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2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3.xml" ContentType="application/vnd.openxmlformats-officedocument.drawingml.chartshapes+xml"/>
  <Override PartName="/ppt/notesSlides/notesSlide3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4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5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drawings/drawing4.xml" ContentType="application/vnd.openxmlformats-officedocument.drawingml.chartshapes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5"/>
    <p:sldMasterId id="2147483687" r:id="rId6"/>
  </p:sldMasterIdLst>
  <p:notesMasterIdLst>
    <p:notesMasterId r:id="rId33"/>
  </p:notesMasterIdLst>
  <p:handoutMasterIdLst>
    <p:handoutMasterId r:id="rId34"/>
  </p:handoutMasterIdLst>
  <p:sldIdLst>
    <p:sldId id="256" r:id="rId7"/>
    <p:sldId id="260" r:id="rId8"/>
    <p:sldId id="294" r:id="rId9"/>
    <p:sldId id="263" r:id="rId10"/>
    <p:sldId id="322" r:id="rId11"/>
    <p:sldId id="323" r:id="rId12"/>
    <p:sldId id="324" r:id="rId13"/>
    <p:sldId id="290" r:id="rId14"/>
    <p:sldId id="336" r:id="rId15"/>
    <p:sldId id="335" r:id="rId16"/>
    <p:sldId id="262" r:id="rId17"/>
    <p:sldId id="325" r:id="rId18"/>
    <p:sldId id="326" r:id="rId19"/>
    <p:sldId id="288" r:id="rId20"/>
    <p:sldId id="327" r:id="rId21"/>
    <p:sldId id="328" r:id="rId22"/>
    <p:sldId id="329" r:id="rId23"/>
    <p:sldId id="296" r:id="rId24"/>
    <p:sldId id="330" r:id="rId25"/>
    <p:sldId id="292" r:id="rId26"/>
    <p:sldId id="331" r:id="rId27"/>
    <p:sldId id="332" r:id="rId28"/>
    <p:sldId id="264" r:id="rId29"/>
    <p:sldId id="283" r:id="rId30"/>
    <p:sldId id="334" r:id="rId31"/>
    <p:sldId id="289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7A75E19-AE90-6073-75AF-E3DAC86EABDE}" name="Owusu Ansah, Victoria" initials="VO" userId="S::56230@icf.com::b2eff32f-aa4f-4367-adb8-f6c1b3d00958" providerId="AD"/>
  <p188:author id="{B03E45A4-FC93-46BF-A3F8-AD345485372C}" name="Behague, Sabina" initials="BS" userId="S::57291@icf.com::2f9f8379-56ce-455c-81be-d1dc66b28ae7" providerId="AD"/>
  <p188:author id="{215BD7E5-D79F-BC48-51AE-306CA903705B}" name="McFarland, Annette" initials="MA" userId="S::N107137@icf.com::e93d1f50-85ab-41a8-a34a-185a53159573" providerId="AD"/>
  <p188:author id="{12F616EE-0089-6014-EBDE-47D493E491EA}" name="Balian, Sarah" initials="BS" userId="S::N112871@icf.com::b3b060d9-4d34-479b-ad68-688eaebf93c5" providerId="AD"/>
  <p188:author id="{8F12D6EF-8EE2-ADE9-B2E7-9923B196157B}" name="Twesigye, Gloria" initials="TG" userId="S::59766@icf.com::6464a502-8a44-4d67-8fab-8f3aa949582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BB"/>
    <a:srgbClr val="C7D6EE"/>
    <a:srgbClr val="496483"/>
    <a:srgbClr val="F8D02E"/>
    <a:srgbClr val="6600FF"/>
    <a:srgbClr val="00A4E4"/>
    <a:srgbClr val="CFAFFF"/>
    <a:srgbClr val="F0E7FF"/>
    <a:srgbClr val="A366FF"/>
    <a:srgbClr val="91D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94163" autoAdjust="0"/>
  </p:normalViewPr>
  <p:slideViewPr>
    <p:cSldViewPr snapToGrid="0">
      <p:cViewPr varScale="1">
        <p:scale>
          <a:sx n="96" d="100"/>
          <a:sy n="96" d="100"/>
        </p:scale>
        <p:origin x="792" y="48"/>
      </p:cViewPr>
      <p:guideLst/>
    </p:cSldViewPr>
  </p:slideViewPr>
  <p:outlineViewPr>
    <p:cViewPr>
      <p:scale>
        <a:sx n="33" d="100"/>
        <a:sy n="33" d="100"/>
      </p:scale>
      <p:origin x="0" y="-277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1" d="100"/>
          <a:sy n="61" d="100"/>
        </p:scale>
        <p:origin x="3245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microsoft.com/office/2016/11/relationships/changesInfo" Target="changesInfos/changesInfo1.xml"/><Relationship Id="rId21" Type="http://schemas.openxmlformats.org/officeDocument/2006/relationships/slide" Target="slides/slide15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theme" Target="theme/theme1.xml"/><Relationship Id="rId40" Type="http://schemas.microsoft.com/office/2018/10/relationships/authors" Target="author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presProps" Target="pres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hague, Sabina" userId="2f9f8379-56ce-455c-81be-d1dc66b28ae7" providerId="ADAL" clId="{8DEF98A5-8EA4-47ED-B83F-9268A0D75417}"/>
    <pc:docChg chg="modSld">
      <pc:chgData name="Behague, Sabina" userId="2f9f8379-56ce-455c-81be-d1dc66b28ae7" providerId="ADAL" clId="{8DEF98A5-8EA4-47ED-B83F-9268A0D75417}" dt="2024-11-01T17:53:28.387" v="0" actId="207"/>
      <pc:docMkLst>
        <pc:docMk/>
      </pc:docMkLst>
      <pc:sldChg chg="modSp mod">
        <pc:chgData name="Behague, Sabina" userId="2f9f8379-56ce-455c-81be-d1dc66b28ae7" providerId="ADAL" clId="{8DEF98A5-8EA4-47ED-B83F-9268A0D75417}" dt="2024-11-01T17:53:28.387" v="0" actId="207"/>
        <pc:sldMkLst>
          <pc:docMk/>
          <pc:sldMk cId="314515802" sldId="324"/>
        </pc:sldMkLst>
        <pc:spChg chg="mod">
          <ac:chgData name="Behague, Sabina" userId="2f9f8379-56ce-455c-81be-d1dc66b28ae7" providerId="ADAL" clId="{8DEF98A5-8EA4-47ED-B83F-9268A0D75417}" dt="2024-11-01T17:53:28.387" v="0" actId="207"/>
          <ac:spMkLst>
            <pc:docMk/>
            <pc:sldMk cId="314515802" sldId="324"/>
            <ac:spMk id="3" creationId="{7F10B6DC-6AF4-BFD9-E1D5-B98AA266289F}"/>
          </ac:spMkLst>
        </pc:spChg>
      </pc:sldChg>
    </pc:docChg>
  </pc:docChgLst>
  <pc:docChgLst>
    <pc:chgData name="Behague, Sabina" userId="2f9f8379-56ce-455c-81be-d1dc66b28ae7" providerId="ADAL" clId="{107688BB-F306-4873-93FC-44D4A375DD71}"/>
    <pc:docChg chg="undo custSel modSld">
      <pc:chgData name="Behague, Sabina" userId="2f9f8379-56ce-455c-81be-d1dc66b28ae7" providerId="ADAL" clId="{107688BB-F306-4873-93FC-44D4A375DD71}" dt="2024-10-20T17:03:44.992" v="379" actId="207"/>
      <pc:docMkLst>
        <pc:docMk/>
      </pc:docMkLst>
      <pc:sldChg chg="modSp">
        <pc:chgData name="Behague, Sabina" userId="2f9f8379-56ce-455c-81be-d1dc66b28ae7" providerId="ADAL" clId="{107688BB-F306-4873-93FC-44D4A375DD71}" dt="2024-10-20T15:17:32.941" v="0"/>
        <pc:sldMkLst>
          <pc:docMk/>
          <pc:sldMk cId="109857222" sldId="256"/>
        </pc:sldMkLst>
        <pc:spChg chg="mod">
          <ac:chgData name="Behague, Sabina" userId="2f9f8379-56ce-455c-81be-d1dc66b28ae7" providerId="ADAL" clId="{107688BB-F306-4873-93FC-44D4A375DD71}" dt="2024-10-20T15:17:32.941" v="0"/>
          <ac:spMkLst>
            <pc:docMk/>
            <pc:sldMk cId="109857222" sldId="256"/>
            <ac:spMk id="3" creationId="{00000000-0000-0000-0000-000000000000}"/>
          </ac:spMkLst>
        </pc:spChg>
      </pc:sldChg>
      <pc:sldChg chg="addSp modSp mod">
        <pc:chgData name="Behague, Sabina" userId="2f9f8379-56ce-455c-81be-d1dc66b28ae7" providerId="ADAL" clId="{107688BB-F306-4873-93FC-44D4A375DD71}" dt="2024-10-20T15:18:21.827" v="5" actId="164"/>
        <pc:sldMkLst>
          <pc:docMk/>
          <pc:sldMk cId="2163988523" sldId="260"/>
        </pc:sldMkLst>
        <pc:spChg chg="mod">
          <ac:chgData name="Behague, Sabina" userId="2f9f8379-56ce-455c-81be-d1dc66b28ae7" providerId="ADAL" clId="{107688BB-F306-4873-93FC-44D4A375DD71}" dt="2024-10-20T15:18:21.827" v="5" actId="164"/>
          <ac:spMkLst>
            <pc:docMk/>
            <pc:sldMk cId="2163988523" sldId="260"/>
            <ac:spMk id="6" creationId="{5D0F14F3-1A09-3E96-BCB2-D8B940E469DA}"/>
          </ac:spMkLst>
        </pc:spChg>
        <pc:spChg chg="mod">
          <ac:chgData name="Behague, Sabina" userId="2f9f8379-56ce-455c-81be-d1dc66b28ae7" providerId="ADAL" clId="{107688BB-F306-4873-93FC-44D4A375DD71}" dt="2024-10-20T15:18:21.827" v="5" actId="164"/>
          <ac:spMkLst>
            <pc:docMk/>
            <pc:sldMk cId="2163988523" sldId="260"/>
            <ac:spMk id="7" creationId="{CE64F085-394F-89FE-55C1-94E5F28AFADD}"/>
          </ac:spMkLst>
        </pc:spChg>
        <pc:spChg chg="mod">
          <ac:chgData name="Behague, Sabina" userId="2f9f8379-56ce-455c-81be-d1dc66b28ae7" providerId="ADAL" clId="{107688BB-F306-4873-93FC-44D4A375DD71}" dt="2024-10-20T15:18:21.827" v="5" actId="164"/>
          <ac:spMkLst>
            <pc:docMk/>
            <pc:sldMk cId="2163988523" sldId="260"/>
            <ac:spMk id="8" creationId="{E39DAA33-FEFE-A8BD-BBEA-A8F3D8B80ECE}"/>
          </ac:spMkLst>
        </pc:spChg>
        <pc:grpChg chg="add mod">
          <ac:chgData name="Behague, Sabina" userId="2f9f8379-56ce-455c-81be-d1dc66b28ae7" providerId="ADAL" clId="{107688BB-F306-4873-93FC-44D4A375DD71}" dt="2024-10-20T15:18:21.827" v="5" actId="164"/>
          <ac:grpSpMkLst>
            <pc:docMk/>
            <pc:sldMk cId="2163988523" sldId="260"/>
            <ac:grpSpMk id="2" creationId="{0DC6C42F-D586-513F-CFF7-341AE88AAEC1}"/>
          </ac:grpSpMkLst>
        </pc:grpChg>
      </pc:sldChg>
      <pc:sldChg chg="modSp">
        <pc:chgData name="Behague, Sabina" userId="2f9f8379-56ce-455c-81be-d1dc66b28ae7" providerId="ADAL" clId="{107688BB-F306-4873-93FC-44D4A375DD71}" dt="2024-10-20T16:29:46.958" v="246" actId="207"/>
        <pc:sldMkLst>
          <pc:docMk/>
          <pc:sldMk cId="1428788921" sldId="262"/>
        </pc:sldMkLst>
        <pc:graphicFrameChg chg="mod">
          <ac:chgData name="Behague, Sabina" userId="2f9f8379-56ce-455c-81be-d1dc66b28ae7" providerId="ADAL" clId="{107688BB-F306-4873-93FC-44D4A375DD71}" dt="2024-10-20T16:29:46.958" v="246" actId="207"/>
          <ac:graphicFrameMkLst>
            <pc:docMk/>
            <pc:sldMk cId="1428788921" sldId="262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107688BB-F306-4873-93FC-44D4A375DD71}" dt="2024-10-20T15:19:45.431" v="24" actId="207"/>
        <pc:sldMkLst>
          <pc:docMk/>
          <pc:sldMk cId="1887431401" sldId="263"/>
        </pc:sldMkLst>
        <pc:graphicFrameChg chg="mod">
          <ac:chgData name="Behague, Sabina" userId="2f9f8379-56ce-455c-81be-d1dc66b28ae7" providerId="ADAL" clId="{107688BB-F306-4873-93FC-44D4A375DD71}" dt="2024-10-20T15:19:45.431" v="24" actId="207"/>
          <ac:graphicFrameMkLst>
            <pc:docMk/>
            <pc:sldMk cId="1887431401" sldId="263"/>
            <ac:graphicFrameMk id="11" creationId="{77C748B8-A357-4913-EC73-5F373BAF98C1}"/>
          </ac:graphicFrameMkLst>
        </pc:graphicFrameChg>
      </pc:sldChg>
      <pc:sldChg chg="modSp mod">
        <pc:chgData name="Behague, Sabina" userId="2f9f8379-56ce-455c-81be-d1dc66b28ae7" providerId="ADAL" clId="{107688BB-F306-4873-93FC-44D4A375DD71}" dt="2024-10-20T16:34:05.278" v="275" actId="207"/>
        <pc:sldMkLst>
          <pc:docMk/>
          <pc:sldMk cId="3502258445" sldId="283"/>
        </pc:sldMkLst>
        <pc:spChg chg="mod">
          <ac:chgData name="Behague, Sabina" userId="2f9f8379-56ce-455c-81be-d1dc66b28ae7" providerId="ADAL" clId="{107688BB-F306-4873-93FC-44D4A375DD71}" dt="2024-10-20T16:34:05.278" v="275" actId="207"/>
          <ac:spMkLst>
            <pc:docMk/>
            <pc:sldMk cId="3502258445" sldId="283"/>
            <ac:spMk id="5" creationId="{07E7D4A9-A2D8-FCFA-930A-28EF4D10D77F}"/>
          </ac:spMkLst>
        </pc:spChg>
        <pc:graphicFrameChg chg="mod">
          <ac:chgData name="Behague, Sabina" userId="2f9f8379-56ce-455c-81be-d1dc66b28ae7" providerId="ADAL" clId="{107688BB-F306-4873-93FC-44D4A375DD71}" dt="2024-10-20T16:34:00.088" v="274" actId="207"/>
          <ac:graphicFrameMkLst>
            <pc:docMk/>
            <pc:sldMk cId="3502258445" sldId="283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107688BB-F306-4873-93FC-44D4A375DD71}" dt="2024-10-20T16:30:50.258" v="255" actId="207"/>
        <pc:sldMkLst>
          <pc:docMk/>
          <pc:sldMk cId="2004344858" sldId="288"/>
        </pc:sldMkLst>
        <pc:graphicFrameChg chg="mod">
          <ac:chgData name="Behague, Sabina" userId="2f9f8379-56ce-455c-81be-d1dc66b28ae7" providerId="ADAL" clId="{107688BB-F306-4873-93FC-44D4A375DD71}" dt="2024-10-20T16:30:50.258" v="255" actId="207"/>
          <ac:graphicFrameMkLst>
            <pc:docMk/>
            <pc:sldMk cId="2004344858" sldId="288"/>
            <ac:graphicFrameMk id="2" creationId="{B0A68F7A-A083-4E2B-B574-D05208620F48}"/>
          </ac:graphicFrameMkLst>
        </pc:graphicFrameChg>
      </pc:sldChg>
      <pc:sldChg chg="modSp mod">
        <pc:chgData name="Behague, Sabina" userId="2f9f8379-56ce-455c-81be-d1dc66b28ae7" providerId="ADAL" clId="{107688BB-F306-4873-93FC-44D4A375DD71}" dt="2024-10-20T17:03:44.992" v="379" actId="207"/>
        <pc:sldMkLst>
          <pc:docMk/>
          <pc:sldMk cId="3475639167" sldId="289"/>
        </pc:sldMkLst>
        <pc:spChg chg="mod">
          <ac:chgData name="Behague, Sabina" userId="2f9f8379-56ce-455c-81be-d1dc66b28ae7" providerId="ADAL" clId="{107688BB-F306-4873-93FC-44D4A375DD71}" dt="2024-10-20T17:03:44.992" v="379" actId="207"/>
          <ac:spMkLst>
            <pc:docMk/>
            <pc:sldMk cId="3475639167" sldId="289"/>
            <ac:spMk id="3" creationId="{F2A31AE5-F919-CA50-BF07-AF012D87D146}"/>
          </ac:spMkLst>
        </pc:spChg>
      </pc:sldChg>
      <pc:sldChg chg="modSp">
        <pc:chgData name="Behague, Sabina" userId="2f9f8379-56ce-455c-81be-d1dc66b28ae7" providerId="ADAL" clId="{107688BB-F306-4873-93FC-44D4A375DD71}" dt="2024-10-20T15:23:14.908" v="40" actId="207"/>
        <pc:sldMkLst>
          <pc:docMk/>
          <pc:sldMk cId="61370533" sldId="290"/>
        </pc:sldMkLst>
        <pc:graphicFrameChg chg="mod">
          <ac:chgData name="Behague, Sabina" userId="2f9f8379-56ce-455c-81be-d1dc66b28ae7" providerId="ADAL" clId="{107688BB-F306-4873-93FC-44D4A375DD71}" dt="2024-10-20T15:23:14.908" v="40" actId="207"/>
          <ac:graphicFrameMkLst>
            <pc:docMk/>
            <pc:sldMk cId="61370533" sldId="290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107688BB-F306-4873-93FC-44D4A375DD71}" dt="2024-10-20T16:33:10.150" v="269" actId="207"/>
        <pc:sldMkLst>
          <pc:docMk/>
          <pc:sldMk cId="4205298638" sldId="292"/>
        </pc:sldMkLst>
        <pc:graphicFrameChg chg="mod">
          <ac:chgData name="Behague, Sabina" userId="2f9f8379-56ce-455c-81be-d1dc66b28ae7" providerId="ADAL" clId="{107688BB-F306-4873-93FC-44D4A375DD71}" dt="2024-10-20T16:33:10.150" v="269" actId="207"/>
          <ac:graphicFrameMkLst>
            <pc:docMk/>
            <pc:sldMk cId="4205298638" sldId="292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107688BB-F306-4873-93FC-44D4A375DD71}" dt="2024-10-20T15:19:17.769" v="23" actId="207"/>
        <pc:sldMkLst>
          <pc:docMk/>
          <pc:sldMk cId="1925132525" sldId="294"/>
        </pc:sldMkLst>
        <pc:graphicFrameChg chg="mod">
          <ac:chgData name="Behague, Sabina" userId="2f9f8379-56ce-455c-81be-d1dc66b28ae7" providerId="ADAL" clId="{107688BB-F306-4873-93FC-44D4A375DD71}" dt="2024-10-20T15:19:17.769" v="23" actId="207"/>
          <ac:graphicFrameMkLst>
            <pc:docMk/>
            <pc:sldMk cId="1925132525" sldId="294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107688BB-F306-4873-93FC-44D4A375DD71}" dt="2024-10-20T16:32:45.559" v="267" actId="207"/>
        <pc:sldMkLst>
          <pc:docMk/>
          <pc:sldMk cId="476875324" sldId="296"/>
        </pc:sldMkLst>
        <pc:graphicFrameChg chg="mod">
          <ac:chgData name="Behague, Sabina" userId="2f9f8379-56ce-455c-81be-d1dc66b28ae7" providerId="ADAL" clId="{107688BB-F306-4873-93FC-44D4A375DD71}" dt="2024-10-20T16:32:45.559" v="267" actId="207"/>
          <ac:graphicFrameMkLst>
            <pc:docMk/>
            <pc:sldMk cId="476875324" sldId="296"/>
            <ac:graphicFrameMk id="7" creationId="{BAE287F8-D626-0727-B8AA-36BF55EA7C9D}"/>
          </ac:graphicFrameMkLst>
        </pc:graphicFrameChg>
      </pc:sldChg>
      <pc:sldChg chg="modSp">
        <pc:chgData name="Behague, Sabina" userId="2f9f8379-56ce-455c-81be-d1dc66b28ae7" providerId="ADAL" clId="{107688BB-F306-4873-93FC-44D4A375DD71}" dt="2024-10-20T15:21:35.126" v="28" actId="207"/>
        <pc:sldMkLst>
          <pc:docMk/>
          <pc:sldMk cId="3332005300" sldId="322"/>
        </pc:sldMkLst>
        <pc:graphicFrameChg chg="mod">
          <ac:chgData name="Behague, Sabina" userId="2f9f8379-56ce-455c-81be-d1dc66b28ae7" providerId="ADAL" clId="{107688BB-F306-4873-93FC-44D4A375DD71}" dt="2024-10-20T15:21:35.126" v="28" actId="207"/>
          <ac:graphicFrameMkLst>
            <pc:docMk/>
            <pc:sldMk cId="3332005300" sldId="322"/>
            <ac:graphicFrameMk id="6" creationId="{A9A8CC69-E7C7-8BF8-2D2D-ABB1A61EC758}"/>
          </ac:graphicFrameMkLst>
        </pc:graphicFrameChg>
      </pc:sldChg>
      <pc:sldChg chg="modSp">
        <pc:chgData name="Behague, Sabina" userId="2f9f8379-56ce-455c-81be-d1dc66b28ae7" providerId="ADAL" clId="{107688BB-F306-4873-93FC-44D4A375DD71}" dt="2024-10-20T15:22:48.965" v="38"/>
        <pc:sldMkLst>
          <pc:docMk/>
          <pc:sldMk cId="327494629" sldId="323"/>
        </pc:sldMkLst>
        <pc:graphicFrameChg chg="mod">
          <ac:chgData name="Behague, Sabina" userId="2f9f8379-56ce-455c-81be-d1dc66b28ae7" providerId="ADAL" clId="{107688BB-F306-4873-93FC-44D4A375DD71}" dt="2024-10-20T15:22:48.965" v="38"/>
          <ac:graphicFrameMkLst>
            <pc:docMk/>
            <pc:sldMk cId="327494629" sldId="323"/>
            <ac:graphicFrameMk id="6" creationId="{A9A8CC69-E7C7-8BF8-2D2D-ABB1A61EC758}"/>
          </ac:graphicFrameMkLst>
        </pc:graphicFrameChg>
      </pc:sldChg>
      <pc:sldChg chg="addSp delSp modSp mod">
        <pc:chgData name="Behague, Sabina" userId="2f9f8379-56ce-455c-81be-d1dc66b28ae7" providerId="ADAL" clId="{107688BB-F306-4873-93FC-44D4A375DD71}" dt="2024-10-20T15:18:33.055" v="9"/>
        <pc:sldMkLst>
          <pc:docMk/>
          <pc:sldMk cId="314515802" sldId="324"/>
        </pc:sldMkLst>
        <pc:spChg chg="mod">
          <ac:chgData name="Behague, Sabina" userId="2f9f8379-56ce-455c-81be-d1dc66b28ae7" providerId="ADAL" clId="{107688BB-F306-4873-93FC-44D4A375DD71}" dt="2024-10-20T15:18:33.055" v="9"/>
          <ac:spMkLst>
            <pc:docMk/>
            <pc:sldMk cId="314515802" sldId="324"/>
            <ac:spMk id="4" creationId="{C383F1B3-C6D9-C69D-3925-243B0A4D848B}"/>
          </ac:spMkLst>
        </pc:spChg>
        <pc:spChg chg="mod">
          <ac:chgData name="Behague, Sabina" userId="2f9f8379-56ce-455c-81be-d1dc66b28ae7" providerId="ADAL" clId="{107688BB-F306-4873-93FC-44D4A375DD71}" dt="2024-10-20T15:18:33.055" v="9"/>
          <ac:spMkLst>
            <pc:docMk/>
            <pc:sldMk cId="314515802" sldId="324"/>
            <ac:spMk id="5" creationId="{73253909-090E-A387-B6AF-11CFA6876548}"/>
          </ac:spMkLst>
        </pc:spChg>
        <pc:spChg chg="del">
          <ac:chgData name="Behague, Sabina" userId="2f9f8379-56ce-455c-81be-d1dc66b28ae7" providerId="ADAL" clId="{107688BB-F306-4873-93FC-44D4A375DD71}" dt="2024-10-20T15:18:29.750" v="6" actId="478"/>
          <ac:spMkLst>
            <pc:docMk/>
            <pc:sldMk cId="314515802" sldId="324"/>
            <ac:spMk id="6" creationId="{5D0F14F3-1A09-3E96-BCB2-D8B940E469DA}"/>
          </ac:spMkLst>
        </pc:spChg>
        <pc:spChg chg="del">
          <ac:chgData name="Behague, Sabina" userId="2f9f8379-56ce-455c-81be-d1dc66b28ae7" providerId="ADAL" clId="{107688BB-F306-4873-93FC-44D4A375DD71}" dt="2024-10-20T15:18:30.619" v="7" actId="478"/>
          <ac:spMkLst>
            <pc:docMk/>
            <pc:sldMk cId="314515802" sldId="324"/>
            <ac:spMk id="7" creationId="{CE64F085-394F-89FE-55C1-94E5F28AFADD}"/>
          </ac:spMkLst>
        </pc:spChg>
        <pc:spChg chg="del">
          <ac:chgData name="Behague, Sabina" userId="2f9f8379-56ce-455c-81be-d1dc66b28ae7" providerId="ADAL" clId="{107688BB-F306-4873-93FC-44D4A375DD71}" dt="2024-10-20T15:18:31.750" v="8" actId="478"/>
          <ac:spMkLst>
            <pc:docMk/>
            <pc:sldMk cId="314515802" sldId="324"/>
            <ac:spMk id="8" creationId="{E39DAA33-FEFE-A8BD-BBEA-A8F3D8B80ECE}"/>
          </ac:spMkLst>
        </pc:spChg>
        <pc:spChg chg="mod">
          <ac:chgData name="Behague, Sabina" userId="2f9f8379-56ce-455c-81be-d1dc66b28ae7" providerId="ADAL" clId="{107688BB-F306-4873-93FC-44D4A375DD71}" dt="2024-10-20T15:18:33.055" v="9"/>
          <ac:spMkLst>
            <pc:docMk/>
            <pc:sldMk cId="314515802" sldId="324"/>
            <ac:spMk id="10" creationId="{E7E79261-D1E5-29FF-5561-508B34827BD0}"/>
          </ac:spMkLst>
        </pc:spChg>
        <pc:grpChg chg="add mod">
          <ac:chgData name="Behague, Sabina" userId="2f9f8379-56ce-455c-81be-d1dc66b28ae7" providerId="ADAL" clId="{107688BB-F306-4873-93FC-44D4A375DD71}" dt="2024-10-20T15:18:33.055" v="9"/>
          <ac:grpSpMkLst>
            <pc:docMk/>
            <pc:sldMk cId="314515802" sldId="324"/>
            <ac:grpSpMk id="2" creationId="{1B9D7D8F-F080-5668-23D0-5F0193DADF0B}"/>
          </ac:grpSpMkLst>
        </pc:grpChg>
      </pc:sldChg>
      <pc:sldChg chg="modSp">
        <pc:chgData name="Behague, Sabina" userId="2f9f8379-56ce-455c-81be-d1dc66b28ae7" providerId="ADAL" clId="{107688BB-F306-4873-93FC-44D4A375DD71}" dt="2024-10-20T16:30:00.840" v="248" actId="207"/>
        <pc:sldMkLst>
          <pc:docMk/>
          <pc:sldMk cId="661188151" sldId="325"/>
        </pc:sldMkLst>
        <pc:graphicFrameChg chg="mod">
          <ac:chgData name="Behague, Sabina" userId="2f9f8379-56ce-455c-81be-d1dc66b28ae7" providerId="ADAL" clId="{107688BB-F306-4873-93FC-44D4A375DD71}" dt="2024-10-20T16:30:00.840" v="248" actId="207"/>
          <ac:graphicFrameMkLst>
            <pc:docMk/>
            <pc:sldMk cId="661188151" sldId="325"/>
            <ac:graphicFrameMk id="9" creationId="{16BB2B36-D329-083C-5198-BEEC5AC12CFA}"/>
          </ac:graphicFrameMkLst>
        </pc:graphicFrameChg>
      </pc:sldChg>
      <pc:sldChg chg="addSp delSp modSp mod">
        <pc:chgData name="Behague, Sabina" userId="2f9f8379-56ce-455c-81be-d1dc66b28ae7" providerId="ADAL" clId="{107688BB-F306-4873-93FC-44D4A375DD71}" dt="2024-10-20T16:30:10.364" v="249" actId="207"/>
        <pc:sldMkLst>
          <pc:docMk/>
          <pc:sldMk cId="1504281115" sldId="326"/>
        </pc:sldMkLst>
        <pc:spChg chg="mod">
          <ac:chgData name="Behague, Sabina" userId="2f9f8379-56ce-455c-81be-d1dc66b28ae7" providerId="ADAL" clId="{107688BB-F306-4873-93FC-44D4A375DD71}" dt="2024-10-20T16:30:10.364" v="249" actId="207"/>
          <ac:spMkLst>
            <pc:docMk/>
            <pc:sldMk cId="1504281115" sldId="326"/>
            <ac:spMk id="3" creationId="{7F10B6DC-6AF4-BFD9-E1D5-B98AA266289F}"/>
          </ac:spMkLst>
        </pc:spChg>
        <pc:spChg chg="mod">
          <ac:chgData name="Behague, Sabina" userId="2f9f8379-56ce-455c-81be-d1dc66b28ae7" providerId="ADAL" clId="{107688BB-F306-4873-93FC-44D4A375DD71}" dt="2024-10-20T15:18:42.705" v="13"/>
          <ac:spMkLst>
            <pc:docMk/>
            <pc:sldMk cId="1504281115" sldId="326"/>
            <ac:spMk id="4" creationId="{AE19E1E0-9B1D-CBCE-3AFF-BCE2BB45DED6}"/>
          </ac:spMkLst>
        </pc:spChg>
        <pc:spChg chg="mod">
          <ac:chgData name="Behague, Sabina" userId="2f9f8379-56ce-455c-81be-d1dc66b28ae7" providerId="ADAL" clId="{107688BB-F306-4873-93FC-44D4A375DD71}" dt="2024-10-20T15:18:42.705" v="13"/>
          <ac:spMkLst>
            <pc:docMk/>
            <pc:sldMk cId="1504281115" sldId="326"/>
            <ac:spMk id="5" creationId="{33598BB8-9DAD-A2FD-594F-D58E58E9291B}"/>
          </ac:spMkLst>
        </pc:spChg>
        <pc:spChg chg="del">
          <ac:chgData name="Behague, Sabina" userId="2f9f8379-56ce-455c-81be-d1dc66b28ae7" providerId="ADAL" clId="{107688BB-F306-4873-93FC-44D4A375DD71}" dt="2024-10-20T15:18:39.605" v="10" actId="478"/>
          <ac:spMkLst>
            <pc:docMk/>
            <pc:sldMk cId="1504281115" sldId="326"/>
            <ac:spMk id="6" creationId="{5D0F14F3-1A09-3E96-BCB2-D8B940E469DA}"/>
          </ac:spMkLst>
        </pc:spChg>
        <pc:spChg chg="del">
          <ac:chgData name="Behague, Sabina" userId="2f9f8379-56ce-455c-81be-d1dc66b28ae7" providerId="ADAL" clId="{107688BB-F306-4873-93FC-44D4A375DD71}" dt="2024-10-20T15:18:40.588" v="11" actId="478"/>
          <ac:spMkLst>
            <pc:docMk/>
            <pc:sldMk cId="1504281115" sldId="326"/>
            <ac:spMk id="7" creationId="{CE64F085-394F-89FE-55C1-94E5F28AFADD}"/>
          </ac:spMkLst>
        </pc:spChg>
        <pc:spChg chg="del">
          <ac:chgData name="Behague, Sabina" userId="2f9f8379-56ce-455c-81be-d1dc66b28ae7" providerId="ADAL" clId="{107688BB-F306-4873-93FC-44D4A375DD71}" dt="2024-10-20T15:18:41.335" v="12" actId="478"/>
          <ac:spMkLst>
            <pc:docMk/>
            <pc:sldMk cId="1504281115" sldId="326"/>
            <ac:spMk id="8" creationId="{E39DAA33-FEFE-A8BD-BBEA-A8F3D8B80ECE}"/>
          </ac:spMkLst>
        </pc:spChg>
        <pc:spChg chg="mod">
          <ac:chgData name="Behague, Sabina" userId="2f9f8379-56ce-455c-81be-d1dc66b28ae7" providerId="ADAL" clId="{107688BB-F306-4873-93FC-44D4A375DD71}" dt="2024-10-20T15:18:42.705" v="13"/>
          <ac:spMkLst>
            <pc:docMk/>
            <pc:sldMk cId="1504281115" sldId="326"/>
            <ac:spMk id="10" creationId="{88AE9A51-7108-237F-E84B-F47D36F27C49}"/>
          </ac:spMkLst>
        </pc:spChg>
        <pc:grpChg chg="add mod">
          <ac:chgData name="Behague, Sabina" userId="2f9f8379-56ce-455c-81be-d1dc66b28ae7" providerId="ADAL" clId="{107688BB-F306-4873-93FC-44D4A375DD71}" dt="2024-10-20T15:18:42.705" v="13"/>
          <ac:grpSpMkLst>
            <pc:docMk/>
            <pc:sldMk cId="1504281115" sldId="326"/>
            <ac:grpSpMk id="2" creationId="{805882F4-17A4-FE02-AA94-470A3EF4CF88}"/>
          </ac:grpSpMkLst>
        </pc:grpChg>
      </pc:sldChg>
      <pc:sldChg chg="modSp mod">
        <pc:chgData name="Behague, Sabina" userId="2f9f8379-56ce-455c-81be-d1dc66b28ae7" providerId="ADAL" clId="{107688BB-F306-4873-93FC-44D4A375DD71}" dt="2024-10-20T16:32:00.755" v="264" actId="27918"/>
        <pc:sldMkLst>
          <pc:docMk/>
          <pc:sldMk cId="2410084660" sldId="327"/>
        </pc:sldMkLst>
        <pc:graphicFrameChg chg="mod">
          <ac:chgData name="Behague, Sabina" userId="2f9f8379-56ce-455c-81be-d1dc66b28ae7" providerId="ADAL" clId="{107688BB-F306-4873-93FC-44D4A375DD71}" dt="2024-10-20T16:31:40.962" v="260"/>
          <ac:graphicFrameMkLst>
            <pc:docMk/>
            <pc:sldMk cId="2410084660" sldId="327"/>
            <ac:graphicFrameMk id="6" creationId="{12AD62CC-58D1-73D0-6611-C2E1C496C325}"/>
          </ac:graphicFrameMkLst>
        </pc:graphicFrameChg>
      </pc:sldChg>
      <pc:sldChg chg="modSp">
        <pc:chgData name="Behague, Sabina" userId="2f9f8379-56ce-455c-81be-d1dc66b28ae7" providerId="ADAL" clId="{107688BB-F306-4873-93FC-44D4A375DD71}" dt="2024-10-20T16:32:30.919" v="265" actId="207"/>
        <pc:sldMkLst>
          <pc:docMk/>
          <pc:sldMk cId="3632646033" sldId="328"/>
        </pc:sldMkLst>
        <pc:graphicFrameChg chg="mod">
          <ac:chgData name="Behague, Sabina" userId="2f9f8379-56ce-455c-81be-d1dc66b28ae7" providerId="ADAL" clId="{107688BB-F306-4873-93FC-44D4A375DD71}" dt="2024-10-20T16:32:30.919" v="265" actId="207"/>
          <ac:graphicFrameMkLst>
            <pc:docMk/>
            <pc:sldMk cId="3632646033" sldId="328"/>
            <ac:graphicFrameMk id="2" creationId="{B0A68F7A-A083-4E2B-B574-D05208620F48}"/>
          </ac:graphicFrameMkLst>
        </pc:graphicFrameChg>
      </pc:sldChg>
      <pc:sldChg chg="addSp delSp modSp mod">
        <pc:chgData name="Behague, Sabina" userId="2f9f8379-56ce-455c-81be-d1dc66b28ae7" providerId="ADAL" clId="{107688BB-F306-4873-93FC-44D4A375DD71}" dt="2024-10-20T16:32:39.123" v="266" actId="207"/>
        <pc:sldMkLst>
          <pc:docMk/>
          <pc:sldMk cId="3536622148" sldId="329"/>
        </pc:sldMkLst>
        <pc:spChg chg="mod">
          <ac:chgData name="Behague, Sabina" userId="2f9f8379-56ce-455c-81be-d1dc66b28ae7" providerId="ADAL" clId="{107688BB-F306-4873-93FC-44D4A375DD71}" dt="2024-10-20T16:32:39.123" v="266" actId="207"/>
          <ac:spMkLst>
            <pc:docMk/>
            <pc:sldMk cId="3536622148" sldId="329"/>
            <ac:spMk id="3" creationId="{7F10B6DC-6AF4-BFD9-E1D5-B98AA266289F}"/>
          </ac:spMkLst>
        </pc:spChg>
        <pc:spChg chg="mod">
          <ac:chgData name="Behague, Sabina" userId="2f9f8379-56ce-455c-81be-d1dc66b28ae7" providerId="ADAL" clId="{107688BB-F306-4873-93FC-44D4A375DD71}" dt="2024-10-20T15:18:49.717" v="17"/>
          <ac:spMkLst>
            <pc:docMk/>
            <pc:sldMk cId="3536622148" sldId="329"/>
            <ac:spMk id="4" creationId="{5CC957AA-D59A-9BBC-1879-205FB137B390}"/>
          </ac:spMkLst>
        </pc:spChg>
        <pc:spChg chg="mod">
          <ac:chgData name="Behague, Sabina" userId="2f9f8379-56ce-455c-81be-d1dc66b28ae7" providerId="ADAL" clId="{107688BB-F306-4873-93FC-44D4A375DD71}" dt="2024-10-20T15:18:49.717" v="17"/>
          <ac:spMkLst>
            <pc:docMk/>
            <pc:sldMk cId="3536622148" sldId="329"/>
            <ac:spMk id="5" creationId="{C6BA1E34-E130-CB6F-1967-E237715564C5}"/>
          </ac:spMkLst>
        </pc:spChg>
        <pc:spChg chg="del">
          <ac:chgData name="Behague, Sabina" userId="2f9f8379-56ce-455c-81be-d1dc66b28ae7" providerId="ADAL" clId="{107688BB-F306-4873-93FC-44D4A375DD71}" dt="2024-10-20T15:18:46.857" v="14" actId="478"/>
          <ac:spMkLst>
            <pc:docMk/>
            <pc:sldMk cId="3536622148" sldId="329"/>
            <ac:spMk id="6" creationId="{5D0F14F3-1A09-3E96-BCB2-D8B940E469DA}"/>
          </ac:spMkLst>
        </pc:spChg>
        <pc:spChg chg="del">
          <ac:chgData name="Behague, Sabina" userId="2f9f8379-56ce-455c-81be-d1dc66b28ae7" providerId="ADAL" clId="{107688BB-F306-4873-93FC-44D4A375DD71}" dt="2024-10-20T15:18:47.889" v="15" actId="478"/>
          <ac:spMkLst>
            <pc:docMk/>
            <pc:sldMk cId="3536622148" sldId="329"/>
            <ac:spMk id="7" creationId="{CE64F085-394F-89FE-55C1-94E5F28AFADD}"/>
          </ac:spMkLst>
        </pc:spChg>
        <pc:spChg chg="del">
          <ac:chgData name="Behague, Sabina" userId="2f9f8379-56ce-455c-81be-d1dc66b28ae7" providerId="ADAL" clId="{107688BB-F306-4873-93FC-44D4A375DD71}" dt="2024-10-20T15:18:48.596" v="16" actId="478"/>
          <ac:spMkLst>
            <pc:docMk/>
            <pc:sldMk cId="3536622148" sldId="329"/>
            <ac:spMk id="8" creationId="{E39DAA33-FEFE-A8BD-BBEA-A8F3D8B80ECE}"/>
          </ac:spMkLst>
        </pc:spChg>
        <pc:spChg chg="mod">
          <ac:chgData name="Behague, Sabina" userId="2f9f8379-56ce-455c-81be-d1dc66b28ae7" providerId="ADAL" clId="{107688BB-F306-4873-93FC-44D4A375DD71}" dt="2024-10-20T15:18:49.717" v="17"/>
          <ac:spMkLst>
            <pc:docMk/>
            <pc:sldMk cId="3536622148" sldId="329"/>
            <ac:spMk id="10" creationId="{06423038-64A6-8010-F9AC-BA2C2D199DA4}"/>
          </ac:spMkLst>
        </pc:spChg>
        <pc:grpChg chg="add mod">
          <ac:chgData name="Behague, Sabina" userId="2f9f8379-56ce-455c-81be-d1dc66b28ae7" providerId="ADAL" clId="{107688BB-F306-4873-93FC-44D4A375DD71}" dt="2024-10-20T15:18:49.717" v="17"/>
          <ac:grpSpMkLst>
            <pc:docMk/>
            <pc:sldMk cId="3536622148" sldId="329"/>
            <ac:grpSpMk id="2" creationId="{FA8BF628-3EBC-9528-DF93-451713BA22FC}"/>
          </ac:grpSpMkLst>
        </pc:grpChg>
      </pc:sldChg>
      <pc:sldChg chg="addSp delSp modSp mod">
        <pc:chgData name="Behague, Sabina" userId="2f9f8379-56ce-455c-81be-d1dc66b28ae7" providerId="ADAL" clId="{107688BB-F306-4873-93FC-44D4A375DD71}" dt="2024-10-20T16:33:04.669" v="268" actId="207"/>
        <pc:sldMkLst>
          <pc:docMk/>
          <pc:sldMk cId="2812464284" sldId="330"/>
        </pc:sldMkLst>
        <pc:spChg chg="mod">
          <ac:chgData name="Behague, Sabina" userId="2f9f8379-56ce-455c-81be-d1dc66b28ae7" providerId="ADAL" clId="{107688BB-F306-4873-93FC-44D4A375DD71}" dt="2024-10-20T16:33:04.669" v="268" actId="207"/>
          <ac:spMkLst>
            <pc:docMk/>
            <pc:sldMk cId="2812464284" sldId="330"/>
            <ac:spMk id="3" creationId="{7F10B6DC-6AF4-BFD9-E1D5-B98AA266289F}"/>
          </ac:spMkLst>
        </pc:spChg>
        <pc:spChg chg="mod">
          <ac:chgData name="Behague, Sabina" userId="2f9f8379-56ce-455c-81be-d1dc66b28ae7" providerId="ADAL" clId="{107688BB-F306-4873-93FC-44D4A375DD71}" dt="2024-10-20T15:18:56.038" v="21"/>
          <ac:spMkLst>
            <pc:docMk/>
            <pc:sldMk cId="2812464284" sldId="330"/>
            <ac:spMk id="4" creationId="{1D7055C3-E83C-EECC-E2B6-9A6D4070BD1A}"/>
          </ac:spMkLst>
        </pc:spChg>
        <pc:spChg chg="mod">
          <ac:chgData name="Behague, Sabina" userId="2f9f8379-56ce-455c-81be-d1dc66b28ae7" providerId="ADAL" clId="{107688BB-F306-4873-93FC-44D4A375DD71}" dt="2024-10-20T15:18:56.038" v="21"/>
          <ac:spMkLst>
            <pc:docMk/>
            <pc:sldMk cId="2812464284" sldId="330"/>
            <ac:spMk id="5" creationId="{0B526607-B582-1F2D-210E-477538D01AB0}"/>
          </ac:spMkLst>
        </pc:spChg>
        <pc:spChg chg="del">
          <ac:chgData name="Behague, Sabina" userId="2f9f8379-56ce-455c-81be-d1dc66b28ae7" providerId="ADAL" clId="{107688BB-F306-4873-93FC-44D4A375DD71}" dt="2024-10-20T15:18:52.922" v="18" actId="478"/>
          <ac:spMkLst>
            <pc:docMk/>
            <pc:sldMk cId="2812464284" sldId="330"/>
            <ac:spMk id="6" creationId="{5D0F14F3-1A09-3E96-BCB2-D8B940E469DA}"/>
          </ac:spMkLst>
        </pc:spChg>
        <pc:spChg chg="del">
          <ac:chgData name="Behague, Sabina" userId="2f9f8379-56ce-455c-81be-d1dc66b28ae7" providerId="ADAL" clId="{107688BB-F306-4873-93FC-44D4A375DD71}" dt="2024-10-20T15:18:54.933" v="20" actId="478"/>
          <ac:spMkLst>
            <pc:docMk/>
            <pc:sldMk cId="2812464284" sldId="330"/>
            <ac:spMk id="7" creationId="{CE64F085-394F-89FE-55C1-94E5F28AFADD}"/>
          </ac:spMkLst>
        </pc:spChg>
        <pc:spChg chg="del">
          <ac:chgData name="Behague, Sabina" userId="2f9f8379-56ce-455c-81be-d1dc66b28ae7" providerId="ADAL" clId="{107688BB-F306-4873-93FC-44D4A375DD71}" dt="2024-10-20T15:18:54.206" v="19" actId="478"/>
          <ac:spMkLst>
            <pc:docMk/>
            <pc:sldMk cId="2812464284" sldId="330"/>
            <ac:spMk id="8" creationId="{E39DAA33-FEFE-A8BD-BBEA-A8F3D8B80ECE}"/>
          </ac:spMkLst>
        </pc:spChg>
        <pc:spChg chg="mod">
          <ac:chgData name="Behague, Sabina" userId="2f9f8379-56ce-455c-81be-d1dc66b28ae7" providerId="ADAL" clId="{107688BB-F306-4873-93FC-44D4A375DD71}" dt="2024-10-20T15:18:56.038" v="21"/>
          <ac:spMkLst>
            <pc:docMk/>
            <pc:sldMk cId="2812464284" sldId="330"/>
            <ac:spMk id="10" creationId="{78ECDF34-5446-9E01-0ABA-14CC82E88DF5}"/>
          </ac:spMkLst>
        </pc:spChg>
        <pc:grpChg chg="add mod">
          <ac:chgData name="Behague, Sabina" userId="2f9f8379-56ce-455c-81be-d1dc66b28ae7" providerId="ADAL" clId="{107688BB-F306-4873-93FC-44D4A375DD71}" dt="2024-10-20T15:18:56.038" v="21"/>
          <ac:grpSpMkLst>
            <pc:docMk/>
            <pc:sldMk cId="2812464284" sldId="330"/>
            <ac:grpSpMk id="2" creationId="{A748EF92-E833-3BC4-C595-465125ED30FC}"/>
          </ac:grpSpMkLst>
        </pc:grpChg>
      </pc:sldChg>
      <pc:sldChg chg="modSp">
        <pc:chgData name="Behague, Sabina" userId="2f9f8379-56ce-455c-81be-d1dc66b28ae7" providerId="ADAL" clId="{107688BB-F306-4873-93FC-44D4A375DD71}" dt="2024-10-20T16:33:18.459" v="270" actId="207"/>
        <pc:sldMkLst>
          <pc:docMk/>
          <pc:sldMk cId="1612805360" sldId="331"/>
        </pc:sldMkLst>
        <pc:graphicFrameChg chg="mod">
          <ac:chgData name="Behague, Sabina" userId="2f9f8379-56ce-455c-81be-d1dc66b28ae7" providerId="ADAL" clId="{107688BB-F306-4873-93FC-44D4A375DD71}" dt="2024-10-20T16:33:18.459" v="270" actId="207"/>
          <ac:graphicFrameMkLst>
            <pc:docMk/>
            <pc:sldMk cId="1612805360" sldId="331"/>
            <ac:graphicFrameMk id="9" creationId="{16BB2B36-D329-083C-5198-BEEC5AC12CFA}"/>
          </ac:graphicFrameMkLst>
        </pc:graphicFrameChg>
      </pc:sldChg>
      <pc:sldChg chg="modSp">
        <pc:chgData name="Behague, Sabina" userId="2f9f8379-56ce-455c-81be-d1dc66b28ae7" providerId="ADAL" clId="{107688BB-F306-4873-93FC-44D4A375DD71}" dt="2024-10-20T16:33:51.583" v="273" actId="207"/>
        <pc:sldMkLst>
          <pc:docMk/>
          <pc:sldMk cId="1825204444" sldId="332"/>
        </pc:sldMkLst>
        <pc:graphicFrameChg chg="mod">
          <ac:chgData name="Behague, Sabina" userId="2f9f8379-56ce-455c-81be-d1dc66b28ae7" providerId="ADAL" clId="{107688BB-F306-4873-93FC-44D4A375DD71}" dt="2024-10-20T16:33:51.583" v="273" actId="207"/>
          <ac:graphicFrameMkLst>
            <pc:docMk/>
            <pc:sldMk cId="1825204444" sldId="332"/>
            <ac:graphicFrameMk id="9" creationId="{16BB2B36-D329-083C-5198-BEEC5AC12CFA}"/>
          </ac:graphicFrameMkLst>
        </pc:graphicFrameChg>
      </pc:sldChg>
      <pc:sldChg chg="addSp delSp modSp mod">
        <pc:chgData name="Behague, Sabina" userId="2f9f8379-56ce-455c-81be-d1dc66b28ae7" providerId="ADAL" clId="{107688BB-F306-4873-93FC-44D4A375DD71}" dt="2024-10-20T17:03:10.693" v="376" actId="207"/>
        <pc:sldMkLst>
          <pc:docMk/>
          <pc:sldMk cId="1283892089" sldId="334"/>
        </pc:sldMkLst>
        <pc:spChg chg="mod">
          <ac:chgData name="Behague, Sabina" userId="2f9f8379-56ce-455c-81be-d1dc66b28ae7" providerId="ADAL" clId="{107688BB-F306-4873-93FC-44D4A375DD71}" dt="2024-10-20T16:42:04.164" v="365" actId="1076"/>
          <ac:spMkLst>
            <pc:docMk/>
            <pc:sldMk cId="1283892089" sldId="334"/>
            <ac:spMk id="3" creationId="{0DD7EC22-FAAC-44ED-A889-47204EEB5081}"/>
          </ac:spMkLst>
        </pc:spChg>
        <pc:spChg chg="mod">
          <ac:chgData name="Behague, Sabina" userId="2f9f8379-56ce-455c-81be-d1dc66b28ae7" providerId="ADAL" clId="{107688BB-F306-4873-93FC-44D4A375DD71}" dt="2024-10-20T17:02:18.317" v="367" actId="14100"/>
          <ac:spMkLst>
            <pc:docMk/>
            <pc:sldMk cId="1283892089" sldId="334"/>
            <ac:spMk id="5" creationId="{C5DF0382-C2EE-8050-EC32-C95DE214D571}"/>
          </ac:spMkLst>
        </pc:spChg>
        <pc:spChg chg="mod">
          <ac:chgData name="Behague, Sabina" userId="2f9f8379-56ce-455c-81be-d1dc66b28ae7" providerId="ADAL" clId="{107688BB-F306-4873-93FC-44D4A375DD71}" dt="2024-10-20T17:02:24.853" v="368" actId="1076"/>
          <ac:spMkLst>
            <pc:docMk/>
            <pc:sldMk cId="1283892089" sldId="334"/>
            <ac:spMk id="6" creationId="{356E46E2-C2D0-14CF-A944-2AEE69ECEE82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36" creationId="{EFB10503-D1D9-C855-952F-FF78EE196B5D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37" creationId="{8D439C0F-0D79-8994-DF48-90E45660C5FB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38" creationId="{80C7C11F-1CDB-28C3-3010-C2A6AA6994FE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39" creationId="{D91FABE1-9D64-7B66-4BDD-24D28993F7B0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0" creationId="{5D2D9DB3-DC96-AB72-93B6-931D2000D0B2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1" creationId="{4650BD61-CA50-3CFB-5732-410EFAC2E4CA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2" creationId="{E83C9E4A-C414-A766-33DD-E2AB0B8FEBA1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3" creationId="{8C9A7601-39AB-2B02-A9DE-B6B424BE0AAE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4" creationId="{6B19A669-9FCC-B399-F971-5562D3DDBA5E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5" creationId="{7B7446DE-E8BB-AB05-BD44-D9945F3DBC40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6" creationId="{D24FBF64-D963-09EA-ED28-A8A64247E683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7" creationId="{D88D9293-443B-BC1B-B8F5-7574C155C909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8" creationId="{6089C797-AC27-DF15-732B-45F5EA588252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49" creationId="{BF22A87E-E6ED-909A-4B65-2B7441550918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0" creationId="{A622AB97-F564-B7FF-970B-7825B974CA39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1" creationId="{FA5CDB4D-846F-D5C6-6540-F7BBA0A4BB19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2" creationId="{9DA9FD84-83A0-280B-ACCB-E600AAFA385F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3" creationId="{BD33EC99-16BF-58BF-6527-81428C6E694E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4" creationId="{5FA9459F-C14D-CAAF-9356-69D915A0FC07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5" creationId="{FC12FA45-F645-9D10-6C8F-038378338167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6" creationId="{E2B1AB64-F753-FD76-5A32-5829E40609CA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7" creationId="{8CE8FC32-4709-3946-2F86-85D9C1F99AC0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8" creationId="{61C6CD3B-0302-7192-F13F-9B72B0AEDCBA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59" creationId="{FF2CEEBD-B40D-87A1-21C4-C04B4A3686C4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60" creationId="{EBCFB5A0-7F44-7CC3-6AAB-B0892109870A}"/>
          </ac:spMkLst>
        </pc:spChg>
        <pc:spChg chg="mod topLvl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61" creationId="{DD376D8F-1F00-9462-99AF-E93857126FC0}"/>
          </ac:spMkLst>
        </pc:spChg>
        <pc:spChg chg="mod">
          <ac:chgData name="Behague, Sabina" userId="2f9f8379-56ce-455c-81be-d1dc66b28ae7" providerId="ADAL" clId="{107688BB-F306-4873-93FC-44D4A375DD71}" dt="2024-10-20T17:02:42.193" v="370" actId="207"/>
          <ac:spMkLst>
            <pc:docMk/>
            <pc:sldMk cId="1283892089" sldId="334"/>
            <ac:spMk id="62" creationId="{792DF999-903C-1521-430C-2DEA443F0301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63" creationId="{48CC4B66-000A-2512-6D03-C59D6BCDCA17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24" creationId="{61A40D6A-63E5-FFC0-FB25-3B3BA98B23F1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25" creationId="{2968D3A7-4382-B744-C802-04086F3EBC1D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26" creationId="{AAA58428-57F8-4762-2297-CE63EAB767E7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27" creationId="{3BF1A2EF-3F01-4375-D02D-25990C75117D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28" creationId="{986D4F5C-F672-EEE3-1816-853D406CA7FF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29" creationId="{A01C0CF9-2476-0AF5-1714-5774E7BD4F1D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30" creationId="{22117529-E052-2F2C-8123-33EB168C6365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31" creationId="{961EF213-3072-7896-1511-266EF1F2471E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33" creationId="{06592FD9-BAA4-03F9-19E1-75A10837C6EA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34" creationId="{7B0CBCA5-DFEB-2FFE-3C62-E2C928A92BA8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35" creationId="{505BD5B8-CF51-A170-6F42-A8262EEB8032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36" creationId="{9235C29E-22AB-AF54-B1F6-5887DD5CE486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37" creationId="{8AF9C4D3-2749-27C8-5B71-99CC86E59E6E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38" creationId="{5434AC33-DC80-6603-6843-FF8ECE068112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40" creationId="{497E3F04-904B-ACB7-63EA-27F98C5559EF}"/>
          </ac:spMkLst>
        </pc:spChg>
        <pc:spChg chg="mod">
          <ac:chgData name="Behague, Sabina" userId="2f9f8379-56ce-455c-81be-d1dc66b28ae7" providerId="ADAL" clId="{107688BB-F306-4873-93FC-44D4A375DD71}" dt="2024-10-20T17:03:10.693" v="376" actId="207"/>
          <ac:spMkLst>
            <pc:docMk/>
            <pc:sldMk cId="1283892089" sldId="334"/>
            <ac:spMk id="1041" creationId="{8ED13919-31E1-2739-776F-AF1ABDD21F1D}"/>
          </ac:spMkLst>
        </pc:spChg>
        <pc:spChg chg="mod">
          <ac:chgData name="Behague, Sabina" userId="2f9f8379-56ce-455c-81be-d1dc66b28ae7" providerId="ADAL" clId="{107688BB-F306-4873-93FC-44D4A375DD71}" dt="2024-10-20T17:03:07.050" v="375" actId="207"/>
          <ac:spMkLst>
            <pc:docMk/>
            <pc:sldMk cId="1283892089" sldId="334"/>
            <ac:spMk id="1042" creationId="{F89F5FDD-FC55-B28B-E85E-7B9233EFD9BB}"/>
          </ac:spMkLst>
        </pc:spChg>
        <pc:spChg chg="mod">
          <ac:chgData name="Behague, Sabina" userId="2f9f8379-56ce-455c-81be-d1dc66b28ae7" providerId="ADAL" clId="{107688BB-F306-4873-93FC-44D4A375DD71}" dt="2024-10-20T17:02:28.512" v="369" actId="1076"/>
          <ac:spMkLst>
            <pc:docMk/>
            <pc:sldMk cId="1283892089" sldId="334"/>
            <ac:spMk id="1043" creationId="{5CE131BD-8A00-109E-B80A-B14C046A1262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44" creationId="{52E60DB4-A6D7-DF3D-B9B1-40767619768E}"/>
          </ac:spMkLst>
        </pc:spChg>
        <pc:spChg chg="mod">
          <ac:chgData name="Behague, Sabina" userId="2f9f8379-56ce-455c-81be-d1dc66b28ae7" providerId="ADAL" clId="{107688BB-F306-4873-93FC-44D4A375DD71}" dt="2024-10-20T17:02:49.649" v="372" actId="1076"/>
          <ac:spMkLst>
            <pc:docMk/>
            <pc:sldMk cId="1283892089" sldId="334"/>
            <ac:spMk id="1045" creationId="{FA7066E1-199A-97F9-04B2-0B76319B01C1}"/>
          </ac:spMkLst>
        </pc:spChg>
        <pc:spChg chg="mod">
          <ac:chgData name="Behague, Sabina" userId="2f9f8379-56ce-455c-81be-d1dc66b28ae7" providerId="ADAL" clId="{107688BB-F306-4873-93FC-44D4A375DD71}" dt="2024-10-20T16:34:47.296" v="282" actId="1076"/>
          <ac:spMkLst>
            <pc:docMk/>
            <pc:sldMk cId="1283892089" sldId="334"/>
            <ac:spMk id="1046" creationId="{8A57591F-F75D-FBB3-BD7E-757A1AFC2F44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47" creationId="{5157D08E-5DD9-010E-B37B-1C00693374E0}"/>
          </ac:spMkLst>
        </pc:spChg>
        <pc:spChg chg="mod">
          <ac:chgData name="Behague, Sabina" userId="2f9f8379-56ce-455c-81be-d1dc66b28ae7" providerId="ADAL" clId="{107688BB-F306-4873-93FC-44D4A375DD71}" dt="2024-10-20T16:36:08.793" v="283" actId="1076"/>
          <ac:spMkLst>
            <pc:docMk/>
            <pc:sldMk cId="1283892089" sldId="334"/>
            <ac:spMk id="1048" creationId="{E32B8DFE-F9BE-C57F-880F-8CFB41A83308}"/>
          </ac:spMkLst>
        </pc:spChg>
        <pc:spChg chg="mod">
          <ac:chgData name="Behague, Sabina" userId="2f9f8379-56ce-455c-81be-d1dc66b28ae7" providerId="ADAL" clId="{107688BB-F306-4873-93FC-44D4A375DD71}" dt="2024-10-20T16:41:56.701" v="364" actId="1037"/>
          <ac:spMkLst>
            <pc:docMk/>
            <pc:sldMk cId="1283892089" sldId="334"/>
            <ac:spMk id="1049" creationId="{175A587B-B28F-87FC-2D1A-28D317B31661}"/>
          </ac:spMkLst>
        </pc:spChg>
        <pc:spChg chg="mod">
          <ac:chgData name="Behague, Sabina" userId="2f9f8379-56ce-455c-81be-d1dc66b28ae7" providerId="ADAL" clId="{107688BB-F306-4873-93FC-44D4A375DD71}" dt="2024-10-20T17:03:02.793" v="374" actId="1076"/>
          <ac:spMkLst>
            <pc:docMk/>
            <pc:sldMk cId="1283892089" sldId="334"/>
            <ac:spMk id="1050" creationId="{9669722A-05F4-9447-C745-2E30C67EF5B4}"/>
          </ac:spMkLst>
        </pc:spChg>
        <pc:grpChg chg="del">
          <ac:chgData name="Behague, Sabina" userId="2f9f8379-56ce-455c-81be-d1dc66b28ae7" providerId="ADAL" clId="{107688BB-F306-4873-93FC-44D4A375DD71}" dt="2024-10-20T16:36:13.382" v="284" actId="165"/>
          <ac:grpSpMkLst>
            <pc:docMk/>
            <pc:sldMk cId="1283892089" sldId="334"/>
            <ac:grpSpMk id="35" creationId="{4777E311-40FB-A021-9E7A-CB4DF1BC93C1}"/>
          </ac:grpSpMkLst>
        </pc:grpChg>
        <pc:cxnChg chg="add mod">
          <ac:chgData name="Behague, Sabina" userId="2f9f8379-56ce-455c-81be-d1dc66b28ae7" providerId="ADAL" clId="{107688BB-F306-4873-93FC-44D4A375DD71}" dt="2024-10-20T16:41:56.701" v="364" actId="1037"/>
          <ac:cxnSpMkLst>
            <pc:docMk/>
            <pc:sldMk cId="1283892089" sldId="334"/>
            <ac:cxnSpMk id="2" creationId="{F873A051-B96B-FCBF-D33D-9ED9F3B459B2}"/>
          </ac:cxnSpMkLst>
        </pc:cxnChg>
        <pc:cxnChg chg="add mod">
          <ac:chgData name="Behague, Sabina" userId="2f9f8379-56ce-455c-81be-d1dc66b28ae7" providerId="ADAL" clId="{107688BB-F306-4873-93FC-44D4A375DD71}" dt="2024-10-20T16:41:56.701" v="364" actId="1037"/>
          <ac:cxnSpMkLst>
            <pc:docMk/>
            <pc:sldMk cId="1283892089" sldId="334"/>
            <ac:cxnSpMk id="9" creationId="{4E55B6A6-F7C0-FC10-F86F-EF18575F10DA}"/>
          </ac:cxnSpMkLst>
        </pc:cxnChg>
        <pc:cxnChg chg="add mod">
          <ac:chgData name="Behague, Sabina" userId="2f9f8379-56ce-455c-81be-d1dc66b28ae7" providerId="ADAL" clId="{107688BB-F306-4873-93FC-44D4A375DD71}" dt="2024-10-20T16:41:56.701" v="364" actId="1037"/>
          <ac:cxnSpMkLst>
            <pc:docMk/>
            <pc:sldMk cId="1283892089" sldId="334"/>
            <ac:cxnSpMk id="11" creationId="{B2F90A9E-200B-DB1C-2AF3-45F77B2475B5}"/>
          </ac:cxnSpMkLst>
        </pc:cxnChg>
        <pc:cxnChg chg="mod">
          <ac:chgData name="Behague, Sabina" userId="2f9f8379-56ce-455c-81be-d1dc66b28ae7" providerId="ADAL" clId="{107688BB-F306-4873-93FC-44D4A375DD71}" dt="2024-10-20T16:41:56.701" v="364" actId="1037"/>
          <ac:cxnSpMkLst>
            <pc:docMk/>
            <pc:sldMk cId="1283892089" sldId="334"/>
            <ac:cxnSpMk id="1032" creationId="{EE8D7369-ECC6-B95A-15AE-8BA745B9E0A2}"/>
          </ac:cxnSpMkLst>
        </pc:cxnChg>
        <pc:cxnChg chg="mod">
          <ac:chgData name="Behague, Sabina" userId="2f9f8379-56ce-455c-81be-d1dc66b28ae7" providerId="ADAL" clId="{107688BB-F306-4873-93FC-44D4A375DD71}" dt="2024-10-20T16:41:56.701" v="364" actId="1037"/>
          <ac:cxnSpMkLst>
            <pc:docMk/>
            <pc:sldMk cId="1283892089" sldId="334"/>
            <ac:cxnSpMk id="1039" creationId="{CDEE33E8-DC08-B7B0-9359-D39AB0D6E89D}"/>
          </ac:cxnSpMkLst>
        </pc:cxnChg>
        <pc:cxnChg chg="mod">
          <ac:chgData name="Behague, Sabina" userId="2f9f8379-56ce-455c-81be-d1dc66b28ae7" providerId="ADAL" clId="{107688BB-F306-4873-93FC-44D4A375DD71}" dt="2024-10-20T16:41:56.701" v="364" actId="1037"/>
          <ac:cxnSpMkLst>
            <pc:docMk/>
            <pc:sldMk cId="1283892089" sldId="334"/>
            <ac:cxnSpMk id="1051" creationId="{F225D16C-2B8E-6286-FE99-BC76FFF5ACCE}"/>
          </ac:cxnSpMkLst>
        </pc:cxnChg>
      </pc:sldChg>
      <pc:sldChg chg="addSp delSp modSp mod">
        <pc:chgData name="Behague, Sabina" userId="2f9f8379-56ce-455c-81be-d1dc66b28ae7" providerId="ADAL" clId="{107688BB-F306-4873-93FC-44D4A375DD71}" dt="2024-10-20T16:29:29.191" v="244" actId="14100"/>
        <pc:sldMkLst>
          <pc:docMk/>
          <pc:sldMk cId="1544731321" sldId="335"/>
        </pc:sldMkLst>
        <pc:spChg chg="mod">
          <ac:chgData name="Behague, Sabina" userId="2f9f8379-56ce-455c-81be-d1dc66b28ae7" providerId="ADAL" clId="{107688BB-F306-4873-93FC-44D4A375DD71}" dt="2024-10-20T16:21:51.365" v="170" actId="14100"/>
          <ac:spMkLst>
            <pc:docMk/>
            <pc:sldMk cId="1544731321" sldId="335"/>
            <ac:spMk id="5" creationId="{C5DF0382-C2EE-8050-EC32-C95DE214D571}"/>
          </ac:spMkLst>
        </pc:spChg>
        <pc:spChg chg="mod">
          <ac:chgData name="Behague, Sabina" userId="2f9f8379-56ce-455c-81be-d1dc66b28ae7" providerId="ADAL" clId="{107688BB-F306-4873-93FC-44D4A375DD71}" dt="2024-10-20T16:21:57.998" v="171" actId="1076"/>
          <ac:spMkLst>
            <pc:docMk/>
            <pc:sldMk cId="1544731321" sldId="335"/>
            <ac:spMk id="6" creationId="{356E46E2-C2D0-14CF-A944-2AEE69ECEE82}"/>
          </ac:spMkLst>
        </pc:spChg>
        <pc:spChg chg="mod topLvl">
          <ac:chgData name="Behague, Sabina" userId="2f9f8379-56ce-455c-81be-d1dc66b28ae7" providerId="ADAL" clId="{107688BB-F306-4873-93FC-44D4A375DD71}" dt="2024-10-20T16:25:37.855" v="196" actId="207"/>
          <ac:spMkLst>
            <pc:docMk/>
            <pc:sldMk cId="1544731321" sldId="335"/>
            <ac:spMk id="36" creationId="{EFB10503-D1D9-C855-952F-FF78EE196B5D}"/>
          </ac:spMkLst>
        </pc:spChg>
        <pc:spChg chg="mod topLvl">
          <ac:chgData name="Behague, Sabina" userId="2f9f8379-56ce-455c-81be-d1dc66b28ae7" providerId="ADAL" clId="{107688BB-F306-4873-93FC-44D4A375DD71}" dt="2024-10-20T16:24:56.054" v="187" actId="207"/>
          <ac:spMkLst>
            <pc:docMk/>
            <pc:sldMk cId="1544731321" sldId="335"/>
            <ac:spMk id="37" creationId="{8D439C0F-0D79-8994-DF48-90E45660C5FB}"/>
          </ac:spMkLst>
        </pc:spChg>
        <pc:spChg chg="mod topLvl">
          <ac:chgData name="Behague, Sabina" userId="2f9f8379-56ce-455c-81be-d1dc66b28ae7" providerId="ADAL" clId="{107688BB-F306-4873-93FC-44D4A375DD71}" dt="2024-10-20T16:24:03.165" v="178" actId="207"/>
          <ac:spMkLst>
            <pc:docMk/>
            <pc:sldMk cId="1544731321" sldId="335"/>
            <ac:spMk id="38" creationId="{80C7C11F-1CDB-28C3-3010-C2A6AA6994FE}"/>
          </ac:spMkLst>
        </pc:spChg>
        <pc:spChg chg="mod topLvl">
          <ac:chgData name="Behague, Sabina" userId="2f9f8379-56ce-455c-81be-d1dc66b28ae7" providerId="ADAL" clId="{107688BB-F306-4873-93FC-44D4A375DD71}" dt="2024-10-20T16:26:43.816" v="208" actId="207"/>
          <ac:spMkLst>
            <pc:docMk/>
            <pc:sldMk cId="1544731321" sldId="335"/>
            <ac:spMk id="39" creationId="{D91FABE1-9D64-7B66-4BDD-24D28993F7B0}"/>
          </ac:spMkLst>
        </pc:spChg>
        <pc:spChg chg="mod topLvl">
          <ac:chgData name="Behague, Sabina" userId="2f9f8379-56ce-455c-81be-d1dc66b28ae7" providerId="ADAL" clId="{107688BB-F306-4873-93FC-44D4A375DD71}" dt="2024-10-20T16:25:46.393" v="198" actId="207"/>
          <ac:spMkLst>
            <pc:docMk/>
            <pc:sldMk cId="1544731321" sldId="335"/>
            <ac:spMk id="40" creationId="{5D2D9DB3-DC96-AB72-93B6-931D2000D0B2}"/>
          </ac:spMkLst>
        </pc:spChg>
        <pc:spChg chg="mod topLvl">
          <ac:chgData name="Behague, Sabina" userId="2f9f8379-56ce-455c-81be-d1dc66b28ae7" providerId="ADAL" clId="{107688BB-F306-4873-93FC-44D4A375DD71}" dt="2024-10-20T16:25:51.429" v="199" actId="207"/>
          <ac:spMkLst>
            <pc:docMk/>
            <pc:sldMk cId="1544731321" sldId="335"/>
            <ac:spMk id="41" creationId="{4650BD61-CA50-3CFB-5732-410EFAC2E4CA}"/>
          </ac:spMkLst>
        </pc:spChg>
        <pc:spChg chg="mod topLvl">
          <ac:chgData name="Behague, Sabina" userId="2f9f8379-56ce-455c-81be-d1dc66b28ae7" providerId="ADAL" clId="{107688BB-F306-4873-93FC-44D4A375DD71}" dt="2024-10-20T16:25:21.757" v="193" actId="207"/>
          <ac:spMkLst>
            <pc:docMk/>
            <pc:sldMk cId="1544731321" sldId="335"/>
            <ac:spMk id="42" creationId="{E83C9E4A-C414-A766-33DD-E2AB0B8FEBA1}"/>
          </ac:spMkLst>
        </pc:spChg>
        <pc:spChg chg="mod topLvl">
          <ac:chgData name="Behague, Sabina" userId="2f9f8379-56ce-455c-81be-d1dc66b28ae7" providerId="ADAL" clId="{107688BB-F306-4873-93FC-44D4A375DD71}" dt="2024-10-20T16:25:28.456" v="194" actId="207"/>
          <ac:spMkLst>
            <pc:docMk/>
            <pc:sldMk cId="1544731321" sldId="335"/>
            <ac:spMk id="43" creationId="{8C9A7601-39AB-2B02-A9DE-B6B424BE0AAE}"/>
          </ac:spMkLst>
        </pc:spChg>
        <pc:spChg chg="mod topLvl">
          <ac:chgData name="Behague, Sabina" userId="2f9f8379-56ce-455c-81be-d1dc66b28ae7" providerId="ADAL" clId="{107688BB-F306-4873-93FC-44D4A375DD71}" dt="2024-10-20T16:26:22.854" v="205" actId="207"/>
          <ac:spMkLst>
            <pc:docMk/>
            <pc:sldMk cId="1544731321" sldId="335"/>
            <ac:spMk id="44" creationId="{6B19A669-9FCC-B399-F971-5562D3DDBA5E}"/>
          </ac:spMkLst>
        </pc:spChg>
        <pc:spChg chg="mod topLvl">
          <ac:chgData name="Behague, Sabina" userId="2f9f8379-56ce-455c-81be-d1dc66b28ae7" providerId="ADAL" clId="{107688BB-F306-4873-93FC-44D4A375DD71}" dt="2024-10-20T16:23:54.501" v="177" actId="207"/>
          <ac:spMkLst>
            <pc:docMk/>
            <pc:sldMk cId="1544731321" sldId="335"/>
            <ac:spMk id="45" creationId="{7B7446DE-E8BB-AB05-BD44-D9945F3DBC40}"/>
          </ac:spMkLst>
        </pc:spChg>
        <pc:spChg chg="mod topLvl">
          <ac:chgData name="Behague, Sabina" userId="2f9f8379-56ce-455c-81be-d1dc66b28ae7" providerId="ADAL" clId="{107688BB-F306-4873-93FC-44D4A375DD71}" dt="2024-10-20T16:25:04.179" v="189" actId="207"/>
          <ac:spMkLst>
            <pc:docMk/>
            <pc:sldMk cId="1544731321" sldId="335"/>
            <ac:spMk id="46" creationId="{D24FBF64-D963-09EA-ED28-A8A64247E683}"/>
          </ac:spMkLst>
        </pc:spChg>
        <pc:spChg chg="mod topLvl">
          <ac:chgData name="Behague, Sabina" userId="2f9f8379-56ce-455c-81be-d1dc66b28ae7" providerId="ADAL" clId="{107688BB-F306-4873-93FC-44D4A375DD71}" dt="2024-10-20T16:23:13.853" v="174" actId="207"/>
          <ac:spMkLst>
            <pc:docMk/>
            <pc:sldMk cId="1544731321" sldId="335"/>
            <ac:spMk id="47" creationId="{D88D9293-443B-BC1B-B8F5-7574C155C909}"/>
          </ac:spMkLst>
        </pc:spChg>
        <pc:spChg chg="mod topLvl">
          <ac:chgData name="Behague, Sabina" userId="2f9f8379-56ce-455c-81be-d1dc66b28ae7" providerId="ADAL" clId="{107688BB-F306-4873-93FC-44D4A375DD71}" dt="2024-10-20T16:25:10.577" v="191" actId="207"/>
          <ac:spMkLst>
            <pc:docMk/>
            <pc:sldMk cId="1544731321" sldId="335"/>
            <ac:spMk id="48" creationId="{6089C797-AC27-DF15-732B-45F5EA588252}"/>
          </ac:spMkLst>
        </pc:spChg>
        <pc:spChg chg="mod topLvl">
          <ac:chgData name="Behague, Sabina" userId="2f9f8379-56ce-455c-81be-d1dc66b28ae7" providerId="ADAL" clId="{107688BB-F306-4873-93FC-44D4A375DD71}" dt="2024-10-20T16:26:12.397" v="203" actId="207"/>
          <ac:spMkLst>
            <pc:docMk/>
            <pc:sldMk cId="1544731321" sldId="335"/>
            <ac:spMk id="49" creationId="{BF22A87E-E6ED-909A-4B65-2B7441550918}"/>
          </ac:spMkLst>
        </pc:spChg>
        <pc:spChg chg="mod topLvl">
          <ac:chgData name="Behague, Sabina" userId="2f9f8379-56ce-455c-81be-d1dc66b28ae7" providerId="ADAL" clId="{107688BB-F306-4873-93FC-44D4A375DD71}" dt="2024-10-20T16:25:32.407" v="195" actId="207"/>
          <ac:spMkLst>
            <pc:docMk/>
            <pc:sldMk cId="1544731321" sldId="335"/>
            <ac:spMk id="50" creationId="{A622AB97-F564-B7FF-970B-7825B974CA39}"/>
          </ac:spMkLst>
        </pc:spChg>
        <pc:spChg chg="mod topLvl">
          <ac:chgData name="Behague, Sabina" userId="2f9f8379-56ce-455c-81be-d1dc66b28ae7" providerId="ADAL" clId="{107688BB-F306-4873-93FC-44D4A375DD71}" dt="2024-10-20T16:23:30.542" v="175" actId="207"/>
          <ac:spMkLst>
            <pc:docMk/>
            <pc:sldMk cId="1544731321" sldId="335"/>
            <ac:spMk id="51" creationId="{FA5CDB4D-846F-D5C6-6540-F7BBA0A4BB19}"/>
          </ac:spMkLst>
        </pc:spChg>
        <pc:spChg chg="mod topLvl">
          <ac:chgData name="Behague, Sabina" userId="2f9f8379-56ce-455c-81be-d1dc66b28ae7" providerId="ADAL" clId="{107688BB-F306-4873-93FC-44D4A375DD71}" dt="2024-10-20T16:26:01.823" v="201" actId="207"/>
          <ac:spMkLst>
            <pc:docMk/>
            <pc:sldMk cId="1544731321" sldId="335"/>
            <ac:spMk id="52" creationId="{9DA9FD84-83A0-280B-ACCB-E600AAFA385F}"/>
          </ac:spMkLst>
        </pc:spChg>
        <pc:spChg chg="mod topLvl">
          <ac:chgData name="Behague, Sabina" userId="2f9f8379-56ce-455c-81be-d1dc66b28ae7" providerId="ADAL" clId="{107688BB-F306-4873-93FC-44D4A375DD71}" dt="2024-10-20T16:24:37.192" v="183" actId="207"/>
          <ac:spMkLst>
            <pc:docMk/>
            <pc:sldMk cId="1544731321" sldId="335"/>
            <ac:spMk id="53" creationId="{BD33EC99-16BF-58BF-6527-81428C6E694E}"/>
          </ac:spMkLst>
        </pc:spChg>
        <pc:spChg chg="mod topLvl">
          <ac:chgData name="Behague, Sabina" userId="2f9f8379-56ce-455c-81be-d1dc66b28ae7" providerId="ADAL" clId="{107688BB-F306-4873-93FC-44D4A375DD71}" dt="2024-10-20T16:25:57.272" v="200" actId="207"/>
          <ac:spMkLst>
            <pc:docMk/>
            <pc:sldMk cId="1544731321" sldId="335"/>
            <ac:spMk id="54" creationId="{5FA9459F-C14D-CAAF-9356-69D915A0FC07}"/>
          </ac:spMkLst>
        </pc:spChg>
        <pc:spChg chg="mod topLvl">
          <ac:chgData name="Behague, Sabina" userId="2f9f8379-56ce-455c-81be-d1dc66b28ae7" providerId="ADAL" clId="{107688BB-F306-4873-93FC-44D4A375DD71}" dt="2024-10-20T16:24:48.784" v="185" actId="207"/>
          <ac:spMkLst>
            <pc:docMk/>
            <pc:sldMk cId="1544731321" sldId="335"/>
            <ac:spMk id="55" creationId="{FC12FA45-F645-9D10-6C8F-038378338167}"/>
          </ac:spMkLst>
        </pc:spChg>
        <pc:spChg chg="mod topLvl">
          <ac:chgData name="Behague, Sabina" userId="2f9f8379-56ce-455c-81be-d1dc66b28ae7" providerId="ADAL" clId="{107688BB-F306-4873-93FC-44D4A375DD71}" dt="2024-10-20T16:26:06.178" v="202" actId="207"/>
          <ac:spMkLst>
            <pc:docMk/>
            <pc:sldMk cId="1544731321" sldId="335"/>
            <ac:spMk id="56" creationId="{E2B1AB64-F753-FD76-5A32-5829E40609CA}"/>
          </ac:spMkLst>
        </pc:spChg>
        <pc:spChg chg="mod topLvl">
          <ac:chgData name="Behague, Sabina" userId="2f9f8379-56ce-455c-81be-d1dc66b28ae7" providerId="ADAL" clId="{107688BB-F306-4873-93FC-44D4A375DD71}" dt="2024-10-20T16:24:11.722" v="179" actId="207"/>
          <ac:spMkLst>
            <pc:docMk/>
            <pc:sldMk cId="1544731321" sldId="335"/>
            <ac:spMk id="57" creationId="{8CE8FC32-4709-3946-2F86-85D9C1F99AC0}"/>
          </ac:spMkLst>
        </pc:spChg>
        <pc:spChg chg="mod topLvl">
          <ac:chgData name="Behague, Sabina" userId="2f9f8379-56ce-455c-81be-d1dc66b28ae7" providerId="ADAL" clId="{107688BB-F306-4873-93FC-44D4A375DD71}" dt="2024-10-20T16:24:41.650" v="184" actId="207"/>
          <ac:spMkLst>
            <pc:docMk/>
            <pc:sldMk cId="1544731321" sldId="335"/>
            <ac:spMk id="58" creationId="{61C6CD3B-0302-7192-F13F-9B72B0AEDCBA}"/>
          </ac:spMkLst>
        </pc:spChg>
        <pc:spChg chg="mod topLvl">
          <ac:chgData name="Behague, Sabina" userId="2f9f8379-56ce-455c-81be-d1dc66b28ae7" providerId="ADAL" clId="{107688BB-F306-4873-93FC-44D4A375DD71}" dt="2024-10-20T16:26:28.843" v="206" actId="207"/>
          <ac:spMkLst>
            <pc:docMk/>
            <pc:sldMk cId="1544731321" sldId="335"/>
            <ac:spMk id="59" creationId="{FF2CEEBD-B40D-87A1-21C4-C04B4A3686C4}"/>
          </ac:spMkLst>
        </pc:spChg>
        <pc:spChg chg="mod topLvl">
          <ac:chgData name="Behague, Sabina" userId="2f9f8379-56ce-455c-81be-d1dc66b28ae7" providerId="ADAL" clId="{107688BB-F306-4873-93FC-44D4A375DD71}" dt="2024-10-20T16:25:42.068" v="197" actId="207"/>
          <ac:spMkLst>
            <pc:docMk/>
            <pc:sldMk cId="1544731321" sldId="335"/>
            <ac:spMk id="60" creationId="{EBCFB5A0-7F44-7CC3-6AAB-B0892109870A}"/>
          </ac:spMkLst>
        </pc:spChg>
        <pc:spChg chg="mod topLvl">
          <ac:chgData name="Behague, Sabina" userId="2f9f8379-56ce-455c-81be-d1dc66b28ae7" providerId="ADAL" clId="{107688BB-F306-4873-93FC-44D4A375DD71}" dt="2024-10-20T16:23:40.566" v="176" actId="207"/>
          <ac:spMkLst>
            <pc:docMk/>
            <pc:sldMk cId="1544731321" sldId="335"/>
            <ac:spMk id="61" creationId="{DD376D8F-1F00-9462-99AF-E93857126FC0}"/>
          </ac:spMkLst>
        </pc:spChg>
        <pc:spChg chg="mod">
          <ac:chgData name="Behague, Sabina" userId="2f9f8379-56ce-455c-81be-d1dc66b28ae7" providerId="ADAL" clId="{107688BB-F306-4873-93FC-44D4A375DD71}" dt="2024-10-20T16:27:47.758" v="219" actId="207"/>
          <ac:spMkLst>
            <pc:docMk/>
            <pc:sldMk cId="1544731321" sldId="335"/>
            <ac:spMk id="62" creationId="{792DF999-903C-1521-430C-2DEA443F0301}"/>
          </ac:spMkLst>
        </pc:spChg>
        <pc:spChg chg="mod">
          <ac:chgData name="Behague, Sabina" userId="2f9f8379-56ce-455c-81be-d1dc66b28ae7" providerId="ADAL" clId="{107688BB-F306-4873-93FC-44D4A375DD71}" dt="2024-10-20T16:27:37.069" v="218" actId="1076"/>
          <ac:spMkLst>
            <pc:docMk/>
            <pc:sldMk cId="1544731321" sldId="335"/>
            <ac:spMk id="1025" creationId="{2968D3A7-4382-B744-C802-04086F3EBC1D}"/>
          </ac:spMkLst>
        </pc:spChg>
        <pc:spChg chg="mod">
          <ac:chgData name="Behague, Sabina" userId="2f9f8379-56ce-455c-81be-d1dc66b28ae7" providerId="ADAL" clId="{107688BB-F306-4873-93FC-44D4A375DD71}" dt="2024-10-20T16:28:56.551" v="236" actId="207"/>
          <ac:spMkLst>
            <pc:docMk/>
            <pc:sldMk cId="1544731321" sldId="335"/>
            <ac:spMk id="1026" creationId="{AAA58428-57F8-4762-2297-CE63EAB767E7}"/>
          </ac:spMkLst>
        </pc:spChg>
        <pc:spChg chg="mod">
          <ac:chgData name="Behague, Sabina" userId="2f9f8379-56ce-455c-81be-d1dc66b28ae7" providerId="ADAL" clId="{107688BB-F306-4873-93FC-44D4A375DD71}" dt="2024-10-20T16:28:50.470" v="234" actId="1076"/>
          <ac:spMkLst>
            <pc:docMk/>
            <pc:sldMk cId="1544731321" sldId="335"/>
            <ac:spMk id="1027" creationId="{3BF1A2EF-3F01-4375-D02D-25990C75117D}"/>
          </ac:spMkLst>
        </pc:spChg>
        <pc:spChg chg="mod">
          <ac:chgData name="Behague, Sabina" userId="2f9f8379-56ce-455c-81be-d1dc66b28ae7" providerId="ADAL" clId="{107688BB-F306-4873-93FC-44D4A375DD71}" dt="2024-10-20T16:27:23.897" v="215" actId="1076"/>
          <ac:spMkLst>
            <pc:docMk/>
            <pc:sldMk cId="1544731321" sldId="335"/>
            <ac:spMk id="1028" creationId="{986D4F5C-F672-EEE3-1816-853D406CA7FF}"/>
          </ac:spMkLst>
        </pc:spChg>
        <pc:spChg chg="mod">
          <ac:chgData name="Behague, Sabina" userId="2f9f8379-56ce-455c-81be-d1dc66b28ae7" providerId="ADAL" clId="{107688BB-F306-4873-93FC-44D4A375DD71}" dt="2024-10-20T16:29:07.408" v="238" actId="1076"/>
          <ac:spMkLst>
            <pc:docMk/>
            <pc:sldMk cId="1544731321" sldId="335"/>
            <ac:spMk id="1029" creationId="{A01C0CF9-2476-0AF5-1714-5774E7BD4F1D}"/>
          </ac:spMkLst>
        </pc:spChg>
        <pc:spChg chg="mod">
          <ac:chgData name="Behague, Sabina" userId="2f9f8379-56ce-455c-81be-d1dc66b28ae7" providerId="ADAL" clId="{107688BB-F306-4873-93FC-44D4A375DD71}" dt="2024-10-20T16:27:32.484" v="217" actId="1076"/>
          <ac:spMkLst>
            <pc:docMk/>
            <pc:sldMk cId="1544731321" sldId="335"/>
            <ac:spMk id="1031" creationId="{961EF213-3072-7896-1511-266EF1F2471E}"/>
          </ac:spMkLst>
        </pc:spChg>
        <pc:spChg chg="mod">
          <ac:chgData name="Behague, Sabina" userId="2f9f8379-56ce-455c-81be-d1dc66b28ae7" providerId="ADAL" clId="{107688BB-F306-4873-93FC-44D4A375DD71}" dt="2024-10-20T16:28:25.914" v="227" actId="207"/>
          <ac:spMkLst>
            <pc:docMk/>
            <pc:sldMk cId="1544731321" sldId="335"/>
            <ac:spMk id="1033" creationId="{06592FD9-BAA4-03F9-19E1-75A10837C6EA}"/>
          </ac:spMkLst>
        </pc:spChg>
        <pc:spChg chg="mod">
          <ac:chgData name="Behague, Sabina" userId="2f9f8379-56ce-455c-81be-d1dc66b28ae7" providerId="ADAL" clId="{107688BB-F306-4873-93FC-44D4A375DD71}" dt="2024-10-20T16:25:00.540" v="188" actId="1076"/>
          <ac:spMkLst>
            <pc:docMk/>
            <pc:sldMk cId="1544731321" sldId="335"/>
            <ac:spMk id="1035" creationId="{505BD5B8-CF51-A170-6F42-A8262EEB8032}"/>
          </ac:spMkLst>
        </pc:spChg>
        <pc:spChg chg="mod">
          <ac:chgData name="Behague, Sabina" userId="2f9f8379-56ce-455c-81be-d1dc66b28ae7" providerId="ADAL" clId="{107688BB-F306-4873-93FC-44D4A375DD71}" dt="2024-10-20T16:28:36.733" v="230" actId="207"/>
          <ac:spMkLst>
            <pc:docMk/>
            <pc:sldMk cId="1544731321" sldId="335"/>
            <ac:spMk id="1036" creationId="{9235C29E-22AB-AF54-B1F6-5887DD5CE486}"/>
          </ac:spMkLst>
        </pc:spChg>
        <pc:spChg chg="mod">
          <ac:chgData name="Behague, Sabina" userId="2f9f8379-56ce-455c-81be-d1dc66b28ae7" providerId="ADAL" clId="{107688BB-F306-4873-93FC-44D4A375DD71}" dt="2024-10-20T16:28:43.079" v="232" actId="1076"/>
          <ac:spMkLst>
            <pc:docMk/>
            <pc:sldMk cId="1544731321" sldId="335"/>
            <ac:spMk id="1037" creationId="{8AF9C4D3-2749-27C8-5B71-99CC86E59E6E}"/>
          </ac:spMkLst>
        </pc:spChg>
        <pc:spChg chg="mod">
          <ac:chgData name="Behague, Sabina" userId="2f9f8379-56ce-455c-81be-d1dc66b28ae7" providerId="ADAL" clId="{107688BB-F306-4873-93FC-44D4A375DD71}" dt="2024-10-20T16:28:47.042" v="233" actId="1076"/>
          <ac:spMkLst>
            <pc:docMk/>
            <pc:sldMk cId="1544731321" sldId="335"/>
            <ac:spMk id="1038" creationId="{5434AC33-DC80-6603-6843-FF8ECE068112}"/>
          </ac:spMkLst>
        </pc:spChg>
        <pc:spChg chg="mod">
          <ac:chgData name="Behague, Sabina" userId="2f9f8379-56ce-455c-81be-d1dc66b28ae7" providerId="ADAL" clId="{107688BB-F306-4873-93FC-44D4A375DD71}" dt="2024-10-20T16:24:52.350" v="186" actId="1076"/>
          <ac:spMkLst>
            <pc:docMk/>
            <pc:sldMk cId="1544731321" sldId="335"/>
            <ac:spMk id="1040" creationId="{497E3F04-904B-ACB7-63EA-27F98C5559EF}"/>
          </ac:spMkLst>
        </pc:spChg>
        <pc:spChg chg="mod">
          <ac:chgData name="Behague, Sabina" userId="2f9f8379-56ce-455c-81be-d1dc66b28ae7" providerId="ADAL" clId="{107688BB-F306-4873-93FC-44D4A375DD71}" dt="2024-10-20T16:28:21.345" v="226" actId="207"/>
          <ac:spMkLst>
            <pc:docMk/>
            <pc:sldMk cId="1544731321" sldId="335"/>
            <ac:spMk id="1041" creationId="{8ED13919-31E1-2739-776F-AF1ABDD21F1D}"/>
          </ac:spMkLst>
        </pc:spChg>
        <pc:spChg chg="mod">
          <ac:chgData name="Behague, Sabina" userId="2f9f8379-56ce-455c-81be-d1dc66b28ae7" providerId="ADAL" clId="{107688BB-F306-4873-93FC-44D4A375DD71}" dt="2024-10-20T16:28:17.468" v="225" actId="207"/>
          <ac:spMkLst>
            <pc:docMk/>
            <pc:sldMk cId="1544731321" sldId="335"/>
            <ac:spMk id="1042" creationId="{F89F5FDD-FC55-B28B-E85E-7B9233EFD9BB}"/>
          </ac:spMkLst>
        </pc:spChg>
        <pc:spChg chg="mod">
          <ac:chgData name="Behague, Sabina" userId="2f9f8379-56ce-455c-81be-d1dc66b28ae7" providerId="ADAL" clId="{107688BB-F306-4873-93FC-44D4A375DD71}" dt="2024-10-20T16:27:12.659" v="213" actId="1076"/>
          <ac:spMkLst>
            <pc:docMk/>
            <pc:sldMk cId="1544731321" sldId="335"/>
            <ac:spMk id="1043" creationId="{5CE131BD-8A00-109E-B80A-B14C046A1262}"/>
          </ac:spMkLst>
        </pc:spChg>
        <pc:spChg chg="mod">
          <ac:chgData name="Behague, Sabina" userId="2f9f8379-56ce-455c-81be-d1dc66b28ae7" providerId="ADAL" clId="{107688BB-F306-4873-93FC-44D4A375DD71}" dt="2024-10-20T16:28:29.499" v="228" actId="207"/>
          <ac:spMkLst>
            <pc:docMk/>
            <pc:sldMk cId="1544731321" sldId="335"/>
            <ac:spMk id="1044" creationId="{52E60DB4-A6D7-DF3D-B9B1-40767619768E}"/>
          </ac:spMkLst>
        </pc:spChg>
        <pc:spChg chg="mod">
          <ac:chgData name="Behague, Sabina" userId="2f9f8379-56ce-455c-81be-d1dc66b28ae7" providerId="ADAL" clId="{107688BB-F306-4873-93FC-44D4A375DD71}" dt="2024-10-20T16:27:55.097" v="221" actId="1076"/>
          <ac:spMkLst>
            <pc:docMk/>
            <pc:sldMk cId="1544731321" sldId="335"/>
            <ac:spMk id="1045" creationId="{FA7066E1-199A-97F9-04B2-0B76319B01C1}"/>
          </ac:spMkLst>
        </pc:spChg>
        <pc:spChg chg="mod">
          <ac:chgData name="Behague, Sabina" userId="2f9f8379-56ce-455c-81be-d1dc66b28ae7" providerId="ADAL" clId="{107688BB-F306-4873-93FC-44D4A375DD71}" dt="2024-10-20T16:24:27.708" v="180" actId="1076"/>
          <ac:spMkLst>
            <pc:docMk/>
            <pc:sldMk cId="1544731321" sldId="335"/>
            <ac:spMk id="1047" creationId="{5157D08E-5DD9-010E-B37B-1C00693374E0}"/>
          </ac:spMkLst>
        </pc:spChg>
        <pc:spChg chg="mod">
          <ac:chgData name="Behague, Sabina" userId="2f9f8379-56ce-455c-81be-d1dc66b28ae7" providerId="ADAL" clId="{107688BB-F306-4873-93FC-44D4A375DD71}" dt="2024-10-20T16:24:33.236" v="182" actId="1076"/>
          <ac:spMkLst>
            <pc:docMk/>
            <pc:sldMk cId="1544731321" sldId="335"/>
            <ac:spMk id="1048" creationId="{E32B8DFE-F9BE-C57F-880F-8CFB41A83308}"/>
          </ac:spMkLst>
        </pc:spChg>
        <pc:spChg chg="mod">
          <ac:chgData name="Behague, Sabina" userId="2f9f8379-56ce-455c-81be-d1dc66b28ae7" providerId="ADAL" clId="{107688BB-F306-4873-93FC-44D4A375DD71}" dt="2024-10-20T16:24:30.378" v="181" actId="1076"/>
          <ac:spMkLst>
            <pc:docMk/>
            <pc:sldMk cId="1544731321" sldId="335"/>
            <ac:spMk id="1049" creationId="{175A587B-B28F-87FC-2D1A-28D317B31661}"/>
          </ac:spMkLst>
        </pc:spChg>
        <pc:spChg chg="mod">
          <ac:chgData name="Behague, Sabina" userId="2f9f8379-56ce-455c-81be-d1dc66b28ae7" providerId="ADAL" clId="{107688BB-F306-4873-93FC-44D4A375DD71}" dt="2024-10-20T16:28:13.076" v="224" actId="1076"/>
          <ac:spMkLst>
            <pc:docMk/>
            <pc:sldMk cId="1544731321" sldId="335"/>
            <ac:spMk id="1050" creationId="{9669722A-05F4-9447-C745-2E30C67EF5B4}"/>
          </ac:spMkLst>
        </pc:spChg>
        <pc:grpChg chg="del">
          <ac:chgData name="Behague, Sabina" userId="2f9f8379-56ce-455c-81be-d1dc66b28ae7" providerId="ADAL" clId="{107688BB-F306-4873-93FC-44D4A375DD71}" dt="2024-10-20T16:23:08.020" v="173" actId="165"/>
          <ac:grpSpMkLst>
            <pc:docMk/>
            <pc:sldMk cId="1544731321" sldId="335"/>
            <ac:grpSpMk id="35" creationId="{4777E311-40FB-A021-9E7A-CB4DF1BC93C1}"/>
          </ac:grpSpMkLst>
        </pc:grpChg>
        <pc:cxnChg chg="add mod">
          <ac:chgData name="Behague, Sabina" userId="2f9f8379-56ce-455c-81be-d1dc66b28ae7" providerId="ADAL" clId="{107688BB-F306-4873-93FC-44D4A375DD71}" dt="2024-10-20T16:26:57.590" v="211" actId="14100"/>
          <ac:cxnSpMkLst>
            <pc:docMk/>
            <pc:sldMk cId="1544731321" sldId="335"/>
            <ac:cxnSpMk id="2" creationId="{94AE2B49-A738-0C1F-CBE5-ECA72A51F10B}"/>
          </ac:cxnSpMkLst>
        </pc:cxnChg>
        <pc:cxnChg chg="add mod">
          <ac:chgData name="Behague, Sabina" userId="2f9f8379-56ce-455c-81be-d1dc66b28ae7" providerId="ADAL" clId="{107688BB-F306-4873-93FC-44D4A375DD71}" dt="2024-10-20T16:29:21.079" v="241" actId="14100"/>
          <ac:cxnSpMkLst>
            <pc:docMk/>
            <pc:sldMk cId="1544731321" sldId="335"/>
            <ac:cxnSpMk id="9" creationId="{FB2B5391-F629-5026-266C-A75B7519F082}"/>
          </ac:cxnSpMkLst>
        </pc:cxnChg>
        <pc:cxnChg chg="add mod">
          <ac:chgData name="Behague, Sabina" userId="2f9f8379-56ce-455c-81be-d1dc66b28ae7" providerId="ADAL" clId="{107688BB-F306-4873-93FC-44D4A375DD71}" dt="2024-10-20T16:29:29.191" v="244" actId="14100"/>
          <ac:cxnSpMkLst>
            <pc:docMk/>
            <pc:sldMk cId="1544731321" sldId="335"/>
            <ac:cxnSpMk id="11" creationId="{0B0E0DD8-D388-285B-4383-BDFE73B04518}"/>
          </ac:cxnSpMkLst>
        </pc:cxnChg>
      </pc:sldChg>
      <pc:sldChg chg="addSp delSp modSp mod">
        <pc:chgData name="Behague, Sabina" userId="2f9f8379-56ce-455c-81be-d1dc66b28ae7" providerId="ADAL" clId="{107688BB-F306-4873-93FC-44D4A375DD71}" dt="2024-10-20T15:33:21.406" v="165" actId="14100"/>
        <pc:sldMkLst>
          <pc:docMk/>
          <pc:sldMk cId="1304917565" sldId="336"/>
        </pc:sldMkLst>
        <pc:spChg chg="mod">
          <ac:chgData name="Behague, Sabina" userId="2f9f8379-56ce-455c-81be-d1dc66b28ae7" providerId="ADAL" clId="{107688BB-F306-4873-93FC-44D4A375DD71}" dt="2024-10-20T15:24:40.499" v="82" actId="1076"/>
          <ac:spMkLst>
            <pc:docMk/>
            <pc:sldMk cId="1304917565" sldId="336"/>
            <ac:spMk id="3" creationId="{0DD7EC22-FAAC-44ED-A889-47204EEB5081}"/>
          </ac:spMkLst>
        </pc:spChg>
        <pc:spChg chg="mod">
          <ac:chgData name="Behague, Sabina" userId="2f9f8379-56ce-455c-81be-d1dc66b28ae7" providerId="ADAL" clId="{107688BB-F306-4873-93FC-44D4A375DD71}" dt="2024-10-20T15:30:28.667" v="128" actId="1076"/>
          <ac:spMkLst>
            <pc:docMk/>
            <pc:sldMk cId="1304917565" sldId="336"/>
            <ac:spMk id="5" creationId="{C5DF0382-C2EE-8050-EC32-C95DE214D571}"/>
          </ac:spMkLst>
        </pc:spChg>
        <pc:spChg chg="mod">
          <ac:chgData name="Behague, Sabina" userId="2f9f8379-56ce-455c-81be-d1dc66b28ae7" providerId="ADAL" clId="{107688BB-F306-4873-93FC-44D4A375DD71}" dt="2024-10-20T15:30:37.705" v="131" actId="1076"/>
          <ac:spMkLst>
            <pc:docMk/>
            <pc:sldMk cId="1304917565" sldId="336"/>
            <ac:spMk id="6" creationId="{356E46E2-C2D0-14CF-A944-2AEE69ECEE82}"/>
          </ac:spMkLst>
        </pc:spChg>
        <pc:spChg chg="del mod">
          <ac:chgData name="Behague, Sabina" userId="2f9f8379-56ce-455c-81be-d1dc66b28ae7" providerId="ADAL" clId="{107688BB-F306-4873-93FC-44D4A375DD71}" dt="2024-10-20T15:24:10.879" v="52" actId="478"/>
          <ac:spMkLst>
            <pc:docMk/>
            <pc:sldMk cId="1304917565" sldId="336"/>
            <ac:spMk id="34" creationId="{FE953E27-B4EB-27CC-D386-5A3BA74ECEE7}"/>
          </ac:spMkLst>
        </pc:spChg>
        <pc:spChg chg="mod topLvl">
          <ac:chgData name="Behague, Sabina" userId="2f9f8379-56ce-455c-81be-d1dc66b28ae7" providerId="ADAL" clId="{107688BB-F306-4873-93FC-44D4A375DD71}" dt="2024-10-20T15:29:24.869" v="115" actId="207"/>
          <ac:spMkLst>
            <pc:docMk/>
            <pc:sldMk cId="1304917565" sldId="336"/>
            <ac:spMk id="36" creationId="{EFB10503-D1D9-C855-952F-FF78EE196B5D}"/>
          </ac:spMkLst>
        </pc:spChg>
        <pc:spChg chg="mod topLvl">
          <ac:chgData name="Behague, Sabina" userId="2f9f8379-56ce-455c-81be-d1dc66b28ae7" providerId="ADAL" clId="{107688BB-F306-4873-93FC-44D4A375DD71}" dt="2024-10-20T15:28:57.879" v="110" actId="207"/>
          <ac:spMkLst>
            <pc:docMk/>
            <pc:sldMk cId="1304917565" sldId="336"/>
            <ac:spMk id="37" creationId="{8D439C0F-0D79-8994-DF48-90E45660C5FB}"/>
          </ac:spMkLst>
        </pc:spChg>
        <pc:spChg chg="mod topLvl">
          <ac:chgData name="Behague, Sabina" userId="2f9f8379-56ce-455c-81be-d1dc66b28ae7" providerId="ADAL" clId="{107688BB-F306-4873-93FC-44D4A375DD71}" dt="2024-10-20T15:28:34.110" v="108" actId="207"/>
          <ac:spMkLst>
            <pc:docMk/>
            <pc:sldMk cId="1304917565" sldId="336"/>
            <ac:spMk id="38" creationId="{80C7C11F-1CDB-28C3-3010-C2A6AA6994FE}"/>
          </ac:spMkLst>
        </pc:spChg>
        <pc:spChg chg="mod topLvl">
          <ac:chgData name="Behague, Sabina" userId="2f9f8379-56ce-455c-81be-d1dc66b28ae7" providerId="ADAL" clId="{107688BB-F306-4873-93FC-44D4A375DD71}" dt="2024-10-20T15:27:49.938" v="102" actId="207"/>
          <ac:spMkLst>
            <pc:docMk/>
            <pc:sldMk cId="1304917565" sldId="336"/>
            <ac:spMk id="39" creationId="{D91FABE1-9D64-7B66-4BDD-24D28993F7B0}"/>
          </ac:spMkLst>
        </pc:spChg>
        <pc:spChg chg="mod topLvl">
          <ac:chgData name="Behague, Sabina" userId="2f9f8379-56ce-455c-81be-d1dc66b28ae7" providerId="ADAL" clId="{107688BB-F306-4873-93FC-44D4A375DD71}" dt="2024-10-20T15:29:35.223" v="117" actId="207"/>
          <ac:spMkLst>
            <pc:docMk/>
            <pc:sldMk cId="1304917565" sldId="336"/>
            <ac:spMk id="40" creationId="{5D2D9DB3-DC96-AB72-93B6-931D2000D0B2}"/>
          </ac:spMkLst>
        </pc:spChg>
        <pc:spChg chg="mod topLvl">
          <ac:chgData name="Behague, Sabina" userId="2f9f8379-56ce-455c-81be-d1dc66b28ae7" providerId="ADAL" clId="{107688BB-F306-4873-93FC-44D4A375DD71}" dt="2024-10-20T15:29:40.115" v="118" actId="207"/>
          <ac:spMkLst>
            <pc:docMk/>
            <pc:sldMk cId="1304917565" sldId="336"/>
            <ac:spMk id="41" creationId="{4650BD61-CA50-3CFB-5732-410EFAC2E4CA}"/>
          </ac:spMkLst>
        </pc:spChg>
        <pc:spChg chg="mod topLvl">
          <ac:chgData name="Behague, Sabina" userId="2f9f8379-56ce-455c-81be-d1dc66b28ae7" providerId="ADAL" clId="{107688BB-F306-4873-93FC-44D4A375DD71}" dt="2024-10-20T15:27:37.575" v="101" actId="207"/>
          <ac:spMkLst>
            <pc:docMk/>
            <pc:sldMk cId="1304917565" sldId="336"/>
            <ac:spMk id="42" creationId="{E83C9E4A-C414-A766-33DD-E2AB0B8FEBA1}"/>
          </ac:spMkLst>
        </pc:spChg>
        <pc:spChg chg="mod topLvl">
          <ac:chgData name="Behague, Sabina" userId="2f9f8379-56ce-455c-81be-d1dc66b28ae7" providerId="ADAL" clId="{107688BB-F306-4873-93FC-44D4A375DD71}" dt="2024-10-20T15:29:04.003" v="111" actId="207"/>
          <ac:spMkLst>
            <pc:docMk/>
            <pc:sldMk cId="1304917565" sldId="336"/>
            <ac:spMk id="43" creationId="{8C9A7601-39AB-2B02-A9DE-B6B424BE0AAE}"/>
          </ac:spMkLst>
        </pc:spChg>
        <pc:spChg chg="mod topLvl">
          <ac:chgData name="Behague, Sabina" userId="2f9f8379-56ce-455c-81be-d1dc66b28ae7" providerId="ADAL" clId="{107688BB-F306-4873-93FC-44D4A375DD71}" dt="2024-10-20T15:29:52.824" v="120" actId="207"/>
          <ac:spMkLst>
            <pc:docMk/>
            <pc:sldMk cId="1304917565" sldId="336"/>
            <ac:spMk id="44" creationId="{6B19A669-9FCC-B399-F971-5562D3DDBA5E}"/>
          </ac:spMkLst>
        </pc:spChg>
        <pc:spChg chg="mod topLvl">
          <ac:chgData name="Behague, Sabina" userId="2f9f8379-56ce-455c-81be-d1dc66b28ae7" providerId="ADAL" clId="{107688BB-F306-4873-93FC-44D4A375DD71}" dt="2024-10-20T15:28:18.678" v="106" actId="207"/>
          <ac:spMkLst>
            <pc:docMk/>
            <pc:sldMk cId="1304917565" sldId="336"/>
            <ac:spMk id="45" creationId="{7B7446DE-E8BB-AB05-BD44-D9945F3DBC40}"/>
          </ac:spMkLst>
        </pc:spChg>
        <pc:spChg chg="mod topLvl">
          <ac:chgData name="Behague, Sabina" userId="2f9f8379-56ce-455c-81be-d1dc66b28ae7" providerId="ADAL" clId="{107688BB-F306-4873-93FC-44D4A375DD71}" dt="2024-10-20T15:28:52.118" v="109" actId="207"/>
          <ac:spMkLst>
            <pc:docMk/>
            <pc:sldMk cId="1304917565" sldId="336"/>
            <ac:spMk id="46" creationId="{D24FBF64-D963-09EA-ED28-A8A64247E683}"/>
          </ac:spMkLst>
        </pc:spChg>
        <pc:spChg chg="mod topLvl">
          <ac:chgData name="Behague, Sabina" userId="2f9f8379-56ce-455c-81be-d1dc66b28ae7" providerId="ADAL" clId="{107688BB-F306-4873-93FC-44D4A375DD71}" dt="2024-10-20T15:27:28.171" v="99" actId="207"/>
          <ac:spMkLst>
            <pc:docMk/>
            <pc:sldMk cId="1304917565" sldId="336"/>
            <ac:spMk id="47" creationId="{D88D9293-443B-BC1B-B8F5-7574C155C909}"/>
          </ac:spMkLst>
        </pc:spChg>
        <pc:spChg chg="mod topLvl">
          <ac:chgData name="Behague, Sabina" userId="2f9f8379-56ce-455c-81be-d1dc66b28ae7" providerId="ADAL" clId="{107688BB-F306-4873-93FC-44D4A375DD71}" dt="2024-10-20T15:27:18.331" v="97" actId="207"/>
          <ac:spMkLst>
            <pc:docMk/>
            <pc:sldMk cId="1304917565" sldId="336"/>
            <ac:spMk id="48" creationId="{6089C797-AC27-DF15-732B-45F5EA588252}"/>
          </ac:spMkLst>
        </pc:spChg>
        <pc:spChg chg="mod topLvl">
          <ac:chgData name="Behague, Sabina" userId="2f9f8379-56ce-455c-81be-d1dc66b28ae7" providerId="ADAL" clId="{107688BB-F306-4873-93FC-44D4A375DD71}" dt="2024-10-20T15:29:12.637" v="113" actId="207"/>
          <ac:spMkLst>
            <pc:docMk/>
            <pc:sldMk cId="1304917565" sldId="336"/>
            <ac:spMk id="49" creationId="{BF22A87E-E6ED-909A-4B65-2B7441550918}"/>
          </ac:spMkLst>
        </pc:spChg>
        <pc:spChg chg="mod topLvl">
          <ac:chgData name="Behague, Sabina" userId="2f9f8379-56ce-455c-81be-d1dc66b28ae7" providerId="ADAL" clId="{107688BB-F306-4873-93FC-44D4A375DD71}" dt="2024-10-20T15:29:16.556" v="114" actId="207"/>
          <ac:spMkLst>
            <pc:docMk/>
            <pc:sldMk cId="1304917565" sldId="336"/>
            <ac:spMk id="50" creationId="{A622AB97-F564-B7FF-970B-7825B974CA39}"/>
          </ac:spMkLst>
        </pc:spChg>
        <pc:spChg chg="mod topLvl">
          <ac:chgData name="Behague, Sabina" userId="2f9f8379-56ce-455c-81be-d1dc66b28ae7" providerId="ADAL" clId="{107688BB-F306-4873-93FC-44D4A375DD71}" dt="2024-10-20T15:27:11.760" v="96" actId="207"/>
          <ac:spMkLst>
            <pc:docMk/>
            <pc:sldMk cId="1304917565" sldId="336"/>
            <ac:spMk id="51" creationId="{FA5CDB4D-846F-D5C6-6540-F7BBA0A4BB19}"/>
          </ac:spMkLst>
        </pc:spChg>
        <pc:spChg chg="mod topLvl">
          <ac:chgData name="Behague, Sabina" userId="2f9f8379-56ce-455c-81be-d1dc66b28ae7" providerId="ADAL" clId="{107688BB-F306-4873-93FC-44D4A375DD71}" dt="2024-10-20T15:28:02.618" v="104" actId="207"/>
          <ac:spMkLst>
            <pc:docMk/>
            <pc:sldMk cId="1304917565" sldId="336"/>
            <ac:spMk id="52" creationId="{9DA9FD84-83A0-280B-ACCB-E600AAFA385F}"/>
          </ac:spMkLst>
        </pc:spChg>
        <pc:spChg chg="mod topLvl">
          <ac:chgData name="Behague, Sabina" userId="2f9f8379-56ce-455c-81be-d1dc66b28ae7" providerId="ADAL" clId="{107688BB-F306-4873-93FC-44D4A375DD71}" dt="2024-10-20T15:26:51.307" v="90" actId="207"/>
          <ac:spMkLst>
            <pc:docMk/>
            <pc:sldMk cId="1304917565" sldId="336"/>
            <ac:spMk id="53" creationId="{BD33EC99-16BF-58BF-6527-81428C6E694E}"/>
          </ac:spMkLst>
        </pc:spChg>
        <pc:spChg chg="mod topLvl">
          <ac:chgData name="Behague, Sabina" userId="2f9f8379-56ce-455c-81be-d1dc66b28ae7" providerId="ADAL" clId="{107688BB-F306-4873-93FC-44D4A375DD71}" dt="2024-10-20T15:28:28.973" v="107" actId="207"/>
          <ac:spMkLst>
            <pc:docMk/>
            <pc:sldMk cId="1304917565" sldId="336"/>
            <ac:spMk id="54" creationId="{5FA9459F-C14D-CAAF-9356-69D915A0FC07}"/>
          </ac:spMkLst>
        </pc:spChg>
        <pc:spChg chg="mod topLvl">
          <ac:chgData name="Behague, Sabina" userId="2f9f8379-56ce-455c-81be-d1dc66b28ae7" providerId="ADAL" clId="{107688BB-F306-4873-93FC-44D4A375DD71}" dt="2024-10-20T15:26:40.315" v="88" actId="207"/>
          <ac:spMkLst>
            <pc:docMk/>
            <pc:sldMk cId="1304917565" sldId="336"/>
            <ac:spMk id="55" creationId="{FC12FA45-F645-9D10-6C8F-038378338167}"/>
          </ac:spMkLst>
        </pc:spChg>
        <pc:spChg chg="mod topLvl">
          <ac:chgData name="Behague, Sabina" userId="2f9f8379-56ce-455c-81be-d1dc66b28ae7" providerId="ADAL" clId="{107688BB-F306-4873-93FC-44D4A375DD71}" dt="2024-10-20T15:28:06.704" v="105" actId="207"/>
          <ac:spMkLst>
            <pc:docMk/>
            <pc:sldMk cId="1304917565" sldId="336"/>
            <ac:spMk id="56" creationId="{E2B1AB64-F753-FD76-5A32-5829E40609CA}"/>
          </ac:spMkLst>
        </pc:spChg>
        <pc:spChg chg="mod topLvl">
          <ac:chgData name="Behague, Sabina" userId="2f9f8379-56ce-455c-81be-d1dc66b28ae7" providerId="ADAL" clId="{107688BB-F306-4873-93FC-44D4A375DD71}" dt="2024-10-20T15:29:48.085" v="119" actId="207"/>
          <ac:spMkLst>
            <pc:docMk/>
            <pc:sldMk cId="1304917565" sldId="336"/>
            <ac:spMk id="57" creationId="{8CE8FC32-4709-3946-2F86-85D9C1F99AC0}"/>
          </ac:spMkLst>
        </pc:spChg>
        <pc:spChg chg="mod topLvl">
          <ac:chgData name="Behague, Sabina" userId="2f9f8379-56ce-455c-81be-d1dc66b28ae7" providerId="ADAL" clId="{107688BB-F306-4873-93FC-44D4A375DD71}" dt="2024-10-20T15:26:58.911" v="92" actId="207"/>
          <ac:spMkLst>
            <pc:docMk/>
            <pc:sldMk cId="1304917565" sldId="336"/>
            <ac:spMk id="58" creationId="{61C6CD3B-0302-7192-F13F-9B72B0AEDCBA}"/>
          </ac:spMkLst>
        </pc:spChg>
        <pc:spChg chg="mod topLvl">
          <ac:chgData name="Behague, Sabina" userId="2f9f8379-56ce-455c-81be-d1dc66b28ae7" providerId="ADAL" clId="{107688BB-F306-4873-93FC-44D4A375DD71}" dt="2024-10-20T15:27:57.292" v="103" actId="207"/>
          <ac:spMkLst>
            <pc:docMk/>
            <pc:sldMk cId="1304917565" sldId="336"/>
            <ac:spMk id="59" creationId="{FF2CEEBD-B40D-87A1-21C4-C04B4A3686C4}"/>
          </ac:spMkLst>
        </pc:spChg>
        <pc:spChg chg="mod topLvl">
          <ac:chgData name="Behague, Sabina" userId="2f9f8379-56ce-455c-81be-d1dc66b28ae7" providerId="ADAL" clId="{107688BB-F306-4873-93FC-44D4A375DD71}" dt="2024-10-20T15:29:28.802" v="116" actId="207"/>
          <ac:spMkLst>
            <pc:docMk/>
            <pc:sldMk cId="1304917565" sldId="336"/>
            <ac:spMk id="60" creationId="{EBCFB5A0-7F44-7CC3-6AAB-B0892109870A}"/>
          </ac:spMkLst>
        </pc:spChg>
        <pc:spChg chg="mod topLvl">
          <ac:chgData name="Behague, Sabina" userId="2f9f8379-56ce-455c-81be-d1dc66b28ae7" providerId="ADAL" clId="{107688BB-F306-4873-93FC-44D4A375DD71}" dt="2024-10-20T15:27:06.245" v="95" actId="207"/>
          <ac:spMkLst>
            <pc:docMk/>
            <pc:sldMk cId="1304917565" sldId="336"/>
            <ac:spMk id="61" creationId="{DD376D8F-1F00-9462-99AF-E93857126FC0}"/>
          </ac:spMkLst>
        </pc:spChg>
        <pc:spChg chg="mod">
          <ac:chgData name="Behague, Sabina" userId="2f9f8379-56ce-455c-81be-d1dc66b28ae7" providerId="ADAL" clId="{107688BB-F306-4873-93FC-44D4A375DD71}" dt="2024-10-20T15:30:50.149" v="133" actId="207"/>
          <ac:spMkLst>
            <pc:docMk/>
            <pc:sldMk cId="1304917565" sldId="336"/>
            <ac:spMk id="62" creationId="{792DF999-903C-1521-430C-2DEA443F0301}"/>
          </ac:spMkLst>
        </pc:spChg>
        <pc:spChg chg="mod">
          <ac:chgData name="Behague, Sabina" userId="2f9f8379-56ce-455c-81be-d1dc66b28ae7" providerId="ADAL" clId="{107688BB-F306-4873-93FC-44D4A375DD71}" dt="2024-10-20T15:24:22.996" v="79" actId="1037"/>
          <ac:spMkLst>
            <pc:docMk/>
            <pc:sldMk cId="1304917565" sldId="336"/>
            <ac:spMk id="63" creationId="{48CC4B66-000A-2512-6D03-C59D6BCDCA17}"/>
          </ac:spMkLst>
        </pc:spChg>
        <pc:spChg chg="mod">
          <ac:chgData name="Behague, Sabina" userId="2f9f8379-56ce-455c-81be-d1dc66b28ae7" providerId="ADAL" clId="{107688BB-F306-4873-93FC-44D4A375DD71}" dt="2024-10-20T15:24:22.996" v="79" actId="1037"/>
          <ac:spMkLst>
            <pc:docMk/>
            <pc:sldMk cId="1304917565" sldId="336"/>
            <ac:spMk id="1024" creationId="{61A40D6A-63E5-FFC0-FB25-3B3BA98B23F1}"/>
          </ac:spMkLst>
        </pc:spChg>
        <pc:spChg chg="mod">
          <ac:chgData name="Behague, Sabina" userId="2f9f8379-56ce-455c-81be-d1dc66b28ae7" providerId="ADAL" clId="{107688BB-F306-4873-93FC-44D4A375DD71}" dt="2024-10-20T15:29:08.432" v="112" actId="1076"/>
          <ac:spMkLst>
            <pc:docMk/>
            <pc:sldMk cId="1304917565" sldId="336"/>
            <ac:spMk id="1025" creationId="{2968D3A7-4382-B744-C802-04086F3EBC1D}"/>
          </ac:spMkLst>
        </pc:spChg>
        <pc:spChg chg="mod">
          <ac:chgData name="Behague, Sabina" userId="2f9f8379-56ce-455c-81be-d1dc66b28ae7" providerId="ADAL" clId="{107688BB-F306-4873-93FC-44D4A375DD71}" dt="2024-10-20T15:32:35.733" v="156" actId="207"/>
          <ac:spMkLst>
            <pc:docMk/>
            <pc:sldMk cId="1304917565" sldId="336"/>
            <ac:spMk id="1026" creationId="{AAA58428-57F8-4762-2297-CE63EAB767E7}"/>
          </ac:spMkLst>
        </pc:spChg>
        <pc:spChg chg="mod">
          <ac:chgData name="Behague, Sabina" userId="2f9f8379-56ce-455c-81be-d1dc66b28ae7" providerId="ADAL" clId="{107688BB-F306-4873-93FC-44D4A375DD71}" dt="2024-10-20T15:32:42.267" v="157" actId="1076"/>
          <ac:spMkLst>
            <pc:docMk/>
            <pc:sldMk cId="1304917565" sldId="336"/>
            <ac:spMk id="1027" creationId="{3BF1A2EF-3F01-4375-D02D-25990C75117D}"/>
          </ac:spMkLst>
        </pc:spChg>
        <pc:spChg chg="mod">
          <ac:chgData name="Behague, Sabina" userId="2f9f8379-56ce-455c-81be-d1dc66b28ae7" providerId="ADAL" clId="{107688BB-F306-4873-93FC-44D4A375DD71}" dt="2024-10-20T15:32:07.868" v="150" actId="1076"/>
          <ac:spMkLst>
            <pc:docMk/>
            <pc:sldMk cId="1304917565" sldId="336"/>
            <ac:spMk id="1028" creationId="{986D4F5C-F672-EEE3-1816-853D406CA7FF}"/>
          </ac:spMkLst>
        </pc:spChg>
        <pc:spChg chg="mod">
          <ac:chgData name="Behague, Sabina" userId="2f9f8379-56ce-455c-81be-d1dc66b28ae7" providerId="ADAL" clId="{107688BB-F306-4873-93FC-44D4A375DD71}" dt="2024-10-20T15:32:31.396" v="155" actId="1076"/>
          <ac:spMkLst>
            <pc:docMk/>
            <pc:sldMk cId="1304917565" sldId="336"/>
            <ac:spMk id="1029" creationId="{A01C0CF9-2476-0AF5-1714-5774E7BD4F1D}"/>
          </ac:spMkLst>
        </pc:spChg>
        <pc:spChg chg="mod">
          <ac:chgData name="Behague, Sabina" userId="2f9f8379-56ce-455c-81be-d1dc66b28ae7" providerId="ADAL" clId="{107688BB-F306-4873-93FC-44D4A375DD71}" dt="2024-10-20T15:24:22.996" v="79" actId="1037"/>
          <ac:spMkLst>
            <pc:docMk/>
            <pc:sldMk cId="1304917565" sldId="336"/>
            <ac:spMk id="1030" creationId="{22117529-E052-2F2C-8123-33EB168C6365}"/>
          </ac:spMkLst>
        </pc:spChg>
        <pc:spChg chg="mod">
          <ac:chgData name="Behague, Sabina" userId="2f9f8379-56ce-455c-81be-d1dc66b28ae7" providerId="ADAL" clId="{107688BB-F306-4873-93FC-44D4A375DD71}" dt="2024-10-20T15:31:38.403" v="143" actId="1076"/>
          <ac:spMkLst>
            <pc:docMk/>
            <pc:sldMk cId="1304917565" sldId="336"/>
            <ac:spMk id="1031" creationId="{961EF213-3072-7896-1511-266EF1F2471E}"/>
          </ac:spMkLst>
        </pc:spChg>
        <pc:spChg chg="mod">
          <ac:chgData name="Behague, Sabina" userId="2f9f8379-56ce-455c-81be-d1dc66b28ae7" providerId="ADAL" clId="{107688BB-F306-4873-93FC-44D4A375DD71}" dt="2024-10-20T15:32:55.968" v="160" actId="207"/>
          <ac:spMkLst>
            <pc:docMk/>
            <pc:sldMk cId="1304917565" sldId="336"/>
            <ac:spMk id="1033" creationId="{06592FD9-BAA4-03F9-19E1-75A10837C6EA}"/>
          </ac:spMkLst>
        </pc:spChg>
        <pc:spChg chg="mod">
          <ac:chgData name="Behague, Sabina" userId="2f9f8379-56ce-455c-81be-d1dc66b28ae7" providerId="ADAL" clId="{107688BB-F306-4873-93FC-44D4A375DD71}" dt="2024-10-20T15:24:26.817" v="80" actId="1076"/>
          <ac:spMkLst>
            <pc:docMk/>
            <pc:sldMk cId="1304917565" sldId="336"/>
            <ac:spMk id="1034" creationId="{7B0CBCA5-DFEB-2FFE-3C62-E2C928A92BA8}"/>
          </ac:spMkLst>
        </pc:spChg>
        <pc:spChg chg="mod">
          <ac:chgData name="Behague, Sabina" userId="2f9f8379-56ce-455c-81be-d1dc66b28ae7" providerId="ADAL" clId="{107688BB-F306-4873-93FC-44D4A375DD71}" dt="2024-10-20T15:24:29.629" v="81" actId="1076"/>
          <ac:spMkLst>
            <pc:docMk/>
            <pc:sldMk cId="1304917565" sldId="336"/>
            <ac:spMk id="1035" creationId="{505BD5B8-CF51-A170-6F42-A8262EEB8032}"/>
          </ac:spMkLst>
        </pc:spChg>
        <pc:spChg chg="mod">
          <ac:chgData name="Behague, Sabina" userId="2f9f8379-56ce-455c-81be-d1dc66b28ae7" providerId="ADAL" clId="{107688BB-F306-4873-93FC-44D4A375DD71}" dt="2024-10-20T15:33:01.178" v="161" actId="207"/>
          <ac:spMkLst>
            <pc:docMk/>
            <pc:sldMk cId="1304917565" sldId="336"/>
            <ac:spMk id="1036" creationId="{9235C29E-22AB-AF54-B1F6-5887DD5CE486}"/>
          </ac:spMkLst>
        </pc:spChg>
        <pc:spChg chg="mod">
          <ac:chgData name="Behague, Sabina" userId="2f9f8379-56ce-455c-81be-d1dc66b28ae7" providerId="ADAL" clId="{107688BB-F306-4873-93FC-44D4A375DD71}" dt="2024-10-20T15:33:12.984" v="164" actId="207"/>
          <ac:spMkLst>
            <pc:docMk/>
            <pc:sldMk cId="1304917565" sldId="336"/>
            <ac:spMk id="1037" creationId="{8AF9C4D3-2749-27C8-5B71-99CC86E59E6E}"/>
          </ac:spMkLst>
        </pc:spChg>
        <pc:spChg chg="mod">
          <ac:chgData name="Behague, Sabina" userId="2f9f8379-56ce-455c-81be-d1dc66b28ae7" providerId="ADAL" clId="{107688BB-F306-4873-93FC-44D4A375DD71}" dt="2024-10-20T15:33:09.661" v="163" actId="1076"/>
          <ac:spMkLst>
            <pc:docMk/>
            <pc:sldMk cId="1304917565" sldId="336"/>
            <ac:spMk id="1038" creationId="{5434AC33-DC80-6603-6843-FF8ECE068112}"/>
          </ac:spMkLst>
        </pc:spChg>
        <pc:spChg chg="mod">
          <ac:chgData name="Behague, Sabina" userId="2f9f8379-56ce-455c-81be-d1dc66b28ae7" providerId="ADAL" clId="{107688BB-F306-4873-93FC-44D4A375DD71}" dt="2024-10-20T15:30:43.751" v="132" actId="1076"/>
          <ac:spMkLst>
            <pc:docMk/>
            <pc:sldMk cId="1304917565" sldId="336"/>
            <ac:spMk id="1040" creationId="{497E3F04-904B-ACB7-63EA-27F98C5559EF}"/>
          </ac:spMkLst>
        </pc:spChg>
        <pc:spChg chg="mod">
          <ac:chgData name="Behague, Sabina" userId="2f9f8379-56ce-455c-81be-d1dc66b28ae7" providerId="ADAL" clId="{107688BB-F306-4873-93FC-44D4A375DD71}" dt="2024-10-20T15:32:52.577" v="159" actId="207"/>
          <ac:spMkLst>
            <pc:docMk/>
            <pc:sldMk cId="1304917565" sldId="336"/>
            <ac:spMk id="1041" creationId="{8ED13919-31E1-2739-776F-AF1ABDD21F1D}"/>
          </ac:spMkLst>
        </pc:spChg>
        <pc:spChg chg="mod">
          <ac:chgData name="Behague, Sabina" userId="2f9f8379-56ce-455c-81be-d1dc66b28ae7" providerId="ADAL" clId="{107688BB-F306-4873-93FC-44D4A375DD71}" dt="2024-10-20T15:31:35.419" v="142" actId="207"/>
          <ac:spMkLst>
            <pc:docMk/>
            <pc:sldMk cId="1304917565" sldId="336"/>
            <ac:spMk id="1042" creationId="{F89F5FDD-FC55-B28B-E85E-7B9233EFD9BB}"/>
          </ac:spMkLst>
        </pc:spChg>
        <pc:spChg chg="mod">
          <ac:chgData name="Behague, Sabina" userId="2f9f8379-56ce-455c-81be-d1dc66b28ae7" providerId="ADAL" clId="{107688BB-F306-4873-93FC-44D4A375DD71}" dt="2024-10-20T15:32:04.213" v="149" actId="1076"/>
          <ac:spMkLst>
            <pc:docMk/>
            <pc:sldMk cId="1304917565" sldId="336"/>
            <ac:spMk id="1043" creationId="{5CE131BD-8A00-109E-B80A-B14C046A1262}"/>
          </ac:spMkLst>
        </pc:spChg>
        <pc:spChg chg="mod">
          <ac:chgData name="Behague, Sabina" userId="2f9f8379-56ce-455c-81be-d1dc66b28ae7" providerId="ADAL" clId="{107688BB-F306-4873-93FC-44D4A375DD71}" dt="2024-10-20T15:32:47.762" v="158" actId="207"/>
          <ac:spMkLst>
            <pc:docMk/>
            <pc:sldMk cId="1304917565" sldId="336"/>
            <ac:spMk id="1044" creationId="{52E60DB4-A6D7-DF3D-B9B1-40767619768E}"/>
          </ac:spMkLst>
        </pc:spChg>
        <pc:spChg chg="mod">
          <ac:chgData name="Behague, Sabina" userId="2f9f8379-56ce-455c-81be-d1dc66b28ae7" providerId="ADAL" clId="{107688BB-F306-4873-93FC-44D4A375DD71}" dt="2024-10-20T15:30:58.407" v="135" actId="1076"/>
          <ac:spMkLst>
            <pc:docMk/>
            <pc:sldMk cId="1304917565" sldId="336"/>
            <ac:spMk id="1045" creationId="{FA7066E1-199A-97F9-04B2-0B76319B01C1}"/>
          </ac:spMkLst>
        </pc:spChg>
        <pc:spChg chg="mod">
          <ac:chgData name="Behague, Sabina" userId="2f9f8379-56ce-455c-81be-d1dc66b28ae7" providerId="ADAL" clId="{107688BB-F306-4873-93FC-44D4A375DD71}" dt="2024-10-20T15:26:48.138" v="89" actId="1076"/>
          <ac:spMkLst>
            <pc:docMk/>
            <pc:sldMk cId="1304917565" sldId="336"/>
            <ac:spMk id="1047" creationId="{5157D08E-5DD9-010E-B37B-1C00693374E0}"/>
          </ac:spMkLst>
        </pc:spChg>
        <pc:spChg chg="mod">
          <ac:chgData name="Behague, Sabina" userId="2f9f8379-56ce-455c-81be-d1dc66b28ae7" providerId="ADAL" clId="{107688BB-F306-4873-93FC-44D4A375DD71}" dt="2024-10-20T15:26:09.514" v="85" actId="1076"/>
          <ac:spMkLst>
            <pc:docMk/>
            <pc:sldMk cId="1304917565" sldId="336"/>
            <ac:spMk id="1048" creationId="{E32B8DFE-F9BE-C57F-880F-8CFB41A83308}"/>
          </ac:spMkLst>
        </pc:spChg>
        <pc:spChg chg="mod">
          <ac:chgData name="Behague, Sabina" userId="2f9f8379-56ce-455c-81be-d1dc66b28ae7" providerId="ADAL" clId="{107688BB-F306-4873-93FC-44D4A375DD71}" dt="2024-10-20T15:26:54.870" v="91" actId="1076"/>
          <ac:spMkLst>
            <pc:docMk/>
            <pc:sldMk cId="1304917565" sldId="336"/>
            <ac:spMk id="1049" creationId="{175A587B-B28F-87FC-2D1A-28D317B31661}"/>
          </ac:spMkLst>
        </pc:spChg>
        <pc:spChg chg="mod">
          <ac:chgData name="Behague, Sabina" userId="2f9f8379-56ce-455c-81be-d1dc66b28ae7" providerId="ADAL" clId="{107688BB-F306-4873-93FC-44D4A375DD71}" dt="2024-10-20T15:31:27.616" v="141" actId="1076"/>
          <ac:spMkLst>
            <pc:docMk/>
            <pc:sldMk cId="1304917565" sldId="336"/>
            <ac:spMk id="1050" creationId="{9669722A-05F4-9447-C745-2E30C67EF5B4}"/>
          </ac:spMkLst>
        </pc:spChg>
        <pc:grpChg chg="del mod">
          <ac:chgData name="Behague, Sabina" userId="2f9f8379-56ce-455c-81be-d1dc66b28ae7" providerId="ADAL" clId="{107688BB-F306-4873-93FC-44D4A375DD71}" dt="2024-10-20T15:26:18.122" v="87" actId="165"/>
          <ac:grpSpMkLst>
            <pc:docMk/>
            <pc:sldMk cId="1304917565" sldId="336"/>
            <ac:grpSpMk id="35" creationId="{4777E311-40FB-A021-9E7A-CB4DF1BC93C1}"/>
          </ac:grpSpMkLst>
        </pc:grpChg>
        <pc:cxnChg chg="add mod">
          <ac:chgData name="Behague, Sabina" userId="2f9f8379-56ce-455c-81be-d1dc66b28ae7" providerId="ADAL" clId="{107688BB-F306-4873-93FC-44D4A375DD71}" dt="2024-10-20T15:30:06.045" v="123" actId="14100"/>
          <ac:cxnSpMkLst>
            <pc:docMk/>
            <pc:sldMk cId="1304917565" sldId="336"/>
            <ac:cxnSpMk id="2" creationId="{7EDE4225-4C3F-2EEA-17F8-102506A22E21}"/>
          </ac:cxnSpMkLst>
        </pc:cxnChg>
        <pc:cxnChg chg="add mod">
          <ac:chgData name="Behague, Sabina" userId="2f9f8379-56ce-455c-81be-d1dc66b28ae7" providerId="ADAL" clId="{107688BB-F306-4873-93FC-44D4A375DD71}" dt="2024-10-20T15:32:00.602" v="148" actId="14100"/>
          <ac:cxnSpMkLst>
            <pc:docMk/>
            <pc:sldMk cId="1304917565" sldId="336"/>
            <ac:cxnSpMk id="9" creationId="{DD1BCEB8-3C3A-C006-D756-E9C7EAC1CB77}"/>
          </ac:cxnSpMkLst>
        </pc:cxnChg>
        <pc:cxnChg chg="add mod">
          <ac:chgData name="Behague, Sabina" userId="2f9f8379-56ce-455c-81be-d1dc66b28ae7" providerId="ADAL" clId="{107688BB-F306-4873-93FC-44D4A375DD71}" dt="2024-10-20T15:32:17.643" v="153" actId="14100"/>
          <ac:cxnSpMkLst>
            <pc:docMk/>
            <pc:sldMk cId="1304917565" sldId="336"/>
            <ac:cxnSpMk id="11" creationId="{600501E8-699E-9C35-859B-320BF2049E9B}"/>
          </ac:cxnSpMkLst>
        </pc:cxnChg>
        <pc:cxnChg chg="mod">
          <ac:chgData name="Behague, Sabina" userId="2f9f8379-56ce-455c-81be-d1dc66b28ae7" providerId="ADAL" clId="{107688BB-F306-4873-93FC-44D4A375DD71}" dt="2024-10-20T15:24:22.996" v="79" actId="1037"/>
          <ac:cxnSpMkLst>
            <pc:docMk/>
            <pc:sldMk cId="1304917565" sldId="336"/>
            <ac:cxnSpMk id="1032" creationId="{EE8D7369-ECC6-B95A-15AE-8BA745B9E0A2}"/>
          </ac:cxnSpMkLst>
        </pc:cxnChg>
        <pc:cxnChg chg="mod">
          <ac:chgData name="Behague, Sabina" userId="2f9f8379-56ce-455c-81be-d1dc66b28ae7" providerId="ADAL" clId="{107688BB-F306-4873-93FC-44D4A375DD71}" dt="2024-10-20T15:33:21.406" v="165" actId="14100"/>
          <ac:cxnSpMkLst>
            <pc:docMk/>
            <pc:sldMk cId="1304917565" sldId="336"/>
            <ac:cxnSpMk id="1039" creationId="{CDEE33E8-DC08-B7B0-9359-D39AB0D6E89D}"/>
          </ac:cxnSpMkLst>
        </pc:cxnChg>
        <pc:cxnChg chg="mod">
          <ac:chgData name="Behague, Sabina" userId="2f9f8379-56ce-455c-81be-d1dc66b28ae7" providerId="ADAL" clId="{107688BB-F306-4873-93FC-44D4A375DD71}" dt="2024-10-20T15:24:22.996" v="79" actId="1037"/>
          <ac:cxnSpMkLst>
            <pc:docMk/>
            <pc:sldMk cId="1304917565" sldId="336"/>
            <ac:cxnSpMk id="1051" creationId="{F225D16C-2B8E-6286-FE99-BC76FFF5ACCE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3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chartUserShapes" Target="../drawings/drawing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8073543553626811"/>
          <c:w val="0.95416666666666672"/>
          <c:h val="0.693274267199054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Ensemble</c:v>
                </c:pt>
                <c:pt idx="1">
                  <c:v>15-19</c:v>
                </c:pt>
                <c:pt idx="2">
                  <c:v>20-24</c:v>
                </c:pt>
                <c:pt idx="3">
                  <c:v>25-29</c:v>
                </c:pt>
                <c:pt idx="4">
                  <c:v>30-34</c:v>
                </c:pt>
                <c:pt idx="5">
                  <c:v>35-39</c:v>
                </c:pt>
                <c:pt idx="6">
                  <c:v>40-44</c:v>
                </c:pt>
                <c:pt idx="7">
                  <c:v>45-49</c:v>
                </c:pt>
              </c:strCache>
            </c:strRef>
          </c:cat>
          <c:val>
            <c:numRef>
              <c:f>Sheet1!$B$2:$B$9</c:f>
              <c:numCache>
                <c:formatCode>0</c:formatCode>
                <c:ptCount val="8"/>
                <c:pt idx="0">
                  <c:v>70</c:v>
                </c:pt>
                <c:pt idx="1">
                  <c:v>58</c:v>
                </c:pt>
                <c:pt idx="2">
                  <c:v>62</c:v>
                </c:pt>
                <c:pt idx="3">
                  <c:v>68</c:v>
                </c:pt>
                <c:pt idx="4">
                  <c:v>72</c:v>
                </c:pt>
                <c:pt idx="5">
                  <c:v>74</c:v>
                </c:pt>
                <c:pt idx="6">
                  <c:v>76</c:v>
                </c:pt>
                <c:pt idx="7">
                  <c:v>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Ensemble</c:v>
                </c:pt>
                <c:pt idx="1">
                  <c:v>15-19</c:v>
                </c:pt>
                <c:pt idx="2">
                  <c:v>20-24</c:v>
                </c:pt>
                <c:pt idx="3">
                  <c:v>25-29</c:v>
                </c:pt>
                <c:pt idx="4">
                  <c:v>30-34</c:v>
                </c:pt>
                <c:pt idx="5">
                  <c:v>35-39</c:v>
                </c:pt>
                <c:pt idx="6">
                  <c:v>40-44</c:v>
                </c:pt>
                <c:pt idx="7">
                  <c:v>45-49</c:v>
                </c:pt>
              </c:strCache>
            </c:strRef>
          </c:cat>
          <c:val>
            <c:numRef>
              <c:f>Sheet1!$C$2:$C$9</c:f>
              <c:numCache>
                <c:formatCode>0</c:formatCode>
                <c:ptCount val="8"/>
                <c:pt idx="0">
                  <c:v>94</c:v>
                </c:pt>
                <c:pt idx="1">
                  <c:v>93</c:v>
                </c:pt>
                <c:pt idx="2">
                  <c:v>93</c:v>
                </c:pt>
                <c:pt idx="3">
                  <c:v>96</c:v>
                </c:pt>
                <c:pt idx="4">
                  <c:v>95</c:v>
                </c:pt>
                <c:pt idx="5">
                  <c:v>95</c:v>
                </c:pt>
                <c:pt idx="6">
                  <c:v>94</c:v>
                </c:pt>
                <c:pt idx="7">
                  <c:v>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0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4740078450513057"/>
          <c:y val="2.5257763431014584E-2"/>
          <c:w val="0.30519843098973887"/>
          <c:h val="7.17288660636491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9.4302610590521252E-2"/>
          <c:w val="0.99392242559276067"/>
          <c:h val="0.641131808562684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Propre soins de santé de l'homme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1A7D-4055-9BBC-D35139A1F47D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F6C-4989-9D1D-C38509042BBD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6C-4989-9D1D-C38509042BBD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F6C-4989-9D1D-C38509042BBD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F6C-4989-9D1D-C38509042BB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Propre soins de santé de l'homme</c:v>
                </c:pt>
                <c:pt idx="1">
                  <c:v>Faire des ahats importants du ménage</c:v>
                </c:pt>
                <c:pt idx="2">
                  <c:v>Les 2 décisions</c:v>
                </c:pt>
                <c:pt idx="3">
                  <c:v>Aucune des 2 décisions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88</c:v>
                </c:pt>
                <c:pt idx="1">
                  <c:v>83</c:v>
                </c:pt>
                <c:pt idx="2">
                  <c:v>78</c:v>
                </c:pt>
                <c:pt idx="3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6C-4989-9D1D-C38509042B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9244862849154216"/>
          <c:y val="2.9520441796550272E-2"/>
          <c:w val="0.58556445888264452"/>
          <c:h val="0.9409591164068994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L'une de ces raisons</c:v>
                </c:pt>
                <c:pt idx="1">
                  <c:v>Néglige les enfants</c:v>
                </c:pt>
                <c:pt idx="2">
                  <c:v>Sort sans le lui dire</c:v>
                </c:pt>
                <c:pt idx="3">
                  <c:v>Argumente avec lui</c:v>
                </c:pt>
                <c:pt idx="4">
                  <c:v>Refuse d'avoir des rapport sexuels</c:v>
                </c:pt>
                <c:pt idx="5">
                  <c:v>Brûle la nourriture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49</c:v>
                </c:pt>
                <c:pt idx="1">
                  <c:v>29</c:v>
                </c:pt>
                <c:pt idx="2">
                  <c:v>23</c:v>
                </c:pt>
                <c:pt idx="3">
                  <c:v>36</c:v>
                </c:pt>
                <c:pt idx="4">
                  <c:v>19</c:v>
                </c:pt>
                <c:pt idx="5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22-4B7E-B274-23205EEF543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L'une de ces raisons</c:v>
                </c:pt>
                <c:pt idx="1">
                  <c:v>Néglige les enfants</c:v>
                </c:pt>
                <c:pt idx="2">
                  <c:v>Sort sans le lui dire</c:v>
                </c:pt>
                <c:pt idx="3">
                  <c:v>Argumente avec lui</c:v>
                </c:pt>
                <c:pt idx="4">
                  <c:v>Refuse d'avoir des rapport sexuels</c:v>
                </c:pt>
                <c:pt idx="5">
                  <c:v>Brûle la nourriture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55</c:v>
                </c:pt>
                <c:pt idx="1">
                  <c:v>37</c:v>
                </c:pt>
                <c:pt idx="2">
                  <c:v>37</c:v>
                </c:pt>
                <c:pt idx="3">
                  <c:v>45</c:v>
                </c:pt>
                <c:pt idx="4">
                  <c:v>32</c:v>
                </c:pt>
                <c:pt idx="5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22-4B7E-B274-23205EEF543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1019810304"/>
        <c:axId val="1019811136"/>
      </c:barChart>
      <c:catAx>
        <c:axId val="10198103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1019811136"/>
        <c:crosses val="autoZero"/>
        <c:auto val="1"/>
        <c:lblAlgn val="ctr"/>
        <c:lblOffset val="100"/>
        <c:noMultiLvlLbl val="0"/>
      </c:catAx>
      <c:valAx>
        <c:axId val="1019811136"/>
        <c:scaling>
          <c:orientation val="minMax"/>
          <c:max val="100"/>
        </c:scaling>
        <c:delete val="1"/>
        <c:axPos val="b"/>
        <c:numFmt formatCode="General" sourceLinked="1"/>
        <c:majorTickMark val="out"/>
        <c:minorTickMark val="none"/>
        <c:tickLblPos val="nextTo"/>
        <c:crossAx val="1019810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1211116257526633"/>
          <c:w val="0.95416666666666672"/>
          <c:h val="0.761898700378715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Refuse d'avoir des relations sexuelles avec son mari si elle sait qu'il a des relations sexuelles avec d'autres femmes</c:v>
                </c:pt>
                <c:pt idx="1">
                  <c:v>Demande à ce qu'un condom soit utilisé au cours des rapport sexuels si ell sait que son mari a une IST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37</c:v>
                </c:pt>
                <c:pt idx="1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Refuse d'avoir des relations sexuelles avec son mari si elle sait qu'il a des relations sexuelles avec d'autres femmes</c:v>
                </c:pt>
                <c:pt idx="1">
                  <c:v>Demande à ce qu'un condom soit utilisé au cours des rapport sexuels si ell sait que son mari a une IST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45</c:v>
                </c:pt>
                <c:pt idx="1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9531214516998811"/>
          <c:y val="2.7332647793222279E-3"/>
          <c:w val="0.37394884729339867"/>
          <c:h val="7.76212762495647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1.6656732185526699E-2"/>
          <c:w val="0.95416666666666672"/>
          <c:h val="0.7973626823307858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Women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Refuser des rapports sexuels à leur mari quand elles ne souhaitent pas en avoir</c:v>
                </c:pt>
                <c:pt idx="1">
                  <c:v>Demander à leur mari d'utiliser un condom si elles le souhaitent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51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5.5444007168635172E-2"/>
          <c:w val="0.95416666666666672"/>
          <c:h val="0.818565596852349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Women</c:v>
                </c:pt>
              </c:strCache>
            </c:strRef>
          </c:tx>
          <c:spPr>
            <a:solidFill>
              <a:srgbClr val="C7D6EE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1B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11C-4C79-AB8A-B6DBCD69A65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Ensemble</c:v>
                </c:pt>
                <c:pt idx="1">
                  <c:v>15-19</c:v>
                </c:pt>
                <c:pt idx="2">
                  <c:v>20-24</c:v>
                </c:pt>
                <c:pt idx="3">
                  <c:v>25-29</c:v>
                </c:pt>
                <c:pt idx="4">
                  <c:v>30-34</c:v>
                </c:pt>
                <c:pt idx="5">
                  <c:v>35-39</c:v>
                </c:pt>
                <c:pt idx="6">
                  <c:v>40-44</c:v>
                </c:pt>
                <c:pt idx="7">
                  <c:v>45-49</c:v>
                </c:pt>
              </c:strCache>
            </c:strRef>
          </c:cat>
          <c:val>
            <c:numRef>
              <c:f>Sheet1!$B$2:$B$9</c:f>
              <c:numCache>
                <c:formatCode>0</c:formatCode>
                <c:ptCount val="8"/>
                <c:pt idx="0">
                  <c:v>24</c:v>
                </c:pt>
                <c:pt idx="1">
                  <c:v>17</c:v>
                </c:pt>
                <c:pt idx="2">
                  <c:v>22</c:v>
                </c:pt>
                <c:pt idx="3">
                  <c:v>24</c:v>
                </c:pt>
                <c:pt idx="4">
                  <c:v>25</c:v>
                </c:pt>
                <c:pt idx="5">
                  <c:v>25</c:v>
                </c:pt>
                <c:pt idx="6">
                  <c:v>28</c:v>
                </c:pt>
                <c:pt idx="7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0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85421872952E-2"/>
          <c:y val="4.567517641609678E-2"/>
          <c:w val="0.95416666666666672"/>
          <c:h val="0.7590121788409667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Aucun</c:v>
                </c:pt>
                <c:pt idx="1">
                  <c:v>Primaire</c:v>
                </c:pt>
                <c:pt idx="2">
                  <c:v>Secondaire</c:v>
                </c:pt>
                <c:pt idx="3">
                  <c:v>Supérieur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18</c:v>
                </c:pt>
                <c:pt idx="1">
                  <c:v>21</c:v>
                </c:pt>
                <c:pt idx="2">
                  <c:v>27</c:v>
                </c:pt>
                <c:pt idx="3">
                  <c:v>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85421872952E-2"/>
          <c:y val="9.9509683476124683E-2"/>
          <c:w val="0.95416666666666672"/>
          <c:h val="0.792348527368334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Le plus bas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Le plus bas</c:v>
                </c:pt>
                <c:pt idx="1">
                  <c:v>Second</c:v>
                </c:pt>
                <c:pt idx="2">
                  <c:v>Moyen</c:v>
                </c:pt>
                <c:pt idx="3">
                  <c:v>Quatrième</c:v>
                </c:pt>
                <c:pt idx="4">
                  <c:v>Le plus élevé</c:v>
                </c:pt>
              </c:strCache>
            </c:strRef>
          </c:cat>
          <c:val>
            <c:numRef>
              <c:f>Sheet1!$B$2:$B$6</c:f>
              <c:numCache>
                <c:formatCode>0</c:formatCode>
                <c:ptCount val="5"/>
                <c:pt idx="0" formatCode="General">
                  <c:v>18</c:v>
                </c:pt>
                <c:pt idx="1">
                  <c:v>19</c:v>
                </c:pt>
                <c:pt idx="2" formatCode="General">
                  <c:v>25</c:v>
                </c:pt>
                <c:pt idx="3" formatCode="General">
                  <c:v>29</c:v>
                </c:pt>
                <c:pt idx="4" formatCode="General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Argent uniquement</c:v>
                </c:pt>
              </c:strCache>
            </c:strRef>
          </c:tx>
          <c:spPr>
            <a:solidFill>
              <a:srgbClr val="0071BB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44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93-4E1D-B405-BA49DC4B408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Argent et en nature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31</c:v>
                </c:pt>
                <c:pt idx="1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C93-4E1D-B405-BA49DC4B408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En nature seulement</c:v>
                </c:pt>
              </c:strCache>
            </c:strRef>
          </c:tx>
          <c:spPr>
            <a:solidFill>
              <a:srgbClr val="F8D02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7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C93-4E1D-B405-BA49DC4B408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Non rémunéré</c:v>
                </c:pt>
              </c:strCache>
            </c:strRef>
          </c:tx>
          <c:spPr>
            <a:solidFill>
              <a:srgbClr val="C7D6E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Femmes</c:v>
                </c:pt>
                <c:pt idx="1">
                  <c:v>Hommes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18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C93-4E1D-B405-BA49DC4B408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100"/>
        <c:axId val="1514768176"/>
        <c:axId val="1514770672"/>
      </c:barChart>
      <c:catAx>
        <c:axId val="1514768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1514770672"/>
        <c:crosses val="autoZero"/>
        <c:auto val="1"/>
        <c:lblAlgn val="ctr"/>
        <c:lblOffset val="100"/>
        <c:noMultiLvlLbl val="0"/>
      </c:catAx>
      <c:valAx>
        <c:axId val="15147706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514768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6775210699821511"/>
          <c:y val="4.1836169525692087E-2"/>
          <c:w val="0.63877575202717118"/>
          <c:h val="0.9581637475523332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0071B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FA1-4794-A37B-898FEAB5CD79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1-4794-A37B-898FEAB5CD79}"/>
              </c:ext>
            </c:extLst>
          </c:dPt>
          <c:dPt>
            <c:idx val="2"/>
            <c:bubble3D val="0"/>
            <c:spPr>
              <a:solidFill>
                <a:srgbClr val="F8D02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8B-4CA9-A2FA-30018FEB18C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FA1-4794-A37B-898FEAB5CD79}"/>
              </c:ext>
            </c:extLst>
          </c:dPt>
          <c:dLbls>
            <c:dLbl>
              <c:idx val="0"/>
              <c:layout>
                <c:manualLayout>
                  <c:x val="-0.16019048735676347"/>
                  <c:y val="-0.1576612421837539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0" i="0" u="none" strike="noStrike" kern="1200" baseline="0">
                      <a:solidFill>
                        <a:schemeClr val="bg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FA1-4794-A37B-898FEAB5CD79}"/>
                </c:ext>
              </c:extLst>
            </c:dLbl>
            <c:dLbl>
              <c:idx val="1"/>
              <c:layout>
                <c:manualLayout>
                  <c:x val="0.30097301720148728"/>
                  <c:y val="9.1343660400622362E-2"/>
                </c:manualLayout>
              </c:layout>
              <c:tx>
                <c:rich>
                  <a:bodyPr/>
                  <a:lstStyle/>
                  <a:p>
                    <a:fld id="{6B45B154-51C7-4DB8-8043-44AAF318995D}" type="CATEGORYNAME">
                      <a:rPr lang="fr-FR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fr-FR" baseline="0" dirty="0">
                        <a:solidFill>
                          <a:schemeClr val="bg1"/>
                        </a:solidFill>
                      </a:rPr>
                      <a:t>
</a:t>
                    </a:r>
                    <a:fld id="{4F7E3130-C87B-4F68-B6BB-F6049731E9F2}" type="PERCENTAGE">
                      <a:rPr lang="fr-FR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fr-FR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31206149678259471"/>
                      <c:h val="0.32968430009545574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FA1-4794-A37B-898FEAB5CD79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>
                    <c:manualLayout>
                      <c:w val="0.2481601730251842"/>
                      <c:h val="0.18175534048986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908B-4CA9-A2FA-30018FEB18CC}"/>
                </c:ext>
              </c:extLst>
            </c:dLbl>
            <c:dLbl>
              <c:idx val="3"/>
              <c:layout>
                <c:manualLayout>
                  <c:x val="-0.16157498818185106"/>
                  <c:y val="0.1044627217661046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9721652969255352"/>
                      <c:h val="0.183037253769901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AFA1-4794-A37B-898FEAB5CD79}"/>
                </c:ext>
              </c:extLst>
            </c:dLbl>
            <c:dLbl>
              <c:idx val="4"/>
              <c:layout>
                <c:manualLayout>
                  <c:x val="1.3936934116470196E-2"/>
                  <c:y val="-6.2153243305844132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8B-4CA9-A2FA-30018FEB18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Source Sans Pro SemiBold" panose="020B0603030403020204" pitchFamily="34" charset="0"/>
                    <a:ea typeface="Source Sans Pro SemiBold" panose="020B0603030403020204" pitchFamily="34" charset="0"/>
                    <a:cs typeface="+mn-cs"/>
                  </a:defRPr>
                </a:pPr>
                <a:endParaRPr lang="fr-FR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Principalement la femme</c:v>
                </c:pt>
                <c:pt idx="1">
                  <c:v>La femme et l'homme ensemble</c:v>
                </c:pt>
                <c:pt idx="2">
                  <c:v>Principalement l'homme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28</c:v>
                </c:pt>
                <c:pt idx="1">
                  <c:v>47</c:v>
                </c:pt>
                <c:pt idx="2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8B-4CA9-A2FA-30018FEB18C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10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686731118714087"/>
          <c:y val="4.1836169525692087E-2"/>
          <c:w val="0.63877575202717118"/>
          <c:h val="0.9581637475523332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FA1-4794-A37B-898FEAB5CD79}"/>
              </c:ext>
            </c:extLst>
          </c:dPt>
          <c:dPt>
            <c:idx val="1"/>
            <c:bubble3D val="0"/>
            <c:spPr>
              <a:solidFill>
                <a:srgbClr val="0071B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1-4794-A37B-898FEAB5CD79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8B-4CA9-A2FA-30018FEB18CC}"/>
              </c:ext>
            </c:extLst>
          </c:dPt>
          <c:dPt>
            <c:idx val="3"/>
            <c:bubble3D val="0"/>
            <c:spPr>
              <a:solidFill>
                <a:srgbClr val="F8D02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AFA1-4794-A37B-898FEAB5CD79}"/>
              </c:ext>
            </c:extLst>
          </c:dPt>
          <c:dPt>
            <c:idx val="4"/>
            <c:bubble3D val="0"/>
            <c:spPr>
              <a:solidFill>
                <a:srgbClr val="C7D6E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908B-4CA9-A2FA-30018FEB18CC}"/>
              </c:ext>
            </c:extLst>
          </c:dPt>
          <c:dLbls>
            <c:dLbl>
              <c:idx val="0"/>
              <c:layout>
                <c:manualLayout>
                  <c:x val="-0.13968042075892009"/>
                  <c:y val="-0.1253491990488399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800" b="1" i="0" u="none" strike="noStrike" kern="1200" baseline="0">
                        <a:solidFill>
                          <a:schemeClr val="bg1"/>
                        </a:solidFill>
                        <a:latin typeface="Source Sans Pro SemiBold" panose="020B0603030403020204" pitchFamily="34" charset="0"/>
                        <a:ea typeface="Source Sans Pro SemiBold" panose="020B0603030403020204" pitchFamily="34" charset="0"/>
                        <a:cs typeface="+mn-cs"/>
                      </a:defRPr>
                    </a:pPr>
                    <a:fld id="{CA7FA263-1BCB-4D8D-8B4C-16776A4374A2}" type="CATEGORYNAME">
                      <a:rPr lang="en-US">
                        <a:solidFill>
                          <a:schemeClr val="tx1"/>
                        </a:solidFill>
                      </a:rPr>
                      <a:pPr>
                        <a:defRPr b="1">
                          <a:solidFill>
                            <a:schemeClr val="bg1"/>
                          </a:solidFill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defRPr>
                      </a:pPr>
                      <a:t>[CATEGORY NAME]</a:t>
                    </a:fld>
                    <a:r>
                      <a:rPr lang="en-US" baseline="0" dirty="0">
                        <a:solidFill>
                          <a:schemeClr val="tx1"/>
                        </a:solidFill>
                      </a:rPr>
                      <a:t>
</a:t>
                    </a:r>
                    <a:fld id="{864D841A-E82A-4785-A361-57CA86A15DB9}" type="PERCENTAGE">
                      <a:rPr lang="en-US" baseline="0">
                        <a:solidFill>
                          <a:schemeClr val="tx1"/>
                        </a:solidFill>
                      </a:rPr>
                      <a:pPr>
                        <a:defRPr b="1">
                          <a:solidFill>
                            <a:schemeClr val="bg1"/>
                          </a:solidFill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defRPr>
                      </a:pPr>
                      <a:t>[PERCENTAGE]</a:t>
                    </a:fld>
                    <a:endParaRPr lang="en-US" baseline="0" dirty="0">
                      <a:solidFill>
                        <a:schemeClr val="tx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800" b="1" i="0" u="none" strike="noStrike" kern="1200" baseline="0">
                      <a:solidFill>
                        <a:schemeClr val="bg1"/>
                      </a:solidFill>
                      <a:latin typeface="Source Sans Pro SemiBold" panose="020B0603030403020204" pitchFamily="34" charset="0"/>
                      <a:ea typeface="Source Sans Pro SemiBold" panose="020B0603030403020204" pitchFamily="34" charset="0"/>
                      <a:cs typeface="+mn-cs"/>
                    </a:defRPr>
                  </a:pPr>
                  <a:endParaRPr lang="fr-F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AFA1-4794-A37B-898FEAB5CD79}"/>
                </c:ext>
              </c:extLst>
            </c:dLbl>
            <c:dLbl>
              <c:idx val="1"/>
              <c:layout>
                <c:manualLayout>
                  <c:x val="0.23937511684013488"/>
                  <c:y val="-9.072237281169572E-2"/>
                </c:manualLayout>
              </c:layout>
              <c:tx>
                <c:rich>
                  <a:bodyPr/>
                  <a:lstStyle/>
                  <a:p>
                    <a:fld id="{DB095B3C-58F0-499A-9A9A-19C35E61AC4B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803E6B30-4261-48EA-80C2-B601AA106814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5154454184361926"/>
                      <c:h val="0.2252914640232505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FA1-4794-A37B-898FEAB5CD79}"/>
                </c:ext>
              </c:extLst>
            </c:dLbl>
            <c:dLbl>
              <c:idx val="2"/>
              <c:layout>
                <c:manualLayout>
                  <c:x val="-0.1459244954488218"/>
                  <c:y val="0.18765860007241339"/>
                </c:manualLayout>
              </c:layout>
              <c:tx>
                <c:rich>
                  <a:bodyPr/>
                  <a:lstStyle/>
                  <a:p>
                    <a:fld id="{A832912F-7AB0-442A-92D5-D2AB2E79C6F5}" type="CATEGORYNAME">
                      <a:rPr lang="fr-FR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fr-FR" baseline="0" dirty="0">
                        <a:solidFill>
                          <a:schemeClr val="bg1"/>
                        </a:solidFill>
                      </a:rPr>
                      <a:t>
</a:t>
                    </a:r>
                    <a:fld id="{76105013-A0C4-4B01-BE59-092D06460A0E}" type="PERCENTAGE">
                      <a:rPr lang="fr-FR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fr-FR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6352390880936987"/>
                      <c:h val="0.24637942675969507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908B-4CA9-A2FA-30018FEB18CC}"/>
                </c:ext>
              </c:extLst>
            </c:dLbl>
            <c:dLbl>
              <c:idx val="3"/>
              <c:layout>
                <c:manualLayout>
                  <c:x val="-2.9184899089765431E-3"/>
                  <c:y val="2.492548267459947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3223837490208984"/>
                      <c:h val="0.277487841395034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AFA1-4794-A37B-898FEAB5CD79}"/>
                </c:ext>
              </c:extLst>
            </c:dLbl>
            <c:dLbl>
              <c:idx val="4"/>
              <c:layout>
                <c:manualLayout>
                  <c:x val="4.166259246241371E-2"/>
                  <c:y val="6.212386609388292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08B-4CA9-A2FA-30018FEB18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 SemiBold" panose="020B0603030403020204" pitchFamily="34" charset="0"/>
                    <a:ea typeface="Source Sans Pro SemiBold" panose="020B0603030403020204" pitchFamily="34" charset="0"/>
                    <a:cs typeface="+mn-cs"/>
                  </a:defRPr>
                </a:pPr>
                <a:endParaRPr lang="fr-FR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Plus</c:v>
                </c:pt>
                <c:pt idx="1">
                  <c:v>Moins</c:v>
                </c:pt>
                <c:pt idx="2">
                  <c:v>À peu près la même chose</c:v>
                </c:pt>
                <c:pt idx="3">
                  <c:v>Le conjoint ne gagne pas d'argent</c:v>
                </c:pt>
                <c:pt idx="4">
                  <c:v>Ne sait pas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</c:v>
                </c:pt>
                <c:pt idx="1">
                  <c:v>70</c:v>
                </c:pt>
                <c:pt idx="2">
                  <c:v>12</c:v>
                </c:pt>
                <c:pt idx="3">
                  <c:v>6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8B-4CA9-A2FA-30018FEB18C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8.9523679796748898E-2"/>
          <c:w val="0.99925520170099058"/>
          <c:h val="0.66731835014520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BB80-4E16-A82F-11F57D738E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Une maison (seul ou en commun)</c:v>
                </c:pt>
                <c:pt idx="1">
                  <c:v>Des terres (seul ou en commun)</c:v>
                </c:pt>
                <c:pt idx="2">
                  <c:v>Et utilise un compte bancaire</c:v>
                </c:pt>
                <c:pt idx="3">
                  <c:v>Un téléphone portable</c:v>
                </c:pt>
                <c:pt idx="4">
                  <c:v>Un smartphone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 formatCode="0">
                  <c:v>1</c:v>
                </c:pt>
                <c:pt idx="1">
                  <c:v>1</c:v>
                </c:pt>
                <c:pt idx="2">
                  <c:v>3</c:v>
                </c:pt>
                <c:pt idx="3">
                  <c:v>34</c:v>
                </c:pt>
                <c:pt idx="4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F38-4F9E-BB20-638AE3265DF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Une maison (seul ou en commun)</c:v>
                </c:pt>
                <c:pt idx="1">
                  <c:v>Des terres (seul ou en commun)</c:v>
                </c:pt>
                <c:pt idx="2">
                  <c:v>Et utilise un compte bancaire</c:v>
                </c:pt>
                <c:pt idx="3">
                  <c:v>Un téléphone portable</c:v>
                </c:pt>
                <c:pt idx="4">
                  <c:v>Un smartphone</c:v>
                </c:pt>
              </c:strCache>
            </c:strRef>
          </c:cat>
          <c:val>
            <c:numRef>
              <c:f>Sheet1!$B$3:$F$3</c:f>
              <c:numCache>
                <c:formatCode>0</c:formatCode>
                <c:ptCount val="5"/>
                <c:pt idx="0">
                  <c:v>1</c:v>
                </c:pt>
                <c:pt idx="1">
                  <c:v>1</c:v>
                </c:pt>
                <c:pt idx="2" formatCode="General">
                  <c:v>7</c:v>
                </c:pt>
                <c:pt idx="3" formatCode="General">
                  <c:v>53</c:v>
                </c:pt>
                <c:pt idx="4" formatCode="General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0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916666666666665E-2"/>
          <c:y val="0.10103849821540474"/>
          <c:w val="0.95416666666666672"/>
          <c:h val="0.7729713647385771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22</c:v>
                </c:pt>
                <c:pt idx="1">
                  <c:v>42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RDC</c:v>
                </c:pt>
                <c:pt idx="1">
                  <c:v>Urbain</c:v>
                </c:pt>
                <c:pt idx="2">
                  <c:v>Rural</c:v>
                </c:pt>
              </c:strCache>
            </c:strRef>
          </c:cat>
          <c:val>
            <c:numRef>
              <c:f>Sheet1!$B$3:$D$3</c:f>
              <c:numCache>
                <c:formatCode>General</c:formatCode>
                <c:ptCount val="3"/>
                <c:pt idx="0">
                  <c:v>36</c:v>
                </c:pt>
                <c:pt idx="1">
                  <c:v>62</c:v>
                </c:pt>
                <c:pt idx="2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0014306365692417"/>
          <c:y val="0.11903114186851212"/>
          <c:w val="0.37716945961802267"/>
          <c:h val="7.86124295016756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475460772624899E-2"/>
          <c:y val="9.8270332125439341E-2"/>
          <c:w val="0.95416666666666672"/>
          <c:h val="0.7340986840312780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Femmes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>
                  <c:v>Aucun</c:v>
                </c:pt>
                <c:pt idx="1">
                  <c:v>Primaire</c:v>
                </c:pt>
                <c:pt idx="2">
                  <c:v>Secondaire</c:v>
                </c:pt>
                <c:pt idx="3">
                  <c:v>Supérieur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26</c:v>
                </c:pt>
                <c:pt idx="3">
                  <c:v>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03-4BD6-A737-F89A69E717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Hommes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Sheet1!$B$1:$E$1</c:f>
              <c:strCache>
                <c:ptCount val="4"/>
                <c:pt idx="0">
                  <c:v>Aucun</c:v>
                </c:pt>
                <c:pt idx="1">
                  <c:v>Primaire</c:v>
                </c:pt>
                <c:pt idx="2">
                  <c:v>Secondaire</c:v>
                </c:pt>
                <c:pt idx="3">
                  <c:v>Supérieur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13</c:v>
                </c:pt>
                <c:pt idx="1">
                  <c:v>14</c:v>
                </c:pt>
                <c:pt idx="2">
                  <c:v>34</c:v>
                </c:pt>
                <c:pt idx="3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03-4BD6-A737-F89A69E717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5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</c:scaling>
        <c:delete val="1"/>
        <c:axPos val="l"/>
        <c:numFmt formatCode="General" sourceLinked="1"/>
        <c:majorTickMark val="none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9853275749461211"/>
          <c:y val="3.8754325259515568E-2"/>
          <c:w val="0.36750762264415054"/>
          <c:h val="7.86124295016756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9.4302610590521252E-2"/>
          <c:w val="0.99392242559276067"/>
          <c:h val="0.641131808562684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Propres soins de santé de la femme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9C46-41D7-9AB9-64DBB2633E8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F6C-4989-9D1D-C38509042BBD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6C-4989-9D1D-C38509042BBD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F6C-4989-9D1D-C38509042BBD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F6C-4989-9D1D-C38509042BB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Propres soins de santé de la femme</c:v>
                </c:pt>
                <c:pt idx="1">
                  <c:v>Faire les achats importants du ménage</c:v>
                </c:pt>
                <c:pt idx="2">
                  <c:v>Visite à sa famille ou parents</c:v>
                </c:pt>
                <c:pt idx="3">
                  <c:v>Les 3 décisions</c:v>
                </c:pt>
                <c:pt idx="4">
                  <c:v>Aucune des 3 décisions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55</c:v>
                </c:pt>
                <c:pt idx="1">
                  <c:v>65</c:v>
                </c:pt>
                <c:pt idx="2">
                  <c:v>66</c:v>
                </c:pt>
                <c:pt idx="3">
                  <c:v>48</c:v>
                </c:pt>
                <c:pt idx="4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6C-4989-9D1D-C38509042B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31509664"/>
        <c:axId val="631508000"/>
      </c:barChart>
      <c:catAx>
        <c:axId val="63150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631508000"/>
        <c:crosses val="autoZero"/>
        <c:auto val="1"/>
        <c:lblAlgn val="ctr"/>
        <c:lblOffset val="100"/>
        <c:noMultiLvlLbl val="0"/>
      </c:catAx>
      <c:valAx>
        <c:axId val="631508000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63150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9555555555555555E-2"/>
          <c:y val="6.2968519458883918E-2"/>
          <c:w val="0.9608888888888889"/>
          <c:h val="0.8296395795983651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All 3 decisions</c:v>
                </c:pt>
              </c:strCache>
            </c:strRef>
          </c:tx>
          <c:spPr>
            <a:ln w="38100" cap="rnd">
              <a:solidFill>
                <a:srgbClr val="0071B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38100">
                <a:solidFill>
                  <a:srgbClr val="0071BB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2013-2014</c:v>
                </c:pt>
                <c:pt idx="2">
                  <c:v>EDS-RDC III 2023-2024</c:v>
                </c:pt>
              </c:strCache>
            </c:strRef>
          </c:cat>
          <c:val>
            <c:numRef>
              <c:f>Sheet1!$B$2:$B$4</c:f>
              <c:numCache>
                <c:formatCode>0</c:formatCode>
                <c:ptCount val="3"/>
                <c:pt idx="0" formatCode="General">
                  <c:v>24</c:v>
                </c:pt>
                <c:pt idx="1">
                  <c:v>34</c:v>
                </c:pt>
                <c:pt idx="2" formatCode="General">
                  <c:v>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0B9-4406-B907-23738FCC57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None of the 3 decisions</c:v>
                </c:pt>
              </c:strCache>
            </c:strRef>
          </c:tx>
          <c:spPr>
            <a:ln w="3810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38100">
                <a:solidFill>
                  <a:schemeClr val="accent4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4.7560341535156717E-3"/>
                  <c:y val="-3.589267000003528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AEA-44C8-8094-986444FC236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  <a:cs typeface="+mn-cs"/>
                  </a:defRPr>
                </a:pPr>
                <a:endParaRPr lang="fr-F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EDS-RDC 2007</c:v>
                </c:pt>
                <c:pt idx="1">
                  <c:v>EDS-RDC II 2013-2014</c:v>
                </c:pt>
                <c:pt idx="2">
                  <c:v>EDS-RDC III 2023-2024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36</c:v>
                </c:pt>
                <c:pt idx="1">
                  <c:v>26</c:v>
                </c:pt>
                <c:pt idx="2">
                  <c:v>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0B9-4406-B907-23738FCC5733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1592223"/>
        <c:axId val="211586815"/>
      </c:lineChart>
      <c:catAx>
        <c:axId val="211592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pPr>
            <a:endParaRPr lang="fr-FR"/>
          </a:p>
        </c:txPr>
        <c:crossAx val="211586815"/>
        <c:crosses val="autoZero"/>
        <c:auto val="1"/>
        <c:lblAlgn val="ctr"/>
        <c:lblOffset val="100"/>
        <c:noMultiLvlLbl val="0"/>
      </c:catAx>
      <c:valAx>
        <c:axId val="211586815"/>
        <c:scaling>
          <c:orientation val="minMax"/>
          <c:max val="1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2115922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</a:defRPr>
      </a:pPr>
      <a:endParaRPr lang="fr-F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0.63359</cdr:x>
      <cdr:y>0.91558</cdr:y>
    </cdr:from>
    <cdr:to>
      <cdr:x>1</cdr:x>
      <cdr:y>1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168DF2E0-D26E-E31B-D873-9F1FF5F230FF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4996946" y="4694317"/>
          <a:ext cx="2889754" cy="432854"/>
        </a:xfrm>
        <a:prstGeom xmlns:a="http://schemas.openxmlformats.org/drawingml/2006/main" prst="rect">
          <a:avLst/>
        </a:prstGeom>
      </cdr:spPr>
    </cdr:pic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0.74235</cdr:x>
      <cdr:y>0.57346</cdr:y>
    </cdr:from>
    <cdr:to>
      <cdr:x>0.81846</cdr:x>
      <cdr:y>0.59852</cdr:y>
    </cdr:to>
    <cdr:cxnSp macro="">
      <cdr:nvCxnSpPr>
        <cdr:cNvPr id="7" name="Straight Connector 6">
          <a:extLst xmlns:a="http://schemas.openxmlformats.org/drawingml/2006/main">
            <a:ext uri="{FF2B5EF4-FFF2-40B4-BE49-F238E27FC236}">
              <a16:creationId xmlns:a16="http://schemas.microsoft.com/office/drawing/2014/main" id="{0D8DE00F-364A-4C1B-B9D1-0C340F712C93}"/>
            </a:ext>
          </a:extLst>
        </cdr:cNvPr>
        <cdr:cNvCxnSpPr/>
      </cdr:nvCxnSpPr>
      <cdr:spPr>
        <a:xfrm xmlns:a="http://schemas.openxmlformats.org/drawingml/2006/main">
          <a:off x="6460769" y="2930123"/>
          <a:ext cx="662359" cy="128065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0.10452</cdr:x>
      <cdr:y>0.68304</cdr:y>
    </cdr:from>
    <cdr:to>
      <cdr:x>0.15217</cdr:x>
      <cdr:y>0.7375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CBF019CB-AEF6-4985-8C1E-448FC34DC5A2}"/>
            </a:ext>
          </a:extLst>
        </cdr:cNvPr>
        <cdr:cNvSpPr txBox="1"/>
      </cdr:nvSpPr>
      <cdr:spPr>
        <a:xfrm xmlns:a="http://schemas.openxmlformats.org/drawingml/2006/main">
          <a:off x="824293" y="3306825"/>
          <a:ext cx="375858" cy="26366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vert="horz" wrap="none" lIns="91440" tIns="45720" rIns="91440" bIns="45720" rtlCol="0" anchor="ctr">
          <a:normAutofit/>
        </a:bodyPr>
        <a:lstStyle xmlns:a="http://schemas.openxmlformats.org/drawingml/2006/main"/>
        <a:p xmlns:a="http://schemas.openxmlformats.org/drawingml/2006/main">
          <a:pPr algn="l"/>
          <a:r>
            <a:rPr lang="en-US" sz="1800" b="1" i="0" dirty="0"/>
            <a:t>&lt;1</a:t>
          </a: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0.46482</cdr:x>
      <cdr:y>0.74111</cdr:y>
    </cdr:from>
    <cdr:to>
      <cdr:x>0.78816</cdr:x>
      <cdr:y>0.82513</cdr:y>
    </cdr:to>
    <cdr:sp macro="" textlink="">
      <cdr:nvSpPr>
        <cdr:cNvPr id="2" name="TextBox 10">
          <a:extLst xmlns:a="http://schemas.openxmlformats.org/drawingml/2006/main">
            <a:ext uri="{FF2B5EF4-FFF2-40B4-BE49-F238E27FC236}">
              <a16:creationId xmlns:a16="http://schemas.microsoft.com/office/drawing/2014/main" id="{B854967F-8043-B86D-C735-482989D83C1E}"/>
            </a:ext>
          </a:extLst>
        </cdr:cNvPr>
        <cdr:cNvSpPr txBox="1"/>
      </cdr:nvSpPr>
      <cdr:spPr>
        <a:xfrm xmlns:a="http://schemas.openxmlformats.org/drawingml/2006/main">
          <a:off x="3630457" y="3360451"/>
          <a:ext cx="2525446" cy="38097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wrap="square" lIns="91440" tIns="45720" rIns="91440" bIns="45720" rtlCol="0" anchor="ctr">
          <a:norm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fr-FR" b="1" noProof="0" dirty="0">
              <a:solidFill>
                <a:schemeClr val="accent4"/>
              </a:solidFill>
              <a:latin typeface="Source Sans Pro" panose="020B0503030403020204" pitchFamily="34" charset="0"/>
              <a:ea typeface="Source Sans Pro" panose="020B0503030403020204" pitchFamily="34" charset="0"/>
            </a:rPr>
            <a:t>Aucune des </a:t>
          </a:r>
          <a:r>
            <a:rPr lang="fr-FR" sz="1800" b="1" noProof="0" dirty="0">
              <a:solidFill>
                <a:schemeClr val="accent4"/>
              </a:solidFill>
              <a:latin typeface="Source Sans Pro" panose="020B0503030403020204" pitchFamily="34" charset="0"/>
              <a:ea typeface="Source Sans Pro" panose="020B0503030403020204" pitchFamily="34" charset="0"/>
            </a:rPr>
            <a:t>3 décisions</a:t>
          </a:r>
        </a:p>
      </cdr:txBody>
    </cdr:sp>
  </cdr:relSizeAnchor>
  <cdr:relSizeAnchor xmlns:cdr="http://schemas.openxmlformats.org/drawingml/2006/chartDrawing">
    <cdr:from>
      <cdr:x>0.465</cdr:x>
      <cdr:y>0.39431</cdr:y>
    </cdr:from>
    <cdr:to>
      <cdr:x>0.8204</cdr:x>
      <cdr:y>0.47833</cdr:y>
    </cdr:to>
    <cdr:sp macro="" textlink="">
      <cdr:nvSpPr>
        <cdr:cNvPr id="3" name="TextBox 11">
          <a:extLst xmlns:a="http://schemas.openxmlformats.org/drawingml/2006/main">
            <a:ext uri="{FF2B5EF4-FFF2-40B4-BE49-F238E27FC236}">
              <a16:creationId xmlns:a16="http://schemas.microsoft.com/office/drawing/2014/main" id="{3862842A-EAC4-C115-2F36-83D77BEE1E0E}"/>
            </a:ext>
          </a:extLst>
        </cdr:cNvPr>
        <cdr:cNvSpPr txBox="1"/>
      </cdr:nvSpPr>
      <cdr:spPr>
        <a:xfrm xmlns:a="http://schemas.openxmlformats.org/drawingml/2006/main">
          <a:off x="3631873" y="1787950"/>
          <a:ext cx="2775851" cy="38097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="horz" wrap="square" lIns="91440" tIns="45720" rIns="91440" bIns="45720" rtlCol="0" anchor="ctr">
          <a:norm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fr-FR" sz="1800" b="1" noProof="0" dirty="0">
              <a:solidFill>
                <a:srgbClr val="0071BB"/>
              </a:solidFill>
              <a:latin typeface="Source Sans Pro" panose="020B0503030403020204" pitchFamily="34" charset="0"/>
              <a:ea typeface="Source Sans Pro" panose="020B0503030403020204" pitchFamily="34" charset="0"/>
            </a:rPr>
            <a:t>Tous les 3 décisions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A9A8D1-CB88-2E47-75DE-249757548B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254724-21D6-2D25-C3EA-2CB71FC5F1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3C0CA6-7390-4E1A-9CDC-CE08AB4AB843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AB87B-2A3E-C83A-9875-0B43B269A1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F49B2-2475-749B-F6CD-EC83E638FE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E7C19-9FF4-4119-BA31-FA81478D3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65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8D18C8-8C88-4D3B-9BE0-2A1484ED1CE6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5D5AC5-2D26-47F1-921A-66A135DAE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4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D5AC5-2D26-47F1-921A-66A135DAE3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59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the term husband includes a partner with whom a woman is living if not married.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D5AC5-2D26-47F1-921A-66A135DAE3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76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</a:t>
            </a:r>
            <a:r>
              <a:rPr lang="fr-FR" dirty="0"/>
              <a:t>La question concernant l'utilisation d'un téléphone portable pour des transactions financières a été posée, que les enquêtées possèdent, ou non, un téléphone portable.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D5AC5-2D26-47F1-921A-66A135DAE3A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15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 </a:t>
            </a:r>
            <a:r>
              <a:rPr lang="fr-FR" dirty="0"/>
              <a:t>La question concernant l'utilisation d'un téléphone portable pour des transactions financières a été posée, que les enquêtées possèdent, ou non, un téléphone portable.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D5AC5-2D26-47F1-921A-66A135DAE3A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00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D5AC5-2D26-47F1-921A-66A135DAE3A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289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EC71831F-1B8F-EA98-3184-E4EB3C6D8FB1}"/>
              </a:ext>
            </a:extLst>
          </p:cNvPr>
          <p:cNvSpPr txBox="1">
            <a:spLocks/>
          </p:cNvSpPr>
          <p:nvPr userDrawn="1"/>
        </p:nvSpPr>
        <p:spPr>
          <a:xfrm>
            <a:off x="628650" y="115095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j-cs"/>
              </a:defRPr>
            </a:lvl1pPr>
          </a:lstStyle>
          <a:p>
            <a:r>
              <a:rPr lang="fr-FR" noProof="0" dirty="0"/>
              <a:t>#EDSRDCIII</a:t>
            </a:r>
            <a:endParaRPr lang="fr-FR" b="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129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CEF7-BDF4-9D90-C771-75E0241DB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title</a:t>
            </a:r>
            <a:r>
              <a:rPr lang="fr-FR" noProof="0" dirty="0"/>
              <a:t>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C59DF9-B727-7BD6-53D6-BBB07FFC0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274E9-1FBB-81C4-5141-D268678A6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0684A-773A-DFCA-7EC5-C299C4D3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9383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A1D83-90D9-A967-BAF7-E596839FB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title</a:t>
            </a:r>
            <a:r>
              <a:rPr lang="fr-FR" noProof="0" dirty="0"/>
              <a:t>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D5B40-EB68-8D4B-357F-B220C4259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noProof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FC97C-5584-8FB9-31E8-948C44C9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02973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BC85-DDF8-A1DB-27A3-C24DA3DA5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0985"/>
            <a:ext cx="7886700" cy="700104"/>
          </a:xfrm>
        </p:spPr>
        <p:txBody>
          <a:bodyPr/>
          <a:lstStyle/>
          <a:p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title</a:t>
            </a:r>
            <a:r>
              <a:rPr lang="fr-FR" noProof="0" dirty="0"/>
              <a:t>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7EC6-E606-BCCD-FC01-0168607C7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noProof="0" dirty="0"/>
              <a:t>Click to </a:t>
            </a:r>
            <a:r>
              <a:rPr lang="fr-FR" noProof="0" dirty="0" err="1"/>
              <a:t>edit</a:t>
            </a:r>
            <a:r>
              <a:rPr lang="fr-FR" noProof="0" dirty="0"/>
              <a:t> Master </a:t>
            </a:r>
            <a:r>
              <a:rPr lang="fr-FR" noProof="0" dirty="0" err="1"/>
              <a:t>text</a:t>
            </a:r>
            <a:r>
              <a:rPr lang="fr-FR" noProof="0" dirty="0"/>
              <a:t> styles</a:t>
            </a:r>
          </a:p>
          <a:p>
            <a:pPr lvl="1"/>
            <a:r>
              <a:rPr lang="fr-FR" noProof="0" dirty="0"/>
              <a:t>Second </a:t>
            </a:r>
            <a:r>
              <a:rPr lang="fr-FR" noProof="0" dirty="0" err="1"/>
              <a:t>level</a:t>
            </a:r>
            <a:endParaRPr lang="fr-FR" noProof="0" dirty="0"/>
          </a:p>
          <a:p>
            <a:pPr lvl="2"/>
            <a:r>
              <a:rPr lang="fr-FR" noProof="0" dirty="0" err="1"/>
              <a:t>Third</a:t>
            </a:r>
            <a:r>
              <a:rPr lang="fr-FR" noProof="0" dirty="0"/>
              <a:t> </a:t>
            </a:r>
            <a:r>
              <a:rPr lang="fr-FR" noProof="0" dirty="0" err="1"/>
              <a:t>level</a:t>
            </a:r>
            <a:endParaRPr lang="fr-FR" noProof="0" dirty="0"/>
          </a:p>
          <a:p>
            <a:pPr lvl="3"/>
            <a:r>
              <a:rPr lang="fr-FR" noProof="0" dirty="0" err="1"/>
              <a:t>Fourth</a:t>
            </a:r>
            <a:r>
              <a:rPr lang="fr-FR" noProof="0" dirty="0"/>
              <a:t> </a:t>
            </a:r>
            <a:r>
              <a:rPr lang="fr-FR" noProof="0" dirty="0" err="1"/>
              <a:t>level</a:t>
            </a:r>
            <a:endParaRPr lang="fr-FR" noProof="0" dirty="0"/>
          </a:p>
          <a:p>
            <a:pPr lvl="4"/>
            <a:r>
              <a:rPr lang="fr-FR" noProof="0" dirty="0" err="1"/>
              <a:t>Fifth</a:t>
            </a:r>
            <a:r>
              <a:rPr lang="fr-FR" noProof="0" dirty="0"/>
              <a:t> </a:t>
            </a:r>
            <a:r>
              <a:rPr lang="fr-FR" noProof="0" dirty="0" err="1"/>
              <a:t>level</a:t>
            </a:r>
            <a:endParaRPr lang="fr-FR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3DAB-1288-D2A6-CDF7-6DB873393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46083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BF62-381D-A10A-2B05-CF2065AF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5B1DE-79D9-8942-5FD8-A2F056CE7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D1C88-F894-953E-7603-9966357E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29321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5229-41BE-FCD2-40AF-27A3CD6A6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F47D-7483-43A5-0658-4E25BC7D7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D5CDD-98ED-48B0-10C6-1E0C5F887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6669B-A941-704F-9F3C-A818DF9F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22710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6BC1-4D31-60E7-AD68-5F5554B42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D094AF-D978-2D58-15A9-1B33CF068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FEFA9-1EFD-AA0F-5613-FF2578649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77AD89-766D-5EB1-992F-5E75824CF1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DD7E75-52E7-7B3E-9839-1C36622685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66514-9FE0-C986-DC11-1C04C064B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9174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39E1-D2C8-25CA-5AAB-52CEE9B3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B5B06-9A2B-3713-F79A-B8D93949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0840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B23E28-E8E3-EDDF-D177-79EF6B5143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60260F9B-33D5-482D-9662-C9BCE1E21376}" type="datetimeFigureOut">
              <a:rPr lang="fr-FR" noProof="0" smtClean="0"/>
              <a:t>14/11/2024</a:t>
            </a:fld>
            <a:endParaRPr lang="fr-FR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F321F6-3B64-18D4-DDAD-322F018BF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fr-FR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180AF-0655-F3DE-0431-52E54B914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40092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639F2-937A-2854-EF3F-2239E2CF5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811CE-D9E8-8D8B-9457-895E777F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502F5-9B92-7EBD-7F62-C1840E9C6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723CC-C2B0-C198-D4C4-582F5D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49339-800A-4CDC-8A74-C3449E69EF6B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304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AF6A25-C05E-275F-43E1-F8E93E3EE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56687"/>
            <a:ext cx="7886700" cy="531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 dirty="0"/>
              <a:t># EDSRDCIII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09212-0AFA-BD44-BB7F-4D988B3E7A6C}"/>
              </a:ext>
            </a:extLst>
          </p:cNvPr>
          <p:cNvSpPr txBox="1"/>
          <p:nvPr userDrawn="1"/>
        </p:nvSpPr>
        <p:spPr>
          <a:xfrm>
            <a:off x="376754" y="5048691"/>
            <a:ext cx="85312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3600" b="1" noProof="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Enquête Démographique et de Santé de la République Démocratique du Congo III (EDS-RDC III) 2023-2024</a:t>
            </a:r>
          </a:p>
        </p:txBody>
      </p:sp>
      <p:pic>
        <p:nvPicPr>
          <p:cNvPr id="3" name="Picture 2" descr="A leopard standing in a field&#10;&#10;Description automatically generated">
            <a:extLst>
              <a:ext uri="{FF2B5EF4-FFF2-40B4-BE49-F238E27FC236}">
                <a16:creationId xmlns:a16="http://schemas.microsoft.com/office/drawing/2014/main" id="{A688CBF6-96C6-17C6-53B7-ECC0BB7789F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52" b="21701"/>
          <a:stretch/>
        </p:blipFill>
        <p:spPr>
          <a:xfrm>
            <a:off x="0" y="1804695"/>
            <a:ext cx="9144000" cy="297775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F00253E-4B7B-495F-062F-4C58FF84BAF6}"/>
              </a:ext>
            </a:extLst>
          </p:cNvPr>
          <p:cNvGrpSpPr/>
          <p:nvPr userDrawn="1"/>
        </p:nvGrpSpPr>
        <p:grpSpPr>
          <a:xfrm>
            <a:off x="0" y="1528900"/>
            <a:ext cx="9144000" cy="283310"/>
            <a:chOff x="0" y="1528900"/>
            <a:chExt cx="9144000" cy="28331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139826A-640E-12A1-234F-57C1984C22CC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8F94780-6626-D0A9-73FE-F7DDF88D05EC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7335BE-9296-77A4-FC62-F96F57B55CA8}"/>
              </a:ext>
            </a:extLst>
          </p:cNvPr>
          <p:cNvGrpSpPr/>
          <p:nvPr userDrawn="1"/>
        </p:nvGrpSpPr>
        <p:grpSpPr>
          <a:xfrm rot="10800000">
            <a:off x="0" y="4712503"/>
            <a:ext cx="9144000" cy="283310"/>
            <a:chOff x="0" y="1528900"/>
            <a:chExt cx="9144000" cy="28331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EC1411A-6FC2-6FBA-DD6D-34D1337DC80E}"/>
                </a:ext>
              </a:extLst>
            </p:cNvPr>
            <p:cNvSpPr/>
            <p:nvPr userDrawn="1"/>
          </p:nvSpPr>
          <p:spPr>
            <a:xfrm>
              <a:off x="0" y="1528900"/>
              <a:ext cx="9144000" cy="2168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6D34F1-08EE-3997-D7CF-79952CAE2EF8}"/>
                </a:ext>
              </a:extLst>
            </p:cNvPr>
            <p:cNvSpPr/>
            <p:nvPr userDrawn="1"/>
          </p:nvSpPr>
          <p:spPr>
            <a:xfrm>
              <a:off x="0" y="1688815"/>
              <a:ext cx="9144000" cy="123395"/>
            </a:xfrm>
            <a:prstGeom prst="rect">
              <a:avLst/>
            </a:prstGeom>
            <a:solidFill>
              <a:srgbClr val="F8D02E"/>
            </a:solidFill>
            <a:ln>
              <a:solidFill>
                <a:srgbClr val="F8D0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20419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b="1" kern="1200">
          <a:solidFill>
            <a:schemeClr val="bg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E54A10-719A-0B4F-7C4C-F7D6FAC82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65C5F-08F2-14C5-EB6B-62F788C57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38227"/>
            <a:ext cx="7886700" cy="810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08880-2D04-8F31-445B-D96DA2BF4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ABC49339-800A-4CDC-8A74-C3449E69EF6B}" type="slidenum">
              <a:rPr lang="fr-FR" noProof="0" smtClean="0"/>
              <a:pPr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8471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i="1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0" y="446088"/>
            <a:ext cx="9144000" cy="1209675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Pouvoir</a:t>
            </a:r>
            <a:r>
              <a:rPr lang="en-US" dirty="0"/>
              <a:t> </a:t>
            </a:r>
            <a:r>
              <a:rPr lang="en-US" dirty="0" err="1"/>
              <a:t>d’action</a:t>
            </a:r>
            <a:r>
              <a:rPr lang="en-US" dirty="0"/>
              <a:t> de la femme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3">
            <a:extLst>
              <a:ext uri="{FF2B5EF4-FFF2-40B4-BE49-F238E27FC236}">
                <a16:creationId xmlns:a16="http://schemas.microsoft.com/office/drawing/2014/main" id="{1A5D5D1F-6AE8-32C3-0DF9-D2F8A96FD89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213045" y="1648385"/>
            <a:ext cx="5517518" cy="5505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A57591F-F75D-FBB3-BD7E-757A1AFC2F44}"/>
              </a:ext>
            </a:extLst>
          </p:cNvPr>
          <p:cNvSpPr txBox="1"/>
          <p:nvPr/>
        </p:nvSpPr>
        <p:spPr>
          <a:xfrm>
            <a:off x="413849" y="4667930"/>
            <a:ext cx="1640743" cy="11708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RDC 53 %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DF0382-C2EE-8050-EC32-C95DE214D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04" y="134953"/>
            <a:ext cx="6522403" cy="1479576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Possession d’un téléphone portable selon la province : homme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6E46E2-C2D0-14CF-A944-2AEE69ECE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804" y="1636688"/>
            <a:ext cx="3404668" cy="932528"/>
          </a:xfrm>
        </p:spPr>
        <p:txBody>
          <a:bodyPr>
            <a:noAutofit/>
          </a:bodyPr>
          <a:lstStyle/>
          <a:p>
            <a:r>
              <a:rPr lang="fr-FR" dirty="0"/>
              <a:t>Pourcentage d’hommes de 15-49 ans qui possèdent un téléphone portable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7EC22-FAAC-44ED-A889-47204EEB5081}"/>
              </a:ext>
            </a:extLst>
          </p:cNvPr>
          <p:cNvSpPr txBox="1">
            <a:spLocks/>
          </p:cNvSpPr>
          <p:nvPr/>
        </p:nvSpPr>
        <p:spPr>
          <a:xfrm>
            <a:off x="7292360" y="834649"/>
            <a:ext cx="1914612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i="0" dirty="0">
                <a:solidFill>
                  <a:srgbClr val="00A4E4"/>
                </a:solidFill>
              </a:rPr>
              <a:t>Indicateur 5.b.1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4FBB1D92-DF2C-E1EC-A85C-73B1B24FDB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34" name="AutoShape 3">
            <a:extLst>
              <a:ext uri="{FF2B5EF4-FFF2-40B4-BE49-F238E27FC236}">
                <a16:creationId xmlns:a16="http://schemas.microsoft.com/office/drawing/2014/main" id="{FE953E27-B4EB-27CC-D386-5A3BA74ECEE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839913" y="989013"/>
            <a:ext cx="5886450" cy="588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EFB10503-D1D9-C855-952F-FF78EE196B5D}"/>
              </a:ext>
            </a:extLst>
          </p:cNvPr>
          <p:cNvSpPr/>
          <p:nvPr/>
        </p:nvSpPr>
        <p:spPr>
          <a:xfrm flipV="1">
            <a:off x="6117143" y="1124388"/>
            <a:ext cx="1577185" cy="1030114"/>
          </a:xfrm>
          <a:custGeom>
            <a:avLst/>
            <a:gdLst>
              <a:gd name="connsiteX0" fmla="*/ 840217 w 1419362"/>
              <a:gd name="connsiteY0" fmla="*/ 923359 h 927034"/>
              <a:gd name="connsiteX1" fmla="*/ 841489 w 1419362"/>
              <a:gd name="connsiteY1" fmla="*/ 922836 h 927034"/>
              <a:gd name="connsiteX2" fmla="*/ 843137 w 1419362"/>
              <a:gd name="connsiteY2" fmla="*/ 922999 h 927034"/>
              <a:gd name="connsiteX3" fmla="*/ 844558 w 1419362"/>
              <a:gd name="connsiteY3" fmla="*/ 923359 h 927034"/>
              <a:gd name="connsiteX4" fmla="*/ 845682 w 1419362"/>
              <a:gd name="connsiteY4" fmla="*/ 924111 h 927034"/>
              <a:gd name="connsiteX5" fmla="*/ 846954 w 1419362"/>
              <a:gd name="connsiteY5" fmla="*/ 924340 h 927034"/>
              <a:gd name="connsiteX6" fmla="*/ 847703 w 1419362"/>
              <a:gd name="connsiteY6" fmla="*/ 923065 h 927034"/>
              <a:gd name="connsiteX7" fmla="*/ 848226 w 1419362"/>
              <a:gd name="connsiteY7" fmla="*/ 921789 h 927034"/>
              <a:gd name="connsiteX8" fmla="*/ 848975 w 1419362"/>
              <a:gd name="connsiteY8" fmla="*/ 920677 h 927034"/>
              <a:gd name="connsiteX9" fmla="*/ 849199 w 1419362"/>
              <a:gd name="connsiteY9" fmla="*/ 919108 h 927034"/>
              <a:gd name="connsiteX10" fmla="*/ 849199 w 1419362"/>
              <a:gd name="connsiteY10" fmla="*/ 917227 h 927034"/>
              <a:gd name="connsiteX11" fmla="*/ 849573 w 1419362"/>
              <a:gd name="connsiteY11" fmla="*/ 915805 h 927034"/>
              <a:gd name="connsiteX12" fmla="*/ 850697 w 1419362"/>
              <a:gd name="connsiteY12" fmla="*/ 915052 h 927034"/>
              <a:gd name="connsiteX13" fmla="*/ 852343 w 1419362"/>
              <a:gd name="connsiteY13" fmla="*/ 914905 h 927034"/>
              <a:gd name="connsiteX14" fmla="*/ 854140 w 1419362"/>
              <a:gd name="connsiteY14" fmla="*/ 914905 h 927034"/>
              <a:gd name="connsiteX15" fmla="*/ 855936 w 1419362"/>
              <a:gd name="connsiteY15" fmla="*/ 914987 h 927034"/>
              <a:gd name="connsiteX16" fmla="*/ 857433 w 1419362"/>
              <a:gd name="connsiteY16" fmla="*/ 914611 h 927034"/>
              <a:gd name="connsiteX17" fmla="*/ 857433 w 1419362"/>
              <a:gd name="connsiteY17" fmla="*/ 913107 h 927034"/>
              <a:gd name="connsiteX18" fmla="*/ 856385 w 1419362"/>
              <a:gd name="connsiteY18" fmla="*/ 912436 h 927034"/>
              <a:gd name="connsiteX19" fmla="*/ 854889 w 1419362"/>
              <a:gd name="connsiteY19" fmla="*/ 912060 h 927034"/>
              <a:gd name="connsiteX20" fmla="*/ 853841 w 1419362"/>
              <a:gd name="connsiteY20" fmla="*/ 911308 h 927034"/>
              <a:gd name="connsiteX21" fmla="*/ 853466 w 1419362"/>
              <a:gd name="connsiteY21" fmla="*/ 910196 h 927034"/>
              <a:gd name="connsiteX22" fmla="*/ 854739 w 1419362"/>
              <a:gd name="connsiteY22" fmla="*/ 909673 h 927034"/>
              <a:gd name="connsiteX23" fmla="*/ 856385 w 1419362"/>
              <a:gd name="connsiteY23" fmla="*/ 909526 h 927034"/>
              <a:gd name="connsiteX24" fmla="*/ 857433 w 1419362"/>
              <a:gd name="connsiteY24" fmla="*/ 908773 h 927034"/>
              <a:gd name="connsiteX25" fmla="*/ 858182 w 1419362"/>
              <a:gd name="connsiteY25" fmla="*/ 907727 h 927034"/>
              <a:gd name="connsiteX26" fmla="*/ 858781 w 1419362"/>
              <a:gd name="connsiteY26" fmla="*/ 906452 h 927034"/>
              <a:gd name="connsiteX27" fmla="*/ 859530 w 1419362"/>
              <a:gd name="connsiteY27" fmla="*/ 905323 h 927034"/>
              <a:gd name="connsiteX28" fmla="*/ 860802 w 1419362"/>
              <a:gd name="connsiteY28" fmla="*/ 905552 h 927034"/>
              <a:gd name="connsiteX29" fmla="*/ 861699 w 1419362"/>
              <a:gd name="connsiteY29" fmla="*/ 906452 h 927034"/>
              <a:gd name="connsiteX30" fmla="*/ 861850 w 1419362"/>
              <a:gd name="connsiteY30" fmla="*/ 908103 h 927034"/>
              <a:gd name="connsiteX31" fmla="*/ 861850 w 1419362"/>
              <a:gd name="connsiteY31" fmla="*/ 909526 h 927034"/>
              <a:gd name="connsiteX32" fmla="*/ 862747 w 1419362"/>
              <a:gd name="connsiteY32" fmla="*/ 910491 h 927034"/>
              <a:gd name="connsiteX33" fmla="*/ 864245 w 1419362"/>
              <a:gd name="connsiteY33" fmla="*/ 910491 h 927034"/>
              <a:gd name="connsiteX34" fmla="*/ 865517 w 1419362"/>
              <a:gd name="connsiteY34" fmla="*/ 909886 h 927034"/>
              <a:gd name="connsiteX35" fmla="*/ 866789 w 1419362"/>
              <a:gd name="connsiteY35" fmla="*/ 909362 h 927034"/>
              <a:gd name="connsiteX36" fmla="*/ 867838 w 1419362"/>
              <a:gd name="connsiteY36" fmla="*/ 908692 h 927034"/>
              <a:gd name="connsiteX37" fmla="*/ 868812 w 1419362"/>
              <a:gd name="connsiteY37" fmla="*/ 907792 h 927034"/>
              <a:gd name="connsiteX38" fmla="*/ 869559 w 1419362"/>
              <a:gd name="connsiteY38" fmla="*/ 906681 h 927034"/>
              <a:gd name="connsiteX39" fmla="*/ 870158 w 1419362"/>
              <a:gd name="connsiteY39" fmla="*/ 905634 h 927034"/>
              <a:gd name="connsiteX40" fmla="*/ 872480 w 1419362"/>
              <a:gd name="connsiteY40" fmla="*/ 904212 h 927034"/>
              <a:gd name="connsiteX41" fmla="*/ 873752 w 1419362"/>
              <a:gd name="connsiteY41" fmla="*/ 903607 h 927034"/>
              <a:gd name="connsiteX42" fmla="*/ 875398 w 1419362"/>
              <a:gd name="connsiteY42" fmla="*/ 903459 h 927034"/>
              <a:gd name="connsiteX43" fmla="*/ 877195 w 1419362"/>
              <a:gd name="connsiteY43" fmla="*/ 903459 h 927034"/>
              <a:gd name="connsiteX44" fmla="*/ 878840 w 1419362"/>
              <a:gd name="connsiteY44" fmla="*/ 903312 h 927034"/>
              <a:gd name="connsiteX45" fmla="*/ 880338 w 1419362"/>
              <a:gd name="connsiteY45" fmla="*/ 902936 h 927034"/>
              <a:gd name="connsiteX46" fmla="*/ 881610 w 1419362"/>
              <a:gd name="connsiteY46" fmla="*/ 902413 h 927034"/>
              <a:gd name="connsiteX47" fmla="*/ 882510 w 1419362"/>
              <a:gd name="connsiteY47" fmla="*/ 901514 h 927034"/>
              <a:gd name="connsiteX48" fmla="*/ 883257 w 1419362"/>
              <a:gd name="connsiteY48" fmla="*/ 900467 h 927034"/>
              <a:gd name="connsiteX49" fmla="*/ 883633 w 1419362"/>
              <a:gd name="connsiteY49" fmla="*/ 898963 h 927034"/>
              <a:gd name="connsiteX50" fmla="*/ 883857 w 1419362"/>
              <a:gd name="connsiteY50" fmla="*/ 897311 h 927034"/>
              <a:gd name="connsiteX51" fmla="*/ 884230 w 1419362"/>
              <a:gd name="connsiteY51" fmla="*/ 895889 h 927034"/>
              <a:gd name="connsiteX52" fmla="*/ 884755 w 1419362"/>
              <a:gd name="connsiteY52" fmla="*/ 894630 h 927034"/>
              <a:gd name="connsiteX53" fmla="*/ 885654 w 1419362"/>
              <a:gd name="connsiteY53" fmla="*/ 893730 h 927034"/>
              <a:gd name="connsiteX54" fmla="*/ 887000 w 1419362"/>
              <a:gd name="connsiteY54" fmla="*/ 893207 h 927034"/>
              <a:gd name="connsiteX55" fmla="*/ 888573 w 1419362"/>
              <a:gd name="connsiteY55" fmla="*/ 893044 h 927034"/>
              <a:gd name="connsiteX56" fmla="*/ 890069 w 1419362"/>
              <a:gd name="connsiteY56" fmla="*/ 892684 h 927034"/>
              <a:gd name="connsiteX57" fmla="*/ 890818 w 1419362"/>
              <a:gd name="connsiteY57" fmla="*/ 891556 h 927034"/>
              <a:gd name="connsiteX58" fmla="*/ 891343 w 1419362"/>
              <a:gd name="connsiteY58" fmla="*/ 890280 h 927034"/>
              <a:gd name="connsiteX59" fmla="*/ 892315 w 1419362"/>
              <a:gd name="connsiteY59" fmla="*/ 889381 h 927034"/>
              <a:gd name="connsiteX60" fmla="*/ 893588 w 1419362"/>
              <a:gd name="connsiteY60" fmla="*/ 888858 h 927034"/>
              <a:gd name="connsiteX61" fmla="*/ 895234 w 1419362"/>
              <a:gd name="connsiteY61" fmla="*/ 889087 h 927034"/>
              <a:gd name="connsiteX62" fmla="*/ 896657 w 1419362"/>
              <a:gd name="connsiteY62" fmla="*/ 889463 h 927034"/>
              <a:gd name="connsiteX63" fmla="*/ 898153 w 1419362"/>
              <a:gd name="connsiteY63" fmla="*/ 889839 h 927034"/>
              <a:gd name="connsiteX64" fmla="*/ 899052 w 1419362"/>
              <a:gd name="connsiteY64" fmla="*/ 890362 h 927034"/>
              <a:gd name="connsiteX65" fmla="*/ 899950 w 1419362"/>
              <a:gd name="connsiteY65" fmla="*/ 891261 h 927034"/>
              <a:gd name="connsiteX66" fmla="*/ 899726 w 1419362"/>
              <a:gd name="connsiteY66" fmla="*/ 892602 h 927034"/>
              <a:gd name="connsiteX67" fmla="*/ 898678 w 1419362"/>
              <a:gd name="connsiteY67" fmla="*/ 893273 h 927034"/>
              <a:gd name="connsiteX68" fmla="*/ 897330 w 1419362"/>
              <a:gd name="connsiteY68" fmla="*/ 893796 h 927034"/>
              <a:gd name="connsiteX69" fmla="*/ 896282 w 1419362"/>
              <a:gd name="connsiteY69" fmla="*/ 894548 h 927034"/>
              <a:gd name="connsiteX70" fmla="*/ 896282 w 1419362"/>
              <a:gd name="connsiteY70" fmla="*/ 895594 h 927034"/>
              <a:gd name="connsiteX71" fmla="*/ 897554 w 1419362"/>
              <a:gd name="connsiteY71" fmla="*/ 896199 h 927034"/>
              <a:gd name="connsiteX72" fmla="*/ 899126 w 1419362"/>
              <a:gd name="connsiteY72" fmla="*/ 896347 h 927034"/>
              <a:gd name="connsiteX73" fmla="*/ 900774 w 1419362"/>
              <a:gd name="connsiteY73" fmla="*/ 896199 h 927034"/>
              <a:gd name="connsiteX74" fmla="*/ 902270 w 1419362"/>
              <a:gd name="connsiteY74" fmla="*/ 895823 h 927034"/>
              <a:gd name="connsiteX75" fmla="*/ 903542 w 1419362"/>
              <a:gd name="connsiteY75" fmla="*/ 895300 h 927034"/>
              <a:gd name="connsiteX76" fmla="*/ 904291 w 1419362"/>
              <a:gd name="connsiteY76" fmla="*/ 894254 h 927034"/>
              <a:gd name="connsiteX77" fmla="*/ 904517 w 1419362"/>
              <a:gd name="connsiteY77" fmla="*/ 892978 h 927034"/>
              <a:gd name="connsiteX78" fmla="*/ 904291 w 1419362"/>
              <a:gd name="connsiteY78" fmla="*/ 891327 h 927034"/>
              <a:gd name="connsiteX79" fmla="*/ 903768 w 1419362"/>
              <a:gd name="connsiteY79" fmla="*/ 890051 h 927034"/>
              <a:gd name="connsiteX80" fmla="*/ 903768 w 1419362"/>
              <a:gd name="connsiteY80" fmla="*/ 888563 h 927034"/>
              <a:gd name="connsiteX81" fmla="*/ 904890 w 1419362"/>
              <a:gd name="connsiteY81" fmla="*/ 887893 h 927034"/>
              <a:gd name="connsiteX82" fmla="*/ 906312 w 1419362"/>
              <a:gd name="connsiteY82" fmla="*/ 888253 h 927034"/>
              <a:gd name="connsiteX83" fmla="*/ 907584 w 1419362"/>
              <a:gd name="connsiteY83" fmla="*/ 889005 h 927034"/>
              <a:gd name="connsiteX84" fmla="*/ 909232 w 1419362"/>
              <a:gd name="connsiteY84" fmla="*/ 888792 h 927034"/>
              <a:gd name="connsiteX85" fmla="*/ 910205 w 1419362"/>
              <a:gd name="connsiteY85" fmla="*/ 887893 h 927034"/>
              <a:gd name="connsiteX86" fmla="*/ 909980 w 1419362"/>
              <a:gd name="connsiteY86" fmla="*/ 886618 h 927034"/>
              <a:gd name="connsiteX87" fmla="*/ 909306 w 1419362"/>
              <a:gd name="connsiteY87" fmla="*/ 885571 h 927034"/>
              <a:gd name="connsiteX88" fmla="*/ 908184 w 1419362"/>
              <a:gd name="connsiteY88" fmla="*/ 884819 h 927034"/>
              <a:gd name="connsiteX89" fmla="*/ 907285 w 1419362"/>
              <a:gd name="connsiteY89" fmla="*/ 883920 h 927034"/>
              <a:gd name="connsiteX90" fmla="*/ 907509 w 1419362"/>
              <a:gd name="connsiteY90" fmla="*/ 882268 h 927034"/>
              <a:gd name="connsiteX91" fmla="*/ 908783 w 1419362"/>
              <a:gd name="connsiteY91" fmla="*/ 881745 h 927034"/>
              <a:gd name="connsiteX92" fmla="*/ 910055 w 1419362"/>
              <a:gd name="connsiteY92" fmla="*/ 881156 h 927034"/>
              <a:gd name="connsiteX93" fmla="*/ 910953 w 1419362"/>
              <a:gd name="connsiteY93" fmla="*/ 880257 h 927034"/>
              <a:gd name="connsiteX94" fmla="*/ 911551 w 1419362"/>
              <a:gd name="connsiteY94" fmla="*/ 879047 h 927034"/>
              <a:gd name="connsiteX95" fmla="*/ 912076 w 1419362"/>
              <a:gd name="connsiteY95" fmla="*/ 877788 h 927034"/>
              <a:gd name="connsiteX96" fmla="*/ 912974 w 1419362"/>
              <a:gd name="connsiteY96" fmla="*/ 876889 h 927034"/>
              <a:gd name="connsiteX97" fmla="*/ 914246 w 1419362"/>
              <a:gd name="connsiteY97" fmla="*/ 876284 h 927034"/>
              <a:gd name="connsiteX98" fmla="*/ 915744 w 1419362"/>
              <a:gd name="connsiteY98" fmla="*/ 876660 h 927034"/>
              <a:gd name="connsiteX99" fmla="*/ 916792 w 1419362"/>
              <a:gd name="connsiteY99" fmla="*/ 877412 h 927034"/>
              <a:gd name="connsiteX100" fmla="*/ 917390 w 1419362"/>
              <a:gd name="connsiteY100" fmla="*/ 878671 h 927034"/>
              <a:gd name="connsiteX101" fmla="*/ 917915 w 1419362"/>
              <a:gd name="connsiteY101" fmla="*/ 879946 h 927034"/>
              <a:gd name="connsiteX102" fmla="*/ 918438 w 1419362"/>
              <a:gd name="connsiteY102" fmla="*/ 881222 h 927034"/>
              <a:gd name="connsiteX103" fmla="*/ 919338 w 1419362"/>
              <a:gd name="connsiteY103" fmla="*/ 882203 h 927034"/>
              <a:gd name="connsiteX104" fmla="*/ 920834 w 1419362"/>
              <a:gd name="connsiteY104" fmla="*/ 882579 h 927034"/>
              <a:gd name="connsiteX105" fmla="*/ 922256 w 1419362"/>
              <a:gd name="connsiteY105" fmla="*/ 882938 h 927034"/>
              <a:gd name="connsiteX106" fmla="*/ 923528 w 1419362"/>
              <a:gd name="connsiteY106" fmla="*/ 883462 h 927034"/>
              <a:gd name="connsiteX107" fmla="*/ 925175 w 1419362"/>
              <a:gd name="connsiteY107" fmla="*/ 883315 h 927034"/>
              <a:gd name="connsiteX108" fmla="*/ 926447 w 1419362"/>
              <a:gd name="connsiteY108" fmla="*/ 882792 h 927034"/>
              <a:gd name="connsiteX109" fmla="*/ 927047 w 1419362"/>
              <a:gd name="connsiteY109" fmla="*/ 881516 h 927034"/>
              <a:gd name="connsiteX110" fmla="*/ 927420 w 1419362"/>
              <a:gd name="connsiteY110" fmla="*/ 880028 h 927034"/>
              <a:gd name="connsiteX111" fmla="*/ 927945 w 1419362"/>
              <a:gd name="connsiteY111" fmla="*/ 878753 h 927034"/>
              <a:gd name="connsiteX112" fmla="*/ 928694 w 1419362"/>
              <a:gd name="connsiteY112" fmla="*/ 877706 h 927034"/>
              <a:gd name="connsiteX113" fmla="*/ 929591 w 1419362"/>
              <a:gd name="connsiteY113" fmla="*/ 876807 h 927034"/>
              <a:gd name="connsiteX114" fmla="*/ 930715 w 1419362"/>
              <a:gd name="connsiteY114" fmla="*/ 876055 h 927034"/>
              <a:gd name="connsiteX115" fmla="*/ 931464 w 1419362"/>
              <a:gd name="connsiteY115" fmla="*/ 875008 h 927034"/>
              <a:gd name="connsiteX116" fmla="*/ 931612 w 1419362"/>
              <a:gd name="connsiteY116" fmla="*/ 873357 h 927034"/>
              <a:gd name="connsiteX117" fmla="*/ 931838 w 1419362"/>
              <a:gd name="connsiteY117" fmla="*/ 871722 h 927034"/>
              <a:gd name="connsiteX118" fmla="*/ 932211 w 1419362"/>
              <a:gd name="connsiteY118" fmla="*/ 870299 h 927034"/>
              <a:gd name="connsiteX119" fmla="*/ 932960 w 1419362"/>
              <a:gd name="connsiteY119" fmla="*/ 869171 h 927034"/>
              <a:gd name="connsiteX120" fmla="*/ 934382 w 1419362"/>
              <a:gd name="connsiteY120" fmla="*/ 868876 h 927034"/>
              <a:gd name="connsiteX121" fmla="*/ 935654 w 1419362"/>
              <a:gd name="connsiteY121" fmla="*/ 869400 h 927034"/>
              <a:gd name="connsiteX122" fmla="*/ 936029 w 1419362"/>
              <a:gd name="connsiteY122" fmla="*/ 870822 h 927034"/>
              <a:gd name="connsiteX123" fmla="*/ 936029 w 1419362"/>
              <a:gd name="connsiteY123" fmla="*/ 872310 h 927034"/>
              <a:gd name="connsiteX124" fmla="*/ 935506 w 1419362"/>
              <a:gd name="connsiteY124" fmla="*/ 873586 h 927034"/>
              <a:gd name="connsiteX125" fmla="*/ 935131 w 1419362"/>
              <a:gd name="connsiteY125" fmla="*/ 875008 h 927034"/>
              <a:gd name="connsiteX126" fmla="*/ 935805 w 1419362"/>
              <a:gd name="connsiteY126" fmla="*/ 876136 h 927034"/>
              <a:gd name="connsiteX127" fmla="*/ 936927 w 1419362"/>
              <a:gd name="connsiteY127" fmla="*/ 876889 h 927034"/>
              <a:gd name="connsiteX128" fmla="*/ 938349 w 1419362"/>
              <a:gd name="connsiteY128" fmla="*/ 877265 h 927034"/>
              <a:gd name="connsiteX129" fmla="*/ 939996 w 1419362"/>
              <a:gd name="connsiteY129" fmla="*/ 877412 h 927034"/>
              <a:gd name="connsiteX130" fmla="*/ 941269 w 1419362"/>
              <a:gd name="connsiteY130" fmla="*/ 878000 h 927034"/>
              <a:gd name="connsiteX131" fmla="*/ 942540 w 1419362"/>
              <a:gd name="connsiteY131" fmla="*/ 878524 h 927034"/>
              <a:gd name="connsiteX132" fmla="*/ 943814 w 1419362"/>
              <a:gd name="connsiteY132" fmla="*/ 879129 h 927034"/>
              <a:gd name="connsiteX133" fmla="*/ 945310 w 1419362"/>
              <a:gd name="connsiteY133" fmla="*/ 878753 h 927034"/>
              <a:gd name="connsiteX134" fmla="*/ 946209 w 1419362"/>
              <a:gd name="connsiteY134" fmla="*/ 877853 h 927034"/>
              <a:gd name="connsiteX135" fmla="*/ 946958 w 1419362"/>
              <a:gd name="connsiteY135" fmla="*/ 876725 h 927034"/>
              <a:gd name="connsiteX136" fmla="*/ 948230 w 1419362"/>
              <a:gd name="connsiteY136" fmla="*/ 876578 h 927034"/>
              <a:gd name="connsiteX137" fmla="*/ 948753 w 1419362"/>
              <a:gd name="connsiteY137" fmla="*/ 877853 h 927034"/>
              <a:gd name="connsiteX138" fmla="*/ 948753 w 1419362"/>
              <a:gd name="connsiteY138" fmla="*/ 879652 h 927034"/>
              <a:gd name="connsiteX139" fmla="*/ 948753 w 1419362"/>
              <a:gd name="connsiteY139" fmla="*/ 881516 h 927034"/>
              <a:gd name="connsiteX140" fmla="*/ 949053 w 1419362"/>
              <a:gd name="connsiteY140" fmla="*/ 882938 h 927034"/>
              <a:gd name="connsiteX141" fmla="*/ 949802 w 1419362"/>
              <a:gd name="connsiteY141" fmla="*/ 884067 h 927034"/>
              <a:gd name="connsiteX142" fmla="*/ 950550 w 1419362"/>
              <a:gd name="connsiteY142" fmla="*/ 885113 h 927034"/>
              <a:gd name="connsiteX143" fmla="*/ 951448 w 1419362"/>
              <a:gd name="connsiteY143" fmla="*/ 886094 h 927034"/>
              <a:gd name="connsiteX144" fmla="*/ 952720 w 1419362"/>
              <a:gd name="connsiteY144" fmla="*/ 886618 h 927034"/>
              <a:gd name="connsiteX145" fmla="*/ 954368 w 1419362"/>
              <a:gd name="connsiteY145" fmla="*/ 886470 h 927034"/>
              <a:gd name="connsiteX146" fmla="*/ 954741 w 1419362"/>
              <a:gd name="connsiteY146" fmla="*/ 884966 h 927034"/>
              <a:gd name="connsiteX147" fmla="*/ 955266 w 1419362"/>
              <a:gd name="connsiteY147" fmla="*/ 883773 h 927034"/>
              <a:gd name="connsiteX148" fmla="*/ 956389 w 1419362"/>
              <a:gd name="connsiteY148" fmla="*/ 883020 h 927034"/>
              <a:gd name="connsiteX149" fmla="*/ 957287 w 1419362"/>
              <a:gd name="connsiteY149" fmla="*/ 883920 h 927034"/>
              <a:gd name="connsiteX150" fmla="*/ 958185 w 1419362"/>
              <a:gd name="connsiteY150" fmla="*/ 884819 h 927034"/>
              <a:gd name="connsiteX151" fmla="*/ 959308 w 1419362"/>
              <a:gd name="connsiteY151" fmla="*/ 884525 h 927034"/>
              <a:gd name="connsiteX152" fmla="*/ 959308 w 1419362"/>
              <a:gd name="connsiteY152" fmla="*/ 882644 h 927034"/>
              <a:gd name="connsiteX153" fmla="*/ 959683 w 1419362"/>
              <a:gd name="connsiteY153" fmla="*/ 881222 h 927034"/>
              <a:gd name="connsiteX154" fmla="*/ 959907 w 1419362"/>
              <a:gd name="connsiteY154" fmla="*/ 880682 h 927034"/>
              <a:gd name="connsiteX155" fmla="*/ 960206 w 1419362"/>
              <a:gd name="connsiteY155" fmla="*/ 879946 h 927034"/>
              <a:gd name="connsiteX156" fmla="*/ 960955 w 1419362"/>
              <a:gd name="connsiteY156" fmla="*/ 878900 h 927034"/>
              <a:gd name="connsiteX157" fmla="*/ 961928 w 1419362"/>
              <a:gd name="connsiteY157" fmla="*/ 877935 h 927034"/>
              <a:gd name="connsiteX158" fmla="*/ 962976 w 1419362"/>
              <a:gd name="connsiteY158" fmla="*/ 877265 h 927034"/>
              <a:gd name="connsiteX159" fmla="*/ 964248 w 1419362"/>
              <a:gd name="connsiteY159" fmla="*/ 876725 h 927034"/>
              <a:gd name="connsiteX160" fmla="*/ 965371 w 1419362"/>
              <a:gd name="connsiteY160" fmla="*/ 875989 h 927034"/>
              <a:gd name="connsiteX161" fmla="*/ 966643 w 1419362"/>
              <a:gd name="connsiteY161" fmla="*/ 875466 h 927034"/>
              <a:gd name="connsiteX162" fmla="*/ 968290 w 1419362"/>
              <a:gd name="connsiteY162" fmla="*/ 875678 h 927034"/>
              <a:gd name="connsiteX163" fmla="*/ 969413 w 1419362"/>
              <a:gd name="connsiteY163" fmla="*/ 876365 h 927034"/>
              <a:gd name="connsiteX164" fmla="*/ 970087 w 1419362"/>
              <a:gd name="connsiteY164" fmla="*/ 877477 h 927034"/>
              <a:gd name="connsiteX165" fmla="*/ 970748 w 1419362"/>
              <a:gd name="connsiteY165" fmla="*/ 878475 h 927034"/>
              <a:gd name="connsiteX166" fmla="*/ 970836 w 1419362"/>
              <a:gd name="connsiteY166" fmla="*/ 878605 h 927034"/>
              <a:gd name="connsiteX167" fmla="*/ 972482 w 1419362"/>
              <a:gd name="connsiteY167" fmla="*/ 878753 h 927034"/>
              <a:gd name="connsiteX168" fmla="*/ 973380 w 1419362"/>
              <a:gd name="connsiteY168" fmla="*/ 877853 h 927034"/>
              <a:gd name="connsiteX169" fmla="*/ 974129 w 1419362"/>
              <a:gd name="connsiteY169" fmla="*/ 876807 h 927034"/>
              <a:gd name="connsiteX170" fmla="*/ 975252 w 1419362"/>
              <a:gd name="connsiteY170" fmla="*/ 876055 h 927034"/>
              <a:gd name="connsiteX171" fmla="*/ 976673 w 1419362"/>
              <a:gd name="connsiteY171" fmla="*/ 876431 h 927034"/>
              <a:gd name="connsiteX172" fmla="*/ 977573 w 1419362"/>
              <a:gd name="connsiteY172" fmla="*/ 877412 h 927034"/>
              <a:gd name="connsiteX173" fmla="*/ 978171 w 1419362"/>
              <a:gd name="connsiteY173" fmla="*/ 878605 h 927034"/>
              <a:gd name="connsiteX174" fmla="*/ 978696 w 1419362"/>
              <a:gd name="connsiteY174" fmla="*/ 879946 h 927034"/>
              <a:gd name="connsiteX175" fmla="*/ 979219 w 1419362"/>
              <a:gd name="connsiteY175" fmla="*/ 881222 h 927034"/>
              <a:gd name="connsiteX176" fmla="*/ 980267 w 1419362"/>
              <a:gd name="connsiteY176" fmla="*/ 881974 h 927034"/>
              <a:gd name="connsiteX177" fmla="*/ 981389 w 1419362"/>
              <a:gd name="connsiteY177" fmla="*/ 881222 h 927034"/>
              <a:gd name="connsiteX178" fmla="*/ 982288 w 1419362"/>
              <a:gd name="connsiteY178" fmla="*/ 880322 h 927034"/>
              <a:gd name="connsiteX179" fmla="*/ 983412 w 1419362"/>
              <a:gd name="connsiteY179" fmla="*/ 879570 h 927034"/>
              <a:gd name="connsiteX180" fmla="*/ 984684 w 1419362"/>
              <a:gd name="connsiteY180" fmla="*/ 880175 h 927034"/>
              <a:gd name="connsiteX181" fmla="*/ 984684 w 1419362"/>
              <a:gd name="connsiteY181" fmla="*/ 881974 h 927034"/>
              <a:gd name="connsiteX182" fmla="*/ 984458 w 1419362"/>
              <a:gd name="connsiteY182" fmla="*/ 883625 h 927034"/>
              <a:gd name="connsiteX183" fmla="*/ 984084 w 1419362"/>
              <a:gd name="connsiteY183" fmla="*/ 885048 h 927034"/>
              <a:gd name="connsiteX184" fmla="*/ 983560 w 1419362"/>
              <a:gd name="connsiteY184" fmla="*/ 886307 h 927034"/>
              <a:gd name="connsiteX185" fmla="*/ 983186 w 1419362"/>
              <a:gd name="connsiteY185" fmla="*/ 887729 h 927034"/>
              <a:gd name="connsiteX186" fmla="*/ 983711 w 1419362"/>
              <a:gd name="connsiteY186" fmla="*/ 889005 h 927034"/>
              <a:gd name="connsiteX187" fmla="*/ 985132 w 1419362"/>
              <a:gd name="connsiteY187" fmla="*/ 888711 h 927034"/>
              <a:gd name="connsiteX188" fmla="*/ 986255 w 1419362"/>
              <a:gd name="connsiteY188" fmla="*/ 887958 h 927034"/>
              <a:gd name="connsiteX189" fmla="*/ 987753 w 1419362"/>
              <a:gd name="connsiteY189" fmla="*/ 887664 h 927034"/>
              <a:gd name="connsiteX190" fmla="*/ 989174 w 1419362"/>
              <a:gd name="connsiteY190" fmla="*/ 887288 h 927034"/>
              <a:gd name="connsiteX191" fmla="*/ 990671 w 1419362"/>
              <a:gd name="connsiteY191" fmla="*/ 887664 h 927034"/>
              <a:gd name="connsiteX192" fmla="*/ 991944 w 1419362"/>
              <a:gd name="connsiteY192" fmla="*/ 888187 h 927034"/>
              <a:gd name="connsiteX193" fmla="*/ 992843 w 1419362"/>
              <a:gd name="connsiteY193" fmla="*/ 889087 h 927034"/>
              <a:gd name="connsiteX194" fmla="*/ 993517 w 1419362"/>
              <a:gd name="connsiteY194" fmla="*/ 890198 h 927034"/>
              <a:gd name="connsiteX195" fmla="*/ 994264 w 1419362"/>
              <a:gd name="connsiteY195" fmla="*/ 891327 h 927034"/>
              <a:gd name="connsiteX196" fmla="*/ 994789 w 1419362"/>
              <a:gd name="connsiteY196" fmla="*/ 892602 h 927034"/>
              <a:gd name="connsiteX197" fmla="*/ 995686 w 1419362"/>
              <a:gd name="connsiteY197" fmla="*/ 893502 h 927034"/>
              <a:gd name="connsiteX198" fmla="*/ 996959 w 1419362"/>
              <a:gd name="connsiteY198" fmla="*/ 892978 h 927034"/>
              <a:gd name="connsiteX199" fmla="*/ 998306 w 1419362"/>
              <a:gd name="connsiteY199" fmla="*/ 892455 h 927034"/>
              <a:gd name="connsiteX200" fmla="*/ 999728 w 1419362"/>
              <a:gd name="connsiteY200" fmla="*/ 892079 h 927034"/>
              <a:gd name="connsiteX201" fmla="*/ 1000477 w 1419362"/>
              <a:gd name="connsiteY201" fmla="*/ 891033 h 927034"/>
              <a:gd name="connsiteX202" fmla="*/ 1000701 w 1419362"/>
              <a:gd name="connsiteY202" fmla="*/ 889757 h 927034"/>
              <a:gd name="connsiteX203" fmla="*/ 1000477 w 1419362"/>
              <a:gd name="connsiteY203" fmla="*/ 888106 h 927034"/>
              <a:gd name="connsiteX204" fmla="*/ 1000553 w 1419362"/>
              <a:gd name="connsiteY204" fmla="*/ 886307 h 927034"/>
              <a:gd name="connsiteX205" fmla="*/ 1001226 w 1419362"/>
              <a:gd name="connsiteY205" fmla="*/ 885195 h 927034"/>
              <a:gd name="connsiteX206" fmla="*/ 1002722 w 1419362"/>
              <a:gd name="connsiteY206" fmla="*/ 885571 h 927034"/>
              <a:gd name="connsiteX207" fmla="*/ 1003995 w 1419362"/>
              <a:gd name="connsiteY207" fmla="*/ 886160 h 927034"/>
              <a:gd name="connsiteX208" fmla="*/ 1005043 w 1419362"/>
              <a:gd name="connsiteY208" fmla="*/ 886830 h 927034"/>
              <a:gd name="connsiteX209" fmla="*/ 1006540 w 1419362"/>
              <a:gd name="connsiteY209" fmla="*/ 887206 h 927034"/>
              <a:gd name="connsiteX210" fmla="*/ 1007813 w 1419362"/>
              <a:gd name="connsiteY210" fmla="*/ 886683 h 927034"/>
              <a:gd name="connsiteX211" fmla="*/ 1008561 w 1419362"/>
              <a:gd name="connsiteY211" fmla="*/ 885637 h 927034"/>
              <a:gd name="connsiteX212" fmla="*/ 1009085 w 1419362"/>
              <a:gd name="connsiteY212" fmla="*/ 884361 h 927034"/>
              <a:gd name="connsiteX213" fmla="*/ 1010357 w 1419362"/>
              <a:gd name="connsiteY213" fmla="*/ 884214 h 927034"/>
              <a:gd name="connsiteX214" fmla="*/ 1011256 w 1419362"/>
              <a:gd name="connsiteY214" fmla="*/ 885113 h 927034"/>
              <a:gd name="connsiteX215" fmla="*/ 1012003 w 1419362"/>
              <a:gd name="connsiteY215" fmla="*/ 886160 h 927034"/>
              <a:gd name="connsiteX216" fmla="*/ 1013127 w 1419362"/>
              <a:gd name="connsiteY216" fmla="*/ 886912 h 927034"/>
              <a:gd name="connsiteX217" fmla="*/ 1014400 w 1419362"/>
              <a:gd name="connsiteY217" fmla="*/ 886389 h 927034"/>
              <a:gd name="connsiteX218" fmla="*/ 1014924 w 1419362"/>
              <a:gd name="connsiteY218" fmla="*/ 885113 h 927034"/>
              <a:gd name="connsiteX219" fmla="*/ 1015298 w 1419362"/>
              <a:gd name="connsiteY219" fmla="*/ 883691 h 927034"/>
              <a:gd name="connsiteX220" fmla="*/ 1015673 w 1419362"/>
              <a:gd name="connsiteY220" fmla="*/ 882203 h 927034"/>
              <a:gd name="connsiteX221" fmla="*/ 1015897 w 1419362"/>
              <a:gd name="connsiteY221" fmla="*/ 880633 h 927034"/>
              <a:gd name="connsiteX222" fmla="*/ 1015897 w 1419362"/>
              <a:gd name="connsiteY222" fmla="*/ 879129 h 927034"/>
              <a:gd name="connsiteX223" fmla="*/ 1015748 w 1419362"/>
              <a:gd name="connsiteY223" fmla="*/ 877477 h 927034"/>
              <a:gd name="connsiteX224" fmla="*/ 1016121 w 1419362"/>
              <a:gd name="connsiteY224" fmla="*/ 876055 h 927034"/>
              <a:gd name="connsiteX225" fmla="*/ 1017394 w 1419362"/>
              <a:gd name="connsiteY225" fmla="*/ 875908 h 927034"/>
              <a:gd name="connsiteX226" fmla="*/ 1018516 w 1419362"/>
              <a:gd name="connsiteY226" fmla="*/ 876578 h 927034"/>
              <a:gd name="connsiteX227" fmla="*/ 1019190 w 1419362"/>
              <a:gd name="connsiteY227" fmla="*/ 877706 h 927034"/>
              <a:gd name="connsiteX228" fmla="*/ 1020313 w 1419362"/>
              <a:gd name="connsiteY228" fmla="*/ 878082 h 927034"/>
              <a:gd name="connsiteX229" fmla="*/ 1021062 w 1419362"/>
              <a:gd name="connsiteY229" fmla="*/ 877036 h 927034"/>
              <a:gd name="connsiteX230" fmla="*/ 1021062 w 1419362"/>
              <a:gd name="connsiteY230" fmla="*/ 875155 h 927034"/>
              <a:gd name="connsiteX231" fmla="*/ 1021211 w 1419362"/>
              <a:gd name="connsiteY231" fmla="*/ 873586 h 927034"/>
              <a:gd name="connsiteX232" fmla="*/ 1022185 w 1419362"/>
              <a:gd name="connsiteY232" fmla="*/ 872621 h 927034"/>
              <a:gd name="connsiteX233" fmla="*/ 1022857 w 1419362"/>
              <a:gd name="connsiteY233" fmla="*/ 873733 h 927034"/>
              <a:gd name="connsiteX234" fmla="*/ 1023457 w 1419362"/>
              <a:gd name="connsiteY234" fmla="*/ 875008 h 927034"/>
              <a:gd name="connsiteX235" fmla="*/ 1024730 w 1419362"/>
              <a:gd name="connsiteY235" fmla="*/ 875613 h 927034"/>
              <a:gd name="connsiteX236" fmla="*/ 1026002 w 1419362"/>
              <a:gd name="connsiteY236" fmla="*/ 875008 h 927034"/>
              <a:gd name="connsiteX237" fmla="*/ 1026751 w 1419362"/>
              <a:gd name="connsiteY237" fmla="*/ 873962 h 927034"/>
              <a:gd name="connsiteX238" fmla="*/ 1026901 w 1419362"/>
              <a:gd name="connsiteY238" fmla="*/ 872310 h 927034"/>
              <a:gd name="connsiteX239" fmla="*/ 1026901 w 1419362"/>
              <a:gd name="connsiteY239" fmla="*/ 870528 h 927034"/>
              <a:gd name="connsiteX240" fmla="*/ 1027274 w 1419362"/>
              <a:gd name="connsiteY240" fmla="*/ 869105 h 927034"/>
              <a:gd name="connsiteX241" fmla="*/ 1028397 w 1419362"/>
              <a:gd name="connsiteY241" fmla="*/ 868353 h 927034"/>
              <a:gd name="connsiteX242" fmla="*/ 1029893 w 1419362"/>
              <a:gd name="connsiteY242" fmla="*/ 867977 h 927034"/>
              <a:gd name="connsiteX243" fmla="*/ 1031542 w 1419362"/>
              <a:gd name="connsiteY243" fmla="*/ 867830 h 927034"/>
              <a:gd name="connsiteX244" fmla="*/ 1032962 w 1419362"/>
              <a:gd name="connsiteY244" fmla="*/ 867454 h 927034"/>
              <a:gd name="connsiteX245" fmla="*/ 1034236 w 1419362"/>
              <a:gd name="connsiteY245" fmla="*/ 866931 h 927034"/>
              <a:gd name="connsiteX246" fmla="*/ 1035732 w 1419362"/>
              <a:gd name="connsiteY246" fmla="*/ 866620 h 927034"/>
              <a:gd name="connsiteX247" fmla="*/ 1036630 w 1419362"/>
              <a:gd name="connsiteY247" fmla="*/ 865737 h 927034"/>
              <a:gd name="connsiteX248" fmla="*/ 1037379 w 1419362"/>
              <a:gd name="connsiteY248" fmla="*/ 864609 h 927034"/>
              <a:gd name="connsiteX249" fmla="*/ 1037904 w 1419362"/>
              <a:gd name="connsiteY249" fmla="*/ 863333 h 927034"/>
              <a:gd name="connsiteX250" fmla="*/ 1038653 w 1419362"/>
              <a:gd name="connsiteY250" fmla="*/ 862287 h 927034"/>
              <a:gd name="connsiteX251" fmla="*/ 1040149 w 1419362"/>
              <a:gd name="connsiteY251" fmla="*/ 862287 h 927034"/>
              <a:gd name="connsiteX252" fmla="*/ 1041421 w 1419362"/>
              <a:gd name="connsiteY252" fmla="*/ 862810 h 927034"/>
              <a:gd name="connsiteX253" fmla="*/ 1042544 w 1419362"/>
              <a:gd name="connsiteY253" fmla="*/ 862434 h 927034"/>
              <a:gd name="connsiteX254" fmla="*/ 1043069 w 1419362"/>
              <a:gd name="connsiteY254" fmla="*/ 861240 h 927034"/>
              <a:gd name="connsiteX255" fmla="*/ 1044191 w 1419362"/>
              <a:gd name="connsiteY255" fmla="*/ 860864 h 927034"/>
              <a:gd name="connsiteX256" fmla="*/ 1045089 w 1419362"/>
              <a:gd name="connsiteY256" fmla="*/ 861764 h 927034"/>
              <a:gd name="connsiteX257" fmla="*/ 1045613 w 1419362"/>
              <a:gd name="connsiteY257" fmla="*/ 863039 h 927034"/>
              <a:gd name="connsiteX258" fmla="*/ 1046886 w 1419362"/>
              <a:gd name="connsiteY258" fmla="*/ 863252 h 927034"/>
              <a:gd name="connsiteX259" fmla="*/ 1048383 w 1419362"/>
              <a:gd name="connsiteY259" fmla="*/ 862892 h 927034"/>
              <a:gd name="connsiteX260" fmla="*/ 1049804 w 1419362"/>
              <a:gd name="connsiteY260" fmla="*/ 862892 h 927034"/>
              <a:gd name="connsiteX261" fmla="*/ 1050928 w 1419362"/>
              <a:gd name="connsiteY261" fmla="*/ 863628 h 927034"/>
              <a:gd name="connsiteX262" fmla="*/ 1052350 w 1419362"/>
              <a:gd name="connsiteY262" fmla="*/ 864004 h 927034"/>
              <a:gd name="connsiteX263" fmla="*/ 1053622 w 1419362"/>
              <a:gd name="connsiteY263" fmla="*/ 863481 h 927034"/>
              <a:gd name="connsiteX264" fmla="*/ 1054746 w 1419362"/>
              <a:gd name="connsiteY264" fmla="*/ 862728 h 927034"/>
              <a:gd name="connsiteX265" fmla="*/ 1055643 w 1419362"/>
              <a:gd name="connsiteY265" fmla="*/ 861829 h 927034"/>
              <a:gd name="connsiteX266" fmla="*/ 1056543 w 1419362"/>
              <a:gd name="connsiteY266" fmla="*/ 860946 h 927034"/>
              <a:gd name="connsiteX267" fmla="*/ 1057890 w 1419362"/>
              <a:gd name="connsiteY267" fmla="*/ 860423 h 927034"/>
              <a:gd name="connsiteX268" fmla="*/ 1059162 w 1419362"/>
              <a:gd name="connsiteY268" fmla="*/ 861012 h 927034"/>
              <a:gd name="connsiteX269" fmla="*/ 1060434 w 1419362"/>
              <a:gd name="connsiteY269" fmla="*/ 861535 h 927034"/>
              <a:gd name="connsiteX270" fmla="*/ 1061706 w 1419362"/>
              <a:gd name="connsiteY270" fmla="*/ 862058 h 927034"/>
              <a:gd name="connsiteX271" fmla="*/ 1062754 w 1419362"/>
              <a:gd name="connsiteY271" fmla="*/ 862810 h 927034"/>
              <a:gd name="connsiteX272" fmla="*/ 1064027 w 1419362"/>
              <a:gd name="connsiteY272" fmla="*/ 863415 h 927034"/>
              <a:gd name="connsiteX273" fmla="*/ 1065150 w 1419362"/>
              <a:gd name="connsiteY273" fmla="*/ 862663 h 927034"/>
              <a:gd name="connsiteX274" fmla="*/ 1065524 w 1419362"/>
              <a:gd name="connsiteY274" fmla="*/ 861240 h 927034"/>
              <a:gd name="connsiteX275" fmla="*/ 1066048 w 1419362"/>
              <a:gd name="connsiteY275" fmla="*/ 859965 h 927034"/>
              <a:gd name="connsiteX276" fmla="*/ 1067022 w 1419362"/>
              <a:gd name="connsiteY276" fmla="*/ 859066 h 927034"/>
              <a:gd name="connsiteX277" fmla="*/ 1068070 w 1419362"/>
              <a:gd name="connsiteY277" fmla="*/ 858314 h 927034"/>
              <a:gd name="connsiteX278" fmla="*/ 1069717 w 1419362"/>
              <a:gd name="connsiteY278" fmla="*/ 858166 h 927034"/>
              <a:gd name="connsiteX279" fmla="*/ 1071213 w 1419362"/>
              <a:gd name="connsiteY279" fmla="*/ 857790 h 927034"/>
              <a:gd name="connsiteX280" fmla="*/ 1071962 w 1419362"/>
              <a:gd name="connsiteY280" fmla="*/ 856744 h 927034"/>
              <a:gd name="connsiteX281" fmla="*/ 1072711 w 1419362"/>
              <a:gd name="connsiteY281" fmla="*/ 855632 h 927034"/>
              <a:gd name="connsiteX282" fmla="*/ 1073234 w 1419362"/>
              <a:gd name="connsiteY282" fmla="*/ 854356 h 927034"/>
              <a:gd name="connsiteX283" fmla="*/ 1073983 w 1419362"/>
              <a:gd name="connsiteY283" fmla="*/ 853310 h 927034"/>
              <a:gd name="connsiteX284" fmla="*/ 1075255 w 1419362"/>
              <a:gd name="connsiteY284" fmla="*/ 852787 h 927034"/>
              <a:gd name="connsiteX285" fmla="*/ 1076901 w 1419362"/>
              <a:gd name="connsiteY285" fmla="*/ 852558 h 927034"/>
              <a:gd name="connsiteX286" fmla="*/ 1078174 w 1419362"/>
              <a:gd name="connsiteY286" fmla="*/ 852035 h 927034"/>
              <a:gd name="connsiteX287" fmla="*/ 1079147 w 1419362"/>
              <a:gd name="connsiteY287" fmla="*/ 851135 h 927034"/>
              <a:gd name="connsiteX288" fmla="*/ 1078972 w 1419362"/>
              <a:gd name="connsiteY288" fmla="*/ 849843 h 927034"/>
              <a:gd name="connsiteX289" fmla="*/ 1078923 w 1419362"/>
              <a:gd name="connsiteY289" fmla="*/ 849484 h 927034"/>
              <a:gd name="connsiteX290" fmla="*/ 1079147 w 1419362"/>
              <a:gd name="connsiteY290" fmla="*/ 847914 h 927034"/>
              <a:gd name="connsiteX291" fmla="*/ 1080046 w 1419362"/>
              <a:gd name="connsiteY291" fmla="*/ 846950 h 927034"/>
              <a:gd name="connsiteX292" fmla="*/ 1081318 w 1419362"/>
              <a:gd name="connsiteY292" fmla="*/ 846410 h 927034"/>
              <a:gd name="connsiteX293" fmla="*/ 1082114 w 1419362"/>
              <a:gd name="connsiteY293" fmla="*/ 846344 h 927034"/>
              <a:gd name="connsiteX294" fmla="*/ 1082965 w 1419362"/>
              <a:gd name="connsiteY294" fmla="*/ 846263 h 927034"/>
              <a:gd name="connsiteX295" fmla="*/ 1083938 w 1419362"/>
              <a:gd name="connsiteY295" fmla="*/ 845363 h 927034"/>
              <a:gd name="connsiteX296" fmla="*/ 1083938 w 1419362"/>
              <a:gd name="connsiteY296" fmla="*/ 843941 h 927034"/>
              <a:gd name="connsiteX297" fmla="*/ 1083414 w 1419362"/>
              <a:gd name="connsiteY297" fmla="*/ 842682 h 927034"/>
              <a:gd name="connsiteX298" fmla="*/ 1083190 w 1419362"/>
              <a:gd name="connsiteY298" fmla="*/ 841030 h 927034"/>
              <a:gd name="connsiteX299" fmla="*/ 1084163 w 1419362"/>
              <a:gd name="connsiteY299" fmla="*/ 840131 h 927034"/>
              <a:gd name="connsiteX300" fmla="*/ 1085435 w 1419362"/>
              <a:gd name="connsiteY300" fmla="*/ 839608 h 927034"/>
              <a:gd name="connsiteX301" fmla="*/ 1086707 w 1419362"/>
              <a:gd name="connsiteY301" fmla="*/ 839003 h 927034"/>
              <a:gd name="connsiteX302" fmla="*/ 1087831 w 1419362"/>
              <a:gd name="connsiteY302" fmla="*/ 838332 h 927034"/>
              <a:gd name="connsiteX303" fmla="*/ 1089103 w 1419362"/>
              <a:gd name="connsiteY303" fmla="*/ 837809 h 927034"/>
              <a:gd name="connsiteX304" fmla="*/ 1090525 w 1419362"/>
              <a:gd name="connsiteY304" fmla="*/ 837433 h 927034"/>
              <a:gd name="connsiteX305" fmla="*/ 1091647 w 1419362"/>
              <a:gd name="connsiteY305" fmla="*/ 836681 h 927034"/>
              <a:gd name="connsiteX306" fmla="*/ 1093145 w 1419362"/>
              <a:gd name="connsiteY306" fmla="*/ 836386 h 927034"/>
              <a:gd name="connsiteX307" fmla="*/ 1094641 w 1419362"/>
              <a:gd name="connsiteY307" fmla="*/ 836256 h 927034"/>
              <a:gd name="connsiteX308" fmla="*/ 1094791 w 1419362"/>
              <a:gd name="connsiteY308" fmla="*/ 836239 h 927034"/>
              <a:gd name="connsiteX309" fmla="*/ 1095840 w 1419362"/>
              <a:gd name="connsiteY309" fmla="*/ 836615 h 927034"/>
              <a:gd name="connsiteX310" fmla="*/ 1097337 w 1419362"/>
              <a:gd name="connsiteY310" fmla="*/ 836239 h 927034"/>
              <a:gd name="connsiteX311" fmla="*/ 1098610 w 1419362"/>
              <a:gd name="connsiteY311" fmla="*/ 835716 h 927034"/>
              <a:gd name="connsiteX312" fmla="*/ 1100256 w 1419362"/>
              <a:gd name="connsiteY312" fmla="*/ 835487 h 927034"/>
              <a:gd name="connsiteX313" fmla="*/ 1101304 w 1419362"/>
              <a:gd name="connsiteY313" fmla="*/ 836239 h 927034"/>
              <a:gd name="connsiteX314" fmla="*/ 1102053 w 1419362"/>
              <a:gd name="connsiteY314" fmla="*/ 837368 h 927034"/>
              <a:gd name="connsiteX315" fmla="*/ 1102800 w 1419362"/>
              <a:gd name="connsiteY315" fmla="*/ 838479 h 927034"/>
              <a:gd name="connsiteX316" fmla="*/ 1103474 w 1419362"/>
              <a:gd name="connsiteY316" fmla="*/ 839526 h 927034"/>
              <a:gd name="connsiteX317" fmla="*/ 1104748 w 1419362"/>
              <a:gd name="connsiteY317" fmla="*/ 839755 h 927034"/>
              <a:gd name="connsiteX318" fmla="*/ 1105495 w 1419362"/>
              <a:gd name="connsiteY318" fmla="*/ 838708 h 927034"/>
              <a:gd name="connsiteX319" fmla="*/ 1106468 w 1419362"/>
              <a:gd name="connsiteY319" fmla="*/ 837727 h 927034"/>
              <a:gd name="connsiteX320" fmla="*/ 1107890 w 1419362"/>
              <a:gd name="connsiteY320" fmla="*/ 837809 h 927034"/>
              <a:gd name="connsiteX321" fmla="*/ 1109014 w 1419362"/>
              <a:gd name="connsiteY321" fmla="*/ 838479 h 927034"/>
              <a:gd name="connsiteX322" fmla="*/ 1109687 w 1419362"/>
              <a:gd name="connsiteY322" fmla="*/ 839608 h 927034"/>
              <a:gd name="connsiteX323" fmla="*/ 1110436 w 1419362"/>
              <a:gd name="connsiteY323" fmla="*/ 840736 h 927034"/>
              <a:gd name="connsiteX324" fmla="*/ 1111228 w 1419362"/>
              <a:gd name="connsiteY324" fmla="*/ 840818 h 927034"/>
              <a:gd name="connsiteX325" fmla="*/ 1111708 w 1419362"/>
              <a:gd name="connsiteY325" fmla="*/ 840883 h 927034"/>
              <a:gd name="connsiteX326" fmla="*/ 1112981 w 1419362"/>
              <a:gd name="connsiteY326" fmla="*/ 840360 h 927034"/>
              <a:gd name="connsiteX327" fmla="*/ 1114254 w 1419362"/>
              <a:gd name="connsiteY327" fmla="*/ 840573 h 927034"/>
              <a:gd name="connsiteX328" fmla="*/ 1114778 w 1419362"/>
              <a:gd name="connsiteY328" fmla="*/ 841848 h 927034"/>
              <a:gd name="connsiteX329" fmla="*/ 1115301 w 1419362"/>
              <a:gd name="connsiteY329" fmla="*/ 843123 h 927034"/>
              <a:gd name="connsiteX330" fmla="*/ 1115901 w 1419362"/>
              <a:gd name="connsiteY330" fmla="*/ 844399 h 927034"/>
              <a:gd name="connsiteX331" fmla="*/ 1116947 w 1419362"/>
              <a:gd name="connsiteY331" fmla="*/ 845151 h 927034"/>
              <a:gd name="connsiteX332" fmla="*/ 1118596 w 1419362"/>
              <a:gd name="connsiteY332" fmla="*/ 844987 h 927034"/>
              <a:gd name="connsiteX333" fmla="*/ 1119717 w 1419362"/>
              <a:gd name="connsiteY333" fmla="*/ 844251 h 927034"/>
              <a:gd name="connsiteX334" fmla="*/ 1120991 w 1419362"/>
              <a:gd name="connsiteY334" fmla="*/ 843728 h 927034"/>
              <a:gd name="connsiteX335" fmla="*/ 1122263 w 1419362"/>
              <a:gd name="connsiteY335" fmla="*/ 843581 h 927034"/>
              <a:gd name="connsiteX336" fmla="*/ 1123385 w 1419362"/>
              <a:gd name="connsiteY336" fmla="*/ 844317 h 927034"/>
              <a:gd name="connsiteX337" fmla="*/ 1124284 w 1419362"/>
              <a:gd name="connsiteY337" fmla="*/ 845216 h 927034"/>
              <a:gd name="connsiteX338" fmla="*/ 1125332 w 1419362"/>
              <a:gd name="connsiteY338" fmla="*/ 845968 h 927034"/>
              <a:gd name="connsiteX339" fmla="*/ 1126829 w 1419362"/>
              <a:gd name="connsiteY339" fmla="*/ 845968 h 927034"/>
              <a:gd name="connsiteX340" fmla="*/ 1126977 w 1419362"/>
              <a:gd name="connsiteY340" fmla="*/ 844317 h 927034"/>
              <a:gd name="connsiteX341" fmla="*/ 1127203 w 1419362"/>
              <a:gd name="connsiteY341" fmla="*/ 842682 h 927034"/>
              <a:gd name="connsiteX342" fmla="*/ 1127952 w 1419362"/>
              <a:gd name="connsiteY342" fmla="*/ 841619 h 927034"/>
              <a:gd name="connsiteX343" fmla="*/ 1129224 w 1419362"/>
              <a:gd name="connsiteY343" fmla="*/ 842159 h 927034"/>
              <a:gd name="connsiteX344" fmla="*/ 1130122 w 1419362"/>
              <a:gd name="connsiteY344" fmla="*/ 843042 h 927034"/>
              <a:gd name="connsiteX345" fmla="*/ 1130871 w 1419362"/>
              <a:gd name="connsiteY345" fmla="*/ 844170 h 927034"/>
              <a:gd name="connsiteX346" fmla="*/ 1131768 w 1419362"/>
              <a:gd name="connsiteY346" fmla="*/ 845069 h 927034"/>
              <a:gd name="connsiteX347" fmla="*/ 1132668 w 1419362"/>
              <a:gd name="connsiteY347" fmla="*/ 846050 h 927034"/>
              <a:gd name="connsiteX348" fmla="*/ 1134090 w 1419362"/>
              <a:gd name="connsiteY348" fmla="*/ 846050 h 927034"/>
              <a:gd name="connsiteX349" fmla="*/ 1135362 w 1419362"/>
              <a:gd name="connsiteY349" fmla="*/ 845527 h 927034"/>
              <a:gd name="connsiteX350" fmla="*/ 1136710 w 1419362"/>
              <a:gd name="connsiteY350" fmla="*/ 844987 h 927034"/>
              <a:gd name="connsiteX351" fmla="*/ 1137383 w 1419362"/>
              <a:gd name="connsiteY351" fmla="*/ 843875 h 927034"/>
              <a:gd name="connsiteX352" fmla="*/ 1138731 w 1419362"/>
              <a:gd name="connsiteY352" fmla="*/ 843352 h 927034"/>
              <a:gd name="connsiteX353" fmla="*/ 1140003 w 1419362"/>
              <a:gd name="connsiteY353" fmla="*/ 843875 h 927034"/>
              <a:gd name="connsiteX354" fmla="*/ 1141051 w 1419362"/>
              <a:gd name="connsiteY354" fmla="*/ 844628 h 927034"/>
              <a:gd name="connsiteX355" fmla="*/ 1141949 w 1419362"/>
              <a:gd name="connsiteY355" fmla="*/ 845527 h 927034"/>
              <a:gd name="connsiteX356" fmla="*/ 1142697 w 1419362"/>
              <a:gd name="connsiteY356" fmla="*/ 846639 h 927034"/>
              <a:gd name="connsiteX357" fmla="*/ 1143221 w 1419362"/>
              <a:gd name="connsiteY357" fmla="*/ 847914 h 927034"/>
              <a:gd name="connsiteX358" fmla="*/ 1144120 w 1419362"/>
              <a:gd name="connsiteY358" fmla="*/ 848814 h 927034"/>
              <a:gd name="connsiteX359" fmla="*/ 1145543 w 1419362"/>
              <a:gd name="connsiteY359" fmla="*/ 848895 h 927034"/>
              <a:gd name="connsiteX360" fmla="*/ 1146888 w 1419362"/>
              <a:gd name="connsiteY360" fmla="*/ 848356 h 927034"/>
              <a:gd name="connsiteX361" fmla="*/ 1147936 w 1419362"/>
              <a:gd name="connsiteY361" fmla="*/ 847620 h 927034"/>
              <a:gd name="connsiteX362" fmla="*/ 1149210 w 1419362"/>
              <a:gd name="connsiteY362" fmla="*/ 847096 h 927034"/>
              <a:gd name="connsiteX363" fmla="*/ 1150332 w 1419362"/>
              <a:gd name="connsiteY363" fmla="*/ 847833 h 927034"/>
              <a:gd name="connsiteX364" fmla="*/ 1151455 w 1419362"/>
              <a:gd name="connsiteY364" fmla="*/ 848584 h 927034"/>
              <a:gd name="connsiteX365" fmla="*/ 1152727 w 1419362"/>
              <a:gd name="connsiteY365" fmla="*/ 849108 h 927034"/>
              <a:gd name="connsiteX366" fmla="*/ 1154150 w 1419362"/>
              <a:gd name="connsiteY366" fmla="*/ 848732 h 927034"/>
              <a:gd name="connsiteX367" fmla="*/ 1155648 w 1419362"/>
              <a:gd name="connsiteY367" fmla="*/ 848732 h 927034"/>
              <a:gd name="connsiteX368" fmla="*/ 1157068 w 1419362"/>
              <a:gd name="connsiteY368" fmla="*/ 849190 h 927034"/>
              <a:gd name="connsiteX369" fmla="*/ 1158192 w 1419362"/>
              <a:gd name="connsiteY369" fmla="*/ 848437 h 927034"/>
              <a:gd name="connsiteX370" fmla="*/ 1159464 w 1419362"/>
              <a:gd name="connsiteY370" fmla="*/ 848290 h 927034"/>
              <a:gd name="connsiteX371" fmla="*/ 1160736 w 1419362"/>
              <a:gd name="connsiteY371" fmla="*/ 848814 h 927034"/>
              <a:gd name="connsiteX372" fmla="*/ 1162384 w 1419362"/>
              <a:gd name="connsiteY372" fmla="*/ 848666 h 927034"/>
              <a:gd name="connsiteX373" fmla="*/ 1164031 w 1419362"/>
              <a:gd name="connsiteY373" fmla="*/ 848519 h 927034"/>
              <a:gd name="connsiteX374" fmla="*/ 1165154 w 1419362"/>
              <a:gd name="connsiteY374" fmla="*/ 847767 h 927034"/>
              <a:gd name="connsiteX375" fmla="*/ 1166201 w 1419362"/>
              <a:gd name="connsiteY375" fmla="*/ 847015 h 927034"/>
              <a:gd name="connsiteX376" fmla="*/ 1167174 w 1419362"/>
              <a:gd name="connsiteY376" fmla="*/ 846115 h 927034"/>
              <a:gd name="connsiteX377" fmla="*/ 1167849 w 1419362"/>
              <a:gd name="connsiteY377" fmla="*/ 845069 h 927034"/>
              <a:gd name="connsiteX378" fmla="*/ 1168822 w 1419362"/>
              <a:gd name="connsiteY378" fmla="*/ 844170 h 927034"/>
              <a:gd name="connsiteX379" fmla="*/ 1169569 w 1419362"/>
              <a:gd name="connsiteY379" fmla="*/ 843123 h 927034"/>
              <a:gd name="connsiteX380" fmla="*/ 1169698 w 1419362"/>
              <a:gd name="connsiteY380" fmla="*/ 842927 h 927034"/>
              <a:gd name="connsiteX381" fmla="*/ 1170318 w 1419362"/>
              <a:gd name="connsiteY381" fmla="*/ 841995 h 927034"/>
              <a:gd name="connsiteX382" fmla="*/ 1171366 w 1419362"/>
              <a:gd name="connsiteY382" fmla="*/ 841325 h 927034"/>
              <a:gd name="connsiteX383" fmla="*/ 1172489 w 1419362"/>
              <a:gd name="connsiteY383" fmla="*/ 840573 h 927034"/>
              <a:gd name="connsiteX384" fmla="*/ 1173611 w 1419362"/>
              <a:gd name="connsiteY384" fmla="*/ 839837 h 927034"/>
              <a:gd name="connsiteX385" fmla="*/ 1174510 w 1419362"/>
              <a:gd name="connsiteY385" fmla="*/ 838937 h 927034"/>
              <a:gd name="connsiteX386" fmla="*/ 1175109 w 1419362"/>
              <a:gd name="connsiteY386" fmla="*/ 837662 h 927034"/>
              <a:gd name="connsiteX387" fmla="*/ 1175783 w 1419362"/>
              <a:gd name="connsiteY387" fmla="*/ 836615 h 927034"/>
              <a:gd name="connsiteX388" fmla="*/ 1176531 w 1419362"/>
              <a:gd name="connsiteY388" fmla="*/ 835487 h 927034"/>
              <a:gd name="connsiteX389" fmla="*/ 1177653 w 1419362"/>
              <a:gd name="connsiteY389" fmla="*/ 834817 h 927034"/>
              <a:gd name="connsiteX390" fmla="*/ 1179300 w 1419362"/>
              <a:gd name="connsiteY390" fmla="*/ 834670 h 927034"/>
              <a:gd name="connsiteX391" fmla="*/ 1180423 w 1419362"/>
              <a:gd name="connsiteY391" fmla="*/ 835422 h 927034"/>
              <a:gd name="connsiteX392" fmla="*/ 1181471 w 1419362"/>
              <a:gd name="connsiteY392" fmla="*/ 836092 h 927034"/>
              <a:gd name="connsiteX393" fmla="*/ 1182369 w 1419362"/>
              <a:gd name="connsiteY393" fmla="*/ 837057 h 927034"/>
              <a:gd name="connsiteX394" fmla="*/ 1183492 w 1419362"/>
              <a:gd name="connsiteY394" fmla="*/ 837809 h 927034"/>
              <a:gd name="connsiteX395" fmla="*/ 1185289 w 1419362"/>
              <a:gd name="connsiteY395" fmla="*/ 837809 h 927034"/>
              <a:gd name="connsiteX396" fmla="*/ 1186561 w 1419362"/>
              <a:gd name="connsiteY396" fmla="*/ 837286 h 927034"/>
              <a:gd name="connsiteX397" fmla="*/ 1187685 w 1419362"/>
              <a:gd name="connsiteY397" fmla="*/ 836534 h 927034"/>
              <a:gd name="connsiteX398" fmla="*/ 1188582 w 1419362"/>
              <a:gd name="connsiteY398" fmla="*/ 835634 h 927034"/>
              <a:gd name="connsiteX399" fmla="*/ 1189331 w 1419362"/>
              <a:gd name="connsiteY399" fmla="*/ 834522 h 927034"/>
              <a:gd name="connsiteX400" fmla="*/ 1190078 w 1419362"/>
              <a:gd name="connsiteY400" fmla="*/ 833476 h 927034"/>
              <a:gd name="connsiteX401" fmla="*/ 1190978 w 1419362"/>
              <a:gd name="connsiteY401" fmla="*/ 832577 h 927034"/>
              <a:gd name="connsiteX402" fmla="*/ 1192101 w 1419362"/>
              <a:gd name="connsiteY402" fmla="*/ 831890 h 927034"/>
              <a:gd name="connsiteX403" fmla="*/ 1193746 w 1419362"/>
              <a:gd name="connsiteY403" fmla="*/ 832053 h 927034"/>
              <a:gd name="connsiteX404" fmla="*/ 1195020 w 1419362"/>
              <a:gd name="connsiteY404" fmla="*/ 832642 h 927034"/>
              <a:gd name="connsiteX405" fmla="*/ 1195917 w 1419362"/>
              <a:gd name="connsiteY405" fmla="*/ 833541 h 927034"/>
              <a:gd name="connsiteX406" fmla="*/ 1196292 w 1419362"/>
              <a:gd name="connsiteY406" fmla="*/ 834964 h 927034"/>
              <a:gd name="connsiteX407" fmla="*/ 1196591 w 1419362"/>
              <a:gd name="connsiteY407" fmla="*/ 836468 h 927034"/>
              <a:gd name="connsiteX408" fmla="*/ 1196966 w 1419362"/>
              <a:gd name="connsiteY408" fmla="*/ 837891 h 927034"/>
              <a:gd name="connsiteX409" fmla="*/ 1197340 w 1419362"/>
              <a:gd name="connsiteY409" fmla="*/ 839379 h 927034"/>
              <a:gd name="connsiteX410" fmla="*/ 1197714 w 1419362"/>
              <a:gd name="connsiteY410" fmla="*/ 840801 h 927034"/>
              <a:gd name="connsiteX411" fmla="*/ 1198238 w 1419362"/>
              <a:gd name="connsiteY411" fmla="*/ 842077 h 927034"/>
              <a:gd name="connsiteX412" fmla="*/ 1198911 w 1419362"/>
              <a:gd name="connsiteY412" fmla="*/ 843205 h 927034"/>
              <a:gd name="connsiteX413" fmla="*/ 1200035 w 1419362"/>
              <a:gd name="connsiteY413" fmla="*/ 843941 h 927034"/>
              <a:gd name="connsiteX414" fmla="*/ 1201457 w 1419362"/>
              <a:gd name="connsiteY414" fmla="*/ 844317 h 927034"/>
              <a:gd name="connsiteX415" fmla="*/ 1202579 w 1419362"/>
              <a:gd name="connsiteY415" fmla="*/ 845069 h 927034"/>
              <a:gd name="connsiteX416" fmla="*/ 1203104 w 1419362"/>
              <a:gd name="connsiteY416" fmla="*/ 846344 h 927034"/>
              <a:gd name="connsiteX417" fmla="*/ 1203478 w 1419362"/>
              <a:gd name="connsiteY417" fmla="*/ 847767 h 927034"/>
              <a:gd name="connsiteX418" fmla="*/ 1203778 w 1419362"/>
              <a:gd name="connsiteY418" fmla="*/ 849255 h 927034"/>
              <a:gd name="connsiteX419" fmla="*/ 1204152 w 1419362"/>
              <a:gd name="connsiteY419" fmla="*/ 850678 h 927034"/>
              <a:gd name="connsiteX420" fmla="*/ 1204675 w 1419362"/>
              <a:gd name="connsiteY420" fmla="*/ 851953 h 927034"/>
              <a:gd name="connsiteX421" fmla="*/ 1205424 w 1419362"/>
              <a:gd name="connsiteY421" fmla="*/ 853081 h 927034"/>
              <a:gd name="connsiteX422" fmla="*/ 1206322 w 1419362"/>
              <a:gd name="connsiteY422" fmla="*/ 853980 h 927034"/>
              <a:gd name="connsiteX423" fmla="*/ 1207370 w 1419362"/>
              <a:gd name="connsiteY423" fmla="*/ 854733 h 927034"/>
              <a:gd name="connsiteX424" fmla="*/ 1208642 w 1419362"/>
              <a:gd name="connsiteY424" fmla="*/ 855256 h 927034"/>
              <a:gd name="connsiteX425" fmla="*/ 1209916 w 1419362"/>
              <a:gd name="connsiteY425" fmla="*/ 855844 h 927034"/>
              <a:gd name="connsiteX426" fmla="*/ 1210813 w 1419362"/>
              <a:gd name="connsiteY426" fmla="*/ 856744 h 927034"/>
              <a:gd name="connsiteX427" fmla="*/ 1211188 w 1419362"/>
              <a:gd name="connsiteY427" fmla="*/ 858248 h 927034"/>
              <a:gd name="connsiteX428" fmla="*/ 1211562 w 1419362"/>
              <a:gd name="connsiteY428" fmla="*/ 859671 h 927034"/>
              <a:gd name="connsiteX429" fmla="*/ 1211862 w 1419362"/>
              <a:gd name="connsiteY429" fmla="*/ 861159 h 927034"/>
              <a:gd name="connsiteX430" fmla="*/ 1212611 w 1419362"/>
              <a:gd name="connsiteY430" fmla="*/ 862205 h 927034"/>
              <a:gd name="connsiteX431" fmla="*/ 1213732 w 1419362"/>
              <a:gd name="connsiteY431" fmla="*/ 862957 h 927034"/>
              <a:gd name="connsiteX432" fmla="*/ 1214631 w 1419362"/>
              <a:gd name="connsiteY432" fmla="*/ 863562 h 927034"/>
              <a:gd name="connsiteX433" fmla="*/ 1215904 w 1419362"/>
              <a:gd name="connsiteY433" fmla="*/ 864085 h 927034"/>
              <a:gd name="connsiteX434" fmla="*/ 1217326 w 1419362"/>
              <a:gd name="connsiteY434" fmla="*/ 864462 h 927034"/>
              <a:gd name="connsiteX435" fmla="*/ 1218822 w 1419362"/>
              <a:gd name="connsiteY435" fmla="*/ 864838 h 927034"/>
              <a:gd name="connsiteX436" fmla="*/ 1220469 w 1419362"/>
              <a:gd name="connsiteY436" fmla="*/ 865050 h 927034"/>
              <a:gd name="connsiteX437" fmla="*/ 1222042 w 1419362"/>
              <a:gd name="connsiteY437" fmla="*/ 865214 h 927034"/>
              <a:gd name="connsiteX438" fmla="*/ 1222225 w 1419362"/>
              <a:gd name="connsiteY438" fmla="*/ 865296 h 927034"/>
              <a:gd name="connsiteX439" fmla="*/ 1223275 w 1419362"/>
              <a:gd name="connsiteY439" fmla="*/ 862630 h 927034"/>
              <a:gd name="connsiteX440" fmla="*/ 1224446 w 1419362"/>
              <a:gd name="connsiteY440" fmla="*/ 859736 h 927034"/>
              <a:gd name="connsiteX441" fmla="*/ 1226228 w 1419362"/>
              <a:gd name="connsiteY441" fmla="*/ 857022 h 927034"/>
              <a:gd name="connsiteX442" fmla="*/ 1226004 w 1419362"/>
              <a:gd name="connsiteY442" fmla="*/ 849909 h 927034"/>
              <a:gd name="connsiteX443" fmla="*/ 1224171 w 1419362"/>
              <a:gd name="connsiteY443" fmla="*/ 849010 h 927034"/>
              <a:gd name="connsiteX444" fmla="*/ 1219951 w 1419362"/>
              <a:gd name="connsiteY444" fmla="*/ 849157 h 927034"/>
              <a:gd name="connsiteX445" fmla="*/ 1214388 w 1419362"/>
              <a:gd name="connsiteY445" fmla="*/ 847800 h 927034"/>
              <a:gd name="connsiteX446" fmla="*/ 1212251 w 1419362"/>
              <a:gd name="connsiteY446" fmla="*/ 846148 h 927034"/>
              <a:gd name="connsiteX447" fmla="*/ 1212019 w 1419362"/>
              <a:gd name="connsiteY447" fmla="*/ 842109 h 927034"/>
              <a:gd name="connsiteX448" fmla="*/ 1212270 w 1419362"/>
              <a:gd name="connsiteY448" fmla="*/ 839771 h 927034"/>
              <a:gd name="connsiteX449" fmla="*/ 1213562 w 1419362"/>
              <a:gd name="connsiteY449" fmla="*/ 837253 h 927034"/>
              <a:gd name="connsiteX450" fmla="*/ 1213444 w 1419362"/>
              <a:gd name="connsiteY450" fmla="*/ 835961 h 927034"/>
              <a:gd name="connsiteX451" fmla="*/ 1212162 w 1419362"/>
              <a:gd name="connsiteY451" fmla="*/ 834817 h 927034"/>
              <a:gd name="connsiteX452" fmla="*/ 1210882 w 1419362"/>
              <a:gd name="connsiteY452" fmla="*/ 833345 h 927034"/>
              <a:gd name="connsiteX453" fmla="*/ 1210217 w 1419362"/>
              <a:gd name="connsiteY453" fmla="*/ 830892 h 927034"/>
              <a:gd name="connsiteX454" fmla="*/ 1210336 w 1419362"/>
              <a:gd name="connsiteY454" fmla="*/ 827099 h 927034"/>
              <a:gd name="connsiteX455" fmla="*/ 1211450 w 1419362"/>
              <a:gd name="connsiteY455" fmla="*/ 826739 h 927034"/>
              <a:gd name="connsiteX456" fmla="*/ 1211821 w 1419362"/>
              <a:gd name="connsiteY456" fmla="*/ 826118 h 927034"/>
              <a:gd name="connsiteX457" fmla="*/ 1214358 w 1419362"/>
              <a:gd name="connsiteY457" fmla="*/ 824810 h 927034"/>
              <a:gd name="connsiteX458" fmla="*/ 1214628 w 1419362"/>
              <a:gd name="connsiteY458" fmla="*/ 824319 h 927034"/>
              <a:gd name="connsiteX459" fmla="*/ 1214702 w 1419362"/>
              <a:gd name="connsiteY459" fmla="*/ 824189 h 927034"/>
              <a:gd name="connsiteX460" fmla="*/ 1215102 w 1419362"/>
              <a:gd name="connsiteY460" fmla="*/ 823453 h 927034"/>
              <a:gd name="connsiteX461" fmla="*/ 1217578 w 1419362"/>
              <a:gd name="connsiteY461" fmla="*/ 822651 h 927034"/>
              <a:gd name="connsiteX462" fmla="*/ 1220235 w 1419362"/>
              <a:gd name="connsiteY462" fmla="*/ 822782 h 927034"/>
              <a:gd name="connsiteX463" fmla="*/ 1220034 w 1419362"/>
              <a:gd name="connsiteY463" fmla="*/ 821147 h 927034"/>
              <a:gd name="connsiteX464" fmla="*/ 1216007 w 1419362"/>
              <a:gd name="connsiteY464" fmla="*/ 817681 h 927034"/>
              <a:gd name="connsiteX465" fmla="*/ 1217912 w 1419362"/>
              <a:gd name="connsiteY465" fmla="*/ 814770 h 927034"/>
              <a:gd name="connsiteX466" fmla="*/ 1222084 w 1419362"/>
              <a:gd name="connsiteY466" fmla="*/ 810339 h 927034"/>
              <a:gd name="connsiteX467" fmla="*/ 1224601 w 1419362"/>
              <a:gd name="connsiteY467" fmla="*/ 807363 h 927034"/>
              <a:gd name="connsiteX468" fmla="*/ 1225839 w 1419362"/>
              <a:gd name="connsiteY468" fmla="*/ 802817 h 927034"/>
              <a:gd name="connsiteX469" fmla="*/ 1226102 w 1419362"/>
              <a:gd name="connsiteY469" fmla="*/ 796816 h 927034"/>
              <a:gd name="connsiteX470" fmla="*/ 1226357 w 1419362"/>
              <a:gd name="connsiteY470" fmla="*/ 793138 h 927034"/>
              <a:gd name="connsiteX471" fmla="*/ 1229065 w 1419362"/>
              <a:gd name="connsiteY471" fmla="*/ 787594 h 927034"/>
              <a:gd name="connsiteX472" fmla="*/ 1233050 w 1419362"/>
              <a:gd name="connsiteY472" fmla="*/ 784504 h 927034"/>
              <a:gd name="connsiteX473" fmla="*/ 1236786 w 1419362"/>
              <a:gd name="connsiteY473" fmla="*/ 783359 h 927034"/>
              <a:gd name="connsiteX474" fmla="*/ 1239907 w 1419362"/>
              <a:gd name="connsiteY474" fmla="*/ 782476 h 927034"/>
              <a:gd name="connsiteX475" fmla="*/ 1242000 w 1419362"/>
              <a:gd name="connsiteY475" fmla="*/ 780629 h 927034"/>
              <a:gd name="connsiteX476" fmla="*/ 1241884 w 1419362"/>
              <a:gd name="connsiteY476" fmla="*/ 775118 h 927034"/>
              <a:gd name="connsiteX477" fmla="*/ 1241178 w 1419362"/>
              <a:gd name="connsiteY477" fmla="*/ 773778 h 927034"/>
              <a:gd name="connsiteX478" fmla="*/ 1238925 w 1419362"/>
              <a:gd name="connsiteY478" fmla="*/ 769526 h 927034"/>
              <a:gd name="connsiteX479" fmla="*/ 1237564 w 1419362"/>
              <a:gd name="connsiteY479" fmla="*/ 769526 h 927034"/>
              <a:gd name="connsiteX480" fmla="*/ 1232253 w 1419362"/>
              <a:gd name="connsiteY480" fmla="*/ 766796 h 927034"/>
              <a:gd name="connsiteX481" fmla="*/ 1230253 w 1419362"/>
              <a:gd name="connsiteY481" fmla="*/ 766681 h 927034"/>
              <a:gd name="connsiteX482" fmla="*/ 1230028 w 1419362"/>
              <a:gd name="connsiteY482" fmla="*/ 766665 h 927034"/>
              <a:gd name="connsiteX483" fmla="*/ 1229684 w 1419362"/>
              <a:gd name="connsiteY483" fmla="*/ 766828 h 927034"/>
              <a:gd name="connsiteX484" fmla="*/ 1228605 w 1419362"/>
              <a:gd name="connsiteY484" fmla="*/ 767351 h 927034"/>
              <a:gd name="connsiteX485" fmla="*/ 1226813 w 1419362"/>
              <a:gd name="connsiteY485" fmla="*/ 767253 h 927034"/>
              <a:gd name="connsiteX486" fmla="*/ 1225019 w 1419362"/>
              <a:gd name="connsiteY486" fmla="*/ 767155 h 927034"/>
              <a:gd name="connsiteX487" fmla="*/ 1224370 w 1419362"/>
              <a:gd name="connsiteY487" fmla="*/ 766796 h 927034"/>
              <a:gd name="connsiteX488" fmla="*/ 1223290 w 1419362"/>
              <a:gd name="connsiteY488" fmla="*/ 766223 h 927034"/>
              <a:gd name="connsiteX489" fmla="*/ 1224514 w 1419362"/>
              <a:gd name="connsiteY489" fmla="*/ 762740 h 927034"/>
              <a:gd name="connsiteX490" fmla="*/ 1226395 w 1419362"/>
              <a:gd name="connsiteY490" fmla="*/ 757410 h 927034"/>
              <a:gd name="connsiteX491" fmla="*/ 1231037 w 1419362"/>
              <a:gd name="connsiteY491" fmla="*/ 752831 h 927034"/>
              <a:gd name="connsiteX492" fmla="*/ 1232852 w 1419362"/>
              <a:gd name="connsiteY492" fmla="*/ 750003 h 927034"/>
              <a:gd name="connsiteX493" fmla="*/ 1234011 w 1419362"/>
              <a:gd name="connsiteY493" fmla="*/ 748188 h 927034"/>
              <a:gd name="connsiteX494" fmla="*/ 1234807 w 1419362"/>
              <a:gd name="connsiteY494" fmla="*/ 746602 h 927034"/>
              <a:gd name="connsiteX495" fmla="*/ 1236801 w 1419362"/>
              <a:gd name="connsiteY495" fmla="*/ 742612 h 927034"/>
              <a:gd name="connsiteX496" fmla="*/ 1236864 w 1419362"/>
              <a:gd name="connsiteY496" fmla="*/ 741500 h 927034"/>
              <a:gd name="connsiteX497" fmla="*/ 1236125 w 1419362"/>
              <a:gd name="connsiteY497" fmla="*/ 739996 h 927034"/>
              <a:gd name="connsiteX498" fmla="*/ 1233530 w 1419362"/>
              <a:gd name="connsiteY498" fmla="*/ 737396 h 927034"/>
              <a:gd name="connsiteX499" fmla="*/ 1233100 w 1419362"/>
              <a:gd name="connsiteY499" fmla="*/ 736955 h 927034"/>
              <a:gd name="connsiteX500" fmla="*/ 1230419 w 1419362"/>
              <a:gd name="connsiteY500" fmla="*/ 735025 h 927034"/>
              <a:gd name="connsiteX501" fmla="*/ 1230075 w 1419362"/>
              <a:gd name="connsiteY501" fmla="*/ 734780 h 927034"/>
              <a:gd name="connsiteX502" fmla="*/ 1227796 w 1419362"/>
              <a:gd name="connsiteY502" fmla="*/ 730316 h 927034"/>
              <a:gd name="connsiteX503" fmla="*/ 1224277 w 1419362"/>
              <a:gd name="connsiteY503" fmla="*/ 727585 h 927034"/>
              <a:gd name="connsiteX504" fmla="*/ 1223105 w 1419362"/>
              <a:gd name="connsiteY504" fmla="*/ 726097 h 927034"/>
              <a:gd name="connsiteX505" fmla="*/ 1223688 w 1419362"/>
              <a:gd name="connsiteY505" fmla="*/ 724168 h 927034"/>
              <a:gd name="connsiteX506" fmla="*/ 1224364 w 1419362"/>
              <a:gd name="connsiteY506" fmla="*/ 722990 h 927034"/>
              <a:gd name="connsiteX507" fmla="*/ 1224351 w 1419362"/>
              <a:gd name="connsiteY507" fmla="*/ 719459 h 927034"/>
              <a:gd name="connsiteX508" fmla="*/ 1224321 w 1419362"/>
              <a:gd name="connsiteY508" fmla="*/ 718494 h 927034"/>
              <a:gd name="connsiteX509" fmla="*/ 1224292 w 1419362"/>
              <a:gd name="connsiteY509" fmla="*/ 717529 h 927034"/>
              <a:gd name="connsiteX510" fmla="*/ 1222997 w 1419362"/>
              <a:gd name="connsiteY510" fmla="*/ 715731 h 927034"/>
              <a:gd name="connsiteX511" fmla="*/ 1222464 w 1419362"/>
              <a:gd name="connsiteY511" fmla="*/ 715305 h 927034"/>
              <a:gd name="connsiteX512" fmla="*/ 1221393 w 1419362"/>
              <a:gd name="connsiteY512" fmla="*/ 714422 h 927034"/>
              <a:gd name="connsiteX513" fmla="*/ 1220838 w 1419362"/>
              <a:gd name="connsiteY513" fmla="*/ 712313 h 927034"/>
              <a:gd name="connsiteX514" fmla="*/ 1221708 w 1419362"/>
              <a:gd name="connsiteY514" fmla="*/ 710155 h 927034"/>
              <a:gd name="connsiteX515" fmla="*/ 1221833 w 1419362"/>
              <a:gd name="connsiteY515" fmla="*/ 709844 h 927034"/>
              <a:gd name="connsiteX516" fmla="*/ 1222351 w 1419362"/>
              <a:gd name="connsiteY516" fmla="*/ 709370 h 927034"/>
              <a:gd name="connsiteX517" fmla="*/ 1223813 w 1419362"/>
              <a:gd name="connsiteY517" fmla="*/ 708045 h 927034"/>
              <a:gd name="connsiteX518" fmla="*/ 1224125 w 1419362"/>
              <a:gd name="connsiteY518" fmla="*/ 706181 h 927034"/>
              <a:gd name="connsiteX519" fmla="*/ 1222027 w 1419362"/>
              <a:gd name="connsiteY519" fmla="*/ 703761 h 927034"/>
              <a:gd name="connsiteX520" fmla="*/ 1221286 w 1419362"/>
              <a:gd name="connsiteY520" fmla="*/ 702273 h 927034"/>
              <a:gd name="connsiteX521" fmla="*/ 1221259 w 1419362"/>
              <a:gd name="connsiteY521" fmla="*/ 700965 h 927034"/>
              <a:gd name="connsiteX522" fmla="*/ 1221229 w 1419362"/>
              <a:gd name="connsiteY522" fmla="*/ 699608 h 927034"/>
              <a:gd name="connsiteX523" fmla="*/ 1218889 w 1419362"/>
              <a:gd name="connsiteY523" fmla="*/ 693019 h 927034"/>
              <a:gd name="connsiteX524" fmla="*/ 1218584 w 1419362"/>
              <a:gd name="connsiteY524" fmla="*/ 692152 h 927034"/>
              <a:gd name="connsiteX525" fmla="*/ 1221180 w 1419362"/>
              <a:gd name="connsiteY525" fmla="*/ 691236 h 927034"/>
              <a:gd name="connsiteX526" fmla="*/ 1224207 w 1419362"/>
              <a:gd name="connsiteY526" fmla="*/ 692103 h 927034"/>
              <a:gd name="connsiteX527" fmla="*/ 1224746 w 1419362"/>
              <a:gd name="connsiteY527" fmla="*/ 691890 h 927034"/>
              <a:gd name="connsiteX528" fmla="*/ 1226372 w 1419362"/>
              <a:gd name="connsiteY528" fmla="*/ 691236 h 927034"/>
              <a:gd name="connsiteX529" fmla="*/ 1227971 w 1419362"/>
              <a:gd name="connsiteY529" fmla="*/ 691367 h 927034"/>
              <a:gd name="connsiteX530" fmla="*/ 1231004 w 1419362"/>
              <a:gd name="connsiteY530" fmla="*/ 692479 h 927034"/>
              <a:gd name="connsiteX531" fmla="*/ 1233908 w 1419362"/>
              <a:gd name="connsiteY531" fmla="*/ 692430 h 927034"/>
              <a:gd name="connsiteX532" fmla="*/ 1237682 w 1419362"/>
              <a:gd name="connsiteY532" fmla="*/ 689945 h 927034"/>
              <a:gd name="connsiteX533" fmla="*/ 1238485 w 1419362"/>
              <a:gd name="connsiteY533" fmla="*/ 690762 h 927034"/>
              <a:gd name="connsiteX534" fmla="*/ 1239472 w 1419362"/>
              <a:gd name="connsiteY534" fmla="*/ 690762 h 927034"/>
              <a:gd name="connsiteX535" fmla="*/ 1240079 w 1419362"/>
              <a:gd name="connsiteY535" fmla="*/ 691318 h 927034"/>
              <a:gd name="connsiteX536" fmla="*/ 1240213 w 1419362"/>
              <a:gd name="connsiteY536" fmla="*/ 691449 h 927034"/>
              <a:gd name="connsiteX537" fmla="*/ 1244477 w 1419362"/>
              <a:gd name="connsiteY537" fmla="*/ 688816 h 927034"/>
              <a:gd name="connsiteX538" fmla="*/ 1248748 w 1419362"/>
              <a:gd name="connsiteY538" fmla="*/ 686184 h 927034"/>
              <a:gd name="connsiteX539" fmla="*/ 1248935 w 1419362"/>
              <a:gd name="connsiteY539" fmla="*/ 685628 h 927034"/>
              <a:gd name="connsiteX540" fmla="*/ 1250357 w 1419362"/>
              <a:gd name="connsiteY540" fmla="*/ 684581 h 927034"/>
              <a:gd name="connsiteX541" fmla="*/ 1253633 w 1419362"/>
              <a:gd name="connsiteY541" fmla="*/ 684827 h 927034"/>
              <a:gd name="connsiteX542" fmla="*/ 1259566 w 1419362"/>
              <a:gd name="connsiteY542" fmla="*/ 682472 h 927034"/>
              <a:gd name="connsiteX543" fmla="*/ 1260476 w 1419362"/>
              <a:gd name="connsiteY543" fmla="*/ 682374 h 927034"/>
              <a:gd name="connsiteX544" fmla="*/ 1265129 w 1419362"/>
              <a:gd name="connsiteY544" fmla="*/ 681802 h 927034"/>
              <a:gd name="connsiteX545" fmla="*/ 1266429 w 1419362"/>
              <a:gd name="connsiteY545" fmla="*/ 681001 h 927034"/>
              <a:gd name="connsiteX546" fmla="*/ 1268530 w 1419362"/>
              <a:gd name="connsiteY546" fmla="*/ 680559 h 927034"/>
              <a:gd name="connsiteX547" fmla="*/ 1270260 w 1419362"/>
              <a:gd name="connsiteY547" fmla="*/ 678515 h 927034"/>
              <a:gd name="connsiteX548" fmla="*/ 1271190 w 1419362"/>
              <a:gd name="connsiteY548" fmla="*/ 677403 h 927034"/>
              <a:gd name="connsiteX549" fmla="*/ 1273664 w 1419362"/>
              <a:gd name="connsiteY549" fmla="*/ 676357 h 927034"/>
              <a:gd name="connsiteX550" fmla="*/ 1274683 w 1419362"/>
              <a:gd name="connsiteY550" fmla="*/ 676390 h 927034"/>
              <a:gd name="connsiteX551" fmla="*/ 1275703 w 1419362"/>
              <a:gd name="connsiteY551" fmla="*/ 676422 h 927034"/>
              <a:gd name="connsiteX552" fmla="*/ 1276024 w 1419362"/>
              <a:gd name="connsiteY552" fmla="*/ 676324 h 927034"/>
              <a:gd name="connsiteX553" fmla="*/ 1278176 w 1419362"/>
              <a:gd name="connsiteY553" fmla="*/ 675735 h 927034"/>
              <a:gd name="connsiteX554" fmla="*/ 1280154 w 1419362"/>
              <a:gd name="connsiteY554" fmla="*/ 674509 h 927034"/>
              <a:gd name="connsiteX555" fmla="*/ 1281762 w 1419362"/>
              <a:gd name="connsiteY555" fmla="*/ 674378 h 927034"/>
              <a:gd name="connsiteX556" fmla="*/ 1286023 w 1419362"/>
              <a:gd name="connsiteY556" fmla="*/ 676488 h 927034"/>
              <a:gd name="connsiteX557" fmla="*/ 1287823 w 1419362"/>
              <a:gd name="connsiteY557" fmla="*/ 678139 h 927034"/>
              <a:gd name="connsiteX558" fmla="*/ 1287936 w 1419362"/>
              <a:gd name="connsiteY558" fmla="*/ 678237 h 927034"/>
              <a:gd name="connsiteX559" fmla="*/ 1298253 w 1419362"/>
              <a:gd name="connsiteY559" fmla="*/ 679120 h 927034"/>
              <a:gd name="connsiteX560" fmla="*/ 1300415 w 1419362"/>
              <a:gd name="connsiteY560" fmla="*/ 680248 h 927034"/>
              <a:gd name="connsiteX561" fmla="*/ 1301473 w 1419362"/>
              <a:gd name="connsiteY561" fmla="*/ 680804 h 927034"/>
              <a:gd name="connsiteX562" fmla="*/ 1302886 w 1419362"/>
              <a:gd name="connsiteY562" fmla="*/ 681540 h 927034"/>
              <a:gd name="connsiteX563" fmla="*/ 1305110 w 1419362"/>
              <a:gd name="connsiteY563" fmla="*/ 681606 h 927034"/>
              <a:gd name="connsiteX564" fmla="*/ 1308113 w 1419362"/>
              <a:gd name="connsiteY564" fmla="*/ 679938 h 927034"/>
              <a:gd name="connsiteX565" fmla="*/ 1308605 w 1419362"/>
              <a:gd name="connsiteY565" fmla="*/ 679267 h 927034"/>
              <a:gd name="connsiteX566" fmla="*/ 1308790 w 1419362"/>
              <a:gd name="connsiteY566" fmla="*/ 678531 h 927034"/>
              <a:gd name="connsiteX567" fmla="*/ 1308673 w 1419362"/>
              <a:gd name="connsiteY567" fmla="*/ 677371 h 927034"/>
              <a:gd name="connsiteX568" fmla="*/ 1308002 w 1419362"/>
              <a:gd name="connsiteY568" fmla="*/ 676324 h 927034"/>
              <a:gd name="connsiteX569" fmla="*/ 1303005 w 1419362"/>
              <a:gd name="connsiteY569" fmla="*/ 669800 h 927034"/>
              <a:gd name="connsiteX570" fmla="*/ 1301300 w 1419362"/>
              <a:gd name="connsiteY570" fmla="*/ 667298 h 927034"/>
              <a:gd name="connsiteX571" fmla="*/ 1300698 w 1419362"/>
              <a:gd name="connsiteY571" fmla="*/ 664060 h 927034"/>
              <a:gd name="connsiteX572" fmla="*/ 1301022 w 1419362"/>
              <a:gd name="connsiteY572" fmla="*/ 658174 h 927034"/>
              <a:gd name="connsiteX573" fmla="*/ 1300914 w 1419362"/>
              <a:gd name="connsiteY573" fmla="*/ 653449 h 927034"/>
              <a:gd name="connsiteX574" fmla="*/ 1297933 w 1419362"/>
              <a:gd name="connsiteY574" fmla="*/ 647824 h 927034"/>
              <a:gd name="connsiteX575" fmla="*/ 1295804 w 1419362"/>
              <a:gd name="connsiteY575" fmla="*/ 643916 h 927034"/>
              <a:gd name="connsiteX576" fmla="*/ 1294290 w 1419362"/>
              <a:gd name="connsiteY576" fmla="*/ 638716 h 927034"/>
              <a:gd name="connsiteX577" fmla="*/ 1294198 w 1419362"/>
              <a:gd name="connsiteY577" fmla="*/ 634955 h 927034"/>
              <a:gd name="connsiteX578" fmla="*/ 1294017 w 1419362"/>
              <a:gd name="connsiteY578" fmla="*/ 627499 h 927034"/>
              <a:gd name="connsiteX579" fmla="*/ 1293902 w 1419362"/>
              <a:gd name="connsiteY579" fmla="*/ 625292 h 927034"/>
              <a:gd name="connsiteX580" fmla="*/ 1294095 w 1419362"/>
              <a:gd name="connsiteY580" fmla="*/ 621793 h 927034"/>
              <a:gd name="connsiteX581" fmla="*/ 1294192 w 1419362"/>
              <a:gd name="connsiteY581" fmla="*/ 615285 h 927034"/>
              <a:gd name="connsiteX582" fmla="*/ 1291966 w 1419362"/>
              <a:gd name="connsiteY582" fmla="*/ 615285 h 927034"/>
              <a:gd name="connsiteX583" fmla="*/ 1290794 w 1419362"/>
              <a:gd name="connsiteY583" fmla="*/ 614467 h 927034"/>
              <a:gd name="connsiteX584" fmla="*/ 1290302 w 1419362"/>
              <a:gd name="connsiteY584" fmla="*/ 612603 h 927034"/>
              <a:gd name="connsiteX585" fmla="*/ 1290500 w 1419362"/>
              <a:gd name="connsiteY585" fmla="*/ 611802 h 927034"/>
              <a:gd name="connsiteX586" fmla="*/ 1291110 w 1419362"/>
              <a:gd name="connsiteY586" fmla="*/ 609267 h 927034"/>
              <a:gd name="connsiteX587" fmla="*/ 1287174 w 1419362"/>
              <a:gd name="connsiteY587" fmla="*/ 595614 h 927034"/>
              <a:gd name="connsiteX588" fmla="*/ 1287355 w 1419362"/>
              <a:gd name="connsiteY588" fmla="*/ 593799 h 927034"/>
              <a:gd name="connsiteX589" fmla="*/ 1287328 w 1419362"/>
              <a:gd name="connsiteY589" fmla="*/ 593538 h 927034"/>
              <a:gd name="connsiteX590" fmla="*/ 1286932 w 1419362"/>
              <a:gd name="connsiteY590" fmla="*/ 591019 h 927034"/>
              <a:gd name="connsiteX591" fmla="*/ 1286122 w 1419362"/>
              <a:gd name="connsiteY591" fmla="*/ 590022 h 927034"/>
              <a:gd name="connsiteX592" fmla="*/ 1285575 w 1419362"/>
              <a:gd name="connsiteY592" fmla="*/ 589352 h 927034"/>
              <a:gd name="connsiteX593" fmla="*/ 1285333 w 1419362"/>
              <a:gd name="connsiteY593" fmla="*/ 589221 h 927034"/>
              <a:gd name="connsiteX594" fmla="*/ 1284834 w 1419362"/>
              <a:gd name="connsiteY594" fmla="*/ 588959 h 927034"/>
              <a:gd name="connsiteX595" fmla="*/ 1284280 w 1419362"/>
              <a:gd name="connsiteY595" fmla="*/ 588665 h 927034"/>
              <a:gd name="connsiteX596" fmla="*/ 1283833 w 1419362"/>
              <a:gd name="connsiteY596" fmla="*/ 588011 h 927034"/>
              <a:gd name="connsiteX597" fmla="*/ 1283479 w 1419362"/>
              <a:gd name="connsiteY597" fmla="*/ 587488 h 927034"/>
              <a:gd name="connsiteX598" fmla="*/ 1283142 w 1419362"/>
              <a:gd name="connsiteY598" fmla="*/ 585346 h 927034"/>
              <a:gd name="connsiteX599" fmla="*/ 1282803 w 1419362"/>
              <a:gd name="connsiteY599" fmla="*/ 583204 h 927034"/>
              <a:gd name="connsiteX600" fmla="*/ 1281902 w 1419362"/>
              <a:gd name="connsiteY600" fmla="*/ 579802 h 927034"/>
              <a:gd name="connsiteX601" fmla="*/ 1280898 w 1419362"/>
              <a:gd name="connsiteY601" fmla="*/ 576009 h 927034"/>
              <a:gd name="connsiteX602" fmla="*/ 1282633 w 1419362"/>
              <a:gd name="connsiteY602" fmla="*/ 570613 h 927034"/>
              <a:gd name="connsiteX603" fmla="*/ 1283500 w 1419362"/>
              <a:gd name="connsiteY603" fmla="*/ 569370 h 927034"/>
              <a:gd name="connsiteX604" fmla="*/ 1284520 w 1419362"/>
              <a:gd name="connsiteY604" fmla="*/ 568962 h 927034"/>
              <a:gd name="connsiteX605" fmla="*/ 1285539 w 1419362"/>
              <a:gd name="connsiteY605" fmla="*/ 568569 h 927034"/>
              <a:gd name="connsiteX606" fmla="*/ 1288134 w 1419362"/>
              <a:gd name="connsiteY606" fmla="*/ 568389 h 927034"/>
              <a:gd name="connsiteX607" fmla="*/ 1288938 w 1419362"/>
              <a:gd name="connsiteY607" fmla="*/ 567506 h 927034"/>
              <a:gd name="connsiteX608" fmla="*/ 1289620 w 1419362"/>
              <a:gd name="connsiteY608" fmla="*/ 564531 h 927034"/>
              <a:gd name="connsiteX609" fmla="*/ 1289535 w 1419362"/>
              <a:gd name="connsiteY609" fmla="*/ 564367 h 927034"/>
              <a:gd name="connsiteX610" fmla="*/ 1288696 w 1419362"/>
              <a:gd name="connsiteY610" fmla="*/ 562732 h 927034"/>
              <a:gd name="connsiteX611" fmla="*/ 1289193 w 1419362"/>
              <a:gd name="connsiteY611" fmla="*/ 560753 h 927034"/>
              <a:gd name="connsiteX612" fmla="*/ 1289713 w 1419362"/>
              <a:gd name="connsiteY612" fmla="*/ 560606 h 927034"/>
              <a:gd name="connsiteX613" fmla="*/ 1289872 w 1419362"/>
              <a:gd name="connsiteY613" fmla="*/ 560573 h 927034"/>
              <a:gd name="connsiteX614" fmla="*/ 1291043 w 1419362"/>
              <a:gd name="connsiteY614" fmla="*/ 557941 h 927034"/>
              <a:gd name="connsiteX615" fmla="*/ 1291173 w 1419362"/>
              <a:gd name="connsiteY615" fmla="*/ 557663 h 927034"/>
              <a:gd name="connsiteX616" fmla="*/ 1290683 w 1419362"/>
              <a:gd name="connsiteY616" fmla="*/ 554801 h 927034"/>
              <a:gd name="connsiteX617" fmla="*/ 1289757 w 1419362"/>
              <a:gd name="connsiteY617" fmla="*/ 553559 h 927034"/>
              <a:gd name="connsiteX618" fmla="*/ 1289697 w 1419362"/>
              <a:gd name="connsiteY618" fmla="*/ 552398 h 927034"/>
              <a:gd name="connsiteX619" fmla="*/ 1289638 w 1419362"/>
              <a:gd name="connsiteY619" fmla="*/ 551270 h 927034"/>
              <a:gd name="connsiteX620" fmla="*/ 1290570 w 1419362"/>
              <a:gd name="connsiteY620" fmla="*/ 546053 h 927034"/>
              <a:gd name="connsiteX621" fmla="*/ 1292055 w 1419362"/>
              <a:gd name="connsiteY621" fmla="*/ 543143 h 927034"/>
              <a:gd name="connsiteX622" fmla="*/ 1293533 w 1419362"/>
              <a:gd name="connsiteY622" fmla="*/ 542162 h 927034"/>
              <a:gd name="connsiteX623" fmla="*/ 1296937 w 1419362"/>
              <a:gd name="connsiteY623" fmla="*/ 539922 h 927034"/>
              <a:gd name="connsiteX624" fmla="*/ 1297650 w 1419362"/>
              <a:gd name="connsiteY624" fmla="*/ 538843 h 927034"/>
              <a:gd name="connsiteX625" fmla="*/ 1298361 w 1419362"/>
              <a:gd name="connsiteY625" fmla="*/ 537747 h 927034"/>
              <a:gd name="connsiteX626" fmla="*/ 1298427 w 1419362"/>
              <a:gd name="connsiteY626" fmla="*/ 533905 h 927034"/>
              <a:gd name="connsiteX627" fmla="*/ 1298986 w 1419362"/>
              <a:gd name="connsiteY627" fmla="*/ 531615 h 927034"/>
              <a:gd name="connsiteX628" fmla="*/ 1300778 w 1419362"/>
              <a:gd name="connsiteY628" fmla="*/ 529882 h 927034"/>
              <a:gd name="connsiteX629" fmla="*/ 1301241 w 1419362"/>
              <a:gd name="connsiteY629" fmla="*/ 529130 h 927034"/>
              <a:gd name="connsiteX630" fmla="*/ 1302325 w 1419362"/>
              <a:gd name="connsiteY630" fmla="*/ 527397 h 927034"/>
              <a:gd name="connsiteX631" fmla="*/ 1303918 w 1419362"/>
              <a:gd name="connsiteY631" fmla="*/ 522786 h 927034"/>
              <a:gd name="connsiteX632" fmla="*/ 1304122 w 1419362"/>
              <a:gd name="connsiteY632" fmla="*/ 522181 h 927034"/>
              <a:gd name="connsiteX633" fmla="*/ 1299352 w 1419362"/>
              <a:gd name="connsiteY633" fmla="*/ 520578 h 927034"/>
              <a:gd name="connsiteX634" fmla="*/ 1298499 w 1419362"/>
              <a:gd name="connsiteY634" fmla="*/ 519728 h 927034"/>
              <a:gd name="connsiteX635" fmla="*/ 1297954 w 1419362"/>
              <a:gd name="connsiteY635" fmla="*/ 516098 h 927034"/>
              <a:gd name="connsiteX636" fmla="*/ 1303821 w 1419362"/>
              <a:gd name="connsiteY636" fmla="*/ 514741 h 927034"/>
              <a:gd name="connsiteX637" fmla="*/ 1306974 w 1419362"/>
              <a:gd name="connsiteY637" fmla="*/ 512697 h 927034"/>
              <a:gd name="connsiteX638" fmla="*/ 1308952 w 1419362"/>
              <a:gd name="connsiteY638" fmla="*/ 510228 h 927034"/>
              <a:gd name="connsiteX639" fmla="*/ 1311117 w 1419362"/>
              <a:gd name="connsiteY639" fmla="*/ 506434 h 927034"/>
              <a:gd name="connsiteX640" fmla="*/ 1312971 w 1419362"/>
              <a:gd name="connsiteY640" fmla="*/ 504587 h 927034"/>
              <a:gd name="connsiteX641" fmla="*/ 1314889 w 1419362"/>
              <a:gd name="connsiteY641" fmla="*/ 500924 h 927034"/>
              <a:gd name="connsiteX642" fmla="*/ 1315601 w 1419362"/>
              <a:gd name="connsiteY642" fmla="*/ 500156 h 927034"/>
              <a:gd name="connsiteX643" fmla="*/ 1316312 w 1419362"/>
              <a:gd name="connsiteY643" fmla="*/ 499371 h 927034"/>
              <a:gd name="connsiteX644" fmla="*/ 1318045 w 1419362"/>
              <a:gd name="connsiteY644" fmla="*/ 495773 h 927034"/>
              <a:gd name="connsiteX645" fmla="*/ 1318107 w 1419362"/>
              <a:gd name="connsiteY645" fmla="*/ 495463 h 927034"/>
              <a:gd name="connsiteX646" fmla="*/ 1319473 w 1419362"/>
              <a:gd name="connsiteY646" fmla="*/ 488775 h 927034"/>
              <a:gd name="connsiteX647" fmla="*/ 1320089 w 1419362"/>
              <a:gd name="connsiteY647" fmla="*/ 488710 h 927034"/>
              <a:gd name="connsiteX648" fmla="*/ 1320302 w 1419362"/>
              <a:gd name="connsiteY648" fmla="*/ 486960 h 927034"/>
              <a:gd name="connsiteX649" fmla="*/ 1320588 w 1419362"/>
              <a:gd name="connsiteY649" fmla="*/ 484622 h 927034"/>
              <a:gd name="connsiteX650" fmla="*/ 1321641 w 1419362"/>
              <a:gd name="connsiteY650" fmla="*/ 482382 h 927034"/>
              <a:gd name="connsiteX651" fmla="*/ 1319092 w 1419362"/>
              <a:gd name="connsiteY651" fmla="*/ 477362 h 927034"/>
              <a:gd name="connsiteX652" fmla="*/ 1319355 w 1419362"/>
              <a:gd name="connsiteY652" fmla="*/ 472963 h 927034"/>
              <a:gd name="connsiteX653" fmla="*/ 1316050 w 1419362"/>
              <a:gd name="connsiteY653" fmla="*/ 461665 h 927034"/>
              <a:gd name="connsiteX654" fmla="*/ 1317589 w 1419362"/>
              <a:gd name="connsiteY654" fmla="*/ 459310 h 927034"/>
              <a:gd name="connsiteX655" fmla="*/ 1318614 w 1419362"/>
              <a:gd name="connsiteY655" fmla="*/ 458525 h 927034"/>
              <a:gd name="connsiteX656" fmla="*/ 1322708 w 1419362"/>
              <a:gd name="connsiteY656" fmla="*/ 457937 h 927034"/>
              <a:gd name="connsiteX657" fmla="*/ 1327061 w 1419362"/>
              <a:gd name="connsiteY657" fmla="*/ 455026 h 927034"/>
              <a:gd name="connsiteX658" fmla="*/ 1328345 w 1419362"/>
              <a:gd name="connsiteY658" fmla="*/ 453211 h 927034"/>
              <a:gd name="connsiteX659" fmla="*/ 1328871 w 1419362"/>
              <a:gd name="connsiteY659" fmla="*/ 444676 h 927034"/>
              <a:gd name="connsiteX660" fmla="*/ 1328878 w 1419362"/>
              <a:gd name="connsiteY660" fmla="*/ 440555 h 927034"/>
              <a:gd name="connsiteX661" fmla="*/ 1330171 w 1419362"/>
              <a:gd name="connsiteY661" fmla="*/ 433050 h 927034"/>
              <a:gd name="connsiteX662" fmla="*/ 1328384 w 1419362"/>
              <a:gd name="connsiteY662" fmla="*/ 430483 h 927034"/>
              <a:gd name="connsiteX663" fmla="*/ 1323985 w 1419362"/>
              <a:gd name="connsiteY663" fmla="*/ 425626 h 927034"/>
              <a:gd name="connsiteX664" fmla="*/ 1320215 w 1419362"/>
              <a:gd name="connsiteY664" fmla="*/ 421326 h 927034"/>
              <a:gd name="connsiteX665" fmla="*/ 1315368 w 1419362"/>
              <a:gd name="connsiteY665" fmla="*/ 414181 h 927034"/>
              <a:gd name="connsiteX666" fmla="*/ 1313844 w 1419362"/>
              <a:gd name="connsiteY666" fmla="*/ 408523 h 927034"/>
              <a:gd name="connsiteX667" fmla="*/ 1309755 w 1419362"/>
              <a:gd name="connsiteY667" fmla="*/ 406790 h 927034"/>
              <a:gd name="connsiteX668" fmla="*/ 1309688 w 1419362"/>
              <a:gd name="connsiteY668" fmla="*/ 405956 h 927034"/>
              <a:gd name="connsiteX669" fmla="*/ 1309503 w 1419362"/>
              <a:gd name="connsiteY669" fmla="*/ 403683 h 927034"/>
              <a:gd name="connsiteX670" fmla="*/ 1308743 w 1419362"/>
              <a:gd name="connsiteY670" fmla="*/ 400347 h 927034"/>
              <a:gd name="connsiteX671" fmla="*/ 1307466 w 1419362"/>
              <a:gd name="connsiteY671" fmla="*/ 399072 h 927034"/>
              <a:gd name="connsiteX672" fmla="*/ 1304912 w 1419362"/>
              <a:gd name="connsiteY672" fmla="*/ 396538 h 927034"/>
              <a:gd name="connsiteX673" fmla="*/ 1306197 w 1419362"/>
              <a:gd name="connsiteY673" fmla="*/ 393153 h 927034"/>
              <a:gd name="connsiteX674" fmla="*/ 1306467 w 1419362"/>
              <a:gd name="connsiteY674" fmla="*/ 385664 h 927034"/>
              <a:gd name="connsiteX675" fmla="*/ 1302905 w 1419362"/>
              <a:gd name="connsiteY675" fmla="*/ 374627 h 927034"/>
              <a:gd name="connsiteX676" fmla="*/ 1297794 w 1419362"/>
              <a:gd name="connsiteY676" fmla="*/ 371602 h 927034"/>
              <a:gd name="connsiteX677" fmla="*/ 1294993 w 1419362"/>
              <a:gd name="connsiteY677" fmla="*/ 365192 h 927034"/>
              <a:gd name="connsiteX678" fmla="*/ 1295770 w 1419362"/>
              <a:gd name="connsiteY678" fmla="*/ 360025 h 927034"/>
              <a:gd name="connsiteX679" fmla="*/ 1299094 w 1419362"/>
              <a:gd name="connsiteY679" fmla="*/ 359960 h 927034"/>
              <a:gd name="connsiteX680" fmla="*/ 1303185 w 1419362"/>
              <a:gd name="connsiteY680" fmla="*/ 361448 h 927034"/>
              <a:gd name="connsiteX681" fmla="*/ 1305744 w 1419362"/>
              <a:gd name="connsiteY681" fmla="*/ 360369 h 927034"/>
              <a:gd name="connsiteX682" fmla="*/ 1307028 w 1419362"/>
              <a:gd name="connsiteY682" fmla="*/ 358292 h 927034"/>
              <a:gd name="connsiteX683" fmla="*/ 1307713 w 1419362"/>
              <a:gd name="connsiteY683" fmla="*/ 355986 h 927034"/>
              <a:gd name="connsiteX684" fmla="*/ 1308571 w 1419362"/>
              <a:gd name="connsiteY684" fmla="*/ 353092 h 927034"/>
              <a:gd name="connsiteX685" fmla="*/ 1310313 w 1419362"/>
              <a:gd name="connsiteY685" fmla="*/ 346470 h 927034"/>
              <a:gd name="connsiteX686" fmla="*/ 1311074 w 1419362"/>
              <a:gd name="connsiteY686" fmla="*/ 346339 h 927034"/>
              <a:gd name="connsiteX687" fmla="*/ 1311840 w 1419362"/>
              <a:gd name="connsiteY687" fmla="*/ 346192 h 927034"/>
              <a:gd name="connsiteX688" fmla="*/ 1312718 w 1419362"/>
              <a:gd name="connsiteY688" fmla="*/ 346045 h 927034"/>
              <a:gd name="connsiteX689" fmla="*/ 1313826 w 1419362"/>
              <a:gd name="connsiteY689" fmla="*/ 348334 h 927034"/>
              <a:gd name="connsiteX690" fmla="*/ 1315059 w 1419362"/>
              <a:gd name="connsiteY690" fmla="*/ 349577 h 927034"/>
              <a:gd name="connsiteX691" fmla="*/ 1316608 w 1419362"/>
              <a:gd name="connsiteY691" fmla="*/ 349822 h 927034"/>
              <a:gd name="connsiteX692" fmla="*/ 1316949 w 1419362"/>
              <a:gd name="connsiteY692" fmla="*/ 349871 h 927034"/>
              <a:gd name="connsiteX693" fmla="*/ 1317465 w 1419362"/>
              <a:gd name="connsiteY693" fmla="*/ 349953 h 927034"/>
              <a:gd name="connsiteX694" fmla="*/ 1318145 w 1419362"/>
              <a:gd name="connsiteY694" fmla="*/ 349086 h 927034"/>
              <a:gd name="connsiteX695" fmla="*/ 1317962 w 1419362"/>
              <a:gd name="connsiteY695" fmla="*/ 347533 h 927034"/>
              <a:gd name="connsiteX696" fmla="*/ 1318395 w 1419362"/>
              <a:gd name="connsiteY696" fmla="*/ 345669 h 927034"/>
              <a:gd name="connsiteX697" fmla="*/ 1319075 w 1419362"/>
              <a:gd name="connsiteY697" fmla="*/ 344998 h 927034"/>
              <a:gd name="connsiteX698" fmla="*/ 1319386 w 1419362"/>
              <a:gd name="connsiteY698" fmla="*/ 345293 h 927034"/>
              <a:gd name="connsiteX699" fmla="*/ 1321232 w 1419362"/>
              <a:gd name="connsiteY699" fmla="*/ 347042 h 927034"/>
              <a:gd name="connsiteX700" fmla="*/ 1322687 w 1419362"/>
              <a:gd name="connsiteY700" fmla="*/ 347108 h 927034"/>
              <a:gd name="connsiteX701" fmla="*/ 1324378 w 1419362"/>
              <a:gd name="connsiteY701" fmla="*/ 347173 h 927034"/>
              <a:gd name="connsiteX702" fmla="*/ 1325920 w 1419362"/>
              <a:gd name="connsiteY702" fmla="*/ 348530 h 927034"/>
              <a:gd name="connsiteX703" fmla="*/ 1326657 w 1419362"/>
              <a:gd name="connsiteY703" fmla="*/ 351506 h 927034"/>
              <a:gd name="connsiteX704" fmla="*/ 1327643 w 1419362"/>
              <a:gd name="connsiteY704" fmla="*/ 352438 h 927034"/>
              <a:gd name="connsiteX705" fmla="*/ 1329802 w 1419362"/>
              <a:gd name="connsiteY705" fmla="*/ 353125 h 927034"/>
              <a:gd name="connsiteX706" fmla="*/ 1331038 w 1419362"/>
              <a:gd name="connsiteY706" fmla="*/ 351833 h 927034"/>
              <a:gd name="connsiteX707" fmla="*/ 1332209 w 1419362"/>
              <a:gd name="connsiteY707" fmla="*/ 352324 h 927034"/>
              <a:gd name="connsiteX708" fmla="*/ 1332658 w 1419362"/>
              <a:gd name="connsiteY708" fmla="*/ 352128 h 927034"/>
              <a:gd name="connsiteX709" fmla="*/ 1333999 w 1419362"/>
              <a:gd name="connsiteY709" fmla="*/ 351523 h 927034"/>
              <a:gd name="connsiteX710" fmla="*/ 1334862 w 1419362"/>
              <a:gd name="connsiteY710" fmla="*/ 351523 h 927034"/>
              <a:gd name="connsiteX711" fmla="*/ 1335417 w 1419362"/>
              <a:gd name="connsiteY711" fmla="*/ 352455 h 927034"/>
              <a:gd name="connsiteX712" fmla="*/ 1335045 w 1419362"/>
              <a:gd name="connsiteY712" fmla="*/ 353632 h 927034"/>
              <a:gd name="connsiteX713" fmla="*/ 1333008 w 1419362"/>
              <a:gd name="connsiteY713" fmla="*/ 354875 h 927034"/>
              <a:gd name="connsiteX714" fmla="*/ 1332576 w 1419362"/>
              <a:gd name="connsiteY714" fmla="*/ 355807 h 927034"/>
              <a:gd name="connsiteX715" fmla="*/ 1332822 w 1419362"/>
              <a:gd name="connsiteY715" fmla="*/ 356477 h 927034"/>
              <a:gd name="connsiteX716" fmla="*/ 1335906 w 1419362"/>
              <a:gd name="connsiteY716" fmla="*/ 358341 h 927034"/>
              <a:gd name="connsiteX717" fmla="*/ 1338187 w 1419362"/>
              <a:gd name="connsiteY717" fmla="*/ 359093 h 927034"/>
              <a:gd name="connsiteX718" fmla="*/ 1338620 w 1419362"/>
              <a:gd name="connsiteY718" fmla="*/ 358047 h 927034"/>
              <a:gd name="connsiteX719" fmla="*/ 1338067 w 1419362"/>
              <a:gd name="connsiteY719" fmla="*/ 355921 h 927034"/>
              <a:gd name="connsiteX720" fmla="*/ 1338254 w 1419362"/>
              <a:gd name="connsiteY720" fmla="*/ 354629 h 927034"/>
              <a:gd name="connsiteX721" fmla="*/ 1340229 w 1419362"/>
              <a:gd name="connsiteY721" fmla="*/ 352961 h 927034"/>
              <a:gd name="connsiteX722" fmla="*/ 1341833 w 1419362"/>
              <a:gd name="connsiteY722" fmla="*/ 352961 h 927034"/>
              <a:gd name="connsiteX723" fmla="*/ 1342624 w 1419362"/>
              <a:gd name="connsiteY723" fmla="*/ 353305 h 927034"/>
              <a:gd name="connsiteX724" fmla="*/ 1342820 w 1419362"/>
              <a:gd name="connsiteY724" fmla="*/ 353387 h 927034"/>
              <a:gd name="connsiteX725" fmla="*/ 1343869 w 1419362"/>
              <a:gd name="connsiteY725" fmla="*/ 354629 h 927034"/>
              <a:gd name="connsiteX726" fmla="*/ 1343990 w 1419362"/>
              <a:gd name="connsiteY726" fmla="*/ 356428 h 927034"/>
              <a:gd name="connsiteX727" fmla="*/ 1342874 w 1419362"/>
              <a:gd name="connsiteY727" fmla="*/ 360712 h 927034"/>
              <a:gd name="connsiteX728" fmla="*/ 1343059 w 1419362"/>
              <a:gd name="connsiteY728" fmla="*/ 361448 h 927034"/>
              <a:gd name="connsiteX729" fmla="*/ 1344047 w 1419362"/>
              <a:gd name="connsiteY729" fmla="*/ 361824 h 927034"/>
              <a:gd name="connsiteX730" fmla="*/ 1347194 w 1419362"/>
              <a:gd name="connsiteY730" fmla="*/ 361202 h 927034"/>
              <a:gd name="connsiteX731" fmla="*/ 1348921 w 1419362"/>
              <a:gd name="connsiteY731" fmla="*/ 362020 h 927034"/>
              <a:gd name="connsiteX732" fmla="*/ 1350076 w 1419362"/>
              <a:gd name="connsiteY732" fmla="*/ 362151 h 927034"/>
              <a:gd name="connsiteX733" fmla="*/ 1350766 w 1419362"/>
              <a:gd name="connsiteY733" fmla="*/ 362233 h 927034"/>
              <a:gd name="connsiteX734" fmla="*/ 1352561 w 1419362"/>
              <a:gd name="connsiteY734" fmla="*/ 362462 h 927034"/>
              <a:gd name="connsiteX735" fmla="*/ 1353362 w 1419362"/>
              <a:gd name="connsiteY735" fmla="*/ 363017 h 927034"/>
              <a:gd name="connsiteX736" fmla="*/ 1353916 w 1419362"/>
              <a:gd name="connsiteY736" fmla="*/ 364751 h 927034"/>
              <a:gd name="connsiteX737" fmla="*/ 1353668 w 1419362"/>
              <a:gd name="connsiteY737" fmla="*/ 365928 h 927034"/>
              <a:gd name="connsiteX738" fmla="*/ 1352247 w 1419362"/>
              <a:gd name="connsiteY738" fmla="*/ 366975 h 927034"/>
              <a:gd name="connsiteX739" fmla="*/ 1354044 w 1419362"/>
              <a:gd name="connsiteY739" fmla="*/ 367841 h 927034"/>
              <a:gd name="connsiteX740" fmla="*/ 1354767 w 1419362"/>
              <a:gd name="connsiteY740" fmla="*/ 367727 h 927034"/>
              <a:gd name="connsiteX741" fmla="*/ 1355210 w 1419362"/>
              <a:gd name="connsiteY741" fmla="*/ 367661 h 927034"/>
              <a:gd name="connsiteX742" fmla="*/ 1356260 w 1419362"/>
              <a:gd name="connsiteY742" fmla="*/ 366484 h 927034"/>
              <a:gd name="connsiteX743" fmla="*/ 1356878 w 1419362"/>
              <a:gd name="connsiteY743" fmla="*/ 365192 h 927034"/>
              <a:gd name="connsiteX744" fmla="*/ 1356448 w 1419362"/>
              <a:gd name="connsiteY744" fmla="*/ 362020 h 927034"/>
              <a:gd name="connsiteX745" fmla="*/ 1356881 w 1419362"/>
              <a:gd name="connsiteY745" fmla="*/ 360728 h 927034"/>
              <a:gd name="connsiteX746" fmla="*/ 1357746 w 1419362"/>
              <a:gd name="connsiteY746" fmla="*/ 360172 h 927034"/>
              <a:gd name="connsiteX747" fmla="*/ 1358734 w 1419362"/>
              <a:gd name="connsiteY747" fmla="*/ 360221 h 927034"/>
              <a:gd name="connsiteX748" fmla="*/ 1359595 w 1419362"/>
              <a:gd name="connsiteY748" fmla="*/ 361595 h 927034"/>
              <a:gd name="connsiteX749" fmla="*/ 1360645 w 1419362"/>
              <a:gd name="connsiteY749" fmla="*/ 361464 h 927034"/>
              <a:gd name="connsiteX750" fmla="*/ 1361386 w 1419362"/>
              <a:gd name="connsiteY750" fmla="*/ 360794 h 927034"/>
              <a:gd name="connsiteX751" fmla="*/ 1361692 w 1419362"/>
              <a:gd name="connsiteY751" fmla="*/ 363394 h 927034"/>
              <a:gd name="connsiteX752" fmla="*/ 1362493 w 1419362"/>
              <a:gd name="connsiteY752" fmla="*/ 364146 h 927034"/>
              <a:gd name="connsiteX753" fmla="*/ 1364036 w 1419362"/>
              <a:gd name="connsiteY753" fmla="*/ 364195 h 927034"/>
              <a:gd name="connsiteX754" fmla="*/ 1365701 w 1419362"/>
              <a:gd name="connsiteY754" fmla="*/ 365814 h 927034"/>
              <a:gd name="connsiteX755" fmla="*/ 1368909 w 1419362"/>
              <a:gd name="connsiteY755" fmla="*/ 365814 h 927034"/>
              <a:gd name="connsiteX756" fmla="*/ 1370407 w 1419362"/>
              <a:gd name="connsiteY756" fmla="*/ 365045 h 927034"/>
              <a:gd name="connsiteX757" fmla="*/ 1371195 w 1419362"/>
              <a:gd name="connsiteY757" fmla="*/ 363148 h 927034"/>
              <a:gd name="connsiteX758" fmla="*/ 1371873 w 1419362"/>
              <a:gd name="connsiteY758" fmla="*/ 362658 h 927034"/>
              <a:gd name="connsiteX759" fmla="*/ 1374280 w 1419362"/>
              <a:gd name="connsiteY759" fmla="*/ 363214 h 927034"/>
              <a:gd name="connsiteX760" fmla="*/ 1376252 w 1419362"/>
              <a:gd name="connsiteY760" fmla="*/ 365143 h 927034"/>
              <a:gd name="connsiteX761" fmla="*/ 1376825 w 1419362"/>
              <a:gd name="connsiteY761" fmla="*/ 365029 h 927034"/>
              <a:gd name="connsiteX762" fmla="*/ 1377240 w 1419362"/>
              <a:gd name="connsiteY762" fmla="*/ 364963 h 927034"/>
              <a:gd name="connsiteX763" fmla="*/ 1377858 w 1419362"/>
              <a:gd name="connsiteY763" fmla="*/ 363279 h 927034"/>
              <a:gd name="connsiteX764" fmla="*/ 1378414 w 1419362"/>
              <a:gd name="connsiteY764" fmla="*/ 363165 h 927034"/>
              <a:gd name="connsiteX765" fmla="*/ 1379001 w 1419362"/>
              <a:gd name="connsiteY765" fmla="*/ 363966 h 927034"/>
              <a:gd name="connsiteX766" fmla="*/ 1379892 w 1419362"/>
              <a:gd name="connsiteY766" fmla="*/ 365209 h 927034"/>
              <a:gd name="connsiteX767" fmla="*/ 1381437 w 1419362"/>
              <a:gd name="connsiteY767" fmla="*/ 363721 h 927034"/>
              <a:gd name="connsiteX768" fmla="*/ 1385878 w 1419362"/>
              <a:gd name="connsiteY768" fmla="*/ 364407 h 927034"/>
              <a:gd name="connsiteX769" fmla="*/ 1387852 w 1419362"/>
              <a:gd name="connsiteY769" fmla="*/ 366893 h 927034"/>
              <a:gd name="connsiteX770" fmla="*/ 1388465 w 1419362"/>
              <a:gd name="connsiteY770" fmla="*/ 370359 h 927034"/>
              <a:gd name="connsiteX771" fmla="*/ 1389021 w 1419362"/>
              <a:gd name="connsiteY771" fmla="*/ 370850 h 927034"/>
              <a:gd name="connsiteX772" fmla="*/ 1390749 w 1419362"/>
              <a:gd name="connsiteY772" fmla="*/ 368757 h 927034"/>
              <a:gd name="connsiteX773" fmla="*/ 1393467 w 1419362"/>
              <a:gd name="connsiteY773" fmla="*/ 367203 h 927034"/>
              <a:gd name="connsiteX774" fmla="*/ 1394268 w 1419362"/>
              <a:gd name="connsiteY774" fmla="*/ 367138 h 927034"/>
              <a:gd name="connsiteX775" fmla="*/ 1395439 w 1419362"/>
              <a:gd name="connsiteY775" fmla="*/ 369313 h 927034"/>
              <a:gd name="connsiteX776" fmla="*/ 1396977 w 1419362"/>
              <a:gd name="connsiteY776" fmla="*/ 369444 h 927034"/>
              <a:gd name="connsiteX777" fmla="*/ 1397661 w 1419362"/>
              <a:gd name="connsiteY777" fmla="*/ 369493 h 927034"/>
              <a:gd name="connsiteX778" fmla="*/ 1398326 w 1419362"/>
              <a:gd name="connsiteY778" fmla="*/ 369198 h 927034"/>
              <a:gd name="connsiteX779" fmla="*/ 1399020 w 1419362"/>
              <a:gd name="connsiteY779" fmla="*/ 367890 h 927034"/>
              <a:gd name="connsiteX780" fmla="*/ 1400809 w 1419362"/>
              <a:gd name="connsiteY780" fmla="*/ 367400 h 927034"/>
              <a:gd name="connsiteX781" fmla="*/ 1403279 w 1419362"/>
              <a:gd name="connsiteY781" fmla="*/ 365715 h 927034"/>
              <a:gd name="connsiteX782" fmla="*/ 1406610 w 1419362"/>
              <a:gd name="connsiteY782" fmla="*/ 366844 h 927034"/>
              <a:gd name="connsiteX783" fmla="*/ 1407737 w 1419362"/>
              <a:gd name="connsiteY783" fmla="*/ 364080 h 927034"/>
              <a:gd name="connsiteX784" fmla="*/ 1408705 w 1419362"/>
              <a:gd name="connsiteY784" fmla="*/ 359862 h 927034"/>
              <a:gd name="connsiteX785" fmla="*/ 1407686 w 1419362"/>
              <a:gd name="connsiteY785" fmla="*/ 357049 h 927034"/>
              <a:gd name="connsiteX786" fmla="*/ 1405905 w 1419362"/>
              <a:gd name="connsiteY786" fmla="*/ 351915 h 927034"/>
              <a:gd name="connsiteX787" fmla="*/ 1407468 w 1419362"/>
              <a:gd name="connsiteY787" fmla="*/ 335351 h 927034"/>
              <a:gd name="connsiteX788" fmla="*/ 1406198 w 1419362"/>
              <a:gd name="connsiteY788" fmla="*/ 331247 h 927034"/>
              <a:gd name="connsiteX789" fmla="*/ 1404157 w 1419362"/>
              <a:gd name="connsiteY789" fmla="*/ 327405 h 927034"/>
              <a:gd name="connsiteX790" fmla="*/ 1403654 w 1419362"/>
              <a:gd name="connsiteY790" fmla="*/ 323546 h 927034"/>
              <a:gd name="connsiteX791" fmla="*/ 1406016 w 1419362"/>
              <a:gd name="connsiteY791" fmla="*/ 316547 h 927034"/>
              <a:gd name="connsiteX792" fmla="*/ 1407254 w 1419362"/>
              <a:gd name="connsiteY792" fmla="*/ 312885 h 927034"/>
              <a:gd name="connsiteX793" fmla="*/ 1403940 w 1419362"/>
              <a:gd name="connsiteY793" fmla="*/ 306230 h 927034"/>
              <a:gd name="connsiteX794" fmla="*/ 1408034 w 1419362"/>
              <a:gd name="connsiteY794" fmla="*/ 305134 h 927034"/>
              <a:gd name="connsiteX795" fmla="*/ 1415960 w 1419362"/>
              <a:gd name="connsiteY795" fmla="*/ 307587 h 927034"/>
              <a:gd name="connsiteX796" fmla="*/ 1419542 w 1419362"/>
              <a:gd name="connsiteY796" fmla="*/ 306753 h 927034"/>
              <a:gd name="connsiteX797" fmla="*/ 1419290 w 1419362"/>
              <a:gd name="connsiteY797" fmla="*/ 304693 h 927034"/>
              <a:gd name="connsiteX798" fmla="*/ 1415461 w 1419362"/>
              <a:gd name="connsiteY798" fmla="*/ 300359 h 927034"/>
              <a:gd name="connsiteX799" fmla="*/ 1410878 w 1419362"/>
              <a:gd name="connsiteY799" fmla="*/ 288816 h 927034"/>
              <a:gd name="connsiteX800" fmla="*/ 1406790 w 1419362"/>
              <a:gd name="connsiteY800" fmla="*/ 287605 h 927034"/>
              <a:gd name="connsiteX801" fmla="*/ 1400140 w 1419362"/>
              <a:gd name="connsiteY801" fmla="*/ 285627 h 927034"/>
              <a:gd name="connsiteX802" fmla="*/ 1395539 w 1419362"/>
              <a:gd name="connsiteY802" fmla="*/ 284155 h 927034"/>
              <a:gd name="connsiteX803" fmla="*/ 1391959 w 1419362"/>
              <a:gd name="connsiteY803" fmla="*/ 283436 h 927034"/>
              <a:gd name="connsiteX804" fmla="*/ 1385267 w 1419362"/>
              <a:gd name="connsiteY804" fmla="*/ 281163 h 927034"/>
              <a:gd name="connsiteX805" fmla="*/ 1382879 w 1419362"/>
              <a:gd name="connsiteY805" fmla="*/ 282880 h 927034"/>
              <a:gd name="connsiteX806" fmla="*/ 1382490 w 1419362"/>
              <a:gd name="connsiteY806" fmla="*/ 283158 h 927034"/>
              <a:gd name="connsiteX807" fmla="*/ 1381163 w 1419362"/>
              <a:gd name="connsiteY807" fmla="*/ 283207 h 927034"/>
              <a:gd name="connsiteX808" fmla="*/ 1380963 w 1419362"/>
              <a:gd name="connsiteY808" fmla="*/ 283223 h 927034"/>
              <a:gd name="connsiteX809" fmla="*/ 1379590 w 1419362"/>
              <a:gd name="connsiteY809" fmla="*/ 283272 h 927034"/>
              <a:gd name="connsiteX810" fmla="*/ 1378942 w 1419362"/>
              <a:gd name="connsiteY810" fmla="*/ 283109 h 927034"/>
              <a:gd name="connsiteX811" fmla="*/ 1376445 w 1419362"/>
              <a:gd name="connsiteY811" fmla="*/ 282471 h 927034"/>
              <a:gd name="connsiteX812" fmla="*/ 1376694 w 1419362"/>
              <a:gd name="connsiteY812" fmla="*/ 280852 h 927034"/>
              <a:gd name="connsiteX813" fmla="*/ 1378424 w 1419362"/>
              <a:gd name="connsiteY813" fmla="*/ 277746 h 927034"/>
              <a:gd name="connsiteX814" fmla="*/ 1378548 w 1419362"/>
              <a:gd name="connsiteY814" fmla="*/ 275947 h 927034"/>
              <a:gd name="connsiteX815" fmla="*/ 1378118 w 1419362"/>
              <a:gd name="connsiteY815" fmla="*/ 274034 h 927034"/>
              <a:gd name="connsiteX816" fmla="*/ 1379956 w 1419362"/>
              <a:gd name="connsiteY816" fmla="*/ 273037 h 927034"/>
              <a:gd name="connsiteX817" fmla="*/ 1385075 w 1419362"/>
              <a:gd name="connsiteY817" fmla="*/ 270895 h 927034"/>
              <a:gd name="connsiteX818" fmla="*/ 1387891 w 1419362"/>
              <a:gd name="connsiteY818" fmla="*/ 269554 h 927034"/>
              <a:gd name="connsiteX819" fmla="*/ 1392505 w 1419362"/>
              <a:gd name="connsiteY819" fmla="*/ 268246 h 927034"/>
              <a:gd name="connsiteX820" fmla="*/ 1401327 w 1419362"/>
              <a:gd name="connsiteY820" fmla="*/ 265728 h 927034"/>
              <a:gd name="connsiteX821" fmla="*/ 1407473 w 1419362"/>
              <a:gd name="connsiteY821" fmla="*/ 261754 h 927034"/>
              <a:gd name="connsiteX822" fmla="*/ 1407482 w 1419362"/>
              <a:gd name="connsiteY822" fmla="*/ 257094 h 927034"/>
              <a:gd name="connsiteX823" fmla="*/ 1407200 w 1419362"/>
              <a:gd name="connsiteY823" fmla="*/ 256244 h 927034"/>
              <a:gd name="connsiteX824" fmla="*/ 1406718 w 1419362"/>
              <a:gd name="connsiteY824" fmla="*/ 254789 h 927034"/>
              <a:gd name="connsiteX825" fmla="*/ 1406082 w 1419362"/>
              <a:gd name="connsiteY825" fmla="*/ 252859 h 927034"/>
              <a:gd name="connsiteX826" fmla="*/ 1403019 w 1419362"/>
              <a:gd name="connsiteY826" fmla="*/ 249556 h 927034"/>
              <a:gd name="connsiteX827" fmla="*/ 1401103 w 1419362"/>
              <a:gd name="connsiteY827" fmla="*/ 248542 h 927034"/>
              <a:gd name="connsiteX828" fmla="*/ 1397319 w 1419362"/>
              <a:gd name="connsiteY828" fmla="*/ 248183 h 927034"/>
              <a:gd name="connsiteX829" fmla="*/ 1393939 w 1419362"/>
              <a:gd name="connsiteY829" fmla="*/ 248788 h 927034"/>
              <a:gd name="connsiteX830" fmla="*/ 1391768 w 1419362"/>
              <a:gd name="connsiteY830" fmla="*/ 247414 h 927034"/>
              <a:gd name="connsiteX831" fmla="*/ 1391770 w 1419362"/>
              <a:gd name="connsiteY831" fmla="*/ 246122 h 927034"/>
              <a:gd name="connsiteX832" fmla="*/ 1392033 w 1419362"/>
              <a:gd name="connsiteY832" fmla="*/ 242362 h 927034"/>
              <a:gd name="connsiteX833" fmla="*/ 1393191 w 1419362"/>
              <a:gd name="connsiteY833" fmla="*/ 238339 h 927034"/>
              <a:gd name="connsiteX834" fmla="*/ 1392299 w 1419362"/>
              <a:gd name="connsiteY834" fmla="*/ 236426 h 927034"/>
              <a:gd name="connsiteX835" fmla="*/ 1389613 w 1419362"/>
              <a:gd name="connsiteY835" fmla="*/ 236590 h 927034"/>
              <a:gd name="connsiteX836" fmla="*/ 1385901 w 1419362"/>
              <a:gd name="connsiteY836" fmla="*/ 238208 h 927034"/>
              <a:gd name="connsiteX837" fmla="*/ 1382062 w 1419362"/>
              <a:gd name="connsiteY837" fmla="*/ 239696 h 927034"/>
              <a:gd name="connsiteX838" fmla="*/ 1379756 w 1419362"/>
              <a:gd name="connsiteY838" fmla="*/ 241282 h 927034"/>
              <a:gd name="connsiteX839" fmla="*/ 1373994 w 1419362"/>
              <a:gd name="connsiteY839" fmla="*/ 244994 h 927034"/>
              <a:gd name="connsiteX840" fmla="*/ 1372972 w 1419362"/>
              <a:gd name="connsiteY840" fmla="*/ 244585 h 927034"/>
              <a:gd name="connsiteX841" fmla="*/ 1371821 w 1419362"/>
              <a:gd name="connsiteY841" fmla="*/ 244111 h 927034"/>
              <a:gd name="connsiteX842" fmla="*/ 1370161 w 1419362"/>
              <a:gd name="connsiteY842" fmla="*/ 242590 h 927034"/>
              <a:gd name="connsiteX843" fmla="*/ 1369156 w 1419362"/>
              <a:gd name="connsiteY843" fmla="*/ 239680 h 927034"/>
              <a:gd name="connsiteX844" fmla="*/ 1369020 w 1419362"/>
              <a:gd name="connsiteY844" fmla="*/ 236933 h 927034"/>
              <a:gd name="connsiteX845" fmla="*/ 1369023 w 1419362"/>
              <a:gd name="connsiteY845" fmla="*/ 235772 h 927034"/>
              <a:gd name="connsiteX846" fmla="*/ 1368384 w 1419362"/>
              <a:gd name="connsiteY846" fmla="*/ 235772 h 927034"/>
              <a:gd name="connsiteX847" fmla="*/ 1367616 w 1419362"/>
              <a:gd name="connsiteY847" fmla="*/ 235788 h 927034"/>
              <a:gd name="connsiteX848" fmla="*/ 1366082 w 1419362"/>
              <a:gd name="connsiteY848" fmla="*/ 235952 h 927034"/>
              <a:gd name="connsiteX849" fmla="*/ 1364036 w 1419362"/>
              <a:gd name="connsiteY849" fmla="*/ 235461 h 927034"/>
              <a:gd name="connsiteX850" fmla="*/ 1364039 w 1419362"/>
              <a:gd name="connsiteY850" fmla="*/ 233401 h 927034"/>
              <a:gd name="connsiteX851" fmla="*/ 1365449 w 1419362"/>
              <a:gd name="connsiteY851" fmla="*/ 231815 h 927034"/>
              <a:gd name="connsiteX852" fmla="*/ 1365838 w 1419362"/>
              <a:gd name="connsiteY852" fmla="*/ 228839 h 927034"/>
              <a:gd name="connsiteX853" fmla="*/ 1365199 w 1419362"/>
              <a:gd name="connsiteY853" fmla="*/ 228332 h 927034"/>
              <a:gd name="connsiteX854" fmla="*/ 1363793 w 1419362"/>
              <a:gd name="connsiteY854" fmla="*/ 228365 h 927034"/>
              <a:gd name="connsiteX855" fmla="*/ 1360851 w 1419362"/>
              <a:gd name="connsiteY855" fmla="*/ 228414 h 927034"/>
              <a:gd name="connsiteX856" fmla="*/ 1357401 w 1419362"/>
              <a:gd name="connsiteY856" fmla="*/ 226648 h 927034"/>
              <a:gd name="connsiteX857" fmla="*/ 1353573 w 1419362"/>
              <a:gd name="connsiteY857" fmla="*/ 220909 h 927034"/>
              <a:gd name="connsiteX858" fmla="*/ 1350887 w 1419362"/>
              <a:gd name="connsiteY858" fmla="*/ 221726 h 927034"/>
              <a:gd name="connsiteX859" fmla="*/ 1347943 w 1419362"/>
              <a:gd name="connsiteY859" fmla="*/ 222805 h 927034"/>
              <a:gd name="connsiteX860" fmla="*/ 1347055 w 1419362"/>
              <a:gd name="connsiteY860" fmla="*/ 222282 h 927034"/>
              <a:gd name="connsiteX861" fmla="*/ 1343726 w 1419362"/>
              <a:gd name="connsiteY861" fmla="*/ 220287 h 927034"/>
              <a:gd name="connsiteX862" fmla="*/ 1338231 w 1419362"/>
              <a:gd name="connsiteY862" fmla="*/ 218440 h 927034"/>
              <a:gd name="connsiteX863" fmla="*/ 1335801 w 1419362"/>
              <a:gd name="connsiteY863" fmla="*/ 217835 h 927034"/>
              <a:gd name="connsiteX864" fmla="*/ 1332866 w 1419362"/>
              <a:gd name="connsiteY864" fmla="*/ 214270 h 927034"/>
              <a:gd name="connsiteX865" fmla="*/ 1329924 w 1419362"/>
              <a:gd name="connsiteY865" fmla="*/ 214188 h 927034"/>
              <a:gd name="connsiteX866" fmla="*/ 1326854 w 1419362"/>
              <a:gd name="connsiteY866" fmla="*/ 215268 h 927034"/>
              <a:gd name="connsiteX867" fmla="*/ 1322117 w 1419362"/>
              <a:gd name="connsiteY867" fmla="*/ 217671 h 927034"/>
              <a:gd name="connsiteX868" fmla="*/ 1317610 w 1419362"/>
              <a:gd name="connsiteY868" fmla="*/ 218898 h 927034"/>
              <a:gd name="connsiteX869" fmla="*/ 1315635 w 1419362"/>
              <a:gd name="connsiteY869" fmla="*/ 220451 h 927034"/>
              <a:gd name="connsiteX870" fmla="*/ 1311438 w 1419362"/>
              <a:gd name="connsiteY870" fmla="*/ 225046 h 927034"/>
              <a:gd name="connsiteX871" fmla="*/ 1306439 w 1419362"/>
              <a:gd name="connsiteY871" fmla="*/ 228071 h 927034"/>
              <a:gd name="connsiteX872" fmla="*/ 1302672 w 1419362"/>
              <a:gd name="connsiteY872" fmla="*/ 233466 h 927034"/>
              <a:gd name="connsiteX873" fmla="*/ 1301990 w 1419362"/>
              <a:gd name="connsiteY873" fmla="*/ 235380 h 927034"/>
              <a:gd name="connsiteX874" fmla="*/ 1299815 w 1419362"/>
              <a:gd name="connsiteY874" fmla="*/ 236786 h 927034"/>
              <a:gd name="connsiteX875" fmla="*/ 1298718 w 1419362"/>
              <a:gd name="connsiteY875" fmla="*/ 238355 h 927034"/>
              <a:gd name="connsiteX876" fmla="*/ 1297420 w 1419362"/>
              <a:gd name="connsiteY876" fmla="*/ 241511 h 927034"/>
              <a:gd name="connsiteX877" fmla="*/ 1295876 w 1419362"/>
              <a:gd name="connsiteY877" fmla="*/ 243196 h 927034"/>
              <a:gd name="connsiteX878" fmla="*/ 1293839 w 1419362"/>
              <a:gd name="connsiteY878" fmla="*/ 243997 h 927034"/>
              <a:gd name="connsiteX879" fmla="*/ 1291988 w 1419362"/>
              <a:gd name="connsiteY879" fmla="*/ 245288 h 927034"/>
              <a:gd name="connsiteX880" fmla="*/ 1289520 w 1419362"/>
              <a:gd name="connsiteY880" fmla="*/ 245910 h 927034"/>
              <a:gd name="connsiteX881" fmla="*/ 1288005 w 1419362"/>
              <a:gd name="connsiteY881" fmla="*/ 247365 h 927034"/>
              <a:gd name="connsiteX882" fmla="*/ 1287326 w 1419362"/>
              <a:gd name="connsiteY882" fmla="*/ 247757 h 927034"/>
              <a:gd name="connsiteX883" fmla="*/ 1283096 w 1419362"/>
              <a:gd name="connsiteY883" fmla="*/ 250243 h 927034"/>
              <a:gd name="connsiteX884" fmla="*/ 1282357 w 1419362"/>
              <a:gd name="connsiteY884" fmla="*/ 250684 h 927034"/>
              <a:gd name="connsiteX885" fmla="*/ 1279847 w 1419362"/>
              <a:gd name="connsiteY885" fmla="*/ 250521 h 927034"/>
              <a:gd name="connsiteX886" fmla="*/ 1279400 w 1419362"/>
              <a:gd name="connsiteY886" fmla="*/ 250488 h 927034"/>
              <a:gd name="connsiteX887" fmla="*/ 1278598 w 1419362"/>
              <a:gd name="connsiteY887" fmla="*/ 251240 h 927034"/>
              <a:gd name="connsiteX888" fmla="*/ 1278225 w 1419362"/>
              <a:gd name="connsiteY888" fmla="*/ 253709 h 927034"/>
              <a:gd name="connsiteX889" fmla="*/ 1276928 w 1419362"/>
              <a:gd name="connsiteY889" fmla="*/ 254772 h 927034"/>
              <a:gd name="connsiteX890" fmla="*/ 1276539 w 1419362"/>
              <a:gd name="connsiteY890" fmla="*/ 254511 h 927034"/>
              <a:gd name="connsiteX891" fmla="*/ 1276065 w 1419362"/>
              <a:gd name="connsiteY891" fmla="*/ 254200 h 927034"/>
              <a:gd name="connsiteX892" fmla="*/ 1275017 w 1419362"/>
              <a:gd name="connsiteY892" fmla="*/ 254200 h 927034"/>
              <a:gd name="connsiteX893" fmla="*/ 1273409 w 1419362"/>
              <a:gd name="connsiteY893" fmla="*/ 257176 h 927034"/>
              <a:gd name="connsiteX894" fmla="*/ 1271375 w 1419362"/>
              <a:gd name="connsiteY894" fmla="*/ 257846 h 927034"/>
              <a:gd name="connsiteX895" fmla="*/ 1270942 w 1419362"/>
              <a:gd name="connsiteY895" fmla="*/ 257977 h 927034"/>
              <a:gd name="connsiteX896" fmla="*/ 1270103 w 1419362"/>
              <a:gd name="connsiteY896" fmla="*/ 258533 h 927034"/>
              <a:gd name="connsiteX897" fmla="*/ 1267699 w 1419362"/>
              <a:gd name="connsiteY897" fmla="*/ 260135 h 927034"/>
              <a:gd name="connsiteX898" fmla="*/ 1266990 w 1419362"/>
              <a:gd name="connsiteY898" fmla="*/ 261084 h 927034"/>
              <a:gd name="connsiteX899" fmla="*/ 1265636 w 1419362"/>
              <a:gd name="connsiteY899" fmla="*/ 259089 h 927034"/>
              <a:gd name="connsiteX900" fmla="*/ 1265021 w 1419362"/>
              <a:gd name="connsiteY900" fmla="*/ 257176 h 927034"/>
              <a:gd name="connsiteX901" fmla="*/ 1263793 w 1419362"/>
              <a:gd name="connsiteY901" fmla="*/ 253072 h 927034"/>
              <a:gd name="connsiteX902" fmla="*/ 1263430 w 1419362"/>
              <a:gd name="connsiteY902" fmla="*/ 248542 h 927034"/>
              <a:gd name="connsiteX903" fmla="*/ 1262446 w 1419362"/>
              <a:gd name="connsiteY903" fmla="*/ 246368 h 927034"/>
              <a:gd name="connsiteX904" fmla="*/ 1263744 w 1419362"/>
              <a:gd name="connsiteY904" fmla="*/ 244013 h 927034"/>
              <a:gd name="connsiteX905" fmla="*/ 1263010 w 1419362"/>
              <a:gd name="connsiteY905" fmla="*/ 238993 h 927034"/>
              <a:gd name="connsiteX906" fmla="*/ 1261965 w 1419362"/>
              <a:gd name="connsiteY906" fmla="*/ 236704 h 927034"/>
              <a:gd name="connsiteX907" fmla="*/ 1261360 w 1419362"/>
              <a:gd name="connsiteY907" fmla="*/ 233875 h 927034"/>
              <a:gd name="connsiteX908" fmla="*/ 1261229 w 1419362"/>
              <a:gd name="connsiteY908" fmla="*/ 233597 h 927034"/>
              <a:gd name="connsiteX909" fmla="*/ 1259507 w 1419362"/>
              <a:gd name="connsiteY909" fmla="*/ 230065 h 927034"/>
              <a:gd name="connsiteX910" fmla="*/ 1255693 w 1419362"/>
              <a:gd name="connsiteY910" fmla="*/ 224097 h 927034"/>
              <a:gd name="connsiteX911" fmla="*/ 1253291 w 1419362"/>
              <a:gd name="connsiteY911" fmla="*/ 222364 h 927034"/>
              <a:gd name="connsiteX912" fmla="*/ 1251235 w 1419362"/>
              <a:gd name="connsiteY912" fmla="*/ 219895 h 927034"/>
              <a:gd name="connsiteX913" fmla="*/ 1248796 w 1419362"/>
              <a:gd name="connsiteY913" fmla="*/ 216968 h 927034"/>
              <a:gd name="connsiteX914" fmla="*/ 1246068 w 1419362"/>
              <a:gd name="connsiteY914" fmla="*/ 214385 h 927034"/>
              <a:gd name="connsiteX915" fmla="*/ 1241554 w 1419362"/>
              <a:gd name="connsiteY915" fmla="*/ 210460 h 927034"/>
              <a:gd name="connsiteX916" fmla="*/ 1239508 w 1419362"/>
              <a:gd name="connsiteY916" fmla="*/ 210231 h 927034"/>
              <a:gd name="connsiteX917" fmla="*/ 1236949 w 1419362"/>
              <a:gd name="connsiteY917" fmla="*/ 210787 h 927034"/>
              <a:gd name="connsiteX918" fmla="*/ 1234390 w 1419362"/>
              <a:gd name="connsiteY918" fmla="*/ 211082 h 927034"/>
              <a:gd name="connsiteX919" fmla="*/ 1232216 w 1419362"/>
              <a:gd name="connsiteY919" fmla="*/ 211376 h 927034"/>
              <a:gd name="connsiteX920" fmla="*/ 1229403 w 1419362"/>
              <a:gd name="connsiteY920" fmla="*/ 210264 h 927034"/>
              <a:gd name="connsiteX921" fmla="*/ 1229335 w 1419362"/>
              <a:gd name="connsiteY921" fmla="*/ 209659 h 927034"/>
              <a:gd name="connsiteX922" fmla="*/ 1229151 w 1419362"/>
              <a:gd name="connsiteY922" fmla="*/ 208073 h 927034"/>
              <a:gd name="connsiteX923" fmla="*/ 1229922 w 1419362"/>
              <a:gd name="connsiteY923" fmla="*/ 206634 h 927034"/>
              <a:gd name="connsiteX924" fmla="*/ 1230435 w 1419362"/>
              <a:gd name="connsiteY924" fmla="*/ 205211 h 927034"/>
              <a:gd name="connsiteX925" fmla="*/ 1227974 w 1419362"/>
              <a:gd name="connsiteY925" fmla="*/ 203347 h 927034"/>
              <a:gd name="connsiteX926" fmla="*/ 1225875 w 1419362"/>
              <a:gd name="connsiteY926" fmla="*/ 205588 h 927034"/>
              <a:gd name="connsiteX927" fmla="*/ 1223594 w 1419362"/>
              <a:gd name="connsiteY927" fmla="*/ 205457 h 927034"/>
              <a:gd name="connsiteX928" fmla="*/ 1222792 w 1419362"/>
              <a:gd name="connsiteY928" fmla="*/ 204770 h 927034"/>
              <a:gd name="connsiteX929" fmla="*/ 1221504 w 1419362"/>
              <a:gd name="connsiteY929" fmla="*/ 201598 h 927034"/>
              <a:gd name="connsiteX930" fmla="*/ 1219140 w 1419362"/>
              <a:gd name="connsiteY930" fmla="*/ 199652 h 927034"/>
              <a:gd name="connsiteX931" fmla="*/ 1218055 w 1419362"/>
              <a:gd name="connsiteY931" fmla="*/ 198753 h 927034"/>
              <a:gd name="connsiteX932" fmla="*/ 1217954 w 1419362"/>
              <a:gd name="connsiteY932" fmla="*/ 198279 h 927034"/>
              <a:gd name="connsiteX933" fmla="*/ 1217688 w 1419362"/>
              <a:gd name="connsiteY933" fmla="*/ 197069 h 927034"/>
              <a:gd name="connsiteX934" fmla="*/ 1219545 w 1419362"/>
              <a:gd name="connsiteY934" fmla="*/ 192180 h 927034"/>
              <a:gd name="connsiteX935" fmla="*/ 1219238 w 1419362"/>
              <a:gd name="connsiteY935" fmla="*/ 191313 h 927034"/>
              <a:gd name="connsiteX936" fmla="*/ 1217390 w 1419362"/>
              <a:gd name="connsiteY936" fmla="*/ 190316 h 927034"/>
              <a:gd name="connsiteX937" fmla="*/ 1214677 w 1419362"/>
              <a:gd name="connsiteY937" fmla="*/ 190005 h 927034"/>
              <a:gd name="connsiteX938" fmla="*/ 1213508 w 1419362"/>
              <a:gd name="connsiteY938" fmla="*/ 189073 h 927034"/>
              <a:gd name="connsiteX939" fmla="*/ 1212799 w 1419362"/>
              <a:gd name="connsiteY939" fmla="*/ 188991 h 927034"/>
              <a:gd name="connsiteX940" fmla="*/ 1212213 w 1419362"/>
              <a:gd name="connsiteY940" fmla="*/ 188942 h 927034"/>
              <a:gd name="connsiteX941" fmla="*/ 1211412 w 1419362"/>
              <a:gd name="connsiteY941" fmla="*/ 188386 h 927034"/>
              <a:gd name="connsiteX942" fmla="*/ 1210987 w 1419362"/>
              <a:gd name="connsiteY942" fmla="*/ 184789 h 927034"/>
              <a:gd name="connsiteX943" fmla="*/ 1211853 w 1419362"/>
              <a:gd name="connsiteY943" fmla="*/ 182549 h 927034"/>
              <a:gd name="connsiteX944" fmla="*/ 1210869 w 1419362"/>
              <a:gd name="connsiteY944" fmla="*/ 180685 h 927034"/>
              <a:gd name="connsiteX945" fmla="*/ 1207605 w 1419362"/>
              <a:gd name="connsiteY945" fmla="*/ 178019 h 927034"/>
              <a:gd name="connsiteX946" fmla="*/ 1205146 w 1419362"/>
              <a:gd name="connsiteY946" fmla="*/ 174422 h 927034"/>
              <a:gd name="connsiteX947" fmla="*/ 1205051 w 1419362"/>
              <a:gd name="connsiteY947" fmla="*/ 170465 h 927034"/>
              <a:gd name="connsiteX948" fmla="*/ 1205030 w 1419362"/>
              <a:gd name="connsiteY948" fmla="*/ 169648 h 927034"/>
              <a:gd name="connsiteX949" fmla="*/ 1203925 w 1419362"/>
              <a:gd name="connsiteY949" fmla="*/ 166917 h 927034"/>
              <a:gd name="connsiteX950" fmla="*/ 1203313 w 1419362"/>
              <a:gd name="connsiteY950" fmla="*/ 163990 h 927034"/>
              <a:gd name="connsiteX951" fmla="*/ 1200607 w 1419362"/>
              <a:gd name="connsiteY951" fmla="*/ 159902 h 927034"/>
              <a:gd name="connsiteX952" fmla="*/ 1202826 w 1419362"/>
              <a:gd name="connsiteY952" fmla="*/ 160344 h 927034"/>
              <a:gd name="connsiteX953" fmla="*/ 1203444 w 1419362"/>
              <a:gd name="connsiteY953" fmla="*/ 160033 h 927034"/>
              <a:gd name="connsiteX954" fmla="*/ 1206650 w 1419362"/>
              <a:gd name="connsiteY954" fmla="*/ 158414 h 927034"/>
              <a:gd name="connsiteX955" fmla="*/ 1207700 w 1419362"/>
              <a:gd name="connsiteY955" fmla="*/ 158300 h 927034"/>
              <a:gd name="connsiteX956" fmla="*/ 1208546 w 1419362"/>
              <a:gd name="connsiteY956" fmla="*/ 158447 h 927034"/>
              <a:gd name="connsiteX957" fmla="*/ 1210226 w 1419362"/>
              <a:gd name="connsiteY957" fmla="*/ 158741 h 927034"/>
              <a:gd name="connsiteX958" fmla="*/ 1210388 w 1419362"/>
              <a:gd name="connsiteY958" fmla="*/ 158856 h 927034"/>
              <a:gd name="connsiteX959" fmla="*/ 1210526 w 1419362"/>
              <a:gd name="connsiteY959" fmla="*/ 158970 h 927034"/>
              <a:gd name="connsiteX960" fmla="*/ 1212689 w 1419362"/>
              <a:gd name="connsiteY960" fmla="*/ 160605 h 927034"/>
              <a:gd name="connsiteX961" fmla="*/ 1213279 w 1419362"/>
              <a:gd name="connsiteY961" fmla="*/ 160671 h 927034"/>
              <a:gd name="connsiteX962" fmla="*/ 1213737 w 1419362"/>
              <a:gd name="connsiteY962" fmla="*/ 160720 h 927034"/>
              <a:gd name="connsiteX963" fmla="*/ 1215771 w 1419362"/>
              <a:gd name="connsiteY963" fmla="*/ 160425 h 927034"/>
              <a:gd name="connsiteX964" fmla="*/ 1216144 w 1419362"/>
              <a:gd name="connsiteY964" fmla="*/ 160524 h 927034"/>
              <a:gd name="connsiteX965" fmla="*/ 1217558 w 1419362"/>
              <a:gd name="connsiteY965" fmla="*/ 160916 h 927034"/>
              <a:gd name="connsiteX966" fmla="*/ 1222122 w 1419362"/>
              <a:gd name="connsiteY966" fmla="*/ 159935 h 927034"/>
              <a:gd name="connsiteX967" fmla="*/ 1224094 w 1419362"/>
              <a:gd name="connsiteY967" fmla="*/ 160425 h 927034"/>
              <a:gd name="connsiteX968" fmla="*/ 1225328 w 1419362"/>
              <a:gd name="connsiteY968" fmla="*/ 159379 h 927034"/>
              <a:gd name="connsiteX969" fmla="*/ 1226077 w 1419362"/>
              <a:gd name="connsiteY969" fmla="*/ 159281 h 927034"/>
              <a:gd name="connsiteX970" fmla="*/ 1226623 w 1419362"/>
              <a:gd name="connsiteY970" fmla="*/ 159199 h 927034"/>
              <a:gd name="connsiteX971" fmla="*/ 1228103 w 1419362"/>
              <a:gd name="connsiteY971" fmla="*/ 159755 h 927034"/>
              <a:gd name="connsiteX972" fmla="*/ 1229891 w 1419362"/>
              <a:gd name="connsiteY972" fmla="*/ 159575 h 927034"/>
              <a:gd name="connsiteX973" fmla="*/ 1231050 w 1419362"/>
              <a:gd name="connsiteY973" fmla="*/ 159739 h 927034"/>
              <a:gd name="connsiteX974" fmla="*/ 1233095 w 1419362"/>
              <a:gd name="connsiteY974" fmla="*/ 160017 h 927034"/>
              <a:gd name="connsiteX975" fmla="*/ 1234266 w 1419362"/>
              <a:gd name="connsiteY975" fmla="*/ 160573 h 927034"/>
              <a:gd name="connsiteX976" fmla="*/ 1236292 w 1419362"/>
              <a:gd name="connsiteY976" fmla="*/ 165723 h 927034"/>
              <a:gd name="connsiteX977" fmla="*/ 1238324 w 1419362"/>
              <a:gd name="connsiteY977" fmla="*/ 168209 h 927034"/>
              <a:gd name="connsiteX978" fmla="*/ 1240852 w 1419362"/>
              <a:gd name="connsiteY978" fmla="*/ 167342 h 927034"/>
              <a:gd name="connsiteX979" fmla="*/ 1243581 w 1419362"/>
              <a:gd name="connsiteY979" fmla="*/ 167244 h 927034"/>
              <a:gd name="connsiteX980" fmla="*/ 1244366 w 1419362"/>
              <a:gd name="connsiteY980" fmla="*/ 167227 h 927034"/>
              <a:gd name="connsiteX981" fmla="*/ 1248003 w 1419362"/>
              <a:gd name="connsiteY981" fmla="*/ 167849 h 927034"/>
              <a:gd name="connsiteX982" fmla="*/ 1249402 w 1419362"/>
              <a:gd name="connsiteY982" fmla="*/ 167751 h 927034"/>
              <a:gd name="connsiteX983" fmla="*/ 1250648 w 1419362"/>
              <a:gd name="connsiteY983" fmla="*/ 167669 h 927034"/>
              <a:gd name="connsiteX984" fmla="*/ 1255153 w 1419362"/>
              <a:gd name="connsiteY984" fmla="*/ 168421 h 927034"/>
              <a:gd name="connsiteX985" fmla="*/ 1256265 w 1419362"/>
              <a:gd name="connsiteY985" fmla="*/ 168159 h 927034"/>
              <a:gd name="connsiteX986" fmla="*/ 1256818 w 1419362"/>
              <a:gd name="connsiteY986" fmla="*/ 168045 h 927034"/>
              <a:gd name="connsiteX987" fmla="*/ 1259037 w 1419362"/>
              <a:gd name="connsiteY987" fmla="*/ 169419 h 927034"/>
              <a:gd name="connsiteX988" fmla="*/ 1259838 w 1419362"/>
              <a:gd name="connsiteY988" fmla="*/ 168977 h 927034"/>
              <a:gd name="connsiteX989" fmla="*/ 1263250 w 1419362"/>
              <a:gd name="connsiteY989" fmla="*/ 169026 h 927034"/>
              <a:gd name="connsiteX990" fmla="*/ 1264400 w 1419362"/>
              <a:gd name="connsiteY990" fmla="*/ 169042 h 927034"/>
              <a:gd name="connsiteX991" fmla="*/ 1265876 w 1419362"/>
              <a:gd name="connsiteY991" fmla="*/ 170841 h 927034"/>
              <a:gd name="connsiteX992" fmla="*/ 1268234 w 1419362"/>
              <a:gd name="connsiteY992" fmla="*/ 167522 h 927034"/>
              <a:gd name="connsiteX993" fmla="*/ 1269523 w 1419362"/>
              <a:gd name="connsiteY993" fmla="*/ 162322 h 927034"/>
              <a:gd name="connsiteX994" fmla="*/ 1269362 w 1419362"/>
              <a:gd name="connsiteY994" fmla="*/ 146298 h 927034"/>
              <a:gd name="connsiteX995" fmla="*/ 1270474 w 1419362"/>
              <a:gd name="connsiteY995" fmla="*/ 144565 h 927034"/>
              <a:gd name="connsiteX996" fmla="*/ 1272579 w 1419362"/>
              <a:gd name="connsiteY996" fmla="*/ 138237 h 927034"/>
              <a:gd name="connsiteX997" fmla="*/ 1274371 w 1419362"/>
              <a:gd name="connsiteY997" fmla="*/ 134525 h 927034"/>
              <a:gd name="connsiteX998" fmla="*/ 1274302 w 1419362"/>
              <a:gd name="connsiteY998" fmla="*/ 133429 h 927034"/>
              <a:gd name="connsiteX999" fmla="*/ 1273947 w 1419362"/>
              <a:gd name="connsiteY999" fmla="*/ 127756 h 927034"/>
              <a:gd name="connsiteX1000" fmla="*/ 1273640 w 1419362"/>
              <a:gd name="connsiteY1000" fmla="*/ 127330 h 927034"/>
              <a:gd name="connsiteX1001" fmla="*/ 1272716 w 1419362"/>
              <a:gd name="connsiteY1001" fmla="*/ 127380 h 927034"/>
              <a:gd name="connsiteX1002" fmla="*/ 1272530 w 1419362"/>
              <a:gd name="connsiteY1002" fmla="*/ 128197 h 927034"/>
              <a:gd name="connsiteX1003" fmla="*/ 1272338 w 1419362"/>
              <a:gd name="connsiteY1003" fmla="*/ 128328 h 927034"/>
              <a:gd name="connsiteX1004" fmla="*/ 1271851 w 1419362"/>
              <a:gd name="connsiteY1004" fmla="*/ 128688 h 927034"/>
              <a:gd name="connsiteX1005" fmla="*/ 1270186 w 1419362"/>
              <a:gd name="connsiteY1005" fmla="*/ 128622 h 927034"/>
              <a:gd name="connsiteX1006" fmla="*/ 1268465 w 1419362"/>
              <a:gd name="connsiteY1006" fmla="*/ 126693 h 927034"/>
              <a:gd name="connsiteX1007" fmla="*/ 1266308 w 1419362"/>
              <a:gd name="connsiteY1007" fmla="*/ 125401 h 927034"/>
              <a:gd name="connsiteX1008" fmla="*/ 1268466 w 1419362"/>
              <a:gd name="connsiteY1008" fmla="*/ 124959 h 927034"/>
              <a:gd name="connsiteX1009" fmla="*/ 1270319 w 1419362"/>
              <a:gd name="connsiteY1009" fmla="*/ 122049 h 927034"/>
              <a:gd name="connsiteX1010" fmla="*/ 1270628 w 1419362"/>
              <a:gd name="connsiteY1010" fmla="*/ 120806 h 927034"/>
              <a:gd name="connsiteX1011" fmla="*/ 1274271 w 1419362"/>
              <a:gd name="connsiteY1011" fmla="*/ 116849 h 927034"/>
              <a:gd name="connsiteX1012" fmla="*/ 1277417 w 1419362"/>
              <a:gd name="connsiteY1012" fmla="*/ 114364 h 927034"/>
              <a:gd name="connsiteX1013" fmla="*/ 1277859 w 1419362"/>
              <a:gd name="connsiteY1013" fmla="*/ 114217 h 927034"/>
              <a:gd name="connsiteX1014" fmla="*/ 1278712 w 1419362"/>
              <a:gd name="connsiteY1014" fmla="*/ 113939 h 927034"/>
              <a:gd name="connsiteX1015" fmla="*/ 1280131 w 1419362"/>
              <a:gd name="connsiteY1015" fmla="*/ 112827 h 927034"/>
              <a:gd name="connsiteX1016" fmla="*/ 1280874 w 1419362"/>
              <a:gd name="connsiteY1016" fmla="*/ 110587 h 927034"/>
              <a:gd name="connsiteX1017" fmla="*/ 1280753 w 1419362"/>
              <a:gd name="connsiteY1017" fmla="*/ 108363 h 927034"/>
              <a:gd name="connsiteX1018" fmla="*/ 1280162 w 1419362"/>
              <a:gd name="connsiteY1018" fmla="*/ 104161 h 927034"/>
              <a:gd name="connsiteX1019" fmla="*/ 1278980 w 1419362"/>
              <a:gd name="connsiteY1019" fmla="*/ 99795 h 927034"/>
              <a:gd name="connsiteX1020" fmla="*/ 1277321 w 1419362"/>
              <a:gd name="connsiteY1020" fmla="*/ 93908 h 927034"/>
              <a:gd name="connsiteX1021" fmla="*/ 1276866 w 1419362"/>
              <a:gd name="connsiteY1021" fmla="*/ 93974 h 927034"/>
              <a:gd name="connsiteX1022" fmla="*/ 1275532 w 1419362"/>
              <a:gd name="connsiteY1022" fmla="*/ 94154 h 927034"/>
              <a:gd name="connsiteX1023" fmla="*/ 1274865 w 1419362"/>
              <a:gd name="connsiteY1023" fmla="*/ 93892 h 927034"/>
              <a:gd name="connsiteX1024" fmla="*/ 1274238 w 1419362"/>
              <a:gd name="connsiteY1024" fmla="*/ 93663 h 927034"/>
              <a:gd name="connsiteX1025" fmla="*/ 1273955 w 1419362"/>
              <a:gd name="connsiteY1025" fmla="*/ 93418 h 927034"/>
              <a:gd name="connsiteX1026" fmla="*/ 1273501 w 1419362"/>
              <a:gd name="connsiteY1026" fmla="*/ 93042 h 927034"/>
              <a:gd name="connsiteX1027" fmla="*/ 1272026 w 1419362"/>
              <a:gd name="connsiteY1027" fmla="*/ 89445 h 927034"/>
              <a:gd name="connsiteX1028" fmla="*/ 1268918 w 1419362"/>
              <a:gd name="connsiteY1028" fmla="*/ 83525 h 927034"/>
              <a:gd name="connsiteX1029" fmla="*/ 1268748 w 1419362"/>
              <a:gd name="connsiteY1029" fmla="*/ 83182 h 927034"/>
              <a:gd name="connsiteX1030" fmla="*/ 1267830 w 1419362"/>
              <a:gd name="connsiteY1030" fmla="*/ 81318 h 927034"/>
              <a:gd name="connsiteX1031" fmla="*/ 1266187 w 1419362"/>
              <a:gd name="connsiteY1031" fmla="*/ 77966 h 927034"/>
              <a:gd name="connsiteX1032" fmla="*/ 1265387 w 1419362"/>
              <a:gd name="connsiteY1032" fmla="*/ 76167 h 927034"/>
              <a:gd name="connsiteX1033" fmla="*/ 1264032 w 1419362"/>
              <a:gd name="connsiteY1033" fmla="*/ 75726 h 927034"/>
              <a:gd name="connsiteX1034" fmla="*/ 1263808 w 1419362"/>
              <a:gd name="connsiteY1034" fmla="*/ 75481 h 927034"/>
              <a:gd name="connsiteX1035" fmla="*/ 1263357 w 1419362"/>
              <a:gd name="connsiteY1035" fmla="*/ 74974 h 927034"/>
              <a:gd name="connsiteX1036" fmla="*/ 1263362 w 1419362"/>
              <a:gd name="connsiteY1036" fmla="*/ 70575 h 927034"/>
              <a:gd name="connsiteX1037" fmla="*/ 1262070 w 1419362"/>
              <a:gd name="connsiteY1037" fmla="*/ 69022 h 927034"/>
              <a:gd name="connsiteX1038" fmla="*/ 1262135 w 1419362"/>
              <a:gd name="connsiteY1038" fmla="*/ 65686 h 927034"/>
              <a:gd name="connsiteX1039" fmla="*/ 1260109 w 1419362"/>
              <a:gd name="connsiteY1039" fmla="*/ 60339 h 927034"/>
              <a:gd name="connsiteX1040" fmla="*/ 1259432 w 1419362"/>
              <a:gd name="connsiteY1040" fmla="*/ 59914 h 927034"/>
              <a:gd name="connsiteX1041" fmla="*/ 1258878 w 1419362"/>
              <a:gd name="connsiteY1041" fmla="*/ 60535 h 927034"/>
              <a:gd name="connsiteX1042" fmla="*/ 1258454 w 1419362"/>
              <a:gd name="connsiteY1042" fmla="*/ 60356 h 927034"/>
              <a:gd name="connsiteX1043" fmla="*/ 1258077 w 1419362"/>
              <a:gd name="connsiteY1043" fmla="*/ 60225 h 927034"/>
              <a:gd name="connsiteX1044" fmla="*/ 1257462 w 1419362"/>
              <a:gd name="connsiteY1044" fmla="*/ 58606 h 927034"/>
              <a:gd name="connsiteX1045" fmla="*/ 1256970 w 1419362"/>
              <a:gd name="connsiteY1045" fmla="*/ 58295 h 927034"/>
              <a:gd name="connsiteX1046" fmla="*/ 1254936 w 1419362"/>
              <a:gd name="connsiteY1046" fmla="*/ 58655 h 927034"/>
              <a:gd name="connsiteX1047" fmla="*/ 1254077 w 1419362"/>
              <a:gd name="connsiteY1047" fmla="*/ 56301 h 927034"/>
              <a:gd name="connsiteX1048" fmla="*/ 1252846 w 1419362"/>
              <a:gd name="connsiteY1048" fmla="*/ 55254 h 927034"/>
              <a:gd name="connsiteX1049" fmla="*/ 1252295 w 1419362"/>
              <a:gd name="connsiteY1049" fmla="*/ 52523 h 927034"/>
              <a:gd name="connsiteX1050" fmla="*/ 1251996 w 1419362"/>
              <a:gd name="connsiteY1050" fmla="*/ 52294 h 927034"/>
              <a:gd name="connsiteX1051" fmla="*/ 1251741 w 1419362"/>
              <a:gd name="connsiteY1051" fmla="*/ 52082 h 927034"/>
              <a:gd name="connsiteX1052" fmla="*/ 1249829 w 1419362"/>
              <a:gd name="connsiteY1052" fmla="*/ 52769 h 927034"/>
              <a:gd name="connsiteX1053" fmla="*/ 1249133 w 1419362"/>
              <a:gd name="connsiteY1053" fmla="*/ 52556 h 927034"/>
              <a:gd name="connsiteX1054" fmla="*/ 1248783 w 1419362"/>
              <a:gd name="connsiteY1054" fmla="*/ 52458 h 927034"/>
              <a:gd name="connsiteX1055" fmla="*/ 1244414 w 1419362"/>
              <a:gd name="connsiteY1055" fmla="*/ 48665 h 927034"/>
              <a:gd name="connsiteX1056" fmla="*/ 1243861 w 1419362"/>
              <a:gd name="connsiteY1056" fmla="*/ 46997 h 927034"/>
              <a:gd name="connsiteX1057" fmla="*/ 1244177 w 1419362"/>
              <a:gd name="connsiteY1057" fmla="*/ 41666 h 927034"/>
              <a:gd name="connsiteX1058" fmla="*/ 1243812 w 1419362"/>
              <a:gd name="connsiteY1058" fmla="*/ 37938 h 927034"/>
              <a:gd name="connsiteX1059" fmla="*/ 1244309 w 1419362"/>
              <a:gd name="connsiteY1059" fmla="*/ 35028 h 927034"/>
              <a:gd name="connsiteX1060" fmla="*/ 1245174 w 1419362"/>
              <a:gd name="connsiteY1060" fmla="*/ 34030 h 927034"/>
              <a:gd name="connsiteX1061" fmla="*/ 1245357 w 1419362"/>
              <a:gd name="connsiteY1061" fmla="*/ 32624 h 927034"/>
              <a:gd name="connsiteX1062" fmla="*/ 1244505 w 1419362"/>
              <a:gd name="connsiteY1062" fmla="*/ 30040 h 927034"/>
              <a:gd name="connsiteX1063" fmla="*/ 1244688 w 1419362"/>
              <a:gd name="connsiteY1063" fmla="*/ 28454 h 927034"/>
              <a:gd name="connsiteX1064" fmla="*/ 1243338 w 1419362"/>
              <a:gd name="connsiteY1064" fmla="*/ 24301 h 927034"/>
              <a:gd name="connsiteX1065" fmla="*/ 1243465 w 1419362"/>
              <a:gd name="connsiteY1065" fmla="*/ 22077 h 927034"/>
              <a:gd name="connsiteX1066" fmla="*/ 1241681 w 1419362"/>
              <a:gd name="connsiteY1066" fmla="*/ 20328 h 927034"/>
              <a:gd name="connsiteX1067" fmla="*/ 1241228 w 1419362"/>
              <a:gd name="connsiteY1067" fmla="*/ 19249 h 927034"/>
              <a:gd name="connsiteX1068" fmla="*/ 1241008 w 1419362"/>
              <a:gd name="connsiteY1068" fmla="*/ 18725 h 927034"/>
              <a:gd name="connsiteX1069" fmla="*/ 1240892 w 1419362"/>
              <a:gd name="connsiteY1069" fmla="*/ 13509 h 927034"/>
              <a:gd name="connsiteX1070" fmla="*/ 1240648 w 1419362"/>
              <a:gd name="connsiteY1070" fmla="*/ 11400 h 927034"/>
              <a:gd name="connsiteX1071" fmla="*/ 1239920 w 1419362"/>
              <a:gd name="connsiteY1071" fmla="*/ 10255 h 927034"/>
              <a:gd name="connsiteX1072" fmla="*/ 1239109 w 1419362"/>
              <a:gd name="connsiteY1072" fmla="*/ 8980 h 927034"/>
              <a:gd name="connsiteX1073" fmla="*/ 1238964 w 1419362"/>
              <a:gd name="connsiteY1073" fmla="*/ 7427 h 927034"/>
              <a:gd name="connsiteX1074" fmla="*/ 1238929 w 1419362"/>
              <a:gd name="connsiteY1074" fmla="*/ 7067 h 927034"/>
              <a:gd name="connsiteX1075" fmla="*/ 1239178 w 1419362"/>
              <a:gd name="connsiteY1075" fmla="*/ 6070 h 927034"/>
              <a:gd name="connsiteX1076" fmla="*/ 1239714 w 1419362"/>
              <a:gd name="connsiteY1076" fmla="*/ 5366 h 927034"/>
              <a:gd name="connsiteX1077" fmla="*/ 1240226 w 1419362"/>
              <a:gd name="connsiteY1077" fmla="*/ 4712 h 927034"/>
              <a:gd name="connsiteX1078" fmla="*/ 1240901 w 1419362"/>
              <a:gd name="connsiteY1078" fmla="*/ 4189 h 927034"/>
              <a:gd name="connsiteX1079" fmla="*/ 1241521 w 1419362"/>
              <a:gd name="connsiteY1079" fmla="*/ 3715 h 927034"/>
              <a:gd name="connsiteX1080" fmla="*/ 1241542 w 1419362"/>
              <a:gd name="connsiteY1080" fmla="*/ 3273 h 927034"/>
              <a:gd name="connsiteX1081" fmla="*/ 1241583 w 1419362"/>
              <a:gd name="connsiteY1081" fmla="*/ 2407 h 927034"/>
              <a:gd name="connsiteX1082" fmla="*/ 1241245 w 1419362"/>
              <a:gd name="connsiteY1082" fmla="*/ -79 h 927034"/>
              <a:gd name="connsiteX1083" fmla="*/ 1240012 w 1419362"/>
              <a:gd name="connsiteY1083" fmla="*/ -46 h 927034"/>
              <a:gd name="connsiteX1084" fmla="*/ 1238755 w 1419362"/>
              <a:gd name="connsiteY1084" fmla="*/ -13 h 927034"/>
              <a:gd name="connsiteX1085" fmla="*/ 1238596 w 1419362"/>
              <a:gd name="connsiteY1085" fmla="*/ 167 h 927034"/>
              <a:gd name="connsiteX1086" fmla="*/ 1237891 w 1419362"/>
              <a:gd name="connsiteY1086" fmla="*/ 919 h 927034"/>
              <a:gd name="connsiteX1087" fmla="*/ 1237455 w 1419362"/>
              <a:gd name="connsiteY1087" fmla="*/ 2096 h 927034"/>
              <a:gd name="connsiteX1088" fmla="*/ 1237381 w 1419362"/>
              <a:gd name="connsiteY1088" fmla="*/ 2292 h 927034"/>
              <a:gd name="connsiteX1089" fmla="*/ 1237087 w 1419362"/>
              <a:gd name="connsiteY1089" fmla="*/ 3093 h 927034"/>
              <a:gd name="connsiteX1090" fmla="*/ 1233453 w 1419362"/>
              <a:gd name="connsiteY1090" fmla="*/ 1344 h 927034"/>
              <a:gd name="connsiteX1091" fmla="*/ 1231485 w 1419362"/>
              <a:gd name="connsiteY1091" fmla="*/ 1033 h 927034"/>
              <a:gd name="connsiteX1092" fmla="*/ 1229261 w 1419362"/>
              <a:gd name="connsiteY1092" fmla="*/ 3568 h 927034"/>
              <a:gd name="connsiteX1093" fmla="*/ 1225054 w 1419362"/>
              <a:gd name="connsiteY1093" fmla="*/ 3731 h 927034"/>
              <a:gd name="connsiteX1094" fmla="*/ 1224969 w 1419362"/>
              <a:gd name="connsiteY1094" fmla="*/ 3895 h 927034"/>
              <a:gd name="connsiteX1095" fmla="*/ 1224702 w 1419362"/>
              <a:gd name="connsiteY1095" fmla="*/ 4434 h 927034"/>
              <a:gd name="connsiteX1096" fmla="*/ 1225178 w 1419362"/>
              <a:gd name="connsiteY1096" fmla="*/ 5546 h 927034"/>
              <a:gd name="connsiteX1097" fmla="*/ 1225293 w 1419362"/>
              <a:gd name="connsiteY1097" fmla="*/ 5808 h 927034"/>
              <a:gd name="connsiteX1098" fmla="*/ 1225160 w 1419362"/>
              <a:gd name="connsiteY1098" fmla="*/ 6135 h 927034"/>
              <a:gd name="connsiteX1099" fmla="*/ 1224926 w 1419362"/>
              <a:gd name="connsiteY1099" fmla="*/ 6527 h 927034"/>
              <a:gd name="connsiteX1100" fmla="*/ 1224766 w 1419362"/>
              <a:gd name="connsiteY1100" fmla="*/ 6805 h 927034"/>
              <a:gd name="connsiteX1101" fmla="*/ 1224653 w 1419362"/>
              <a:gd name="connsiteY1101" fmla="*/ 6920 h 927034"/>
              <a:gd name="connsiteX1102" fmla="*/ 1223527 w 1419362"/>
              <a:gd name="connsiteY1102" fmla="*/ 7100 h 927034"/>
              <a:gd name="connsiteX1103" fmla="*/ 1222657 w 1419362"/>
              <a:gd name="connsiteY1103" fmla="*/ 7868 h 927034"/>
              <a:gd name="connsiteX1104" fmla="*/ 1222541 w 1419362"/>
              <a:gd name="connsiteY1104" fmla="*/ 7966 h 927034"/>
              <a:gd name="connsiteX1105" fmla="*/ 1221489 w 1419362"/>
              <a:gd name="connsiteY1105" fmla="*/ 10076 h 927034"/>
              <a:gd name="connsiteX1106" fmla="*/ 1220320 w 1419362"/>
              <a:gd name="connsiteY1106" fmla="*/ 10386 h 927034"/>
              <a:gd name="connsiteX1107" fmla="*/ 1219313 w 1419362"/>
              <a:gd name="connsiteY1107" fmla="*/ 11694 h 927034"/>
              <a:gd name="connsiteX1108" fmla="*/ 1219086 w 1419362"/>
              <a:gd name="connsiteY1108" fmla="*/ 11989 h 927034"/>
              <a:gd name="connsiteX1109" fmla="*/ 1218853 w 1419362"/>
              <a:gd name="connsiteY1109" fmla="*/ 11972 h 927034"/>
              <a:gd name="connsiteX1110" fmla="*/ 1218469 w 1419362"/>
              <a:gd name="connsiteY1110" fmla="*/ 11923 h 927034"/>
              <a:gd name="connsiteX1111" fmla="*/ 1217686 w 1419362"/>
              <a:gd name="connsiteY1111" fmla="*/ 12839 h 927034"/>
              <a:gd name="connsiteX1112" fmla="*/ 1217068 w 1419362"/>
              <a:gd name="connsiteY1112" fmla="*/ 12823 h 927034"/>
              <a:gd name="connsiteX1113" fmla="*/ 1216620 w 1419362"/>
              <a:gd name="connsiteY1113" fmla="*/ 12790 h 927034"/>
              <a:gd name="connsiteX1114" fmla="*/ 1216497 w 1419362"/>
              <a:gd name="connsiteY1114" fmla="*/ 13297 h 927034"/>
              <a:gd name="connsiteX1115" fmla="*/ 1216245 w 1419362"/>
              <a:gd name="connsiteY1115" fmla="*/ 14343 h 927034"/>
              <a:gd name="connsiteX1116" fmla="*/ 1214769 w 1419362"/>
              <a:gd name="connsiteY1116" fmla="*/ 14588 h 927034"/>
              <a:gd name="connsiteX1117" fmla="*/ 1213780 w 1419362"/>
              <a:gd name="connsiteY1117" fmla="*/ 15275 h 927034"/>
              <a:gd name="connsiteX1118" fmla="*/ 1213525 w 1419362"/>
              <a:gd name="connsiteY1118" fmla="*/ 15995 h 927034"/>
              <a:gd name="connsiteX1119" fmla="*/ 1213348 w 1419362"/>
              <a:gd name="connsiteY1119" fmla="*/ 16502 h 927034"/>
              <a:gd name="connsiteX1120" fmla="*/ 1212867 w 1419362"/>
              <a:gd name="connsiteY1120" fmla="*/ 17107 h 927034"/>
              <a:gd name="connsiteX1121" fmla="*/ 1212298 w 1419362"/>
              <a:gd name="connsiteY1121" fmla="*/ 17810 h 927034"/>
              <a:gd name="connsiteX1122" fmla="*/ 1212419 w 1419362"/>
              <a:gd name="connsiteY1122" fmla="*/ 19412 h 927034"/>
              <a:gd name="connsiteX1123" fmla="*/ 1213219 w 1419362"/>
              <a:gd name="connsiteY1123" fmla="*/ 20344 h 927034"/>
              <a:gd name="connsiteX1124" fmla="*/ 1212944 w 1419362"/>
              <a:gd name="connsiteY1124" fmla="*/ 20818 h 927034"/>
              <a:gd name="connsiteX1125" fmla="*/ 1212599 w 1419362"/>
              <a:gd name="connsiteY1125" fmla="*/ 21407 h 927034"/>
              <a:gd name="connsiteX1126" fmla="*/ 1213583 w 1419362"/>
              <a:gd name="connsiteY1126" fmla="*/ 23075 h 927034"/>
              <a:gd name="connsiteX1127" fmla="*/ 1212911 w 1419362"/>
              <a:gd name="connsiteY1127" fmla="*/ 25413 h 927034"/>
              <a:gd name="connsiteX1128" fmla="*/ 1212815 w 1419362"/>
              <a:gd name="connsiteY1128" fmla="*/ 25756 h 927034"/>
              <a:gd name="connsiteX1129" fmla="*/ 1212408 w 1419362"/>
              <a:gd name="connsiteY1129" fmla="*/ 27163 h 927034"/>
              <a:gd name="connsiteX1130" fmla="*/ 1212679 w 1419362"/>
              <a:gd name="connsiteY1130" fmla="*/ 27882 h 927034"/>
              <a:gd name="connsiteX1131" fmla="*/ 1212836 w 1419362"/>
              <a:gd name="connsiteY1131" fmla="*/ 28291 h 927034"/>
              <a:gd name="connsiteX1132" fmla="*/ 1211726 w 1419362"/>
              <a:gd name="connsiteY1132" fmla="*/ 29648 h 927034"/>
              <a:gd name="connsiteX1133" fmla="*/ 1212256 w 1419362"/>
              <a:gd name="connsiteY1133" fmla="*/ 30629 h 927034"/>
              <a:gd name="connsiteX1134" fmla="*/ 1212046 w 1419362"/>
              <a:gd name="connsiteY1134" fmla="*/ 31136 h 927034"/>
              <a:gd name="connsiteX1135" fmla="*/ 1211971 w 1419362"/>
              <a:gd name="connsiteY1135" fmla="*/ 31316 h 927034"/>
              <a:gd name="connsiteX1136" fmla="*/ 1211317 w 1419362"/>
              <a:gd name="connsiteY1136" fmla="*/ 31823 h 927034"/>
              <a:gd name="connsiteX1137" fmla="*/ 1210117 w 1419362"/>
              <a:gd name="connsiteY1137" fmla="*/ 32738 h 927034"/>
              <a:gd name="connsiteX1138" fmla="*/ 1209561 w 1419362"/>
              <a:gd name="connsiteY1138" fmla="*/ 34979 h 927034"/>
              <a:gd name="connsiteX1139" fmla="*/ 1210485 w 1419362"/>
              <a:gd name="connsiteY1139" fmla="*/ 35665 h 927034"/>
              <a:gd name="connsiteX1140" fmla="*/ 1210688 w 1419362"/>
              <a:gd name="connsiteY1140" fmla="*/ 36319 h 927034"/>
              <a:gd name="connsiteX1141" fmla="*/ 1210742 w 1419362"/>
              <a:gd name="connsiteY1141" fmla="*/ 36499 h 927034"/>
              <a:gd name="connsiteX1142" fmla="*/ 1211034 w 1419362"/>
              <a:gd name="connsiteY1142" fmla="*/ 37464 h 927034"/>
              <a:gd name="connsiteX1143" fmla="*/ 1210786 w 1419362"/>
              <a:gd name="connsiteY1143" fmla="*/ 38690 h 927034"/>
              <a:gd name="connsiteX1144" fmla="*/ 1209966 w 1419362"/>
              <a:gd name="connsiteY1144" fmla="*/ 38756 h 927034"/>
              <a:gd name="connsiteX1145" fmla="*/ 1209800 w 1419362"/>
              <a:gd name="connsiteY1145" fmla="*/ 38756 h 927034"/>
              <a:gd name="connsiteX1146" fmla="*/ 1210217 w 1419362"/>
              <a:gd name="connsiteY1146" fmla="*/ 40113 h 927034"/>
              <a:gd name="connsiteX1147" fmla="*/ 1210282 w 1419362"/>
              <a:gd name="connsiteY1147" fmla="*/ 40325 h 927034"/>
              <a:gd name="connsiteX1148" fmla="*/ 1210352 w 1419362"/>
              <a:gd name="connsiteY1148" fmla="*/ 40554 h 927034"/>
              <a:gd name="connsiteX1149" fmla="*/ 1209980 w 1419362"/>
              <a:gd name="connsiteY1149" fmla="*/ 41552 h 927034"/>
              <a:gd name="connsiteX1150" fmla="*/ 1209685 w 1419362"/>
              <a:gd name="connsiteY1150" fmla="*/ 41470 h 927034"/>
              <a:gd name="connsiteX1151" fmla="*/ 1208688 w 1419362"/>
              <a:gd name="connsiteY1151" fmla="*/ 41176 h 927034"/>
              <a:gd name="connsiteX1152" fmla="*/ 1207574 w 1419362"/>
              <a:gd name="connsiteY1152" fmla="*/ 43776 h 927034"/>
              <a:gd name="connsiteX1153" fmla="*/ 1206842 w 1419362"/>
              <a:gd name="connsiteY1153" fmla="*/ 46800 h 927034"/>
              <a:gd name="connsiteX1154" fmla="*/ 1206706 w 1419362"/>
              <a:gd name="connsiteY1154" fmla="*/ 47373 h 927034"/>
              <a:gd name="connsiteX1155" fmla="*/ 1205288 w 1419362"/>
              <a:gd name="connsiteY1155" fmla="*/ 47438 h 927034"/>
              <a:gd name="connsiteX1156" fmla="*/ 1204299 w 1419362"/>
              <a:gd name="connsiteY1156" fmla="*/ 49482 h 927034"/>
              <a:gd name="connsiteX1157" fmla="*/ 1204136 w 1419362"/>
              <a:gd name="connsiteY1157" fmla="*/ 49547 h 927034"/>
              <a:gd name="connsiteX1158" fmla="*/ 1203691 w 1419362"/>
              <a:gd name="connsiteY1158" fmla="*/ 49760 h 927034"/>
              <a:gd name="connsiteX1159" fmla="*/ 1202821 w 1419362"/>
              <a:gd name="connsiteY1159" fmla="*/ 50153 h 927034"/>
              <a:gd name="connsiteX1160" fmla="*/ 1202940 w 1419362"/>
              <a:gd name="connsiteY1160" fmla="*/ 51640 h 927034"/>
              <a:gd name="connsiteX1161" fmla="*/ 1202239 w 1419362"/>
              <a:gd name="connsiteY1161" fmla="*/ 51689 h 927034"/>
              <a:gd name="connsiteX1162" fmla="*/ 1201832 w 1419362"/>
              <a:gd name="connsiteY1162" fmla="*/ 51706 h 927034"/>
              <a:gd name="connsiteX1163" fmla="*/ 1201650 w 1419362"/>
              <a:gd name="connsiteY1163" fmla="*/ 51902 h 927034"/>
              <a:gd name="connsiteX1164" fmla="*/ 1201091 w 1419362"/>
              <a:gd name="connsiteY1164" fmla="*/ 52507 h 927034"/>
              <a:gd name="connsiteX1165" fmla="*/ 1200656 w 1419362"/>
              <a:gd name="connsiteY1165" fmla="*/ 53815 h 927034"/>
              <a:gd name="connsiteX1166" fmla="*/ 1200707 w 1419362"/>
              <a:gd name="connsiteY1166" fmla="*/ 55696 h 927034"/>
              <a:gd name="connsiteX1167" fmla="*/ 1200682 w 1419362"/>
              <a:gd name="connsiteY1167" fmla="*/ 56072 h 927034"/>
              <a:gd name="connsiteX1168" fmla="*/ 1200471 w 1419362"/>
              <a:gd name="connsiteY1168" fmla="*/ 56366 h 927034"/>
              <a:gd name="connsiteX1169" fmla="*/ 1198738 w 1419362"/>
              <a:gd name="connsiteY1169" fmla="*/ 58704 h 927034"/>
              <a:gd name="connsiteX1170" fmla="*/ 1197502 w 1419362"/>
              <a:gd name="connsiteY1170" fmla="*/ 61615 h 927034"/>
              <a:gd name="connsiteX1171" fmla="*/ 1195553 w 1419362"/>
              <a:gd name="connsiteY1171" fmla="*/ 62073 h 927034"/>
              <a:gd name="connsiteX1172" fmla="*/ 1194049 w 1419362"/>
              <a:gd name="connsiteY1172" fmla="*/ 62416 h 927034"/>
              <a:gd name="connsiteX1173" fmla="*/ 1193972 w 1419362"/>
              <a:gd name="connsiteY1173" fmla="*/ 60045 h 927034"/>
              <a:gd name="connsiteX1174" fmla="*/ 1192857 w 1419362"/>
              <a:gd name="connsiteY1174" fmla="*/ 56938 h 927034"/>
              <a:gd name="connsiteX1175" fmla="*/ 1191947 w 1419362"/>
              <a:gd name="connsiteY1175" fmla="*/ 55532 h 927034"/>
              <a:gd name="connsiteX1176" fmla="*/ 1191459 w 1419362"/>
              <a:gd name="connsiteY1176" fmla="*/ 55123 h 927034"/>
              <a:gd name="connsiteX1177" fmla="*/ 1190407 w 1419362"/>
              <a:gd name="connsiteY1177" fmla="*/ 54992 h 927034"/>
              <a:gd name="connsiteX1178" fmla="*/ 1188162 w 1419362"/>
              <a:gd name="connsiteY1178" fmla="*/ 56023 h 927034"/>
              <a:gd name="connsiteX1179" fmla="*/ 1185428 w 1419362"/>
              <a:gd name="connsiteY1179" fmla="*/ 56350 h 927034"/>
              <a:gd name="connsiteX1180" fmla="*/ 1182555 w 1419362"/>
              <a:gd name="connsiteY1180" fmla="*/ 56186 h 927034"/>
              <a:gd name="connsiteX1181" fmla="*/ 1181227 w 1419362"/>
              <a:gd name="connsiteY1181" fmla="*/ 54715 h 927034"/>
              <a:gd name="connsiteX1182" fmla="*/ 1179622 w 1419362"/>
              <a:gd name="connsiteY1182" fmla="*/ 50921 h 927034"/>
              <a:gd name="connsiteX1183" fmla="*/ 1177941 w 1419362"/>
              <a:gd name="connsiteY1183" fmla="*/ 50103 h 927034"/>
              <a:gd name="connsiteX1184" fmla="*/ 1175698 w 1419362"/>
              <a:gd name="connsiteY1184" fmla="*/ 50627 h 927034"/>
              <a:gd name="connsiteX1185" fmla="*/ 1174573 w 1419362"/>
              <a:gd name="connsiteY1185" fmla="*/ 53128 h 927034"/>
              <a:gd name="connsiteX1186" fmla="*/ 1172465 w 1419362"/>
              <a:gd name="connsiteY1186" fmla="*/ 55859 h 927034"/>
              <a:gd name="connsiteX1187" fmla="*/ 1170222 w 1419362"/>
              <a:gd name="connsiteY1187" fmla="*/ 56170 h 927034"/>
              <a:gd name="connsiteX1188" fmla="*/ 1168747 w 1419362"/>
              <a:gd name="connsiteY1188" fmla="*/ 57903 h 927034"/>
              <a:gd name="connsiteX1189" fmla="*/ 1168181 w 1419362"/>
              <a:gd name="connsiteY1189" fmla="*/ 60814 h 927034"/>
              <a:gd name="connsiteX1190" fmla="*/ 1168665 w 1419362"/>
              <a:gd name="connsiteY1190" fmla="*/ 63986 h 927034"/>
              <a:gd name="connsiteX1191" fmla="*/ 1167257 w 1419362"/>
              <a:gd name="connsiteY1191" fmla="*/ 67485 h 927034"/>
              <a:gd name="connsiteX1192" fmla="*/ 1165715 w 1419362"/>
              <a:gd name="connsiteY1192" fmla="*/ 68008 h 927034"/>
              <a:gd name="connsiteX1193" fmla="*/ 1163612 w 1419362"/>
              <a:gd name="connsiteY1193" fmla="*/ 68106 h 927034"/>
              <a:gd name="connsiteX1194" fmla="*/ 1162554 w 1419362"/>
              <a:gd name="connsiteY1194" fmla="*/ 67992 h 927034"/>
              <a:gd name="connsiteX1195" fmla="*/ 1160810 w 1419362"/>
              <a:gd name="connsiteY1195" fmla="*/ 67795 h 927034"/>
              <a:gd name="connsiteX1196" fmla="*/ 1159551 w 1419362"/>
              <a:gd name="connsiteY1196" fmla="*/ 66831 h 927034"/>
              <a:gd name="connsiteX1197" fmla="*/ 1158010 w 1419362"/>
              <a:gd name="connsiteY1197" fmla="*/ 65506 h 927034"/>
              <a:gd name="connsiteX1198" fmla="*/ 1153671 w 1419362"/>
              <a:gd name="connsiteY1198" fmla="*/ 62678 h 927034"/>
              <a:gd name="connsiteX1199" fmla="*/ 1150033 w 1419362"/>
              <a:gd name="connsiteY1199" fmla="*/ 59620 h 927034"/>
              <a:gd name="connsiteX1200" fmla="*/ 1138629 w 1419362"/>
              <a:gd name="connsiteY1200" fmla="*/ 48468 h 927034"/>
              <a:gd name="connsiteX1201" fmla="*/ 1136219 w 1419362"/>
              <a:gd name="connsiteY1201" fmla="*/ 46310 h 927034"/>
              <a:gd name="connsiteX1202" fmla="*/ 1132962 w 1419362"/>
              <a:gd name="connsiteY1202" fmla="*/ 43399 h 927034"/>
              <a:gd name="connsiteX1203" fmla="*/ 1128689 w 1419362"/>
              <a:gd name="connsiteY1203" fmla="*/ 41846 h 927034"/>
              <a:gd name="connsiteX1204" fmla="*/ 1128753 w 1419362"/>
              <a:gd name="connsiteY1204" fmla="*/ 45525 h 927034"/>
              <a:gd name="connsiteX1205" fmla="*/ 1127556 w 1419362"/>
              <a:gd name="connsiteY1205" fmla="*/ 48223 h 927034"/>
              <a:gd name="connsiteX1206" fmla="*/ 1125594 w 1419362"/>
              <a:gd name="connsiteY1206" fmla="*/ 48256 h 927034"/>
              <a:gd name="connsiteX1207" fmla="*/ 1122302 w 1419362"/>
              <a:gd name="connsiteY1207" fmla="*/ 47111 h 927034"/>
              <a:gd name="connsiteX1208" fmla="*/ 1120833 w 1419362"/>
              <a:gd name="connsiteY1208" fmla="*/ 45509 h 927034"/>
              <a:gd name="connsiteX1209" fmla="*/ 1121539 w 1419362"/>
              <a:gd name="connsiteY1209" fmla="*/ 43089 h 927034"/>
              <a:gd name="connsiteX1210" fmla="*/ 1122662 w 1419362"/>
              <a:gd name="connsiteY1210" fmla="*/ 41372 h 927034"/>
              <a:gd name="connsiteX1211" fmla="*/ 1121555 w 1419362"/>
              <a:gd name="connsiteY1211" fmla="*/ 34030 h 927034"/>
              <a:gd name="connsiteX1212" fmla="*/ 1117356 w 1419362"/>
              <a:gd name="connsiteY1212" fmla="*/ 30122 h 927034"/>
              <a:gd name="connsiteX1213" fmla="*/ 1114946 w 1419362"/>
              <a:gd name="connsiteY1213" fmla="*/ 29795 h 927034"/>
              <a:gd name="connsiteX1214" fmla="*/ 1111892 w 1419362"/>
              <a:gd name="connsiteY1214" fmla="*/ 29370 h 927034"/>
              <a:gd name="connsiteX1215" fmla="*/ 1095705 w 1419362"/>
              <a:gd name="connsiteY1215" fmla="*/ 28422 h 927034"/>
              <a:gd name="connsiteX1216" fmla="*/ 1093460 w 1419362"/>
              <a:gd name="connsiteY1216" fmla="*/ 29599 h 927034"/>
              <a:gd name="connsiteX1217" fmla="*/ 1093127 w 1419362"/>
              <a:gd name="connsiteY1217" fmla="*/ 31594 h 927034"/>
              <a:gd name="connsiteX1218" fmla="*/ 1092893 w 1419362"/>
              <a:gd name="connsiteY1218" fmla="*/ 33000 h 927034"/>
              <a:gd name="connsiteX1219" fmla="*/ 1091480 w 1419362"/>
              <a:gd name="connsiteY1219" fmla="*/ 38968 h 927034"/>
              <a:gd name="connsiteX1220" fmla="*/ 1090913 w 1419362"/>
              <a:gd name="connsiteY1220" fmla="*/ 42942 h 927034"/>
              <a:gd name="connsiteX1221" fmla="*/ 1089927 w 1419362"/>
              <a:gd name="connsiteY1221" fmla="*/ 46228 h 927034"/>
              <a:gd name="connsiteX1222" fmla="*/ 1087963 w 1419362"/>
              <a:gd name="connsiteY1222" fmla="*/ 46964 h 927034"/>
              <a:gd name="connsiteX1223" fmla="*/ 1086982 w 1419362"/>
              <a:gd name="connsiteY1223" fmla="*/ 46473 h 927034"/>
              <a:gd name="connsiteX1224" fmla="*/ 1083342 w 1419362"/>
              <a:gd name="connsiteY1224" fmla="*/ 43710 h 927034"/>
              <a:gd name="connsiteX1225" fmla="*/ 1079704 w 1419362"/>
              <a:gd name="connsiteY1225" fmla="*/ 40652 h 927034"/>
              <a:gd name="connsiteX1226" fmla="*/ 1077184 w 1419362"/>
              <a:gd name="connsiteY1226" fmla="*/ 38707 h 927034"/>
              <a:gd name="connsiteX1227" fmla="*/ 1074392 w 1419362"/>
              <a:gd name="connsiteY1227" fmla="*/ 33376 h 927034"/>
              <a:gd name="connsiteX1228" fmla="*/ 1067105 w 1419362"/>
              <a:gd name="connsiteY1228" fmla="*/ 31790 h 927034"/>
              <a:gd name="connsiteX1229" fmla="*/ 1059255 w 1419362"/>
              <a:gd name="connsiteY1229" fmla="*/ 32771 h 927034"/>
              <a:gd name="connsiteX1230" fmla="*/ 1055889 w 1419362"/>
              <a:gd name="connsiteY1230" fmla="*/ 34243 h 927034"/>
              <a:gd name="connsiteX1231" fmla="*/ 1052013 w 1419362"/>
              <a:gd name="connsiteY1231" fmla="*/ 39426 h 927034"/>
              <a:gd name="connsiteX1232" fmla="*/ 1052124 w 1419362"/>
              <a:gd name="connsiteY1232" fmla="*/ 41241 h 927034"/>
              <a:gd name="connsiteX1233" fmla="*/ 1051631 w 1419362"/>
              <a:gd name="connsiteY1233" fmla="*/ 41993 h 927034"/>
              <a:gd name="connsiteX1234" fmla="*/ 1050581 w 1419362"/>
              <a:gd name="connsiteY1234" fmla="*/ 42549 h 927034"/>
              <a:gd name="connsiteX1235" fmla="*/ 1049714 w 1419362"/>
              <a:gd name="connsiteY1235" fmla="*/ 44528 h 927034"/>
              <a:gd name="connsiteX1236" fmla="*/ 1049294 w 1419362"/>
              <a:gd name="connsiteY1236" fmla="*/ 44724 h 927034"/>
              <a:gd name="connsiteX1237" fmla="*/ 1049036 w 1419362"/>
              <a:gd name="connsiteY1237" fmla="*/ 44838 h 927034"/>
              <a:gd name="connsiteX1238" fmla="*/ 1049065 w 1419362"/>
              <a:gd name="connsiteY1238" fmla="*/ 45443 h 927034"/>
              <a:gd name="connsiteX1239" fmla="*/ 1049153 w 1419362"/>
              <a:gd name="connsiteY1239" fmla="*/ 47324 h 927034"/>
              <a:gd name="connsiteX1240" fmla="*/ 1047736 w 1419362"/>
              <a:gd name="connsiteY1240" fmla="*/ 47307 h 927034"/>
              <a:gd name="connsiteX1241" fmla="*/ 1047240 w 1419362"/>
              <a:gd name="connsiteY1241" fmla="*/ 48370 h 927034"/>
              <a:gd name="connsiteX1242" fmla="*/ 1047602 w 1419362"/>
              <a:gd name="connsiteY1242" fmla="*/ 52147 h 927034"/>
              <a:gd name="connsiteX1243" fmla="*/ 1045167 w 1419362"/>
              <a:gd name="connsiteY1243" fmla="*/ 72374 h 927034"/>
              <a:gd name="connsiteX1244" fmla="*/ 1048248 w 1419362"/>
              <a:gd name="connsiteY1244" fmla="*/ 74009 h 927034"/>
              <a:gd name="connsiteX1245" fmla="*/ 1048804 w 1419362"/>
              <a:gd name="connsiteY1245" fmla="*/ 76560 h 927034"/>
              <a:gd name="connsiteX1246" fmla="*/ 1048517 w 1419362"/>
              <a:gd name="connsiteY1246" fmla="*/ 80239 h 927034"/>
              <a:gd name="connsiteX1247" fmla="*/ 1044307 w 1419362"/>
              <a:gd name="connsiteY1247" fmla="*/ 83149 h 927034"/>
              <a:gd name="connsiteX1248" fmla="*/ 1044297 w 1419362"/>
              <a:gd name="connsiteY1248" fmla="*/ 88529 h 927034"/>
              <a:gd name="connsiteX1249" fmla="*/ 1045685 w 1419362"/>
              <a:gd name="connsiteY1249" fmla="*/ 95576 h 927034"/>
              <a:gd name="connsiteX1250" fmla="*/ 1047924 w 1419362"/>
              <a:gd name="connsiteY1250" fmla="*/ 98094 h 927034"/>
              <a:gd name="connsiteX1251" fmla="*/ 1047917 w 1419362"/>
              <a:gd name="connsiteY1251" fmla="*/ 101495 h 927034"/>
              <a:gd name="connsiteX1252" fmla="*/ 1045301 w 1419362"/>
              <a:gd name="connsiteY1252" fmla="*/ 113955 h 927034"/>
              <a:gd name="connsiteX1253" fmla="*/ 1040417 w 1419362"/>
              <a:gd name="connsiteY1253" fmla="*/ 113644 h 927034"/>
              <a:gd name="connsiteX1254" fmla="*/ 1037789 w 1419362"/>
              <a:gd name="connsiteY1254" fmla="*/ 113693 h 927034"/>
              <a:gd name="connsiteX1255" fmla="*/ 1036365 w 1419362"/>
              <a:gd name="connsiteY1255" fmla="*/ 113628 h 927034"/>
              <a:gd name="connsiteX1256" fmla="*/ 1033025 w 1419362"/>
              <a:gd name="connsiteY1256" fmla="*/ 113481 h 927034"/>
              <a:gd name="connsiteX1257" fmla="*/ 1030549 w 1419362"/>
              <a:gd name="connsiteY1257" fmla="*/ 112075 h 927034"/>
              <a:gd name="connsiteX1258" fmla="*/ 1029046 w 1419362"/>
              <a:gd name="connsiteY1258" fmla="*/ 109508 h 927034"/>
              <a:gd name="connsiteX1259" fmla="*/ 1026203 w 1419362"/>
              <a:gd name="connsiteY1259" fmla="*/ 108363 h 927034"/>
              <a:gd name="connsiteX1260" fmla="*/ 1024561 w 1419362"/>
              <a:gd name="connsiteY1260" fmla="*/ 108232 h 927034"/>
              <a:gd name="connsiteX1261" fmla="*/ 1021525 w 1419362"/>
              <a:gd name="connsiteY1261" fmla="*/ 108020 h 927034"/>
              <a:gd name="connsiteX1262" fmla="*/ 1020833 w 1419362"/>
              <a:gd name="connsiteY1262" fmla="*/ 107971 h 927034"/>
              <a:gd name="connsiteX1263" fmla="*/ 1018567 w 1419362"/>
              <a:gd name="connsiteY1263" fmla="*/ 107823 h 927034"/>
              <a:gd name="connsiteX1264" fmla="*/ 1017335 w 1419362"/>
              <a:gd name="connsiteY1264" fmla="*/ 106957 h 927034"/>
              <a:gd name="connsiteX1265" fmla="*/ 1014940 w 1419362"/>
              <a:gd name="connsiteY1265" fmla="*/ 104095 h 927034"/>
              <a:gd name="connsiteX1266" fmla="*/ 1012970 w 1419362"/>
              <a:gd name="connsiteY1266" fmla="*/ 102722 h 927034"/>
              <a:gd name="connsiteX1267" fmla="*/ 1012281 w 1419362"/>
              <a:gd name="connsiteY1267" fmla="*/ 100907 h 927034"/>
              <a:gd name="connsiteX1268" fmla="*/ 1011930 w 1419362"/>
              <a:gd name="connsiteY1268" fmla="*/ 99991 h 927034"/>
              <a:gd name="connsiteX1269" fmla="*/ 1011129 w 1419362"/>
              <a:gd name="connsiteY1269" fmla="*/ 100056 h 927034"/>
              <a:gd name="connsiteX1270" fmla="*/ 1006992 w 1419362"/>
              <a:gd name="connsiteY1270" fmla="*/ 102722 h 927034"/>
              <a:gd name="connsiteX1271" fmla="*/ 1006191 w 1419362"/>
              <a:gd name="connsiteY1271" fmla="*/ 102885 h 927034"/>
              <a:gd name="connsiteX1272" fmla="*/ 1004645 w 1419362"/>
              <a:gd name="connsiteY1272" fmla="*/ 104341 h 927034"/>
              <a:gd name="connsiteX1273" fmla="*/ 1004400 w 1419362"/>
              <a:gd name="connsiteY1273" fmla="*/ 104569 h 927034"/>
              <a:gd name="connsiteX1274" fmla="*/ 1002207 w 1419362"/>
              <a:gd name="connsiteY1274" fmla="*/ 104210 h 927034"/>
              <a:gd name="connsiteX1275" fmla="*/ 1001319 w 1419362"/>
              <a:gd name="connsiteY1275" fmla="*/ 104063 h 927034"/>
              <a:gd name="connsiteX1276" fmla="*/ 1000348 w 1419362"/>
              <a:gd name="connsiteY1276" fmla="*/ 103572 h 927034"/>
              <a:gd name="connsiteX1277" fmla="*/ 999349 w 1419362"/>
              <a:gd name="connsiteY1277" fmla="*/ 103065 h 927034"/>
              <a:gd name="connsiteX1278" fmla="*/ 996890 w 1419362"/>
              <a:gd name="connsiteY1278" fmla="*/ 100694 h 927034"/>
              <a:gd name="connsiteX1279" fmla="*/ 994303 w 1419362"/>
              <a:gd name="connsiteY1279" fmla="*/ 99942 h 927034"/>
              <a:gd name="connsiteX1280" fmla="*/ 993775 w 1419362"/>
              <a:gd name="connsiteY1280" fmla="*/ 99517 h 927034"/>
              <a:gd name="connsiteX1281" fmla="*/ 990490 w 1419362"/>
              <a:gd name="connsiteY1281" fmla="*/ 96835 h 927034"/>
              <a:gd name="connsiteX1282" fmla="*/ 990124 w 1419362"/>
              <a:gd name="connsiteY1282" fmla="*/ 95838 h 927034"/>
              <a:gd name="connsiteX1283" fmla="*/ 990179 w 1419362"/>
              <a:gd name="connsiteY1283" fmla="*/ 95674 h 927034"/>
              <a:gd name="connsiteX1284" fmla="*/ 990619 w 1419362"/>
              <a:gd name="connsiteY1284" fmla="*/ 94366 h 927034"/>
              <a:gd name="connsiteX1285" fmla="*/ 990068 w 1419362"/>
              <a:gd name="connsiteY1285" fmla="*/ 93369 h 927034"/>
              <a:gd name="connsiteX1286" fmla="*/ 988222 w 1419362"/>
              <a:gd name="connsiteY1286" fmla="*/ 92306 h 927034"/>
              <a:gd name="connsiteX1287" fmla="*/ 986497 w 1419362"/>
              <a:gd name="connsiteY1287" fmla="*/ 92061 h 927034"/>
              <a:gd name="connsiteX1288" fmla="*/ 983480 w 1419362"/>
              <a:gd name="connsiteY1288" fmla="*/ 90998 h 927034"/>
              <a:gd name="connsiteX1289" fmla="*/ 978671 w 1419362"/>
              <a:gd name="connsiteY1289" fmla="*/ 91407 h 927034"/>
              <a:gd name="connsiteX1290" fmla="*/ 977684 w 1419362"/>
              <a:gd name="connsiteY1290" fmla="*/ 91701 h 927034"/>
              <a:gd name="connsiteX1291" fmla="*/ 974355 w 1419362"/>
              <a:gd name="connsiteY1291" fmla="*/ 92698 h 927034"/>
              <a:gd name="connsiteX1292" fmla="*/ 970533 w 1419362"/>
              <a:gd name="connsiteY1292" fmla="*/ 92502 h 927034"/>
              <a:gd name="connsiteX1293" fmla="*/ 967026 w 1419362"/>
              <a:gd name="connsiteY1293" fmla="*/ 90573 h 927034"/>
              <a:gd name="connsiteX1294" fmla="*/ 964315 w 1419362"/>
              <a:gd name="connsiteY1294" fmla="*/ 90197 h 927034"/>
              <a:gd name="connsiteX1295" fmla="*/ 963566 w 1419362"/>
              <a:gd name="connsiteY1295" fmla="*/ 90377 h 927034"/>
              <a:gd name="connsiteX1296" fmla="*/ 963329 w 1419362"/>
              <a:gd name="connsiteY1296" fmla="*/ 90442 h 927034"/>
              <a:gd name="connsiteX1297" fmla="*/ 957356 w 1419362"/>
              <a:gd name="connsiteY1297" fmla="*/ 88562 h 927034"/>
              <a:gd name="connsiteX1298" fmla="*/ 955886 w 1419362"/>
              <a:gd name="connsiteY1298" fmla="*/ 85275 h 927034"/>
              <a:gd name="connsiteX1299" fmla="*/ 954846 w 1419362"/>
              <a:gd name="connsiteY1299" fmla="*/ 81809 h 927034"/>
              <a:gd name="connsiteX1300" fmla="*/ 954347 w 1419362"/>
              <a:gd name="connsiteY1300" fmla="*/ 80173 h 927034"/>
              <a:gd name="connsiteX1301" fmla="*/ 953561 w 1419362"/>
              <a:gd name="connsiteY1301" fmla="*/ 78882 h 927034"/>
              <a:gd name="connsiteX1302" fmla="*/ 952553 w 1419362"/>
              <a:gd name="connsiteY1302" fmla="*/ 78015 h 927034"/>
              <a:gd name="connsiteX1303" fmla="*/ 952271 w 1419362"/>
              <a:gd name="connsiteY1303" fmla="*/ 77770 h 927034"/>
              <a:gd name="connsiteX1304" fmla="*/ 952091 w 1419362"/>
              <a:gd name="connsiteY1304" fmla="*/ 76037 h 927034"/>
              <a:gd name="connsiteX1305" fmla="*/ 950740 w 1419362"/>
              <a:gd name="connsiteY1305" fmla="*/ 74222 h 927034"/>
              <a:gd name="connsiteX1306" fmla="*/ 951164 w 1419362"/>
              <a:gd name="connsiteY1306" fmla="*/ 72734 h 927034"/>
              <a:gd name="connsiteX1307" fmla="*/ 950685 w 1419362"/>
              <a:gd name="connsiteY1307" fmla="*/ 71867 h 927034"/>
              <a:gd name="connsiteX1308" fmla="*/ 948655 w 1419362"/>
              <a:gd name="connsiteY1308" fmla="*/ 70444 h 927034"/>
              <a:gd name="connsiteX1309" fmla="*/ 947298 w 1419362"/>
              <a:gd name="connsiteY1309" fmla="*/ 70739 h 927034"/>
              <a:gd name="connsiteX1310" fmla="*/ 941435 w 1419362"/>
              <a:gd name="connsiteY1310" fmla="*/ 73960 h 927034"/>
              <a:gd name="connsiteX1311" fmla="*/ 940063 w 1419362"/>
              <a:gd name="connsiteY1311" fmla="*/ 73862 h 927034"/>
              <a:gd name="connsiteX1312" fmla="*/ 938725 w 1419362"/>
              <a:gd name="connsiteY1312" fmla="*/ 73764 h 927034"/>
              <a:gd name="connsiteX1313" fmla="*/ 937304 w 1419362"/>
              <a:gd name="connsiteY1313" fmla="*/ 74745 h 927034"/>
              <a:gd name="connsiteX1314" fmla="*/ 935445 w 1419362"/>
              <a:gd name="connsiteY1314" fmla="*/ 78277 h 927034"/>
              <a:gd name="connsiteX1315" fmla="*/ 935136 w 1419362"/>
              <a:gd name="connsiteY1315" fmla="*/ 78407 h 927034"/>
              <a:gd name="connsiteX1316" fmla="*/ 931361 w 1419362"/>
              <a:gd name="connsiteY1316" fmla="*/ 84621 h 927034"/>
              <a:gd name="connsiteX1317" fmla="*/ 927565 w 1419362"/>
              <a:gd name="connsiteY1317" fmla="*/ 83558 h 927034"/>
              <a:gd name="connsiteX1318" fmla="*/ 923254 w 1419362"/>
              <a:gd name="connsiteY1318" fmla="*/ 84196 h 927034"/>
              <a:gd name="connsiteX1319" fmla="*/ 919460 w 1419362"/>
              <a:gd name="connsiteY1319" fmla="*/ 86583 h 927034"/>
              <a:gd name="connsiteX1320" fmla="*/ 916873 w 1419362"/>
              <a:gd name="connsiteY1320" fmla="*/ 87237 h 927034"/>
              <a:gd name="connsiteX1321" fmla="*/ 914458 w 1419362"/>
              <a:gd name="connsiteY1321" fmla="*/ 87221 h 927034"/>
              <a:gd name="connsiteX1322" fmla="*/ 911527 w 1419362"/>
              <a:gd name="connsiteY1322" fmla="*/ 87025 h 927034"/>
              <a:gd name="connsiteX1323" fmla="*/ 908940 w 1419362"/>
              <a:gd name="connsiteY1323" fmla="*/ 89919 h 927034"/>
              <a:gd name="connsiteX1324" fmla="*/ 907905 w 1419362"/>
              <a:gd name="connsiteY1324" fmla="*/ 90769 h 927034"/>
              <a:gd name="connsiteX1325" fmla="*/ 903938 w 1419362"/>
              <a:gd name="connsiteY1325" fmla="*/ 89706 h 927034"/>
              <a:gd name="connsiteX1326" fmla="*/ 899971 w 1419362"/>
              <a:gd name="connsiteY1326" fmla="*/ 87074 h 927034"/>
              <a:gd name="connsiteX1327" fmla="*/ 895831 w 1419362"/>
              <a:gd name="connsiteY1327" fmla="*/ 85324 h 927034"/>
              <a:gd name="connsiteX1328" fmla="*/ 893071 w 1419362"/>
              <a:gd name="connsiteY1328" fmla="*/ 80991 h 927034"/>
              <a:gd name="connsiteX1329" fmla="*/ 889966 w 1419362"/>
              <a:gd name="connsiteY1329" fmla="*/ 76821 h 927034"/>
              <a:gd name="connsiteX1330" fmla="*/ 886862 w 1419362"/>
              <a:gd name="connsiteY1330" fmla="*/ 76445 h 927034"/>
              <a:gd name="connsiteX1331" fmla="*/ 884540 w 1419362"/>
              <a:gd name="connsiteY1331" fmla="*/ 74843 h 927034"/>
              <a:gd name="connsiteX1332" fmla="*/ 880307 w 1419362"/>
              <a:gd name="connsiteY1332" fmla="*/ 71916 h 927034"/>
              <a:gd name="connsiteX1333" fmla="*/ 877202 w 1419362"/>
              <a:gd name="connsiteY1333" fmla="*/ 69463 h 927034"/>
              <a:gd name="connsiteX1334" fmla="*/ 873407 w 1419362"/>
              <a:gd name="connsiteY1334" fmla="*/ 67370 h 927034"/>
              <a:gd name="connsiteX1335" fmla="*/ 868233 w 1419362"/>
              <a:gd name="connsiteY1335" fmla="*/ 63871 h 927034"/>
              <a:gd name="connsiteX1336" fmla="*/ 863403 w 1419362"/>
              <a:gd name="connsiteY1336" fmla="*/ 62449 h 927034"/>
              <a:gd name="connsiteX1337" fmla="*/ 858575 w 1419362"/>
              <a:gd name="connsiteY1337" fmla="*/ 62400 h 927034"/>
              <a:gd name="connsiteX1338" fmla="*/ 854003 w 1419362"/>
              <a:gd name="connsiteY1338" fmla="*/ 60961 h 927034"/>
              <a:gd name="connsiteX1339" fmla="*/ 852672 w 1419362"/>
              <a:gd name="connsiteY1339" fmla="*/ 62776 h 927034"/>
              <a:gd name="connsiteX1340" fmla="*/ 852252 w 1419362"/>
              <a:gd name="connsiteY1340" fmla="*/ 62808 h 927034"/>
              <a:gd name="connsiteX1341" fmla="*/ 851754 w 1419362"/>
              <a:gd name="connsiteY1341" fmla="*/ 62841 h 927034"/>
              <a:gd name="connsiteX1342" fmla="*/ 851068 w 1419362"/>
              <a:gd name="connsiteY1342" fmla="*/ 62890 h 927034"/>
              <a:gd name="connsiteX1343" fmla="*/ 850327 w 1419362"/>
              <a:gd name="connsiteY1343" fmla="*/ 63332 h 927034"/>
              <a:gd name="connsiteX1344" fmla="*/ 849053 w 1419362"/>
              <a:gd name="connsiteY1344" fmla="*/ 63070 h 927034"/>
              <a:gd name="connsiteX1345" fmla="*/ 848726 w 1419362"/>
              <a:gd name="connsiteY1345" fmla="*/ 63021 h 927034"/>
              <a:gd name="connsiteX1346" fmla="*/ 847861 w 1419362"/>
              <a:gd name="connsiteY1346" fmla="*/ 63577 h 927034"/>
              <a:gd name="connsiteX1347" fmla="*/ 846826 w 1419362"/>
              <a:gd name="connsiteY1347" fmla="*/ 63397 h 927034"/>
              <a:gd name="connsiteX1348" fmla="*/ 846244 w 1419362"/>
              <a:gd name="connsiteY1348" fmla="*/ 63315 h 927034"/>
              <a:gd name="connsiteX1349" fmla="*/ 843921 w 1419362"/>
              <a:gd name="connsiteY1349" fmla="*/ 62939 h 927034"/>
              <a:gd name="connsiteX1350" fmla="*/ 842624 w 1419362"/>
              <a:gd name="connsiteY1350" fmla="*/ 63495 h 927034"/>
              <a:gd name="connsiteX1351" fmla="*/ 840157 w 1419362"/>
              <a:gd name="connsiteY1351" fmla="*/ 63201 h 927034"/>
              <a:gd name="connsiteX1352" fmla="*/ 839996 w 1419362"/>
              <a:gd name="connsiteY1352" fmla="*/ 63184 h 927034"/>
              <a:gd name="connsiteX1353" fmla="*/ 837635 w 1419362"/>
              <a:gd name="connsiteY1353" fmla="*/ 62923 h 927034"/>
              <a:gd name="connsiteX1354" fmla="*/ 836649 w 1419362"/>
              <a:gd name="connsiteY1354" fmla="*/ 62465 h 927034"/>
              <a:gd name="connsiteX1355" fmla="*/ 836347 w 1419362"/>
              <a:gd name="connsiteY1355" fmla="*/ 62318 h 927034"/>
              <a:gd name="connsiteX1356" fmla="*/ 836159 w 1419362"/>
              <a:gd name="connsiteY1356" fmla="*/ 62236 h 927034"/>
              <a:gd name="connsiteX1357" fmla="*/ 834561 w 1419362"/>
              <a:gd name="connsiteY1357" fmla="*/ 62416 h 927034"/>
              <a:gd name="connsiteX1358" fmla="*/ 834262 w 1419362"/>
              <a:gd name="connsiteY1358" fmla="*/ 62449 h 927034"/>
              <a:gd name="connsiteX1359" fmla="*/ 832583 w 1419362"/>
              <a:gd name="connsiteY1359" fmla="*/ 62645 h 927034"/>
              <a:gd name="connsiteX1360" fmla="*/ 831706 w 1419362"/>
              <a:gd name="connsiteY1360" fmla="*/ 63103 h 927034"/>
              <a:gd name="connsiteX1361" fmla="*/ 831219 w 1419362"/>
              <a:gd name="connsiteY1361" fmla="*/ 63348 h 927034"/>
              <a:gd name="connsiteX1362" fmla="*/ 830545 w 1419362"/>
              <a:gd name="connsiteY1362" fmla="*/ 63691 h 927034"/>
              <a:gd name="connsiteX1363" fmla="*/ 830043 w 1419362"/>
              <a:gd name="connsiteY1363" fmla="*/ 64525 h 927034"/>
              <a:gd name="connsiteX1364" fmla="*/ 828907 w 1419362"/>
              <a:gd name="connsiteY1364" fmla="*/ 66406 h 927034"/>
              <a:gd name="connsiteX1365" fmla="*/ 828377 w 1419362"/>
              <a:gd name="connsiteY1365" fmla="*/ 67289 h 927034"/>
              <a:gd name="connsiteX1366" fmla="*/ 827018 w 1419362"/>
              <a:gd name="connsiteY1366" fmla="*/ 68400 h 927034"/>
              <a:gd name="connsiteX1367" fmla="*/ 825270 w 1419362"/>
              <a:gd name="connsiteY1367" fmla="*/ 68613 h 927034"/>
              <a:gd name="connsiteX1368" fmla="*/ 824960 w 1419362"/>
              <a:gd name="connsiteY1368" fmla="*/ 68646 h 927034"/>
              <a:gd name="connsiteX1369" fmla="*/ 824553 w 1419362"/>
              <a:gd name="connsiteY1369" fmla="*/ 68695 h 927034"/>
              <a:gd name="connsiteX1370" fmla="*/ 822146 w 1419362"/>
              <a:gd name="connsiteY1370" fmla="*/ 69627 h 927034"/>
              <a:gd name="connsiteX1371" fmla="*/ 820805 w 1419362"/>
              <a:gd name="connsiteY1371" fmla="*/ 69529 h 927034"/>
              <a:gd name="connsiteX1372" fmla="*/ 819312 w 1419362"/>
              <a:gd name="connsiteY1372" fmla="*/ 69431 h 927034"/>
              <a:gd name="connsiteX1373" fmla="*/ 817523 w 1419362"/>
              <a:gd name="connsiteY1373" fmla="*/ 70166 h 927034"/>
              <a:gd name="connsiteX1374" fmla="*/ 815921 w 1419362"/>
              <a:gd name="connsiteY1374" fmla="*/ 70101 h 927034"/>
              <a:gd name="connsiteX1375" fmla="*/ 815651 w 1419362"/>
              <a:gd name="connsiteY1375" fmla="*/ 69938 h 927034"/>
              <a:gd name="connsiteX1376" fmla="*/ 815486 w 1419362"/>
              <a:gd name="connsiteY1376" fmla="*/ 69823 h 927034"/>
              <a:gd name="connsiteX1377" fmla="*/ 815121 w 1419362"/>
              <a:gd name="connsiteY1377" fmla="*/ 69594 h 927034"/>
              <a:gd name="connsiteX1378" fmla="*/ 814797 w 1419362"/>
              <a:gd name="connsiteY1378" fmla="*/ 69643 h 927034"/>
              <a:gd name="connsiteX1379" fmla="*/ 814616 w 1419362"/>
              <a:gd name="connsiteY1379" fmla="*/ 69676 h 927034"/>
              <a:gd name="connsiteX1380" fmla="*/ 813452 w 1419362"/>
              <a:gd name="connsiteY1380" fmla="*/ 69823 h 927034"/>
              <a:gd name="connsiteX1381" fmla="*/ 812041 w 1419362"/>
              <a:gd name="connsiteY1381" fmla="*/ 69283 h 927034"/>
              <a:gd name="connsiteX1382" fmla="*/ 810446 w 1419362"/>
              <a:gd name="connsiteY1382" fmla="*/ 69349 h 927034"/>
              <a:gd name="connsiteX1383" fmla="*/ 808035 w 1419362"/>
              <a:gd name="connsiteY1383" fmla="*/ 69447 h 927034"/>
              <a:gd name="connsiteX1384" fmla="*/ 805317 w 1419362"/>
              <a:gd name="connsiteY1384" fmla="*/ 71311 h 927034"/>
              <a:gd name="connsiteX1385" fmla="*/ 805095 w 1419362"/>
              <a:gd name="connsiteY1385" fmla="*/ 71295 h 927034"/>
              <a:gd name="connsiteX1386" fmla="*/ 804638 w 1419362"/>
              <a:gd name="connsiteY1386" fmla="*/ 71295 h 927034"/>
              <a:gd name="connsiteX1387" fmla="*/ 803461 w 1419362"/>
              <a:gd name="connsiteY1387" fmla="*/ 71393 h 927034"/>
              <a:gd name="connsiteX1388" fmla="*/ 802359 w 1419362"/>
              <a:gd name="connsiteY1388" fmla="*/ 71475 h 927034"/>
              <a:gd name="connsiteX1389" fmla="*/ 801741 w 1419362"/>
              <a:gd name="connsiteY1389" fmla="*/ 72161 h 927034"/>
              <a:gd name="connsiteX1390" fmla="*/ 801913 w 1419362"/>
              <a:gd name="connsiteY1390" fmla="*/ 72505 h 927034"/>
              <a:gd name="connsiteX1391" fmla="*/ 802192 w 1419362"/>
              <a:gd name="connsiteY1391" fmla="*/ 73077 h 927034"/>
              <a:gd name="connsiteX1392" fmla="*/ 802413 w 1419362"/>
              <a:gd name="connsiteY1392" fmla="*/ 73518 h 927034"/>
              <a:gd name="connsiteX1393" fmla="*/ 802068 w 1419362"/>
              <a:gd name="connsiteY1393" fmla="*/ 73813 h 927034"/>
              <a:gd name="connsiteX1394" fmla="*/ 801671 w 1419362"/>
              <a:gd name="connsiteY1394" fmla="*/ 74140 h 927034"/>
              <a:gd name="connsiteX1395" fmla="*/ 798897 w 1419362"/>
              <a:gd name="connsiteY1395" fmla="*/ 74565 h 927034"/>
              <a:gd name="connsiteX1396" fmla="*/ 798206 w 1419362"/>
              <a:gd name="connsiteY1396" fmla="*/ 75055 h 927034"/>
              <a:gd name="connsiteX1397" fmla="*/ 798024 w 1419362"/>
              <a:gd name="connsiteY1397" fmla="*/ 75186 h 927034"/>
              <a:gd name="connsiteX1398" fmla="*/ 797599 w 1419362"/>
              <a:gd name="connsiteY1398" fmla="*/ 75497 h 927034"/>
              <a:gd name="connsiteX1399" fmla="*/ 794085 w 1419362"/>
              <a:gd name="connsiteY1399" fmla="*/ 76167 h 927034"/>
              <a:gd name="connsiteX1400" fmla="*/ 793467 w 1419362"/>
              <a:gd name="connsiteY1400" fmla="*/ 77214 h 927034"/>
              <a:gd name="connsiteX1401" fmla="*/ 793279 w 1419362"/>
              <a:gd name="connsiteY1401" fmla="*/ 77524 h 927034"/>
              <a:gd name="connsiteX1402" fmla="*/ 792620 w 1419362"/>
              <a:gd name="connsiteY1402" fmla="*/ 77982 h 927034"/>
              <a:gd name="connsiteX1403" fmla="*/ 791726 w 1419362"/>
              <a:gd name="connsiteY1403" fmla="*/ 78587 h 927034"/>
              <a:gd name="connsiteX1404" fmla="*/ 790128 w 1419362"/>
              <a:gd name="connsiteY1404" fmla="*/ 79683 h 927034"/>
              <a:gd name="connsiteX1405" fmla="*/ 787971 w 1419362"/>
              <a:gd name="connsiteY1405" fmla="*/ 79994 h 927034"/>
              <a:gd name="connsiteX1406" fmla="*/ 785623 w 1419362"/>
              <a:gd name="connsiteY1406" fmla="*/ 81596 h 927034"/>
              <a:gd name="connsiteX1407" fmla="*/ 785254 w 1419362"/>
              <a:gd name="connsiteY1407" fmla="*/ 82021 h 927034"/>
              <a:gd name="connsiteX1408" fmla="*/ 784687 w 1419362"/>
              <a:gd name="connsiteY1408" fmla="*/ 82691 h 927034"/>
              <a:gd name="connsiteX1409" fmla="*/ 783890 w 1419362"/>
              <a:gd name="connsiteY1409" fmla="*/ 83624 h 927034"/>
              <a:gd name="connsiteX1410" fmla="*/ 783858 w 1419362"/>
              <a:gd name="connsiteY1410" fmla="*/ 84343 h 927034"/>
              <a:gd name="connsiteX1411" fmla="*/ 783823 w 1419362"/>
              <a:gd name="connsiteY1411" fmla="*/ 85062 h 927034"/>
              <a:gd name="connsiteX1412" fmla="*/ 783269 w 1419362"/>
              <a:gd name="connsiteY1412" fmla="*/ 85765 h 927034"/>
              <a:gd name="connsiteX1413" fmla="*/ 782090 w 1419362"/>
              <a:gd name="connsiteY1413" fmla="*/ 87286 h 927034"/>
              <a:gd name="connsiteX1414" fmla="*/ 781985 w 1419362"/>
              <a:gd name="connsiteY1414" fmla="*/ 87646 h 927034"/>
              <a:gd name="connsiteX1415" fmla="*/ 781717 w 1419362"/>
              <a:gd name="connsiteY1415" fmla="*/ 88578 h 927034"/>
              <a:gd name="connsiteX1416" fmla="*/ 780515 w 1419362"/>
              <a:gd name="connsiteY1416" fmla="*/ 89624 h 927034"/>
              <a:gd name="connsiteX1417" fmla="*/ 780367 w 1419362"/>
              <a:gd name="connsiteY1417" fmla="*/ 89755 h 927034"/>
              <a:gd name="connsiteX1418" fmla="*/ 780232 w 1419362"/>
              <a:gd name="connsiteY1418" fmla="*/ 89886 h 927034"/>
              <a:gd name="connsiteX1419" fmla="*/ 779125 w 1419362"/>
              <a:gd name="connsiteY1419" fmla="*/ 89690 h 927034"/>
              <a:gd name="connsiteX1420" fmla="*/ 778754 w 1419362"/>
              <a:gd name="connsiteY1420" fmla="*/ 89624 h 927034"/>
              <a:gd name="connsiteX1421" fmla="*/ 778339 w 1419362"/>
              <a:gd name="connsiteY1421" fmla="*/ 89755 h 927034"/>
              <a:gd name="connsiteX1422" fmla="*/ 778094 w 1419362"/>
              <a:gd name="connsiteY1422" fmla="*/ 89821 h 927034"/>
              <a:gd name="connsiteX1423" fmla="*/ 776102 w 1419362"/>
              <a:gd name="connsiteY1423" fmla="*/ 90426 h 927034"/>
              <a:gd name="connsiteX1424" fmla="*/ 774895 w 1419362"/>
              <a:gd name="connsiteY1424" fmla="*/ 91636 h 927034"/>
              <a:gd name="connsiteX1425" fmla="*/ 774493 w 1419362"/>
              <a:gd name="connsiteY1425" fmla="*/ 92028 h 927034"/>
              <a:gd name="connsiteX1426" fmla="*/ 772704 w 1419362"/>
              <a:gd name="connsiteY1426" fmla="*/ 92453 h 927034"/>
              <a:gd name="connsiteX1427" fmla="*/ 772461 w 1419362"/>
              <a:gd name="connsiteY1427" fmla="*/ 92421 h 927034"/>
              <a:gd name="connsiteX1428" fmla="*/ 772206 w 1419362"/>
              <a:gd name="connsiteY1428" fmla="*/ 92388 h 927034"/>
              <a:gd name="connsiteX1429" fmla="*/ 769933 w 1419362"/>
              <a:gd name="connsiteY1429" fmla="*/ 92077 h 927034"/>
              <a:gd name="connsiteX1430" fmla="*/ 768729 w 1419362"/>
              <a:gd name="connsiteY1430" fmla="*/ 91521 h 927034"/>
              <a:gd name="connsiteX1431" fmla="*/ 768415 w 1419362"/>
              <a:gd name="connsiteY1431" fmla="*/ 91374 h 927034"/>
              <a:gd name="connsiteX1432" fmla="*/ 767472 w 1419362"/>
              <a:gd name="connsiteY1432" fmla="*/ 90949 h 927034"/>
              <a:gd name="connsiteX1433" fmla="*/ 766923 w 1419362"/>
              <a:gd name="connsiteY1433" fmla="*/ 91031 h 927034"/>
              <a:gd name="connsiteX1434" fmla="*/ 766609 w 1419362"/>
              <a:gd name="connsiteY1434" fmla="*/ 91063 h 927034"/>
              <a:gd name="connsiteX1435" fmla="*/ 761360 w 1419362"/>
              <a:gd name="connsiteY1435" fmla="*/ 93712 h 927034"/>
              <a:gd name="connsiteX1436" fmla="*/ 758883 w 1419362"/>
              <a:gd name="connsiteY1436" fmla="*/ 93745 h 927034"/>
              <a:gd name="connsiteX1437" fmla="*/ 757601 w 1419362"/>
              <a:gd name="connsiteY1437" fmla="*/ 93761 h 927034"/>
              <a:gd name="connsiteX1438" fmla="*/ 747414 w 1419362"/>
              <a:gd name="connsiteY1438" fmla="*/ 98814 h 927034"/>
              <a:gd name="connsiteX1439" fmla="*/ 742176 w 1419362"/>
              <a:gd name="connsiteY1439" fmla="*/ 98356 h 927034"/>
              <a:gd name="connsiteX1440" fmla="*/ 741133 w 1419362"/>
              <a:gd name="connsiteY1440" fmla="*/ 97179 h 927034"/>
              <a:gd name="connsiteX1441" fmla="*/ 739655 w 1419362"/>
              <a:gd name="connsiteY1441" fmla="*/ 96672 h 927034"/>
              <a:gd name="connsiteX1442" fmla="*/ 739049 w 1419362"/>
              <a:gd name="connsiteY1442" fmla="*/ 95969 h 927034"/>
              <a:gd name="connsiteX1443" fmla="*/ 738121 w 1419362"/>
              <a:gd name="connsiteY1443" fmla="*/ 94873 h 927034"/>
              <a:gd name="connsiteX1444" fmla="*/ 737650 w 1419362"/>
              <a:gd name="connsiteY1444" fmla="*/ 94693 h 927034"/>
              <a:gd name="connsiteX1445" fmla="*/ 737466 w 1419362"/>
              <a:gd name="connsiteY1445" fmla="*/ 94612 h 927034"/>
              <a:gd name="connsiteX1446" fmla="*/ 736676 w 1419362"/>
              <a:gd name="connsiteY1446" fmla="*/ 94268 h 927034"/>
              <a:gd name="connsiteX1447" fmla="*/ 736535 w 1419362"/>
              <a:gd name="connsiteY1447" fmla="*/ 94105 h 927034"/>
              <a:gd name="connsiteX1448" fmla="*/ 736154 w 1419362"/>
              <a:gd name="connsiteY1448" fmla="*/ 93630 h 927034"/>
              <a:gd name="connsiteX1449" fmla="*/ 735922 w 1419362"/>
              <a:gd name="connsiteY1449" fmla="*/ 92502 h 927034"/>
              <a:gd name="connsiteX1450" fmla="*/ 735822 w 1419362"/>
              <a:gd name="connsiteY1450" fmla="*/ 92012 h 927034"/>
              <a:gd name="connsiteX1451" fmla="*/ 735670 w 1419362"/>
              <a:gd name="connsiteY1451" fmla="*/ 91276 h 927034"/>
              <a:gd name="connsiteX1452" fmla="*/ 735284 w 1419362"/>
              <a:gd name="connsiteY1452" fmla="*/ 90606 h 927034"/>
              <a:gd name="connsiteX1453" fmla="*/ 735139 w 1419362"/>
              <a:gd name="connsiteY1453" fmla="*/ 90360 h 927034"/>
              <a:gd name="connsiteX1454" fmla="*/ 734691 w 1419362"/>
              <a:gd name="connsiteY1454" fmla="*/ 89592 h 927034"/>
              <a:gd name="connsiteX1455" fmla="*/ 732358 w 1419362"/>
              <a:gd name="connsiteY1455" fmla="*/ 87286 h 927034"/>
              <a:gd name="connsiteX1456" fmla="*/ 730755 w 1419362"/>
              <a:gd name="connsiteY1456" fmla="*/ 87090 h 927034"/>
              <a:gd name="connsiteX1457" fmla="*/ 730052 w 1419362"/>
              <a:gd name="connsiteY1457" fmla="*/ 86665 h 927034"/>
              <a:gd name="connsiteX1458" fmla="*/ 729805 w 1419362"/>
              <a:gd name="connsiteY1458" fmla="*/ 86501 h 927034"/>
              <a:gd name="connsiteX1459" fmla="*/ 728850 w 1419362"/>
              <a:gd name="connsiteY1459" fmla="*/ 85913 h 927034"/>
              <a:gd name="connsiteX1460" fmla="*/ 727657 w 1419362"/>
              <a:gd name="connsiteY1460" fmla="*/ 84883 h 927034"/>
              <a:gd name="connsiteX1461" fmla="*/ 725345 w 1419362"/>
              <a:gd name="connsiteY1461" fmla="*/ 83918 h 927034"/>
              <a:gd name="connsiteX1462" fmla="*/ 724532 w 1419362"/>
              <a:gd name="connsiteY1462" fmla="*/ 82790 h 927034"/>
              <a:gd name="connsiteX1463" fmla="*/ 724363 w 1419362"/>
              <a:gd name="connsiteY1463" fmla="*/ 82544 h 927034"/>
              <a:gd name="connsiteX1464" fmla="*/ 723942 w 1419362"/>
              <a:gd name="connsiteY1464" fmla="*/ 79879 h 927034"/>
              <a:gd name="connsiteX1465" fmla="*/ 723724 w 1419362"/>
              <a:gd name="connsiteY1465" fmla="*/ 79487 h 927034"/>
              <a:gd name="connsiteX1466" fmla="*/ 723624 w 1419362"/>
              <a:gd name="connsiteY1466" fmla="*/ 79307 h 927034"/>
              <a:gd name="connsiteX1467" fmla="*/ 723453 w 1419362"/>
              <a:gd name="connsiteY1467" fmla="*/ 79012 h 927034"/>
              <a:gd name="connsiteX1468" fmla="*/ 723579 w 1419362"/>
              <a:gd name="connsiteY1468" fmla="*/ 78146 h 927034"/>
              <a:gd name="connsiteX1469" fmla="*/ 723288 w 1419362"/>
              <a:gd name="connsiteY1469" fmla="*/ 77884 h 927034"/>
              <a:gd name="connsiteX1470" fmla="*/ 723031 w 1419362"/>
              <a:gd name="connsiteY1470" fmla="*/ 77655 h 927034"/>
              <a:gd name="connsiteX1471" fmla="*/ 722463 w 1419362"/>
              <a:gd name="connsiteY1471" fmla="*/ 77116 h 927034"/>
              <a:gd name="connsiteX1472" fmla="*/ 721852 w 1419362"/>
              <a:gd name="connsiteY1472" fmla="*/ 75579 h 927034"/>
              <a:gd name="connsiteX1473" fmla="*/ 720655 w 1419362"/>
              <a:gd name="connsiteY1473" fmla="*/ 72652 h 927034"/>
              <a:gd name="connsiteX1474" fmla="*/ 719288 w 1419362"/>
              <a:gd name="connsiteY1474" fmla="*/ 72112 h 927034"/>
              <a:gd name="connsiteX1475" fmla="*/ 717069 w 1419362"/>
              <a:gd name="connsiteY1475" fmla="*/ 72047 h 927034"/>
              <a:gd name="connsiteX1476" fmla="*/ 716839 w 1419362"/>
              <a:gd name="connsiteY1476" fmla="*/ 72227 h 927034"/>
              <a:gd name="connsiteX1477" fmla="*/ 716451 w 1419362"/>
              <a:gd name="connsiteY1477" fmla="*/ 72537 h 927034"/>
              <a:gd name="connsiteX1478" fmla="*/ 716198 w 1419362"/>
              <a:gd name="connsiteY1478" fmla="*/ 74450 h 927034"/>
              <a:gd name="connsiteX1479" fmla="*/ 715764 w 1419362"/>
              <a:gd name="connsiteY1479" fmla="*/ 74957 h 927034"/>
              <a:gd name="connsiteX1480" fmla="*/ 714901 w 1419362"/>
              <a:gd name="connsiteY1480" fmla="*/ 75137 h 927034"/>
              <a:gd name="connsiteX1481" fmla="*/ 714608 w 1419362"/>
              <a:gd name="connsiteY1481" fmla="*/ 75448 h 927034"/>
              <a:gd name="connsiteX1482" fmla="*/ 713787 w 1419362"/>
              <a:gd name="connsiteY1482" fmla="*/ 76298 h 927034"/>
              <a:gd name="connsiteX1483" fmla="*/ 712677 w 1419362"/>
              <a:gd name="connsiteY1483" fmla="*/ 76494 h 927034"/>
              <a:gd name="connsiteX1484" fmla="*/ 712419 w 1419362"/>
              <a:gd name="connsiteY1484" fmla="*/ 76789 h 927034"/>
              <a:gd name="connsiteX1485" fmla="*/ 709768 w 1419362"/>
              <a:gd name="connsiteY1485" fmla="*/ 79830 h 927034"/>
              <a:gd name="connsiteX1486" fmla="*/ 709037 w 1419362"/>
              <a:gd name="connsiteY1486" fmla="*/ 80124 h 927034"/>
              <a:gd name="connsiteX1487" fmla="*/ 708843 w 1419362"/>
              <a:gd name="connsiteY1487" fmla="*/ 80190 h 927034"/>
              <a:gd name="connsiteX1488" fmla="*/ 707533 w 1419362"/>
              <a:gd name="connsiteY1488" fmla="*/ 84163 h 927034"/>
              <a:gd name="connsiteX1489" fmla="*/ 707047 w 1419362"/>
              <a:gd name="connsiteY1489" fmla="*/ 84490 h 927034"/>
              <a:gd name="connsiteX1490" fmla="*/ 706359 w 1419362"/>
              <a:gd name="connsiteY1490" fmla="*/ 84964 h 927034"/>
              <a:gd name="connsiteX1491" fmla="*/ 705702 w 1419362"/>
              <a:gd name="connsiteY1491" fmla="*/ 84997 h 927034"/>
              <a:gd name="connsiteX1492" fmla="*/ 704695 w 1419362"/>
              <a:gd name="connsiteY1492" fmla="*/ 85079 h 927034"/>
              <a:gd name="connsiteX1493" fmla="*/ 704363 w 1419362"/>
              <a:gd name="connsiteY1493" fmla="*/ 84703 h 927034"/>
              <a:gd name="connsiteX1494" fmla="*/ 704081 w 1419362"/>
              <a:gd name="connsiteY1494" fmla="*/ 84392 h 927034"/>
              <a:gd name="connsiteX1495" fmla="*/ 703928 w 1419362"/>
              <a:gd name="connsiteY1495" fmla="*/ 83722 h 927034"/>
              <a:gd name="connsiteX1496" fmla="*/ 703717 w 1419362"/>
              <a:gd name="connsiteY1496" fmla="*/ 82773 h 927034"/>
              <a:gd name="connsiteX1497" fmla="*/ 702979 w 1419362"/>
              <a:gd name="connsiteY1497" fmla="*/ 82397 h 927034"/>
              <a:gd name="connsiteX1498" fmla="*/ 702485 w 1419362"/>
              <a:gd name="connsiteY1498" fmla="*/ 82593 h 927034"/>
              <a:gd name="connsiteX1499" fmla="*/ 701630 w 1419362"/>
              <a:gd name="connsiteY1499" fmla="*/ 84637 h 927034"/>
              <a:gd name="connsiteX1500" fmla="*/ 701060 w 1419362"/>
              <a:gd name="connsiteY1500" fmla="*/ 84752 h 927034"/>
              <a:gd name="connsiteX1501" fmla="*/ 700752 w 1419362"/>
              <a:gd name="connsiteY1501" fmla="*/ 84180 h 927034"/>
              <a:gd name="connsiteX1502" fmla="*/ 700325 w 1419362"/>
              <a:gd name="connsiteY1502" fmla="*/ 83378 h 927034"/>
              <a:gd name="connsiteX1503" fmla="*/ 699773 w 1419362"/>
              <a:gd name="connsiteY1503" fmla="*/ 83133 h 927034"/>
              <a:gd name="connsiteX1504" fmla="*/ 699413 w 1419362"/>
              <a:gd name="connsiteY1504" fmla="*/ 83427 h 927034"/>
              <a:gd name="connsiteX1505" fmla="*/ 699153 w 1419362"/>
              <a:gd name="connsiteY1505" fmla="*/ 83624 h 927034"/>
              <a:gd name="connsiteX1506" fmla="*/ 698574 w 1419362"/>
              <a:gd name="connsiteY1506" fmla="*/ 84981 h 927034"/>
              <a:gd name="connsiteX1507" fmla="*/ 698097 w 1419362"/>
              <a:gd name="connsiteY1507" fmla="*/ 86109 h 927034"/>
              <a:gd name="connsiteX1508" fmla="*/ 697441 w 1419362"/>
              <a:gd name="connsiteY1508" fmla="*/ 86469 h 927034"/>
              <a:gd name="connsiteX1509" fmla="*/ 696743 w 1419362"/>
              <a:gd name="connsiteY1509" fmla="*/ 85602 h 927034"/>
              <a:gd name="connsiteX1510" fmla="*/ 696686 w 1419362"/>
              <a:gd name="connsiteY1510" fmla="*/ 84294 h 927034"/>
              <a:gd name="connsiteX1511" fmla="*/ 695266 w 1419362"/>
              <a:gd name="connsiteY1511" fmla="*/ 84915 h 927034"/>
              <a:gd name="connsiteX1512" fmla="*/ 694612 w 1419362"/>
              <a:gd name="connsiteY1512" fmla="*/ 86616 h 927034"/>
              <a:gd name="connsiteX1513" fmla="*/ 694457 w 1419362"/>
              <a:gd name="connsiteY1513" fmla="*/ 87025 h 927034"/>
              <a:gd name="connsiteX1514" fmla="*/ 693841 w 1419362"/>
              <a:gd name="connsiteY1514" fmla="*/ 87335 h 927034"/>
              <a:gd name="connsiteX1515" fmla="*/ 693414 w 1419362"/>
              <a:gd name="connsiteY1515" fmla="*/ 87172 h 927034"/>
              <a:gd name="connsiteX1516" fmla="*/ 692737 w 1419362"/>
              <a:gd name="connsiteY1516" fmla="*/ 85716 h 927034"/>
              <a:gd name="connsiteX1517" fmla="*/ 692511 w 1419362"/>
              <a:gd name="connsiteY1517" fmla="*/ 85520 h 927034"/>
              <a:gd name="connsiteX1518" fmla="*/ 692062 w 1419362"/>
              <a:gd name="connsiteY1518" fmla="*/ 85144 h 927034"/>
              <a:gd name="connsiteX1519" fmla="*/ 690902 w 1419362"/>
              <a:gd name="connsiteY1519" fmla="*/ 85259 h 927034"/>
              <a:gd name="connsiteX1520" fmla="*/ 690436 w 1419362"/>
              <a:gd name="connsiteY1520" fmla="*/ 85308 h 927034"/>
              <a:gd name="connsiteX1521" fmla="*/ 690176 w 1419362"/>
              <a:gd name="connsiteY1521" fmla="*/ 85308 h 927034"/>
              <a:gd name="connsiteX1522" fmla="*/ 688736 w 1419362"/>
              <a:gd name="connsiteY1522" fmla="*/ 84523 h 927034"/>
              <a:gd name="connsiteX1523" fmla="*/ 688209 w 1419362"/>
              <a:gd name="connsiteY1523" fmla="*/ 85112 h 927034"/>
              <a:gd name="connsiteX1524" fmla="*/ 687683 w 1419362"/>
              <a:gd name="connsiteY1524" fmla="*/ 85700 h 927034"/>
              <a:gd name="connsiteX1525" fmla="*/ 686697 w 1419362"/>
              <a:gd name="connsiteY1525" fmla="*/ 85880 h 927034"/>
              <a:gd name="connsiteX1526" fmla="*/ 685998 w 1419362"/>
              <a:gd name="connsiteY1526" fmla="*/ 85586 h 927034"/>
              <a:gd name="connsiteX1527" fmla="*/ 684728 w 1419362"/>
              <a:gd name="connsiteY1527" fmla="*/ 85062 h 927034"/>
              <a:gd name="connsiteX1528" fmla="*/ 683623 w 1419362"/>
              <a:gd name="connsiteY1528" fmla="*/ 83820 h 927034"/>
              <a:gd name="connsiteX1529" fmla="*/ 682821 w 1419362"/>
              <a:gd name="connsiteY1529" fmla="*/ 84065 h 927034"/>
              <a:gd name="connsiteX1530" fmla="*/ 681100 w 1419362"/>
              <a:gd name="connsiteY1530" fmla="*/ 85913 h 927034"/>
              <a:gd name="connsiteX1531" fmla="*/ 680863 w 1419362"/>
              <a:gd name="connsiteY1531" fmla="*/ 85864 h 927034"/>
              <a:gd name="connsiteX1532" fmla="*/ 680575 w 1419362"/>
              <a:gd name="connsiteY1532" fmla="*/ 85831 h 927034"/>
              <a:gd name="connsiteX1533" fmla="*/ 680287 w 1419362"/>
              <a:gd name="connsiteY1533" fmla="*/ 85782 h 927034"/>
              <a:gd name="connsiteX1534" fmla="*/ 679813 w 1419362"/>
              <a:gd name="connsiteY1534" fmla="*/ 84997 h 927034"/>
              <a:gd name="connsiteX1535" fmla="*/ 679864 w 1419362"/>
              <a:gd name="connsiteY1535" fmla="*/ 84245 h 927034"/>
              <a:gd name="connsiteX1536" fmla="*/ 679927 w 1419362"/>
              <a:gd name="connsiteY1536" fmla="*/ 83558 h 927034"/>
              <a:gd name="connsiteX1537" fmla="*/ 679621 w 1419362"/>
              <a:gd name="connsiteY1537" fmla="*/ 82937 h 927034"/>
              <a:gd name="connsiteX1538" fmla="*/ 678699 w 1419362"/>
              <a:gd name="connsiteY1538" fmla="*/ 82365 h 927034"/>
              <a:gd name="connsiteX1539" fmla="*/ 677651 w 1419362"/>
              <a:gd name="connsiteY1539" fmla="*/ 82365 h 927034"/>
              <a:gd name="connsiteX1540" fmla="*/ 677398 w 1419362"/>
              <a:gd name="connsiteY1540" fmla="*/ 82741 h 927034"/>
              <a:gd name="connsiteX1541" fmla="*/ 676969 w 1419362"/>
              <a:gd name="connsiteY1541" fmla="*/ 83362 h 927034"/>
              <a:gd name="connsiteX1542" fmla="*/ 677764 w 1419362"/>
              <a:gd name="connsiteY1542" fmla="*/ 84964 h 927034"/>
              <a:gd name="connsiteX1543" fmla="*/ 677202 w 1419362"/>
              <a:gd name="connsiteY1543" fmla="*/ 87008 h 927034"/>
              <a:gd name="connsiteX1544" fmla="*/ 676646 w 1419362"/>
              <a:gd name="connsiteY1544" fmla="*/ 87319 h 927034"/>
              <a:gd name="connsiteX1545" fmla="*/ 676482 w 1419362"/>
              <a:gd name="connsiteY1545" fmla="*/ 87221 h 927034"/>
              <a:gd name="connsiteX1546" fmla="*/ 674741 w 1419362"/>
              <a:gd name="connsiteY1546" fmla="*/ 86076 h 927034"/>
              <a:gd name="connsiteX1547" fmla="*/ 672644 w 1419362"/>
              <a:gd name="connsiteY1547" fmla="*/ 86060 h 927034"/>
              <a:gd name="connsiteX1548" fmla="*/ 670481 w 1419362"/>
              <a:gd name="connsiteY1548" fmla="*/ 87548 h 927034"/>
              <a:gd name="connsiteX1549" fmla="*/ 670184 w 1419362"/>
              <a:gd name="connsiteY1549" fmla="*/ 87417 h 927034"/>
              <a:gd name="connsiteX1550" fmla="*/ 669559 w 1419362"/>
              <a:gd name="connsiteY1550" fmla="*/ 87172 h 927034"/>
              <a:gd name="connsiteX1551" fmla="*/ 668799 w 1419362"/>
              <a:gd name="connsiteY1551" fmla="*/ 85896 h 927034"/>
              <a:gd name="connsiteX1552" fmla="*/ 668519 w 1419362"/>
              <a:gd name="connsiteY1552" fmla="*/ 85422 h 927034"/>
              <a:gd name="connsiteX1553" fmla="*/ 668339 w 1419362"/>
              <a:gd name="connsiteY1553" fmla="*/ 85373 h 927034"/>
              <a:gd name="connsiteX1554" fmla="*/ 666794 w 1419362"/>
              <a:gd name="connsiteY1554" fmla="*/ 84932 h 927034"/>
              <a:gd name="connsiteX1555" fmla="*/ 665541 w 1419362"/>
              <a:gd name="connsiteY1555" fmla="*/ 83574 h 927034"/>
              <a:gd name="connsiteX1556" fmla="*/ 665013 w 1419362"/>
              <a:gd name="connsiteY1556" fmla="*/ 83002 h 927034"/>
              <a:gd name="connsiteX1557" fmla="*/ 664153 w 1419362"/>
              <a:gd name="connsiteY1557" fmla="*/ 83002 h 927034"/>
              <a:gd name="connsiteX1558" fmla="*/ 663360 w 1419362"/>
              <a:gd name="connsiteY1558" fmla="*/ 80877 h 927034"/>
              <a:gd name="connsiteX1559" fmla="*/ 662683 w 1419362"/>
              <a:gd name="connsiteY1559" fmla="*/ 80451 h 927034"/>
              <a:gd name="connsiteX1560" fmla="*/ 662435 w 1419362"/>
              <a:gd name="connsiteY1560" fmla="*/ 80631 h 927034"/>
              <a:gd name="connsiteX1561" fmla="*/ 661200 w 1419362"/>
              <a:gd name="connsiteY1561" fmla="*/ 81563 h 927034"/>
              <a:gd name="connsiteX1562" fmla="*/ 660370 w 1419362"/>
              <a:gd name="connsiteY1562" fmla="*/ 83525 h 927034"/>
              <a:gd name="connsiteX1563" fmla="*/ 660080 w 1419362"/>
              <a:gd name="connsiteY1563" fmla="*/ 84212 h 927034"/>
              <a:gd name="connsiteX1564" fmla="*/ 657915 w 1419362"/>
              <a:gd name="connsiteY1564" fmla="*/ 86387 h 927034"/>
              <a:gd name="connsiteX1565" fmla="*/ 657665 w 1419362"/>
              <a:gd name="connsiteY1565" fmla="*/ 87253 h 927034"/>
              <a:gd name="connsiteX1566" fmla="*/ 657801 w 1419362"/>
              <a:gd name="connsiteY1566" fmla="*/ 87924 h 927034"/>
              <a:gd name="connsiteX1567" fmla="*/ 657966 w 1419362"/>
              <a:gd name="connsiteY1567" fmla="*/ 88742 h 927034"/>
              <a:gd name="connsiteX1568" fmla="*/ 657284 w 1419362"/>
              <a:gd name="connsiteY1568" fmla="*/ 90033 h 927034"/>
              <a:gd name="connsiteX1569" fmla="*/ 656296 w 1419362"/>
              <a:gd name="connsiteY1569" fmla="*/ 90524 h 927034"/>
              <a:gd name="connsiteX1570" fmla="*/ 655307 w 1419362"/>
              <a:gd name="connsiteY1570" fmla="*/ 91014 h 927034"/>
              <a:gd name="connsiteX1571" fmla="*/ 654503 w 1419362"/>
              <a:gd name="connsiteY1571" fmla="*/ 91946 h 927034"/>
              <a:gd name="connsiteX1572" fmla="*/ 653643 w 1419362"/>
              <a:gd name="connsiteY1572" fmla="*/ 91390 h 927034"/>
              <a:gd name="connsiteX1573" fmla="*/ 653031 w 1419362"/>
              <a:gd name="connsiteY1573" fmla="*/ 90017 h 927034"/>
              <a:gd name="connsiteX1574" fmla="*/ 653587 w 1419362"/>
              <a:gd name="connsiteY1574" fmla="*/ 88022 h 927034"/>
              <a:gd name="connsiteX1575" fmla="*/ 653719 w 1419362"/>
              <a:gd name="connsiteY1575" fmla="*/ 87548 h 927034"/>
              <a:gd name="connsiteX1576" fmla="*/ 653150 w 1419362"/>
              <a:gd name="connsiteY1576" fmla="*/ 86959 h 927034"/>
              <a:gd name="connsiteX1577" fmla="*/ 651434 w 1419362"/>
              <a:gd name="connsiteY1577" fmla="*/ 86976 h 927034"/>
              <a:gd name="connsiteX1578" fmla="*/ 648544 w 1419362"/>
              <a:gd name="connsiteY1578" fmla="*/ 86747 h 927034"/>
              <a:gd name="connsiteX1579" fmla="*/ 643549 w 1419362"/>
              <a:gd name="connsiteY1579" fmla="*/ 87090 h 927034"/>
              <a:gd name="connsiteX1580" fmla="*/ 619882 w 1419362"/>
              <a:gd name="connsiteY1580" fmla="*/ 88055 h 927034"/>
              <a:gd name="connsiteX1581" fmla="*/ 609203 w 1419362"/>
              <a:gd name="connsiteY1581" fmla="*/ 88496 h 927034"/>
              <a:gd name="connsiteX1582" fmla="*/ 578633 w 1419362"/>
              <a:gd name="connsiteY1582" fmla="*/ 90066 h 927034"/>
              <a:gd name="connsiteX1583" fmla="*/ 575796 w 1419362"/>
              <a:gd name="connsiteY1583" fmla="*/ 90213 h 927034"/>
              <a:gd name="connsiteX1584" fmla="*/ 552513 w 1419362"/>
              <a:gd name="connsiteY1584" fmla="*/ 91472 h 927034"/>
              <a:gd name="connsiteX1585" fmla="*/ 544261 w 1419362"/>
              <a:gd name="connsiteY1585" fmla="*/ 91914 h 927034"/>
              <a:gd name="connsiteX1586" fmla="*/ 541762 w 1419362"/>
              <a:gd name="connsiteY1586" fmla="*/ 91619 h 927034"/>
              <a:gd name="connsiteX1587" fmla="*/ 541133 w 1419362"/>
              <a:gd name="connsiteY1587" fmla="*/ 90360 h 927034"/>
              <a:gd name="connsiteX1588" fmla="*/ 539565 w 1419362"/>
              <a:gd name="connsiteY1588" fmla="*/ 88463 h 927034"/>
              <a:gd name="connsiteX1589" fmla="*/ 535495 w 1419362"/>
              <a:gd name="connsiteY1589" fmla="*/ 85651 h 927034"/>
              <a:gd name="connsiteX1590" fmla="*/ 531437 w 1419362"/>
              <a:gd name="connsiteY1590" fmla="*/ 85667 h 927034"/>
              <a:gd name="connsiteX1591" fmla="*/ 526119 w 1419362"/>
              <a:gd name="connsiteY1591" fmla="*/ 83493 h 927034"/>
              <a:gd name="connsiteX1592" fmla="*/ 520802 w 1419362"/>
              <a:gd name="connsiteY1592" fmla="*/ 80991 h 927034"/>
              <a:gd name="connsiteX1593" fmla="*/ 519238 w 1419362"/>
              <a:gd name="connsiteY1593" fmla="*/ 80370 h 927034"/>
              <a:gd name="connsiteX1594" fmla="*/ 517056 w 1419362"/>
              <a:gd name="connsiteY1594" fmla="*/ 81318 h 927034"/>
              <a:gd name="connsiteX1595" fmla="*/ 515815 w 1419362"/>
              <a:gd name="connsiteY1595" fmla="*/ 83215 h 927034"/>
              <a:gd name="connsiteX1596" fmla="*/ 514575 w 1419362"/>
              <a:gd name="connsiteY1596" fmla="*/ 86060 h 927034"/>
              <a:gd name="connsiteX1597" fmla="*/ 511777 w 1419362"/>
              <a:gd name="connsiteY1597" fmla="*/ 89853 h 927034"/>
              <a:gd name="connsiteX1598" fmla="*/ 510219 w 1419362"/>
              <a:gd name="connsiteY1598" fmla="*/ 90491 h 927034"/>
              <a:gd name="connsiteX1599" fmla="*/ 507099 w 1419362"/>
              <a:gd name="connsiteY1599" fmla="*/ 91439 h 927034"/>
              <a:gd name="connsiteX1600" fmla="*/ 504601 w 1419362"/>
              <a:gd name="connsiteY1600" fmla="*/ 91456 h 927034"/>
              <a:gd name="connsiteX1601" fmla="*/ 503034 w 1419362"/>
              <a:gd name="connsiteY1601" fmla="*/ 90197 h 927034"/>
              <a:gd name="connsiteX1602" fmla="*/ 500220 w 1419362"/>
              <a:gd name="connsiteY1602" fmla="*/ 88954 h 927034"/>
              <a:gd name="connsiteX1603" fmla="*/ 496464 w 1419362"/>
              <a:gd name="connsiteY1603" fmla="*/ 86763 h 927034"/>
              <a:gd name="connsiteX1604" fmla="*/ 494589 w 1419362"/>
              <a:gd name="connsiteY1604" fmla="*/ 85831 h 927034"/>
              <a:gd name="connsiteX1605" fmla="*/ 492715 w 1419362"/>
              <a:gd name="connsiteY1605" fmla="*/ 85831 h 927034"/>
              <a:gd name="connsiteX1606" fmla="*/ 492091 w 1419362"/>
              <a:gd name="connsiteY1606" fmla="*/ 85831 h 927034"/>
              <a:gd name="connsiteX1607" fmla="*/ 489281 w 1419362"/>
              <a:gd name="connsiteY1607" fmla="*/ 86158 h 927034"/>
              <a:gd name="connsiteX1608" fmla="*/ 484598 w 1419362"/>
              <a:gd name="connsiteY1608" fmla="*/ 86812 h 927034"/>
              <a:gd name="connsiteX1609" fmla="*/ 481477 w 1419362"/>
              <a:gd name="connsiteY1609" fmla="*/ 86828 h 927034"/>
              <a:gd name="connsiteX1610" fmla="*/ 478975 w 1419362"/>
              <a:gd name="connsiteY1610" fmla="*/ 85896 h 927034"/>
              <a:gd name="connsiteX1611" fmla="*/ 477719 w 1419362"/>
              <a:gd name="connsiteY1611" fmla="*/ 84000 h 927034"/>
              <a:gd name="connsiteX1612" fmla="*/ 475837 w 1419362"/>
              <a:gd name="connsiteY1612" fmla="*/ 81809 h 927034"/>
              <a:gd name="connsiteX1613" fmla="*/ 475517 w 1419362"/>
              <a:gd name="connsiteY1613" fmla="*/ 79601 h 927034"/>
              <a:gd name="connsiteX1614" fmla="*/ 473636 w 1419362"/>
              <a:gd name="connsiteY1614" fmla="*/ 77410 h 927034"/>
              <a:gd name="connsiteX1615" fmla="*/ 467382 w 1419362"/>
              <a:gd name="connsiteY1615" fmla="*/ 75072 h 927034"/>
              <a:gd name="connsiteX1616" fmla="*/ 464414 w 1419362"/>
              <a:gd name="connsiteY1616" fmla="*/ 74925 h 927034"/>
              <a:gd name="connsiteX1617" fmla="*/ 461914 w 1419362"/>
              <a:gd name="connsiteY1617" fmla="*/ 74140 h 927034"/>
              <a:gd name="connsiteX1618" fmla="*/ 456914 w 1419362"/>
              <a:gd name="connsiteY1618" fmla="*/ 73224 h 927034"/>
              <a:gd name="connsiteX1619" fmla="*/ 452071 w 1419362"/>
              <a:gd name="connsiteY1619" fmla="*/ 72292 h 927034"/>
              <a:gd name="connsiteX1620" fmla="*/ 449100 w 1419362"/>
              <a:gd name="connsiteY1620" fmla="*/ 71213 h 927034"/>
              <a:gd name="connsiteX1621" fmla="*/ 446448 w 1419362"/>
              <a:gd name="connsiteY1621" fmla="*/ 71687 h 927034"/>
              <a:gd name="connsiteX1622" fmla="*/ 443954 w 1419362"/>
              <a:gd name="connsiteY1622" fmla="*/ 72962 h 927034"/>
              <a:gd name="connsiteX1623" fmla="*/ 441304 w 1419362"/>
              <a:gd name="connsiteY1623" fmla="*/ 73911 h 927034"/>
              <a:gd name="connsiteX1624" fmla="*/ 438803 w 1419362"/>
              <a:gd name="connsiteY1624" fmla="*/ 73290 h 927034"/>
              <a:gd name="connsiteX1625" fmla="*/ 437083 w 1419362"/>
              <a:gd name="connsiteY1625" fmla="*/ 72521 h 927034"/>
              <a:gd name="connsiteX1626" fmla="*/ 436611 w 1419362"/>
              <a:gd name="connsiteY1626" fmla="*/ 71573 h 927034"/>
              <a:gd name="connsiteX1627" fmla="*/ 438640 w 1419362"/>
              <a:gd name="connsiteY1627" fmla="*/ 71409 h 927034"/>
              <a:gd name="connsiteX1628" fmla="*/ 438167 w 1419362"/>
              <a:gd name="connsiteY1628" fmla="*/ 70314 h 927034"/>
              <a:gd name="connsiteX1629" fmla="*/ 436601 w 1419362"/>
              <a:gd name="connsiteY1629" fmla="*/ 68891 h 927034"/>
              <a:gd name="connsiteX1630" fmla="*/ 436434 w 1419362"/>
              <a:gd name="connsiteY1630" fmla="*/ 65588 h 927034"/>
              <a:gd name="connsiteX1631" fmla="*/ 437363 w 1419362"/>
              <a:gd name="connsiteY1631" fmla="*/ 63217 h 927034"/>
              <a:gd name="connsiteX1632" fmla="*/ 439542 w 1419362"/>
              <a:gd name="connsiteY1632" fmla="*/ 61795 h 927034"/>
              <a:gd name="connsiteX1633" fmla="*/ 441565 w 1419362"/>
              <a:gd name="connsiteY1633" fmla="*/ 59734 h 927034"/>
              <a:gd name="connsiteX1634" fmla="*/ 444055 w 1419362"/>
              <a:gd name="connsiteY1634" fmla="*/ 57363 h 927034"/>
              <a:gd name="connsiteX1635" fmla="*/ 442334 w 1419362"/>
              <a:gd name="connsiteY1635" fmla="*/ 55941 h 927034"/>
              <a:gd name="connsiteX1636" fmla="*/ 439359 w 1419362"/>
              <a:gd name="connsiteY1636" fmla="*/ 53750 h 927034"/>
              <a:gd name="connsiteX1637" fmla="*/ 436722 w 1419362"/>
              <a:gd name="connsiteY1637" fmla="*/ 52082 h 927034"/>
              <a:gd name="connsiteX1638" fmla="*/ 435242 w 1419362"/>
              <a:gd name="connsiteY1638" fmla="*/ 52311 h 927034"/>
              <a:gd name="connsiteX1639" fmla="*/ 433762 w 1419362"/>
              <a:gd name="connsiteY1639" fmla="*/ 52556 h 927034"/>
              <a:gd name="connsiteX1640" fmla="*/ 432628 w 1419362"/>
              <a:gd name="connsiteY1640" fmla="*/ 52164 h 927034"/>
              <a:gd name="connsiteX1641" fmla="*/ 431916 w 1419362"/>
              <a:gd name="connsiteY1641" fmla="*/ 51935 h 927034"/>
              <a:gd name="connsiteX1642" fmla="*/ 430785 w 1419362"/>
              <a:gd name="connsiteY1642" fmla="*/ 50594 h 927034"/>
              <a:gd name="connsiteX1643" fmla="*/ 429650 w 1419362"/>
              <a:gd name="connsiteY1643" fmla="*/ 49253 h 927034"/>
              <a:gd name="connsiteX1644" fmla="*/ 427433 w 1419362"/>
              <a:gd name="connsiteY1644" fmla="*/ 49171 h 927034"/>
              <a:gd name="connsiteX1645" fmla="*/ 424223 w 1419362"/>
              <a:gd name="connsiteY1645" fmla="*/ 50218 h 927034"/>
              <a:gd name="connsiteX1646" fmla="*/ 421146 w 1419362"/>
              <a:gd name="connsiteY1646" fmla="*/ 49335 h 927034"/>
              <a:gd name="connsiteX1647" fmla="*/ 419267 w 1419362"/>
              <a:gd name="connsiteY1647" fmla="*/ 47994 h 927034"/>
              <a:gd name="connsiteX1648" fmla="*/ 417709 w 1419362"/>
              <a:gd name="connsiteY1648" fmla="*/ 46899 h 927034"/>
              <a:gd name="connsiteX1649" fmla="*/ 416446 w 1419362"/>
              <a:gd name="connsiteY1649" fmla="*/ 46702 h 927034"/>
              <a:gd name="connsiteX1650" fmla="*/ 415184 w 1419362"/>
              <a:gd name="connsiteY1650" fmla="*/ 46506 h 927034"/>
              <a:gd name="connsiteX1651" fmla="*/ 414201 w 1419362"/>
              <a:gd name="connsiteY1651" fmla="*/ 45950 h 927034"/>
              <a:gd name="connsiteX1652" fmla="*/ 413362 w 1419362"/>
              <a:gd name="connsiteY1652" fmla="*/ 42386 h 927034"/>
              <a:gd name="connsiteX1653" fmla="*/ 413297 w 1419362"/>
              <a:gd name="connsiteY1653" fmla="*/ 42091 h 927034"/>
              <a:gd name="connsiteX1654" fmla="*/ 412007 w 1419362"/>
              <a:gd name="connsiteY1654" fmla="*/ 40587 h 927034"/>
              <a:gd name="connsiteX1655" fmla="*/ 410908 w 1419362"/>
              <a:gd name="connsiteY1655" fmla="*/ 39295 h 927034"/>
              <a:gd name="connsiteX1656" fmla="*/ 410874 w 1419362"/>
              <a:gd name="connsiteY1656" fmla="*/ 39034 h 927034"/>
              <a:gd name="connsiteX1657" fmla="*/ 410612 w 1419362"/>
              <a:gd name="connsiteY1657" fmla="*/ 37006 h 927034"/>
              <a:gd name="connsiteX1658" fmla="*/ 410488 w 1419362"/>
              <a:gd name="connsiteY1658" fmla="*/ 36875 h 927034"/>
              <a:gd name="connsiteX1659" fmla="*/ 410244 w 1419362"/>
              <a:gd name="connsiteY1659" fmla="*/ 36630 h 927034"/>
              <a:gd name="connsiteX1660" fmla="*/ 406488 w 1419362"/>
              <a:gd name="connsiteY1660" fmla="*/ 36172 h 927034"/>
              <a:gd name="connsiteX1661" fmla="*/ 402232 w 1419362"/>
              <a:gd name="connsiteY1661" fmla="*/ 37137 h 927034"/>
              <a:gd name="connsiteX1662" fmla="*/ 399398 w 1419362"/>
              <a:gd name="connsiteY1662" fmla="*/ 36826 h 927034"/>
              <a:gd name="connsiteX1663" fmla="*/ 399014 w 1419362"/>
              <a:gd name="connsiteY1663" fmla="*/ 37104 h 927034"/>
              <a:gd name="connsiteX1664" fmla="*/ 397791 w 1419362"/>
              <a:gd name="connsiteY1664" fmla="*/ 37987 h 927034"/>
              <a:gd name="connsiteX1665" fmla="*/ 397188 w 1419362"/>
              <a:gd name="connsiteY1665" fmla="*/ 38102 h 927034"/>
              <a:gd name="connsiteX1666" fmla="*/ 395077 w 1419362"/>
              <a:gd name="connsiteY1666" fmla="*/ 38527 h 927034"/>
              <a:gd name="connsiteX1667" fmla="*/ 393903 w 1419362"/>
              <a:gd name="connsiteY1667" fmla="*/ 39393 h 927034"/>
              <a:gd name="connsiteX1668" fmla="*/ 392884 w 1419362"/>
              <a:gd name="connsiteY1668" fmla="*/ 41159 h 927034"/>
              <a:gd name="connsiteX1669" fmla="*/ 392160 w 1419362"/>
              <a:gd name="connsiteY1669" fmla="*/ 42418 h 927034"/>
              <a:gd name="connsiteX1670" fmla="*/ 391408 w 1419362"/>
              <a:gd name="connsiteY1670" fmla="*/ 44953 h 927034"/>
              <a:gd name="connsiteX1671" fmla="*/ 390904 w 1419362"/>
              <a:gd name="connsiteY1671" fmla="*/ 45754 h 927034"/>
              <a:gd name="connsiteX1672" fmla="*/ 389359 w 1419362"/>
              <a:gd name="connsiteY1672" fmla="*/ 48174 h 927034"/>
              <a:gd name="connsiteX1673" fmla="*/ 387627 w 1419362"/>
              <a:gd name="connsiteY1673" fmla="*/ 49286 h 927034"/>
              <a:gd name="connsiteX1674" fmla="*/ 387181 w 1419362"/>
              <a:gd name="connsiteY1674" fmla="*/ 49400 h 927034"/>
              <a:gd name="connsiteX1675" fmla="*/ 385096 w 1419362"/>
              <a:gd name="connsiteY1675" fmla="*/ 49956 h 927034"/>
              <a:gd name="connsiteX1676" fmla="*/ 379116 w 1419362"/>
              <a:gd name="connsiteY1676" fmla="*/ 50479 h 927034"/>
              <a:gd name="connsiteX1677" fmla="*/ 373572 w 1419362"/>
              <a:gd name="connsiteY1677" fmla="*/ 50447 h 927034"/>
              <a:gd name="connsiteX1678" fmla="*/ 368233 w 1419362"/>
              <a:gd name="connsiteY1678" fmla="*/ 49417 h 927034"/>
              <a:gd name="connsiteX1679" fmla="*/ 366985 w 1419362"/>
              <a:gd name="connsiteY1679" fmla="*/ 49171 h 927034"/>
              <a:gd name="connsiteX1680" fmla="*/ 363344 w 1419362"/>
              <a:gd name="connsiteY1680" fmla="*/ 49351 h 927034"/>
              <a:gd name="connsiteX1681" fmla="*/ 360021 w 1419362"/>
              <a:gd name="connsiteY1681" fmla="*/ 49498 h 927034"/>
              <a:gd name="connsiteX1682" fmla="*/ 358045 w 1419362"/>
              <a:gd name="connsiteY1682" fmla="*/ 50365 h 927034"/>
              <a:gd name="connsiteX1683" fmla="*/ 355381 w 1419362"/>
              <a:gd name="connsiteY1683" fmla="*/ 52703 h 927034"/>
              <a:gd name="connsiteX1684" fmla="*/ 352776 w 1419362"/>
              <a:gd name="connsiteY1684" fmla="*/ 54060 h 927034"/>
              <a:gd name="connsiteX1685" fmla="*/ 351489 w 1419362"/>
              <a:gd name="connsiteY1685" fmla="*/ 54731 h 927034"/>
              <a:gd name="connsiteX1686" fmla="*/ 348646 w 1419362"/>
              <a:gd name="connsiteY1686" fmla="*/ 56448 h 927034"/>
              <a:gd name="connsiteX1687" fmla="*/ 346167 w 1419362"/>
              <a:gd name="connsiteY1687" fmla="*/ 59031 h 927034"/>
              <a:gd name="connsiteX1688" fmla="*/ 344805 w 1419362"/>
              <a:gd name="connsiteY1688" fmla="*/ 59554 h 927034"/>
              <a:gd name="connsiteX1689" fmla="*/ 343449 w 1419362"/>
              <a:gd name="connsiteY1689" fmla="*/ 60078 h 927034"/>
              <a:gd name="connsiteX1690" fmla="*/ 339612 w 1419362"/>
              <a:gd name="connsiteY1690" fmla="*/ 63217 h 927034"/>
              <a:gd name="connsiteX1691" fmla="*/ 336585 w 1419362"/>
              <a:gd name="connsiteY1691" fmla="*/ 64313 h 927034"/>
              <a:gd name="connsiteX1692" fmla="*/ 334796 w 1419362"/>
              <a:gd name="connsiteY1692" fmla="*/ 64623 h 927034"/>
              <a:gd name="connsiteX1693" fmla="*/ 330658 w 1419362"/>
              <a:gd name="connsiteY1693" fmla="*/ 66635 h 927034"/>
              <a:gd name="connsiteX1694" fmla="*/ 328251 w 1419362"/>
              <a:gd name="connsiteY1694" fmla="*/ 67060 h 927034"/>
              <a:gd name="connsiteX1695" fmla="*/ 326277 w 1419362"/>
              <a:gd name="connsiteY1695" fmla="*/ 67354 h 927034"/>
              <a:gd name="connsiteX1696" fmla="*/ 323144 w 1419362"/>
              <a:gd name="connsiteY1696" fmla="*/ 66994 h 927034"/>
              <a:gd name="connsiteX1697" fmla="*/ 321764 w 1419362"/>
              <a:gd name="connsiteY1697" fmla="*/ 67011 h 927034"/>
              <a:gd name="connsiteX1698" fmla="*/ 320425 w 1419362"/>
              <a:gd name="connsiteY1698" fmla="*/ 67027 h 927034"/>
              <a:gd name="connsiteX1699" fmla="*/ 319653 w 1419362"/>
              <a:gd name="connsiteY1699" fmla="*/ 67191 h 927034"/>
              <a:gd name="connsiteX1700" fmla="*/ 318267 w 1419362"/>
              <a:gd name="connsiteY1700" fmla="*/ 67501 h 927034"/>
              <a:gd name="connsiteX1701" fmla="*/ 316617 w 1419362"/>
              <a:gd name="connsiteY1701" fmla="*/ 67452 h 927034"/>
              <a:gd name="connsiteX1702" fmla="*/ 311551 w 1419362"/>
              <a:gd name="connsiteY1702" fmla="*/ 67272 h 927034"/>
              <a:gd name="connsiteX1703" fmla="*/ 312930 w 1419362"/>
              <a:gd name="connsiteY1703" fmla="*/ 70166 h 927034"/>
              <a:gd name="connsiteX1704" fmla="*/ 313926 w 1419362"/>
              <a:gd name="connsiteY1704" fmla="*/ 72259 h 927034"/>
              <a:gd name="connsiteX1705" fmla="*/ 313759 w 1419362"/>
              <a:gd name="connsiteY1705" fmla="*/ 73698 h 927034"/>
              <a:gd name="connsiteX1706" fmla="*/ 313602 w 1419362"/>
              <a:gd name="connsiteY1706" fmla="*/ 75039 h 927034"/>
              <a:gd name="connsiteX1707" fmla="*/ 314617 w 1419362"/>
              <a:gd name="connsiteY1707" fmla="*/ 80991 h 927034"/>
              <a:gd name="connsiteX1708" fmla="*/ 315961 w 1419362"/>
              <a:gd name="connsiteY1708" fmla="*/ 82871 h 927034"/>
              <a:gd name="connsiteX1709" fmla="*/ 316323 w 1419362"/>
              <a:gd name="connsiteY1709" fmla="*/ 84294 h 927034"/>
              <a:gd name="connsiteX1710" fmla="*/ 314287 w 1419362"/>
              <a:gd name="connsiteY1710" fmla="*/ 90606 h 927034"/>
              <a:gd name="connsiteX1711" fmla="*/ 314066 w 1419362"/>
              <a:gd name="connsiteY1711" fmla="*/ 91292 h 927034"/>
              <a:gd name="connsiteX1712" fmla="*/ 314184 w 1419362"/>
              <a:gd name="connsiteY1712" fmla="*/ 92224 h 927034"/>
              <a:gd name="connsiteX1713" fmla="*/ 315104 w 1419362"/>
              <a:gd name="connsiteY1713" fmla="*/ 92846 h 927034"/>
              <a:gd name="connsiteX1714" fmla="*/ 314913 w 1419362"/>
              <a:gd name="connsiteY1714" fmla="*/ 93958 h 927034"/>
              <a:gd name="connsiteX1715" fmla="*/ 311967 w 1419362"/>
              <a:gd name="connsiteY1715" fmla="*/ 98470 h 927034"/>
              <a:gd name="connsiteX1716" fmla="*/ 309193 w 1419362"/>
              <a:gd name="connsiteY1716" fmla="*/ 102738 h 927034"/>
              <a:gd name="connsiteX1717" fmla="*/ 309007 w 1419362"/>
              <a:gd name="connsiteY1717" fmla="*/ 106450 h 927034"/>
              <a:gd name="connsiteX1718" fmla="*/ 308986 w 1419362"/>
              <a:gd name="connsiteY1718" fmla="*/ 106891 h 927034"/>
              <a:gd name="connsiteX1719" fmla="*/ 308763 w 1419362"/>
              <a:gd name="connsiteY1719" fmla="*/ 107055 h 927034"/>
              <a:gd name="connsiteX1720" fmla="*/ 308181 w 1419362"/>
              <a:gd name="connsiteY1720" fmla="*/ 107496 h 927034"/>
              <a:gd name="connsiteX1721" fmla="*/ 306844 w 1419362"/>
              <a:gd name="connsiteY1721" fmla="*/ 111355 h 927034"/>
              <a:gd name="connsiteX1722" fmla="*/ 304991 w 1419362"/>
              <a:gd name="connsiteY1722" fmla="*/ 117356 h 927034"/>
              <a:gd name="connsiteX1723" fmla="*/ 305791 w 1419362"/>
              <a:gd name="connsiteY1723" fmla="*/ 122556 h 927034"/>
              <a:gd name="connsiteX1724" fmla="*/ 304249 w 1419362"/>
              <a:gd name="connsiteY1724" fmla="*/ 127919 h 927034"/>
              <a:gd name="connsiteX1725" fmla="*/ 298974 w 1419362"/>
              <a:gd name="connsiteY1725" fmla="*/ 133184 h 927034"/>
              <a:gd name="connsiteX1726" fmla="*/ 298552 w 1419362"/>
              <a:gd name="connsiteY1726" fmla="*/ 134133 h 927034"/>
              <a:gd name="connsiteX1727" fmla="*/ 297788 w 1419362"/>
              <a:gd name="connsiteY1727" fmla="*/ 135833 h 927034"/>
              <a:gd name="connsiteX1728" fmla="*/ 296054 w 1419362"/>
              <a:gd name="connsiteY1728" fmla="*/ 137386 h 927034"/>
              <a:gd name="connsiteX1729" fmla="*/ 293894 w 1419362"/>
              <a:gd name="connsiteY1729" fmla="*/ 137959 h 927034"/>
              <a:gd name="connsiteX1730" fmla="*/ 291732 w 1419362"/>
              <a:gd name="connsiteY1730" fmla="*/ 138531 h 927034"/>
              <a:gd name="connsiteX1731" fmla="*/ 291578 w 1419362"/>
              <a:gd name="connsiteY1731" fmla="*/ 138629 h 927034"/>
              <a:gd name="connsiteX1732" fmla="*/ 291376 w 1419362"/>
              <a:gd name="connsiteY1732" fmla="*/ 138776 h 927034"/>
              <a:gd name="connsiteX1733" fmla="*/ 283998 w 1419362"/>
              <a:gd name="connsiteY1733" fmla="*/ 143633 h 927034"/>
              <a:gd name="connsiteX1734" fmla="*/ 282886 w 1419362"/>
              <a:gd name="connsiteY1734" fmla="*/ 144009 h 927034"/>
              <a:gd name="connsiteX1735" fmla="*/ 281252 w 1419362"/>
              <a:gd name="connsiteY1735" fmla="*/ 145431 h 927034"/>
              <a:gd name="connsiteX1736" fmla="*/ 280759 w 1419362"/>
              <a:gd name="connsiteY1736" fmla="*/ 145873 h 927034"/>
              <a:gd name="connsiteX1737" fmla="*/ 280222 w 1419362"/>
              <a:gd name="connsiteY1737" fmla="*/ 146347 h 927034"/>
              <a:gd name="connsiteX1738" fmla="*/ 278582 w 1419362"/>
              <a:gd name="connsiteY1738" fmla="*/ 147312 h 927034"/>
              <a:gd name="connsiteX1739" fmla="*/ 276757 w 1419362"/>
              <a:gd name="connsiteY1739" fmla="*/ 148374 h 927034"/>
              <a:gd name="connsiteX1740" fmla="*/ 275601 w 1419362"/>
              <a:gd name="connsiteY1740" fmla="*/ 149437 h 927034"/>
              <a:gd name="connsiteX1741" fmla="*/ 274898 w 1419362"/>
              <a:gd name="connsiteY1741" fmla="*/ 150091 h 927034"/>
              <a:gd name="connsiteX1742" fmla="*/ 273276 w 1419362"/>
              <a:gd name="connsiteY1742" fmla="*/ 153492 h 927034"/>
              <a:gd name="connsiteX1743" fmla="*/ 268096 w 1419362"/>
              <a:gd name="connsiteY1743" fmla="*/ 153656 h 927034"/>
              <a:gd name="connsiteX1744" fmla="*/ 267818 w 1419362"/>
              <a:gd name="connsiteY1744" fmla="*/ 153476 h 927034"/>
              <a:gd name="connsiteX1745" fmla="*/ 267606 w 1419362"/>
              <a:gd name="connsiteY1745" fmla="*/ 153345 h 927034"/>
              <a:gd name="connsiteX1746" fmla="*/ 266631 w 1419362"/>
              <a:gd name="connsiteY1746" fmla="*/ 151285 h 927034"/>
              <a:gd name="connsiteX1747" fmla="*/ 266507 w 1419362"/>
              <a:gd name="connsiteY1747" fmla="*/ 151596 h 927034"/>
              <a:gd name="connsiteX1748" fmla="*/ 265879 w 1419362"/>
              <a:gd name="connsiteY1748" fmla="*/ 153198 h 927034"/>
              <a:gd name="connsiteX1749" fmla="*/ 264581 w 1419362"/>
              <a:gd name="connsiteY1749" fmla="*/ 155111 h 927034"/>
              <a:gd name="connsiteX1750" fmla="*/ 262834 w 1419362"/>
              <a:gd name="connsiteY1750" fmla="*/ 157646 h 927034"/>
              <a:gd name="connsiteX1751" fmla="*/ 261783 w 1419362"/>
              <a:gd name="connsiteY1751" fmla="*/ 158529 h 927034"/>
              <a:gd name="connsiteX1752" fmla="*/ 261657 w 1419362"/>
              <a:gd name="connsiteY1752" fmla="*/ 158643 h 927034"/>
              <a:gd name="connsiteX1753" fmla="*/ 260768 w 1419362"/>
              <a:gd name="connsiteY1753" fmla="*/ 158986 h 927034"/>
              <a:gd name="connsiteX1754" fmla="*/ 259309 w 1419362"/>
              <a:gd name="connsiteY1754" fmla="*/ 159559 h 927034"/>
              <a:gd name="connsiteX1755" fmla="*/ 256889 w 1419362"/>
              <a:gd name="connsiteY1755" fmla="*/ 158447 h 927034"/>
              <a:gd name="connsiteX1756" fmla="*/ 256037 w 1419362"/>
              <a:gd name="connsiteY1756" fmla="*/ 160196 h 927034"/>
              <a:gd name="connsiteX1757" fmla="*/ 254669 w 1419362"/>
              <a:gd name="connsiteY1757" fmla="*/ 162322 h 927034"/>
              <a:gd name="connsiteX1758" fmla="*/ 253127 w 1419362"/>
              <a:gd name="connsiteY1758" fmla="*/ 162126 h 927034"/>
              <a:gd name="connsiteX1759" fmla="*/ 252262 w 1419362"/>
              <a:gd name="connsiteY1759" fmla="*/ 162682 h 927034"/>
              <a:gd name="connsiteX1760" fmla="*/ 249377 w 1419362"/>
              <a:gd name="connsiteY1760" fmla="*/ 167440 h 927034"/>
              <a:gd name="connsiteX1761" fmla="*/ 248349 w 1419362"/>
              <a:gd name="connsiteY1761" fmla="*/ 168045 h 927034"/>
              <a:gd name="connsiteX1762" fmla="*/ 247613 w 1419362"/>
              <a:gd name="connsiteY1762" fmla="*/ 167653 h 927034"/>
              <a:gd name="connsiteX1763" fmla="*/ 247425 w 1419362"/>
              <a:gd name="connsiteY1763" fmla="*/ 167555 h 927034"/>
              <a:gd name="connsiteX1764" fmla="*/ 245778 w 1419362"/>
              <a:gd name="connsiteY1764" fmla="*/ 164252 h 927034"/>
              <a:gd name="connsiteX1765" fmla="*/ 245787 w 1419362"/>
              <a:gd name="connsiteY1765" fmla="*/ 163990 h 927034"/>
              <a:gd name="connsiteX1766" fmla="*/ 245854 w 1419362"/>
              <a:gd name="connsiteY1766" fmla="*/ 162011 h 927034"/>
              <a:gd name="connsiteX1767" fmla="*/ 245258 w 1419362"/>
              <a:gd name="connsiteY1767" fmla="*/ 158300 h 927034"/>
              <a:gd name="connsiteX1768" fmla="*/ 242750 w 1419362"/>
              <a:gd name="connsiteY1768" fmla="*/ 155242 h 927034"/>
              <a:gd name="connsiteX1769" fmla="*/ 242744 w 1419362"/>
              <a:gd name="connsiteY1769" fmla="*/ 155095 h 927034"/>
              <a:gd name="connsiteX1770" fmla="*/ 242699 w 1419362"/>
              <a:gd name="connsiteY1770" fmla="*/ 154130 h 927034"/>
              <a:gd name="connsiteX1771" fmla="*/ 243865 w 1419362"/>
              <a:gd name="connsiteY1771" fmla="*/ 151579 h 927034"/>
              <a:gd name="connsiteX1772" fmla="*/ 244256 w 1419362"/>
              <a:gd name="connsiteY1772" fmla="*/ 150729 h 927034"/>
              <a:gd name="connsiteX1773" fmla="*/ 244079 w 1419362"/>
              <a:gd name="connsiteY1773" fmla="*/ 149797 h 927034"/>
              <a:gd name="connsiteX1774" fmla="*/ 243839 w 1419362"/>
              <a:gd name="connsiteY1774" fmla="*/ 148554 h 927034"/>
              <a:gd name="connsiteX1775" fmla="*/ 243043 w 1419362"/>
              <a:gd name="connsiteY1775" fmla="*/ 147704 h 927034"/>
              <a:gd name="connsiteX1776" fmla="*/ 242613 w 1419362"/>
              <a:gd name="connsiteY1776" fmla="*/ 147246 h 927034"/>
              <a:gd name="connsiteX1777" fmla="*/ 242176 w 1419362"/>
              <a:gd name="connsiteY1777" fmla="*/ 147181 h 927034"/>
              <a:gd name="connsiteX1778" fmla="*/ 241627 w 1419362"/>
              <a:gd name="connsiteY1778" fmla="*/ 147116 h 927034"/>
              <a:gd name="connsiteX1779" fmla="*/ 239328 w 1419362"/>
              <a:gd name="connsiteY1779" fmla="*/ 147116 h 927034"/>
              <a:gd name="connsiteX1780" fmla="*/ 237428 w 1419362"/>
              <a:gd name="connsiteY1780" fmla="*/ 148522 h 927034"/>
              <a:gd name="connsiteX1781" fmla="*/ 236689 w 1419362"/>
              <a:gd name="connsiteY1781" fmla="*/ 148342 h 927034"/>
              <a:gd name="connsiteX1782" fmla="*/ 236484 w 1419362"/>
              <a:gd name="connsiteY1782" fmla="*/ 148080 h 927034"/>
              <a:gd name="connsiteX1783" fmla="*/ 236321 w 1419362"/>
              <a:gd name="connsiteY1783" fmla="*/ 147819 h 927034"/>
              <a:gd name="connsiteX1784" fmla="*/ 236828 w 1419362"/>
              <a:gd name="connsiteY1784" fmla="*/ 145709 h 927034"/>
              <a:gd name="connsiteX1785" fmla="*/ 236159 w 1419362"/>
              <a:gd name="connsiteY1785" fmla="*/ 144107 h 927034"/>
              <a:gd name="connsiteX1786" fmla="*/ 236723 w 1419362"/>
              <a:gd name="connsiteY1786" fmla="*/ 142030 h 927034"/>
              <a:gd name="connsiteX1787" fmla="*/ 236916 w 1419362"/>
              <a:gd name="connsiteY1787" fmla="*/ 141311 h 927034"/>
              <a:gd name="connsiteX1788" fmla="*/ 236725 w 1419362"/>
              <a:gd name="connsiteY1788" fmla="*/ 140608 h 927034"/>
              <a:gd name="connsiteX1789" fmla="*/ 236493 w 1419362"/>
              <a:gd name="connsiteY1789" fmla="*/ 139757 h 927034"/>
              <a:gd name="connsiteX1790" fmla="*/ 236372 w 1419362"/>
              <a:gd name="connsiteY1790" fmla="*/ 139267 h 927034"/>
              <a:gd name="connsiteX1791" fmla="*/ 236254 w 1419362"/>
              <a:gd name="connsiteY1791" fmla="*/ 138760 h 927034"/>
              <a:gd name="connsiteX1792" fmla="*/ 235493 w 1419362"/>
              <a:gd name="connsiteY1792" fmla="*/ 138106 h 927034"/>
              <a:gd name="connsiteX1793" fmla="*/ 234596 w 1419362"/>
              <a:gd name="connsiteY1793" fmla="*/ 137337 h 927034"/>
              <a:gd name="connsiteX1794" fmla="*/ 230653 w 1419362"/>
              <a:gd name="connsiteY1794" fmla="*/ 137125 h 927034"/>
              <a:gd name="connsiteX1795" fmla="*/ 229726 w 1419362"/>
              <a:gd name="connsiteY1795" fmla="*/ 137485 h 927034"/>
              <a:gd name="connsiteX1796" fmla="*/ 228794 w 1419362"/>
              <a:gd name="connsiteY1796" fmla="*/ 138727 h 927034"/>
              <a:gd name="connsiteX1797" fmla="*/ 227481 w 1419362"/>
              <a:gd name="connsiteY1797" fmla="*/ 141883 h 927034"/>
              <a:gd name="connsiteX1798" fmla="*/ 226297 w 1419362"/>
              <a:gd name="connsiteY1798" fmla="*/ 141867 h 927034"/>
              <a:gd name="connsiteX1799" fmla="*/ 225267 w 1419362"/>
              <a:gd name="connsiteY1799" fmla="*/ 141065 h 927034"/>
              <a:gd name="connsiteX1800" fmla="*/ 225380 w 1419362"/>
              <a:gd name="connsiteY1800" fmla="*/ 142488 h 927034"/>
              <a:gd name="connsiteX1801" fmla="*/ 226453 w 1419362"/>
              <a:gd name="connsiteY1801" fmla="*/ 142750 h 927034"/>
              <a:gd name="connsiteX1802" fmla="*/ 228029 w 1419362"/>
              <a:gd name="connsiteY1802" fmla="*/ 143126 h 927034"/>
              <a:gd name="connsiteX1803" fmla="*/ 228526 w 1419362"/>
              <a:gd name="connsiteY1803" fmla="*/ 142652 h 927034"/>
              <a:gd name="connsiteX1804" fmla="*/ 229206 w 1419362"/>
              <a:gd name="connsiteY1804" fmla="*/ 142014 h 927034"/>
              <a:gd name="connsiteX1805" fmla="*/ 230626 w 1419362"/>
              <a:gd name="connsiteY1805" fmla="*/ 141523 h 927034"/>
              <a:gd name="connsiteX1806" fmla="*/ 230873 w 1419362"/>
              <a:gd name="connsiteY1806" fmla="*/ 141752 h 927034"/>
              <a:gd name="connsiteX1807" fmla="*/ 231178 w 1419362"/>
              <a:gd name="connsiteY1807" fmla="*/ 142030 h 927034"/>
              <a:gd name="connsiteX1808" fmla="*/ 231376 w 1419362"/>
              <a:gd name="connsiteY1808" fmla="*/ 142406 h 927034"/>
              <a:gd name="connsiteX1809" fmla="*/ 231970 w 1419362"/>
              <a:gd name="connsiteY1809" fmla="*/ 143584 h 927034"/>
              <a:gd name="connsiteX1810" fmla="*/ 231932 w 1419362"/>
              <a:gd name="connsiteY1810" fmla="*/ 143747 h 927034"/>
              <a:gd name="connsiteX1811" fmla="*/ 231780 w 1419362"/>
              <a:gd name="connsiteY1811" fmla="*/ 144450 h 927034"/>
              <a:gd name="connsiteX1812" fmla="*/ 225150 w 1419362"/>
              <a:gd name="connsiteY1812" fmla="*/ 150173 h 927034"/>
              <a:gd name="connsiteX1813" fmla="*/ 220632 w 1419362"/>
              <a:gd name="connsiteY1813" fmla="*/ 153182 h 927034"/>
              <a:gd name="connsiteX1814" fmla="*/ 217711 w 1419362"/>
              <a:gd name="connsiteY1814" fmla="*/ 154653 h 927034"/>
              <a:gd name="connsiteX1815" fmla="*/ 216241 w 1419362"/>
              <a:gd name="connsiteY1815" fmla="*/ 155389 h 927034"/>
              <a:gd name="connsiteX1816" fmla="*/ 214734 w 1419362"/>
              <a:gd name="connsiteY1816" fmla="*/ 155733 h 927034"/>
              <a:gd name="connsiteX1817" fmla="*/ 209513 w 1419362"/>
              <a:gd name="connsiteY1817" fmla="*/ 156894 h 927034"/>
              <a:gd name="connsiteX1818" fmla="*/ 209202 w 1419362"/>
              <a:gd name="connsiteY1818" fmla="*/ 157400 h 927034"/>
              <a:gd name="connsiteX1819" fmla="*/ 208968 w 1419362"/>
              <a:gd name="connsiteY1819" fmla="*/ 157449 h 927034"/>
              <a:gd name="connsiteX1820" fmla="*/ 208574 w 1419362"/>
              <a:gd name="connsiteY1820" fmla="*/ 157531 h 927034"/>
              <a:gd name="connsiteX1821" fmla="*/ 204694 w 1419362"/>
              <a:gd name="connsiteY1821" fmla="*/ 158414 h 927034"/>
              <a:gd name="connsiteX1822" fmla="*/ 200121 w 1419362"/>
              <a:gd name="connsiteY1822" fmla="*/ 160262 h 927034"/>
              <a:gd name="connsiteX1823" fmla="*/ 199707 w 1419362"/>
              <a:gd name="connsiteY1823" fmla="*/ 160311 h 927034"/>
              <a:gd name="connsiteX1824" fmla="*/ 197037 w 1419362"/>
              <a:gd name="connsiteY1824" fmla="*/ 160671 h 927034"/>
              <a:gd name="connsiteX1825" fmla="*/ 193822 w 1419362"/>
              <a:gd name="connsiteY1825" fmla="*/ 161946 h 927034"/>
              <a:gd name="connsiteX1826" fmla="*/ 184173 w 1419362"/>
              <a:gd name="connsiteY1826" fmla="*/ 167162 h 927034"/>
              <a:gd name="connsiteX1827" fmla="*/ 180349 w 1419362"/>
              <a:gd name="connsiteY1827" fmla="*/ 167505 h 927034"/>
              <a:gd name="connsiteX1828" fmla="*/ 179181 w 1419362"/>
              <a:gd name="connsiteY1828" fmla="*/ 166819 h 927034"/>
              <a:gd name="connsiteX1829" fmla="*/ 178024 w 1419362"/>
              <a:gd name="connsiteY1829" fmla="*/ 164824 h 927034"/>
              <a:gd name="connsiteX1830" fmla="*/ 175453 w 1419362"/>
              <a:gd name="connsiteY1830" fmla="*/ 166590 h 927034"/>
              <a:gd name="connsiteX1831" fmla="*/ 171706 w 1419362"/>
              <a:gd name="connsiteY1831" fmla="*/ 166688 h 927034"/>
              <a:gd name="connsiteX1832" fmla="*/ 168900 w 1419362"/>
              <a:gd name="connsiteY1832" fmla="*/ 167653 h 927034"/>
              <a:gd name="connsiteX1833" fmla="*/ 164225 w 1419362"/>
              <a:gd name="connsiteY1833" fmla="*/ 170580 h 927034"/>
              <a:gd name="connsiteX1834" fmla="*/ 162366 w 1419362"/>
              <a:gd name="connsiteY1834" fmla="*/ 172296 h 927034"/>
              <a:gd name="connsiteX1835" fmla="*/ 159478 w 1419362"/>
              <a:gd name="connsiteY1835" fmla="*/ 174945 h 927034"/>
              <a:gd name="connsiteX1836" fmla="*/ 155277 w 1419362"/>
              <a:gd name="connsiteY1836" fmla="*/ 179295 h 927034"/>
              <a:gd name="connsiteX1837" fmla="*/ 141431 w 1419362"/>
              <a:gd name="connsiteY1837" fmla="*/ 193291 h 927034"/>
              <a:gd name="connsiteX1838" fmla="*/ 137876 w 1419362"/>
              <a:gd name="connsiteY1838" fmla="*/ 196954 h 927034"/>
              <a:gd name="connsiteX1839" fmla="*/ 135208 w 1419362"/>
              <a:gd name="connsiteY1839" fmla="*/ 199701 h 927034"/>
              <a:gd name="connsiteX1840" fmla="*/ 131396 w 1419362"/>
              <a:gd name="connsiteY1840" fmla="*/ 203658 h 927034"/>
              <a:gd name="connsiteX1841" fmla="*/ 124473 w 1419362"/>
              <a:gd name="connsiteY1841" fmla="*/ 210706 h 927034"/>
              <a:gd name="connsiteX1842" fmla="*/ 121053 w 1419362"/>
              <a:gd name="connsiteY1842" fmla="*/ 214810 h 927034"/>
              <a:gd name="connsiteX1843" fmla="*/ 118884 w 1419362"/>
              <a:gd name="connsiteY1843" fmla="*/ 219862 h 927034"/>
              <a:gd name="connsiteX1844" fmla="*/ 119203 w 1419362"/>
              <a:gd name="connsiteY1844" fmla="*/ 221759 h 927034"/>
              <a:gd name="connsiteX1845" fmla="*/ 120778 w 1419362"/>
              <a:gd name="connsiteY1845" fmla="*/ 225209 h 927034"/>
              <a:gd name="connsiteX1846" fmla="*/ 120482 w 1419362"/>
              <a:gd name="connsiteY1846" fmla="*/ 229935 h 927034"/>
              <a:gd name="connsiteX1847" fmla="*/ 123613 w 1419362"/>
              <a:gd name="connsiteY1847" fmla="*/ 232453 h 927034"/>
              <a:gd name="connsiteX1848" fmla="*/ 126117 w 1419362"/>
              <a:gd name="connsiteY1848" fmla="*/ 234022 h 927034"/>
              <a:gd name="connsiteX1849" fmla="*/ 128927 w 1419362"/>
              <a:gd name="connsiteY1849" fmla="*/ 234006 h 927034"/>
              <a:gd name="connsiteX1850" fmla="*/ 133293 w 1419362"/>
              <a:gd name="connsiteY1850" fmla="*/ 232093 h 927034"/>
              <a:gd name="connsiteX1851" fmla="*/ 136092 w 1419362"/>
              <a:gd name="connsiteY1851" fmla="*/ 229248 h 927034"/>
              <a:gd name="connsiteX1852" fmla="*/ 137638 w 1419362"/>
              <a:gd name="connsiteY1852" fmla="*/ 224506 h 927034"/>
              <a:gd name="connsiteX1853" fmla="*/ 138598 w 1419362"/>
              <a:gd name="connsiteY1853" fmla="*/ 231128 h 927034"/>
              <a:gd name="connsiteX1854" fmla="*/ 139117 w 1419362"/>
              <a:gd name="connsiteY1854" fmla="*/ 245615 h 927034"/>
              <a:gd name="connsiteX1855" fmla="*/ 141469 w 1419362"/>
              <a:gd name="connsiteY1855" fmla="*/ 248297 h 927034"/>
              <a:gd name="connsiteX1856" fmla="*/ 144572 w 1419362"/>
              <a:gd name="connsiteY1856" fmla="*/ 252369 h 927034"/>
              <a:gd name="connsiteX1857" fmla="*/ 146960 w 1419362"/>
              <a:gd name="connsiteY1857" fmla="*/ 255524 h 927034"/>
              <a:gd name="connsiteX1858" fmla="*/ 150730 w 1419362"/>
              <a:gd name="connsiteY1858" fmla="*/ 262441 h 927034"/>
              <a:gd name="connsiteX1859" fmla="*/ 154473 w 1419362"/>
              <a:gd name="connsiteY1859" fmla="*/ 269374 h 927034"/>
              <a:gd name="connsiteX1860" fmla="*/ 157174 w 1419362"/>
              <a:gd name="connsiteY1860" fmla="*/ 274377 h 927034"/>
              <a:gd name="connsiteX1861" fmla="*/ 160480 w 1419362"/>
              <a:gd name="connsiteY1861" fmla="*/ 282242 h 927034"/>
              <a:gd name="connsiteX1862" fmla="*/ 167593 w 1419362"/>
              <a:gd name="connsiteY1862" fmla="*/ 294261 h 927034"/>
              <a:gd name="connsiteX1863" fmla="*/ 165706 w 1419362"/>
              <a:gd name="connsiteY1863" fmla="*/ 294293 h 927034"/>
              <a:gd name="connsiteX1864" fmla="*/ 165188 w 1419362"/>
              <a:gd name="connsiteY1864" fmla="*/ 294310 h 927034"/>
              <a:gd name="connsiteX1865" fmla="*/ 164442 w 1419362"/>
              <a:gd name="connsiteY1865" fmla="*/ 294996 h 927034"/>
              <a:gd name="connsiteX1866" fmla="*/ 161774 w 1419362"/>
              <a:gd name="connsiteY1866" fmla="*/ 297449 h 927034"/>
              <a:gd name="connsiteX1867" fmla="*/ 159051 w 1419362"/>
              <a:gd name="connsiteY1867" fmla="*/ 298790 h 927034"/>
              <a:gd name="connsiteX1868" fmla="*/ 157745 w 1419362"/>
              <a:gd name="connsiteY1868" fmla="*/ 303532 h 927034"/>
              <a:gd name="connsiteX1869" fmla="*/ 156811 w 1419362"/>
              <a:gd name="connsiteY1869" fmla="*/ 304480 h 927034"/>
              <a:gd name="connsiteX1870" fmla="*/ 154782 w 1419362"/>
              <a:gd name="connsiteY1870" fmla="*/ 304333 h 927034"/>
              <a:gd name="connsiteX1871" fmla="*/ 153842 w 1419362"/>
              <a:gd name="connsiteY1871" fmla="*/ 303548 h 927034"/>
              <a:gd name="connsiteX1872" fmla="*/ 151489 w 1419362"/>
              <a:gd name="connsiteY1872" fmla="*/ 300572 h 927034"/>
              <a:gd name="connsiteX1873" fmla="*/ 149144 w 1419362"/>
              <a:gd name="connsiteY1873" fmla="*/ 299624 h 927034"/>
              <a:gd name="connsiteX1874" fmla="*/ 145020 w 1419362"/>
              <a:gd name="connsiteY1874" fmla="*/ 303662 h 927034"/>
              <a:gd name="connsiteX1875" fmla="*/ 142298 w 1419362"/>
              <a:gd name="connsiteY1875" fmla="*/ 306115 h 927034"/>
              <a:gd name="connsiteX1876" fmla="*/ 139489 w 1419362"/>
              <a:gd name="connsiteY1876" fmla="*/ 306916 h 927034"/>
              <a:gd name="connsiteX1877" fmla="*/ 135743 w 1419362"/>
              <a:gd name="connsiteY1877" fmla="*/ 307243 h 927034"/>
              <a:gd name="connsiteX1878" fmla="*/ 130433 w 1419362"/>
              <a:gd name="connsiteY1878" fmla="*/ 306965 h 927034"/>
              <a:gd name="connsiteX1879" fmla="*/ 126058 w 1419362"/>
              <a:gd name="connsiteY1879" fmla="*/ 306033 h 927034"/>
              <a:gd name="connsiteX1880" fmla="*/ 122302 w 1419362"/>
              <a:gd name="connsiteY1880" fmla="*/ 303532 h 927034"/>
              <a:gd name="connsiteX1881" fmla="*/ 115711 w 1419362"/>
              <a:gd name="connsiteY1881" fmla="*/ 294097 h 927034"/>
              <a:gd name="connsiteX1882" fmla="*/ 113201 w 1419362"/>
              <a:gd name="connsiteY1882" fmla="*/ 290647 h 927034"/>
              <a:gd name="connsiteX1883" fmla="*/ 109450 w 1419362"/>
              <a:gd name="connsiteY1883" fmla="*/ 289715 h 927034"/>
              <a:gd name="connsiteX1884" fmla="*/ 105081 w 1419362"/>
              <a:gd name="connsiteY1884" fmla="*/ 290369 h 927034"/>
              <a:gd name="connsiteX1885" fmla="*/ 100714 w 1419362"/>
              <a:gd name="connsiteY1885" fmla="*/ 291955 h 927034"/>
              <a:gd name="connsiteX1886" fmla="*/ 94483 w 1419362"/>
              <a:gd name="connsiteY1886" fmla="*/ 296076 h 927034"/>
              <a:gd name="connsiteX1887" fmla="*/ 92623 w 1419362"/>
              <a:gd name="connsiteY1887" fmla="*/ 299869 h 927034"/>
              <a:gd name="connsiteX1888" fmla="*/ 92650 w 1419362"/>
              <a:gd name="connsiteY1888" fmla="*/ 307440 h 927034"/>
              <a:gd name="connsiteX1889" fmla="*/ 92672 w 1419362"/>
              <a:gd name="connsiteY1889" fmla="*/ 313735 h 927034"/>
              <a:gd name="connsiteX1890" fmla="*/ 89405 w 1419362"/>
              <a:gd name="connsiteY1890" fmla="*/ 317054 h 927034"/>
              <a:gd name="connsiteX1891" fmla="*/ 86756 w 1419362"/>
              <a:gd name="connsiteY1891" fmla="*/ 318640 h 927034"/>
              <a:gd name="connsiteX1892" fmla="*/ 84101 w 1419362"/>
              <a:gd name="connsiteY1892" fmla="*/ 318493 h 927034"/>
              <a:gd name="connsiteX1893" fmla="*/ 80507 w 1419362"/>
              <a:gd name="connsiteY1893" fmla="*/ 317725 h 927034"/>
              <a:gd name="connsiteX1894" fmla="*/ 77695 w 1419362"/>
              <a:gd name="connsiteY1894" fmla="*/ 317267 h 927034"/>
              <a:gd name="connsiteX1895" fmla="*/ 74893 w 1419362"/>
              <a:gd name="connsiteY1895" fmla="*/ 319638 h 927034"/>
              <a:gd name="connsiteX1896" fmla="*/ 70838 w 1419362"/>
              <a:gd name="connsiteY1896" fmla="*/ 321077 h 927034"/>
              <a:gd name="connsiteX1897" fmla="*/ 69589 w 1419362"/>
              <a:gd name="connsiteY1897" fmla="*/ 321077 h 927034"/>
              <a:gd name="connsiteX1898" fmla="*/ 65225 w 1419362"/>
              <a:gd name="connsiteY1898" fmla="*/ 323300 h 927034"/>
              <a:gd name="connsiteX1899" fmla="*/ 62733 w 1419362"/>
              <a:gd name="connsiteY1899" fmla="*/ 325050 h 927034"/>
              <a:gd name="connsiteX1900" fmla="*/ 59771 w 1419362"/>
              <a:gd name="connsiteY1900" fmla="*/ 326325 h 927034"/>
              <a:gd name="connsiteX1901" fmla="*/ 57897 w 1419362"/>
              <a:gd name="connsiteY1901" fmla="*/ 326325 h 927034"/>
              <a:gd name="connsiteX1902" fmla="*/ 53526 w 1419362"/>
              <a:gd name="connsiteY1902" fmla="*/ 326358 h 927034"/>
              <a:gd name="connsiteX1903" fmla="*/ 47124 w 1419362"/>
              <a:gd name="connsiteY1903" fmla="*/ 326374 h 927034"/>
              <a:gd name="connsiteX1904" fmla="*/ 42441 w 1419362"/>
              <a:gd name="connsiteY1904" fmla="*/ 326718 h 927034"/>
              <a:gd name="connsiteX1905" fmla="*/ 39477 w 1419362"/>
              <a:gd name="connsiteY1905" fmla="*/ 327519 h 927034"/>
              <a:gd name="connsiteX1906" fmla="*/ 37608 w 1419362"/>
              <a:gd name="connsiteY1906" fmla="*/ 328631 h 927034"/>
              <a:gd name="connsiteX1907" fmla="*/ 36835 w 1419362"/>
              <a:gd name="connsiteY1907" fmla="*/ 330838 h 927034"/>
              <a:gd name="connsiteX1908" fmla="*/ 37938 w 1419362"/>
              <a:gd name="connsiteY1908" fmla="*/ 333667 h 927034"/>
              <a:gd name="connsiteX1909" fmla="*/ 40614 w 1419362"/>
              <a:gd name="connsiteY1909" fmla="*/ 339799 h 927034"/>
              <a:gd name="connsiteX1910" fmla="*/ 42496 w 1419362"/>
              <a:gd name="connsiteY1910" fmla="*/ 342153 h 927034"/>
              <a:gd name="connsiteX1911" fmla="*/ 45317 w 1419362"/>
              <a:gd name="connsiteY1911" fmla="*/ 345293 h 927034"/>
              <a:gd name="connsiteX1912" fmla="*/ 47206 w 1419362"/>
              <a:gd name="connsiteY1912" fmla="*/ 349708 h 927034"/>
              <a:gd name="connsiteX1913" fmla="*/ 50031 w 1419362"/>
              <a:gd name="connsiteY1913" fmla="*/ 353779 h 927034"/>
              <a:gd name="connsiteX1914" fmla="*/ 53402 w 1419362"/>
              <a:gd name="connsiteY1914" fmla="*/ 357638 h 927034"/>
              <a:gd name="connsiteX1915" fmla="*/ 56142 w 1419362"/>
              <a:gd name="connsiteY1915" fmla="*/ 359911 h 927034"/>
              <a:gd name="connsiteX1916" fmla="*/ 57554 w 1419362"/>
              <a:gd name="connsiteY1916" fmla="*/ 361709 h 927034"/>
              <a:gd name="connsiteX1917" fmla="*/ 57952 w 1419362"/>
              <a:gd name="connsiteY1917" fmla="*/ 364080 h 927034"/>
              <a:gd name="connsiteX1918" fmla="*/ 57964 w 1419362"/>
              <a:gd name="connsiteY1918" fmla="*/ 367302 h 927034"/>
              <a:gd name="connsiteX1919" fmla="*/ 56800 w 1419362"/>
              <a:gd name="connsiteY1919" fmla="*/ 369444 h 927034"/>
              <a:gd name="connsiteX1920" fmla="*/ 54542 w 1419362"/>
              <a:gd name="connsiteY1920" fmla="*/ 371095 h 927034"/>
              <a:gd name="connsiteX1921" fmla="*/ 51424 w 1419362"/>
              <a:gd name="connsiteY1921" fmla="*/ 372370 h 927034"/>
              <a:gd name="connsiteX1922" fmla="*/ 47998 w 1419362"/>
              <a:gd name="connsiteY1922" fmla="*/ 375068 h 927034"/>
              <a:gd name="connsiteX1923" fmla="*/ 46993 w 1419362"/>
              <a:gd name="connsiteY1923" fmla="*/ 377750 h 927034"/>
              <a:gd name="connsiteX1924" fmla="*/ 47243 w 1419362"/>
              <a:gd name="connsiteY1924" fmla="*/ 382165 h 927034"/>
              <a:gd name="connsiteX1925" fmla="*/ 48189 w 1419362"/>
              <a:gd name="connsiteY1925" fmla="*/ 384765 h 927034"/>
              <a:gd name="connsiteX1926" fmla="*/ 49677 w 1419362"/>
              <a:gd name="connsiteY1926" fmla="*/ 386334 h 927034"/>
              <a:gd name="connsiteX1927" fmla="*/ 52185 w 1419362"/>
              <a:gd name="connsiteY1927" fmla="*/ 389000 h 927034"/>
              <a:gd name="connsiteX1928" fmla="*/ 55631 w 1419362"/>
              <a:gd name="connsiteY1928" fmla="*/ 392057 h 927034"/>
              <a:gd name="connsiteX1929" fmla="*/ 58452 w 1419362"/>
              <a:gd name="connsiteY1929" fmla="*/ 395197 h 927034"/>
              <a:gd name="connsiteX1930" fmla="*/ 59789 w 1419362"/>
              <a:gd name="connsiteY1930" fmla="*/ 398025 h 927034"/>
              <a:gd name="connsiteX1931" fmla="*/ 61439 w 1419362"/>
              <a:gd name="connsiteY1931" fmla="*/ 400854 h 927034"/>
              <a:gd name="connsiteX1932" fmla="*/ 63555 w 1419362"/>
              <a:gd name="connsiteY1932" fmla="*/ 403291 h 927034"/>
              <a:gd name="connsiteX1933" fmla="*/ 65670 w 1419362"/>
              <a:gd name="connsiteY1933" fmla="*/ 405171 h 927034"/>
              <a:gd name="connsiteX1934" fmla="*/ 67312 w 1419362"/>
              <a:gd name="connsiteY1934" fmla="*/ 405874 h 927034"/>
              <a:gd name="connsiteX1935" fmla="*/ 70046 w 1419362"/>
              <a:gd name="connsiteY1935" fmla="*/ 406332 h 927034"/>
              <a:gd name="connsiteX1936" fmla="*/ 72079 w 1419362"/>
              <a:gd name="connsiteY1936" fmla="*/ 407199 h 927034"/>
              <a:gd name="connsiteX1937" fmla="*/ 74350 w 1419362"/>
              <a:gd name="connsiteY1937" fmla="*/ 409226 h 927034"/>
              <a:gd name="connsiteX1938" fmla="*/ 76310 w 1419362"/>
              <a:gd name="connsiteY1938" fmla="*/ 411515 h 927034"/>
              <a:gd name="connsiteX1939" fmla="*/ 78425 w 1419362"/>
              <a:gd name="connsiteY1939" fmla="*/ 413788 h 927034"/>
              <a:gd name="connsiteX1940" fmla="*/ 80774 w 1419362"/>
              <a:gd name="connsiteY1940" fmla="*/ 415750 h 927034"/>
              <a:gd name="connsiteX1941" fmla="*/ 83278 w 1419362"/>
              <a:gd name="connsiteY1941" fmla="*/ 417238 h 927034"/>
              <a:gd name="connsiteX1942" fmla="*/ 86874 w 1419362"/>
              <a:gd name="connsiteY1942" fmla="*/ 418628 h 927034"/>
              <a:gd name="connsiteX1943" fmla="*/ 90391 w 1419362"/>
              <a:gd name="connsiteY1943" fmla="*/ 419724 h 927034"/>
              <a:gd name="connsiteX1944" fmla="*/ 94065 w 1419362"/>
              <a:gd name="connsiteY1944" fmla="*/ 421048 h 927034"/>
              <a:gd name="connsiteX1945" fmla="*/ 99464 w 1419362"/>
              <a:gd name="connsiteY1945" fmla="*/ 424564 h 927034"/>
              <a:gd name="connsiteX1946" fmla="*/ 102909 w 1419362"/>
              <a:gd name="connsiteY1946" fmla="*/ 427474 h 927034"/>
              <a:gd name="connsiteX1947" fmla="*/ 105346 w 1419362"/>
              <a:gd name="connsiteY1947" fmla="*/ 432265 h 927034"/>
              <a:gd name="connsiteX1948" fmla="*/ 108868 w 1419362"/>
              <a:gd name="connsiteY1948" fmla="*/ 434538 h 927034"/>
              <a:gd name="connsiteX1949" fmla="*/ 115508 w 1419362"/>
              <a:gd name="connsiteY1949" fmla="*/ 435846 h 927034"/>
              <a:gd name="connsiteX1950" fmla="*/ 119727 w 1419362"/>
              <a:gd name="connsiteY1950" fmla="*/ 436696 h 927034"/>
              <a:gd name="connsiteX1951" fmla="*/ 124177 w 1419362"/>
              <a:gd name="connsiteY1951" fmla="*/ 436762 h 927034"/>
              <a:gd name="connsiteX1952" fmla="*/ 133592 w 1419362"/>
              <a:gd name="connsiteY1952" fmla="*/ 437645 h 927034"/>
              <a:gd name="connsiteX1953" fmla="*/ 142175 w 1419362"/>
              <a:gd name="connsiteY1953" fmla="*/ 440294 h 927034"/>
              <a:gd name="connsiteX1954" fmla="*/ 150163 w 1419362"/>
              <a:gd name="connsiteY1954" fmla="*/ 441749 h 927034"/>
              <a:gd name="connsiteX1955" fmla="*/ 157859 w 1419362"/>
              <a:gd name="connsiteY1955" fmla="*/ 444398 h 927034"/>
              <a:gd name="connsiteX1956" fmla="*/ 161416 w 1419362"/>
              <a:gd name="connsiteY1956" fmla="*/ 446769 h 927034"/>
              <a:gd name="connsiteX1957" fmla="*/ 164087 w 1419362"/>
              <a:gd name="connsiteY1957" fmla="*/ 450039 h 927034"/>
              <a:gd name="connsiteX1958" fmla="*/ 166769 w 1419362"/>
              <a:gd name="connsiteY1958" fmla="*/ 455696 h 927034"/>
              <a:gd name="connsiteX1959" fmla="*/ 168067 w 1419362"/>
              <a:gd name="connsiteY1959" fmla="*/ 456252 h 927034"/>
              <a:gd name="connsiteX1960" fmla="*/ 169510 w 1419362"/>
              <a:gd name="connsiteY1960" fmla="*/ 456171 h 927034"/>
              <a:gd name="connsiteX1961" fmla="*/ 171890 w 1419362"/>
              <a:gd name="connsiteY1961" fmla="*/ 456236 h 927034"/>
              <a:gd name="connsiteX1962" fmla="*/ 174201 w 1419362"/>
              <a:gd name="connsiteY1962" fmla="*/ 456579 h 927034"/>
              <a:gd name="connsiteX1963" fmla="*/ 176080 w 1419362"/>
              <a:gd name="connsiteY1963" fmla="*/ 457528 h 927034"/>
              <a:gd name="connsiteX1964" fmla="*/ 178181 w 1419362"/>
              <a:gd name="connsiteY1964" fmla="*/ 460291 h 927034"/>
              <a:gd name="connsiteX1965" fmla="*/ 179057 w 1419362"/>
              <a:gd name="connsiteY1965" fmla="*/ 463267 h 927034"/>
              <a:gd name="connsiteX1966" fmla="*/ 180731 w 1419362"/>
              <a:gd name="connsiteY1966" fmla="*/ 467339 h 927034"/>
              <a:gd name="connsiteX1967" fmla="*/ 180843 w 1419362"/>
              <a:gd name="connsiteY1967" fmla="*/ 467518 h 927034"/>
              <a:gd name="connsiteX1968" fmla="*/ 183487 w 1419362"/>
              <a:gd name="connsiteY1968" fmla="*/ 471688 h 927034"/>
              <a:gd name="connsiteX1969" fmla="*/ 184718 w 1419362"/>
              <a:gd name="connsiteY1969" fmla="*/ 472849 h 927034"/>
              <a:gd name="connsiteX1970" fmla="*/ 189306 w 1419362"/>
              <a:gd name="connsiteY1970" fmla="*/ 473961 h 927034"/>
              <a:gd name="connsiteX1971" fmla="*/ 190040 w 1419362"/>
              <a:gd name="connsiteY1971" fmla="*/ 475073 h 927034"/>
              <a:gd name="connsiteX1972" fmla="*/ 193605 w 1419362"/>
              <a:gd name="connsiteY1972" fmla="*/ 477640 h 927034"/>
              <a:gd name="connsiteX1973" fmla="*/ 196501 w 1419362"/>
              <a:gd name="connsiteY1973" fmla="*/ 478654 h 927034"/>
              <a:gd name="connsiteX1974" fmla="*/ 197993 w 1419362"/>
              <a:gd name="connsiteY1974" fmla="*/ 479422 h 927034"/>
              <a:gd name="connsiteX1975" fmla="*/ 200255 w 1419362"/>
              <a:gd name="connsiteY1975" fmla="*/ 480600 h 927034"/>
              <a:gd name="connsiteX1976" fmla="*/ 201852 w 1419362"/>
              <a:gd name="connsiteY1976" fmla="*/ 481907 h 927034"/>
              <a:gd name="connsiteX1977" fmla="*/ 202900 w 1419362"/>
              <a:gd name="connsiteY1977" fmla="*/ 482235 h 927034"/>
              <a:gd name="connsiteX1978" fmla="*/ 208265 w 1419362"/>
              <a:gd name="connsiteY1978" fmla="*/ 488170 h 927034"/>
              <a:gd name="connsiteX1979" fmla="*/ 217898 w 1419362"/>
              <a:gd name="connsiteY1979" fmla="*/ 493108 h 927034"/>
              <a:gd name="connsiteX1980" fmla="*/ 216336 w 1419362"/>
              <a:gd name="connsiteY1980" fmla="*/ 496019 h 927034"/>
              <a:gd name="connsiteX1981" fmla="*/ 215282 w 1419362"/>
              <a:gd name="connsiteY1981" fmla="*/ 496951 h 927034"/>
              <a:gd name="connsiteX1982" fmla="*/ 216992 w 1419362"/>
              <a:gd name="connsiteY1982" fmla="*/ 498749 h 927034"/>
              <a:gd name="connsiteX1983" fmla="*/ 218400 w 1419362"/>
              <a:gd name="connsiteY1983" fmla="*/ 498144 h 927034"/>
              <a:gd name="connsiteX1984" fmla="*/ 220308 w 1419362"/>
              <a:gd name="connsiteY1984" fmla="*/ 496934 h 927034"/>
              <a:gd name="connsiteX1985" fmla="*/ 222218 w 1419362"/>
              <a:gd name="connsiteY1985" fmla="*/ 495806 h 927034"/>
              <a:gd name="connsiteX1986" fmla="*/ 224131 w 1419362"/>
              <a:gd name="connsiteY1986" fmla="*/ 495512 h 927034"/>
              <a:gd name="connsiteX1987" fmla="*/ 228363 w 1419362"/>
              <a:gd name="connsiteY1987" fmla="*/ 494809 h 927034"/>
              <a:gd name="connsiteX1988" fmla="*/ 232980 w 1419362"/>
              <a:gd name="connsiteY1988" fmla="*/ 491358 h 927034"/>
              <a:gd name="connsiteX1989" fmla="*/ 238600 w 1419362"/>
              <a:gd name="connsiteY1989" fmla="*/ 486993 h 927034"/>
              <a:gd name="connsiteX1990" fmla="*/ 243300 w 1419362"/>
              <a:gd name="connsiteY1990" fmla="*/ 480583 h 927034"/>
              <a:gd name="connsiteX1991" fmla="*/ 246305 w 1419362"/>
              <a:gd name="connsiteY1991" fmla="*/ 477329 h 927034"/>
              <a:gd name="connsiteX1992" fmla="*/ 255143 w 1419362"/>
              <a:gd name="connsiteY1992" fmla="*/ 473209 h 927034"/>
              <a:gd name="connsiteX1993" fmla="*/ 255658 w 1419362"/>
              <a:gd name="connsiteY1993" fmla="*/ 472963 h 927034"/>
              <a:gd name="connsiteX1994" fmla="*/ 261248 w 1419362"/>
              <a:gd name="connsiteY1994" fmla="*/ 470740 h 927034"/>
              <a:gd name="connsiteX1995" fmla="*/ 263021 w 1419362"/>
              <a:gd name="connsiteY1995" fmla="*/ 470952 h 927034"/>
              <a:gd name="connsiteX1996" fmla="*/ 265318 w 1419362"/>
              <a:gd name="connsiteY1996" fmla="*/ 471247 h 927034"/>
              <a:gd name="connsiteX1997" fmla="*/ 266047 w 1419362"/>
              <a:gd name="connsiteY1997" fmla="*/ 473307 h 927034"/>
              <a:gd name="connsiteX1998" fmla="*/ 267843 w 1419362"/>
              <a:gd name="connsiteY1998" fmla="*/ 475220 h 927034"/>
              <a:gd name="connsiteX1999" fmla="*/ 268441 w 1419362"/>
              <a:gd name="connsiteY1999" fmla="*/ 475858 h 927034"/>
              <a:gd name="connsiteX2000" fmla="*/ 269200 w 1419362"/>
              <a:gd name="connsiteY2000" fmla="*/ 476070 h 927034"/>
              <a:gd name="connsiteX2001" fmla="*/ 269612 w 1419362"/>
              <a:gd name="connsiteY2001" fmla="*/ 476185 h 927034"/>
              <a:gd name="connsiteX2002" fmla="*/ 269851 w 1419362"/>
              <a:gd name="connsiteY2002" fmla="*/ 476135 h 927034"/>
              <a:gd name="connsiteX2003" fmla="*/ 271033 w 1419362"/>
              <a:gd name="connsiteY2003" fmla="*/ 475939 h 927034"/>
              <a:gd name="connsiteX2004" fmla="*/ 272194 w 1419362"/>
              <a:gd name="connsiteY2004" fmla="*/ 476561 h 927034"/>
              <a:gd name="connsiteX2005" fmla="*/ 272572 w 1419362"/>
              <a:gd name="connsiteY2005" fmla="*/ 476757 h 927034"/>
              <a:gd name="connsiteX2006" fmla="*/ 275150 w 1419362"/>
              <a:gd name="connsiteY2006" fmla="*/ 479193 h 927034"/>
              <a:gd name="connsiteX2007" fmla="*/ 275971 w 1419362"/>
              <a:gd name="connsiteY2007" fmla="*/ 480534 h 927034"/>
              <a:gd name="connsiteX2008" fmla="*/ 276435 w 1419362"/>
              <a:gd name="connsiteY2008" fmla="*/ 481303 h 927034"/>
              <a:gd name="connsiteX2009" fmla="*/ 277910 w 1419362"/>
              <a:gd name="connsiteY2009" fmla="*/ 482365 h 927034"/>
              <a:gd name="connsiteX2010" fmla="*/ 281802 w 1419362"/>
              <a:gd name="connsiteY2010" fmla="*/ 482087 h 927034"/>
              <a:gd name="connsiteX2011" fmla="*/ 283156 w 1419362"/>
              <a:gd name="connsiteY2011" fmla="*/ 482889 h 927034"/>
              <a:gd name="connsiteX2012" fmla="*/ 285546 w 1419362"/>
              <a:gd name="connsiteY2012" fmla="*/ 485766 h 927034"/>
              <a:gd name="connsiteX2013" fmla="*/ 286583 w 1419362"/>
              <a:gd name="connsiteY2013" fmla="*/ 486257 h 927034"/>
              <a:gd name="connsiteX2014" fmla="*/ 287688 w 1419362"/>
              <a:gd name="connsiteY2014" fmla="*/ 486813 h 927034"/>
              <a:gd name="connsiteX2015" fmla="*/ 287976 w 1419362"/>
              <a:gd name="connsiteY2015" fmla="*/ 487075 h 927034"/>
              <a:gd name="connsiteX2016" fmla="*/ 289186 w 1419362"/>
              <a:gd name="connsiteY2016" fmla="*/ 488219 h 927034"/>
              <a:gd name="connsiteX2017" fmla="*/ 289654 w 1419362"/>
              <a:gd name="connsiteY2017" fmla="*/ 488661 h 927034"/>
              <a:gd name="connsiteX2018" fmla="*/ 292736 w 1419362"/>
              <a:gd name="connsiteY2018" fmla="*/ 491571 h 927034"/>
              <a:gd name="connsiteX2019" fmla="*/ 293128 w 1419362"/>
              <a:gd name="connsiteY2019" fmla="*/ 492241 h 927034"/>
              <a:gd name="connsiteX2020" fmla="*/ 294448 w 1419362"/>
              <a:gd name="connsiteY2020" fmla="*/ 494498 h 927034"/>
              <a:gd name="connsiteX2021" fmla="*/ 294716 w 1419362"/>
              <a:gd name="connsiteY2021" fmla="*/ 496362 h 927034"/>
              <a:gd name="connsiteX2022" fmla="*/ 294983 w 1419362"/>
              <a:gd name="connsiteY2022" fmla="*/ 498226 h 927034"/>
              <a:gd name="connsiteX2023" fmla="*/ 294885 w 1419362"/>
              <a:gd name="connsiteY2023" fmla="*/ 499273 h 927034"/>
              <a:gd name="connsiteX2024" fmla="*/ 294786 w 1419362"/>
              <a:gd name="connsiteY2024" fmla="*/ 500335 h 927034"/>
              <a:gd name="connsiteX2025" fmla="*/ 295143 w 1419362"/>
              <a:gd name="connsiteY2025" fmla="*/ 502494 h 927034"/>
              <a:gd name="connsiteX2026" fmla="*/ 294888 w 1419362"/>
              <a:gd name="connsiteY2026" fmla="*/ 504112 h 927034"/>
              <a:gd name="connsiteX2027" fmla="*/ 294077 w 1419362"/>
              <a:gd name="connsiteY2027" fmla="*/ 505846 h 927034"/>
              <a:gd name="connsiteX2028" fmla="*/ 291547 w 1419362"/>
              <a:gd name="connsiteY2028" fmla="*/ 505028 h 927034"/>
              <a:gd name="connsiteX2029" fmla="*/ 290121 w 1419362"/>
              <a:gd name="connsiteY2029" fmla="*/ 505257 h 927034"/>
              <a:gd name="connsiteX2030" fmla="*/ 289574 w 1419362"/>
              <a:gd name="connsiteY2030" fmla="*/ 505339 h 927034"/>
              <a:gd name="connsiteX2031" fmla="*/ 289222 w 1419362"/>
              <a:gd name="connsiteY2031" fmla="*/ 505404 h 927034"/>
              <a:gd name="connsiteX2032" fmla="*/ 288210 w 1419362"/>
              <a:gd name="connsiteY2032" fmla="*/ 505568 h 927034"/>
              <a:gd name="connsiteX2033" fmla="*/ 283849 w 1419362"/>
              <a:gd name="connsiteY2033" fmla="*/ 504767 h 927034"/>
              <a:gd name="connsiteX2034" fmla="*/ 281548 w 1419362"/>
              <a:gd name="connsiteY2034" fmla="*/ 504342 h 927034"/>
              <a:gd name="connsiteX2035" fmla="*/ 281295 w 1419362"/>
              <a:gd name="connsiteY2035" fmla="*/ 504407 h 927034"/>
              <a:gd name="connsiteX2036" fmla="*/ 277341 w 1419362"/>
              <a:gd name="connsiteY2036" fmla="*/ 505306 h 927034"/>
              <a:gd name="connsiteX2037" fmla="*/ 276126 w 1419362"/>
              <a:gd name="connsiteY2037" fmla="*/ 505584 h 927034"/>
              <a:gd name="connsiteX2038" fmla="*/ 275739 w 1419362"/>
              <a:gd name="connsiteY2038" fmla="*/ 505682 h 927034"/>
              <a:gd name="connsiteX2039" fmla="*/ 275443 w 1419362"/>
              <a:gd name="connsiteY2039" fmla="*/ 505928 h 927034"/>
              <a:gd name="connsiteX2040" fmla="*/ 274869 w 1419362"/>
              <a:gd name="connsiteY2040" fmla="*/ 506418 h 927034"/>
              <a:gd name="connsiteX2041" fmla="*/ 274575 w 1419362"/>
              <a:gd name="connsiteY2041" fmla="*/ 507481 h 927034"/>
              <a:gd name="connsiteX2042" fmla="*/ 274302 w 1419362"/>
              <a:gd name="connsiteY2042" fmla="*/ 508462 h 927034"/>
              <a:gd name="connsiteX2043" fmla="*/ 273314 w 1419362"/>
              <a:gd name="connsiteY2043" fmla="*/ 508577 h 927034"/>
              <a:gd name="connsiteX2044" fmla="*/ 271098 w 1419362"/>
              <a:gd name="connsiteY2044" fmla="*/ 507137 h 927034"/>
              <a:gd name="connsiteX2045" fmla="*/ 269012 w 1419362"/>
              <a:gd name="connsiteY2045" fmla="*/ 506941 h 927034"/>
              <a:gd name="connsiteX2046" fmla="*/ 268260 w 1419362"/>
              <a:gd name="connsiteY2046" fmla="*/ 506876 h 927034"/>
              <a:gd name="connsiteX2047" fmla="*/ 266157 w 1419362"/>
              <a:gd name="connsiteY2047" fmla="*/ 508347 h 927034"/>
              <a:gd name="connsiteX2048" fmla="*/ 265658 w 1419362"/>
              <a:gd name="connsiteY2048" fmla="*/ 508593 h 927034"/>
              <a:gd name="connsiteX2049" fmla="*/ 264131 w 1419362"/>
              <a:gd name="connsiteY2049" fmla="*/ 509132 h 927034"/>
              <a:gd name="connsiteX2050" fmla="*/ 263057 w 1419362"/>
              <a:gd name="connsiteY2050" fmla="*/ 509508 h 927034"/>
              <a:gd name="connsiteX2051" fmla="*/ 259908 w 1419362"/>
              <a:gd name="connsiteY2051" fmla="*/ 509803 h 927034"/>
              <a:gd name="connsiteX2052" fmla="*/ 260045 w 1419362"/>
              <a:gd name="connsiteY2052" fmla="*/ 507448 h 927034"/>
              <a:gd name="connsiteX2053" fmla="*/ 257416 w 1419362"/>
              <a:gd name="connsiteY2053" fmla="*/ 502968 h 927034"/>
              <a:gd name="connsiteX2054" fmla="*/ 256058 w 1419362"/>
              <a:gd name="connsiteY2054" fmla="*/ 502837 h 927034"/>
              <a:gd name="connsiteX2055" fmla="*/ 254830 w 1419362"/>
              <a:gd name="connsiteY2055" fmla="*/ 501774 h 927034"/>
              <a:gd name="connsiteX2056" fmla="*/ 253042 w 1419362"/>
              <a:gd name="connsiteY2056" fmla="*/ 501578 h 927034"/>
              <a:gd name="connsiteX2057" fmla="*/ 252342 w 1419362"/>
              <a:gd name="connsiteY2057" fmla="*/ 500630 h 927034"/>
              <a:gd name="connsiteX2058" fmla="*/ 251132 w 1419362"/>
              <a:gd name="connsiteY2058" fmla="*/ 500205 h 927034"/>
              <a:gd name="connsiteX2059" fmla="*/ 250015 w 1419362"/>
              <a:gd name="connsiteY2059" fmla="*/ 501317 h 927034"/>
              <a:gd name="connsiteX2060" fmla="*/ 249451 w 1419362"/>
              <a:gd name="connsiteY2060" fmla="*/ 502984 h 927034"/>
              <a:gd name="connsiteX2061" fmla="*/ 247961 w 1419362"/>
              <a:gd name="connsiteY2061" fmla="*/ 504145 h 927034"/>
              <a:gd name="connsiteX2062" fmla="*/ 244619 w 1419362"/>
              <a:gd name="connsiteY2062" fmla="*/ 505241 h 927034"/>
              <a:gd name="connsiteX2063" fmla="*/ 242196 w 1419362"/>
              <a:gd name="connsiteY2063" fmla="*/ 508086 h 927034"/>
              <a:gd name="connsiteX2064" fmla="*/ 239112 w 1419362"/>
              <a:gd name="connsiteY2064" fmla="*/ 507448 h 927034"/>
              <a:gd name="connsiteX2065" fmla="*/ 238183 w 1419362"/>
              <a:gd name="connsiteY2065" fmla="*/ 508380 h 927034"/>
              <a:gd name="connsiteX2066" fmla="*/ 238648 w 1419362"/>
              <a:gd name="connsiteY2066" fmla="*/ 509770 h 927034"/>
              <a:gd name="connsiteX2067" fmla="*/ 238849 w 1419362"/>
              <a:gd name="connsiteY2067" fmla="*/ 510359 h 927034"/>
              <a:gd name="connsiteX2068" fmla="*/ 237984 w 1419362"/>
              <a:gd name="connsiteY2068" fmla="*/ 510604 h 927034"/>
              <a:gd name="connsiteX2069" fmla="*/ 235457 w 1419362"/>
              <a:gd name="connsiteY2069" fmla="*/ 509410 h 927034"/>
              <a:gd name="connsiteX2070" fmla="*/ 232616 w 1419362"/>
              <a:gd name="connsiteY2070" fmla="*/ 510130 h 927034"/>
              <a:gd name="connsiteX2071" fmla="*/ 232045 w 1419362"/>
              <a:gd name="connsiteY2071" fmla="*/ 509606 h 927034"/>
              <a:gd name="connsiteX2072" fmla="*/ 231752 w 1419362"/>
              <a:gd name="connsiteY2072" fmla="*/ 509329 h 927034"/>
              <a:gd name="connsiteX2073" fmla="*/ 230004 w 1419362"/>
              <a:gd name="connsiteY2073" fmla="*/ 509623 h 927034"/>
              <a:gd name="connsiteX2074" fmla="*/ 229815 w 1419362"/>
              <a:gd name="connsiteY2074" fmla="*/ 509721 h 927034"/>
              <a:gd name="connsiteX2075" fmla="*/ 228757 w 1419362"/>
              <a:gd name="connsiteY2075" fmla="*/ 510359 h 927034"/>
              <a:gd name="connsiteX2076" fmla="*/ 228392 w 1419362"/>
              <a:gd name="connsiteY2076" fmla="*/ 510588 h 927034"/>
              <a:gd name="connsiteX2077" fmla="*/ 228044 w 1419362"/>
              <a:gd name="connsiteY2077" fmla="*/ 510555 h 927034"/>
              <a:gd name="connsiteX2078" fmla="*/ 226404 w 1419362"/>
              <a:gd name="connsiteY2078" fmla="*/ 510228 h 927034"/>
              <a:gd name="connsiteX2079" fmla="*/ 226172 w 1419362"/>
              <a:gd name="connsiteY2079" fmla="*/ 510277 h 927034"/>
              <a:gd name="connsiteX2080" fmla="*/ 224270 w 1419362"/>
              <a:gd name="connsiteY2080" fmla="*/ 510653 h 927034"/>
              <a:gd name="connsiteX2081" fmla="*/ 223966 w 1419362"/>
              <a:gd name="connsiteY2081" fmla="*/ 510702 h 927034"/>
              <a:gd name="connsiteX2082" fmla="*/ 222736 w 1419362"/>
              <a:gd name="connsiteY2082" fmla="*/ 511389 h 927034"/>
              <a:gd name="connsiteX2083" fmla="*/ 220311 w 1419362"/>
              <a:gd name="connsiteY2083" fmla="*/ 512730 h 927034"/>
              <a:gd name="connsiteX2084" fmla="*/ 219937 w 1419362"/>
              <a:gd name="connsiteY2084" fmla="*/ 513351 h 927034"/>
              <a:gd name="connsiteX2085" fmla="*/ 220117 w 1419362"/>
              <a:gd name="connsiteY2085" fmla="*/ 514152 h 927034"/>
              <a:gd name="connsiteX2086" fmla="*/ 219373 w 1419362"/>
              <a:gd name="connsiteY2086" fmla="*/ 514594 h 927034"/>
              <a:gd name="connsiteX2087" fmla="*/ 218511 w 1419362"/>
              <a:gd name="connsiteY2087" fmla="*/ 514267 h 927034"/>
              <a:gd name="connsiteX2088" fmla="*/ 217236 w 1419362"/>
              <a:gd name="connsiteY2088" fmla="*/ 515379 h 927034"/>
              <a:gd name="connsiteX2089" fmla="*/ 217082 w 1419362"/>
              <a:gd name="connsiteY2089" fmla="*/ 515509 h 927034"/>
              <a:gd name="connsiteX2090" fmla="*/ 214835 w 1419362"/>
              <a:gd name="connsiteY2090" fmla="*/ 516343 h 927034"/>
              <a:gd name="connsiteX2091" fmla="*/ 214482 w 1419362"/>
              <a:gd name="connsiteY2091" fmla="*/ 516572 h 927034"/>
              <a:gd name="connsiteX2092" fmla="*/ 212500 w 1419362"/>
              <a:gd name="connsiteY2092" fmla="*/ 517766 h 927034"/>
              <a:gd name="connsiteX2093" fmla="*/ 209410 w 1419362"/>
              <a:gd name="connsiteY2093" fmla="*/ 518371 h 927034"/>
              <a:gd name="connsiteX2094" fmla="*/ 207495 w 1419362"/>
              <a:gd name="connsiteY2094" fmla="*/ 518175 h 927034"/>
              <a:gd name="connsiteX2095" fmla="*/ 206835 w 1419362"/>
              <a:gd name="connsiteY2095" fmla="*/ 517357 h 927034"/>
              <a:gd name="connsiteX2096" fmla="*/ 204859 w 1419362"/>
              <a:gd name="connsiteY2096" fmla="*/ 514937 h 927034"/>
              <a:gd name="connsiteX2097" fmla="*/ 202330 w 1419362"/>
              <a:gd name="connsiteY2097" fmla="*/ 514724 h 927034"/>
              <a:gd name="connsiteX2098" fmla="*/ 199562 w 1419362"/>
              <a:gd name="connsiteY2098" fmla="*/ 512975 h 927034"/>
              <a:gd name="connsiteX2099" fmla="*/ 198113 w 1419362"/>
              <a:gd name="connsiteY2099" fmla="*/ 512926 h 927034"/>
              <a:gd name="connsiteX2100" fmla="*/ 197032 w 1419362"/>
              <a:gd name="connsiteY2100" fmla="*/ 512893 h 927034"/>
              <a:gd name="connsiteX2101" fmla="*/ 196316 w 1419362"/>
              <a:gd name="connsiteY2101" fmla="*/ 513662 h 927034"/>
              <a:gd name="connsiteX2102" fmla="*/ 196100 w 1419362"/>
              <a:gd name="connsiteY2102" fmla="*/ 513891 h 927034"/>
              <a:gd name="connsiteX2103" fmla="*/ 194519 w 1419362"/>
              <a:gd name="connsiteY2103" fmla="*/ 513629 h 927034"/>
              <a:gd name="connsiteX2104" fmla="*/ 193755 w 1419362"/>
              <a:gd name="connsiteY2104" fmla="*/ 513498 h 927034"/>
              <a:gd name="connsiteX2105" fmla="*/ 193584 w 1419362"/>
              <a:gd name="connsiteY2105" fmla="*/ 513547 h 927034"/>
              <a:gd name="connsiteX2106" fmla="*/ 193136 w 1419362"/>
              <a:gd name="connsiteY2106" fmla="*/ 513678 h 927034"/>
              <a:gd name="connsiteX2107" fmla="*/ 192019 w 1419362"/>
              <a:gd name="connsiteY2107" fmla="*/ 514839 h 927034"/>
              <a:gd name="connsiteX2108" fmla="*/ 191769 w 1419362"/>
              <a:gd name="connsiteY2108" fmla="*/ 515100 h 927034"/>
              <a:gd name="connsiteX2109" fmla="*/ 191581 w 1419362"/>
              <a:gd name="connsiteY2109" fmla="*/ 515787 h 927034"/>
              <a:gd name="connsiteX2110" fmla="*/ 192774 w 1419362"/>
              <a:gd name="connsiteY2110" fmla="*/ 519826 h 927034"/>
              <a:gd name="connsiteX2111" fmla="*/ 193214 w 1419362"/>
              <a:gd name="connsiteY2111" fmla="*/ 521314 h 927034"/>
              <a:gd name="connsiteX2112" fmla="*/ 193126 w 1419362"/>
              <a:gd name="connsiteY2112" fmla="*/ 521429 h 927034"/>
              <a:gd name="connsiteX2113" fmla="*/ 192900 w 1419362"/>
              <a:gd name="connsiteY2113" fmla="*/ 521739 h 927034"/>
              <a:gd name="connsiteX2114" fmla="*/ 192035 w 1419362"/>
              <a:gd name="connsiteY2114" fmla="*/ 521674 h 927034"/>
              <a:gd name="connsiteX2115" fmla="*/ 191775 w 1419362"/>
              <a:gd name="connsiteY2115" fmla="*/ 521330 h 927034"/>
              <a:gd name="connsiteX2116" fmla="*/ 189465 w 1419362"/>
              <a:gd name="connsiteY2116" fmla="*/ 518306 h 927034"/>
              <a:gd name="connsiteX2117" fmla="*/ 188385 w 1419362"/>
              <a:gd name="connsiteY2117" fmla="*/ 518665 h 927034"/>
              <a:gd name="connsiteX2118" fmla="*/ 187794 w 1419362"/>
              <a:gd name="connsiteY2118" fmla="*/ 518861 h 927034"/>
              <a:gd name="connsiteX2119" fmla="*/ 187193 w 1419362"/>
              <a:gd name="connsiteY2119" fmla="*/ 518567 h 927034"/>
              <a:gd name="connsiteX2120" fmla="*/ 186378 w 1419362"/>
              <a:gd name="connsiteY2120" fmla="*/ 518175 h 927034"/>
              <a:gd name="connsiteX2121" fmla="*/ 183621 w 1419362"/>
              <a:gd name="connsiteY2121" fmla="*/ 518665 h 927034"/>
              <a:gd name="connsiteX2122" fmla="*/ 183410 w 1419362"/>
              <a:gd name="connsiteY2122" fmla="*/ 518714 h 927034"/>
              <a:gd name="connsiteX2123" fmla="*/ 182533 w 1419362"/>
              <a:gd name="connsiteY2123" fmla="*/ 519499 h 927034"/>
              <a:gd name="connsiteX2124" fmla="*/ 181487 w 1419362"/>
              <a:gd name="connsiteY2124" fmla="*/ 520431 h 927034"/>
              <a:gd name="connsiteX2125" fmla="*/ 180190 w 1419362"/>
              <a:gd name="connsiteY2125" fmla="*/ 520480 h 927034"/>
              <a:gd name="connsiteX2126" fmla="*/ 178943 w 1419362"/>
              <a:gd name="connsiteY2126" fmla="*/ 519646 h 927034"/>
              <a:gd name="connsiteX2127" fmla="*/ 178151 w 1419362"/>
              <a:gd name="connsiteY2127" fmla="*/ 519515 h 927034"/>
              <a:gd name="connsiteX2128" fmla="*/ 177849 w 1419362"/>
              <a:gd name="connsiteY2128" fmla="*/ 519483 h 927034"/>
              <a:gd name="connsiteX2129" fmla="*/ 177612 w 1419362"/>
              <a:gd name="connsiteY2129" fmla="*/ 519123 h 927034"/>
              <a:gd name="connsiteX2130" fmla="*/ 176441 w 1419362"/>
              <a:gd name="connsiteY2130" fmla="*/ 517357 h 927034"/>
              <a:gd name="connsiteX2131" fmla="*/ 175496 w 1419362"/>
              <a:gd name="connsiteY2131" fmla="*/ 516736 h 927034"/>
              <a:gd name="connsiteX2132" fmla="*/ 175337 w 1419362"/>
              <a:gd name="connsiteY2132" fmla="*/ 516670 h 927034"/>
              <a:gd name="connsiteX2133" fmla="*/ 174271 w 1419362"/>
              <a:gd name="connsiteY2133" fmla="*/ 516294 h 927034"/>
              <a:gd name="connsiteX2134" fmla="*/ 172315 w 1419362"/>
              <a:gd name="connsiteY2134" fmla="*/ 515607 h 927034"/>
              <a:gd name="connsiteX2135" fmla="*/ 171985 w 1419362"/>
              <a:gd name="connsiteY2135" fmla="*/ 515738 h 927034"/>
              <a:gd name="connsiteX2136" fmla="*/ 170769 w 1419362"/>
              <a:gd name="connsiteY2136" fmla="*/ 516212 h 927034"/>
              <a:gd name="connsiteX2137" fmla="*/ 170412 w 1419362"/>
              <a:gd name="connsiteY2137" fmla="*/ 516719 h 927034"/>
              <a:gd name="connsiteX2138" fmla="*/ 170082 w 1419362"/>
              <a:gd name="connsiteY2138" fmla="*/ 517194 h 927034"/>
              <a:gd name="connsiteX2139" fmla="*/ 168425 w 1419362"/>
              <a:gd name="connsiteY2139" fmla="*/ 515755 h 927034"/>
              <a:gd name="connsiteX2140" fmla="*/ 167253 w 1419362"/>
              <a:gd name="connsiteY2140" fmla="*/ 515444 h 927034"/>
              <a:gd name="connsiteX2141" fmla="*/ 164833 w 1419362"/>
              <a:gd name="connsiteY2141" fmla="*/ 517471 h 927034"/>
              <a:gd name="connsiteX2142" fmla="*/ 162609 w 1419362"/>
              <a:gd name="connsiteY2142" fmla="*/ 517455 h 927034"/>
              <a:gd name="connsiteX2143" fmla="*/ 162178 w 1419362"/>
              <a:gd name="connsiteY2143" fmla="*/ 517275 h 927034"/>
              <a:gd name="connsiteX2144" fmla="*/ 160330 w 1419362"/>
              <a:gd name="connsiteY2144" fmla="*/ 516523 h 927034"/>
              <a:gd name="connsiteX2145" fmla="*/ 159141 w 1419362"/>
              <a:gd name="connsiteY2145" fmla="*/ 516916 h 927034"/>
              <a:gd name="connsiteX2146" fmla="*/ 158320 w 1419362"/>
              <a:gd name="connsiteY2146" fmla="*/ 517177 h 927034"/>
              <a:gd name="connsiteX2147" fmla="*/ 157302 w 1419362"/>
              <a:gd name="connsiteY2147" fmla="*/ 516997 h 927034"/>
              <a:gd name="connsiteX2148" fmla="*/ 155034 w 1419362"/>
              <a:gd name="connsiteY2148" fmla="*/ 514447 h 927034"/>
              <a:gd name="connsiteX2149" fmla="*/ 154911 w 1419362"/>
              <a:gd name="connsiteY2149" fmla="*/ 514316 h 927034"/>
              <a:gd name="connsiteX2150" fmla="*/ 154357 w 1419362"/>
              <a:gd name="connsiteY2150" fmla="*/ 514365 h 927034"/>
              <a:gd name="connsiteX2151" fmla="*/ 152995 w 1419362"/>
              <a:gd name="connsiteY2151" fmla="*/ 514479 h 927034"/>
              <a:gd name="connsiteX2152" fmla="*/ 149622 w 1419362"/>
              <a:gd name="connsiteY2152" fmla="*/ 511176 h 927034"/>
              <a:gd name="connsiteX2153" fmla="*/ 148819 w 1419362"/>
              <a:gd name="connsiteY2153" fmla="*/ 511111 h 927034"/>
              <a:gd name="connsiteX2154" fmla="*/ 148013 w 1419362"/>
              <a:gd name="connsiteY2154" fmla="*/ 511667 h 927034"/>
              <a:gd name="connsiteX2155" fmla="*/ 147818 w 1419362"/>
              <a:gd name="connsiteY2155" fmla="*/ 513155 h 927034"/>
              <a:gd name="connsiteX2156" fmla="*/ 147618 w 1419362"/>
              <a:gd name="connsiteY2156" fmla="*/ 513220 h 927034"/>
              <a:gd name="connsiteX2157" fmla="*/ 146951 w 1419362"/>
              <a:gd name="connsiteY2157" fmla="*/ 513449 h 927034"/>
              <a:gd name="connsiteX2158" fmla="*/ 146724 w 1419362"/>
              <a:gd name="connsiteY2158" fmla="*/ 513940 h 927034"/>
              <a:gd name="connsiteX2159" fmla="*/ 146513 w 1419362"/>
              <a:gd name="connsiteY2159" fmla="*/ 514381 h 927034"/>
              <a:gd name="connsiteX2160" fmla="*/ 144659 w 1419362"/>
              <a:gd name="connsiteY2160" fmla="*/ 514676 h 927034"/>
              <a:gd name="connsiteX2161" fmla="*/ 144216 w 1419362"/>
              <a:gd name="connsiteY2161" fmla="*/ 516229 h 927034"/>
              <a:gd name="connsiteX2162" fmla="*/ 143809 w 1419362"/>
              <a:gd name="connsiteY2162" fmla="*/ 516507 h 927034"/>
              <a:gd name="connsiteX2163" fmla="*/ 143223 w 1419362"/>
              <a:gd name="connsiteY2163" fmla="*/ 516899 h 927034"/>
              <a:gd name="connsiteX2164" fmla="*/ 142380 w 1419362"/>
              <a:gd name="connsiteY2164" fmla="*/ 516899 h 927034"/>
              <a:gd name="connsiteX2165" fmla="*/ 142174 w 1419362"/>
              <a:gd name="connsiteY2165" fmla="*/ 516899 h 927034"/>
              <a:gd name="connsiteX2166" fmla="*/ 141892 w 1419362"/>
              <a:gd name="connsiteY2166" fmla="*/ 516670 h 927034"/>
              <a:gd name="connsiteX2167" fmla="*/ 141562 w 1419362"/>
              <a:gd name="connsiteY2167" fmla="*/ 516392 h 927034"/>
              <a:gd name="connsiteX2168" fmla="*/ 140569 w 1419362"/>
              <a:gd name="connsiteY2168" fmla="*/ 516703 h 927034"/>
              <a:gd name="connsiteX2169" fmla="*/ 138807 w 1419362"/>
              <a:gd name="connsiteY2169" fmla="*/ 515509 h 927034"/>
              <a:gd name="connsiteX2170" fmla="*/ 137804 w 1419362"/>
              <a:gd name="connsiteY2170" fmla="*/ 514823 h 927034"/>
              <a:gd name="connsiteX2171" fmla="*/ 136434 w 1419362"/>
              <a:gd name="connsiteY2171" fmla="*/ 514970 h 927034"/>
              <a:gd name="connsiteX2172" fmla="*/ 134528 w 1419362"/>
              <a:gd name="connsiteY2172" fmla="*/ 515166 h 927034"/>
              <a:gd name="connsiteX2173" fmla="*/ 134124 w 1419362"/>
              <a:gd name="connsiteY2173" fmla="*/ 515035 h 927034"/>
              <a:gd name="connsiteX2174" fmla="*/ 132310 w 1419362"/>
              <a:gd name="connsiteY2174" fmla="*/ 514414 h 927034"/>
              <a:gd name="connsiteX2175" fmla="*/ 130114 w 1419362"/>
              <a:gd name="connsiteY2175" fmla="*/ 512893 h 927034"/>
              <a:gd name="connsiteX2176" fmla="*/ 129421 w 1419362"/>
              <a:gd name="connsiteY2176" fmla="*/ 512419 h 927034"/>
              <a:gd name="connsiteX2177" fmla="*/ 128185 w 1419362"/>
              <a:gd name="connsiteY2177" fmla="*/ 512713 h 927034"/>
              <a:gd name="connsiteX2178" fmla="*/ 125929 w 1419362"/>
              <a:gd name="connsiteY2178" fmla="*/ 510931 h 927034"/>
              <a:gd name="connsiteX2179" fmla="*/ 124929 w 1419362"/>
              <a:gd name="connsiteY2179" fmla="*/ 510146 h 927034"/>
              <a:gd name="connsiteX2180" fmla="*/ 123572 w 1419362"/>
              <a:gd name="connsiteY2180" fmla="*/ 510522 h 927034"/>
              <a:gd name="connsiteX2181" fmla="*/ 123383 w 1419362"/>
              <a:gd name="connsiteY2181" fmla="*/ 510571 h 927034"/>
              <a:gd name="connsiteX2182" fmla="*/ 123245 w 1419362"/>
              <a:gd name="connsiteY2182" fmla="*/ 510817 h 927034"/>
              <a:gd name="connsiteX2183" fmla="*/ 122820 w 1419362"/>
              <a:gd name="connsiteY2183" fmla="*/ 511569 h 927034"/>
              <a:gd name="connsiteX2184" fmla="*/ 121947 w 1419362"/>
              <a:gd name="connsiteY2184" fmla="*/ 512991 h 927034"/>
              <a:gd name="connsiteX2185" fmla="*/ 119653 w 1419362"/>
              <a:gd name="connsiteY2185" fmla="*/ 514332 h 927034"/>
              <a:gd name="connsiteX2186" fmla="*/ 118118 w 1419362"/>
              <a:gd name="connsiteY2186" fmla="*/ 513089 h 927034"/>
              <a:gd name="connsiteX2187" fmla="*/ 117436 w 1419362"/>
              <a:gd name="connsiteY2187" fmla="*/ 513057 h 927034"/>
              <a:gd name="connsiteX2188" fmla="*/ 116697 w 1419362"/>
              <a:gd name="connsiteY2188" fmla="*/ 513008 h 927034"/>
              <a:gd name="connsiteX2189" fmla="*/ 116116 w 1419362"/>
              <a:gd name="connsiteY2189" fmla="*/ 512599 h 927034"/>
              <a:gd name="connsiteX2190" fmla="*/ 114334 w 1419362"/>
              <a:gd name="connsiteY2190" fmla="*/ 513547 h 927034"/>
              <a:gd name="connsiteX2191" fmla="*/ 113665 w 1419362"/>
              <a:gd name="connsiteY2191" fmla="*/ 513923 h 927034"/>
              <a:gd name="connsiteX2192" fmla="*/ 112308 w 1419362"/>
              <a:gd name="connsiteY2192" fmla="*/ 514103 h 927034"/>
              <a:gd name="connsiteX2193" fmla="*/ 110807 w 1419362"/>
              <a:gd name="connsiteY2193" fmla="*/ 516948 h 927034"/>
              <a:gd name="connsiteX2194" fmla="*/ 109509 w 1419362"/>
              <a:gd name="connsiteY2194" fmla="*/ 517439 h 927034"/>
              <a:gd name="connsiteX2195" fmla="*/ 107842 w 1419362"/>
              <a:gd name="connsiteY2195" fmla="*/ 516932 h 927034"/>
              <a:gd name="connsiteX2196" fmla="*/ 105730 w 1419362"/>
              <a:gd name="connsiteY2196" fmla="*/ 515035 h 927034"/>
              <a:gd name="connsiteX2197" fmla="*/ 105388 w 1419362"/>
              <a:gd name="connsiteY2197" fmla="*/ 514741 h 927034"/>
              <a:gd name="connsiteX2198" fmla="*/ 104886 w 1419362"/>
              <a:gd name="connsiteY2198" fmla="*/ 515853 h 927034"/>
              <a:gd name="connsiteX2199" fmla="*/ 104693 w 1419362"/>
              <a:gd name="connsiteY2199" fmla="*/ 516899 h 927034"/>
              <a:gd name="connsiteX2200" fmla="*/ 101367 w 1419362"/>
              <a:gd name="connsiteY2200" fmla="*/ 515885 h 927034"/>
              <a:gd name="connsiteX2201" fmla="*/ 100492 w 1419362"/>
              <a:gd name="connsiteY2201" fmla="*/ 517243 h 927034"/>
              <a:gd name="connsiteX2202" fmla="*/ 99725 w 1419362"/>
              <a:gd name="connsiteY2202" fmla="*/ 517766 h 927034"/>
              <a:gd name="connsiteX2203" fmla="*/ 96461 w 1419362"/>
              <a:gd name="connsiteY2203" fmla="*/ 519957 h 927034"/>
              <a:gd name="connsiteX2204" fmla="*/ 96144 w 1419362"/>
              <a:gd name="connsiteY2204" fmla="*/ 521134 h 927034"/>
              <a:gd name="connsiteX2205" fmla="*/ 95509 w 1419362"/>
              <a:gd name="connsiteY2205" fmla="*/ 521886 h 927034"/>
              <a:gd name="connsiteX2206" fmla="*/ 95273 w 1419362"/>
              <a:gd name="connsiteY2206" fmla="*/ 522181 h 927034"/>
              <a:gd name="connsiteX2207" fmla="*/ 93954 w 1419362"/>
              <a:gd name="connsiteY2207" fmla="*/ 522835 h 927034"/>
              <a:gd name="connsiteX2208" fmla="*/ 93291 w 1419362"/>
              <a:gd name="connsiteY2208" fmla="*/ 523162 h 927034"/>
              <a:gd name="connsiteX2209" fmla="*/ 93045 w 1419362"/>
              <a:gd name="connsiteY2209" fmla="*/ 523522 h 927034"/>
              <a:gd name="connsiteX2210" fmla="*/ 92795 w 1419362"/>
              <a:gd name="connsiteY2210" fmla="*/ 523930 h 927034"/>
              <a:gd name="connsiteX2211" fmla="*/ 92943 w 1419362"/>
              <a:gd name="connsiteY2211" fmla="*/ 525598 h 927034"/>
              <a:gd name="connsiteX2212" fmla="*/ 93098 w 1419362"/>
              <a:gd name="connsiteY2212" fmla="*/ 527315 h 927034"/>
              <a:gd name="connsiteX2213" fmla="*/ 93252 w 1419362"/>
              <a:gd name="connsiteY2213" fmla="*/ 529048 h 927034"/>
              <a:gd name="connsiteX2214" fmla="*/ 93569 w 1419362"/>
              <a:gd name="connsiteY2214" fmla="*/ 529490 h 927034"/>
              <a:gd name="connsiteX2215" fmla="*/ 93925 w 1419362"/>
              <a:gd name="connsiteY2215" fmla="*/ 529980 h 927034"/>
              <a:gd name="connsiteX2216" fmla="*/ 95500 w 1419362"/>
              <a:gd name="connsiteY2216" fmla="*/ 529964 h 927034"/>
              <a:gd name="connsiteX2217" fmla="*/ 97075 w 1419362"/>
              <a:gd name="connsiteY2217" fmla="*/ 529947 h 927034"/>
              <a:gd name="connsiteX2218" fmla="*/ 97273 w 1419362"/>
              <a:gd name="connsiteY2218" fmla="*/ 530225 h 927034"/>
              <a:gd name="connsiteX2219" fmla="*/ 97747 w 1419362"/>
              <a:gd name="connsiteY2219" fmla="*/ 530880 h 927034"/>
              <a:gd name="connsiteX2220" fmla="*/ 98104 w 1419362"/>
              <a:gd name="connsiteY2220" fmla="*/ 532989 h 927034"/>
              <a:gd name="connsiteX2221" fmla="*/ 97208 w 1419362"/>
              <a:gd name="connsiteY2221" fmla="*/ 537698 h 927034"/>
              <a:gd name="connsiteX2222" fmla="*/ 98794 w 1419362"/>
              <a:gd name="connsiteY2222" fmla="*/ 540690 h 927034"/>
              <a:gd name="connsiteX2223" fmla="*/ 100184 w 1419362"/>
              <a:gd name="connsiteY2223" fmla="*/ 545350 h 927034"/>
              <a:gd name="connsiteX2224" fmla="*/ 100311 w 1419362"/>
              <a:gd name="connsiteY2224" fmla="*/ 545514 h 927034"/>
              <a:gd name="connsiteX2225" fmla="*/ 103551 w 1419362"/>
              <a:gd name="connsiteY2225" fmla="*/ 549831 h 927034"/>
              <a:gd name="connsiteX2226" fmla="*/ 105520 w 1419362"/>
              <a:gd name="connsiteY2226" fmla="*/ 550959 h 927034"/>
              <a:gd name="connsiteX2227" fmla="*/ 107586 w 1419362"/>
              <a:gd name="connsiteY2227" fmla="*/ 551253 h 927034"/>
              <a:gd name="connsiteX2228" fmla="*/ 102531 w 1419362"/>
              <a:gd name="connsiteY2228" fmla="*/ 557892 h 927034"/>
              <a:gd name="connsiteX2229" fmla="*/ 100765 w 1419362"/>
              <a:gd name="connsiteY2229" fmla="*/ 559772 h 927034"/>
              <a:gd name="connsiteX2230" fmla="*/ 97680 w 1419362"/>
              <a:gd name="connsiteY2230" fmla="*/ 560148 h 927034"/>
              <a:gd name="connsiteX2231" fmla="*/ 95823 w 1419362"/>
              <a:gd name="connsiteY2231" fmla="*/ 562503 h 927034"/>
              <a:gd name="connsiteX2232" fmla="*/ 94054 w 1419362"/>
              <a:gd name="connsiteY2232" fmla="*/ 563827 h 927034"/>
              <a:gd name="connsiteX2233" fmla="*/ 93914 w 1419362"/>
              <a:gd name="connsiteY2233" fmla="*/ 563762 h 927034"/>
              <a:gd name="connsiteX2234" fmla="*/ 91053 w 1419362"/>
              <a:gd name="connsiteY2234" fmla="*/ 562585 h 927034"/>
              <a:gd name="connsiteX2235" fmla="*/ 86845 w 1419362"/>
              <a:gd name="connsiteY2235" fmla="*/ 562863 h 927034"/>
              <a:gd name="connsiteX2236" fmla="*/ 87057 w 1419362"/>
              <a:gd name="connsiteY2236" fmla="*/ 566820 h 927034"/>
              <a:gd name="connsiteX2237" fmla="*/ 83455 w 1419362"/>
              <a:gd name="connsiteY2237" fmla="*/ 574570 h 927034"/>
              <a:gd name="connsiteX2238" fmla="*/ 79903 w 1419362"/>
              <a:gd name="connsiteY2238" fmla="*/ 574930 h 927034"/>
              <a:gd name="connsiteX2239" fmla="*/ 76642 w 1419362"/>
              <a:gd name="connsiteY2239" fmla="*/ 577105 h 927034"/>
              <a:gd name="connsiteX2240" fmla="*/ 74522 w 1419362"/>
              <a:gd name="connsiteY2240" fmla="*/ 582386 h 927034"/>
              <a:gd name="connsiteX2241" fmla="*/ 73305 w 1419362"/>
              <a:gd name="connsiteY2241" fmla="*/ 582092 h 927034"/>
              <a:gd name="connsiteX2242" fmla="*/ 71395 w 1419362"/>
              <a:gd name="connsiteY2242" fmla="*/ 579966 h 927034"/>
              <a:gd name="connsiteX2243" fmla="*/ 69066 w 1419362"/>
              <a:gd name="connsiteY2243" fmla="*/ 577366 h 927034"/>
              <a:gd name="connsiteX2244" fmla="*/ 66735 w 1419362"/>
              <a:gd name="connsiteY2244" fmla="*/ 578593 h 927034"/>
              <a:gd name="connsiteX2245" fmla="*/ 65338 w 1419362"/>
              <a:gd name="connsiteY2245" fmla="*/ 579623 h 927034"/>
              <a:gd name="connsiteX2246" fmla="*/ 64336 w 1419362"/>
              <a:gd name="connsiteY2246" fmla="*/ 583972 h 927034"/>
              <a:gd name="connsiteX2247" fmla="*/ 63516 w 1419362"/>
              <a:gd name="connsiteY2247" fmla="*/ 587651 h 927034"/>
              <a:gd name="connsiteX2248" fmla="*/ 61928 w 1419362"/>
              <a:gd name="connsiteY2248" fmla="*/ 587929 h 927034"/>
              <a:gd name="connsiteX2249" fmla="*/ 60990 w 1419362"/>
              <a:gd name="connsiteY2249" fmla="*/ 587553 h 927034"/>
              <a:gd name="connsiteX2250" fmla="*/ 59674 w 1419362"/>
              <a:gd name="connsiteY2250" fmla="*/ 586605 h 927034"/>
              <a:gd name="connsiteX2251" fmla="*/ 56767 w 1419362"/>
              <a:gd name="connsiteY2251" fmla="*/ 585362 h 927034"/>
              <a:gd name="connsiteX2252" fmla="*/ 54717 w 1419362"/>
              <a:gd name="connsiteY2252" fmla="*/ 586588 h 927034"/>
              <a:gd name="connsiteX2253" fmla="*/ 53230 w 1419362"/>
              <a:gd name="connsiteY2253" fmla="*/ 588289 h 927034"/>
              <a:gd name="connsiteX2254" fmla="*/ 51552 w 1419362"/>
              <a:gd name="connsiteY2254" fmla="*/ 589221 h 927034"/>
              <a:gd name="connsiteX2255" fmla="*/ 49496 w 1419362"/>
              <a:gd name="connsiteY2255" fmla="*/ 589499 h 927034"/>
              <a:gd name="connsiteX2256" fmla="*/ 47714 w 1419362"/>
              <a:gd name="connsiteY2256" fmla="*/ 588845 h 927034"/>
              <a:gd name="connsiteX2257" fmla="*/ 43684 w 1419362"/>
              <a:gd name="connsiteY2257" fmla="*/ 587504 h 927034"/>
              <a:gd name="connsiteX2258" fmla="*/ 39755 w 1419362"/>
              <a:gd name="connsiteY2258" fmla="*/ 587586 h 927034"/>
              <a:gd name="connsiteX2259" fmla="*/ 36956 w 1419362"/>
              <a:gd name="connsiteY2259" fmla="*/ 588812 h 927034"/>
              <a:gd name="connsiteX2260" fmla="*/ 36769 w 1419362"/>
              <a:gd name="connsiteY2260" fmla="*/ 588714 h 927034"/>
              <a:gd name="connsiteX2261" fmla="*/ 33972 w 1419362"/>
              <a:gd name="connsiteY2261" fmla="*/ 590218 h 927034"/>
              <a:gd name="connsiteX2262" fmla="*/ 32292 w 1419362"/>
              <a:gd name="connsiteY2262" fmla="*/ 590971 h 927034"/>
              <a:gd name="connsiteX2263" fmla="*/ 29395 w 1419362"/>
              <a:gd name="connsiteY2263" fmla="*/ 591428 h 927034"/>
              <a:gd name="connsiteX2264" fmla="*/ 24053 w 1419362"/>
              <a:gd name="connsiteY2264" fmla="*/ 589728 h 927034"/>
              <a:gd name="connsiteX2265" fmla="*/ 21708 w 1419362"/>
              <a:gd name="connsiteY2265" fmla="*/ 588681 h 927034"/>
              <a:gd name="connsiteX2266" fmla="*/ 16473 w 1419362"/>
              <a:gd name="connsiteY2266" fmla="*/ 585525 h 927034"/>
              <a:gd name="connsiteX2267" fmla="*/ 16290 w 1419362"/>
              <a:gd name="connsiteY2267" fmla="*/ 585558 h 927034"/>
              <a:gd name="connsiteX2268" fmla="*/ 13504 w 1419362"/>
              <a:gd name="connsiteY2268" fmla="*/ 585885 h 927034"/>
              <a:gd name="connsiteX2269" fmla="*/ 10977 w 1419362"/>
              <a:gd name="connsiteY2269" fmla="*/ 586719 h 927034"/>
              <a:gd name="connsiteX2270" fmla="*/ 10534 w 1419362"/>
              <a:gd name="connsiteY2270" fmla="*/ 586850 h 927034"/>
              <a:gd name="connsiteX2271" fmla="*/ 9554 w 1419362"/>
              <a:gd name="connsiteY2271" fmla="*/ 586523 h 927034"/>
              <a:gd name="connsiteX2272" fmla="*/ 8500 w 1419362"/>
              <a:gd name="connsiteY2272" fmla="*/ 586163 h 927034"/>
              <a:gd name="connsiteX2273" fmla="*/ 7473 w 1419362"/>
              <a:gd name="connsiteY2273" fmla="*/ 586229 h 927034"/>
              <a:gd name="connsiteX2274" fmla="*/ 6770 w 1419362"/>
              <a:gd name="connsiteY2274" fmla="*/ 586278 h 927034"/>
              <a:gd name="connsiteX2275" fmla="*/ 2087 w 1419362"/>
              <a:gd name="connsiteY2275" fmla="*/ 588191 h 927034"/>
              <a:gd name="connsiteX2276" fmla="*/ 1980 w 1419362"/>
              <a:gd name="connsiteY2276" fmla="*/ 588223 h 927034"/>
              <a:gd name="connsiteX2277" fmla="*/ 180 w 1419362"/>
              <a:gd name="connsiteY2277" fmla="*/ 592360 h 927034"/>
              <a:gd name="connsiteX2278" fmla="*/ 369 w 1419362"/>
              <a:gd name="connsiteY2278" fmla="*/ 592442 h 927034"/>
              <a:gd name="connsiteX2279" fmla="*/ 1866 w 1419362"/>
              <a:gd name="connsiteY2279" fmla="*/ 592818 h 927034"/>
              <a:gd name="connsiteX2280" fmla="*/ 2365 w 1419362"/>
              <a:gd name="connsiteY2280" fmla="*/ 593063 h 927034"/>
              <a:gd name="connsiteX2281" fmla="*/ 2615 w 1419362"/>
              <a:gd name="connsiteY2281" fmla="*/ 593194 h 927034"/>
              <a:gd name="connsiteX2282" fmla="*/ 3138 w 1419362"/>
              <a:gd name="connsiteY2282" fmla="*/ 593423 h 927034"/>
              <a:gd name="connsiteX2283" fmla="*/ 3738 w 1419362"/>
              <a:gd name="connsiteY2283" fmla="*/ 593570 h 927034"/>
              <a:gd name="connsiteX2284" fmla="*/ 4274 w 1419362"/>
              <a:gd name="connsiteY2284" fmla="*/ 593701 h 927034"/>
              <a:gd name="connsiteX2285" fmla="*/ 4486 w 1419362"/>
              <a:gd name="connsiteY2285" fmla="*/ 593750 h 927034"/>
              <a:gd name="connsiteX2286" fmla="*/ 4636 w 1419362"/>
              <a:gd name="connsiteY2286" fmla="*/ 593783 h 927034"/>
              <a:gd name="connsiteX2287" fmla="*/ 5534 w 1419362"/>
              <a:gd name="connsiteY2287" fmla="*/ 594682 h 927034"/>
              <a:gd name="connsiteX2288" fmla="*/ 6282 w 1419362"/>
              <a:gd name="connsiteY2288" fmla="*/ 595434 h 927034"/>
              <a:gd name="connsiteX2289" fmla="*/ 7255 w 1419362"/>
              <a:gd name="connsiteY2289" fmla="*/ 596039 h 927034"/>
              <a:gd name="connsiteX2290" fmla="*/ 7405 w 1419362"/>
              <a:gd name="connsiteY2290" fmla="*/ 596187 h 927034"/>
              <a:gd name="connsiteX2291" fmla="*/ 8154 w 1419362"/>
              <a:gd name="connsiteY2291" fmla="*/ 596481 h 927034"/>
              <a:gd name="connsiteX2292" fmla="*/ 8528 w 1419362"/>
              <a:gd name="connsiteY2292" fmla="*/ 597315 h 927034"/>
              <a:gd name="connsiteX2293" fmla="*/ 9052 w 1419362"/>
              <a:gd name="connsiteY2293" fmla="*/ 597315 h 927034"/>
              <a:gd name="connsiteX2294" fmla="*/ 9950 w 1419362"/>
              <a:gd name="connsiteY2294" fmla="*/ 597985 h 927034"/>
              <a:gd name="connsiteX2295" fmla="*/ 11297 w 1419362"/>
              <a:gd name="connsiteY2295" fmla="*/ 598574 h 927034"/>
              <a:gd name="connsiteX2296" fmla="*/ 12196 w 1419362"/>
              <a:gd name="connsiteY2296" fmla="*/ 599097 h 927034"/>
              <a:gd name="connsiteX2297" fmla="*/ 13363 w 1419362"/>
              <a:gd name="connsiteY2297" fmla="*/ 599898 h 927034"/>
              <a:gd name="connsiteX2298" fmla="*/ 13918 w 1419362"/>
              <a:gd name="connsiteY2298" fmla="*/ 600748 h 927034"/>
              <a:gd name="connsiteX2299" fmla="*/ 14067 w 1419362"/>
              <a:gd name="connsiteY2299" fmla="*/ 600978 h 927034"/>
              <a:gd name="connsiteX2300" fmla="*/ 14403 w 1419362"/>
              <a:gd name="connsiteY2300" fmla="*/ 601484 h 927034"/>
              <a:gd name="connsiteX2301" fmla="*/ 14788 w 1419362"/>
              <a:gd name="connsiteY2301" fmla="*/ 602073 h 927034"/>
              <a:gd name="connsiteX2302" fmla="*/ 15908 w 1419362"/>
              <a:gd name="connsiteY2302" fmla="*/ 602825 h 927034"/>
              <a:gd name="connsiteX2303" fmla="*/ 16612 w 1419362"/>
              <a:gd name="connsiteY2303" fmla="*/ 603888 h 927034"/>
              <a:gd name="connsiteX2304" fmla="*/ 16762 w 1419362"/>
              <a:gd name="connsiteY2304" fmla="*/ 604051 h 927034"/>
              <a:gd name="connsiteX2305" fmla="*/ 17510 w 1419362"/>
              <a:gd name="connsiteY2305" fmla="*/ 604787 h 927034"/>
              <a:gd name="connsiteX2306" fmla="*/ 18259 w 1419362"/>
              <a:gd name="connsiteY2306" fmla="*/ 605915 h 927034"/>
              <a:gd name="connsiteX2307" fmla="*/ 19007 w 1419362"/>
              <a:gd name="connsiteY2307" fmla="*/ 607044 h 927034"/>
              <a:gd name="connsiteX2308" fmla="*/ 19793 w 1419362"/>
              <a:gd name="connsiteY2308" fmla="*/ 608156 h 927034"/>
              <a:gd name="connsiteX2309" fmla="*/ 20916 w 1419362"/>
              <a:gd name="connsiteY2309" fmla="*/ 608941 h 927034"/>
              <a:gd name="connsiteX2310" fmla="*/ 21776 w 1419362"/>
              <a:gd name="connsiteY2310" fmla="*/ 609807 h 927034"/>
              <a:gd name="connsiteX2311" fmla="*/ 22899 w 1419362"/>
              <a:gd name="connsiteY2311" fmla="*/ 610559 h 927034"/>
              <a:gd name="connsiteX2312" fmla="*/ 24023 w 1419362"/>
              <a:gd name="connsiteY2312" fmla="*/ 611230 h 927034"/>
              <a:gd name="connsiteX2313" fmla="*/ 25145 w 1419362"/>
              <a:gd name="connsiteY2313" fmla="*/ 611982 h 927034"/>
              <a:gd name="connsiteX2314" fmla="*/ 26230 w 1419362"/>
              <a:gd name="connsiteY2314" fmla="*/ 612767 h 927034"/>
              <a:gd name="connsiteX2315" fmla="*/ 26941 w 1419362"/>
              <a:gd name="connsiteY2315" fmla="*/ 613633 h 927034"/>
              <a:gd name="connsiteX2316" fmla="*/ 27690 w 1419362"/>
              <a:gd name="connsiteY2316" fmla="*/ 614745 h 927034"/>
              <a:gd name="connsiteX2317" fmla="*/ 28439 w 1419362"/>
              <a:gd name="connsiteY2317" fmla="*/ 615873 h 927034"/>
              <a:gd name="connsiteX2318" fmla="*/ 28663 w 1419362"/>
              <a:gd name="connsiteY2318" fmla="*/ 617525 h 927034"/>
              <a:gd name="connsiteX2319" fmla="*/ 28289 w 1419362"/>
              <a:gd name="connsiteY2319" fmla="*/ 618784 h 927034"/>
              <a:gd name="connsiteX2320" fmla="*/ 28064 w 1419362"/>
              <a:gd name="connsiteY2320" fmla="*/ 620517 h 927034"/>
              <a:gd name="connsiteX2321" fmla="*/ 27540 w 1419362"/>
              <a:gd name="connsiteY2321" fmla="*/ 621776 h 927034"/>
              <a:gd name="connsiteX2322" fmla="*/ 26941 w 1419362"/>
              <a:gd name="connsiteY2322" fmla="*/ 623052 h 927034"/>
              <a:gd name="connsiteX2323" fmla="*/ 26567 w 1419362"/>
              <a:gd name="connsiteY2323" fmla="*/ 624556 h 927034"/>
              <a:gd name="connsiteX2324" fmla="*/ 26418 w 1419362"/>
              <a:gd name="connsiteY2324" fmla="*/ 626208 h 927034"/>
              <a:gd name="connsiteX2325" fmla="*/ 26567 w 1419362"/>
              <a:gd name="connsiteY2325" fmla="*/ 627842 h 927034"/>
              <a:gd name="connsiteX2326" fmla="*/ 27166 w 1419362"/>
              <a:gd name="connsiteY2326" fmla="*/ 629118 h 927034"/>
              <a:gd name="connsiteX2327" fmla="*/ 27690 w 1419362"/>
              <a:gd name="connsiteY2327" fmla="*/ 630393 h 927034"/>
              <a:gd name="connsiteX2328" fmla="*/ 28681 w 1419362"/>
              <a:gd name="connsiteY2328" fmla="*/ 631309 h 927034"/>
              <a:gd name="connsiteX2329" fmla="*/ 29562 w 1419362"/>
              <a:gd name="connsiteY2329" fmla="*/ 632257 h 927034"/>
              <a:gd name="connsiteX2330" fmla="*/ 30310 w 1419362"/>
              <a:gd name="connsiteY2330" fmla="*/ 633010 h 927034"/>
              <a:gd name="connsiteX2331" fmla="*/ 31059 w 1419362"/>
              <a:gd name="connsiteY2331" fmla="*/ 634138 h 927034"/>
              <a:gd name="connsiteX2332" fmla="*/ 31583 w 1419362"/>
              <a:gd name="connsiteY2332" fmla="*/ 635413 h 927034"/>
              <a:gd name="connsiteX2333" fmla="*/ 31957 w 1419362"/>
              <a:gd name="connsiteY2333" fmla="*/ 636836 h 927034"/>
              <a:gd name="connsiteX2334" fmla="*/ 32481 w 1419362"/>
              <a:gd name="connsiteY2334" fmla="*/ 637948 h 927034"/>
              <a:gd name="connsiteX2335" fmla="*/ 32855 w 1419362"/>
              <a:gd name="connsiteY2335" fmla="*/ 639452 h 927034"/>
              <a:gd name="connsiteX2336" fmla="*/ 33469 w 1419362"/>
              <a:gd name="connsiteY2336" fmla="*/ 640744 h 927034"/>
              <a:gd name="connsiteX2337" fmla="*/ 34202 w 1419362"/>
              <a:gd name="connsiteY2337" fmla="*/ 641839 h 927034"/>
              <a:gd name="connsiteX2338" fmla="*/ 34374 w 1419362"/>
              <a:gd name="connsiteY2338" fmla="*/ 642150 h 927034"/>
              <a:gd name="connsiteX2339" fmla="*/ 34876 w 1419362"/>
              <a:gd name="connsiteY2339" fmla="*/ 642967 h 927034"/>
              <a:gd name="connsiteX2340" fmla="*/ 35250 w 1419362"/>
              <a:gd name="connsiteY2340" fmla="*/ 643491 h 927034"/>
              <a:gd name="connsiteX2341" fmla="*/ 35624 w 1419362"/>
              <a:gd name="connsiteY2341" fmla="*/ 644014 h 927034"/>
              <a:gd name="connsiteX2342" fmla="*/ 36597 w 1419362"/>
              <a:gd name="connsiteY2342" fmla="*/ 644995 h 927034"/>
              <a:gd name="connsiteX2343" fmla="*/ 37645 w 1419362"/>
              <a:gd name="connsiteY2343" fmla="*/ 645665 h 927034"/>
              <a:gd name="connsiteX2344" fmla="*/ 38619 w 1419362"/>
              <a:gd name="connsiteY2344" fmla="*/ 646630 h 927034"/>
              <a:gd name="connsiteX2345" fmla="*/ 39517 w 1419362"/>
              <a:gd name="connsiteY2345" fmla="*/ 647153 h 927034"/>
              <a:gd name="connsiteX2346" fmla="*/ 40640 w 1419362"/>
              <a:gd name="connsiteY2346" fmla="*/ 647906 h 927034"/>
              <a:gd name="connsiteX2347" fmla="*/ 41762 w 1419362"/>
              <a:gd name="connsiteY2347" fmla="*/ 648429 h 927034"/>
              <a:gd name="connsiteX2348" fmla="*/ 43047 w 1419362"/>
              <a:gd name="connsiteY2348" fmla="*/ 649034 h 927034"/>
              <a:gd name="connsiteX2349" fmla="*/ 44157 w 1419362"/>
              <a:gd name="connsiteY2349" fmla="*/ 649786 h 927034"/>
              <a:gd name="connsiteX2350" fmla="*/ 44458 w 1419362"/>
              <a:gd name="connsiteY2350" fmla="*/ 649949 h 927034"/>
              <a:gd name="connsiteX2351" fmla="*/ 44682 w 1419362"/>
              <a:gd name="connsiteY2351" fmla="*/ 650080 h 927034"/>
              <a:gd name="connsiteX2352" fmla="*/ 45318 w 1419362"/>
              <a:gd name="connsiteY2352" fmla="*/ 650489 h 927034"/>
              <a:gd name="connsiteX2353" fmla="*/ 46179 w 1419362"/>
              <a:gd name="connsiteY2353" fmla="*/ 651421 h 927034"/>
              <a:gd name="connsiteX2354" fmla="*/ 46703 w 1419362"/>
              <a:gd name="connsiteY2354" fmla="*/ 652696 h 927034"/>
              <a:gd name="connsiteX2355" fmla="*/ 47077 w 1419362"/>
              <a:gd name="connsiteY2355" fmla="*/ 654201 h 927034"/>
              <a:gd name="connsiteX2356" fmla="*/ 46703 w 1419362"/>
              <a:gd name="connsiteY2356" fmla="*/ 655623 h 927034"/>
              <a:gd name="connsiteX2357" fmla="*/ 46179 w 1419362"/>
              <a:gd name="connsiteY2357" fmla="*/ 656964 h 927034"/>
              <a:gd name="connsiteX2358" fmla="*/ 45281 w 1419362"/>
              <a:gd name="connsiteY2358" fmla="*/ 657863 h 927034"/>
              <a:gd name="connsiteX2359" fmla="*/ 44532 w 1419362"/>
              <a:gd name="connsiteY2359" fmla="*/ 658992 h 927034"/>
              <a:gd name="connsiteX2360" fmla="*/ 43559 w 1419362"/>
              <a:gd name="connsiteY2360" fmla="*/ 659891 h 927034"/>
              <a:gd name="connsiteX2361" fmla="*/ 42661 w 1419362"/>
              <a:gd name="connsiteY2361" fmla="*/ 660790 h 927034"/>
              <a:gd name="connsiteX2362" fmla="*/ 41913 w 1419362"/>
              <a:gd name="connsiteY2362" fmla="*/ 661902 h 927034"/>
              <a:gd name="connsiteX2363" fmla="*/ 41014 w 1419362"/>
              <a:gd name="connsiteY2363" fmla="*/ 662801 h 927034"/>
              <a:gd name="connsiteX2364" fmla="*/ 40415 w 1419362"/>
              <a:gd name="connsiteY2364" fmla="*/ 664077 h 927034"/>
              <a:gd name="connsiteX2365" fmla="*/ 40041 w 1419362"/>
              <a:gd name="connsiteY2365" fmla="*/ 665565 h 927034"/>
              <a:gd name="connsiteX2366" fmla="*/ 40266 w 1419362"/>
              <a:gd name="connsiteY2366" fmla="*/ 667216 h 927034"/>
              <a:gd name="connsiteX2367" fmla="*/ 40415 w 1419362"/>
              <a:gd name="connsiteY2367" fmla="*/ 668868 h 927034"/>
              <a:gd name="connsiteX2368" fmla="*/ 40415 w 1419362"/>
              <a:gd name="connsiteY2368" fmla="*/ 670732 h 927034"/>
              <a:gd name="connsiteX2369" fmla="*/ 40415 w 1419362"/>
              <a:gd name="connsiteY2369" fmla="*/ 672612 h 927034"/>
              <a:gd name="connsiteX2370" fmla="*/ 40415 w 1419362"/>
              <a:gd name="connsiteY2370" fmla="*/ 674264 h 927034"/>
              <a:gd name="connsiteX2371" fmla="*/ 40266 w 1419362"/>
              <a:gd name="connsiteY2371" fmla="*/ 675899 h 927034"/>
              <a:gd name="connsiteX2372" fmla="*/ 40415 w 1419362"/>
              <a:gd name="connsiteY2372" fmla="*/ 677550 h 927034"/>
              <a:gd name="connsiteX2373" fmla="*/ 40789 w 1419362"/>
              <a:gd name="connsiteY2373" fmla="*/ 679055 h 927034"/>
              <a:gd name="connsiteX2374" fmla="*/ 41388 w 1419362"/>
              <a:gd name="connsiteY2374" fmla="*/ 680314 h 927034"/>
              <a:gd name="connsiteX2375" fmla="*/ 41987 w 1419362"/>
              <a:gd name="connsiteY2375" fmla="*/ 681164 h 927034"/>
              <a:gd name="connsiteX2376" fmla="*/ 42137 w 1419362"/>
              <a:gd name="connsiteY2376" fmla="*/ 681360 h 927034"/>
              <a:gd name="connsiteX2377" fmla="*/ 42661 w 1419362"/>
              <a:gd name="connsiteY2377" fmla="*/ 681884 h 927034"/>
              <a:gd name="connsiteX2378" fmla="*/ 43035 w 1419362"/>
              <a:gd name="connsiteY2378" fmla="*/ 682341 h 927034"/>
              <a:gd name="connsiteX2379" fmla="*/ 43933 w 1419362"/>
              <a:gd name="connsiteY2379" fmla="*/ 683241 h 927034"/>
              <a:gd name="connsiteX2380" fmla="*/ 44602 w 1419362"/>
              <a:gd name="connsiteY2380" fmla="*/ 683682 h 927034"/>
              <a:gd name="connsiteX2381" fmla="*/ 45056 w 1419362"/>
              <a:gd name="connsiteY2381" fmla="*/ 683993 h 927034"/>
              <a:gd name="connsiteX2382" fmla="*/ 46179 w 1419362"/>
              <a:gd name="connsiteY2382" fmla="*/ 684729 h 927034"/>
              <a:gd name="connsiteX2383" fmla="*/ 47451 w 1419362"/>
              <a:gd name="connsiteY2383" fmla="*/ 685252 h 927034"/>
              <a:gd name="connsiteX2384" fmla="*/ 48724 w 1419362"/>
              <a:gd name="connsiteY2384" fmla="*/ 685857 h 927034"/>
              <a:gd name="connsiteX2385" fmla="*/ 50445 w 1419362"/>
              <a:gd name="connsiteY2385" fmla="*/ 686004 h 927034"/>
              <a:gd name="connsiteX2386" fmla="*/ 52242 w 1419362"/>
              <a:gd name="connsiteY2386" fmla="*/ 686004 h 927034"/>
              <a:gd name="connsiteX2387" fmla="*/ 54113 w 1419362"/>
              <a:gd name="connsiteY2387" fmla="*/ 686004 h 927034"/>
              <a:gd name="connsiteX2388" fmla="*/ 55386 w 1419362"/>
              <a:gd name="connsiteY2388" fmla="*/ 685628 h 927034"/>
              <a:gd name="connsiteX2389" fmla="*/ 56883 w 1419362"/>
              <a:gd name="connsiteY2389" fmla="*/ 685252 h 927034"/>
              <a:gd name="connsiteX2390" fmla="*/ 58380 w 1419362"/>
              <a:gd name="connsiteY2390" fmla="*/ 684892 h 927034"/>
              <a:gd name="connsiteX2391" fmla="*/ 60026 w 1419362"/>
              <a:gd name="connsiteY2391" fmla="*/ 684729 h 927034"/>
              <a:gd name="connsiteX2392" fmla="*/ 61299 w 1419362"/>
              <a:gd name="connsiteY2392" fmla="*/ 684205 h 927034"/>
              <a:gd name="connsiteX2393" fmla="*/ 62572 w 1419362"/>
              <a:gd name="connsiteY2393" fmla="*/ 683617 h 927034"/>
              <a:gd name="connsiteX2394" fmla="*/ 64069 w 1419362"/>
              <a:gd name="connsiteY2394" fmla="*/ 683241 h 927034"/>
              <a:gd name="connsiteX2395" fmla="*/ 65716 w 1419362"/>
              <a:gd name="connsiteY2395" fmla="*/ 683470 h 927034"/>
              <a:gd name="connsiteX2396" fmla="*/ 67063 w 1419362"/>
              <a:gd name="connsiteY2396" fmla="*/ 683993 h 927034"/>
              <a:gd name="connsiteX2397" fmla="*/ 67961 w 1419362"/>
              <a:gd name="connsiteY2397" fmla="*/ 684892 h 927034"/>
              <a:gd name="connsiteX2398" fmla="*/ 68036 w 1419362"/>
              <a:gd name="connsiteY2398" fmla="*/ 685039 h 927034"/>
              <a:gd name="connsiteX2399" fmla="*/ 68485 w 1419362"/>
              <a:gd name="connsiteY2399" fmla="*/ 686233 h 927034"/>
              <a:gd name="connsiteX2400" fmla="*/ 68735 w 1419362"/>
              <a:gd name="connsiteY2400" fmla="*/ 686740 h 927034"/>
              <a:gd name="connsiteX2401" fmla="*/ 68859 w 1419362"/>
              <a:gd name="connsiteY2401" fmla="*/ 686985 h 927034"/>
              <a:gd name="connsiteX2402" fmla="*/ 69084 w 1419362"/>
              <a:gd name="connsiteY2402" fmla="*/ 687541 h 927034"/>
              <a:gd name="connsiteX2403" fmla="*/ 69084 w 1419362"/>
              <a:gd name="connsiteY2403" fmla="*/ 687737 h 927034"/>
              <a:gd name="connsiteX2404" fmla="*/ 69233 w 1419362"/>
              <a:gd name="connsiteY2404" fmla="*/ 689160 h 927034"/>
              <a:gd name="connsiteX2405" fmla="*/ 69314 w 1419362"/>
              <a:gd name="connsiteY2405" fmla="*/ 689470 h 927034"/>
              <a:gd name="connsiteX2406" fmla="*/ 69608 w 1419362"/>
              <a:gd name="connsiteY2406" fmla="*/ 690648 h 927034"/>
              <a:gd name="connsiteX2407" fmla="*/ 69608 w 1419362"/>
              <a:gd name="connsiteY2407" fmla="*/ 692479 h 927034"/>
              <a:gd name="connsiteX2408" fmla="*/ 69608 w 1419362"/>
              <a:gd name="connsiteY2408" fmla="*/ 694310 h 927034"/>
              <a:gd name="connsiteX2409" fmla="*/ 69608 w 1419362"/>
              <a:gd name="connsiteY2409" fmla="*/ 695962 h 927034"/>
              <a:gd name="connsiteX2410" fmla="*/ 69832 w 1419362"/>
              <a:gd name="connsiteY2410" fmla="*/ 697613 h 927034"/>
              <a:gd name="connsiteX2411" fmla="*/ 69972 w 1419362"/>
              <a:gd name="connsiteY2411" fmla="*/ 698104 h 927034"/>
              <a:gd name="connsiteX2412" fmla="*/ 70207 w 1419362"/>
              <a:gd name="connsiteY2412" fmla="*/ 698889 h 927034"/>
              <a:gd name="connsiteX2413" fmla="*/ 70880 w 1419362"/>
              <a:gd name="connsiteY2413" fmla="*/ 700001 h 927034"/>
              <a:gd name="connsiteX2414" fmla="*/ 71629 w 1419362"/>
              <a:gd name="connsiteY2414" fmla="*/ 701129 h 927034"/>
              <a:gd name="connsiteX2415" fmla="*/ 72752 w 1419362"/>
              <a:gd name="connsiteY2415" fmla="*/ 701881 h 927034"/>
              <a:gd name="connsiteX2416" fmla="*/ 73744 w 1419362"/>
              <a:gd name="connsiteY2416" fmla="*/ 702862 h 927034"/>
              <a:gd name="connsiteX2417" fmla="*/ 74632 w 1419362"/>
              <a:gd name="connsiteY2417" fmla="*/ 703696 h 927034"/>
              <a:gd name="connsiteX2418" fmla="*/ 75409 w 1419362"/>
              <a:gd name="connsiteY2418" fmla="*/ 704841 h 927034"/>
              <a:gd name="connsiteX2419" fmla="*/ 76269 w 1419362"/>
              <a:gd name="connsiteY2419" fmla="*/ 705691 h 927034"/>
              <a:gd name="connsiteX2420" fmla="*/ 77018 w 1419362"/>
              <a:gd name="connsiteY2420" fmla="*/ 706819 h 927034"/>
              <a:gd name="connsiteX2421" fmla="*/ 77392 w 1419362"/>
              <a:gd name="connsiteY2421" fmla="*/ 708307 h 927034"/>
              <a:gd name="connsiteX2422" fmla="*/ 77767 w 1419362"/>
              <a:gd name="connsiteY2422" fmla="*/ 709730 h 927034"/>
              <a:gd name="connsiteX2423" fmla="*/ 78141 w 1419362"/>
              <a:gd name="connsiteY2423" fmla="*/ 711234 h 927034"/>
              <a:gd name="connsiteX2424" fmla="*/ 77916 w 1419362"/>
              <a:gd name="connsiteY2424" fmla="*/ 712885 h 927034"/>
              <a:gd name="connsiteX2425" fmla="*/ 77916 w 1419362"/>
              <a:gd name="connsiteY2425" fmla="*/ 714521 h 927034"/>
              <a:gd name="connsiteX2426" fmla="*/ 77767 w 1419362"/>
              <a:gd name="connsiteY2426" fmla="*/ 716172 h 927034"/>
              <a:gd name="connsiteX2427" fmla="*/ 77392 w 1419362"/>
              <a:gd name="connsiteY2427" fmla="*/ 717676 h 927034"/>
              <a:gd name="connsiteX2428" fmla="*/ 77168 w 1419362"/>
              <a:gd name="connsiteY2428" fmla="*/ 719312 h 927034"/>
              <a:gd name="connsiteX2429" fmla="*/ 77392 w 1419362"/>
              <a:gd name="connsiteY2429" fmla="*/ 720963 h 927034"/>
              <a:gd name="connsiteX2430" fmla="*/ 77767 w 1419362"/>
              <a:gd name="connsiteY2430" fmla="*/ 722467 h 927034"/>
              <a:gd name="connsiteX2431" fmla="*/ 77897 w 1419362"/>
              <a:gd name="connsiteY2431" fmla="*/ 722614 h 927034"/>
              <a:gd name="connsiteX2432" fmla="*/ 78366 w 1419362"/>
              <a:gd name="connsiteY2432" fmla="*/ 723285 h 927034"/>
              <a:gd name="connsiteX2433" fmla="*/ 78549 w 1419362"/>
              <a:gd name="connsiteY2433" fmla="*/ 723465 h 927034"/>
              <a:gd name="connsiteX2434" fmla="*/ 79264 w 1419362"/>
              <a:gd name="connsiteY2434" fmla="*/ 724184 h 927034"/>
              <a:gd name="connsiteX2435" fmla="*/ 80162 w 1419362"/>
              <a:gd name="connsiteY2435" fmla="*/ 725084 h 927034"/>
              <a:gd name="connsiteX2436" fmla="*/ 81060 w 1419362"/>
              <a:gd name="connsiteY2436" fmla="*/ 726048 h 927034"/>
              <a:gd name="connsiteX2437" fmla="*/ 82033 w 1419362"/>
              <a:gd name="connsiteY2437" fmla="*/ 726948 h 927034"/>
              <a:gd name="connsiteX2438" fmla="*/ 82932 w 1419362"/>
              <a:gd name="connsiteY2438" fmla="*/ 727847 h 927034"/>
              <a:gd name="connsiteX2439" fmla="*/ 83830 w 1419362"/>
              <a:gd name="connsiteY2439" fmla="*/ 728746 h 927034"/>
              <a:gd name="connsiteX2440" fmla="*/ 84578 w 1419362"/>
              <a:gd name="connsiteY2440" fmla="*/ 729874 h 927034"/>
              <a:gd name="connsiteX2441" fmla="*/ 85327 w 1419362"/>
              <a:gd name="connsiteY2441" fmla="*/ 730921 h 927034"/>
              <a:gd name="connsiteX2442" fmla="*/ 86001 w 1419362"/>
              <a:gd name="connsiteY2442" fmla="*/ 732049 h 927034"/>
              <a:gd name="connsiteX2443" fmla="*/ 86599 w 1419362"/>
              <a:gd name="connsiteY2443" fmla="*/ 733308 h 927034"/>
              <a:gd name="connsiteX2444" fmla="*/ 87273 w 1419362"/>
              <a:gd name="connsiteY2444" fmla="*/ 734436 h 927034"/>
              <a:gd name="connsiteX2445" fmla="*/ 87872 w 1419362"/>
              <a:gd name="connsiteY2445" fmla="*/ 735712 h 927034"/>
              <a:gd name="connsiteX2446" fmla="*/ 88171 w 1419362"/>
              <a:gd name="connsiteY2446" fmla="*/ 737134 h 927034"/>
              <a:gd name="connsiteX2447" fmla="*/ 88770 w 1419362"/>
              <a:gd name="connsiteY2447" fmla="*/ 738410 h 927034"/>
              <a:gd name="connsiteX2448" fmla="*/ 89144 w 1419362"/>
              <a:gd name="connsiteY2448" fmla="*/ 739898 h 927034"/>
              <a:gd name="connsiteX2449" fmla="*/ 89668 w 1419362"/>
              <a:gd name="connsiteY2449" fmla="*/ 741173 h 927034"/>
              <a:gd name="connsiteX2450" fmla="*/ 90192 w 1419362"/>
              <a:gd name="connsiteY2450" fmla="*/ 742449 h 927034"/>
              <a:gd name="connsiteX2451" fmla="*/ 90567 w 1419362"/>
              <a:gd name="connsiteY2451" fmla="*/ 743871 h 927034"/>
              <a:gd name="connsiteX2452" fmla="*/ 91090 w 1419362"/>
              <a:gd name="connsiteY2452" fmla="*/ 745146 h 927034"/>
              <a:gd name="connsiteX2453" fmla="*/ 91839 w 1419362"/>
              <a:gd name="connsiteY2453" fmla="*/ 746258 h 927034"/>
              <a:gd name="connsiteX2454" fmla="*/ 92588 w 1419362"/>
              <a:gd name="connsiteY2454" fmla="*/ 747305 h 927034"/>
              <a:gd name="connsiteX2455" fmla="*/ 93486 w 1419362"/>
              <a:gd name="connsiteY2455" fmla="*/ 748286 h 927034"/>
              <a:gd name="connsiteX2456" fmla="*/ 94384 w 1419362"/>
              <a:gd name="connsiteY2456" fmla="*/ 749185 h 927034"/>
              <a:gd name="connsiteX2457" fmla="*/ 95656 w 1419362"/>
              <a:gd name="connsiteY2457" fmla="*/ 749708 h 927034"/>
              <a:gd name="connsiteX2458" fmla="*/ 97154 w 1419362"/>
              <a:gd name="connsiteY2458" fmla="*/ 750084 h 927034"/>
              <a:gd name="connsiteX2459" fmla="*/ 98950 w 1419362"/>
              <a:gd name="connsiteY2459" fmla="*/ 750084 h 927034"/>
              <a:gd name="connsiteX2460" fmla="*/ 100447 w 1419362"/>
              <a:gd name="connsiteY2460" fmla="*/ 749708 h 927034"/>
              <a:gd name="connsiteX2461" fmla="*/ 101869 w 1419362"/>
              <a:gd name="connsiteY2461" fmla="*/ 749332 h 927034"/>
              <a:gd name="connsiteX2462" fmla="*/ 102992 w 1419362"/>
              <a:gd name="connsiteY2462" fmla="*/ 748662 h 927034"/>
              <a:gd name="connsiteX2463" fmla="*/ 104265 w 1419362"/>
              <a:gd name="connsiteY2463" fmla="*/ 748057 h 927034"/>
              <a:gd name="connsiteX2464" fmla="*/ 105387 w 1419362"/>
              <a:gd name="connsiteY2464" fmla="*/ 747387 h 927034"/>
              <a:gd name="connsiteX2465" fmla="*/ 106435 w 1419362"/>
              <a:gd name="connsiteY2465" fmla="*/ 746634 h 927034"/>
              <a:gd name="connsiteX2466" fmla="*/ 106819 w 1419362"/>
              <a:gd name="connsiteY2466" fmla="*/ 746389 h 927034"/>
              <a:gd name="connsiteX2467" fmla="*/ 107558 w 1419362"/>
              <a:gd name="connsiteY2467" fmla="*/ 745882 h 927034"/>
              <a:gd name="connsiteX2468" fmla="*/ 108830 w 1419362"/>
              <a:gd name="connsiteY2468" fmla="*/ 745359 h 927034"/>
              <a:gd name="connsiteX2469" fmla="*/ 109953 w 1419362"/>
              <a:gd name="connsiteY2469" fmla="*/ 744623 h 927034"/>
              <a:gd name="connsiteX2470" fmla="*/ 111226 w 1419362"/>
              <a:gd name="connsiteY2470" fmla="*/ 744836 h 927034"/>
              <a:gd name="connsiteX2471" fmla="*/ 112648 w 1419362"/>
              <a:gd name="connsiteY2471" fmla="*/ 745212 h 927034"/>
              <a:gd name="connsiteX2472" fmla="*/ 113247 w 1419362"/>
              <a:gd name="connsiteY2472" fmla="*/ 746487 h 927034"/>
              <a:gd name="connsiteX2473" fmla="*/ 113546 w 1419362"/>
              <a:gd name="connsiteY2473" fmla="*/ 747910 h 927034"/>
              <a:gd name="connsiteX2474" fmla="*/ 113920 w 1419362"/>
              <a:gd name="connsiteY2474" fmla="*/ 749414 h 927034"/>
              <a:gd name="connsiteX2475" fmla="*/ 114295 w 1419362"/>
              <a:gd name="connsiteY2475" fmla="*/ 750837 h 927034"/>
              <a:gd name="connsiteX2476" fmla="*/ 114669 w 1419362"/>
              <a:gd name="connsiteY2476" fmla="*/ 752259 h 927034"/>
              <a:gd name="connsiteX2477" fmla="*/ 115194 w 1419362"/>
              <a:gd name="connsiteY2477" fmla="*/ 753600 h 927034"/>
              <a:gd name="connsiteX2478" fmla="*/ 116092 w 1419362"/>
              <a:gd name="connsiteY2478" fmla="*/ 754499 h 927034"/>
              <a:gd name="connsiteX2479" fmla="*/ 117588 w 1419362"/>
              <a:gd name="connsiteY2479" fmla="*/ 754875 h 927034"/>
              <a:gd name="connsiteX2480" fmla="*/ 118010 w 1419362"/>
              <a:gd name="connsiteY2480" fmla="*/ 754908 h 927034"/>
              <a:gd name="connsiteX2481" fmla="*/ 119234 w 1419362"/>
              <a:gd name="connsiteY2481" fmla="*/ 755023 h 927034"/>
              <a:gd name="connsiteX2482" fmla="*/ 120508 w 1419362"/>
              <a:gd name="connsiteY2482" fmla="*/ 755628 h 927034"/>
              <a:gd name="connsiteX2483" fmla="*/ 121631 w 1419362"/>
              <a:gd name="connsiteY2483" fmla="*/ 756298 h 927034"/>
              <a:gd name="connsiteX2484" fmla="*/ 121780 w 1419362"/>
              <a:gd name="connsiteY2484" fmla="*/ 757949 h 927034"/>
              <a:gd name="connsiteX2485" fmla="*/ 122155 w 1419362"/>
              <a:gd name="connsiteY2485" fmla="*/ 759356 h 927034"/>
              <a:gd name="connsiteX2486" fmla="*/ 122303 w 1419362"/>
              <a:gd name="connsiteY2486" fmla="*/ 761089 h 927034"/>
              <a:gd name="connsiteX2487" fmla="*/ 121929 w 1419362"/>
              <a:gd name="connsiteY2487" fmla="*/ 762512 h 927034"/>
              <a:gd name="connsiteX2488" fmla="*/ 121255 w 1419362"/>
              <a:gd name="connsiteY2488" fmla="*/ 763623 h 927034"/>
              <a:gd name="connsiteX2489" fmla="*/ 120508 w 1419362"/>
              <a:gd name="connsiteY2489" fmla="*/ 764686 h 927034"/>
              <a:gd name="connsiteX2490" fmla="*/ 119910 w 1419362"/>
              <a:gd name="connsiteY2490" fmla="*/ 765945 h 927034"/>
              <a:gd name="connsiteX2491" fmla="*/ 119609 w 1419362"/>
              <a:gd name="connsiteY2491" fmla="*/ 767450 h 927034"/>
              <a:gd name="connsiteX2492" fmla="*/ 119385 w 1419362"/>
              <a:gd name="connsiteY2492" fmla="*/ 769019 h 927034"/>
              <a:gd name="connsiteX2493" fmla="*/ 119385 w 1419362"/>
              <a:gd name="connsiteY2493" fmla="*/ 770883 h 927034"/>
              <a:gd name="connsiteX2494" fmla="*/ 119910 w 1419362"/>
              <a:gd name="connsiteY2494" fmla="*/ 772159 h 927034"/>
              <a:gd name="connsiteX2495" fmla="*/ 120508 w 1419362"/>
              <a:gd name="connsiteY2495" fmla="*/ 773434 h 927034"/>
              <a:gd name="connsiteX2496" fmla="*/ 121182 w 1419362"/>
              <a:gd name="connsiteY2496" fmla="*/ 774481 h 927034"/>
              <a:gd name="connsiteX2497" fmla="*/ 122079 w 1419362"/>
              <a:gd name="connsiteY2497" fmla="*/ 775462 h 927034"/>
              <a:gd name="connsiteX2498" fmla="*/ 123427 w 1419362"/>
              <a:gd name="connsiteY2498" fmla="*/ 775985 h 927034"/>
              <a:gd name="connsiteX2499" fmla="*/ 124998 w 1419362"/>
              <a:gd name="connsiteY2499" fmla="*/ 776132 h 927034"/>
              <a:gd name="connsiteX2500" fmla="*/ 126645 w 1419362"/>
              <a:gd name="connsiteY2500" fmla="*/ 775985 h 927034"/>
              <a:gd name="connsiteX2501" fmla="*/ 128293 w 1419362"/>
              <a:gd name="connsiteY2501" fmla="*/ 775838 h 927034"/>
              <a:gd name="connsiteX2502" fmla="*/ 129565 w 1419362"/>
              <a:gd name="connsiteY2502" fmla="*/ 775233 h 927034"/>
              <a:gd name="connsiteX2503" fmla="*/ 130912 w 1419362"/>
              <a:gd name="connsiteY2503" fmla="*/ 774710 h 927034"/>
              <a:gd name="connsiteX2504" fmla="*/ 132708 w 1419362"/>
              <a:gd name="connsiteY2504" fmla="*/ 774710 h 927034"/>
              <a:gd name="connsiteX2505" fmla="*/ 134354 w 1419362"/>
              <a:gd name="connsiteY2505" fmla="*/ 774562 h 927034"/>
              <a:gd name="connsiteX2506" fmla="*/ 135628 w 1419362"/>
              <a:gd name="connsiteY2506" fmla="*/ 775086 h 927034"/>
              <a:gd name="connsiteX2507" fmla="*/ 136900 w 1419362"/>
              <a:gd name="connsiteY2507" fmla="*/ 775609 h 927034"/>
              <a:gd name="connsiteX2508" fmla="*/ 138024 w 1419362"/>
              <a:gd name="connsiteY2508" fmla="*/ 776361 h 927034"/>
              <a:gd name="connsiteX2509" fmla="*/ 138697 w 1419362"/>
              <a:gd name="connsiteY2509" fmla="*/ 777097 h 927034"/>
              <a:gd name="connsiteX2510" fmla="*/ 139446 w 1419362"/>
              <a:gd name="connsiteY2510" fmla="*/ 778160 h 927034"/>
              <a:gd name="connsiteX2511" fmla="*/ 140568 w 1419362"/>
              <a:gd name="connsiteY2511" fmla="*/ 778896 h 927034"/>
              <a:gd name="connsiteX2512" fmla="*/ 141840 w 1419362"/>
              <a:gd name="connsiteY2512" fmla="*/ 779419 h 927034"/>
              <a:gd name="connsiteX2513" fmla="*/ 143488 w 1419362"/>
              <a:gd name="connsiteY2513" fmla="*/ 779272 h 927034"/>
              <a:gd name="connsiteX2514" fmla="*/ 144760 w 1419362"/>
              <a:gd name="connsiteY2514" fmla="*/ 778748 h 927034"/>
              <a:gd name="connsiteX2515" fmla="*/ 145882 w 1419362"/>
              <a:gd name="connsiteY2515" fmla="*/ 777996 h 927034"/>
              <a:gd name="connsiteX2516" fmla="*/ 146556 w 1419362"/>
              <a:gd name="connsiteY2516" fmla="*/ 776950 h 927034"/>
              <a:gd name="connsiteX2517" fmla="*/ 147305 w 1419362"/>
              <a:gd name="connsiteY2517" fmla="*/ 775838 h 927034"/>
              <a:gd name="connsiteX2518" fmla="*/ 147829 w 1419362"/>
              <a:gd name="connsiteY2518" fmla="*/ 774562 h 927034"/>
              <a:gd name="connsiteX2519" fmla="*/ 148428 w 1419362"/>
              <a:gd name="connsiteY2519" fmla="*/ 773287 h 927034"/>
              <a:gd name="connsiteX2520" fmla="*/ 148951 w 1419362"/>
              <a:gd name="connsiteY2520" fmla="*/ 772012 h 927034"/>
              <a:gd name="connsiteX2521" fmla="*/ 149550 w 1419362"/>
              <a:gd name="connsiteY2521" fmla="*/ 770736 h 927034"/>
              <a:gd name="connsiteX2522" fmla="*/ 150225 w 1419362"/>
              <a:gd name="connsiteY2522" fmla="*/ 769624 h 927034"/>
              <a:gd name="connsiteX2523" fmla="*/ 150823 w 1419362"/>
              <a:gd name="connsiteY2523" fmla="*/ 768349 h 927034"/>
              <a:gd name="connsiteX2524" fmla="*/ 151347 w 1419362"/>
              <a:gd name="connsiteY2524" fmla="*/ 767073 h 927034"/>
              <a:gd name="connsiteX2525" fmla="*/ 151497 w 1419362"/>
              <a:gd name="connsiteY2525" fmla="*/ 766714 h 927034"/>
              <a:gd name="connsiteX2526" fmla="*/ 151871 w 1419362"/>
              <a:gd name="connsiteY2526" fmla="*/ 765798 h 927034"/>
              <a:gd name="connsiteX2527" fmla="*/ 152470 w 1419362"/>
              <a:gd name="connsiteY2527" fmla="*/ 764523 h 927034"/>
              <a:gd name="connsiteX2528" fmla="*/ 152993 w 1419362"/>
              <a:gd name="connsiteY2528" fmla="*/ 763264 h 927034"/>
              <a:gd name="connsiteX2529" fmla="*/ 153518 w 1419362"/>
              <a:gd name="connsiteY2529" fmla="*/ 761988 h 927034"/>
              <a:gd name="connsiteX2530" fmla="*/ 153892 w 1419362"/>
              <a:gd name="connsiteY2530" fmla="*/ 760566 h 927034"/>
              <a:gd name="connsiteX2531" fmla="*/ 154491 w 1419362"/>
              <a:gd name="connsiteY2531" fmla="*/ 759290 h 927034"/>
              <a:gd name="connsiteX2532" fmla="*/ 155014 w 1419362"/>
              <a:gd name="connsiteY2532" fmla="*/ 758015 h 927034"/>
              <a:gd name="connsiteX2533" fmla="*/ 155763 w 1419362"/>
              <a:gd name="connsiteY2533" fmla="*/ 756887 h 927034"/>
              <a:gd name="connsiteX2534" fmla="*/ 156512 w 1419362"/>
              <a:gd name="connsiteY2534" fmla="*/ 755840 h 927034"/>
              <a:gd name="connsiteX2535" fmla="*/ 157560 w 1419362"/>
              <a:gd name="connsiteY2535" fmla="*/ 754941 h 927034"/>
              <a:gd name="connsiteX2536" fmla="*/ 159056 w 1419362"/>
              <a:gd name="connsiteY2536" fmla="*/ 754581 h 927034"/>
              <a:gd name="connsiteX2537" fmla="*/ 160479 w 1419362"/>
              <a:gd name="connsiteY2537" fmla="*/ 754205 h 927034"/>
              <a:gd name="connsiteX2538" fmla="*/ 162125 w 1419362"/>
              <a:gd name="connsiteY2538" fmla="*/ 754042 h 927034"/>
              <a:gd name="connsiteX2539" fmla="*/ 163623 w 1419362"/>
              <a:gd name="connsiteY2539" fmla="*/ 753682 h 927034"/>
              <a:gd name="connsiteX2540" fmla="*/ 165046 w 1419362"/>
              <a:gd name="connsiteY2540" fmla="*/ 753306 h 927034"/>
              <a:gd name="connsiteX2541" fmla="*/ 166393 w 1419362"/>
              <a:gd name="connsiteY2541" fmla="*/ 752783 h 927034"/>
              <a:gd name="connsiteX2542" fmla="*/ 167665 w 1419362"/>
              <a:gd name="connsiteY2542" fmla="*/ 752178 h 927034"/>
              <a:gd name="connsiteX2543" fmla="*/ 168713 w 1419362"/>
              <a:gd name="connsiteY2543" fmla="*/ 751507 h 927034"/>
              <a:gd name="connsiteX2544" fmla="*/ 169837 w 1419362"/>
              <a:gd name="connsiteY2544" fmla="*/ 750755 h 927034"/>
              <a:gd name="connsiteX2545" fmla="*/ 170584 w 1419362"/>
              <a:gd name="connsiteY2545" fmla="*/ 749627 h 927034"/>
              <a:gd name="connsiteX2546" fmla="*/ 171483 w 1419362"/>
              <a:gd name="connsiteY2546" fmla="*/ 748727 h 927034"/>
              <a:gd name="connsiteX2547" fmla="*/ 172230 w 1419362"/>
              <a:gd name="connsiteY2547" fmla="*/ 747681 h 927034"/>
              <a:gd name="connsiteX2548" fmla="*/ 173130 w 1419362"/>
              <a:gd name="connsiteY2548" fmla="*/ 746782 h 927034"/>
              <a:gd name="connsiteX2549" fmla="*/ 174251 w 1419362"/>
              <a:gd name="connsiteY2549" fmla="*/ 746046 h 927034"/>
              <a:gd name="connsiteX2550" fmla="*/ 175525 w 1419362"/>
              <a:gd name="connsiteY2550" fmla="*/ 745523 h 927034"/>
              <a:gd name="connsiteX2551" fmla="*/ 176797 w 1419362"/>
              <a:gd name="connsiteY2551" fmla="*/ 744999 h 927034"/>
              <a:gd name="connsiteX2552" fmla="*/ 178444 w 1419362"/>
              <a:gd name="connsiteY2552" fmla="*/ 744770 h 927034"/>
              <a:gd name="connsiteX2553" fmla="*/ 180090 w 1419362"/>
              <a:gd name="connsiteY2553" fmla="*/ 744999 h 927034"/>
              <a:gd name="connsiteX2554" fmla="*/ 181513 w 1419362"/>
              <a:gd name="connsiteY2554" fmla="*/ 745294 h 927034"/>
              <a:gd name="connsiteX2555" fmla="*/ 183009 w 1419362"/>
              <a:gd name="connsiteY2555" fmla="*/ 745670 h 927034"/>
              <a:gd name="connsiteX2556" fmla="*/ 184057 w 1419362"/>
              <a:gd name="connsiteY2556" fmla="*/ 746422 h 927034"/>
              <a:gd name="connsiteX2557" fmla="*/ 185181 w 1419362"/>
              <a:gd name="connsiteY2557" fmla="*/ 747158 h 927034"/>
              <a:gd name="connsiteX2558" fmla="*/ 186078 w 1419362"/>
              <a:gd name="connsiteY2558" fmla="*/ 748057 h 927034"/>
              <a:gd name="connsiteX2559" fmla="*/ 187202 w 1419362"/>
              <a:gd name="connsiteY2559" fmla="*/ 748809 h 927034"/>
              <a:gd name="connsiteX2560" fmla="*/ 188250 w 1419362"/>
              <a:gd name="connsiteY2560" fmla="*/ 749561 h 927034"/>
              <a:gd name="connsiteX2561" fmla="*/ 189597 w 1419362"/>
              <a:gd name="connsiteY2561" fmla="*/ 750084 h 927034"/>
              <a:gd name="connsiteX2562" fmla="*/ 190869 w 1419362"/>
              <a:gd name="connsiteY2562" fmla="*/ 750608 h 927034"/>
              <a:gd name="connsiteX2563" fmla="*/ 193564 w 1419362"/>
              <a:gd name="connsiteY2563" fmla="*/ 751507 h 927034"/>
              <a:gd name="connsiteX2564" fmla="*/ 195062 w 1419362"/>
              <a:gd name="connsiteY2564" fmla="*/ 751883 h 927034"/>
              <a:gd name="connsiteX2565" fmla="*/ 196483 w 1419362"/>
              <a:gd name="connsiteY2565" fmla="*/ 751948 h 927034"/>
              <a:gd name="connsiteX2566" fmla="*/ 198129 w 1419362"/>
              <a:gd name="connsiteY2566" fmla="*/ 751736 h 927034"/>
              <a:gd name="connsiteX2567" fmla="*/ 199403 w 1419362"/>
              <a:gd name="connsiteY2567" fmla="*/ 751213 h 927034"/>
              <a:gd name="connsiteX2568" fmla="*/ 200675 w 1419362"/>
              <a:gd name="connsiteY2568" fmla="*/ 750673 h 927034"/>
              <a:gd name="connsiteX2569" fmla="*/ 201798 w 1419362"/>
              <a:gd name="connsiteY2569" fmla="*/ 749938 h 927034"/>
              <a:gd name="connsiteX2570" fmla="*/ 202696 w 1419362"/>
              <a:gd name="connsiteY2570" fmla="*/ 749038 h 927034"/>
              <a:gd name="connsiteX2571" fmla="*/ 203445 w 1419362"/>
              <a:gd name="connsiteY2571" fmla="*/ 747910 h 927034"/>
              <a:gd name="connsiteX2572" fmla="*/ 204192 w 1419362"/>
              <a:gd name="connsiteY2572" fmla="*/ 746863 h 927034"/>
              <a:gd name="connsiteX2573" fmla="*/ 204941 w 1419362"/>
              <a:gd name="connsiteY2573" fmla="*/ 745735 h 927034"/>
              <a:gd name="connsiteX2574" fmla="*/ 205466 w 1419362"/>
              <a:gd name="connsiteY2574" fmla="*/ 744476 h 927034"/>
              <a:gd name="connsiteX2575" fmla="*/ 205989 w 1419362"/>
              <a:gd name="connsiteY2575" fmla="*/ 743201 h 927034"/>
              <a:gd name="connsiteX2576" fmla="*/ 206588 w 1419362"/>
              <a:gd name="connsiteY2576" fmla="*/ 741925 h 927034"/>
              <a:gd name="connsiteX2577" fmla="*/ 207113 w 1419362"/>
              <a:gd name="connsiteY2577" fmla="*/ 740650 h 927034"/>
              <a:gd name="connsiteX2578" fmla="*/ 207861 w 1419362"/>
              <a:gd name="connsiteY2578" fmla="*/ 739603 h 927034"/>
              <a:gd name="connsiteX2579" fmla="*/ 208609 w 1419362"/>
              <a:gd name="connsiteY2579" fmla="*/ 738475 h 927034"/>
              <a:gd name="connsiteX2580" fmla="*/ 209657 w 1419362"/>
              <a:gd name="connsiteY2580" fmla="*/ 738475 h 927034"/>
              <a:gd name="connsiteX2581" fmla="*/ 211155 w 1419362"/>
              <a:gd name="connsiteY2581" fmla="*/ 738099 h 927034"/>
              <a:gd name="connsiteX2582" fmla="*/ 212427 w 1419362"/>
              <a:gd name="connsiteY2582" fmla="*/ 737576 h 927034"/>
              <a:gd name="connsiteX2583" fmla="*/ 213550 w 1419362"/>
              <a:gd name="connsiteY2583" fmla="*/ 736840 h 927034"/>
              <a:gd name="connsiteX2584" fmla="*/ 214224 w 1419362"/>
              <a:gd name="connsiteY2584" fmla="*/ 735777 h 927034"/>
              <a:gd name="connsiteX2585" fmla="*/ 214448 w 1419362"/>
              <a:gd name="connsiteY2585" fmla="*/ 734142 h 927034"/>
              <a:gd name="connsiteX2586" fmla="*/ 214973 w 1419362"/>
              <a:gd name="connsiteY2586" fmla="*/ 732867 h 927034"/>
              <a:gd name="connsiteX2587" fmla="*/ 216245 w 1419362"/>
              <a:gd name="connsiteY2587" fmla="*/ 732343 h 927034"/>
              <a:gd name="connsiteX2588" fmla="*/ 218115 w 1419362"/>
              <a:gd name="connsiteY2588" fmla="*/ 732343 h 927034"/>
              <a:gd name="connsiteX2589" fmla="*/ 219762 w 1419362"/>
              <a:gd name="connsiteY2589" fmla="*/ 732491 h 927034"/>
              <a:gd name="connsiteX2590" fmla="*/ 221034 w 1419362"/>
              <a:gd name="connsiteY2590" fmla="*/ 731967 h 927034"/>
              <a:gd name="connsiteX2591" fmla="*/ 221933 w 1419362"/>
              <a:gd name="connsiteY2591" fmla="*/ 731068 h 927034"/>
              <a:gd name="connsiteX2592" fmla="*/ 222457 w 1419362"/>
              <a:gd name="connsiteY2592" fmla="*/ 729793 h 927034"/>
              <a:gd name="connsiteX2593" fmla="*/ 222831 w 1419362"/>
              <a:gd name="connsiteY2593" fmla="*/ 728305 h 927034"/>
              <a:gd name="connsiteX2594" fmla="*/ 222831 w 1419362"/>
              <a:gd name="connsiteY2594" fmla="*/ 726506 h 927034"/>
              <a:gd name="connsiteX2595" fmla="*/ 223057 w 1419362"/>
              <a:gd name="connsiteY2595" fmla="*/ 724854 h 927034"/>
              <a:gd name="connsiteX2596" fmla="*/ 223804 w 1419362"/>
              <a:gd name="connsiteY2596" fmla="*/ 723726 h 927034"/>
              <a:gd name="connsiteX2597" fmla="*/ 224852 w 1419362"/>
              <a:gd name="connsiteY2597" fmla="*/ 723056 h 927034"/>
              <a:gd name="connsiteX2598" fmla="*/ 226724 w 1419362"/>
              <a:gd name="connsiteY2598" fmla="*/ 723056 h 927034"/>
              <a:gd name="connsiteX2599" fmla="*/ 228371 w 1419362"/>
              <a:gd name="connsiteY2599" fmla="*/ 723203 h 927034"/>
              <a:gd name="connsiteX2600" fmla="*/ 230166 w 1419362"/>
              <a:gd name="connsiteY2600" fmla="*/ 723203 h 927034"/>
              <a:gd name="connsiteX2601" fmla="*/ 231290 w 1419362"/>
              <a:gd name="connsiteY2601" fmla="*/ 722533 h 927034"/>
              <a:gd name="connsiteX2602" fmla="*/ 232562 w 1419362"/>
              <a:gd name="connsiteY2602" fmla="*/ 721944 h 927034"/>
              <a:gd name="connsiteX2603" fmla="*/ 233461 w 1419362"/>
              <a:gd name="connsiteY2603" fmla="*/ 721045 h 927034"/>
              <a:gd name="connsiteX2604" fmla="*/ 234359 w 1419362"/>
              <a:gd name="connsiteY2604" fmla="*/ 720145 h 927034"/>
              <a:gd name="connsiteX2605" fmla="*/ 235482 w 1419362"/>
              <a:gd name="connsiteY2605" fmla="*/ 719393 h 927034"/>
              <a:gd name="connsiteX2606" fmla="*/ 236380 w 1419362"/>
              <a:gd name="connsiteY2606" fmla="*/ 718494 h 927034"/>
              <a:gd name="connsiteX2607" fmla="*/ 237353 w 1419362"/>
              <a:gd name="connsiteY2607" fmla="*/ 717595 h 927034"/>
              <a:gd name="connsiteX2608" fmla="*/ 238401 w 1419362"/>
              <a:gd name="connsiteY2608" fmla="*/ 716843 h 927034"/>
              <a:gd name="connsiteX2609" fmla="*/ 239524 w 1419362"/>
              <a:gd name="connsiteY2609" fmla="*/ 716172 h 927034"/>
              <a:gd name="connsiteX2610" fmla="*/ 240947 w 1419362"/>
              <a:gd name="connsiteY2610" fmla="*/ 715796 h 927034"/>
              <a:gd name="connsiteX2611" fmla="*/ 242817 w 1419362"/>
              <a:gd name="connsiteY2611" fmla="*/ 715796 h 927034"/>
              <a:gd name="connsiteX2612" fmla="*/ 244240 w 1419362"/>
              <a:gd name="connsiteY2612" fmla="*/ 716172 h 927034"/>
              <a:gd name="connsiteX2613" fmla="*/ 245512 w 1419362"/>
              <a:gd name="connsiteY2613" fmla="*/ 716695 h 927034"/>
              <a:gd name="connsiteX2614" fmla="*/ 247010 w 1419362"/>
              <a:gd name="connsiteY2614" fmla="*/ 717071 h 927034"/>
              <a:gd name="connsiteX2615" fmla="*/ 248656 w 1419362"/>
              <a:gd name="connsiteY2615" fmla="*/ 717300 h 927034"/>
              <a:gd name="connsiteX2616" fmla="*/ 249928 w 1419362"/>
              <a:gd name="connsiteY2616" fmla="*/ 716695 h 927034"/>
              <a:gd name="connsiteX2617" fmla="*/ 250826 w 1419362"/>
              <a:gd name="connsiteY2617" fmla="*/ 715796 h 927034"/>
              <a:gd name="connsiteX2618" fmla="*/ 251799 w 1419362"/>
              <a:gd name="connsiteY2618" fmla="*/ 714897 h 927034"/>
              <a:gd name="connsiteX2619" fmla="*/ 252698 w 1419362"/>
              <a:gd name="connsiteY2619" fmla="*/ 713997 h 927034"/>
              <a:gd name="connsiteX2620" fmla="*/ 253745 w 1419362"/>
              <a:gd name="connsiteY2620" fmla="*/ 713261 h 927034"/>
              <a:gd name="connsiteX2621" fmla="*/ 255393 w 1419362"/>
              <a:gd name="connsiteY2621" fmla="*/ 713098 h 927034"/>
              <a:gd name="connsiteX2622" fmla="*/ 256889 w 1419362"/>
              <a:gd name="connsiteY2622" fmla="*/ 713474 h 927034"/>
              <a:gd name="connsiteX2623" fmla="*/ 258312 w 1419362"/>
              <a:gd name="connsiteY2623" fmla="*/ 713850 h 927034"/>
              <a:gd name="connsiteX2624" fmla="*/ 259958 w 1419362"/>
              <a:gd name="connsiteY2624" fmla="*/ 713997 h 927034"/>
              <a:gd name="connsiteX2625" fmla="*/ 261454 w 1419362"/>
              <a:gd name="connsiteY2625" fmla="*/ 714373 h 927034"/>
              <a:gd name="connsiteX2626" fmla="*/ 263251 w 1419362"/>
              <a:gd name="connsiteY2626" fmla="*/ 714373 h 927034"/>
              <a:gd name="connsiteX2627" fmla="*/ 264749 w 1419362"/>
              <a:gd name="connsiteY2627" fmla="*/ 713997 h 927034"/>
              <a:gd name="connsiteX2628" fmla="*/ 266396 w 1419362"/>
              <a:gd name="connsiteY2628" fmla="*/ 714226 h 927034"/>
              <a:gd name="connsiteX2629" fmla="*/ 267145 w 1419362"/>
              <a:gd name="connsiteY2629" fmla="*/ 715355 h 927034"/>
              <a:gd name="connsiteX2630" fmla="*/ 267668 w 1419362"/>
              <a:gd name="connsiteY2630" fmla="*/ 716630 h 927034"/>
              <a:gd name="connsiteX2631" fmla="*/ 267444 w 1419362"/>
              <a:gd name="connsiteY2631" fmla="*/ 718200 h 927034"/>
              <a:gd name="connsiteX2632" fmla="*/ 267444 w 1419362"/>
              <a:gd name="connsiteY2632" fmla="*/ 720064 h 927034"/>
              <a:gd name="connsiteX2633" fmla="*/ 267293 w 1419362"/>
              <a:gd name="connsiteY2633" fmla="*/ 721715 h 927034"/>
              <a:gd name="connsiteX2634" fmla="*/ 267069 w 1419362"/>
              <a:gd name="connsiteY2634" fmla="*/ 723367 h 927034"/>
              <a:gd name="connsiteX2635" fmla="*/ 267293 w 1419362"/>
              <a:gd name="connsiteY2635" fmla="*/ 725002 h 927034"/>
              <a:gd name="connsiteX2636" fmla="*/ 267444 w 1419362"/>
              <a:gd name="connsiteY2636" fmla="*/ 726572 h 927034"/>
              <a:gd name="connsiteX2637" fmla="*/ 267967 w 1419362"/>
              <a:gd name="connsiteY2637" fmla="*/ 727929 h 927034"/>
              <a:gd name="connsiteX2638" fmla="*/ 268716 w 1419362"/>
              <a:gd name="connsiteY2638" fmla="*/ 728975 h 927034"/>
              <a:gd name="connsiteX2639" fmla="*/ 269614 w 1419362"/>
              <a:gd name="connsiteY2639" fmla="*/ 729874 h 927034"/>
              <a:gd name="connsiteX2640" fmla="*/ 270513 w 1419362"/>
              <a:gd name="connsiteY2640" fmla="*/ 730839 h 927034"/>
              <a:gd name="connsiteX2641" fmla="*/ 271635 w 1419362"/>
              <a:gd name="connsiteY2641" fmla="*/ 731526 h 927034"/>
              <a:gd name="connsiteX2642" fmla="*/ 272758 w 1419362"/>
              <a:gd name="connsiteY2642" fmla="*/ 732262 h 927034"/>
              <a:gd name="connsiteX2643" fmla="*/ 274030 w 1419362"/>
              <a:gd name="connsiteY2643" fmla="*/ 732785 h 927034"/>
              <a:gd name="connsiteX2644" fmla="*/ 275677 w 1419362"/>
              <a:gd name="connsiteY2644" fmla="*/ 733014 h 927034"/>
              <a:gd name="connsiteX2645" fmla="*/ 277099 w 1419362"/>
              <a:gd name="connsiteY2645" fmla="*/ 733390 h 927034"/>
              <a:gd name="connsiteX2646" fmla="*/ 278896 w 1419362"/>
              <a:gd name="connsiteY2646" fmla="*/ 733390 h 927034"/>
              <a:gd name="connsiteX2647" fmla="*/ 280543 w 1419362"/>
              <a:gd name="connsiteY2647" fmla="*/ 733537 h 927034"/>
              <a:gd name="connsiteX2648" fmla="*/ 282189 w 1419362"/>
              <a:gd name="connsiteY2648" fmla="*/ 733766 h 927034"/>
              <a:gd name="connsiteX2649" fmla="*/ 283462 w 1419362"/>
              <a:gd name="connsiteY2649" fmla="*/ 734289 h 927034"/>
              <a:gd name="connsiteX2650" fmla="*/ 284735 w 1419362"/>
              <a:gd name="connsiteY2650" fmla="*/ 734894 h 927034"/>
              <a:gd name="connsiteX2651" fmla="*/ 286083 w 1419362"/>
              <a:gd name="connsiteY2651" fmla="*/ 735418 h 927034"/>
              <a:gd name="connsiteX2652" fmla="*/ 286231 w 1419362"/>
              <a:gd name="connsiteY2652" fmla="*/ 735466 h 927034"/>
              <a:gd name="connsiteX2653" fmla="*/ 287355 w 1419362"/>
              <a:gd name="connsiteY2653" fmla="*/ 735941 h 927034"/>
              <a:gd name="connsiteX2654" fmla="*/ 288252 w 1419362"/>
              <a:gd name="connsiteY2654" fmla="*/ 736905 h 927034"/>
              <a:gd name="connsiteX2655" fmla="*/ 289152 w 1419362"/>
              <a:gd name="connsiteY2655" fmla="*/ 737805 h 927034"/>
              <a:gd name="connsiteX2656" fmla="*/ 289899 w 1419362"/>
              <a:gd name="connsiteY2656" fmla="*/ 738851 h 927034"/>
              <a:gd name="connsiteX2657" fmla="*/ 290947 w 1419362"/>
              <a:gd name="connsiteY2657" fmla="*/ 739603 h 927034"/>
              <a:gd name="connsiteX2658" fmla="*/ 291846 w 1419362"/>
              <a:gd name="connsiteY2658" fmla="*/ 740503 h 927034"/>
              <a:gd name="connsiteX2659" fmla="*/ 293192 w 1419362"/>
              <a:gd name="connsiteY2659" fmla="*/ 741091 h 927034"/>
              <a:gd name="connsiteX2660" fmla="*/ 294466 w 1419362"/>
              <a:gd name="connsiteY2660" fmla="*/ 741631 h 927034"/>
              <a:gd name="connsiteX2661" fmla="*/ 295738 w 1419362"/>
              <a:gd name="connsiteY2661" fmla="*/ 742154 h 927034"/>
              <a:gd name="connsiteX2662" fmla="*/ 296786 w 1419362"/>
              <a:gd name="connsiteY2662" fmla="*/ 742890 h 927034"/>
              <a:gd name="connsiteX2663" fmla="*/ 297535 w 1419362"/>
              <a:gd name="connsiteY2663" fmla="*/ 744018 h 927034"/>
              <a:gd name="connsiteX2664" fmla="*/ 298433 w 1419362"/>
              <a:gd name="connsiteY2664" fmla="*/ 744918 h 927034"/>
              <a:gd name="connsiteX2665" fmla="*/ 299182 w 1419362"/>
              <a:gd name="connsiteY2665" fmla="*/ 745964 h 927034"/>
              <a:gd name="connsiteX2666" fmla="*/ 300079 w 1419362"/>
              <a:gd name="connsiteY2666" fmla="*/ 746945 h 927034"/>
              <a:gd name="connsiteX2667" fmla="*/ 300977 w 1419362"/>
              <a:gd name="connsiteY2667" fmla="*/ 747844 h 927034"/>
              <a:gd name="connsiteX2668" fmla="*/ 302100 w 1419362"/>
              <a:gd name="connsiteY2668" fmla="*/ 748580 h 927034"/>
              <a:gd name="connsiteX2669" fmla="*/ 303148 w 1419362"/>
              <a:gd name="connsiteY2669" fmla="*/ 749332 h 927034"/>
              <a:gd name="connsiteX2670" fmla="*/ 304272 w 1419362"/>
              <a:gd name="connsiteY2670" fmla="*/ 750003 h 927034"/>
              <a:gd name="connsiteX2671" fmla="*/ 305393 w 1419362"/>
              <a:gd name="connsiteY2671" fmla="*/ 750755 h 927034"/>
              <a:gd name="connsiteX2672" fmla="*/ 306442 w 1419362"/>
              <a:gd name="connsiteY2672" fmla="*/ 751507 h 927034"/>
              <a:gd name="connsiteX2673" fmla="*/ 307715 w 1419362"/>
              <a:gd name="connsiteY2673" fmla="*/ 752030 h 927034"/>
              <a:gd name="connsiteX2674" fmla="*/ 308987 w 1419362"/>
              <a:gd name="connsiteY2674" fmla="*/ 752619 h 927034"/>
              <a:gd name="connsiteX2675" fmla="*/ 310484 w 1419362"/>
              <a:gd name="connsiteY2675" fmla="*/ 752995 h 927034"/>
              <a:gd name="connsiteX2676" fmla="*/ 311757 w 1419362"/>
              <a:gd name="connsiteY2676" fmla="*/ 753518 h 927034"/>
              <a:gd name="connsiteX2677" fmla="*/ 313178 w 1419362"/>
              <a:gd name="connsiteY2677" fmla="*/ 753894 h 927034"/>
              <a:gd name="connsiteX2678" fmla="*/ 314676 w 1419362"/>
              <a:gd name="connsiteY2678" fmla="*/ 754271 h 927034"/>
              <a:gd name="connsiteX2679" fmla="*/ 316323 w 1419362"/>
              <a:gd name="connsiteY2679" fmla="*/ 754418 h 927034"/>
              <a:gd name="connsiteX2680" fmla="*/ 317969 w 1419362"/>
              <a:gd name="connsiteY2680" fmla="*/ 754647 h 927034"/>
              <a:gd name="connsiteX2681" fmla="*/ 319392 w 1419362"/>
              <a:gd name="connsiteY2681" fmla="*/ 755023 h 927034"/>
              <a:gd name="connsiteX2682" fmla="*/ 321038 w 1419362"/>
              <a:gd name="connsiteY2682" fmla="*/ 755170 h 927034"/>
              <a:gd name="connsiteX2683" fmla="*/ 322685 w 1419362"/>
              <a:gd name="connsiteY2683" fmla="*/ 755399 h 927034"/>
              <a:gd name="connsiteX2684" fmla="*/ 323957 w 1419362"/>
              <a:gd name="connsiteY2684" fmla="*/ 755922 h 927034"/>
              <a:gd name="connsiteX2685" fmla="*/ 325455 w 1419362"/>
              <a:gd name="connsiteY2685" fmla="*/ 756298 h 927034"/>
              <a:gd name="connsiteX2686" fmla="*/ 326727 w 1419362"/>
              <a:gd name="connsiteY2686" fmla="*/ 756821 h 927034"/>
              <a:gd name="connsiteX2687" fmla="*/ 327775 w 1419362"/>
              <a:gd name="connsiteY2687" fmla="*/ 757573 h 927034"/>
              <a:gd name="connsiteX2688" fmla="*/ 328898 w 1419362"/>
              <a:gd name="connsiteY2688" fmla="*/ 758309 h 927034"/>
              <a:gd name="connsiteX2689" fmla="*/ 330171 w 1419362"/>
              <a:gd name="connsiteY2689" fmla="*/ 758832 h 927034"/>
              <a:gd name="connsiteX2690" fmla="*/ 331443 w 1419362"/>
              <a:gd name="connsiteY2690" fmla="*/ 759356 h 927034"/>
              <a:gd name="connsiteX2691" fmla="*/ 332715 w 1419362"/>
              <a:gd name="connsiteY2691" fmla="*/ 759961 h 927034"/>
              <a:gd name="connsiteX2692" fmla="*/ 333089 w 1419362"/>
              <a:gd name="connsiteY2692" fmla="*/ 760337 h 927034"/>
              <a:gd name="connsiteX2693" fmla="*/ 334213 w 1419362"/>
              <a:gd name="connsiteY2693" fmla="*/ 761089 h 927034"/>
              <a:gd name="connsiteX2694" fmla="*/ 335485 w 1419362"/>
              <a:gd name="connsiteY2694" fmla="*/ 761612 h 927034"/>
              <a:gd name="connsiteX2695" fmla="*/ 336757 w 1419362"/>
              <a:gd name="connsiteY2695" fmla="*/ 762135 h 927034"/>
              <a:gd name="connsiteX2696" fmla="*/ 338031 w 1419362"/>
              <a:gd name="connsiteY2696" fmla="*/ 762724 h 927034"/>
              <a:gd name="connsiteX2697" fmla="*/ 339451 w 1419362"/>
              <a:gd name="connsiteY2697" fmla="*/ 763035 h 927034"/>
              <a:gd name="connsiteX2698" fmla="*/ 340949 w 1419362"/>
              <a:gd name="connsiteY2698" fmla="*/ 763623 h 927034"/>
              <a:gd name="connsiteX2699" fmla="*/ 342596 w 1419362"/>
              <a:gd name="connsiteY2699" fmla="*/ 763787 h 927034"/>
              <a:gd name="connsiteX2700" fmla="*/ 344018 w 1419362"/>
              <a:gd name="connsiteY2700" fmla="*/ 764147 h 927034"/>
              <a:gd name="connsiteX2701" fmla="*/ 345665 w 1419362"/>
              <a:gd name="connsiteY2701" fmla="*/ 764376 h 927034"/>
              <a:gd name="connsiteX2702" fmla="*/ 347536 w 1419362"/>
              <a:gd name="connsiteY2702" fmla="*/ 764376 h 927034"/>
              <a:gd name="connsiteX2703" fmla="*/ 349333 w 1419362"/>
              <a:gd name="connsiteY2703" fmla="*/ 764376 h 927034"/>
              <a:gd name="connsiteX2704" fmla="*/ 351130 w 1419362"/>
              <a:gd name="connsiteY2704" fmla="*/ 764376 h 927034"/>
              <a:gd name="connsiteX2705" fmla="*/ 353000 w 1419362"/>
              <a:gd name="connsiteY2705" fmla="*/ 764376 h 927034"/>
              <a:gd name="connsiteX2706" fmla="*/ 354647 w 1419362"/>
              <a:gd name="connsiteY2706" fmla="*/ 764604 h 927034"/>
              <a:gd name="connsiteX2707" fmla="*/ 355920 w 1419362"/>
              <a:gd name="connsiteY2707" fmla="*/ 765128 h 927034"/>
              <a:gd name="connsiteX2708" fmla="*/ 357193 w 1419362"/>
              <a:gd name="connsiteY2708" fmla="*/ 765651 h 927034"/>
              <a:gd name="connsiteX2709" fmla="*/ 358615 w 1419362"/>
              <a:gd name="connsiteY2709" fmla="*/ 766027 h 927034"/>
              <a:gd name="connsiteX2710" fmla="*/ 359737 w 1419362"/>
              <a:gd name="connsiteY2710" fmla="*/ 766779 h 927034"/>
              <a:gd name="connsiteX2711" fmla="*/ 360860 w 1419362"/>
              <a:gd name="connsiteY2711" fmla="*/ 767678 h 927034"/>
              <a:gd name="connsiteX2712" fmla="*/ 361908 w 1419362"/>
              <a:gd name="connsiteY2712" fmla="*/ 768414 h 927034"/>
              <a:gd name="connsiteX2713" fmla="*/ 362806 w 1419362"/>
              <a:gd name="connsiteY2713" fmla="*/ 769314 h 927034"/>
              <a:gd name="connsiteX2714" fmla="*/ 363779 w 1419362"/>
              <a:gd name="connsiteY2714" fmla="*/ 770213 h 927034"/>
              <a:gd name="connsiteX2715" fmla="*/ 364827 w 1419362"/>
              <a:gd name="connsiteY2715" fmla="*/ 770965 h 927034"/>
              <a:gd name="connsiteX2716" fmla="*/ 365950 w 1419362"/>
              <a:gd name="connsiteY2716" fmla="*/ 771717 h 927034"/>
              <a:gd name="connsiteX2717" fmla="*/ 366998 w 1419362"/>
              <a:gd name="connsiteY2717" fmla="*/ 772469 h 927034"/>
              <a:gd name="connsiteX2718" fmla="*/ 368271 w 1419362"/>
              <a:gd name="connsiteY2718" fmla="*/ 772993 h 927034"/>
              <a:gd name="connsiteX2719" fmla="*/ 369392 w 1419362"/>
              <a:gd name="connsiteY2719" fmla="*/ 773728 h 927034"/>
              <a:gd name="connsiteX2720" fmla="*/ 370666 w 1419362"/>
              <a:gd name="connsiteY2720" fmla="*/ 774252 h 927034"/>
              <a:gd name="connsiteX2721" fmla="*/ 371413 w 1419362"/>
              <a:gd name="connsiteY2721" fmla="*/ 774252 h 927034"/>
              <a:gd name="connsiteX2722" fmla="*/ 372461 w 1419362"/>
              <a:gd name="connsiteY2722" fmla="*/ 775004 h 927034"/>
              <a:gd name="connsiteX2723" fmla="*/ 373735 w 1419362"/>
              <a:gd name="connsiteY2723" fmla="*/ 775527 h 927034"/>
              <a:gd name="connsiteX2724" fmla="*/ 375231 w 1419362"/>
              <a:gd name="connsiteY2724" fmla="*/ 775903 h 927034"/>
              <a:gd name="connsiteX2725" fmla="*/ 376878 w 1419362"/>
              <a:gd name="connsiteY2725" fmla="*/ 776132 h 927034"/>
              <a:gd name="connsiteX2726" fmla="*/ 378300 w 1419362"/>
              <a:gd name="connsiteY2726" fmla="*/ 775756 h 927034"/>
              <a:gd name="connsiteX2727" fmla="*/ 379049 w 1419362"/>
              <a:gd name="connsiteY2727" fmla="*/ 774710 h 927034"/>
              <a:gd name="connsiteX2728" fmla="*/ 379798 w 1419362"/>
              <a:gd name="connsiteY2728" fmla="*/ 773581 h 927034"/>
              <a:gd name="connsiteX2729" fmla="*/ 380920 w 1419362"/>
              <a:gd name="connsiteY2729" fmla="*/ 772829 h 927034"/>
              <a:gd name="connsiteX2730" fmla="*/ 382194 w 1419362"/>
              <a:gd name="connsiteY2730" fmla="*/ 772682 h 927034"/>
              <a:gd name="connsiteX2731" fmla="*/ 383615 w 1419362"/>
              <a:gd name="connsiteY2731" fmla="*/ 773058 h 927034"/>
              <a:gd name="connsiteX2732" fmla="*/ 384738 w 1419362"/>
              <a:gd name="connsiteY2732" fmla="*/ 773810 h 927034"/>
              <a:gd name="connsiteX2733" fmla="*/ 385861 w 1419362"/>
              <a:gd name="connsiteY2733" fmla="*/ 774481 h 927034"/>
              <a:gd name="connsiteX2734" fmla="*/ 386759 w 1419362"/>
              <a:gd name="connsiteY2734" fmla="*/ 775462 h 927034"/>
              <a:gd name="connsiteX2735" fmla="*/ 388031 w 1419362"/>
              <a:gd name="connsiteY2735" fmla="*/ 775985 h 927034"/>
              <a:gd name="connsiteX2736" fmla="*/ 389303 w 1419362"/>
              <a:gd name="connsiteY2736" fmla="*/ 776508 h 927034"/>
              <a:gd name="connsiteX2737" fmla="*/ 390577 w 1419362"/>
              <a:gd name="connsiteY2737" fmla="*/ 776655 h 927034"/>
              <a:gd name="connsiteX2738" fmla="*/ 390951 w 1419362"/>
              <a:gd name="connsiteY2738" fmla="*/ 776737 h 927034"/>
              <a:gd name="connsiteX2739" fmla="*/ 392372 w 1419362"/>
              <a:gd name="connsiteY2739" fmla="*/ 776361 h 927034"/>
              <a:gd name="connsiteX2740" fmla="*/ 393646 w 1419362"/>
              <a:gd name="connsiteY2740" fmla="*/ 775838 h 927034"/>
              <a:gd name="connsiteX2741" fmla="*/ 394992 w 1419362"/>
              <a:gd name="connsiteY2741" fmla="*/ 775314 h 927034"/>
              <a:gd name="connsiteX2742" fmla="*/ 396040 w 1419362"/>
              <a:gd name="connsiteY2742" fmla="*/ 774562 h 927034"/>
              <a:gd name="connsiteX2743" fmla="*/ 397163 w 1419362"/>
              <a:gd name="connsiteY2743" fmla="*/ 773810 h 927034"/>
              <a:gd name="connsiteX2744" fmla="*/ 398435 w 1419362"/>
              <a:gd name="connsiteY2744" fmla="*/ 773287 h 927034"/>
              <a:gd name="connsiteX2745" fmla="*/ 399709 w 1419362"/>
              <a:gd name="connsiteY2745" fmla="*/ 772764 h 927034"/>
              <a:gd name="connsiteX2746" fmla="*/ 401205 w 1419362"/>
              <a:gd name="connsiteY2746" fmla="*/ 772388 h 927034"/>
              <a:gd name="connsiteX2747" fmla="*/ 402628 w 1419362"/>
              <a:gd name="connsiteY2747" fmla="*/ 772388 h 927034"/>
              <a:gd name="connsiteX2748" fmla="*/ 404126 w 1419362"/>
              <a:gd name="connsiteY2748" fmla="*/ 772764 h 927034"/>
              <a:gd name="connsiteX2749" fmla="*/ 405398 w 1419362"/>
              <a:gd name="connsiteY2749" fmla="*/ 772993 h 927034"/>
              <a:gd name="connsiteX2750" fmla="*/ 406295 w 1419362"/>
              <a:gd name="connsiteY2750" fmla="*/ 773516 h 927034"/>
              <a:gd name="connsiteX2751" fmla="*/ 407044 w 1419362"/>
              <a:gd name="connsiteY2751" fmla="*/ 774562 h 927034"/>
              <a:gd name="connsiteX2752" fmla="*/ 407193 w 1419362"/>
              <a:gd name="connsiteY2752" fmla="*/ 775903 h 927034"/>
              <a:gd name="connsiteX2753" fmla="*/ 406969 w 1419362"/>
              <a:gd name="connsiteY2753" fmla="*/ 777473 h 927034"/>
              <a:gd name="connsiteX2754" fmla="*/ 406446 w 1419362"/>
              <a:gd name="connsiteY2754" fmla="*/ 778830 h 927034"/>
              <a:gd name="connsiteX2755" fmla="*/ 405921 w 1419362"/>
              <a:gd name="connsiteY2755" fmla="*/ 780024 h 927034"/>
              <a:gd name="connsiteX2756" fmla="*/ 405323 w 1419362"/>
              <a:gd name="connsiteY2756" fmla="*/ 781299 h 927034"/>
              <a:gd name="connsiteX2757" fmla="*/ 404948 w 1419362"/>
              <a:gd name="connsiteY2757" fmla="*/ 782787 h 927034"/>
              <a:gd name="connsiteX2758" fmla="*/ 404948 w 1419362"/>
              <a:gd name="connsiteY2758" fmla="*/ 784586 h 927034"/>
              <a:gd name="connsiteX2759" fmla="*/ 405323 w 1419362"/>
              <a:gd name="connsiteY2759" fmla="*/ 786090 h 927034"/>
              <a:gd name="connsiteX2760" fmla="*/ 405846 w 1419362"/>
              <a:gd name="connsiteY2760" fmla="*/ 787365 h 927034"/>
              <a:gd name="connsiteX2761" fmla="*/ 406595 w 1419362"/>
              <a:gd name="connsiteY2761" fmla="*/ 788412 h 927034"/>
              <a:gd name="connsiteX2762" fmla="*/ 407494 w 1419362"/>
              <a:gd name="connsiteY2762" fmla="*/ 789377 h 927034"/>
              <a:gd name="connsiteX2763" fmla="*/ 408616 w 1419362"/>
              <a:gd name="connsiteY2763" fmla="*/ 790047 h 927034"/>
              <a:gd name="connsiteX2764" fmla="*/ 409891 w 1419362"/>
              <a:gd name="connsiteY2764" fmla="*/ 789785 h 927034"/>
              <a:gd name="connsiteX2765" fmla="*/ 410038 w 1419362"/>
              <a:gd name="connsiteY2765" fmla="*/ 789753 h 927034"/>
              <a:gd name="connsiteX2766" fmla="*/ 410787 w 1419362"/>
              <a:gd name="connsiteY2766" fmla="*/ 788625 h 927034"/>
              <a:gd name="connsiteX2767" fmla="*/ 411310 w 1419362"/>
              <a:gd name="connsiteY2767" fmla="*/ 787365 h 927034"/>
              <a:gd name="connsiteX2768" fmla="*/ 412059 w 1419362"/>
              <a:gd name="connsiteY2768" fmla="*/ 786237 h 927034"/>
              <a:gd name="connsiteX2769" fmla="*/ 412957 w 1419362"/>
              <a:gd name="connsiteY2769" fmla="*/ 785338 h 927034"/>
              <a:gd name="connsiteX2770" fmla="*/ 414455 w 1419362"/>
              <a:gd name="connsiteY2770" fmla="*/ 785043 h 927034"/>
              <a:gd name="connsiteX2771" fmla="*/ 416101 w 1419362"/>
              <a:gd name="connsiteY2771" fmla="*/ 785191 h 927034"/>
              <a:gd name="connsiteX2772" fmla="*/ 417373 w 1419362"/>
              <a:gd name="connsiteY2772" fmla="*/ 785714 h 927034"/>
              <a:gd name="connsiteX2773" fmla="*/ 418497 w 1419362"/>
              <a:gd name="connsiteY2773" fmla="*/ 786466 h 927034"/>
              <a:gd name="connsiteX2774" fmla="*/ 419394 w 1419362"/>
              <a:gd name="connsiteY2774" fmla="*/ 787365 h 927034"/>
              <a:gd name="connsiteX2775" fmla="*/ 420292 w 1419362"/>
              <a:gd name="connsiteY2775" fmla="*/ 788330 h 927034"/>
              <a:gd name="connsiteX2776" fmla="*/ 420967 w 1419362"/>
              <a:gd name="connsiteY2776" fmla="*/ 788772 h 927034"/>
              <a:gd name="connsiteX2777" fmla="*/ 421340 w 1419362"/>
              <a:gd name="connsiteY2777" fmla="*/ 789001 h 927034"/>
              <a:gd name="connsiteX2778" fmla="*/ 422287 w 1419362"/>
              <a:gd name="connsiteY2778" fmla="*/ 789638 h 927034"/>
              <a:gd name="connsiteX2779" fmla="*/ 422464 w 1419362"/>
              <a:gd name="connsiteY2779" fmla="*/ 789753 h 927034"/>
              <a:gd name="connsiteX2780" fmla="*/ 423737 w 1419362"/>
              <a:gd name="connsiteY2780" fmla="*/ 790358 h 927034"/>
              <a:gd name="connsiteX2781" fmla="*/ 425384 w 1419362"/>
              <a:gd name="connsiteY2781" fmla="*/ 790505 h 927034"/>
              <a:gd name="connsiteX2782" fmla="*/ 427030 w 1419362"/>
              <a:gd name="connsiteY2782" fmla="*/ 790358 h 927034"/>
              <a:gd name="connsiteX2783" fmla="*/ 428527 w 1419362"/>
              <a:gd name="connsiteY2783" fmla="*/ 790734 h 927034"/>
              <a:gd name="connsiteX2784" fmla="*/ 429799 w 1419362"/>
              <a:gd name="connsiteY2784" fmla="*/ 791257 h 927034"/>
              <a:gd name="connsiteX2785" fmla="*/ 430847 w 1419362"/>
              <a:gd name="connsiteY2785" fmla="*/ 791993 h 927034"/>
              <a:gd name="connsiteX2786" fmla="*/ 431746 w 1419362"/>
              <a:gd name="connsiteY2786" fmla="*/ 792892 h 927034"/>
              <a:gd name="connsiteX2787" fmla="*/ 432719 w 1419362"/>
              <a:gd name="connsiteY2787" fmla="*/ 793791 h 927034"/>
              <a:gd name="connsiteX2788" fmla="*/ 433617 w 1419362"/>
              <a:gd name="connsiteY2788" fmla="*/ 794691 h 927034"/>
              <a:gd name="connsiteX2789" fmla="*/ 434514 w 1419362"/>
              <a:gd name="connsiteY2789" fmla="*/ 795672 h 927034"/>
              <a:gd name="connsiteX2790" fmla="*/ 435563 w 1419362"/>
              <a:gd name="connsiteY2790" fmla="*/ 796342 h 927034"/>
              <a:gd name="connsiteX2791" fmla="*/ 436836 w 1419362"/>
              <a:gd name="connsiteY2791" fmla="*/ 796947 h 927034"/>
              <a:gd name="connsiteX2792" fmla="*/ 437958 w 1419362"/>
              <a:gd name="connsiteY2792" fmla="*/ 797683 h 927034"/>
              <a:gd name="connsiteX2793" fmla="*/ 439230 w 1419362"/>
              <a:gd name="connsiteY2793" fmla="*/ 798206 h 927034"/>
              <a:gd name="connsiteX2794" fmla="*/ 440504 w 1419362"/>
              <a:gd name="connsiteY2794" fmla="*/ 798730 h 927034"/>
              <a:gd name="connsiteX2795" fmla="*/ 441627 w 1419362"/>
              <a:gd name="connsiteY2795" fmla="*/ 799482 h 927034"/>
              <a:gd name="connsiteX2796" fmla="*/ 442898 w 1419362"/>
              <a:gd name="connsiteY2796" fmla="*/ 800005 h 927034"/>
              <a:gd name="connsiteX2797" fmla="*/ 443946 w 1419362"/>
              <a:gd name="connsiteY2797" fmla="*/ 800757 h 927034"/>
              <a:gd name="connsiteX2798" fmla="*/ 445444 w 1419362"/>
              <a:gd name="connsiteY2798" fmla="*/ 801133 h 927034"/>
              <a:gd name="connsiteX2799" fmla="*/ 446716 w 1419362"/>
              <a:gd name="connsiteY2799" fmla="*/ 801656 h 927034"/>
              <a:gd name="connsiteX2800" fmla="*/ 447990 w 1419362"/>
              <a:gd name="connsiteY2800" fmla="*/ 802261 h 927034"/>
              <a:gd name="connsiteX2801" fmla="*/ 449410 w 1419362"/>
              <a:gd name="connsiteY2801" fmla="*/ 802621 h 927034"/>
              <a:gd name="connsiteX2802" fmla="*/ 451059 w 1419362"/>
              <a:gd name="connsiteY2802" fmla="*/ 802409 h 927034"/>
              <a:gd name="connsiteX2803" fmla="*/ 452404 w 1419362"/>
              <a:gd name="connsiteY2803" fmla="*/ 801885 h 927034"/>
              <a:gd name="connsiteX2804" fmla="*/ 453078 w 1419362"/>
              <a:gd name="connsiteY2804" fmla="*/ 800839 h 927034"/>
              <a:gd name="connsiteX2805" fmla="*/ 454051 w 1419362"/>
              <a:gd name="connsiteY2805" fmla="*/ 799940 h 927034"/>
              <a:gd name="connsiteX2806" fmla="*/ 454950 w 1419362"/>
              <a:gd name="connsiteY2806" fmla="*/ 798958 h 927034"/>
              <a:gd name="connsiteX2807" fmla="*/ 455998 w 1419362"/>
              <a:gd name="connsiteY2807" fmla="*/ 798288 h 927034"/>
              <a:gd name="connsiteX2808" fmla="*/ 457346 w 1419362"/>
              <a:gd name="connsiteY2808" fmla="*/ 797765 h 927034"/>
              <a:gd name="connsiteX2809" fmla="*/ 458618 w 1419362"/>
              <a:gd name="connsiteY2809" fmla="*/ 797160 h 927034"/>
              <a:gd name="connsiteX2810" fmla="*/ 460264 w 1419362"/>
              <a:gd name="connsiteY2810" fmla="*/ 797013 h 927034"/>
              <a:gd name="connsiteX2811" fmla="*/ 461911 w 1419362"/>
              <a:gd name="connsiteY2811" fmla="*/ 797242 h 927034"/>
              <a:gd name="connsiteX2812" fmla="*/ 463183 w 1419362"/>
              <a:gd name="connsiteY2812" fmla="*/ 797765 h 927034"/>
              <a:gd name="connsiteX2813" fmla="*/ 464082 w 1419362"/>
              <a:gd name="connsiteY2813" fmla="*/ 798664 h 927034"/>
              <a:gd name="connsiteX2814" fmla="*/ 464980 w 1419362"/>
              <a:gd name="connsiteY2814" fmla="*/ 799563 h 927034"/>
              <a:gd name="connsiteX2815" fmla="*/ 465878 w 1419362"/>
              <a:gd name="connsiteY2815" fmla="*/ 800463 h 927034"/>
              <a:gd name="connsiteX2816" fmla="*/ 466627 w 1419362"/>
              <a:gd name="connsiteY2816" fmla="*/ 801575 h 927034"/>
              <a:gd name="connsiteX2817" fmla="*/ 467300 w 1419362"/>
              <a:gd name="connsiteY2817" fmla="*/ 802703 h 927034"/>
              <a:gd name="connsiteX2818" fmla="*/ 467899 w 1419362"/>
              <a:gd name="connsiteY2818" fmla="*/ 804126 h 927034"/>
              <a:gd name="connsiteX2819" fmla="*/ 468424 w 1419362"/>
              <a:gd name="connsiteY2819" fmla="*/ 805401 h 927034"/>
              <a:gd name="connsiteX2820" fmla="*/ 469321 w 1419362"/>
              <a:gd name="connsiteY2820" fmla="*/ 806366 h 927034"/>
              <a:gd name="connsiteX2821" fmla="*/ 470445 w 1419362"/>
              <a:gd name="connsiteY2821" fmla="*/ 807052 h 927034"/>
              <a:gd name="connsiteX2822" fmla="*/ 471493 w 1419362"/>
              <a:gd name="connsiteY2822" fmla="*/ 807788 h 927034"/>
              <a:gd name="connsiteX2823" fmla="*/ 472616 w 1419362"/>
              <a:gd name="connsiteY2823" fmla="*/ 808540 h 927034"/>
              <a:gd name="connsiteX2824" fmla="*/ 473888 w 1419362"/>
              <a:gd name="connsiteY2824" fmla="*/ 809064 h 927034"/>
              <a:gd name="connsiteX2825" fmla="*/ 475160 w 1419362"/>
              <a:gd name="connsiteY2825" fmla="*/ 809669 h 927034"/>
              <a:gd name="connsiteX2826" fmla="*/ 476433 w 1419362"/>
              <a:gd name="connsiteY2826" fmla="*/ 810192 h 927034"/>
              <a:gd name="connsiteX2827" fmla="*/ 477556 w 1419362"/>
              <a:gd name="connsiteY2827" fmla="*/ 810944 h 927034"/>
              <a:gd name="connsiteX2828" fmla="*/ 478454 w 1419362"/>
              <a:gd name="connsiteY2828" fmla="*/ 811843 h 927034"/>
              <a:gd name="connsiteX2829" fmla="*/ 479502 w 1419362"/>
              <a:gd name="connsiteY2829" fmla="*/ 812579 h 927034"/>
              <a:gd name="connsiteX2830" fmla="*/ 480999 w 1419362"/>
              <a:gd name="connsiteY2830" fmla="*/ 812955 h 927034"/>
              <a:gd name="connsiteX2831" fmla="*/ 482272 w 1419362"/>
              <a:gd name="connsiteY2831" fmla="*/ 813478 h 927034"/>
              <a:gd name="connsiteX2832" fmla="*/ 483918 w 1419362"/>
              <a:gd name="connsiteY2832" fmla="*/ 813331 h 927034"/>
              <a:gd name="connsiteX2833" fmla="*/ 485565 w 1419362"/>
              <a:gd name="connsiteY2833" fmla="*/ 813102 h 927034"/>
              <a:gd name="connsiteX2834" fmla="*/ 486462 w 1419362"/>
              <a:gd name="connsiteY2834" fmla="*/ 812203 h 927034"/>
              <a:gd name="connsiteX2835" fmla="*/ 487211 w 1419362"/>
              <a:gd name="connsiteY2835" fmla="*/ 811156 h 927034"/>
              <a:gd name="connsiteX2836" fmla="*/ 487736 w 1419362"/>
              <a:gd name="connsiteY2836" fmla="*/ 809881 h 927034"/>
              <a:gd name="connsiteX2837" fmla="*/ 487960 w 1419362"/>
              <a:gd name="connsiteY2837" fmla="*/ 808246 h 927034"/>
              <a:gd name="connsiteX2838" fmla="*/ 488109 w 1419362"/>
              <a:gd name="connsiteY2838" fmla="*/ 806595 h 927034"/>
              <a:gd name="connsiteX2839" fmla="*/ 488483 w 1419362"/>
              <a:gd name="connsiteY2839" fmla="*/ 805172 h 927034"/>
              <a:gd name="connsiteX2840" fmla="*/ 489981 w 1419362"/>
              <a:gd name="connsiteY2840" fmla="*/ 805172 h 927034"/>
              <a:gd name="connsiteX2841" fmla="*/ 491029 w 1419362"/>
              <a:gd name="connsiteY2841" fmla="*/ 805842 h 927034"/>
              <a:gd name="connsiteX2842" fmla="*/ 492153 w 1419362"/>
              <a:gd name="connsiteY2842" fmla="*/ 806595 h 927034"/>
              <a:gd name="connsiteX2843" fmla="*/ 493425 w 1419362"/>
              <a:gd name="connsiteY2843" fmla="*/ 807200 h 927034"/>
              <a:gd name="connsiteX2844" fmla="*/ 494174 w 1419362"/>
              <a:gd name="connsiteY2844" fmla="*/ 808246 h 927034"/>
              <a:gd name="connsiteX2845" fmla="*/ 494546 w 1419362"/>
              <a:gd name="connsiteY2845" fmla="*/ 809358 h 927034"/>
              <a:gd name="connsiteX2846" fmla="*/ 494697 w 1419362"/>
              <a:gd name="connsiteY2846" fmla="*/ 810633 h 927034"/>
              <a:gd name="connsiteX2847" fmla="*/ 494697 w 1419362"/>
              <a:gd name="connsiteY2847" fmla="*/ 812432 h 927034"/>
              <a:gd name="connsiteX2848" fmla="*/ 494322 w 1419362"/>
              <a:gd name="connsiteY2848" fmla="*/ 813936 h 927034"/>
              <a:gd name="connsiteX2849" fmla="*/ 493948 w 1419362"/>
              <a:gd name="connsiteY2849" fmla="*/ 815359 h 927034"/>
              <a:gd name="connsiteX2850" fmla="*/ 493350 w 1419362"/>
              <a:gd name="connsiteY2850" fmla="*/ 816634 h 927034"/>
              <a:gd name="connsiteX2851" fmla="*/ 493574 w 1419362"/>
              <a:gd name="connsiteY2851" fmla="*/ 818269 h 927034"/>
              <a:gd name="connsiteX2852" fmla="*/ 494473 w 1419362"/>
              <a:gd name="connsiteY2852" fmla="*/ 819169 h 927034"/>
              <a:gd name="connsiteX2853" fmla="*/ 495371 w 1419362"/>
              <a:gd name="connsiteY2853" fmla="*/ 820068 h 927034"/>
              <a:gd name="connsiteX2854" fmla="*/ 496268 w 1419362"/>
              <a:gd name="connsiteY2854" fmla="*/ 821049 h 927034"/>
              <a:gd name="connsiteX2855" fmla="*/ 497168 w 1419362"/>
              <a:gd name="connsiteY2855" fmla="*/ 821948 h 927034"/>
              <a:gd name="connsiteX2856" fmla="*/ 498065 w 1419362"/>
              <a:gd name="connsiteY2856" fmla="*/ 822831 h 927034"/>
              <a:gd name="connsiteX2857" fmla="*/ 499337 w 1419362"/>
              <a:gd name="connsiteY2857" fmla="*/ 823371 h 927034"/>
              <a:gd name="connsiteX2858" fmla="*/ 500183 w 1419362"/>
              <a:gd name="connsiteY2858" fmla="*/ 824205 h 927034"/>
              <a:gd name="connsiteX2859" fmla="*/ 500310 w 1419362"/>
              <a:gd name="connsiteY2859" fmla="*/ 824336 h 927034"/>
              <a:gd name="connsiteX2860" fmla="*/ 501358 w 1419362"/>
              <a:gd name="connsiteY2860" fmla="*/ 825006 h 927034"/>
              <a:gd name="connsiteX2861" fmla="*/ 503005 w 1419362"/>
              <a:gd name="connsiteY2861" fmla="*/ 824859 h 927034"/>
              <a:gd name="connsiteX2862" fmla="*/ 504503 w 1419362"/>
              <a:gd name="connsiteY2862" fmla="*/ 824483 h 927034"/>
              <a:gd name="connsiteX2863" fmla="*/ 505477 w 1419362"/>
              <a:gd name="connsiteY2863" fmla="*/ 824221 h 927034"/>
              <a:gd name="connsiteX2864" fmla="*/ 505641 w 1419362"/>
              <a:gd name="connsiteY2864" fmla="*/ 824189 h 927034"/>
              <a:gd name="connsiteX2865" fmla="*/ 505924 w 1419362"/>
              <a:gd name="connsiteY2865" fmla="*/ 824107 h 927034"/>
              <a:gd name="connsiteX2866" fmla="*/ 507421 w 1419362"/>
              <a:gd name="connsiteY2866" fmla="*/ 823812 h 927034"/>
              <a:gd name="connsiteX2867" fmla="*/ 509068 w 1419362"/>
              <a:gd name="connsiteY2867" fmla="*/ 823960 h 927034"/>
              <a:gd name="connsiteX2868" fmla="*/ 509590 w 1419362"/>
              <a:gd name="connsiteY2868" fmla="*/ 824205 h 927034"/>
              <a:gd name="connsiteX2869" fmla="*/ 510342 w 1419362"/>
              <a:gd name="connsiteY2869" fmla="*/ 824565 h 927034"/>
              <a:gd name="connsiteX2870" fmla="*/ 511388 w 1419362"/>
              <a:gd name="connsiteY2870" fmla="*/ 825235 h 927034"/>
              <a:gd name="connsiteX2871" fmla="*/ 512512 w 1419362"/>
              <a:gd name="connsiteY2871" fmla="*/ 825987 h 927034"/>
              <a:gd name="connsiteX2872" fmla="*/ 513784 w 1419362"/>
              <a:gd name="connsiteY2872" fmla="*/ 826510 h 927034"/>
              <a:gd name="connsiteX2873" fmla="*/ 515430 w 1419362"/>
              <a:gd name="connsiteY2873" fmla="*/ 826363 h 927034"/>
              <a:gd name="connsiteX2874" fmla="*/ 517077 w 1419362"/>
              <a:gd name="connsiteY2874" fmla="*/ 826200 h 927034"/>
              <a:gd name="connsiteX2875" fmla="*/ 518725 w 1419362"/>
              <a:gd name="connsiteY2875" fmla="*/ 826053 h 927034"/>
              <a:gd name="connsiteX2876" fmla="*/ 519997 w 1419362"/>
              <a:gd name="connsiteY2876" fmla="*/ 826576 h 927034"/>
              <a:gd name="connsiteX2877" fmla="*/ 521269 w 1419362"/>
              <a:gd name="connsiteY2877" fmla="*/ 827099 h 927034"/>
              <a:gd name="connsiteX2878" fmla="*/ 522018 w 1419362"/>
              <a:gd name="connsiteY2878" fmla="*/ 828227 h 927034"/>
              <a:gd name="connsiteX2879" fmla="*/ 522692 w 1419362"/>
              <a:gd name="connsiteY2879" fmla="*/ 829355 h 927034"/>
              <a:gd name="connsiteX2880" fmla="*/ 523814 w 1419362"/>
              <a:gd name="connsiteY2880" fmla="*/ 830026 h 927034"/>
              <a:gd name="connsiteX2881" fmla="*/ 524862 w 1419362"/>
              <a:gd name="connsiteY2881" fmla="*/ 830778 h 927034"/>
              <a:gd name="connsiteX2882" fmla="*/ 526734 w 1419362"/>
              <a:gd name="connsiteY2882" fmla="*/ 830778 h 927034"/>
              <a:gd name="connsiteX2883" fmla="*/ 528006 w 1419362"/>
              <a:gd name="connsiteY2883" fmla="*/ 831367 h 927034"/>
              <a:gd name="connsiteX2884" fmla="*/ 528904 w 1419362"/>
              <a:gd name="connsiteY2884" fmla="*/ 832266 h 927034"/>
              <a:gd name="connsiteX2885" fmla="*/ 529278 w 1419362"/>
              <a:gd name="connsiteY2885" fmla="*/ 833689 h 927034"/>
              <a:gd name="connsiteX2886" fmla="*/ 528904 w 1419362"/>
              <a:gd name="connsiteY2886" fmla="*/ 835193 h 927034"/>
              <a:gd name="connsiteX2887" fmla="*/ 528157 w 1419362"/>
              <a:gd name="connsiteY2887" fmla="*/ 836239 h 927034"/>
              <a:gd name="connsiteX2888" fmla="*/ 526883 w 1419362"/>
              <a:gd name="connsiteY2888" fmla="*/ 836763 h 927034"/>
              <a:gd name="connsiteX2889" fmla="*/ 525387 w 1419362"/>
              <a:gd name="connsiteY2889" fmla="*/ 837139 h 927034"/>
              <a:gd name="connsiteX2890" fmla="*/ 523964 w 1419362"/>
              <a:gd name="connsiteY2890" fmla="*/ 837139 h 927034"/>
              <a:gd name="connsiteX2891" fmla="*/ 522093 w 1419362"/>
              <a:gd name="connsiteY2891" fmla="*/ 837139 h 927034"/>
              <a:gd name="connsiteX2892" fmla="*/ 520296 w 1419362"/>
              <a:gd name="connsiteY2892" fmla="*/ 837139 h 927034"/>
              <a:gd name="connsiteX2893" fmla="*/ 518650 w 1419362"/>
              <a:gd name="connsiteY2893" fmla="*/ 837286 h 927034"/>
              <a:gd name="connsiteX2894" fmla="*/ 517527 w 1419362"/>
              <a:gd name="connsiteY2894" fmla="*/ 838038 h 927034"/>
              <a:gd name="connsiteX2895" fmla="*/ 516629 w 1419362"/>
              <a:gd name="connsiteY2895" fmla="*/ 838937 h 927034"/>
              <a:gd name="connsiteX2896" fmla="*/ 516629 w 1419362"/>
              <a:gd name="connsiteY2896" fmla="*/ 840360 h 927034"/>
              <a:gd name="connsiteX2897" fmla="*/ 517152 w 1419362"/>
              <a:gd name="connsiteY2897" fmla="*/ 841619 h 927034"/>
              <a:gd name="connsiteX2898" fmla="*/ 518051 w 1419362"/>
              <a:gd name="connsiteY2898" fmla="*/ 842600 h 927034"/>
              <a:gd name="connsiteX2899" fmla="*/ 519024 w 1419362"/>
              <a:gd name="connsiteY2899" fmla="*/ 843499 h 927034"/>
              <a:gd name="connsiteX2900" fmla="*/ 519922 w 1419362"/>
              <a:gd name="connsiteY2900" fmla="*/ 844399 h 927034"/>
              <a:gd name="connsiteX2901" fmla="*/ 520821 w 1419362"/>
              <a:gd name="connsiteY2901" fmla="*/ 845298 h 927034"/>
              <a:gd name="connsiteX2902" fmla="*/ 521868 w 1419362"/>
              <a:gd name="connsiteY2902" fmla="*/ 846050 h 927034"/>
              <a:gd name="connsiteX2903" fmla="*/ 522468 w 1419362"/>
              <a:gd name="connsiteY2903" fmla="*/ 847309 h 927034"/>
              <a:gd name="connsiteX2904" fmla="*/ 522767 w 1419362"/>
              <a:gd name="connsiteY2904" fmla="*/ 848732 h 927034"/>
              <a:gd name="connsiteX2905" fmla="*/ 523366 w 1419362"/>
              <a:gd name="connsiteY2905" fmla="*/ 850089 h 927034"/>
              <a:gd name="connsiteX2906" fmla="*/ 523516 w 1419362"/>
              <a:gd name="connsiteY2906" fmla="*/ 851659 h 927034"/>
              <a:gd name="connsiteX2907" fmla="*/ 523889 w 1419362"/>
              <a:gd name="connsiteY2907" fmla="*/ 853147 h 927034"/>
              <a:gd name="connsiteX2908" fmla="*/ 524563 w 1419362"/>
              <a:gd name="connsiteY2908" fmla="*/ 854209 h 927034"/>
              <a:gd name="connsiteX2909" fmla="*/ 525686 w 1419362"/>
              <a:gd name="connsiteY2909" fmla="*/ 854945 h 927034"/>
              <a:gd name="connsiteX2910" fmla="*/ 527184 w 1419362"/>
              <a:gd name="connsiteY2910" fmla="*/ 855321 h 927034"/>
              <a:gd name="connsiteX2911" fmla="*/ 528605 w 1419362"/>
              <a:gd name="connsiteY2911" fmla="*/ 855027 h 927034"/>
              <a:gd name="connsiteX2912" fmla="*/ 529504 w 1419362"/>
              <a:gd name="connsiteY2912" fmla="*/ 854046 h 927034"/>
              <a:gd name="connsiteX2913" fmla="*/ 530251 w 1419362"/>
              <a:gd name="connsiteY2913" fmla="*/ 852999 h 927034"/>
              <a:gd name="connsiteX2914" fmla="*/ 531000 w 1419362"/>
              <a:gd name="connsiteY2914" fmla="*/ 851887 h 927034"/>
              <a:gd name="connsiteX2915" fmla="*/ 531374 w 1419362"/>
              <a:gd name="connsiteY2915" fmla="*/ 850465 h 927034"/>
              <a:gd name="connsiteX2916" fmla="*/ 531749 w 1419362"/>
              <a:gd name="connsiteY2916" fmla="*/ 848961 h 927034"/>
              <a:gd name="connsiteX2917" fmla="*/ 532123 w 1419362"/>
              <a:gd name="connsiteY2917" fmla="*/ 847538 h 927034"/>
              <a:gd name="connsiteX2918" fmla="*/ 532647 w 1419362"/>
              <a:gd name="connsiteY2918" fmla="*/ 846263 h 927034"/>
              <a:gd name="connsiteX2919" fmla="*/ 533245 w 1419362"/>
              <a:gd name="connsiteY2919" fmla="*/ 844987 h 927034"/>
              <a:gd name="connsiteX2920" fmla="*/ 533770 w 1419362"/>
              <a:gd name="connsiteY2920" fmla="*/ 843728 h 927034"/>
              <a:gd name="connsiteX2921" fmla="*/ 534368 w 1419362"/>
              <a:gd name="connsiteY2921" fmla="*/ 842453 h 927034"/>
              <a:gd name="connsiteX2922" fmla="*/ 535642 w 1419362"/>
              <a:gd name="connsiteY2922" fmla="*/ 841930 h 927034"/>
              <a:gd name="connsiteX2923" fmla="*/ 537289 w 1419362"/>
              <a:gd name="connsiteY2923" fmla="*/ 841782 h 927034"/>
              <a:gd name="connsiteX2924" fmla="*/ 538337 w 1419362"/>
              <a:gd name="connsiteY2924" fmla="*/ 842518 h 927034"/>
              <a:gd name="connsiteX2925" fmla="*/ 538860 w 1419362"/>
              <a:gd name="connsiteY2925" fmla="*/ 843728 h 927034"/>
              <a:gd name="connsiteX2926" fmla="*/ 538710 w 1419362"/>
              <a:gd name="connsiteY2926" fmla="*/ 845363 h 927034"/>
              <a:gd name="connsiteX2927" fmla="*/ 538486 w 1419362"/>
              <a:gd name="connsiteY2927" fmla="*/ 847015 h 927034"/>
              <a:gd name="connsiteX2928" fmla="*/ 538337 w 1419362"/>
              <a:gd name="connsiteY2928" fmla="*/ 848666 h 927034"/>
              <a:gd name="connsiteX2929" fmla="*/ 538486 w 1419362"/>
              <a:gd name="connsiteY2929" fmla="*/ 850318 h 927034"/>
              <a:gd name="connsiteX2930" fmla="*/ 539234 w 1419362"/>
              <a:gd name="connsiteY2930" fmla="*/ 851430 h 927034"/>
              <a:gd name="connsiteX2931" fmla="*/ 540283 w 1419362"/>
              <a:gd name="connsiteY2931" fmla="*/ 852100 h 927034"/>
              <a:gd name="connsiteX2932" fmla="*/ 541555 w 1419362"/>
              <a:gd name="connsiteY2932" fmla="*/ 852705 h 927034"/>
              <a:gd name="connsiteX2933" fmla="*/ 543201 w 1419362"/>
              <a:gd name="connsiteY2933" fmla="*/ 852852 h 927034"/>
              <a:gd name="connsiteX2934" fmla="*/ 544848 w 1419362"/>
              <a:gd name="connsiteY2934" fmla="*/ 852705 h 927034"/>
              <a:gd name="connsiteX2935" fmla="*/ 546346 w 1419362"/>
              <a:gd name="connsiteY2935" fmla="*/ 852329 h 927034"/>
              <a:gd name="connsiteX2936" fmla="*/ 547394 w 1419362"/>
              <a:gd name="connsiteY2936" fmla="*/ 851659 h 927034"/>
              <a:gd name="connsiteX2937" fmla="*/ 548741 w 1419362"/>
              <a:gd name="connsiteY2937" fmla="*/ 851054 h 927034"/>
              <a:gd name="connsiteX2938" fmla="*/ 549264 w 1419362"/>
              <a:gd name="connsiteY2938" fmla="*/ 850678 h 927034"/>
              <a:gd name="connsiteX2939" fmla="*/ 549789 w 1419362"/>
              <a:gd name="connsiteY2939" fmla="*/ 850383 h 927034"/>
              <a:gd name="connsiteX2940" fmla="*/ 551061 w 1419362"/>
              <a:gd name="connsiteY2940" fmla="*/ 849778 h 927034"/>
              <a:gd name="connsiteX2941" fmla="*/ 552183 w 1419362"/>
              <a:gd name="connsiteY2941" fmla="*/ 849108 h 927034"/>
              <a:gd name="connsiteX2942" fmla="*/ 553457 w 1419362"/>
              <a:gd name="connsiteY2942" fmla="*/ 848584 h 927034"/>
              <a:gd name="connsiteX2943" fmla="*/ 554729 w 1419362"/>
              <a:gd name="connsiteY2943" fmla="*/ 847996 h 927034"/>
              <a:gd name="connsiteX2944" fmla="*/ 555702 w 1419362"/>
              <a:gd name="connsiteY2944" fmla="*/ 847587 h 927034"/>
              <a:gd name="connsiteX2945" fmla="*/ 556001 w 1419362"/>
              <a:gd name="connsiteY2945" fmla="*/ 847473 h 927034"/>
              <a:gd name="connsiteX2946" fmla="*/ 557499 w 1419362"/>
              <a:gd name="connsiteY2946" fmla="*/ 847096 h 927034"/>
              <a:gd name="connsiteX2947" fmla="*/ 558771 w 1419362"/>
              <a:gd name="connsiteY2947" fmla="*/ 846573 h 927034"/>
              <a:gd name="connsiteX2948" fmla="*/ 560043 w 1419362"/>
              <a:gd name="connsiteY2948" fmla="*/ 846050 h 927034"/>
              <a:gd name="connsiteX2949" fmla="*/ 561315 w 1419362"/>
              <a:gd name="connsiteY2949" fmla="*/ 845527 h 927034"/>
              <a:gd name="connsiteX2950" fmla="*/ 562589 w 1419362"/>
              <a:gd name="connsiteY2950" fmla="*/ 844987 h 927034"/>
              <a:gd name="connsiteX2951" fmla="*/ 563562 w 1419362"/>
              <a:gd name="connsiteY2951" fmla="*/ 844104 h 927034"/>
              <a:gd name="connsiteX2952" fmla="*/ 564460 w 1419362"/>
              <a:gd name="connsiteY2952" fmla="*/ 843205 h 927034"/>
              <a:gd name="connsiteX2953" fmla="*/ 565208 w 1419362"/>
              <a:gd name="connsiteY2953" fmla="*/ 842077 h 927034"/>
              <a:gd name="connsiteX2954" fmla="*/ 565732 w 1419362"/>
              <a:gd name="connsiteY2954" fmla="*/ 840801 h 927034"/>
              <a:gd name="connsiteX2955" fmla="*/ 566481 w 1419362"/>
              <a:gd name="connsiteY2955" fmla="*/ 839755 h 927034"/>
              <a:gd name="connsiteX2956" fmla="*/ 567004 w 1419362"/>
              <a:gd name="connsiteY2956" fmla="*/ 838479 h 927034"/>
              <a:gd name="connsiteX2957" fmla="*/ 567753 w 1419362"/>
              <a:gd name="connsiteY2957" fmla="*/ 837368 h 927034"/>
              <a:gd name="connsiteX2958" fmla="*/ 568502 w 1419362"/>
              <a:gd name="connsiteY2958" fmla="*/ 836239 h 927034"/>
              <a:gd name="connsiteX2959" fmla="*/ 569250 w 1419362"/>
              <a:gd name="connsiteY2959" fmla="*/ 835193 h 927034"/>
              <a:gd name="connsiteX2960" fmla="*/ 569998 w 1419362"/>
              <a:gd name="connsiteY2960" fmla="*/ 834065 h 927034"/>
              <a:gd name="connsiteX2961" fmla="*/ 570897 w 1419362"/>
              <a:gd name="connsiteY2961" fmla="*/ 833165 h 927034"/>
              <a:gd name="connsiteX2962" fmla="*/ 572019 w 1419362"/>
              <a:gd name="connsiteY2962" fmla="*/ 832495 h 927034"/>
              <a:gd name="connsiteX2963" fmla="*/ 573293 w 1419362"/>
              <a:gd name="connsiteY2963" fmla="*/ 831890 h 927034"/>
              <a:gd name="connsiteX2964" fmla="*/ 574939 w 1419362"/>
              <a:gd name="connsiteY2964" fmla="*/ 831743 h 927034"/>
              <a:gd name="connsiteX2965" fmla="*/ 575987 w 1419362"/>
              <a:gd name="connsiteY2965" fmla="*/ 831743 h 927034"/>
              <a:gd name="connsiteX2966" fmla="*/ 576211 w 1419362"/>
              <a:gd name="connsiteY2966" fmla="*/ 831743 h 927034"/>
              <a:gd name="connsiteX2967" fmla="*/ 576362 w 1419362"/>
              <a:gd name="connsiteY2967" fmla="*/ 831596 h 927034"/>
              <a:gd name="connsiteX2968" fmla="*/ 578157 w 1419362"/>
              <a:gd name="connsiteY2968" fmla="*/ 831596 h 927034"/>
              <a:gd name="connsiteX2969" fmla="*/ 580029 w 1419362"/>
              <a:gd name="connsiteY2969" fmla="*/ 831596 h 927034"/>
              <a:gd name="connsiteX2970" fmla="*/ 581676 w 1419362"/>
              <a:gd name="connsiteY2970" fmla="*/ 831448 h 927034"/>
              <a:gd name="connsiteX2971" fmla="*/ 583098 w 1419362"/>
              <a:gd name="connsiteY2971" fmla="*/ 831072 h 927034"/>
              <a:gd name="connsiteX2972" fmla="*/ 584071 w 1419362"/>
              <a:gd name="connsiteY2972" fmla="*/ 830173 h 927034"/>
              <a:gd name="connsiteX2973" fmla="*/ 584969 w 1419362"/>
              <a:gd name="connsiteY2973" fmla="*/ 829274 h 927034"/>
              <a:gd name="connsiteX2974" fmla="*/ 585718 w 1419362"/>
              <a:gd name="connsiteY2974" fmla="*/ 828145 h 927034"/>
              <a:gd name="connsiteX2975" fmla="*/ 585867 w 1419362"/>
              <a:gd name="connsiteY2975" fmla="*/ 826510 h 927034"/>
              <a:gd name="connsiteX2976" fmla="*/ 586092 w 1419362"/>
              <a:gd name="connsiteY2976" fmla="*/ 824941 h 927034"/>
              <a:gd name="connsiteX2977" fmla="*/ 586092 w 1419362"/>
              <a:gd name="connsiteY2977" fmla="*/ 824205 h 927034"/>
              <a:gd name="connsiteX2978" fmla="*/ 586092 w 1419362"/>
              <a:gd name="connsiteY2978" fmla="*/ 823060 h 927034"/>
              <a:gd name="connsiteX2979" fmla="*/ 586092 w 1419362"/>
              <a:gd name="connsiteY2979" fmla="*/ 821638 h 927034"/>
              <a:gd name="connsiteX2980" fmla="*/ 586467 w 1419362"/>
              <a:gd name="connsiteY2980" fmla="*/ 820150 h 927034"/>
              <a:gd name="connsiteX2981" fmla="*/ 586990 w 1419362"/>
              <a:gd name="connsiteY2981" fmla="*/ 818940 h 927034"/>
              <a:gd name="connsiteX2982" fmla="*/ 587963 w 1419362"/>
              <a:gd name="connsiteY2982" fmla="*/ 817975 h 927034"/>
              <a:gd name="connsiteX2983" fmla="*/ 589011 w 1419362"/>
              <a:gd name="connsiteY2983" fmla="*/ 817305 h 927034"/>
              <a:gd name="connsiteX2984" fmla="*/ 590658 w 1419362"/>
              <a:gd name="connsiteY2984" fmla="*/ 817157 h 927034"/>
              <a:gd name="connsiteX2985" fmla="*/ 591316 w 1419362"/>
              <a:gd name="connsiteY2985" fmla="*/ 817059 h 927034"/>
              <a:gd name="connsiteX2986" fmla="*/ 592306 w 1419362"/>
              <a:gd name="connsiteY2986" fmla="*/ 816929 h 927034"/>
              <a:gd name="connsiteX2987" fmla="*/ 594176 w 1419362"/>
              <a:gd name="connsiteY2987" fmla="*/ 816929 h 927034"/>
              <a:gd name="connsiteX2988" fmla="*/ 595448 w 1419362"/>
              <a:gd name="connsiteY2988" fmla="*/ 816405 h 927034"/>
              <a:gd name="connsiteX2989" fmla="*/ 596871 w 1419362"/>
              <a:gd name="connsiteY2989" fmla="*/ 816029 h 927034"/>
              <a:gd name="connsiteX2990" fmla="*/ 597994 w 1419362"/>
              <a:gd name="connsiteY2990" fmla="*/ 815359 h 927034"/>
              <a:gd name="connsiteX2991" fmla="*/ 599116 w 1419362"/>
              <a:gd name="connsiteY2991" fmla="*/ 814607 h 927034"/>
              <a:gd name="connsiteX2992" fmla="*/ 599865 w 1419362"/>
              <a:gd name="connsiteY2992" fmla="*/ 813560 h 927034"/>
              <a:gd name="connsiteX2993" fmla="*/ 600539 w 1419362"/>
              <a:gd name="connsiteY2993" fmla="*/ 812432 h 927034"/>
              <a:gd name="connsiteX2994" fmla="*/ 600388 w 1419362"/>
              <a:gd name="connsiteY2994" fmla="*/ 810780 h 927034"/>
              <a:gd name="connsiteX2995" fmla="*/ 600014 w 1419362"/>
              <a:gd name="connsiteY2995" fmla="*/ 809358 h 927034"/>
              <a:gd name="connsiteX2996" fmla="*/ 599116 w 1419362"/>
              <a:gd name="connsiteY2996" fmla="*/ 808475 h 927034"/>
              <a:gd name="connsiteX2997" fmla="*/ 598218 w 1419362"/>
              <a:gd name="connsiteY2997" fmla="*/ 807494 h 927034"/>
              <a:gd name="connsiteX2998" fmla="*/ 597319 w 1419362"/>
              <a:gd name="connsiteY2998" fmla="*/ 806595 h 927034"/>
              <a:gd name="connsiteX2999" fmla="*/ 596421 w 1419362"/>
              <a:gd name="connsiteY2999" fmla="*/ 805695 h 927034"/>
              <a:gd name="connsiteX3000" fmla="*/ 595898 w 1419362"/>
              <a:gd name="connsiteY3000" fmla="*/ 804420 h 927034"/>
              <a:gd name="connsiteX3001" fmla="*/ 596271 w 1419362"/>
              <a:gd name="connsiteY3001" fmla="*/ 802932 h 927034"/>
              <a:gd name="connsiteX3002" fmla="*/ 597319 w 1419362"/>
              <a:gd name="connsiteY3002" fmla="*/ 802261 h 927034"/>
              <a:gd name="connsiteX3003" fmla="*/ 598817 w 1419362"/>
              <a:gd name="connsiteY3003" fmla="*/ 801885 h 927034"/>
              <a:gd name="connsiteX3004" fmla="*/ 600614 w 1419362"/>
              <a:gd name="connsiteY3004" fmla="*/ 801885 h 927034"/>
              <a:gd name="connsiteX3005" fmla="*/ 602260 w 1419362"/>
              <a:gd name="connsiteY3005" fmla="*/ 802098 h 927034"/>
              <a:gd name="connsiteX3006" fmla="*/ 603757 w 1419362"/>
              <a:gd name="connsiteY3006" fmla="*/ 802474 h 927034"/>
              <a:gd name="connsiteX3007" fmla="*/ 605179 w 1419362"/>
              <a:gd name="connsiteY3007" fmla="*/ 802850 h 927034"/>
              <a:gd name="connsiteX3008" fmla="*/ 606677 w 1419362"/>
              <a:gd name="connsiteY3008" fmla="*/ 803226 h 927034"/>
              <a:gd name="connsiteX3009" fmla="*/ 608323 w 1419362"/>
              <a:gd name="connsiteY3009" fmla="*/ 803373 h 927034"/>
              <a:gd name="connsiteX3010" fmla="*/ 609895 w 1419362"/>
              <a:gd name="connsiteY3010" fmla="*/ 803602 h 927034"/>
              <a:gd name="connsiteX3011" fmla="*/ 611393 w 1419362"/>
              <a:gd name="connsiteY3011" fmla="*/ 803602 h 927034"/>
              <a:gd name="connsiteX3012" fmla="*/ 613188 w 1419362"/>
              <a:gd name="connsiteY3012" fmla="*/ 803602 h 927034"/>
              <a:gd name="connsiteX3013" fmla="*/ 614686 w 1419362"/>
              <a:gd name="connsiteY3013" fmla="*/ 803226 h 927034"/>
              <a:gd name="connsiteX3014" fmla="*/ 615435 w 1419362"/>
              <a:gd name="connsiteY3014" fmla="*/ 802180 h 927034"/>
              <a:gd name="connsiteX3015" fmla="*/ 616332 w 1419362"/>
              <a:gd name="connsiteY3015" fmla="*/ 801280 h 927034"/>
              <a:gd name="connsiteX3016" fmla="*/ 617456 w 1419362"/>
              <a:gd name="connsiteY3016" fmla="*/ 800528 h 927034"/>
              <a:gd name="connsiteX3017" fmla="*/ 618878 w 1419362"/>
              <a:gd name="connsiteY3017" fmla="*/ 800152 h 927034"/>
              <a:gd name="connsiteX3018" fmla="*/ 620525 w 1419362"/>
              <a:gd name="connsiteY3018" fmla="*/ 800381 h 927034"/>
              <a:gd name="connsiteX3019" fmla="*/ 621797 w 1419362"/>
              <a:gd name="connsiteY3019" fmla="*/ 800904 h 927034"/>
              <a:gd name="connsiteX3020" fmla="*/ 622920 w 1419362"/>
              <a:gd name="connsiteY3020" fmla="*/ 801656 h 927034"/>
              <a:gd name="connsiteX3021" fmla="*/ 624192 w 1419362"/>
              <a:gd name="connsiteY3021" fmla="*/ 802180 h 927034"/>
              <a:gd name="connsiteX3022" fmla="*/ 625241 w 1419362"/>
              <a:gd name="connsiteY3022" fmla="*/ 802932 h 927034"/>
              <a:gd name="connsiteX3023" fmla="*/ 626362 w 1419362"/>
              <a:gd name="connsiteY3023" fmla="*/ 803684 h 927034"/>
              <a:gd name="connsiteX3024" fmla="*/ 627860 w 1419362"/>
              <a:gd name="connsiteY3024" fmla="*/ 804044 h 927034"/>
              <a:gd name="connsiteX3025" fmla="*/ 628908 w 1419362"/>
              <a:gd name="connsiteY3025" fmla="*/ 803308 h 927034"/>
              <a:gd name="connsiteX3026" fmla="*/ 629806 w 1419362"/>
              <a:gd name="connsiteY3026" fmla="*/ 802409 h 927034"/>
              <a:gd name="connsiteX3027" fmla="*/ 630555 w 1419362"/>
              <a:gd name="connsiteY3027" fmla="*/ 801362 h 927034"/>
              <a:gd name="connsiteX3028" fmla="*/ 631827 w 1419362"/>
              <a:gd name="connsiteY3028" fmla="*/ 800757 h 927034"/>
              <a:gd name="connsiteX3029" fmla="*/ 633099 w 1419362"/>
              <a:gd name="connsiteY3029" fmla="*/ 801362 h 927034"/>
              <a:gd name="connsiteX3030" fmla="*/ 634222 w 1419362"/>
              <a:gd name="connsiteY3030" fmla="*/ 802098 h 927034"/>
              <a:gd name="connsiteX3031" fmla="*/ 635122 w 1419362"/>
              <a:gd name="connsiteY3031" fmla="*/ 802997 h 927034"/>
              <a:gd name="connsiteX3032" fmla="*/ 635869 w 1419362"/>
              <a:gd name="connsiteY3032" fmla="*/ 804044 h 927034"/>
              <a:gd name="connsiteX3033" fmla="*/ 636766 w 1419362"/>
              <a:gd name="connsiteY3033" fmla="*/ 805025 h 927034"/>
              <a:gd name="connsiteX3034" fmla="*/ 637890 w 1419362"/>
              <a:gd name="connsiteY3034" fmla="*/ 805777 h 927034"/>
              <a:gd name="connsiteX3035" fmla="*/ 638938 w 1419362"/>
              <a:gd name="connsiteY3035" fmla="*/ 806676 h 927034"/>
              <a:gd name="connsiteX3036" fmla="*/ 640061 w 1419362"/>
              <a:gd name="connsiteY3036" fmla="*/ 807412 h 927034"/>
              <a:gd name="connsiteX3037" fmla="*/ 641482 w 1419362"/>
              <a:gd name="connsiteY3037" fmla="*/ 807723 h 927034"/>
              <a:gd name="connsiteX3038" fmla="*/ 643130 w 1419362"/>
              <a:gd name="connsiteY3038" fmla="*/ 807576 h 927034"/>
              <a:gd name="connsiteX3039" fmla="*/ 644627 w 1419362"/>
              <a:gd name="connsiteY3039" fmla="*/ 807200 h 927034"/>
              <a:gd name="connsiteX3040" fmla="*/ 646273 w 1419362"/>
              <a:gd name="connsiteY3040" fmla="*/ 807052 h 927034"/>
              <a:gd name="connsiteX3041" fmla="*/ 648070 w 1419362"/>
              <a:gd name="connsiteY3041" fmla="*/ 807052 h 927034"/>
              <a:gd name="connsiteX3042" fmla="*/ 649867 w 1419362"/>
              <a:gd name="connsiteY3042" fmla="*/ 807052 h 927034"/>
              <a:gd name="connsiteX3043" fmla="*/ 651363 w 1419362"/>
              <a:gd name="connsiteY3043" fmla="*/ 807412 h 927034"/>
              <a:gd name="connsiteX3044" fmla="*/ 653010 w 1419362"/>
              <a:gd name="connsiteY3044" fmla="*/ 807641 h 927034"/>
              <a:gd name="connsiteX3045" fmla="*/ 654432 w 1419362"/>
              <a:gd name="connsiteY3045" fmla="*/ 808017 h 927034"/>
              <a:gd name="connsiteX3046" fmla="*/ 655556 w 1419362"/>
              <a:gd name="connsiteY3046" fmla="*/ 808769 h 927034"/>
              <a:gd name="connsiteX3047" fmla="*/ 656453 w 1419362"/>
              <a:gd name="connsiteY3047" fmla="*/ 809669 h 927034"/>
              <a:gd name="connsiteX3048" fmla="*/ 657202 w 1419362"/>
              <a:gd name="connsiteY3048" fmla="*/ 810780 h 927034"/>
              <a:gd name="connsiteX3049" fmla="*/ 657726 w 1419362"/>
              <a:gd name="connsiteY3049" fmla="*/ 812056 h 927034"/>
              <a:gd name="connsiteX3050" fmla="*/ 658625 w 1419362"/>
              <a:gd name="connsiteY3050" fmla="*/ 812955 h 927034"/>
              <a:gd name="connsiteX3051" fmla="*/ 659897 w 1419362"/>
              <a:gd name="connsiteY3051" fmla="*/ 813478 h 927034"/>
              <a:gd name="connsiteX3052" fmla="*/ 661169 w 1419362"/>
              <a:gd name="connsiteY3052" fmla="*/ 814083 h 927034"/>
              <a:gd name="connsiteX3053" fmla="*/ 662667 w 1419362"/>
              <a:gd name="connsiteY3053" fmla="*/ 814460 h 927034"/>
              <a:gd name="connsiteX3054" fmla="*/ 664313 w 1419362"/>
              <a:gd name="connsiteY3054" fmla="*/ 814607 h 927034"/>
              <a:gd name="connsiteX3055" fmla="*/ 666109 w 1419362"/>
              <a:gd name="connsiteY3055" fmla="*/ 814607 h 927034"/>
              <a:gd name="connsiteX3056" fmla="*/ 667531 w 1419362"/>
              <a:gd name="connsiteY3056" fmla="*/ 814607 h 927034"/>
              <a:gd name="connsiteX3057" fmla="*/ 669404 w 1419362"/>
              <a:gd name="connsiteY3057" fmla="*/ 814672 h 927034"/>
              <a:gd name="connsiteX3058" fmla="*/ 670676 w 1419362"/>
              <a:gd name="connsiteY3058" fmla="*/ 815212 h 927034"/>
              <a:gd name="connsiteX3059" fmla="*/ 671573 w 1419362"/>
              <a:gd name="connsiteY3059" fmla="*/ 816095 h 927034"/>
              <a:gd name="connsiteX3060" fmla="*/ 672098 w 1419362"/>
              <a:gd name="connsiteY3060" fmla="*/ 817370 h 927034"/>
              <a:gd name="connsiteX3061" fmla="*/ 672622 w 1419362"/>
              <a:gd name="connsiteY3061" fmla="*/ 818645 h 927034"/>
              <a:gd name="connsiteX3062" fmla="*/ 673745 w 1419362"/>
              <a:gd name="connsiteY3062" fmla="*/ 819397 h 927034"/>
              <a:gd name="connsiteX3063" fmla="*/ 675017 w 1419362"/>
              <a:gd name="connsiteY3063" fmla="*/ 820002 h 927034"/>
              <a:gd name="connsiteX3064" fmla="*/ 676664 w 1419362"/>
              <a:gd name="connsiteY3064" fmla="*/ 820150 h 927034"/>
              <a:gd name="connsiteX3065" fmla="*/ 677936 w 1419362"/>
              <a:gd name="connsiteY3065" fmla="*/ 820297 h 927034"/>
              <a:gd name="connsiteX3066" fmla="*/ 679358 w 1419362"/>
              <a:gd name="connsiteY3066" fmla="*/ 820738 h 927034"/>
              <a:gd name="connsiteX3067" fmla="*/ 681005 w 1419362"/>
              <a:gd name="connsiteY3067" fmla="*/ 820885 h 927034"/>
              <a:gd name="connsiteX3068" fmla="*/ 682877 w 1419362"/>
              <a:gd name="connsiteY3068" fmla="*/ 820885 h 927034"/>
              <a:gd name="connsiteX3069" fmla="*/ 684300 w 1419362"/>
              <a:gd name="connsiteY3069" fmla="*/ 820885 h 927034"/>
              <a:gd name="connsiteX3070" fmla="*/ 685946 w 1419362"/>
              <a:gd name="connsiteY3070" fmla="*/ 820738 h 927034"/>
              <a:gd name="connsiteX3071" fmla="*/ 687442 w 1419362"/>
              <a:gd name="connsiteY3071" fmla="*/ 820362 h 927034"/>
              <a:gd name="connsiteX3072" fmla="*/ 688716 w 1419362"/>
              <a:gd name="connsiteY3072" fmla="*/ 819839 h 927034"/>
              <a:gd name="connsiteX3073" fmla="*/ 689838 w 1419362"/>
              <a:gd name="connsiteY3073" fmla="*/ 819169 h 927034"/>
              <a:gd name="connsiteX3074" fmla="*/ 690436 w 1419362"/>
              <a:gd name="connsiteY3074" fmla="*/ 818498 h 927034"/>
              <a:gd name="connsiteX3075" fmla="*/ 690737 w 1419362"/>
              <a:gd name="connsiteY3075" fmla="*/ 818204 h 927034"/>
              <a:gd name="connsiteX3076" fmla="*/ 691635 w 1419362"/>
              <a:gd name="connsiteY3076" fmla="*/ 817305 h 927034"/>
              <a:gd name="connsiteX3077" fmla="*/ 692532 w 1419362"/>
              <a:gd name="connsiteY3077" fmla="*/ 816405 h 927034"/>
              <a:gd name="connsiteX3078" fmla="*/ 693656 w 1419362"/>
              <a:gd name="connsiteY3078" fmla="*/ 815735 h 927034"/>
              <a:gd name="connsiteX3079" fmla="*/ 694779 w 1419362"/>
              <a:gd name="connsiteY3079" fmla="*/ 814983 h 927034"/>
              <a:gd name="connsiteX3080" fmla="*/ 695901 w 1419362"/>
              <a:gd name="connsiteY3080" fmla="*/ 814231 h 927034"/>
              <a:gd name="connsiteX3081" fmla="*/ 697323 w 1419362"/>
              <a:gd name="connsiteY3081" fmla="*/ 813936 h 927034"/>
              <a:gd name="connsiteX3082" fmla="*/ 698970 w 1419362"/>
              <a:gd name="connsiteY3082" fmla="*/ 813707 h 927034"/>
              <a:gd name="connsiteX3083" fmla="*/ 700617 w 1419362"/>
              <a:gd name="connsiteY3083" fmla="*/ 813560 h 927034"/>
              <a:gd name="connsiteX3084" fmla="*/ 702263 w 1419362"/>
              <a:gd name="connsiteY3084" fmla="*/ 813413 h 927034"/>
              <a:gd name="connsiteX3085" fmla="*/ 703535 w 1419362"/>
              <a:gd name="connsiteY3085" fmla="*/ 812890 h 927034"/>
              <a:gd name="connsiteX3086" fmla="*/ 704659 w 1419362"/>
              <a:gd name="connsiteY3086" fmla="*/ 812137 h 927034"/>
              <a:gd name="connsiteX3087" fmla="*/ 705707 w 1419362"/>
              <a:gd name="connsiteY3087" fmla="*/ 811385 h 927034"/>
              <a:gd name="connsiteX3088" fmla="*/ 706680 w 1419362"/>
              <a:gd name="connsiteY3088" fmla="*/ 810486 h 927034"/>
              <a:gd name="connsiteX3089" fmla="*/ 707952 w 1419362"/>
              <a:gd name="connsiteY3089" fmla="*/ 809963 h 927034"/>
              <a:gd name="connsiteX3090" fmla="*/ 709374 w 1419362"/>
              <a:gd name="connsiteY3090" fmla="*/ 809587 h 927034"/>
              <a:gd name="connsiteX3091" fmla="*/ 710872 w 1419362"/>
              <a:gd name="connsiteY3091" fmla="*/ 809963 h 927034"/>
              <a:gd name="connsiteX3092" fmla="*/ 711920 w 1419362"/>
              <a:gd name="connsiteY3092" fmla="*/ 810715 h 927034"/>
              <a:gd name="connsiteX3093" fmla="*/ 712893 w 1419362"/>
              <a:gd name="connsiteY3093" fmla="*/ 811614 h 927034"/>
              <a:gd name="connsiteX3094" fmla="*/ 713416 w 1419362"/>
              <a:gd name="connsiteY3094" fmla="*/ 812890 h 927034"/>
              <a:gd name="connsiteX3095" fmla="*/ 713791 w 1419362"/>
              <a:gd name="connsiteY3095" fmla="*/ 814378 h 927034"/>
              <a:gd name="connsiteX3096" fmla="*/ 714316 w 1419362"/>
              <a:gd name="connsiteY3096" fmla="*/ 815653 h 927034"/>
              <a:gd name="connsiteX3097" fmla="*/ 714615 w 1419362"/>
              <a:gd name="connsiteY3097" fmla="*/ 817076 h 927034"/>
              <a:gd name="connsiteX3098" fmla="*/ 715213 w 1419362"/>
              <a:gd name="connsiteY3098" fmla="*/ 818351 h 927034"/>
              <a:gd name="connsiteX3099" fmla="*/ 715887 w 1419362"/>
              <a:gd name="connsiteY3099" fmla="*/ 819463 h 927034"/>
              <a:gd name="connsiteX3100" fmla="*/ 716785 w 1419362"/>
              <a:gd name="connsiteY3100" fmla="*/ 820362 h 927034"/>
              <a:gd name="connsiteX3101" fmla="*/ 717534 w 1419362"/>
              <a:gd name="connsiteY3101" fmla="*/ 821490 h 927034"/>
              <a:gd name="connsiteX3102" fmla="*/ 718431 w 1419362"/>
              <a:gd name="connsiteY3102" fmla="*/ 822390 h 927034"/>
              <a:gd name="connsiteX3103" fmla="*/ 719555 w 1419362"/>
              <a:gd name="connsiteY3103" fmla="*/ 823142 h 927034"/>
              <a:gd name="connsiteX3104" fmla="*/ 720827 w 1419362"/>
              <a:gd name="connsiteY3104" fmla="*/ 823665 h 927034"/>
              <a:gd name="connsiteX3105" fmla="*/ 722249 w 1419362"/>
              <a:gd name="connsiteY3105" fmla="*/ 824041 h 927034"/>
              <a:gd name="connsiteX3106" fmla="*/ 722604 w 1419362"/>
              <a:gd name="connsiteY3106" fmla="*/ 824205 h 927034"/>
              <a:gd name="connsiteX3107" fmla="*/ 723521 w 1419362"/>
              <a:gd name="connsiteY3107" fmla="*/ 824630 h 927034"/>
              <a:gd name="connsiteX3108" fmla="*/ 724494 w 1419362"/>
              <a:gd name="connsiteY3108" fmla="*/ 825529 h 927034"/>
              <a:gd name="connsiteX3109" fmla="*/ 725168 w 1419362"/>
              <a:gd name="connsiteY3109" fmla="*/ 826657 h 927034"/>
              <a:gd name="connsiteX3110" fmla="*/ 725693 w 1419362"/>
              <a:gd name="connsiteY3110" fmla="*/ 827933 h 927034"/>
              <a:gd name="connsiteX3111" fmla="*/ 726442 w 1419362"/>
              <a:gd name="connsiteY3111" fmla="*/ 828980 h 927034"/>
              <a:gd name="connsiteX3112" fmla="*/ 727884 w 1419362"/>
              <a:gd name="connsiteY3112" fmla="*/ 829306 h 927034"/>
              <a:gd name="connsiteX3113" fmla="*/ 728836 w 1419362"/>
              <a:gd name="connsiteY3113" fmla="*/ 828456 h 927034"/>
              <a:gd name="connsiteX3114" fmla="*/ 729203 w 1419362"/>
              <a:gd name="connsiteY3114" fmla="*/ 828080 h 927034"/>
              <a:gd name="connsiteX3115" fmla="*/ 729735 w 1419362"/>
              <a:gd name="connsiteY3115" fmla="*/ 827557 h 927034"/>
              <a:gd name="connsiteX3116" fmla="*/ 730484 w 1419362"/>
              <a:gd name="connsiteY3116" fmla="*/ 826510 h 927034"/>
              <a:gd name="connsiteX3117" fmla="*/ 731381 w 1419362"/>
              <a:gd name="connsiteY3117" fmla="*/ 825611 h 927034"/>
              <a:gd name="connsiteX3118" fmla="*/ 732125 w 1419362"/>
              <a:gd name="connsiteY3118" fmla="*/ 825120 h 927034"/>
              <a:gd name="connsiteX3119" fmla="*/ 732503 w 1419362"/>
              <a:gd name="connsiteY3119" fmla="*/ 824859 h 927034"/>
              <a:gd name="connsiteX3120" fmla="*/ 733494 w 1419362"/>
              <a:gd name="connsiteY3120" fmla="*/ 824205 h 927034"/>
              <a:gd name="connsiteX3121" fmla="*/ 733626 w 1419362"/>
              <a:gd name="connsiteY3121" fmla="*/ 824107 h 927034"/>
              <a:gd name="connsiteX3122" fmla="*/ 734675 w 1419362"/>
              <a:gd name="connsiteY3122" fmla="*/ 823436 h 927034"/>
              <a:gd name="connsiteX3123" fmla="*/ 736172 w 1419362"/>
              <a:gd name="connsiteY3123" fmla="*/ 823060 h 927034"/>
              <a:gd name="connsiteX3124" fmla="*/ 737819 w 1419362"/>
              <a:gd name="connsiteY3124" fmla="*/ 822913 h 927034"/>
              <a:gd name="connsiteX3125" fmla="*/ 739465 w 1419362"/>
              <a:gd name="connsiteY3125" fmla="*/ 823060 h 927034"/>
              <a:gd name="connsiteX3126" fmla="*/ 740738 w 1419362"/>
              <a:gd name="connsiteY3126" fmla="*/ 823665 h 927034"/>
              <a:gd name="connsiteX3127" fmla="*/ 742080 w 1419362"/>
              <a:gd name="connsiteY3127" fmla="*/ 824205 h 927034"/>
              <a:gd name="connsiteX3128" fmla="*/ 743432 w 1419362"/>
              <a:gd name="connsiteY3128" fmla="*/ 824565 h 927034"/>
              <a:gd name="connsiteX3129" fmla="*/ 744930 w 1419362"/>
              <a:gd name="connsiteY3129" fmla="*/ 824941 h 927034"/>
              <a:gd name="connsiteX3130" fmla="*/ 745978 w 1419362"/>
              <a:gd name="connsiteY3130" fmla="*/ 825676 h 927034"/>
              <a:gd name="connsiteX3131" fmla="*/ 747100 w 1419362"/>
              <a:gd name="connsiteY3131" fmla="*/ 826429 h 927034"/>
              <a:gd name="connsiteX3132" fmla="*/ 748897 w 1419362"/>
              <a:gd name="connsiteY3132" fmla="*/ 826429 h 927034"/>
              <a:gd name="connsiteX3133" fmla="*/ 750169 w 1419362"/>
              <a:gd name="connsiteY3133" fmla="*/ 825905 h 927034"/>
              <a:gd name="connsiteX3134" fmla="*/ 751816 w 1419362"/>
              <a:gd name="connsiteY3134" fmla="*/ 826053 h 927034"/>
              <a:gd name="connsiteX3135" fmla="*/ 752939 w 1419362"/>
              <a:gd name="connsiteY3135" fmla="*/ 826805 h 927034"/>
              <a:gd name="connsiteX3136" fmla="*/ 753987 w 1419362"/>
              <a:gd name="connsiteY3136" fmla="*/ 827557 h 927034"/>
              <a:gd name="connsiteX3137" fmla="*/ 754885 w 1419362"/>
              <a:gd name="connsiteY3137" fmla="*/ 828456 h 927034"/>
              <a:gd name="connsiteX3138" fmla="*/ 756008 w 1419362"/>
              <a:gd name="connsiteY3138" fmla="*/ 829208 h 927034"/>
              <a:gd name="connsiteX3139" fmla="*/ 757130 w 1419362"/>
              <a:gd name="connsiteY3139" fmla="*/ 829944 h 927034"/>
              <a:gd name="connsiteX3140" fmla="*/ 758404 w 1419362"/>
              <a:gd name="connsiteY3140" fmla="*/ 830467 h 927034"/>
              <a:gd name="connsiteX3141" fmla="*/ 760050 w 1419362"/>
              <a:gd name="connsiteY3141" fmla="*/ 830696 h 927034"/>
              <a:gd name="connsiteX3142" fmla="*/ 761697 w 1419362"/>
              <a:gd name="connsiteY3142" fmla="*/ 830844 h 927034"/>
              <a:gd name="connsiteX3143" fmla="*/ 763270 w 1419362"/>
              <a:gd name="connsiteY3143" fmla="*/ 830696 h 927034"/>
              <a:gd name="connsiteX3144" fmla="*/ 765140 w 1419362"/>
              <a:gd name="connsiteY3144" fmla="*/ 830696 h 927034"/>
              <a:gd name="connsiteX3145" fmla="*/ 766936 w 1419362"/>
              <a:gd name="connsiteY3145" fmla="*/ 830696 h 927034"/>
              <a:gd name="connsiteX3146" fmla="*/ 768582 w 1419362"/>
              <a:gd name="connsiteY3146" fmla="*/ 830925 h 927034"/>
              <a:gd name="connsiteX3147" fmla="*/ 769856 w 1419362"/>
              <a:gd name="connsiteY3147" fmla="*/ 831448 h 927034"/>
              <a:gd name="connsiteX3148" fmla="*/ 771128 w 1419362"/>
              <a:gd name="connsiteY3148" fmla="*/ 832053 h 927034"/>
              <a:gd name="connsiteX3149" fmla="*/ 772251 w 1419362"/>
              <a:gd name="connsiteY3149" fmla="*/ 832413 h 927034"/>
              <a:gd name="connsiteX3150" fmla="*/ 773524 w 1419362"/>
              <a:gd name="connsiteY3150" fmla="*/ 832936 h 927034"/>
              <a:gd name="connsiteX3151" fmla="*/ 774572 w 1419362"/>
              <a:gd name="connsiteY3151" fmla="*/ 833689 h 927034"/>
              <a:gd name="connsiteX3152" fmla="*/ 775321 w 1419362"/>
              <a:gd name="connsiteY3152" fmla="*/ 834735 h 927034"/>
              <a:gd name="connsiteX3153" fmla="*/ 776218 w 1419362"/>
              <a:gd name="connsiteY3153" fmla="*/ 835716 h 927034"/>
              <a:gd name="connsiteX3154" fmla="*/ 776967 w 1419362"/>
              <a:gd name="connsiteY3154" fmla="*/ 836763 h 927034"/>
              <a:gd name="connsiteX3155" fmla="*/ 777490 w 1419362"/>
              <a:gd name="connsiteY3155" fmla="*/ 838038 h 927034"/>
              <a:gd name="connsiteX3156" fmla="*/ 777641 w 1419362"/>
              <a:gd name="connsiteY3156" fmla="*/ 839673 h 927034"/>
              <a:gd name="connsiteX3157" fmla="*/ 777490 w 1419362"/>
              <a:gd name="connsiteY3157" fmla="*/ 841325 h 927034"/>
              <a:gd name="connsiteX3158" fmla="*/ 777116 w 1419362"/>
              <a:gd name="connsiteY3158" fmla="*/ 842747 h 927034"/>
              <a:gd name="connsiteX3159" fmla="*/ 776741 w 1419362"/>
              <a:gd name="connsiteY3159" fmla="*/ 844251 h 927034"/>
              <a:gd name="connsiteX3160" fmla="*/ 776741 w 1419362"/>
              <a:gd name="connsiteY3160" fmla="*/ 846050 h 927034"/>
              <a:gd name="connsiteX3161" fmla="*/ 777041 w 1419362"/>
              <a:gd name="connsiteY3161" fmla="*/ 847538 h 927034"/>
              <a:gd name="connsiteX3162" fmla="*/ 777790 w 1419362"/>
              <a:gd name="connsiteY3162" fmla="*/ 848584 h 927034"/>
              <a:gd name="connsiteX3163" fmla="*/ 778689 w 1419362"/>
              <a:gd name="connsiteY3163" fmla="*/ 849566 h 927034"/>
              <a:gd name="connsiteX3164" fmla="*/ 779587 w 1419362"/>
              <a:gd name="connsiteY3164" fmla="*/ 850465 h 927034"/>
              <a:gd name="connsiteX3165" fmla="*/ 780484 w 1419362"/>
              <a:gd name="connsiteY3165" fmla="*/ 851364 h 927034"/>
              <a:gd name="connsiteX3166" fmla="*/ 781384 w 1419362"/>
              <a:gd name="connsiteY3166" fmla="*/ 852264 h 927034"/>
              <a:gd name="connsiteX3167" fmla="*/ 782356 w 1419362"/>
              <a:gd name="connsiteY3167" fmla="*/ 853147 h 927034"/>
              <a:gd name="connsiteX3168" fmla="*/ 783030 w 1419362"/>
              <a:gd name="connsiteY3168" fmla="*/ 854275 h 927034"/>
              <a:gd name="connsiteX3169" fmla="*/ 782880 w 1419362"/>
              <a:gd name="connsiteY3169" fmla="*/ 855926 h 927034"/>
              <a:gd name="connsiteX3170" fmla="*/ 782805 w 1419362"/>
              <a:gd name="connsiteY3170" fmla="*/ 857725 h 927034"/>
              <a:gd name="connsiteX3171" fmla="*/ 783030 w 1419362"/>
              <a:gd name="connsiteY3171" fmla="*/ 859360 h 927034"/>
              <a:gd name="connsiteX3172" fmla="*/ 783553 w 1419362"/>
              <a:gd name="connsiteY3172" fmla="*/ 860635 h 927034"/>
              <a:gd name="connsiteX3173" fmla="*/ 784451 w 1419362"/>
              <a:gd name="connsiteY3173" fmla="*/ 861535 h 927034"/>
              <a:gd name="connsiteX3174" fmla="*/ 784601 w 1419362"/>
              <a:gd name="connsiteY3174" fmla="*/ 863186 h 927034"/>
              <a:gd name="connsiteX3175" fmla="*/ 784078 w 1419362"/>
              <a:gd name="connsiteY3175" fmla="*/ 864462 h 927034"/>
              <a:gd name="connsiteX3176" fmla="*/ 782805 w 1419362"/>
              <a:gd name="connsiteY3176" fmla="*/ 864985 h 927034"/>
              <a:gd name="connsiteX3177" fmla="*/ 780934 w 1419362"/>
              <a:gd name="connsiteY3177" fmla="*/ 864985 h 927034"/>
              <a:gd name="connsiteX3178" fmla="*/ 780537 w 1419362"/>
              <a:gd name="connsiteY3178" fmla="*/ 864952 h 927034"/>
              <a:gd name="connsiteX3179" fmla="*/ 779287 w 1419362"/>
              <a:gd name="connsiteY3179" fmla="*/ 864838 h 927034"/>
              <a:gd name="connsiteX3180" fmla="*/ 777865 w 1419362"/>
              <a:gd name="connsiteY3180" fmla="*/ 865132 h 927034"/>
              <a:gd name="connsiteX3181" fmla="*/ 776967 w 1419362"/>
              <a:gd name="connsiteY3181" fmla="*/ 866031 h 927034"/>
              <a:gd name="connsiteX3182" fmla="*/ 775993 w 1419362"/>
              <a:gd name="connsiteY3182" fmla="*/ 866931 h 927034"/>
              <a:gd name="connsiteX3183" fmla="*/ 775321 w 1419362"/>
              <a:gd name="connsiteY3183" fmla="*/ 868043 h 927034"/>
              <a:gd name="connsiteX3184" fmla="*/ 774720 w 1419362"/>
              <a:gd name="connsiteY3184" fmla="*/ 869318 h 927034"/>
              <a:gd name="connsiteX3185" fmla="*/ 774197 w 1419362"/>
              <a:gd name="connsiteY3185" fmla="*/ 870593 h 927034"/>
              <a:gd name="connsiteX3186" fmla="*/ 773973 w 1419362"/>
              <a:gd name="connsiteY3186" fmla="*/ 872245 h 927034"/>
              <a:gd name="connsiteX3187" fmla="*/ 773973 w 1419362"/>
              <a:gd name="connsiteY3187" fmla="*/ 874044 h 927034"/>
              <a:gd name="connsiteX3188" fmla="*/ 774122 w 1419362"/>
              <a:gd name="connsiteY3188" fmla="*/ 875678 h 927034"/>
              <a:gd name="connsiteX3189" fmla="*/ 774496 w 1419362"/>
              <a:gd name="connsiteY3189" fmla="*/ 877101 h 927034"/>
              <a:gd name="connsiteX3190" fmla="*/ 775020 w 1419362"/>
              <a:gd name="connsiteY3190" fmla="*/ 878377 h 927034"/>
              <a:gd name="connsiteX3191" fmla="*/ 775769 w 1419362"/>
              <a:gd name="connsiteY3191" fmla="*/ 879505 h 927034"/>
              <a:gd name="connsiteX3192" fmla="*/ 776668 w 1419362"/>
              <a:gd name="connsiteY3192" fmla="*/ 880404 h 927034"/>
              <a:gd name="connsiteX3193" fmla="*/ 777714 w 1419362"/>
              <a:gd name="connsiteY3193" fmla="*/ 881156 h 927034"/>
              <a:gd name="connsiteX3194" fmla="*/ 778689 w 1419362"/>
              <a:gd name="connsiteY3194" fmla="*/ 882055 h 927034"/>
              <a:gd name="connsiteX3195" fmla="*/ 779363 w 1419362"/>
              <a:gd name="connsiteY3195" fmla="*/ 883168 h 927034"/>
              <a:gd name="connsiteX3196" fmla="*/ 779886 w 1419362"/>
              <a:gd name="connsiteY3196" fmla="*/ 884443 h 927034"/>
              <a:gd name="connsiteX3197" fmla="*/ 779886 w 1419362"/>
              <a:gd name="connsiteY3197" fmla="*/ 886242 h 927034"/>
              <a:gd name="connsiteX3198" fmla="*/ 780110 w 1419362"/>
              <a:gd name="connsiteY3198" fmla="*/ 887893 h 927034"/>
              <a:gd name="connsiteX3199" fmla="*/ 780411 w 1419362"/>
              <a:gd name="connsiteY3199" fmla="*/ 889315 h 927034"/>
              <a:gd name="connsiteX3200" fmla="*/ 780784 w 1419362"/>
              <a:gd name="connsiteY3200" fmla="*/ 890803 h 927034"/>
              <a:gd name="connsiteX3201" fmla="*/ 781158 w 1419362"/>
              <a:gd name="connsiteY3201" fmla="*/ 892226 h 927034"/>
              <a:gd name="connsiteX3202" fmla="*/ 781532 w 1419362"/>
              <a:gd name="connsiteY3202" fmla="*/ 893730 h 927034"/>
              <a:gd name="connsiteX3203" fmla="*/ 781832 w 1419362"/>
              <a:gd name="connsiteY3203" fmla="*/ 895153 h 927034"/>
              <a:gd name="connsiteX3204" fmla="*/ 782356 w 1419362"/>
              <a:gd name="connsiteY3204" fmla="*/ 896412 h 927034"/>
              <a:gd name="connsiteX3205" fmla="*/ 783105 w 1419362"/>
              <a:gd name="connsiteY3205" fmla="*/ 897540 h 927034"/>
              <a:gd name="connsiteX3206" fmla="*/ 783629 w 1419362"/>
              <a:gd name="connsiteY3206" fmla="*/ 898816 h 927034"/>
              <a:gd name="connsiteX3207" fmla="*/ 784526 w 1419362"/>
              <a:gd name="connsiteY3207" fmla="*/ 899715 h 927034"/>
              <a:gd name="connsiteX3208" fmla="*/ 785650 w 1419362"/>
              <a:gd name="connsiteY3208" fmla="*/ 900467 h 927034"/>
              <a:gd name="connsiteX3209" fmla="*/ 786922 w 1419362"/>
              <a:gd name="connsiteY3209" fmla="*/ 900990 h 927034"/>
              <a:gd name="connsiteX3210" fmla="*/ 788568 w 1419362"/>
              <a:gd name="connsiteY3210" fmla="*/ 901203 h 927034"/>
              <a:gd name="connsiteX3211" fmla="*/ 789991 w 1419362"/>
              <a:gd name="connsiteY3211" fmla="*/ 901579 h 927034"/>
              <a:gd name="connsiteX3212" fmla="*/ 790889 w 1419362"/>
              <a:gd name="connsiteY3212" fmla="*/ 902478 h 927034"/>
              <a:gd name="connsiteX3213" fmla="*/ 791637 w 1419362"/>
              <a:gd name="connsiteY3213" fmla="*/ 903607 h 927034"/>
              <a:gd name="connsiteX3214" fmla="*/ 791263 w 1419362"/>
              <a:gd name="connsiteY3214" fmla="*/ 905029 h 927034"/>
              <a:gd name="connsiteX3215" fmla="*/ 789842 w 1419362"/>
              <a:gd name="connsiteY3215" fmla="*/ 905405 h 927034"/>
              <a:gd name="connsiteX3216" fmla="*/ 788194 w 1419362"/>
              <a:gd name="connsiteY3216" fmla="*/ 905176 h 927034"/>
              <a:gd name="connsiteX3217" fmla="*/ 787447 w 1419362"/>
              <a:gd name="connsiteY3217" fmla="*/ 906304 h 927034"/>
              <a:gd name="connsiteX3218" fmla="*/ 787447 w 1419362"/>
              <a:gd name="connsiteY3218" fmla="*/ 907727 h 927034"/>
              <a:gd name="connsiteX3219" fmla="*/ 787970 w 1419362"/>
              <a:gd name="connsiteY3219" fmla="*/ 909003 h 927034"/>
              <a:gd name="connsiteX3220" fmla="*/ 789616 w 1419362"/>
              <a:gd name="connsiteY3220" fmla="*/ 909215 h 927034"/>
              <a:gd name="connsiteX3221" fmla="*/ 791263 w 1419362"/>
              <a:gd name="connsiteY3221" fmla="*/ 909003 h 927034"/>
              <a:gd name="connsiteX3222" fmla="*/ 792910 w 1419362"/>
              <a:gd name="connsiteY3222" fmla="*/ 908839 h 927034"/>
              <a:gd name="connsiteX3223" fmla="*/ 794332 w 1419362"/>
              <a:gd name="connsiteY3223" fmla="*/ 909215 h 927034"/>
              <a:gd name="connsiteX3224" fmla="*/ 795081 w 1419362"/>
              <a:gd name="connsiteY3224" fmla="*/ 910343 h 927034"/>
              <a:gd name="connsiteX3225" fmla="*/ 795604 w 1419362"/>
              <a:gd name="connsiteY3225" fmla="*/ 911619 h 927034"/>
              <a:gd name="connsiteX3226" fmla="*/ 796504 w 1419362"/>
              <a:gd name="connsiteY3226" fmla="*/ 912518 h 927034"/>
              <a:gd name="connsiteX3227" fmla="*/ 797184 w 1419362"/>
              <a:gd name="connsiteY3227" fmla="*/ 912747 h 927034"/>
              <a:gd name="connsiteX3228" fmla="*/ 797625 w 1419362"/>
              <a:gd name="connsiteY3228" fmla="*/ 912894 h 927034"/>
              <a:gd name="connsiteX3229" fmla="*/ 798525 w 1419362"/>
              <a:gd name="connsiteY3229" fmla="*/ 911995 h 927034"/>
              <a:gd name="connsiteX3230" fmla="*/ 799048 w 1419362"/>
              <a:gd name="connsiteY3230" fmla="*/ 910719 h 927034"/>
              <a:gd name="connsiteX3231" fmla="*/ 800021 w 1419362"/>
              <a:gd name="connsiteY3231" fmla="*/ 909820 h 927034"/>
              <a:gd name="connsiteX3232" fmla="*/ 801669 w 1419362"/>
              <a:gd name="connsiteY3232" fmla="*/ 909673 h 927034"/>
              <a:gd name="connsiteX3233" fmla="*/ 803090 w 1419362"/>
              <a:gd name="connsiteY3233" fmla="*/ 910049 h 927034"/>
              <a:gd name="connsiteX3234" fmla="*/ 804213 w 1419362"/>
              <a:gd name="connsiteY3234" fmla="*/ 910785 h 927034"/>
              <a:gd name="connsiteX3235" fmla="*/ 805485 w 1419362"/>
              <a:gd name="connsiteY3235" fmla="*/ 911308 h 927034"/>
              <a:gd name="connsiteX3236" fmla="*/ 806533 w 1419362"/>
              <a:gd name="connsiteY3236" fmla="*/ 912060 h 927034"/>
              <a:gd name="connsiteX3237" fmla="*/ 807657 w 1419362"/>
              <a:gd name="connsiteY3237" fmla="*/ 912812 h 927034"/>
              <a:gd name="connsiteX3238" fmla="*/ 808705 w 1419362"/>
              <a:gd name="connsiteY3238" fmla="*/ 913483 h 927034"/>
              <a:gd name="connsiteX3239" fmla="*/ 809827 w 1419362"/>
              <a:gd name="connsiteY3239" fmla="*/ 914235 h 927034"/>
              <a:gd name="connsiteX3240" fmla="*/ 810875 w 1419362"/>
              <a:gd name="connsiteY3240" fmla="*/ 914987 h 927034"/>
              <a:gd name="connsiteX3241" fmla="*/ 812148 w 1419362"/>
              <a:gd name="connsiteY3241" fmla="*/ 915510 h 927034"/>
              <a:gd name="connsiteX3242" fmla="*/ 813795 w 1419362"/>
              <a:gd name="connsiteY3242" fmla="*/ 915363 h 927034"/>
              <a:gd name="connsiteX3243" fmla="*/ 814917 w 1419362"/>
              <a:gd name="connsiteY3243" fmla="*/ 914676 h 927034"/>
              <a:gd name="connsiteX3244" fmla="*/ 816415 w 1419362"/>
              <a:gd name="connsiteY3244" fmla="*/ 914987 h 927034"/>
              <a:gd name="connsiteX3245" fmla="*/ 817461 w 1419362"/>
              <a:gd name="connsiteY3245" fmla="*/ 915739 h 927034"/>
              <a:gd name="connsiteX3246" fmla="*/ 817837 w 1419362"/>
              <a:gd name="connsiteY3246" fmla="*/ 917227 h 927034"/>
              <a:gd name="connsiteX3247" fmla="*/ 818210 w 1419362"/>
              <a:gd name="connsiteY3247" fmla="*/ 918650 h 927034"/>
              <a:gd name="connsiteX3248" fmla="*/ 818885 w 1419362"/>
              <a:gd name="connsiteY3248" fmla="*/ 919778 h 927034"/>
              <a:gd name="connsiteX3249" fmla="*/ 819783 w 1419362"/>
              <a:gd name="connsiteY3249" fmla="*/ 920677 h 927034"/>
              <a:gd name="connsiteX3250" fmla="*/ 821429 w 1419362"/>
              <a:gd name="connsiteY3250" fmla="*/ 920514 h 927034"/>
              <a:gd name="connsiteX3251" fmla="*/ 822327 w 1419362"/>
              <a:gd name="connsiteY3251" fmla="*/ 919631 h 927034"/>
              <a:gd name="connsiteX3252" fmla="*/ 822926 w 1419362"/>
              <a:gd name="connsiteY3252" fmla="*/ 918355 h 927034"/>
              <a:gd name="connsiteX3253" fmla="*/ 823674 w 1419362"/>
              <a:gd name="connsiteY3253" fmla="*/ 917227 h 927034"/>
              <a:gd name="connsiteX3254" fmla="*/ 824423 w 1419362"/>
              <a:gd name="connsiteY3254" fmla="*/ 916181 h 927034"/>
              <a:gd name="connsiteX3255" fmla="*/ 825172 w 1419362"/>
              <a:gd name="connsiteY3255" fmla="*/ 915870 h 927034"/>
              <a:gd name="connsiteX3256" fmla="*/ 825695 w 1419362"/>
              <a:gd name="connsiteY3256" fmla="*/ 915657 h 927034"/>
              <a:gd name="connsiteX3257" fmla="*/ 827342 w 1419362"/>
              <a:gd name="connsiteY3257" fmla="*/ 915805 h 927034"/>
              <a:gd name="connsiteX3258" fmla="*/ 827705 w 1419362"/>
              <a:gd name="connsiteY3258" fmla="*/ 915985 h 927034"/>
              <a:gd name="connsiteX3259" fmla="*/ 828614 w 1419362"/>
              <a:gd name="connsiteY3259" fmla="*/ 916410 h 927034"/>
              <a:gd name="connsiteX3260" fmla="*/ 829662 w 1419362"/>
              <a:gd name="connsiteY3260" fmla="*/ 917080 h 927034"/>
              <a:gd name="connsiteX3261" fmla="*/ 830786 w 1419362"/>
              <a:gd name="connsiteY3261" fmla="*/ 917832 h 927034"/>
              <a:gd name="connsiteX3262" fmla="*/ 832208 w 1419362"/>
              <a:gd name="connsiteY3262" fmla="*/ 918208 h 927034"/>
              <a:gd name="connsiteX3263" fmla="*/ 834079 w 1419362"/>
              <a:gd name="connsiteY3263" fmla="*/ 918208 h 927034"/>
              <a:gd name="connsiteX3264" fmla="*/ 835501 w 1419362"/>
              <a:gd name="connsiteY3264" fmla="*/ 918650 h 927034"/>
              <a:gd name="connsiteX3265" fmla="*/ 835501 w 1419362"/>
              <a:gd name="connsiteY3265" fmla="*/ 918944 h 927034"/>
              <a:gd name="connsiteX3266" fmla="*/ 835876 w 1419362"/>
              <a:gd name="connsiteY3266" fmla="*/ 918944 h 927034"/>
              <a:gd name="connsiteX3267" fmla="*/ 836250 w 1419362"/>
              <a:gd name="connsiteY3267" fmla="*/ 920072 h 927034"/>
              <a:gd name="connsiteX3268" fmla="*/ 835652 w 1419362"/>
              <a:gd name="connsiteY3268" fmla="*/ 921348 h 927034"/>
              <a:gd name="connsiteX3269" fmla="*/ 834903 w 1419362"/>
              <a:gd name="connsiteY3269" fmla="*/ 922394 h 927034"/>
              <a:gd name="connsiteX3270" fmla="*/ 834528 w 1419362"/>
              <a:gd name="connsiteY3270" fmla="*/ 923882 h 927034"/>
              <a:gd name="connsiteX3271" fmla="*/ 834903 w 1419362"/>
              <a:gd name="connsiteY3271" fmla="*/ 925305 h 927034"/>
              <a:gd name="connsiteX3272" fmla="*/ 835426 w 1419362"/>
              <a:gd name="connsiteY3272" fmla="*/ 926580 h 927034"/>
              <a:gd name="connsiteX3273" fmla="*/ 836549 w 1419362"/>
              <a:gd name="connsiteY3273" fmla="*/ 926956 h 927034"/>
              <a:gd name="connsiteX3274" fmla="*/ 837673 w 1419362"/>
              <a:gd name="connsiteY3274" fmla="*/ 926286 h 927034"/>
              <a:gd name="connsiteX3275" fmla="*/ 838570 w 1419362"/>
              <a:gd name="connsiteY3275" fmla="*/ 925386 h 927034"/>
              <a:gd name="connsiteX3276" fmla="*/ 839319 w 1419362"/>
              <a:gd name="connsiteY3276" fmla="*/ 924258 h 927034"/>
              <a:gd name="connsiteX3277" fmla="*/ 840217 w 1419362"/>
              <a:gd name="connsiteY3277" fmla="*/ 923359 h 92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</a:cxnLst>
            <a:rect l="l" t="t" r="r" b="b"/>
            <a:pathLst>
              <a:path w="1419362" h="927034">
                <a:moveTo>
                  <a:pt x="840217" y="923359"/>
                </a:moveTo>
                <a:lnTo>
                  <a:pt x="841489" y="922836"/>
                </a:lnTo>
                <a:lnTo>
                  <a:pt x="843137" y="922999"/>
                </a:lnTo>
                <a:lnTo>
                  <a:pt x="844558" y="923359"/>
                </a:lnTo>
                <a:lnTo>
                  <a:pt x="845682" y="924111"/>
                </a:lnTo>
                <a:lnTo>
                  <a:pt x="846954" y="924340"/>
                </a:lnTo>
                <a:lnTo>
                  <a:pt x="847703" y="923065"/>
                </a:lnTo>
                <a:lnTo>
                  <a:pt x="848226" y="921789"/>
                </a:lnTo>
                <a:lnTo>
                  <a:pt x="848975" y="920677"/>
                </a:lnTo>
                <a:lnTo>
                  <a:pt x="849199" y="919108"/>
                </a:lnTo>
                <a:lnTo>
                  <a:pt x="849199" y="917227"/>
                </a:lnTo>
                <a:lnTo>
                  <a:pt x="849573" y="915805"/>
                </a:lnTo>
                <a:lnTo>
                  <a:pt x="850697" y="915052"/>
                </a:lnTo>
                <a:lnTo>
                  <a:pt x="852343" y="914905"/>
                </a:lnTo>
                <a:lnTo>
                  <a:pt x="854140" y="914905"/>
                </a:lnTo>
                <a:lnTo>
                  <a:pt x="855936" y="914987"/>
                </a:lnTo>
                <a:lnTo>
                  <a:pt x="857433" y="914611"/>
                </a:lnTo>
                <a:lnTo>
                  <a:pt x="857433" y="913107"/>
                </a:lnTo>
                <a:lnTo>
                  <a:pt x="856385" y="912436"/>
                </a:lnTo>
                <a:lnTo>
                  <a:pt x="854889" y="912060"/>
                </a:lnTo>
                <a:lnTo>
                  <a:pt x="853841" y="911308"/>
                </a:lnTo>
                <a:lnTo>
                  <a:pt x="853466" y="910196"/>
                </a:lnTo>
                <a:lnTo>
                  <a:pt x="854739" y="909673"/>
                </a:lnTo>
                <a:lnTo>
                  <a:pt x="856385" y="909526"/>
                </a:lnTo>
                <a:lnTo>
                  <a:pt x="857433" y="908773"/>
                </a:lnTo>
                <a:lnTo>
                  <a:pt x="858182" y="907727"/>
                </a:lnTo>
                <a:lnTo>
                  <a:pt x="858781" y="906452"/>
                </a:lnTo>
                <a:lnTo>
                  <a:pt x="859530" y="905323"/>
                </a:lnTo>
                <a:lnTo>
                  <a:pt x="860802" y="905552"/>
                </a:lnTo>
                <a:lnTo>
                  <a:pt x="861699" y="906452"/>
                </a:lnTo>
                <a:lnTo>
                  <a:pt x="861850" y="908103"/>
                </a:lnTo>
                <a:lnTo>
                  <a:pt x="861850" y="909526"/>
                </a:lnTo>
                <a:lnTo>
                  <a:pt x="862747" y="910491"/>
                </a:lnTo>
                <a:lnTo>
                  <a:pt x="864245" y="910491"/>
                </a:lnTo>
                <a:lnTo>
                  <a:pt x="865517" y="909886"/>
                </a:lnTo>
                <a:lnTo>
                  <a:pt x="866789" y="909362"/>
                </a:lnTo>
                <a:lnTo>
                  <a:pt x="867838" y="908692"/>
                </a:lnTo>
                <a:lnTo>
                  <a:pt x="868812" y="907792"/>
                </a:lnTo>
                <a:lnTo>
                  <a:pt x="869559" y="906681"/>
                </a:lnTo>
                <a:lnTo>
                  <a:pt x="870158" y="905634"/>
                </a:lnTo>
                <a:lnTo>
                  <a:pt x="872480" y="904212"/>
                </a:lnTo>
                <a:lnTo>
                  <a:pt x="873752" y="903607"/>
                </a:lnTo>
                <a:lnTo>
                  <a:pt x="875398" y="903459"/>
                </a:lnTo>
                <a:lnTo>
                  <a:pt x="877195" y="903459"/>
                </a:lnTo>
                <a:lnTo>
                  <a:pt x="878840" y="903312"/>
                </a:lnTo>
                <a:lnTo>
                  <a:pt x="880338" y="902936"/>
                </a:lnTo>
                <a:lnTo>
                  <a:pt x="881610" y="902413"/>
                </a:lnTo>
                <a:lnTo>
                  <a:pt x="882510" y="901514"/>
                </a:lnTo>
                <a:lnTo>
                  <a:pt x="883257" y="900467"/>
                </a:lnTo>
                <a:lnTo>
                  <a:pt x="883633" y="898963"/>
                </a:lnTo>
                <a:lnTo>
                  <a:pt x="883857" y="897311"/>
                </a:lnTo>
                <a:lnTo>
                  <a:pt x="884230" y="895889"/>
                </a:lnTo>
                <a:lnTo>
                  <a:pt x="884755" y="894630"/>
                </a:lnTo>
                <a:lnTo>
                  <a:pt x="885654" y="893730"/>
                </a:lnTo>
                <a:lnTo>
                  <a:pt x="887000" y="893207"/>
                </a:lnTo>
                <a:lnTo>
                  <a:pt x="888573" y="893044"/>
                </a:lnTo>
                <a:lnTo>
                  <a:pt x="890069" y="892684"/>
                </a:lnTo>
                <a:lnTo>
                  <a:pt x="890818" y="891556"/>
                </a:lnTo>
                <a:lnTo>
                  <a:pt x="891343" y="890280"/>
                </a:lnTo>
                <a:lnTo>
                  <a:pt x="892315" y="889381"/>
                </a:lnTo>
                <a:lnTo>
                  <a:pt x="893588" y="888858"/>
                </a:lnTo>
                <a:lnTo>
                  <a:pt x="895234" y="889087"/>
                </a:lnTo>
                <a:lnTo>
                  <a:pt x="896657" y="889463"/>
                </a:lnTo>
                <a:lnTo>
                  <a:pt x="898153" y="889839"/>
                </a:lnTo>
                <a:lnTo>
                  <a:pt x="899052" y="890362"/>
                </a:lnTo>
                <a:lnTo>
                  <a:pt x="899950" y="891261"/>
                </a:lnTo>
                <a:lnTo>
                  <a:pt x="899726" y="892602"/>
                </a:lnTo>
                <a:lnTo>
                  <a:pt x="898678" y="893273"/>
                </a:lnTo>
                <a:lnTo>
                  <a:pt x="897330" y="893796"/>
                </a:lnTo>
                <a:lnTo>
                  <a:pt x="896282" y="894548"/>
                </a:lnTo>
                <a:lnTo>
                  <a:pt x="896282" y="895594"/>
                </a:lnTo>
                <a:lnTo>
                  <a:pt x="897554" y="896199"/>
                </a:lnTo>
                <a:lnTo>
                  <a:pt x="899126" y="896347"/>
                </a:lnTo>
                <a:lnTo>
                  <a:pt x="900774" y="896199"/>
                </a:lnTo>
                <a:lnTo>
                  <a:pt x="902270" y="895823"/>
                </a:lnTo>
                <a:lnTo>
                  <a:pt x="903542" y="895300"/>
                </a:lnTo>
                <a:lnTo>
                  <a:pt x="904291" y="894254"/>
                </a:lnTo>
                <a:lnTo>
                  <a:pt x="904517" y="892978"/>
                </a:lnTo>
                <a:lnTo>
                  <a:pt x="904291" y="891327"/>
                </a:lnTo>
                <a:lnTo>
                  <a:pt x="903768" y="890051"/>
                </a:lnTo>
                <a:lnTo>
                  <a:pt x="903768" y="888563"/>
                </a:lnTo>
                <a:lnTo>
                  <a:pt x="904890" y="887893"/>
                </a:lnTo>
                <a:lnTo>
                  <a:pt x="906312" y="888253"/>
                </a:lnTo>
                <a:lnTo>
                  <a:pt x="907584" y="889005"/>
                </a:lnTo>
                <a:lnTo>
                  <a:pt x="909232" y="888792"/>
                </a:lnTo>
                <a:lnTo>
                  <a:pt x="910205" y="887893"/>
                </a:lnTo>
                <a:lnTo>
                  <a:pt x="909980" y="886618"/>
                </a:lnTo>
                <a:lnTo>
                  <a:pt x="909306" y="885571"/>
                </a:lnTo>
                <a:lnTo>
                  <a:pt x="908184" y="884819"/>
                </a:lnTo>
                <a:lnTo>
                  <a:pt x="907285" y="883920"/>
                </a:lnTo>
                <a:lnTo>
                  <a:pt x="907509" y="882268"/>
                </a:lnTo>
                <a:lnTo>
                  <a:pt x="908783" y="881745"/>
                </a:lnTo>
                <a:lnTo>
                  <a:pt x="910055" y="881156"/>
                </a:lnTo>
                <a:lnTo>
                  <a:pt x="910953" y="880257"/>
                </a:lnTo>
                <a:lnTo>
                  <a:pt x="911551" y="879047"/>
                </a:lnTo>
                <a:lnTo>
                  <a:pt x="912076" y="877788"/>
                </a:lnTo>
                <a:lnTo>
                  <a:pt x="912974" y="876889"/>
                </a:lnTo>
                <a:lnTo>
                  <a:pt x="914246" y="876284"/>
                </a:lnTo>
                <a:lnTo>
                  <a:pt x="915744" y="876660"/>
                </a:lnTo>
                <a:lnTo>
                  <a:pt x="916792" y="877412"/>
                </a:lnTo>
                <a:lnTo>
                  <a:pt x="917390" y="878671"/>
                </a:lnTo>
                <a:lnTo>
                  <a:pt x="917915" y="879946"/>
                </a:lnTo>
                <a:lnTo>
                  <a:pt x="918438" y="881222"/>
                </a:lnTo>
                <a:lnTo>
                  <a:pt x="919338" y="882203"/>
                </a:lnTo>
                <a:lnTo>
                  <a:pt x="920834" y="882579"/>
                </a:lnTo>
                <a:lnTo>
                  <a:pt x="922256" y="882938"/>
                </a:lnTo>
                <a:lnTo>
                  <a:pt x="923528" y="883462"/>
                </a:lnTo>
                <a:lnTo>
                  <a:pt x="925175" y="883315"/>
                </a:lnTo>
                <a:lnTo>
                  <a:pt x="926447" y="882792"/>
                </a:lnTo>
                <a:lnTo>
                  <a:pt x="927047" y="881516"/>
                </a:lnTo>
                <a:lnTo>
                  <a:pt x="927420" y="880028"/>
                </a:lnTo>
                <a:lnTo>
                  <a:pt x="927945" y="878753"/>
                </a:lnTo>
                <a:lnTo>
                  <a:pt x="928694" y="877706"/>
                </a:lnTo>
                <a:lnTo>
                  <a:pt x="929591" y="876807"/>
                </a:lnTo>
                <a:lnTo>
                  <a:pt x="930715" y="876055"/>
                </a:lnTo>
                <a:lnTo>
                  <a:pt x="931464" y="875008"/>
                </a:lnTo>
                <a:lnTo>
                  <a:pt x="931612" y="873357"/>
                </a:lnTo>
                <a:lnTo>
                  <a:pt x="931838" y="871722"/>
                </a:lnTo>
                <a:lnTo>
                  <a:pt x="932211" y="870299"/>
                </a:lnTo>
                <a:lnTo>
                  <a:pt x="932960" y="869171"/>
                </a:lnTo>
                <a:lnTo>
                  <a:pt x="934382" y="868876"/>
                </a:lnTo>
                <a:lnTo>
                  <a:pt x="935654" y="869400"/>
                </a:lnTo>
                <a:lnTo>
                  <a:pt x="936029" y="870822"/>
                </a:lnTo>
                <a:lnTo>
                  <a:pt x="936029" y="872310"/>
                </a:lnTo>
                <a:lnTo>
                  <a:pt x="935506" y="873586"/>
                </a:lnTo>
                <a:lnTo>
                  <a:pt x="935131" y="875008"/>
                </a:lnTo>
                <a:lnTo>
                  <a:pt x="935805" y="876136"/>
                </a:lnTo>
                <a:lnTo>
                  <a:pt x="936927" y="876889"/>
                </a:lnTo>
                <a:lnTo>
                  <a:pt x="938349" y="877265"/>
                </a:lnTo>
                <a:lnTo>
                  <a:pt x="939996" y="877412"/>
                </a:lnTo>
                <a:lnTo>
                  <a:pt x="941269" y="878000"/>
                </a:lnTo>
                <a:lnTo>
                  <a:pt x="942540" y="878524"/>
                </a:lnTo>
                <a:lnTo>
                  <a:pt x="943814" y="879129"/>
                </a:lnTo>
                <a:lnTo>
                  <a:pt x="945310" y="878753"/>
                </a:lnTo>
                <a:lnTo>
                  <a:pt x="946209" y="877853"/>
                </a:lnTo>
                <a:lnTo>
                  <a:pt x="946958" y="876725"/>
                </a:lnTo>
                <a:lnTo>
                  <a:pt x="948230" y="876578"/>
                </a:lnTo>
                <a:lnTo>
                  <a:pt x="948753" y="877853"/>
                </a:lnTo>
                <a:lnTo>
                  <a:pt x="948753" y="879652"/>
                </a:lnTo>
                <a:lnTo>
                  <a:pt x="948753" y="881516"/>
                </a:lnTo>
                <a:lnTo>
                  <a:pt x="949053" y="882938"/>
                </a:lnTo>
                <a:lnTo>
                  <a:pt x="949802" y="884067"/>
                </a:lnTo>
                <a:lnTo>
                  <a:pt x="950550" y="885113"/>
                </a:lnTo>
                <a:lnTo>
                  <a:pt x="951448" y="886094"/>
                </a:lnTo>
                <a:lnTo>
                  <a:pt x="952720" y="886618"/>
                </a:lnTo>
                <a:lnTo>
                  <a:pt x="954368" y="886470"/>
                </a:lnTo>
                <a:lnTo>
                  <a:pt x="954741" y="884966"/>
                </a:lnTo>
                <a:lnTo>
                  <a:pt x="955266" y="883773"/>
                </a:lnTo>
                <a:lnTo>
                  <a:pt x="956389" y="883020"/>
                </a:lnTo>
                <a:lnTo>
                  <a:pt x="957287" y="883920"/>
                </a:lnTo>
                <a:lnTo>
                  <a:pt x="958185" y="884819"/>
                </a:lnTo>
                <a:lnTo>
                  <a:pt x="959308" y="884525"/>
                </a:lnTo>
                <a:lnTo>
                  <a:pt x="959308" y="882644"/>
                </a:lnTo>
                <a:lnTo>
                  <a:pt x="959683" y="881222"/>
                </a:lnTo>
                <a:lnTo>
                  <a:pt x="959907" y="880682"/>
                </a:lnTo>
                <a:lnTo>
                  <a:pt x="960206" y="879946"/>
                </a:lnTo>
                <a:lnTo>
                  <a:pt x="960955" y="878900"/>
                </a:lnTo>
                <a:lnTo>
                  <a:pt x="961928" y="877935"/>
                </a:lnTo>
                <a:lnTo>
                  <a:pt x="962976" y="877265"/>
                </a:lnTo>
                <a:lnTo>
                  <a:pt x="964248" y="876725"/>
                </a:lnTo>
                <a:lnTo>
                  <a:pt x="965371" y="875989"/>
                </a:lnTo>
                <a:lnTo>
                  <a:pt x="966643" y="875466"/>
                </a:lnTo>
                <a:lnTo>
                  <a:pt x="968290" y="875678"/>
                </a:lnTo>
                <a:lnTo>
                  <a:pt x="969413" y="876365"/>
                </a:lnTo>
                <a:lnTo>
                  <a:pt x="970087" y="877477"/>
                </a:lnTo>
                <a:lnTo>
                  <a:pt x="970748" y="878475"/>
                </a:lnTo>
                <a:lnTo>
                  <a:pt x="970836" y="878605"/>
                </a:lnTo>
                <a:lnTo>
                  <a:pt x="972482" y="878753"/>
                </a:lnTo>
                <a:lnTo>
                  <a:pt x="973380" y="877853"/>
                </a:lnTo>
                <a:lnTo>
                  <a:pt x="974129" y="876807"/>
                </a:lnTo>
                <a:lnTo>
                  <a:pt x="975252" y="876055"/>
                </a:lnTo>
                <a:lnTo>
                  <a:pt x="976673" y="876431"/>
                </a:lnTo>
                <a:lnTo>
                  <a:pt x="977573" y="877412"/>
                </a:lnTo>
                <a:lnTo>
                  <a:pt x="978171" y="878605"/>
                </a:lnTo>
                <a:lnTo>
                  <a:pt x="978696" y="879946"/>
                </a:lnTo>
                <a:lnTo>
                  <a:pt x="979219" y="881222"/>
                </a:lnTo>
                <a:lnTo>
                  <a:pt x="980267" y="881974"/>
                </a:lnTo>
                <a:lnTo>
                  <a:pt x="981389" y="881222"/>
                </a:lnTo>
                <a:lnTo>
                  <a:pt x="982288" y="880322"/>
                </a:lnTo>
                <a:lnTo>
                  <a:pt x="983412" y="879570"/>
                </a:lnTo>
                <a:lnTo>
                  <a:pt x="984684" y="880175"/>
                </a:lnTo>
                <a:lnTo>
                  <a:pt x="984684" y="881974"/>
                </a:lnTo>
                <a:lnTo>
                  <a:pt x="984458" y="883625"/>
                </a:lnTo>
                <a:lnTo>
                  <a:pt x="984084" y="885048"/>
                </a:lnTo>
                <a:lnTo>
                  <a:pt x="983560" y="886307"/>
                </a:lnTo>
                <a:lnTo>
                  <a:pt x="983186" y="887729"/>
                </a:lnTo>
                <a:lnTo>
                  <a:pt x="983711" y="889005"/>
                </a:lnTo>
                <a:lnTo>
                  <a:pt x="985132" y="888711"/>
                </a:lnTo>
                <a:lnTo>
                  <a:pt x="986255" y="887958"/>
                </a:lnTo>
                <a:lnTo>
                  <a:pt x="987753" y="887664"/>
                </a:lnTo>
                <a:lnTo>
                  <a:pt x="989174" y="887288"/>
                </a:lnTo>
                <a:lnTo>
                  <a:pt x="990671" y="887664"/>
                </a:lnTo>
                <a:lnTo>
                  <a:pt x="991944" y="888187"/>
                </a:lnTo>
                <a:lnTo>
                  <a:pt x="992843" y="889087"/>
                </a:lnTo>
                <a:lnTo>
                  <a:pt x="993517" y="890198"/>
                </a:lnTo>
                <a:lnTo>
                  <a:pt x="994264" y="891327"/>
                </a:lnTo>
                <a:lnTo>
                  <a:pt x="994789" y="892602"/>
                </a:lnTo>
                <a:lnTo>
                  <a:pt x="995686" y="893502"/>
                </a:lnTo>
                <a:lnTo>
                  <a:pt x="996959" y="892978"/>
                </a:lnTo>
                <a:lnTo>
                  <a:pt x="998306" y="892455"/>
                </a:lnTo>
                <a:lnTo>
                  <a:pt x="999728" y="892079"/>
                </a:lnTo>
                <a:lnTo>
                  <a:pt x="1000477" y="891033"/>
                </a:lnTo>
                <a:lnTo>
                  <a:pt x="1000701" y="889757"/>
                </a:lnTo>
                <a:lnTo>
                  <a:pt x="1000477" y="888106"/>
                </a:lnTo>
                <a:lnTo>
                  <a:pt x="1000553" y="886307"/>
                </a:lnTo>
                <a:lnTo>
                  <a:pt x="1001226" y="885195"/>
                </a:lnTo>
                <a:lnTo>
                  <a:pt x="1002722" y="885571"/>
                </a:lnTo>
                <a:lnTo>
                  <a:pt x="1003995" y="886160"/>
                </a:lnTo>
                <a:lnTo>
                  <a:pt x="1005043" y="886830"/>
                </a:lnTo>
                <a:lnTo>
                  <a:pt x="1006540" y="887206"/>
                </a:lnTo>
                <a:lnTo>
                  <a:pt x="1007813" y="886683"/>
                </a:lnTo>
                <a:lnTo>
                  <a:pt x="1008561" y="885637"/>
                </a:lnTo>
                <a:lnTo>
                  <a:pt x="1009085" y="884361"/>
                </a:lnTo>
                <a:lnTo>
                  <a:pt x="1010357" y="884214"/>
                </a:lnTo>
                <a:lnTo>
                  <a:pt x="1011256" y="885113"/>
                </a:lnTo>
                <a:lnTo>
                  <a:pt x="1012003" y="886160"/>
                </a:lnTo>
                <a:lnTo>
                  <a:pt x="1013127" y="886912"/>
                </a:lnTo>
                <a:lnTo>
                  <a:pt x="1014400" y="886389"/>
                </a:lnTo>
                <a:lnTo>
                  <a:pt x="1014924" y="885113"/>
                </a:lnTo>
                <a:lnTo>
                  <a:pt x="1015298" y="883691"/>
                </a:lnTo>
                <a:lnTo>
                  <a:pt x="1015673" y="882203"/>
                </a:lnTo>
                <a:lnTo>
                  <a:pt x="1015897" y="880633"/>
                </a:lnTo>
                <a:lnTo>
                  <a:pt x="1015897" y="879129"/>
                </a:lnTo>
                <a:lnTo>
                  <a:pt x="1015748" y="877477"/>
                </a:lnTo>
                <a:lnTo>
                  <a:pt x="1016121" y="876055"/>
                </a:lnTo>
                <a:lnTo>
                  <a:pt x="1017394" y="875908"/>
                </a:lnTo>
                <a:lnTo>
                  <a:pt x="1018516" y="876578"/>
                </a:lnTo>
                <a:lnTo>
                  <a:pt x="1019190" y="877706"/>
                </a:lnTo>
                <a:lnTo>
                  <a:pt x="1020313" y="878082"/>
                </a:lnTo>
                <a:lnTo>
                  <a:pt x="1021062" y="877036"/>
                </a:lnTo>
                <a:lnTo>
                  <a:pt x="1021062" y="875155"/>
                </a:lnTo>
                <a:lnTo>
                  <a:pt x="1021211" y="873586"/>
                </a:lnTo>
                <a:lnTo>
                  <a:pt x="1022185" y="872621"/>
                </a:lnTo>
                <a:lnTo>
                  <a:pt x="1022857" y="873733"/>
                </a:lnTo>
                <a:lnTo>
                  <a:pt x="1023457" y="875008"/>
                </a:lnTo>
                <a:lnTo>
                  <a:pt x="1024730" y="875613"/>
                </a:lnTo>
                <a:lnTo>
                  <a:pt x="1026002" y="875008"/>
                </a:lnTo>
                <a:lnTo>
                  <a:pt x="1026751" y="873962"/>
                </a:lnTo>
                <a:lnTo>
                  <a:pt x="1026901" y="872310"/>
                </a:lnTo>
                <a:lnTo>
                  <a:pt x="1026901" y="870528"/>
                </a:lnTo>
                <a:lnTo>
                  <a:pt x="1027274" y="869105"/>
                </a:lnTo>
                <a:lnTo>
                  <a:pt x="1028397" y="868353"/>
                </a:lnTo>
                <a:lnTo>
                  <a:pt x="1029893" y="867977"/>
                </a:lnTo>
                <a:lnTo>
                  <a:pt x="1031542" y="867830"/>
                </a:lnTo>
                <a:lnTo>
                  <a:pt x="1032962" y="867454"/>
                </a:lnTo>
                <a:lnTo>
                  <a:pt x="1034236" y="866931"/>
                </a:lnTo>
                <a:lnTo>
                  <a:pt x="1035732" y="866620"/>
                </a:lnTo>
                <a:lnTo>
                  <a:pt x="1036630" y="865737"/>
                </a:lnTo>
                <a:lnTo>
                  <a:pt x="1037379" y="864609"/>
                </a:lnTo>
                <a:lnTo>
                  <a:pt x="1037904" y="863333"/>
                </a:lnTo>
                <a:lnTo>
                  <a:pt x="1038653" y="862287"/>
                </a:lnTo>
                <a:lnTo>
                  <a:pt x="1040149" y="862287"/>
                </a:lnTo>
                <a:lnTo>
                  <a:pt x="1041421" y="862810"/>
                </a:lnTo>
                <a:lnTo>
                  <a:pt x="1042544" y="862434"/>
                </a:lnTo>
                <a:lnTo>
                  <a:pt x="1043069" y="861240"/>
                </a:lnTo>
                <a:lnTo>
                  <a:pt x="1044191" y="860864"/>
                </a:lnTo>
                <a:lnTo>
                  <a:pt x="1045089" y="861764"/>
                </a:lnTo>
                <a:lnTo>
                  <a:pt x="1045613" y="863039"/>
                </a:lnTo>
                <a:lnTo>
                  <a:pt x="1046886" y="863252"/>
                </a:lnTo>
                <a:lnTo>
                  <a:pt x="1048383" y="862892"/>
                </a:lnTo>
                <a:lnTo>
                  <a:pt x="1049804" y="862892"/>
                </a:lnTo>
                <a:lnTo>
                  <a:pt x="1050928" y="863628"/>
                </a:lnTo>
                <a:lnTo>
                  <a:pt x="1052350" y="864004"/>
                </a:lnTo>
                <a:lnTo>
                  <a:pt x="1053622" y="863481"/>
                </a:lnTo>
                <a:lnTo>
                  <a:pt x="1054746" y="862728"/>
                </a:lnTo>
                <a:lnTo>
                  <a:pt x="1055643" y="861829"/>
                </a:lnTo>
                <a:lnTo>
                  <a:pt x="1056543" y="860946"/>
                </a:lnTo>
                <a:lnTo>
                  <a:pt x="1057890" y="860423"/>
                </a:lnTo>
                <a:lnTo>
                  <a:pt x="1059162" y="861012"/>
                </a:lnTo>
                <a:lnTo>
                  <a:pt x="1060434" y="861535"/>
                </a:lnTo>
                <a:lnTo>
                  <a:pt x="1061706" y="862058"/>
                </a:lnTo>
                <a:lnTo>
                  <a:pt x="1062754" y="862810"/>
                </a:lnTo>
                <a:lnTo>
                  <a:pt x="1064027" y="863415"/>
                </a:lnTo>
                <a:lnTo>
                  <a:pt x="1065150" y="862663"/>
                </a:lnTo>
                <a:lnTo>
                  <a:pt x="1065524" y="861240"/>
                </a:lnTo>
                <a:lnTo>
                  <a:pt x="1066048" y="859965"/>
                </a:lnTo>
                <a:lnTo>
                  <a:pt x="1067022" y="859066"/>
                </a:lnTo>
                <a:lnTo>
                  <a:pt x="1068070" y="858314"/>
                </a:lnTo>
                <a:lnTo>
                  <a:pt x="1069717" y="858166"/>
                </a:lnTo>
                <a:lnTo>
                  <a:pt x="1071213" y="857790"/>
                </a:lnTo>
                <a:lnTo>
                  <a:pt x="1071962" y="856744"/>
                </a:lnTo>
                <a:lnTo>
                  <a:pt x="1072711" y="855632"/>
                </a:lnTo>
                <a:lnTo>
                  <a:pt x="1073234" y="854356"/>
                </a:lnTo>
                <a:lnTo>
                  <a:pt x="1073983" y="853310"/>
                </a:lnTo>
                <a:lnTo>
                  <a:pt x="1075255" y="852787"/>
                </a:lnTo>
                <a:lnTo>
                  <a:pt x="1076901" y="852558"/>
                </a:lnTo>
                <a:lnTo>
                  <a:pt x="1078174" y="852035"/>
                </a:lnTo>
                <a:lnTo>
                  <a:pt x="1079147" y="851135"/>
                </a:lnTo>
                <a:lnTo>
                  <a:pt x="1078972" y="849843"/>
                </a:lnTo>
                <a:lnTo>
                  <a:pt x="1078923" y="849484"/>
                </a:lnTo>
                <a:lnTo>
                  <a:pt x="1079147" y="847914"/>
                </a:lnTo>
                <a:lnTo>
                  <a:pt x="1080046" y="846950"/>
                </a:lnTo>
                <a:lnTo>
                  <a:pt x="1081318" y="846410"/>
                </a:lnTo>
                <a:lnTo>
                  <a:pt x="1082114" y="846344"/>
                </a:lnTo>
                <a:lnTo>
                  <a:pt x="1082965" y="846263"/>
                </a:lnTo>
                <a:lnTo>
                  <a:pt x="1083938" y="845363"/>
                </a:lnTo>
                <a:lnTo>
                  <a:pt x="1083938" y="843941"/>
                </a:lnTo>
                <a:lnTo>
                  <a:pt x="1083414" y="842682"/>
                </a:lnTo>
                <a:lnTo>
                  <a:pt x="1083190" y="841030"/>
                </a:lnTo>
                <a:lnTo>
                  <a:pt x="1084163" y="840131"/>
                </a:lnTo>
                <a:lnTo>
                  <a:pt x="1085435" y="839608"/>
                </a:lnTo>
                <a:lnTo>
                  <a:pt x="1086707" y="839003"/>
                </a:lnTo>
                <a:lnTo>
                  <a:pt x="1087831" y="838332"/>
                </a:lnTo>
                <a:lnTo>
                  <a:pt x="1089103" y="837809"/>
                </a:lnTo>
                <a:lnTo>
                  <a:pt x="1090525" y="837433"/>
                </a:lnTo>
                <a:lnTo>
                  <a:pt x="1091647" y="836681"/>
                </a:lnTo>
                <a:lnTo>
                  <a:pt x="1093145" y="836386"/>
                </a:lnTo>
                <a:lnTo>
                  <a:pt x="1094641" y="836256"/>
                </a:lnTo>
                <a:lnTo>
                  <a:pt x="1094791" y="836239"/>
                </a:lnTo>
                <a:lnTo>
                  <a:pt x="1095840" y="836615"/>
                </a:lnTo>
                <a:lnTo>
                  <a:pt x="1097337" y="836239"/>
                </a:lnTo>
                <a:lnTo>
                  <a:pt x="1098610" y="835716"/>
                </a:lnTo>
                <a:lnTo>
                  <a:pt x="1100256" y="835487"/>
                </a:lnTo>
                <a:lnTo>
                  <a:pt x="1101304" y="836239"/>
                </a:lnTo>
                <a:lnTo>
                  <a:pt x="1102053" y="837368"/>
                </a:lnTo>
                <a:lnTo>
                  <a:pt x="1102800" y="838479"/>
                </a:lnTo>
                <a:lnTo>
                  <a:pt x="1103474" y="839526"/>
                </a:lnTo>
                <a:lnTo>
                  <a:pt x="1104748" y="839755"/>
                </a:lnTo>
                <a:lnTo>
                  <a:pt x="1105495" y="838708"/>
                </a:lnTo>
                <a:lnTo>
                  <a:pt x="1106468" y="837727"/>
                </a:lnTo>
                <a:lnTo>
                  <a:pt x="1107890" y="837809"/>
                </a:lnTo>
                <a:lnTo>
                  <a:pt x="1109014" y="838479"/>
                </a:lnTo>
                <a:lnTo>
                  <a:pt x="1109687" y="839608"/>
                </a:lnTo>
                <a:lnTo>
                  <a:pt x="1110436" y="840736"/>
                </a:lnTo>
                <a:lnTo>
                  <a:pt x="1111228" y="840818"/>
                </a:lnTo>
                <a:lnTo>
                  <a:pt x="1111708" y="840883"/>
                </a:lnTo>
                <a:lnTo>
                  <a:pt x="1112981" y="840360"/>
                </a:lnTo>
                <a:lnTo>
                  <a:pt x="1114254" y="840573"/>
                </a:lnTo>
                <a:lnTo>
                  <a:pt x="1114778" y="841848"/>
                </a:lnTo>
                <a:lnTo>
                  <a:pt x="1115301" y="843123"/>
                </a:lnTo>
                <a:lnTo>
                  <a:pt x="1115901" y="844399"/>
                </a:lnTo>
                <a:lnTo>
                  <a:pt x="1116947" y="845151"/>
                </a:lnTo>
                <a:lnTo>
                  <a:pt x="1118596" y="844987"/>
                </a:lnTo>
                <a:lnTo>
                  <a:pt x="1119717" y="844251"/>
                </a:lnTo>
                <a:lnTo>
                  <a:pt x="1120991" y="843728"/>
                </a:lnTo>
                <a:lnTo>
                  <a:pt x="1122263" y="843581"/>
                </a:lnTo>
                <a:lnTo>
                  <a:pt x="1123385" y="844317"/>
                </a:lnTo>
                <a:lnTo>
                  <a:pt x="1124284" y="845216"/>
                </a:lnTo>
                <a:lnTo>
                  <a:pt x="1125332" y="845968"/>
                </a:lnTo>
                <a:lnTo>
                  <a:pt x="1126829" y="845968"/>
                </a:lnTo>
                <a:lnTo>
                  <a:pt x="1126977" y="844317"/>
                </a:lnTo>
                <a:lnTo>
                  <a:pt x="1127203" y="842682"/>
                </a:lnTo>
                <a:lnTo>
                  <a:pt x="1127952" y="841619"/>
                </a:lnTo>
                <a:lnTo>
                  <a:pt x="1129224" y="842159"/>
                </a:lnTo>
                <a:lnTo>
                  <a:pt x="1130122" y="843042"/>
                </a:lnTo>
                <a:lnTo>
                  <a:pt x="1130871" y="844170"/>
                </a:lnTo>
                <a:lnTo>
                  <a:pt x="1131768" y="845069"/>
                </a:lnTo>
                <a:lnTo>
                  <a:pt x="1132668" y="846050"/>
                </a:lnTo>
                <a:lnTo>
                  <a:pt x="1134090" y="846050"/>
                </a:lnTo>
                <a:lnTo>
                  <a:pt x="1135362" y="845527"/>
                </a:lnTo>
                <a:lnTo>
                  <a:pt x="1136710" y="844987"/>
                </a:lnTo>
                <a:lnTo>
                  <a:pt x="1137383" y="843875"/>
                </a:lnTo>
                <a:lnTo>
                  <a:pt x="1138731" y="843352"/>
                </a:lnTo>
                <a:lnTo>
                  <a:pt x="1140003" y="843875"/>
                </a:lnTo>
                <a:lnTo>
                  <a:pt x="1141051" y="844628"/>
                </a:lnTo>
                <a:lnTo>
                  <a:pt x="1141949" y="845527"/>
                </a:lnTo>
                <a:lnTo>
                  <a:pt x="1142697" y="846639"/>
                </a:lnTo>
                <a:lnTo>
                  <a:pt x="1143221" y="847914"/>
                </a:lnTo>
                <a:lnTo>
                  <a:pt x="1144120" y="848814"/>
                </a:lnTo>
                <a:lnTo>
                  <a:pt x="1145543" y="848895"/>
                </a:lnTo>
                <a:lnTo>
                  <a:pt x="1146888" y="848356"/>
                </a:lnTo>
                <a:lnTo>
                  <a:pt x="1147936" y="847620"/>
                </a:lnTo>
                <a:lnTo>
                  <a:pt x="1149210" y="847096"/>
                </a:lnTo>
                <a:lnTo>
                  <a:pt x="1150332" y="847833"/>
                </a:lnTo>
                <a:lnTo>
                  <a:pt x="1151455" y="848584"/>
                </a:lnTo>
                <a:lnTo>
                  <a:pt x="1152727" y="849108"/>
                </a:lnTo>
                <a:lnTo>
                  <a:pt x="1154150" y="848732"/>
                </a:lnTo>
                <a:lnTo>
                  <a:pt x="1155648" y="848732"/>
                </a:lnTo>
                <a:lnTo>
                  <a:pt x="1157068" y="849190"/>
                </a:lnTo>
                <a:lnTo>
                  <a:pt x="1158192" y="848437"/>
                </a:lnTo>
                <a:lnTo>
                  <a:pt x="1159464" y="848290"/>
                </a:lnTo>
                <a:lnTo>
                  <a:pt x="1160736" y="848814"/>
                </a:lnTo>
                <a:lnTo>
                  <a:pt x="1162384" y="848666"/>
                </a:lnTo>
                <a:lnTo>
                  <a:pt x="1164031" y="848519"/>
                </a:lnTo>
                <a:lnTo>
                  <a:pt x="1165154" y="847767"/>
                </a:lnTo>
                <a:lnTo>
                  <a:pt x="1166201" y="847015"/>
                </a:lnTo>
                <a:lnTo>
                  <a:pt x="1167174" y="846115"/>
                </a:lnTo>
                <a:lnTo>
                  <a:pt x="1167849" y="845069"/>
                </a:lnTo>
                <a:lnTo>
                  <a:pt x="1168822" y="844170"/>
                </a:lnTo>
                <a:lnTo>
                  <a:pt x="1169569" y="843123"/>
                </a:lnTo>
                <a:lnTo>
                  <a:pt x="1169698" y="842927"/>
                </a:lnTo>
                <a:lnTo>
                  <a:pt x="1170318" y="841995"/>
                </a:lnTo>
                <a:lnTo>
                  <a:pt x="1171366" y="841325"/>
                </a:lnTo>
                <a:lnTo>
                  <a:pt x="1172489" y="840573"/>
                </a:lnTo>
                <a:lnTo>
                  <a:pt x="1173611" y="839837"/>
                </a:lnTo>
                <a:lnTo>
                  <a:pt x="1174510" y="838937"/>
                </a:lnTo>
                <a:lnTo>
                  <a:pt x="1175109" y="837662"/>
                </a:lnTo>
                <a:lnTo>
                  <a:pt x="1175783" y="836615"/>
                </a:lnTo>
                <a:lnTo>
                  <a:pt x="1176531" y="835487"/>
                </a:lnTo>
                <a:lnTo>
                  <a:pt x="1177653" y="834817"/>
                </a:lnTo>
                <a:lnTo>
                  <a:pt x="1179300" y="834670"/>
                </a:lnTo>
                <a:lnTo>
                  <a:pt x="1180423" y="835422"/>
                </a:lnTo>
                <a:lnTo>
                  <a:pt x="1181471" y="836092"/>
                </a:lnTo>
                <a:lnTo>
                  <a:pt x="1182369" y="837057"/>
                </a:lnTo>
                <a:lnTo>
                  <a:pt x="1183492" y="837809"/>
                </a:lnTo>
                <a:lnTo>
                  <a:pt x="1185289" y="837809"/>
                </a:lnTo>
                <a:lnTo>
                  <a:pt x="1186561" y="837286"/>
                </a:lnTo>
                <a:lnTo>
                  <a:pt x="1187685" y="836534"/>
                </a:lnTo>
                <a:lnTo>
                  <a:pt x="1188582" y="835634"/>
                </a:lnTo>
                <a:lnTo>
                  <a:pt x="1189331" y="834522"/>
                </a:lnTo>
                <a:lnTo>
                  <a:pt x="1190078" y="833476"/>
                </a:lnTo>
                <a:lnTo>
                  <a:pt x="1190978" y="832577"/>
                </a:lnTo>
                <a:lnTo>
                  <a:pt x="1192101" y="831890"/>
                </a:lnTo>
                <a:lnTo>
                  <a:pt x="1193746" y="832053"/>
                </a:lnTo>
                <a:lnTo>
                  <a:pt x="1195020" y="832642"/>
                </a:lnTo>
                <a:lnTo>
                  <a:pt x="1195917" y="833541"/>
                </a:lnTo>
                <a:lnTo>
                  <a:pt x="1196292" y="834964"/>
                </a:lnTo>
                <a:lnTo>
                  <a:pt x="1196591" y="836468"/>
                </a:lnTo>
                <a:lnTo>
                  <a:pt x="1196966" y="837891"/>
                </a:lnTo>
                <a:lnTo>
                  <a:pt x="1197340" y="839379"/>
                </a:lnTo>
                <a:lnTo>
                  <a:pt x="1197714" y="840801"/>
                </a:lnTo>
                <a:lnTo>
                  <a:pt x="1198238" y="842077"/>
                </a:lnTo>
                <a:lnTo>
                  <a:pt x="1198911" y="843205"/>
                </a:lnTo>
                <a:lnTo>
                  <a:pt x="1200035" y="843941"/>
                </a:lnTo>
                <a:lnTo>
                  <a:pt x="1201457" y="844317"/>
                </a:lnTo>
                <a:lnTo>
                  <a:pt x="1202579" y="845069"/>
                </a:lnTo>
                <a:lnTo>
                  <a:pt x="1203104" y="846344"/>
                </a:lnTo>
                <a:lnTo>
                  <a:pt x="1203478" y="847767"/>
                </a:lnTo>
                <a:lnTo>
                  <a:pt x="1203778" y="849255"/>
                </a:lnTo>
                <a:lnTo>
                  <a:pt x="1204152" y="850678"/>
                </a:lnTo>
                <a:lnTo>
                  <a:pt x="1204675" y="851953"/>
                </a:lnTo>
                <a:lnTo>
                  <a:pt x="1205424" y="853081"/>
                </a:lnTo>
                <a:lnTo>
                  <a:pt x="1206322" y="853980"/>
                </a:lnTo>
                <a:lnTo>
                  <a:pt x="1207370" y="854733"/>
                </a:lnTo>
                <a:lnTo>
                  <a:pt x="1208642" y="855256"/>
                </a:lnTo>
                <a:lnTo>
                  <a:pt x="1209916" y="855844"/>
                </a:lnTo>
                <a:lnTo>
                  <a:pt x="1210813" y="856744"/>
                </a:lnTo>
                <a:lnTo>
                  <a:pt x="1211188" y="858248"/>
                </a:lnTo>
                <a:lnTo>
                  <a:pt x="1211562" y="859671"/>
                </a:lnTo>
                <a:lnTo>
                  <a:pt x="1211862" y="861159"/>
                </a:lnTo>
                <a:lnTo>
                  <a:pt x="1212611" y="862205"/>
                </a:lnTo>
                <a:lnTo>
                  <a:pt x="1213732" y="862957"/>
                </a:lnTo>
                <a:lnTo>
                  <a:pt x="1214631" y="863562"/>
                </a:lnTo>
                <a:lnTo>
                  <a:pt x="1215904" y="864085"/>
                </a:lnTo>
                <a:lnTo>
                  <a:pt x="1217326" y="864462"/>
                </a:lnTo>
                <a:lnTo>
                  <a:pt x="1218822" y="864838"/>
                </a:lnTo>
                <a:lnTo>
                  <a:pt x="1220469" y="865050"/>
                </a:lnTo>
                <a:lnTo>
                  <a:pt x="1222042" y="865214"/>
                </a:lnTo>
                <a:lnTo>
                  <a:pt x="1222225" y="865296"/>
                </a:lnTo>
                <a:lnTo>
                  <a:pt x="1223275" y="862630"/>
                </a:lnTo>
                <a:lnTo>
                  <a:pt x="1224446" y="859736"/>
                </a:lnTo>
                <a:lnTo>
                  <a:pt x="1226228" y="857022"/>
                </a:lnTo>
                <a:lnTo>
                  <a:pt x="1226004" y="849909"/>
                </a:lnTo>
                <a:lnTo>
                  <a:pt x="1224171" y="849010"/>
                </a:lnTo>
                <a:lnTo>
                  <a:pt x="1219951" y="849157"/>
                </a:lnTo>
                <a:lnTo>
                  <a:pt x="1214388" y="847800"/>
                </a:lnTo>
                <a:lnTo>
                  <a:pt x="1212251" y="846148"/>
                </a:lnTo>
                <a:lnTo>
                  <a:pt x="1212019" y="842109"/>
                </a:lnTo>
                <a:lnTo>
                  <a:pt x="1212270" y="839771"/>
                </a:lnTo>
                <a:lnTo>
                  <a:pt x="1213562" y="837253"/>
                </a:lnTo>
                <a:lnTo>
                  <a:pt x="1213444" y="835961"/>
                </a:lnTo>
                <a:lnTo>
                  <a:pt x="1212162" y="834817"/>
                </a:lnTo>
                <a:lnTo>
                  <a:pt x="1210882" y="833345"/>
                </a:lnTo>
                <a:lnTo>
                  <a:pt x="1210217" y="830892"/>
                </a:lnTo>
                <a:lnTo>
                  <a:pt x="1210336" y="827099"/>
                </a:lnTo>
                <a:lnTo>
                  <a:pt x="1211450" y="826739"/>
                </a:lnTo>
                <a:lnTo>
                  <a:pt x="1211821" y="826118"/>
                </a:lnTo>
                <a:lnTo>
                  <a:pt x="1214358" y="824810"/>
                </a:lnTo>
                <a:lnTo>
                  <a:pt x="1214628" y="824319"/>
                </a:lnTo>
                <a:lnTo>
                  <a:pt x="1214702" y="824189"/>
                </a:lnTo>
                <a:lnTo>
                  <a:pt x="1215102" y="823453"/>
                </a:lnTo>
                <a:lnTo>
                  <a:pt x="1217578" y="822651"/>
                </a:lnTo>
                <a:lnTo>
                  <a:pt x="1220235" y="822782"/>
                </a:lnTo>
                <a:lnTo>
                  <a:pt x="1220034" y="821147"/>
                </a:lnTo>
                <a:lnTo>
                  <a:pt x="1216007" y="817681"/>
                </a:lnTo>
                <a:lnTo>
                  <a:pt x="1217912" y="814770"/>
                </a:lnTo>
                <a:lnTo>
                  <a:pt x="1222084" y="810339"/>
                </a:lnTo>
                <a:lnTo>
                  <a:pt x="1224601" y="807363"/>
                </a:lnTo>
                <a:lnTo>
                  <a:pt x="1225839" y="802817"/>
                </a:lnTo>
                <a:lnTo>
                  <a:pt x="1226102" y="796816"/>
                </a:lnTo>
                <a:lnTo>
                  <a:pt x="1226357" y="793138"/>
                </a:lnTo>
                <a:lnTo>
                  <a:pt x="1229065" y="787594"/>
                </a:lnTo>
                <a:lnTo>
                  <a:pt x="1233050" y="784504"/>
                </a:lnTo>
                <a:lnTo>
                  <a:pt x="1236786" y="783359"/>
                </a:lnTo>
                <a:lnTo>
                  <a:pt x="1239907" y="782476"/>
                </a:lnTo>
                <a:lnTo>
                  <a:pt x="1242000" y="780629"/>
                </a:lnTo>
                <a:lnTo>
                  <a:pt x="1241884" y="775118"/>
                </a:lnTo>
                <a:lnTo>
                  <a:pt x="1241178" y="773778"/>
                </a:lnTo>
                <a:lnTo>
                  <a:pt x="1238925" y="769526"/>
                </a:lnTo>
                <a:lnTo>
                  <a:pt x="1237564" y="769526"/>
                </a:lnTo>
                <a:lnTo>
                  <a:pt x="1232253" y="766796"/>
                </a:lnTo>
                <a:lnTo>
                  <a:pt x="1230253" y="766681"/>
                </a:lnTo>
                <a:lnTo>
                  <a:pt x="1230028" y="766665"/>
                </a:lnTo>
                <a:lnTo>
                  <a:pt x="1229684" y="766828"/>
                </a:lnTo>
                <a:lnTo>
                  <a:pt x="1228605" y="767351"/>
                </a:lnTo>
                <a:lnTo>
                  <a:pt x="1226813" y="767253"/>
                </a:lnTo>
                <a:lnTo>
                  <a:pt x="1225019" y="767155"/>
                </a:lnTo>
                <a:lnTo>
                  <a:pt x="1224370" y="766796"/>
                </a:lnTo>
                <a:lnTo>
                  <a:pt x="1223290" y="766223"/>
                </a:lnTo>
                <a:lnTo>
                  <a:pt x="1224514" y="762740"/>
                </a:lnTo>
                <a:lnTo>
                  <a:pt x="1226395" y="757410"/>
                </a:lnTo>
                <a:lnTo>
                  <a:pt x="1231037" y="752831"/>
                </a:lnTo>
                <a:lnTo>
                  <a:pt x="1232852" y="750003"/>
                </a:lnTo>
                <a:lnTo>
                  <a:pt x="1234011" y="748188"/>
                </a:lnTo>
                <a:lnTo>
                  <a:pt x="1234807" y="746602"/>
                </a:lnTo>
                <a:lnTo>
                  <a:pt x="1236801" y="742612"/>
                </a:lnTo>
                <a:lnTo>
                  <a:pt x="1236864" y="741500"/>
                </a:lnTo>
                <a:lnTo>
                  <a:pt x="1236125" y="739996"/>
                </a:lnTo>
                <a:lnTo>
                  <a:pt x="1233530" y="737396"/>
                </a:lnTo>
                <a:lnTo>
                  <a:pt x="1233100" y="736955"/>
                </a:lnTo>
                <a:lnTo>
                  <a:pt x="1230419" y="735025"/>
                </a:lnTo>
                <a:lnTo>
                  <a:pt x="1230075" y="734780"/>
                </a:lnTo>
                <a:lnTo>
                  <a:pt x="1227796" y="730316"/>
                </a:lnTo>
                <a:lnTo>
                  <a:pt x="1224277" y="727585"/>
                </a:lnTo>
                <a:lnTo>
                  <a:pt x="1223105" y="726097"/>
                </a:lnTo>
                <a:lnTo>
                  <a:pt x="1223688" y="724168"/>
                </a:lnTo>
                <a:lnTo>
                  <a:pt x="1224364" y="722990"/>
                </a:lnTo>
                <a:lnTo>
                  <a:pt x="1224351" y="719459"/>
                </a:lnTo>
                <a:lnTo>
                  <a:pt x="1224321" y="718494"/>
                </a:lnTo>
                <a:lnTo>
                  <a:pt x="1224292" y="717529"/>
                </a:lnTo>
                <a:lnTo>
                  <a:pt x="1222997" y="715731"/>
                </a:lnTo>
                <a:lnTo>
                  <a:pt x="1222464" y="715305"/>
                </a:lnTo>
                <a:lnTo>
                  <a:pt x="1221393" y="714422"/>
                </a:lnTo>
                <a:lnTo>
                  <a:pt x="1220838" y="712313"/>
                </a:lnTo>
                <a:lnTo>
                  <a:pt x="1221708" y="710155"/>
                </a:lnTo>
                <a:lnTo>
                  <a:pt x="1221833" y="709844"/>
                </a:lnTo>
                <a:lnTo>
                  <a:pt x="1222351" y="709370"/>
                </a:lnTo>
                <a:lnTo>
                  <a:pt x="1223813" y="708045"/>
                </a:lnTo>
                <a:lnTo>
                  <a:pt x="1224125" y="706181"/>
                </a:lnTo>
                <a:lnTo>
                  <a:pt x="1222027" y="703761"/>
                </a:lnTo>
                <a:lnTo>
                  <a:pt x="1221286" y="702273"/>
                </a:lnTo>
                <a:lnTo>
                  <a:pt x="1221259" y="700965"/>
                </a:lnTo>
                <a:lnTo>
                  <a:pt x="1221229" y="699608"/>
                </a:lnTo>
                <a:lnTo>
                  <a:pt x="1218889" y="693019"/>
                </a:lnTo>
                <a:lnTo>
                  <a:pt x="1218584" y="692152"/>
                </a:lnTo>
                <a:lnTo>
                  <a:pt x="1221180" y="691236"/>
                </a:lnTo>
                <a:lnTo>
                  <a:pt x="1224207" y="692103"/>
                </a:lnTo>
                <a:lnTo>
                  <a:pt x="1224746" y="691890"/>
                </a:lnTo>
                <a:lnTo>
                  <a:pt x="1226372" y="691236"/>
                </a:lnTo>
                <a:lnTo>
                  <a:pt x="1227971" y="691367"/>
                </a:lnTo>
                <a:lnTo>
                  <a:pt x="1231004" y="692479"/>
                </a:lnTo>
                <a:lnTo>
                  <a:pt x="1233908" y="692430"/>
                </a:lnTo>
                <a:lnTo>
                  <a:pt x="1237682" y="689945"/>
                </a:lnTo>
                <a:lnTo>
                  <a:pt x="1238485" y="690762"/>
                </a:lnTo>
                <a:lnTo>
                  <a:pt x="1239472" y="690762"/>
                </a:lnTo>
                <a:lnTo>
                  <a:pt x="1240079" y="691318"/>
                </a:lnTo>
                <a:lnTo>
                  <a:pt x="1240213" y="691449"/>
                </a:lnTo>
                <a:lnTo>
                  <a:pt x="1244477" y="688816"/>
                </a:lnTo>
                <a:lnTo>
                  <a:pt x="1248748" y="686184"/>
                </a:lnTo>
                <a:lnTo>
                  <a:pt x="1248935" y="685628"/>
                </a:lnTo>
                <a:lnTo>
                  <a:pt x="1250357" y="684581"/>
                </a:lnTo>
                <a:lnTo>
                  <a:pt x="1253633" y="684827"/>
                </a:lnTo>
                <a:lnTo>
                  <a:pt x="1259566" y="682472"/>
                </a:lnTo>
                <a:lnTo>
                  <a:pt x="1260476" y="682374"/>
                </a:lnTo>
                <a:lnTo>
                  <a:pt x="1265129" y="681802"/>
                </a:lnTo>
                <a:lnTo>
                  <a:pt x="1266429" y="681001"/>
                </a:lnTo>
                <a:lnTo>
                  <a:pt x="1268530" y="680559"/>
                </a:lnTo>
                <a:lnTo>
                  <a:pt x="1270260" y="678515"/>
                </a:lnTo>
                <a:lnTo>
                  <a:pt x="1271190" y="677403"/>
                </a:lnTo>
                <a:lnTo>
                  <a:pt x="1273664" y="676357"/>
                </a:lnTo>
                <a:lnTo>
                  <a:pt x="1274683" y="676390"/>
                </a:lnTo>
                <a:lnTo>
                  <a:pt x="1275703" y="676422"/>
                </a:lnTo>
                <a:lnTo>
                  <a:pt x="1276024" y="676324"/>
                </a:lnTo>
                <a:lnTo>
                  <a:pt x="1278176" y="675735"/>
                </a:lnTo>
                <a:lnTo>
                  <a:pt x="1280154" y="674509"/>
                </a:lnTo>
                <a:lnTo>
                  <a:pt x="1281762" y="674378"/>
                </a:lnTo>
                <a:lnTo>
                  <a:pt x="1286023" y="676488"/>
                </a:lnTo>
                <a:lnTo>
                  <a:pt x="1287823" y="678139"/>
                </a:lnTo>
                <a:lnTo>
                  <a:pt x="1287936" y="678237"/>
                </a:lnTo>
                <a:lnTo>
                  <a:pt x="1298253" y="679120"/>
                </a:lnTo>
                <a:lnTo>
                  <a:pt x="1300415" y="680248"/>
                </a:lnTo>
                <a:lnTo>
                  <a:pt x="1301473" y="680804"/>
                </a:lnTo>
                <a:lnTo>
                  <a:pt x="1302886" y="681540"/>
                </a:lnTo>
                <a:lnTo>
                  <a:pt x="1305110" y="681606"/>
                </a:lnTo>
                <a:lnTo>
                  <a:pt x="1308113" y="679938"/>
                </a:lnTo>
                <a:lnTo>
                  <a:pt x="1308605" y="679267"/>
                </a:lnTo>
                <a:lnTo>
                  <a:pt x="1308790" y="678531"/>
                </a:lnTo>
                <a:lnTo>
                  <a:pt x="1308673" y="677371"/>
                </a:lnTo>
                <a:lnTo>
                  <a:pt x="1308002" y="676324"/>
                </a:lnTo>
                <a:lnTo>
                  <a:pt x="1303005" y="669800"/>
                </a:lnTo>
                <a:lnTo>
                  <a:pt x="1301300" y="667298"/>
                </a:lnTo>
                <a:lnTo>
                  <a:pt x="1300698" y="664060"/>
                </a:lnTo>
                <a:lnTo>
                  <a:pt x="1301022" y="658174"/>
                </a:lnTo>
                <a:lnTo>
                  <a:pt x="1300914" y="653449"/>
                </a:lnTo>
                <a:lnTo>
                  <a:pt x="1297933" y="647824"/>
                </a:lnTo>
                <a:lnTo>
                  <a:pt x="1295804" y="643916"/>
                </a:lnTo>
                <a:lnTo>
                  <a:pt x="1294290" y="638716"/>
                </a:lnTo>
                <a:lnTo>
                  <a:pt x="1294198" y="634955"/>
                </a:lnTo>
                <a:lnTo>
                  <a:pt x="1294017" y="627499"/>
                </a:lnTo>
                <a:lnTo>
                  <a:pt x="1293902" y="625292"/>
                </a:lnTo>
                <a:lnTo>
                  <a:pt x="1294095" y="621793"/>
                </a:lnTo>
                <a:lnTo>
                  <a:pt x="1294192" y="615285"/>
                </a:lnTo>
                <a:lnTo>
                  <a:pt x="1291966" y="615285"/>
                </a:lnTo>
                <a:lnTo>
                  <a:pt x="1290794" y="614467"/>
                </a:lnTo>
                <a:lnTo>
                  <a:pt x="1290302" y="612603"/>
                </a:lnTo>
                <a:lnTo>
                  <a:pt x="1290500" y="611802"/>
                </a:lnTo>
                <a:lnTo>
                  <a:pt x="1291110" y="609267"/>
                </a:lnTo>
                <a:lnTo>
                  <a:pt x="1287174" y="595614"/>
                </a:lnTo>
                <a:lnTo>
                  <a:pt x="1287355" y="593799"/>
                </a:lnTo>
                <a:lnTo>
                  <a:pt x="1287328" y="593538"/>
                </a:lnTo>
                <a:lnTo>
                  <a:pt x="1286932" y="591019"/>
                </a:lnTo>
                <a:lnTo>
                  <a:pt x="1286122" y="590022"/>
                </a:lnTo>
                <a:lnTo>
                  <a:pt x="1285575" y="589352"/>
                </a:lnTo>
                <a:lnTo>
                  <a:pt x="1285333" y="589221"/>
                </a:lnTo>
                <a:lnTo>
                  <a:pt x="1284834" y="588959"/>
                </a:lnTo>
                <a:lnTo>
                  <a:pt x="1284280" y="588665"/>
                </a:lnTo>
                <a:lnTo>
                  <a:pt x="1283833" y="588011"/>
                </a:lnTo>
                <a:lnTo>
                  <a:pt x="1283479" y="587488"/>
                </a:lnTo>
                <a:lnTo>
                  <a:pt x="1283142" y="585346"/>
                </a:lnTo>
                <a:lnTo>
                  <a:pt x="1282803" y="583204"/>
                </a:lnTo>
                <a:lnTo>
                  <a:pt x="1281902" y="579802"/>
                </a:lnTo>
                <a:lnTo>
                  <a:pt x="1280898" y="576009"/>
                </a:lnTo>
                <a:lnTo>
                  <a:pt x="1282633" y="570613"/>
                </a:lnTo>
                <a:lnTo>
                  <a:pt x="1283500" y="569370"/>
                </a:lnTo>
                <a:lnTo>
                  <a:pt x="1284520" y="568962"/>
                </a:lnTo>
                <a:lnTo>
                  <a:pt x="1285539" y="568569"/>
                </a:lnTo>
                <a:lnTo>
                  <a:pt x="1288134" y="568389"/>
                </a:lnTo>
                <a:lnTo>
                  <a:pt x="1288938" y="567506"/>
                </a:lnTo>
                <a:lnTo>
                  <a:pt x="1289620" y="564531"/>
                </a:lnTo>
                <a:lnTo>
                  <a:pt x="1289535" y="564367"/>
                </a:lnTo>
                <a:lnTo>
                  <a:pt x="1288696" y="562732"/>
                </a:lnTo>
                <a:lnTo>
                  <a:pt x="1289193" y="560753"/>
                </a:lnTo>
                <a:lnTo>
                  <a:pt x="1289713" y="560606"/>
                </a:lnTo>
                <a:lnTo>
                  <a:pt x="1289872" y="560573"/>
                </a:lnTo>
                <a:lnTo>
                  <a:pt x="1291043" y="557941"/>
                </a:lnTo>
                <a:lnTo>
                  <a:pt x="1291173" y="557663"/>
                </a:lnTo>
                <a:lnTo>
                  <a:pt x="1290683" y="554801"/>
                </a:lnTo>
                <a:lnTo>
                  <a:pt x="1289757" y="553559"/>
                </a:lnTo>
                <a:lnTo>
                  <a:pt x="1289697" y="552398"/>
                </a:lnTo>
                <a:lnTo>
                  <a:pt x="1289638" y="551270"/>
                </a:lnTo>
                <a:lnTo>
                  <a:pt x="1290570" y="546053"/>
                </a:lnTo>
                <a:lnTo>
                  <a:pt x="1292055" y="543143"/>
                </a:lnTo>
                <a:lnTo>
                  <a:pt x="1293533" y="542162"/>
                </a:lnTo>
                <a:lnTo>
                  <a:pt x="1296937" y="539922"/>
                </a:lnTo>
                <a:lnTo>
                  <a:pt x="1297650" y="538843"/>
                </a:lnTo>
                <a:lnTo>
                  <a:pt x="1298361" y="537747"/>
                </a:lnTo>
                <a:lnTo>
                  <a:pt x="1298427" y="533905"/>
                </a:lnTo>
                <a:lnTo>
                  <a:pt x="1298986" y="531615"/>
                </a:lnTo>
                <a:lnTo>
                  <a:pt x="1300778" y="529882"/>
                </a:lnTo>
                <a:lnTo>
                  <a:pt x="1301241" y="529130"/>
                </a:lnTo>
                <a:lnTo>
                  <a:pt x="1302325" y="527397"/>
                </a:lnTo>
                <a:lnTo>
                  <a:pt x="1303918" y="522786"/>
                </a:lnTo>
                <a:lnTo>
                  <a:pt x="1304122" y="522181"/>
                </a:lnTo>
                <a:lnTo>
                  <a:pt x="1299352" y="520578"/>
                </a:lnTo>
                <a:lnTo>
                  <a:pt x="1298499" y="519728"/>
                </a:lnTo>
                <a:lnTo>
                  <a:pt x="1297954" y="516098"/>
                </a:lnTo>
                <a:lnTo>
                  <a:pt x="1303821" y="514741"/>
                </a:lnTo>
                <a:lnTo>
                  <a:pt x="1306974" y="512697"/>
                </a:lnTo>
                <a:lnTo>
                  <a:pt x="1308952" y="510228"/>
                </a:lnTo>
                <a:lnTo>
                  <a:pt x="1311117" y="506434"/>
                </a:lnTo>
                <a:lnTo>
                  <a:pt x="1312971" y="504587"/>
                </a:lnTo>
                <a:lnTo>
                  <a:pt x="1314889" y="500924"/>
                </a:lnTo>
                <a:lnTo>
                  <a:pt x="1315601" y="500156"/>
                </a:lnTo>
                <a:lnTo>
                  <a:pt x="1316312" y="499371"/>
                </a:lnTo>
                <a:lnTo>
                  <a:pt x="1318045" y="495773"/>
                </a:lnTo>
                <a:lnTo>
                  <a:pt x="1318107" y="495463"/>
                </a:lnTo>
                <a:lnTo>
                  <a:pt x="1319473" y="488775"/>
                </a:lnTo>
                <a:lnTo>
                  <a:pt x="1320089" y="488710"/>
                </a:lnTo>
                <a:lnTo>
                  <a:pt x="1320302" y="486960"/>
                </a:lnTo>
                <a:lnTo>
                  <a:pt x="1320588" y="484622"/>
                </a:lnTo>
                <a:lnTo>
                  <a:pt x="1321641" y="482382"/>
                </a:lnTo>
                <a:lnTo>
                  <a:pt x="1319092" y="477362"/>
                </a:lnTo>
                <a:lnTo>
                  <a:pt x="1319355" y="472963"/>
                </a:lnTo>
                <a:lnTo>
                  <a:pt x="1316050" y="461665"/>
                </a:lnTo>
                <a:lnTo>
                  <a:pt x="1317589" y="459310"/>
                </a:lnTo>
                <a:lnTo>
                  <a:pt x="1318614" y="458525"/>
                </a:lnTo>
                <a:lnTo>
                  <a:pt x="1322708" y="457937"/>
                </a:lnTo>
                <a:lnTo>
                  <a:pt x="1327061" y="455026"/>
                </a:lnTo>
                <a:lnTo>
                  <a:pt x="1328345" y="453211"/>
                </a:lnTo>
                <a:lnTo>
                  <a:pt x="1328871" y="444676"/>
                </a:lnTo>
                <a:lnTo>
                  <a:pt x="1328878" y="440555"/>
                </a:lnTo>
                <a:lnTo>
                  <a:pt x="1330171" y="433050"/>
                </a:lnTo>
                <a:lnTo>
                  <a:pt x="1328384" y="430483"/>
                </a:lnTo>
                <a:lnTo>
                  <a:pt x="1323985" y="425626"/>
                </a:lnTo>
                <a:lnTo>
                  <a:pt x="1320215" y="421326"/>
                </a:lnTo>
                <a:lnTo>
                  <a:pt x="1315368" y="414181"/>
                </a:lnTo>
                <a:lnTo>
                  <a:pt x="1313844" y="408523"/>
                </a:lnTo>
                <a:lnTo>
                  <a:pt x="1309755" y="406790"/>
                </a:lnTo>
                <a:lnTo>
                  <a:pt x="1309688" y="405956"/>
                </a:lnTo>
                <a:lnTo>
                  <a:pt x="1309503" y="403683"/>
                </a:lnTo>
                <a:lnTo>
                  <a:pt x="1308743" y="400347"/>
                </a:lnTo>
                <a:lnTo>
                  <a:pt x="1307466" y="399072"/>
                </a:lnTo>
                <a:lnTo>
                  <a:pt x="1304912" y="396538"/>
                </a:lnTo>
                <a:lnTo>
                  <a:pt x="1306197" y="393153"/>
                </a:lnTo>
                <a:lnTo>
                  <a:pt x="1306467" y="385664"/>
                </a:lnTo>
                <a:lnTo>
                  <a:pt x="1302905" y="374627"/>
                </a:lnTo>
                <a:lnTo>
                  <a:pt x="1297794" y="371602"/>
                </a:lnTo>
                <a:lnTo>
                  <a:pt x="1294993" y="365192"/>
                </a:lnTo>
                <a:lnTo>
                  <a:pt x="1295770" y="360025"/>
                </a:lnTo>
                <a:lnTo>
                  <a:pt x="1299094" y="359960"/>
                </a:lnTo>
                <a:lnTo>
                  <a:pt x="1303185" y="361448"/>
                </a:lnTo>
                <a:lnTo>
                  <a:pt x="1305744" y="360369"/>
                </a:lnTo>
                <a:lnTo>
                  <a:pt x="1307028" y="358292"/>
                </a:lnTo>
                <a:lnTo>
                  <a:pt x="1307713" y="355986"/>
                </a:lnTo>
                <a:lnTo>
                  <a:pt x="1308571" y="353092"/>
                </a:lnTo>
                <a:lnTo>
                  <a:pt x="1310313" y="346470"/>
                </a:lnTo>
                <a:lnTo>
                  <a:pt x="1311074" y="346339"/>
                </a:lnTo>
                <a:lnTo>
                  <a:pt x="1311840" y="346192"/>
                </a:lnTo>
                <a:lnTo>
                  <a:pt x="1312718" y="346045"/>
                </a:lnTo>
                <a:lnTo>
                  <a:pt x="1313826" y="348334"/>
                </a:lnTo>
                <a:lnTo>
                  <a:pt x="1315059" y="349577"/>
                </a:lnTo>
                <a:lnTo>
                  <a:pt x="1316608" y="349822"/>
                </a:lnTo>
                <a:lnTo>
                  <a:pt x="1316949" y="349871"/>
                </a:lnTo>
                <a:lnTo>
                  <a:pt x="1317465" y="349953"/>
                </a:lnTo>
                <a:lnTo>
                  <a:pt x="1318145" y="349086"/>
                </a:lnTo>
                <a:lnTo>
                  <a:pt x="1317962" y="347533"/>
                </a:lnTo>
                <a:lnTo>
                  <a:pt x="1318395" y="345669"/>
                </a:lnTo>
                <a:lnTo>
                  <a:pt x="1319075" y="344998"/>
                </a:lnTo>
                <a:lnTo>
                  <a:pt x="1319386" y="345293"/>
                </a:lnTo>
                <a:lnTo>
                  <a:pt x="1321232" y="347042"/>
                </a:lnTo>
                <a:lnTo>
                  <a:pt x="1322687" y="347108"/>
                </a:lnTo>
                <a:lnTo>
                  <a:pt x="1324378" y="347173"/>
                </a:lnTo>
                <a:lnTo>
                  <a:pt x="1325920" y="348530"/>
                </a:lnTo>
                <a:lnTo>
                  <a:pt x="1326657" y="351506"/>
                </a:lnTo>
                <a:lnTo>
                  <a:pt x="1327643" y="352438"/>
                </a:lnTo>
                <a:lnTo>
                  <a:pt x="1329802" y="353125"/>
                </a:lnTo>
                <a:lnTo>
                  <a:pt x="1331038" y="351833"/>
                </a:lnTo>
                <a:lnTo>
                  <a:pt x="1332209" y="352324"/>
                </a:lnTo>
                <a:lnTo>
                  <a:pt x="1332658" y="352128"/>
                </a:lnTo>
                <a:lnTo>
                  <a:pt x="1333999" y="351523"/>
                </a:lnTo>
                <a:lnTo>
                  <a:pt x="1334862" y="351523"/>
                </a:lnTo>
                <a:lnTo>
                  <a:pt x="1335417" y="352455"/>
                </a:lnTo>
                <a:lnTo>
                  <a:pt x="1335045" y="353632"/>
                </a:lnTo>
                <a:lnTo>
                  <a:pt x="1333008" y="354875"/>
                </a:lnTo>
                <a:lnTo>
                  <a:pt x="1332576" y="355807"/>
                </a:lnTo>
                <a:lnTo>
                  <a:pt x="1332822" y="356477"/>
                </a:lnTo>
                <a:lnTo>
                  <a:pt x="1335906" y="358341"/>
                </a:lnTo>
                <a:lnTo>
                  <a:pt x="1338187" y="359093"/>
                </a:lnTo>
                <a:lnTo>
                  <a:pt x="1338620" y="358047"/>
                </a:lnTo>
                <a:lnTo>
                  <a:pt x="1338067" y="355921"/>
                </a:lnTo>
                <a:lnTo>
                  <a:pt x="1338254" y="354629"/>
                </a:lnTo>
                <a:lnTo>
                  <a:pt x="1340229" y="352961"/>
                </a:lnTo>
                <a:lnTo>
                  <a:pt x="1341833" y="352961"/>
                </a:lnTo>
                <a:lnTo>
                  <a:pt x="1342624" y="353305"/>
                </a:lnTo>
                <a:lnTo>
                  <a:pt x="1342820" y="353387"/>
                </a:lnTo>
                <a:lnTo>
                  <a:pt x="1343869" y="354629"/>
                </a:lnTo>
                <a:lnTo>
                  <a:pt x="1343990" y="356428"/>
                </a:lnTo>
                <a:lnTo>
                  <a:pt x="1342874" y="360712"/>
                </a:lnTo>
                <a:lnTo>
                  <a:pt x="1343059" y="361448"/>
                </a:lnTo>
                <a:lnTo>
                  <a:pt x="1344047" y="361824"/>
                </a:lnTo>
                <a:lnTo>
                  <a:pt x="1347194" y="361202"/>
                </a:lnTo>
                <a:lnTo>
                  <a:pt x="1348921" y="362020"/>
                </a:lnTo>
                <a:lnTo>
                  <a:pt x="1350076" y="362151"/>
                </a:lnTo>
                <a:lnTo>
                  <a:pt x="1350766" y="362233"/>
                </a:lnTo>
                <a:lnTo>
                  <a:pt x="1352561" y="362462"/>
                </a:lnTo>
                <a:lnTo>
                  <a:pt x="1353362" y="363017"/>
                </a:lnTo>
                <a:lnTo>
                  <a:pt x="1353916" y="364751"/>
                </a:lnTo>
                <a:lnTo>
                  <a:pt x="1353668" y="365928"/>
                </a:lnTo>
                <a:lnTo>
                  <a:pt x="1352247" y="366975"/>
                </a:lnTo>
                <a:lnTo>
                  <a:pt x="1354044" y="367841"/>
                </a:lnTo>
                <a:lnTo>
                  <a:pt x="1354767" y="367727"/>
                </a:lnTo>
                <a:lnTo>
                  <a:pt x="1355210" y="367661"/>
                </a:lnTo>
                <a:lnTo>
                  <a:pt x="1356260" y="366484"/>
                </a:lnTo>
                <a:lnTo>
                  <a:pt x="1356878" y="365192"/>
                </a:lnTo>
                <a:lnTo>
                  <a:pt x="1356448" y="362020"/>
                </a:lnTo>
                <a:lnTo>
                  <a:pt x="1356881" y="360728"/>
                </a:lnTo>
                <a:lnTo>
                  <a:pt x="1357746" y="360172"/>
                </a:lnTo>
                <a:lnTo>
                  <a:pt x="1358734" y="360221"/>
                </a:lnTo>
                <a:lnTo>
                  <a:pt x="1359595" y="361595"/>
                </a:lnTo>
                <a:lnTo>
                  <a:pt x="1360645" y="361464"/>
                </a:lnTo>
                <a:lnTo>
                  <a:pt x="1361386" y="360794"/>
                </a:lnTo>
                <a:lnTo>
                  <a:pt x="1361692" y="363394"/>
                </a:lnTo>
                <a:lnTo>
                  <a:pt x="1362493" y="364146"/>
                </a:lnTo>
                <a:lnTo>
                  <a:pt x="1364036" y="364195"/>
                </a:lnTo>
                <a:lnTo>
                  <a:pt x="1365701" y="365814"/>
                </a:lnTo>
                <a:lnTo>
                  <a:pt x="1368909" y="365814"/>
                </a:lnTo>
                <a:lnTo>
                  <a:pt x="1370407" y="365045"/>
                </a:lnTo>
                <a:lnTo>
                  <a:pt x="1371195" y="363148"/>
                </a:lnTo>
                <a:lnTo>
                  <a:pt x="1371873" y="362658"/>
                </a:lnTo>
                <a:lnTo>
                  <a:pt x="1374280" y="363214"/>
                </a:lnTo>
                <a:lnTo>
                  <a:pt x="1376252" y="365143"/>
                </a:lnTo>
                <a:lnTo>
                  <a:pt x="1376825" y="365029"/>
                </a:lnTo>
                <a:lnTo>
                  <a:pt x="1377240" y="364963"/>
                </a:lnTo>
                <a:lnTo>
                  <a:pt x="1377858" y="363279"/>
                </a:lnTo>
                <a:lnTo>
                  <a:pt x="1378414" y="363165"/>
                </a:lnTo>
                <a:lnTo>
                  <a:pt x="1379001" y="363966"/>
                </a:lnTo>
                <a:lnTo>
                  <a:pt x="1379892" y="365209"/>
                </a:lnTo>
                <a:lnTo>
                  <a:pt x="1381437" y="363721"/>
                </a:lnTo>
                <a:lnTo>
                  <a:pt x="1385878" y="364407"/>
                </a:lnTo>
                <a:lnTo>
                  <a:pt x="1387852" y="366893"/>
                </a:lnTo>
                <a:lnTo>
                  <a:pt x="1388465" y="370359"/>
                </a:lnTo>
                <a:lnTo>
                  <a:pt x="1389021" y="370850"/>
                </a:lnTo>
                <a:lnTo>
                  <a:pt x="1390749" y="368757"/>
                </a:lnTo>
                <a:lnTo>
                  <a:pt x="1393467" y="367203"/>
                </a:lnTo>
                <a:lnTo>
                  <a:pt x="1394268" y="367138"/>
                </a:lnTo>
                <a:lnTo>
                  <a:pt x="1395439" y="369313"/>
                </a:lnTo>
                <a:lnTo>
                  <a:pt x="1396977" y="369444"/>
                </a:lnTo>
                <a:lnTo>
                  <a:pt x="1397661" y="369493"/>
                </a:lnTo>
                <a:lnTo>
                  <a:pt x="1398326" y="369198"/>
                </a:lnTo>
                <a:lnTo>
                  <a:pt x="1399020" y="367890"/>
                </a:lnTo>
                <a:lnTo>
                  <a:pt x="1400809" y="367400"/>
                </a:lnTo>
                <a:lnTo>
                  <a:pt x="1403279" y="365715"/>
                </a:lnTo>
                <a:lnTo>
                  <a:pt x="1406610" y="366844"/>
                </a:lnTo>
                <a:lnTo>
                  <a:pt x="1407737" y="364080"/>
                </a:lnTo>
                <a:lnTo>
                  <a:pt x="1408705" y="359862"/>
                </a:lnTo>
                <a:lnTo>
                  <a:pt x="1407686" y="357049"/>
                </a:lnTo>
                <a:lnTo>
                  <a:pt x="1405905" y="351915"/>
                </a:lnTo>
                <a:lnTo>
                  <a:pt x="1407468" y="335351"/>
                </a:lnTo>
                <a:lnTo>
                  <a:pt x="1406198" y="331247"/>
                </a:lnTo>
                <a:lnTo>
                  <a:pt x="1404157" y="327405"/>
                </a:lnTo>
                <a:lnTo>
                  <a:pt x="1403654" y="323546"/>
                </a:lnTo>
                <a:lnTo>
                  <a:pt x="1406016" y="316547"/>
                </a:lnTo>
                <a:lnTo>
                  <a:pt x="1407254" y="312885"/>
                </a:lnTo>
                <a:lnTo>
                  <a:pt x="1403940" y="306230"/>
                </a:lnTo>
                <a:lnTo>
                  <a:pt x="1408034" y="305134"/>
                </a:lnTo>
                <a:lnTo>
                  <a:pt x="1415960" y="307587"/>
                </a:lnTo>
                <a:lnTo>
                  <a:pt x="1419542" y="306753"/>
                </a:lnTo>
                <a:lnTo>
                  <a:pt x="1419290" y="304693"/>
                </a:lnTo>
                <a:lnTo>
                  <a:pt x="1415461" y="300359"/>
                </a:lnTo>
                <a:lnTo>
                  <a:pt x="1410878" y="288816"/>
                </a:lnTo>
                <a:lnTo>
                  <a:pt x="1406790" y="287605"/>
                </a:lnTo>
                <a:lnTo>
                  <a:pt x="1400140" y="285627"/>
                </a:lnTo>
                <a:lnTo>
                  <a:pt x="1395539" y="284155"/>
                </a:lnTo>
                <a:lnTo>
                  <a:pt x="1391959" y="283436"/>
                </a:lnTo>
                <a:lnTo>
                  <a:pt x="1385267" y="281163"/>
                </a:lnTo>
                <a:lnTo>
                  <a:pt x="1382879" y="282880"/>
                </a:lnTo>
                <a:lnTo>
                  <a:pt x="1382490" y="283158"/>
                </a:lnTo>
                <a:lnTo>
                  <a:pt x="1381163" y="283207"/>
                </a:lnTo>
                <a:lnTo>
                  <a:pt x="1380963" y="283223"/>
                </a:lnTo>
                <a:lnTo>
                  <a:pt x="1379590" y="283272"/>
                </a:lnTo>
                <a:lnTo>
                  <a:pt x="1378942" y="283109"/>
                </a:lnTo>
                <a:lnTo>
                  <a:pt x="1376445" y="282471"/>
                </a:lnTo>
                <a:lnTo>
                  <a:pt x="1376694" y="280852"/>
                </a:lnTo>
                <a:lnTo>
                  <a:pt x="1378424" y="277746"/>
                </a:lnTo>
                <a:lnTo>
                  <a:pt x="1378548" y="275947"/>
                </a:lnTo>
                <a:lnTo>
                  <a:pt x="1378118" y="274034"/>
                </a:lnTo>
                <a:lnTo>
                  <a:pt x="1379956" y="273037"/>
                </a:lnTo>
                <a:lnTo>
                  <a:pt x="1385075" y="270895"/>
                </a:lnTo>
                <a:lnTo>
                  <a:pt x="1387891" y="269554"/>
                </a:lnTo>
                <a:lnTo>
                  <a:pt x="1392505" y="268246"/>
                </a:lnTo>
                <a:lnTo>
                  <a:pt x="1401327" y="265728"/>
                </a:lnTo>
                <a:lnTo>
                  <a:pt x="1407473" y="261754"/>
                </a:lnTo>
                <a:lnTo>
                  <a:pt x="1407482" y="257094"/>
                </a:lnTo>
                <a:lnTo>
                  <a:pt x="1407200" y="256244"/>
                </a:lnTo>
                <a:lnTo>
                  <a:pt x="1406718" y="254789"/>
                </a:lnTo>
                <a:lnTo>
                  <a:pt x="1406082" y="252859"/>
                </a:lnTo>
                <a:lnTo>
                  <a:pt x="1403019" y="249556"/>
                </a:lnTo>
                <a:lnTo>
                  <a:pt x="1401103" y="248542"/>
                </a:lnTo>
                <a:lnTo>
                  <a:pt x="1397319" y="248183"/>
                </a:lnTo>
                <a:lnTo>
                  <a:pt x="1393939" y="248788"/>
                </a:lnTo>
                <a:lnTo>
                  <a:pt x="1391768" y="247414"/>
                </a:lnTo>
                <a:lnTo>
                  <a:pt x="1391770" y="246122"/>
                </a:lnTo>
                <a:lnTo>
                  <a:pt x="1392033" y="242362"/>
                </a:lnTo>
                <a:lnTo>
                  <a:pt x="1393191" y="238339"/>
                </a:lnTo>
                <a:lnTo>
                  <a:pt x="1392299" y="236426"/>
                </a:lnTo>
                <a:lnTo>
                  <a:pt x="1389613" y="236590"/>
                </a:lnTo>
                <a:lnTo>
                  <a:pt x="1385901" y="238208"/>
                </a:lnTo>
                <a:lnTo>
                  <a:pt x="1382062" y="239696"/>
                </a:lnTo>
                <a:lnTo>
                  <a:pt x="1379756" y="241282"/>
                </a:lnTo>
                <a:lnTo>
                  <a:pt x="1373994" y="244994"/>
                </a:lnTo>
                <a:lnTo>
                  <a:pt x="1372972" y="244585"/>
                </a:lnTo>
                <a:lnTo>
                  <a:pt x="1371821" y="244111"/>
                </a:lnTo>
                <a:lnTo>
                  <a:pt x="1370161" y="242590"/>
                </a:lnTo>
                <a:lnTo>
                  <a:pt x="1369156" y="239680"/>
                </a:lnTo>
                <a:lnTo>
                  <a:pt x="1369020" y="236933"/>
                </a:lnTo>
                <a:lnTo>
                  <a:pt x="1369023" y="235772"/>
                </a:lnTo>
                <a:lnTo>
                  <a:pt x="1368384" y="235772"/>
                </a:lnTo>
                <a:lnTo>
                  <a:pt x="1367616" y="235788"/>
                </a:lnTo>
                <a:lnTo>
                  <a:pt x="1366082" y="235952"/>
                </a:lnTo>
                <a:lnTo>
                  <a:pt x="1364036" y="235461"/>
                </a:lnTo>
                <a:lnTo>
                  <a:pt x="1364039" y="233401"/>
                </a:lnTo>
                <a:lnTo>
                  <a:pt x="1365449" y="231815"/>
                </a:lnTo>
                <a:lnTo>
                  <a:pt x="1365838" y="228839"/>
                </a:lnTo>
                <a:lnTo>
                  <a:pt x="1365199" y="228332"/>
                </a:lnTo>
                <a:lnTo>
                  <a:pt x="1363793" y="228365"/>
                </a:lnTo>
                <a:lnTo>
                  <a:pt x="1360851" y="228414"/>
                </a:lnTo>
                <a:lnTo>
                  <a:pt x="1357401" y="226648"/>
                </a:lnTo>
                <a:lnTo>
                  <a:pt x="1353573" y="220909"/>
                </a:lnTo>
                <a:lnTo>
                  <a:pt x="1350887" y="221726"/>
                </a:lnTo>
                <a:lnTo>
                  <a:pt x="1347943" y="222805"/>
                </a:lnTo>
                <a:lnTo>
                  <a:pt x="1347055" y="222282"/>
                </a:lnTo>
                <a:lnTo>
                  <a:pt x="1343726" y="220287"/>
                </a:lnTo>
                <a:lnTo>
                  <a:pt x="1338231" y="218440"/>
                </a:lnTo>
                <a:lnTo>
                  <a:pt x="1335801" y="217835"/>
                </a:lnTo>
                <a:lnTo>
                  <a:pt x="1332866" y="214270"/>
                </a:lnTo>
                <a:lnTo>
                  <a:pt x="1329924" y="214188"/>
                </a:lnTo>
                <a:lnTo>
                  <a:pt x="1326854" y="215268"/>
                </a:lnTo>
                <a:lnTo>
                  <a:pt x="1322117" y="217671"/>
                </a:lnTo>
                <a:lnTo>
                  <a:pt x="1317610" y="218898"/>
                </a:lnTo>
                <a:lnTo>
                  <a:pt x="1315635" y="220451"/>
                </a:lnTo>
                <a:lnTo>
                  <a:pt x="1311438" y="225046"/>
                </a:lnTo>
                <a:lnTo>
                  <a:pt x="1306439" y="228071"/>
                </a:lnTo>
                <a:lnTo>
                  <a:pt x="1302672" y="233466"/>
                </a:lnTo>
                <a:lnTo>
                  <a:pt x="1301990" y="235380"/>
                </a:lnTo>
                <a:lnTo>
                  <a:pt x="1299815" y="236786"/>
                </a:lnTo>
                <a:lnTo>
                  <a:pt x="1298718" y="238355"/>
                </a:lnTo>
                <a:lnTo>
                  <a:pt x="1297420" y="241511"/>
                </a:lnTo>
                <a:lnTo>
                  <a:pt x="1295876" y="243196"/>
                </a:lnTo>
                <a:lnTo>
                  <a:pt x="1293839" y="243997"/>
                </a:lnTo>
                <a:lnTo>
                  <a:pt x="1291988" y="245288"/>
                </a:lnTo>
                <a:lnTo>
                  <a:pt x="1289520" y="245910"/>
                </a:lnTo>
                <a:lnTo>
                  <a:pt x="1288005" y="247365"/>
                </a:lnTo>
                <a:lnTo>
                  <a:pt x="1287326" y="247757"/>
                </a:lnTo>
                <a:lnTo>
                  <a:pt x="1283096" y="250243"/>
                </a:lnTo>
                <a:lnTo>
                  <a:pt x="1282357" y="250684"/>
                </a:lnTo>
                <a:lnTo>
                  <a:pt x="1279847" y="250521"/>
                </a:lnTo>
                <a:lnTo>
                  <a:pt x="1279400" y="250488"/>
                </a:lnTo>
                <a:lnTo>
                  <a:pt x="1278598" y="251240"/>
                </a:lnTo>
                <a:lnTo>
                  <a:pt x="1278225" y="253709"/>
                </a:lnTo>
                <a:lnTo>
                  <a:pt x="1276928" y="254772"/>
                </a:lnTo>
                <a:lnTo>
                  <a:pt x="1276539" y="254511"/>
                </a:lnTo>
                <a:lnTo>
                  <a:pt x="1276065" y="254200"/>
                </a:lnTo>
                <a:lnTo>
                  <a:pt x="1275017" y="254200"/>
                </a:lnTo>
                <a:lnTo>
                  <a:pt x="1273409" y="257176"/>
                </a:lnTo>
                <a:lnTo>
                  <a:pt x="1271375" y="257846"/>
                </a:lnTo>
                <a:lnTo>
                  <a:pt x="1270942" y="257977"/>
                </a:lnTo>
                <a:lnTo>
                  <a:pt x="1270103" y="258533"/>
                </a:lnTo>
                <a:lnTo>
                  <a:pt x="1267699" y="260135"/>
                </a:lnTo>
                <a:lnTo>
                  <a:pt x="1266990" y="261084"/>
                </a:lnTo>
                <a:lnTo>
                  <a:pt x="1265636" y="259089"/>
                </a:lnTo>
                <a:lnTo>
                  <a:pt x="1265021" y="257176"/>
                </a:lnTo>
                <a:lnTo>
                  <a:pt x="1263793" y="253072"/>
                </a:lnTo>
                <a:lnTo>
                  <a:pt x="1263430" y="248542"/>
                </a:lnTo>
                <a:lnTo>
                  <a:pt x="1262446" y="246368"/>
                </a:lnTo>
                <a:lnTo>
                  <a:pt x="1263744" y="244013"/>
                </a:lnTo>
                <a:lnTo>
                  <a:pt x="1263010" y="238993"/>
                </a:lnTo>
                <a:lnTo>
                  <a:pt x="1261965" y="236704"/>
                </a:lnTo>
                <a:lnTo>
                  <a:pt x="1261360" y="233875"/>
                </a:lnTo>
                <a:lnTo>
                  <a:pt x="1261229" y="233597"/>
                </a:lnTo>
                <a:lnTo>
                  <a:pt x="1259507" y="230065"/>
                </a:lnTo>
                <a:lnTo>
                  <a:pt x="1255693" y="224097"/>
                </a:lnTo>
                <a:lnTo>
                  <a:pt x="1253291" y="222364"/>
                </a:lnTo>
                <a:lnTo>
                  <a:pt x="1251235" y="219895"/>
                </a:lnTo>
                <a:lnTo>
                  <a:pt x="1248796" y="216968"/>
                </a:lnTo>
                <a:lnTo>
                  <a:pt x="1246068" y="214385"/>
                </a:lnTo>
                <a:lnTo>
                  <a:pt x="1241554" y="210460"/>
                </a:lnTo>
                <a:lnTo>
                  <a:pt x="1239508" y="210231"/>
                </a:lnTo>
                <a:lnTo>
                  <a:pt x="1236949" y="210787"/>
                </a:lnTo>
                <a:lnTo>
                  <a:pt x="1234390" y="211082"/>
                </a:lnTo>
                <a:lnTo>
                  <a:pt x="1232216" y="211376"/>
                </a:lnTo>
                <a:lnTo>
                  <a:pt x="1229403" y="210264"/>
                </a:lnTo>
                <a:lnTo>
                  <a:pt x="1229335" y="209659"/>
                </a:lnTo>
                <a:lnTo>
                  <a:pt x="1229151" y="208073"/>
                </a:lnTo>
                <a:lnTo>
                  <a:pt x="1229922" y="206634"/>
                </a:lnTo>
                <a:lnTo>
                  <a:pt x="1230435" y="205211"/>
                </a:lnTo>
                <a:lnTo>
                  <a:pt x="1227974" y="203347"/>
                </a:lnTo>
                <a:lnTo>
                  <a:pt x="1225875" y="205588"/>
                </a:lnTo>
                <a:lnTo>
                  <a:pt x="1223594" y="205457"/>
                </a:lnTo>
                <a:lnTo>
                  <a:pt x="1222792" y="204770"/>
                </a:lnTo>
                <a:lnTo>
                  <a:pt x="1221504" y="201598"/>
                </a:lnTo>
                <a:lnTo>
                  <a:pt x="1219140" y="199652"/>
                </a:lnTo>
                <a:lnTo>
                  <a:pt x="1218055" y="198753"/>
                </a:lnTo>
                <a:lnTo>
                  <a:pt x="1217954" y="198279"/>
                </a:lnTo>
                <a:lnTo>
                  <a:pt x="1217688" y="197069"/>
                </a:lnTo>
                <a:lnTo>
                  <a:pt x="1219545" y="192180"/>
                </a:lnTo>
                <a:lnTo>
                  <a:pt x="1219238" y="191313"/>
                </a:lnTo>
                <a:lnTo>
                  <a:pt x="1217390" y="190316"/>
                </a:lnTo>
                <a:lnTo>
                  <a:pt x="1214677" y="190005"/>
                </a:lnTo>
                <a:lnTo>
                  <a:pt x="1213508" y="189073"/>
                </a:lnTo>
                <a:lnTo>
                  <a:pt x="1212799" y="188991"/>
                </a:lnTo>
                <a:lnTo>
                  <a:pt x="1212213" y="188942"/>
                </a:lnTo>
                <a:lnTo>
                  <a:pt x="1211412" y="188386"/>
                </a:lnTo>
                <a:lnTo>
                  <a:pt x="1210987" y="184789"/>
                </a:lnTo>
                <a:lnTo>
                  <a:pt x="1211853" y="182549"/>
                </a:lnTo>
                <a:lnTo>
                  <a:pt x="1210869" y="180685"/>
                </a:lnTo>
                <a:lnTo>
                  <a:pt x="1207605" y="178019"/>
                </a:lnTo>
                <a:lnTo>
                  <a:pt x="1205146" y="174422"/>
                </a:lnTo>
                <a:lnTo>
                  <a:pt x="1205051" y="170465"/>
                </a:lnTo>
                <a:lnTo>
                  <a:pt x="1205030" y="169648"/>
                </a:lnTo>
                <a:lnTo>
                  <a:pt x="1203925" y="166917"/>
                </a:lnTo>
                <a:lnTo>
                  <a:pt x="1203313" y="163990"/>
                </a:lnTo>
                <a:lnTo>
                  <a:pt x="1200607" y="159902"/>
                </a:lnTo>
                <a:lnTo>
                  <a:pt x="1202826" y="160344"/>
                </a:lnTo>
                <a:lnTo>
                  <a:pt x="1203444" y="160033"/>
                </a:lnTo>
                <a:lnTo>
                  <a:pt x="1206650" y="158414"/>
                </a:lnTo>
                <a:lnTo>
                  <a:pt x="1207700" y="158300"/>
                </a:lnTo>
                <a:lnTo>
                  <a:pt x="1208546" y="158447"/>
                </a:lnTo>
                <a:lnTo>
                  <a:pt x="1210226" y="158741"/>
                </a:lnTo>
                <a:lnTo>
                  <a:pt x="1210388" y="158856"/>
                </a:lnTo>
                <a:lnTo>
                  <a:pt x="1210526" y="158970"/>
                </a:lnTo>
                <a:lnTo>
                  <a:pt x="1212689" y="160605"/>
                </a:lnTo>
                <a:lnTo>
                  <a:pt x="1213279" y="160671"/>
                </a:lnTo>
                <a:lnTo>
                  <a:pt x="1213737" y="160720"/>
                </a:lnTo>
                <a:lnTo>
                  <a:pt x="1215771" y="160425"/>
                </a:lnTo>
                <a:lnTo>
                  <a:pt x="1216144" y="160524"/>
                </a:lnTo>
                <a:lnTo>
                  <a:pt x="1217558" y="160916"/>
                </a:lnTo>
                <a:lnTo>
                  <a:pt x="1222122" y="159935"/>
                </a:lnTo>
                <a:lnTo>
                  <a:pt x="1224094" y="160425"/>
                </a:lnTo>
                <a:lnTo>
                  <a:pt x="1225328" y="159379"/>
                </a:lnTo>
                <a:lnTo>
                  <a:pt x="1226077" y="159281"/>
                </a:lnTo>
                <a:lnTo>
                  <a:pt x="1226623" y="159199"/>
                </a:lnTo>
                <a:lnTo>
                  <a:pt x="1228103" y="159755"/>
                </a:lnTo>
                <a:lnTo>
                  <a:pt x="1229891" y="159575"/>
                </a:lnTo>
                <a:lnTo>
                  <a:pt x="1231050" y="159739"/>
                </a:lnTo>
                <a:lnTo>
                  <a:pt x="1233095" y="160017"/>
                </a:lnTo>
                <a:lnTo>
                  <a:pt x="1234266" y="160573"/>
                </a:lnTo>
                <a:lnTo>
                  <a:pt x="1236292" y="165723"/>
                </a:lnTo>
                <a:lnTo>
                  <a:pt x="1238324" y="168209"/>
                </a:lnTo>
                <a:lnTo>
                  <a:pt x="1240852" y="167342"/>
                </a:lnTo>
                <a:lnTo>
                  <a:pt x="1243581" y="167244"/>
                </a:lnTo>
                <a:lnTo>
                  <a:pt x="1244366" y="167227"/>
                </a:lnTo>
                <a:lnTo>
                  <a:pt x="1248003" y="167849"/>
                </a:lnTo>
                <a:lnTo>
                  <a:pt x="1249402" y="167751"/>
                </a:lnTo>
                <a:lnTo>
                  <a:pt x="1250648" y="167669"/>
                </a:lnTo>
                <a:lnTo>
                  <a:pt x="1255153" y="168421"/>
                </a:lnTo>
                <a:lnTo>
                  <a:pt x="1256265" y="168159"/>
                </a:lnTo>
                <a:lnTo>
                  <a:pt x="1256818" y="168045"/>
                </a:lnTo>
                <a:lnTo>
                  <a:pt x="1259037" y="169419"/>
                </a:lnTo>
                <a:lnTo>
                  <a:pt x="1259838" y="168977"/>
                </a:lnTo>
                <a:lnTo>
                  <a:pt x="1263250" y="169026"/>
                </a:lnTo>
                <a:lnTo>
                  <a:pt x="1264400" y="169042"/>
                </a:lnTo>
                <a:lnTo>
                  <a:pt x="1265876" y="170841"/>
                </a:lnTo>
                <a:lnTo>
                  <a:pt x="1268234" y="167522"/>
                </a:lnTo>
                <a:lnTo>
                  <a:pt x="1269523" y="162322"/>
                </a:lnTo>
                <a:lnTo>
                  <a:pt x="1269362" y="146298"/>
                </a:lnTo>
                <a:lnTo>
                  <a:pt x="1270474" y="144565"/>
                </a:lnTo>
                <a:lnTo>
                  <a:pt x="1272579" y="138237"/>
                </a:lnTo>
                <a:lnTo>
                  <a:pt x="1274371" y="134525"/>
                </a:lnTo>
                <a:lnTo>
                  <a:pt x="1274302" y="133429"/>
                </a:lnTo>
                <a:lnTo>
                  <a:pt x="1273947" y="127756"/>
                </a:lnTo>
                <a:lnTo>
                  <a:pt x="1273640" y="127330"/>
                </a:lnTo>
                <a:lnTo>
                  <a:pt x="1272716" y="127380"/>
                </a:lnTo>
                <a:lnTo>
                  <a:pt x="1272530" y="128197"/>
                </a:lnTo>
                <a:lnTo>
                  <a:pt x="1272338" y="128328"/>
                </a:lnTo>
                <a:lnTo>
                  <a:pt x="1271851" y="128688"/>
                </a:lnTo>
                <a:lnTo>
                  <a:pt x="1270186" y="128622"/>
                </a:lnTo>
                <a:lnTo>
                  <a:pt x="1268465" y="126693"/>
                </a:lnTo>
                <a:lnTo>
                  <a:pt x="1266308" y="125401"/>
                </a:lnTo>
                <a:lnTo>
                  <a:pt x="1268466" y="124959"/>
                </a:lnTo>
                <a:lnTo>
                  <a:pt x="1270319" y="122049"/>
                </a:lnTo>
                <a:lnTo>
                  <a:pt x="1270628" y="120806"/>
                </a:lnTo>
                <a:lnTo>
                  <a:pt x="1274271" y="116849"/>
                </a:lnTo>
                <a:lnTo>
                  <a:pt x="1277417" y="114364"/>
                </a:lnTo>
                <a:lnTo>
                  <a:pt x="1277859" y="114217"/>
                </a:lnTo>
                <a:lnTo>
                  <a:pt x="1278712" y="113939"/>
                </a:lnTo>
                <a:lnTo>
                  <a:pt x="1280131" y="112827"/>
                </a:lnTo>
                <a:lnTo>
                  <a:pt x="1280874" y="110587"/>
                </a:lnTo>
                <a:lnTo>
                  <a:pt x="1280753" y="108363"/>
                </a:lnTo>
                <a:lnTo>
                  <a:pt x="1280162" y="104161"/>
                </a:lnTo>
                <a:lnTo>
                  <a:pt x="1278980" y="99795"/>
                </a:lnTo>
                <a:lnTo>
                  <a:pt x="1277321" y="93908"/>
                </a:lnTo>
                <a:lnTo>
                  <a:pt x="1276866" y="93974"/>
                </a:lnTo>
                <a:lnTo>
                  <a:pt x="1275532" y="94154"/>
                </a:lnTo>
                <a:lnTo>
                  <a:pt x="1274865" y="93892"/>
                </a:lnTo>
                <a:lnTo>
                  <a:pt x="1274238" y="93663"/>
                </a:lnTo>
                <a:lnTo>
                  <a:pt x="1273955" y="93418"/>
                </a:lnTo>
                <a:lnTo>
                  <a:pt x="1273501" y="93042"/>
                </a:lnTo>
                <a:lnTo>
                  <a:pt x="1272026" y="89445"/>
                </a:lnTo>
                <a:lnTo>
                  <a:pt x="1268918" y="83525"/>
                </a:lnTo>
                <a:lnTo>
                  <a:pt x="1268748" y="83182"/>
                </a:lnTo>
                <a:lnTo>
                  <a:pt x="1267830" y="81318"/>
                </a:lnTo>
                <a:lnTo>
                  <a:pt x="1266187" y="77966"/>
                </a:lnTo>
                <a:lnTo>
                  <a:pt x="1265387" y="76167"/>
                </a:lnTo>
                <a:lnTo>
                  <a:pt x="1264032" y="75726"/>
                </a:lnTo>
                <a:lnTo>
                  <a:pt x="1263808" y="75481"/>
                </a:lnTo>
                <a:lnTo>
                  <a:pt x="1263357" y="74974"/>
                </a:lnTo>
                <a:lnTo>
                  <a:pt x="1263362" y="70575"/>
                </a:lnTo>
                <a:lnTo>
                  <a:pt x="1262070" y="69022"/>
                </a:lnTo>
                <a:lnTo>
                  <a:pt x="1262135" y="65686"/>
                </a:lnTo>
                <a:lnTo>
                  <a:pt x="1260109" y="60339"/>
                </a:lnTo>
                <a:lnTo>
                  <a:pt x="1259432" y="59914"/>
                </a:lnTo>
                <a:lnTo>
                  <a:pt x="1258878" y="60535"/>
                </a:lnTo>
                <a:lnTo>
                  <a:pt x="1258454" y="60356"/>
                </a:lnTo>
                <a:lnTo>
                  <a:pt x="1258077" y="60225"/>
                </a:lnTo>
                <a:lnTo>
                  <a:pt x="1257462" y="58606"/>
                </a:lnTo>
                <a:lnTo>
                  <a:pt x="1256970" y="58295"/>
                </a:lnTo>
                <a:lnTo>
                  <a:pt x="1254936" y="58655"/>
                </a:lnTo>
                <a:lnTo>
                  <a:pt x="1254077" y="56301"/>
                </a:lnTo>
                <a:lnTo>
                  <a:pt x="1252846" y="55254"/>
                </a:lnTo>
                <a:lnTo>
                  <a:pt x="1252295" y="52523"/>
                </a:lnTo>
                <a:lnTo>
                  <a:pt x="1251996" y="52294"/>
                </a:lnTo>
                <a:lnTo>
                  <a:pt x="1251741" y="52082"/>
                </a:lnTo>
                <a:lnTo>
                  <a:pt x="1249829" y="52769"/>
                </a:lnTo>
                <a:lnTo>
                  <a:pt x="1249133" y="52556"/>
                </a:lnTo>
                <a:lnTo>
                  <a:pt x="1248783" y="52458"/>
                </a:lnTo>
                <a:lnTo>
                  <a:pt x="1244414" y="48665"/>
                </a:lnTo>
                <a:lnTo>
                  <a:pt x="1243861" y="46997"/>
                </a:lnTo>
                <a:lnTo>
                  <a:pt x="1244177" y="41666"/>
                </a:lnTo>
                <a:lnTo>
                  <a:pt x="1243812" y="37938"/>
                </a:lnTo>
                <a:lnTo>
                  <a:pt x="1244309" y="35028"/>
                </a:lnTo>
                <a:lnTo>
                  <a:pt x="1245174" y="34030"/>
                </a:lnTo>
                <a:lnTo>
                  <a:pt x="1245357" y="32624"/>
                </a:lnTo>
                <a:lnTo>
                  <a:pt x="1244505" y="30040"/>
                </a:lnTo>
                <a:lnTo>
                  <a:pt x="1244688" y="28454"/>
                </a:lnTo>
                <a:lnTo>
                  <a:pt x="1243338" y="24301"/>
                </a:lnTo>
                <a:lnTo>
                  <a:pt x="1243465" y="22077"/>
                </a:lnTo>
                <a:lnTo>
                  <a:pt x="1241681" y="20328"/>
                </a:lnTo>
                <a:lnTo>
                  <a:pt x="1241228" y="19249"/>
                </a:lnTo>
                <a:lnTo>
                  <a:pt x="1241008" y="18725"/>
                </a:lnTo>
                <a:lnTo>
                  <a:pt x="1240892" y="13509"/>
                </a:lnTo>
                <a:lnTo>
                  <a:pt x="1240648" y="11400"/>
                </a:lnTo>
                <a:lnTo>
                  <a:pt x="1239920" y="10255"/>
                </a:lnTo>
                <a:lnTo>
                  <a:pt x="1239109" y="8980"/>
                </a:lnTo>
                <a:lnTo>
                  <a:pt x="1238964" y="7427"/>
                </a:lnTo>
                <a:lnTo>
                  <a:pt x="1238929" y="7067"/>
                </a:lnTo>
                <a:lnTo>
                  <a:pt x="1239178" y="6070"/>
                </a:lnTo>
                <a:lnTo>
                  <a:pt x="1239714" y="5366"/>
                </a:lnTo>
                <a:lnTo>
                  <a:pt x="1240226" y="4712"/>
                </a:lnTo>
                <a:lnTo>
                  <a:pt x="1240901" y="4189"/>
                </a:lnTo>
                <a:lnTo>
                  <a:pt x="1241521" y="3715"/>
                </a:lnTo>
                <a:lnTo>
                  <a:pt x="1241542" y="3273"/>
                </a:lnTo>
                <a:lnTo>
                  <a:pt x="1241583" y="2407"/>
                </a:lnTo>
                <a:lnTo>
                  <a:pt x="1241245" y="-79"/>
                </a:lnTo>
                <a:lnTo>
                  <a:pt x="1240012" y="-46"/>
                </a:lnTo>
                <a:lnTo>
                  <a:pt x="1238755" y="-13"/>
                </a:lnTo>
                <a:lnTo>
                  <a:pt x="1238596" y="167"/>
                </a:lnTo>
                <a:lnTo>
                  <a:pt x="1237891" y="919"/>
                </a:lnTo>
                <a:lnTo>
                  <a:pt x="1237455" y="2096"/>
                </a:lnTo>
                <a:lnTo>
                  <a:pt x="1237381" y="2292"/>
                </a:lnTo>
                <a:lnTo>
                  <a:pt x="1237087" y="3093"/>
                </a:lnTo>
                <a:lnTo>
                  <a:pt x="1233453" y="1344"/>
                </a:lnTo>
                <a:lnTo>
                  <a:pt x="1231485" y="1033"/>
                </a:lnTo>
                <a:lnTo>
                  <a:pt x="1229261" y="3568"/>
                </a:lnTo>
                <a:lnTo>
                  <a:pt x="1225054" y="3731"/>
                </a:lnTo>
                <a:lnTo>
                  <a:pt x="1224969" y="3895"/>
                </a:lnTo>
                <a:lnTo>
                  <a:pt x="1224702" y="4434"/>
                </a:lnTo>
                <a:lnTo>
                  <a:pt x="1225178" y="5546"/>
                </a:lnTo>
                <a:lnTo>
                  <a:pt x="1225293" y="5808"/>
                </a:lnTo>
                <a:lnTo>
                  <a:pt x="1225160" y="6135"/>
                </a:lnTo>
                <a:lnTo>
                  <a:pt x="1224926" y="6527"/>
                </a:lnTo>
                <a:lnTo>
                  <a:pt x="1224766" y="6805"/>
                </a:lnTo>
                <a:lnTo>
                  <a:pt x="1224653" y="6920"/>
                </a:lnTo>
                <a:lnTo>
                  <a:pt x="1223527" y="7100"/>
                </a:lnTo>
                <a:lnTo>
                  <a:pt x="1222657" y="7868"/>
                </a:lnTo>
                <a:lnTo>
                  <a:pt x="1222541" y="7966"/>
                </a:lnTo>
                <a:lnTo>
                  <a:pt x="1221489" y="10076"/>
                </a:lnTo>
                <a:lnTo>
                  <a:pt x="1220320" y="10386"/>
                </a:lnTo>
                <a:lnTo>
                  <a:pt x="1219313" y="11694"/>
                </a:lnTo>
                <a:lnTo>
                  <a:pt x="1219086" y="11989"/>
                </a:lnTo>
                <a:lnTo>
                  <a:pt x="1218853" y="11972"/>
                </a:lnTo>
                <a:lnTo>
                  <a:pt x="1218469" y="11923"/>
                </a:lnTo>
                <a:lnTo>
                  <a:pt x="1217686" y="12839"/>
                </a:lnTo>
                <a:lnTo>
                  <a:pt x="1217068" y="12823"/>
                </a:lnTo>
                <a:lnTo>
                  <a:pt x="1216620" y="12790"/>
                </a:lnTo>
                <a:lnTo>
                  <a:pt x="1216497" y="13297"/>
                </a:lnTo>
                <a:lnTo>
                  <a:pt x="1216245" y="14343"/>
                </a:lnTo>
                <a:lnTo>
                  <a:pt x="1214769" y="14588"/>
                </a:lnTo>
                <a:lnTo>
                  <a:pt x="1213780" y="15275"/>
                </a:lnTo>
                <a:lnTo>
                  <a:pt x="1213525" y="15995"/>
                </a:lnTo>
                <a:lnTo>
                  <a:pt x="1213348" y="16502"/>
                </a:lnTo>
                <a:lnTo>
                  <a:pt x="1212867" y="17107"/>
                </a:lnTo>
                <a:lnTo>
                  <a:pt x="1212298" y="17810"/>
                </a:lnTo>
                <a:lnTo>
                  <a:pt x="1212419" y="19412"/>
                </a:lnTo>
                <a:lnTo>
                  <a:pt x="1213219" y="20344"/>
                </a:lnTo>
                <a:lnTo>
                  <a:pt x="1212944" y="20818"/>
                </a:lnTo>
                <a:lnTo>
                  <a:pt x="1212599" y="21407"/>
                </a:lnTo>
                <a:lnTo>
                  <a:pt x="1213583" y="23075"/>
                </a:lnTo>
                <a:lnTo>
                  <a:pt x="1212911" y="25413"/>
                </a:lnTo>
                <a:lnTo>
                  <a:pt x="1212815" y="25756"/>
                </a:lnTo>
                <a:lnTo>
                  <a:pt x="1212408" y="27163"/>
                </a:lnTo>
                <a:lnTo>
                  <a:pt x="1212679" y="27882"/>
                </a:lnTo>
                <a:lnTo>
                  <a:pt x="1212836" y="28291"/>
                </a:lnTo>
                <a:lnTo>
                  <a:pt x="1211726" y="29648"/>
                </a:lnTo>
                <a:lnTo>
                  <a:pt x="1212256" y="30629"/>
                </a:lnTo>
                <a:lnTo>
                  <a:pt x="1212046" y="31136"/>
                </a:lnTo>
                <a:lnTo>
                  <a:pt x="1211971" y="31316"/>
                </a:lnTo>
                <a:lnTo>
                  <a:pt x="1211317" y="31823"/>
                </a:lnTo>
                <a:lnTo>
                  <a:pt x="1210117" y="32738"/>
                </a:lnTo>
                <a:lnTo>
                  <a:pt x="1209561" y="34979"/>
                </a:lnTo>
                <a:lnTo>
                  <a:pt x="1210485" y="35665"/>
                </a:lnTo>
                <a:lnTo>
                  <a:pt x="1210688" y="36319"/>
                </a:lnTo>
                <a:lnTo>
                  <a:pt x="1210742" y="36499"/>
                </a:lnTo>
                <a:lnTo>
                  <a:pt x="1211034" y="37464"/>
                </a:lnTo>
                <a:lnTo>
                  <a:pt x="1210786" y="38690"/>
                </a:lnTo>
                <a:lnTo>
                  <a:pt x="1209966" y="38756"/>
                </a:lnTo>
                <a:lnTo>
                  <a:pt x="1209800" y="38756"/>
                </a:lnTo>
                <a:lnTo>
                  <a:pt x="1210217" y="40113"/>
                </a:lnTo>
                <a:lnTo>
                  <a:pt x="1210282" y="40325"/>
                </a:lnTo>
                <a:lnTo>
                  <a:pt x="1210352" y="40554"/>
                </a:lnTo>
                <a:lnTo>
                  <a:pt x="1209980" y="41552"/>
                </a:lnTo>
                <a:lnTo>
                  <a:pt x="1209685" y="41470"/>
                </a:lnTo>
                <a:lnTo>
                  <a:pt x="1208688" y="41176"/>
                </a:lnTo>
                <a:lnTo>
                  <a:pt x="1207574" y="43776"/>
                </a:lnTo>
                <a:lnTo>
                  <a:pt x="1206842" y="46800"/>
                </a:lnTo>
                <a:lnTo>
                  <a:pt x="1206706" y="47373"/>
                </a:lnTo>
                <a:lnTo>
                  <a:pt x="1205288" y="47438"/>
                </a:lnTo>
                <a:lnTo>
                  <a:pt x="1204299" y="49482"/>
                </a:lnTo>
                <a:lnTo>
                  <a:pt x="1204136" y="49547"/>
                </a:lnTo>
                <a:lnTo>
                  <a:pt x="1203691" y="49760"/>
                </a:lnTo>
                <a:lnTo>
                  <a:pt x="1202821" y="50153"/>
                </a:lnTo>
                <a:lnTo>
                  <a:pt x="1202940" y="51640"/>
                </a:lnTo>
                <a:lnTo>
                  <a:pt x="1202239" y="51689"/>
                </a:lnTo>
                <a:lnTo>
                  <a:pt x="1201832" y="51706"/>
                </a:lnTo>
                <a:lnTo>
                  <a:pt x="1201650" y="51902"/>
                </a:lnTo>
                <a:lnTo>
                  <a:pt x="1201091" y="52507"/>
                </a:lnTo>
                <a:lnTo>
                  <a:pt x="1200656" y="53815"/>
                </a:lnTo>
                <a:lnTo>
                  <a:pt x="1200707" y="55696"/>
                </a:lnTo>
                <a:lnTo>
                  <a:pt x="1200682" y="56072"/>
                </a:lnTo>
                <a:lnTo>
                  <a:pt x="1200471" y="56366"/>
                </a:lnTo>
                <a:lnTo>
                  <a:pt x="1198738" y="58704"/>
                </a:lnTo>
                <a:lnTo>
                  <a:pt x="1197502" y="61615"/>
                </a:lnTo>
                <a:lnTo>
                  <a:pt x="1195553" y="62073"/>
                </a:lnTo>
                <a:lnTo>
                  <a:pt x="1194049" y="62416"/>
                </a:lnTo>
                <a:lnTo>
                  <a:pt x="1193972" y="60045"/>
                </a:lnTo>
                <a:lnTo>
                  <a:pt x="1192857" y="56938"/>
                </a:lnTo>
                <a:lnTo>
                  <a:pt x="1191947" y="55532"/>
                </a:lnTo>
                <a:lnTo>
                  <a:pt x="1191459" y="55123"/>
                </a:lnTo>
                <a:lnTo>
                  <a:pt x="1190407" y="54992"/>
                </a:lnTo>
                <a:lnTo>
                  <a:pt x="1188162" y="56023"/>
                </a:lnTo>
                <a:lnTo>
                  <a:pt x="1185428" y="56350"/>
                </a:lnTo>
                <a:lnTo>
                  <a:pt x="1182555" y="56186"/>
                </a:lnTo>
                <a:lnTo>
                  <a:pt x="1181227" y="54715"/>
                </a:lnTo>
                <a:lnTo>
                  <a:pt x="1179622" y="50921"/>
                </a:lnTo>
                <a:lnTo>
                  <a:pt x="1177941" y="50103"/>
                </a:lnTo>
                <a:lnTo>
                  <a:pt x="1175698" y="50627"/>
                </a:lnTo>
                <a:lnTo>
                  <a:pt x="1174573" y="53128"/>
                </a:lnTo>
                <a:lnTo>
                  <a:pt x="1172465" y="55859"/>
                </a:lnTo>
                <a:lnTo>
                  <a:pt x="1170222" y="56170"/>
                </a:lnTo>
                <a:lnTo>
                  <a:pt x="1168747" y="57903"/>
                </a:lnTo>
                <a:lnTo>
                  <a:pt x="1168181" y="60814"/>
                </a:lnTo>
                <a:lnTo>
                  <a:pt x="1168665" y="63986"/>
                </a:lnTo>
                <a:lnTo>
                  <a:pt x="1167257" y="67485"/>
                </a:lnTo>
                <a:lnTo>
                  <a:pt x="1165715" y="68008"/>
                </a:lnTo>
                <a:lnTo>
                  <a:pt x="1163612" y="68106"/>
                </a:lnTo>
                <a:lnTo>
                  <a:pt x="1162554" y="67992"/>
                </a:lnTo>
                <a:lnTo>
                  <a:pt x="1160810" y="67795"/>
                </a:lnTo>
                <a:lnTo>
                  <a:pt x="1159551" y="66831"/>
                </a:lnTo>
                <a:lnTo>
                  <a:pt x="1158010" y="65506"/>
                </a:lnTo>
                <a:lnTo>
                  <a:pt x="1153671" y="62678"/>
                </a:lnTo>
                <a:lnTo>
                  <a:pt x="1150033" y="59620"/>
                </a:lnTo>
                <a:lnTo>
                  <a:pt x="1138629" y="48468"/>
                </a:lnTo>
                <a:lnTo>
                  <a:pt x="1136219" y="46310"/>
                </a:lnTo>
                <a:lnTo>
                  <a:pt x="1132962" y="43399"/>
                </a:lnTo>
                <a:lnTo>
                  <a:pt x="1128689" y="41846"/>
                </a:lnTo>
                <a:lnTo>
                  <a:pt x="1128753" y="45525"/>
                </a:lnTo>
                <a:lnTo>
                  <a:pt x="1127556" y="48223"/>
                </a:lnTo>
                <a:lnTo>
                  <a:pt x="1125594" y="48256"/>
                </a:lnTo>
                <a:lnTo>
                  <a:pt x="1122302" y="47111"/>
                </a:lnTo>
                <a:lnTo>
                  <a:pt x="1120833" y="45509"/>
                </a:lnTo>
                <a:lnTo>
                  <a:pt x="1121539" y="43089"/>
                </a:lnTo>
                <a:lnTo>
                  <a:pt x="1122662" y="41372"/>
                </a:lnTo>
                <a:lnTo>
                  <a:pt x="1121555" y="34030"/>
                </a:lnTo>
                <a:lnTo>
                  <a:pt x="1117356" y="30122"/>
                </a:lnTo>
                <a:lnTo>
                  <a:pt x="1114946" y="29795"/>
                </a:lnTo>
                <a:lnTo>
                  <a:pt x="1111892" y="29370"/>
                </a:lnTo>
                <a:lnTo>
                  <a:pt x="1095705" y="28422"/>
                </a:lnTo>
                <a:lnTo>
                  <a:pt x="1093460" y="29599"/>
                </a:lnTo>
                <a:lnTo>
                  <a:pt x="1093127" y="31594"/>
                </a:lnTo>
                <a:lnTo>
                  <a:pt x="1092893" y="33000"/>
                </a:lnTo>
                <a:lnTo>
                  <a:pt x="1091480" y="38968"/>
                </a:lnTo>
                <a:lnTo>
                  <a:pt x="1090913" y="42942"/>
                </a:lnTo>
                <a:lnTo>
                  <a:pt x="1089927" y="46228"/>
                </a:lnTo>
                <a:lnTo>
                  <a:pt x="1087963" y="46964"/>
                </a:lnTo>
                <a:lnTo>
                  <a:pt x="1086982" y="46473"/>
                </a:lnTo>
                <a:lnTo>
                  <a:pt x="1083342" y="43710"/>
                </a:lnTo>
                <a:lnTo>
                  <a:pt x="1079704" y="40652"/>
                </a:lnTo>
                <a:lnTo>
                  <a:pt x="1077184" y="38707"/>
                </a:lnTo>
                <a:lnTo>
                  <a:pt x="1074392" y="33376"/>
                </a:lnTo>
                <a:lnTo>
                  <a:pt x="1067105" y="31790"/>
                </a:lnTo>
                <a:lnTo>
                  <a:pt x="1059255" y="32771"/>
                </a:lnTo>
                <a:lnTo>
                  <a:pt x="1055889" y="34243"/>
                </a:lnTo>
                <a:lnTo>
                  <a:pt x="1052013" y="39426"/>
                </a:lnTo>
                <a:lnTo>
                  <a:pt x="1052124" y="41241"/>
                </a:lnTo>
                <a:lnTo>
                  <a:pt x="1051631" y="41993"/>
                </a:lnTo>
                <a:lnTo>
                  <a:pt x="1050581" y="42549"/>
                </a:lnTo>
                <a:lnTo>
                  <a:pt x="1049714" y="44528"/>
                </a:lnTo>
                <a:lnTo>
                  <a:pt x="1049294" y="44724"/>
                </a:lnTo>
                <a:lnTo>
                  <a:pt x="1049036" y="44838"/>
                </a:lnTo>
                <a:lnTo>
                  <a:pt x="1049065" y="45443"/>
                </a:lnTo>
                <a:lnTo>
                  <a:pt x="1049153" y="47324"/>
                </a:lnTo>
                <a:lnTo>
                  <a:pt x="1047736" y="47307"/>
                </a:lnTo>
                <a:lnTo>
                  <a:pt x="1047240" y="48370"/>
                </a:lnTo>
                <a:lnTo>
                  <a:pt x="1047602" y="52147"/>
                </a:lnTo>
                <a:lnTo>
                  <a:pt x="1045167" y="72374"/>
                </a:lnTo>
                <a:lnTo>
                  <a:pt x="1048248" y="74009"/>
                </a:lnTo>
                <a:lnTo>
                  <a:pt x="1048804" y="76560"/>
                </a:lnTo>
                <a:lnTo>
                  <a:pt x="1048517" y="80239"/>
                </a:lnTo>
                <a:lnTo>
                  <a:pt x="1044307" y="83149"/>
                </a:lnTo>
                <a:lnTo>
                  <a:pt x="1044297" y="88529"/>
                </a:lnTo>
                <a:lnTo>
                  <a:pt x="1045685" y="95576"/>
                </a:lnTo>
                <a:lnTo>
                  <a:pt x="1047924" y="98094"/>
                </a:lnTo>
                <a:lnTo>
                  <a:pt x="1047917" y="101495"/>
                </a:lnTo>
                <a:lnTo>
                  <a:pt x="1045301" y="113955"/>
                </a:lnTo>
                <a:lnTo>
                  <a:pt x="1040417" y="113644"/>
                </a:lnTo>
                <a:lnTo>
                  <a:pt x="1037789" y="113693"/>
                </a:lnTo>
                <a:lnTo>
                  <a:pt x="1036365" y="113628"/>
                </a:lnTo>
                <a:lnTo>
                  <a:pt x="1033025" y="113481"/>
                </a:lnTo>
                <a:lnTo>
                  <a:pt x="1030549" y="112075"/>
                </a:lnTo>
                <a:lnTo>
                  <a:pt x="1029046" y="109508"/>
                </a:lnTo>
                <a:lnTo>
                  <a:pt x="1026203" y="108363"/>
                </a:lnTo>
                <a:lnTo>
                  <a:pt x="1024561" y="108232"/>
                </a:lnTo>
                <a:lnTo>
                  <a:pt x="1021525" y="108020"/>
                </a:lnTo>
                <a:lnTo>
                  <a:pt x="1020833" y="107971"/>
                </a:lnTo>
                <a:lnTo>
                  <a:pt x="1018567" y="107823"/>
                </a:lnTo>
                <a:lnTo>
                  <a:pt x="1017335" y="106957"/>
                </a:lnTo>
                <a:lnTo>
                  <a:pt x="1014940" y="104095"/>
                </a:lnTo>
                <a:lnTo>
                  <a:pt x="1012970" y="102722"/>
                </a:lnTo>
                <a:lnTo>
                  <a:pt x="1012281" y="100907"/>
                </a:lnTo>
                <a:lnTo>
                  <a:pt x="1011930" y="99991"/>
                </a:lnTo>
                <a:lnTo>
                  <a:pt x="1011129" y="100056"/>
                </a:lnTo>
                <a:lnTo>
                  <a:pt x="1006992" y="102722"/>
                </a:lnTo>
                <a:lnTo>
                  <a:pt x="1006191" y="102885"/>
                </a:lnTo>
                <a:lnTo>
                  <a:pt x="1004645" y="104341"/>
                </a:lnTo>
                <a:lnTo>
                  <a:pt x="1004400" y="104569"/>
                </a:lnTo>
                <a:lnTo>
                  <a:pt x="1002207" y="104210"/>
                </a:lnTo>
                <a:lnTo>
                  <a:pt x="1001319" y="104063"/>
                </a:lnTo>
                <a:lnTo>
                  <a:pt x="1000348" y="103572"/>
                </a:lnTo>
                <a:lnTo>
                  <a:pt x="999349" y="103065"/>
                </a:lnTo>
                <a:lnTo>
                  <a:pt x="996890" y="100694"/>
                </a:lnTo>
                <a:lnTo>
                  <a:pt x="994303" y="99942"/>
                </a:lnTo>
                <a:lnTo>
                  <a:pt x="993775" y="99517"/>
                </a:lnTo>
                <a:lnTo>
                  <a:pt x="990490" y="96835"/>
                </a:lnTo>
                <a:lnTo>
                  <a:pt x="990124" y="95838"/>
                </a:lnTo>
                <a:lnTo>
                  <a:pt x="990179" y="95674"/>
                </a:lnTo>
                <a:lnTo>
                  <a:pt x="990619" y="94366"/>
                </a:lnTo>
                <a:lnTo>
                  <a:pt x="990068" y="93369"/>
                </a:lnTo>
                <a:lnTo>
                  <a:pt x="988222" y="92306"/>
                </a:lnTo>
                <a:lnTo>
                  <a:pt x="986497" y="92061"/>
                </a:lnTo>
                <a:lnTo>
                  <a:pt x="983480" y="90998"/>
                </a:lnTo>
                <a:lnTo>
                  <a:pt x="978671" y="91407"/>
                </a:lnTo>
                <a:lnTo>
                  <a:pt x="977684" y="91701"/>
                </a:lnTo>
                <a:lnTo>
                  <a:pt x="974355" y="92698"/>
                </a:lnTo>
                <a:lnTo>
                  <a:pt x="970533" y="92502"/>
                </a:lnTo>
                <a:lnTo>
                  <a:pt x="967026" y="90573"/>
                </a:lnTo>
                <a:lnTo>
                  <a:pt x="964315" y="90197"/>
                </a:lnTo>
                <a:lnTo>
                  <a:pt x="963566" y="90377"/>
                </a:lnTo>
                <a:lnTo>
                  <a:pt x="963329" y="90442"/>
                </a:lnTo>
                <a:lnTo>
                  <a:pt x="957356" y="88562"/>
                </a:lnTo>
                <a:lnTo>
                  <a:pt x="955886" y="85275"/>
                </a:lnTo>
                <a:lnTo>
                  <a:pt x="954846" y="81809"/>
                </a:lnTo>
                <a:lnTo>
                  <a:pt x="954347" y="80173"/>
                </a:lnTo>
                <a:lnTo>
                  <a:pt x="953561" y="78882"/>
                </a:lnTo>
                <a:lnTo>
                  <a:pt x="952553" y="78015"/>
                </a:lnTo>
                <a:lnTo>
                  <a:pt x="952271" y="77770"/>
                </a:lnTo>
                <a:lnTo>
                  <a:pt x="952091" y="76037"/>
                </a:lnTo>
                <a:lnTo>
                  <a:pt x="950740" y="74222"/>
                </a:lnTo>
                <a:lnTo>
                  <a:pt x="951164" y="72734"/>
                </a:lnTo>
                <a:lnTo>
                  <a:pt x="950685" y="71867"/>
                </a:lnTo>
                <a:lnTo>
                  <a:pt x="948655" y="70444"/>
                </a:lnTo>
                <a:lnTo>
                  <a:pt x="947298" y="70739"/>
                </a:lnTo>
                <a:lnTo>
                  <a:pt x="941435" y="73960"/>
                </a:lnTo>
                <a:lnTo>
                  <a:pt x="940063" y="73862"/>
                </a:lnTo>
                <a:lnTo>
                  <a:pt x="938725" y="73764"/>
                </a:lnTo>
                <a:lnTo>
                  <a:pt x="937304" y="74745"/>
                </a:lnTo>
                <a:lnTo>
                  <a:pt x="935445" y="78277"/>
                </a:lnTo>
                <a:lnTo>
                  <a:pt x="935136" y="78407"/>
                </a:lnTo>
                <a:lnTo>
                  <a:pt x="931361" y="84621"/>
                </a:lnTo>
                <a:lnTo>
                  <a:pt x="927565" y="83558"/>
                </a:lnTo>
                <a:lnTo>
                  <a:pt x="923254" y="84196"/>
                </a:lnTo>
                <a:lnTo>
                  <a:pt x="919460" y="86583"/>
                </a:lnTo>
                <a:lnTo>
                  <a:pt x="916873" y="87237"/>
                </a:lnTo>
                <a:lnTo>
                  <a:pt x="914458" y="87221"/>
                </a:lnTo>
                <a:lnTo>
                  <a:pt x="911527" y="87025"/>
                </a:lnTo>
                <a:lnTo>
                  <a:pt x="908940" y="89919"/>
                </a:lnTo>
                <a:lnTo>
                  <a:pt x="907905" y="90769"/>
                </a:lnTo>
                <a:lnTo>
                  <a:pt x="903938" y="89706"/>
                </a:lnTo>
                <a:lnTo>
                  <a:pt x="899971" y="87074"/>
                </a:lnTo>
                <a:lnTo>
                  <a:pt x="895831" y="85324"/>
                </a:lnTo>
                <a:lnTo>
                  <a:pt x="893071" y="80991"/>
                </a:lnTo>
                <a:lnTo>
                  <a:pt x="889966" y="76821"/>
                </a:lnTo>
                <a:lnTo>
                  <a:pt x="886862" y="76445"/>
                </a:lnTo>
                <a:lnTo>
                  <a:pt x="884540" y="74843"/>
                </a:lnTo>
                <a:lnTo>
                  <a:pt x="880307" y="71916"/>
                </a:lnTo>
                <a:lnTo>
                  <a:pt x="877202" y="69463"/>
                </a:lnTo>
                <a:lnTo>
                  <a:pt x="873407" y="67370"/>
                </a:lnTo>
                <a:lnTo>
                  <a:pt x="868233" y="63871"/>
                </a:lnTo>
                <a:lnTo>
                  <a:pt x="863403" y="62449"/>
                </a:lnTo>
                <a:lnTo>
                  <a:pt x="858575" y="62400"/>
                </a:lnTo>
                <a:lnTo>
                  <a:pt x="854003" y="60961"/>
                </a:lnTo>
                <a:lnTo>
                  <a:pt x="852672" y="62776"/>
                </a:lnTo>
                <a:lnTo>
                  <a:pt x="852252" y="62808"/>
                </a:lnTo>
                <a:lnTo>
                  <a:pt x="851754" y="62841"/>
                </a:lnTo>
                <a:lnTo>
                  <a:pt x="851068" y="62890"/>
                </a:lnTo>
                <a:lnTo>
                  <a:pt x="850327" y="63332"/>
                </a:lnTo>
                <a:lnTo>
                  <a:pt x="849053" y="63070"/>
                </a:lnTo>
                <a:lnTo>
                  <a:pt x="848726" y="63021"/>
                </a:lnTo>
                <a:lnTo>
                  <a:pt x="847861" y="63577"/>
                </a:lnTo>
                <a:lnTo>
                  <a:pt x="846826" y="63397"/>
                </a:lnTo>
                <a:lnTo>
                  <a:pt x="846244" y="63315"/>
                </a:lnTo>
                <a:lnTo>
                  <a:pt x="843921" y="62939"/>
                </a:lnTo>
                <a:lnTo>
                  <a:pt x="842624" y="63495"/>
                </a:lnTo>
                <a:lnTo>
                  <a:pt x="840157" y="63201"/>
                </a:lnTo>
                <a:lnTo>
                  <a:pt x="839996" y="63184"/>
                </a:lnTo>
                <a:lnTo>
                  <a:pt x="837635" y="62923"/>
                </a:lnTo>
                <a:lnTo>
                  <a:pt x="836649" y="62465"/>
                </a:lnTo>
                <a:lnTo>
                  <a:pt x="836347" y="62318"/>
                </a:lnTo>
                <a:lnTo>
                  <a:pt x="836159" y="62236"/>
                </a:lnTo>
                <a:lnTo>
                  <a:pt x="834561" y="62416"/>
                </a:lnTo>
                <a:lnTo>
                  <a:pt x="834262" y="62449"/>
                </a:lnTo>
                <a:lnTo>
                  <a:pt x="832583" y="62645"/>
                </a:lnTo>
                <a:lnTo>
                  <a:pt x="831706" y="63103"/>
                </a:lnTo>
                <a:lnTo>
                  <a:pt x="831219" y="63348"/>
                </a:lnTo>
                <a:lnTo>
                  <a:pt x="830545" y="63691"/>
                </a:lnTo>
                <a:lnTo>
                  <a:pt x="830043" y="64525"/>
                </a:lnTo>
                <a:lnTo>
                  <a:pt x="828907" y="66406"/>
                </a:lnTo>
                <a:lnTo>
                  <a:pt x="828377" y="67289"/>
                </a:lnTo>
                <a:lnTo>
                  <a:pt x="827018" y="68400"/>
                </a:lnTo>
                <a:lnTo>
                  <a:pt x="825270" y="68613"/>
                </a:lnTo>
                <a:lnTo>
                  <a:pt x="824960" y="68646"/>
                </a:lnTo>
                <a:lnTo>
                  <a:pt x="824553" y="68695"/>
                </a:lnTo>
                <a:lnTo>
                  <a:pt x="822146" y="69627"/>
                </a:lnTo>
                <a:lnTo>
                  <a:pt x="820805" y="69529"/>
                </a:lnTo>
                <a:lnTo>
                  <a:pt x="819312" y="69431"/>
                </a:lnTo>
                <a:lnTo>
                  <a:pt x="817523" y="70166"/>
                </a:lnTo>
                <a:lnTo>
                  <a:pt x="815921" y="70101"/>
                </a:lnTo>
                <a:lnTo>
                  <a:pt x="815651" y="69938"/>
                </a:lnTo>
                <a:lnTo>
                  <a:pt x="815486" y="69823"/>
                </a:lnTo>
                <a:lnTo>
                  <a:pt x="815121" y="69594"/>
                </a:lnTo>
                <a:lnTo>
                  <a:pt x="814797" y="69643"/>
                </a:lnTo>
                <a:lnTo>
                  <a:pt x="814616" y="69676"/>
                </a:lnTo>
                <a:lnTo>
                  <a:pt x="813452" y="69823"/>
                </a:lnTo>
                <a:lnTo>
                  <a:pt x="812041" y="69283"/>
                </a:lnTo>
                <a:lnTo>
                  <a:pt x="810446" y="69349"/>
                </a:lnTo>
                <a:lnTo>
                  <a:pt x="808035" y="69447"/>
                </a:lnTo>
                <a:lnTo>
                  <a:pt x="805317" y="71311"/>
                </a:lnTo>
                <a:lnTo>
                  <a:pt x="805095" y="71295"/>
                </a:lnTo>
                <a:lnTo>
                  <a:pt x="804638" y="71295"/>
                </a:lnTo>
                <a:lnTo>
                  <a:pt x="803461" y="71393"/>
                </a:lnTo>
                <a:lnTo>
                  <a:pt x="802359" y="71475"/>
                </a:lnTo>
                <a:lnTo>
                  <a:pt x="801741" y="72161"/>
                </a:lnTo>
                <a:lnTo>
                  <a:pt x="801913" y="72505"/>
                </a:lnTo>
                <a:lnTo>
                  <a:pt x="802192" y="73077"/>
                </a:lnTo>
                <a:lnTo>
                  <a:pt x="802413" y="73518"/>
                </a:lnTo>
                <a:lnTo>
                  <a:pt x="802068" y="73813"/>
                </a:lnTo>
                <a:lnTo>
                  <a:pt x="801671" y="74140"/>
                </a:lnTo>
                <a:lnTo>
                  <a:pt x="798897" y="74565"/>
                </a:lnTo>
                <a:lnTo>
                  <a:pt x="798206" y="75055"/>
                </a:lnTo>
                <a:lnTo>
                  <a:pt x="798024" y="75186"/>
                </a:lnTo>
                <a:lnTo>
                  <a:pt x="797599" y="75497"/>
                </a:lnTo>
                <a:lnTo>
                  <a:pt x="794085" y="76167"/>
                </a:lnTo>
                <a:lnTo>
                  <a:pt x="793467" y="77214"/>
                </a:lnTo>
                <a:lnTo>
                  <a:pt x="793279" y="77524"/>
                </a:lnTo>
                <a:lnTo>
                  <a:pt x="792620" y="77982"/>
                </a:lnTo>
                <a:lnTo>
                  <a:pt x="791726" y="78587"/>
                </a:lnTo>
                <a:lnTo>
                  <a:pt x="790128" y="79683"/>
                </a:lnTo>
                <a:lnTo>
                  <a:pt x="787971" y="79994"/>
                </a:lnTo>
                <a:lnTo>
                  <a:pt x="785623" y="81596"/>
                </a:lnTo>
                <a:lnTo>
                  <a:pt x="785254" y="82021"/>
                </a:lnTo>
                <a:lnTo>
                  <a:pt x="784687" y="82691"/>
                </a:lnTo>
                <a:lnTo>
                  <a:pt x="783890" y="83624"/>
                </a:lnTo>
                <a:lnTo>
                  <a:pt x="783858" y="84343"/>
                </a:lnTo>
                <a:lnTo>
                  <a:pt x="783823" y="85062"/>
                </a:lnTo>
                <a:lnTo>
                  <a:pt x="783269" y="85765"/>
                </a:lnTo>
                <a:lnTo>
                  <a:pt x="782090" y="87286"/>
                </a:lnTo>
                <a:lnTo>
                  <a:pt x="781985" y="87646"/>
                </a:lnTo>
                <a:lnTo>
                  <a:pt x="781717" y="88578"/>
                </a:lnTo>
                <a:lnTo>
                  <a:pt x="780515" y="89624"/>
                </a:lnTo>
                <a:lnTo>
                  <a:pt x="780367" y="89755"/>
                </a:lnTo>
                <a:lnTo>
                  <a:pt x="780232" y="89886"/>
                </a:lnTo>
                <a:lnTo>
                  <a:pt x="779125" y="89690"/>
                </a:lnTo>
                <a:lnTo>
                  <a:pt x="778754" y="89624"/>
                </a:lnTo>
                <a:lnTo>
                  <a:pt x="778339" y="89755"/>
                </a:lnTo>
                <a:lnTo>
                  <a:pt x="778094" y="89821"/>
                </a:lnTo>
                <a:lnTo>
                  <a:pt x="776102" y="90426"/>
                </a:lnTo>
                <a:lnTo>
                  <a:pt x="774895" y="91636"/>
                </a:lnTo>
                <a:lnTo>
                  <a:pt x="774493" y="92028"/>
                </a:lnTo>
                <a:lnTo>
                  <a:pt x="772704" y="92453"/>
                </a:lnTo>
                <a:lnTo>
                  <a:pt x="772461" y="92421"/>
                </a:lnTo>
                <a:lnTo>
                  <a:pt x="772206" y="92388"/>
                </a:lnTo>
                <a:lnTo>
                  <a:pt x="769933" y="92077"/>
                </a:lnTo>
                <a:lnTo>
                  <a:pt x="768729" y="91521"/>
                </a:lnTo>
                <a:lnTo>
                  <a:pt x="768415" y="91374"/>
                </a:lnTo>
                <a:lnTo>
                  <a:pt x="767472" y="90949"/>
                </a:lnTo>
                <a:lnTo>
                  <a:pt x="766923" y="91031"/>
                </a:lnTo>
                <a:lnTo>
                  <a:pt x="766609" y="91063"/>
                </a:lnTo>
                <a:lnTo>
                  <a:pt x="761360" y="93712"/>
                </a:lnTo>
                <a:lnTo>
                  <a:pt x="758883" y="93745"/>
                </a:lnTo>
                <a:lnTo>
                  <a:pt x="757601" y="93761"/>
                </a:lnTo>
                <a:lnTo>
                  <a:pt x="747414" y="98814"/>
                </a:lnTo>
                <a:lnTo>
                  <a:pt x="742176" y="98356"/>
                </a:lnTo>
                <a:lnTo>
                  <a:pt x="741133" y="97179"/>
                </a:lnTo>
                <a:lnTo>
                  <a:pt x="739655" y="96672"/>
                </a:lnTo>
                <a:lnTo>
                  <a:pt x="739049" y="95969"/>
                </a:lnTo>
                <a:lnTo>
                  <a:pt x="738121" y="94873"/>
                </a:lnTo>
                <a:lnTo>
                  <a:pt x="737650" y="94693"/>
                </a:lnTo>
                <a:lnTo>
                  <a:pt x="737466" y="94612"/>
                </a:lnTo>
                <a:lnTo>
                  <a:pt x="736676" y="94268"/>
                </a:lnTo>
                <a:lnTo>
                  <a:pt x="736535" y="94105"/>
                </a:lnTo>
                <a:lnTo>
                  <a:pt x="736154" y="93630"/>
                </a:lnTo>
                <a:lnTo>
                  <a:pt x="735922" y="92502"/>
                </a:lnTo>
                <a:lnTo>
                  <a:pt x="735822" y="92012"/>
                </a:lnTo>
                <a:lnTo>
                  <a:pt x="735670" y="91276"/>
                </a:lnTo>
                <a:lnTo>
                  <a:pt x="735284" y="90606"/>
                </a:lnTo>
                <a:lnTo>
                  <a:pt x="735139" y="90360"/>
                </a:lnTo>
                <a:lnTo>
                  <a:pt x="734691" y="89592"/>
                </a:lnTo>
                <a:lnTo>
                  <a:pt x="732358" y="87286"/>
                </a:lnTo>
                <a:lnTo>
                  <a:pt x="730755" y="87090"/>
                </a:lnTo>
                <a:lnTo>
                  <a:pt x="730052" y="86665"/>
                </a:lnTo>
                <a:lnTo>
                  <a:pt x="729805" y="86501"/>
                </a:lnTo>
                <a:lnTo>
                  <a:pt x="728850" y="85913"/>
                </a:lnTo>
                <a:lnTo>
                  <a:pt x="727657" y="84883"/>
                </a:lnTo>
                <a:lnTo>
                  <a:pt x="725345" y="83918"/>
                </a:lnTo>
                <a:lnTo>
                  <a:pt x="724532" y="82790"/>
                </a:lnTo>
                <a:lnTo>
                  <a:pt x="724363" y="82544"/>
                </a:lnTo>
                <a:lnTo>
                  <a:pt x="723942" y="79879"/>
                </a:lnTo>
                <a:lnTo>
                  <a:pt x="723724" y="79487"/>
                </a:lnTo>
                <a:lnTo>
                  <a:pt x="723624" y="79307"/>
                </a:lnTo>
                <a:lnTo>
                  <a:pt x="723453" y="79012"/>
                </a:lnTo>
                <a:lnTo>
                  <a:pt x="723579" y="78146"/>
                </a:lnTo>
                <a:lnTo>
                  <a:pt x="723288" y="77884"/>
                </a:lnTo>
                <a:lnTo>
                  <a:pt x="723031" y="77655"/>
                </a:lnTo>
                <a:lnTo>
                  <a:pt x="722463" y="77116"/>
                </a:lnTo>
                <a:lnTo>
                  <a:pt x="721852" y="75579"/>
                </a:lnTo>
                <a:lnTo>
                  <a:pt x="720655" y="72652"/>
                </a:lnTo>
                <a:lnTo>
                  <a:pt x="719288" y="72112"/>
                </a:lnTo>
                <a:lnTo>
                  <a:pt x="717069" y="72047"/>
                </a:lnTo>
                <a:lnTo>
                  <a:pt x="716839" y="72227"/>
                </a:lnTo>
                <a:lnTo>
                  <a:pt x="716451" y="72537"/>
                </a:lnTo>
                <a:lnTo>
                  <a:pt x="716198" y="74450"/>
                </a:lnTo>
                <a:lnTo>
                  <a:pt x="715764" y="74957"/>
                </a:lnTo>
                <a:lnTo>
                  <a:pt x="714901" y="75137"/>
                </a:lnTo>
                <a:lnTo>
                  <a:pt x="714608" y="75448"/>
                </a:lnTo>
                <a:lnTo>
                  <a:pt x="713787" y="76298"/>
                </a:lnTo>
                <a:lnTo>
                  <a:pt x="712677" y="76494"/>
                </a:lnTo>
                <a:lnTo>
                  <a:pt x="712419" y="76789"/>
                </a:lnTo>
                <a:lnTo>
                  <a:pt x="709768" y="79830"/>
                </a:lnTo>
                <a:lnTo>
                  <a:pt x="709037" y="80124"/>
                </a:lnTo>
                <a:lnTo>
                  <a:pt x="708843" y="80190"/>
                </a:lnTo>
                <a:lnTo>
                  <a:pt x="707533" y="84163"/>
                </a:lnTo>
                <a:lnTo>
                  <a:pt x="707047" y="84490"/>
                </a:lnTo>
                <a:lnTo>
                  <a:pt x="706359" y="84964"/>
                </a:lnTo>
                <a:lnTo>
                  <a:pt x="705702" y="84997"/>
                </a:lnTo>
                <a:lnTo>
                  <a:pt x="704695" y="85079"/>
                </a:lnTo>
                <a:lnTo>
                  <a:pt x="704363" y="84703"/>
                </a:lnTo>
                <a:lnTo>
                  <a:pt x="704081" y="84392"/>
                </a:lnTo>
                <a:lnTo>
                  <a:pt x="703928" y="83722"/>
                </a:lnTo>
                <a:lnTo>
                  <a:pt x="703717" y="82773"/>
                </a:lnTo>
                <a:lnTo>
                  <a:pt x="702979" y="82397"/>
                </a:lnTo>
                <a:lnTo>
                  <a:pt x="702485" y="82593"/>
                </a:lnTo>
                <a:lnTo>
                  <a:pt x="701630" y="84637"/>
                </a:lnTo>
                <a:lnTo>
                  <a:pt x="701060" y="84752"/>
                </a:lnTo>
                <a:lnTo>
                  <a:pt x="700752" y="84180"/>
                </a:lnTo>
                <a:lnTo>
                  <a:pt x="700325" y="83378"/>
                </a:lnTo>
                <a:lnTo>
                  <a:pt x="699773" y="83133"/>
                </a:lnTo>
                <a:lnTo>
                  <a:pt x="699413" y="83427"/>
                </a:lnTo>
                <a:lnTo>
                  <a:pt x="699153" y="83624"/>
                </a:lnTo>
                <a:lnTo>
                  <a:pt x="698574" y="84981"/>
                </a:lnTo>
                <a:lnTo>
                  <a:pt x="698097" y="86109"/>
                </a:lnTo>
                <a:lnTo>
                  <a:pt x="697441" y="86469"/>
                </a:lnTo>
                <a:lnTo>
                  <a:pt x="696743" y="85602"/>
                </a:lnTo>
                <a:lnTo>
                  <a:pt x="696686" y="84294"/>
                </a:lnTo>
                <a:lnTo>
                  <a:pt x="695266" y="84915"/>
                </a:lnTo>
                <a:lnTo>
                  <a:pt x="694612" y="86616"/>
                </a:lnTo>
                <a:lnTo>
                  <a:pt x="694457" y="87025"/>
                </a:lnTo>
                <a:lnTo>
                  <a:pt x="693841" y="87335"/>
                </a:lnTo>
                <a:lnTo>
                  <a:pt x="693414" y="87172"/>
                </a:lnTo>
                <a:lnTo>
                  <a:pt x="692737" y="85716"/>
                </a:lnTo>
                <a:lnTo>
                  <a:pt x="692511" y="85520"/>
                </a:lnTo>
                <a:lnTo>
                  <a:pt x="692062" y="85144"/>
                </a:lnTo>
                <a:lnTo>
                  <a:pt x="690902" y="85259"/>
                </a:lnTo>
                <a:lnTo>
                  <a:pt x="690436" y="85308"/>
                </a:lnTo>
                <a:lnTo>
                  <a:pt x="690176" y="85308"/>
                </a:lnTo>
                <a:lnTo>
                  <a:pt x="688736" y="84523"/>
                </a:lnTo>
                <a:lnTo>
                  <a:pt x="688209" y="85112"/>
                </a:lnTo>
                <a:lnTo>
                  <a:pt x="687683" y="85700"/>
                </a:lnTo>
                <a:lnTo>
                  <a:pt x="686697" y="85880"/>
                </a:lnTo>
                <a:lnTo>
                  <a:pt x="685998" y="85586"/>
                </a:lnTo>
                <a:lnTo>
                  <a:pt x="684728" y="85062"/>
                </a:lnTo>
                <a:lnTo>
                  <a:pt x="683623" y="83820"/>
                </a:lnTo>
                <a:lnTo>
                  <a:pt x="682821" y="84065"/>
                </a:lnTo>
                <a:lnTo>
                  <a:pt x="681100" y="85913"/>
                </a:lnTo>
                <a:lnTo>
                  <a:pt x="680863" y="85864"/>
                </a:lnTo>
                <a:lnTo>
                  <a:pt x="680575" y="85831"/>
                </a:lnTo>
                <a:lnTo>
                  <a:pt x="680287" y="85782"/>
                </a:lnTo>
                <a:lnTo>
                  <a:pt x="679813" y="84997"/>
                </a:lnTo>
                <a:lnTo>
                  <a:pt x="679864" y="84245"/>
                </a:lnTo>
                <a:lnTo>
                  <a:pt x="679927" y="83558"/>
                </a:lnTo>
                <a:lnTo>
                  <a:pt x="679621" y="82937"/>
                </a:lnTo>
                <a:lnTo>
                  <a:pt x="678699" y="82365"/>
                </a:lnTo>
                <a:lnTo>
                  <a:pt x="677651" y="82365"/>
                </a:lnTo>
                <a:lnTo>
                  <a:pt x="677398" y="82741"/>
                </a:lnTo>
                <a:lnTo>
                  <a:pt x="676969" y="83362"/>
                </a:lnTo>
                <a:lnTo>
                  <a:pt x="677764" y="84964"/>
                </a:lnTo>
                <a:lnTo>
                  <a:pt x="677202" y="87008"/>
                </a:lnTo>
                <a:lnTo>
                  <a:pt x="676646" y="87319"/>
                </a:lnTo>
                <a:lnTo>
                  <a:pt x="676482" y="87221"/>
                </a:lnTo>
                <a:lnTo>
                  <a:pt x="674741" y="86076"/>
                </a:lnTo>
                <a:lnTo>
                  <a:pt x="672644" y="86060"/>
                </a:lnTo>
                <a:lnTo>
                  <a:pt x="670481" y="87548"/>
                </a:lnTo>
                <a:lnTo>
                  <a:pt x="670184" y="87417"/>
                </a:lnTo>
                <a:lnTo>
                  <a:pt x="669559" y="87172"/>
                </a:lnTo>
                <a:lnTo>
                  <a:pt x="668799" y="85896"/>
                </a:lnTo>
                <a:lnTo>
                  <a:pt x="668519" y="85422"/>
                </a:lnTo>
                <a:lnTo>
                  <a:pt x="668339" y="85373"/>
                </a:lnTo>
                <a:lnTo>
                  <a:pt x="666794" y="84932"/>
                </a:lnTo>
                <a:lnTo>
                  <a:pt x="665541" y="83574"/>
                </a:lnTo>
                <a:lnTo>
                  <a:pt x="665013" y="83002"/>
                </a:lnTo>
                <a:lnTo>
                  <a:pt x="664153" y="83002"/>
                </a:lnTo>
                <a:lnTo>
                  <a:pt x="663360" y="80877"/>
                </a:lnTo>
                <a:lnTo>
                  <a:pt x="662683" y="80451"/>
                </a:lnTo>
                <a:lnTo>
                  <a:pt x="662435" y="80631"/>
                </a:lnTo>
                <a:lnTo>
                  <a:pt x="661200" y="81563"/>
                </a:lnTo>
                <a:lnTo>
                  <a:pt x="660370" y="83525"/>
                </a:lnTo>
                <a:lnTo>
                  <a:pt x="660080" y="84212"/>
                </a:lnTo>
                <a:lnTo>
                  <a:pt x="657915" y="86387"/>
                </a:lnTo>
                <a:lnTo>
                  <a:pt x="657665" y="87253"/>
                </a:lnTo>
                <a:lnTo>
                  <a:pt x="657801" y="87924"/>
                </a:lnTo>
                <a:lnTo>
                  <a:pt x="657966" y="88742"/>
                </a:lnTo>
                <a:lnTo>
                  <a:pt x="657284" y="90033"/>
                </a:lnTo>
                <a:lnTo>
                  <a:pt x="656296" y="90524"/>
                </a:lnTo>
                <a:lnTo>
                  <a:pt x="655307" y="91014"/>
                </a:lnTo>
                <a:lnTo>
                  <a:pt x="654503" y="91946"/>
                </a:lnTo>
                <a:lnTo>
                  <a:pt x="653643" y="91390"/>
                </a:lnTo>
                <a:lnTo>
                  <a:pt x="653031" y="90017"/>
                </a:lnTo>
                <a:lnTo>
                  <a:pt x="653587" y="88022"/>
                </a:lnTo>
                <a:lnTo>
                  <a:pt x="653719" y="87548"/>
                </a:lnTo>
                <a:lnTo>
                  <a:pt x="653150" y="86959"/>
                </a:lnTo>
                <a:lnTo>
                  <a:pt x="651434" y="86976"/>
                </a:lnTo>
                <a:lnTo>
                  <a:pt x="648544" y="86747"/>
                </a:lnTo>
                <a:lnTo>
                  <a:pt x="643549" y="87090"/>
                </a:lnTo>
                <a:lnTo>
                  <a:pt x="619882" y="88055"/>
                </a:lnTo>
                <a:lnTo>
                  <a:pt x="609203" y="88496"/>
                </a:lnTo>
                <a:lnTo>
                  <a:pt x="578633" y="90066"/>
                </a:lnTo>
                <a:lnTo>
                  <a:pt x="575796" y="90213"/>
                </a:lnTo>
                <a:lnTo>
                  <a:pt x="552513" y="91472"/>
                </a:lnTo>
                <a:lnTo>
                  <a:pt x="544261" y="91914"/>
                </a:lnTo>
                <a:lnTo>
                  <a:pt x="541762" y="91619"/>
                </a:lnTo>
                <a:lnTo>
                  <a:pt x="541133" y="90360"/>
                </a:lnTo>
                <a:lnTo>
                  <a:pt x="539565" y="88463"/>
                </a:lnTo>
                <a:lnTo>
                  <a:pt x="535495" y="85651"/>
                </a:lnTo>
                <a:lnTo>
                  <a:pt x="531437" y="85667"/>
                </a:lnTo>
                <a:lnTo>
                  <a:pt x="526119" y="83493"/>
                </a:lnTo>
                <a:lnTo>
                  <a:pt x="520802" y="80991"/>
                </a:lnTo>
                <a:lnTo>
                  <a:pt x="519238" y="80370"/>
                </a:lnTo>
                <a:lnTo>
                  <a:pt x="517056" y="81318"/>
                </a:lnTo>
                <a:lnTo>
                  <a:pt x="515815" y="83215"/>
                </a:lnTo>
                <a:lnTo>
                  <a:pt x="514575" y="86060"/>
                </a:lnTo>
                <a:lnTo>
                  <a:pt x="511777" y="89853"/>
                </a:lnTo>
                <a:lnTo>
                  <a:pt x="510219" y="90491"/>
                </a:lnTo>
                <a:lnTo>
                  <a:pt x="507099" y="91439"/>
                </a:lnTo>
                <a:lnTo>
                  <a:pt x="504601" y="91456"/>
                </a:lnTo>
                <a:lnTo>
                  <a:pt x="503034" y="90197"/>
                </a:lnTo>
                <a:lnTo>
                  <a:pt x="500220" y="88954"/>
                </a:lnTo>
                <a:lnTo>
                  <a:pt x="496464" y="86763"/>
                </a:lnTo>
                <a:lnTo>
                  <a:pt x="494589" y="85831"/>
                </a:lnTo>
                <a:lnTo>
                  <a:pt x="492715" y="85831"/>
                </a:lnTo>
                <a:lnTo>
                  <a:pt x="492091" y="85831"/>
                </a:lnTo>
                <a:lnTo>
                  <a:pt x="489281" y="86158"/>
                </a:lnTo>
                <a:lnTo>
                  <a:pt x="484598" y="86812"/>
                </a:lnTo>
                <a:lnTo>
                  <a:pt x="481477" y="86828"/>
                </a:lnTo>
                <a:lnTo>
                  <a:pt x="478975" y="85896"/>
                </a:lnTo>
                <a:lnTo>
                  <a:pt x="477719" y="84000"/>
                </a:lnTo>
                <a:lnTo>
                  <a:pt x="475837" y="81809"/>
                </a:lnTo>
                <a:lnTo>
                  <a:pt x="475517" y="79601"/>
                </a:lnTo>
                <a:lnTo>
                  <a:pt x="473636" y="77410"/>
                </a:lnTo>
                <a:lnTo>
                  <a:pt x="467382" y="75072"/>
                </a:lnTo>
                <a:lnTo>
                  <a:pt x="464414" y="74925"/>
                </a:lnTo>
                <a:lnTo>
                  <a:pt x="461914" y="74140"/>
                </a:lnTo>
                <a:lnTo>
                  <a:pt x="456914" y="73224"/>
                </a:lnTo>
                <a:lnTo>
                  <a:pt x="452071" y="72292"/>
                </a:lnTo>
                <a:lnTo>
                  <a:pt x="449100" y="71213"/>
                </a:lnTo>
                <a:lnTo>
                  <a:pt x="446448" y="71687"/>
                </a:lnTo>
                <a:lnTo>
                  <a:pt x="443954" y="72962"/>
                </a:lnTo>
                <a:lnTo>
                  <a:pt x="441304" y="73911"/>
                </a:lnTo>
                <a:lnTo>
                  <a:pt x="438803" y="73290"/>
                </a:lnTo>
                <a:lnTo>
                  <a:pt x="437083" y="72521"/>
                </a:lnTo>
                <a:lnTo>
                  <a:pt x="436611" y="71573"/>
                </a:lnTo>
                <a:lnTo>
                  <a:pt x="438640" y="71409"/>
                </a:lnTo>
                <a:lnTo>
                  <a:pt x="438167" y="70314"/>
                </a:lnTo>
                <a:lnTo>
                  <a:pt x="436601" y="68891"/>
                </a:lnTo>
                <a:lnTo>
                  <a:pt x="436434" y="65588"/>
                </a:lnTo>
                <a:lnTo>
                  <a:pt x="437363" y="63217"/>
                </a:lnTo>
                <a:lnTo>
                  <a:pt x="439542" y="61795"/>
                </a:lnTo>
                <a:lnTo>
                  <a:pt x="441565" y="59734"/>
                </a:lnTo>
                <a:lnTo>
                  <a:pt x="444055" y="57363"/>
                </a:lnTo>
                <a:lnTo>
                  <a:pt x="442334" y="55941"/>
                </a:lnTo>
                <a:lnTo>
                  <a:pt x="439359" y="53750"/>
                </a:lnTo>
                <a:lnTo>
                  <a:pt x="436722" y="52082"/>
                </a:lnTo>
                <a:lnTo>
                  <a:pt x="435242" y="52311"/>
                </a:lnTo>
                <a:lnTo>
                  <a:pt x="433762" y="52556"/>
                </a:lnTo>
                <a:lnTo>
                  <a:pt x="432628" y="52164"/>
                </a:lnTo>
                <a:lnTo>
                  <a:pt x="431916" y="51935"/>
                </a:lnTo>
                <a:lnTo>
                  <a:pt x="430785" y="50594"/>
                </a:lnTo>
                <a:lnTo>
                  <a:pt x="429650" y="49253"/>
                </a:lnTo>
                <a:lnTo>
                  <a:pt x="427433" y="49171"/>
                </a:lnTo>
                <a:lnTo>
                  <a:pt x="424223" y="50218"/>
                </a:lnTo>
                <a:lnTo>
                  <a:pt x="421146" y="49335"/>
                </a:lnTo>
                <a:lnTo>
                  <a:pt x="419267" y="47994"/>
                </a:lnTo>
                <a:lnTo>
                  <a:pt x="417709" y="46899"/>
                </a:lnTo>
                <a:lnTo>
                  <a:pt x="416446" y="46702"/>
                </a:lnTo>
                <a:lnTo>
                  <a:pt x="415184" y="46506"/>
                </a:lnTo>
                <a:lnTo>
                  <a:pt x="414201" y="45950"/>
                </a:lnTo>
                <a:lnTo>
                  <a:pt x="413362" y="42386"/>
                </a:lnTo>
                <a:lnTo>
                  <a:pt x="413297" y="42091"/>
                </a:lnTo>
                <a:lnTo>
                  <a:pt x="412007" y="40587"/>
                </a:lnTo>
                <a:lnTo>
                  <a:pt x="410908" y="39295"/>
                </a:lnTo>
                <a:lnTo>
                  <a:pt x="410874" y="39034"/>
                </a:lnTo>
                <a:lnTo>
                  <a:pt x="410612" y="37006"/>
                </a:lnTo>
                <a:lnTo>
                  <a:pt x="410488" y="36875"/>
                </a:lnTo>
                <a:lnTo>
                  <a:pt x="410244" y="36630"/>
                </a:lnTo>
                <a:lnTo>
                  <a:pt x="406488" y="36172"/>
                </a:lnTo>
                <a:lnTo>
                  <a:pt x="402232" y="37137"/>
                </a:lnTo>
                <a:lnTo>
                  <a:pt x="399398" y="36826"/>
                </a:lnTo>
                <a:lnTo>
                  <a:pt x="399014" y="37104"/>
                </a:lnTo>
                <a:lnTo>
                  <a:pt x="397791" y="37987"/>
                </a:lnTo>
                <a:lnTo>
                  <a:pt x="397188" y="38102"/>
                </a:lnTo>
                <a:lnTo>
                  <a:pt x="395077" y="38527"/>
                </a:lnTo>
                <a:lnTo>
                  <a:pt x="393903" y="39393"/>
                </a:lnTo>
                <a:lnTo>
                  <a:pt x="392884" y="41159"/>
                </a:lnTo>
                <a:lnTo>
                  <a:pt x="392160" y="42418"/>
                </a:lnTo>
                <a:lnTo>
                  <a:pt x="391408" y="44953"/>
                </a:lnTo>
                <a:lnTo>
                  <a:pt x="390904" y="45754"/>
                </a:lnTo>
                <a:lnTo>
                  <a:pt x="389359" y="48174"/>
                </a:lnTo>
                <a:lnTo>
                  <a:pt x="387627" y="49286"/>
                </a:lnTo>
                <a:lnTo>
                  <a:pt x="387181" y="49400"/>
                </a:lnTo>
                <a:lnTo>
                  <a:pt x="385096" y="49956"/>
                </a:lnTo>
                <a:lnTo>
                  <a:pt x="379116" y="50479"/>
                </a:lnTo>
                <a:lnTo>
                  <a:pt x="373572" y="50447"/>
                </a:lnTo>
                <a:lnTo>
                  <a:pt x="368233" y="49417"/>
                </a:lnTo>
                <a:lnTo>
                  <a:pt x="366985" y="49171"/>
                </a:lnTo>
                <a:lnTo>
                  <a:pt x="363344" y="49351"/>
                </a:lnTo>
                <a:lnTo>
                  <a:pt x="360021" y="49498"/>
                </a:lnTo>
                <a:lnTo>
                  <a:pt x="358045" y="50365"/>
                </a:lnTo>
                <a:lnTo>
                  <a:pt x="355381" y="52703"/>
                </a:lnTo>
                <a:lnTo>
                  <a:pt x="352776" y="54060"/>
                </a:lnTo>
                <a:lnTo>
                  <a:pt x="351489" y="54731"/>
                </a:lnTo>
                <a:lnTo>
                  <a:pt x="348646" y="56448"/>
                </a:lnTo>
                <a:lnTo>
                  <a:pt x="346167" y="59031"/>
                </a:lnTo>
                <a:lnTo>
                  <a:pt x="344805" y="59554"/>
                </a:lnTo>
                <a:lnTo>
                  <a:pt x="343449" y="60078"/>
                </a:lnTo>
                <a:lnTo>
                  <a:pt x="339612" y="63217"/>
                </a:lnTo>
                <a:lnTo>
                  <a:pt x="336585" y="64313"/>
                </a:lnTo>
                <a:lnTo>
                  <a:pt x="334796" y="64623"/>
                </a:lnTo>
                <a:lnTo>
                  <a:pt x="330658" y="66635"/>
                </a:lnTo>
                <a:lnTo>
                  <a:pt x="328251" y="67060"/>
                </a:lnTo>
                <a:lnTo>
                  <a:pt x="326277" y="67354"/>
                </a:lnTo>
                <a:lnTo>
                  <a:pt x="323144" y="66994"/>
                </a:lnTo>
                <a:lnTo>
                  <a:pt x="321764" y="67011"/>
                </a:lnTo>
                <a:lnTo>
                  <a:pt x="320425" y="67027"/>
                </a:lnTo>
                <a:lnTo>
                  <a:pt x="319653" y="67191"/>
                </a:lnTo>
                <a:lnTo>
                  <a:pt x="318267" y="67501"/>
                </a:lnTo>
                <a:lnTo>
                  <a:pt x="316617" y="67452"/>
                </a:lnTo>
                <a:lnTo>
                  <a:pt x="311551" y="67272"/>
                </a:lnTo>
                <a:lnTo>
                  <a:pt x="312930" y="70166"/>
                </a:lnTo>
                <a:lnTo>
                  <a:pt x="313926" y="72259"/>
                </a:lnTo>
                <a:lnTo>
                  <a:pt x="313759" y="73698"/>
                </a:lnTo>
                <a:lnTo>
                  <a:pt x="313602" y="75039"/>
                </a:lnTo>
                <a:lnTo>
                  <a:pt x="314617" y="80991"/>
                </a:lnTo>
                <a:lnTo>
                  <a:pt x="315961" y="82871"/>
                </a:lnTo>
                <a:lnTo>
                  <a:pt x="316323" y="84294"/>
                </a:lnTo>
                <a:lnTo>
                  <a:pt x="314287" y="90606"/>
                </a:lnTo>
                <a:lnTo>
                  <a:pt x="314066" y="91292"/>
                </a:lnTo>
                <a:lnTo>
                  <a:pt x="314184" y="92224"/>
                </a:lnTo>
                <a:lnTo>
                  <a:pt x="315104" y="92846"/>
                </a:lnTo>
                <a:lnTo>
                  <a:pt x="314913" y="93958"/>
                </a:lnTo>
                <a:lnTo>
                  <a:pt x="311967" y="98470"/>
                </a:lnTo>
                <a:lnTo>
                  <a:pt x="309193" y="102738"/>
                </a:lnTo>
                <a:lnTo>
                  <a:pt x="309007" y="106450"/>
                </a:lnTo>
                <a:lnTo>
                  <a:pt x="308986" y="106891"/>
                </a:lnTo>
                <a:lnTo>
                  <a:pt x="308763" y="107055"/>
                </a:lnTo>
                <a:lnTo>
                  <a:pt x="308181" y="107496"/>
                </a:lnTo>
                <a:lnTo>
                  <a:pt x="306844" y="111355"/>
                </a:lnTo>
                <a:lnTo>
                  <a:pt x="304991" y="117356"/>
                </a:lnTo>
                <a:lnTo>
                  <a:pt x="305791" y="122556"/>
                </a:lnTo>
                <a:lnTo>
                  <a:pt x="304249" y="127919"/>
                </a:lnTo>
                <a:lnTo>
                  <a:pt x="298974" y="133184"/>
                </a:lnTo>
                <a:lnTo>
                  <a:pt x="298552" y="134133"/>
                </a:lnTo>
                <a:lnTo>
                  <a:pt x="297788" y="135833"/>
                </a:lnTo>
                <a:lnTo>
                  <a:pt x="296054" y="137386"/>
                </a:lnTo>
                <a:lnTo>
                  <a:pt x="293894" y="137959"/>
                </a:lnTo>
                <a:lnTo>
                  <a:pt x="291732" y="138531"/>
                </a:lnTo>
                <a:lnTo>
                  <a:pt x="291578" y="138629"/>
                </a:lnTo>
                <a:lnTo>
                  <a:pt x="291376" y="138776"/>
                </a:lnTo>
                <a:lnTo>
                  <a:pt x="283998" y="143633"/>
                </a:lnTo>
                <a:lnTo>
                  <a:pt x="282886" y="144009"/>
                </a:lnTo>
                <a:lnTo>
                  <a:pt x="281252" y="145431"/>
                </a:lnTo>
                <a:lnTo>
                  <a:pt x="280759" y="145873"/>
                </a:lnTo>
                <a:lnTo>
                  <a:pt x="280222" y="146347"/>
                </a:lnTo>
                <a:lnTo>
                  <a:pt x="278582" y="147312"/>
                </a:lnTo>
                <a:lnTo>
                  <a:pt x="276757" y="148374"/>
                </a:lnTo>
                <a:lnTo>
                  <a:pt x="275601" y="149437"/>
                </a:lnTo>
                <a:lnTo>
                  <a:pt x="274898" y="150091"/>
                </a:lnTo>
                <a:lnTo>
                  <a:pt x="273276" y="153492"/>
                </a:lnTo>
                <a:lnTo>
                  <a:pt x="268096" y="153656"/>
                </a:lnTo>
                <a:lnTo>
                  <a:pt x="267818" y="153476"/>
                </a:lnTo>
                <a:lnTo>
                  <a:pt x="267606" y="153345"/>
                </a:lnTo>
                <a:lnTo>
                  <a:pt x="266631" y="151285"/>
                </a:lnTo>
                <a:lnTo>
                  <a:pt x="266507" y="151596"/>
                </a:lnTo>
                <a:lnTo>
                  <a:pt x="265879" y="153198"/>
                </a:lnTo>
                <a:lnTo>
                  <a:pt x="264581" y="155111"/>
                </a:lnTo>
                <a:lnTo>
                  <a:pt x="262834" y="157646"/>
                </a:lnTo>
                <a:lnTo>
                  <a:pt x="261783" y="158529"/>
                </a:lnTo>
                <a:lnTo>
                  <a:pt x="261657" y="158643"/>
                </a:lnTo>
                <a:lnTo>
                  <a:pt x="260768" y="158986"/>
                </a:lnTo>
                <a:lnTo>
                  <a:pt x="259309" y="159559"/>
                </a:lnTo>
                <a:lnTo>
                  <a:pt x="256889" y="158447"/>
                </a:lnTo>
                <a:lnTo>
                  <a:pt x="256037" y="160196"/>
                </a:lnTo>
                <a:lnTo>
                  <a:pt x="254669" y="162322"/>
                </a:lnTo>
                <a:lnTo>
                  <a:pt x="253127" y="162126"/>
                </a:lnTo>
                <a:lnTo>
                  <a:pt x="252262" y="162682"/>
                </a:lnTo>
                <a:lnTo>
                  <a:pt x="249377" y="167440"/>
                </a:lnTo>
                <a:lnTo>
                  <a:pt x="248349" y="168045"/>
                </a:lnTo>
                <a:lnTo>
                  <a:pt x="247613" y="167653"/>
                </a:lnTo>
                <a:lnTo>
                  <a:pt x="247425" y="167555"/>
                </a:lnTo>
                <a:lnTo>
                  <a:pt x="245778" y="164252"/>
                </a:lnTo>
                <a:lnTo>
                  <a:pt x="245787" y="163990"/>
                </a:lnTo>
                <a:lnTo>
                  <a:pt x="245854" y="162011"/>
                </a:lnTo>
                <a:lnTo>
                  <a:pt x="245258" y="158300"/>
                </a:lnTo>
                <a:lnTo>
                  <a:pt x="242750" y="155242"/>
                </a:lnTo>
                <a:lnTo>
                  <a:pt x="242744" y="155095"/>
                </a:lnTo>
                <a:lnTo>
                  <a:pt x="242699" y="154130"/>
                </a:lnTo>
                <a:lnTo>
                  <a:pt x="243865" y="151579"/>
                </a:lnTo>
                <a:lnTo>
                  <a:pt x="244256" y="150729"/>
                </a:lnTo>
                <a:lnTo>
                  <a:pt x="244079" y="149797"/>
                </a:lnTo>
                <a:lnTo>
                  <a:pt x="243839" y="148554"/>
                </a:lnTo>
                <a:lnTo>
                  <a:pt x="243043" y="147704"/>
                </a:lnTo>
                <a:lnTo>
                  <a:pt x="242613" y="147246"/>
                </a:lnTo>
                <a:lnTo>
                  <a:pt x="242176" y="147181"/>
                </a:lnTo>
                <a:lnTo>
                  <a:pt x="241627" y="147116"/>
                </a:lnTo>
                <a:lnTo>
                  <a:pt x="239328" y="147116"/>
                </a:lnTo>
                <a:lnTo>
                  <a:pt x="237428" y="148522"/>
                </a:lnTo>
                <a:lnTo>
                  <a:pt x="236689" y="148342"/>
                </a:lnTo>
                <a:lnTo>
                  <a:pt x="236484" y="148080"/>
                </a:lnTo>
                <a:lnTo>
                  <a:pt x="236321" y="147819"/>
                </a:lnTo>
                <a:lnTo>
                  <a:pt x="236828" y="145709"/>
                </a:lnTo>
                <a:lnTo>
                  <a:pt x="236159" y="144107"/>
                </a:lnTo>
                <a:lnTo>
                  <a:pt x="236723" y="142030"/>
                </a:lnTo>
                <a:lnTo>
                  <a:pt x="236916" y="141311"/>
                </a:lnTo>
                <a:lnTo>
                  <a:pt x="236725" y="140608"/>
                </a:lnTo>
                <a:lnTo>
                  <a:pt x="236493" y="139757"/>
                </a:lnTo>
                <a:lnTo>
                  <a:pt x="236372" y="139267"/>
                </a:lnTo>
                <a:lnTo>
                  <a:pt x="236254" y="138760"/>
                </a:lnTo>
                <a:lnTo>
                  <a:pt x="235493" y="138106"/>
                </a:lnTo>
                <a:lnTo>
                  <a:pt x="234596" y="137337"/>
                </a:lnTo>
                <a:lnTo>
                  <a:pt x="230653" y="137125"/>
                </a:lnTo>
                <a:lnTo>
                  <a:pt x="229726" y="137485"/>
                </a:lnTo>
                <a:lnTo>
                  <a:pt x="228794" y="138727"/>
                </a:lnTo>
                <a:lnTo>
                  <a:pt x="227481" y="141883"/>
                </a:lnTo>
                <a:lnTo>
                  <a:pt x="226297" y="141867"/>
                </a:lnTo>
                <a:lnTo>
                  <a:pt x="225267" y="141065"/>
                </a:lnTo>
                <a:lnTo>
                  <a:pt x="225380" y="142488"/>
                </a:lnTo>
                <a:lnTo>
                  <a:pt x="226453" y="142750"/>
                </a:lnTo>
                <a:lnTo>
                  <a:pt x="228029" y="143126"/>
                </a:lnTo>
                <a:lnTo>
                  <a:pt x="228526" y="142652"/>
                </a:lnTo>
                <a:lnTo>
                  <a:pt x="229206" y="142014"/>
                </a:lnTo>
                <a:lnTo>
                  <a:pt x="230626" y="141523"/>
                </a:lnTo>
                <a:lnTo>
                  <a:pt x="230873" y="141752"/>
                </a:lnTo>
                <a:lnTo>
                  <a:pt x="231178" y="142030"/>
                </a:lnTo>
                <a:lnTo>
                  <a:pt x="231376" y="142406"/>
                </a:lnTo>
                <a:lnTo>
                  <a:pt x="231970" y="143584"/>
                </a:lnTo>
                <a:lnTo>
                  <a:pt x="231932" y="143747"/>
                </a:lnTo>
                <a:lnTo>
                  <a:pt x="231780" y="144450"/>
                </a:lnTo>
                <a:lnTo>
                  <a:pt x="225150" y="150173"/>
                </a:lnTo>
                <a:lnTo>
                  <a:pt x="220632" y="153182"/>
                </a:lnTo>
                <a:lnTo>
                  <a:pt x="217711" y="154653"/>
                </a:lnTo>
                <a:lnTo>
                  <a:pt x="216241" y="155389"/>
                </a:lnTo>
                <a:lnTo>
                  <a:pt x="214734" y="155733"/>
                </a:lnTo>
                <a:lnTo>
                  <a:pt x="209513" y="156894"/>
                </a:lnTo>
                <a:lnTo>
                  <a:pt x="209202" y="157400"/>
                </a:lnTo>
                <a:lnTo>
                  <a:pt x="208968" y="157449"/>
                </a:lnTo>
                <a:lnTo>
                  <a:pt x="208574" y="157531"/>
                </a:lnTo>
                <a:lnTo>
                  <a:pt x="204694" y="158414"/>
                </a:lnTo>
                <a:lnTo>
                  <a:pt x="200121" y="160262"/>
                </a:lnTo>
                <a:lnTo>
                  <a:pt x="199707" y="160311"/>
                </a:lnTo>
                <a:lnTo>
                  <a:pt x="197037" y="160671"/>
                </a:lnTo>
                <a:lnTo>
                  <a:pt x="193822" y="161946"/>
                </a:lnTo>
                <a:lnTo>
                  <a:pt x="184173" y="167162"/>
                </a:lnTo>
                <a:lnTo>
                  <a:pt x="180349" y="167505"/>
                </a:lnTo>
                <a:lnTo>
                  <a:pt x="179181" y="166819"/>
                </a:lnTo>
                <a:lnTo>
                  <a:pt x="178024" y="164824"/>
                </a:lnTo>
                <a:lnTo>
                  <a:pt x="175453" y="166590"/>
                </a:lnTo>
                <a:lnTo>
                  <a:pt x="171706" y="166688"/>
                </a:lnTo>
                <a:lnTo>
                  <a:pt x="168900" y="167653"/>
                </a:lnTo>
                <a:lnTo>
                  <a:pt x="164225" y="170580"/>
                </a:lnTo>
                <a:lnTo>
                  <a:pt x="162366" y="172296"/>
                </a:lnTo>
                <a:lnTo>
                  <a:pt x="159478" y="174945"/>
                </a:lnTo>
                <a:lnTo>
                  <a:pt x="155277" y="179295"/>
                </a:lnTo>
                <a:lnTo>
                  <a:pt x="141431" y="193291"/>
                </a:lnTo>
                <a:lnTo>
                  <a:pt x="137876" y="196954"/>
                </a:lnTo>
                <a:lnTo>
                  <a:pt x="135208" y="199701"/>
                </a:lnTo>
                <a:lnTo>
                  <a:pt x="131396" y="203658"/>
                </a:lnTo>
                <a:lnTo>
                  <a:pt x="124473" y="210706"/>
                </a:lnTo>
                <a:lnTo>
                  <a:pt x="121053" y="214810"/>
                </a:lnTo>
                <a:lnTo>
                  <a:pt x="118884" y="219862"/>
                </a:lnTo>
                <a:lnTo>
                  <a:pt x="119203" y="221759"/>
                </a:lnTo>
                <a:lnTo>
                  <a:pt x="120778" y="225209"/>
                </a:lnTo>
                <a:lnTo>
                  <a:pt x="120482" y="229935"/>
                </a:lnTo>
                <a:lnTo>
                  <a:pt x="123613" y="232453"/>
                </a:lnTo>
                <a:lnTo>
                  <a:pt x="126117" y="234022"/>
                </a:lnTo>
                <a:lnTo>
                  <a:pt x="128927" y="234006"/>
                </a:lnTo>
                <a:lnTo>
                  <a:pt x="133293" y="232093"/>
                </a:lnTo>
                <a:lnTo>
                  <a:pt x="136092" y="229248"/>
                </a:lnTo>
                <a:lnTo>
                  <a:pt x="137638" y="224506"/>
                </a:lnTo>
                <a:lnTo>
                  <a:pt x="138598" y="231128"/>
                </a:lnTo>
                <a:lnTo>
                  <a:pt x="139117" y="245615"/>
                </a:lnTo>
                <a:lnTo>
                  <a:pt x="141469" y="248297"/>
                </a:lnTo>
                <a:lnTo>
                  <a:pt x="144572" y="252369"/>
                </a:lnTo>
                <a:lnTo>
                  <a:pt x="146960" y="255524"/>
                </a:lnTo>
                <a:lnTo>
                  <a:pt x="150730" y="262441"/>
                </a:lnTo>
                <a:lnTo>
                  <a:pt x="154473" y="269374"/>
                </a:lnTo>
                <a:lnTo>
                  <a:pt x="157174" y="274377"/>
                </a:lnTo>
                <a:lnTo>
                  <a:pt x="160480" y="282242"/>
                </a:lnTo>
                <a:lnTo>
                  <a:pt x="167593" y="294261"/>
                </a:lnTo>
                <a:lnTo>
                  <a:pt x="165706" y="294293"/>
                </a:lnTo>
                <a:lnTo>
                  <a:pt x="165188" y="294310"/>
                </a:lnTo>
                <a:lnTo>
                  <a:pt x="164442" y="294996"/>
                </a:lnTo>
                <a:lnTo>
                  <a:pt x="161774" y="297449"/>
                </a:lnTo>
                <a:lnTo>
                  <a:pt x="159051" y="298790"/>
                </a:lnTo>
                <a:lnTo>
                  <a:pt x="157745" y="303532"/>
                </a:lnTo>
                <a:lnTo>
                  <a:pt x="156811" y="304480"/>
                </a:lnTo>
                <a:lnTo>
                  <a:pt x="154782" y="304333"/>
                </a:lnTo>
                <a:lnTo>
                  <a:pt x="153842" y="303548"/>
                </a:lnTo>
                <a:lnTo>
                  <a:pt x="151489" y="300572"/>
                </a:lnTo>
                <a:lnTo>
                  <a:pt x="149144" y="299624"/>
                </a:lnTo>
                <a:lnTo>
                  <a:pt x="145020" y="303662"/>
                </a:lnTo>
                <a:lnTo>
                  <a:pt x="142298" y="306115"/>
                </a:lnTo>
                <a:lnTo>
                  <a:pt x="139489" y="306916"/>
                </a:lnTo>
                <a:lnTo>
                  <a:pt x="135743" y="307243"/>
                </a:lnTo>
                <a:lnTo>
                  <a:pt x="130433" y="306965"/>
                </a:lnTo>
                <a:lnTo>
                  <a:pt x="126058" y="306033"/>
                </a:lnTo>
                <a:lnTo>
                  <a:pt x="122302" y="303532"/>
                </a:lnTo>
                <a:lnTo>
                  <a:pt x="115711" y="294097"/>
                </a:lnTo>
                <a:lnTo>
                  <a:pt x="113201" y="290647"/>
                </a:lnTo>
                <a:lnTo>
                  <a:pt x="109450" y="289715"/>
                </a:lnTo>
                <a:lnTo>
                  <a:pt x="105081" y="290369"/>
                </a:lnTo>
                <a:lnTo>
                  <a:pt x="100714" y="291955"/>
                </a:lnTo>
                <a:lnTo>
                  <a:pt x="94483" y="296076"/>
                </a:lnTo>
                <a:lnTo>
                  <a:pt x="92623" y="299869"/>
                </a:lnTo>
                <a:lnTo>
                  <a:pt x="92650" y="307440"/>
                </a:lnTo>
                <a:lnTo>
                  <a:pt x="92672" y="313735"/>
                </a:lnTo>
                <a:lnTo>
                  <a:pt x="89405" y="317054"/>
                </a:lnTo>
                <a:lnTo>
                  <a:pt x="86756" y="318640"/>
                </a:lnTo>
                <a:lnTo>
                  <a:pt x="84101" y="318493"/>
                </a:lnTo>
                <a:lnTo>
                  <a:pt x="80507" y="317725"/>
                </a:lnTo>
                <a:lnTo>
                  <a:pt x="77695" y="317267"/>
                </a:lnTo>
                <a:lnTo>
                  <a:pt x="74893" y="319638"/>
                </a:lnTo>
                <a:lnTo>
                  <a:pt x="70838" y="321077"/>
                </a:lnTo>
                <a:lnTo>
                  <a:pt x="69589" y="321077"/>
                </a:lnTo>
                <a:lnTo>
                  <a:pt x="65225" y="323300"/>
                </a:lnTo>
                <a:lnTo>
                  <a:pt x="62733" y="325050"/>
                </a:lnTo>
                <a:lnTo>
                  <a:pt x="59771" y="326325"/>
                </a:lnTo>
                <a:lnTo>
                  <a:pt x="57897" y="326325"/>
                </a:lnTo>
                <a:lnTo>
                  <a:pt x="53526" y="326358"/>
                </a:lnTo>
                <a:lnTo>
                  <a:pt x="47124" y="326374"/>
                </a:lnTo>
                <a:lnTo>
                  <a:pt x="42441" y="326718"/>
                </a:lnTo>
                <a:lnTo>
                  <a:pt x="39477" y="327519"/>
                </a:lnTo>
                <a:lnTo>
                  <a:pt x="37608" y="328631"/>
                </a:lnTo>
                <a:lnTo>
                  <a:pt x="36835" y="330838"/>
                </a:lnTo>
                <a:lnTo>
                  <a:pt x="37938" y="333667"/>
                </a:lnTo>
                <a:lnTo>
                  <a:pt x="40614" y="339799"/>
                </a:lnTo>
                <a:lnTo>
                  <a:pt x="42496" y="342153"/>
                </a:lnTo>
                <a:lnTo>
                  <a:pt x="45317" y="345293"/>
                </a:lnTo>
                <a:lnTo>
                  <a:pt x="47206" y="349708"/>
                </a:lnTo>
                <a:lnTo>
                  <a:pt x="50031" y="353779"/>
                </a:lnTo>
                <a:lnTo>
                  <a:pt x="53402" y="357638"/>
                </a:lnTo>
                <a:lnTo>
                  <a:pt x="56142" y="359911"/>
                </a:lnTo>
                <a:lnTo>
                  <a:pt x="57554" y="361709"/>
                </a:lnTo>
                <a:lnTo>
                  <a:pt x="57952" y="364080"/>
                </a:lnTo>
                <a:lnTo>
                  <a:pt x="57964" y="367302"/>
                </a:lnTo>
                <a:lnTo>
                  <a:pt x="56800" y="369444"/>
                </a:lnTo>
                <a:lnTo>
                  <a:pt x="54542" y="371095"/>
                </a:lnTo>
                <a:lnTo>
                  <a:pt x="51424" y="372370"/>
                </a:lnTo>
                <a:lnTo>
                  <a:pt x="47998" y="375068"/>
                </a:lnTo>
                <a:lnTo>
                  <a:pt x="46993" y="377750"/>
                </a:lnTo>
                <a:lnTo>
                  <a:pt x="47243" y="382165"/>
                </a:lnTo>
                <a:lnTo>
                  <a:pt x="48189" y="384765"/>
                </a:lnTo>
                <a:lnTo>
                  <a:pt x="49677" y="386334"/>
                </a:lnTo>
                <a:lnTo>
                  <a:pt x="52185" y="389000"/>
                </a:lnTo>
                <a:lnTo>
                  <a:pt x="55631" y="392057"/>
                </a:lnTo>
                <a:lnTo>
                  <a:pt x="58452" y="395197"/>
                </a:lnTo>
                <a:lnTo>
                  <a:pt x="59789" y="398025"/>
                </a:lnTo>
                <a:lnTo>
                  <a:pt x="61439" y="400854"/>
                </a:lnTo>
                <a:lnTo>
                  <a:pt x="63555" y="403291"/>
                </a:lnTo>
                <a:lnTo>
                  <a:pt x="65670" y="405171"/>
                </a:lnTo>
                <a:lnTo>
                  <a:pt x="67312" y="405874"/>
                </a:lnTo>
                <a:lnTo>
                  <a:pt x="70046" y="406332"/>
                </a:lnTo>
                <a:lnTo>
                  <a:pt x="72079" y="407199"/>
                </a:lnTo>
                <a:lnTo>
                  <a:pt x="74350" y="409226"/>
                </a:lnTo>
                <a:lnTo>
                  <a:pt x="76310" y="411515"/>
                </a:lnTo>
                <a:lnTo>
                  <a:pt x="78425" y="413788"/>
                </a:lnTo>
                <a:lnTo>
                  <a:pt x="80774" y="415750"/>
                </a:lnTo>
                <a:lnTo>
                  <a:pt x="83278" y="417238"/>
                </a:lnTo>
                <a:lnTo>
                  <a:pt x="86874" y="418628"/>
                </a:lnTo>
                <a:lnTo>
                  <a:pt x="90391" y="419724"/>
                </a:lnTo>
                <a:lnTo>
                  <a:pt x="94065" y="421048"/>
                </a:lnTo>
                <a:lnTo>
                  <a:pt x="99464" y="424564"/>
                </a:lnTo>
                <a:lnTo>
                  <a:pt x="102909" y="427474"/>
                </a:lnTo>
                <a:lnTo>
                  <a:pt x="105346" y="432265"/>
                </a:lnTo>
                <a:lnTo>
                  <a:pt x="108868" y="434538"/>
                </a:lnTo>
                <a:lnTo>
                  <a:pt x="115508" y="435846"/>
                </a:lnTo>
                <a:lnTo>
                  <a:pt x="119727" y="436696"/>
                </a:lnTo>
                <a:lnTo>
                  <a:pt x="124177" y="436762"/>
                </a:lnTo>
                <a:lnTo>
                  <a:pt x="133592" y="437645"/>
                </a:lnTo>
                <a:lnTo>
                  <a:pt x="142175" y="440294"/>
                </a:lnTo>
                <a:lnTo>
                  <a:pt x="150163" y="441749"/>
                </a:lnTo>
                <a:lnTo>
                  <a:pt x="157859" y="444398"/>
                </a:lnTo>
                <a:lnTo>
                  <a:pt x="161416" y="446769"/>
                </a:lnTo>
                <a:lnTo>
                  <a:pt x="164087" y="450039"/>
                </a:lnTo>
                <a:lnTo>
                  <a:pt x="166769" y="455696"/>
                </a:lnTo>
                <a:lnTo>
                  <a:pt x="168067" y="456252"/>
                </a:lnTo>
                <a:lnTo>
                  <a:pt x="169510" y="456171"/>
                </a:lnTo>
                <a:lnTo>
                  <a:pt x="171890" y="456236"/>
                </a:lnTo>
                <a:lnTo>
                  <a:pt x="174201" y="456579"/>
                </a:lnTo>
                <a:lnTo>
                  <a:pt x="176080" y="457528"/>
                </a:lnTo>
                <a:lnTo>
                  <a:pt x="178181" y="460291"/>
                </a:lnTo>
                <a:lnTo>
                  <a:pt x="179057" y="463267"/>
                </a:lnTo>
                <a:lnTo>
                  <a:pt x="180731" y="467339"/>
                </a:lnTo>
                <a:lnTo>
                  <a:pt x="180843" y="467518"/>
                </a:lnTo>
                <a:lnTo>
                  <a:pt x="183487" y="471688"/>
                </a:lnTo>
                <a:lnTo>
                  <a:pt x="184718" y="472849"/>
                </a:lnTo>
                <a:lnTo>
                  <a:pt x="189306" y="473961"/>
                </a:lnTo>
                <a:lnTo>
                  <a:pt x="190040" y="475073"/>
                </a:lnTo>
                <a:lnTo>
                  <a:pt x="193605" y="477640"/>
                </a:lnTo>
                <a:lnTo>
                  <a:pt x="196501" y="478654"/>
                </a:lnTo>
                <a:lnTo>
                  <a:pt x="197993" y="479422"/>
                </a:lnTo>
                <a:lnTo>
                  <a:pt x="200255" y="480600"/>
                </a:lnTo>
                <a:lnTo>
                  <a:pt x="201852" y="481907"/>
                </a:lnTo>
                <a:lnTo>
                  <a:pt x="202900" y="482235"/>
                </a:lnTo>
                <a:lnTo>
                  <a:pt x="208265" y="488170"/>
                </a:lnTo>
                <a:lnTo>
                  <a:pt x="217898" y="493108"/>
                </a:lnTo>
                <a:lnTo>
                  <a:pt x="216336" y="496019"/>
                </a:lnTo>
                <a:lnTo>
                  <a:pt x="215282" y="496951"/>
                </a:lnTo>
                <a:lnTo>
                  <a:pt x="216992" y="498749"/>
                </a:lnTo>
                <a:lnTo>
                  <a:pt x="218400" y="498144"/>
                </a:lnTo>
                <a:lnTo>
                  <a:pt x="220308" y="496934"/>
                </a:lnTo>
                <a:lnTo>
                  <a:pt x="222218" y="495806"/>
                </a:lnTo>
                <a:lnTo>
                  <a:pt x="224131" y="495512"/>
                </a:lnTo>
                <a:lnTo>
                  <a:pt x="228363" y="494809"/>
                </a:lnTo>
                <a:lnTo>
                  <a:pt x="232980" y="491358"/>
                </a:lnTo>
                <a:lnTo>
                  <a:pt x="238600" y="486993"/>
                </a:lnTo>
                <a:lnTo>
                  <a:pt x="243300" y="480583"/>
                </a:lnTo>
                <a:lnTo>
                  <a:pt x="246305" y="477329"/>
                </a:lnTo>
                <a:lnTo>
                  <a:pt x="255143" y="473209"/>
                </a:lnTo>
                <a:lnTo>
                  <a:pt x="255658" y="472963"/>
                </a:lnTo>
                <a:lnTo>
                  <a:pt x="261248" y="470740"/>
                </a:lnTo>
                <a:lnTo>
                  <a:pt x="263021" y="470952"/>
                </a:lnTo>
                <a:lnTo>
                  <a:pt x="265318" y="471247"/>
                </a:lnTo>
                <a:lnTo>
                  <a:pt x="266047" y="473307"/>
                </a:lnTo>
                <a:lnTo>
                  <a:pt x="267843" y="475220"/>
                </a:lnTo>
                <a:lnTo>
                  <a:pt x="268441" y="475858"/>
                </a:lnTo>
                <a:lnTo>
                  <a:pt x="269200" y="476070"/>
                </a:lnTo>
                <a:lnTo>
                  <a:pt x="269612" y="476185"/>
                </a:lnTo>
                <a:lnTo>
                  <a:pt x="269851" y="476135"/>
                </a:lnTo>
                <a:lnTo>
                  <a:pt x="271033" y="475939"/>
                </a:lnTo>
                <a:lnTo>
                  <a:pt x="272194" y="476561"/>
                </a:lnTo>
                <a:lnTo>
                  <a:pt x="272572" y="476757"/>
                </a:lnTo>
                <a:lnTo>
                  <a:pt x="275150" y="479193"/>
                </a:lnTo>
                <a:lnTo>
                  <a:pt x="275971" y="480534"/>
                </a:lnTo>
                <a:lnTo>
                  <a:pt x="276435" y="481303"/>
                </a:lnTo>
                <a:lnTo>
                  <a:pt x="277910" y="482365"/>
                </a:lnTo>
                <a:lnTo>
                  <a:pt x="281802" y="482087"/>
                </a:lnTo>
                <a:lnTo>
                  <a:pt x="283156" y="482889"/>
                </a:lnTo>
                <a:lnTo>
                  <a:pt x="285546" y="485766"/>
                </a:lnTo>
                <a:lnTo>
                  <a:pt x="286583" y="486257"/>
                </a:lnTo>
                <a:lnTo>
                  <a:pt x="287688" y="486813"/>
                </a:lnTo>
                <a:lnTo>
                  <a:pt x="287976" y="487075"/>
                </a:lnTo>
                <a:lnTo>
                  <a:pt x="289186" y="488219"/>
                </a:lnTo>
                <a:lnTo>
                  <a:pt x="289654" y="488661"/>
                </a:lnTo>
                <a:lnTo>
                  <a:pt x="292736" y="491571"/>
                </a:lnTo>
                <a:lnTo>
                  <a:pt x="293128" y="492241"/>
                </a:lnTo>
                <a:lnTo>
                  <a:pt x="294448" y="494498"/>
                </a:lnTo>
                <a:lnTo>
                  <a:pt x="294716" y="496362"/>
                </a:lnTo>
                <a:lnTo>
                  <a:pt x="294983" y="498226"/>
                </a:lnTo>
                <a:lnTo>
                  <a:pt x="294885" y="499273"/>
                </a:lnTo>
                <a:lnTo>
                  <a:pt x="294786" y="500335"/>
                </a:lnTo>
                <a:lnTo>
                  <a:pt x="295143" y="502494"/>
                </a:lnTo>
                <a:lnTo>
                  <a:pt x="294888" y="504112"/>
                </a:lnTo>
                <a:lnTo>
                  <a:pt x="294077" y="505846"/>
                </a:lnTo>
                <a:lnTo>
                  <a:pt x="291547" y="505028"/>
                </a:lnTo>
                <a:lnTo>
                  <a:pt x="290121" y="505257"/>
                </a:lnTo>
                <a:lnTo>
                  <a:pt x="289574" y="505339"/>
                </a:lnTo>
                <a:lnTo>
                  <a:pt x="289222" y="505404"/>
                </a:lnTo>
                <a:lnTo>
                  <a:pt x="288210" y="505568"/>
                </a:lnTo>
                <a:lnTo>
                  <a:pt x="283849" y="504767"/>
                </a:lnTo>
                <a:lnTo>
                  <a:pt x="281548" y="504342"/>
                </a:lnTo>
                <a:lnTo>
                  <a:pt x="281295" y="504407"/>
                </a:lnTo>
                <a:lnTo>
                  <a:pt x="277341" y="505306"/>
                </a:lnTo>
                <a:lnTo>
                  <a:pt x="276126" y="505584"/>
                </a:lnTo>
                <a:lnTo>
                  <a:pt x="275739" y="505682"/>
                </a:lnTo>
                <a:lnTo>
                  <a:pt x="275443" y="505928"/>
                </a:lnTo>
                <a:lnTo>
                  <a:pt x="274869" y="506418"/>
                </a:lnTo>
                <a:lnTo>
                  <a:pt x="274575" y="507481"/>
                </a:lnTo>
                <a:lnTo>
                  <a:pt x="274302" y="508462"/>
                </a:lnTo>
                <a:lnTo>
                  <a:pt x="273314" y="508577"/>
                </a:lnTo>
                <a:lnTo>
                  <a:pt x="271098" y="507137"/>
                </a:lnTo>
                <a:lnTo>
                  <a:pt x="269012" y="506941"/>
                </a:lnTo>
                <a:lnTo>
                  <a:pt x="268260" y="506876"/>
                </a:lnTo>
                <a:lnTo>
                  <a:pt x="266157" y="508347"/>
                </a:lnTo>
                <a:lnTo>
                  <a:pt x="265658" y="508593"/>
                </a:lnTo>
                <a:lnTo>
                  <a:pt x="264131" y="509132"/>
                </a:lnTo>
                <a:lnTo>
                  <a:pt x="263057" y="509508"/>
                </a:lnTo>
                <a:lnTo>
                  <a:pt x="259908" y="509803"/>
                </a:lnTo>
                <a:lnTo>
                  <a:pt x="260045" y="507448"/>
                </a:lnTo>
                <a:lnTo>
                  <a:pt x="257416" y="502968"/>
                </a:lnTo>
                <a:lnTo>
                  <a:pt x="256058" y="502837"/>
                </a:lnTo>
                <a:lnTo>
                  <a:pt x="254830" y="501774"/>
                </a:lnTo>
                <a:lnTo>
                  <a:pt x="253042" y="501578"/>
                </a:lnTo>
                <a:lnTo>
                  <a:pt x="252342" y="500630"/>
                </a:lnTo>
                <a:lnTo>
                  <a:pt x="251132" y="500205"/>
                </a:lnTo>
                <a:lnTo>
                  <a:pt x="250015" y="501317"/>
                </a:lnTo>
                <a:lnTo>
                  <a:pt x="249451" y="502984"/>
                </a:lnTo>
                <a:lnTo>
                  <a:pt x="247961" y="504145"/>
                </a:lnTo>
                <a:lnTo>
                  <a:pt x="244619" y="505241"/>
                </a:lnTo>
                <a:lnTo>
                  <a:pt x="242196" y="508086"/>
                </a:lnTo>
                <a:lnTo>
                  <a:pt x="239112" y="507448"/>
                </a:lnTo>
                <a:lnTo>
                  <a:pt x="238183" y="508380"/>
                </a:lnTo>
                <a:lnTo>
                  <a:pt x="238648" y="509770"/>
                </a:lnTo>
                <a:lnTo>
                  <a:pt x="238849" y="510359"/>
                </a:lnTo>
                <a:lnTo>
                  <a:pt x="237984" y="510604"/>
                </a:lnTo>
                <a:lnTo>
                  <a:pt x="235457" y="509410"/>
                </a:lnTo>
                <a:lnTo>
                  <a:pt x="232616" y="510130"/>
                </a:lnTo>
                <a:lnTo>
                  <a:pt x="232045" y="509606"/>
                </a:lnTo>
                <a:lnTo>
                  <a:pt x="231752" y="509329"/>
                </a:lnTo>
                <a:lnTo>
                  <a:pt x="230004" y="509623"/>
                </a:lnTo>
                <a:lnTo>
                  <a:pt x="229815" y="509721"/>
                </a:lnTo>
                <a:lnTo>
                  <a:pt x="228757" y="510359"/>
                </a:lnTo>
                <a:lnTo>
                  <a:pt x="228392" y="510588"/>
                </a:lnTo>
                <a:lnTo>
                  <a:pt x="228044" y="510555"/>
                </a:lnTo>
                <a:lnTo>
                  <a:pt x="226404" y="510228"/>
                </a:lnTo>
                <a:lnTo>
                  <a:pt x="226172" y="510277"/>
                </a:lnTo>
                <a:lnTo>
                  <a:pt x="224270" y="510653"/>
                </a:lnTo>
                <a:lnTo>
                  <a:pt x="223966" y="510702"/>
                </a:lnTo>
                <a:lnTo>
                  <a:pt x="222736" y="511389"/>
                </a:lnTo>
                <a:lnTo>
                  <a:pt x="220311" y="512730"/>
                </a:lnTo>
                <a:lnTo>
                  <a:pt x="219937" y="513351"/>
                </a:lnTo>
                <a:lnTo>
                  <a:pt x="220117" y="514152"/>
                </a:lnTo>
                <a:lnTo>
                  <a:pt x="219373" y="514594"/>
                </a:lnTo>
                <a:lnTo>
                  <a:pt x="218511" y="514267"/>
                </a:lnTo>
                <a:lnTo>
                  <a:pt x="217236" y="515379"/>
                </a:lnTo>
                <a:lnTo>
                  <a:pt x="217082" y="515509"/>
                </a:lnTo>
                <a:lnTo>
                  <a:pt x="214835" y="516343"/>
                </a:lnTo>
                <a:lnTo>
                  <a:pt x="214482" y="516572"/>
                </a:lnTo>
                <a:lnTo>
                  <a:pt x="212500" y="517766"/>
                </a:lnTo>
                <a:lnTo>
                  <a:pt x="209410" y="518371"/>
                </a:lnTo>
                <a:lnTo>
                  <a:pt x="207495" y="518175"/>
                </a:lnTo>
                <a:lnTo>
                  <a:pt x="206835" y="517357"/>
                </a:lnTo>
                <a:lnTo>
                  <a:pt x="204859" y="514937"/>
                </a:lnTo>
                <a:lnTo>
                  <a:pt x="202330" y="514724"/>
                </a:lnTo>
                <a:lnTo>
                  <a:pt x="199562" y="512975"/>
                </a:lnTo>
                <a:lnTo>
                  <a:pt x="198113" y="512926"/>
                </a:lnTo>
                <a:lnTo>
                  <a:pt x="197032" y="512893"/>
                </a:lnTo>
                <a:lnTo>
                  <a:pt x="196316" y="513662"/>
                </a:lnTo>
                <a:lnTo>
                  <a:pt x="196100" y="513891"/>
                </a:lnTo>
                <a:lnTo>
                  <a:pt x="194519" y="513629"/>
                </a:lnTo>
                <a:lnTo>
                  <a:pt x="193755" y="513498"/>
                </a:lnTo>
                <a:lnTo>
                  <a:pt x="193584" y="513547"/>
                </a:lnTo>
                <a:lnTo>
                  <a:pt x="193136" y="513678"/>
                </a:lnTo>
                <a:lnTo>
                  <a:pt x="192019" y="514839"/>
                </a:lnTo>
                <a:lnTo>
                  <a:pt x="191769" y="515100"/>
                </a:lnTo>
                <a:lnTo>
                  <a:pt x="191581" y="515787"/>
                </a:lnTo>
                <a:lnTo>
                  <a:pt x="192774" y="519826"/>
                </a:lnTo>
                <a:lnTo>
                  <a:pt x="193214" y="521314"/>
                </a:lnTo>
                <a:lnTo>
                  <a:pt x="193126" y="521429"/>
                </a:lnTo>
                <a:lnTo>
                  <a:pt x="192900" y="521739"/>
                </a:lnTo>
                <a:lnTo>
                  <a:pt x="192035" y="521674"/>
                </a:lnTo>
                <a:lnTo>
                  <a:pt x="191775" y="521330"/>
                </a:lnTo>
                <a:lnTo>
                  <a:pt x="189465" y="518306"/>
                </a:lnTo>
                <a:lnTo>
                  <a:pt x="188385" y="518665"/>
                </a:lnTo>
                <a:lnTo>
                  <a:pt x="187794" y="518861"/>
                </a:lnTo>
                <a:lnTo>
                  <a:pt x="187193" y="518567"/>
                </a:lnTo>
                <a:lnTo>
                  <a:pt x="186378" y="518175"/>
                </a:lnTo>
                <a:lnTo>
                  <a:pt x="183621" y="518665"/>
                </a:lnTo>
                <a:lnTo>
                  <a:pt x="183410" y="518714"/>
                </a:lnTo>
                <a:lnTo>
                  <a:pt x="182533" y="519499"/>
                </a:lnTo>
                <a:lnTo>
                  <a:pt x="181487" y="520431"/>
                </a:lnTo>
                <a:lnTo>
                  <a:pt x="180190" y="520480"/>
                </a:lnTo>
                <a:lnTo>
                  <a:pt x="178943" y="519646"/>
                </a:lnTo>
                <a:lnTo>
                  <a:pt x="178151" y="519515"/>
                </a:lnTo>
                <a:lnTo>
                  <a:pt x="177849" y="519483"/>
                </a:lnTo>
                <a:lnTo>
                  <a:pt x="177612" y="519123"/>
                </a:lnTo>
                <a:lnTo>
                  <a:pt x="176441" y="517357"/>
                </a:lnTo>
                <a:lnTo>
                  <a:pt x="175496" y="516736"/>
                </a:lnTo>
                <a:lnTo>
                  <a:pt x="175337" y="516670"/>
                </a:lnTo>
                <a:lnTo>
                  <a:pt x="174271" y="516294"/>
                </a:lnTo>
                <a:lnTo>
                  <a:pt x="172315" y="515607"/>
                </a:lnTo>
                <a:lnTo>
                  <a:pt x="171985" y="515738"/>
                </a:lnTo>
                <a:lnTo>
                  <a:pt x="170769" y="516212"/>
                </a:lnTo>
                <a:lnTo>
                  <a:pt x="170412" y="516719"/>
                </a:lnTo>
                <a:lnTo>
                  <a:pt x="170082" y="517194"/>
                </a:lnTo>
                <a:lnTo>
                  <a:pt x="168425" y="515755"/>
                </a:lnTo>
                <a:lnTo>
                  <a:pt x="167253" y="515444"/>
                </a:lnTo>
                <a:lnTo>
                  <a:pt x="164833" y="517471"/>
                </a:lnTo>
                <a:lnTo>
                  <a:pt x="162609" y="517455"/>
                </a:lnTo>
                <a:lnTo>
                  <a:pt x="162178" y="517275"/>
                </a:lnTo>
                <a:lnTo>
                  <a:pt x="160330" y="516523"/>
                </a:lnTo>
                <a:lnTo>
                  <a:pt x="159141" y="516916"/>
                </a:lnTo>
                <a:lnTo>
                  <a:pt x="158320" y="517177"/>
                </a:lnTo>
                <a:lnTo>
                  <a:pt x="157302" y="516997"/>
                </a:lnTo>
                <a:lnTo>
                  <a:pt x="155034" y="514447"/>
                </a:lnTo>
                <a:lnTo>
                  <a:pt x="154911" y="514316"/>
                </a:lnTo>
                <a:lnTo>
                  <a:pt x="154357" y="514365"/>
                </a:lnTo>
                <a:lnTo>
                  <a:pt x="152995" y="514479"/>
                </a:lnTo>
                <a:lnTo>
                  <a:pt x="149622" y="511176"/>
                </a:lnTo>
                <a:lnTo>
                  <a:pt x="148819" y="511111"/>
                </a:lnTo>
                <a:lnTo>
                  <a:pt x="148013" y="511667"/>
                </a:lnTo>
                <a:lnTo>
                  <a:pt x="147818" y="513155"/>
                </a:lnTo>
                <a:lnTo>
                  <a:pt x="147618" y="513220"/>
                </a:lnTo>
                <a:lnTo>
                  <a:pt x="146951" y="513449"/>
                </a:lnTo>
                <a:lnTo>
                  <a:pt x="146724" y="513940"/>
                </a:lnTo>
                <a:lnTo>
                  <a:pt x="146513" y="514381"/>
                </a:lnTo>
                <a:lnTo>
                  <a:pt x="144659" y="514676"/>
                </a:lnTo>
                <a:lnTo>
                  <a:pt x="144216" y="516229"/>
                </a:lnTo>
                <a:lnTo>
                  <a:pt x="143809" y="516507"/>
                </a:lnTo>
                <a:lnTo>
                  <a:pt x="143223" y="516899"/>
                </a:lnTo>
                <a:lnTo>
                  <a:pt x="142380" y="516899"/>
                </a:lnTo>
                <a:lnTo>
                  <a:pt x="142174" y="516899"/>
                </a:lnTo>
                <a:lnTo>
                  <a:pt x="141892" y="516670"/>
                </a:lnTo>
                <a:lnTo>
                  <a:pt x="141562" y="516392"/>
                </a:lnTo>
                <a:lnTo>
                  <a:pt x="140569" y="516703"/>
                </a:lnTo>
                <a:lnTo>
                  <a:pt x="138807" y="515509"/>
                </a:lnTo>
                <a:lnTo>
                  <a:pt x="137804" y="514823"/>
                </a:lnTo>
                <a:lnTo>
                  <a:pt x="136434" y="514970"/>
                </a:lnTo>
                <a:lnTo>
                  <a:pt x="134528" y="515166"/>
                </a:lnTo>
                <a:lnTo>
                  <a:pt x="134124" y="515035"/>
                </a:lnTo>
                <a:lnTo>
                  <a:pt x="132310" y="514414"/>
                </a:lnTo>
                <a:lnTo>
                  <a:pt x="130114" y="512893"/>
                </a:lnTo>
                <a:lnTo>
                  <a:pt x="129421" y="512419"/>
                </a:lnTo>
                <a:lnTo>
                  <a:pt x="128185" y="512713"/>
                </a:lnTo>
                <a:lnTo>
                  <a:pt x="125929" y="510931"/>
                </a:lnTo>
                <a:lnTo>
                  <a:pt x="124929" y="510146"/>
                </a:lnTo>
                <a:lnTo>
                  <a:pt x="123572" y="510522"/>
                </a:lnTo>
                <a:lnTo>
                  <a:pt x="123383" y="510571"/>
                </a:lnTo>
                <a:lnTo>
                  <a:pt x="123245" y="510817"/>
                </a:lnTo>
                <a:lnTo>
                  <a:pt x="122820" y="511569"/>
                </a:lnTo>
                <a:lnTo>
                  <a:pt x="121947" y="512991"/>
                </a:lnTo>
                <a:lnTo>
                  <a:pt x="119653" y="514332"/>
                </a:lnTo>
                <a:lnTo>
                  <a:pt x="118118" y="513089"/>
                </a:lnTo>
                <a:lnTo>
                  <a:pt x="117436" y="513057"/>
                </a:lnTo>
                <a:lnTo>
                  <a:pt x="116697" y="513008"/>
                </a:lnTo>
                <a:lnTo>
                  <a:pt x="116116" y="512599"/>
                </a:lnTo>
                <a:lnTo>
                  <a:pt x="114334" y="513547"/>
                </a:lnTo>
                <a:lnTo>
                  <a:pt x="113665" y="513923"/>
                </a:lnTo>
                <a:lnTo>
                  <a:pt x="112308" y="514103"/>
                </a:lnTo>
                <a:lnTo>
                  <a:pt x="110807" y="516948"/>
                </a:lnTo>
                <a:lnTo>
                  <a:pt x="109509" y="517439"/>
                </a:lnTo>
                <a:lnTo>
                  <a:pt x="107842" y="516932"/>
                </a:lnTo>
                <a:lnTo>
                  <a:pt x="105730" y="515035"/>
                </a:lnTo>
                <a:lnTo>
                  <a:pt x="105388" y="514741"/>
                </a:lnTo>
                <a:lnTo>
                  <a:pt x="104886" y="515853"/>
                </a:lnTo>
                <a:lnTo>
                  <a:pt x="104693" y="516899"/>
                </a:lnTo>
                <a:lnTo>
                  <a:pt x="101367" y="515885"/>
                </a:lnTo>
                <a:lnTo>
                  <a:pt x="100492" y="517243"/>
                </a:lnTo>
                <a:lnTo>
                  <a:pt x="99725" y="517766"/>
                </a:lnTo>
                <a:lnTo>
                  <a:pt x="96461" y="519957"/>
                </a:lnTo>
                <a:lnTo>
                  <a:pt x="96144" y="521134"/>
                </a:lnTo>
                <a:lnTo>
                  <a:pt x="95509" y="521886"/>
                </a:lnTo>
                <a:lnTo>
                  <a:pt x="95273" y="522181"/>
                </a:lnTo>
                <a:lnTo>
                  <a:pt x="93954" y="522835"/>
                </a:lnTo>
                <a:lnTo>
                  <a:pt x="93291" y="523162"/>
                </a:lnTo>
                <a:lnTo>
                  <a:pt x="93045" y="523522"/>
                </a:lnTo>
                <a:lnTo>
                  <a:pt x="92795" y="523930"/>
                </a:lnTo>
                <a:lnTo>
                  <a:pt x="92943" y="525598"/>
                </a:lnTo>
                <a:lnTo>
                  <a:pt x="93098" y="527315"/>
                </a:lnTo>
                <a:lnTo>
                  <a:pt x="93252" y="529048"/>
                </a:lnTo>
                <a:lnTo>
                  <a:pt x="93569" y="529490"/>
                </a:lnTo>
                <a:lnTo>
                  <a:pt x="93925" y="529980"/>
                </a:lnTo>
                <a:lnTo>
                  <a:pt x="95500" y="529964"/>
                </a:lnTo>
                <a:lnTo>
                  <a:pt x="97075" y="529947"/>
                </a:lnTo>
                <a:lnTo>
                  <a:pt x="97273" y="530225"/>
                </a:lnTo>
                <a:lnTo>
                  <a:pt x="97747" y="530880"/>
                </a:lnTo>
                <a:lnTo>
                  <a:pt x="98104" y="532989"/>
                </a:lnTo>
                <a:lnTo>
                  <a:pt x="97208" y="537698"/>
                </a:lnTo>
                <a:lnTo>
                  <a:pt x="98794" y="540690"/>
                </a:lnTo>
                <a:lnTo>
                  <a:pt x="100184" y="545350"/>
                </a:lnTo>
                <a:lnTo>
                  <a:pt x="100311" y="545514"/>
                </a:lnTo>
                <a:lnTo>
                  <a:pt x="103551" y="549831"/>
                </a:lnTo>
                <a:lnTo>
                  <a:pt x="105520" y="550959"/>
                </a:lnTo>
                <a:lnTo>
                  <a:pt x="107586" y="551253"/>
                </a:lnTo>
                <a:lnTo>
                  <a:pt x="102531" y="557892"/>
                </a:lnTo>
                <a:lnTo>
                  <a:pt x="100765" y="559772"/>
                </a:lnTo>
                <a:lnTo>
                  <a:pt x="97680" y="560148"/>
                </a:lnTo>
                <a:lnTo>
                  <a:pt x="95823" y="562503"/>
                </a:lnTo>
                <a:lnTo>
                  <a:pt x="94054" y="563827"/>
                </a:lnTo>
                <a:lnTo>
                  <a:pt x="93914" y="563762"/>
                </a:lnTo>
                <a:lnTo>
                  <a:pt x="91053" y="562585"/>
                </a:lnTo>
                <a:lnTo>
                  <a:pt x="86845" y="562863"/>
                </a:lnTo>
                <a:lnTo>
                  <a:pt x="87057" y="566820"/>
                </a:lnTo>
                <a:lnTo>
                  <a:pt x="83455" y="574570"/>
                </a:lnTo>
                <a:lnTo>
                  <a:pt x="79903" y="574930"/>
                </a:lnTo>
                <a:lnTo>
                  <a:pt x="76642" y="577105"/>
                </a:lnTo>
                <a:lnTo>
                  <a:pt x="74522" y="582386"/>
                </a:lnTo>
                <a:lnTo>
                  <a:pt x="73305" y="582092"/>
                </a:lnTo>
                <a:lnTo>
                  <a:pt x="71395" y="579966"/>
                </a:lnTo>
                <a:lnTo>
                  <a:pt x="69066" y="577366"/>
                </a:lnTo>
                <a:lnTo>
                  <a:pt x="66735" y="578593"/>
                </a:lnTo>
                <a:lnTo>
                  <a:pt x="65338" y="579623"/>
                </a:lnTo>
                <a:lnTo>
                  <a:pt x="64336" y="583972"/>
                </a:lnTo>
                <a:lnTo>
                  <a:pt x="63516" y="587651"/>
                </a:lnTo>
                <a:lnTo>
                  <a:pt x="61928" y="587929"/>
                </a:lnTo>
                <a:lnTo>
                  <a:pt x="60990" y="587553"/>
                </a:lnTo>
                <a:lnTo>
                  <a:pt x="59674" y="586605"/>
                </a:lnTo>
                <a:lnTo>
                  <a:pt x="56767" y="585362"/>
                </a:lnTo>
                <a:lnTo>
                  <a:pt x="54717" y="586588"/>
                </a:lnTo>
                <a:lnTo>
                  <a:pt x="53230" y="588289"/>
                </a:lnTo>
                <a:lnTo>
                  <a:pt x="51552" y="589221"/>
                </a:lnTo>
                <a:lnTo>
                  <a:pt x="49496" y="589499"/>
                </a:lnTo>
                <a:lnTo>
                  <a:pt x="47714" y="588845"/>
                </a:lnTo>
                <a:lnTo>
                  <a:pt x="43684" y="587504"/>
                </a:lnTo>
                <a:lnTo>
                  <a:pt x="39755" y="587586"/>
                </a:lnTo>
                <a:lnTo>
                  <a:pt x="36956" y="588812"/>
                </a:lnTo>
                <a:lnTo>
                  <a:pt x="36769" y="588714"/>
                </a:lnTo>
                <a:lnTo>
                  <a:pt x="33972" y="590218"/>
                </a:lnTo>
                <a:lnTo>
                  <a:pt x="32292" y="590971"/>
                </a:lnTo>
                <a:lnTo>
                  <a:pt x="29395" y="591428"/>
                </a:lnTo>
                <a:lnTo>
                  <a:pt x="24053" y="589728"/>
                </a:lnTo>
                <a:lnTo>
                  <a:pt x="21708" y="588681"/>
                </a:lnTo>
                <a:lnTo>
                  <a:pt x="16473" y="585525"/>
                </a:lnTo>
                <a:lnTo>
                  <a:pt x="16290" y="585558"/>
                </a:lnTo>
                <a:lnTo>
                  <a:pt x="13504" y="585885"/>
                </a:lnTo>
                <a:lnTo>
                  <a:pt x="10977" y="586719"/>
                </a:lnTo>
                <a:lnTo>
                  <a:pt x="10534" y="586850"/>
                </a:lnTo>
                <a:lnTo>
                  <a:pt x="9554" y="586523"/>
                </a:lnTo>
                <a:lnTo>
                  <a:pt x="8500" y="586163"/>
                </a:lnTo>
                <a:lnTo>
                  <a:pt x="7473" y="586229"/>
                </a:lnTo>
                <a:lnTo>
                  <a:pt x="6770" y="586278"/>
                </a:lnTo>
                <a:lnTo>
                  <a:pt x="2087" y="588191"/>
                </a:lnTo>
                <a:lnTo>
                  <a:pt x="1980" y="588223"/>
                </a:lnTo>
                <a:lnTo>
                  <a:pt x="180" y="592360"/>
                </a:lnTo>
                <a:lnTo>
                  <a:pt x="369" y="592442"/>
                </a:lnTo>
                <a:lnTo>
                  <a:pt x="1866" y="592818"/>
                </a:lnTo>
                <a:lnTo>
                  <a:pt x="2365" y="593063"/>
                </a:lnTo>
                <a:lnTo>
                  <a:pt x="2615" y="593194"/>
                </a:lnTo>
                <a:lnTo>
                  <a:pt x="3138" y="593423"/>
                </a:lnTo>
                <a:lnTo>
                  <a:pt x="3738" y="593570"/>
                </a:lnTo>
                <a:lnTo>
                  <a:pt x="4274" y="593701"/>
                </a:lnTo>
                <a:lnTo>
                  <a:pt x="4486" y="593750"/>
                </a:lnTo>
                <a:lnTo>
                  <a:pt x="4636" y="593783"/>
                </a:lnTo>
                <a:lnTo>
                  <a:pt x="5534" y="594682"/>
                </a:lnTo>
                <a:lnTo>
                  <a:pt x="6282" y="595434"/>
                </a:lnTo>
                <a:lnTo>
                  <a:pt x="7255" y="596039"/>
                </a:lnTo>
                <a:lnTo>
                  <a:pt x="7405" y="596187"/>
                </a:lnTo>
                <a:lnTo>
                  <a:pt x="8154" y="596481"/>
                </a:lnTo>
                <a:lnTo>
                  <a:pt x="8528" y="597315"/>
                </a:lnTo>
                <a:lnTo>
                  <a:pt x="9052" y="597315"/>
                </a:lnTo>
                <a:lnTo>
                  <a:pt x="9950" y="597985"/>
                </a:lnTo>
                <a:lnTo>
                  <a:pt x="11297" y="598574"/>
                </a:lnTo>
                <a:lnTo>
                  <a:pt x="12196" y="599097"/>
                </a:lnTo>
                <a:lnTo>
                  <a:pt x="13363" y="599898"/>
                </a:lnTo>
                <a:lnTo>
                  <a:pt x="13918" y="600748"/>
                </a:lnTo>
                <a:lnTo>
                  <a:pt x="14067" y="600978"/>
                </a:lnTo>
                <a:lnTo>
                  <a:pt x="14403" y="601484"/>
                </a:lnTo>
                <a:lnTo>
                  <a:pt x="14788" y="602073"/>
                </a:lnTo>
                <a:lnTo>
                  <a:pt x="15908" y="602825"/>
                </a:lnTo>
                <a:lnTo>
                  <a:pt x="16612" y="603888"/>
                </a:lnTo>
                <a:lnTo>
                  <a:pt x="16762" y="604051"/>
                </a:lnTo>
                <a:lnTo>
                  <a:pt x="17510" y="604787"/>
                </a:lnTo>
                <a:lnTo>
                  <a:pt x="18259" y="605915"/>
                </a:lnTo>
                <a:lnTo>
                  <a:pt x="19007" y="607044"/>
                </a:lnTo>
                <a:lnTo>
                  <a:pt x="19793" y="608156"/>
                </a:lnTo>
                <a:lnTo>
                  <a:pt x="20916" y="608941"/>
                </a:lnTo>
                <a:lnTo>
                  <a:pt x="21776" y="609807"/>
                </a:lnTo>
                <a:lnTo>
                  <a:pt x="22899" y="610559"/>
                </a:lnTo>
                <a:lnTo>
                  <a:pt x="24023" y="611230"/>
                </a:lnTo>
                <a:lnTo>
                  <a:pt x="25145" y="611982"/>
                </a:lnTo>
                <a:lnTo>
                  <a:pt x="26230" y="612767"/>
                </a:lnTo>
                <a:lnTo>
                  <a:pt x="26941" y="613633"/>
                </a:lnTo>
                <a:lnTo>
                  <a:pt x="27690" y="614745"/>
                </a:lnTo>
                <a:lnTo>
                  <a:pt x="28439" y="615873"/>
                </a:lnTo>
                <a:lnTo>
                  <a:pt x="28663" y="617525"/>
                </a:lnTo>
                <a:lnTo>
                  <a:pt x="28289" y="618784"/>
                </a:lnTo>
                <a:lnTo>
                  <a:pt x="28064" y="620517"/>
                </a:lnTo>
                <a:lnTo>
                  <a:pt x="27540" y="621776"/>
                </a:lnTo>
                <a:lnTo>
                  <a:pt x="26941" y="623052"/>
                </a:lnTo>
                <a:lnTo>
                  <a:pt x="26567" y="624556"/>
                </a:lnTo>
                <a:lnTo>
                  <a:pt x="26418" y="626208"/>
                </a:lnTo>
                <a:lnTo>
                  <a:pt x="26567" y="627842"/>
                </a:lnTo>
                <a:lnTo>
                  <a:pt x="27166" y="629118"/>
                </a:lnTo>
                <a:lnTo>
                  <a:pt x="27690" y="630393"/>
                </a:lnTo>
                <a:lnTo>
                  <a:pt x="28681" y="631309"/>
                </a:lnTo>
                <a:lnTo>
                  <a:pt x="29562" y="632257"/>
                </a:lnTo>
                <a:lnTo>
                  <a:pt x="30310" y="633010"/>
                </a:lnTo>
                <a:lnTo>
                  <a:pt x="31059" y="634138"/>
                </a:lnTo>
                <a:lnTo>
                  <a:pt x="31583" y="635413"/>
                </a:lnTo>
                <a:lnTo>
                  <a:pt x="31957" y="636836"/>
                </a:lnTo>
                <a:lnTo>
                  <a:pt x="32481" y="637948"/>
                </a:lnTo>
                <a:lnTo>
                  <a:pt x="32855" y="639452"/>
                </a:lnTo>
                <a:lnTo>
                  <a:pt x="33469" y="640744"/>
                </a:lnTo>
                <a:lnTo>
                  <a:pt x="34202" y="641839"/>
                </a:lnTo>
                <a:lnTo>
                  <a:pt x="34374" y="642150"/>
                </a:lnTo>
                <a:lnTo>
                  <a:pt x="34876" y="642967"/>
                </a:lnTo>
                <a:lnTo>
                  <a:pt x="35250" y="643491"/>
                </a:lnTo>
                <a:lnTo>
                  <a:pt x="35624" y="644014"/>
                </a:lnTo>
                <a:lnTo>
                  <a:pt x="36597" y="644995"/>
                </a:lnTo>
                <a:lnTo>
                  <a:pt x="37645" y="645665"/>
                </a:lnTo>
                <a:lnTo>
                  <a:pt x="38619" y="646630"/>
                </a:lnTo>
                <a:lnTo>
                  <a:pt x="39517" y="647153"/>
                </a:lnTo>
                <a:lnTo>
                  <a:pt x="40640" y="647906"/>
                </a:lnTo>
                <a:lnTo>
                  <a:pt x="41762" y="648429"/>
                </a:lnTo>
                <a:lnTo>
                  <a:pt x="43047" y="649034"/>
                </a:lnTo>
                <a:lnTo>
                  <a:pt x="44157" y="649786"/>
                </a:lnTo>
                <a:lnTo>
                  <a:pt x="44458" y="649949"/>
                </a:lnTo>
                <a:lnTo>
                  <a:pt x="44682" y="650080"/>
                </a:lnTo>
                <a:lnTo>
                  <a:pt x="45318" y="650489"/>
                </a:lnTo>
                <a:lnTo>
                  <a:pt x="46179" y="651421"/>
                </a:lnTo>
                <a:lnTo>
                  <a:pt x="46703" y="652696"/>
                </a:lnTo>
                <a:lnTo>
                  <a:pt x="47077" y="654201"/>
                </a:lnTo>
                <a:lnTo>
                  <a:pt x="46703" y="655623"/>
                </a:lnTo>
                <a:lnTo>
                  <a:pt x="46179" y="656964"/>
                </a:lnTo>
                <a:lnTo>
                  <a:pt x="45281" y="657863"/>
                </a:lnTo>
                <a:lnTo>
                  <a:pt x="44532" y="658992"/>
                </a:lnTo>
                <a:lnTo>
                  <a:pt x="43559" y="659891"/>
                </a:lnTo>
                <a:lnTo>
                  <a:pt x="42661" y="660790"/>
                </a:lnTo>
                <a:lnTo>
                  <a:pt x="41913" y="661902"/>
                </a:lnTo>
                <a:lnTo>
                  <a:pt x="41014" y="662801"/>
                </a:lnTo>
                <a:lnTo>
                  <a:pt x="40415" y="664077"/>
                </a:lnTo>
                <a:lnTo>
                  <a:pt x="40041" y="665565"/>
                </a:lnTo>
                <a:lnTo>
                  <a:pt x="40266" y="667216"/>
                </a:lnTo>
                <a:lnTo>
                  <a:pt x="40415" y="668868"/>
                </a:lnTo>
                <a:lnTo>
                  <a:pt x="40415" y="670732"/>
                </a:lnTo>
                <a:lnTo>
                  <a:pt x="40415" y="672612"/>
                </a:lnTo>
                <a:lnTo>
                  <a:pt x="40415" y="674264"/>
                </a:lnTo>
                <a:lnTo>
                  <a:pt x="40266" y="675899"/>
                </a:lnTo>
                <a:lnTo>
                  <a:pt x="40415" y="677550"/>
                </a:lnTo>
                <a:lnTo>
                  <a:pt x="40789" y="679055"/>
                </a:lnTo>
                <a:lnTo>
                  <a:pt x="41388" y="680314"/>
                </a:lnTo>
                <a:lnTo>
                  <a:pt x="41987" y="681164"/>
                </a:lnTo>
                <a:lnTo>
                  <a:pt x="42137" y="681360"/>
                </a:lnTo>
                <a:lnTo>
                  <a:pt x="42661" y="681884"/>
                </a:lnTo>
                <a:lnTo>
                  <a:pt x="43035" y="682341"/>
                </a:lnTo>
                <a:lnTo>
                  <a:pt x="43933" y="683241"/>
                </a:lnTo>
                <a:lnTo>
                  <a:pt x="44602" y="683682"/>
                </a:lnTo>
                <a:lnTo>
                  <a:pt x="45056" y="683993"/>
                </a:lnTo>
                <a:lnTo>
                  <a:pt x="46179" y="684729"/>
                </a:lnTo>
                <a:lnTo>
                  <a:pt x="47451" y="685252"/>
                </a:lnTo>
                <a:lnTo>
                  <a:pt x="48724" y="685857"/>
                </a:lnTo>
                <a:lnTo>
                  <a:pt x="50445" y="686004"/>
                </a:lnTo>
                <a:lnTo>
                  <a:pt x="52242" y="686004"/>
                </a:lnTo>
                <a:lnTo>
                  <a:pt x="54113" y="686004"/>
                </a:lnTo>
                <a:lnTo>
                  <a:pt x="55386" y="685628"/>
                </a:lnTo>
                <a:lnTo>
                  <a:pt x="56883" y="685252"/>
                </a:lnTo>
                <a:lnTo>
                  <a:pt x="58380" y="684892"/>
                </a:lnTo>
                <a:lnTo>
                  <a:pt x="60026" y="684729"/>
                </a:lnTo>
                <a:lnTo>
                  <a:pt x="61299" y="684205"/>
                </a:lnTo>
                <a:lnTo>
                  <a:pt x="62572" y="683617"/>
                </a:lnTo>
                <a:lnTo>
                  <a:pt x="64069" y="683241"/>
                </a:lnTo>
                <a:lnTo>
                  <a:pt x="65716" y="683470"/>
                </a:lnTo>
                <a:lnTo>
                  <a:pt x="67063" y="683993"/>
                </a:lnTo>
                <a:lnTo>
                  <a:pt x="67961" y="684892"/>
                </a:lnTo>
                <a:lnTo>
                  <a:pt x="68036" y="685039"/>
                </a:lnTo>
                <a:lnTo>
                  <a:pt x="68485" y="686233"/>
                </a:lnTo>
                <a:lnTo>
                  <a:pt x="68735" y="686740"/>
                </a:lnTo>
                <a:lnTo>
                  <a:pt x="68859" y="686985"/>
                </a:lnTo>
                <a:lnTo>
                  <a:pt x="69084" y="687541"/>
                </a:lnTo>
                <a:lnTo>
                  <a:pt x="69084" y="687737"/>
                </a:lnTo>
                <a:lnTo>
                  <a:pt x="69233" y="689160"/>
                </a:lnTo>
                <a:lnTo>
                  <a:pt x="69314" y="689470"/>
                </a:lnTo>
                <a:lnTo>
                  <a:pt x="69608" y="690648"/>
                </a:lnTo>
                <a:lnTo>
                  <a:pt x="69608" y="692479"/>
                </a:lnTo>
                <a:lnTo>
                  <a:pt x="69608" y="694310"/>
                </a:lnTo>
                <a:lnTo>
                  <a:pt x="69608" y="695962"/>
                </a:lnTo>
                <a:lnTo>
                  <a:pt x="69832" y="697613"/>
                </a:lnTo>
                <a:lnTo>
                  <a:pt x="69972" y="698104"/>
                </a:lnTo>
                <a:lnTo>
                  <a:pt x="70207" y="698889"/>
                </a:lnTo>
                <a:lnTo>
                  <a:pt x="70880" y="700001"/>
                </a:lnTo>
                <a:lnTo>
                  <a:pt x="71629" y="701129"/>
                </a:lnTo>
                <a:lnTo>
                  <a:pt x="72752" y="701881"/>
                </a:lnTo>
                <a:lnTo>
                  <a:pt x="73744" y="702862"/>
                </a:lnTo>
                <a:lnTo>
                  <a:pt x="74632" y="703696"/>
                </a:lnTo>
                <a:lnTo>
                  <a:pt x="75409" y="704841"/>
                </a:lnTo>
                <a:lnTo>
                  <a:pt x="76269" y="705691"/>
                </a:lnTo>
                <a:lnTo>
                  <a:pt x="77018" y="706819"/>
                </a:lnTo>
                <a:lnTo>
                  <a:pt x="77392" y="708307"/>
                </a:lnTo>
                <a:lnTo>
                  <a:pt x="77767" y="709730"/>
                </a:lnTo>
                <a:lnTo>
                  <a:pt x="78141" y="711234"/>
                </a:lnTo>
                <a:lnTo>
                  <a:pt x="77916" y="712885"/>
                </a:lnTo>
                <a:lnTo>
                  <a:pt x="77916" y="714521"/>
                </a:lnTo>
                <a:lnTo>
                  <a:pt x="77767" y="716172"/>
                </a:lnTo>
                <a:lnTo>
                  <a:pt x="77392" y="717676"/>
                </a:lnTo>
                <a:lnTo>
                  <a:pt x="77168" y="719312"/>
                </a:lnTo>
                <a:lnTo>
                  <a:pt x="77392" y="720963"/>
                </a:lnTo>
                <a:lnTo>
                  <a:pt x="77767" y="722467"/>
                </a:lnTo>
                <a:lnTo>
                  <a:pt x="77897" y="722614"/>
                </a:lnTo>
                <a:lnTo>
                  <a:pt x="78366" y="723285"/>
                </a:lnTo>
                <a:lnTo>
                  <a:pt x="78549" y="723465"/>
                </a:lnTo>
                <a:lnTo>
                  <a:pt x="79264" y="724184"/>
                </a:lnTo>
                <a:lnTo>
                  <a:pt x="80162" y="725084"/>
                </a:lnTo>
                <a:lnTo>
                  <a:pt x="81060" y="726048"/>
                </a:lnTo>
                <a:lnTo>
                  <a:pt x="82033" y="726948"/>
                </a:lnTo>
                <a:lnTo>
                  <a:pt x="82932" y="727847"/>
                </a:lnTo>
                <a:lnTo>
                  <a:pt x="83830" y="728746"/>
                </a:lnTo>
                <a:lnTo>
                  <a:pt x="84578" y="729874"/>
                </a:lnTo>
                <a:lnTo>
                  <a:pt x="85327" y="730921"/>
                </a:lnTo>
                <a:lnTo>
                  <a:pt x="86001" y="732049"/>
                </a:lnTo>
                <a:lnTo>
                  <a:pt x="86599" y="733308"/>
                </a:lnTo>
                <a:lnTo>
                  <a:pt x="87273" y="734436"/>
                </a:lnTo>
                <a:lnTo>
                  <a:pt x="87872" y="735712"/>
                </a:lnTo>
                <a:lnTo>
                  <a:pt x="88171" y="737134"/>
                </a:lnTo>
                <a:lnTo>
                  <a:pt x="88770" y="738410"/>
                </a:lnTo>
                <a:lnTo>
                  <a:pt x="89144" y="739898"/>
                </a:lnTo>
                <a:lnTo>
                  <a:pt x="89668" y="741173"/>
                </a:lnTo>
                <a:lnTo>
                  <a:pt x="90192" y="742449"/>
                </a:lnTo>
                <a:lnTo>
                  <a:pt x="90567" y="743871"/>
                </a:lnTo>
                <a:lnTo>
                  <a:pt x="91090" y="745146"/>
                </a:lnTo>
                <a:lnTo>
                  <a:pt x="91839" y="746258"/>
                </a:lnTo>
                <a:lnTo>
                  <a:pt x="92588" y="747305"/>
                </a:lnTo>
                <a:lnTo>
                  <a:pt x="93486" y="748286"/>
                </a:lnTo>
                <a:lnTo>
                  <a:pt x="94384" y="749185"/>
                </a:lnTo>
                <a:lnTo>
                  <a:pt x="95656" y="749708"/>
                </a:lnTo>
                <a:lnTo>
                  <a:pt x="97154" y="750084"/>
                </a:lnTo>
                <a:lnTo>
                  <a:pt x="98950" y="750084"/>
                </a:lnTo>
                <a:lnTo>
                  <a:pt x="100447" y="749708"/>
                </a:lnTo>
                <a:lnTo>
                  <a:pt x="101869" y="749332"/>
                </a:lnTo>
                <a:lnTo>
                  <a:pt x="102992" y="748662"/>
                </a:lnTo>
                <a:lnTo>
                  <a:pt x="104265" y="748057"/>
                </a:lnTo>
                <a:lnTo>
                  <a:pt x="105387" y="747387"/>
                </a:lnTo>
                <a:lnTo>
                  <a:pt x="106435" y="746634"/>
                </a:lnTo>
                <a:lnTo>
                  <a:pt x="106819" y="746389"/>
                </a:lnTo>
                <a:lnTo>
                  <a:pt x="107558" y="745882"/>
                </a:lnTo>
                <a:lnTo>
                  <a:pt x="108830" y="745359"/>
                </a:lnTo>
                <a:lnTo>
                  <a:pt x="109953" y="744623"/>
                </a:lnTo>
                <a:lnTo>
                  <a:pt x="111226" y="744836"/>
                </a:lnTo>
                <a:lnTo>
                  <a:pt x="112648" y="745212"/>
                </a:lnTo>
                <a:lnTo>
                  <a:pt x="113247" y="746487"/>
                </a:lnTo>
                <a:lnTo>
                  <a:pt x="113546" y="747910"/>
                </a:lnTo>
                <a:lnTo>
                  <a:pt x="113920" y="749414"/>
                </a:lnTo>
                <a:lnTo>
                  <a:pt x="114295" y="750837"/>
                </a:lnTo>
                <a:lnTo>
                  <a:pt x="114669" y="752259"/>
                </a:lnTo>
                <a:lnTo>
                  <a:pt x="115194" y="753600"/>
                </a:lnTo>
                <a:lnTo>
                  <a:pt x="116092" y="754499"/>
                </a:lnTo>
                <a:lnTo>
                  <a:pt x="117588" y="754875"/>
                </a:lnTo>
                <a:lnTo>
                  <a:pt x="118010" y="754908"/>
                </a:lnTo>
                <a:lnTo>
                  <a:pt x="119234" y="755023"/>
                </a:lnTo>
                <a:lnTo>
                  <a:pt x="120508" y="755628"/>
                </a:lnTo>
                <a:lnTo>
                  <a:pt x="121631" y="756298"/>
                </a:lnTo>
                <a:lnTo>
                  <a:pt x="121780" y="757949"/>
                </a:lnTo>
                <a:lnTo>
                  <a:pt x="122155" y="759356"/>
                </a:lnTo>
                <a:lnTo>
                  <a:pt x="122303" y="761089"/>
                </a:lnTo>
                <a:lnTo>
                  <a:pt x="121929" y="762512"/>
                </a:lnTo>
                <a:lnTo>
                  <a:pt x="121255" y="763623"/>
                </a:lnTo>
                <a:lnTo>
                  <a:pt x="120508" y="764686"/>
                </a:lnTo>
                <a:lnTo>
                  <a:pt x="119910" y="765945"/>
                </a:lnTo>
                <a:lnTo>
                  <a:pt x="119609" y="767450"/>
                </a:lnTo>
                <a:lnTo>
                  <a:pt x="119385" y="769019"/>
                </a:lnTo>
                <a:lnTo>
                  <a:pt x="119385" y="770883"/>
                </a:lnTo>
                <a:lnTo>
                  <a:pt x="119910" y="772159"/>
                </a:lnTo>
                <a:lnTo>
                  <a:pt x="120508" y="773434"/>
                </a:lnTo>
                <a:lnTo>
                  <a:pt x="121182" y="774481"/>
                </a:lnTo>
                <a:lnTo>
                  <a:pt x="122079" y="775462"/>
                </a:lnTo>
                <a:lnTo>
                  <a:pt x="123427" y="775985"/>
                </a:lnTo>
                <a:lnTo>
                  <a:pt x="124998" y="776132"/>
                </a:lnTo>
                <a:lnTo>
                  <a:pt x="126645" y="775985"/>
                </a:lnTo>
                <a:lnTo>
                  <a:pt x="128293" y="775838"/>
                </a:lnTo>
                <a:lnTo>
                  <a:pt x="129565" y="775233"/>
                </a:lnTo>
                <a:lnTo>
                  <a:pt x="130912" y="774710"/>
                </a:lnTo>
                <a:lnTo>
                  <a:pt x="132708" y="774710"/>
                </a:lnTo>
                <a:lnTo>
                  <a:pt x="134354" y="774562"/>
                </a:lnTo>
                <a:lnTo>
                  <a:pt x="135628" y="775086"/>
                </a:lnTo>
                <a:lnTo>
                  <a:pt x="136900" y="775609"/>
                </a:lnTo>
                <a:lnTo>
                  <a:pt x="138024" y="776361"/>
                </a:lnTo>
                <a:lnTo>
                  <a:pt x="138697" y="777097"/>
                </a:lnTo>
                <a:lnTo>
                  <a:pt x="139446" y="778160"/>
                </a:lnTo>
                <a:lnTo>
                  <a:pt x="140568" y="778896"/>
                </a:lnTo>
                <a:lnTo>
                  <a:pt x="141840" y="779419"/>
                </a:lnTo>
                <a:lnTo>
                  <a:pt x="143488" y="779272"/>
                </a:lnTo>
                <a:lnTo>
                  <a:pt x="144760" y="778748"/>
                </a:lnTo>
                <a:lnTo>
                  <a:pt x="145882" y="777996"/>
                </a:lnTo>
                <a:lnTo>
                  <a:pt x="146556" y="776950"/>
                </a:lnTo>
                <a:lnTo>
                  <a:pt x="147305" y="775838"/>
                </a:lnTo>
                <a:lnTo>
                  <a:pt x="147829" y="774562"/>
                </a:lnTo>
                <a:lnTo>
                  <a:pt x="148428" y="773287"/>
                </a:lnTo>
                <a:lnTo>
                  <a:pt x="148951" y="772012"/>
                </a:lnTo>
                <a:lnTo>
                  <a:pt x="149550" y="770736"/>
                </a:lnTo>
                <a:lnTo>
                  <a:pt x="150225" y="769624"/>
                </a:lnTo>
                <a:lnTo>
                  <a:pt x="150823" y="768349"/>
                </a:lnTo>
                <a:lnTo>
                  <a:pt x="151347" y="767073"/>
                </a:lnTo>
                <a:lnTo>
                  <a:pt x="151497" y="766714"/>
                </a:lnTo>
                <a:lnTo>
                  <a:pt x="151871" y="765798"/>
                </a:lnTo>
                <a:lnTo>
                  <a:pt x="152470" y="764523"/>
                </a:lnTo>
                <a:lnTo>
                  <a:pt x="152993" y="763264"/>
                </a:lnTo>
                <a:lnTo>
                  <a:pt x="153518" y="761988"/>
                </a:lnTo>
                <a:lnTo>
                  <a:pt x="153892" y="760566"/>
                </a:lnTo>
                <a:lnTo>
                  <a:pt x="154491" y="759290"/>
                </a:lnTo>
                <a:lnTo>
                  <a:pt x="155014" y="758015"/>
                </a:lnTo>
                <a:lnTo>
                  <a:pt x="155763" y="756887"/>
                </a:lnTo>
                <a:lnTo>
                  <a:pt x="156512" y="755840"/>
                </a:lnTo>
                <a:lnTo>
                  <a:pt x="157560" y="754941"/>
                </a:lnTo>
                <a:lnTo>
                  <a:pt x="159056" y="754581"/>
                </a:lnTo>
                <a:lnTo>
                  <a:pt x="160479" y="754205"/>
                </a:lnTo>
                <a:lnTo>
                  <a:pt x="162125" y="754042"/>
                </a:lnTo>
                <a:lnTo>
                  <a:pt x="163623" y="753682"/>
                </a:lnTo>
                <a:lnTo>
                  <a:pt x="165046" y="753306"/>
                </a:lnTo>
                <a:lnTo>
                  <a:pt x="166393" y="752783"/>
                </a:lnTo>
                <a:lnTo>
                  <a:pt x="167665" y="752178"/>
                </a:lnTo>
                <a:lnTo>
                  <a:pt x="168713" y="751507"/>
                </a:lnTo>
                <a:lnTo>
                  <a:pt x="169837" y="750755"/>
                </a:lnTo>
                <a:lnTo>
                  <a:pt x="170584" y="749627"/>
                </a:lnTo>
                <a:lnTo>
                  <a:pt x="171483" y="748727"/>
                </a:lnTo>
                <a:lnTo>
                  <a:pt x="172230" y="747681"/>
                </a:lnTo>
                <a:lnTo>
                  <a:pt x="173130" y="746782"/>
                </a:lnTo>
                <a:lnTo>
                  <a:pt x="174251" y="746046"/>
                </a:lnTo>
                <a:lnTo>
                  <a:pt x="175525" y="745523"/>
                </a:lnTo>
                <a:lnTo>
                  <a:pt x="176797" y="744999"/>
                </a:lnTo>
                <a:lnTo>
                  <a:pt x="178444" y="744770"/>
                </a:lnTo>
                <a:lnTo>
                  <a:pt x="180090" y="744999"/>
                </a:lnTo>
                <a:lnTo>
                  <a:pt x="181513" y="745294"/>
                </a:lnTo>
                <a:lnTo>
                  <a:pt x="183009" y="745670"/>
                </a:lnTo>
                <a:lnTo>
                  <a:pt x="184057" y="746422"/>
                </a:lnTo>
                <a:lnTo>
                  <a:pt x="185181" y="747158"/>
                </a:lnTo>
                <a:lnTo>
                  <a:pt x="186078" y="748057"/>
                </a:lnTo>
                <a:lnTo>
                  <a:pt x="187202" y="748809"/>
                </a:lnTo>
                <a:lnTo>
                  <a:pt x="188250" y="749561"/>
                </a:lnTo>
                <a:lnTo>
                  <a:pt x="189597" y="750084"/>
                </a:lnTo>
                <a:lnTo>
                  <a:pt x="190869" y="750608"/>
                </a:lnTo>
                <a:lnTo>
                  <a:pt x="193564" y="751507"/>
                </a:lnTo>
                <a:lnTo>
                  <a:pt x="195062" y="751883"/>
                </a:lnTo>
                <a:lnTo>
                  <a:pt x="196483" y="751948"/>
                </a:lnTo>
                <a:lnTo>
                  <a:pt x="198129" y="751736"/>
                </a:lnTo>
                <a:lnTo>
                  <a:pt x="199403" y="751213"/>
                </a:lnTo>
                <a:lnTo>
                  <a:pt x="200675" y="750673"/>
                </a:lnTo>
                <a:lnTo>
                  <a:pt x="201798" y="749938"/>
                </a:lnTo>
                <a:lnTo>
                  <a:pt x="202696" y="749038"/>
                </a:lnTo>
                <a:lnTo>
                  <a:pt x="203445" y="747910"/>
                </a:lnTo>
                <a:lnTo>
                  <a:pt x="204192" y="746863"/>
                </a:lnTo>
                <a:lnTo>
                  <a:pt x="204941" y="745735"/>
                </a:lnTo>
                <a:lnTo>
                  <a:pt x="205466" y="744476"/>
                </a:lnTo>
                <a:lnTo>
                  <a:pt x="205989" y="743201"/>
                </a:lnTo>
                <a:lnTo>
                  <a:pt x="206588" y="741925"/>
                </a:lnTo>
                <a:lnTo>
                  <a:pt x="207113" y="740650"/>
                </a:lnTo>
                <a:lnTo>
                  <a:pt x="207861" y="739603"/>
                </a:lnTo>
                <a:lnTo>
                  <a:pt x="208609" y="738475"/>
                </a:lnTo>
                <a:lnTo>
                  <a:pt x="209657" y="738475"/>
                </a:lnTo>
                <a:lnTo>
                  <a:pt x="211155" y="738099"/>
                </a:lnTo>
                <a:lnTo>
                  <a:pt x="212427" y="737576"/>
                </a:lnTo>
                <a:lnTo>
                  <a:pt x="213550" y="736840"/>
                </a:lnTo>
                <a:lnTo>
                  <a:pt x="214224" y="735777"/>
                </a:lnTo>
                <a:lnTo>
                  <a:pt x="214448" y="734142"/>
                </a:lnTo>
                <a:lnTo>
                  <a:pt x="214973" y="732867"/>
                </a:lnTo>
                <a:lnTo>
                  <a:pt x="216245" y="732343"/>
                </a:lnTo>
                <a:lnTo>
                  <a:pt x="218115" y="732343"/>
                </a:lnTo>
                <a:lnTo>
                  <a:pt x="219762" y="732491"/>
                </a:lnTo>
                <a:lnTo>
                  <a:pt x="221034" y="731967"/>
                </a:lnTo>
                <a:lnTo>
                  <a:pt x="221933" y="731068"/>
                </a:lnTo>
                <a:lnTo>
                  <a:pt x="222457" y="729793"/>
                </a:lnTo>
                <a:lnTo>
                  <a:pt x="222831" y="728305"/>
                </a:lnTo>
                <a:lnTo>
                  <a:pt x="222831" y="726506"/>
                </a:lnTo>
                <a:lnTo>
                  <a:pt x="223057" y="724854"/>
                </a:lnTo>
                <a:lnTo>
                  <a:pt x="223804" y="723726"/>
                </a:lnTo>
                <a:lnTo>
                  <a:pt x="224852" y="723056"/>
                </a:lnTo>
                <a:lnTo>
                  <a:pt x="226724" y="723056"/>
                </a:lnTo>
                <a:lnTo>
                  <a:pt x="228371" y="723203"/>
                </a:lnTo>
                <a:lnTo>
                  <a:pt x="230166" y="723203"/>
                </a:lnTo>
                <a:lnTo>
                  <a:pt x="231290" y="722533"/>
                </a:lnTo>
                <a:lnTo>
                  <a:pt x="232562" y="721944"/>
                </a:lnTo>
                <a:lnTo>
                  <a:pt x="233461" y="721045"/>
                </a:lnTo>
                <a:lnTo>
                  <a:pt x="234359" y="720145"/>
                </a:lnTo>
                <a:lnTo>
                  <a:pt x="235482" y="719393"/>
                </a:lnTo>
                <a:lnTo>
                  <a:pt x="236380" y="718494"/>
                </a:lnTo>
                <a:lnTo>
                  <a:pt x="237353" y="717595"/>
                </a:lnTo>
                <a:lnTo>
                  <a:pt x="238401" y="716843"/>
                </a:lnTo>
                <a:lnTo>
                  <a:pt x="239524" y="716172"/>
                </a:lnTo>
                <a:lnTo>
                  <a:pt x="240947" y="715796"/>
                </a:lnTo>
                <a:lnTo>
                  <a:pt x="242817" y="715796"/>
                </a:lnTo>
                <a:lnTo>
                  <a:pt x="244240" y="716172"/>
                </a:lnTo>
                <a:lnTo>
                  <a:pt x="245512" y="716695"/>
                </a:lnTo>
                <a:lnTo>
                  <a:pt x="247010" y="717071"/>
                </a:lnTo>
                <a:lnTo>
                  <a:pt x="248656" y="717300"/>
                </a:lnTo>
                <a:lnTo>
                  <a:pt x="249928" y="716695"/>
                </a:lnTo>
                <a:lnTo>
                  <a:pt x="250826" y="715796"/>
                </a:lnTo>
                <a:lnTo>
                  <a:pt x="251799" y="714897"/>
                </a:lnTo>
                <a:lnTo>
                  <a:pt x="252698" y="713997"/>
                </a:lnTo>
                <a:lnTo>
                  <a:pt x="253745" y="713261"/>
                </a:lnTo>
                <a:lnTo>
                  <a:pt x="255393" y="713098"/>
                </a:lnTo>
                <a:lnTo>
                  <a:pt x="256889" y="713474"/>
                </a:lnTo>
                <a:lnTo>
                  <a:pt x="258312" y="713850"/>
                </a:lnTo>
                <a:lnTo>
                  <a:pt x="259958" y="713997"/>
                </a:lnTo>
                <a:lnTo>
                  <a:pt x="261454" y="714373"/>
                </a:lnTo>
                <a:lnTo>
                  <a:pt x="263251" y="714373"/>
                </a:lnTo>
                <a:lnTo>
                  <a:pt x="264749" y="713997"/>
                </a:lnTo>
                <a:lnTo>
                  <a:pt x="266396" y="714226"/>
                </a:lnTo>
                <a:lnTo>
                  <a:pt x="267145" y="715355"/>
                </a:lnTo>
                <a:lnTo>
                  <a:pt x="267668" y="716630"/>
                </a:lnTo>
                <a:lnTo>
                  <a:pt x="267444" y="718200"/>
                </a:lnTo>
                <a:lnTo>
                  <a:pt x="267444" y="720064"/>
                </a:lnTo>
                <a:lnTo>
                  <a:pt x="267293" y="721715"/>
                </a:lnTo>
                <a:lnTo>
                  <a:pt x="267069" y="723367"/>
                </a:lnTo>
                <a:lnTo>
                  <a:pt x="267293" y="725002"/>
                </a:lnTo>
                <a:lnTo>
                  <a:pt x="267444" y="726572"/>
                </a:lnTo>
                <a:lnTo>
                  <a:pt x="267967" y="727929"/>
                </a:lnTo>
                <a:lnTo>
                  <a:pt x="268716" y="728975"/>
                </a:lnTo>
                <a:lnTo>
                  <a:pt x="269614" y="729874"/>
                </a:lnTo>
                <a:lnTo>
                  <a:pt x="270513" y="730839"/>
                </a:lnTo>
                <a:lnTo>
                  <a:pt x="271635" y="731526"/>
                </a:lnTo>
                <a:lnTo>
                  <a:pt x="272758" y="732262"/>
                </a:lnTo>
                <a:lnTo>
                  <a:pt x="274030" y="732785"/>
                </a:lnTo>
                <a:lnTo>
                  <a:pt x="275677" y="733014"/>
                </a:lnTo>
                <a:lnTo>
                  <a:pt x="277099" y="733390"/>
                </a:lnTo>
                <a:lnTo>
                  <a:pt x="278896" y="733390"/>
                </a:lnTo>
                <a:lnTo>
                  <a:pt x="280543" y="733537"/>
                </a:lnTo>
                <a:lnTo>
                  <a:pt x="282189" y="733766"/>
                </a:lnTo>
                <a:lnTo>
                  <a:pt x="283462" y="734289"/>
                </a:lnTo>
                <a:lnTo>
                  <a:pt x="284735" y="734894"/>
                </a:lnTo>
                <a:lnTo>
                  <a:pt x="286083" y="735418"/>
                </a:lnTo>
                <a:lnTo>
                  <a:pt x="286231" y="735466"/>
                </a:lnTo>
                <a:lnTo>
                  <a:pt x="287355" y="735941"/>
                </a:lnTo>
                <a:lnTo>
                  <a:pt x="288252" y="736905"/>
                </a:lnTo>
                <a:lnTo>
                  <a:pt x="289152" y="737805"/>
                </a:lnTo>
                <a:lnTo>
                  <a:pt x="289899" y="738851"/>
                </a:lnTo>
                <a:lnTo>
                  <a:pt x="290947" y="739603"/>
                </a:lnTo>
                <a:lnTo>
                  <a:pt x="291846" y="740503"/>
                </a:lnTo>
                <a:lnTo>
                  <a:pt x="293192" y="741091"/>
                </a:lnTo>
                <a:lnTo>
                  <a:pt x="294466" y="741631"/>
                </a:lnTo>
                <a:lnTo>
                  <a:pt x="295738" y="742154"/>
                </a:lnTo>
                <a:lnTo>
                  <a:pt x="296786" y="742890"/>
                </a:lnTo>
                <a:lnTo>
                  <a:pt x="297535" y="744018"/>
                </a:lnTo>
                <a:lnTo>
                  <a:pt x="298433" y="744918"/>
                </a:lnTo>
                <a:lnTo>
                  <a:pt x="299182" y="745964"/>
                </a:lnTo>
                <a:lnTo>
                  <a:pt x="300079" y="746945"/>
                </a:lnTo>
                <a:lnTo>
                  <a:pt x="300977" y="747844"/>
                </a:lnTo>
                <a:lnTo>
                  <a:pt x="302100" y="748580"/>
                </a:lnTo>
                <a:lnTo>
                  <a:pt x="303148" y="749332"/>
                </a:lnTo>
                <a:lnTo>
                  <a:pt x="304272" y="750003"/>
                </a:lnTo>
                <a:lnTo>
                  <a:pt x="305393" y="750755"/>
                </a:lnTo>
                <a:lnTo>
                  <a:pt x="306442" y="751507"/>
                </a:lnTo>
                <a:lnTo>
                  <a:pt x="307715" y="752030"/>
                </a:lnTo>
                <a:lnTo>
                  <a:pt x="308987" y="752619"/>
                </a:lnTo>
                <a:lnTo>
                  <a:pt x="310484" y="752995"/>
                </a:lnTo>
                <a:lnTo>
                  <a:pt x="311757" y="753518"/>
                </a:lnTo>
                <a:lnTo>
                  <a:pt x="313178" y="753894"/>
                </a:lnTo>
                <a:lnTo>
                  <a:pt x="314676" y="754271"/>
                </a:lnTo>
                <a:lnTo>
                  <a:pt x="316323" y="754418"/>
                </a:lnTo>
                <a:lnTo>
                  <a:pt x="317969" y="754647"/>
                </a:lnTo>
                <a:lnTo>
                  <a:pt x="319392" y="755023"/>
                </a:lnTo>
                <a:lnTo>
                  <a:pt x="321038" y="755170"/>
                </a:lnTo>
                <a:lnTo>
                  <a:pt x="322685" y="755399"/>
                </a:lnTo>
                <a:lnTo>
                  <a:pt x="323957" y="755922"/>
                </a:lnTo>
                <a:lnTo>
                  <a:pt x="325455" y="756298"/>
                </a:lnTo>
                <a:lnTo>
                  <a:pt x="326727" y="756821"/>
                </a:lnTo>
                <a:lnTo>
                  <a:pt x="327775" y="757573"/>
                </a:lnTo>
                <a:lnTo>
                  <a:pt x="328898" y="758309"/>
                </a:lnTo>
                <a:lnTo>
                  <a:pt x="330171" y="758832"/>
                </a:lnTo>
                <a:lnTo>
                  <a:pt x="331443" y="759356"/>
                </a:lnTo>
                <a:lnTo>
                  <a:pt x="332715" y="759961"/>
                </a:lnTo>
                <a:lnTo>
                  <a:pt x="333089" y="760337"/>
                </a:lnTo>
                <a:lnTo>
                  <a:pt x="334213" y="761089"/>
                </a:lnTo>
                <a:lnTo>
                  <a:pt x="335485" y="761612"/>
                </a:lnTo>
                <a:lnTo>
                  <a:pt x="336757" y="762135"/>
                </a:lnTo>
                <a:lnTo>
                  <a:pt x="338031" y="762724"/>
                </a:lnTo>
                <a:lnTo>
                  <a:pt x="339451" y="763035"/>
                </a:lnTo>
                <a:lnTo>
                  <a:pt x="340949" y="763623"/>
                </a:lnTo>
                <a:lnTo>
                  <a:pt x="342596" y="763787"/>
                </a:lnTo>
                <a:lnTo>
                  <a:pt x="344018" y="764147"/>
                </a:lnTo>
                <a:lnTo>
                  <a:pt x="345665" y="764376"/>
                </a:lnTo>
                <a:lnTo>
                  <a:pt x="347536" y="764376"/>
                </a:lnTo>
                <a:lnTo>
                  <a:pt x="349333" y="764376"/>
                </a:lnTo>
                <a:lnTo>
                  <a:pt x="351130" y="764376"/>
                </a:lnTo>
                <a:lnTo>
                  <a:pt x="353000" y="764376"/>
                </a:lnTo>
                <a:lnTo>
                  <a:pt x="354647" y="764604"/>
                </a:lnTo>
                <a:lnTo>
                  <a:pt x="355920" y="765128"/>
                </a:lnTo>
                <a:lnTo>
                  <a:pt x="357193" y="765651"/>
                </a:lnTo>
                <a:lnTo>
                  <a:pt x="358615" y="766027"/>
                </a:lnTo>
                <a:lnTo>
                  <a:pt x="359737" y="766779"/>
                </a:lnTo>
                <a:lnTo>
                  <a:pt x="360860" y="767678"/>
                </a:lnTo>
                <a:lnTo>
                  <a:pt x="361908" y="768414"/>
                </a:lnTo>
                <a:lnTo>
                  <a:pt x="362806" y="769314"/>
                </a:lnTo>
                <a:lnTo>
                  <a:pt x="363779" y="770213"/>
                </a:lnTo>
                <a:lnTo>
                  <a:pt x="364827" y="770965"/>
                </a:lnTo>
                <a:lnTo>
                  <a:pt x="365950" y="771717"/>
                </a:lnTo>
                <a:lnTo>
                  <a:pt x="366998" y="772469"/>
                </a:lnTo>
                <a:lnTo>
                  <a:pt x="368271" y="772993"/>
                </a:lnTo>
                <a:lnTo>
                  <a:pt x="369392" y="773728"/>
                </a:lnTo>
                <a:lnTo>
                  <a:pt x="370666" y="774252"/>
                </a:lnTo>
                <a:lnTo>
                  <a:pt x="371413" y="774252"/>
                </a:lnTo>
                <a:lnTo>
                  <a:pt x="372461" y="775004"/>
                </a:lnTo>
                <a:lnTo>
                  <a:pt x="373735" y="775527"/>
                </a:lnTo>
                <a:lnTo>
                  <a:pt x="375231" y="775903"/>
                </a:lnTo>
                <a:lnTo>
                  <a:pt x="376878" y="776132"/>
                </a:lnTo>
                <a:lnTo>
                  <a:pt x="378300" y="775756"/>
                </a:lnTo>
                <a:lnTo>
                  <a:pt x="379049" y="774710"/>
                </a:lnTo>
                <a:lnTo>
                  <a:pt x="379798" y="773581"/>
                </a:lnTo>
                <a:lnTo>
                  <a:pt x="380920" y="772829"/>
                </a:lnTo>
                <a:lnTo>
                  <a:pt x="382194" y="772682"/>
                </a:lnTo>
                <a:lnTo>
                  <a:pt x="383615" y="773058"/>
                </a:lnTo>
                <a:lnTo>
                  <a:pt x="384738" y="773810"/>
                </a:lnTo>
                <a:lnTo>
                  <a:pt x="385861" y="774481"/>
                </a:lnTo>
                <a:lnTo>
                  <a:pt x="386759" y="775462"/>
                </a:lnTo>
                <a:lnTo>
                  <a:pt x="388031" y="775985"/>
                </a:lnTo>
                <a:lnTo>
                  <a:pt x="389303" y="776508"/>
                </a:lnTo>
                <a:lnTo>
                  <a:pt x="390577" y="776655"/>
                </a:lnTo>
                <a:lnTo>
                  <a:pt x="390951" y="776737"/>
                </a:lnTo>
                <a:lnTo>
                  <a:pt x="392372" y="776361"/>
                </a:lnTo>
                <a:lnTo>
                  <a:pt x="393646" y="775838"/>
                </a:lnTo>
                <a:lnTo>
                  <a:pt x="394992" y="775314"/>
                </a:lnTo>
                <a:lnTo>
                  <a:pt x="396040" y="774562"/>
                </a:lnTo>
                <a:lnTo>
                  <a:pt x="397163" y="773810"/>
                </a:lnTo>
                <a:lnTo>
                  <a:pt x="398435" y="773287"/>
                </a:lnTo>
                <a:lnTo>
                  <a:pt x="399709" y="772764"/>
                </a:lnTo>
                <a:lnTo>
                  <a:pt x="401205" y="772388"/>
                </a:lnTo>
                <a:lnTo>
                  <a:pt x="402628" y="772388"/>
                </a:lnTo>
                <a:lnTo>
                  <a:pt x="404126" y="772764"/>
                </a:lnTo>
                <a:lnTo>
                  <a:pt x="405398" y="772993"/>
                </a:lnTo>
                <a:lnTo>
                  <a:pt x="406295" y="773516"/>
                </a:lnTo>
                <a:lnTo>
                  <a:pt x="407044" y="774562"/>
                </a:lnTo>
                <a:lnTo>
                  <a:pt x="407193" y="775903"/>
                </a:lnTo>
                <a:lnTo>
                  <a:pt x="406969" y="777473"/>
                </a:lnTo>
                <a:lnTo>
                  <a:pt x="406446" y="778830"/>
                </a:lnTo>
                <a:lnTo>
                  <a:pt x="405921" y="780024"/>
                </a:lnTo>
                <a:lnTo>
                  <a:pt x="405323" y="781299"/>
                </a:lnTo>
                <a:lnTo>
                  <a:pt x="404948" y="782787"/>
                </a:lnTo>
                <a:lnTo>
                  <a:pt x="404948" y="784586"/>
                </a:lnTo>
                <a:lnTo>
                  <a:pt x="405323" y="786090"/>
                </a:lnTo>
                <a:lnTo>
                  <a:pt x="405846" y="787365"/>
                </a:lnTo>
                <a:lnTo>
                  <a:pt x="406595" y="788412"/>
                </a:lnTo>
                <a:lnTo>
                  <a:pt x="407494" y="789377"/>
                </a:lnTo>
                <a:lnTo>
                  <a:pt x="408616" y="790047"/>
                </a:lnTo>
                <a:lnTo>
                  <a:pt x="409891" y="789785"/>
                </a:lnTo>
                <a:lnTo>
                  <a:pt x="410038" y="789753"/>
                </a:lnTo>
                <a:lnTo>
                  <a:pt x="410787" y="788625"/>
                </a:lnTo>
                <a:lnTo>
                  <a:pt x="411310" y="787365"/>
                </a:lnTo>
                <a:lnTo>
                  <a:pt x="412059" y="786237"/>
                </a:lnTo>
                <a:lnTo>
                  <a:pt x="412957" y="785338"/>
                </a:lnTo>
                <a:lnTo>
                  <a:pt x="414455" y="785043"/>
                </a:lnTo>
                <a:lnTo>
                  <a:pt x="416101" y="785191"/>
                </a:lnTo>
                <a:lnTo>
                  <a:pt x="417373" y="785714"/>
                </a:lnTo>
                <a:lnTo>
                  <a:pt x="418497" y="786466"/>
                </a:lnTo>
                <a:lnTo>
                  <a:pt x="419394" y="787365"/>
                </a:lnTo>
                <a:lnTo>
                  <a:pt x="420292" y="788330"/>
                </a:lnTo>
                <a:lnTo>
                  <a:pt x="420967" y="788772"/>
                </a:lnTo>
                <a:lnTo>
                  <a:pt x="421340" y="789001"/>
                </a:lnTo>
                <a:lnTo>
                  <a:pt x="422287" y="789638"/>
                </a:lnTo>
                <a:lnTo>
                  <a:pt x="422464" y="789753"/>
                </a:lnTo>
                <a:lnTo>
                  <a:pt x="423737" y="790358"/>
                </a:lnTo>
                <a:lnTo>
                  <a:pt x="425384" y="790505"/>
                </a:lnTo>
                <a:lnTo>
                  <a:pt x="427030" y="790358"/>
                </a:lnTo>
                <a:lnTo>
                  <a:pt x="428527" y="790734"/>
                </a:lnTo>
                <a:lnTo>
                  <a:pt x="429799" y="791257"/>
                </a:lnTo>
                <a:lnTo>
                  <a:pt x="430847" y="791993"/>
                </a:lnTo>
                <a:lnTo>
                  <a:pt x="431746" y="792892"/>
                </a:lnTo>
                <a:lnTo>
                  <a:pt x="432719" y="793791"/>
                </a:lnTo>
                <a:lnTo>
                  <a:pt x="433617" y="794691"/>
                </a:lnTo>
                <a:lnTo>
                  <a:pt x="434514" y="795672"/>
                </a:lnTo>
                <a:lnTo>
                  <a:pt x="435563" y="796342"/>
                </a:lnTo>
                <a:lnTo>
                  <a:pt x="436836" y="796947"/>
                </a:lnTo>
                <a:lnTo>
                  <a:pt x="437958" y="797683"/>
                </a:lnTo>
                <a:lnTo>
                  <a:pt x="439230" y="798206"/>
                </a:lnTo>
                <a:lnTo>
                  <a:pt x="440504" y="798730"/>
                </a:lnTo>
                <a:lnTo>
                  <a:pt x="441627" y="799482"/>
                </a:lnTo>
                <a:lnTo>
                  <a:pt x="442898" y="800005"/>
                </a:lnTo>
                <a:lnTo>
                  <a:pt x="443946" y="800757"/>
                </a:lnTo>
                <a:lnTo>
                  <a:pt x="445444" y="801133"/>
                </a:lnTo>
                <a:lnTo>
                  <a:pt x="446716" y="801656"/>
                </a:lnTo>
                <a:lnTo>
                  <a:pt x="447990" y="802261"/>
                </a:lnTo>
                <a:lnTo>
                  <a:pt x="449410" y="802621"/>
                </a:lnTo>
                <a:lnTo>
                  <a:pt x="451059" y="802409"/>
                </a:lnTo>
                <a:lnTo>
                  <a:pt x="452404" y="801885"/>
                </a:lnTo>
                <a:lnTo>
                  <a:pt x="453078" y="800839"/>
                </a:lnTo>
                <a:lnTo>
                  <a:pt x="454051" y="799940"/>
                </a:lnTo>
                <a:lnTo>
                  <a:pt x="454950" y="798958"/>
                </a:lnTo>
                <a:lnTo>
                  <a:pt x="455998" y="798288"/>
                </a:lnTo>
                <a:lnTo>
                  <a:pt x="457346" y="797765"/>
                </a:lnTo>
                <a:lnTo>
                  <a:pt x="458618" y="797160"/>
                </a:lnTo>
                <a:lnTo>
                  <a:pt x="460264" y="797013"/>
                </a:lnTo>
                <a:lnTo>
                  <a:pt x="461911" y="797242"/>
                </a:lnTo>
                <a:lnTo>
                  <a:pt x="463183" y="797765"/>
                </a:lnTo>
                <a:lnTo>
                  <a:pt x="464082" y="798664"/>
                </a:lnTo>
                <a:lnTo>
                  <a:pt x="464980" y="799563"/>
                </a:lnTo>
                <a:lnTo>
                  <a:pt x="465878" y="800463"/>
                </a:lnTo>
                <a:lnTo>
                  <a:pt x="466627" y="801575"/>
                </a:lnTo>
                <a:lnTo>
                  <a:pt x="467300" y="802703"/>
                </a:lnTo>
                <a:lnTo>
                  <a:pt x="467899" y="804126"/>
                </a:lnTo>
                <a:lnTo>
                  <a:pt x="468424" y="805401"/>
                </a:lnTo>
                <a:lnTo>
                  <a:pt x="469321" y="806366"/>
                </a:lnTo>
                <a:lnTo>
                  <a:pt x="470445" y="807052"/>
                </a:lnTo>
                <a:lnTo>
                  <a:pt x="471493" y="807788"/>
                </a:lnTo>
                <a:lnTo>
                  <a:pt x="472616" y="808540"/>
                </a:lnTo>
                <a:lnTo>
                  <a:pt x="473888" y="809064"/>
                </a:lnTo>
                <a:lnTo>
                  <a:pt x="475160" y="809669"/>
                </a:lnTo>
                <a:lnTo>
                  <a:pt x="476433" y="810192"/>
                </a:lnTo>
                <a:lnTo>
                  <a:pt x="477556" y="810944"/>
                </a:lnTo>
                <a:lnTo>
                  <a:pt x="478454" y="811843"/>
                </a:lnTo>
                <a:lnTo>
                  <a:pt x="479502" y="812579"/>
                </a:lnTo>
                <a:lnTo>
                  <a:pt x="480999" y="812955"/>
                </a:lnTo>
                <a:lnTo>
                  <a:pt x="482272" y="813478"/>
                </a:lnTo>
                <a:lnTo>
                  <a:pt x="483918" y="813331"/>
                </a:lnTo>
                <a:lnTo>
                  <a:pt x="485565" y="813102"/>
                </a:lnTo>
                <a:lnTo>
                  <a:pt x="486462" y="812203"/>
                </a:lnTo>
                <a:lnTo>
                  <a:pt x="487211" y="811156"/>
                </a:lnTo>
                <a:lnTo>
                  <a:pt x="487736" y="809881"/>
                </a:lnTo>
                <a:lnTo>
                  <a:pt x="487960" y="808246"/>
                </a:lnTo>
                <a:lnTo>
                  <a:pt x="488109" y="806595"/>
                </a:lnTo>
                <a:lnTo>
                  <a:pt x="488483" y="805172"/>
                </a:lnTo>
                <a:lnTo>
                  <a:pt x="489981" y="805172"/>
                </a:lnTo>
                <a:lnTo>
                  <a:pt x="491029" y="805842"/>
                </a:lnTo>
                <a:lnTo>
                  <a:pt x="492153" y="806595"/>
                </a:lnTo>
                <a:lnTo>
                  <a:pt x="493425" y="807200"/>
                </a:lnTo>
                <a:lnTo>
                  <a:pt x="494174" y="808246"/>
                </a:lnTo>
                <a:lnTo>
                  <a:pt x="494546" y="809358"/>
                </a:lnTo>
                <a:lnTo>
                  <a:pt x="494697" y="810633"/>
                </a:lnTo>
                <a:lnTo>
                  <a:pt x="494697" y="812432"/>
                </a:lnTo>
                <a:lnTo>
                  <a:pt x="494322" y="813936"/>
                </a:lnTo>
                <a:lnTo>
                  <a:pt x="493948" y="815359"/>
                </a:lnTo>
                <a:lnTo>
                  <a:pt x="493350" y="816634"/>
                </a:lnTo>
                <a:lnTo>
                  <a:pt x="493574" y="818269"/>
                </a:lnTo>
                <a:lnTo>
                  <a:pt x="494473" y="819169"/>
                </a:lnTo>
                <a:lnTo>
                  <a:pt x="495371" y="820068"/>
                </a:lnTo>
                <a:lnTo>
                  <a:pt x="496268" y="821049"/>
                </a:lnTo>
                <a:lnTo>
                  <a:pt x="497168" y="821948"/>
                </a:lnTo>
                <a:lnTo>
                  <a:pt x="498065" y="822831"/>
                </a:lnTo>
                <a:lnTo>
                  <a:pt x="499337" y="823371"/>
                </a:lnTo>
                <a:lnTo>
                  <a:pt x="500183" y="824205"/>
                </a:lnTo>
                <a:lnTo>
                  <a:pt x="500310" y="824336"/>
                </a:lnTo>
                <a:lnTo>
                  <a:pt x="501358" y="825006"/>
                </a:lnTo>
                <a:lnTo>
                  <a:pt x="503005" y="824859"/>
                </a:lnTo>
                <a:lnTo>
                  <a:pt x="504503" y="824483"/>
                </a:lnTo>
                <a:lnTo>
                  <a:pt x="505477" y="824221"/>
                </a:lnTo>
                <a:lnTo>
                  <a:pt x="505641" y="824189"/>
                </a:lnTo>
                <a:lnTo>
                  <a:pt x="505924" y="824107"/>
                </a:lnTo>
                <a:lnTo>
                  <a:pt x="507421" y="823812"/>
                </a:lnTo>
                <a:lnTo>
                  <a:pt x="509068" y="823960"/>
                </a:lnTo>
                <a:lnTo>
                  <a:pt x="509590" y="824205"/>
                </a:lnTo>
                <a:lnTo>
                  <a:pt x="510342" y="824565"/>
                </a:lnTo>
                <a:lnTo>
                  <a:pt x="511388" y="825235"/>
                </a:lnTo>
                <a:lnTo>
                  <a:pt x="512512" y="825987"/>
                </a:lnTo>
                <a:lnTo>
                  <a:pt x="513784" y="826510"/>
                </a:lnTo>
                <a:lnTo>
                  <a:pt x="515430" y="826363"/>
                </a:lnTo>
                <a:lnTo>
                  <a:pt x="517077" y="826200"/>
                </a:lnTo>
                <a:lnTo>
                  <a:pt x="518725" y="826053"/>
                </a:lnTo>
                <a:lnTo>
                  <a:pt x="519997" y="826576"/>
                </a:lnTo>
                <a:lnTo>
                  <a:pt x="521269" y="827099"/>
                </a:lnTo>
                <a:lnTo>
                  <a:pt x="522018" y="828227"/>
                </a:lnTo>
                <a:lnTo>
                  <a:pt x="522692" y="829355"/>
                </a:lnTo>
                <a:lnTo>
                  <a:pt x="523814" y="830026"/>
                </a:lnTo>
                <a:lnTo>
                  <a:pt x="524862" y="830778"/>
                </a:lnTo>
                <a:lnTo>
                  <a:pt x="526734" y="830778"/>
                </a:lnTo>
                <a:lnTo>
                  <a:pt x="528006" y="831367"/>
                </a:lnTo>
                <a:lnTo>
                  <a:pt x="528904" y="832266"/>
                </a:lnTo>
                <a:lnTo>
                  <a:pt x="529278" y="833689"/>
                </a:lnTo>
                <a:lnTo>
                  <a:pt x="528904" y="835193"/>
                </a:lnTo>
                <a:lnTo>
                  <a:pt x="528157" y="836239"/>
                </a:lnTo>
                <a:lnTo>
                  <a:pt x="526883" y="836763"/>
                </a:lnTo>
                <a:lnTo>
                  <a:pt x="525387" y="837139"/>
                </a:lnTo>
                <a:lnTo>
                  <a:pt x="523964" y="837139"/>
                </a:lnTo>
                <a:lnTo>
                  <a:pt x="522093" y="837139"/>
                </a:lnTo>
                <a:lnTo>
                  <a:pt x="520296" y="837139"/>
                </a:lnTo>
                <a:lnTo>
                  <a:pt x="518650" y="837286"/>
                </a:lnTo>
                <a:lnTo>
                  <a:pt x="517527" y="838038"/>
                </a:lnTo>
                <a:lnTo>
                  <a:pt x="516629" y="838937"/>
                </a:lnTo>
                <a:lnTo>
                  <a:pt x="516629" y="840360"/>
                </a:lnTo>
                <a:lnTo>
                  <a:pt x="517152" y="841619"/>
                </a:lnTo>
                <a:lnTo>
                  <a:pt x="518051" y="842600"/>
                </a:lnTo>
                <a:lnTo>
                  <a:pt x="519024" y="843499"/>
                </a:lnTo>
                <a:lnTo>
                  <a:pt x="519922" y="844399"/>
                </a:lnTo>
                <a:lnTo>
                  <a:pt x="520821" y="845298"/>
                </a:lnTo>
                <a:lnTo>
                  <a:pt x="521868" y="846050"/>
                </a:lnTo>
                <a:lnTo>
                  <a:pt x="522468" y="847309"/>
                </a:lnTo>
                <a:lnTo>
                  <a:pt x="522767" y="848732"/>
                </a:lnTo>
                <a:lnTo>
                  <a:pt x="523366" y="850089"/>
                </a:lnTo>
                <a:lnTo>
                  <a:pt x="523516" y="851659"/>
                </a:lnTo>
                <a:lnTo>
                  <a:pt x="523889" y="853147"/>
                </a:lnTo>
                <a:lnTo>
                  <a:pt x="524563" y="854209"/>
                </a:lnTo>
                <a:lnTo>
                  <a:pt x="525686" y="854945"/>
                </a:lnTo>
                <a:lnTo>
                  <a:pt x="527184" y="855321"/>
                </a:lnTo>
                <a:lnTo>
                  <a:pt x="528605" y="855027"/>
                </a:lnTo>
                <a:lnTo>
                  <a:pt x="529504" y="854046"/>
                </a:lnTo>
                <a:lnTo>
                  <a:pt x="530251" y="852999"/>
                </a:lnTo>
                <a:lnTo>
                  <a:pt x="531000" y="851887"/>
                </a:lnTo>
                <a:lnTo>
                  <a:pt x="531374" y="850465"/>
                </a:lnTo>
                <a:lnTo>
                  <a:pt x="531749" y="848961"/>
                </a:lnTo>
                <a:lnTo>
                  <a:pt x="532123" y="847538"/>
                </a:lnTo>
                <a:lnTo>
                  <a:pt x="532647" y="846263"/>
                </a:lnTo>
                <a:lnTo>
                  <a:pt x="533245" y="844987"/>
                </a:lnTo>
                <a:lnTo>
                  <a:pt x="533770" y="843728"/>
                </a:lnTo>
                <a:lnTo>
                  <a:pt x="534368" y="842453"/>
                </a:lnTo>
                <a:lnTo>
                  <a:pt x="535642" y="841930"/>
                </a:lnTo>
                <a:lnTo>
                  <a:pt x="537289" y="841782"/>
                </a:lnTo>
                <a:lnTo>
                  <a:pt x="538337" y="842518"/>
                </a:lnTo>
                <a:lnTo>
                  <a:pt x="538860" y="843728"/>
                </a:lnTo>
                <a:lnTo>
                  <a:pt x="538710" y="845363"/>
                </a:lnTo>
                <a:lnTo>
                  <a:pt x="538486" y="847015"/>
                </a:lnTo>
                <a:lnTo>
                  <a:pt x="538337" y="848666"/>
                </a:lnTo>
                <a:lnTo>
                  <a:pt x="538486" y="850318"/>
                </a:lnTo>
                <a:lnTo>
                  <a:pt x="539234" y="851430"/>
                </a:lnTo>
                <a:lnTo>
                  <a:pt x="540283" y="852100"/>
                </a:lnTo>
                <a:lnTo>
                  <a:pt x="541555" y="852705"/>
                </a:lnTo>
                <a:lnTo>
                  <a:pt x="543201" y="852852"/>
                </a:lnTo>
                <a:lnTo>
                  <a:pt x="544848" y="852705"/>
                </a:lnTo>
                <a:lnTo>
                  <a:pt x="546346" y="852329"/>
                </a:lnTo>
                <a:lnTo>
                  <a:pt x="547394" y="851659"/>
                </a:lnTo>
                <a:lnTo>
                  <a:pt x="548741" y="851054"/>
                </a:lnTo>
                <a:lnTo>
                  <a:pt x="549264" y="850678"/>
                </a:lnTo>
                <a:lnTo>
                  <a:pt x="549789" y="850383"/>
                </a:lnTo>
                <a:lnTo>
                  <a:pt x="551061" y="849778"/>
                </a:lnTo>
                <a:lnTo>
                  <a:pt x="552183" y="849108"/>
                </a:lnTo>
                <a:lnTo>
                  <a:pt x="553457" y="848584"/>
                </a:lnTo>
                <a:lnTo>
                  <a:pt x="554729" y="847996"/>
                </a:lnTo>
                <a:lnTo>
                  <a:pt x="555702" y="847587"/>
                </a:lnTo>
                <a:lnTo>
                  <a:pt x="556001" y="847473"/>
                </a:lnTo>
                <a:lnTo>
                  <a:pt x="557499" y="847096"/>
                </a:lnTo>
                <a:lnTo>
                  <a:pt x="558771" y="846573"/>
                </a:lnTo>
                <a:lnTo>
                  <a:pt x="560043" y="846050"/>
                </a:lnTo>
                <a:lnTo>
                  <a:pt x="561315" y="845527"/>
                </a:lnTo>
                <a:lnTo>
                  <a:pt x="562589" y="844987"/>
                </a:lnTo>
                <a:lnTo>
                  <a:pt x="563562" y="844104"/>
                </a:lnTo>
                <a:lnTo>
                  <a:pt x="564460" y="843205"/>
                </a:lnTo>
                <a:lnTo>
                  <a:pt x="565208" y="842077"/>
                </a:lnTo>
                <a:lnTo>
                  <a:pt x="565732" y="840801"/>
                </a:lnTo>
                <a:lnTo>
                  <a:pt x="566481" y="839755"/>
                </a:lnTo>
                <a:lnTo>
                  <a:pt x="567004" y="838479"/>
                </a:lnTo>
                <a:lnTo>
                  <a:pt x="567753" y="837368"/>
                </a:lnTo>
                <a:lnTo>
                  <a:pt x="568502" y="836239"/>
                </a:lnTo>
                <a:lnTo>
                  <a:pt x="569250" y="835193"/>
                </a:lnTo>
                <a:lnTo>
                  <a:pt x="569998" y="834065"/>
                </a:lnTo>
                <a:lnTo>
                  <a:pt x="570897" y="833165"/>
                </a:lnTo>
                <a:lnTo>
                  <a:pt x="572019" y="832495"/>
                </a:lnTo>
                <a:lnTo>
                  <a:pt x="573293" y="831890"/>
                </a:lnTo>
                <a:lnTo>
                  <a:pt x="574939" y="831743"/>
                </a:lnTo>
                <a:lnTo>
                  <a:pt x="575987" y="831743"/>
                </a:lnTo>
                <a:lnTo>
                  <a:pt x="576211" y="831743"/>
                </a:lnTo>
                <a:lnTo>
                  <a:pt x="576362" y="831596"/>
                </a:lnTo>
                <a:lnTo>
                  <a:pt x="578157" y="831596"/>
                </a:lnTo>
                <a:lnTo>
                  <a:pt x="580029" y="831596"/>
                </a:lnTo>
                <a:lnTo>
                  <a:pt x="581676" y="831448"/>
                </a:lnTo>
                <a:lnTo>
                  <a:pt x="583098" y="831072"/>
                </a:lnTo>
                <a:lnTo>
                  <a:pt x="584071" y="830173"/>
                </a:lnTo>
                <a:lnTo>
                  <a:pt x="584969" y="829274"/>
                </a:lnTo>
                <a:lnTo>
                  <a:pt x="585718" y="828145"/>
                </a:lnTo>
                <a:lnTo>
                  <a:pt x="585867" y="826510"/>
                </a:lnTo>
                <a:lnTo>
                  <a:pt x="586092" y="824941"/>
                </a:lnTo>
                <a:lnTo>
                  <a:pt x="586092" y="824205"/>
                </a:lnTo>
                <a:lnTo>
                  <a:pt x="586092" y="823060"/>
                </a:lnTo>
                <a:lnTo>
                  <a:pt x="586092" y="821638"/>
                </a:lnTo>
                <a:lnTo>
                  <a:pt x="586467" y="820150"/>
                </a:lnTo>
                <a:lnTo>
                  <a:pt x="586990" y="818940"/>
                </a:lnTo>
                <a:lnTo>
                  <a:pt x="587963" y="817975"/>
                </a:lnTo>
                <a:lnTo>
                  <a:pt x="589011" y="817305"/>
                </a:lnTo>
                <a:lnTo>
                  <a:pt x="590658" y="817157"/>
                </a:lnTo>
                <a:lnTo>
                  <a:pt x="591316" y="817059"/>
                </a:lnTo>
                <a:lnTo>
                  <a:pt x="592306" y="816929"/>
                </a:lnTo>
                <a:lnTo>
                  <a:pt x="594176" y="816929"/>
                </a:lnTo>
                <a:lnTo>
                  <a:pt x="595448" y="816405"/>
                </a:lnTo>
                <a:lnTo>
                  <a:pt x="596871" y="816029"/>
                </a:lnTo>
                <a:lnTo>
                  <a:pt x="597994" y="815359"/>
                </a:lnTo>
                <a:lnTo>
                  <a:pt x="599116" y="814607"/>
                </a:lnTo>
                <a:lnTo>
                  <a:pt x="599865" y="813560"/>
                </a:lnTo>
                <a:lnTo>
                  <a:pt x="600539" y="812432"/>
                </a:lnTo>
                <a:lnTo>
                  <a:pt x="600388" y="810780"/>
                </a:lnTo>
                <a:lnTo>
                  <a:pt x="600014" y="809358"/>
                </a:lnTo>
                <a:lnTo>
                  <a:pt x="599116" y="808475"/>
                </a:lnTo>
                <a:lnTo>
                  <a:pt x="598218" y="807494"/>
                </a:lnTo>
                <a:lnTo>
                  <a:pt x="597319" y="806595"/>
                </a:lnTo>
                <a:lnTo>
                  <a:pt x="596421" y="805695"/>
                </a:lnTo>
                <a:lnTo>
                  <a:pt x="595898" y="804420"/>
                </a:lnTo>
                <a:lnTo>
                  <a:pt x="596271" y="802932"/>
                </a:lnTo>
                <a:lnTo>
                  <a:pt x="597319" y="802261"/>
                </a:lnTo>
                <a:lnTo>
                  <a:pt x="598817" y="801885"/>
                </a:lnTo>
                <a:lnTo>
                  <a:pt x="600614" y="801885"/>
                </a:lnTo>
                <a:lnTo>
                  <a:pt x="602260" y="802098"/>
                </a:lnTo>
                <a:lnTo>
                  <a:pt x="603757" y="802474"/>
                </a:lnTo>
                <a:lnTo>
                  <a:pt x="605179" y="802850"/>
                </a:lnTo>
                <a:lnTo>
                  <a:pt x="606677" y="803226"/>
                </a:lnTo>
                <a:lnTo>
                  <a:pt x="608323" y="803373"/>
                </a:lnTo>
                <a:lnTo>
                  <a:pt x="609895" y="803602"/>
                </a:lnTo>
                <a:lnTo>
                  <a:pt x="611393" y="803602"/>
                </a:lnTo>
                <a:lnTo>
                  <a:pt x="613188" y="803602"/>
                </a:lnTo>
                <a:lnTo>
                  <a:pt x="614686" y="803226"/>
                </a:lnTo>
                <a:lnTo>
                  <a:pt x="615435" y="802180"/>
                </a:lnTo>
                <a:lnTo>
                  <a:pt x="616332" y="801280"/>
                </a:lnTo>
                <a:lnTo>
                  <a:pt x="617456" y="800528"/>
                </a:lnTo>
                <a:lnTo>
                  <a:pt x="618878" y="800152"/>
                </a:lnTo>
                <a:lnTo>
                  <a:pt x="620525" y="800381"/>
                </a:lnTo>
                <a:lnTo>
                  <a:pt x="621797" y="800904"/>
                </a:lnTo>
                <a:lnTo>
                  <a:pt x="622920" y="801656"/>
                </a:lnTo>
                <a:lnTo>
                  <a:pt x="624192" y="802180"/>
                </a:lnTo>
                <a:lnTo>
                  <a:pt x="625241" y="802932"/>
                </a:lnTo>
                <a:lnTo>
                  <a:pt x="626362" y="803684"/>
                </a:lnTo>
                <a:lnTo>
                  <a:pt x="627860" y="804044"/>
                </a:lnTo>
                <a:lnTo>
                  <a:pt x="628908" y="803308"/>
                </a:lnTo>
                <a:lnTo>
                  <a:pt x="629806" y="802409"/>
                </a:lnTo>
                <a:lnTo>
                  <a:pt x="630555" y="801362"/>
                </a:lnTo>
                <a:lnTo>
                  <a:pt x="631827" y="800757"/>
                </a:lnTo>
                <a:lnTo>
                  <a:pt x="633099" y="801362"/>
                </a:lnTo>
                <a:lnTo>
                  <a:pt x="634222" y="802098"/>
                </a:lnTo>
                <a:lnTo>
                  <a:pt x="635122" y="802997"/>
                </a:lnTo>
                <a:lnTo>
                  <a:pt x="635869" y="804044"/>
                </a:lnTo>
                <a:lnTo>
                  <a:pt x="636766" y="805025"/>
                </a:lnTo>
                <a:lnTo>
                  <a:pt x="637890" y="805777"/>
                </a:lnTo>
                <a:lnTo>
                  <a:pt x="638938" y="806676"/>
                </a:lnTo>
                <a:lnTo>
                  <a:pt x="640061" y="807412"/>
                </a:lnTo>
                <a:lnTo>
                  <a:pt x="641482" y="807723"/>
                </a:lnTo>
                <a:lnTo>
                  <a:pt x="643130" y="807576"/>
                </a:lnTo>
                <a:lnTo>
                  <a:pt x="644627" y="807200"/>
                </a:lnTo>
                <a:lnTo>
                  <a:pt x="646273" y="807052"/>
                </a:lnTo>
                <a:lnTo>
                  <a:pt x="648070" y="807052"/>
                </a:lnTo>
                <a:lnTo>
                  <a:pt x="649867" y="807052"/>
                </a:lnTo>
                <a:lnTo>
                  <a:pt x="651363" y="807412"/>
                </a:lnTo>
                <a:lnTo>
                  <a:pt x="653010" y="807641"/>
                </a:lnTo>
                <a:lnTo>
                  <a:pt x="654432" y="808017"/>
                </a:lnTo>
                <a:lnTo>
                  <a:pt x="655556" y="808769"/>
                </a:lnTo>
                <a:lnTo>
                  <a:pt x="656453" y="809669"/>
                </a:lnTo>
                <a:lnTo>
                  <a:pt x="657202" y="810780"/>
                </a:lnTo>
                <a:lnTo>
                  <a:pt x="657726" y="812056"/>
                </a:lnTo>
                <a:lnTo>
                  <a:pt x="658625" y="812955"/>
                </a:lnTo>
                <a:lnTo>
                  <a:pt x="659897" y="813478"/>
                </a:lnTo>
                <a:lnTo>
                  <a:pt x="661169" y="814083"/>
                </a:lnTo>
                <a:lnTo>
                  <a:pt x="662667" y="814460"/>
                </a:lnTo>
                <a:lnTo>
                  <a:pt x="664313" y="814607"/>
                </a:lnTo>
                <a:lnTo>
                  <a:pt x="666109" y="814607"/>
                </a:lnTo>
                <a:lnTo>
                  <a:pt x="667531" y="814607"/>
                </a:lnTo>
                <a:lnTo>
                  <a:pt x="669404" y="814672"/>
                </a:lnTo>
                <a:lnTo>
                  <a:pt x="670676" y="815212"/>
                </a:lnTo>
                <a:lnTo>
                  <a:pt x="671573" y="816095"/>
                </a:lnTo>
                <a:lnTo>
                  <a:pt x="672098" y="817370"/>
                </a:lnTo>
                <a:lnTo>
                  <a:pt x="672622" y="818645"/>
                </a:lnTo>
                <a:lnTo>
                  <a:pt x="673745" y="819397"/>
                </a:lnTo>
                <a:lnTo>
                  <a:pt x="675017" y="820002"/>
                </a:lnTo>
                <a:lnTo>
                  <a:pt x="676664" y="820150"/>
                </a:lnTo>
                <a:lnTo>
                  <a:pt x="677936" y="820297"/>
                </a:lnTo>
                <a:lnTo>
                  <a:pt x="679358" y="820738"/>
                </a:lnTo>
                <a:lnTo>
                  <a:pt x="681005" y="820885"/>
                </a:lnTo>
                <a:lnTo>
                  <a:pt x="682877" y="820885"/>
                </a:lnTo>
                <a:lnTo>
                  <a:pt x="684300" y="820885"/>
                </a:lnTo>
                <a:lnTo>
                  <a:pt x="685946" y="820738"/>
                </a:lnTo>
                <a:lnTo>
                  <a:pt x="687442" y="820362"/>
                </a:lnTo>
                <a:lnTo>
                  <a:pt x="688716" y="819839"/>
                </a:lnTo>
                <a:lnTo>
                  <a:pt x="689838" y="819169"/>
                </a:lnTo>
                <a:lnTo>
                  <a:pt x="690436" y="818498"/>
                </a:lnTo>
                <a:lnTo>
                  <a:pt x="690737" y="818204"/>
                </a:lnTo>
                <a:lnTo>
                  <a:pt x="691635" y="817305"/>
                </a:lnTo>
                <a:lnTo>
                  <a:pt x="692532" y="816405"/>
                </a:lnTo>
                <a:lnTo>
                  <a:pt x="693656" y="815735"/>
                </a:lnTo>
                <a:lnTo>
                  <a:pt x="694779" y="814983"/>
                </a:lnTo>
                <a:lnTo>
                  <a:pt x="695901" y="814231"/>
                </a:lnTo>
                <a:lnTo>
                  <a:pt x="697323" y="813936"/>
                </a:lnTo>
                <a:lnTo>
                  <a:pt x="698970" y="813707"/>
                </a:lnTo>
                <a:lnTo>
                  <a:pt x="700617" y="813560"/>
                </a:lnTo>
                <a:lnTo>
                  <a:pt x="702263" y="813413"/>
                </a:lnTo>
                <a:lnTo>
                  <a:pt x="703535" y="812890"/>
                </a:lnTo>
                <a:lnTo>
                  <a:pt x="704659" y="812137"/>
                </a:lnTo>
                <a:lnTo>
                  <a:pt x="705707" y="811385"/>
                </a:lnTo>
                <a:lnTo>
                  <a:pt x="706680" y="810486"/>
                </a:lnTo>
                <a:lnTo>
                  <a:pt x="707952" y="809963"/>
                </a:lnTo>
                <a:lnTo>
                  <a:pt x="709374" y="809587"/>
                </a:lnTo>
                <a:lnTo>
                  <a:pt x="710872" y="809963"/>
                </a:lnTo>
                <a:lnTo>
                  <a:pt x="711920" y="810715"/>
                </a:lnTo>
                <a:lnTo>
                  <a:pt x="712893" y="811614"/>
                </a:lnTo>
                <a:lnTo>
                  <a:pt x="713416" y="812890"/>
                </a:lnTo>
                <a:lnTo>
                  <a:pt x="713791" y="814378"/>
                </a:lnTo>
                <a:lnTo>
                  <a:pt x="714316" y="815653"/>
                </a:lnTo>
                <a:lnTo>
                  <a:pt x="714615" y="817076"/>
                </a:lnTo>
                <a:lnTo>
                  <a:pt x="715213" y="818351"/>
                </a:lnTo>
                <a:lnTo>
                  <a:pt x="715887" y="819463"/>
                </a:lnTo>
                <a:lnTo>
                  <a:pt x="716785" y="820362"/>
                </a:lnTo>
                <a:lnTo>
                  <a:pt x="717534" y="821490"/>
                </a:lnTo>
                <a:lnTo>
                  <a:pt x="718431" y="822390"/>
                </a:lnTo>
                <a:lnTo>
                  <a:pt x="719555" y="823142"/>
                </a:lnTo>
                <a:lnTo>
                  <a:pt x="720827" y="823665"/>
                </a:lnTo>
                <a:lnTo>
                  <a:pt x="722249" y="824041"/>
                </a:lnTo>
                <a:lnTo>
                  <a:pt x="722604" y="824205"/>
                </a:lnTo>
                <a:lnTo>
                  <a:pt x="723521" y="824630"/>
                </a:lnTo>
                <a:lnTo>
                  <a:pt x="724494" y="825529"/>
                </a:lnTo>
                <a:lnTo>
                  <a:pt x="725168" y="826657"/>
                </a:lnTo>
                <a:lnTo>
                  <a:pt x="725693" y="827933"/>
                </a:lnTo>
                <a:lnTo>
                  <a:pt x="726442" y="828980"/>
                </a:lnTo>
                <a:lnTo>
                  <a:pt x="727884" y="829306"/>
                </a:lnTo>
                <a:lnTo>
                  <a:pt x="728836" y="828456"/>
                </a:lnTo>
                <a:lnTo>
                  <a:pt x="729203" y="828080"/>
                </a:lnTo>
                <a:lnTo>
                  <a:pt x="729735" y="827557"/>
                </a:lnTo>
                <a:lnTo>
                  <a:pt x="730484" y="826510"/>
                </a:lnTo>
                <a:lnTo>
                  <a:pt x="731381" y="825611"/>
                </a:lnTo>
                <a:lnTo>
                  <a:pt x="732125" y="825120"/>
                </a:lnTo>
                <a:lnTo>
                  <a:pt x="732503" y="824859"/>
                </a:lnTo>
                <a:lnTo>
                  <a:pt x="733494" y="824205"/>
                </a:lnTo>
                <a:lnTo>
                  <a:pt x="733626" y="824107"/>
                </a:lnTo>
                <a:lnTo>
                  <a:pt x="734675" y="823436"/>
                </a:lnTo>
                <a:lnTo>
                  <a:pt x="736172" y="823060"/>
                </a:lnTo>
                <a:lnTo>
                  <a:pt x="737819" y="822913"/>
                </a:lnTo>
                <a:lnTo>
                  <a:pt x="739465" y="823060"/>
                </a:lnTo>
                <a:lnTo>
                  <a:pt x="740738" y="823665"/>
                </a:lnTo>
                <a:lnTo>
                  <a:pt x="742080" y="824205"/>
                </a:lnTo>
                <a:lnTo>
                  <a:pt x="743432" y="824565"/>
                </a:lnTo>
                <a:lnTo>
                  <a:pt x="744930" y="824941"/>
                </a:lnTo>
                <a:lnTo>
                  <a:pt x="745978" y="825676"/>
                </a:lnTo>
                <a:lnTo>
                  <a:pt x="747100" y="826429"/>
                </a:lnTo>
                <a:lnTo>
                  <a:pt x="748897" y="826429"/>
                </a:lnTo>
                <a:lnTo>
                  <a:pt x="750169" y="825905"/>
                </a:lnTo>
                <a:lnTo>
                  <a:pt x="751816" y="826053"/>
                </a:lnTo>
                <a:lnTo>
                  <a:pt x="752939" y="826805"/>
                </a:lnTo>
                <a:lnTo>
                  <a:pt x="753987" y="827557"/>
                </a:lnTo>
                <a:lnTo>
                  <a:pt x="754885" y="828456"/>
                </a:lnTo>
                <a:lnTo>
                  <a:pt x="756008" y="829208"/>
                </a:lnTo>
                <a:lnTo>
                  <a:pt x="757130" y="829944"/>
                </a:lnTo>
                <a:lnTo>
                  <a:pt x="758404" y="830467"/>
                </a:lnTo>
                <a:lnTo>
                  <a:pt x="760050" y="830696"/>
                </a:lnTo>
                <a:lnTo>
                  <a:pt x="761697" y="830844"/>
                </a:lnTo>
                <a:lnTo>
                  <a:pt x="763270" y="830696"/>
                </a:lnTo>
                <a:lnTo>
                  <a:pt x="765140" y="830696"/>
                </a:lnTo>
                <a:lnTo>
                  <a:pt x="766936" y="830696"/>
                </a:lnTo>
                <a:lnTo>
                  <a:pt x="768582" y="830925"/>
                </a:lnTo>
                <a:lnTo>
                  <a:pt x="769856" y="831448"/>
                </a:lnTo>
                <a:lnTo>
                  <a:pt x="771128" y="832053"/>
                </a:lnTo>
                <a:lnTo>
                  <a:pt x="772251" y="832413"/>
                </a:lnTo>
                <a:lnTo>
                  <a:pt x="773524" y="832936"/>
                </a:lnTo>
                <a:lnTo>
                  <a:pt x="774572" y="833689"/>
                </a:lnTo>
                <a:lnTo>
                  <a:pt x="775321" y="834735"/>
                </a:lnTo>
                <a:lnTo>
                  <a:pt x="776218" y="835716"/>
                </a:lnTo>
                <a:lnTo>
                  <a:pt x="776967" y="836763"/>
                </a:lnTo>
                <a:lnTo>
                  <a:pt x="777490" y="838038"/>
                </a:lnTo>
                <a:lnTo>
                  <a:pt x="777641" y="839673"/>
                </a:lnTo>
                <a:lnTo>
                  <a:pt x="777490" y="841325"/>
                </a:lnTo>
                <a:lnTo>
                  <a:pt x="777116" y="842747"/>
                </a:lnTo>
                <a:lnTo>
                  <a:pt x="776741" y="844251"/>
                </a:lnTo>
                <a:lnTo>
                  <a:pt x="776741" y="846050"/>
                </a:lnTo>
                <a:lnTo>
                  <a:pt x="777041" y="847538"/>
                </a:lnTo>
                <a:lnTo>
                  <a:pt x="777790" y="848584"/>
                </a:lnTo>
                <a:lnTo>
                  <a:pt x="778689" y="849566"/>
                </a:lnTo>
                <a:lnTo>
                  <a:pt x="779587" y="850465"/>
                </a:lnTo>
                <a:lnTo>
                  <a:pt x="780484" y="851364"/>
                </a:lnTo>
                <a:lnTo>
                  <a:pt x="781384" y="852264"/>
                </a:lnTo>
                <a:lnTo>
                  <a:pt x="782356" y="853147"/>
                </a:lnTo>
                <a:lnTo>
                  <a:pt x="783030" y="854275"/>
                </a:lnTo>
                <a:lnTo>
                  <a:pt x="782880" y="855926"/>
                </a:lnTo>
                <a:lnTo>
                  <a:pt x="782805" y="857725"/>
                </a:lnTo>
                <a:lnTo>
                  <a:pt x="783030" y="859360"/>
                </a:lnTo>
                <a:lnTo>
                  <a:pt x="783553" y="860635"/>
                </a:lnTo>
                <a:lnTo>
                  <a:pt x="784451" y="861535"/>
                </a:lnTo>
                <a:lnTo>
                  <a:pt x="784601" y="863186"/>
                </a:lnTo>
                <a:lnTo>
                  <a:pt x="784078" y="864462"/>
                </a:lnTo>
                <a:lnTo>
                  <a:pt x="782805" y="864985"/>
                </a:lnTo>
                <a:lnTo>
                  <a:pt x="780934" y="864985"/>
                </a:lnTo>
                <a:lnTo>
                  <a:pt x="780537" y="864952"/>
                </a:lnTo>
                <a:lnTo>
                  <a:pt x="779287" y="864838"/>
                </a:lnTo>
                <a:lnTo>
                  <a:pt x="777865" y="865132"/>
                </a:lnTo>
                <a:lnTo>
                  <a:pt x="776967" y="866031"/>
                </a:lnTo>
                <a:lnTo>
                  <a:pt x="775993" y="866931"/>
                </a:lnTo>
                <a:lnTo>
                  <a:pt x="775321" y="868043"/>
                </a:lnTo>
                <a:lnTo>
                  <a:pt x="774720" y="869318"/>
                </a:lnTo>
                <a:lnTo>
                  <a:pt x="774197" y="870593"/>
                </a:lnTo>
                <a:lnTo>
                  <a:pt x="773973" y="872245"/>
                </a:lnTo>
                <a:lnTo>
                  <a:pt x="773973" y="874044"/>
                </a:lnTo>
                <a:lnTo>
                  <a:pt x="774122" y="875678"/>
                </a:lnTo>
                <a:lnTo>
                  <a:pt x="774496" y="877101"/>
                </a:lnTo>
                <a:lnTo>
                  <a:pt x="775020" y="878377"/>
                </a:lnTo>
                <a:lnTo>
                  <a:pt x="775769" y="879505"/>
                </a:lnTo>
                <a:lnTo>
                  <a:pt x="776668" y="880404"/>
                </a:lnTo>
                <a:lnTo>
                  <a:pt x="777714" y="881156"/>
                </a:lnTo>
                <a:lnTo>
                  <a:pt x="778689" y="882055"/>
                </a:lnTo>
                <a:lnTo>
                  <a:pt x="779363" y="883168"/>
                </a:lnTo>
                <a:lnTo>
                  <a:pt x="779886" y="884443"/>
                </a:lnTo>
                <a:lnTo>
                  <a:pt x="779886" y="886242"/>
                </a:lnTo>
                <a:lnTo>
                  <a:pt x="780110" y="887893"/>
                </a:lnTo>
                <a:lnTo>
                  <a:pt x="780411" y="889315"/>
                </a:lnTo>
                <a:lnTo>
                  <a:pt x="780784" y="890803"/>
                </a:lnTo>
                <a:lnTo>
                  <a:pt x="781158" y="892226"/>
                </a:lnTo>
                <a:lnTo>
                  <a:pt x="781532" y="893730"/>
                </a:lnTo>
                <a:lnTo>
                  <a:pt x="781832" y="895153"/>
                </a:lnTo>
                <a:lnTo>
                  <a:pt x="782356" y="896412"/>
                </a:lnTo>
                <a:lnTo>
                  <a:pt x="783105" y="897540"/>
                </a:lnTo>
                <a:lnTo>
                  <a:pt x="783629" y="898816"/>
                </a:lnTo>
                <a:lnTo>
                  <a:pt x="784526" y="899715"/>
                </a:lnTo>
                <a:lnTo>
                  <a:pt x="785650" y="900467"/>
                </a:lnTo>
                <a:lnTo>
                  <a:pt x="786922" y="900990"/>
                </a:lnTo>
                <a:lnTo>
                  <a:pt x="788568" y="901203"/>
                </a:lnTo>
                <a:lnTo>
                  <a:pt x="789991" y="901579"/>
                </a:lnTo>
                <a:lnTo>
                  <a:pt x="790889" y="902478"/>
                </a:lnTo>
                <a:lnTo>
                  <a:pt x="791637" y="903607"/>
                </a:lnTo>
                <a:lnTo>
                  <a:pt x="791263" y="905029"/>
                </a:lnTo>
                <a:lnTo>
                  <a:pt x="789842" y="905405"/>
                </a:lnTo>
                <a:lnTo>
                  <a:pt x="788194" y="905176"/>
                </a:lnTo>
                <a:lnTo>
                  <a:pt x="787447" y="906304"/>
                </a:lnTo>
                <a:lnTo>
                  <a:pt x="787447" y="907727"/>
                </a:lnTo>
                <a:lnTo>
                  <a:pt x="787970" y="909003"/>
                </a:lnTo>
                <a:lnTo>
                  <a:pt x="789616" y="909215"/>
                </a:lnTo>
                <a:lnTo>
                  <a:pt x="791263" y="909003"/>
                </a:lnTo>
                <a:lnTo>
                  <a:pt x="792910" y="908839"/>
                </a:lnTo>
                <a:lnTo>
                  <a:pt x="794332" y="909215"/>
                </a:lnTo>
                <a:lnTo>
                  <a:pt x="795081" y="910343"/>
                </a:lnTo>
                <a:lnTo>
                  <a:pt x="795604" y="911619"/>
                </a:lnTo>
                <a:lnTo>
                  <a:pt x="796504" y="912518"/>
                </a:lnTo>
                <a:lnTo>
                  <a:pt x="797184" y="912747"/>
                </a:lnTo>
                <a:lnTo>
                  <a:pt x="797625" y="912894"/>
                </a:lnTo>
                <a:lnTo>
                  <a:pt x="798525" y="911995"/>
                </a:lnTo>
                <a:lnTo>
                  <a:pt x="799048" y="910719"/>
                </a:lnTo>
                <a:lnTo>
                  <a:pt x="800021" y="909820"/>
                </a:lnTo>
                <a:lnTo>
                  <a:pt x="801669" y="909673"/>
                </a:lnTo>
                <a:lnTo>
                  <a:pt x="803090" y="910049"/>
                </a:lnTo>
                <a:lnTo>
                  <a:pt x="804213" y="910785"/>
                </a:lnTo>
                <a:lnTo>
                  <a:pt x="805485" y="911308"/>
                </a:lnTo>
                <a:lnTo>
                  <a:pt x="806533" y="912060"/>
                </a:lnTo>
                <a:lnTo>
                  <a:pt x="807657" y="912812"/>
                </a:lnTo>
                <a:lnTo>
                  <a:pt x="808705" y="913483"/>
                </a:lnTo>
                <a:lnTo>
                  <a:pt x="809827" y="914235"/>
                </a:lnTo>
                <a:lnTo>
                  <a:pt x="810875" y="914987"/>
                </a:lnTo>
                <a:lnTo>
                  <a:pt x="812148" y="915510"/>
                </a:lnTo>
                <a:lnTo>
                  <a:pt x="813795" y="915363"/>
                </a:lnTo>
                <a:lnTo>
                  <a:pt x="814917" y="914676"/>
                </a:lnTo>
                <a:lnTo>
                  <a:pt x="816415" y="914987"/>
                </a:lnTo>
                <a:lnTo>
                  <a:pt x="817461" y="915739"/>
                </a:lnTo>
                <a:lnTo>
                  <a:pt x="817837" y="917227"/>
                </a:lnTo>
                <a:lnTo>
                  <a:pt x="818210" y="918650"/>
                </a:lnTo>
                <a:lnTo>
                  <a:pt x="818885" y="919778"/>
                </a:lnTo>
                <a:lnTo>
                  <a:pt x="819783" y="920677"/>
                </a:lnTo>
                <a:lnTo>
                  <a:pt x="821429" y="920514"/>
                </a:lnTo>
                <a:lnTo>
                  <a:pt x="822327" y="919631"/>
                </a:lnTo>
                <a:lnTo>
                  <a:pt x="822926" y="918355"/>
                </a:lnTo>
                <a:lnTo>
                  <a:pt x="823674" y="917227"/>
                </a:lnTo>
                <a:lnTo>
                  <a:pt x="824423" y="916181"/>
                </a:lnTo>
                <a:lnTo>
                  <a:pt x="825172" y="915870"/>
                </a:lnTo>
                <a:lnTo>
                  <a:pt x="825695" y="915657"/>
                </a:lnTo>
                <a:lnTo>
                  <a:pt x="827342" y="915805"/>
                </a:lnTo>
                <a:lnTo>
                  <a:pt x="827705" y="915985"/>
                </a:lnTo>
                <a:lnTo>
                  <a:pt x="828614" y="916410"/>
                </a:lnTo>
                <a:lnTo>
                  <a:pt x="829662" y="917080"/>
                </a:lnTo>
                <a:lnTo>
                  <a:pt x="830786" y="917832"/>
                </a:lnTo>
                <a:lnTo>
                  <a:pt x="832208" y="918208"/>
                </a:lnTo>
                <a:lnTo>
                  <a:pt x="834079" y="918208"/>
                </a:lnTo>
                <a:lnTo>
                  <a:pt x="835501" y="918650"/>
                </a:lnTo>
                <a:lnTo>
                  <a:pt x="835501" y="918944"/>
                </a:lnTo>
                <a:lnTo>
                  <a:pt x="835876" y="918944"/>
                </a:lnTo>
                <a:lnTo>
                  <a:pt x="836250" y="920072"/>
                </a:lnTo>
                <a:lnTo>
                  <a:pt x="835652" y="921348"/>
                </a:lnTo>
                <a:lnTo>
                  <a:pt x="834903" y="922394"/>
                </a:lnTo>
                <a:lnTo>
                  <a:pt x="834528" y="923882"/>
                </a:lnTo>
                <a:lnTo>
                  <a:pt x="834903" y="925305"/>
                </a:lnTo>
                <a:lnTo>
                  <a:pt x="835426" y="926580"/>
                </a:lnTo>
                <a:lnTo>
                  <a:pt x="836549" y="926956"/>
                </a:lnTo>
                <a:lnTo>
                  <a:pt x="837673" y="926286"/>
                </a:lnTo>
                <a:lnTo>
                  <a:pt x="838570" y="925386"/>
                </a:lnTo>
                <a:lnTo>
                  <a:pt x="839319" y="924258"/>
                </a:lnTo>
                <a:lnTo>
                  <a:pt x="840217" y="92335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D439C0F-0D79-8994-DF48-90E45660C5FB}"/>
              </a:ext>
            </a:extLst>
          </p:cNvPr>
          <p:cNvSpPr/>
          <p:nvPr/>
        </p:nvSpPr>
        <p:spPr>
          <a:xfrm flipV="1">
            <a:off x="4347314" y="2099050"/>
            <a:ext cx="1253705" cy="1235948"/>
          </a:xfrm>
          <a:custGeom>
            <a:avLst/>
            <a:gdLst>
              <a:gd name="connsiteX0" fmla="*/ 309966 w 1128251"/>
              <a:gd name="connsiteY0" fmla="*/ 482098 h 1112271"/>
              <a:gd name="connsiteX1" fmla="*/ 308826 w 1128251"/>
              <a:gd name="connsiteY1" fmla="*/ 487512 h 1112271"/>
              <a:gd name="connsiteX2" fmla="*/ 308540 w 1128251"/>
              <a:gd name="connsiteY2" fmla="*/ 494352 h 1112271"/>
              <a:gd name="connsiteX3" fmla="*/ 309966 w 1128251"/>
              <a:gd name="connsiteY3" fmla="*/ 499197 h 1112271"/>
              <a:gd name="connsiteX4" fmla="*/ 311390 w 1128251"/>
              <a:gd name="connsiteY4" fmla="*/ 501760 h 1112271"/>
              <a:gd name="connsiteX5" fmla="*/ 318230 w 1128251"/>
              <a:gd name="connsiteY5" fmla="*/ 508885 h 1112271"/>
              <a:gd name="connsiteX6" fmla="*/ 325354 w 1128251"/>
              <a:gd name="connsiteY6" fmla="*/ 518290 h 1112271"/>
              <a:gd name="connsiteX7" fmla="*/ 327547 w 1128251"/>
              <a:gd name="connsiteY7" fmla="*/ 521680 h 1112271"/>
              <a:gd name="connsiteX8" fmla="*/ 328489 w 1128251"/>
              <a:gd name="connsiteY8" fmla="*/ 523135 h 1112271"/>
              <a:gd name="connsiteX9" fmla="*/ 329136 w 1128251"/>
              <a:gd name="connsiteY9" fmla="*/ 527877 h 1112271"/>
              <a:gd name="connsiteX10" fmla="*/ 329344 w 1128251"/>
              <a:gd name="connsiteY10" fmla="*/ 529404 h 1112271"/>
              <a:gd name="connsiteX11" fmla="*/ 329344 w 1128251"/>
              <a:gd name="connsiteY11" fmla="*/ 538238 h 1112271"/>
              <a:gd name="connsiteX12" fmla="*/ 331623 w 1128251"/>
              <a:gd name="connsiteY12" fmla="*/ 544792 h 1112271"/>
              <a:gd name="connsiteX13" fmla="*/ 334758 w 1128251"/>
              <a:gd name="connsiteY13" fmla="*/ 551632 h 1112271"/>
              <a:gd name="connsiteX14" fmla="*/ 338179 w 1128251"/>
              <a:gd name="connsiteY14" fmla="*/ 561891 h 1112271"/>
              <a:gd name="connsiteX15" fmla="*/ 338747 w 1128251"/>
              <a:gd name="connsiteY15" fmla="*/ 568160 h 1112271"/>
              <a:gd name="connsiteX16" fmla="*/ 339603 w 1128251"/>
              <a:gd name="connsiteY16" fmla="*/ 577565 h 1112271"/>
              <a:gd name="connsiteX17" fmla="*/ 342453 w 1128251"/>
              <a:gd name="connsiteY17" fmla="*/ 585544 h 1112271"/>
              <a:gd name="connsiteX18" fmla="*/ 348437 w 1128251"/>
              <a:gd name="connsiteY18" fmla="*/ 592669 h 1112271"/>
              <a:gd name="connsiteX19" fmla="*/ 353830 w 1128251"/>
              <a:gd name="connsiteY19" fmla="*/ 598509 h 1112271"/>
              <a:gd name="connsiteX20" fmla="*/ 354059 w 1128251"/>
              <a:gd name="connsiteY20" fmla="*/ 598830 h 1112271"/>
              <a:gd name="connsiteX21" fmla="*/ 354808 w 1128251"/>
              <a:gd name="connsiteY21" fmla="*/ 599953 h 1112271"/>
              <a:gd name="connsiteX22" fmla="*/ 355781 w 1128251"/>
              <a:gd name="connsiteY22" fmla="*/ 600851 h 1112271"/>
              <a:gd name="connsiteX23" fmla="*/ 356678 w 1128251"/>
              <a:gd name="connsiteY23" fmla="*/ 601748 h 1112271"/>
              <a:gd name="connsiteX24" fmla="*/ 357427 w 1128251"/>
              <a:gd name="connsiteY24" fmla="*/ 602872 h 1112271"/>
              <a:gd name="connsiteX25" fmla="*/ 358400 w 1128251"/>
              <a:gd name="connsiteY25" fmla="*/ 603771 h 1112271"/>
              <a:gd name="connsiteX26" fmla="*/ 359298 w 1128251"/>
              <a:gd name="connsiteY26" fmla="*/ 604744 h 1112271"/>
              <a:gd name="connsiteX27" fmla="*/ 360197 w 1128251"/>
              <a:gd name="connsiteY27" fmla="*/ 605642 h 1112271"/>
              <a:gd name="connsiteX28" fmla="*/ 360944 w 1128251"/>
              <a:gd name="connsiteY28" fmla="*/ 606690 h 1112271"/>
              <a:gd name="connsiteX29" fmla="*/ 361693 w 1128251"/>
              <a:gd name="connsiteY29" fmla="*/ 607813 h 1112271"/>
              <a:gd name="connsiteX30" fmla="*/ 362666 w 1128251"/>
              <a:gd name="connsiteY30" fmla="*/ 608711 h 1112271"/>
              <a:gd name="connsiteX31" fmla="*/ 363415 w 1128251"/>
              <a:gd name="connsiteY31" fmla="*/ 609834 h 1112271"/>
              <a:gd name="connsiteX32" fmla="*/ 364313 w 1128251"/>
              <a:gd name="connsiteY32" fmla="*/ 610732 h 1112271"/>
              <a:gd name="connsiteX33" fmla="*/ 365062 w 1128251"/>
              <a:gd name="connsiteY33" fmla="*/ 611853 h 1112271"/>
              <a:gd name="connsiteX34" fmla="*/ 366034 w 1128251"/>
              <a:gd name="connsiteY34" fmla="*/ 612753 h 1112271"/>
              <a:gd name="connsiteX35" fmla="*/ 366934 w 1128251"/>
              <a:gd name="connsiteY35" fmla="*/ 613651 h 1112271"/>
              <a:gd name="connsiteX36" fmla="*/ 367681 w 1128251"/>
              <a:gd name="connsiteY36" fmla="*/ 614774 h 1112271"/>
              <a:gd name="connsiteX37" fmla="*/ 368580 w 1128251"/>
              <a:gd name="connsiteY37" fmla="*/ 615671 h 1112271"/>
              <a:gd name="connsiteX38" fmla="*/ 369553 w 1128251"/>
              <a:gd name="connsiteY38" fmla="*/ 616571 h 1112271"/>
              <a:gd name="connsiteX39" fmla="*/ 370451 w 1128251"/>
              <a:gd name="connsiteY39" fmla="*/ 617544 h 1112271"/>
              <a:gd name="connsiteX40" fmla="*/ 371424 w 1128251"/>
              <a:gd name="connsiteY40" fmla="*/ 618441 h 1112271"/>
              <a:gd name="connsiteX41" fmla="*/ 372323 w 1128251"/>
              <a:gd name="connsiteY41" fmla="*/ 619565 h 1112271"/>
              <a:gd name="connsiteX42" fmla="*/ 373296 w 1128251"/>
              <a:gd name="connsiteY42" fmla="*/ 620462 h 1112271"/>
              <a:gd name="connsiteX43" fmla="*/ 373970 w 1128251"/>
              <a:gd name="connsiteY43" fmla="*/ 621586 h 1112271"/>
              <a:gd name="connsiteX44" fmla="*/ 374943 w 1128251"/>
              <a:gd name="connsiteY44" fmla="*/ 622483 h 1112271"/>
              <a:gd name="connsiteX45" fmla="*/ 375692 w 1128251"/>
              <a:gd name="connsiteY45" fmla="*/ 623531 h 1112271"/>
              <a:gd name="connsiteX46" fmla="*/ 376589 w 1128251"/>
              <a:gd name="connsiteY46" fmla="*/ 624429 h 1112271"/>
              <a:gd name="connsiteX47" fmla="*/ 377338 w 1128251"/>
              <a:gd name="connsiteY47" fmla="*/ 625553 h 1112271"/>
              <a:gd name="connsiteX48" fmla="*/ 378311 w 1128251"/>
              <a:gd name="connsiteY48" fmla="*/ 626450 h 1112271"/>
              <a:gd name="connsiteX49" fmla="*/ 379060 w 1128251"/>
              <a:gd name="connsiteY49" fmla="*/ 627573 h 1112271"/>
              <a:gd name="connsiteX50" fmla="*/ 379958 w 1128251"/>
              <a:gd name="connsiteY50" fmla="*/ 628471 h 1112271"/>
              <a:gd name="connsiteX51" fmla="*/ 380706 w 1128251"/>
              <a:gd name="connsiteY51" fmla="*/ 629595 h 1112271"/>
              <a:gd name="connsiteX52" fmla="*/ 381604 w 1128251"/>
              <a:gd name="connsiteY52" fmla="*/ 630492 h 1112271"/>
              <a:gd name="connsiteX53" fmla="*/ 382203 w 1128251"/>
              <a:gd name="connsiteY53" fmla="*/ 631764 h 1112271"/>
              <a:gd name="connsiteX54" fmla="*/ 382951 w 1128251"/>
              <a:gd name="connsiteY54" fmla="*/ 632888 h 1112271"/>
              <a:gd name="connsiteX55" fmla="*/ 383326 w 1128251"/>
              <a:gd name="connsiteY55" fmla="*/ 634011 h 1112271"/>
              <a:gd name="connsiteX56" fmla="*/ 383625 w 1128251"/>
              <a:gd name="connsiteY56" fmla="*/ 634833 h 1112271"/>
              <a:gd name="connsiteX57" fmla="*/ 383849 w 1128251"/>
              <a:gd name="connsiteY57" fmla="*/ 635434 h 1112271"/>
              <a:gd name="connsiteX58" fmla="*/ 384449 w 1128251"/>
              <a:gd name="connsiteY58" fmla="*/ 636781 h 1112271"/>
              <a:gd name="connsiteX59" fmla="*/ 384824 w 1128251"/>
              <a:gd name="connsiteY59" fmla="*/ 638202 h 1112271"/>
              <a:gd name="connsiteX60" fmla="*/ 385196 w 1128251"/>
              <a:gd name="connsiteY60" fmla="*/ 639700 h 1112271"/>
              <a:gd name="connsiteX61" fmla="*/ 385571 w 1128251"/>
              <a:gd name="connsiteY61" fmla="*/ 641196 h 1112271"/>
              <a:gd name="connsiteX62" fmla="*/ 385797 w 1128251"/>
              <a:gd name="connsiteY62" fmla="*/ 642844 h 1112271"/>
              <a:gd name="connsiteX63" fmla="*/ 386021 w 1128251"/>
              <a:gd name="connsiteY63" fmla="*/ 644491 h 1112271"/>
              <a:gd name="connsiteX64" fmla="*/ 386171 w 1128251"/>
              <a:gd name="connsiteY64" fmla="*/ 645763 h 1112271"/>
              <a:gd name="connsiteX65" fmla="*/ 386395 w 1128251"/>
              <a:gd name="connsiteY65" fmla="*/ 647035 h 1112271"/>
              <a:gd name="connsiteX66" fmla="*/ 386395 w 1128251"/>
              <a:gd name="connsiteY66" fmla="*/ 648907 h 1112271"/>
              <a:gd name="connsiteX67" fmla="*/ 386619 w 1128251"/>
              <a:gd name="connsiteY67" fmla="*/ 650554 h 1112271"/>
              <a:gd name="connsiteX68" fmla="*/ 386619 w 1128251"/>
              <a:gd name="connsiteY68" fmla="*/ 652424 h 1112271"/>
              <a:gd name="connsiteX69" fmla="*/ 386619 w 1128251"/>
              <a:gd name="connsiteY69" fmla="*/ 654221 h 1112271"/>
              <a:gd name="connsiteX70" fmla="*/ 386994 w 1128251"/>
              <a:gd name="connsiteY70" fmla="*/ 655717 h 1112271"/>
              <a:gd name="connsiteX71" fmla="*/ 387368 w 1128251"/>
              <a:gd name="connsiteY71" fmla="*/ 657215 h 1112271"/>
              <a:gd name="connsiteX72" fmla="*/ 387742 w 1128251"/>
              <a:gd name="connsiteY72" fmla="*/ 658638 h 1112271"/>
              <a:gd name="connsiteX73" fmla="*/ 387966 w 1128251"/>
              <a:gd name="connsiteY73" fmla="*/ 659985 h 1112271"/>
              <a:gd name="connsiteX74" fmla="*/ 388341 w 1128251"/>
              <a:gd name="connsiteY74" fmla="*/ 661406 h 1112271"/>
              <a:gd name="connsiteX75" fmla="*/ 388341 w 1128251"/>
              <a:gd name="connsiteY75" fmla="*/ 663278 h 1112271"/>
              <a:gd name="connsiteX76" fmla="*/ 388190 w 1128251"/>
              <a:gd name="connsiteY76" fmla="*/ 664925 h 1112271"/>
              <a:gd name="connsiteX77" fmla="*/ 388042 w 1128251"/>
              <a:gd name="connsiteY77" fmla="*/ 666571 h 1112271"/>
              <a:gd name="connsiteX78" fmla="*/ 387667 w 1128251"/>
              <a:gd name="connsiteY78" fmla="*/ 668069 h 1112271"/>
              <a:gd name="connsiteX79" fmla="*/ 386918 w 1128251"/>
              <a:gd name="connsiteY79" fmla="*/ 669191 h 1112271"/>
              <a:gd name="connsiteX80" fmla="*/ 386395 w 1128251"/>
              <a:gd name="connsiteY80" fmla="*/ 670464 h 1112271"/>
              <a:gd name="connsiteX81" fmla="*/ 385646 w 1128251"/>
              <a:gd name="connsiteY81" fmla="*/ 671586 h 1112271"/>
              <a:gd name="connsiteX82" fmla="*/ 384897 w 1128251"/>
              <a:gd name="connsiteY82" fmla="*/ 672710 h 1112271"/>
              <a:gd name="connsiteX83" fmla="*/ 384000 w 1128251"/>
              <a:gd name="connsiteY83" fmla="*/ 673607 h 1112271"/>
              <a:gd name="connsiteX84" fmla="*/ 383720 w 1128251"/>
              <a:gd name="connsiteY84" fmla="*/ 674073 h 1112271"/>
              <a:gd name="connsiteX85" fmla="*/ 383326 w 1128251"/>
              <a:gd name="connsiteY85" fmla="*/ 674731 h 1112271"/>
              <a:gd name="connsiteX86" fmla="*/ 383475 w 1128251"/>
              <a:gd name="connsiteY86" fmla="*/ 674731 h 1112271"/>
              <a:gd name="connsiteX87" fmla="*/ 383326 w 1128251"/>
              <a:gd name="connsiteY87" fmla="*/ 674881 h 1112271"/>
              <a:gd name="connsiteX88" fmla="*/ 382577 w 1128251"/>
              <a:gd name="connsiteY88" fmla="*/ 676003 h 1112271"/>
              <a:gd name="connsiteX89" fmla="*/ 382054 w 1128251"/>
              <a:gd name="connsiteY89" fmla="*/ 677275 h 1112271"/>
              <a:gd name="connsiteX90" fmla="*/ 381455 w 1128251"/>
              <a:gd name="connsiteY90" fmla="*/ 678622 h 1112271"/>
              <a:gd name="connsiteX91" fmla="*/ 380931 w 1128251"/>
              <a:gd name="connsiteY91" fmla="*/ 679896 h 1112271"/>
              <a:gd name="connsiteX92" fmla="*/ 380407 w 1128251"/>
              <a:gd name="connsiteY92" fmla="*/ 681168 h 1112271"/>
              <a:gd name="connsiteX93" fmla="*/ 379658 w 1128251"/>
              <a:gd name="connsiteY93" fmla="*/ 682291 h 1112271"/>
              <a:gd name="connsiteX94" fmla="*/ 379133 w 1128251"/>
              <a:gd name="connsiteY94" fmla="*/ 683564 h 1112271"/>
              <a:gd name="connsiteX95" fmla="*/ 378610 w 1128251"/>
              <a:gd name="connsiteY95" fmla="*/ 684911 h 1112271"/>
              <a:gd name="connsiteX96" fmla="*/ 378012 w 1128251"/>
              <a:gd name="connsiteY96" fmla="*/ 686183 h 1112271"/>
              <a:gd name="connsiteX97" fmla="*/ 377487 w 1128251"/>
              <a:gd name="connsiteY97" fmla="*/ 687455 h 1112271"/>
              <a:gd name="connsiteX98" fmla="*/ 376740 w 1128251"/>
              <a:gd name="connsiteY98" fmla="*/ 688578 h 1112271"/>
              <a:gd name="connsiteX99" fmla="*/ 376064 w 1128251"/>
              <a:gd name="connsiteY99" fmla="*/ 689702 h 1112271"/>
              <a:gd name="connsiteX100" fmla="*/ 375167 w 1128251"/>
              <a:gd name="connsiteY100" fmla="*/ 690599 h 1112271"/>
              <a:gd name="connsiteX101" fmla="*/ 374194 w 1128251"/>
              <a:gd name="connsiteY101" fmla="*/ 691572 h 1112271"/>
              <a:gd name="connsiteX102" fmla="*/ 373520 w 1128251"/>
              <a:gd name="connsiteY102" fmla="*/ 692696 h 1112271"/>
              <a:gd name="connsiteX103" fmla="*/ 372547 w 1128251"/>
              <a:gd name="connsiteY103" fmla="*/ 693593 h 1112271"/>
              <a:gd name="connsiteX104" fmla="*/ 372024 w 1128251"/>
              <a:gd name="connsiteY104" fmla="*/ 694866 h 1112271"/>
              <a:gd name="connsiteX105" fmla="*/ 371275 w 1128251"/>
              <a:gd name="connsiteY105" fmla="*/ 695989 h 1112271"/>
              <a:gd name="connsiteX106" fmla="*/ 370750 w 1128251"/>
              <a:gd name="connsiteY106" fmla="*/ 697336 h 1112271"/>
              <a:gd name="connsiteX107" fmla="*/ 370601 w 1128251"/>
              <a:gd name="connsiteY107" fmla="*/ 697487 h 1112271"/>
              <a:gd name="connsiteX108" fmla="*/ 370077 w 1128251"/>
              <a:gd name="connsiteY108" fmla="*/ 698759 h 1112271"/>
              <a:gd name="connsiteX109" fmla="*/ 369329 w 1128251"/>
              <a:gd name="connsiteY109" fmla="*/ 699880 h 1112271"/>
              <a:gd name="connsiteX110" fmla="*/ 368580 w 1128251"/>
              <a:gd name="connsiteY110" fmla="*/ 701004 h 1112271"/>
              <a:gd name="connsiteX111" fmla="*/ 368430 w 1128251"/>
              <a:gd name="connsiteY111" fmla="*/ 702650 h 1112271"/>
              <a:gd name="connsiteX112" fmla="*/ 368430 w 1128251"/>
              <a:gd name="connsiteY112" fmla="*/ 704523 h 1112271"/>
              <a:gd name="connsiteX113" fmla="*/ 368430 w 1128251"/>
              <a:gd name="connsiteY113" fmla="*/ 706318 h 1112271"/>
              <a:gd name="connsiteX114" fmla="*/ 368654 w 1128251"/>
              <a:gd name="connsiteY114" fmla="*/ 707966 h 1112271"/>
              <a:gd name="connsiteX115" fmla="*/ 368804 w 1128251"/>
              <a:gd name="connsiteY115" fmla="*/ 709686 h 1112271"/>
              <a:gd name="connsiteX116" fmla="*/ 368880 w 1128251"/>
              <a:gd name="connsiteY116" fmla="*/ 711483 h 1112271"/>
              <a:gd name="connsiteX117" fmla="*/ 368654 w 1128251"/>
              <a:gd name="connsiteY117" fmla="*/ 713130 h 1112271"/>
              <a:gd name="connsiteX118" fmla="*/ 368505 w 1128251"/>
              <a:gd name="connsiteY118" fmla="*/ 714777 h 1112271"/>
              <a:gd name="connsiteX119" fmla="*/ 367982 w 1128251"/>
              <a:gd name="connsiteY119" fmla="*/ 716124 h 1112271"/>
              <a:gd name="connsiteX120" fmla="*/ 367607 w 1128251"/>
              <a:gd name="connsiteY120" fmla="*/ 717546 h 1112271"/>
              <a:gd name="connsiteX121" fmla="*/ 367233 w 1128251"/>
              <a:gd name="connsiteY121" fmla="*/ 719044 h 1112271"/>
              <a:gd name="connsiteX122" fmla="*/ 366934 w 1128251"/>
              <a:gd name="connsiteY122" fmla="*/ 720540 h 1112271"/>
              <a:gd name="connsiteX123" fmla="*/ 366708 w 1128251"/>
              <a:gd name="connsiteY123" fmla="*/ 722187 h 1112271"/>
              <a:gd name="connsiteX124" fmla="*/ 366934 w 1128251"/>
              <a:gd name="connsiteY124" fmla="*/ 723833 h 1112271"/>
              <a:gd name="connsiteX125" fmla="*/ 367308 w 1128251"/>
              <a:gd name="connsiteY125" fmla="*/ 725331 h 1112271"/>
              <a:gd name="connsiteX126" fmla="*/ 367532 w 1128251"/>
              <a:gd name="connsiteY126" fmla="*/ 726978 h 1112271"/>
              <a:gd name="connsiteX127" fmla="*/ 367907 w 1128251"/>
              <a:gd name="connsiteY127" fmla="*/ 728476 h 1112271"/>
              <a:gd name="connsiteX128" fmla="*/ 368281 w 1128251"/>
              <a:gd name="connsiteY128" fmla="*/ 729896 h 1112271"/>
              <a:gd name="connsiteX129" fmla="*/ 368430 w 1128251"/>
              <a:gd name="connsiteY129" fmla="*/ 730570 h 1112271"/>
              <a:gd name="connsiteX130" fmla="*/ 368654 w 1128251"/>
              <a:gd name="connsiteY130" fmla="*/ 731394 h 1112271"/>
              <a:gd name="connsiteX131" fmla="*/ 368880 w 1128251"/>
              <a:gd name="connsiteY131" fmla="*/ 733041 h 1112271"/>
              <a:gd name="connsiteX132" fmla="*/ 369254 w 1128251"/>
              <a:gd name="connsiteY132" fmla="*/ 734539 h 1112271"/>
              <a:gd name="connsiteX133" fmla="*/ 369629 w 1128251"/>
              <a:gd name="connsiteY133" fmla="*/ 735959 h 1112271"/>
              <a:gd name="connsiteX134" fmla="*/ 370152 w 1128251"/>
              <a:gd name="connsiteY134" fmla="*/ 737233 h 1112271"/>
              <a:gd name="connsiteX135" fmla="*/ 370901 w 1128251"/>
              <a:gd name="connsiteY135" fmla="*/ 738355 h 1112271"/>
              <a:gd name="connsiteX136" fmla="*/ 371125 w 1128251"/>
              <a:gd name="connsiteY136" fmla="*/ 739629 h 1112271"/>
              <a:gd name="connsiteX137" fmla="*/ 371499 w 1128251"/>
              <a:gd name="connsiteY137" fmla="*/ 740750 h 1112271"/>
              <a:gd name="connsiteX138" fmla="*/ 371723 w 1128251"/>
              <a:gd name="connsiteY138" fmla="*/ 742397 h 1112271"/>
              <a:gd name="connsiteX139" fmla="*/ 371349 w 1128251"/>
              <a:gd name="connsiteY139" fmla="*/ 743895 h 1112271"/>
              <a:gd name="connsiteX140" fmla="*/ 371349 w 1128251"/>
              <a:gd name="connsiteY140" fmla="*/ 745393 h 1112271"/>
              <a:gd name="connsiteX141" fmla="*/ 371349 w 1128251"/>
              <a:gd name="connsiteY141" fmla="*/ 747188 h 1112271"/>
              <a:gd name="connsiteX142" fmla="*/ 371574 w 1128251"/>
              <a:gd name="connsiteY142" fmla="*/ 748834 h 1112271"/>
              <a:gd name="connsiteX143" fmla="*/ 371574 w 1128251"/>
              <a:gd name="connsiteY143" fmla="*/ 750707 h 1112271"/>
              <a:gd name="connsiteX144" fmla="*/ 371949 w 1128251"/>
              <a:gd name="connsiteY144" fmla="*/ 752203 h 1112271"/>
              <a:gd name="connsiteX145" fmla="*/ 371949 w 1128251"/>
              <a:gd name="connsiteY145" fmla="*/ 754000 h 1112271"/>
              <a:gd name="connsiteX146" fmla="*/ 372024 w 1128251"/>
              <a:gd name="connsiteY146" fmla="*/ 755646 h 1112271"/>
              <a:gd name="connsiteX147" fmla="*/ 372024 w 1128251"/>
              <a:gd name="connsiteY147" fmla="*/ 755870 h 1112271"/>
              <a:gd name="connsiteX148" fmla="*/ 371798 w 1128251"/>
              <a:gd name="connsiteY148" fmla="*/ 757519 h 1112271"/>
              <a:gd name="connsiteX149" fmla="*/ 371798 w 1128251"/>
              <a:gd name="connsiteY149" fmla="*/ 759389 h 1112271"/>
              <a:gd name="connsiteX150" fmla="*/ 371649 w 1128251"/>
              <a:gd name="connsiteY150" fmla="*/ 761036 h 1112271"/>
              <a:gd name="connsiteX151" fmla="*/ 371499 w 1128251"/>
              <a:gd name="connsiteY151" fmla="*/ 762682 h 1112271"/>
              <a:gd name="connsiteX152" fmla="*/ 371125 w 1128251"/>
              <a:gd name="connsiteY152" fmla="*/ 764105 h 1112271"/>
              <a:gd name="connsiteX153" fmla="*/ 370750 w 1128251"/>
              <a:gd name="connsiteY153" fmla="*/ 765601 h 1112271"/>
              <a:gd name="connsiteX154" fmla="*/ 370601 w 1128251"/>
              <a:gd name="connsiteY154" fmla="*/ 767249 h 1112271"/>
              <a:gd name="connsiteX155" fmla="*/ 370227 w 1128251"/>
              <a:gd name="connsiteY155" fmla="*/ 768745 h 1112271"/>
              <a:gd name="connsiteX156" fmla="*/ 370077 w 1128251"/>
              <a:gd name="connsiteY156" fmla="*/ 770392 h 1112271"/>
              <a:gd name="connsiteX157" fmla="*/ 369702 w 1128251"/>
              <a:gd name="connsiteY157" fmla="*/ 771890 h 1112271"/>
              <a:gd name="connsiteX158" fmla="*/ 369403 w 1128251"/>
              <a:gd name="connsiteY158" fmla="*/ 773388 h 1112271"/>
              <a:gd name="connsiteX159" fmla="*/ 368804 w 1128251"/>
              <a:gd name="connsiteY159" fmla="*/ 774660 h 1112271"/>
              <a:gd name="connsiteX160" fmla="*/ 368281 w 1128251"/>
              <a:gd name="connsiteY160" fmla="*/ 775932 h 1112271"/>
              <a:gd name="connsiteX161" fmla="*/ 368131 w 1128251"/>
              <a:gd name="connsiteY161" fmla="*/ 776306 h 1112271"/>
              <a:gd name="connsiteX162" fmla="*/ 367756 w 1128251"/>
              <a:gd name="connsiteY162" fmla="*/ 777802 h 1112271"/>
              <a:gd name="connsiteX163" fmla="*/ 367607 w 1128251"/>
              <a:gd name="connsiteY163" fmla="*/ 779449 h 1112271"/>
              <a:gd name="connsiteX164" fmla="*/ 367233 w 1128251"/>
              <a:gd name="connsiteY164" fmla="*/ 780947 h 1112271"/>
              <a:gd name="connsiteX165" fmla="*/ 366859 w 1128251"/>
              <a:gd name="connsiteY165" fmla="*/ 782369 h 1112271"/>
              <a:gd name="connsiteX166" fmla="*/ 366484 w 1128251"/>
              <a:gd name="connsiteY166" fmla="*/ 783865 h 1112271"/>
              <a:gd name="connsiteX167" fmla="*/ 365961 w 1128251"/>
              <a:gd name="connsiteY167" fmla="*/ 785139 h 1112271"/>
              <a:gd name="connsiteX168" fmla="*/ 365436 w 1128251"/>
              <a:gd name="connsiteY168" fmla="*/ 786487 h 1112271"/>
              <a:gd name="connsiteX169" fmla="*/ 365062 w 1128251"/>
              <a:gd name="connsiteY169" fmla="*/ 787907 h 1112271"/>
              <a:gd name="connsiteX170" fmla="*/ 365062 w 1128251"/>
              <a:gd name="connsiteY170" fmla="*/ 789780 h 1112271"/>
              <a:gd name="connsiteX171" fmla="*/ 364986 w 1128251"/>
              <a:gd name="connsiteY171" fmla="*/ 790828 h 1112271"/>
              <a:gd name="connsiteX172" fmla="*/ 364913 w 1128251"/>
              <a:gd name="connsiteY172" fmla="*/ 791426 h 1112271"/>
              <a:gd name="connsiteX173" fmla="*/ 364762 w 1128251"/>
              <a:gd name="connsiteY173" fmla="*/ 793073 h 1112271"/>
              <a:gd name="connsiteX174" fmla="*/ 364614 w 1128251"/>
              <a:gd name="connsiteY174" fmla="*/ 794719 h 1112271"/>
              <a:gd name="connsiteX175" fmla="*/ 364463 w 1128251"/>
              <a:gd name="connsiteY175" fmla="*/ 795318 h 1112271"/>
              <a:gd name="connsiteX176" fmla="*/ 364239 w 1128251"/>
              <a:gd name="connsiteY176" fmla="*/ 796217 h 1112271"/>
              <a:gd name="connsiteX177" fmla="*/ 363865 w 1128251"/>
              <a:gd name="connsiteY177" fmla="*/ 797713 h 1112271"/>
              <a:gd name="connsiteX178" fmla="*/ 363714 w 1128251"/>
              <a:gd name="connsiteY178" fmla="*/ 799360 h 1112271"/>
              <a:gd name="connsiteX179" fmla="*/ 363340 w 1128251"/>
              <a:gd name="connsiteY179" fmla="*/ 800858 h 1112271"/>
              <a:gd name="connsiteX180" fmla="*/ 363340 w 1128251"/>
              <a:gd name="connsiteY180" fmla="*/ 802655 h 1112271"/>
              <a:gd name="connsiteX181" fmla="*/ 363041 w 1128251"/>
              <a:gd name="connsiteY181" fmla="*/ 804151 h 1112271"/>
              <a:gd name="connsiteX182" fmla="*/ 362817 w 1128251"/>
              <a:gd name="connsiteY182" fmla="*/ 805797 h 1112271"/>
              <a:gd name="connsiteX183" fmla="*/ 362817 w 1128251"/>
              <a:gd name="connsiteY183" fmla="*/ 807670 h 1112271"/>
              <a:gd name="connsiteX184" fmla="*/ 362972 w 1128251"/>
              <a:gd name="connsiteY184" fmla="*/ 808809 h 1112271"/>
              <a:gd name="connsiteX185" fmla="*/ 363041 w 1128251"/>
              <a:gd name="connsiteY185" fmla="*/ 809316 h 1112271"/>
              <a:gd name="connsiteX186" fmla="*/ 363265 w 1128251"/>
              <a:gd name="connsiteY186" fmla="*/ 810963 h 1112271"/>
              <a:gd name="connsiteX187" fmla="*/ 363415 w 1128251"/>
              <a:gd name="connsiteY187" fmla="*/ 812609 h 1112271"/>
              <a:gd name="connsiteX188" fmla="*/ 363490 w 1128251"/>
              <a:gd name="connsiteY188" fmla="*/ 814482 h 1112271"/>
              <a:gd name="connsiteX189" fmla="*/ 363639 w 1128251"/>
              <a:gd name="connsiteY189" fmla="*/ 816128 h 1112271"/>
              <a:gd name="connsiteX190" fmla="*/ 364014 w 1128251"/>
              <a:gd name="connsiteY190" fmla="*/ 817551 h 1112271"/>
              <a:gd name="connsiteX191" fmla="*/ 364614 w 1128251"/>
              <a:gd name="connsiteY191" fmla="*/ 818823 h 1112271"/>
              <a:gd name="connsiteX192" fmla="*/ 364986 w 1128251"/>
              <a:gd name="connsiteY192" fmla="*/ 820319 h 1112271"/>
              <a:gd name="connsiteX193" fmla="*/ 365511 w 1128251"/>
              <a:gd name="connsiteY193" fmla="*/ 821593 h 1112271"/>
              <a:gd name="connsiteX194" fmla="*/ 365886 w 1128251"/>
              <a:gd name="connsiteY194" fmla="*/ 823089 h 1112271"/>
              <a:gd name="connsiteX195" fmla="*/ 366484 w 1128251"/>
              <a:gd name="connsiteY195" fmla="*/ 824361 h 1112271"/>
              <a:gd name="connsiteX196" fmla="*/ 367083 w 1128251"/>
              <a:gd name="connsiteY196" fmla="*/ 825635 h 1112271"/>
              <a:gd name="connsiteX197" fmla="*/ 367756 w 1128251"/>
              <a:gd name="connsiteY197" fmla="*/ 826756 h 1112271"/>
              <a:gd name="connsiteX198" fmla="*/ 368355 w 1128251"/>
              <a:gd name="connsiteY198" fmla="*/ 828029 h 1112271"/>
              <a:gd name="connsiteX199" fmla="*/ 369104 w 1128251"/>
              <a:gd name="connsiteY199" fmla="*/ 829152 h 1112271"/>
              <a:gd name="connsiteX200" fmla="*/ 369629 w 1128251"/>
              <a:gd name="connsiteY200" fmla="*/ 830424 h 1112271"/>
              <a:gd name="connsiteX201" fmla="*/ 370376 w 1128251"/>
              <a:gd name="connsiteY201" fmla="*/ 831472 h 1112271"/>
              <a:gd name="connsiteX202" fmla="*/ 371349 w 1128251"/>
              <a:gd name="connsiteY202" fmla="*/ 832445 h 1112271"/>
              <a:gd name="connsiteX203" fmla="*/ 372098 w 1128251"/>
              <a:gd name="connsiteY203" fmla="*/ 833493 h 1112271"/>
              <a:gd name="connsiteX204" fmla="*/ 372846 w 1128251"/>
              <a:gd name="connsiteY204" fmla="*/ 834616 h 1112271"/>
              <a:gd name="connsiteX205" fmla="*/ 373746 w 1128251"/>
              <a:gd name="connsiteY205" fmla="*/ 835514 h 1112271"/>
              <a:gd name="connsiteX206" fmla="*/ 374493 w 1128251"/>
              <a:gd name="connsiteY206" fmla="*/ 836638 h 1112271"/>
              <a:gd name="connsiteX207" fmla="*/ 375242 w 1128251"/>
              <a:gd name="connsiteY207" fmla="*/ 837686 h 1112271"/>
              <a:gd name="connsiteX208" fmla="*/ 376140 w 1128251"/>
              <a:gd name="connsiteY208" fmla="*/ 838658 h 1112271"/>
              <a:gd name="connsiteX209" fmla="*/ 376740 w 1128251"/>
              <a:gd name="connsiteY209" fmla="*/ 839931 h 1112271"/>
              <a:gd name="connsiteX210" fmla="*/ 377487 w 1128251"/>
              <a:gd name="connsiteY210" fmla="*/ 840979 h 1112271"/>
              <a:gd name="connsiteX211" fmla="*/ 378012 w 1128251"/>
              <a:gd name="connsiteY211" fmla="*/ 842326 h 1112271"/>
              <a:gd name="connsiteX212" fmla="*/ 378761 w 1128251"/>
              <a:gd name="connsiteY212" fmla="*/ 843374 h 1112271"/>
              <a:gd name="connsiteX213" fmla="*/ 379508 w 1128251"/>
              <a:gd name="connsiteY213" fmla="*/ 844498 h 1112271"/>
              <a:gd name="connsiteX214" fmla="*/ 380108 w 1128251"/>
              <a:gd name="connsiteY214" fmla="*/ 845770 h 1112271"/>
              <a:gd name="connsiteX215" fmla="*/ 380631 w 1128251"/>
              <a:gd name="connsiteY215" fmla="*/ 847042 h 1112271"/>
              <a:gd name="connsiteX216" fmla="*/ 381230 w 1128251"/>
              <a:gd name="connsiteY216" fmla="*/ 848314 h 1112271"/>
              <a:gd name="connsiteX217" fmla="*/ 381755 w 1128251"/>
              <a:gd name="connsiteY217" fmla="*/ 849661 h 1112271"/>
              <a:gd name="connsiteX218" fmla="*/ 382129 w 1128251"/>
              <a:gd name="connsiteY218" fmla="*/ 851084 h 1112271"/>
              <a:gd name="connsiteX219" fmla="*/ 382728 w 1128251"/>
              <a:gd name="connsiteY219" fmla="*/ 852356 h 1112271"/>
              <a:gd name="connsiteX220" fmla="*/ 383326 w 1128251"/>
              <a:gd name="connsiteY220" fmla="*/ 853628 h 1112271"/>
              <a:gd name="connsiteX221" fmla="*/ 383700 w 1128251"/>
              <a:gd name="connsiteY221" fmla="*/ 855126 h 1112271"/>
              <a:gd name="connsiteX222" fmla="*/ 384224 w 1128251"/>
              <a:gd name="connsiteY222" fmla="*/ 856398 h 1112271"/>
              <a:gd name="connsiteX223" fmla="*/ 384824 w 1128251"/>
              <a:gd name="connsiteY223" fmla="*/ 857670 h 1112271"/>
              <a:gd name="connsiteX224" fmla="*/ 385196 w 1128251"/>
              <a:gd name="connsiteY224" fmla="*/ 859168 h 1112271"/>
              <a:gd name="connsiteX225" fmla="*/ 385721 w 1128251"/>
              <a:gd name="connsiteY225" fmla="*/ 860440 h 1112271"/>
              <a:gd name="connsiteX226" fmla="*/ 386096 w 1128251"/>
              <a:gd name="connsiteY226" fmla="*/ 861938 h 1112271"/>
              <a:gd name="connsiteX227" fmla="*/ 386694 w 1128251"/>
              <a:gd name="connsiteY227" fmla="*/ 863210 h 1112271"/>
              <a:gd name="connsiteX228" fmla="*/ 387069 w 1128251"/>
              <a:gd name="connsiteY228" fmla="*/ 864632 h 1112271"/>
              <a:gd name="connsiteX229" fmla="*/ 387293 w 1128251"/>
              <a:gd name="connsiteY229" fmla="*/ 866354 h 1112271"/>
              <a:gd name="connsiteX230" fmla="*/ 387667 w 1128251"/>
              <a:gd name="connsiteY230" fmla="*/ 867777 h 1112271"/>
              <a:gd name="connsiteX231" fmla="*/ 388416 w 1128251"/>
              <a:gd name="connsiteY231" fmla="*/ 868899 h 1112271"/>
              <a:gd name="connsiteX232" fmla="*/ 388566 w 1128251"/>
              <a:gd name="connsiteY232" fmla="*/ 869198 h 1112271"/>
              <a:gd name="connsiteX233" fmla="*/ 389090 w 1128251"/>
              <a:gd name="connsiteY233" fmla="*/ 869947 h 1112271"/>
              <a:gd name="connsiteX234" fmla="*/ 389688 w 1128251"/>
              <a:gd name="connsiteY234" fmla="*/ 871294 h 1112271"/>
              <a:gd name="connsiteX235" fmla="*/ 390287 w 1128251"/>
              <a:gd name="connsiteY235" fmla="*/ 872566 h 1112271"/>
              <a:gd name="connsiteX236" fmla="*/ 390661 w 1128251"/>
              <a:gd name="connsiteY236" fmla="*/ 873614 h 1112271"/>
              <a:gd name="connsiteX237" fmla="*/ 391186 w 1128251"/>
              <a:gd name="connsiteY237" fmla="*/ 874962 h 1112271"/>
              <a:gd name="connsiteX238" fmla="*/ 391560 w 1128251"/>
              <a:gd name="connsiteY238" fmla="*/ 876384 h 1112271"/>
              <a:gd name="connsiteX239" fmla="*/ 391935 w 1128251"/>
              <a:gd name="connsiteY239" fmla="*/ 877882 h 1112271"/>
              <a:gd name="connsiteX240" fmla="*/ 392159 w 1128251"/>
              <a:gd name="connsiteY240" fmla="*/ 879529 h 1112271"/>
              <a:gd name="connsiteX241" fmla="*/ 392308 w 1128251"/>
              <a:gd name="connsiteY241" fmla="*/ 881025 h 1112271"/>
              <a:gd name="connsiteX242" fmla="*/ 392308 w 1128251"/>
              <a:gd name="connsiteY242" fmla="*/ 881175 h 1112271"/>
              <a:gd name="connsiteX243" fmla="*/ 392159 w 1128251"/>
              <a:gd name="connsiteY243" fmla="*/ 882822 h 1112271"/>
              <a:gd name="connsiteX244" fmla="*/ 392008 w 1128251"/>
              <a:gd name="connsiteY244" fmla="*/ 884468 h 1112271"/>
              <a:gd name="connsiteX245" fmla="*/ 391860 w 1128251"/>
              <a:gd name="connsiteY245" fmla="*/ 886115 h 1112271"/>
              <a:gd name="connsiteX246" fmla="*/ 391634 w 1128251"/>
              <a:gd name="connsiteY246" fmla="*/ 887837 h 1112271"/>
              <a:gd name="connsiteX247" fmla="*/ 391709 w 1128251"/>
              <a:gd name="connsiteY247" fmla="*/ 889634 h 1112271"/>
              <a:gd name="connsiteX248" fmla="*/ 391709 w 1128251"/>
              <a:gd name="connsiteY248" fmla="*/ 891504 h 1112271"/>
              <a:gd name="connsiteX249" fmla="*/ 391709 w 1128251"/>
              <a:gd name="connsiteY249" fmla="*/ 893301 h 1112271"/>
              <a:gd name="connsiteX250" fmla="*/ 392084 w 1128251"/>
              <a:gd name="connsiteY250" fmla="*/ 894797 h 1112271"/>
              <a:gd name="connsiteX251" fmla="*/ 392458 w 1128251"/>
              <a:gd name="connsiteY251" fmla="*/ 896295 h 1112271"/>
              <a:gd name="connsiteX252" fmla="*/ 393057 w 1128251"/>
              <a:gd name="connsiteY252" fmla="*/ 897567 h 1112271"/>
              <a:gd name="connsiteX253" fmla="*/ 393581 w 1128251"/>
              <a:gd name="connsiteY253" fmla="*/ 898839 h 1112271"/>
              <a:gd name="connsiteX254" fmla="*/ 394180 w 1128251"/>
              <a:gd name="connsiteY254" fmla="*/ 900113 h 1112271"/>
              <a:gd name="connsiteX255" fmla="*/ 394929 w 1128251"/>
              <a:gd name="connsiteY255" fmla="*/ 901161 h 1112271"/>
              <a:gd name="connsiteX256" fmla="*/ 395452 w 1128251"/>
              <a:gd name="connsiteY256" fmla="*/ 902509 h 1112271"/>
              <a:gd name="connsiteX257" fmla="*/ 396050 w 1128251"/>
              <a:gd name="connsiteY257" fmla="*/ 903781 h 1112271"/>
              <a:gd name="connsiteX258" fmla="*/ 396799 w 1128251"/>
              <a:gd name="connsiteY258" fmla="*/ 904829 h 1112271"/>
              <a:gd name="connsiteX259" fmla="*/ 396875 w 1128251"/>
              <a:gd name="connsiteY259" fmla="*/ 905020 h 1112271"/>
              <a:gd name="connsiteX260" fmla="*/ 397324 w 1128251"/>
              <a:gd name="connsiteY260" fmla="*/ 906176 h 1112271"/>
              <a:gd name="connsiteX261" fmla="*/ 397923 w 1128251"/>
              <a:gd name="connsiteY261" fmla="*/ 907448 h 1112271"/>
              <a:gd name="connsiteX262" fmla="*/ 398670 w 1128251"/>
              <a:gd name="connsiteY262" fmla="*/ 908496 h 1112271"/>
              <a:gd name="connsiteX263" fmla="*/ 399195 w 1128251"/>
              <a:gd name="connsiteY263" fmla="*/ 909844 h 1112271"/>
              <a:gd name="connsiteX264" fmla="*/ 399793 w 1128251"/>
              <a:gd name="connsiteY264" fmla="*/ 911116 h 1112271"/>
              <a:gd name="connsiteX265" fmla="*/ 400318 w 1128251"/>
              <a:gd name="connsiteY265" fmla="*/ 912388 h 1112271"/>
              <a:gd name="connsiteX266" fmla="*/ 401067 w 1128251"/>
              <a:gd name="connsiteY266" fmla="*/ 913511 h 1112271"/>
              <a:gd name="connsiteX267" fmla="*/ 401664 w 1128251"/>
              <a:gd name="connsiteY267" fmla="*/ 914783 h 1112271"/>
              <a:gd name="connsiteX268" fmla="*/ 402189 w 1128251"/>
              <a:gd name="connsiteY268" fmla="*/ 916056 h 1112271"/>
              <a:gd name="connsiteX269" fmla="*/ 402787 w 1128251"/>
              <a:gd name="connsiteY269" fmla="*/ 917329 h 1112271"/>
              <a:gd name="connsiteX270" fmla="*/ 403461 w 1128251"/>
              <a:gd name="connsiteY270" fmla="*/ 918376 h 1112271"/>
              <a:gd name="connsiteX271" fmla="*/ 404061 w 1128251"/>
              <a:gd name="connsiteY271" fmla="*/ 919723 h 1112271"/>
              <a:gd name="connsiteX272" fmla="*/ 404584 w 1128251"/>
              <a:gd name="connsiteY272" fmla="*/ 920997 h 1112271"/>
              <a:gd name="connsiteX273" fmla="*/ 405183 w 1128251"/>
              <a:gd name="connsiteY273" fmla="*/ 922269 h 1112271"/>
              <a:gd name="connsiteX274" fmla="*/ 405932 w 1128251"/>
              <a:gd name="connsiteY274" fmla="*/ 923391 h 1112271"/>
              <a:gd name="connsiteX275" fmla="*/ 406455 w 1128251"/>
              <a:gd name="connsiteY275" fmla="*/ 924439 h 1112271"/>
              <a:gd name="connsiteX276" fmla="*/ 406905 w 1128251"/>
              <a:gd name="connsiteY276" fmla="*/ 925937 h 1112271"/>
              <a:gd name="connsiteX277" fmla="*/ 407055 w 1128251"/>
              <a:gd name="connsiteY277" fmla="*/ 927583 h 1112271"/>
              <a:gd name="connsiteX278" fmla="*/ 407279 w 1128251"/>
              <a:gd name="connsiteY278" fmla="*/ 928855 h 1112271"/>
              <a:gd name="connsiteX279" fmla="*/ 407653 w 1128251"/>
              <a:gd name="connsiteY279" fmla="*/ 929979 h 1112271"/>
              <a:gd name="connsiteX280" fmla="*/ 408028 w 1128251"/>
              <a:gd name="connsiteY280" fmla="*/ 931401 h 1112271"/>
              <a:gd name="connsiteX281" fmla="*/ 408551 w 1128251"/>
              <a:gd name="connsiteY281" fmla="*/ 932673 h 1112271"/>
              <a:gd name="connsiteX282" fmla="*/ 408925 w 1128251"/>
              <a:gd name="connsiteY282" fmla="*/ 934171 h 1112271"/>
              <a:gd name="connsiteX283" fmla="*/ 409526 w 1128251"/>
              <a:gd name="connsiteY283" fmla="*/ 935443 h 1112271"/>
              <a:gd name="connsiteX284" fmla="*/ 410049 w 1128251"/>
              <a:gd name="connsiteY284" fmla="*/ 936715 h 1112271"/>
              <a:gd name="connsiteX285" fmla="*/ 410647 w 1128251"/>
              <a:gd name="connsiteY285" fmla="*/ 937987 h 1112271"/>
              <a:gd name="connsiteX286" fmla="*/ 411172 w 1128251"/>
              <a:gd name="connsiteY286" fmla="*/ 939335 h 1112271"/>
              <a:gd name="connsiteX287" fmla="*/ 411769 w 1128251"/>
              <a:gd name="connsiteY287" fmla="*/ 940607 h 1112271"/>
              <a:gd name="connsiteX288" fmla="*/ 412518 w 1128251"/>
              <a:gd name="connsiteY288" fmla="*/ 941655 h 1112271"/>
              <a:gd name="connsiteX289" fmla="*/ 413043 w 1128251"/>
              <a:gd name="connsiteY289" fmla="*/ 943002 h 1112271"/>
              <a:gd name="connsiteX290" fmla="*/ 413298 w 1128251"/>
              <a:gd name="connsiteY290" fmla="*/ 943547 h 1112271"/>
              <a:gd name="connsiteX291" fmla="*/ 413641 w 1128251"/>
              <a:gd name="connsiteY291" fmla="*/ 944276 h 1112271"/>
              <a:gd name="connsiteX292" fmla="*/ 414016 w 1128251"/>
              <a:gd name="connsiteY292" fmla="*/ 945697 h 1112271"/>
              <a:gd name="connsiteX293" fmla="*/ 414390 w 1128251"/>
              <a:gd name="connsiteY293" fmla="*/ 947195 h 1112271"/>
              <a:gd name="connsiteX294" fmla="*/ 414989 w 1128251"/>
              <a:gd name="connsiteY294" fmla="*/ 948467 h 1112271"/>
              <a:gd name="connsiteX295" fmla="*/ 415512 w 1128251"/>
              <a:gd name="connsiteY295" fmla="*/ 949739 h 1112271"/>
              <a:gd name="connsiteX296" fmla="*/ 415886 w 1128251"/>
              <a:gd name="connsiteY296" fmla="*/ 951237 h 1112271"/>
              <a:gd name="connsiteX297" fmla="*/ 416112 w 1128251"/>
              <a:gd name="connsiteY297" fmla="*/ 952884 h 1112271"/>
              <a:gd name="connsiteX298" fmla="*/ 416112 w 1128251"/>
              <a:gd name="connsiteY298" fmla="*/ 954681 h 1112271"/>
              <a:gd name="connsiteX299" fmla="*/ 416336 w 1128251"/>
              <a:gd name="connsiteY299" fmla="*/ 956028 h 1112271"/>
              <a:gd name="connsiteX300" fmla="*/ 416710 w 1128251"/>
              <a:gd name="connsiteY300" fmla="*/ 957450 h 1112271"/>
              <a:gd name="connsiteX301" fmla="*/ 417085 w 1128251"/>
              <a:gd name="connsiteY301" fmla="*/ 958947 h 1112271"/>
              <a:gd name="connsiteX302" fmla="*/ 417234 w 1128251"/>
              <a:gd name="connsiteY302" fmla="*/ 960593 h 1112271"/>
              <a:gd name="connsiteX303" fmla="*/ 417459 w 1128251"/>
              <a:gd name="connsiteY303" fmla="*/ 962240 h 1112271"/>
              <a:gd name="connsiteX304" fmla="*/ 417459 w 1128251"/>
              <a:gd name="connsiteY304" fmla="*/ 964037 h 1112271"/>
              <a:gd name="connsiteX305" fmla="*/ 417459 w 1128251"/>
              <a:gd name="connsiteY305" fmla="*/ 965907 h 1112271"/>
              <a:gd name="connsiteX306" fmla="*/ 417533 w 1128251"/>
              <a:gd name="connsiteY306" fmla="*/ 967780 h 1112271"/>
              <a:gd name="connsiteX307" fmla="*/ 417533 w 1128251"/>
              <a:gd name="connsiteY307" fmla="*/ 969576 h 1112271"/>
              <a:gd name="connsiteX308" fmla="*/ 417533 w 1128251"/>
              <a:gd name="connsiteY308" fmla="*/ 971447 h 1112271"/>
              <a:gd name="connsiteX309" fmla="*/ 417533 w 1128251"/>
              <a:gd name="connsiteY309" fmla="*/ 973244 h 1112271"/>
              <a:gd name="connsiteX310" fmla="*/ 417533 w 1128251"/>
              <a:gd name="connsiteY310" fmla="*/ 975115 h 1112271"/>
              <a:gd name="connsiteX311" fmla="*/ 417608 w 1128251"/>
              <a:gd name="connsiteY311" fmla="*/ 976912 h 1112271"/>
              <a:gd name="connsiteX312" fmla="*/ 417608 w 1128251"/>
              <a:gd name="connsiteY312" fmla="*/ 978782 h 1112271"/>
              <a:gd name="connsiteX313" fmla="*/ 417758 w 1128251"/>
              <a:gd name="connsiteY313" fmla="*/ 980429 h 1112271"/>
              <a:gd name="connsiteX314" fmla="*/ 417982 w 1128251"/>
              <a:gd name="connsiteY314" fmla="*/ 982075 h 1112271"/>
              <a:gd name="connsiteX315" fmla="*/ 418208 w 1128251"/>
              <a:gd name="connsiteY315" fmla="*/ 983724 h 1112271"/>
              <a:gd name="connsiteX316" fmla="*/ 417982 w 1128251"/>
              <a:gd name="connsiteY316" fmla="*/ 985370 h 1112271"/>
              <a:gd name="connsiteX317" fmla="*/ 418058 w 1128251"/>
              <a:gd name="connsiteY317" fmla="*/ 987241 h 1112271"/>
              <a:gd name="connsiteX318" fmla="*/ 418058 w 1128251"/>
              <a:gd name="connsiteY318" fmla="*/ 989038 h 1112271"/>
              <a:gd name="connsiteX319" fmla="*/ 417834 w 1128251"/>
              <a:gd name="connsiteY319" fmla="*/ 990684 h 1112271"/>
              <a:gd name="connsiteX320" fmla="*/ 417907 w 1128251"/>
              <a:gd name="connsiteY320" fmla="*/ 992555 h 1112271"/>
              <a:gd name="connsiteX321" fmla="*/ 417907 w 1128251"/>
              <a:gd name="connsiteY321" fmla="*/ 994352 h 1112271"/>
              <a:gd name="connsiteX322" fmla="*/ 417907 w 1128251"/>
              <a:gd name="connsiteY322" fmla="*/ 996224 h 1112271"/>
              <a:gd name="connsiteX323" fmla="*/ 417907 w 1128251"/>
              <a:gd name="connsiteY323" fmla="*/ 998020 h 1112271"/>
              <a:gd name="connsiteX324" fmla="*/ 417907 w 1128251"/>
              <a:gd name="connsiteY324" fmla="*/ 999892 h 1112271"/>
              <a:gd name="connsiteX325" fmla="*/ 417758 w 1128251"/>
              <a:gd name="connsiteY325" fmla="*/ 1001538 h 1112271"/>
              <a:gd name="connsiteX326" fmla="*/ 417758 w 1128251"/>
              <a:gd name="connsiteY326" fmla="*/ 1003409 h 1112271"/>
              <a:gd name="connsiteX327" fmla="*/ 417834 w 1128251"/>
              <a:gd name="connsiteY327" fmla="*/ 1005206 h 1112271"/>
              <a:gd name="connsiteX328" fmla="*/ 417459 w 1128251"/>
              <a:gd name="connsiteY328" fmla="*/ 1006702 h 1112271"/>
              <a:gd name="connsiteX329" fmla="*/ 417234 w 1128251"/>
              <a:gd name="connsiteY329" fmla="*/ 1007976 h 1112271"/>
              <a:gd name="connsiteX330" fmla="*/ 417085 w 1128251"/>
              <a:gd name="connsiteY330" fmla="*/ 1009622 h 1112271"/>
              <a:gd name="connsiteX331" fmla="*/ 416710 w 1128251"/>
              <a:gd name="connsiteY331" fmla="*/ 1011119 h 1112271"/>
              <a:gd name="connsiteX332" fmla="*/ 416560 w 1128251"/>
              <a:gd name="connsiteY332" fmla="*/ 1012765 h 1112271"/>
              <a:gd name="connsiteX333" fmla="*/ 416187 w 1128251"/>
              <a:gd name="connsiteY333" fmla="*/ 1014263 h 1112271"/>
              <a:gd name="connsiteX334" fmla="*/ 415886 w 1128251"/>
              <a:gd name="connsiteY334" fmla="*/ 1015685 h 1112271"/>
              <a:gd name="connsiteX335" fmla="*/ 415662 w 1128251"/>
              <a:gd name="connsiteY335" fmla="*/ 1017332 h 1112271"/>
              <a:gd name="connsiteX336" fmla="*/ 415363 w 1128251"/>
              <a:gd name="connsiteY336" fmla="*/ 1018828 h 1112271"/>
              <a:gd name="connsiteX337" fmla="*/ 414989 w 1128251"/>
              <a:gd name="connsiteY337" fmla="*/ 1020326 h 1112271"/>
              <a:gd name="connsiteX338" fmla="*/ 414838 w 1128251"/>
              <a:gd name="connsiteY338" fmla="*/ 1021973 h 1112271"/>
              <a:gd name="connsiteX339" fmla="*/ 414838 w 1128251"/>
              <a:gd name="connsiteY339" fmla="*/ 1023769 h 1112271"/>
              <a:gd name="connsiteX340" fmla="*/ 414689 w 1128251"/>
              <a:gd name="connsiteY340" fmla="*/ 1025416 h 1112271"/>
              <a:gd name="connsiteX341" fmla="*/ 414465 w 1128251"/>
              <a:gd name="connsiteY341" fmla="*/ 1027063 h 1112271"/>
              <a:gd name="connsiteX342" fmla="*/ 414465 w 1128251"/>
              <a:gd name="connsiteY342" fmla="*/ 1028933 h 1112271"/>
              <a:gd name="connsiteX343" fmla="*/ 414315 w 1128251"/>
              <a:gd name="connsiteY343" fmla="*/ 1030581 h 1112271"/>
              <a:gd name="connsiteX344" fmla="*/ 414315 w 1128251"/>
              <a:gd name="connsiteY344" fmla="*/ 1032452 h 1112271"/>
              <a:gd name="connsiteX345" fmla="*/ 414166 w 1128251"/>
              <a:gd name="connsiteY345" fmla="*/ 1034099 h 1112271"/>
              <a:gd name="connsiteX346" fmla="*/ 414016 w 1128251"/>
              <a:gd name="connsiteY346" fmla="*/ 1035745 h 1112271"/>
              <a:gd name="connsiteX347" fmla="*/ 414016 w 1128251"/>
              <a:gd name="connsiteY347" fmla="*/ 1037617 h 1112271"/>
              <a:gd name="connsiteX348" fmla="*/ 414016 w 1128251"/>
              <a:gd name="connsiteY348" fmla="*/ 1039413 h 1112271"/>
              <a:gd name="connsiteX349" fmla="*/ 414240 w 1128251"/>
              <a:gd name="connsiteY349" fmla="*/ 1041061 h 1112271"/>
              <a:gd name="connsiteX350" fmla="*/ 414240 w 1128251"/>
              <a:gd name="connsiteY350" fmla="*/ 1042932 h 1112271"/>
              <a:gd name="connsiteX351" fmla="*/ 414465 w 1128251"/>
              <a:gd name="connsiteY351" fmla="*/ 1044578 h 1112271"/>
              <a:gd name="connsiteX352" fmla="*/ 414838 w 1128251"/>
              <a:gd name="connsiteY352" fmla="*/ 1046001 h 1112271"/>
              <a:gd name="connsiteX353" fmla="*/ 415214 w 1128251"/>
              <a:gd name="connsiteY353" fmla="*/ 1047495 h 1112271"/>
              <a:gd name="connsiteX354" fmla="*/ 415737 w 1128251"/>
              <a:gd name="connsiteY354" fmla="*/ 1048771 h 1112271"/>
              <a:gd name="connsiteX355" fmla="*/ 416112 w 1128251"/>
              <a:gd name="connsiteY355" fmla="*/ 1050275 h 1112271"/>
              <a:gd name="connsiteX356" fmla="*/ 416710 w 1128251"/>
              <a:gd name="connsiteY356" fmla="*/ 1051534 h 1112271"/>
              <a:gd name="connsiteX357" fmla="*/ 417085 w 1128251"/>
              <a:gd name="connsiteY357" fmla="*/ 1052957 h 1112271"/>
              <a:gd name="connsiteX358" fmla="*/ 417459 w 1128251"/>
              <a:gd name="connsiteY358" fmla="*/ 1054461 h 1112271"/>
              <a:gd name="connsiteX359" fmla="*/ 417982 w 1128251"/>
              <a:gd name="connsiteY359" fmla="*/ 1055736 h 1112271"/>
              <a:gd name="connsiteX360" fmla="*/ 418432 w 1128251"/>
              <a:gd name="connsiteY360" fmla="*/ 1057224 h 1112271"/>
              <a:gd name="connsiteX361" fmla="*/ 418807 w 1128251"/>
              <a:gd name="connsiteY361" fmla="*/ 1058647 h 1112271"/>
              <a:gd name="connsiteX362" fmla="*/ 419181 w 1128251"/>
              <a:gd name="connsiteY362" fmla="*/ 1060151 h 1112271"/>
              <a:gd name="connsiteX363" fmla="*/ 419554 w 1128251"/>
              <a:gd name="connsiteY363" fmla="*/ 1061574 h 1112271"/>
              <a:gd name="connsiteX364" fmla="*/ 419704 w 1128251"/>
              <a:gd name="connsiteY364" fmla="*/ 1063209 h 1112271"/>
              <a:gd name="connsiteX365" fmla="*/ 419930 w 1128251"/>
              <a:gd name="connsiteY365" fmla="*/ 1064860 h 1112271"/>
              <a:gd name="connsiteX366" fmla="*/ 420154 w 1128251"/>
              <a:gd name="connsiteY366" fmla="*/ 1066512 h 1112271"/>
              <a:gd name="connsiteX367" fmla="*/ 420090 w 1128251"/>
              <a:gd name="connsiteY367" fmla="*/ 1066888 h 1112271"/>
              <a:gd name="connsiteX368" fmla="*/ 419930 w 1128251"/>
              <a:gd name="connsiteY368" fmla="*/ 1067852 h 1112271"/>
              <a:gd name="connsiteX369" fmla="*/ 419930 w 1128251"/>
              <a:gd name="connsiteY369" fmla="*/ 1069651 h 1112271"/>
              <a:gd name="connsiteX370" fmla="*/ 419779 w 1128251"/>
              <a:gd name="connsiteY370" fmla="*/ 1071303 h 1112271"/>
              <a:gd name="connsiteX371" fmla="*/ 419629 w 1128251"/>
              <a:gd name="connsiteY371" fmla="*/ 1072954 h 1112271"/>
              <a:gd name="connsiteX372" fmla="*/ 419629 w 1128251"/>
              <a:gd name="connsiteY372" fmla="*/ 1073821 h 1112271"/>
              <a:gd name="connsiteX373" fmla="*/ 422765 w 1128251"/>
              <a:gd name="connsiteY373" fmla="*/ 1074834 h 1112271"/>
              <a:gd name="connsiteX374" fmla="*/ 423194 w 1128251"/>
              <a:gd name="connsiteY374" fmla="*/ 1075031 h 1112271"/>
              <a:gd name="connsiteX375" fmla="*/ 424613 w 1128251"/>
              <a:gd name="connsiteY375" fmla="*/ 1074916 h 1112271"/>
              <a:gd name="connsiteX376" fmla="*/ 441373 w 1128251"/>
              <a:gd name="connsiteY376" fmla="*/ 1074687 h 1112271"/>
              <a:gd name="connsiteX377" fmla="*/ 451023 w 1128251"/>
              <a:gd name="connsiteY377" fmla="*/ 1074409 h 1112271"/>
              <a:gd name="connsiteX378" fmla="*/ 476134 w 1128251"/>
              <a:gd name="connsiteY378" fmla="*/ 1073690 h 1112271"/>
              <a:gd name="connsiteX379" fmla="*/ 482825 w 1128251"/>
              <a:gd name="connsiteY379" fmla="*/ 1073052 h 1112271"/>
              <a:gd name="connsiteX380" fmla="*/ 496194 w 1128251"/>
              <a:gd name="connsiteY380" fmla="*/ 1072611 h 1112271"/>
              <a:gd name="connsiteX381" fmla="*/ 507138 w 1128251"/>
              <a:gd name="connsiteY381" fmla="*/ 1072235 h 1112271"/>
              <a:gd name="connsiteX382" fmla="*/ 522416 w 1128251"/>
              <a:gd name="connsiteY382" fmla="*/ 1072104 h 1112271"/>
              <a:gd name="connsiteX383" fmla="*/ 524105 w 1128251"/>
              <a:gd name="connsiteY383" fmla="*/ 1072087 h 1112271"/>
              <a:gd name="connsiteX384" fmla="*/ 535360 w 1128251"/>
              <a:gd name="connsiteY384" fmla="*/ 1071630 h 1112271"/>
              <a:gd name="connsiteX385" fmla="*/ 542821 w 1128251"/>
              <a:gd name="connsiteY385" fmla="*/ 1071679 h 1112271"/>
              <a:gd name="connsiteX386" fmla="*/ 549139 w 1128251"/>
              <a:gd name="connsiteY386" fmla="*/ 1071646 h 1112271"/>
              <a:gd name="connsiteX387" fmla="*/ 553402 w 1128251"/>
              <a:gd name="connsiteY387" fmla="*/ 1072202 h 1112271"/>
              <a:gd name="connsiteX388" fmla="*/ 556043 w 1128251"/>
              <a:gd name="connsiteY388" fmla="*/ 1072055 h 1112271"/>
              <a:gd name="connsiteX389" fmla="*/ 556805 w 1128251"/>
              <a:gd name="connsiteY389" fmla="*/ 1071793 h 1112271"/>
              <a:gd name="connsiteX390" fmla="*/ 558284 w 1128251"/>
              <a:gd name="connsiteY390" fmla="*/ 1069733 h 1112271"/>
              <a:gd name="connsiteX391" fmla="*/ 558871 w 1128251"/>
              <a:gd name="connsiteY391" fmla="*/ 1068915 h 1112271"/>
              <a:gd name="connsiteX392" fmla="*/ 559323 w 1128251"/>
              <a:gd name="connsiteY392" fmla="*/ 1067117 h 1112271"/>
              <a:gd name="connsiteX393" fmla="*/ 559131 w 1128251"/>
              <a:gd name="connsiteY393" fmla="*/ 1065956 h 1112271"/>
              <a:gd name="connsiteX394" fmla="*/ 559035 w 1128251"/>
              <a:gd name="connsiteY394" fmla="*/ 1065384 h 1112271"/>
              <a:gd name="connsiteX395" fmla="*/ 559378 w 1128251"/>
              <a:gd name="connsiteY395" fmla="*/ 1065007 h 1112271"/>
              <a:gd name="connsiteX396" fmla="*/ 559722 w 1128251"/>
              <a:gd name="connsiteY396" fmla="*/ 1064648 h 1112271"/>
              <a:gd name="connsiteX397" fmla="*/ 562434 w 1128251"/>
              <a:gd name="connsiteY397" fmla="*/ 1064419 h 1112271"/>
              <a:gd name="connsiteX398" fmla="*/ 562994 w 1128251"/>
              <a:gd name="connsiteY398" fmla="*/ 1063830 h 1112271"/>
              <a:gd name="connsiteX399" fmla="*/ 564743 w 1128251"/>
              <a:gd name="connsiteY399" fmla="*/ 1061966 h 1112271"/>
              <a:gd name="connsiteX400" fmla="*/ 565974 w 1128251"/>
              <a:gd name="connsiteY400" fmla="*/ 1061803 h 1112271"/>
              <a:gd name="connsiteX401" fmla="*/ 566409 w 1128251"/>
              <a:gd name="connsiteY401" fmla="*/ 1061737 h 1112271"/>
              <a:gd name="connsiteX402" fmla="*/ 567776 w 1128251"/>
              <a:gd name="connsiteY402" fmla="*/ 1060772 h 1112271"/>
              <a:gd name="connsiteX403" fmla="*/ 569997 w 1128251"/>
              <a:gd name="connsiteY403" fmla="*/ 1060478 h 1112271"/>
              <a:gd name="connsiteX404" fmla="*/ 570867 w 1128251"/>
              <a:gd name="connsiteY404" fmla="*/ 1059808 h 1112271"/>
              <a:gd name="connsiteX405" fmla="*/ 571939 w 1128251"/>
              <a:gd name="connsiteY405" fmla="*/ 1057649 h 1112271"/>
              <a:gd name="connsiteX406" fmla="*/ 572925 w 1128251"/>
              <a:gd name="connsiteY406" fmla="*/ 1057731 h 1112271"/>
              <a:gd name="connsiteX407" fmla="*/ 575767 w 1128251"/>
              <a:gd name="connsiteY407" fmla="*/ 1056897 h 1112271"/>
              <a:gd name="connsiteX408" fmla="*/ 576763 w 1128251"/>
              <a:gd name="connsiteY408" fmla="*/ 1056096 h 1112271"/>
              <a:gd name="connsiteX409" fmla="*/ 576958 w 1128251"/>
              <a:gd name="connsiteY409" fmla="*/ 1055785 h 1112271"/>
              <a:gd name="connsiteX410" fmla="*/ 578145 w 1128251"/>
              <a:gd name="connsiteY410" fmla="*/ 1053889 h 1112271"/>
              <a:gd name="connsiteX411" fmla="*/ 581863 w 1128251"/>
              <a:gd name="connsiteY411" fmla="*/ 1051943 h 1112271"/>
              <a:gd name="connsiteX412" fmla="*/ 582084 w 1128251"/>
              <a:gd name="connsiteY412" fmla="*/ 1052237 h 1112271"/>
              <a:gd name="connsiteX413" fmla="*/ 582649 w 1128251"/>
              <a:gd name="connsiteY413" fmla="*/ 1053006 h 1112271"/>
              <a:gd name="connsiteX414" fmla="*/ 582939 w 1128251"/>
              <a:gd name="connsiteY414" fmla="*/ 1052924 h 1112271"/>
              <a:gd name="connsiteX415" fmla="*/ 584196 w 1128251"/>
              <a:gd name="connsiteY415" fmla="*/ 1052531 h 1112271"/>
              <a:gd name="connsiteX416" fmla="*/ 584738 w 1128251"/>
              <a:gd name="connsiteY416" fmla="*/ 1052858 h 1112271"/>
              <a:gd name="connsiteX417" fmla="*/ 585236 w 1128251"/>
              <a:gd name="connsiteY417" fmla="*/ 1053153 h 1112271"/>
              <a:gd name="connsiteX418" fmla="*/ 586345 w 1128251"/>
              <a:gd name="connsiteY418" fmla="*/ 1053169 h 1112271"/>
              <a:gd name="connsiteX419" fmla="*/ 587838 w 1128251"/>
              <a:gd name="connsiteY419" fmla="*/ 1052074 h 1112271"/>
              <a:gd name="connsiteX420" fmla="*/ 589062 w 1128251"/>
              <a:gd name="connsiteY420" fmla="*/ 1052580 h 1112271"/>
              <a:gd name="connsiteX421" fmla="*/ 589540 w 1128251"/>
              <a:gd name="connsiteY421" fmla="*/ 1053153 h 1112271"/>
              <a:gd name="connsiteX422" fmla="*/ 590823 w 1128251"/>
              <a:gd name="connsiteY422" fmla="*/ 1054657 h 1112271"/>
              <a:gd name="connsiteX423" fmla="*/ 592300 w 1128251"/>
              <a:gd name="connsiteY423" fmla="*/ 1055164 h 1112271"/>
              <a:gd name="connsiteX424" fmla="*/ 593984 w 1128251"/>
              <a:gd name="connsiteY424" fmla="*/ 1058532 h 1112271"/>
              <a:gd name="connsiteX425" fmla="*/ 594463 w 1128251"/>
              <a:gd name="connsiteY425" fmla="*/ 1059873 h 1112271"/>
              <a:gd name="connsiteX426" fmla="*/ 594939 w 1128251"/>
              <a:gd name="connsiteY426" fmla="*/ 1061214 h 1112271"/>
              <a:gd name="connsiteX427" fmla="*/ 595142 w 1128251"/>
              <a:gd name="connsiteY427" fmla="*/ 1061279 h 1112271"/>
              <a:gd name="connsiteX428" fmla="*/ 595614 w 1128251"/>
              <a:gd name="connsiteY428" fmla="*/ 1061459 h 1112271"/>
              <a:gd name="connsiteX429" fmla="*/ 596035 w 1128251"/>
              <a:gd name="connsiteY429" fmla="*/ 1062391 h 1112271"/>
              <a:gd name="connsiteX430" fmla="*/ 596172 w 1128251"/>
              <a:gd name="connsiteY430" fmla="*/ 1062506 h 1112271"/>
              <a:gd name="connsiteX431" fmla="*/ 599818 w 1128251"/>
              <a:gd name="connsiteY431" fmla="*/ 1065482 h 1112271"/>
              <a:gd name="connsiteX432" fmla="*/ 600423 w 1128251"/>
              <a:gd name="connsiteY432" fmla="*/ 1066365 h 1112271"/>
              <a:gd name="connsiteX433" fmla="*/ 600808 w 1128251"/>
              <a:gd name="connsiteY433" fmla="*/ 1068458 h 1112271"/>
              <a:gd name="connsiteX434" fmla="*/ 600947 w 1128251"/>
              <a:gd name="connsiteY434" fmla="*/ 1069210 h 1112271"/>
              <a:gd name="connsiteX435" fmla="*/ 602407 w 1128251"/>
              <a:gd name="connsiteY435" fmla="*/ 1070779 h 1112271"/>
              <a:gd name="connsiteX436" fmla="*/ 603676 w 1128251"/>
              <a:gd name="connsiteY436" fmla="*/ 1070861 h 1112271"/>
              <a:gd name="connsiteX437" fmla="*/ 604993 w 1128251"/>
              <a:gd name="connsiteY437" fmla="*/ 1070927 h 1112271"/>
              <a:gd name="connsiteX438" fmla="*/ 606648 w 1128251"/>
              <a:gd name="connsiteY438" fmla="*/ 1072889 h 1112271"/>
              <a:gd name="connsiteX439" fmla="*/ 607145 w 1128251"/>
              <a:gd name="connsiteY439" fmla="*/ 1071450 h 1112271"/>
              <a:gd name="connsiteX440" fmla="*/ 607454 w 1128251"/>
              <a:gd name="connsiteY440" fmla="*/ 1071221 h 1112271"/>
              <a:gd name="connsiteX441" fmla="*/ 607703 w 1128251"/>
              <a:gd name="connsiteY441" fmla="*/ 1071025 h 1112271"/>
              <a:gd name="connsiteX442" fmla="*/ 610466 w 1128251"/>
              <a:gd name="connsiteY442" fmla="*/ 1071859 h 1112271"/>
              <a:gd name="connsiteX443" fmla="*/ 611766 w 1128251"/>
              <a:gd name="connsiteY443" fmla="*/ 1072415 h 1112271"/>
              <a:gd name="connsiteX444" fmla="*/ 612482 w 1128251"/>
              <a:gd name="connsiteY444" fmla="*/ 1073379 h 1112271"/>
              <a:gd name="connsiteX445" fmla="*/ 613163 w 1128251"/>
              <a:gd name="connsiteY445" fmla="*/ 1073118 h 1112271"/>
              <a:gd name="connsiteX446" fmla="*/ 614029 w 1128251"/>
              <a:gd name="connsiteY446" fmla="*/ 1072774 h 1112271"/>
              <a:gd name="connsiteX447" fmla="*/ 614811 w 1128251"/>
              <a:gd name="connsiteY447" fmla="*/ 1073052 h 1112271"/>
              <a:gd name="connsiteX448" fmla="*/ 615256 w 1128251"/>
              <a:gd name="connsiteY448" fmla="*/ 1073216 h 1112271"/>
              <a:gd name="connsiteX449" fmla="*/ 616439 w 1128251"/>
              <a:gd name="connsiteY449" fmla="*/ 1072120 h 1112271"/>
              <a:gd name="connsiteX450" fmla="*/ 616845 w 1128251"/>
              <a:gd name="connsiteY450" fmla="*/ 1072087 h 1112271"/>
              <a:gd name="connsiteX451" fmla="*/ 617301 w 1128251"/>
              <a:gd name="connsiteY451" fmla="*/ 1072071 h 1112271"/>
              <a:gd name="connsiteX452" fmla="*/ 618245 w 1128251"/>
              <a:gd name="connsiteY452" fmla="*/ 1070714 h 1112271"/>
              <a:gd name="connsiteX453" fmla="*/ 619088 w 1128251"/>
              <a:gd name="connsiteY453" fmla="*/ 1072087 h 1112271"/>
              <a:gd name="connsiteX454" fmla="*/ 620879 w 1128251"/>
              <a:gd name="connsiteY454" fmla="*/ 1071368 h 1112271"/>
              <a:gd name="connsiteX455" fmla="*/ 621489 w 1128251"/>
              <a:gd name="connsiteY455" fmla="*/ 1072055 h 1112271"/>
              <a:gd name="connsiteX456" fmla="*/ 624021 w 1128251"/>
              <a:gd name="connsiteY456" fmla="*/ 1072022 h 1112271"/>
              <a:gd name="connsiteX457" fmla="*/ 625056 w 1128251"/>
              <a:gd name="connsiteY457" fmla="*/ 1072774 h 1112271"/>
              <a:gd name="connsiteX458" fmla="*/ 625681 w 1128251"/>
              <a:gd name="connsiteY458" fmla="*/ 1071973 h 1112271"/>
              <a:gd name="connsiteX459" fmla="*/ 626541 w 1128251"/>
              <a:gd name="connsiteY459" fmla="*/ 1072169 h 1112271"/>
              <a:gd name="connsiteX460" fmla="*/ 626680 w 1128251"/>
              <a:gd name="connsiteY460" fmla="*/ 1072562 h 1112271"/>
              <a:gd name="connsiteX461" fmla="*/ 626965 w 1128251"/>
              <a:gd name="connsiteY461" fmla="*/ 1073363 h 1112271"/>
              <a:gd name="connsiteX462" fmla="*/ 627756 w 1128251"/>
              <a:gd name="connsiteY462" fmla="*/ 1073853 h 1112271"/>
              <a:gd name="connsiteX463" fmla="*/ 628870 w 1128251"/>
              <a:gd name="connsiteY463" fmla="*/ 1073445 h 1112271"/>
              <a:gd name="connsiteX464" fmla="*/ 630346 w 1128251"/>
              <a:gd name="connsiteY464" fmla="*/ 1073641 h 1112271"/>
              <a:gd name="connsiteX465" fmla="*/ 631803 w 1128251"/>
              <a:gd name="connsiteY465" fmla="*/ 1075456 h 1112271"/>
              <a:gd name="connsiteX466" fmla="*/ 634082 w 1128251"/>
              <a:gd name="connsiteY466" fmla="*/ 1075554 h 1112271"/>
              <a:gd name="connsiteX467" fmla="*/ 634597 w 1128251"/>
              <a:gd name="connsiteY467" fmla="*/ 1075897 h 1112271"/>
              <a:gd name="connsiteX468" fmla="*/ 635853 w 1128251"/>
              <a:gd name="connsiteY468" fmla="*/ 1076748 h 1112271"/>
              <a:gd name="connsiteX469" fmla="*/ 636795 w 1128251"/>
              <a:gd name="connsiteY469" fmla="*/ 1076748 h 1112271"/>
              <a:gd name="connsiteX470" fmla="*/ 637951 w 1128251"/>
              <a:gd name="connsiteY470" fmla="*/ 1076764 h 1112271"/>
              <a:gd name="connsiteX471" fmla="*/ 638621 w 1128251"/>
              <a:gd name="connsiteY471" fmla="*/ 1077336 h 1112271"/>
              <a:gd name="connsiteX472" fmla="*/ 638656 w 1128251"/>
              <a:gd name="connsiteY472" fmla="*/ 1077729 h 1112271"/>
              <a:gd name="connsiteX473" fmla="*/ 638675 w 1128251"/>
              <a:gd name="connsiteY473" fmla="*/ 1077958 h 1112271"/>
              <a:gd name="connsiteX474" fmla="*/ 640203 w 1128251"/>
              <a:gd name="connsiteY474" fmla="*/ 1079151 h 1112271"/>
              <a:gd name="connsiteX475" fmla="*/ 641126 w 1128251"/>
              <a:gd name="connsiteY475" fmla="*/ 1079168 h 1112271"/>
              <a:gd name="connsiteX476" fmla="*/ 642613 w 1128251"/>
              <a:gd name="connsiteY476" fmla="*/ 1078432 h 1112271"/>
              <a:gd name="connsiteX477" fmla="*/ 644402 w 1128251"/>
              <a:gd name="connsiteY477" fmla="*/ 1078268 h 1112271"/>
              <a:gd name="connsiteX478" fmla="*/ 645445 w 1128251"/>
              <a:gd name="connsiteY478" fmla="*/ 1078644 h 1112271"/>
              <a:gd name="connsiteX479" fmla="*/ 647279 w 1128251"/>
              <a:gd name="connsiteY479" fmla="*/ 1079969 h 1112271"/>
              <a:gd name="connsiteX480" fmla="*/ 649973 w 1128251"/>
              <a:gd name="connsiteY480" fmla="*/ 1081490 h 1112271"/>
              <a:gd name="connsiteX481" fmla="*/ 650471 w 1128251"/>
              <a:gd name="connsiteY481" fmla="*/ 1080934 h 1112271"/>
              <a:gd name="connsiteX482" fmla="*/ 652012 w 1128251"/>
              <a:gd name="connsiteY482" fmla="*/ 1080950 h 1112271"/>
              <a:gd name="connsiteX483" fmla="*/ 652924 w 1128251"/>
              <a:gd name="connsiteY483" fmla="*/ 1082029 h 1112271"/>
              <a:gd name="connsiteX484" fmla="*/ 653231 w 1128251"/>
              <a:gd name="connsiteY484" fmla="*/ 1082013 h 1112271"/>
              <a:gd name="connsiteX485" fmla="*/ 655081 w 1128251"/>
              <a:gd name="connsiteY485" fmla="*/ 1081980 h 1112271"/>
              <a:gd name="connsiteX486" fmla="*/ 656722 w 1128251"/>
              <a:gd name="connsiteY486" fmla="*/ 1084040 h 1112271"/>
              <a:gd name="connsiteX487" fmla="*/ 658614 w 1128251"/>
              <a:gd name="connsiteY487" fmla="*/ 1085496 h 1112271"/>
              <a:gd name="connsiteX488" fmla="*/ 660918 w 1128251"/>
              <a:gd name="connsiteY488" fmla="*/ 1086411 h 1112271"/>
              <a:gd name="connsiteX489" fmla="*/ 663461 w 1128251"/>
              <a:gd name="connsiteY489" fmla="*/ 1087409 h 1112271"/>
              <a:gd name="connsiteX490" fmla="*/ 663946 w 1128251"/>
              <a:gd name="connsiteY490" fmla="*/ 1088030 h 1112271"/>
              <a:gd name="connsiteX491" fmla="*/ 663737 w 1128251"/>
              <a:gd name="connsiteY491" fmla="*/ 1088520 h 1112271"/>
              <a:gd name="connsiteX492" fmla="*/ 663314 w 1128251"/>
              <a:gd name="connsiteY492" fmla="*/ 1089518 h 1112271"/>
              <a:gd name="connsiteX493" fmla="*/ 664651 w 1128251"/>
              <a:gd name="connsiteY493" fmla="*/ 1091137 h 1112271"/>
              <a:gd name="connsiteX494" fmla="*/ 667547 w 1128251"/>
              <a:gd name="connsiteY494" fmla="*/ 1091235 h 1112271"/>
              <a:gd name="connsiteX495" fmla="*/ 668840 w 1128251"/>
              <a:gd name="connsiteY495" fmla="*/ 1091922 h 1112271"/>
              <a:gd name="connsiteX496" fmla="*/ 669445 w 1128251"/>
              <a:gd name="connsiteY496" fmla="*/ 1092249 h 1112271"/>
              <a:gd name="connsiteX497" fmla="*/ 672338 w 1128251"/>
              <a:gd name="connsiteY497" fmla="*/ 1092478 h 1112271"/>
              <a:gd name="connsiteX498" fmla="*/ 672889 w 1128251"/>
              <a:gd name="connsiteY498" fmla="*/ 1093017 h 1112271"/>
              <a:gd name="connsiteX499" fmla="*/ 673984 w 1128251"/>
              <a:gd name="connsiteY499" fmla="*/ 1094096 h 1112271"/>
              <a:gd name="connsiteX500" fmla="*/ 674359 w 1128251"/>
              <a:gd name="connsiteY500" fmla="*/ 1095241 h 1112271"/>
              <a:gd name="connsiteX501" fmla="*/ 674640 w 1128251"/>
              <a:gd name="connsiteY501" fmla="*/ 1096091 h 1112271"/>
              <a:gd name="connsiteX502" fmla="*/ 675701 w 1128251"/>
              <a:gd name="connsiteY502" fmla="*/ 1097416 h 1112271"/>
              <a:gd name="connsiteX503" fmla="*/ 676341 w 1128251"/>
              <a:gd name="connsiteY503" fmla="*/ 1098217 h 1112271"/>
              <a:gd name="connsiteX504" fmla="*/ 677634 w 1128251"/>
              <a:gd name="connsiteY504" fmla="*/ 1098299 h 1112271"/>
              <a:gd name="connsiteX505" fmla="*/ 678295 w 1128251"/>
              <a:gd name="connsiteY505" fmla="*/ 1099116 h 1112271"/>
              <a:gd name="connsiteX506" fmla="*/ 679578 w 1128251"/>
              <a:gd name="connsiteY506" fmla="*/ 1100735 h 1112271"/>
              <a:gd name="connsiteX507" fmla="*/ 681781 w 1128251"/>
              <a:gd name="connsiteY507" fmla="*/ 1102190 h 1112271"/>
              <a:gd name="connsiteX508" fmla="*/ 682744 w 1128251"/>
              <a:gd name="connsiteY508" fmla="*/ 1104185 h 1112271"/>
              <a:gd name="connsiteX509" fmla="*/ 683782 w 1128251"/>
              <a:gd name="connsiteY509" fmla="*/ 1105117 h 1112271"/>
              <a:gd name="connsiteX510" fmla="*/ 686119 w 1128251"/>
              <a:gd name="connsiteY510" fmla="*/ 1105526 h 1112271"/>
              <a:gd name="connsiteX511" fmla="*/ 688396 w 1128251"/>
              <a:gd name="connsiteY511" fmla="*/ 1107079 h 1112271"/>
              <a:gd name="connsiteX512" fmla="*/ 691806 w 1128251"/>
              <a:gd name="connsiteY512" fmla="*/ 1109434 h 1112271"/>
              <a:gd name="connsiteX513" fmla="*/ 692865 w 1128251"/>
              <a:gd name="connsiteY513" fmla="*/ 1109712 h 1112271"/>
              <a:gd name="connsiteX514" fmla="*/ 693218 w 1128251"/>
              <a:gd name="connsiteY514" fmla="*/ 1109810 h 1112271"/>
              <a:gd name="connsiteX515" fmla="*/ 696168 w 1128251"/>
              <a:gd name="connsiteY515" fmla="*/ 1110595 h 1112271"/>
              <a:gd name="connsiteX516" fmla="*/ 698088 w 1128251"/>
              <a:gd name="connsiteY516" fmla="*/ 1111429 h 1112271"/>
              <a:gd name="connsiteX517" fmla="*/ 700155 w 1128251"/>
              <a:gd name="connsiteY517" fmla="*/ 1112312 h 1112271"/>
              <a:gd name="connsiteX518" fmla="*/ 751054 w 1128251"/>
              <a:gd name="connsiteY518" fmla="*/ 1099165 h 1112271"/>
              <a:gd name="connsiteX519" fmla="*/ 754091 w 1128251"/>
              <a:gd name="connsiteY519" fmla="*/ 1098299 h 1112271"/>
              <a:gd name="connsiteX520" fmla="*/ 787557 w 1128251"/>
              <a:gd name="connsiteY520" fmla="*/ 1088880 h 1112271"/>
              <a:gd name="connsiteX521" fmla="*/ 793542 w 1128251"/>
              <a:gd name="connsiteY521" fmla="*/ 1087196 h 1112271"/>
              <a:gd name="connsiteX522" fmla="*/ 804283 w 1128251"/>
              <a:gd name="connsiteY522" fmla="*/ 1084171 h 1112271"/>
              <a:gd name="connsiteX523" fmla="*/ 828111 w 1128251"/>
              <a:gd name="connsiteY523" fmla="*/ 1079658 h 1112271"/>
              <a:gd name="connsiteX524" fmla="*/ 837971 w 1128251"/>
              <a:gd name="connsiteY524" fmla="*/ 1079576 h 1112271"/>
              <a:gd name="connsiteX525" fmla="*/ 849729 w 1128251"/>
              <a:gd name="connsiteY525" fmla="*/ 1079413 h 1112271"/>
              <a:gd name="connsiteX526" fmla="*/ 860709 w 1128251"/>
              <a:gd name="connsiteY526" fmla="*/ 1079249 h 1112271"/>
              <a:gd name="connsiteX527" fmla="*/ 886894 w 1128251"/>
              <a:gd name="connsiteY527" fmla="*/ 1079724 h 1112271"/>
              <a:gd name="connsiteX528" fmla="*/ 910234 w 1128251"/>
              <a:gd name="connsiteY528" fmla="*/ 1080132 h 1112271"/>
              <a:gd name="connsiteX529" fmla="*/ 910010 w 1128251"/>
              <a:gd name="connsiteY529" fmla="*/ 1076797 h 1112271"/>
              <a:gd name="connsiteX530" fmla="*/ 909967 w 1128251"/>
              <a:gd name="connsiteY530" fmla="*/ 1076159 h 1112271"/>
              <a:gd name="connsiteX531" fmla="*/ 910435 w 1128251"/>
              <a:gd name="connsiteY531" fmla="*/ 1075211 h 1112271"/>
              <a:gd name="connsiteX532" fmla="*/ 911037 w 1128251"/>
              <a:gd name="connsiteY532" fmla="*/ 1074001 h 1112271"/>
              <a:gd name="connsiteX533" fmla="*/ 910849 w 1128251"/>
              <a:gd name="connsiteY533" fmla="*/ 1073167 h 1112271"/>
              <a:gd name="connsiteX534" fmla="*/ 910800 w 1128251"/>
              <a:gd name="connsiteY534" fmla="*/ 1072954 h 1112271"/>
              <a:gd name="connsiteX535" fmla="*/ 907614 w 1128251"/>
              <a:gd name="connsiteY535" fmla="*/ 1071303 h 1112271"/>
              <a:gd name="connsiteX536" fmla="*/ 906722 w 1128251"/>
              <a:gd name="connsiteY536" fmla="*/ 1070322 h 1112271"/>
              <a:gd name="connsiteX537" fmla="*/ 905968 w 1128251"/>
              <a:gd name="connsiteY537" fmla="*/ 1069488 h 1112271"/>
              <a:gd name="connsiteX538" fmla="*/ 905698 w 1128251"/>
              <a:gd name="connsiteY538" fmla="*/ 1065580 h 1112271"/>
              <a:gd name="connsiteX539" fmla="*/ 905539 w 1128251"/>
              <a:gd name="connsiteY539" fmla="*/ 1065433 h 1112271"/>
              <a:gd name="connsiteX540" fmla="*/ 903930 w 1128251"/>
              <a:gd name="connsiteY540" fmla="*/ 1063896 h 1112271"/>
              <a:gd name="connsiteX541" fmla="*/ 902879 w 1128251"/>
              <a:gd name="connsiteY541" fmla="*/ 1064059 h 1112271"/>
              <a:gd name="connsiteX542" fmla="*/ 899277 w 1128251"/>
              <a:gd name="connsiteY542" fmla="*/ 1067002 h 1112271"/>
              <a:gd name="connsiteX543" fmla="*/ 897493 w 1128251"/>
              <a:gd name="connsiteY543" fmla="*/ 1066920 h 1112271"/>
              <a:gd name="connsiteX544" fmla="*/ 896962 w 1128251"/>
              <a:gd name="connsiteY544" fmla="*/ 1066365 h 1112271"/>
              <a:gd name="connsiteX545" fmla="*/ 896824 w 1128251"/>
              <a:gd name="connsiteY545" fmla="*/ 1066217 h 1112271"/>
              <a:gd name="connsiteX546" fmla="*/ 894993 w 1128251"/>
              <a:gd name="connsiteY546" fmla="*/ 1064288 h 1112271"/>
              <a:gd name="connsiteX547" fmla="*/ 893233 w 1128251"/>
              <a:gd name="connsiteY547" fmla="*/ 1063994 h 1112271"/>
              <a:gd name="connsiteX548" fmla="*/ 892287 w 1128251"/>
              <a:gd name="connsiteY548" fmla="*/ 1063830 h 1112271"/>
              <a:gd name="connsiteX549" fmla="*/ 891551 w 1128251"/>
              <a:gd name="connsiteY549" fmla="*/ 1063323 h 1112271"/>
              <a:gd name="connsiteX550" fmla="*/ 891329 w 1128251"/>
              <a:gd name="connsiteY550" fmla="*/ 1063029 h 1112271"/>
              <a:gd name="connsiteX551" fmla="*/ 890277 w 1128251"/>
              <a:gd name="connsiteY551" fmla="*/ 1061639 h 1112271"/>
              <a:gd name="connsiteX552" fmla="*/ 889281 w 1128251"/>
              <a:gd name="connsiteY552" fmla="*/ 1058778 h 1112271"/>
              <a:gd name="connsiteX553" fmla="*/ 888420 w 1128251"/>
              <a:gd name="connsiteY553" fmla="*/ 1056292 h 1112271"/>
              <a:gd name="connsiteX554" fmla="*/ 885573 w 1128251"/>
              <a:gd name="connsiteY554" fmla="*/ 1051370 h 1112271"/>
              <a:gd name="connsiteX555" fmla="*/ 886011 w 1128251"/>
              <a:gd name="connsiteY555" fmla="*/ 1050226 h 1112271"/>
              <a:gd name="connsiteX556" fmla="*/ 887031 w 1128251"/>
              <a:gd name="connsiteY556" fmla="*/ 1047593 h 1112271"/>
              <a:gd name="connsiteX557" fmla="*/ 887512 w 1128251"/>
              <a:gd name="connsiteY557" fmla="*/ 1042582 h 1112271"/>
              <a:gd name="connsiteX558" fmla="*/ 887808 w 1128251"/>
              <a:gd name="connsiteY558" fmla="*/ 1041238 h 1112271"/>
              <a:gd name="connsiteX559" fmla="*/ 888547 w 1128251"/>
              <a:gd name="connsiteY559" fmla="*/ 1037882 h 1112271"/>
              <a:gd name="connsiteX560" fmla="*/ 887887 w 1128251"/>
              <a:gd name="connsiteY560" fmla="*/ 1036015 h 1112271"/>
              <a:gd name="connsiteX561" fmla="*/ 882528 w 1128251"/>
              <a:gd name="connsiteY561" fmla="*/ 1033026 h 1112271"/>
              <a:gd name="connsiteX562" fmla="*/ 881887 w 1128251"/>
              <a:gd name="connsiteY562" fmla="*/ 1032668 h 1112271"/>
              <a:gd name="connsiteX563" fmla="*/ 874382 w 1128251"/>
              <a:gd name="connsiteY563" fmla="*/ 1031412 h 1112271"/>
              <a:gd name="connsiteX564" fmla="*/ 869531 w 1128251"/>
              <a:gd name="connsiteY564" fmla="*/ 1030490 h 1112271"/>
              <a:gd name="connsiteX565" fmla="*/ 868193 w 1128251"/>
              <a:gd name="connsiteY565" fmla="*/ 1030235 h 1112271"/>
              <a:gd name="connsiteX566" fmla="*/ 863690 w 1128251"/>
              <a:gd name="connsiteY566" fmla="*/ 1029008 h 1112271"/>
              <a:gd name="connsiteX567" fmla="*/ 862542 w 1128251"/>
              <a:gd name="connsiteY567" fmla="*/ 1028997 h 1112271"/>
              <a:gd name="connsiteX568" fmla="*/ 858392 w 1128251"/>
              <a:gd name="connsiteY568" fmla="*/ 1028954 h 1112271"/>
              <a:gd name="connsiteX569" fmla="*/ 857181 w 1128251"/>
              <a:gd name="connsiteY569" fmla="*/ 1029268 h 1112271"/>
              <a:gd name="connsiteX570" fmla="*/ 855181 w 1128251"/>
              <a:gd name="connsiteY570" fmla="*/ 1029787 h 1112271"/>
              <a:gd name="connsiteX571" fmla="*/ 851798 w 1128251"/>
              <a:gd name="connsiteY571" fmla="*/ 1029628 h 1112271"/>
              <a:gd name="connsiteX572" fmla="*/ 850786 w 1128251"/>
              <a:gd name="connsiteY572" fmla="*/ 1029656 h 1112271"/>
              <a:gd name="connsiteX573" fmla="*/ 850132 w 1128251"/>
              <a:gd name="connsiteY573" fmla="*/ 1029674 h 1112271"/>
              <a:gd name="connsiteX574" fmla="*/ 849729 w 1128251"/>
              <a:gd name="connsiteY574" fmla="*/ 1029445 h 1112271"/>
              <a:gd name="connsiteX575" fmla="*/ 845158 w 1128251"/>
              <a:gd name="connsiteY575" fmla="*/ 1028667 h 1112271"/>
              <a:gd name="connsiteX576" fmla="*/ 840442 w 1128251"/>
              <a:gd name="connsiteY576" fmla="*/ 1027864 h 1112271"/>
              <a:gd name="connsiteX577" fmla="*/ 837160 w 1128251"/>
              <a:gd name="connsiteY577" fmla="*/ 1027306 h 1112271"/>
              <a:gd name="connsiteX578" fmla="*/ 829727 w 1128251"/>
              <a:gd name="connsiteY578" fmla="*/ 1025307 h 1112271"/>
              <a:gd name="connsiteX579" fmla="*/ 828254 w 1128251"/>
              <a:gd name="connsiteY579" fmla="*/ 1025042 h 1112271"/>
              <a:gd name="connsiteX580" fmla="*/ 827791 w 1128251"/>
              <a:gd name="connsiteY580" fmla="*/ 1025383 h 1112271"/>
              <a:gd name="connsiteX581" fmla="*/ 827259 w 1128251"/>
              <a:gd name="connsiteY581" fmla="*/ 1025777 h 1112271"/>
              <a:gd name="connsiteX582" fmla="*/ 824241 w 1128251"/>
              <a:gd name="connsiteY582" fmla="*/ 1025745 h 1112271"/>
              <a:gd name="connsiteX583" fmla="*/ 823044 w 1128251"/>
              <a:gd name="connsiteY583" fmla="*/ 1025573 h 1112271"/>
              <a:gd name="connsiteX584" fmla="*/ 819568 w 1128251"/>
              <a:gd name="connsiteY584" fmla="*/ 1025074 h 1112271"/>
              <a:gd name="connsiteX585" fmla="*/ 815392 w 1128251"/>
              <a:gd name="connsiteY585" fmla="*/ 1023918 h 1112271"/>
              <a:gd name="connsiteX586" fmla="*/ 812501 w 1128251"/>
              <a:gd name="connsiteY586" fmla="*/ 1023266 h 1112271"/>
              <a:gd name="connsiteX587" fmla="*/ 807156 w 1128251"/>
              <a:gd name="connsiteY587" fmla="*/ 1022093 h 1112271"/>
              <a:gd name="connsiteX588" fmla="*/ 805251 w 1128251"/>
              <a:gd name="connsiteY588" fmla="*/ 1021577 h 1112271"/>
              <a:gd name="connsiteX589" fmla="*/ 804780 w 1128251"/>
              <a:gd name="connsiteY589" fmla="*/ 1021348 h 1112271"/>
              <a:gd name="connsiteX590" fmla="*/ 803290 w 1128251"/>
              <a:gd name="connsiteY590" fmla="*/ 1020625 h 1112271"/>
              <a:gd name="connsiteX591" fmla="*/ 795798 w 1128251"/>
              <a:gd name="connsiteY591" fmla="*/ 1018500 h 1112271"/>
              <a:gd name="connsiteX592" fmla="*/ 795360 w 1128251"/>
              <a:gd name="connsiteY592" fmla="*/ 1018606 h 1112271"/>
              <a:gd name="connsiteX593" fmla="*/ 794812 w 1128251"/>
              <a:gd name="connsiteY593" fmla="*/ 1018738 h 1112271"/>
              <a:gd name="connsiteX594" fmla="*/ 792855 w 1128251"/>
              <a:gd name="connsiteY594" fmla="*/ 1017353 h 1112271"/>
              <a:gd name="connsiteX595" fmla="*/ 792675 w 1128251"/>
              <a:gd name="connsiteY595" fmla="*/ 1016979 h 1112271"/>
              <a:gd name="connsiteX596" fmla="*/ 782813 w 1128251"/>
              <a:gd name="connsiteY596" fmla="*/ 1011913 h 1112271"/>
              <a:gd name="connsiteX597" fmla="*/ 781456 w 1128251"/>
              <a:gd name="connsiteY597" fmla="*/ 1011900 h 1112271"/>
              <a:gd name="connsiteX598" fmla="*/ 781008 w 1128251"/>
              <a:gd name="connsiteY598" fmla="*/ 1011545 h 1112271"/>
              <a:gd name="connsiteX599" fmla="*/ 779867 w 1128251"/>
              <a:gd name="connsiteY599" fmla="*/ 1010644 h 1112271"/>
              <a:gd name="connsiteX600" fmla="*/ 778395 w 1128251"/>
              <a:gd name="connsiteY600" fmla="*/ 1010133 h 1112271"/>
              <a:gd name="connsiteX601" fmla="*/ 777676 w 1128251"/>
              <a:gd name="connsiteY601" fmla="*/ 1009801 h 1112271"/>
              <a:gd name="connsiteX602" fmla="*/ 777290 w 1128251"/>
              <a:gd name="connsiteY602" fmla="*/ 1009622 h 1112271"/>
              <a:gd name="connsiteX603" fmla="*/ 772635 w 1128251"/>
              <a:gd name="connsiteY603" fmla="*/ 1007343 h 1112271"/>
              <a:gd name="connsiteX604" fmla="*/ 772488 w 1128251"/>
              <a:gd name="connsiteY604" fmla="*/ 1007371 h 1112271"/>
              <a:gd name="connsiteX605" fmla="*/ 772327 w 1128251"/>
              <a:gd name="connsiteY605" fmla="*/ 1007400 h 1112271"/>
              <a:gd name="connsiteX606" fmla="*/ 770650 w 1128251"/>
              <a:gd name="connsiteY606" fmla="*/ 1005729 h 1112271"/>
              <a:gd name="connsiteX607" fmla="*/ 770375 w 1128251"/>
              <a:gd name="connsiteY607" fmla="*/ 1005458 h 1112271"/>
              <a:gd name="connsiteX608" fmla="*/ 767124 w 1128251"/>
              <a:gd name="connsiteY608" fmla="*/ 1004369 h 1112271"/>
              <a:gd name="connsiteX609" fmla="*/ 762584 w 1128251"/>
              <a:gd name="connsiteY609" fmla="*/ 1002770 h 1112271"/>
              <a:gd name="connsiteX610" fmla="*/ 762281 w 1128251"/>
              <a:gd name="connsiteY610" fmla="*/ 1002271 h 1112271"/>
              <a:gd name="connsiteX611" fmla="*/ 761557 w 1128251"/>
              <a:gd name="connsiteY611" fmla="*/ 1002058 h 1112271"/>
              <a:gd name="connsiteX612" fmla="*/ 759212 w 1128251"/>
              <a:gd name="connsiteY612" fmla="*/ 1001368 h 1112271"/>
              <a:gd name="connsiteX613" fmla="*/ 755770 w 1128251"/>
              <a:gd name="connsiteY613" fmla="*/ 1000652 h 1112271"/>
              <a:gd name="connsiteX614" fmla="*/ 752147 w 1128251"/>
              <a:gd name="connsiteY614" fmla="*/ 999745 h 1112271"/>
              <a:gd name="connsiteX615" fmla="*/ 751048 w 1128251"/>
              <a:gd name="connsiteY615" fmla="*/ 998739 h 1112271"/>
              <a:gd name="connsiteX616" fmla="*/ 750379 w 1128251"/>
              <a:gd name="connsiteY616" fmla="*/ 998113 h 1112271"/>
              <a:gd name="connsiteX617" fmla="*/ 750016 w 1128251"/>
              <a:gd name="connsiteY617" fmla="*/ 997972 h 1112271"/>
              <a:gd name="connsiteX618" fmla="*/ 747923 w 1128251"/>
              <a:gd name="connsiteY618" fmla="*/ 997154 h 1112271"/>
              <a:gd name="connsiteX619" fmla="*/ 745485 w 1128251"/>
              <a:gd name="connsiteY619" fmla="*/ 994898 h 1112271"/>
              <a:gd name="connsiteX620" fmla="*/ 742486 w 1128251"/>
              <a:gd name="connsiteY620" fmla="*/ 993068 h 1112271"/>
              <a:gd name="connsiteX621" fmla="*/ 739597 w 1128251"/>
              <a:gd name="connsiteY621" fmla="*/ 990715 h 1112271"/>
              <a:gd name="connsiteX622" fmla="*/ 738398 w 1128251"/>
              <a:gd name="connsiteY622" fmla="*/ 989739 h 1112271"/>
              <a:gd name="connsiteX623" fmla="*/ 737045 w 1128251"/>
              <a:gd name="connsiteY623" fmla="*/ 989350 h 1112271"/>
              <a:gd name="connsiteX624" fmla="*/ 734005 w 1128251"/>
              <a:gd name="connsiteY624" fmla="*/ 986587 h 1112271"/>
              <a:gd name="connsiteX625" fmla="*/ 731801 w 1128251"/>
              <a:gd name="connsiteY625" fmla="*/ 984584 h 1112271"/>
              <a:gd name="connsiteX626" fmla="*/ 728444 w 1128251"/>
              <a:gd name="connsiteY626" fmla="*/ 982005 h 1112271"/>
              <a:gd name="connsiteX627" fmla="*/ 726747 w 1128251"/>
              <a:gd name="connsiteY627" fmla="*/ 979507 h 1112271"/>
              <a:gd name="connsiteX628" fmla="*/ 726802 w 1128251"/>
              <a:gd name="connsiteY628" fmla="*/ 979315 h 1112271"/>
              <a:gd name="connsiteX629" fmla="*/ 726872 w 1128251"/>
              <a:gd name="connsiteY629" fmla="*/ 979075 h 1112271"/>
              <a:gd name="connsiteX630" fmla="*/ 725821 w 1128251"/>
              <a:gd name="connsiteY630" fmla="*/ 977991 h 1112271"/>
              <a:gd name="connsiteX631" fmla="*/ 724377 w 1128251"/>
              <a:gd name="connsiteY631" fmla="*/ 976505 h 1112271"/>
              <a:gd name="connsiteX632" fmla="*/ 723105 w 1128251"/>
              <a:gd name="connsiteY632" fmla="*/ 968744 h 1112271"/>
              <a:gd name="connsiteX633" fmla="*/ 722538 w 1128251"/>
              <a:gd name="connsiteY633" fmla="*/ 964400 h 1112271"/>
              <a:gd name="connsiteX634" fmla="*/ 723208 w 1128251"/>
              <a:gd name="connsiteY634" fmla="*/ 962632 h 1112271"/>
              <a:gd name="connsiteX635" fmla="*/ 723615 w 1128251"/>
              <a:gd name="connsiteY635" fmla="*/ 961560 h 1112271"/>
              <a:gd name="connsiteX636" fmla="*/ 723522 w 1128251"/>
              <a:gd name="connsiteY636" fmla="*/ 961298 h 1112271"/>
              <a:gd name="connsiteX637" fmla="*/ 723437 w 1128251"/>
              <a:gd name="connsiteY637" fmla="*/ 961062 h 1112271"/>
              <a:gd name="connsiteX638" fmla="*/ 723538 w 1128251"/>
              <a:gd name="connsiteY638" fmla="*/ 960945 h 1112271"/>
              <a:gd name="connsiteX639" fmla="*/ 723812 w 1128251"/>
              <a:gd name="connsiteY639" fmla="*/ 960632 h 1112271"/>
              <a:gd name="connsiteX640" fmla="*/ 724619 w 1128251"/>
              <a:gd name="connsiteY640" fmla="*/ 959774 h 1112271"/>
              <a:gd name="connsiteX641" fmla="*/ 722948 w 1128251"/>
              <a:gd name="connsiteY641" fmla="*/ 932541 h 1112271"/>
              <a:gd name="connsiteX642" fmla="*/ 723713 w 1128251"/>
              <a:gd name="connsiteY642" fmla="*/ 903063 h 1112271"/>
              <a:gd name="connsiteX643" fmla="*/ 726464 w 1128251"/>
              <a:gd name="connsiteY643" fmla="*/ 904516 h 1112271"/>
              <a:gd name="connsiteX644" fmla="*/ 728910 w 1128251"/>
              <a:gd name="connsiteY644" fmla="*/ 905668 h 1112271"/>
              <a:gd name="connsiteX645" fmla="*/ 732370 w 1128251"/>
              <a:gd name="connsiteY645" fmla="*/ 907246 h 1112271"/>
              <a:gd name="connsiteX646" fmla="*/ 736124 w 1128251"/>
              <a:gd name="connsiteY646" fmla="*/ 908765 h 1112271"/>
              <a:gd name="connsiteX647" fmla="*/ 739156 w 1128251"/>
              <a:gd name="connsiteY647" fmla="*/ 909800 h 1112271"/>
              <a:gd name="connsiteX648" fmla="*/ 742442 w 1128251"/>
              <a:gd name="connsiteY648" fmla="*/ 911495 h 1112271"/>
              <a:gd name="connsiteX649" fmla="*/ 746388 w 1128251"/>
              <a:gd name="connsiteY649" fmla="*/ 913554 h 1112271"/>
              <a:gd name="connsiteX650" fmla="*/ 749478 w 1128251"/>
              <a:gd name="connsiteY650" fmla="*/ 914530 h 1112271"/>
              <a:gd name="connsiteX651" fmla="*/ 752217 w 1128251"/>
              <a:gd name="connsiteY651" fmla="*/ 915625 h 1112271"/>
              <a:gd name="connsiteX652" fmla="*/ 755074 w 1128251"/>
              <a:gd name="connsiteY652" fmla="*/ 916661 h 1112271"/>
              <a:gd name="connsiteX653" fmla="*/ 758772 w 1128251"/>
              <a:gd name="connsiteY653" fmla="*/ 918358 h 1112271"/>
              <a:gd name="connsiteX654" fmla="*/ 762101 w 1128251"/>
              <a:gd name="connsiteY654" fmla="*/ 919457 h 1112271"/>
              <a:gd name="connsiteX655" fmla="*/ 764955 w 1128251"/>
              <a:gd name="connsiteY655" fmla="*/ 920431 h 1112271"/>
              <a:gd name="connsiteX656" fmla="*/ 767999 w 1128251"/>
              <a:gd name="connsiteY656" fmla="*/ 921886 h 1112271"/>
              <a:gd name="connsiteX657" fmla="*/ 770761 w 1128251"/>
              <a:gd name="connsiteY657" fmla="*/ 923757 h 1112271"/>
              <a:gd name="connsiteX658" fmla="*/ 773106 w 1128251"/>
              <a:gd name="connsiteY658" fmla="*/ 925446 h 1112271"/>
              <a:gd name="connsiteX659" fmla="*/ 775276 w 1128251"/>
              <a:gd name="connsiteY659" fmla="*/ 927194 h 1112271"/>
              <a:gd name="connsiteX660" fmla="*/ 778498 w 1128251"/>
              <a:gd name="connsiteY660" fmla="*/ 928770 h 1112271"/>
              <a:gd name="connsiteX661" fmla="*/ 781478 w 1128251"/>
              <a:gd name="connsiteY661" fmla="*/ 929985 h 1112271"/>
              <a:gd name="connsiteX662" fmla="*/ 783991 w 1128251"/>
              <a:gd name="connsiteY662" fmla="*/ 931377 h 1112271"/>
              <a:gd name="connsiteX663" fmla="*/ 785830 w 1128251"/>
              <a:gd name="connsiteY663" fmla="*/ 931867 h 1112271"/>
              <a:gd name="connsiteX664" fmla="*/ 786723 w 1128251"/>
              <a:gd name="connsiteY664" fmla="*/ 932232 h 1112271"/>
              <a:gd name="connsiteX665" fmla="*/ 795783 w 1128251"/>
              <a:gd name="connsiteY665" fmla="*/ 938777 h 1112271"/>
              <a:gd name="connsiteX666" fmla="*/ 799778 w 1128251"/>
              <a:gd name="connsiteY666" fmla="*/ 941663 h 1112271"/>
              <a:gd name="connsiteX667" fmla="*/ 804484 w 1128251"/>
              <a:gd name="connsiteY667" fmla="*/ 944485 h 1112271"/>
              <a:gd name="connsiteX668" fmla="*/ 807801 w 1128251"/>
              <a:gd name="connsiteY668" fmla="*/ 948027 h 1112271"/>
              <a:gd name="connsiteX669" fmla="*/ 809708 w 1128251"/>
              <a:gd name="connsiteY669" fmla="*/ 949595 h 1112271"/>
              <a:gd name="connsiteX670" fmla="*/ 811312 w 1128251"/>
              <a:gd name="connsiteY670" fmla="*/ 950867 h 1112271"/>
              <a:gd name="connsiteX671" fmla="*/ 814206 w 1128251"/>
              <a:gd name="connsiteY671" fmla="*/ 951621 h 1112271"/>
              <a:gd name="connsiteX672" fmla="*/ 817903 w 1128251"/>
              <a:gd name="connsiteY672" fmla="*/ 952960 h 1112271"/>
              <a:gd name="connsiteX673" fmla="*/ 821800 w 1128251"/>
              <a:gd name="connsiteY673" fmla="*/ 954497 h 1112271"/>
              <a:gd name="connsiteX674" fmla="*/ 823402 w 1128251"/>
              <a:gd name="connsiteY674" fmla="*/ 955570 h 1112271"/>
              <a:gd name="connsiteX675" fmla="*/ 825511 w 1128251"/>
              <a:gd name="connsiteY675" fmla="*/ 957534 h 1112271"/>
              <a:gd name="connsiteX676" fmla="*/ 831329 w 1128251"/>
              <a:gd name="connsiteY676" fmla="*/ 962135 h 1112271"/>
              <a:gd name="connsiteX677" fmla="*/ 835950 w 1128251"/>
              <a:gd name="connsiteY677" fmla="*/ 966655 h 1112271"/>
              <a:gd name="connsiteX678" fmla="*/ 838864 w 1128251"/>
              <a:gd name="connsiteY678" fmla="*/ 969505 h 1112271"/>
              <a:gd name="connsiteX679" fmla="*/ 842262 w 1128251"/>
              <a:gd name="connsiteY679" fmla="*/ 970850 h 1112271"/>
              <a:gd name="connsiteX680" fmla="*/ 849545 w 1128251"/>
              <a:gd name="connsiteY680" fmla="*/ 973645 h 1112271"/>
              <a:gd name="connsiteX681" fmla="*/ 852262 w 1128251"/>
              <a:gd name="connsiteY681" fmla="*/ 975685 h 1112271"/>
              <a:gd name="connsiteX682" fmla="*/ 856566 w 1128251"/>
              <a:gd name="connsiteY682" fmla="*/ 978213 h 1112271"/>
              <a:gd name="connsiteX683" fmla="*/ 861255 w 1128251"/>
              <a:gd name="connsiteY683" fmla="*/ 979238 h 1112271"/>
              <a:gd name="connsiteX684" fmla="*/ 865641 w 1128251"/>
              <a:gd name="connsiteY684" fmla="*/ 979870 h 1112271"/>
              <a:gd name="connsiteX685" fmla="*/ 871715 w 1128251"/>
              <a:gd name="connsiteY685" fmla="*/ 979974 h 1112271"/>
              <a:gd name="connsiteX686" fmla="*/ 877590 w 1128251"/>
              <a:gd name="connsiteY686" fmla="*/ 980082 h 1112271"/>
              <a:gd name="connsiteX687" fmla="*/ 884875 w 1128251"/>
              <a:gd name="connsiteY687" fmla="*/ 981966 h 1112271"/>
              <a:gd name="connsiteX688" fmla="*/ 893856 w 1128251"/>
              <a:gd name="connsiteY688" fmla="*/ 984320 h 1112271"/>
              <a:gd name="connsiteX689" fmla="*/ 903339 w 1128251"/>
              <a:gd name="connsiteY689" fmla="*/ 986868 h 1112271"/>
              <a:gd name="connsiteX690" fmla="*/ 908833 w 1128251"/>
              <a:gd name="connsiteY690" fmla="*/ 988779 h 1112271"/>
              <a:gd name="connsiteX691" fmla="*/ 914135 w 1128251"/>
              <a:gd name="connsiteY691" fmla="*/ 991592 h 1112271"/>
              <a:gd name="connsiteX692" fmla="*/ 917347 w 1128251"/>
              <a:gd name="connsiteY692" fmla="*/ 994337 h 1112271"/>
              <a:gd name="connsiteX693" fmla="*/ 921157 w 1128251"/>
              <a:gd name="connsiteY693" fmla="*/ 997272 h 1112271"/>
              <a:gd name="connsiteX694" fmla="*/ 924963 w 1128251"/>
              <a:gd name="connsiteY694" fmla="*/ 999709 h 1112271"/>
              <a:gd name="connsiteX695" fmla="*/ 926758 w 1128251"/>
              <a:gd name="connsiteY695" fmla="*/ 1000180 h 1112271"/>
              <a:gd name="connsiteX696" fmla="*/ 929051 w 1128251"/>
              <a:gd name="connsiteY696" fmla="*/ 1000343 h 1112271"/>
              <a:gd name="connsiteX697" fmla="*/ 932436 w 1128251"/>
              <a:gd name="connsiteY697" fmla="*/ 1000391 h 1112271"/>
              <a:gd name="connsiteX698" fmla="*/ 936520 w 1128251"/>
              <a:gd name="connsiteY698" fmla="*/ 1000626 h 1112271"/>
              <a:gd name="connsiteX699" fmla="*/ 938615 w 1128251"/>
              <a:gd name="connsiteY699" fmla="*/ 1001193 h 1112271"/>
              <a:gd name="connsiteX700" fmla="*/ 941117 w 1128251"/>
              <a:gd name="connsiteY700" fmla="*/ 1002552 h 1112271"/>
              <a:gd name="connsiteX701" fmla="*/ 947616 w 1128251"/>
              <a:gd name="connsiteY701" fmla="*/ 1005544 h 1112271"/>
              <a:gd name="connsiteX702" fmla="*/ 951616 w 1128251"/>
              <a:gd name="connsiteY702" fmla="*/ 1007479 h 1112271"/>
              <a:gd name="connsiteX703" fmla="*/ 955216 w 1128251"/>
              <a:gd name="connsiteY703" fmla="*/ 1009220 h 1112271"/>
              <a:gd name="connsiteX704" fmla="*/ 959412 w 1128251"/>
              <a:gd name="connsiteY704" fmla="*/ 1010752 h 1112271"/>
              <a:gd name="connsiteX705" fmla="*/ 962607 w 1128251"/>
              <a:gd name="connsiteY705" fmla="*/ 1011800 h 1112271"/>
              <a:gd name="connsiteX706" fmla="*/ 965800 w 1128251"/>
              <a:gd name="connsiteY706" fmla="*/ 1012549 h 1112271"/>
              <a:gd name="connsiteX707" fmla="*/ 968390 w 1128251"/>
              <a:gd name="connsiteY707" fmla="*/ 1012708 h 1112271"/>
              <a:gd name="connsiteX708" fmla="*/ 970979 w 1128251"/>
              <a:gd name="connsiteY708" fmla="*/ 1012669 h 1112271"/>
              <a:gd name="connsiteX709" fmla="*/ 973566 w 1128251"/>
              <a:gd name="connsiteY709" fmla="*/ 1012528 h 1112271"/>
              <a:gd name="connsiteX710" fmla="*/ 976250 w 1128251"/>
              <a:gd name="connsiteY710" fmla="*/ 1012186 h 1112271"/>
              <a:gd name="connsiteX711" fmla="*/ 979233 w 1128251"/>
              <a:gd name="connsiteY711" fmla="*/ 1011740 h 1112271"/>
              <a:gd name="connsiteX712" fmla="*/ 983110 w 1128251"/>
              <a:gd name="connsiteY712" fmla="*/ 1011081 h 1112271"/>
              <a:gd name="connsiteX713" fmla="*/ 987188 w 1128251"/>
              <a:gd name="connsiteY713" fmla="*/ 1010618 h 1112271"/>
              <a:gd name="connsiteX714" fmla="*/ 990273 w 1128251"/>
              <a:gd name="connsiteY714" fmla="*/ 1010571 h 1112271"/>
              <a:gd name="connsiteX715" fmla="*/ 993961 w 1128251"/>
              <a:gd name="connsiteY715" fmla="*/ 1011012 h 1112271"/>
              <a:gd name="connsiteX716" fmla="*/ 997949 w 1128251"/>
              <a:gd name="connsiteY716" fmla="*/ 1011648 h 1112271"/>
              <a:gd name="connsiteX717" fmla="*/ 999839 w 1128251"/>
              <a:gd name="connsiteY717" fmla="*/ 1011570 h 1112271"/>
              <a:gd name="connsiteX718" fmla="*/ 1003513 w 1128251"/>
              <a:gd name="connsiteY718" fmla="*/ 1010464 h 1112271"/>
              <a:gd name="connsiteX719" fmla="*/ 1008574 w 1128251"/>
              <a:gd name="connsiteY719" fmla="*/ 1008638 h 1112271"/>
              <a:gd name="connsiteX720" fmla="*/ 1012393 w 1128251"/>
              <a:gd name="connsiteY720" fmla="*/ 1007281 h 1112271"/>
              <a:gd name="connsiteX721" fmla="*/ 1016215 w 1128251"/>
              <a:gd name="connsiteY721" fmla="*/ 1005973 h 1112271"/>
              <a:gd name="connsiteX722" fmla="*/ 1018949 w 1128251"/>
              <a:gd name="connsiteY722" fmla="*/ 1005631 h 1112271"/>
              <a:gd name="connsiteX723" fmla="*/ 1021437 w 1128251"/>
              <a:gd name="connsiteY723" fmla="*/ 1005592 h 1112271"/>
              <a:gd name="connsiteX724" fmla="*/ 1024125 w 1128251"/>
              <a:gd name="connsiteY724" fmla="*/ 1005600 h 1112271"/>
              <a:gd name="connsiteX725" fmla="*/ 1025955 w 1128251"/>
              <a:gd name="connsiteY725" fmla="*/ 1004325 h 1112271"/>
              <a:gd name="connsiteX726" fmla="*/ 1027680 w 1128251"/>
              <a:gd name="connsiteY726" fmla="*/ 1002400 h 1112271"/>
              <a:gd name="connsiteX727" fmla="*/ 1030875 w 1128251"/>
              <a:gd name="connsiteY727" fmla="*/ 998008 h 1112271"/>
              <a:gd name="connsiteX728" fmla="*/ 1034727 w 1128251"/>
              <a:gd name="connsiteY728" fmla="*/ 994854 h 1112271"/>
              <a:gd name="connsiteX729" fmla="*/ 1037494 w 1128251"/>
              <a:gd name="connsiteY729" fmla="*/ 992614 h 1112271"/>
              <a:gd name="connsiteX730" fmla="*/ 1040065 w 1128251"/>
              <a:gd name="connsiteY730" fmla="*/ 990578 h 1112271"/>
              <a:gd name="connsiteX731" fmla="*/ 1042687 w 1128251"/>
              <a:gd name="connsiteY731" fmla="*/ 988989 h 1112271"/>
              <a:gd name="connsiteX732" fmla="*/ 1043629 w 1128251"/>
              <a:gd name="connsiteY732" fmla="*/ 988475 h 1112271"/>
              <a:gd name="connsiteX733" fmla="*/ 1044872 w 1128251"/>
              <a:gd name="connsiteY733" fmla="*/ 988307 h 1112271"/>
              <a:gd name="connsiteX734" fmla="*/ 1045768 w 1128251"/>
              <a:gd name="connsiteY734" fmla="*/ 988392 h 1112271"/>
              <a:gd name="connsiteX735" fmla="*/ 1046765 w 1128251"/>
              <a:gd name="connsiteY735" fmla="*/ 988626 h 1112271"/>
              <a:gd name="connsiteX736" fmla="*/ 1048214 w 1128251"/>
              <a:gd name="connsiteY736" fmla="*/ 989052 h 1112271"/>
              <a:gd name="connsiteX737" fmla="*/ 1049512 w 1128251"/>
              <a:gd name="connsiteY737" fmla="*/ 989631 h 1112271"/>
              <a:gd name="connsiteX738" fmla="*/ 1051363 w 1128251"/>
              <a:gd name="connsiteY738" fmla="*/ 990451 h 1112271"/>
              <a:gd name="connsiteX739" fmla="*/ 1053813 w 1128251"/>
              <a:gd name="connsiteY739" fmla="*/ 991561 h 1112271"/>
              <a:gd name="connsiteX740" fmla="*/ 1056308 w 1128251"/>
              <a:gd name="connsiteY740" fmla="*/ 992370 h 1112271"/>
              <a:gd name="connsiteX741" fmla="*/ 1057354 w 1128251"/>
              <a:gd name="connsiteY741" fmla="*/ 992454 h 1112271"/>
              <a:gd name="connsiteX742" fmla="*/ 1058149 w 1128251"/>
              <a:gd name="connsiteY742" fmla="*/ 992292 h 1112271"/>
              <a:gd name="connsiteX743" fmla="*/ 1059290 w 1128251"/>
              <a:gd name="connsiteY743" fmla="*/ 991826 h 1112271"/>
              <a:gd name="connsiteX744" fmla="*/ 1061324 w 1128251"/>
              <a:gd name="connsiteY744" fmla="*/ 991195 h 1112271"/>
              <a:gd name="connsiteX745" fmla="*/ 1065252 w 1128251"/>
              <a:gd name="connsiteY745" fmla="*/ 990634 h 1112271"/>
              <a:gd name="connsiteX746" fmla="*/ 1067239 w 1128251"/>
              <a:gd name="connsiteY746" fmla="*/ 990155 h 1112271"/>
              <a:gd name="connsiteX747" fmla="*/ 1070177 w 1128251"/>
              <a:gd name="connsiteY747" fmla="*/ 990258 h 1112271"/>
              <a:gd name="connsiteX748" fmla="*/ 1072716 w 1128251"/>
              <a:gd name="connsiteY748" fmla="*/ 990418 h 1112271"/>
              <a:gd name="connsiteX749" fmla="*/ 1076207 w 1128251"/>
              <a:gd name="connsiteY749" fmla="*/ 991062 h 1112271"/>
              <a:gd name="connsiteX750" fmla="*/ 1079543 w 1128251"/>
              <a:gd name="connsiteY750" fmla="*/ 991060 h 1112271"/>
              <a:gd name="connsiteX751" fmla="*/ 1082328 w 1128251"/>
              <a:gd name="connsiteY751" fmla="*/ 990867 h 1112271"/>
              <a:gd name="connsiteX752" fmla="*/ 1084166 w 1128251"/>
              <a:gd name="connsiteY752" fmla="*/ 990339 h 1112271"/>
              <a:gd name="connsiteX753" fmla="*/ 1085899 w 1128251"/>
              <a:gd name="connsiteY753" fmla="*/ 989465 h 1112271"/>
              <a:gd name="connsiteX754" fmla="*/ 1087583 w 1128251"/>
              <a:gd name="connsiteY754" fmla="*/ 988490 h 1112271"/>
              <a:gd name="connsiteX755" fmla="*/ 1088626 w 1128251"/>
              <a:gd name="connsiteY755" fmla="*/ 988372 h 1112271"/>
              <a:gd name="connsiteX756" fmla="*/ 1089524 w 1128251"/>
              <a:gd name="connsiteY756" fmla="*/ 988510 h 1112271"/>
              <a:gd name="connsiteX757" fmla="*/ 1090727 w 1128251"/>
              <a:gd name="connsiteY757" fmla="*/ 989339 h 1112271"/>
              <a:gd name="connsiteX758" fmla="*/ 1093880 w 1128251"/>
              <a:gd name="connsiteY758" fmla="*/ 991235 h 1112271"/>
              <a:gd name="connsiteX759" fmla="*/ 1096733 w 1128251"/>
              <a:gd name="connsiteY759" fmla="*/ 992889 h 1112271"/>
              <a:gd name="connsiteX760" fmla="*/ 1099192 w 1128251"/>
              <a:gd name="connsiteY760" fmla="*/ 995096 h 1112271"/>
              <a:gd name="connsiteX761" fmla="*/ 1101550 w 1128251"/>
              <a:gd name="connsiteY761" fmla="*/ 997056 h 1112271"/>
              <a:gd name="connsiteX762" fmla="*/ 1102149 w 1128251"/>
              <a:gd name="connsiteY762" fmla="*/ 997197 h 1112271"/>
              <a:gd name="connsiteX763" fmla="*/ 1103442 w 1128251"/>
              <a:gd name="connsiteY763" fmla="*/ 997076 h 1112271"/>
              <a:gd name="connsiteX764" fmla="*/ 1106953 w 1128251"/>
              <a:gd name="connsiteY764" fmla="*/ 996613 h 1112271"/>
              <a:gd name="connsiteX765" fmla="*/ 1110256 w 1128251"/>
              <a:gd name="connsiteY765" fmla="*/ 996322 h 1112271"/>
              <a:gd name="connsiteX766" fmla="*/ 1112996 w 1128251"/>
              <a:gd name="connsiteY766" fmla="*/ 996728 h 1112271"/>
              <a:gd name="connsiteX767" fmla="*/ 1115591 w 1128251"/>
              <a:gd name="connsiteY767" fmla="*/ 997387 h 1112271"/>
              <a:gd name="connsiteX768" fmla="*/ 1118439 w 1128251"/>
              <a:gd name="connsiteY768" fmla="*/ 998539 h 1112271"/>
              <a:gd name="connsiteX769" fmla="*/ 1120439 w 1128251"/>
              <a:gd name="connsiteY769" fmla="*/ 999508 h 1112271"/>
              <a:gd name="connsiteX770" fmla="*/ 1121536 w 1128251"/>
              <a:gd name="connsiteY770" fmla="*/ 999689 h 1112271"/>
              <a:gd name="connsiteX771" fmla="*/ 1122132 w 1128251"/>
              <a:gd name="connsiteY771" fmla="*/ 999481 h 1112271"/>
              <a:gd name="connsiteX772" fmla="*/ 1122723 w 1128251"/>
              <a:gd name="connsiteY772" fmla="*/ 998873 h 1112271"/>
              <a:gd name="connsiteX773" fmla="*/ 1123018 w 1128251"/>
              <a:gd name="connsiteY773" fmla="*/ 998418 h 1112271"/>
              <a:gd name="connsiteX774" fmla="*/ 1123793 w 1128251"/>
              <a:gd name="connsiteY774" fmla="*/ 996211 h 1112271"/>
              <a:gd name="connsiteX775" fmla="*/ 1124120 w 1128251"/>
              <a:gd name="connsiteY775" fmla="*/ 993809 h 1112271"/>
              <a:gd name="connsiteX776" fmla="*/ 1124288 w 1128251"/>
              <a:gd name="connsiteY776" fmla="*/ 990462 h 1112271"/>
              <a:gd name="connsiteX777" fmla="*/ 1124108 w 1128251"/>
              <a:gd name="connsiteY777" fmla="*/ 987221 h 1112271"/>
              <a:gd name="connsiteX778" fmla="*/ 1123672 w 1128251"/>
              <a:gd name="connsiteY778" fmla="*/ 983135 h 1112271"/>
              <a:gd name="connsiteX779" fmla="*/ 1123245 w 1128251"/>
              <a:gd name="connsiteY779" fmla="*/ 980148 h 1112271"/>
              <a:gd name="connsiteX780" fmla="*/ 1122253 w 1128251"/>
              <a:gd name="connsiteY780" fmla="*/ 975071 h 1112271"/>
              <a:gd name="connsiteX781" fmla="*/ 1120971 w 1128251"/>
              <a:gd name="connsiteY781" fmla="*/ 970948 h 1112271"/>
              <a:gd name="connsiteX782" fmla="*/ 1119492 w 1128251"/>
              <a:gd name="connsiteY782" fmla="*/ 967278 h 1112271"/>
              <a:gd name="connsiteX783" fmla="*/ 1117983 w 1128251"/>
              <a:gd name="connsiteY783" fmla="*/ 965654 h 1112271"/>
              <a:gd name="connsiteX784" fmla="*/ 1115526 w 1128251"/>
              <a:gd name="connsiteY784" fmla="*/ 963695 h 1112271"/>
              <a:gd name="connsiteX785" fmla="*/ 1114021 w 1128251"/>
              <a:gd name="connsiteY785" fmla="*/ 962372 h 1112271"/>
              <a:gd name="connsiteX786" fmla="*/ 1113616 w 1128251"/>
              <a:gd name="connsiteY786" fmla="*/ 961579 h 1112271"/>
              <a:gd name="connsiteX787" fmla="*/ 1113403 w 1128251"/>
              <a:gd name="connsiteY787" fmla="*/ 960235 h 1112271"/>
              <a:gd name="connsiteX788" fmla="*/ 1113339 w 1128251"/>
              <a:gd name="connsiteY788" fmla="*/ 958688 h 1112271"/>
              <a:gd name="connsiteX789" fmla="*/ 1113310 w 1128251"/>
              <a:gd name="connsiteY789" fmla="*/ 955544 h 1112271"/>
              <a:gd name="connsiteX790" fmla="*/ 1112882 w 1128251"/>
              <a:gd name="connsiteY790" fmla="*/ 947015 h 1112271"/>
              <a:gd name="connsiteX791" fmla="*/ 1113789 w 1128251"/>
              <a:gd name="connsiteY791" fmla="*/ 940097 h 1112271"/>
              <a:gd name="connsiteX792" fmla="*/ 1113145 w 1128251"/>
              <a:gd name="connsiteY792" fmla="*/ 938995 h 1112271"/>
              <a:gd name="connsiteX793" fmla="*/ 1112452 w 1128251"/>
              <a:gd name="connsiteY793" fmla="*/ 938225 h 1112271"/>
              <a:gd name="connsiteX794" fmla="*/ 1112386 w 1128251"/>
              <a:gd name="connsiteY794" fmla="*/ 937499 h 1112271"/>
              <a:gd name="connsiteX795" fmla="*/ 1112339 w 1128251"/>
              <a:gd name="connsiteY795" fmla="*/ 936984 h 1112271"/>
              <a:gd name="connsiteX796" fmla="*/ 1110759 w 1128251"/>
              <a:gd name="connsiteY796" fmla="*/ 934614 h 1112271"/>
              <a:gd name="connsiteX797" fmla="*/ 1109037 w 1128251"/>
              <a:gd name="connsiteY797" fmla="*/ 929756 h 1112271"/>
              <a:gd name="connsiteX798" fmla="*/ 1107692 w 1128251"/>
              <a:gd name="connsiteY798" fmla="*/ 924185 h 1112271"/>
              <a:gd name="connsiteX799" fmla="*/ 1107564 w 1128251"/>
              <a:gd name="connsiteY799" fmla="*/ 921144 h 1112271"/>
              <a:gd name="connsiteX800" fmla="*/ 1107831 w 1128251"/>
              <a:gd name="connsiteY800" fmla="*/ 917696 h 1112271"/>
              <a:gd name="connsiteX801" fmla="*/ 1108547 w 1128251"/>
              <a:gd name="connsiteY801" fmla="*/ 914489 h 1112271"/>
              <a:gd name="connsiteX802" fmla="*/ 1109938 w 1128251"/>
              <a:gd name="connsiteY802" fmla="*/ 910128 h 1112271"/>
              <a:gd name="connsiteX803" fmla="*/ 1111264 w 1128251"/>
              <a:gd name="connsiteY803" fmla="*/ 906910 h 1112271"/>
              <a:gd name="connsiteX804" fmla="*/ 1112442 w 1128251"/>
              <a:gd name="connsiteY804" fmla="*/ 904996 h 1112271"/>
              <a:gd name="connsiteX805" fmla="*/ 1114697 w 1128251"/>
              <a:gd name="connsiteY805" fmla="*/ 901496 h 1112271"/>
              <a:gd name="connsiteX806" fmla="*/ 1118443 w 1128251"/>
              <a:gd name="connsiteY806" fmla="*/ 897364 h 1112271"/>
              <a:gd name="connsiteX807" fmla="*/ 1124388 w 1128251"/>
              <a:gd name="connsiteY807" fmla="*/ 888937 h 1112271"/>
              <a:gd name="connsiteX808" fmla="*/ 1125345 w 1128251"/>
              <a:gd name="connsiteY808" fmla="*/ 887268 h 1112271"/>
              <a:gd name="connsiteX809" fmla="*/ 1126641 w 1128251"/>
              <a:gd name="connsiteY809" fmla="*/ 885008 h 1112271"/>
              <a:gd name="connsiteX810" fmla="*/ 1128199 w 1128251"/>
              <a:gd name="connsiteY810" fmla="*/ 881340 h 1112271"/>
              <a:gd name="connsiteX811" fmla="*/ 1128432 w 1128251"/>
              <a:gd name="connsiteY811" fmla="*/ 879489 h 1112271"/>
              <a:gd name="connsiteX812" fmla="*/ 1128417 w 1128251"/>
              <a:gd name="connsiteY812" fmla="*/ 877892 h 1112271"/>
              <a:gd name="connsiteX813" fmla="*/ 1128005 w 1128251"/>
              <a:gd name="connsiteY813" fmla="*/ 876402 h 1112271"/>
              <a:gd name="connsiteX814" fmla="*/ 1127140 w 1128251"/>
              <a:gd name="connsiteY814" fmla="*/ 874468 h 1112271"/>
              <a:gd name="connsiteX815" fmla="*/ 1125058 w 1128251"/>
              <a:gd name="connsiteY815" fmla="*/ 870109 h 1112271"/>
              <a:gd name="connsiteX816" fmla="*/ 1124529 w 1128251"/>
              <a:gd name="connsiteY816" fmla="*/ 866573 h 1112271"/>
              <a:gd name="connsiteX817" fmla="*/ 1121989 w 1128251"/>
              <a:gd name="connsiteY817" fmla="*/ 857942 h 1112271"/>
              <a:gd name="connsiteX818" fmla="*/ 1119095 w 1128251"/>
              <a:gd name="connsiteY818" fmla="*/ 858347 h 1112271"/>
              <a:gd name="connsiteX819" fmla="*/ 1118912 w 1128251"/>
              <a:gd name="connsiteY819" fmla="*/ 858484 h 1112271"/>
              <a:gd name="connsiteX820" fmla="*/ 1116306 w 1128251"/>
              <a:gd name="connsiteY820" fmla="*/ 860430 h 1112271"/>
              <a:gd name="connsiteX821" fmla="*/ 1115516 w 1128251"/>
              <a:gd name="connsiteY821" fmla="*/ 860720 h 1112271"/>
              <a:gd name="connsiteX822" fmla="*/ 1115316 w 1128251"/>
              <a:gd name="connsiteY822" fmla="*/ 860792 h 1112271"/>
              <a:gd name="connsiteX823" fmla="*/ 1114381 w 1128251"/>
              <a:gd name="connsiteY823" fmla="*/ 860456 h 1112271"/>
              <a:gd name="connsiteX824" fmla="*/ 1113722 w 1128251"/>
              <a:gd name="connsiteY824" fmla="*/ 860221 h 1112271"/>
              <a:gd name="connsiteX825" fmla="*/ 1112945 w 1128251"/>
              <a:gd name="connsiteY825" fmla="*/ 860639 h 1112271"/>
              <a:gd name="connsiteX826" fmla="*/ 1111802 w 1128251"/>
              <a:gd name="connsiteY826" fmla="*/ 861254 h 1112271"/>
              <a:gd name="connsiteX827" fmla="*/ 1110310 w 1128251"/>
              <a:gd name="connsiteY827" fmla="*/ 863161 h 1112271"/>
              <a:gd name="connsiteX828" fmla="*/ 1108763 w 1128251"/>
              <a:gd name="connsiteY828" fmla="*/ 863952 h 1112271"/>
              <a:gd name="connsiteX829" fmla="*/ 1108135 w 1128251"/>
              <a:gd name="connsiteY829" fmla="*/ 865249 h 1112271"/>
              <a:gd name="connsiteX830" fmla="*/ 1107445 w 1128251"/>
              <a:gd name="connsiteY830" fmla="*/ 865300 h 1112271"/>
              <a:gd name="connsiteX831" fmla="*/ 1106658 w 1128251"/>
              <a:gd name="connsiteY831" fmla="*/ 865357 h 1112271"/>
              <a:gd name="connsiteX832" fmla="*/ 1106333 w 1128251"/>
              <a:gd name="connsiteY832" fmla="*/ 865192 h 1112271"/>
              <a:gd name="connsiteX833" fmla="*/ 1106044 w 1128251"/>
              <a:gd name="connsiteY833" fmla="*/ 865046 h 1112271"/>
              <a:gd name="connsiteX834" fmla="*/ 1105080 w 1128251"/>
              <a:gd name="connsiteY834" fmla="*/ 863807 h 1112271"/>
              <a:gd name="connsiteX835" fmla="*/ 1104829 w 1128251"/>
              <a:gd name="connsiteY835" fmla="*/ 863483 h 1112271"/>
              <a:gd name="connsiteX836" fmla="*/ 1103905 w 1128251"/>
              <a:gd name="connsiteY836" fmla="*/ 863599 h 1112271"/>
              <a:gd name="connsiteX837" fmla="*/ 1103153 w 1128251"/>
              <a:gd name="connsiteY837" fmla="*/ 865017 h 1112271"/>
              <a:gd name="connsiteX838" fmla="*/ 1102693 w 1128251"/>
              <a:gd name="connsiteY838" fmla="*/ 865053 h 1112271"/>
              <a:gd name="connsiteX839" fmla="*/ 1101735 w 1128251"/>
              <a:gd name="connsiteY839" fmla="*/ 865128 h 1112271"/>
              <a:gd name="connsiteX840" fmla="*/ 1101186 w 1128251"/>
              <a:gd name="connsiteY840" fmla="*/ 864750 h 1112271"/>
              <a:gd name="connsiteX841" fmla="*/ 1099454 w 1128251"/>
              <a:gd name="connsiteY841" fmla="*/ 865416 h 1112271"/>
              <a:gd name="connsiteX842" fmla="*/ 1099199 w 1128251"/>
              <a:gd name="connsiteY842" fmla="*/ 865385 h 1112271"/>
              <a:gd name="connsiteX843" fmla="*/ 1097796 w 1128251"/>
              <a:gd name="connsiteY843" fmla="*/ 865216 h 1112271"/>
              <a:gd name="connsiteX844" fmla="*/ 1097330 w 1128251"/>
              <a:gd name="connsiteY844" fmla="*/ 865883 h 1112271"/>
              <a:gd name="connsiteX845" fmla="*/ 1097109 w 1128251"/>
              <a:gd name="connsiteY845" fmla="*/ 866201 h 1112271"/>
              <a:gd name="connsiteX846" fmla="*/ 1095901 w 1128251"/>
              <a:gd name="connsiteY846" fmla="*/ 866421 h 1112271"/>
              <a:gd name="connsiteX847" fmla="*/ 1094212 w 1128251"/>
              <a:gd name="connsiteY847" fmla="*/ 866730 h 1112271"/>
              <a:gd name="connsiteX848" fmla="*/ 1093885 w 1128251"/>
              <a:gd name="connsiteY848" fmla="*/ 868897 h 1112271"/>
              <a:gd name="connsiteX849" fmla="*/ 1092905 w 1128251"/>
              <a:gd name="connsiteY849" fmla="*/ 868143 h 1112271"/>
              <a:gd name="connsiteX850" fmla="*/ 1091973 w 1128251"/>
              <a:gd name="connsiteY850" fmla="*/ 869064 h 1112271"/>
              <a:gd name="connsiteX851" fmla="*/ 1091018 w 1128251"/>
              <a:gd name="connsiteY851" fmla="*/ 868328 h 1112271"/>
              <a:gd name="connsiteX852" fmla="*/ 1090749 w 1128251"/>
              <a:gd name="connsiteY852" fmla="*/ 868434 h 1112271"/>
              <a:gd name="connsiteX853" fmla="*/ 1090485 w 1128251"/>
              <a:gd name="connsiteY853" fmla="*/ 870414 h 1112271"/>
              <a:gd name="connsiteX854" fmla="*/ 1088701 w 1128251"/>
              <a:gd name="connsiteY854" fmla="*/ 870151 h 1112271"/>
              <a:gd name="connsiteX855" fmla="*/ 1088507 w 1128251"/>
              <a:gd name="connsiteY855" fmla="*/ 870298 h 1112271"/>
              <a:gd name="connsiteX856" fmla="*/ 1088144 w 1128251"/>
              <a:gd name="connsiteY856" fmla="*/ 870576 h 1112271"/>
              <a:gd name="connsiteX857" fmla="*/ 1086548 w 1128251"/>
              <a:gd name="connsiteY857" fmla="*/ 870377 h 1112271"/>
              <a:gd name="connsiteX858" fmla="*/ 1085604 w 1128251"/>
              <a:gd name="connsiteY858" fmla="*/ 872288 h 1112271"/>
              <a:gd name="connsiteX859" fmla="*/ 1084939 w 1128251"/>
              <a:gd name="connsiteY859" fmla="*/ 870998 h 1112271"/>
              <a:gd name="connsiteX860" fmla="*/ 1081437 w 1128251"/>
              <a:gd name="connsiteY860" fmla="*/ 864188 h 1112271"/>
              <a:gd name="connsiteX861" fmla="*/ 1071866 w 1128251"/>
              <a:gd name="connsiteY861" fmla="*/ 847253 h 1112271"/>
              <a:gd name="connsiteX862" fmla="*/ 1070784 w 1128251"/>
              <a:gd name="connsiteY862" fmla="*/ 845083 h 1112271"/>
              <a:gd name="connsiteX863" fmla="*/ 1069520 w 1128251"/>
              <a:gd name="connsiteY863" fmla="*/ 842086 h 1112271"/>
              <a:gd name="connsiteX864" fmla="*/ 1067335 w 1128251"/>
              <a:gd name="connsiteY864" fmla="*/ 838101 h 1112271"/>
              <a:gd name="connsiteX865" fmla="*/ 1065008 w 1128251"/>
              <a:gd name="connsiteY865" fmla="*/ 836840 h 1112271"/>
              <a:gd name="connsiteX866" fmla="*/ 1063972 w 1128251"/>
              <a:gd name="connsiteY866" fmla="*/ 835777 h 1112271"/>
              <a:gd name="connsiteX867" fmla="*/ 1063519 w 1128251"/>
              <a:gd name="connsiteY867" fmla="*/ 835001 h 1112271"/>
              <a:gd name="connsiteX868" fmla="*/ 1062518 w 1128251"/>
              <a:gd name="connsiteY868" fmla="*/ 833285 h 1112271"/>
              <a:gd name="connsiteX869" fmla="*/ 1059352 w 1128251"/>
              <a:gd name="connsiteY869" fmla="*/ 829662 h 1112271"/>
              <a:gd name="connsiteX870" fmla="*/ 1056471 w 1128251"/>
              <a:gd name="connsiteY870" fmla="*/ 828519 h 1112271"/>
              <a:gd name="connsiteX871" fmla="*/ 1055127 w 1128251"/>
              <a:gd name="connsiteY871" fmla="*/ 827391 h 1112271"/>
              <a:gd name="connsiteX872" fmla="*/ 1053791 w 1128251"/>
              <a:gd name="connsiteY872" fmla="*/ 825458 h 1112271"/>
              <a:gd name="connsiteX873" fmla="*/ 1052985 w 1128251"/>
              <a:gd name="connsiteY873" fmla="*/ 819627 h 1112271"/>
              <a:gd name="connsiteX874" fmla="*/ 1052621 w 1128251"/>
              <a:gd name="connsiteY874" fmla="*/ 818806 h 1112271"/>
              <a:gd name="connsiteX875" fmla="*/ 1052323 w 1128251"/>
              <a:gd name="connsiteY875" fmla="*/ 818134 h 1112271"/>
              <a:gd name="connsiteX876" fmla="*/ 1052003 w 1128251"/>
              <a:gd name="connsiteY876" fmla="*/ 812864 h 1112271"/>
              <a:gd name="connsiteX877" fmla="*/ 1052375 w 1128251"/>
              <a:gd name="connsiteY877" fmla="*/ 799550 h 1112271"/>
              <a:gd name="connsiteX878" fmla="*/ 1052913 w 1128251"/>
              <a:gd name="connsiteY878" fmla="*/ 799002 h 1112271"/>
              <a:gd name="connsiteX879" fmla="*/ 1054424 w 1128251"/>
              <a:gd name="connsiteY879" fmla="*/ 797463 h 1112271"/>
              <a:gd name="connsiteX880" fmla="*/ 1053661 w 1128251"/>
              <a:gd name="connsiteY880" fmla="*/ 793738 h 1112271"/>
              <a:gd name="connsiteX881" fmla="*/ 1052678 w 1128251"/>
              <a:gd name="connsiteY881" fmla="*/ 792620 h 1112271"/>
              <a:gd name="connsiteX882" fmla="*/ 1052456 w 1128251"/>
              <a:gd name="connsiteY882" fmla="*/ 791001 h 1112271"/>
              <a:gd name="connsiteX883" fmla="*/ 1052315 w 1128251"/>
              <a:gd name="connsiteY883" fmla="*/ 790903 h 1112271"/>
              <a:gd name="connsiteX884" fmla="*/ 1051111 w 1128251"/>
              <a:gd name="connsiteY884" fmla="*/ 790059 h 1112271"/>
              <a:gd name="connsiteX885" fmla="*/ 1049234 w 1128251"/>
              <a:gd name="connsiteY885" fmla="*/ 786882 h 1112271"/>
              <a:gd name="connsiteX886" fmla="*/ 1048816 w 1128251"/>
              <a:gd name="connsiteY886" fmla="*/ 786395 h 1112271"/>
              <a:gd name="connsiteX887" fmla="*/ 1047408 w 1128251"/>
              <a:gd name="connsiteY887" fmla="*/ 784760 h 1112271"/>
              <a:gd name="connsiteX888" fmla="*/ 1044991 w 1128251"/>
              <a:gd name="connsiteY888" fmla="*/ 780028 h 1112271"/>
              <a:gd name="connsiteX889" fmla="*/ 1044674 w 1128251"/>
              <a:gd name="connsiteY889" fmla="*/ 774699 h 1112271"/>
              <a:gd name="connsiteX890" fmla="*/ 1043605 w 1128251"/>
              <a:gd name="connsiteY890" fmla="*/ 770662 h 1112271"/>
              <a:gd name="connsiteX891" fmla="*/ 1044162 w 1128251"/>
              <a:gd name="connsiteY891" fmla="*/ 768252 h 1112271"/>
              <a:gd name="connsiteX892" fmla="*/ 1045209 w 1128251"/>
              <a:gd name="connsiteY892" fmla="*/ 763740 h 1112271"/>
              <a:gd name="connsiteX893" fmla="*/ 1045124 w 1128251"/>
              <a:gd name="connsiteY893" fmla="*/ 746581 h 1112271"/>
              <a:gd name="connsiteX894" fmla="*/ 1046265 w 1128251"/>
              <a:gd name="connsiteY894" fmla="*/ 736682 h 1112271"/>
              <a:gd name="connsiteX895" fmla="*/ 1049030 w 1128251"/>
              <a:gd name="connsiteY895" fmla="*/ 730392 h 1112271"/>
              <a:gd name="connsiteX896" fmla="*/ 1049272 w 1128251"/>
              <a:gd name="connsiteY896" fmla="*/ 728212 h 1112271"/>
              <a:gd name="connsiteX897" fmla="*/ 1050485 w 1128251"/>
              <a:gd name="connsiteY897" fmla="*/ 726615 h 1112271"/>
              <a:gd name="connsiteX898" fmla="*/ 1050843 w 1128251"/>
              <a:gd name="connsiteY898" fmla="*/ 724461 h 1112271"/>
              <a:gd name="connsiteX899" fmla="*/ 1051347 w 1128251"/>
              <a:gd name="connsiteY899" fmla="*/ 722656 h 1112271"/>
              <a:gd name="connsiteX900" fmla="*/ 1051700 w 1128251"/>
              <a:gd name="connsiteY900" fmla="*/ 720795 h 1112271"/>
              <a:gd name="connsiteX901" fmla="*/ 1051314 w 1128251"/>
              <a:gd name="connsiteY901" fmla="*/ 719175 h 1112271"/>
              <a:gd name="connsiteX902" fmla="*/ 1050894 w 1128251"/>
              <a:gd name="connsiteY902" fmla="*/ 718279 h 1112271"/>
              <a:gd name="connsiteX903" fmla="*/ 1048741 w 1128251"/>
              <a:gd name="connsiteY903" fmla="*/ 715570 h 1112271"/>
              <a:gd name="connsiteX904" fmla="*/ 1046885 w 1128251"/>
              <a:gd name="connsiteY904" fmla="*/ 712816 h 1112271"/>
              <a:gd name="connsiteX905" fmla="*/ 1043675 w 1128251"/>
              <a:gd name="connsiteY905" fmla="*/ 708470 h 1112271"/>
              <a:gd name="connsiteX906" fmla="*/ 1035862 w 1128251"/>
              <a:gd name="connsiteY906" fmla="*/ 699050 h 1112271"/>
              <a:gd name="connsiteX907" fmla="*/ 1032412 w 1128251"/>
              <a:gd name="connsiteY907" fmla="*/ 694069 h 1112271"/>
              <a:gd name="connsiteX908" fmla="*/ 1031869 w 1128251"/>
              <a:gd name="connsiteY908" fmla="*/ 692184 h 1112271"/>
              <a:gd name="connsiteX909" fmla="*/ 1031822 w 1128251"/>
              <a:gd name="connsiteY909" fmla="*/ 690156 h 1112271"/>
              <a:gd name="connsiteX910" fmla="*/ 1032023 w 1128251"/>
              <a:gd name="connsiteY910" fmla="*/ 688188 h 1112271"/>
              <a:gd name="connsiteX911" fmla="*/ 1033029 w 1128251"/>
              <a:gd name="connsiteY911" fmla="*/ 686023 h 1112271"/>
              <a:gd name="connsiteX912" fmla="*/ 1033557 w 1128251"/>
              <a:gd name="connsiteY912" fmla="*/ 684401 h 1112271"/>
              <a:gd name="connsiteX913" fmla="*/ 1033838 w 1128251"/>
              <a:gd name="connsiteY913" fmla="*/ 683426 h 1112271"/>
              <a:gd name="connsiteX914" fmla="*/ 1033795 w 1128251"/>
              <a:gd name="connsiteY914" fmla="*/ 683232 h 1112271"/>
              <a:gd name="connsiteX915" fmla="*/ 1032497 w 1128251"/>
              <a:gd name="connsiteY915" fmla="*/ 677348 h 1112271"/>
              <a:gd name="connsiteX916" fmla="*/ 1031250 w 1128251"/>
              <a:gd name="connsiteY916" fmla="*/ 674912 h 1112271"/>
              <a:gd name="connsiteX917" fmla="*/ 1030746 w 1128251"/>
              <a:gd name="connsiteY917" fmla="*/ 673926 h 1112271"/>
              <a:gd name="connsiteX918" fmla="*/ 1029650 w 1128251"/>
              <a:gd name="connsiteY918" fmla="*/ 672801 h 1112271"/>
              <a:gd name="connsiteX919" fmla="*/ 1028481 w 1128251"/>
              <a:gd name="connsiteY919" fmla="*/ 672178 h 1112271"/>
              <a:gd name="connsiteX920" fmla="*/ 1027875 w 1128251"/>
              <a:gd name="connsiteY920" fmla="*/ 671854 h 1112271"/>
              <a:gd name="connsiteX921" fmla="*/ 1027293 w 1128251"/>
              <a:gd name="connsiteY921" fmla="*/ 670816 h 1112271"/>
              <a:gd name="connsiteX922" fmla="*/ 1026969 w 1128251"/>
              <a:gd name="connsiteY922" fmla="*/ 670237 h 1112271"/>
              <a:gd name="connsiteX923" fmla="*/ 1025618 w 1128251"/>
              <a:gd name="connsiteY923" fmla="*/ 663474 h 1112271"/>
              <a:gd name="connsiteX924" fmla="*/ 1024235 w 1128251"/>
              <a:gd name="connsiteY924" fmla="*/ 661470 h 1112271"/>
              <a:gd name="connsiteX925" fmla="*/ 1022222 w 1128251"/>
              <a:gd name="connsiteY925" fmla="*/ 658551 h 1112271"/>
              <a:gd name="connsiteX926" fmla="*/ 1021122 w 1128251"/>
              <a:gd name="connsiteY926" fmla="*/ 658083 h 1112271"/>
              <a:gd name="connsiteX927" fmla="*/ 1019833 w 1128251"/>
              <a:gd name="connsiteY927" fmla="*/ 657537 h 1112271"/>
              <a:gd name="connsiteX928" fmla="*/ 1018587 w 1128251"/>
              <a:gd name="connsiteY928" fmla="*/ 656538 h 1112271"/>
              <a:gd name="connsiteX929" fmla="*/ 1017331 w 1128251"/>
              <a:gd name="connsiteY929" fmla="*/ 655531 h 1112271"/>
              <a:gd name="connsiteX930" fmla="*/ 1016664 w 1128251"/>
              <a:gd name="connsiteY930" fmla="*/ 654534 h 1112271"/>
              <a:gd name="connsiteX931" fmla="*/ 1017362 w 1128251"/>
              <a:gd name="connsiteY931" fmla="*/ 652251 h 1112271"/>
              <a:gd name="connsiteX932" fmla="*/ 1016038 w 1128251"/>
              <a:gd name="connsiteY932" fmla="*/ 649389 h 1112271"/>
              <a:gd name="connsiteX933" fmla="*/ 1017114 w 1128251"/>
              <a:gd name="connsiteY933" fmla="*/ 646180 h 1112271"/>
              <a:gd name="connsiteX934" fmla="*/ 1015325 w 1128251"/>
              <a:gd name="connsiteY934" fmla="*/ 640404 h 1112271"/>
              <a:gd name="connsiteX935" fmla="*/ 1017349 w 1128251"/>
              <a:gd name="connsiteY935" fmla="*/ 639554 h 1112271"/>
              <a:gd name="connsiteX936" fmla="*/ 1017917 w 1128251"/>
              <a:gd name="connsiteY936" fmla="*/ 639315 h 1112271"/>
              <a:gd name="connsiteX937" fmla="*/ 1019830 w 1128251"/>
              <a:gd name="connsiteY937" fmla="*/ 638715 h 1112271"/>
              <a:gd name="connsiteX938" fmla="*/ 1027417 w 1128251"/>
              <a:gd name="connsiteY938" fmla="*/ 636187 h 1112271"/>
              <a:gd name="connsiteX939" fmla="*/ 1031075 w 1128251"/>
              <a:gd name="connsiteY939" fmla="*/ 633066 h 1112271"/>
              <a:gd name="connsiteX940" fmla="*/ 1032227 w 1128251"/>
              <a:gd name="connsiteY940" fmla="*/ 628247 h 1112271"/>
              <a:gd name="connsiteX941" fmla="*/ 1033262 w 1128251"/>
              <a:gd name="connsiteY941" fmla="*/ 626772 h 1112271"/>
              <a:gd name="connsiteX942" fmla="*/ 1033380 w 1128251"/>
              <a:gd name="connsiteY942" fmla="*/ 626629 h 1112271"/>
              <a:gd name="connsiteX943" fmla="*/ 1034402 w 1128251"/>
              <a:gd name="connsiteY943" fmla="*/ 625979 h 1112271"/>
              <a:gd name="connsiteX944" fmla="*/ 1035758 w 1128251"/>
              <a:gd name="connsiteY944" fmla="*/ 624869 h 1112271"/>
              <a:gd name="connsiteX945" fmla="*/ 1036197 w 1128251"/>
              <a:gd name="connsiteY945" fmla="*/ 624509 h 1112271"/>
              <a:gd name="connsiteX946" fmla="*/ 1036701 w 1128251"/>
              <a:gd name="connsiteY946" fmla="*/ 623613 h 1112271"/>
              <a:gd name="connsiteX947" fmla="*/ 1037200 w 1128251"/>
              <a:gd name="connsiteY947" fmla="*/ 622724 h 1112271"/>
              <a:gd name="connsiteX948" fmla="*/ 1037618 w 1128251"/>
              <a:gd name="connsiteY948" fmla="*/ 622518 h 1112271"/>
              <a:gd name="connsiteX949" fmla="*/ 1037940 w 1128251"/>
              <a:gd name="connsiteY949" fmla="*/ 622359 h 1112271"/>
              <a:gd name="connsiteX950" fmla="*/ 1037944 w 1128251"/>
              <a:gd name="connsiteY950" fmla="*/ 621954 h 1112271"/>
              <a:gd name="connsiteX951" fmla="*/ 1037947 w 1128251"/>
              <a:gd name="connsiteY951" fmla="*/ 621615 h 1112271"/>
              <a:gd name="connsiteX952" fmla="*/ 1041392 w 1128251"/>
              <a:gd name="connsiteY952" fmla="*/ 619006 h 1112271"/>
              <a:gd name="connsiteX953" fmla="*/ 1041701 w 1128251"/>
              <a:gd name="connsiteY953" fmla="*/ 618871 h 1112271"/>
              <a:gd name="connsiteX954" fmla="*/ 1043206 w 1128251"/>
              <a:gd name="connsiteY954" fmla="*/ 618262 h 1112271"/>
              <a:gd name="connsiteX955" fmla="*/ 1046507 w 1128251"/>
              <a:gd name="connsiteY955" fmla="*/ 613713 h 1112271"/>
              <a:gd name="connsiteX956" fmla="*/ 1047477 w 1128251"/>
              <a:gd name="connsiteY956" fmla="*/ 612624 h 1112271"/>
              <a:gd name="connsiteX957" fmla="*/ 1049676 w 1128251"/>
              <a:gd name="connsiteY957" fmla="*/ 610153 h 1112271"/>
              <a:gd name="connsiteX958" fmla="*/ 1050542 w 1128251"/>
              <a:gd name="connsiteY958" fmla="*/ 608299 h 1112271"/>
              <a:gd name="connsiteX959" fmla="*/ 1050742 w 1128251"/>
              <a:gd name="connsiteY959" fmla="*/ 607872 h 1112271"/>
              <a:gd name="connsiteX960" fmla="*/ 1051860 w 1128251"/>
              <a:gd name="connsiteY960" fmla="*/ 606768 h 1112271"/>
              <a:gd name="connsiteX961" fmla="*/ 1056308 w 1128251"/>
              <a:gd name="connsiteY961" fmla="*/ 604520 h 1112271"/>
              <a:gd name="connsiteX962" fmla="*/ 1059021 w 1128251"/>
              <a:gd name="connsiteY962" fmla="*/ 599413 h 1112271"/>
              <a:gd name="connsiteX963" fmla="*/ 1062065 w 1128251"/>
              <a:gd name="connsiteY963" fmla="*/ 593681 h 1112271"/>
              <a:gd name="connsiteX964" fmla="*/ 1069261 w 1128251"/>
              <a:gd name="connsiteY964" fmla="*/ 586754 h 1112271"/>
              <a:gd name="connsiteX965" fmla="*/ 1072420 w 1128251"/>
              <a:gd name="connsiteY965" fmla="*/ 584184 h 1112271"/>
              <a:gd name="connsiteX966" fmla="*/ 1074687 w 1128251"/>
              <a:gd name="connsiteY966" fmla="*/ 582895 h 1112271"/>
              <a:gd name="connsiteX967" fmla="*/ 1075202 w 1128251"/>
              <a:gd name="connsiteY967" fmla="*/ 582601 h 1112271"/>
              <a:gd name="connsiteX968" fmla="*/ 1077053 w 1128251"/>
              <a:gd name="connsiteY968" fmla="*/ 581968 h 1112271"/>
              <a:gd name="connsiteX969" fmla="*/ 1078902 w 1128251"/>
              <a:gd name="connsiteY969" fmla="*/ 581335 h 1112271"/>
              <a:gd name="connsiteX970" fmla="*/ 1083579 w 1128251"/>
              <a:gd name="connsiteY970" fmla="*/ 580884 h 1112271"/>
              <a:gd name="connsiteX971" fmla="*/ 1084867 w 1128251"/>
              <a:gd name="connsiteY971" fmla="*/ 580083 h 1112271"/>
              <a:gd name="connsiteX972" fmla="*/ 1087598 w 1128251"/>
              <a:gd name="connsiteY972" fmla="*/ 578384 h 1112271"/>
              <a:gd name="connsiteX973" fmla="*/ 1089694 w 1128251"/>
              <a:gd name="connsiteY973" fmla="*/ 577723 h 1112271"/>
              <a:gd name="connsiteX974" fmla="*/ 1090683 w 1128251"/>
              <a:gd name="connsiteY974" fmla="*/ 576541 h 1112271"/>
              <a:gd name="connsiteX975" fmla="*/ 1091224 w 1128251"/>
              <a:gd name="connsiteY975" fmla="*/ 574811 h 1112271"/>
              <a:gd name="connsiteX976" fmla="*/ 1091298 w 1128251"/>
              <a:gd name="connsiteY976" fmla="*/ 573258 h 1112271"/>
              <a:gd name="connsiteX977" fmla="*/ 1091264 w 1128251"/>
              <a:gd name="connsiteY977" fmla="*/ 572002 h 1112271"/>
              <a:gd name="connsiteX978" fmla="*/ 1091056 w 1128251"/>
              <a:gd name="connsiteY978" fmla="*/ 570925 h 1112271"/>
              <a:gd name="connsiteX979" fmla="*/ 1090302 w 1128251"/>
              <a:gd name="connsiteY979" fmla="*/ 569245 h 1112271"/>
              <a:gd name="connsiteX980" fmla="*/ 1089437 w 1128251"/>
              <a:gd name="connsiteY980" fmla="*/ 567805 h 1112271"/>
              <a:gd name="connsiteX981" fmla="*/ 1087799 w 1128251"/>
              <a:gd name="connsiteY981" fmla="*/ 566060 h 1112271"/>
              <a:gd name="connsiteX982" fmla="*/ 1085583 w 1128251"/>
              <a:gd name="connsiteY982" fmla="*/ 564731 h 1112271"/>
              <a:gd name="connsiteX983" fmla="*/ 1083194 w 1128251"/>
              <a:gd name="connsiteY983" fmla="*/ 563580 h 1112271"/>
              <a:gd name="connsiteX984" fmla="*/ 1080568 w 1128251"/>
              <a:gd name="connsiteY984" fmla="*/ 562308 h 1112271"/>
              <a:gd name="connsiteX985" fmla="*/ 1077748 w 1128251"/>
              <a:gd name="connsiteY985" fmla="*/ 560435 h 1112271"/>
              <a:gd name="connsiteX986" fmla="*/ 1075406 w 1128251"/>
              <a:gd name="connsiteY986" fmla="*/ 558866 h 1112271"/>
              <a:gd name="connsiteX987" fmla="*/ 1072586 w 1128251"/>
              <a:gd name="connsiteY987" fmla="*/ 556993 h 1112271"/>
              <a:gd name="connsiteX988" fmla="*/ 1070076 w 1128251"/>
              <a:gd name="connsiteY988" fmla="*/ 555662 h 1112271"/>
              <a:gd name="connsiteX989" fmla="*/ 1067975 w 1128251"/>
              <a:gd name="connsiteY989" fmla="*/ 554273 h 1112271"/>
              <a:gd name="connsiteX990" fmla="*/ 1066352 w 1128251"/>
              <a:gd name="connsiteY990" fmla="*/ 553126 h 1112271"/>
              <a:gd name="connsiteX991" fmla="*/ 1064013 w 1128251"/>
              <a:gd name="connsiteY991" fmla="*/ 551617 h 1112271"/>
              <a:gd name="connsiteX992" fmla="*/ 1062862 w 1128251"/>
              <a:gd name="connsiteY992" fmla="*/ 550474 h 1112271"/>
              <a:gd name="connsiteX993" fmla="*/ 1061225 w 1128251"/>
              <a:gd name="connsiteY993" fmla="*/ 548788 h 1112271"/>
              <a:gd name="connsiteX994" fmla="*/ 1060775 w 1128251"/>
              <a:gd name="connsiteY994" fmla="*/ 547470 h 1112271"/>
              <a:gd name="connsiteX995" fmla="*/ 1060850 w 1128251"/>
              <a:gd name="connsiteY995" fmla="*/ 546383 h 1112271"/>
              <a:gd name="connsiteX996" fmla="*/ 1060929 w 1128251"/>
              <a:gd name="connsiteY996" fmla="*/ 544542 h 1112271"/>
              <a:gd name="connsiteX997" fmla="*/ 1061068 w 1128251"/>
              <a:gd name="connsiteY997" fmla="*/ 543168 h 1112271"/>
              <a:gd name="connsiteX998" fmla="*/ 1061972 w 1128251"/>
              <a:gd name="connsiteY998" fmla="*/ 541800 h 1112271"/>
              <a:gd name="connsiteX999" fmla="*/ 1063069 w 1128251"/>
              <a:gd name="connsiteY999" fmla="*/ 541030 h 1112271"/>
              <a:gd name="connsiteX1000" fmla="*/ 1066006 w 1128251"/>
              <a:gd name="connsiteY1000" fmla="*/ 540750 h 1112271"/>
              <a:gd name="connsiteX1001" fmla="*/ 1069131 w 1128251"/>
              <a:gd name="connsiteY1001" fmla="*/ 540830 h 1112271"/>
              <a:gd name="connsiteX1002" fmla="*/ 1071721 w 1128251"/>
              <a:gd name="connsiteY1002" fmla="*/ 540788 h 1112271"/>
              <a:gd name="connsiteX1003" fmla="*/ 1074778 w 1128251"/>
              <a:gd name="connsiteY1003" fmla="*/ 540629 h 1112271"/>
              <a:gd name="connsiteX1004" fmla="*/ 1078068 w 1128251"/>
              <a:gd name="connsiteY1004" fmla="*/ 540351 h 1112271"/>
              <a:gd name="connsiteX1005" fmla="*/ 1080709 w 1128251"/>
              <a:gd name="connsiteY1005" fmla="*/ 540009 h 1112271"/>
              <a:gd name="connsiteX1006" fmla="*/ 1083055 w 1128251"/>
              <a:gd name="connsiteY1006" fmla="*/ 539668 h 1112271"/>
              <a:gd name="connsiteX1007" fmla="*/ 1087266 w 1128251"/>
              <a:gd name="connsiteY1007" fmla="*/ 538899 h 1112271"/>
              <a:gd name="connsiteX1008" fmla="*/ 1088492 w 1128251"/>
              <a:gd name="connsiteY1008" fmla="*/ 538207 h 1112271"/>
              <a:gd name="connsiteX1009" fmla="*/ 1091151 w 1128251"/>
              <a:gd name="connsiteY1009" fmla="*/ 534280 h 1112271"/>
              <a:gd name="connsiteX1010" fmla="*/ 1089987 w 1128251"/>
              <a:gd name="connsiteY1010" fmla="*/ 532658 h 1112271"/>
              <a:gd name="connsiteX1011" fmla="*/ 1088454 w 1128251"/>
              <a:gd name="connsiteY1011" fmla="*/ 530557 h 1112271"/>
              <a:gd name="connsiteX1012" fmla="*/ 1085187 w 1128251"/>
              <a:gd name="connsiteY1012" fmla="*/ 525334 h 1112271"/>
              <a:gd name="connsiteX1013" fmla="*/ 1083745 w 1128251"/>
              <a:gd name="connsiteY1013" fmla="*/ 522214 h 1112271"/>
              <a:gd name="connsiteX1014" fmla="*/ 1077967 w 1128251"/>
              <a:gd name="connsiteY1014" fmla="*/ 522430 h 1112271"/>
              <a:gd name="connsiteX1015" fmla="*/ 1072973 w 1128251"/>
              <a:gd name="connsiteY1015" fmla="*/ 521575 h 1112271"/>
              <a:gd name="connsiteX1016" fmla="*/ 1068493 w 1128251"/>
              <a:gd name="connsiteY1016" fmla="*/ 520810 h 1112271"/>
              <a:gd name="connsiteX1017" fmla="*/ 1066053 w 1128251"/>
              <a:gd name="connsiteY1017" fmla="*/ 520497 h 1112271"/>
              <a:gd name="connsiteX1018" fmla="*/ 1063388 w 1128251"/>
              <a:gd name="connsiteY1018" fmla="*/ 520156 h 1112271"/>
              <a:gd name="connsiteX1019" fmla="*/ 1061061 w 1128251"/>
              <a:gd name="connsiteY1019" fmla="*/ 519583 h 1112271"/>
              <a:gd name="connsiteX1020" fmla="*/ 1059202 w 1128251"/>
              <a:gd name="connsiteY1020" fmla="*/ 519126 h 1112271"/>
              <a:gd name="connsiteX1021" fmla="*/ 1058594 w 1128251"/>
              <a:gd name="connsiteY1021" fmla="*/ 520304 h 1112271"/>
              <a:gd name="connsiteX1022" fmla="*/ 1057812 w 1128251"/>
              <a:gd name="connsiteY1022" fmla="*/ 520129 h 1112271"/>
              <a:gd name="connsiteX1023" fmla="*/ 1057596 w 1128251"/>
              <a:gd name="connsiteY1023" fmla="*/ 520080 h 1112271"/>
              <a:gd name="connsiteX1024" fmla="*/ 1057186 w 1128251"/>
              <a:gd name="connsiteY1024" fmla="*/ 519989 h 1112271"/>
              <a:gd name="connsiteX1025" fmla="*/ 1056439 w 1128251"/>
              <a:gd name="connsiteY1025" fmla="*/ 519820 h 1112271"/>
              <a:gd name="connsiteX1026" fmla="*/ 1055718 w 1128251"/>
              <a:gd name="connsiteY1026" fmla="*/ 519456 h 1112271"/>
              <a:gd name="connsiteX1027" fmla="*/ 1053543 w 1128251"/>
              <a:gd name="connsiteY1027" fmla="*/ 518352 h 1112271"/>
              <a:gd name="connsiteX1028" fmla="*/ 1050269 w 1128251"/>
              <a:gd name="connsiteY1028" fmla="*/ 515152 h 1112271"/>
              <a:gd name="connsiteX1029" fmla="*/ 1047253 w 1128251"/>
              <a:gd name="connsiteY1029" fmla="*/ 514178 h 1112271"/>
              <a:gd name="connsiteX1030" fmla="*/ 1043490 w 1128251"/>
              <a:gd name="connsiteY1030" fmla="*/ 511599 h 1112271"/>
              <a:gd name="connsiteX1031" fmla="*/ 1041791 w 1128251"/>
              <a:gd name="connsiteY1031" fmla="*/ 510927 h 1112271"/>
              <a:gd name="connsiteX1032" fmla="*/ 1040102 w 1128251"/>
              <a:gd name="connsiteY1032" fmla="*/ 510257 h 1112271"/>
              <a:gd name="connsiteX1033" fmla="*/ 1038375 w 1128251"/>
              <a:gd name="connsiteY1033" fmla="*/ 509091 h 1112271"/>
              <a:gd name="connsiteX1034" fmla="*/ 1036766 w 1128251"/>
              <a:gd name="connsiteY1034" fmla="*/ 507181 h 1112271"/>
              <a:gd name="connsiteX1035" fmla="*/ 1029305 w 1128251"/>
              <a:gd name="connsiteY1035" fmla="*/ 502334 h 1112271"/>
              <a:gd name="connsiteX1036" fmla="*/ 1028854 w 1128251"/>
              <a:gd name="connsiteY1036" fmla="*/ 501170 h 1112271"/>
              <a:gd name="connsiteX1037" fmla="*/ 1028280 w 1128251"/>
              <a:gd name="connsiteY1037" fmla="*/ 499613 h 1112271"/>
              <a:gd name="connsiteX1038" fmla="*/ 1027638 w 1128251"/>
              <a:gd name="connsiteY1038" fmla="*/ 497696 h 1112271"/>
              <a:gd name="connsiteX1039" fmla="*/ 1027162 w 1128251"/>
              <a:gd name="connsiteY1039" fmla="*/ 495421 h 1112271"/>
              <a:gd name="connsiteX1040" fmla="*/ 1026930 w 1128251"/>
              <a:gd name="connsiteY1040" fmla="*/ 493446 h 1112271"/>
              <a:gd name="connsiteX1041" fmla="*/ 1026709 w 1128251"/>
              <a:gd name="connsiteY1041" fmla="*/ 491830 h 1112271"/>
              <a:gd name="connsiteX1042" fmla="*/ 1026611 w 1128251"/>
              <a:gd name="connsiteY1042" fmla="*/ 490455 h 1112271"/>
              <a:gd name="connsiteX1043" fmla="*/ 1026379 w 1128251"/>
              <a:gd name="connsiteY1043" fmla="*/ 488482 h 1112271"/>
              <a:gd name="connsiteX1044" fmla="*/ 1026218 w 1128251"/>
              <a:gd name="connsiteY1044" fmla="*/ 486927 h 1112271"/>
              <a:gd name="connsiteX1045" fmla="*/ 1026297 w 1128251"/>
              <a:gd name="connsiteY1045" fmla="*/ 485551 h 1112271"/>
              <a:gd name="connsiteX1046" fmla="*/ 1026539 w 1128251"/>
              <a:gd name="connsiteY1046" fmla="*/ 483640 h 1112271"/>
              <a:gd name="connsiteX1047" fmla="*/ 1026925 w 1128251"/>
              <a:gd name="connsiteY1047" fmla="*/ 480594 h 1112271"/>
              <a:gd name="connsiteX1048" fmla="*/ 1027111 w 1128251"/>
              <a:gd name="connsiteY1048" fmla="*/ 478862 h 1112271"/>
              <a:gd name="connsiteX1049" fmla="*/ 1027430 w 1128251"/>
              <a:gd name="connsiteY1049" fmla="*/ 477608 h 1112271"/>
              <a:gd name="connsiteX1050" fmla="*/ 1027683 w 1128251"/>
              <a:gd name="connsiteY1050" fmla="*/ 476176 h 1112271"/>
              <a:gd name="connsiteX1051" fmla="*/ 1028426 w 1128251"/>
              <a:gd name="connsiteY1051" fmla="*/ 474001 h 1112271"/>
              <a:gd name="connsiteX1052" fmla="*/ 1027127 w 1128251"/>
              <a:gd name="connsiteY1052" fmla="*/ 472214 h 1112271"/>
              <a:gd name="connsiteX1053" fmla="*/ 1025182 w 1128251"/>
              <a:gd name="connsiteY1053" fmla="*/ 473919 h 1112271"/>
              <a:gd name="connsiteX1054" fmla="*/ 1024943 w 1128251"/>
              <a:gd name="connsiteY1054" fmla="*/ 474125 h 1112271"/>
              <a:gd name="connsiteX1055" fmla="*/ 1023913 w 1128251"/>
              <a:gd name="connsiteY1055" fmla="*/ 474488 h 1112271"/>
              <a:gd name="connsiteX1056" fmla="*/ 1023632 w 1128251"/>
              <a:gd name="connsiteY1056" fmla="*/ 474585 h 1112271"/>
              <a:gd name="connsiteX1057" fmla="*/ 1022824 w 1128251"/>
              <a:gd name="connsiteY1057" fmla="*/ 474408 h 1112271"/>
              <a:gd name="connsiteX1058" fmla="*/ 1022525 w 1128251"/>
              <a:gd name="connsiteY1058" fmla="*/ 474343 h 1112271"/>
              <a:gd name="connsiteX1059" fmla="*/ 1020795 w 1128251"/>
              <a:gd name="connsiteY1059" fmla="*/ 472743 h 1112271"/>
              <a:gd name="connsiteX1060" fmla="*/ 1019583 w 1128251"/>
              <a:gd name="connsiteY1060" fmla="*/ 470753 h 1112271"/>
              <a:gd name="connsiteX1061" fmla="*/ 1017828 w 1128251"/>
              <a:gd name="connsiteY1061" fmla="*/ 469416 h 1112271"/>
              <a:gd name="connsiteX1062" fmla="*/ 1015243 w 1128251"/>
              <a:gd name="connsiteY1062" fmla="*/ 469184 h 1112271"/>
              <a:gd name="connsiteX1063" fmla="*/ 1013463 w 1128251"/>
              <a:gd name="connsiteY1063" fmla="*/ 469689 h 1112271"/>
              <a:gd name="connsiteX1064" fmla="*/ 1012258 w 1128251"/>
              <a:gd name="connsiteY1064" fmla="*/ 470734 h 1112271"/>
              <a:gd name="connsiteX1065" fmla="*/ 1009301 w 1128251"/>
              <a:gd name="connsiteY1065" fmla="*/ 473304 h 1112271"/>
              <a:gd name="connsiteX1066" fmla="*/ 1008194 w 1128251"/>
              <a:gd name="connsiteY1066" fmla="*/ 473432 h 1112271"/>
              <a:gd name="connsiteX1067" fmla="*/ 1007207 w 1128251"/>
              <a:gd name="connsiteY1067" fmla="*/ 472722 h 1112271"/>
              <a:gd name="connsiteX1068" fmla="*/ 1005109 w 1128251"/>
              <a:gd name="connsiteY1068" fmla="*/ 471220 h 1112271"/>
              <a:gd name="connsiteX1069" fmla="*/ 1004116 w 1128251"/>
              <a:gd name="connsiteY1069" fmla="*/ 469616 h 1112271"/>
              <a:gd name="connsiteX1070" fmla="*/ 1003945 w 1128251"/>
              <a:gd name="connsiteY1070" fmla="*/ 469066 h 1112271"/>
              <a:gd name="connsiteX1071" fmla="*/ 1003304 w 1128251"/>
              <a:gd name="connsiteY1071" fmla="*/ 467025 h 1112271"/>
              <a:gd name="connsiteX1072" fmla="*/ 1002462 w 1128251"/>
              <a:gd name="connsiteY1072" fmla="*/ 465986 h 1112271"/>
              <a:gd name="connsiteX1073" fmla="*/ 1002252 w 1128251"/>
              <a:gd name="connsiteY1073" fmla="*/ 465727 h 1112271"/>
              <a:gd name="connsiteX1074" fmla="*/ 1001675 w 1128251"/>
              <a:gd name="connsiteY1074" fmla="*/ 465384 h 1112271"/>
              <a:gd name="connsiteX1075" fmla="*/ 999350 w 1128251"/>
              <a:gd name="connsiteY1075" fmla="*/ 465624 h 1112271"/>
              <a:gd name="connsiteX1076" fmla="*/ 998375 w 1128251"/>
              <a:gd name="connsiteY1076" fmla="*/ 466010 h 1112271"/>
              <a:gd name="connsiteX1077" fmla="*/ 997765 w 1128251"/>
              <a:gd name="connsiteY1077" fmla="*/ 466250 h 1112271"/>
              <a:gd name="connsiteX1078" fmla="*/ 996912 w 1128251"/>
              <a:gd name="connsiteY1078" fmla="*/ 467181 h 1112271"/>
              <a:gd name="connsiteX1079" fmla="*/ 995890 w 1128251"/>
              <a:gd name="connsiteY1079" fmla="*/ 471828 h 1112271"/>
              <a:gd name="connsiteX1080" fmla="*/ 996181 w 1128251"/>
              <a:gd name="connsiteY1080" fmla="*/ 472766 h 1112271"/>
              <a:gd name="connsiteX1081" fmla="*/ 996389 w 1128251"/>
              <a:gd name="connsiteY1081" fmla="*/ 473433 h 1112271"/>
              <a:gd name="connsiteX1082" fmla="*/ 996292 w 1128251"/>
              <a:gd name="connsiteY1082" fmla="*/ 473729 h 1112271"/>
              <a:gd name="connsiteX1083" fmla="*/ 996209 w 1128251"/>
              <a:gd name="connsiteY1083" fmla="*/ 473991 h 1112271"/>
              <a:gd name="connsiteX1084" fmla="*/ 995305 w 1128251"/>
              <a:gd name="connsiteY1084" fmla="*/ 474596 h 1112271"/>
              <a:gd name="connsiteX1085" fmla="*/ 995076 w 1128251"/>
              <a:gd name="connsiteY1085" fmla="*/ 474748 h 1112271"/>
              <a:gd name="connsiteX1086" fmla="*/ 995036 w 1128251"/>
              <a:gd name="connsiteY1086" fmla="*/ 476743 h 1112271"/>
              <a:gd name="connsiteX1087" fmla="*/ 994062 w 1128251"/>
              <a:gd name="connsiteY1087" fmla="*/ 478376 h 1112271"/>
              <a:gd name="connsiteX1088" fmla="*/ 993346 w 1128251"/>
              <a:gd name="connsiteY1088" fmla="*/ 479578 h 1112271"/>
              <a:gd name="connsiteX1089" fmla="*/ 991670 w 1128251"/>
              <a:gd name="connsiteY1089" fmla="*/ 480021 h 1112271"/>
              <a:gd name="connsiteX1090" fmla="*/ 991444 w 1128251"/>
              <a:gd name="connsiteY1090" fmla="*/ 480082 h 1112271"/>
              <a:gd name="connsiteX1091" fmla="*/ 989060 w 1128251"/>
              <a:gd name="connsiteY1091" fmla="*/ 482664 h 1112271"/>
              <a:gd name="connsiteX1092" fmla="*/ 988630 w 1128251"/>
              <a:gd name="connsiteY1092" fmla="*/ 483130 h 1112271"/>
              <a:gd name="connsiteX1093" fmla="*/ 987597 w 1128251"/>
              <a:gd name="connsiteY1093" fmla="*/ 484992 h 1112271"/>
              <a:gd name="connsiteX1094" fmla="*/ 986933 w 1128251"/>
              <a:gd name="connsiteY1094" fmla="*/ 487782 h 1112271"/>
              <a:gd name="connsiteX1095" fmla="*/ 987623 w 1128251"/>
              <a:gd name="connsiteY1095" fmla="*/ 490437 h 1112271"/>
              <a:gd name="connsiteX1096" fmla="*/ 988318 w 1128251"/>
              <a:gd name="connsiteY1096" fmla="*/ 491663 h 1112271"/>
              <a:gd name="connsiteX1097" fmla="*/ 989323 w 1128251"/>
              <a:gd name="connsiteY1097" fmla="*/ 493439 h 1112271"/>
              <a:gd name="connsiteX1098" fmla="*/ 991532 w 1128251"/>
              <a:gd name="connsiteY1098" fmla="*/ 497344 h 1112271"/>
              <a:gd name="connsiteX1099" fmla="*/ 991879 w 1128251"/>
              <a:gd name="connsiteY1099" fmla="*/ 499542 h 1112271"/>
              <a:gd name="connsiteX1100" fmla="*/ 992167 w 1128251"/>
              <a:gd name="connsiteY1100" fmla="*/ 501361 h 1112271"/>
              <a:gd name="connsiteX1101" fmla="*/ 991930 w 1128251"/>
              <a:gd name="connsiteY1101" fmla="*/ 503096 h 1112271"/>
              <a:gd name="connsiteX1102" fmla="*/ 991668 w 1128251"/>
              <a:gd name="connsiteY1102" fmla="*/ 503427 h 1112271"/>
              <a:gd name="connsiteX1103" fmla="*/ 989426 w 1128251"/>
              <a:gd name="connsiteY1103" fmla="*/ 506267 h 1112271"/>
              <a:gd name="connsiteX1104" fmla="*/ 988079 w 1128251"/>
              <a:gd name="connsiteY1104" fmla="*/ 507016 h 1112271"/>
              <a:gd name="connsiteX1105" fmla="*/ 986663 w 1128251"/>
              <a:gd name="connsiteY1105" fmla="*/ 507024 h 1112271"/>
              <a:gd name="connsiteX1106" fmla="*/ 983891 w 1128251"/>
              <a:gd name="connsiteY1106" fmla="*/ 505678 h 1112271"/>
              <a:gd name="connsiteX1107" fmla="*/ 983254 w 1128251"/>
              <a:gd name="connsiteY1107" fmla="*/ 505565 h 1112271"/>
              <a:gd name="connsiteX1108" fmla="*/ 982536 w 1128251"/>
              <a:gd name="connsiteY1108" fmla="*/ 505436 h 1112271"/>
              <a:gd name="connsiteX1109" fmla="*/ 980945 w 1128251"/>
              <a:gd name="connsiteY1109" fmla="*/ 505675 h 1112271"/>
              <a:gd name="connsiteX1110" fmla="*/ 979956 w 1128251"/>
              <a:gd name="connsiteY1110" fmla="*/ 505824 h 1112271"/>
              <a:gd name="connsiteX1111" fmla="*/ 974677 w 1128251"/>
              <a:gd name="connsiteY1111" fmla="*/ 507524 h 1112271"/>
              <a:gd name="connsiteX1112" fmla="*/ 973201 w 1128251"/>
              <a:gd name="connsiteY1112" fmla="*/ 507470 h 1112271"/>
              <a:gd name="connsiteX1113" fmla="*/ 971649 w 1128251"/>
              <a:gd name="connsiteY1113" fmla="*/ 506811 h 1112271"/>
              <a:gd name="connsiteX1114" fmla="*/ 970902 w 1128251"/>
              <a:gd name="connsiteY1114" fmla="*/ 506492 h 1112271"/>
              <a:gd name="connsiteX1115" fmla="*/ 969764 w 1128251"/>
              <a:gd name="connsiteY1115" fmla="*/ 506017 h 1112271"/>
              <a:gd name="connsiteX1116" fmla="*/ 967418 w 1128251"/>
              <a:gd name="connsiteY1116" fmla="*/ 506327 h 1112271"/>
              <a:gd name="connsiteX1117" fmla="*/ 959113 w 1128251"/>
              <a:gd name="connsiteY1117" fmla="*/ 505570 h 1112271"/>
              <a:gd name="connsiteX1118" fmla="*/ 957021 w 1128251"/>
              <a:gd name="connsiteY1118" fmla="*/ 505026 h 1112271"/>
              <a:gd name="connsiteX1119" fmla="*/ 956750 w 1128251"/>
              <a:gd name="connsiteY1119" fmla="*/ 504797 h 1112271"/>
              <a:gd name="connsiteX1120" fmla="*/ 955419 w 1128251"/>
              <a:gd name="connsiteY1120" fmla="*/ 503673 h 1112271"/>
              <a:gd name="connsiteX1121" fmla="*/ 954731 w 1128251"/>
              <a:gd name="connsiteY1121" fmla="*/ 502068 h 1112271"/>
              <a:gd name="connsiteX1122" fmla="*/ 954861 w 1128251"/>
              <a:gd name="connsiteY1122" fmla="*/ 500810 h 1112271"/>
              <a:gd name="connsiteX1123" fmla="*/ 955455 w 1128251"/>
              <a:gd name="connsiteY1123" fmla="*/ 499898 h 1112271"/>
              <a:gd name="connsiteX1124" fmla="*/ 956451 w 1128251"/>
              <a:gd name="connsiteY1124" fmla="*/ 499970 h 1112271"/>
              <a:gd name="connsiteX1125" fmla="*/ 957056 w 1128251"/>
              <a:gd name="connsiteY1125" fmla="*/ 500014 h 1112271"/>
              <a:gd name="connsiteX1126" fmla="*/ 957286 w 1128251"/>
              <a:gd name="connsiteY1126" fmla="*/ 500547 h 1112271"/>
              <a:gd name="connsiteX1127" fmla="*/ 957429 w 1128251"/>
              <a:gd name="connsiteY1127" fmla="*/ 500876 h 1112271"/>
              <a:gd name="connsiteX1128" fmla="*/ 958223 w 1128251"/>
              <a:gd name="connsiteY1128" fmla="*/ 500109 h 1112271"/>
              <a:gd name="connsiteX1129" fmla="*/ 958714 w 1128251"/>
              <a:gd name="connsiteY1129" fmla="*/ 499635 h 1112271"/>
              <a:gd name="connsiteX1130" fmla="*/ 960185 w 1128251"/>
              <a:gd name="connsiteY1130" fmla="*/ 499069 h 1112271"/>
              <a:gd name="connsiteX1131" fmla="*/ 961163 w 1128251"/>
              <a:gd name="connsiteY1131" fmla="*/ 497885 h 1112271"/>
              <a:gd name="connsiteX1132" fmla="*/ 961129 w 1128251"/>
              <a:gd name="connsiteY1132" fmla="*/ 497738 h 1112271"/>
              <a:gd name="connsiteX1133" fmla="*/ 960280 w 1128251"/>
              <a:gd name="connsiteY1133" fmla="*/ 494118 h 1112271"/>
              <a:gd name="connsiteX1134" fmla="*/ 958251 w 1128251"/>
              <a:gd name="connsiteY1134" fmla="*/ 493140 h 1112271"/>
              <a:gd name="connsiteX1135" fmla="*/ 955911 w 1128251"/>
              <a:gd name="connsiteY1135" fmla="*/ 492906 h 1112271"/>
              <a:gd name="connsiteX1136" fmla="*/ 954951 w 1128251"/>
              <a:gd name="connsiteY1136" fmla="*/ 493411 h 1112271"/>
              <a:gd name="connsiteX1137" fmla="*/ 954011 w 1128251"/>
              <a:gd name="connsiteY1137" fmla="*/ 493905 h 1112271"/>
              <a:gd name="connsiteX1138" fmla="*/ 949304 w 1128251"/>
              <a:gd name="connsiteY1138" fmla="*/ 499007 h 1112271"/>
              <a:gd name="connsiteX1139" fmla="*/ 948777 w 1128251"/>
              <a:gd name="connsiteY1139" fmla="*/ 499146 h 1112271"/>
              <a:gd name="connsiteX1140" fmla="*/ 946418 w 1128251"/>
              <a:gd name="connsiteY1140" fmla="*/ 499767 h 1112271"/>
              <a:gd name="connsiteX1141" fmla="*/ 942541 w 1128251"/>
              <a:gd name="connsiteY1141" fmla="*/ 498737 h 1112271"/>
              <a:gd name="connsiteX1142" fmla="*/ 942073 w 1128251"/>
              <a:gd name="connsiteY1142" fmla="*/ 498762 h 1112271"/>
              <a:gd name="connsiteX1143" fmla="*/ 941249 w 1128251"/>
              <a:gd name="connsiteY1143" fmla="*/ 498804 h 1112271"/>
              <a:gd name="connsiteX1144" fmla="*/ 940171 w 1128251"/>
              <a:gd name="connsiteY1144" fmla="*/ 499640 h 1112271"/>
              <a:gd name="connsiteX1145" fmla="*/ 939719 w 1128251"/>
              <a:gd name="connsiteY1145" fmla="*/ 499990 h 1112271"/>
              <a:gd name="connsiteX1146" fmla="*/ 938868 w 1128251"/>
              <a:gd name="connsiteY1146" fmla="*/ 501603 h 1112271"/>
              <a:gd name="connsiteX1147" fmla="*/ 938453 w 1128251"/>
              <a:gd name="connsiteY1147" fmla="*/ 503188 h 1112271"/>
              <a:gd name="connsiteX1148" fmla="*/ 937781 w 1128251"/>
              <a:gd name="connsiteY1148" fmla="*/ 505753 h 1112271"/>
              <a:gd name="connsiteX1149" fmla="*/ 936502 w 1128251"/>
              <a:gd name="connsiteY1149" fmla="*/ 507866 h 1112271"/>
              <a:gd name="connsiteX1150" fmla="*/ 935814 w 1128251"/>
              <a:gd name="connsiteY1150" fmla="*/ 508543 h 1112271"/>
              <a:gd name="connsiteX1151" fmla="*/ 935709 w 1128251"/>
              <a:gd name="connsiteY1151" fmla="*/ 508646 h 1112271"/>
              <a:gd name="connsiteX1152" fmla="*/ 934669 w 1128251"/>
              <a:gd name="connsiteY1152" fmla="*/ 509673 h 1112271"/>
              <a:gd name="connsiteX1153" fmla="*/ 933647 w 1128251"/>
              <a:gd name="connsiteY1153" fmla="*/ 510001 h 1112271"/>
              <a:gd name="connsiteX1154" fmla="*/ 932522 w 1128251"/>
              <a:gd name="connsiteY1154" fmla="*/ 510364 h 1112271"/>
              <a:gd name="connsiteX1155" fmla="*/ 929692 w 1128251"/>
              <a:gd name="connsiteY1155" fmla="*/ 510257 h 1112271"/>
              <a:gd name="connsiteX1156" fmla="*/ 927663 w 1128251"/>
              <a:gd name="connsiteY1156" fmla="*/ 510392 h 1112271"/>
              <a:gd name="connsiteX1157" fmla="*/ 926008 w 1128251"/>
              <a:gd name="connsiteY1157" fmla="*/ 511082 h 1112271"/>
              <a:gd name="connsiteX1158" fmla="*/ 924147 w 1128251"/>
              <a:gd name="connsiteY1158" fmla="*/ 511046 h 1112271"/>
              <a:gd name="connsiteX1159" fmla="*/ 923549 w 1128251"/>
              <a:gd name="connsiteY1159" fmla="*/ 511036 h 1112271"/>
              <a:gd name="connsiteX1160" fmla="*/ 921587 w 1128251"/>
              <a:gd name="connsiteY1160" fmla="*/ 512039 h 1112271"/>
              <a:gd name="connsiteX1161" fmla="*/ 920234 w 1128251"/>
              <a:gd name="connsiteY1161" fmla="*/ 511861 h 1112271"/>
              <a:gd name="connsiteX1162" fmla="*/ 917517 w 1128251"/>
              <a:gd name="connsiteY1162" fmla="*/ 509895 h 1112271"/>
              <a:gd name="connsiteX1163" fmla="*/ 914995 w 1128251"/>
              <a:gd name="connsiteY1163" fmla="*/ 509727 h 1112271"/>
              <a:gd name="connsiteX1164" fmla="*/ 913772 w 1128251"/>
              <a:gd name="connsiteY1164" fmla="*/ 510476 h 1112271"/>
              <a:gd name="connsiteX1165" fmla="*/ 913656 w 1128251"/>
              <a:gd name="connsiteY1165" fmla="*/ 512148 h 1112271"/>
              <a:gd name="connsiteX1166" fmla="*/ 913637 w 1128251"/>
              <a:gd name="connsiteY1166" fmla="*/ 512423 h 1112271"/>
              <a:gd name="connsiteX1167" fmla="*/ 913599 w 1128251"/>
              <a:gd name="connsiteY1167" fmla="*/ 512950 h 1112271"/>
              <a:gd name="connsiteX1168" fmla="*/ 912389 w 1128251"/>
              <a:gd name="connsiteY1168" fmla="*/ 513142 h 1112271"/>
              <a:gd name="connsiteX1169" fmla="*/ 911573 w 1128251"/>
              <a:gd name="connsiteY1169" fmla="*/ 513272 h 1112271"/>
              <a:gd name="connsiteX1170" fmla="*/ 910497 w 1128251"/>
              <a:gd name="connsiteY1170" fmla="*/ 513904 h 1112271"/>
              <a:gd name="connsiteX1171" fmla="*/ 909979 w 1128251"/>
              <a:gd name="connsiteY1171" fmla="*/ 514209 h 1112271"/>
              <a:gd name="connsiteX1172" fmla="*/ 908072 w 1128251"/>
              <a:gd name="connsiteY1172" fmla="*/ 514035 h 1112271"/>
              <a:gd name="connsiteX1173" fmla="*/ 906355 w 1128251"/>
              <a:gd name="connsiteY1173" fmla="*/ 514787 h 1112271"/>
              <a:gd name="connsiteX1174" fmla="*/ 903984 w 1128251"/>
              <a:gd name="connsiteY1174" fmla="*/ 514312 h 1112271"/>
              <a:gd name="connsiteX1175" fmla="*/ 899771 w 1128251"/>
              <a:gd name="connsiteY1175" fmla="*/ 513466 h 1112271"/>
              <a:gd name="connsiteX1176" fmla="*/ 899313 w 1128251"/>
              <a:gd name="connsiteY1176" fmla="*/ 513146 h 1112271"/>
              <a:gd name="connsiteX1177" fmla="*/ 899153 w 1128251"/>
              <a:gd name="connsiteY1177" fmla="*/ 513035 h 1112271"/>
              <a:gd name="connsiteX1178" fmla="*/ 895302 w 1128251"/>
              <a:gd name="connsiteY1178" fmla="*/ 506316 h 1112271"/>
              <a:gd name="connsiteX1179" fmla="*/ 891559 w 1128251"/>
              <a:gd name="connsiteY1179" fmla="*/ 506895 h 1112271"/>
              <a:gd name="connsiteX1180" fmla="*/ 889277 w 1128251"/>
              <a:gd name="connsiteY1180" fmla="*/ 505608 h 1112271"/>
              <a:gd name="connsiteX1181" fmla="*/ 888531 w 1128251"/>
              <a:gd name="connsiteY1181" fmla="*/ 504005 h 1112271"/>
              <a:gd name="connsiteX1182" fmla="*/ 888593 w 1128251"/>
              <a:gd name="connsiteY1182" fmla="*/ 503518 h 1112271"/>
              <a:gd name="connsiteX1183" fmla="*/ 888706 w 1128251"/>
              <a:gd name="connsiteY1183" fmla="*/ 502645 h 1112271"/>
              <a:gd name="connsiteX1184" fmla="*/ 889142 w 1128251"/>
              <a:gd name="connsiteY1184" fmla="*/ 502205 h 1112271"/>
              <a:gd name="connsiteX1185" fmla="*/ 889317 w 1128251"/>
              <a:gd name="connsiteY1185" fmla="*/ 502032 h 1112271"/>
              <a:gd name="connsiteX1186" fmla="*/ 889517 w 1128251"/>
              <a:gd name="connsiteY1186" fmla="*/ 501834 h 1112271"/>
              <a:gd name="connsiteX1187" fmla="*/ 889957 w 1128251"/>
              <a:gd name="connsiteY1187" fmla="*/ 502104 h 1112271"/>
              <a:gd name="connsiteX1188" fmla="*/ 890810 w 1128251"/>
              <a:gd name="connsiteY1188" fmla="*/ 502629 h 1112271"/>
              <a:gd name="connsiteX1189" fmla="*/ 891983 w 1128251"/>
              <a:gd name="connsiteY1189" fmla="*/ 502271 h 1112271"/>
              <a:gd name="connsiteX1190" fmla="*/ 889953 w 1128251"/>
              <a:gd name="connsiteY1190" fmla="*/ 498157 h 1112271"/>
              <a:gd name="connsiteX1191" fmla="*/ 888107 w 1128251"/>
              <a:gd name="connsiteY1191" fmla="*/ 494417 h 1112271"/>
              <a:gd name="connsiteX1192" fmla="*/ 890500 w 1128251"/>
              <a:gd name="connsiteY1192" fmla="*/ 493536 h 1112271"/>
              <a:gd name="connsiteX1193" fmla="*/ 893562 w 1128251"/>
              <a:gd name="connsiteY1193" fmla="*/ 491415 h 1112271"/>
              <a:gd name="connsiteX1194" fmla="*/ 896453 w 1128251"/>
              <a:gd name="connsiteY1194" fmla="*/ 491521 h 1112271"/>
              <a:gd name="connsiteX1195" fmla="*/ 897676 w 1128251"/>
              <a:gd name="connsiteY1195" fmla="*/ 490710 h 1112271"/>
              <a:gd name="connsiteX1196" fmla="*/ 897792 w 1128251"/>
              <a:gd name="connsiteY1196" fmla="*/ 489711 h 1112271"/>
              <a:gd name="connsiteX1197" fmla="*/ 897822 w 1128251"/>
              <a:gd name="connsiteY1197" fmla="*/ 489456 h 1112271"/>
              <a:gd name="connsiteX1198" fmla="*/ 897898 w 1128251"/>
              <a:gd name="connsiteY1198" fmla="*/ 488781 h 1112271"/>
              <a:gd name="connsiteX1199" fmla="*/ 898145 w 1128251"/>
              <a:gd name="connsiteY1199" fmla="*/ 486624 h 1112271"/>
              <a:gd name="connsiteX1200" fmla="*/ 899123 w 1128251"/>
              <a:gd name="connsiteY1200" fmla="*/ 485566 h 1112271"/>
              <a:gd name="connsiteX1201" fmla="*/ 900215 w 1128251"/>
              <a:gd name="connsiteY1201" fmla="*/ 485430 h 1112271"/>
              <a:gd name="connsiteX1202" fmla="*/ 901251 w 1128251"/>
              <a:gd name="connsiteY1202" fmla="*/ 485321 h 1112271"/>
              <a:gd name="connsiteX1203" fmla="*/ 902138 w 1128251"/>
              <a:gd name="connsiteY1203" fmla="*/ 485671 h 1112271"/>
              <a:gd name="connsiteX1204" fmla="*/ 904509 w 1128251"/>
              <a:gd name="connsiteY1204" fmla="*/ 489201 h 1112271"/>
              <a:gd name="connsiteX1205" fmla="*/ 904692 w 1128251"/>
              <a:gd name="connsiteY1205" fmla="*/ 489242 h 1112271"/>
              <a:gd name="connsiteX1206" fmla="*/ 905103 w 1128251"/>
              <a:gd name="connsiteY1206" fmla="*/ 489332 h 1112271"/>
              <a:gd name="connsiteX1207" fmla="*/ 905719 w 1128251"/>
              <a:gd name="connsiteY1207" fmla="*/ 488532 h 1112271"/>
              <a:gd name="connsiteX1208" fmla="*/ 906610 w 1128251"/>
              <a:gd name="connsiteY1208" fmla="*/ 485414 h 1112271"/>
              <a:gd name="connsiteX1209" fmla="*/ 906987 w 1128251"/>
              <a:gd name="connsiteY1209" fmla="*/ 484096 h 1112271"/>
              <a:gd name="connsiteX1210" fmla="*/ 908337 w 1128251"/>
              <a:gd name="connsiteY1210" fmla="*/ 483903 h 1112271"/>
              <a:gd name="connsiteX1211" fmla="*/ 908883 w 1128251"/>
              <a:gd name="connsiteY1211" fmla="*/ 484310 h 1112271"/>
              <a:gd name="connsiteX1212" fmla="*/ 909325 w 1128251"/>
              <a:gd name="connsiteY1212" fmla="*/ 484639 h 1112271"/>
              <a:gd name="connsiteX1213" fmla="*/ 910945 w 1128251"/>
              <a:gd name="connsiteY1213" fmla="*/ 488217 h 1112271"/>
              <a:gd name="connsiteX1214" fmla="*/ 912060 w 1128251"/>
              <a:gd name="connsiteY1214" fmla="*/ 488053 h 1112271"/>
              <a:gd name="connsiteX1215" fmla="*/ 913017 w 1128251"/>
              <a:gd name="connsiteY1215" fmla="*/ 484989 h 1112271"/>
              <a:gd name="connsiteX1216" fmla="*/ 913285 w 1128251"/>
              <a:gd name="connsiteY1216" fmla="*/ 484556 h 1112271"/>
              <a:gd name="connsiteX1217" fmla="*/ 913745 w 1128251"/>
              <a:gd name="connsiteY1217" fmla="*/ 483808 h 1112271"/>
              <a:gd name="connsiteX1218" fmla="*/ 914271 w 1128251"/>
              <a:gd name="connsiteY1218" fmla="*/ 481557 h 1112271"/>
              <a:gd name="connsiteX1219" fmla="*/ 914470 w 1128251"/>
              <a:gd name="connsiteY1219" fmla="*/ 480710 h 1112271"/>
              <a:gd name="connsiteX1220" fmla="*/ 914569 w 1128251"/>
              <a:gd name="connsiteY1220" fmla="*/ 480564 h 1112271"/>
              <a:gd name="connsiteX1221" fmla="*/ 914817 w 1128251"/>
              <a:gd name="connsiteY1221" fmla="*/ 480200 h 1112271"/>
              <a:gd name="connsiteX1222" fmla="*/ 915824 w 1128251"/>
              <a:gd name="connsiteY1222" fmla="*/ 478739 h 1112271"/>
              <a:gd name="connsiteX1223" fmla="*/ 916604 w 1128251"/>
              <a:gd name="connsiteY1223" fmla="*/ 477605 h 1112271"/>
              <a:gd name="connsiteX1224" fmla="*/ 916285 w 1128251"/>
              <a:gd name="connsiteY1224" fmla="*/ 475687 h 1112271"/>
              <a:gd name="connsiteX1225" fmla="*/ 914984 w 1128251"/>
              <a:gd name="connsiteY1225" fmla="*/ 473962 h 1112271"/>
              <a:gd name="connsiteX1226" fmla="*/ 915275 w 1128251"/>
              <a:gd name="connsiteY1226" fmla="*/ 473322 h 1112271"/>
              <a:gd name="connsiteX1227" fmla="*/ 915715 w 1128251"/>
              <a:gd name="connsiteY1227" fmla="*/ 472351 h 1112271"/>
              <a:gd name="connsiteX1228" fmla="*/ 915396 w 1128251"/>
              <a:gd name="connsiteY1228" fmla="*/ 470435 h 1112271"/>
              <a:gd name="connsiteX1229" fmla="*/ 915702 w 1128251"/>
              <a:gd name="connsiteY1229" fmla="*/ 469874 h 1112271"/>
              <a:gd name="connsiteX1230" fmla="*/ 916465 w 1128251"/>
              <a:gd name="connsiteY1230" fmla="*/ 469804 h 1112271"/>
              <a:gd name="connsiteX1231" fmla="*/ 917852 w 1128251"/>
              <a:gd name="connsiteY1231" fmla="*/ 469678 h 1112271"/>
              <a:gd name="connsiteX1232" fmla="*/ 919445 w 1128251"/>
              <a:gd name="connsiteY1232" fmla="*/ 468863 h 1112271"/>
              <a:gd name="connsiteX1233" fmla="*/ 920594 w 1128251"/>
              <a:gd name="connsiteY1233" fmla="*/ 465515 h 1112271"/>
              <a:gd name="connsiteX1234" fmla="*/ 921456 w 1128251"/>
              <a:gd name="connsiteY1234" fmla="*/ 465426 h 1112271"/>
              <a:gd name="connsiteX1235" fmla="*/ 925081 w 1128251"/>
              <a:gd name="connsiteY1235" fmla="*/ 465057 h 1112271"/>
              <a:gd name="connsiteX1236" fmla="*/ 926610 w 1128251"/>
              <a:gd name="connsiteY1236" fmla="*/ 463065 h 1112271"/>
              <a:gd name="connsiteX1237" fmla="*/ 926754 w 1128251"/>
              <a:gd name="connsiteY1237" fmla="*/ 462998 h 1112271"/>
              <a:gd name="connsiteX1238" fmla="*/ 927285 w 1128251"/>
              <a:gd name="connsiteY1238" fmla="*/ 462753 h 1112271"/>
              <a:gd name="connsiteX1239" fmla="*/ 928905 w 1128251"/>
              <a:gd name="connsiteY1239" fmla="*/ 464771 h 1112271"/>
              <a:gd name="connsiteX1240" fmla="*/ 929017 w 1128251"/>
              <a:gd name="connsiteY1240" fmla="*/ 464908 h 1112271"/>
              <a:gd name="connsiteX1241" fmla="*/ 929996 w 1128251"/>
              <a:gd name="connsiteY1241" fmla="*/ 464344 h 1112271"/>
              <a:gd name="connsiteX1242" fmla="*/ 931576 w 1128251"/>
              <a:gd name="connsiteY1242" fmla="*/ 461590 h 1112271"/>
              <a:gd name="connsiteX1243" fmla="*/ 932145 w 1128251"/>
              <a:gd name="connsiteY1243" fmla="*/ 460601 h 1112271"/>
              <a:gd name="connsiteX1244" fmla="*/ 932311 w 1128251"/>
              <a:gd name="connsiteY1244" fmla="*/ 460310 h 1112271"/>
              <a:gd name="connsiteX1245" fmla="*/ 933413 w 1128251"/>
              <a:gd name="connsiteY1245" fmla="*/ 459252 h 1112271"/>
              <a:gd name="connsiteX1246" fmla="*/ 933732 w 1128251"/>
              <a:gd name="connsiteY1246" fmla="*/ 459285 h 1112271"/>
              <a:gd name="connsiteX1247" fmla="*/ 934520 w 1128251"/>
              <a:gd name="connsiteY1247" fmla="*/ 459368 h 1112271"/>
              <a:gd name="connsiteX1248" fmla="*/ 934517 w 1128251"/>
              <a:gd name="connsiteY1248" fmla="*/ 458776 h 1112271"/>
              <a:gd name="connsiteX1249" fmla="*/ 934512 w 1128251"/>
              <a:gd name="connsiteY1249" fmla="*/ 458193 h 1112271"/>
              <a:gd name="connsiteX1250" fmla="*/ 935814 w 1128251"/>
              <a:gd name="connsiteY1250" fmla="*/ 457347 h 1112271"/>
              <a:gd name="connsiteX1251" fmla="*/ 938739 w 1128251"/>
              <a:gd name="connsiteY1251" fmla="*/ 455447 h 1112271"/>
              <a:gd name="connsiteX1252" fmla="*/ 939210 w 1128251"/>
              <a:gd name="connsiteY1252" fmla="*/ 455349 h 1112271"/>
              <a:gd name="connsiteX1253" fmla="*/ 940278 w 1128251"/>
              <a:gd name="connsiteY1253" fmla="*/ 455127 h 1112271"/>
              <a:gd name="connsiteX1254" fmla="*/ 942745 w 1128251"/>
              <a:gd name="connsiteY1254" fmla="*/ 456659 h 1112271"/>
              <a:gd name="connsiteX1255" fmla="*/ 944097 w 1128251"/>
              <a:gd name="connsiteY1255" fmla="*/ 456651 h 1112271"/>
              <a:gd name="connsiteX1256" fmla="*/ 945957 w 1128251"/>
              <a:gd name="connsiteY1256" fmla="*/ 455447 h 1112271"/>
              <a:gd name="connsiteX1257" fmla="*/ 946118 w 1128251"/>
              <a:gd name="connsiteY1257" fmla="*/ 455341 h 1112271"/>
              <a:gd name="connsiteX1258" fmla="*/ 946432 w 1128251"/>
              <a:gd name="connsiteY1258" fmla="*/ 455349 h 1112271"/>
              <a:gd name="connsiteX1259" fmla="*/ 946800 w 1128251"/>
              <a:gd name="connsiteY1259" fmla="*/ 455357 h 1112271"/>
              <a:gd name="connsiteX1260" fmla="*/ 947657 w 1128251"/>
              <a:gd name="connsiteY1260" fmla="*/ 455455 h 1112271"/>
              <a:gd name="connsiteX1261" fmla="*/ 949202 w 1128251"/>
              <a:gd name="connsiteY1261" fmla="*/ 456683 h 1112271"/>
              <a:gd name="connsiteX1262" fmla="*/ 949565 w 1128251"/>
              <a:gd name="connsiteY1262" fmla="*/ 456621 h 1112271"/>
              <a:gd name="connsiteX1263" fmla="*/ 949940 w 1128251"/>
              <a:gd name="connsiteY1263" fmla="*/ 456557 h 1112271"/>
              <a:gd name="connsiteX1264" fmla="*/ 950425 w 1128251"/>
              <a:gd name="connsiteY1264" fmla="*/ 455256 h 1112271"/>
              <a:gd name="connsiteX1265" fmla="*/ 950592 w 1128251"/>
              <a:gd name="connsiteY1265" fmla="*/ 451663 h 1112271"/>
              <a:gd name="connsiteX1266" fmla="*/ 952342 w 1128251"/>
              <a:gd name="connsiteY1266" fmla="*/ 450334 h 1112271"/>
              <a:gd name="connsiteX1267" fmla="*/ 953957 w 1128251"/>
              <a:gd name="connsiteY1267" fmla="*/ 449106 h 1112271"/>
              <a:gd name="connsiteX1268" fmla="*/ 953692 w 1128251"/>
              <a:gd name="connsiteY1268" fmla="*/ 448421 h 1112271"/>
              <a:gd name="connsiteX1269" fmla="*/ 953290 w 1128251"/>
              <a:gd name="connsiteY1269" fmla="*/ 447379 h 1112271"/>
              <a:gd name="connsiteX1270" fmla="*/ 953151 w 1128251"/>
              <a:gd name="connsiteY1270" fmla="*/ 447020 h 1112271"/>
              <a:gd name="connsiteX1271" fmla="*/ 954529 w 1128251"/>
              <a:gd name="connsiteY1271" fmla="*/ 445203 h 1112271"/>
              <a:gd name="connsiteX1272" fmla="*/ 954701 w 1128251"/>
              <a:gd name="connsiteY1272" fmla="*/ 444979 h 1112271"/>
              <a:gd name="connsiteX1273" fmla="*/ 954951 w 1128251"/>
              <a:gd name="connsiteY1273" fmla="*/ 442582 h 1112271"/>
              <a:gd name="connsiteX1274" fmla="*/ 955084 w 1128251"/>
              <a:gd name="connsiteY1274" fmla="*/ 441305 h 1112271"/>
              <a:gd name="connsiteX1275" fmla="*/ 956228 w 1128251"/>
              <a:gd name="connsiteY1275" fmla="*/ 440533 h 1112271"/>
              <a:gd name="connsiteX1276" fmla="*/ 959067 w 1128251"/>
              <a:gd name="connsiteY1276" fmla="*/ 438618 h 1112271"/>
              <a:gd name="connsiteX1277" fmla="*/ 965130 w 1128251"/>
              <a:gd name="connsiteY1277" fmla="*/ 433571 h 1112271"/>
              <a:gd name="connsiteX1278" fmla="*/ 965845 w 1128251"/>
              <a:gd name="connsiteY1278" fmla="*/ 428987 h 1112271"/>
              <a:gd name="connsiteX1279" fmla="*/ 964682 w 1128251"/>
              <a:gd name="connsiteY1279" fmla="*/ 427168 h 1112271"/>
              <a:gd name="connsiteX1280" fmla="*/ 964231 w 1128251"/>
              <a:gd name="connsiteY1280" fmla="*/ 426460 h 1112271"/>
              <a:gd name="connsiteX1281" fmla="*/ 962726 w 1128251"/>
              <a:gd name="connsiteY1281" fmla="*/ 421085 h 1112271"/>
              <a:gd name="connsiteX1282" fmla="*/ 961686 w 1128251"/>
              <a:gd name="connsiteY1282" fmla="*/ 420148 h 1112271"/>
              <a:gd name="connsiteX1283" fmla="*/ 961263 w 1128251"/>
              <a:gd name="connsiteY1283" fmla="*/ 419769 h 1112271"/>
              <a:gd name="connsiteX1284" fmla="*/ 960810 w 1128251"/>
              <a:gd name="connsiteY1284" fmla="*/ 419362 h 1112271"/>
              <a:gd name="connsiteX1285" fmla="*/ 961471 w 1128251"/>
              <a:gd name="connsiteY1285" fmla="*/ 416935 h 1112271"/>
              <a:gd name="connsiteX1286" fmla="*/ 961749 w 1128251"/>
              <a:gd name="connsiteY1286" fmla="*/ 415915 h 1112271"/>
              <a:gd name="connsiteX1287" fmla="*/ 961163 w 1128251"/>
              <a:gd name="connsiteY1287" fmla="*/ 413560 h 1112271"/>
              <a:gd name="connsiteX1288" fmla="*/ 961525 w 1128251"/>
              <a:gd name="connsiteY1288" fmla="*/ 411935 h 1112271"/>
              <a:gd name="connsiteX1289" fmla="*/ 962051 w 1128251"/>
              <a:gd name="connsiteY1289" fmla="*/ 409577 h 1112271"/>
              <a:gd name="connsiteX1290" fmla="*/ 963030 w 1128251"/>
              <a:gd name="connsiteY1290" fmla="*/ 408956 h 1112271"/>
              <a:gd name="connsiteX1291" fmla="*/ 965313 w 1128251"/>
              <a:gd name="connsiteY1291" fmla="*/ 410054 h 1112271"/>
              <a:gd name="connsiteX1292" fmla="*/ 965655 w 1128251"/>
              <a:gd name="connsiteY1292" fmla="*/ 409690 h 1112271"/>
              <a:gd name="connsiteX1293" fmla="*/ 966597 w 1128251"/>
              <a:gd name="connsiteY1293" fmla="*/ 408683 h 1112271"/>
              <a:gd name="connsiteX1294" fmla="*/ 968194 w 1128251"/>
              <a:gd name="connsiteY1294" fmla="*/ 407870 h 1112271"/>
              <a:gd name="connsiteX1295" fmla="*/ 968439 w 1128251"/>
              <a:gd name="connsiteY1295" fmla="*/ 407746 h 1112271"/>
              <a:gd name="connsiteX1296" fmla="*/ 968466 w 1128251"/>
              <a:gd name="connsiteY1296" fmla="*/ 407298 h 1112271"/>
              <a:gd name="connsiteX1297" fmla="*/ 968493 w 1128251"/>
              <a:gd name="connsiteY1297" fmla="*/ 406817 h 1112271"/>
              <a:gd name="connsiteX1298" fmla="*/ 968170 w 1128251"/>
              <a:gd name="connsiteY1298" fmla="*/ 406132 h 1112271"/>
              <a:gd name="connsiteX1299" fmla="*/ 967998 w 1128251"/>
              <a:gd name="connsiteY1299" fmla="*/ 405767 h 1112271"/>
              <a:gd name="connsiteX1300" fmla="*/ 968402 w 1128251"/>
              <a:gd name="connsiteY1300" fmla="*/ 404374 h 1112271"/>
              <a:gd name="connsiteX1301" fmla="*/ 968291 w 1128251"/>
              <a:gd name="connsiteY1301" fmla="*/ 402981 h 1112271"/>
              <a:gd name="connsiteX1302" fmla="*/ 969084 w 1128251"/>
              <a:gd name="connsiteY1302" fmla="*/ 401925 h 1112271"/>
              <a:gd name="connsiteX1303" fmla="*/ 970799 w 1128251"/>
              <a:gd name="connsiteY1303" fmla="*/ 400490 h 1112271"/>
              <a:gd name="connsiteX1304" fmla="*/ 973929 w 1128251"/>
              <a:gd name="connsiteY1304" fmla="*/ 398864 h 1112271"/>
              <a:gd name="connsiteX1305" fmla="*/ 975273 w 1128251"/>
              <a:gd name="connsiteY1305" fmla="*/ 397495 h 1112271"/>
              <a:gd name="connsiteX1306" fmla="*/ 976345 w 1128251"/>
              <a:gd name="connsiteY1306" fmla="*/ 397233 h 1112271"/>
              <a:gd name="connsiteX1307" fmla="*/ 977706 w 1128251"/>
              <a:gd name="connsiteY1307" fmla="*/ 396898 h 1112271"/>
              <a:gd name="connsiteX1308" fmla="*/ 977165 w 1128251"/>
              <a:gd name="connsiteY1308" fmla="*/ 394573 h 1112271"/>
              <a:gd name="connsiteX1309" fmla="*/ 977577 w 1128251"/>
              <a:gd name="connsiteY1309" fmla="*/ 393128 h 1112271"/>
              <a:gd name="connsiteX1310" fmla="*/ 977768 w 1128251"/>
              <a:gd name="connsiteY1310" fmla="*/ 392944 h 1112271"/>
              <a:gd name="connsiteX1311" fmla="*/ 979733 w 1128251"/>
              <a:gd name="connsiteY1311" fmla="*/ 391404 h 1112271"/>
              <a:gd name="connsiteX1312" fmla="*/ 979975 w 1128251"/>
              <a:gd name="connsiteY1312" fmla="*/ 390843 h 1112271"/>
              <a:gd name="connsiteX1313" fmla="*/ 979228 w 1128251"/>
              <a:gd name="connsiteY1313" fmla="*/ 390192 h 1112271"/>
              <a:gd name="connsiteX1314" fmla="*/ 977936 w 1128251"/>
              <a:gd name="connsiteY1314" fmla="*/ 389063 h 1112271"/>
              <a:gd name="connsiteX1315" fmla="*/ 977982 w 1128251"/>
              <a:gd name="connsiteY1315" fmla="*/ 388919 h 1112271"/>
              <a:gd name="connsiteX1316" fmla="*/ 978237 w 1128251"/>
              <a:gd name="connsiteY1316" fmla="*/ 388131 h 1112271"/>
              <a:gd name="connsiteX1317" fmla="*/ 980005 w 1128251"/>
              <a:gd name="connsiteY1317" fmla="*/ 386365 h 1112271"/>
              <a:gd name="connsiteX1318" fmla="*/ 981727 w 1128251"/>
              <a:gd name="connsiteY1318" fmla="*/ 384646 h 1112271"/>
              <a:gd name="connsiteX1319" fmla="*/ 982551 w 1128251"/>
              <a:gd name="connsiteY1319" fmla="*/ 384141 h 1112271"/>
              <a:gd name="connsiteX1320" fmla="*/ 982953 w 1128251"/>
              <a:gd name="connsiteY1320" fmla="*/ 383894 h 1112271"/>
              <a:gd name="connsiteX1321" fmla="*/ 982824 w 1128251"/>
              <a:gd name="connsiteY1321" fmla="*/ 382148 h 1112271"/>
              <a:gd name="connsiteX1322" fmla="*/ 982621 w 1128251"/>
              <a:gd name="connsiteY1322" fmla="*/ 379440 h 1112271"/>
              <a:gd name="connsiteX1323" fmla="*/ 983231 w 1128251"/>
              <a:gd name="connsiteY1323" fmla="*/ 378321 h 1112271"/>
              <a:gd name="connsiteX1324" fmla="*/ 984287 w 1128251"/>
              <a:gd name="connsiteY1324" fmla="*/ 377731 h 1112271"/>
              <a:gd name="connsiteX1325" fmla="*/ 984459 w 1128251"/>
              <a:gd name="connsiteY1325" fmla="*/ 377635 h 1112271"/>
              <a:gd name="connsiteX1326" fmla="*/ 985319 w 1128251"/>
              <a:gd name="connsiteY1326" fmla="*/ 377754 h 1112271"/>
              <a:gd name="connsiteX1327" fmla="*/ 986550 w 1128251"/>
              <a:gd name="connsiteY1327" fmla="*/ 379414 h 1112271"/>
              <a:gd name="connsiteX1328" fmla="*/ 987333 w 1128251"/>
              <a:gd name="connsiteY1328" fmla="*/ 379425 h 1112271"/>
              <a:gd name="connsiteX1329" fmla="*/ 988522 w 1128251"/>
              <a:gd name="connsiteY1329" fmla="*/ 378725 h 1112271"/>
              <a:gd name="connsiteX1330" fmla="*/ 990334 w 1128251"/>
              <a:gd name="connsiteY1330" fmla="*/ 378303 h 1112271"/>
              <a:gd name="connsiteX1331" fmla="*/ 990759 w 1128251"/>
              <a:gd name="connsiteY1331" fmla="*/ 378192 h 1112271"/>
              <a:gd name="connsiteX1332" fmla="*/ 991231 w 1128251"/>
              <a:gd name="connsiteY1332" fmla="*/ 377743 h 1112271"/>
              <a:gd name="connsiteX1333" fmla="*/ 994070 w 1128251"/>
              <a:gd name="connsiteY1333" fmla="*/ 375041 h 1112271"/>
              <a:gd name="connsiteX1334" fmla="*/ 994592 w 1128251"/>
              <a:gd name="connsiteY1334" fmla="*/ 374546 h 1112271"/>
              <a:gd name="connsiteX1335" fmla="*/ 995182 w 1128251"/>
              <a:gd name="connsiteY1335" fmla="*/ 374739 h 1112271"/>
              <a:gd name="connsiteX1336" fmla="*/ 995332 w 1128251"/>
              <a:gd name="connsiteY1336" fmla="*/ 374790 h 1112271"/>
              <a:gd name="connsiteX1337" fmla="*/ 996327 w 1128251"/>
              <a:gd name="connsiteY1337" fmla="*/ 376825 h 1112271"/>
              <a:gd name="connsiteX1338" fmla="*/ 996817 w 1128251"/>
              <a:gd name="connsiteY1338" fmla="*/ 376886 h 1112271"/>
              <a:gd name="connsiteX1339" fmla="*/ 998410 w 1128251"/>
              <a:gd name="connsiteY1339" fmla="*/ 374611 h 1112271"/>
              <a:gd name="connsiteX1340" fmla="*/ 998921 w 1128251"/>
              <a:gd name="connsiteY1340" fmla="*/ 373880 h 1112271"/>
              <a:gd name="connsiteX1341" fmla="*/ 1000455 w 1128251"/>
              <a:gd name="connsiteY1341" fmla="*/ 373056 h 1112271"/>
              <a:gd name="connsiteX1342" fmla="*/ 1002293 w 1128251"/>
              <a:gd name="connsiteY1342" fmla="*/ 371053 h 1112271"/>
              <a:gd name="connsiteX1343" fmla="*/ 1003047 w 1128251"/>
              <a:gd name="connsiteY1343" fmla="*/ 368122 h 1112271"/>
              <a:gd name="connsiteX1344" fmla="*/ 1003590 w 1128251"/>
              <a:gd name="connsiteY1344" fmla="*/ 367641 h 1112271"/>
              <a:gd name="connsiteX1345" fmla="*/ 1004519 w 1128251"/>
              <a:gd name="connsiteY1345" fmla="*/ 366815 h 1112271"/>
              <a:gd name="connsiteX1346" fmla="*/ 1004692 w 1128251"/>
              <a:gd name="connsiteY1346" fmla="*/ 364647 h 1112271"/>
              <a:gd name="connsiteX1347" fmla="*/ 1005917 w 1128251"/>
              <a:gd name="connsiteY1347" fmla="*/ 364083 h 1112271"/>
              <a:gd name="connsiteX1348" fmla="*/ 1007367 w 1128251"/>
              <a:gd name="connsiteY1348" fmla="*/ 364045 h 1112271"/>
              <a:gd name="connsiteX1349" fmla="*/ 1008932 w 1128251"/>
              <a:gd name="connsiteY1349" fmla="*/ 364004 h 1112271"/>
              <a:gd name="connsiteX1350" fmla="*/ 1011504 w 1128251"/>
              <a:gd name="connsiteY1350" fmla="*/ 361391 h 1112271"/>
              <a:gd name="connsiteX1351" fmla="*/ 1012295 w 1128251"/>
              <a:gd name="connsiteY1351" fmla="*/ 359962 h 1112271"/>
              <a:gd name="connsiteX1352" fmla="*/ 1011162 w 1128251"/>
              <a:gd name="connsiteY1352" fmla="*/ 359279 h 1112271"/>
              <a:gd name="connsiteX1353" fmla="*/ 1010459 w 1128251"/>
              <a:gd name="connsiteY1353" fmla="*/ 358839 h 1112271"/>
              <a:gd name="connsiteX1354" fmla="*/ 1009980 w 1128251"/>
              <a:gd name="connsiteY1354" fmla="*/ 358069 h 1112271"/>
              <a:gd name="connsiteX1355" fmla="*/ 1009620 w 1128251"/>
              <a:gd name="connsiteY1355" fmla="*/ 356581 h 1112271"/>
              <a:gd name="connsiteX1356" fmla="*/ 1009264 w 1128251"/>
              <a:gd name="connsiteY1356" fmla="*/ 354982 h 1112271"/>
              <a:gd name="connsiteX1357" fmla="*/ 1009285 w 1128251"/>
              <a:gd name="connsiteY1357" fmla="*/ 353603 h 1112271"/>
              <a:gd name="connsiteX1358" fmla="*/ 1009226 w 1128251"/>
              <a:gd name="connsiteY1358" fmla="*/ 352357 h 1112271"/>
              <a:gd name="connsiteX1359" fmla="*/ 1007627 w 1128251"/>
              <a:gd name="connsiteY1359" fmla="*/ 349216 h 1112271"/>
              <a:gd name="connsiteX1360" fmla="*/ 1007377 w 1128251"/>
              <a:gd name="connsiteY1360" fmla="*/ 347076 h 1112271"/>
              <a:gd name="connsiteX1361" fmla="*/ 1007177 w 1128251"/>
              <a:gd name="connsiteY1361" fmla="*/ 345380 h 1112271"/>
              <a:gd name="connsiteX1362" fmla="*/ 1005127 w 1128251"/>
              <a:gd name="connsiteY1362" fmla="*/ 337878 h 1112271"/>
              <a:gd name="connsiteX1363" fmla="*/ 1004357 w 1128251"/>
              <a:gd name="connsiteY1363" fmla="*/ 335058 h 1112271"/>
              <a:gd name="connsiteX1364" fmla="*/ 1003379 w 1128251"/>
              <a:gd name="connsiteY1364" fmla="*/ 333738 h 1112271"/>
              <a:gd name="connsiteX1365" fmla="*/ 1001569 w 1128251"/>
              <a:gd name="connsiteY1365" fmla="*/ 331297 h 1112271"/>
              <a:gd name="connsiteX1366" fmla="*/ 996564 w 1128251"/>
              <a:gd name="connsiteY1366" fmla="*/ 327052 h 1112271"/>
              <a:gd name="connsiteX1367" fmla="*/ 996004 w 1128251"/>
              <a:gd name="connsiteY1367" fmla="*/ 326127 h 1112271"/>
              <a:gd name="connsiteX1368" fmla="*/ 995331 w 1128251"/>
              <a:gd name="connsiteY1368" fmla="*/ 322611 h 1112271"/>
              <a:gd name="connsiteX1369" fmla="*/ 995246 w 1128251"/>
              <a:gd name="connsiteY1369" fmla="*/ 322168 h 1112271"/>
              <a:gd name="connsiteX1370" fmla="*/ 994914 w 1128251"/>
              <a:gd name="connsiteY1370" fmla="*/ 321607 h 1112271"/>
              <a:gd name="connsiteX1371" fmla="*/ 994440 w 1128251"/>
              <a:gd name="connsiteY1371" fmla="*/ 320811 h 1112271"/>
              <a:gd name="connsiteX1372" fmla="*/ 989989 w 1128251"/>
              <a:gd name="connsiteY1372" fmla="*/ 316687 h 1112271"/>
              <a:gd name="connsiteX1373" fmla="*/ 988481 w 1128251"/>
              <a:gd name="connsiteY1373" fmla="*/ 314475 h 1112271"/>
              <a:gd name="connsiteX1374" fmla="*/ 987508 w 1128251"/>
              <a:gd name="connsiteY1374" fmla="*/ 313047 h 1112271"/>
              <a:gd name="connsiteX1375" fmla="*/ 988234 w 1128251"/>
              <a:gd name="connsiteY1375" fmla="*/ 310629 h 1112271"/>
              <a:gd name="connsiteX1376" fmla="*/ 987113 w 1128251"/>
              <a:gd name="connsiteY1376" fmla="*/ 307911 h 1112271"/>
              <a:gd name="connsiteX1377" fmla="*/ 987247 w 1128251"/>
              <a:gd name="connsiteY1377" fmla="*/ 307390 h 1112271"/>
              <a:gd name="connsiteX1378" fmla="*/ 987655 w 1128251"/>
              <a:gd name="connsiteY1378" fmla="*/ 305804 h 1112271"/>
              <a:gd name="connsiteX1379" fmla="*/ 987530 w 1128251"/>
              <a:gd name="connsiteY1379" fmla="*/ 304363 h 1112271"/>
              <a:gd name="connsiteX1380" fmla="*/ 986282 w 1128251"/>
              <a:gd name="connsiteY1380" fmla="*/ 301973 h 1112271"/>
              <a:gd name="connsiteX1381" fmla="*/ 983532 w 1128251"/>
              <a:gd name="connsiteY1381" fmla="*/ 298957 h 1112271"/>
              <a:gd name="connsiteX1382" fmla="*/ 980775 w 1128251"/>
              <a:gd name="connsiteY1382" fmla="*/ 295934 h 1112271"/>
              <a:gd name="connsiteX1383" fmla="*/ 979910 w 1128251"/>
              <a:gd name="connsiteY1383" fmla="*/ 293454 h 1112271"/>
              <a:gd name="connsiteX1384" fmla="*/ 978901 w 1128251"/>
              <a:gd name="connsiteY1384" fmla="*/ 290558 h 1112271"/>
              <a:gd name="connsiteX1385" fmla="*/ 977289 w 1128251"/>
              <a:gd name="connsiteY1385" fmla="*/ 288401 h 1112271"/>
              <a:gd name="connsiteX1386" fmla="*/ 972840 w 1128251"/>
              <a:gd name="connsiteY1386" fmla="*/ 284648 h 1112271"/>
              <a:gd name="connsiteX1387" fmla="*/ 972524 w 1128251"/>
              <a:gd name="connsiteY1387" fmla="*/ 283288 h 1112271"/>
              <a:gd name="connsiteX1388" fmla="*/ 972634 w 1128251"/>
              <a:gd name="connsiteY1388" fmla="*/ 282335 h 1112271"/>
              <a:gd name="connsiteX1389" fmla="*/ 972877 w 1128251"/>
              <a:gd name="connsiteY1389" fmla="*/ 280189 h 1112271"/>
              <a:gd name="connsiteX1390" fmla="*/ 972186 w 1128251"/>
              <a:gd name="connsiteY1390" fmla="*/ 277469 h 1112271"/>
              <a:gd name="connsiteX1391" fmla="*/ 972177 w 1128251"/>
              <a:gd name="connsiteY1391" fmla="*/ 275611 h 1112271"/>
              <a:gd name="connsiteX1392" fmla="*/ 972903 w 1128251"/>
              <a:gd name="connsiteY1392" fmla="*/ 273255 h 1112271"/>
              <a:gd name="connsiteX1393" fmla="*/ 974122 w 1128251"/>
              <a:gd name="connsiteY1393" fmla="*/ 271227 h 1112271"/>
              <a:gd name="connsiteX1394" fmla="*/ 974733 w 1128251"/>
              <a:gd name="connsiteY1394" fmla="*/ 270210 h 1112271"/>
              <a:gd name="connsiteX1395" fmla="*/ 978775 w 1128251"/>
              <a:gd name="connsiteY1395" fmla="*/ 266286 h 1112271"/>
              <a:gd name="connsiteX1396" fmla="*/ 979444 w 1128251"/>
              <a:gd name="connsiteY1396" fmla="*/ 264857 h 1112271"/>
              <a:gd name="connsiteX1397" fmla="*/ 978018 w 1128251"/>
              <a:gd name="connsiteY1397" fmla="*/ 262698 h 1112271"/>
              <a:gd name="connsiteX1398" fmla="*/ 975917 w 1128251"/>
              <a:gd name="connsiteY1398" fmla="*/ 261039 h 1112271"/>
              <a:gd name="connsiteX1399" fmla="*/ 972092 w 1128251"/>
              <a:gd name="connsiteY1399" fmla="*/ 259325 h 1112271"/>
              <a:gd name="connsiteX1400" fmla="*/ 968855 w 1128251"/>
              <a:gd name="connsiteY1400" fmla="*/ 258369 h 1112271"/>
              <a:gd name="connsiteX1401" fmla="*/ 967777 w 1128251"/>
              <a:gd name="connsiteY1401" fmla="*/ 258050 h 1112271"/>
              <a:gd name="connsiteX1402" fmla="*/ 966819 w 1128251"/>
              <a:gd name="connsiteY1402" fmla="*/ 257437 h 1112271"/>
              <a:gd name="connsiteX1403" fmla="*/ 965863 w 1128251"/>
              <a:gd name="connsiteY1403" fmla="*/ 256822 h 1112271"/>
              <a:gd name="connsiteX1404" fmla="*/ 965457 w 1128251"/>
              <a:gd name="connsiteY1404" fmla="*/ 256390 h 1112271"/>
              <a:gd name="connsiteX1405" fmla="*/ 963325 w 1128251"/>
              <a:gd name="connsiteY1405" fmla="*/ 254112 h 1112271"/>
              <a:gd name="connsiteX1406" fmla="*/ 962461 w 1128251"/>
              <a:gd name="connsiteY1406" fmla="*/ 253869 h 1112271"/>
              <a:gd name="connsiteX1407" fmla="*/ 960668 w 1128251"/>
              <a:gd name="connsiteY1407" fmla="*/ 252207 h 1112271"/>
              <a:gd name="connsiteX1408" fmla="*/ 957589 w 1128251"/>
              <a:gd name="connsiteY1408" fmla="*/ 251915 h 1112271"/>
              <a:gd name="connsiteX1409" fmla="*/ 954750 w 1128251"/>
              <a:gd name="connsiteY1409" fmla="*/ 250321 h 1112271"/>
              <a:gd name="connsiteX1410" fmla="*/ 952917 w 1128251"/>
              <a:gd name="connsiteY1410" fmla="*/ 249907 h 1112271"/>
              <a:gd name="connsiteX1411" fmla="*/ 952347 w 1128251"/>
              <a:gd name="connsiteY1411" fmla="*/ 249778 h 1112271"/>
              <a:gd name="connsiteX1412" fmla="*/ 950823 w 1128251"/>
              <a:gd name="connsiteY1412" fmla="*/ 248947 h 1112271"/>
              <a:gd name="connsiteX1413" fmla="*/ 949199 w 1128251"/>
              <a:gd name="connsiteY1413" fmla="*/ 248062 h 1112271"/>
              <a:gd name="connsiteX1414" fmla="*/ 939212 w 1128251"/>
              <a:gd name="connsiteY1414" fmla="*/ 245023 h 1112271"/>
              <a:gd name="connsiteX1415" fmla="*/ 937174 w 1128251"/>
              <a:gd name="connsiteY1415" fmla="*/ 244045 h 1112271"/>
              <a:gd name="connsiteX1416" fmla="*/ 935814 w 1128251"/>
              <a:gd name="connsiteY1416" fmla="*/ 244115 h 1112271"/>
              <a:gd name="connsiteX1417" fmla="*/ 931883 w 1128251"/>
              <a:gd name="connsiteY1417" fmla="*/ 244323 h 1112271"/>
              <a:gd name="connsiteX1418" fmla="*/ 930218 w 1128251"/>
              <a:gd name="connsiteY1418" fmla="*/ 243878 h 1112271"/>
              <a:gd name="connsiteX1419" fmla="*/ 928246 w 1128251"/>
              <a:gd name="connsiteY1419" fmla="*/ 243353 h 1112271"/>
              <a:gd name="connsiteX1420" fmla="*/ 924247 w 1128251"/>
              <a:gd name="connsiteY1420" fmla="*/ 243687 h 1112271"/>
              <a:gd name="connsiteX1421" fmla="*/ 923393 w 1128251"/>
              <a:gd name="connsiteY1421" fmla="*/ 243603 h 1112271"/>
              <a:gd name="connsiteX1422" fmla="*/ 921847 w 1128251"/>
              <a:gd name="connsiteY1422" fmla="*/ 243453 h 1112271"/>
              <a:gd name="connsiteX1423" fmla="*/ 920932 w 1128251"/>
              <a:gd name="connsiteY1423" fmla="*/ 243010 h 1112271"/>
              <a:gd name="connsiteX1424" fmla="*/ 918347 w 1128251"/>
              <a:gd name="connsiteY1424" fmla="*/ 241759 h 1112271"/>
              <a:gd name="connsiteX1425" fmla="*/ 916539 w 1128251"/>
              <a:gd name="connsiteY1425" fmla="*/ 240883 h 1112271"/>
              <a:gd name="connsiteX1426" fmla="*/ 915048 w 1128251"/>
              <a:gd name="connsiteY1426" fmla="*/ 241023 h 1112271"/>
              <a:gd name="connsiteX1427" fmla="*/ 913032 w 1128251"/>
              <a:gd name="connsiteY1427" fmla="*/ 241213 h 1112271"/>
              <a:gd name="connsiteX1428" fmla="*/ 911611 w 1128251"/>
              <a:gd name="connsiteY1428" fmla="*/ 240958 h 1112271"/>
              <a:gd name="connsiteX1429" fmla="*/ 911369 w 1128251"/>
              <a:gd name="connsiteY1429" fmla="*/ 240914 h 1112271"/>
              <a:gd name="connsiteX1430" fmla="*/ 909269 w 1128251"/>
              <a:gd name="connsiteY1430" fmla="*/ 239812 h 1112271"/>
              <a:gd name="connsiteX1431" fmla="*/ 904071 w 1128251"/>
              <a:gd name="connsiteY1431" fmla="*/ 234640 h 1112271"/>
              <a:gd name="connsiteX1432" fmla="*/ 901407 w 1128251"/>
              <a:gd name="connsiteY1432" fmla="*/ 233446 h 1112271"/>
              <a:gd name="connsiteX1433" fmla="*/ 898888 w 1128251"/>
              <a:gd name="connsiteY1433" fmla="*/ 232318 h 1112271"/>
              <a:gd name="connsiteX1434" fmla="*/ 894859 w 1128251"/>
              <a:gd name="connsiteY1434" fmla="*/ 227388 h 1112271"/>
              <a:gd name="connsiteX1435" fmla="*/ 887890 w 1128251"/>
              <a:gd name="connsiteY1435" fmla="*/ 227661 h 1112271"/>
              <a:gd name="connsiteX1436" fmla="*/ 884558 w 1128251"/>
              <a:gd name="connsiteY1436" fmla="*/ 227671 h 1112271"/>
              <a:gd name="connsiteX1437" fmla="*/ 880900 w 1128251"/>
              <a:gd name="connsiteY1437" fmla="*/ 227569 h 1112271"/>
              <a:gd name="connsiteX1438" fmla="*/ 877677 w 1128251"/>
              <a:gd name="connsiteY1438" fmla="*/ 227578 h 1112271"/>
              <a:gd name="connsiteX1439" fmla="*/ 874402 w 1128251"/>
              <a:gd name="connsiteY1439" fmla="*/ 227476 h 1112271"/>
              <a:gd name="connsiteX1440" fmla="*/ 871455 w 1128251"/>
              <a:gd name="connsiteY1440" fmla="*/ 227319 h 1112271"/>
              <a:gd name="connsiteX1441" fmla="*/ 868303 w 1128251"/>
              <a:gd name="connsiteY1441" fmla="*/ 226333 h 1112271"/>
              <a:gd name="connsiteX1442" fmla="*/ 866188 w 1128251"/>
              <a:gd name="connsiteY1442" fmla="*/ 225292 h 1112271"/>
              <a:gd name="connsiteX1443" fmla="*/ 864017 w 1128251"/>
              <a:gd name="connsiteY1443" fmla="*/ 224469 h 1112271"/>
              <a:gd name="connsiteX1444" fmla="*/ 861661 w 1128251"/>
              <a:gd name="connsiteY1444" fmla="*/ 223688 h 1112271"/>
              <a:gd name="connsiteX1445" fmla="*/ 858031 w 1128251"/>
              <a:gd name="connsiteY1445" fmla="*/ 223895 h 1112271"/>
              <a:gd name="connsiteX1446" fmla="*/ 855949 w 1128251"/>
              <a:gd name="connsiteY1446" fmla="*/ 225952 h 1112271"/>
              <a:gd name="connsiteX1447" fmla="*/ 854872 w 1128251"/>
              <a:gd name="connsiteY1447" fmla="*/ 226487 h 1112271"/>
              <a:gd name="connsiteX1448" fmla="*/ 853801 w 1128251"/>
              <a:gd name="connsiteY1448" fmla="*/ 227018 h 1112271"/>
              <a:gd name="connsiteX1449" fmla="*/ 850112 w 1128251"/>
              <a:gd name="connsiteY1449" fmla="*/ 227847 h 1112271"/>
              <a:gd name="connsiteX1450" fmla="*/ 850807 w 1128251"/>
              <a:gd name="connsiteY1450" fmla="*/ 230815 h 1112271"/>
              <a:gd name="connsiteX1451" fmla="*/ 849536 w 1128251"/>
              <a:gd name="connsiteY1451" fmla="*/ 234663 h 1112271"/>
              <a:gd name="connsiteX1452" fmla="*/ 849481 w 1128251"/>
              <a:gd name="connsiteY1452" fmla="*/ 235452 h 1112271"/>
              <a:gd name="connsiteX1453" fmla="*/ 849422 w 1128251"/>
              <a:gd name="connsiteY1453" fmla="*/ 236273 h 1112271"/>
              <a:gd name="connsiteX1454" fmla="*/ 850210 w 1128251"/>
              <a:gd name="connsiteY1454" fmla="*/ 238606 h 1112271"/>
              <a:gd name="connsiteX1455" fmla="*/ 850800 w 1128251"/>
              <a:gd name="connsiteY1455" fmla="*/ 240353 h 1112271"/>
              <a:gd name="connsiteX1456" fmla="*/ 850774 w 1128251"/>
              <a:gd name="connsiteY1456" fmla="*/ 241108 h 1112271"/>
              <a:gd name="connsiteX1457" fmla="*/ 850746 w 1128251"/>
              <a:gd name="connsiteY1457" fmla="*/ 241901 h 1112271"/>
              <a:gd name="connsiteX1458" fmla="*/ 849541 w 1128251"/>
              <a:gd name="connsiteY1458" fmla="*/ 244763 h 1112271"/>
              <a:gd name="connsiteX1459" fmla="*/ 849229 w 1128251"/>
              <a:gd name="connsiteY1459" fmla="*/ 245502 h 1112271"/>
              <a:gd name="connsiteX1460" fmla="*/ 848976 w 1128251"/>
              <a:gd name="connsiteY1460" fmla="*/ 246591 h 1112271"/>
              <a:gd name="connsiteX1461" fmla="*/ 847890 w 1128251"/>
              <a:gd name="connsiteY1461" fmla="*/ 251254 h 1112271"/>
              <a:gd name="connsiteX1462" fmla="*/ 847308 w 1128251"/>
              <a:gd name="connsiteY1462" fmla="*/ 253751 h 1112271"/>
              <a:gd name="connsiteX1463" fmla="*/ 847254 w 1128251"/>
              <a:gd name="connsiteY1463" fmla="*/ 255097 h 1112271"/>
              <a:gd name="connsiteX1464" fmla="*/ 847200 w 1128251"/>
              <a:gd name="connsiteY1464" fmla="*/ 256415 h 1112271"/>
              <a:gd name="connsiteX1465" fmla="*/ 847775 w 1128251"/>
              <a:gd name="connsiteY1465" fmla="*/ 260189 h 1112271"/>
              <a:gd name="connsiteX1466" fmla="*/ 848568 w 1128251"/>
              <a:gd name="connsiteY1466" fmla="*/ 261724 h 1112271"/>
              <a:gd name="connsiteX1467" fmla="*/ 851634 w 1128251"/>
              <a:gd name="connsiteY1467" fmla="*/ 267658 h 1112271"/>
              <a:gd name="connsiteX1468" fmla="*/ 851752 w 1128251"/>
              <a:gd name="connsiteY1468" fmla="*/ 269528 h 1112271"/>
              <a:gd name="connsiteX1469" fmla="*/ 851906 w 1128251"/>
              <a:gd name="connsiteY1469" fmla="*/ 271991 h 1112271"/>
              <a:gd name="connsiteX1470" fmla="*/ 850853 w 1128251"/>
              <a:gd name="connsiteY1470" fmla="*/ 272936 h 1112271"/>
              <a:gd name="connsiteX1471" fmla="*/ 850354 w 1128251"/>
              <a:gd name="connsiteY1471" fmla="*/ 273323 h 1112271"/>
              <a:gd name="connsiteX1472" fmla="*/ 849200 w 1128251"/>
              <a:gd name="connsiteY1472" fmla="*/ 273822 h 1112271"/>
              <a:gd name="connsiteX1473" fmla="*/ 847388 w 1128251"/>
              <a:gd name="connsiteY1473" fmla="*/ 274380 h 1112271"/>
              <a:gd name="connsiteX1474" fmla="*/ 845687 w 1128251"/>
              <a:gd name="connsiteY1474" fmla="*/ 274880 h 1112271"/>
              <a:gd name="connsiteX1475" fmla="*/ 844098 w 1128251"/>
              <a:gd name="connsiteY1475" fmla="*/ 275215 h 1112271"/>
              <a:gd name="connsiteX1476" fmla="*/ 842067 w 1128251"/>
              <a:gd name="connsiteY1476" fmla="*/ 275773 h 1112271"/>
              <a:gd name="connsiteX1477" fmla="*/ 839114 w 1128251"/>
              <a:gd name="connsiteY1477" fmla="*/ 276056 h 1112271"/>
              <a:gd name="connsiteX1478" fmla="*/ 836707 w 1128251"/>
              <a:gd name="connsiteY1478" fmla="*/ 276283 h 1112271"/>
              <a:gd name="connsiteX1479" fmla="*/ 833864 w 1128251"/>
              <a:gd name="connsiteY1479" fmla="*/ 276456 h 1112271"/>
              <a:gd name="connsiteX1480" fmla="*/ 832444 w 1128251"/>
              <a:gd name="connsiteY1480" fmla="*/ 276460 h 1112271"/>
              <a:gd name="connsiteX1481" fmla="*/ 830970 w 1128251"/>
              <a:gd name="connsiteY1481" fmla="*/ 276463 h 1112271"/>
              <a:gd name="connsiteX1482" fmla="*/ 829444 w 1128251"/>
              <a:gd name="connsiteY1482" fmla="*/ 276247 h 1112271"/>
              <a:gd name="connsiteX1483" fmla="*/ 828481 w 1128251"/>
              <a:gd name="connsiteY1483" fmla="*/ 275791 h 1112271"/>
              <a:gd name="connsiteX1484" fmla="*/ 830639 w 1128251"/>
              <a:gd name="connsiteY1484" fmla="*/ 266117 h 1112271"/>
              <a:gd name="connsiteX1485" fmla="*/ 830916 w 1128251"/>
              <a:gd name="connsiteY1485" fmla="*/ 260728 h 1112271"/>
              <a:gd name="connsiteX1486" fmla="*/ 830109 w 1128251"/>
              <a:gd name="connsiteY1486" fmla="*/ 259927 h 1112271"/>
              <a:gd name="connsiteX1487" fmla="*/ 829861 w 1128251"/>
              <a:gd name="connsiteY1487" fmla="*/ 259116 h 1112271"/>
              <a:gd name="connsiteX1488" fmla="*/ 829673 w 1128251"/>
              <a:gd name="connsiteY1488" fmla="*/ 258508 h 1112271"/>
              <a:gd name="connsiteX1489" fmla="*/ 829977 w 1128251"/>
              <a:gd name="connsiteY1489" fmla="*/ 257576 h 1112271"/>
              <a:gd name="connsiteX1490" fmla="*/ 831264 w 1128251"/>
              <a:gd name="connsiteY1490" fmla="*/ 257258 h 1112271"/>
              <a:gd name="connsiteX1491" fmla="*/ 829918 w 1128251"/>
              <a:gd name="connsiteY1491" fmla="*/ 247915 h 1112271"/>
              <a:gd name="connsiteX1492" fmla="*/ 830454 w 1128251"/>
              <a:gd name="connsiteY1492" fmla="*/ 245186 h 1112271"/>
              <a:gd name="connsiteX1493" fmla="*/ 830608 w 1128251"/>
              <a:gd name="connsiteY1493" fmla="*/ 244763 h 1112271"/>
              <a:gd name="connsiteX1494" fmla="*/ 832152 w 1128251"/>
              <a:gd name="connsiteY1494" fmla="*/ 240469 h 1112271"/>
              <a:gd name="connsiteX1495" fmla="*/ 830878 w 1128251"/>
              <a:gd name="connsiteY1495" fmla="*/ 233417 h 1112271"/>
              <a:gd name="connsiteX1496" fmla="*/ 831395 w 1128251"/>
              <a:gd name="connsiteY1496" fmla="*/ 226848 h 1112271"/>
              <a:gd name="connsiteX1497" fmla="*/ 830822 w 1128251"/>
              <a:gd name="connsiteY1497" fmla="*/ 223756 h 1112271"/>
              <a:gd name="connsiteX1498" fmla="*/ 830423 w 1128251"/>
              <a:gd name="connsiteY1498" fmla="*/ 223563 h 1112271"/>
              <a:gd name="connsiteX1499" fmla="*/ 829643 w 1128251"/>
              <a:gd name="connsiteY1499" fmla="*/ 223184 h 1112271"/>
              <a:gd name="connsiteX1500" fmla="*/ 827675 w 1128251"/>
              <a:gd name="connsiteY1500" fmla="*/ 222227 h 1112271"/>
              <a:gd name="connsiteX1501" fmla="*/ 825201 w 1128251"/>
              <a:gd name="connsiteY1501" fmla="*/ 220447 h 1112271"/>
              <a:gd name="connsiteX1502" fmla="*/ 823790 w 1128251"/>
              <a:gd name="connsiteY1502" fmla="*/ 219301 h 1112271"/>
              <a:gd name="connsiteX1503" fmla="*/ 816419 w 1128251"/>
              <a:gd name="connsiteY1503" fmla="*/ 213318 h 1112271"/>
              <a:gd name="connsiteX1504" fmla="*/ 813253 w 1128251"/>
              <a:gd name="connsiteY1504" fmla="*/ 208880 h 1112271"/>
              <a:gd name="connsiteX1505" fmla="*/ 812847 w 1128251"/>
              <a:gd name="connsiteY1505" fmla="*/ 208694 h 1112271"/>
              <a:gd name="connsiteX1506" fmla="*/ 811525 w 1128251"/>
              <a:gd name="connsiteY1506" fmla="*/ 208085 h 1112271"/>
              <a:gd name="connsiteX1507" fmla="*/ 810218 w 1128251"/>
              <a:gd name="connsiteY1507" fmla="*/ 206049 h 1112271"/>
              <a:gd name="connsiteX1508" fmla="*/ 807620 w 1128251"/>
              <a:gd name="connsiteY1508" fmla="*/ 203775 h 1112271"/>
              <a:gd name="connsiteX1509" fmla="*/ 804953 w 1128251"/>
              <a:gd name="connsiteY1509" fmla="*/ 200570 h 1112271"/>
              <a:gd name="connsiteX1510" fmla="*/ 804070 w 1128251"/>
              <a:gd name="connsiteY1510" fmla="*/ 198593 h 1112271"/>
              <a:gd name="connsiteX1511" fmla="*/ 803651 w 1128251"/>
              <a:gd name="connsiteY1511" fmla="*/ 197491 h 1112271"/>
              <a:gd name="connsiteX1512" fmla="*/ 803128 w 1128251"/>
              <a:gd name="connsiteY1512" fmla="*/ 196003 h 1112271"/>
              <a:gd name="connsiteX1513" fmla="*/ 802237 w 1128251"/>
              <a:gd name="connsiteY1513" fmla="*/ 193632 h 1112271"/>
              <a:gd name="connsiteX1514" fmla="*/ 800643 w 1128251"/>
              <a:gd name="connsiteY1514" fmla="*/ 190825 h 1112271"/>
              <a:gd name="connsiteX1515" fmla="*/ 799587 w 1128251"/>
              <a:gd name="connsiteY1515" fmla="*/ 188565 h 1112271"/>
              <a:gd name="connsiteX1516" fmla="*/ 798203 w 1128251"/>
              <a:gd name="connsiteY1516" fmla="*/ 186253 h 1112271"/>
              <a:gd name="connsiteX1517" fmla="*/ 796663 w 1128251"/>
              <a:gd name="connsiteY1517" fmla="*/ 183444 h 1112271"/>
              <a:gd name="connsiteX1518" fmla="*/ 795137 w 1128251"/>
              <a:gd name="connsiteY1518" fmla="*/ 179807 h 1112271"/>
              <a:gd name="connsiteX1519" fmla="*/ 793651 w 1128251"/>
              <a:gd name="connsiteY1519" fmla="*/ 177052 h 1112271"/>
              <a:gd name="connsiteX1520" fmla="*/ 792436 w 1128251"/>
              <a:gd name="connsiteY1520" fmla="*/ 174408 h 1112271"/>
              <a:gd name="connsiteX1521" fmla="*/ 791534 w 1128251"/>
              <a:gd name="connsiteY1521" fmla="*/ 172811 h 1112271"/>
              <a:gd name="connsiteX1522" fmla="*/ 789995 w 1128251"/>
              <a:gd name="connsiteY1522" fmla="*/ 169892 h 1112271"/>
              <a:gd name="connsiteX1523" fmla="*/ 788672 w 1128251"/>
              <a:gd name="connsiteY1523" fmla="*/ 167246 h 1112271"/>
              <a:gd name="connsiteX1524" fmla="*/ 787248 w 1128251"/>
              <a:gd name="connsiteY1524" fmla="*/ 164051 h 1112271"/>
              <a:gd name="connsiteX1525" fmla="*/ 786613 w 1128251"/>
              <a:gd name="connsiteY1525" fmla="*/ 162675 h 1112271"/>
              <a:gd name="connsiteX1526" fmla="*/ 785495 w 1128251"/>
              <a:gd name="connsiteY1526" fmla="*/ 160856 h 1112271"/>
              <a:gd name="connsiteX1527" fmla="*/ 784589 w 1128251"/>
              <a:gd name="connsiteY1527" fmla="*/ 159479 h 1112271"/>
              <a:gd name="connsiteX1528" fmla="*/ 783745 w 1128251"/>
              <a:gd name="connsiteY1528" fmla="*/ 157496 h 1112271"/>
              <a:gd name="connsiteX1529" fmla="*/ 783124 w 1128251"/>
              <a:gd name="connsiteY1529" fmla="*/ 155401 h 1112271"/>
              <a:gd name="connsiteX1530" fmla="*/ 781450 w 1128251"/>
              <a:gd name="connsiteY1530" fmla="*/ 155918 h 1112271"/>
              <a:gd name="connsiteX1531" fmla="*/ 778351 w 1128251"/>
              <a:gd name="connsiteY1531" fmla="*/ 163641 h 1112271"/>
              <a:gd name="connsiteX1532" fmla="*/ 771937 w 1128251"/>
              <a:gd name="connsiteY1532" fmla="*/ 177124 h 1112271"/>
              <a:gd name="connsiteX1533" fmla="*/ 769273 w 1128251"/>
              <a:gd name="connsiteY1533" fmla="*/ 187419 h 1112271"/>
              <a:gd name="connsiteX1534" fmla="*/ 768053 w 1128251"/>
              <a:gd name="connsiteY1534" fmla="*/ 192139 h 1112271"/>
              <a:gd name="connsiteX1535" fmla="*/ 763553 w 1128251"/>
              <a:gd name="connsiteY1535" fmla="*/ 204583 h 1112271"/>
              <a:gd name="connsiteX1536" fmla="*/ 760754 w 1128251"/>
              <a:gd name="connsiteY1536" fmla="*/ 212310 h 1112271"/>
              <a:gd name="connsiteX1537" fmla="*/ 757158 w 1128251"/>
              <a:gd name="connsiteY1537" fmla="*/ 219726 h 1112271"/>
              <a:gd name="connsiteX1538" fmla="*/ 754558 w 1128251"/>
              <a:gd name="connsiteY1538" fmla="*/ 227252 h 1112271"/>
              <a:gd name="connsiteX1539" fmla="*/ 752655 w 1128251"/>
              <a:gd name="connsiteY1539" fmla="*/ 234386 h 1112271"/>
              <a:gd name="connsiteX1540" fmla="*/ 750253 w 1128251"/>
              <a:gd name="connsiteY1540" fmla="*/ 241816 h 1112271"/>
              <a:gd name="connsiteX1541" fmla="*/ 748355 w 1128251"/>
              <a:gd name="connsiteY1541" fmla="*/ 246530 h 1112271"/>
              <a:gd name="connsiteX1542" fmla="*/ 747962 w 1128251"/>
              <a:gd name="connsiteY1542" fmla="*/ 247624 h 1112271"/>
              <a:gd name="connsiteX1543" fmla="*/ 747454 w 1128251"/>
              <a:gd name="connsiteY1543" fmla="*/ 249040 h 1112271"/>
              <a:gd name="connsiteX1544" fmla="*/ 745758 w 1128251"/>
              <a:gd name="connsiteY1544" fmla="*/ 251640 h 1112271"/>
              <a:gd name="connsiteX1545" fmla="*/ 744064 w 1128251"/>
              <a:gd name="connsiteY1545" fmla="*/ 253434 h 1112271"/>
              <a:gd name="connsiteX1546" fmla="*/ 742073 w 1128251"/>
              <a:gd name="connsiteY1546" fmla="*/ 254719 h 1112271"/>
              <a:gd name="connsiteX1547" fmla="*/ 739586 w 1128251"/>
              <a:gd name="connsiteY1547" fmla="*/ 255595 h 1112271"/>
              <a:gd name="connsiteX1548" fmla="*/ 731034 w 1128251"/>
              <a:gd name="connsiteY1548" fmla="*/ 255891 h 1112271"/>
              <a:gd name="connsiteX1549" fmla="*/ 724768 w 1128251"/>
              <a:gd name="connsiteY1549" fmla="*/ 255815 h 1112271"/>
              <a:gd name="connsiteX1550" fmla="*/ 723375 w 1128251"/>
              <a:gd name="connsiteY1550" fmla="*/ 256804 h 1112271"/>
              <a:gd name="connsiteX1551" fmla="*/ 722078 w 1128251"/>
              <a:gd name="connsiteY1551" fmla="*/ 258905 h 1112271"/>
              <a:gd name="connsiteX1552" fmla="*/ 721372 w 1128251"/>
              <a:gd name="connsiteY1552" fmla="*/ 264139 h 1112271"/>
              <a:gd name="connsiteX1553" fmla="*/ 720659 w 1128251"/>
              <a:gd name="connsiteY1553" fmla="*/ 272498 h 1112271"/>
              <a:gd name="connsiteX1554" fmla="*/ 720446 w 1128251"/>
              <a:gd name="connsiteY1554" fmla="*/ 279048 h 1112271"/>
              <a:gd name="connsiteX1555" fmla="*/ 719936 w 1128251"/>
              <a:gd name="connsiteY1555" fmla="*/ 285291 h 1112271"/>
              <a:gd name="connsiteX1556" fmla="*/ 719531 w 1128251"/>
              <a:gd name="connsiteY1556" fmla="*/ 289117 h 1112271"/>
              <a:gd name="connsiteX1557" fmla="*/ 718923 w 1128251"/>
              <a:gd name="connsiteY1557" fmla="*/ 292734 h 1112271"/>
              <a:gd name="connsiteX1558" fmla="*/ 717623 w 1128251"/>
              <a:gd name="connsiteY1558" fmla="*/ 298773 h 1112271"/>
              <a:gd name="connsiteX1559" fmla="*/ 715624 w 1128251"/>
              <a:gd name="connsiteY1559" fmla="*/ 303688 h 1112271"/>
              <a:gd name="connsiteX1560" fmla="*/ 712132 w 1128251"/>
              <a:gd name="connsiteY1560" fmla="*/ 310096 h 1112271"/>
              <a:gd name="connsiteX1561" fmla="*/ 708039 w 1128251"/>
              <a:gd name="connsiteY1561" fmla="*/ 317807 h 1112271"/>
              <a:gd name="connsiteX1562" fmla="*/ 704048 w 1128251"/>
              <a:gd name="connsiteY1562" fmla="*/ 324513 h 1112271"/>
              <a:gd name="connsiteX1563" fmla="*/ 699164 w 1128251"/>
              <a:gd name="connsiteY1563" fmla="*/ 330602 h 1112271"/>
              <a:gd name="connsiteX1564" fmla="*/ 694082 w 1128251"/>
              <a:gd name="connsiteY1564" fmla="*/ 335579 h 1112271"/>
              <a:gd name="connsiteX1565" fmla="*/ 690692 w 1128251"/>
              <a:gd name="connsiteY1565" fmla="*/ 339772 h 1112271"/>
              <a:gd name="connsiteX1566" fmla="*/ 688346 w 1128251"/>
              <a:gd name="connsiteY1566" fmla="*/ 340990 h 1112271"/>
              <a:gd name="connsiteX1567" fmla="*/ 687520 w 1128251"/>
              <a:gd name="connsiteY1567" fmla="*/ 337033 h 1112271"/>
              <a:gd name="connsiteX1568" fmla="*/ 685299 w 1128251"/>
              <a:gd name="connsiteY1568" fmla="*/ 332000 h 1112271"/>
              <a:gd name="connsiteX1569" fmla="*/ 684959 w 1128251"/>
              <a:gd name="connsiteY1569" fmla="*/ 331231 h 1112271"/>
              <a:gd name="connsiteX1570" fmla="*/ 682664 w 1128251"/>
              <a:gd name="connsiteY1570" fmla="*/ 328153 h 1112271"/>
              <a:gd name="connsiteX1571" fmla="*/ 681879 w 1128251"/>
              <a:gd name="connsiteY1571" fmla="*/ 327579 h 1112271"/>
              <a:gd name="connsiteX1572" fmla="*/ 681488 w 1128251"/>
              <a:gd name="connsiteY1572" fmla="*/ 327292 h 1112271"/>
              <a:gd name="connsiteX1573" fmla="*/ 676126 w 1128251"/>
              <a:gd name="connsiteY1573" fmla="*/ 325845 h 1112271"/>
              <a:gd name="connsiteX1574" fmla="*/ 673530 w 1128251"/>
              <a:gd name="connsiteY1574" fmla="*/ 323512 h 1112271"/>
              <a:gd name="connsiteX1575" fmla="*/ 668947 w 1128251"/>
              <a:gd name="connsiteY1575" fmla="*/ 319395 h 1112271"/>
              <a:gd name="connsiteX1576" fmla="*/ 666345 w 1128251"/>
              <a:gd name="connsiteY1576" fmla="*/ 318487 h 1112271"/>
              <a:gd name="connsiteX1577" fmla="*/ 661556 w 1128251"/>
              <a:gd name="connsiteY1577" fmla="*/ 317737 h 1112271"/>
              <a:gd name="connsiteX1578" fmla="*/ 656765 w 1128251"/>
              <a:gd name="connsiteY1578" fmla="*/ 316985 h 1112271"/>
              <a:gd name="connsiteX1579" fmla="*/ 655540 w 1128251"/>
              <a:gd name="connsiteY1579" fmla="*/ 316860 h 1112271"/>
              <a:gd name="connsiteX1580" fmla="*/ 653506 w 1128251"/>
              <a:gd name="connsiteY1580" fmla="*/ 316653 h 1112271"/>
              <a:gd name="connsiteX1581" fmla="*/ 652955 w 1128251"/>
              <a:gd name="connsiteY1581" fmla="*/ 316401 h 1112271"/>
              <a:gd name="connsiteX1582" fmla="*/ 652402 w 1128251"/>
              <a:gd name="connsiteY1582" fmla="*/ 316149 h 1112271"/>
              <a:gd name="connsiteX1583" fmla="*/ 646885 w 1128251"/>
              <a:gd name="connsiteY1583" fmla="*/ 316641 h 1112271"/>
              <a:gd name="connsiteX1584" fmla="*/ 643105 w 1128251"/>
              <a:gd name="connsiteY1584" fmla="*/ 317704 h 1112271"/>
              <a:gd name="connsiteX1585" fmla="*/ 638726 w 1128251"/>
              <a:gd name="connsiteY1585" fmla="*/ 319061 h 1112271"/>
              <a:gd name="connsiteX1586" fmla="*/ 634648 w 1128251"/>
              <a:gd name="connsiteY1586" fmla="*/ 319614 h 1112271"/>
              <a:gd name="connsiteX1587" fmla="*/ 631267 w 1128251"/>
              <a:gd name="connsiteY1587" fmla="*/ 319573 h 1112271"/>
              <a:gd name="connsiteX1588" fmla="*/ 610564 w 1128251"/>
              <a:gd name="connsiteY1588" fmla="*/ 317817 h 1112271"/>
              <a:gd name="connsiteX1589" fmla="*/ 609266 w 1128251"/>
              <a:gd name="connsiteY1589" fmla="*/ 315330 h 1112271"/>
              <a:gd name="connsiteX1590" fmla="*/ 604097 w 1128251"/>
              <a:gd name="connsiteY1590" fmla="*/ 305423 h 1112271"/>
              <a:gd name="connsiteX1591" fmla="*/ 602480 w 1128251"/>
              <a:gd name="connsiteY1591" fmla="*/ 299763 h 1112271"/>
              <a:gd name="connsiteX1592" fmla="*/ 601419 w 1128251"/>
              <a:gd name="connsiteY1592" fmla="*/ 296276 h 1112271"/>
              <a:gd name="connsiteX1593" fmla="*/ 598708 w 1128251"/>
              <a:gd name="connsiteY1593" fmla="*/ 287368 h 1112271"/>
              <a:gd name="connsiteX1594" fmla="*/ 597091 w 1128251"/>
              <a:gd name="connsiteY1594" fmla="*/ 266618 h 1112271"/>
              <a:gd name="connsiteX1595" fmla="*/ 599516 w 1128251"/>
              <a:gd name="connsiteY1595" fmla="*/ 263653 h 1112271"/>
              <a:gd name="connsiteX1596" fmla="*/ 617301 w 1128251"/>
              <a:gd name="connsiteY1596" fmla="*/ 259611 h 1112271"/>
              <a:gd name="connsiteX1597" fmla="*/ 622519 w 1128251"/>
              <a:gd name="connsiteY1597" fmla="*/ 253288 h 1112271"/>
              <a:gd name="connsiteX1598" fmla="*/ 626193 w 1128251"/>
              <a:gd name="connsiteY1598" fmla="*/ 248833 h 1112271"/>
              <a:gd name="connsiteX1599" fmla="*/ 631044 w 1128251"/>
              <a:gd name="connsiteY1599" fmla="*/ 234012 h 1112271"/>
              <a:gd name="connsiteX1600" fmla="*/ 631582 w 1128251"/>
              <a:gd name="connsiteY1600" fmla="*/ 225120 h 1112271"/>
              <a:gd name="connsiteX1601" fmla="*/ 620861 w 1128251"/>
              <a:gd name="connsiteY1601" fmla="*/ 220412 h 1112271"/>
              <a:gd name="connsiteX1602" fmla="*/ 620535 w 1128251"/>
              <a:gd name="connsiteY1602" fmla="*/ 220270 h 1112271"/>
              <a:gd name="connsiteX1603" fmla="*/ 611912 w 1128251"/>
              <a:gd name="connsiteY1603" fmla="*/ 231049 h 1112271"/>
              <a:gd name="connsiteX1604" fmla="*/ 597629 w 1128251"/>
              <a:gd name="connsiteY1604" fmla="*/ 238054 h 1112271"/>
              <a:gd name="connsiteX1605" fmla="*/ 594396 w 1128251"/>
              <a:gd name="connsiteY1605" fmla="*/ 231049 h 1112271"/>
              <a:gd name="connsiteX1606" fmla="*/ 590892 w 1128251"/>
              <a:gd name="connsiteY1606" fmla="*/ 220538 h 1112271"/>
              <a:gd name="connsiteX1607" fmla="*/ 597899 w 1128251"/>
              <a:gd name="connsiteY1607" fmla="*/ 211107 h 1112271"/>
              <a:gd name="connsiteX1608" fmla="*/ 601980 w 1128251"/>
              <a:gd name="connsiteY1608" fmla="*/ 206184 h 1112271"/>
              <a:gd name="connsiteX1609" fmla="*/ 601769 w 1128251"/>
              <a:gd name="connsiteY1609" fmla="*/ 206202 h 1112271"/>
              <a:gd name="connsiteX1610" fmla="*/ 599269 w 1128251"/>
              <a:gd name="connsiteY1610" fmla="*/ 206413 h 1112271"/>
              <a:gd name="connsiteX1611" fmla="*/ 592596 w 1128251"/>
              <a:gd name="connsiteY1611" fmla="*/ 209774 h 1112271"/>
              <a:gd name="connsiteX1612" fmla="*/ 588036 w 1128251"/>
              <a:gd name="connsiteY1612" fmla="*/ 210363 h 1112271"/>
              <a:gd name="connsiteX1613" fmla="*/ 584775 w 1128251"/>
              <a:gd name="connsiteY1613" fmla="*/ 210217 h 1112271"/>
              <a:gd name="connsiteX1614" fmla="*/ 579366 w 1128251"/>
              <a:gd name="connsiteY1614" fmla="*/ 208880 h 1112271"/>
              <a:gd name="connsiteX1615" fmla="*/ 577715 w 1128251"/>
              <a:gd name="connsiteY1615" fmla="*/ 208136 h 1112271"/>
              <a:gd name="connsiteX1616" fmla="*/ 576972 w 1128251"/>
              <a:gd name="connsiteY1616" fmla="*/ 207802 h 1112271"/>
              <a:gd name="connsiteX1617" fmla="*/ 576447 w 1128251"/>
              <a:gd name="connsiteY1617" fmla="*/ 207565 h 1112271"/>
              <a:gd name="connsiteX1618" fmla="*/ 574763 w 1128251"/>
              <a:gd name="connsiteY1618" fmla="*/ 206805 h 1112271"/>
              <a:gd name="connsiteX1619" fmla="*/ 574309 w 1128251"/>
              <a:gd name="connsiteY1619" fmla="*/ 206802 h 1112271"/>
              <a:gd name="connsiteX1620" fmla="*/ 574085 w 1128251"/>
              <a:gd name="connsiteY1620" fmla="*/ 206800 h 1112271"/>
              <a:gd name="connsiteX1621" fmla="*/ 573252 w 1128251"/>
              <a:gd name="connsiteY1621" fmla="*/ 206677 h 1112271"/>
              <a:gd name="connsiteX1622" fmla="*/ 569719 w 1128251"/>
              <a:gd name="connsiteY1622" fmla="*/ 206153 h 1112271"/>
              <a:gd name="connsiteX1623" fmla="*/ 564063 w 1128251"/>
              <a:gd name="connsiteY1623" fmla="*/ 203231 h 1112271"/>
              <a:gd name="connsiteX1624" fmla="*/ 563399 w 1128251"/>
              <a:gd name="connsiteY1624" fmla="*/ 202889 h 1112271"/>
              <a:gd name="connsiteX1625" fmla="*/ 558114 w 1128251"/>
              <a:gd name="connsiteY1625" fmla="*/ 201430 h 1112271"/>
              <a:gd name="connsiteX1626" fmla="*/ 554362 w 1128251"/>
              <a:gd name="connsiteY1626" fmla="*/ 201033 h 1112271"/>
              <a:gd name="connsiteX1627" fmla="*/ 551047 w 1128251"/>
              <a:gd name="connsiteY1627" fmla="*/ 199587 h 1112271"/>
              <a:gd name="connsiteX1628" fmla="*/ 549445 w 1128251"/>
              <a:gd name="connsiteY1628" fmla="*/ 199700 h 1112271"/>
              <a:gd name="connsiteX1629" fmla="*/ 548237 w 1128251"/>
              <a:gd name="connsiteY1629" fmla="*/ 200242 h 1112271"/>
              <a:gd name="connsiteX1630" fmla="*/ 546173 w 1128251"/>
              <a:gd name="connsiteY1630" fmla="*/ 201165 h 1112271"/>
              <a:gd name="connsiteX1631" fmla="*/ 542725 w 1128251"/>
              <a:gd name="connsiteY1631" fmla="*/ 201142 h 1112271"/>
              <a:gd name="connsiteX1632" fmla="*/ 539595 w 1128251"/>
              <a:gd name="connsiteY1632" fmla="*/ 199697 h 1112271"/>
              <a:gd name="connsiteX1633" fmla="*/ 537625 w 1128251"/>
              <a:gd name="connsiteY1633" fmla="*/ 199561 h 1112271"/>
              <a:gd name="connsiteX1634" fmla="*/ 535218 w 1128251"/>
              <a:gd name="connsiteY1634" fmla="*/ 200598 h 1112271"/>
              <a:gd name="connsiteX1635" fmla="*/ 532675 w 1128251"/>
              <a:gd name="connsiteY1635" fmla="*/ 203121 h 1112271"/>
              <a:gd name="connsiteX1636" fmla="*/ 530324 w 1128251"/>
              <a:gd name="connsiteY1636" fmla="*/ 204841 h 1112271"/>
              <a:gd name="connsiteX1637" fmla="*/ 524766 w 1128251"/>
              <a:gd name="connsiteY1637" fmla="*/ 207469 h 1112271"/>
              <a:gd name="connsiteX1638" fmla="*/ 524441 w 1128251"/>
              <a:gd name="connsiteY1638" fmla="*/ 207812 h 1112271"/>
              <a:gd name="connsiteX1639" fmla="*/ 522783 w 1128251"/>
              <a:gd name="connsiteY1639" fmla="*/ 209562 h 1112271"/>
              <a:gd name="connsiteX1640" fmla="*/ 521878 w 1128251"/>
              <a:gd name="connsiteY1640" fmla="*/ 211071 h 1112271"/>
              <a:gd name="connsiteX1641" fmla="*/ 521785 w 1128251"/>
              <a:gd name="connsiteY1641" fmla="*/ 211228 h 1112271"/>
              <a:gd name="connsiteX1642" fmla="*/ 520580 w 1128251"/>
              <a:gd name="connsiteY1642" fmla="*/ 212448 h 1112271"/>
              <a:gd name="connsiteX1643" fmla="*/ 518749 w 1128251"/>
              <a:gd name="connsiteY1643" fmla="*/ 214305 h 1112271"/>
              <a:gd name="connsiteX1644" fmla="*/ 517486 w 1128251"/>
              <a:gd name="connsiteY1644" fmla="*/ 216849 h 1112271"/>
              <a:gd name="connsiteX1645" fmla="*/ 517063 w 1128251"/>
              <a:gd name="connsiteY1645" fmla="*/ 217701 h 1112271"/>
              <a:gd name="connsiteX1646" fmla="*/ 516226 w 1128251"/>
              <a:gd name="connsiteY1646" fmla="*/ 218305 h 1112271"/>
              <a:gd name="connsiteX1647" fmla="*/ 515022 w 1128251"/>
              <a:gd name="connsiteY1647" fmla="*/ 219175 h 1112271"/>
              <a:gd name="connsiteX1648" fmla="*/ 514496 w 1128251"/>
              <a:gd name="connsiteY1648" fmla="*/ 219335 h 1112271"/>
              <a:gd name="connsiteX1649" fmla="*/ 512246 w 1128251"/>
              <a:gd name="connsiteY1649" fmla="*/ 220023 h 1112271"/>
              <a:gd name="connsiteX1650" fmla="*/ 511157 w 1128251"/>
              <a:gd name="connsiteY1650" fmla="*/ 220113 h 1112271"/>
              <a:gd name="connsiteX1651" fmla="*/ 510151 w 1128251"/>
              <a:gd name="connsiteY1651" fmla="*/ 220197 h 1112271"/>
              <a:gd name="connsiteX1652" fmla="*/ 506273 w 1128251"/>
              <a:gd name="connsiteY1652" fmla="*/ 221235 h 1112271"/>
              <a:gd name="connsiteX1653" fmla="*/ 502754 w 1128251"/>
              <a:gd name="connsiteY1653" fmla="*/ 223235 h 1112271"/>
              <a:gd name="connsiteX1654" fmla="*/ 500524 w 1128251"/>
              <a:gd name="connsiteY1654" fmla="*/ 225522 h 1112271"/>
              <a:gd name="connsiteX1655" fmla="*/ 497894 w 1128251"/>
              <a:gd name="connsiteY1655" fmla="*/ 227913 h 1112271"/>
              <a:gd name="connsiteX1656" fmla="*/ 495788 w 1128251"/>
              <a:gd name="connsiteY1656" fmla="*/ 228815 h 1112271"/>
              <a:gd name="connsiteX1657" fmla="*/ 493890 w 1128251"/>
              <a:gd name="connsiteY1657" fmla="*/ 229322 h 1112271"/>
              <a:gd name="connsiteX1658" fmla="*/ 491776 w 1128251"/>
              <a:gd name="connsiteY1658" fmla="*/ 230720 h 1112271"/>
              <a:gd name="connsiteX1659" fmla="*/ 490255 w 1128251"/>
              <a:gd name="connsiteY1659" fmla="*/ 232311 h 1112271"/>
              <a:gd name="connsiteX1660" fmla="*/ 488026 w 1128251"/>
              <a:gd name="connsiteY1660" fmla="*/ 234501 h 1112271"/>
              <a:gd name="connsiteX1661" fmla="*/ 486707 w 1128251"/>
              <a:gd name="connsiteY1661" fmla="*/ 235894 h 1112271"/>
              <a:gd name="connsiteX1662" fmla="*/ 485400 w 1128251"/>
              <a:gd name="connsiteY1662" fmla="*/ 236693 h 1112271"/>
              <a:gd name="connsiteX1663" fmla="*/ 481703 w 1128251"/>
              <a:gd name="connsiteY1663" fmla="*/ 237607 h 1112271"/>
              <a:gd name="connsiteX1664" fmla="*/ 474429 w 1128251"/>
              <a:gd name="connsiteY1664" fmla="*/ 238443 h 1112271"/>
              <a:gd name="connsiteX1665" fmla="*/ 469159 w 1128251"/>
              <a:gd name="connsiteY1665" fmla="*/ 238476 h 1112271"/>
              <a:gd name="connsiteX1666" fmla="*/ 462986 w 1128251"/>
              <a:gd name="connsiteY1666" fmla="*/ 238909 h 1112271"/>
              <a:gd name="connsiteX1667" fmla="*/ 457101 w 1128251"/>
              <a:gd name="connsiteY1667" fmla="*/ 239836 h 1112271"/>
              <a:gd name="connsiteX1668" fmla="*/ 455945 w 1128251"/>
              <a:gd name="connsiteY1668" fmla="*/ 240124 h 1112271"/>
              <a:gd name="connsiteX1669" fmla="*/ 452206 w 1128251"/>
              <a:gd name="connsiteY1669" fmla="*/ 241054 h 1112271"/>
              <a:gd name="connsiteX1670" fmla="*/ 446931 w 1128251"/>
              <a:gd name="connsiteY1670" fmla="*/ 241383 h 1112271"/>
              <a:gd name="connsiteX1671" fmla="*/ 442863 w 1128251"/>
              <a:gd name="connsiteY1671" fmla="*/ 240914 h 1112271"/>
              <a:gd name="connsiteX1672" fmla="*/ 438964 w 1128251"/>
              <a:gd name="connsiteY1672" fmla="*/ 241927 h 1112271"/>
              <a:gd name="connsiteX1673" fmla="*/ 437818 w 1128251"/>
              <a:gd name="connsiteY1673" fmla="*/ 241998 h 1112271"/>
              <a:gd name="connsiteX1674" fmla="*/ 435382 w 1128251"/>
              <a:gd name="connsiteY1674" fmla="*/ 242147 h 1112271"/>
              <a:gd name="connsiteX1675" fmla="*/ 433791 w 1128251"/>
              <a:gd name="connsiteY1675" fmla="*/ 242156 h 1112271"/>
              <a:gd name="connsiteX1676" fmla="*/ 432318 w 1128251"/>
              <a:gd name="connsiteY1676" fmla="*/ 241177 h 1112271"/>
              <a:gd name="connsiteX1677" fmla="*/ 432149 w 1128251"/>
              <a:gd name="connsiteY1677" fmla="*/ 239498 h 1112271"/>
              <a:gd name="connsiteX1678" fmla="*/ 432767 w 1128251"/>
              <a:gd name="connsiteY1678" fmla="*/ 233065 h 1112271"/>
              <a:gd name="connsiteX1679" fmla="*/ 432939 w 1128251"/>
              <a:gd name="connsiteY1679" fmla="*/ 229206 h 1112271"/>
              <a:gd name="connsiteX1680" fmla="*/ 432985 w 1128251"/>
              <a:gd name="connsiteY1680" fmla="*/ 226734 h 1112271"/>
              <a:gd name="connsiteX1681" fmla="*/ 431942 w 1128251"/>
              <a:gd name="connsiteY1681" fmla="*/ 224070 h 1112271"/>
              <a:gd name="connsiteX1682" fmla="*/ 431606 w 1128251"/>
              <a:gd name="connsiteY1682" fmla="*/ 220708 h 1112271"/>
              <a:gd name="connsiteX1683" fmla="*/ 431392 w 1128251"/>
              <a:gd name="connsiteY1683" fmla="*/ 216259 h 1112271"/>
              <a:gd name="connsiteX1684" fmla="*/ 431220 w 1128251"/>
              <a:gd name="connsiteY1684" fmla="*/ 214778 h 1112271"/>
              <a:gd name="connsiteX1685" fmla="*/ 429271 w 1128251"/>
              <a:gd name="connsiteY1685" fmla="*/ 212713 h 1112271"/>
              <a:gd name="connsiteX1686" fmla="*/ 428379 w 1128251"/>
              <a:gd name="connsiteY1686" fmla="*/ 212005 h 1112271"/>
              <a:gd name="connsiteX1687" fmla="*/ 406882 w 1128251"/>
              <a:gd name="connsiteY1687" fmla="*/ 194972 h 1112271"/>
              <a:gd name="connsiteX1688" fmla="*/ 372725 w 1128251"/>
              <a:gd name="connsiteY1688" fmla="*/ 168463 h 1112271"/>
              <a:gd name="connsiteX1689" fmla="*/ 365487 w 1128251"/>
              <a:gd name="connsiteY1689" fmla="*/ 167474 h 1112271"/>
              <a:gd name="connsiteX1690" fmla="*/ 349736 w 1128251"/>
              <a:gd name="connsiteY1690" fmla="*/ 164254 h 1112271"/>
              <a:gd name="connsiteX1691" fmla="*/ 337953 w 1128251"/>
              <a:gd name="connsiteY1691" fmla="*/ 161657 h 1112271"/>
              <a:gd name="connsiteX1692" fmla="*/ 326657 w 1128251"/>
              <a:gd name="connsiteY1692" fmla="*/ 159452 h 1112271"/>
              <a:gd name="connsiteX1693" fmla="*/ 324679 w 1128251"/>
              <a:gd name="connsiteY1693" fmla="*/ 158971 h 1112271"/>
              <a:gd name="connsiteX1694" fmla="*/ 322419 w 1128251"/>
              <a:gd name="connsiteY1694" fmla="*/ 157501 h 1112271"/>
              <a:gd name="connsiteX1695" fmla="*/ 321034 w 1128251"/>
              <a:gd name="connsiteY1695" fmla="*/ 155887 h 1112271"/>
              <a:gd name="connsiteX1696" fmla="*/ 318796 w 1128251"/>
              <a:gd name="connsiteY1696" fmla="*/ 154556 h 1112271"/>
              <a:gd name="connsiteX1697" fmla="*/ 308306 w 1128251"/>
              <a:gd name="connsiteY1697" fmla="*/ 151853 h 1112271"/>
              <a:gd name="connsiteX1698" fmla="*/ 297913 w 1128251"/>
              <a:gd name="connsiteY1698" fmla="*/ 149247 h 1112271"/>
              <a:gd name="connsiteX1699" fmla="*/ 294754 w 1128251"/>
              <a:gd name="connsiteY1699" fmla="*/ 148081 h 1112271"/>
              <a:gd name="connsiteX1700" fmla="*/ 292498 w 1128251"/>
              <a:gd name="connsiteY1700" fmla="*/ 146413 h 1112271"/>
              <a:gd name="connsiteX1701" fmla="*/ 291308 w 1128251"/>
              <a:gd name="connsiteY1701" fmla="*/ 146224 h 1112271"/>
              <a:gd name="connsiteX1702" fmla="*/ 288618 w 1128251"/>
              <a:gd name="connsiteY1702" fmla="*/ 146536 h 1112271"/>
              <a:gd name="connsiteX1703" fmla="*/ 286629 w 1128251"/>
              <a:gd name="connsiteY1703" fmla="*/ 146549 h 1112271"/>
              <a:gd name="connsiteX1704" fmla="*/ 283073 w 1128251"/>
              <a:gd name="connsiteY1704" fmla="*/ 145285 h 1112271"/>
              <a:gd name="connsiteX1705" fmla="*/ 276775 w 1128251"/>
              <a:gd name="connsiteY1705" fmla="*/ 141765 h 1112271"/>
              <a:gd name="connsiteX1706" fmla="*/ 274500 w 1128251"/>
              <a:gd name="connsiteY1706" fmla="*/ 141086 h 1112271"/>
              <a:gd name="connsiteX1707" fmla="*/ 267639 w 1128251"/>
              <a:gd name="connsiteY1707" fmla="*/ 141128 h 1112271"/>
              <a:gd name="connsiteX1708" fmla="*/ 263872 w 1128251"/>
              <a:gd name="connsiteY1708" fmla="*/ 140559 h 1112271"/>
              <a:gd name="connsiteX1709" fmla="*/ 256954 w 1128251"/>
              <a:gd name="connsiteY1709" fmla="*/ 133839 h 1112271"/>
              <a:gd name="connsiteX1710" fmla="*/ 178149 w 1128251"/>
              <a:gd name="connsiteY1710" fmla="*/ 73429 h 1112271"/>
              <a:gd name="connsiteX1711" fmla="*/ 158004 w 1128251"/>
              <a:gd name="connsiteY1711" fmla="*/ 57935 h 1112271"/>
              <a:gd name="connsiteX1712" fmla="*/ 156413 w 1128251"/>
              <a:gd name="connsiteY1712" fmla="*/ 57953 h 1112271"/>
              <a:gd name="connsiteX1713" fmla="*/ 154603 w 1128251"/>
              <a:gd name="connsiteY1713" fmla="*/ 60162 h 1112271"/>
              <a:gd name="connsiteX1714" fmla="*/ 152812 w 1128251"/>
              <a:gd name="connsiteY1714" fmla="*/ 60183 h 1112271"/>
              <a:gd name="connsiteX1715" fmla="*/ 151033 w 1128251"/>
              <a:gd name="connsiteY1715" fmla="*/ 59009 h 1112271"/>
              <a:gd name="connsiteX1716" fmla="*/ 148277 w 1128251"/>
              <a:gd name="connsiteY1716" fmla="*/ 55857 h 1112271"/>
              <a:gd name="connsiteX1717" fmla="*/ 146310 w 1128251"/>
              <a:gd name="connsiteY1717" fmla="*/ 53491 h 1112271"/>
              <a:gd name="connsiteX1718" fmla="*/ 144524 w 1128251"/>
              <a:gd name="connsiteY1718" fmla="*/ 53113 h 1112271"/>
              <a:gd name="connsiteX1719" fmla="*/ 142119 w 1128251"/>
              <a:gd name="connsiteY1719" fmla="*/ 55129 h 1112271"/>
              <a:gd name="connsiteX1720" fmla="*/ 140523 w 1128251"/>
              <a:gd name="connsiteY1720" fmla="*/ 55745 h 1112271"/>
              <a:gd name="connsiteX1721" fmla="*/ 137539 w 1128251"/>
              <a:gd name="connsiteY1721" fmla="*/ 55778 h 1112271"/>
              <a:gd name="connsiteX1722" fmla="*/ 134555 w 1128251"/>
              <a:gd name="connsiteY1722" fmla="*/ 55812 h 1112271"/>
              <a:gd name="connsiteX1723" fmla="*/ 131960 w 1128251"/>
              <a:gd name="connsiteY1723" fmla="*/ 56838 h 1112271"/>
              <a:gd name="connsiteX1724" fmla="*/ 130547 w 1128251"/>
              <a:gd name="connsiteY1724" fmla="*/ 59241 h 1112271"/>
              <a:gd name="connsiteX1725" fmla="*/ 128138 w 1128251"/>
              <a:gd name="connsiteY1725" fmla="*/ 61656 h 1112271"/>
              <a:gd name="connsiteX1726" fmla="*/ 125745 w 1128251"/>
              <a:gd name="connsiteY1726" fmla="*/ 62481 h 1112271"/>
              <a:gd name="connsiteX1727" fmla="*/ 122955 w 1128251"/>
              <a:gd name="connsiteY1727" fmla="*/ 62909 h 1112271"/>
              <a:gd name="connsiteX1728" fmla="*/ 119570 w 1128251"/>
              <a:gd name="connsiteY1728" fmla="*/ 63346 h 1112271"/>
              <a:gd name="connsiteX1729" fmla="*/ 115981 w 1128251"/>
              <a:gd name="connsiteY1729" fmla="*/ 64382 h 1112271"/>
              <a:gd name="connsiteX1730" fmla="*/ 111400 w 1128251"/>
              <a:gd name="connsiteY1730" fmla="*/ 65231 h 1112271"/>
              <a:gd name="connsiteX1731" fmla="*/ 106223 w 1128251"/>
              <a:gd name="connsiteY1731" fmla="*/ 65886 h 1112271"/>
              <a:gd name="connsiteX1732" fmla="*/ 101757 w 1128251"/>
              <a:gd name="connsiteY1732" fmla="*/ 64842 h 1112271"/>
              <a:gd name="connsiteX1733" fmla="*/ 98789 w 1128251"/>
              <a:gd name="connsiteY1733" fmla="*/ 63283 h 1112271"/>
              <a:gd name="connsiteX1734" fmla="*/ 96314 w 1128251"/>
              <a:gd name="connsiteY1734" fmla="*/ 62018 h 1112271"/>
              <a:gd name="connsiteX1735" fmla="*/ 96149 w 1128251"/>
              <a:gd name="connsiteY1735" fmla="*/ 61936 h 1112271"/>
              <a:gd name="connsiteX1736" fmla="*/ 92949 w 1128251"/>
              <a:gd name="connsiteY1736" fmla="*/ 60365 h 1112271"/>
              <a:gd name="connsiteX1737" fmla="*/ 89180 w 1128251"/>
              <a:gd name="connsiteY1737" fmla="*/ 59214 h 1112271"/>
              <a:gd name="connsiteX1738" fmla="*/ 85998 w 1128251"/>
              <a:gd name="connsiteY1738" fmla="*/ 59150 h 1112271"/>
              <a:gd name="connsiteX1739" fmla="*/ 83357 w 1128251"/>
              <a:gd name="connsiteY1739" fmla="*/ 59598 h 1112271"/>
              <a:gd name="connsiteX1740" fmla="*/ 79902 w 1128251"/>
              <a:gd name="connsiteY1740" fmla="*/ 62502 h 1112271"/>
              <a:gd name="connsiteX1741" fmla="*/ 78599 w 1128251"/>
              <a:gd name="connsiteY1741" fmla="*/ 63712 h 1112271"/>
              <a:gd name="connsiteX1742" fmla="*/ 77407 w 1128251"/>
              <a:gd name="connsiteY1742" fmla="*/ 63525 h 1112271"/>
              <a:gd name="connsiteX1743" fmla="*/ 76519 w 1128251"/>
              <a:gd name="connsiteY1743" fmla="*/ 62740 h 1112271"/>
              <a:gd name="connsiteX1744" fmla="*/ 75146 w 1128251"/>
              <a:gd name="connsiteY1744" fmla="*/ 60666 h 1112271"/>
              <a:gd name="connsiteX1745" fmla="*/ 73769 w 1128251"/>
              <a:gd name="connsiteY1745" fmla="*/ 58989 h 1112271"/>
              <a:gd name="connsiteX1746" fmla="*/ 72201 w 1128251"/>
              <a:gd name="connsiteY1746" fmla="*/ 56519 h 1112271"/>
              <a:gd name="connsiteX1747" fmla="*/ 71725 w 1128251"/>
              <a:gd name="connsiteY1747" fmla="*/ 55521 h 1112271"/>
              <a:gd name="connsiteX1748" fmla="*/ 70834 w 1128251"/>
              <a:gd name="connsiteY1748" fmla="*/ 53649 h 1112271"/>
              <a:gd name="connsiteX1749" fmla="*/ 70461 w 1128251"/>
              <a:gd name="connsiteY1749" fmla="*/ 50966 h 1112271"/>
              <a:gd name="connsiteX1750" fmla="*/ 70482 w 1128251"/>
              <a:gd name="connsiteY1750" fmla="*/ 48579 h 1112271"/>
              <a:gd name="connsiteX1751" fmla="*/ 70902 w 1128251"/>
              <a:gd name="connsiteY1751" fmla="*/ 46085 h 1112271"/>
              <a:gd name="connsiteX1752" fmla="*/ 71911 w 1128251"/>
              <a:gd name="connsiteY1752" fmla="*/ 44483 h 1112271"/>
              <a:gd name="connsiteX1753" fmla="*/ 73306 w 1128251"/>
              <a:gd name="connsiteY1753" fmla="*/ 44267 h 1112271"/>
              <a:gd name="connsiteX1754" fmla="*/ 74792 w 1128251"/>
              <a:gd name="connsiteY1754" fmla="*/ 44748 h 1112271"/>
              <a:gd name="connsiteX1755" fmla="*/ 75975 w 1128251"/>
              <a:gd name="connsiteY1755" fmla="*/ 46028 h 1112271"/>
              <a:gd name="connsiteX1756" fmla="*/ 77652 w 1128251"/>
              <a:gd name="connsiteY1756" fmla="*/ 47403 h 1112271"/>
              <a:gd name="connsiteX1757" fmla="*/ 79632 w 1128251"/>
              <a:gd name="connsiteY1757" fmla="*/ 48474 h 1112271"/>
              <a:gd name="connsiteX1758" fmla="*/ 81024 w 1128251"/>
              <a:gd name="connsiteY1758" fmla="*/ 48459 h 1112271"/>
              <a:gd name="connsiteX1759" fmla="*/ 82427 w 1128251"/>
              <a:gd name="connsiteY1759" fmla="*/ 47349 h 1112271"/>
              <a:gd name="connsiteX1760" fmla="*/ 83732 w 1128251"/>
              <a:gd name="connsiteY1760" fmla="*/ 46039 h 1112271"/>
              <a:gd name="connsiteX1761" fmla="*/ 84943 w 1128251"/>
              <a:gd name="connsiteY1761" fmla="*/ 43837 h 1112271"/>
              <a:gd name="connsiteX1762" fmla="*/ 86152 w 1128251"/>
              <a:gd name="connsiteY1762" fmla="*/ 41888 h 1112271"/>
              <a:gd name="connsiteX1763" fmla="*/ 86768 w 1128251"/>
              <a:gd name="connsiteY1763" fmla="*/ 41979 h 1112271"/>
              <a:gd name="connsiteX1764" fmla="*/ 87445 w 1128251"/>
              <a:gd name="connsiteY1764" fmla="*/ 42079 h 1112271"/>
              <a:gd name="connsiteX1765" fmla="*/ 87782 w 1128251"/>
              <a:gd name="connsiteY1765" fmla="*/ 41989 h 1112271"/>
              <a:gd name="connsiteX1766" fmla="*/ 88128 w 1128251"/>
              <a:gd name="connsiteY1766" fmla="*/ 41896 h 1112271"/>
              <a:gd name="connsiteX1767" fmla="*/ 91516 w 1128251"/>
              <a:gd name="connsiteY1767" fmla="*/ 40983 h 1112271"/>
              <a:gd name="connsiteX1768" fmla="*/ 94790 w 1128251"/>
              <a:gd name="connsiteY1768" fmla="*/ 39262 h 1112271"/>
              <a:gd name="connsiteX1769" fmla="*/ 95593 w 1128251"/>
              <a:gd name="connsiteY1769" fmla="*/ 39100 h 1112271"/>
              <a:gd name="connsiteX1770" fmla="*/ 97195 w 1128251"/>
              <a:gd name="connsiteY1770" fmla="*/ 38778 h 1112271"/>
              <a:gd name="connsiteX1771" fmla="*/ 103500 w 1128251"/>
              <a:gd name="connsiteY1771" fmla="*/ 39224 h 1112271"/>
              <a:gd name="connsiteX1772" fmla="*/ 103724 w 1128251"/>
              <a:gd name="connsiteY1772" fmla="*/ 39240 h 1112271"/>
              <a:gd name="connsiteX1773" fmla="*/ 107243 w 1128251"/>
              <a:gd name="connsiteY1773" fmla="*/ 37893 h 1112271"/>
              <a:gd name="connsiteX1774" fmla="*/ 111959 w 1128251"/>
              <a:gd name="connsiteY1774" fmla="*/ 36466 h 1112271"/>
              <a:gd name="connsiteX1775" fmla="*/ 112587 w 1128251"/>
              <a:gd name="connsiteY1775" fmla="*/ 40 h 1112271"/>
              <a:gd name="connsiteX1776" fmla="*/ 61471 w 1128251"/>
              <a:gd name="connsiteY1776" fmla="*/ 542 h 1112271"/>
              <a:gd name="connsiteX1777" fmla="*/ 55585 w 1128251"/>
              <a:gd name="connsiteY1777" fmla="*/ 601 h 1112271"/>
              <a:gd name="connsiteX1778" fmla="*/ 29593 w 1128251"/>
              <a:gd name="connsiteY1778" fmla="*/ 856 h 1112271"/>
              <a:gd name="connsiteX1779" fmla="*/ 28839 w 1128251"/>
              <a:gd name="connsiteY1779" fmla="*/ 858 h 1112271"/>
              <a:gd name="connsiteX1780" fmla="*/ 27483 w 1128251"/>
              <a:gd name="connsiteY1780" fmla="*/ 1064 h 1112271"/>
              <a:gd name="connsiteX1781" fmla="*/ 26744 w 1128251"/>
              <a:gd name="connsiteY1781" fmla="*/ 1175 h 1112271"/>
              <a:gd name="connsiteX1782" fmla="*/ 26017 w 1128251"/>
              <a:gd name="connsiteY1782" fmla="*/ 1286 h 1112271"/>
              <a:gd name="connsiteX1783" fmla="*/ 25351 w 1128251"/>
              <a:gd name="connsiteY1783" fmla="*/ 1693 h 1112271"/>
              <a:gd name="connsiteX1784" fmla="*/ 24068 w 1128251"/>
              <a:gd name="connsiteY1784" fmla="*/ 2480 h 1112271"/>
              <a:gd name="connsiteX1785" fmla="*/ 22804 w 1128251"/>
              <a:gd name="connsiteY1785" fmla="*/ 3255 h 1112271"/>
              <a:gd name="connsiteX1786" fmla="*/ 17596 w 1128251"/>
              <a:gd name="connsiteY1786" fmla="*/ 10361 h 1112271"/>
              <a:gd name="connsiteX1787" fmla="*/ 15560 w 1128251"/>
              <a:gd name="connsiteY1787" fmla="*/ 14048 h 1112271"/>
              <a:gd name="connsiteX1788" fmla="*/ 15172 w 1128251"/>
              <a:gd name="connsiteY1788" fmla="*/ 14751 h 1112271"/>
              <a:gd name="connsiteX1789" fmla="*/ 14175 w 1128251"/>
              <a:gd name="connsiteY1789" fmla="*/ 17412 h 1112271"/>
              <a:gd name="connsiteX1790" fmla="*/ 14154 w 1128251"/>
              <a:gd name="connsiteY1790" fmla="*/ 21998 h 1112271"/>
              <a:gd name="connsiteX1791" fmla="*/ 12672 w 1128251"/>
              <a:gd name="connsiteY1791" fmla="*/ 24317 h 1112271"/>
              <a:gd name="connsiteX1792" fmla="*/ 11549 w 1128251"/>
              <a:gd name="connsiteY1792" fmla="*/ 26076 h 1112271"/>
              <a:gd name="connsiteX1793" fmla="*/ 11045 w 1128251"/>
              <a:gd name="connsiteY1793" fmla="*/ 28491 h 1112271"/>
              <a:gd name="connsiteX1794" fmla="*/ 10534 w 1128251"/>
              <a:gd name="connsiteY1794" fmla="*/ 29297 h 1112271"/>
              <a:gd name="connsiteX1795" fmla="*/ 10300 w 1128251"/>
              <a:gd name="connsiteY1795" fmla="*/ 29665 h 1112271"/>
              <a:gd name="connsiteX1796" fmla="*/ 9559 w 1128251"/>
              <a:gd name="connsiteY1796" fmla="*/ 30097 h 1112271"/>
              <a:gd name="connsiteX1797" fmla="*/ 8565 w 1128251"/>
              <a:gd name="connsiteY1797" fmla="*/ 32201 h 1112271"/>
              <a:gd name="connsiteX1798" fmla="*/ 8432 w 1128251"/>
              <a:gd name="connsiteY1798" fmla="*/ 34181 h 1112271"/>
              <a:gd name="connsiteX1799" fmla="*/ 8910 w 1128251"/>
              <a:gd name="connsiteY1799" fmla="*/ 37344 h 1112271"/>
              <a:gd name="connsiteX1800" fmla="*/ 6299 w 1128251"/>
              <a:gd name="connsiteY1800" fmla="*/ 36827 h 1112271"/>
              <a:gd name="connsiteX1801" fmla="*/ 762 w 1128251"/>
              <a:gd name="connsiteY1801" fmla="*/ 35702 h 1112271"/>
              <a:gd name="connsiteX1802" fmla="*/ 180 w 1128251"/>
              <a:gd name="connsiteY1802" fmla="*/ 35584 h 1112271"/>
              <a:gd name="connsiteX1803" fmla="*/ 484 w 1128251"/>
              <a:gd name="connsiteY1803" fmla="*/ 35828 h 1112271"/>
              <a:gd name="connsiteX1804" fmla="*/ 9033 w 1128251"/>
              <a:gd name="connsiteY1804" fmla="*/ 48937 h 1112271"/>
              <a:gd name="connsiteX1805" fmla="*/ 16157 w 1128251"/>
              <a:gd name="connsiteY1805" fmla="*/ 60051 h 1112271"/>
              <a:gd name="connsiteX1806" fmla="*/ 21002 w 1128251"/>
              <a:gd name="connsiteY1806" fmla="*/ 72875 h 1112271"/>
              <a:gd name="connsiteX1807" fmla="*/ 23724 w 1128251"/>
              <a:gd name="connsiteY1807" fmla="*/ 79638 h 1112271"/>
              <a:gd name="connsiteX1808" fmla="*/ 29836 w 1128251"/>
              <a:gd name="connsiteY1808" fmla="*/ 94817 h 1112271"/>
              <a:gd name="connsiteX1809" fmla="*/ 36960 w 1128251"/>
              <a:gd name="connsiteY1809" fmla="*/ 114196 h 1112271"/>
              <a:gd name="connsiteX1810" fmla="*/ 45224 w 1128251"/>
              <a:gd name="connsiteY1810" fmla="*/ 134998 h 1112271"/>
              <a:gd name="connsiteX1811" fmla="*/ 52349 w 1128251"/>
              <a:gd name="connsiteY1811" fmla="*/ 151242 h 1112271"/>
              <a:gd name="connsiteX1812" fmla="*/ 65742 w 1128251"/>
              <a:gd name="connsiteY1812" fmla="*/ 172616 h 1112271"/>
              <a:gd name="connsiteX1813" fmla="*/ 77142 w 1128251"/>
              <a:gd name="connsiteY1813" fmla="*/ 189428 h 1112271"/>
              <a:gd name="connsiteX1814" fmla="*/ 88825 w 1128251"/>
              <a:gd name="connsiteY1814" fmla="*/ 203963 h 1112271"/>
              <a:gd name="connsiteX1815" fmla="*/ 99654 w 1128251"/>
              <a:gd name="connsiteY1815" fmla="*/ 215362 h 1112271"/>
              <a:gd name="connsiteX1816" fmla="*/ 115043 w 1128251"/>
              <a:gd name="connsiteY1816" fmla="*/ 227900 h 1112271"/>
              <a:gd name="connsiteX1817" fmla="*/ 131001 w 1128251"/>
              <a:gd name="connsiteY1817" fmla="*/ 241008 h 1112271"/>
              <a:gd name="connsiteX1818" fmla="*/ 144395 w 1128251"/>
              <a:gd name="connsiteY1818" fmla="*/ 248419 h 1112271"/>
              <a:gd name="connsiteX1819" fmla="*/ 157219 w 1128251"/>
              <a:gd name="connsiteY1819" fmla="*/ 252409 h 1112271"/>
              <a:gd name="connsiteX1820" fmla="*/ 164343 w 1128251"/>
              <a:gd name="connsiteY1820" fmla="*/ 254972 h 1112271"/>
              <a:gd name="connsiteX1821" fmla="*/ 170612 w 1128251"/>
              <a:gd name="connsiteY1821" fmla="*/ 255828 h 1112271"/>
              <a:gd name="connsiteX1822" fmla="*/ 174888 w 1128251"/>
              <a:gd name="connsiteY1822" fmla="*/ 257253 h 1112271"/>
              <a:gd name="connsiteX1823" fmla="*/ 185147 w 1128251"/>
              <a:gd name="connsiteY1823" fmla="*/ 261243 h 1112271"/>
              <a:gd name="connsiteX1824" fmla="*/ 198256 w 1128251"/>
              <a:gd name="connsiteY1824" fmla="*/ 264378 h 1112271"/>
              <a:gd name="connsiteX1825" fmla="*/ 207090 w 1128251"/>
              <a:gd name="connsiteY1825" fmla="*/ 267797 h 1112271"/>
              <a:gd name="connsiteX1826" fmla="*/ 213075 w 1128251"/>
              <a:gd name="connsiteY1826" fmla="*/ 272926 h 1112271"/>
              <a:gd name="connsiteX1827" fmla="*/ 220484 w 1128251"/>
              <a:gd name="connsiteY1827" fmla="*/ 282900 h 1112271"/>
              <a:gd name="connsiteX1828" fmla="*/ 228463 w 1128251"/>
              <a:gd name="connsiteY1828" fmla="*/ 288600 h 1112271"/>
              <a:gd name="connsiteX1829" fmla="*/ 234448 w 1128251"/>
              <a:gd name="connsiteY1829" fmla="*/ 293159 h 1112271"/>
              <a:gd name="connsiteX1830" fmla="*/ 246986 w 1128251"/>
              <a:gd name="connsiteY1830" fmla="*/ 311968 h 1112271"/>
              <a:gd name="connsiteX1831" fmla="*/ 258100 w 1128251"/>
              <a:gd name="connsiteY1831" fmla="*/ 326217 h 1112271"/>
              <a:gd name="connsiteX1832" fmla="*/ 271779 w 1128251"/>
              <a:gd name="connsiteY1832" fmla="*/ 341036 h 1112271"/>
              <a:gd name="connsiteX1833" fmla="*/ 275769 w 1128251"/>
              <a:gd name="connsiteY1833" fmla="*/ 347305 h 1112271"/>
              <a:gd name="connsiteX1834" fmla="*/ 279474 w 1128251"/>
              <a:gd name="connsiteY1834" fmla="*/ 351579 h 1112271"/>
              <a:gd name="connsiteX1835" fmla="*/ 284604 w 1128251"/>
              <a:gd name="connsiteY1835" fmla="*/ 354429 h 1112271"/>
              <a:gd name="connsiteX1836" fmla="*/ 290588 w 1128251"/>
              <a:gd name="connsiteY1836" fmla="*/ 355000 h 1112271"/>
              <a:gd name="connsiteX1837" fmla="*/ 294862 w 1128251"/>
              <a:gd name="connsiteY1837" fmla="*/ 357564 h 1112271"/>
              <a:gd name="connsiteX1838" fmla="*/ 298566 w 1128251"/>
              <a:gd name="connsiteY1838" fmla="*/ 363264 h 1112271"/>
              <a:gd name="connsiteX1839" fmla="*/ 302556 w 1128251"/>
              <a:gd name="connsiteY1839" fmla="*/ 370388 h 1112271"/>
              <a:gd name="connsiteX1840" fmla="*/ 309111 w 1128251"/>
              <a:gd name="connsiteY1840" fmla="*/ 378367 h 1112271"/>
              <a:gd name="connsiteX1841" fmla="*/ 313101 w 1128251"/>
              <a:gd name="connsiteY1841" fmla="*/ 384921 h 1112271"/>
              <a:gd name="connsiteX1842" fmla="*/ 315380 w 1128251"/>
              <a:gd name="connsiteY1842" fmla="*/ 393755 h 1112271"/>
              <a:gd name="connsiteX1843" fmla="*/ 317945 w 1128251"/>
              <a:gd name="connsiteY1843" fmla="*/ 401735 h 1112271"/>
              <a:gd name="connsiteX1844" fmla="*/ 317945 w 1128251"/>
              <a:gd name="connsiteY1844" fmla="*/ 406009 h 1112271"/>
              <a:gd name="connsiteX1845" fmla="*/ 317375 w 1128251"/>
              <a:gd name="connsiteY1845" fmla="*/ 409430 h 1112271"/>
              <a:gd name="connsiteX1846" fmla="*/ 317375 w 1128251"/>
              <a:gd name="connsiteY1846" fmla="*/ 413133 h 1112271"/>
              <a:gd name="connsiteX1847" fmla="*/ 318801 w 1128251"/>
              <a:gd name="connsiteY1847" fmla="*/ 419404 h 1112271"/>
              <a:gd name="connsiteX1848" fmla="*/ 319940 w 1128251"/>
              <a:gd name="connsiteY1848" fmla="*/ 426813 h 1112271"/>
              <a:gd name="connsiteX1849" fmla="*/ 319940 w 1128251"/>
              <a:gd name="connsiteY1849" fmla="*/ 435647 h 1112271"/>
              <a:gd name="connsiteX1850" fmla="*/ 320795 w 1128251"/>
              <a:gd name="connsiteY1850" fmla="*/ 438782 h 1112271"/>
              <a:gd name="connsiteX1851" fmla="*/ 321365 w 1128251"/>
              <a:gd name="connsiteY1851" fmla="*/ 441061 h 1112271"/>
              <a:gd name="connsiteX1852" fmla="*/ 319940 w 1128251"/>
              <a:gd name="connsiteY1852" fmla="*/ 444482 h 1112271"/>
              <a:gd name="connsiteX1853" fmla="*/ 316235 w 1128251"/>
              <a:gd name="connsiteY1853" fmla="*/ 447901 h 1112271"/>
              <a:gd name="connsiteX1854" fmla="*/ 308826 w 1128251"/>
              <a:gd name="connsiteY1854" fmla="*/ 460439 h 1112271"/>
              <a:gd name="connsiteX1855" fmla="*/ 308256 w 1128251"/>
              <a:gd name="connsiteY1855" fmla="*/ 462434 h 1112271"/>
              <a:gd name="connsiteX1856" fmla="*/ 308540 w 1128251"/>
              <a:gd name="connsiteY1856" fmla="*/ 467563 h 1112271"/>
              <a:gd name="connsiteX1857" fmla="*/ 309966 w 1128251"/>
              <a:gd name="connsiteY1857" fmla="*/ 472124 h 1112271"/>
              <a:gd name="connsiteX1858" fmla="*/ 310251 w 1128251"/>
              <a:gd name="connsiteY1858" fmla="*/ 476682 h 1112271"/>
              <a:gd name="connsiteX1859" fmla="*/ 309966 w 1128251"/>
              <a:gd name="connsiteY1859" fmla="*/ 482098 h 1112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</a:cxnLst>
            <a:rect l="l" t="t" r="r" b="b"/>
            <a:pathLst>
              <a:path w="1128251" h="1112271">
                <a:moveTo>
                  <a:pt x="309966" y="482098"/>
                </a:moveTo>
                <a:lnTo>
                  <a:pt x="308826" y="487512"/>
                </a:lnTo>
                <a:lnTo>
                  <a:pt x="308540" y="494352"/>
                </a:lnTo>
                <a:lnTo>
                  <a:pt x="309966" y="499197"/>
                </a:lnTo>
                <a:lnTo>
                  <a:pt x="311390" y="501760"/>
                </a:lnTo>
                <a:lnTo>
                  <a:pt x="318230" y="508885"/>
                </a:lnTo>
                <a:lnTo>
                  <a:pt x="325354" y="518290"/>
                </a:lnTo>
                <a:lnTo>
                  <a:pt x="327547" y="521680"/>
                </a:lnTo>
                <a:lnTo>
                  <a:pt x="328489" y="523135"/>
                </a:lnTo>
                <a:lnTo>
                  <a:pt x="329136" y="527877"/>
                </a:lnTo>
                <a:lnTo>
                  <a:pt x="329344" y="529404"/>
                </a:lnTo>
                <a:lnTo>
                  <a:pt x="329344" y="538238"/>
                </a:lnTo>
                <a:lnTo>
                  <a:pt x="331623" y="544792"/>
                </a:lnTo>
                <a:lnTo>
                  <a:pt x="334758" y="551632"/>
                </a:lnTo>
                <a:lnTo>
                  <a:pt x="338179" y="561891"/>
                </a:lnTo>
                <a:lnTo>
                  <a:pt x="338747" y="568160"/>
                </a:lnTo>
                <a:lnTo>
                  <a:pt x="339603" y="577565"/>
                </a:lnTo>
                <a:lnTo>
                  <a:pt x="342453" y="585544"/>
                </a:lnTo>
                <a:lnTo>
                  <a:pt x="348437" y="592669"/>
                </a:lnTo>
                <a:lnTo>
                  <a:pt x="353830" y="598509"/>
                </a:lnTo>
                <a:lnTo>
                  <a:pt x="354059" y="598830"/>
                </a:lnTo>
                <a:lnTo>
                  <a:pt x="354808" y="599953"/>
                </a:lnTo>
                <a:lnTo>
                  <a:pt x="355781" y="600851"/>
                </a:lnTo>
                <a:lnTo>
                  <a:pt x="356678" y="601748"/>
                </a:lnTo>
                <a:lnTo>
                  <a:pt x="357427" y="602872"/>
                </a:lnTo>
                <a:lnTo>
                  <a:pt x="358400" y="603771"/>
                </a:lnTo>
                <a:lnTo>
                  <a:pt x="359298" y="604744"/>
                </a:lnTo>
                <a:lnTo>
                  <a:pt x="360197" y="605642"/>
                </a:lnTo>
                <a:lnTo>
                  <a:pt x="360944" y="606690"/>
                </a:lnTo>
                <a:lnTo>
                  <a:pt x="361693" y="607813"/>
                </a:lnTo>
                <a:lnTo>
                  <a:pt x="362666" y="608711"/>
                </a:lnTo>
                <a:lnTo>
                  <a:pt x="363415" y="609834"/>
                </a:lnTo>
                <a:lnTo>
                  <a:pt x="364313" y="610732"/>
                </a:lnTo>
                <a:lnTo>
                  <a:pt x="365062" y="611853"/>
                </a:lnTo>
                <a:lnTo>
                  <a:pt x="366034" y="612753"/>
                </a:lnTo>
                <a:lnTo>
                  <a:pt x="366934" y="613651"/>
                </a:lnTo>
                <a:lnTo>
                  <a:pt x="367681" y="614774"/>
                </a:lnTo>
                <a:lnTo>
                  <a:pt x="368580" y="615671"/>
                </a:lnTo>
                <a:lnTo>
                  <a:pt x="369553" y="616571"/>
                </a:lnTo>
                <a:lnTo>
                  <a:pt x="370451" y="617544"/>
                </a:lnTo>
                <a:lnTo>
                  <a:pt x="371424" y="618441"/>
                </a:lnTo>
                <a:lnTo>
                  <a:pt x="372323" y="619565"/>
                </a:lnTo>
                <a:lnTo>
                  <a:pt x="373296" y="620462"/>
                </a:lnTo>
                <a:lnTo>
                  <a:pt x="373970" y="621586"/>
                </a:lnTo>
                <a:lnTo>
                  <a:pt x="374943" y="622483"/>
                </a:lnTo>
                <a:lnTo>
                  <a:pt x="375692" y="623531"/>
                </a:lnTo>
                <a:lnTo>
                  <a:pt x="376589" y="624429"/>
                </a:lnTo>
                <a:lnTo>
                  <a:pt x="377338" y="625553"/>
                </a:lnTo>
                <a:lnTo>
                  <a:pt x="378311" y="626450"/>
                </a:lnTo>
                <a:lnTo>
                  <a:pt x="379060" y="627573"/>
                </a:lnTo>
                <a:lnTo>
                  <a:pt x="379958" y="628471"/>
                </a:lnTo>
                <a:lnTo>
                  <a:pt x="380706" y="629595"/>
                </a:lnTo>
                <a:lnTo>
                  <a:pt x="381604" y="630492"/>
                </a:lnTo>
                <a:lnTo>
                  <a:pt x="382203" y="631764"/>
                </a:lnTo>
                <a:lnTo>
                  <a:pt x="382951" y="632888"/>
                </a:lnTo>
                <a:lnTo>
                  <a:pt x="383326" y="634011"/>
                </a:lnTo>
                <a:lnTo>
                  <a:pt x="383625" y="634833"/>
                </a:lnTo>
                <a:lnTo>
                  <a:pt x="383849" y="635434"/>
                </a:lnTo>
                <a:lnTo>
                  <a:pt x="384449" y="636781"/>
                </a:lnTo>
                <a:lnTo>
                  <a:pt x="384824" y="638202"/>
                </a:lnTo>
                <a:lnTo>
                  <a:pt x="385196" y="639700"/>
                </a:lnTo>
                <a:lnTo>
                  <a:pt x="385571" y="641196"/>
                </a:lnTo>
                <a:lnTo>
                  <a:pt x="385797" y="642844"/>
                </a:lnTo>
                <a:lnTo>
                  <a:pt x="386021" y="644491"/>
                </a:lnTo>
                <a:lnTo>
                  <a:pt x="386171" y="645763"/>
                </a:lnTo>
                <a:lnTo>
                  <a:pt x="386395" y="647035"/>
                </a:lnTo>
                <a:lnTo>
                  <a:pt x="386395" y="648907"/>
                </a:lnTo>
                <a:lnTo>
                  <a:pt x="386619" y="650554"/>
                </a:lnTo>
                <a:lnTo>
                  <a:pt x="386619" y="652424"/>
                </a:lnTo>
                <a:lnTo>
                  <a:pt x="386619" y="654221"/>
                </a:lnTo>
                <a:lnTo>
                  <a:pt x="386994" y="655717"/>
                </a:lnTo>
                <a:lnTo>
                  <a:pt x="387368" y="657215"/>
                </a:lnTo>
                <a:lnTo>
                  <a:pt x="387742" y="658638"/>
                </a:lnTo>
                <a:lnTo>
                  <a:pt x="387966" y="659985"/>
                </a:lnTo>
                <a:lnTo>
                  <a:pt x="388341" y="661406"/>
                </a:lnTo>
                <a:lnTo>
                  <a:pt x="388341" y="663278"/>
                </a:lnTo>
                <a:lnTo>
                  <a:pt x="388190" y="664925"/>
                </a:lnTo>
                <a:lnTo>
                  <a:pt x="388042" y="666571"/>
                </a:lnTo>
                <a:lnTo>
                  <a:pt x="387667" y="668069"/>
                </a:lnTo>
                <a:lnTo>
                  <a:pt x="386918" y="669191"/>
                </a:lnTo>
                <a:lnTo>
                  <a:pt x="386395" y="670464"/>
                </a:lnTo>
                <a:lnTo>
                  <a:pt x="385646" y="671586"/>
                </a:lnTo>
                <a:lnTo>
                  <a:pt x="384897" y="672710"/>
                </a:lnTo>
                <a:lnTo>
                  <a:pt x="384000" y="673607"/>
                </a:lnTo>
                <a:lnTo>
                  <a:pt x="383720" y="674073"/>
                </a:lnTo>
                <a:lnTo>
                  <a:pt x="383326" y="674731"/>
                </a:lnTo>
                <a:lnTo>
                  <a:pt x="383475" y="674731"/>
                </a:lnTo>
                <a:lnTo>
                  <a:pt x="383326" y="674881"/>
                </a:lnTo>
                <a:lnTo>
                  <a:pt x="382577" y="676003"/>
                </a:lnTo>
                <a:lnTo>
                  <a:pt x="382054" y="677275"/>
                </a:lnTo>
                <a:lnTo>
                  <a:pt x="381455" y="678622"/>
                </a:lnTo>
                <a:lnTo>
                  <a:pt x="380931" y="679896"/>
                </a:lnTo>
                <a:lnTo>
                  <a:pt x="380407" y="681168"/>
                </a:lnTo>
                <a:lnTo>
                  <a:pt x="379658" y="682291"/>
                </a:lnTo>
                <a:lnTo>
                  <a:pt x="379133" y="683564"/>
                </a:lnTo>
                <a:lnTo>
                  <a:pt x="378610" y="684911"/>
                </a:lnTo>
                <a:lnTo>
                  <a:pt x="378012" y="686183"/>
                </a:lnTo>
                <a:lnTo>
                  <a:pt x="377487" y="687455"/>
                </a:lnTo>
                <a:lnTo>
                  <a:pt x="376740" y="688578"/>
                </a:lnTo>
                <a:lnTo>
                  <a:pt x="376064" y="689702"/>
                </a:lnTo>
                <a:lnTo>
                  <a:pt x="375167" y="690599"/>
                </a:lnTo>
                <a:lnTo>
                  <a:pt x="374194" y="691572"/>
                </a:lnTo>
                <a:lnTo>
                  <a:pt x="373520" y="692696"/>
                </a:lnTo>
                <a:lnTo>
                  <a:pt x="372547" y="693593"/>
                </a:lnTo>
                <a:lnTo>
                  <a:pt x="372024" y="694866"/>
                </a:lnTo>
                <a:lnTo>
                  <a:pt x="371275" y="695989"/>
                </a:lnTo>
                <a:lnTo>
                  <a:pt x="370750" y="697336"/>
                </a:lnTo>
                <a:lnTo>
                  <a:pt x="370601" y="697487"/>
                </a:lnTo>
                <a:lnTo>
                  <a:pt x="370077" y="698759"/>
                </a:lnTo>
                <a:lnTo>
                  <a:pt x="369329" y="699880"/>
                </a:lnTo>
                <a:lnTo>
                  <a:pt x="368580" y="701004"/>
                </a:lnTo>
                <a:lnTo>
                  <a:pt x="368430" y="702650"/>
                </a:lnTo>
                <a:lnTo>
                  <a:pt x="368430" y="704523"/>
                </a:lnTo>
                <a:lnTo>
                  <a:pt x="368430" y="706318"/>
                </a:lnTo>
                <a:lnTo>
                  <a:pt x="368654" y="707966"/>
                </a:lnTo>
                <a:lnTo>
                  <a:pt x="368804" y="709686"/>
                </a:lnTo>
                <a:lnTo>
                  <a:pt x="368880" y="711483"/>
                </a:lnTo>
                <a:lnTo>
                  <a:pt x="368654" y="713130"/>
                </a:lnTo>
                <a:lnTo>
                  <a:pt x="368505" y="714777"/>
                </a:lnTo>
                <a:lnTo>
                  <a:pt x="367982" y="716124"/>
                </a:lnTo>
                <a:lnTo>
                  <a:pt x="367607" y="717546"/>
                </a:lnTo>
                <a:lnTo>
                  <a:pt x="367233" y="719044"/>
                </a:lnTo>
                <a:lnTo>
                  <a:pt x="366934" y="720540"/>
                </a:lnTo>
                <a:lnTo>
                  <a:pt x="366708" y="722187"/>
                </a:lnTo>
                <a:lnTo>
                  <a:pt x="366934" y="723833"/>
                </a:lnTo>
                <a:lnTo>
                  <a:pt x="367308" y="725331"/>
                </a:lnTo>
                <a:lnTo>
                  <a:pt x="367532" y="726978"/>
                </a:lnTo>
                <a:lnTo>
                  <a:pt x="367907" y="728476"/>
                </a:lnTo>
                <a:lnTo>
                  <a:pt x="368281" y="729896"/>
                </a:lnTo>
                <a:lnTo>
                  <a:pt x="368430" y="730570"/>
                </a:lnTo>
                <a:lnTo>
                  <a:pt x="368654" y="731394"/>
                </a:lnTo>
                <a:lnTo>
                  <a:pt x="368880" y="733041"/>
                </a:lnTo>
                <a:lnTo>
                  <a:pt x="369254" y="734539"/>
                </a:lnTo>
                <a:lnTo>
                  <a:pt x="369629" y="735959"/>
                </a:lnTo>
                <a:lnTo>
                  <a:pt x="370152" y="737233"/>
                </a:lnTo>
                <a:lnTo>
                  <a:pt x="370901" y="738355"/>
                </a:lnTo>
                <a:lnTo>
                  <a:pt x="371125" y="739629"/>
                </a:lnTo>
                <a:lnTo>
                  <a:pt x="371499" y="740750"/>
                </a:lnTo>
                <a:lnTo>
                  <a:pt x="371723" y="742397"/>
                </a:lnTo>
                <a:lnTo>
                  <a:pt x="371349" y="743895"/>
                </a:lnTo>
                <a:lnTo>
                  <a:pt x="371349" y="745393"/>
                </a:lnTo>
                <a:lnTo>
                  <a:pt x="371349" y="747188"/>
                </a:lnTo>
                <a:lnTo>
                  <a:pt x="371574" y="748834"/>
                </a:lnTo>
                <a:lnTo>
                  <a:pt x="371574" y="750707"/>
                </a:lnTo>
                <a:lnTo>
                  <a:pt x="371949" y="752203"/>
                </a:lnTo>
                <a:lnTo>
                  <a:pt x="371949" y="754000"/>
                </a:lnTo>
                <a:lnTo>
                  <a:pt x="372024" y="755646"/>
                </a:lnTo>
                <a:lnTo>
                  <a:pt x="372024" y="755870"/>
                </a:lnTo>
                <a:lnTo>
                  <a:pt x="371798" y="757519"/>
                </a:lnTo>
                <a:lnTo>
                  <a:pt x="371798" y="759389"/>
                </a:lnTo>
                <a:lnTo>
                  <a:pt x="371649" y="761036"/>
                </a:lnTo>
                <a:lnTo>
                  <a:pt x="371499" y="762682"/>
                </a:lnTo>
                <a:lnTo>
                  <a:pt x="371125" y="764105"/>
                </a:lnTo>
                <a:lnTo>
                  <a:pt x="370750" y="765601"/>
                </a:lnTo>
                <a:lnTo>
                  <a:pt x="370601" y="767249"/>
                </a:lnTo>
                <a:lnTo>
                  <a:pt x="370227" y="768745"/>
                </a:lnTo>
                <a:lnTo>
                  <a:pt x="370077" y="770392"/>
                </a:lnTo>
                <a:lnTo>
                  <a:pt x="369702" y="771890"/>
                </a:lnTo>
                <a:lnTo>
                  <a:pt x="369403" y="773388"/>
                </a:lnTo>
                <a:lnTo>
                  <a:pt x="368804" y="774660"/>
                </a:lnTo>
                <a:lnTo>
                  <a:pt x="368281" y="775932"/>
                </a:lnTo>
                <a:lnTo>
                  <a:pt x="368131" y="776306"/>
                </a:lnTo>
                <a:lnTo>
                  <a:pt x="367756" y="777802"/>
                </a:lnTo>
                <a:lnTo>
                  <a:pt x="367607" y="779449"/>
                </a:lnTo>
                <a:lnTo>
                  <a:pt x="367233" y="780947"/>
                </a:lnTo>
                <a:lnTo>
                  <a:pt x="366859" y="782369"/>
                </a:lnTo>
                <a:lnTo>
                  <a:pt x="366484" y="783865"/>
                </a:lnTo>
                <a:lnTo>
                  <a:pt x="365961" y="785139"/>
                </a:lnTo>
                <a:lnTo>
                  <a:pt x="365436" y="786487"/>
                </a:lnTo>
                <a:lnTo>
                  <a:pt x="365062" y="787907"/>
                </a:lnTo>
                <a:lnTo>
                  <a:pt x="365062" y="789780"/>
                </a:lnTo>
                <a:lnTo>
                  <a:pt x="364986" y="790828"/>
                </a:lnTo>
                <a:lnTo>
                  <a:pt x="364913" y="791426"/>
                </a:lnTo>
                <a:lnTo>
                  <a:pt x="364762" y="793073"/>
                </a:lnTo>
                <a:lnTo>
                  <a:pt x="364614" y="794719"/>
                </a:lnTo>
                <a:lnTo>
                  <a:pt x="364463" y="795318"/>
                </a:lnTo>
                <a:lnTo>
                  <a:pt x="364239" y="796217"/>
                </a:lnTo>
                <a:lnTo>
                  <a:pt x="363865" y="797713"/>
                </a:lnTo>
                <a:lnTo>
                  <a:pt x="363714" y="799360"/>
                </a:lnTo>
                <a:lnTo>
                  <a:pt x="363340" y="800858"/>
                </a:lnTo>
                <a:lnTo>
                  <a:pt x="363340" y="802655"/>
                </a:lnTo>
                <a:lnTo>
                  <a:pt x="363041" y="804151"/>
                </a:lnTo>
                <a:lnTo>
                  <a:pt x="362817" y="805797"/>
                </a:lnTo>
                <a:lnTo>
                  <a:pt x="362817" y="807670"/>
                </a:lnTo>
                <a:lnTo>
                  <a:pt x="362972" y="808809"/>
                </a:lnTo>
                <a:lnTo>
                  <a:pt x="363041" y="809316"/>
                </a:lnTo>
                <a:lnTo>
                  <a:pt x="363265" y="810963"/>
                </a:lnTo>
                <a:lnTo>
                  <a:pt x="363415" y="812609"/>
                </a:lnTo>
                <a:lnTo>
                  <a:pt x="363490" y="814482"/>
                </a:lnTo>
                <a:lnTo>
                  <a:pt x="363639" y="816128"/>
                </a:lnTo>
                <a:lnTo>
                  <a:pt x="364014" y="817551"/>
                </a:lnTo>
                <a:lnTo>
                  <a:pt x="364614" y="818823"/>
                </a:lnTo>
                <a:lnTo>
                  <a:pt x="364986" y="820319"/>
                </a:lnTo>
                <a:lnTo>
                  <a:pt x="365511" y="821593"/>
                </a:lnTo>
                <a:lnTo>
                  <a:pt x="365886" y="823089"/>
                </a:lnTo>
                <a:lnTo>
                  <a:pt x="366484" y="824361"/>
                </a:lnTo>
                <a:lnTo>
                  <a:pt x="367083" y="825635"/>
                </a:lnTo>
                <a:lnTo>
                  <a:pt x="367756" y="826756"/>
                </a:lnTo>
                <a:lnTo>
                  <a:pt x="368355" y="828029"/>
                </a:lnTo>
                <a:lnTo>
                  <a:pt x="369104" y="829152"/>
                </a:lnTo>
                <a:lnTo>
                  <a:pt x="369629" y="830424"/>
                </a:lnTo>
                <a:lnTo>
                  <a:pt x="370376" y="831472"/>
                </a:lnTo>
                <a:lnTo>
                  <a:pt x="371349" y="832445"/>
                </a:lnTo>
                <a:lnTo>
                  <a:pt x="372098" y="833493"/>
                </a:lnTo>
                <a:lnTo>
                  <a:pt x="372846" y="834616"/>
                </a:lnTo>
                <a:lnTo>
                  <a:pt x="373746" y="835514"/>
                </a:lnTo>
                <a:lnTo>
                  <a:pt x="374493" y="836638"/>
                </a:lnTo>
                <a:lnTo>
                  <a:pt x="375242" y="837686"/>
                </a:lnTo>
                <a:lnTo>
                  <a:pt x="376140" y="838658"/>
                </a:lnTo>
                <a:lnTo>
                  <a:pt x="376740" y="839931"/>
                </a:lnTo>
                <a:lnTo>
                  <a:pt x="377487" y="840979"/>
                </a:lnTo>
                <a:lnTo>
                  <a:pt x="378012" y="842326"/>
                </a:lnTo>
                <a:lnTo>
                  <a:pt x="378761" y="843374"/>
                </a:lnTo>
                <a:lnTo>
                  <a:pt x="379508" y="844498"/>
                </a:lnTo>
                <a:lnTo>
                  <a:pt x="380108" y="845770"/>
                </a:lnTo>
                <a:lnTo>
                  <a:pt x="380631" y="847042"/>
                </a:lnTo>
                <a:lnTo>
                  <a:pt x="381230" y="848314"/>
                </a:lnTo>
                <a:lnTo>
                  <a:pt x="381755" y="849661"/>
                </a:lnTo>
                <a:lnTo>
                  <a:pt x="382129" y="851084"/>
                </a:lnTo>
                <a:lnTo>
                  <a:pt x="382728" y="852356"/>
                </a:lnTo>
                <a:lnTo>
                  <a:pt x="383326" y="853628"/>
                </a:lnTo>
                <a:lnTo>
                  <a:pt x="383700" y="855126"/>
                </a:lnTo>
                <a:lnTo>
                  <a:pt x="384224" y="856398"/>
                </a:lnTo>
                <a:lnTo>
                  <a:pt x="384824" y="857670"/>
                </a:lnTo>
                <a:lnTo>
                  <a:pt x="385196" y="859168"/>
                </a:lnTo>
                <a:lnTo>
                  <a:pt x="385721" y="860440"/>
                </a:lnTo>
                <a:lnTo>
                  <a:pt x="386096" y="861938"/>
                </a:lnTo>
                <a:lnTo>
                  <a:pt x="386694" y="863210"/>
                </a:lnTo>
                <a:lnTo>
                  <a:pt x="387069" y="864632"/>
                </a:lnTo>
                <a:lnTo>
                  <a:pt x="387293" y="866354"/>
                </a:lnTo>
                <a:lnTo>
                  <a:pt x="387667" y="867777"/>
                </a:lnTo>
                <a:lnTo>
                  <a:pt x="388416" y="868899"/>
                </a:lnTo>
                <a:lnTo>
                  <a:pt x="388566" y="869198"/>
                </a:lnTo>
                <a:lnTo>
                  <a:pt x="389090" y="869947"/>
                </a:lnTo>
                <a:lnTo>
                  <a:pt x="389688" y="871294"/>
                </a:lnTo>
                <a:lnTo>
                  <a:pt x="390287" y="872566"/>
                </a:lnTo>
                <a:lnTo>
                  <a:pt x="390661" y="873614"/>
                </a:lnTo>
                <a:lnTo>
                  <a:pt x="391186" y="874962"/>
                </a:lnTo>
                <a:lnTo>
                  <a:pt x="391560" y="876384"/>
                </a:lnTo>
                <a:lnTo>
                  <a:pt x="391935" y="877882"/>
                </a:lnTo>
                <a:lnTo>
                  <a:pt x="392159" y="879529"/>
                </a:lnTo>
                <a:lnTo>
                  <a:pt x="392308" y="881025"/>
                </a:lnTo>
                <a:lnTo>
                  <a:pt x="392308" y="881175"/>
                </a:lnTo>
                <a:lnTo>
                  <a:pt x="392159" y="882822"/>
                </a:lnTo>
                <a:lnTo>
                  <a:pt x="392008" y="884468"/>
                </a:lnTo>
                <a:lnTo>
                  <a:pt x="391860" y="886115"/>
                </a:lnTo>
                <a:lnTo>
                  <a:pt x="391634" y="887837"/>
                </a:lnTo>
                <a:lnTo>
                  <a:pt x="391709" y="889634"/>
                </a:lnTo>
                <a:lnTo>
                  <a:pt x="391709" y="891504"/>
                </a:lnTo>
                <a:lnTo>
                  <a:pt x="391709" y="893301"/>
                </a:lnTo>
                <a:lnTo>
                  <a:pt x="392084" y="894797"/>
                </a:lnTo>
                <a:lnTo>
                  <a:pt x="392458" y="896295"/>
                </a:lnTo>
                <a:lnTo>
                  <a:pt x="393057" y="897567"/>
                </a:lnTo>
                <a:lnTo>
                  <a:pt x="393581" y="898839"/>
                </a:lnTo>
                <a:lnTo>
                  <a:pt x="394180" y="900113"/>
                </a:lnTo>
                <a:lnTo>
                  <a:pt x="394929" y="901161"/>
                </a:lnTo>
                <a:lnTo>
                  <a:pt x="395452" y="902509"/>
                </a:lnTo>
                <a:lnTo>
                  <a:pt x="396050" y="903781"/>
                </a:lnTo>
                <a:lnTo>
                  <a:pt x="396799" y="904829"/>
                </a:lnTo>
                <a:lnTo>
                  <a:pt x="396875" y="905020"/>
                </a:lnTo>
                <a:lnTo>
                  <a:pt x="397324" y="906176"/>
                </a:lnTo>
                <a:lnTo>
                  <a:pt x="397923" y="907448"/>
                </a:lnTo>
                <a:lnTo>
                  <a:pt x="398670" y="908496"/>
                </a:lnTo>
                <a:lnTo>
                  <a:pt x="399195" y="909844"/>
                </a:lnTo>
                <a:lnTo>
                  <a:pt x="399793" y="911116"/>
                </a:lnTo>
                <a:lnTo>
                  <a:pt x="400318" y="912388"/>
                </a:lnTo>
                <a:lnTo>
                  <a:pt x="401067" y="913511"/>
                </a:lnTo>
                <a:lnTo>
                  <a:pt x="401664" y="914783"/>
                </a:lnTo>
                <a:lnTo>
                  <a:pt x="402189" y="916056"/>
                </a:lnTo>
                <a:lnTo>
                  <a:pt x="402787" y="917329"/>
                </a:lnTo>
                <a:lnTo>
                  <a:pt x="403461" y="918376"/>
                </a:lnTo>
                <a:lnTo>
                  <a:pt x="404061" y="919723"/>
                </a:lnTo>
                <a:lnTo>
                  <a:pt x="404584" y="920997"/>
                </a:lnTo>
                <a:lnTo>
                  <a:pt x="405183" y="922269"/>
                </a:lnTo>
                <a:lnTo>
                  <a:pt x="405932" y="923391"/>
                </a:lnTo>
                <a:lnTo>
                  <a:pt x="406455" y="924439"/>
                </a:lnTo>
                <a:lnTo>
                  <a:pt x="406905" y="925937"/>
                </a:lnTo>
                <a:lnTo>
                  <a:pt x="407055" y="927583"/>
                </a:lnTo>
                <a:lnTo>
                  <a:pt x="407279" y="928855"/>
                </a:lnTo>
                <a:lnTo>
                  <a:pt x="407653" y="929979"/>
                </a:lnTo>
                <a:lnTo>
                  <a:pt x="408028" y="931401"/>
                </a:lnTo>
                <a:lnTo>
                  <a:pt x="408551" y="932673"/>
                </a:lnTo>
                <a:lnTo>
                  <a:pt x="408925" y="934171"/>
                </a:lnTo>
                <a:lnTo>
                  <a:pt x="409526" y="935443"/>
                </a:lnTo>
                <a:lnTo>
                  <a:pt x="410049" y="936715"/>
                </a:lnTo>
                <a:lnTo>
                  <a:pt x="410647" y="937987"/>
                </a:lnTo>
                <a:lnTo>
                  <a:pt x="411172" y="939335"/>
                </a:lnTo>
                <a:lnTo>
                  <a:pt x="411769" y="940607"/>
                </a:lnTo>
                <a:lnTo>
                  <a:pt x="412518" y="941655"/>
                </a:lnTo>
                <a:lnTo>
                  <a:pt x="413043" y="943002"/>
                </a:lnTo>
                <a:lnTo>
                  <a:pt x="413298" y="943547"/>
                </a:lnTo>
                <a:lnTo>
                  <a:pt x="413641" y="944276"/>
                </a:lnTo>
                <a:lnTo>
                  <a:pt x="414016" y="945697"/>
                </a:lnTo>
                <a:lnTo>
                  <a:pt x="414390" y="947195"/>
                </a:lnTo>
                <a:lnTo>
                  <a:pt x="414989" y="948467"/>
                </a:lnTo>
                <a:lnTo>
                  <a:pt x="415512" y="949739"/>
                </a:lnTo>
                <a:lnTo>
                  <a:pt x="415886" y="951237"/>
                </a:lnTo>
                <a:lnTo>
                  <a:pt x="416112" y="952884"/>
                </a:lnTo>
                <a:lnTo>
                  <a:pt x="416112" y="954681"/>
                </a:lnTo>
                <a:lnTo>
                  <a:pt x="416336" y="956028"/>
                </a:lnTo>
                <a:lnTo>
                  <a:pt x="416710" y="957450"/>
                </a:lnTo>
                <a:lnTo>
                  <a:pt x="417085" y="958947"/>
                </a:lnTo>
                <a:lnTo>
                  <a:pt x="417234" y="960593"/>
                </a:lnTo>
                <a:lnTo>
                  <a:pt x="417459" y="962240"/>
                </a:lnTo>
                <a:lnTo>
                  <a:pt x="417459" y="964037"/>
                </a:lnTo>
                <a:lnTo>
                  <a:pt x="417459" y="965907"/>
                </a:lnTo>
                <a:lnTo>
                  <a:pt x="417533" y="967780"/>
                </a:lnTo>
                <a:lnTo>
                  <a:pt x="417533" y="969576"/>
                </a:lnTo>
                <a:lnTo>
                  <a:pt x="417533" y="971447"/>
                </a:lnTo>
                <a:lnTo>
                  <a:pt x="417533" y="973244"/>
                </a:lnTo>
                <a:lnTo>
                  <a:pt x="417533" y="975115"/>
                </a:lnTo>
                <a:lnTo>
                  <a:pt x="417608" y="976912"/>
                </a:lnTo>
                <a:lnTo>
                  <a:pt x="417608" y="978782"/>
                </a:lnTo>
                <a:lnTo>
                  <a:pt x="417758" y="980429"/>
                </a:lnTo>
                <a:lnTo>
                  <a:pt x="417982" y="982075"/>
                </a:lnTo>
                <a:lnTo>
                  <a:pt x="418208" y="983724"/>
                </a:lnTo>
                <a:lnTo>
                  <a:pt x="417982" y="985370"/>
                </a:lnTo>
                <a:lnTo>
                  <a:pt x="418058" y="987241"/>
                </a:lnTo>
                <a:lnTo>
                  <a:pt x="418058" y="989038"/>
                </a:lnTo>
                <a:lnTo>
                  <a:pt x="417834" y="990684"/>
                </a:lnTo>
                <a:lnTo>
                  <a:pt x="417907" y="992555"/>
                </a:lnTo>
                <a:lnTo>
                  <a:pt x="417907" y="994352"/>
                </a:lnTo>
                <a:lnTo>
                  <a:pt x="417907" y="996224"/>
                </a:lnTo>
                <a:lnTo>
                  <a:pt x="417907" y="998020"/>
                </a:lnTo>
                <a:lnTo>
                  <a:pt x="417907" y="999892"/>
                </a:lnTo>
                <a:lnTo>
                  <a:pt x="417758" y="1001538"/>
                </a:lnTo>
                <a:lnTo>
                  <a:pt x="417758" y="1003409"/>
                </a:lnTo>
                <a:lnTo>
                  <a:pt x="417834" y="1005206"/>
                </a:lnTo>
                <a:lnTo>
                  <a:pt x="417459" y="1006702"/>
                </a:lnTo>
                <a:lnTo>
                  <a:pt x="417234" y="1007976"/>
                </a:lnTo>
                <a:lnTo>
                  <a:pt x="417085" y="1009622"/>
                </a:lnTo>
                <a:lnTo>
                  <a:pt x="416710" y="1011119"/>
                </a:lnTo>
                <a:lnTo>
                  <a:pt x="416560" y="1012765"/>
                </a:lnTo>
                <a:lnTo>
                  <a:pt x="416187" y="1014263"/>
                </a:lnTo>
                <a:lnTo>
                  <a:pt x="415886" y="1015685"/>
                </a:lnTo>
                <a:lnTo>
                  <a:pt x="415662" y="1017332"/>
                </a:lnTo>
                <a:lnTo>
                  <a:pt x="415363" y="1018828"/>
                </a:lnTo>
                <a:lnTo>
                  <a:pt x="414989" y="1020326"/>
                </a:lnTo>
                <a:lnTo>
                  <a:pt x="414838" y="1021973"/>
                </a:lnTo>
                <a:lnTo>
                  <a:pt x="414838" y="1023769"/>
                </a:lnTo>
                <a:lnTo>
                  <a:pt x="414689" y="1025416"/>
                </a:lnTo>
                <a:lnTo>
                  <a:pt x="414465" y="1027063"/>
                </a:lnTo>
                <a:lnTo>
                  <a:pt x="414465" y="1028933"/>
                </a:lnTo>
                <a:lnTo>
                  <a:pt x="414315" y="1030581"/>
                </a:lnTo>
                <a:lnTo>
                  <a:pt x="414315" y="1032452"/>
                </a:lnTo>
                <a:lnTo>
                  <a:pt x="414166" y="1034099"/>
                </a:lnTo>
                <a:lnTo>
                  <a:pt x="414016" y="1035745"/>
                </a:lnTo>
                <a:lnTo>
                  <a:pt x="414016" y="1037617"/>
                </a:lnTo>
                <a:lnTo>
                  <a:pt x="414016" y="1039413"/>
                </a:lnTo>
                <a:lnTo>
                  <a:pt x="414240" y="1041061"/>
                </a:lnTo>
                <a:lnTo>
                  <a:pt x="414240" y="1042932"/>
                </a:lnTo>
                <a:lnTo>
                  <a:pt x="414465" y="1044578"/>
                </a:lnTo>
                <a:lnTo>
                  <a:pt x="414838" y="1046001"/>
                </a:lnTo>
                <a:lnTo>
                  <a:pt x="415214" y="1047495"/>
                </a:lnTo>
                <a:lnTo>
                  <a:pt x="415737" y="1048771"/>
                </a:lnTo>
                <a:lnTo>
                  <a:pt x="416112" y="1050275"/>
                </a:lnTo>
                <a:lnTo>
                  <a:pt x="416710" y="1051534"/>
                </a:lnTo>
                <a:lnTo>
                  <a:pt x="417085" y="1052957"/>
                </a:lnTo>
                <a:lnTo>
                  <a:pt x="417459" y="1054461"/>
                </a:lnTo>
                <a:lnTo>
                  <a:pt x="417982" y="1055736"/>
                </a:lnTo>
                <a:lnTo>
                  <a:pt x="418432" y="1057224"/>
                </a:lnTo>
                <a:lnTo>
                  <a:pt x="418807" y="1058647"/>
                </a:lnTo>
                <a:lnTo>
                  <a:pt x="419181" y="1060151"/>
                </a:lnTo>
                <a:lnTo>
                  <a:pt x="419554" y="1061574"/>
                </a:lnTo>
                <a:lnTo>
                  <a:pt x="419704" y="1063209"/>
                </a:lnTo>
                <a:lnTo>
                  <a:pt x="419930" y="1064860"/>
                </a:lnTo>
                <a:lnTo>
                  <a:pt x="420154" y="1066512"/>
                </a:lnTo>
                <a:lnTo>
                  <a:pt x="420090" y="1066888"/>
                </a:lnTo>
                <a:lnTo>
                  <a:pt x="419930" y="1067852"/>
                </a:lnTo>
                <a:lnTo>
                  <a:pt x="419930" y="1069651"/>
                </a:lnTo>
                <a:lnTo>
                  <a:pt x="419779" y="1071303"/>
                </a:lnTo>
                <a:lnTo>
                  <a:pt x="419629" y="1072954"/>
                </a:lnTo>
                <a:lnTo>
                  <a:pt x="419629" y="1073821"/>
                </a:lnTo>
                <a:lnTo>
                  <a:pt x="422765" y="1074834"/>
                </a:lnTo>
                <a:lnTo>
                  <a:pt x="423194" y="1075031"/>
                </a:lnTo>
                <a:lnTo>
                  <a:pt x="424613" y="1074916"/>
                </a:lnTo>
                <a:lnTo>
                  <a:pt x="441373" y="1074687"/>
                </a:lnTo>
                <a:lnTo>
                  <a:pt x="451023" y="1074409"/>
                </a:lnTo>
                <a:lnTo>
                  <a:pt x="476134" y="1073690"/>
                </a:lnTo>
                <a:lnTo>
                  <a:pt x="482825" y="1073052"/>
                </a:lnTo>
                <a:lnTo>
                  <a:pt x="496194" y="1072611"/>
                </a:lnTo>
                <a:lnTo>
                  <a:pt x="507138" y="1072235"/>
                </a:lnTo>
                <a:lnTo>
                  <a:pt x="522416" y="1072104"/>
                </a:lnTo>
                <a:lnTo>
                  <a:pt x="524105" y="1072087"/>
                </a:lnTo>
                <a:lnTo>
                  <a:pt x="535360" y="1071630"/>
                </a:lnTo>
                <a:lnTo>
                  <a:pt x="542821" y="1071679"/>
                </a:lnTo>
                <a:lnTo>
                  <a:pt x="549139" y="1071646"/>
                </a:lnTo>
                <a:lnTo>
                  <a:pt x="553402" y="1072202"/>
                </a:lnTo>
                <a:lnTo>
                  <a:pt x="556043" y="1072055"/>
                </a:lnTo>
                <a:lnTo>
                  <a:pt x="556805" y="1071793"/>
                </a:lnTo>
                <a:lnTo>
                  <a:pt x="558284" y="1069733"/>
                </a:lnTo>
                <a:lnTo>
                  <a:pt x="558871" y="1068915"/>
                </a:lnTo>
                <a:lnTo>
                  <a:pt x="559323" y="1067117"/>
                </a:lnTo>
                <a:lnTo>
                  <a:pt x="559131" y="1065956"/>
                </a:lnTo>
                <a:lnTo>
                  <a:pt x="559035" y="1065384"/>
                </a:lnTo>
                <a:lnTo>
                  <a:pt x="559378" y="1065007"/>
                </a:lnTo>
                <a:lnTo>
                  <a:pt x="559722" y="1064648"/>
                </a:lnTo>
                <a:lnTo>
                  <a:pt x="562434" y="1064419"/>
                </a:lnTo>
                <a:lnTo>
                  <a:pt x="562994" y="1063830"/>
                </a:lnTo>
                <a:lnTo>
                  <a:pt x="564743" y="1061966"/>
                </a:lnTo>
                <a:lnTo>
                  <a:pt x="565974" y="1061803"/>
                </a:lnTo>
                <a:lnTo>
                  <a:pt x="566409" y="1061737"/>
                </a:lnTo>
                <a:lnTo>
                  <a:pt x="567776" y="1060772"/>
                </a:lnTo>
                <a:lnTo>
                  <a:pt x="569997" y="1060478"/>
                </a:lnTo>
                <a:lnTo>
                  <a:pt x="570867" y="1059808"/>
                </a:lnTo>
                <a:lnTo>
                  <a:pt x="571939" y="1057649"/>
                </a:lnTo>
                <a:lnTo>
                  <a:pt x="572925" y="1057731"/>
                </a:lnTo>
                <a:lnTo>
                  <a:pt x="575767" y="1056897"/>
                </a:lnTo>
                <a:lnTo>
                  <a:pt x="576763" y="1056096"/>
                </a:lnTo>
                <a:lnTo>
                  <a:pt x="576958" y="1055785"/>
                </a:lnTo>
                <a:lnTo>
                  <a:pt x="578145" y="1053889"/>
                </a:lnTo>
                <a:lnTo>
                  <a:pt x="581863" y="1051943"/>
                </a:lnTo>
                <a:lnTo>
                  <a:pt x="582084" y="1052237"/>
                </a:lnTo>
                <a:lnTo>
                  <a:pt x="582649" y="1053006"/>
                </a:lnTo>
                <a:lnTo>
                  <a:pt x="582939" y="1052924"/>
                </a:lnTo>
                <a:lnTo>
                  <a:pt x="584196" y="1052531"/>
                </a:lnTo>
                <a:lnTo>
                  <a:pt x="584738" y="1052858"/>
                </a:lnTo>
                <a:lnTo>
                  <a:pt x="585236" y="1053153"/>
                </a:lnTo>
                <a:lnTo>
                  <a:pt x="586345" y="1053169"/>
                </a:lnTo>
                <a:lnTo>
                  <a:pt x="587838" y="1052074"/>
                </a:lnTo>
                <a:lnTo>
                  <a:pt x="589062" y="1052580"/>
                </a:lnTo>
                <a:lnTo>
                  <a:pt x="589540" y="1053153"/>
                </a:lnTo>
                <a:lnTo>
                  <a:pt x="590823" y="1054657"/>
                </a:lnTo>
                <a:lnTo>
                  <a:pt x="592300" y="1055164"/>
                </a:lnTo>
                <a:lnTo>
                  <a:pt x="593984" y="1058532"/>
                </a:lnTo>
                <a:lnTo>
                  <a:pt x="594463" y="1059873"/>
                </a:lnTo>
                <a:lnTo>
                  <a:pt x="594939" y="1061214"/>
                </a:lnTo>
                <a:lnTo>
                  <a:pt x="595142" y="1061279"/>
                </a:lnTo>
                <a:lnTo>
                  <a:pt x="595614" y="1061459"/>
                </a:lnTo>
                <a:lnTo>
                  <a:pt x="596035" y="1062391"/>
                </a:lnTo>
                <a:lnTo>
                  <a:pt x="596172" y="1062506"/>
                </a:lnTo>
                <a:lnTo>
                  <a:pt x="599818" y="1065482"/>
                </a:lnTo>
                <a:lnTo>
                  <a:pt x="600423" y="1066365"/>
                </a:lnTo>
                <a:lnTo>
                  <a:pt x="600808" y="1068458"/>
                </a:lnTo>
                <a:lnTo>
                  <a:pt x="600947" y="1069210"/>
                </a:lnTo>
                <a:lnTo>
                  <a:pt x="602407" y="1070779"/>
                </a:lnTo>
                <a:lnTo>
                  <a:pt x="603676" y="1070861"/>
                </a:lnTo>
                <a:lnTo>
                  <a:pt x="604993" y="1070927"/>
                </a:lnTo>
                <a:lnTo>
                  <a:pt x="606648" y="1072889"/>
                </a:lnTo>
                <a:lnTo>
                  <a:pt x="607145" y="1071450"/>
                </a:lnTo>
                <a:lnTo>
                  <a:pt x="607454" y="1071221"/>
                </a:lnTo>
                <a:lnTo>
                  <a:pt x="607703" y="1071025"/>
                </a:lnTo>
                <a:lnTo>
                  <a:pt x="610466" y="1071859"/>
                </a:lnTo>
                <a:lnTo>
                  <a:pt x="611766" y="1072415"/>
                </a:lnTo>
                <a:lnTo>
                  <a:pt x="612482" y="1073379"/>
                </a:lnTo>
                <a:lnTo>
                  <a:pt x="613163" y="1073118"/>
                </a:lnTo>
                <a:lnTo>
                  <a:pt x="614029" y="1072774"/>
                </a:lnTo>
                <a:lnTo>
                  <a:pt x="614811" y="1073052"/>
                </a:lnTo>
                <a:lnTo>
                  <a:pt x="615256" y="1073216"/>
                </a:lnTo>
                <a:lnTo>
                  <a:pt x="616439" y="1072120"/>
                </a:lnTo>
                <a:lnTo>
                  <a:pt x="616845" y="1072087"/>
                </a:lnTo>
                <a:lnTo>
                  <a:pt x="617301" y="1072071"/>
                </a:lnTo>
                <a:lnTo>
                  <a:pt x="618245" y="1070714"/>
                </a:lnTo>
                <a:lnTo>
                  <a:pt x="619088" y="1072087"/>
                </a:lnTo>
                <a:lnTo>
                  <a:pt x="620879" y="1071368"/>
                </a:lnTo>
                <a:lnTo>
                  <a:pt x="621489" y="1072055"/>
                </a:lnTo>
                <a:lnTo>
                  <a:pt x="624021" y="1072022"/>
                </a:lnTo>
                <a:lnTo>
                  <a:pt x="625056" y="1072774"/>
                </a:lnTo>
                <a:lnTo>
                  <a:pt x="625681" y="1071973"/>
                </a:lnTo>
                <a:lnTo>
                  <a:pt x="626541" y="1072169"/>
                </a:lnTo>
                <a:lnTo>
                  <a:pt x="626680" y="1072562"/>
                </a:lnTo>
                <a:lnTo>
                  <a:pt x="626965" y="1073363"/>
                </a:lnTo>
                <a:lnTo>
                  <a:pt x="627756" y="1073853"/>
                </a:lnTo>
                <a:lnTo>
                  <a:pt x="628870" y="1073445"/>
                </a:lnTo>
                <a:lnTo>
                  <a:pt x="630346" y="1073641"/>
                </a:lnTo>
                <a:lnTo>
                  <a:pt x="631803" y="1075456"/>
                </a:lnTo>
                <a:lnTo>
                  <a:pt x="634082" y="1075554"/>
                </a:lnTo>
                <a:lnTo>
                  <a:pt x="634597" y="1075897"/>
                </a:lnTo>
                <a:lnTo>
                  <a:pt x="635853" y="1076748"/>
                </a:lnTo>
                <a:lnTo>
                  <a:pt x="636795" y="1076748"/>
                </a:lnTo>
                <a:lnTo>
                  <a:pt x="637951" y="1076764"/>
                </a:lnTo>
                <a:lnTo>
                  <a:pt x="638621" y="1077336"/>
                </a:lnTo>
                <a:lnTo>
                  <a:pt x="638656" y="1077729"/>
                </a:lnTo>
                <a:lnTo>
                  <a:pt x="638675" y="1077958"/>
                </a:lnTo>
                <a:lnTo>
                  <a:pt x="640203" y="1079151"/>
                </a:lnTo>
                <a:lnTo>
                  <a:pt x="641126" y="1079168"/>
                </a:lnTo>
                <a:lnTo>
                  <a:pt x="642613" y="1078432"/>
                </a:lnTo>
                <a:lnTo>
                  <a:pt x="644402" y="1078268"/>
                </a:lnTo>
                <a:lnTo>
                  <a:pt x="645445" y="1078644"/>
                </a:lnTo>
                <a:lnTo>
                  <a:pt x="647279" y="1079969"/>
                </a:lnTo>
                <a:lnTo>
                  <a:pt x="649973" y="1081490"/>
                </a:lnTo>
                <a:lnTo>
                  <a:pt x="650471" y="1080934"/>
                </a:lnTo>
                <a:lnTo>
                  <a:pt x="652012" y="1080950"/>
                </a:lnTo>
                <a:lnTo>
                  <a:pt x="652924" y="1082029"/>
                </a:lnTo>
                <a:lnTo>
                  <a:pt x="653231" y="1082013"/>
                </a:lnTo>
                <a:lnTo>
                  <a:pt x="655081" y="1081980"/>
                </a:lnTo>
                <a:lnTo>
                  <a:pt x="656722" y="1084040"/>
                </a:lnTo>
                <a:lnTo>
                  <a:pt x="658614" y="1085496"/>
                </a:lnTo>
                <a:lnTo>
                  <a:pt x="660918" y="1086411"/>
                </a:lnTo>
                <a:lnTo>
                  <a:pt x="663461" y="1087409"/>
                </a:lnTo>
                <a:lnTo>
                  <a:pt x="663946" y="1088030"/>
                </a:lnTo>
                <a:lnTo>
                  <a:pt x="663737" y="1088520"/>
                </a:lnTo>
                <a:lnTo>
                  <a:pt x="663314" y="1089518"/>
                </a:lnTo>
                <a:lnTo>
                  <a:pt x="664651" y="1091137"/>
                </a:lnTo>
                <a:lnTo>
                  <a:pt x="667547" y="1091235"/>
                </a:lnTo>
                <a:lnTo>
                  <a:pt x="668840" y="1091922"/>
                </a:lnTo>
                <a:lnTo>
                  <a:pt x="669445" y="1092249"/>
                </a:lnTo>
                <a:lnTo>
                  <a:pt x="672338" y="1092478"/>
                </a:lnTo>
                <a:lnTo>
                  <a:pt x="672889" y="1093017"/>
                </a:lnTo>
                <a:lnTo>
                  <a:pt x="673984" y="1094096"/>
                </a:lnTo>
                <a:lnTo>
                  <a:pt x="674359" y="1095241"/>
                </a:lnTo>
                <a:lnTo>
                  <a:pt x="674640" y="1096091"/>
                </a:lnTo>
                <a:lnTo>
                  <a:pt x="675701" y="1097416"/>
                </a:lnTo>
                <a:lnTo>
                  <a:pt x="676341" y="1098217"/>
                </a:lnTo>
                <a:lnTo>
                  <a:pt x="677634" y="1098299"/>
                </a:lnTo>
                <a:lnTo>
                  <a:pt x="678295" y="1099116"/>
                </a:lnTo>
                <a:lnTo>
                  <a:pt x="679578" y="1100735"/>
                </a:lnTo>
                <a:lnTo>
                  <a:pt x="681781" y="1102190"/>
                </a:lnTo>
                <a:lnTo>
                  <a:pt x="682744" y="1104185"/>
                </a:lnTo>
                <a:lnTo>
                  <a:pt x="683782" y="1105117"/>
                </a:lnTo>
                <a:lnTo>
                  <a:pt x="686119" y="1105526"/>
                </a:lnTo>
                <a:lnTo>
                  <a:pt x="688396" y="1107079"/>
                </a:lnTo>
                <a:lnTo>
                  <a:pt x="691806" y="1109434"/>
                </a:lnTo>
                <a:lnTo>
                  <a:pt x="692865" y="1109712"/>
                </a:lnTo>
                <a:lnTo>
                  <a:pt x="693218" y="1109810"/>
                </a:lnTo>
                <a:lnTo>
                  <a:pt x="696168" y="1110595"/>
                </a:lnTo>
                <a:lnTo>
                  <a:pt x="698088" y="1111429"/>
                </a:lnTo>
                <a:lnTo>
                  <a:pt x="700155" y="1112312"/>
                </a:lnTo>
                <a:lnTo>
                  <a:pt x="751054" y="1099165"/>
                </a:lnTo>
                <a:lnTo>
                  <a:pt x="754091" y="1098299"/>
                </a:lnTo>
                <a:lnTo>
                  <a:pt x="787557" y="1088880"/>
                </a:lnTo>
                <a:lnTo>
                  <a:pt x="793542" y="1087196"/>
                </a:lnTo>
                <a:lnTo>
                  <a:pt x="804283" y="1084171"/>
                </a:lnTo>
                <a:lnTo>
                  <a:pt x="828111" y="1079658"/>
                </a:lnTo>
                <a:lnTo>
                  <a:pt x="837971" y="1079576"/>
                </a:lnTo>
                <a:lnTo>
                  <a:pt x="849729" y="1079413"/>
                </a:lnTo>
                <a:lnTo>
                  <a:pt x="860709" y="1079249"/>
                </a:lnTo>
                <a:lnTo>
                  <a:pt x="886894" y="1079724"/>
                </a:lnTo>
                <a:lnTo>
                  <a:pt x="910234" y="1080132"/>
                </a:lnTo>
                <a:lnTo>
                  <a:pt x="910010" y="1076797"/>
                </a:lnTo>
                <a:lnTo>
                  <a:pt x="909967" y="1076159"/>
                </a:lnTo>
                <a:lnTo>
                  <a:pt x="910435" y="1075211"/>
                </a:lnTo>
                <a:lnTo>
                  <a:pt x="911037" y="1074001"/>
                </a:lnTo>
                <a:lnTo>
                  <a:pt x="910849" y="1073167"/>
                </a:lnTo>
                <a:lnTo>
                  <a:pt x="910800" y="1072954"/>
                </a:lnTo>
                <a:lnTo>
                  <a:pt x="907614" y="1071303"/>
                </a:lnTo>
                <a:lnTo>
                  <a:pt x="906722" y="1070322"/>
                </a:lnTo>
                <a:lnTo>
                  <a:pt x="905968" y="1069488"/>
                </a:lnTo>
                <a:lnTo>
                  <a:pt x="905698" y="1065580"/>
                </a:lnTo>
                <a:lnTo>
                  <a:pt x="905539" y="1065433"/>
                </a:lnTo>
                <a:lnTo>
                  <a:pt x="903930" y="1063896"/>
                </a:lnTo>
                <a:lnTo>
                  <a:pt x="902879" y="1064059"/>
                </a:lnTo>
                <a:lnTo>
                  <a:pt x="899277" y="1067002"/>
                </a:lnTo>
                <a:lnTo>
                  <a:pt x="897493" y="1066920"/>
                </a:lnTo>
                <a:lnTo>
                  <a:pt x="896962" y="1066365"/>
                </a:lnTo>
                <a:lnTo>
                  <a:pt x="896824" y="1066217"/>
                </a:lnTo>
                <a:lnTo>
                  <a:pt x="894993" y="1064288"/>
                </a:lnTo>
                <a:lnTo>
                  <a:pt x="893233" y="1063994"/>
                </a:lnTo>
                <a:lnTo>
                  <a:pt x="892287" y="1063830"/>
                </a:lnTo>
                <a:lnTo>
                  <a:pt x="891551" y="1063323"/>
                </a:lnTo>
                <a:lnTo>
                  <a:pt x="891329" y="1063029"/>
                </a:lnTo>
                <a:lnTo>
                  <a:pt x="890277" y="1061639"/>
                </a:lnTo>
                <a:lnTo>
                  <a:pt x="889281" y="1058778"/>
                </a:lnTo>
                <a:lnTo>
                  <a:pt x="888420" y="1056292"/>
                </a:lnTo>
                <a:lnTo>
                  <a:pt x="885573" y="1051370"/>
                </a:lnTo>
                <a:lnTo>
                  <a:pt x="886011" y="1050226"/>
                </a:lnTo>
                <a:lnTo>
                  <a:pt x="887031" y="1047593"/>
                </a:lnTo>
                <a:lnTo>
                  <a:pt x="887512" y="1042582"/>
                </a:lnTo>
                <a:lnTo>
                  <a:pt x="887808" y="1041238"/>
                </a:lnTo>
                <a:lnTo>
                  <a:pt x="888547" y="1037882"/>
                </a:lnTo>
                <a:lnTo>
                  <a:pt x="887887" y="1036015"/>
                </a:lnTo>
                <a:lnTo>
                  <a:pt x="882528" y="1033026"/>
                </a:lnTo>
                <a:lnTo>
                  <a:pt x="881887" y="1032668"/>
                </a:lnTo>
                <a:lnTo>
                  <a:pt x="874382" y="1031412"/>
                </a:lnTo>
                <a:lnTo>
                  <a:pt x="869531" y="1030490"/>
                </a:lnTo>
                <a:lnTo>
                  <a:pt x="868193" y="1030235"/>
                </a:lnTo>
                <a:lnTo>
                  <a:pt x="863690" y="1029008"/>
                </a:lnTo>
                <a:lnTo>
                  <a:pt x="862542" y="1028997"/>
                </a:lnTo>
                <a:lnTo>
                  <a:pt x="858392" y="1028954"/>
                </a:lnTo>
                <a:lnTo>
                  <a:pt x="857181" y="1029268"/>
                </a:lnTo>
                <a:lnTo>
                  <a:pt x="855181" y="1029787"/>
                </a:lnTo>
                <a:lnTo>
                  <a:pt x="851798" y="1029628"/>
                </a:lnTo>
                <a:lnTo>
                  <a:pt x="850786" y="1029656"/>
                </a:lnTo>
                <a:lnTo>
                  <a:pt x="850132" y="1029674"/>
                </a:lnTo>
                <a:lnTo>
                  <a:pt x="849729" y="1029445"/>
                </a:lnTo>
                <a:lnTo>
                  <a:pt x="845158" y="1028667"/>
                </a:lnTo>
                <a:lnTo>
                  <a:pt x="840442" y="1027864"/>
                </a:lnTo>
                <a:lnTo>
                  <a:pt x="837160" y="1027306"/>
                </a:lnTo>
                <a:lnTo>
                  <a:pt x="829727" y="1025307"/>
                </a:lnTo>
                <a:lnTo>
                  <a:pt x="828254" y="1025042"/>
                </a:lnTo>
                <a:lnTo>
                  <a:pt x="827791" y="1025383"/>
                </a:lnTo>
                <a:lnTo>
                  <a:pt x="827259" y="1025777"/>
                </a:lnTo>
                <a:lnTo>
                  <a:pt x="824241" y="1025745"/>
                </a:lnTo>
                <a:lnTo>
                  <a:pt x="823044" y="1025573"/>
                </a:lnTo>
                <a:lnTo>
                  <a:pt x="819568" y="1025074"/>
                </a:lnTo>
                <a:lnTo>
                  <a:pt x="815392" y="1023918"/>
                </a:lnTo>
                <a:lnTo>
                  <a:pt x="812501" y="1023266"/>
                </a:lnTo>
                <a:lnTo>
                  <a:pt x="807156" y="1022093"/>
                </a:lnTo>
                <a:lnTo>
                  <a:pt x="805251" y="1021577"/>
                </a:lnTo>
                <a:lnTo>
                  <a:pt x="804780" y="1021348"/>
                </a:lnTo>
                <a:lnTo>
                  <a:pt x="803290" y="1020625"/>
                </a:lnTo>
                <a:lnTo>
                  <a:pt x="795798" y="1018500"/>
                </a:lnTo>
                <a:lnTo>
                  <a:pt x="795360" y="1018606"/>
                </a:lnTo>
                <a:lnTo>
                  <a:pt x="794812" y="1018738"/>
                </a:lnTo>
                <a:lnTo>
                  <a:pt x="792855" y="1017353"/>
                </a:lnTo>
                <a:lnTo>
                  <a:pt x="792675" y="1016979"/>
                </a:lnTo>
                <a:lnTo>
                  <a:pt x="782813" y="1011913"/>
                </a:lnTo>
                <a:lnTo>
                  <a:pt x="781456" y="1011900"/>
                </a:lnTo>
                <a:lnTo>
                  <a:pt x="781008" y="1011545"/>
                </a:lnTo>
                <a:lnTo>
                  <a:pt x="779867" y="1010644"/>
                </a:lnTo>
                <a:lnTo>
                  <a:pt x="778395" y="1010133"/>
                </a:lnTo>
                <a:lnTo>
                  <a:pt x="777676" y="1009801"/>
                </a:lnTo>
                <a:lnTo>
                  <a:pt x="777290" y="1009622"/>
                </a:lnTo>
                <a:lnTo>
                  <a:pt x="772635" y="1007343"/>
                </a:lnTo>
                <a:lnTo>
                  <a:pt x="772488" y="1007371"/>
                </a:lnTo>
                <a:lnTo>
                  <a:pt x="772327" y="1007400"/>
                </a:lnTo>
                <a:lnTo>
                  <a:pt x="770650" y="1005729"/>
                </a:lnTo>
                <a:lnTo>
                  <a:pt x="770375" y="1005458"/>
                </a:lnTo>
                <a:lnTo>
                  <a:pt x="767124" y="1004369"/>
                </a:lnTo>
                <a:lnTo>
                  <a:pt x="762584" y="1002770"/>
                </a:lnTo>
                <a:lnTo>
                  <a:pt x="762281" y="1002271"/>
                </a:lnTo>
                <a:lnTo>
                  <a:pt x="761557" y="1002058"/>
                </a:lnTo>
                <a:lnTo>
                  <a:pt x="759212" y="1001368"/>
                </a:lnTo>
                <a:lnTo>
                  <a:pt x="755770" y="1000652"/>
                </a:lnTo>
                <a:lnTo>
                  <a:pt x="752147" y="999745"/>
                </a:lnTo>
                <a:lnTo>
                  <a:pt x="751048" y="998739"/>
                </a:lnTo>
                <a:lnTo>
                  <a:pt x="750379" y="998113"/>
                </a:lnTo>
                <a:lnTo>
                  <a:pt x="750016" y="997972"/>
                </a:lnTo>
                <a:lnTo>
                  <a:pt x="747923" y="997154"/>
                </a:lnTo>
                <a:lnTo>
                  <a:pt x="745485" y="994898"/>
                </a:lnTo>
                <a:lnTo>
                  <a:pt x="742486" y="993068"/>
                </a:lnTo>
                <a:lnTo>
                  <a:pt x="739597" y="990715"/>
                </a:lnTo>
                <a:lnTo>
                  <a:pt x="738398" y="989739"/>
                </a:lnTo>
                <a:lnTo>
                  <a:pt x="737045" y="989350"/>
                </a:lnTo>
                <a:lnTo>
                  <a:pt x="734005" y="986587"/>
                </a:lnTo>
                <a:lnTo>
                  <a:pt x="731801" y="984584"/>
                </a:lnTo>
                <a:lnTo>
                  <a:pt x="728444" y="982005"/>
                </a:lnTo>
                <a:lnTo>
                  <a:pt x="726747" y="979507"/>
                </a:lnTo>
                <a:lnTo>
                  <a:pt x="726802" y="979315"/>
                </a:lnTo>
                <a:lnTo>
                  <a:pt x="726872" y="979075"/>
                </a:lnTo>
                <a:lnTo>
                  <a:pt x="725821" y="977991"/>
                </a:lnTo>
                <a:lnTo>
                  <a:pt x="724377" y="976505"/>
                </a:lnTo>
                <a:lnTo>
                  <a:pt x="723105" y="968744"/>
                </a:lnTo>
                <a:lnTo>
                  <a:pt x="722538" y="964400"/>
                </a:lnTo>
                <a:lnTo>
                  <a:pt x="723208" y="962632"/>
                </a:lnTo>
                <a:lnTo>
                  <a:pt x="723615" y="961560"/>
                </a:lnTo>
                <a:lnTo>
                  <a:pt x="723522" y="961298"/>
                </a:lnTo>
                <a:lnTo>
                  <a:pt x="723437" y="961062"/>
                </a:lnTo>
                <a:lnTo>
                  <a:pt x="723538" y="960945"/>
                </a:lnTo>
                <a:lnTo>
                  <a:pt x="723812" y="960632"/>
                </a:lnTo>
                <a:lnTo>
                  <a:pt x="724619" y="959774"/>
                </a:lnTo>
                <a:lnTo>
                  <a:pt x="722948" y="932541"/>
                </a:lnTo>
                <a:lnTo>
                  <a:pt x="723713" y="903063"/>
                </a:lnTo>
                <a:lnTo>
                  <a:pt x="726464" y="904516"/>
                </a:lnTo>
                <a:lnTo>
                  <a:pt x="728910" y="905668"/>
                </a:lnTo>
                <a:lnTo>
                  <a:pt x="732370" y="907246"/>
                </a:lnTo>
                <a:lnTo>
                  <a:pt x="736124" y="908765"/>
                </a:lnTo>
                <a:lnTo>
                  <a:pt x="739156" y="909800"/>
                </a:lnTo>
                <a:lnTo>
                  <a:pt x="742442" y="911495"/>
                </a:lnTo>
                <a:lnTo>
                  <a:pt x="746388" y="913554"/>
                </a:lnTo>
                <a:lnTo>
                  <a:pt x="749478" y="914530"/>
                </a:lnTo>
                <a:lnTo>
                  <a:pt x="752217" y="915625"/>
                </a:lnTo>
                <a:lnTo>
                  <a:pt x="755074" y="916661"/>
                </a:lnTo>
                <a:lnTo>
                  <a:pt x="758772" y="918358"/>
                </a:lnTo>
                <a:lnTo>
                  <a:pt x="762101" y="919457"/>
                </a:lnTo>
                <a:lnTo>
                  <a:pt x="764955" y="920431"/>
                </a:lnTo>
                <a:lnTo>
                  <a:pt x="767999" y="921886"/>
                </a:lnTo>
                <a:lnTo>
                  <a:pt x="770761" y="923757"/>
                </a:lnTo>
                <a:lnTo>
                  <a:pt x="773106" y="925446"/>
                </a:lnTo>
                <a:lnTo>
                  <a:pt x="775276" y="927194"/>
                </a:lnTo>
                <a:lnTo>
                  <a:pt x="778498" y="928770"/>
                </a:lnTo>
                <a:lnTo>
                  <a:pt x="781478" y="929985"/>
                </a:lnTo>
                <a:lnTo>
                  <a:pt x="783991" y="931377"/>
                </a:lnTo>
                <a:lnTo>
                  <a:pt x="785830" y="931867"/>
                </a:lnTo>
                <a:lnTo>
                  <a:pt x="786723" y="932232"/>
                </a:lnTo>
                <a:lnTo>
                  <a:pt x="795783" y="938777"/>
                </a:lnTo>
                <a:lnTo>
                  <a:pt x="799778" y="941663"/>
                </a:lnTo>
                <a:lnTo>
                  <a:pt x="804484" y="944485"/>
                </a:lnTo>
                <a:lnTo>
                  <a:pt x="807801" y="948027"/>
                </a:lnTo>
                <a:lnTo>
                  <a:pt x="809708" y="949595"/>
                </a:lnTo>
                <a:lnTo>
                  <a:pt x="811312" y="950867"/>
                </a:lnTo>
                <a:lnTo>
                  <a:pt x="814206" y="951621"/>
                </a:lnTo>
                <a:lnTo>
                  <a:pt x="817903" y="952960"/>
                </a:lnTo>
                <a:lnTo>
                  <a:pt x="821800" y="954497"/>
                </a:lnTo>
                <a:lnTo>
                  <a:pt x="823402" y="955570"/>
                </a:lnTo>
                <a:lnTo>
                  <a:pt x="825511" y="957534"/>
                </a:lnTo>
                <a:lnTo>
                  <a:pt x="831329" y="962135"/>
                </a:lnTo>
                <a:lnTo>
                  <a:pt x="835950" y="966655"/>
                </a:lnTo>
                <a:lnTo>
                  <a:pt x="838864" y="969505"/>
                </a:lnTo>
                <a:lnTo>
                  <a:pt x="842262" y="970850"/>
                </a:lnTo>
                <a:lnTo>
                  <a:pt x="849545" y="973645"/>
                </a:lnTo>
                <a:lnTo>
                  <a:pt x="852262" y="975685"/>
                </a:lnTo>
                <a:lnTo>
                  <a:pt x="856566" y="978213"/>
                </a:lnTo>
                <a:lnTo>
                  <a:pt x="861255" y="979238"/>
                </a:lnTo>
                <a:lnTo>
                  <a:pt x="865641" y="979870"/>
                </a:lnTo>
                <a:lnTo>
                  <a:pt x="871715" y="979974"/>
                </a:lnTo>
                <a:lnTo>
                  <a:pt x="877590" y="980082"/>
                </a:lnTo>
                <a:lnTo>
                  <a:pt x="884875" y="981966"/>
                </a:lnTo>
                <a:lnTo>
                  <a:pt x="893856" y="984320"/>
                </a:lnTo>
                <a:lnTo>
                  <a:pt x="903339" y="986868"/>
                </a:lnTo>
                <a:lnTo>
                  <a:pt x="908833" y="988779"/>
                </a:lnTo>
                <a:lnTo>
                  <a:pt x="914135" y="991592"/>
                </a:lnTo>
                <a:lnTo>
                  <a:pt x="917347" y="994337"/>
                </a:lnTo>
                <a:lnTo>
                  <a:pt x="921157" y="997272"/>
                </a:lnTo>
                <a:lnTo>
                  <a:pt x="924963" y="999709"/>
                </a:lnTo>
                <a:lnTo>
                  <a:pt x="926758" y="1000180"/>
                </a:lnTo>
                <a:lnTo>
                  <a:pt x="929051" y="1000343"/>
                </a:lnTo>
                <a:lnTo>
                  <a:pt x="932436" y="1000391"/>
                </a:lnTo>
                <a:lnTo>
                  <a:pt x="936520" y="1000626"/>
                </a:lnTo>
                <a:lnTo>
                  <a:pt x="938615" y="1001193"/>
                </a:lnTo>
                <a:lnTo>
                  <a:pt x="941117" y="1002552"/>
                </a:lnTo>
                <a:lnTo>
                  <a:pt x="947616" y="1005544"/>
                </a:lnTo>
                <a:lnTo>
                  <a:pt x="951616" y="1007479"/>
                </a:lnTo>
                <a:lnTo>
                  <a:pt x="955216" y="1009220"/>
                </a:lnTo>
                <a:lnTo>
                  <a:pt x="959412" y="1010752"/>
                </a:lnTo>
                <a:lnTo>
                  <a:pt x="962607" y="1011800"/>
                </a:lnTo>
                <a:lnTo>
                  <a:pt x="965800" y="1012549"/>
                </a:lnTo>
                <a:lnTo>
                  <a:pt x="968390" y="1012708"/>
                </a:lnTo>
                <a:lnTo>
                  <a:pt x="970979" y="1012669"/>
                </a:lnTo>
                <a:lnTo>
                  <a:pt x="973566" y="1012528"/>
                </a:lnTo>
                <a:lnTo>
                  <a:pt x="976250" y="1012186"/>
                </a:lnTo>
                <a:lnTo>
                  <a:pt x="979233" y="1011740"/>
                </a:lnTo>
                <a:lnTo>
                  <a:pt x="983110" y="1011081"/>
                </a:lnTo>
                <a:lnTo>
                  <a:pt x="987188" y="1010618"/>
                </a:lnTo>
                <a:lnTo>
                  <a:pt x="990273" y="1010571"/>
                </a:lnTo>
                <a:lnTo>
                  <a:pt x="993961" y="1011012"/>
                </a:lnTo>
                <a:lnTo>
                  <a:pt x="997949" y="1011648"/>
                </a:lnTo>
                <a:lnTo>
                  <a:pt x="999839" y="1011570"/>
                </a:lnTo>
                <a:lnTo>
                  <a:pt x="1003513" y="1010464"/>
                </a:lnTo>
                <a:lnTo>
                  <a:pt x="1008574" y="1008638"/>
                </a:lnTo>
                <a:lnTo>
                  <a:pt x="1012393" y="1007281"/>
                </a:lnTo>
                <a:lnTo>
                  <a:pt x="1016215" y="1005973"/>
                </a:lnTo>
                <a:lnTo>
                  <a:pt x="1018949" y="1005631"/>
                </a:lnTo>
                <a:lnTo>
                  <a:pt x="1021437" y="1005592"/>
                </a:lnTo>
                <a:lnTo>
                  <a:pt x="1024125" y="1005600"/>
                </a:lnTo>
                <a:lnTo>
                  <a:pt x="1025955" y="1004325"/>
                </a:lnTo>
                <a:lnTo>
                  <a:pt x="1027680" y="1002400"/>
                </a:lnTo>
                <a:lnTo>
                  <a:pt x="1030875" y="998008"/>
                </a:lnTo>
                <a:lnTo>
                  <a:pt x="1034727" y="994854"/>
                </a:lnTo>
                <a:lnTo>
                  <a:pt x="1037494" y="992614"/>
                </a:lnTo>
                <a:lnTo>
                  <a:pt x="1040065" y="990578"/>
                </a:lnTo>
                <a:lnTo>
                  <a:pt x="1042687" y="988989"/>
                </a:lnTo>
                <a:lnTo>
                  <a:pt x="1043629" y="988475"/>
                </a:lnTo>
                <a:lnTo>
                  <a:pt x="1044872" y="988307"/>
                </a:lnTo>
                <a:lnTo>
                  <a:pt x="1045768" y="988392"/>
                </a:lnTo>
                <a:lnTo>
                  <a:pt x="1046765" y="988626"/>
                </a:lnTo>
                <a:lnTo>
                  <a:pt x="1048214" y="989052"/>
                </a:lnTo>
                <a:lnTo>
                  <a:pt x="1049512" y="989631"/>
                </a:lnTo>
                <a:lnTo>
                  <a:pt x="1051363" y="990451"/>
                </a:lnTo>
                <a:lnTo>
                  <a:pt x="1053813" y="991561"/>
                </a:lnTo>
                <a:lnTo>
                  <a:pt x="1056308" y="992370"/>
                </a:lnTo>
                <a:lnTo>
                  <a:pt x="1057354" y="992454"/>
                </a:lnTo>
                <a:lnTo>
                  <a:pt x="1058149" y="992292"/>
                </a:lnTo>
                <a:lnTo>
                  <a:pt x="1059290" y="991826"/>
                </a:lnTo>
                <a:lnTo>
                  <a:pt x="1061324" y="991195"/>
                </a:lnTo>
                <a:lnTo>
                  <a:pt x="1065252" y="990634"/>
                </a:lnTo>
                <a:lnTo>
                  <a:pt x="1067239" y="990155"/>
                </a:lnTo>
                <a:lnTo>
                  <a:pt x="1070177" y="990258"/>
                </a:lnTo>
                <a:lnTo>
                  <a:pt x="1072716" y="990418"/>
                </a:lnTo>
                <a:lnTo>
                  <a:pt x="1076207" y="991062"/>
                </a:lnTo>
                <a:lnTo>
                  <a:pt x="1079543" y="991060"/>
                </a:lnTo>
                <a:lnTo>
                  <a:pt x="1082328" y="990867"/>
                </a:lnTo>
                <a:lnTo>
                  <a:pt x="1084166" y="990339"/>
                </a:lnTo>
                <a:lnTo>
                  <a:pt x="1085899" y="989465"/>
                </a:lnTo>
                <a:lnTo>
                  <a:pt x="1087583" y="988490"/>
                </a:lnTo>
                <a:lnTo>
                  <a:pt x="1088626" y="988372"/>
                </a:lnTo>
                <a:lnTo>
                  <a:pt x="1089524" y="988510"/>
                </a:lnTo>
                <a:lnTo>
                  <a:pt x="1090727" y="989339"/>
                </a:lnTo>
                <a:lnTo>
                  <a:pt x="1093880" y="991235"/>
                </a:lnTo>
                <a:lnTo>
                  <a:pt x="1096733" y="992889"/>
                </a:lnTo>
                <a:lnTo>
                  <a:pt x="1099192" y="995096"/>
                </a:lnTo>
                <a:lnTo>
                  <a:pt x="1101550" y="997056"/>
                </a:lnTo>
                <a:lnTo>
                  <a:pt x="1102149" y="997197"/>
                </a:lnTo>
                <a:lnTo>
                  <a:pt x="1103442" y="997076"/>
                </a:lnTo>
                <a:lnTo>
                  <a:pt x="1106953" y="996613"/>
                </a:lnTo>
                <a:lnTo>
                  <a:pt x="1110256" y="996322"/>
                </a:lnTo>
                <a:lnTo>
                  <a:pt x="1112996" y="996728"/>
                </a:lnTo>
                <a:lnTo>
                  <a:pt x="1115591" y="997387"/>
                </a:lnTo>
                <a:lnTo>
                  <a:pt x="1118439" y="998539"/>
                </a:lnTo>
                <a:lnTo>
                  <a:pt x="1120439" y="999508"/>
                </a:lnTo>
                <a:lnTo>
                  <a:pt x="1121536" y="999689"/>
                </a:lnTo>
                <a:lnTo>
                  <a:pt x="1122132" y="999481"/>
                </a:lnTo>
                <a:lnTo>
                  <a:pt x="1122723" y="998873"/>
                </a:lnTo>
                <a:lnTo>
                  <a:pt x="1123018" y="998418"/>
                </a:lnTo>
                <a:lnTo>
                  <a:pt x="1123793" y="996211"/>
                </a:lnTo>
                <a:lnTo>
                  <a:pt x="1124120" y="993809"/>
                </a:lnTo>
                <a:lnTo>
                  <a:pt x="1124288" y="990462"/>
                </a:lnTo>
                <a:lnTo>
                  <a:pt x="1124108" y="987221"/>
                </a:lnTo>
                <a:lnTo>
                  <a:pt x="1123672" y="983135"/>
                </a:lnTo>
                <a:lnTo>
                  <a:pt x="1123245" y="980148"/>
                </a:lnTo>
                <a:lnTo>
                  <a:pt x="1122253" y="975071"/>
                </a:lnTo>
                <a:lnTo>
                  <a:pt x="1120971" y="970948"/>
                </a:lnTo>
                <a:lnTo>
                  <a:pt x="1119492" y="967278"/>
                </a:lnTo>
                <a:lnTo>
                  <a:pt x="1117983" y="965654"/>
                </a:lnTo>
                <a:lnTo>
                  <a:pt x="1115526" y="963695"/>
                </a:lnTo>
                <a:lnTo>
                  <a:pt x="1114021" y="962372"/>
                </a:lnTo>
                <a:lnTo>
                  <a:pt x="1113616" y="961579"/>
                </a:lnTo>
                <a:lnTo>
                  <a:pt x="1113403" y="960235"/>
                </a:lnTo>
                <a:lnTo>
                  <a:pt x="1113339" y="958688"/>
                </a:lnTo>
                <a:lnTo>
                  <a:pt x="1113310" y="955544"/>
                </a:lnTo>
                <a:lnTo>
                  <a:pt x="1112882" y="947015"/>
                </a:lnTo>
                <a:lnTo>
                  <a:pt x="1113789" y="940097"/>
                </a:lnTo>
                <a:lnTo>
                  <a:pt x="1113145" y="938995"/>
                </a:lnTo>
                <a:lnTo>
                  <a:pt x="1112452" y="938225"/>
                </a:lnTo>
                <a:lnTo>
                  <a:pt x="1112386" y="937499"/>
                </a:lnTo>
                <a:lnTo>
                  <a:pt x="1112339" y="936984"/>
                </a:lnTo>
                <a:lnTo>
                  <a:pt x="1110759" y="934614"/>
                </a:lnTo>
                <a:lnTo>
                  <a:pt x="1109037" y="929756"/>
                </a:lnTo>
                <a:lnTo>
                  <a:pt x="1107692" y="924185"/>
                </a:lnTo>
                <a:lnTo>
                  <a:pt x="1107564" y="921144"/>
                </a:lnTo>
                <a:lnTo>
                  <a:pt x="1107831" y="917696"/>
                </a:lnTo>
                <a:lnTo>
                  <a:pt x="1108547" y="914489"/>
                </a:lnTo>
                <a:lnTo>
                  <a:pt x="1109938" y="910128"/>
                </a:lnTo>
                <a:lnTo>
                  <a:pt x="1111264" y="906910"/>
                </a:lnTo>
                <a:lnTo>
                  <a:pt x="1112442" y="904996"/>
                </a:lnTo>
                <a:lnTo>
                  <a:pt x="1114697" y="901496"/>
                </a:lnTo>
                <a:lnTo>
                  <a:pt x="1118443" y="897364"/>
                </a:lnTo>
                <a:lnTo>
                  <a:pt x="1124388" y="888937"/>
                </a:lnTo>
                <a:lnTo>
                  <a:pt x="1125345" y="887268"/>
                </a:lnTo>
                <a:lnTo>
                  <a:pt x="1126641" y="885008"/>
                </a:lnTo>
                <a:lnTo>
                  <a:pt x="1128199" y="881340"/>
                </a:lnTo>
                <a:lnTo>
                  <a:pt x="1128432" y="879489"/>
                </a:lnTo>
                <a:lnTo>
                  <a:pt x="1128417" y="877892"/>
                </a:lnTo>
                <a:lnTo>
                  <a:pt x="1128005" y="876402"/>
                </a:lnTo>
                <a:lnTo>
                  <a:pt x="1127140" y="874468"/>
                </a:lnTo>
                <a:lnTo>
                  <a:pt x="1125058" y="870109"/>
                </a:lnTo>
                <a:lnTo>
                  <a:pt x="1124529" y="866573"/>
                </a:lnTo>
                <a:lnTo>
                  <a:pt x="1121989" y="857942"/>
                </a:lnTo>
                <a:lnTo>
                  <a:pt x="1119095" y="858347"/>
                </a:lnTo>
                <a:lnTo>
                  <a:pt x="1118912" y="858484"/>
                </a:lnTo>
                <a:lnTo>
                  <a:pt x="1116306" y="860430"/>
                </a:lnTo>
                <a:lnTo>
                  <a:pt x="1115516" y="860720"/>
                </a:lnTo>
                <a:lnTo>
                  <a:pt x="1115316" y="860792"/>
                </a:lnTo>
                <a:lnTo>
                  <a:pt x="1114381" y="860456"/>
                </a:lnTo>
                <a:lnTo>
                  <a:pt x="1113722" y="860221"/>
                </a:lnTo>
                <a:lnTo>
                  <a:pt x="1112945" y="860639"/>
                </a:lnTo>
                <a:lnTo>
                  <a:pt x="1111802" y="861254"/>
                </a:lnTo>
                <a:lnTo>
                  <a:pt x="1110310" y="863161"/>
                </a:lnTo>
                <a:lnTo>
                  <a:pt x="1108763" y="863952"/>
                </a:lnTo>
                <a:lnTo>
                  <a:pt x="1108135" y="865249"/>
                </a:lnTo>
                <a:lnTo>
                  <a:pt x="1107445" y="865300"/>
                </a:lnTo>
                <a:lnTo>
                  <a:pt x="1106658" y="865357"/>
                </a:lnTo>
                <a:lnTo>
                  <a:pt x="1106333" y="865192"/>
                </a:lnTo>
                <a:lnTo>
                  <a:pt x="1106044" y="865046"/>
                </a:lnTo>
                <a:lnTo>
                  <a:pt x="1105080" y="863807"/>
                </a:lnTo>
                <a:lnTo>
                  <a:pt x="1104829" y="863483"/>
                </a:lnTo>
                <a:lnTo>
                  <a:pt x="1103905" y="863599"/>
                </a:lnTo>
                <a:lnTo>
                  <a:pt x="1103153" y="865017"/>
                </a:lnTo>
                <a:lnTo>
                  <a:pt x="1102693" y="865053"/>
                </a:lnTo>
                <a:lnTo>
                  <a:pt x="1101735" y="865128"/>
                </a:lnTo>
                <a:lnTo>
                  <a:pt x="1101186" y="864750"/>
                </a:lnTo>
                <a:lnTo>
                  <a:pt x="1099454" y="865416"/>
                </a:lnTo>
                <a:lnTo>
                  <a:pt x="1099199" y="865385"/>
                </a:lnTo>
                <a:lnTo>
                  <a:pt x="1097796" y="865216"/>
                </a:lnTo>
                <a:lnTo>
                  <a:pt x="1097330" y="865883"/>
                </a:lnTo>
                <a:lnTo>
                  <a:pt x="1097109" y="866201"/>
                </a:lnTo>
                <a:lnTo>
                  <a:pt x="1095901" y="866421"/>
                </a:lnTo>
                <a:lnTo>
                  <a:pt x="1094212" y="866730"/>
                </a:lnTo>
                <a:lnTo>
                  <a:pt x="1093885" y="868897"/>
                </a:lnTo>
                <a:lnTo>
                  <a:pt x="1092905" y="868143"/>
                </a:lnTo>
                <a:lnTo>
                  <a:pt x="1091973" y="869064"/>
                </a:lnTo>
                <a:lnTo>
                  <a:pt x="1091018" y="868328"/>
                </a:lnTo>
                <a:lnTo>
                  <a:pt x="1090749" y="868434"/>
                </a:lnTo>
                <a:lnTo>
                  <a:pt x="1090485" y="870414"/>
                </a:lnTo>
                <a:lnTo>
                  <a:pt x="1088701" y="870151"/>
                </a:lnTo>
                <a:lnTo>
                  <a:pt x="1088507" y="870298"/>
                </a:lnTo>
                <a:lnTo>
                  <a:pt x="1088144" y="870576"/>
                </a:lnTo>
                <a:lnTo>
                  <a:pt x="1086548" y="870377"/>
                </a:lnTo>
                <a:lnTo>
                  <a:pt x="1085604" y="872288"/>
                </a:lnTo>
                <a:lnTo>
                  <a:pt x="1084939" y="870998"/>
                </a:lnTo>
                <a:lnTo>
                  <a:pt x="1081437" y="864188"/>
                </a:lnTo>
                <a:lnTo>
                  <a:pt x="1071866" y="847253"/>
                </a:lnTo>
                <a:lnTo>
                  <a:pt x="1070784" y="845083"/>
                </a:lnTo>
                <a:lnTo>
                  <a:pt x="1069520" y="842086"/>
                </a:lnTo>
                <a:lnTo>
                  <a:pt x="1067335" y="838101"/>
                </a:lnTo>
                <a:lnTo>
                  <a:pt x="1065008" y="836840"/>
                </a:lnTo>
                <a:lnTo>
                  <a:pt x="1063972" y="835777"/>
                </a:lnTo>
                <a:lnTo>
                  <a:pt x="1063519" y="835001"/>
                </a:lnTo>
                <a:lnTo>
                  <a:pt x="1062518" y="833285"/>
                </a:lnTo>
                <a:lnTo>
                  <a:pt x="1059352" y="829662"/>
                </a:lnTo>
                <a:lnTo>
                  <a:pt x="1056471" y="828519"/>
                </a:lnTo>
                <a:lnTo>
                  <a:pt x="1055127" y="827391"/>
                </a:lnTo>
                <a:lnTo>
                  <a:pt x="1053791" y="825458"/>
                </a:lnTo>
                <a:lnTo>
                  <a:pt x="1052985" y="819627"/>
                </a:lnTo>
                <a:lnTo>
                  <a:pt x="1052621" y="818806"/>
                </a:lnTo>
                <a:lnTo>
                  <a:pt x="1052323" y="818134"/>
                </a:lnTo>
                <a:lnTo>
                  <a:pt x="1052003" y="812864"/>
                </a:lnTo>
                <a:lnTo>
                  <a:pt x="1052375" y="799550"/>
                </a:lnTo>
                <a:lnTo>
                  <a:pt x="1052913" y="799002"/>
                </a:lnTo>
                <a:lnTo>
                  <a:pt x="1054424" y="797463"/>
                </a:lnTo>
                <a:lnTo>
                  <a:pt x="1053661" y="793738"/>
                </a:lnTo>
                <a:lnTo>
                  <a:pt x="1052678" y="792620"/>
                </a:lnTo>
                <a:lnTo>
                  <a:pt x="1052456" y="791001"/>
                </a:lnTo>
                <a:lnTo>
                  <a:pt x="1052315" y="790903"/>
                </a:lnTo>
                <a:lnTo>
                  <a:pt x="1051111" y="790059"/>
                </a:lnTo>
                <a:lnTo>
                  <a:pt x="1049234" y="786882"/>
                </a:lnTo>
                <a:lnTo>
                  <a:pt x="1048816" y="786395"/>
                </a:lnTo>
                <a:lnTo>
                  <a:pt x="1047408" y="784760"/>
                </a:lnTo>
                <a:lnTo>
                  <a:pt x="1044991" y="780028"/>
                </a:lnTo>
                <a:lnTo>
                  <a:pt x="1044674" y="774699"/>
                </a:lnTo>
                <a:lnTo>
                  <a:pt x="1043605" y="770662"/>
                </a:lnTo>
                <a:lnTo>
                  <a:pt x="1044162" y="768252"/>
                </a:lnTo>
                <a:lnTo>
                  <a:pt x="1045209" y="763740"/>
                </a:lnTo>
                <a:lnTo>
                  <a:pt x="1045124" y="746581"/>
                </a:lnTo>
                <a:lnTo>
                  <a:pt x="1046265" y="736682"/>
                </a:lnTo>
                <a:lnTo>
                  <a:pt x="1049030" y="730392"/>
                </a:lnTo>
                <a:lnTo>
                  <a:pt x="1049272" y="728212"/>
                </a:lnTo>
                <a:lnTo>
                  <a:pt x="1050485" y="726615"/>
                </a:lnTo>
                <a:lnTo>
                  <a:pt x="1050843" y="724461"/>
                </a:lnTo>
                <a:lnTo>
                  <a:pt x="1051347" y="722656"/>
                </a:lnTo>
                <a:lnTo>
                  <a:pt x="1051700" y="720795"/>
                </a:lnTo>
                <a:lnTo>
                  <a:pt x="1051314" y="719175"/>
                </a:lnTo>
                <a:lnTo>
                  <a:pt x="1050894" y="718279"/>
                </a:lnTo>
                <a:lnTo>
                  <a:pt x="1048741" y="715570"/>
                </a:lnTo>
                <a:lnTo>
                  <a:pt x="1046885" y="712816"/>
                </a:lnTo>
                <a:lnTo>
                  <a:pt x="1043675" y="708470"/>
                </a:lnTo>
                <a:lnTo>
                  <a:pt x="1035862" y="699050"/>
                </a:lnTo>
                <a:lnTo>
                  <a:pt x="1032412" y="694069"/>
                </a:lnTo>
                <a:lnTo>
                  <a:pt x="1031869" y="692184"/>
                </a:lnTo>
                <a:lnTo>
                  <a:pt x="1031822" y="690156"/>
                </a:lnTo>
                <a:lnTo>
                  <a:pt x="1032023" y="688188"/>
                </a:lnTo>
                <a:lnTo>
                  <a:pt x="1033029" y="686023"/>
                </a:lnTo>
                <a:lnTo>
                  <a:pt x="1033557" y="684401"/>
                </a:lnTo>
                <a:lnTo>
                  <a:pt x="1033838" y="683426"/>
                </a:lnTo>
                <a:lnTo>
                  <a:pt x="1033795" y="683232"/>
                </a:lnTo>
                <a:lnTo>
                  <a:pt x="1032497" y="677348"/>
                </a:lnTo>
                <a:lnTo>
                  <a:pt x="1031250" y="674912"/>
                </a:lnTo>
                <a:lnTo>
                  <a:pt x="1030746" y="673926"/>
                </a:lnTo>
                <a:lnTo>
                  <a:pt x="1029650" y="672801"/>
                </a:lnTo>
                <a:lnTo>
                  <a:pt x="1028481" y="672178"/>
                </a:lnTo>
                <a:lnTo>
                  <a:pt x="1027875" y="671854"/>
                </a:lnTo>
                <a:lnTo>
                  <a:pt x="1027293" y="670816"/>
                </a:lnTo>
                <a:lnTo>
                  <a:pt x="1026969" y="670237"/>
                </a:lnTo>
                <a:lnTo>
                  <a:pt x="1025618" y="663474"/>
                </a:lnTo>
                <a:lnTo>
                  <a:pt x="1024235" y="661470"/>
                </a:lnTo>
                <a:lnTo>
                  <a:pt x="1022222" y="658551"/>
                </a:lnTo>
                <a:lnTo>
                  <a:pt x="1021122" y="658083"/>
                </a:lnTo>
                <a:lnTo>
                  <a:pt x="1019833" y="657537"/>
                </a:lnTo>
                <a:lnTo>
                  <a:pt x="1018587" y="656538"/>
                </a:lnTo>
                <a:lnTo>
                  <a:pt x="1017331" y="655531"/>
                </a:lnTo>
                <a:lnTo>
                  <a:pt x="1016664" y="654534"/>
                </a:lnTo>
                <a:lnTo>
                  <a:pt x="1017362" y="652251"/>
                </a:lnTo>
                <a:lnTo>
                  <a:pt x="1016038" y="649389"/>
                </a:lnTo>
                <a:lnTo>
                  <a:pt x="1017114" y="646180"/>
                </a:lnTo>
                <a:lnTo>
                  <a:pt x="1015325" y="640404"/>
                </a:lnTo>
                <a:lnTo>
                  <a:pt x="1017349" y="639554"/>
                </a:lnTo>
                <a:lnTo>
                  <a:pt x="1017917" y="639315"/>
                </a:lnTo>
                <a:lnTo>
                  <a:pt x="1019830" y="638715"/>
                </a:lnTo>
                <a:lnTo>
                  <a:pt x="1027417" y="636187"/>
                </a:lnTo>
                <a:lnTo>
                  <a:pt x="1031075" y="633066"/>
                </a:lnTo>
                <a:lnTo>
                  <a:pt x="1032227" y="628247"/>
                </a:lnTo>
                <a:lnTo>
                  <a:pt x="1033262" y="626772"/>
                </a:lnTo>
                <a:lnTo>
                  <a:pt x="1033380" y="626629"/>
                </a:lnTo>
                <a:lnTo>
                  <a:pt x="1034402" y="625979"/>
                </a:lnTo>
                <a:lnTo>
                  <a:pt x="1035758" y="624869"/>
                </a:lnTo>
                <a:lnTo>
                  <a:pt x="1036197" y="624509"/>
                </a:lnTo>
                <a:lnTo>
                  <a:pt x="1036701" y="623613"/>
                </a:lnTo>
                <a:lnTo>
                  <a:pt x="1037200" y="622724"/>
                </a:lnTo>
                <a:lnTo>
                  <a:pt x="1037618" y="622518"/>
                </a:lnTo>
                <a:lnTo>
                  <a:pt x="1037940" y="622359"/>
                </a:lnTo>
                <a:lnTo>
                  <a:pt x="1037944" y="621954"/>
                </a:lnTo>
                <a:lnTo>
                  <a:pt x="1037947" y="621615"/>
                </a:lnTo>
                <a:lnTo>
                  <a:pt x="1041392" y="619006"/>
                </a:lnTo>
                <a:lnTo>
                  <a:pt x="1041701" y="618871"/>
                </a:lnTo>
                <a:lnTo>
                  <a:pt x="1043206" y="618262"/>
                </a:lnTo>
                <a:lnTo>
                  <a:pt x="1046507" y="613713"/>
                </a:lnTo>
                <a:lnTo>
                  <a:pt x="1047477" y="612624"/>
                </a:lnTo>
                <a:lnTo>
                  <a:pt x="1049676" y="610153"/>
                </a:lnTo>
                <a:lnTo>
                  <a:pt x="1050542" y="608299"/>
                </a:lnTo>
                <a:lnTo>
                  <a:pt x="1050742" y="607872"/>
                </a:lnTo>
                <a:lnTo>
                  <a:pt x="1051860" y="606768"/>
                </a:lnTo>
                <a:lnTo>
                  <a:pt x="1056308" y="604520"/>
                </a:lnTo>
                <a:lnTo>
                  <a:pt x="1059021" y="599413"/>
                </a:lnTo>
                <a:lnTo>
                  <a:pt x="1062065" y="593681"/>
                </a:lnTo>
                <a:lnTo>
                  <a:pt x="1069261" y="586754"/>
                </a:lnTo>
                <a:lnTo>
                  <a:pt x="1072420" y="584184"/>
                </a:lnTo>
                <a:lnTo>
                  <a:pt x="1074687" y="582895"/>
                </a:lnTo>
                <a:lnTo>
                  <a:pt x="1075202" y="582601"/>
                </a:lnTo>
                <a:lnTo>
                  <a:pt x="1077053" y="581968"/>
                </a:lnTo>
                <a:lnTo>
                  <a:pt x="1078902" y="581335"/>
                </a:lnTo>
                <a:lnTo>
                  <a:pt x="1083579" y="580884"/>
                </a:lnTo>
                <a:lnTo>
                  <a:pt x="1084867" y="580083"/>
                </a:lnTo>
                <a:lnTo>
                  <a:pt x="1087598" y="578384"/>
                </a:lnTo>
                <a:lnTo>
                  <a:pt x="1089694" y="577723"/>
                </a:lnTo>
                <a:lnTo>
                  <a:pt x="1090683" y="576541"/>
                </a:lnTo>
                <a:lnTo>
                  <a:pt x="1091224" y="574811"/>
                </a:lnTo>
                <a:lnTo>
                  <a:pt x="1091298" y="573258"/>
                </a:lnTo>
                <a:lnTo>
                  <a:pt x="1091264" y="572002"/>
                </a:lnTo>
                <a:lnTo>
                  <a:pt x="1091056" y="570925"/>
                </a:lnTo>
                <a:lnTo>
                  <a:pt x="1090302" y="569245"/>
                </a:lnTo>
                <a:lnTo>
                  <a:pt x="1089437" y="567805"/>
                </a:lnTo>
                <a:lnTo>
                  <a:pt x="1087799" y="566060"/>
                </a:lnTo>
                <a:lnTo>
                  <a:pt x="1085583" y="564731"/>
                </a:lnTo>
                <a:lnTo>
                  <a:pt x="1083194" y="563580"/>
                </a:lnTo>
                <a:lnTo>
                  <a:pt x="1080568" y="562308"/>
                </a:lnTo>
                <a:lnTo>
                  <a:pt x="1077748" y="560435"/>
                </a:lnTo>
                <a:lnTo>
                  <a:pt x="1075406" y="558866"/>
                </a:lnTo>
                <a:lnTo>
                  <a:pt x="1072586" y="556993"/>
                </a:lnTo>
                <a:lnTo>
                  <a:pt x="1070076" y="555662"/>
                </a:lnTo>
                <a:lnTo>
                  <a:pt x="1067975" y="554273"/>
                </a:lnTo>
                <a:lnTo>
                  <a:pt x="1066352" y="553126"/>
                </a:lnTo>
                <a:lnTo>
                  <a:pt x="1064013" y="551617"/>
                </a:lnTo>
                <a:lnTo>
                  <a:pt x="1062862" y="550474"/>
                </a:lnTo>
                <a:lnTo>
                  <a:pt x="1061225" y="548788"/>
                </a:lnTo>
                <a:lnTo>
                  <a:pt x="1060775" y="547470"/>
                </a:lnTo>
                <a:lnTo>
                  <a:pt x="1060850" y="546383"/>
                </a:lnTo>
                <a:lnTo>
                  <a:pt x="1060929" y="544542"/>
                </a:lnTo>
                <a:lnTo>
                  <a:pt x="1061068" y="543168"/>
                </a:lnTo>
                <a:lnTo>
                  <a:pt x="1061972" y="541800"/>
                </a:lnTo>
                <a:lnTo>
                  <a:pt x="1063069" y="541030"/>
                </a:lnTo>
                <a:lnTo>
                  <a:pt x="1066006" y="540750"/>
                </a:lnTo>
                <a:lnTo>
                  <a:pt x="1069131" y="540830"/>
                </a:lnTo>
                <a:lnTo>
                  <a:pt x="1071721" y="540788"/>
                </a:lnTo>
                <a:lnTo>
                  <a:pt x="1074778" y="540629"/>
                </a:lnTo>
                <a:lnTo>
                  <a:pt x="1078068" y="540351"/>
                </a:lnTo>
                <a:lnTo>
                  <a:pt x="1080709" y="540009"/>
                </a:lnTo>
                <a:lnTo>
                  <a:pt x="1083055" y="539668"/>
                </a:lnTo>
                <a:lnTo>
                  <a:pt x="1087266" y="538899"/>
                </a:lnTo>
                <a:lnTo>
                  <a:pt x="1088492" y="538207"/>
                </a:lnTo>
                <a:lnTo>
                  <a:pt x="1091151" y="534280"/>
                </a:lnTo>
                <a:lnTo>
                  <a:pt x="1089987" y="532658"/>
                </a:lnTo>
                <a:lnTo>
                  <a:pt x="1088454" y="530557"/>
                </a:lnTo>
                <a:lnTo>
                  <a:pt x="1085187" y="525334"/>
                </a:lnTo>
                <a:lnTo>
                  <a:pt x="1083745" y="522214"/>
                </a:lnTo>
                <a:lnTo>
                  <a:pt x="1077967" y="522430"/>
                </a:lnTo>
                <a:lnTo>
                  <a:pt x="1072973" y="521575"/>
                </a:lnTo>
                <a:lnTo>
                  <a:pt x="1068493" y="520810"/>
                </a:lnTo>
                <a:lnTo>
                  <a:pt x="1066053" y="520497"/>
                </a:lnTo>
                <a:lnTo>
                  <a:pt x="1063388" y="520156"/>
                </a:lnTo>
                <a:lnTo>
                  <a:pt x="1061061" y="519583"/>
                </a:lnTo>
                <a:lnTo>
                  <a:pt x="1059202" y="519126"/>
                </a:lnTo>
                <a:lnTo>
                  <a:pt x="1058594" y="520304"/>
                </a:lnTo>
                <a:lnTo>
                  <a:pt x="1057812" y="520129"/>
                </a:lnTo>
                <a:lnTo>
                  <a:pt x="1057596" y="520080"/>
                </a:lnTo>
                <a:lnTo>
                  <a:pt x="1057186" y="519989"/>
                </a:lnTo>
                <a:lnTo>
                  <a:pt x="1056439" y="519820"/>
                </a:lnTo>
                <a:lnTo>
                  <a:pt x="1055718" y="519456"/>
                </a:lnTo>
                <a:lnTo>
                  <a:pt x="1053543" y="518352"/>
                </a:lnTo>
                <a:lnTo>
                  <a:pt x="1050269" y="515152"/>
                </a:lnTo>
                <a:lnTo>
                  <a:pt x="1047253" y="514178"/>
                </a:lnTo>
                <a:lnTo>
                  <a:pt x="1043490" y="511599"/>
                </a:lnTo>
                <a:lnTo>
                  <a:pt x="1041791" y="510927"/>
                </a:lnTo>
                <a:lnTo>
                  <a:pt x="1040102" y="510257"/>
                </a:lnTo>
                <a:lnTo>
                  <a:pt x="1038375" y="509091"/>
                </a:lnTo>
                <a:lnTo>
                  <a:pt x="1036766" y="507181"/>
                </a:lnTo>
                <a:lnTo>
                  <a:pt x="1029305" y="502334"/>
                </a:lnTo>
                <a:lnTo>
                  <a:pt x="1028854" y="501170"/>
                </a:lnTo>
                <a:lnTo>
                  <a:pt x="1028280" y="499613"/>
                </a:lnTo>
                <a:lnTo>
                  <a:pt x="1027638" y="497696"/>
                </a:lnTo>
                <a:lnTo>
                  <a:pt x="1027162" y="495421"/>
                </a:lnTo>
                <a:lnTo>
                  <a:pt x="1026930" y="493446"/>
                </a:lnTo>
                <a:lnTo>
                  <a:pt x="1026709" y="491830"/>
                </a:lnTo>
                <a:lnTo>
                  <a:pt x="1026611" y="490455"/>
                </a:lnTo>
                <a:lnTo>
                  <a:pt x="1026379" y="488482"/>
                </a:lnTo>
                <a:lnTo>
                  <a:pt x="1026218" y="486927"/>
                </a:lnTo>
                <a:lnTo>
                  <a:pt x="1026297" y="485551"/>
                </a:lnTo>
                <a:lnTo>
                  <a:pt x="1026539" y="483640"/>
                </a:lnTo>
                <a:lnTo>
                  <a:pt x="1026925" y="480594"/>
                </a:lnTo>
                <a:lnTo>
                  <a:pt x="1027111" y="478862"/>
                </a:lnTo>
                <a:lnTo>
                  <a:pt x="1027430" y="477608"/>
                </a:lnTo>
                <a:lnTo>
                  <a:pt x="1027683" y="476176"/>
                </a:lnTo>
                <a:lnTo>
                  <a:pt x="1028426" y="474001"/>
                </a:lnTo>
                <a:lnTo>
                  <a:pt x="1027127" y="472214"/>
                </a:lnTo>
                <a:lnTo>
                  <a:pt x="1025182" y="473919"/>
                </a:lnTo>
                <a:lnTo>
                  <a:pt x="1024943" y="474125"/>
                </a:lnTo>
                <a:lnTo>
                  <a:pt x="1023913" y="474488"/>
                </a:lnTo>
                <a:lnTo>
                  <a:pt x="1023632" y="474585"/>
                </a:lnTo>
                <a:lnTo>
                  <a:pt x="1022824" y="474408"/>
                </a:lnTo>
                <a:lnTo>
                  <a:pt x="1022525" y="474343"/>
                </a:lnTo>
                <a:lnTo>
                  <a:pt x="1020795" y="472743"/>
                </a:lnTo>
                <a:lnTo>
                  <a:pt x="1019583" y="470753"/>
                </a:lnTo>
                <a:lnTo>
                  <a:pt x="1017828" y="469416"/>
                </a:lnTo>
                <a:lnTo>
                  <a:pt x="1015243" y="469184"/>
                </a:lnTo>
                <a:lnTo>
                  <a:pt x="1013463" y="469689"/>
                </a:lnTo>
                <a:lnTo>
                  <a:pt x="1012258" y="470734"/>
                </a:lnTo>
                <a:lnTo>
                  <a:pt x="1009301" y="473304"/>
                </a:lnTo>
                <a:lnTo>
                  <a:pt x="1008194" y="473432"/>
                </a:lnTo>
                <a:lnTo>
                  <a:pt x="1007207" y="472722"/>
                </a:lnTo>
                <a:lnTo>
                  <a:pt x="1005109" y="471220"/>
                </a:lnTo>
                <a:lnTo>
                  <a:pt x="1004116" y="469616"/>
                </a:lnTo>
                <a:lnTo>
                  <a:pt x="1003945" y="469066"/>
                </a:lnTo>
                <a:lnTo>
                  <a:pt x="1003304" y="467025"/>
                </a:lnTo>
                <a:lnTo>
                  <a:pt x="1002462" y="465986"/>
                </a:lnTo>
                <a:lnTo>
                  <a:pt x="1002252" y="465727"/>
                </a:lnTo>
                <a:lnTo>
                  <a:pt x="1001675" y="465384"/>
                </a:lnTo>
                <a:lnTo>
                  <a:pt x="999350" y="465624"/>
                </a:lnTo>
                <a:lnTo>
                  <a:pt x="998375" y="466010"/>
                </a:lnTo>
                <a:lnTo>
                  <a:pt x="997765" y="466250"/>
                </a:lnTo>
                <a:lnTo>
                  <a:pt x="996912" y="467181"/>
                </a:lnTo>
                <a:lnTo>
                  <a:pt x="995890" y="471828"/>
                </a:lnTo>
                <a:lnTo>
                  <a:pt x="996181" y="472766"/>
                </a:lnTo>
                <a:lnTo>
                  <a:pt x="996389" y="473433"/>
                </a:lnTo>
                <a:lnTo>
                  <a:pt x="996292" y="473729"/>
                </a:lnTo>
                <a:lnTo>
                  <a:pt x="996209" y="473991"/>
                </a:lnTo>
                <a:lnTo>
                  <a:pt x="995305" y="474596"/>
                </a:lnTo>
                <a:lnTo>
                  <a:pt x="995076" y="474748"/>
                </a:lnTo>
                <a:lnTo>
                  <a:pt x="995036" y="476743"/>
                </a:lnTo>
                <a:lnTo>
                  <a:pt x="994062" y="478376"/>
                </a:lnTo>
                <a:lnTo>
                  <a:pt x="993346" y="479578"/>
                </a:lnTo>
                <a:lnTo>
                  <a:pt x="991670" y="480021"/>
                </a:lnTo>
                <a:lnTo>
                  <a:pt x="991444" y="480082"/>
                </a:lnTo>
                <a:lnTo>
                  <a:pt x="989060" y="482664"/>
                </a:lnTo>
                <a:lnTo>
                  <a:pt x="988630" y="483130"/>
                </a:lnTo>
                <a:lnTo>
                  <a:pt x="987597" y="484992"/>
                </a:lnTo>
                <a:lnTo>
                  <a:pt x="986933" y="487782"/>
                </a:lnTo>
                <a:lnTo>
                  <a:pt x="987623" y="490437"/>
                </a:lnTo>
                <a:lnTo>
                  <a:pt x="988318" y="491663"/>
                </a:lnTo>
                <a:lnTo>
                  <a:pt x="989323" y="493439"/>
                </a:lnTo>
                <a:lnTo>
                  <a:pt x="991532" y="497344"/>
                </a:lnTo>
                <a:lnTo>
                  <a:pt x="991879" y="499542"/>
                </a:lnTo>
                <a:lnTo>
                  <a:pt x="992167" y="501361"/>
                </a:lnTo>
                <a:lnTo>
                  <a:pt x="991930" y="503096"/>
                </a:lnTo>
                <a:lnTo>
                  <a:pt x="991668" y="503427"/>
                </a:lnTo>
                <a:lnTo>
                  <a:pt x="989426" y="506267"/>
                </a:lnTo>
                <a:lnTo>
                  <a:pt x="988079" y="507016"/>
                </a:lnTo>
                <a:lnTo>
                  <a:pt x="986663" y="507024"/>
                </a:lnTo>
                <a:lnTo>
                  <a:pt x="983891" y="505678"/>
                </a:lnTo>
                <a:lnTo>
                  <a:pt x="983254" y="505565"/>
                </a:lnTo>
                <a:lnTo>
                  <a:pt x="982536" y="505436"/>
                </a:lnTo>
                <a:lnTo>
                  <a:pt x="980945" y="505675"/>
                </a:lnTo>
                <a:lnTo>
                  <a:pt x="979956" y="505824"/>
                </a:lnTo>
                <a:lnTo>
                  <a:pt x="974677" y="507524"/>
                </a:lnTo>
                <a:lnTo>
                  <a:pt x="973201" y="507470"/>
                </a:lnTo>
                <a:lnTo>
                  <a:pt x="971649" y="506811"/>
                </a:lnTo>
                <a:lnTo>
                  <a:pt x="970902" y="506492"/>
                </a:lnTo>
                <a:lnTo>
                  <a:pt x="969764" y="506017"/>
                </a:lnTo>
                <a:lnTo>
                  <a:pt x="967418" y="506327"/>
                </a:lnTo>
                <a:lnTo>
                  <a:pt x="959113" y="505570"/>
                </a:lnTo>
                <a:lnTo>
                  <a:pt x="957021" y="505026"/>
                </a:lnTo>
                <a:lnTo>
                  <a:pt x="956750" y="504797"/>
                </a:lnTo>
                <a:lnTo>
                  <a:pt x="955419" y="503673"/>
                </a:lnTo>
                <a:lnTo>
                  <a:pt x="954731" y="502068"/>
                </a:lnTo>
                <a:lnTo>
                  <a:pt x="954861" y="500810"/>
                </a:lnTo>
                <a:lnTo>
                  <a:pt x="955455" y="499898"/>
                </a:lnTo>
                <a:lnTo>
                  <a:pt x="956451" y="499970"/>
                </a:lnTo>
                <a:lnTo>
                  <a:pt x="957056" y="500014"/>
                </a:lnTo>
                <a:lnTo>
                  <a:pt x="957286" y="500547"/>
                </a:lnTo>
                <a:lnTo>
                  <a:pt x="957429" y="500876"/>
                </a:lnTo>
                <a:lnTo>
                  <a:pt x="958223" y="500109"/>
                </a:lnTo>
                <a:lnTo>
                  <a:pt x="958714" y="499635"/>
                </a:lnTo>
                <a:lnTo>
                  <a:pt x="960185" y="499069"/>
                </a:lnTo>
                <a:lnTo>
                  <a:pt x="961163" y="497885"/>
                </a:lnTo>
                <a:lnTo>
                  <a:pt x="961129" y="497738"/>
                </a:lnTo>
                <a:lnTo>
                  <a:pt x="960280" y="494118"/>
                </a:lnTo>
                <a:lnTo>
                  <a:pt x="958251" y="493140"/>
                </a:lnTo>
                <a:lnTo>
                  <a:pt x="955911" y="492906"/>
                </a:lnTo>
                <a:lnTo>
                  <a:pt x="954951" y="493411"/>
                </a:lnTo>
                <a:lnTo>
                  <a:pt x="954011" y="493905"/>
                </a:lnTo>
                <a:lnTo>
                  <a:pt x="949304" y="499007"/>
                </a:lnTo>
                <a:lnTo>
                  <a:pt x="948777" y="499146"/>
                </a:lnTo>
                <a:lnTo>
                  <a:pt x="946418" y="499767"/>
                </a:lnTo>
                <a:lnTo>
                  <a:pt x="942541" y="498737"/>
                </a:lnTo>
                <a:lnTo>
                  <a:pt x="942073" y="498762"/>
                </a:lnTo>
                <a:lnTo>
                  <a:pt x="941249" y="498804"/>
                </a:lnTo>
                <a:lnTo>
                  <a:pt x="940171" y="499640"/>
                </a:lnTo>
                <a:lnTo>
                  <a:pt x="939719" y="499990"/>
                </a:lnTo>
                <a:lnTo>
                  <a:pt x="938868" y="501603"/>
                </a:lnTo>
                <a:lnTo>
                  <a:pt x="938453" y="503188"/>
                </a:lnTo>
                <a:lnTo>
                  <a:pt x="937781" y="505753"/>
                </a:lnTo>
                <a:lnTo>
                  <a:pt x="936502" y="507866"/>
                </a:lnTo>
                <a:lnTo>
                  <a:pt x="935814" y="508543"/>
                </a:lnTo>
                <a:lnTo>
                  <a:pt x="935709" y="508646"/>
                </a:lnTo>
                <a:lnTo>
                  <a:pt x="934669" y="509673"/>
                </a:lnTo>
                <a:lnTo>
                  <a:pt x="933647" y="510001"/>
                </a:lnTo>
                <a:lnTo>
                  <a:pt x="932522" y="510364"/>
                </a:lnTo>
                <a:lnTo>
                  <a:pt x="929692" y="510257"/>
                </a:lnTo>
                <a:lnTo>
                  <a:pt x="927663" y="510392"/>
                </a:lnTo>
                <a:lnTo>
                  <a:pt x="926008" y="511082"/>
                </a:lnTo>
                <a:lnTo>
                  <a:pt x="924147" y="511046"/>
                </a:lnTo>
                <a:lnTo>
                  <a:pt x="923549" y="511036"/>
                </a:lnTo>
                <a:lnTo>
                  <a:pt x="921587" y="512039"/>
                </a:lnTo>
                <a:lnTo>
                  <a:pt x="920234" y="511861"/>
                </a:lnTo>
                <a:lnTo>
                  <a:pt x="917517" y="509895"/>
                </a:lnTo>
                <a:lnTo>
                  <a:pt x="914995" y="509727"/>
                </a:lnTo>
                <a:lnTo>
                  <a:pt x="913772" y="510476"/>
                </a:lnTo>
                <a:lnTo>
                  <a:pt x="913656" y="512148"/>
                </a:lnTo>
                <a:lnTo>
                  <a:pt x="913637" y="512423"/>
                </a:lnTo>
                <a:lnTo>
                  <a:pt x="913599" y="512950"/>
                </a:lnTo>
                <a:lnTo>
                  <a:pt x="912389" y="513142"/>
                </a:lnTo>
                <a:lnTo>
                  <a:pt x="911573" y="513272"/>
                </a:lnTo>
                <a:lnTo>
                  <a:pt x="910497" y="513904"/>
                </a:lnTo>
                <a:lnTo>
                  <a:pt x="909979" y="514209"/>
                </a:lnTo>
                <a:lnTo>
                  <a:pt x="908072" y="514035"/>
                </a:lnTo>
                <a:lnTo>
                  <a:pt x="906355" y="514787"/>
                </a:lnTo>
                <a:lnTo>
                  <a:pt x="903984" y="514312"/>
                </a:lnTo>
                <a:lnTo>
                  <a:pt x="899771" y="513466"/>
                </a:lnTo>
                <a:lnTo>
                  <a:pt x="899313" y="513146"/>
                </a:lnTo>
                <a:lnTo>
                  <a:pt x="899153" y="513035"/>
                </a:lnTo>
                <a:lnTo>
                  <a:pt x="895302" y="506316"/>
                </a:lnTo>
                <a:lnTo>
                  <a:pt x="891559" y="506895"/>
                </a:lnTo>
                <a:lnTo>
                  <a:pt x="889277" y="505608"/>
                </a:lnTo>
                <a:lnTo>
                  <a:pt x="888531" y="504005"/>
                </a:lnTo>
                <a:lnTo>
                  <a:pt x="888593" y="503518"/>
                </a:lnTo>
                <a:lnTo>
                  <a:pt x="888706" y="502645"/>
                </a:lnTo>
                <a:lnTo>
                  <a:pt x="889142" y="502205"/>
                </a:lnTo>
                <a:lnTo>
                  <a:pt x="889317" y="502032"/>
                </a:lnTo>
                <a:lnTo>
                  <a:pt x="889517" y="501834"/>
                </a:lnTo>
                <a:lnTo>
                  <a:pt x="889957" y="502104"/>
                </a:lnTo>
                <a:lnTo>
                  <a:pt x="890810" y="502629"/>
                </a:lnTo>
                <a:lnTo>
                  <a:pt x="891983" y="502271"/>
                </a:lnTo>
                <a:lnTo>
                  <a:pt x="889953" y="498157"/>
                </a:lnTo>
                <a:lnTo>
                  <a:pt x="888107" y="494417"/>
                </a:lnTo>
                <a:lnTo>
                  <a:pt x="890500" y="493536"/>
                </a:lnTo>
                <a:lnTo>
                  <a:pt x="893562" y="491415"/>
                </a:lnTo>
                <a:lnTo>
                  <a:pt x="896453" y="491521"/>
                </a:lnTo>
                <a:lnTo>
                  <a:pt x="897676" y="490710"/>
                </a:lnTo>
                <a:lnTo>
                  <a:pt x="897792" y="489711"/>
                </a:lnTo>
                <a:lnTo>
                  <a:pt x="897822" y="489456"/>
                </a:lnTo>
                <a:lnTo>
                  <a:pt x="897898" y="488781"/>
                </a:lnTo>
                <a:lnTo>
                  <a:pt x="898145" y="486624"/>
                </a:lnTo>
                <a:lnTo>
                  <a:pt x="899123" y="485566"/>
                </a:lnTo>
                <a:lnTo>
                  <a:pt x="900215" y="485430"/>
                </a:lnTo>
                <a:lnTo>
                  <a:pt x="901251" y="485321"/>
                </a:lnTo>
                <a:lnTo>
                  <a:pt x="902138" y="485671"/>
                </a:lnTo>
                <a:lnTo>
                  <a:pt x="904509" y="489201"/>
                </a:lnTo>
                <a:lnTo>
                  <a:pt x="904692" y="489242"/>
                </a:lnTo>
                <a:lnTo>
                  <a:pt x="905103" y="489332"/>
                </a:lnTo>
                <a:lnTo>
                  <a:pt x="905719" y="488532"/>
                </a:lnTo>
                <a:lnTo>
                  <a:pt x="906610" y="485414"/>
                </a:lnTo>
                <a:lnTo>
                  <a:pt x="906987" y="484096"/>
                </a:lnTo>
                <a:lnTo>
                  <a:pt x="908337" y="483903"/>
                </a:lnTo>
                <a:lnTo>
                  <a:pt x="908883" y="484310"/>
                </a:lnTo>
                <a:lnTo>
                  <a:pt x="909325" y="484639"/>
                </a:lnTo>
                <a:lnTo>
                  <a:pt x="910945" y="488217"/>
                </a:lnTo>
                <a:lnTo>
                  <a:pt x="912060" y="488053"/>
                </a:lnTo>
                <a:lnTo>
                  <a:pt x="913017" y="484989"/>
                </a:lnTo>
                <a:lnTo>
                  <a:pt x="913285" y="484556"/>
                </a:lnTo>
                <a:lnTo>
                  <a:pt x="913745" y="483808"/>
                </a:lnTo>
                <a:lnTo>
                  <a:pt x="914271" y="481557"/>
                </a:lnTo>
                <a:lnTo>
                  <a:pt x="914470" y="480710"/>
                </a:lnTo>
                <a:lnTo>
                  <a:pt x="914569" y="480564"/>
                </a:lnTo>
                <a:lnTo>
                  <a:pt x="914817" y="480200"/>
                </a:lnTo>
                <a:lnTo>
                  <a:pt x="915824" y="478739"/>
                </a:lnTo>
                <a:lnTo>
                  <a:pt x="916604" y="477605"/>
                </a:lnTo>
                <a:lnTo>
                  <a:pt x="916285" y="475687"/>
                </a:lnTo>
                <a:lnTo>
                  <a:pt x="914984" y="473962"/>
                </a:lnTo>
                <a:lnTo>
                  <a:pt x="915275" y="473322"/>
                </a:lnTo>
                <a:lnTo>
                  <a:pt x="915715" y="472351"/>
                </a:lnTo>
                <a:lnTo>
                  <a:pt x="915396" y="470435"/>
                </a:lnTo>
                <a:lnTo>
                  <a:pt x="915702" y="469874"/>
                </a:lnTo>
                <a:lnTo>
                  <a:pt x="916465" y="469804"/>
                </a:lnTo>
                <a:lnTo>
                  <a:pt x="917852" y="469678"/>
                </a:lnTo>
                <a:lnTo>
                  <a:pt x="919445" y="468863"/>
                </a:lnTo>
                <a:lnTo>
                  <a:pt x="920594" y="465515"/>
                </a:lnTo>
                <a:lnTo>
                  <a:pt x="921456" y="465426"/>
                </a:lnTo>
                <a:lnTo>
                  <a:pt x="925081" y="465057"/>
                </a:lnTo>
                <a:lnTo>
                  <a:pt x="926610" y="463065"/>
                </a:lnTo>
                <a:lnTo>
                  <a:pt x="926754" y="462998"/>
                </a:lnTo>
                <a:lnTo>
                  <a:pt x="927285" y="462753"/>
                </a:lnTo>
                <a:lnTo>
                  <a:pt x="928905" y="464771"/>
                </a:lnTo>
                <a:lnTo>
                  <a:pt x="929017" y="464908"/>
                </a:lnTo>
                <a:lnTo>
                  <a:pt x="929996" y="464344"/>
                </a:lnTo>
                <a:lnTo>
                  <a:pt x="931576" y="461590"/>
                </a:lnTo>
                <a:lnTo>
                  <a:pt x="932145" y="460601"/>
                </a:lnTo>
                <a:lnTo>
                  <a:pt x="932311" y="460310"/>
                </a:lnTo>
                <a:lnTo>
                  <a:pt x="933413" y="459252"/>
                </a:lnTo>
                <a:lnTo>
                  <a:pt x="933732" y="459285"/>
                </a:lnTo>
                <a:lnTo>
                  <a:pt x="934520" y="459368"/>
                </a:lnTo>
                <a:lnTo>
                  <a:pt x="934517" y="458776"/>
                </a:lnTo>
                <a:lnTo>
                  <a:pt x="934512" y="458193"/>
                </a:lnTo>
                <a:lnTo>
                  <a:pt x="935814" y="457347"/>
                </a:lnTo>
                <a:lnTo>
                  <a:pt x="938739" y="455447"/>
                </a:lnTo>
                <a:lnTo>
                  <a:pt x="939210" y="455349"/>
                </a:lnTo>
                <a:lnTo>
                  <a:pt x="940278" y="455127"/>
                </a:lnTo>
                <a:lnTo>
                  <a:pt x="942745" y="456659"/>
                </a:lnTo>
                <a:lnTo>
                  <a:pt x="944097" y="456651"/>
                </a:lnTo>
                <a:lnTo>
                  <a:pt x="945957" y="455447"/>
                </a:lnTo>
                <a:lnTo>
                  <a:pt x="946118" y="455341"/>
                </a:lnTo>
                <a:lnTo>
                  <a:pt x="946432" y="455349"/>
                </a:lnTo>
                <a:lnTo>
                  <a:pt x="946800" y="455357"/>
                </a:lnTo>
                <a:lnTo>
                  <a:pt x="947657" y="455455"/>
                </a:lnTo>
                <a:lnTo>
                  <a:pt x="949202" y="456683"/>
                </a:lnTo>
                <a:lnTo>
                  <a:pt x="949565" y="456621"/>
                </a:lnTo>
                <a:lnTo>
                  <a:pt x="949940" y="456557"/>
                </a:lnTo>
                <a:lnTo>
                  <a:pt x="950425" y="455256"/>
                </a:lnTo>
                <a:lnTo>
                  <a:pt x="950592" y="451663"/>
                </a:lnTo>
                <a:lnTo>
                  <a:pt x="952342" y="450334"/>
                </a:lnTo>
                <a:lnTo>
                  <a:pt x="953957" y="449106"/>
                </a:lnTo>
                <a:lnTo>
                  <a:pt x="953692" y="448421"/>
                </a:lnTo>
                <a:lnTo>
                  <a:pt x="953290" y="447379"/>
                </a:lnTo>
                <a:lnTo>
                  <a:pt x="953151" y="447020"/>
                </a:lnTo>
                <a:lnTo>
                  <a:pt x="954529" y="445203"/>
                </a:lnTo>
                <a:lnTo>
                  <a:pt x="954701" y="444979"/>
                </a:lnTo>
                <a:lnTo>
                  <a:pt x="954951" y="442582"/>
                </a:lnTo>
                <a:lnTo>
                  <a:pt x="955084" y="441305"/>
                </a:lnTo>
                <a:lnTo>
                  <a:pt x="956228" y="440533"/>
                </a:lnTo>
                <a:lnTo>
                  <a:pt x="959067" y="438618"/>
                </a:lnTo>
                <a:lnTo>
                  <a:pt x="965130" y="433571"/>
                </a:lnTo>
                <a:lnTo>
                  <a:pt x="965845" y="428987"/>
                </a:lnTo>
                <a:lnTo>
                  <a:pt x="964682" y="427168"/>
                </a:lnTo>
                <a:lnTo>
                  <a:pt x="964231" y="426460"/>
                </a:lnTo>
                <a:lnTo>
                  <a:pt x="962726" y="421085"/>
                </a:lnTo>
                <a:lnTo>
                  <a:pt x="961686" y="420148"/>
                </a:lnTo>
                <a:lnTo>
                  <a:pt x="961263" y="419769"/>
                </a:lnTo>
                <a:lnTo>
                  <a:pt x="960810" y="419362"/>
                </a:lnTo>
                <a:lnTo>
                  <a:pt x="961471" y="416935"/>
                </a:lnTo>
                <a:lnTo>
                  <a:pt x="961749" y="415915"/>
                </a:lnTo>
                <a:lnTo>
                  <a:pt x="961163" y="413560"/>
                </a:lnTo>
                <a:lnTo>
                  <a:pt x="961525" y="411935"/>
                </a:lnTo>
                <a:lnTo>
                  <a:pt x="962051" y="409577"/>
                </a:lnTo>
                <a:lnTo>
                  <a:pt x="963030" y="408956"/>
                </a:lnTo>
                <a:lnTo>
                  <a:pt x="965313" y="410054"/>
                </a:lnTo>
                <a:lnTo>
                  <a:pt x="965655" y="409690"/>
                </a:lnTo>
                <a:lnTo>
                  <a:pt x="966597" y="408683"/>
                </a:lnTo>
                <a:lnTo>
                  <a:pt x="968194" y="407870"/>
                </a:lnTo>
                <a:lnTo>
                  <a:pt x="968439" y="407746"/>
                </a:lnTo>
                <a:lnTo>
                  <a:pt x="968466" y="407298"/>
                </a:lnTo>
                <a:lnTo>
                  <a:pt x="968493" y="406817"/>
                </a:lnTo>
                <a:lnTo>
                  <a:pt x="968170" y="406132"/>
                </a:lnTo>
                <a:lnTo>
                  <a:pt x="967998" y="405767"/>
                </a:lnTo>
                <a:lnTo>
                  <a:pt x="968402" y="404374"/>
                </a:lnTo>
                <a:lnTo>
                  <a:pt x="968291" y="402981"/>
                </a:lnTo>
                <a:lnTo>
                  <a:pt x="969084" y="401925"/>
                </a:lnTo>
                <a:lnTo>
                  <a:pt x="970799" y="400490"/>
                </a:lnTo>
                <a:lnTo>
                  <a:pt x="973929" y="398864"/>
                </a:lnTo>
                <a:lnTo>
                  <a:pt x="975273" y="397495"/>
                </a:lnTo>
                <a:lnTo>
                  <a:pt x="976345" y="397233"/>
                </a:lnTo>
                <a:lnTo>
                  <a:pt x="977706" y="396898"/>
                </a:lnTo>
                <a:lnTo>
                  <a:pt x="977165" y="394573"/>
                </a:lnTo>
                <a:lnTo>
                  <a:pt x="977577" y="393128"/>
                </a:lnTo>
                <a:lnTo>
                  <a:pt x="977768" y="392944"/>
                </a:lnTo>
                <a:lnTo>
                  <a:pt x="979733" y="391404"/>
                </a:lnTo>
                <a:lnTo>
                  <a:pt x="979975" y="390843"/>
                </a:lnTo>
                <a:lnTo>
                  <a:pt x="979228" y="390192"/>
                </a:lnTo>
                <a:lnTo>
                  <a:pt x="977936" y="389063"/>
                </a:lnTo>
                <a:lnTo>
                  <a:pt x="977982" y="388919"/>
                </a:lnTo>
                <a:lnTo>
                  <a:pt x="978237" y="388131"/>
                </a:lnTo>
                <a:lnTo>
                  <a:pt x="980005" y="386365"/>
                </a:lnTo>
                <a:lnTo>
                  <a:pt x="981727" y="384646"/>
                </a:lnTo>
                <a:lnTo>
                  <a:pt x="982551" y="384141"/>
                </a:lnTo>
                <a:lnTo>
                  <a:pt x="982953" y="383894"/>
                </a:lnTo>
                <a:lnTo>
                  <a:pt x="982824" y="382148"/>
                </a:lnTo>
                <a:lnTo>
                  <a:pt x="982621" y="379440"/>
                </a:lnTo>
                <a:lnTo>
                  <a:pt x="983231" y="378321"/>
                </a:lnTo>
                <a:lnTo>
                  <a:pt x="984287" y="377731"/>
                </a:lnTo>
                <a:lnTo>
                  <a:pt x="984459" y="377635"/>
                </a:lnTo>
                <a:lnTo>
                  <a:pt x="985319" y="377754"/>
                </a:lnTo>
                <a:lnTo>
                  <a:pt x="986550" y="379414"/>
                </a:lnTo>
                <a:lnTo>
                  <a:pt x="987333" y="379425"/>
                </a:lnTo>
                <a:lnTo>
                  <a:pt x="988522" y="378725"/>
                </a:lnTo>
                <a:lnTo>
                  <a:pt x="990334" y="378303"/>
                </a:lnTo>
                <a:lnTo>
                  <a:pt x="990759" y="378192"/>
                </a:lnTo>
                <a:lnTo>
                  <a:pt x="991231" y="377743"/>
                </a:lnTo>
                <a:lnTo>
                  <a:pt x="994070" y="375041"/>
                </a:lnTo>
                <a:lnTo>
                  <a:pt x="994592" y="374546"/>
                </a:lnTo>
                <a:lnTo>
                  <a:pt x="995182" y="374739"/>
                </a:lnTo>
                <a:lnTo>
                  <a:pt x="995332" y="374790"/>
                </a:lnTo>
                <a:lnTo>
                  <a:pt x="996327" y="376825"/>
                </a:lnTo>
                <a:lnTo>
                  <a:pt x="996817" y="376886"/>
                </a:lnTo>
                <a:lnTo>
                  <a:pt x="998410" y="374611"/>
                </a:lnTo>
                <a:lnTo>
                  <a:pt x="998921" y="373880"/>
                </a:lnTo>
                <a:lnTo>
                  <a:pt x="1000455" y="373056"/>
                </a:lnTo>
                <a:lnTo>
                  <a:pt x="1002293" y="371053"/>
                </a:lnTo>
                <a:lnTo>
                  <a:pt x="1003047" y="368122"/>
                </a:lnTo>
                <a:lnTo>
                  <a:pt x="1003590" y="367641"/>
                </a:lnTo>
                <a:lnTo>
                  <a:pt x="1004519" y="366815"/>
                </a:lnTo>
                <a:lnTo>
                  <a:pt x="1004692" y="364647"/>
                </a:lnTo>
                <a:lnTo>
                  <a:pt x="1005917" y="364083"/>
                </a:lnTo>
                <a:lnTo>
                  <a:pt x="1007367" y="364045"/>
                </a:lnTo>
                <a:lnTo>
                  <a:pt x="1008932" y="364004"/>
                </a:lnTo>
                <a:lnTo>
                  <a:pt x="1011504" y="361391"/>
                </a:lnTo>
                <a:lnTo>
                  <a:pt x="1012295" y="359962"/>
                </a:lnTo>
                <a:lnTo>
                  <a:pt x="1011162" y="359279"/>
                </a:lnTo>
                <a:lnTo>
                  <a:pt x="1010459" y="358839"/>
                </a:lnTo>
                <a:lnTo>
                  <a:pt x="1009980" y="358069"/>
                </a:lnTo>
                <a:lnTo>
                  <a:pt x="1009620" y="356581"/>
                </a:lnTo>
                <a:lnTo>
                  <a:pt x="1009264" y="354982"/>
                </a:lnTo>
                <a:lnTo>
                  <a:pt x="1009285" y="353603"/>
                </a:lnTo>
                <a:lnTo>
                  <a:pt x="1009226" y="352357"/>
                </a:lnTo>
                <a:lnTo>
                  <a:pt x="1007627" y="349216"/>
                </a:lnTo>
                <a:lnTo>
                  <a:pt x="1007377" y="347076"/>
                </a:lnTo>
                <a:lnTo>
                  <a:pt x="1007177" y="345380"/>
                </a:lnTo>
                <a:lnTo>
                  <a:pt x="1005127" y="337878"/>
                </a:lnTo>
                <a:lnTo>
                  <a:pt x="1004357" y="335058"/>
                </a:lnTo>
                <a:lnTo>
                  <a:pt x="1003379" y="333738"/>
                </a:lnTo>
                <a:lnTo>
                  <a:pt x="1001569" y="331297"/>
                </a:lnTo>
                <a:lnTo>
                  <a:pt x="996564" y="327052"/>
                </a:lnTo>
                <a:lnTo>
                  <a:pt x="996004" y="326127"/>
                </a:lnTo>
                <a:lnTo>
                  <a:pt x="995331" y="322611"/>
                </a:lnTo>
                <a:lnTo>
                  <a:pt x="995246" y="322168"/>
                </a:lnTo>
                <a:lnTo>
                  <a:pt x="994914" y="321607"/>
                </a:lnTo>
                <a:lnTo>
                  <a:pt x="994440" y="320811"/>
                </a:lnTo>
                <a:lnTo>
                  <a:pt x="989989" y="316687"/>
                </a:lnTo>
                <a:lnTo>
                  <a:pt x="988481" y="314475"/>
                </a:lnTo>
                <a:lnTo>
                  <a:pt x="987508" y="313047"/>
                </a:lnTo>
                <a:lnTo>
                  <a:pt x="988234" y="310629"/>
                </a:lnTo>
                <a:lnTo>
                  <a:pt x="987113" y="307911"/>
                </a:lnTo>
                <a:lnTo>
                  <a:pt x="987247" y="307390"/>
                </a:lnTo>
                <a:lnTo>
                  <a:pt x="987655" y="305804"/>
                </a:lnTo>
                <a:lnTo>
                  <a:pt x="987530" y="304363"/>
                </a:lnTo>
                <a:lnTo>
                  <a:pt x="986282" y="301973"/>
                </a:lnTo>
                <a:lnTo>
                  <a:pt x="983532" y="298957"/>
                </a:lnTo>
                <a:lnTo>
                  <a:pt x="980775" y="295934"/>
                </a:lnTo>
                <a:lnTo>
                  <a:pt x="979910" y="293454"/>
                </a:lnTo>
                <a:lnTo>
                  <a:pt x="978901" y="290558"/>
                </a:lnTo>
                <a:lnTo>
                  <a:pt x="977289" y="288401"/>
                </a:lnTo>
                <a:lnTo>
                  <a:pt x="972840" y="284648"/>
                </a:lnTo>
                <a:lnTo>
                  <a:pt x="972524" y="283288"/>
                </a:lnTo>
                <a:lnTo>
                  <a:pt x="972634" y="282335"/>
                </a:lnTo>
                <a:lnTo>
                  <a:pt x="972877" y="280189"/>
                </a:lnTo>
                <a:lnTo>
                  <a:pt x="972186" y="277469"/>
                </a:lnTo>
                <a:lnTo>
                  <a:pt x="972177" y="275611"/>
                </a:lnTo>
                <a:lnTo>
                  <a:pt x="972903" y="273255"/>
                </a:lnTo>
                <a:lnTo>
                  <a:pt x="974122" y="271227"/>
                </a:lnTo>
                <a:lnTo>
                  <a:pt x="974733" y="270210"/>
                </a:lnTo>
                <a:lnTo>
                  <a:pt x="978775" y="266286"/>
                </a:lnTo>
                <a:lnTo>
                  <a:pt x="979444" y="264857"/>
                </a:lnTo>
                <a:lnTo>
                  <a:pt x="978018" y="262698"/>
                </a:lnTo>
                <a:lnTo>
                  <a:pt x="975917" y="261039"/>
                </a:lnTo>
                <a:lnTo>
                  <a:pt x="972092" y="259325"/>
                </a:lnTo>
                <a:lnTo>
                  <a:pt x="968855" y="258369"/>
                </a:lnTo>
                <a:lnTo>
                  <a:pt x="967777" y="258050"/>
                </a:lnTo>
                <a:lnTo>
                  <a:pt x="966819" y="257437"/>
                </a:lnTo>
                <a:lnTo>
                  <a:pt x="965863" y="256822"/>
                </a:lnTo>
                <a:lnTo>
                  <a:pt x="965457" y="256390"/>
                </a:lnTo>
                <a:lnTo>
                  <a:pt x="963325" y="254112"/>
                </a:lnTo>
                <a:lnTo>
                  <a:pt x="962461" y="253869"/>
                </a:lnTo>
                <a:lnTo>
                  <a:pt x="960668" y="252207"/>
                </a:lnTo>
                <a:lnTo>
                  <a:pt x="957589" y="251915"/>
                </a:lnTo>
                <a:lnTo>
                  <a:pt x="954750" y="250321"/>
                </a:lnTo>
                <a:lnTo>
                  <a:pt x="952917" y="249907"/>
                </a:lnTo>
                <a:lnTo>
                  <a:pt x="952347" y="249778"/>
                </a:lnTo>
                <a:lnTo>
                  <a:pt x="950823" y="248947"/>
                </a:lnTo>
                <a:lnTo>
                  <a:pt x="949199" y="248062"/>
                </a:lnTo>
                <a:lnTo>
                  <a:pt x="939212" y="245023"/>
                </a:lnTo>
                <a:lnTo>
                  <a:pt x="937174" y="244045"/>
                </a:lnTo>
                <a:lnTo>
                  <a:pt x="935814" y="244115"/>
                </a:lnTo>
                <a:lnTo>
                  <a:pt x="931883" y="244323"/>
                </a:lnTo>
                <a:lnTo>
                  <a:pt x="930218" y="243878"/>
                </a:lnTo>
                <a:lnTo>
                  <a:pt x="928246" y="243353"/>
                </a:lnTo>
                <a:lnTo>
                  <a:pt x="924247" y="243687"/>
                </a:lnTo>
                <a:lnTo>
                  <a:pt x="923393" y="243603"/>
                </a:lnTo>
                <a:lnTo>
                  <a:pt x="921847" y="243453"/>
                </a:lnTo>
                <a:lnTo>
                  <a:pt x="920932" y="243010"/>
                </a:lnTo>
                <a:lnTo>
                  <a:pt x="918347" y="241759"/>
                </a:lnTo>
                <a:lnTo>
                  <a:pt x="916539" y="240883"/>
                </a:lnTo>
                <a:lnTo>
                  <a:pt x="915048" y="241023"/>
                </a:lnTo>
                <a:lnTo>
                  <a:pt x="913032" y="241213"/>
                </a:lnTo>
                <a:lnTo>
                  <a:pt x="911611" y="240958"/>
                </a:lnTo>
                <a:lnTo>
                  <a:pt x="911369" y="240914"/>
                </a:lnTo>
                <a:lnTo>
                  <a:pt x="909269" y="239812"/>
                </a:lnTo>
                <a:lnTo>
                  <a:pt x="904071" y="234640"/>
                </a:lnTo>
                <a:lnTo>
                  <a:pt x="901407" y="233446"/>
                </a:lnTo>
                <a:lnTo>
                  <a:pt x="898888" y="232318"/>
                </a:lnTo>
                <a:lnTo>
                  <a:pt x="894859" y="227388"/>
                </a:lnTo>
                <a:lnTo>
                  <a:pt x="887890" y="227661"/>
                </a:lnTo>
                <a:lnTo>
                  <a:pt x="884558" y="227671"/>
                </a:lnTo>
                <a:lnTo>
                  <a:pt x="880900" y="227569"/>
                </a:lnTo>
                <a:lnTo>
                  <a:pt x="877677" y="227578"/>
                </a:lnTo>
                <a:lnTo>
                  <a:pt x="874402" y="227476"/>
                </a:lnTo>
                <a:lnTo>
                  <a:pt x="871455" y="227319"/>
                </a:lnTo>
                <a:lnTo>
                  <a:pt x="868303" y="226333"/>
                </a:lnTo>
                <a:lnTo>
                  <a:pt x="866188" y="225292"/>
                </a:lnTo>
                <a:lnTo>
                  <a:pt x="864017" y="224469"/>
                </a:lnTo>
                <a:lnTo>
                  <a:pt x="861661" y="223688"/>
                </a:lnTo>
                <a:lnTo>
                  <a:pt x="858031" y="223895"/>
                </a:lnTo>
                <a:lnTo>
                  <a:pt x="855949" y="225952"/>
                </a:lnTo>
                <a:lnTo>
                  <a:pt x="854872" y="226487"/>
                </a:lnTo>
                <a:lnTo>
                  <a:pt x="853801" y="227018"/>
                </a:lnTo>
                <a:lnTo>
                  <a:pt x="850112" y="227847"/>
                </a:lnTo>
                <a:lnTo>
                  <a:pt x="850807" y="230815"/>
                </a:lnTo>
                <a:lnTo>
                  <a:pt x="849536" y="234663"/>
                </a:lnTo>
                <a:lnTo>
                  <a:pt x="849481" y="235452"/>
                </a:lnTo>
                <a:lnTo>
                  <a:pt x="849422" y="236273"/>
                </a:lnTo>
                <a:lnTo>
                  <a:pt x="850210" y="238606"/>
                </a:lnTo>
                <a:lnTo>
                  <a:pt x="850800" y="240353"/>
                </a:lnTo>
                <a:lnTo>
                  <a:pt x="850774" y="241108"/>
                </a:lnTo>
                <a:lnTo>
                  <a:pt x="850746" y="241901"/>
                </a:lnTo>
                <a:lnTo>
                  <a:pt x="849541" y="244763"/>
                </a:lnTo>
                <a:lnTo>
                  <a:pt x="849229" y="245502"/>
                </a:lnTo>
                <a:lnTo>
                  <a:pt x="848976" y="246591"/>
                </a:lnTo>
                <a:lnTo>
                  <a:pt x="847890" y="251254"/>
                </a:lnTo>
                <a:lnTo>
                  <a:pt x="847308" y="253751"/>
                </a:lnTo>
                <a:lnTo>
                  <a:pt x="847254" y="255097"/>
                </a:lnTo>
                <a:lnTo>
                  <a:pt x="847200" y="256415"/>
                </a:lnTo>
                <a:lnTo>
                  <a:pt x="847775" y="260189"/>
                </a:lnTo>
                <a:lnTo>
                  <a:pt x="848568" y="261724"/>
                </a:lnTo>
                <a:lnTo>
                  <a:pt x="851634" y="267658"/>
                </a:lnTo>
                <a:lnTo>
                  <a:pt x="851752" y="269528"/>
                </a:lnTo>
                <a:lnTo>
                  <a:pt x="851906" y="271991"/>
                </a:lnTo>
                <a:lnTo>
                  <a:pt x="850853" y="272936"/>
                </a:lnTo>
                <a:lnTo>
                  <a:pt x="850354" y="273323"/>
                </a:lnTo>
                <a:lnTo>
                  <a:pt x="849200" y="273822"/>
                </a:lnTo>
                <a:lnTo>
                  <a:pt x="847388" y="274380"/>
                </a:lnTo>
                <a:lnTo>
                  <a:pt x="845687" y="274880"/>
                </a:lnTo>
                <a:lnTo>
                  <a:pt x="844098" y="275215"/>
                </a:lnTo>
                <a:lnTo>
                  <a:pt x="842067" y="275773"/>
                </a:lnTo>
                <a:lnTo>
                  <a:pt x="839114" y="276056"/>
                </a:lnTo>
                <a:lnTo>
                  <a:pt x="836707" y="276283"/>
                </a:lnTo>
                <a:lnTo>
                  <a:pt x="833864" y="276456"/>
                </a:lnTo>
                <a:lnTo>
                  <a:pt x="832444" y="276460"/>
                </a:lnTo>
                <a:lnTo>
                  <a:pt x="830970" y="276463"/>
                </a:lnTo>
                <a:lnTo>
                  <a:pt x="829444" y="276247"/>
                </a:lnTo>
                <a:lnTo>
                  <a:pt x="828481" y="275791"/>
                </a:lnTo>
                <a:lnTo>
                  <a:pt x="830639" y="266117"/>
                </a:lnTo>
                <a:lnTo>
                  <a:pt x="830916" y="260728"/>
                </a:lnTo>
                <a:lnTo>
                  <a:pt x="830109" y="259927"/>
                </a:lnTo>
                <a:lnTo>
                  <a:pt x="829861" y="259116"/>
                </a:lnTo>
                <a:lnTo>
                  <a:pt x="829673" y="258508"/>
                </a:lnTo>
                <a:lnTo>
                  <a:pt x="829977" y="257576"/>
                </a:lnTo>
                <a:lnTo>
                  <a:pt x="831264" y="257258"/>
                </a:lnTo>
                <a:lnTo>
                  <a:pt x="829918" y="247915"/>
                </a:lnTo>
                <a:lnTo>
                  <a:pt x="830454" y="245186"/>
                </a:lnTo>
                <a:lnTo>
                  <a:pt x="830608" y="244763"/>
                </a:lnTo>
                <a:lnTo>
                  <a:pt x="832152" y="240469"/>
                </a:lnTo>
                <a:lnTo>
                  <a:pt x="830878" y="233417"/>
                </a:lnTo>
                <a:lnTo>
                  <a:pt x="831395" y="226848"/>
                </a:lnTo>
                <a:lnTo>
                  <a:pt x="830822" y="223756"/>
                </a:lnTo>
                <a:lnTo>
                  <a:pt x="830423" y="223563"/>
                </a:lnTo>
                <a:lnTo>
                  <a:pt x="829643" y="223184"/>
                </a:lnTo>
                <a:lnTo>
                  <a:pt x="827675" y="222227"/>
                </a:lnTo>
                <a:lnTo>
                  <a:pt x="825201" y="220447"/>
                </a:lnTo>
                <a:lnTo>
                  <a:pt x="823790" y="219301"/>
                </a:lnTo>
                <a:lnTo>
                  <a:pt x="816419" y="213318"/>
                </a:lnTo>
                <a:lnTo>
                  <a:pt x="813253" y="208880"/>
                </a:lnTo>
                <a:lnTo>
                  <a:pt x="812847" y="208694"/>
                </a:lnTo>
                <a:lnTo>
                  <a:pt x="811525" y="208085"/>
                </a:lnTo>
                <a:lnTo>
                  <a:pt x="810218" y="206049"/>
                </a:lnTo>
                <a:lnTo>
                  <a:pt x="807620" y="203775"/>
                </a:lnTo>
                <a:lnTo>
                  <a:pt x="804953" y="200570"/>
                </a:lnTo>
                <a:lnTo>
                  <a:pt x="804070" y="198593"/>
                </a:lnTo>
                <a:lnTo>
                  <a:pt x="803651" y="197491"/>
                </a:lnTo>
                <a:lnTo>
                  <a:pt x="803128" y="196003"/>
                </a:lnTo>
                <a:lnTo>
                  <a:pt x="802237" y="193632"/>
                </a:lnTo>
                <a:lnTo>
                  <a:pt x="800643" y="190825"/>
                </a:lnTo>
                <a:lnTo>
                  <a:pt x="799587" y="188565"/>
                </a:lnTo>
                <a:lnTo>
                  <a:pt x="798203" y="186253"/>
                </a:lnTo>
                <a:lnTo>
                  <a:pt x="796663" y="183444"/>
                </a:lnTo>
                <a:lnTo>
                  <a:pt x="795137" y="179807"/>
                </a:lnTo>
                <a:lnTo>
                  <a:pt x="793651" y="177052"/>
                </a:lnTo>
                <a:lnTo>
                  <a:pt x="792436" y="174408"/>
                </a:lnTo>
                <a:lnTo>
                  <a:pt x="791534" y="172811"/>
                </a:lnTo>
                <a:lnTo>
                  <a:pt x="789995" y="169892"/>
                </a:lnTo>
                <a:lnTo>
                  <a:pt x="788672" y="167246"/>
                </a:lnTo>
                <a:lnTo>
                  <a:pt x="787248" y="164051"/>
                </a:lnTo>
                <a:lnTo>
                  <a:pt x="786613" y="162675"/>
                </a:lnTo>
                <a:lnTo>
                  <a:pt x="785495" y="160856"/>
                </a:lnTo>
                <a:lnTo>
                  <a:pt x="784589" y="159479"/>
                </a:lnTo>
                <a:lnTo>
                  <a:pt x="783745" y="157496"/>
                </a:lnTo>
                <a:lnTo>
                  <a:pt x="783124" y="155401"/>
                </a:lnTo>
                <a:lnTo>
                  <a:pt x="781450" y="155918"/>
                </a:lnTo>
                <a:lnTo>
                  <a:pt x="778351" y="163641"/>
                </a:lnTo>
                <a:lnTo>
                  <a:pt x="771937" y="177124"/>
                </a:lnTo>
                <a:lnTo>
                  <a:pt x="769273" y="187419"/>
                </a:lnTo>
                <a:lnTo>
                  <a:pt x="768053" y="192139"/>
                </a:lnTo>
                <a:lnTo>
                  <a:pt x="763553" y="204583"/>
                </a:lnTo>
                <a:lnTo>
                  <a:pt x="760754" y="212310"/>
                </a:lnTo>
                <a:lnTo>
                  <a:pt x="757158" y="219726"/>
                </a:lnTo>
                <a:lnTo>
                  <a:pt x="754558" y="227252"/>
                </a:lnTo>
                <a:lnTo>
                  <a:pt x="752655" y="234386"/>
                </a:lnTo>
                <a:lnTo>
                  <a:pt x="750253" y="241816"/>
                </a:lnTo>
                <a:lnTo>
                  <a:pt x="748355" y="246530"/>
                </a:lnTo>
                <a:lnTo>
                  <a:pt x="747962" y="247624"/>
                </a:lnTo>
                <a:lnTo>
                  <a:pt x="747454" y="249040"/>
                </a:lnTo>
                <a:lnTo>
                  <a:pt x="745758" y="251640"/>
                </a:lnTo>
                <a:lnTo>
                  <a:pt x="744064" y="253434"/>
                </a:lnTo>
                <a:lnTo>
                  <a:pt x="742073" y="254719"/>
                </a:lnTo>
                <a:lnTo>
                  <a:pt x="739586" y="255595"/>
                </a:lnTo>
                <a:lnTo>
                  <a:pt x="731034" y="255891"/>
                </a:lnTo>
                <a:lnTo>
                  <a:pt x="724768" y="255815"/>
                </a:lnTo>
                <a:lnTo>
                  <a:pt x="723375" y="256804"/>
                </a:lnTo>
                <a:lnTo>
                  <a:pt x="722078" y="258905"/>
                </a:lnTo>
                <a:lnTo>
                  <a:pt x="721372" y="264139"/>
                </a:lnTo>
                <a:lnTo>
                  <a:pt x="720659" y="272498"/>
                </a:lnTo>
                <a:lnTo>
                  <a:pt x="720446" y="279048"/>
                </a:lnTo>
                <a:lnTo>
                  <a:pt x="719936" y="285291"/>
                </a:lnTo>
                <a:lnTo>
                  <a:pt x="719531" y="289117"/>
                </a:lnTo>
                <a:lnTo>
                  <a:pt x="718923" y="292734"/>
                </a:lnTo>
                <a:lnTo>
                  <a:pt x="717623" y="298773"/>
                </a:lnTo>
                <a:lnTo>
                  <a:pt x="715624" y="303688"/>
                </a:lnTo>
                <a:lnTo>
                  <a:pt x="712132" y="310096"/>
                </a:lnTo>
                <a:lnTo>
                  <a:pt x="708039" y="317807"/>
                </a:lnTo>
                <a:lnTo>
                  <a:pt x="704048" y="324513"/>
                </a:lnTo>
                <a:lnTo>
                  <a:pt x="699164" y="330602"/>
                </a:lnTo>
                <a:lnTo>
                  <a:pt x="694082" y="335579"/>
                </a:lnTo>
                <a:lnTo>
                  <a:pt x="690692" y="339772"/>
                </a:lnTo>
                <a:lnTo>
                  <a:pt x="688346" y="340990"/>
                </a:lnTo>
                <a:lnTo>
                  <a:pt x="687520" y="337033"/>
                </a:lnTo>
                <a:lnTo>
                  <a:pt x="685299" y="332000"/>
                </a:lnTo>
                <a:lnTo>
                  <a:pt x="684959" y="331231"/>
                </a:lnTo>
                <a:lnTo>
                  <a:pt x="682664" y="328153"/>
                </a:lnTo>
                <a:lnTo>
                  <a:pt x="681879" y="327579"/>
                </a:lnTo>
                <a:lnTo>
                  <a:pt x="681488" y="327292"/>
                </a:lnTo>
                <a:lnTo>
                  <a:pt x="676126" y="325845"/>
                </a:lnTo>
                <a:lnTo>
                  <a:pt x="673530" y="323512"/>
                </a:lnTo>
                <a:lnTo>
                  <a:pt x="668947" y="319395"/>
                </a:lnTo>
                <a:lnTo>
                  <a:pt x="666345" y="318487"/>
                </a:lnTo>
                <a:lnTo>
                  <a:pt x="661556" y="317737"/>
                </a:lnTo>
                <a:lnTo>
                  <a:pt x="656765" y="316985"/>
                </a:lnTo>
                <a:lnTo>
                  <a:pt x="655540" y="316860"/>
                </a:lnTo>
                <a:lnTo>
                  <a:pt x="653506" y="316653"/>
                </a:lnTo>
                <a:lnTo>
                  <a:pt x="652955" y="316401"/>
                </a:lnTo>
                <a:lnTo>
                  <a:pt x="652402" y="316149"/>
                </a:lnTo>
                <a:lnTo>
                  <a:pt x="646885" y="316641"/>
                </a:lnTo>
                <a:lnTo>
                  <a:pt x="643105" y="317704"/>
                </a:lnTo>
                <a:lnTo>
                  <a:pt x="638726" y="319061"/>
                </a:lnTo>
                <a:lnTo>
                  <a:pt x="634648" y="319614"/>
                </a:lnTo>
                <a:lnTo>
                  <a:pt x="631267" y="319573"/>
                </a:lnTo>
                <a:lnTo>
                  <a:pt x="610564" y="317817"/>
                </a:lnTo>
                <a:lnTo>
                  <a:pt x="609266" y="315330"/>
                </a:lnTo>
                <a:lnTo>
                  <a:pt x="604097" y="305423"/>
                </a:lnTo>
                <a:lnTo>
                  <a:pt x="602480" y="299763"/>
                </a:lnTo>
                <a:lnTo>
                  <a:pt x="601419" y="296276"/>
                </a:lnTo>
                <a:lnTo>
                  <a:pt x="598708" y="287368"/>
                </a:lnTo>
                <a:lnTo>
                  <a:pt x="597091" y="266618"/>
                </a:lnTo>
                <a:lnTo>
                  <a:pt x="599516" y="263653"/>
                </a:lnTo>
                <a:lnTo>
                  <a:pt x="617301" y="259611"/>
                </a:lnTo>
                <a:lnTo>
                  <a:pt x="622519" y="253288"/>
                </a:lnTo>
                <a:lnTo>
                  <a:pt x="626193" y="248833"/>
                </a:lnTo>
                <a:lnTo>
                  <a:pt x="631044" y="234012"/>
                </a:lnTo>
                <a:lnTo>
                  <a:pt x="631582" y="225120"/>
                </a:lnTo>
                <a:lnTo>
                  <a:pt x="620861" y="220412"/>
                </a:lnTo>
                <a:lnTo>
                  <a:pt x="620535" y="220270"/>
                </a:lnTo>
                <a:lnTo>
                  <a:pt x="611912" y="231049"/>
                </a:lnTo>
                <a:lnTo>
                  <a:pt x="597629" y="238054"/>
                </a:lnTo>
                <a:lnTo>
                  <a:pt x="594396" y="231049"/>
                </a:lnTo>
                <a:lnTo>
                  <a:pt x="590892" y="220538"/>
                </a:lnTo>
                <a:lnTo>
                  <a:pt x="597899" y="211107"/>
                </a:lnTo>
                <a:lnTo>
                  <a:pt x="601980" y="206184"/>
                </a:lnTo>
                <a:lnTo>
                  <a:pt x="601769" y="206202"/>
                </a:lnTo>
                <a:lnTo>
                  <a:pt x="599269" y="206413"/>
                </a:lnTo>
                <a:lnTo>
                  <a:pt x="592596" y="209774"/>
                </a:lnTo>
                <a:lnTo>
                  <a:pt x="588036" y="210363"/>
                </a:lnTo>
                <a:lnTo>
                  <a:pt x="584775" y="210217"/>
                </a:lnTo>
                <a:lnTo>
                  <a:pt x="579366" y="208880"/>
                </a:lnTo>
                <a:lnTo>
                  <a:pt x="577715" y="208136"/>
                </a:lnTo>
                <a:lnTo>
                  <a:pt x="576972" y="207802"/>
                </a:lnTo>
                <a:lnTo>
                  <a:pt x="576447" y="207565"/>
                </a:lnTo>
                <a:lnTo>
                  <a:pt x="574763" y="206805"/>
                </a:lnTo>
                <a:lnTo>
                  <a:pt x="574309" y="206802"/>
                </a:lnTo>
                <a:lnTo>
                  <a:pt x="574085" y="206800"/>
                </a:lnTo>
                <a:lnTo>
                  <a:pt x="573252" y="206677"/>
                </a:lnTo>
                <a:lnTo>
                  <a:pt x="569719" y="206153"/>
                </a:lnTo>
                <a:lnTo>
                  <a:pt x="564063" y="203231"/>
                </a:lnTo>
                <a:lnTo>
                  <a:pt x="563399" y="202889"/>
                </a:lnTo>
                <a:lnTo>
                  <a:pt x="558114" y="201430"/>
                </a:lnTo>
                <a:lnTo>
                  <a:pt x="554362" y="201033"/>
                </a:lnTo>
                <a:lnTo>
                  <a:pt x="551047" y="199587"/>
                </a:lnTo>
                <a:lnTo>
                  <a:pt x="549445" y="199700"/>
                </a:lnTo>
                <a:lnTo>
                  <a:pt x="548237" y="200242"/>
                </a:lnTo>
                <a:lnTo>
                  <a:pt x="546173" y="201165"/>
                </a:lnTo>
                <a:lnTo>
                  <a:pt x="542725" y="201142"/>
                </a:lnTo>
                <a:lnTo>
                  <a:pt x="539595" y="199697"/>
                </a:lnTo>
                <a:lnTo>
                  <a:pt x="537625" y="199561"/>
                </a:lnTo>
                <a:lnTo>
                  <a:pt x="535218" y="200598"/>
                </a:lnTo>
                <a:lnTo>
                  <a:pt x="532675" y="203121"/>
                </a:lnTo>
                <a:lnTo>
                  <a:pt x="530324" y="204841"/>
                </a:lnTo>
                <a:lnTo>
                  <a:pt x="524766" y="207469"/>
                </a:lnTo>
                <a:lnTo>
                  <a:pt x="524441" y="207812"/>
                </a:lnTo>
                <a:lnTo>
                  <a:pt x="522783" y="209562"/>
                </a:lnTo>
                <a:lnTo>
                  <a:pt x="521878" y="211071"/>
                </a:lnTo>
                <a:lnTo>
                  <a:pt x="521785" y="211228"/>
                </a:lnTo>
                <a:lnTo>
                  <a:pt x="520580" y="212448"/>
                </a:lnTo>
                <a:lnTo>
                  <a:pt x="518749" y="214305"/>
                </a:lnTo>
                <a:lnTo>
                  <a:pt x="517486" y="216849"/>
                </a:lnTo>
                <a:lnTo>
                  <a:pt x="517063" y="217701"/>
                </a:lnTo>
                <a:lnTo>
                  <a:pt x="516226" y="218305"/>
                </a:lnTo>
                <a:lnTo>
                  <a:pt x="515022" y="219175"/>
                </a:lnTo>
                <a:lnTo>
                  <a:pt x="514496" y="219335"/>
                </a:lnTo>
                <a:lnTo>
                  <a:pt x="512246" y="220023"/>
                </a:lnTo>
                <a:lnTo>
                  <a:pt x="511157" y="220113"/>
                </a:lnTo>
                <a:lnTo>
                  <a:pt x="510151" y="220197"/>
                </a:lnTo>
                <a:lnTo>
                  <a:pt x="506273" y="221235"/>
                </a:lnTo>
                <a:lnTo>
                  <a:pt x="502754" y="223235"/>
                </a:lnTo>
                <a:lnTo>
                  <a:pt x="500524" y="225522"/>
                </a:lnTo>
                <a:lnTo>
                  <a:pt x="497894" y="227913"/>
                </a:lnTo>
                <a:lnTo>
                  <a:pt x="495788" y="228815"/>
                </a:lnTo>
                <a:lnTo>
                  <a:pt x="493890" y="229322"/>
                </a:lnTo>
                <a:lnTo>
                  <a:pt x="491776" y="230720"/>
                </a:lnTo>
                <a:lnTo>
                  <a:pt x="490255" y="232311"/>
                </a:lnTo>
                <a:lnTo>
                  <a:pt x="488026" y="234501"/>
                </a:lnTo>
                <a:lnTo>
                  <a:pt x="486707" y="235894"/>
                </a:lnTo>
                <a:lnTo>
                  <a:pt x="485400" y="236693"/>
                </a:lnTo>
                <a:lnTo>
                  <a:pt x="481703" y="237607"/>
                </a:lnTo>
                <a:lnTo>
                  <a:pt x="474429" y="238443"/>
                </a:lnTo>
                <a:lnTo>
                  <a:pt x="469159" y="238476"/>
                </a:lnTo>
                <a:lnTo>
                  <a:pt x="462986" y="238909"/>
                </a:lnTo>
                <a:lnTo>
                  <a:pt x="457101" y="239836"/>
                </a:lnTo>
                <a:lnTo>
                  <a:pt x="455945" y="240124"/>
                </a:lnTo>
                <a:lnTo>
                  <a:pt x="452206" y="241054"/>
                </a:lnTo>
                <a:lnTo>
                  <a:pt x="446931" y="241383"/>
                </a:lnTo>
                <a:lnTo>
                  <a:pt x="442863" y="240914"/>
                </a:lnTo>
                <a:lnTo>
                  <a:pt x="438964" y="241927"/>
                </a:lnTo>
                <a:lnTo>
                  <a:pt x="437818" y="241998"/>
                </a:lnTo>
                <a:lnTo>
                  <a:pt x="435382" y="242147"/>
                </a:lnTo>
                <a:lnTo>
                  <a:pt x="433791" y="242156"/>
                </a:lnTo>
                <a:lnTo>
                  <a:pt x="432318" y="241177"/>
                </a:lnTo>
                <a:lnTo>
                  <a:pt x="432149" y="239498"/>
                </a:lnTo>
                <a:lnTo>
                  <a:pt x="432767" y="233065"/>
                </a:lnTo>
                <a:lnTo>
                  <a:pt x="432939" y="229206"/>
                </a:lnTo>
                <a:lnTo>
                  <a:pt x="432985" y="226734"/>
                </a:lnTo>
                <a:lnTo>
                  <a:pt x="431942" y="224070"/>
                </a:lnTo>
                <a:lnTo>
                  <a:pt x="431606" y="220708"/>
                </a:lnTo>
                <a:lnTo>
                  <a:pt x="431392" y="216259"/>
                </a:lnTo>
                <a:lnTo>
                  <a:pt x="431220" y="214778"/>
                </a:lnTo>
                <a:lnTo>
                  <a:pt x="429271" y="212713"/>
                </a:lnTo>
                <a:lnTo>
                  <a:pt x="428379" y="212005"/>
                </a:lnTo>
                <a:lnTo>
                  <a:pt x="406882" y="194972"/>
                </a:lnTo>
                <a:lnTo>
                  <a:pt x="372725" y="168463"/>
                </a:lnTo>
                <a:lnTo>
                  <a:pt x="365487" y="167474"/>
                </a:lnTo>
                <a:lnTo>
                  <a:pt x="349736" y="164254"/>
                </a:lnTo>
                <a:lnTo>
                  <a:pt x="337953" y="161657"/>
                </a:lnTo>
                <a:lnTo>
                  <a:pt x="326657" y="159452"/>
                </a:lnTo>
                <a:lnTo>
                  <a:pt x="324679" y="158971"/>
                </a:lnTo>
                <a:lnTo>
                  <a:pt x="322419" y="157501"/>
                </a:lnTo>
                <a:lnTo>
                  <a:pt x="321034" y="155887"/>
                </a:lnTo>
                <a:lnTo>
                  <a:pt x="318796" y="154556"/>
                </a:lnTo>
                <a:lnTo>
                  <a:pt x="308306" y="151853"/>
                </a:lnTo>
                <a:lnTo>
                  <a:pt x="297913" y="149247"/>
                </a:lnTo>
                <a:lnTo>
                  <a:pt x="294754" y="148081"/>
                </a:lnTo>
                <a:lnTo>
                  <a:pt x="292498" y="146413"/>
                </a:lnTo>
                <a:lnTo>
                  <a:pt x="291308" y="146224"/>
                </a:lnTo>
                <a:lnTo>
                  <a:pt x="288618" y="146536"/>
                </a:lnTo>
                <a:lnTo>
                  <a:pt x="286629" y="146549"/>
                </a:lnTo>
                <a:lnTo>
                  <a:pt x="283073" y="145285"/>
                </a:lnTo>
                <a:lnTo>
                  <a:pt x="276775" y="141765"/>
                </a:lnTo>
                <a:lnTo>
                  <a:pt x="274500" y="141086"/>
                </a:lnTo>
                <a:lnTo>
                  <a:pt x="267639" y="141128"/>
                </a:lnTo>
                <a:lnTo>
                  <a:pt x="263872" y="140559"/>
                </a:lnTo>
                <a:lnTo>
                  <a:pt x="256954" y="133839"/>
                </a:lnTo>
                <a:lnTo>
                  <a:pt x="178149" y="73429"/>
                </a:lnTo>
                <a:lnTo>
                  <a:pt x="158004" y="57935"/>
                </a:lnTo>
                <a:lnTo>
                  <a:pt x="156413" y="57953"/>
                </a:lnTo>
                <a:lnTo>
                  <a:pt x="154603" y="60162"/>
                </a:lnTo>
                <a:lnTo>
                  <a:pt x="152812" y="60183"/>
                </a:lnTo>
                <a:lnTo>
                  <a:pt x="151033" y="59009"/>
                </a:lnTo>
                <a:lnTo>
                  <a:pt x="148277" y="55857"/>
                </a:lnTo>
                <a:lnTo>
                  <a:pt x="146310" y="53491"/>
                </a:lnTo>
                <a:lnTo>
                  <a:pt x="144524" y="53113"/>
                </a:lnTo>
                <a:lnTo>
                  <a:pt x="142119" y="55129"/>
                </a:lnTo>
                <a:lnTo>
                  <a:pt x="140523" y="55745"/>
                </a:lnTo>
                <a:lnTo>
                  <a:pt x="137539" y="55778"/>
                </a:lnTo>
                <a:lnTo>
                  <a:pt x="134555" y="55812"/>
                </a:lnTo>
                <a:lnTo>
                  <a:pt x="131960" y="56838"/>
                </a:lnTo>
                <a:lnTo>
                  <a:pt x="130547" y="59241"/>
                </a:lnTo>
                <a:lnTo>
                  <a:pt x="128138" y="61656"/>
                </a:lnTo>
                <a:lnTo>
                  <a:pt x="125745" y="62481"/>
                </a:lnTo>
                <a:lnTo>
                  <a:pt x="122955" y="62909"/>
                </a:lnTo>
                <a:lnTo>
                  <a:pt x="119570" y="63346"/>
                </a:lnTo>
                <a:lnTo>
                  <a:pt x="115981" y="64382"/>
                </a:lnTo>
                <a:lnTo>
                  <a:pt x="111400" y="65231"/>
                </a:lnTo>
                <a:lnTo>
                  <a:pt x="106223" y="65886"/>
                </a:lnTo>
                <a:lnTo>
                  <a:pt x="101757" y="64842"/>
                </a:lnTo>
                <a:lnTo>
                  <a:pt x="98789" y="63283"/>
                </a:lnTo>
                <a:lnTo>
                  <a:pt x="96314" y="62018"/>
                </a:lnTo>
                <a:lnTo>
                  <a:pt x="96149" y="61936"/>
                </a:lnTo>
                <a:lnTo>
                  <a:pt x="92949" y="60365"/>
                </a:lnTo>
                <a:lnTo>
                  <a:pt x="89180" y="59214"/>
                </a:lnTo>
                <a:lnTo>
                  <a:pt x="85998" y="59150"/>
                </a:lnTo>
                <a:lnTo>
                  <a:pt x="83357" y="59598"/>
                </a:lnTo>
                <a:lnTo>
                  <a:pt x="79902" y="62502"/>
                </a:lnTo>
                <a:lnTo>
                  <a:pt x="78599" y="63712"/>
                </a:lnTo>
                <a:lnTo>
                  <a:pt x="77407" y="63525"/>
                </a:lnTo>
                <a:lnTo>
                  <a:pt x="76519" y="62740"/>
                </a:lnTo>
                <a:lnTo>
                  <a:pt x="75146" y="60666"/>
                </a:lnTo>
                <a:lnTo>
                  <a:pt x="73769" y="58989"/>
                </a:lnTo>
                <a:lnTo>
                  <a:pt x="72201" y="56519"/>
                </a:lnTo>
                <a:lnTo>
                  <a:pt x="71725" y="55521"/>
                </a:lnTo>
                <a:lnTo>
                  <a:pt x="70834" y="53649"/>
                </a:lnTo>
                <a:lnTo>
                  <a:pt x="70461" y="50966"/>
                </a:lnTo>
                <a:lnTo>
                  <a:pt x="70482" y="48579"/>
                </a:lnTo>
                <a:lnTo>
                  <a:pt x="70902" y="46085"/>
                </a:lnTo>
                <a:lnTo>
                  <a:pt x="71911" y="44483"/>
                </a:lnTo>
                <a:lnTo>
                  <a:pt x="73306" y="44267"/>
                </a:lnTo>
                <a:lnTo>
                  <a:pt x="74792" y="44748"/>
                </a:lnTo>
                <a:lnTo>
                  <a:pt x="75975" y="46028"/>
                </a:lnTo>
                <a:lnTo>
                  <a:pt x="77652" y="47403"/>
                </a:lnTo>
                <a:lnTo>
                  <a:pt x="79632" y="48474"/>
                </a:lnTo>
                <a:lnTo>
                  <a:pt x="81024" y="48459"/>
                </a:lnTo>
                <a:lnTo>
                  <a:pt x="82427" y="47349"/>
                </a:lnTo>
                <a:lnTo>
                  <a:pt x="83732" y="46039"/>
                </a:lnTo>
                <a:lnTo>
                  <a:pt x="84943" y="43837"/>
                </a:lnTo>
                <a:lnTo>
                  <a:pt x="86152" y="41888"/>
                </a:lnTo>
                <a:lnTo>
                  <a:pt x="86768" y="41979"/>
                </a:lnTo>
                <a:lnTo>
                  <a:pt x="87445" y="42079"/>
                </a:lnTo>
                <a:lnTo>
                  <a:pt x="87782" y="41989"/>
                </a:lnTo>
                <a:lnTo>
                  <a:pt x="88128" y="41896"/>
                </a:lnTo>
                <a:lnTo>
                  <a:pt x="91516" y="40983"/>
                </a:lnTo>
                <a:lnTo>
                  <a:pt x="94790" y="39262"/>
                </a:lnTo>
                <a:lnTo>
                  <a:pt x="95593" y="39100"/>
                </a:lnTo>
                <a:lnTo>
                  <a:pt x="97195" y="38778"/>
                </a:lnTo>
                <a:lnTo>
                  <a:pt x="103500" y="39224"/>
                </a:lnTo>
                <a:lnTo>
                  <a:pt x="103724" y="39240"/>
                </a:lnTo>
                <a:lnTo>
                  <a:pt x="107243" y="37893"/>
                </a:lnTo>
                <a:lnTo>
                  <a:pt x="111959" y="36466"/>
                </a:lnTo>
                <a:lnTo>
                  <a:pt x="112587" y="40"/>
                </a:lnTo>
                <a:lnTo>
                  <a:pt x="61471" y="542"/>
                </a:lnTo>
                <a:lnTo>
                  <a:pt x="55585" y="601"/>
                </a:lnTo>
                <a:lnTo>
                  <a:pt x="29593" y="856"/>
                </a:lnTo>
                <a:lnTo>
                  <a:pt x="28839" y="858"/>
                </a:lnTo>
                <a:lnTo>
                  <a:pt x="27483" y="1064"/>
                </a:lnTo>
                <a:lnTo>
                  <a:pt x="26744" y="1175"/>
                </a:lnTo>
                <a:lnTo>
                  <a:pt x="26017" y="1286"/>
                </a:lnTo>
                <a:lnTo>
                  <a:pt x="25351" y="1693"/>
                </a:lnTo>
                <a:lnTo>
                  <a:pt x="24068" y="2480"/>
                </a:lnTo>
                <a:lnTo>
                  <a:pt x="22804" y="3255"/>
                </a:lnTo>
                <a:lnTo>
                  <a:pt x="17596" y="10361"/>
                </a:lnTo>
                <a:lnTo>
                  <a:pt x="15560" y="14048"/>
                </a:lnTo>
                <a:lnTo>
                  <a:pt x="15172" y="14751"/>
                </a:lnTo>
                <a:lnTo>
                  <a:pt x="14175" y="17412"/>
                </a:lnTo>
                <a:lnTo>
                  <a:pt x="14154" y="21998"/>
                </a:lnTo>
                <a:lnTo>
                  <a:pt x="12672" y="24317"/>
                </a:lnTo>
                <a:lnTo>
                  <a:pt x="11549" y="26076"/>
                </a:lnTo>
                <a:lnTo>
                  <a:pt x="11045" y="28491"/>
                </a:lnTo>
                <a:lnTo>
                  <a:pt x="10534" y="29297"/>
                </a:lnTo>
                <a:lnTo>
                  <a:pt x="10300" y="29665"/>
                </a:lnTo>
                <a:lnTo>
                  <a:pt x="9559" y="30097"/>
                </a:lnTo>
                <a:lnTo>
                  <a:pt x="8565" y="32201"/>
                </a:lnTo>
                <a:lnTo>
                  <a:pt x="8432" y="34181"/>
                </a:lnTo>
                <a:lnTo>
                  <a:pt x="8910" y="37344"/>
                </a:lnTo>
                <a:lnTo>
                  <a:pt x="6299" y="36827"/>
                </a:lnTo>
                <a:lnTo>
                  <a:pt x="762" y="35702"/>
                </a:lnTo>
                <a:lnTo>
                  <a:pt x="180" y="35584"/>
                </a:lnTo>
                <a:lnTo>
                  <a:pt x="484" y="35828"/>
                </a:lnTo>
                <a:lnTo>
                  <a:pt x="9033" y="48937"/>
                </a:lnTo>
                <a:lnTo>
                  <a:pt x="16157" y="60051"/>
                </a:lnTo>
                <a:lnTo>
                  <a:pt x="21002" y="72875"/>
                </a:lnTo>
                <a:lnTo>
                  <a:pt x="23724" y="79638"/>
                </a:lnTo>
                <a:lnTo>
                  <a:pt x="29836" y="94817"/>
                </a:lnTo>
                <a:lnTo>
                  <a:pt x="36960" y="114196"/>
                </a:lnTo>
                <a:lnTo>
                  <a:pt x="45224" y="134998"/>
                </a:lnTo>
                <a:lnTo>
                  <a:pt x="52349" y="151242"/>
                </a:lnTo>
                <a:lnTo>
                  <a:pt x="65742" y="172616"/>
                </a:lnTo>
                <a:lnTo>
                  <a:pt x="77142" y="189428"/>
                </a:lnTo>
                <a:lnTo>
                  <a:pt x="88825" y="203963"/>
                </a:lnTo>
                <a:lnTo>
                  <a:pt x="99654" y="215362"/>
                </a:lnTo>
                <a:lnTo>
                  <a:pt x="115043" y="227900"/>
                </a:lnTo>
                <a:lnTo>
                  <a:pt x="131001" y="241008"/>
                </a:lnTo>
                <a:lnTo>
                  <a:pt x="144395" y="248419"/>
                </a:lnTo>
                <a:lnTo>
                  <a:pt x="157219" y="252409"/>
                </a:lnTo>
                <a:lnTo>
                  <a:pt x="164343" y="254972"/>
                </a:lnTo>
                <a:lnTo>
                  <a:pt x="170612" y="255828"/>
                </a:lnTo>
                <a:lnTo>
                  <a:pt x="174888" y="257253"/>
                </a:lnTo>
                <a:lnTo>
                  <a:pt x="185147" y="261243"/>
                </a:lnTo>
                <a:lnTo>
                  <a:pt x="198256" y="264378"/>
                </a:lnTo>
                <a:lnTo>
                  <a:pt x="207090" y="267797"/>
                </a:lnTo>
                <a:lnTo>
                  <a:pt x="213075" y="272926"/>
                </a:lnTo>
                <a:lnTo>
                  <a:pt x="220484" y="282900"/>
                </a:lnTo>
                <a:lnTo>
                  <a:pt x="228463" y="288600"/>
                </a:lnTo>
                <a:lnTo>
                  <a:pt x="234448" y="293159"/>
                </a:lnTo>
                <a:lnTo>
                  <a:pt x="246986" y="311968"/>
                </a:lnTo>
                <a:lnTo>
                  <a:pt x="258100" y="326217"/>
                </a:lnTo>
                <a:lnTo>
                  <a:pt x="271779" y="341036"/>
                </a:lnTo>
                <a:lnTo>
                  <a:pt x="275769" y="347305"/>
                </a:lnTo>
                <a:lnTo>
                  <a:pt x="279474" y="351579"/>
                </a:lnTo>
                <a:lnTo>
                  <a:pt x="284604" y="354429"/>
                </a:lnTo>
                <a:lnTo>
                  <a:pt x="290588" y="355000"/>
                </a:lnTo>
                <a:lnTo>
                  <a:pt x="294862" y="357564"/>
                </a:lnTo>
                <a:lnTo>
                  <a:pt x="298566" y="363264"/>
                </a:lnTo>
                <a:lnTo>
                  <a:pt x="302556" y="370388"/>
                </a:lnTo>
                <a:lnTo>
                  <a:pt x="309111" y="378367"/>
                </a:lnTo>
                <a:lnTo>
                  <a:pt x="313101" y="384921"/>
                </a:lnTo>
                <a:lnTo>
                  <a:pt x="315380" y="393755"/>
                </a:lnTo>
                <a:lnTo>
                  <a:pt x="317945" y="401735"/>
                </a:lnTo>
                <a:lnTo>
                  <a:pt x="317945" y="406009"/>
                </a:lnTo>
                <a:lnTo>
                  <a:pt x="317375" y="409430"/>
                </a:lnTo>
                <a:lnTo>
                  <a:pt x="317375" y="413133"/>
                </a:lnTo>
                <a:lnTo>
                  <a:pt x="318801" y="419404"/>
                </a:lnTo>
                <a:lnTo>
                  <a:pt x="319940" y="426813"/>
                </a:lnTo>
                <a:lnTo>
                  <a:pt x="319940" y="435647"/>
                </a:lnTo>
                <a:lnTo>
                  <a:pt x="320795" y="438782"/>
                </a:lnTo>
                <a:lnTo>
                  <a:pt x="321365" y="441061"/>
                </a:lnTo>
                <a:lnTo>
                  <a:pt x="319940" y="444482"/>
                </a:lnTo>
                <a:lnTo>
                  <a:pt x="316235" y="447901"/>
                </a:lnTo>
                <a:lnTo>
                  <a:pt x="308826" y="460439"/>
                </a:lnTo>
                <a:lnTo>
                  <a:pt x="308256" y="462434"/>
                </a:lnTo>
                <a:lnTo>
                  <a:pt x="308540" y="467563"/>
                </a:lnTo>
                <a:lnTo>
                  <a:pt x="309966" y="472124"/>
                </a:lnTo>
                <a:lnTo>
                  <a:pt x="310251" y="476682"/>
                </a:lnTo>
                <a:lnTo>
                  <a:pt x="309966" y="48209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0C7C11F-1CDB-28C3-3010-C2A6AA6994FE}"/>
              </a:ext>
            </a:extLst>
          </p:cNvPr>
          <p:cNvSpPr/>
          <p:nvPr/>
        </p:nvSpPr>
        <p:spPr>
          <a:xfrm flipV="1">
            <a:off x="7031539" y="5018237"/>
            <a:ext cx="1294946" cy="1747297"/>
          </a:xfrm>
          <a:custGeom>
            <a:avLst/>
            <a:gdLst>
              <a:gd name="connsiteX0" fmla="*/ 823641 w 1165365"/>
              <a:gd name="connsiteY0" fmla="*/ 1572841 h 1572451"/>
              <a:gd name="connsiteX1" fmla="*/ 827483 w 1165365"/>
              <a:gd name="connsiteY1" fmla="*/ 1569399 h 1572451"/>
              <a:gd name="connsiteX2" fmla="*/ 829822 w 1165365"/>
              <a:gd name="connsiteY2" fmla="*/ 1568071 h 1572451"/>
              <a:gd name="connsiteX3" fmla="*/ 832389 w 1165365"/>
              <a:gd name="connsiteY3" fmla="*/ 1567607 h 1572451"/>
              <a:gd name="connsiteX4" fmla="*/ 832651 w 1165365"/>
              <a:gd name="connsiteY4" fmla="*/ 1567455 h 1572451"/>
              <a:gd name="connsiteX5" fmla="*/ 835577 w 1165365"/>
              <a:gd name="connsiteY5" fmla="*/ 1565723 h 1572451"/>
              <a:gd name="connsiteX6" fmla="*/ 836264 w 1165365"/>
              <a:gd name="connsiteY6" fmla="*/ 1565176 h 1572451"/>
              <a:gd name="connsiteX7" fmla="*/ 836509 w 1165365"/>
              <a:gd name="connsiteY7" fmla="*/ 1564986 h 1572451"/>
              <a:gd name="connsiteX8" fmla="*/ 837621 w 1165365"/>
              <a:gd name="connsiteY8" fmla="*/ 1565115 h 1572451"/>
              <a:gd name="connsiteX9" fmla="*/ 838553 w 1165365"/>
              <a:gd name="connsiteY9" fmla="*/ 1564687 h 1572451"/>
              <a:gd name="connsiteX10" fmla="*/ 840303 w 1165365"/>
              <a:gd name="connsiteY10" fmla="*/ 1562466 h 1572451"/>
              <a:gd name="connsiteX11" fmla="*/ 841071 w 1165365"/>
              <a:gd name="connsiteY11" fmla="*/ 1559191 h 1572451"/>
              <a:gd name="connsiteX12" fmla="*/ 842739 w 1165365"/>
              <a:gd name="connsiteY12" fmla="*/ 1558581 h 1572451"/>
              <a:gd name="connsiteX13" fmla="*/ 844603 w 1165365"/>
              <a:gd name="connsiteY13" fmla="*/ 1557361 h 1572451"/>
              <a:gd name="connsiteX14" fmla="*/ 846484 w 1165365"/>
              <a:gd name="connsiteY14" fmla="*/ 1556124 h 1572451"/>
              <a:gd name="connsiteX15" fmla="*/ 845699 w 1165365"/>
              <a:gd name="connsiteY15" fmla="*/ 1552969 h 1572451"/>
              <a:gd name="connsiteX16" fmla="*/ 845470 w 1165365"/>
              <a:gd name="connsiteY16" fmla="*/ 1550224 h 1572451"/>
              <a:gd name="connsiteX17" fmla="*/ 843835 w 1165365"/>
              <a:gd name="connsiteY17" fmla="*/ 1545435 h 1572451"/>
              <a:gd name="connsiteX18" fmla="*/ 843786 w 1165365"/>
              <a:gd name="connsiteY18" fmla="*/ 1539082 h 1572451"/>
              <a:gd name="connsiteX19" fmla="*/ 845421 w 1165365"/>
              <a:gd name="connsiteY19" fmla="*/ 1536106 h 1572451"/>
              <a:gd name="connsiteX20" fmla="*/ 847857 w 1165365"/>
              <a:gd name="connsiteY20" fmla="*/ 1532269 h 1572451"/>
              <a:gd name="connsiteX21" fmla="*/ 849656 w 1165365"/>
              <a:gd name="connsiteY21" fmla="*/ 1527646 h 1572451"/>
              <a:gd name="connsiteX22" fmla="*/ 851373 w 1165365"/>
              <a:gd name="connsiteY22" fmla="*/ 1522244 h 1572451"/>
              <a:gd name="connsiteX23" fmla="*/ 850768 w 1165365"/>
              <a:gd name="connsiteY23" fmla="*/ 1519457 h 1572451"/>
              <a:gd name="connsiteX24" fmla="*/ 853433 w 1165365"/>
              <a:gd name="connsiteY24" fmla="*/ 1518010 h 1572451"/>
              <a:gd name="connsiteX25" fmla="*/ 856082 w 1165365"/>
              <a:gd name="connsiteY25" fmla="*/ 1517468 h 1572451"/>
              <a:gd name="connsiteX26" fmla="*/ 860693 w 1165365"/>
              <a:gd name="connsiteY26" fmla="*/ 1515518 h 1572451"/>
              <a:gd name="connsiteX27" fmla="*/ 861167 w 1165365"/>
              <a:gd name="connsiteY27" fmla="*/ 1512775 h 1572451"/>
              <a:gd name="connsiteX28" fmla="*/ 859843 w 1165365"/>
              <a:gd name="connsiteY28" fmla="*/ 1510028 h 1572451"/>
              <a:gd name="connsiteX29" fmla="*/ 856883 w 1165365"/>
              <a:gd name="connsiteY29" fmla="*/ 1507040 h 1572451"/>
              <a:gd name="connsiteX30" fmla="*/ 853384 w 1165365"/>
              <a:gd name="connsiteY30" fmla="*/ 1504053 h 1572451"/>
              <a:gd name="connsiteX31" fmla="*/ 852844 w 1165365"/>
              <a:gd name="connsiteY31" fmla="*/ 1500106 h 1572451"/>
              <a:gd name="connsiteX32" fmla="*/ 856752 w 1165365"/>
              <a:gd name="connsiteY32" fmla="*/ 1499939 h 1572451"/>
              <a:gd name="connsiteX33" fmla="*/ 858862 w 1165365"/>
              <a:gd name="connsiteY33" fmla="*/ 1499283 h 1572451"/>
              <a:gd name="connsiteX34" fmla="*/ 862132 w 1165365"/>
              <a:gd name="connsiteY34" fmla="*/ 1499996 h 1572451"/>
              <a:gd name="connsiteX35" fmla="*/ 865909 w 1165365"/>
              <a:gd name="connsiteY35" fmla="*/ 1498139 h 1572451"/>
              <a:gd name="connsiteX36" fmla="*/ 866857 w 1165365"/>
              <a:gd name="connsiteY36" fmla="*/ 1497100 h 1572451"/>
              <a:gd name="connsiteX37" fmla="*/ 867904 w 1165365"/>
              <a:gd name="connsiteY37" fmla="*/ 1495935 h 1572451"/>
              <a:gd name="connsiteX38" fmla="*/ 870177 w 1165365"/>
              <a:gd name="connsiteY38" fmla="*/ 1494371 h 1572451"/>
              <a:gd name="connsiteX39" fmla="*/ 871665 w 1165365"/>
              <a:gd name="connsiteY39" fmla="*/ 1493827 h 1572451"/>
              <a:gd name="connsiteX40" fmla="*/ 877355 w 1165365"/>
              <a:gd name="connsiteY40" fmla="*/ 1493918 h 1572451"/>
              <a:gd name="connsiteX41" fmla="*/ 880331 w 1165365"/>
              <a:gd name="connsiteY41" fmla="*/ 1490947 h 1572451"/>
              <a:gd name="connsiteX42" fmla="*/ 882129 w 1165365"/>
              <a:gd name="connsiteY42" fmla="*/ 1484602 h 1572451"/>
              <a:gd name="connsiteX43" fmla="*/ 883716 w 1165365"/>
              <a:gd name="connsiteY43" fmla="*/ 1479196 h 1572451"/>
              <a:gd name="connsiteX44" fmla="*/ 885890 w 1165365"/>
              <a:gd name="connsiteY44" fmla="*/ 1477713 h 1572451"/>
              <a:gd name="connsiteX45" fmla="*/ 888981 w 1165365"/>
              <a:gd name="connsiteY45" fmla="*/ 1477093 h 1572451"/>
              <a:gd name="connsiteX46" fmla="*/ 893428 w 1165365"/>
              <a:gd name="connsiteY46" fmla="*/ 1477456 h 1572451"/>
              <a:gd name="connsiteX47" fmla="*/ 899625 w 1165365"/>
              <a:gd name="connsiteY47" fmla="*/ 1477510 h 1572451"/>
              <a:gd name="connsiteX48" fmla="*/ 903010 w 1165365"/>
              <a:gd name="connsiteY48" fmla="*/ 1479165 h 1572451"/>
              <a:gd name="connsiteX49" fmla="*/ 906084 w 1165365"/>
              <a:gd name="connsiteY49" fmla="*/ 1482386 h 1572451"/>
              <a:gd name="connsiteX50" fmla="*/ 907343 w 1165365"/>
              <a:gd name="connsiteY50" fmla="*/ 1485278 h 1572451"/>
              <a:gd name="connsiteX51" fmla="*/ 907523 w 1165365"/>
              <a:gd name="connsiteY51" fmla="*/ 1486518 h 1572451"/>
              <a:gd name="connsiteX52" fmla="*/ 908340 w 1165365"/>
              <a:gd name="connsiteY52" fmla="*/ 1486892 h 1572451"/>
              <a:gd name="connsiteX53" fmla="*/ 907866 w 1165365"/>
              <a:gd name="connsiteY53" fmla="*/ 1487659 h 1572451"/>
              <a:gd name="connsiteX54" fmla="*/ 907637 w 1165365"/>
              <a:gd name="connsiteY54" fmla="*/ 1487711 h 1572451"/>
              <a:gd name="connsiteX55" fmla="*/ 907408 w 1165365"/>
              <a:gd name="connsiteY55" fmla="*/ 1487993 h 1572451"/>
              <a:gd name="connsiteX56" fmla="*/ 907572 w 1165365"/>
              <a:gd name="connsiteY56" fmla="*/ 1488156 h 1572451"/>
              <a:gd name="connsiteX57" fmla="*/ 907850 w 1165365"/>
              <a:gd name="connsiteY57" fmla="*/ 1488274 h 1572451"/>
              <a:gd name="connsiteX58" fmla="*/ 907997 w 1165365"/>
              <a:gd name="connsiteY58" fmla="*/ 1488498 h 1572451"/>
              <a:gd name="connsiteX59" fmla="*/ 907997 w 1165365"/>
              <a:gd name="connsiteY59" fmla="*/ 1489118 h 1572451"/>
              <a:gd name="connsiteX60" fmla="*/ 908128 w 1165365"/>
              <a:gd name="connsiteY60" fmla="*/ 1489356 h 1572451"/>
              <a:gd name="connsiteX61" fmla="*/ 908357 w 1165365"/>
              <a:gd name="connsiteY61" fmla="*/ 1489623 h 1572451"/>
              <a:gd name="connsiteX62" fmla="*/ 908618 w 1165365"/>
              <a:gd name="connsiteY62" fmla="*/ 1489818 h 1572451"/>
              <a:gd name="connsiteX63" fmla="*/ 908880 w 1165365"/>
              <a:gd name="connsiteY63" fmla="*/ 1489868 h 1572451"/>
              <a:gd name="connsiteX64" fmla="*/ 909044 w 1165365"/>
              <a:gd name="connsiteY64" fmla="*/ 1489522 h 1572451"/>
              <a:gd name="connsiteX65" fmla="*/ 909174 w 1165365"/>
              <a:gd name="connsiteY65" fmla="*/ 1489067 h 1572451"/>
              <a:gd name="connsiteX66" fmla="*/ 909387 w 1165365"/>
              <a:gd name="connsiteY66" fmla="*/ 1489067 h 1572451"/>
              <a:gd name="connsiteX67" fmla="*/ 909583 w 1165365"/>
              <a:gd name="connsiteY67" fmla="*/ 1489334 h 1572451"/>
              <a:gd name="connsiteX68" fmla="*/ 909959 w 1165365"/>
              <a:gd name="connsiteY68" fmla="*/ 1489543 h 1572451"/>
              <a:gd name="connsiteX69" fmla="*/ 910401 w 1165365"/>
              <a:gd name="connsiteY69" fmla="*/ 1489824 h 1572451"/>
              <a:gd name="connsiteX70" fmla="*/ 910499 w 1165365"/>
              <a:gd name="connsiteY70" fmla="*/ 1490141 h 1572451"/>
              <a:gd name="connsiteX71" fmla="*/ 909992 w 1165365"/>
              <a:gd name="connsiteY71" fmla="*/ 1490401 h 1572451"/>
              <a:gd name="connsiteX72" fmla="*/ 909812 w 1165365"/>
              <a:gd name="connsiteY72" fmla="*/ 1490529 h 1572451"/>
              <a:gd name="connsiteX73" fmla="*/ 909485 w 1165365"/>
              <a:gd name="connsiteY73" fmla="*/ 1490761 h 1572451"/>
              <a:gd name="connsiteX74" fmla="*/ 909354 w 1165365"/>
              <a:gd name="connsiteY74" fmla="*/ 1491021 h 1572451"/>
              <a:gd name="connsiteX75" fmla="*/ 909403 w 1165365"/>
              <a:gd name="connsiteY75" fmla="*/ 1491389 h 1572451"/>
              <a:gd name="connsiteX76" fmla="*/ 909501 w 1165365"/>
              <a:gd name="connsiteY76" fmla="*/ 1491569 h 1572451"/>
              <a:gd name="connsiteX77" fmla="*/ 909861 w 1165365"/>
              <a:gd name="connsiteY77" fmla="*/ 1491793 h 1572451"/>
              <a:gd name="connsiteX78" fmla="*/ 910041 w 1165365"/>
              <a:gd name="connsiteY78" fmla="*/ 1491750 h 1572451"/>
              <a:gd name="connsiteX79" fmla="*/ 910155 w 1165365"/>
              <a:gd name="connsiteY79" fmla="*/ 1491216 h 1572451"/>
              <a:gd name="connsiteX80" fmla="*/ 910433 w 1165365"/>
              <a:gd name="connsiteY80" fmla="*/ 1491194 h 1572451"/>
              <a:gd name="connsiteX81" fmla="*/ 911087 w 1165365"/>
              <a:gd name="connsiteY81" fmla="*/ 1491374 h 1572451"/>
              <a:gd name="connsiteX82" fmla="*/ 911267 w 1165365"/>
              <a:gd name="connsiteY82" fmla="*/ 1491713 h 1572451"/>
              <a:gd name="connsiteX83" fmla="*/ 911447 w 1165365"/>
              <a:gd name="connsiteY83" fmla="*/ 1492089 h 1572451"/>
              <a:gd name="connsiteX84" fmla="*/ 911774 w 1165365"/>
              <a:gd name="connsiteY84" fmla="*/ 1492023 h 1572451"/>
              <a:gd name="connsiteX85" fmla="*/ 912085 w 1165365"/>
              <a:gd name="connsiteY85" fmla="*/ 1492017 h 1572451"/>
              <a:gd name="connsiteX86" fmla="*/ 912347 w 1165365"/>
              <a:gd name="connsiteY86" fmla="*/ 1492233 h 1572451"/>
              <a:gd name="connsiteX87" fmla="*/ 912657 w 1165365"/>
              <a:gd name="connsiteY87" fmla="*/ 1492341 h 1572451"/>
              <a:gd name="connsiteX88" fmla="*/ 912543 w 1165365"/>
              <a:gd name="connsiteY88" fmla="*/ 1492615 h 1572451"/>
              <a:gd name="connsiteX89" fmla="*/ 912298 w 1165365"/>
              <a:gd name="connsiteY89" fmla="*/ 1492774 h 1572451"/>
              <a:gd name="connsiteX90" fmla="*/ 911889 w 1165365"/>
              <a:gd name="connsiteY90" fmla="*/ 1492990 h 1572451"/>
              <a:gd name="connsiteX91" fmla="*/ 911513 w 1165365"/>
              <a:gd name="connsiteY91" fmla="*/ 1492996 h 1572451"/>
              <a:gd name="connsiteX92" fmla="*/ 911087 w 1165365"/>
              <a:gd name="connsiteY92" fmla="*/ 1493191 h 1572451"/>
              <a:gd name="connsiteX93" fmla="*/ 911104 w 1165365"/>
              <a:gd name="connsiteY93" fmla="*/ 1493451 h 1572451"/>
              <a:gd name="connsiteX94" fmla="*/ 911284 w 1165365"/>
              <a:gd name="connsiteY94" fmla="*/ 1493699 h 1572451"/>
              <a:gd name="connsiteX95" fmla="*/ 911382 w 1165365"/>
              <a:gd name="connsiteY95" fmla="*/ 1493833 h 1572451"/>
              <a:gd name="connsiteX96" fmla="*/ 911578 w 1165365"/>
              <a:gd name="connsiteY96" fmla="*/ 1494020 h 1572451"/>
              <a:gd name="connsiteX97" fmla="*/ 911823 w 1165365"/>
              <a:gd name="connsiteY97" fmla="*/ 1494366 h 1572451"/>
              <a:gd name="connsiteX98" fmla="*/ 911791 w 1165365"/>
              <a:gd name="connsiteY98" fmla="*/ 1494764 h 1572451"/>
              <a:gd name="connsiteX99" fmla="*/ 911660 w 1165365"/>
              <a:gd name="connsiteY99" fmla="*/ 1495339 h 1572451"/>
              <a:gd name="connsiteX100" fmla="*/ 911742 w 1165365"/>
              <a:gd name="connsiteY100" fmla="*/ 1495549 h 1572451"/>
              <a:gd name="connsiteX101" fmla="*/ 911611 w 1165365"/>
              <a:gd name="connsiteY101" fmla="*/ 1495895 h 1572451"/>
              <a:gd name="connsiteX102" fmla="*/ 911447 w 1165365"/>
              <a:gd name="connsiteY102" fmla="*/ 1496317 h 1572451"/>
              <a:gd name="connsiteX103" fmla="*/ 911545 w 1165365"/>
              <a:gd name="connsiteY103" fmla="*/ 1496541 h 1572451"/>
              <a:gd name="connsiteX104" fmla="*/ 911840 w 1165365"/>
              <a:gd name="connsiteY104" fmla="*/ 1496652 h 1572451"/>
              <a:gd name="connsiteX105" fmla="*/ 912036 w 1165365"/>
              <a:gd name="connsiteY105" fmla="*/ 1496832 h 1572451"/>
              <a:gd name="connsiteX106" fmla="*/ 912232 w 1165365"/>
              <a:gd name="connsiteY106" fmla="*/ 1497185 h 1572451"/>
              <a:gd name="connsiteX107" fmla="*/ 911954 w 1165365"/>
              <a:gd name="connsiteY107" fmla="*/ 1497449 h 1572451"/>
              <a:gd name="connsiteX108" fmla="*/ 911905 w 1165365"/>
              <a:gd name="connsiteY108" fmla="*/ 1497697 h 1572451"/>
              <a:gd name="connsiteX109" fmla="*/ 912085 w 1165365"/>
              <a:gd name="connsiteY109" fmla="*/ 1497964 h 1572451"/>
              <a:gd name="connsiteX110" fmla="*/ 912330 w 1165365"/>
              <a:gd name="connsiteY110" fmla="*/ 1497964 h 1572451"/>
              <a:gd name="connsiteX111" fmla="*/ 912494 w 1165365"/>
              <a:gd name="connsiteY111" fmla="*/ 1498368 h 1572451"/>
              <a:gd name="connsiteX112" fmla="*/ 912625 w 1165365"/>
              <a:gd name="connsiteY112" fmla="*/ 1499031 h 1572451"/>
              <a:gd name="connsiteX113" fmla="*/ 912886 w 1165365"/>
              <a:gd name="connsiteY113" fmla="*/ 1499184 h 1572451"/>
              <a:gd name="connsiteX114" fmla="*/ 913246 w 1165365"/>
              <a:gd name="connsiteY114" fmla="*/ 1499514 h 1572451"/>
              <a:gd name="connsiteX115" fmla="*/ 913524 w 1165365"/>
              <a:gd name="connsiteY115" fmla="*/ 1499941 h 1572451"/>
              <a:gd name="connsiteX116" fmla="*/ 913458 w 1165365"/>
              <a:gd name="connsiteY116" fmla="*/ 1500156 h 1572451"/>
              <a:gd name="connsiteX117" fmla="*/ 913377 w 1165365"/>
              <a:gd name="connsiteY117" fmla="*/ 1500387 h 1572451"/>
              <a:gd name="connsiteX118" fmla="*/ 913589 w 1165365"/>
              <a:gd name="connsiteY118" fmla="*/ 1500878 h 1572451"/>
              <a:gd name="connsiteX119" fmla="*/ 913802 w 1165365"/>
              <a:gd name="connsiteY119" fmla="*/ 1501115 h 1572451"/>
              <a:gd name="connsiteX120" fmla="*/ 913933 w 1165365"/>
              <a:gd name="connsiteY120" fmla="*/ 1501468 h 1572451"/>
              <a:gd name="connsiteX121" fmla="*/ 913916 w 1165365"/>
              <a:gd name="connsiteY121" fmla="*/ 1501973 h 1572451"/>
              <a:gd name="connsiteX122" fmla="*/ 913720 w 1165365"/>
              <a:gd name="connsiteY122" fmla="*/ 1502320 h 1572451"/>
              <a:gd name="connsiteX123" fmla="*/ 913884 w 1165365"/>
              <a:gd name="connsiteY123" fmla="*/ 1502542 h 1572451"/>
              <a:gd name="connsiteX124" fmla="*/ 913851 w 1165365"/>
              <a:gd name="connsiteY124" fmla="*/ 1502817 h 1572451"/>
              <a:gd name="connsiteX125" fmla="*/ 913834 w 1165365"/>
              <a:gd name="connsiteY125" fmla="*/ 1503069 h 1572451"/>
              <a:gd name="connsiteX126" fmla="*/ 913834 w 1165365"/>
              <a:gd name="connsiteY126" fmla="*/ 1503682 h 1572451"/>
              <a:gd name="connsiteX127" fmla="*/ 914243 w 1165365"/>
              <a:gd name="connsiteY127" fmla="*/ 1503898 h 1572451"/>
              <a:gd name="connsiteX128" fmla="*/ 914325 w 1165365"/>
              <a:gd name="connsiteY128" fmla="*/ 1504223 h 1572451"/>
              <a:gd name="connsiteX129" fmla="*/ 914047 w 1165365"/>
              <a:gd name="connsiteY129" fmla="*/ 1504418 h 1572451"/>
              <a:gd name="connsiteX130" fmla="*/ 914047 w 1165365"/>
              <a:gd name="connsiteY130" fmla="*/ 1504642 h 1572451"/>
              <a:gd name="connsiteX131" fmla="*/ 914260 w 1165365"/>
              <a:gd name="connsiteY131" fmla="*/ 1504857 h 1572451"/>
              <a:gd name="connsiteX132" fmla="*/ 914668 w 1165365"/>
              <a:gd name="connsiteY132" fmla="*/ 1505052 h 1572451"/>
              <a:gd name="connsiteX133" fmla="*/ 915012 w 1165365"/>
              <a:gd name="connsiteY133" fmla="*/ 1505132 h 1572451"/>
              <a:gd name="connsiteX134" fmla="*/ 915257 w 1165365"/>
              <a:gd name="connsiteY134" fmla="*/ 1505283 h 1572451"/>
              <a:gd name="connsiteX135" fmla="*/ 915617 w 1165365"/>
              <a:gd name="connsiteY135" fmla="*/ 1505780 h 1572451"/>
              <a:gd name="connsiteX136" fmla="*/ 915568 w 1165365"/>
              <a:gd name="connsiteY136" fmla="*/ 1506264 h 1572451"/>
              <a:gd name="connsiteX137" fmla="*/ 915355 w 1165365"/>
              <a:gd name="connsiteY137" fmla="*/ 1506509 h 1572451"/>
              <a:gd name="connsiteX138" fmla="*/ 915322 w 1165365"/>
              <a:gd name="connsiteY138" fmla="*/ 1506985 h 1572451"/>
              <a:gd name="connsiteX139" fmla="*/ 915110 w 1165365"/>
              <a:gd name="connsiteY139" fmla="*/ 1507255 h 1572451"/>
              <a:gd name="connsiteX140" fmla="*/ 915273 w 1165365"/>
              <a:gd name="connsiteY140" fmla="*/ 1507585 h 1572451"/>
              <a:gd name="connsiteX141" fmla="*/ 915535 w 1165365"/>
              <a:gd name="connsiteY141" fmla="*/ 1508015 h 1572451"/>
              <a:gd name="connsiteX142" fmla="*/ 915699 w 1165365"/>
              <a:gd name="connsiteY142" fmla="*/ 1508520 h 1572451"/>
              <a:gd name="connsiteX143" fmla="*/ 915764 w 1165365"/>
              <a:gd name="connsiteY143" fmla="*/ 1508945 h 1572451"/>
              <a:gd name="connsiteX144" fmla="*/ 915960 w 1165365"/>
              <a:gd name="connsiteY144" fmla="*/ 1509205 h 1572451"/>
              <a:gd name="connsiteX145" fmla="*/ 916516 w 1165365"/>
              <a:gd name="connsiteY145" fmla="*/ 1509343 h 1572451"/>
              <a:gd name="connsiteX146" fmla="*/ 916958 w 1165365"/>
              <a:gd name="connsiteY146" fmla="*/ 1509372 h 1572451"/>
              <a:gd name="connsiteX147" fmla="*/ 917366 w 1165365"/>
              <a:gd name="connsiteY147" fmla="*/ 1509486 h 1572451"/>
              <a:gd name="connsiteX148" fmla="*/ 917514 w 1165365"/>
              <a:gd name="connsiteY148" fmla="*/ 1510208 h 1572451"/>
              <a:gd name="connsiteX149" fmla="*/ 917497 w 1165365"/>
              <a:gd name="connsiteY149" fmla="*/ 1510835 h 1572451"/>
              <a:gd name="connsiteX150" fmla="*/ 917628 w 1165365"/>
              <a:gd name="connsiteY150" fmla="*/ 1511117 h 1572451"/>
              <a:gd name="connsiteX151" fmla="*/ 917824 w 1165365"/>
              <a:gd name="connsiteY151" fmla="*/ 1511261 h 1572451"/>
              <a:gd name="connsiteX152" fmla="*/ 918102 w 1165365"/>
              <a:gd name="connsiteY152" fmla="*/ 1511108 h 1572451"/>
              <a:gd name="connsiteX153" fmla="*/ 918200 w 1165365"/>
              <a:gd name="connsiteY153" fmla="*/ 1511390 h 1572451"/>
              <a:gd name="connsiteX154" fmla="*/ 918168 w 1165365"/>
              <a:gd name="connsiteY154" fmla="*/ 1511988 h 1572451"/>
              <a:gd name="connsiteX155" fmla="*/ 918593 w 1165365"/>
              <a:gd name="connsiteY155" fmla="*/ 1512227 h 1572451"/>
              <a:gd name="connsiteX156" fmla="*/ 918969 w 1165365"/>
              <a:gd name="connsiteY156" fmla="*/ 1512350 h 1572451"/>
              <a:gd name="connsiteX157" fmla="*/ 919557 w 1165365"/>
              <a:gd name="connsiteY157" fmla="*/ 1512421 h 1572451"/>
              <a:gd name="connsiteX158" fmla="*/ 919688 w 1165365"/>
              <a:gd name="connsiteY158" fmla="*/ 1512861 h 1572451"/>
              <a:gd name="connsiteX159" fmla="*/ 919786 w 1165365"/>
              <a:gd name="connsiteY159" fmla="*/ 1513388 h 1572451"/>
              <a:gd name="connsiteX160" fmla="*/ 919983 w 1165365"/>
              <a:gd name="connsiteY160" fmla="*/ 1513705 h 1572451"/>
              <a:gd name="connsiteX161" fmla="*/ 919835 w 1165365"/>
              <a:gd name="connsiteY161" fmla="*/ 1514138 h 1572451"/>
              <a:gd name="connsiteX162" fmla="*/ 919884 w 1165365"/>
              <a:gd name="connsiteY162" fmla="*/ 1514340 h 1572451"/>
              <a:gd name="connsiteX163" fmla="*/ 920293 w 1165365"/>
              <a:gd name="connsiteY163" fmla="*/ 1514750 h 1572451"/>
              <a:gd name="connsiteX164" fmla="*/ 920440 w 1165365"/>
              <a:gd name="connsiteY164" fmla="*/ 1515204 h 1572451"/>
              <a:gd name="connsiteX165" fmla="*/ 920686 w 1165365"/>
              <a:gd name="connsiteY165" fmla="*/ 1515536 h 1572451"/>
              <a:gd name="connsiteX166" fmla="*/ 920211 w 1165365"/>
              <a:gd name="connsiteY166" fmla="*/ 1515890 h 1572451"/>
              <a:gd name="connsiteX167" fmla="*/ 919835 w 1165365"/>
              <a:gd name="connsiteY167" fmla="*/ 1516486 h 1572451"/>
              <a:gd name="connsiteX168" fmla="*/ 919656 w 1165365"/>
              <a:gd name="connsiteY168" fmla="*/ 1516648 h 1572451"/>
              <a:gd name="connsiteX169" fmla="*/ 919410 w 1165365"/>
              <a:gd name="connsiteY169" fmla="*/ 1516885 h 1572451"/>
              <a:gd name="connsiteX170" fmla="*/ 919198 w 1165365"/>
              <a:gd name="connsiteY170" fmla="*/ 1517299 h 1572451"/>
              <a:gd name="connsiteX171" fmla="*/ 919051 w 1165365"/>
              <a:gd name="connsiteY171" fmla="*/ 1517721 h 1572451"/>
              <a:gd name="connsiteX172" fmla="*/ 919083 w 1165365"/>
              <a:gd name="connsiteY172" fmla="*/ 1518012 h 1572451"/>
              <a:gd name="connsiteX173" fmla="*/ 919051 w 1165365"/>
              <a:gd name="connsiteY173" fmla="*/ 1518297 h 1572451"/>
              <a:gd name="connsiteX174" fmla="*/ 919296 w 1165365"/>
              <a:gd name="connsiteY174" fmla="*/ 1518571 h 1572451"/>
              <a:gd name="connsiteX175" fmla="*/ 919361 w 1165365"/>
              <a:gd name="connsiteY175" fmla="*/ 1518926 h 1572451"/>
              <a:gd name="connsiteX176" fmla="*/ 921013 w 1165365"/>
              <a:gd name="connsiteY176" fmla="*/ 1518763 h 1572451"/>
              <a:gd name="connsiteX177" fmla="*/ 922452 w 1165365"/>
              <a:gd name="connsiteY177" fmla="*/ 1517276 h 1572451"/>
              <a:gd name="connsiteX178" fmla="*/ 928583 w 1165365"/>
              <a:gd name="connsiteY178" fmla="*/ 1512587 h 1572451"/>
              <a:gd name="connsiteX179" fmla="*/ 930431 w 1165365"/>
              <a:gd name="connsiteY179" fmla="*/ 1511689 h 1572451"/>
              <a:gd name="connsiteX180" fmla="*/ 931788 w 1165365"/>
              <a:gd name="connsiteY180" fmla="*/ 1510281 h 1572451"/>
              <a:gd name="connsiteX181" fmla="*/ 933276 w 1165365"/>
              <a:gd name="connsiteY181" fmla="*/ 1508720 h 1572451"/>
              <a:gd name="connsiteX182" fmla="*/ 934143 w 1165365"/>
              <a:gd name="connsiteY182" fmla="*/ 1507817 h 1572451"/>
              <a:gd name="connsiteX183" fmla="*/ 935189 w 1165365"/>
              <a:gd name="connsiteY183" fmla="*/ 1506252 h 1572451"/>
              <a:gd name="connsiteX184" fmla="*/ 936677 w 1165365"/>
              <a:gd name="connsiteY184" fmla="*/ 1505588 h 1572451"/>
              <a:gd name="connsiteX185" fmla="*/ 938361 w 1165365"/>
              <a:gd name="connsiteY185" fmla="*/ 1505436 h 1572451"/>
              <a:gd name="connsiteX186" fmla="*/ 944264 w 1165365"/>
              <a:gd name="connsiteY186" fmla="*/ 1505812 h 1572451"/>
              <a:gd name="connsiteX187" fmla="*/ 946030 w 1165365"/>
              <a:gd name="connsiteY187" fmla="*/ 1505925 h 1572451"/>
              <a:gd name="connsiteX188" fmla="*/ 949971 w 1165365"/>
              <a:gd name="connsiteY188" fmla="*/ 1506131 h 1572451"/>
              <a:gd name="connsiteX189" fmla="*/ 952898 w 1165365"/>
              <a:gd name="connsiteY189" fmla="*/ 1505511 h 1572451"/>
              <a:gd name="connsiteX190" fmla="*/ 952407 w 1165365"/>
              <a:gd name="connsiteY190" fmla="*/ 1503471 h 1572451"/>
              <a:gd name="connsiteX191" fmla="*/ 950919 w 1165365"/>
              <a:gd name="connsiteY191" fmla="*/ 1500881 h 1572451"/>
              <a:gd name="connsiteX192" fmla="*/ 952015 w 1165365"/>
              <a:gd name="connsiteY192" fmla="*/ 1499825 h 1572451"/>
              <a:gd name="connsiteX193" fmla="*/ 956119 w 1165365"/>
              <a:gd name="connsiteY193" fmla="*/ 1500187 h 1572451"/>
              <a:gd name="connsiteX194" fmla="*/ 960043 w 1165365"/>
              <a:gd name="connsiteY194" fmla="*/ 1502352 h 1572451"/>
              <a:gd name="connsiteX195" fmla="*/ 964327 w 1165365"/>
              <a:gd name="connsiteY195" fmla="*/ 1505382 h 1572451"/>
              <a:gd name="connsiteX196" fmla="*/ 966976 w 1165365"/>
              <a:gd name="connsiteY196" fmla="*/ 1506290 h 1572451"/>
              <a:gd name="connsiteX197" fmla="*/ 969510 w 1165365"/>
              <a:gd name="connsiteY197" fmla="*/ 1506453 h 1572451"/>
              <a:gd name="connsiteX198" fmla="*/ 971505 w 1165365"/>
              <a:gd name="connsiteY198" fmla="*/ 1506027 h 1572451"/>
              <a:gd name="connsiteX199" fmla="*/ 974694 w 1165365"/>
              <a:gd name="connsiteY199" fmla="*/ 1506427 h 1572451"/>
              <a:gd name="connsiteX200" fmla="*/ 975806 w 1165365"/>
              <a:gd name="connsiteY200" fmla="*/ 1507465 h 1572451"/>
              <a:gd name="connsiteX201" fmla="*/ 975413 w 1165365"/>
              <a:gd name="connsiteY201" fmla="*/ 1510680 h 1572451"/>
              <a:gd name="connsiteX202" fmla="*/ 974792 w 1165365"/>
              <a:gd name="connsiteY202" fmla="*/ 1510862 h 1572451"/>
              <a:gd name="connsiteX203" fmla="*/ 974841 w 1165365"/>
              <a:gd name="connsiteY203" fmla="*/ 1512224 h 1572451"/>
              <a:gd name="connsiteX204" fmla="*/ 975479 w 1165365"/>
              <a:gd name="connsiteY204" fmla="*/ 1512448 h 1572451"/>
              <a:gd name="connsiteX205" fmla="*/ 975904 w 1165365"/>
              <a:gd name="connsiteY205" fmla="*/ 1512600 h 1572451"/>
              <a:gd name="connsiteX206" fmla="*/ 975397 w 1165365"/>
              <a:gd name="connsiteY206" fmla="*/ 1513401 h 1572451"/>
              <a:gd name="connsiteX207" fmla="*/ 975168 w 1165365"/>
              <a:gd name="connsiteY207" fmla="*/ 1513309 h 1572451"/>
              <a:gd name="connsiteX208" fmla="*/ 974285 w 1165365"/>
              <a:gd name="connsiteY208" fmla="*/ 1512963 h 1572451"/>
              <a:gd name="connsiteX209" fmla="*/ 974187 w 1165365"/>
              <a:gd name="connsiteY209" fmla="*/ 1513434 h 1572451"/>
              <a:gd name="connsiteX210" fmla="*/ 974089 w 1165365"/>
              <a:gd name="connsiteY210" fmla="*/ 1513952 h 1572451"/>
              <a:gd name="connsiteX211" fmla="*/ 974285 w 1165365"/>
              <a:gd name="connsiteY211" fmla="*/ 1514387 h 1572451"/>
              <a:gd name="connsiteX212" fmla="*/ 974645 w 1165365"/>
              <a:gd name="connsiteY212" fmla="*/ 1515191 h 1572451"/>
              <a:gd name="connsiteX213" fmla="*/ 976787 w 1165365"/>
              <a:gd name="connsiteY213" fmla="*/ 1516480 h 1572451"/>
              <a:gd name="connsiteX214" fmla="*/ 976934 w 1165365"/>
              <a:gd name="connsiteY214" fmla="*/ 1516565 h 1572451"/>
              <a:gd name="connsiteX215" fmla="*/ 975969 w 1165365"/>
              <a:gd name="connsiteY215" fmla="*/ 1517387 h 1572451"/>
              <a:gd name="connsiteX216" fmla="*/ 976329 w 1165365"/>
              <a:gd name="connsiteY216" fmla="*/ 1518172 h 1572451"/>
              <a:gd name="connsiteX217" fmla="*/ 976117 w 1165365"/>
              <a:gd name="connsiteY217" fmla="*/ 1519096 h 1572451"/>
              <a:gd name="connsiteX218" fmla="*/ 975364 w 1165365"/>
              <a:gd name="connsiteY218" fmla="*/ 1519204 h 1572451"/>
              <a:gd name="connsiteX219" fmla="*/ 974874 w 1165365"/>
              <a:gd name="connsiteY219" fmla="*/ 1519276 h 1572451"/>
              <a:gd name="connsiteX220" fmla="*/ 975054 w 1165365"/>
              <a:gd name="connsiteY220" fmla="*/ 1520452 h 1572451"/>
              <a:gd name="connsiteX221" fmla="*/ 974857 w 1165365"/>
              <a:gd name="connsiteY221" fmla="*/ 1520614 h 1572451"/>
              <a:gd name="connsiteX222" fmla="*/ 974547 w 1165365"/>
              <a:gd name="connsiteY222" fmla="*/ 1520882 h 1572451"/>
              <a:gd name="connsiteX223" fmla="*/ 973893 w 1165365"/>
              <a:gd name="connsiteY223" fmla="*/ 1520725 h 1572451"/>
              <a:gd name="connsiteX224" fmla="*/ 973680 w 1165365"/>
              <a:gd name="connsiteY224" fmla="*/ 1520674 h 1572451"/>
              <a:gd name="connsiteX225" fmla="*/ 973500 w 1165365"/>
              <a:gd name="connsiteY225" fmla="*/ 1520630 h 1572451"/>
              <a:gd name="connsiteX226" fmla="*/ 973075 w 1165365"/>
              <a:gd name="connsiteY226" fmla="*/ 1520860 h 1572451"/>
              <a:gd name="connsiteX227" fmla="*/ 972879 w 1165365"/>
              <a:gd name="connsiteY227" fmla="*/ 1521343 h 1572451"/>
              <a:gd name="connsiteX228" fmla="*/ 972487 w 1165365"/>
              <a:gd name="connsiteY228" fmla="*/ 1522357 h 1572451"/>
              <a:gd name="connsiteX229" fmla="*/ 971931 w 1165365"/>
              <a:gd name="connsiteY229" fmla="*/ 1522749 h 1572451"/>
              <a:gd name="connsiteX230" fmla="*/ 971244 w 1165365"/>
              <a:gd name="connsiteY230" fmla="*/ 1523215 h 1572451"/>
              <a:gd name="connsiteX231" fmla="*/ 971914 w 1165365"/>
              <a:gd name="connsiteY231" fmla="*/ 1525074 h 1572451"/>
              <a:gd name="connsiteX232" fmla="*/ 974857 w 1165365"/>
              <a:gd name="connsiteY232" fmla="*/ 1527373 h 1572451"/>
              <a:gd name="connsiteX233" fmla="*/ 975675 w 1165365"/>
              <a:gd name="connsiteY233" fmla="*/ 1528868 h 1572451"/>
              <a:gd name="connsiteX234" fmla="*/ 975855 w 1165365"/>
              <a:gd name="connsiteY234" fmla="*/ 1530354 h 1572451"/>
              <a:gd name="connsiteX235" fmla="*/ 975577 w 1165365"/>
              <a:gd name="connsiteY235" fmla="*/ 1530625 h 1572451"/>
              <a:gd name="connsiteX236" fmla="*/ 974481 w 1165365"/>
              <a:gd name="connsiteY236" fmla="*/ 1531646 h 1572451"/>
              <a:gd name="connsiteX237" fmla="*/ 974269 w 1165365"/>
              <a:gd name="connsiteY237" fmla="*/ 1532064 h 1572451"/>
              <a:gd name="connsiteX238" fmla="*/ 973925 w 1165365"/>
              <a:gd name="connsiteY238" fmla="*/ 1532756 h 1572451"/>
              <a:gd name="connsiteX239" fmla="*/ 973680 w 1165365"/>
              <a:gd name="connsiteY239" fmla="*/ 1532900 h 1572451"/>
              <a:gd name="connsiteX240" fmla="*/ 972993 w 1165365"/>
              <a:gd name="connsiteY240" fmla="*/ 1533309 h 1572451"/>
              <a:gd name="connsiteX241" fmla="*/ 970998 w 1165365"/>
              <a:gd name="connsiteY241" fmla="*/ 1533668 h 1572451"/>
              <a:gd name="connsiteX242" fmla="*/ 971424 w 1165365"/>
              <a:gd name="connsiteY242" fmla="*/ 1535534 h 1572451"/>
              <a:gd name="connsiteX243" fmla="*/ 971489 w 1165365"/>
              <a:gd name="connsiteY243" fmla="*/ 1535774 h 1572451"/>
              <a:gd name="connsiteX244" fmla="*/ 971767 w 1165365"/>
              <a:gd name="connsiteY244" fmla="*/ 1536064 h 1572451"/>
              <a:gd name="connsiteX245" fmla="*/ 971914 w 1165365"/>
              <a:gd name="connsiteY245" fmla="*/ 1536209 h 1572451"/>
              <a:gd name="connsiteX246" fmla="*/ 973598 w 1165365"/>
              <a:gd name="connsiteY246" fmla="*/ 1535786 h 1572451"/>
              <a:gd name="connsiteX247" fmla="*/ 974776 w 1165365"/>
              <a:gd name="connsiteY247" fmla="*/ 1536473 h 1572451"/>
              <a:gd name="connsiteX248" fmla="*/ 975315 w 1165365"/>
              <a:gd name="connsiteY248" fmla="*/ 1538270 h 1572451"/>
              <a:gd name="connsiteX249" fmla="*/ 976133 w 1165365"/>
              <a:gd name="connsiteY249" fmla="*/ 1538335 h 1572451"/>
              <a:gd name="connsiteX250" fmla="*/ 977130 w 1165365"/>
              <a:gd name="connsiteY250" fmla="*/ 1537042 h 1572451"/>
              <a:gd name="connsiteX251" fmla="*/ 977931 w 1165365"/>
              <a:gd name="connsiteY251" fmla="*/ 1536930 h 1572451"/>
              <a:gd name="connsiteX252" fmla="*/ 978422 w 1165365"/>
              <a:gd name="connsiteY252" fmla="*/ 1536863 h 1572451"/>
              <a:gd name="connsiteX253" fmla="*/ 978487 w 1165365"/>
              <a:gd name="connsiteY253" fmla="*/ 1537779 h 1572451"/>
              <a:gd name="connsiteX254" fmla="*/ 978536 w 1165365"/>
              <a:gd name="connsiteY254" fmla="*/ 1538781 h 1572451"/>
              <a:gd name="connsiteX255" fmla="*/ 981267 w 1165365"/>
              <a:gd name="connsiteY255" fmla="*/ 1538611 h 1572451"/>
              <a:gd name="connsiteX256" fmla="*/ 983867 w 1165365"/>
              <a:gd name="connsiteY256" fmla="*/ 1541161 h 1572451"/>
              <a:gd name="connsiteX257" fmla="*/ 984766 w 1165365"/>
              <a:gd name="connsiteY257" fmla="*/ 1541244 h 1572451"/>
              <a:gd name="connsiteX258" fmla="*/ 985290 w 1165365"/>
              <a:gd name="connsiteY258" fmla="*/ 1541293 h 1572451"/>
              <a:gd name="connsiteX259" fmla="*/ 988772 w 1165365"/>
              <a:gd name="connsiteY259" fmla="*/ 1535750 h 1572451"/>
              <a:gd name="connsiteX260" fmla="*/ 991601 w 1165365"/>
              <a:gd name="connsiteY260" fmla="*/ 1532934 h 1572451"/>
              <a:gd name="connsiteX261" fmla="*/ 1001118 w 1165365"/>
              <a:gd name="connsiteY261" fmla="*/ 1529939 h 1572451"/>
              <a:gd name="connsiteX262" fmla="*/ 1003031 w 1165365"/>
              <a:gd name="connsiteY262" fmla="*/ 1532059 h 1572451"/>
              <a:gd name="connsiteX263" fmla="*/ 1006284 w 1165365"/>
              <a:gd name="connsiteY263" fmla="*/ 1535441 h 1572451"/>
              <a:gd name="connsiteX264" fmla="*/ 1008198 w 1165365"/>
              <a:gd name="connsiteY264" fmla="*/ 1537210 h 1572451"/>
              <a:gd name="connsiteX265" fmla="*/ 1011582 w 1165365"/>
              <a:gd name="connsiteY265" fmla="*/ 1539807 h 1572451"/>
              <a:gd name="connsiteX266" fmla="*/ 1016291 w 1165365"/>
              <a:gd name="connsiteY266" fmla="*/ 1544132 h 1572451"/>
              <a:gd name="connsiteX267" fmla="*/ 1019169 w 1165365"/>
              <a:gd name="connsiteY267" fmla="*/ 1544413 h 1572451"/>
              <a:gd name="connsiteX268" fmla="*/ 1022718 w 1165365"/>
              <a:gd name="connsiteY268" fmla="*/ 1543952 h 1572451"/>
              <a:gd name="connsiteX269" fmla="*/ 1027525 w 1165365"/>
              <a:gd name="connsiteY269" fmla="*/ 1543139 h 1572451"/>
              <a:gd name="connsiteX270" fmla="*/ 1028228 w 1165365"/>
              <a:gd name="connsiteY270" fmla="*/ 1542984 h 1572451"/>
              <a:gd name="connsiteX271" fmla="*/ 1030370 w 1165365"/>
              <a:gd name="connsiteY271" fmla="*/ 1542637 h 1572451"/>
              <a:gd name="connsiteX272" fmla="*/ 1033411 w 1165365"/>
              <a:gd name="connsiteY272" fmla="*/ 1541193 h 1572451"/>
              <a:gd name="connsiteX273" fmla="*/ 1036420 w 1165365"/>
              <a:gd name="connsiteY273" fmla="*/ 1538378 h 1572451"/>
              <a:gd name="connsiteX274" fmla="*/ 1039036 w 1165365"/>
              <a:gd name="connsiteY274" fmla="*/ 1537555 h 1572451"/>
              <a:gd name="connsiteX275" fmla="*/ 1042241 w 1165365"/>
              <a:gd name="connsiteY275" fmla="*/ 1536548 h 1572451"/>
              <a:gd name="connsiteX276" fmla="*/ 1043794 w 1165365"/>
              <a:gd name="connsiteY276" fmla="*/ 1537100 h 1572451"/>
              <a:gd name="connsiteX277" fmla="*/ 1053965 w 1165365"/>
              <a:gd name="connsiteY277" fmla="*/ 1541519 h 1572451"/>
              <a:gd name="connsiteX278" fmla="*/ 1057807 w 1165365"/>
              <a:gd name="connsiteY278" fmla="*/ 1543239 h 1572451"/>
              <a:gd name="connsiteX279" fmla="*/ 1058216 w 1165365"/>
              <a:gd name="connsiteY279" fmla="*/ 1543204 h 1572451"/>
              <a:gd name="connsiteX280" fmla="*/ 1058494 w 1165365"/>
              <a:gd name="connsiteY280" fmla="*/ 1543180 h 1572451"/>
              <a:gd name="connsiteX281" fmla="*/ 1059557 w 1165365"/>
              <a:gd name="connsiteY281" fmla="*/ 1542133 h 1572451"/>
              <a:gd name="connsiteX282" fmla="*/ 1061225 w 1165365"/>
              <a:gd name="connsiteY282" fmla="*/ 1542639 h 1572451"/>
              <a:gd name="connsiteX283" fmla="*/ 1062369 w 1165365"/>
              <a:gd name="connsiteY283" fmla="*/ 1543840 h 1572451"/>
              <a:gd name="connsiteX284" fmla="*/ 1062647 w 1165365"/>
              <a:gd name="connsiteY284" fmla="*/ 1544132 h 1572451"/>
              <a:gd name="connsiteX285" fmla="*/ 1063203 w 1165365"/>
              <a:gd name="connsiteY285" fmla="*/ 1544064 h 1572451"/>
              <a:gd name="connsiteX286" fmla="*/ 1063645 w 1165365"/>
              <a:gd name="connsiteY286" fmla="*/ 1544014 h 1572451"/>
              <a:gd name="connsiteX287" fmla="*/ 1064054 w 1165365"/>
              <a:gd name="connsiteY287" fmla="*/ 1543517 h 1572451"/>
              <a:gd name="connsiteX288" fmla="*/ 1064822 w 1165365"/>
              <a:gd name="connsiteY288" fmla="*/ 1542598 h 1572451"/>
              <a:gd name="connsiteX289" fmla="*/ 1065002 w 1165365"/>
              <a:gd name="connsiteY289" fmla="*/ 1541988 h 1572451"/>
              <a:gd name="connsiteX290" fmla="*/ 1065329 w 1165365"/>
              <a:gd name="connsiteY290" fmla="*/ 1540806 h 1572451"/>
              <a:gd name="connsiteX291" fmla="*/ 1065067 w 1165365"/>
              <a:gd name="connsiteY291" fmla="*/ 1539813 h 1572451"/>
              <a:gd name="connsiteX292" fmla="*/ 1064904 w 1165365"/>
              <a:gd name="connsiteY292" fmla="*/ 1539195 h 1572451"/>
              <a:gd name="connsiteX293" fmla="*/ 1063923 w 1165365"/>
              <a:gd name="connsiteY293" fmla="*/ 1538508 h 1572451"/>
              <a:gd name="connsiteX294" fmla="*/ 1063514 w 1165365"/>
              <a:gd name="connsiteY294" fmla="*/ 1537647 h 1572451"/>
              <a:gd name="connsiteX295" fmla="*/ 1063367 w 1165365"/>
              <a:gd name="connsiteY295" fmla="*/ 1537331 h 1572451"/>
              <a:gd name="connsiteX296" fmla="*/ 1063449 w 1165365"/>
              <a:gd name="connsiteY296" fmla="*/ 1536067 h 1572451"/>
              <a:gd name="connsiteX297" fmla="*/ 1063514 w 1165365"/>
              <a:gd name="connsiteY297" fmla="*/ 1534980 h 1572451"/>
              <a:gd name="connsiteX298" fmla="*/ 1064838 w 1165365"/>
              <a:gd name="connsiteY298" fmla="*/ 1530410 h 1572451"/>
              <a:gd name="connsiteX299" fmla="*/ 1064920 w 1165365"/>
              <a:gd name="connsiteY299" fmla="*/ 1530256 h 1572451"/>
              <a:gd name="connsiteX300" fmla="*/ 1065836 w 1165365"/>
              <a:gd name="connsiteY300" fmla="*/ 1528590 h 1572451"/>
              <a:gd name="connsiteX301" fmla="*/ 1066343 w 1165365"/>
              <a:gd name="connsiteY301" fmla="*/ 1528253 h 1572451"/>
              <a:gd name="connsiteX302" fmla="*/ 1067455 w 1165365"/>
              <a:gd name="connsiteY302" fmla="*/ 1528137 h 1572451"/>
              <a:gd name="connsiteX303" fmla="*/ 1068828 w 1165365"/>
              <a:gd name="connsiteY303" fmla="*/ 1528701 h 1572451"/>
              <a:gd name="connsiteX304" fmla="*/ 1070316 w 1165365"/>
              <a:gd name="connsiteY304" fmla="*/ 1526853 h 1572451"/>
              <a:gd name="connsiteX305" fmla="*/ 1067994 w 1165365"/>
              <a:gd name="connsiteY305" fmla="*/ 1522942 h 1572451"/>
              <a:gd name="connsiteX306" fmla="*/ 1067684 w 1165365"/>
              <a:gd name="connsiteY306" fmla="*/ 1521168 h 1572451"/>
              <a:gd name="connsiteX307" fmla="*/ 1073210 w 1165365"/>
              <a:gd name="connsiteY307" fmla="*/ 1523096 h 1572451"/>
              <a:gd name="connsiteX308" fmla="*/ 1075107 w 1165365"/>
              <a:gd name="connsiteY308" fmla="*/ 1522433 h 1572451"/>
              <a:gd name="connsiteX309" fmla="*/ 1075745 w 1165365"/>
              <a:gd name="connsiteY309" fmla="*/ 1521613 h 1572451"/>
              <a:gd name="connsiteX310" fmla="*/ 1076252 w 1165365"/>
              <a:gd name="connsiteY310" fmla="*/ 1517613 h 1572451"/>
              <a:gd name="connsiteX311" fmla="*/ 1076186 w 1165365"/>
              <a:gd name="connsiteY311" fmla="*/ 1516516 h 1572451"/>
              <a:gd name="connsiteX312" fmla="*/ 1076153 w 1165365"/>
              <a:gd name="connsiteY312" fmla="*/ 1514555 h 1572451"/>
              <a:gd name="connsiteX313" fmla="*/ 1075925 w 1165365"/>
              <a:gd name="connsiteY313" fmla="*/ 1512163 h 1572451"/>
              <a:gd name="connsiteX314" fmla="*/ 1076317 w 1165365"/>
              <a:gd name="connsiteY314" fmla="*/ 1509223 h 1572451"/>
              <a:gd name="connsiteX315" fmla="*/ 1078475 w 1165365"/>
              <a:gd name="connsiteY315" fmla="*/ 1505976 h 1572451"/>
              <a:gd name="connsiteX316" fmla="*/ 1079489 w 1165365"/>
              <a:gd name="connsiteY316" fmla="*/ 1505116 h 1572451"/>
              <a:gd name="connsiteX317" fmla="*/ 1081173 w 1165365"/>
              <a:gd name="connsiteY317" fmla="*/ 1504727 h 1572451"/>
              <a:gd name="connsiteX318" fmla="*/ 1082563 w 1165365"/>
              <a:gd name="connsiteY318" fmla="*/ 1505122 h 1572451"/>
              <a:gd name="connsiteX319" fmla="*/ 1084967 w 1165365"/>
              <a:gd name="connsiteY319" fmla="*/ 1505906 h 1572451"/>
              <a:gd name="connsiteX320" fmla="*/ 1085588 w 1165365"/>
              <a:gd name="connsiteY320" fmla="*/ 1506525 h 1572451"/>
              <a:gd name="connsiteX321" fmla="*/ 1085899 w 1165365"/>
              <a:gd name="connsiteY321" fmla="*/ 1506839 h 1572451"/>
              <a:gd name="connsiteX322" fmla="*/ 1086635 w 1165365"/>
              <a:gd name="connsiteY322" fmla="*/ 1508945 h 1572451"/>
              <a:gd name="connsiteX323" fmla="*/ 1087632 w 1165365"/>
              <a:gd name="connsiteY323" fmla="*/ 1509813 h 1572451"/>
              <a:gd name="connsiteX324" fmla="*/ 1089349 w 1165365"/>
              <a:gd name="connsiteY324" fmla="*/ 1511313 h 1572451"/>
              <a:gd name="connsiteX325" fmla="*/ 1090019 w 1165365"/>
              <a:gd name="connsiteY325" fmla="*/ 1513172 h 1572451"/>
              <a:gd name="connsiteX326" fmla="*/ 1095088 w 1165365"/>
              <a:gd name="connsiteY326" fmla="*/ 1515119 h 1572451"/>
              <a:gd name="connsiteX327" fmla="*/ 1095595 w 1165365"/>
              <a:gd name="connsiteY327" fmla="*/ 1515576 h 1572451"/>
              <a:gd name="connsiteX328" fmla="*/ 1096576 w 1165365"/>
              <a:gd name="connsiteY328" fmla="*/ 1516488 h 1572451"/>
              <a:gd name="connsiteX329" fmla="*/ 1098162 w 1165365"/>
              <a:gd name="connsiteY329" fmla="*/ 1519592 h 1572451"/>
              <a:gd name="connsiteX330" fmla="*/ 1099846 w 1165365"/>
              <a:gd name="connsiteY330" fmla="*/ 1518859 h 1572451"/>
              <a:gd name="connsiteX331" fmla="*/ 1100059 w 1165365"/>
              <a:gd name="connsiteY331" fmla="*/ 1518401 h 1572451"/>
              <a:gd name="connsiteX332" fmla="*/ 1100729 w 1165365"/>
              <a:gd name="connsiteY332" fmla="*/ 1516946 h 1572451"/>
              <a:gd name="connsiteX333" fmla="*/ 1101727 w 1165365"/>
              <a:gd name="connsiteY333" fmla="*/ 1515839 h 1572451"/>
              <a:gd name="connsiteX334" fmla="*/ 1101907 w 1165365"/>
              <a:gd name="connsiteY334" fmla="*/ 1515774 h 1572451"/>
              <a:gd name="connsiteX335" fmla="*/ 1102414 w 1165365"/>
              <a:gd name="connsiteY335" fmla="*/ 1515595 h 1572451"/>
              <a:gd name="connsiteX336" fmla="*/ 1103853 w 1165365"/>
              <a:gd name="connsiteY336" fmla="*/ 1511800 h 1572451"/>
              <a:gd name="connsiteX337" fmla="*/ 1107597 w 1165365"/>
              <a:gd name="connsiteY337" fmla="*/ 1505538 h 1572451"/>
              <a:gd name="connsiteX338" fmla="*/ 1113565 w 1165365"/>
              <a:gd name="connsiteY338" fmla="*/ 1494888 h 1572451"/>
              <a:gd name="connsiteX339" fmla="*/ 1114121 w 1165365"/>
              <a:gd name="connsiteY339" fmla="*/ 1488774 h 1572451"/>
              <a:gd name="connsiteX340" fmla="*/ 1115527 w 1165365"/>
              <a:gd name="connsiteY340" fmla="*/ 1487680 h 1572451"/>
              <a:gd name="connsiteX341" fmla="*/ 1116754 w 1165365"/>
              <a:gd name="connsiteY341" fmla="*/ 1487375 h 1572451"/>
              <a:gd name="connsiteX342" fmla="*/ 1118650 w 1165365"/>
              <a:gd name="connsiteY342" fmla="*/ 1488003 h 1572451"/>
              <a:gd name="connsiteX343" fmla="*/ 1121218 w 1165365"/>
              <a:gd name="connsiteY343" fmla="*/ 1489811 h 1572451"/>
              <a:gd name="connsiteX344" fmla="*/ 1123327 w 1165365"/>
              <a:gd name="connsiteY344" fmla="*/ 1490287 h 1572451"/>
              <a:gd name="connsiteX345" fmla="*/ 1123866 w 1165365"/>
              <a:gd name="connsiteY345" fmla="*/ 1489348 h 1572451"/>
              <a:gd name="connsiteX346" fmla="*/ 1123997 w 1165365"/>
              <a:gd name="connsiteY346" fmla="*/ 1488444 h 1572451"/>
              <a:gd name="connsiteX347" fmla="*/ 1122640 w 1165365"/>
              <a:gd name="connsiteY347" fmla="*/ 1487633 h 1572451"/>
              <a:gd name="connsiteX348" fmla="*/ 1122542 w 1165365"/>
              <a:gd name="connsiteY348" fmla="*/ 1487414 h 1572451"/>
              <a:gd name="connsiteX349" fmla="*/ 1122395 w 1165365"/>
              <a:gd name="connsiteY349" fmla="*/ 1487074 h 1572451"/>
              <a:gd name="connsiteX350" fmla="*/ 1123458 w 1165365"/>
              <a:gd name="connsiteY350" fmla="*/ 1485534 h 1572451"/>
              <a:gd name="connsiteX351" fmla="*/ 1123915 w 1165365"/>
              <a:gd name="connsiteY351" fmla="*/ 1481518 h 1572451"/>
              <a:gd name="connsiteX352" fmla="*/ 1124864 w 1165365"/>
              <a:gd name="connsiteY352" fmla="*/ 1479049 h 1572451"/>
              <a:gd name="connsiteX353" fmla="*/ 1124864 w 1165365"/>
              <a:gd name="connsiteY353" fmla="*/ 1478059 h 1572451"/>
              <a:gd name="connsiteX354" fmla="*/ 1124079 w 1165365"/>
              <a:gd name="connsiteY354" fmla="*/ 1476074 h 1572451"/>
              <a:gd name="connsiteX355" fmla="*/ 1124831 w 1165365"/>
              <a:gd name="connsiteY355" fmla="*/ 1474192 h 1572451"/>
              <a:gd name="connsiteX356" fmla="*/ 1125583 w 1165365"/>
              <a:gd name="connsiteY356" fmla="*/ 1472312 h 1572451"/>
              <a:gd name="connsiteX357" fmla="*/ 1125502 w 1165365"/>
              <a:gd name="connsiteY357" fmla="*/ 1472040 h 1572451"/>
              <a:gd name="connsiteX358" fmla="*/ 1125224 w 1165365"/>
              <a:gd name="connsiteY358" fmla="*/ 1471166 h 1572451"/>
              <a:gd name="connsiteX359" fmla="*/ 1125305 w 1165365"/>
              <a:gd name="connsiteY359" fmla="*/ 1470659 h 1572451"/>
              <a:gd name="connsiteX360" fmla="*/ 1125109 w 1165365"/>
              <a:gd name="connsiteY360" fmla="*/ 1468549 h 1572451"/>
              <a:gd name="connsiteX361" fmla="*/ 1124471 w 1165365"/>
              <a:gd name="connsiteY361" fmla="*/ 1467501 h 1572451"/>
              <a:gd name="connsiteX362" fmla="*/ 1123327 w 1165365"/>
              <a:gd name="connsiteY362" fmla="*/ 1465659 h 1572451"/>
              <a:gd name="connsiteX363" fmla="*/ 1122313 w 1165365"/>
              <a:gd name="connsiteY363" fmla="*/ 1461921 h 1572451"/>
              <a:gd name="connsiteX364" fmla="*/ 1120989 w 1165365"/>
              <a:gd name="connsiteY364" fmla="*/ 1458987 h 1572451"/>
              <a:gd name="connsiteX365" fmla="*/ 1120187 w 1165365"/>
              <a:gd name="connsiteY365" fmla="*/ 1457228 h 1572451"/>
              <a:gd name="connsiteX366" fmla="*/ 1120547 w 1165365"/>
              <a:gd name="connsiteY366" fmla="*/ 1455258 h 1572451"/>
              <a:gd name="connsiteX367" fmla="*/ 1119386 w 1165365"/>
              <a:gd name="connsiteY367" fmla="*/ 1449845 h 1572451"/>
              <a:gd name="connsiteX368" fmla="*/ 1117620 w 1165365"/>
              <a:gd name="connsiteY368" fmla="*/ 1446274 h 1572451"/>
              <a:gd name="connsiteX369" fmla="*/ 1117048 w 1165365"/>
              <a:gd name="connsiteY369" fmla="*/ 1445842 h 1572451"/>
              <a:gd name="connsiteX370" fmla="*/ 1116770 w 1165365"/>
              <a:gd name="connsiteY370" fmla="*/ 1445633 h 1572451"/>
              <a:gd name="connsiteX371" fmla="*/ 1115020 w 1165365"/>
              <a:gd name="connsiteY371" fmla="*/ 1445466 h 1572451"/>
              <a:gd name="connsiteX372" fmla="*/ 1112224 w 1165365"/>
              <a:gd name="connsiteY372" fmla="*/ 1443416 h 1572451"/>
              <a:gd name="connsiteX373" fmla="*/ 1110835 w 1165365"/>
              <a:gd name="connsiteY373" fmla="*/ 1443351 h 1572451"/>
              <a:gd name="connsiteX374" fmla="*/ 1109363 w 1165365"/>
              <a:gd name="connsiteY374" fmla="*/ 1443282 h 1572451"/>
              <a:gd name="connsiteX375" fmla="*/ 1105128 w 1165365"/>
              <a:gd name="connsiteY375" fmla="*/ 1441504 h 1572451"/>
              <a:gd name="connsiteX376" fmla="*/ 1102528 w 1165365"/>
              <a:gd name="connsiteY376" fmla="*/ 1441379 h 1572451"/>
              <a:gd name="connsiteX377" fmla="*/ 1100353 w 1165365"/>
              <a:gd name="connsiteY377" fmla="*/ 1439035 h 1572451"/>
              <a:gd name="connsiteX378" fmla="*/ 1099748 w 1165365"/>
              <a:gd name="connsiteY378" fmla="*/ 1436149 h 1572451"/>
              <a:gd name="connsiteX379" fmla="*/ 1102577 w 1165365"/>
              <a:gd name="connsiteY379" fmla="*/ 1425814 h 1572451"/>
              <a:gd name="connsiteX380" fmla="*/ 1101498 w 1165365"/>
              <a:gd name="connsiteY380" fmla="*/ 1424244 h 1572451"/>
              <a:gd name="connsiteX381" fmla="*/ 1096347 w 1165365"/>
              <a:gd name="connsiteY381" fmla="*/ 1422195 h 1572451"/>
              <a:gd name="connsiteX382" fmla="*/ 1091834 w 1165365"/>
              <a:gd name="connsiteY382" fmla="*/ 1422496 h 1572451"/>
              <a:gd name="connsiteX383" fmla="*/ 1091197 w 1165365"/>
              <a:gd name="connsiteY383" fmla="*/ 1424846 h 1572451"/>
              <a:gd name="connsiteX384" fmla="*/ 1088695 w 1165365"/>
              <a:gd name="connsiteY384" fmla="*/ 1430011 h 1572451"/>
              <a:gd name="connsiteX385" fmla="*/ 1087289 w 1165365"/>
              <a:gd name="connsiteY385" fmla="*/ 1429694 h 1572451"/>
              <a:gd name="connsiteX386" fmla="*/ 1085588 w 1165365"/>
              <a:gd name="connsiteY386" fmla="*/ 1420758 h 1572451"/>
              <a:gd name="connsiteX387" fmla="*/ 1085605 w 1165365"/>
              <a:gd name="connsiteY387" fmla="*/ 1414491 h 1572451"/>
              <a:gd name="connsiteX388" fmla="*/ 1085310 w 1165365"/>
              <a:gd name="connsiteY388" fmla="*/ 1409633 h 1572451"/>
              <a:gd name="connsiteX389" fmla="*/ 1087812 w 1165365"/>
              <a:gd name="connsiteY389" fmla="*/ 1407132 h 1572451"/>
              <a:gd name="connsiteX390" fmla="*/ 1089382 w 1165365"/>
              <a:gd name="connsiteY390" fmla="*/ 1401966 h 1572451"/>
              <a:gd name="connsiteX391" fmla="*/ 1090641 w 1165365"/>
              <a:gd name="connsiteY391" fmla="*/ 1395703 h 1572451"/>
              <a:gd name="connsiteX392" fmla="*/ 1093927 w 1165365"/>
              <a:gd name="connsiteY392" fmla="*/ 1391795 h 1572451"/>
              <a:gd name="connsiteX393" fmla="*/ 1094549 w 1165365"/>
              <a:gd name="connsiteY393" fmla="*/ 1387460 h 1572451"/>
              <a:gd name="connsiteX394" fmla="*/ 1095366 w 1165365"/>
              <a:gd name="connsiteY394" fmla="*/ 1381773 h 1572451"/>
              <a:gd name="connsiteX395" fmla="*/ 1097083 w 1165365"/>
              <a:gd name="connsiteY395" fmla="*/ 1378174 h 1572451"/>
              <a:gd name="connsiteX396" fmla="*/ 1100370 w 1165365"/>
              <a:gd name="connsiteY396" fmla="*/ 1374266 h 1572451"/>
              <a:gd name="connsiteX397" fmla="*/ 1103738 w 1165365"/>
              <a:gd name="connsiteY397" fmla="*/ 1372527 h 1572451"/>
              <a:gd name="connsiteX398" fmla="*/ 1108006 w 1165365"/>
              <a:gd name="connsiteY398" fmla="*/ 1371163 h 1572451"/>
              <a:gd name="connsiteX399" fmla="*/ 1106125 w 1165365"/>
              <a:gd name="connsiteY399" fmla="*/ 1370939 h 1572451"/>
              <a:gd name="connsiteX400" fmla="*/ 1104261 w 1165365"/>
              <a:gd name="connsiteY400" fmla="*/ 1370489 h 1572451"/>
              <a:gd name="connsiteX401" fmla="*/ 1102381 w 1165365"/>
              <a:gd name="connsiteY401" fmla="*/ 1370339 h 1572451"/>
              <a:gd name="connsiteX402" fmla="*/ 1092505 w 1165365"/>
              <a:gd name="connsiteY402" fmla="*/ 1368875 h 1572451"/>
              <a:gd name="connsiteX403" fmla="*/ 1079734 w 1165365"/>
              <a:gd name="connsiteY403" fmla="*/ 1366982 h 1572451"/>
              <a:gd name="connsiteX404" fmla="*/ 1069155 w 1165365"/>
              <a:gd name="connsiteY404" fmla="*/ 1365412 h 1572451"/>
              <a:gd name="connsiteX405" fmla="*/ 1055682 w 1165365"/>
              <a:gd name="connsiteY405" fmla="*/ 1363417 h 1572451"/>
              <a:gd name="connsiteX406" fmla="*/ 1044350 w 1165365"/>
              <a:gd name="connsiteY406" fmla="*/ 1361736 h 1572451"/>
              <a:gd name="connsiteX407" fmla="*/ 1032267 w 1165365"/>
              <a:gd name="connsiteY407" fmla="*/ 1359946 h 1572451"/>
              <a:gd name="connsiteX408" fmla="*/ 1020690 w 1165365"/>
              <a:gd name="connsiteY408" fmla="*/ 1358229 h 1572451"/>
              <a:gd name="connsiteX409" fmla="*/ 1009015 w 1165365"/>
              <a:gd name="connsiteY409" fmla="*/ 1356498 h 1572451"/>
              <a:gd name="connsiteX410" fmla="*/ 996588 w 1165365"/>
              <a:gd name="connsiteY410" fmla="*/ 1354656 h 1572451"/>
              <a:gd name="connsiteX411" fmla="*/ 984963 w 1165365"/>
              <a:gd name="connsiteY411" fmla="*/ 1352933 h 1572451"/>
              <a:gd name="connsiteX412" fmla="*/ 973664 w 1165365"/>
              <a:gd name="connsiteY412" fmla="*/ 1351260 h 1572451"/>
              <a:gd name="connsiteX413" fmla="*/ 962283 w 1165365"/>
              <a:gd name="connsiteY413" fmla="*/ 1349571 h 1572451"/>
              <a:gd name="connsiteX414" fmla="*/ 951001 w 1165365"/>
              <a:gd name="connsiteY414" fmla="*/ 1347898 h 1572451"/>
              <a:gd name="connsiteX415" fmla="*/ 939326 w 1165365"/>
              <a:gd name="connsiteY415" fmla="*/ 1346167 h 1572451"/>
              <a:gd name="connsiteX416" fmla="*/ 928027 w 1165365"/>
              <a:gd name="connsiteY416" fmla="*/ 1344496 h 1572451"/>
              <a:gd name="connsiteX417" fmla="*/ 916009 w 1165365"/>
              <a:gd name="connsiteY417" fmla="*/ 1342712 h 1572451"/>
              <a:gd name="connsiteX418" fmla="*/ 916222 w 1165365"/>
              <a:gd name="connsiteY418" fmla="*/ 1342449 h 1572451"/>
              <a:gd name="connsiteX419" fmla="*/ 925869 w 1165365"/>
              <a:gd name="connsiteY419" fmla="*/ 1330455 h 1572451"/>
              <a:gd name="connsiteX420" fmla="*/ 926490 w 1165365"/>
              <a:gd name="connsiteY420" fmla="*/ 1329170 h 1572451"/>
              <a:gd name="connsiteX421" fmla="*/ 927014 w 1165365"/>
              <a:gd name="connsiteY421" fmla="*/ 1327822 h 1572451"/>
              <a:gd name="connsiteX422" fmla="*/ 927602 w 1165365"/>
              <a:gd name="connsiteY422" fmla="*/ 1326550 h 1572451"/>
              <a:gd name="connsiteX423" fmla="*/ 927978 w 1165365"/>
              <a:gd name="connsiteY423" fmla="*/ 1325054 h 1572451"/>
              <a:gd name="connsiteX424" fmla="*/ 928583 w 1165365"/>
              <a:gd name="connsiteY424" fmla="*/ 1323780 h 1572451"/>
              <a:gd name="connsiteX425" fmla="*/ 928959 w 1165365"/>
              <a:gd name="connsiteY425" fmla="*/ 1322284 h 1572451"/>
              <a:gd name="connsiteX426" fmla="*/ 929401 w 1165365"/>
              <a:gd name="connsiteY426" fmla="*/ 1320786 h 1572451"/>
              <a:gd name="connsiteX427" fmla="*/ 930006 w 1165365"/>
              <a:gd name="connsiteY427" fmla="*/ 1319514 h 1572451"/>
              <a:gd name="connsiteX428" fmla="*/ 930382 w 1165365"/>
              <a:gd name="connsiteY428" fmla="*/ 1318092 h 1572451"/>
              <a:gd name="connsiteX429" fmla="*/ 930742 w 1165365"/>
              <a:gd name="connsiteY429" fmla="*/ 1316596 h 1572451"/>
              <a:gd name="connsiteX430" fmla="*/ 931347 w 1165365"/>
              <a:gd name="connsiteY430" fmla="*/ 1315323 h 1572451"/>
              <a:gd name="connsiteX431" fmla="*/ 931723 w 1165365"/>
              <a:gd name="connsiteY431" fmla="*/ 1313826 h 1572451"/>
              <a:gd name="connsiteX432" fmla="*/ 932328 w 1165365"/>
              <a:gd name="connsiteY432" fmla="*/ 1312554 h 1572451"/>
              <a:gd name="connsiteX433" fmla="*/ 932704 w 1165365"/>
              <a:gd name="connsiteY433" fmla="*/ 1311056 h 1572451"/>
              <a:gd name="connsiteX434" fmla="*/ 932916 w 1165365"/>
              <a:gd name="connsiteY434" fmla="*/ 1309334 h 1572451"/>
              <a:gd name="connsiteX435" fmla="*/ 933521 w 1165365"/>
              <a:gd name="connsiteY435" fmla="*/ 1308062 h 1572451"/>
              <a:gd name="connsiteX436" fmla="*/ 933750 w 1165365"/>
              <a:gd name="connsiteY436" fmla="*/ 1306415 h 1572451"/>
              <a:gd name="connsiteX437" fmla="*/ 934110 w 1165365"/>
              <a:gd name="connsiteY437" fmla="*/ 1304917 h 1572451"/>
              <a:gd name="connsiteX438" fmla="*/ 934339 w 1165365"/>
              <a:gd name="connsiteY438" fmla="*/ 1303271 h 1572451"/>
              <a:gd name="connsiteX439" fmla="*/ 934568 w 1165365"/>
              <a:gd name="connsiteY439" fmla="*/ 1301624 h 1572451"/>
              <a:gd name="connsiteX440" fmla="*/ 934797 w 1165365"/>
              <a:gd name="connsiteY440" fmla="*/ 1299903 h 1572451"/>
              <a:gd name="connsiteX441" fmla="*/ 934944 w 1165365"/>
              <a:gd name="connsiteY441" fmla="*/ 1298256 h 1572451"/>
              <a:gd name="connsiteX442" fmla="*/ 935009 w 1165365"/>
              <a:gd name="connsiteY442" fmla="*/ 1296385 h 1572451"/>
              <a:gd name="connsiteX443" fmla="*/ 935173 w 1165365"/>
              <a:gd name="connsiteY443" fmla="*/ 1294739 h 1572451"/>
              <a:gd name="connsiteX444" fmla="*/ 935238 w 1165365"/>
              <a:gd name="connsiteY444" fmla="*/ 1292867 h 1572451"/>
              <a:gd name="connsiteX445" fmla="*/ 935091 w 1165365"/>
              <a:gd name="connsiteY445" fmla="*/ 1291220 h 1572451"/>
              <a:gd name="connsiteX446" fmla="*/ 934486 w 1165365"/>
              <a:gd name="connsiteY446" fmla="*/ 1289873 h 1572451"/>
              <a:gd name="connsiteX447" fmla="*/ 933963 w 1165365"/>
              <a:gd name="connsiteY447" fmla="*/ 1288601 h 1572451"/>
              <a:gd name="connsiteX448" fmla="*/ 933227 w 1165365"/>
              <a:gd name="connsiteY448" fmla="*/ 1287477 h 1572451"/>
              <a:gd name="connsiteX449" fmla="*/ 932704 w 1165365"/>
              <a:gd name="connsiteY449" fmla="*/ 1286130 h 1572451"/>
              <a:gd name="connsiteX450" fmla="*/ 931952 w 1165365"/>
              <a:gd name="connsiteY450" fmla="*/ 1285007 h 1572451"/>
              <a:gd name="connsiteX451" fmla="*/ 931428 w 1165365"/>
              <a:gd name="connsiteY451" fmla="*/ 1283734 h 1572451"/>
              <a:gd name="connsiteX452" fmla="*/ 930676 w 1165365"/>
              <a:gd name="connsiteY452" fmla="*/ 1282613 h 1572451"/>
              <a:gd name="connsiteX453" fmla="*/ 930153 w 1165365"/>
              <a:gd name="connsiteY453" fmla="*/ 1281339 h 1572451"/>
              <a:gd name="connsiteX454" fmla="*/ 929401 w 1165365"/>
              <a:gd name="connsiteY454" fmla="*/ 1280217 h 1572451"/>
              <a:gd name="connsiteX455" fmla="*/ 928878 w 1165365"/>
              <a:gd name="connsiteY455" fmla="*/ 1278870 h 1572451"/>
              <a:gd name="connsiteX456" fmla="*/ 928273 w 1165365"/>
              <a:gd name="connsiteY456" fmla="*/ 1277596 h 1572451"/>
              <a:gd name="connsiteX457" fmla="*/ 927749 w 1165365"/>
              <a:gd name="connsiteY457" fmla="*/ 1276249 h 1572451"/>
              <a:gd name="connsiteX458" fmla="*/ 927014 w 1165365"/>
              <a:gd name="connsiteY458" fmla="*/ 1275127 h 1572451"/>
              <a:gd name="connsiteX459" fmla="*/ 926490 w 1165365"/>
              <a:gd name="connsiteY459" fmla="*/ 1273853 h 1572451"/>
              <a:gd name="connsiteX460" fmla="*/ 925967 w 1165365"/>
              <a:gd name="connsiteY460" fmla="*/ 1272506 h 1572451"/>
              <a:gd name="connsiteX461" fmla="*/ 925427 w 1165365"/>
              <a:gd name="connsiteY461" fmla="*/ 1271234 h 1572451"/>
              <a:gd name="connsiteX462" fmla="*/ 924692 w 1165365"/>
              <a:gd name="connsiteY462" fmla="*/ 1270112 h 1572451"/>
              <a:gd name="connsiteX463" fmla="*/ 923940 w 1165365"/>
              <a:gd name="connsiteY463" fmla="*/ 1268989 h 1572451"/>
              <a:gd name="connsiteX464" fmla="*/ 923187 w 1165365"/>
              <a:gd name="connsiteY464" fmla="*/ 1267866 h 1572451"/>
              <a:gd name="connsiteX465" fmla="*/ 922288 w 1165365"/>
              <a:gd name="connsiteY465" fmla="*/ 1266893 h 1572451"/>
              <a:gd name="connsiteX466" fmla="*/ 921536 w 1165365"/>
              <a:gd name="connsiteY466" fmla="*/ 1265769 h 1572451"/>
              <a:gd name="connsiteX467" fmla="*/ 920800 w 1165365"/>
              <a:gd name="connsiteY467" fmla="*/ 1264648 h 1572451"/>
              <a:gd name="connsiteX468" fmla="*/ 919901 w 1165365"/>
              <a:gd name="connsiteY468" fmla="*/ 1263750 h 1572451"/>
              <a:gd name="connsiteX469" fmla="*/ 918920 w 1165365"/>
              <a:gd name="connsiteY469" fmla="*/ 1262775 h 1572451"/>
              <a:gd name="connsiteX470" fmla="*/ 918020 w 1165365"/>
              <a:gd name="connsiteY470" fmla="*/ 1261802 h 1572451"/>
              <a:gd name="connsiteX471" fmla="*/ 917497 w 1165365"/>
              <a:gd name="connsiteY471" fmla="*/ 1260905 h 1572451"/>
              <a:gd name="connsiteX472" fmla="*/ 916909 w 1165365"/>
              <a:gd name="connsiteY472" fmla="*/ 1259932 h 1572451"/>
              <a:gd name="connsiteX473" fmla="*/ 916009 w 1165365"/>
              <a:gd name="connsiteY473" fmla="*/ 1259034 h 1572451"/>
              <a:gd name="connsiteX474" fmla="*/ 915110 w 1165365"/>
              <a:gd name="connsiteY474" fmla="*/ 1258060 h 1572451"/>
              <a:gd name="connsiteX475" fmla="*/ 914358 w 1165365"/>
              <a:gd name="connsiteY475" fmla="*/ 1256938 h 1572451"/>
              <a:gd name="connsiteX476" fmla="*/ 913606 w 1165365"/>
              <a:gd name="connsiteY476" fmla="*/ 1255815 h 1572451"/>
              <a:gd name="connsiteX477" fmla="*/ 913082 w 1165365"/>
              <a:gd name="connsiteY477" fmla="*/ 1254542 h 1572451"/>
              <a:gd name="connsiteX478" fmla="*/ 912330 w 1165365"/>
              <a:gd name="connsiteY478" fmla="*/ 1253419 h 1572451"/>
              <a:gd name="connsiteX479" fmla="*/ 911807 w 1165365"/>
              <a:gd name="connsiteY479" fmla="*/ 1252072 h 1572451"/>
              <a:gd name="connsiteX480" fmla="*/ 911071 w 1165365"/>
              <a:gd name="connsiteY480" fmla="*/ 1250949 h 1572451"/>
              <a:gd name="connsiteX481" fmla="*/ 910466 w 1165365"/>
              <a:gd name="connsiteY481" fmla="*/ 1249676 h 1572451"/>
              <a:gd name="connsiteX482" fmla="*/ 909943 w 1165365"/>
              <a:gd name="connsiteY482" fmla="*/ 1248329 h 1572451"/>
              <a:gd name="connsiteX483" fmla="*/ 909191 w 1165365"/>
              <a:gd name="connsiteY483" fmla="*/ 1247281 h 1572451"/>
              <a:gd name="connsiteX484" fmla="*/ 908668 w 1165365"/>
              <a:gd name="connsiteY484" fmla="*/ 1245934 h 1572451"/>
              <a:gd name="connsiteX485" fmla="*/ 907915 w 1165365"/>
              <a:gd name="connsiteY485" fmla="*/ 1244812 h 1572451"/>
              <a:gd name="connsiteX486" fmla="*/ 907016 w 1165365"/>
              <a:gd name="connsiteY486" fmla="*/ 1243839 h 1572451"/>
              <a:gd name="connsiteX487" fmla="*/ 906051 w 1165365"/>
              <a:gd name="connsiteY487" fmla="*/ 1242940 h 1572451"/>
              <a:gd name="connsiteX488" fmla="*/ 905152 w 1165365"/>
              <a:gd name="connsiteY488" fmla="*/ 1241967 h 1572451"/>
              <a:gd name="connsiteX489" fmla="*/ 904253 w 1165365"/>
              <a:gd name="connsiteY489" fmla="*/ 1241069 h 1572451"/>
              <a:gd name="connsiteX490" fmla="*/ 903272 w 1165365"/>
              <a:gd name="connsiteY490" fmla="*/ 1240096 h 1572451"/>
              <a:gd name="connsiteX491" fmla="*/ 902160 w 1165365"/>
              <a:gd name="connsiteY491" fmla="*/ 1239347 h 1572451"/>
              <a:gd name="connsiteX492" fmla="*/ 902013 w 1165365"/>
              <a:gd name="connsiteY492" fmla="*/ 1239197 h 1572451"/>
              <a:gd name="connsiteX493" fmla="*/ 902013 w 1165365"/>
              <a:gd name="connsiteY493" fmla="*/ 1238973 h 1572451"/>
              <a:gd name="connsiteX494" fmla="*/ 901260 w 1165365"/>
              <a:gd name="connsiteY494" fmla="*/ 1238374 h 1572451"/>
              <a:gd name="connsiteX495" fmla="*/ 900361 w 1165365"/>
              <a:gd name="connsiteY495" fmla="*/ 1237475 h 1572451"/>
              <a:gd name="connsiteX496" fmla="*/ 899380 w 1165365"/>
              <a:gd name="connsiteY496" fmla="*/ 1236502 h 1572451"/>
              <a:gd name="connsiteX497" fmla="*/ 898710 w 1165365"/>
              <a:gd name="connsiteY497" fmla="*/ 1235380 h 1572451"/>
              <a:gd name="connsiteX498" fmla="*/ 897745 w 1165365"/>
              <a:gd name="connsiteY498" fmla="*/ 1234481 h 1572451"/>
              <a:gd name="connsiteX499" fmla="*/ 896993 w 1165365"/>
              <a:gd name="connsiteY499" fmla="*/ 1233360 h 1572451"/>
              <a:gd name="connsiteX500" fmla="*/ 896093 w 1165365"/>
              <a:gd name="connsiteY500" fmla="*/ 1232236 h 1572451"/>
              <a:gd name="connsiteX501" fmla="*/ 895341 w 1165365"/>
              <a:gd name="connsiteY501" fmla="*/ 1231113 h 1572451"/>
              <a:gd name="connsiteX502" fmla="*/ 894589 w 1165365"/>
              <a:gd name="connsiteY502" fmla="*/ 1229991 h 1572451"/>
              <a:gd name="connsiteX503" fmla="*/ 893690 w 1165365"/>
              <a:gd name="connsiteY503" fmla="*/ 1229018 h 1572451"/>
              <a:gd name="connsiteX504" fmla="*/ 892954 w 1165365"/>
              <a:gd name="connsiteY504" fmla="*/ 1227895 h 1572451"/>
              <a:gd name="connsiteX505" fmla="*/ 892055 w 1165365"/>
              <a:gd name="connsiteY505" fmla="*/ 1226995 h 1572451"/>
              <a:gd name="connsiteX506" fmla="*/ 891074 w 1165365"/>
              <a:gd name="connsiteY506" fmla="*/ 1226023 h 1572451"/>
              <a:gd name="connsiteX507" fmla="*/ 890403 w 1165365"/>
              <a:gd name="connsiteY507" fmla="*/ 1224901 h 1572451"/>
              <a:gd name="connsiteX508" fmla="*/ 889438 w 1165365"/>
              <a:gd name="connsiteY508" fmla="*/ 1224002 h 1572451"/>
              <a:gd name="connsiteX509" fmla="*/ 888686 w 1165365"/>
              <a:gd name="connsiteY509" fmla="*/ 1222880 h 1572451"/>
              <a:gd name="connsiteX510" fmla="*/ 887787 w 1165365"/>
              <a:gd name="connsiteY510" fmla="*/ 1221907 h 1572451"/>
              <a:gd name="connsiteX511" fmla="*/ 887035 w 1165365"/>
              <a:gd name="connsiteY511" fmla="*/ 1220784 h 1572451"/>
              <a:gd name="connsiteX512" fmla="*/ 886135 w 1165365"/>
              <a:gd name="connsiteY512" fmla="*/ 1219811 h 1572451"/>
              <a:gd name="connsiteX513" fmla="*/ 885171 w 1165365"/>
              <a:gd name="connsiteY513" fmla="*/ 1218913 h 1572451"/>
              <a:gd name="connsiteX514" fmla="*/ 884271 w 1165365"/>
              <a:gd name="connsiteY514" fmla="*/ 1217939 h 1572451"/>
              <a:gd name="connsiteX515" fmla="*/ 883519 w 1165365"/>
              <a:gd name="connsiteY515" fmla="*/ 1216817 h 1572451"/>
              <a:gd name="connsiteX516" fmla="*/ 882620 w 1165365"/>
              <a:gd name="connsiteY516" fmla="*/ 1215918 h 1572451"/>
              <a:gd name="connsiteX517" fmla="*/ 881721 w 1165365"/>
              <a:gd name="connsiteY517" fmla="*/ 1214945 h 1572451"/>
              <a:gd name="connsiteX518" fmla="*/ 880592 w 1165365"/>
              <a:gd name="connsiteY518" fmla="*/ 1214197 h 1572451"/>
              <a:gd name="connsiteX519" fmla="*/ 879628 w 1165365"/>
              <a:gd name="connsiteY519" fmla="*/ 1213298 h 1572451"/>
              <a:gd name="connsiteX520" fmla="*/ 878728 w 1165365"/>
              <a:gd name="connsiteY520" fmla="*/ 1212325 h 1572451"/>
              <a:gd name="connsiteX521" fmla="*/ 877976 w 1165365"/>
              <a:gd name="connsiteY521" fmla="*/ 1211202 h 1572451"/>
              <a:gd name="connsiteX522" fmla="*/ 877077 w 1165365"/>
              <a:gd name="connsiteY522" fmla="*/ 1210229 h 1572451"/>
              <a:gd name="connsiteX523" fmla="*/ 876112 w 1165365"/>
              <a:gd name="connsiteY523" fmla="*/ 1209331 h 1572451"/>
              <a:gd name="connsiteX524" fmla="*/ 875360 w 1165365"/>
              <a:gd name="connsiteY524" fmla="*/ 1208208 h 1572451"/>
              <a:gd name="connsiteX525" fmla="*/ 874461 w 1165365"/>
              <a:gd name="connsiteY525" fmla="*/ 1207235 h 1572451"/>
              <a:gd name="connsiteX526" fmla="*/ 873709 w 1165365"/>
              <a:gd name="connsiteY526" fmla="*/ 1206112 h 1572451"/>
              <a:gd name="connsiteX527" fmla="*/ 872956 w 1165365"/>
              <a:gd name="connsiteY527" fmla="*/ 1204990 h 1572451"/>
              <a:gd name="connsiteX528" fmla="*/ 872286 w 1165365"/>
              <a:gd name="connsiteY528" fmla="*/ 1203867 h 1572451"/>
              <a:gd name="connsiteX529" fmla="*/ 871321 w 1165365"/>
              <a:gd name="connsiteY529" fmla="*/ 1202969 h 1572451"/>
              <a:gd name="connsiteX530" fmla="*/ 870422 w 1165365"/>
              <a:gd name="connsiteY530" fmla="*/ 1201996 h 1572451"/>
              <a:gd name="connsiteX531" fmla="*/ 870095 w 1165365"/>
              <a:gd name="connsiteY531" fmla="*/ 1201674 h 1572451"/>
              <a:gd name="connsiteX532" fmla="*/ 869441 w 1165365"/>
              <a:gd name="connsiteY532" fmla="*/ 1201023 h 1572451"/>
              <a:gd name="connsiteX533" fmla="*/ 868542 w 1165365"/>
              <a:gd name="connsiteY533" fmla="*/ 1200124 h 1572451"/>
              <a:gd name="connsiteX534" fmla="*/ 867642 w 1165365"/>
              <a:gd name="connsiteY534" fmla="*/ 1199151 h 1572451"/>
              <a:gd name="connsiteX535" fmla="*/ 866906 w 1165365"/>
              <a:gd name="connsiteY535" fmla="*/ 1198028 h 1572451"/>
              <a:gd name="connsiteX536" fmla="*/ 866007 w 1165365"/>
              <a:gd name="connsiteY536" fmla="*/ 1197130 h 1572451"/>
              <a:gd name="connsiteX537" fmla="*/ 865026 w 1165365"/>
              <a:gd name="connsiteY537" fmla="*/ 1196157 h 1572451"/>
              <a:gd name="connsiteX538" fmla="*/ 863914 w 1165365"/>
              <a:gd name="connsiteY538" fmla="*/ 1195408 h 1572451"/>
              <a:gd name="connsiteX539" fmla="*/ 863015 w 1165365"/>
              <a:gd name="connsiteY539" fmla="*/ 1194511 h 1572451"/>
              <a:gd name="connsiteX540" fmla="*/ 861887 w 1165365"/>
              <a:gd name="connsiteY540" fmla="*/ 1193686 h 1572451"/>
              <a:gd name="connsiteX541" fmla="*/ 860758 w 1165365"/>
              <a:gd name="connsiteY541" fmla="*/ 1192939 h 1572451"/>
              <a:gd name="connsiteX542" fmla="*/ 859646 w 1165365"/>
              <a:gd name="connsiteY542" fmla="*/ 1192190 h 1572451"/>
              <a:gd name="connsiteX543" fmla="*/ 858747 w 1165365"/>
              <a:gd name="connsiteY543" fmla="*/ 1191291 h 1572451"/>
              <a:gd name="connsiteX544" fmla="*/ 857619 w 1165365"/>
              <a:gd name="connsiteY544" fmla="*/ 1190544 h 1572451"/>
              <a:gd name="connsiteX545" fmla="*/ 856638 w 1165365"/>
              <a:gd name="connsiteY545" fmla="*/ 1189569 h 1572451"/>
              <a:gd name="connsiteX546" fmla="*/ 855755 w 1165365"/>
              <a:gd name="connsiteY546" fmla="*/ 1188596 h 1572451"/>
              <a:gd name="connsiteX547" fmla="*/ 854627 w 1165365"/>
              <a:gd name="connsiteY547" fmla="*/ 1187849 h 1572451"/>
              <a:gd name="connsiteX548" fmla="*/ 853727 w 1165365"/>
              <a:gd name="connsiteY548" fmla="*/ 1186950 h 1572451"/>
              <a:gd name="connsiteX549" fmla="*/ 852599 w 1165365"/>
              <a:gd name="connsiteY549" fmla="*/ 1186202 h 1572451"/>
              <a:gd name="connsiteX550" fmla="*/ 851634 w 1165365"/>
              <a:gd name="connsiteY550" fmla="*/ 1185228 h 1572451"/>
              <a:gd name="connsiteX551" fmla="*/ 850735 w 1165365"/>
              <a:gd name="connsiteY551" fmla="*/ 1184330 h 1572451"/>
              <a:gd name="connsiteX552" fmla="*/ 849983 w 1165365"/>
              <a:gd name="connsiteY552" fmla="*/ 1183133 h 1572451"/>
              <a:gd name="connsiteX553" fmla="*/ 849083 w 1165365"/>
              <a:gd name="connsiteY553" fmla="*/ 1182234 h 1572451"/>
              <a:gd name="connsiteX554" fmla="*/ 848119 w 1165365"/>
              <a:gd name="connsiteY554" fmla="*/ 1181261 h 1572451"/>
              <a:gd name="connsiteX555" fmla="*/ 847432 w 1165365"/>
              <a:gd name="connsiteY555" fmla="*/ 1180138 h 1572451"/>
              <a:gd name="connsiteX556" fmla="*/ 846467 w 1165365"/>
              <a:gd name="connsiteY556" fmla="*/ 1179240 h 1572451"/>
              <a:gd name="connsiteX557" fmla="*/ 845568 w 1165365"/>
              <a:gd name="connsiteY557" fmla="*/ 1178267 h 1572451"/>
              <a:gd name="connsiteX558" fmla="*/ 844669 w 1165365"/>
              <a:gd name="connsiteY558" fmla="*/ 1177369 h 1572451"/>
              <a:gd name="connsiteX559" fmla="*/ 843704 w 1165365"/>
              <a:gd name="connsiteY559" fmla="*/ 1176397 h 1572451"/>
              <a:gd name="connsiteX560" fmla="*/ 842576 w 1165365"/>
              <a:gd name="connsiteY560" fmla="*/ 1175648 h 1572451"/>
              <a:gd name="connsiteX561" fmla="*/ 841676 w 1165365"/>
              <a:gd name="connsiteY561" fmla="*/ 1174748 h 1572451"/>
              <a:gd name="connsiteX562" fmla="*/ 840548 w 1165365"/>
              <a:gd name="connsiteY562" fmla="*/ 1173926 h 1572451"/>
              <a:gd name="connsiteX563" fmla="*/ 839436 w 1165365"/>
              <a:gd name="connsiteY563" fmla="*/ 1173177 h 1572451"/>
              <a:gd name="connsiteX564" fmla="*/ 838684 w 1165365"/>
              <a:gd name="connsiteY564" fmla="*/ 1172428 h 1572451"/>
              <a:gd name="connsiteX565" fmla="*/ 837556 w 1165365"/>
              <a:gd name="connsiteY565" fmla="*/ 1171681 h 1572451"/>
              <a:gd name="connsiteX566" fmla="*/ 836428 w 1165365"/>
              <a:gd name="connsiteY566" fmla="*/ 1170932 h 1572451"/>
              <a:gd name="connsiteX567" fmla="*/ 835169 w 1165365"/>
              <a:gd name="connsiteY567" fmla="*/ 1170183 h 1572451"/>
              <a:gd name="connsiteX568" fmla="*/ 834040 w 1165365"/>
              <a:gd name="connsiteY568" fmla="*/ 1169434 h 1572451"/>
              <a:gd name="connsiteX569" fmla="*/ 832912 w 1165365"/>
              <a:gd name="connsiteY569" fmla="*/ 1168685 h 1572451"/>
              <a:gd name="connsiteX570" fmla="*/ 831800 w 1165365"/>
              <a:gd name="connsiteY570" fmla="*/ 1167863 h 1572451"/>
              <a:gd name="connsiteX571" fmla="*/ 830672 w 1165365"/>
              <a:gd name="connsiteY571" fmla="*/ 1167114 h 1572451"/>
              <a:gd name="connsiteX572" fmla="*/ 829544 w 1165365"/>
              <a:gd name="connsiteY572" fmla="*/ 1166365 h 1572451"/>
              <a:gd name="connsiteX573" fmla="*/ 828432 w 1165365"/>
              <a:gd name="connsiteY573" fmla="*/ 1165618 h 1572451"/>
              <a:gd name="connsiteX574" fmla="*/ 827304 w 1165365"/>
              <a:gd name="connsiteY574" fmla="*/ 1164869 h 1572451"/>
              <a:gd name="connsiteX575" fmla="*/ 826175 w 1165365"/>
              <a:gd name="connsiteY575" fmla="*/ 1164120 h 1572451"/>
              <a:gd name="connsiteX576" fmla="*/ 825063 w 1165365"/>
              <a:gd name="connsiteY576" fmla="*/ 1163371 h 1572451"/>
              <a:gd name="connsiteX577" fmla="*/ 824017 w 1165365"/>
              <a:gd name="connsiteY577" fmla="*/ 1162622 h 1572451"/>
              <a:gd name="connsiteX578" fmla="*/ 822889 w 1165365"/>
              <a:gd name="connsiteY578" fmla="*/ 1161875 h 1572451"/>
              <a:gd name="connsiteX579" fmla="*/ 821761 w 1165365"/>
              <a:gd name="connsiteY579" fmla="*/ 1161126 h 1572451"/>
              <a:gd name="connsiteX580" fmla="*/ 820649 w 1165365"/>
              <a:gd name="connsiteY580" fmla="*/ 1160302 h 1572451"/>
              <a:gd name="connsiteX581" fmla="*/ 819520 w 1165365"/>
              <a:gd name="connsiteY581" fmla="*/ 1159553 h 1572451"/>
              <a:gd name="connsiteX582" fmla="*/ 818392 w 1165365"/>
              <a:gd name="connsiteY582" fmla="*/ 1158806 h 1572451"/>
              <a:gd name="connsiteX583" fmla="*/ 817493 w 1165365"/>
              <a:gd name="connsiteY583" fmla="*/ 1157907 h 1572451"/>
              <a:gd name="connsiteX584" fmla="*/ 816381 w 1165365"/>
              <a:gd name="connsiteY584" fmla="*/ 1157084 h 1572451"/>
              <a:gd name="connsiteX585" fmla="*/ 815253 w 1165365"/>
              <a:gd name="connsiteY585" fmla="*/ 1156335 h 1572451"/>
              <a:gd name="connsiteX586" fmla="*/ 813912 w 1165365"/>
              <a:gd name="connsiteY586" fmla="*/ 1155812 h 1572451"/>
              <a:gd name="connsiteX587" fmla="*/ 812784 w 1165365"/>
              <a:gd name="connsiteY587" fmla="*/ 1155063 h 1572451"/>
              <a:gd name="connsiteX588" fmla="*/ 811508 w 1165365"/>
              <a:gd name="connsiteY588" fmla="*/ 1154465 h 1572451"/>
              <a:gd name="connsiteX589" fmla="*/ 810691 w 1165365"/>
              <a:gd name="connsiteY589" fmla="*/ 1153915 h 1572451"/>
              <a:gd name="connsiteX590" fmla="*/ 810380 w 1165365"/>
              <a:gd name="connsiteY590" fmla="*/ 1153716 h 1572451"/>
              <a:gd name="connsiteX591" fmla="*/ 809039 w 1165365"/>
              <a:gd name="connsiteY591" fmla="*/ 1153117 h 1572451"/>
              <a:gd name="connsiteX592" fmla="*/ 807911 w 1165365"/>
              <a:gd name="connsiteY592" fmla="*/ 1152368 h 1572451"/>
              <a:gd name="connsiteX593" fmla="*/ 806652 w 1165365"/>
              <a:gd name="connsiteY593" fmla="*/ 1151770 h 1572451"/>
              <a:gd name="connsiteX594" fmla="*/ 805524 w 1165365"/>
              <a:gd name="connsiteY594" fmla="*/ 1151021 h 1572451"/>
              <a:gd name="connsiteX595" fmla="*/ 804248 w 1165365"/>
              <a:gd name="connsiteY595" fmla="*/ 1150496 h 1572451"/>
              <a:gd name="connsiteX596" fmla="*/ 802908 w 1165365"/>
              <a:gd name="connsiteY596" fmla="*/ 1149898 h 1572451"/>
              <a:gd name="connsiteX597" fmla="*/ 801779 w 1165365"/>
              <a:gd name="connsiteY597" fmla="*/ 1149149 h 1572451"/>
              <a:gd name="connsiteX598" fmla="*/ 800504 w 1165365"/>
              <a:gd name="connsiteY598" fmla="*/ 1148550 h 1572451"/>
              <a:gd name="connsiteX599" fmla="*/ 799163 w 1165365"/>
              <a:gd name="connsiteY599" fmla="*/ 1147952 h 1572451"/>
              <a:gd name="connsiteX600" fmla="*/ 797888 w 1165365"/>
              <a:gd name="connsiteY600" fmla="*/ 1147429 h 1572451"/>
              <a:gd name="connsiteX601" fmla="*/ 796547 w 1165365"/>
              <a:gd name="connsiteY601" fmla="*/ 1146829 h 1572451"/>
              <a:gd name="connsiteX602" fmla="*/ 795271 w 1165365"/>
              <a:gd name="connsiteY602" fmla="*/ 1146305 h 1572451"/>
              <a:gd name="connsiteX603" fmla="*/ 793914 w 1165365"/>
              <a:gd name="connsiteY603" fmla="*/ 1145481 h 1572451"/>
              <a:gd name="connsiteX604" fmla="*/ 792639 w 1165365"/>
              <a:gd name="connsiteY604" fmla="*/ 1144958 h 1572451"/>
              <a:gd name="connsiteX605" fmla="*/ 791298 w 1165365"/>
              <a:gd name="connsiteY605" fmla="*/ 1144360 h 1572451"/>
              <a:gd name="connsiteX606" fmla="*/ 789810 w 1165365"/>
              <a:gd name="connsiteY606" fmla="*/ 1143985 h 1572451"/>
              <a:gd name="connsiteX607" fmla="*/ 788535 w 1165365"/>
              <a:gd name="connsiteY607" fmla="*/ 1143387 h 1572451"/>
              <a:gd name="connsiteX608" fmla="*/ 787407 w 1165365"/>
              <a:gd name="connsiteY608" fmla="*/ 1142638 h 1572451"/>
              <a:gd name="connsiteX609" fmla="*/ 786131 w 1165365"/>
              <a:gd name="connsiteY609" fmla="*/ 1142113 h 1572451"/>
              <a:gd name="connsiteX610" fmla="*/ 785019 w 1165365"/>
              <a:gd name="connsiteY610" fmla="*/ 1141290 h 1572451"/>
              <a:gd name="connsiteX611" fmla="*/ 783662 w 1165365"/>
              <a:gd name="connsiteY611" fmla="*/ 1140766 h 1572451"/>
              <a:gd name="connsiteX612" fmla="*/ 782534 w 1165365"/>
              <a:gd name="connsiteY612" fmla="*/ 1140018 h 1572451"/>
              <a:gd name="connsiteX613" fmla="*/ 781651 w 1165365"/>
              <a:gd name="connsiteY613" fmla="*/ 1139044 h 1572451"/>
              <a:gd name="connsiteX614" fmla="*/ 780523 w 1165365"/>
              <a:gd name="connsiteY614" fmla="*/ 1138296 h 1572451"/>
              <a:gd name="connsiteX615" fmla="*/ 779542 w 1165365"/>
              <a:gd name="connsiteY615" fmla="*/ 1137324 h 1572451"/>
              <a:gd name="connsiteX616" fmla="*/ 778871 w 1165365"/>
              <a:gd name="connsiteY616" fmla="*/ 1136276 h 1572451"/>
              <a:gd name="connsiteX617" fmla="*/ 777906 w 1165365"/>
              <a:gd name="connsiteY617" fmla="*/ 1135303 h 1572451"/>
              <a:gd name="connsiteX618" fmla="*/ 777383 w 1165365"/>
              <a:gd name="connsiteY618" fmla="*/ 1133954 h 1572451"/>
              <a:gd name="connsiteX619" fmla="*/ 776631 w 1165365"/>
              <a:gd name="connsiteY619" fmla="*/ 1132832 h 1572451"/>
              <a:gd name="connsiteX620" fmla="*/ 776255 w 1165365"/>
              <a:gd name="connsiteY620" fmla="*/ 1131409 h 1572451"/>
              <a:gd name="connsiteX621" fmla="*/ 776108 w 1165365"/>
              <a:gd name="connsiteY621" fmla="*/ 1129688 h 1572451"/>
              <a:gd name="connsiteX622" fmla="*/ 775961 w 1165365"/>
              <a:gd name="connsiteY622" fmla="*/ 1128041 h 1572451"/>
              <a:gd name="connsiteX623" fmla="*/ 776173 w 1165365"/>
              <a:gd name="connsiteY623" fmla="*/ 1126394 h 1572451"/>
              <a:gd name="connsiteX624" fmla="*/ 776549 w 1165365"/>
              <a:gd name="connsiteY624" fmla="*/ 1124897 h 1572451"/>
              <a:gd name="connsiteX625" fmla="*/ 777301 w 1165365"/>
              <a:gd name="connsiteY625" fmla="*/ 1123775 h 1572451"/>
              <a:gd name="connsiteX626" fmla="*/ 778054 w 1165365"/>
              <a:gd name="connsiteY626" fmla="*/ 1122652 h 1572451"/>
              <a:gd name="connsiteX627" fmla="*/ 779018 w 1165365"/>
              <a:gd name="connsiteY627" fmla="*/ 1121754 h 1572451"/>
              <a:gd name="connsiteX628" fmla="*/ 779999 w 1165365"/>
              <a:gd name="connsiteY628" fmla="*/ 1120855 h 1572451"/>
              <a:gd name="connsiteX629" fmla="*/ 781111 w 1165365"/>
              <a:gd name="connsiteY629" fmla="*/ 1120106 h 1572451"/>
              <a:gd name="connsiteX630" fmla="*/ 782092 w 1165365"/>
              <a:gd name="connsiteY630" fmla="*/ 1119208 h 1572451"/>
              <a:gd name="connsiteX631" fmla="*/ 783368 w 1165365"/>
              <a:gd name="connsiteY631" fmla="*/ 1118685 h 1572451"/>
              <a:gd name="connsiteX632" fmla="*/ 784333 w 1165365"/>
              <a:gd name="connsiteY632" fmla="*/ 1117712 h 1572451"/>
              <a:gd name="connsiteX633" fmla="*/ 785690 w 1165365"/>
              <a:gd name="connsiteY633" fmla="*/ 1117187 h 1572451"/>
              <a:gd name="connsiteX634" fmla="*/ 786802 w 1165365"/>
              <a:gd name="connsiteY634" fmla="*/ 1116513 h 1572451"/>
              <a:gd name="connsiteX635" fmla="*/ 788159 w 1165365"/>
              <a:gd name="connsiteY635" fmla="*/ 1115915 h 1572451"/>
              <a:gd name="connsiteX636" fmla="*/ 789434 w 1165365"/>
              <a:gd name="connsiteY636" fmla="*/ 1115390 h 1572451"/>
              <a:gd name="connsiteX637" fmla="*/ 790775 w 1165365"/>
              <a:gd name="connsiteY637" fmla="*/ 1114867 h 1572451"/>
              <a:gd name="connsiteX638" fmla="*/ 792116 w 1165365"/>
              <a:gd name="connsiteY638" fmla="*/ 1114344 h 1572451"/>
              <a:gd name="connsiteX639" fmla="*/ 793620 w 1165365"/>
              <a:gd name="connsiteY639" fmla="*/ 1113969 h 1572451"/>
              <a:gd name="connsiteX640" fmla="*/ 795124 w 1165365"/>
              <a:gd name="connsiteY640" fmla="*/ 1113595 h 1572451"/>
              <a:gd name="connsiteX641" fmla="*/ 796612 w 1165365"/>
              <a:gd name="connsiteY641" fmla="*/ 1113295 h 1572451"/>
              <a:gd name="connsiteX642" fmla="*/ 798117 w 1165365"/>
              <a:gd name="connsiteY642" fmla="*/ 1112921 h 1572451"/>
              <a:gd name="connsiteX643" fmla="*/ 799686 w 1165365"/>
              <a:gd name="connsiteY643" fmla="*/ 1112547 h 1572451"/>
              <a:gd name="connsiteX644" fmla="*/ 801321 w 1165365"/>
              <a:gd name="connsiteY644" fmla="*/ 1112396 h 1572451"/>
              <a:gd name="connsiteX645" fmla="*/ 802826 w 1165365"/>
              <a:gd name="connsiteY645" fmla="*/ 1112097 h 1572451"/>
              <a:gd name="connsiteX646" fmla="*/ 804330 w 1165365"/>
              <a:gd name="connsiteY646" fmla="*/ 1111724 h 1572451"/>
              <a:gd name="connsiteX647" fmla="*/ 805900 w 1165365"/>
              <a:gd name="connsiteY647" fmla="*/ 1111350 h 1572451"/>
              <a:gd name="connsiteX648" fmla="*/ 807175 w 1165365"/>
              <a:gd name="connsiteY648" fmla="*/ 1110825 h 1572451"/>
              <a:gd name="connsiteX649" fmla="*/ 808663 w 1165365"/>
              <a:gd name="connsiteY649" fmla="*/ 1110450 h 1572451"/>
              <a:gd name="connsiteX650" fmla="*/ 809857 w 1165365"/>
              <a:gd name="connsiteY650" fmla="*/ 1109701 h 1572451"/>
              <a:gd name="connsiteX651" fmla="*/ 810691 w 1165365"/>
              <a:gd name="connsiteY651" fmla="*/ 1109208 h 1572451"/>
              <a:gd name="connsiteX652" fmla="*/ 810985 w 1165365"/>
              <a:gd name="connsiteY652" fmla="*/ 1109028 h 1572451"/>
              <a:gd name="connsiteX653" fmla="*/ 812113 w 1165365"/>
              <a:gd name="connsiteY653" fmla="*/ 1108280 h 1572451"/>
              <a:gd name="connsiteX654" fmla="*/ 813454 w 1165365"/>
              <a:gd name="connsiteY654" fmla="*/ 1107756 h 1572451"/>
              <a:gd name="connsiteX655" fmla="*/ 814582 w 1165365"/>
              <a:gd name="connsiteY655" fmla="*/ 1107007 h 1572451"/>
              <a:gd name="connsiteX656" fmla="*/ 815547 w 1165365"/>
              <a:gd name="connsiteY656" fmla="*/ 1106109 h 1572451"/>
              <a:gd name="connsiteX657" fmla="*/ 816299 w 1165365"/>
              <a:gd name="connsiteY657" fmla="*/ 1104986 h 1572451"/>
              <a:gd name="connsiteX658" fmla="*/ 816904 w 1165365"/>
              <a:gd name="connsiteY658" fmla="*/ 1103714 h 1572451"/>
              <a:gd name="connsiteX659" fmla="*/ 817280 w 1165365"/>
              <a:gd name="connsiteY659" fmla="*/ 1102217 h 1572451"/>
              <a:gd name="connsiteX660" fmla="*/ 816904 w 1165365"/>
              <a:gd name="connsiteY660" fmla="*/ 1100720 h 1572451"/>
              <a:gd name="connsiteX661" fmla="*/ 816675 w 1165365"/>
              <a:gd name="connsiteY661" fmla="*/ 1099822 h 1572451"/>
              <a:gd name="connsiteX662" fmla="*/ 816528 w 1165365"/>
              <a:gd name="connsiteY662" fmla="*/ 1099822 h 1572451"/>
              <a:gd name="connsiteX663" fmla="*/ 816381 w 1165365"/>
              <a:gd name="connsiteY663" fmla="*/ 1098774 h 1572451"/>
              <a:gd name="connsiteX664" fmla="*/ 816348 w 1165365"/>
              <a:gd name="connsiteY664" fmla="*/ 1098579 h 1572451"/>
              <a:gd name="connsiteX665" fmla="*/ 816005 w 1165365"/>
              <a:gd name="connsiteY665" fmla="*/ 1097351 h 1572451"/>
              <a:gd name="connsiteX666" fmla="*/ 815923 w 1165365"/>
              <a:gd name="connsiteY666" fmla="*/ 1096439 h 1572451"/>
              <a:gd name="connsiteX667" fmla="*/ 815858 w 1165365"/>
              <a:gd name="connsiteY667" fmla="*/ 1095705 h 1572451"/>
              <a:gd name="connsiteX668" fmla="*/ 815694 w 1165365"/>
              <a:gd name="connsiteY668" fmla="*/ 1094058 h 1572451"/>
              <a:gd name="connsiteX669" fmla="*/ 815547 w 1165365"/>
              <a:gd name="connsiteY669" fmla="*/ 1092412 h 1572451"/>
              <a:gd name="connsiteX670" fmla="*/ 815171 w 1165365"/>
              <a:gd name="connsiteY670" fmla="*/ 1090914 h 1572451"/>
              <a:gd name="connsiteX671" fmla="*/ 814795 w 1165365"/>
              <a:gd name="connsiteY671" fmla="*/ 1089418 h 1572451"/>
              <a:gd name="connsiteX672" fmla="*/ 814435 w 1165365"/>
              <a:gd name="connsiteY672" fmla="*/ 1087920 h 1572451"/>
              <a:gd name="connsiteX673" fmla="*/ 814124 w 1165365"/>
              <a:gd name="connsiteY673" fmla="*/ 1086422 h 1572451"/>
              <a:gd name="connsiteX674" fmla="*/ 813912 w 1165365"/>
              <a:gd name="connsiteY674" fmla="*/ 1084776 h 1572451"/>
              <a:gd name="connsiteX675" fmla="*/ 814730 w 1165365"/>
              <a:gd name="connsiteY675" fmla="*/ 1083654 h 1572451"/>
              <a:gd name="connsiteX676" fmla="*/ 815629 w 1165365"/>
              <a:gd name="connsiteY676" fmla="*/ 1082755 h 1572451"/>
              <a:gd name="connsiteX677" fmla="*/ 816822 w 1165365"/>
              <a:gd name="connsiteY677" fmla="*/ 1082007 h 1572451"/>
              <a:gd name="connsiteX678" fmla="*/ 817722 w 1165365"/>
              <a:gd name="connsiteY678" fmla="*/ 1081108 h 1572451"/>
              <a:gd name="connsiteX679" fmla="*/ 818474 w 1165365"/>
              <a:gd name="connsiteY679" fmla="*/ 1079986 h 1572451"/>
              <a:gd name="connsiteX680" fmla="*/ 818883 w 1165365"/>
              <a:gd name="connsiteY680" fmla="*/ 1078618 h 1572451"/>
              <a:gd name="connsiteX681" fmla="*/ 818915 w 1165365"/>
              <a:gd name="connsiteY681" fmla="*/ 1078488 h 1572451"/>
              <a:gd name="connsiteX682" fmla="*/ 819144 w 1165365"/>
              <a:gd name="connsiteY682" fmla="*/ 1076842 h 1572451"/>
              <a:gd name="connsiteX683" fmla="*/ 819668 w 1165365"/>
              <a:gd name="connsiteY683" fmla="*/ 1075570 h 1572451"/>
              <a:gd name="connsiteX684" fmla="*/ 820861 w 1165365"/>
              <a:gd name="connsiteY684" fmla="*/ 1074821 h 1572451"/>
              <a:gd name="connsiteX685" fmla="*/ 822513 w 1165365"/>
              <a:gd name="connsiteY685" fmla="*/ 1074670 h 1572451"/>
              <a:gd name="connsiteX686" fmla="*/ 824017 w 1165365"/>
              <a:gd name="connsiteY686" fmla="*/ 1074296 h 1572451"/>
              <a:gd name="connsiteX687" fmla="*/ 825358 w 1165365"/>
              <a:gd name="connsiteY687" fmla="*/ 1073773 h 1572451"/>
              <a:gd name="connsiteX688" fmla="*/ 826486 w 1165365"/>
              <a:gd name="connsiteY688" fmla="*/ 1073024 h 1572451"/>
              <a:gd name="connsiteX689" fmla="*/ 827451 w 1165365"/>
              <a:gd name="connsiteY689" fmla="*/ 1072126 h 1572451"/>
              <a:gd name="connsiteX690" fmla="*/ 828203 w 1165365"/>
              <a:gd name="connsiteY690" fmla="*/ 1071003 h 1572451"/>
              <a:gd name="connsiteX691" fmla="*/ 828808 w 1165365"/>
              <a:gd name="connsiteY691" fmla="*/ 1069731 h 1572451"/>
              <a:gd name="connsiteX692" fmla="*/ 829168 w 1165365"/>
              <a:gd name="connsiteY692" fmla="*/ 1068233 h 1572451"/>
              <a:gd name="connsiteX693" fmla="*/ 829233 w 1165365"/>
              <a:gd name="connsiteY693" fmla="*/ 1066961 h 1572451"/>
              <a:gd name="connsiteX694" fmla="*/ 829249 w 1165365"/>
              <a:gd name="connsiteY694" fmla="*/ 1066737 h 1572451"/>
              <a:gd name="connsiteX695" fmla="*/ 829249 w 1165365"/>
              <a:gd name="connsiteY695" fmla="*/ 1064940 h 1572451"/>
              <a:gd name="connsiteX696" fmla="*/ 829249 w 1165365"/>
              <a:gd name="connsiteY696" fmla="*/ 1063069 h 1572451"/>
              <a:gd name="connsiteX697" fmla="*/ 829249 w 1165365"/>
              <a:gd name="connsiteY697" fmla="*/ 1061571 h 1572451"/>
              <a:gd name="connsiteX698" fmla="*/ 829331 w 1165365"/>
              <a:gd name="connsiteY698" fmla="*/ 1059701 h 1572451"/>
              <a:gd name="connsiteX699" fmla="*/ 829544 w 1165365"/>
              <a:gd name="connsiteY699" fmla="*/ 1058054 h 1572451"/>
              <a:gd name="connsiteX700" fmla="*/ 829920 w 1165365"/>
              <a:gd name="connsiteY700" fmla="*/ 1056557 h 1572451"/>
              <a:gd name="connsiteX701" fmla="*/ 830525 w 1165365"/>
              <a:gd name="connsiteY701" fmla="*/ 1055284 h 1572451"/>
              <a:gd name="connsiteX702" fmla="*/ 831424 w 1165365"/>
              <a:gd name="connsiteY702" fmla="*/ 1054387 h 1572451"/>
              <a:gd name="connsiteX703" fmla="*/ 832994 w 1165365"/>
              <a:gd name="connsiteY703" fmla="*/ 1054012 h 1572451"/>
              <a:gd name="connsiteX704" fmla="*/ 834858 w 1165365"/>
              <a:gd name="connsiteY704" fmla="*/ 1054086 h 1572451"/>
              <a:gd name="connsiteX705" fmla="*/ 836509 w 1165365"/>
              <a:gd name="connsiteY705" fmla="*/ 1054236 h 1572451"/>
              <a:gd name="connsiteX706" fmla="*/ 837850 w 1165365"/>
              <a:gd name="connsiteY706" fmla="*/ 1054835 h 1572451"/>
              <a:gd name="connsiteX707" fmla="*/ 839126 w 1165365"/>
              <a:gd name="connsiteY707" fmla="*/ 1055433 h 1572451"/>
              <a:gd name="connsiteX708" fmla="*/ 840630 w 1165365"/>
              <a:gd name="connsiteY708" fmla="*/ 1055433 h 1572451"/>
              <a:gd name="connsiteX709" fmla="*/ 842347 w 1165365"/>
              <a:gd name="connsiteY709" fmla="*/ 1055284 h 1572451"/>
              <a:gd name="connsiteX710" fmla="*/ 842576 w 1165365"/>
              <a:gd name="connsiteY710" fmla="*/ 1053937 h 1572451"/>
              <a:gd name="connsiteX711" fmla="*/ 841824 w 1165365"/>
              <a:gd name="connsiteY711" fmla="*/ 1052814 h 1572451"/>
              <a:gd name="connsiteX712" fmla="*/ 840695 w 1165365"/>
              <a:gd name="connsiteY712" fmla="*/ 1052065 h 1572451"/>
              <a:gd name="connsiteX713" fmla="*/ 839354 w 1165365"/>
              <a:gd name="connsiteY713" fmla="*/ 1051542 h 1572451"/>
              <a:gd name="connsiteX714" fmla="*/ 837850 w 1165365"/>
              <a:gd name="connsiteY714" fmla="*/ 1051092 h 1572451"/>
              <a:gd name="connsiteX715" fmla="*/ 836215 w 1165365"/>
              <a:gd name="connsiteY715" fmla="*/ 1050943 h 1572451"/>
              <a:gd name="connsiteX716" fmla="*/ 834711 w 1165365"/>
              <a:gd name="connsiteY716" fmla="*/ 1050494 h 1572451"/>
              <a:gd name="connsiteX717" fmla="*/ 833746 w 1165365"/>
              <a:gd name="connsiteY717" fmla="*/ 1049596 h 1572451"/>
              <a:gd name="connsiteX718" fmla="*/ 834188 w 1165365"/>
              <a:gd name="connsiteY718" fmla="*/ 1048098 h 1572451"/>
              <a:gd name="connsiteX719" fmla="*/ 834711 w 1165365"/>
              <a:gd name="connsiteY719" fmla="*/ 1046826 h 1572451"/>
              <a:gd name="connsiteX720" fmla="*/ 835692 w 1165365"/>
              <a:gd name="connsiteY720" fmla="*/ 1045928 h 1572451"/>
              <a:gd name="connsiteX721" fmla="*/ 836656 w 1165365"/>
              <a:gd name="connsiteY721" fmla="*/ 1045029 h 1572451"/>
              <a:gd name="connsiteX722" fmla="*/ 837638 w 1165365"/>
              <a:gd name="connsiteY722" fmla="*/ 1044056 h 1572451"/>
              <a:gd name="connsiteX723" fmla="*/ 838537 w 1165365"/>
              <a:gd name="connsiteY723" fmla="*/ 1043158 h 1572451"/>
              <a:gd name="connsiteX724" fmla="*/ 839502 w 1165365"/>
              <a:gd name="connsiteY724" fmla="*/ 1042261 h 1572451"/>
              <a:gd name="connsiteX725" fmla="*/ 840107 w 1165365"/>
              <a:gd name="connsiteY725" fmla="*/ 1040912 h 1572451"/>
              <a:gd name="connsiteX726" fmla="*/ 840483 w 1165365"/>
              <a:gd name="connsiteY726" fmla="*/ 1039491 h 1572451"/>
              <a:gd name="connsiteX727" fmla="*/ 840695 w 1165365"/>
              <a:gd name="connsiteY727" fmla="*/ 1037844 h 1572451"/>
              <a:gd name="connsiteX728" fmla="*/ 840924 w 1165365"/>
              <a:gd name="connsiteY728" fmla="*/ 1036122 h 1572451"/>
              <a:gd name="connsiteX729" fmla="*/ 841300 w 1165365"/>
              <a:gd name="connsiteY729" fmla="*/ 1034625 h 1572451"/>
              <a:gd name="connsiteX730" fmla="*/ 841676 w 1165365"/>
              <a:gd name="connsiteY730" fmla="*/ 1033202 h 1572451"/>
              <a:gd name="connsiteX731" fmla="*/ 842118 w 1165365"/>
              <a:gd name="connsiteY731" fmla="*/ 1031706 h 1572451"/>
              <a:gd name="connsiteX732" fmla="*/ 842494 w 1165365"/>
              <a:gd name="connsiteY732" fmla="*/ 1030208 h 1572451"/>
              <a:gd name="connsiteX733" fmla="*/ 843099 w 1165365"/>
              <a:gd name="connsiteY733" fmla="*/ 1028936 h 1572451"/>
              <a:gd name="connsiteX734" fmla="*/ 843475 w 1165365"/>
              <a:gd name="connsiteY734" fmla="*/ 1027438 h 1572451"/>
              <a:gd name="connsiteX735" fmla="*/ 843851 w 1165365"/>
              <a:gd name="connsiteY735" fmla="*/ 1026016 h 1572451"/>
              <a:gd name="connsiteX736" fmla="*/ 844293 w 1165365"/>
              <a:gd name="connsiteY736" fmla="*/ 1024520 h 1572451"/>
              <a:gd name="connsiteX737" fmla="*/ 844440 w 1165365"/>
              <a:gd name="connsiteY737" fmla="*/ 1022798 h 1572451"/>
              <a:gd name="connsiteX738" fmla="*/ 844521 w 1165365"/>
              <a:gd name="connsiteY738" fmla="*/ 1021001 h 1572451"/>
              <a:gd name="connsiteX739" fmla="*/ 844521 w 1165365"/>
              <a:gd name="connsiteY739" fmla="*/ 1019130 h 1572451"/>
              <a:gd name="connsiteX740" fmla="*/ 844521 w 1165365"/>
              <a:gd name="connsiteY740" fmla="*/ 1017260 h 1572451"/>
              <a:gd name="connsiteX741" fmla="*/ 844374 w 1165365"/>
              <a:gd name="connsiteY741" fmla="*/ 1015611 h 1572451"/>
              <a:gd name="connsiteX742" fmla="*/ 844440 w 1165365"/>
              <a:gd name="connsiteY742" fmla="*/ 1013741 h 1572451"/>
              <a:gd name="connsiteX743" fmla="*/ 844440 w 1165365"/>
              <a:gd name="connsiteY743" fmla="*/ 1011870 h 1572451"/>
              <a:gd name="connsiteX744" fmla="*/ 844816 w 1165365"/>
              <a:gd name="connsiteY744" fmla="*/ 1010448 h 1572451"/>
              <a:gd name="connsiteX745" fmla="*/ 845274 w 1165365"/>
              <a:gd name="connsiteY745" fmla="*/ 1008950 h 1572451"/>
              <a:gd name="connsiteX746" fmla="*/ 845797 w 1165365"/>
              <a:gd name="connsiteY746" fmla="*/ 1007678 h 1572451"/>
              <a:gd name="connsiteX747" fmla="*/ 846614 w 1165365"/>
              <a:gd name="connsiteY747" fmla="*/ 1006554 h 1572451"/>
              <a:gd name="connsiteX748" fmla="*/ 847367 w 1165365"/>
              <a:gd name="connsiteY748" fmla="*/ 1005433 h 1572451"/>
              <a:gd name="connsiteX749" fmla="*/ 848331 w 1165365"/>
              <a:gd name="connsiteY749" fmla="*/ 1004533 h 1572451"/>
              <a:gd name="connsiteX750" fmla="*/ 849231 w 1165365"/>
              <a:gd name="connsiteY750" fmla="*/ 1003636 h 1572451"/>
              <a:gd name="connsiteX751" fmla="*/ 850441 w 1165365"/>
              <a:gd name="connsiteY751" fmla="*/ 1002887 h 1572451"/>
              <a:gd name="connsiteX752" fmla="*/ 851700 w 1165365"/>
              <a:gd name="connsiteY752" fmla="*/ 1002363 h 1572451"/>
              <a:gd name="connsiteX753" fmla="*/ 853204 w 1165365"/>
              <a:gd name="connsiteY753" fmla="*/ 1001989 h 1572451"/>
              <a:gd name="connsiteX754" fmla="*/ 854169 w 1165365"/>
              <a:gd name="connsiteY754" fmla="*/ 1001464 h 1572451"/>
              <a:gd name="connsiteX755" fmla="*/ 855526 w 1165365"/>
              <a:gd name="connsiteY755" fmla="*/ 1000941 h 1572451"/>
              <a:gd name="connsiteX756" fmla="*/ 856425 w 1165365"/>
              <a:gd name="connsiteY756" fmla="*/ 999968 h 1572451"/>
              <a:gd name="connsiteX757" fmla="*/ 857014 w 1165365"/>
              <a:gd name="connsiteY757" fmla="*/ 998696 h 1572451"/>
              <a:gd name="connsiteX758" fmla="*/ 857096 w 1165365"/>
              <a:gd name="connsiteY758" fmla="*/ 996824 h 1572451"/>
              <a:gd name="connsiteX759" fmla="*/ 857243 w 1165365"/>
              <a:gd name="connsiteY759" fmla="*/ 995177 h 1572451"/>
              <a:gd name="connsiteX760" fmla="*/ 857701 w 1165365"/>
              <a:gd name="connsiteY760" fmla="*/ 993679 h 1572451"/>
              <a:gd name="connsiteX761" fmla="*/ 858436 w 1165365"/>
              <a:gd name="connsiteY761" fmla="*/ 992633 h 1572451"/>
              <a:gd name="connsiteX762" fmla="*/ 859794 w 1165365"/>
              <a:gd name="connsiteY762" fmla="*/ 992108 h 1572451"/>
              <a:gd name="connsiteX763" fmla="*/ 860905 w 1165365"/>
              <a:gd name="connsiteY763" fmla="*/ 991359 h 1572451"/>
              <a:gd name="connsiteX764" fmla="*/ 862034 w 1165365"/>
              <a:gd name="connsiteY764" fmla="*/ 990612 h 1572451"/>
              <a:gd name="connsiteX765" fmla="*/ 862786 w 1165365"/>
              <a:gd name="connsiteY765" fmla="*/ 989489 h 1572451"/>
              <a:gd name="connsiteX766" fmla="*/ 863603 w 1165365"/>
              <a:gd name="connsiteY766" fmla="*/ 988440 h 1572451"/>
              <a:gd name="connsiteX767" fmla="*/ 863603 w 1165365"/>
              <a:gd name="connsiteY767" fmla="*/ 986570 h 1572451"/>
              <a:gd name="connsiteX768" fmla="*/ 862704 w 1165365"/>
              <a:gd name="connsiteY768" fmla="*/ 985597 h 1572451"/>
              <a:gd name="connsiteX769" fmla="*/ 861363 w 1165365"/>
              <a:gd name="connsiteY769" fmla="*/ 985072 h 1572451"/>
              <a:gd name="connsiteX770" fmla="*/ 859712 w 1165365"/>
              <a:gd name="connsiteY770" fmla="*/ 984848 h 1572451"/>
              <a:gd name="connsiteX771" fmla="*/ 858142 w 1165365"/>
              <a:gd name="connsiteY771" fmla="*/ 984474 h 1572451"/>
              <a:gd name="connsiteX772" fmla="*/ 857096 w 1165365"/>
              <a:gd name="connsiteY772" fmla="*/ 983725 h 1572451"/>
              <a:gd name="connsiteX773" fmla="*/ 856491 w 1165365"/>
              <a:gd name="connsiteY773" fmla="*/ 982377 h 1572451"/>
              <a:gd name="connsiteX774" fmla="*/ 856115 w 1165365"/>
              <a:gd name="connsiteY774" fmla="*/ 980880 h 1572451"/>
              <a:gd name="connsiteX775" fmla="*/ 855967 w 1165365"/>
              <a:gd name="connsiteY775" fmla="*/ 979233 h 1572451"/>
              <a:gd name="connsiteX776" fmla="*/ 855444 w 1165365"/>
              <a:gd name="connsiteY776" fmla="*/ 977961 h 1572451"/>
              <a:gd name="connsiteX777" fmla="*/ 855068 w 1165365"/>
              <a:gd name="connsiteY777" fmla="*/ 976465 h 1572451"/>
              <a:gd name="connsiteX778" fmla="*/ 854692 w 1165365"/>
              <a:gd name="connsiteY778" fmla="*/ 974967 h 1572451"/>
              <a:gd name="connsiteX779" fmla="*/ 854398 w 1165365"/>
              <a:gd name="connsiteY779" fmla="*/ 973471 h 1572451"/>
              <a:gd name="connsiteX780" fmla="*/ 854022 w 1165365"/>
              <a:gd name="connsiteY780" fmla="*/ 971973 h 1572451"/>
              <a:gd name="connsiteX781" fmla="*/ 853498 w 1165365"/>
              <a:gd name="connsiteY781" fmla="*/ 970701 h 1572451"/>
              <a:gd name="connsiteX782" fmla="*/ 852910 w 1165365"/>
              <a:gd name="connsiteY782" fmla="*/ 969354 h 1572451"/>
              <a:gd name="connsiteX783" fmla="*/ 852599 w 1165365"/>
              <a:gd name="connsiteY783" fmla="*/ 967856 h 1572451"/>
              <a:gd name="connsiteX784" fmla="*/ 852223 w 1165365"/>
              <a:gd name="connsiteY784" fmla="*/ 966360 h 1572451"/>
              <a:gd name="connsiteX785" fmla="*/ 851700 w 1165365"/>
              <a:gd name="connsiteY785" fmla="*/ 965086 h 1572451"/>
              <a:gd name="connsiteX786" fmla="*/ 851111 w 1165365"/>
              <a:gd name="connsiteY786" fmla="*/ 963739 h 1572451"/>
              <a:gd name="connsiteX787" fmla="*/ 850588 w 1165365"/>
              <a:gd name="connsiteY787" fmla="*/ 962466 h 1572451"/>
              <a:gd name="connsiteX788" fmla="*/ 850065 w 1165365"/>
              <a:gd name="connsiteY788" fmla="*/ 961194 h 1572451"/>
              <a:gd name="connsiteX789" fmla="*/ 849460 w 1165365"/>
              <a:gd name="connsiteY789" fmla="*/ 959847 h 1572451"/>
              <a:gd name="connsiteX790" fmla="*/ 848936 w 1165365"/>
              <a:gd name="connsiteY790" fmla="*/ 958575 h 1572451"/>
              <a:gd name="connsiteX791" fmla="*/ 848184 w 1165365"/>
              <a:gd name="connsiteY791" fmla="*/ 957452 h 1572451"/>
              <a:gd name="connsiteX792" fmla="*/ 847661 w 1165365"/>
              <a:gd name="connsiteY792" fmla="*/ 956104 h 1572451"/>
              <a:gd name="connsiteX793" fmla="*/ 847138 w 1165365"/>
              <a:gd name="connsiteY793" fmla="*/ 954832 h 1572451"/>
              <a:gd name="connsiteX794" fmla="*/ 846533 w 1165365"/>
              <a:gd name="connsiteY794" fmla="*/ 953485 h 1572451"/>
              <a:gd name="connsiteX795" fmla="*/ 846010 w 1165365"/>
              <a:gd name="connsiteY795" fmla="*/ 952213 h 1572451"/>
              <a:gd name="connsiteX796" fmla="*/ 845650 w 1165365"/>
              <a:gd name="connsiteY796" fmla="*/ 950715 h 1572451"/>
              <a:gd name="connsiteX797" fmla="*/ 845274 w 1165365"/>
              <a:gd name="connsiteY797" fmla="*/ 949217 h 1572451"/>
              <a:gd name="connsiteX798" fmla="*/ 844963 w 1165365"/>
              <a:gd name="connsiteY798" fmla="*/ 947721 h 1572451"/>
              <a:gd name="connsiteX799" fmla="*/ 844587 w 1165365"/>
              <a:gd name="connsiteY799" fmla="*/ 946298 h 1572451"/>
              <a:gd name="connsiteX800" fmla="*/ 844587 w 1165365"/>
              <a:gd name="connsiteY800" fmla="*/ 944428 h 1572451"/>
              <a:gd name="connsiteX801" fmla="*/ 844816 w 1165365"/>
              <a:gd name="connsiteY801" fmla="*/ 942781 h 1572451"/>
              <a:gd name="connsiteX802" fmla="*/ 845421 w 1165365"/>
              <a:gd name="connsiteY802" fmla="*/ 941432 h 1572451"/>
              <a:gd name="connsiteX803" fmla="*/ 845421 w 1165365"/>
              <a:gd name="connsiteY803" fmla="*/ 939562 h 1572451"/>
              <a:gd name="connsiteX804" fmla="*/ 844669 w 1165365"/>
              <a:gd name="connsiteY804" fmla="*/ 938513 h 1572451"/>
              <a:gd name="connsiteX805" fmla="*/ 843916 w 1165365"/>
              <a:gd name="connsiteY805" fmla="*/ 937390 h 1572451"/>
              <a:gd name="connsiteX806" fmla="*/ 843622 w 1165365"/>
              <a:gd name="connsiteY806" fmla="*/ 935894 h 1572451"/>
              <a:gd name="connsiteX807" fmla="*/ 843998 w 1165365"/>
              <a:gd name="connsiteY807" fmla="*/ 934396 h 1572451"/>
              <a:gd name="connsiteX808" fmla="*/ 844750 w 1165365"/>
              <a:gd name="connsiteY808" fmla="*/ 933275 h 1572451"/>
              <a:gd name="connsiteX809" fmla="*/ 845241 w 1165365"/>
              <a:gd name="connsiteY809" fmla="*/ 932208 h 1572451"/>
              <a:gd name="connsiteX810" fmla="*/ 845339 w 1165365"/>
              <a:gd name="connsiteY810" fmla="*/ 932001 h 1572451"/>
              <a:gd name="connsiteX811" fmla="*/ 845944 w 1165365"/>
              <a:gd name="connsiteY811" fmla="*/ 930729 h 1572451"/>
              <a:gd name="connsiteX812" fmla="*/ 845944 w 1165365"/>
              <a:gd name="connsiteY812" fmla="*/ 928858 h 1572451"/>
              <a:gd name="connsiteX813" fmla="*/ 845797 w 1165365"/>
              <a:gd name="connsiteY813" fmla="*/ 927211 h 1572451"/>
              <a:gd name="connsiteX814" fmla="*/ 845274 w 1165365"/>
              <a:gd name="connsiteY814" fmla="*/ 925864 h 1572451"/>
              <a:gd name="connsiteX815" fmla="*/ 845045 w 1165365"/>
              <a:gd name="connsiteY815" fmla="*/ 924218 h 1572451"/>
              <a:gd name="connsiteX816" fmla="*/ 845110 w 1165365"/>
              <a:gd name="connsiteY816" fmla="*/ 922345 h 1572451"/>
              <a:gd name="connsiteX817" fmla="*/ 845339 w 1165365"/>
              <a:gd name="connsiteY817" fmla="*/ 920699 h 1572451"/>
              <a:gd name="connsiteX818" fmla="*/ 844963 w 1165365"/>
              <a:gd name="connsiteY818" fmla="*/ 919201 h 1572451"/>
              <a:gd name="connsiteX819" fmla="*/ 844587 w 1165365"/>
              <a:gd name="connsiteY819" fmla="*/ 917705 h 1572451"/>
              <a:gd name="connsiteX820" fmla="*/ 844816 w 1165365"/>
              <a:gd name="connsiteY820" fmla="*/ 916058 h 1572451"/>
              <a:gd name="connsiteX821" fmla="*/ 845192 w 1165365"/>
              <a:gd name="connsiteY821" fmla="*/ 914561 h 1572451"/>
              <a:gd name="connsiteX822" fmla="*/ 845274 w 1165365"/>
              <a:gd name="connsiteY822" fmla="*/ 912690 h 1572451"/>
              <a:gd name="connsiteX823" fmla="*/ 845274 w 1165365"/>
              <a:gd name="connsiteY823" fmla="*/ 910893 h 1572451"/>
              <a:gd name="connsiteX824" fmla="*/ 845110 w 1165365"/>
              <a:gd name="connsiteY824" fmla="*/ 909171 h 1572451"/>
              <a:gd name="connsiteX825" fmla="*/ 844898 w 1165365"/>
              <a:gd name="connsiteY825" fmla="*/ 907525 h 1572451"/>
              <a:gd name="connsiteX826" fmla="*/ 844587 w 1165365"/>
              <a:gd name="connsiteY826" fmla="*/ 906027 h 1572451"/>
              <a:gd name="connsiteX827" fmla="*/ 844374 w 1165365"/>
              <a:gd name="connsiteY827" fmla="*/ 904380 h 1572451"/>
              <a:gd name="connsiteX828" fmla="*/ 844440 w 1165365"/>
              <a:gd name="connsiteY828" fmla="*/ 902510 h 1572451"/>
              <a:gd name="connsiteX829" fmla="*/ 844440 w 1165365"/>
              <a:gd name="connsiteY829" fmla="*/ 900639 h 1572451"/>
              <a:gd name="connsiteX830" fmla="*/ 844293 w 1165365"/>
              <a:gd name="connsiteY830" fmla="*/ 898991 h 1572451"/>
              <a:gd name="connsiteX831" fmla="*/ 844293 w 1165365"/>
              <a:gd name="connsiteY831" fmla="*/ 897120 h 1572451"/>
              <a:gd name="connsiteX832" fmla="*/ 844521 w 1165365"/>
              <a:gd name="connsiteY832" fmla="*/ 895474 h 1572451"/>
              <a:gd name="connsiteX833" fmla="*/ 844374 w 1165365"/>
              <a:gd name="connsiteY833" fmla="*/ 893827 h 1572451"/>
              <a:gd name="connsiteX834" fmla="*/ 843851 w 1165365"/>
              <a:gd name="connsiteY834" fmla="*/ 892480 h 1572451"/>
              <a:gd name="connsiteX835" fmla="*/ 843099 w 1165365"/>
              <a:gd name="connsiteY835" fmla="*/ 891357 h 1572451"/>
              <a:gd name="connsiteX836" fmla="*/ 842118 w 1165365"/>
              <a:gd name="connsiteY836" fmla="*/ 890459 h 1572451"/>
              <a:gd name="connsiteX837" fmla="*/ 841006 w 1165365"/>
              <a:gd name="connsiteY837" fmla="*/ 889486 h 1572451"/>
              <a:gd name="connsiteX838" fmla="*/ 839878 w 1165365"/>
              <a:gd name="connsiteY838" fmla="*/ 888737 h 1572451"/>
              <a:gd name="connsiteX839" fmla="*/ 838750 w 1165365"/>
              <a:gd name="connsiteY839" fmla="*/ 887988 h 1572451"/>
              <a:gd name="connsiteX840" fmla="*/ 838079 w 1165365"/>
              <a:gd name="connsiteY840" fmla="*/ 886865 h 1572451"/>
              <a:gd name="connsiteX841" fmla="*/ 837490 w 1165365"/>
              <a:gd name="connsiteY841" fmla="*/ 885593 h 1572451"/>
              <a:gd name="connsiteX842" fmla="*/ 837327 w 1165365"/>
              <a:gd name="connsiteY842" fmla="*/ 883871 h 1572451"/>
              <a:gd name="connsiteX843" fmla="*/ 836967 w 1165365"/>
              <a:gd name="connsiteY843" fmla="*/ 882375 h 1572451"/>
              <a:gd name="connsiteX844" fmla="*/ 836280 w 1165365"/>
              <a:gd name="connsiteY844" fmla="*/ 881251 h 1572451"/>
              <a:gd name="connsiteX845" fmla="*/ 834940 w 1165365"/>
              <a:gd name="connsiteY845" fmla="*/ 880728 h 1572451"/>
              <a:gd name="connsiteX846" fmla="*/ 833811 w 1165365"/>
              <a:gd name="connsiteY846" fmla="*/ 879979 h 1572451"/>
              <a:gd name="connsiteX847" fmla="*/ 832700 w 1165365"/>
              <a:gd name="connsiteY847" fmla="*/ 879155 h 1572451"/>
              <a:gd name="connsiteX848" fmla="*/ 831800 w 1165365"/>
              <a:gd name="connsiteY848" fmla="*/ 878257 h 1572451"/>
              <a:gd name="connsiteX849" fmla="*/ 830819 w 1165365"/>
              <a:gd name="connsiteY849" fmla="*/ 877285 h 1572451"/>
              <a:gd name="connsiteX850" fmla="*/ 829920 w 1165365"/>
              <a:gd name="connsiteY850" fmla="*/ 876385 h 1572451"/>
              <a:gd name="connsiteX851" fmla="*/ 829544 w 1165365"/>
              <a:gd name="connsiteY851" fmla="*/ 874889 h 1572451"/>
              <a:gd name="connsiteX852" fmla="*/ 829168 w 1165365"/>
              <a:gd name="connsiteY852" fmla="*/ 873766 h 1572451"/>
              <a:gd name="connsiteX853" fmla="*/ 829626 w 1165365"/>
              <a:gd name="connsiteY853" fmla="*/ 872270 h 1572451"/>
              <a:gd name="connsiteX854" fmla="*/ 830378 w 1165365"/>
              <a:gd name="connsiteY854" fmla="*/ 871222 h 1572451"/>
              <a:gd name="connsiteX855" fmla="*/ 831342 w 1165365"/>
              <a:gd name="connsiteY855" fmla="*/ 870247 h 1572451"/>
              <a:gd name="connsiteX856" fmla="*/ 832242 w 1165365"/>
              <a:gd name="connsiteY856" fmla="*/ 869349 h 1572451"/>
              <a:gd name="connsiteX857" fmla="*/ 833370 w 1165365"/>
              <a:gd name="connsiteY857" fmla="*/ 868676 h 1572451"/>
              <a:gd name="connsiteX858" fmla="*/ 834335 w 1165365"/>
              <a:gd name="connsiteY858" fmla="*/ 867703 h 1572451"/>
              <a:gd name="connsiteX859" fmla="*/ 835316 w 1165365"/>
              <a:gd name="connsiteY859" fmla="*/ 866805 h 1572451"/>
              <a:gd name="connsiteX860" fmla="*/ 836280 w 1165365"/>
              <a:gd name="connsiteY860" fmla="*/ 865907 h 1572451"/>
              <a:gd name="connsiteX861" fmla="*/ 837033 w 1165365"/>
              <a:gd name="connsiteY861" fmla="*/ 864784 h 1572451"/>
              <a:gd name="connsiteX862" fmla="*/ 837638 w 1165365"/>
              <a:gd name="connsiteY862" fmla="*/ 863885 h 1572451"/>
              <a:gd name="connsiteX863" fmla="*/ 838226 w 1165365"/>
              <a:gd name="connsiteY863" fmla="*/ 862608 h 1572451"/>
              <a:gd name="connsiteX864" fmla="*/ 838750 w 1165365"/>
              <a:gd name="connsiteY864" fmla="*/ 861267 h 1572451"/>
              <a:gd name="connsiteX865" fmla="*/ 839207 w 1165365"/>
              <a:gd name="connsiteY865" fmla="*/ 859844 h 1572451"/>
              <a:gd name="connsiteX866" fmla="*/ 839731 w 1165365"/>
              <a:gd name="connsiteY866" fmla="*/ 858504 h 1572451"/>
              <a:gd name="connsiteX867" fmla="*/ 840695 w 1165365"/>
              <a:gd name="connsiteY867" fmla="*/ 857604 h 1572451"/>
              <a:gd name="connsiteX868" fmla="*/ 841824 w 1165365"/>
              <a:gd name="connsiteY868" fmla="*/ 856917 h 1572451"/>
              <a:gd name="connsiteX869" fmla="*/ 843017 w 1165365"/>
              <a:gd name="connsiteY869" fmla="*/ 856182 h 1572451"/>
              <a:gd name="connsiteX870" fmla="*/ 844145 w 1165365"/>
              <a:gd name="connsiteY870" fmla="*/ 855429 h 1572451"/>
              <a:gd name="connsiteX871" fmla="*/ 844750 w 1165365"/>
              <a:gd name="connsiteY871" fmla="*/ 854154 h 1572451"/>
              <a:gd name="connsiteX872" fmla="*/ 845274 w 1165365"/>
              <a:gd name="connsiteY872" fmla="*/ 852879 h 1572451"/>
              <a:gd name="connsiteX873" fmla="*/ 845486 w 1165365"/>
              <a:gd name="connsiteY873" fmla="*/ 851162 h 1572451"/>
              <a:gd name="connsiteX874" fmla="*/ 845486 w 1165365"/>
              <a:gd name="connsiteY874" fmla="*/ 849739 h 1572451"/>
              <a:gd name="connsiteX875" fmla="*/ 845568 w 1165365"/>
              <a:gd name="connsiteY875" fmla="*/ 847875 h 1572451"/>
              <a:gd name="connsiteX876" fmla="*/ 845192 w 1165365"/>
              <a:gd name="connsiteY876" fmla="*/ 846371 h 1572451"/>
              <a:gd name="connsiteX877" fmla="*/ 844669 w 1165365"/>
              <a:gd name="connsiteY877" fmla="*/ 845096 h 1572451"/>
              <a:gd name="connsiteX878" fmla="*/ 844064 w 1165365"/>
              <a:gd name="connsiteY878" fmla="*/ 843755 h 1572451"/>
              <a:gd name="connsiteX879" fmla="*/ 843393 w 1165365"/>
              <a:gd name="connsiteY879" fmla="*/ 842626 h 1572451"/>
              <a:gd name="connsiteX880" fmla="*/ 842805 w 1165365"/>
              <a:gd name="connsiteY880" fmla="*/ 841351 h 1572451"/>
              <a:gd name="connsiteX881" fmla="*/ 842281 w 1165365"/>
              <a:gd name="connsiteY881" fmla="*/ 840010 h 1572451"/>
              <a:gd name="connsiteX882" fmla="*/ 841758 w 1165365"/>
              <a:gd name="connsiteY882" fmla="*/ 838735 h 1572451"/>
              <a:gd name="connsiteX883" fmla="*/ 841382 w 1165365"/>
              <a:gd name="connsiteY883" fmla="*/ 837231 h 1572451"/>
              <a:gd name="connsiteX884" fmla="*/ 841219 w 1165365"/>
              <a:gd name="connsiteY884" fmla="*/ 835595 h 1572451"/>
              <a:gd name="connsiteX885" fmla="*/ 841219 w 1165365"/>
              <a:gd name="connsiteY885" fmla="*/ 833715 h 1572451"/>
              <a:gd name="connsiteX886" fmla="*/ 841595 w 1165365"/>
              <a:gd name="connsiteY886" fmla="*/ 832227 h 1572451"/>
              <a:gd name="connsiteX887" fmla="*/ 842052 w 1165365"/>
              <a:gd name="connsiteY887" fmla="*/ 830723 h 1572451"/>
              <a:gd name="connsiteX888" fmla="*/ 842429 w 1165365"/>
              <a:gd name="connsiteY888" fmla="*/ 829300 h 1572451"/>
              <a:gd name="connsiteX889" fmla="*/ 843017 w 1165365"/>
              <a:gd name="connsiteY889" fmla="*/ 827959 h 1572451"/>
              <a:gd name="connsiteX890" fmla="*/ 843622 w 1165365"/>
              <a:gd name="connsiteY890" fmla="*/ 826684 h 1572451"/>
              <a:gd name="connsiteX891" fmla="*/ 843998 w 1165365"/>
              <a:gd name="connsiteY891" fmla="*/ 825180 h 1572451"/>
              <a:gd name="connsiteX892" fmla="*/ 844750 w 1165365"/>
              <a:gd name="connsiteY892" fmla="*/ 824133 h 1572451"/>
              <a:gd name="connsiteX893" fmla="*/ 845486 w 1165365"/>
              <a:gd name="connsiteY893" fmla="*/ 823021 h 1572451"/>
              <a:gd name="connsiteX894" fmla="*/ 846320 w 1165365"/>
              <a:gd name="connsiteY894" fmla="*/ 821893 h 1572451"/>
              <a:gd name="connsiteX895" fmla="*/ 846843 w 1165365"/>
              <a:gd name="connsiteY895" fmla="*/ 820618 h 1572451"/>
              <a:gd name="connsiteX896" fmla="*/ 847661 w 1165365"/>
              <a:gd name="connsiteY896" fmla="*/ 819506 h 1572451"/>
              <a:gd name="connsiteX897" fmla="*/ 848184 w 1165365"/>
              <a:gd name="connsiteY897" fmla="*/ 818230 h 1572451"/>
              <a:gd name="connsiteX898" fmla="*/ 848789 w 1165365"/>
              <a:gd name="connsiteY898" fmla="*/ 816955 h 1572451"/>
              <a:gd name="connsiteX899" fmla="*/ 849378 w 1165365"/>
              <a:gd name="connsiteY899" fmla="*/ 815680 h 1572451"/>
              <a:gd name="connsiteX900" fmla="*/ 849378 w 1165365"/>
              <a:gd name="connsiteY900" fmla="*/ 813816 h 1572451"/>
              <a:gd name="connsiteX901" fmla="*/ 849231 w 1165365"/>
              <a:gd name="connsiteY901" fmla="*/ 812164 h 1572451"/>
              <a:gd name="connsiteX902" fmla="*/ 848855 w 1165365"/>
              <a:gd name="connsiteY902" fmla="*/ 810660 h 1572451"/>
              <a:gd name="connsiteX903" fmla="*/ 848560 w 1165365"/>
              <a:gd name="connsiteY903" fmla="*/ 809172 h 1572451"/>
              <a:gd name="connsiteX904" fmla="*/ 847955 w 1165365"/>
              <a:gd name="connsiteY904" fmla="*/ 807896 h 1572451"/>
              <a:gd name="connsiteX905" fmla="*/ 847661 w 1165365"/>
              <a:gd name="connsiteY905" fmla="*/ 806392 h 1572451"/>
              <a:gd name="connsiteX906" fmla="*/ 847285 w 1165365"/>
              <a:gd name="connsiteY906" fmla="*/ 804904 h 1572451"/>
              <a:gd name="connsiteX907" fmla="*/ 846696 w 1165365"/>
              <a:gd name="connsiteY907" fmla="*/ 803547 h 1572451"/>
              <a:gd name="connsiteX908" fmla="*/ 846386 w 1165365"/>
              <a:gd name="connsiteY908" fmla="*/ 802124 h 1572451"/>
              <a:gd name="connsiteX909" fmla="*/ 846386 w 1165365"/>
              <a:gd name="connsiteY909" fmla="*/ 800260 h 1572451"/>
              <a:gd name="connsiteX910" fmla="*/ 846991 w 1165365"/>
              <a:gd name="connsiteY910" fmla="*/ 798985 h 1572451"/>
              <a:gd name="connsiteX911" fmla="*/ 847596 w 1165365"/>
              <a:gd name="connsiteY911" fmla="*/ 797644 h 1572451"/>
              <a:gd name="connsiteX912" fmla="*/ 847563 w 1165365"/>
              <a:gd name="connsiteY912" fmla="*/ 797481 h 1572451"/>
              <a:gd name="connsiteX913" fmla="*/ 847367 w 1165365"/>
              <a:gd name="connsiteY913" fmla="*/ 795993 h 1572451"/>
              <a:gd name="connsiteX914" fmla="*/ 846696 w 1165365"/>
              <a:gd name="connsiteY914" fmla="*/ 794864 h 1572451"/>
              <a:gd name="connsiteX915" fmla="*/ 846320 w 1165365"/>
              <a:gd name="connsiteY915" fmla="*/ 793376 h 1572451"/>
              <a:gd name="connsiteX916" fmla="*/ 846696 w 1165365"/>
              <a:gd name="connsiteY916" fmla="*/ 791872 h 1572451"/>
              <a:gd name="connsiteX917" fmla="*/ 847285 w 1165365"/>
              <a:gd name="connsiteY917" fmla="*/ 790597 h 1572451"/>
              <a:gd name="connsiteX918" fmla="*/ 848266 w 1165365"/>
              <a:gd name="connsiteY918" fmla="*/ 789714 h 1572451"/>
              <a:gd name="connsiteX919" fmla="*/ 849018 w 1165365"/>
              <a:gd name="connsiteY919" fmla="*/ 788586 h 1572451"/>
              <a:gd name="connsiteX920" fmla="*/ 849983 w 1165365"/>
              <a:gd name="connsiteY920" fmla="*/ 787686 h 1572451"/>
              <a:gd name="connsiteX921" fmla="*/ 850882 w 1165365"/>
              <a:gd name="connsiteY921" fmla="*/ 786787 h 1572451"/>
              <a:gd name="connsiteX922" fmla="*/ 851847 w 1165365"/>
              <a:gd name="connsiteY922" fmla="*/ 785888 h 1572451"/>
              <a:gd name="connsiteX923" fmla="*/ 852599 w 1165365"/>
              <a:gd name="connsiteY923" fmla="*/ 784759 h 1572451"/>
              <a:gd name="connsiteX924" fmla="*/ 853580 w 1165365"/>
              <a:gd name="connsiteY924" fmla="*/ 783860 h 1572451"/>
              <a:gd name="connsiteX925" fmla="*/ 854332 w 1165365"/>
              <a:gd name="connsiteY925" fmla="*/ 782748 h 1572451"/>
              <a:gd name="connsiteX926" fmla="*/ 855150 w 1165365"/>
              <a:gd name="connsiteY926" fmla="*/ 781620 h 1572451"/>
              <a:gd name="connsiteX927" fmla="*/ 855755 w 1165365"/>
              <a:gd name="connsiteY927" fmla="*/ 780345 h 1572451"/>
              <a:gd name="connsiteX928" fmla="*/ 856491 w 1165365"/>
              <a:gd name="connsiteY928" fmla="*/ 779233 h 1572451"/>
              <a:gd name="connsiteX929" fmla="*/ 856867 w 1165365"/>
              <a:gd name="connsiteY929" fmla="*/ 777810 h 1572451"/>
              <a:gd name="connsiteX930" fmla="*/ 857096 w 1165365"/>
              <a:gd name="connsiteY930" fmla="*/ 776077 h 1572451"/>
              <a:gd name="connsiteX931" fmla="*/ 856948 w 1165365"/>
              <a:gd name="connsiteY931" fmla="*/ 774442 h 1572451"/>
              <a:gd name="connsiteX932" fmla="*/ 856196 w 1165365"/>
              <a:gd name="connsiteY932" fmla="*/ 773313 h 1572451"/>
              <a:gd name="connsiteX933" fmla="*/ 855967 w 1165365"/>
              <a:gd name="connsiteY933" fmla="*/ 773313 h 1572451"/>
              <a:gd name="connsiteX934" fmla="*/ 855820 w 1165365"/>
              <a:gd name="connsiteY934" fmla="*/ 772561 h 1572451"/>
              <a:gd name="connsiteX935" fmla="*/ 855068 w 1165365"/>
              <a:gd name="connsiteY935" fmla="*/ 771449 h 1572451"/>
              <a:gd name="connsiteX936" fmla="*/ 854545 w 1165365"/>
              <a:gd name="connsiteY936" fmla="*/ 770174 h 1572451"/>
              <a:gd name="connsiteX937" fmla="*/ 854398 w 1165365"/>
              <a:gd name="connsiteY937" fmla="*/ 768523 h 1572451"/>
              <a:gd name="connsiteX938" fmla="*/ 854774 w 1165365"/>
              <a:gd name="connsiteY938" fmla="*/ 767018 h 1572451"/>
              <a:gd name="connsiteX939" fmla="*/ 855526 w 1165365"/>
              <a:gd name="connsiteY939" fmla="*/ 765906 h 1572451"/>
              <a:gd name="connsiteX940" fmla="*/ 856491 w 1165365"/>
              <a:gd name="connsiteY940" fmla="*/ 765007 h 1572451"/>
              <a:gd name="connsiteX941" fmla="*/ 857472 w 1165365"/>
              <a:gd name="connsiteY941" fmla="*/ 764108 h 1572451"/>
              <a:gd name="connsiteX942" fmla="*/ 858600 w 1165365"/>
              <a:gd name="connsiteY942" fmla="*/ 763356 h 1572451"/>
              <a:gd name="connsiteX943" fmla="*/ 859565 w 1165365"/>
              <a:gd name="connsiteY943" fmla="*/ 762456 h 1572451"/>
              <a:gd name="connsiteX944" fmla="*/ 860464 w 1165365"/>
              <a:gd name="connsiteY944" fmla="*/ 761492 h 1572451"/>
              <a:gd name="connsiteX945" fmla="*/ 861429 w 1165365"/>
              <a:gd name="connsiteY945" fmla="*/ 760592 h 1572451"/>
              <a:gd name="connsiteX946" fmla="*/ 862410 w 1165365"/>
              <a:gd name="connsiteY946" fmla="*/ 759693 h 1572451"/>
              <a:gd name="connsiteX947" fmla="*/ 863374 w 1165365"/>
              <a:gd name="connsiteY947" fmla="*/ 758794 h 1572451"/>
              <a:gd name="connsiteX948" fmla="*/ 864127 w 1165365"/>
              <a:gd name="connsiteY948" fmla="*/ 757665 h 1572451"/>
              <a:gd name="connsiteX949" fmla="*/ 864503 w 1165365"/>
              <a:gd name="connsiteY949" fmla="*/ 756177 h 1572451"/>
              <a:gd name="connsiteX950" fmla="*/ 864208 w 1165365"/>
              <a:gd name="connsiteY950" fmla="*/ 754755 h 1572451"/>
              <a:gd name="connsiteX951" fmla="*/ 863456 w 1165365"/>
              <a:gd name="connsiteY951" fmla="*/ 753627 h 1572451"/>
              <a:gd name="connsiteX952" fmla="*/ 862704 w 1165365"/>
              <a:gd name="connsiteY952" fmla="*/ 752498 h 1572451"/>
              <a:gd name="connsiteX953" fmla="*/ 861739 w 1165365"/>
              <a:gd name="connsiteY953" fmla="*/ 751534 h 1572451"/>
              <a:gd name="connsiteX954" fmla="*/ 860611 w 1165365"/>
              <a:gd name="connsiteY954" fmla="*/ 750781 h 1572451"/>
              <a:gd name="connsiteX955" fmla="*/ 859336 w 1165365"/>
              <a:gd name="connsiteY955" fmla="*/ 750176 h 1572451"/>
              <a:gd name="connsiteX956" fmla="*/ 858371 w 1165365"/>
              <a:gd name="connsiteY956" fmla="*/ 749293 h 1572451"/>
              <a:gd name="connsiteX957" fmla="*/ 857243 w 1165365"/>
              <a:gd name="connsiteY957" fmla="*/ 748541 h 1572451"/>
              <a:gd name="connsiteX958" fmla="*/ 856720 w 1165365"/>
              <a:gd name="connsiteY958" fmla="*/ 747184 h 1572451"/>
              <a:gd name="connsiteX959" fmla="*/ 856343 w 1165365"/>
              <a:gd name="connsiteY959" fmla="*/ 745696 h 1572451"/>
              <a:gd name="connsiteX960" fmla="*/ 856425 w 1165365"/>
              <a:gd name="connsiteY960" fmla="*/ 743898 h 1572451"/>
              <a:gd name="connsiteX961" fmla="*/ 856278 w 1165365"/>
              <a:gd name="connsiteY961" fmla="*/ 742181 h 1572451"/>
              <a:gd name="connsiteX962" fmla="*/ 855673 w 1165365"/>
              <a:gd name="connsiteY962" fmla="*/ 740905 h 1572451"/>
              <a:gd name="connsiteX963" fmla="*/ 854496 w 1165365"/>
              <a:gd name="connsiteY963" fmla="*/ 740349 h 1572451"/>
              <a:gd name="connsiteX964" fmla="*/ 854398 w 1165365"/>
              <a:gd name="connsiteY964" fmla="*/ 740300 h 1572451"/>
              <a:gd name="connsiteX965" fmla="*/ 852681 w 1165365"/>
              <a:gd name="connsiteY965" fmla="*/ 740447 h 1572451"/>
              <a:gd name="connsiteX966" fmla="*/ 850964 w 1165365"/>
              <a:gd name="connsiteY966" fmla="*/ 740676 h 1572451"/>
              <a:gd name="connsiteX967" fmla="*/ 849083 w 1165365"/>
              <a:gd name="connsiteY967" fmla="*/ 740595 h 1572451"/>
              <a:gd name="connsiteX968" fmla="*/ 847367 w 1165365"/>
              <a:gd name="connsiteY968" fmla="*/ 740447 h 1572451"/>
              <a:gd name="connsiteX969" fmla="*/ 845715 w 1165365"/>
              <a:gd name="connsiteY969" fmla="*/ 740235 h 1572451"/>
              <a:gd name="connsiteX970" fmla="*/ 844587 w 1165365"/>
              <a:gd name="connsiteY970" fmla="*/ 739483 h 1572451"/>
              <a:gd name="connsiteX971" fmla="*/ 843246 w 1165365"/>
              <a:gd name="connsiteY971" fmla="*/ 738878 h 1572451"/>
              <a:gd name="connsiteX972" fmla="*/ 842576 w 1165365"/>
              <a:gd name="connsiteY972" fmla="*/ 737766 h 1572451"/>
              <a:gd name="connsiteX973" fmla="*/ 841971 w 1165365"/>
              <a:gd name="connsiteY973" fmla="*/ 736490 h 1572451"/>
              <a:gd name="connsiteX974" fmla="*/ 841448 w 1165365"/>
              <a:gd name="connsiteY974" fmla="*/ 735133 h 1572451"/>
              <a:gd name="connsiteX975" fmla="*/ 841071 w 1165365"/>
              <a:gd name="connsiteY975" fmla="*/ 733645 h 1572451"/>
              <a:gd name="connsiteX976" fmla="*/ 840548 w 1165365"/>
              <a:gd name="connsiteY976" fmla="*/ 732370 h 1572451"/>
              <a:gd name="connsiteX977" fmla="*/ 839796 w 1165365"/>
              <a:gd name="connsiteY977" fmla="*/ 731242 h 1572451"/>
              <a:gd name="connsiteX978" fmla="*/ 839273 w 1165365"/>
              <a:gd name="connsiteY978" fmla="*/ 729966 h 1572451"/>
              <a:gd name="connsiteX979" fmla="*/ 838913 w 1165365"/>
              <a:gd name="connsiteY979" fmla="*/ 728478 h 1572451"/>
              <a:gd name="connsiteX980" fmla="*/ 838537 w 1165365"/>
              <a:gd name="connsiteY980" fmla="*/ 726974 h 1572451"/>
              <a:gd name="connsiteX981" fmla="*/ 838014 w 1165365"/>
              <a:gd name="connsiteY981" fmla="*/ 725715 h 1572451"/>
              <a:gd name="connsiteX982" fmla="*/ 837262 w 1165365"/>
              <a:gd name="connsiteY982" fmla="*/ 724505 h 1572451"/>
              <a:gd name="connsiteX983" fmla="*/ 836509 w 1165365"/>
              <a:gd name="connsiteY983" fmla="*/ 723393 h 1572451"/>
              <a:gd name="connsiteX984" fmla="*/ 835610 w 1165365"/>
              <a:gd name="connsiteY984" fmla="*/ 722494 h 1572451"/>
              <a:gd name="connsiteX985" fmla="*/ 834482 w 1165365"/>
              <a:gd name="connsiteY985" fmla="*/ 721742 h 1572451"/>
              <a:gd name="connsiteX986" fmla="*/ 833370 w 1165365"/>
              <a:gd name="connsiteY986" fmla="*/ 720989 h 1572451"/>
              <a:gd name="connsiteX987" fmla="*/ 832242 w 1165365"/>
              <a:gd name="connsiteY987" fmla="*/ 720237 h 1572451"/>
              <a:gd name="connsiteX988" fmla="*/ 831277 w 1165365"/>
              <a:gd name="connsiteY988" fmla="*/ 719273 h 1572451"/>
              <a:gd name="connsiteX989" fmla="*/ 830754 w 1165365"/>
              <a:gd name="connsiteY989" fmla="*/ 717997 h 1572451"/>
              <a:gd name="connsiteX990" fmla="*/ 830378 w 1165365"/>
              <a:gd name="connsiteY990" fmla="*/ 716493 h 1572451"/>
              <a:gd name="connsiteX991" fmla="*/ 829854 w 1165365"/>
              <a:gd name="connsiteY991" fmla="*/ 715152 h 1572451"/>
              <a:gd name="connsiteX992" fmla="*/ 829331 w 1165365"/>
              <a:gd name="connsiteY992" fmla="*/ 713877 h 1572451"/>
              <a:gd name="connsiteX993" fmla="*/ 828579 w 1165365"/>
              <a:gd name="connsiteY993" fmla="*/ 712765 h 1572451"/>
              <a:gd name="connsiteX994" fmla="*/ 827598 w 1165365"/>
              <a:gd name="connsiteY994" fmla="*/ 711784 h 1572451"/>
              <a:gd name="connsiteX995" fmla="*/ 826862 w 1165365"/>
              <a:gd name="connsiteY995" fmla="*/ 710655 h 1572451"/>
              <a:gd name="connsiteX996" fmla="*/ 826110 w 1165365"/>
              <a:gd name="connsiteY996" fmla="*/ 709544 h 1572451"/>
              <a:gd name="connsiteX997" fmla="*/ 825440 w 1165365"/>
              <a:gd name="connsiteY997" fmla="*/ 708497 h 1572451"/>
              <a:gd name="connsiteX998" fmla="*/ 824835 w 1165365"/>
              <a:gd name="connsiteY998" fmla="*/ 707140 h 1572451"/>
              <a:gd name="connsiteX999" fmla="*/ 824540 w 1165365"/>
              <a:gd name="connsiteY999" fmla="*/ 705652 h 1572451"/>
              <a:gd name="connsiteX1000" fmla="*/ 824164 w 1165365"/>
              <a:gd name="connsiteY1000" fmla="*/ 704148 h 1572451"/>
              <a:gd name="connsiteX1001" fmla="*/ 824017 w 1165365"/>
              <a:gd name="connsiteY1001" fmla="*/ 702496 h 1572451"/>
              <a:gd name="connsiteX1002" fmla="*/ 823788 w 1165365"/>
              <a:gd name="connsiteY1002" fmla="*/ 700861 h 1572451"/>
              <a:gd name="connsiteX1003" fmla="*/ 823641 w 1165365"/>
              <a:gd name="connsiteY1003" fmla="*/ 699209 h 1572451"/>
              <a:gd name="connsiteX1004" fmla="*/ 823641 w 1165365"/>
              <a:gd name="connsiteY1004" fmla="*/ 697705 h 1572451"/>
              <a:gd name="connsiteX1005" fmla="*/ 823706 w 1165365"/>
              <a:gd name="connsiteY1005" fmla="*/ 695841 h 1572451"/>
              <a:gd name="connsiteX1006" fmla="*/ 823494 w 1165365"/>
              <a:gd name="connsiteY1006" fmla="*/ 694190 h 1572451"/>
              <a:gd name="connsiteX1007" fmla="*/ 823559 w 1165365"/>
              <a:gd name="connsiteY1007" fmla="*/ 692326 h 1572451"/>
              <a:gd name="connsiteX1008" fmla="*/ 823412 w 1165365"/>
              <a:gd name="connsiteY1008" fmla="*/ 690674 h 1572451"/>
              <a:gd name="connsiteX1009" fmla="*/ 823183 w 1165365"/>
              <a:gd name="connsiteY1009" fmla="*/ 688957 h 1572451"/>
              <a:gd name="connsiteX1010" fmla="*/ 823036 w 1165365"/>
              <a:gd name="connsiteY1010" fmla="*/ 687306 h 1572451"/>
              <a:gd name="connsiteX1011" fmla="*/ 822889 w 1165365"/>
              <a:gd name="connsiteY1011" fmla="*/ 685654 h 1572451"/>
              <a:gd name="connsiteX1012" fmla="*/ 822513 w 1165365"/>
              <a:gd name="connsiteY1012" fmla="*/ 684166 h 1572451"/>
              <a:gd name="connsiteX1013" fmla="*/ 822137 w 1165365"/>
              <a:gd name="connsiteY1013" fmla="*/ 682662 h 1572451"/>
              <a:gd name="connsiteX1014" fmla="*/ 821613 w 1165365"/>
              <a:gd name="connsiteY1014" fmla="*/ 681174 h 1572451"/>
              <a:gd name="connsiteX1015" fmla="*/ 821090 w 1165365"/>
              <a:gd name="connsiteY1015" fmla="*/ 679899 h 1572451"/>
              <a:gd name="connsiteX1016" fmla="*/ 820714 w 1165365"/>
              <a:gd name="connsiteY1016" fmla="*/ 678394 h 1572451"/>
              <a:gd name="connsiteX1017" fmla="*/ 819962 w 1165365"/>
              <a:gd name="connsiteY1017" fmla="*/ 677283 h 1572451"/>
              <a:gd name="connsiteX1018" fmla="*/ 819439 w 1165365"/>
              <a:gd name="connsiteY1018" fmla="*/ 676007 h 1572451"/>
              <a:gd name="connsiteX1019" fmla="*/ 818850 w 1165365"/>
              <a:gd name="connsiteY1019" fmla="*/ 674650 h 1572451"/>
              <a:gd name="connsiteX1020" fmla="*/ 817951 w 1165365"/>
              <a:gd name="connsiteY1020" fmla="*/ 673767 h 1572451"/>
              <a:gd name="connsiteX1021" fmla="*/ 817051 w 1165365"/>
              <a:gd name="connsiteY1021" fmla="*/ 672786 h 1572451"/>
              <a:gd name="connsiteX1022" fmla="*/ 816299 w 1165365"/>
              <a:gd name="connsiteY1022" fmla="*/ 671658 h 1572451"/>
              <a:gd name="connsiteX1023" fmla="*/ 815335 w 1165365"/>
              <a:gd name="connsiteY1023" fmla="*/ 670758 h 1572451"/>
              <a:gd name="connsiteX1024" fmla="*/ 814435 w 1165365"/>
              <a:gd name="connsiteY1024" fmla="*/ 669794 h 1572451"/>
              <a:gd name="connsiteX1025" fmla="*/ 813912 w 1165365"/>
              <a:gd name="connsiteY1025" fmla="*/ 668518 h 1572451"/>
              <a:gd name="connsiteX1026" fmla="*/ 813307 w 1165365"/>
              <a:gd name="connsiteY1026" fmla="*/ 667177 h 1572451"/>
              <a:gd name="connsiteX1027" fmla="*/ 812931 w 1165365"/>
              <a:gd name="connsiteY1027" fmla="*/ 665673 h 1572451"/>
              <a:gd name="connsiteX1028" fmla="*/ 812637 w 1165365"/>
              <a:gd name="connsiteY1028" fmla="*/ 664251 h 1572451"/>
              <a:gd name="connsiteX1029" fmla="*/ 812440 w 1165365"/>
              <a:gd name="connsiteY1029" fmla="*/ 662763 h 1572451"/>
              <a:gd name="connsiteX1030" fmla="*/ 812408 w 1165365"/>
              <a:gd name="connsiteY1030" fmla="*/ 662534 h 1572451"/>
              <a:gd name="connsiteX1031" fmla="*/ 812489 w 1165365"/>
              <a:gd name="connsiteY1031" fmla="*/ 660653 h 1572451"/>
              <a:gd name="connsiteX1032" fmla="*/ 812489 w 1165365"/>
              <a:gd name="connsiteY1032" fmla="*/ 658871 h 1572451"/>
              <a:gd name="connsiteX1033" fmla="*/ 812113 w 1165365"/>
              <a:gd name="connsiteY1033" fmla="*/ 657367 h 1572451"/>
              <a:gd name="connsiteX1034" fmla="*/ 811803 w 1165365"/>
              <a:gd name="connsiteY1034" fmla="*/ 655862 h 1572451"/>
              <a:gd name="connsiteX1035" fmla="*/ 811427 w 1165365"/>
              <a:gd name="connsiteY1035" fmla="*/ 654374 h 1572451"/>
              <a:gd name="connsiteX1036" fmla="*/ 810691 w 1165365"/>
              <a:gd name="connsiteY1036" fmla="*/ 653246 h 1572451"/>
              <a:gd name="connsiteX1037" fmla="*/ 810168 w 1165365"/>
              <a:gd name="connsiteY1037" fmla="*/ 651971 h 1572451"/>
              <a:gd name="connsiteX1038" fmla="*/ 809791 w 1165365"/>
              <a:gd name="connsiteY1038" fmla="*/ 650483 h 1572451"/>
              <a:gd name="connsiteX1039" fmla="*/ 809186 w 1165365"/>
              <a:gd name="connsiteY1039" fmla="*/ 649207 h 1572451"/>
              <a:gd name="connsiteX1040" fmla="*/ 808516 w 1165365"/>
              <a:gd name="connsiteY1040" fmla="*/ 648079 h 1572451"/>
              <a:gd name="connsiteX1041" fmla="*/ 807911 w 1165365"/>
              <a:gd name="connsiteY1041" fmla="*/ 646738 h 1572451"/>
              <a:gd name="connsiteX1042" fmla="*/ 807175 w 1165365"/>
              <a:gd name="connsiteY1042" fmla="*/ 645610 h 1572451"/>
              <a:gd name="connsiteX1043" fmla="*/ 806276 w 1165365"/>
              <a:gd name="connsiteY1043" fmla="*/ 644711 h 1572451"/>
              <a:gd name="connsiteX1044" fmla="*/ 805524 w 1165365"/>
              <a:gd name="connsiteY1044" fmla="*/ 643599 h 1572451"/>
              <a:gd name="connsiteX1045" fmla="*/ 804772 w 1165365"/>
              <a:gd name="connsiteY1045" fmla="*/ 642471 h 1572451"/>
              <a:gd name="connsiteX1046" fmla="*/ 804248 w 1165365"/>
              <a:gd name="connsiteY1046" fmla="*/ 641130 h 1572451"/>
              <a:gd name="connsiteX1047" fmla="*/ 803872 w 1165365"/>
              <a:gd name="connsiteY1047" fmla="*/ 639707 h 1572451"/>
              <a:gd name="connsiteX1048" fmla="*/ 803725 w 1165365"/>
              <a:gd name="connsiteY1048" fmla="*/ 637974 h 1572451"/>
              <a:gd name="connsiteX1049" fmla="*/ 804101 w 1165365"/>
              <a:gd name="connsiteY1049" fmla="*/ 636486 h 1572451"/>
              <a:gd name="connsiteX1050" fmla="*/ 804690 w 1165365"/>
              <a:gd name="connsiteY1050" fmla="*/ 635211 h 1572451"/>
              <a:gd name="connsiteX1051" fmla="*/ 804772 w 1165365"/>
              <a:gd name="connsiteY1051" fmla="*/ 635064 h 1572451"/>
              <a:gd name="connsiteX1052" fmla="*/ 805295 w 1165365"/>
              <a:gd name="connsiteY1052" fmla="*/ 633935 h 1572451"/>
              <a:gd name="connsiteX1053" fmla="*/ 805671 w 1165365"/>
              <a:gd name="connsiteY1053" fmla="*/ 632447 h 1572451"/>
              <a:gd name="connsiteX1054" fmla="*/ 806047 w 1165365"/>
              <a:gd name="connsiteY1054" fmla="*/ 631025 h 1572451"/>
              <a:gd name="connsiteX1055" fmla="*/ 806489 w 1165365"/>
              <a:gd name="connsiteY1055" fmla="*/ 629521 h 1572451"/>
              <a:gd name="connsiteX1056" fmla="*/ 806717 w 1165365"/>
              <a:gd name="connsiteY1056" fmla="*/ 627869 h 1572451"/>
              <a:gd name="connsiteX1057" fmla="*/ 806865 w 1165365"/>
              <a:gd name="connsiteY1057" fmla="*/ 626152 h 1572451"/>
              <a:gd name="connsiteX1058" fmla="*/ 806946 w 1165365"/>
              <a:gd name="connsiteY1058" fmla="*/ 624353 h 1572451"/>
              <a:gd name="connsiteX1059" fmla="*/ 806946 w 1165365"/>
              <a:gd name="connsiteY1059" fmla="*/ 622489 h 1572451"/>
              <a:gd name="connsiteX1060" fmla="*/ 806946 w 1165365"/>
              <a:gd name="connsiteY1060" fmla="*/ 620609 h 1572451"/>
              <a:gd name="connsiteX1061" fmla="*/ 806799 w 1165365"/>
              <a:gd name="connsiteY1061" fmla="*/ 618974 h 1572451"/>
              <a:gd name="connsiteX1062" fmla="*/ 806423 w 1165365"/>
              <a:gd name="connsiteY1062" fmla="*/ 617470 h 1572451"/>
              <a:gd name="connsiteX1063" fmla="*/ 805900 w 1165365"/>
              <a:gd name="connsiteY1063" fmla="*/ 616194 h 1572451"/>
              <a:gd name="connsiteX1064" fmla="*/ 805524 w 1165365"/>
              <a:gd name="connsiteY1064" fmla="*/ 614706 h 1572451"/>
              <a:gd name="connsiteX1065" fmla="*/ 804772 w 1165365"/>
              <a:gd name="connsiteY1065" fmla="*/ 613578 h 1572451"/>
              <a:gd name="connsiteX1066" fmla="*/ 804101 w 1165365"/>
              <a:gd name="connsiteY1066" fmla="*/ 612450 h 1572451"/>
              <a:gd name="connsiteX1067" fmla="*/ 803496 w 1165365"/>
              <a:gd name="connsiteY1067" fmla="*/ 611109 h 1572451"/>
              <a:gd name="connsiteX1068" fmla="*/ 803349 w 1165365"/>
              <a:gd name="connsiteY1068" fmla="*/ 609457 h 1572451"/>
              <a:gd name="connsiteX1069" fmla="*/ 803202 w 1165365"/>
              <a:gd name="connsiteY1069" fmla="*/ 607806 h 1572451"/>
              <a:gd name="connsiteX1070" fmla="*/ 803202 w 1165365"/>
              <a:gd name="connsiteY1070" fmla="*/ 605942 h 1572451"/>
              <a:gd name="connsiteX1071" fmla="*/ 803055 w 1165365"/>
              <a:gd name="connsiteY1071" fmla="*/ 604291 h 1572451"/>
              <a:gd name="connsiteX1072" fmla="*/ 802908 w 1165365"/>
              <a:gd name="connsiteY1072" fmla="*/ 602655 h 1572451"/>
              <a:gd name="connsiteX1073" fmla="*/ 802531 w 1165365"/>
              <a:gd name="connsiteY1073" fmla="*/ 601151 h 1572451"/>
              <a:gd name="connsiteX1074" fmla="*/ 802155 w 1165365"/>
              <a:gd name="connsiteY1074" fmla="*/ 599663 h 1572451"/>
              <a:gd name="connsiteX1075" fmla="*/ 801779 w 1165365"/>
              <a:gd name="connsiteY1075" fmla="*/ 598159 h 1572451"/>
              <a:gd name="connsiteX1076" fmla="*/ 801256 w 1165365"/>
              <a:gd name="connsiteY1076" fmla="*/ 596883 h 1572451"/>
              <a:gd name="connsiteX1077" fmla="*/ 800733 w 1165365"/>
              <a:gd name="connsiteY1077" fmla="*/ 595543 h 1572451"/>
              <a:gd name="connsiteX1078" fmla="*/ 799981 w 1165365"/>
              <a:gd name="connsiteY1078" fmla="*/ 594414 h 1572451"/>
              <a:gd name="connsiteX1079" fmla="*/ 799229 w 1165365"/>
              <a:gd name="connsiteY1079" fmla="*/ 593286 h 1572451"/>
              <a:gd name="connsiteX1080" fmla="*/ 798493 w 1165365"/>
              <a:gd name="connsiteY1080" fmla="*/ 592174 h 1572451"/>
              <a:gd name="connsiteX1081" fmla="*/ 797512 w 1165365"/>
              <a:gd name="connsiteY1081" fmla="*/ 591275 h 1572451"/>
              <a:gd name="connsiteX1082" fmla="*/ 796383 w 1165365"/>
              <a:gd name="connsiteY1082" fmla="*/ 590523 h 1572451"/>
              <a:gd name="connsiteX1083" fmla="*/ 795337 w 1165365"/>
              <a:gd name="connsiteY1083" fmla="*/ 589771 h 1572451"/>
              <a:gd name="connsiteX1084" fmla="*/ 794372 w 1165365"/>
              <a:gd name="connsiteY1084" fmla="*/ 588806 h 1572451"/>
              <a:gd name="connsiteX1085" fmla="*/ 793473 w 1165365"/>
              <a:gd name="connsiteY1085" fmla="*/ 587906 h 1572451"/>
              <a:gd name="connsiteX1086" fmla="*/ 792721 w 1165365"/>
              <a:gd name="connsiteY1086" fmla="*/ 586778 h 1572451"/>
              <a:gd name="connsiteX1087" fmla="*/ 791903 w 1165365"/>
              <a:gd name="connsiteY1087" fmla="*/ 585061 h 1572451"/>
              <a:gd name="connsiteX1088" fmla="*/ 792050 w 1165365"/>
              <a:gd name="connsiteY1088" fmla="*/ 581922 h 1572451"/>
              <a:gd name="connsiteX1089" fmla="*/ 792198 w 1165365"/>
              <a:gd name="connsiteY1089" fmla="*/ 580271 h 1572451"/>
              <a:gd name="connsiteX1090" fmla="*/ 792639 w 1165365"/>
              <a:gd name="connsiteY1090" fmla="*/ 578848 h 1572451"/>
              <a:gd name="connsiteX1091" fmla="*/ 792639 w 1165365"/>
              <a:gd name="connsiteY1091" fmla="*/ 578619 h 1572451"/>
              <a:gd name="connsiteX1092" fmla="*/ 793391 w 1165365"/>
              <a:gd name="connsiteY1092" fmla="*/ 577491 h 1572451"/>
              <a:gd name="connsiteX1093" fmla="*/ 793996 w 1165365"/>
              <a:gd name="connsiteY1093" fmla="*/ 576232 h 1572451"/>
              <a:gd name="connsiteX1094" fmla="*/ 794585 w 1165365"/>
              <a:gd name="connsiteY1094" fmla="*/ 574956 h 1572451"/>
              <a:gd name="connsiteX1095" fmla="*/ 794961 w 1165365"/>
              <a:gd name="connsiteY1095" fmla="*/ 573452 h 1572451"/>
              <a:gd name="connsiteX1096" fmla="*/ 794961 w 1165365"/>
              <a:gd name="connsiteY1096" fmla="*/ 571588 h 1572451"/>
              <a:gd name="connsiteX1097" fmla="*/ 794585 w 1165365"/>
              <a:gd name="connsiteY1097" fmla="*/ 570165 h 1572451"/>
              <a:gd name="connsiteX1098" fmla="*/ 794062 w 1165365"/>
              <a:gd name="connsiteY1098" fmla="*/ 568808 h 1572451"/>
              <a:gd name="connsiteX1099" fmla="*/ 793179 w 1165365"/>
              <a:gd name="connsiteY1099" fmla="*/ 567925 h 1572451"/>
              <a:gd name="connsiteX1100" fmla="*/ 792050 w 1165365"/>
              <a:gd name="connsiteY1100" fmla="*/ 567173 h 1572451"/>
              <a:gd name="connsiteX1101" fmla="*/ 791069 w 1165365"/>
              <a:gd name="connsiteY1101" fmla="*/ 566192 h 1572451"/>
              <a:gd name="connsiteX1102" fmla="*/ 789810 w 1165365"/>
              <a:gd name="connsiteY1102" fmla="*/ 565603 h 1572451"/>
              <a:gd name="connsiteX1103" fmla="*/ 788682 w 1165365"/>
              <a:gd name="connsiteY1103" fmla="*/ 564851 h 1572451"/>
              <a:gd name="connsiteX1104" fmla="*/ 787554 w 1165365"/>
              <a:gd name="connsiteY1104" fmla="*/ 564099 h 1572451"/>
              <a:gd name="connsiteX1105" fmla="*/ 786589 w 1165365"/>
              <a:gd name="connsiteY1105" fmla="*/ 563200 h 1572451"/>
              <a:gd name="connsiteX1106" fmla="*/ 785837 w 1165365"/>
              <a:gd name="connsiteY1106" fmla="*/ 562072 h 1572451"/>
              <a:gd name="connsiteX1107" fmla="*/ 785085 w 1165365"/>
              <a:gd name="connsiteY1107" fmla="*/ 560960 h 1572451"/>
              <a:gd name="connsiteX1108" fmla="*/ 784414 w 1165365"/>
              <a:gd name="connsiteY1108" fmla="*/ 559831 h 1572451"/>
              <a:gd name="connsiteX1109" fmla="*/ 783662 w 1165365"/>
              <a:gd name="connsiteY1109" fmla="*/ 558703 h 1572451"/>
              <a:gd name="connsiteX1110" fmla="*/ 783057 w 1165365"/>
              <a:gd name="connsiteY1110" fmla="*/ 557362 h 1572451"/>
              <a:gd name="connsiteX1111" fmla="*/ 782534 w 1165365"/>
              <a:gd name="connsiteY1111" fmla="*/ 556087 h 1572451"/>
              <a:gd name="connsiteX1112" fmla="*/ 782174 w 1165365"/>
              <a:gd name="connsiteY1112" fmla="*/ 554599 h 1572451"/>
              <a:gd name="connsiteX1113" fmla="*/ 781651 w 1165365"/>
              <a:gd name="connsiteY1113" fmla="*/ 553324 h 1572451"/>
              <a:gd name="connsiteX1114" fmla="*/ 780899 w 1165365"/>
              <a:gd name="connsiteY1114" fmla="*/ 552195 h 1572451"/>
              <a:gd name="connsiteX1115" fmla="*/ 779918 w 1165365"/>
              <a:gd name="connsiteY1115" fmla="*/ 551231 h 1572451"/>
              <a:gd name="connsiteX1116" fmla="*/ 779018 w 1165365"/>
              <a:gd name="connsiteY1116" fmla="*/ 550331 h 1572451"/>
              <a:gd name="connsiteX1117" fmla="*/ 777906 w 1165365"/>
              <a:gd name="connsiteY1117" fmla="*/ 549579 h 1572451"/>
              <a:gd name="connsiteX1118" fmla="*/ 777007 w 1165365"/>
              <a:gd name="connsiteY1118" fmla="*/ 548598 h 1572451"/>
              <a:gd name="connsiteX1119" fmla="*/ 776026 w 1165365"/>
              <a:gd name="connsiteY1119" fmla="*/ 547715 h 1572451"/>
              <a:gd name="connsiteX1120" fmla="*/ 775274 w 1165365"/>
              <a:gd name="connsiteY1120" fmla="*/ 546587 h 1572451"/>
              <a:gd name="connsiteX1121" fmla="*/ 774538 w 1165365"/>
              <a:gd name="connsiteY1121" fmla="*/ 545459 h 1572451"/>
              <a:gd name="connsiteX1122" fmla="*/ 773786 w 1165365"/>
              <a:gd name="connsiteY1122" fmla="*/ 544347 h 1572451"/>
              <a:gd name="connsiteX1123" fmla="*/ 773263 w 1165365"/>
              <a:gd name="connsiteY1123" fmla="*/ 543071 h 1572451"/>
              <a:gd name="connsiteX1124" fmla="*/ 773410 w 1165365"/>
              <a:gd name="connsiteY1124" fmla="*/ 542761 h 1572451"/>
              <a:gd name="connsiteX1125" fmla="*/ 772739 w 1165365"/>
              <a:gd name="connsiteY1125" fmla="*/ 539703 h 1572451"/>
              <a:gd name="connsiteX1126" fmla="*/ 772805 w 1165365"/>
              <a:gd name="connsiteY1126" fmla="*/ 537823 h 1572451"/>
              <a:gd name="connsiteX1127" fmla="*/ 772592 w 1165365"/>
              <a:gd name="connsiteY1127" fmla="*/ 536188 h 1572451"/>
              <a:gd name="connsiteX1128" fmla="*/ 772429 w 1165365"/>
              <a:gd name="connsiteY1128" fmla="*/ 534536 h 1572451"/>
              <a:gd name="connsiteX1129" fmla="*/ 772429 w 1165365"/>
              <a:gd name="connsiteY1129" fmla="*/ 532656 h 1572451"/>
              <a:gd name="connsiteX1130" fmla="*/ 772511 w 1165365"/>
              <a:gd name="connsiteY1130" fmla="*/ 530792 h 1572451"/>
              <a:gd name="connsiteX1131" fmla="*/ 772282 w 1165365"/>
              <a:gd name="connsiteY1131" fmla="*/ 529140 h 1572451"/>
              <a:gd name="connsiteX1132" fmla="*/ 772184 w 1165365"/>
              <a:gd name="connsiteY1132" fmla="*/ 527996 h 1572451"/>
              <a:gd name="connsiteX1133" fmla="*/ 772134 w 1165365"/>
              <a:gd name="connsiteY1133" fmla="*/ 527505 h 1572451"/>
              <a:gd name="connsiteX1134" fmla="*/ 772216 w 1165365"/>
              <a:gd name="connsiteY1134" fmla="*/ 525625 h 1572451"/>
              <a:gd name="connsiteX1135" fmla="*/ 771987 w 1165365"/>
              <a:gd name="connsiteY1135" fmla="*/ 523973 h 1572451"/>
              <a:gd name="connsiteX1136" fmla="*/ 772069 w 1165365"/>
              <a:gd name="connsiteY1136" fmla="*/ 522109 h 1572451"/>
              <a:gd name="connsiteX1137" fmla="*/ 772216 w 1165365"/>
              <a:gd name="connsiteY1137" fmla="*/ 520458 h 1572451"/>
              <a:gd name="connsiteX1138" fmla="*/ 772429 w 1165365"/>
              <a:gd name="connsiteY1138" fmla="*/ 518806 h 1572451"/>
              <a:gd name="connsiteX1139" fmla="*/ 772887 w 1165365"/>
              <a:gd name="connsiteY1139" fmla="*/ 517318 h 1572451"/>
              <a:gd name="connsiteX1140" fmla="*/ 773410 w 1165365"/>
              <a:gd name="connsiteY1140" fmla="*/ 515814 h 1572451"/>
              <a:gd name="connsiteX1141" fmla="*/ 773851 w 1165365"/>
              <a:gd name="connsiteY1141" fmla="*/ 514326 h 1572451"/>
              <a:gd name="connsiteX1142" fmla="*/ 774456 w 1165365"/>
              <a:gd name="connsiteY1142" fmla="*/ 513050 h 1572451"/>
              <a:gd name="connsiteX1143" fmla="*/ 774980 w 1165365"/>
              <a:gd name="connsiteY1143" fmla="*/ 511775 h 1572451"/>
              <a:gd name="connsiteX1144" fmla="*/ 775797 w 1165365"/>
              <a:gd name="connsiteY1144" fmla="*/ 510663 h 1572451"/>
              <a:gd name="connsiteX1145" fmla="*/ 776549 w 1165365"/>
              <a:gd name="connsiteY1145" fmla="*/ 509600 h 1572451"/>
              <a:gd name="connsiteX1146" fmla="*/ 777301 w 1165365"/>
              <a:gd name="connsiteY1146" fmla="*/ 508488 h 1572451"/>
              <a:gd name="connsiteX1147" fmla="*/ 778119 w 1165365"/>
              <a:gd name="connsiteY1147" fmla="*/ 507360 h 1572451"/>
              <a:gd name="connsiteX1148" fmla="*/ 779018 w 1165365"/>
              <a:gd name="connsiteY1148" fmla="*/ 506461 h 1572451"/>
              <a:gd name="connsiteX1149" fmla="*/ 779852 w 1165365"/>
              <a:gd name="connsiteY1149" fmla="*/ 505333 h 1572451"/>
              <a:gd name="connsiteX1150" fmla="*/ 780752 w 1165365"/>
              <a:gd name="connsiteY1150" fmla="*/ 504450 h 1572451"/>
              <a:gd name="connsiteX1151" fmla="*/ 781569 w 1165365"/>
              <a:gd name="connsiteY1151" fmla="*/ 503321 h 1572451"/>
              <a:gd name="connsiteX1152" fmla="*/ 782468 w 1165365"/>
              <a:gd name="connsiteY1152" fmla="*/ 502422 h 1572451"/>
              <a:gd name="connsiteX1153" fmla="*/ 783057 w 1165365"/>
              <a:gd name="connsiteY1153" fmla="*/ 501147 h 1572451"/>
              <a:gd name="connsiteX1154" fmla="*/ 783662 w 1165365"/>
              <a:gd name="connsiteY1154" fmla="*/ 499871 h 1572451"/>
              <a:gd name="connsiteX1155" fmla="*/ 784267 w 1165365"/>
              <a:gd name="connsiteY1155" fmla="*/ 498596 h 1572451"/>
              <a:gd name="connsiteX1156" fmla="*/ 785019 w 1165365"/>
              <a:gd name="connsiteY1156" fmla="*/ 497255 h 1572451"/>
              <a:gd name="connsiteX1157" fmla="*/ 785608 w 1165365"/>
              <a:gd name="connsiteY1157" fmla="*/ 495980 h 1572451"/>
              <a:gd name="connsiteX1158" fmla="*/ 785984 w 1165365"/>
              <a:gd name="connsiteY1158" fmla="*/ 494557 h 1572451"/>
              <a:gd name="connsiteX1159" fmla="*/ 786425 w 1165365"/>
              <a:gd name="connsiteY1159" fmla="*/ 493069 h 1572451"/>
              <a:gd name="connsiteX1160" fmla="*/ 786802 w 1165365"/>
              <a:gd name="connsiteY1160" fmla="*/ 491565 h 1572451"/>
              <a:gd name="connsiteX1161" fmla="*/ 787178 w 1165365"/>
              <a:gd name="connsiteY1161" fmla="*/ 490077 h 1572451"/>
              <a:gd name="connsiteX1162" fmla="*/ 787930 w 1165365"/>
              <a:gd name="connsiteY1162" fmla="*/ 489030 h 1572451"/>
              <a:gd name="connsiteX1163" fmla="*/ 788747 w 1165365"/>
              <a:gd name="connsiteY1163" fmla="*/ 487902 h 1572451"/>
              <a:gd name="connsiteX1164" fmla="*/ 789500 w 1165365"/>
              <a:gd name="connsiteY1164" fmla="*/ 486774 h 1572451"/>
              <a:gd name="connsiteX1165" fmla="*/ 790105 w 1165365"/>
              <a:gd name="connsiteY1165" fmla="*/ 485499 h 1572451"/>
              <a:gd name="connsiteX1166" fmla="*/ 790693 w 1165365"/>
              <a:gd name="connsiteY1166" fmla="*/ 484240 h 1572451"/>
              <a:gd name="connsiteX1167" fmla="*/ 790481 w 1165365"/>
              <a:gd name="connsiteY1167" fmla="*/ 482588 h 1572451"/>
              <a:gd name="connsiteX1168" fmla="*/ 789957 w 1165365"/>
              <a:gd name="connsiteY1168" fmla="*/ 481231 h 1572451"/>
              <a:gd name="connsiteX1169" fmla="*/ 789058 w 1165365"/>
              <a:gd name="connsiteY1169" fmla="*/ 480348 h 1572451"/>
              <a:gd name="connsiteX1170" fmla="*/ 788829 w 1165365"/>
              <a:gd name="connsiteY1170" fmla="*/ 478615 h 1572451"/>
              <a:gd name="connsiteX1171" fmla="*/ 789271 w 1165365"/>
              <a:gd name="connsiteY1171" fmla="*/ 477192 h 1572451"/>
              <a:gd name="connsiteX1172" fmla="*/ 790170 w 1165365"/>
              <a:gd name="connsiteY1172" fmla="*/ 476293 h 1572451"/>
              <a:gd name="connsiteX1173" fmla="*/ 791527 w 1165365"/>
              <a:gd name="connsiteY1173" fmla="*/ 475704 h 1572451"/>
              <a:gd name="connsiteX1174" fmla="*/ 792492 w 1165365"/>
              <a:gd name="connsiteY1174" fmla="*/ 474805 h 1572451"/>
              <a:gd name="connsiteX1175" fmla="*/ 793473 w 1165365"/>
              <a:gd name="connsiteY1175" fmla="*/ 473905 h 1572451"/>
              <a:gd name="connsiteX1176" fmla="*/ 794225 w 1165365"/>
              <a:gd name="connsiteY1176" fmla="*/ 472777 h 1572451"/>
              <a:gd name="connsiteX1177" fmla="*/ 794814 w 1165365"/>
              <a:gd name="connsiteY1177" fmla="*/ 471502 h 1572451"/>
              <a:gd name="connsiteX1178" fmla="*/ 795419 w 1165365"/>
              <a:gd name="connsiteY1178" fmla="*/ 470014 h 1572451"/>
              <a:gd name="connsiteX1179" fmla="*/ 795795 w 1165365"/>
              <a:gd name="connsiteY1179" fmla="*/ 468591 h 1572451"/>
              <a:gd name="connsiteX1180" fmla="*/ 796007 w 1165365"/>
              <a:gd name="connsiteY1180" fmla="*/ 466874 h 1572451"/>
              <a:gd name="connsiteX1181" fmla="*/ 796236 w 1165365"/>
              <a:gd name="connsiteY1181" fmla="*/ 465223 h 1572451"/>
              <a:gd name="connsiteX1182" fmla="*/ 796236 w 1165365"/>
              <a:gd name="connsiteY1182" fmla="*/ 463424 h 1572451"/>
              <a:gd name="connsiteX1183" fmla="*/ 796236 w 1165365"/>
              <a:gd name="connsiteY1183" fmla="*/ 461544 h 1572451"/>
              <a:gd name="connsiteX1184" fmla="*/ 796318 w 1165365"/>
              <a:gd name="connsiteY1184" fmla="*/ 459680 h 1572451"/>
              <a:gd name="connsiteX1185" fmla="*/ 796318 w 1165365"/>
              <a:gd name="connsiteY1185" fmla="*/ 458552 h 1572451"/>
              <a:gd name="connsiteX1186" fmla="*/ 796547 w 1165365"/>
              <a:gd name="connsiteY1186" fmla="*/ 456917 h 1572451"/>
              <a:gd name="connsiteX1187" fmla="*/ 796547 w 1165365"/>
              <a:gd name="connsiteY1187" fmla="*/ 455118 h 1572451"/>
              <a:gd name="connsiteX1188" fmla="*/ 796759 w 1165365"/>
              <a:gd name="connsiteY1188" fmla="*/ 453401 h 1572451"/>
              <a:gd name="connsiteX1189" fmla="*/ 797135 w 1165365"/>
              <a:gd name="connsiteY1189" fmla="*/ 451978 h 1572451"/>
              <a:gd name="connsiteX1190" fmla="*/ 797266 w 1165365"/>
              <a:gd name="connsiteY1190" fmla="*/ 451766 h 1572451"/>
              <a:gd name="connsiteX1191" fmla="*/ 797888 w 1165365"/>
              <a:gd name="connsiteY1191" fmla="*/ 450850 h 1572451"/>
              <a:gd name="connsiteX1192" fmla="*/ 798852 w 1165365"/>
              <a:gd name="connsiteY1192" fmla="*/ 449951 h 1572451"/>
              <a:gd name="connsiteX1193" fmla="*/ 799833 w 1165365"/>
              <a:gd name="connsiteY1193" fmla="*/ 448970 h 1572451"/>
              <a:gd name="connsiteX1194" fmla="*/ 800798 w 1165365"/>
              <a:gd name="connsiteY1194" fmla="*/ 448071 h 1572451"/>
              <a:gd name="connsiteX1195" fmla="*/ 802303 w 1165365"/>
              <a:gd name="connsiteY1195" fmla="*/ 447776 h 1572451"/>
              <a:gd name="connsiteX1196" fmla="*/ 803643 w 1165365"/>
              <a:gd name="connsiteY1196" fmla="*/ 447188 h 1572451"/>
              <a:gd name="connsiteX1197" fmla="*/ 805000 w 1165365"/>
              <a:gd name="connsiteY1197" fmla="*/ 446648 h 1572451"/>
              <a:gd name="connsiteX1198" fmla="*/ 806112 w 1165365"/>
              <a:gd name="connsiteY1198" fmla="*/ 445978 h 1572451"/>
              <a:gd name="connsiteX1199" fmla="*/ 806865 w 1165365"/>
              <a:gd name="connsiteY1199" fmla="*/ 444866 h 1572451"/>
              <a:gd name="connsiteX1200" fmla="*/ 807470 w 1165365"/>
              <a:gd name="connsiteY1200" fmla="*/ 443590 h 1572451"/>
              <a:gd name="connsiteX1201" fmla="*/ 807846 w 1165365"/>
              <a:gd name="connsiteY1201" fmla="*/ 442086 h 1572451"/>
              <a:gd name="connsiteX1202" fmla="*/ 808287 w 1165365"/>
              <a:gd name="connsiteY1202" fmla="*/ 440598 h 1572451"/>
              <a:gd name="connsiteX1203" fmla="*/ 808287 w 1165365"/>
              <a:gd name="connsiteY1203" fmla="*/ 438799 h 1572451"/>
              <a:gd name="connsiteX1204" fmla="*/ 808287 w 1165365"/>
              <a:gd name="connsiteY1204" fmla="*/ 436919 h 1572451"/>
              <a:gd name="connsiteX1205" fmla="*/ 808369 w 1165365"/>
              <a:gd name="connsiteY1205" fmla="*/ 435055 h 1572451"/>
              <a:gd name="connsiteX1206" fmla="*/ 808369 w 1165365"/>
              <a:gd name="connsiteY1206" fmla="*/ 433175 h 1572451"/>
              <a:gd name="connsiteX1207" fmla="*/ 808745 w 1165365"/>
              <a:gd name="connsiteY1207" fmla="*/ 431752 h 1572451"/>
              <a:gd name="connsiteX1208" fmla="*/ 809186 w 1165365"/>
              <a:gd name="connsiteY1208" fmla="*/ 430264 h 1572451"/>
              <a:gd name="connsiteX1209" fmla="*/ 809710 w 1165365"/>
              <a:gd name="connsiteY1209" fmla="*/ 428989 h 1572451"/>
              <a:gd name="connsiteX1210" fmla="*/ 810691 w 1165365"/>
              <a:gd name="connsiteY1210" fmla="*/ 428089 h 1572451"/>
              <a:gd name="connsiteX1211" fmla="*/ 811803 w 1165365"/>
              <a:gd name="connsiteY1211" fmla="*/ 427337 h 1572451"/>
              <a:gd name="connsiteX1212" fmla="*/ 813013 w 1165365"/>
              <a:gd name="connsiteY1212" fmla="*/ 427337 h 1572451"/>
              <a:gd name="connsiteX1213" fmla="*/ 814272 w 1165365"/>
              <a:gd name="connsiteY1213" fmla="*/ 427942 h 1572451"/>
              <a:gd name="connsiteX1214" fmla="*/ 815629 w 1165365"/>
              <a:gd name="connsiteY1214" fmla="*/ 428465 h 1572451"/>
              <a:gd name="connsiteX1215" fmla="*/ 817117 w 1165365"/>
              <a:gd name="connsiteY1215" fmla="*/ 428923 h 1572451"/>
              <a:gd name="connsiteX1216" fmla="*/ 818768 w 1165365"/>
              <a:gd name="connsiteY1216" fmla="*/ 429136 h 1572451"/>
              <a:gd name="connsiteX1217" fmla="*/ 820485 w 1165365"/>
              <a:gd name="connsiteY1217" fmla="*/ 428923 h 1572451"/>
              <a:gd name="connsiteX1218" fmla="*/ 821842 w 1165365"/>
              <a:gd name="connsiteY1218" fmla="*/ 428384 h 1572451"/>
              <a:gd name="connsiteX1219" fmla="*/ 822807 w 1165365"/>
              <a:gd name="connsiteY1219" fmla="*/ 427501 h 1572451"/>
              <a:gd name="connsiteX1220" fmla="*/ 823183 w 1165365"/>
              <a:gd name="connsiteY1220" fmla="*/ 425996 h 1572451"/>
              <a:gd name="connsiteX1221" fmla="*/ 823183 w 1165365"/>
              <a:gd name="connsiteY1221" fmla="*/ 424132 h 1572451"/>
              <a:gd name="connsiteX1222" fmla="*/ 823641 w 1165365"/>
              <a:gd name="connsiteY1222" fmla="*/ 422710 h 1572451"/>
              <a:gd name="connsiteX1223" fmla="*/ 824017 w 1165365"/>
              <a:gd name="connsiteY1223" fmla="*/ 421205 h 1572451"/>
              <a:gd name="connsiteX1224" fmla="*/ 825358 w 1165365"/>
              <a:gd name="connsiteY1224" fmla="*/ 420682 h 1572451"/>
              <a:gd name="connsiteX1225" fmla="*/ 826633 w 1165365"/>
              <a:gd name="connsiteY1225" fmla="*/ 421287 h 1572451"/>
              <a:gd name="connsiteX1226" fmla="*/ 827451 w 1165365"/>
              <a:gd name="connsiteY1226" fmla="*/ 420159 h 1572451"/>
              <a:gd name="connsiteX1227" fmla="*/ 828203 w 1165365"/>
              <a:gd name="connsiteY1227" fmla="*/ 419031 h 1572451"/>
              <a:gd name="connsiteX1228" fmla="*/ 828808 w 1165365"/>
              <a:gd name="connsiteY1228" fmla="*/ 417755 h 1572451"/>
              <a:gd name="connsiteX1229" fmla="*/ 829544 w 1165365"/>
              <a:gd name="connsiteY1229" fmla="*/ 416643 h 1572451"/>
              <a:gd name="connsiteX1230" fmla="*/ 830901 w 1165365"/>
              <a:gd name="connsiteY1230" fmla="*/ 416872 h 1572451"/>
              <a:gd name="connsiteX1231" fmla="*/ 832013 w 1165365"/>
              <a:gd name="connsiteY1231" fmla="*/ 417608 h 1572451"/>
              <a:gd name="connsiteX1232" fmla="*/ 833517 w 1165365"/>
              <a:gd name="connsiteY1232" fmla="*/ 417984 h 1572451"/>
              <a:gd name="connsiteX1233" fmla="*/ 834416 w 1165365"/>
              <a:gd name="connsiteY1233" fmla="*/ 418589 h 1572451"/>
              <a:gd name="connsiteX1234" fmla="*/ 836133 w 1165365"/>
              <a:gd name="connsiteY1234" fmla="*/ 418818 h 1572451"/>
              <a:gd name="connsiteX1235" fmla="*/ 837114 w 1165365"/>
              <a:gd name="connsiteY1235" fmla="*/ 418213 h 1572451"/>
              <a:gd name="connsiteX1236" fmla="*/ 838226 w 1165365"/>
              <a:gd name="connsiteY1236" fmla="*/ 417543 h 1572451"/>
              <a:gd name="connsiteX1237" fmla="*/ 839583 w 1165365"/>
              <a:gd name="connsiteY1237" fmla="*/ 417019 h 1572451"/>
              <a:gd name="connsiteX1238" fmla="*/ 840548 w 1165365"/>
              <a:gd name="connsiteY1238" fmla="*/ 416038 h 1572451"/>
              <a:gd name="connsiteX1239" fmla="*/ 840924 w 1165365"/>
              <a:gd name="connsiteY1239" fmla="*/ 414616 h 1572451"/>
              <a:gd name="connsiteX1240" fmla="*/ 841300 w 1165365"/>
              <a:gd name="connsiteY1240" fmla="*/ 413128 h 1572451"/>
              <a:gd name="connsiteX1241" fmla="*/ 841529 w 1165365"/>
              <a:gd name="connsiteY1241" fmla="*/ 411476 h 1572451"/>
              <a:gd name="connsiteX1242" fmla="*/ 841905 w 1165365"/>
              <a:gd name="connsiteY1242" fmla="*/ 409972 h 1572451"/>
              <a:gd name="connsiteX1243" fmla="*/ 842494 w 1165365"/>
              <a:gd name="connsiteY1243" fmla="*/ 408713 h 1572451"/>
              <a:gd name="connsiteX1244" fmla="*/ 843328 w 1165365"/>
              <a:gd name="connsiteY1244" fmla="*/ 407585 h 1572451"/>
              <a:gd name="connsiteX1245" fmla="*/ 844227 w 1165365"/>
              <a:gd name="connsiteY1245" fmla="*/ 406685 h 1572451"/>
              <a:gd name="connsiteX1246" fmla="*/ 845192 w 1165365"/>
              <a:gd name="connsiteY1246" fmla="*/ 405786 h 1572451"/>
              <a:gd name="connsiteX1247" fmla="*/ 846320 w 1165365"/>
              <a:gd name="connsiteY1247" fmla="*/ 405034 h 1572451"/>
              <a:gd name="connsiteX1248" fmla="*/ 847661 w 1165365"/>
              <a:gd name="connsiteY1248" fmla="*/ 404511 h 1572451"/>
              <a:gd name="connsiteX1249" fmla="*/ 849018 w 1165365"/>
              <a:gd name="connsiteY1249" fmla="*/ 403988 h 1572451"/>
              <a:gd name="connsiteX1250" fmla="*/ 850359 w 1165365"/>
              <a:gd name="connsiteY1250" fmla="*/ 403464 h 1572451"/>
              <a:gd name="connsiteX1251" fmla="*/ 851487 w 1165365"/>
              <a:gd name="connsiteY1251" fmla="*/ 402712 h 1572451"/>
              <a:gd name="connsiteX1252" fmla="*/ 852828 w 1165365"/>
              <a:gd name="connsiteY1252" fmla="*/ 402189 h 1572451"/>
              <a:gd name="connsiteX1253" fmla="*/ 853956 w 1165365"/>
              <a:gd name="connsiteY1253" fmla="*/ 401437 h 1572451"/>
              <a:gd name="connsiteX1254" fmla="*/ 855068 w 1165365"/>
              <a:gd name="connsiteY1254" fmla="*/ 400701 h 1572451"/>
              <a:gd name="connsiteX1255" fmla="*/ 856049 w 1165365"/>
              <a:gd name="connsiteY1255" fmla="*/ 399802 h 1572451"/>
              <a:gd name="connsiteX1256" fmla="*/ 857177 w 1165365"/>
              <a:gd name="connsiteY1256" fmla="*/ 399131 h 1572451"/>
              <a:gd name="connsiteX1257" fmla="*/ 858371 w 1165365"/>
              <a:gd name="connsiteY1257" fmla="*/ 398379 h 1572451"/>
              <a:gd name="connsiteX1258" fmla="*/ 859712 w 1165365"/>
              <a:gd name="connsiteY1258" fmla="*/ 397856 h 1572451"/>
              <a:gd name="connsiteX1259" fmla="*/ 860987 w 1165365"/>
              <a:gd name="connsiteY1259" fmla="*/ 397251 h 1572451"/>
              <a:gd name="connsiteX1260" fmla="*/ 862328 w 1165365"/>
              <a:gd name="connsiteY1260" fmla="*/ 396728 h 1572451"/>
              <a:gd name="connsiteX1261" fmla="*/ 863832 w 1165365"/>
              <a:gd name="connsiteY1261" fmla="*/ 396433 h 1572451"/>
              <a:gd name="connsiteX1262" fmla="*/ 865549 w 1165365"/>
              <a:gd name="connsiteY1262" fmla="*/ 396204 h 1572451"/>
              <a:gd name="connsiteX1263" fmla="*/ 867282 w 1165365"/>
              <a:gd name="connsiteY1263" fmla="*/ 396433 h 1572451"/>
              <a:gd name="connsiteX1264" fmla="*/ 868918 w 1165365"/>
              <a:gd name="connsiteY1264" fmla="*/ 396662 h 1572451"/>
              <a:gd name="connsiteX1265" fmla="*/ 870046 w 1165365"/>
              <a:gd name="connsiteY1265" fmla="*/ 397398 h 1572451"/>
              <a:gd name="connsiteX1266" fmla="*/ 871387 w 1165365"/>
              <a:gd name="connsiteY1266" fmla="*/ 398003 h 1572451"/>
              <a:gd name="connsiteX1267" fmla="*/ 872744 w 1165365"/>
              <a:gd name="connsiteY1267" fmla="*/ 398526 h 1572451"/>
              <a:gd name="connsiteX1268" fmla="*/ 874297 w 1165365"/>
              <a:gd name="connsiteY1268" fmla="*/ 398592 h 1572451"/>
              <a:gd name="connsiteX1269" fmla="*/ 874608 w 1165365"/>
              <a:gd name="connsiteY1269" fmla="*/ 398608 h 1572451"/>
              <a:gd name="connsiteX1270" fmla="*/ 875965 w 1165365"/>
              <a:gd name="connsiteY1270" fmla="*/ 398068 h 1572451"/>
              <a:gd name="connsiteX1271" fmla="*/ 876848 w 1165365"/>
              <a:gd name="connsiteY1271" fmla="*/ 397185 h 1572451"/>
              <a:gd name="connsiteX1272" fmla="*/ 877453 w 1165365"/>
              <a:gd name="connsiteY1272" fmla="*/ 395828 h 1572451"/>
              <a:gd name="connsiteX1273" fmla="*/ 877911 w 1165365"/>
              <a:gd name="connsiteY1273" fmla="*/ 394406 h 1572451"/>
              <a:gd name="connsiteX1274" fmla="*/ 878009 w 1165365"/>
              <a:gd name="connsiteY1274" fmla="*/ 393278 h 1572451"/>
              <a:gd name="connsiteX1275" fmla="*/ 878058 w 1165365"/>
              <a:gd name="connsiteY1275" fmla="*/ 392689 h 1572451"/>
              <a:gd name="connsiteX1276" fmla="*/ 878499 w 1165365"/>
              <a:gd name="connsiteY1276" fmla="*/ 391266 h 1572451"/>
              <a:gd name="connsiteX1277" fmla="*/ 879104 w 1165365"/>
              <a:gd name="connsiteY1277" fmla="*/ 389991 h 1572451"/>
              <a:gd name="connsiteX1278" fmla="*/ 879480 w 1165365"/>
              <a:gd name="connsiteY1278" fmla="*/ 388503 h 1572451"/>
              <a:gd name="connsiteX1279" fmla="*/ 879857 w 1165365"/>
              <a:gd name="connsiteY1279" fmla="*/ 386999 h 1572451"/>
              <a:gd name="connsiteX1280" fmla="*/ 880216 w 1165365"/>
              <a:gd name="connsiteY1280" fmla="*/ 385576 h 1572451"/>
              <a:gd name="connsiteX1281" fmla="*/ 880821 w 1165365"/>
              <a:gd name="connsiteY1281" fmla="*/ 384235 h 1572451"/>
              <a:gd name="connsiteX1282" fmla="*/ 881426 w 1165365"/>
              <a:gd name="connsiteY1282" fmla="*/ 382960 h 1572451"/>
              <a:gd name="connsiteX1283" fmla="*/ 882178 w 1165365"/>
              <a:gd name="connsiteY1283" fmla="*/ 381831 h 1572451"/>
              <a:gd name="connsiteX1284" fmla="*/ 882996 w 1165365"/>
              <a:gd name="connsiteY1284" fmla="*/ 380785 h 1572451"/>
              <a:gd name="connsiteX1285" fmla="*/ 884124 w 1165365"/>
              <a:gd name="connsiteY1285" fmla="*/ 380033 h 1572451"/>
              <a:gd name="connsiteX1286" fmla="*/ 885236 w 1165365"/>
              <a:gd name="connsiteY1286" fmla="*/ 379281 h 1572451"/>
              <a:gd name="connsiteX1287" fmla="*/ 886430 w 1165365"/>
              <a:gd name="connsiteY1287" fmla="*/ 378610 h 1572451"/>
              <a:gd name="connsiteX1288" fmla="*/ 887558 w 1165365"/>
              <a:gd name="connsiteY1288" fmla="*/ 377858 h 1572451"/>
              <a:gd name="connsiteX1289" fmla="*/ 888915 w 1165365"/>
              <a:gd name="connsiteY1289" fmla="*/ 377335 h 1572451"/>
              <a:gd name="connsiteX1290" fmla="*/ 890403 w 1165365"/>
              <a:gd name="connsiteY1290" fmla="*/ 376975 h 1572451"/>
              <a:gd name="connsiteX1291" fmla="*/ 891744 w 1165365"/>
              <a:gd name="connsiteY1291" fmla="*/ 376452 h 1572451"/>
              <a:gd name="connsiteX1292" fmla="*/ 892872 w 1165365"/>
              <a:gd name="connsiteY1292" fmla="*/ 375700 h 1572451"/>
              <a:gd name="connsiteX1293" fmla="*/ 893853 w 1165365"/>
              <a:gd name="connsiteY1293" fmla="*/ 374801 h 1572451"/>
              <a:gd name="connsiteX1294" fmla="*/ 894818 w 1165365"/>
              <a:gd name="connsiteY1294" fmla="*/ 373901 h 1572451"/>
              <a:gd name="connsiteX1295" fmla="*/ 895570 w 1165365"/>
              <a:gd name="connsiteY1295" fmla="*/ 372773 h 1572451"/>
              <a:gd name="connsiteX1296" fmla="*/ 896322 w 1165365"/>
              <a:gd name="connsiteY1296" fmla="*/ 371726 h 1572451"/>
              <a:gd name="connsiteX1297" fmla="*/ 897287 w 1165365"/>
              <a:gd name="connsiteY1297" fmla="*/ 370762 h 1572451"/>
              <a:gd name="connsiteX1298" fmla="*/ 898039 w 1165365"/>
              <a:gd name="connsiteY1298" fmla="*/ 369715 h 1572451"/>
              <a:gd name="connsiteX1299" fmla="*/ 899020 w 1165365"/>
              <a:gd name="connsiteY1299" fmla="*/ 368816 h 1572451"/>
              <a:gd name="connsiteX1300" fmla="*/ 900132 w 1165365"/>
              <a:gd name="connsiteY1300" fmla="*/ 368064 h 1572451"/>
              <a:gd name="connsiteX1301" fmla="*/ 901113 w 1165365"/>
              <a:gd name="connsiteY1301" fmla="*/ 367165 h 1572451"/>
              <a:gd name="connsiteX1302" fmla="*/ 901931 w 1165365"/>
              <a:gd name="connsiteY1302" fmla="*/ 366036 h 1572451"/>
              <a:gd name="connsiteX1303" fmla="*/ 902683 w 1165365"/>
              <a:gd name="connsiteY1303" fmla="*/ 364924 h 1572451"/>
              <a:gd name="connsiteX1304" fmla="*/ 903059 w 1165365"/>
              <a:gd name="connsiteY1304" fmla="*/ 363861 h 1572451"/>
              <a:gd name="connsiteX1305" fmla="*/ 903272 w 1165365"/>
              <a:gd name="connsiteY1305" fmla="*/ 362145 h 1572451"/>
              <a:gd name="connsiteX1306" fmla="*/ 903648 w 1165365"/>
              <a:gd name="connsiteY1306" fmla="*/ 360722 h 1572451"/>
              <a:gd name="connsiteX1307" fmla="*/ 904105 w 1165365"/>
              <a:gd name="connsiteY1307" fmla="*/ 359234 h 1572451"/>
              <a:gd name="connsiteX1308" fmla="*/ 904858 w 1165365"/>
              <a:gd name="connsiteY1308" fmla="*/ 358106 h 1572451"/>
              <a:gd name="connsiteX1309" fmla="*/ 905593 w 1165365"/>
              <a:gd name="connsiteY1309" fmla="*/ 357059 h 1572451"/>
              <a:gd name="connsiteX1310" fmla="*/ 906427 w 1165365"/>
              <a:gd name="connsiteY1310" fmla="*/ 355931 h 1572451"/>
              <a:gd name="connsiteX1311" fmla="*/ 907327 w 1165365"/>
              <a:gd name="connsiteY1311" fmla="*/ 355032 h 1572451"/>
              <a:gd name="connsiteX1312" fmla="*/ 908291 w 1165365"/>
              <a:gd name="connsiteY1312" fmla="*/ 354132 h 1572451"/>
              <a:gd name="connsiteX1313" fmla="*/ 909485 w 1165365"/>
              <a:gd name="connsiteY1313" fmla="*/ 353397 h 1572451"/>
              <a:gd name="connsiteX1314" fmla="*/ 910613 w 1165365"/>
              <a:gd name="connsiteY1314" fmla="*/ 352645 h 1572451"/>
              <a:gd name="connsiteX1315" fmla="*/ 911742 w 1165365"/>
              <a:gd name="connsiteY1315" fmla="*/ 351974 h 1572451"/>
              <a:gd name="connsiteX1316" fmla="*/ 912853 w 1165365"/>
              <a:gd name="connsiteY1316" fmla="*/ 351222 h 1572451"/>
              <a:gd name="connsiteX1317" fmla="*/ 914211 w 1165365"/>
              <a:gd name="connsiteY1317" fmla="*/ 350699 h 1572451"/>
              <a:gd name="connsiteX1318" fmla="*/ 915551 w 1165365"/>
              <a:gd name="connsiteY1318" fmla="*/ 350176 h 1572451"/>
              <a:gd name="connsiteX1319" fmla="*/ 916909 w 1165365"/>
              <a:gd name="connsiteY1319" fmla="*/ 349652 h 1572451"/>
              <a:gd name="connsiteX1320" fmla="*/ 918020 w 1165365"/>
              <a:gd name="connsiteY1320" fmla="*/ 348900 h 1572451"/>
              <a:gd name="connsiteX1321" fmla="*/ 919378 w 1165365"/>
              <a:gd name="connsiteY1321" fmla="*/ 348377 h 1572451"/>
              <a:gd name="connsiteX1322" fmla="*/ 920490 w 1165365"/>
              <a:gd name="connsiteY1322" fmla="*/ 347625 h 1572451"/>
              <a:gd name="connsiteX1323" fmla="*/ 921471 w 1165365"/>
              <a:gd name="connsiteY1323" fmla="*/ 346725 h 1572451"/>
              <a:gd name="connsiteX1324" fmla="*/ 922435 w 1165365"/>
              <a:gd name="connsiteY1324" fmla="*/ 345826 h 1572451"/>
              <a:gd name="connsiteX1325" fmla="*/ 923187 w 1165365"/>
              <a:gd name="connsiteY1325" fmla="*/ 344714 h 1572451"/>
              <a:gd name="connsiteX1326" fmla="*/ 924169 w 1165365"/>
              <a:gd name="connsiteY1326" fmla="*/ 343815 h 1572451"/>
              <a:gd name="connsiteX1327" fmla="*/ 925133 w 1165365"/>
              <a:gd name="connsiteY1327" fmla="*/ 342916 h 1572451"/>
              <a:gd name="connsiteX1328" fmla="*/ 925885 w 1165365"/>
              <a:gd name="connsiteY1328" fmla="*/ 341787 h 1572451"/>
              <a:gd name="connsiteX1329" fmla="*/ 926850 w 1165365"/>
              <a:gd name="connsiteY1329" fmla="*/ 340888 h 1572451"/>
              <a:gd name="connsiteX1330" fmla="*/ 927602 w 1165365"/>
              <a:gd name="connsiteY1330" fmla="*/ 339760 h 1572451"/>
              <a:gd name="connsiteX1331" fmla="*/ 928354 w 1165365"/>
              <a:gd name="connsiteY1331" fmla="*/ 338713 h 1572451"/>
              <a:gd name="connsiteX1332" fmla="*/ 929172 w 1165365"/>
              <a:gd name="connsiteY1332" fmla="*/ 337602 h 1572451"/>
              <a:gd name="connsiteX1333" fmla="*/ 929777 w 1165365"/>
              <a:gd name="connsiteY1333" fmla="*/ 336326 h 1572451"/>
              <a:gd name="connsiteX1334" fmla="*/ 930300 w 1165365"/>
              <a:gd name="connsiteY1334" fmla="*/ 334969 h 1572451"/>
              <a:gd name="connsiteX1335" fmla="*/ 931118 w 1165365"/>
              <a:gd name="connsiteY1335" fmla="*/ 333922 h 1572451"/>
              <a:gd name="connsiteX1336" fmla="*/ 931723 w 1165365"/>
              <a:gd name="connsiteY1336" fmla="*/ 332663 h 1572451"/>
              <a:gd name="connsiteX1337" fmla="*/ 932099 w 1165365"/>
              <a:gd name="connsiteY1337" fmla="*/ 331159 h 1572451"/>
              <a:gd name="connsiteX1338" fmla="*/ 932704 w 1165365"/>
              <a:gd name="connsiteY1338" fmla="*/ 329884 h 1572451"/>
              <a:gd name="connsiteX1339" fmla="*/ 933292 w 1165365"/>
              <a:gd name="connsiteY1339" fmla="*/ 328608 h 1572451"/>
              <a:gd name="connsiteX1340" fmla="*/ 933669 w 1165365"/>
              <a:gd name="connsiteY1340" fmla="*/ 327120 h 1572451"/>
              <a:gd name="connsiteX1341" fmla="*/ 934274 w 1165365"/>
              <a:gd name="connsiteY1341" fmla="*/ 325845 h 1572451"/>
              <a:gd name="connsiteX1342" fmla="*/ 935009 w 1165365"/>
              <a:gd name="connsiteY1342" fmla="*/ 324717 h 1572451"/>
              <a:gd name="connsiteX1343" fmla="*/ 935614 w 1165365"/>
              <a:gd name="connsiteY1343" fmla="*/ 323441 h 1572451"/>
              <a:gd name="connsiteX1344" fmla="*/ 936367 w 1165365"/>
              <a:gd name="connsiteY1344" fmla="*/ 322329 h 1572451"/>
              <a:gd name="connsiteX1345" fmla="*/ 936955 w 1165365"/>
              <a:gd name="connsiteY1345" fmla="*/ 321054 h 1572451"/>
              <a:gd name="connsiteX1346" fmla="*/ 937707 w 1165365"/>
              <a:gd name="connsiteY1346" fmla="*/ 319926 h 1572451"/>
              <a:gd name="connsiteX1347" fmla="*/ 938541 w 1165365"/>
              <a:gd name="connsiteY1347" fmla="*/ 318879 h 1572451"/>
              <a:gd name="connsiteX1348" fmla="*/ 939277 w 1165365"/>
              <a:gd name="connsiteY1348" fmla="*/ 317767 h 1572451"/>
              <a:gd name="connsiteX1349" fmla="*/ 940258 w 1165365"/>
              <a:gd name="connsiteY1349" fmla="*/ 316868 h 1572451"/>
              <a:gd name="connsiteX1350" fmla="*/ 941386 w 1165365"/>
              <a:gd name="connsiteY1350" fmla="*/ 316116 h 1572451"/>
              <a:gd name="connsiteX1351" fmla="*/ 942351 w 1165365"/>
              <a:gd name="connsiteY1351" fmla="*/ 315217 h 1572451"/>
              <a:gd name="connsiteX1352" fmla="*/ 943332 w 1165365"/>
              <a:gd name="connsiteY1352" fmla="*/ 314317 h 1572451"/>
              <a:gd name="connsiteX1353" fmla="*/ 944068 w 1165365"/>
              <a:gd name="connsiteY1353" fmla="*/ 313189 h 1572451"/>
              <a:gd name="connsiteX1354" fmla="*/ 944820 w 1165365"/>
              <a:gd name="connsiteY1354" fmla="*/ 312077 h 1572451"/>
              <a:gd name="connsiteX1355" fmla="*/ 945409 w 1165365"/>
              <a:gd name="connsiteY1355" fmla="*/ 311309 h 1572451"/>
              <a:gd name="connsiteX1356" fmla="*/ 945638 w 1165365"/>
              <a:gd name="connsiteY1356" fmla="*/ 311031 h 1572451"/>
              <a:gd name="connsiteX1357" fmla="*/ 946177 w 1165365"/>
              <a:gd name="connsiteY1357" fmla="*/ 309755 h 1572451"/>
              <a:gd name="connsiteX1358" fmla="*/ 946619 w 1165365"/>
              <a:gd name="connsiteY1358" fmla="*/ 308251 h 1572451"/>
              <a:gd name="connsiteX1359" fmla="*/ 946995 w 1165365"/>
              <a:gd name="connsiteY1359" fmla="*/ 306763 h 1572451"/>
              <a:gd name="connsiteX1360" fmla="*/ 946995 w 1165365"/>
              <a:gd name="connsiteY1360" fmla="*/ 304964 h 1572451"/>
              <a:gd name="connsiteX1361" fmla="*/ 947436 w 1165365"/>
              <a:gd name="connsiteY1361" fmla="*/ 303460 h 1572451"/>
              <a:gd name="connsiteX1362" fmla="*/ 947665 w 1165365"/>
              <a:gd name="connsiteY1362" fmla="*/ 301808 h 1572451"/>
              <a:gd name="connsiteX1363" fmla="*/ 948793 w 1165365"/>
              <a:gd name="connsiteY1363" fmla="*/ 301073 h 1572451"/>
              <a:gd name="connsiteX1364" fmla="*/ 949905 w 1165365"/>
              <a:gd name="connsiteY1364" fmla="*/ 300386 h 1572451"/>
              <a:gd name="connsiteX1365" fmla="*/ 950886 w 1165365"/>
              <a:gd name="connsiteY1365" fmla="*/ 299421 h 1572451"/>
              <a:gd name="connsiteX1366" fmla="*/ 951851 w 1165365"/>
              <a:gd name="connsiteY1366" fmla="*/ 298522 h 1572451"/>
              <a:gd name="connsiteX1367" fmla="*/ 952456 w 1165365"/>
              <a:gd name="connsiteY1367" fmla="*/ 297247 h 1572451"/>
              <a:gd name="connsiteX1368" fmla="*/ 952456 w 1165365"/>
              <a:gd name="connsiteY1368" fmla="*/ 295383 h 1572451"/>
              <a:gd name="connsiteX1369" fmla="*/ 952080 w 1165365"/>
              <a:gd name="connsiteY1369" fmla="*/ 293878 h 1572451"/>
              <a:gd name="connsiteX1370" fmla="*/ 952162 w 1165365"/>
              <a:gd name="connsiteY1370" fmla="*/ 292079 h 1572451"/>
              <a:gd name="connsiteX1371" fmla="*/ 952751 w 1165365"/>
              <a:gd name="connsiteY1371" fmla="*/ 290820 h 1572451"/>
              <a:gd name="connsiteX1372" fmla="*/ 953879 w 1165365"/>
              <a:gd name="connsiteY1372" fmla="*/ 290068 h 1572451"/>
              <a:gd name="connsiteX1373" fmla="*/ 955383 w 1165365"/>
              <a:gd name="connsiteY1373" fmla="*/ 289692 h 1572451"/>
              <a:gd name="connsiteX1374" fmla="*/ 957100 w 1165365"/>
              <a:gd name="connsiteY1374" fmla="*/ 289545 h 1572451"/>
              <a:gd name="connsiteX1375" fmla="*/ 958964 w 1165365"/>
              <a:gd name="connsiteY1375" fmla="*/ 289610 h 1572451"/>
              <a:gd name="connsiteX1376" fmla="*/ 959945 w 1165365"/>
              <a:gd name="connsiteY1376" fmla="*/ 289022 h 1572451"/>
              <a:gd name="connsiteX1377" fmla="*/ 961662 w 1165365"/>
              <a:gd name="connsiteY1377" fmla="*/ 288875 h 1572451"/>
              <a:gd name="connsiteX1378" fmla="*/ 963313 w 1165365"/>
              <a:gd name="connsiteY1378" fmla="*/ 289087 h 1572451"/>
              <a:gd name="connsiteX1379" fmla="*/ 964278 w 1165365"/>
              <a:gd name="connsiteY1379" fmla="*/ 289987 h 1572451"/>
              <a:gd name="connsiteX1380" fmla="*/ 965177 w 1165365"/>
              <a:gd name="connsiteY1380" fmla="*/ 290968 h 1572451"/>
              <a:gd name="connsiteX1381" fmla="*/ 966306 w 1165365"/>
              <a:gd name="connsiteY1381" fmla="*/ 291703 h 1572451"/>
              <a:gd name="connsiteX1382" fmla="*/ 967646 w 1165365"/>
              <a:gd name="connsiteY1382" fmla="*/ 292308 h 1572451"/>
              <a:gd name="connsiteX1383" fmla="*/ 969380 w 1165365"/>
              <a:gd name="connsiteY1383" fmla="*/ 292456 h 1572451"/>
              <a:gd name="connsiteX1384" fmla="*/ 970868 w 1165365"/>
              <a:gd name="connsiteY1384" fmla="*/ 292913 h 1572451"/>
              <a:gd name="connsiteX1385" fmla="*/ 972372 w 1165365"/>
              <a:gd name="connsiteY1385" fmla="*/ 292537 h 1572451"/>
              <a:gd name="connsiteX1386" fmla="*/ 972961 w 1165365"/>
              <a:gd name="connsiteY1386" fmla="*/ 291262 h 1572451"/>
              <a:gd name="connsiteX1387" fmla="*/ 973190 w 1165365"/>
              <a:gd name="connsiteY1387" fmla="*/ 289610 h 1572451"/>
              <a:gd name="connsiteX1388" fmla="*/ 973419 w 1165365"/>
              <a:gd name="connsiteY1388" fmla="*/ 287894 h 1572451"/>
              <a:gd name="connsiteX1389" fmla="*/ 974318 w 1165365"/>
              <a:gd name="connsiteY1389" fmla="*/ 286994 h 1572451"/>
              <a:gd name="connsiteX1390" fmla="*/ 975806 w 1165365"/>
              <a:gd name="connsiteY1390" fmla="*/ 287452 h 1572451"/>
              <a:gd name="connsiteX1391" fmla="*/ 977375 w 1165365"/>
              <a:gd name="connsiteY1391" fmla="*/ 287812 h 1572451"/>
              <a:gd name="connsiteX1392" fmla="*/ 978651 w 1165365"/>
              <a:gd name="connsiteY1392" fmla="*/ 288335 h 1572451"/>
              <a:gd name="connsiteX1393" fmla="*/ 980008 w 1165365"/>
              <a:gd name="connsiteY1393" fmla="*/ 288940 h 1572451"/>
              <a:gd name="connsiteX1394" fmla="*/ 981283 w 1165365"/>
              <a:gd name="connsiteY1394" fmla="*/ 289545 h 1572451"/>
              <a:gd name="connsiteX1395" fmla="*/ 982395 w 1165365"/>
              <a:gd name="connsiteY1395" fmla="*/ 290281 h 1572451"/>
              <a:gd name="connsiteX1396" fmla="*/ 983752 w 1165365"/>
              <a:gd name="connsiteY1396" fmla="*/ 290820 h 1572451"/>
              <a:gd name="connsiteX1397" fmla="*/ 984864 w 1165365"/>
              <a:gd name="connsiteY1397" fmla="*/ 291638 h 1572451"/>
              <a:gd name="connsiteX1398" fmla="*/ 986222 w 1165365"/>
              <a:gd name="connsiteY1398" fmla="*/ 292161 h 1572451"/>
              <a:gd name="connsiteX1399" fmla="*/ 987710 w 1165365"/>
              <a:gd name="connsiteY1399" fmla="*/ 292537 h 1572451"/>
              <a:gd name="connsiteX1400" fmla="*/ 989214 w 1165365"/>
              <a:gd name="connsiteY1400" fmla="*/ 292979 h 1572451"/>
              <a:gd name="connsiteX1401" fmla="*/ 990702 w 1165365"/>
              <a:gd name="connsiteY1401" fmla="*/ 293355 h 1572451"/>
              <a:gd name="connsiteX1402" fmla="*/ 992206 w 1165365"/>
              <a:gd name="connsiteY1402" fmla="*/ 293731 h 1572451"/>
              <a:gd name="connsiteX1403" fmla="*/ 993923 w 1165365"/>
              <a:gd name="connsiteY1403" fmla="*/ 293960 h 1572451"/>
              <a:gd name="connsiteX1404" fmla="*/ 995803 w 1165365"/>
              <a:gd name="connsiteY1404" fmla="*/ 293960 h 1572451"/>
              <a:gd name="connsiteX1405" fmla="*/ 997520 w 1165365"/>
              <a:gd name="connsiteY1405" fmla="*/ 293813 h 1572451"/>
              <a:gd name="connsiteX1406" fmla="*/ 999008 w 1165365"/>
              <a:gd name="connsiteY1406" fmla="*/ 293437 h 1572451"/>
              <a:gd name="connsiteX1407" fmla="*/ 1000741 w 1165365"/>
              <a:gd name="connsiteY1407" fmla="*/ 293289 h 1572451"/>
              <a:gd name="connsiteX1408" fmla="*/ 1002229 w 1165365"/>
              <a:gd name="connsiteY1408" fmla="*/ 292979 h 1572451"/>
              <a:gd name="connsiteX1409" fmla="*/ 1003799 w 1165365"/>
              <a:gd name="connsiteY1409" fmla="*/ 292456 h 1572451"/>
              <a:gd name="connsiteX1410" fmla="*/ 1005303 w 1165365"/>
              <a:gd name="connsiteY1410" fmla="*/ 292079 h 1572451"/>
              <a:gd name="connsiteX1411" fmla="*/ 1006808 w 1165365"/>
              <a:gd name="connsiteY1411" fmla="*/ 291703 h 1572451"/>
              <a:gd name="connsiteX1412" fmla="*/ 1008525 w 1165365"/>
              <a:gd name="connsiteY1412" fmla="*/ 291932 h 1572451"/>
              <a:gd name="connsiteX1413" fmla="*/ 1010013 w 1165365"/>
              <a:gd name="connsiteY1413" fmla="*/ 292308 h 1572451"/>
              <a:gd name="connsiteX1414" fmla="*/ 1011141 w 1165365"/>
              <a:gd name="connsiteY1414" fmla="*/ 293061 h 1572451"/>
              <a:gd name="connsiteX1415" fmla="*/ 1012040 w 1165365"/>
              <a:gd name="connsiteY1415" fmla="*/ 294025 h 1572451"/>
              <a:gd name="connsiteX1416" fmla="*/ 1013168 w 1165365"/>
              <a:gd name="connsiteY1416" fmla="*/ 294778 h 1572451"/>
              <a:gd name="connsiteX1417" fmla="*/ 1014738 w 1165365"/>
              <a:gd name="connsiteY1417" fmla="*/ 295154 h 1572451"/>
              <a:gd name="connsiteX1418" fmla="*/ 1016226 w 1165365"/>
              <a:gd name="connsiteY1418" fmla="*/ 294859 h 1572451"/>
              <a:gd name="connsiteX1419" fmla="*/ 1017354 w 1165365"/>
              <a:gd name="connsiteY1419" fmla="*/ 294107 h 1572451"/>
              <a:gd name="connsiteX1420" fmla="*/ 1018335 w 1165365"/>
              <a:gd name="connsiteY1420" fmla="*/ 293208 h 1572451"/>
              <a:gd name="connsiteX1421" fmla="*/ 1019300 w 1165365"/>
              <a:gd name="connsiteY1421" fmla="*/ 292308 h 1572451"/>
              <a:gd name="connsiteX1422" fmla="*/ 1020281 w 1165365"/>
              <a:gd name="connsiteY1422" fmla="*/ 291409 h 1572451"/>
              <a:gd name="connsiteX1423" fmla="*/ 1021164 w 1165365"/>
              <a:gd name="connsiteY1423" fmla="*/ 290444 h 1572451"/>
              <a:gd name="connsiteX1424" fmla="*/ 1021998 w 1165365"/>
              <a:gd name="connsiteY1424" fmla="*/ 289692 h 1572451"/>
              <a:gd name="connsiteX1425" fmla="*/ 1022750 w 1165365"/>
              <a:gd name="connsiteY1425" fmla="*/ 288417 h 1572451"/>
              <a:gd name="connsiteX1426" fmla="*/ 1023339 w 1165365"/>
              <a:gd name="connsiteY1426" fmla="*/ 287141 h 1572451"/>
              <a:gd name="connsiteX1427" fmla="*/ 1023944 w 1165365"/>
              <a:gd name="connsiteY1427" fmla="*/ 285866 h 1572451"/>
              <a:gd name="connsiteX1428" fmla="*/ 1024320 w 1165365"/>
              <a:gd name="connsiteY1428" fmla="*/ 284443 h 1572451"/>
              <a:gd name="connsiteX1429" fmla="*/ 1025072 w 1165365"/>
              <a:gd name="connsiteY1429" fmla="*/ 283332 h 1572451"/>
              <a:gd name="connsiteX1430" fmla="*/ 1026413 w 1165365"/>
              <a:gd name="connsiteY1430" fmla="*/ 282808 h 1572451"/>
              <a:gd name="connsiteX1431" fmla="*/ 1027983 w 1165365"/>
              <a:gd name="connsiteY1431" fmla="*/ 282432 h 1572451"/>
              <a:gd name="connsiteX1432" fmla="*/ 1029487 w 1165365"/>
              <a:gd name="connsiteY1432" fmla="*/ 282056 h 1572451"/>
              <a:gd name="connsiteX1433" fmla="*/ 1031204 w 1165365"/>
              <a:gd name="connsiteY1433" fmla="*/ 281909 h 1572451"/>
              <a:gd name="connsiteX1434" fmla="*/ 1033068 w 1165365"/>
              <a:gd name="connsiteY1434" fmla="*/ 281974 h 1572451"/>
              <a:gd name="connsiteX1435" fmla="*/ 1034801 w 1165365"/>
              <a:gd name="connsiteY1435" fmla="*/ 282122 h 1572451"/>
              <a:gd name="connsiteX1436" fmla="*/ 1036060 w 1165365"/>
              <a:gd name="connsiteY1436" fmla="*/ 282727 h 1572451"/>
              <a:gd name="connsiteX1437" fmla="*/ 1037417 w 1165365"/>
              <a:gd name="connsiteY1437" fmla="*/ 283332 h 1572451"/>
              <a:gd name="connsiteX1438" fmla="*/ 1038905 w 1165365"/>
              <a:gd name="connsiteY1438" fmla="*/ 283708 h 1572451"/>
              <a:gd name="connsiteX1439" fmla="*/ 1040410 w 1165365"/>
              <a:gd name="connsiteY1439" fmla="*/ 284084 h 1572451"/>
              <a:gd name="connsiteX1440" fmla="*/ 1042274 w 1165365"/>
              <a:gd name="connsiteY1440" fmla="*/ 284149 h 1572451"/>
              <a:gd name="connsiteX1441" fmla="*/ 1044007 w 1165365"/>
              <a:gd name="connsiteY1441" fmla="*/ 283920 h 1572451"/>
              <a:gd name="connsiteX1442" fmla="*/ 1045495 w 1165365"/>
              <a:gd name="connsiteY1442" fmla="*/ 283626 h 1572451"/>
              <a:gd name="connsiteX1443" fmla="*/ 1046705 w 1165365"/>
              <a:gd name="connsiteY1443" fmla="*/ 282874 h 1572451"/>
              <a:gd name="connsiteX1444" fmla="*/ 1047588 w 1165365"/>
              <a:gd name="connsiteY1444" fmla="*/ 281974 h 1572451"/>
              <a:gd name="connsiteX1445" fmla="*/ 1048569 w 1165365"/>
              <a:gd name="connsiteY1445" fmla="*/ 281075 h 1572451"/>
              <a:gd name="connsiteX1446" fmla="*/ 1049386 w 1165365"/>
              <a:gd name="connsiteY1446" fmla="*/ 279963 h 1572451"/>
              <a:gd name="connsiteX1447" fmla="*/ 1050286 w 1165365"/>
              <a:gd name="connsiteY1447" fmla="*/ 279064 h 1572451"/>
              <a:gd name="connsiteX1448" fmla="*/ 1051267 w 1165365"/>
              <a:gd name="connsiteY1448" fmla="*/ 278165 h 1572451"/>
              <a:gd name="connsiteX1449" fmla="*/ 1052232 w 1165365"/>
              <a:gd name="connsiteY1449" fmla="*/ 277265 h 1572451"/>
              <a:gd name="connsiteX1450" fmla="*/ 1053213 w 1165365"/>
              <a:gd name="connsiteY1450" fmla="*/ 276366 h 1572451"/>
              <a:gd name="connsiteX1451" fmla="*/ 1054553 w 1165365"/>
              <a:gd name="connsiteY1451" fmla="*/ 275761 h 1572451"/>
              <a:gd name="connsiteX1452" fmla="*/ 1055911 w 1165365"/>
              <a:gd name="connsiteY1452" fmla="*/ 275238 h 1572451"/>
              <a:gd name="connsiteX1453" fmla="*/ 1057399 w 1165365"/>
              <a:gd name="connsiteY1453" fmla="*/ 274943 h 1572451"/>
              <a:gd name="connsiteX1454" fmla="*/ 1058903 w 1165365"/>
              <a:gd name="connsiteY1454" fmla="*/ 274567 h 1572451"/>
              <a:gd name="connsiteX1455" fmla="*/ 1060620 w 1165365"/>
              <a:gd name="connsiteY1455" fmla="*/ 274420 h 1572451"/>
              <a:gd name="connsiteX1456" fmla="*/ 1062124 w 1165365"/>
              <a:gd name="connsiteY1456" fmla="*/ 274044 h 1572451"/>
              <a:gd name="connsiteX1457" fmla="*/ 1063841 w 1165365"/>
              <a:gd name="connsiteY1457" fmla="*/ 273897 h 1572451"/>
              <a:gd name="connsiteX1458" fmla="*/ 1065558 w 1165365"/>
              <a:gd name="connsiteY1458" fmla="*/ 273750 h 1572451"/>
              <a:gd name="connsiteX1459" fmla="*/ 1066833 w 1165365"/>
              <a:gd name="connsiteY1459" fmla="*/ 273603 h 1572451"/>
              <a:gd name="connsiteX1460" fmla="*/ 1068403 w 1165365"/>
              <a:gd name="connsiteY1460" fmla="*/ 273603 h 1572451"/>
              <a:gd name="connsiteX1461" fmla="*/ 1070054 w 1165365"/>
              <a:gd name="connsiteY1461" fmla="*/ 273439 h 1572451"/>
              <a:gd name="connsiteX1462" fmla="*/ 1071248 w 1165365"/>
              <a:gd name="connsiteY1462" fmla="*/ 272703 h 1572451"/>
              <a:gd name="connsiteX1463" fmla="*/ 1071624 w 1165365"/>
              <a:gd name="connsiteY1463" fmla="*/ 271281 h 1572451"/>
              <a:gd name="connsiteX1464" fmla="*/ 1072229 w 1165365"/>
              <a:gd name="connsiteY1464" fmla="*/ 270005 h 1572451"/>
              <a:gd name="connsiteX1465" fmla="*/ 1073570 w 1165365"/>
              <a:gd name="connsiteY1465" fmla="*/ 269400 h 1572451"/>
              <a:gd name="connsiteX1466" fmla="*/ 1075287 w 1165365"/>
              <a:gd name="connsiteY1466" fmla="*/ 269253 h 1572451"/>
              <a:gd name="connsiteX1467" fmla="*/ 1076791 w 1165365"/>
              <a:gd name="connsiteY1467" fmla="*/ 269629 h 1572451"/>
              <a:gd name="connsiteX1468" fmla="*/ 1078443 w 1165365"/>
              <a:gd name="connsiteY1468" fmla="*/ 269858 h 1572451"/>
              <a:gd name="connsiteX1469" fmla="*/ 1079555 w 1165365"/>
              <a:gd name="connsiteY1469" fmla="*/ 270610 h 1572451"/>
              <a:gd name="connsiteX1470" fmla="*/ 1080160 w 1165365"/>
              <a:gd name="connsiteY1470" fmla="*/ 270872 h 1572451"/>
              <a:gd name="connsiteX1471" fmla="*/ 1080912 w 1165365"/>
              <a:gd name="connsiteY1471" fmla="*/ 271199 h 1572451"/>
              <a:gd name="connsiteX1472" fmla="*/ 1082253 w 1165365"/>
              <a:gd name="connsiteY1472" fmla="*/ 271804 h 1572451"/>
              <a:gd name="connsiteX1473" fmla="*/ 1083381 w 1165365"/>
              <a:gd name="connsiteY1473" fmla="*/ 272556 h 1572451"/>
              <a:gd name="connsiteX1474" fmla="*/ 1084280 w 1165365"/>
              <a:gd name="connsiteY1474" fmla="*/ 273439 h 1572451"/>
              <a:gd name="connsiteX1475" fmla="*/ 1085179 w 1165365"/>
              <a:gd name="connsiteY1475" fmla="*/ 274567 h 1572451"/>
              <a:gd name="connsiteX1476" fmla="*/ 1086144 w 1165365"/>
              <a:gd name="connsiteY1476" fmla="*/ 275548 h 1572451"/>
              <a:gd name="connsiteX1477" fmla="*/ 1086667 w 1165365"/>
              <a:gd name="connsiteY1477" fmla="*/ 276807 h 1572451"/>
              <a:gd name="connsiteX1478" fmla="*/ 1087420 w 1165365"/>
              <a:gd name="connsiteY1478" fmla="*/ 277936 h 1572451"/>
              <a:gd name="connsiteX1479" fmla="*/ 1087796 w 1165365"/>
              <a:gd name="connsiteY1479" fmla="*/ 279440 h 1572451"/>
              <a:gd name="connsiteX1480" fmla="*/ 1087943 w 1165365"/>
              <a:gd name="connsiteY1480" fmla="*/ 281075 h 1572451"/>
              <a:gd name="connsiteX1481" fmla="*/ 1087943 w 1165365"/>
              <a:gd name="connsiteY1481" fmla="*/ 282955 h 1572451"/>
              <a:gd name="connsiteX1482" fmla="*/ 1087861 w 1165365"/>
              <a:gd name="connsiteY1482" fmla="*/ 284819 h 1572451"/>
              <a:gd name="connsiteX1483" fmla="*/ 1087648 w 1165365"/>
              <a:gd name="connsiteY1483" fmla="*/ 286471 h 1572451"/>
              <a:gd name="connsiteX1484" fmla="*/ 1087125 w 1165365"/>
              <a:gd name="connsiteY1484" fmla="*/ 287746 h 1572451"/>
              <a:gd name="connsiteX1485" fmla="*/ 1086144 w 1165365"/>
              <a:gd name="connsiteY1485" fmla="*/ 288646 h 1572451"/>
              <a:gd name="connsiteX1486" fmla="*/ 1084803 w 1165365"/>
              <a:gd name="connsiteY1486" fmla="*/ 289169 h 1572451"/>
              <a:gd name="connsiteX1487" fmla="*/ 1083070 w 1165365"/>
              <a:gd name="connsiteY1487" fmla="*/ 288940 h 1572451"/>
              <a:gd name="connsiteX1488" fmla="*/ 1081958 w 1165365"/>
              <a:gd name="connsiteY1488" fmla="*/ 288188 h 1572451"/>
              <a:gd name="connsiteX1489" fmla="*/ 1080683 w 1165365"/>
              <a:gd name="connsiteY1489" fmla="*/ 287665 h 1572451"/>
              <a:gd name="connsiteX1490" fmla="*/ 1080160 w 1165365"/>
              <a:gd name="connsiteY1490" fmla="*/ 287321 h 1572451"/>
              <a:gd name="connsiteX1491" fmla="*/ 1079555 w 1165365"/>
              <a:gd name="connsiteY1491" fmla="*/ 286913 h 1572451"/>
              <a:gd name="connsiteX1492" fmla="*/ 1077838 w 1165365"/>
              <a:gd name="connsiteY1492" fmla="*/ 286700 h 1572451"/>
              <a:gd name="connsiteX1493" fmla="*/ 1076481 w 1165365"/>
              <a:gd name="connsiteY1493" fmla="*/ 287223 h 1572451"/>
              <a:gd name="connsiteX1494" fmla="*/ 1075516 w 1165365"/>
              <a:gd name="connsiteY1494" fmla="*/ 288123 h 1572451"/>
              <a:gd name="connsiteX1495" fmla="*/ 1074911 w 1165365"/>
              <a:gd name="connsiteY1495" fmla="*/ 289398 h 1572451"/>
              <a:gd name="connsiteX1496" fmla="*/ 1074535 w 1165365"/>
              <a:gd name="connsiteY1496" fmla="*/ 290886 h 1572451"/>
              <a:gd name="connsiteX1497" fmla="*/ 1073946 w 1165365"/>
              <a:gd name="connsiteY1497" fmla="*/ 292390 h 1572451"/>
              <a:gd name="connsiteX1498" fmla="*/ 1073570 w 1165365"/>
              <a:gd name="connsiteY1498" fmla="*/ 293813 h 1572451"/>
              <a:gd name="connsiteX1499" fmla="*/ 1072965 w 1165365"/>
              <a:gd name="connsiteY1499" fmla="*/ 295072 h 1572451"/>
              <a:gd name="connsiteX1500" fmla="*/ 1072000 w 1165365"/>
              <a:gd name="connsiteY1500" fmla="*/ 295971 h 1572451"/>
              <a:gd name="connsiteX1501" fmla="*/ 1071019 w 1165365"/>
              <a:gd name="connsiteY1501" fmla="*/ 296952 h 1572451"/>
              <a:gd name="connsiteX1502" fmla="*/ 1069907 w 1165365"/>
              <a:gd name="connsiteY1502" fmla="*/ 297623 h 1572451"/>
              <a:gd name="connsiteX1503" fmla="*/ 1068779 w 1165365"/>
              <a:gd name="connsiteY1503" fmla="*/ 298375 h 1572451"/>
              <a:gd name="connsiteX1504" fmla="*/ 1067585 w 1165365"/>
              <a:gd name="connsiteY1504" fmla="*/ 299127 h 1572451"/>
              <a:gd name="connsiteX1505" fmla="*/ 1066686 w 1165365"/>
              <a:gd name="connsiteY1505" fmla="*/ 300026 h 1572451"/>
              <a:gd name="connsiteX1506" fmla="*/ 1065852 w 1165365"/>
              <a:gd name="connsiteY1506" fmla="*/ 301073 h 1572451"/>
              <a:gd name="connsiteX1507" fmla="*/ 1065852 w 1165365"/>
              <a:gd name="connsiteY1507" fmla="*/ 302937 h 1572451"/>
              <a:gd name="connsiteX1508" fmla="*/ 1066375 w 1165365"/>
              <a:gd name="connsiteY1508" fmla="*/ 304212 h 1572451"/>
              <a:gd name="connsiteX1509" fmla="*/ 1066752 w 1165365"/>
              <a:gd name="connsiteY1509" fmla="*/ 305716 h 1572451"/>
              <a:gd name="connsiteX1510" fmla="*/ 1067275 w 1165365"/>
              <a:gd name="connsiteY1510" fmla="*/ 307057 h 1572451"/>
              <a:gd name="connsiteX1511" fmla="*/ 1067651 w 1165365"/>
              <a:gd name="connsiteY1511" fmla="*/ 308545 h 1572451"/>
              <a:gd name="connsiteX1512" fmla="*/ 1068174 w 1165365"/>
              <a:gd name="connsiteY1512" fmla="*/ 309821 h 1572451"/>
              <a:gd name="connsiteX1513" fmla="*/ 1068550 w 1165365"/>
              <a:gd name="connsiteY1513" fmla="*/ 311325 h 1572451"/>
              <a:gd name="connsiteX1514" fmla="*/ 1068926 w 1165365"/>
              <a:gd name="connsiteY1514" fmla="*/ 312813 h 1572451"/>
              <a:gd name="connsiteX1515" fmla="*/ 1068861 w 1165365"/>
              <a:gd name="connsiteY1515" fmla="*/ 314612 h 1572451"/>
              <a:gd name="connsiteX1516" fmla="*/ 1069221 w 1165365"/>
              <a:gd name="connsiteY1516" fmla="*/ 316116 h 1572451"/>
              <a:gd name="connsiteX1517" fmla="*/ 1069973 w 1165365"/>
              <a:gd name="connsiteY1517" fmla="*/ 317228 h 1572451"/>
              <a:gd name="connsiteX1518" fmla="*/ 1070725 w 1165365"/>
              <a:gd name="connsiteY1518" fmla="*/ 318356 h 1572451"/>
              <a:gd name="connsiteX1519" fmla="*/ 1071248 w 1165365"/>
              <a:gd name="connsiteY1519" fmla="*/ 319631 h 1572451"/>
              <a:gd name="connsiteX1520" fmla="*/ 1071395 w 1165365"/>
              <a:gd name="connsiteY1520" fmla="*/ 321348 h 1572451"/>
              <a:gd name="connsiteX1521" fmla="*/ 1071624 w 1165365"/>
              <a:gd name="connsiteY1521" fmla="*/ 323000 h 1572451"/>
              <a:gd name="connsiteX1522" fmla="*/ 1071918 w 1165365"/>
              <a:gd name="connsiteY1522" fmla="*/ 324504 h 1572451"/>
              <a:gd name="connsiteX1523" fmla="*/ 1072524 w 1165365"/>
              <a:gd name="connsiteY1523" fmla="*/ 325763 h 1572451"/>
              <a:gd name="connsiteX1524" fmla="*/ 1073194 w 1165365"/>
              <a:gd name="connsiteY1524" fmla="*/ 326891 h 1572451"/>
              <a:gd name="connsiteX1525" fmla="*/ 1074175 w 1165365"/>
              <a:gd name="connsiteY1525" fmla="*/ 327872 h 1572451"/>
              <a:gd name="connsiteX1526" fmla="*/ 1075074 w 1165365"/>
              <a:gd name="connsiteY1526" fmla="*/ 328755 h 1572451"/>
              <a:gd name="connsiteX1527" fmla="*/ 1076186 w 1165365"/>
              <a:gd name="connsiteY1527" fmla="*/ 329507 h 1572451"/>
              <a:gd name="connsiteX1528" fmla="*/ 1077543 w 1165365"/>
              <a:gd name="connsiteY1528" fmla="*/ 330113 h 1572451"/>
              <a:gd name="connsiteX1529" fmla="*/ 1078802 w 1165365"/>
              <a:gd name="connsiteY1529" fmla="*/ 330701 h 1572451"/>
              <a:gd name="connsiteX1530" fmla="*/ 1079931 w 1165365"/>
              <a:gd name="connsiteY1530" fmla="*/ 331453 h 1572451"/>
              <a:gd name="connsiteX1531" fmla="*/ 1080143 w 1165365"/>
              <a:gd name="connsiteY1531" fmla="*/ 331502 h 1572451"/>
              <a:gd name="connsiteX1532" fmla="*/ 1081500 w 1165365"/>
              <a:gd name="connsiteY1532" fmla="*/ 331829 h 1572451"/>
              <a:gd name="connsiteX1533" fmla="*/ 1083005 w 1165365"/>
              <a:gd name="connsiteY1533" fmla="*/ 332206 h 1572451"/>
              <a:gd name="connsiteX1534" fmla="*/ 1084280 w 1165365"/>
              <a:gd name="connsiteY1534" fmla="*/ 332811 h 1572451"/>
              <a:gd name="connsiteX1535" fmla="*/ 1085768 w 1165365"/>
              <a:gd name="connsiteY1535" fmla="*/ 333187 h 1572451"/>
              <a:gd name="connsiteX1536" fmla="*/ 1087485 w 1165365"/>
              <a:gd name="connsiteY1536" fmla="*/ 333399 h 1572451"/>
              <a:gd name="connsiteX1537" fmla="*/ 1088842 w 1165365"/>
              <a:gd name="connsiteY1537" fmla="*/ 333922 h 1572451"/>
              <a:gd name="connsiteX1538" fmla="*/ 1090118 w 1165365"/>
              <a:gd name="connsiteY1538" fmla="*/ 334527 h 1572451"/>
              <a:gd name="connsiteX1539" fmla="*/ 1091229 w 1165365"/>
              <a:gd name="connsiteY1539" fmla="*/ 335051 h 1572451"/>
              <a:gd name="connsiteX1540" fmla="*/ 1092586 w 1165365"/>
              <a:gd name="connsiteY1540" fmla="*/ 335868 h 1572451"/>
              <a:gd name="connsiteX1541" fmla="*/ 1093322 w 1165365"/>
              <a:gd name="connsiteY1541" fmla="*/ 336996 h 1572451"/>
              <a:gd name="connsiteX1542" fmla="*/ 1094222 w 1165365"/>
              <a:gd name="connsiteY1542" fmla="*/ 337896 h 1572451"/>
              <a:gd name="connsiteX1543" fmla="*/ 1094974 w 1165365"/>
              <a:gd name="connsiteY1543" fmla="*/ 339024 h 1572451"/>
              <a:gd name="connsiteX1544" fmla="*/ 1095873 w 1165365"/>
              <a:gd name="connsiteY1544" fmla="*/ 339989 h 1572451"/>
              <a:gd name="connsiteX1545" fmla="*/ 1096854 w 1165365"/>
              <a:gd name="connsiteY1545" fmla="*/ 340888 h 1572451"/>
              <a:gd name="connsiteX1546" fmla="*/ 1097966 w 1165365"/>
              <a:gd name="connsiteY1546" fmla="*/ 341640 h 1572451"/>
              <a:gd name="connsiteX1547" fmla="*/ 1099470 w 1165365"/>
              <a:gd name="connsiteY1547" fmla="*/ 342082 h 1572451"/>
              <a:gd name="connsiteX1548" fmla="*/ 1101334 w 1165365"/>
              <a:gd name="connsiteY1548" fmla="*/ 342082 h 1572451"/>
              <a:gd name="connsiteX1549" fmla="*/ 1103215 w 1165365"/>
              <a:gd name="connsiteY1549" fmla="*/ 342163 h 1572451"/>
              <a:gd name="connsiteX1550" fmla="*/ 1104932 w 1165365"/>
              <a:gd name="connsiteY1550" fmla="*/ 341935 h 1572451"/>
              <a:gd name="connsiteX1551" fmla="*/ 1106501 w 1165365"/>
              <a:gd name="connsiteY1551" fmla="*/ 341640 h 1572451"/>
              <a:gd name="connsiteX1552" fmla="*/ 1107777 w 1165365"/>
              <a:gd name="connsiteY1552" fmla="*/ 341117 h 1572451"/>
              <a:gd name="connsiteX1553" fmla="*/ 1109118 w 1165365"/>
              <a:gd name="connsiteY1553" fmla="*/ 340594 h 1572451"/>
              <a:gd name="connsiteX1554" fmla="*/ 1110099 w 1165365"/>
              <a:gd name="connsiteY1554" fmla="*/ 339613 h 1572451"/>
              <a:gd name="connsiteX1555" fmla="*/ 1111227 w 1165365"/>
              <a:gd name="connsiteY1555" fmla="*/ 338942 h 1572451"/>
              <a:gd name="connsiteX1556" fmla="*/ 1112044 w 1165365"/>
              <a:gd name="connsiteY1556" fmla="*/ 337814 h 1572451"/>
              <a:gd name="connsiteX1557" fmla="*/ 1112944 w 1165365"/>
              <a:gd name="connsiteY1557" fmla="*/ 336915 h 1572451"/>
              <a:gd name="connsiteX1558" fmla="*/ 1113909 w 1165365"/>
              <a:gd name="connsiteY1558" fmla="*/ 336032 h 1572451"/>
              <a:gd name="connsiteX1559" fmla="*/ 1115119 w 1165365"/>
              <a:gd name="connsiteY1559" fmla="*/ 335279 h 1572451"/>
              <a:gd name="connsiteX1560" fmla="*/ 1116541 w 1165365"/>
              <a:gd name="connsiteY1560" fmla="*/ 335132 h 1572451"/>
              <a:gd name="connsiteX1561" fmla="*/ 1116754 w 1165365"/>
              <a:gd name="connsiteY1561" fmla="*/ 335132 h 1572451"/>
              <a:gd name="connsiteX1562" fmla="*/ 1118258 w 1165365"/>
              <a:gd name="connsiteY1562" fmla="*/ 335492 h 1572451"/>
              <a:gd name="connsiteX1563" fmla="*/ 1119599 w 1165365"/>
              <a:gd name="connsiteY1563" fmla="*/ 336097 h 1572451"/>
              <a:gd name="connsiteX1564" fmla="*/ 1120956 w 1165365"/>
              <a:gd name="connsiteY1564" fmla="*/ 336620 h 1572451"/>
              <a:gd name="connsiteX1565" fmla="*/ 1122068 w 1165365"/>
              <a:gd name="connsiteY1565" fmla="*/ 337438 h 1572451"/>
              <a:gd name="connsiteX1566" fmla="*/ 1123196 w 1165365"/>
              <a:gd name="connsiteY1566" fmla="*/ 338190 h 1572451"/>
              <a:gd name="connsiteX1567" fmla="*/ 1124471 w 1165365"/>
              <a:gd name="connsiteY1567" fmla="*/ 338713 h 1572451"/>
              <a:gd name="connsiteX1568" fmla="*/ 1125959 w 1165365"/>
              <a:gd name="connsiteY1568" fmla="*/ 339171 h 1572451"/>
              <a:gd name="connsiteX1569" fmla="*/ 1127693 w 1165365"/>
              <a:gd name="connsiteY1569" fmla="*/ 339318 h 1572451"/>
              <a:gd name="connsiteX1570" fmla="*/ 1129557 w 1165365"/>
              <a:gd name="connsiteY1570" fmla="*/ 339400 h 1572451"/>
              <a:gd name="connsiteX1571" fmla="*/ 1131274 w 1165365"/>
              <a:gd name="connsiteY1571" fmla="*/ 339613 h 1572451"/>
              <a:gd name="connsiteX1572" fmla="*/ 1133007 w 1165365"/>
              <a:gd name="connsiteY1572" fmla="*/ 339842 h 1572451"/>
              <a:gd name="connsiteX1573" fmla="*/ 1134495 w 1165365"/>
              <a:gd name="connsiteY1573" fmla="*/ 340218 h 1572451"/>
              <a:gd name="connsiteX1574" fmla="*/ 1135623 w 1165365"/>
              <a:gd name="connsiteY1574" fmla="*/ 340970 h 1572451"/>
              <a:gd name="connsiteX1575" fmla="*/ 1136522 w 1165365"/>
              <a:gd name="connsiteY1575" fmla="*/ 341869 h 1572451"/>
              <a:gd name="connsiteX1576" fmla="*/ 1137274 w 1165365"/>
              <a:gd name="connsiteY1576" fmla="*/ 342981 h 1572451"/>
              <a:gd name="connsiteX1577" fmla="*/ 1138174 w 1165365"/>
              <a:gd name="connsiteY1577" fmla="*/ 343962 h 1572451"/>
              <a:gd name="connsiteX1578" fmla="*/ 1139138 w 1165365"/>
              <a:gd name="connsiteY1578" fmla="*/ 344861 h 1572451"/>
              <a:gd name="connsiteX1579" fmla="*/ 1140038 w 1165365"/>
              <a:gd name="connsiteY1579" fmla="*/ 345826 h 1572451"/>
              <a:gd name="connsiteX1580" fmla="*/ 1141379 w 1165365"/>
              <a:gd name="connsiteY1580" fmla="*/ 346431 h 1572451"/>
              <a:gd name="connsiteX1581" fmla="*/ 1142654 w 1165365"/>
              <a:gd name="connsiteY1581" fmla="*/ 346954 h 1572451"/>
              <a:gd name="connsiteX1582" fmla="*/ 1144011 w 1165365"/>
              <a:gd name="connsiteY1582" fmla="*/ 347543 h 1572451"/>
              <a:gd name="connsiteX1583" fmla="*/ 1145123 w 1165365"/>
              <a:gd name="connsiteY1583" fmla="*/ 348295 h 1572451"/>
              <a:gd name="connsiteX1584" fmla="*/ 1146251 w 1165365"/>
              <a:gd name="connsiteY1584" fmla="*/ 349047 h 1572451"/>
              <a:gd name="connsiteX1585" fmla="*/ 1147151 w 1165365"/>
              <a:gd name="connsiteY1585" fmla="*/ 350028 h 1572451"/>
              <a:gd name="connsiteX1586" fmla="*/ 1148279 w 1165365"/>
              <a:gd name="connsiteY1586" fmla="*/ 350764 h 1572451"/>
              <a:gd name="connsiteX1587" fmla="*/ 1149391 w 1165365"/>
              <a:gd name="connsiteY1587" fmla="*/ 351516 h 1572451"/>
              <a:gd name="connsiteX1588" fmla="*/ 1151124 w 1165365"/>
              <a:gd name="connsiteY1588" fmla="*/ 351745 h 1572451"/>
              <a:gd name="connsiteX1589" fmla="*/ 1152988 w 1165365"/>
              <a:gd name="connsiteY1589" fmla="*/ 351745 h 1572451"/>
              <a:gd name="connsiteX1590" fmla="*/ 1154705 w 1165365"/>
              <a:gd name="connsiteY1590" fmla="*/ 351598 h 1572451"/>
              <a:gd name="connsiteX1591" fmla="*/ 1156209 w 1165365"/>
              <a:gd name="connsiteY1591" fmla="*/ 351222 h 1572451"/>
              <a:gd name="connsiteX1592" fmla="*/ 1157746 w 1165365"/>
              <a:gd name="connsiteY1592" fmla="*/ 350911 h 1572451"/>
              <a:gd name="connsiteX1593" fmla="*/ 1159283 w 1165365"/>
              <a:gd name="connsiteY1593" fmla="*/ 350911 h 1572451"/>
              <a:gd name="connsiteX1594" fmla="*/ 1160624 w 1165365"/>
              <a:gd name="connsiteY1594" fmla="*/ 351140 h 1572451"/>
              <a:gd name="connsiteX1595" fmla="*/ 1161900 w 1165365"/>
              <a:gd name="connsiteY1595" fmla="*/ 350993 h 1572451"/>
              <a:gd name="connsiteX1596" fmla="*/ 1162341 w 1165365"/>
              <a:gd name="connsiteY1596" fmla="*/ 351451 h 1572451"/>
              <a:gd name="connsiteX1597" fmla="*/ 1163355 w 1165365"/>
              <a:gd name="connsiteY1597" fmla="*/ 350208 h 1572451"/>
              <a:gd name="connsiteX1598" fmla="*/ 1164369 w 1165365"/>
              <a:gd name="connsiteY1598" fmla="*/ 348982 h 1572451"/>
              <a:gd name="connsiteX1599" fmla="*/ 1164499 w 1165365"/>
              <a:gd name="connsiteY1599" fmla="*/ 347755 h 1572451"/>
              <a:gd name="connsiteX1600" fmla="*/ 1164647 w 1165365"/>
              <a:gd name="connsiteY1600" fmla="*/ 346546 h 1572451"/>
              <a:gd name="connsiteX1601" fmla="*/ 1164777 w 1165365"/>
              <a:gd name="connsiteY1601" fmla="*/ 345336 h 1572451"/>
              <a:gd name="connsiteX1602" fmla="*/ 1164924 w 1165365"/>
              <a:gd name="connsiteY1602" fmla="*/ 344125 h 1572451"/>
              <a:gd name="connsiteX1603" fmla="*/ 1165072 w 1165365"/>
              <a:gd name="connsiteY1603" fmla="*/ 342916 h 1572451"/>
              <a:gd name="connsiteX1604" fmla="*/ 1165202 w 1165365"/>
              <a:gd name="connsiteY1604" fmla="*/ 341706 h 1572451"/>
              <a:gd name="connsiteX1605" fmla="*/ 1165350 w 1165365"/>
              <a:gd name="connsiteY1605" fmla="*/ 340495 h 1572451"/>
              <a:gd name="connsiteX1606" fmla="*/ 1165497 w 1165365"/>
              <a:gd name="connsiteY1606" fmla="*/ 339269 h 1572451"/>
              <a:gd name="connsiteX1607" fmla="*/ 1165497 w 1165365"/>
              <a:gd name="connsiteY1607" fmla="*/ 337062 h 1572451"/>
              <a:gd name="connsiteX1608" fmla="*/ 1165497 w 1165365"/>
              <a:gd name="connsiteY1608" fmla="*/ 334855 h 1572451"/>
              <a:gd name="connsiteX1609" fmla="*/ 1165497 w 1165365"/>
              <a:gd name="connsiteY1609" fmla="*/ 332647 h 1572451"/>
              <a:gd name="connsiteX1610" fmla="*/ 1165497 w 1165365"/>
              <a:gd name="connsiteY1610" fmla="*/ 330423 h 1572451"/>
              <a:gd name="connsiteX1611" fmla="*/ 1165497 w 1165365"/>
              <a:gd name="connsiteY1611" fmla="*/ 328216 h 1572451"/>
              <a:gd name="connsiteX1612" fmla="*/ 1165497 w 1165365"/>
              <a:gd name="connsiteY1612" fmla="*/ 326008 h 1572451"/>
              <a:gd name="connsiteX1613" fmla="*/ 1165497 w 1165365"/>
              <a:gd name="connsiteY1613" fmla="*/ 323785 h 1572451"/>
              <a:gd name="connsiteX1614" fmla="*/ 1165497 w 1165365"/>
              <a:gd name="connsiteY1614" fmla="*/ 321577 h 1572451"/>
              <a:gd name="connsiteX1615" fmla="*/ 1165497 w 1165365"/>
              <a:gd name="connsiteY1615" fmla="*/ 319370 h 1572451"/>
              <a:gd name="connsiteX1616" fmla="*/ 1165497 w 1165365"/>
              <a:gd name="connsiteY1616" fmla="*/ 317162 h 1572451"/>
              <a:gd name="connsiteX1617" fmla="*/ 1165497 w 1165365"/>
              <a:gd name="connsiteY1617" fmla="*/ 314939 h 1572451"/>
              <a:gd name="connsiteX1618" fmla="*/ 1165497 w 1165365"/>
              <a:gd name="connsiteY1618" fmla="*/ 312731 h 1572451"/>
              <a:gd name="connsiteX1619" fmla="*/ 1165497 w 1165365"/>
              <a:gd name="connsiteY1619" fmla="*/ 310524 h 1572451"/>
              <a:gd name="connsiteX1620" fmla="*/ 1165497 w 1165365"/>
              <a:gd name="connsiteY1620" fmla="*/ 308316 h 1572451"/>
              <a:gd name="connsiteX1621" fmla="*/ 1165497 w 1165365"/>
              <a:gd name="connsiteY1621" fmla="*/ 306093 h 1572451"/>
              <a:gd name="connsiteX1622" fmla="*/ 1165497 w 1165365"/>
              <a:gd name="connsiteY1622" fmla="*/ 303885 h 1572451"/>
              <a:gd name="connsiteX1623" fmla="*/ 1165497 w 1165365"/>
              <a:gd name="connsiteY1623" fmla="*/ 301678 h 1572451"/>
              <a:gd name="connsiteX1624" fmla="*/ 1165497 w 1165365"/>
              <a:gd name="connsiteY1624" fmla="*/ 299454 h 1572451"/>
              <a:gd name="connsiteX1625" fmla="*/ 1165497 w 1165365"/>
              <a:gd name="connsiteY1625" fmla="*/ 297247 h 1572451"/>
              <a:gd name="connsiteX1626" fmla="*/ 1165497 w 1165365"/>
              <a:gd name="connsiteY1626" fmla="*/ 295039 h 1572451"/>
              <a:gd name="connsiteX1627" fmla="*/ 1165497 w 1165365"/>
              <a:gd name="connsiteY1627" fmla="*/ 292832 h 1572451"/>
              <a:gd name="connsiteX1628" fmla="*/ 1165497 w 1165365"/>
              <a:gd name="connsiteY1628" fmla="*/ 290608 h 1572451"/>
              <a:gd name="connsiteX1629" fmla="*/ 1165497 w 1165365"/>
              <a:gd name="connsiteY1629" fmla="*/ 288401 h 1572451"/>
              <a:gd name="connsiteX1630" fmla="*/ 1165497 w 1165365"/>
              <a:gd name="connsiteY1630" fmla="*/ 286193 h 1572451"/>
              <a:gd name="connsiteX1631" fmla="*/ 1165497 w 1165365"/>
              <a:gd name="connsiteY1631" fmla="*/ 283969 h 1572451"/>
              <a:gd name="connsiteX1632" fmla="*/ 1165497 w 1165365"/>
              <a:gd name="connsiteY1632" fmla="*/ 281762 h 1572451"/>
              <a:gd name="connsiteX1633" fmla="*/ 1165497 w 1165365"/>
              <a:gd name="connsiteY1633" fmla="*/ 279554 h 1572451"/>
              <a:gd name="connsiteX1634" fmla="*/ 1165497 w 1165365"/>
              <a:gd name="connsiteY1634" fmla="*/ 277347 h 1572451"/>
              <a:gd name="connsiteX1635" fmla="*/ 1165497 w 1165365"/>
              <a:gd name="connsiteY1635" fmla="*/ 275123 h 1572451"/>
              <a:gd name="connsiteX1636" fmla="*/ 1165497 w 1165365"/>
              <a:gd name="connsiteY1636" fmla="*/ 272916 h 1572451"/>
              <a:gd name="connsiteX1637" fmla="*/ 1165497 w 1165365"/>
              <a:gd name="connsiteY1637" fmla="*/ 270708 h 1572451"/>
              <a:gd name="connsiteX1638" fmla="*/ 1165497 w 1165365"/>
              <a:gd name="connsiteY1638" fmla="*/ 268501 h 1572451"/>
              <a:gd name="connsiteX1639" fmla="*/ 1165497 w 1165365"/>
              <a:gd name="connsiteY1639" fmla="*/ 266539 h 1572451"/>
              <a:gd name="connsiteX1640" fmla="*/ 1165497 w 1165365"/>
              <a:gd name="connsiteY1640" fmla="*/ 264593 h 1572451"/>
              <a:gd name="connsiteX1641" fmla="*/ 1165497 w 1165365"/>
              <a:gd name="connsiteY1641" fmla="*/ 262647 h 1572451"/>
              <a:gd name="connsiteX1642" fmla="*/ 1165497 w 1165365"/>
              <a:gd name="connsiteY1642" fmla="*/ 260701 h 1572451"/>
              <a:gd name="connsiteX1643" fmla="*/ 1165497 w 1165365"/>
              <a:gd name="connsiteY1643" fmla="*/ 258756 h 1572451"/>
              <a:gd name="connsiteX1644" fmla="*/ 1165497 w 1165365"/>
              <a:gd name="connsiteY1644" fmla="*/ 256810 h 1572451"/>
              <a:gd name="connsiteX1645" fmla="*/ 1165497 w 1165365"/>
              <a:gd name="connsiteY1645" fmla="*/ 254864 h 1572451"/>
              <a:gd name="connsiteX1646" fmla="*/ 1165497 w 1165365"/>
              <a:gd name="connsiteY1646" fmla="*/ 252902 h 1572451"/>
              <a:gd name="connsiteX1647" fmla="*/ 1165497 w 1165365"/>
              <a:gd name="connsiteY1647" fmla="*/ 250956 h 1572451"/>
              <a:gd name="connsiteX1648" fmla="*/ 1165497 w 1165365"/>
              <a:gd name="connsiteY1648" fmla="*/ 249010 h 1572451"/>
              <a:gd name="connsiteX1649" fmla="*/ 1165497 w 1165365"/>
              <a:gd name="connsiteY1649" fmla="*/ 247065 h 1572451"/>
              <a:gd name="connsiteX1650" fmla="*/ 1165497 w 1165365"/>
              <a:gd name="connsiteY1650" fmla="*/ 245119 h 1572451"/>
              <a:gd name="connsiteX1651" fmla="*/ 1165497 w 1165365"/>
              <a:gd name="connsiteY1651" fmla="*/ 243173 h 1572451"/>
              <a:gd name="connsiteX1652" fmla="*/ 1165497 w 1165365"/>
              <a:gd name="connsiteY1652" fmla="*/ 241211 h 1572451"/>
              <a:gd name="connsiteX1653" fmla="*/ 1165497 w 1165365"/>
              <a:gd name="connsiteY1653" fmla="*/ 239265 h 1572451"/>
              <a:gd name="connsiteX1654" fmla="*/ 1165497 w 1165365"/>
              <a:gd name="connsiteY1654" fmla="*/ 237319 h 1572451"/>
              <a:gd name="connsiteX1655" fmla="*/ 1165497 w 1165365"/>
              <a:gd name="connsiteY1655" fmla="*/ 235373 h 1572451"/>
              <a:gd name="connsiteX1656" fmla="*/ 1165497 w 1165365"/>
              <a:gd name="connsiteY1656" fmla="*/ 233428 h 1572451"/>
              <a:gd name="connsiteX1657" fmla="*/ 1165497 w 1165365"/>
              <a:gd name="connsiteY1657" fmla="*/ 231482 h 1572451"/>
              <a:gd name="connsiteX1658" fmla="*/ 1165497 w 1165365"/>
              <a:gd name="connsiteY1658" fmla="*/ 229536 h 1572451"/>
              <a:gd name="connsiteX1659" fmla="*/ 1165497 w 1165365"/>
              <a:gd name="connsiteY1659" fmla="*/ 227574 h 1572451"/>
              <a:gd name="connsiteX1660" fmla="*/ 1165497 w 1165365"/>
              <a:gd name="connsiteY1660" fmla="*/ 225628 h 1572451"/>
              <a:gd name="connsiteX1661" fmla="*/ 1165497 w 1165365"/>
              <a:gd name="connsiteY1661" fmla="*/ 223682 h 1572451"/>
              <a:gd name="connsiteX1662" fmla="*/ 1165497 w 1165365"/>
              <a:gd name="connsiteY1662" fmla="*/ 221736 h 1572451"/>
              <a:gd name="connsiteX1663" fmla="*/ 1165497 w 1165365"/>
              <a:gd name="connsiteY1663" fmla="*/ 219791 h 1572451"/>
              <a:gd name="connsiteX1664" fmla="*/ 1165497 w 1165365"/>
              <a:gd name="connsiteY1664" fmla="*/ 217845 h 1572451"/>
              <a:gd name="connsiteX1665" fmla="*/ 1165497 w 1165365"/>
              <a:gd name="connsiteY1665" fmla="*/ 215899 h 1572451"/>
              <a:gd name="connsiteX1666" fmla="*/ 1165497 w 1165365"/>
              <a:gd name="connsiteY1666" fmla="*/ 213937 h 1572451"/>
              <a:gd name="connsiteX1667" fmla="*/ 1165497 w 1165365"/>
              <a:gd name="connsiteY1667" fmla="*/ 211991 h 1572451"/>
              <a:gd name="connsiteX1668" fmla="*/ 1165497 w 1165365"/>
              <a:gd name="connsiteY1668" fmla="*/ 210045 h 1572451"/>
              <a:gd name="connsiteX1669" fmla="*/ 1165497 w 1165365"/>
              <a:gd name="connsiteY1669" fmla="*/ 208099 h 1572451"/>
              <a:gd name="connsiteX1670" fmla="*/ 1165497 w 1165365"/>
              <a:gd name="connsiteY1670" fmla="*/ 206154 h 1572451"/>
              <a:gd name="connsiteX1671" fmla="*/ 1165497 w 1165365"/>
              <a:gd name="connsiteY1671" fmla="*/ 204208 h 1572451"/>
              <a:gd name="connsiteX1672" fmla="*/ 1165497 w 1165365"/>
              <a:gd name="connsiteY1672" fmla="*/ 202246 h 1572451"/>
              <a:gd name="connsiteX1673" fmla="*/ 1165497 w 1165365"/>
              <a:gd name="connsiteY1673" fmla="*/ 200300 h 1572451"/>
              <a:gd name="connsiteX1674" fmla="*/ 1165497 w 1165365"/>
              <a:gd name="connsiteY1674" fmla="*/ 198354 h 1572451"/>
              <a:gd name="connsiteX1675" fmla="*/ 1165497 w 1165365"/>
              <a:gd name="connsiteY1675" fmla="*/ 196408 h 1572451"/>
              <a:gd name="connsiteX1676" fmla="*/ 1165497 w 1165365"/>
              <a:gd name="connsiteY1676" fmla="*/ 194462 h 1572451"/>
              <a:gd name="connsiteX1677" fmla="*/ 1165497 w 1165365"/>
              <a:gd name="connsiteY1677" fmla="*/ 192517 h 1572451"/>
              <a:gd name="connsiteX1678" fmla="*/ 1165497 w 1165365"/>
              <a:gd name="connsiteY1678" fmla="*/ 190571 h 1572451"/>
              <a:gd name="connsiteX1679" fmla="*/ 1165497 w 1165365"/>
              <a:gd name="connsiteY1679" fmla="*/ 188609 h 1572451"/>
              <a:gd name="connsiteX1680" fmla="*/ 1165497 w 1165365"/>
              <a:gd name="connsiteY1680" fmla="*/ 186663 h 1572451"/>
              <a:gd name="connsiteX1681" fmla="*/ 1165497 w 1165365"/>
              <a:gd name="connsiteY1681" fmla="*/ 184717 h 1572451"/>
              <a:gd name="connsiteX1682" fmla="*/ 1165497 w 1165365"/>
              <a:gd name="connsiteY1682" fmla="*/ 182771 h 1572451"/>
              <a:gd name="connsiteX1683" fmla="*/ 1165497 w 1165365"/>
              <a:gd name="connsiteY1683" fmla="*/ 180825 h 1572451"/>
              <a:gd name="connsiteX1684" fmla="*/ 1165497 w 1165365"/>
              <a:gd name="connsiteY1684" fmla="*/ 178880 h 1572451"/>
              <a:gd name="connsiteX1685" fmla="*/ 1165497 w 1165365"/>
              <a:gd name="connsiteY1685" fmla="*/ 176934 h 1572451"/>
              <a:gd name="connsiteX1686" fmla="*/ 1165497 w 1165365"/>
              <a:gd name="connsiteY1686" fmla="*/ 174972 h 1572451"/>
              <a:gd name="connsiteX1687" fmla="*/ 1165497 w 1165365"/>
              <a:gd name="connsiteY1687" fmla="*/ 173026 h 1572451"/>
              <a:gd name="connsiteX1688" fmla="*/ 1165497 w 1165365"/>
              <a:gd name="connsiteY1688" fmla="*/ 171080 h 1572451"/>
              <a:gd name="connsiteX1689" fmla="*/ 1165497 w 1165365"/>
              <a:gd name="connsiteY1689" fmla="*/ 169134 h 1572451"/>
              <a:gd name="connsiteX1690" fmla="*/ 1165497 w 1165365"/>
              <a:gd name="connsiteY1690" fmla="*/ 167188 h 1572451"/>
              <a:gd name="connsiteX1691" fmla="*/ 1165497 w 1165365"/>
              <a:gd name="connsiteY1691" fmla="*/ 165243 h 1572451"/>
              <a:gd name="connsiteX1692" fmla="*/ 1165497 w 1165365"/>
              <a:gd name="connsiteY1692" fmla="*/ 163281 h 1572451"/>
              <a:gd name="connsiteX1693" fmla="*/ 1165497 w 1165365"/>
              <a:gd name="connsiteY1693" fmla="*/ 161335 h 1572451"/>
              <a:gd name="connsiteX1694" fmla="*/ 1165497 w 1165365"/>
              <a:gd name="connsiteY1694" fmla="*/ 159389 h 1572451"/>
              <a:gd name="connsiteX1695" fmla="*/ 1165497 w 1165365"/>
              <a:gd name="connsiteY1695" fmla="*/ 157443 h 1572451"/>
              <a:gd name="connsiteX1696" fmla="*/ 1165497 w 1165365"/>
              <a:gd name="connsiteY1696" fmla="*/ 155497 h 1572451"/>
              <a:gd name="connsiteX1697" fmla="*/ 1165497 w 1165365"/>
              <a:gd name="connsiteY1697" fmla="*/ 153552 h 1572451"/>
              <a:gd name="connsiteX1698" fmla="*/ 1165497 w 1165365"/>
              <a:gd name="connsiteY1698" fmla="*/ 151606 h 1572451"/>
              <a:gd name="connsiteX1699" fmla="*/ 1165497 w 1165365"/>
              <a:gd name="connsiteY1699" fmla="*/ 149644 h 1572451"/>
              <a:gd name="connsiteX1700" fmla="*/ 1165497 w 1165365"/>
              <a:gd name="connsiteY1700" fmla="*/ 147698 h 1572451"/>
              <a:gd name="connsiteX1701" fmla="*/ 1165497 w 1165365"/>
              <a:gd name="connsiteY1701" fmla="*/ 145752 h 1572451"/>
              <a:gd name="connsiteX1702" fmla="*/ 1165497 w 1165365"/>
              <a:gd name="connsiteY1702" fmla="*/ 143806 h 1572451"/>
              <a:gd name="connsiteX1703" fmla="*/ 1165497 w 1165365"/>
              <a:gd name="connsiteY1703" fmla="*/ 141860 h 1572451"/>
              <a:gd name="connsiteX1704" fmla="*/ 1165497 w 1165365"/>
              <a:gd name="connsiteY1704" fmla="*/ 139915 h 1572451"/>
              <a:gd name="connsiteX1705" fmla="*/ 1165497 w 1165365"/>
              <a:gd name="connsiteY1705" fmla="*/ 137969 h 1572451"/>
              <a:gd name="connsiteX1706" fmla="*/ 1165497 w 1165365"/>
              <a:gd name="connsiteY1706" fmla="*/ 136007 h 1572451"/>
              <a:gd name="connsiteX1707" fmla="*/ 1165497 w 1165365"/>
              <a:gd name="connsiteY1707" fmla="*/ 134061 h 1572451"/>
              <a:gd name="connsiteX1708" fmla="*/ 1165497 w 1165365"/>
              <a:gd name="connsiteY1708" fmla="*/ 132115 h 1572451"/>
              <a:gd name="connsiteX1709" fmla="*/ 1165497 w 1165365"/>
              <a:gd name="connsiteY1709" fmla="*/ 130169 h 1572451"/>
              <a:gd name="connsiteX1710" fmla="*/ 1165497 w 1165365"/>
              <a:gd name="connsiteY1710" fmla="*/ 128223 h 1572451"/>
              <a:gd name="connsiteX1711" fmla="*/ 1165497 w 1165365"/>
              <a:gd name="connsiteY1711" fmla="*/ 126278 h 1572451"/>
              <a:gd name="connsiteX1712" fmla="*/ 1165497 w 1165365"/>
              <a:gd name="connsiteY1712" fmla="*/ 124332 h 1572451"/>
              <a:gd name="connsiteX1713" fmla="*/ 1165497 w 1165365"/>
              <a:gd name="connsiteY1713" fmla="*/ 122370 h 1572451"/>
              <a:gd name="connsiteX1714" fmla="*/ 1165497 w 1165365"/>
              <a:gd name="connsiteY1714" fmla="*/ 120424 h 1572451"/>
              <a:gd name="connsiteX1715" fmla="*/ 1165497 w 1165365"/>
              <a:gd name="connsiteY1715" fmla="*/ 118478 h 1572451"/>
              <a:gd name="connsiteX1716" fmla="*/ 1165497 w 1165365"/>
              <a:gd name="connsiteY1716" fmla="*/ 116532 h 1572451"/>
              <a:gd name="connsiteX1717" fmla="*/ 1165497 w 1165365"/>
              <a:gd name="connsiteY1717" fmla="*/ 114587 h 1572451"/>
              <a:gd name="connsiteX1718" fmla="*/ 1165497 w 1165365"/>
              <a:gd name="connsiteY1718" fmla="*/ 112641 h 1572451"/>
              <a:gd name="connsiteX1719" fmla="*/ 1165497 w 1165365"/>
              <a:gd name="connsiteY1719" fmla="*/ 110679 h 1572451"/>
              <a:gd name="connsiteX1720" fmla="*/ 1165497 w 1165365"/>
              <a:gd name="connsiteY1720" fmla="*/ 108733 h 1572451"/>
              <a:gd name="connsiteX1721" fmla="*/ 1165497 w 1165365"/>
              <a:gd name="connsiteY1721" fmla="*/ 106787 h 1572451"/>
              <a:gd name="connsiteX1722" fmla="*/ 1165497 w 1165365"/>
              <a:gd name="connsiteY1722" fmla="*/ 104841 h 1572451"/>
              <a:gd name="connsiteX1723" fmla="*/ 1165497 w 1165365"/>
              <a:gd name="connsiteY1723" fmla="*/ 102895 h 1572451"/>
              <a:gd name="connsiteX1724" fmla="*/ 1165497 w 1165365"/>
              <a:gd name="connsiteY1724" fmla="*/ 100950 h 1572451"/>
              <a:gd name="connsiteX1725" fmla="*/ 1165497 w 1165365"/>
              <a:gd name="connsiteY1725" fmla="*/ 99004 h 1572451"/>
              <a:gd name="connsiteX1726" fmla="*/ 1165497 w 1165365"/>
              <a:gd name="connsiteY1726" fmla="*/ 97042 h 1572451"/>
              <a:gd name="connsiteX1727" fmla="*/ 1165497 w 1165365"/>
              <a:gd name="connsiteY1727" fmla="*/ 95096 h 1572451"/>
              <a:gd name="connsiteX1728" fmla="*/ 1165497 w 1165365"/>
              <a:gd name="connsiteY1728" fmla="*/ 93150 h 1572451"/>
              <a:gd name="connsiteX1729" fmla="*/ 1165497 w 1165365"/>
              <a:gd name="connsiteY1729" fmla="*/ 91204 h 1572451"/>
              <a:gd name="connsiteX1730" fmla="*/ 1165497 w 1165365"/>
              <a:gd name="connsiteY1730" fmla="*/ 89258 h 1572451"/>
              <a:gd name="connsiteX1731" fmla="*/ 1165497 w 1165365"/>
              <a:gd name="connsiteY1731" fmla="*/ 87313 h 1572451"/>
              <a:gd name="connsiteX1732" fmla="*/ 1165497 w 1165365"/>
              <a:gd name="connsiteY1732" fmla="*/ 85367 h 1572451"/>
              <a:gd name="connsiteX1733" fmla="*/ 1165497 w 1165365"/>
              <a:gd name="connsiteY1733" fmla="*/ 83405 h 1572451"/>
              <a:gd name="connsiteX1734" fmla="*/ 1165497 w 1165365"/>
              <a:gd name="connsiteY1734" fmla="*/ 81459 h 1572451"/>
              <a:gd name="connsiteX1735" fmla="*/ 1165497 w 1165365"/>
              <a:gd name="connsiteY1735" fmla="*/ 79513 h 1572451"/>
              <a:gd name="connsiteX1736" fmla="*/ 1165497 w 1165365"/>
              <a:gd name="connsiteY1736" fmla="*/ 77567 h 1572451"/>
              <a:gd name="connsiteX1737" fmla="*/ 1165497 w 1165365"/>
              <a:gd name="connsiteY1737" fmla="*/ 75622 h 1572451"/>
              <a:gd name="connsiteX1738" fmla="*/ 1165497 w 1165365"/>
              <a:gd name="connsiteY1738" fmla="*/ 73676 h 1572451"/>
              <a:gd name="connsiteX1739" fmla="*/ 1165497 w 1165365"/>
              <a:gd name="connsiteY1739" fmla="*/ 71714 h 1572451"/>
              <a:gd name="connsiteX1740" fmla="*/ 1165497 w 1165365"/>
              <a:gd name="connsiteY1740" fmla="*/ 69768 h 1572451"/>
              <a:gd name="connsiteX1741" fmla="*/ 1165497 w 1165365"/>
              <a:gd name="connsiteY1741" fmla="*/ 67822 h 1572451"/>
              <a:gd name="connsiteX1742" fmla="*/ 1165497 w 1165365"/>
              <a:gd name="connsiteY1742" fmla="*/ 65876 h 1572451"/>
              <a:gd name="connsiteX1743" fmla="*/ 1165497 w 1165365"/>
              <a:gd name="connsiteY1743" fmla="*/ 63930 h 1572451"/>
              <a:gd name="connsiteX1744" fmla="*/ 1165497 w 1165365"/>
              <a:gd name="connsiteY1744" fmla="*/ 61985 h 1572451"/>
              <a:gd name="connsiteX1745" fmla="*/ 1165497 w 1165365"/>
              <a:gd name="connsiteY1745" fmla="*/ 60039 h 1572451"/>
              <a:gd name="connsiteX1746" fmla="*/ 1165497 w 1165365"/>
              <a:gd name="connsiteY1746" fmla="*/ 58077 h 1572451"/>
              <a:gd name="connsiteX1747" fmla="*/ 1165497 w 1165365"/>
              <a:gd name="connsiteY1747" fmla="*/ 56131 h 1572451"/>
              <a:gd name="connsiteX1748" fmla="*/ 1165497 w 1165365"/>
              <a:gd name="connsiteY1748" fmla="*/ 54185 h 1572451"/>
              <a:gd name="connsiteX1749" fmla="*/ 1165497 w 1165365"/>
              <a:gd name="connsiteY1749" fmla="*/ 52239 h 1572451"/>
              <a:gd name="connsiteX1750" fmla="*/ 1165497 w 1165365"/>
              <a:gd name="connsiteY1750" fmla="*/ 50294 h 1572451"/>
              <a:gd name="connsiteX1751" fmla="*/ 1165497 w 1165365"/>
              <a:gd name="connsiteY1751" fmla="*/ 48348 h 1572451"/>
              <a:gd name="connsiteX1752" fmla="*/ 1165497 w 1165365"/>
              <a:gd name="connsiteY1752" fmla="*/ 46402 h 1572451"/>
              <a:gd name="connsiteX1753" fmla="*/ 1165497 w 1165365"/>
              <a:gd name="connsiteY1753" fmla="*/ 44440 h 1572451"/>
              <a:gd name="connsiteX1754" fmla="*/ 1165497 w 1165365"/>
              <a:gd name="connsiteY1754" fmla="*/ 42494 h 1572451"/>
              <a:gd name="connsiteX1755" fmla="*/ 1165497 w 1165365"/>
              <a:gd name="connsiteY1755" fmla="*/ 40548 h 1572451"/>
              <a:gd name="connsiteX1756" fmla="*/ 1165497 w 1165365"/>
              <a:gd name="connsiteY1756" fmla="*/ 38602 h 1572451"/>
              <a:gd name="connsiteX1757" fmla="*/ 1165497 w 1165365"/>
              <a:gd name="connsiteY1757" fmla="*/ 36657 h 1572451"/>
              <a:gd name="connsiteX1758" fmla="*/ 1165497 w 1165365"/>
              <a:gd name="connsiteY1758" fmla="*/ 34711 h 1572451"/>
              <a:gd name="connsiteX1759" fmla="*/ 1165497 w 1165365"/>
              <a:gd name="connsiteY1759" fmla="*/ 32748 h 1572451"/>
              <a:gd name="connsiteX1760" fmla="*/ 1165497 w 1165365"/>
              <a:gd name="connsiteY1760" fmla="*/ 30803 h 1572451"/>
              <a:gd name="connsiteX1761" fmla="*/ 1165497 w 1165365"/>
              <a:gd name="connsiteY1761" fmla="*/ 28857 h 1572451"/>
              <a:gd name="connsiteX1762" fmla="*/ 1165497 w 1165365"/>
              <a:gd name="connsiteY1762" fmla="*/ 26911 h 1572451"/>
              <a:gd name="connsiteX1763" fmla="*/ 1165497 w 1165365"/>
              <a:gd name="connsiteY1763" fmla="*/ 24965 h 1572451"/>
              <a:gd name="connsiteX1764" fmla="*/ 1165497 w 1165365"/>
              <a:gd name="connsiteY1764" fmla="*/ 23019 h 1572451"/>
              <a:gd name="connsiteX1765" fmla="*/ 1165497 w 1165365"/>
              <a:gd name="connsiteY1765" fmla="*/ 21074 h 1572451"/>
              <a:gd name="connsiteX1766" fmla="*/ 1165497 w 1165365"/>
              <a:gd name="connsiteY1766" fmla="*/ 19111 h 1572451"/>
              <a:gd name="connsiteX1767" fmla="*/ 1165497 w 1165365"/>
              <a:gd name="connsiteY1767" fmla="*/ 11541 h 1572451"/>
              <a:gd name="connsiteX1768" fmla="*/ 1165546 w 1165365"/>
              <a:gd name="connsiteY1768" fmla="*/ 5965 h 1572451"/>
              <a:gd name="connsiteX1769" fmla="*/ 1165480 w 1165365"/>
              <a:gd name="connsiteY1769" fmla="*/ 4886 h 1572451"/>
              <a:gd name="connsiteX1770" fmla="*/ 1165301 w 1165365"/>
              <a:gd name="connsiteY1770" fmla="*/ 2172 h 1572451"/>
              <a:gd name="connsiteX1771" fmla="*/ 1162684 w 1165365"/>
              <a:gd name="connsiteY1771" fmla="*/ 2074 h 1572451"/>
              <a:gd name="connsiteX1772" fmla="*/ 1161376 w 1165365"/>
              <a:gd name="connsiteY1772" fmla="*/ 1436 h 1572451"/>
              <a:gd name="connsiteX1773" fmla="*/ 1160166 w 1165365"/>
              <a:gd name="connsiteY1773" fmla="*/ 1812 h 1572451"/>
              <a:gd name="connsiteX1774" fmla="*/ 1158678 w 1165365"/>
              <a:gd name="connsiteY1774" fmla="*/ 1436 h 1572451"/>
              <a:gd name="connsiteX1775" fmla="*/ 1156798 w 1165365"/>
              <a:gd name="connsiteY1775" fmla="*/ 1354 h 1572451"/>
              <a:gd name="connsiteX1776" fmla="*/ 1155457 w 1165365"/>
              <a:gd name="connsiteY1776" fmla="*/ 1959 h 1572451"/>
              <a:gd name="connsiteX1777" fmla="*/ 1154116 w 1165365"/>
              <a:gd name="connsiteY1777" fmla="*/ 2482 h 1572451"/>
              <a:gd name="connsiteX1778" fmla="*/ 1152236 w 1165365"/>
              <a:gd name="connsiteY1778" fmla="*/ 2401 h 1572451"/>
              <a:gd name="connsiteX1779" fmla="*/ 1150895 w 1165365"/>
              <a:gd name="connsiteY1779" fmla="*/ 2253 h 1572451"/>
              <a:gd name="connsiteX1780" fmla="*/ 1149391 w 1165365"/>
              <a:gd name="connsiteY1780" fmla="*/ 1812 h 1572451"/>
              <a:gd name="connsiteX1781" fmla="*/ 1147903 w 1165365"/>
              <a:gd name="connsiteY1781" fmla="*/ 1436 h 1572451"/>
              <a:gd name="connsiteX1782" fmla="*/ 1146398 w 1165365"/>
              <a:gd name="connsiteY1782" fmla="*/ 1060 h 1572451"/>
              <a:gd name="connsiteX1783" fmla="*/ 1144829 w 1165365"/>
              <a:gd name="connsiteY1783" fmla="*/ 684 h 1572451"/>
              <a:gd name="connsiteX1784" fmla="*/ 1143177 w 1165365"/>
              <a:gd name="connsiteY1784" fmla="*/ 455 h 1572451"/>
              <a:gd name="connsiteX1785" fmla="*/ 1141232 w 1165365"/>
              <a:gd name="connsiteY1785" fmla="*/ 389 h 1572451"/>
              <a:gd name="connsiteX1786" fmla="*/ 1139956 w 1165365"/>
              <a:gd name="connsiteY1786" fmla="*/ 913 h 1572451"/>
              <a:gd name="connsiteX1787" fmla="*/ 1138615 w 1165365"/>
              <a:gd name="connsiteY1787" fmla="*/ 1501 h 1572451"/>
              <a:gd name="connsiteX1788" fmla="*/ 1137422 w 1165365"/>
              <a:gd name="connsiteY1788" fmla="*/ 2188 h 1572451"/>
              <a:gd name="connsiteX1789" fmla="*/ 1136146 w 1165365"/>
              <a:gd name="connsiteY1789" fmla="*/ 2711 h 1572451"/>
              <a:gd name="connsiteX1790" fmla="*/ 1134805 w 1165365"/>
              <a:gd name="connsiteY1790" fmla="*/ 3300 h 1572451"/>
              <a:gd name="connsiteX1791" fmla="*/ 1133448 w 1165365"/>
              <a:gd name="connsiteY1791" fmla="*/ 3823 h 1572451"/>
              <a:gd name="connsiteX1792" fmla="*/ 1131879 w 1165365"/>
              <a:gd name="connsiteY1792" fmla="*/ 4134 h 1572451"/>
              <a:gd name="connsiteX1793" fmla="*/ 1130374 w 1165365"/>
              <a:gd name="connsiteY1793" fmla="*/ 4493 h 1572451"/>
              <a:gd name="connsiteX1794" fmla="*/ 1128886 w 1165365"/>
              <a:gd name="connsiteY1794" fmla="*/ 4804 h 1572451"/>
              <a:gd name="connsiteX1795" fmla="*/ 1127317 w 1165365"/>
              <a:gd name="connsiteY1795" fmla="*/ 5180 h 1572451"/>
              <a:gd name="connsiteX1796" fmla="*/ 1125812 w 1165365"/>
              <a:gd name="connsiteY1796" fmla="*/ 5556 h 1572451"/>
              <a:gd name="connsiteX1797" fmla="*/ 1124324 w 1165365"/>
              <a:gd name="connsiteY1797" fmla="*/ 5851 h 1572451"/>
              <a:gd name="connsiteX1798" fmla="*/ 1122755 w 1165365"/>
              <a:gd name="connsiteY1798" fmla="*/ 6227 h 1572451"/>
              <a:gd name="connsiteX1799" fmla="*/ 1121479 w 1165365"/>
              <a:gd name="connsiteY1799" fmla="*/ 6750 h 1572451"/>
              <a:gd name="connsiteX1800" fmla="*/ 1120285 w 1165365"/>
              <a:gd name="connsiteY1800" fmla="*/ 7502 h 1572451"/>
              <a:gd name="connsiteX1801" fmla="*/ 1119304 w 1165365"/>
              <a:gd name="connsiteY1801" fmla="*/ 8385 h 1572451"/>
              <a:gd name="connsiteX1802" fmla="*/ 1118405 w 1165365"/>
              <a:gd name="connsiteY1802" fmla="*/ 9284 h 1572451"/>
              <a:gd name="connsiteX1803" fmla="*/ 1117440 w 1165365"/>
              <a:gd name="connsiteY1803" fmla="*/ 10184 h 1572451"/>
              <a:gd name="connsiteX1804" fmla="*/ 1116606 w 1165365"/>
              <a:gd name="connsiteY1804" fmla="*/ 11312 h 1572451"/>
              <a:gd name="connsiteX1805" fmla="*/ 1115854 w 1165365"/>
              <a:gd name="connsiteY1805" fmla="*/ 12358 h 1572451"/>
              <a:gd name="connsiteX1806" fmla="*/ 1115119 w 1165365"/>
              <a:gd name="connsiteY1806" fmla="*/ 13487 h 1572451"/>
              <a:gd name="connsiteX1807" fmla="*/ 1114514 w 1165365"/>
              <a:gd name="connsiteY1807" fmla="*/ 14762 h 1572451"/>
              <a:gd name="connsiteX1808" fmla="*/ 1113909 w 1165365"/>
              <a:gd name="connsiteY1808" fmla="*/ 16021 h 1572451"/>
              <a:gd name="connsiteX1809" fmla="*/ 1113320 w 1165365"/>
              <a:gd name="connsiteY1809" fmla="*/ 17297 h 1572451"/>
              <a:gd name="connsiteX1810" fmla="*/ 1112944 w 1165365"/>
              <a:gd name="connsiteY1810" fmla="*/ 18801 h 1572451"/>
              <a:gd name="connsiteX1811" fmla="*/ 1112486 w 1165365"/>
              <a:gd name="connsiteY1811" fmla="*/ 20289 h 1572451"/>
              <a:gd name="connsiteX1812" fmla="*/ 1112486 w 1165365"/>
              <a:gd name="connsiteY1812" fmla="*/ 22087 h 1572451"/>
              <a:gd name="connsiteX1813" fmla="*/ 1112862 w 1165365"/>
              <a:gd name="connsiteY1813" fmla="*/ 23592 h 1572451"/>
              <a:gd name="connsiteX1814" fmla="*/ 1113549 w 1165365"/>
              <a:gd name="connsiteY1814" fmla="*/ 24704 h 1572451"/>
              <a:gd name="connsiteX1815" fmla="*/ 1114285 w 1165365"/>
              <a:gd name="connsiteY1815" fmla="*/ 25832 h 1572451"/>
              <a:gd name="connsiteX1816" fmla="*/ 1115854 w 1165365"/>
              <a:gd name="connsiteY1816" fmla="*/ 26208 h 1572451"/>
              <a:gd name="connsiteX1817" fmla="*/ 1117359 w 1165365"/>
              <a:gd name="connsiteY1817" fmla="*/ 26208 h 1572451"/>
              <a:gd name="connsiteX1818" fmla="*/ 1119076 w 1165365"/>
              <a:gd name="connsiteY1818" fmla="*/ 26061 h 1572451"/>
              <a:gd name="connsiteX1819" fmla="*/ 1120580 w 1165365"/>
              <a:gd name="connsiteY1819" fmla="*/ 26502 h 1572451"/>
              <a:gd name="connsiteX1820" fmla="*/ 1121332 w 1165365"/>
              <a:gd name="connsiteY1820" fmla="*/ 27549 h 1572451"/>
              <a:gd name="connsiteX1821" fmla="*/ 1121479 w 1165365"/>
              <a:gd name="connsiteY1821" fmla="*/ 29282 h 1572451"/>
              <a:gd name="connsiteX1822" fmla="*/ 1121250 w 1165365"/>
              <a:gd name="connsiteY1822" fmla="*/ 30558 h 1572451"/>
              <a:gd name="connsiteX1823" fmla="*/ 1120645 w 1165365"/>
              <a:gd name="connsiteY1823" fmla="*/ 31817 h 1572451"/>
              <a:gd name="connsiteX1824" fmla="*/ 1120057 w 1165365"/>
              <a:gd name="connsiteY1824" fmla="*/ 33092 h 1572451"/>
              <a:gd name="connsiteX1825" fmla="*/ 1119681 w 1165365"/>
              <a:gd name="connsiteY1825" fmla="*/ 34596 h 1572451"/>
              <a:gd name="connsiteX1826" fmla="*/ 1119452 w 1165365"/>
              <a:gd name="connsiteY1826" fmla="*/ 36231 h 1572451"/>
              <a:gd name="connsiteX1827" fmla="*/ 1119599 w 1165365"/>
              <a:gd name="connsiteY1827" fmla="*/ 37883 h 1572451"/>
              <a:gd name="connsiteX1828" fmla="*/ 1120727 w 1165365"/>
              <a:gd name="connsiteY1828" fmla="*/ 38635 h 1572451"/>
              <a:gd name="connsiteX1829" fmla="*/ 1122068 w 1165365"/>
              <a:gd name="connsiteY1829" fmla="*/ 39240 h 1572451"/>
              <a:gd name="connsiteX1830" fmla="*/ 1123572 w 1165365"/>
              <a:gd name="connsiteY1830" fmla="*/ 39600 h 1572451"/>
              <a:gd name="connsiteX1831" fmla="*/ 1124422 w 1165365"/>
              <a:gd name="connsiteY1831" fmla="*/ 39812 h 1572451"/>
              <a:gd name="connsiteX1832" fmla="*/ 1126564 w 1165365"/>
              <a:gd name="connsiteY1832" fmla="*/ 40352 h 1572451"/>
              <a:gd name="connsiteX1833" fmla="*/ 1128134 w 1165365"/>
              <a:gd name="connsiteY1833" fmla="*/ 40810 h 1572451"/>
              <a:gd name="connsiteX1834" fmla="*/ 1129410 w 1165365"/>
              <a:gd name="connsiteY1834" fmla="*/ 41333 h 1572451"/>
              <a:gd name="connsiteX1835" fmla="*/ 1129933 w 1165365"/>
              <a:gd name="connsiteY1835" fmla="*/ 42674 h 1572451"/>
              <a:gd name="connsiteX1836" fmla="*/ 1130309 w 1165365"/>
              <a:gd name="connsiteY1836" fmla="*/ 44178 h 1572451"/>
              <a:gd name="connsiteX1837" fmla="*/ 1130456 w 1165365"/>
              <a:gd name="connsiteY1837" fmla="*/ 45813 h 1572451"/>
              <a:gd name="connsiteX1838" fmla="*/ 1130456 w 1165365"/>
              <a:gd name="connsiteY1838" fmla="*/ 47612 h 1572451"/>
              <a:gd name="connsiteX1839" fmla="*/ 1130456 w 1165365"/>
              <a:gd name="connsiteY1839" fmla="*/ 49492 h 1572451"/>
              <a:gd name="connsiteX1840" fmla="*/ 1130227 w 1165365"/>
              <a:gd name="connsiteY1840" fmla="*/ 51127 h 1572451"/>
              <a:gd name="connsiteX1841" fmla="*/ 1129704 w 1165365"/>
              <a:gd name="connsiteY1841" fmla="*/ 52256 h 1572451"/>
              <a:gd name="connsiteX1842" fmla="*/ 1129639 w 1165365"/>
              <a:gd name="connsiteY1842" fmla="*/ 52403 h 1572451"/>
              <a:gd name="connsiteX1843" fmla="*/ 1128886 w 1165365"/>
              <a:gd name="connsiteY1843" fmla="*/ 53531 h 1572451"/>
              <a:gd name="connsiteX1844" fmla="*/ 1128069 w 1165365"/>
              <a:gd name="connsiteY1844" fmla="*/ 54577 h 1572451"/>
              <a:gd name="connsiteX1845" fmla="*/ 1126564 w 1165365"/>
              <a:gd name="connsiteY1845" fmla="*/ 54953 h 1572451"/>
              <a:gd name="connsiteX1846" fmla="*/ 1126352 w 1165365"/>
              <a:gd name="connsiteY1846" fmla="*/ 54888 h 1572451"/>
              <a:gd name="connsiteX1847" fmla="*/ 1125060 w 1165365"/>
              <a:gd name="connsiteY1847" fmla="*/ 54577 h 1572451"/>
              <a:gd name="connsiteX1848" fmla="*/ 1123719 w 1165365"/>
              <a:gd name="connsiteY1848" fmla="*/ 53972 h 1572451"/>
              <a:gd name="connsiteX1849" fmla="*/ 1122002 w 1165365"/>
              <a:gd name="connsiteY1849" fmla="*/ 53760 h 1572451"/>
              <a:gd name="connsiteX1850" fmla="*/ 1120122 w 1165365"/>
              <a:gd name="connsiteY1850" fmla="*/ 53760 h 1572451"/>
              <a:gd name="connsiteX1851" fmla="*/ 1118634 w 1165365"/>
              <a:gd name="connsiteY1851" fmla="*/ 54136 h 1572451"/>
              <a:gd name="connsiteX1852" fmla="*/ 1117277 w 1165365"/>
              <a:gd name="connsiteY1852" fmla="*/ 54659 h 1572451"/>
              <a:gd name="connsiteX1853" fmla="*/ 1116083 w 1165365"/>
              <a:gd name="connsiteY1853" fmla="*/ 55330 h 1572451"/>
              <a:gd name="connsiteX1854" fmla="*/ 1115184 w 1165365"/>
              <a:gd name="connsiteY1854" fmla="*/ 56294 h 1572451"/>
              <a:gd name="connsiteX1855" fmla="*/ 1114366 w 1165365"/>
              <a:gd name="connsiteY1855" fmla="*/ 57341 h 1572451"/>
              <a:gd name="connsiteX1856" fmla="*/ 1113385 w 1165365"/>
              <a:gd name="connsiteY1856" fmla="*/ 58240 h 1572451"/>
              <a:gd name="connsiteX1857" fmla="*/ 1112486 w 1165365"/>
              <a:gd name="connsiteY1857" fmla="*/ 59140 h 1572451"/>
              <a:gd name="connsiteX1858" fmla="*/ 1111521 w 1165365"/>
              <a:gd name="connsiteY1858" fmla="*/ 60121 h 1572451"/>
              <a:gd name="connsiteX1859" fmla="*/ 1110540 w 1165365"/>
              <a:gd name="connsiteY1859" fmla="*/ 61020 h 1572451"/>
              <a:gd name="connsiteX1860" fmla="*/ 1109575 w 1165365"/>
              <a:gd name="connsiteY1860" fmla="*/ 61919 h 1572451"/>
              <a:gd name="connsiteX1861" fmla="*/ 1108447 w 1165365"/>
              <a:gd name="connsiteY1861" fmla="*/ 62590 h 1572451"/>
              <a:gd name="connsiteX1862" fmla="*/ 1107106 w 1165365"/>
              <a:gd name="connsiteY1862" fmla="*/ 63178 h 1572451"/>
              <a:gd name="connsiteX1863" fmla="*/ 1105749 w 1165365"/>
              <a:gd name="connsiteY1863" fmla="*/ 63701 h 1572451"/>
              <a:gd name="connsiteX1864" fmla="*/ 1104261 w 1165365"/>
              <a:gd name="connsiteY1864" fmla="*/ 64012 h 1572451"/>
              <a:gd name="connsiteX1865" fmla="*/ 1102544 w 1165365"/>
              <a:gd name="connsiteY1865" fmla="*/ 64159 h 1572451"/>
              <a:gd name="connsiteX1866" fmla="*/ 1100664 w 1165365"/>
              <a:gd name="connsiteY1866" fmla="*/ 64159 h 1572451"/>
              <a:gd name="connsiteX1867" fmla="*/ 1099094 w 1165365"/>
              <a:gd name="connsiteY1867" fmla="*/ 63783 h 1572451"/>
              <a:gd name="connsiteX1868" fmla="*/ 1097590 w 1165365"/>
              <a:gd name="connsiteY1868" fmla="*/ 63407 h 1572451"/>
              <a:gd name="connsiteX1869" fmla="*/ 1096331 w 1165365"/>
              <a:gd name="connsiteY1869" fmla="*/ 62818 h 1572451"/>
              <a:gd name="connsiteX1870" fmla="*/ 1095203 w 1165365"/>
              <a:gd name="connsiteY1870" fmla="*/ 62066 h 1572451"/>
              <a:gd name="connsiteX1871" fmla="*/ 1093862 w 1165365"/>
              <a:gd name="connsiteY1871" fmla="*/ 61461 h 1572451"/>
              <a:gd name="connsiteX1872" fmla="*/ 1092881 w 1165365"/>
              <a:gd name="connsiteY1872" fmla="*/ 60938 h 1572451"/>
              <a:gd name="connsiteX1873" fmla="*/ 1091753 w 1165365"/>
              <a:gd name="connsiteY1873" fmla="*/ 60186 h 1572451"/>
              <a:gd name="connsiteX1874" fmla="*/ 1090853 w 1165365"/>
              <a:gd name="connsiteY1874" fmla="*/ 59221 h 1572451"/>
              <a:gd name="connsiteX1875" fmla="*/ 1089889 w 1165365"/>
              <a:gd name="connsiteY1875" fmla="*/ 58322 h 1572451"/>
              <a:gd name="connsiteX1876" fmla="*/ 1088989 w 1165365"/>
              <a:gd name="connsiteY1876" fmla="*/ 57341 h 1572451"/>
              <a:gd name="connsiteX1877" fmla="*/ 1088090 w 1165365"/>
              <a:gd name="connsiteY1877" fmla="*/ 56441 h 1572451"/>
              <a:gd name="connsiteX1878" fmla="*/ 1087125 w 1165365"/>
              <a:gd name="connsiteY1878" fmla="*/ 55477 h 1572451"/>
              <a:gd name="connsiteX1879" fmla="*/ 1085997 w 1165365"/>
              <a:gd name="connsiteY1879" fmla="*/ 54725 h 1572451"/>
              <a:gd name="connsiteX1880" fmla="*/ 1085098 w 1165365"/>
              <a:gd name="connsiteY1880" fmla="*/ 53760 h 1572451"/>
              <a:gd name="connsiteX1881" fmla="*/ 1084117 w 1165365"/>
              <a:gd name="connsiteY1881" fmla="*/ 52861 h 1572451"/>
              <a:gd name="connsiteX1882" fmla="*/ 1083217 w 1165365"/>
              <a:gd name="connsiteY1882" fmla="*/ 51880 h 1572451"/>
              <a:gd name="connsiteX1883" fmla="*/ 1082105 w 1165365"/>
              <a:gd name="connsiteY1883" fmla="*/ 51127 h 1572451"/>
              <a:gd name="connsiteX1884" fmla="*/ 1081124 w 1165365"/>
              <a:gd name="connsiteY1884" fmla="*/ 50228 h 1572451"/>
              <a:gd name="connsiteX1885" fmla="*/ 1080192 w 1165365"/>
              <a:gd name="connsiteY1885" fmla="*/ 49231 h 1572451"/>
              <a:gd name="connsiteX1886" fmla="*/ 1079113 w 1165365"/>
              <a:gd name="connsiteY1886" fmla="*/ 48511 h 1572451"/>
              <a:gd name="connsiteX1887" fmla="*/ 1078132 w 1165365"/>
              <a:gd name="connsiteY1887" fmla="*/ 47612 h 1572451"/>
              <a:gd name="connsiteX1888" fmla="*/ 1077233 w 1165365"/>
              <a:gd name="connsiteY1888" fmla="*/ 46647 h 1572451"/>
              <a:gd name="connsiteX1889" fmla="*/ 1076268 w 1165365"/>
              <a:gd name="connsiteY1889" fmla="*/ 45748 h 1572451"/>
              <a:gd name="connsiteX1890" fmla="*/ 1075140 w 1165365"/>
              <a:gd name="connsiteY1890" fmla="*/ 44996 h 1572451"/>
              <a:gd name="connsiteX1891" fmla="*/ 1074012 w 1165365"/>
              <a:gd name="connsiteY1891" fmla="*/ 44243 h 1572451"/>
              <a:gd name="connsiteX1892" fmla="*/ 1072900 w 1165365"/>
              <a:gd name="connsiteY1892" fmla="*/ 43491 h 1572451"/>
              <a:gd name="connsiteX1893" fmla="*/ 1071771 w 1165365"/>
              <a:gd name="connsiteY1893" fmla="*/ 42755 h 1572451"/>
              <a:gd name="connsiteX1894" fmla="*/ 1070496 w 1165365"/>
              <a:gd name="connsiteY1894" fmla="*/ 42151 h 1572451"/>
              <a:gd name="connsiteX1895" fmla="*/ 1069302 w 1165365"/>
              <a:gd name="connsiteY1895" fmla="*/ 41398 h 1572451"/>
              <a:gd name="connsiteX1896" fmla="*/ 1067798 w 1165365"/>
              <a:gd name="connsiteY1896" fmla="*/ 41022 h 1572451"/>
              <a:gd name="connsiteX1897" fmla="*/ 1066539 w 1165365"/>
              <a:gd name="connsiteY1897" fmla="*/ 40434 h 1572451"/>
              <a:gd name="connsiteX1898" fmla="*/ 1065182 w 1165365"/>
              <a:gd name="connsiteY1898" fmla="*/ 39828 h 1572451"/>
              <a:gd name="connsiteX1899" fmla="*/ 1063694 w 1165365"/>
              <a:gd name="connsiteY1899" fmla="*/ 39452 h 1572451"/>
              <a:gd name="connsiteX1900" fmla="*/ 1062190 w 1165365"/>
              <a:gd name="connsiteY1900" fmla="*/ 39076 h 1572451"/>
              <a:gd name="connsiteX1901" fmla="*/ 1060702 w 1165365"/>
              <a:gd name="connsiteY1901" fmla="*/ 38700 h 1572451"/>
              <a:gd name="connsiteX1902" fmla="*/ 1059115 w 1165365"/>
              <a:gd name="connsiteY1902" fmla="*/ 38259 h 1572451"/>
              <a:gd name="connsiteX1903" fmla="*/ 1057627 w 1165365"/>
              <a:gd name="connsiteY1903" fmla="*/ 37883 h 1572451"/>
              <a:gd name="connsiteX1904" fmla="*/ 1055911 w 1165365"/>
              <a:gd name="connsiteY1904" fmla="*/ 37654 h 1572451"/>
              <a:gd name="connsiteX1905" fmla="*/ 1054635 w 1165365"/>
              <a:gd name="connsiteY1905" fmla="*/ 37131 h 1572451"/>
              <a:gd name="connsiteX1906" fmla="*/ 1053507 w 1165365"/>
              <a:gd name="connsiteY1906" fmla="*/ 36395 h 1572451"/>
              <a:gd name="connsiteX1907" fmla="*/ 1052542 w 1165365"/>
              <a:gd name="connsiteY1907" fmla="*/ 35414 h 1572451"/>
              <a:gd name="connsiteX1908" fmla="*/ 1050891 w 1165365"/>
              <a:gd name="connsiteY1908" fmla="*/ 35185 h 1572451"/>
              <a:gd name="connsiteX1909" fmla="*/ 1049174 w 1165365"/>
              <a:gd name="connsiteY1909" fmla="*/ 35332 h 1572451"/>
              <a:gd name="connsiteX1910" fmla="*/ 1048046 w 1165365"/>
              <a:gd name="connsiteY1910" fmla="*/ 34972 h 1572451"/>
              <a:gd name="connsiteX1911" fmla="*/ 1047293 w 1165365"/>
              <a:gd name="connsiteY1911" fmla="*/ 33844 h 1572451"/>
              <a:gd name="connsiteX1912" fmla="*/ 1046541 w 1165365"/>
              <a:gd name="connsiteY1912" fmla="*/ 32716 h 1572451"/>
              <a:gd name="connsiteX1913" fmla="*/ 1045805 w 1165365"/>
              <a:gd name="connsiteY1913" fmla="*/ 31604 h 1572451"/>
              <a:gd name="connsiteX1914" fmla="*/ 1044448 w 1165365"/>
              <a:gd name="connsiteY1914" fmla="*/ 31081 h 1572451"/>
              <a:gd name="connsiteX1915" fmla="*/ 1042797 w 1165365"/>
              <a:gd name="connsiteY1915" fmla="*/ 30852 h 1572451"/>
              <a:gd name="connsiteX1916" fmla="*/ 1041015 w 1165365"/>
              <a:gd name="connsiteY1916" fmla="*/ 30852 h 1572451"/>
              <a:gd name="connsiteX1917" fmla="*/ 1040851 w 1165365"/>
              <a:gd name="connsiteY1917" fmla="*/ 30852 h 1572451"/>
              <a:gd name="connsiteX1918" fmla="*/ 1039510 w 1165365"/>
              <a:gd name="connsiteY1918" fmla="*/ 31375 h 1572451"/>
              <a:gd name="connsiteX1919" fmla="*/ 1038006 w 1165365"/>
              <a:gd name="connsiteY1919" fmla="*/ 31669 h 1572451"/>
              <a:gd name="connsiteX1920" fmla="*/ 1036142 w 1165365"/>
              <a:gd name="connsiteY1920" fmla="*/ 31669 h 1572451"/>
              <a:gd name="connsiteX1921" fmla="*/ 1035782 w 1165365"/>
              <a:gd name="connsiteY1921" fmla="*/ 31326 h 1572451"/>
              <a:gd name="connsiteX1922" fmla="*/ 1035177 w 1165365"/>
              <a:gd name="connsiteY1922" fmla="*/ 30770 h 1572451"/>
              <a:gd name="connsiteX1923" fmla="*/ 1034425 w 1165365"/>
              <a:gd name="connsiteY1923" fmla="*/ 29658 h 1572451"/>
              <a:gd name="connsiteX1924" fmla="*/ 1033673 w 1165365"/>
              <a:gd name="connsiteY1924" fmla="*/ 28906 h 1572451"/>
              <a:gd name="connsiteX1925" fmla="*/ 1033002 w 1165365"/>
              <a:gd name="connsiteY1925" fmla="*/ 27778 h 1572451"/>
              <a:gd name="connsiteX1926" fmla="*/ 1032397 w 1165365"/>
              <a:gd name="connsiteY1926" fmla="*/ 26813 h 1572451"/>
              <a:gd name="connsiteX1927" fmla="*/ 1031645 w 1165365"/>
              <a:gd name="connsiteY1927" fmla="*/ 25685 h 1572451"/>
              <a:gd name="connsiteX1928" fmla="*/ 1030746 w 1165365"/>
              <a:gd name="connsiteY1928" fmla="*/ 24785 h 1572451"/>
              <a:gd name="connsiteX1929" fmla="*/ 1029634 w 1165365"/>
              <a:gd name="connsiteY1929" fmla="*/ 24033 h 1572451"/>
              <a:gd name="connsiteX1930" fmla="*/ 1028506 w 1165365"/>
              <a:gd name="connsiteY1930" fmla="*/ 23281 h 1572451"/>
              <a:gd name="connsiteX1931" fmla="*/ 1027018 w 1165365"/>
              <a:gd name="connsiteY1931" fmla="*/ 22921 h 1572451"/>
              <a:gd name="connsiteX1932" fmla="*/ 1025432 w 1165365"/>
              <a:gd name="connsiteY1932" fmla="*/ 22463 h 1572451"/>
              <a:gd name="connsiteX1933" fmla="*/ 1023944 w 1165365"/>
              <a:gd name="connsiteY1933" fmla="*/ 22087 h 1572451"/>
              <a:gd name="connsiteX1934" fmla="*/ 1022669 w 1165365"/>
              <a:gd name="connsiteY1934" fmla="*/ 21499 h 1572451"/>
              <a:gd name="connsiteX1935" fmla="*/ 1021328 w 1165365"/>
              <a:gd name="connsiteY1935" fmla="*/ 20975 h 1572451"/>
              <a:gd name="connsiteX1936" fmla="*/ 1020347 w 1165365"/>
              <a:gd name="connsiteY1936" fmla="*/ 19994 h 1572451"/>
              <a:gd name="connsiteX1937" fmla="*/ 1019218 w 1165365"/>
              <a:gd name="connsiteY1937" fmla="*/ 19242 h 1572451"/>
              <a:gd name="connsiteX1938" fmla="*/ 1018106 w 1165365"/>
              <a:gd name="connsiteY1938" fmla="*/ 18490 h 1572451"/>
              <a:gd name="connsiteX1939" fmla="*/ 1016978 w 1165365"/>
              <a:gd name="connsiteY1939" fmla="*/ 17754 h 1572451"/>
              <a:gd name="connsiteX1940" fmla="*/ 1015703 w 1165365"/>
              <a:gd name="connsiteY1940" fmla="*/ 17149 h 1572451"/>
              <a:gd name="connsiteX1941" fmla="*/ 1014215 w 1165365"/>
              <a:gd name="connsiteY1941" fmla="*/ 16773 h 1572451"/>
              <a:gd name="connsiteX1942" fmla="*/ 1012645 w 1165365"/>
              <a:gd name="connsiteY1942" fmla="*/ 16397 h 1572451"/>
              <a:gd name="connsiteX1943" fmla="*/ 1011141 w 1165365"/>
              <a:gd name="connsiteY1943" fmla="*/ 16021 h 1572451"/>
              <a:gd name="connsiteX1944" fmla="*/ 1009424 w 1165365"/>
              <a:gd name="connsiteY1944" fmla="*/ 15809 h 1572451"/>
              <a:gd name="connsiteX1945" fmla="*/ 1007920 w 1165365"/>
              <a:gd name="connsiteY1945" fmla="*/ 15433 h 1572451"/>
              <a:gd name="connsiteX1946" fmla="*/ 1006644 w 1165365"/>
              <a:gd name="connsiteY1946" fmla="*/ 14828 h 1572451"/>
              <a:gd name="connsiteX1947" fmla="*/ 1005680 w 1165365"/>
              <a:gd name="connsiteY1947" fmla="*/ 13928 h 1572451"/>
              <a:gd name="connsiteX1948" fmla="*/ 1005156 w 1165365"/>
              <a:gd name="connsiteY1948" fmla="*/ 12588 h 1572451"/>
              <a:gd name="connsiteX1949" fmla="*/ 1004404 w 1165365"/>
              <a:gd name="connsiteY1949" fmla="*/ 11459 h 1572451"/>
              <a:gd name="connsiteX1950" fmla="*/ 1003881 w 1165365"/>
              <a:gd name="connsiteY1950" fmla="*/ 10184 h 1572451"/>
              <a:gd name="connsiteX1951" fmla="*/ 1003129 w 1165365"/>
              <a:gd name="connsiteY1951" fmla="*/ 9072 h 1572451"/>
              <a:gd name="connsiteX1952" fmla="*/ 1002377 w 1165365"/>
              <a:gd name="connsiteY1952" fmla="*/ 7944 h 1572451"/>
              <a:gd name="connsiteX1953" fmla="*/ 1001412 w 1165365"/>
              <a:gd name="connsiteY1953" fmla="*/ 7044 h 1572451"/>
              <a:gd name="connsiteX1954" fmla="*/ 1000136 w 1165365"/>
              <a:gd name="connsiteY1954" fmla="*/ 6439 h 1572451"/>
              <a:gd name="connsiteX1955" fmla="*/ 998420 w 1165365"/>
              <a:gd name="connsiteY1955" fmla="*/ 6227 h 1572451"/>
              <a:gd name="connsiteX1956" fmla="*/ 996915 w 1165365"/>
              <a:gd name="connsiteY1956" fmla="*/ 6603 h 1572451"/>
              <a:gd name="connsiteX1957" fmla="*/ 995722 w 1165365"/>
              <a:gd name="connsiteY1957" fmla="*/ 7273 h 1572451"/>
              <a:gd name="connsiteX1958" fmla="*/ 994757 w 1165365"/>
              <a:gd name="connsiteY1958" fmla="*/ 8238 h 1572451"/>
              <a:gd name="connsiteX1959" fmla="*/ 994217 w 1165365"/>
              <a:gd name="connsiteY1959" fmla="*/ 9513 h 1572451"/>
              <a:gd name="connsiteX1960" fmla="*/ 993629 w 1165365"/>
              <a:gd name="connsiteY1960" fmla="*/ 10789 h 1572451"/>
              <a:gd name="connsiteX1961" fmla="*/ 993024 w 1165365"/>
              <a:gd name="connsiteY1961" fmla="*/ 12064 h 1572451"/>
              <a:gd name="connsiteX1962" fmla="*/ 992582 w 1165365"/>
              <a:gd name="connsiteY1962" fmla="*/ 13552 h 1572451"/>
              <a:gd name="connsiteX1963" fmla="*/ 992059 w 1165365"/>
              <a:gd name="connsiteY1963" fmla="*/ 14828 h 1572451"/>
              <a:gd name="connsiteX1964" fmla="*/ 991454 w 1165365"/>
              <a:gd name="connsiteY1964" fmla="*/ 16103 h 1572451"/>
              <a:gd name="connsiteX1965" fmla="*/ 990636 w 1165365"/>
              <a:gd name="connsiteY1965" fmla="*/ 17231 h 1572451"/>
              <a:gd name="connsiteX1966" fmla="*/ 989508 w 1165365"/>
              <a:gd name="connsiteY1966" fmla="*/ 17902 h 1572451"/>
              <a:gd name="connsiteX1967" fmla="*/ 988543 w 1165365"/>
              <a:gd name="connsiteY1967" fmla="*/ 18801 h 1572451"/>
              <a:gd name="connsiteX1968" fmla="*/ 987415 w 1165365"/>
              <a:gd name="connsiteY1968" fmla="*/ 19553 h 1572451"/>
              <a:gd name="connsiteX1969" fmla="*/ 986287 w 1165365"/>
              <a:gd name="connsiteY1969" fmla="*/ 20289 h 1572451"/>
              <a:gd name="connsiteX1970" fmla="*/ 985093 w 1165365"/>
              <a:gd name="connsiteY1970" fmla="*/ 20975 h 1572451"/>
              <a:gd name="connsiteX1971" fmla="*/ 983752 w 1165365"/>
              <a:gd name="connsiteY1971" fmla="*/ 21499 h 1572451"/>
              <a:gd name="connsiteX1972" fmla="*/ 982101 w 1165365"/>
              <a:gd name="connsiteY1972" fmla="*/ 21711 h 1572451"/>
              <a:gd name="connsiteX1973" fmla="*/ 980744 w 1165365"/>
              <a:gd name="connsiteY1973" fmla="*/ 21123 h 1572451"/>
              <a:gd name="connsiteX1974" fmla="*/ 979403 w 1165365"/>
              <a:gd name="connsiteY1974" fmla="*/ 20518 h 1572451"/>
              <a:gd name="connsiteX1975" fmla="*/ 978128 w 1165365"/>
              <a:gd name="connsiteY1975" fmla="*/ 20371 h 1572451"/>
              <a:gd name="connsiteX1976" fmla="*/ 976558 w 1165365"/>
              <a:gd name="connsiteY1976" fmla="*/ 19913 h 1572451"/>
              <a:gd name="connsiteX1977" fmla="*/ 975070 w 1165365"/>
              <a:gd name="connsiteY1977" fmla="*/ 19553 h 1572451"/>
              <a:gd name="connsiteX1978" fmla="*/ 973566 w 1165365"/>
              <a:gd name="connsiteY1978" fmla="*/ 19177 h 1572451"/>
              <a:gd name="connsiteX1979" fmla="*/ 971849 w 1165365"/>
              <a:gd name="connsiteY1979" fmla="*/ 18948 h 1572451"/>
              <a:gd name="connsiteX1980" fmla="*/ 969968 w 1165365"/>
              <a:gd name="connsiteY1980" fmla="*/ 18948 h 1572451"/>
              <a:gd name="connsiteX1981" fmla="*/ 968104 w 1165365"/>
              <a:gd name="connsiteY1981" fmla="*/ 18866 h 1572451"/>
              <a:gd name="connsiteX1982" fmla="*/ 966387 w 1165365"/>
              <a:gd name="connsiteY1982" fmla="*/ 19095 h 1572451"/>
              <a:gd name="connsiteX1983" fmla="*/ 964883 w 1165365"/>
              <a:gd name="connsiteY1983" fmla="*/ 19389 h 1572451"/>
              <a:gd name="connsiteX1984" fmla="*/ 963166 w 1165365"/>
              <a:gd name="connsiteY1984" fmla="*/ 19389 h 1572451"/>
              <a:gd name="connsiteX1985" fmla="*/ 961433 w 1165365"/>
              <a:gd name="connsiteY1985" fmla="*/ 19389 h 1572451"/>
              <a:gd name="connsiteX1986" fmla="*/ 960092 w 1165365"/>
              <a:gd name="connsiteY1986" fmla="*/ 18801 h 1572451"/>
              <a:gd name="connsiteX1987" fmla="*/ 958964 w 1165365"/>
              <a:gd name="connsiteY1987" fmla="*/ 18049 h 1572451"/>
              <a:gd name="connsiteX1988" fmla="*/ 957705 w 1165365"/>
              <a:gd name="connsiteY1988" fmla="*/ 17444 h 1572451"/>
              <a:gd name="connsiteX1989" fmla="*/ 956348 w 1165365"/>
              <a:gd name="connsiteY1989" fmla="*/ 16921 h 1572451"/>
              <a:gd name="connsiteX1990" fmla="*/ 954860 w 1165365"/>
              <a:gd name="connsiteY1990" fmla="*/ 16479 h 1572451"/>
              <a:gd name="connsiteX1991" fmla="*/ 953127 w 1165365"/>
              <a:gd name="connsiteY1991" fmla="*/ 16332 h 1572451"/>
              <a:gd name="connsiteX1992" fmla="*/ 951263 w 1165365"/>
              <a:gd name="connsiteY1992" fmla="*/ 16250 h 1572451"/>
              <a:gd name="connsiteX1993" fmla="*/ 949693 w 1165365"/>
              <a:gd name="connsiteY1993" fmla="*/ 16626 h 1572451"/>
              <a:gd name="connsiteX1994" fmla="*/ 948793 w 1165365"/>
              <a:gd name="connsiteY1994" fmla="*/ 17525 h 1572451"/>
              <a:gd name="connsiteX1995" fmla="*/ 947960 w 1165365"/>
              <a:gd name="connsiteY1995" fmla="*/ 18654 h 1572451"/>
              <a:gd name="connsiteX1996" fmla="*/ 947224 w 1165365"/>
              <a:gd name="connsiteY1996" fmla="*/ 19700 h 1572451"/>
              <a:gd name="connsiteX1997" fmla="*/ 946472 w 1165365"/>
              <a:gd name="connsiteY1997" fmla="*/ 20812 h 1572451"/>
              <a:gd name="connsiteX1998" fmla="*/ 946243 w 1165365"/>
              <a:gd name="connsiteY1998" fmla="*/ 21025 h 1572451"/>
              <a:gd name="connsiteX1999" fmla="*/ 945458 w 1165365"/>
              <a:gd name="connsiteY1999" fmla="*/ 21744 h 1572451"/>
              <a:gd name="connsiteX2000" fmla="*/ 944297 w 1165365"/>
              <a:gd name="connsiteY2000" fmla="*/ 22463 h 1572451"/>
              <a:gd name="connsiteX2001" fmla="*/ 943169 w 1165365"/>
              <a:gd name="connsiteY2001" fmla="*/ 23134 h 1572451"/>
              <a:gd name="connsiteX2002" fmla="*/ 942057 w 1165365"/>
              <a:gd name="connsiteY2002" fmla="*/ 23886 h 1572451"/>
              <a:gd name="connsiteX2003" fmla="*/ 940700 w 1165365"/>
              <a:gd name="connsiteY2003" fmla="*/ 24409 h 1572451"/>
              <a:gd name="connsiteX2004" fmla="*/ 939588 w 1165365"/>
              <a:gd name="connsiteY2004" fmla="*/ 25162 h 1572451"/>
              <a:gd name="connsiteX2005" fmla="*/ 938378 w 1165365"/>
              <a:gd name="connsiteY2005" fmla="*/ 25832 h 1572451"/>
              <a:gd name="connsiteX2006" fmla="*/ 937413 w 1165365"/>
              <a:gd name="connsiteY2006" fmla="*/ 26813 h 1572451"/>
              <a:gd name="connsiteX2007" fmla="*/ 936514 w 1165365"/>
              <a:gd name="connsiteY2007" fmla="*/ 27712 h 1572451"/>
              <a:gd name="connsiteX2008" fmla="*/ 935909 w 1165365"/>
              <a:gd name="connsiteY2008" fmla="*/ 28971 h 1572451"/>
              <a:gd name="connsiteX2009" fmla="*/ 935091 w 1165365"/>
              <a:gd name="connsiteY2009" fmla="*/ 30100 h 1572451"/>
              <a:gd name="connsiteX2010" fmla="*/ 934568 w 1165365"/>
              <a:gd name="connsiteY2010" fmla="*/ 31375 h 1572451"/>
              <a:gd name="connsiteX2011" fmla="*/ 934110 w 1165365"/>
              <a:gd name="connsiteY2011" fmla="*/ 32798 h 1572451"/>
              <a:gd name="connsiteX2012" fmla="*/ 933750 w 1165365"/>
              <a:gd name="connsiteY2012" fmla="*/ 34286 h 1572451"/>
              <a:gd name="connsiteX2013" fmla="*/ 933669 w 1165365"/>
              <a:gd name="connsiteY2013" fmla="*/ 36166 h 1572451"/>
              <a:gd name="connsiteX2014" fmla="*/ 933898 w 1165365"/>
              <a:gd name="connsiteY2014" fmla="*/ 37817 h 1572451"/>
              <a:gd name="connsiteX2015" fmla="*/ 933669 w 1165365"/>
              <a:gd name="connsiteY2015" fmla="*/ 39452 h 1572451"/>
              <a:gd name="connsiteX2016" fmla="*/ 933587 w 1165365"/>
              <a:gd name="connsiteY2016" fmla="*/ 41333 h 1572451"/>
              <a:gd name="connsiteX2017" fmla="*/ 933440 w 1165365"/>
              <a:gd name="connsiteY2017" fmla="*/ 42968 h 1572451"/>
              <a:gd name="connsiteX2018" fmla="*/ 933374 w 1165365"/>
              <a:gd name="connsiteY2018" fmla="*/ 44767 h 1572451"/>
              <a:gd name="connsiteX2019" fmla="*/ 933374 w 1165365"/>
              <a:gd name="connsiteY2019" fmla="*/ 46647 h 1572451"/>
              <a:gd name="connsiteX2020" fmla="*/ 933145 w 1165365"/>
              <a:gd name="connsiteY2020" fmla="*/ 48282 h 1572451"/>
              <a:gd name="connsiteX2021" fmla="*/ 933145 w 1165365"/>
              <a:gd name="connsiteY2021" fmla="*/ 49787 h 1572451"/>
              <a:gd name="connsiteX2022" fmla="*/ 932916 w 1165365"/>
              <a:gd name="connsiteY2022" fmla="*/ 51438 h 1572451"/>
              <a:gd name="connsiteX2023" fmla="*/ 932540 w 1165365"/>
              <a:gd name="connsiteY2023" fmla="*/ 52926 h 1572451"/>
              <a:gd name="connsiteX2024" fmla="*/ 932328 w 1165365"/>
              <a:gd name="connsiteY2024" fmla="*/ 54577 h 1572451"/>
              <a:gd name="connsiteX2025" fmla="*/ 932099 w 1165365"/>
              <a:gd name="connsiteY2025" fmla="*/ 56229 h 1572451"/>
              <a:gd name="connsiteX2026" fmla="*/ 931494 w 1165365"/>
              <a:gd name="connsiteY2026" fmla="*/ 57504 h 1572451"/>
              <a:gd name="connsiteX2027" fmla="*/ 931118 w 1165365"/>
              <a:gd name="connsiteY2027" fmla="*/ 58992 h 1572451"/>
              <a:gd name="connsiteX2028" fmla="*/ 930529 w 1165365"/>
              <a:gd name="connsiteY2028" fmla="*/ 60268 h 1572451"/>
              <a:gd name="connsiteX2029" fmla="*/ 929924 w 1165365"/>
              <a:gd name="connsiteY2029" fmla="*/ 61543 h 1572451"/>
              <a:gd name="connsiteX2030" fmla="*/ 929172 w 1165365"/>
              <a:gd name="connsiteY2030" fmla="*/ 62655 h 1572451"/>
              <a:gd name="connsiteX2031" fmla="*/ 928354 w 1165365"/>
              <a:gd name="connsiteY2031" fmla="*/ 63701 h 1572451"/>
              <a:gd name="connsiteX2032" fmla="*/ 927749 w 1165365"/>
              <a:gd name="connsiteY2032" fmla="*/ 64977 h 1572451"/>
              <a:gd name="connsiteX2033" fmla="*/ 927226 w 1165365"/>
              <a:gd name="connsiteY2033" fmla="*/ 66252 h 1572451"/>
              <a:gd name="connsiteX2034" fmla="*/ 926785 w 1165365"/>
              <a:gd name="connsiteY2034" fmla="*/ 67757 h 1572451"/>
              <a:gd name="connsiteX2035" fmla="*/ 926556 w 1165365"/>
              <a:gd name="connsiteY2035" fmla="*/ 69392 h 1572451"/>
              <a:gd name="connsiteX2036" fmla="*/ 926180 w 1165365"/>
              <a:gd name="connsiteY2036" fmla="*/ 70896 h 1572451"/>
              <a:gd name="connsiteX2037" fmla="*/ 926180 w 1165365"/>
              <a:gd name="connsiteY2037" fmla="*/ 72384 h 1572451"/>
              <a:gd name="connsiteX2038" fmla="*/ 925967 w 1165365"/>
              <a:gd name="connsiteY2038" fmla="*/ 74035 h 1572451"/>
              <a:gd name="connsiteX2039" fmla="*/ 925967 w 1165365"/>
              <a:gd name="connsiteY2039" fmla="*/ 75834 h 1572451"/>
              <a:gd name="connsiteX2040" fmla="*/ 925509 w 1165365"/>
              <a:gd name="connsiteY2040" fmla="*/ 77338 h 1572451"/>
              <a:gd name="connsiteX2041" fmla="*/ 925509 w 1165365"/>
              <a:gd name="connsiteY2041" fmla="*/ 79202 h 1572451"/>
              <a:gd name="connsiteX2042" fmla="*/ 925133 w 1165365"/>
              <a:gd name="connsiteY2042" fmla="*/ 80625 h 1572451"/>
              <a:gd name="connsiteX2043" fmla="*/ 924545 w 1165365"/>
              <a:gd name="connsiteY2043" fmla="*/ 81966 h 1572451"/>
              <a:gd name="connsiteX2044" fmla="*/ 923940 w 1165365"/>
              <a:gd name="connsiteY2044" fmla="*/ 83241 h 1572451"/>
              <a:gd name="connsiteX2045" fmla="*/ 922811 w 1165365"/>
              <a:gd name="connsiteY2045" fmla="*/ 83912 h 1572451"/>
              <a:gd name="connsiteX2046" fmla="*/ 921471 w 1165365"/>
              <a:gd name="connsiteY2046" fmla="*/ 84516 h 1572451"/>
              <a:gd name="connsiteX2047" fmla="*/ 919901 w 1165365"/>
              <a:gd name="connsiteY2047" fmla="*/ 84811 h 1572451"/>
              <a:gd name="connsiteX2048" fmla="*/ 918249 w 1165365"/>
              <a:gd name="connsiteY2048" fmla="*/ 84974 h 1572451"/>
              <a:gd name="connsiteX2049" fmla="*/ 916304 w 1165365"/>
              <a:gd name="connsiteY2049" fmla="*/ 84974 h 1572451"/>
              <a:gd name="connsiteX2050" fmla="*/ 914439 w 1165365"/>
              <a:gd name="connsiteY2050" fmla="*/ 84893 h 1572451"/>
              <a:gd name="connsiteX2051" fmla="*/ 912935 w 1165365"/>
              <a:gd name="connsiteY2051" fmla="*/ 85269 h 1572451"/>
              <a:gd name="connsiteX2052" fmla="*/ 911742 w 1165365"/>
              <a:gd name="connsiteY2052" fmla="*/ 86021 h 1572451"/>
              <a:gd name="connsiteX2053" fmla="*/ 911136 w 1165365"/>
              <a:gd name="connsiteY2053" fmla="*/ 87280 h 1572451"/>
              <a:gd name="connsiteX2054" fmla="*/ 911136 w 1165365"/>
              <a:gd name="connsiteY2054" fmla="*/ 89160 h 1572451"/>
              <a:gd name="connsiteX2055" fmla="*/ 911513 w 1165365"/>
              <a:gd name="connsiteY2055" fmla="*/ 90583 h 1572451"/>
              <a:gd name="connsiteX2056" fmla="*/ 911513 w 1165365"/>
              <a:gd name="connsiteY2056" fmla="*/ 92447 h 1572451"/>
              <a:gd name="connsiteX2057" fmla="*/ 911660 w 1165365"/>
              <a:gd name="connsiteY2057" fmla="*/ 94098 h 1572451"/>
              <a:gd name="connsiteX2058" fmla="*/ 911071 w 1165365"/>
              <a:gd name="connsiteY2058" fmla="*/ 95439 h 1572451"/>
              <a:gd name="connsiteX2059" fmla="*/ 909943 w 1165365"/>
              <a:gd name="connsiteY2059" fmla="*/ 96126 h 1572451"/>
              <a:gd name="connsiteX2060" fmla="*/ 908586 w 1165365"/>
              <a:gd name="connsiteY2060" fmla="*/ 96649 h 1572451"/>
              <a:gd name="connsiteX2061" fmla="*/ 907016 w 1165365"/>
              <a:gd name="connsiteY2061" fmla="*/ 97025 h 1572451"/>
              <a:gd name="connsiteX2062" fmla="*/ 905528 w 1165365"/>
              <a:gd name="connsiteY2062" fmla="*/ 97385 h 1572451"/>
              <a:gd name="connsiteX2063" fmla="*/ 904400 w 1165365"/>
              <a:gd name="connsiteY2063" fmla="*/ 98072 h 1572451"/>
              <a:gd name="connsiteX2064" fmla="*/ 903648 w 1165365"/>
              <a:gd name="connsiteY2064" fmla="*/ 99184 h 1572451"/>
              <a:gd name="connsiteX2065" fmla="*/ 903059 w 1165365"/>
              <a:gd name="connsiteY2065" fmla="*/ 100459 h 1572451"/>
              <a:gd name="connsiteX2066" fmla="*/ 902601 w 1165365"/>
              <a:gd name="connsiteY2066" fmla="*/ 101963 h 1572451"/>
              <a:gd name="connsiteX2067" fmla="*/ 903353 w 1165365"/>
              <a:gd name="connsiteY2067" fmla="*/ 103075 h 1572451"/>
              <a:gd name="connsiteX2068" fmla="*/ 903501 w 1165365"/>
              <a:gd name="connsiteY2068" fmla="*/ 104727 h 1572451"/>
              <a:gd name="connsiteX2069" fmla="*/ 903877 w 1165365"/>
              <a:gd name="connsiteY2069" fmla="*/ 106231 h 1572451"/>
              <a:gd name="connsiteX2070" fmla="*/ 904482 w 1165365"/>
              <a:gd name="connsiteY2070" fmla="*/ 107490 h 1572451"/>
              <a:gd name="connsiteX2071" fmla="*/ 904776 w 1165365"/>
              <a:gd name="connsiteY2071" fmla="*/ 108994 h 1572451"/>
              <a:gd name="connsiteX2072" fmla="*/ 905005 w 1165365"/>
              <a:gd name="connsiteY2072" fmla="*/ 110270 h 1572451"/>
              <a:gd name="connsiteX2073" fmla="*/ 904024 w 1165365"/>
              <a:gd name="connsiteY2073" fmla="*/ 111169 h 1572451"/>
              <a:gd name="connsiteX2074" fmla="*/ 902683 w 1165365"/>
              <a:gd name="connsiteY2074" fmla="*/ 111758 h 1572451"/>
              <a:gd name="connsiteX2075" fmla="*/ 901326 w 1165365"/>
              <a:gd name="connsiteY2075" fmla="*/ 112281 h 1572451"/>
              <a:gd name="connsiteX2076" fmla="*/ 900214 w 1165365"/>
              <a:gd name="connsiteY2076" fmla="*/ 112968 h 1572451"/>
              <a:gd name="connsiteX2077" fmla="*/ 899233 w 1165365"/>
              <a:gd name="connsiteY2077" fmla="*/ 113867 h 1572451"/>
              <a:gd name="connsiteX2078" fmla="*/ 898644 w 1165365"/>
              <a:gd name="connsiteY2078" fmla="*/ 115208 h 1572451"/>
              <a:gd name="connsiteX2079" fmla="*/ 898268 w 1165365"/>
              <a:gd name="connsiteY2079" fmla="*/ 116630 h 1572451"/>
              <a:gd name="connsiteX2080" fmla="*/ 898186 w 1165365"/>
              <a:gd name="connsiteY2080" fmla="*/ 118494 h 1572451"/>
              <a:gd name="connsiteX2081" fmla="*/ 898186 w 1165365"/>
              <a:gd name="connsiteY2081" fmla="*/ 120293 h 1572451"/>
              <a:gd name="connsiteX2082" fmla="*/ 898186 w 1165365"/>
              <a:gd name="connsiteY2082" fmla="*/ 122174 h 1572451"/>
              <a:gd name="connsiteX2083" fmla="*/ 898333 w 1165365"/>
              <a:gd name="connsiteY2083" fmla="*/ 123792 h 1572451"/>
              <a:gd name="connsiteX2084" fmla="*/ 898121 w 1165365"/>
              <a:gd name="connsiteY2084" fmla="*/ 125460 h 1572451"/>
              <a:gd name="connsiteX2085" fmla="*/ 897516 w 1165365"/>
              <a:gd name="connsiteY2085" fmla="*/ 126735 h 1572451"/>
              <a:gd name="connsiteX2086" fmla="*/ 897075 w 1165365"/>
              <a:gd name="connsiteY2086" fmla="*/ 127406 h 1572451"/>
              <a:gd name="connsiteX2087" fmla="*/ 894442 w 1165365"/>
              <a:gd name="connsiteY2087" fmla="*/ 129352 h 1572451"/>
              <a:gd name="connsiteX2088" fmla="*/ 893166 w 1165365"/>
              <a:gd name="connsiteY2088" fmla="*/ 129875 h 1572451"/>
              <a:gd name="connsiteX2089" fmla="*/ 891597 w 1165365"/>
              <a:gd name="connsiteY2089" fmla="*/ 130186 h 1572451"/>
              <a:gd name="connsiteX2090" fmla="*/ 890109 w 1165365"/>
              <a:gd name="connsiteY2090" fmla="*/ 130545 h 1572451"/>
              <a:gd name="connsiteX2091" fmla="*/ 888752 w 1165365"/>
              <a:gd name="connsiteY2091" fmla="*/ 131069 h 1572451"/>
              <a:gd name="connsiteX2092" fmla="*/ 888621 w 1165365"/>
              <a:gd name="connsiteY2092" fmla="*/ 131134 h 1572451"/>
              <a:gd name="connsiteX2093" fmla="*/ 887411 w 1165365"/>
              <a:gd name="connsiteY2093" fmla="*/ 131608 h 1572451"/>
              <a:gd name="connsiteX2094" fmla="*/ 886135 w 1165365"/>
              <a:gd name="connsiteY2094" fmla="*/ 132197 h 1572451"/>
              <a:gd name="connsiteX2095" fmla="*/ 885171 w 1165365"/>
              <a:gd name="connsiteY2095" fmla="*/ 133096 h 1572451"/>
              <a:gd name="connsiteX2096" fmla="*/ 884190 w 1165365"/>
              <a:gd name="connsiteY2096" fmla="*/ 133995 h 1572451"/>
              <a:gd name="connsiteX2097" fmla="*/ 883437 w 1165365"/>
              <a:gd name="connsiteY2097" fmla="*/ 135042 h 1572451"/>
              <a:gd name="connsiteX2098" fmla="*/ 882620 w 1165365"/>
              <a:gd name="connsiteY2098" fmla="*/ 136170 h 1572451"/>
              <a:gd name="connsiteX2099" fmla="*/ 881868 w 1165365"/>
              <a:gd name="connsiteY2099" fmla="*/ 137282 h 1572451"/>
              <a:gd name="connsiteX2100" fmla="*/ 881181 w 1165365"/>
              <a:gd name="connsiteY2100" fmla="*/ 138312 h 1572451"/>
              <a:gd name="connsiteX2101" fmla="*/ 881116 w 1165365"/>
              <a:gd name="connsiteY2101" fmla="*/ 138410 h 1572451"/>
              <a:gd name="connsiteX2102" fmla="*/ 880527 w 1165365"/>
              <a:gd name="connsiteY2102" fmla="*/ 139686 h 1572451"/>
              <a:gd name="connsiteX2103" fmla="*/ 879922 w 1165365"/>
              <a:gd name="connsiteY2103" fmla="*/ 140961 h 1572451"/>
              <a:gd name="connsiteX2104" fmla="*/ 879333 w 1165365"/>
              <a:gd name="connsiteY2104" fmla="*/ 142236 h 1572451"/>
              <a:gd name="connsiteX2105" fmla="*/ 878957 w 1165365"/>
              <a:gd name="connsiteY2105" fmla="*/ 143724 h 1572451"/>
              <a:gd name="connsiteX2106" fmla="*/ 878352 w 1165365"/>
              <a:gd name="connsiteY2106" fmla="*/ 145000 h 1572451"/>
              <a:gd name="connsiteX2107" fmla="*/ 877747 w 1165365"/>
              <a:gd name="connsiteY2107" fmla="*/ 146275 h 1572451"/>
              <a:gd name="connsiteX2108" fmla="*/ 877011 w 1165365"/>
              <a:gd name="connsiteY2108" fmla="*/ 147387 h 1572451"/>
              <a:gd name="connsiteX2109" fmla="*/ 876178 w 1165365"/>
              <a:gd name="connsiteY2109" fmla="*/ 148450 h 1572451"/>
              <a:gd name="connsiteX2110" fmla="*/ 875442 w 1165365"/>
              <a:gd name="connsiteY2110" fmla="*/ 149562 h 1572451"/>
              <a:gd name="connsiteX2111" fmla="*/ 874461 w 1165365"/>
              <a:gd name="connsiteY2111" fmla="*/ 150461 h 1572451"/>
              <a:gd name="connsiteX2112" fmla="*/ 873709 w 1165365"/>
              <a:gd name="connsiteY2112" fmla="*/ 151589 h 1572451"/>
              <a:gd name="connsiteX2113" fmla="*/ 872744 w 1165365"/>
              <a:gd name="connsiteY2113" fmla="*/ 152489 h 1572451"/>
              <a:gd name="connsiteX2114" fmla="*/ 871763 w 1165365"/>
              <a:gd name="connsiteY2114" fmla="*/ 153388 h 1572451"/>
              <a:gd name="connsiteX2115" fmla="*/ 871239 w 1165365"/>
              <a:gd name="connsiteY2115" fmla="*/ 154287 h 1572451"/>
              <a:gd name="connsiteX2116" fmla="*/ 869899 w 1165365"/>
              <a:gd name="connsiteY2116" fmla="*/ 154811 h 1572451"/>
              <a:gd name="connsiteX2117" fmla="*/ 868918 w 1165365"/>
              <a:gd name="connsiteY2117" fmla="*/ 155775 h 1572451"/>
              <a:gd name="connsiteX2118" fmla="*/ 867806 w 1165365"/>
              <a:gd name="connsiteY2118" fmla="*/ 156446 h 1572451"/>
              <a:gd name="connsiteX2119" fmla="*/ 866596 w 1165365"/>
              <a:gd name="connsiteY2119" fmla="*/ 157198 h 1572451"/>
              <a:gd name="connsiteX2120" fmla="*/ 865860 w 1165365"/>
              <a:gd name="connsiteY2120" fmla="*/ 158244 h 1572451"/>
              <a:gd name="connsiteX2121" fmla="*/ 864879 w 1165365"/>
              <a:gd name="connsiteY2121" fmla="*/ 159225 h 1572451"/>
              <a:gd name="connsiteX2122" fmla="*/ 864127 w 1165365"/>
              <a:gd name="connsiteY2122" fmla="*/ 160272 h 1572451"/>
              <a:gd name="connsiteX2123" fmla="*/ 863309 w 1165365"/>
              <a:gd name="connsiteY2123" fmla="*/ 161384 h 1572451"/>
              <a:gd name="connsiteX2124" fmla="*/ 862557 w 1165365"/>
              <a:gd name="connsiteY2124" fmla="*/ 162512 h 1572451"/>
              <a:gd name="connsiteX2125" fmla="*/ 861805 w 1165365"/>
              <a:gd name="connsiteY2125" fmla="*/ 163558 h 1572451"/>
              <a:gd name="connsiteX2126" fmla="*/ 860840 w 1165365"/>
              <a:gd name="connsiteY2126" fmla="*/ 164458 h 1572451"/>
              <a:gd name="connsiteX2127" fmla="*/ 860088 w 1165365"/>
              <a:gd name="connsiteY2127" fmla="*/ 165586 h 1572451"/>
              <a:gd name="connsiteX2128" fmla="*/ 858894 w 1165365"/>
              <a:gd name="connsiteY2128" fmla="*/ 166338 h 1572451"/>
              <a:gd name="connsiteX2129" fmla="*/ 857619 w 1165365"/>
              <a:gd name="connsiteY2129" fmla="*/ 166862 h 1572451"/>
              <a:gd name="connsiteX2130" fmla="*/ 856278 w 1165365"/>
              <a:gd name="connsiteY2130" fmla="*/ 167385 h 1572451"/>
              <a:gd name="connsiteX2131" fmla="*/ 854545 w 1165365"/>
              <a:gd name="connsiteY2131" fmla="*/ 167761 h 1572451"/>
              <a:gd name="connsiteX2132" fmla="*/ 852828 w 1165365"/>
              <a:gd name="connsiteY2132" fmla="*/ 167908 h 1572451"/>
              <a:gd name="connsiteX2133" fmla="*/ 850964 w 1165365"/>
              <a:gd name="connsiteY2133" fmla="*/ 167908 h 1572451"/>
              <a:gd name="connsiteX2134" fmla="*/ 849231 w 1165365"/>
              <a:gd name="connsiteY2134" fmla="*/ 167679 h 1572451"/>
              <a:gd name="connsiteX2135" fmla="*/ 847743 w 1165365"/>
              <a:gd name="connsiteY2135" fmla="*/ 167303 h 1572451"/>
              <a:gd name="connsiteX2136" fmla="*/ 846386 w 1165365"/>
              <a:gd name="connsiteY2136" fmla="*/ 166714 h 1572451"/>
              <a:gd name="connsiteX2137" fmla="*/ 845486 w 1165365"/>
              <a:gd name="connsiteY2137" fmla="*/ 165815 h 1572451"/>
              <a:gd name="connsiteX2138" fmla="*/ 844750 w 1165365"/>
              <a:gd name="connsiteY2138" fmla="*/ 164687 h 1572451"/>
              <a:gd name="connsiteX2139" fmla="*/ 844505 w 1165365"/>
              <a:gd name="connsiteY2139" fmla="*/ 164343 h 1572451"/>
              <a:gd name="connsiteX2140" fmla="*/ 843998 w 1165365"/>
              <a:gd name="connsiteY2140" fmla="*/ 163558 h 1572451"/>
              <a:gd name="connsiteX2141" fmla="*/ 843246 w 1165365"/>
              <a:gd name="connsiteY2141" fmla="*/ 162447 h 1572451"/>
              <a:gd name="connsiteX2142" fmla="*/ 842723 w 1165365"/>
              <a:gd name="connsiteY2142" fmla="*/ 161089 h 1572451"/>
              <a:gd name="connsiteX2143" fmla="*/ 841971 w 1165365"/>
              <a:gd name="connsiteY2143" fmla="*/ 160043 h 1572451"/>
              <a:gd name="connsiteX2144" fmla="*/ 841448 w 1165365"/>
              <a:gd name="connsiteY2144" fmla="*/ 158702 h 1572451"/>
              <a:gd name="connsiteX2145" fmla="*/ 840695 w 1165365"/>
              <a:gd name="connsiteY2145" fmla="*/ 157574 h 1572451"/>
              <a:gd name="connsiteX2146" fmla="*/ 839960 w 1165365"/>
              <a:gd name="connsiteY2146" fmla="*/ 156446 h 1572451"/>
              <a:gd name="connsiteX2147" fmla="*/ 839207 w 1165365"/>
              <a:gd name="connsiteY2147" fmla="*/ 155334 h 1572451"/>
              <a:gd name="connsiteX2148" fmla="*/ 838455 w 1165365"/>
              <a:gd name="connsiteY2148" fmla="*/ 154206 h 1572451"/>
              <a:gd name="connsiteX2149" fmla="*/ 837490 w 1165365"/>
              <a:gd name="connsiteY2149" fmla="*/ 153306 h 1572451"/>
              <a:gd name="connsiteX2150" fmla="*/ 836738 w 1165365"/>
              <a:gd name="connsiteY2150" fmla="*/ 152178 h 1572451"/>
              <a:gd name="connsiteX2151" fmla="*/ 835463 w 1165365"/>
              <a:gd name="connsiteY2151" fmla="*/ 151589 h 1572451"/>
              <a:gd name="connsiteX2152" fmla="*/ 834122 w 1165365"/>
              <a:gd name="connsiteY2152" fmla="*/ 151066 h 1572451"/>
              <a:gd name="connsiteX2153" fmla="*/ 832847 w 1165365"/>
              <a:gd name="connsiteY2153" fmla="*/ 150837 h 1572451"/>
              <a:gd name="connsiteX2154" fmla="*/ 831490 w 1165365"/>
              <a:gd name="connsiteY2154" fmla="*/ 151361 h 1572451"/>
              <a:gd name="connsiteX2155" fmla="*/ 831212 w 1165365"/>
              <a:gd name="connsiteY2155" fmla="*/ 151622 h 1572451"/>
              <a:gd name="connsiteX2156" fmla="*/ 830525 w 1165365"/>
              <a:gd name="connsiteY2156" fmla="*/ 152260 h 1572451"/>
              <a:gd name="connsiteX2157" fmla="*/ 829544 w 1165365"/>
              <a:gd name="connsiteY2157" fmla="*/ 153241 h 1572451"/>
              <a:gd name="connsiteX2158" fmla="*/ 828808 w 1165365"/>
              <a:gd name="connsiteY2158" fmla="*/ 154287 h 1572451"/>
              <a:gd name="connsiteX2159" fmla="*/ 827974 w 1165365"/>
              <a:gd name="connsiteY2159" fmla="*/ 155399 h 1572451"/>
              <a:gd name="connsiteX2160" fmla="*/ 827222 w 1165365"/>
              <a:gd name="connsiteY2160" fmla="*/ 156446 h 1572451"/>
              <a:gd name="connsiteX2161" fmla="*/ 826862 w 1165365"/>
              <a:gd name="connsiteY2161" fmla="*/ 157950 h 1572451"/>
              <a:gd name="connsiteX2162" fmla="*/ 826862 w 1165365"/>
              <a:gd name="connsiteY2162" fmla="*/ 159438 h 1572451"/>
              <a:gd name="connsiteX2163" fmla="*/ 827157 w 1165365"/>
              <a:gd name="connsiteY2163" fmla="*/ 160942 h 1572451"/>
              <a:gd name="connsiteX2164" fmla="*/ 827385 w 1165365"/>
              <a:gd name="connsiteY2164" fmla="*/ 162594 h 1572451"/>
              <a:gd name="connsiteX2165" fmla="*/ 827680 w 1165365"/>
              <a:gd name="connsiteY2165" fmla="*/ 164082 h 1572451"/>
              <a:gd name="connsiteX2166" fmla="*/ 827909 w 1165365"/>
              <a:gd name="connsiteY2166" fmla="*/ 165733 h 1572451"/>
              <a:gd name="connsiteX2167" fmla="*/ 827680 w 1165365"/>
              <a:gd name="connsiteY2167" fmla="*/ 167385 h 1572451"/>
              <a:gd name="connsiteX2168" fmla="*/ 827222 w 1165365"/>
              <a:gd name="connsiteY2168" fmla="*/ 168873 h 1572451"/>
              <a:gd name="connsiteX2169" fmla="*/ 826862 w 1165365"/>
              <a:gd name="connsiteY2169" fmla="*/ 170295 h 1572451"/>
              <a:gd name="connsiteX2170" fmla="*/ 826486 w 1165365"/>
              <a:gd name="connsiteY2170" fmla="*/ 171800 h 1572451"/>
              <a:gd name="connsiteX2171" fmla="*/ 825734 w 1165365"/>
              <a:gd name="connsiteY2171" fmla="*/ 172912 h 1572451"/>
              <a:gd name="connsiteX2172" fmla="*/ 824753 w 1165365"/>
              <a:gd name="connsiteY2172" fmla="*/ 173811 h 1572451"/>
              <a:gd name="connsiteX2173" fmla="*/ 823788 w 1165365"/>
              <a:gd name="connsiteY2173" fmla="*/ 174710 h 1572451"/>
              <a:gd name="connsiteX2174" fmla="*/ 822431 w 1165365"/>
              <a:gd name="connsiteY2174" fmla="*/ 175233 h 1572451"/>
              <a:gd name="connsiteX2175" fmla="*/ 821319 w 1165365"/>
              <a:gd name="connsiteY2175" fmla="*/ 175986 h 1572451"/>
              <a:gd name="connsiteX2176" fmla="*/ 820338 w 1165365"/>
              <a:gd name="connsiteY2176" fmla="*/ 176509 h 1572451"/>
              <a:gd name="connsiteX2177" fmla="*/ 819226 w 1165365"/>
              <a:gd name="connsiteY2177" fmla="*/ 177261 h 1572451"/>
              <a:gd name="connsiteX2178" fmla="*/ 818016 w 1165365"/>
              <a:gd name="connsiteY2178" fmla="*/ 178160 h 1572451"/>
              <a:gd name="connsiteX2179" fmla="*/ 817117 w 1165365"/>
              <a:gd name="connsiteY2179" fmla="*/ 179060 h 1572451"/>
              <a:gd name="connsiteX2180" fmla="*/ 816152 w 1165365"/>
              <a:gd name="connsiteY2180" fmla="*/ 179959 h 1572451"/>
              <a:gd name="connsiteX2181" fmla="*/ 815335 w 1165365"/>
              <a:gd name="connsiteY2181" fmla="*/ 181071 h 1572451"/>
              <a:gd name="connsiteX2182" fmla="*/ 814582 w 1165365"/>
              <a:gd name="connsiteY2182" fmla="*/ 182199 h 1572451"/>
              <a:gd name="connsiteX2183" fmla="*/ 813830 w 1165365"/>
              <a:gd name="connsiteY2183" fmla="*/ 183246 h 1572451"/>
              <a:gd name="connsiteX2184" fmla="*/ 813225 w 1165365"/>
              <a:gd name="connsiteY2184" fmla="*/ 184521 h 1572451"/>
              <a:gd name="connsiteX2185" fmla="*/ 812489 w 1165365"/>
              <a:gd name="connsiteY2185" fmla="*/ 185649 h 1572451"/>
              <a:gd name="connsiteX2186" fmla="*/ 811655 w 1165365"/>
              <a:gd name="connsiteY2186" fmla="*/ 186761 h 1572451"/>
              <a:gd name="connsiteX2187" fmla="*/ 810903 w 1165365"/>
              <a:gd name="connsiteY2187" fmla="*/ 187807 h 1572451"/>
              <a:gd name="connsiteX2188" fmla="*/ 810691 w 1165365"/>
              <a:gd name="connsiteY2188" fmla="*/ 188314 h 1572451"/>
              <a:gd name="connsiteX2189" fmla="*/ 810315 w 1165365"/>
              <a:gd name="connsiteY2189" fmla="*/ 189165 h 1572451"/>
              <a:gd name="connsiteX2190" fmla="*/ 809939 w 1165365"/>
              <a:gd name="connsiteY2190" fmla="*/ 190587 h 1572451"/>
              <a:gd name="connsiteX2191" fmla="*/ 809334 w 1165365"/>
              <a:gd name="connsiteY2191" fmla="*/ 191863 h 1572451"/>
              <a:gd name="connsiteX2192" fmla="*/ 808958 w 1165365"/>
              <a:gd name="connsiteY2192" fmla="*/ 193351 h 1572451"/>
              <a:gd name="connsiteX2193" fmla="*/ 808892 w 1165365"/>
              <a:gd name="connsiteY2193" fmla="*/ 195231 h 1572451"/>
              <a:gd name="connsiteX2194" fmla="*/ 808892 w 1165365"/>
              <a:gd name="connsiteY2194" fmla="*/ 197030 h 1572451"/>
              <a:gd name="connsiteX2195" fmla="*/ 809415 w 1165365"/>
              <a:gd name="connsiteY2195" fmla="*/ 198371 h 1572451"/>
              <a:gd name="connsiteX2196" fmla="*/ 810168 w 1165365"/>
              <a:gd name="connsiteY2196" fmla="*/ 199499 h 1572451"/>
              <a:gd name="connsiteX2197" fmla="*/ 810674 w 1165365"/>
              <a:gd name="connsiteY2197" fmla="*/ 199973 h 1572451"/>
              <a:gd name="connsiteX2198" fmla="*/ 811132 w 1165365"/>
              <a:gd name="connsiteY2198" fmla="*/ 200398 h 1572451"/>
              <a:gd name="connsiteX2199" fmla="*/ 812032 w 1165365"/>
              <a:gd name="connsiteY2199" fmla="*/ 201363 h 1572451"/>
              <a:gd name="connsiteX2200" fmla="*/ 813389 w 1165365"/>
              <a:gd name="connsiteY2200" fmla="*/ 201886 h 1572451"/>
              <a:gd name="connsiteX2201" fmla="*/ 814501 w 1165365"/>
              <a:gd name="connsiteY2201" fmla="*/ 202638 h 1572451"/>
              <a:gd name="connsiteX2202" fmla="*/ 816005 w 1165365"/>
              <a:gd name="connsiteY2202" fmla="*/ 203080 h 1572451"/>
              <a:gd name="connsiteX2203" fmla="*/ 817117 w 1165365"/>
              <a:gd name="connsiteY2203" fmla="*/ 203832 h 1572451"/>
              <a:gd name="connsiteX2204" fmla="*/ 818098 w 1165365"/>
              <a:gd name="connsiteY2204" fmla="*/ 204731 h 1572451"/>
              <a:gd name="connsiteX2205" fmla="*/ 818768 w 1165365"/>
              <a:gd name="connsiteY2205" fmla="*/ 205859 h 1572451"/>
              <a:gd name="connsiteX2206" fmla="*/ 819144 w 1165365"/>
              <a:gd name="connsiteY2206" fmla="*/ 207347 h 1572451"/>
              <a:gd name="connsiteX2207" fmla="*/ 819373 w 1165365"/>
              <a:gd name="connsiteY2207" fmla="*/ 208999 h 1572451"/>
              <a:gd name="connsiteX2208" fmla="*/ 819520 w 1165365"/>
              <a:gd name="connsiteY2208" fmla="*/ 210650 h 1572451"/>
              <a:gd name="connsiteX2209" fmla="*/ 819668 w 1165365"/>
              <a:gd name="connsiteY2209" fmla="*/ 212367 h 1572451"/>
              <a:gd name="connsiteX2210" fmla="*/ 819439 w 1165365"/>
              <a:gd name="connsiteY2210" fmla="*/ 214019 h 1572451"/>
              <a:gd name="connsiteX2211" fmla="*/ 819226 w 1165365"/>
              <a:gd name="connsiteY2211" fmla="*/ 215654 h 1572451"/>
              <a:gd name="connsiteX2212" fmla="*/ 818621 w 1165365"/>
              <a:gd name="connsiteY2212" fmla="*/ 216929 h 1572451"/>
              <a:gd name="connsiteX2213" fmla="*/ 817869 w 1165365"/>
              <a:gd name="connsiteY2213" fmla="*/ 218057 h 1572451"/>
              <a:gd name="connsiteX2214" fmla="*/ 816904 w 1165365"/>
              <a:gd name="connsiteY2214" fmla="*/ 218957 h 1572451"/>
              <a:gd name="connsiteX2215" fmla="*/ 816005 w 1165365"/>
              <a:gd name="connsiteY2215" fmla="*/ 219856 h 1572451"/>
              <a:gd name="connsiteX2216" fmla="*/ 815024 w 1165365"/>
              <a:gd name="connsiteY2216" fmla="*/ 220755 h 1572451"/>
              <a:gd name="connsiteX2217" fmla="*/ 813830 w 1165365"/>
              <a:gd name="connsiteY2217" fmla="*/ 221491 h 1572451"/>
              <a:gd name="connsiteX2218" fmla="*/ 812931 w 1165365"/>
              <a:gd name="connsiteY2218" fmla="*/ 222390 h 1572451"/>
              <a:gd name="connsiteX2219" fmla="*/ 811966 w 1165365"/>
              <a:gd name="connsiteY2219" fmla="*/ 223290 h 1572451"/>
              <a:gd name="connsiteX2220" fmla="*/ 810838 w 1165365"/>
              <a:gd name="connsiteY2220" fmla="*/ 224042 h 1572451"/>
              <a:gd name="connsiteX2221" fmla="*/ 810691 w 1165365"/>
              <a:gd name="connsiteY2221" fmla="*/ 224189 h 1572451"/>
              <a:gd name="connsiteX2222" fmla="*/ 809857 w 1165365"/>
              <a:gd name="connsiteY2222" fmla="*/ 224941 h 1572451"/>
              <a:gd name="connsiteX2223" fmla="*/ 808892 w 1165365"/>
              <a:gd name="connsiteY2223" fmla="*/ 225841 h 1572451"/>
              <a:gd name="connsiteX2224" fmla="*/ 808140 w 1165365"/>
              <a:gd name="connsiteY2224" fmla="*/ 226969 h 1572451"/>
              <a:gd name="connsiteX2225" fmla="*/ 807322 w 1165365"/>
              <a:gd name="connsiteY2225" fmla="*/ 228081 h 1572451"/>
              <a:gd name="connsiteX2226" fmla="*/ 806717 w 1165365"/>
              <a:gd name="connsiteY2226" fmla="*/ 229356 h 1572451"/>
              <a:gd name="connsiteX2227" fmla="*/ 806194 w 1165365"/>
              <a:gd name="connsiteY2227" fmla="*/ 230631 h 1572451"/>
              <a:gd name="connsiteX2228" fmla="*/ 805589 w 1165365"/>
              <a:gd name="connsiteY2228" fmla="*/ 231907 h 1572451"/>
              <a:gd name="connsiteX2229" fmla="*/ 805000 w 1165365"/>
              <a:gd name="connsiteY2229" fmla="*/ 233182 h 1572451"/>
              <a:gd name="connsiteX2230" fmla="*/ 804395 w 1165365"/>
              <a:gd name="connsiteY2230" fmla="*/ 234441 h 1572451"/>
              <a:gd name="connsiteX2231" fmla="*/ 803643 w 1165365"/>
              <a:gd name="connsiteY2231" fmla="*/ 235570 h 1572451"/>
              <a:gd name="connsiteX2232" fmla="*/ 803055 w 1165365"/>
              <a:gd name="connsiteY2232" fmla="*/ 236845 h 1572451"/>
              <a:gd name="connsiteX2233" fmla="*/ 802303 w 1165365"/>
              <a:gd name="connsiteY2233" fmla="*/ 237973 h 1572451"/>
              <a:gd name="connsiteX2234" fmla="*/ 801698 w 1165365"/>
              <a:gd name="connsiteY2234" fmla="*/ 239232 h 1572451"/>
              <a:gd name="connsiteX2235" fmla="*/ 801109 w 1165365"/>
              <a:gd name="connsiteY2235" fmla="*/ 240508 h 1572451"/>
              <a:gd name="connsiteX2236" fmla="*/ 800504 w 1165365"/>
              <a:gd name="connsiteY2236" fmla="*/ 241865 h 1572451"/>
              <a:gd name="connsiteX2237" fmla="*/ 800128 w 1165365"/>
              <a:gd name="connsiteY2237" fmla="*/ 243287 h 1572451"/>
              <a:gd name="connsiteX2238" fmla="*/ 799539 w 1165365"/>
              <a:gd name="connsiteY2238" fmla="*/ 244546 h 1572451"/>
              <a:gd name="connsiteX2239" fmla="*/ 798934 w 1165365"/>
              <a:gd name="connsiteY2239" fmla="*/ 245904 h 1572451"/>
              <a:gd name="connsiteX2240" fmla="*/ 798558 w 1165365"/>
              <a:gd name="connsiteY2240" fmla="*/ 247326 h 1572451"/>
              <a:gd name="connsiteX2241" fmla="*/ 797953 w 1165365"/>
              <a:gd name="connsiteY2241" fmla="*/ 248667 h 1572451"/>
              <a:gd name="connsiteX2242" fmla="*/ 797364 w 1165365"/>
              <a:gd name="connsiteY2242" fmla="*/ 249942 h 1572451"/>
              <a:gd name="connsiteX2243" fmla="*/ 796612 w 1165365"/>
              <a:gd name="connsiteY2243" fmla="*/ 250989 h 1572451"/>
              <a:gd name="connsiteX2244" fmla="*/ 795860 w 1165365"/>
              <a:gd name="connsiteY2244" fmla="*/ 252117 h 1572451"/>
              <a:gd name="connsiteX2245" fmla="*/ 795043 w 1165365"/>
              <a:gd name="connsiteY2245" fmla="*/ 253229 h 1572451"/>
              <a:gd name="connsiteX2246" fmla="*/ 793914 w 1165365"/>
              <a:gd name="connsiteY2246" fmla="*/ 253916 h 1572451"/>
              <a:gd name="connsiteX2247" fmla="*/ 792802 w 1165365"/>
              <a:gd name="connsiteY2247" fmla="*/ 254651 h 1572451"/>
              <a:gd name="connsiteX2248" fmla="*/ 791674 w 1165365"/>
              <a:gd name="connsiteY2248" fmla="*/ 255404 h 1572451"/>
              <a:gd name="connsiteX2249" fmla="*/ 790481 w 1165365"/>
              <a:gd name="connsiteY2249" fmla="*/ 256074 h 1572451"/>
              <a:gd name="connsiteX2250" fmla="*/ 790333 w 1165365"/>
              <a:gd name="connsiteY2250" fmla="*/ 256303 h 1572451"/>
              <a:gd name="connsiteX2251" fmla="*/ 789500 w 1165365"/>
              <a:gd name="connsiteY2251" fmla="*/ 257431 h 1572451"/>
              <a:gd name="connsiteX2252" fmla="*/ 788388 w 1165365"/>
              <a:gd name="connsiteY2252" fmla="*/ 258102 h 1572451"/>
              <a:gd name="connsiteX2253" fmla="*/ 787717 w 1165365"/>
              <a:gd name="connsiteY2253" fmla="*/ 258543 h 1572451"/>
              <a:gd name="connsiteX2254" fmla="*/ 787259 w 1165365"/>
              <a:gd name="connsiteY2254" fmla="*/ 258854 h 1572451"/>
              <a:gd name="connsiteX2255" fmla="*/ 786131 w 1165365"/>
              <a:gd name="connsiteY2255" fmla="*/ 259524 h 1572451"/>
              <a:gd name="connsiteX2256" fmla="*/ 784938 w 1165365"/>
              <a:gd name="connsiteY2256" fmla="*/ 260276 h 1572451"/>
              <a:gd name="connsiteX2257" fmla="*/ 783956 w 1165365"/>
              <a:gd name="connsiteY2257" fmla="*/ 261176 h 1572451"/>
              <a:gd name="connsiteX2258" fmla="*/ 782845 w 1165365"/>
              <a:gd name="connsiteY2258" fmla="*/ 261911 h 1572451"/>
              <a:gd name="connsiteX2259" fmla="*/ 781863 w 1165365"/>
              <a:gd name="connsiteY2259" fmla="*/ 262811 h 1572451"/>
              <a:gd name="connsiteX2260" fmla="*/ 780964 w 1165365"/>
              <a:gd name="connsiteY2260" fmla="*/ 263710 h 1572451"/>
              <a:gd name="connsiteX2261" fmla="*/ 779999 w 1165365"/>
              <a:gd name="connsiteY2261" fmla="*/ 264691 h 1572451"/>
              <a:gd name="connsiteX2262" fmla="*/ 779165 w 1165365"/>
              <a:gd name="connsiteY2262" fmla="*/ 265738 h 1572451"/>
              <a:gd name="connsiteX2263" fmla="*/ 778282 w 1165365"/>
              <a:gd name="connsiteY2263" fmla="*/ 266637 h 1572451"/>
              <a:gd name="connsiteX2264" fmla="*/ 777301 w 1165365"/>
              <a:gd name="connsiteY2264" fmla="*/ 267602 h 1572451"/>
              <a:gd name="connsiteX2265" fmla="*/ 776337 w 1165365"/>
              <a:gd name="connsiteY2265" fmla="*/ 268501 h 1572451"/>
              <a:gd name="connsiteX2266" fmla="*/ 775356 w 1165365"/>
              <a:gd name="connsiteY2266" fmla="*/ 269400 h 1572451"/>
              <a:gd name="connsiteX2267" fmla="*/ 774603 w 1165365"/>
              <a:gd name="connsiteY2267" fmla="*/ 270529 h 1572451"/>
              <a:gd name="connsiteX2268" fmla="*/ 773639 w 1165365"/>
              <a:gd name="connsiteY2268" fmla="*/ 271428 h 1572451"/>
              <a:gd name="connsiteX2269" fmla="*/ 772658 w 1165365"/>
              <a:gd name="connsiteY2269" fmla="*/ 272327 h 1572451"/>
              <a:gd name="connsiteX2270" fmla="*/ 771530 w 1165365"/>
              <a:gd name="connsiteY2270" fmla="*/ 273079 h 1572451"/>
              <a:gd name="connsiteX2271" fmla="*/ 770565 w 1165365"/>
              <a:gd name="connsiteY2271" fmla="*/ 273979 h 1572451"/>
              <a:gd name="connsiteX2272" fmla="*/ 769273 w 1165365"/>
              <a:gd name="connsiteY2272" fmla="*/ 274469 h 1572451"/>
              <a:gd name="connsiteX2273" fmla="*/ 768913 w 1165365"/>
              <a:gd name="connsiteY2273" fmla="*/ 274698 h 1572451"/>
              <a:gd name="connsiteX2274" fmla="*/ 768096 w 1165365"/>
              <a:gd name="connsiteY2274" fmla="*/ 275238 h 1572451"/>
              <a:gd name="connsiteX2275" fmla="*/ 766591 w 1165365"/>
              <a:gd name="connsiteY2275" fmla="*/ 275548 h 1572451"/>
              <a:gd name="connsiteX2276" fmla="*/ 765103 w 1165365"/>
              <a:gd name="connsiteY2276" fmla="*/ 275925 h 1572451"/>
              <a:gd name="connsiteX2277" fmla="*/ 763534 w 1165365"/>
              <a:gd name="connsiteY2277" fmla="*/ 276284 h 1572451"/>
              <a:gd name="connsiteX2278" fmla="*/ 762029 w 1165365"/>
              <a:gd name="connsiteY2278" fmla="*/ 276595 h 1572451"/>
              <a:gd name="connsiteX2279" fmla="*/ 760165 w 1165365"/>
              <a:gd name="connsiteY2279" fmla="*/ 276595 h 1572451"/>
              <a:gd name="connsiteX2280" fmla="*/ 758285 w 1165365"/>
              <a:gd name="connsiteY2280" fmla="*/ 276595 h 1572451"/>
              <a:gd name="connsiteX2281" fmla="*/ 756339 w 1165365"/>
              <a:gd name="connsiteY2281" fmla="*/ 276513 h 1572451"/>
              <a:gd name="connsiteX2282" fmla="*/ 754696 w 1165365"/>
              <a:gd name="connsiteY2282" fmla="*/ 276366 h 1572451"/>
              <a:gd name="connsiteX2283" fmla="*/ 752974 w 1165365"/>
              <a:gd name="connsiteY2283" fmla="*/ 276137 h 1572451"/>
              <a:gd name="connsiteX2284" fmla="*/ 751478 w 1165365"/>
              <a:gd name="connsiteY2284" fmla="*/ 275761 h 1572451"/>
              <a:gd name="connsiteX2285" fmla="*/ 749530 w 1165365"/>
              <a:gd name="connsiteY2285" fmla="*/ 275695 h 1572451"/>
              <a:gd name="connsiteX2286" fmla="*/ 747660 w 1165365"/>
              <a:gd name="connsiteY2286" fmla="*/ 275695 h 1572451"/>
              <a:gd name="connsiteX2287" fmla="*/ 745789 w 1165365"/>
              <a:gd name="connsiteY2287" fmla="*/ 275695 h 1572451"/>
              <a:gd name="connsiteX2288" fmla="*/ 744068 w 1165365"/>
              <a:gd name="connsiteY2288" fmla="*/ 275843 h 1572451"/>
              <a:gd name="connsiteX2289" fmla="*/ 742570 w 1165365"/>
              <a:gd name="connsiteY2289" fmla="*/ 276219 h 1572451"/>
              <a:gd name="connsiteX2290" fmla="*/ 741074 w 1165365"/>
              <a:gd name="connsiteY2290" fmla="*/ 276513 h 1572451"/>
              <a:gd name="connsiteX2291" fmla="*/ 739875 w 1165365"/>
              <a:gd name="connsiteY2291" fmla="*/ 277265 h 1572451"/>
              <a:gd name="connsiteX2292" fmla="*/ 738752 w 1165365"/>
              <a:gd name="connsiteY2292" fmla="*/ 278017 h 1572451"/>
              <a:gd name="connsiteX2293" fmla="*/ 737779 w 1165365"/>
              <a:gd name="connsiteY2293" fmla="*/ 278917 h 1572451"/>
              <a:gd name="connsiteX2294" fmla="*/ 737032 w 1165365"/>
              <a:gd name="connsiteY2294" fmla="*/ 280029 h 1572451"/>
              <a:gd name="connsiteX2295" fmla="*/ 736432 w 1165365"/>
              <a:gd name="connsiteY2295" fmla="*/ 281304 h 1572451"/>
              <a:gd name="connsiteX2296" fmla="*/ 735684 w 1165365"/>
              <a:gd name="connsiteY2296" fmla="*/ 282432 h 1572451"/>
              <a:gd name="connsiteX2297" fmla="*/ 734860 w 1165365"/>
              <a:gd name="connsiteY2297" fmla="*/ 283479 h 1572451"/>
              <a:gd name="connsiteX2298" fmla="*/ 733962 w 1165365"/>
              <a:gd name="connsiteY2298" fmla="*/ 284378 h 1572451"/>
              <a:gd name="connsiteX2299" fmla="*/ 732764 w 1165365"/>
              <a:gd name="connsiteY2299" fmla="*/ 285130 h 1572451"/>
              <a:gd name="connsiteX2300" fmla="*/ 731117 w 1165365"/>
              <a:gd name="connsiteY2300" fmla="*/ 285277 h 1572451"/>
              <a:gd name="connsiteX2301" fmla="*/ 729172 w 1165365"/>
              <a:gd name="connsiteY2301" fmla="*/ 285277 h 1572451"/>
              <a:gd name="connsiteX2302" fmla="*/ 727674 w 1165365"/>
              <a:gd name="connsiteY2302" fmla="*/ 284901 h 1572451"/>
              <a:gd name="connsiteX2303" fmla="*/ 727103 w 1165365"/>
              <a:gd name="connsiteY2303" fmla="*/ 284721 h 1572451"/>
              <a:gd name="connsiteX2304" fmla="*/ 726178 w 1165365"/>
              <a:gd name="connsiteY2304" fmla="*/ 284443 h 1572451"/>
              <a:gd name="connsiteX2305" fmla="*/ 725278 w 1165365"/>
              <a:gd name="connsiteY2305" fmla="*/ 283544 h 1572451"/>
              <a:gd name="connsiteX2306" fmla="*/ 724305 w 1165365"/>
              <a:gd name="connsiteY2306" fmla="*/ 282661 h 1572451"/>
              <a:gd name="connsiteX2307" fmla="*/ 723557 w 1165365"/>
              <a:gd name="connsiteY2307" fmla="*/ 281533 h 1572451"/>
              <a:gd name="connsiteX2308" fmla="*/ 722809 w 1165365"/>
              <a:gd name="connsiteY2308" fmla="*/ 280405 h 1572451"/>
              <a:gd name="connsiteX2309" fmla="*/ 721910 w 1165365"/>
              <a:gd name="connsiteY2309" fmla="*/ 279440 h 1572451"/>
              <a:gd name="connsiteX2310" fmla="*/ 720937 w 1165365"/>
              <a:gd name="connsiteY2310" fmla="*/ 278541 h 1572451"/>
              <a:gd name="connsiteX2311" fmla="*/ 720039 w 1165365"/>
              <a:gd name="connsiteY2311" fmla="*/ 277559 h 1572451"/>
              <a:gd name="connsiteX2312" fmla="*/ 718692 w 1165365"/>
              <a:gd name="connsiteY2312" fmla="*/ 277036 h 1572451"/>
              <a:gd name="connsiteX2313" fmla="*/ 716821 w 1165365"/>
              <a:gd name="connsiteY2313" fmla="*/ 276971 h 1572451"/>
              <a:gd name="connsiteX2314" fmla="*/ 715324 w 1165365"/>
              <a:gd name="connsiteY2314" fmla="*/ 277347 h 1572451"/>
              <a:gd name="connsiteX2315" fmla="*/ 714068 w 1165365"/>
              <a:gd name="connsiteY2315" fmla="*/ 278116 h 1572451"/>
              <a:gd name="connsiteX2316" fmla="*/ 713003 w 1165365"/>
              <a:gd name="connsiteY2316" fmla="*/ 278753 h 1572451"/>
              <a:gd name="connsiteX2317" fmla="*/ 712031 w 1165365"/>
              <a:gd name="connsiteY2317" fmla="*/ 279734 h 1572451"/>
              <a:gd name="connsiteX2318" fmla="*/ 711282 w 1165365"/>
              <a:gd name="connsiteY2318" fmla="*/ 280781 h 1572451"/>
              <a:gd name="connsiteX2319" fmla="*/ 710533 w 1165365"/>
              <a:gd name="connsiteY2319" fmla="*/ 281909 h 1572451"/>
              <a:gd name="connsiteX2320" fmla="*/ 709934 w 1165365"/>
              <a:gd name="connsiteY2320" fmla="*/ 283184 h 1572451"/>
              <a:gd name="connsiteX2321" fmla="*/ 709336 w 1165365"/>
              <a:gd name="connsiteY2321" fmla="*/ 284443 h 1572451"/>
              <a:gd name="connsiteX2322" fmla="*/ 708961 w 1165365"/>
              <a:gd name="connsiteY2322" fmla="*/ 285948 h 1572451"/>
              <a:gd name="connsiteX2323" fmla="*/ 708512 w 1165365"/>
              <a:gd name="connsiteY2323" fmla="*/ 287452 h 1572451"/>
              <a:gd name="connsiteX2324" fmla="*/ 708137 w 1165365"/>
              <a:gd name="connsiteY2324" fmla="*/ 288858 h 1572451"/>
              <a:gd name="connsiteX2325" fmla="*/ 707539 w 1165365"/>
              <a:gd name="connsiteY2325" fmla="*/ 290215 h 1572451"/>
              <a:gd name="connsiteX2326" fmla="*/ 706641 w 1165365"/>
              <a:gd name="connsiteY2326" fmla="*/ 291115 h 1572451"/>
              <a:gd name="connsiteX2327" fmla="*/ 705443 w 1165365"/>
              <a:gd name="connsiteY2327" fmla="*/ 291785 h 1572451"/>
              <a:gd name="connsiteX2328" fmla="*/ 703946 w 1165365"/>
              <a:gd name="connsiteY2328" fmla="*/ 292161 h 1572451"/>
              <a:gd name="connsiteX2329" fmla="*/ 702074 w 1165365"/>
              <a:gd name="connsiteY2329" fmla="*/ 292161 h 1572451"/>
              <a:gd name="connsiteX2330" fmla="*/ 700352 w 1165365"/>
              <a:gd name="connsiteY2330" fmla="*/ 292308 h 1572451"/>
              <a:gd name="connsiteX2331" fmla="*/ 698856 w 1165365"/>
              <a:gd name="connsiteY2331" fmla="*/ 292684 h 1572451"/>
              <a:gd name="connsiteX2332" fmla="*/ 697283 w 1165365"/>
              <a:gd name="connsiteY2332" fmla="*/ 292979 h 1572451"/>
              <a:gd name="connsiteX2333" fmla="*/ 695637 w 1165365"/>
              <a:gd name="connsiteY2333" fmla="*/ 293208 h 1572451"/>
              <a:gd name="connsiteX2334" fmla="*/ 693691 w 1165365"/>
              <a:gd name="connsiteY2334" fmla="*/ 293126 h 1572451"/>
              <a:gd name="connsiteX2335" fmla="*/ 692195 w 1165365"/>
              <a:gd name="connsiteY2335" fmla="*/ 293502 h 1572451"/>
              <a:gd name="connsiteX2336" fmla="*/ 690697 w 1165365"/>
              <a:gd name="connsiteY2336" fmla="*/ 293878 h 1572451"/>
              <a:gd name="connsiteX2337" fmla="*/ 689201 w 1165365"/>
              <a:gd name="connsiteY2337" fmla="*/ 294189 h 1572451"/>
              <a:gd name="connsiteX2338" fmla="*/ 688002 w 1165365"/>
              <a:gd name="connsiteY2338" fmla="*/ 294925 h 1572451"/>
              <a:gd name="connsiteX2339" fmla="*/ 686281 w 1165365"/>
              <a:gd name="connsiteY2339" fmla="*/ 295072 h 1572451"/>
              <a:gd name="connsiteX2340" fmla="*/ 684783 w 1165365"/>
              <a:gd name="connsiteY2340" fmla="*/ 295072 h 1572451"/>
              <a:gd name="connsiteX2341" fmla="*/ 683511 w 1165365"/>
              <a:gd name="connsiteY2341" fmla="*/ 294483 h 1572451"/>
              <a:gd name="connsiteX2342" fmla="*/ 682014 w 1165365"/>
              <a:gd name="connsiteY2342" fmla="*/ 294107 h 1572451"/>
              <a:gd name="connsiteX2343" fmla="*/ 680442 w 1165365"/>
              <a:gd name="connsiteY2343" fmla="*/ 293731 h 1572451"/>
              <a:gd name="connsiteX2344" fmla="*/ 678945 w 1165365"/>
              <a:gd name="connsiteY2344" fmla="*/ 293355 h 1572451"/>
              <a:gd name="connsiteX2345" fmla="*/ 677448 w 1165365"/>
              <a:gd name="connsiteY2345" fmla="*/ 292979 h 1572451"/>
              <a:gd name="connsiteX2346" fmla="*/ 675952 w 1165365"/>
              <a:gd name="connsiteY2346" fmla="*/ 292782 h 1572451"/>
              <a:gd name="connsiteX2347" fmla="*/ 675726 w 1165365"/>
              <a:gd name="connsiteY2347" fmla="*/ 292766 h 1572451"/>
              <a:gd name="connsiteX2348" fmla="*/ 673855 w 1165365"/>
              <a:gd name="connsiteY2348" fmla="*/ 292766 h 1572451"/>
              <a:gd name="connsiteX2349" fmla="*/ 672359 w 1165365"/>
              <a:gd name="connsiteY2349" fmla="*/ 293061 h 1572451"/>
              <a:gd name="connsiteX2350" fmla="*/ 670861 w 1165365"/>
              <a:gd name="connsiteY2350" fmla="*/ 293437 h 1572451"/>
              <a:gd name="connsiteX2351" fmla="*/ 669888 w 1165365"/>
              <a:gd name="connsiteY2351" fmla="*/ 294336 h 1572451"/>
              <a:gd name="connsiteX2352" fmla="*/ 668915 w 1165365"/>
              <a:gd name="connsiteY2352" fmla="*/ 295235 h 1572451"/>
              <a:gd name="connsiteX2353" fmla="*/ 668315 w 1165365"/>
              <a:gd name="connsiteY2353" fmla="*/ 296576 h 1572451"/>
              <a:gd name="connsiteX2354" fmla="*/ 668091 w 1165365"/>
              <a:gd name="connsiteY2354" fmla="*/ 298228 h 1572451"/>
              <a:gd name="connsiteX2355" fmla="*/ 668091 w 1165365"/>
              <a:gd name="connsiteY2355" fmla="*/ 298506 h 1572451"/>
              <a:gd name="connsiteX2356" fmla="*/ 668091 w 1165365"/>
              <a:gd name="connsiteY2356" fmla="*/ 300026 h 1572451"/>
              <a:gd name="connsiteX2357" fmla="*/ 668242 w 1165365"/>
              <a:gd name="connsiteY2357" fmla="*/ 301743 h 1572451"/>
              <a:gd name="connsiteX2358" fmla="*/ 668466 w 1165365"/>
              <a:gd name="connsiteY2358" fmla="*/ 303395 h 1572451"/>
              <a:gd name="connsiteX2359" fmla="*/ 668391 w 1165365"/>
              <a:gd name="connsiteY2359" fmla="*/ 305259 h 1572451"/>
              <a:gd name="connsiteX2360" fmla="*/ 668167 w 1165365"/>
              <a:gd name="connsiteY2360" fmla="*/ 306910 h 1572451"/>
              <a:gd name="connsiteX2361" fmla="*/ 667642 w 1165365"/>
              <a:gd name="connsiteY2361" fmla="*/ 308185 h 1572451"/>
              <a:gd name="connsiteX2362" fmla="*/ 666819 w 1165365"/>
              <a:gd name="connsiteY2362" fmla="*/ 309297 h 1572451"/>
              <a:gd name="connsiteX2363" fmla="*/ 665922 w 1165365"/>
              <a:gd name="connsiteY2363" fmla="*/ 310197 h 1572451"/>
              <a:gd name="connsiteX2364" fmla="*/ 664723 w 1165365"/>
              <a:gd name="connsiteY2364" fmla="*/ 310949 h 1572451"/>
              <a:gd name="connsiteX2365" fmla="*/ 663974 w 1165365"/>
              <a:gd name="connsiteY2365" fmla="*/ 311995 h 1572451"/>
              <a:gd name="connsiteX2366" fmla="*/ 663225 w 1165365"/>
              <a:gd name="connsiteY2366" fmla="*/ 311995 h 1572451"/>
              <a:gd name="connsiteX2367" fmla="*/ 661880 w 1165365"/>
              <a:gd name="connsiteY2367" fmla="*/ 312518 h 1572451"/>
              <a:gd name="connsiteX2368" fmla="*/ 660756 w 1165365"/>
              <a:gd name="connsiteY2368" fmla="*/ 313271 h 1572451"/>
              <a:gd name="connsiteX2369" fmla="*/ 659633 w 1165365"/>
              <a:gd name="connsiteY2369" fmla="*/ 314023 h 1572451"/>
              <a:gd name="connsiteX2370" fmla="*/ 658660 w 1165365"/>
              <a:gd name="connsiteY2370" fmla="*/ 314922 h 1572451"/>
              <a:gd name="connsiteX2371" fmla="*/ 657537 w 1165365"/>
              <a:gd name="connsiteY2371" fmla="*/ 315658 h 1572451"/>
              <a:gd name="connsiteX2372" fmla="*/ 656340 w 1165365"/>
              <a:gd name="connsiteY2372" fmla="*/ 316345 h 1572451"/>
              <a:gd name="connsiteX2373" fmla="*/ 655216 w 1165365"/>
              <a:gd name="connsiteY2373" fmla="*/ 317081 h 1572451"/>
              <a:gd name="connsiteX2374" fmla="*/ 654093 w 1165365"/>
              <a:gd name="connsiteY2374" fmla="*/ 317833 h 1572451"/>
              <a:gd name="connsiteX2375" fmla="*/ 652896 w 1165365"/>
              <a:gd name="connsiteY2375" fmla="*/ 318503 h 1572451"/>
              <a:gd name="connsiteX2376" fmla="*/ 651400 w 1165365"/>
              <a:gd name="connsiteY2376" fmla="*/ 318879 h 1572451"/>
              <a:gd name="connsiteX2377" fmla="*/ 650051 w 1165365"/>
              <a:gd name="connsiteY2377" fmla="*/ 319402 h 1572451"/>
              <a:gd name="connsiteX2378" fmla="*/ 648779 w 1165365"/>
              <a:gd name="connsiteY2378" fmla="*/ 320007 h 1572451"/>
              <a:gd name="connsiteX2379" fmla="*/ 647432 w 1165365"/>
              <a:gd name="connsiteY2379" fmla="*/ 320531 h 1572451"/>
              <a:gd name="connsiteX2380" fmla="*/ 646310 w 1165365"/>
              <a:gd name="connsiteY2380" fmla="*/ 321201 h 1572451"/>
              <a:gd name="connsiteX2381" fmla="*/ 645111 w 1165365"/>
              <a:gd name="connsiteY2381" fmla="*/ 321953 h 1572451"/>
              <a:gd name="connsiteX2382" fmla="*/ 643764 w 1165365"/>
              <a:gd name="connsiteY2382" fmla="*/ 322477 h 1572451"/>
              <a:gd name="connsiteX2383" fmla="*/ 642492 w 1165365"/>
              <a:gd name="connsiteY2383" fmla="*/ 323000 h 1572451"/>
              <a:gd name="connsiteX2384" fmla="*/ 641145 w 1165365"/>
              <a:gd name="connsiteY2384" fmla="*/ 323752 h 1572451"/>
              <a:gd name="connsiteX2385" fmla="*/ 639797 w 1165365"/>
              <a:gd name="connsiteY2385" fmla="*/ 324275 h 1572451"/>
              <a:gd name="connsiteX2386" fmla="*/ 638299 w 1165365"/>
              <a:gd name="connsiteY2386" fmla="*/ 324651 h 1572451"/>
              <a:gd name="connsiteX2387" fmla="*/ 636803 w 1165365"/>
              <a:gd name="connsiteY2387" fmla="*/ 325027 h 1572451"/>
              <a:gd name="connsiteX2388" fmla="*/ 634857 w 1165365"/>
              <a:gd name="connsiteY2388" fmla="*/ 324946 h 1572451"/>
              <a:gd name="connsiteX2389" fmla="*/ 633360 w 1165365"/>
              <a:gd name="connsiteY2389" fmla="*/ 324569 h 1572451"/>
              <a:gd name="connsiteX2390" fmla="*/ 632236 w 1165365"/>
              <a:gd name="connsiteY2390" fmla="*/ 323817 h 1572451"/>
              <a:gd name="connsiteX2391" fmla="*/ 631339 w 1165365"/>
              <a:gd name="connsiteY2391" fmla="*/ 322918 h 1572451"/>
              <a:gd name="connsiteX2392" fmla="*/ 630590 w 1165365"/>
              <a:gd name="connsiteY2392" fmla="*/ 321806 h 1572451"/>
              <a:gd name="connsiteX2393" fmla="*/ 629841 w 1165365"/>
              <a:gd name="connsiteY2393" fmla="*/ 320678 h 1572451"/>
              <a:gd name="connsiteX2394" fmla="*/ 629242 w 1165365"/>
              <a:gd name="connsiteY2394" fmla="*/ 319337 h 1572451"/>
              <a:gd name="connsiteX2395" fmla="*/ 628719 w 1165365"/>
              <a:gd name="connsiteY2395" fmla="*/ 318062 h 1572451"/>
              <a:gd name="connsiteX2396" fmla="*/ 627970 w 1165365"/>
              <a:gd name="connsiteY2396" fmla="*/ 316933 h 1572451"/>
              <a:gd name="connsiteX2397" fmla="*/ 627221 w 1165365"/>
              <a:gd name="connsiteY2397" fmla="*/ 315822 h 1572451"/>
              <a:gd name="connsiteX2398" fmla="*/ 626324 w 1165365"/>
              <a:gd name="connsiteY2398" fmla="*/ 314922 h 1572451"/>
              <a:gd name="connsiteX2399" fmla="*/ 625200 w 1165365"/>
              <a:gd name="connsiteY2399" fmla="*/ 314170 h 1572451"/>
              <a:gd name="connsiteX2400" fmla="*/ 624077 w 1165365"/>
              <a:gd name="connsiteY2400" fmla="*/ 313794 h 1572451"/>
              <a:gd name="connsiteX2401" fmla="*/ 622731 w 1165365"/>
              <a:gd name="connsiteY2401" fmla="*/ 313189 h 1572451"/>
              <a:gd name="connsiteX2402" fmla="*/ 621234 w 1165365"/>
              <a:gd name="connsiteY2402" fmla="*/ 312813 h 1572451"/>
              <a:gd name="connsiteX2403" fmla="*/ 620934 w 1165365"/>
              <a:gd name="connsiteY2403" fmla="*/ 312748 h 1572451"/>
              <a:gd name="connsiteX2404" fmla="*/ 619737 w 1165365"/>
              <a:gd name="connsiteY2404" fmla="*/ 312437 h 1572451"/>
              <a:gd name="connsiteX2405" fmla="*/ 617790 w 1165365"/>
              <a:gd name="connsiteY2405" fmla="*/ 312372 h 1572451"/>
              <a:gd name="connsiteX2406" fmla="*/ 615919 w 1165365"/>
              <a:gd name="connsiteY2406" fmla="*/ 312372 h 1572451"/>
              <a:gd name="connsiteX2407" fmla="*/ 614049 w 1165365"/>
              <a:gd name="connsiteY2407" fmla="*/ 312372 h 1572451"/>
              <a:gd name="connsiteX2408" fmla="*/ 612551 w 1165365"/>
              <a:gd name="connsiteY2408" fmla="*/ 312748 h 1572451"/>
              <a:gd name="connsiteX2409" fmla="*/ 610829 w 1165365"/>
              <a:gd name="connsiteY2409" fmla="*/ 312895 h 1572451"/>
              <a:gd name="connsiteX2410" fmla="*/ 609107 w 1165365"/>
              <a:gd name="connsiteY2410" fmla="*/ 313042 h 1572451"/>
              <a:gd name="connsiteX2411" fmla="*/ 607386 w 1165365"/>
              <a:gd name="connsiteY2411" fmla="*/ 313189 h 1572451"/>
              <a:gd name="connsiteX2412" fmla="*/ 605739 w 1165365"/>
              <a:gd name="connsiteY2412" fmla="*/ 313042 h 1572451"/>
              <a:gd name="connsiteX2413" fmla="*/ 603793 w 1165365"/>
              <a:gd name="connsiteY2413" fmla="*/ 312976 h 1572451"/>
              <a:gd name="connsiteX2414" fmla="*/ 602145 w 1165365"/>
              <a:gd name="connsiteY2414" fmla="*/ 312748 h 1572451"/>
              <a:gd name="connsiteX2415" fmla="*/ 600425 w 1165365"/>
              <a:gd name="connsiteY2415" fmla="*/ 312600 h 1572451"/>
              <a:gd name="connsiteX2416" fmla="*/ 598703 w 1165365"/>
              <a:gd name="connsiteY2416" fmla="*/ 312372 h 1572451"/>
              <a:gd name="connsiteX2417" fmla="*/ 597057 w 1165365"/>
              <a:gd name="connsiteY2417" fmla="*/ 312142 h 1572451"/>
              <a:gd name="connsiteX2418" fmla="*/ 595335 w 1165365"/>
              <a:gd name="connsiteY2418" fmla="*/ 311995 h 1572451"/>
              <a:gd name="connsiteX2419" fmla="*/ 593613 w 1165365"/>
              <a:gd name="connsiteY2419" fmla="*/ 311766 h 1572451"/>
              <a:gd name="connsiteX2420" fmla="*/ 591891 w 1165365"/>
              <a:gd name="connsiteY2420" fmla="*/ 311554 h 1572451"/>
              <a:gd name="connsiteX2421" fmla="*/ 590019 w 1165365"/>
              <a:gd name="connsiteY2421" fmla="*/ 311554 h 1572451"/>
              <a:gd name="connsiteX2422" fmla="*/ 588299 w 1165365"/>
              <a:gd name="connsiteY2422" fmla="*/ 311701 h 1572451"/>
              <a:gd name="connsiteX2423" fmla="*/ 587025 w 1165365"/>
              <a:gd name="connsiteY2423" fmla="*/ 312224 h 1572451"/>
              <a:gd name="connsiteX2424" fmla="*/ 585454 w 1165365"/>
              <a:gd name="connsiteY2424" fmla="*/ 312600 h 1572451"/>
              <a:gd name="connsiteX2425" fmla="*/ 584330 w 1165365"/>
              <a:gd name="connsiteY2425" fmla="*/ 313336 h 1572451"/>
              <a:gd name="connsiteX2426" fmla="*/ 583358 w 1165365"/>
              <a:gd name="connsiteY2426" fmla="*/ 314236 h 1572451"/>
              <a:gd name="connsiteX2427" fmla="*/ 583583 w 1165365"/>
              <a:gd name="connsiteY2427" fmla="*/ 314612 h 1572451"/>
              <a:gd name="connsiteX2428" fmla="*/ 582834 w 1165365"/>
              <a:gd name="connsiteY2428" fmla="*/ 314988 h 1572451"/>
              <a:gd name="connsiteX2429" fmla="*/ 582236 w 1165365"/>
              <a:gd name="connsiteY2429" fmla="*/ 316263 h 1572451"/>
              <a:gd name="connsiteX2430" fmla="*/ 581861 w 1165365"/>
              <a:gd name="connsiteY2430" fmla="*/ 317686 h 1572451"/>
              <a:gd name="connsiteX2431" fmla="*/ 581037 w 1165365"/>
              <a:gd name="connsiteY2431" fmla="*/ 318814 h 1572451"/>
              <a:gd name="connsiteX2432" fmla="*/ 580439 w 1165365"/>
              <a:gd name="connsiteY2432" fmla="*/ 320073 h 1572451"/>
              <a:gd name="connsiteX2433" fmla="*/ 579916 w 1165365"/>
              <a:gd name="connsiteY2433" fmla="*/ 321430 h 1572451"/>
              <a:gd name="connsiteX2434" fmla="*/ 579091 w 1165365"/>
              <a:gd name="connsiteY2434" fmla="*/ 322477 h 1572451"/>
              <a:gd name="connsiteX2435" fmla="*/ 578343 w 1165365"/>
              <a:gd name="connsiteY2435" fmla="*/ 323605 h 1572451"/>
              <a:gd name="connsiteX2436" fmla="*/ 577370 w 1165365"/>
              <a:gd name="connsiteY2436" fmla="*/ 324504 h 1572451"/>
              <a:gd name="connsiteX2437" fmla="*/ 576472 w 1165365"/>
              <a:gd name="connsiteY2437" fmla="*/ 325387 h 1572451"/>
              <a:gd name="connsiteX2438" fmla="*/ 575499 w 1165365"/>
              <a:gd name="connsiteY2438" fmla="*/ 326368 h 1572451"/>
              <a:gd name="connsiteX2439" fmla="*/ 574376 w 1165365"/>
              <a:gd name="connsiteY2439" fmla="*/ 327038 h 1572451"/>
              <a:gd name="connsiteX2440" fmla="*/ 573403 w 1165365"/>
              <a:gd name="connsiteY2440" fmla="*/ 328019 h 1572451"/>
              <a:gd name="connsiteX2441" fmla="*/ 572056 w 1165365"/>
              <a:gd name="connsiteY2441" fmla="*/ 328543 h 1572451"/>
              <a:gd name="connsiteX2442" fmla="*/ 570932 w 1165365"/>
              <a:gd name="connsiteY2442" fmla="*/ 329213 h 1572451"/>
              <a:gd name="connsiteX2443" fmla="*/ 569585 w 1165365"/>
              <a:gd name="connsiteY2443" fmla="*/ 329818 h 1572451"/>
              <a:gd name="connsiteX2444" fmla="*/ 568162 w 1165365"/>
              <a:gd name="connsiteY2444" fmla="*/ 330407 h 1572451"/>
              <a:gd name="connsiteX2445" fmla="*/ 567116 w 1165365"/>
              <a:gd name="connsiteY2445" fmla="*/ 331012 h 1572451"/>
              <a:gd name="connsiteX2446" fmla="*/ 565993 w 1165365"/>
              <a:gd name="connsiteY2446" fmla="*/ 331764 h 1572451"/>
              <a:gd name="connsiteX2447" fmla="*/ 564645 w 1165365"/>
              <a:gd name="connsiteY2447" fmla="*/ 332287 h 1572451"/>
              <a:gd name="connsiteX2448" fmla="*/ 563522 w 1165365"/>
              <a:gd name="connsiteY2448" fmla="*/ 333023 h 1572451"/>
              <a:gd name="connsiteX2449" fmla="*/ 562325 w 1165365"/>
              <a:gd name="connsiteY2449" fmla="*/ 333775 h 1572451"/>
              <a:gd name="connsiteX2450" fmla="*/ 561202 w 1165365"/>
              <a:gd name="connsiteY2450" fmla="*/ 334446 h 1572451"/>
              <a:gd name="connsiteX2451" fmla="*/ 560229 w 1165365"/>
              <a:gd name="connsiteY2451" fmla="*/ 335427 h 1572451"/>
              <a:gd name="connsiteX2452" fmla="*/ 559105 w 1165365"/>
              <a:gd name="connsiteY2452" fmla="*/ 336179 h 1572451"/>
              <a:gd name="connsiteX2453" fmla="*/ 558132 w 1165365"/>
              <a:gd name="connsiteY2453" fmla="*/ 337078 h 1572451"/>
              <a:gd name="connsiteX2454" fmla="*/ 557384 w 1165365"/>
              <a:gd name="connsiteY2454" fmla="*/ 338125 h 1572451"/>
              <a:gd name="connsiteX2455" fmla="*/ 556411 w 1165365"/>
              <a:gd name="connsiteY2455" fmla="*/ 339089 h 1572451"/>
              <a:gd name="connsiteX2456" fmla="*/ 555663 w 1165365"/>
              <a:gd name="connsiteY2456" fmla="*/ 340136 h 1572451"/>
              <a:gd name="connsiteX2457" fmla="*/ 554914 w 1165365"/>
              <a:gd name="connsiteY2457" fmla="*/ 341264 h 1572451"/>
              <a:gd name="connsiteX2458" fmla="*/ 553942 w 1165365"/>
              <a:gd name="connsiteY2458" fmla="*/ 342163 h 1572451"/>
              <a:gd name="connsiteX2459" fmla="*/ 553193 w 1165365"/>
              <a:gd name="connsiteY2459" fmla="*/ 343292 h 1572451"/>
              <a:gd name="connsiteX2460" fmla="*/ 552369 w 1165365"/>
              <a:gd name="connsiteY2460" fmla="*/ 344338 h 1572451"/>
              <a:gd name="connsiteX2461" fmla="*/ 551620 w 1165365"/>
              <a:gd name="connsiteY2461" fmla="*/ 345450 h 1572451"/>
              <a:gd name="connsiteX2462" fmla="*/ 550872 w 1165365"/>
              <a:gd name="connsiteY2462" fmla="*/ 346578 h 1572451"/>
              <a:gd name="connsiteX2463" fmla="*/ 550274 w 1165365"/>
              <a:gd name="connsiteY2463" fmla="*/ 347854 h 1572451"/>
              <a:gd name="connsiteX2464" fmla="*/ 549674 w 1165365"/>
              <a:gd name="connsiteY2464" fmla="*/ 349129 h 1572451"/>
              <a:gd name="connsiteX2465" fmla="*/ 549075 w 1165365"/>
              <a:gd name="connsiteY2465" fmla="*/ 350470 h 1572451"/>
              <a:gd name="connsiteX2466" fmla="*/ 548701 w 1165365"/>
              <a:gd name="connsiteY2466" fmla="*/ 351892 h 1572451"/>
              <a:gd name="connsiteX2467" fmla="*/ 548327 w 1165365"/>
              <a:gd name="connsiteY2467" fmla="*/ 353397 h 1572451"/>
              <a:gd name="connsiteX2468" fmla="*/ 548103 w 1165365"/>
              <a:gd name="connsiteY2468" fmla="*/ 355032 h 1572451"/>
              <a:gd name="connsiteX2469" fmla="*/ 548103 w 1165365"/>
              <a:gd name="connsiteY2469" fmla="*/ 356912 h 1572451"/>
              <a:gd name="connsiteX2470" fmla="*/ 547879 w 1165365"/>
              <a:gd name="connsiteY2470" fmla="*/ 358547 h 1572451"/>
              <a:gd name="connsiteX2471" fmla="*/ 547653 w 1165365"/>
              <a:gd name="connsiteY2471" fmla="*/ 360199 h 1572451"/>
              <a:gd name="connsiteX2472" fmla="*/ 547279 w 1165365"/>
              <a:gd name="connsiteY2472" fmla="*/ 361703 h 1572451"/>
              <a:gd name="connsiteX2473" fmla="*/ 546680 w 1165365"/>
              <a:gd name="connsiteY2473" fmla="*/ 362978 h 1572451"/>
              <a:gd name="connsiteX2474" fmla="*/ 546082 w 1165365"/>
              <a:gd name="connsiteY2474" fmla="*/ 364238 h 1572451"/>
              <a:gd name="connsiteX2475" fmla="*/ 545333 w 1165365"/>
              <a:gd name="connsiteY2475" fmla="*/ 365366 h 1572451"/>
              <a:gd name="connsiteX2476" fmla="*/ 544584 w 1165365"/>
              <a:gd name="connsiteY2476" fmla="*/ 366494 h 1572451"/>
              <a:gd name="connsiteX2477" fmla="*/ 543835 w 1165365"/>
              <a:gd name="connsiteY2477" fmla="*/ 367606 h 1572451"/>
              <a:gd name="connsiteX2478" fmla="*/ 543012 w 1165365"/>
              <a:gd name="connsiteY2478" fmla="*/ 368652 h 1572451"/>
              <a:gd name="connsiteX2479" fmla="*/ 542489 w 1165365"/>
              <a:gd name="connsiteY2479" fmla="*/ 369928 h 1572451"/>
              <a:gd name="connsiteX2480" fmla="*/ 541665 w 1165365"/>
              <a:gd name="connsiteY2480" fmla="*/ 371056 h 1572451"/>
              <a:gd name="connsiteX2481" fmla="*/ 541215 w 1165365"/>
              <a:gd name="connsiteY2481" fmla="*/ 372152 h 1572451"/>
              <a:gd name="connsiteX2482" fmla="*/ 541142 w 1165365"/>
              <a:gd name="connsiteY2482" fmla="*/ 372331 h 1572451"/>
              <a:gd name="connsiteX2483" fmla="*/ 540542 w 1165365"/>
              <a:gd name="connsiteY2483" fmla="*/ 373672 h 1572451"/>
              <a:gd name="connsiteX2484" fmla="*/ 540094 w 1165365"/>
              <a:gd name="connsiteY2484" fmla="*/ 375095 h 1572451"/>
              <a:gd name="connsiteX2485" fmla="*/ 539943 w 1165365"/>
              <a:gd name="connsiteY2485" fmla="*/ 376746 h 1572451"/>
              <a:gd name="connsiteX2486" fmla="*/ 539494 w 1165365"/>
              <a:gd name="connsiteY2486" fmla="*/ 378234 h 1572451"/>
              <a:gd name="connsiteX2487" fmla="*/ 539119 w 1165365"/>
              <a:gd name="connsiteY2487" fmla="*/ 379739 h 1572451"/>
              <a:gd name="connsiteX2488" fmla="*/ 538522 w 1165365"/>
              <a:gd name="connsiteY2488" fmla="*/ 381014 h 1572451"/>
              <a:gd name="connsiteX2489" fmla="*/ 538372 w 1165365"/>
              <a:gd name="connsiteY2489" fmla="*/ 382649 h 1572451"/>
              <a:gd name="connsiteX2490" fmla="*/ 538297 w 1165365"/>
              <a:gd name="connsiteY2490" fmla="*/ 384530 h 1572451"/>
              <a:gd name="connsiteX2491" fmla="*/ 537922 w 1165365"/>
              <a:gd name="connsiteY2491" fmla="*/ 386018 h 1572451"/>
              <a:gd name="connsiteX2492" fmla="*/ 537698 w 1165365"/>
              <a:gd name="connsiteY2492" fmla="*/ 387669 h 1572451"/>
              <a:gd name="connsiteX2493" fmla="*/ 537698 w 1165365"/>
              <a:gd name="connsiteY2493" fmla="*/ 389468 h 1572451"/>
              <a:gd name="connsiteX2494" fmla="*/ 537698 w 1165365"/>
              <a:gd name="connsiteY2494" fmla="*/ 391348 h 1572451"/>
              <a:gd name="connsiteX2495" fmla="*/ 537613 w 1165365"/>
              <a:gd name="connsiteY2495" fmla="*/ 393245 h 1572451"/>
              <a:gd name="connsiteX2496" fmla="*/ 537249 w 1165365"/>
              <a:gd name="connsiteY2496" fmla="*/ 394700 h 1572451"/>
              <a:gd name="connsiteX2497" fmla="*/ 537025 w 1165365"/>
              <a:gd name="connsiteY2497" fmla="*/ 396351 h 1572451"/>
              <a:gd name="connsiteX2498" fmla="*/ 536874 w 1165365"/>
              <a:gd name="connsiteY2498" fmla="*/ 398003 h 1572451"/>
              <a:gd name="connsiteX2499" fmla="*/ 536650 w 1165365"/>
              <a:gd name="connsiteY2499" fmla="*/ 399655 h 1572451"/>
              <a:gd name="connsiteX2500" fmla="*/ 536052 w 1165365"/>
              <a:gd name="connsiteY2500" fmla="*/ 400913 h 1572451"/>
              <a:gd name="connsiteX2501" fmla="*/ 535452 w 1165365"/>
              <a:gd name="connsiteY2501" fmla="*/ 402271 h 1572451"/>
              <a:gd name="connsiteX2502" fmla="*/ 534704 w 1165365"/>
              <a:gd name="connsiteY2502" fmla="*/ 402941 h 1572451"/>
              <a:gd name="connsiteX2503" fmla="*/ 533955 w 1165365"/>
              <a:gd name="connsiteY2503" fmla="*/ 404069 h 1572451"/>
              <a:gd name="connsiteX2504" fmla="*/ 532983 w 1165365"/>
              <a:gd name="connsiteY2504" fmla="*/ 404969 h 1572451"/>
              <a:gd name="connsiteX2505" fmla="*/ 532234 w 1165365"/>
              <a:gd name="connsiteY2505" fmla="*/ 406081 h 1572451"/>
              <a:gd name="connsiteX2506" fmla="*/ 531261 w 1165365"/>
              <a:gd name="connsiteY2506" fmla="*/ 407209 h 1572451"/>
              <a:gd name="connsiteX2507" fmla="*/ 530512 w 1165365"/>
              <a:gd name="connsiteY2507" fmla="*/ 408255 h 1572451"/>
              <a:gd name="connsiteX2508" fmla="*/ 529539 w 1165365"/>
              <a:gd name="connsiteY2508" fmla="*/ 409236 h 1572451"/>
              <a:gd name="connsiteX2509" fmla="*/ 528790 w 1165365"/>
              <a:gd name="connsiteY2509" fmla="*/ 410283 h 1572451"/>
              <a:gd name="connsiteX2510" fmla="*/ 527593 w 1165365"/>
              <a:gd name="connsiteY2510" fmla="*/ 411019 h 1572451"/>
              <a:gd name="connsiteX2511" fmla="*/ 526470 w 1165365"/>
              <a:gd name="connsiteY2511" fmla="*/ 411771 h 1572451"/>
              <a:gd name="connsiteX2512" fmla="*/ 525497 w 1165365"/>
              <a:gd name="connsiteY2512" fmla="*/ 412670 h 1572451"/>
              <a:gd name="connsiteX2513" fmla="*/ 524374 w 1165365"/>
              <a:gd name="connsiteY2513" fmla="*/ 413422 h 1572451"/>
              <a:gd name="connsiteX2514" fmla="*/ 523401 w 1165365"/>
              <a:gd name="connsiteY2514" fmla="*/ 414322 h 1572451"/>
              <a:gd name="connsiteX2515" fmla="*/ 522279 w 1165365"/>
              <a:gd name="connsiteY2515" fmla="*/ 414992 h 1572451"/>
              <a:gd name="connsiteX2516" fmla="*/ 521305 w 1165365"/>
              <a:gd name="connsiteY2516" fmla="*/ 415973 h 1572451"/>
              <a:gd name="connsiteX2517" fmla="*/ 520407 w 1165365"/>
              <a:gd name="connsiteY2517" fmla="*/ 416872 h 1572451"/>
              <a:gd name="connsiteX2518" fmla="*/ 519210 w 1165365"/>
              <a:gd name="connsiteY2518" fmla="*/ 417608 h 1572451"/>
              <a:gd name="connsiteX2519" fmla="*/ 518311 w 1165365"/>
              <a:gd name="connsiteY2519" fmla="*/ 418507 h 1572451"/>
              <a:gd name="connsiteX2520" fmla="*/ 517114 w 1165365"/>
              <a:gd name="connsiteY2520" fmla="*/ 419260 h 1572451"/>
              <a:gd name="connsiteX2521" fmla="*/ 515842 w 1165365"/>
              <a:gd name="connsiteY2521" fmla="*/ 419783 h 1572451"/>
              <a:gd name="connsiteX2522" fmla="*/ 514643 w 1165365"/>
              <a:gd name="connsiteY2522" fmla="*/ 420535 h 1572451"/>
              <a:gd name="connsiteX2523" fmla="*/ 513371 w 1165365"/>
              <a:gd name="connsiteY2523" fmla="*/ 421058 h 1572451"/>
              <a:gd name="connsiteX2524" fmla="*/ 512172 w 1165365"/>
              <a:gd name="connsiteY2524" fmla="*/ 421810 h 1572451"/>
              <a:gd name="connsiteX2525" fmla="*/ 511051 w 1165365"/>
              <a:gd name="connsiteY2525" fmla="*/ 422481 h 1572451"/>
              <a:gd name="connsiteX2526" fmla="*/ 509927 w 1165365"/>
              <a:gd name="connsiteY2526" fmla="*/ 423233 h 1572451"/>
              <a:gd name="connsiteX2527" fmla="*/ 508806 w 1165365"/>
              <a:gd name="connsiteY2527" fmla="*/ 423969 h 1572451"/>
              <a:gd name="connsiteX2528" fmla="*/ 507457 w 1165365"/>
              <a:gd name="connsiteY2528" fmla="*/ 424492 h 1572451"/>
              <a:gd name="connsiteX2529" fmla="*/ 506335 w 1165365"/>
              <a:gd name="connsiteY2529" fmla="*/ 425244 h 1572451"/>
              <a:gd name="connsiteX2530" fmla="*/ 505136 w 1165365"/>
              <a:gd name="connsiteY2530" fmla="*/ 425915 h 1572451"/>
              <a:gd name="connsiteX2531" fmla="*/ 503864 w 1165365"/>
              <a:gd name="connsiteY2531" fmla="*/ 426520 h 1572451"/>
              <a:gd name="connsiteX2532" fmla="*/ 502667 w 1165365"/>
              <a:gd name="connsiteY2532" fmla="*/ 427190 h 1572451"/>
              <a:gd name="connsiteX2533" fmla="*/ 501544 w 1165365"/>
              <a:gd name="connsiteY2533" fmla="*/ 427942 h 1572451"/>
              <a:gd name="connsiteX2534" fmla="*/ 500197 w 1165365"/>
              <a:gd name="connsiteY2534" fmla="*/ 428465 h 1572451"/>
              <a:gd name="connsiteX2535" fmla="*/ 499073 w 1165365"/>
              <a:gd name="connsiteY2535" fmla="*/ 429218 h 1572451"/>
              <a:gd name="connsiteX2536" fmla="*/ 498100 w 1165365"/>
              <a:gd name="connsiteY2536" fmla="*/ 430117 h 1572451"/>
              <a:gd name="connsiteX2537" fmla="*/ 497203 w 1165365"/>
              <a:gd name="connsiteY2537" fmla="*/ 431016 h 1572451"/>
              <a:gd name="connsiteX2538" fmla="*/ 496004 w 1165365"/>
              <a:gd name="connsiteY2538" fmla="*/ 431981 h 1572451"/>
              <a:gd name="connsiteX2539" fmla="*/ 495106 w 1165365"/>
              <a:gd name="connsiteY2539" fmla="*/ 432880 h 1572451"/>
              <a:gd name="connsiteX2540" fmla="*/ 494134 w 1165365"/>
              <a:gd name="connsiteY2540" fmla="*/ 433780 h 1572451"/>
              <a:gd name="connsiteX2541" fmla="*/ 492935 w 1165365"/>
              <a:gd name="connsiteY2541" fmla="*/ 434532 h 1572451"/>
              <a:gd name="connsiteX2542" fmla="*/ 491813 w 1165365"/>
              <a:gd name="connsiteY2542" fmla="*/ 435202 h 1572451"/>
              <a:gd name="connsiteX2543" fmla="*/ 490466 w 1165365"/>
              <a:gd name="connsiteY2543" fmla="*/ 435807 h 1572451"/>
              <a:gd name="connsiteX2544" fmla="*/ 489343 w 1165365"/>
              <a:gd name="connsiteY2544" fmla="*/ 436478 h 1572451"/>
              <a:gd name="connsiteX2545" fmla="*/ 487995 w 1165365"/>
              <a:gd name="connsiteY2545" fmla="*/ 437230 h 1572451"/>
              <a:gd name="connsiteX2546" fmla="*/ 486723 w 1165365"/>
              <a:gd name="connsiteY2546" fmla="*/ 437753 h 1572451"/>
              <a:gd name="connsiteX2547" fmla="*/ 485525 w 1165365"/>
              <a:gd name="connsiteY2547" fmla="*/ 438505 h 1572451"/>
              <a:gd name="connsiteX2548" fmla="*/ 484403 w 1165365"/>
              <a:gd name="connsiteY2548" fmla="*/ 439241 h 1572451"/>
              <a:gd name="connsiteX2549" fmla="*/ 483280 w 1165365"/>
              <a:gd name="connsiteY2549" fmla="*/ 439993 h 1572451"/>
              <a:gd name="connsiteX2550" fmla="*/ 482158 w 1165365"/>
              <a:gd name="connsiteY2550" fmla="*/ 440663 h 1572451"/>
              <a:gd name="connsiteX2551" fmla="*/ 480959 w 1165365"/>
              <a:gd name="connsiteY2551" fmla="*/ 441416 h 1572451"/>
              <a:gd name="connsiteX2552" fmla="*/ 479836 w 1165365"/>
              <a:gd name="connsiteY2552" fmla="*/ 442168 h 1572451"/>
              <a:gd name="connsiteX2553" fmla="*/ 478714 w 1165365"/>
              <a:gd name="connsiteY2553" fmla="*/ 442838 h 1572451"/>
              <a:gd name="connsiteX2554" fmla="*/ 477591 w 1165365"/>
              <a:gd name="connsiteY2554" fmla="*/ 443590 h 1572451"/>
              <a:gd name="connsiteX2555" fmla="*/ 476618 w 1165365"/>
              <a:gd name="connsiteY2555" fmla="*/ 444490 h 1572451"/>
              <a:gd name="connsiteX2556" fmla="*/ 475495 w 1165365"/>
              <a:gd name="connsiteY2556" fmla="*/ 445242 h 1572451"/>
              <a:gd name="connsiteX2557" fmla="*/ 474522 w 1165365"/>
              <a:gd name="connsiteY2557" fmla="*/ 446125 h 1572451"/>
              <a:gd name="connsiteX2558" fmla="*/ 473399 w 1165365"/>
              <a:gd name="connsiteY2558" fmla="*/ 446877 h 1572451"/>
              <a:gd name="connsiteX2559" fmla="*/ 472426 w 1165365"/>
              <a:gd name="connsiteY2559" fmla="*/ 448005 h 1572451"/>
              <a:gd name="connsiteX2560" fmla="*/ 471453 w 1165365"/>
              <a:gd name="connsiteY2560" fmla="*/ 448904 h 1572451"/>
              <a:gd name="connsiteX2561" fmla="*/ 470704 w 1165365"/>
              <a:gd name="connsiteY2561" fmla="*/ 450033 h 1572451"/>
              <a:gd name="connsiteX2562" fmla="*/ 469957 w 1165365"/>
              <a:gd name="connsiteY2562" fmla="*/ 451079 h 1572451"/>
              <a:gd name="connsiteX2563" fmla="*/ 469132 w 1165365"/>
              <a:gd name="connsiteY2563" fmla="*/ 452191 h 1572451"/>
              <a:gd name="connsiteX2564" fmla="*/ 468758 w 1165365"/>
              <a:gd name="connsiteY2564" fmla="*/ 453695 h 1572451"/>
              <a:gd name="connsiteX2565" fmla="*/ 468384 w 1165365"/>
              <a:gd name="connsiteY2565" fmla="*/ 455183 h 1572451"/>
              <a:gd name="connsiteX2566" fmla="*/ 468384 w 1165365"/>
              <a:gd name="connsiteY2566" fmla="*/ 456982 h 1572451"/>
              <a:gd name="connsiteX2567" fmla="*/ 468310 w 1165365"/>
              <a:gd name="connsiteY2567" fmla="*/ 458862 h 1572451"/>
              <a:gd name="connsiteX2568" fmla="*/ 468310 w 1165365"/>
              <a:gd name="connsiteY2568" fmla="*/ 460661 h 1572451"/>
              <a:gd name="connsiteX2569" fmla="*/ 468084 w 1165365"/>
              <a:gd name="connsiteY2569" fmla="*/ 462378 h 1572451"/>
              <a:gd name="connsiteX2570" fmla="*/ 468084 w 1165365"/>
              <a:gd name="connsiteY2570" fmla="*/ 464242 h 1572451"/>
              <a:gd name="connsiteX2571" fmla="*/ 468084 w 1165365"/>
              <a:gd name="connsiteY2571" fmla="*/ 466041 h 1572451"/>
              <a:gd name="connsiteX2572" fmla="*/ 468009 w 1165365"/>
              <a:gd name="connsiteY2572" fmla="*/ 467921 h 1572451"/>
              <a:gd name="connsiteX2573" fmla="*/ 468384 w 1165365"/>
              <a:gd name="connsiteY2573" fmla="*/ 469409 h 1572451"/>
              <a:gd name="connsiteX2574" fmla="*/ 468384 w 1165365"/>
              <a:gd name="connsiteY2574" fmla="*/ 471289 h 1572451"/>
              <a:gd name="connsiteX2575" fmla="*/ 468534 w 1165365"/>
              <a:gd name="connsiteY2575" fmla="*/ 472924 h 1572451"/>
              <a:gd name="connsiteX2576" fmla="*/ 468384 w 1165365"/>
              <a:gd name="connsiteY2576" fmla="*/ 474576 h 1572451"/>
              <a:gd name="connsiteX2577" fmla="*/ 468310 w 1165365"/>
              <a:gd name="connsiteY2577" fmla="*/ 476440 h 1572451"/>
              <a:gd name="connsiteX2578" fmla="*/ 468160 w 1165365"/>
              <a:gd name="connsiteY2578" fmla="*/ 478091 h 1572451"/>
              <a:gd name="connsiteX2579" fmla="*/ 467936 w 1165365"/>
              <a:gd name="connsiteY2579" fmla="*/ 479743 h 1572451"/>
              <a:gd name="connsiteX2580" fmla="*/ 467710 w 1165365"/>
              <a:gd name="connsiteY2580" fmla="*/ 481394 h 1572451"/>
              <a:gd name="connsiteX2581" fmla="*/ 467336 w 1165365"/>
              <a:gd name="connsiteY2581" fmla="*/ 482882 h 1572451"/>
              <a:gd name="connsiteX2582" fmla="*/ 466887 w 1165365"/>
              <a:gd name="connsiteY2582" fmla="*/ 484387 h 1572451"/>
              <a:gd name="connsiteX2583" fmla="*/ 466737 w 1165365"/>
              <a:gd name="connsiteY2583" fmla="*/ 486022 h 1572451"/>
              <a:gd name="connsiteX2584" fmla="*/ 466513 w 1165365"/>
              <a:gd name="connsiteY2584" fmla="*/ 487673 h 1572451"/>
              <a:gd name="connsiteX2585" fmla="*/ 466513 w 1165365"/>
              <a:gd name="connsiteY2585" fmla="*/ 489554 h 1572451"/>
              <a:gd name="connsiteX2586" fmla="*/ 466289 w 1165365"/>
              <a:gd name="connsiteY2586" fmla="*/ 491189 h 1572451"/>
              <a:gd name="connsiteX2587" fmla="*/ 466063 w 1165365"/>
              <a:gd name="connsiteY2587" fmla="*/ 492840 h 1572451"/>
              <a:gd name="connsiteX2588" fmla="*/ 465839 w 1165365"/>
              <a:gd name="connsiteY2588" fmla="*/ 494557 h 1572451"/>
              <a:gd name="connsiteX2589" fmla="*/ 465839 w 1165365"/>
              <a:gd name="connsiteY2589" fmla="*/ 496356 h 1572451"/>
              <a:gd name="connsiteX2590" fmla="*/ 465614 w 1165365"/>
              <a:gd name="connsiteY2590" fmla="*/ 498007 h 1572451"/>
              <a:gd name="connsiteX2591" fmla="*/ 465465 w 1165365"/>
              <a:gd name="connsiteY2591" fmla="*/ 499724 h 1572451"/>
              <a:gd name="connsiteX2592" fmla="*/ 465015 w 1165365"/>
              <a:gd name="connsiteY2592" fmla="*/ 501147 h 1572451"/>
              <a:gd name="connsiteX2593" fmla="*/ 464867 w 1165365"/>
              <a:gd name="connsiteY2593" fmla="*/ 502798 h 1572451"/>
              <a:gd name="connsiteX2594" fmla="*/ 464417 w 1165365"/>
              <a:gd name="connsiteY2594" fmla="*/ 504286 h 1572451"/>
              <a:gd name="connsiteX2595" fmla="*/ 464042 w 1165365"/>
              <a:gd name="connsiteY2595" fmla="*/ 505790 h 1572451"/>
              <a:gd name="connsiteX2596" fmla="*/ 463444 w 1165365"/>
              <a:gd name="connsiteY2596" fmla="*/ 507066 h 1572451"/>
              <a:gd name="connsiteX2597" fmla="*/ 462919 w 1165365"/>
              <a:gd name="connsiteY2597" fmla="*/ 508341 h 1572451"/>
              <a:gd name="connsiteX2598" fmla="*/ 461722 w 1165365"/>
              <a:gd name="connsiteY2598" fmla="*/ 509077 h 1572451"/>
              <a:gd name="connsiteX2599" fmla="*/ 460151 w 1165365"/>
              <a:gd name="connsiteY2599" fmla="*/ 509682 h 1572451"/>
              <a:gd name="connsiteX2600" fmla="*/ 457979 w 1165365"/>
              <a:gd name="connsiteY2600" fmla="*/ 508701 h 1572451"/>
              <a:gd name="connsiteX2601" fmla="*/ 456632 w 1165365"/>
              <a:gd name="connsiteY2601" fmla="*/ 508112 h 1572451"/>
              <a:gd name="connsiteX2602" fmla="*/ 455136 w 1165365"/>
              <a:gd name="connsiteY2602" fmla="*/ 507736 h 1572451"/>
              <a:gd name="connsiteX2603" fmla="*/ 453488 w 1165365"/>
              <a:gd name="connsiteY2603" fmla="*/ 507507 h 1572451"/>
              <a:gd name="connsiteX2604" fmla="*/ 451916 w 1165365"/>
              <a:gd name="connsiteY2604" fmla="*/ 507131 h 1572451"/>
              <a:gd name="connsiteX2605" fmla="*/ 450644 w 1165365"/>
              <a:gd name="connsiteY2605" fmla="*/ 506543 h 1572451"/>
              <a:gd name="connsiteX2606" fmla="*/ 449297 w 1165365"/>
              <a:gd name="connsiteY2606" fmla="*/ 506019 h 1572451"/>
              <a:gd name="connsiteX2607" fmla="*/ 448025 w 1165365"/>
              <a:gd name="connsiteY2607" fmla="*/ 505414 h 1572451"/>
              <a:gd name="connsiteX2608" fmla="*/ 446901 w 1165365"/>
              <a:gd name="connsiteY2608" fmla="*/ 504662 h 1572451"/>
              <a:gd name="connsiteX2609" fmla="*/ 445330 w 1165365"/>
              <a:gd name="connsiteY2609" fmla="*/ 504286 h 1572451"/>
              <a:gd name="connsiteX2610" fmla="*/ 443458 w 1165365"/>
              <a:gd name="connsiteY2610" fmla="*/ 504286 h 1572451"/>
              <a:gd name="connsiteX2611" fmla="*/ 441811 w 1165365"/>
              <a:gd name="connsiteY2611" fmla="*/ 504450 h 1572451"/>
              <a:gd name="connsiteX2612" fmla="*/ 440464 w 1165365"/>
              <a:gd name="connsiteY2612" fmla="*/ 504973 h 1572451"/>
              <a:gd name="connsiteX2613" fmla="*/ 439116 w 1165365"/>
              <a:gd name="connsiteY2613" fmla="*/ 505562 h 1572451"/>
              <a:gd name="connsiteX2614" fmla="*/ 437620 w 1165365"/>
              <a:gd name="connsiteY2614" fmla="*/ 505872 h 1572451"/>
              <a:gd name="connsiteX2615" fmla="*/ 435748 w 1165365"/>
              <a:gd name="connsiteY2615" fmla="*/ 505872 h 1572451"/>
              <a:gd name="connsiteX2616" fmla="*/ 434177 w 1165365"/>
              <a:gd name="connsiteY2616" fmla="*/ 505496 h 1572451"/>
              <a:gd name="connsiteX2617" fmla="*/ 432903 w 1165365"/>
              <a:gd name="connsiteY2617" fmla="*/ 504891 h 1572451"/>
              <a:gd name="connsiteX2618" fmla="*/ 431781 w 1165365"/>
              <a:gd name="connsiteY2618" fmla="*/ 504139 h 1572451"/>
              <a:gd name="connsiteX2619" fmla="*/ 430808 w 1165365"/>
              <a:gd name="connsiteY2619" fmla="*/ 503240 h 1572451"/>
              <a:gd name="connsiteX2620" fmla="*/ 429685 w 1165365"/>
              <a:gd name="connsiteY2620" fmla="*/ 502504 h 1572451"/>
              <a:gd name="connsiteX2621" fmla="*/ 428187 w 1165365"/>
              <a:gd name="connsiteY2621" fmla="*/ 502128 h 1572451"/>
              <a:gd name="connsiteX2622" fmla="*/ 426541 w 1165365"/>
              <a:gd name="connsiteY2622" fmla="*/ 501899 h 1572451"/>
              <a:gd name="connsiteX2623" fmla="*/ 424595 w 1165365"/>
              <a:gd name="connsiteY2623" fmla="*/ 501899 h 1572451"/>
              <a:gd name="connsiteX2624" fmla="*/ 422948 w 1165365"/>
              <a:gd name="connsiteY2624" fmla="*/ 502046 h 1572451"/>
              <a:gd name="connsiteX2625" fmla="*/ 421377 w 1165365"/>
              <a:gd name="connsiteY2625" fmla="*/ 502422 h 1572451"/>
              <a:gd name="connsiteX2626" fmla="*/ 419879 w 1165365"/>
              <a:gd name="connsiteY2626" fmla="*/ 502716 h 1572451"/>
              <a:gd name="connsiteX2627" fmla="*/ 418009 w 1165365"/>
              <a:gd name="connsiteY2627" fmla="*/ 502716 h 1572451"/>
              <a:gd name="connsiteX2628" fmla="*/ 416287 w 1165365"/>
              <a:gd name="connsiteY2628" fmla="*/ 502864 h 1572451"/>
              <a:gd name="connsiteX2629" fmla="*/ 415164 w 1165365"/>
              <a:gd name="connsiteY2629" fmla="*/ 502128 h 1572451"/>
              <a:gd name="connsiteX2630" fmla="*/ 414415 w 1165365"/>
              <a:gd name="connsiteY2630" fmla="*/ 501000 h 1572451"/>
              <a:gd name="connsiteX2631" fmla="*/ 413891 w 1165365"/>
              <a:gd name="connsiteY2631" fmla="*/ 499724 h 1572451"/>
              <a:gd name="connsiteX2632" fmla="*/ 413743 w 1165365"/>
              <a:gd name="connsiteY2632" fmla="*/ 498073 h 1572451"/>
              <a:gd name="connsiteX2633" fmla="*/ 413891 w 1165365"/>
              <a:gd name="connsiteY2633" fmla="*/ 496438 h 1572451"/>
              <a:gd name="connsiteX2634" fmla="*/ 414490 w 1165365"/>
              <a:gd name="connsiteY2634" fmla="*/ 495080 h 1572451"/>
              <a:gd name="connsiteX2635" fmla="*/ 415088 w 1165365"/>
              <a:gd name="connsiteY2635" fmla="*/ 493821 h 1572451"/>
              <a:gd name="connsiteX2636" fmla="*/ 415613 w 1165365"/>
              <a:gd name="connsiteY2636" fmla="*/ 492546 h 1572451"/>
              <a:gd name="connsiteX2637" fmla="*/ 415837 w 1165365"/>
              <a:gd name="connsiteY2637" fmla="*/ 490894 h 1572451"/>
              <a:gd name="connsiteX2638" fmla="*/ 415463 w 1165365"/>
              <a:gd name="connsiteY2638" fmla="*/ 489390 h 1572451"/>
              <a:gd name="connsiteX2639" fmla="*/ 415538 w 1165365"/>
              <a:gd name="connsiteY2639" fmla="*/ 487526 h 1572451"/>
              <a:gd name="connsiteX2640" fmla="*/ 415912 w 1165365"/>
              <a:gd name="connsiteY2640" fmla="*/ 486022 h 1572451"/>
              <a:gd name="connsiteX2641" fmla="*/ 416511 w 1165365"/>
              <a:gd name="connsiteY2641" fmla="*/ 484763 h 1572451"/>
              <a:gd name="connsiteX2642" fmla="*/ 417260 w 1165365"/>
              <a:gd name="connsiteY2642" fmla="*/ 483700 h 1572451"/>
              <a:gd name="connsiteX2643" fmla="*/ 417858 w 1165365"/>
              <a:gd name="connsiteY2643" fmla="*/ 482359 h 1572451"/>
              <a:gd name="connsiteX2644" fmla="*/ 418607 w 1165365"/>
              <a:gd name="connsiteY2644" fmla="*/ 481231 h 1572451"/>
              <a:gd name="connsiteX2645" fmla="*/ 418982 w 1165365"/>
              <a:gd name="connsiteY2645" fmla="*/ 479808 h 1572451"/>
              <a:gd name="connsiteX2646" fmla="*/ 419206 w 1165365"/>
              <a:gd name="connsiteY2646" fmla="*/ 478173 h 1572451"/>
              <a:gd name="connsiteX2647" fmla="*/ 419206 w 1165365"/>
              <a:gd name="connsiteY2647" fmla="*/ 476293 h 1572451"/>
              <a:gd name="connsiteX2648" fmla="*/ 418831 w 1165365"/>
              <a:gd name="connsiteY2648" fmla="*/ 474805 h 1572451"/>
              <a:gd name="connsiteX2649" fmla="*/ 418308 w 1165365"/>
              <a:gd name="connsiteY2649" fmla="*/ 473529 h 1572451"/>
              <a:gd name="connsiteX2650" fmla="*/ 417783 w 1165365"/>
              <a:gd name="connsiteY2650" fmla="*/ 472189 h 1572451"/>
              <a:gd name="connsiteX2651" fmla="*/ 417036 w 1165365"/>
              <a:gd name="connsiteY2651" fmla="*/ 471060 h 1572451"/>
              <a:gd name="connsiteX2652" fmla="*/ 415912 w 1165365"/>
              <a:gd name="connsiteY2652" fmla="*/ 470308 h 1572451"/>
              <a:gd name="connsiteX2653" fmla="*/ 414789 w 1165365"/>
              <a:gd name="connsiteY2653" fmla="*/ 469409 h 1572451"/>
              <a:gd name="connsiteX2654" fmla="*/ 413667 w 1165365"/>
              <a:gd name="connsiteY2654" fmla="*/ 468657 h 1572451"/>
              <a:gd name="connsiteX2655" fmla="*/ 412544 w 1165365"/>
              <a:gd name="connsiteY2655" fmla="*/ 467921 h 1572451"/>
              <a:gd name="connsiteX2656" fmla="*/ 411346 w 1165365"/>
              <a:gd name="connsiteY2656" fmla="*/ 467169 h 1572451"/>
              <a:gd name="connsiteX2657" fmla="*/ 410448 w 1165365"/>
              <a:gd name="connsiteY2657" fmla="*/ 466188 h 1572451"/>
              <a:gd name="connsiteX2658" fmla="*/ 409550 w 1165365"/>
              <a:gd name="connsiteY2658" fmla="*/ 465288 h 1572451"/>
              <a:gd name="connsiteX2659" fmla="*/ 408577 w 1165365"/>
              <a:gd name="connsiteY2659" fmla="*/ 464324 h 1572451"/>
              <a:gd name="connsiteX2660" fmla="*/ 407678 w 1165365"/>
              <a:gd name="connsiteY2660" fmla="*/ 463424 h 1572451"/>
              <a:gd name="connsiteX2661" fmla="*/ 406931 w 1165365"/>
              <a:gd name="connsiteY2661" fmla="*/ 462296 h 1572451"/>
              <a:gd name="connsiteX2662" fmla="*/ 406481 w 1165365"/>
              <a:gd name="connsiteY2662" fmla="*/ 461348 h 1572451"/>
              <a:gd name="connsiteX2663" fmla="*/ 406331 w 1165365"/>
              <a:gd name="connsiteY2663" fmla="*/ 461021 h 1572451"/>
              <a:gd name="connsiteX2664" fmla="*/ 405807 w 1165365"/>
              <a:gd name="connsiteY2664" fmla="*/ 459680 h 1572451"/>
              <a:gd name="connsiteX2665" fmla="*/ 405657 w 1165365"/>
              <a:gd name="connsiteY2665" fmla="*/ 458028 h 1572451"/>
              <a:gd name="connsiteX2666" fmla="*/ 405433 w 1165365"/>
              <a:gd name="connsiteY2666" fmla="*/ 456393 h 1572451"/>
              <a:gd name="connsiteX2667" fmla="*/ 405433 w 1165365"/>
              <a:gd name="connsiteY2667" fmla="*/ 454513 h 1572451"/>
              <a:gd name="connsiteX2668" fmla="*/ 405508 w 1165365"/>
              <a:gd name="connsiteY2668" fmla="*/ 452649 h 1572451"/>
              <a:gd name="connsiteX2669" fmla="*/ 405284 w 1165365"/>
              <a:gd name="connsiteY2669" fmla="*/ 450997 h 1572451"/>
              <a:gd name="connsiteX2670" fmla="*/ 405358 w 1165365"/>
              <a:gd name="connsiteY2670" fmla="*/ 449133 h 1572451"/>
              <a:gd name="connsiteX2671" fmla="*/ 405358 w 1165365"/>
              <a:gd name="connsiteY2671" fmla="*/ 447253 h 1572451"/>
              <a:gd name="connsiteX2672" fmla="*/ 405358 w 1165365"/>
              <a:gd name="connsiteY2672" fmla="*/ 445454 h 1572451"/>
              <a:gd name="connsiteX2673" fmla="*/ 405358 w 1165365"/>
              <a:gd name="connsiteY2673" fmla="*/ 443590 h 1572451"/>
              <a:gd name="connsiteX2674" fmla="*/ 405209 w 1165365"/>
              <a:gd name="connsiteY2674" fmla="*/ 441939 h 1572451"/>
              <a:gd name="connsiteX2675" fmla="*/ 405209 w 1165365"/>
              <a:gd name="connsiteY2675" fmla="*/ 440075 h 1572451"/>
              <a:gd name="connsiteX2676" fmla="*/ 405059 w 1165365"/>
              <a:gd name="connsiteY2676" fmla="*/ 438423 h 1572451"/>
              <a:gd name="connsiteX2677" fmla="*/ 404910 w 1165365"/>
              <a:gd name="connsiteY2677" fmla="*/ 436772 h 1572451"/>
              <a:gd name="connsiteX2678" fmla="*/ 404759 w 1165365"/>
              <a:gd name="connsiteY2678" fmla="*/ 435055 h 1572451"/>
              <a:gd name="connsiteX2679" fmla="*/ 404385 w 1165365"/>
              <a:gd name="connsiteY2679" fmla="*/ 433632 h 1572451"/>
              <a:gd name="connsiteX2680" fmla="*/ 403786 w 1165365"/>
              <a:gd name="connsiteY2680" fmla="*/ 432292 h 1572451"/>
              <a:gd name="connsiteX2681" fmla="*/ 403412 w 1165365"/>
              <a:gd name="connsiteY2681" fmla="*/ 430787 h 1572451"/>
              <a:gd name="connsiteX2682" fmla="*/ 402887 w 1165365"/>
              <a:gd name="connsiteY2682" fmla="*/ 429512 h 1572451"/>
              <a:gd name="connsiteX2683" fmla="*/ 402738 w 1165365"/>
              <a:gd name="connsiteY2683" fmla="*/ 427860 h 1572451"/>
              <a:gd name="connsiteX2684" fmla="*/ 402364 w 1165365"/>
              <a:gd name="connsiteY2684" fmla="*/ 426372 h 1572451"/>
              <a:gd name="connsiteX2685" fmla="*/ 401841 w 1165365"/>
              <a:gd name="connsiteY2685" fmla="*/ 425097 h 1572451"/>
              <a:gd name="connsiteX2686" fmla="*/ 401242 w 1165365"/>
              <a:gd name="connsiteY2686" fmla="*/ 423756 h 1572451"/>
              <a:gd name="connsiteX2687" fmla="*/ 400717 w 1165365"/>
              <a:gd name="connsiteY2687" fmla="*/ 422481 h 1572451"/>
              <a:gd name="connsiteX2688" fmla="*/ 399968 w 1165365"/>
              <a:gd name="connsiteY2688" fmla="*/ 421353 h 1572451"/>
              <a:gd name="connsiteX2689" fmla="*/ 399219 w 1165365"/>
              <a:gd name="connsiteY2689" fmla="*/ 420241 h 1572451"/>
              <a:gd name="connsiteX2690" fmla="*/ 398247 w 1165365"/>
              <a:gd name="connsiteY2690" fmla="*/ 419341 h 1572451"/>
              <a:gd name="connsiteX2691" fmla="*/ 397499 w 1165365"/>
              <a:gd name="connsiteY2691" fmla="*/ 418213 h 1572451"/>
              <a:gd name="connsiteX2692" fmla="*/ 396600 w 1165365"/>
              <a:gd name="connsiteY2692" fmla="*/ 417232 h 1572451"/>
              <a:gd name="connsiteX2693" fmla="*/ 395627 w 1165365"/>
              <a:gd name="connsiteY2693" fmla="*/ 416333 h 1572451"/>
              <a:gd name="connsiteX2694" fmla="*/ 394729 w 1165365"/>
              <a:gd name="connsiteY2694" fmla="*/ 415368 h 1572451"/>
              <a:gd name="connsiteX2695" fmla="*/ 393606 w 1165365"/>
              <a:gd name="connsiteY2695" fmla="*/ 414616 h 1572451"/>
              <a:gd name="connsiteX2696" fmla="*/ 392483 w 1165365"/>
              <a:gd name="connsiteY2696" fmla="*/ 413864 h 1572451"/>
              <a:gd name="connsiteX2697" fmla="*/ 391510 w 1165365"/>
              <a:gd name="connsiteY2697" fmla="*/ 412964 h 1572451"/>
              <a:gd name="connsiteX2698" fmla="*/ 390238 w 1165365"/>
              <a:gd name="connsiteY2698" fmla="*/ 412376 h 1572451"/>
              <a:gd name="connsiteX2699" fmla="*/ 389114 w 1165365"/>
              <a:gd name="connsiteY2699" fmla="*/ 411624 h 1572451"/>
              <a:gd name="connsiteX2700" fmla="*/ 387993 w 1165365"/>
              <a:gd name="connsiteY2700" fmla="*/ 410871 h 1572451"/>
              <a:gd name="connsiteX2701" fmla="*/ 386869 w 1165365"/>
              <a:gd name="connsiteY2701" fmla="*/ 410136 h 1572451"/>
              <a:gd name="connsiteX2702" fmla="*/ 385896 w 1165365"/>
              <a:gd name="connsiteY2702" fmla="*/ 409236 h 1572451"/>
              <a:gd name="connsiteX2703" fmla="*/ 384773 w 1165365"/>
              <a:gd name="connsiteY2703" fmla="*/ 408484 h 1572451"/>
              <a:gd name="connsiteX2704" fmla="*/ 383875 w 1165365"/>
              <a:gd name="connsiteY2704" fmla="*/ 407503 h 1572451"/>
              <a:gd name="connsiteX2705" fmla="*/ 382903 w 1165365"/>
              <a:gd name="connsiteY2705" fmla="*/ 406604 h 1572451"/>
              <a:gd name="connsiteX2706" fmla="*/ 382003 w 1165365"/>
              <a:gd name="connsiteY2706" fmla="*/ 405639 h 1572451"/>
              <a:gd name="connsiteX2707" fmla="*/ 381030 w 1165365"/>
              <a:gd name="connsiteY2707" fmla="*/ 404740 h 1572451"/>
              <a:gd name="connsiteX2708" fmla="*/ 380133 w 1165365"/>
              <a:gd name="connsiteY2708" fmla="*/ 403759 h 1572451"/>
              <a:gd name="connsiteX2709" fmla="*/ 378785 w 1165365"/>
              <a:gd name="connsiteY2709" fmla="*/ 403235 h 1572451"/>
              <a:gd name="connsiteX2710" fmla="*/ 377438 w 1165365"/>
              <a:gd name="connsiteY2710" fmla="*/ 402647 h 1572451"/>
              <a:gd name="connsiteX2711" fmla="*/ 376166 w 1165365"/>
              <a:gd name="connsiteY2711" fmla="*/ 402042 h 1572451"/>
              <a:gd name="connsiteX2712" fmla="*/ 374818 w 1165365"/>
              <a:gd name="connsiteY2712" fmla="*/ 401519 h 1572451"/>
              <a:gd name="connsiteX2713" fmla="*/ 373321 w 1165365"/>
              <a:gd name="connsiteY2713" fmla="*/ 401142 h 1572451"/>
              <a:gd name="connsiteX2714" fmla="*/ 372572 w 1165365"/>
              <a:gd name="connsiteY2714" fmla="*/ 400766 h 1572451"/>
              <a:gd name="connsiteX2715" fmla="*/ 371076 w 1165365"/>
              <a:gd name="connsiteY2715" fmla="*/ 400390 h 1572451"/>
              <a:gd name="connsiteX2716" fmla="*/ 369354 w 1165365"/>
              <a:gd name="connsiteY2716" fmla="*/ 400178 h 1572451"/>
              <a:gd name="connsiteX2717" fmla="*/ 367483 w 1165365"/>
              <a:gd name="connsiteY2717" fmla="*/ 400178 h 1572451"/>
              <a:gd name="connsiteX2718" fmla="*/ 365611 w 1165365"/>
              <a:gd name="connsiteY2718" fmla="*/ 400096 h 1572451"/>
              <a:gd name="connsiteX2719" fmla="*/ 363665 w 1165365"/>
              <a:gd name="connsiteY2719" fmla="*/ 400096 h 1572451"/>
              <a:gd name="connsiteX2720" fmla="*/ 361795 w 1165365"/>
              <a:gd name="connsiteY2720" fmla="*/ 400096 h 1572451"/>
              <a:gd name="connsiteX2721" fmla="*/ 360073 w 1165365"/>
              <a:gd name="connsiteY2721" fmla="*/ 400243 h 1572451"/>
              <a:gd name="connsiteX2722" fmla="*/ 358799 w 1165365"/>
              <a:gd name="connsiteY2722" fmla="*/ 400766 h 1572451"/>
              <a:gd name="connsiteX2723" fmla="*/ 357228 w 1165365"/>
              <a:gd name="connsiteY2723" fmla="*/ 401142 h 1572451"/>
              <a:gd name="connsiteX2724" fmla="*/ 355730 w 1165365"/>
              <a:gd name="connsiteY2724" fmla="*/ 401519 h 1572451"/>
              <a:gd name="connsiteX2725" fmla="*/ 354384 w 1165365"/>
              <a:gd name="connsiteY2725" fmla="*/ 402042 h 1572451"/>
              <a:gd name="connsiteX2726" fmla="*/ 352886 w 1165365"/>
              <a:gd name="connsiteY2726" fmla="*/ 402418 h 1572451"/>
              <a:gd name="connsiteX2727" fmla="*/ 351165 w 1165365"/>
              <a:gd name="connsiteY2727" fmla="*/ 402565 h 1572451"/>
              <a:gd name="connsiteX2728" fmla="*/ 349294 w 1165365"/>
              <a:gd name="connsiteY2728" fmla="*/ 402565 h 1572451"/>
              <a:gd name="connsiteX2729" fmla="*/ 347572 w 1165365"/>
              <a:gd name="connsiteY2729" fmla="*/ 402336 h 1572451"/>
              <a:gd name="connsiteX2730" fmla="*/ 346299 w 1165365"/>
              <a:gd name="connsiteY2730" fmla="*/ 401813 h 1572451"/>
              <a:gd name="connsiteX2731" fmla="*/ 344953 w 1165365"/>
              <a:gd name="connsiteY2731" fmla="*/ 401224 h 1572451"/>
              <a:gd name="connsiteX2732" fmla="*/ 343679 w 1165365"/>
              <a:gd name="connsiteY2732" fmla="*/ 400619 h 1572451"/>
              <a:gd name="connsiteX2733" fmla="*/ 342332 w 1165365"/>
              <a:gd name="connsiteY2733" fmla="*/ 400096 h 1572451"/>
              <a:gd name="connsiteX2734" fmla="*/ 341210 w 1165365"/>
              <a:gd name="connsiteY2734" fmla="*/ 399344 h 1572451"/>
              <a:gd name="connsiteX2735" fmla="*/ 340311 w 1165365"/>
              <a:gd name="connsiteY2735" fmla="*/ 398379 h 1572451"/>
              <a:gd name="connsiteX2736" fmla="*/ 339338 w 1165365"/>
              <a:gd name="connsiteY2736" fmla="*/ 397480 h 1572451"/>
              <a:gd name="connsiteX2737" fmla="*/ 338813 w 1165365"/>
              <a:gd name="connsiteY2737" fmla="*/ 396204 h 1572451"/>
              <a:gd name="connsiteX2738" fmla="*/ 338066 w 1165365"/>
              <a:gd name="connsiteY2738" fmla="*/ 395076 h 1572451"/>
              <a:gd name="connsiteX2739" fmla="*/ 337467 w 1165365"/>
              <a:gd name="connsiteY2739" fmla="*/ 393735 h 1572451"/>
              <a:gd name="connsiteX2740" fmla="*/ 337276 w 1165365"/>
              <a:gd name="connsiteY2740" fmla="*/ 393278 h 1572451"/>
              <a:gd name="connsiteX2741" fmla="*/ 336942 w 1165365"/>
              <a:gd name="connsiteY2741" fmla="*/ 392460 h 1572451"/>
              <a:gd name="connsiteX2742" fmla="*/ 336194 w 1165365"/>
              <a:gd name="connsiteY2742" fmla="*/ 391348 h 1572451"/>
              <a:gd name="connsiteX2743" fmla="*/ 335446 w 1165365"/>
              <a:gd name="connsiteY2743" fmla="*/ 390220 h 1572451"/>
              <a:gd name="connsiteX2744" fmla="*/ 334473 w 1165365"/>
              <a:gd name="connsiteY2744" fmla="*/ 389320 h 1572451"/>
              <a:gd name="connsiteX2745" fmla="*/ 333350 w 1165365"/>
              <a:gd name="connsiteY2745" fmla="*/ 388568 h 1572451"/>
              <a:gd name="connsiteX2746" fmla="*/ 331852 w 1165365"/>
              <a:gd name="connsiteY2746" fmla="*/ 388192 h 1572451"/>
              <a:gd name="connsiteX2747" fmla="*/ 329982 w 1165365"/>
              <a:gd name="connsiteY2747" fmla="*/ 388127 h 1572451"/>
              <a:gd name="connsiteX2748" fmla="*/ 328634 w 1165365"/>
              <a:gd name="connsiteY2748" fmla="*/ 388650 h 1572451"/>
              <a:gd name="connsiteX2749" fmla="*/ 328338 w 1165365"/>
              <a:gd name="connsiteY2749" fmla="*/ 388846 h 1572451"/>
              <a:gd name="connsiteX2750" fmla="*/ 327511 w 1165365"/>
              <a:gd name="connsiteY2750" fmla="*/ 389386 h 1572451"/>
              <a:gd name="connsiteX2751" fmla="*/ 326388 w 1165365"/>
              <a:gd name="connsiteY2751" fmla="*/ 390138 h 1572451"/>
              <a:gd name="connsiteX2752" fmla="*/ 325415 w 1165365"/>
              <a:gd name="connsiteY2752" fmla="*/ 391037 h 1572451"/>
              <a:gd name="connsiteX2753" fmla="*/ 324442 w 1165365"/>
              <a:gd name="connsiteY2753" fmla="*/ 391937 h 1572451"/>
              <a:gd name="connsiteX2754" fmla="*/ 323693 w 1165365"/>
              <a:gd name="connsiteY2754" fmla="*/ 392689 h 1572451"/>
              <a:gd name="connsiteX2755" fmla="*/ 323116 w 1165365"/>
              <a:gd name="connsiteY2755" fmla="*/ 393261 h 1572451"/>
              <a:gd name="connsiteX2756" fmla="*/ 322720 w 1165365"/>
              <a:gd name="connsiteY2756" fmla="*/ 393654 h 1572451"/>
              <a:gd name="connsiteX2757" fmla="*/ 321822 w 1165365"/>
              <a:gd name="connsiteY2757" fmla="*/ 394553 h 1572451"/>
              <a:gd name="connsiteX2758" fmla="*/ 320625 w 1165365"/>
              <a:gd name="connsiteY2758" fmla="*/ 395305 h 1572451"/>
              <a:gd name="connsiteX2759" fmla="*/ 319726 w 1165365"/>
              <a:gd name="connsiteY2759" fmla="*/ 396204 h 1572451"/>
              <a:gd name="connsiteX2760" fmla="*/ 318379 w 1165365"/>
              <a:gd name="connsiteY2760" fmla="*/ 396728 h 1572451"/>
              <a:gd name="connsiteX2761" fmla="*/ 317032 w 1165365"/>
              <a:gd name="connsiteY2761" fmla="*/ 397251 h 1572451"/>
              <a:gd name="connsiteX2762" fmla="*/ 315535 w 1165365"/>
              <a:gd name="connsiteY2762" fmla="*/ 397627 h 1572451"/>
              <a:gd name="connsiteX2763" fmla="*/ 313814 w 1165365"/>
              <a:gd name="connsiteY2763" fmla="*/ 397774 h 1572451"/>
              <a:gd name="connsiteX2764" fmla="*/ 311941 w 1165365"/>
              <a:gd name="connsiteY2764" fmla="*/ 397774 h 1572451"/>
              <a:gd name="connsiteX2765" fmla="*/ 310071 w 1165365"/>
              <a:gd name="connsiteY2765" fmla="*/ 397774 h 1572451"/>
              <a:gd name="connsiteX2766" fmla="*/ 308349 w 1165365"/>
              <a:gd name="connsiteY2766" fmla="*/ 397921 h 1572451"/>
              <a:gd name="connsiteX2767" fmla="*/ 306851 w 1165365"/>
              <a:gd name="connsiteY2767" fmla="*/ 398297 h 1572451"/>
              <a:gd name="connsiteX2768" fmla="*/ 305505 w 1165365"/>
              <a:gd name="connsiteY2768" fmla="*/ 398820 h 1572451"/>
              <a:gd name="connsiteX2769" fmla="*/ 304156 w 1165365"/>
              <a:gd name="connsiteY2769" fmla="*/ 399344 h 1572451"/>
              <a:gd name="connsiteX2770" fmla="*/ 302809 w 1165365"/>
              <a:gd name="connsiteY2770" fmla="*/ 399867 h 1572451"/>
              <a:gd name="connsiteX2771" fmla="*/ 301537 w 1165365"/>
              <a:gd name="connsiteY2771" fmla="*/ 400472 h 1572451"/>
              <a:gd name="connsiteX2772" fmla="*/ 299966 w 1165365"/>
              <a:gd name="connsiteY2772" fmla="*/ 400766 h 1572451"/>
              <a:gd name="connsiteX2773" fmla="*/ 298319 w 1165365"/>
              <a:gd name="connsiteY2773" fmla="*/ 400995 h 1572451"/>
              <a:gd name="connsiteX2774" fmla="*/ 296372 w 1165365"/>
              <a:gd name="connsiteY2774" fmla="*/ 400913 h 1572451"/>
              <a:gd name="connsiteX2775" fmla="*/ 294725 w 1165365"/>
              <a:gd name="connsiteY2775" fmla="*/ 401142 h 1572451"/>
              <a:gd name="connsiteX2776" fmla="*/ 292779 w 1165365"/>
              <a:gd name="connsiteY2776" fmla="*/ 401077 h 1572451"/>
              <a:gd name="connsiteX2777" fmla="*/ 291133 w 1165365"/>
              <a:gd name="connsiteY2777" fmla="*/ 400913 h 1572451"/>
              <a:gd name="connsiteX2778" fmla="*/ 289187 w 1165365"/>
              <a:gd name="connsiteY2778" fmla="*/ 400913 h 1572451"/>
              <a:gd name="connsiteX2779" fmla="*/ 287315 w 1165365"/>
              <a:gd name="connsiteY2779" fmla="*/ 400848 h 1572451"/>
              <a:gd name="connsiteX2780" fmla="*/ 286043 w 1165365"/>
              <a:gd name="connsiteY2780" fmla="*/ 401437 h 1572451"/>
              <a:gd name="connsiteX2781" fmla="*/ 284695 w 1165365"/>
              <a:gd name="connsiteY2781" fmla="*/ 401976 h 1572451"/>
              <a:gd name="connsiteX2782" fmla="*/ 283572 w 1165365"/>
              <a:gd name="connsiteY2782" fmla="*/ 402712 h 1572451"/>
              <a:gd name="connsiteX2783" fmla="*/ 282225 w 1165365"/>
              <a:gd name="connsiteY2783" fmla="*/ 403235 h 1572451"/>
              <a:gd name="connsiteX2784" fmla="*/ 280879 w 1165365"/>
              <a:gd name="connsiteY2784" fmla="*/ 403759 h 1572451"/>
              <a:gd name="connsiteX2785" fmla="*/ 279157 w 1165365"/>
              <a:gd name="connsiteY2785" fmla="*/ 403922 h 1572451"/>
              <a:gd name="connsiteX2786" fmla="*/ 277510 w 1165365"/>
              <a:gd name="connsiteY2786" fmla="*/ 404135 h 1572451"/>
              <a:gd name="connsiteX2787" fmla="*/ 275563 w 1165365"/>
              <a:gd name="connsiteY2787" fmla="*/ 404069 h 1572451"/>
              <a:gd name="connsiteX2788" fmla="*/ 273916 w 1165365"/>
              <a:gd name="connsiteY2788" fmla="*/ 404282 h 1572451"/>
              <a:gd name="connsiteX2789" fmla="*/ 272345 w 1165365"/>
              <a:gd name="connsiteY2789" fmla="*/ 404593 h 1572451"/>
              <a:gd name="connsiteX2790" fmla="*/ 271747 w 1165365"/>
              <a:gd name="connsiteY2790" fmla="*/ 404985 h 1572451"/>
              <a:gd name="connsiteX2791" fmla="*/ 271222 w 1165365"/>
              <a:gd name="connsiteY2791" fmla="*/ 405345 h 1572451"/>
              <a:gd name="connsiteX2792" fmla="*/ 270249 w 1165365"/>
              <a:gd name="connsiteY2792" fmla="*/ 406228 h 1572451"/>
              <a:gd name="connsiteX2793" fmla="*/ 269351 w 1165365"/>
              <a:gd name="connsiteY2793" fmla="*/ 407209 h 1572451"/>
              <a:gd name="connsiteX2794" fmla="*/ 268527 w 1165365"/>
              <a:gd name="connsiteY2794" fmla="*/ 408255 h 1572451"/>
              <a:gd name="connsiteX2795" fmla="*/ 268004 w 1165365"/>
              <a:gd name="connsiteY2795" fmla="*/ 409596 h 1572451"/>
              <a:gd name="connsiteX2796" fmla="*/ 267180 w 1165365"/>
              <a:gd name="connsiteY2796" fmla="*/ 410659 h 1572451"/>
              <a:gd name="connsiteX2797" fmla="*/ 266657 w 1165365"/>
              <a:gd name="connsiteY2797" fmla="*/ 412000 h 1572451"/>
              <a:gd name="connsiteX2798" fmla="*/ 265682 w 1165365"/>
              <a:gd name="connsiteY2798" fmla="*/ 412899 h 1572451"/>
              <a:gd name="connsiteX2799" fmla="*/ 264709 w 1165365"/>
              <a:gd name="connsiteY2799" fmla="*/ 413798 h 1572451"/>
              <a:gd name="connsiteX2800" fmla="*/ 263962 w 1165365"/>
              <a:gd name="connsiteY2800" fmla="*/ 414174 h 1572451"/>
              <a:gd name="connsiteX2801" fmla="*/ 261267 w 1165365"/>
              <a:gd name="connsiteY2801" fmla="*/ 415597 h 1572451"/>
              <a:gd name="connsiteX2802" fmla="*/ 260518 w 1165365"/>
              <a:gd name="connsiteY2802" fmla="*/ 415810 h 1572451"/>
              <a:gd name="connsiteX2803" fmla="*/ 259395 w 1165365"/>
              <a:gd name="connsiteY2803" fmla="*/ 416496 h 1572451"/>
              <a:gd name="connsiteX2804" fmla="*/ 257897 w 1165365"/>
              <a:gd name="connsiteY2804" fmla="*/ 416872 h 1572451"/>
              <a:gd name="connsiteX2805" fmla="*/ 256401 w 1165365"/>
              <a:gd name="connsiteY2805" fmla="*/ 417232 h 1572451"/>
              <a:gd name="connsiteX2806" fmla="*/ 254679 w 1165365"/>
              <a:gd name="connsiteY2806" fmla="*/ 417396 h 1572451"/>
              <a:gd name="connsiteX2807" fmla="*/ 252957 w 1165365"/>
              <a:gd name="connsiteY2807" fmla="*/ 417608 h 1572451"/>
              <a:gd name="connsiteX2808" fmla="*/ 251087 w 1165365"/>
              <a:gd name="connsiteY2808" fmla="*/ 417543 h 1572451"/>
              <a:gd name="connsiteX2809" fmla="*/ 249216 w 1165365"/>
              <a:gd name="connsiteY2809" fmla="*/ 417543 h 1572451"/>
              <a:gd name="connsiteX2810" fmla="*/ 247718 w 1165365"/>
              <a:gd name="connsiteY2810" fmla="*/ 417167 h 1572451"/>
              <a:gd name="connsiteX2811" fmla="*/ 246147 w 1165365"/>
              <a:gd name="connsiteY2811" fmla="*/ 416791 h 1572451"/>
              <a:gd name="connsiteX2812" fmla="*/ 244873 w 1165365"/>
              <a:gd name="connsiteY2812" fmla="*/ 416186 h 1572451"/>
              <a:gd name="connsiteX2813" fmla="*/ 243750 w 1165365"/>
              <a:gd name="connsiteY2813" fmla="*/ 415450 h 1572451"/>
              <a:gd name="connsiteX2814" fmla="*/ 242254 w 1165365"/>
              <a:gd name="connsiteY2814" fmla="*/ 415074 h 1572451"/>
              <a:gd name="connsiteX2815" fmla="*/ 240532 w 1165365"/>
              <a:gd name="connsiteY2815" fmla="*/ 414910 h 1572451"/>
              <a:gd name="connsiteX2816" fmla="*/ 239034 w 1165365"/>
              <a:gd name="connsiteY2816" fmla="*/ 415221 h 1572451"/>
              <a:gd name="connsiteX2817" fmla="*/ 237689 w 1165365"/>
              <a:gd name="connsiteY2817" fmla="*/ 415810 h 1572451"/>
              <a:gd name="connsiteX2818" fmla="*/ 235967 w 1165365"/>
              <a:gd name="connsiteY2818" fmla="*/ 415973 h 1572451"/>
              <a:gd name="connsiteX2819" fmla="*/ 234245 w 1165365"/>
              <a:gd name="connsiteY2819" fmla="*/ 415744 h 1572451"/>
              <a:gd name="connsiteX2820" fmla="*/ 232747 w 1165365"/>
              <a:gd name="connsiteY2820" fmla="*/ 415368 h 1572451"/>
              <a:gd name="connsiteX2821" fmla="*/ 231624 w 1165365"/>
              <a:gd name="connsiteY2821" fmla="*/ 414616 h 1572451"/>
              <a:gd name="connsiteX2822" fmla="*/ 230726 w 1165365"/>
              <a:gd name="connsiteY2822" fmla="*/ 413716 h 1572451"/>
              <a:gd name="connsiteX2823" fmla="*/ 229603 w 1165365"/>
              <a:gd name="connsiteY2823" fmla="*/ 412964 h 1572451"/>
              <a:gd name="connsiteX2824" fmla="*/ 228630 w 1165365"/>
              <a:gd name="connsiteY2824" fmla="*/ 412000 h 1572451"/>
              <a:gd name="connsiteX2825" fmla="*/ 227358 w 1165365"/>
              <a:gd name="connsiteY2825" fmla="*/ 411476 h 1572451"/>
              <a:gd name="connsiteX2826" fmla="*/ 226236 w 1165365"/>
              <a:gd name="connsiteY2826" fmla="*/ 410659 h 1572451"/>
              <a:gd name="connsiteX2827" fmla="*/ 224663 w 1165365"/>
              <a:gd name="connsiteY2827" fmla="*/ 410136 h 1572451"/>
              <a:gd name="connsiteX2828" fmla="*/ 223167 w 1165365"/>
              <a:gd name="connsiteY2828" fmla="*/ 409760 h 1572451"/>
              <a:gd name="connsiteX2829" fmla="*/ 221669 w 1165365"/>
              <a:gd name="connsiteY2829" fmla="*/ 409383 h 1572451"/>
              <a:gd name="connsiteX2830" fmla="*/ 219948 w 1165365"/>
              <a:gd name="connsiteY2830" fmla="*/ 409531 h 1572451"/>
              <a:gd name="connsiteX2831" fmla="*/ 218675 w 1165365"/>
              <a:gd name="connsiteY2831" fmla="*/ 410054 h 1572451"/>
              <a:gd name="connsiteX2832" fmla="*/ 217702 w 1165365"/>
              <a:gd name="connsiteY2832" fmla="*/ 410953 h 1572451"/>
              <a:gd name="connsiteX2833" fmla="*/ 216579 w 1165365"/>
              <a:gd name="connsiteY2833" fmla="*/ 411705 h 1572451"/>
              <a:gd name="connsiteX2834" fmla="*/ 215382 w 1165365"/>
              <a:gd name="connsiteY2834" fmla="*/ 412441 h 1572451"/>
              <a:gd name="connsiteX2835" fmla="*/ 213884 w 1165365"/>
              <a:gd name="connsiteY2835" fmla="*/ 412817 h 1572451"/>
              <a:gd name="connsiteX2836" fmla="*/ 212163 w 1165365"/>
              <a:gd name="connsiteY2836" fmla="*/ 412964 h 1572451"/>
              <a:gd name="connsiteX2837" fmla="*/ 210891 w 1165365"/>
              <a:gd name="connsiteY2837" fmla="*/ 412376 h 1572451"/>
              <a:gd name="connsiteX2838" fmla="*/ 209543 w 1165365"/>
              <a:gd name="connsiteY2838" fmla="*/ 411852 h 1572451"/>
              <a:gd name="connsiteX2839" fmla="*/ 207821 w 1165365"/>
              <a:gd name="connsiteY2839" fmla="*/ 411624 h 1572451"/>
              <a:gd name="connsiteX2840" fmla="*/ 206325 w 1165365"/>
              <a:gd name="connsiteY2840" fmla="*/ 411247 h 1572451"/>
              <a:gd name="connsiteX2841" fmla="*/ 204453 w 1165365"/>
              <a:gd name="connsiteY2841" fmla="*/ 411247 h 1572451"/>
              <a:gd name="connsiteX2842" fmla="*/ 202957 w 1165365"/>
              <a:gd name="connsiteY2842" fmla="*/ 411624 h 1572451"/>
              <a:gd name="connsiteX2843" fmla="*/ 201608 w 1165365"/>
              <a:gd name="connsiteY2843" fmla="*/ 412147 h 1572451"/>
              <a:gd name="connsiteX2844" fmla="*/ 200486 w 1165365"/>
              <a:gd name="connsiteY2844" fmla="*/ 412899 h 1572451"/>
              <a:gd name="connsiteX2845" fmla="*/ 199513 w 1165365"/>
              <a:gd name="connsiteY2845" fmla="*/ 413798 h 1572451"/>
              <a:gd name="connsiteX2846" fmla="*/ 198390 w 1165365"/>
              <a:gd name="connsiteY2846" fmla="*/ 414550 h 1572451"/>
              <a:gd name="connsiteX2847" fmla="*/ 197641 w 1165365"/>
              <a:gd name="connsiteY2847" fmla="*/ 415597 h 1572451"/>
              <a:gd name="connsiteX2848" fmla="*/ 196668 w 1165365"/>
              <a:gd name="connsiteY2848" fmla="*/ 416562 h 1572451"/>
              <a:gd name="connsiteX2849" fmla="*/ 195547 w 1165365"/>
              <a:gd name="connsiteY2849" fmla="*/ 417232 h 1572451"/>
              <a:gd name="connsiteX2850" fmla="*/ 194423 w 1165365"/>
              <a:gd name="connsiteY2850" fmla="*/ 417984 h 1572451"/>
              <a:gd name="connsiteX2851" fmla="*/ 193225 w 1165365"/>
              <a:gd name="connsiteY2851" fmla="*/ 418736 h 1572451"/>
              <a:gd name="connsiteX2852" fmla="*/ 191952 w 1165365"/>
              <a:gd name="connsiteY2852" fmla="*/ 419260 h 1572451"/>
              <a:gd name="connsiteX2853" fmla="*/ 190381 w 1165365"/>
              <a:gd name="connsiteY2853" fmla="*/ 419636 h 1572451"/>
              <a:gd name="connsiteX2854" fmla="*/ 188735 w 1165365"/>
              <a:gd name="connsiteY2854" fmla="*/ 419783 h 1572451"/>
              <a:gd name="connsiteX2855" fmla="*/ 187013 w 1165365"/>
              <a:gd name="connsiteY2855" fmla="*/ 420012 h 1572451"/>
              <a:gd name="connsiteX2856" fmla="*/ 185291 w 1165365"/>
              <a:gd name="connsiteY2856" fmla="*/ 420159 h 1572451"/>
              <a:gd name="connsiteX2857" fmla="*/ 183419 w 1165365"/>
              <a:gd name="connsiteY2857" fmla="*/ 420159 h 1572451"/>
              <a:gd name="connsiteX2858" fmla="*/ 181697 w 1165365"/>
              <a:gd name="connsiteY2858" fmla="*/ 419930 h 1572451"/>
              <a:gd name="connsiteX2859" fmla="*/ 179826 w 1165365"/>
              <a:gd name="connsiteY2859" fmla="*/ 419930 h 1572451"/>
              <a:gd name="connsiteX2860" fmla="*/ 177956 w 1165365"/>
              <a:gd name="connsiteY2860" fmla="*/ 419930 h 1572451"/>
              <a:gd name="connsiteX2861" fmla="*/ 176234 w 1165365"/>
              <a:gd name="connsiteY2861" fmla="*/ 419701 h 1572451"/>
              <a:gd name="connsiteX2862" fmla="*/ 174362 w 1165365"/>
              <a:gd name="connsiteY2862" fmla="*/ 419701 h 1572451"/>
              <a:gd name="connsiteX2863" fmla="*/ 172416 w 1165365"/>
              <a:gd name="connsiteY2863" fmla="*/ 419636 h 1572451"/>
              <a:gd name="connsiteX2864" fmla="*/ 170769 w 1165365"/>
              <a:gd name="connsiteY2864" fmla="*/ 419865 h 1572451"/>
              <a:gd name="connsiteX2865" fmla="*/ 168824 w 1165365"/>
              <a:gd name="connsiteY2865" fmla="*/ 419783 h 1572451"/>
              <a:gd name="connsiteX2866" fmla="*/ 166951 w 1165365"/>
              <a:gd name="connsiteY2866" fmla="*/ 419783 h 1572451"/>
              <a:gd name="connsiteX2867" fmla="*/ 165081 w 1165365"/>
              <a:gd name="connsiteY2867" fmla="*/ 419783 h 1572451"/>
              <a:gd name="connsiteX2868" fmla="*/ 163359 w 1165365"/>
              <a:gd name="connsiteY2868" fmla="*/ 419636 h 1572451"/>
              <a:gd name="connsiteX2869" fmla="*/ 161712 w 1165365"/>
              <a:gd name="connsiteY2869" fmla="*/ 419407 h 1572451"/>
              <a:gd name="connsiteX2870" fmla="*/ 159991 w 1165365"/>
              <a:gd name="connsiteY2870" fmla="*/ 419178 h 1572451"/>
              <a:gd name="connsiteX2871" fmla="*/ 158118 w 1165365"/>
              <a:gd name="connsiteY2871" fmla="*/ 419178 h 1572451"/>
              <a:gd name="connsiteX2872" fmla="*/ 156398 w 1165365"/>
              <a:gd name="connsiteY2872" fmla="*/ 418965 h 1572451"/>
              <a:gd name="connsiteX2873" fmla="*/ 154526 w 1165365"/>
              <a:gd name="connsiteY2873" fmla="*/ 418965 h 1572451"/>
              <a:gd name="connsiteX2874" fmla="*/ 152580 w 1165365"/>
              <a:gd name="connsiteY2874" fmla="*/ 418965 h 1572451"/>
              <a:gd name="connsiteX2875" fmla="*/ 150708 w 1165365"/>
              <a:gd name="connsiteY2875" fmla="*/ 418965 h 1572451"/>
              <a:gd name="connsiteX2876" fmla="*/ 148837 w 1165365"/>
              <a:gd name="connsiteY2876" fmla="*/ 418884 h 1572451"/>
              <a:gd name="connsiteX2877" fmla="*/ 147116 w 1165365"/>
              <a:gd name="connsiteY2877" fmla="*/ 419112 h 1572451"/>
              <a:gd name="connsiteX2878" fmla="*/ 145245 w 1165365"/>
              <a:gd name="connsiteY2878" fmla="*/ 419112 h 1572451"/>
              <a:gd name="connsiteX2879" fmla="*/ 143523 w 1165365"/>
              <a:gd name="connsiteY2879" fmla="*/ 419260 h 1572451"/>
              <a:gd name="connsiteX2880" fmla="*/ 141651 w 1165365"/>
              <a:gd name="connsiteY2880" fmla="*/ 419260 h 1572451"/>
              <a:gd name="connsiteX2881" fmla="*/ 139931 w 1165365"/>
              <a:gd name="connsiteY2881" fmla="*/ 419407 h 1572451"/>
              <a:gd name="connsiteX2882" fmla="*/ 138283 w 1165365"/>
              <a:gd name="connsiteY2882" fmla="*/ 419554 h 1572451"/>
              <a:gd name="connsiteX2883" fmla="*/ 137012 w 1165365"/>
              <a:gd name="connsiteY2883" fmla="*/ 419865 h 1572451"/>
              <a:gd name="connsiteX2884" fmla="*/ 136711 w 1165365"/>
              <a:gd name="connsiteY2884" fmla="*/ 419930 h 1572451"/>
              <a:gd name="connsiteX2885" fmla="*/ 135215 w 1165365"/>
              <a:gd name="connsiteY2885" fmla="*/ 420306 h 1572451"/>
              <a:gd name="connsiteX2886" fmla="*/ 133718 w 1165365"/>
              <a:gd name="connsiteY2886" fmla="*/ 420682 h 1572451"/>
              <a:gd name="connsiteX2887" fmla="*/ 132594 w 1165365"/>
              <a:gd name="connsiteY2887" fmla="*/ 421353 h 1572451"/>
              <a:gd name="connsiteX2888" fmla="*/ 131397 w 1165365"/>
              <a:gd name="connsiteY2888" fmla="*/ 422105 h 1572451"/>
              <a:gd name="connsiteX2889" fmla="*/ 130648 w 1165365"/>
              <a:gd name="connsiteY2889" fmla="*/ 423233 h 1572451"/>
              <a:gd name="connsiteX2890" fmla="*/ 130274 w 1165365"/>
              <a:gd name="connsiteY2890" fmla="*/ 424721 h 1572451"/>
              <a:gd name="connsiteX2891" fmla="*/ 130050 w 1165365"/>
              <a:gd name="connsiteY2891" fmla="*/ 426372 h 1572451"/>
              <a:gd name="connsiteX2892" fmla="*/ 129675 w 1165365"/>
              <a:gd name="connsiteY2892" fmla="*/ 427795 h 1572451"/>
              <a:gd name="connsiteX2893" fmla="*/ 129075 w 1165365"/>
              <a:gd name="connsiteY2893" fmla="*/ 429136 h 1572451"/>
              <a:gd name="connsiteX2894" fmla="*/ 128552 w 1165365"/>
              <a:gd name="connsiteY2894" fmla="*/ 430411 h 1572451"/>
              <a:gd name="connsiteX2895" fmla="*/ 127730 w 1165365"/>
              <a:gd name="connsiteY2895" fmla="*/ 431539 h 1572451"/>
              <a:gd name="connsiteX2896" fmla="*/ 126830 w 1165365"/>
              <a:gd name="connsiteY2896" fmla="*/ 432439 h 1572451"/>
              <a:gd name="connsiteX2897" fmla="*/ 125483 w 1165365"/>
              <a:gd name="connsiteY2897" fmla="*/ 432962 h 1572451"/>
              <a:gd name="connsiteX2898" fmla="*/ 123987 w 1165365"/>
              <a:gd name="connsiteY2898" fmla="*/ 433338 h 1572451"/>
              <a:gd name="connsiteX2899" fmla="*/ 122265 w 1165365"/>
              <a:gd name="connsiteY2899" fmla="*/ 433485 h 1572451"/>
              <a:gd name="connsiteX2900" fmla="*/ 120543 w 1165365"/>
              <a:gd name="connsiteY2900" fmla="*/ 433714 h 1572451"/>
              <a:gd name="connsiteX2901" fmla="*/ 119047 w 1165365"/>
              <a:gd name="connsiteY2901" fmla="*/ 434008 h 1572451"/>
              <a:gd name="connsiteX2902" fmla="*/ 117698 w 1165365"/>
              <a:gd name="connsiteY2902" fmla="*/ 434597 h 1572451"/>
              <a:gd name="connsiteX2903" fmla="*/ 116800 w 1165365"/>
              <a:gd name="connsiteY2903" fmla="*/ 435496 h 1572451"/>
              <a:gd name="connsiteX2904" fmla="*/ 115604 w 1165365"/>
              <a:gd name="connsiteY2904" fmla="*/ 436249 h 1572451"/>
              <a:gd name="connsiteX2905" fmla="*/ 114855 w 1165365"/>
              <a:gd name="connsiteY2905" fmla="*/ 437295 h 1572451"/>
              <a:gd name="connsiteX2906" fmla="*/ 113731 w 1165365"/>
              <a:gd name="connsiteY2906" fmla="*/ 438047 h 1572451"/>
              <a:gd name="connsiteX2907" fmla="*/ 112758 w 1165365"/>
              <a:gd name="connsiteY2907" fmla="*/ 438946 h 1572451"/>
              <a:gd name="connsiteX2908" fmla="*/ 111411 w 1165365"/>
              <a:gd name="connsiteY2908" fmla="*/ 439552 h 1572451"/>
              <a:gd name="connsiteX2909" fmla="*/ 110288 w 1165365"/>
              <a:gd name="connsiteY2909" fmla="*/ 440222 h 1572451"/>
              <a:gd name="connsiteX2910" fmla="*/ 109166 w 1165365"/>
              <a:gd name="connsiteY2910" fmla="*/ 440974 h 1572451"/>
              <a:gd name="connsiteX2911" fmla="*/ 108193 w 1165365"/>
              <a:gd name="connsiteY2911" fmla="*/ 441939 h 1572451"/>
              <a:gd name="connsiteX2912" fmla="*/ 107294 w 1165365"/>
              <a:gd name="connsiteY2912" fmla="*/ 442838 h 1572451"/>
              <a:gd name="connsiteX2913" fmla="*/ 106471 w 1165365"/>
              <a:gd name="connsiteY2913" fmla="*/ 443885 h 1572451"/>
              <a:gd name="connsiteX2914" fmla="*/ 106097 w 1165365"/>
              <a:gd name="connsiteY2914" fmla="*/ 445389 h 1572451"/>
              <a:gd name="connsiteX2915" fmla="*/ 105722 w 1165365"/>
              <a:gd name="connsiteY2915" fmla="*/ 446877 h 1572451"/>
              <a:gd name="connsiteX2916" fmla="*/ 105348 w 1165365"/>
              <a:gd name="connsiteY2916" fmla="*/ 448381 h 1572451"/>
              <a:gd name="connsiteX2917" fmla="*/ 104375 w 1165365"/>
              <a:gd name="connsiteY2917" fmla="*/ 449281 h 1572451"/>
              <a:gd name="connsiteX2918" fmla="*/ 103252 w 1165365"/>
              <a:gd name="connsiteY2918" fmla="*/ 450033 h 1572451"/>
              <a:gd name="connsiteX2919" fmla="*/ 101756 w 1165365"/>
              <a:gd name="connsiteY2919" fmla="*/ 450327 h 1572451"/>
              <a:gd name="connsiteX2920" fmla="*/ 100183 w 1165365"/>
              <a:gd name="connsiteY2920" fmla="*/ 450327 h 1572451"/>
              <a:gd name="connsiteX2921" fmla="*/ 98911 w 1165365"/>
              <a:gd name="connsiteY2921" fmla="*/ 449804 h 1572451"/>
              <a:gd name="connsiteX2922" fmla="*/ 97938 w 1165365"/>
              <a:gd name="connsiteY2922" fmla="*/ 448823 h 1572451"/>
              <a:gd name="connsiteX2923" fmla="*/ 97040 w 1165365"/>
              <a:gd name="connsiteY2923" fmla="*/ 447923 h 1572451"/>
              <a:gd name="connsiteX2924" fmla="*/ 95917 w 1165365"/>
              <a:gd name="connsiteY2924" fmla="*/ 447188 h 1572451"/>
              <a:gd name="connsiteX2925" fmla="*/ 94569 w 1165365"/>
              <a:gd name="connsiteY2925" fmla="*/ 446583 h 1572451"/>
              <a:gd name="connsiteX2926" fmla="*/ 92848 w 1165365"/>
              <a:gd name="connsiteY2926" fmla="*/ 446435 h 1572451"/>
              <a:gd name="connsiteX2927" fmla="*/ 90977 w 1165365"/>
              <a:gd name="connsiteY2927" fmla="*/ 446354 h 1572451"/>
              <a:gd name="connsiteX2928" fmla="*/ 89479 w 1165365"/>
              <a:gd name="connsiteY2928" fmla="*/ 446354 h 1572451"/>
              <a:gd name="connsiteX2929" fmla="*/ 87757 w 1165365"/>
              <a:gd name="connsiteY2929" fmla="*/ 446583 h 1572451"/>
              <a:gd name="connsiteX2930" fmla="*/ 85887 w 1165365"/>
              <a:gd name="connsiteY2930" fmla="*/ 446501 h 1572451"/>
              <a:gd name="connsiteX2931" fmla="*/ 84015 w 1165365"/>
              <a:gd name="connsiteY2931" fmla="*/ 446501 h 1572451"/>
              <a:gd name="connsiteX2932" fmla="*/ 82069 w 1165365"/>
              <a:gd name="connsiteY2932" fmla="*/ 446501 h 1572451"/>
              <a:gd name="connsiteX2933" fmla="*/ 80198 w 1165365"/>
              <a:gd name="connsiteY2933" fmla="*/ 446501 h 1572451"/>
              <a:gd name="connsiteX2934" fmla="*/ 78326 w 1165365"/>
              <a:gd name="connsiteY2934" fmla="*/ 446501 h 1572451"/>
              <a:gd name="connsiteX2935" fmla="*/ 76604 w 1165365"/>
              <a:gd name="connsiteY2935" fmla="*/ 446648 h 1572451"/>
              <a:gd name="connsiteX2936" fmla="*/ 74882 w 1165365"/>
              <a:gd name="connsiteY2936" fmla="*/ 446811 h 1572451"/>
              <a:gd name="connsiteX2937" fmla="*/ 73236 w 1165365"/>
              <a:gd name="connsiteY2937" fmla="*/ 447024 h 1572451"/>
              <a:gd name="connsiteX2938" fmla="*/ 71514 w 1165365"/>
              <a:gd name="connsiteY2938" fmla="*/ 447188 h 1572451"/>
              <a:gd name="connsiteX2939" fmla="*/ 69792 w 1165365"/>
              <a:gd name="connsiteY2939" fmla="*/ 447335 h 1572451"/>
              <a:gd name="connsiteX2940" fmla="*/ 68146 w 1165365"/>
              <a:gd name="connsiteY2940" fmla="*/ 447482 h 1572451"/>
              <a:gd name="connsiteX2941" fmla="*/ 66574 w 1165365"/>
              <a:gd name="connsiteY2941" fmla="*/ 447858 h 1572451"/>
              <a:gd name="connsiteX2942" fmla="*/ 65302 w 1165365"/>
              <a:gd name="connsiteY2942" fmla="*/ 448381 h 1572451"/>
              <a:gd name="connsiteX2943" fmla="*/ 64104 w 1165365"/>
              <a:gd name="connsiteY2943" fmla="*/ 449133 h 1572451"/>
              <a:gd name="connsiteX2944" fmla="*/ 63206 w 1165365"/>
              <a:gd name="connsiteY2944" fmla="*/ 450033 h 1572451"/>
              <a:gd name="connsiteX2945" fmla="*/ 62009 w 1165365"/>
              <a:gd name="connsiteY2945" fmla="*/ 450768 h 1572451"/>
              <a:gd name="connsiteX2946" fmla="*/ 60886 w 1165365"/>
              <a:gd name="connsiteY2946" fmla="*/ 451521 h 1572451"/>
              <a:gd name="connsiteX2947" fmla="*/ 59762 w 1165365"/>
              <a:gd name="connsiteY2947" fmla="*/ 452273 h 1572451"/>
              <a:gd name="connsiteX2948" fmla="*/ 58639 w 1165365"/>
              <a:gd name="connsiteY2948" fmla="*/ 453025 h 1572451"/>
              <a:gd name="connsiteX2949" fmla="*/ 57293 w 1165365"/>
              <a:gd name="connsiteY2949" fmla="*/ 453548 h 1572451"/>
              <a:gd name="connsiteX2950" fmla="*/ 55944 w 1165365"/>
              <a:gd name="connsiteY2950" fmla="*/ 454071 h 1572451"/>
              <a:gd name="connsiteX2951" fmla="*/ 55047 w 1165365"/>
              <a:gd name="connsiteY2951" fmla="*/ 454971 h 1572451"/>
              <a:gd name="connsiteX2952" fmla="*/ 54074 w 1165365"/>
              <a:gd name="connsiteY2952" fmla="*/ 455935 h 1572451"/>
              <a:gd name="connsiteX2953" fmla="*/ 53327 w 1165365"/>
              <a:gd name="connsiteY2953" fmla="*/ 456982 h 1572451"/>
              <a:gd name="connsiteX2954" fmla="*/ 52502 w 1165365"/>
              <a:gd name="connsiteY2954" fmla="*/ 458110 h 1572451"/>
              <a:gd name="connsiteX2955" fmla="*/ 51978 w 1165365"/>
              <a:gd name="connsiteY2955" fmla="*/ 459386 h 1572451"/>
              <a:gd name="connsiteX2956" fmla="*/ 51230 w 1165365"/>
              <a:gd name="connsiteY2956" fmla="*/ 460497 h 1572451"/>
              <a:gd name="connsiteX2957" fmla="*/ 50406 w 1165365"/>
              <a:gd name="connsiteY2957" fmla="*/ 461626 h 1572451"/>
              <a:gd name="connsiteX2958" fmla="*/ 49508 w 1165365"/>
              <a:gd name="connsiteY2958" fmla="*/ 462525 h 1572451"/>
              <a:gd name="connsiteX2959" fmla="*/ 48310 w 1165365"/>
              <a:gd name="connsiteY2959" fmla="*/ 463277 h 1572451"/>
              <a:gd name="connsiteX2960" fmla="*/ 47187 w 1165365"/>
              <a:gd name="connsiteY2960" fmla="*/ 464029 h 1572451"/>
              <a:gd name="connsiteX2961" fmla="*/ 46065 w 1165365"/>
              <a:gd name="connsiteY2961" fmla="*/ 464765 h 1572451"/>
              <a:gd name="connsiteX2962" fmla="*/ 44942 w 1165365"/>
              <a:gd name="connsiteY2962" fmla="*/ 465452 h 1572451"/>
              <a:gd name="connsiteX2963" fmla="*/ 43820 w 1165365"/>
              <a:gd name="connsiteY2963" fmla="*/ 466188 h 1572451"/>
              <a:gd name="connsiteX2964" fmla="*/ 42471 w 1165365"/>
              <a:gd name="connsiteY2964" fmla="*/ 466711 h 1572451"/>
              <a:gd name="connsiteX2965" fmla="*/ 40975 w 1165365"/>
              <a:gd name="connsiteY2965" fmla="*/ 467087 h 1572451"/>
              <a:gd name="connsiteX2966" fmla="*/ 39403 w 1165365"/>
              <a:gd name="connsiteY2966" fmla="*/ 467463 h 1572451"/>
              <a:gd name="connsiteX2967" fmla="*/ 37755 w 1165365"/>
              <a:gd name="connsiteY2967" fmla="*/ 467610 h 1572451"/>
              <a:gd name="connsiteX2968" fmla="*/ 35809 w 1165365"/>
              <a:gd name="connsiteY2968" fmla="*/ 467610 h 1572451"/>
              <a:gd name="connsiteX2969" fmla="*/ 34163 w 1165365"/>
              <a:gd name="connsiteY2969" fmla="*/ 467398 h 1572451"/>
              <a:gd name="connsiteX2970" fmla="*/ 32292 w 1165365"/>
              <a:gd name="connsiteY2970" fmla="*/ 467398 h 1572451"/>
              <a:gd name="connsiteX2971" fmla="*/ 30345 w 1165365"/>
              <a:gd name="connsiteY2971" fmla="*/ 467398 h 1572451"/>
              <a:gd name="connsiteX2972" fmla="*/ 28474 w 1165365"/>
              <a:gd name="connsiteY2972" fmla="*/ 467398 h 1572451"/>
              <a:gd name="connsiteX2973" fmla="*/ 26978 w 1165365"/>
              <a:gd name="connsiteY2973" fmla="*/ 467022 h 1572451"/>
              <a:gd name="connsiteX2974" fmla="*/ 25855 w 1165365"/>
              <a:gd name="connsiteY2974" fmla="*/ 466270 h 1572451"/>
              <a:gd name="connsiteX2975" fmla="*/ 25256 w 1165365"/>
              <a:gd name="connsiteY2975" fmla="*/ 464994 h 1572451"/>
              <a:gd name="connsiteX2976" fmla="*/ 25106 w 1165365"/>
              <a:gd name="connsiteY2976" fmla="*/ 463277 h 1572451"/>
              <a:gd name="connsiteX2977" fmla="*/ 24731 w 1165365"/>
              <a:gd name="connsiteY2977" fmla="*/ 461773 h 1572451"/>
              <a:gd name="connsiteX2978" fmla="*/ 24208 w 1165365"/>
              <a:gd name="connsiteY2978" fmla="*/ 460497 h 1572451"/>
              <a:gd name="connsiteX2979" fmla="*/ 23085 w 1165365"/>
              <a:gd name="connsiteY2979" fmla="*/ 459762 h 1572451"/>
              <a:gd name="connsiteX2980" fmla="*/ 21738 w 1165365"/>
              <a:gd name="connsiteY2980" fmla="*/ 459238 h 1572451"/>
              <a:gd name="connsiteX2981" fmla="*/ 20016 w 1165365"/>
              <a:gd name="connsiteY2981" fmla="*/ 459386 h 1572451"/>
              <a:gd name="connsiteX2982" fmla="*/ 18520 w 1165365"/>
              <a:gd name="connsiteY2982" fmla="*/ 459762 h 1572451"/>
              <a:gd name="connsiteX2983" fmla="*/ 17022 w 1165365"/>
              <a:gd name="connsiteY2983" fmla="*/ 459762 h 1572451"/>
              <a:gd name="connsiteX2984" fmla="*/ 15674 w 1165365"/>
              <a:gd name="connsiteY2984" fmla="*/ 459157 h 1572451"/>
              <a:gd name="connsiteX2985" fmla="*/ 14777 w 1165365"/>
              <a:gd name="connsiteY2985" fmla="*/ 458176 h 1572451"/>
              <a:gd name="connsiteX2986" fmla="*/ 13804 w 1165365"/>
              <a:gd name="connsiteY2986" fmla="*/ 457293 h 1572451"/>
              <a:gd name="connsiteX2987" fmla="*/ 13055 w 1165365"/>
              <a:gd name="connsiteY2987" fmla="*/ 456164 h 1572451"/>
              <a:gd name="connsiteX2988" fmla="*/ 12306 w 1165365"/>
              <a:gd name="connsiteY2988" fmla="*/ 455036 h 1572451"/>
              <a:gd name="connsiteX2989" fmla="*/ 11408 w 1165365"/>
              <a:gd name="connsiteY2989" fmla="*/ 454137 h 1572451"/>
              <a:gd name="connsiteX2990" fmla="*/ 10061 w 1165365"/>
              <a:gd name="connsiteY2990" fmla="*/ 453548 h 1572451"/>
              <a:gd name="connsiteX2991" fmla="*/ 8938 w 1165365"/>
              <a:gd name="connsiteY2991" fmla="*/ 453172 h 1572451"/>
              <a:gd name="connsiteX2992" fmla="*/ 7216 w 1165365"/>
              <a:gd name="connsiteY2992" fmla="*/ 453025 h 1572451"/>
              <a:gd name="connsiteX2993" fmla="*/ 5718 w 1165365"/>
              <a:gd name="connsiteY2993" fmla="*/ 453319 h 1572451"/>
              <a:gd name="connsiteX2994" fmla="*/ 4372 w 1165365"/>
              <a:gd name="connsiteY2994" fmla="*/ 453924 h 1572451"/>
              <a:gd name="connsiteX2995" fmla="*/ 3099 w 1165365"/>
              <a:gd name="connsiteY2995" fmla="*/ 454448 h 1572451"/>
              <a:gd name="connsiteX2996" fmla="*/ 2279 w 1165365"/>
              <a:gd name="connsiteY2996" fmla="*/ 454954 h 1572451"/>
              <a:gd name="connsiteX2997" fmla="*/ 1902 w 1165365"/>
              <a:gd name="connsiteY2997" fmla="*/ 455183 h 1572451"/>
              <a:gd name="connsiteX2998" fmla="*/ 1002 w 1165365"/>
              <a:gd name="connsiteY2998" fmla="*/ 456083 h 1572451"/>
              <a:gd name="connsiteX2999" fmla="*/ 404 w 1165365"/>
              <a:gd name="connsiteY2999" fmla="*/ 457358 h 1572451"/>
              <a:gd name="connsiteX3000" fmla="*/ 180 w 1165365"/>
              <a:gd name="connsiteY3000" fmla="*/ 458715 h 1572451"/>
              <a:gd name="connsiteX3001" fmla="*/ 554 w 1165365"/>
              <a:gd name="connsiteY3001" fmla="*/ 460121 h 1572451"/>
              <a:gd name="connsiteX3002" fmla="*/ 929 w 1165365"/>
              <a:gd name="connsiteY3002" fmla="*/ 461626 h 1572451"/>
              <a:gd name="connsiteX3003" fmla="*/ 1527 w 1165365"/>
              <a:gd name="connsiteY3003" fmla="*/ 462966 h 1572451"/>
              <a:gd name="connsiteX3004" fmla="*/ 2051 w 1165365"/>
              <a:gd name="connsiteY3004" fmla="*/ 464242 h 1572451"/>
              <a:gd name="connsiteX3005" fmla="*/ 2276 w 1165365"/>
              <a:gd name="connsiteY3005" fmla="*/ 464716 h 1572451"/>
              <a:gd name="connsiteX3006" fmla="*/ 2651 w 1165365"/>
              <a:gd name="connsiteY3006" fmla="*/ 465517 h 1572451"/>
              <a:gd name="connsiteX3007" fmla="*/ 2764 w 1165365"/>
              <a:gd name="connsiteY3007" fmla="*/ 466760 h 1572451"/>
              <a:gd name="connsiteX3008" fmla="*/ 10831 w 1165365"/>
              <a:gd name="connsiteY3008" fmla="*/ 463523 h 1572451"/>
              <a:gd name="connsiteX3009" fmla="*/ 12200 w 1165365"/>
              <a:gd name="connsiteY3009" fmla="*/ 464847 h 1572451"/>
              <a:gd name="connsiteX3010" fmla="*/ 13098 w 1165365"/>
              <a:gd name="connsiteY3010" fmla="*/ 464961 h 1572451"/>
              <a:gd name="connsiteX3011" fmla="*/ 14371 w 1165365"/>
              <a:gd name="connsiteY3011" fmla="*/ 465141 h 1572451"/>
              <a:gd name="connsiteX3012" fmla="*/ 16206 w 1165365"/>
              <a:gd name="connsiteY3012" fmla="*/ 466809 h 1572451"/>
              <a:gd name="connsiteX3013" fmla="*/ 18426 w 1165365"/>
              <a:gd name="connsiteY3013" fmla="*/ 470848 h 1572451"/>
              <a:gd name="connsiteX3014" fmla="*/ 21793 w 1165365"/>
              <a:gd name="connsiteY3014" fmla="*/ 473562 h 1572451"/>
              <a:gd name="connsiteX3015" fmla="*/ 22300 w 1165365"/>
              <a:gd name="connsiteY3015" fmla="*/ 474772 h 1572451"/>
              <a:gd name="connsiteX3016" fmla="*/ 23327 w 1165365"/>
              <a:gd name="connsiteY3016" fmla="*/ 477225 h 1572451"/>
              <a:gd name="connsiteX3017" fmla="*/ 24844 w 1165365"/>
              <a:gd name="connsiteY3017" fmla="*/ 478304 h 1572451"/>
              <a:gd name="connsiteX3018" fmla="*/ 29194 w 1165365"/>
              <a:gd name="connsiteY3018" fmla="*/ 481378 h 1572451"/>
              <a:gd name="connsiteX3019" fmla="*/ 30605 w 1165365"/>
              <a:gd name="connsiteY3019" fmla="*/ 485057 h 1572451"/>
              <a:gd name="connsiteX3020" fmla="*/ 31274 w 1165365"/>
              <a:gd name="connsiteY3020" fmla="*/ 486790 h 1572451"/>
              <a:gd name="connsiteX3021" fmla="*/ 31726 w 1165365"/>
              <a:gd name="connsiteY3021" fmla="*/ 487101 h 1572451"/>
              <a:gd name="connsiteX3022" fmla="*/ 32397 w 1165365"/>
              <a:gd name="connsiteY3022" fmla="*/ 487542 h 1572451"/>
              <a:gd name="connsiteX3023" fmla="*/ 32659 w 1165365"/>
              <a:gd name="connsiteY3023" fmla="*/ 487510 h 1572451"/>
              <a:gd name="connsiteX3024" fmla="*/ 33720 w 1165365"/>
              <a:gd name="connsiteY3024" fmla="*/ 487313 h 1572451"/>
              <a:gd name="connsiteX3025" fmla="*/ 35808 w 1165365"/>
              <a:gd name="connsiteY3025" fmla="*/ 486218 h 1572451"/>
              <a:gd name="connsiteX3026" fmla="*/ 36081 w 1165365"/>
              <a:gd name="connsiteY3026" fmla="*/ 486218 h 1572451"/>
              <a:gd name="connsiteX3027" fmla="*/ 37443 w 1165365"/>
              <a:gd name="connsiteY3027" fmla="*/ 486185 h 1572451"/>
              <a:gd name="connsiteX3028" fmla="*/ 39631 w 1165365"/>
              <a:gd name="connsiteY3028" fmla="*/ 487510 h 1572451"/>
              <a:gd name="connsiteX3029" fmla="*/ 44462 w 1165365"/>
              <a:gd name="connsiteY3029" fmla="*/ 488425 h 1572451"/>
              <a:gd name="connsiteX3030" fmla="*/ 49260 w 1165365"/>
              <a:gd name="connsiteY3030" fmla="*/ 492382 h 1572451"/>
              <a:gd name="connsiteX3031" fmla="*/ 51427 w 1165365"/>
              <a:gd name="connsiteY3031" fmla="*/ 495555 h 1572451"/>
              <a:gd name="connsiteX3032" fmla="*/ 49700 w 1165365"/>
              <a:gd name="connsiteY3032" fmla="*/ 503730 h 1572451"/>
              <a:gd name="connsiteX3033" fmla="*/ 51181 w 1165365"/>
              <a:gd name="connsiteY3033" fmla="*/ 506101 h 1572451"/>
              <a:gd name="connsiteX3034" fmla="*/ 51570 w 1165365"/>
              <a:gd name="connsiteY3034" fmla="*/ 507605 h 1572451"/>
              <a:gd name="connsiteX3035" fmla="*/ 51727 w 1165365"/>
              <a:gd name="connsiteY3035" fmla="*/ 508227 h 1572451"/>
              <a:gd name="connsiteX3036" fmla="*/ 51964 w 1165365"/>
              <a:gd name="connsiteY3036" fmla="*/ 509143 h 1572451"/>
              <a:gd name="connsiteX3037" fmla="*/ 53385 w 1165365"/>
              <a:gd name="connsiteY3037" fmla="*/ 511448 h 1572451"/>
              <a:gd name="connsiteX3038" fmla="*/ 52950 w 1165365"/>
              <a:gd name="connsiteY3038" fmla="*/ 512217 h 1572451"/>
              <a:gd name="connsiteX3039" fmla="*/ 52615 w 1165365"/>
              <a:gd name="connsiteY3039" fmla="*/ 512805 h 1572451"/>
              <a:gd name="connsiteX3040" fmla="*/ 52793 w 1165365"/>
              <a:gd name="connsiteY3040" fmla="*/ 513165 h 1572451"/>
              <a:gd name="connsiteX3041" fmla="*/ 52985 w 1165365"/>
              <a:gd name="connsiteY3041" fmla="*/ 513557 h 1572451"/>
              <a:gd name="connsiteX3042" fmla="*/ 54813 w 1165365"/>
              <a:gd name="connsiteY3042" fmla="*/ 513083 h 1572451"/>
              <a:gd name="connsiteX3043" fmla="*/ 56742 w 1165365"/>
              <a:gd name="connsiteY3043" fmla="*/ 514833 h 1572451"/>
              <a:gd name="connsiteX3044" fmla="*/ 57660 w 1165365"/>
              <a:gd name="connsiteY3044" fmla="*/ 517138 h 1572451"/>
              <a:gd name="connsiteX3045" fmla="*/ 58065 w 1165365"/>
              <a:gd name="connsiteY3045" fmla="*/ 517122 h 1572451"/>
              <a:gd name="connsiteX3046" fmla="*/ 59484 w 1165365"/>
              <a:gd name="connsiteY3046" fmla="*/ 517040 h 1572451"/>
              <a:gd name="connsiteX3047" fmla="*/ 62240 w 1165365"/>
              <a:gd name="connsiteY3047" fmla="*/ 520016 h 1572451"/>
              <a:gd name="connsiteX3048" fmla="*/ 63893 w 1165365"/>
              <a:gd name="connsiteY3048" fmla="*/ 521798 h 1572451"/>
              <a:gd name="connsiteX3049" fmla="*/ 64624 w 1165365"/>
              <a:gd name="connsiteY3049" fmla="*/ 529304 h 1572451"/>
              <a:gd name="connsiteX3050" fmla="*/ 65198 w 1165365"/>
              <a:gd name="connsiteY3050" fmla="*/ 532067 h 1572451"/>
              <a:gd name="connsiteX3051" fmla="*/ 65577 w 1165365"/>
              <a:gd name="connsiteY3051" fmla="*/ 533898 h 1572451"/>
              <a:gd name="connsiteX3052" fmla="*/ 66103 w 1165365"/>
              <a:gd name="connsiteY3052" fmla="*/ 534405 h 1572451"/>
              <a:gd name="connsiteX3053" fmla="*/ 67132 w 1165365"/>
              <a:gd name="connsiteY3053" fmla="*/ 535403 h 1572451"/>
              <a:gd name="connsiteX3054" fmla="*/ 69297 w 1165365"/>
              <a:gd name="connsiteY3054" fmla="*/ 536531 h 1572451"/>
              <a:gd name="connsiteX3055" fmla="*/ 70755 w 1165365"/>
              <a:gd name="connsiteY3055" fmla="*/ 537299 h 1572451"/>
              <a:gd name="connsiteX3056" fmla="*/ 72510 w 1165365"/>
              <a:gd name="connsiteY3056" fmla="*/ 537757 h 1572451"/>
              <a:gd name="connsiteX3057" fmla="*/ 74528 w 1165365"/>
              <a:gd name="connsiteY3057" fmla="*/ 537152 h 1572451"/>
              <a:gd name="connsiteX3058" fmla="*/ 76326 w 1165365"/>
              <a:gd name="connsiteY3058" fmla="*/ 539278 h 1572451"/>
              <a:gd name="connsiteX3059" fmla="*/ 76882 w 1165365"/>
              <a:gd name="connsiteY3059" fmla="*/ 540570 h 1572451"/>
              <a:gd name="connsiteX3060" fmla="*/ 77104 w 1165365"/>
              <a:gd name="connsiteY3060" fmla="*/ 542646 h 1572451"/>
              <a:gd name="connsiteX3061" fmla="*/ 75999 w 1165365"/>
              <a:gd name="connsiteY3061" fmla="*/ 545720 h 1572451"/>
              <a:gd name="connsiteX3062" fmla="*/ 76051 w 1165365"/>
              <a:gd name="connsiteY3062" fmla="*/ 546718 h 1572451"/>
              <a:gd name="connsiteX3063" fmla="*/ 76987 w 1165365"/>
              <a:gd name="connsiteY3063" fmla="*/ 547290 h 1572451"/>
              <a:gd name="connsiteX3064" fmla="*/ 77719 w 1165365"/>
              <a:gd name="connsiteY3064" fmla="*/ 549154 h 1572451"/>
              <a:gd name="connsiteX3065" fmla="*/ 77276 w 1165365"/>
              <a:gd name="connsiteY3065" fmla="*/ 549530 h 1572451"/>
              <a:gd name="connsiteX3066" fmla="*/ 77750 w 1165365"/>
              <a:gd name="connsiteY3066" fmla="*/ 550871 h 1572451"/>
              <a:gd name="connsiteX3067" fmla="*/ 78126 w 1165365"/>
              <a:gd name="connsiteY3067" fmla="*/ 551950 h 1572451"/>
              <a:gd name="connsiteX3068" fmla="*/ 78061 w 1165365"/>
              <a:gd name="connsiteY3068" fmla="*/ 552539 h 1572451"/>
              <a:gd name="connsiteX3069" fmla="*/ 77987 w 1165365"/>
              <a:gd name="connsiteY3069" fmla="*/ 553193 h 1572451"/>
              <a:gd name="connsiteX3070" fmla="*/ 77155 w 1165365"/>
              <a:gd name="connsiteY3070" fmla="*/ 554550 h 1572451"/>
              <a:gd name="connsiteX3071" fmla="*/ 75340 w 1165365"/>
              <a:gd name="connsiteY3071" fmla="*/ 553896 h 1572451"/>
              <a:gd name="connsiteX3072" fmla="*/ 72384 w 1165365"/>
              <a:gd name="connsiteY3072" fmla="*/ 554125 h 1572451"/>
              <a:gd name="connsiteX3073" fmla="*/ 71810 w 1165365"/>
              <a:gd name="connsiteY3073" fmla="*/ 554910 h 1572451"/>
              <a:gd name="connsiteX3074" fmla="*/ 72778 w 1165365"/>
              <a:gd name="connsiteY3074" fmla="*/ 556528 h 1572451"/>
              <a:gd name="connsiteX3075" fmla="*/ 73228 w 1165365"/>
              <a:gd name="connsiteY3075" fmla="*/ 557281 h 1572451"/>
              <a:gd name="connsiteX3076" fmla="*/ 72197 w 1165365"/>
              <a:gd name="connsiteY3076" fmla="*/ 558360 h 1572451"/>
              <a:gd name="connsiteX3077" fmla="*/ 71447 w 1165365"/>
              <a:gd name="connsiteY3077" fmla="*/ 559128 h 1572451"/>
              <a:gd name="connsiteX3078" fmla="*/ 71247 w 1165365"/>
              <a:gd name="connsiteY3078" fmla="*/ 560126 h 1572451"/>
              <a:gd name="connsiteX3079" fmla="*/ 71754 w 1165365"/>
              <a:gd name="connsiteY3079" fmla="*/ 562726 h 1572451"/>
              <a:gd name="connsiteX3080" fmla="*/ 71959 w 1165365"/>
              <a:gd name="connsiteY3080" fmla="*/ 563788 h 1572451"/>
              <a:gd name="connsiteX3081" fmla="*/ 71946 w 1165365"/>
              <a:gd name="connsiteY3081" fmla="*/ 564884 h 1572451"/>
              <a:gd name="connsiteX3082" fmla="*/ 71934 w 1165365"/>
              <a:gd name="connsiteY3082" fmla="*/ 565947 h 1572451"/>
              <a:gd name="connsiteX3083" fmla="*/ 71418 w 1165365"/>
              <a:gd name="connsiteY3083" fmla="*/ 571523 h 1572451"/>
              <a:gd name="connsiteX3084" fmla="*/ 75191 w 1165365"/>
              <a:gd name="connsiteY3084" fmla="*/ 578848 h 1572451"/>
              <a:gd name="connsiteX3085" fmla="*/ 80326 w 1165365"/>
              <a:gd name="connsiteY3085" fmla="*/ 583132 h 1572451"/>
              <a:gd name="connsiteX3086" fmla="*/ 83920 w 1165365"/>
              <a:gd name="connsiteY3086" fmla="*/ 586370 h 1572451"/>
              <a:gd name="connsiteX3087" fmla="*/ 85720 w 1165365"/>
              <a:gd name="connsiteY3087" fmla="*/ 589002 h 1572451"/>
              <a:gd name="connsiteX3088" fmla="*/ 87265 w 1165365"/>
              <a:gd name="connsiteY3088" fmla="*/ 592452 h 1572451"/>
              <a:gd name="connsiteX3089" fmla="*/ 87133 w 1165365"/>
              <a:gd name="connsiteY3089" fmla="*/ 596703 h 1572451"/>
              <a:gd name="connsiteX3090" fmla="*/ 87107 w 1165365"/>
              <a:gd name="connsiteY3090" fmla="*/ 597537 h 1572451"/>
              <a:gd name="connsiteX3091" fmla="*/ 85663 w 1165365"/>
              <a:gd name="connsiteY3091" fmla="*/ 600579 h 1572451"/>
              <a:gd name="connsiteX3092" fmla="*/ 82000 w 1165365"/>
              <a:gd name="connsiteY3092" fmla="*/ 604340 h 1572451"/>
              <a:gd name="connsiteX3093" fmla="*/ 80558 w 1165365"/>
              <a:gd name="connsiteY3093" fmla="*/ 607871 h 1572451"/>
              <a:gd name="connsiteX3094" fmla="*/ 80586 w 1165365"/>
              <a:gd name="connsiteY3094" fmla="*/ 619464 h 1572451"/>
              <a:gd name="connsiteX3095" fmla="*/ 81374 w 1165365"/>
              <a:gd name="connsiteY3095" fmla="*/ 627019 h 1572451"/>
              <a:gd name="connsiteX3096" fmla="*/ 91121 w 1165365"/>
              <a:gd name="connsiteY3096" fmla="*/ 632693 h 1572451"/>
              <a:gd name="connsiteX3097" fmla="*/ 96425 w 1165365"/>
              <a:gd name="connsiteY3097" fmla="*/ 636568 h 1572451"/>
              <a:gd name="connsiteX3098" fmla="*/ 97720 w 1165365"/>
              <a:gd name="connsiteY3098" fmla="*/ 642618 h 1572451"/>
              <a:gd name="connsiteX3099" fmla="*/ 101061 w 1165365"/>
              <a:gd name="connsiteY3099" fmla="*/ 646542 h 1572451"/>
              <a:gd name="connsiteX3100" fmla="*/ 102946 w 1165365"/>
              <a:gd name="connsiteY3100" fmla="*/ 649649 h 1572451"/>
              <a:gd name="connsiteX3101" fmla="*/ 104557 w 1165365"/>
              <a:gd name="connsiteY3101" fmla="*/ 652118 h 1572451"/>
              <a:gd name="connsiteX3102" fmla="*/ 104194 w 1165365"/>
              <a:gd name="connsiteY3102" fmla="*/ 652903 h 1572451"/>
              <a:gd name="connsiteX3103" fmla="*/ 104303 w 1165365"/>
              <a:gd name="connsiteY3103" fmla="*/ 654047 h 1572451"/>
              <a:gd name="connsiteX3104" fmla="*/ 104360 w 1165365"/>
              <a:gd name="connsiteY3104" fmla="*/ 654636 h 1572451"/>
              <a:gd name="connsiteX3105" fmla="*/ 105404 w 1165365"/>
              <a:gd name="connsiteY3105" fmla="*/ 656696 h 1572451"/>
              <a:gd name="connsiteX3106" fmla="*/ 105364 w 1165365"/>
              <a:gd name="connsiteY3106" fmla="*/ 657203 h 1572451"/>
              <a:gd name="connsiteX3107" fmla="*/ 105328 w 1165365"/>
              <a:gd name="connsiteY3107" fmla="*/ 657694 h 1572451"/>
              <a:gd name="connsiteX3108" fmla="*/ 103886 w 1165365"/>
              <a:gd name="connsiteY3108" fmla="*/ 658413 h 1572451"/>
              <a:gd name="connsiteX3109" fmla="*/ 116745 w 1165365"/>
              <a:gd name="connsiteY3109" fmla="*/ 670317 h 1572451"/>
              <a:gd name="connsiteX3110" fmla="*/ 118545 w 1165365"/>
              <a:gd name="connsiteY3110" fmla="*/ 672949 h 1572451"/>
              <a:gd name="connsiteX3111" fmla="*/ 122801 w 1165365"/>
              <a:gd name="connsiteY3111" fmla="*/ 675729 h 1572451"/>
              <a:gd name="connsiteX3112" fmla="*/ 123308 w 1165365"/>
              <a:gd name="connsiteY3112" fmla="*/ 674519 h 1572451"/>
              <a:gd name="connsiteX3113" fmla="*/ 124350 w 1165365"/>
              <a:gd name="connsiteY3113" fmla="*/ 674127 h 1572451"/>
              <a:gd name="connsiteX3114" fmla="*/ 126853 w 1165365"/>
              <a:gd name="connsiteY3114" fmla="*/ 673636 h 1572451"/>
              <a:gd name="connsiteX3115" fmla="*/ 129770 w 1165365"/>
              <a:gd name="connsiteY3115" fmla="*/ 672737 h 1572451"/>
              <a:gd name="connsiteX3116" fmla="*/ 132903 w 1165365"/>
              <a:gd name="connsiteY3116" fmla="*/ 672459 h 1572451"/>
              <a:gd name="connsiteX3117" fmla="*/ 135727 w 1165365"/>
              <a:gd name="connsiteY3117" fmla="*/ 672459 h 1572451"/>
              <a:gd name="connsiteX3118" fmla="*/ 138333 w 1165365"/>
              <a:gd name="connsiteY3118" fmla="*/ 671772 h 1572451"/>
              <a:gd name="connsiteX3119" fmla="*/ 142506 w 1165365"/>
              <a:gd name="connsiteY3119" fmla="*/ 670971 h 1572451"/>
              <a:gd name="connsiteX3120" fmla="*/ 144275 w 1165365"/>
              <a:gd name="connsiteY3120" fmla="*/ 670284 h 1572451"/>
              <a:gd name="connsiteX3121" fmla="*/ 146570 w 1165365"/>
              <a:gd name="connsiteY3121" fmla="*/ 669794 h 1572451"/>
              <a:gd name="connsiteX3122" fmla="*/ 149070 w 1165365"/>
              <a:gd name="connsiteY3122" fmla="*/ 669091 h 1572451"/>
              <a:gd name="connsiteX3123" fmla="*/ 154575 w 1165365"/>
              <a:gd name="connsiteY3123" fmla="*/ 668306 h 1572451"/>
              <a:gd name="connsiteX3124" fmla="*/ 155756 w 1165365"/>
              <a:gd name="connsiteY3124" fmla="*/ 669254 h 1572451"/>
              <a:gd name="connsiteX3125" fmla="*/ 158630 w 1165365"/>
              <a:gd name="connsiteY3125" fmla="*/ 670104 h 1572451"/>
              <a:gd name="connsiteX3126" fmla="*/ 163058 w 1165365"/>
              <a:gd name="connsiteY3126" fmla="*/ 672197 h 1572451"/>
              <a:gd name="connsiteX3127" fmla="*/ 165661 w 1165365"/>
              <a:gd name="connsiteY3127" fmla="*/ 674764 h 1572451"/>
              <a:gd name="connsiteX3128" fmla="*/ 168479 w 1165365"/>
              <a:gd name="connsiteY3128" fmla="*/ 675108 h 1572451"/>
              <a:gd name="connsiteX3129" fmla="*/ 170277 w 1165365"/>
              <a:gd name="connsiteY3129" fmla="*/ 676743 h 1572451"/>
              <a:gd name="connsiteX3130" fmla="*/ 175156 w 1165365"/>
              <a:gd name="connsiteY3130" fmla="*/ 682695 h 1572451"/>
              <a:gd name="connsiteX3131" fmla="*/ 177245 w 1165365"/>
              <a:gd name="connsiteY3131" fmla="*/ 686129 h 1572451"/>
              <a:gd name="connsiteX3132" fmla="*/ 177845 w 1165365"/>
              <a:gd name="connsiteY3132" fmla="*/ 688254 h 1572451"/>
              <a:gd name="connsiteX3133" fmla="*/ 177727 w 1165365"/>
              <a:gd name="connsiteY3133" fmla="*/ 690298 h 1572451"/>
              <a:gd name="connsiteX3134" fmla="*/ 177683 w 1165365"/>
              <a:gd name="connsiteY3134" fmla="*/ 691034 h 1572451"/>
              <a:gd name="connsiteX3135" fmla="*/ 177933 w 1165365"/>
              <a:gd name="connsiteY3135" fmla="*/ 691165 h 1572451"/>
              <a:gd name="connsiteX3136" fmla="*/ 178710 w 1165365"/>
              <a:gd name="connsiteY3136" fmla="*/ 691541 h 1572451"/>
              <a:gd name="connsiteX3137" fmla="*/ 179385 w 1165365"/>
              <a:gd name="connsiteY3137" fmla="*/ 691884 h 1572451"/>
              <a:gd name="connsiteX3138" fmla="*/ 180114 w 1165365"/>
              <a:gd name="connsiteY3138" fmla="*/ 692244 h 1572451"/>
              <a:gd name="connsiteX3139" fmla="*/ 181010 w 1165365"/>
              <a:gd name="connsiteY3139" fmla="*/ 693241 h 1572451"/>
              <a:gd name="connsiteX3140" fmla="*/ 181906 w 1165365"/>
              <a:gd name="connsiteY3140" fmla="*/ 694255 h 1572451"/>
              <a:gd name="connsiteX3141" fmla="*/ 182384 w 1165365"/>
              <a:gd name="connsiteY3141" fmla="*/ 694337 h 1572451"/>
              <a:gd name="connsiteX3142" fmla="*/ 182730 w 1165365"/>
              <a:gd name="connsiteY3142" fmla="*/ 694386 h 1572451"/>
              <a:gd name="connsiteX3143" fmla="*/ 183846 w 1165365"/>
              <a:gd name="connsiteY3143" fmla="*/ 694582 h 1572451"/>
              <a:gd name="connsiteX3144" fmla="*/ 184022 w 1165365"/>
              <a:gd name="connsiteY3144" fmla="*/ 694517 h 1572451"/>
              <a:gd name="connsiteX3145" fmla="*/ 185674 w 1165365"/>
              <a:gd name="connsiteY3145" fmla="*/ 693928 h 1572451"/>
              <a:gd name="connsiteX3146" fmla="*/ 186400 w 1165365"/>
              <a:gd name="connsiteY3146" fmla="*/ 694321 h 1572451"/>
              <a:gd name="connsiteX3147" fmla="*/ 186774 w 1165365"/>
              <a:gd name="connsiteY3147" fmla="*/ 694533 h 1572451"/>
              <a:gd name="connsiteX3148" fmla="*/ 187168 w 1165365"/>
              <a:gd name="connsiteY3148" fmla="*/ 694746 h 1572451"/>
              <a:gd name="connsiteX3149" fmla="*/ 187765 w 1165365"/>
              <a:gd name="connsiteY3149" fmla="*/ 694664 h 1572451"/>
              <a:gd name="connsiteX3150" fmla="*/ 189618 w 1165365"/>
              <a:gd name="connsiteY3150" fmla="*/ 694402 h 1572451"/>
              <a:gd name="connsiteX3151" fmla="*/ 190816 w 1165365"/>
              <a:gd name="connsiteY3151" fmla="*/ 694811 h 1572451"/>
              <a:gd name="connsiteX3152" fmla="*/ 191006 w 1165365"/>
              <a:gd name="connsiteY3152" fmla="*/ 694876 h 1572451"/>
              <a:gd name="connsiteX3153" fmla="*/ 191554 w 1165365"/>
              <a:gd name="connsiteY3153" fmla="*/ 695056 h 1572451"/>
              <a:gd name="connsiteX3154" fmla="*/ 191818 w 1165365"/>
              <a:gd name="connsiteY3154" fmla="*/ 694876 h 1572451"/>
              <a:gd name="connsiteX3155" fmla="*/ 192183 w 1165365"/>
              <a:gd name="connsiteY3155" fmla="*/ 694647 h 1572451"/>
              <a:gd name="connsiteX3156" fmla="*/ 193135 w 1165365"/>
              <a:gd name="connsiteY3156" fmla="*/ 694010 h 1572451"/>
              <a:gd name="connsiteX3157" fmla="*/ 194534 w 1165365"/>
              <a:gd name="connsiteY3157" fmla="*/ 694075 h 1572451"/>
              <a:gd name="connsiteX3158" fmla="*/ 194953 w 1165365"/>
              <a:gd name="connsiteY3158" fmla="*/ 694108 h 1572451"/>
              <a:gd name="connsiteX3159" fmla="*/ 195658 w 1165365"/>
              <a:gd name="connsiteY3159" fmla="*/ 692931 h 1572451"/>
              <a:gd name="connsiteX3160" fmla="*/ 195620 w 1165365"/>
              <a:gd name="connsiteY3160" fmla="*/ 691018 h 1572451"/>
              <a:gd name="connsiteX3161" fmla="*/ 196133 w 1165365"/>
              <a:gd name="connsiteY3161" fmla="*/ 690216 h 1572451"/>
              <a:gd name="connsiteX3162" fmla="*/ 196889 w 1165365"/>
              <a:gd name="connsiteY3162" fmla="*/ 690036 h 1572451"/>
              <a:gd name="connsiteX3163" fmla="*/ 197525 w 1165365"/>
              <a:gd name="connsiteY3163" fmla="*/ 690282 h 1572451"/>
              <a:gd name="connsiteX3164" fmla="*/ 197706 w 1165365"/>
              <a:gd name="connsiteY3164" fmla="*/ 690347 h 1572451"/>
              <a:gd name="connsiteX3165" fmla="*/ 197886 w 1165365"/>
              <a:gd name="connsiteY3165" fmla="*/ 690429 h 1572451"/>
              <a:gd name="connsiteX3166" fmla="*/ 198163 w 1165365"/>
              <a:gd name="connsiteY3166" fmla="*/ 688434 h 1572451"/>
              <a:gd name="connsiteX3167" fmla="*/ 197502 w 1165365"/>
              <a:gd name="connsiteY3167" fmla="*/ 687649 h 1572451"/>
              <a:gd name="connsiteX3168" fmla="*/ 197106 w 1165365"/>
              <a:gd name="connsiteY3168" fmla="*/ 687142 h 1572451"/>
              <a:gd name="connsiteX3169" fmla="*/ 196938 w 1165365"/>
              <a:gd name="connsiteY3169" fmla="*/ 686194 h 1572451"/>
              <a:gd name="connsiteX3170" fmla="*/ 197393 w 1165365"/>
              <a:gd name="connsiteY3170" fmla="*/ 685082 h 1572451"/>
              <a:gd name="connsiteX3171" fmla="*/ 199803 w 1165365"/>
              <a:gd name="connsiteY3171" fmla="*/ 683071 h 1572451"/>
              <a:gd name="connsiteX3172" fmla="*/ 198933 w 1165365"/>
              <a:gd name="connsiteY3172" fmla="*/ 682433 h 1572451"/>
              <a:gd name="connsiteX3173" fmla="*/ 199119 w 1165365"/>
              <a:gd name="connsiteY3173" fmla="*/ 682041 h 1572451"/>
              <a:gd name="connsiteX3174" fmla="*/ 199451 w 1165365"/>
              <a:gd name="connsiteY3174" fmla="*/ 681321 h 1572451"/>
              <a:gd name="connsiteX3175" fmla="*/ 200159 w 1165365"/>
              <a:gd name="connsiteY3175" fmla="*/ 679784 h 1572451"/>
              <a:gd name="connsiteX3176" fmla="*/ 200697 w 1165365"/>
              <a:gd name="connsiteY3176" fmla="*/ 679588 h 1572451"/>
              <a:gd name="connsiteX3177" fmla="*/ 201610 w 1165365"/>
              <a:gd name="connsiteY3177" fmla="*/ 679245 h 1572451"/>
              <a:gd name="connsiteX3178" fmla="*/ 201664 w 1165365"/>
              <a:gd name="connsiteY3178" fmla="*/ 679065 h 1572451"/>
              <a:gd name="connsiteX3179" fmla="*/ 201860 w 1165365"/>
              <a:gd name="connsiteY3179" fmla="*/ 678411 h 1572451"/>
              <a:gd name="connsiteX3180" fmla="*/ 202069 w 1165365"/>
              <a:gd name="connsiteY3180" fmla="*/ 677708 h 1572451"/>
              <a:gd name="connsiteX3181" fmla="*/ 204700 w 1165365"/>
              <a:gd name="connsiteY3181" fmla="*/ 676301 h 1572451"/>
              <a:gd name="connsiteX3182" fmla="*/ 205795 w 1165365"/>
              <a:gd name="connsiteY3182" fmla="*/ 675827 h 1572451"/>
              <a:gd name="connsiteX3183" fmla="*/ 206665 w 1165365"/>
              <a:gd name="connsiteY3183" fmla="*/ 676400 h 1572451"/>
              <a:gd name="connsiteX3184" fmla="*/ 208305 w 1165365"/>
              <a:gd name="connsiteY3184" fmla="*/ 675745 h 1572451"/>
              <a:gd name="connsiteX3185" fmla="*/ 208528 w 1165365"/>
              <a:gd name="connsiteY3185" fmla="*/ 673195 h 1572451"/>
              <a:gd name="connsiteX3186" fmla="*/ 209244 w 1165365"/>
              <a:gd name="connsiteY3186" fmla="*/ 670791 h 1572451"/>
              <a:gd name="connsiteX3187" fmla="*/ 210048 w 1165365"/>
              <a:gd name="connsiteY3187" fmla="*/ 668077 h 1572451"/>
              <a:gd name="connsiteX3188" fmla="*/ 210104 w 1165365"/>
              <a:gd name="connsiteY3188" fmla="*/ 667897 h 1572451"/>
              <a:gd name="connsiteX3189" fmla="*/ 209689 w 1165365"/>
              <a:gd name="connsiteY3189" fmla="*/ 666098 h 1572451"/>
              <a:gd name="connsiteX3190" fmla="*/ 210228 w 1165365"/>
              <a:gd name="connsiteY3190" fmla="*/ 665052 h 1572451"/>
              <a:gd name="connsiteX3191" fmla="*/ 210462 w 1165365"/>
              <a:gd name="connsiteY3191" fmla="*/ 664610 h 1572451"/>
              <a:gd name="connsiteX3192" fmla="*/ 211906 w 1165365"/>
              <a:gd name="connsiteY3192" fmla="*/ 664512 h 1572451"/>
              <a:gd name="connsiteX3193" fmla="*/ 212181 w 1165365"/>
              <a:gd name="connsiteY3193" fmla="*/ 664251 h 1572451"/>
              <a:gd name="connsiteX3194" fmla="*/ 212594 w 1165365"/>
              <a:gd name="connsiteY3194" fmla="*/ 663842 h 1572451"/>
              <a:gd name="connsiteX3195" fmla="*/ 212732 w 1165365"/>
              <a:gd name="connsiteY3195" fmla="*/ 663711 h 1572451"/>
              <a:gd name="connsiteX3196" fmla="*/ 213793 w 1165365"/>
              <a:gd name="connsiteY3196" fmla="*/ 663727 h 1572451"/>
              <a:gd name="connsiteX3197" fmla="*/ 214308 w 1165365"/>
              <a:gd name="connsiteY3197" fmla="*/ 663171 h 1572451"/>
              <a:gd name="connsiteX3198" fmla="*/ 217866 w 1165365"/>
              <a:gd name="connsiteY3198" fmla="*/ 655813 h 1572451"/>
              <a:gd name="connsiteX3199" fmla="*/ 218003 w 1165365"/>
              <a:gd name="connsiteY3199" fmla="*/ 655225 h 1572451"/>
              <a:gd name="connsiteX3200" fmla="*/ 218723 w 1165365"/>
              <a:gd name="connsiteY3200" fmla="*/ 652200 h 1572451"/>
              <a:gd name="connsiteX3201" fmla="*/ 220765 w 1165365"/>
              <a:gd name="connsiteY3201" fmla="*/ 649682 h 1572451"/>
              <a:gd name="connsiteX3202" fmla="*/ 224364 w 1165365"/>
              <a:gd name="connsiteY3202" fmla="*/ 648602 h 1572451"/>
              <a:gd name="connsiteX3203" fmla="*/ 225347 w 1165365"/>
              <a:gd name="connsiteY3203" fmla="*/ 647801 h 1572451"/>
              <a:gd name="connsiteX3204" fmla="*/ 226167 w 1165365"/>
              <a:gd name="connsiteY3204" fmla="*/ 646264 h 1572451"/>
              <a:gd name="connsiteX3205" fmla="*/ 226274 w 1165365"/>
              <a:gd name="connsiteY3205" fmla="*/ 644678 h 1572451"/>
              <a:gd name="connsiteX3206" fmla="*/ 225350 w 1165365"/>
              <a:gd name="connsiteY3206" fmla="*/ 642356 h 1572451"/>
              <a:gd name="connsiteX3207" fmla="*/ 224434 w 1165365"/>
              <a:gd name="connsiteY3207" fmla="*/ 640770 h 1572451"/>
              <a:gd name="connsiteX3208" fmla="*/ 223386 w 1165365"/>
              <a:gd name="connsiteY3208" fmla="*/ 638694 h 1572451"/>
              <a:gd name="connsiteX3209" fmla="*/ 221816 w 1165365"/>
              <a:gd name="connsiteY3209" fmla="*/ 635881 h 1572451"/>
              <a:gd name="connsiteX3210" fmla="*/ 221929 w 1165365"/>
              <a:gd name="connsiteY3210" fmla="*/ 634786 h 1572451"/>
              <a:gd name="connsiteX3211" fmla="*/ 223048 w 1165365"/>
              <a:gd name="connsiteY3211" fmla="*/ 632464 h 1572451"/>
              <a:gd name="connsiteX3212" fmla="*/ 224040 w 1165365"/>
              <a:gd name="connsiteY3212" fmla="*/ 630273 h 1572451"/>
              <a:gd name="connsiteX3213" fmla="*/ 223502 w 1165365"/>
              <a:gd name="connsiteY3213" fmla="*/ 628196 h 1572451"/>
              <a:gd name="connsiteX3214" fmla="*/ 222695 w 1165365"/>
              <a:gd name="connsiteY3214" fmla="*/ 625024 h 1572451"/>
              <a:gd name="connsiteX3215" fmla="*/ 222284 w 1165365"/>
              <a:gd name="connsiteY3215" fmla="*/ 622947 h 1572451"/>
              <a:gd name="connsiteX3216" fmla="*/ 223280 w 1165365"/>
              <a:gd name="connsiteY3216" fmla="*/ 621001 h 1572451"/>
              <a:gd name="connsiteX3217" fmla="*/ 223759 w 1165365"/>
              <a:gd name="connsiteY3217" fmla="*/ 618680 h 1572451"/>
              <a:gd name="connsiteX3218" fmla="*/ 223738 w 1165365"/>
              <a:gd name="connsiteY3218" fmla="*/ 616963 h 1572451"/>
              <a:gd name="connsiteX3219" fmla="*/ 223306 w 1165365"/>
              <a:gd name="connsiteY3219" fmla="*/ 613300 h 1572451"/>
              <a:gd name="connsiteX3220" fmla="*/ 221864 w 1165365"/>
              <a:gd name="connsiteY3220" fmla="*/ 610488 h 1572451"/>
              <a:gd name="connsiteX3221" fmla="*/ 220292 w 1165365"/>
              <a:gd name="connsiteY3221" fmla="*/ 607561 h 1572451"/>
              <a:gd name="connsiteX3222" fmla="*/ 220660 w 1165365"/>
              <a:gd name="connsiteY3222" fmla="*/ 606465 h 1572451"/>
              <a:gd name="connsiteX3223" fmla="*/ 222690 w 1165365"/>
              <a:gd name="connsiteY3223" fmla="*/ 605370 h 1572451"/>
              <a:gd name="connsiteX3224" fmla="*/ 226501 w 1165365"/>
              <a:gd name="connsiteY3224" fmla="*/ 603914 h 1572451"/>
              <a:gd name="connsiteX3225" fmla="*/ 230062 w 1165365"/>
              <a:gd name="connsiteY3225" fmla="*/ 602704 h 1572451"/>
              <a:gd name="connsiteX3226" fmla="*/ 232855 w 1165365"/>
              <a:gd name="connsiteY3226" fmla="*/ 601494 h 1572451"/>
              <a:gd name="connsiteX3227" fmla="*/ 234127 w 1165365"/>
              <a:gd name="connsiteY3227" fmla="*/ 601118 h 1572451"/>
              <a:gd name="connsiteX3228" fmla="*/ 234026 w 1165365"/>
              <a:gd name="connsiteY3228" fmla="*/ 603080 h 1572451"/>
              <a:gd name="connsiteX3229" fmla="*/ 233663 w 1165365"/>
              <a:gd name="connsiteY3229" fmla="*/ 604667 h 1572451"/>
              <a:gd name="connsiteX3230" fmla="*/ 233313 w 1165365"/>
              <a:gd name="connsiteY3230" fmla="*/ 607103 h 1572451"/>
              <a:gd name="connsiteX3231" fmla="*/ 232216 w 1165365"/>
              <a:gd name="connsiteY3231" fmla="*/ 611125 h 1572451"/>
              <a:gd name="connsiteX3232" fmla="*/ 231478 w 1165365"/>
              <a:gd name="connsiteY3232" fmla="*/ 614118 h 1572451"/>
              <a:gd name="connsiteX3233" fmla="*/ 231374 w 1165365"/>
              <a:gd name="connsiteY3233" fmla="*/ 615033 h 1572451"/>
              <a:gd name="connsiteX3234" fmla="*/ 231014 w 1165365"/>
              <a:gd name="connsiteY3234" fmla="*/ 616750 h 1572451"/>
              <a:gd name="connsiteX3235" fmla="*/ 231176 w 1165365"/>
              <a:gd name="connsiteY3235" fmla="*/ 619301 h 1572451"/>
              <a:gd name="connsiteX3236" fmla="*/ 232737 w 1165365"/>
              <a:gd name="connsiteY3236" fmla="*/ 621508 h 1572451"/>
              <a:gd name="connsiteX3237" fmla="*/ 232755 w 1165365"/>
              <a:gd name="connsiteY3237" fmla="*/ 622980 h 1572451"/>
              <a:gd name="connsiteX3238" fmla="*/ 232911 w 1165365"/>
              <a:gd name="connsiteY3238" fmla="*/ 625040 h 1572451"/>
              <a:gd name="connsiteX3239" fmla="*/ 232947 w 1165365"/>
              <a:gd name="connsiteY3239" fmla="*/ 627738 h 1572451"/>
              <a:gd name="connsiteX3240" fmla="*/ 232453 w 1165365"/>
              <a:gd name="connsiteY3240" fmla="*/ 629079 h 1572451"/>
              <a:gd name="connsiteX3241" fmla="*/ 232229 w 1165365"/>
              <a:gd name="connsiteY3241" fmla="*/ 631401 h 1572451"/>
              <a:gd name="connsiteX3242" fmla="*/ 232889 w 1165365"/>
              <a:gd name="connsiteY3242" fmla="*/ 633101 h 1572451"/>
              <a:gd name="connsiteX3243" fmla="*/ 232916 w 1165365"/>
              <a:gd name="connsiteY3243" fmla="*/ 635064 h 1572451"/>
              <a:gd name="connsiteX3244" fmla="*/ 232559 w 1165365"/>
              <a:gd name="connsiteY3244" fmla="*/ 637140 h 1572451"/>
              <a:gd name="connsiteX3245" fmla="*/ 231940 w 1165365"/>
              <a:gd name="connsiteY3245" fmla="*/ 638481 h 1572451"/>
              <a:gd name="connsiteX3246" fmla="*/ 231696 w 1165365"/>
              <a:gd name="connsiteY3246" fmla="*/ 639446 h 1572451"/>
              <a:gd name="connsiteX3247" fmla="*/ 231091 w 1165365"/>
              <a:gd name="connsiteY3247" fmla="*/ 641882 h 1572451"/>
              <a:gd name="connsiteX3248" fmla="*/ 230605 w 1165365"/>
              <a:gd name="connsiteY3248" fmla="*/ 643844 h 1572451"/>
              <a:gd name="connsiteX3249" fmla="*/ 229757 w 1165365"/>
              <a:gd name="connsiteY3249" fmla="*/ 647262 h 1572451"/>
              <a:gd name="connsiteX3250" fmla="*/ 229837 w 1165365"/>
              <a:gd name="connsiteY3250" fmla="*/ 648292 h 1572451"/>
              <a:gd name="connsiteX3251" fmla="*/ 229910 w 1165365"/>
              <a:gd name="connsiteY3251" fmla="*/ 649207 h 1572451"/>
              <a:gd name="connsiteX3252" fmla="*/ 230195 w 1165365"/>
              <a:gd name="connsiteY3252" fmla="*/ 651415 h 1572451"/>
              <a:gd name="connsiteX3253" fmla="*/ 230998 w 1165365"/>
              <a:gd name="connsiteY3253" fmla="*/ 654211 h 1572451"/>
              <a:gd name="connsiteX3254" fmla="*/ 232698 w 1165365"/>
              <a:gd name="connsiteY3254" fmla="*/ 657269 h 1572451"/>
              <a:gd name="connsiteX3255" fmla="*/ 234273 w 1165365"/>
              <a:gd name="connsiteY3255" fmla="*/ 660457 h 1572451"/>
              <a:gd name="connsiteX3256" fmla="*/ 237272 w 1165365"/>
              <a:gd name="connsiteY3256" fmla="*/ 665101 h 1572451"/>
              <a:gd name="connsiteX3257" fmla="*/ 239881 w 1165365"/>
              <a:gd name="connsiteY3257" fmla="*/ 669254 h 1572451"/>
              <a:gd name="connsiteX3258" fmla="*/ 241837 w 1165365"/>
              <a:gd name="connsiteY3258" fmla="*/ 672312 h 1572451"/>
              <a:gd name="connsiteX3259" fmla="*/ 243793 w 1165365"/>
              <a:gd name="connsiteY3259" fmla="*/ 675369 h 1572451"/>
              <a:gd name="connsiteX3260" fmla="*/ 245109 w 1165365"/>
              <a:gd name="connsiteY3260" fmla="*/ 678296 h 1572451"/>
              <a:gd name="connsiteX3261" fmla="*/ 246991 w 1165365"/>
              <a:gd name="connsiteY3261" fmla="*/ 681763 h 1572451"/>
              <a:gd name="connsiteX3262" fmla="*/ 249896 w 1165365"/>
              <a:gd name="connsiteY3262" fmla="*/ 684837 h 1572451"/>
              <a:gd name="connsiteX3263" fmla="*/ 251903 w 1165365"/>
              <a:gd name="connsiteY3263" fmla="*/ 684804 h 1572451"/>
              <a:gd name="connsiteX3264" fmla="*/ 252178 w 1165365"/>
              <a:gd name="connsiteY3264" fmla="*/ 684984 h 1572451"/>
              <a:gd name="connsiteX3265" fmla="*/ 255696 w 1165365"/>
              <a:gd name="connsiteY3265" fmla="*/ 687208 h 1572451"/>
              <a:gd name="connsiteX3266" fmla="*/ 262840 w 1165365"/>
              <a:gd name="connsiteY3266" fmla="*/ 686406 h 1572451"/>
              <a:gd name="connsiteX3267" fmla="*/ 264761 w 1165365"/>
              <a:gd name="connsiteY3267" fmla="*/ 686897 h 1572451"/>
              <a:gd name="connsiteX3268" fmla="*/ 266429 w 1165365"/>
              <a:gd name="connsiteY3268" fmla="*/ 687388 h 1572451"/>
              <a:gd name="connsiteX3269" fmla="*/ 269005 w 1165365"/>
              <a:gd name="connsiteY3269" fmla="*/ 688990 h 1572451"/>
              <a:gd name="connsiteX3270" fmla="*/ 270298 w 1165365"/>
              <a:gd name="connsiteY3270" fmla="*/ 689791 h 1572451"/>
              <a:gd name="connsiteX3271" fmla="*/ 271192 w 1165365"/>
              <a:gd name="connsiteY3271" fmla="*/ 690331 h 1572451"/>
              <a:gd name="connsiteX3272" fmla="*/ 273374 w 1165365"/>
              <a:gd name="connsiteY3272" fmla="*/ 691067 h 1572451"/>
              <a:gd name="connsiteX3273" fmla="*/ 275550 w 1165365"/>
              <a:gd name="connsiteY3273" fmla="*/ 691443 h 1572451"/>
              <a:gd name="connsiteX3274" fmla="*/ 278102 w 1165365"/>
              <a:gd name="connsiteY3274" fmla="*/ 691328 h 1572451"/>
              <a:gd name="connsiteX3275" fmla="*/ 280138 w 1165365"/>
              <a:gd name="connsiteY3275" fmla="*/ 690723 h 1572451"/>
              <a:gd name="connsiteX3276" fmla="*/ 282810 w 1165365"/>
              <a:gd name="connsiteY3276" fmla="*/ 690004 h 1572451"/>
              <a:gd name="connsiteX3277" fmla="*/ 285111 w 1165365"/>
              <a:gd name="connsiteY3277" fmla="*/ 690135 h 1572451"/>
              <a:gd name="connsiteX3278" fmla="*/ 285637 w 1165365"/>
              <a:gd name="connsiteY3278" fmla="*/ 691345 h 1572451"/>
              <a:gd name="connsiteX3279" fmla="*/ 286939 w 1165365"/>
              <a:gd name="connsiteY3279" fmla="*/ 693192 h 1572451"/>
              <a:gd name="connsiteX3280" fmla="*/ 288232 w 1165365"/>
              <a:gd name="connsiteY3280" fmla="*/ 694402 h 1572451"/>
              <a:gd name="connsiteX3281" fmla="*/ 289512 w 1165365"/>
              <a:gd name="connsiteY3281" fmla="*/ 694664 h 1572451"/>
              <a:gd name="connsiteX3282" fmla="*/ 289534 w 1165365"/>
              <a:gd name="connsiteY3282" fmla="*/ 696250 h 1572451"/>
              <a:gd name="connsiteX3283" fmla="*/ 289686 w 1165365"/>
              <a:gd name="connsiteY3283" fmla="*/ 698081 h 1572451"/>
              <a:gd name="connsiteX3284" fmla="*/ 288683 w 1165365"/>
              <a:gd name="connsiteY3284" fmla="*/ 699537 h 1572451"/>
              <a:gd name="connsiteX3285" fmla="*/ 288320 w 1165365"/>
              <a:gd name="connsiteY3285" fmla="*/ 701123 h 1572451"/>
              <a:gd name="connsiteX3286" fmla="*/ 288227 w 1165365"/>
              <a:gd name="connsiteY3286" fmla="*/ 703690 h 1572451"/>
              <a:gd name="connsiteX3287" fmla="*/ 287995 w 1165365"/>
              <a:gd name="connsiteY3287" fmla="*/ 705521 h 1572451"/>
              <a:gd name="connsiteX3288" fmla="*/ 288041 w 1165365"/>
              <a:gd name="connsiteY3288" fmla="*/ 708939 h 1572451"/>
              <a:gd name="connsiteX3289" fmla="*/ 288064 w 1165365"/>
              <a:gd name="connsiteY3289" fmla="*/ 710639 h 1572451"/>
              <a:gd name="connsiteX3290" fmla="*/ 288356 w 1165365"/>
              <a:gd name="connsiteY3290" fmla="*/ 713451 h 1572451"/>
              <a:gd name="connsiteX3291" fmla="*/ 289099 w 1165365"/>
              <a:gd name="connsiteY3291" fmla="*/ 715250 h 1572451"/>
              <a:gd name="connsiteX3292" fmla="*/ 290197 w 1165365"/>
              <a:gd name="connsiteY3292" fmla="*/ 717490 h 1572451"/>
              <a:gd name="connsiteX3293" fmla="*/ 291743 w 1165365"/>
              <a:gd name="connsiteY3293" fmla="*/ 718471 h 1572451"/>
              <a:gd name="connsiteX3294" fmla="*/ 292905 w 1165365"/>
              <a:gd name="connsiteY3294" fmla="*/ 719452 h 1572451"/>
              <a:gd name="connsiteX3295" fmla="*/ 293937 w 1165365"/>
              <a:gd name="connsiteY3295" fmla="*/ 720188 h 1572451"/>
              <a:gd name="connsiteX3296" fmla="*/ 294843 w 1165365"/>
              <a:gd name="connsiteY3296" fmla="*/ 721153 h 1572451"/>
              <a:gd name="connsiteX3297" fmla="*/ 295631 w 1165365"/>
              <a:gd name="connsiteY3297" fmla="*/ 722755 h 1572451"/>
              <a:gd name="connsiteX3298" fmla="*/ 297389 w 1165365"/>
              <a:gd name="connsiteY3298" fmla="*/ 725372 h 1572451"/>
              <a:gd name="connsiteX3299" fmla="*/ 297734 w 1165365"/>
              <a:gd name="connsiteY3299" fmla="*/ 727268 h 1572451"/>
              <a:gd name="connsiteX3300" fmla="*/ 299104 w 1165365"/>
              <a:gd name="connsiteY3300" fmla="*/ 729541 h 1572451"/>
              <a:gd name="connsiteX3301" fmla="*/ 299639 w 1165365"/>
              <a:gd name="connsiteY3301" fmla="*/ 731307 h 1572451"/>
              <a:gd name="connsiteX3302" fmla="*/ 300360 w 1165365"/>
              <a:gd name="connsiteY3302" fmla="*/ 732713 h 1572451"/>
              <a:gd name="connsiteX3303" fmla="*/ 300309 w 1165365"/>
              <a:gd name="connsiteY3303" fmla="*/ 733694 h 1572451"/>
              <a:gd name="connsiteX3304" fmla="*/ 300065 w 1165365"/>
              <a:gd name="connsiteY3304" fmla="*/ 734610 h 1572451"/>
              <a:gd name="connsiteX3305" fmla="*/ 299184 w 1165365"/>
              <a:gd name="connsiteY3305" fmla="*/ 735509 h 1572451"/>
              <a:gd name="connsiteX3306" fmla="*/ 298576 w 1165365"/>
              <a:gd name="connsiteY3306" fmla="*/ 736212 h 1572451"/>
              <a:gd name="connsiteX3307" fmla="*/ 297923 w 1165365"/>
              <a:gd name="connsiteY3307" fmla="*/ 736736 h 1572451"/>
              <a:gd name="connsiteX3308" fmla="*/ 297098 w 1165365"/>
              <a:gd name="connsiteY3308" fmla="*/ 737095 h 1572451"/>
              <a:gd name="connsiteX3309" fmla="*/ 296277 w 1165365"/>
              <a:gd name="connsiteY3309" fmla="*/ 737831 h 1572451"/>
              <a:gd name="connsiteX3310" fmla="*/ 294627 w 1165365"/>
              <a:gd name="connsiteY3310" fmla="*/ 738616 h 1572451"/>
              <a:gd name="connsiteX3311" fmla="*/ 293932 w 1165365"/>
              <a:gd name="connsiteY3311" fmla="*/ 739221 h 1572451"/>
              <a:gd name="connsiteX3312" fmla="*/ 292603 w 1165365"/>
              <a:gd name="connsiteY3312" fmla="*/ 740071 h 1572451"/>
              <a:gd name="connsiteX3313" fmla="*/ 292039 w 1165365"/>
              <a:gd name="connsiteY3313" fmla="*/ 740873 h 1572451"/>
              <a:gd name="connsiteX3314" fmla="*/ 290899 w 1165365"/>
              <a:gd name="connsiteY3314" fmla="*/ 741543 h 1572451"/>
              <a:gd name="connsiteX3315" fmla="*/ 287974 w 1165365"/>
              <a:gd name="connsiteY3315" fmla="*/ 742573 h 1572451"/>
              <a:gd name="connsiteX3316" fmla="*/ 285050 w 1165365"/>
              <a:gd name="connsiteY3316" fmla="*/ 743538 h 1572451"/>
              <a:gd name="connsiteX3317" fmla="*/ 281181 w 1165365"/>
              <a:gd name="connsiteY3317" fmla="*/ 745484 h 1572451"/>
              <a:gd name="connsiteX3318" fmla="*/ 276227 w 1165365"/>
              <a:gd name="connsiteY3318" fmla="*/ 747299 h 1572451"/>
              <a:gd name="connsiteX3319" fmla="*/ 276054 w 1165365"/>
              <a:gd name="connsiteY3319" fmla="*/ 747527 h 1572451"/>
              <a:gd name="connsiteX3320" fmla="*/ 274567 w 1165365"/>
              <a:gd name="connsiteY3320" fmla="*/ 749441 h 1572451"/>
              <a:gd name="connsiteX3321" fmla="*/ 274489 w 1165365"/>
              <a:gd name="connsiteY3321" fmla="*/ 750503 h 1572451"/>
              <a:gd name="connsiteX3322" fmla="*/ 275707 w 1165365"/>
              <a:gd name="connsiteY3322" fmla="*/ 751534 h 1572451"/>
              <a:gd name="connsiteX3323" fmla="*/ 276410 w 1165365"/>
              <a:gd name="connsiteY3323" fmla="*/ 752139 h 1572451"/>
              <a:gd name="connsiteX3324" fmla="*/ 276838 w 1165365"/>
              <a:gd name="connsiteY3324" fmla="*/ 752809 h 1572451"/>
              <a:gd name="connsiteX3325" fmla="*/ 277635 w 1165365"/>
              <a:gd name="connsiteY3325" fmla="*/ 754084 h 1572451"/>
              <a:gd name="connsiteX3326" fmla="*/ 279252 w 1165365"/>
              <a:gd name="connsiteY3326" fmla="*/ 754967 h 1572451"/>
              <a:gd name="connsiteX3327" fmla="*/ 281214 w 1165365"/>
              <a:gd name="connsiteY3327" fmla="*/ 757976 h 1572451"/>
              <a:gd name="connsiteX3328" fmla="*/ 283444 w 1165365"/>
              <a:gd name="connsiteY3328" fmla="*/ 759677 h 1572451"/>
              <a:gd name="connsiteX3329" fmla="*/ 286530 w 1165365"/>
              <a:gd name="connsiteY3329" fmla="*/ 762996 h 1572451"/>
              <a:gd name="connsiteX3330" fmla="*/ 287037 w 1165365"/>
              <a:gd name="connsiteY3330" fmla="*/ 766920 h 1572451"/>
              <a:gd name="connsiteX3331" fmla="*/ 289619 w 1165365"/>
              <a:gd name="connsiteY3331" fmla="*/ 770419 h 1572451"/>
              <a:gd name="connsiteX3332" fmla="*/ 287795 w 1165365"/>
              <a:gd name="connsiteY3332" fmla="*/ 770681 h 1572451"/>
              <a:gd name="connsiteX3333" fmla="*/ 286417 w 1165365"/>
              <a:gd name="connsiteY3333" fmla="*/ 770877 h 1572451"/>
              <a:gd name="connsiteX3334" fmla="*/ 282511 w 1165365"/>
              <a:gd name="connsiteY3334" fmla="*/ 772431 h 1572451"/>
              <a:gd name="connsiteX3335" fmla="*/ 281857 w 1165365"/>
              <a:gd name="connsiteY3335" fmla="*/ 772398 h 1572451"/>
              <a:gd name="connsiteX3336" fmla="*/ 279254 w 1165365"/>
              <a:gd name="connsiteY3336" fmla="*/ 772251 h 1572451"/>
              <a:gd name="connsiteX3337" fmla="*/ 277604 w 1165365"/>
              <a:gd name="connsiteY3337" fmla="*/ 773853 h 1572451"/>
              <a:gd name="connsiteX3338" fmla="*/ 277035 w 1165365"/>
              <a:gd name="connsiteY3338" fmla="*/ 774213 h 1572451"/>
              <a:gd name="connsiteX3339" fmla="*/ 276955 w 1165365"/>
              <a:gd name="connsiteY3339" fmla="*/ 775390 h 1572451"/>
              <a:gd name="connsiteX3340" fmla="*/ 275982 w 1165365"/>
              <a:gd name="connsiteY3340" fmla="*/ 777728 h 1572451"/>
              <a:gd name="connsiteX3341" fmla="*/ 277190 w 1165365"/>
              <a:gd name="connsiteY3341" fmla="*/ 779151 h 1572451"/>
              <a:gd name="connsiteX3342" fmla="*/ 276060 w 1165365"/>
              <a:gd name="connsiteY3342" fmla="*/ 781015 h 1572451"/>
              <a:gd name="connsiteX3343" fmla="*/ 275776 w 1165365"/>
              <a:gd name="connsiteY3343" fmla="*/ 780982 h 1572451"/>
              <a:gd name="connsiteX3344" fmla="*/ 274371 w 1165365"/>
              <a:gd name="connsiteY3344" fmla="*/ 780868 h 1572451"/>
              <a:gd name="connsiteX3345" fmla="*/ 271555 w 1165365"/>
              <a:gd name="connsiteY3345" fmla="*/ 783991 h 1572451"/>
              <a:gd name="connsiteX3346" fmla="*/ 271062 w 1165365"/>
              <a:gd name="connsiteY3346" fmla="*/ 784547 h 1572451"/>
              <a:gd name="connsiteX3347" fmla="*/ 268355 w 1165365"/>
              <a:gd name="connsiteY3347" fmla="*/ 785430 h 1572451"/>
              <a:gd name="connsiteX3348" fmla="*/ 268218 w 1165365"/>
              <a:gd name="connsiteY3348" fmla="*/ 785986 h 1572451"/>
              <a:gd name="connsiteX3349" fmla="*/ 267824 w 1165365"/>
              <a:gd name="connsiteY3349" fmla="*/ 787588 h 1572451"/>
              <a:gd name="connsiteX3350" fmla="*/ 267430 w 1165365"/>
              <a:gd name="connsiteY3350" fmla="*/ 788128 h 1572451"/>
              <a:gd name="connsiteX3351" fmla="*/ 266611 w 1165365"/>
              <a:gd name="connsiteY3351" fmla="*/ 789256 h 1572451"/>
              <a:gd name="connsiteX3352" fmla="*/ 266215 w 1165365"/>
              <a:gd name="connsiteY3352" fmla="*/ 790662 h 1572451"/>
              <a:gd name="connsiteX3353" fmla="*/ 265131 w 1165365"/>
              <a:gd name="connsiteY3353" fmla="*/ 791954 h 1572451"/>
              <a:gd name="connsiteX3354" fmla="*/ 265035 w 1165365"/>
              <a:gd name="connsiteY3354" fmla="*/ 794308 h 1572451"/>
              <a:gd name="connsiteX3355" fmla="*/ 264397 w 1165365"/>
              <a:gd name="connsiteY3355" fmla="*/ 794766 h 1572451"/>
              <a:gd name="connsiteX3356" fmla="*/ 264024 w 1165365"/>
              <a:gd name="connsiteY3356" fmla="*/ 795044 h 1572451"/>
              <a:gd name="connsiteX3357" fmla="*/ 262016 w 1165365"/>
              <a:gd name="connsiteY3357" fmla="*/ 795257 h 1572451"/>
              <a:gd name="connsiteX3358" fmla="*/ 259923 w 1165365"/>
              <a:gd name="connsiteY3358" fmla="*/ 797154 h 1572451"/>
              <a:gd name="connsiteX3359" fmla="*/ 259297 w 1165365"/>
              <a:gd name="connsiteY3359" fmla="*/ 797088 h 1572451"/>
              <a:gd name="connsiteX3360" fmla="*/ 267669 w 1165365"/>
              <a:gd name="connsiteY3360" fmla="*/ 802975 h 1572451"/>
              <a:gd name="connsiteX3361" fmla="*/ 269309 w 1165365"/>
              <a:gd name="connsiteY3361" fmla="*/ 803923 h 1572451"/>
              <a:gd name="connsiteX3362" fmla="*/ 270560 w 1165365"/>
              <a:gd name="connsiteY3362" fmla="*/ 804283 h 1572451"/>
              <a:gd name="connsiteX3363" fmla="*/ 273979 w 1165365"/>
              <a:gd name="connsiteY3363" fmla="*/ 804479 h 1572451"/>
              <a:gd name="connsiteX3364" fmla="*/ 275506 w 1165365"/>
              <a:gd name="connsiteY3364" fmla="*/ 804119 h 1572451"/>
              <a:gd name="connsiteX3365" fmla="*/ 278181 w 1165365"/>
              <a:gd name="connsiteY3365" fmla="*/ 803629 h 1572451"/>
              <a:gd name="connsiteX3366" fmla="*/ 278693 w 1165365"/>
              <a:gd name="connsiteY3366" fmla="*/ 803645 h 1572451"/>
              <a:gd name="connsiteX3367" fmla="*/ 281494 w 1165365"/>
              <a:gd name="connsiteY3367" fmla="*/ 803040 h 1572451"/>
              <a:gd name="connsiteX3368" fmla="*/ 284182 w 1165365"/>
              <a:gd name="connsiteY3368" fmla="*/ 803531 h 1572451"/>
              <a:gd name="connsiteX3369" fmla="*/ 287895 w 1165365"/>
              <a:gd name="connsiteY3369" fmla="*/ 804152 h 1572451"/>
              <a:gd name="connsiteX3370" fmla="*/ 289179 w 1165365"/>
              <a:gd name="connsiteY3370" fmla="*/ 804757 h 1572451"/>
              <a:gd name="connsiteX3371" fmla="*/ 290207 w 1165365"/>
              <a:gd name="connsiteY3371" fmla="*/ 805247 h 1572451"/>
              <a:gd name="connsiteX3372" fmla="*/ 292127 w 1165365"/>
              <a:gd name="connsiteY3372" fmla="*/ 805509 h 1572451"/>
              <a:gd name="connsiteX3373" fmla="*/ 294810 w 1165365"/>
              <a:gd name="connsiteY3373" fmla="*/ 805640 h 1572451"/>
              <a:gd name="connsiteX3374" fmla="*/ 298002 w 1165365"/>
              <a:gd name="connsiteY3374" fmla="*/ 805525 h 1572451"/>
              <a:gd name="connsiteX3375" fmla="*/ 300298 w 1165365"/>
              <a:gd name="connsiteY3375" fmla="*/ 805280 h 1572451"/>
              <a:gd name="connsiteX3376" fmla="*/ 301956 w 1165365"/>
              <a:gd name="connsiteY3376" fmla="*/ 805166 h 1572451"/>
              <a:gd name="connsiteX3377" fmla="*/ 305026 w 1165365"/>
              <a:gd name="connsiteY3377" fmla="*/ 805542 h 1572451"/>
              <a:gd name="connsiteX3378" fmla="*/ 307198 w 1165365"/>
              <a:gd name="connsiteY3378" fmla="*/ 805673 h 1572451"/>
              <a:gd name="connsiteX3379" fmla="*/ 309000 w 1165365"/>
              <a:gd name="connsiteY3379" fmla="*/ 806654 h 1572451"/>
              <a:gd name="connsiteX3380" fmla="*/ 311183 w 1165365"/>
              <a:gd name="connsiteY3380" fmla="*/ 807635 h 1572451"/>
              <a:gd name="connsiteX3381" fmla="*/ 311395 w 1165365"/>
              <a:gd name="connsiteY3381" fmla="*/ 807667 h 1572451"/>
              <a:gd name="connsiteX3382" fmla="*/ 313487 w 1165365"/>
              <a:gd name="connsiteY3382" fmla="*/ 807994 h 1572451"/>
              <a:gd name="connsiteX3383" fmla="*/ 314636 w 1165365"/>
              <a:gd name="connsiteY3383" fmla="*/ 808011 h 1572451"/>
              <a:gd name="connsiteX3384" fmla="*/ 316041 w 1165365"/>
              <a:gd name="connsiteY3384" fmla="*/ 808011 h 1572451"/>
              <a:gd name="connsiteX3385" fmla="*/ 317950 w 1165365"/>
              <a:gd name="connsiteY3385" fmla="*/ 807520 h 1572451"/>
              <a:gd name="connsiteX3386" fmla="*/ 320365 w 1165365"/>
              <a:gd name="connsiteY3386" fmla="*/ 806670 h 1572451"/>
              <a:gd name="connsiteX3387" fmla="*/ 323171 w 1165365"/>
              <a:gd name="connsiteY3387" fmla="*/ 806327 h 1572451"/>
              <a:gd name="connsiteX3388" fmla="*/ 325464 w 1165365"/>
              <a:gd name="connsiteY3388" fmla="*/ 806179 h 1572451"/>
              <a:gd name="connsiteX3389" fmla="*/ 327256 w 1165365"/>
              <a:gd name="connsiteY3389" fmla="*/ 806179 h 1572451"/>
              <a:gd name="connsiteX3390" fmla="*/ 329233 w 1165365"/>
              <a:gd name="connsiteY3390" fmla="*/ 806621 h 1572451"/>
              <a:gd name="connsiteX3391" fmla="*/ 330492 w 1165365"/>
              <a:gd name="connsiteY3391" fmla="*/ 806964 h 1572451"/>
              <a:gd name="connsiteX3392" fmla="*/ 333350 w 1165365"/>
              <a:gd name="connsiteY3392" fmla="*/ 806376 h 1572451"/>
              <a:gd name="connsiteX3393" fmla="*/ 335402 w 1165365"/>
              <a:gd name="connsiteY3393" fmla="*/ 805607 h 1572451"/>
              <a:gd name="connsiteX3394" fmla="*/ 337014 w 1165365"/>
              <a:gd name="connsiteY3394" fmla="*/ 805607 h 1572451"/>
              <a:gd name="connsiteX3395" fmla="*/ 338985 w 1165365"/>
              <a:gd name="connsiteY3395" fmla="*/ 805607 h 1572451"/>
              <a:gd name="connsiteX3396" fmla="*/ 341138 w 1165365"/>
              <a:gd name="connsiteY3396" fmla="*/ 805787 h 1572451"/>
              <a:gd name="connsiteX3397" fmla="*/ 343383 w 1165365"/>
              <a:gd name="connsiteY3397" fmla="*/ 806147 h 1572451"/>
              <a:gd name="connsiteX3398" fmla="*/ 345981 w 1165365"/>
              <a:gd name="connsiteY3398" fmla="*/ 806147 h 1572451"/>
              <a:gd name="connsiteX3399" fmla="*/ 348221 w 1165365"/>
              <a:gd name="connsiteY3399" fmla="*/ 806147 h 1572451"/>
              <a:gd name="connsiteX3400" fmla="*/ 350823 w 1165365"/>
              <a:gd name="connsiteY3400" fmla="*/ 806507 h 1572451"/>
              <a:gd name="connsiteX3401" fmla="*/ 352528 w 1165365"/>
              <a:gd name="connsiteY3401" fmla="*/ 806686 h 1572451"/>
              <a:gd name="connsiteX3402" fmla="*/ 354237 w 1165365"/>
              <a:gd name="connsiteY3402" fmla="*/ 807193 h 1572451"/>
              <a:gd name="connsiteX3403" fmla="*/ 356299 w 1165365"/>
              <a:gd name="connsiteY3403" fmla="*/ 807210 h 1572451"/>
              <a:gd name="connsiteX3404" fmla="*/ 358086 w 1165365"/>
              <a:gd name="connsiteY3404" fmla="*/ 806948 h 1572451"/>
              <a:gd name="connsiteX3405" fmla="*/ 359870 w 1165365"/>
              <a:gd name="connsiteY3405" fmla="*/ 806278 h 1572451"/>
              <a:gd name="connsiteX3406" fmla="*/ 361744 w 1165365"/>
              <a:gd name="connsiteY3406" fmla="*/ 805673 h 1572451"/>
              <a:gd name="connsiteX3407" fmla="*/ 363525 w 1165365"/>
              <a:gd name="connsiteY3407" fmla="*/ 804822 h 1572451"/>
              <a:gd name="connsiteX3408" fmla="*/ 365659 w 1165365"/>
              <a:gd name="connsiteY3408" fmla="*/ 803629 h 1572451"/>
              <a:gd name="connsiteX3409" fmla="*/ 367975 w 1165365"/>
              <a:gd name="connsiteY3409" fmla="*/ 802615 h 1572451"/>
              <a:gd name="connsiteX3410" fmla="*/ 369846 w 1165365"/>
              <a:gd name="connsiteY3410" fmla="*/ 801846 h 1572451"/>
              <a:gd name="connsiteX3411" fmla="*/ 372076 w 1165365"/>
              <a:gd name="connsiteY3411" fmla="*/ 801078 h 1572451"/>
              <a:gd name="connsiteX3412" fmla="*/ 374576 w 1165365"/>
              <a:gd name="connsiteY3412" fmla="*/ 800407 h 1572451"/>
              <a:gd name="connsiteX3413" fmla="*/ 375816 w 1165365"/>
              <a:gd name="connsiteY3413" fmla="*/ 799296 h 1572451"/>
              <a:gd name="connsiteX3414" fmla="*/ 377052 w 1165365"/>
              <a:gd name="connsiteY3414" fmla="*/ 797922 h 1572451"/>
              <a:gd name="connsiteX3415" fmla="*/ 378731 w 1165365"/>
              <a:gd name="connsiteY3415" fmla="*/ 796222 h 1572451"/>
              <a:gd name="connsiteX3416" fmla="*/ 380159 w 1165365"/>
              <a:gd name="connsiteY3416" fmla="*/ 795698 h 1572451"/>
              <a:gd name="connsiteX3417" fmla="*/ 382114 w 1165365"/>
              <a:gd name="connsiteY3417" fmla="*/ 794603 h 1572451"/>
              <a:gd name="connsiteX3418" fmla="*/ 382492 w 1165365"/>
              <a:gd name="connsiteY3418" fmla="*/ 794357 h 1572451"/>
              <a:gd name="connsiteX3419" fmla="*/ 383180 w 1165365"/>
              <a:gd name="connsiteY3419" fmla="*/ 793916 h 1572451"/>
              <a:gd name="connsiteX3420" fmla="*/ 384332 w 1165365"/>
              <a:gd name="connsiteY3420" fmla="*/ 792804 h 1572451"/>
              <a:gd name="connsiteX3421" fmla="*/ 385116 w 1165365"/>
              <a:gd name="connsiteY3421" fmla="*/ 791185 h 1572451"/>
              <a:gd name="connsiteX3422" fmla="*/ 385898 w 1165365"/>
              <a:gd name="connsiteY3422" fmla="*/ 789289 h 1572451"/>
              <a:gd name="connsiteX3423" fmla="*/ 385875 w 1165365"/>
              <a:gd name="connsiteY3423" fmla="*/ 787588 h 1572451"/>
              <a:gd name="connsiteX3424" fmla="*/ 385133 w 1165365"/>
              <a:gd name="connsiteY3424" fmla="*/ 785691 h 1572451"/>
              <a:gd name="connsiteX3425" fmla="*/ 384843 w 1165365"/>
              <a:gd name="connsiteY3425" fmla="*/ 784154 h 1572451"/>
              <a:gd name="connsiteX3426" fmla="*/ 385092 w 1165365"/>
              <a:gd name="connsiteY3426" fmla="*/ 782536 h 1572451"/>
              <a:gd name="connsiteX3427" fmla="*/ 385064 w 1165365"/>
              <a:gd name="connsiteY3427" fmla="*/ 780475 h 1572451"/>
              <a:gd name="connsiteX3428" fmla="*/ 385486 w 1165365"/>
              <a:gd name="connsiteY3428" fmla="*/ 778497 h 1572451"/>
              <a:gd name="connsiteX3429" fmla="*/ 385996 w 1165365"/>
              <a:gd name="connsiteY3429" fmla="*/ 776453 h 1572451"/>
              <a:gd name="connsiteX3430" fmla="*/ 386246 w 1165365"/>
              <a:gd name="connsiteY3430" fmla="*/ 774998 h 1572451"/>
              <a:gd name="connsiteX3431" fmla="*/ 386663 w 1165365"/>
              <a:gd name="connsiteY3431" fmla="*/ 772692 h 1572451"/>
              <a:gd name="connsiteX3432" fmla="*/ 387169 w 1165365"/>
              <a:gd name="connsiteY3432" fmla="*/ 770207 h 1572451"/>
              <a:gd name="connsiteX3433" fmla="*/ 388143 w 1165365"/>
              <a:gd name="connsiteY3433" fmla="*/ 769356 h 1572451"/>
              <a:gd name="connsiteX3434" fmla="*/ 390014 w 1165365"/>
              <a:gd name="connsiteY3434" fmla="*/ 768588 h 1572451"/>
              <a:gd name="connsiteX3435" fmla="*/ 392076 w 1165365"/>
              <a:gd name="connsiteY3435" fmla="*/ 768670 h 1572451"/>
              <a:gd name="connsiteX3436" fmla="*/ 392726 w 1165365"/>
              <a:gd name="connsiteY3436" fmla="*/ 770387 h 1572451"/>
              <a:gd name="connsiteX3437" fmla="*/ 393196 w 1165365"/>
              <a:gd name="connsiteY3437" fmla="*/ 772103 h 1572451"/>
              <a:gd name="connsiteX3438" fmla="*/ 394038 w 1165365"/>
              <a:gd name="connsiteY3438" fmla="*/ 774752 h 1572451"/>
              <a:gd name="connsiteX3439" fmla="*/ 394697 w 1165365"/>
              <a:gd name="connsiteY3439" fmla="*/ 777156 h 1572451"/>
              <a:gd name="connsiteX3440" fmla="*/ 395975 w 1165365"/>
              <a:gd name="connsiteY3440" fmla="*/ 778955 h 1572451"/>
              <a:gd name="connsiteX3441" fmla="*/ 397244 w 1165365"/>
              <a:gd name="connsiteY3441" fmla="*/ 780083 h 1572451"/>
              <a:gd name="connsiteX3442" fmla="*/ 399049 w 1165365"/>
              <a:gd name="connsiteY3442" fmla="*/ 781113 h 1572451"/>
              <a:gd name="connsiteX3443" fmla="*/ 401211 w 1165365"/>
              <a:gd name="connsiteY3443" fmla="*/ 781980 h 1572451"/>
              <a:gd name="connsiteX3444" fmla="*/ 403453 w 1165365"/>
              <a:gd name="connsiteY3444" fmla="*/ 782061 h 1572451"/>
              <a:gd name="connsiteX3445" fmla="*/ 406411 w 1165365"/>
              <a:gd name="connsiteY3445" fmla="*/ 782160 h 1572451"/>
              <a:gd name="connsiteX3446" fmla="*/ 407802 w 1165365"/>
              <a:gd name="connsiteY3446" fmla="*/ 781881 h 1572451"/>
              <a:gd name="connsiteX3447" fmla="*/ 408554 w 1165365"/>
              <a:gd name="connsiteY3447" fmla="*/ 781734 h 1572451"/>
              <a:gd name="connsiteX3448" fmla="*/ 410346 w 1165365"/>
              <a:gd name="connsiteY3448" fmla="*/ 781734 h 1572451"/>
              <a:gd name="connsiteX3449" fmla="*/ 412405 w 1165365"/>
              <a:gd name="connsiteY3449" fmla="*/ 781489 h 1572451"/>
              <a:gd name="connsiteX3450" fmla="*/ 414299 w 1165365"/>
              <a:gd name="connsiteY3450" fmla="*/ 782437 h 1572451"/>
              <a:gd name="connsiteX3451" fmla="*/ 415206 w 1165365"/>
              <a:gd name="connsiteY3451" fmla="*/ 783386 h 1572451"/>
              <a:gd name="connsiteX3452" fmla="*/ 416735 w 1165365"/>
              <a:gd name="connsiteY3452" fmla="*/ 783729 h 1572451"/>
              <a:gd name="connsiteX3453" fmla="*/ 418257 w 1165365"/>
              <a:gd name="connsiteY3453" fmla="*/ 783729 h 1572451"/>
              <a:gd name="connsiteX3454" fmla="*/ 419865 w 1165365"/>
              <a:gd name="connsiteY3454" fmla="*/ 783222 h 1572451"/>
              <a:gd name="connsiteX3455" fmla="*/ 421019 w 1165365"/>
              <a:gd name="connsiteY3455" fmla="*/ 782536 h 1572451"/>
              <a:gd name="connsiteX3456" fmla="*/ 422440 w 1165365"/>
              <a:gd name="connsiteY3456" fmla="*/ 781522 h 1572451"/>
              <a:gd name="connsiteX3457" fmla="*/ 424222 w 1165365"/>
              <a:gd name="connsiteY3457" fmla="*/ 780753 h 1572451"/>
              <a:gd name="connsiteX3458" fmla="*/ 426188 w 1165365"/>
              <a:gd name="connsiteY3458" fmla="*/ 780410 h 1572451"/>
              <a:gd name="connsiteX3459" fmla="*/ 428079 w 1165365"/>
              <a:gd name="connsiteY3459" fmla="*/ 781195 h 1572451"/>
              <a:gd name="connsiteX3460" fmla="*/ 429973 w 1165365"/>
              <a:gd name="connsiteY3460" fmla="*/ 782045 h 1572451"/>
              <a:gd name="connsiteX3461" fmla="*/ 431507 w 1165365"/>
              <a:gd name="connsiteY3461" fmla="*/ 782912 h 1572451"/>
              <a:gd name="connsiteX3462" fmla="*/ 433317 w 1165365"/>
              <a:gd name="connsiteY3462" fmla="*/ 784203 h 1572451"/>
              <a:gd name="connsiteX3463" fmla="*/ 433953 w 1165365"/>
              <a:gd name="connsiteY3463" fmla="*/ 784890 h 1572451"/>
              <a:gd name="connsiteX3464" fmla="*/ 434059 w 1165365"/>
              <a:gd name="connsiteY3464" fmla="*/ 786166 h 1572451"/>
              <a:gd name="connsiteX3465" fmla="*/ 434169 w 1165365"/>
              <a:gd name="connsiteY3465" fmla="*/ 787621 h 1572451"/>
              <a:gd name="connsiteX3466" fmla="*/ 434278 w 1165365"/>
              <a:gd name="connsiteY3466" fmla="*/ 789174 h 1572451"/>
              <a:gd name="connsiteX3467" fmla="*/ 434290 w 1165365"/>
              <a:gd name="connsiteY3467" fmla="*/ 790024 h 1572451"/>
              <a:gd name="connsiteX3468" fmla="*/ 435019 w 1165365"/>
              <a:gd name="connsiteY3468" fmla="*/ 790973 h 1572451"/>
              <a:gd name="connsiteX3469" fmla="*/ 435939 w 1165365"/>
              <a:gd name="connsiteY3469" fmla="*/ 792853 h 1572451"/>
              <a:gd name="connsiteX3470" fmla="*/ 437571 w 1165365"/>
              <a:gd name="connsiteY3470" fmla="*/ 794308 h 1572451"/>
              <a:gd name="connsiteX3471" fmla="*/ 438943 w 1165365"/>
              <a:gd name="connsiteY3471" fmla="*/ 796467 h 1572451"/>
              <a:gd name="connsiteX3472" fmla="*/ 440305 w 1165365"/>
              <a:gd name="connsiteY3472" fmla="*/ 797840 h 1572451"/>
              <a:gd name="connsiteX3473" fmla="*/ 441852 w 1165365"/>
              <a:gd name="connsiteY3473" fmla="*/ 799639 h 1572451"/>
              <a:gd name="connsiteX3474" fmla="*/ 443132 w 1165365"/>
              <a:gd name="connsiteY3474" fmla="*/ 801519 h 1572451"/>
              <a:gd name="connsiteX3475" fmla="*/ 444584 w 1165365"/>
              <a:gd name="connsiteY3475" fmla="*/ 802991 h 1572451"/>
              <a:gd name="connsiteX3476" fmla="*/ 446399 w 1165365"/>
              <a:gd name="connsiteY3476" fmla="*/ 804708 h 1572451"/>
              <a:gd name="connsiteX3477" fmla="*/ 448123 w 1165365"/>
              <a:gd name="connsiteY3477" fmla="*/ 806245 h 1572451"/>
              <a:gd name="connsiteX3478" fmla="*/ 449663 w 1165365"/>
              <a:gd name="connsiteY3478" fmla="*/ 807618 h 1572451"/>
              <a:gd name="connsiteX3479" fmla="*/ 452215 w 1165365"/>
              <a:gd name="connsiteY3479" fmla="*/ 810889 h 1572451"/>
              <a:gd name="connsiteX3480" fmla="*/ 453396 w 1165365"/>
              <a:gd name="connsiteY3480" fmla="*/ 812082 h 1572451"/>
              <a:gd name="connsiteX3481" fmla="*/ 454848 w 1165365"/>
              <a:gd name="connsiteY3481" fmla="*/ 813456 h 1572451"/>
              <a:gd name="connsiteX3482" fmla="*/ 456480 w 1165365"/>
              <a:gd name="connsiteY3482" fmla="*/ 814927 h 1572451"/>
              <a:gd name="connsiteX3483" fmla="*/ 457118 w 1165365"/>
              <a:gd name="connsiteY3483" fmla="*/ 815696 h 1572451"/>
              <a:gd name="connsiteX3484" fmla="*/ 457136 w 1165365"/>
              <a:gd name="connsiteY3484" fmla="*/ 816448 h 1572451"/>
              <a:gd name="connsiteX3485" fmla="*/ 456155 w 1165365"/>
              <a:gd name="connsiteY3485" fmla="*/ 817396 h 1572451"/>
              <a:gd name="connsiteX3486" fmla="*/ 455286 w 1165365"/>
              <a:gd name="connsiteY3486" fmla="*/ 818443 h 1572451"/>
              <a:gd name="connsiteX3487" fmla="*/ 455007 w 1165365"/>
              <a:gd name="connsiteY3487" fmla="*/ 818770 h 1572451"/>
              <a:gd name="connsiteX3488" fmla="*/ 454124 w 1165365"/>
              <a:gd name="connsiteY3488" fmla="*/ 819702 h 1572451"/>
              <a:gd name="connsiteX3489" fmla="*/ 453334 w 1165365"/>
              <a:gd name="connsiteY3489" fmla="*/ 820912 h 1572451"/>
              <a:gd name="connsiteX3490" fmla="*/ 451658 w 1165365"/>
              <a:gd name="connsiteY3490" fmla="*/ 822956 h 1572451"/>
              <a:gd name="connsiteX3491" fmla="*/ 451074 w 1165365"/>
              <a:gd name="connsiteY3491" fmla="*/ 823659 h 1572451"/>
              <a:gd name="connsiteX3492" fmla="*/ 450512 w 1165365"/>
              <a:gd name="connsiteY3492" fmla="*/ 824329 h 1572451"/>
              <a:gd name="connsiteX3493" fmla="*/ 449455 w 1165365"/>
              <a:gd name="connsiteY3493" fmla="*/ 825785 h 1572451"/>
              <a:gd name="connsiteX3494" fmla="*/ 448314 w 1165365"/>
              <a:gd name="connsiteY3494" fmla="*/ 827485 h 1572451"/>
              <a:gd name="connsiteX3495" fmla="*/ 447176 w 1165365"/>
              <a:gd name="connsiteY3495" fmla="*/ 829627 h 1572451"/>
              <a:gd name="connsiteX3496" fmla="*/ 445510 w 1165365"/>
              <a:gd name="connsiteY3496" fmla="*/ 832276 h 1572451"/>
              <a:gd name="connsiteX3497" fmla="*/ 444012 w 1165365"/>
              <a:gd name="connsiteY3497" fmla="*/ 834238 h 1572451"/>
              <a:gd name="connsiteX3498" fmla="*/ 442961 w 1165365"/>
              <a:gd name="connsiteY3498" fmla="*/ 836037 h 1572451"/>
              <a:gd name="connsiteX3499" fmla="*/ 441641 w 1165365"/>
              <a:gd name="connsiteY3499" fmla="*/ 837917 h 1572451"/>
              <a:gd name="connsiteX3500" fmla="*/ 440671 w 1165365"/>
              <a:gd name="connsiteY3500" fmla="*/ 839111 h 1572451"/>
              <a:gd name="connsiteX3501" fmla="*/ 439435 w 1165365"/>
              <a:gd name="connsiteY3501" fmla="*/ 840484 h 1572451"/>
              <a:gd name="connsiteX3502" fmla="*/ 438642 w 1165365"/>
              <a:gd name="connsiteY3502" fmla="*/ 841498 h 1572451"/>
              <a:gd name="connsiteX3503" fmla="*/ 436965 w 1165365"/>
              <a:gd name="connsiteY3503" fmla="*/ 843379 h 1572451"/>
              <a:gd name="connsiteX3504" fmla="*/ 435820 w 1165365"/>
              <a:gd name="connsiteY3504" fmla="*/ 844834 h 1572451"/>
              <a:gd name="connsiteX3505" fmla="*/ 434937 w 1165365"/>
              <a:gd name="connsiteY3505" fmla="*/ 845782 h 1572451"/>
              <a:gd name="connsiteX3506" fmla="*/ 432712 w 1165365"/>
              <a:gd name="connsiteY3506" fmla="*/ 846976 h 1572451"/>
              <a:gd name="connsiteX3507" fmla="*/ 431387 w 1165365"/>
              <a:gd name="connsiteY3507" fmla="*/ 847892 h 1572451"/>
              <a:gd name="connsiteX3508" fmla="*/ 428984 w 1165365"/>
              <a:gd name="connsiteY3508" fmla="*/ 849608 h 1572451"/>
              <a:gd name="connsiteX3509" fmla="*/ 427566 w 1165365"/>
              <a:gd name="connsiteY3509" fmla="*/ 850818 h 1572451"/>
              <a:gd name="connsiteX3510" fmla="*/ 425499 w 1165365"/>
              <a:gd name="connsiteY3510" fmla="*/ 852012 h 1572451"/>
              <a:gd name="connsiteX3511" fmla="*/ 423120 w 1165365"/>
              <a:gd name="connsiteY3511" fmla="*/ 853369 h 1572451"/>
              <a:gd name="connsiteX3512" fmla="*/ 422595 w 1165365"/>
              <a:gd name="connsiteY3512" fmla="*/ 853582 h 1572451"/>
              <a:gd name="connsiteX3513" fmla="*/ 421694 w 1165365"/>
              <a:gd name="connsiteY3513" fmla="*/ 853958 h 1572451"/>
              <a:gd name="connsiteX3514" fmla="*/ 420278 w 1165365"/>
              <a:gd name="connsiteY3514" fmla="*/ 855250 h 1572451"/>
              <a:gd name="connsiteX3515" fmla="*/ 418502 w 1165365"/>
              <a:gd name="connsiteY3515" fmla="*/ 856443 h 1572451"/>
              <a:gd name="connsiteX3516" fmla="*/ 416992 w 1165365"/>
              <a:gd name="connsiteY3516" fmla="*/ 857457 h 1572451"/>
              <a:gd name="connsiteX3517" fmla="*/ 414863 w 1165365"/>
              <a:gd name="connsiteY3517" fmla="*/ 859092 h 1572451"/>
              <a:gd name="connsiteX3518" fmla="*/ 413532 w 1165365"/>
              <a:gd name="connsiteY3518" fmla="*/ 860024 h 1572451"/>
              <a:gd name="connsiteX3519" fmla="*/ 412294 w 1165365"/>
              <a:gd name="connsiteY3519" fmla="*/ 861218 h 1572451"/>
              <a:gd name="connsiteX3520" fmla="*/ 410515 w 1165365"/>
              <a:gd name="connsiteY3520" fmla="*/ 862248 h 1572451"/>
              <a:gd name="connsiteX3521" fmla="*/ 409867 w 1165365"/>
              <a:gd name="connsiteY3521" fmla="*/ 862804 h 1572451"/>
              <a:gd name="connsiteX3522" fmla="*/ 408832 w 1165365"/>
              <a:gd name="connsiteY3522" fmla="*/ 863687 h 1572451"/>
              <a:gd name="connsiteX3523" fmla="*/ 407948 w 1165365"/>
              <a:gd name="connsiteY3523" fmla="*/ 864634 h 1572451"/>
              <a:gd name="connsiteX3524" fmla="*/ 406530 w 1165365"/>
              <a:gd name="connsiteY3524" fmla="*/ 865829 h 1572451"/>
              <a:gd name="connsiteX3525" fmla="*/ 404766 w 1165365"/>
              <a:gd name="connsiteY3525" fmla="*/ 867879 h 1572451"/>
              <a:gd name="connsiteX3526" fmla="*/ 403350 w 1165365"/>
              <a:gd name="connsiteY3526" fmla="*/ 869245 h 1572451"/>
              <a:gd name="connsiteX3527" fmla="*/ 401675 w 1165365"/>
              <a:gd name="connsiteY3527" fmla="*/ 871382 h 1572451"/>
              <a:gd name="connsiteX3528" fmla="*/ 401077 w 1165365"/>
              <a:gd name="connsiteY3528" fmla="*/ 873520 h 1572451"/>
              <a:gd name="connsiteX3529" fmla="*/ 401281 w 1165365"/>
              <a:gd name="connsiteY3529" fmla="*/ 875406 h 1572451"/>
              <a:gd name="connsiteX3530" fmla="*/ 402105 w 1165365"/>
              <a:gd name="connsiteY3530" fmla="*/ 876778 h 1572451"/>
              <a:gd name="connsiteX3531" fmla="*/ 402748 w 1165365"/>
              <a:gd name="connsiteY3531" fmla="*/ 877893 h 1572451"/>
              <a:gd name="connsiteX3532" fmla="*/ 403757 w 1165365"/>
              <a:gd name="connsiteY3532" fmla="*/ 879695 h 1572451"/>
              <a:gd name="connsiteX3533" fmla="*/ 404851 w 1165365"/>
              <a:gd name="connsiteY3533" fmla="*/ 881068 h 1572451"/>
              <a:gd name="connsiteX3534" fmla="*/ 405858 w 1165365"/>
              <a:gd name="connsiteY3534" fmla="*/ 882784 h 1572451"/>
              <a:gd name="connsiteX3535" fmla="*/ 408319 w 1165365"/>
              <a:gd name="connsiteY3535" fmla="*/ 885872 h 1572451"/>
              <a:gd name="connsiteX3536" fmla="*/ 409411 w 1165365"/>
              <a:gd name="connsiteY3536" fmla="*/ 887246 h 1572451"/>
              <a:gd name="connsiteX3537" fmla="*/ 410688 w 1165365"/>
              <a:gd name="connsiteY3537" fmla="*/ 889641 h 1572451"/>
              <a:gd name="connsiteX3538" fmla="*/ 411610 w 1165365"/>
              <a:gd name="connsiteY3538" fmla="*/ 890935 h 1572451"/>
              <a:gd name="connsiteX3539" fmla="*/ 412348 w 1165365"/>
              <a:gd name="connsiteY3539" fmla="*/ 892478 h 1572451"/>
              <a:gd name="connsiteX3540" fmla="*/ 413089 w 1165365"/>
              <a:gd name="connsiteY3540" fmla="*/ 894278 h 1572451"/>
              <a:gd name="connsiteX3541" fmla="*/ 413734 w 1165365"/>
              <a:gd name="connsiteY3541" fmla="*/ 895735 h 1572451"/>
              <a:gd name="connsiteX3542" fmla="*/ 414652 w 1165365"/>
              <a:gd name="connsiteY3542" fmla="*/ 897366 h 1572451"/>
              <a:gd name="connsiteX3543" fmla="*/ 415664 w 1165365"/>
              <a:gd name="connsiteY3543" fmla="*/ 899338 h 1572451"/>
              <a:gd name="connsiteX3544" fmla="*/ 417225 w 1165365"/>
              <a:gd name="connsiteY3544" fmla="*/ 902168 h 1572451"/>
              <a:gd name="connsiteX3545" fmla="*/ 417958 w 1165365"/>
              <a:gd name="connsiteY3545" fmla="*/ 903455 h 1572451"/>
              <a:gd name="connsiteX3546" fmla="*/ 419513 w 1165365"/>
              <a:gd name="connsiteY3546" fmla="*/ 905772 h 1572451"/>
              <a:gd name="connsiteX3547" fmla="*/ 421145 w 1165365"/>
              <a:gd name="connsiteY3547" fmla="*/ 907232 h 1572451"/>
              <a:gd name="connsiteX3548" fmla="*/ 423145 w 1165365"/>
              <a:gd name="connsiteY3548" fmla="*/ 909464 h 1572451"/>
              <a:gd name="connsiteX3549" fmla="*/ 425419 w 1165365"/>
              <a:gd name="connsiteY3549" fmla="*/ 912039 h 1572451"/>
              <a:gd name="connsiteX3550" fmla="*/ 427054 w 1165365"/>
              <a:gd name="connsiteY3550" fmla="*/ 913756 h 1572451"/>
              <a:gd name="connsiteX3551" fmla="*/ 427970 w 1165365"/>
              <a:gd name="connsiteY3551" fmla="*/ 915215 h 1572451"/>
              <a:gd name="connsiteX3552" fmla="*/ 428884 w 1165365"/>
              <a:gd name="connsiteY3552" fmla="*/ 916673 h 1572451"/>
              <a:gd name="connsiteX3553" fmla="*/ 430068 w 1165365"/>
              <a:gd name="connsiteY3553" fmla="*/ 918045 h 1572451"/>
              <a:gd name="connsiteX3554" fmla="*/ 430893 w 1165365"/>
              <a:gd name="connsiteY3554" fmla="*/ 919590 h 1572451"/>
              <a:gd name="connsiteX3555" fmla="*/ 432180 w 1165365"/>
              <a:gd name="connsiteY3555" fmla="*/ 921991 h 1572451"/>
              <a:gd name="connsiteX3556" fmla="*/ 433271 w 1165365"/>
              <a:gd name="connsiteY3556" fmla="*/ 923192 h 1572451"/>
              <a:gd name="connsiteX3557" fmla="*/ 433376 w 1165365"/>
              <a:gd name="connsiteY3557" fmla="*/ 924306 h 1572451"/>
              <a:gd name="connsiteX3558" fmla="*/ 433032 w 1165365"/>
              <a:gd name="connsiteY3558" fmla="*/ 925505 h 1572451"/>
              <a:gd name="connsiteX3559" fmla="*/ 432509 w 1165365"/>
              <a:gd name="connsiteY3559" fmla="*/ 926531 h 1572451"/>
              <a:gd name="connsiteX3560" fmla="*/ 431989 w 1165365"/>
              <a:gd name="connsiteY3560" fmla="*/ 927813 h 1572451"/>
              <a:gd name="connsiteX3561" fmla="*/ 431296 w 1165365"/>
              <a:gd name="connsiteY3561" fmla="*/ 929610 h 1572451"/>
              <a:gd name="connsiteX3562" fmla="*/ 430686 w 1165365"/>
              <a:gd name="connsiteY3562" fmla="*/ 930979 h 1572451"/>
              <a:gd name="connsiteX3563" fmla="*/ 429389 w 1165365"/>
              <a:gd name="connsiteY3563" fmla="*/ 934573 h 1572451"/>
              <a:gd name="connsiteX3564" fmla="*/ 428411 w 1165365"/>
              <a:gd name="connsiteY3564" fmla="*/ 935170 h 1572451"/>
              <a:gd name="connsiteX3565" fmla="*/ 426994 w 1165365"/>
              <a:gd name="connsiteY3565" fmla="*/ 936278 h 1572451"/>
              <a:gd name="connsiteX3566" fmla="*/ 425758 w 1165365"/>
              <a:gd name="connsiteY3566" fmla="*/ 937645 h 1572451"/>
              <a:gd name="connsiteX3567" fmla="*/ 424698 w 1165365"/>
              <a:gd name="connsiteY3567" fmla="*/ 938842 h 1572451"/>
              <a:gd name="connsiteX3568" fmla="*/ 423825 w 1165365"/>
              <a:gd name="connsiteY3568" fmla="*/ 940638 h 1572451"/>
              <a:gd name="connsiteX3569" fmla="*/ 423665 w 1165365"/>
              <a:gd name="connsiteY3569" fmla="*/ 942093 h 1572451"/>
              <a:gd name="connsiteX3570" fmla="*/ 423514 w 1165365"/>
              <a:gd name="connsiteY3570" fmla="*/ 944235 h 1572451"/>
              <a:gd name="connsiteX3571" fmla="*/ 423535 w 1165365"/>
              <a:gd name="connsiteY3571" fmla="*/ 945775 h 1572451"/>
              <a:gd name="connsiteX3572" fmla="*/ 424188 w 1165365"/>
              <a:gd name="connsiteY3572" fmla="*/ 947747 h 1572451"/>
              <a:gd name="connsiteX3573" fmla="*/ 425197 w 1165365"/>
              <a:gd name="connsiteY3573" fmla="*/ 949462 h 1572451"/>
              <a:gd name="connsiteX3574" fmla="*/ 426202 w 1165365"/>
              <a:gd name="connsiteY3574" fmla="*/ 951008 h 1572451"/>
              <a:gd name="connsiteX3575" fmla="*/ 426484 w 1165365"/>
              <a:gd name="connsiteY3575" fmla="*/ 951949 h 1572451"/>
              <a:gd name="connsiteX3576" fmla="*/ 426681 w 1165365"/>
              <a:gd name="connsiteY3576" fmla="*/ 953321 h 1572451"/>
              <a:gd name="connsiteX3577" fmla="*/ 425267 w 1165365"/>
              <a:gd name="connsiteY3577" fmla="*/ 954858 h 1572451"/>
              <a:gd name="connsiteX3578" fmla="*/ 422410 w 1165365"/>
              <a:gd name="connsiteY3578" fmla="*/ 955622 h 1572451"/>
              <a:gd name="connsiteX3579" fmla="*/ 418736 w 1165365"/>
              <a:gd name="connsiteY3579" fmla="*/ 955525 h 1572451"/>
              <a:gd name="connsiteX3580" fmla="*/ 416156 w 1165365"/>
              <a:gd name="connsiteY3580" fmla="*/ 953980 h 1572451"/>
              <a:gd name="connsiteX3581" fmla="*/ 415605 w 1165365"/>
              <a:gd name="connsiteY3581" fmla="*/ 953290 h 1572451"/>
              <a:gd name="connsiteX3582" fmla="*/ 413576 w 1165365"/>
              <a:gd name="connsiteY3582" fmla="*/ 955054 h 1572451"/>
              <a:gd name="connsiteX3583" fmla="*/ 412853 w 1165365"/>
              <a:gd name="connsiteY3583" fmla="*/ 953370 h 1572451"/>
              <a:gd name="connsiteX3584" fmla="*/ 410906 w 1165365"/>
              <a:gd name="connsiteY3584" fmla="*/ 954023 h 1572451"/>
              <a:gd name="connsiteX3585" fmla="*/ 408474 w 1165365"/>
              <a:gd name="connsiteY3585" fmla="*/ 949709 h 1572451"/>
              <a:gd name="connsiteX3586" fmla="*/ 408749 w 1165365"/>
              <a:gd name="connsiteY3586" fmla="*/ 948226 h 1572451"/>
              <a:gd name="connsiteX3587" fmla="*/ 408198 w 1165365"/>
              <a:gd name="connsiteY3587" fmla="*/ 947474 h 1572451"/>
              <a:gd name="connsiteX3588" fmla="*/ 406277 w 1165365"/>
              <a:gd name="connsiteY3588" fmla="*/ 948040 h 1572451"/>
              <a:gd name="connsiteX3589" fmla="*/ 405134 w 1165365"/>
              <a:gd name="connsiteY3589" fmla="*/ 948377 h 1572451"/>
              <a:gd name="connsiteX3590" fmla="*/ 404139 w 1165365"/>
              <a:gd name="connsiteY3590" fmla="*/ 948669 h 1572451"/>
              <a:gd name="connsiteX3591" fmla="*/ 403803 w 1165365"/>
              <a:gd name="connsiteY3591" fmla="*/ 948769 h 1572451"/>
              <a:gd name="connsiteX3592" fmla="*/ 403250 w 1165365"/>
              <a:gd name="connsiteY3592" fmla="*/ 948141 h 1572451"/>
              <a:gd name="connsiteX3593" fmla="*/ 402969 w 1165365"/>
              <a:gd name="connsiteY3593" fmla="*/ 946153 h 1572451"/>
              <a:gd name="connsiteX3594" fmla="*/ 401791 w 1165365"/>
              <a:gd name="connsiteY3594" fmla="*/ 945455 h 1572451"/>
              <a:gd name="connsiteX3595" fmla="*/ 402249 w 1165365"/>
              <a:gd name="connsiteY3595" fmla="*/ 944222 h 1572451"/>
              <a:gd name="connsiteX3596" fmla="*/ 398811 w 1165365"/>
              <a:gd name="connsiteY3596" fmla="*/ 944292 h 1572451"/>
              <a:gd name="connsiteX3597" fmla="*/ 397161 w 1165365"/>
              <a:gd name="connsiteY3597" fmla="*/ 945878 h 1572451"/>
              <a:gd name="connsiteX3598" fmla="*/ 396603 w 1165365"/>
              <a:gd name="connsiteY3598" fmla="*/ 945559 h 1572451"/>
              <a:gd name="connsiteX3599" fmla="*/ 395511 w 1165365"/>
              <a:gd name="connsiteY3599" fmla="*/ 943497 h 1572451"/>
              <a:gd name="connsiteX3600" fmla="*/ 395334 w 1165365"/>
              <a:gd name="connsiteY3600" fmla="*/ 943483 h 1572451"/>
              <a:gd name="connsiteX3601" fmla="*/ 394698 w 1165365"/>
              <a:gd name="connsiteY3601" fmla="*/ 943424 h 1572451"/>
              <a:gd name="connsiteX3602" fmla="*/ 393743 w 1165365"/>
              <a:gd name="connsiteY3602" fmla="*/ 944586 h 1572451"/>
              <a:gd name="connsiteX3603" fmla="*/ 392805 w 1165365"/>
              <a:gd name="connsiteY3603" fmla="*/ 944634 h 1572451"/>
              <a:gd name="connsiteX3604" fmla="*/ 391204 w 1165365"/>
              <a:gd name="connsiteY3604" fmla="*/ 943121 h 1572451"/>
              <a:gd name="connsiteX3605" fmla="*/ 390643 w 1165365"/>
              <a:gd name="connsiteY3605" fmla="*/ 943051 h 1572451"/>
              <a:gd name="connsiteX3606" fmla="*/ 390647 w 1165365"/>
              <a:gd name="connsiteY3606" fmla="*/ 942802 h 1572451"/>
              <a:gd name="connsiteX3607" fmla="*/ 390663 w 1165365"/>
              <a:gd name="connsiteY3607" fmla="*/ 941751 h 1572451"/>
              <a:gd name="connsiteX3608" fmla="*/ 390174 w 1165365"/>
              <a:gd name="connsiteY3608" fmla="*/ 941061 h 1572451"/>
              <a:gd name="connsiteX3609" fmla="*/ 389700 w 1165365"/>
              <a:gd name="connsiteY3609" fmla="*/ 941086 h 1572451"/>
              <a:gd name="connsiteX3610" fmla="*/ 389211 w 1165365"/>
              <a:gd name="connsiteY3610" fmla="*/ 941125 h 1572451"/>
              <a:gd name="connsiteX3611" fmla="*/ 388413 w 1165365"/>
              <a:gd name="connsiteY3611" fmla="*/ 941653 h 1572451"/>
              <a:gd name="connsiteX3612" fmla="*/ 388011 w 1165365"/>
              <a:gd name="connsiteY3612" fmla="*/ 939944 h 1572451"/>
              <a:gd name="connsiteX3613" fmla="*/ 387769 w 1165365"/>
              <a:gd name="connsiteY3613" fmla="*/ 938917 h 1572451"/>
              <a:gd name="connsiteX3614" fmla="*/ 387339 w 1165365"/>
              <a:gd name="connsiteY3614" fmla="*/ 939282 h 1572451"/>
              <a:gd name="connsiteX3615" fmla="*/ 386085 w 1165365"/>
              <a:gd name="connsiteY3615" fmla="*/ 940342 h 1572451"/>
              <a:gd name="connsiteX3616" fmla="*/ 385679 w 1165365"/>
              <a:gd name="connsiteY3616" fmla="*/ 940683 h 1572451"/>
              <a:gd name="connsiteX3617" fmla="*/ 384786 w 1165365"/>
              <a:gd name="connsiteY3617" fmla="*/ 941120 h 1572451"/>
              <a:gd name="connsiteX3618" fmla="*/ 383221 w 1165365"/>
              <a:gd name="connsiteY3618" fmla="*/ 941885 h 1572451"/>
              <a:gd name="connsiteX3619" fmla="*/ 381910 w 1165365"/>
              <a:gd name="connsiteY3619" fmla="*/ 941864 h 1572451"/>
              <a:gd name="connsiteX3620" fmla="*/ 381714 w 1165365"/>
              <a:gd name="connsiteY3620" fmla="*/ 938392 h 1572451"/>
              <a:gd name="connsiteX3621" fmla="*/ 379699 w 1165365"/>
              <a:gd name="connsiteY3621" fmla="*/ 941646 h 1572451"/>
              <a:gd name="connsiteX3622" fmla="*/ 378287 w 1165365"/>
              <a:gd name="connsiteY3622" fmla="*/ 941686 h 1572451"/>
              <a:gd name="connsiteX3623" fmla="*/ 378012 w 1165365"/>
              <a:gd name="connsiteY3623" fmla="*/ 941490 h 1572451"/>
              <a:gd name="connsiteX3624" fmla="*/ 377484 w 1165365"/>
              <a:gd name="connsiteY3624" fmla="*/ 941115 h 1572451"/>
              <a:gd name="connsiteX3625" fmla="*/ 375775 w 1165365"/>
              <a:gd name="connsiteY3625" fmla="*/ 942453 h 1572451"/>
              <a:gd name="connsiteX3626" fmla="*/ 375293 w 1165365"/>
              <a:gd name="connsiteY3626" fmla="*/ 941269 h 1572451"/>
              <a:gd name="connsiteX3627" fmla="*/ 375876 w 1165365"/>
              <a:gd name="connsiteY3627" fmla="*/ 939328 h 1572451"/>
              <a:gd name="connsiteX3628" fmla="*/ 376480 w 1165365"/>
              <a:gd name="connsiteY3628" fmla="*/ 937321 h 1572451"/>
              <a:gd name="connsiteX3629" fmla="*/ 375814 w 1165365"/>
              <a:gd name="connsiteY3629" fmla="*/ 935948 h 1572451"/>
              <a:gd name="connsiteX3630" fmla="*/ 375186 w 1165365"/>
              <a:gd name="connsiteY3630" fmla="*/ 936125 h 1572451"/>
              <a:gd name="connsiteX3631" fmla="*/ 374719 w 1165365"/>
              <a:gd name="connsiteY3631" fmla="*/ 938038 h 1572451"/>
              <a:gd name="connsiteX3632" fmla="*/ 374094 w 1165365"/>
              <a:gd name="connsiteY3632" fmla="*/ 937940 h 1572451"/>
              <a:gd name="connsiteX3633" fmla="*/ 373846 w 1165365"/>
              <a:gd name="connsiteY3633" fmla="*/ 937900 h 1572451"/>
              <a:gd name="connsiteX3634" fmla="*/ 372246 w 1165365"/>
              <a:gd name="connsiteY3634" fmla="*/ 936203 h 1572451"/>
              <a:gd name="connsiteX3635" fmla="*/ 371556 w 1165365"/>
              <a:gd name="connsiteY3635" fmla="*/ 936317 h 1572451"/>
              <a:gd name="connsiteX3636" fmla="*/ 370817 w 1165365"/>
              <a:gd name="connsiteY3636" fmla="*/ 937680 h 1572451"/>
              <a:gd name="connsiteX3637" fmla="*/ 369812 w 1165365"/>
              <a:gd name="connsiteY3637" fmla="*/ 938036 h 1572451"/>
              <a:gd name="connsiteX3638" fmla="*/ 368883 w 1165365"/>
              <a:gd name="connsiteY3638" fmla="*/ 938366 h 1572451"/>
              <a:gd name="connsiteX3639" fmla="*/ 367465 w 1165365"/>
              <a:gd name="connsiteY3639" fmla="*/ 938175 h 1572451"/>
              <a:gd name="connsiteX3640" fmla="*/ 365675 w 1165365"/>
              <a:gd name="connsiteY3640" fmla="*/ 936725 h 1572451"/>
              <a:gd name="connsiteX3641" fmla="*/ 364206 w 1165365"/>
              <a:gd name="connsiteY3641" fmla="*/ 936453 h 1572451"/>
              <a:gd name="connsiteX3642" fmla="*/ 363119 w 1165365"/>
              <a:gd name="connsiteY3642" fmla="*/ 936252 h 1572451"/>
              <a:gd name="connsiteX3643" fmla="*/ 362315 w 1165365"/>
              <a:gd name="connsiteY3643" fmla="*/ 935683 h 1572451"/>
              <a:gd name="connsiteX3644" fmla="*/ 362270 w 1165365"/>
              <a:gd name="connsiteY3644" fmla="*/ 932226 h 1572451"/>
              <a:gd name="connsiteX3645" fmla="*/ 362257 w 1165365"/>
              <a:gd name="connsiteY3645" fmla="*/ 931283 h 1572451"/>
              <a:gd name="connsiteX3646" fmla="*/ 361844 w 1165365"/>
              <a:gd name="connsiteY3646" fmla="*/ 929790 h 1572451"/>
              <a:gd name="connsiteX3647" fmla="*/ 360979 w 1165365"/>
              <a:gd name="connsiteY3647" fmla="*/ 929095 h 1572451"/>
              <a:gd name="connsiteX3648" fmla="*/ 359339 w 1165365"/>
              <a:gd name="connsiteY3648" fmla="*/ 928866 h 1572451"/>
              <a:gd name="connsiteX3649" fmla="*/ 358484 w 1165365"/>
              <a:gd name="connsiteY3649" fmla="*/ 928749 h 1572451"/>
              <a:gd name="connsiteX3650" fmla="*/ 356572 w 1165365"/>
              <a:gd name="connsiteY3650" fmla="*/ 926984 h 1572451"/>
              <a:gd name="connsiteX3651" fmla="*/ 355702 w 1165365"/>
              <a:gd name="connsiteY3651" fmla="*/ 926667 h 1572451"/>
              <a:gd name="connsiteX3652" fmla="*/ 355329 w 1165365"/>
              <a:gd name="connsiteY3652" fmla="*/ 926531 h 1572451"/>
              <a:gd name="connsiteX3653" fmla="*/ 353263 w 1165365"/>
              <a:gd name="connsiteY3653" fmla="*/ 926687 h 1572451"/>
              <a:gd name="connsiteX3654" fmla="*/ 353124 w 1165365"/>
              <a:gd name="connsiteY3654" fmla="*/ 926618 h 1572451"/>
              <a:gd name="connsiteX3655" fmla="*/ 351464 w 1165365"/>
              <a:gd name="connsiteY3655" fmla="*/ 925794 h 1572451"/>
              <a:gd name="connsiteX3656" fmla="*/ 349901 w 1165365"/>
              <a:gd name="connsiteY3656" fmla="*/ 925831 h 1572451"/>
              <a:gd name="connsiteX3657" fmla="*/ 348253 w 1165365"/>
              <a:gd name="connsiteY3657" fmla="*/ 927295 h 1572451"/>
              <a:gd name="connsiteX3658" fmla="*/ 345873 w 1165365"/>
              <a:gd name="connsiteY3658" fmla="*/ 927570 h 1572451"/>
              <a:gd name="connsiteX3659" fmla="*/ 344786 w 1165365"/>
              <a:gd name="connsiteY3659" fmla="*/ 929164 h 1572451"/>
              <a:gd name="connsiteX3660" fmla="*/ 344552 w 1165365"/>
              <a:gd name="connsiteY3660" fmla="*/ 929311 h 1572451"/>
              <a:gd name="connsiteX3661" fmla="*/ 342767 w 1165365"/>
              <a:gd name="connsiteY3661" fmla="*/ 930436 h 1572451"/>
              <a:gd name="connsiteX3662" fmla="*/ 340649 w 1165365"/>
              <a:gd name="connsiteY3662" fmla="*/ 929847 h 1572451"/>
              <a:gd name="connsiteX3663" fmla="*/ 339855 w 1165365"/>
              <a:gd name="connsiteY3663" fmla="*/ 930153 h 1572451"/>
              <a:gd name="connsiteX3664" fmla="*/ 338322 w 1165365"/>
              <a:gd name="connsiteY3664" fmla="*/ 930742 h 1572451"/>
              <a:gd name="connsiteX3665" fmla="*/ 345156 w 1165365"/>
              <a:gd name="connsiteY3665" fmla="*/ 934982 h 1572451"/>
              <a:gd name="connsiteX3666" fmla="*/ 346178 w 1165365"/>
              <a:gd name="connsiteY3666" fmla="*/ 935775 h 1572451"/>
              <a:gd name="connsiteX3667" fmla="*/ 347021 w 1165365"/>
              <a:gd name="connsiteY3667" fmla="*/ 937008 h 1572451"/>
              <a:gd name="connsiteX3668" fmla="*/ 347675 w 1165365"/>
              <a:gd name="connsiteY3668" fmla="*/ 937801 h 1572451"/>
              <a:gd name="connsiteX3669" fmla="*/ 347783 w 1165365"/>
              <a:gd name="connsiteY3669" fmla="*/ 938944 h 1572451"/>
              <a:gd name="connsiteX3670" fmla="*/ 347901 w 1165365"/>
              <a:gd name="connsiteY3670" fmla="*/ 940966 h 1572451"/>
              <a:gd name="connsiteX3671" fmla="*/ 347921 w 1165365"/>
              <a:gd name="connsiteY3671" fmla="*/ 942372 h 1572451"/>
              <a:gd name="connsiteX3672" fmla="*/ 347860 w 1165365"/>
              <a:gd name="connsiteY3672" fmla="*/ 944835 h 1572451"/>
              <a:gd name="connsiteX3673" fmla="*/ 347891 w 1165365"/>
              <a:gd name="connsiteY3673" fmla="*/ 947207 h 1572451"/>
              <a:gd name="connsiteX3674" fmla="*/ 347829 w 1165365"/>
              <a:gd name="connsiteY3674" fmla="*/ 949405 h 1572451"/>
              <a:gd name="connsiteX3675" fmla="*/ 347304 w 1165365"/>
              <a:gd name="connsiteY3675" fmla="*/ 951514 h 1572451"/>
              <a:gd name="connsiteX3676" fmla="*/ 347231 w 1165365"/>
              <a:gd name="connsiteY3676" fmla="*/ 952832 h 1572451"/>
              <a:gd name="connsiteX3677" fmla="*/ 347155 w 1165365"/>
              <a:gd name="connsiteY3677" fmla="*/ 954064 h 1572451"/>
              <a:gd name="connsiteX3678" fmla="*/ 346521 w 1165365"/>
              <a:gd name="connsiteY3678" fmla="*/ 954765 h 1572451"/>
              <a:gd name="connsiteX3679" fmla="*/ 345429 w 1165365"/>
              <a:gd name="connsiteY3679" fmla="*/ 955641 h 1572451"/>
              <a:gd name="connsiteX3680" fmla="*/ 344235 w 1165365"/>
              <a:gd name="connsiteY3680" fmla="*/ 955813 h 1572451"/>
              <a:gd name="connsiteX3681" fmla="*/ 342211 w 1165365"/>
              <a:gd name="connsiteY3681" fmla="*/ 955808 h 1572451"/>
              <a:gd name="connsiteX3682" fmla="*/ 340644 w 1165365"/>
              <a:gd name="connsiteY3682" fmla="*/ 955540 h 1572451"/>
              <a:gd name="connsiteX3683" fmla="*/ 339264 w 1165365"/>
              <a:gd name="connsiteY3683" fmla="*/ 955537 h 1572451"/>
              <a:gd name="connsiteX3684" fmla="*/ 336506 w 1165365"/>
              <a:gd name="connsiteY3684" fmla="*/ 955617 h 1572451"/>
              <a:gd name="connsiteX3685" fmla="*/ 334209 w 1165365"/>
              <a:gd name="connsiteY3685" fmla="*/ 955699 h 1572451"/>
              <a:gd name="connsiteX3686" fmla="*/ 331269 w 1165365"/>
              <a:gd name="connsiteY3686" fmla="*/ 955955 h 1572451"/>
              <a:gd name="connsiteX3687" fmla="*/ 328051 w 1165365"/>
              <a:gd name="connsiteY3687" fmla="*/ 956034 h 1572451"/>
              <a:gd name="connsiteX3688" fmla="*/ 324923 w 1165365"/>
              <a:gd name="connsiteY3688" fmla="*/ 956026 h 1572451"/>
              <a:gd name="connsiteX3689" fmla="*/ 321888 w 1165365"/>
              <a:gd name="connsiteY3689" fmla="*/ 956018 h 1572451"/>
              <a:gd name="connsiteX3690" fmla="*/ 318943 w 1165365"/>
              <a:gd name="connsiteY3690" fmla="*/ 955923 h 1572451"/>
              <a:gd name="connsiteX3691" fmla="*/ 317563 w 1165365"/>
              <a:gd name="connsiteY3691" fmla="*/ 955831 h 1572451"/>
              <a:gd name="connsiteX3692" fmla="*/ 316184 w 1165365"/>
              <a:gd name="connsiteY3692" fmla="*/ 955914 h 1572451"/>
              <a:gd name="connsiteX3693" fmla="*/ 313333 w 1165365"/>
              <a:gd name="connsiteY3693" fmla="*/ 955908 h 1572451"/>
              <a:gd name="connsiteX3694" fmla="*/ 312725 w 1165365"/>
              <a:gd name="connsiteY3694" fmla="*/ 955988 h 1572451"/>
              <a:gd name="connsiteX3695" fmla="*/ 311405 w 1165365"/>
              <a:gd name="connsiteY3695" fmla="*/ 956166 h 1572451"/>
              <a:gd name="connsiteX3696" fmla="*/ 309927 w 1165365"/>
              <a:gd name="connsiteY3696" fmla="*/ 955635 h 1572451"/>
              <a:gd name="connsiteX3697" fmla="*/ 308262 w 1165365"/>
              <a:gd name="connsiteY3697" fmla="*/ 955015 h 1572451"/>
              <a:gd name="connsiteX3698" fmla="*/ 306509 w 1165365"/>
              <a:gd name="connsiteY3698" fmla="*/ 954570 h 1572451"/>
              <a:gd name="connsiteX3699" fmla="*/ 305121 w 1165365"/>
              <a:gd name="connsiteY3699" fmla="*/ 953951 h 1572451"/>
              <a:gd name="connsiteX3700" fmla="*/ 303829 w 1165365"/>
              <a:gd name="connsiteY3700" fmla="*/ 953596 h 1572451"/>
              <a:gd name="connsiteX3701" fmla="*/ 302263 w 1165365"/>
              <a:gd name="connsiteY3701" fmla="*/ 953416 h 1572451"/>
              <a:gd name="connsiteX3702" fmla="*/ 300515 w 1165365"/>
              <a:gd name="connsiteY3702" fmla="*/ 953324 h 1572451"/>
              <a:gd name="connsiteX3703" fmla="*/ 298492 w 1165365"/>
              <a:gd name="connsiteY3703" fmla="*/ 953406 h 1572451"/>
              <a:gd name="connsiteX3704" fmla="*/ 296844 w 1165365"/>
              <a:gd name="connsiteY3704" fmla="*/ 953929 h 1572451"/>
              <a:gd name="connsiteX3705" fmla="*/ 295747 w 1165365"/>
              <a:gd name="connsiteY3705" fmla="*/ 954541 h 1572451"/>
              <a:gd name="connsiteX3706" fmla="*/ 294292 w 1165365"/>
              <a:gd name="connsiteY3706" fmla="*/ 955769 h 1572451"/>
              <a:gd name="connsiteX3707" fmla="*/ 293283 w 1165365"/>
              <a:gd name="connsiteY3707" fmla="*/ 955942 h 1572451"/>
              <a:gd name="connsiteX3708" fmla="*/ 292088 w 1165365"/>
              <a:gd name="connsiteY3708" fmla="*/ 955939 h 1572451"/>
              <a:gd name="connsiteX3709" fmla="*/ 290340 w 1165365"/>
              <a:gd name="connsiteY3709" fmla="*/ 955934 h 1572451"/>
              <a:gd name="connsiteX3710" fmla="*/ 287580 w 1165365"/>
              <a:gd name="connsiteY3710" fmla="*/ 955926 h 1572451"/>
              <a:gd name="connsiteX3711" fmla="*/ 286204 w 1165365"/>
              <a:gd name="connsiteY3711" fmla="*/ 956274 h 1572451"/>
              <a:gd name="connsiteX3712" fmla="*/ 285114 w 1165365"/>
              <a:gd name="connsiteY3712" fmla="*/ 957151 h 1572451"/>
              <a:gd name="connsiteX3713" fmla="*/ 284197 w 1165365"/>
              <a:gd name="connsiteY3713" fmla="*/ 957412 h 1572451"/>
              <a:gd name="connsiteX3714" fmla="*/ 282632 w 1165365"/>
              <a:gd name="connsiteY3714" fmla="*/ 957232 h 1572451"/>
              <a:gd name="connsiteX3715" fmla="*/ 280516 w 1165365"/>
              <a:gd name="connsiteY3715" fmla="*/ 957226 h 1572451"/>
              <a:gd name="connsiteX3716" fmla="*/ 278861 w 1165365"/>
              <a:gd name="connsiteY3716" fmla="*/ 957309 h 1572451"/>
              <a:gd name="connsiteX3717" fmla="*/ 276842 w 1165365"/>
              <a:gd name="connsiteY3717" fmla="*/ 957568 h 1572451"/>
              <a:gd name="connsiteX3718" fmla="*/ 275556 w 1165365"/>
              <a:gd name="connsiteY3718" fmla="*/ 957741 h 1572451"/>
              <a:gd name="connsiteX3719" fmla="*/ 274090 w 1165365"/>
              <a:gd name="connsiteY3719" fmla="*/ 958176 h 1572451"/>
              <a:gd name="connsiteX3720" fmla="*/ 273089 w 1165365"/>
              <a:gd name="connsiteY3720" fmla="*/ 958966 h 1572451"/>
              <a:gd name="connsiteX3721" fmla="*/ 271533 w 1165365"/>
              <a:gd name="connsiteY3721" fmla="*/ 959576 h 1572451"/>
              <a:gd name="connsiteX3722" fmla="*/ 270164 w 1165365"/>
              <a:gd name="connsiteY3722" fmla="*/ 960364 h 1572451"/>
              <a:gd name="connsiteX3723" fmla="*/ 268424 w 1165365"/>
              <a:gd name="connsiteY3723" fmla="*/ 960975 h 1572451"/>
              <a:gd name="connsiteX3724" fmla="*/ 267417 w 1165365"/>
              <a:gd name="connsiteY3724" fmla="*/ 961324 h 1572451"/>
              <a:gd name="connsiteX3725" fmla="*/ 266135 w 1165365"/>
              <a:gd name="connsiteY3725" fmla="*/ 961672 h 1572451"/>
              <a:gd name="connsiteX3726" fmla="*/ 264016 w 1165365"/>
              <a:gd name="connsiteY3726" fmla="*/ 961490 h 1572451"/>
              <a:gd name="connsiteX3727" fmla="*/ 262912 w 1165365"/>
              <a:gd name="connsiteY3727" fmla="*/ 961399 h 1572451"/>
              <a:gd name="connsiteX3728" fmla="*/ 261342 w 1165365"/>
              <a:gd name="connsiteY3728" fmla="*/ 960956 h 1572451"/>
              <a:gd name="connsiteX3729" fmla="*/ 259864 w 1165365"/>
              <a:gd name="connsiteY3729" fmla="*/ 960513 h 1572451"/>
              <a:gd name="connsiteX3730" fmla="*/ 258479 w 1165365"/>
              <a:gd name="connsiteY3730" fmla="*/ 960069 h 1572451"/>
              <a:gd name="connsiteX3731" fmla="*/ 256450 w 1165365"/>
              <a:gd name="connsiteY3731" fmla="*/ 959625 h 1572451"/>
              <a:gd name="connsiteX3732" fmla="*/ 254978 w 1165365"/>
              <a:gd name="connsiteY3732" fmla="*/ 959576 h 1572451"/>
              <a:gd name="connsiteX3733" fmla="*/ 253690 w 1165365"/>
              <a:gd name="connsiteY3733" fmla="*/ 959616 h 1572451"/>
              <a:gd name="connsiteX3734" fmla="*/ 252910 w 1165365"/>
              <a:gd name="connsiteY3734" fmla="*/ 959659 h 1572451"/>
              <a:gd name="connsiteX3735" fmla="*/ 251762 w 1165365"/>
              <a:gd name="connsiteY3735" fmla="*/ 959831 h 1572451"/>
              <a:gd name="connsiteX3736" fmla="*/ 250938 w 1165365"/>
              <a:gd name="connsiteY3736" fmla="*/ 960092 h 1572451"/>
              <a:gd name="connsiteX3737" fmla="*/ 250075 w 1165365"/>
              <a:gd name="connsiteY3737" fmla="*/ 960882 h 1572451"/>
              <a:gd name="connsiteX3738" fmla="*/ 248986 w 1165365"/>
              <a:gd name="connsiteY3738" fmla="*/ 961978 h 1572451"/>
              <a:gd name="connsiteX3739" fmla="*/ 248034 w 1165365"/>
              <a:gd name="connsiteY3739" fmla="*/ 963031 h 1572451"/>
              <a:gd name="connsiteX3740" fmla="*/ 247356 w 1165365"/>
              <a:gd name="connsiteY3740" fmla="*/ 963951 h 1572451"/>
              <a:gd name="connsiteX3741" fmla="*/ 246589 w 1165365"/>
              <a:gd name="connsiteY3741" fmla="*/ 965004 h 1572451"/>
              <a:gd name="connsiteX3742" fmla="*/ 246092 w 1165365"/>
              <a:gd name="connsiteY3742" fmla="*/ 965750 h 1572451"/>
              <a:gd name="connsiteX3743" fmla="*/ 245868 w 1165365"/>
              <a:gd name="connsiteY3743" fmla="*/ 966190 h 1572451"/>
              <a:gd name="connsiteX3744" fmla="*/ 244911 w 1165365"/>
              <a:gd name="connsiteY3744" fmla="*/ 966845 h 1572451"/>
              <a:gd name="connsiteX3745" fmla="*/ 243259 w 1165365"/>
              <a:gd name="connsiteY3745" fmla="*/ 967194 h 1572451"/>
              <a:gd name="connsiteX3746" fmla="*/ 241976 w 1165365"/>
              <a:gd name="connsiteY3746" fmla="*/ 967454 h 1572451"/>
              <a:gd name="connsiteX3747" fmla="*/ 240872 w 1165365"/>
              <a:gd name="connsiteY3747" fmla="*/ 967450 h 1572451"/>
              <a:gd name="connsiteX3748" fmla="*/ 239126 w 1165365"/>
              <a:gd name="connsiteY3748" fmla="*/ 967490 h 1572451"/>
              <a:gd name="connsiteX3749" fmla="*/ 238212 w 1165365"/>
              <a:gd name="connsiteY3749" fmla="*/ 967928 h 1572451"/>
              <a:gd name="connsiteX3750" fmla="*/ 237250 w 1165365"/>
              <a:gd name="connsiteY3750" fmla="*/ 968320 h 1572451"/>
              <a:gd name="connsiteX3751" fmla="*/ 236248 w 1165365"/>
              <a:gd name="connsiteY3751" fmla="*/ 969022 h 1572451"/>
              <a:gd name="connsiteX3752" fmla="*/ 235838 w 1165365"/>
              <a:gd name="connsiteY3752" fmla="*/ 969328 h 1572451"/>
              <a:gd name="connsiteX3753" fmla="*/ 235113 w 1165365"/>
              <a:gd name="connsiteY3753" fmla="*/ 970204 h 1572451"/>
              <a:gd name="connsiteX3754" fmla="*/ 234523 w 1165365"/>
              <a:gd name="connsiteY3754" fmla="*/ 970730 h 1572451"/>
              <a:gd name="connsiteX3755" fmla="*/ 234073 w 1165365"/>
              <a:gd name="connsiteY3755" fmla="*/ 971520 h 1572451"/>
              <a:gd name="connsiteX3756" fmla="*/ 232878 w 1165365"/>
              <a:gd name="connsiteY3756" fmla="*/ 971517 h 1572451"/>
              <a:gd name="connsiteX3757" fmla="*/ 230667 w 1165365"/>
              <a:gd name="connsiteY3757" fmla="*/ 971247 h 1572451"/>
              <a:gd name="connsiteX3758" fmla="*/ 229099 w 1165365"/>
              <a:gd name="connsiteY3758" fmla="*/ 970892 h 1572451"/>
              <a:gd name="connsiteX3759" fmla="*/ 224866 w 1165365"/>
              <a:gd name="connsiteY3759" fmla="*/ 970793 h 1572451"/>
              <a:gd name="connsiteX3760" fmla="*/ 222384 w 1165365"/>
              <a:gd name="connsiteY3760" fmla="*/ 970786 h 1572451"/>
              <a:gd name="connsiteX3761" fmla="*/ 220624 w 1165365"/>
              <a:gd name="connsiteY3761" fmla="*/ 969903 h 1572451"/>
              <a:gd name="connsiteX3762" fmla="*/ 220153 w 1165365"/>
              <a:gd name="connsiteY3762" fmla="*/ 969022 h 1572451"/>
              <a:gd name="connsiteX3763" fmla="*/ 219951 w 1165365"/>
              <a:gd name="connsiteY3763" fmla="*/ 967615 h 1572451"/>
              <a:gd name="connsiteX3764" fmla="*/ 219380 w 1165365"/>
              <a:gd name="connsiteY3764" fmla="*/ 966206 h 1572451"/>
              <a:gd name="connsiteX3765" fmla="*/ 218806 w 1165365"/>
              <a:gd name="connsiteY3765" fmla="*/ 964535 h 1572451"/>
              <a:gd name="connsiteX3766" fmla="*/ 217594 w 1165365"/>
              <a:gd name="connsiteY3766" fmla="*/ 963389 h 1572451"/>
              <a:gd name="connsiteX3767" fmla="*/ 216581 w 1165365"/>
              <a:gd name="connsiteY3767" fmla="*/ 963211 h 1572451"/>
              <a:gd name="connsiteX3768" fmla="*/ 215477 w 1165365"/>
              <a:gd name="connsiteY3768" fmla="*/ 963207 h 1572451"/>
              <a:gd name="connsiteX3769" fmla="*/ 214100 w 1165365"/>
              <a:gd name="connsiteY3769" fmla="*/ 963379 h 1572451"/>
              <a:gd name="connsiteX3770" fmla="*/ 213181 w 1165365"/>
              <a:gd name="connsiteY3770" fmla="*/ 963465 h 1572451"/>
              <a:gd name="connsiteX3771" fmla="*/ 212364 w 1165365"/>
              <a:gd name="connsiteY3771" fmla="*/ 964254 h 1572451"/>
              <a:gd name="connsiteX3772" fmla="*/ 211272 w 1165365"/>
              <a:gd name="connsiteY3772" fmla="*/ 965130 h 1572451"/>
              <a:gd name="connsiteX3773" fmla="*/ 210732 w 1165365"/>
              <a:gd name="connsiteY3773" fmla="*/ 966008 h 1572451"/>
              <a:gd name="connsiteX3774" fmla="*/ 210287 w 1165365"/>
              <a:gd name="connsiteY3774" fmla="*/ 967149 h 1572451"/>
              <a:gd name="connsiteX3775" fmla="*/ 209748 w 1165365"/>
              <a:gd name="connsiteY3775" fmla="*/ 968116 h 1572451"/>
              <a:gd name="connsiteX3776" fmla="*/ 209764 w 1165365"/>
              <a:gd name="connsiteY3776" fmla="*/ 969345 h 1572451"/>
              <a:gd name="connsiteX3777" fmla="*/ 209782 w 1165365"/>
              <a:gd name="connsiteY3777" fmla="*/ 970665 h 1572451"/>
              <a:gd name="connsiteX3778" fmla="*/ 209510 w 1165365"/>
              <a:gd name="connsiteY3778" fmla="*/ 971015 h 1572451"/>
              <a:gd name="connsiteX3779" fmla="*/ 209532 w 1165365"/>
              <a:gd name="connsiteY3779" fmla="*/ 972686 h 1572451"/>
              <a:gd name="connsiteX3780" fmla="*/ 209062 w 1165365"/>
              <a:gd name="connsiteY3780" fmla="*/ 974086 h 1572451"/>
              <a:gd name="connsiteX3781" fmla="*/ 208824 w 1165365"/>
              <a:gd name="connsiteY3781" fmla="*/ 974794 h 1572451"/>
              <a:gd name="connsiteX3782" fmla="*/ 208933 w 1165365"/>
              <a:gd name="connsiteY3782" fmla="*/ 976113 h 1572451"/>
              <a:gd name="connsiteX3783" fmla="*/ 208691 w 1165365"/>
              <a:gd name="connsiteY3783" fmla="*/ 978662 h 1572451"/>
              <a:gd name="connsiteX3784" fmla="*/ 208987 w 1165365"/>
              <a:gd name="connsiteY3784" fmla="*/ 980157 h 1572451"/>
              <a:gd name="connsiteX3785" fmla="*/ 210021 w 1165365"/>
              <a:gd name="connsiteY3785" fmla="*/ 981830 h 1572451"/>
              <a:gd name="connsiteX3786" fmla="*/ 211144 w 1165365"/>
              <a:gd name="connsiteY3786" fmla="*/ 983239 h 1572451"/>
              <a:gd name="connsiteX3787" fmla="*/ 212083 w 1165365"/>
              <a:gd name="connsiteY3787" fmla="*/ 984737 h 1572451"/>
              <a:gd name="connsiteX3788" fmla="*/ 212650 w 1165365"/>
              <a:gd name="connsiteY3788" fmla="*/ 985881 h 1572451"/>
              <a:gd name="connsiteX3789" fmla="*/ 213873 w 1165365"/>
              <a:gd name="connsiteY3789" fmla="*/ 987994 h 1572451"/>
              <a:gd name="connsiteX3790" fmla="*/ 213891 w 1165365"/>
              <a:gd name="connsiteY3790" fmla="*/ 989314 h 1572451"/>
              <a:gd name="connsiteX3791" fmla="*/ 214010 w 1165365"/>
              <a:gd name="connsiteY3791" fmla="*/ 991423 h 1572451"/>
              <a:gd name="connsiteX3792" fmla="*/ 214308 w 1165365"/>
              <a:gd name="connsiteY3792" fmla="*/ 993006 h 1572451"/>
              <a:gd name="connsiteX3793" fmla="*/ 214880 w 1165365"/>
              <a:gd name="connsiteY3793" fmla="*/ 994590 h 1572451"/>
              <a:gd name="connsiteX3794" fmla="*/ 215724 w 1165365"/>
              <a:gd name="connsiteY3794" fmla="*/ 995823 h 1572451"/>
              <a:gd name="connsiteX3795" fmla="*/ 217310 w 1165365"/>
              <a:gd name="connsiteY3795" fmla="*/ 997497 h 1572451"/>
              <a:gd name="connsiteX3796" fmla="*/ 219360 w 1165365"/>
              <a:gd name="connsiteY3796" fmla="*/ 999525 h 1572451"/>
              <a:gd name="connsiteX3797" fmla="*/ 221131 w 1165365"/>
              <a:gd name="connsiteY3797" fmla="*/ 1001288 h 1572451"/>
              <a:gd name="connsiteX3798" fmla="*/ 223556 w 1165365"/>
              <a:gd name="connsiteY3798" fmla="*/ 1003845 h 1572451"/>
              <a:gd name="connsiteX3799" fmla="*/ 225137 w 1165365"/>
              <a:gd name="connsiteY3799" fmla="*/ 1005168 h 1572451"/>
              <a:gd name="connsiteX3800" fmla="*/ 226437 w 1165365"/>
              <a:gd name="connsiteY3800" fmla="*/ 1006137 h 1572451"/>
              <a:gd name="connsiteX3801" fmla="*/ 228203 w 1165365"/>
              <a:gd name="connsiteY3801" fmla="*/ 1007460 h 1572451"/>
              <a:gd name="connsiteX3802" fmla="*/ 228671 w 1165365"/>
              <a:gd name="connsiteY3802" fmla="*/ 1008289 h 1572451"/>
              <a:gd name="connsiteX3803" fmla="*/ 228599 w 1165365"/>
              <a:gd name="connsiteY3803" fmla="*/ 1009660 h 1572451"/>
              <a:gd name="connsiteX3804" fmla="*/ 228429 w 1165365"/>
              <a:gd name="connsiteY3804" fmla="*/ 1010626 h 1572451"/>
              <a:gd name="connsiteX3805" fmla="*/ 227886 w 1165365"/>
              <a:gd name="connsiteY3805" fmla="*/ 1011329 h 1572451"/>
              <a:gd name="connsiteX3806" fmla="*/ 227628 w 1165365"/>
              <a:gd name="connsiteY3806" fmla="*/ 1012647 h 1572451"/>
              <a:gd name="connsiteX3807" fmla="*/ 227090 w 1165365"/>
              <a:gd name="connsiteY3807" fmla="*/ 1013788 h 1572451"/>
              <a:gd name="connsiteX3808" fmla="*/ 226642 w 1165365"/>
              <a:gd name="connsiteY3808" fmla="*/ 1014666 h 1572451"/>
              <a:gd name="connsiteX3809" fmla="*/ 225961 w 1165365"/>
              <a:gd name="connsiteY3809" fmla="*/ 1015477 h 1572451"/>
              <a:gd name="connsiteX3810" fmla="*/ 226112 w 1165365"/>
              <a:gd name="connsiteY3810" fmla="*/ 1016334 h 1572451"/>
              <a:gd name="connsiteX3811" fmla="*/ 225942 w 1165365"/>
              <a:gd name="connsiteY3811" fmla="*/ 1017389 h 1572451"/>
              <a:gd name="connsiteX3812" fmla="*/ 226143 w 1165365"/>
              <a:gd name="connsiteY3812" fmla="*/ 1018620 h 1572451"/>
              <a:gd name="connsiteX3813" fmla="*/ 227274 w 1165365"/>
              <a:gd name="connsiteY3813" fmla="*/ 1020734 h 1572451"/>
              <a:gd name="connsiteX3814" fmla="*/ 228020 w 1165365"/>
              <a:gd name="connsiteY3814" fmla="*/ 1021527 h 1572451"/>
              <a:gd name="connsiteX3815" fmla="*/ 229047 w 1165365"/>
              <a:gd name="connsiteY3815" fmla="*/ 1022584 h 1572451"/>
              <a:gd name="connsiteX3816" fmla="*/ 230165 w 1165365"/>
              <a:gd name="connsiteY3816" fmla="*/ 1023818 h 1572451"/>
              <a:gd name="connsiteX3817" fmla="*/ 231933 w 1165365"/>
              <a:gd name="connsiteY3817" fmla="*/ 1025317 h 1572451"/>
              <a:gd name="connsiteX3818" fmla="*/ 232131 w 1165365"/>
              <a:gd name="connsiteY3818" fmla="*/ 1026285 h 1572451"/>
              <a:gd name="connsiteX3819" fmla="*/ 232047 w 1165365"/>
              <a:gd name="connsiteY3819" fmla="*/ 1026989 h 1572451"/>
              <a:gd name="connsiteX3820" fmla="*/ 231501 w 1165365"/>
              <a:gd name="connsiteY3820" fmla="*/ 1027427 h 1572451"/>
              <a:gd name="connsiteX3821" fmla="*/ 230491 w 1165365"/>
              <a:gd name="connsiteY3821" fmla="*/ 1027512 h 1572451"/>
              <a:gd name="connsiteX3822" fmla="*/ 229398 w 1165365"/>
              <a:gd name="connsiteY3822" fmla="*/ 1028388 h 1572451"/>
              <a:gd name="connsiteX3823" fmla="*/ 227933 w 1165365"/>
              <a:gd name="connsiteY3823" fmla="*/ 1028823 h 1572451"/>
              <a:gd name="connsiteX3824" fmla="*/ 226647 w 1165365"/>
              <a:gd name="connsiteY3824" fmla="*/ 1028908 h 1572451"/>
              <a:gd name="connsiteX3825" fmla="*/ 225477 w 1165365"/>
              <a:gd name="connsiteY3825" fmla="*/ 1032816 h 1572451"/>
              <a:gd name="connsiteX3826" fmla="*/ 224817 w 1165365"/>
              <a:gd name="connsiteY3826" fmla="*/ 1033540 h 1572451"/>
              <a:gd name="connsiteX3827" fmla="*/ 223640 w 1165365"/>
              <a:gd name="connsiteY3827" fmla="*/ 1034835 h 1572451"/>
              <a:gd name="connsiteX3828" fmla="*/ 224060 w 1165365"/>
              <a:gd name="connsiteY3828" fmla="*/ 1036080 h 1572451"/>
              <a:gd name="connsiteX3829" fmla="*/ 224496 w 1165365"/>
              <a:gd name="connsiteY3829" fmla="*/ 1036796 h 1572451"/>
              <a:gd name="connsiteX3830" fmla="*/ 224704 w 1165365"/>
              <a:gd name="connsiteY3830" fmla="*/ 1037138 h 1572451"/>
              <a:gd name="connsiteX3831" fmla="*/ 225384 w 1165365"/>
              <a:gd name="connsiteY3831" fmla="*/ 1038251 h 1572451"/>
              <a:gd name="connsiteX3832" fmla="*/ 227601 w 1165365"/>
              <a:gd name="connsiteY3832" fmla="*/ 1041886 h 1572451"/>
              <a:gd name="connsiteX3833" fmla="*/ 235802 w 1165365"/>
              <a:gd name="connsiteY3833" fmla="*/ 1049367 h 1572451"/>
              <a:gd name="connsiteX3834" fmla="*/ 236796 w 1165365"/>
              <a:gd name="connsiteY3834" fmla="*/ 1049689 h 1572451"/>
              <a:gd name="connsiteX3835" fmla="*/ 240804 w 1165365"/>
              <a:gd name="connsiteY3835" fmla="*/ 1053211 h 1572451"/>
              <a:gd name="connsiteX3836" fmla="*/ 243614 w 1165365"/>
              <a:gd name="connsiteY3836" fmla="*/ 1057647 h 1572451"/>
              <a:gd name="connsiteX3837" fmla="*/ 244971 w 1165365"/>
              <a:gd name="connsiteY3837" fmla="*/ 1058718 h 1572451"/>
              <a:gd name="connsiteX3838" fmla="*/ 246500 w 1165365"/>
              <a:gd name="connsiteY3838" fmla="*/ 1061030 h 1572451"/>
              <a:gd name="connsiteX3839" fmla="*/ 247588 w 1165365"/>
              <a:gd name="connsiteY3839" fmla="*/ 1061882 h 1572451"/>
              <a:gd name="connsiteX3840" fmla="*/ 251007 w 1165365"/>
              <a:gd name="connsiteY3840" fmla="*/ 1064560 h 1572451"/>
              <a:gd name="connsiteX3841" fmla="*/ 252223 w 1165365"/>
              <a:gd name="connsiteY3841" fmla="*/ 1066868 h 1572451"/>
              <a:gd name="connsiteX3842" fmla="*/ 252980 w 1165365"/>
              <a:gd name="connsiteY3842" fmla="*/ 1067559 h 1572451"/>
              <a:gd name="connsiteX3843" fmla="*/ 253394 w 1165365"/>
              <a:gd name="connsiteY3843" fmla="*/ 1067937 h 1572451"/>
              <a:gd name="connsiteX3844" fmla="*/ 254759 w 1165365"/>
              <a:gd name="connsiteY3844" fmla="*/ 1068450 h 1572451"/>
              <a:gd name="connsiteX3845" fmla="*/ 257534 w 1165365"/>
              <a:gd name="connsiteY3845" fmla="*/ 1070781 h 1572451"/>
              <a:gd name="connsiteX3846" fmla="*/ 258795 w 1165365"/>
              <a:gd name="connsiteY3846" fmla="*/ 1074389 h 1572451"/>
              <a:gd name="connsiteX3847" fmla="*/ 260569 w 1165365"/>
              <a:gd name="connsiteY3847" fmla="*/ 1076891 h 1572451"/>
              <a:gd name="connsiteX3848" fmla="*/ 261594 w 1165365"/>
              <a:gd name="connsiteY3848" fmla="*/ 1079445 h 1572451"/>
              <a:gd name="connsiteX3849" fmla="*/ 263525 w 1165365"/>
              <a:gd name="connsiteY3849" fmla="*/ 1079656 h 1572451"/>
              <a:gd name="connsiteX3850" fmla="*/ 265617 w 1165365"/>
              <a:gd name="connsiteY3850" fmla="*/ 1081729 h 1572451"/>
              <a:gd name="connsiteX3851" fmla="*/ 266348 w 1165365"/>
              <a:gd name="connsiteY3851" fmla="*/ 1082979 h 1572451"/>
              <a:gd name="connsiteX3852" fmla="*/ 265270 w 1165365"/>
              <a:gd name="connsiteY3852" fmla="*/ 1084202 h 1572451"/>
              <a:gd name="connsiteX3853" fmla="*/ 266872 w 1165365"/>
              <a:gd name="connsiteY3853" fmla="*/ 1086662 h 1572451"/>
              <a:gd name="connsiteX3854" fmla="*/ 266980 w 1165365"/>
              <a:gd name="connsiteY3854" fmla="*/ 1086826 h 1572451"/>
              <a:gd name="connsiteX3855" fmla="*/ 265649 w 1165365"/>
              <a:gd name="connsiteY3855" fmla="*/ 1092753 h 1572451"/>
              <a:gd name="connsiteX3856" fmla="*/ 264555 w 1165365"/>
              <a:gd name="connsiteY3856" fmla="*/ 1095154 h 1572451"/>
              <a:gd name="connsiteX3857" fmla="*/ 262461 w 1165365"/>
              <a:gd name="connsiteY3857" fmla="*/ 1097665 h 1572451"/>
              <a:gd name="connsiteX3858" fmla="*/ 262350 w 1165365"/>
              <a:gd name="connsiteY3858" fmla="*/ 1101132 h 1572451"/>
              <a:gd name="connsiteX3859" fmla="*/ 263203 w 1165365"/>
              <a:gd name="connsiteY3859" fmla="*/ 1102567 h 1572451"/>
              <a:gd name="connsiteX3860" fmla="*/ 264501 w 1165365"/>
              <a:gd name="connsiteY3860" fmla="*/ 1103452 h 1572451"/>
              <a:gd name="connsiteX3861" fmla="*/ 264843 w 1165365"/>
              <a:gd name="connsiteY3861" fmla="*/ 1105749 h 1572451"/>
              <a:gd name="connsiteX3862" fmla="*/ 265646 w 1165365"/>
              <a:gd name="connsiteY3862" fmla="*/ 1106317 h 1572451"/>
              <a:gd name="connsiteX3863" fmla="*/ 265927 w 1165365"/>
              <a:gd name="connsiteY3863" fmla="*/ 1108488 h 1572451"/>
              <a:gd name="connsiteX3864" fmla="*/ 267749 w 1165365"/>
              <a:gd name="connsiteY3864" fmla="*/ 1111981 h 1572451"/>
              <a:gd name="connsiteX3865" fmla="*/ 267422 w 1165365"/>
              <a:gd name="connsiteY3865" fmla="*/ 1113091 h 1572451"/>
              <a:gd name="connsiteX3866" fmla="*/ 269144 w 1165365"/>
              <a:gd name="connsiteY3866" fmla="*/ 1114788 h 1572451"/>
              <a:gd name="connsiteX3867" fmla="*/ 269788 w 1165365"/>
              <a:gd name="connsiteY3867" fmla="*/ 1116893 h 1572451"/>
              <a:gd name="connsiteX3868" fmla="*/ 271408 w 1165365"/>
              <a:gd name="connsiteY3868" fmla="*/ 1122189 h 1572451"/>
              <a:gd name="connsiteX3869" fmla="*/ 270744 w 1165365"/>
              <a:gd name="connsiteY3869" fmla="*/ 1125027 h 1572451"/>
              <a:gd name="connsiteX3870" fmla="*/ 272095 w 1165365"/>
              <a:gd name="connsiteY3870" fmla="*/ 1126533 h 1572451"/>
              <a:gd name="connsiteX3871" fmla="*/ 272350 w 1165365"/>
              <a:gd name="connsiteY3871" fmla="*/ 1130561 h 1572451"/>
              <a:gd name="connsiteX3872" fmla="*/ 271601 w 1165365"/>
              <a:gd name="connsiteY3872" fmla="*/ 1130613 h 1572451"/>
              <a:gd name="connsiteX3873" fmla="*/ 271212 w 1165365"/>
              <a:gd name="connsiteY3873" fmla="*/ 1131723 h 1572451"/>
              <a:gd name="connsiteX3874" fmla="*/ 270148 w 1165365"/>
              <a:gd name="connsiteY3874" fmla="*/ 1132080 h 1572451"/>
              <a:gd name="connsiteX3875" fmla="*/ 269937 w 1165365"/>
              <a:gd name="connsiteY3875" fmla="*/ 1133687 h 1572451"/>
              <a:gd name="connsiteX3876" fmla="*/ 268602 w 1165365"/>
              <a:gd name="connsiteY3876" fmla="*/ 1135587 h 1572451"/>
              <a:gd name="connsiteX3877" fmla="*/ 267726 w 1165365"/>
              <a:gd name="connsiteY3877" fmla="*/ 1135762 h 1572451"/>
              <a:gd name="connsiteX3878" fmla="*/ 267087 w 1165365"/>
              <a:gd name="connsiteY3878" fmla="*/ 1136867 h 1572451"/>
              <a:gd name="connsiteX3879" fmla="*/ 265587 w 1165365"/>
              <a:gd name="connsiteY3879" fmla="*/ 1137095 h 1572451"/>
              <a:gd name="connsiteX3880" fmla="*/ 263515 w 1165365"/>
              <a:gd name="connsiteY3880" fmla="*/ 1138118 h 1572451"/>
              <a:gd name="connsiteX3881" fmla="*/ 265741 w 1165365"/>
              <a:gd name="connsiteY3881" fmla="*/ 1139511 h 1572451"/>
              <a:gd name="connsiteX3882" fmla="*/ 265234 w 1165365"/>
              <a:gd name="connsiteY3882" fmla="*/ 1140125 h 1572451"/>
              <a:gd name="connsiteX3883" fmla="*/ 263859 w 1165365"/>
              <a:gd name="connsiteY3883" fmla="*/ 1140416 h 1572451"/>
              <a:gd name="connsiteX3884" fmla="*/ 262655 w 1165365"/>
              <a:gd name="connsiteY3884" fmla="*/ 1141761 h 1572451"/>
              <a:gd name="connsiteX3885" fmla="*/ 262199 w 1165365"/>
              <a:gd name="connsiteY3885" fmla="*/ 1143117 h 1572451"/>
              <a:gd name="connsiteX3886" fmla="*/ 263439 w 1165365"/>
              <a:gd name="connsiteY3886" fmla="*/ 1143629 h 1572451"/>
              <a:gd name="connsiteX3887" fmla="*/ 264585 w 1165365"/>
              <a:gd name="connsiteY3887" fmla="*/ 1146369 h 1572451"/>
              <a:gd name="connsiteX3888" fmla="*/ 266006 w 1165365"/>
              <a:gd name="connsiteY3888" fmla="*/ 1147257 h 1572451"/>
              <a:gd name="connsiteX3889" fmla="*/ 266970 w 1165365"/>
              <a:gd name="connsiteY3889" fmla="*/ 1149623 h 1572451"/>
              <a:gd name="connsiteX3890" fmla="*/ 267060 w 1165365"/>
              <a:gd name="connsiteY3890" fmla="*/ 1152100 h 1572451"/>
              <a:gd name="connsiteX3891" fmla="*/ 269902 w 1165365"/>
              <a:gd name="connsiteY3891" fmla="*/ 1153874 h 1572451"/>
              <a:gd name="connsiteX3892" fmla="*/ 270512 w 1165365"/>
              <a:gd name="connsiteY3892" fmla="*/ 1154811 h 1572451"/>
              <a:gd name="connsiteX3893" fmla="*/ 271192 w 1165365"/>
              <a:gd name="connsiteY3893" fmla="*/ 1159587 h 1572451"/>
              <a:gd name="connsiteX3894" fmla="*/ 272049 w 1165365"/>
              <a:gd name="connsiteY3894" fmla="*/ 1160714 h 1572451"/>
              <a:gd name="connsiteX3895" fmla="*/ 275226 w 1165365"/>
              <a:gd name="connsiteY3895" fmla="*/ 1160758 h 1572451"/>
              <a:gd name="connsiteX3896" fmla="*/ 278577 w 1165365"/>
              <a:gd name="connsiteY3896" fmla="*/ 1161797 h 1572451"/>
              <a:gd name="connsiteX3897" fmla="*/ 278984 w 1165365"/>
              <a:gd name="connsiteY3897" fmla="*/ 1163845 h 1572451"/>
              <a:gd name="connsiteX3898" fmla="*/ 280792 w 1165365"/>
              <a:gd name="connsiteY3898" fmla="*/ 1165109 h 1572451"/>
              <a:gd name="connsiteX3899" fmla="*/ 281513 w 1165365"/>
              <a:gd name="connsiteY3899" fmla="*/ 1165615 h 1572451"/>
              <a:gd name="connsiteX3900" fmla="*/ 282542 w 1165365"/>
              <a:gd name="connsiteY3900" fmla="*/ 1167796 h 1572451"/>
              <a:gd name="connsiteX3901" fmla="*/ 283779 w 1165365"/>
              <a:gd name="connsiteY3901" fmla="*/ 1168432 h 1572451"/>
              <a:gd name="connsiteX3902" fmla="*/ 284739 w 1165365"/>
              <a:gd name="connsiteY3902" fmla="*/ 1171109 h 1572451"/>
              <a:gd name="connsiteX3903" fmla="*/ 284525 w 1165365"/>
              <a:gd name="connsiteY3903" fmla="*/ 1172901 h 1572451"/>
              <a:gd name="connsiteX3904" fmla="*/ 286123 w 1165365"/>
              <a:gd name="connsiteY3904" fmla="*/ 1174470 h 1572451"/>
              <a:gd name="connsiteX3905" fmla="*/ 288445 w 1165365"/>
              <a:gd name="connsiteY3905" fmla="*/ 1177723 h 1572451"/>
              <a:gd name="connsiteX3906" fmla="*/ 289928 w 1165365"/>
              <a:gd name="connsiteY3906" fmla="*/ 1178611 h 1572451"/>
              <a:gd name="connsiteX3907" fmla="*/ 291360 w 1165365"/>
              <a:gd name="connsiteY3907" fmla="*/ 1178570 h 1572451"/>
              <a:gd name="connsiteX3908" fmla="*/ 293641 w 1165365"/>
              <a:gd name="connsiteY3908" fmla="*/ 1180336 h 1572451"/>
              <a:gd name="connsiteX3909" fmla="*/ 294807 w 1165365"/>
              <a:gd name="connsiteY3909" fmla="*/ 1181528 h 1572451"/>
              <a:gd name="connsiteX3910" fmla="*/ 295224 w 1165365"/>
              <a:gd name="connsiteY3910" fmla="*/ 1182896 h 1572451"/>
              <a:gd name="connsiteX3911" fmla="*/ 295716 w 1165365"/>
              <a:gd name="connsiteY3911" fmla="*/ 1183274 h 1572451"/>
              <a:gd name="connsiteX3912" fmla="*/ 297958 w 1165365"/>
              <a:gd name="connsiteY3912" fmla="*/ 1183429 h 1572451"/>
              <a:gd name="connsiteX3913" fmla="*/ 299462 w 1165365"/>
              <a:gd name="connsiteY3913" fmla="*/ 1182770 h 1572451"/>
              <a:gd name="connsiteX3914" fmla="*/ 300770 w 1165365"/>
              <a:gd name="connsiteY3914" fmla="*/ 1182726 h 1572451"/>
              <a:gd name="connsiteX3915" fmla="*/ 301493 w 1165365"/>
              <a:gd name="connsiteY3915" fmla="*/ 1184471 h 1572451"/>
              <a:gd name="connsiteX3916" fmla="*/ 303051 w 1165365"/>
              <a:gd name="connsiteY3916" fmla="*/ 1184430 h 1572451"/>
              <a:gd name="connsiteX3917" fmla="*/ 304771 w 1165365"/>
              <a:gd name="connsiteY3917" fmla="*/ 1186065 h 1572451"/>
              <a:gd name="connsiteX3918" fmla="*/ 305422 w 1165365"/>
              <a:gd name="connsiteY3918" fmla="*/ 1188428 h 1572451"/>
              <a:gd name="connsiteX3919" fmla="*/ 306653 w 1165365"/>
              <a:gd name="connsiteY3919" fmla="*/ 1189435 h 1572451"/>
              <a:gd name="connsiteX3920" fmla="*/ 307502 w 1165365"/>
              <a:gd name="connsiteY3920" fmla="*/ 1191057 h 1572451"/>
              <a:gd name="connsiteX3921" fmla="*/ 309839 w 1165365"/>
              <a:gd name="connsiteY3921" fmla="*/ 1193134 h 1572451"/>
              <a:gd name="connsiteX3922" fmla="*/ 311330 w 1165365"/>
              <a:gd name="connsiteY3922" fmla="*/ 1193466 h 1572451"/>
              <a:gd name="connsiteX3923" fmla="*/ 313094 w 1165365"/>
              <a:gd name="connsiteY3923" fmla="*/ 1196277 h 1572451"/>
              <a:gd name="connsiteX3924" fmla="*/ 314878 w 1165365"/>
              <a:gd name="connsiteY3924" fmla="*/ 1197787 h 1572451"/>
              <a:gd name="connsiteX3925" fmla="*/ 317790 w 1165365"/>
              <a:gd name="connsiteY3925" fmla="*/ 1198883 h 1572451"/>
              <a:gd name="connsiteX3926" fmla="*/ 318462 w 1165365"/>
              <a:gd name="connsiteY3926" fmla="*/ 1199821 h 1572451"/>
              <a:gd name="connsiteX3927" fmla="*/ 318853 w 1165365"/>
              <a:gd name="connsiteY3927" fmla="*/ 1202861 h 1572451"/>
              <a:gd name="connsiteX3928" fmla="*/ 319589 w 1165365"/>
              <a:gd name="connsiteY3928" fmla="*/ 1203553 h 1572451"/>
              <a:gd name="connsiteX3929" fmla="*/ 319927 w 1165365"/>
              <a:gd name="connsiteY3929" fmla="*/ 1205971 h 1572451"/>
              <a:gd name="connsiteX3930" fmla="*/ 319504 w 1165365"/>
              <a:gd name="connsiteY3930" fmla="*/ 1209371 h 1572451"/>
              <a:gd name="connsiteX3931" fmla="*/ 318418 w 1165365"/>
              <a:gd name="connsiteY3931" fmla="*/ 1211212 h 1572451"/>
              <a:gd name="connsiteX3932" fmla="*/ 319551 w 1165365"/>
              <a:gd name="connsiteY3932" fmla="*/ 1214634 h 1572451"/>
              <a:gd name="connsiteX3933" fmla="*/ 319963 w 1165365"/>
              <a:gd name="connsiteY3933" fmla="*/ 1222380 h 1572451"/>
              <a:gd name="connsiteX3934" fmla="*/ 320274 w 1165365"/>
              <a:gd name="connsiteY3934" fmla="*/ 1228884 h 1572451"/>
              <a:gd name="connsiteX3935" fmla="*/ 323382 w 1165365"/>
              <a:gd name="connsiteY3935" fmla="*/ 1237658 h 1572451"/>
              <a:gd name="connsiteX3936" fmla="*/ 327464 w 1165365"/>
              <a:gd name="connsiteY3936" fmla="*/ 1239450 h 1572451"/>
              <a:gd name="connsiteX3937" fmla="*/ 331262 w 1165365"/>
              <a:gd name="connsiteY3937" fmla="*/ 1243592 h 1572451"/>
              <a:gd name="connsiteX3938" fmla="*/ 333729 w 1165365"/>
              <a:gd name="connsiteY3938" fmla="*/ 1245176 h 1572451"/>
              <a:gd name="connsiteX3939" fmla="*/ 334223 w 1165365"/>
              <a:gd name="connsiteY3939" fmla="*/ 1245556 h 1572451"/>
              <a:gd name="connsiteX3940" fmla="*/ 334390 w 1165365"/>
              <a:gd name="connsiteY3940" fmla="*/ 1246733 h 1572451"/>
              <a:gd name="connsiteX3941" fmla="*/ 333543 w 1165365"/>
              <a:gd name="connsiteY3941" fmla="*/ 1249259 h 1572451"/>
              <a:gd name="connsiteX3942" fmla="*/ 333533 w 1165365"/>
              <a:gd name="connsiteY3942" fmla="*/ 1249999 h 1572451"/>
              <a:gd name="connsiteX3943" fmla="*/ 333883 w 1165365"/>
              <a:gd name="connsiteY3943" fmla="*/ 1251554 h 1572451"/>
              <a:gd name="connsiteX3944" fmla="*/ 333425 w 1165365"/>
              <a:gd name="connsiteY3944" fmla="*/ 1252971 h 1572451"/>
              <a:gd name="connsiteX3945" fmla="*/ 332732 w 1165365"/>
              <a:gd name="connsiteY3945" fmla="*/ 1253704 h 1572451"/>
              <a:gd name="connsiteX3946" fmla="*/ 329310 w 1165365"/>
              <a:gd name="connsiteY3946" fmla="*/ 1257811 h 1572451"/>
              <a:gd name="connsiteX3947" fmla="*/ 329293 w 1165365"/>
              <a:gd name="connsiteY3947" fmla="*/ 1258853 h 1572451"/>
              <a:gd name="connsiteX3948" fmla="*/ 329808 w 1165365"/>
              <a:gd name="connsiteY3948" fmla="*/ 1261832 h 1572451"/>
              <a:gd name="connsiteX3949" fmla="*/ 328631 w 1165365"/>
              <a:gd name="connsiteY3949" fmla="*/ 1265653 h 1572451"/>
              <a:gd name="connsiteX3950" fmla="*/ 330459 w 1165365"/>
              <a:gd name="connsiteY3950" fmla="*/ 1268217 h 1572451"/>
              <a:gd name="connsiteX3951" fmla="*/ 330956 w 1165365"/>
              <a:gd name="connsiteY3951" fmla="*/ 1268350 h 1572451"/>
              <a:gd name="connsiteX3952" fmla="*/ 330700 w 1165365"/>
              <a:gd name="connsiteY3952" fmla="*/ 1268778 h 1572451"/>
              <a:gd name="connsiteX3953" fmla="*/ 330994 w 1165365"/>
              <a:gd name="connsiteY3953" fmla="*/ 1269958 h 1572451"/>
              <a:gd name="connsiteX3954" fmla="*/ 329802 w 1165365"/>
              <a:gd name="connsiteY3954" fmla="*/ 1270560 h 1572451"/>
              <a:gd name="connsiteX3955" fmla="*/ 329671 w 1165365"/>
              <a:gd name="connsiteY3955" fmla="*/ 1270992 h 1572451"/>
              <a:gd name="connsiteX3956" fmla="*/ 331450 w 1165365"/>
              <a:gd name="connsiteY3956" fmla="*/ 1272689 h 1572451"/>
              <a:gd name="connsiteX3957" fmla="*/ 331290 w 1165365"/>
              <a:gd name="connsiteY3957" fmla="*/ 1275163 h 1572451"/>
              <a:gd name="connsiteX3958" fmla="*/ 331695 w 1165365"/>
              <a:gd name="connsiteY3958" fmla="*/ 1277150 h 1572451"/>
              <a:gd name="connsiteX3959" fmla="*/ 330672 w 1165365"/>
              <a:gd name="connsiteY3959" fmla="*/ 1279053 h 1572451"/>
              <a:gd name="connsiteX3960" fmla="*/ 329480 w 1165365"/>
              <a:gd name="connsiteY3960" fmla="*/ 1283864 h 1572451"/>
              <a:gd name="connsiteX3961" fmla="*/ 329959 w 1165365"/>
              <a:gd name="connsiteY3961" fmla="*/ 1285170 h 1572451"/>
              <a:gd name="connsiteX3962" fmla="*/ 330817 w 1165365"/>
              <a:gd name="connsiteY3962" fmla="*/ 1285988 h 1572451"/>
              <a:gd name="connsiteX3963" fmla="*/ 333044 w 1165365"/>
              <a:gd name="connsiteY3963" fmla="*/ 1286887 h 1572451"/>
              <a:gd name="connsiteX3964" fmla="*/ 333898 w 1165365"/>
              <a:gd name="connsiteY3964" fmla="*/ 1287951 h 1572451"/>
              <a:gd name="connsiteX3965" fmla="*/ 334300 w 1165365"/>
              <a:gd name="connsiteY3965" fmla="*/ 1290249 h 1572451"/>
              <a:gd name="connsiteX3966" fmla="*/ 339426 w 1165365"/>
              <a:gd name="connsiteY3966" fmla="*/ 1288591 h 1572451"/>
              <a:gd name="connsiteX3967" fmla="*/ 340265 w 1165365"/>
              <a:gd name="connsiteY3967" fmla="*/ 1286293 h 1572451"/>
              <a:gd name="connsiteX3968" fmla="*/ 340528 w 1165365"/>
              <a:gd name="connsiteY3968" fmla="*/ 1285574 h 1572451"/>
              <a:gd name="connsiteX3969" fmla="*/ 341097 w 1165365"/>
              <a:gd name="connsiteY3969" fmla="*/ 1285025 h 1572451"/>
              <a:gd name="connsiteX3970" fmla="*/ 341907 w 1165365"/>
              <a:gd name="connsiteY3970" fmla="*/ 1284976 h 1572451"/>
              <a:gd name="connsiteX3971" fmla="*/ 344610 w 1165365"/>
              <a:gd name="connsiteY3971" fmla="*/ 1287243 h 1572451"/>
              <a:gd name="connsiteX3972" fmla="*/ 343046 w 1165365"/>
              <a:gd name="connsiteY3972" fmla="*/ 1287778 h 1572451"/>
              <a:gd name="connsiteX3973" fmla="*/ 341962 w 1165365"/>
              <a:gd name="connsiteY3973" fmla="*/ 1289555 h 1572451"/>
              <a:gd name="connsiteX3974" fmla="*/ 341145 w 1165365"/>
              <a:gd name="connsiteY3974" fmla="*/ 1290162 h 1572451"/>
              <a:gd name="connsiteX3975" fmla="*/ 339953 w 1165365"/>
              <a:gd name="connsiteY3975" fmla="*/ 1290764 h 1572451"/>
              <a:gd name="connsiteX3976" fmla="*/ 341928 w 1165365"/>
              <a:gd name="connsiteY3976" fmla="*/ 1291846 h 1572451"/>
              <a:gd name="connsiteX3977" fmla="*/ 345365 w 1165365"/>
              <a:gd name="connsiteY3977" fmla="*/ 1294930 h 1572451"/>
              <a:gd name="connsiteX3978" fmla="*/ 346241 w 1165365"/>
              <a:gd name="connsiteY3978" fmla="*/ 1294570 h 1572451"/>
              <a:gd name="connsiteX3979" fmla="*/ 346632 w 1165365"/>
              <a:gd name="connsiteY3979" fmla="*/ 1293339 h 1572451"/>
              <a:gd name="connsiteX3980" fmla="*/ 348823 w 1165365"/>
              <a:gd name="connsiteY3980" fmla="*/ 1292443 h 1572451"/>
              <a:gd name="connsiteX3981" fmla="*/ 350509 w 1165365"/>
              <a:gd name="connsiteY3981" fmla="*/ 1292097 h 1572451"/>
              <a:gd name="connsiteX3982" fmla="*/ 351742 w 1165365"/>
              <a:gd name="connsiteY3982" fmla="*/ 1292796 h 1572451"/>
              <a:gd name="connsiteX3983" fmla="*/ 355514 w 1165365"/>
              <a:gd name="connsiteY3983" fmla="*/ 1290252 h 1572451"/>
              <a:gd name="connsiteX3984" fmla="*/ 357440 w 1165365"/>
              <a:gd name="connsiteY3984" fmla="*/ 1290344 h 1572451"/>
              <a:gd name="connsiteX3985" fmla="*/ 358796 w 1165365"/>
              <a:gd name="connsiteY3985" fmla="*/ 1287207 h 1572451"/>
              <a:gd name="connsiteX3986" fmla="*/ 360863 w 1165365"/>
              <a:gd name="connsiteY3986" fmla="*/ 1286248 h 1572451"/>
              <a:gd name="connsiteX3987" fmla="*/ 360884 w 1165365"/>
              <a:gd name="connsiteY3987" fmla="*/ 1284886 h 1572451"/>
              <a:gd name="connsiteX3988" fmla="*/ 362089 w 1165365"/>
              <a:gd name="connsiteY3988" fmla="*/ 1283419 h 1572451"/>
              <a:gd name="connsiteX3989" fmla="*/ 362266 w 1165365"/>
              <a:gd name="connsiteY3989" fmla="*/ 1280016 h 1572451"/>
              <a:gd name="connsiteX3990" fmla="*/ 360210 w 1165365"/>
              <a:gd name="connsiteY3990" fmla="*/ 1276025 h 1572451"/>
              <a:gd name="connsiteX3991" fmla="*/ 360791 w 1165365"/>
              <a:gd name="connsiteY3991" fmla="*/ 1274733 h 1572451"/>
              <a:gd name="connsiteX3992" fmla="*/ 359689 w 1165365"/>
              <a:gd name="connsiteY3992" fmla="*/ 1273479 h 1572451"/>
              <a:gd name="connsiteX3993" fmla="*/ 359162 w 1165365"/>
              <a:gd name="connsiteY3993" fmla="*/ 1271304 h 1572451"/>
              <a:gd name="connsiteX3994" fmla="*/ 359188 w 1165365"/>
              <a:gd name="connsiteY3994" fmla="*/ 1270992 h 1572451"/>
              <a:gd name="connsiteX3995" fmla="*/ 359622 w 1165365"/>
              <a:gd name="connsiteY3995" fmla="*/ 1265678 h 1572451"/>
              <a:gd name="connsiteX3996" fmla="*/ 360007 w 1165365"/>
              <a:gd name="connsiteY3996" fmla="*/ 1264940 h 1572451"/>
              <a:gd name="connsiteX3997" fmla="*/ 361131 w 1165365"/>
              <a:gd name="connsiteY3997" fmla="*/ 1264711 h 1572451"/>
              <a:gd name="connsiteX3998" fmla="*/ 361790 w 1165365"/>
              <a:gd name="connsiteY3998" fmla="*/ 1262306 h 1572451"/>
              <a:gd name="connsiteX3999" fmla="*/ 364056 w 1165365"/>
              <a:gd name="connsiteY3999" fmla="*/ 1260669 h 1572451"/>
              <a:gd name="connsiteX4000" fmla="*/ 365986 w 1165365"/>
              <a:gd name="connsiteY4000" fmla="*/ 1260637 h 1572451"/>
              <a:gd name="connsiteX4001" fmla="*/ 367696 w 1165365"/>
              <a:gd name="connsiteY4001" fmla="*/ 1262705 h 1572451"/>
              <a:gd name="connsiteX4002" fmla="*/ 369673 w 1165365"/>
              <a:gd name="connsiteY4002" fmla="*/ 1263663 h 1572451"/>
              <a:gd name="connsiteX4003" fmla="*/ 372799 w 1165365"/>
              <a:gd name="connsiteY4003" fmla="*/ 1266806 h 1572451"/>
              <a:gd name="connsiteX4004" fmla="*/ 375829 w 1165365"/>
              <a:gd name="connsiteY4004" fmla="*/ 1267965 h 1572451"/>
              <a:gd name="connsiteX4005" fmla="*/ 378092 w 1165365"/>
              <a:gd name="connsiteY4005" fmla="*/ 1270537 h 1572451"/>
              <a:gd name="connsiteX4006" fmla="*/ 381302 w 1165365"/>
              <a:gd name="connsiteY4006" fmla="*/ 1272197 h 1572451"/>
              <a:gd name="connsiteX4007" fmla="*/ 385772 w 1165365"/>
              <a:gd name="connsiteY4007" fmla="*/ 1276846 h 1572451"/>
              <a:gd name="connsiteX4008" fmla="*/ 390851 w 1165365"/>
              <a:gd name="connsiteY4008" fmla="*/ 1278347 h 1572451"/>
              <a:gd name="connsiteX4009" fmla="*/ 394654 w 1165365"/>
              <a:gd name="connsiteY4009" fmla="*/ 1281749 h 1572451"/>
              <a:gd name="connsiteX4010" fmla="*/ 395191 w 1165365"/>
              <a:gd name="connsiteY4010" fmla="*/ 1283304 h 1572451"/>
              <a:gd name="connsiteX4011" fmla="*/ 394895 w 1165365"/>
              <a:gd name="connsiteY4011" fmla="*/ 1286271 h 1572451"/>
              <a:gd name="connsiteX4012" fmla="*/ 395249 w 1165365"/>
              <a:gd name="connsiteY4012" fmla="*/ 1287453 h 1572451"/>
              <a:gd name="connsiteX4013" fmla="*/ 397812 w 1165365"/>
              <a:gd name="connsiteY4013" fmla="*/ 1290649 h 1572451"/>
              <a:gd name="connsiteX4014" fmla="*/ 400094 w 1165365"/>
              <a:gd name="connsiteY4014" fmla="*/ 1291861 h 1572451"/>
              <a:gd name="connsiteX4015" fmla="*/ 403636 w 1165365"/>
              <a:gd name="connsiteY4015" fmla="*/ 1295000 h 1572451"/>
              <a:gd name="connsiteX4016" fmla="*/ 408191 w 1165365"/>
              <a:gd name="connsiteY4016" fmla="*/ 1299042 h 1572451"/>
              <a:gd name="connsiteX4017" fmla="*/ 415170 w 1165365"/>
              <a:gd name="connsiteY4017" fmla="*/ 1306085 h 1572451"/>
              <a:gd name="connsiteX4018" fmla="*/ 416959 w 1165365"/>
              <a:gd name="connsiteY4018" fmla="*/ 1307041 h 1572451"/>
              <a:gd name="connsiteX4019" fmla="*/ 420636 w 1165365"/>
              <a:gd name="connsiteY4019" fmla="*/ 1314279 h 1572451"/>
              <a:gd name="connsiteX4020" fmla="*/ 422541 w 1165365"/>
              <a:gd name="connsiteY4020" fmla="*/ 1315732 h 1572451"/>
              <a:gd name="connsiteX4021" fmla="*/ 424824 w 1165365"/>
              <a:gd name="connsiteY4021" fmla="*/ 1316821 h 1572451"/>
              <a:gd name="connsiteX4022" fmla="*/ 425797 w 1165365"/>
              <a:gd name="connsiteY4022" fmla="*/ 1318290 h 1572451"/>
              <a:gd name="connsiteX4023" fmla="*/ 427736 w 1165365"/>
              <a:gd name="connsiteY4023" fmla="*/ 1319261 h 1572451"/>
              <a:gd name="connsiteX4024" fmla="*/ 429417 w 1165365"/>
              <a:gd name="connsiteY4024" fmla="*/ 1320101 h 1572451"/>
              <a:gd name="connsiteX4025" fmla="*/ 429541 w 1165365"/>
              <a:gd name="connsiteY4025" fmla="*/ 1321574 h 1572451"/>
              <a:gd name="connsiteX4026" fmla="*/ 428501 w 1165365"/>
              <a:gd name="connsiteY4026" fmla="*/ 1323300 h 1572451"/>
              <a:gd name="connsiteX4027" fmla="*/ 425841 w 1165365"/>
              <a:gd name="connsiteY4027" fmla="*/ 1325272 h 1572451"/>
              <a:gd name="connsiteX4028" fmla="*/ 423123 w 1165365"/>
              <a:gd name="connsiteY4028" fmla="*/ 1324362 h 1572451"/>
              <a:gd name="connsiteX4029" fmla="*/ 420018 w 1165365"/>
              <a:gd name="connsiteY4029" fmla="*/ 1323641 h 1572451"/>
              <a:gd name="connsiteX4030" fmla="*/ 415613 w 1165365"/>
              <a:gd name="connsiteY4030" fmla="*/ 1324773 h 1572451"/>
              <a:gd name="connsiteX4031" fmla="*/ 412114 w 1165365"/>
              <a:gd name="connsiteY4031" fmla="*/ 1325523 h 1572451"/>
              <a:gd name="connsiteX4032" fmla="*/ 409717 w 1165365"/>
              <a:gd name="connsiteY4032" fmla="*/ 1326217 h 1572451"/>
              <a:gd name="connsiteX4033" fmla="*/ 408762 w 1165365"/>
              <a:gd name="connsiteY4033" fmla="*/ 1327072 h 1572451"/>
              <a:gd name="connsiteX4034" fmla="*/ 408224 w 1165365"/>
              <a:gd name="connsiteY4034" fmla="*/ 1327554 h 1572451"/>
              <a:gd name="connsiteX4035" fmla="*/ 407953 w 1165365"/>
              <a:gd name="connsiteY4035" fmla="*/ 1331974 h 1572451"/>
              <a:gd name="connsiteX4036" fmla="*/ 410649 w 1165365"/>
              <a:gd name="connsiteY4036" fmla="*/ 1339930 h 1572451"/>
              <a:gd name="connsiteX4037" fmla="*/ 415808 w 1165365"/>
              <a:gd name="connsiteY4037" fmla="*/ 1346491 h 1572451"/>
              <a:gd name="connsiteX4038" fmla="*/ 421616 w 1165365"/>
              <a:gd name="connsiteY4038" fmla="*/ 1353056 h 1572451"/>
              <a:gd name="connsiteX4039" fmla="*/ 439159 w 1165365"/>
              <a:gd name="connsiteY4039" fmla="*/ 1375955 h 1572451"/>
              <a:gd name="connsiteX4040" fmla="*/ 448574 w 1165365"/>
              <a:gd name="connsiteY4040" fmla="*/ 1388436 h 1572451"/>
              <a:gd name="connsiteX4041" fmla="*/ 450603 w 1165365"/>
              <a:gd name="connsiteY4041" fmla="*/ 1391715 h 1572451"/>
              <a:gd name="connsiteX4042" fmla="*/ 451280 w 1165365"/>
              <a:gd name="connsiteY4042" fmla="*/ 1392809 h 1572451"/>
              <a:gd name="connsiteX4043" fmla="*/ 450723 w 1165365"/>
              <a:gd name="connsiteY4043" fmla="*/ 1394218 h 1572451"/>
              <a:gd name="connsiteX4044" fmla="*/ 453393 w 1165365"/>
              <a:gd name="connsiteY4044" fmla="*/ 1398036 h 1572451"/>
              <a:gd name="connsiteX4045" fmla="*/ 459019 w 1165365"/>
              <a:gd name="connsiteY4045" fmla="*/ 1403231 h 1572451"/>
              <a:gd name="connsiteX4046" fmla="*/ 464438 w 1165365"/>
              <a:gd name="connsiteY4046" fmla="*/ 1409798 h 1572451"/>
              <a:gd name="connsiteX4047" fmla="*/ 465597 w 1165365"/>
              <a:gd name="connsiteY4047" fmla="*/ 1411984 h 1572451"/>
              <a:gd name="connsiteX4048" fmla="*/ 467453 w 1165365"/>
              <a:gd name="connsiteY4048" fmla="*/ 1415342 h 1572451"/>
              <a:gd name="connsiteX4049" fmla="*/ 469558 w 1165365"/>
              <a:gd name="connsiteY4049" fmla="*/ 1415591 h 1572451"/>
              <a:gd name="connsiteX4050" fmla="*/ 474147 w 1165365"/>
              <a:gd name="connsiteY4050" fmla="*/ 1416134 h 1572451"/>
              <a:gd name="connsiteX4051" fmla="*/ 475913 w 1165365"/>
              <a:gd name="connsiteY4051" fmla="*/ 1417035 h 1572451"/>
              <a:gd name="connsiteX4052" fmla="*/ 477658 w 1165365"/>
              <a:gd name="connsiteY4052" fmla="*/ 1417924 h 1572451"/>
              <a:gd name="connsiteX4053" fmla="*/ 477758 w 1165365"/>
              <a:gd name="connsiteY4053" fmla="*/ 1418067 h 1572451"/>
              <a:gd name="connsiteX4054" fmla="*/ 478144 w 1165365"/>
              <a:gd name="connsiteY4054" fmla="*/ 1418613 h 1572451"/>
              <a:gd name="connsiteX4055" fmla="*/ 477936 w 1165365"/>
              <a:gd name="connsiteY4055" fmla="*/ 1419785 h 1572451"/>
              <a:gd name="connsiteX4056" fmla="*/ 481489 w 1165365"/>
              <a:gd name="connsiteY4056" fmla="*/ 1422691 h 1572451"/>
              <a:gd name="connsiteX4057" fmla="*/ 482303 w 1165365"/>
              <a:gd name="connsiteY4057" fmla="*/ 1422138 h 1572451"/>
              <a:gd name="connsiteX4058" fmla="*/ 482557 w 1165365"/>
              <a:gd name="connsiteY4058" fmla="*/ 1421966 h 1572451"/>
              <a:gd name="connsiteX4059" fmla="*/ 483299 w 1165365"/>
              <a:gd name="connsiteY4059" fmla="*/ 1422164 h 1572451"/>
              <a:gd name="connsiteX4060" fmla="*/ 483947 w 1165365"/>
              <a:gd name="connsiteY4060" fmla="*/ 1422601 h 1572451"/>
              <a:gd name="connsiteX4061" fmla="*/ 484712 w 1165365"/>
              <a:gd name="connsiteY4061" fmla="*/ 1423116 h 1572451"/>
              <a:gd name="connsiteX4062" fmla="*/ 486069 w 1165365"/>
              <a:gd name="connsiteY4062" fmla="*/ 1424632 h 1572451"/>
              <a:gd name="connsiteX4063" fmla="*/ 486906 w 1165365"/>
              <a:gd name="connsiteY4063" fmla="*/ 1425565 h 1572451"/>
              <a:gd name="connsiteX4064" fmla="*/ 489070 w 1165365"/>
              <a:gd name="connsiteY4064" fmla="*/ 1426157 h 1572451"/>
              <a:gd name="connsiteX4065" fmla="*/ 489578 w 1165365"/>
              <a:gd name="connsiteY4065" fmla="*/ 1426054 h 1572451"/>
              <a:gd name="connsiteX4066" fmla="*/ 490191 w 1165365"/>
              <a:gd name="connsiteY4066" fmla="*/ 1425930 h 1572451"/>
              <a:gd name="connsiteX4067" fmla="*/ 491735 w 1165365"/>
              <a:gd name="connsiteY4067" fmla="*/ 1424648 h 1572451"/>
              <a:gd name="connsiteX4068" fmla="*/ 492018 w 1165365"/>
              <a:gd name="connsiteY4068" fmla="*/ 1424412 h 1572451"/>
              <a:gd name="connsiteX4069" fmla="*/ 494186 w 1165365"/>
              <a:gd name="connsiteY4069" fmla="*/ 1424697 h 1572451"/>
              <a:gd name="connsiteX4070" fmla="*/ 495878 w 1165365"/>
              <a:gd name="connsiteY4070" fmla="*/ 1423950 h 1572451"/>
              <a:gd name="connsiteX4071" fmla="*/ 496822 w 1165365"/>
              <a:gd name="connsiteY4071" fmla="*/ 1423072 h 1572451"/>
              <a:gd name="connsiteX4072" fmla="*/ 497337 w 1165365"/>
              <a:gd name="connsiteY4072" fmla="*/ 1421947 h 1572451"/>
              <a:gd name="connsiteX4073" fmla="*/ 497468 w 1165365"/>
              <a:gd name="connsiteY4073" fmla="*/ 1421659 h 1572451"/>
              <a:gd name="connsiteX4074" fmla="*/ 497732 w 1165365"/>
              <a:gd name="connsiteY4074" fmla="*/ 1421494 h 1572451"/>
              <a:gd name="connsiteX4075" fmla="*/ 498535 w 1165365"/>
              <a:gd name="connsiteY4075" fmla="*/ 1420997 h 1572451"/>
              <a:gd name="connsiteX4076" fmla="*/ 505117 w 1165365"/>
              <a:gd name="connsiteY4076" fmla="*/ 1421046 h 1572451"/>
              <a:gd name="connsiteX4077" fmla="*/ 508372 w 1165365"/>
              <a:gd name="connsiteY4077" fmla="*/ 1423144 h 1572451"/>
              <a:gd name="connsiteX4078" fmla="*/ 509177 w 1165365"/>
              <a:gd name="connsiteY4078" fmla="*/ 1423479 h 1572451"/>
              <a:gd name="connsiteX4079" fmla="*/ 511456 w 1165365"/>
              <a:gd name="connsiteY4079" fmla="*/ 1424432 h 1572451"/>
              <a:gd name="connsiteX4080" fmla="*/ 515606 w 1165365"/>
              <a:gd name="connsiteY4080" fmla="*/ 1427411 h 1572451"/>
              <a:gd name="connsiteX4081" fmla="*/ 520287 w 1165365"/>
              <a:gd name="connsiteY4081" fmla="*/ 1430771 h 1572451"/>
              <a:gd name="connsiteX4082" fmla="*/ 521555 w 1165365"/>
              <a:gd name="connsiteY4082" fmla="*/ 1430947 h 1572451"/>
              <a:gd name="connsiteX4083" fmla="*/ 522827 w 1165365"/>
              <a:gd name="connsiteY4083" fmla="*/ 1431123 h 1572451"/>
              <a:gd name="connsiteX4084" fmla="*/ 525204 w 1165365"/>
              <a:gd name="connsiteY4084" fmla="*/ 1432291 h 1572451"/>
              <a:gd name="connsiteX4085" fmla="*/ 527595 w 1165365"/>
              <a:gd name="connsiteY4085" fmla="*/ 1433463 h 1572451"/>
              <a:gd name="connsiteX4086" fmla="*/ 529230 w 1165365"/>
              <a:gd name="connsiteY4086" fmla="*/ 1434266 h 1572451"/>
              <a:gd name="connsiteX4087" fmla="*/ 532011 w 1165365"/>
              <a:gd name="connsiteY4087" fmla="*/ 1434995 h 1572451"/>
              <a:gd name="connsiteX4088" fmla="*/ 533552 w 1165365"/>
              <a:gd name="connsiteY4088" fmla="*/ 1436427 h 1572451"/>
              <a:gd name="connsiteX4089" fmla="*/ 534516 w 1165365"/>
              <a:gd name="connsiteY4089" fmla="*/ 1437327 h 1572451"/>
              <a:gd name="connsiteX4090" fmla="*/ 536922 w 1165365"/>
              <a:gd name="connsiteY4090" fmla="*/ 1441699 h 1572451"/>
              <a:gd name="connsiteX4091" fmla="*/ 541639 w 1165365"/>
              <a:gd name="connsiteY4091" fmla="*/ 1444422 h 1572451"/>
              <a:gd name="connsiteX4092" fmla="*/ 542810 w 1165365"/>
              <a:gd name="connsiteY4092" fmla="*/ 1442503 h 1572451"/>
              <a:gd name="connsiteX4093" fmla="*/ 545012 w 1165365"/>
              <a:gd name="connsiteY4093" fmla="*/ 1442258 h 1572451"/>
              <a:gd name="connsiteX4094" fmla="*/ 550186 w 1165365"/>
              <a:gd name="connsiteY4094" fmla="*/ 1444207 h 1572451"/>
              <a:gd name="connsiteX4095" fmla="*/ 557294 w 1165365"/>
              <a:gd name="connsiteY4095" fmla="*/ 1449118 h 1572451"/>
              <a:gd name="connsiteX4096" fmla="*/ 560402 w 1165365"/>
              <a:gd name="connsiteY4096" fmla="*/ 1448491 h 1572451"/>
              <a:gd name="connsiteX4097" fmla="*/ 565714 w 1165365"/>
              <a:gd name="connsiteY4097" fmla="*/ 1447491 h 1572451"/>
              <a:gd name="connsiteX4098" fmla="*/ 570110 w 1165365"/>
              <a:gd name="connsiteY4098" fmla="*/ 1449566 h 1572451"/>
              <a:gd name="connsiteX4099" fmla="*/ 573089 w 1165365"/>
              <a:gd name="connsiteY4099" fmla="*/ 1449453 h 1572451"/>
              <a:gd name="connsiteX4100" fmla="*/ 577617 w 1165365"/>
              <a:gd name="connsiteY4100" fmla="*/ 1450628 h 1572451"/>
              <a:gd name="connsiteX4101" fmla="*/ 579301 w 1165365"/>
              <a:gd name="connsiteY4101" fmla="*/ 1450509 h 1572451"/>
              <a:gd name="connsiteX4102" fmla="*/ 579695 w 1165365"/>
              <a:gd name="connsiteY4102" fmla="*/ 1448843 h 1572451"/>
              <a:gd name="connsiteX4103" fmla="*/ 580092 w 1165365"/>
              <a:gd name="connsiteY4103" fmla="*/ 1445383 h 1572451"/>
              <a:gd name="connsiteX4104" fmla="*/ 581650 w 1165365"/>
              <a:gd name="connsiteY4104" fmla="*/ 1443851 h 1572451"/>
              <a:gd name="connsiteX4105" fmla="*/ 583855 w 1165365"/>
              <a:gd name="connsiteY4105" fmla="*/ 1442835 h 1572451"/>
              <a:gd name="connsiteX4106" fmla="*/ 587879 w 1165365"/>
              <a:gd name="connsiteY4106" fmla="*/ 1439521 h 1572451"/>
              <a:gd name="connsiteX4107" fmla="*/ 590220 w 1165365"/>
              <a:gd name="connsiteY4107" fmla="*/ 1436069 h 1572451"/>
              <a:gd name="connsiteX4108" fmla="*/ 590096 w 1165365"/>
              <a:gd name="connsiteY4108" fmla="*/ 1434274 h 1572451"/>
              <a:gd name="connsiteX4109" fmla="*/ 588292 w 1165365"/>
              <a:gd name="connsiteY4109" fmla="*/ 1431187 h 1572451"/>
              <a:gd name="connsiteX4110" fmla="*/ 590241 w 1165365"/>
              <a:gd name="connsiteY4110" fmla="*/ 1428760 h 1572451"/>
              <a:gd name="connsiteX4111" fmla="*/ 593345 w 1165365"/>
              <a:gd name="connsiteY4111" fmla="*/ 1430315 h 1572451"/>
              <a:gd name="connsiteX4112" fmla="*/ 594897 w 1165365"/>
              <a:gd name="connsiteY4112" fmla="*/ 1430835 h 1572451"/>
              <a:gd name="connsiteX4113" fmla="*/ 595806 w 1165365"/>
              <a:gd name="connsiteY4113" fmla="*/ 1429813 h 1572451"/>
              <a:gd name="connsiteX4114" fmla="*/ 594272 w 1165365"/>
              <a:gd name="connsiteY4114" fmla="*/ 1422753 h 1572451"/>
              <a:gd name="connsiteX4115" fmla="*/ 594153 w 1165365"/>
              <a:gd name="connsiteY4115" fmla="*/ 1419803 h 1572451"/>
              <a:gd name="connsiteX4116" fmla="*/ 594807 w 1165365"/>
              <a:gd name="connsiteY4116" fmla="*/ 1417370 h 1572451"/>
              <a:gd name="connsiteX4117" fmla="*/ 604882 w 1165365"/>
              <a:gd name="connsiteY4117" fmla="*/ 1425498 h 1572451"/>
              <a:gd name="connsiteX4118" fmla="*/ 612126 w 1165365"/>
              <a:gd name="connsiteY4118" fmla="*/ 1427971 h 1572451"/>
              <a:gd name="connsiteX4119" fmla="*/ 619114 w 1165365"/>
              <a:gd name="connsiteY4119" fmla="*/ 1429545 h 1572451"/>
              <a:gd name="connsiteX4120" fmla="*/ 624031 w 1165365"/>
              <a:gd name="connsiteY4120" fmla="*/ 1430338 h 1572451"/>
              <a:gd name="connsiteX4121" fmla="*/ 628046 w 1165365"/>
              <a:gd name="connsiteY4121" fmla="*/ 1430359 h 1572451"/>
              <a:gd name="connsiteX4122" fmla="*/ 632174 w 1165365"/>
              <a:gd name="connsiteY4122" fmla="*/ 1432220 h 1572451"/>
              <a:gd name="connsiteX4123" fmla="*/ 627262 w 1165365"/>
              <a:gd name="connsiteY4123" fmla="*/ 1427642 h 1572451"/>
              <a:gd name="connsiteX4124" fmla="*/ 620236 w 1165365"/>
              <a:gd name="connsiteY4124" fmla="*/ 1423876 h 1572451"/>
              <a:gd name="connsiteX4125" fmla="*/ 619394 w 1165365"/>
              <a:gd name="connsiteY4125" fmla="*/ 1423209 h 1572451"/>
              <a:gd name="connsiteX4126" fmla="*/ 609111 w 1165365"/>
              <a:gd name="connsiteY4126" fmla="*/ 1415045 h 1572451"/>
              <a:gd name="connsiteX4127" fmla="*/ 603375 w 1165365"/>
              <a:gd name="connsiteY4127" fmla="*/ 1408506 h 1572451"/>
              <a:gd name="connsiteX4128" fmla="*/ 600909 w 1165365"/>
              <a:gd name="connsiteY4128" fmla="*/ 1404258 h 1572451"/>
              <a:gd name="connsiteX4129" fmla="*/ 604660 w 1165365"/>
              <a:gd name="connsiteY4129" fmla="*/ 1404915 h 1572451"/>
              <a:gd name="connsiteX4130" fmla="*/ 607935 w 1165365"/>
              <a:gd name="connsiteY4130" fmla="*/ 1407858 h 1572451"/>
              <a:gd name="connsiteX4131" fmla="*/ 610707 w 1165365"/>
              <a:gd name="connsiteY4131" fmla="*/ 1408187 h 1572451"/>
              <a:gd name="connsiteX4132" fmla="*/ 611511 w 1165365"/>
              <a:gd name="connsiteY4132" fmla="*/ 1406230 h 1572451"/>
              <a:gd name="connsiteX4133" fmla="*/ 609367 w 1165365"/>
              <a:gd name="connsiteY4133" fmla="*/ 1401328 h 1572451"/>
              <a:gd name="connsiteX4134" fmla="*/ 606894 w 1165365"/>
              <a:gd name="connsiteY4134" fmla="*/ 1395284 h 1572451"/>
              <a:gd name="connsiteX4135" fmla="*/ 609004 w 1165365"/>
              <a:gd name="connsiteY4135" fmla="*/ 1393816 h 1572451"/>
              <a:gd name="connsiteX4136" fmla="*/ 612273 w 1165365"/>
              <a:gd name="connsiteY4136" fmla="*/ 1395943 h 1572451"/>
              <a:gd name="connsiteX4137" fmla="*/ 614968 w 1165365"/>
              <a:gd name="connsiteY4137" fmla="*/ 1398551 h 1572451"/>
              <a:gd name="connsiteX4138" fmla="*/ 615746 w 1165365"/>
              <a:gd name="connsiteY4138" fmla="*/ 1400051 h 1572451"/>
              <a:gd name="connsiteX4139" fmla="*/ 617904 w 1165365"/>
              <a:gd name="connsiteY4139" fmla="*/ 1407517 h 1572451"/>
              <a:gd name="connsiteX4140" fmla="*/ 618631 w 1165365"/>
              <a:gd name="connsiteY4140" fmla="*/ 1408550 h 1572451"/>
              <a:gd name="connsiteX4141" fmla="*/ 619356 w 1165365"/>
              <a:gd name="connsiteY4141" fmla="*/ 1409585 h 1572451"/>
              <a:gd name="connsiteX4142" fmla="*/ 620974 w 1165365"/>
              <a:gd name="connsiteY4142" fmla="*/ 1411098 h 1572451"/>
              <a:gd name="connsiteX4143" fmla="*/ 622592 w 1165365"/>
              <a:gd name="connsiteY4143" fmla="*/ 1412615 h 1572451"/>
              <a:gd name="connsiteX4144" fmla="*/ 624026 w 1165365"/>
              <a:gd name="connsiteY4144" fmla="*/ 1415611 h 1572451"/>
              <a:gd name="connsiteX4145" fmla="*/ 627089 w 1165365"/>
              <a:gd name="connsiteY4145" fmla="*/ 1417895 h 1572451"/>
              <a:gd name="connsiteX4146" fmla="*/ 629385 w 1165365"/>
              <a:gd name="connsiteY4146" fmla="*/ 1421280 h 1572451"/>
              <a:gd name="connsiteX4147" fmla="*/ 631208 w 1165365"/>
              <a:gd name="connsiteY4147" fmla="*/ 1421808 h 1572451"/>
              <a:gd name="connsiteX4148" fmla="*/ 633029 w 1165365"/>
              <a:gd name="connsiteY4148" fmla="*/ 1422336 h 1572451"/>
              <a:gd name="connsiteX4149" fmla="*/ 632689 w 1165365"/>
              <a:gd name="connsiteY4149" fmla="*/ 1417319 h 1572451"/>
              <a:gd name="connsiteX4150" fmla="*/ 632807 w 1165365"/>
              <a:gd name="connsiteY4150" fmla="*/ 1416363 h 1572451"/>
              <a:gd name="connsiteX4151" fmla="*/ 632910 w 1165365"/>
              <a:gd name="connsiteY4151" fmla="*/ 1415529 h 1572451"/>
              <a:gd name="connsiteX4152" fmla="*/ 632024 w 1165365"/>
              <a:gd name="connsiteY4152" fmla="*/ 1409821 h 1572451"/>
              <a:gd name="connsiteX4153" fmla="*/ 630812 w 1165365"/>
              <a:gd name="connsiteY4153" fmla="*/ 1408251 h 1572451"/>
              <a:gd name="connsiteX4154" fmla="*/ 631188 w 1165365"/>
              <a:gd name="connsiteY4154" fmla="*/ 1404793 h 1572451"/>
              <a:gd name="connsiteX4155" fmla="*/ 635948 w 1165365"/>
              <a:gd name="connsiteY4155" fmla="*/ 1405278 h 1572451"/>
              <a:gd name="connsiteX4156" fmla="*/ 638877 w 1165365"/>
              <a:gd name="connsiteY4156" fmla="*/ 1404466 h 1572451"/>
              <a:gd name="connsiteX4157" fmla="*/ 642130 w 1165365"/>
              <a:gd name="connsiteY4157" fmla="*/ 1403489 h 1572451"/>
              <a:gd name="connsiteX4158" fmla="*/ 642857 w 1165365"/>
              <a:gd name="connsiteY4158" fmla="*/ 1403622 h 1572451"/>
              <a:gd name="connsiteX4159" fmla="*/ 643924 w 1165365"/>
              <a:gd name="connsiteY4159" fmla="*/ 1403818 h 1572451"/>
              <a:gd name="connsiteX4160" fmla="*/ 646047 w 1165365"/>
              <a:gd name="connsiteY4160" fmla="*/ 1404637 h 1572451"/>
              <a:gd name="connsiteX4161" fmla="*/ 646380 w 1165365"/>
              <a:gd name="connsiteY4161" fmla="*/ 1405944 h 1572451"/>
              <a:gd name="connsiteX4162" fmla="*/ 648493 w 1165365"/>
              <a:gd name="connsiteY4162" fmla="*/ 1404966 h 1572451"/>
              <a:gd name="connsiteX4163" fmla="*/ 649134 w 1165365"/>
              <a:gd name="connsiteY4163" fmla="*/ 1402682 h 1572451"/>
              <a:gd name="connsiteX4164" fmla="*/ 650265 w 1165365"/>
              <a:gd name="connsiteY4164" fmla="*/ 1401050 h 1572451"/>
              <a:gd name="connsiteX4165" fmla="*/ 651892 w 1165365"/>
              <a:gd name="connsiteY4165" fmla="*/ 1400399 h 1572451"/>
              <a:gd name="connsiteX4166" fmla="*/ 653195 w 1165365"/>
              <a:gd name="connsiteY4166" fmla="*/ 1400401 h 1572451"/>
              <a:gd name="connsiteX4167" fmla="*/ 665240 w 1165365"/>
              <a:gd name="connsiteY4167" fmla="*/ 1397801 h 1572451"/>
              <a:gd name="connsiteX4168" fmla="*/ 667369 w 1165365"/>
              <a:gd name="connsiteY4168" fmla="*/ 1399926 h 1572451"/>
              <a:gd name="connsiteX4169" fmla="*/ 668358 w 1165365"/>
              <a:gd name="connsiteY4169" fmla="*/ 1402050 h 1572451"/>
              <a:gd name="connsiteX4170" fmla="*/ 668378 w 1165365"/>
              <a:gd name="connsiteY4170" fmla="*/ 1405970 h 1572451"/>
              <a:gd name="connsiteX4171" fmla="*/ 670840 w 1165365"/>
              <a:gd name="connsiteY4171" fmla="*/ 1409729 h 1572451"/>
              <a:gd name="connsiteX4172" fmla="*/ 672143 w 1165365"/>
              <a:gd name="connsiteY4172" fmla="*/ 1409567 h 1572451"/>
              <a:gd name="connsiteX4173" fmla="*/ 672743 w 1165365"/>
              <a:gd name="connsiteY4173" fmla="*/ 1408117 h 1572451"/>
              <a:gd name="connsiteX4174" fmla="*/ 671816 w 1165365"/>
              <a:gd name="connsiteY4174" fmla="*/ 1406174 h 1572451"/>
              <a:gd name="connsiteX4175" fmla="*/ 671550 w 1165365"/>
              <a:gd name="connsiteY4175" fmla="*/ 1405618 h 1572451"/>
              <a:gd name="connsiteX4176" fmla="*/ 672187 w 1165365"/>
              <a:gd name="connsiteY4176" fmla="*/ 1401547 h 1572451"/>
              <a:gd name="connsiteX4177" fmla="*/ 672179 w 1165365"/>
              <a:gd name="connsiteY4177" fmla="*/ 1401364 h 1572451"/>
              <a:gd name="connsiteX4178" fmla="*/ 672057 w 1165365"/>
              <a:gd name="connsiteY4178" fmla="*/ 1398761 h 1572451"/>
              <a:gd name="connsiteX4179" fmla="*/ 672859 w 1165365"/>
              <a:gd name="connsiteY4179" fmla="*/ 1397632 h 1572451"/>
              <a:gd name="connsiteX4180" fmla="*/ 673142 w 1165365"/>
              <a:gd name="connsiteY4180" fmla="*/ 1397235 h 1572451"/>
              <a:gd name="connsiteX4181" fmla="*/ 673183 w 1165365"/>
              <a:gd name="connsiteY4181" fmla="*/ 1397090 h 1572451"/>
              <a:gd name="connsiteX4182" fmla="*/ 673476 w 1165365"/>
              <a:gd name="connsiteY4182" fmla="*/ 1396066 h 1572451"/>
              <a:gd name="connsiteX4183" fmla="*/ 672894 w 1165365"/>
              <a:gd name="connsiteY4183" fmla="*/ 1394012 h 1572451"/>
              <a:gd name="connsiteX4184" fmla="*/ 673110 w 1165365"/>
              <a:gd name="connsiteY4184" fmla="*/ 1392531 h 1572451"/>
              <a:gd name="connsiteX4185" fmla="*/ 672428 w 1165365"/>
              <a:gd name="connsiteY4185" fmla="*/ 1390310 h 1572451"/>
              <a:gd name="connsiteX4186" fmla="*/ 672115 w 1165365"/>
              <a:gd name="connsiteY4186" fmla="*/ 1389295 h 1572451"/>
              <a:gd name="connsiteX4187" fmla="*/ 670386 w 1165365"/>
              <a:gd name="connsiteY4187" fmla="*/ 1386741 h 1572451"/>
              <a:gd name="connsiteX4188" fmla="*/ 669821 w 1165365"/>
              <a:gd name="connsiteY4188" fmla="*/ 1385909 h 1572451"/>
              <a:gd name="connsiteX4189" fmla="*/ 670930 w 1165365"/>
              <a:gd name="connsiteY4189" fmla="*/ 1383207 h 1572451"/>
              <a:gd name="connsiteX4190" fmla="*/ 672160 w 1165365"/>
              <a:gd name="connsiteY4190" fmla="*/ 1377538 h 1572451"/>
              <a:gd name="connsiteX4191" fmla="*/ 672053 w 1165365"/>
              <a:gd name="connsiteY4191" fmla="*/ 1376623 h 1572451"/>
              <a:gd name="connsiteX4192" fmla="*/ 671733 w 1165365"/>
              <a:gd name="connsiteY4192" fmla="*/ 1373879 h 1572451"/>
              <a:gd name="connsiteX4193" fmla="*/ 672467 w 1165365"/>
              <a:gd name="connsiteY4193" fmla="*/ 1373544 h 1572451"/>
              <a:gd name="connsiteX4194" fmla="*/ 673427 w 1165365"/>
              <a:gd name="connsiteY4194" fmla="*/ 1373107 h 1572451"/>
              <a:gd name="connsiteX4195" fmla="*/ 674776 w 1165365"/>
              <a:gd name="connsiteY4195" fmla="*/ 1370905 h 1572451"/>
              <a:gd name="connsiteX4196" fmla="*/ 677101 w 1165365"/>
              <a:gd name="connsiteY4196" fmla="*/ 1370270 h 1572451"/>
              <a:gd name="connsiteX4197" fmla="*/ 677524 w 1165365"/>
              <a:gd name="connsiteY4197" fmla="*/ 1370154 h 1572451"/>
              <a:gd name="connsiteX4198" fmla="*/ 677912 w 1165365"/>
              <a:gd name="connsiteY4198" fmla="*/ 1369870 h 1572451"/>
              <a:gd name="connsiteX4199" fmla="*/ 681560 w 1165365"/>
              <a:gd name="connsiteY4199" fmla="*/ 1367199 h 1572451"/>
              <a:gd name="connsiteX4200" fmla="*/ 684060 w 1165365"/>
              <a:gd name="connsiteY4200" fmla="*/ 1363349 h 1572451"/>
              <a:gd name="connsiteX4201" fmla="*/ 686410 w 1165365"/>
              <a:gd name="connsiteY4201" fmla="*/ 1362194 h 1572451"/>
              <a:gd name="connsiteX4202" fmla="*/ 687574 w 1165365"/>
              <a:gd name="connsiteY4202" fmla="*/ 1361622 h 1572451"/>
              <a:gd name="connsiteX4203" fmla="*/ 690874 w 1165365"/>
              <a:gd name="connsiteY4203" fmla="*/ 1361315 h 1572451"/>
              <a:gd name="connsiteX4204" fmla="*/ 692764 w 1165365"/>
              <a:gd name="connsiteY4204" fmla="*/ 1360052 h 1572451"/>
              <a:gd name="connsiteX4205" fmla="*/ 693796 w 1165365"/>
              <a:gd name="connsiteY4205" fmla="*/ 1360101 h 1572451"/>
              <a:gd name="connsiteX4206" fmla="*/ 694937 w 1165365"/>
              <a:gd name="connsiteY4206" fmla="*/ 1360157 h 1572451"/>
              <a:gd name="connsiteX4207" fmla="*/ 696410 w 1165365"/>
              <a:gd name="connsiteY4207" fmla="*/ 1360957 h 1572451"/>
              <a:gd name="connsiteX4208" fmla="*/ 697890 w 1165365"/>
              <a:gd name="connsiteY4208" fmla="*/ 1361761 h 1572451"/>
              <a:gd name="connsiteX4209" fmla="*/ 700017 w 1165365"/>
              <a:gd name="connsiteY4209" fmla="*/ 1362322 h 1572451"/>
              <a:gd name="connsiteX4210" fmla="*/ 695584 w 1165365"/>
              <a:gd name="connsiteY4210" fmla="*/ 1373022 h 1572451"/>
              <a:gd name="connsiteX4211" fmla="*/ 692837 w 1165365"/>
              <a:gd name="connsiteY4211" fmla="*/ 1377426 h 1572451"/>
              <a:gd name="connsiteX4212" fmla="*/ 693820 w 1165365"/>
              <a:gd name="connsiteY4212" fmla="*/ 1378570 h 1572451"/>
              <a:gd name="connsiteX4213" fmla="*/ 698529 w 1165365"/>
              <a:gd name="connsiteY4213" fmla="*/ 1375311 h 1572451"/>
              <a:gd name="connsiteX4214" fmla="*/ 701458 w 1165365"/>
              <a:gd name="connsiteY4214" fmla="*/ 1374335 h 1572451"/>
              <a:gd name="connsiteX4215" fmla="*/ 702272 w 1165365"/>
              <a:gd name="connsiteY4215" fmla="*/ 1374335 h 1572451"/>
              <a:gd name="connsiteX4216" fmla="*/ 703420 w 1165365"/>
              <a:gd name="connsiteY4216" fmla="*/ 1375807 h 1572451"/>
              <a:gd name="connsiteX4217" fmla="*/ 705066 w 1165365"/>
              <a:gd name="connsiteY4217" fmla="*/ 1379074 h 1572451"/>
              <a:gd name="connsiteX4218" fmla="*/ 707027 w 1165365"/>
              <a:gd name="connsiteY4218" fmla="*/ 1380055 h 1572451"/>
              <a:gd name="connsiteX4219" fmla="*/ 711429 w 1165365"/>
              <a:gd name="connsiteY4219" fmla="*/ 1380387 h 1572451"/>
              <a:gd name="connsiteX4220" fmla="*/ 719408 w 1165365"/>
              <a:gd name="connsiteY4220" fmla="*/ 1385825 h 1572451"/>
              <a:gd name="connsiteX4221" fmla="*/ 720294 w 1165365"/>
              <a:gd name="connsiteY4221" fmla="*/ 1388070 h 1572451"/>
              <a:gd name="connsiteX4222" fmla="*/ 723092 w 1165365"/>
              <a:gd name="connsiteY4222" fmla="*/ 1391095 h 1572451"/>
              <a:gd name="connsiteX4223" fmla="*/ 725185 w 1165365"/>
              <a:gd name="connsiteY4223" fmla="*/ 1395098 h 1572451"/>
              <a:gd name="connsiteX4224" fmla="*/ 725507 w 1165365"/>
              <a:gd name="connsiteY4224" fmla="*/ 1395454 h 1572451"/>
              <a:gd name="connsiteX4225" fmla="*/ 726035 w 1165365"/>
              <a:gd name="connsiteY4225" fmla="*/ 1396043 h 1572451"/>
              <a:gd name="connsiteX4226" fmla="*/ 730741 w 1165365"/>
              <a:gd name="connsiteY4226" fmla="*/ 1397225 h 1572451"/>
              <a:gd name="connsiteX4227" fmla="*/ 735168 w 1165365"/>
              <a:gd name="connsiteY4227" fmla="*/ 1402620 h 1572451"/>
              <a:gd name="connsiteX4228" fmla="*/ 738435 w 1165365"/>
              <a:gd name="connsiteY4228" fmla="*/ 1404093 h 1572451"/>
              <a:gd name="connsiteX4229" fmla="*/ 740096 w 1165365"/>
              <a:gd name="connsiteY4229" fmla="*/ 1403828 h 1572451"/>
              <a:gd name="connsiteX4230" fmla="*/ 746574 w 1165365"/>
              <a:gd name="connsiteY4230" fmla="*/ 1402796 h 1572451"/>
              <a:gd name="connsiteX4231" fmla="*/ 746718 w 1165365"/>
              <a:gd name="connsiteY4231" fmla="*/ 1399040 h 1572451"/>
              <a:gd name="connsiteX4232" fmla="*/ 747027 w 1165365"/>
              <a:gd name="connsiteY4232" fmla="*/ 1395449 h 1572451"/>
              <a:gd name="connsiteX4233" fmla="*/ 749303 w 1165365"/>
              <a:gd name="connsiteY4233" fmla="*/ 1394635 h 1572451"/>
              <a:gd name="connsiteX4234" fmla="*/ 754030 w 1165365"/>
              <a:gd name="connsiteY4234" fmla="*/ 1394967 h 1572451"/>
              <a:gd name="connsiteX4235" fmla="*/ 757615 w 1165365"/>
              <a:gd name="connsiteY4235" fmla="*/ 1395624 h 1572451"/>
              <a:gd name="connsiteX4236" fmla="*/ 760247 w 1165365"/>
              <a:gd name="connsiteY4236" fmla="*/ 1398730 h 1572451"/>
              <a:gd name="connsiteX4237" fmla="*/ 764237 w 1165365"/>
              <a:gd name="connsiteY4237" fmla="*/ 1402438 h 1572451"/>
              <a:gd name="connsiteX4238" fmla="*/ 767115 w 1165365"/>
              <a:gd name="connsiteY4238" fmla="*/ 1405107 h 1572451"/>
              <a:gd name="connsiteX4239" fmla="*/ 772020 w 1165365"/>
              <a:gd name="connsiteY4239" fmla="*/ 1409194 h 1572451"/>
              <a:gd name="connsiteX4240" fmla="*/ 781520 w 1165365"/>
              <a:gd name="connsiteY4240" fmla="*/ 1417372 h 1572451"/>
              <a:gd name="connsiteX4241" fmla="*/ 785935 w 1165365"/>
              <a:gd name="connsiteY4241" fmla="*/ 1421785 h 1572451"/>
              <a:gd name="connsiteX4242" fmla="*/ 789696 w 1165365"/>
              <a:gd name="connsiteY4242" fmla="*/ 1424077 h 1572451"/>
              <a:gd name="connsiteX4243" fmla="*/ 792475 w 1165365"/>
              <a:gd name="connsiteY4243" fmla="*/ 1426039 h 1572451"/>
              <a:gd name="connsiteX4244" fmla="*/ 794617 w 1165365"/>
              <a:gd name="connsiteY4244" fmla="*/ 1429799 h 1572451"/>
              <a:gd name="connsiteX4245" fmla="*/ 794503 w 1165365"/>
              <a:gd name="connsiteY4245" fmla="*/ 1430569 h 1572451"/>
              <a:gd name="connsiteX4246" fmla="*/ 793996 w 1165365"/>
              <a:gd name="connsiteY4246" fmla="*/ 1434372 h 1572451"/>
              <a:gd name="connsiteX4247" fmla="*/ 792050 w 1165365"/>
              <a:gd name="connsiteY4247" fmla="*/ 1437963 h 1572451"/>
              <a:gd name="connsiteX4248" fmla="*/ 790775 w 1165365"/>
              <a:gd name="connsiteY4248" fmla="*/ 1444005 h 1572451"/>
              <a:gd name="connsiteX4249" fmla="*/ 790791 w 1165365"/>
              <a:gd name="connsiteY4249" fmla="*/ 1448089 h 1572451"/>
              <a:gd name="connsiteX4250" fmla="*/ 791641 w 1165365"/>
              <a:gd name="connsiteY4250" fmla="*/ 1453807 h 1572451"/>
              <a:gd name="connsiteX4251" fmla="*/ 791658 w 1165365"/>
              <a:gd name="connsiteY4251" fmla="*/ 1458219 h 1572451"/>
              <a:gd name="connsiteX4252" fmla="*/ 794438 w 1165365"/>
              <a:gd name="connsiteY4252" fmla="*/ 1460019 h 1572451"/>
              <a:gd name="connsiteX4253" fmla="*/ 798869 w 1165365"/>
              <a:gd name="connsiteY4253" fmla="*/ 1463945 h 1572451"/>
              <a:gd name="connsiteX4254" fmla="*/ 805246 w 1165365"/>
              <a:gd name="connsiteY4254" fmla="*/ 1468690 h 1572451"/>
              <a:gd name="connsiteX4255" fmla="*/ 809366 w 1165365"/>
              <a:gd name="connsiteY4255" fmla="*/ 1477520 h 1572451"/>
              <a:gd name="connsiteX4256" fmla="*/ 811508 w 1165365"/>
              <a:gd name="connsiteY4256" fmla="*/ 1482914 h 1572451"/>
              <a:gd name="connsiteX4257" fmla="*/ 814795 w 1165365"/>
              <a:gd name="connsiteY4257" fmla="*/ 1489618 h 1572451"/>
              <a:gd name="connsiteX4258" fmla="*/ 817771 w 1165365"/>
              <a:gd name="connsiteY4258" fmla="*/ 1496322 h 1572451"/>
              <a:gd name="connsiteX4259" fmla="*/ 817885 w 1165365"/>
              <a:gd name="connsiteY4259" fmla="*/ 1496840 h 1572451"/>
              <a:gd name="connsiteX4260" fmla="*/ 818180 w 1165365"/>
              <a:gd name="connsiteY4260" fmla="*/ 1498029 h 1572451"/>
              <a:gd name="connsiteX4261" fmla="*/ 818768 w 1165365"/>
              <a:gd name="connsiteY4261" fmla="*/ 1500408 h 1572451"/>
              <a:gd name="connsiteX4262" fmla="*/ 817722 w 1165365"/>
              <a:gd name="connsiteY4262" fmla="*/ 1503023 h 1572451"/>
              <a:gd name="connsiteX4263" fmla="*/ 814141 w 1165365"/>
              <a:gd name="connsiteY4263" fmla="*/ 1505552 h 1572451"/>
              <a:gd name="connsiteX4264" fmla="*/ 811705 w 1165365"/>
              <a:gd name="connsiteY4264" fmla="*/ 1507021 h 1572451"/>
              <a:gd name="connsiteX4265" fmla="*/ 806341 w 1165365"/>
              <a:gd name="connsiteY4265" fmla="*/ 1507667 h 1572451"/>
              <a:gd name="connsiteX4266" fmla="*/ 802842 w 1165365"/>
              <a:gd name="connsiteY4266" fmla="*/ 1508971 h 1572451"/>
              <a:gd name="connsiteX4267" fmla="*/ 795697 w 1165365"/>
              <a:gd name="connsiteY4267" fmla="*/ 1512722 h 1572451"/>
              <a:gd name="connsiteX4268" fmla="*/ 792361 w 1165365"/>
              <a:gd name="connsiteY4268" fmla="*/ 1514761 h 1572451"/>
              <a:gd name="connsiteX4269" fmla="*/ 790530 w 1165365"/>
              <a:gd name="connsiteY4269" fmla="*/ 1522196 h 1572451"/>
              <a:gd name="connsiteX4270" fmla="*/ 788322 w 1165365"/>
              <a:gd name="connsiteY4270" fmla="*/ 1523583 h 1572451"/>
              <a:gd name="connsiteX4271" fmla="*/ 785003 w 1165365"/>
              <a:gd name="connsiteY4271" fmla="*/ 1525215 h 1572451"/>
              <a:gd name="connsiteX4272" fmla="*/ 780196 w 1165365"/>
              <a:gd name="connsiteY4272" fmla="*/ 1527334 h 1572451"/>
              <a:gd name="connsiteX4273" fmla="*/ 777841 w 1165365"/>
              <a:gd name="connsiteY4273" fmla="*/ 1528230 h 1572451"/>
              <a:gd name="connsiteX4274" fmla="*/ 776075 w 1165365"/>
              <a:gd name="connsiteY4274" fmla="*/ 1528271 h 1572451"/>
              <a:gd name="connsiteX4275" fmla="*/ 774505 w 1165365"/>
              <a:gd name="connsiteY4275" fmla="*/ 1528308 h 1572451"/>
              <a:gd name="connsiteX4276" fmla="*/ 773116 w 1165365"/>
              <a:gd name="connsiteY4276" fmla="*/ 1528716 h 1572451"/>
              <a:gd name="connsiteX4277" fmla="*/ 771824 w 1165365"/>
              <a:gd name="connsiteY4277" fmla="*/ 1531655 h 1572451"/>
              <a:gd name="connsiteX4278" fmla="*/ 775127 w 1165365"/>
              <a:gd name="connsiteY4278" fmla="*/ 1537218 h 1572451"/>
              <a:gd name="connsiteX4279" fmla="*/ 777743 w 1165365"/>
              <a:gd name="connsiteY4279" fmla="*/ 1540492 h 1572451"/>
              <a:gd name="connsiteX4280" fmla="*/ 782992 w 1165365"/>
              <a:gd name="connsiteY4280" fmla="*/ 1546056 h 1572451"/>
              <a:gd name="connsiteX4281" fmla="*/ 785624 w 1165365"/>
              <a:gd name="connsiteY4281" fmla="*/ 1553581 h 1572451"/>
              <a:gd name="connsiteX4282" fmla="*/ 787276 w 1165365"/>
              <a:gd name="connsiteY4282" fmla="*/ 1555381 h 1572451"/>
              <a:gd name="connsiteX4283" fmla="*/ 789876 w 1165365"/>
              <a:gd name="connsiteY4283" fmla="*/ 1555712 h 1572451"/>
              <a:gd name="connsiteX4284" fmla="*/ 791511 w 1165365"/>
              <a:gd name="connsiteY4284" fmla="*/ 1555713 h 1572451"/>
              <a:gd name="connsiteX4285" fmla="*/ 794928 w 1165365"/>
              <a:gd name="connsiteY4285" fmla="*/ 1555227 h 1572451"/>
              <a:gd name="connsiteX4286" fmla="*/ 800193 w 1165365"/>
              <a:gd name="connsiteY4286" fmla="*/ 1557580 h 1572451"/>
              <a:gd name="connsiteX4287" fmla="*/ 800896 w 1165365"/>
              <a:gd name="connsiteY4287" fmla="*/ 1558893 h 1572451"/>
              <a:gd name="connsiteX4288" fmla="*/ 801779 w 1165365"/>
              <a:gd name="connsiteY4288" fmla="*/ 1560558 h 1572451"/>
              <a:gd name="connsiteX4289" fmla="*/ 802809 w 1165365"/>
              <a:gd name="connsiteY4289" fmla="*/ 1560633 h 1572451"/>
              <a:gd name="connsiteX4290" fmla="*/ 803578 w 1165365"/>
              <a:gd name="connsiteY4290" fmla="*/ 1560689 h 1572451"/>
              <a:gd name="connsiteX4291" fmla="*/ 803954 w 1165365"/>
              <a:gd name="connsiteY4291" fmla="*/ 1561222 h 1572451"/>
              <a:gd name="connsiteX4292" fmla="*/ 804134 w 1165365"/>
              <a:gd name="connsiteY4292" fmla="*/ 1561497 h 1572451"/>
              <a:gd name="connsiteX4293" fmla="*/ 803447 w 1165365"/>
              <a:gd name="connsiteY4293" fmla="*/ 1562388 h 1572451"/>
              <a:gd name="connsiteX4294" fmla="*/ 802777 w 1165365"/>
              <a:gd name="connsiteY4294" fmla="*/ 1563325 h 1572451"/>
              <a:gd name="connsiteX4295" fmla="*/ 803006 w 1165365"/>
              <a:gd name="connsiteY4295" fmla="*/ 1563966 h 1572451"/>
              <a:gd name="connsiteX4296" fmla="*/ 803692 w 1165365"/>
              <a:gd name="connsiteY4296" fmla="*/ 1564216 h 1572451"/>
              <a:gd name="connsiteX4297" fmla="*/ 804706 w 1165365"/>
              <a:gd name="connsiteY4297" fmla="*/ 1565355 h 1572451"/>
              <a:gd name="connsiteX4298" fmla="*/ 805409 w 1165365"/>
              <a:gd name="connsiteY4298" fmla="*/ 1566142 h 1572451"/>
              <a:gd name="connsiteX4299" fmla="*/ 805099 w 1165365"/>
              <a:gd name="connsiteY4299" fmla="*/ 1567131 h 1572451"/>
              <a:gd name="connsiteX4300" fmla="*/ 805475 w 1165365"/>
              <a:gd name="connsiteY4300" fmla="*/ 1568060 h 1572451"/>
              <a:gd name="connsiteX4301" fmla="*/ 806832 w 1165365"/>
              <a:gd name="connsiteY4301" fmla="*/ 1568933 h 1572451"/>
              <a:gd name="connsiteX4302" fmla="*/ 808876 w 1165365"/>
              <a:gd name="connsiteY4302" fmla="*/ 1569003 h 1572451"/>
              <a:gd name="connsiteX4303" fmla="*/ 809186 w 1165365"/>
              <a:gd name="connsiteY4303" fmla="*/ 1569247 h 1572451"/>
              <a:gd name="connsiteX4304" fmla="*/ 811100 w 1165365"/>
              <a:gd name="connsiteY4304" fmla="*/ 1570746 h 1572451"/>
              <a:gd name="connsiteX4305" fmla="*/ 811754 w 1165365"/>
              <a:gd name="connsiteY4305" fmla="*/ 1571010 h 1572451"/>
              <a:gd name="connsiteX4306" fmla="*/ 812342 w 1165365"/>
              <a:gd name="connsiteY4306" fmla="*/ 1571247 h 1572451"/>
              <a:gd name="connsiteX4307" fmla="*/ 813111 w 1165365"/>
              <a:gd name="connsiteY4307" fmla="*/ 1571067 h 1572451"/>
              <a:gd name="connsiteX4308" fmla="*/ 816054 w 1165365"/>
              <a:gd name="connsiteY4308" fmla="*/ 1570441 h 1572451"/>
              <a:gd name="connsiteX4309" fmla="*/ 816626 w 1165365"/>
              <a:gd name="connsiteY4309" fmla="*/ 1571020 h 1572451"/>
              <a:gd name="connsiteX4310" fmla="*/ 816675 w 1165365"/>
              <a:gd name="connsiteY4310" fmla="*/ 1571638 h 1572451"/>
              <a:gd name="connsiteX4311" fmla="*/ 819668 w 1165365"/>
              <a:gd name="connsiteY4311" fmla="*/ 1572125 h 1572451"/>
              <a:gd name="connsiteX4312" fmla="*/ 823641 w 1165365"/>
              <a:gd name="connsiteY4312" fmla="*/ 1572841 h 1572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</a:cxnLst>
            <a:rect l="l" t="t" r="r" b="b"/>
            <a:pathLst>
              <a:path w="1165365" h="1572451">
                <a:moveTo>
                  <a:pt x="823641" y="1572841"/>
                </a:moveTo>
                <a:lnTo>
                  <a:pt x="827483" y="1569399"/>
                </a:lnTo>
                <a:lnTo>
                  <a:pt x="829822" y="1568071"/>
                </a:lnTo>
                <a:lnTo>
                  <a:pt x="832389" y="1567607"/>
                </a:lnTo>
                <a:lnTo>
                  <a:pt x="832651" y="1567455"/>
                </a:lnTo>
                <a:lnTo>
                  <a:pt x="835577" y="1565723"/>
                </a:lnTo>
                <a:lnTo>
                  <a:pt x="836264" y="1565176"/>
                </a:lnTo>
                <a:lnTo>
                  <a:pt x="836509" y="1564986"/>
                </a:lnTo>
                <a:lnTo>
                  <a:pt x="837621" y="1565115"/>
                </a:lnTo>
                <a:lnTo>
                  <a:pt x="838553" y="1564687"/>
                </a:lnTo>
                <a:lnTo>
                  <a:pt x="840303" y="1562466"/>
                </a:lnTo>
                <a:lnTo>
                  <a:pt x="841071" y="1559191"/>
                </a:lnTo>
                <a:lnTo>
                  <a:pt x="842739" y="1558581"/>
                </a:lnTo>
                <a:lnTo>
                  <a:pt x="844603" y="1557361"/>
                </a:lnTo>
                <a:lnTo>
                  <a:pt x="846484" y="1556124"/>
                </a:lnTo>
                <a:lnTo>
                  <a:pt x="845699" y="1552969"/>
                </a:lnTo>
                <a:lnTo>
                  <a:pt x="845470" y="1550224"/>
                </a:lnTo>
                <a:lnTo>
                  <a:pt x="843835" y="1545435"/>
                </a:lnTo>
                <a:lnTo>
                  <a:pt x="843786" y="1539082"/>
                </a:lnTo>
                <a:lnTo>
                  <a:pt x="845421" y="1536106"/>
                </a:lnTo>
                <a:lnTo>
                  <a:pt x="847857" y="1532269"/>
                </a:lnTo>
                <a:lnTo>
                  <a:pt x="849656" y="1527646"/>
                </a:lnTo>
                <a:lnTo>
                  <a:pt x="851373" y="1522244"/>
                </a:lnTo>
                <a:lnTo>
                  <a:pt x="850768" y="1519457"/>
                </a:lnTo>
                <a:lnTo>
                  <a:pt x="853433" y="1518010"/>
                </a:lnTo>
                <a:lnTo>
                  <a:pt x="856082" y="1517468"/>
                </a:lnTo>
                <a:lnTo>
                  <a:pt x="860693" y="1515518"/>
                </a:lnTo>
                <a:lnTo>
                  <a:pt x="861167" y="1512775"/>
                </a:lnTo>
                <a:lnTo>
                  <a:pt x="859843" y="1510028"/>
                </a:lnTo>
                <a:lnTo>
                  <a:pt x="856883" y="1507040"/>
                </a:lnTo>
                <a:lnTo>
                  <a:pt x="853384" y="1504053"/>
                </a:lnTo>
                <a:lnTo>
                  <a:pt x="852844" y="1500106"/>
                </a:lnTo>
                <a:lnTo>
                  <a:pt x="856752" y="1499939"/>
                </a:lnTo>
                <a:lnTo>
                  <a:pt x="858862" y="1499283"/>
                </a:lnTo>
                <a:lnTo>
                  <a:pt x="862132" y="1499996"/>
                </a:lnTo>
                <a:lnTo>
                  <a:pt x="865909" y="1498139"/>
                </a:lnTo>
                <a:lnTo>
                  <a:pt x="866857" y="1497100"/>
                </a:lnTo>
                <a:lnTo>
                  <a:pt x="867904" y="1495935"/>
                </a:lnTo>
                <a:lnTo>
                  <a:pt x="870177" y="1494371"/>
                </a:lnTo>
                <a:lnTo>
                  <a:pt x="871665" y="1493827"/>
                </a:lnTo>
                <a:lnTo>
                  <a:pt x="877355" y="1493918"/>
                </a:lnTo>
                <a:lnTo>
                  <a:pt x="880331" y="1490947"/>
                </a:lnTo>
                <a:lnTo>
                  <a:pt x="882129" y="1484602"/>
                </a:lnTo>
                <a:lnTo>
                  <a:pt x="883716" y="1479196"/>
                </a:lnTo>
                <a:lnTo>
                  <a:pt x="885890" y="1477713"/>
                </a:lnTo>
                <a:lnTo>
                  <a:pt x="888981" y="1477093"/>
                </a:lnTo>
                <a:lnTo>
                  <a:pt x="893428" y="1477456"/>
                </a:lnTo>
                <a:lnTo>
                  <a:pt x="899625" y="1477510"/>
                </a:lnTo>
                <a:lnTo>
                  <a:pt x="903010" y="1479165"/>
                </a:lnTo>
                <a:lnTo>
                  <a:pt x="906084" y="1482386"/>
                </a:lnTo>
                <a:lnTo>
                  <a:pt x="907343" y="1485278"/>
                </a:lnTo>
                <a:lnTo>
                  <a:pt x="907523" y="1486518"/>
                </a:lnTo>
                <a:lnTo>
                  <a:pt x="908340" y="1486892"/>
                </a:lnTo>
                <a:lnTo>
                  <a:pt x="907866" y="1487659"/>
                </a:lnTo>
                <a:lnTo>
                  <a:pt x="907637" y="1487711"/>
                </a:lnTo>
                <a:lnTo>
                  <a:pt x="907408" y="1487993"/>
                </a:lnTo>
                <a:lnTo>
                  <a:pt x="907572" y="1488156"/>
                </a:lnTo>
                <a:lnTo>
                  <a:pt x="907850" y="1488274"/>
                </a:lnTo>
                <a:lnTo>
                  <a:pt x="907997" y="1488498"/>
                </a:lnTo>
                <a:lnTo>
                  <a:pt x="907997" y="1489118"/>
                </a:lnTo>
                <a:lnTo>
                  <a:pt x="908128" y="1489356"/>
                </a:lnTo>
                <a:lnTo>
                  <a:pt x="908357" y="1489623"/>
                </a:lnTo>
                <a:lnTo>
                  <a:pt x="908618" y="1489818"/>
                </a:lnTo>
                <a:lnTo>
                  <a:pt x="908880" y="1489868"/>
                </a:lnTo>
                <a:lnTo>
                  <a:pt x="909044" y="1489522"/>
                </a:lnTo>
                <a:lnTo>
                  <a:pt x="909174" y="1489067"/>
                </a:lnTo>
                <a:lnTo>
                  <a:pt x="909387" y="1489067"/>
                </a:lnTo>
                <a:lnTo>
                  <a:pt x="909583" y="1489334"/>
                </a:lnTo>
                <a:lnTo>
                  <a:pt x="909959" y="1489543"/>
                </a:lnTo>
                <a:lnTo>
                  <a:pt x="910401" y="1489824"/>
                </a:lnTo>
                <a:lnTo>
                  <a:pt x="910499" y="1490141"/>
                </a:lnTo>
                <a:lnTo>
                  <a:pt x="909992" y="1490401"/>
                </a:lnTo>
                <a:lnTo>
                  <a:pt x="909812" y="1490529"/>
                </a:lnTo>
                <a:lnTo>
                  <a:pt x="909485" y="1490761"/>
                </a:lnTo>
                <a:lnTo>
                  <a:pt x="909354" y="1491021"/>
                </a:lnTo>
                <a:lnTo>
                  <a:pt x="909403" y="1491389"/>
                </a:lnTo>
                <a:lnTo>
                  <a:pt x="909501" y="1491569"/>
                </a:lnTo>
                <a:lnTo>
                  <a:pt x="909861" y="1491793"/>
                </a:lnTo>
                <a:lnTo>
                  <a:pt x="910041" y="1491750"/>
                </a:lnTo>
                <a:lnTo>
                  <a:pt x="910155" y="1491216"/>
                </a:lnTo>
                <a:lnTo>
                  <a:pt x="910433" y="1491194"/>
                </a:lnTo>
                <a:lnTo>
                  <a:pt x="911087" y="1491374"/>
                </a:lnTo>
                <a:lnTo>
                  <a:pt x="911267" y="1491713"/>
                </a:lnTo>
                <a:lnTo>
                  <a:pt x="911447" y="1492089"/>
                </a:lnTo>
                <a:lnTo>
                  <a:pt x="911774" y="1492023"/>
                </a:lnTo>
                <a:lnTo>
                  <a:pt x="912085" y="1492017"/>
                </a:lnTo>
                <a:lnTo>
                  <a:pt x="912347" y="1492233"/>
                </a:lnTo>
                <a:lnTo>
                  <a:pt x="912657" y="1492341"/>
                </a:lnTo>
                <a:lnTo>
                  <a:pt x="912543" y="1492615"/>
                </a:lnTo>
                <a:lnTo>
                  <a:pt x="912298" y="1492774"/>
                </a:lnTo>
                <a:lnTo>
                  <a:pt x="911889" y="1492990"/>
                </a:lnTo>
                <a:lnTo>
                  <a:pt x="911513" y="1492996"/>
                </a:lnTo>
                <a:lnTo>
                  <a:pt x="911087" y="1493191"/>
                </a:lnTo>
                <a:lnTo>
                  <a:pt x="911104" y="1493451"/>
                </a:lnTo>
                <a:lnTo>
                  <a:pt x="911284" y="1493699"/>
                </a:lnTo>
                <a:lnTo>
                  <a:pt x="911382" y="1493833"/>
                </a:lnTo>
                <a:lnTo>
                  <a:pt x="911578" y="1494020"/>
                </a:lnTo>
                <a:lnTo>
                  <a:pt x="911823" y="1494366"/>
                </a:lnTo>
                <a:lnTo>
                  <a:pt x="911791" y="1494764"/>
                </a:lnTo>
                <a:lnTo>
                  <a:pt x="911660" y="1495339"/>
                </a:lnTo>
                <a:lnTo>
                  <a:pt x="911742" y="1495549"/>
                </a:lnTo>
                <a:lnTo>
                  <a:pt x="911611" y="1495895"/>
                </a:lnTo>
                <a:lnTo>
                  <a:pt x="911447" y="1496317"/>
                </a:lnTo>
                <a:lnTo>
                  <a:pt x="911545" y="1496541"/>
                </a:lnTo>
                <a:lnTo>
                  <a:pt x="911840" y="1496652"/>
                </a:lnTo>
                <a:lnTo>
                  <a:pt x="912036" y="1496832"/>
                </a:lnTo>
                <a:lnTo>
                  <a:pt x="912232" y="1497185"/>
                </a:lnTo>
                <a:lnTo>
                  <a:pt x="911954" y="1497449"/>
                </a:lnTo>
                <a:lnTo>
                  <a:pt x="911905" y="1497697"/>
                </a:lnTo>
                <a:lnTo>
                  <a:pt x="912085" y="1497964"/>
                </a:lnTo>
                <a:lnTo>
                  <a:pt x="912330" y="1497964"/>
                </a:lnTo>
                <a:lnTo>
                  <a:pt x="912494" y="1498368"/>
                </a:lnTo>
                <a:lnTo>
                  <a:pt x="912625" y="1499031"/>
                </a:lnTo>
                <a:lnTo>
                  <a:pt x="912886" y="1499184"/>
                </a:lnTo>
                <a:lnTo>
                  <a:pt x="913246" y="1499514"/>
                </a:lnTo>
                <a:lnTo>
                  <a:pt x="913524" y="1499941"/>
                </a:lnTo>
                <a:lnTo>
                  <a:pt x="913458" y="1500156"/>
                </a:lnTo>
                <a:lnTo>
                  <a:pt x="913377" y="1500387"/>
                </a:lnTo>
                <a:lnTo>
                  <a:pt x="913589" y="1500878"/>
                </a:lnTo>
                <a:lnTo>
                  <a:pt x="913802" y="1501115"/>
                </a:lnTo>
                <a:lnTo>
                  <a:pt x="913933" y="1501468"/>
                </a:lnTo>
                <a:lnTo>
                  <a:pt x="913916" y="1501973"/>
                </a:lnTo>
                <a:lnTo>
                  <a:pt x="913720" y="1502320"/>
                </a:lnTo>
                <a:lnTo>
                  <a:pt x="913884" y="1502542"/>
                </a:lnTo>
                <a:lnTo>
                  <a:pt x="913851" y="1502817"/>
                </a:lnTo>
                <a:lnTo>
                  <a:pt x="913834" y="1503069"/>
                </a:lnTo>
                <a:lnTo>
                  <a:pt x="913834" y="1503682"/>
                </a:lnTo>
                <a:lnTo>
                  <a:pt x="914243" y="1503898"/>
                </a:lnTo>
                <a:lnTo>
                  <a:pt x="914325" y="1504223"/>
                </a:lnTo>
                <a:lnTo>
                  <a:pt x="914047" y="1504418"/>
                </a:lnTo>
                <a:lnTo>
                  <a:pt x="914047" y="1504642"/>
                </a:lnTo>
                <a:lnTo>
                  <a:pt x="914260" y="1504857"/>
                </a:lnTo>
                <a:lnTo>
                  <a:pt x="914668" y="1505052"/>
                </a:lnTo>
                <a:lnTo>
                  <a:pt x="915012" y="1505132"/>
                </a:lnTo>
                <a:lnTo>
                  <a:pt x="915257" y="1505283"/>
                </a:lnTo>
                <a:lnTo>
                  <a:pt x="915617" y="1505780"/>
                </a:lnTo>
                <a:lnTo>
                  <a:pt x="915568" y="1506264"/>
                </a:lnTo>
                <a:lnTo>
                  <a:pt x="915355" y="1506509"/>
                </a:lnTo>
                <a:lnTo>
                  <a:pt x="915322" y="1506985"/>
                </a:lnTo>
                <a:lnTo>
                  <a:pt x="915110" y="1507255"/>
                </a:lnTo>
                <a:lnTo>
                  <a:pt x="915273" y="1507585"/>
                </a:lnTo>
                <a:lnTo>
                  <a:pt x="915535" y="1508015"/>
                </a:lnTo>
                <a:lnTo>
                  <a:pt x="915699" y="1508520"/>
                </a:lnTo>
                <a:lnTo>
                  <a:pt x="915764" y="1508945"/>
                </a:lnTo>
                <a:lnTo>
                  <a:pt x="915960" y="1509205"/>
                </a:lnTo>
                <a:lnTo>
                  <a:pt x="916516" y="1509343"/>
                </a:lnTo>
                <a:lnTo>
                  <a:pt x="916958" y="1509372"/>
                </a:lnTo>
                <a:lnTo>
                  <a:pt x="917366" y="1509486"/>
                </a:lnTo>
                <a:lnTo>
                  <a:pt x="917514" y="1510208"/>
                </a:lnTo>
                <a:lnTo>
                  <a:pt x="917497" y="1510835"/>
                </a:lnTo>
                <a:lnTo>
                  <a:pt x="917628" y="1511117"/>
                </a:lnTo>
                <a:lnTo>
                  <a:pt x="917824" y="1511261"/>
                </a:lnTo>
                <a:lnTo>
                  <a:pt x="918102" y="1511108"/>
                </a:lnTo>
                <a:lnTo>
                  <a:pt x="918200" y="1511390"/>
                </a:lnTo>
                <a:lnTo>
                  <a:pt x="918168" y="1511988"/>
                </a:lnTo>
                <a:lnTo>
                  <a:pt x="918593" y="1512227"/>
                </a:lnTo>
                <a:lnTo>
                  <a:pt x="918969" y="1512350"/>
                </a:lnTo>
                <a:lnTo>
                  <a:pt x="919557" y="1512421"/>
                </a:lnTo>
                <a:lnTo>
                  <a:pt x="919688" y="1512861"/>
                </a:lnTo>
                <a:lnTo>
                  <a:pt x="919786" y="1513388"/>
                </a:lnTo>
                <a:lnTo>
                  <a:pt x="919983" y="1513705"/>
                </a:lnTo>
                <a:lnTo>
                  <a:pt x="919835" y="1514138"/>
                </a:lnTo>
                <a:lnTo>
                  <a:pt x="919884" y="1514340"/>
                </a:lnTo>
                <a:lnTo>
                  <a:pt x="920293" y="1514750"/>
                </a:lnTo>
                <a:lnTo>
                  <a:pt x="920440" y="1515204"/>
                </a:lnTo>
                <a:lnTo>
                  <a:pt x="920686" y="1515536"/>
                </a:lnTo>
                <a:lnTo>
                  <a:pt x="920211" y="1515890"/>
                </a:lnTo>
                <a:lnTo>
                  <a:pt x="919835" y="1516486"/>
                </a:lnTo>
                <a:lnTo>
                  <a:pt x="919656" y="1516648"/>
                </a:lnTo>
                <a:lnTo>
                  <a:pt x="919410" y="1516885"/>
                </a:lnTo>
                <a:lnTo>
                  <a:pt x="919198" y="1517299"/>
                </a:lnTo>
                <a:lnTo>
                  <a:pt x="919051" y="1517721"/>
                </a:lnTo>
                <a:lnTo>
                  <a:pt x="919083" y="1518012"/>
                </a:lnTo>
                <a:lnTo>
                  <a:pt x="919051" y="1518297"/>
                </a:lnTo>
                <a:lnTo>
                  <a:pt x="919296" y="1518571"/>
                </a:lnTo>
                <a:lnTo>
                  <a:pt x="919361" y="1518926"/>
                </a:lnTo>
                <a:lnTo>
                  <a:pt x="921013" y="1518763"/>
                </a:lnTo>
                <a:lnTo>
                  <a:pt x="922452" y="1517276"/>
                </a:lnTo>
                <a:lnTo>
                  <a:pt x="928583" y="1512587"/>
                </a:lnTo>
                <a:lnTo>
                  <a:pt x="930431" y="1511689"/>
                </a:lnTo>
                <a:lnTo>
                  <a:pt x="931788" y="1510281"/>
                </a:lnTo>
                <a:lnTo>
                  <a:pt x="933276" y="1508720"/>
                </a:lnTo>
                <a:lnTo>
                  <a:pt x="934143" y="1507817"/>
                </a:lnTo>
                <a:lnTo>
                  <a:pt x="935189" y="1506252"/>
                </a:lnTo>
                <a:lnTo>
                  <a:pt x="936677" y="1505588"/>
                </a:lnTo>
                <a:lnTo>
                  <a:pt x="938361" y="1505436"/>
                </a:lnTo>
                <a:lnTo>
                  <a:pt x="944264" y="1505812"/>
                </a:lnTo>
                <a:lnTo>
                  <a:pt x="946030" y="1505925"/>
                </a:lnTo>
                <a:lnTo>
                  <a:pt x="949971" y="1506131"/>
                </a:lnTo>
                <a:lnTo>
                  <a:pt x="952898" y="1505511"/>
                </a:lnTo>
                <a:lnTo>
                  <a:pt x="952407" y="1503471"/>
                </a:lnTo>
                <a:lnTo>
                  <a:pt x="950919" y="1500881"/>
                </a:lnTo>
                <a:lnTo>
                  <a:pt x="952015" y="1499825"/>
                </a:lnTo>
                <a:lnTo>
                  <a:pt x="956119" y="1500187"/>
                </a:lnTo>
                <a:lnTo>
                  <a:pt x="960043" y="1502352"/>
                </a:lnTo>
                <a:lnTo>
                  <a:pt x="964327" y="1505382"/>
                </a:lnTo>
                <a:lnTo>
                  <a:pt x="966976" y="1506290"/>
                </a:lnTo>
                <a:lnTo>
                  <a:pt x="969510" y="1506453"/>
                </a:lnTo>
                <a:lnTo>
                  <a:pt x="971505" y="1506027"/>
                </a:lnTo>
                <a:lnTo>
                  <a:pt x="974694" y="1506427"/>
                </a:lnTo>
                <a:lnTo>
                  <a:pt x="975806" y="1507465"/>
                </a:lnTo>
                <a:lnTo>
                  <a:pt x="975413" y="1510680"/>
                </a:lnTo>
                <a:lnTo>
                  <a:pt x="974792" y="1510862"/>
                </a:lnTo>
                <a:lnTo>
                  <a:pt x="974841" y="1512224"/>
                </a:lnTo>
                <a:lnTo>
                  <a:pt x="975479" y="1512448"/>
                </a:lnTo>
                <a:lnTo>
                  <a:pt x="975904" y="1512600"/>
                </a:lnTo>
                <a:lnTo>
                  <a:pt x="975397" y="1513401"/>
                </a:lnTo>
                <a:lnTo>
                  <a:pt x="975168" y="1513309"/>
                </a:lnTo>
                <a:lnTo>
                  <a:pt x="974285" y="1512963"/>
                </a:lnTo>
                <a:lnTo>
                  <a:pt x="974187" y="1513434"/>
                </a:lnTo>
                <a:lnTo>
                  <a:pt x="974089" y="1513952"/>
                </a:lnTo>
                <a:lnTo>
                  <a:pt x="974285" y="1514387"/>
                </a:lnTo>
                <a:lnTo>
                  <a:pt x="974645" y="1515191"/>
                </a:lnTo>
                <a:lnTo>
                  <a:pt x="976787" y="1516480"/>
                </a:lnTo>
                <a:lnTo>
                  <a:pt x="976934" y="1516565"/>
                </a:lnTo>
                <a:lnTo>
                  <a:pt x="975969" y="1517387"/>
                </a:lnTo>
                <a:lnTo>
                  <a:pt x="976329" y="1518172"/>
                </a:lnTo>
                <a:lnTo>
                  <a:pt x="976117" y="1519096"/>
                </a:lnTo>
                <a:lnTo>
                  <a:pt x="975364" y="1519204"/>
                </a:lnTo>
                <a:lnTo>
                  <a:pt x="974874" y="1519276"/>
                </a:lnTo>
                <a:lnTo>
                  <a:pt x="975054" y="1520452"/>
                </a:lnTo>
                <a:lnTo>
                  <a:pt x="974857" y="1520614"/>
                </a:lnTo>
                <a:lnTo>
                  <a:pt x="974547" y="1520882"/>
                </a:lnTo>
                <a:lnTo>
                  <a:pt x="973893" y="1520725"/>
                </a:lnTo>
                <a:lnTo>
                  <a:pt x="973680" y="1520674"/>
                </a:lnTo>
                <a:lnTo>
                  <a:pt x="973500" y="1520630"/>
                </a:lnTo>
                <a:lnTo>
                  <a:pt x="973075" y="1520860"/>
                </a:lnTo>
                <a:lnTo>
                  <a:pt x="972879" y="1521343"/>
                </a:lnTo>
                <a:lnTo>
                  <a:pt x="972487" y="1522357"/>
                </a:lnTo>
                <a:lnTo>
                  <a:pt x="971931" y="1522749"/>
                </a:lnTo>
                <a:lnTo>
                  <a:pt x="971244" y="1523215"/>
                </a:lnTo>
                <a:lnTo>
                  <a:pt x="971914" y="1525074"/>
                </a:lnTo>
                <a:lnTo>
                  <a:pt x="974857" y="1527373"/>
                </a:lnTo>
                <a:lnTo>
                  <a:pt x="975675" y="1528868"/>
                </a:lnTo>
                <a:lnTo>
                  <a:pt x="975855" y="1530354"/>
                </a:lnTo>
                <a:lnTo>
                  <a:pt x="975577" y="1530625"/>
                </a:lnTo>
                <a:lnTo>
                  <a:pt x="974481" y="1531646"/>
                </a:lnTo>
                <a:lnTo>
                  <a:pt x="974269" y="1532064"/>
                </a:lnTo>
                <a:lnTo>
                  <a:pt x="973925" y="1532756"/>
                </a:lnTo>
                <a:lnTo>
                  <a:pt x="973680" y="1532900"/>
                </a:lnTo>
                <a:lnTo>
                  <a:pt x="972993" y="1533309"/>
                </a:lnTo>
                <a:lnTo>
                  <a:pt x="970998" y="1533668"/>
                </a:lnTo>
                <a:lnTo>
                  <a:pt x="971424" y="1535534"/>
                </a:lnTo>
                <a:lnTo>
                  <a:pt x="971489" y="1535774"/>
                </a:lnTo>
                <a:lnTo>
                  <a:pt x="971767" y="1536064"/>
                </a:lnTo>
                <a:lnTo>
                  <a:pt x="971914" y="1536209"/>
                </a:lnTo>
                <a:lnTo>
                  <a:pt x="973598" y="1535786"/>
                </a:lnTo>
                <a:lnTo>
                  <a:pt x="974776" y="1536473"/>
                </a:lnTo>
                <a:lnTo>
                  <a:pt x="975315" y="1538270"/>
                </a:lnTo>
                <a:lnTo>
                  <a:pt x="976133" y="1538335"/>
                </a:lnTo>
                <a:lnTo>
                  <a:pt x="977130" y="1537042"/>
                </a:lnTo>
                <a:lnTo>
                  <a:pt x="977931" y="1536930"/>
                </a:lnTo>
                <a:lnTo>
                  <a:pt x="978422" y="1536863"/>
                </a:lnTo>
                <a:lnTo>
                  <a:pt x="978487" y="1537779"/>
                </a:lnTo>
                <a:lnTo>
                  <a:pt x="978536" y="1538781"/>
                </a:lnTo>
                <a:lnTo>
                  <a:pt x="981267" y="1538611"/>
                </a:lnTo>
                <a:lnTo>
                  <a:pt x="983867" y="1541161"/>
                </a:lnTo>
                <a:lnTo>
                  <a:pt x="984766" y="1541244"/>
                </a:lnTo>
                <a:lnTo>
                  <a:pt x="985290" y="1541293"/>
                </a:lnTo>
                <a:lnTo>
                  <a:pt x="988772" y="1535750"/>
                </a:lnTo>
                <a:lnTo>
                  <a:pt x="991601" y="1532934"/>
                </a:lnTo>
                <a:lnTo>
                  <a:pt x="1001118" y="1529939"/>
                </a:lnTo>
                <a:lnTo>
                  <a:pt x="1003031" y="1532059"/>
                </a:lnTo>
                <a:lnTo>
                  <a:pt x="1006284" y="1535441"/>
                </a:lnTo>
                <a:lnTo>
                  <a:pt x="1008198" y="1537210"/>
                </a:lnTo>
                <a:lnTo>
                  <a:pt x="1011582" y="1539807"/>
                </a:lnTo>
                <a:lnTo>
                  <a:pt x="1016291" y="1544132"/>
                </a:lnTo>
                <a:lnTo>
                  <a:pt x="1019169" y="1544413"/>
                </a:lnTo>
                <a:lnTo>
                  <a:pt x="1022718" y="1543952"/>
                </a:lnTo>
                <a:lnTo>
                  <a:pt x="1027525" y="1543139"/>
                </a:lnTo>
                <a:lnTo>
                  <a:pt x="1028228" y="1542984"/>
                </a:lnTo>
                <a:lnTo>
                  <a:pt x="1030370" y="1542637"/>
                </a:lnTo>
                <a:lnTo>
                  <a:pt x="1033411" y="1541193"/>
                </a:lnTo>
                <a:lnTo>
                  <a:pt x="1036420" y="1538378"/>
                </a:lnTo>
                <a:lnTo>
                  <a:pt x="1039036" y="1537555"/>
                </a:lnTo>
                <a:lnTo>
                  <a:pt x="1042241" y="1536548"/>
                </a:lnTo>
                <a:lnTo>
                  <a:pt x="1043794" y="1537100"/>
                </a:lnTo>
                <a:lnTo>
                  <a:pt x="1053965" y="1541519"/>
                </a:lnTo>
                <a:lnTo>
                  <a:pt x="1057807" y="1543239"/>
                </a:lnTo>
                <a:lnTo>
                  <a:pt x="1058216" y="1543204"/>
                </a:lnTo>
                <a:lnTo>
                  <a:pt x="1058494" y="1543180"/>
                </a:lnTo>
                <a:lnTo>
                  <a:pt x="1059557" y="1542133"/>
                </a:lnTo>
                <a:lnTo>
                  <a:pt x="1061225" y="1542639"/>
                </a:lnTo>
                <a:lnTo>
                  <a:pt x="1062369" y="1543840"/>
                </a:lnTo>
                <a:lnTo>
                  <a:pt x="1062647" y="1544132"/>
                </a:lnTo>
                <a:lnTo>
                  <a:pt x="1063203" y="1544064"/>
                </a:lnTo>
                <a:lnTo>
                  <a:pt x="1063645" y="1544014"/>
                </a:lnTo>
                <a:lnTo>
                  <a:pt x="1064054" y="1543517"/>
                </a:lnTo>
                <a:lnTo>
                  <a:pt x="1064822" y="1542598"/>
                </a:lnTo>
                <a:lnTo>
                  <a:pt x="1065002" y="1541988"/>
                </a:lnTo>
                <a:lnTo>
                  <a:pt x="1065329" y="1540806"/>
                </a:lnTo>
                <a:lnTo>
                  <a:pt x="1065067" y="1539813"/>
                </a:lnTo>
                <a:lnTo>
                  <a:pt x="1064904" y="1539195"/>
                </a:lnTo>
                <a:lnTo>
                  <a:pt x="1063923" y="1538508"/>
                </a:lnTo>
                <a:lnTo>
                  <a:pt x="1063514" y="1537647"/>
                </a:lnTo>
                <a:lnTo>
                  <a:pt x="1063367" y="1537331"/>
                </a:lnTo>
                <a:lnTo>
                  <a:pt x="1063449" y="1536067"/>
                </a:lnTo>
                <a:lnTo>
                  <a:pt x="1063514" y="1534980"/>
                </a:lnTo>
                <a:lnTo>
                  <a:pt x="1064838" y="1530410"/>
                </a:lnTo>
                <a:lnTo>
                  <a:pt x="1064920" y="1530256"/>
                </a:lnTo>
                <a:lnTo>
                  <a:pt x="1065836" y="1528590"/>
                </a:lnTo>
                <a:lnTo>
                  <a:pt x="1066343" y="1528253"/>
                </a:lnTo>
                <a:lnTo>
                  <a:pt x="1067455" y="1528137"/>
                </a:lnTo>
                <a:lnTo>
                  <a:pt x="1068828" y="1528701"/>
                </a:lnTo>
                <a:lnTo>
                  <a:pt x="1070316" y="1526853"/>
                </a:lnTo>
                <a:lnTo>
                  <a:pt x="1067994" y="1522942"/>
                </a:lnTo>
                <a:lnTo>
                  <a:pt x="1067684" y="1521168"/>
                </a:lnTo>
                <a:lnTo>
                  <a:pt x="1073210" y="1523096"/>
                </a:lnTo>
                <a:lnTo>
                  <a:pt x="1075107" y="1522433"/>
                </a:lnTo>
                <a:lnTo>
                  <a:pt x="1075745" y="1521613"/>
                </a:lnTo>
                <a:lnTo>
                  <a:pt x="1076252" y="1517613"/>
                </a:lnTo>
                <a:lnTo>
                  <a:pt x="1076186" y="1516516"/>
                </a:lnTo>
                <a:lnTo>
                  <a:pt x="1076153" y="1514555"/>
                </a:lnTo>
                <a:lnTo>
                  <a:pt x="1075925" y="1512163"/>
                </a:lnTo>
                <a:lnTo>
                  <a:pt x="1076317" y="1509223"/>
                </a:lnTo>
                <a:lnTo>
                  <a:pt x="1078475" y="1505976"/>
                </a:lnTo>
                <a:lnTo>
                  <a:pt x="1079489" y="1505116"/>
                </a:lnTo>
                <a:lnTo>
                  <a:pt x="1081173" y="1504727"/>
                </a:lnTo>
                <a:lnTo>
                  <a:pt x="1082563" y="1505122"/>
                </a:lnTo>
                <a:lnTo>
                  <a:pt x="1084967" y="1505906"/>
                </a:lnTo>
                <a:lnTo>
                  <a:pt x="1085588" y="1506525"/>
                </a:lnTo>
                <a:lnTo>
                  <a:pt x="1085899" y="1506839"/>
                </a:lnTo>
                <a:lnTo>
                  <a:pt x="1086635" y="1508945"/>
                </a:lnTo>
                <a:lnTo>
                  <a:pt x="1087632" y="1509813"/>
                </a:lnTo>
                <a:lnTo>
                  <a:pt x="1089349" y="1511313"/>
                </a:lnTo>
                <a:lnTo>
                  <a:pt x="1090019" y="1513172"/>
                </a:lnTo>
                <a:lnTo>
                  <a:pt x="1095088" y="1515119"/>
                </a:lnTo>
                <a:lnTo>
                  <a:pt x="1095595" y="1515576"/>
                </a:lnTo>
                <a:lnTo>
                  <a:pt x="1096576" y="1516488"/>
                </a:lnTo>
                <a:lnTo>
                  <a:pt x="1098162" y="1519592"/>
                </a:lnTo>
                <a:lnTo>
                  <a:pt x="1099846" y="1518859"/>
                </a:lnTo>
                <a:lnTo>
                  <a:pt x="1100059" y="1518401"/>
                </a:lnTo>
                <a:lnTo>
                  <a:pt x="1100729" y="1516946"/>
                </a:lnTo>
                <a:lnTo>
                  <a:pt x="1101727" y="1515839"/>
                </a:lnTo>
                <a:lnTo>
                  <a:pt x="1101907" y="1515774"/>
                </a:lnTo>
                <a:lnTo>
                  <a:pt x="1102414" y="1515595"/>
                </a:lnTo>
                <a:lnTo>
                  <a:pt x="1103853" y="1511800"/>
                </a:lnTo>
                <a:lnTo>
                  <a:pt x="1107597" y="1505538"/>
                </a:lnTo>
                <a:lnTo>
                  <a:pt x="1113565" y="1494888"/>
                </a:lnTo>
                <a:lnTo>
                  <a:pt x="1114121" y="1488774"/>
                </a:lnTo>
                <a:lnTo>
                  <a:pt x="1115527" y="1487680"/>
                </a:lnTo>
                <a:lnTo>
                  <a:pt x="1116754" y="1487375"/>
                </a:lnTo>
                <a:lnTo>
                  <a:pt x="1118650" y="1488003"/>
                </a:lnTo>
                <a:lnTo>
                  <a:pt x="1121218" y="1489811"/>
                </a:lnTo>
                <a:lnTo>
                  <a:pt x="1123327" y="1490287"/>
                </a:lnTo>
                <a:lnTo>
                  <a:pt x="1123866" y="1489348"/>
                </a:lnTo>
                <a:lnTo>
                  <a:pt x="1123997" y="1488444"/>
                </a:lnTo>
                <a:lnTo>
                  <a:pt x="1122640" y="1487633"/>
                </a:lnTo>
                <a:lnTo>
                  <a:pt x="1122542" y="1487414"/>
                </a:lnTo>
                <a:lnTo>
                  <a:pt x="1122395" y="1487074"/>
                </a:lnTo>
                <a:lnTo>
                  <a:pt x="1123458" y="1485534"/>
                </a:lnTo>
                <a:lnTo>
                  <a:pt x="1123915" y="1481518"/>
                </a:lnTo>
                <a:lnTo>
                  <a:pt x="1124864" y="1479049"/>
                </a:lnTo>
                <a:lnTo>
                  <a:pt x="1124864" y="1478059"/>
                </a:lnTo>
                <a:lnTo>
                  <a:pt x="1124079" y="1476074"/>
                </a:lnTo>
                <a:lnTo>
                  <a:pt x="1124831" y="1474192"/>
                </a:lnTo>
                <a:lnTo>
                  <a:pt x="1125583" y="1472312"/>
                </a:lnTo>
                <a:lnTo>
                  <a:pt x="1125502" y="1472040"/>
                </a:lnTo>
                <a:lnTo>
                  <a:pt x="1125224" y="1471166"/>
                </a:lnTo>
                <a:lnTo>
                  <a:pt x="1125305" y="1470659"/>
                </a:lnTo>
                <a:lnTo>
                  <a:pt x="1125109" y="1468549"/>
                </a:lnTo>
                <a:lnTo>
                  <a:pt x="1124471" y="1467501"/>
                </a:lnTo>
                <a:lnTo>
                  <a:pt x="1123327" y="1465659"/>
                </a:lnTo>
                <a:lnTo>
                  <a:pt x="1122313" y="1461921"/>
                </a:lnTo>
                <a:lnTo>
                  <a:pt x="1120989" y="1458987"/>
                </a:lnTo>
                <a:lnTo>
                  <a:pt x="1120187" y="1457228"/>
                </a:lnTo>
                <a:lnTo>
                  <a:pt x="1120547" y="1455258"/>
                </a:lnTo>
                <a:lnTo>
                  <a:pt x="1119386" y="1449845"/>
                </a:lnTo>
                <a:lnTo>
                  <a:pt x="1117620" y="1446274"/>
                </a:lnTo>
                <a:lnTo>
                  <a:pt x="1117048" y="1445842"/>
                </a:lnTo>
                <a:lnTo>
                  <a:pt x="1116770" y="1445633"/>
                </a:lnTo>
                <a:lnTo>
                  <a:pt x="1115020" y="1445466"/>
                </a:lnTo>
                <a:lnTo>
                  <a:pt x="1112224" y="1443416"/>
                </a:lnTo>
                <a:lnTo>
                  <a:pt x="1110835" y="1443351"/>
                </a:lnTo>
                <a:lnTo>
                  <a:pt x="1109363" y="1443282"/>
                </a:lnTo>
                <a:lnTo>
                  <a:pt x="1105128" y="1441504"/>
                </a:lnTo>
                <a:lnTo>
                  <a:pt x="1102528" y="1441379"/>
                </a:lnTo>
                <a:lnTo>
                  <a:pt x="1100353" y="1439035"/>
                </a:lnTo>
                <a:lnTo>
                  <a:pt x="1099748" y="1436149"/>
                </a:lnTo>
                <a:lnTo>
                  <a:pt x="1102577" y="1425814"/>
                </a:lnTo>
                <a:lnTo>
                  <a:pt x="1101498" y="1424244"/>
                </a:lnTo>
                <a:lnTo>
                  <a:pt x="1096347" y="1422195"/>
                </a:lnTo>
                <a:lnTo>
                  <a:pt x="1091834" y="1422496"/>
                </a:lnTo>
                <a:lnTo>
                  <a:pt x="1091197" y="1424846"/>
                </a:lnTo>
                <a:lnTo>
                  <a:pt x="1088695" y="1430011"/>
                </a:lnTo>
                <a:lnTo>
                  <a:pt x="1087289" y="1429694"/>
                </a:lnTo>
                <a:lnTo>
                  <a:pt x="1085588" y="1420758"/>
                </a:lnTo>
                <a:lnTo>
                  <a:pt x="1085605" y="1414491"/>
                </a:lnTo>
                <a:lnTo>
                  <a:pt x="1085310" y="1409633"/>
                </a:lnTo>
                <a:lnTo>
                  <a:pt x="1087812" y="1407132"/>
                </a:lnTo>
                <a:lnTo>
                  <a:pt x="1089382" y="1401966"/>
                </a:lnTo>
                <a:lnTo>
                  <a:pt x="1090641" y="1395703"/>
                </a:lnTo>
                <a:lnTo>
                  <a:pt x="1093927" y="1391795"/>
                </a:lnTo>
                <a:lnTo>
                  <a:pt x="1094549" y="1387460"/>
                </a:lnTo>
                <a:lnTo>
                  <a:pt x="1095366" y="1381773"/>
                </a:lnTo>
                <a:lnTo>
                  <a:pt x="1097083" y="1378174"/>
                </a:lnTo>
                <a:lnTo>
                  <a:pt x="1100370" y="1374266"/>
                </a:lnTo>
                <a:lnTo>
                  <a:pt x="1103738" y="1372527"/>
                </a:lnTo>
                <a:lnTo>
                  <a:pt x="1108006" y="1371163"/>
                </a:lnTo>
                <a:lnTo>
                  <a:pt x="1106125" y="1370939"/>
                </a:lnTo>
                <a:lnTo>
                  <a:pt x="1104261" y="1370489"/>
                </a:lnTo>
                <a:lnTo>
                  <a:pt x="1102381" y="1370339"/>
                </a:lnTo>
                <a:lnTo>
                  <a:pt x="1092505" y="1368875"/>
                </a:lnTo>
                <a:lnTo>
                  <a:pt x="1079734" y="1366982"/>
                </a:lnTo>
                <a:lnTo>
                  <a:pt x="1069155" y="1365412"/>
                </a:lnTo>
                <a:lnTo>
                  <a:pt x="1055682" y="1363417"/>
                </a:lnTo>
                <a:lnTo>
                  <a:pt x="1044350" y="1361736"/>
                </a:lnTo>
                <a:lnTo>
                  <a:pt x="1032267" y="1359946"/>
                </a:lnTo>
                <a:lnTo>
                  <a:pt x="1020690" y="1358229"/>
                </a:lnTo>
                <a:lnTo>
                  <a:pt x="1009015" y="1356498"/>
                </a:lnTo>
                <a:lnTo>
                  <a:pt x="996588" y="1354656"/>
                </a:lnTo>
                <a:lnTo>
                  <a:pt x="984963" y="1352933"/>
                </a:lnTo>
                <a:lnTo>
                  <a:pt x="973664" y="1351260"/>
                </a:lnTo>
                <a:lnTo>
                  <a:pt x="962283" y="1349571"/>
                </a:lnTo>
                <a:lnTo>
                  <a:pt x="951001" y="1347898"/>
                </a:lnTo>
                <a:lnTo>
                  <a:pt x="939326" y="1346167"/>
                </a:lnTo>
                <a:lnTo>
                  <a:pt x="928027" y="1344496"/>
                </a:lnTo>
                <a:lnTo>
                  <a:pt x="916009" y="1342712"/>
                </a:lnTo>
                <a:lnTo>
                  <a:pt x="916222" y="1342449"/>
                </a:lnTo>
                <a:lnTo>
                  <a:pt x="925869" y="1330455"/>
                </a:lnTo>
                <a:lnTo>
                  <a:pt x="926490" y="1329170"/>
                </a:lnTo>
                <a:lnTo>
                  <a:pt x="927014" y="1327822"/>
                </a:lnTo>
                <a:lnTo>
                  <a:pt x="927602" y="1326550"/>
                </a:lnTo>
                <a:lnTo>
                  <a:pt x="927978" y="1325054"/>
                </a:lnTo>
                <a:lnTo>
                  <a:pt x="928583" y="1323780"/>
                </a:lnTo>
                <a:lnTo>
                  <a:pt x="928959" y="1322284"/>
                </a:lnTo>
                <a:lnTo>
                  <a:pt x="929401" y="1320786"/>
                </a:lnTo>
                <a:lnTo>
                  <a:pt x="930006" y="1319514"/>
                </a:lnTo>
                <a:lnTo>
                  <a:pt x="930382" y="1318092"/>
                </a:lnTo>
                <a:lnTo>
                  <a:pt x="930742" y="1316596"/>
                </a:lnTo>
                <a:lnTo>
                  <a:pt x="931347" y="1315323"/>
                </a:lnTo>
                <a:lnTo>
                  <a:pt x="931723" y="1313826"/>
                </a:lnTo>
                <a:lnTo>
                  <a:pt x="932328" y="1312554"/>
                </a:lnTo>
                <a:lnTo>
                  <a:pt x="932704" y="1311056"/>
                </a:lnTo>
                <a:lnTo>
                  <a:pt x="932916" y="1309334"/>
                </a:lnTo>
                <a:lnTo>
                  <a:pt x="933521" y="1308062"/>
                </a:lnTo>
                <a:lnTo>
                  <a:pt x="933750" y="1306415"/>
                </a:lnTo>
                <a:lnTo>
                  <a:pt x="934110" y="1304917"/>
                </a:lnTo>
                <a:lnTo>
                  <a:pt x="934339" y="1303271"/>
                </a:lnTo>
                <a:lnTo>
                  <a:pt x="934568" y="1301624"/>
                </a:lnTo>
                <a:lnTo>
                  <a:pt x="934797" y="1299903"/>
                </a:lnTo>
                <a:lnTo>
                  <a:pt x="934944" y="1298256"/>
                </a:lnTo>
                <a:lnTo>
                  <a:pt x="935009" y="1296385"/>
                </a:lnTo>
                <a:lnTo>
                  <a:pt x="935173" y="1294739"/>
                </a:lnTo>
                <a:lnTo>
                  <a:pt x="935238" y="1292867"/>
                </a:lnTo>
                <a:lnTo>
                  <a:pt x="935091" y="1291220"/>
                </a:lnTo>
                <a:lnTo>
                  <a:pt x="934486" y="1289873"/>
                </a:lnTo>
                <a:lnTo>
                  <a:pt x="933963" y="1288601"/>
                </a:lnTo>
                <a:lnTo>
                  <a:pt x="933227" y="1287477"/>
                </a:lnTo>
                <a:lnTo>
                  <a:pt x="932704" y="1286130"/>
                </a:lnTo>
                <a:lnTo>
                  <a:pt x="931952" y="1285007"/>
                </a:lnTo>
                <a:lnTo>
                  <a:pt x="931428" y="1283734"/>
                </a:lnTo>
                <a:lnTo>
                  <a:pt x="930676" y="1282613"/>
                </a:lnTo>
                <a:lnTo>
                  <a:pt x="930153" y="1281339"/>
                </a:lnTo>
                <a:lnTo>
                  <a:pt x="929401" y="1280217"/>
                </a:lnTo>
                <a:lnTo>
                  <a:pt x="928878" y="1278870"/>
                </a:lnTo>
                <a:lnTo>
                  <a:pt x="928273" y="1277596"/>
                </a:lnTo>
                <a:lnTo>
                  <a:pt x="927749" y="1276249"/>
                </a:lnTo>
                <a:lnTo>
                  <a:pt x="927014" y="1275127"/>
                </a:lnTo>
                <a:lnTo>
                  <a:pt x="926490" y="1273853"/>
                </a:lnTo>
                <a:lnTo>
                  <a:pt x="925967" y="1272506"/>
                </a:lnTo>
                <a:lnTo>
                  <a:pt x="925427" y="1271234"/>
                </a:lnTo>
                <a:lnTo>
                  <a:pt x="924692" y="1270112"/>
                </a:lnTo>
                <a:lnTo>
                  <a:pt x="923940" y="1268989"/>
                </a:lnTo>
                <a:lnTo>
                  <a:pt x="923187" y="1267866"/>
                </a:lnTo>
                <a:lnTo>
                  <a:pt x="922288" y="1266893"/>
                </a:lnTo>
                <a:lnTo>
                  <a:pt x="921536" y="1265769"/>
                </a:lnTo>
                <a:lnTo>
                  <a:pt x="920800" y="1264648"/>
                </a:lnTo>
                <a:lnTo>
                  <a:pt x="919901" y="1263750"/>
                </a:lnTo>
                <a:lnTo>
                  <a:pt x="918920" y="1262775"/>
                </a:lnTo>
                <a:lnTo>
                  <a:pt x="918020" y="1261802"/>
                </a:lnTo>
                <a:lnTo>
                  <a:pt x="917497" y="1260905"/>
                </a:lnTo>
                <a:lnTo>
                  <a:pt x="916909" y="1259932"/>
                </a:lnTo>
                <a:lnTo>
                  <a:pt x="916009" y="1259034"/>
                </a:lnTo>
                <a:lnTo>
                  <a:pt x="915110" y="1258060"/>
                </a:lnTo>
                <a:lnTo>
                  <a:pt x="914358" y="1256938"/>
                </a:lnTo>
                <a:lnTo>
                  <a:pt x="913606" y="1255815"/>
                </a:lnTo>
                <a:lnTo>
                  <a:pt x="913082" y="1254542"/>
                </a:lnTo>
                <a:lnTo>
                  <a:pt x="912330" y="1253419"/>
                </a:lnTo>
                <a:lnTo>
                  <a:pt x="911807" y="1252072"/>
                </a:lnTo>
                <a:lnTo>
                  <a:pt x="911071" y="1250949"/>
                </a:lnTo>
                <a:lnTo>
                  <a:pt x="910466" y="1249676"/>
                </a:lnTo>
                <a:lnTo>
                  <a:pt x="909943" y="1248329"/>
                </a:lnTo>
                <a:lnTo>
                  <a:pt x="909191" y="1247281"/>
                </a:lnTo>
                <a:lnTo>
                  <a:pt x="908668" y="1245934"/>
                </a:lnTo>
                <a:lnTo>
                  <a:pt x="907915" y="1244812"/>
                </a:lnTo>
                <a:lnTo>
                  <a:pt x="907016" y="1243839"/>
                </a:lnTo>
                <a:lnTo>
                  <a:pt x="906051" y="1242940"/>
                </a:lnTo>
                <a:lnTo>
                  <a:pt x="905152" y="1241967"/>
                </a:lnTo>
                <a:lnTo>
                  <a:pt x="904253" y="1241069"/>
                </a:lnTo>
                <a:lnTo>
                  <a:pt x="903272" y="1240096"/>
                </a:lnTo>
                <a:lnTo>
                  <a:pt x="902160" y="1239347"/>
                </a:lnTo>
                <a:lnTo>
                  <a:pt x="902013" y="1239197"/>
                </a:lnTo>
                <a:lnTo>
                  <a:pt x="902013" y="1238973"/>
                </a:lnTo>
                <a:lnTo>
                  <a:pt x="901260" y="1238374"/>
                </a:lnTo>
                <a:lnTo>
                  <a:pt x="900361" y="1237475"/>
                </a:lnTo>
                <a:lnTo>
                  <a:pt x="899380" y="1236502"/>
                </a:lnTo>
                <a:lnTo>
                  <a:pt x="898710" y="1235380"/>
                </a:lnTo>
                <a:lnTo>
                  <a:pt x="897745" y="1234481"/>
                </a:lnTo>
                <a:lnTo>
                  <a:pt x="896993" y="1233360"/>
                </a:lnTo>
                <a:lnTo>
                  <a:pt x="896093" y="1232236"/>
                </a:lnTo>
                <a:lnTo>
                  <a:pt x="895341" y="1231113"/>
                </a:lnTo>
                <a:lnTo>
                  <a:pt x="894589" y="1229991"/>
                </a:lnTo>
                <a:lnTo>
                  <a:pt x="893690" y="1229018"/>
                </a:lnTo>
                <a:lnTo>
                  <a:pt x="892954" y="1227895"/>
                </a:lnTo>
                <a:lnTo>
                  <a:pt x="892055" y="1226995"/>
                </a:lnTo>
                <a:lnTo>
                  <a:pt x="891074" y="1226023"/>
                </a:lnTo>
                <a:lnTo>
                  <a:pt x="890403" y="1224901"/>
                </a:lnTo>
                <a:lnTo>
                  <a:pt x="889438" y="1224002"/>
                </a:lnTo>
                <a:lnTo>
                  <a:pt x="888686" y="1222880"/>
                </a:lnTo>
                <a:lnTo>
                  <a:pt x="887787" y="1221907"/>
                </a:lnTo>
                <a:lnTo>
                  <a:pt x="887035" y="1220784"/>
                </a:lnTo>
                <a:lnTo>
                  <a:pt x="886135" y="1219811"/>
                </a:lnTo>
                <a:lnTo>
                  <a:pt x="885171" y="1218913"/>
                </a:lnTo>
                <a:lnTo>
                  <a:pt x="884271" y="1217939"/>
                </a:lnTo>
                <a:lnTo>
                  <a:pt x="883519" y="1216817"/>
                </a:lnTo>
                <a:lnTo>
                  <a:pt x="882620" y="1215918"/>
                </a:lnTo>
                <a:lnTo>
                  <a:pt x="881721" y="1214945"/>
                </a:lnTo>
                <a:lnTo>
                  <a:pt x="880592" y="1214197"/>
                </a:lnTo>
                <a:lnTo>
                  <a:pt x="879628" y="1213298"/>
                </a:lnTo>
                <a:lnTo>
                  <a:pt x="878728" y="1212325"/>
                </a:lnTo>
                <a:lnTo>
                  <a:pt x="877976" y="1211202"/>
                </a:lnTo>
                <a:lnTo>
                  <a:pt x="877077" y="1210229"/>
                </a:lnTo>
                <a:lnTo>
                  <a:pt x="876112" y="1209331"/>
                </a:lnTo>
                <a:lnTo>
                  <a:pt x="875360" y="1208208"/>
                </a:lnTo>
                <a:lnTo>
                  <a:pt x="874461" y="1207235"/>
                </a:lnTo>
                <a:lnTo>
                  <a:pt x="873709" y="1206112"/>
                </a:lnTo>
                <a:lnTo>
                  <a:pt x="872956" y="1204990"/>
                </a:lnTo>
                <a:lnTo>
                  <a:pt x="872286" y="1203867"/>
                </a:lnTo>
                <a:lnTo>
                  <a:pt x="871321" y="1202969"/>
                </a:lnTo>
                <a:lnTo>
                  <a:pt x="870422" y="1201996"/>
                </a:lnTo>
                <a:lnTo>
                  <a:pt x="870095" y="1201674"/>
                </a:lnTo>
                <a:lnTo>
                  <a:pt x="869441" y="1201023"/>
                </a:lnTo>
                <a:lnTo>
                  <a:pt x="868542" y="1200124"/>
                </a:lnTo>
                <a:lnTo>
                  <a:pt x="867642" y="1199151"/>
                </a:lnTo>
                <a:lnTo>
                  <a:pt x="866906" y="1198028"/>
                </a:lnTo>
                <a:lnTo>
                  <a:pt x="866007" y="1197130"/>
                </a:lnTo>
                <a:lnTo>
                  <a:pt x="865026" y="1196157"/>
                </a:lnTo>
                <a:lnTo>
                  <a:pt x="863914" y="1195408"/>
                </a:lnTo>
                <a:lnTo>
                  <a:pt x="863015" y="1194511"/>
                </a:lnTo>
                <a:lnTo>
                  <a:pt x="861887" y="1193686"/>
                </a:lnTo>
                <a:lnTo>
                  <a:pt x="860758" y="1192939"/>
                </a:lnTo>
                <a:lnTo>
                  <a:pt x="859646" y="1192190"/>
                </a:lnTo>
                <a:lnTo>
                  <a:pt x="858747" y="1191291"/>
                </a:lnTo>
                <a:lnTo>
                  <a:pt x="857619" y="1190544"/>
                </a:lnTo>
                <a:lnTo>
                  <a:pt x="856638" y="1189569"/>
                </a:lnTo>
                <a:lnTo>
                  <a:pt x="855755" y="1188596"/>
                </a:lnTo>
                <a:lnTo>
                  <a:pt x="854627" y="1187849"/>
                </a:lnTo>
                <a:lnTo>
                  <a:pt x="853727" y="1186950"/>
                </a:lnTo>
                <a:lnTo>
                  <a:pt x="852599" y="1186202"/>
                </a:lnTo>
                <a:lnTo>
                  <a:pt x="851634" y="1185228"/>
                </a:lnTo>
                <a:lnTo>
                  <a:pt x="850735" y="1184330"/>
                </a:lnTo>
                <a:lnTo>
                  <a:pt x="849983" y="1183133"/>
                </a:lnTo>
                <a:lnTo>
                  <a:pt x="849083" y="1182234"/>
                </a:lnTo>
                <a:lnTo>
                  <a:pt x="848119" y="1181261"/>
                </a:lnTo>
                <a:lnTo>
                  <a:pt x="847432" y="1180138"/>
                </a:lnTo>
                <a:lnTo>
                  <a:pt x="846467" y="1179240"/>
                </a:lnTo>
                <a:lnTo>
                  <a:pt x="845568" y="1178267"/>
                </a:lnTo>
                <a:lnTo>
                  <a:pt x="844669" y="1177369"/>
                </a:lnTo>
                <a:lnTo>
                  <a:pt x="843704" y="1176397"/>
                </a:lnTo>
                <a:lnTo>
                  <a:pt x="842576" y="1175648"/>
                </a:lnTo>
                <a:lnTo>
                  <a:pt x="841676" y="1174748"/>
                </a:lnTo>
                <a:lnTo>
                  <a:pt x="840548" y="1173926"/>
                </a:lnTo>
                <a:lnTo>
                  <a:pt x="839436" y="1173177"/>
                </a:lnTo>
                <a:lnTo>
                  <a:pt x="838684" y="1172428"/>
                </a:lnTo>
                <a:lnTo>
                  <a:pt x="837556" y="1171681"/>
                </a:lnTo>
                <a:lnTo>
                  <a:pt x="836428" y="1170932"/>
                </a:lnTo>
                <a:lnTo>
                  <a:pt x="835169" y="1170183"/>
                </a:lnTo>
                <a:lnTo>
                  <a:pt x="834040" y="1169434"/>
                </a:lnTo>
                <a:lnTo>
                  <a:pt x="832912" y="1168685"/>
                </a:lnTo>
                <a:lnTo>
                  <a:pt x="831800" y="1167863"/>
                </a:lnTo>
                <a:lnTo>
                  <a:pt x="830672" y="1167114"/>
                </a:lnTo>
                <a:lnTo>
                  <a:pt x="829544" y="1166365"/>
                </a:lnTo>
                <a:lnTo>
                  <a:pt x="828432" y="1165618"/>
                </a:lnTo>
                <a:lnTo>
                  <a:pt x="827304" y="1164869"/>
                </a:lnTo>
                <a:lnTo>
                  <a:pt x="826175" y="1164120"/>
                </a:lnTo>
                <a:lnTo>
                  <a:pt x="825063" y="1163371"/>
                </a:lnTo>
                <a:lnTo>
                  <a:pt x="824017" y="1162622"/>
                </a:lnTo>
                <a:lnTo>
                  <a:pt x="822889" y="1161875"/>
                </a:lnTo>
                <a:lnTo>
                  <a:pt x="821761" y="1161126"/>
                </a:lnTo>
                <a:lnTo>
                  <a:pt x="820649" y="1160302"/>
                </a:lnTo>
                <a:lnTo>
                  <a:pt x="819520" y="1159553"/>
                </a:lnTo>
                <a:lnTo>
                  <a:pt x="818392" y="1158806"/>
                </a:lnTo>
                <a:lnTo>
                  <a:pt x="817493" y="1157907"/>
                </a:lnTo>
                <a:lnTo>
                  <a:pt x="816381" y="1157084"/>
                </a:lnTo>
                <a:lnTo>
                  <a:pt x="815253" y="1156335"/>
                </a:lnTo>
                <a:lnTo>
                  <a:pt x="813912" y="1155812"/>
                </a:lnTo>
                <a:lnTo>
                  <a:pt x="812784" y="1155063"/>
                </a:lnTo>
                <a:lnTo>
                  <a:pt x="811508" y="1154465"/>
                </a:lnTo>
                <a:lnTo>
                  <a:pt x="810691" y="1153915"/>
                </a:lnTo>
                <a:lnTo>
                  <a:pt x="810380" y="1153716"/>
                </a:lnTo>
                <a:lnTo>
                  <a:pt x="809039" y="1153117"/>
                </a:lnTo>
                <a:lnTo>
                  <a:pt x="807911" y="1152368"/>
                </a:lnTo>
                <a:lnTo>
                  <a:pt x="806652" y="1151770"/>
                </a:lnTo>
                <a:lnTo>
                  <a:pt x="805524" y="1151021"/>
                </a:lnTo>
                <a:lnTo>
                  <a:pt x="804248" y="1150496"/>
                </a:lnTo>
                <a:lnTo>
                  <a:pt x="802908" y="1149898"/>
                </a:lnTo>
                <a:lnTo>
                  <a:pt x="801779" y="1149149"/>
                </a:lnTo>
                <a:lnTo>
                  <a:pt x="800504" y="1148550"/>
                </a:lnTo>
                <a:lnTo>
                  <a:pt x="799163" y="1147952"/>
                </a:lnTo>
                <a:lnTo>
                  <a:pt x="797888" y="1147429"/>
                </a:lnTo>
                <a:lnTo>
                  <a:pt x="796547" y="1146829"/>
                </a:lnTo>
                <a:lnTo>
                  <a:pt x="795271" y="1146305"/>
                </a:lnTo>
                <a:lnTo>
                  <a:pt x="793914" y="1145481"/>
                </a:lnTo>
                <a:lnTo>
                  <a:pt x="792639" y="1144958"/>
                </a:lnTo>
                <a:lnTo>
                  <a:pt x="791298" y="1144360"/>
                </a:lnTo>
                <a:lnTo>
                  <a:pt x="789810" y="1143985"/>
                </a:lnTo>
                <a:lnTo>
                  <a:pt x="788535" y="1143387"/>
                </a:lnTo>
                <a:lnTo>
                  <a:pt x="787407" y="1142638"/>
                </a:lnTo>
                <a:lnTo>
                  <a:pt x="786131" y="1142113"/>
                </a:lnTo>
                <a:lnTo>
                  <a:pt x="785019" y="1141290"/>
                </a:lnTo>
                <a:lnTo>
                  <a:pt x="783662" y="1140766"/>
                </a:lnTo>
                <a:lnTo>
                  <a:pt x="782534" y="1140018"/>
                </a:lnTo>
                <a:lnTo>
                  <a:pt x="781651" y="1139044"/>
                </a:lnTo>
                <a:lnTo>
                  <a:pt x="780523" y="1138296"/>
                </a:lnTo>
                <a:lnTo>
                  <a:pt x="779542" y="1137324"/>
                </a:lnTo>
                <a:lnTo>
                  <a:pt x="778871" y="1136276"/>
                </a:lnTo>
                <a:lnTo>
                  <a:pt x="777906" y="1135303"/>
                </a:lnTo>
                <a:lnTo>
                  <a:pt x="777383" y="1133954"/>
                </a:lnTo>
                <a:lnTo>
                  <a:pt x="776631" y="1132832"/>
                </a:lnTo>
                <a:lnTo>
                  <a:pt x="776255" y="1131409"/>
                </a:lnTo>
                <a:lnTo>
                  <a:pt x="776108" y="1129688"/>
                </a:lnTo>
                <a:lnTo>
                  <a:pt x="775961" y="1128041"/>
                </a:lnTo>
                <a:lnTo>
                  <a:pt x="776173" y="1126394"/>
                </a:lnTo>
                <a:lnTo>
                  <a:pt x="776549" y="1124897"/>
                </a:lnTo>
                <a:lnTo>
                  <a:pt x="777301" y="1123775"/>
                </a:lnTo>
                <a:lnTo>
                  <a:pt x="778054" y="1122652"/>
                </a:lnTo>
                <a:lnTo>
                  <a:pt x="779018" y="1121754"/>
                </a:lnTo>
                <a:lnTo>
                  <a:pt x="779999" y="1120855"/>
                </a:lnTo>
                <a:lnTo>
                  <a:pt x="781111" y="1120106"/>
                </a:lnTo>
                <a:lnTo>
                  <a:pt x="782092" y="1119208"/>
                </a:lnTo>
                <a:lnTo>
                  <a:pt x="783368" y="1118685"/>
                </a:lnTo>
                <a:lnTo>
                  <a:pt x="784333" y="1117712"/>
                </a:lnTo>
                <a:lnTo>
                  <a:pt x="785690" y="1117187"/>
                </a:lnTo>
                <a:lnTo>
                  <a:pt x="786802" y="1116513"/>
                </a:lnTo>
                <a:lnTo>
                  <a:pt x="788159" y="1115915"/>
                </a:lnTo>
                <a:lnTo>
                  <a:pt x="789434" y="1115390"/>
                </a:lnTo>
                <a:lnTo>
                  <a:pt x="790775" y="1114867"/>
                </a:lnTo>
                <a:lnTo>
                  <a:pt x="792116" y="1114344"/>
                </a:lnTo>
                <a:lnTo>
                  <a:pt x="793620" y="1113969"/>
                </a:lnTo>
                <a:lnTo>
                  <a:pt x="795124" y="1113595"/>
                </a:lnTo>
                <a:lnTo>
                  <a:pt x="796612" y="1113295"/>
                </a:lnTo>
                <a:lnTo>
                  <a:pt x="798117" y="1112921"/>
                </a:lnTo>
                <a:lnTo>
                  <a:pt x="799686" y="1112547"/>
                </a:lnTo>
                <a:lnTo>
                  <a:pt x="801321" y="1112396"/>
                </a:lnTo>
                <a:lnTo>
                  <a:pt x="802826" y="1112097"/>
                </a:lnTo>
                <a:lnTo>
                  <a:pt x="804330" y="1111724"/>
                </a:lnTo>
                <a:lnTo>
                  <a:pt x="805900" y="1111350"/>
                </a:lnTo>
                <a:lnTo>
                  <a:pt x="807175" y="1110825"/>
                </a:lnTo>
                <a:lnTo>
                  <a:pt x="808663" y="1110450"/>
                </a:lnTo>
                <a:lnTo>
                  <a:pt x="809857" y="1109701"/>
                </a:lnTo>
                <a:lnTo>
                  <a:pt x="810691" y="1109208"/>
                </a:lnTo>
                <a:lnTo>
                  <a:pt x="810985" y="1109028"/>
                </a:lnTo>
                <a:lnTo>
                  <a:pt x="812113" y="1108280"/>
                </a:lnTo>
                <a:lnTo>
                  <a:pt x="813454" y="1107756"/>
                </a:lnTo>
                <a:lnTo>
                  <a:pt x="814582" y="1107007"/>
                </a:lnTo>
                <a:lnTo>
                  <a:pt x="815547" y="1106109"/>
                </a:lnTo>
                <a:lnTo>
                  <a:pt x="816299" y="1104986"/>
                </a:lnTo>
                <a:lnTo>
                  <a:pt x="816904" y="1103714"/>
                </a:lnTo>
                <a:lnTo>
                  <a:pt x="817280" y="1102217"/>
                </a:lnTo>
                <a:lnTo>
                  <a:pt x="816904" y="1100720"/>
                </a:lnTo>
                <a:lnTo>
                  <a:pt x="816675" y="1099822"/>
                </a:lnTo>
                <a:lnTo>
                  <a:pt x="816528" y="1099822"/>
                </a:lnTo>
                <a:lnTo>
                  <a:pt x="816381" y="1098774"/>
                </a:lnTo>
                <a:lnTo>
                  <a:pt x="816348" y="1098579"/>
                </a:lnTo>
                <a:lnTo>
                  <a:pt x="816005" y="1097351"/>
                </a:lnTo>
                <a:lnTo>
                  <a:pt x="815923" y="1096439"/>
                </a:lnTo>
                <a:lnTo>
                  <a:pt x="815858" y="1095705"/>
                </a:lnTo>
                <a:lnTo>
                  <a:pt x="815694" y="1094058"/>
                </a:lnTo>
                <a:lnTo>
                  <a:pt x="815547" y="1092412"/>
                </a:lnTo>
                <a:lnTo>
                  <a:pt x="815171" y="1090914"/>
                </a:lnTo>
                <a:lnTo>
                  <a:pt x="814795" y="1089418"/>
                </a:lnTo>
                <a:lnTo>
                  <a:pt x="814435" y="1087920"/>
                </a:lnTo>
                <a:lnTo>
                  <a:pt x="814124" y="1086422"/>
                </a:lnTo>
                <a:lnTo>
                  <a:pt x="813912" y="1084776"/>
                </a:lnTo>
                <a:lnTo>
                  <a:pt x="814730" y="1083654"/>
                </a:lnTo>
                <a:lnTo>
                  <a:pt x="815629" y="1082755"/>
                </a:lnTo>
                <a:lnTo>
                  <a:pt x="816822" y="1082007"/>
                </a:lnTo>
                <a:lnTo>
                  <a:pt x="817722" y="1081108"/>
                </a:lnTo>
                <a:lnTo>
                  <a:pt x="818474" y="1079986"/>
                </a:lnTo>
                <a:lnTo>
                  <a:pt x="818883" y="1078618"/>
                </a:lnTo>
                <a:lnTo>
                  <a:pt x="818915" y="1078488"/>
                </a:lnTo>
                <a:lnTo>
                  <a:pt x="819144" y="1076842"/>
                </a:lnTo>
                <a:lnTo>
                  <a:pt x="819668" y="1075570"/>
                </a:lnTo>
                <a:lnTo>
                  <a:pt x="820861" y="1074821"/>
                </a:lnTo>
                <a:lnTo>
                  <a:pt x="822513" y="1074670"/>
                </a:lnTo>
                <a:lnTo>
                  <a:pt x="824017" y="1074296"/>
                </a:lnTo>
                <a:lnTo>
                  <a:pt x="825358" y="1073773"/>
                </a:lnTo>
                <a:lnTo>
                  <a:pt x="826486" y="1073024"/>
                </a:lnTo>
                <a:lnTo>
                  <a:pt x="827451" y="1072126"/>
                </a:lnTo>
                <a:lnTo>
                  <a:pt x="828203" y="1071003"/>
                </a:lnTo>
                <a:lnTo>
                  <a:pt x="828808" y="1069731"/>
                </a:lnTo>
                <a:lnTo>
                  <a:pt x="829168" y="1068233"/>
                </a:lnTo>
                <a:lnTo>
                  <a:pt x="829233" y="1066961"/>
                </a:lnTo>
                <a:lnTo>
                  <a:pt x="829249" y="1066737"/>
                </a:lnTo>
                <a:lnTo>
                  <a:pt x="829249" y="1064940"/>
                </a:lnTo>
                <a:lnTo>
                  <a:pt x="829249" y="1063069"/>
                </a:lnTo>
                <a:lnTo>
                  <a:pt x="829249" y="1061571"/>
                </a:lnTo>
                <a:lnTo>
                  <a:pt x="829331" y="1059701"/>
                </a:lnTo>
                <a:lnTo>
                  <a:pt x="829544" y="1058054"/>
                </a:lnTo>
                <a:lnTo>
                  <a:pt x="829920" y="1056557"/>
                </a:lnTo>
                <a:lnTo>
                  <a:pt x="830525" y="1055284"/>
                </a:lnTo>
                <a:lnTo>
                  <a:pt x="831424" y="1054387"/>
                </a:lnTo>
                <a:lnTo>
                  <a:pt x="832994" y="1054012"/>
                </a:lnTo>
                <a:lnTo>
                  <a:pt x="834858" y="1054086"/>
                </a:lnTo>
                <a:lnTo>
                  <a:pt x="836509" y="1054236"/>
                </a:lnTo>
                <a:lnTo>
                  <a:pt x="837850" y="1054835"/>
                </a:lnTo>
                <a:lnTo>
                  <a:pt x="839126" y="1055433"/>
                </a:lnTo>
                <a:lnTo>
                  <a:pt x="840630" y="1055433"/>
                </a:lnTo>
                <a:lnTo>
                  <a:pt x="842347" y="1055284"/>
                </a:lnTo>
                <a:lnTo>
                  <a:pt x="842576" y="1053937"/>
                </a:lnTo>
                <a:lnTo>
                  <a:pt x="841824" y="1052814"/>
                </a:lnTo>
                <a:lnTo>
                  <a:pt x="840695" y="1052065"/>
                </a:lnTo>
                <a:lnTo>
                  <a:pt x="839354" y="1051542"/>
                </a:lnTo>
                <a:lnTo>
                  <a:pt x="837850" y="1051092"/>
                </a:lnTo>
                <a:lnTo>
                  <a:pt x="836215" y="1050943"/>
                </a:lnTo>
                <a:lnTo>
                  <a:pt x="834711" y="1050494"/>
                </a:lnTo>
                <a:lnTo>
                  <a:pt x="833746" y="1049596"/>
                </a:lnTo>
                <a:lnTo>
                  <a:pt x="834188" y="1048098"/>
                </a:lnTo>
                <a:lnTo>
                  <a:pt x="834711" y="1046826"/>
                </a:lnTo>
                <a:lnTo>
                  <a:pt x="835692" y="1045928"/>
                </a:lnTo>
                <a:lnTo>
                  <a:pt x="836656" y="1045029"/>
                </a:lnTo>
                <a:lnTo>
                  <a:pt x="837638" y="1044056"/>
                </a:lnTo>
                <a:lnTo>
                  <a:pt x="838537" y="1043158"/>
                </a:lnTo>
                <a:lnTo>
                  <a:pt x="839502" y="1042261"/>
                </a:lnTo>
                <a:lnTo>
                  <a:pt x="840107" y="1040912"/>
                </a:lnTo>
                <a:lnTo>
                  <a:pt x="840483" y="1039491"/>
                </a:lnTo>
                <a:lnTo>
                  <a:pt x="840695" y="1037844"/>
                </a:lnTo>
                <a:lnTo>
                  <a:pt x="840924" y="1036122"/>
                </a:lnTo>
                <a:lnTo>
                  <a:pt x="841300" y="1034625"/>
                </a:lnTo>
                <a:lnTo>
                  <a:pt x="841676" y="1033202"/>
                </a:lnTo>
                <a:lnTo>
                  <a:pt x="842118" y="1031706"/>
                </a:lnTo>
                <a:lnTo>
                  <a:pt x="842494" y="1030208"/>
                </a:lnTo>
                <a:lnTo>
                  <a:pt x="843099" y="1028936"/>
                </a:lnTo>
                <a:lnTo>
                  <a:pt x="843475" y="1027438"/>
                </a:lnTo>
                <a:lnTo>
                  <a:pt x="843851" y="1026016"/>
                </a:lnTo>
                <a:lnTo>
                  <a:pt x="844293" y="1024520"/>
                </a:lnTo>
                <a:lnTo>
                  <a:pt x="844440" y="1022798"/>
                </a:lnTo>
                <a:lnTo>
                  <a:pt x="844521" y="1021001"/>
                </a:lnTo>
                <a:lnTo>
                  <a:pt x="844521" y="1019130"/>
                </a:lnTo>
                <a:lnTo>
                  <a:pt x="844521" y="1017260"/>
                </a:lnTo>
                <a:lnTo>
                  <a:pt x="844374" y="1015611"/>
                </a:lnTo>
                <a:lnTo>
                  <a:pt x="844440" y="1013741"/>
                </a:lnTo>
                <a:lnTo>
                  <a:pt x="844440" y="1011870"/>
                </a:lnTo>
                <a:lnTo>
                  <a:pt x="844816" y="1010448"/>
                </a:lnTo>
                <a:lnTo>
                  <a:pt x="845274" y="1008950"/>
                </a:lnTo>
                <a:lnTo>
                  <a:pt x="845797" y="1007678"/>
                </a:lnTo>
                <a:lnTo>
                  <a:pt x="846614" y="1006554"/>
                </a:lnTo>
                <a:lnTo>
                  <a:pt x="847367" y="1005433"/>
                </a:lnTo>
                <a:lnTo>
                  <a:pt x="848331" y="1004533"/>
                </a:lnTo>
                <a:lnTo>
                  <a:pt x="849231" y="1003636"/>
                </a:lnTo>
                <a:lnTo>
                  <a:pt x="850441" y="1002887"/>
                </a:lnTo>
                <a:lnTo>
                  <a:pt x="851700" y="1002363"/>
                </a:lnTo>
                <a:lnTo>
                  <a:pt x="853204" y="1001989"/>
                </a:lnTo>
                <a:lnTo>
                  <a:pt x="854169" y="1001464"/>
                </a:lnTo>
                <a:lnTo>
                  <a:pt x="855526" y="1000941"/>
                </a:lnTo>
                <a:lnTo>
                  <a:pt x="856425" y="999968"/>
                </a:lnTo>
                <a:lnTo>
                  <a:pt x="857014" y="998696"/>
                </a:lnTo>
                <a:lnTo>
                  <a:pt x="857096" y="996824"/>
                </a:lnTo>
                <a:lnTo>
                  <a:pt x="857243" y="995177"/>
                </a:lnTo>
                <a:lnTo>
                  <a:pt x="857701" y="993679"/>
                </a:lnTo>
                <a:lnTo>
                  <a:pt x="858436" y="992633"/>
                </a:lnTo>
                <a:lnTo>
                  <a:pt x="859794" y="992108"/>
                </a:lnTo>
                <a:lnTo>
                  <a:pt x="860905" y="991359"/>
                </a:lnTo>
                <a:lnTo>
                  <a:pt x="862034" y="990612"/>
                </a:lnTo>
                <a:lnTo>
                  <a:pt x="862786" y="989489"/>
                </a:lnTo>
                <a:lnTo>
                  <a:pt x="863603" y="988440"/>
                </a:lnTo>
                <a:lnTo>
                  <a:pt x="863603" y="986570"/>
                </a:lnTo>
                <a:lnTo>
                  <a:pt x="862704" y="985597"/>
                </a:lnTo>
                <a:lnTo>
                  <a:pt x="861363" y="985072"/>
                </a:lnTo>
                <a:lnTo>
                  <a:pt x="859712" y="984848"/>
                </a:lnTo>
                <a:lnTo>
                  <a:pt x="858142" y="984474"/>
                </a:lnTo>
                <a:lnTo>
                  <a:pt x="857096" y="983725"/>
                </a:lnTo>
                <a:lnTo>
                  <a:pt x="856491" y="982377"/>
                </a:lnTo>
                <a:lnTo>
                  <a:pt x="856115" y="980880"/>
                </a:lnTo>
                <a:lnTo>
                  <a:pt x="855967" y="979233"/>
                </a:lnTo>
                <a:lnTo>
                  <a:pt x="855444" y="977961"/>
                </a:lnTo>
                <a:lnTo>
                  <a:pt x="855068" y="976465"/>
                </a:lnTo>
                <a:lnTo>
                  <a:pt x="854692" y="974967"/>
                </a:lnTo>
                <a:lnTo>
                  <a:pt x="854398" y="973471"/>
                </a:lnTo>
                <a:lnTo>
                  <a:pt x="854022" y="971973"/>
                </a:lnTo>
                <a:lnTo>
                  <a:pt x="853498" y="970701"/>
                </a:lnTo>
                <a:lnTo>
                  <a:pt x="852910" y="969354"/>
                </a:lnTo>
                <a:lnTo>
                  <a:pt x="852599" y="967856"/>
                </a:lnTo>
                <a:lnTo>
                  <a:pt x="852223" y="966360"/>
                </a:lnTo>
                <a:lnTo>
                  <a:pt x="851700" y="965086"/>
                </a:lnTo>
                <a:lnTo>
                  <a:pt x="851111" y="963739"/>
                </a:lnTo>
                <a:lnTo>
                  <a:pt x="850588" y="962466"/>
                </a:lnTo>
                <a:lnTo>
                  <a:pt x="850065" y="961194"/>
                </a:lnTo>
                <a:lnTo>
                  <a:pt x="849460" y="959847"/>
                </a:lnTo>
                <a:lnTo>
                  <a:pt x="848936" y="958575"/>
                </a:lnTo>
                <a:lnTo>
                  <a:pt x="848184" y="957452"/>
                </a:lnTo>
                <a:lnTo>
                  <a:pt x="847661" y="956104"/>
                </a:lnTo>
                <a:lnTo>
                  <a:pt x="847138" y="954832"/>
                </a:lnTo>
                <a:lnTo>
                  <a:pt x="846533" y="953485"/>
                </a:lnTo>
                <a:lnTo>
                  <a:pt x="846010" y="952213"/>
                </a:lnTo>
                <a:lnTo>
                  <a:pt x="845650" y="950715"/>
                </a:lnTo>
                <a:lnTo>
                  <a:pt x="845274" y="949217"/>
                </a:lnTo>
                <a:lnTo>
                  <a:pt x="844963" y="947721"/>
                </a:lnTo>
                <a:lnTo>
                  <a:pt x="844587" y="946298"/>
                </a:lnTo>
                <a:lnTo>
                  <a:pt x="844587" y="944428"/>
                </a:lnTo>
                <a:lnTo>
                  <a:pt x="844816" y="942781"/>
                </a:lnTo>
                <a:lnTo>
                  <a:pt x="845421" y="941432"/>
                </a:lnTo>
                <a:lnTo>
                  <a:pt x="845421" y="939562"/>
                </a:lnTo>
                <a:lnTo>
                  <a:pt x="844669" y="938513"/>
                </a:lnTo>
                <a:lnTo>
                  <a:pt x="843916" y="937390"/>
                </a:lnTo>
                <a:lnTo>
                  <a:pt x="843622" y="935894"/>
                </a:lnTo>
                <a:lnTo>
                  <a:pt x="843998" y="934396"/>
                </a:lnTo>
                <a:lnTo>
                  <a:pt x="844750" y="933275"/>
                </a:lnTo>
                <a:lnTo>
                  <a:pt x="845241" y="932208"/>
                </a:lnTo>
                <a:lnTo>
                  <a:pt x="845339" y="932001"/>
                </a:lnTo>
                <a:lnTo>
                  <a:pt x="845944" y="930729"/>
                </a:lnTo>
                <a:lnTo>
                  <a:pt x="845944" y="928858"/>
                </a:lnTo>
                <a:lnTo>
                  <a:pt x="845797" y="927211"/>
                </a:lnTo>
                <a:lnTo>
                  <a:pt x="845274" y="925864"/>
                </a:lnTo>
                <a:lnTo>
                  <a:pt x="845045" y="924218"/>
                </a:lnTo>
                <a:lnTo>
                  <a:pt x="845110" y="922345"/>
                </a:lnTo>
                <a:lnTo>
                  <a:pt x="845339" y="920699"/>
                </a:lnTo>
                <a:lnTo>
                  <a:pt x="844963" y="919201"/>
                </a:lnTo>
                <a:lnTo>
                  <a:pt x="844587" y="917705"/>
                </a:lnTo>
                <a:lnTo>
                  <a:pt x="844816" y="916058"/>
                </a:lnTo>
                <a:lnTo>
                  <a:pt x="845192" y="914561"/>
                </a:lnTo>
                <a:lnTo>
                  <a:pt x="845274" y="912690"/>
                </a:lnTo>
                <a:lnTo>
                  <a:pt x="845274" y="910893"/>
                </a:lnTo>
                <a:lnTo>
                  <a:pt x="845110" y="909171"/>
                </a:lnTo>
                <a:lnTo>
                  <a:pt x="844898" y="907525"/>
                </a:lnTo>
                <a:lnTo>
                  <a:pt x="844587" y="906027"/>
                </a:lnTo>
                <a:lnTo>
                  <a:pt x="844374" y="904380"/>
                </a:lnTo>
                <a:lnTo>
                  <a:pt x="844440" y="902510"/>
                </a:lnTo>
                <a:lnTo>
                  <a:pt x="844440" y="900639"/>
                </a:lnTo>
                <a:lnTo>
                  <a:pt x="844293" y="898991"/>
                </a:lnTo>
                <a:lnTo>
                  <a:pt x="844293" y="897120"/>
                </a:lnTo>
                <a:lnTo>
                  <a:pt x="844521" y="895474"/>
                </a:lnTo>
                <a:lnTo>
                  <a:pt x="844374" y="893827"/>
                </a:lnTo>
                <a:lnTo>
                  <a:pt x="843851" y="892480"/>
                </a:lnTo>
                <a:lnTo>
                  <a:pt x="843099" y="891357"/>
                </a:lnTo>
                <a:lnTo>
                  <a:pt x="842118" y="890459"/>
                </a:lnTo>
                <a:lnTo>
                  <a:pt x="841006" y="889486"/>
                </a:lnTo>
                <a:lnTo>
                  <a:pt x="839878" y="888737"/>
                </a:lnTo>
                <a:lnTo>
                  <a:pt x="838750" y="887988"/>
                </a:lnTo>
                <a:lnTo>
                  <a:pt x="838079" y="886865"/>
                </a:lnTo>
                <a:lnTo>
                  <a:pt x="837490" y="885593"/>
                </a:lnTo>
                <a:lnTo>
                  <a:pt x="837327" y="883871"/>
                </a:lnTo>
                <a:lnTo>
                  <a:pt x="836967" y="882375"/>
                </a:lnTo>
                <a:lnTo>
                  <a:pt x="836280" y="881251"/>
                </a:lnTo>
                <a:lnTo>
                  <a:pt x="834940" y="880728"/>
                </a:lnTo>
                <a:lnTo>
                  <a:pt x="833811" y="879979"/>
                </a:lnTo>
                <a:lnTo>
                  <a:pt x="832700" y="879155"/>
                </a:lnTo>
                <a:lnTo>
                  <a:pt x="831800" y="878257"/>
                </a:lnTo>
                <a:lnTo>
                  <a:pt x="830819" y="877285"/>
                </a:lnTo>
                <a:lnTo>
                  <a:pt x="829920" y="876385"/>
                </a:lnTo>
                <a:lnTo>
                  <a:pt x="829544" y="874889"/>
                </a:lnTo>
                <a:lnTo>
                  <a:pt x="829168" y="873766"/>
                </a:lnTo>
                <a:lnTo>
                  <a:pt x="829626" y="872270"/>
                </a:lnTo>
                <a:lnTo>
                  <a:pt x="830378" y="871222"/>
                </a:lnTo>
                <a:lnTo>
                  <a:pt x="831342" y="870247"/>
                </a:lnTo>
                <a:lnTo>
                  <a:pt x="832242" y="869349"/>
                </a:lnTo>
                <a:lnTo>
                  <a:pt x="833370" y="868676"/>
                </a:lnTo>
                <a:lnTo>
                  <a:pt x="834335" y="867703"/>
                </a:lnTo>
                <a:lnTo>
                  <a:pt x="835316" y="866805"/>
                </a:lnTo>
                <a:lnTo>
                  <a:pt x="836280" y="865907"/>
                </a:lnTo>
                <a:lnTo>
                  <a:pt x="837033" y="864784"/>
                </a:lnTo>
                <a:lnTo>
                  <a:pt x="837638" y="863885"/>
                </a:lnTo>
                <a:lnTo>
                  <a:pt x="838226" y="862608"/>
                </a:lnTo>
                <a:lnTo>
                  <a:pt x="838750" y="861267"/>
                </a:lnTo>
                <a:lnTo>
                  <a:pt x="839207" y="859844"/>
                </a:lnTo>
                <a:lnTo>
                  <a:pt x="839731" y="858504"/>
                </a:lnTo>
                <a:lnTo>
                  <a:pt x="840695" y="857604"/>
                </a:lnTo>
                <a:lnTo>
                  <a:pt x="841824" y="856917"/>
                </a:lnTo>
                <a:lnTo>
                  <a:pt x="843017" y="856182"/>
                </a:lnTo>
                <a:lnTo>
                  <a:pt x="844145" y="855429"/>
                </a:lnTo>
                <a:lnTo>
                  <a:pt x="844750" y="854154"/>
                </a:lnTo>
                <a:lnTo>
                  <a:pt x="845274" y="852879"/>
                </a:lnTo>
                <a:lnTo>
                  <a:pt x="845486" y="851162"/>
                </a:lnTo>
                <a:lnTo>
                  <a:pt x="845486" y="849739"/>
                </a:lnTo>
                <a:lnTo>
                  <a:pt x="845568" y="847875"/>
                </a:lnTo>
                <a:lnTo>
                  <a:pt x="845192" y="846371"/>
                </a:lnTo>
                <a:lnTo>
                  <a:pt x="844669" y="845096"/>
                </a:lnTo>
                <a:lnTo>
                  <a:pt x="844064" y="843755"/>
                </a:lnTo>
                <a:lnTo>
                  <a:pt x="843393" y="842626"/>
                </a:lnTo>
                <a:lnTo>
                  <a:pt x="842805" y="841351"/>
                </a:lnTo>
                <a:lnTo>
                  <a:pt x="842281" y="840010"/>
                </a:lnTo>
                <a:lnTo>
                  <a:pt x="841758" y="838735"/>
                </a:lnTo>
                <a:lnTo>
                  <a:pt x="841382" y="837231"/>
                </a:lnTo>
                <a:lnTo>
                  <a:pt x="841219" y="835595"/>
                </a:lnTo>
                <a:lnTo>
                  <a:pt x="841219" y="833715"/>
                </a:lnTo>
                <a:lnTo>
                  <a:pt x="841595" y="832227"/>
                </a:lnTo>
                <a:lnTo>
                  <a:pt x="842052" y="830723"/>
                </a:lnTo>
                <a:lnTo>
                  <a:pt x="842429" y="829300"/>
                </a:lnTo>
                <a:lnTo>
                  <a:pt x="843017" y="827959"/>
                </a:lnTo>
                <a:lnTo>
                  <a:pt x="843622" y="826684"/>
                </a:lnTo>
                <a:lnTo>
                  <a:pt x="843998" y="825180"/>
                </a:lnTo>
                <a:lnTo>
                  <a:pt x="844750" y="824133"/>
                </a:lnTo>
                <a:lnTo>
                  <a:pt x="845486" y="823021"/>
                </a:lnTo>
                <a:lnTo>
                  <a:pt x="846320" y="821893"/>
                </a:lnTo>
                <a:lnTo>
                  <a:pt x="846843" y="820618"/>
                </a:lnTo>
                <a:lnTo>
                  <a:pt x="847661" y="819506"/>
                </a:lnTo>
                <a:lnTo>
                  <a:pt x="848184" y="818230"/>
                </a:lnTo>
                <a:lnTo>
                  <a:pt x="848789" y="816955"/>
                </a:lnTo>
                <a:lnTo>
                  <a:pt x="849378" y="815680"/>
                </a:lnTo>
                <a:lnTo>
                  <a:pt x="849378" y="813816"/>
                </a:lnTo>
                <a:lnTo>
                  <a:pt x="849231" y="812164"/>
                </a:lnTo>
                <a:lnTo>
                  <a:pt x="848855" y="810660"/>
                </a:lnTo>
                <a:lnTo>
                  <a:pt x="848560" y="809172"/>
                </a:lnTo>
                <a:lnTo>
                  <a:pt x="847955" y="807896"/>
                </a:lnTo>
                <a:lnTo>
                  <a:pt x="847661" y="806392"/>
                </a:lnTo>
                <a:lnTo>
                  <a:pt x="847285" y="804904"/>
                </a:lnTo>
                <a:lnTo>
                  <a:pt x="846696" y="803547"/>
                </a:lnTo>
                <a:lnTo>
                  <a:pt x="846386" y="802124"/>
                </a:lnTo>
                <a:lnTo>
                  <a:pt x="846386" y="800260"/>
                </a:lnTo>
                <a:lnTo>
                  <a:pt x="846991" y="798985"/>
                </a:lnTo>
                <a:lnTo>
                  <a:pt x="847596" y="797644"/>
                </a:lnTo>
                <a:lnTo>
                  <a:pt x="847563" y="797481"/>
                </a:lnTo>
                <a:lnTo>
                  <a:pt x="847367" y="795993"/>
                </a:lnTo>
                <a:lnTo>
                  <a:pt x="846696" y="794864"/>
                </a:lnTo>
                <a:lnTo>
                  <a:pt x="846320" y="793376"/>
                </a:lnTo>
                <a:lnTo>
                  <a:pt x="846696" y="791872"/>
                </a:lnTo>
                <a:lnTo>
                  <a:pt x="847285" y="790597"/>
                </a:lnTo>
                <a:lnTo>
                  <a:pt x="848266" y="789714"/>
                </a:lnTo>
                <a:lnTo>
                  <a:pt x="849018" y="788586"/>
                </a:lnTo>
                <a:lnTo>
                  <a:pt x="849983" y="787686"/>
                </a:lnTo>
                <a:lnTo>
                  <a:pt x="850882" y="786787"/>
                </a:lnTo>
                <a:lnTo>
                  <a:pt x="851847" y="785888"/>
                </a:lnTo>
                <a:lnTo>
                  <a:pt x="852599" y="784759"/>
                </a:lnTo>
                <a:lnTo>
                  <a:pt x="853580" y="783860"/>
                </a:lnTo>
                <a:lnTo>
                  <a:pt x="854332" y="782748"/>
                </a:lnTo>
                <a:lnTo>
                  <a:pt x="855150" y="781620"/>
                </a:lnTo>
                <a:lnTo>
                  <a:pt x="855755" y="780345"/>
                </a:lnTo>
                <a:lnTo>
                  <a:pt x="856491" y="779233"/>
                </a:lnTo>
                <a:lnTo>
                  <a:pt x="856867" y="777810"/>
                </a:lnTo>
                <a:lnTo>
                  <a:pt x="857096" y="776077"/>
                </a:lnTo>
                <a:lnTo>
                  <a:pt x="856948" y="774442"/>
                </a:lnTo>
                <a:lnTo>
                  <a:pt x="856196" y="773313"/>
                </a:lnTo>
                <a:lnTo>
                  <a:pt x="855967" y="773313"/>
                </a:lnTo>
                <a:lnTo>
                  <a:pt x="855820" y="772561"/>
                </a:lnTo>
                <a:lnTo>
                  <a:pt x="855068" y="771449"/>
                </a:lnTo>
                <a:lnTo>
                  <a:pt x="854545" y="770174"/>
                </a:lnTo>
                <a:lnTo>
                  <a:pt x="854398" y="768523"/>
                </a:lnTo>
                <a:lnTo>
                  <a:pt x="854774" y="767018"/>
                </a:lnTo>
                <a:lnTo>
                  <a:pt x="855526" y="765906"/>
                </a:lnTo>
                <a:lnTo>
                  <a:pt x="856491" y="765007"/>
                </a:lnTo>
                <a:lnTo>
                  <a:pt x="857472" y="764108"/>
                </a:lnTo>
                <a:lnTo>
                  <a:pt x="858600" y="763356"/>
                </a:lnTo>
                <a:lnTo>
                  <a:pt x="859565" y="762456"/>
                </a:lnTo>
                <a:lnTo>
                  <a:pt x="860464" y="761492"/>
                </a:lnTo>
                <a:lnTo>
                  <a:pt x="861429" y="760592"/>
                </a:lnTo>
                <a:lnTo>
                  <a:pt x="862410" y="759693"/>
                </a:lnTo>
                <a:lnTo>
                  <a:pt x="863374" y="758794"/>
                </a:lnTo>
                <a:lnTo>
                  <a:pt x="864127" y="757665"/>
                </a:lnTo>
                <a:lnTo>
                  <a:pt x="864503" y="756177"/>
                </a:lnTo>
                <a:lnTo>
                  <a:pt x="864208" y="754755"/>
                </a:lnTo>
                <a:lnTo>
                  <a:pt x="863456" y="753627"/>
                </a:lnTo>
                <a:lnTo>
                  <a:pt x="862704" y="752498"/>
                </a:lnTo>
                <a:lnTo>
                  <a:pt x="861739" y="751534"/>
                </a:lnTo>
                <a:lnTo>
                  <a:pt x="860611" y="750781"/>
                </a:lnTo>
                <a:lnTo>
                  <a:pt x="859336" y="750176"/>
                </a:lnTo>
                <a:lnTo>
                  <a:pt x="858371" y="749293"/>
                </a:lnTo>
                <a:lnTo>
                  <a:pt x="857243" y="748541"/>
                </a:lnTo>
                <a:lnTo>
                  <a:pt x="856720" y="747184"/>
                </a:lnTo>
                <a:lnTo>
                  <a:pt x="856343" y="745696"/>
                </a:lnTo>
                <a:lnTo>
                  <a:pt x="856425" y="743898"/>
                </a:lnTo>
                <a:lnTo>
                  <a:pt x="856278" y="742181"/>
                </a:lnTo>
                <a:lnTo>
                  <a:pt x="855673" y="740905"/>
                </a:lnTo>
                <a:lnTo>
                  <a:pt x="854496" y="740349"/>
                </a:lnTo>
                <a:lnTo>
                  <a:pt x="854398" y="740300"/>
                </a:lnTo>
                <a:lnTo>
                  <a:pt x="852681" y="740447"/>
                </a:lnTo>
                <a:lnTo>
                  <a:pt x="850964" y="740676"/>
                </a:lnTo>
                <a:lnTo>
                  <a:pt x="849083" y="740595"/>
                </a:lnTo>
                <a:lnTo>
                  <a:pt x="847367" y="740447"/>
                </a:lnTo>
                <a:lnTo>
                  <a:pt x="845715" y="740235"/>
                </a:lnTo>
                <a:lnTo>
                  <a:pt x="844587" y="739483"/>
                </a:lnTo>
                <a:lnTo>
                  <a:pt x="843246" y="738878"/>
                </a:lnTo>
                <a:lnTo>
                  <a:pt x="842576" y="737766"/>
                </a:lnTo>
                <a:lnTo>
                  <a:pt x="841971" y="736490"/>
                </a:lnTo>
                <a:lnTo>
                  <a:pt x="841448" y="735133"/>
                </a:lnTo>
                <a:lnTo>
                  <a:pt x="841071" y="733645"/>
                </a:lnTo>
                <a:lnTo>
                  <a:pt x="840548" y="732370"/>
                </a:lnTo>
                <a:lnTo>
                  <a:pt x="839796" y="731242"/>
                </a:lnTo>
                <a:lnTo>
                  <a:pt x="839273" y="729966"/>
                </a:lnTo>
                <a:lnTo>
                  <a:pt x="838913" y="728478"/>
                </a:lnTo>
                <a:lnTo>
                  <a:pt x="838537" y="726974"/>
                </a:lnTo>
                <a:lnTo>
                  <a:pt x="838014" y="725715"/>
                </a:lnTo>
                <a:lnTo>
                  <a:pt x="837262" y="724505"/>
                </a:lnTo>
                <a:lnTo>
                  <a:pt x="836509" y="723393"/>
                </a:lnTo>
                <a:lnTo>
                  <a:pt x="835610" y="722494"/>
                </a:lnTo>
                <a:lnTo>
                  <a:pt x="834482" y="721742"/>
                </a:lnTo>
                <a:lnTo>
                  <a:pt x="833370" y="720989"/>
                </a:lnTo>
                <a:lnTo>
                  <a:pt x="832242" y="720237"/>
                </a:lnTo>
                <a:lnTo>
                  <a:pt x="831277" y="719273"/>
                </a:lnTo>
                <a:lnTo>
                  <a:pt x="830754" y="717997"/>
                </a:lnTo>
                <a:lnTo>
                  <a:pt x="830378" y="716493"/>
                </a:lnTo>
                <a:lnTo>
                  <a:pt x="829854" y="715152"/>
                </a:lnTo>
                <a:lnTo>
                  <a:pt x="829331" y="713877"/>
                </a:lnTo>
                <a:lnTo>
                  <a:pt x="828579" y="712765"/>
                </a:lnTo>
                <a:lnTo>
                  <a:pt x="827598" y="711784"/>
                </a:lnTo>
                <a:lnTo>
                  <a:pt x="826862" y="710655"/>
                </a:lnTo>
                <a:lnTo>
                  <a:pt x="826110" y="709544"/>
                </a:lnTo>
                <a:lnTo>
                  <a:pt x="825440" y="708497"/>
                </a:lnTo>
                <a:lnTo>
                  <a:pt x="824835" y="707140"/>
                </a:lnTo>
                <a:lnTo>
                  <a:pt x="824540" y="705652"/>
                </a:lnTo>
                <a:lnTo>
                  <a:pt x="824164" y="704148"/>
                </a:lnTo>
                <a:lnTo>
                  <a:pt x="824017" y="702496"/>
                </a:lnTo>
                <a:lnTo>
                  <a:pt x="823788" y="700861"/>
                </a:lnTo>
                <a:lnTo>
                  <a:pt x="823641" y="699209"/>
                </a:lnTo>
                <a:lnTo>
                  <a:pt x="823641" y="697705"/>
                </a:lnTo>
                <a:lnTo>
                  <a:pt x="823706" y="695841"/>
                </a:lnTo>
                <a:lnTo>
                  <a:pt x="823494" y="694190"/>
                </a:lnTo>
                <a:lnTo>
                  <a:pt x="823559" y="692326"/>
                </a:lnTo>
                <a:lnTo>
                  <a:pt x="823412" y="690674"/>
                </a:lnTo>
                <a:lnTo>
                  <a:pt x="823183" y="688957"/>
                </a:lnTo>
                <a:lnTo>
                  <a:pt x="823036" y="687306"/>
                </a:lnTo>
                <a:lnTo>
                  <a:pt x="822889" y="685654"/>
                </a:lnTo>
                <a:lnTo>
                  <a:pt x="822513" y="684166"/>
                </a:lnTo>
                <a:lnTo>
                  <a:pt x="822137" y="682662"/>
                </a:lnTo>
                <a:lnTo>
                  <a:pt x="821613" y="681174"/>
                </a:lnTo>
                <a:lnTo>
                  <a:pt x="821090" y="679899"/>
                </a:lnTo>
                <a:lnTo>
                  <a:pt x="820714" y="678394"/>
                </a:lnTo>
                <a:lnTo>
                  <a:pt x="819962" y="677283"/>
                </a:lnTo>
                <a:lnTo>
                  <a:pt x="819439" y="676007"/>
                </a:lnTo>
                <a:lnTo>
                  <a:pt x="818850" y="674650"/>
                </a:lnTo>
                <a:lnTo>
                  <a:pt x="817951" y="673767"/>
                </a:lnTo>
                <a:lnTo>
                  <a:pt x="817051" y="672786"/>
                </a:lnTo>
                <a:lnTo>
                  <a:pt x="816299" y="671658"/>
                </a:lnTo>
                <a:lnTo>
                  <a:pt x="815335" y="670758"/>
                </a:lnTo>
                <a:lnTo>
                  <a:pt x="814435" y="669794"/>
                </a:lnTo>
                <a:lnTo>
                  <a:pt x="813912" y="668518"/>
                </a:lnTo>
                <a:lnTo>
                  <a:pt x="813307" y="667177"/>
                </a:lnTo>
                <a:lnTo>
                  <a:pt x="812931" y="665673"/>
                </a:lnTo>
                <a:lnTo>
                  <a:pt x="812637" y="664251"/>
                </a:lnTo>
                <a:lnTo>
                  <a:pt x="812440" y="662763"/>
                </a:lnTo>
                <a:lnTo>
                  <a:pt x="812408" y="662534"/>
                </a:lnTo>
                <a:lnTo>
                  <a:pt x="812489" y="660653"/>
                </a:lnTo>
                <a:lnTo>
                  <a:pt x="812489" y="658871"/>
                </a:lnTo>
                <a:lnTo>
                  <a:pt x="812113" y="657367"/>
                </a:lnTo>
                <a:lnTo>
                  <a:pt x="811803" y="655862"/>
                </a:lnTo>
                <a:lnTo>
                  <a:pt x="811427" y="654374"/>
                </a:lnTo>
                <a:lnTo>
                  <a:pt x="810691" y="653246"/>
                </a:lnTo>
                <a:lnTo>
                  <a:pt x="810168" y="651971"/>
                </a:lnTo>
                <a:lnTo>
                  <a:pt x="809791" y="650483"/>
                </a:lnTo>
                <a:lnTo>
                  <a:pt x="809186" y="649207"/>
                </a:lnTo>
                <a:lnTo>
                  <a:pt x="808516" y="648079"/>
                </a:lnTo>
                <a:lnTo>
                  <a:pt x="807911" y="646738"/>
                </a:lnTo>
                <a:lnTo>
                  <a:pt x="807175" y="645610"/>
                </a:lnTo>
                <a:lnTo>
                  <a:pt x="806276" y="644711"/>
                </a:lnTo>
                <a:lnTo>
                  <a:pt x="805524" y="643599"/>
                </a:lnTo>
                <a:lnTo>
                  <a:pt x="804772" y="642471"/>
                </a:lnTo>
                <a:lnTo>
                  <a:pt x="804248" y="641130"/>
                </a:lnTo>
                <a:lnTo>
                  <a:pt x="803872" y="639707"/>
                </a:lnTo>
                <a:lnTo>
                  <a:pt x="803725" y="637974"/>
                </a:lnTo>
                <a:lnTo>
                  <a:pt x="804101" y="636486"/>
                </a:lnTo>
                <a:lnTo>
                  <a:pt x="804690" y="635211"/>
                </a:lnTo>
                <a:lnTo>
                  <a:pt x="804772" y="635064"/>
                </a:lnTo>
                <a:lnTo>
                  <a:pt x="805295" y="633935"/>
                </a:lnTo>
                <a:lnTo>
                  <a:pt x="805671" y="632447"/>
                </a:lnTo>
                <a:lnTo>
                  <a:pt x="806047" y="631025"/>
                </a:lnTo>
                <a:lnTo>
                  <a:pt x="806489" y="629521"/>
                </a:lnTo>
                <a:lnTo>
                  <a:pt x="806717" y="627869"/>
                </a:lnTo>
                <a:lnTo>
                  <a:pt x="806865" y="626152"/>
                </a:lnTo>
                <a:lnTo>
                  <a:pt x="806946" y="624353"/>
                </a:lnTo>
                <a:lnTo>
                  <a:pt x="806946" y="622489"/>
                </a:lnTo>
                <a:lnTo>
                  <a:pt x="806946" y="620609"/>
                </a:lnTo>
                <a:lnTo>
                  <a:pt x="806799" y="618974"/>
                </a:lnTo>
                <a:lnTo>
                  <a:pt x="806423" y="617470"/>
                </a:lnTo>
                <a:lnTo>
                  <a:pt x="805900" y="616194"/>
                </a:lnTo>
                <a:lnTo>
                  <a:pt x="805524" y="614706"/>
                </a:lnTo>
                <a:lnTo>
                  <a:pt x="804772" y="613578"/>
                </a:lnTo>
                <a:lnTo>
                  <a:pt x="804101" y="612450"/>
                </a:lnTo>
                <a:lnTo>
                  <a:pt x="803496" y="611109"/>
                </a:lnTo>
                <a:lnTo>
                  <a:pt x="803349" y="609457"/>
                </a:lnTo>
                <a:lnTo>
                  <a:pt x="803202" y="607806"/>
                </a:lnTo>
                <a:lnTo>
                  <a:pt x="803202" y="605942"/>
                </a:lnTo>
                <a:lnTo>
                  <a:pt x="803055" y="604291"/>
                </a:lnTo>
                <a:lnTo>
                  <a:pt x="802908" y="602655"/>
                </a:lnTo>
                <a:lnTo>
                  <a:pt x="802531" y="601151"/>
                </a:lnTo>
                <a:lnTo>
                  <a:pt x="802155" y="599663"/>
                </a:lnTo>
                <a:lnTo>
                  <a:pt x="801779" y="598159"/>
                </a:lnTo>
                <a:lnTo>
                  <a:pt x="801256" y="596883"/>
                </a:lnTo>
                <a:lnTo>
                  <a:pt x="800733" y="595543"/>
                </a:lnTo>
                <a:lnTo>
                  <a:pt x="799981" y="594414"/>
                </a:lnTo>
                <a:lnTo>
                  <a:pt x="799229" y="593286"/>
                </a:lnTo>
                <a:lnTo>
                  <a:pt x="798493" y="592174"/>
                </a:lnTo>
                <a:lnTo>
                  <a:pt x="797512" y="591275"/>
                </a:lnTo>
                <a:lnTo>
                  <a:pt x="796383" y="590523"/>
                </a:lnTo>
                <a:lnTo>
                  <a:pt x="795337" y="589771"/>
                </a:lnTo>
                <a:lnTo>
                  <a:pt x="794372" y="588806"/>
                </a:lnTo>
                <a:lnTo>
                  <a:pt x="793473" y="587906"/>
                </a:lnTo>
                <a:lnTo>
                  <a:pt x="792721" y="586778"/>
                </a:lnTo>
                <a:lnTo>
                  <a:pt x="791903" y="585061"/>
                </a:lnTo>
                <a:lnTo>
                  <a:pt x="792050" y="581922"/>
                </a:lnTo>
                <a:lnTo>
                  <a:pt x="792198" y="580271"/>
                </a:lnTo>
                <a:lnTo>
                  <a:pt x="792639" y="578848"/>
                </a:lnTo>
                <a:lnTo>
                  <a:pt x="792639" y="578619"/>
                </a:lnTo>
                <a:lnTo>
                  <a:pt x="793391" y="577491"/>
                </a:lnTo>
                <a:lnTo>
                  <a:pt x="793996" y="576232"/>
                </a:lnTo>
                <a:lnTo>
                  <a:pt x="794585" y="574956"/>
                </a:lnTo>
                <a:lnTo>
                  <a:pt x="794961" y="573452"/>
                </a:lnTo>
                <a:lnTo>
                  <a:pt x="794961" y="571588"/>
                </a:lnTo>
                <a:lnTo>
                  <a:pt x="794585" y="570165"/>
                </a:lnTo>
                <a:lnTo>
                  <a:pt x="794062" y="568808"/>
                </a:lnTo>
                <a:lnTo>
                  <a:pt x="793179" y="567925"/>
                </a:lnTo>
                <a:lnTo>
                  <a:pt x="792050" y="567173"/>
                </a:lnTo>
                <a:lnTo>
                  <a:pt x="791069" y="566192"/>
                </a:lnTo>
                <a:lnTo>
                  <a:pt x="789810" y="565603"/>
                </a:lnTo>
                <a:lnTo>
                  <a:pt x="788682" y="564851"/>
                </a:lnTo>
                <a:lnTo>
                  <a:pt x="787554" y="564099"/>
                </a:lnTo>
                <a:lnTo>
                  <a:pt x="786589" y="563200"/>
                </a:lnTo>
                <a:lnTo>
                  <a:pt x="785837" y="562072"/>
                </a:lnTo>
                <a:lnTo>
                  <a:pt x="785085" y="560960"/>
                </a:lnTo>
                <a:lnTo>
                  <a:pt x="784414" y="559831"/>
                </a:lnTo>
                <a:lnTo>
                  <a:pt x="783662" y="558703"/>
                </a:lnTo>
                <a:lnTo>
                  <a:pt x="783057" y="557362"/>
                </a:lnTo>
                <a:lnTo>
                  <a:pt x="782534" y="556087"/>
                </a:lnTo>
                <a:lnTo>
                  <a:pt x="782174" y="554599"/>
                </a:lnTo>
                <a:lnTo>
                  <a:pt x="781651" y="553324"/>
                </a:lnTo>
                <a:lnTo>
                  <a:pt x="780899" y="552195"/>
                </a:lnTo>
                <a:lnTo>
                  <a:pt x="779918" y="551231"/>
                </a:lnTo>
                <a:lnTo>
                  <a:pt x="779018" y="550331"/>
                </a:lnTo>
                <a:lnTo>
                  <a:pt x="777906" y="549579"/>
                </a:lnTo>
                <a:lnTo>
                  <a:pt x="777007" y="548598"/>
                </a:lnTo>
                <a:lnTo>
                  <a:pt x="776026" y="547715"/>
                </a:lnTo>
                <a:lnTo>
                  <a:pt x="775274" y="546587"/>
                </a:lnTo>
                <a:lnTo>
                  <a:pt x="774538" y="545459"/>
                </a:lnTo>
                <a:lnTo>
                  <a:pt x="773786" y="544347"/>
                </a:lnTo>
                <a:lnTo>
                  <a:pt x="773263" y="543071"/>
                </a:lnTo>
                <a:lnTo>
                  <a:pt x="773410" y="542761"/>
                </a:lnTo>
                <a:lnTo>
                  <a:pt x="772739" y="539703"/>
                </a:lnTo>
                <a:lnTo>
                  <a:pt x="772805" y="537823"/>
                </a:lnTo>
                <a:lnTo>
                  <a:pt x="772592" y="536188"/>
                </a:lnTo>
                <a:lnTo>
                  <a:pt x="772429" y="534536"/>
                </a:lnTo>
                <a:lnTo>
                  <a:pt x="772429" y="532656"/>
                </a:lnTo>
                <a:lnTo>
                  <a:pt x="772511" y="530792"/>
                </a:lnTo>
                <a:lnTo>
                  <a:pt x="772282" y="529140"/>
                </a:lnTo>
                <a:lnTo>
                  <a:pt x="772184" y="527996"/>
                </a:lnTo>
                <a:lnTo>
                  <a:pt x="772134" y="527505"/>
                </a:lnTo>
                <a:lnTo>
                  <a:pt x="772216" y="525625"/>
                </a:lnTo>
                <a:lnTo>
                  <a:pt x="771987" y="523973"/>
                </a:lnTo>
                <a:lnTo>
                  <a:pt x="772069" y="522109"/>
                </a:lnTo>
                <a:lnTo>
                  <a:pt x="772216" y="520458"/>
                </a:lnTo>
                <a:lnTo>
                  <a:pt x="772429" y="518806"/>
                </a:lnTo>
                <a:lnTo>
                  <a:pt x="772887" y="517318"/>
                </a:lnTo>
                <a:lnTo>
                  <a:pt x="773410" y="515814"/>
                </a:lnTo>
                <a:lnTo>
                  <a:pt x="773851" y="514326"/>
                </a:lnTo>
                <a:lnTo>
                  <a:pt x="774456" y="513050"/>
                </a:lnTo>
                <a:lnTo>
                  <a:pt x="774980" y="511775"/>
                </a:lnTo>
                <a:lnTo>
                  <a:pt x="775797" y="510663"/>
                </a:lnTo>
                <a:lnTo>
                  <a:pt x="776549" y="509600"/>
                </a:lnTo>
                <a:lnTo>
                  <a:pt x="777301" y="508488"/>
                </a:lnTo>
                <a:lnTo>
                  <a:pt x="778119" y="507360"/>
                </a:lnTo>
                <a:lnTo>
                  <a:pt x="779018" y="506461"/>
                </a:lnTo>
                <a:lnTo>
                  <a:pt x="779852" y="505333"/>
                </a:lnTo>
                <a:lnTo>
                  <a:pt x="780752" y="504450"/>
                </a:lnTo>
                <a:lnTo>
                  <a:pt x="781569" y="503321"/>
                </a:lnTo>
                <a:lnTo>
                  <a:pt x="782468" y="502422"/>
                </a:lnTo>
                <a:lnTo>
                  <a:pt x="783057" y="501147"/>
                </a:lnTo>
                <a:lnTo>
                  <a:pt x="783662" y="499871"/>
                </a:lnTo>
                <a:lnTo>
                  <a:pt x="784267" y="498596"/>
                </a:lnTo>
                <a:lnTo>
                  <a:pt x="785019" y="497255"/>
                </a:lnTo>
                <a:lnTo>
                  <a:pt x="785608" y="495980"/>
                </a:lnTo>
                <a:lnTo>
                  <a:pt x="785984" y="494557"/>
                </a:lnTo>
                <a:lnTo>
                  <a:pt x="786425" y="493069"/>
                </a:lnTo>
                <a:lnTo>
                  <a:pt x="786802" y="491565"/>
                </a:lnTo>
                <a:lnTo>
                  <a:pt x="787178" y="490077"/>
                </a:lnTo>
                <a:lnTo>
                  <a:pt x="787930" y="489030"/>
                </a:lnTo>
                <a:lnTo>
                  <a:pt x="788747" y="487902"/>
                </a:lnTo>
                <a:lnTo>
                  <a:pt x="789500" y="486774"/>
                </a:lnTo>
                <a:lnTo>
                  <a:pt x="790105" y="485499"/>
                </a:lnTo>
                <a:lnTo>
                  <a:pt x="790693" y="484240"/>
                </a:lnTo>
                <a:lnTo>
                  <a:pt x="790481" y="482588"/>
                </a:lnTo>
                <a:lnTo>
                  <a:pt x="789957" y="481231"/>
                </a:lnTo>
                <a:lnTo>
                  <a:pt x="789058" y="480348"/>
                </a:lnTo>
                <a:lnTo>
                  <a:pt x="788829" y="478615"/>
                </a:lnTo>
                <a:lnTo>
                  <a:pt x="789271" y="477192"/>
                </a:lnTo>
                <a:lnTo>
                  <a:pt x="790170" y="476293"/>
                </a:lnTo>
                <a:lnTo>
                  <a:pt x="791527" y="475704"/>
                </a:lnTo>
                <a:lnTo>
                  <a:pt x="792492" y="474805"/>
                </a:lnTo>
                <a:lnTo>
                  <a:pt x="793473" y="473905"/>
                </a:lnTo>
                <a:lnTo>
                  <a:pt x="794225" y="472777"/>
                </a:lnTo>
                <a:lnTo>
                  <a:pt x="794814" y="471502"/>
                </a:lnTo>
                <a:lnTo>
                  <a:pt x="795419" y="470014"/>
                </a:lnTo>
                <a:lnTo>
                  <a:pt x="795795" y="468591"/>
                </a:lnTo>
                <a:lnTo>
                  <a:pt x="796007" y="466874"/>
                </a:lnTo>
                <a:lnTo>
                  <a:pt x="796236" y="465223"/>
                </a:lnTo>
                <a:lnTo>
                  <a:pt x="796236" y="463424"/>
                </a:lnTo>
                <a:lnTo>
                  <a:pt x="796236" y="461544"/>
                </a:lnTo>
                <a:lnTo>
                  <a:pt x="796318" y="459680"/>
                </a:lnTo>
                <a:lnTo>
                  <a:pt x="796318" y="458552"/>
                </a:lnTo>
                <a:lnTo>
                  <a:pt x="796547" y="456917"/>
                </a:lnTo>
                <a:lnTo>
                  <a:pt x="796547" y="455118"/>
                </a:lnTo>
                <a:lnTo>
                  <a:pt x="796759" y="453401"/>
                </a:lnTo>
                <a:lnTo>
                  <a:pt x="797135" y="451978"/>
                </a:lnTo>
                <a:lnTo>
                  <a:pt x="797266" y="451766"/>
                </a:lnTo>
                <a:lnTo>
                  <a:pt x="797888" y="450850"/>
                </a:lnTo>
                <a:lnTo>
                  <a:pt x="798852" y="449951"/>
                </a:lnTo>
                <a:lnTo>
                  <a:pt x="799833" y="448970"/>
                </a:lnTo>
                <a:lnTo>
                  <a:pt x="800798" y="448071"/>
                </a:lnTo>
                <a:lnTo>
                  <a:pt x="802303" y="447776"/>
                </a:lnTo>
                <a:lnTo>
                  <a:pt x="803643" y="447188"/>
                </a:lnTo>
                <a:lnTo>
                  <a:pt x="805000" y="446648"/>
                </a:lnTo>
                <a:lnTo>
                  <a:pt x="806112" y="445978"/>
                </a:lnTo>
                <a:lnTo>
                  <a:pt x="806865" y="444866"/>
                </a:lnTo>
                <a:lnTo>
                  <a:pt x="807470" y="443590"/>
                </a:lnTo>
                <a:lnTo>
                  <a:pt x="807846" y="442086"/>
                </a:lnTo>
                <a:lnTo>
                  <a:pt x="808287" y="440598"/>
                </a:lnTo>
                <a:lnTo>
                  <a:pt x="808287" y="438799"/>
                </a:lnTo>
                <a:lnTo>
                  <a:pt x="808287" y="436919"/>
                </a:lnTo>
                <a:lnTo>
                  <a:pt x="808369" y="435055"/>
                </a:lnTo>
                <a:lnTo>
                  <a:pt x="808369" y="433175"/>
                </a:lnTo>
                <a:lnTo>
                  <a:pt x="808745" y="431752"/>
                </a:lnTo>
                <a:lnTo>
                  <a:pt x="809186" y="430264"/>
                </a:lnTo>
                <a:lnTo>
                  <a:pt x="809710" y="428989"/>
                </a:lnTo>
                <a:lnTo>
                  <a:pt x="810691" y="428089"/>
                </a:lnTo>
                <a:lnTo>
                  <a:pt x="811803" y="427337"/>
                </a:lnTo>
                <a:lnTo>
                  <a:pt x="813013" y="427337"/>
                </a:lnTo>
                <a:lnTo>
                  <a:pt x="814272" y="427942"/>
                </a:lnTo>
                <a:lnTo>
                  <a:pt x="815629" y="428465"/>
                </a:lnTo>
                <a:lnTo>
                  <a:pt x="817117" y="428923"/>
                </a:lnTo>
                <a:lnTo>
                  <a:pt x="818768" y="429136"/>
                </a:lnTo>
                <a:lnTo>
                  <a:pt x="820485" y="428923"/>
                </a:lnTo>
                <a:lnTo>
                  <a:pt x="821842" y="428384"/>
                </a:lnTo>
                <a:lnTo>
                  <a:pt x="822807" y="427501"/>
                </a:lnTo>
                <a:lnTo>
                  <a:pt x="823183" y="425996"/>
                </a:lnTo>
                <a:lnTo>
                  <a:pt x="823183" y="424132"/>
                </a:lnTo>
                <a:lnTo>
                  <a:pt x="823641" y="422710"/>
                </a:lnTo>
                <a:lnTo>
                  <a:pt x="824017" y="421205"/>
                </a:lnTo>
                <a:lnTo>
                  <a:pt x="825358" y="420682"/>
                </a:lnTo>
                <a:lnTo>
                  <a:pt x="826633" y="421287"/>
                </a:lnTo>
                <a:lnTo>
                  <a:pt x="827451" y="420159"/>
                </a:lnTo>
                <a:lnTo>
                  <a:pt x="828203" y="419031"/>
                </a:lnTo>
                <a:lnTo>
                  <a:pt x="828808" y="417755"/>
                </a:lnTo>
                <a:lnTo>
                  <a:pt x="829544" y="416643"/>
                </a:lnTo>
                <a:lnTo>
                  <a:pt x="830901" y="416872"/>
                </a:lnTo>
                <a:lnTo>
                  <a:pt x="832013" y="417608"/>
                </a:lnTo>
                <a:lnTo>
                  <a:pt x="833517" y="417984"/>
                </a:lnTo>
                <a:lnTo>
                  <a:pt x="834416" y="418589"/>
                </a:lnTo>
                <a:lnTo>
                  <a:pt x="836133" y="418818"/>
                </a:lnTo>
                <a:lnTo>
                  <a:pt x="837114" y="418213"/>
                </a:lnTo>
                <a:lnTo>
                  <a:pt x="838226" y="417543"/>
                </a:lnTo>
                <a:lnTo>
                  <a:pt x="839583" y="417019"/>
                </a:lnTo>
                <a:lnTo>
                  <a:pt x="840548" y="416038"/>
                </a:lnTo>
                <a:lnTo>
                  <a:pt x="840924" y="414616"/>
                </a:lnTo>
                <a:lnTo>
                  <a:pt x="841300" y="413128"/>
                </a:lnTo>
                <a:lnTo>
                  <a:pt x="841529" y="411476"/>
                </a:lnTo>
                <a:lnTo>
                  <a:pt x="841905" y="409972"/>
                </a:lnTo>
                <a:lnTo>
                  <a:pt x="842494" y="408713"/>
                </a:lnTo>
                <a:lnTo>
                  <a:pt x="843328" y="407585"/>
                </a:lnTo>
                <a:lnTo>
                  <a:pt x="844227" y="406685"/>
                </a:lnTo>
                <a:lnTo>
                  <a:pt x="845192" y="405786"/>
                </a:lnTo>
                <a:lnTo>
                  <a:pt x="846320" y="405034"/>
                </a:lnTo>
                <a:lnTo>
                  <a:pt x="847661" y="404511"/>
                </a:lnTo>
                <a:lnTo>
                  <a:pt x="849018" y="403988"/>
                </a:lnTo>
                <a:lnTo>
                  <a:pt x="850359" y="403464"/>
                </a:lnTo>
                <a:lnTo>
                  <a:pt x="851487" y="402712"/>
                </a:lnTo>
                <a:lnTo>
                  <a:pt x="852828" y="402189"/>
                </a:lnTo>
                <a:lnTo>
                  <a:pt x="853956" y="401437"/>
                </a:lnTo>
                <a:lnTo>
                  <a:pt x="855068" y="400701"/>
                </a:lnTo>
                <a:lnTo>
                  <a:pt x="856049" y="399802"/>
                </a:lnTo>
                <a:lnTo>
                  <a:pt x="857177" y="399131"/>
                </a:lnTo>
                <a:lnTo>
                  <a:pt x="858371" y="398379"/>
                </a:lnTo>
                <a:lnTo>
                  <a:pt x="859712" y="397856"/>
                </a:lnTo>
                <a:lnTo>
                  <a:pt x="860987" y="397251"/>
                </a:lnTo>
                <a:lnTo>
                  <a:pt x="862328" y="396728"/>
                </a:lnTo>
                <a:lnTo>
                  <a:pt x="863832" y="396433"/>
                </a:lnTo>
                <a:lnTo>
                  <a:pt x="865549" y="396204"/>
                </a:lnTo>
                <a:lnTo>
                  <a:pt x="867282" y="396433"/>
                </a:lnTo>
                <a:lnTo>
                  <a:pt x="868918" y="396662"/>
                </a:lnTo>
                <a:lnTo>
                  <a:pt x="870046" y="397398"/>
                </a:lnTo>
                <a:lnTo>
                  <a:pt x="871387" y="398003"/>
                </a:lnTo>
                <a:lnTo>
                  <a:pt x="872744" y="398526"/>
                </a:lnTo>
                <a:lnTo>
                  <a:pt x="874297" y="398592"/>
                </a:lnTo>
                <a:lnTo>
                  <a:pt x="874608" y="398608"/>
                </a:lnTo>
                <a:lnTo>
                  <a:pt x="875965" y="398068"/>
                </a:lnTo>
                <a:lnTo>
                  <a:pt x="876848" y="397185"/>
                </a:lnTo>
                <a:lnTo>
                  <a:pt x="877453" y="395828"/>
                </a:lnTo>
                <a:lnTo>
                  <a:pt x="877911" y="394406"/>
                </a:lnTo>
                <a:lnTo>
                  <a:pt x="878009" y="393278"/>
                </a:lnTo>
                <a:lnTo>
                  <a:pt x="878058" y="392689"/>
                </a:lnTo>
                <a:lnTo>
                  <a:pt x="878499" y="391266"/>
                </a:lnTo>
                <a:lnTo>
                  <a:pt x="879104" y="389991"/>
                </a:lnTo>
                <a:lnTo>
                  <a:pt x="879480" y="388503"/>
                </a:lnTo>
                <a:lnTo>
                  <a:pt x="879857" y="386999"/>
                </a:lnTo>
                <a:lnTo>
                  <a:pt x="880216" y="385576"/>
                </a:lnTo>
                <a:lnTo>
                  <a:pt x="880821" y="384235"/>
                </a:lnTo>
                <a:lnTo>
                  <a:pt x="881426" y="382960"/>
                </a:lnTo>
                <a:lnTo>
                  <a:pt x="882178" y="381831"/>
                </a:lnTo>
                <a:lnTo>
                  <a:pt x="882996" y="380785"/>
                </a:lnTo>
                <a:lnTo>
                  <a:pt x="884124" y="380033"/>
                </a:lnTo>
                <a:lnTo>
                  <a:pt x="885236" y="379281"/>
                </a:lnTo>
                <a:lnTo>
                  <a:pt x="886430" y="378610"/>
                </a:lnTo>
                <a:lnTo>
                  <a:pt x="887558" y="377858"/>
                </a:lnTo>
                <a:lnTo>
                  <a:pt x="888915" y="377335"/>
                </a:lnTo>
                <a:lnTo>
                  <a:pt x="890403" y="376975"/>
                </a:lnTo>
                <a:lnTo>
                  <a:pt x="891744" y="376452"/>
                </a:lnTo>
                <a:lnTo>
                  <a:pt x="892872" y="375700"/>
                </a:lnTo>
                <a:lnTo>
                  <a:pt x="893853" y="374801"/>
                </a:lnTo>
                <a:lnTo>
                  <a:pt x="894818" y="373901"/>
                </a:lnTo>
                <a:lnTo>
                  <a:pt x="895570" y="372773"/>
                </a:lnTo>
                <a:lnTo>
                  <a:pt x="896322" y="371726"/>
                </a:lnTo>
                <a:lnTo>
                  <a:pt x="897287" y="370762"/>
                </a:lnTo>
                <a:lnTo>
                  <a:pt x="898039" y="369715"/>
                </a:lnTo>
                <a:lnTo>
                  <a:pt x="899020" y="368816"/>
                </a:lnTo>
                <a:lnTo>
                  <a:pt x="900132" y="368064"/>
                </a:lnTo>
                <a:lnTo>
                  <a:pt x="901113" y="367165"/>
                </a:lnTo>
                <a:lnTo>
                  <a:pt x="901931" y="366036"/>
                </a:lnTo>
                <a:lnTo>
                  <a:pt x="902683" y="364924"/>
                </a:lnTo>
                <a:lnTo>
                  <a:pt x="903059" y="363861"/>
                </a:lnTo>
                <a:lnTo>
                  <a:pt x="903272" y="362145"/>
                </a:lnTo>
                <a:lnTo>
                  <a:pt x="903648" y="360722"/>
                </a:lnTo>
                <a:lnTo>
                  <a:pt x="904105" y="359234"/>
                </a:lnTo>
                <a:lnTo>
                  <a:pt x="904858" y="358106"/>
                </a:lnTo>
                <a:lnTo>
                  <a:pt x="905593" y="357059"/>
                </a:lnTo>
                <a:lnTo>
                  <a:pt x="906427" y="355931"/>
                </a:lnTo>
                <a:lnTo>
                  <a:pt x="907327" y="355032"/>
                </a:lnTo>
                <a:lnTo>
                  <a:pt x="908291" y="354132"/>
                </a:lnTo>
                <a:lnTo>
                  <a:pt x="909485" y="353397"/>
                </a:lnTo>
                <a:lnTo>
                  <a:pt x="910613" y="352645"/>
                </a:lnTo>
                <a:lnTo>
                  <a:pt x="911742" y="351974"/>
                </a:lnTo>
                <a:lnTo>
                  <a:pt x="912853" y="351222"/>
                </a:lnTo>
                <a:lnTo>
                  <a:pt x="914211" y="350699"/>
                </a:lnTo>
                <a:lnTo>
                  <a:pt x="915551" y="350176"/>
                </a:lnTo>
                <a:lnTo>
                  <a:pt x="916909" y="349652"/>
                </a:lnTo>
                <a:lnTo>
                  <a:pt x="918020" y="348900"/>
                </a:lnTo>
                <a:lnTo>
                  <a:pt x="919378" y="348377"/>
                </a:lnTo>
                <a:lnTo>
                  <a:pt x="920490" y="347625"/>
                </a:lnTo>
                <a:lnTo>
                  <a:pt x="921471" y="346725"/>
                </a:lnTo>
                <a:lnTo>
                  <a:pt x="922435" y="345826"/>
                </a:lnTo>
                <a:lnTo>
                  <a:pt x="923187" y="344714"/>
                </a:lnTo>
                <a:lnTo>
                  <a:pt x="924169" y="343815"/>
                </a:lnTo>
                <a:lnTo>
                  <a:pt x="925133" y="342916"/>
                </a:lnTo>
                <a:lnTo>
                  <a:pt x="925885" y="341787"/>
                </a:lnTo>
                <a:lnTo>
                  <a:pt x="926850" y="340888"/>
                </a:lnTo>
                <a:lnTo>
                  <a:pt x="927602" y="339760"/>
                </a:lnTo>
                <a:lnTo>
                  <a:pt x="928354" y="338713"/>
                </a:lnTo>
                <a:lnTo>
                  <a:pt x="929172" y="337602"/>
                </a:lnTo>
                <a:lnTo>
                  <a:pt x="929777" y="336326"/>
                </a:lnTo>
                <a:lnTo>
                  <a:pt x="930300" y="334969"/>
                </a:lnTo>
                <a:lnTo>
                  <a:pt x="931118" y="333922"/>
                </a:lnTo>
                <a:lnTo>
                  <a:pt x="931723" y="332663"/>
                </a:lnTo>
                <a:lnTo>
                  <a:pt x="932099" y="331159"/>
                </a:lnTo>
                <a:lnTo>
                  <a:pt x="932704" y="329884"/>
                </a:lnTo>
                <a:lnTo>
                  <a:pt x="933292" y="328608"/>
                </a:lnTo>
                <a:lnTo>
                  <a:pt x="933669" y="327120"/>
                </a:lnTo>
                <a:lnTo>
                  <a:pt x="934274" y="325845"/>
                </a:lnTo>
                <a:lnTo>
                  <a:pt x="935009" y="324717"/>
                </a:lnTo>
                <a:lnTo>
                  <a:pt x="935614" y="323441"/>
                </a:lnTo>
                <a:lnTo>
                  <a:pt x="936367" y="322329"/>
                </a:lnTo>
                <a:lnTo>
                  <a:pt x="936955" y="321054"/>
                </a:lnTo>
                <a:lnTo>
                  <a:pt x="937707" y="319926"/>
                </a:lnTo>
                <a:lnTo>
                  <a:pt x="938541" y="318879"/>
                </a:lnTo>
                <a:lnTo>
                  <a:pt x="939277" y="317767"/>
                </a:lnTo>
                <a:lnTo>
                  <a:pt x="940258" y="316868"/>
                </a:lnTo>
                <a:lnTo>
                  <a:pt x="941386" y="316116"/>
                </a:lnTo>
                <a:lnTo>
                  <a:pt x="942351" y="315217"/>
                </a:lnTo>
                <a:lnTo>
                  <a:pt x="943332" y="314317"/>
                </a:lnTo>
                <a:lnTo>
                  <a:pt x="944068" y="313189"/>
                </a:lnTo>
                <a:lnTo>
                  <a:pt x="944820" y="312077"/>
                </a:lnTo>
                <a:lnTo>
                  <a:pt x="945409" y="311309"/>
                </a:lnTo>
                <a:lnTo>
                  <a:pt x="945638" y="311031"/>
                </a:lnTo>
                <a:lnTo>
                  <a:pt x="946177" y="309755"/>
                </a:lnTo>
                <a:lnTo>
                  <a:pt x="946619" y="308251"/>
                </a:lnTo>
                <a:lnTo>
                  <a:pt x="946995" y="306763"/>
                </a:lnTo>
                <a:lnTo>
                  <a:pt x="946995" y="304964"/>
                </a:lnTo>
                <a:lnTo>
                  <a:pt x="947436" y="303460"/>
                </a:lnTo>
                <a:lnTo>
                  <a:pt x="947665" y="301808"/>
                </a:lnTo>
                <a:lnTo>
                  <a:pt x="948793" y="301073"/>
                </a:lnTo>
                <a:lnTo>
                  <a:pt x="949905" y="300386"/>
                </a:lnTo>
                <a:lnTo>
                  <a:pt x="950886" y="299421"/>
                </a:lnTo>
                <a:lnTo>
                  <a:pt x="951851" y="298522"/>
                </a:lnTo>
                <a:lnTo>
                  <a:pt x="952456" y="297247"/>
                </a:lnTo>
                <a:lnTo>
                  <a:pt x="952456" y="295383"/>
                </a:lnTo>
                <a:lnTo>
                  <a:pt x="952080" y="293878"/>
                </a:lnTo>
                <a:lnTo>
                  <a:pt x="952162" y="292079"/>
                </a:lnTo>
                <a:lnTo>
                  <a:pt x="952751" y="290820"/>
                </a:lnTo>
                <a:lnTo>
                  <a:pt x="953879" y="290068"/>
                </a:lnTo>
                <a:lnTo>
                  <a:pt x="955383" y="289692"/>
                </a:lnTo>
                <a:lnTo>
                  <a:pt x="957100" y="289545"/>
                </a:lnTo>
                <a:lnTo>
                  <a:pt x="958964" y="289610"/>
                </a:lnTo>
                <a:lnTo>
                  <a:pt x="959945" y="289022"/>
                </a:lnTo>
                <a:lnTo>
                  <a:pt x="961662" y="288875"/>
                </a:lnTo>
                <a:lnTo>
                  <a:pt x="963313" y="289087"/>
                </a:lnTo>
                <a:lnTo>
                  <a:pt x="964278" y="289987"/>
                </a:lnTo>
                <a:lnTo>
                  <a:pt x="965177" y="290968"/>
                </a:lnTo>
                <a:lnTo>
                  <a:pt x="966306" y="291703"/>
                </a:lnTo>
                <a:lnTo>
                  <a:pt x="967646" y="292308"/>
                </a:lnTo>
                <a:lnTo>
                  <a:pt x="969380" y="292456"/>
                </a:lnTo>
                <a:lnTo>
                  <a:pt x="970868" y="292913"/>
                </a:lnTo>
                <a:lnTo>
                  <a:pt x="972372" y="292537"/>
                </a:lnTo>
                <a:lnTo>
                  <a:pt x="972961" y="291262"/>
                </a:lnTo>
                <a:lnTo>
                  <a:pt x="973190" y="289610"/>
                </a:lnTo>
                <a:lnTo>
                  <a:pt x="973419" y="287894"/>
                </a:lnTo>
                <a:lnTo>
                  <a:pt x="974318" y="286994"/>
                </a:lnTo>
                <a:lnTo>
                  <a:pt x="975806" y="287452"/>
                </a:lnTo>
                <a:lnTo>
                  <a:pt x="977375" y="287812"/>
                </a:lnTo>
                <a:lnTo>
                  <a:pt x="978651" y="288335"/>
                </a:lnTo>
                <a:lnTo>
                  <a:pt x="980008" y="288940"/>
                </a:lnTo>
                <a:lnTo>
                  <a:pt x="981283" y="289545"/>
                </a:lnTo>
                <a:lnTo>
                  <a:pt x="982395" y="290281"/>
                </a:lnTo>
                <a:lnTo>
                  <a:pt x="983752" y="290820"/>
                </a:lnTo>
                <a:lnTo>
                  <a:pt x="984864" y="291638"/>
                </a:lnTo>
                <a:lnTo>
                  <a:pt x="986222" y="292161"/>
                </a:lnTo>
                <a:lnTo>
                  <a:pt x="987710" y="292537"/>
                </a:lnTo>
                <a:lnTo>
                  <a:pt x="989214" y="292979"/>
                </a:lnTo>
                <a:lnTo>
                  <a:pt x="990702" y="293355"/>
                </a:lnTo>
                <a:lnTo>
                  <a:pt x="992206" y="293731"/>
                </a:lnTo>
                <a:lnTo>
                  <a:pt x="993923" y="293960"/>
                </a:lnTo>
                <a:lnTo>
                  <a:pt x="995803" y="293960"/>
                </a:lnTo>
                <a:lnTo>
                  <a:pt x="997520" y="293813"/>
                </a:lnTo>
                <a:lnTo>
                  <a:pt x="999008" y="293437"/>
                </a:lnTo>
                <a:lnTo>
                  <a:pt x="1000741" y="293289"/>
                </a:lnTo>
                <a:lnTo>
                  <a:pt x="1002229" y="292979"/>
                </a:lnTo>
                <a:lnTo>
                  <a:pt x="1003799" y="292456"/>
                </a:lnTo>
                <a:lnTo>
                  <a:pt x="1005303" y="292079"/>
                </a:lnTo>
                <a:lnTo>
                  <a:pt x="1006808" y="291703"/>
                </a:lnTo>
                <a:lnTo>
                  <a:pt x="1008525" y="291932"/>
                </a:lnTo>
                <a:lnTo>
                  <a:pt x="1010013" y="292308"/>
                </a:lnTo>
                <a:lnTo>
                  <a:pt x="1011141" y="293061"/>
                </a:lnTo>
                <a:lnTo>
                  <a:pt x="1012040" y="294025"/>
                </a:lnTo>
                <a:lnTo>
                  <a:pt x="1013168" y="294778"/>
                </a:lnTo>
                <a:lnTo>
                  <a:pt x="1014738" y="295154"/>
                </a:lnTo>
                <a:lnTo>
                  <a:pt x="1016226" y="294859"/>
                </a:lnTo>
                <a:lnTo>
                  <a:pt x="1017354" y="294107"/>
                </a:lnTo>
                <a:lnTo>
                  <a:pt x="1018335" y="293208"/>
                </a:lnTo>
                <a:lnTo>
                  <a:pt x="1019300" y="292308"/>
                </a:lnTo>
                <a:lnTo>
                  <a:pt x="1020281" y="291409"/>
                </a:lnTo>
                <a:lnTo>
                  <a:pt x="1021164" y="290444"/>
                </a:lnTo>
                <a:lnTo>
                  <a:pt x="1021998" y="289692"/>
                </a:lnTo>
                <a:lnTo>
                  <a:pt x="1022750" y="288417"/>
                </a:lnTo>
                <a:lnTo>
                  <a:pt x="1023339" y="287141"/>
                </a:lnTo>
                <a:lnTo>
                  <a:pt x="1023944" y="285866"/>
                </a:lnTo>
                <a:lnTo>
                  <a:pt x="1024320" y="284443"/>
                </a:lnTo>
                <a:lnTo>
                  <a:pt x="1025072" y="283332"/>
                </a:lnTo>
                <a:lnTo>
                  <a:pt x="1026413" y="282808"/>
                </a:lnTo>
                <a:lnTo>
                  <a:pt x="1027983" y="282432"/>
                </a:lnTo>
                <a:lnTo>
                  <a:pt x="1029487" y="282056"/>
                </a:lnTo>
                <a:lnTo>
                  <a:pt x="1031204" y="281909"/>
                </a:lnTo>
                <a:lnTo>
                  <a:pt x="1033068" y="281974"/>
                </a:lnTo>
                <a:lnTo>
                  <a:pt x="1034801" y="282122"/>
                </a:lnTo>
                <a:lnTo>
                  <a:pt x="1036060" y="282727"/>
                </a:lnTo>
                <a:lnTo>
                  <a:pt x="1037417" y="283332"/>
                </a:lnTo>
                <a:lnTo>
                  <a:pt x="1038905" y="283708"/>
                </a:lnTo>
                <a:lnTo>
                  <a:pt x="1040410" y="284084"/>
                </a:lnTo>
                <a:lnTo>
                  <a:pt x="1042274" y="284149"/>
                </a:lnTo>
                <a:lnTo>
                  <a:pt x="1044007" y="283920"/>
                </a:lnTo>
                <a:lnTo>
                  <a:pt x="1045495" y="283626"/>
                </a:lnTo>
                <a:lnTo>
                  <a:pt x="1046705" y="282874"/>
                </a:lnTo>
                <a:lnTo>
                  <a:pt x="1047588" y="281974"/>
                </a:lnTo>
                <a:lnTo>
                  <a:pt x="1048569" y="281075"/>
                </a:lnTo>
                <a:lnTo>
                  <a:pt x="1049386" y="279963"/>
                </a:lnTo>
                <a:lnTo>
                  <a:pt x="1050286" y="279064"/>
                </a:lnTo>
                <a:lnTo>
                  <a:pt x="1051267" y="278165"/>
                </a:lnTo>
                <a:lnTo>
                  <a:pt x="1052232" y="277265"/>
                </a:lnTo>
                <a:lnTo>
                  <a:pt x="1053213" y="276366"/>
                </a:lnTo>
                <a:lnTo>
                  <a:pt x="1054553" y="275761"/>
                </a:lnTo>
                <a:lnTo>
                  <a:pt x="1055911" y="275238"/>
                </a:lnTo>
                <a:lnTo>
                  <a:pt x="1057399" y="274943"/>
                </a:lnTo>
                <a:lnTo>
                  <a:pt x="1058903" y="274567"/>
                </a:lnTo>
                <a:lnTo>
                  <a:pt x="1060620" y="274420"/>
                </a:lnTo>
                <a:lnTo>
                  <a:pt x="1062124" y="274044"/>
                </a:lnTo>
                <a:lnTo>
                  <a:pt x="1063841" y="273897"/>
                </a:lnTo>
                <a:lnTo>
                  <a:pt x="1065558" y="273750"/>
                </a:lnTo>
                <a:lnTo>
                  <a:pt x="1066833" y="273603"/>
                </a:lnTo>
                <a:lnTo>
                  <a:pt x="1068403" y="273603"/>
                </a:lnTo>
                <a:lnTo>
                  <a:pt x="1070054" y="273439"/>
                </a:lnTo>
                <a:lnTo>
                  <a:pt x="1071248" y="272703"/>
                </a:lnTo>
                <a:lnTo>
                  <a:pt x="1071624" y="271281"/>
                </a:lnTo>
                <a:lnTo>
                  <a:pt x="1072229" y="270005"/>
                </a:lnTo>
                <a:lnTo>
                  <a:pt x="1073570" y="269400"/>
                </a:lnTo>
                <a:lnTo>
                  <a:pt x="1075287" y="269253"/>
                </a:lnTo>
                <a:lnTo>
                  <a:pt x="1076791" y="269629"/>
                </a:lnTo>
                <a:lnTo>
                  <a:pt x="1078443" y="269858"/>
                </a:lnTo>
                <a:lnTo>
                  <a:pt x="1079555" y="270610"/>
                </a:lnTo>
                <a:lnTo>
                  <a:pt x="1080160" y="270872"/>
                </a:lnTo>
                <a:lnTo>
                  <a:pt x="1080912" y="271199"/>
                </a:lnTo>
                <a:lnTo>
                  <a:pt x="1082253" y="271804"/>
                </a:lnTo>
                <a:lnTo>
                  <a:pt x="1083381" y="272556"/>
                </a:lnTo>
                <a:lnTo>
                  <a:pt x="1084280" y="273439"/>
                </a:lnTo>
                <a:lnTo>
                  <a:pt x="1085179" y="274567"/>
                </a:lnTo>
                <a:lnTo>
                  <a:pt x="1086144" y="275548"/>
                </a:lnTo>
                <a:lnTo>
                  <a:pt x="1086667" y="276807"/>
                </a:lnTo>
                <a:lnTo>
                  <a:pt x="1087420" y="277936"/>
                </a:lnTo>
                <a:lnTo>
                  <a:pt x="1087796" y="279440"/>
                </a:lnTo>
                <a:lnTo>
                  <a:pt x="1087943" y="281075"/>
                </a:lnTo>
                <a:lnTo>
                  <a:pt x="1087943" y="282955"/>
                </a:lnTo>
                <a:lnTo>
                  <a:pt x="1087861" y="284819"/>
                </a:lnTo>
                <a:lnTo>
                  <a:pt x="1087648" y="286471"/>
                </a:lnTo>
                <a:lnTo>
                  <a:pt x="1087125" y="287746"/>
                </a:lnTo>
                <a:lnTo>
                  <a:pt x="1086144" y="288646"/>
                </a:lnTo>
                <a:lnTo>
                  <a:pt x="1084803" y="289169"/>
                </a:lnTo>
                <a:lnTo>
                  <a:pt x="1083070" y="288940"/>
                </a:lnTo>
                <a:lnTo>
                  <a:pt x="1081958" y="288188"/>
                </a:lnTo>
                <a:lnTo>
                  <a:pt x="1080683" y="287665"/>
                </a:lnTo>
                <a:lnTo>
                  <a:pt x="1080160" y="287321"/>
                </a:lnTo>
                <a:lnTo>
                  <a:pt x="1079555" y="286913"/>
                </a:lnTo>
                <a:lnTo>
                  <a:pt x="1077838" y="286700"/>
                </a:lnTo>
                <a:lnTo>
                  <a:pt x="1076481" y="287223"/>
                </a:lnTo>
                <a:lnTo>
                  <a:pt x="1075516" y="288123"/>
                </a:lnTo>
                <a:lnTo>
                  <a:pt x="1074911" y="289398"/>
                </a:lnTo>
                <a:lnTo>
                  <a:pt x="1074535" y="290886"/>
                </a:lnTo>
                <a:lnTo>
                  <a:pt x="1073946" y="292390"/>
                </a:lnTo>
                <a:lnTo>
                  <a:pt x="1073570" y="293813"/>
                </a:lnTo>
                <a:lnTo>
                  <a:pt x="1072965" y="295072"/>
                </a:lnTo>
                <a:lnTo>
                  <a:pt x="1072000" y="295971"/>
                </a:lnTo>
                <a:lnTo>
                  <a:pt x="1071019" y="296952"/>
                </a:lnTo>
                <a:lnTo>
                  <a:pt x="1069907" y="297623"/>
                </a:lnTo>
                <a:lnTo>
                  <a:pt x="1068779" y="298375"/>
                </a:lnTo>
                <a:lnTo>
                  <a:pt x="1067585" y="299127"/>
                </a:lnTo>
                <a:lnTo>
                  <a:pt x="1066686" y="300026"/>
                </a:lnTo>
                <a:lnTo>
                  <a:pt x="1065852" y="301073"/>
                </a:lnTo>
                <a:lnTo>
                  <a:pt x="1065852" y="302937"/>
                </a:lnTo>
                <a:lnTo>
                  <a:pt x="1066375" y="304212"/>
                </a:lnTo>
                <a:lnTo>
                  <a:pt x="1066752" y="305716"/>
                </a:lnTo>
                <a:lnTo>
                  <a:pt x="1067275" y="307057"/>
                </a:lnTo>
                <a:lnTo>
                  <a:pt x="1067651" y="308545"/>
                </a:lnTo>
                <a:lnTo>
                  <a:pt x="1068174" y="309821"/>
                </a:lnTo>
                <a:lnTo>
                  <a:pt x="1068550" y="311325"/>
                </a:lnTo>
                <a:lnTo>
                  <a:pt x="1068926" y="312813"/>
                </a:lnTo>
                <a:lnTo>
                  <a:pt x="1068861" y="314612"/>
                </a:lnTo>
                <a:lnTo>
                  <a:pt x="1069221" y="316116"/>
                </a:lnTo>
                <a:lnTo>
                  <a:pt x="1069973" y="317228"/>
                </a:lnTo>
                <a:lnTo>
                  <a:pt x="1070725" y="318356"/>
                </a:lnTo>
                <a:lnTo>
                  <a:pt x="1071248" y="319631"/>
                </a:lnTo>
                <a:lnTo>
                  <a:pt x="1071395" y="321348"/>
                </a:lnTo>
                <a:lnTo>
                  <a:pt x="1071624" y="323000"/>
                </a:lnTo>
                <a:lnTo>
                  <a:pt x="1071918" y="324504"/>
                </a:lnTo>
                <a:lnTo>
                  <a:pt x="1072524" y="325763"/>
                </a:lnTo>
                <a:lnTo>
                  <a:pt x="1073194" y="326891"/>
                </a:lnTo>
                <a:lnTo>
                  <a:pt x="1074175" y="327872"/>
                </a:lnTo>
                <a:lnTo>
                  <a:pt x="1075074" y="328755"/>
                </a:lnTo>
                <a:lnTo>
                  <a:pt x="1076186" y="329507"/>
                </a:lnTo>
                <a:lnTo>
                  <a:pt x="1077543" y="330113"/>
                </a:lnTo>
                <a:lnTo>
                  <a:pt x="1078802" y="330701"/>
                </a:lnTo>
                <a:lnTo>
                  <a:pt x="1079931" y="331453"/>
                </a:lnTo>
                <a:lnTo>
                  <a:pt x="1080143" y="331502"/>
                </a:lnTo>
                <a:lnTo>
                  <a:pt x="1081500" y="331829"/>
                </a:lnTo>
                <a:lnTo>
                  <a:pt x="1083005" y="332206"/>
                </a:lnTo>
                <a:lnTo>
                  <a:pt x="1084280" y="332811"/>
                </a:lnTo>
                <a:lnTo>
                  <a:pt x="1085768" y="333187"/>
                </a:lnTo>
                <a:lnTo>
                  <a:pt x="1087485" y="333399"/>
                </a:lnTo>
                <a:lnTo>
                  <a:pt x="1088842" y="333922"/>
                </a:lnTo>
                <a:lnTo>
                  <a:pt x="1090118" y="334527"/>
                </a:lnTo>
                <a:lnTo>
                  <a:pt x="1091229" y="335051"/>
                </a:lnTo>
                <a:lnTo>
                  <a:pt x="1092586" y="335868"/>
                </a:lnTo>
                <a:lnTo>
                  <a:pt x="1093322" y="336996"/>
                </a:lnTo>
                <a:lnTo>
                  <a:pt x="1094222" y="337896"/>
                </a:lnTo>
                <a:lnTo>
                  <a:pt x="1094974" y="339024"/>
                </a:lnTo>
                <a:lnTo>
                  <a:pt x="1095873" y="339989"/>
                </a:lnTo>
                <a:lnTo>
                  <a:pt x="1096854" y="340888"/>
                </a:lnTo>
                <a:lnTo>
                  <a:pt x="1097966" y="341640"/>
                </a:lnTo>
                <a:lnTo>
                  <a:pt x="1099470" y="342082"/>
                </a:lnTo>
                <a:lnTo>
                  <a:pt x="1101334" y="342082"/>
                </a:lnTo>
                <a:lnTo>
                  <a:pt x="1103215" y="342163"/>
                </a:lnTo>
                <a:lnTo>
                  <a:pt x="1104932" y="341935"/>
                </a:lnTo>
                <a:lnTo>
                  <a:pt x="1106501" y="341640"/>
                </a:lnTo>
                <a:lnTo>
                  <a:pt x="1107777" y="341117"/>
                </a:lnTo>
                <a:lnTo>
                  <a:pt x="1109118" y="340594"/>
                </a:lnTo>
                <a:lnTo>
                  <a:pt x="1110099" y="339613"/>
                </a:lnTo>
                <a:lnTo>
                  <a:pt x="1111227" y="338942"/>
                </a:lnTo>
                <a:lnTo>
                  <a:pt x="1112044" y="337814"/>
                </a:lnTo>
                <a:lnTo>
                  <a:pt x="1112944" y="336915"/>
                </a:lnTo>
                <a:lnTo>
                  <a:pt x="1113909" y="336032"/>
                </a:lnTo>
                <a:lnTo>
                  <a:pt x="1115119" y="335279"/>
                </a:lnTo>
                <a:lnTo>
                  <a:pt x="1116541" y="335132"/>
                </a:lnTo>
                <a:lnTo>
                  <a:pt x="1116754" y="335132"/>
                </a:lnTo>
                <a:lnTo>
                  <a:pt x="1118258" y="335492"/>
                </a:lnTo>
                <a:lnTo>
                  <a:pt x="1119599" y="336097"/>
                </a:lnTo>
                <a:lnTo>
                  <a:pt x="1120956" y="336620"/>
                </a:lnTo>
                <a:lnTo>
                  <a:pt x="1122068" y="337438"/>
                </a:lnTo>
                <a:lnTo>
                  <a:pt x="1123196" y="338190"/>
                </a:lnTo>
                <a:lnTo>
                  <a:pt x="1124471" y="338713"/>
                </a:lnTo>
                <a:lnTo>
                  <a:pt x="1125959" y="339171"/>
                </a:lnTo>
                <a:lnTo>
                  <a:pt x="1127693" y="339318"/>
                </a:lnTo>
                <a:lnTo>
                  <a:pt x="1129557" y="339400"/>
                </a:lnTo>
                <a:lnTo>
                  <a:pt x="1131274" y="339613"/>
                </a:lnTo>
                <a:lnTo>
                  <a:pt x="1133007" y="339842"/>
                </a:lnTo>
                <a:lnTo>
                  <a:pt x="1134495" y="340218"/>
                </a:lnTo>
                <a:lnTo>
                  <a:pt x="1135623" y="340970"/>
                </a:lnTo>
                <a:lnTo>
                  <a:pt x="1136522" y="341869"/>
                </a:lnTo>
                <a:lnTo>
                  <a:pt x="1137274" y="342981"/>
                </a:lnTo>
                <a:lnTo>
                  <a:pt x="1138174" y="343962"/>
                </a:lnTo>
                <a:lnTo>
                  <a:pt x="1139138" y="344861"/>
                </a:lnTo>
                <a:lnTo>
                  <a:pt x="1140038" y="345826"/>
                </a:lnTo>
                <a:lnTo>
                  <a:pt x="1141379" y="346431"/>
                </a:lnTo>
                <a:lnTo>
                  <a:pt x="1142654" y="346954"/>
                </a:lnTo>
                <a:lnTo>
                  <a:pt x="1144011" y="347543"/>
                </a:lnTo>
                <a:lnTo>
                  <a:pt x="1145123" y="348295"/>
                </a:lnTo>
                <a:lnTo>
                  <a:pt x="1146251" y="349047"/>
                </a:lnTo>
                <a:lnTo>
                  <a:pt x="1147151" y="350028"/>
                </a:lnTo>
                <a:lnTo>
                  <a:pt x="1148279" y="350764"/>
                </a:lnTo>
                <a:lnTo>
                  <a:pt x="1149391" y="351516"/>
                </a:lnTo>
                <a:lnTo>
                  <a:pt x="1151124" y="351745"/>
                </a:lnTo>
                <a:lnTo>
                  <a:pt x="1152988" y="351745"/>
                </a:lnTo>
                <a:lnTo>
                  <a:pt x="1154705" y="351598"/>
                </a:lnTo>
                <a:lnTo>
                  <a:pt x="1156209" y="351222"/>
                </a:lnTo>
                <a:lnTo>
                  <a:pt x="1157746" y="350911"/>
                </a:lnTo>
                <a:lnTo>
                  <a:pt x="1159283" y="350911"/>
                </a:lnTo>
                <a:lnTo>
                  <a:pt x="1160624" y="351140"/>
                </a:lnTo>
                <a:lnTo>
                  <a:pt x="1161900" y="350993"/>
                </a:lnTo>
                <a:lnTo>
                  <a:pt x="1162341" y="351451"/>
                </a:lnTo>
                <a:lnTo>
                  <a:pt x="1163355" y="350208"/>
                </a:lnTo>
                <a:lnTo>
                  <a:pt x="1164369" y="348982"/>
                </a:lnTo>
                <a:lnTo>
                  <a:pt x="1164499" y="347755"/>
                </a:lnTo>
                <a:lnTo>
                  <a:pt x="1164647" y="346546"/>
                </a:lnTo>
                <a:lnTo>
                  <a:pt x="1164777" y="345336"/>
                </a:lnTo>
                <a:lnTo>
                  <a:pt x="1164924" y="344125"/>
                </a:lnTo>
                <a:lnTo>
                  <a:pt x="1165072" y="342916"/>
                </a:lnTo>
                <a:lnTo>
                  <a:pt x="1165202" y="341706"/>
                </a:lnTo>
                <a:lnTo>
                  <a:pt x="1165350" y="340495"/>
                </a:lnTo>
                <a:lnTo>
                  <a:pt x="1165497" y="339269"/>
                </a:lnTo>
                <a:lnTo>
                  <a:pt x="1165497" y="337062"/>
                </a:lnTo>
                <a:lnTo>
                  <a:pt x="1165497" y="334855"/>
                </a:lnTo>
                <a:lnTo>
                  <a:pt x="1165497" y="332647"/>
                </a:lnTo>
                <a:lnTo>
                  <a:pt x="1165497" y="330423"/>
                </a:lnTo>
                <a:lnTo>
                  <a:pt x="1165497" y="328216"/>
                </a:lnTo>
                <a:lnTo>
                  <a:pt x="1165497" y="326008"/>
                </a:lnTo>
                <a:lnTo>
                  <a:pt x="1165497" y="323785"/>
                </a:lnTo>
                <a:lnTo>
                  <a:pt x="1165497" y="321577"/>
                </a:lnTo>
                <a:lnTo>
                  <a:pt x="1165497" y="319370"/>
                </a:lnTo>
                <a:lnTo>
                  <a:pt x="1165497" y="317162"/>
                </a:lnTo>
                <a:lnTo>
                  <a:pt x="1165497" y="314939"/>
                </a:lnTo>
                <a:lnTo>
                  <a:pt x="1165497" y="312731"/>
                </a:lnTo>
                <a:lnTo>
                  <a:pt x="1165497" y="310524"/>
                </a:lnTo>
                <a:lnTo>
                  <a:pt x="1165497" y="308316"/>
                </a:lnTo>
                <a:lnTo>
                  <a:pt x="1165497" y="306093"/>
                </a:lnTo>
                <a:lnTo>
                  <a:pt x="1165497" y="303885"/>
                </a:lnTo>
                <a:lnTo>
                  <a:pt x="1165497" y="301678"/>
                </a:lnTo>
                <a:lnTo>
                  <a:pt x="1165497" y="299454"/>
                </a:lnTo>
                <a:lnTo>
                  <a:pt x="1165497" y="297247"/>
                </a:lnTo>
                <a:lnTo>
                  <a:pt x="1165497" y="295039"/>
                </a:lnTo>
                <a:lnTo>
                  <a:pt x="1165497" y="292832"/>
                </a:lnTo>
                <a:lnTo>
                  <a:pt x="1165497" y="290608"/>
                </a:lnTo>
                <a:lnTo>
                  <a:pt x="1165497" y="288401"/>
                </a:lnTo>
                <a:lnTo>
                  <a:pt x="1165497" y="286193"/>
                </a:lnTo>
                <a:lnTo>
                  <a:pt x="1165497" y="283969"/>
                </a:lnTo>
                <a:lnTo>
                  <a:pt x="1165497" y="281762"/>
                </a:lnTo>
                <a:lnTo>
                  <a:pt x="1165497" y="279554"/>
                </a:lnTo>
                <a:lnTo>
                  <a:pt x="1165497" y="277347"/>
                </a:lnTo>
                <a:lnTo>
                  <a:pt x="1165497" y="275123"/>
                </a:lnTo>
                <a:lnTo>
                  <a:pt x="1165497" y="272916"/>
                </a:lnTo>
                <a:lnTo>
                  <a:pt x="1165497" y="270708"/>
                </a:lnTo>
                <a:lnTo>
                  <a:pt x="1165497" y="268501"/>
                </a:lnTo>
                <a:lnTo>
                  <a:pt x="1165497" y="266539"/>
                </a:lnTo>
                <a:lnTo>
                  <a:pt x="1165497" y="264593"/>
                </a:lnTo>
                <a:lnTo>
                  <a:pt x="1165497" y="262647"/>
                </a:lnTo>
                <a:lnTo>
                  <a:pt x="1165497" y="260701"/>
                </a:lnTo>
                <a:lnTo>
                  <a:pt x="1165497" y="258756"/>
                </a:lnTo>
                <a:lnTo>
                  <a:pt x="1165497" y="256810"/>
                </a:lnTo>
                <a:lnTo>
                  <a:pt x="1165497" y="254864"/>
                </a:lnTo>
                <a:lnTo>
                  <a:pt x="1165497" y="252902"/>
                </a:lnTo>
                <a:lnTo>
                  <a:pt x="1165497" y="250956"/>
                </a:lnTo>
                <a:lnTo>
                  <a:pt x="1165497" y="249010"/>
                </a:lnTo>
                <a:lnTo>
                  <a:pt x="1165497" y="247065"/>
                </a:lnTo>
                <a:lnTo>
                  <a:pt x="1165497" y="245119"/>
                </a:lnTo>
                <a:lnTo>
                  <a:pt x="1165497" y="243173"/>
                </a:lnTo>
                <a:lnTo>
                  <a:pt x="1165497" y="241211"/>
                </a:lnTo>
                <a:lnTo>
                  <a:pt x="1165497" y="239265"/>
                </a:lnTo>
                <a:lnTo>
                  <a:pt x="1165497" y="237319"/>
                </a:lnTo>
                <a:lnTo>
                  <a:pt x="1165497" y="235373"/>
                </a:lnTo>
                <a:lnTo>
                  <a:pt x="1165497" y="233428"/>
                </a:lnTo>
                <a:lnTo>
                  <a:pt x="1165497" y="231482"/>
                </a:lnTo>
                <a:lnTo>
                  <a:pt x="1165497" y="229536"/>
                </a:lnTo>
                <a:lnTo>
                  <a:pt x="1165497" y="227574"/>
                </a:lnTo>
                <a:lnTo>
                  <a:pt x="1165497" y="225628"/>
                </a:lnTo>
                <a:lnTo>
                  <a:pt x="1165497" y="223682"/>
                </a:lnTo>
                <a:lnTo>
                  <a:pt x="1165497" y="221736"/>
                </a:lnTo>
                <a:lnTo>
                  <a:pt x="1165497" y="219791"/>
                </a:lnTo>
                <a:lnTo>
                  <a:pt x="1165497" y="217845"/>
                </a:lnTo>
                <a:lnTo>
                  <a:pt x="1165497" y="215899"/>
                </a:lnTo>
                <a:lnTo>
                  <a:pt x="1165497" y="213937"/>
                </a:lnTo>
                <a:lnTo>
                  <a:pt x="1165497" y="211991"/>
                </a:lnTo>
                <a:lnTo>
                  <a:pt x="1165497" y="210045"/>
                </a:lnTo>
                <a:lnTo>
                  <a:pt x="1165497" y="208099"/>
                </a:lnTo>
                <a:lnTo>
                  <a:pt x="1165497" y="206154"/>
                </a:lnTo>
                <a:lnTo>
                  <a:pt x="1165497" y="204208"/>
                </a:lnTo>
                <a:lnTo>
                  <a:pt x="1165497" y="202246"/>
                </a:lnTo>
                <a:lnTo>
                  <a:pt x="1165497" y="200300"/>
                </a:lnTo>
                <a:lnTo>
                  <a:pt x="1165497" y="198354"/>
                </a:lnTo>
                <a:lnTo>
                  <a:pt x="1165497" y="196408"/>
                </a:lnTo>
                <a:lnTo>
                  <a:pt x="1165497" y="194462"/>
                </a:lnTo>
                <a:lnTo>
                  <a:pt x="1165497" y="192517"/>
                </a:lnTo>
                <a:lnTo>
                  <a:pt x="1165497" y="190571"/>
                </a:lnTo>
                <a:lnTo>
                  <a:pt x="1165497" y="188609"/>
                </a:lnTo>
                <a:lnTo>
                  <a:pt x="1165497" y="186663"/>
                </a:lnTo>
                <a:lnTo>
                  <a:pt x="1165497" y="184717"/>
                </a:lnTo>
                <a:lnTo>
                  <a:pt x="1165497" y="182771"/>
                </a:lnTo>
                <a:lnTo>
                  <a:pt x="1165497" y="180825"/>
                </a:lnTo>
                <a:lnTo>
                  <a:pt x="1165497" y="178880"/>
                </a:lnTo>
                <a:lnTo>
                  <a:pt x="1165497" y="176934"/>
                </a:lnTo>
                <a:lnTo>
                  <a:pt x="1165497" y="174972"/>
                </a:lnTo>
                <a:lnTo>
                  <a:pt x="1165497" y="173026"/>
                </a:lnTo>
                <a:lnTo>
                  <a:pt x="1165497" y="171080"/>
                </a:lnTo>
                <a:lnTo>
                  <a:pt x="1165497" y="169134"/>
                </a:lnTo>
                <a:lnTo>
                  <a:pt x="1165497" y="167188"/>
                </a:lnTo>
                <a:lnTo>
                  <a:pt x="1165497" y="165243"/>
                </a:lnTo>
                <a:lnTo>
                  <a:pt x="1165497" y="163281"/>
                </a:lnTo>
                <a:lnTo>
                  <a:pt x="1165497" y="161335"/>
                </a:lnTo>
                <a:lnTo>
                  <a:pt x="1165497" y="159389"/>
                </a:lnTo>
                <a:lnTo>
                  <a:pt x="1165497" y="157443"/>
                </a:lnTo>
                <a:lnTo>
                  <a:pt x="1165497" y="155497"/>
                </a:lnTo>
                <a:lnTo>
                  <a:pt x="1165497" y="153552"/>
                </a:lnTo>
                <a:lnTo>
                  <a:pt x="1165497" y="151606"/>
                </a:lnTo>
                <a:lnTo>
                  <a:pt x="1165497" y="149644"/>
                </a:lnTo>
                <a:lnTo>
                  <a:pt x="1165497" y="147698"/>
                </a:lnTo>
                <a:lnTo>
                  <a:pt x="1165497" y="145752"/>
                </a:lnTo>
                <a:lnTo>
                  <a:pt x="1165497" y="143806"/>
                </a:lnTo>
                <a:lnTo>
                  <a:pt x="1165497" y="141860"/>
                </a:lnTo>
                <a:lnTo>
                  <a:pt x="1165497" y="139915"/>
                </a:lnTo>
                <a:lnTo>
                  <a:pt x="1165497" y="137969"/>
                </a:lnTo>
                <a:lnTo>
                  <a:pt x="1165497" y="136007"/>
                </a:lnTo>
                <a:lnTo>
                  <a:pt x="1165497" y="134061"/>
                </a:lnTo>
                <a:lnTo>
                  <a:pt x="1165497" y="132115"/>
                </a:lnTo>
                <a:lnTo>
                  <a:pt x="1165497" y="130169"/>
                </a:lnTo>
                <a:lnTo>
                  <a:pt x="1165497" y="128223"/>
                </a:lnTo>
                <a:lnTo>
                  <a:pt x="1165497" y="126278"/>
                </a:lnTo>
                <a:lnTo>
                  <a:pt x="1165497" y="124332"/>
                </a:lnTo>
                <a:lnTo>
                  <a:pt x="1165497" y="122370"/>
                </a:lnTo>
                <a:lnTo>
                  <a:pt x="1165497" y="120424"/>
                </a:lnTo>
                <a:lnTo>
                  <a:pt x="1165497" y="118478"/>
                </a:lnTo>
                <a:lnTo>
                  <a:pt x="1165497" y="116532"/>
                </a:lnTo>
                <a:lnTo>
                  <a:pt x="1165497" y="114587"/>
                </a:lnTo>
                <a:lnTo>
                  <a:pt x="1165497" y="112641"/>
                </a:lnTo>
                <a:lnTo>
                  <a:pt x="1165497" y="110679"/>
                </a:lnTo>
                <a:lnTo>
                  <a:pt x="1165497" y="108733"/>
                </a:lnTo>
                <a:lnTo>
                  <a:pt x="1165497" y="106787"/>
                </a:lnTo>
                <a:lnTo>
                  <a:pt x="1165497" y="104841"/>
                </a:lnTo>
                <a:lnTo>
                  <a:pt x="1165497" y="102895"/>
                </a:lnTo>
                <a:lnTo>
                  <a:pt x="1165497" y="100950"/>
                </a:lnTo>
                <a:lnTo>
                  <a:pt x="1165497" y="99004"/>
                </a:lnTo>
                <a:lnTo>
                  <a:pt x="1165497" y="97042"/>
                </a:lnTo>
                <a:lnTo>
                  <a:pt x="1165497" y="95096"/>
                </a:lnTo>
                <a:lnTo>
                  <a:pt x="1165497" y="93150"/>
                </a:lnTo>
                <a:lnTo>
                  <a:pt x="1165497" y="91204"/>
                </a:lnTo>
                <a:lnTo>
                  <a:pt x="1165497" y="89258"/>
                </a:lnTo>
                <a:lnTo>
                  <a:pt x="1165497" y="87313"/>
                </a:lnTo>
                <a:lnTo>
                  <a:pt x="1165497" y="85367"/>
                </a:lnTo>
                <a:lnTo>
                  <a:pt x="1165497" y="83405"/>
                </a:lnTo>
                <a:lnTo>
                  <a:pt x="1165497" y="81459"/>
                </a:lnTo>
                <a:lnTo>
                  <a:pt x="1165497" y="79513"/>
                </a:lnTo>
                <a:lnTo>
                  <a:pt x="1165497" y="77567"/>
                </a:lnTo>
                <a:lnTo>
                  <a:pt x="1165497" y="75622"/>
                </a:lnTo>
                <a:lnTo>
                  <a:pt x="1165497" y="73676"/>
                </a:lnTo>
                <a:lnTo>
                  <a:pt x="1165497" y="71714"/>
                </a:lnTo>
                <a:lnTo>
                  <a:pt x="1165497" y="69768"/>
                </a:lnTo>
                <a:lnTo>
                  <a:pt x="1165497" y="67822"/>
                </a:lnTo>
                <a:lnTo>
                  <a:pt x="1165497" y="65876"/>
                </a:lnTo>
                <a:lnTo>
                  <a:pt x="1165497" y="63930"/>
                </a:lnTo>
                <a:lnTo>
                  <a:pt x="1165497" y="61985"/>
                </a:lnTo>
                <a:lnTo>
                  <a:pt x="1165497" y="60039"/>
                </a:lnTo>
                <a:lnTo>
                  <a:pt x="1165497" y="58077"/>
                </a:lnTo>
                <a:lnTo>
                  <a:pt x="1165497" y="56131"/>
                </a:lnTo>
                <a:lnTo>
                  <a:pt x="1165497" y="54185"/>
                </a:lnTo>
                <a:lnTo>
                  <a:pt x="1165497" y="52239"/>
                </a:lnTo>
                <a:lnTo>
                  <a:pt x="1165497" y="50294"/>
                </a:lnTo>
                <a:lnTo>
                  <a:pt x="1165497" y="48348"/>
                </a:lnTo>
                <a:lnTo>
                  <a:pt x="1165497" y="46402"/>
                </a:lnTo>
                <a:lnTo>
                  <a:pt x="1165497" y="44440"/>
                </a:lnTo>
                <a:lnTo>
                  <a:pt x="1165497" y="42494"/>
                </a:lnTo>
                <a:lnTo>
                  <a:pt x="1165497" y="40548"/>
                </a:lnTo>
                <a:lnTo>
                  <a:pt x="1165497" y="38602"/>
                </a:lnTo>
                <a:lnTo>
                  <a:pt x="1165497" y="36657"/>
                </a:lnTo>
                <a:lnTo>
                  <a:pt x="1165497" y="34711"/>
                </a:lnTo>
                <a:lnTo>
                  <a:pt x="1165497" y="32748"/>
                </a:lnTo>
                <a:lnTo>
                  <a:pt x="1165497" y="30803"/>
                </a:lnTo>
                <a:lnTo>
                  <a:pt x="1165497" y="28857"/>
                </a:lnTo>
                <a:lnTo>
                  <a:pt x="1165497" y="26911"/>
                </a:lnTo>
                <a:lnTo>
                  <a:pt x="1165497" y="24965"/>
                </a:lnTo>
                <a:lnTo>
                  <a:pt x="1165497" y="23019"/>
                </a:lnTo>
                <a:lnTo>
                  <a:pt x="1165497" y="21074"/>
                </a:lnTo>
                <a:lnTo>
                  <a:pt x="1165497" y="19111"/>
                </a:lnTo>
                <a:lnTo>
                  <a:pt x="1165497" y="11541"/>
                </a:lnTo>
                <a:lnTo>
                  <a:pt x="1165546" y="5965"/>
                </a:lnTo>
                <a:lnTo>
                  <a:pt x="1165480" y="4886"/>
                </a:lnTo>
                <a:lnTo>
                  <a:pt x="1165301" y="2172"/>
                </a:lnTo>
                <a:lnTo>
                  <a:pt x="1162684" y="2074"/>
                </a:lnTo>
                <a:lnTo>
                  <a:pt x="1161376" y="1436"/>
                </a:lnTo>
                <a:lnTo>
                  <a:pt x="1160166" y="1812"/>
                </a:lnTo>
                <a:lnTo>
                  <a:pt x="1158678" y="1436"/>
                </a:lnTo>
                <a:lnTo>
                  <a:pt x="1156798" y="1354"/>
                </a:lnTo>
                <a:lnTo>
                  <a:pt x="1155457" y="1959"/>
                </a:lnTo>
                <a:lnTo>
                  <a:pt x="1154116" y="2482"/>
                </a:lnTo>
                <a:lnTo>
                  <a:pt x="1152236" y="2401"/>
                </a:lnTo>
                <a:lnTo>
                  <a:pt x="1150895" y="2253"/>
                </a:lnTo>
                <a:lnTo>
                  <a:pt x="1149391" y="1812"/>
                </a:lnTo>
                <a:lnTo>
                  <a:pt x="1147903" y="1436"/>
                </a:lnTo>
                <a:lnTo>
                  <a:pt x="1146398" y="1060"/>
                </a:lnTo>
                <a:lnTo>
                  <a:pt x="1144829" y="684"/>
                </a:lnTo>
                <a:lnTo>
                  <a:pt x="1143177" y="455"/>
                </a:lnTo>
                <a:lnTo>
                  <a:pt x="1141232" y="389"/>
                </a:lnTo>
                <a:lnTo>
                  <a:pt x="1139956" y="913"/>
                </a:lnTo>
                <a:lnTo>
                  <a:pt x="1138615" y="1501"/>
                </a:lnTo>
                <a:lnTo>
                  <a:pt x="1137422" y="2188"/>
                </a:lnTo>
                <a:lnTo>
                  <a:pt x="1136146" y="2711"/>
                </a:lnTo>
                <a:lnTo>
                  <a:pt x="1134805" y="3300"/>
                </a:lnTo>
                <a:lnTo>
                  <a:pt x="1133448" y="3823"/>
                </a:lnTo>
                <a:lnTo>
                  <a:pt x="1131879" y="4134"/>
                </a:lnTo>
                <a:lnTo>
                  <a:pt x="1130374" y="4493"/>
                </a:lnTo>
                <a:lnTo>
                  <a:pt x="1128886" y="4804"/>
                </a:lnTo>
                <a:lnTo>
                  <a:pt x="1127317" y="5180"/>
                </a:lnTo>
                <a:lnTo>
                  <a:pt x="1125812" y="5556"/>
                </a:lnTo>
                <a:lnTo>
                  <a:pt x="1124324" y="5851"/>
                </a:lnTo>
                <a:lnTo>
                  <a:pt x="1122755" y="6227"/>
                </a:lnTo>
                <a:lnTo>
                  <a:pt x="1121479" y="6750"/>
                </a:lnTo>
                <a:lnTo>
                  <a:pt x="1120285" y="7502"/>
                </a:lnTo>
                <a:lnTo>
                  <a:pt x="1119304" y="8385"/>
                </a:lnTo>
                <a:lnTo>
                  <a:pt x="1118405" y="9284"/>
                </a:lnTo>
                <a:lnTo>
                  <a:pt x="1117440" y="10184"/>
                </a:lnTo>
                <a:lnTo>
                  <a:pt x="1116606" y="11312"/>
                </a:lnTo>
                <a:lnTo>
                  <a:pt x="1115854" y="12358"/>
                </a:lnTo>
                <a:lnTo>
                  <a:pt x="1115119" y="13487"/>
                </a:lnTo>
                <a:lnTo>
                  <a:pt x="1114514" y="14762"/>
                </a:lnTo>
                <a:lnTo>
                  <a:pt x="1113909" y="16021"/>
                </a:lnTo>
                <a:lnTo>
                  <a:pt x="1113320" y="17297"/>
                </a:lnTo>
                <a:lnTo>
                  <a:pt x="1112944" y="18801"/>
                </a:lnTo>
                <a:lnTo>
                  <a:pt x="1112486" y="20289"/>
                </a:lnTo>
                <a:lnTo>
                  <a:pt x="1112486" y="22087"/>
                </a:lnTo>
                <a:lnTo>
                  <a:pt x="1112862" y="23592"/>
                </a:lnTo>
                <a:lnTo>
                  <a:pt x="1113549" y="24704"/>
                </a:lnTo>
                <a:lnTo>
                  <a:pt x="1114285" y="25832"/>
                </a:lnTo>
                <a:lnTo>
                  <a:pt x="1115854" y="26208"/>
                </a:lnTo>
                <a:lnTo>
                  <a:pt x="1117359" y="26208"/>
                </a:lnTo>
                <a:lnTo>
                  <a:pt x="1119076" y="26061"/>
                </a:lnTo>
                <a:lnTo>
                  <a:pt x="1120580" y="26502"/>
                </a:lnTo>
                <a:lnTo>
                  <a:pt x="1121332" y="27549"/>
                </a:lnTo>
                <a:lnTo>
                  <a:pt x="1121479" y="29282"/>
                </a:lnTo>
                <a:lnTo>
                  <a:pt x="1121250" y="30558"/>
                </a:lnTo>
                <a:lnTo>
                  <a:pt x="1120645" y="31817"/>
                </a:lnTo>
                <a:lnTo>
                  <a:pt x="1120057" y="33092"/>
                </a:lnTo>
                <a:lnTo>
                  <a:pt x="1119681" y="34596"/>
                </a:lnTo>
                <a:lnTo>
                  <a:pt x="1119452" y="36231"/>
                </a:lnTo>
                <a:lnTo>
                  <a:pt x="1119599" y="37883"/>
                </a:lnTo>
                <a:lnTo>
                  <a:pt x="1120727" y="38635"/>
                </a:lnTo>
                <a:lnTo>
                  <a:pt x="1122068" y="39240"/>
                </a:lnTo>
                <a:lnTo>
                  <a:pt x="1123572" y="39600"/>
                </a:lnTo>
                <a:lnTo>
                  <a:pt x="1124422" y="39812"/>
                </a:lnTo>
                <a:lnTo>
                  <a:pt x="1126564" y="40352"/>
                </a:lnTo>
                <a:lnTo>
                  <a:pt x="1128134" y="40810"/>
                </a:lnTo>
                <a:lnTo>
                  <a:pt x="1129410" y="41333"/>
                </a:lnTo>
                <a:lnTo>
                  <a:pt x="1129933" y="42674"/>
                </a:lnTo>
                <a:lnTo>
                  <a:pt x="1130309" y="44178"/>
                </a:lnTo>
                <a:lnTo>
                  <a:pt x="1130456" y="45813"/>
                </a:lnTo>
                <a:lnTo>
                  <a:pt x="1130456" y="47612"/>
                </a:lnTo>
                <a:lnTo>
                  <a:pt x="1130456" y="49492"/>
                </a:lnTo>
                <a:lnTo>
                  <a:pt x="1130227" y="51127"/>
                </a:lnTo>
                <a:lnTo>
                  <a:pt x="1129704" y="52256"/>
                </a:lnTo>
                <a:lnTo>
                  <a:pt x="1129639" y="52403"/>
                </a:lnTo>
                <a:lnTo>
                  <a:pt x="1128886" y="53531"/>
                </a:lnTo>
                <a:lnTo>
                  <a:pt x="1128069" y="54577"/>
                </a:lnTo>
                <a:lnTo>
                  <a:pt x="1126564" y="54953"/>
                </a:lnTo>
                <a:lnTo>
                  <a:pt x="1126352" y="54888"/>
                </a:lnTo>
                <a:lnTo>
                  <a:pt x="1125060" y="54577"/>
                </a:lnTo>
                <a:lnTo>
                  <a:pt x="1123719" y="53972"/>
                </a:lnTo>
                <a:lnTo>
                  <a:pt x="1122002" y="53760"/>
                </a:lnTo>
                <a:lnTo>
                  <a:pt x="1120122" y="53760"/>
                </a:lnTo>
                <a:lnTo>
                  <a:pt x="1118634" y="54136"/>
                </a:lnTo>
                <a:lnTo>
                  <a:pt x="1117277" y="54659"/>
                </a:lnTo>
                <a:lnTo>
                  <a:pt x="1116083" y="55330"/>
                </a:lnTo>
                <a:lnTo>
                  <a:pt x="1115184" y="56294"/>
                </a:lnTo>
                <a:lnTo>
                  <a:pt x="1114366" y="57341"/>
                </a:lnTo>
                <a:lnTo>
                  <a:pt x="1113385" y="58240"/>
                </a:lnTo>
                <a:lnTo>
                  <a:pt x="1112486" y="59140"/>
                </a:lnTo>
                <a:lnTo>
                  <a:pt x="1111521" y="60121"/>
                </a:lnTo>
                <a:lnTo>
                  <a:pt x="1110540" y="61020"/>
                </a:lnTo>
                <a:lnTo>
                  <a:pt x="1109575" y="61919"/>
                </a:lnTo>
                <a:lnTo>
                  <a:pt x="1108447" y="62590"/>
                </a:lnTo>
                <a:lnTo>
                  <a:pt x="1107106" y="63178"/>
                </a:lnTo>
                <a:lnTo>
                  <a:pt x="1105749" y="63701"/>
                </a:lnTo>
                <a:lnTo>
                  <a:pt x="1104261" y="64012"/>
                </a:lnTo>
                <a:lnTo>
                  <a:pt x="1102544" y="64159"/>
                </a:lnTo>
                <a:lnTo>
                  <a:pt x="1100664" y="64159"/>
                </a:lnTo>
                <a:lnTo>
                  <a:pt x="1099094" y="63783"/>
                </a:lnTo>
                <a:lnTo>
                  <a:pt x="1097590" y="63407"/>
                </a:lnTo>
                <a:lnTo>
                  <a:pt x="1096331" y="62818"/>
                </a:lnTo>
                <a:lnTo>
                  <a:pt x="1095203" y="62066"/>
                </a:lnTo>
                <a:lnTo>
                  <a:pt x="1093862" y="61461"/>
                </a:lnTo>
                <a:lnTo>
                  <a:pt x="1092881" y="60938"/>
                </a:lnTo>
                <a:lnTo>
                  <a:pt x="1091753" y="60186"/>
                </a:lnTo>
                <a:lnTo>
                  <a:pt x="1090853" y="59221"/>
                </a:lnTo>
                <a:lnTo>
                  <a:pt x="1089889" y="58322"/>
                </a:lnTo>
                <a:lnTo>
                  <a:pt x="1088989" y="57341"/>
                </a:lnTo>
                <a:lnTo>
                  <a:pt x="1088090" y="56441"/>
                </a:lnTo>
                <a:lnTo>
                  <a:pt x="1087125" y="55477"/>
                </a:lnTo>
                <a:lnTo>
                  <a:pt x="1085997" y="54725"/>
                </a:lnTo>
                <a:lnTo>
                  <a:pt x="1085098" y="53760"/>
                </a:lnTo>
                <a:lnTo>
                  <a:pt x="1084117" y="52861"/>
                </a:lnTo>
                <a:lnTo>
                  <a:pt x="1083217" y="51880"/>
                </a:lnTo>
                <a:lnTo>
                  <a:pt x="1082105" y="51127"/>
                </a:lnTo>
                <a:lnTo>
                  <a:pt x="1081124" y="50228"/>
                </a:lnTo>
                <a:lnTo>
                  <a:pt x="1080192" y="49231"/>
                </a:lnTo>
                <a:lnTo>
                  <a:pt x="1079113" y="48511"/>
                </a:lnTo>
                <a:lnTo>
                  <a:pt x="1078132" y="47612"/>
                </a:lnTo>
                <a:lnTo>
                  <a:pt x="1077233" y="46647"/>
                </a:lnTo>
                <a:lnTo>
                  <a:pt x="1076268" y="45748"/>
                </a:lnTo>
                <a:lnTo>
                  <a:pt x="1075140" y="44996"/>
                </a:lnTo>
                <a:lnTo>
                  <a:pt x="1074012" y="44243"/>
                </a:lnTo>
                <a:lnTo>
                  <a:pt x="1072900" y="43491"/>
                </a:lnTo>
                <a:lnTo>
                  <a:pt x="1071771" y="42755"/>
                </a:lnTo>
                <a:lnTo>
                  <a:pt x="1070496" y="42151"/>
                </a:lnTo>
                <a:lnTo>
                  <a:pt x="1069302" y="41398"/>
                </a:lnTo>
                <a:lnTo>
                  <a:pt x="1067798" y="41022"/>
                </a:lnTo>
                <a:lnTo>
                  <a:pt x="1066539" y="40434"/>
                </a:lnTo>
                <a:lnTo>
                  <a:pt x="1065182" y="39828"/>
                </a:lnTo>
                <a:lnTo>
                  <a:pt x="1063694" y="39452"/>
                </a:lnTo>
                <a:lnTo>
                  <a:pt x="1062190" y="39076"/>
                </a:lnTo>
                <a:lnTo>
                  <a:pt x="1060702" y="38700"/>
                </a:lnTo>
                <a:lnTo>
                  <a:pt x="1059115" y="38259"/>
                </a:lnTo>
                <a:lnTo>
                  <a:pt x="1057627" y="37883"/>
                </a:lnTo>
                <a:lnTo>
                  <a:pt x="1055911" y="37654"/>
                </a:lnTo>
                <a:lnTo>
                  <a:pt x="1054635" y="37131"/>
                </a:lnTo>
                <a:lnTo>
                  <a:pt x="1053507" y="36395"/>
                </a:lnTo>
                <a:lnTo>
                  <a:pt x="1052542" y="35414"/>
                </a:lnTo>
                <a:lnTo>
                  <a:pt x="1050891" y="35185"/>
                </a:lnTo>
                <a:lnTo>
                  <a:pt x="1049174" y="35332"/>
                </a:lnTo>
                <a:lnTo>
                  <a:pt x="1048046" y="34972"/>
                </a:lnTo>
                <a:lnTo>
                  <a:pt x="1047293" y="33844"/>
                </a:lnTo>
                <a:lnTo>
                  <a:pt x="1046541" y="32716"/>
                </a:lnTo>
                <a:lnTo>
                  <a:pt x="1045805" y="31604"/>
                </a:lnTo>
                <a:lnTo>
                  <a:pt x="1044448" y="31081"/>
                </a:lnTo>
                <a:lnTo>
                  <a:pt x="1042797" y="30852"/>
                </a:lnTo>
                <a:lnTo>
                  <a:pt x="1041015" y="30852"/>
                </a:lnTo>
                <a:lnTo>
                  <a:pt x="1040851" y="30852"/>
                </a:lnTo>
                <a:lnTo>
                  <a:pt x="1039510" y="31375"/>
                </a:lnTo>
                <a:lnTo>
                  <a:pt x="1038006" y="31669"/>
                </a:lnTo>
                <a:lnTo>
                  <a:pt x="1036142" y="31669"/>
                </a:lnTo>
                <a:lnTo>
                  <a:pt x="1035782" y="31326"/>
                </a:lnTo>
                <a:lnTo>
                  <a:pt x="1035177" y="30770"/>
                </a:lnTo>
                <a:lnTo>
                  <a:pt x="1034425" y="29658"/>
                </a:lnTo>
                <a:lnTo>
                  <a:pt x="1033673" y="28906"/>
                </a:lnTo>
                <a:lnTo>
                  <a:pt x="1033002" y="27778"/>
                </a:lnTo>
                <a:lnTo>
                  <a:pt x="1032397" y="26813"/>
                </a:lnTo>
                <a:lnTo>
                  <a:pt x="1031645" y="25685"/>
                </a:lnTo>
                <a:lnTo>
                  <a:pt x="1030746" y="24785"/>
                </a:lnTo>
                <a:lnTo>
                  <a:pt x="1029634" y="24033"/>
                </a:lnTo>
                <a:lnTo>
                  <a:pt x="1028506" y="23281"/>
                </a:lnTo>
                <a:lnTo>
                  <a:pt x="1027018" y="22921"/>
                </a:lnTo>
                <a:lnTo>
                  <a:pt x="1025432" y="22463"/>
                </a:lnTo>
                <a:lnTo>
                  <a:pt x="1023944" y="22087"/>
                </a:lnTo>
                <a:lnTo>
                  <a:pt x="1022669" y="21499"/>
                </a:lnTo>
                <a:lnTo>
                  <a:pt x="1021328" y="20975"/>
                </a:lnTo>
                <a:lnTo>
                  <a:pt x="1020347" y="19994"/>
                </a:lnTo>
                <a:lnTo>
                  <a:pt x="1019218" y="19242"/>
                </a:lnTo>
                <a:lnTo>
                  <a:pt x="1018106" y="18490"/>
                </a:lnTo>
                <a:lnTo>
                  <a:pt x="1016978" y="17754"/>
                </a:lnTo>
                <a:lnTo>
                  <a:pt x="1015703" y="17149"/>
                </a:lnTo>
                <a:lnTo>
                  <a:pt x="1014215" y="16773"/>
                </a:lnTo>
                <a:lnTo>
                  <a:pt x="1012645" y="16397"/>
                </a:lnTo>
                <a:lnTo>
                  <a:pt x="1011141" y="16021"/>
                </a:lnTo>
                <a:lnTo>
                  <a:pt x="1009424" y="15809"/>
                </a:lnTo>
                <a:lnTo>
                  <a:pt x="1007920" y="15433"/>
                </a:lnTo>
                <a:lnTo>
                  <a:pt x="1006644" y="14828"/>
                </a:lnTo>
                <a:lnTo>
                  <a:pt x="1005680" y="13928"/>
                </a:lnTo>
                <a:lnTo>
                  <a:pt x="1005156" y="12588"/>
                </a:lnTo>
                <a:lnTo>
                  <a:pt x="1004404" y="11459"/>
                </a:lnTo>
                <a:lnTo>
                  <a:pt x="1003881" y="10184"/>
                </a:lnTo>
                <a:lnTo>
                  <a:pt x="1003129" y="9072"/>
                </a:lnTo>
                <a:lnTo>
                  <a:pt x="1002377" y="7944"/>
                </a:lnTo>
                <a:lnTo>
                  <a:pt x="1001412" y="7044"/>
                </a:lnTo>
                <a:lnTo>
                  <a:pt x="1000136" y="6439"/>
                </a:lnTo>
                <a:lnTo>
                  <a:pt x="998420" y="6227"/>
                </a:lnTo>
                <a:lnTo>
                  <a:pt x="996915" y="6603"/>
                </a:lnTo>
                <a:lnTo>
                  <a:pt x="995722" y="7273"/>
                </a:lnTo>
                <a:lnTo>
                  <a:pt x="994757" y="8238"/>
                </a:lnTo>
                <a:lnTo>
                  <a:pt x="994217" y="9513"/>
                </a:lnTo>
                <a:lnTo>
                  <a:pt x="993629" y="10789"/>
                </a:lnTo>
                <a:lnTo>
                  <a:pt x="993024" y="12064"/>
                </a:lnTo>
                <a:lnTo>
                  <a:pt x="992582" y="13552"/>
                </a:lnTo>
                <a:lnTo>
                  <a:pt x="992059" y="14828"/>
                </a:lnTo>
                <a:lnTo>
                  <a:pt x="991454" y="16103"/>
                </a:lnTo>
                <a:lnTo>
                  <a:pt x="990636" y="17231"/>
                </a:lnTo>
                <a:lnTo>
                  <a:pt x="989508" y="17902"/>
                </a:lnTo>
                <a:lnTo>
                  <a:pt x="988543" y="18801"/>
                </a:lnTo>
                <a:lnTo>
                  <a:pt x="987415" y="19553"/>
                </a:lnTo>
                <a:lnTo>
                  <a:pt x="986287" y="20289"/>
                </a:lnTo>
                <a:lnTo>
                  <a:pt x="985093" y="20975"/>
                </a:lnTo>
                <a:lnTo>
                  <a:pt x="983752" y="21499"/>
                </a:lnTo>
                <a:lnTo>
                  <a:pt x="982101" y="21711"/>
                </a:lnTo>
                <a:lnTo>
                  <a:pt x="980744" y="21123"/>
                </a:lnTo>
                <a:lnTo>
                  <a:pt x="979403" y="20518"/>
                </a:lnTo>
                <a:lnTo>
                  <a:pt x="978128" y="20371"/>
                </a:lnTo>
                <a:lnTo>
                  <a:pt x="976558" y="19913"/>
                </a:lnTo>
                <a:lnTo>
                  <a:pt x="975070" y="19553"/>
                </a:lnTo>
                <a:lnTo>
                  <a:pt x="973566" y="19177"/>
                </a:lnTo>
                <a:lnTo>
                  <a:pt x="971849" y="18948"/>
                </a:lnTo>
                <a:lnTo>
                  <a:pt x="969968" y="18948"/>
                </a:lnTo>
                <a:lnTo>
                  <a:pt x="968104" y="18866"/>
                </a:lnTo>
                <a:lnTo>
                  <a:pt x="966387" y="19095"/>
                </a:lnTo>
                <a:lnTo>
                  <a:pt x="964883" y="19389"/>
                </a:lnTo>
                <a:lnTo>
                  <a:pt x="963166" y="19389"/>
                </a:lnTo>
                <a:lnTo>
                  <a:pt x="961433" y="19389"/>
                </a:lnTo>
                <a:lnTo>
                  <a:pt x="960092" y="18801"/>
                </a:lnTo>
                <a:lnTo>
                  <a:pt x="958964" y="18049"/>
                </a:lnTo>
                <a:lnTo>
                  <a:pt x="957705" y="17444"/>
                </a:lnTo>
                <a:lnTo>
                  <a:pt x="956348" y="16921"/>
                </a:lnTo>
                <a:lnTo>
                  <a:pt x="954860" y="16479"/>
                </a:lnTo>
                <a:lnTo>
                  <a:pt x="953127" y="16332"/>
                </a:lnTo>
                <a:lnTo>
                  <a:pt x="951263" y="16250"/>
                </a:lnTo>
                <a:lnTo>
                  <a:pt x="949693" y="16626"/>
                </a:lnTo>
                <a:lnTo>
                  <a:pt x="948793" y="17525"/>
                </a:lnTo>
                <a:lnTo>
                  <a:pt x="947960" y="18654"/>
                </a:lnTo>
                <a:lnTo>
                  <a:pt x="947224" y="19700"/>
                </a:lnTo>
                <a:lnTo>
                  <a:pt x="946472" y="20812"/>
                </a:lnTo>
                <a:lnTo>
                  <a:pt x="946243" y="21025"/>
                </a:lnTo>
                <a:lnTo>
                  <a:pt x="945458" y="21744"/>
                </a:lnTo>
                <a:lnTo>
                  <a:pt x="944297" y="22463"/>
                </a:lnTo>
                <a:lnTo>
                  <a:pt x="943169" y="23134"/>
                </a:lnTo>
                <a:lnTo>
                  <a:pt x="942057" y="23886"/>
                </a:lnTo>
                <a:lnTo>
                  <a:pt x="940700" y="24409"/>
                </a:lnTo>
                <a:lnTo>
                  <a:pt x="939588" y="25162"/>
                </a:lnTo>
                <a:lnTo>
                  <a:pt x="938378" y="25832"/>
                </a:lnTo>
                <a:lnTo>
                  <a:pt x="937413" y="26813"/>
                </a:lnTo>
                <a:lnTo>
                  <a:pt x="936514" y="27712"/>
                </a:lnTo>
                <a:lnTo>
                  <a:pt x="935909" y="28971"/>
                </a:lnTo>
                <a:lnTo>
                  <a:pt x="935091" y="30100"/>
                </a:lnTo>
                <a:lnTo>
                  <a:pt x="934568" y="31375"/>
                </a:lnTo>
                <a:lnTo>
                  <a:pt x="934110" y="32798"/>
                </a:lnTo>
                <a:lnTo>
                  <a:pt x="933750" y="34286"/>
                </a:lnTo>
                <a:lnTo>
                  <a:pt x="933669" y="36166"/>
                </a:lnTo>
                <a:lnTo>
                  <a:pt x="933898" y="37817"/>
                </a:lnTo>
                <a:lnTo>
                  <a:pt x="933669" y="39452"/>
                </a:lnTo>
                <a:lnTo>
                  <a:pt x="933587" y="41333"/>
                </a:lnTo>
                <a:lnTo>
                  <a:pt x="933440" y="42968"/>
                </a:lnTo>
                <a:lnTo>
                  <a:pt x="933374" y="44767"/>
                </a:lnTo>
                <a:lnTo>
                  <a:pt x="933374" y="46647"/>
                </a:lnTo>
                <a:lnTo>
                  <a:pt x="933145" y="48282"/>
                </a:lnTo>
                <a:lnTo>
                  <a:pt x="933145" y="49787"/>
                </a:lnTo>
                <a:lnTo>
                  <a:pt x="932916" y="51438"/>
                </a:lnTo>
                <a:lnTo>
                  <a:pt x="932540" y="52926"/>
                </a:lnTo>
                <a:lnTo>
                  <a:pt x="932328" y="54577"/>
                </a:lnTo>
                <a:lnTo>
                  <a:pt x="932099" y="56229"/>
                </a:lnTo>
                <a:lnTo>
                  <a:pt x="931494" y="57504"/>
                </a:lnTo>
                <a:lnTo>
                  <a:pt x="931118" y="58992"/>
                </a:lnTo>
                <a:lnTo>
                  <a:pt x="930529" y="60268"/>
                </a:lnTo>
                <a:lnTo>
                  <a:pt x="929924" y="61543"/>
                </a:lnTo>
                <a:lnTo>
                  <a:pt x="929172" y="62655"/>
                </a:lnTo>
                <a:lnTo>
                  <a:pt x="928354" y="63701"/>
                </a:lnTo>
                <a:lnTo>
                  <a:pt x="927749" y="64977"/>
                </a:lnTo>
                <a:lnTo>
                  <a:pt x="927226" y="66252"/>
                </a:lnTo>
                <a:lnTo>
                  <a:pt x="926785" y="67757"/>
                </a:lnTo>
                <a:lnTo>
                  <a:pt x="926556" y="69392"/>
                </a:lnTo>
                <a:lnTo>
                  <a:pt x="926180" y="70896"/>
                </a:lnTo>
                <a:lnTo>
                  <a:pt x="926180" y="72384"/>
                </a:lnTo>
                <a:lnTo>
                  <a:pt x="925967" y="74035"/>
                </a:lnTo>
                <a:lnTo>
                  <a:pt x="925967" y="75834"/>
                </a:lnTo>
                <a:lnTo>
                  <a:pt x="925509" y="77338"/>
                </a:lnTo>
                <a:lnTo>
                  <a:pt x="925509" y="79202"/>
                </a:lnTo>
                <a:lnTo>
                  <a:pt x="925133" y="80625"/>
                </a:lnTo>
                <a:lnTo>
                  <a:pt x="924545" y="81966"/>
                </a:lnTo>
                <a:lnTo>
                  <a:pt x="923940" y="83241"/>
                </a:lnTo>
                <a:lnTo>
                  <a:pt x="922811" y="83912"/>
                </a:lnTo>
                <a:lnTo>
                  <a:pt x="921471" y="84516"/>
                </a:lnTo>
                <a:lnTo>
                  <a:pt x="919901" y="84811"/>
                </a:lnTo>
                <a:lnTo>
                  <a:pt x="918249" y="84974"/>
                </a:lnTo>
                <a:lnTo>
                  <a:pt x="916304" y="84974"/>
                </a:lnTo>
                <a:lnTo>
                  <a:pt x="914439" y="84893"/>
                </a:lnTo>
                <a:lnTo>
                  <a:pt x="912935" y="85269"/>
                </a:lnTo>
                <a:lnTo>
                  <a:pt x="911742" y="86021"/>
                </a:lnTo>
                <a:lnTo>
                  <a:pt x="911136" y="87280"/>
                </a:lnTo>
                <a:lnTo>
                  <a:pt x="911136" y="89160"/>
                </a:lnTo>
                <a:lnTo>
                  <a:pt x="911513" y="90583"/>
                </a:lnTo>
                <a:lnTo>
                  <a:pt x="911513" y="92447"/>
                </a:lnTo>
                <a:lnTo>
                  <a:pt x="911660" y="94098"/>
                </a:lnTo>
                <a:lnTo>
                  <a:pt x="911071" y="95439"/>
                </a:lnTo>
                <a:lnTo>
                  <a:pt x="909943" y="96126"/>
                </a:lnTo>
                <a:lnTo>
                  <a:pt x="908586" y="96649"/>
                </a:lnTo>
                <a:lnTo>
                  <a:pt x="907016" y="97025"/>
                </a:lnTo>
                <a:lnTo>
                  <a:pt x="905528" y="97385"/>
                </a:lnTo>
                <a:lnTo>
                  <a:pt x="904400" y="98072"/>
                </a:lnTo>
                <a:lnTo>
                  <a:pt x="903648" y="99184"/>
                </a:lnTo>
                <a:lnTo>
                  <a:pt x="903059" y="100459"/>
                </a:lnTo>
                <a:lnTo>
                  <a:pt x="902601" y="101963"/>
                </a:lnTo>
                <a:lnTo>
                  <a:pt x="903353" y="103075"/>
                </a:lnTo>
                <a:lnTo>
                  <a:pt x="903501" y="104727"/>
                </a:lnTo>
                <a:lnTo>
                  <a:pt x="903877" y="106231"/>
                </a:lnTo>
                <a:lnTo>
                  <a:pt x="904482" y="107490"/>
                </a:lnTo>
                <a:lnTo>
                  <a:pt x="904776" y="108994"/>
                </a:lnTo>
                <a:lnTo>
                  <a:pt x="905005" y="110270"/>
                </a:lnTo>
                <a:lnTo>
                  <a:pt x="904024" y="111169"/>
                </a:lnTo>
                <a:lnTo>
                  <a:pt x="902683" y="111758"/>
                </a:lnTo>
                <a:lnTo>
                  <a:pt x="901326" y="112281"/>
                </a:lnTo>
                <a:lnTo>
                  <a:pt x="900214" y="112968"/>
                </a:lnTo>
                <a:lnTo>
                  <a:pt x="899233" y="113867"/>
                </a:lnTo>
                <a:lnTo>
                  <a:pt x="898644" y="115208"/>
                </a:lnTo>
                <a:lnTo>
                  <a:pt x="898268" y="116630"/>
                </a:lnTo>
                <a:lnTo>
                  <a:pt x="898186" y="118494"/>
                </a:lnTo>
                <a:lnTo>
                  <a:pt x="898186" y="120293"/>
                </a:lnTo>
                <a:lnTo>
                  <a:pt x="898186" y="122174"/>
                </a:lnTo>
                <a:lnTo>
                  <a:pt x="898333" y="123792"/>
                </a:lnTo>
                <a:lnTo>
                  <a:pt x="898121" y="125460"/>
                </a:lnTo>
                <a:lnTo>
                  <a:pt x="897516" y="126735"/>
                </a:lnTo>
                <a:lnTo>
                  <a:pt x="897075" y="127406"/>
                </a:lnTo>
                <a:lnTo>
                  <a:pt x="894442" y="129352"/>
                </a:lnTo>
                <a:lnTo>
                  <a:pt x="893166" y="129875"/>
                </a:lnTo>
                <a:lnTo>
                  <a:pt x="891597" y="130186"/>
                </a:lnTo>
                <a:lnTo>
                  <a:pt x="890109" y="130545"/>
                </a:lnTo>
                <a:lnTo>
                  <a:pt x="888752" y="131069"/>
                </a:lnTo>
                <a:lnTo>
                  <a:pt x="888621" y="131134"/>
                </a:lnTo>
                <a:lnTo>
                  <a:pt x="887411" y="131608"/>
                </a:lnTo>
                <a:lnTo>
                  <a:pt x="886135" y="132197"/>
                </a:lnTo>
                <a:lnTo>
                  <a:pt x="885171" y="133096"/>
                </a:lnTo>
                <a:lnTo>
                  <a:pt x="884190" y="133995"/>
                </a:lnTo>
                <a:lnTo>
                  <a:pt x="883437" y="135042"/>
                </a:lnTo>
                <a:lnTo>
                  <a:pt x="882620" y="136170"/>
                </a:lnTo>
                <a:lnTo>
                  <a:pt x="881868" y="137282"/>
                </a:lnTo>
                <a:lnTo>
                  <a:pt x="881181" y="138312"/>
                </a:lnTo>
                <a:lnTo>
                  <a:pt x="881116" y="138410"/>
                </a:lnTo>
                <a:lnTo>
                  <a:pt x="880527" y="139686"/>
                </a:lnTo>
                <a:lnTo>
                  <a:pt x="879922" y="140961"/>
                </a:lnTo>
                <a:lnTo>
                  <a:pt x="879333" y="142236"/>
                </a:lnTo>
                <a:lnTo>
                  <a:pt x="878957" y="143724"/>
                </a:lnTo>
                <a:lnTo>
                  <a:pt x="878352" y="145000"/>
                </a:lnTo>
                <a:lnTo>
                  <a:pt x="877747" y="146275"/>
                </a:lnTo>
                <a:lnTo>
                  <a:pt x="877011" y="147387"/>
                </a:lnTo>
                <a:lnTo>
                  <a:pt x="876178" y="148450"/>
                </a:lnTo>
                <a:lnTo>
                  <a:pt x="875442" y="149562"/>
                </a:lnTo>
                <a:lnTo>
                  <a:pt x="874461" y="150461"/>
                </a:lnTo>
                <a:lnTo>
                  <a:pt x="873709" y="151589"/>
                </a:lnTo>
                <a:lnTo>
                  <a:pt x="872744" y="152489"/>
                </a:lnTo>
                <a:lnTo>
                  <a:pt x="871763" y="153388"/>
                </a:lnTo>
                <a:lnTo>
                  <a:pt x="871239" y="154287"/>
                </a:lnTo>
                <a:lnTo>
                  <a:pt x="869899" y="154811"/>
                </a:lnTo>
                <a:lnTo>
                  <a:pt x="868918" y="155775"/>
                </a:lnTo>
                <a:lnTo>
                  <a:pt x="867806" y="156446"/>
                </a:lnTo>
                <a:lnTo>
                  <a:pt x="866596" y="157198"/>
                </a:lnTo>
                <a:lnTo>
                  <a:pt x="865860" y="158244"/>
                </a:lnTo>
                <a:lnTo>
                  <a:pt x="864879" y="159225"/>
                </a:lnTo>
                <a:lnTo>
                  <a:pt x="864127" y="160272"/>
                </a:lnTo>
                <a:lnTo>
                  <a:pt x="863309" y="161384"/>
                </a:lnTo>
                <a:lnTo>
                  <a:pt x="862557" y="162512"/>
                </a:lnTo>
                <a:lnTo>
                  <a:pt x="861805" y="163558"/>
                </a:lnTo>
                <a:lnTo>
                  <a:pt x="860840" y="164458"/>
                </a:lnTo>
                <a:lnTo>
                  <a:pt x="860088" y="165586"/>
                </a:lnTo>
                <a:lnTo>
                  <a:pt x="858894" y="166338"/>
                </a:lnTo>
                <a:lnTo>
                  <a:pt x="857619" y="166862"/>
                </a:lnTo>
                <a:lnTo>
                  <a:pt x="856278" y="167385"/>
                </a:lnTo>
                <a:lnTo>
                  <a:pt x="854545" y="167761"/>
                </a:lnTo>
                <a:lnTo>
                  <a:pt x="852828" y="167908"/>
                </a:lnTo>
                <a:lnTo>
                  <a:pt x="850964" y="167908"/>
                </a:lnTo>
                <a:lnTo>
                  <a:pt x="849231" y="167679"/>
                </a:lnTo>
                <a:lnTo>
                  <a:pt x="847743" y="167303"/>
                </a:lnTo>
                <a:lnTo>
                  <a:pt x="846386" y="166714"/>
                </a:lnTo>
                <a:lnTo>
                  <a:pt x="845486" y="165815"/>
                </a:lnTo>
                <a:lnTo>
                  <a:pt x="844750" y="164687"/>
                </a:lnTo>
                <a:lnTo>
                  <a:pt x="844505" y="164343"/>
                </a:lnTo>
                <a:lnTo>
                  <a:pt x="843998" y="163558"/>
                </a:lnTo>
                <a:lnTo>
                  <a:pt x="843246" y="162447"/>
                </a:lnTo>
                <a:lnTo>
                  <a:pt x="842723" y="161089"/>
                </a:lnTo>
                <a:lnTo>
                  <a:pt x="841971" y="160043"/>
                </a:lnTo>
                <a:lnTo>
                  <a:pt x="841448" y="158702"/>
                </a:lnTo>
                <a:lnTo>
                  <a:pt x="840695" y="157574"/>
                </a:lnTo>
                <a:lnTo>
                  <a:pt x="839960" y="156446"/>
                </a:lnTo>
                <a:lnTo>
                  <a:pt x="839207" y="155334"/>
                </a:lnTo>
                <a:lnTo>
                  <a:pt x="838455" y="154206"/>
                </a:lnTo>
                <a:lnTo>
                  <a:pt x="837490" y="153306"/>
                </a:lnTo>
                <a:lnTo>
                  <a:pt x="836738" y="152178"/>
                </a:lnTo>
                <a:lnTo>
                  <a:pt x="835463" y="151589"/>
                </a:lnTo>
                <a:lnTo>
                  <a:pt x="834122" y="151066"/>
                </a:lnTo>
                <a:lnTo>
                  <a:pt x="832847" y="150837"/>
                </a:lnTo>
                <a:lnTo>
                  <a:pt x="831490" y="151361"/>
                </a:lnTo>
                <a:lnTo>
                  <a:pt x="831212" y="151622"/>
                </a:lnTo>
                <a:lnTo>
                  <a:pt x="830525" y="152260"/>
                </a:lnTo>
                <a:lnTo>
                  <a:pt x="829544" y="153241"/>
                </a:lnTo>
                <a:lnTo>
                  <a:pt x="828808" y="154287"/>
                </a:lnTo>
                <a:lnTo>
                  <a:pt x="827974" y="155399"/>
                </a:lnTo>
                <a:lnTo>
                  <a:pt x="827222" y="156446"/>
                </a:lnTo>
                <a:lnTo>
                  <a:pt x="826862" y="157950"/>
                </a:lnTo>
                <a:lnTo>
                  <a:pt x="826862" y="159438"/>
                </a:lnTo>
                <a:lnTo>
                  <a:pt x="827157" y="160942"/>
                </a:lnTo>
                <a:lnTo>
                  <a:pt x="827385" y="162594"/>
                </a:lnTo>
                <a:lnTo>
                  <a:pt x="827680" y="164082"/>
                </a:lnTo>
                <a:lnTo>
                  <a:pt x="827909" y="165733"/>
                </a:lnTo>
                <a:lnTo>
                  <a:pt x="827680" y="167385"/>
                </a:lnTo>
                <a:lnTo>
                  <a:pt x="827222" y="168873"/>
                </a:lnTo>
                <a:lnTo>
                  <a:pt x="826862" y="170295"/>
                </a:lnTo>
                <a:lnTo>
                  <a:pt x="826486" y="171800"/>
                </a:lnTo>
                <a:lnTo>
                  <a:pt x="825734" y="172912"/>
                </a:lnTo>
                <a:lnTo>
                  <a:pt x="824753" y="173811"/>
                </a:lnTo>
                <a:lnTo>
                  <a:pt x="823788" y="174710"/>
                </a:lnTo>
                <a:lnTo>
                  <a:pt x="822431" y="175233"/>
                </a:lnTo>
                <a:lnTo>
                  <a:pt x="821319" y="175986"/>
                </a:lnTo>
                <a:lnTo>
                  <a:pt x="820338" y="176509"/>
                </a:lnTo>
                <a:lnTo>
                  <a:pt x="819226" y="177261"/>
                </a:lnTo>
                <a:lnTo>
                  <a:pt x="818016" y="178160"/>
                </a:lnTo>
                <a:lnTo>
                  <a:pt x="817117" y="179060"/>
                </a:lnTo>
                <a:lnTo>
                  <a:pt x="816152" y="179959"/>
                </a:lnTo>
                <a:lnTo>
                  <a:pt x="815335" y="181071"/>
                </a:lnTo>
                <a:lnTo>
                  <a:pt x="814582" y="182199"/>
                </a:lnTo>
                <a:lnTo>
                  <a:pt x="813830" y="183246"/>
                </a:lnTo>
                <a:lnTo>
                  <a:pt x="813225" y="184521"/>
                </a:lnTo>
                <a:lnTo>
                  <a:pt x="812489" y="185649"/>
                </a:lnTo>
                <a:lnTo>
                  <a:pt x="811655" y="186761"/>
                </a:lnTo>
                <a:lnTo>
                  <a:pt x="810903" y="187807"/>
                </a:lnTo>
                <a:lnTo>
                  <a:pt x="810691" y="188314"/>
                </a:lnTo>
                <a:lnTo>
                  <a:pt x="810315" y="189165"/>
                </a:lnTo>
                <a:lnTo>
                  <a:pt x="809939" y="190587"/>
                </a:lnTo>
                <a:lnTo>
                  <a:pt x="809334" y="191863"/>
                </a:lnTo>
                <a:lnTo>
                  <a:pt x="808958" y="193351"/>
                </a:lnTo>
                <a:lnTo>
                  <a:pt x="808892" y="195231"/>
                </a:lnTo>
                <a:lnTo>
                  <a:pt x="808892" y="197030"/>
                </a:lnTo>
                <a:lnTo>
                  <a:pt x="809415" y="198371"/>
                </a:lnTo>
                <a:lnTo>
                  <a:pt x="810168" y="199499"/>
                </a:lnTo>
                <a:lnTo>
                  <a:pt x="810674" y="199973"/>
                </a:lnTo>
                <a:lnTo>
                  <a:pt x="811132" y="200398"/>
                </a:lnTo>
                <a:lnTo>
                  <a:pt x="812032" y="201363"/>
                </a:lnTo>
                <a:lnTo>
                  <a:pt x="813389" y="201886"/>
                </a:lnTo>
                <a:lnTo>
                  <a:pt x="814501" y="202638"/>
                </a:lnTo>
                <a:lnTo>
                  <a:pt x="816005" y="203080"/>
                </a:lnTo>
                <a:lnTo>
                  <a:pt x="817117" y="203832"/>
                </a:lnTo>
                <a:lnTo>
                  <a:pt x="818098" y="204731"/>
                </a:lnTo>
                <a:lnTo>
                  <a:pt x="818768" y="205859"/>
                </a:lnTo>
                <a:lnTo>
                  <a:pt x="819144" y="207347"/>
                </a:lnTo>
                <a:lnTo>
                  <a:pt x="819373" y="208999"/>
                </a:lnTo>
                <a:lnTo>
                  <a:pt x="819520" y="210650"/>
                </a:lnTo>
                <a:lnTo>
                  <a:pt x="819668" y="212367"/>
                </a:lnTo>
                <a:lnTo>
                  <a:pt x="819439" y="214019"/>
                </a:lnTo>
                <a:lnTo>
                  <a:pt x="819226" y="215654"/>
                </a:lnTo>
                <a:lnTo>
                  <a:pt x="818621" y="216929"/>
                </a:lnTo>
                <a:lnTo>
                  <a:pt x="817869" y="218057"/>
                </a:lnTo>
                <a:lnTo>
                  <a:pt x="816904" y="218957"/>
                </a:lnTo>
                <a:lnTo>
                  <a:pt x="816005" y="219856"/>
                </a:lnTo>
                <a:lnTo>
                  <a:pt x="815024" y="220755"/>
                </a:lnTo>
                <a:lnTo>
                  <a:pt x="813830" y="221491"/>
                </a:lnTo>
                <a:lnTo>
                  <a:pt x="812931" y="222390"/>
                </a:lnTo>
                <a:lnTo>
                  <a:pt x="811966" y="223290"/>
                </a:lnTo>
                <a:lnTo>
                  <a:pt x="810838" y="224042"/>
                </a:lnTo>
                <a:lnTo>
                  <a:pt x="810691" y="224189"/>
                </a:lnTo>
                <a:lnTo>
                  <a:pt x="809857" y="224941"/>
                </a:lnTo>
                <a:lnTo>
                  <a:pt x="808892" y="225841"/>
                </a:lnTo>
                <a:lnTo>
                  <a:pt x="808140" y="226969"/>
                </a:lnTo>
                <a:lnTo>
                  <a:pt x="807322" y="228081"/>
                </a:lnTo>
                <a:lnTo>
                  <a:pt x="806717" y="229356"/>
                </a:lnTo>
                <a:lnTo>
                  <a:pt x="806194" y="230631"/>
                </a:lnTo>
                <a:lnTo>
                  <a:pt x="805589" y="231907"/>
                </a:lnTo>
                <a:lnTo>
                  <a:pt x="805000" y="233182"/>
                </a:lnTo>
                <a:lnTo>
                  <a:pt x="804395" y="234441"/>
                </a:lnTo>
                <a:lnTo>
                  <a:pt x="803643" y="235570"/>
                </a:lnTo>
                <a:lnTo>
                  <a:pt x="803055" y="236845"/>
                </a:lnTo>
                <a:lnTo>
                  <a:pt x="802303" y="237973"/>
                </a:lnTo>
                <a:lnTo>
                  <a:pt x="801698" y="239232"/>
                </a:lnTo>
                <a:lnTo>
                  <a:pt x="801109" y="240508"/>
                </a:lnTo>
                <a:lnTo>
                  <a:pt x="800504" y="241865"/>
                </a:lnTo>
                <a:lnTo>
                  <a:pt x="800128" y="243287"/>
                </a:lnTo>
                <a:lnTo>
                  <a:pt x="799539" y="244546"/>
                </a:lnTo>
                <a:lnTo>
                  <a:pt x="798934" y="245904"/>
                </a:lnTo>
                <a:lnTo>
                  <a:pt x="798558" y="247326"/>
                </a:lnTo>
                <a:lnTo>
                  <a:pt x="797953" y="248667"/>
                </a:lnTo>
                <a:lnTo>
                  <a:pt x="797364" y="249942"/>
                </a:lnTo>
                <a:lnTo>
                  <a:pt x="796612" y="250989"/>
                </a:lnTo>
                <a:lnTo>
                  <a:pt x="795860" y="252117"/>
                </a:lnTo>
                <a:lnTo>
                  <a:pt x="795043" y="253229"/>
                </a:lnTo>
                <a:lnTo>
                  <a:pt x="793914" y="253916"/>
                </a:lnTo>
                <a:lnTo>
                  <a:pt x="792802" y="254651"/>
                </a:lnTo>
                <a:lnTo>
                  <a:pt x="791674" y="255404"/>
                </a:lnTo>
                <a:lnTo>
                  <a:pt x="790481" y="256074"/>
                </a:lnTo>
                <a:lnTo>
                  <a:pt x="790333" y="256303"/>
                </a:lnTo>
                <a:lnTo>
                  <a:pt x="789500" y="257431"/>
                </a:lnTo>
                <a:lnTo>
                  <a:pt x="788388" y="258102"/>
                </a:lnTo>
                <a:lnTo>
                  <a:pt x="787717" y="258543"/>
                </a:lnTo>
                <a:lnTo>
                  <a:pt x="787259" y="258854"/>
                </a:lnTo>
                <a:lnTo>
                  <a:pt x="786131" y="259524"/>
                </a:lnTo>
                <a:lnTo>
                  <a:pt x="784938" y="260276"/>
                </a:lnTo>
                <a:lnTo>
                  <a:pt x="783956" y="261176"/>
                </a:lnTo>
                <a:lnTo>
                  <a:pt x="782845" y="261911"/>
                </a:lnTo>
                <a:lnTo>
                  <a:pt x="781863" y="262811"/>
                </a:lnTo>
                <a:lnTo>
                  <a:pt x="780964" y="263710"/>
                </a:lnTo>
                <a:lnTo>
                  <a:pt x="779999" y="264691"/>
                </a:lnTo>
                <a:lnTo>
                  <a:pt x="779165" y="265738"/>
                </a:lnTo>
                <a:lnTo>
                  <a:pt x="778282" y="266637"/>
                </a:lnTo>
                <a:lnTo>
                  <a:pt x="777301" y="267602"/>
                </a:lnTo>
                <a:lnTo>
                  <a:pt x="776337" y="268501"/>
                </a:lnTo>
                <a:lnTo>
                  <a:pt x="775356" y="269400"/>
                </a:lnTo>
                <a:lnTo>
                  <a:pt x="774603" y="270529"/>
                </a:lnTo>
                <a:lnTo>
                  <a:pt x="773639" y="271428"/>
                </a:lnTo>
                <a:lnTo>
                  <a:pt x="772658" y="272327"/>
                </a:lnTo>
                <a:lnTo>
                  <a:pt x="771530" y="273079"/>
                </a:lnTo>
                <a:lnTo>
                  <a:pt x="770565" y="273979"/>
                </a:lnTo>
                <a:lnTo>
                  <a:pt x="769273" y="274469"/>
                </a:lnTo>
                <a:lnTo>
                  <a:pt x="768913" y="274698"/>
                </a:lnTo>
                <a:lnTo>
                  <a:pt x="768096" y="275238"/>
                </a:lnTo>
                <a:lnTo>
                  <a:pt x="766591" y="275548"/>
                </a:lnTo>
                <a:lnTo>
                  <a:pt x="765103" y="275925"/>
                </a:lnTo>
                <a:lnTo>
                  <a:pt x="763534" y="276284"/>
                </a:lnTo>
                <a:lnTo>
                  <a:pt x="762029" y="276595"/>
                </a:lnTo>
                <a:lnTo>
                  <a:pt x="760165" y="276595"/>
                </a:lnTo>
                <a:lnTo>
                  <a:pt x="758285" y="276595"/>
                </a:lnTo>
                <a:lnTo>
                  <a:pt x="756339" y="276513"/>
                </a:lnTo>
                <a:lnTo>
                  <a:pt x="754696" y="276366"/>
                </a:lnTo>
                <a:lnTo>
                  <a:pt x="752974" y="276137"/>
                </a:lnTo>
                <a:lnTo>
                  <a:pt x="751478" y="275761"/>
                </a:lnTo>
                <a:lnTo>
                  <a:pt x="749530" y="275695"/>
                </a:lnTo>
                <a:lnTo>
                  <a:pt x="747660" y="275695"/>
                </a:lnTo>
                <a:lnTo>
                  <a:pt x="745789" y="275695"/>
                </a:lnTo>
                <a:lnTo>
                  <a:pt x="744068" y="275843"/>
                </a:lnTo>
                <a:lnTo>
                  <a:pt x="742570" y="276219"/>
                </a:lnTo>
                <a:lnTo>
                  <a:pt x="741074" y="276513"/>
                </a:lnTo>
                <a:lnTo>
                  <a:pt x="739875" y="277265"/>
                </a:lnTo>
                <a:lnTo>
                  <a:pt x="738752" y="278017"/>
                </a:lnTo>
                <a:lnTo>
                  <a:pt x="737779" y="278917"/>
                </a:lnTo>
                <a:lnTo>
                  <a:pt x="737032" y="280029"/>
                </a:lnTo>
                <a:lnTo>
                  <a:pt x="736432" y="281304"/>
                </a:lnTo>
                <a:lnTo>
                  <a:pt x="735684" y="282432"/>
                </a:lnTo>
                <a:lnTo>
                  <a:pt x="734860" y="283479"/>
                </a:lnTo>
                <a:lnTo>
                  <a:pt x="733962" y="284378"/>
                </a:lnTo>
                <a:lnTo>
                  <a:pt x="732764" y="285130"/>
                </a:lnTo>
                <a:lnTo>
                  <a:pt x="731117" y="285277"/>
                </a:lnTo>
                <a:lnTo>
                  <a:pt x="729172" y="285277"/>
                </a:lnTo>
                <a:lnTo>
                  <a:pt x="727674" y="284901"/>
                </a:lnTo>
                <a:lnTo>
                  <a:pt x="727103" y="284721"/>
                </a:lnTo>
                <a:lnTo>
                  <a:pt x="726178" y="284443"/>
                </a:lnTo>
                <a:lnTo>
                  <a:pt x="725278" y="283544"/>
                </a:lnTo>
                <a:lnTo>
                  <a:pt x="724305" y="282661"/>
                </a:lnTo>
                <a:lnTo>
                  <a:pt x="723557" y="281533"/>
                </a:lnTo>
                <a:lnTo>
                  <a:pt x="722809" y="280405"/>
                </a:lnTo>
                <a:lnTo>
                  <a:pt x="721910" y="279440"/>
                </a:lnTo>
                <a:lnTo>
                  <a:pt x="720937" y="278541"/>
                </a:lnTo>
                <a:lnTo>
                  <a:pt x="720039" y="277559"/>
                </a:lnTo>
                <a:lnTo>
                  <a:pt x="718692" y="277036"/>
                </a:lnTo>
                <a:lnTo>
                  <a:pt x="716821" y="276971"/>
                </a:lnTo>
                <a:lnTo>
                  <a:pt x="715324" y="277347"/>
                </a:lnTo>
                <a:lnTo>
                  <a:pt x="714068" y="278116"/>
                </a:lnTo>
                <a:lnTo>
                  <a:pt x="713003" y="278753"/>
                </a:lnTo>
                <a:lnTo>
                  <a:pt x="712031" y="279734"/>
                </a:lnTo>
                <a:lnTo>
                  <a:pt x="711282" y="280781"/>
                </a:lnTo>
                <a:lnTo>
                  <a:pt x="710533" y="281909"/>
                </a:lnTo>
                <a:lnTo>
                  <a:pt x="709934" y="283184"/>
                </a:lnTo>
                <a:lnTo>
                  <a:pt x="709336" y="284443"/>
                </a:lnTo>
                <a:lnTo>
                  <a:pt x="708961" y="285948"/>
                </a:lnTo>
                <a:lnTo>
                  <a:pt x="708512" y="287452"/>
                </a:lnTo>
                <a:lnTo>
                  <a:pt x="708137" y="288858"/>
                </a:lnTo>
                <a:lnTo>
                  <a:pt x="707539" y="290215"/>
                </a:lnTo>
                <a:lnTo>
                  <a:pt x="706641" y="291115"/>
                </a:lnTo>
                <a:lnTo>
                  <a:pt x="705443" y="291785"/>
                </a:lnTo>
                <a:lnTo>
                  <a:pt x="703946" y="292161"/>
                </a:lnTo>
                <a:lnTo>
                  <a:pt x="702074" y="292161"/>
                </a:lnTo>
                <a:lnTo>
                  <a:pt x="700352" y="292308"/>
                </a:lnTo>
                <a:lnTo>
                  <a:pt x="698856" y="292684"/>
                </a:lnTo>
                <a:lnTo>
                  <a:pt x="697283" y="292979"/>
                </a:lnTo>
                <a:lnTo>
                  <a:pt x="695637" y="293208"/>
                </a:lnTo>
                <a:lnTo>
                  <a:pt x="693691" y="293126"/>
                </a:lnTo>
                <a:lnTo>
                  <a:pt x="692195" y="293502"/>
                </a:lnTo>
                <a:lnTo>
                  <a:pt x="690697" y="293878"/>
                </a:lnTo>
                <a:lnTo>
                  <a:pt x="689201" y="294189"/>
                </a:lnTo>
                <a:lnTo>
                  <a:pt x="688002" y="294925"/>
                </a:lnTo>
                <a:lnTo>
                  <a:pt x="686281" y="295072"/>
                </a:lnTo>
                <a:lnTo>
                  <a:pt x="684783" y="295072"/>
                </a:lnTo>
                <a:lnTo>
                  <a:pt x="683511" y="294483"/>
                </a:lnTo>
                <a:lnTo>
                  <a:pt x="682014" y="294107"/>
                </a:lnTo>
                <a:lnTo>
                  <a:pt x="680442" y="293731"/>
                </a:lnTo>
                <a:lnTo>
                  <a:pt x="678945" y="293355"/>
                </a:lnTo>
                <a:lnTo>
                  <a:pt x="677448" y="292979"/>
                </a:lnTo>
                <a:lnTo>
                  <a:pt x="675952" y="292782"/>
                </a:lnTo>
                <a:lnTo>
                  <a:pt x="675726" y="292766"/>
                </a:lnTo>
                <a:lnTo>
                  <a:pt x="673855" y="292766"/>
                </a:lnTo>
                <a:lnTo>
                  <a:pt x="672359" y="293061"/>
                </a:lnTo>
                <a:lnTo>
                  <a:pt x="670861" y="293437"/>
                </a:lnTo>
                <a:lnTo>
                  <a:pt x="669888" y="294336"/>
                </a:lnTo>
                <a:lnTo>
                  <a:pt x="668915" y="295235"/>
                </a:lnTo>
                <a:lnTo>
                  <a:pt x="668315" y="296576"/>
                </a:lnTo>
                <a:lnTo>
                  <a:pt x="668091" y="298228"/>
                </a:lnTo>
                <a:lnTo>
                  <a:pt x="668091" y="298506"/>
                </a:lnTo>
                <a:lnTo>
                  <a:pt x="668091" y="300026"/>
                </a:lnTo>
                <a:lnTo>
                  <a:pt x="668242" y="301743"/>
                </a:lnTo>
                <a:lnTo>
                  <a:pt x="668466" y="303395"/>
                </a:lnTo>
                <a:lnTo>
                  <a:pt x="668391" y="305259"/>
                </a:lnTo>
                <a:lnTo>
                  <a:pt x="668167" y="306910"/>
                </a:lnTo>
                <a:lnTo>
                  <a:pt x="667642" y="308185"/>
                </a:lnTo>
                <a:lnTo>
                  <a:pt x="666819" y="309297"/>
                </a:lnTo>
                <a:lnTo>
                  <a:pt x="665922" y="310197"/>
                </a:lnTo>
                <a:lnTo>
                  <a:pt x="664723" y="310949"/>
                </a:lnTo>
                <a:lnTo>
                  <a:pt x="663974" y="311995"/>
                </a:lnTo>
                <a:lnTo>
                  <a:pt x="663225" y="311995"/>
                </a:lnTo>
                <a:lnTo>
                  <a:pt x="661880" y="312518"/>
                </a:lnTo>
                <a:lnTo>
                  <a:pt x="660756" y="313271"/>
                </a:lnTo>
                <a:lnTo>
                  <a:pt x="659633" y="314023"/>
                </a:lnTo>
                <a:lnTo>
                  <a:pt x="658660" y="314922"/>
                </a:lnTo>
                <a:lnTo>
                  <a:pt x="657537" y="315658"/>
                </a:lnTo>
                <a:lnTo>
                  <a:pt x="656340" y="316345"/>
                </a:lnTo>
                <a:lnTo>
                  <a:pt x="655216" y="317081"/>
                </a:lnTo>
                <a:lnTo>
                  <a:pt x="654093" y="317833"/>
                </a:lnTo>
                <a:lnTo>
                  <a:pt x="652896" y="318503"/>
                </a:lnTo>
                <a:lnTo>
                  <a:pt x="651400" y="318879"/>
                </a:lnTo>
                <a:lnTo>
                  <a:pt x="650051" y="319402"/>
                </a:lnTo>
                <a:lnTo>
                  <a:pt x="648779" y="320007"/>
                </a:lnTo>
                <a:lnTo>
                  <a:pt x="647432" y="320531"/>
                </a:lnTo>
                <a:lnTo>
                  <a:pt x="646310" y="321201"/>
                </a:lnTo>
                <a:lnTo>
                  <a:pt x="645111" y="321953"/>
                </a:lnTo>
                <a:lnTo>
                  <a:pt x="643764" y="322477"/>
                </a:lnTo>
                <a:lnTo>
                  <a:pt x="642492" y="323000"/>
                </a:lnTo>
                <a:lnTo>
                  <a:pt x="641145" y="323752"/>
                </a:lnTo>
                <a:lnTo>
                  <a:pt x="639797" y="324275"/>
                </a:lnTo>
                <a:lnTo>
                  <a:pt x="638299" y="324651"/>
                </a:lnTo>
                <a:lnTo>
                  <a:pt x="636803" y="325027"/>
                </a:lnTo>
                <a:lnTo>
                  <a:pt x="634857" y="324946"/>
                </a:lnTo>
                <a:lnTo>
                  <a:pt x="633360" y="324569"/>
                </a:lnTo>
                <a:lnTo>
                  <a:pt x="632236" y="323817"/>
                </a:lnTo>
                <a:lnTo>
                  <a:pt x="631339" y="322918"/>
                </a:lnTo>
                <a:lnTo>
                  <a:pt x="630590" y="321806"/>
                </a:lnTo>
                <a:lnTo>
                  <a:pt x="629841" y="320678"/>
                </a:lnTo>
                <a:lnTo>
                  <a:pt x="629242" y="319337"/>
                </a:lnTo>
                <a:lnTo>
                  <a:pt x="628719" y="318062"/>
                </a:lnTo>
                <a:lnTo>
                  <a:pt x="627970" y="316933"/>
                </a:lnTo>
                <a:lnTo>
                  <a:pt x="627221" y="315822"/>
                </a:lnTo>
                <a:lnTo>
                  <a:pt x="626324" y="314922"/>
                </a:lnTo>
                <a:lnTo>
                  <a:pt x="625200" y="314170"/>
                </a:lnTo>
                <a:lnTo>
                  <a:pt x="624077" y="313794"/>
                </a:lnTo>
                <a:lnTo>
                  <a:pt x="622731" y="313189"/>
                </a:lnTo>
                <a:lnTo>
                  <a:pt x="621234" y="312813"/>
                </a:lnTo>
                <a:lnTo>
                  <a:pt x="620934" y="312748"/>
                </a:lnTo>
                <a:lnTo>
                  <a:pt x="619737" y="312437"/>
                </a:lnTo>
                <a:lnTo>
                  <a:pt x="617790" y="312372"/>
                </a:lnTo>
                <a:lnTo>
                  <a:pt x="615919" y="312372"/>
                </a:lnTo>
                <a:lnTo>
                  <a:pt x="614049" y="312372"/>
                </a:lnTo>
                <a:lnTo>
                  <a:pt x="612551" y="312748"/>
                </a:lnTo>
                <a:lnTo>
                  <a:pt x="610829" y="312895"/>
                </a:lnTo>
                <a:lnTo>
                  <a:pt x="609107" y="313042"/>
                </a:lnTo>
                <a:lnTo>
                  <a:pt x="607386" y="313189"/>
                </a:lnTo>
                <a:lnTo>
                  <a:pt x="605739" y="313042"/>
                </a:lnTo>
                <a:lnTo>
                  <a:pt x="603793" y="312976"/>
                </a:lnTo>
                <a:lnTo>
                  <a:pt x="602145" y="312748"/>
                </a:lnTo>
                <a:lnTo>
                  <a:pt x="600425" y="312600"/>
                </a:lnTo>
                <a:lnTo>
                  <a:pt x="598703" y="312372"/>
                </a:lnTo>
                <a:lnTo>
                  <a:pt x="597057" y="312142"/>
                </a:lnTo>
                <a:lnTo>
                  <a:pt x="595335" y="311995"/>
                </a:lnTo>
                <a:lnTo>
                  <a:pt x="593613" y="311766"/>
                </a:lnTo>
                <a:lnTo>
                  <a:pt x="591891" y="311554"/>
                </a:lnTo>
                <a:lnTo>
                  <a:pt x="590019" y="311554"/>
                </a:lnTo>
                <a:lnTo>
                  <a:pt x="588299" y="311701"/>
                </a:lnTo>
                <a:lnTo>
                  <a:pt x="587025" y="312224"/>
                </a:lnTo>
                <a:lnTo>
                  <a:pt x="585454" y="312600"/>
                </a:lnTo>
                <a:lnTo>
                  <a:pt x="584330" y="313336"/>
                </a:lnTo>
                <a:lnTo>
                  <a:pt x="583358" y="314236"/>
                </a:lnTo>
                <a:lnTo>
                  <a:pt x="583583" y="314612"/>
                </a:lnTo>
                <a:lnTo>
                  <a:pt x="582834" y="314988"/>
                </a:lnTo>
                <a:lnTo>
                  <a:pt x="582236" y="316263"/>
                </a:lnTo>
                <a:lnTo>
                  <a:pt x="581861" y="317686"/>
                </a:lnTo>
                <a:lnTo>
                  <a:pt x="581037" y="318814"/>
                </a:lnTo>
                <a:lnTo>
                  <a:pt x="580439" y="320073"/>
                </a:lnTo>
                <a:lnTo>
                  <a:pt x="579916" y="321430"/>
                </a:lnTo>
                <a:lnTo>
                  <a:pt x="579091" y="322477"/>
                </a:lnTo>
                <a:lnTo>
                  <a:pt x="578343" y="323605"/>
                </a:lnTo>
                <a:lnTo>
                  <a:pt x="577370" y="324504"/>
                </a:lnTo>
                <a:lnTo>
                  <a:pt x="576472" y="325387"/>
                </a:lnTo>
                <a:lnTo>
                  <a:pt x="575499" y="326368"/>
                </a:lnTo>
                <a:lnTo>
                  <a:pt x="574376" y="327038"/>
                </a:lnTo>
                <a:lnTo>
                  <a:pt x="573403" y="328019"/>
                </a:lnTo>
                <a:lnTo>
                  <a:pt x="572056" y="328543"/>
                </a:lnTo>
                <a:lnTo>
                  <a:pt x="570932" y="329213"/>
                </a:lnTo>
                <a:lnTo>
                  <a:pt x="569585" y="329818"/>
                </a:lnTo>
                <a:lnTo>
                  <a:pt x="568162" y="330407"/>
                </a:lnTo>
                <a:lnTo>
                  <a:pt x="567116" y="331012"/>
                </a:lnTo>
                <a:lnTo>
                  <a:pt x="565993" y="331764"/>
                </a:lnTo>
                <a:lnTo>
                  <a:pt x="564645" y="332287"/>
                </a:lnTo>
                <a:lnTo>
                  <a:pt x="563522" y="333023"/>
                </a:lnTo>
                <a:lnTo>
                  <a:pt x="562325" y="333775"/>
                </a:lnTo>
                <a:lnTo>
                  <a:pt x="561202" y="334446"/>
                </a:lnTo>
                <a:lnTo>
                  <a:pt x="560229" y="335427"/>
                </a:lnTo>
                <a:lnTo>
                  <a:pt x="559105" y="336179"/>
                </a:lnTo>
                <a:lnTo>
                  <a:pt x="558132" y="337078"/>
                </a:lnTo>
                <a:lnTo>
                  <a:pt x="557384" y="338125"/>
                </a:lnTo>
                <a:lnTo>
                  <a:pt x="556411" y="339089"/>
                </a:lnTo>
                <a:lnTo>
                  <a:pt x="555663" y="340136"/>
                </a:lnTo>
                <a:lnTo>
                  <a:pt x="554914" y="341264"/>
                </a:lnTo>
                <a:lnTo>
                  <a:pt x="553942" y="342163"/>
                </a:lnTo>
                <a:lnTo>
                  <a:pt x="553193" y="343292"/>
                </a:lnTo>
                <a:lnTo>
                  <a:pt x="552369" y="344338"/>
                </a:lnTo>
                <a:lnTo>
                  <a:pt x="551620" y="345450"/>
                </a:lnTo>
                <a:lnTo>
                  <a:pt x="550872" y="346578"/>
                </a:lnTo>
                <a:lnTo>
                  <a:pt x="550274" y="347854"/>
                </a:lnTo>
                <a:lnTo>
                  <a:pt x="549674" y="349129"/>
                </a:lnTo>
                <a:lnTo>
                  <a:pt x="549075" y="350470"/>
                </a:lnTo>
                <a:lnTo>
                  <a:pt x="548701" y="351892"/>
                </a:lnTo>
                <a:lnTo>
                  <a:pt x="548327" y="353397"/>
                </a:lnTo>
                <a:lnTo>
                  <a:pt x="548103" y="355032"/>
                </a:lnTo>
                <a:lnTo>
                  <a:pt x="548103" y="356912"/>
                </a:lnTo>
                <a:lnTo>
                  <a:pt x="547879" y="358547"/>
                </a:lnTo>
                <a:lnTo>
                  <a:pt x="547653" y="360199"/>
                </a:lnTo>
                <a:lnTo>
                  <a:pt x="547279" y="361703"/>
                </a:lnTo>
                <a:lnTo>
                  <a:pt x="546680" y="362978"/>
                </a:lnTo>
                <a:lnTo>
                  <a:pt x="546082" y="364238"/>
                </a:lnTo>
                <a:lnTo>
                  <a:pt x="545333" y="365366"/>
                </a:lnTo>
                <a:lnTo>
                  <a:pt x="544584" y="366494"/>
                </a:lnTo>
                <a:lnTo>
                  <a:pt x="543835" y="367606"/>
                </a:lnTo>
                <a:lnTo>
                  <a:pt x="543012" y="368652"/>
                </a:lnTo>
                <a:lnTo>
                  <a:pt x="542489" y="369928"/>
                </a:lnTo>
                <a:lnTo>
                  <a:pt x="541665" y="371056"/>
                </a:lnTo>
                <a:lnTo>
                  <a:pt x="541215" y="372152"/>
                </a:lnTo>
                <a:lnTo>
                  <a:pt x="541142" y="372331"/>
                </a:lnTo>
                <a:lnTo>
                  <a:pt x="540542" y="373672"/>
                </a:lnTo>
                <a:lnTo>
                  <a:pt x="540094" y="375095"/>
                </a:lnTo>
                <a:lnTo>
                  <a:pt x="539943" y="376746"/>
                </a:lnTo>
                <a:lnTo>
                  <a:pt x="539494" y="378234"/>
                </a:lnTo>
                <a:lnTo>
                  <a:pt x="539119" y="379739"/>
                </a:lnTo>
                <a:lnTo>
                  <a:pt x="538522" y="381014"/>
                </a:lnTo>
                <a:lnTo>
                  <a:pt x="538372" y="382649"/>
                </a:lnTo>
                <a:lnTo>
                  <a:pt x="538297" y="384530"/>
                </a:lnTo>
                <a:lnTo>
                  <a:pt x="537922" y="386018"/>
                </a:lnTo>
                <a:lnTo>
                  <a:pt x="537698" y="387669"/>
                </a:lnTo>
                <a:lnTo>
                  <a:pt x="537698" y="389468"/>
                </a:lnTo>
                <a:lnTo>
                  <a:pt x="537698" y="391348"/>
                </a:lnTo>
                <a:lnTo>
                  <a:pt x="537613" y="393245"/>
                </a:lnTo>
                <a:lnTo>
                  <a:pt x="537249" y="394700"/>
                </a:lnTo>
                <a:lnTo>
                  <a:pt x="537025" y="396351"/>
                </a:lnTo>
                <a:lnTo>
                  <a:pt x="536874" y="398003"/>
                </a:lnTo>
                <a:lnTo>
                  <a:pt x="536650" y="399655"/>
                </a:lnTo>
                <a:lnTo>
                  <a:pt x="536052" y="400913"/>
                </a:lnTo>
                <a:lnTo>
                  <a:pt x="535452" y="402271"/>
                </a:lnTo>
                <a:lnTo>
                  <a:pt x="534704" y="402941"/>
                </a:lnTo>
                <a:lnTo>
                  <a:pt x="533955" y="404069"/>
                </a:lnTo>
                <a:lnTo>
                  <a:pt x="532983" y="404969"/>
                </a:lnTo>
                <a:lnTo>
                  <a:pt x="532234" y="406081"/>
                </a:lnTo>
                <a:lnTo>
                  <a:pt x="531261" y="407209"/>
                </a:lnTo>
                <a:lnTo>
                  <a:pt x="530512" y="408255"/>
                </a:lnTo>
                <a:lnTo>
                  <a:pt x="529539" y="409236"/>
                </a:lnTo>
                <a:lnTo>
                  <a:pt x="528790" y="410283"/>
                </a:lnTo>
                <a:lnTo>
                  <a:pt x="527593" y="411019"/>
                </a:lnTo>
                <a:lnTo>
                  <a:pt x="526470" y="411771"/>
                </a:lnTo>
                <a:lnTo>
                  <a:pt x="525497" y="412670"/>
                </a:lnTo>
                <a:lnTo>
                  <a:pt x="524374" y="413422"/>
                </a:lnTo>
                <a:lnTo>
                  <a:pt x="523401" y="414322"/>
                </a:lnTo>
                <a:lnTo>
                  <a:pt x="522279" y="414992"/>
                </a:lnTo>
                <a:lnTo>
                  <a:pt x="521305" y="415973"/>
                </a:lnTo>
                <a:lnTo>
                  <a:pt x="520407" y="416872"/>
                </a:lnTo>
                <a:lnTo>
                  <a:pt x="519210" y="417608"/>
                </a:lnTo>
                <a:lnTo>
                  <a:pt x="518311" y="418507"/>
                </a:lnTo>
                <a:lnTo>
                  <a:pt x="517114" y="419260"/>
                </a:lnTo>
                <a:lnTo>
                  <a:pt x="515842" y="419783"/>
                </a:lnTo>
                <a:lnTo>
                  <a:pt x="514643" y="420535"/>
                </a:lnTo>
                <a:lnTo>
                  <a:pt x="513371" y="421058"/>
                </a:lnTo>
                <a:lnTo>
                  <a:pt x="512172" y="421810"/>
                </a:lnTo>
                <a:lnTo>
                  <a:pt x="511051" y="422481"/>
                </a:lnTo>
                <a:lnTo>
                  <a:pt x="509927" y="423233"/>
                </a:lnTo>
                <a:lnTo>
                  <a:pt x="508806" y="423969"/>
                </a:lnTo>
                <a:lnTo>
                  <a:pt x="507457" y="424492"/>
                </a:lnTo>
                <a:lnTo>
                  <a:pt x="506335" y="425244"/>
                </a:lnTo>
                <a:lnTo>
                  <a:pt x="505136" y="425915"/>
                </a:lnTo>
                <a:lnTo>
                  <a:pt x="503864" y="426520"/>
                </a:lnTo>
                <a:lnTo>
                  <a:pt x="502667" y="427190"/>
                </a:lnTo>
                <a:lnTo>
                  <a:pt x="501544" y="427942"/>
                </a:lnTo>
                <a:lnTo>
                  <a:pt x="500197" y="428465"/>
                </a:lnTo>
                <a:lnTo>
                  <a:pt x="499073" y="429218"/>
                </a:lnTo>
                <a:lnTo>
                  <a:pt x="498100" y="430117"/>
                </a:lnTo>
                <a:lnTo>
                  <a:pt x="497203" y="431016"/>
                </a:lnTo>
                <a:lnTo>
                  <a:pt x="496004" y="431981"/>
                </a:lnTo>
                <a:lnTo>
                  <a:pt x="495106" y="432880"/>
                </a:lnTo>
                <a:lnTo>
                  <a:pt x="494134" y="433780"/>
                </a:lnTo>
                <a:lnTo>
                  <a:pt x="492935" y="434532"/>
                </a:lnTo>
                <a:lnTo>
                  <a:pt x="491813" y="435202"/>
                </a:lnTo>
                <a:lnTo>
                  <a:pt x="490466" y="435807"/>
                </a:lnTo>
                <a:lnTo>
                  <a:pt x="489343" y="436478"/>
                </a:lnTo>
                <a:lnTo>
                  <a:pt x="487995" y="437230"/>
                </a:lnTo>
                <a:lnTo>
                  <a:pt x="486723" y="437753"/>
                </a:lnTo>
                <a:lnTo>
                  <a:pt x="485525" y="438505"/>
                </a:lnTo>
                <a:lnTo>
                  <a:pt x="484403" y="439241"/>
                </a:lnTo>
                <a:lnTo>
                  <a:pt x="483280" y="439993"/>
                </a:lnTo>
                <a:lnTo>
                  <a:pt x="482158" y="440663"/>
                </a:lnTo>
                <a:lnTo>
                  <a:pt x="480959" y="441416"/>
                </a:lnTo>
                <a:lnTo>
                  <a:pt x="479836" y="442168"/>
                </a:lnTo>
                <a:lnTo>
                  <a:pt x="478714" y="442838"/>
                </a:lnTo>
                <a:lnTo>
                  <a:pt x="477591" y="443590"/>
                </a:lnTo>
                <a:lnTo>
                  <a:pt x="476618" y="444490"/>
                </a:lnTo>
                <a:lnTo>
                  <a:pt x="475495" y="445242"/>
                </a:lnTo>
                <a:lnTo>
                  <a:pt x="474522" y="446125"/>
                </a:lnTo>
                <a:lnTo>
                  <a:pt x="473399" y="446877"/>
                </a:lnTo>
                <a:lnTo>
                  <a:pt x="472426" y="448005"/>
                </a:lnTo>
                <a:lnTo>
                  <a:pt x="471453" y="448904"/>
                </a:lnTo>
                <a:lnTo>
                  <a:pt x="470704" y="450033"/>
                </a:lnTo>
                <a:lnTo>
                  <a:pt x="469957" y="451079"/>
                </a:lnTo>
                <a:lnTo>
                  <a:pt x="469132" y="452191"/>
                </a:lnTo>
                <a:lnTo>
                  <a:pt x="468758" y="453695"/>
                </a:lnTo>
                <a:lnTo>
                  <a:pt x="468384" y="455183"/>
                </a:lnTo>
                <a:lnTo>
                  <a:pt x="468384" y="456982"/>
                </a:lnTo>
                <a:lnTo>
                  <a:pt x="468310" y="458862"/>
                </a:lnTo>
                <a:lnTo>
                  <a:pt x="468310" y="460661"/>
                </a:lnTo>
                <a:lnTo>
                  <a:pt x="468084" y="462378"/>
                </a:lnTo>
                <a:lnTo>
                  <a:pt x="468084" y="464242"/>
                </a:lnTo>
                <a:lnTo>
                  <a:pt x="468084" y="466041"/>
                </a:lnTo>
                <a:lnTo>
                  <a:pt x="468009" y="467921"/>
                </a:lnTo>
                <a:lnTo>
                  <a:pt x="468384" y="469409"/>
                </a:lnTo>
                <a:lnTo>
                  <a:pt x="468384" y="471289"/>
                </a:lnTo>
                <a:lnTo>
                  <a:pt x="468534" y="472924"/>
                </a:lnTo>
                <a:lnTo>
                  <a:pt x="468384" y="474576"/>
                </a:lnTo>
                <a:lnTo>
                  <a:pt x="468310" y="476440"/>
                </a:lnTo>
                <a:lnTo>
                  <a:pt x="468160" y="478091"/>
                </a:lnTo>
                <a:lnTo>
                  <a:pt x="467936" y="479743"/>
                </a:lnTo>
                <a:lnTo>
                  <a:pt x="467710" y="481394"/>
                </a:lnTo>
                <a:lnTo>
                  <a:pt x="467336" y="482882"/>
                </a:lnTo>
                <a:lnTo>
                  <a:pt x="466887" y="484387"/>
                </a:lnTo>
                <a:lnTo>
                  <a:pt x="466737" y="486022"/>
                </a:lnTo>
                <a:lnTo>
                  <a:pt x="466513" y="487673"/>
                </a:lnTo>
                <a:lnTo>
                  <a:pt x="466513" y="489554"/>
                </a:lnTo>
                <a:lnTo>
                  <a:pt x="466289" y="491189"/>
                </a:lnTo>
                <a:lnTo>
                  <a:pt x="466063" y="492840"/>
                </a:lnTo>
                <a:lnTo>
                  <a:pt x="465839" y="494557"/>
                </a:lnTo>
                <a:lnTo>
                  <a:pt x="465839" y="496356"/>
                </a:lnTo>
                <a:lnTo>
                  <a:pt x="465614" y="498007"/>
                </a:lnTo>
                <a:lnTo>
                  <a:pt x="465465" y="499724"/>
                </a:lnTo>
                <a:lnTo>
                  <a:pt x="465015" y="501147"/>
                </a:lnTo>
                <a:lnTo>
                  <a:pt x="464867" y="502798"/>
                </a:lnTo>
                <a:lnTo>
                  <a:pt x="464417" y="504286"/>
                </a:lnTo>
                <a:lnTo>
                  <a:pt x="464042" y="505790"/>
                </a:lnTo>
                <a:lnTo>
                  <a:pt x="463444" y="507066"/>
                </a:lnTo>
                <a:lnTo>
                  <a:pt x="462919" y="508341"/>
                </a:lnTo>
                <a:lnTo>
                  <a:pt x="461722" y="509077"/>
                </a:lnTo>
                <a:lnTo>
                  <a:pt x="460151" y="509682"/>
                </a:lnTo>
                <a:lnTo>
                  <a:pt x="457979" y="508701"/>
                </a:lnTo>
                <a:lnTo>
                  <a:pt x="456632" y="508112"/>
                </a:lnTo>
                <a:lnTo>
                  <a:pt x="455136" y="507736"/>
                </a:lnTo>
                <a:lnTo>
                  <a:pt x="453488" y="507507"/>
                </a:lnTo>
                <a:lnTo>
                  <a:pt x="451916" y="507131"/>
                </a:lnTo>
                <a:lnTo>
                  <a:pt x="450644" y="506543"/>
                </a:lnTo>
                <a:lnTo>
                  <a:pt x="449297" y="506019"/>
                </a:lnTo>
                <a:lnTo>
                  <a:pt x="448025" y="505414"/>
                </a:lnTo>
                <a:lnTo>
                  <a:pt x="446901" y="504662"/>
                </a:lnTo>
                <a:lnTo>
                  <a:pt x="445330" y="504286"/>
                </a:lnTo>
                <a:lnTo>
                  <a:pt x="443458" y="504286"/>
                </a:lnTo>
                <a:lnTo>
                  <a:pt x="441811" y="504450"/>
                </a:lnTo>
                <a:lnTo>
                  <a:pt x="440464" y="504973"/>
                </a:lnTo>
                <a:lnTo>
                  <a:pt x="439116" y="505562"/>
                </a:lnTo>
                <a:lnTo>
                  <a:pt x="437620" y="505872"/>
                </a:lnTo>
                <a:lnTo>
                  <a:pt x="435748" y="505872"/>
                </a:lnTo>
                <a:lnTo>
                  <a:pt x="434177" y="505496"/>
                </a:lnTo>
                <a:lnTo>
                  <a:pt x="432903" y="504891"/>
                </a:lnTo>
                <a:lnTo>
                  <a:pt x="431781" y="504139"/>
                </a:lnTo>
                <a:lnTo>
                  <a:pt x="430808" y="503240"/>
                </a:lnTo>
                <a:lnTo>
                  <a:pt x="429685" y="502504"/>
                </a:lnTo>
                <a:lnTo>
                  <a:pt x="428187" y="502128"/>
                </a:lnTo>
                <a:lnTo>
                  <a:pt x="426541" y="501899"/>
                </a:lnTo>
                <a:lnTo>
                  <a:pt x="424595" y="501899"/>
                </a:lnTo>
                <a:lnTo>
                  <a:pt x="422948" y="502046"/>
                </a:lnTo>
                <a:lnTo>
                  <a:pt x="421377" y="502422"/>
                </a:lnTo>
                <a:lnTo>
                  <a:pt x="419879" y="502716"/>
                </a:lnTo>
                <a:lnTo>
                  <a:pt x="418009" y="502716"/>
                </a:lnTo>
                <a:lnTo>
                  <a:pt x="416287" y="502864"/>
                </a:lnTo>
                <a:lnTo>
                  <a:pt x="415164" y="502128"/>
                </a:lnTo>
                <a:lnTo>
                  <a:pt x="414415" y="501000"/>
                </a:lnTo>
                <a:lnTo>
                  <a:pt x="413891" y="499724"/>
                </a:lnTo>
                <a:lnTo>
                  <a:pt x="413743" y="498073"/>
                </a:lnTo>
                <a:lnTo>
                  <a:pt x="413891" y="496438"/>
                </a:lnTo>
                <a:lnTo>
                  <a:pt x="414490" y="495080"/>
                </a:lnTo>
                <a:lnTo>
                  <a:pt x="415088" y="493821"/>
                </a:lnTo>
                <a:lnTo>
                  <a:pt x="415613" y="492546"/>
                </a:lnTo>
                <a:lnTo>
                  <a:pt x="415837" y="490894"/>
                </a:lnTo>
                <a:lnTo>
                  <a:pt x="415463" y="489390"/>
                </a:lnTo>
                <a:lnTo>
                  <a:pt x="415538" y="487526"/>
                </a:lnTo>
                <a:lnTo>
                  <a:pt x="415912" y="486022"/>
                </a:lnTo>
                <a:lnTo>
                  <a:pt x="416511" y="484763"/>
                </a:lnTo>
                <a:lnTo>
                  <a:pt x="417260" y="483700"/>
                </a:lnTo>
                <a:lnTo>
                  <a:pt x="417858" y="482359"/>
                </a:lnTo>
                <a:lnTo>
                  <a:pt x="418607" y="481231"/>
                </a:lnTo>
                <a:lnTo>
                  <a:pt x="418982" y="479808"/>
                </a:lnTo>
                <a:lnTo>
                  <a:pt x="419206" y="478173"/>
                </a:lnTo>
                <a:lnTo>
                  <a:pt x="419206" y="476293"/>
                </a:lnTo>
                <a:lnTo>
                  <a:pt x="418831" y="474805"/>
                </a:lnTo>
                <a:lnTo>
                  <a:pt x="418308" y="473529"/>
                </a:lnTo>
                <a:lnTo>
                  <a:pt x="417783" y="472189"/>
                </a:lnTo>
                <a:lnTo>
                  <a:pt x="417036" y="471060"/>
                </a:lnTo>
                <a:lnTo>
                  <a:pt x="415912" y="470308"/>
                </a:lnTo>
                <a:lnTo>
                  <a:pt x="414789" y="469409"/>
                </a:lnTo>
                <a:lnTo>
                  <a:pt x="413667" y="468657"/>
                </a:lnTo>
                <a:lnTo>
                  <a:pt x="412544" y="467921"/>
                </a:lnTo>
                <a:lnTo>
                  <a:pt x="411346" y="467169"/>
                </a:lnTo>
                <a:lnTo>
                  <a:pt x="410448" y="466188"/>
                </a:lnTo>
                <a:lnTo>
                  <a:pt x="409550" y="465288"/>
                </a:lnTo>
                <a:lnTo>
                  <a:pt x="408577" y="464324"/>
                </a:lnTo>
                <a:lnTo>
                  <a:pt x="407678" y="463424"/>
                </a:lnTo>
                <a:lnTo>
                  <a:pt x="406931" y="462296"/>
                </a:lnTo>
                <a:lnTo>
                  <a:pt x="406481" y="461348"/>
                </a:lnTo>
                <a:lnTo>
                  <a:pt x="406331" y="461021"/>
                </a:lnTo>
                <a:lnTo>
                  <a:pt x="405807" y="459680"/>
                </a:lnTo>
                <a:lnTo>
                  <a:pt x="405657" y="458028"/>
                </a:lnTo>
                <a:lnTo>
                  <a:pt x="405433" y="456393"/>
                </a:lnTo>
                <a:lnTo>
                  <a:pt x="405433" y="454513"/>
                </a:lnTo>
                <a:lnTo>
                  <a:pt x="405508" y="452649"/>
                </a:lnTo>
                <a:lnTo>
                  <a:pt x="405284" y="450997"/>
                </a:lnTo>
                <a:lnTo>
                  <a:pt x="405358" y="449133"/>
                </a:lnTo>
                <a:lnTo>
                  <a:pt x="405358" y="447253"/>
                </a:lnTo>
                <a:lnTo>
                  <a:pt x="405358" y="445454"/>
                </a:lnTo>
                <a:lnTo>
                  <a:pt x="405358" y="443590"/>
                </a:lnTo>
                <a:lnTo>
                  <a:pt x="405209" y="441939"/>
                </a:lnTo>
                <a:lnTo>
                  <a:pt x="405209" y="440075"/>
                </a:lnTo>
                <a:lnTo>
                  <a:pt x="405059" y="438423"/>
                </a:lnTo>
                <a:lnTo>
                  <a:pt x="404910" y="436772"/>
                </a:lnTo>
                <a:lnTo>
                  <a:pt x="404759" y="435055"/>
                </a:lnTo>
                <a:lnTo>
                  <a:pt x="404385" y="433632"/>
                </a:lnTo>
                <a:lnTo>
                  <a:pt x="403786" y="432292"/>
                </a:lnTo>
                <a:lnTo>
                  <a:pt x="403412" y="430787"/>
                </a:lnTo>
                <a:lnTo>
                  <a:pt x="402887" y="429512"/>
                </a:lnTo>
                <a:lnTo>
                  <a:pt x="402738" y="427860"/>
                </a:lnTo>
                <a:lnTo>
                  <a:pt x="402364" y="426372"/>
                </a:lnTo>
                <a:lnTo>
                  <a:pt x="401841" y="425097"/>
                </a:lnTo>
                <a:lnTo>
                  <a:pt x="401242" y="423756"/>
                </a:lnTo>
                <a:lnTo>
                  <a:pt x="400717" y="422481"/>
                </a:lnTo>
                <a:lnTo>
                  <a:pt x="399968" y="421353"/>
                </a:lnTo>
                <a:lnTo>
                  <a:pt x="399219" y="420241"/>
                </a:lnTo>
                <a:lnTo>
                  <a:pt x="398247" y="419341"/>
                </a:lnTo>
                <a:lnTo>
                  <a:pt x="397499" y="418213"/>
                </a:lnTo>
                <a:lnTo>
                  <a:pt x="396600" y="417232"/>
                </a:lnTo>
                <a:lnTo>
                  <a:pt x="395627" y="416333"/>
                </a:lnTo>
                <a:lnTo>
                  <a:pt x="394729" y="415368"/>
                </a:lnTo>
                <a:lnTo>
                  <a:pt x="393606" y="414616"/>
                </a:lnTo>
                <a:lnTo>
                  <a:pt x="392483" y="413864"/>
                </a:lnTo>
                <a:lnTo>
                  <a:pt x="391510" y="412964"/>
                </a:lnTo>
                <a:lnTo>
                  <a:pt x="390238" y="412376"/>
                </a:lnTo>
                <a:lnTo>
                  <a:pt x="389114" y="411624"/>
                </a:lnTo>
                <a:lnTo>
                  <a:pt x="387993" y="410871"/>
                </a:lnTo>
                <a:lnTo>
                  <a:pt x="386869" y="410136"/>
                </a:lnTo>
                <a:lnTo>
                  <a:pt x="385896" y="409236"/>
                </a:lnTo>
                <a:lnTo>
                  <a:pt x="384773" y="408484"/>
                </a:lnTo>
                <a:lnTo>
                  <a:pt x="383875" y="407503"/>
                </a:lnTo>
                <a:lnTo>
                  <a:pt x="382903" y="406604"/>
                </a:lnTo>
                <a:lnTo>
                  <a:pt x="382003" y="405639"/>
                </a:lnTo>
                <a:lnTo>
                  <a:pt x="381030" y="404740"/>
                </a:lnTo>
                <a:lnTo>
                  <a:pt x="380133" y="403759"/>
                </a:lnTo>
                <a:lnTo>
                  <a:pt x="378785" y="403235"/>
                </a:lnTo>
                <a:lnTo>
                  <a:pt x="377438" y="402647"/>
                </a:lnTo>
                <a:lnTo>
                  <a:pt x="376166" y="402042"/>
                </a:lnTo>
                <a:lnTo>
                  <a:pt x="374818" y="401519"/>
                </a:lnTo>
                <a:lnTo>
                  <a:pt x="373321" y="401142"/>
                </a:lnTo>
                <a:lnTo>
                  <a:pt x="372572" y="400766"/>
                </a:lnTo>
                <a:lnTo>
                  <a:pt x="371076" y="400390"/>
                </a:lnTo>
                <a:lnTo>
                  <a:pt x="369354" y="400178"/>
                </a:lnTo>
                <a:lnTo>
                  <a:pt x="367483" y="400178"/>
                </a:lnTo>
                <a:lnTo>
                  <a:pt x="365611" y="400096"/>
                </a:lnTo>
                <a:lnTo>
                  <a:pt x="363665" y="400096"/>
                </a:lnTo>
                <a:lnTo>
                  <a:pt x="361795" y="400096"/>
                </a:lnTo>
                <a:lnTo>
                  <a:pt x="360073" y="400243"/>
                </a:lnTo>
                <a:lnTo>
                  <a:pt x="358799" y="400766"/>
                </a:lnTo>
                <a:lnTo>
                  <a:pt x="357228" y="401142"/>
                </a:lnTo>
                <a:lnTo>
                  <a:pt x="355730" y="401519"/>
                </a:lnTo>
                <a:lnTo>
                  <a:pt x="354384" y="402042"/>
                </a:lnTo>
                <a:lnTo>
                  <a:pt x="352886" y="402418"/>
                </a:lnTo>
                <a:lnTo>
                  <a:pt x="351165" y="402565"/>
                </a:lnTo>
                <a:lnTo>
                  <a:pt x="349294" y="402565"/>
                </a:lnTo>
                <a:lnTo>
                  <a:pt x="347572" y="402336"/>
                </a:lnTo>
                <a:lnTo>
                  <a:pt x="346299" y="401813"/>
                </a:lnTo>
                <a:lnTo>
                  <a:pt x="344953" y="401224"/>
                </a:lnTo>
                <a:lnTo>
                  <a:pt x="343679" y="400619"/>
                </a:lnTo>
                <a:lnTo>
                  <a:pt x="342332" y="400096"/>
                </a:lnTo>
                <a:lnTo>
                  <a:pt x="341210" y="399344"/>
                </a:lnTo>
                <a:lnTo>
                  <a:pt x="340311" y="398379"/>
                </a:lnTo>
                <a:lnTo>
                  <a:pt x="339338" y="397480"/>
                </a:lnTo>
                <a:lnTo>
                  <a:pt x="338813" y="396204"/>
                </a:lnTo>
                <a:lnTo>
                  <a:pt x="338066" y="395076"/>
                </a:lnTo>
                <a:lnTo>
                  <a:pt x="337467" y="393735"/>
                </a:lnTo>
                <a:lnTo>
                  <a:pt x="337276" y="393278"/>
                </a:lnTo>
                <a:lnTo>
                  <a:pt x="336942" y="392460"/>
                </a:lnTo>
                <a:lnTo>
                  <a:pt x="336194" y="391348"/>
                </a:lnTo>
                <a:lnTo>
                  <a:pt x="335446" y="390220"/>
                </a:lnTo>
                <a:lnTo>
                  <a:pt x="334473" y="389320"/>
                </a:lnTo>
                <a:lnTo>
                  <a:pt x="333350" y="388568"/>
                </a:lnTo>
                <a:lnTo>
                  <a:pt x="331852" y="388192"/>
                </a:lnTo>
                <a:lnTo>
                  <a:pt x="329982" y="388127"/>
                </a:lnTo>
                <a:lnTo>
                  <a:pt x="328634" y="388650"/>
                </a:lnTo>
                <a:lnTo>
                  <a:pt x="328338" y="388846"/>
                </a:lnTo>
                <a:lnTo>
                  <a:pt x="327511" y="389386"/>
                </a:lnTo>
                <a:lnTo>
                  <a:pt x="326388" y="390138"/>
                </a:lnTo>
                <a:lnTo>
                  <a:pt x="325415" y="391037"/>
                </a:lnTo>
                <a:lnTo>
                  <a:pt x="324442" y="391937"/>
                </a:lnTo>
                <a:lnTo>
                  <a:pt x="323693" y="392689"/>
                </a:lnTo>
                <a:lnTo>
                  <a:pt x="323116" y="393261"/>
                </a:lnTo>
                <a:lnTo>
                  <a:pt x="322720" y="393654"/>
                </a:lnTo>
                <a:lnTo>
                  <a:pt x="321822" y="394553"/>
                </a:lnTo>
                <a:lnTo>
                  <a:pt x="320625" y="395305"/>
                </a:lnTo>
                <a:lnTo>
                  <a:pt x="319726" y="396204"/>
                </a:lnTo>
                <a:lnTo>
                  <a:pt x="318379" y="396728"/>
                </a:lnTo>
                <a:lnTo>
                  <a:pt x="317032" y="397251"/>
                </a:lnTo>
                <a:lnTo>
                  <a:pt x="315535" y="397627"/>
                </a:lnTo>
                <a:lnTo>
                  <a:pt x="313814" y="397774"/>
                </a:lnTo>
                <a:lnTo>
                  <a:pt x="311941" y="397774"/>
                </a:lnTo>
                <a:lnTo>
                  <a:pt x="310071" y="397774"/>
                </a:lnTo>
                <a:lnTo>
                  <a:pt x="308349" y="397921"/>
                </a:lnTo>
                <a:lnTo>
                  <a:pt x="306851" y="398297"/>
                </a:lnTo>
                <a:lnTo>
                  <a:pt x="305505" y="398820"/>
                </a:lnTo>
                <a:lnTo>
                  <a:pt x="304156" y="399344"/>
                </a:lnTo>
                <a:lnTo>
                  <a:pt x="302809" y="399867"/>
                </a:lnTo>
                <a:lnTo>
                  <a:pt x="301537" y="400472"/>
                </a:lnTo>
                <a:lnTo>
                  <a:pt x="299966" y="400766"/>
                </a:lnTo>
                <a:lnTo>
                  <a:pt x="298319" y="400995"/>
                </a:lnTo>
                <a:lnTo>
                  <a:pt x="296372" y="400913"/>
                </a:lnTo>
                <a:lnTo>
                  <a:pt x="294725" y="401142"/>
                </a:lnTo>
                <a:lnTo>
                  <a:pt x="292779" y="401077"/>
                </a:lnTo>
                <a:lnTo>
                  <a:pt x="291133" y="400913"/>
                </a:lnTo>
                <a:lnTo>
                  <a:pt x="289187" y="400913"/>
                </a:lnTo>
                <a:lnTo>
                  <a:pt x="287315" y="400848"/>
                </a:lnTo>
                <a:lnTo>
                  <a:pt x="286043" y="401437"/>
                </a:lnTo>
                <a:lnTo>
                  <a:pt x="284695" y="401976"/>
                </a:lnTo>
                <a:lnTo>
                  <a:pt x="283572" y="402712"/>
                </a:lnTo>
                <a:lnTo>
                  <a:pt x="282225" y="403235"/>
                </a:lnTo>
                <a:lnTo>
                  <a:pt x="280879" y="403759"/>
                </a:lnTo>
                <a:lnTo>
                  <a:pt x="279157" y="403922"/>
                </a:lnTo>
                <a:lnTo>
                  <a:pt x="277510" y="404135"/>
                </a:lnTo>
                <a:lnTo>
                  <a:pt x="275563" y="404069"/>
                </a:lnTo>
                <a:lnTo>
                  <a:pt x="273916" y="404282"/>
                </a:lnTo>
                <a:lnTo>
                  <a:pt x="272345" y="404593"/>
                </a:lnTo>
                <a:lnTo>
                  <a:pt x="271747" y="404985"/>
                </a:lnTo>
                <a:lnTo>
                  <a:pt x="271222" y="405345"/>
                </a:lnTo>
                <a:lnTo>
                  <a:pt x="270249" y="406228"/>
                </a:lnTo>
                <a:lnTo>
                  <a:pt x="269351" y="407209"/>
                </a:lnTo>
                <a:lnTo>
                  <a:pt x="268527" y="408255"/>
                </a:lnTo>
                <a:lnTo>
                  <a:pt x="268004" y="409596"/>
                </a:lnTo>
                <a:lnTo>
                  <a:pt x="267180" y="410659"/>
                </a:lnTo>
                <a:lnTo>
                  <a:pt x="266657" y="412000"/>
                </a:lnTo>
                <a:lnTo>
                  <a:pt x="265682" y="412899"/>
                </a:lnTo>
                <a:lnTo>
                  <a:pt x="264709" y="413798"/>
                </a:lnTo>
                <a:lnTo>
                  <a:pt x="263962" y="414174"/>
                </a:lnTo>
                <a:lnTo>
                  <a:pt x="261267" y="415597"/>
                </a:lnTo>
                <a:lnTo>
                  <a:pt x="260518" y="415810"/>
                </a:lnTo>
                <a:lnTo>
                  <a:pt x="259395" y="416496"/>
                </a:lnTo>
                <a:lnTo>
                  <a:pt x="257897" y="416872"/>
                </a:lnTo>
                <a:lnTo>
                  <a:pt x="256401" y="417232"/>
                </a:lnTo>
                <a:lnTo>
                  <a:pt x="254679" y="417396"/>
                </a:lnTo>
                <a:lnTo>
                  <a:pt x="252957" y="417608"/>
                </a:lnTo>
                <a:lnTo>
                  <a:pt x="251087" y="417543"/>
                </a:lnTo>
                <a:lnTo>
                  <a:pt x="249216" y="417543"/>
                </a:lnTo>
                <a:lnTo>
                  <a:pt x="247718" y="417167"/>
                </a:lnTo>
                <a:lnTo>
                  <a:pt x="246147" y="416791"/>
                </a:lnTo>
                <a:lnTo>
                  <a:pt x="244873" y="416186"/>
                </a:lnTo>
                <a:lnTo>
                  <a:pt x="243750" y="415450"/>
                </a:lnTo>
                <a:lnTo>
                  <a:pt x="242254" y="415074"/>
                </a:lnTo>
                <a:lnTo>
                  <a:pt x="240532" y="414910"/>
                </a:lnTo>
                <a:lnTo>
                  <a:pt x="239034" y="415221"/>
                </a:lnTo>
                <a:lnTo>
                  <a:pt x="237689" y="415810"/>
                </a:lnTo>
                <a:lnTo>
                  <a:pt x="235967" y="415973"/>
                </a:lnTo>
                <a:lnTo>
                  <a:pt x="234245" y="415744"/>
                </a:lnTo>
                <a:lnTo>
                  <a:pt x="232747" y="415368"/>
                </a:lnTo>
                <a:lnTo>
                  <a:pt x="231624" y="414616"/>
                </a:lnTo>
                <a:lnTo>
                  <a:pt x="230726" y="413716"/>
                </a:lnTo>
                <a:lnTo>
                  <a:pt x="229603" y="412964"/>
                </a:lnTo>
                <a:lnTo>
                  <a:pt x="228630" y="412000"/>
                </a:lnTo>
                <a:lnTo>
                  <a:pt x="227358" y="411476"/>
                </a:lnTo>
                <a:lnTo>
                  <a:pt x="226236" y="410659"/>
                </a:lnTo>
                <a:lnTo>
                  <a:pt x="224663" y="410136"/>
                </a:lnTo>
                <a:lnTo>
                  <a:pt x="223167" y="409760"/>
                </a:lnTo>
                <a:lnTo>
                  <a:pt x="221669" y="409383"/>
                </a:lnTo>
                <a:lnTo>
                  <a:pt x="219948" y="409531"/>
                </a:lnTo>
                <a:lnTo>
                  <a:pt x="218675" y="410054"/>
                </a:lnTo>
                <a:lnTo>
                  <a:pt x="217702" y="410953"/>
                </a:lnTo>
                <a:lnTo>
                  <a:pt x="216579" y="411705"/>
                </a:lnTo>
                <a:lnTo>
                  <a:pt x="215382" y="412441"/>
                </a:lnTo>
                <a:lnTo>
                  <a:pt x="213884" y="412817"/>
                </a:lnTo>
                <a:lnTo>
                  <a:pt x="212163" y="412964"/>
                </a:lnTo>
                <a:lnTo>
                  <a:pt x="210891" y="412376"/>
                </a:lnTo>
                <a:lnTo>
                  <a:pt x="209543" y="411852"/>
                </a:lnTo>
                <a:lnTo>
                  <a:pt x="207821" y="411624"/>
                </a:lnTo>
                <a:lnTo>
                  <a:pt x="206325" y="411247"/>
                </a:lnTo>
                <a:lnTo>
                  <a:pt x="204453" y="411247"/>
                </a:lnTo>
                <a:lnTo>
                  <a:pt x="202957" y="411624"/>
                </a:lnTo>
                <a:lnTo>
                  <a:pt x="201608" y="412147"/>
                </a:lnTo>
                <a:lnTo>
                  <a:pt x="200486" y="412899"/>
                </a:lnTo>
                <a:lnTo>
                  <a:pt x="199513" y="413798"/>
                </a:lnTo>
                <a:lnTo>
                  <a:pt x="198390" y="414550"/>
                </a:lnTo>
                <a:lnTo>
                  <a:pt x="197641" y="415597"/>
                </a:lnTo>
                <a:lnTo>
                  <a:pt x="196668" y="416562"/>
                </a:lnTo>
                <a:lnTo>
                  <a:pt x="195547" y="417232"/>
                </a:lnTo>
                <a:lnTo>
                  <a:pt x="194423" y="417984"/>
                </a:lnTo>
                <a:lnTo>
                  <a:pt x="193225" y="418736"/>
                </a:lnTo>
                <a:lnTo>
                  <a:pt x="191952" y="419260"/>
                </a:lnTo>
                <a:lnTo>
                  <a:pt x="190381" y="419636"/>
                </a:lnTo>
                <a:lnTo>
                  <a:pt x="188735" y="419783"/>
                </a:lnTo>
                <a:lnTo>
                  <a:pt x="187013" y="420012"/>
                </a:lnTo>
                <a:lnTo>
                  <a:pt x="185291" y="420159"/>
                </a:lnTo>
                <a:lnTo>
                  <a:pt x="183419" y="420159"/>
                </a:lnTo>
                <a:lnTo>
                  <a:pt x="181697" y="419930"/>
                </a:lnTo>
                <a:lnTo>
                  <a:pt x="179826" y="419930"/>
                </a:lnTo>
                <a:lnTo>
                  <a:pt x="177956" y="419930"/>
                </a:lnTo>
                <a:lnTo>
                  <a:pt x="176234" y="419701"/>
                </a:lnTo>
                <a:lnTo>
                  <a:pt x="174362" y="419701"/>
                </a:lnTo>
                <a:lnTo>
                  <a:pt x="172416" y="419636"/>
                </a:lnTo>
                <a:lnTo>
                  <a:pt x="170769" y="419865"/>
                </a:lnTo>
                <a:lnTo>
                  <a:pt x="168824" y="419783"/>
                </a:lnTo>
                <a:lnTo>
                  <a:pt x="166951" y="419783"/>
                </a:lnTo>
                <a:lnTo>
                  <a:pt x="165081" y="419783"/>
                </a:lnTo>
                <a:lnTo>
                  <a:pt x="163359" y="419636"/>
                </a:lnTo>
                <a:lnTo>
                  <a:pt x="161712" y="419407"/>
                </a:lnTo>
                <a:lnTo>
                  <a:pt x="159991" y="419178"/>
                </a:lnTo>
                <a:lnTo>
                  <a:pt x="158118" y="419178"/>
                </a:lnTo>
                <a:lnTo>
                  <a:pt x="156398" y="418965"/>
                </a:lnTo>
                <a:lnTo>
                  <a:pt x="154526" y="418965"/>
                </a:lnTo>
                <a:lnTo>
                  <a:pt x="152580" y="418965"/>
                </a:lnTo>
                <a:lnTo>
                  <a:pt x="150708" y="418965"/>
                </a:lnTo>
                <a:lnTo>
                  <a:pt x="148837" y="418884"/>
                </a:lnTo>
                <a:lnTo>
                  <a:pt x="147116" y="419112"/>
                </a:lnTo>
                <a:lnTo>
                  <a:pt x="145245" y="419112"/>
                </a:lnTo>
                <a:lnTo>
                  <a:pt x="143523" y="419260"/>
                </a:lnTo>
                <a:lnTo>
                  <a:pt x="141651" y="419260"/>
                </a:lnTo>
                <a:lnTo>
                  <a:pt x="139931" y="419407"/>
                </a:lnTo>
                <a:lnTo>
                  <a:pt x="138283" y="419554"/>
                </a:lnTo>
                <a:lnTo>
                  <a:pt x="137012" y="419865"/>
                </a:lnTo>
                <a:lnTo>
                  <a:pt x="136711" y="419930"/>
                </a:lnTo>
                <a:lnTo>
                  <a:pt x="135215" y="420306"/>
                </a:lnTo>
                <a:lnTo>
                  <a:pt x="133718" y="420682"/>
                </a:lnTo>
                <a:lnTo>
                  <a:pt x="132594" y="421353"/>
                </a:lnTo>
                <a:lnTo>
                  <a:pt x="131397" y="422105"/>
                </a:lnTo>
                <a:lnTo>
                  <a:pt x="130648" y="423233"/>
                </a:lnTo>
                <a:lnTo>
                  <a:pt x="130274" y="424721"/>
                </a:lnTo>
                <a:lnTo>
                  <a:pt x="130050" y="426372"/>
                </a:lnTo>
                <a:lnTo>
                  <a:pt x="129675" y="427795"/>
                </a:lnTo>
                <a:lnTo>
                  <a:pt x="129075" y="429136"/>
                </a:lnTo>
                <a:lnTo>
                  <a:pt x="128552" y="430411"/>
                </a:lnTo>
                <a:lnTo>
                  <a:pt x="127730" y="431539"/>
                </a:lnTo>
                <a:lnTo>
                  <a:pt x="126830" y="432439"/>
                </a:lnTo>
                <a:lnTo>
                  <a:pt x="125483" y="432962"/>
                </a:lnTo>
                <a:lnTo>
                  <a:pt x="123987" y="433338"/>
                </a:lnTo>
                <a:lnTo>
                  <a:pt x="122265" y="433485"/>
                </a:lnTo>
                <a:lnTo>
                  <a:pt x="120543" y="433714"/>
                </a:lnTo>
                <a:lnTo>
                  <a:pt x="119047" y="434008"/>
                </a:lnTo>
                <a:lnTo>
                  <a:pt x="117698" y="434597"/>
                </a:lnTo>
                <a:lnTo>
                  <a:pt x="116800" y="435496"/>
                </a:lnTo>
                <a:lnTo>
                  <a:pt x="115604" y="436249"/>
                </a:lnTo>
                <a:lnTo>
                  <a:pt x="114855" y="437295"/>
                </a:lnTo>
                <a:lnTo>
                  <a:pt x="113731" y="438047"/>
                </a:lnTo>
                <a:lnTo>
                  <a:pt x="112758" y="438946"/>
                </a:lnTo>
                <a:lnTo>
                  <a:pt x="111411" y="439552"/>
                </a:lnTo>
                <a:lnTo>
                  <a:pt x="110288" y="440222"/>
                </a:lnTo>
                <a:lnTo>
                  <a:pt x="109166" y="440974"/>
                </a:lnTo>
                <a:lnTo>
                  <a:pt x="108193" y="441939"/>
                </a:lnTo>
                <a:lnTo>
                  <a:pt x="107294" y="442838"/>
                </a:lnTo>
                <a:lnTo>
                  <a:pt x="106471" y="443885"/>
                </a:lnTo>
                <a:lnTo>
                  <a:pt x="106097" y="445389"/>
                </a:lnTo>
                <a:lnTo>
                  <a:pt x="105722" y="446877"/>
                </a:lnTo>
                <a:lnTo>
                  <a:pt x="105348" y="448381"/>
                </a:lnTo>
                <a:lnTo>
                  <a:pt x="104375" y="449281"/>
                </a:lnTo>
                <a:lnTo>
                  <a:pt x="103252" y="450033"/>
                </a:lnTo>
                <a:lnTo>
                  <a:pt x="101756" y="450327"/>
                </a:lnTo>
                <a:lnTo>
                  <a:pt x="100183" y="450327"/>
                </a:lnTo>
                <a:lnTo>
                  <a:pt x="98911" y="449804"/>
                </a:lnTo>
                <a:lnTo>
                  <a:pt x="97938" y="448823"/>
                </a:lnTo>
                <a:lnTo>
                  <a:pt x="97040" y="447923"/>
                </a:lnTo>
                <a:lnTo>
                  <a:pt x="95917" y="447188"/>
                </a:lnTo>
                <a:lnTo>
                  <a:pt x="94569" y="446583"/>
                </a:lnTo>
                <a:lnTo>
                  <a:pt x="92848" y="446435"/>
                </a:lnTo>
                <a:lnTo>
                  <a:pt x="90977" y="446354"/>
                </a:lnTo>
                <a:lnTo>
                  <a:pt x="89479" y="446354"/>
                </a:lnTo>
                <a:lnTo>
                  <a:pt x="87757" y="446583"/>
                </a:lnTo>
                <a:lnTo>
                  <a:pt x="85887" y="446501"/>
                </a:lnTo>
                <a:lnTo>
                  <a:pt x="84015" y="446501"/>
                </a:lnTo>
                <a:lnTo>
                  <a:pt x="82069" y="446501"/>
                </a:lnTo>
                <a:lnTo>
                  <a:pt x="80198" y="446501"/>
                </a:lnTo>
                <a:lnTo>
                  <a:pt x="78326" y="446501"/>
                </a:lnTo>
                <a:lnTo>
                  <a:pt x="76604" y="446648"/>
                </a:lnTo>
                <a:lnTo>
                  <a:pt x="74882" y="446811"/>
                </a:lnTo>
                <a:lnTo>
                  <a:pt x="73236" y="447024"/>
                </a:lnTo>
                <a:lnTo>
                  <a:pt x="71514" y="447188"/>
                </a:lnTo>
                <a:lnTo>
                  <a:pt x="69792" y="447335"/>
                </a:lnTo>
                <a:lnTo>
                  <a:pt x="68146" y="447482"/>
                </a:lnTo>
                <a:lnTo>
                  <a:pt x="66574" y="447858"/>
                </a:lnTo>
                <a:lnTo>
                  <a:pt x="65302" y="448381"/>
                </a:lnTo>
                <a:lnTo>
                  <a:pt x="64104" y="449133"/>
                </a:lnTo>
                <a:lnTo>
                  <a:pt x="63206" y="450033"/>
                </a:lnTo>
                <a:lnTo>
                  <a:pt x="62009" y="450768"/>
                </a:lnTo>
                <a:lnTo>
                  <a:pt x="60886" y="451521"/>
                </a:lnTo>
                <a:lnTo>
                  <a:pt x="59762" y="452273"/>
                </a:lnTo>
                <a:lnTo>
                  <a:pt x="58639" y="453025"/>
                </a:lnTo>
                <a:lnTo>
                  <a:pt x="57293" y="453548"/>
                </a:lnTo>
                <a:lnTo>
                  <a:pt x="55944" y="454071"/>
                </a:lnTo>
                <a:lnTo>
                  <a:pt x="55047" y="454971"/>
                </a:lnTo>
                <a:lnTo>
                  <a:pt x="54074" y="455935"/>
                </a:lnTo>
                <a:lnTo>
                  <a:pt x="53327" y="456982"/>
                </a:lnTo>
                <a:lnTo>
                  <a:pt x="52502" y="458110"/>
                </a:lnTo>
                <a:lnTo>
                  <a:pt x="51978" y="459386"/>
                </a:lnTo>
                <a:lnTo>
                  <a:pt x="51230" y="460497"/>
                </a:lnTo>
                <a:lnTo>
                  <a:pt x="50406" y="461626"/>
                </a:lnTo>
                <a:lnTo>
                  <a:pt x="49508" y="462525"/>
                </a:lnTo>
                <a:lnTo>
                  <a:pt x="48310" y="463277"/>
                </a:lnTo>
                <a:lnTo>
                  <a:pt x="47187" y="464029"/>
                </a:lnTo>
                <a:lnTo>
                  <a:pt x="46065" y="464765"/>
                </a:lnTo>
                <a:lnTo>
                  <a:pt x="44942" y="465452"/>
                </a:lnTo>
                <a:lnTo>
                  <a:pt x="43820" y="466188"/>
                </a:lnTo>
                <a:lnTo>
                  <a:pt x="42471" y="466711"/>
                </a:lnTo>
                <a:lnTo>
                  <a:pt x="40975" y="467087"/>
                </a:lnTo>
                <a:lnTo>
                  <a:pt x="39403" y="467463"/>
                </a:lnTo>
                <a:lnTo>
                  <a:pt x="37755" y="467610"/>
                </a:lnTo>
                <a:lnTo>
                  <a:pt x="35809" y="467610"/>
                </a:lnTo>
                <a:lnTo>
                  <a:pt x="34163" y="467398"/>
                </a:lnTo>
                <a:lnTo>
                  <a:pt x="32292" y="467398"/>
                </a:lnTo>
                <a:lnTo>
                  <a:pt x="30345" y="467398"/>
                </a:lnTo>
                <a:lnTo>
                  <a:pt x="28474" y="467398"/>
                </a:lnTo>
                <a:lnTo>
                  <a:pt x="26978" y="467022"/>
                </a:lnTo>
                <a:lnTo>
                  <a:pt x="25855" y="466270"/>
                </a:lnTo>
                <a:lnTo>
                  <a:pt x="25256" y="464994"/>
                </a:lnTo>
                <a:lnTo>
                  <a:pt x="25106" y="463277"/>
                </a:lnTo>
                <a:lnTo>
                  <a:pt x="24731" y="461773"/>
                </a:lnTo>
                <a:lnTo>
                  <a:pt x="24208" y="460497"/>
                </a:lnTo>
                <a:lnTo>
                  <a:pt x="23085" y="459762"/>
                </a:lnTo>
                <a:lnTo>
                  <a:pt x="21738" y="459238"/>
                </a:lnTo>
                <a:lnTo>
                  <a:pt x="20016" y="459386"/>
                </a:lnTo>
                <a:lnTo>
                  <a:pt x="18520" y="459762"/>
                </a:lnTo>
                <a:lnTo>
                  <a:pt x="17022" y="459762"/>
                </a:lnTo>
                <a:lnTo>
                  <a:pt x="15674" y="459157"/>
                </a:lnTo>
                <a:lnTo>
                  <a:pt x="14777" y="458176"/>
                </a:lnTo>
                <a:lnTo>
                  <a:pt x="13804" y="457293"/>
                </a:lnTo>
                <a:lnTo>
                  <a:pt x="13055" y="456164"/>
                </a:lnTo>
                <a:lnTo>
                  <a:pt x="12306" y="455036"/>
                </a:lnTo>
                <a:lnTo>
                  <a:pt x="11408" y="454137"/>
                </a:lnTo>
                <a:lnTo>
                  <a:pt x="10061" y="453548"/>
                </a:lnTo>
                <a:lnTo>
                  <a:pt x="8938" y="453172"/>
                </a:lnTo>
                <a:lnTo>
                  <a:pt x="7216" y="453025"/>
                </a:lnTo>
                <a:lnTo>
                  <a:pt x="5718" y="453319"/>
                </a:lnTo>
                <a:lnTo>
                  <a:pt x="4372" y="453924"/>
                </a:lnTo>
                <a:lnTo>
                  <a:pt x="3099" y="454448"/>
                </a:lnTo>
                <a:lnTo>
                  <a:pt x="2279" y="454954"/>
                </a:lnTo>
                <a:lnTo>
                  <a:pt x="1902" y="455183"/>
                </a:lnTo>
                <a:lnTo>
                  <a:pt x="1002" y="456083"/>
                </a:lnTo>
                <a:lnTo>
                  <a:pt x="404" y="457358"/>
                </a:lnTo>
                <a:lnTo>
                  <a:pt x="180" y="458715"/>
                </a:lnTo>
                <a:lnTo>
                  <a:pt x="554" y="460121"/>
                </a:lnTo>
                <a:lnTo>
                  <a:pt x="929" y="461626"/>
                </a:lnTo>
                <a:lnTo>
                  <a:pt x="1527" y="462966"/>
                </a:lnTo>
                <a:lnTo>
                  <a:pt x="2051" y="464242"/>
                </a:lnTo>
                <a:lnTo>
                  <a:pt x="2276" y="464716"/>
                </a:lnTo>
                <a:lnTo>
                  <a:pt x="2651" y="465517"/>
                </a:lnTo>
                <a:lnTo>
                  <a:pt x="2764" y="466760"/>
                </a:lnTo>
                <a:lnTo>
                  <a:pt x="10831" y="463523"/>
                </a:lnTo>
                <a:lnTo>
                  <a:pt x="12200" y="464847"/>
                </a:lnTo>
                <a:lnTo>
                  <a:pt x="13098" y="464961"/>
                </a:lnTo>
                <a:lnTo>
                  <a:pt x="14371" y="465141"/>
                </a:lnTo>
                <a:lnTo>
                  <a:pt x="16206" y="466809"/>
                </a:lnTo>
                <a:lnTo>
                  <a:pt x="18426" y="470848"/>
                </a:lnTo>
                <a:lnTo>
                  <a:pt x="21793" y="473562"/>
                </a:lnTo>
                <a:lnTo>
                  <a:pt x="22300" y="474772"/>
                </a:lnTo>
                <a:lnTo>
                  <a:pt x="23327" y="477225"/>
                </a:lnTo>
                <a:lnTo>
                  <a:pt x="24844" y="478304"/>
                </a:lnTo>
                <a:lnTo>
                  <a:pt x="29194" y="481378"/>
                </a:lnTo>
                <a:lnTo>
                  <a:pt x="30605" y="485057"/>
                </a:lnTo>
                <a:lnTo>
                  <a:pt x="31274" y="486790"/>
                </a:lnTo>
                <a:lnTo>
                  <a:pt x="31726" y="487101"/>
                </a:lnTo>
                <a:lnTo>
                  <a:pt x="32397" y="487542"/>
                </a:lnTo>
                <a:lnTo>
                  <a:pt x="32659" y="487510"/>
                </a:lnTo>
                <a:lnTo>
                  <a:pt x="33720" y="487313"/>
                </a:lnTo>
                <a:lnTo>
                  <a:pt x="35808" y="486218"/>
                </a:lnTo>
                <a:lnTo>
                  <a:pt x="36081" y="486218"/>
                </a:lnTo>
                <a:lnTo>
                  <a:pt x="37443" y="486185"/>
                </a:lnTo>
                <a:lnTo>
                  <a:pt x="39631" y="487510"/>
                </a:lnTo>
                <a:lnTo>
                  <a:pt x="44462" y="488425"/>
                </a:lnTo>
                <a:lnTo>
                  <a:pt x="49260" y="492382"/>
                </a:lnTo>
                <a:lnTo>
                  <a:pt x="51427" y="495555"/>
                </a:lnTo>
                <a:lnTo>
                  <a:pt x="49700" y="503730"/>
                </a:lnTo>
                <a:lnTo>
                  <a:pt x="51181" y="506101"/>
                </a:lnTo>
                <a:lnTo>
                  <a:pt x="51570" y="507605"/>
                </a:lnTo>
                <a:lnTo>
                  <a:pt x="51727" y="508227"/>
                </a:lnTo>
                <a:lnTo>
                  <a:pt x="51964" y="509143"/>
                </a:lnTo>
                <a:lnTo>
                  <a:pt x="53385" y="511448"/>
                </a:lnTo>
                <a:lnTo>
                  <a:pt x="52950" y="512217"/>
                </a:lnTo>
                <a:lnTo>
                  <a:pt x="52615" y="512805"/>
                </a:lnTo>
                <a:lnTo>
                  <a:pt x="52793" y="513165"/>
                </a:lnTo>
                <a:lnTo>
                  <a:pt x="52985" y="513557"/>
                </a:lnTo>
                <a:lnTo>
                  <a:pt x="54813" y="513083"/>
                </a:lnTo>
                <a:lnTo>
                  <a:pt x="56742" y="514833"/>
                </a:lnTo>
                <a:lnTo>
                  <a:pt x="57660" y="517138"/>
                </a:lnTo>
                <a:lnTo>
                  <a:pt x="58065" y="517122"/>
                </a:lnTo>
                <a:lnTo>
                  <a:pt x="59484" y="517040"/>
                </a:lnTo>
                <a:lnTo>
                  <a:pt x="62240" y="520016"/>
                </a:lnTo>
                <a:lnTo>
                  <a:pt x="63893" y="521798"/>
                </a:lnTo>
                <a:lnTo>
                  <a:pt x="64624" y="529304"/>
                </a:lnTo>
                <a:lnTo>
                  <a:pt x="65198" y="532067"/>
                </a:lnTo>
                <a:lnTo>
                  <a:pt x="65577" y="533898"/>
                </a:lnTo>
                <a:lnTo>
                  <a:pt x="66103" y="534405"/>
                </a:lnTo>
                <a:lnTo>
                  <a:pt x="67132" y="535403"/>
                </a:lnTo>
                <a:lnTo>
                  <a:pt x="69297" y="536531"/>
                </a:lnTo>
                <a:lnTo>
                  <a:pt x="70755" y="537299"/>
                </a:lnTo>
                <a:lnTo>
                  <a:pt x="72510" y="537757"/>
                </a:lnTo>
                <a:lnTo>
                  <a:pt x="74528" y="537152"/>
                </a:lnTo>
                <a:lnTo>
                  <a:pt x="76326" y="539278"/>
                </a:lnTo>
                <a:lnTo>
                  <a:pt x="76882" y="540570"/>
                </a:lnTo>
                <a:lnTo>
                  <a:pt x="77104" y="542646"/>
                </a:lnTo>
                <a:lnTo>
                  <a:pt x="75999" y="545720"/>
                </a:lnTo>
                <a:lnTo>
                  <a:pt x="76051" y="546718"/>
                </a:lnTo>
                <a:lnTo>
                  <a:pt x="76987" y="547290"/>
                </a:lnTo>
                <a:lnTo>
                  <a:pt x="77719" y="549154"/>
                </a:lnTo>
                <a:lnTo>
                  <a:pt x="77276" y="549530"/>
                </a:lnTo>
                <a:lnTo>
                  <a:pt x="77750" y="550871"/>
                </a:lnTo>
                <a:lnTo>
                  <a:pt x="78126" y="551950"/>
                </a:lnTo>
                <a:lnTo>
                  <a:pt x="78061" y="552539"/>
                </a:lnTo>
                <a:lnTo>
                  <a:pt x="77987" y="553193"/>
                </a:lnTo>
                <a:lnTo>
                  <a:pt x="77155" y="554550"/>
                </a:lnTo>
                <a:lnTo>
                  <a:pt x="75340" y="553896"/>
                </a:lnTo>
                <a:lnTo>
                  <a:pt x="72384" y="554125"/>
                </a:lnTo>
                <a:lnTo>
                  <a:pt x="71810" y="554910"/>
                </a:lnTo>
                <a:lnTo>
                  <a:pt x="72778" y="556528"/>
                </a:lnTo>
                <a:lnTo>
                  <a:pt x="73228" y="557281"/>
                </a:lnTo>
                <a:lnTo>
                  <a:pt x="72197" y="558360"/>
                </a:lnTo>
                <a:lnTo>
                  <a:pt x="71447" y="559128"/>
                </a:lnTo>
                <a:lnTo>
                  <a:pt x="71247" y="560126"/>
                </a:lnTo>
                <a:lnTo>
                  <a:pt x="71754" y="562726"/>
                </a:lnTo>
                <a:lnTo>
                  <a:pt x="71959" y="563788"/>
                </a:lnTo>
                <a:lnTo>
                  <a:pt x="71946" y="564884"/>
                </a:lnTo>
                <a:lnTo>
                  <a:pt x="71934" y="565947"/>
                </a:lnTo>
                <a:lnTo>
                  <a:pt x="71418" y="571523"/>
                </a:lnTo>
                <a:lnTo>
                  <a:pt x="75191" y="578848"/>
                </a:lnTo>
                <a:lnTo>
                  <a:pt x="80326" y="583132"/>
                </a:lnTo>
                <a:lnTo>
                  <a:pt x="83920" y="586370"/>
                </a:lnTo>
                <a:lnTo>
                  <a:pt x="85720" y="589002"/>
                </a:lnTo>
                <a:lnTo>
                  <a:pt x="87265" y="592452"/>
                </a:lnTo>
                <a:lnTo>
                  <a:pt x="87133" y="596703"/>
                </a:lnTo>
                <a:lnTo>
                  <a:pt x="87107" y="597537"/>
                </a:lnTo>
                <a:lnTo>
                  <a:pt x="85663" y="600579"/>
                </a:lnTo>
                <a:lnTo>
                  <a:pt x="82000" y="604340"/>
                </a:lnTo>
                <a:lnTo>
                  <a:pt x="80558" y="607871"/>
                </a:lnTo>
                <a:lnTo>
                  <a:pt x="80586" y="619464"/>
                </a:lnTo>
                <a:lnTo>
                  <a:pt x="81374" y="627019"/>
                </a:lnTo>
                <a:lnTo>
                  <a:pt x="91121" y="632693"/>
                </a:lnTo>
                <a:lnTo>
                  <a:pt x="96425" y="636568"/>
                </a:lnTo>
                <a:lnTo>
                  <a:pt x="97720" y="642618"/>
                </a:lnTo>
                <a:lnTo>
                  <a:pt x="101061" y="646542"/>
                </a:lnTo>
                <a:lnTo>
                  <a:pt x="102946" y="649649"/>
                </a:lnTo>
                <a:lnTo>
                  <a:pt x="104557" y="652118"/>
                </a:lnTo>
                <a:lnTo>
                  <a:pt x="104194" y="652903"/>
                </a:lnTo>
                <a:lnTo>
                  <a:pt x="104303" y="654047"/>
                </a:lnTo>
                <a:lnTo>
                  <a:pt x="104360" y="654636"/>
                </a:lnTo>
                <a:lnTo>
                  <a:pt x="105404" y="656696"/>
                </a:lnTo>
                <a:lnTo>
                  <a:pt x="105364" y="657203"/>
                </a:lnTo>
                <a:lnTo>
                  <a:pt x="105328" y="657694"/>
                </a:lnTo>
                <a:lnTo>
                  <a:pt x="103886" y="658413"/>
                </a:lnTo>
                <a:lnTo>
                  <a:pt x="116745" y="670317"/>
                </a:lnTo>
                <a:lnTo>
                  <a:pt x="118545" y="672949"/>
                </a:lnTo>
                <a:lnTo>
                  <a:pt x="122801" y="675729"/>
                </a:lnTo>
                <a:lnTo>
                  <a:pt x="123308" y="674519"/>
                </a:lnTo>
                <a:lnTo>
                  <a:pt x="124350" y="674127"/>
                </a:lnTo>
                <a:lnTo>
                  <a:pt x="126853" y="673636"/>
                </a:lnTo>
                <a:lnTo>
                  <a:pt x="129770" y="672737"/>
                </a:lnTo>
                <a:lnTo>
                  <a:pt x="132903" y="672459"/>
                </a:lnTo>
                <a:lnTo>
                  <a:pt x="135727" y="672459"/>
                </a:lnTo>
                <a:lnTo>
                  <a:pt x="138333" y="671772"/>
                </a:lnTo>
                <a:lnTo>
                  <a:pt x="142506" y="670971"/>
                </a:lnTo>
                <a:lnTo>
                  <a:pt x="144275" y="670284"/>
                </a:lnTo>
                <a:lnTo>
                  <a:pt x="146570" y="669794"/>
                </a:lnTo>
                <a:lnTo>
                  <a:pt x="149070" y="669091"/>
                </a:lnTo>
                <a:lnTo>
                  <a:pt x="154575" y="668306"/>
                </a:lnTo>
                <a:lnTo>
                  <a:pt x="155756" y="669254"/>
                </a:lnTo>
                <a:lnTo>
                  <a:pt x="158630" y="670104"/>
                </a:lnTo>
                <a:lnTo>
                  <a:pt x="163058" y="672197"/>
                </a:lnTo>
                <a:lnTo>
                  <a:pt x="165661" y="674764"/>
                </a:lnTo>
                <a:lnTo>
                  <a:pt x="168479" y="675108"/>
                </a:lnTo>
                <a:lnTo>
                  <a:pt x="170277" y="676743"/>
                </a:lnTo>
                <a:lnTo>
                  <a:pt x="175156" y="682695"/>
                </a:lnTo>
                <a:lnTo>
                  <a:pt x="177245" y="686129"/>
                </a:lnTo>
                <a:lnTo>
                  <a:pt x="177845" y="688254"/>
                </a:lnTo>
                <a:lnTo>
                  <a:pt x="177727" y="690298"/>
                </a:lnTo>
                <a:lnTo>
                  <a:pt x="177683" y="691034"/>
                </a:lnTo>
                <a:lnTo>
                  <a:pt x="177933" y="691165"/>
                </a:lnTo>
                <a:lnTo>
                  <a:pt x="178710" y="691541"/>
                </a:lnTo>
                <a:lnTo>
                  <a:pt x="179385" y="691884"/>
                </a:lnTo>
                <a:lnTo>
                  <a:pt x="180114" y="692244"/>
                </a:lnTo>
                <a:lnTo>
                  <a:pt x="181010" y="693241"/>
                </a:lnTo>
                <a:lnTo>
                  <a:pt x="181906" y="694255"/>
                </a:lnTo>
                <a:lnTo>
                  <a:pt x="182384" y="694337"/>
                </a:lnTo>
                <a:lnTo>
                  <a:pt x="182730" y="694386"/>
                </a:lnTo>
                <a:lnTo>
                  <a:pt x="183846" y="694582"/>
                </a:lnTo>
                <a:lnTo>
                  <a:pt x="184022" y="694517"/>
                </a:lnTo>
                <a:lnTo>
                  <a:pt x="185674" y="693928"/>
                </a:lnTo>
                <a:lnTo>
                  <a:pt x="186400" y="694321"/>
                </a:lnTo>
                <a:lnTo>
                  <a:pt x="186774" y="694533"/>
                </a:lnTo>
                <a:lnTo>
                  <a:pt x="187168" y="694746"/>
                </a:lnTo>
                <a:lnTo>
                  <a:pt x="187765" y="694664"/>
                </a:lnTo>
                <a:lnTo>
                  <a:pt x="189618" y="694402"/>
                </a:lnTo>
                <a:lnTo>
                  <a:pt x="190816" y="694811"/>
                </a:lnTo>
                <a:lnTo>
                  <a:pt x="191006" y="694876"/>
                </a:lnTo>
                <a:lnTo>
                  <a:pt x="191554" y="695056"/>
                </a:lnTo>
                <a:lnTo>
                  <a:pt x="191818" y="694876"/>
                </a:lnTo>
                <a:lnTo>
                  <a:pt x="192183" y="694647"/>
                </a:lnTo>
                <a:lnTo>
                  <a:pt x="193135" y="694010"/>
                </a:lnTo>
                <a:lnTo>
                  <a:pt x="194534" y="694075"/>
                </a:lnTo>
                <a:lnTo>
                  <a:pt x="194953" y="694108"/>
                </a:lnTo>
                <a:lnTo>
                  <a:pt x="195658" y="692931"/>
                </a:lnTo>
                <a:lnTo>
                  <a:pt x="195620" y="691018"/>
                </a:lnTo>
                <a:lnTo>
                  <a:pt x="196133" y="690216"/>
                </a:lnTo>
                <a:lnTo>
                  <a:pt x="196889" y="690036"/>
                </a:lnTo>
                <a:lnTo>
                  <a:pt x="197525" y="690282"/>
                </a:lnTo>
                <a:lnTo>
                  <a:pt x="197706" y="690347"/>
                </a:lnTo>
                <a:lnTo>
                  <a:pt x="197886" y="690429"/>
                </a:lnTo>
                <a:lnTo>
                  <a:pt x="198163" y="688434"/>
                </a:lnTo>
                <a:lnTo>
                  <a:pt x="197502" y="687649"/>
                </a:lnTo>
                <a:lnTo>
                  <a:pt x="197106" y="687142"/>
                </a:lnTo>
                <a:lnTo>
                  <a:pt x="196938" y="686194"/>
                </a:lnTo>
                <a:lnTo>
                  <a:pt x="197393" y="685082"/>
                </a:lnTo>
                <a:lnTo>
                  <a:pt x="199803" y="683071"/>
                </a:lnTo>
                <a:lnTo>
                  <a:pt x="198933" y="682433"/>
                </a:lnTo>
                <a:lnTo>
                  <a:pt x="199119" y="682041"/>
                </a:lnTo>
                <a:lnTo>
                  <a:pt x="199451" y="681321"/>
                </a:lnTo>
                <a:lnTo>
                  <a:pt x="200159" y="679784"/>
                </a:lnTo>
                <a:lnTo>
                  <a:pt x="200697" y="679588"/>
                </a:lnTo>
                <a:lnTo>
                  <a:pt x="201610" y="679245"/>
                </a:lnTo>
                <a:lnTo>
                  <a:pt x="201664" y="679065"/>
                </a:lnTo>
                <a:lnTo>
                  <a:pt x="201860" y="678411"/>
                </a:lnTo>
                <a:lnTo>
                  <a:pt x="202069" y="677708"/>
                </a:lnTo>
                <a:lnTo>
                  <a:pt x="204700" y="676301"/>
                </a:lnTo>
                <a:lnTo>
                  <a:pt x="205795" y="675827"/>
                </a:lnTo>
                <a:lnTo>
                  <a:pt x="206665" y="676400"/>
                </a:lnTo>
                <a:lnTo>
                  <a:pt x="208305" y="675745"/>
                </a:lnTo>
                <a:lnTo>
                  <a:pt x="208528" y="673195"/>
                </a:lnTo>
                <a:lnTo>
                  <a:pt x="209244" y="670791"/>
                </a:lnTo>
                <a:lnTo>
                  <a:pt x="210048" y="668077"/>
                </a:lnTo>
                <a:lnTo>
                  <a:pt x="210104" y="667897"/>
                </a:lnTo>
                <a:lnTo>
                  <a:pt x="209689" y="666098"/>
                </a:lnTo>
                <a:lnTo>
                  <a:pt x="210228" y="665052"/>
                </a:lnTo>
                <a:lnTo>
                  <a:pt x="210462" y="664610"/>
                </a:lnTo>
                <a:lnTo>
                  <a:pt x="211906" y="664512"/>
                </a:lnTo>
                <a:lnTo>
                  <a:pt x="212181" y="664251"/>
                </a:lnTo>
                <a:lnTo>
                  <a:pt x="212594" y="663842"/>
                </a:lnTo>
                <a:lnTo>
                  <a:pt x="212732" y="663711"/>
                </a:lnTo>
                <a:lnTo>
                  <a:pt x="213793" y="663727"/>
                </a:lnTo>
                <a:lnTo>
                  <a:pt x="214308" y="663171"/>
                </a:lnTo>
                <a:lnTo>
                  <a:pt x="217866" y="655813"/>
                </a:lnTo>
                <a:lnTo>
                  <a:pt x="218003" y="655225"/>
                </a:lnTo>
                <a:lnTo>
                  <a:pt x="218723" y="652200"/>
                </a:lnTo>
                <a:lnTo>
                  <a:pt x="220765" y="649682"/>
                </a:lnTo>
                <a:lnTo>
                  <a:pt x="224364" y="648602"/>
                </a:lnTo>
                <a:lnTo>
                  <a:pt x="225347" y="647801"/>
                </a:lnTo>
                <a:lnTo>
                  <a:pt x="226167" y="646264"/>
                </a:lnTo>
                <a:lnTo>
                  <a:pt x="226274" y="644678"/>
                </a:lnTo>
                <a:lnTo>
                  <a:pt x="225350" y="642356"/>
                </a:lnTo>
                <a:lnTo>
                  <a:pt x="224434" y="640770"/>
                </a:lnTo>
                <a:lnTo>
                  <a:pt x="223386" y="638694"/>
                </a:lnTo>
                <a:lnTo>
                  <a:pt x="221816" y="635881"/>
                </a:lnTo>
                <a:lnTo>
                  <a:pt x="221929" y="634786"/>
                </a:lnTo>
                <a:lnTo>
                  <a:pt x="223048" y="632464"/>
                </a:lnTo>
                <a:lnTo>
                  <a:pt x="224040" y="630273"/>
                </a:lnTo>
                <a:lnTo>
                  <a:pt x="223502" y="628196"/>
                </a:lnTo>
                <a:lnTo>
                  <a:pt x="222695" y="625024"/>
                </a:lnTo>
                <a:lnTo>
                  <a:pt x="222284" y="622947"/>
                </a:lnTo>
                <a:lnTo>
                  <a:pt x="223280" y="621001"/>
                </a:lnTo>
                <a:lnTo>
                  <a:pt x="223759" y="618680"/>
                </a:lnTo>
                <a:lnTo>
                  <a:pt x="223738" y="616963"/>
                </a:lnTo>
                <a:lnTo>
                  <a:pt x="223306" y="613300"/>
                </a:lnTo>
                <a:lnTo>
                  <a:pt x="221864" y="610488"/>
                </a:lnTo>
                <a:lnTo>
                  <a:pt x="220292" y="607561"/>
                </a:lnTo>
                <a:lnTo>
                  <a:pt x="220660" y="606465"/>
                </a:lnTo>
                <a:lnTo>
                  <a:pt x="222690" y="605370"/>
                </a:lnTo>
                <a:lnTo>
                  <a:pt x="226501" y="603914"/>
                </a:lnTo>
                <a:lnTo>
                  <a:pt x="230062" y="602704"/>
                </a:lnTo>
                <a:lnTo>
                  <a:pt x="232855" y="601494"/>
                </a:lnTo>
                <a:lnTo>
                  <a:pt x="234127" y="601118"/>
                </a:lnTo>
                <a:lnTo>
                  <a:pt x="234026" y="603080"/>
                </a:lnTo>
                <a:lnTo>
                  <a:pt x="233663" y="604667"/>
                </a:lnTo>
                <a:lnTo>
                  <a:pt x="233313" y="607103"/>
                </a:lnTo>
                <a:lnTo>
                  <a:pt x="232216" y="611125"/>
                </a:lnTo>
                <a:lnTo>
                  <a:pt x="231478" y="614118"/>
                </a:lnTo>
                <a:lnTo>
                  <a:pt x="231374" y="615033"/>
                </a:lnTo>
                <a:lnTo>
                  <a:pt x="231014" y="616750"/>
                </a:lnTo>
                <a:lnTo>
                  <a:pt x="231176" y="619301"/>
                </a:lnTo>
                <a:lnTo>
                  <a:pt x="232737" y="621508"/>
                </a:lnTo>
                <a:lnTo>
                  <a:pt x="232755" y="622980"/>
                </a:lnTo>
                <a:lnTo>
                  <a:pt x="232911" y="625040"/>
                </a:lnTo>
                <a:lnTo>
                  <a:pt x="232947" y="627738"/>
                </a:lnTo>
                <a:lnTo>
                  <a:pt x="232453" y="629079"/>
                </a:lnTo>
                <a:lnTo>
                  <a:pt x="232229" y="631401"/>
                </a:lnTo>
                <a:lnTo>
                  <a:pt x="232889" y="633101"/>
                </a:lnTo>
                <a:lnTo>
                  <a:pt x="232916" y="635064"/>
                </a:lnTo>
                <a:lnTo>
                  <a:pt x="232559" y="637140"/>
                </a:lnTo>
                <a:lnTo>
                  <a:pt x="231940" y="638481"/>
                </a:lnTo>
                <a:lnTo>
                  <a:pt x="231696" y="639446"/>
                </a:lnTo>
                <a:lnTo>
                  <a:pt x="231091" y="641882"/>
                </a:lnTo>
                <a:lnTo>
                  <a:pt x="230605" y="643844"/>
                </a:lnTo>
                <a:lnTo>
                  <a:pt x="229757" y="647262"/>
                </a:lnTo>
                <a:lnTo>
                  <a:pt x="229837" y="648292"/>
                </a:lnTo>
                <a:lnTo>
                  <a:pt x="229910" y="649207"/>
                </a:lnTo>
                <a:lnTo>
                  <a:pt x="230195" y="651415"/>
                </a:lnTo>
                <a:lnTo>
                  <a:pt x="230998" y="654211"/>
                </a:lnTo>
                <a:lnTo>
                  <a:pt x="232698" y="657269"/>
                </a:lnTo>
                <a:lnTo>
                  <a:pt x="234273" y="660457"/>
                </a:lnTo>
                <a:lnTo>
                  <a:pt x="237272" y="665101"/>
                </a:lnTo>
                <a:lnTo>
                  <a:pt x="239881" y="669254"/>
                </a:lnTo>
                <a:lnTo>
                  <a:pt x="241837" y="672312"/>
                </a:lnTo>
                <a:lnTo>
                  <a:pt x="243793" y="675369"/>
                </a:lnTo>
                <a:lnTo>
                  <a:pt x="245109" y="678296"/>
                </a:lnTo>
                <a:lnTo>
                  <a:pt x="246991" y="681763"/>
                </a:lnTo>
                <a:lnTo>
                  <a:pt x="249896" y="684837"/>
                </a:lnTo>
                <a:lnTo>
                  <a:pt x="251903" y="684804"/>
                </a:lnTo>
                <a:lnTo>
                  <a:pt x="252178" y="684984"/>
                </a:lnTo>
                <a:lnTo>
                  <a:pt x="255696" y="687208"/>
                </a:lnTo>
                <a:lnTo>
                  <a:pt x="262840" y="686406"/>
                </a:lnTo>
                <a:lnTo>
                  <a:pt x="264761" y="686897"/>
                </a:lnTo>
                <a:lnTo>
                  <a:pt x="266429" y="687388"/>
                </a:lnTo>
                <a:lnTo>
                  <a:pt x="269005" y="688990"/>
                </a:lnTo>
                <a:lnTo>
                  <a:pt x="270298" y="689791"/>
                </a:lnTo>
                <a:lnTo>
                  <a:pt x="271192" y="690331"/>
                </a:lnTo>
                <a:lnTo>
                  <a:pt x="273374" y="691067"/>
                </a:lnTo>
                <a:lnTo>
                  <a:pt x="275550" y="691443"/>
                </a:lnTo>
                <a:lnTo>
                  <a:pt x="278102" y="691328"/>
                </a:lnTo>
                <a:lnTo>
                  <a:pt x="280138" y="690723"/>
                </a:lnTo>
                <a:lnTo>
                  <a:pt x="282810" y="690004"/>
                </a:lnTo>
                <a:lnTo>
                  <a:pt x="285111" y="690135"/>
                </a:lnTo>
                <a:lnTo>
                  <a:pt x="285637" y="691345"/>
                </a:lnTo>
                <a:lnTo>
                  <a:pt x="286939" y="693192"/>
                </a:lnTo>
                <a:lnTo>
                  <a:pt x="288232" y="694402"/>
                </a:lnTo>
                <a:lnTo>
                  <a:pt x="289512" y="694664"/>
                </a:lnTo>
                <a:lnTo>
                  <a:pt x="289534" y="696250"/>
                </a:lnTo>
                <a:lnTo>
                  <a:pt x="289686" y="698081"/>
                </a:lnTo>
                <a:lnTo>
                  <a:pt x="288683" y="699537"/>
                </a:lnTo>
                <a:lnTo>
                  <a:pt x="288320" y="701123"/>
                </a:lnTo>
                <a:lnTo>
                  <a:pt x="288227" y="703690"/>
                </a:lnTo>
                <a:lnTo>
                  <a:pt x="287995" y="705521"/>
                </a:lnTo>
                <a:lnTo>
                  <a:pt x="288041" y="708939"/>
                </a:lnTo>
                <a:lnTo>
                  <a:pt x="288064" y="710639"/>
                </a:lnTo>
                <a:lnTo>
                  <a:pt x="288356" y="713451"/>
                </a:lnTo>
                <a:lnTo>
                  <a:pt x="289099" y="715250"/>
                </a:lnTo>
                <a:lnTo>
                  <a:pt x="290197" y="717490"/>
                </a:lnTo>
                <a:lnTo>
                  <a:pt x="291743" y="718471"/>
                </a:lnTo>
                <a:lnTo>
                  <a:pt x="292905" y="719452"/>
                </a:lnTo>
                <a:lnTo>
                  <a:pt x="293937" y="720188"/>
                </a:lnTo>
                <a:lnTo>
                  <a:pt x="294843" y="721153"/>
                </a:lnTo>
                <a:lnTo>
                  <a:pt x="295631" y="722755"/>
                </a:lnTo>
                <a:lnTo>
                  <a:pt x="297389" y="725372"/>
                </a:lnTo>
                <a:lnTo>
                  <a:pt x="297734" y="727268"/>
                </a:lnTo>
                <a:lnTo>
                  <a:pt x="299104" y="729541"/>
                </a:lnTo>
                <a:lnTo>
                  <a:pt x="299639" y="731307"/>
                </a:lnTo>
                <a:lnTo>
                  <a:pt x="300360" y="732713"/>
                </a:lnTo>
                <a:lnTo>
                  <a:pt x="300309" y="733694"/>
                </a:lnTo>
                <a:lnTo>
                  <a:pt x="300065" y="734610"/>
                </a:lnTo>
                <a:lnTo>
                  <a:pt x="299184" y="735509"/>
                </a:lnTo>
                <a:lnTo>
                  <a:pt x="298576" y="736212"/>
                </a:lnTo>
                <a:lnTo>
                  <a:pt x="297923" y="736736"/>
                </a:lnTo>
                <a:lnTo>
                  <a:pt x="297098" y="737095"/>
                </a:lnTo>
                <a:lnTo>
                  <a:pt x="296277" y="737831"/>
                </a:lnTo>
                <a:lnTo>
                  <a:pt x="294627" y="738616"/>
                </a:lnTo>
                <a:lnTo>
                  <a:pt x="293932" y="739221"/>
                </a:lnTo>
                <a:lnTo>
                  <a:pt x="292603" y="740071"/>
                </a:lnTo>
                <a:lnTo>
                  <a:pt x="292039" y="740873"/>
                </a:lnTo>
                <a:lnTo>
                  <a:pt x="290899" y="741543"/>
                </a:lnTo>
                <a:lnTo>
                  <a:pt x="287974" y="742573"/>
                </a:lnTo>
                <a:lnTo>
                  <a:pt x="285050" y="743538"/>
                </a:lnTo>
                <a:lnTo>
                  <a:pt x="281181" y="745484"/>
                </a:lnTo>
                <a:lnTo>
                  <a:pt x="276227" y="747299"/>
                </a:lnTo>
                <a:lnTo>
                  <a:pt x="276054" y="747527"/>
                </a:lnTo>
                <a:lnTo>
                  <a:pt x="274567" y="749441"/>
                </a:lnTo>
                <a:lnTo>
                  <a:pt x="274489" y="750503"/>
                </a:lnTo>
                <a:lnTo>
                  <a:pt x="275707" y="751534"/>
                </a:lnTo>
                <a:lnTo>
                  <a:pt x="276410" y="752139"/>
                </a:lnTo>
                <a:lnTo>
                  <a:pt x="276838" y="752809"/>
                </a:lnTo>
                <a:lnTo>
                  <a:pt x="277635" y="754084"/>
                </a:lnTo>
                <a:lnTo>
                  <a:pt x="279252" y="754967"/>
                </a:lnTo>
                <a:lnTo>
                  <a:pt x="281214" y="757976"/>
                </a:lnTo>
                <a:lnTo>
                  <a:pt x="283444" y="759677"/>
                </a:lnTo>
                <a:lnTo>
                  <a:pt x="286530" y="762996"/>
                </a:lnTo>
                <a:lnTo>
                  <a:pt x="287037" y="766920"/>
                </a:lnTo>
                <a:lnTo>
                  <a:pt x="289619" y="770419"/>
                </a:lnTo>
                <a:lnTo>
                  <a:pt x="287795" y="770681"/>
                </a:lnTo>
                <a:lnTo>
                  <a:pt x="286417" y="770877"/>
                </a:lnTo>
                <a:lnTo>
                  <a:pt x="282511" y="772431"/>
                </a:lnTo>
                <a:lnTo>
                  <a:pt x="281857" y="772398"/>
                </a:lnTo>
                <a:lnTo>
                  <a:pt x="279254" y="772251"/>
                </a:lnTo>
                <a:lnTo>
                  <a:pt x="277604" y="773853"/>
                </a:lnTo>
                <a:lnTo>
                  <a:pt x="277035" y="774213"/>
                </a:lnTo>
                <a:lnTo>
                  <a:pt x="276955" y="775390"/>
                </a:lnTo>
                <a:lnTo>
                  <a:pt x="275982" y="777728"/>
                </a:lnTo>
                <a:lnTo>
                  <a:pt x="277190" y="779151"/>
                </a:lnTo>
                <a:lnTo>
                  <a:pt x="276060" y="781015"/>
                </a:lnTo>
                <a:lnTo>
                  <a:pt x="275776" y="780982"/>
                </a:lnTo>
                <a:lnTo>
                  <a:pt x="274371" y="780868"/>
                </a:lnTo>
                <a:lnTo>
                  <a:pt x="271555" y="783991"/>
                </a:lnTo>
                <a:lnTo>
                  <a:pt x="271062" y="784547"/>
                </a:lnTo>
                <a:lnTo>
                  <a:pt x="268355" y="785430"/>
                </a:lnTo>
                <a:lnTo>
                  <a:pt x="268218" y="785986"/>
                </a:lnTo>
                <a:lnTo>
                  <a:pt x="267824" y="787588"/>
                </a:lnTo>
                <a:lnTo>
                  <a:pt x="267430" y="788128"/>
                </a:lnTo>
                <a:lnTo>
                  <a:pt x="266611" y="789256"/>
                </a:lnTo>
                <a:lnTo>
                  <a:pt x="266215" y="790662"/>
                </a:lnTo>
                <a:lnTo>
                  <a:pt x="265131" y="791954"/>
                </a:lnTo>
                <a:lnTo>
                  <a:pt x="265035" y="794308"/>
                </a:lnTo>
                <a:lnTo>
                  <a:pt x="264397" y="794766"/>
                </a:lnTo>
                <a:lnTo>
                  <a:pt x="264024" y="795044"/>
                </a:lnTo>
                <a:lnTo>
                  <a:pt x="262016" y="795257"/>
                </a:lnTo>
                <a:lnTo>
                  <a:pt x="259923" y="797154"/>
                </a:lnTo>
                <a:lnTo>
                  <a:pt x="259297" y="797088"/>
                </a:lnTo>
                <a:lnTo>
                  <a:pt x="267669" y="802975"/>
                </a:lnTo>
                <a:lnTo>
                  <a:pt x="269309" y="803923"/>
                </a:lnTo>
                <a:lnTo>
                  <a:pt x="270560" y="804283"/>
                </a:lnTo>
                <a:lnTo>
                  <a:pt x="273979" y="804479"/>
                </a:lnTo>
                <a:lnTo>
                  <a:pt x="275506" y="804119"/>
                </a:lnTo>
                <a:lnTo>
                  <a:pt x="278181" y="803629"/>
                </a:lnTo>
                <a:lnTo>
                  <a:pt x="278693" y="803645"/>
                </a:lnTo>
                <a:lnTo>
                  <a:pt x="281494" y="803040"/>
                </a:lnTo>
                <a:lnTo>
                  <a:pt x="284182" y="803531"/>
                </a:lnTo>
                <a:lnTo>
                  <a:pt x="287895" y="804152"/>
                </a:lnTo>
                <a:lnTo>
                  <a:pt x="289179" y="804757"/>
                </a:lnTo>
                <a:lnTo>
                  <a:pt x="290207" y="805247"/>
                </a:lnTo>
                <a:lnTo>
                  <a:pt x="292127" y="805509"/>
                </a:lnTo>
                <a:lnTo>
                  <a:pt x="294810" y="805640"/>
                </a:lnTo>
                <a:lnTo>
                  <a:pt x="298002" y="805525"/>
                </a:lnTo>
                <a:lnTo>
                  <a:pt x="300298" y="805280"/>
                </a:lnTo>
                <a:lnTo>
                  <a:pt x="301956" y="805166"/>
                </a:lnTo>
                <a:lnTo>
                  <a:pt x="305026" y="805542"/>
                </a:lnTo>
                <a:lnTo>
                  <a:pt x="307198" y="805673"/>
                </a:lnTo>
                <a:lnTo>
                  <a:pt x="309000" y="806654"/>
                </a:lnTo>
                <a:lnTo>
                  <a:pt x="311183" y="807635"/>
                </a:lnTo>
                <a:lnTo>
                  <a:pt x="311395" y="807667"/>
                </a:lnTo>
                <a:lnTo>
                  <a:pt x="313487" y="807994"/>
                </a:lnTo>
                <a:lnTo>
                  <a:pt x="314636" y="808011"/>
                </a:lnTo>
                <a:lnTo>
                  <a:pt x="316041" y="808011"/>
                </a:lnTo>
                <a:lnTo>
                  <a:pt x="317950" y="807520"/>
                </a:lnTo>
                <a:lnTo>
                  <a:pt x="320365" y="806670"/>
                </a:lnTo>
                <a:lnTo>
                  <a:pt x="323171" y="806327"/>
                </a:lnTo>
                <a:lnTo>
                  <a:pt x="325464" y="806179"/>
                </a:lnTo>
                <a:lnTo>
                  <a:pt x="327256" y="806179"/>
                </a:lnTo>
                <a:lnTo>
                  <a:pt x="329233" y="806621"/>
                </a:lnTo>
                <a:lnTo>
                  <a:pt x="330492" y="806964"/>
                </a:lnTo>
                <a:lnTo>
                  <a:pt x="333350" y="806376"/>
                </a:lnTo>
                <a:lnTo>
                  <a:pt x="335402" y="805607"/>
                </a:lnTo>
                <a:lnTo>
                  <a:pt x="337014" y="805607"/>
                </a:lnTo>
                <a:lnTo>
                  <a:pt x="338985" y="805607"/>
                </a:lnTo>
                <a:lnTo>
                  <a:pt x="341138" y="805787"/>
                </a:lnTo>
                <a:lnTo>
                  <a:pt x="343383" y="806147"/>
                </a:lnTo>
                <a:lnTo>
                  <a:pt x="345981" y="806147"/>
                </a:lnTo>
                <a:lnTo>
                  <a:pt x="348221" y="806147"/>
                </a:lnTo>
                <a:lnTo>
                  <a:pt x="350823" y="806507"/>
                </a:lnTo>
                <a:lnTo>
                  <a:pt x="352528" y="806686"/>
                </a:lnTo>
                <a:lnTo>
                  <a:pt x="354237" y="807193"/>
                </a:lnTo>
                <a:lnTo>
                  <a:pt x="356299" y="807210"/>
                </a:lnTo>
                <a:lnTo>
                  <a:pt x="358086" y="806948"/>
                </a:lnTo>
                <a:lnTo>
                  <a:pt x="359870" y="806278"/>
                </a:lnTo>
                <a:lnTo>
                  <a:pt x="361744" y="805673"/>
                </a:lnTo>
                <a:lnTo>
                  <a:pt x="363525" y="804822"/>
                </a:lnTo>
                <a:lnTo>
                  <a:pt x="365659" y="803629"/>
                </a:lnTo>
                <a:lnTo>
                  <a:pt x="367975" y="802615"/>
                </a:lnTo>
                <a:lnTo>
                  <a:pt x="369846" y="801846"/>
                </a:lnTo>
                <a:lnTo>
                  <a:pt x="372076" y="801078"/>
                </a:lnTo>
                <a:lnTo>
                  <a:pt x="374576" y="800407"/>
                </a:lnTo>
                <a:lnTo>
                  <a:pt x="375816" y="799296"/>
                </a:lnTo>
                <a:lnTo>
                  <a:pt x="377052" y="797922"/>
                </a:lnTo>
                <a:lnTo>
                  <a:pt x="378731" y="796222"/>
                </a:lnTo>
                <a:lnTo>
                  <a:pt x="380159" y="795698"/>
                </a:lnTo>
                <a:lnTo>
                  <a:pt x="382114" y="794603"/>
                </a:lnTo>
                <a:lnTo>
                  <a:pt x="382492" y="794357"/>
                </a:lnTo>
                <a:lnTo>
                  <a:pt x="383180" y="793916"/>
                </a:lnTo>
                <a:lnTo>
                  <a:pt x="384332" y="792804"/>
                </a:lnTo>
                <a:lnTo>
                  <a:pt x="385116" y="791185"/>
                </a:lnTo>
                <a:lnTo>
                  <a:pt x="385898" y="789289"/>
                </a:lnTo>
                <a:lnTo>
                  <a:pt x="385875" y="787588"/>
                </a:lnTo>
                <a:lnTo>
                  <a:pt x="385133" y="785691"/>
                </a:lnTo>
                <a:lnTo>
                  <a:pt x="384843" y="784154"/>
                </a:lnTo>
                <a:lnTo>
                  <a:pt x="385092" y="782536"/>
                </a:lnTo>
                <a:lnTo>
                  <a:pt x="385064" y="780475"/>
                </a:lnTo>
                <a:lnTo>
                  <a:pt x="385486" y="778497"/>
                </a:lnTo>
                <a:lnTo>
                  <a:pt x="385996" y="776453"/>
                </a:lnTo>
                <a:lnTo>
                  <a:pt x="386246" y="774998"/>
                </a:lnTo>
                <a:lnTo>
                  <a:pt x="386663" y="772692"/>
                </a:lnTo>
                <a:lnTo>
                  <a:pt x="387169" y="770207"/>
                </a:lnTo>
                <a:lnTo>
                  <a:pt x="388143" y="769356"/>
                </a:lnTo>
                <a:lnTo>
                  <a:pt x="390014" y="768588"/>
                </a:lnTo>
                <a:lnTo>
                  <a:pt x="392076" y="768670"/>
                </a:lnTo>
                <a:lnTo>
                  <a:pt x="392726" y="770387"/>
                </a:lnTo>
                <a:lnTo>
                  <a:pt x="393196" y="772103"/>
                </a:lnTo>
                <a:lnTo>
                  <a:pt x="394038" y="774752"/>
                </a:lnTo>
                <a:lnTo>
                  <a:pt x="394697" y="777156"/>
                </a:lnTo>
                <a:lnTo>
                  <a:pt x="395975" y="778955"/>
                </a:lnTo>
                <a:lnTo>
                  <a:pt x="397244" y="780083"/>
                </a:lnTo>
                <a:lnTo>
                  <a:pt x="399049" y="781113"/>
                </a:lnTo>
                <a:lnTo>
                  <a:pt x="401211" y="781980"/>
                </a:lnTo>
                <a:lnTo>
                  <a:pt x="403453" y="782061"/>
                </a:lnTo>
                <a:lnTo>
                  <a:pt x="406411" y="782160"/>
                </a:lnTo>
                <a:lnTo>
                  <a:pt x="407802" y="781881"/>
                </a:lnTo>
                <a:lnTo>
                  <a:pt x="408554" y="781734"/>
                </a:lnTo>
                <a:lnTo>
                  <a:pt x="410346" y="781734"/>
                </a:lnTo>
                <a:lnTo>
                  <a:pt x="412405" y="781489"/>
                </a:lnTo>
                <a:lnTo>
                  <a:pt x="414299" y="782437"/>
                </a:lnTo>
                <a:lnTo>
                  <a:pt x="415206" y="783386"/>
                </a:lnTo>
                <a:lnTo>
                  <a:pt x="416735" y="783729"/>
                </a:lnTo>
                <a:lnTo>
                  <a:pt x="418257" y="783729"/>
                </a:lnTo>
                <a:lnTo>
                  <a:pt x="419865" y="783222"/>
                </a:lnTo>
                <a:lnTo>
                  <a:pt x="421019" y="782536"/>
                </a:lnTo>
                <a:lnTo>
                  <a:pt x="422440" y="781522"/>
                </a:lnTo>
                <a:lnTo>
                  <a:pt x="424222" y="780753"/>
                </a:lnTo>
                <a:lnTo>
                  <a:pt x="426188" y="780410"/>
                </a:lnTo>
                <a:lnTo>
                  <a:pt x="428079" y="781195"/>
                </a:lnTo>
                <a:lnTo>
                  <a:pt x="429973" y="782045"/>
                </a:lnTo>
                <a:lnTo>
                  <a:pt x="431507" y="782912"/>
                </a:lnTo>
                <a:lnTo>
                  <a:pt x="433317" y="784203"/>
                </a:lnTo>
                <a:lnTo>
                  <a:pt x="433953" y="784890"/>
                </a:lnTo>
                <a:lnTo>
                  <a:pt x="434059" y="786166"/>
                </a:lnTo>
                <a:lnTo>
                  <a:pt x="434169" y="787621"/>
                </a:lnTo>
                <a:lnTo>
                  <a:pt x="434278" y="789174"/>
                </a:lnTo>
                <a:lnTo>
                  <a:pt x="434290" y="790024"/>
                </a:lnTo>
                <a:lnTo>
                  <a:pt x="435019" y="790973"/>
                </a:lnTo>
                <a:lnTo>
                  <a:pt x="435939" y="792853"/>
                </a:lnTo>
                <a:lnTo>
                  <a:pt x="437571" y="794308"/>
                </a:lnTo>
                <a:lnTo>
                  <a:pt x="438943" y="796467"/>
                </a:lnTo>
                <a:lnTo>
                  <a:pt x="440305" y="797840"/>
                </a:lnTo>
                <a:lnTo>
                  <a:pt x="441852" y="799639"/>
                </a:lnTo>
                <a:lnTo>
                  <a:pt x="443132" y="801519"/>
                </a:lnTo>
                <a:lnTo>
                  <a:pt x="444584" y="802991"/>
                </a:lnTo>
                <a:lnTo>
                  <a:pt x="446399" y="804708"/>
                </a:lnTo>
                <a:lnTo>
                  <a:pt x="448123" y="806245"/>
                </a:lnTo>
                <a:lnTo>
                  <a:pt x="449663" y="807618"/>
                </a:lnTo>
                <a:lnTo>
                  <a:pt x="452215" y="810889"/>
                </a:lnTo>
                <a:lnTo>
                  <a:pt x="453396" y="812082"/>
                </a:lnTo>
                <a:lnTo>
                  <a:pt x="454848" y="813456"/>
                </a:lnTo>
                <a:lnTo>
                  <a:pt x="456480" y="814927"/>
                </a:lnTo>
                <a:lnTo>
                  <a:pt x="457118" y="815696"/>
                </a:lnTo>
                <a:lnTo>
                  <a:pt x="457136" y="816448"/>
                </a:lnTo>
                <a:lnTo>
                  <a:pt x="456155" y="817396"/>
                </a:lnTo>
                <a:lnTo>
                  <a:pt x="455286" y="818443"/>
                </a:lnTo>
                <a:lnTo>
                  <a:pt x="455007" y="818770"/>
                </a:lnTo>
                <a:lnTo>
                  <a:pt x="454124" y="819702"/>
                </a:lnTo>
                <a:lnTo>
                  <a:pt x="453334" y="820912"/>
                </a:lnTo>
                <a:lnTo>
                  <a:pt x="451658" y="822956"/>
                </a:lnTo>
                <a:lnTo>
                  <a:pt x="451074" y="823659"/>
                </a:lnTo>
                <a:lnTo>
                  <a:pt x="450512" y="824329"/>
                </a:lnTo>
                <a:lnTo>
                  <a:pt x="449455" y="825785"/>
                </a:lnTo>
                <a:lnTo>
                  <a:pt x="448314" y="827485"/>
                </a:lnTo>
                <a:lnTo>
                  <a:pt x="447176" y="829627"/>
                </a:lnTo>
                <a:lnTo>
                  <a:pt x="445510" y="832276"/>
                </a:lnTo>
                <a:lnTo>
                  <a:pt x="444012" y="834238"/>
                </a:lnTo>
                <a:lnTo>
                  <a:pt x="442961" y="836037"/>
                </a:lnTo>
                <a:lnTo>
                  <a:pt x="441641" y="837917"/>
                </a:lnTo>
                <a:lnTo>
                  <a:pt x="440671" y="839111"/>
                </a:lnTo>
                <a:lnTo>
                  <a:pt x="439435" y="840484"/>
                </a:lnTo>
                <a:lnTo>
                  <a:pt x="438642" y="841498"/>
                </a:lnTo>
                <a:lnTo>
                  <a:pt x="436965" y="843379"/>
                </a:lnTo>
                <a:lnTo>
                  <a:pt x="435820" y="844834"/>
                </a:lnTo>
                <a:lnTo>
                  <a:pt x="434937" y="845782"/>
                </a:lnTo>
                <a:lnTo>
                  <a:pt x="432712" y="846976"/>
                </a:lnTo>
                <a:lnTo>
                  <a:pt x="431387" y="847892"/>
                </a:lnTo>
                <a:lnTo>
                  <a:pt x="428984" y="849608"/>
                </a:lnTo>
                <a:lnTo>
                  <a:pt x="427566" y="850818"/>
                </a:lnTo>
                <a:lnTo>
                  <a:pt x="425499" y="852012"/>
                </a:lnTo>
                <a:lnTo>
                  <a:pt x="423120" y="853369"/>
                </a:lnTo>
                <a:lnTo>
                  <a:pt x="422595" y="853582"/>
                </a:lnTo>
                <a:lnTo>
                  <a:pt x="421694" y="853958"/>
                </a:lnTo>
                <a:lnTo>
                  <a:pt x="420278" y="855250"/>
                </a:lnTo>
                <a:lnTo>
                  <a:pt x="418502" y="856443"/>
                </a:lnTo>
                <a:lnTo>
                  <a:pt x="416992" y="857457"/>
                </a:lnTo>
                <a:lnTo>
                  <a:pt x="414863" y="859092"/>
                </a:lnTo>
                <a:lnTo>
                  <a:pt x="413532" y="860024"/>
                </a:lnTo>
                <a:lnTo>
                  <a:pt x="412294" y="861218"/>
                </a:lnTo>
                <a:lnTo>
                  <a:pt x="410515" y="862248"/>
                </a:lnTo>
                <a:lnTo>
                  <a:pt x="409867" y="862804"/>
                </a:lnTo>
                <a:lnTo>
                  <a:pt x="408832" y="863687"/>
                </a:lnTo>
                <a:lnTo>
                  <a:pt x="407948" y="864634"/>
                </a:lnTo>
                <a:lnTo>
                  <a:pt x="406530" y="865829"/>
                </a:lnTo>
                <a:lnTo>
                  <a:pt x="404766" y="867879"/>
                </a:lnTo>
                <a:lnTo>
                  <a:pt x="403350" y="869245"/>
                </a:lnTo>
                <a:lnTo>
                  <a:pt x="401675" y="871382"/>
                </a:lnTo>
                <a:lnTo>
                  <a:pt x="401077" y="873520"/>
                </a:lnTo>
                <a:lnTo>
                  <a:pt x="401281" y="875406"/>
                </a:lnTo>
                <a:lnTo>
                  <a:pt x="402105" y="876778"/>
                </a:lnTo>
                <a:lnTo>
                  <a:pt x="402748" y="877893"/>
                </a:lnTo>
                <a:lnTo>
                  <a:pt x="403757" y="879695"/>
                </a:lnTo>
                <a:lnTo>
                  <a:pt x="404851" y="881068"/>
                </a:lnTo>
                <a:lnTo>
                  <a:pt x="405858" y="882784"/>
                </a:lnTo>
                <a:lnTo>
                  <a:pt x="408319" y="885872"/>
                </a:lnTo>
                <a:lnTo>
                  <a:pt x="409411" y="887246"/>
                </a:lnTo>
                <a:lnTo>
                  <a:pt x="410688" y="889641"/>
                </a:lnTo>
                <a:lnTo>
                  <a:pt x="411610" y="890935"/>
                </a:lnTo>
                <a:lnTo>
                  <a:pt x="412348" y="892478"/>
                </a:lnTo>
                <a:lnTo>
                  <a:pt x="413089" y="894278"/>
                </a:lnTo>
                <a:lnTo>
                  <a:pt x="413734" y="895735"/>
                </a:lnTo>
                <a:lnTo>
                  <a:pt x="414652" y="897366"/>
                </a:lnTo>
                <a:lnTo>
                  <a:pt x="415664" y="899338"/>
                </a:lnTo>
                <a:lnTo>
                  <a:pt x="417225" y="902168"/>
                </a:lnTo>
                <a:lnTo>
                  <a:pt x="417958" y="903455"/>
                </a:lnTo>
                <a:lnTo>
                  <a:pt x="419513" y="905772"/>
                </a:lnTo>
                <a:lnTo>
                  <a:pt x="421145" y="907232"/>
                </a:lnTo>
                <a:lnTo>
                  <a:pt x="423145" y="909464"/>
                </a:lnTo>
                <a:lnTo>
                  <a:pt x="425419" y="912039"/>
                </a:lnTo>
                <a:lnTo>
                  <a:pt x="427054" y="913756"/>
                </a:lnTo>
                <a:lnTo>
                  <a:pt x="427970" y="915215"/>
                </a:lnTo>
                <a:lnTo>
                  <a:pt x="428884" y="916673"/>
                </a:lnTo>
                <a:lnTo>
                  <a:pt x="430068" y="918045"/>
                </a:lnTo>
                <a:lnTo>
                  <a:pt x="430893" y="919590"/>
                </a:lnTo>
                <a:lnTo>
                  <a:pt x="432180" y="921991"/>
                </a:lnTo>
                <a:lnTo>
                  <a:pt x="433271" y="923192"/>
                </a:lnTo>
                <a:lnTo>
                  <a:pt x="433376" y="924306"/>
                </a:lnTo>
                <a:lnTo>
                  <a:pt x="433032" y="925505"/>
                </a:lnTo>
                <a:lnTo>
                  <a:pt x="432509" y="926531"/>
                </a:lnTo>
                <a:lnTo>
                  <a:pt x="431989" y="927813"/>
                </a:lnTo>
                <a:lnTo>
                  <a:pt x="431296" y="929610"/>
                </a:lnTo>
                <a:lnTo>
                  <a:pt x="430686" y="930979"/>
                </a:lnTo>
                <a:lnTo>
                  <a:pt x="429389" y="934573"/>
                </a:lnTo>
                <a:lnTo>
                  <a:pt x="428411" y="935170"/>
                </a:lnTo>
                <a:lnTo>
                  <a:pt x="426994" y="936278"/>
                </a:lnTo>
                <a:lnTo>
                  <a:pt x="425758" y="937645"/>
                </a:lnTo>
                <a:lnTo>
                  <a:pt x="424698" y="938842"/>
                </a:lnTo>
                <a:lnTo>
                  <a:pt x="423825" y="940638"/>
                </a:lnTo>
                <a:lnTo>
                  <a:pt x="423665" y="942093"/>
                </a:lnTo>
                <a:lnTo>
                  <a:pt x="423514" y="944235"/>
                </a:lnTo>
                <a:lnTo>
                  <a:pt x="423535" y="945775"/>
                </a:lnTo>
                <a:lnTo>
                  <a:pt x="424188" y="947747"/>
                </a:lnTo>
                <a:lnTo>
                  <a:pt x="425197" y="949462"/>
                </a:lnTo>
                <a:lnTo>
                  <a:pt x="426202" y="951008"/>
                </a:lnTo>
                <a:lnTo>
                  <a:pt x="426484" y="951949"/>
                </a:lnTo>
                <a:lnTo>
                  <a:pt x="426681" y="953321"/>
                </a:lnTo>
                <a:lnTo>
                  <a:pt x="425267" y="954858"/>
                </a:lnTo>
                <a:lnTo>
                  <a:pt x="422410" y="955622"/>
                </a:lnTo>
                <a:lnTo>
                  <a:pt x="418736" y="955525"/>
                </a:lnTo>
                <a:lnTo>
                  <a:pt x="416156" y="953980"/>
                </a:lnTo>
                <a:lnTo>
                  <a:pt x="415605" y="953290"/>
                </a:lnTo>
                <a:lnTo>
                  <a:pt x="413576" y="955054"/>
                </a:lnTo>
                <a:lnTo>
                  <a:pt x="412853" y="953370"/>
                </a:lnTo>
                <a:lnTo>
                  <a:pt x="410906" y="954023"/>
                </a:lnTo>
                <a:lnTo>
                  <a:pt x="408474" y="949709"/>
                </a:lnTo>
                <a:lnTo>
                  <a:pt x="408749" y="948226"/>
                </a:lnTo>
                <a:lnTo>
                  <a:pt x="408198" y="947474"/>
                </a:lnTo>
                <a:lnTo>
                  <a:pt x="406277" y="948040"/>
                </a:lnTo>
                <a:lnTo>
                  <a:pt x="405134" y="948377"/>
                </a:lnTo>
                <a:lnTo>
                  <a:pt x="404139" y="948669"/>
                </a:lnTo>
                <a:lnTo>
                  <a:pt x="403803" y="948769"/>
                </a:lnTo>
                <a:lnTo>
                  <a:pt x="403250" y="948141"/>
                </a:lnTo>
                <a:lnTo>
                  <a:pt x="402969" y="946153"/>
                </a:lnTo>
                <a:lnTo>
                  <a:pt x="401791" y="945455"/>
                </a:lnTo>
                <a:lnTo>
                  <a:pt x="402249" y="944222"/>
                </a:lnTo>
                <a:lnTo>
                  <a:pt x="398811" y="944292"/>
                </a:lnTo>
                <a:lnTo>
                  <a:pt x="397161" y="945878"/>
                </a:lnTo>
                <a:lnTo>
                  <a:pt x="396603" y="945559"/>
                </a:lnTo>
                <a:lnTo>
                  <a:pt x="395511" y="943497"/>
                </a:lnTo>
                <a:lnTo>
                  <a:pt x="395334" y="943483"/>
                </a:lnTo>
                <a:lnTo>
                  <a:pt x="394698" y="943424"/>
                </a:lnTo>
                <a:lnTo>
                  <a:pt x="393743" y="944586"/>
                </a:lnTo>
                <a:lnTo>
                  <a:pt x="392805" y="944634"/>
                </a:lnTo>
                <a:lnTo>
                  <a:pt x="391204" y="943121"/>
                </a:lnTo>
                <a:lnTo>
                  <a:pt x="390643" y="943051"/>
                </a:lnTo>
                <a:lnTo>
                  <a:pt x="390647" y="942802"/>
                </a:lnTo>
                <a:lnTo>
                  <a:pt x="390663" y="941751"/>
                </a:lnTo>
                <a:lnTo>
                  <a:pt x="390174" y="941061"/>
                </a:lnTo>
                <a:lnTo>
                  <a:pt x="389700" y="941086"/>
                </a:lnTo>
                <a:lnTo>
                  <a:pt x="389211" y="941125"/>
                </a:lnTo>
                <a:lnTo>
                  <a:pt x="388413" y="941653"/>
                </a:lnTo>
                <a:lnTo>
                  <a:pt x="388011" y="939944"/>
                </a:lnTo>
                <a:lnTo>
                  <a:pt x="387769" y="938917"/>
                </a:lnTo>
                <a:lnTo>
                  <a:pt x="387339" y="939282"/>
                </a:lnTo>
                <a:lnTo>
                  <a:pt x="386085" y="940342"/>
                </a:lnTo>
                <a:lnTo>
                  <a:pt x="385679" y="940683"/>
                </a:lnTo>
                <a:lnTo>
                  <a:pt x="384786" y="941120"/>
                </a:lnTo>
                <a:lnTo>
                  <a:pt x="383221" y="941885"/>
                </a:lnTo>
                <a:lnTo>
                  <a:pt x="381910" y="941864"/>
                </a:lnTo>
                <a:lnTo>
                  <a:pt x="381714" y="938392"/>
                </a:lnTo>
                <a:lnTo>
                  <a:pt x="379699" y="941646"/>
                </a:lnTo>
                <a:lnTo>
                  <a:pt x="378287" y="941686"/>
                </a:lnTo>
                <a:lnTo>
                  <a:pt x="378012" y="941490"/>
                </a:lnTo>
                <a:lnTo>
                  <a:pt x="377484" y="941115"/>
                </a:lnTo>
                <a:lnTo>
                  <a:pt x="375775" y="942453"/>
                </a:lnTo>
                <a:lnTo>
                  <a:pt x="375293" y="941269"/>
                </a:lnTo>
                <a:lnTo>
                  <a:pt x="375876" y="939328"/>
                </a:lnTo>
                <a:lnTo>
                  <a:pt x="376480" y="937321"/>
                </a:lnTo>
                <a:lnTo>
                  <a:pt x="375814" y="935948"/>
                </a:lnTo>
                <a:lnTo>
                  <a:pt x="375186" y="936125"/>
                </a:lnTo>
                <a:lnTo>
                  <a:pt x="374719" y="938038"/>
                </a:lnTo>
                <a:lnTo>
                  <a:pt x="374094" y="937940"/>
                </a:lnTo>
                <a:lnTo>
                  <a:pt x="373846" y="937900"/>
                </a:lnTo>
                <a:lnTo>
                  <a:pt x="372246" y="936203"/>
                </a:lnTo>
                <a:lnTo>
                  <a:pt x="371556" y="936317"/>
                </a:lnTo>
                <a:lnTo>
                  <a:pt x="370817" y="937680"/>
                </a:lnTo>
                <a:lnTo>
                  <a:pt x="369812" y="938036"/>
                </a:lnTo>
                <a:lnTo>
                  <a:pt x="368883" y="938366"/>
                </a:lnTo>
                <a:lnTo>
                  <a:pt x="367465" y="938175"/>
                </a:lnTo>
                <a:lnTo>
                  <a:pt x="365675" y="936725"/>
                </a:lnTo>
                <a:lnTo>
                  <a:pt x="364206" y="936453"/>
                </a:lnTo>
                <a:lnTo>
                  <a:pt x="363119" y="936252"/>
                </a:lnTo>
                <a:lnTo>
                  <a:pt x="362315" y="935683"/>
                </a:lnTo>
                <a:lnTo>
                  <a:pt x="362270" y="932226"/>
                </a:lnTo>
                <a:lnTo>
                  <a:pt x="362257" y="931283"/>
                </a:lnTo>
                <a:lnTo>
                  <a:pt x="361844" y="929790"/>
                </a:lnTo>
                <a:lnTo>
                  <a:pt x="360979" y="929095"/>
                </a:lnTo>
                <a:lnTo>
                  <a:pt x="359339" y="928866"/>
                </a:lnTo>
                <a:lnTo>
                  <a:pt x="358484" y="928749"/>
                </a:lnTo>
                <a:lnTo>
                  <a:pt x="356572" y="926984"/>
                </a:lnTo>
                <a:lnTo>
                  <a:pt x="355702" y="926667"/>
                </a:lnTo>
                <a:lnTo>
                  <a:pt x="355329" y="926531"/>
                </a:lnTo>
                <a:lnTo>
                  <a:pt x="353263" y="926687"/>
                </a:lnTo>
                <a:lnTo>
                  <a:pt x="353124" y="926618"/>
                </a:lnTo>
                <a:lnTo>
                  <a:pt x="351464" y="925794"/>
                </a:lnTo>
                <a:lnTo>
                  <a:pt x="349901" y="925831"/>
                </a:lnTo>
                <a:lnTo>
                  <a:pt x="348253" y="927295"/>
                </a:lnTo>
                <a:lnTo>
                  <a:pt x="345873" y="927570"/>
                </a:lnTo>
                <a:lnTo>
                  <a:pt x="344786" y="929164"/>
                </a:lnTo>
                <a:lnTo>
                  <a:pt x="344552" y="929311"/>
                </a:lnTo>
                <a:lnTo>
                  <a:pt x="342767" y="930436"/>
                </a:lnTo>
                <a:lnTo>
                  <a:pt x="340649" y="929847"/>
                </a:lnTo>
                <a:lnTo>
                  <a:pt x="339855" y="930153"/>
                </a:lnTo>
                <a:lnTo>
                  <a:pt x="338322" y="930742"/>
                </a:lnTo>
                <a:lnTo>
                  <a:pt x="345156" y="934982"/>
                </a:lnTo>
                <a:lnTo>
                  <a:pt x="346178" y="935775"/>
                </a:lnTo>
                <a:lnTo>
                  <a:pt x="347021" y="937008"/>
                </a:lnTo>
                <a:lnTo>
                  <a:pt x="347675" y="937801"/>
                </a:lnTo>
                <a:lnTo>
                  <a:pt x="347783" y="938944"/>
                </a:lnTo>
                <a:lnTo>
                  <a:pt x="347901" y="940966"/>
                </a:lnTo>
                <a:lnTo>
                  <a:pt x="347921" y="942372"/>
                </a:lnTo>
                <a:lnTo>
                  <a:pt x="347860" y="944835"/>
                </a:lnTo>
                <a:lnTo>
                  <a:pt x="347891" y="947207"/>
                </a:lnTo>
                <a:lnTo>
                  <a:pt x="347829" y="949405"/>
                </a:lnTo>
                <a:lnTo>
                  <a:pt x="347304" y="951514"/>
                </a:lnTo>
                <a:lnTo>
                  <a:pt x="347231" y="952832"/>
                </a:lnTo>
                <a:lnTo>
                  <a:pt x="347155" y="954064"/>
                </a:lnTo>
                <a:lnTo>
                  <a:pt x="346521" y="954765"/>
                </a:lnTo>
                <a:lnTo>
                  <a:pt x="345429" y="955641"/>
                </a:lnTo>
                <a:lnTo>
                  <a:pt x="344235" y="955813"/>
                </a:lnTo>
                <a:lnTo>
                  <a:pt x="342211" y="955808"/>
                </a:lnTo>
                <a:lnTo>
                  <a:pt x="340644" y="955540"/>
                </a:lnTo>
                <a:lnTo>
                  <a:pt x="339264" y="955537"/>
                </a:lnTo>
                <a:lnTo>
                  <a:pt x="336506" y="955617"/>
                </a:lnTo>
                <a:lnTo>
                  <a:pt x="334209" y="955699"/>
                </a:lnTo>
                <a:lnTo>
                  <a:pt x="331269" y="955955"/>
                </a:lnTo>
                <a:lnTo>
                  <a:pt x="328051" y="956034"/>
                </a:lnTo>
                <a:lnTo>
                  <a:pt x="324923" y="956026"/>
                </a:lnTo>
                <a:lnTo>
                  <a:pt x="321888" y="956018"/>
                </a:lnTo>
                <a:lnTo>
                  <a:pt x="318943" y="955923"/>
                </a:lnTo>
                <a:lnTo>
                  <a:pt x="317563" y="955831"/>
                </a:lnTo>
                <a:lnTo>
                  <a:pt x="316184" y="955914"/>
                </a:lnTo>
                <a:lnTo>
                  <a:pt x="313333" y="955908"/>
                </a:lnTo>
                <a:lnTo>
                  <a:pt x="312725" y="955988"/>
                </a:lnTo>
                <a:lnTo>
                  <a:pt x="311405" y="956166"/>
                </a:lnTo>
                <a:lnTo>
                  <a:pt x="309927" y="955635"/>
                </a:lnTo>
                <a:lnTo>
                  <a:pt x="308262" y="955015"/>
                </a:lnTo>
                <a:lnTo>
                  <a:pt x="306509" y="954570"/>
                </a:lnTo>
                <a:lnTo>
                  <a:pt x="305121" y="953951"/>
                </a:lnTo>
                <a:lnTo>
                  <a:pt x="303829" y="953596"/>
                </a:lnTo>
                <a:lnTo>
                  <a:pt x="302263" y="953416"/>
                </a:lnTo>
                <a:lnTo>
                  <a:pt x="300515" y="953324"/>
                </a:lnTo>
                <a:lnTo>
                  <a:pt x="298492" y="953406"/>
                </a:lnTo>
                <a:lnTo>
                  <a:pt x="296844" y="953929"/>
                </a:lnTo>
                <a:lnTo>
                  <a:pt x="295747" y="954541"/>
                </a:lnTo>
                <a:lnTo>
                  <a:pt x="294292" y="955769"/>
                </a:lnTo>
                <a:lnTo>
                  <a:pt x="293283" y="955942"/>
                </a:lnTo>
                <a:lnTo>
                  <a:pt x="292088" y="955939"/>
                </a:lnTo>
                <a:lnTo>
                  <a:pt x="290340" y="955934"/>
                </a:lnTo>
                <a:lnTo>
                  <a:pt x="287580" y="955926"/>
                </a:lnTo>
                <a:lnTo>
                  <a:pt x="286204" y="956274"/>
                </a:lnTo>
                <a:lnTo>
                  <a:pt x="285114" y="957151"/>
                </a:lnTo>
                <a:lnTo>
                  <a:pt x="284197" y="957412"/>
                </a:lnTo>
                <a:lnTo>
                  <a:pt x="282632" y="957232"/>
                </a:lnTo>
                <a:lnTo>
                  <a:pt x="280516" y="957226"/>
                </a:lnTo>
                <a:lnTo>
                  <a:pt x="278861" y="957309"/>
                </a:lnTo>
                <a:lnTo>
                  <a:pt x="276842" y="957568"/>
                </a:lnTo>
                <a:lnTo>
                  <a:pt x="275556" y="957741"/>
                </a:lnTo>
                <a:lnTo>
                  <a:pt x="274090" y="958176"/>
                </a:lnTo>
                <a:lnTo>
                  <a:pt x="273089" y="958966"/>
                </a:lnTo>
                <a:lnTo>
                  <a:pt x="271533" y="959576"/>
                </a:lnTo>
                <a:lnTo>
                  <a:pt x="270164" y="960364"/>
                </a:lnTo>
                <a:lnTo>
                  <a:pt x="268424" y="960975"/>
                </a:lnTo>
                <a:lnTo>
                  <a:pt x="267417" y="961324"/>
                </a:lnTo>
                <a:lnTo>
                  <a:pt x="266135" y="961672"/>
                </a:lnTo>
                <a:lnTo>
                  <a:pt x="264016" y="961490"/>
                </a:lnTo>
                <a:lnTo>
                  <a:pt x="262912" y="961399"/>
                </a:lnTo>
                <a:lnTo>
                  <a:pt x="261342" y="960956"/>
                </a:lnTo>
                <a:lnTo>
                  <a:pt x="259864" y="960513"/>
                </a:lnTo>
                <a:lnTo>
                  <a:pt x="258479" y="960069"/>
                </a:lnTo>
                <a:lnTo>
                  <a:pt x="256450" y="959625"/>
                </a:lnTo>
                <a:lnTo>
                  <a:pt x="254978" y="959576"/>
                </a:lnTo>
                <a:lnTo>
                  <a:pt x="253690" y="959616"/>
                </a:lnTo>
                <a:lnTo>
                  <a:pt x="252910" y="959659"/>
                </a:lnTo>
                <a:lnTo>
                  <a:pt x="251762" y="959831"/>
                </a:lnTo>
                <a:lnTo>
                  <a:pt x="250938" y="960092"/>
                </a:lnTo>
                <a:lnTo>
                  <a:pt x="250075" y="960882"/>
                </a:lnTo>
                <a:lnTo>
                  <a:pt x="248986" y="961978"/>
                </a:lnTo>
                <a:lnTo>
                  <a:pt x="248034" y="963031"/>
                </a:lnTo>
                <a:lnTo>
                  <a:pt x="247356" y="963951"/>
                </a:lnTo>
                <a:lnTo>
                  <a:pt x="246589" y="965004"/>
                </a:lnTo>
                <a:lnTo>
                  <a:pt x="246092" y="965750"/>
                </a:lnTo>
                <a:lnTo>
                  <a:pt x="245868" y="966190"/>
                </a:lnTo>
                <a:lnTo>
                  <a:pt x="244911" y="966845"/>
                </a:lnTo>
                <a:lnTo>
                  <a:pt x="243259" y="967194"/>
                </a:lnTo>
                <a:lnTo>
                  <a:pt x="241976" y="967454"/>
                </a:lnTo>
                <a:lnTo>
                  <a:pt x="240872" y="967450"/>
                </a:lnTo>
                <a:lnTo>
                  <a:pt x="239126" y="967490"/>
                </a:lnTo>
                <a:lnTo>
                  <a:pt x="238212" y="967928"/>
                </a:lnTo>
                <a:lnTo>
                  <a:pt x="237250" y="968320"/>
                </a:lnTo>
                <a:lnTo>
                  <a:pt x="236248" y="969022"/>
                </a:lnTo>
                <a:lnTo>
                  <a:pt x="235838" y="969328"/>
                </a:lnTo>
                <a:lnTo>
                  <a:pt x="235113" y="970204"/>
                </a:lnTo>
                <a:lnTo>
                  <a:pt x="234523" y="970730"/>
                </a:lnTo>
                <a:lnTo>
                  <a:pt x="234073" y="971520"/>
                </a:lnTo>
                <a:lnTo>
                  <a:pt x="232878" y="971517"/>
                </a:lnTo>
                <a:lnTo>
                  <a:pt x="230667" y="971247"/>
                </a:lnTo>
                <a:lnTo>
                  <a:pt x="229099" y="970892"/>
                </a:lnTo>
                <a:lnTo>
                  <a:pt x="224866" y="970793"/>
                </a:lnTo>
                <a:lnTo>
                  <a:pt x="222384" y="970786"/>
                </a:lnTo>
                <a:lnTo>
                  <a:pt x="220624" y="969903"/>
                </a:lnTo>
                <a:lnTo>
                  <a:pt x="220153" y="969022"/>
                </a:lnTo>
                <a:lnTo>
                  <a:pt x="219951" y="967615"/>
                </a:lnTo>
                <a:lnTo>
                  <a:pt x="219380" y="966206"/>
                </a:lnTo>
                <a:lnTo>
                  <a:pt x="218806" y="964535"/>
                </a:lnTo>
                <a:lnTo>
                  <a:pt x="217594" y="963389"/>
                </a:lnTo>
                <a:lnTo>
                  <a:pt x="216581" y="963211"/>
                </a:lnTo>
                <a:lnTo>
                  <a:pt x="215477" y="963207"/>
                </a:lnTo>
                <a:lnTo>
                  <a:pt x="214100" y="963379"/>
                </a:lnTo>
                <a:lnTo>
                  <a:pt x="213181" y="963465"/>
                </a:lnTo>
                <a:lnTo>
                  <a:pt x="212364" y="964254"/>
                </a:lnTo>
                <a:lnTo>
                  <a:pt x="211272" y="965130"/>
                </a:lnTo>
                <a:lnTo>
                  <a:pt x="210732" y="966008"/>
                </a:lnTo>
                <a:lnTo>
                  <a:pt x="210287" y="967149"/>
                </a:lnTo>
                <a:lnTo>
                  <a:pt x="209748" y="968116"/>
                </a:lnTo>
                <a:lnTo>
                  <a:pt x="209764" y="969345"/>
                </a:lnTo>
                <a:lnTo>
                  <a:pt x="209782" y="970665"/>
                </a:lnTo>
                <a:lnTo>
                  <a:pt x="209510" y="971015"/>
                </a:lnTo>
                <a:lnTo>
                  <a:pt x="209532" y="972686"/>
                </a:lnTo>
                <a:lnTo>
                  <a:pt x="209062" y="974086"/>
                </a:lnTo>
                <a:lnTo>
                  <a:pt x="208824" y="974794"/>
                </a:lnTo>
                <a:lnTo>
                  <a:pt x="208933" y="976113"/>
                </a:lnTo>
                <a:lnTo>
                  <a:pt x="208691" y="978662"/>
                </a:lnTo>
                <a:lnTo>
                  <a:pt x="208987" y="980157"/>
                </a:lnTo>
                <a:lnTo>
                  <a:pt x="210021" y="981830"/>
                </a:lnTo>
                <a:lnTo>
                  <a:pt x="211144" y="983239"/>
                </a:lnTo>
                <a:lnTo>
                  <a:pt x="212083" y="984737"/>
                </a:lnTo>
                <a:lnTo>
                  <a:pt x="212650" y="985881"/>
                </a:lnTo>
                <a:lnTo>
                  <a:pt x="213873" y="987994"/>
                </a:lnTo>
                <a:lnTo>
                  <a:pt x="213891" y="989314"/>
                </a:lnTo>
                <a:lnTo>
                  <a:pt x="214010" y="991423"/>
                </a:lnTo>
                <a:lnTo>
                  <a:pt x="214308" y="993006"/>
                </a:lnTo>
                <a:lnTo>
                  <a:pt x="214880" y="994590"/>
                </a:lnTo>
                <a:lnTo>
                  <a:pt x="215724" y="995823"/>
                </a:lnTo>
                <a:lnTo>
                  <a:pt x="217310" y="997497"/>
                </a:lnTo>
                <a:lnTo>
                  <a:pt x="219360" y="999525"/>
                </a:lnTo>
                <a:lnTo>
                  <a:pt x="221131" y="1001288"/>
                </a:lnTo>
                <a:lnTo>
                  <a:pt x="223556" y="1003845"/>
                </a:lnTo>
                <a:lnTo>
                  <a:pt x="225137" y="1005168"/>
                </a:lnTo>
                <a:lnTo>
                  <a:pt x="226437" y="1006137"/>
                </a:lnTo>
                <a:lnTo>
                  <a:pt x="228203" y="1007460"/>
                </a:lnTo>
                <a:lnTo>
                  <a:pt x="228671" y="1008289"/>
                </a:lnTo>
                <a:lnTo>
                  <a:pt x="228599" y="1009660"/>
                </a:lnTo>
                <a:lnTo>
                  <a:pt x="228429" y="1010626"/>
                </a:lnTo>
                <a:lnTo>
                  <a:pt x="227886" y="1011329"/>
                </a:lnTo>
                <a:lnTo>
                  <a:pt x="227628" y="1012647"/>
                </a:lnTo>
                <a:lnTo>
                  <a:pt x="227090" y="1013788"/>
                </a:lnTo>
                <a:lnTo>
                  <a:pt x="226642" y="1014666"/>
                </a:lnTo>
                <a:lnTo>
                  <a:pt x="225961" y="1015477"/>
                </a:lnTo>
                <a:lnTo>
                  <a:pt x="226112" y="1016334"/>
                </a:lnTo>
                <a:lnTo>
                  <a:pt x="225942" y="1017389"/>
                </a:lnTo>
                <a:lnTo>
                  <a:pt x="226143" y="1018620"/>
                </a:lnTo>
                <a:lnTo>
                  <a:pt x="227274" y="1020734"/>
                </a:lnTo>
                <a:lnTo>
                  <a:pt x="228020" y="1021527"/>
                </a:lnTo>
                <a:lnTo>
                  <a:pt x="229047" y="1022584"/>
                </a:lnTo>
                <a:lnTo>
                  <a:pt x="230165" y="1023818"/>
                </a:lnTo>
                <a:lnTo>
                  <a:pt x="231933" y="1025317"/>
                </a:lnTo>
                <a:lnTo>
                  <a:pt x="232131" y="1026285"/>
                </a:lnTo>
                <a:lnTo>
                  <a:pt x="232047" y="1026989"/>
                </a:lnTo>
                <a:lnTo>
                  <a:pt x="231501" y="1027427"/>
                </a:lnTo>
                <a:lnTo>
                  <a:pt x="230491" y="1027512"/>
                </a:lnTo>
                <a:lnTo>
                  <a:pt x="229398" y="1028388"/>
                </a:lnTo>
                <a:lnTo>
                  <a:pt x="227933" y="1028823"/>
                </a:lnTo>
                <a:lnTo>
                  <a:pt x="226647" y="1028908"/>
                </a:lnTo>
                <a:lnTo>
                  <a:pt x="225477" y="1032816"/>
                </a:lnTo>
                <a:lnTo>
                  <a:pt x="224817" y="1033540"/>
                </a:lnTo>
                <a:lnTo>
                  <a:pt x="223640" y="1034835"/>
                </a:lnTo>
                <a:lnTo>
                  <a:pt x="224060" y="1036080"/>
                </a:lnTo>
                <a:lnTo>
                  <a:pt x="224496" y="1036796"/>
                </a:lnTo>
                <a:lnTo>
                  <a:pt x="224704" y="1037138"/>
                </a:lnTo>
                <a:lnTo>
                  <a:pt x="225384" y="1038251"/>
                </a:lnTo>
                <a:lnTo>
                  <a:pt x="227601" y="1041886"/>
                </a:lnTo>
                <a:lnTo>
                  <a:pt x="235802" y="1049367"/>
                </a:lnTo>
                <a:lnTo>
                  <a:pt x="236796" y="1049689"/>
                </a:lnTo>
                <a:lnTo>
                  <a:pt x="240804" y="1053211"/>
                </a:lnTo>
                <a:lnTo>
                  <a:pt x="243614" y="1057647"/>
                </a:lnTo>
                <a:lnTo>
                  <a:pt x="244971" y="1058718"/>
                </a:lnTo>
                <a:lnTo>
                  <a:pt x="246500" y="1061030"/>
                </a:lnTo>
                <a:lnTo>
                  <a:pt x="247588" y="1061882"/>
                </a:lnTo>
                <a:lnTo>
                  <a:pt x="251007" y="1064560"/>
                </a:lnTo>
                <a:lnTo>
                  <a:pt x="252223" y="1066868"/>
                </a:lnTo>
                <a:lnTo>
                  <a:pt x="252980" y="1067559"/>
                </a:lnTo>
                <a:lnTo>
                  <a:pt x="253394" y="1067937"/>
                </a:lnTo>
                <a:lnTo>
                  <a:pt x="254759" y="1068450"/>
                </a:lnTo>
                <a:lnTo>
                  <a:pt x="257534" y="1070781"/>
                </a:lnTo>
                <a:lnTo>
                  <a:pt x="258795" y="1074389"/>
                </a:lnTo>
                <a:lnTo>
                  <a:pt x="260569" y="1076891"/>
                </a:lnTo>
                <a:lnTo>
                  <a:pt x="261594" y="1079445"/>
                </a:lnTo>
                <a:lnTo>
                  <a:pt x="263525" y="1079656"/>
                </a:lnTo>
                <a:lnTo>
                  <a:pt x="265617" y="1081729"/>
                </a:lnTo>
                <a:lnTo>
                  <a:pt x="266348" y="1082979"/>
                </a:lnTo>
                <a:lnTo>
                  <a:pt x="265270" y="1084202"/>
                </a:lnTo>
                <a:lnTo>
                  <a:pt x="266872" y="1086662"/>
                </a:lnTo>
                <a:lnTo>
                  <a:pt x="266980" y="1086826"/>
                </a:lnTo>
                <a:lnTo>
                  <a:pt x="265649" y="1092753"/>
                </a:lnTo>
                <a:lnTo>
                  <a:pt x="264555" y="1095154"/>
                </a:lnTo>
                <a:lnTo>
                  <a:pt x="262461" y="1097665"/>
                </a:lnTo>
                <a:lnTo>
                  <a:pt x="262350" y="1101132"/>
                </a:lnTo>
                <a:lnTo>
                  <a:pt x="263203" y="1102567"/>
                </a:lnTo>
                <a:lnTo>
                  <a:pt x="264501" y="1103452"/>
                </a:lnTo>
                <a:lnTo>
                  <a:pt x="264843" y="1105749"/>
                </a:lnTo>
                <a:lnTo>
                  <a:pt x="265646" y="1106317"/>
                </a:lnTo>
                <a:lnTo>
                  <a:pt x="265927" y="1108488"/>
                </a:lnTo>
                <a:lnTo>
                  <a:pt x="267749" y="1111981"/>
                </a:lnTo>
                <a:lnTo>
                  <a:pt x="267422" y="1113091"/>
                </a:lnTo>
                <a:lnTo>
                  <a:pt x="269144" y="1114788"/>
                </a:lnTo>
                <a:lnTo>
                  <a:pt x="269788" y="1116893"/>
                </a:lnTo>
                <a:lnTo>
                  <a:pt x="271408" y="1122189"/>
                </a:lnTo>
                <a:lnTo>
                  <a:pt x="270744" y="1125027"/>
                </a:lnTo>
                <a:lnTo>
                  <a:pt x="272095" y="1126533"/>
                </a:lnTo>
                <a:lnTo>
                  <a:pt x="272350" y="1130561"/>
                </a:lnTo>
                <a:lnTo>
                  <a:pt x="271601" y="1130613"/>
                </a:lnTo>
                <a:lnTo>
                  <a:pt x="271212" y="1131723"/>
                </a:lnTo>
                <a:lnTo>
                  <a:pt x="270148" y="1132080"/>
                </a:lnTo>
                <a:lnTo>
                  <a:pt x="269937" y="1133687"/>
                </a:lnTo>
                <a:lnTo>
                  <a:pt x="268602" y="1135587"/>
                </a:lnTo>
                <a:lnTo>
                  <a:pt x="267726" y="1135762"/>
                </a:lnTo>
                <a:lnTo>
                  <a:pt x="267087" y="1136867"/>
                </a:lnTo>
                <a:lnTo>
                  <a:pt x="265587" y="1137095"/>
                </a:lnTo>
                <a:lnTo>
                  <a:pt x="263515" y="1138118"/>
                </a:lnTo>
                <a:lnTo>
                  <a:pt x="265741" y="1139511"/>
                </a:lnTo>
                <a:lnTo>
                  <a:pt x="265234" y="1140125"/>
                </a:lnTo>
                <a:lnTo>
                  <a:pt x="263859" y="1140416"/>
                </a:lnTo>
                <a:lnTo>
                  <a:pt x="262655" y="1141761"/>
                </a:lnTo>
                <a:lnTo>
                  <a:pt x="262199" y="1143117"/>
                </a:lnTo>
                <a:lnTo>
                  <a:pt x="263439" y="1143629"/>
                </a:lnTo>
                <a:lnTo>
                  <a:pt x="264585" y="1146369"/>
                </a:lnTo>
                <a:lnTo>
                  <a:pt x="266006" y="1147257"/>
                </a:lnTo>
                <a:lnTo>
                  <a:pt x="266970" y="1149623"/>
                </a:lnTo>
                <a:lnTo>
                  <a:pt x="267060" y="1152100"/>
                </a:lnTo>
                <a:lnTo>
                  <a:pt x="269902" y="1153874"/>
                </a:lnTo>
                <a:lnTo>
                  <a:pt x="270512" y="1154811"/>
                </a:lnTo>
                <a:lnTo>
                  <a:pt x="271192" y="1159587"/>
                </a:lnTo>
                <a:lnTo>
                  <a:pt x="272049" y="1160714"/>
                </a:lnTo>
                <a:lnTo>
                  <a:pt x="275226" y="1160758"/>
                </a:lnTo>
                <a:lnTo>
                  <a:pt x="278577" y="1161797"/>
                </a:lnTo>
                <a:lnTo>
                  <a:pt x="278984" y="1163845"/>
                </a:lnTo>
                <a:lnTo>
                  <a:pt x="280792" y="1165109"/>
                </a:lnTo>
                <a:lnTo>
                  <a:pt x="281513" y="1165615"/>
                </a:lnTo>
                <a:lnTo>
                  <a:pt x="282542" y="1167796"/>
                </a:lnTo>
                <a:lnTo>
                  <a:pt x="283779" y="1168432"/>
                </a:lnTo>
                <a:lnTo>
                  <a:pt x="284739" y="1171109"/>
                </a:lnTo>
                <a:lnTo>
                  <a:pt x="284525" y="1172901"/>
                </a:lnTo>
                <a:lnTo>
                  <a:pt x="286123" y="1174470"/>
                </a:lnTo>
                <a:lnTo>
                  <a:pt x="288445" y="1177723"/>
                </a:lnTo>
                <a:lnTo>
                  <a:pt x="289928" y="1178611"/>
                </a:lnTo>
                <a:lnTo>
                  <a:pt x="291360" y="1178570"/>
                </a:lnTo>
                <a:lnTo>
                  <a:pt x="293641" y="1180336"/>
                </a:lnTo>
                <a:lnTo>
                  <a:pt x="294807" y="1181528"/>
                </a:lnTo>
                <a:lnTo>
                  <a:pt x="295224" y="1182896"/>
                </a:lnTo>
                <a:lnTo>
                  <a:pt x="295716" y="1183274"/>
                </a:lnTo>
                <a:lnTo>
                  <a:pt x="297958" y="1183429"/>
                </a:lnTo>
                <a:lnTo>
                  <a:pt x="299462" y="1182770"/>
                </a:lnTo>
                <a:lnTo>
                  <a:pt x="300770" y="1182726"/>
                </a:lnTo>
                <a:lnTo>
                  <a:pt x="301493" y="1184471"/>
                </a:lnTo>
                <a:lnTo>
                  <a:pt x="303051" y="1184430"/>
                </a:lnTo>
                <a:lnTo>
                  <a:pt x="304771" y="1186065"/>
                </a:lnTo>
                <a:lnTo>
                  <a:pt x="305422" y="1188428"/>
                </a:lnTo>
                <a:lnTo>
                  <a:pt x="306653" y="1189435"/>
                </a:lnTo>
                <a:lnTo>
                  <a:pt x="307502" y="1191057"/>
                </a:lnTo>
                <a:lnTo>
                  <a:pt x="309839" y="1193134"/>
                </a:lnTo>
                <a:lnTo>
                  <a:pt x="311330" y="1193466"/>
                </a:lnTo>
                <a:lnTo>
                  <a:pt x="313094" y="1196277"/>
                </a:lnTo>
                <a:lnTo>
                  <a:pt x="314878" y="1197787"/>
                </a:lnTo>
                <a:lnTo>
                  <a:pt x="317790" y="1198883"/>
                </a:lnTo>
                <a:lnTo>
                  <a:pt x="318462" y="1199821"/>
                </a:lnTo>
                <a:lnTo>
                  <a:pt x="318853" y="1202861"/>
                </a:lnTo>
                <a:lnTo>
                  <a:pt x="319589" y="1203553"/>
                </a:lnTo>
                <a:lnTo>
                  <a:pt x="319927" y="1205971"/>
                </a:lnTo>
                <a:lnTo>
                  <a:pt x="319504" y="1209371"/>
                </a:lnTo>
                <a:lnTo>
                  <a:pt x="318418" y="1211212"/>
                </a:lnTo>
                <a:lnTo>
                  <a:pt x="319551" y="1214634"/>
                </a:lnTo>
                <a:lnTo>
                  <a:pt x="319963" y="1222380"/>
                </a:lnTo>
                <a:lnTo>
                  <a:pt x="320274" y="1228884"/>
                </a:lnTo>
                <a:lnTo>
                  <a:pt x="323382" y="1237658"/>
                </a:lnTo>
                <a:lnTo>
                  <a:pt x="327464" y="1239450"/>
                </a:lnTo>
                <a:lnTo>
                  <a:pt x="331262" y="1243592"/>
                </a:lnTo>
                <a:lnTo>
                  <a:pt x="333729" y="1245176"/>
                </a:lnTo>
                <a:lnTo>
                  <a:pt x="334223" y="1245556"/>
                </a:lnTo>
                <a:lnTo>
                  <a:pt x="334390" y="1246733"/>
                </a:lnTo>
                <a:lnTo>
                  <a:pt x="333543" y="1249259"/>
                </a:lnTo>
                <a:lnTo>
                  <a:pt x="333533" y="1249999"/>
                </a:lnTo>
                <a:lnTo>
                  <a:pt x="333883" y="1251554"/>
                </a:lnTo>
                <a:lnTo>
                  <a:pt x="333425" y="1252971"/>
                </a:lnTo>
                <a:lnTo>
                  <a:pt x="332732" y="1253704"/>
                </a:lnTo>
                <a:lnTo>
                  <a:pt x="329310" y="1257811"/>
                </a:lnTo>
                <a:lnTo>
                  <a:pt x="329293" y="1258853"/>
                </a:lnTo>
                <a:lnTo>
                  <a:pt x="329808" y="1261832"/>
                </a:lnTo>
                <a:lnTo>
                  <a:pt x="328631" y="1265653"/>
                </a:lnTo>
                <a:lnTo>
                  <a:pt x="330459" y="1268217"/>
                </a:lnTo>
                <a:lnTo>
                  <a:pt x="330956" y="1268350"/>
                </a:lnTo>
                <a:lnTo>
                  <a:pt x="330700" y="1268778"/>
                </a:lnTo>
                <a:lnTo>
                  <a:pt x="330994" y="1269958"/>
                </a:lnTo>
                <a:lnTo>
                  <a:pt x="329802" y="1270560"/>
                </a:lnTo>
                <a:lnTo>
                  <a:pt x="329671" y="1270992"/>
                </a:lnTo>
                <a:lnTo>
                  <a:pt x="331450" y="1272689"/>
                </a:lnTo>
                <a:lnTo>
                  <a:pt x="331290" y="1275163"/>
                </a:lnTo>
                <a:lnTo>
                  <a:pt x="331695" y="1277150"/>
                </a:lnTo>
                <a:lnTo>
                  <a:pt x="330672" y="1279053"/>
                </a:lnTo>
                <a:lnTo>
                  <a:pt x="329480" y="1283864"/>
                </a:lnTo>
                <a:lnTo>
                  <a:pt x="329959" y="1285170"/>
                </a:lnTo>
                <a:lnTo>
                  <a:pt x="330817" y="1285988"/>
                </a:lnTo>
                <a:lnTo>
                  <a:pt x="333044" y="1286887"/>
                </a:lnTo>
                <a:lnTo>
                  <a:pt x="333898" y="1287951"/>
                </a:lnTo>
                <a:lnTo>
                  <a:pt x="334300" y="1290249"/>
                </a:lnTo>
                <a:lnTo>
                  <a:pt x="339426" y="1288591"/>
                </a:lnTo>
                <a:lnTo>
                  <a:pt x="340265" y="1286293"/>
                </a:lnTo>
                <a:lnTo>
                  <a:pt x="340528" y="1285574"/>
                </a:lnTo>
                <a:lnTo>
                  <a:pt x="341097" y="1285025"/>
                </a:lnTo>
                <a:lnTo>
                  <a:pt x="341907" y="1284976"/>
                </a:lnTo>
                <a:lnTo>
                  <a:pt x="344610" y="1287243"/>
                </a:lnTo>
                <a:lnTo>
                  <a:pt x="343046" y="1287778"/>
                </a:lnTo>
                <a:lnTo>
                  <a:pt x="341962" y="1289555"/>
                </a:lnTo>
                <a:lnTo>
                  <a:pt x="341145" y="1290162"/>
                </a:lnTo>
                <a:lnTo>
                  <a:pt x="339953" y="1290764"/>
                </a:lnTo>
                <a:lnTo>
                  <a:pt x="341928" y="1291846"/>
                </a:lnTo>
                <a:lnTo>
                  <a:pt x="345365" y="1294930"/>
                </a:lnTo>
                <a:lnTo>
                  <a:pt x="346241" y="1294570"/>
                </a:lnTo>
                <a:lnTo>
                  <a:pt x="346632" y="1293339"/>
                </a:lnTo>
                <a:lnTo>
                  <a:pt x="348823" y="1292443"/>
                </a:lnTo>
                <a:lnTo>
                  <a:pt x="350509" y="1292097"/>
                </a:lnTo>
                <a:lnTo>
                  <a:pt x="351742" y="1292796"/>
                </a:lnTo>
                <a:lnTo>
                  <a:pt x="355514" y="1290252"/>
                </a:lnTo>
                <a:lnTo>
                  <a:pt x="357440" y="1290344"/>
                </a:lnTo>
                <a:lnTo>
                  <a:pt x="358796" y="1287207"/>
                </a:lnTo>
                <a:lnTo>
                  <a:pt x="360863" y="1286248"/>
                </a:lnTo>
                <a:lnTo>
                  <a:pt x="360884" y="1284886"/>
                </a:lnTo>
                <a:lnTo>
                  <a:pt x="362089" y="1283419"/>
                </a:lnTo>
                <a:lnTo>
                  <a:pt x="362266" y="1280016"/>
                </a:lnTo>
                <a:lnTo>
                  <a:pt x="360210" y="1276025"/>
                </a:lnTo>
                <a:lnTo>
                  <a:pt x="360791" y="1274733"/>
                </a:lnTo>
                <a:lnTo>
                  <a:pt x="359689" y="1273479"/>
                </a:lnTo>
                <a:lnTo>
                  <a:pt x="359162" y="1271304"/>
                </a:lnTo>
                <a:lnTo>
                  <a:pt x="359188" y="1270992"/>
                </a:lnTo>
                <a:lnTo>
                  <a:pt x="359622" y="1265678"/>
                </a:lnTo>
                <a:lnTo>
                  <a:pt x="360007" y="1264940"/>
                </a:lnTo>
                <a:lnTo>
                  <a:pt x="361131" y="1264711"/>
                </a:lnTo>
                <a:lnTo>
                  <a:pt x="361790" y="1262306"/>
                </a:lnTo>
                <a:lnTo>
                  <a:pt x="364056" y="1260669"/>
                </a:lnTo>
                <a:lnTo>
                  <a:pt x="365986" y="1260637"/>
                </a:lnTo>
                <a:lnTo>
                  <a:pt x="367696" y="1262705"/>
                </a:lnTo>
                <a:lnTo>
                  <a:pt x="369673" y="1263663"/>
                </a:lnTo>
                <a:lnTo>
                  <a:pt x="372799" y="1266806"/>
                </a:lnTo>
                <a:lnTo>
                  <a:pt x="375829" y="1267965"/>
                </a:lnTo>
                <a:lnTo>
                  <a:pt x="378092" y="1270537"/>
                </a:lnTo>
                <a:lnTo>
                  <a:pt x="381302" y="1272197"/>
                </a:lnTo>
                <a:lnTo>
                  <a:pt x="385772" y="1276846"/>
                </a:lnTo>
                <a:lnTo>
                  <a:pt x="390851" y="1278347"/>
                </a:lnTo>
                <a:lnTo>
                  <a:pt x="394654" y="1281749"/>
                </a:lnTo>
                <a:lnTo>
                  <a:pt x="395191" y="1283304"/>
                </a:lnTo>
                <a:lnTo>
                  <a:pt x="394895" y="1286271"/>
                </a:lnTo>
                <a:lnTo>
                  <a:pt x="395249" y="1287453"/>
                </a:lnTo>
                <a:lnTo>
                  <a:pt x="397812" y="1290649"/>
                </a:lnTo>
                <a:lnTo>
                  <a:pt x="400094" y="1291861"/>
                </a:lnTo>
                <a:lnTo>
                  <a:pt x="403636" y="1295000"/>
                </a:lnTo>
                <a:lnTo>
                  <a:pt x="408191" y="1299042"/>
                </a:lnTo>
                <a:lnTo>
                  <a:pt x="415170" y="1306085"/>
                </a:lnTo>
                <a:lnTo>
                  <a:pt x="416959" y="1307041"/>
                </a:lnTo>
                <a:lnTo>
                  <a:pt x="420636" y="1314279"/>
                </a:lnTo>
                <a:lnTo>
                  <a:pt x="422541" y="1315732"/>
                </a:lnTo>
                <a:lnTo>
                  <a:pt x="424824" y="1316821"/>
                </a:lnTo>
                <a:lnTo>
                  <a:pt x="425797" y="1318290"/>
                </a:lnTo>
                <a:lnTo>
                  <a:pt x="427736" y="1319261"/>
                </a:lnTo>
                <a:lnTo>
                  <a:pt x="429417" y="1320101"/>
                </a:lnTo>
                <a:lnTo>
                  <a:pt x="429541" y="1321574"/>
                </a:lnTo>
                <a:lnTo>
                  <a:pt x="428501" y="1323300"/>
                </a:lnTo>
                <a:lnTo>
                  <a:pt x="425841" y="1325272"/>
                </a:lnTo>
                <a:lnTo>
                  <a:pt x="423123" y="1324362"/>
                </a:lnTo>
                <a:lnTo>
                  <a:pt x="420018" y="1323641"/>
                </a:lnTo>
                <a:lnTo>
                  <a:pt x="415613" y="1324773"/>
                </a:lnTo>
                <a:lnTo>
                  <a:pt x="412114" y="1325523"/>
                </a:lnTo>
                <a:lnTo>
                  <a:pt x="409717" y="1326217"/>
                </a:lnTo>
                <a:lnTo>
                  <a:pt x="408762" y="1327072"/>
                </a:lnTo>
                <a:lnTo>
                  <a:pt x="408224" y="1327554"/>
                </a:lnTo>
                <a:lnTo>
                  <a:pt x="407953" y="1331974"/>
                </a:lnTo>
                <a:lnTo>
                  <a:pt x="410649" y="1339930"/>
                </a:lnTo>
                <a:lnTo>
                  <a:pt x="415808" y="1346491"/>
                </a:lnTo>
                <a:lnTo>
                  <a:pt x="421616" y="1353056"/>
                </a:lnTo>
                <a:lnTo>
                  <a:pt x="439159" y="1375955"/>
                </a:lnTo>
                <a:lnTo>
                  <a:pt x="448574" y="1388436"/>
                </a:lnTo>
                <a:lnTo>
                  <a:pt x="450603" y="1391715"/>
                </a:lnTo>
                <a:lnTo>
                  <a:pt x="451280" y="1392809"/>
                </a:lnTo>
                <a:lnTo>
                  <a:pt x="450723" y="1394218"/>
                </a:lnTo>
                <a:lnTo>
                  <a:pt x="453393" y="1398036"/>
                </a:lnTo>
                <a:lnTo>
                  <a:pt x="459019" y="1403231"/>
                </a:lnTo>
                <a:lnTo>
                  <a:pt x="464438" y="1409798"/>
                </a:lnTo>
                <a:lnTo>
                  <a:pt x="465597" y="1411984"/>
                </a:lnTo>
                <a:lnTo>
                  <a:pt x="467453" y="1415342"/>
                </a:lnTo>
                <a:lnTo>
                  <a:pt x="469558" y="1415591"/>
                </a:lnTo>
                <a:lnTo>
                  <a:pt x="474147" y="1416134"/>
                </a:lnTo>
                <a:lnTo>
                  <a:pt x="475913" y="1417035"/>
                </a:lnTo>
                <a:lnTo>
                  <a:pt x="477658" y="1417924"/>
                </a:lnTo>
                <a:lnTo>
                  <a:pt x="477758" y="1418067"/>
                </a:lnTo>
                <a:lnTo>
                  <a:pt x="478144" y="1418613"/>
                </a:lnTo>
                <a:lnTo>
                  <a:pt x="477936" y="1419785"/>
                </a:lnTo>
                <a:lnTo>
                  <a:pt x="481489" y="1422691"/>
                </a:lnTo>
                <a:lnTo>
                  <a:pt x="482303" y="1422138"/>
                </a:lnTo>
                <a:lnTo>
                  <a:pt x="482557" y="1421966"/>
                </a:lnTo>
                <a:lnTo>
                  <a:pt x="483299" y="1422164"/>
                </a:lnTo>
                <a:lnTo>
                  <a:pt x="483947" y="1422601"/>
                </a:lnTo>
                <a:lnTo>
                  <a:pt x="484712" y="1423116"/>
                </a:lnTo>
                <a:lnTo>
                  <a:pt x="486069" y="1424632"/>
                </a:lnTo>
                <a:lnTo>
                  <a:pt x="486906" y="1425565"/>
                </a:lnTo>
                <a:lnTo>
                  <a:pt x="489070" y="1426157"/>
                </a:lnTo>
                <a:lnTo>
                  <a:pt x="489578" y="1426054"/>
                </a:lnTo>
                <a:lnTo>
                  <a:pt x="490191" y="1425930"/>
                </a:lnTo>
                <a:lnTo>
                  <a:pt x="491735" y="1424648"/>
                </a:lnTo>
                <a:lnTo>
                  <a:pt x="492018" y="1424412"/>
                </a:lnTo>
                <a:lnTo>
                  <a:pt x="494186" y="1424697"/>
                </a:lnTo>
                <a:lnTo>
                  <a:pt x="495878" y="1423950"/>
                </a:lnTo>
                <a:lnTo>
                  <a:pt x="496822" y="1423072"/>
                </a:lnTo>
                <a:lnTo>
                  <a:pt x="497337" y="1421947"/>
                </a:lnTo>
                <a:lnTo>
                  <a:pt x="497468" y="1421659"/>
                </a:lnTo>
                <a:lnTo>
                  <a:pt x="497732" y="1421494"/>
                </a:lnTo>
                <a:lnTo>
                  <a:pt x="498535" y="1420997"/>
                </a:lnTo>
                <a:lnTo>
                  <a:pt x="505117" y="1421046"/>
                </a:lnTo>
                <a:lnTo>
                  <a:pt x="508372" y="1423144"/>
                </a:lnTo>
                <a:lnTo>
                  <a:pt x="509177" y="1423479"/>
                </a:lnTo>
                <a:lnTo>
                  <a:pt x="511456" y="1424432"/>
                </a:lnTo>
                <a:lnTo>
                  <a:pt x="515606" y="1427411"/>
                </a:lnTo>
                <a:lnTo>
                  <a:pt x="520287" y="1430771"/>
                </a:lnTo>
                <a:lnTo>
                  <a:pt x="521555" y="1430947"/>
                </a:lnTo>
                <a:lnTo>
                  <a:pt x="522827" y="1431123"/>
                </a:lnTo>
                <a:lnTo>
                  <a:pt x="525204" y="1432291"/>
                </a:lnTo>
                <a:lnTo>
                  <a:pt x="527595" y="1433463"/>
                </a:lnTo>
                <a:lnTo>
                  <a:pt x="529230" y="1434266"/>
                </a:lnTo>
                <a:lnTo>
                  <a:pt x="532011" y="1434995"/>
                </a:lnTo>
                <a:lnTo>
                  <a:pt x="533552" y="1436427"/>
                </a:lnTo>
                <a:lnTo>
                  <a:pt x="534516" y="1437327"/>
                </a:lnTo>
                <a:lnTo>
                  <a:pt x="536922" y="1441699"/>
                </a:lnTo>
                <a:lnTo>
                  <a:pt x="541639" y="1444422"/>
                </a:lnTo>
                <a:lnTo>
                  <a:pt x="542810" y="1442503"/>
                </a:lnTo>
                <a:lnTo>
                  <a:pt x="545012" y="1442258"/>
                </a:lnTo>
                <a:lnTo>
                  <a:pt x="550186" y="1444207"/>
                </a:lnTo>
                <a:lnTo>
                  <a:pt x="557294" y="1449118"/>
                </a:lnTo>
                <a:lnTo>
                  <a:pt x="560402" y="1448491"/>
                </a:lnTo>
                <a:lnTo>
                  <a:pt x="565714" y="1447491"/>
                </a:lnTo>
                <a:lnTo>
                  <a:pt x="570110" y="1449566"/>
                </a:lnTo>
                <a:lnTo>
                  <a:pt x="573089" y="1449453"/>
                </a:lnTo>
                <a:lnTo>
                  <a:pt x="577617" y="1450628"/>
                </a:lnTo>
                <a:lnTo>
                  <a:pt x="579301" y="1450509"/>
                </a:lnTo>
                <a:lnTo>
                  <a:pt x="579695" y="1448843"/>
                </a:lnTo>
                <a:lnTo>
                  <a:pt x="580092" y="1445383"/>
                </a:lnTo>
                <a:lnTo>
                  <a:pt x="581650" y="1443851"/>
                </a:lnTo>
                <a:lnTo>
                  <a:pt x="583855" y="1442835"/>
                </a:lnTo>
                <a:lnTo>
                  <a:pt x="587879" y="1439521"/>
                </a:lnTo>
                <a:lnTo>
                  <a:pt x="590220" y="1436069"/>
                </a:lnTo>
                <a:lnTo>
                  <a:pt x="590096" y="1434274"/>
                </a:lnTo>
                <a:lnTo>
                  <a:pt x="588292" y="1431187"/>
                </a:lnTo>
                <a:lnTo>
                  <a:pt x="590241" y="1428760"/>
                </a:lnTo>
                <a:lnTo>
                  <a:pt x="593345" y="1430315"/>
                </a:lnTo>
                <a:lnTo>
                  <a:pt x="594897" y="1430835"/>
                </a:lnTo>
                <a:lnTo>
                  <a:pt x="595806" y="1429813"/>
                </a:lnTo>
                <a:lnTo>
                  <a:pt x="594272" y="1422753"/>
                </a:lnTo>
                <a:lnTo>
                  <a:pt x="594153" y="1419803"/>
                </a:lnTo>
                <a:lnTo>
                  <a:pt x="594807" y="1417370"/>
                </a:lnTo>
                <a:lnTo>
                  <a:pt x="604882" y="1425498"/>
                </a:lnTo>
                <a:lnTo>
                  <a:pt x="612126" y="1427971"/>
                </a:lnTo>
                <a:lnTo>
                  <a:pt x="619114" y="1429545"/>
                </a:lnTo>
                <a:lnTo>
                  <a:pt x="624031" y="1430338"/>
                </a:lnTo>
                <a:lnTo>
                  <a:pt x="628046" y="1430359"/>
                </a:lnTo>
                <a:lnTo>
                  <a:pt x="632174" y="1432220"/>
                </a:lnTo>
                <a:lnTo>
                  <a:pt x="627262" y="1427642"/>
                </a:lnTo>
                <a:lnTo>
                  <a:pt x="620236" y="1423876"/>
                </a:lnTo>
                <a:lnTo>
                  <a:pt x="619394" y="1423209"/>
                </a:lnTo>
                <a:lnTo>
                  <a:pt x="609111" y="1415045"/>
                </a:lnTo>
                <a:lnTo>
                  <a:pt x="603375" y="1408506"/>
                </a:lnTo>
                <a:lnTo>
                  <a:pt x="600909" y="1404258"/>
                </a:lnTo>
                <a:lnTo>
                  <a:pt x="604660" y="1404915"/>
                </a:lnTo>
                <a:lnTo>
                  <a:pt x="607935" y="1407858"/>
                </a:lnTo>
                <a:lnTo>
                  <a:pt x="610707" y="1408187"/>
                </a:lnTo>
                <a:lnTo>
                  <a:pt x="611511" y="1406230"/>
                </a:lnTo>
                <a:lnTo>
                  <a:pt x="609367" y="1401328"/>
                </a:lnTo>
                <a:lnTo>
                  <a:pt x="606894" y="1395284"/>
                </a:lnTo>
                <a:lnTo>
                  <a:pt x="609004" y="1393816"/>
                </a:lnTo>
                <a:lnTo>
                  <a:pt x="612273" y="1395943"/>
                </a:lnTo>
                <a:lnTo>
                  <a:pt x="614968" y="1398551"/>
                </a:lnTo>
                <a:lnTo>
                  <a:pt x="615746" y="1400051"/>
                </a:lnTo>
                <a:lnTo>
                  <a:pt x="617904" y="1407517"/>
                </a:lnTo>
                <a:lnTo>
                  <a:pt x="618631" y="1408550"/>
                </a:lnTo>
                <a:lnTo>
                  <a:pt x="619356" y="1409585"/>
                </a:lnTo>
                <a:lnTo>
                  <a:pt x="620974" y="1411098"/>
                </a:lnTo>
                <a:lnTo>
                  <a:pt x="622592" y="1412615"/>
                </a:lnTo>
                <a:lnTo>
                  <a:pt x="624026" y="1415611"/>
                </a:lnTo>
                <a:lnTo>
                  <a:pt x="627089" y="1417895"/>
                </a:lnTo>
                <a:lnTo>
                  <a:pt x="629385" y="1421280"/>
                </a:lnTo>
                <a:lnTo>
                  <a:pt x="631208" y="1421808"/>
                </a:lnTo>
                <a:lnTo>
                  <a:pt x="633029" y="1422336"/>
                </a:lnTo>
                <a:lnTo>
                  <a:pt x="632689" y="1417319"/>
                </a:lnTo>
                <a:lnTo>
                  <a:pt x="632807" y="1416363"/>
                </a:lnTo>
                <a:lnTo>
                  <a:pt x="632910" y="1415529"/>
                </a:lnTo>
                <a:lnTo>
                  <a:pt x="632024" y="1409821"/>
                </a:lnTo>
                <a:lnTo>
                  <a:pt x="630812" y="1408251"/>
                </a:lnTo>
                <a:lnTo>
                  <a:pt x="631188" y="1404793"/>
                </a:lnTo>
                <a:lnTo>
                  <a:pt x="635948" y="1405278"/>
                </a:lnTo>
                <a:lnTo>
                  <a:pt x="638877" y="1404466"/>
                </a:lnTo>
                <a:lnTo>
                  <a:pt x="642130" y="1403489"/>
                </a:lnTo>
                <a:lnTo>
                  <a:pt x="642857" y="1403622"/>
                </a:lnTo>
                <a:lnTo>
                  <a:pt x="643924" y="1403818"/>
                </a:lnTo>
                <a:lnTo>
                  <a:pt x="646047" y="1404637"/>
                </a:lnTo>
                <a:lnTo>
                  <a:pt x="646380" y="1405944"/>
                </a:lnTo>
                <a:lnTo>
                  <a:pt x="648493" y="1404966"/>
                </a:lnTo>
                <a:lnTo>
                  <a:pt x="649134" y="1402682"/>
                </a:lnTo>
                <a:lnTo>
                  <a:pt x="650265" y="1401050"/>
                </a:lnTo>
                <a:lnTo>
                  <a:pt x="651892" y="1400399"/>
                </a:lnTo>
                <a:lnTo>
                  <a:pt x="653195" y="1400401"/>
                </a:lnTo>
                <a:lnTo>
                  <a:pt x="665240" y="1397801"/>
                </a:lnTo>
                <a:lnTo>
                  <a:pt x="667369" y="1399926"/>
                </a:lnTo>
                <a:lnTo>
                  <a:pt x="668358" y="1402050"/>
                </a:lnTo>
                <a:lnTo>
                  <a:pt x="668378" y="1405970"/>
                </a:lnTo>
                <a:lnTo>
                  <a:pt x="670840" y="1409729"/>
                </a:lnTo>
                <a:lnTo>
                  <a:pt x="672143" y="1409567"/>
                </a:lnTo>
                <a:lnTo>
                  <a:pt x="672743" y="1408117"/>
                </a:lnTo>
                <a:lnTo>
                  <a:pt x="671816" y="1406174"/>
                </a:lnTo>
                <a:lnTo>
                  <a:pt x="671550" y="1405618"/>
                </a:lnTo>
                <a:lnTo>
                  <a:pt x="672187" y="1401547"/>
                </a:lnTo>
                <a:lnTo>
                  <a:pt x="672179" y="1401364"/>
                </a:lnTo>
                <a:lnTo>
                  <a:pt x="672057" y="1398761"/>
                </a:lnTo>
                <a:lnTo>
                  <a:pt x="672859" y="1397632"/>
                </a:lnTo>
                <a:lnTo>
                  <a:pt x="673142" y="1397235"/>
                </a:lnTo>
                <a:lnTo>
                  <a:pt x="673183" y="1397090"/>
                </a:lnTo>
                <a:lnTo>
                  <a:pt x="673476" y="1396066"/>
                </a:lnTo>
                <a:lnTo>
                  <a:pt x="672894" y="1394012"/>
                </a:lnTo>
                <a:lnTo>
                  <a:pt x="673110" y="1392531"/>
                </a:lnTo>
                <a:lnTo>
                  <a:pt x="672428" y="1390310"/>
                </a:lnTo>
                <a:lnTo>
                  <a:pt x="672115" y="1389295"/>
                </a:lnTo>
                <a:lnTo>
                  <a:pt x="670386" y="1386741"/>
                </a:lnTo>
                <a:lnTo>
                  <a:pt x="669821" y="1385909"/>
                </a:lnTo>
                <a:lnTo>
                  <a:pt x="670930" y="1383207"/>
                </a:lnTo>
                <a:lnTo>
                  <a:pt x="672160" y="1377538"/>
                </a:lnTo>
                <a:lnTo>
                  <a:pt x="672053" y="1376623"/>
                </a:lnTo>
                <a:lnTo>
                  <a:pt x="671733" y="1373879"/>
                </a:lnTo>
                <a:lnTo>
                  <a:pt x="672467" y="1373544"/>
                </a:lnTo>
                <a:lnTo>
                  <a:pt x="673427" y="1373107"/>
                </a:lnTo>
                <a:lnTo>
                  <a:pt x="674776" y="1370905"/>
                </a:lnTo>
                <a:lnTo>
                  <a:pt x="677101" y="1370270"/>
                </a:lnTo>
                <a:lnTo>
                  <a:pt x="677524" y="1370154"/>
                </a:lnTo>
                <a:lnTo>
                  <a:pt x="677912" y="1369870"/>
                </a:lnTo>
                <a:lnTo>
                  <a:pt x="681560" y="1367199"/>
                </a:lnTo>
                <a:lnTo>
                  <a:pt x="684060" y="1363349"/>
                </a:lnTo>
                <a:lnTo>
                  <a:pt x="686410" y="1362194"/>
                </a:lnTo>
                <a:lnTo>
                  <a:pt x="687574" y="1361622"/>
                </a:lnTo>
                <a:lnTo>
                  <a:pt x="690874" y="1361315"/>
                </a:lnTo>
                <a:lnTo>
                  <a:pt x="692764" y="1360052"/>
                </a:lnTo>
                <a:lnTo>
                  <a:pt x="693796" y="1360101"/>
                </a:lnTo>
                <a:lnTo>
                  <a:pt x="694937" y="1360157"/>
                </a:lnTo>
                <a:lnTo>
                  <a:pt x="696410" y="1360957"/>
                </a:lnTo>
                <a:lnTo>
                  <a:pt x="697890" y="1361761"/>
                </a:lnTo>
                <a:lnTo>
                  <a:pt x="700017" y="1362322"/>
                </a:lnTo>
                <a:lnTo>
                  <a:pt x="695584" y="1373022"/>
                </a:lnTo>
                <a:lnTo>
                  <a:pt x="692837" y="1377426"/>
                </a:lnTo>
                <a:lnTo>
                  <a:pt x="693820" y="1378570"/>
                </a:lnTo>
                <a:lnTo>
                  <a:pt x="698529" y="1375311"/>
                </a:lnTo>
                <a:lnTo>
                  <a:pt x="701458" y="1374335"/>
                </a:lnTo>
                <a:lnTo>
                  <a:pt x="702272" y="1374335"/>
                </a:lnTo>
                <a:lnTo>
                  <a:pt x="703420" y="1375807"/>
                </a:lnTo>
                <a:lnTo>
                  <a:pt x="705066" y="1379074"/>
                </a:lnTo>
                <a:lnTo>
                  <a:pt x="707027" y="1380055"/>
                </a:lnTo>
                <a:lnTo>
                  <a:pt x="711429" y="1380387"/>
                </a:lnTo>
                <a:lnTo>
                  <a:pt x="719408" y="1385825"/>
                </a:lnTo>
                <a:lnTo>
                  <a:pt x="720294" y="1388070"/>
                </a:lnTo>
                <a:lnTo>
                  <a:pt x="723092" y="1391095"/>
                </a:lnTo>
                <a:lnTo>
                  <a:pt x="725185" y="1395098"/>
                </a:lnTo>
                <a:lnTo>
                  <a:pt x="725507" y="1395454"/>
                </a:lnTo>
                <a:lnTo>
                  <a:pt x="726035" y="1396043"/>
                </a:lnTo>
                <a:lnTo>
                  <a:pt x="730741" y="1397225"/>
                </a:lnTo>
                <a:lnTo>
                  <a:pt x="735168" y="1402620"/>
                </a:lnTo>
                <a:lnTo>
                  <a:pt x="738435" y="1404093"/>
                </a:lnTo>
                <a:lnTo>
                  <a:pt x="740096" y="1403828"/>
                </a:lnTo>
                <a:lnTo>
                  <a:pt x="746574" y="1402796"/>
                </a:lnTo>
                <a:lnTo>
                  <a:pt x="746718" y="1399040"/>
                </a:lnTo>
                <a:lnTo>
                  <a:pt x="747027" y="1395449"/>
                </a:lnTo>
                <a:lnTo>
                  <a:pt x="749303" y="1394635"/>
                </a:lnTo>
                <a:lnTo>
                  <a:pt x="754030" y="1394967"/>
                </a:lnTo>
                <a:lnTo>
                  <a:pt x="757615" y="1395624"/>
                </a:lnTo>
                <a:lnTo>
                  <a:pt x="760247" y="1398730"/>
                </a:lnTo>
                <a:lnTo>
                  <a:pt x="764237" y="1402438"/>
                </a:lnTo>
                <a:lnTo>
                  <a:pt x="767115" y="1405107"/>
                </a:lnTo>
                <a:lnTo>
                  <a:pt x="772020" y="1409194"/>
                </a:lnTo>
                <a:lnTo>
                  <a:pt x="781520" y="1417372"/>
                </a:lnTo>
                <a:lnTo>
                  <a:pt x="785935" y="1421785"/>
                </a:lnTo>
                <a:lnTo>
                  <a:pt x="789696" y="1424077"/>
                </a:lnTo>
                <a:lnTo>
                  <a:pt x="792475" y="1426039"/>
                </a:lnTo>
                <a:lnTo>
                  <a:pt x="794617" y="1429799"/>
                </a:lnTo>
                <a:lnTo>
                  <a:pt x="794503" y="1430569"/>
                </a:lnTo>
                <a:lnTo>
                  <a:pt x="793996" y="1434372"/>
                </a:lnTo>
                <a:lnTo>
                  <a:pt x="792050" y="1437963"/>
                </a:lnTo>
                <a:lnTo>
                  <a:pt x="790775" y="1444005"/>
                </a:lnTo>
                <a:lnTo>
                  <a:pt x="790791" y="1448089"/>
                </a:lnTo>
                <a:lnTo>
                  <a:pt x="791641" y="1453807"/>
                </a:lnTo>
                <a:lnTo>
                  <a:pt x="791658" y="1458219"/>
                </a:lnTo>
                <a:lnTo>
                  <a:pt x="794438" y="1460019"/>
                </a:lnTo>
                <a:lnTo>
                  <a:pt x="798869" y="1463945"/>
                </a:lnTo>
                <a:lnTo>
                  <a:pt x="805246" y="1468690"/>
                </a:lnTo>
                <a:lnTo>
                  <a:pt x="809366" y="1477520"/>
                </a:lnTo>
                <a:lnTo>
                  <a:pt x="811508" y="1482914"/>
                </a:lnTo>
                <a:lnTo>
                  <a:pt x="814795" y="1489618"/>
                </a:lnTo>
                <a:lnTo>
                  <a:pt x="817771" y="1496322"/>
                </a:lnTo>
                <a:lnTo>
                  <a:pt x="817885" y="1496840"/>
                </a:lnTo>
                <a:lnTo>
                  <a:pt x="818180" y="1498029"/>
                </a:lnTo>
                <a:lnTo>
                  <a:pt x="818768" y="1500408"/>
                </a:lnTo>
                <a:lnTo>
                  <a:pt x="817722" y="1503023"/>
                </a:lnTo>
                <a:lnTo>
                  <a:pt x="814141" y="1505552"/>
                </a:lnTo>
                <a:lnTo>
                  <a:pt x="811705" y="1507021"/>
                </a:lnTo>
                <a:lnTo>
                  <a:pt x="806341" y="1507667"/>
                </a:lnTo>
                <a:lnTo>
                  <a:pt x="802842" y="1508971"/>
                </a:lnTo>
                <a:lnTo>
                  <a:pt x="795697" y="1512722"/>
                </a:lnTo>
                <a:lnTo>
                  <a:pt x="792361" y="1514761"/>
                </a:lnTo>
                <a:lnTo>
                  <a:pt x="790530" y="1522196"/>
                </a:lnTo>
                <a:lnTo>
                  <a:pt x="788322" y="1523583"/>
                </a:lnTo>
                <a:lnTo>
                  <a:pt x="785003" y="1525215"/>
                </a:lnTo>
                <a:lnTo>
                  <a:pt x="780196" y="1527334"/>
                </a:lnTo>
                <a:lnTo>
                  <a:pt x="777841" y="1528230"/>
                </a:lnTo>
                <a:lnTo>
                  <a:pt x="776075" y="1528271"/>
                </a:lnTo>
                <a:lnTo>
                  <a:pt x="774505" y="1528308"/>
                </a:lnTo>
                <a:lnTo>
                  <a:pt x="773116" y="1528716"/>
                </a:lnTo>
                <a:lnTo>
                  <a:pt x="771824" y="1531655"/>
                </a:lnTo>
                <a:lnTo>
                  <a:pt x="775127" y="1537218"/>
                </a:lnTo>
                <a:lnTo>
                  <a:pt x="777743" y="1540492"/>
                </a:lnTo>
                <a:lnTo>
                  <a:pt x="782992" y="1546056"/>
                </a:lnTo>
                <a:lnTo>
                  <a:pt x="785624" y="1553581"/>
                </a:lnTo>
                <a:lnTo>
                  <a:pt x="787276" y="1555381"/>
                </a:lnTo>
                <a:lnTo>
                  <a:pt x="789876" y="1555712"/>
                </a:lnTo>
                <a:lnTo>
                  <a:pt x="791511" y="1555713"/>
                </a:lnTo>
                <a:lnTo>
                  <a:pt x="794928" y="1555227"/>
                </a:lnTo>
                <a:lnTo>
                  <a:pt x="800193" y="1557580"/>
                </a:lnTo>
                <a:lnTo>
                  <a:pt x="800896" y="1558893"/>
                </a:lnTo>
                <a:lnTo>
                  <a:pt x="801779" y="1560558"/>
                </a:lnTo>
                <a:lnTo>
                  <a:pt x="802809" y="1560633"/>
                </a:lnTo>
                <a:lnTo>
                  <a:pt x="803578" y="1560689"/>
                </a:lnTo>
                <a:lnTo>
                  <a:pt x="803954" y="1561222"/>
                </a:lnTo>
                <a:lnTo>
                  <a:pt x="804134" y="1561497"/>
                </a:lnTo>
                <a:lnTo>
                  <a:pt x="803447" y="1562388"/>
                </a:lnTo>
                <a:lnTo>
                  <a:pt x="802777" y="1563325"/>
                </a:lnTo>
                <a:lnTo>
                  <a:pt x="803006" y="1563966"/>
                </a:lnTo>
                <a:lnTo>
                  <a:pt x="803692" y="1564216"/>
                </a:lnTo>
                <a:lnTo>
                  <a:pt x="804706" y="1565355"/>
                </a:lnTo>
                <a:lnTo>
                  <a:pt x="805409" y="1566142"/>
                </a:lnTo>
                <a:lnTo>
                  <a:pt x="805099" y="1567131"/>
                </a:lnTo>
                <a:lnTo>
                  <a:pt x="805475" y="1568060"/>
                </a:lnTo>
                <a:lnTo>
                  <a:pt x="806832" y="1568933"/>
                </a:lnTo>
                <a:lnTo>
                  <a:pt x="808876" y="1569003"/>
                </a:lnTo>
                <a:lnTo>
                  <a:pt x="809186" y="1569247"/>
                </a:lnTo>
                <a:lnTo>
                  <a:pt x="811100" y="1570746"/>
                </a:lnTo>
                <a:lnTo>
                  <a:pt x="811754" y="1571010"/>
                </a:lnTo>
                <a:lnTo>
                  <a:pt x="812342" y="1571247"/>
                </a:lnTo>
                <a:lnTo>
                  <a:pt x="813111" y="1571067"/>
                </a:lnTo>
                <a:lnTo>
                  <a:pt x="816054" y="1570441"/>
                </a:lnTo>
                <a:lnTo>
                  <a:pt x="816626" y="1571020"/>
                </a:lnTo>
                <a:lnTo>
                  <a:pt x="816675" y="1571638"/>
                </a:lnTo>
                <a:lnTo>
                  <a:pt x="819668" y="1572125"/>
                </a:lnTo>
                <a:lnTo>
                  <a:pt x="823641" y="1572841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91FABE1-9D64-7B66-4BDD-24D28993F7B0}"/>
              </a:ext>
            </a:extLst>
          </p:cNvPr>
          <p:cNvSpPr/>
          <p:nvPr/>
        </p:nvSpPr>
        <p:spPr>
          <a:xfrm flipV="1">
            <a:off x="6476949" y="4575482"/>
            <a:ext cx="1261845" cy="1193502"/>
          </a:xfrm>
          <a:custGeom>
            <a:avLst/>
            <a:gdLst>
              <a:gd name="connsiteX0" fmla="*/ 667498 w 1135577"/>
              <a:gd name="connsiteY0" fmla="*/ 1033574 h 1074073"/>
              <a:gd name="connsiteX1" fmla="*/ 664419 w 1135577"/>
              <a:gd name="connsiteY1" fmla="*/ 1027058 h 1074073"/>
              <a:gd name="connsiteX2" fmla="*/ 662226 w 1135577"/>
              <a:gd name="connsiteY2" fmla="*/ 1024033 h 1074073"/>
              <a:gd name="connsiteX3" fmla="*/ 653225 w 1135577"/>
              <a:gd name="connsiteY3" fmla="*/ 1011603 h 1074073"/>
              <a:gd name="connsiteX4" fmla="*/ 652191 w 1135577"/>
              <a:gd name="connsiteY4" fmla="*/ 1009129 h 1074073"/>
              <a:gd name="connsiteX5" fmla="*/ 651063 w 1135577"/>
              <a:gd name="connsiteY5" fmla="*/ 1002693 h 1074073"/>
              <a:gd name="connsiteX6" fmla="*/ 649912 w 1135577"/>
              <a:gd name="connsiteY6" fmla="*/ 1000672 h 1074073"/>
              <a:gd name="connsiteX7" fmla="*/ 647016 w 1135577"/>
              <a:gd name="connsiteY7" fmla="*/ 998792 h 1074073"/>
              <a:gd name="connsiteX8" fmla="*/ 642611 w 1135577"/>
              <a:gd name="connsiteY8" fmla="*/ 996369 h 1074073"/>
              <a:gd name="connsiteX9" fmla="*/ 638896 w 1135577"/>
              <a:gd name="connsiteY9" fmla="*/ 995633 h 1074073"/>
              <a:gd name="connsiteX10" fmla="*/ 636331 w 1135577"/>
              <a:gd name="connsiteY10" fmla="*/ 997144 h 1074073"/>
              <a:gd name="connsiteX11" fmla="*/ 634929 w 1135577"/>
              <a:gd name="connsiteY11" fmla="*/ 998409 h 1074073"/>
              <a:gd name="connsiteX12" fmla="*/ 632833 w 1135577"/>
              <a:gd name="connsiteY12" fmla="*/ 999008 h 1074073"/>
              <a:gd name="connsiteX13" fmla="*/ 631796 w 1135577"/>
              <a:gd name="connsiteY13" fmla="*/ 997325 h 1074073"/>
              <a:gd name="connsiteX14" fmla="*/ 631004 w 1135577"/>
              <a:gd name="connsiteY14" fmla="*/ 993489 h 1074073"/>
              <a:gd name="connsiteX15" fmla="*/ 632066 w 1135577"/>
              <a:gd name="connsiteY15" fmla="*/ 990189 h 1074073"/>
              <a:gd name="connsiteX16" fmla="*/ 631960 w 1135577"/>
              <a:gd name="connsiteY16" fmla="*/ 988381 h 1074073"/>
              <a:gd name="connsiteX17" fmla="*/ 629520 w 1135577"/>
              <a:gd name="connsiteY17" fmla="*/ 988078 h 1074073"/>
              <a:gd name="connsiteX18" fmla="*/ 625567 w 1135577"/>
              <a:gd name="connsiteY18" fmla="*/ 988365 h 1074073"/>
              <a:gd name="connsiteX19" fmla="*/ 621495 w 1135577"/>
              <a:gd name="connsiteY19" fmla="*/ 988993 h 1074073"/>
              <a:gd name="connsiteX20" fmla="*/ 620921 w 1135577"/>
              <a:gd name="connsiteY20" fmla="*/ 987642 h 1074073"/>
              <a:gd name="connsiteX21" fmla="*/ 622390 w 1135577"/>
              <a:gd name="connsiteY21" fmla="*/ 973925 h 1074073"/>
              <a:gd name="connsiteX22" fmla="*/ 622211 w 1135577"/>
              <a:gd name="connsiteY22" fmla="*/ 970926 h 1074073"/>
              <a:gd name="connsiteX23" fmla="*/ 622069 w 1135577"/>
              <a:gd name="connsiteY23" fmla="*/ 968498 h 1074073"/>
              <a:gd name="connsiteX24" fmla="*/ 620454 w 1135577"/>
              <a:gd name="connsiteY24" fmla="*/ 966370 h 1074073"/>
              <a:gd name="connsiteX25" fmla="*/ 617329 w 1135577"/>
              <a:gd name="connsiteY25" fmla="*/ 963702 h 1074073"/>
              <a:gd name="connsiteX26" fmla="*/ 618385 w 1135577"/>
              <a:gd name="connsiteY26" fmla="*/ 961876 h 1074073"/>
              <a:gd name="connsiteX27" fmla="*/ 619221 w 1135577"/>
              <a:gd name="connsiteY27" fmla="*/ 957449 h 1074073"/>
              <a:gd name="connsiteX28" fmla="*/ 618424 w 1135577"/>
              <a:gd name="connsiteY28" fmla="*/ 954181 h 1074073"/>
              <a:gd name="connsiteX29" fmla="*/ 618442 w 1135577"/>
              <a:gd name="connsiteY29" fmla="*/ 951012 h 1074073"/>
              <a:gd name="connsiteX30" fmla="*/ 623210 w 1135577"/>
              <a:gd name="connsiteY30" fmla="*/ 950600 h 1074073"/>
              <a:gd name="connsiteX31" fmla="*/ 626929 w 1135577"/>
              <a:gd name="connsiteY31" fmla="*/ 950770 h 1074073"/>
              <a:gd name="connsiteX32" fmla="*/ 631700 w 1135577"/>
              <a:gd name="connsiteY32" fmla="*/ 949792 h 1074073"/>
              <a:gd name="connsiteX33" fmla="*/ 633685 w 1135577"/>
              <a:gd name="connsiteY33" fmla="*/ 947838 h 1074073"/>
              <a:gd name="connsiteX34" fmla="*/ 636027 w 1135577"/>
              <a:gd name="connsiteY34" fmla="*/ 944973 h 1074073"/>
              <a:gd name="connsiteX35" fmla="*/ 638963 w 1135577"/>
              <a:gd name="connsiteY35" fmla="*/ 939157 h 1074073"/>
              <a:gd name="connsiteX36" fmla="*/ 640718 w 1135577"/>
              <a:gd name="connsiteY36" fmla="*/ 937095 h 1074073"/>
              <a:gd name="connsiteX37" fmla="*/ 640044 w 1135577"/>
              <a:gd name="connsiteY37" fmla="*/ 932466 h 1074073"/>
              <a:gd name="connsiteX38" fmla="*/ 639287 w 1135577"/>
              <a:gd name="connsiteY38" fmla="*/ 929359 h 1074073"/>
              <a:gd name="connsiteX39" fmla="*/ 639248 w 1135577"/>
              <a:gd name="connsiteY39" fmla="*/ 929196 h 1074073"/>
              <a:gd name="connsiteX40" fmla="*/ 637765 w 1135577"/>
              <a:gd name="connsiteY40" fmla="*/ 924014 h 1074073"/>
              <a:gd name="connsiteX41" fmla="*/ 638940 w 1135577"/>
              <a:gd name="connsiteY41" fmla="*/ 921508 h 1074073"/>
              <a:gd name="connsiteX42" fmla="*/ 644637 w 1135577"/>
              <a:gd name="connsiteY42" fmla="*/ 921082 h 1074073"/>
              <a:gd name="connsiteX43" fmla="*/ 645350 w 1135577"/>
              <a:gd name="connsiteY43" fmla="*/ 918242 h 1074073"/>
              <a:gd name="connsiteX44" fmla="*/ 644791 w 1135577"/>
              <a:gd name="connsiteY44" fmla="*/ 914066 h 1074073"/>
              <a:gd name="connsiteX45" fmla="*/ 645213 w 1135577"/>
              <a:gd name="connsiteY45" fmla="*/ 913029 h 1074073"/>
              <a:gd name="connsiteX46" fmla="*/ 646086 w 1135577"/>
              <a:gd name="connsiteY46" fmla="*/ 910878 h 1074073"/>
              <a:gd name="connsiteX47" fmla="*/ 652373 w 1135577"/>
              <a:gd name="connsiteY47" fmla="*/ 908534 h 1074073"/>
              <a:gd name="connsiteX48" fmla="*/ 659129 w 1135577"/>
              <a:gd name="connsiteY48" fmla="*/ 907395 h 1074073"/>
              <a:gd name="connsiteX49" fmla="*/ 660568 w 1135577"/>
              <a:gd name="connsiteY49" fmla="*/ 900429 h 1074073"/>
              <a:gd name="connsiteX50" fmla="*/ 663296 w 1135577"/>
              <a:gd name="connsiteY50" fmla="*/ 900743 h 1074073"/>
              <a:gd name="connsiteX51" fmla="*/ 664824 w 1135577"/>
              <a:gd name="connsiteY51" fmla="*/ 900128 h 1074073"/>
              <a:gd name="connsiteX52" fmla="*/ 666520 w 1135577"/>
              <a:gd name="connsiteY52" fmla="*/ 899448 h 1074073"/>
              <a:gd name="connsiteX53" fmla="*/ 668564 w 1135577"/>
              <a:gd name="connsiteY53" fmla="*/ 899947 h 1074073"/>
              <a:gd name="connsiteX54" fmla="*/ 669991 w 1135577"/>
              <a:gd name="connsiteY54" fmla="*/ 899082 h 1074073"/>
              <a:gd name="connsiteX55" fmla="*/ 671182 w 1135577"/>
              <a:gd name="connsiteY55" fmla="*/ 898979 h 1074073"/>
              <a:gd name="connsiteX56" fmla="*/ 672099 w 1135577"/>
              <a:gd name="connsiteY56" fmla="*/ 898900 h 1074073"/>
              <a:gd name="connsiteX57" fmla="*/ 672423 w 1135577"/>
              <a:gd name="connsiteY57" fmla="*/ 893894 h 1074073"/>
              <a:gd name="connsiteX58" fmla="*/ 666245 w 1135577"/>
              <a:gd name="connsiteY58" fmla="*/ 893823 h 1074073"/>
              <a:gd name="connsiteX59" fmla="*/ 661674 w 1135577"/>
              <a:gd name="connsiteY59" fmla="*/ 894700 h 1074073"/>
              <a:gd name="connsiteX60" fmla="*/ 661660 w 1135577"/>
              <a:gd name="connsiteY60" fmla="*/ 892406 h 1074073"/>
              <a:gd name="connsiteX61" fmla="*/ 659460 w 1135577"/>
              <a:gd name="connsiteY61" fmla="*/ 887938 h 1074073"/>
              <a:gd name="connsiteX62" fmla="*/ 657609 w 1135577"/>
              <a:gd name="connsiteY62" fmla="*/ 886158 h 1074073"/>
              <a:gd name="connsiteX63" fmla="*/ 658091 w 1135577"/>
              <a:gd name="connsiteY63" fmla="*/ 882984 h 1074073"/>
              <a:gd name="connsiteX64" fmla="*/ 656475 w 1135577"/>
              <a:gd name="connsiteY64" fmla="*/ 880633 h 1074073"/>
              <a:gd name="connsiteX65" fmla="*/ 654504 w 1135577"/>
              <a:gd name="connsiteY65" fmla="*/ 879984 h 1074073"/>
              <a:gd name="connsiteX66" fmla="*/ 648234 w 1135577"/>
              <a:gd name="connsiteY66" fmla="*/ 878496 h 1074073"/>
              <a:gd name="connsiteX67" fmla="*/ 646387 w 1135577"/>
              <a:gd name="connsiteY67" fmla="*/ 876262 h 1074073"/>
              <a:gd name="connsiteX68" fmla="*/ 647096 w 1135577"/>
              <a:gd name="connsiteY68" fmla="*/ 873764 h 1074073"/>
              <a:gd name="connsiteX69" fmla="*/ 650252 w 1135577"/>
              <a:gd name="connsiteY69" fmla="*/ 870662 h 1074073"/>
              <a:gd name="connsiteX70" fmla="*/ 655723 w 1135577"/>
              <a:gd name="connsiteY70" fmla="*/ 869108 h 1074073"/>
              <a:gd name="connsiteX71" fmla="*/ 660259 w 1135577"/>
              <a:gd name="connsiteY71" fmla="*/ 868587 h 1074073"/>
              <a:gd name="connsiteX72" fmla="*/ 665377 w 1135577"/>
              <a:gd name="connsiteY72" fmla="*/ 867831 h 1074073"/>
              <a:gd name="connsiteX73" fmla="*/ 666664 w 1135577"/>
              <a:gd name="connsiteY73" fmla="*/ 866454 h 1074073"/>
              <a:gd name="connsiteX74" fmla="*/ 666788 w 1135577"/>
              <a:gd name="connsiteY74" fmla="*/ 864870 h 1074073"/>
              <a:gd name="connsiteX75" fmla="*/ 665541 w 1135577"/>
              <a:gd name="connsiteY75" fmla="*/ 862602 h 1074073"/>
              <a:gd name="connsiteX76" fmla="*/ 663685 w 1135577"/>
              <a:gd name="connsiteY76" fmla="*/ 861175 h 1074073"/>
              <a:gd name="connsiteX77" fmla="*/ 662622 w 1135577"/>
              <a:gd name="connsiteY77" fmla="*/ 859561 h 1074073"/>
              <a:gd name="connsiteX78" fmla="*/ 661521 w 1135577"/>
              <a:gd name="connsiteY78" fmla="*/ 857890 h 1074073"/>
              <a:gd name="connsiteX79" fmla="*/ 663472 w 1135577"/>
              <a:gd name="connsiteY79" fmla="*/ 854516 h 1074073"/>
              <a:gd name="connsiteX80" fmla="*/ 665335 w 1135577"/>
              <a:gd name="connsiteY80" fmla="*/ 854149 h 1074073"/>
              <a:gd name="connsiteX81" fmla="*/ 667544 w 1135577"/>
              <a:gd name="connsiteY81" fmla="*/ 854003 h 1074073"/>
              <a:gd name="connsiteX82" fmla="*/ 672541 w 1135577"/>
              <a:gd name="connsiteY82" fmla="*/ 854153 h 1074073"/>
              <a:gd name="connsiteX83" fmla="*/ 676610 w 1135577"/>
              <a:gd name="connsiteY83" fmla="*/ 853978 h 1074073"/>
              <a:gd name="connsiteX84" fmla="*/ 683610 w 1135577"/>
              <a:gd name="connsiteY84" fmla="*/ 858768 h 1074073"/>
              <a:gd name="connsiteX85" fmla="*/ 687033 w 1135577"/>
              <a:gd name="connsiteY85" fmla="*/ 858773 h 1074073"/>
              <a:gd name="connsiteX86" fmla="*/ 690946 w 1135577"/>
              <a:gd name="connsiteY86" fmla="*/ 859268 h 1074073"/>
              <a:gd name="connsiteX87" fmla="*/ 694530 w 1135577"/>
              <a:gd name="connsiteY87" fmla="*/ 859110 h 1074073"/>
              <a:gd name="connsiteX88" fmla="*/ 695493 w 1135577"/>
              <a:gd name="connsiteY88" fmla="*/ 856833 h 1074073"/>
              <a:gd name="connsiteX89" fmla="*/ 695565 w 1135577"/>
              <a:gd name="connsiteY89" fmla="*/ 852252 h 1074073"/>
              <a:gd name="connsiteX90" fmla="*/ 695339 w 1135577"/>
              <a:gd name="connsiteY90" fmla="*/ 851366 h 1074073"/>
              <a:gd name="connsiteX91" fmla="*/ 694888 w 1135577"/>
              <a:gd name="connsiteY91" fmla="*/ 849588 h 1074073"/>
              <a:gd name="connsiteX92" fmla="*/ 694021 w 1135577"/>
              <a:gd name="connsiteY92" fmla="*/ 848906 h 1074073"/>
              <a:gd name="connsiteX93" fmla="*/ 693557 w 1135577"/>
              <a:gd name="connsiteY93" fmla="*/ 847359 h 1074073"/>
              <a:gd name="connsiteX94" fmla="*/ 694132 w 1135577"/>
              <a:gd name="connsiteY94" fmla="*/ 846426 h 1074073"/>
              <a:gd name="connsiteX95" fmla="*/ 694800 w 1135577"/>
              <a:gd name="connsiteY95" fmla="*/ 845347 h 1074073"/>
              <a:gd name="connsiteX96" fmla="*/ 696430 w 1135577"/>
              <a:gd name="connsiteY96" fmla="*/ 842709 h 1074073"/>
              <a:gd name="connsiteX97" fmla="*/ 697025 w 1135577"/>
              <a:gd name="connsiteY97" fmla="*/ 839987 h 1074073"/>
              <a:gd name="connsiteX98" fmla="*/ 699375 w 1135577"/>
              <a:gd name="connsiteY98" fmla="*/ 835430 h 1074073"/>
              <a:gd name="connsiteX99" fmla="*/ 702218 w 1135577"/>
              <a:gd name="connsiteY99" fmla="*/ 834362 h 1074073"/>
              <a:gd name="connsiteX100" fmla="*/ 706595 w 1135577"/>
              <a:gd name="connsiteY100" fmla="*/ 832719 h 1074073"/>
              <a:gd name="connsiteX101" fmla="*/ 708808 w 1135577"/>
              <a:gd name="connsiteY101" fmla="*/ 831895 h 1074073"/>
              <a:gd name="connsiteX102" fmla="*/ 711249 w 1135577"/>
              <a:gd name="connsiteY102" fmla="*/ 832084 h 1074073"/>
              <a:gd name="connsiteX103" fmla="*/ 713448 w 1135577"/>
              <a:gd name="connsiteY103" fmla="*/ 833858 h 1074073"/>
              <a:gd name="connsiteX104" fmla="*/ 716514 w 1135577"/>
              <a:gd name="connsiteY104" fmla="*/ 840217 h 1074073"/>
              <a:gd name="connsiteX105" fmla="*/ 720983 w 1135577"/>
              <a:gd name="connsiteY105" fmla="*/ 838013 h 1074073"/>
              <a:gd name="connsiteX106" fmla="*/ 727389 w 1135577"/>
              <a:gd name="connsiteY106" fmla="*/ 831961 h 1074073"/>
              <a:gd name="connsiteX107" fmla="*/ 733918 w 1135577"/>
              <a:gd name="connsiteY107" fmla="*/ 830168 h 1074073"/>
              <a:gd name="connsiteX108" fmla="*/ 738155 w 1135577"/>
              <a:gd name="connsiteY108" fmla="*/ 830173 h 1074073"/>
              <a:gd name="connsiteX109" fmla="*/ 741250 w 1135577"/>
              <a:gd name="connsiteY109" fmla="*/ 830012 h 1074073"/>
              <a:gd name="connsiteX110" fmla="*/ 743857 w 1135577"/>
              <a:gd name="connsiteY110" fmla="*/ 829769 h 1074073"/>
              <a:gd name="connsiteX111" fmla="*/ 747498 w 1135577"/>
              <a:gd name="connsiteY111" fmla="*/ 831548 h 1074073"/>
              <a:gd name="connsiteX112" fmla="*/ 747681 w 1135577"/>
              <a:gd name="connsiteY112" fmla="*/ 832663 h 1074073"/>
              <a:gd name="connsiteX113" fmla="*/ 748219 w 1135577"/>
              <a:gd name="connsiteY113" fmla="*/ 833103 h 1074073"/>
              <a:gd name="connsiteX114" fmla="*/ 749043 w 1135577"/>
              <a:gd name="connsiteY114" fmla="*/ 833780 h 1074073"/>
              <a:gd name="connsiteX115" fmla="*/ 751697 w 1135577"/>
              <a:gd name="connsiteY115" fmla="*/ 833454 h 1074073"/>
              <a:gd name="connsiteX116" fmla="*/ 753012 w 1135577"/>
              <a:gd name="connsiteY116" fmla="*/ 833293 h 1074073"/>
              <a:gd name="connsiteX117" fmla="*/ 754362 w 1135577"/>
              <a:gd name="connsiteY117" fmla="*/ 832454 h 1074073"/>
              <a:gd name="connsiteX118" fmla="*/ 755576 w 1135577"/>
              <a:gd name="connsiteY118" fmla="*/ 831700 h 1074073"/>
              <a:gd name="connsiteX119" fmla="*/ 759529 w 1135577"/>
              <a:gd name="connsiteY119" fmla="*/ 830086 h 1074073"/>
              <a:gd name="connsiteX120" fmla="*/ 762404 w 1135577"/>
              <a:gd name="connsiteY120" fmla="*/ 828766 h 1074073"/>
              <a:gd name="connsiteX121" fmla="*/ 763687 w 1135577"/>
              <a:gd name="connsiteY121" fmla="*/ 828176 h 1074073"/>
              <a:gd name="connsiteX122" fmla="*/ 766976 w 1135577"/>
              <a:gd name="connsiteY122" fmla="*/ 827069 h 1074073"/>
              <a:gd name="connsiteX123" fmla="*/ 764783 w 1135577"/>
              <a:gd name="connsiteY123" fmla="*/ 819355 h 1074073"/>
              <a:gd name="connsiteX124" fmla="*/ 765849 w 1135577"/>
              <a:gd name="connsiteY124" fmla="*/ 815995 h 1074073"/>
              <a:gd name="connsiteX125" fmla="*/ 764242 w 1135577"/>
              <a:gd name="connsiteY125" fmla="*/ 812175 h 1074073"/>
              <a:gd name="connsiteX126" fmla="*/ 762986 w 1135577"/>
              <a:gd name="connsiteY126" fmla="*/ 807899 h 1074073"/>
              <a:gd name="connsiteX127" fmla="*/ 762538 w 1135577"/>
              <a:gd name="connsiteY127" fmla="*/ 804854 h 1074073"/>
              <a:gd name="connsiteX128" fmla="*/ 759294 w 1135577"/>
              <a:gd name="connsiteY128" fmla="*/ 802755 h 1074073"/>
              <a:gd name="connsiteX129" fmla="*/ 745837 w 1135577"/>
              <a:gd name="connsiteY129" fmla="*/ 800467 h 1074073"/>
              <a:gd name="connsiteX130" fmla="*/ 742403 w 1135577"/>
              <a:gd name="connsiteY130" fmla="*/ 792491 h 1074073"/>
              <a:gd name="connsiteX131" fmla="*/ 740102 w 1135577"/>
              <a:gd name="connsiteY131" fmla="*/ 787146 h 1074073"/>
              <a:gd name="connsiteX132" fmla="*/ 740042 w 1135577"/>
              <a:gd name="connsiteY132" fmla="*/ 786265 h 1074073"/>
              <a:gd name="connsiteX133" fmla="*/ 739981 w 1135577"/>
              <a:gd name="connsiteY133" fmla="*/ 785413 h 1074073"/>
              <a:gd name="connsiteX134" fmla="*/ 739494 w 1135577"/>
              <a:gd name="connsiteY134" fmla="*/ 784054 h 1074073"/>
              <a:gd name="connsiteX135" fmla="*/ 739138 w 1135577"/>
              <a:gd name="connsiteY135" fmla="*/ 783143 h 1074073"/>
              <a:gd name="connsiteX136" fmla="*/ 738500 w 1135577"/>
              <a:gd name="connsiteY136" fmla="*/ 782563 h 1074073"/>
              <a:gd name="connsiteX137" fmla="*/ 739125 w 1135577"/>
              <a:gd name="connsiteY137" fmla="*/ 781016 h 1074073"/>
              <a:gd name="connsiteX138" fmla="*/ 738941 w 1135577"/>
              <a:gd name="connsiteY138" fmla="*/ 779716 h 1074073"/>
              <a:gd name="connsiteX139" fmla="*/ 738745 w 1135577"/>
              <a:gd name="connsiteY139" fmla="*/ 779420 h 1074073"/>
              <a:gd name="connsiteX140" fmla="*/ 737952 w 1135577"/>
              <a:gd name="connsiteY140" fmla="*/ 778228 h 1074073"/>
              <a:gd name="connsiteX141" fmla="*/ 737655 w 1135577"/>
              <a:gd name="connsiteY141" fmla="*/ 773153 h 1074073"/>
              <a:gd name="connsiteX142" fmla="*/ 738771 w 1135577"/>
              <a:gd name="connsiteY142" fmla="*/ 773030 h 1074073"/>
              <a:gd name="connsiteX143" fmla="*/ 739393 w 1135577"/>
              <a:gd name="connsiteY143" fmla="*/ 772351 h 1074073"/>
              <a:gd name="connsiteX144" fmla="*/ 739270 w 1135577"/>
              <a:gd name="connsiteY144" fmla="*/ 771794 h 1074073"/>
              <a:gd name="connsiteX145" fmla="*/ 738274 w 1135577"/>
              <a:gd name="connsiteY145" fmla="*/ 771110 h 1074073"/>
              <a:gd name="connsiteX146" fmla="*/ 738093 w 1135577"/>
              <a:gd name="connsiteY146" fmla="*/ 770986 h 1074073"/>
              <a:gd name="connsiteX147" fmla="*/ 736242 w 1135577"/>
              <a:gd name="connsiteY147" fmla="*/ 767332 h 1074073"/>
              <a:gd name="connsiteX148" fmla="*/ 735874 w 1135577"/>
              <a:gd name="connsiteY148" fmla="*/ 765781 h 1074073"/>
              <a:gd name="connsiteX149" fmla="*/ 735504 w 1135577"/>
              <a:gd name="connsiteY149" fmla="*/ 764235 h 1074073"/>
              <a:gd name="connsiteX150" fmla="*/ 735212 w 1135577"/>
              <a:gd name="connsiteY150" fmla="*/ 763852 h 1074073"/>
              <a:gd name="connsiteX151" fmla="*/ 734268 w 1135577"/>
              <a:gd name="connsiteY151" fmla="*/ 762622 h 1074073"/>
              <a:gd name="connsiteX152" fmla="*/ 732975 w 1135577"/>
              <a:gd name="connsiteY152" fmla="*/ 759154 h 1074073"/>
              <a:gd name="connsiteX153" fmla="*/ 731121 w 1135577"/>
              <a:gd name="connsiteY153" fmla="*/ 756365 h 1074073"/>
              <a:gd name="connsiteX154" fmla="*/ 731060 w 1135577"/>
              <a:gd name="connsiteY154" fmla="*/ 755560 h 1074073"/>
              <a:gd name="connsiteX155" fmla="*/ 732618 w 1135577"/>
              <a:gd name="connsiteY155" fmla="*/ 752346 h 1074073"/>
              <a:gd name="connsiteX156" fmla="*/ 736584 w 1135577"/>
              <a:gd name="connsiteY156" fmla="*/ 742867 h 1074073"/>
              <a:gd name="connsiteX157" fmla="*/ 740581 w 1135577"/>
              <a:gd name="connsiteY157" fmla="*/ 744018 h 1074073"/>
              <a:gd name="connsiteX158" fmla="*/ 742862 w 1135577"/>
              <a:gd name="connsiteY158" fmla="*/ 744020 h 1074073"/>
              <a:gd name="connsiteX159" fmla="*/ 746811 w 1135577"/>
              <a:gd name="connsiteY159" fmla="*/ 735352 h 1074073"/>
              <a:gd name="connsiteX160" fmla="*/ 748662 w 1135577"/>
              <a:gd name="connsiteY160" fmla="*/ 731100 h 1074073"/>
              <a:gd name="connsiteX161" fmla="*/ 750373 w 1135577"/>
              <a:gd name="connsiteY161" fmla="*/ 730857 h 1074073"/>
              <a:gd name="connsiteX162" fmla="*/ 752984 w 1135577"/>
              <a:gd name="connsiteY162" fmla="*/ 731596 h 1074073"/>
              <a:gd name="connsiteX163" fmla="*/ 754217 w 1135577"/>
              <a:gd name="connsiteY163" fmla="*/ 733888 h 1074073"/>
              <a:gd name="connsiteX164" fmla="*/ 753659 w 1135577"/>
              <a:gd name="connsiteY164" fmla="*/ 736261 h 1074073"/>
              <a:gd name="connsiteX165" fmla="*/ 751555 w 1135577"/>
              <a:gd name="connsiteY165" fmla="*/ 739122 h 1074073"/>
              <a:gd name="connsiteX166" fmla="*/ 749782 w 1135577"/>
              <a:gd name="connsiteY166" fmla="*/ 742965 h 1074073"/>
              <a:gd name="connsiteX167" fmla="*/ 749797 w 1135577"/>
              <a:gd name="connsiteY167" fmla="*/ 745910 h 1074073"/>
              <a:gd name="connsiteX168" fmla="*/ 751350 w 1135577"/>
              <a:gd name="connsiteY168" fmla="*/ 747058 h 1074073"/>
              <a:gd name="connsiteX169" fmla="*/ 753226 w 1135577"/>
              <a:gd name="connsiteY169" fmla="*/ 747306 h 1074073"/>
              <a:gd name="connsiteX170" fmla="*/ 755746 w 1135577"/>
              <a:gd name="connsiteY170" fmla="*/ 746163 h 1074073"/>
              <a:gd name="connsiteX171" fmla="*/ 757288 w 1135577"/>
              <a:gd name="connsiteY171" fmla="*/ 744855 h 1074073"/>
              <a:gd name="connsiteX172" fmla="*/ 758583 w 1135577"/>
              <a:gd name="connsiteY172" fmla="*/ 743385 h 1074073"/>
              <a:gd name="connsiteX173" fmla="*/ 760278 w 1135577"/>
              <a:gd name="connsiteY173" fmla="*/ 740195 h 1074073"/>
              <a:gd name="connsiteX174" fmla="*/ 761557 w 1135577"/>
              <a:gd name="connsiteY174" fmla="*/ 735288 h 1074073"/>
              <a:gd name="connsiteX175" fmla="*/ 763130 w 1135577"/>
              <a:gd name="connsiteY175" fmla="*/ 727094 h 1074073"/>
              <a:gd name="connsiteX176" fmla="*/ 764247 w 1135577"/>
              <a:gd name="connsiteY176" fmla="*/ 726911 h 1074073"/>
              <a:gd name="connsiteX177" fmla="*/ 765069 w 1135577"/>
              <a:gd name="connsiteY177" fmla="*/ 727735 h 1074073"/>
              <a:gd name="connsiteX178" fmla="*/ 765237 w 1135577"/>
              <a:gd name="connsiteY178" fmla="*/ 727902 h 1074073"/>
              <a:gd name="connsiteX179" fmla="*/ 765236 w 1135577"/>
              <a:gd name="connsiteY179" fmla="*/ 728429 h 1074073"/>
              <a:gd name="connsiteX180" fmla="*/ 765272 w 1135577"/>
              <a:gd name="connsiteY180" fmla="*/ 728962 h 1074073"/>
              <a:gd name="connsiteX181" fmla="*/ 765434 w 1135577"/>
              <a:gd name="connsiteY181" fmla="*/ 728986 h 1074073"/>
              <a:gd name="connsiteX182" fmla="*/ 766040 w 1135577"/>
              <a:gd name="connsiteY182" fmla="*/ 729081 h 1074073"/>
              <a:gd name="connsiteX183" fmla="*/ 766258 w 1135577"/>
              <a:gd name="connsiteY183" fmla="*/ 729647 h 1074073"/>
              <a:gd name="connsiteX184" fmla="*/ 766348 w 1135577"/>
              <a:gd name="connsiteY184" fmla="*/ 729886 h 1074073"/>
              <a:gd name="connsiteX185" fmla="*/ 766429 w 1135577"/>
              <a:gd name="connsiteY185" fmla="*/ 730621 h 1074073"/>
              <a:gd name="connsiteX186" fmla="*/ 766531 w 1135577"/>
              <a:gd name="connsiteY186" fmla="*/ 731557 h 1074073"/>
              <a:gd name="connsiteX187" fmla="*/ 767461 w 1135577"/>
              <a:gd name="connsiteY187" fmla="*/ 732490 h 1074073"/>
              <a:gd name="connsiteX188" fmla="*/ 768387 w 1135577"/>
              <a:gd name="connsiteY188" fmla="*/ 733417 h 1074073"/>
              <a:gd name="connsiteX189" fmla="*/ 769338 w 1135577"/>
              <a:gd name="connsiteY189" fmla="*/ 733828 h 1074073"/>
              <a:gd name="connsiteX190" fmla="*/ 769688 w 1135577"/>
              <a:gd name="connsiteY190" fmla="*/ 733977 h 1074073"/>
              <a:gd name="connsiteX191" fmla="*/ 770001 w 1135577"/>
              <a:gd name="connsiteY191" fmla="*/ 733790 h 1074073"/>
              <a:gd name="connsiteX192" fmla="*/ 770249 w 1135577"/>
              <a:gd name="connsiteY192" fmla="*/ 733643 h 1074073"/>
              <a:gd name="connsiteX193" fmla="*/ 773658 w 1135577"/>
              <a:gd name="connsiteY193" fmla="*/ 733676 h 1074073"/>
              <a:gd name="connsiteX194" fmla="*/ 775088 w 1135577"/>
              <a:gd name="connsiteY194" fmla="*/ 732379 h 1074073"/>
              <a:gd name="connsiteX195" fmla="*/ 775635 w 1135577"/>
              <a:gd name="connsiteY195" fmla="*/ 732214 h 1074073"/>
              <a:gd name="connsiteX196" fmla="*/ 775956 w 1135577"/>
              <a:gd name="connsiteY196" fmla="*/ 732117 h 1074073"/>
              <a:gd name="connsiteX197" fmla="*/ 776515 w 1135577"/>
              <a:gd name="connsiteY197" fmla="*/ 731949 h 1074073"/>
              <a:gd name="connsiteX198" fmla="*/ 776659 w 1135577"/>
              <a:gd name="connsiteY198" fmla="*/ 731839 h 1074073"/>
              <a:gd name="connsiteX199" fmla="*/ 776957 w 1135577"/>
              <a:gd name="connsiteY199" fmla="*/ 731615 h 1074073"/>
              <a:gd name="connsiteX200" fmla="*/ 777571 w 1135577"/>
              <a:gd name="connsiteY200" fmla="*/ 731148 h 1074073"/>
              <a:gd name="connsiteX201" fmla="*/ 778032 w 1135577"/>
              <a:gd name="connsiteY201" fmla="*/ 730188 h 1074073"/>
              <a:gd name="connsiteX202" fmla="*/ 778196 w 1135577"/>
              <a:gd name="connsiteY202" fmla="*/ 729850 h 1074073"/>
              <a:gd name="connsiteX203" fmla="*/ 778353 w 1135577"/>
              <a:gd name="connsiteY203" fmla="*/ 727085 h 1074073"/>
              <a:gd name="connsiteX204" fmla="*/ 778520 w 1135577"/>
              <a:gd name="connsiteY204" fmla="*/ 724156 h 1074073"/>
              <a:gd name="connsiteX205" fmla="*/ 779082 w 1135577"/>
              <a:gd name="connsiteY205" fmla="*/ 722362 h 1074073"/>
              <a:gd name="connsiteX206" fmla="*/ 779991 w 1135577"/>
              <a:gd name="connsiteY206" fmla="*/ 720560 h 1074073"/>
              <a:gd name="connsiteX207" fmla="*/ 780142 w 1135577"/>
              <a:gd name="connsiteY207" fmla="*/ 720261 h 1074073"/>
              <a:gd name="connsiteX208" fmla="*/ 780912 w 1135577"/>
              <a:gd name="connsiteY208" fmla="*/ 719563 h 1074073"/>
              <a:gd name="connsiteX209" fmla="*/ 781572 w 1135577"/>
              <a:gd name="connsiteY209" fmla="*/ 718964 h 1074073"/>
              <a:gd name="connsiteX210" fmla="*/ 782467 w 1135577"/>
              <a:gd name="connsiteY210" fmla="*/ 718662 h 1074073"/>
              <a:gd name="connsiteX211" fmla="*/ 782946 w 1135577"/>
              <a:gd name="connsiteY211" fmla="*/ 718500 h 1074073"/>
              <a:gd name="connsiteX212" fmla="*/ 784117 w 1135577"/>
              <a:gd name="connsiteY212" fmla="*/ 718103 h 1074073"/>
              <a:gd name="connsiteX213" fmla="*/ 789949 w 1135577"/>
              <a:gd name="connsiteY213" fmla="*/ 717807 h 1074073"/>
              <a:gd name="connsiteX214" fmla="*/ 791624 w 1135577"/>
              <a:gd name="connsiteY214" fmla="*/ 717377 h 1074073"/>
              <a:gd name="connsiteX215" fmla="*/ 792899 w 1135577"/>
              <a:gd name="connsiteY215" fmla="*/ 716237 h 1074073"/>
              <a:gd name="connsiteX216" fmla="*/ 793573 w 1135577"/>
              <a:gd name="connsiteY216" fmla="*/ 715635 h 1074073"/>
              <a:gd name="connsiteX217" fmla="*/ 794111 w 1135577"/>
              <a:gd name="connsiteY217" fmla="*/ 715155 h 1074073"/>
              <a:gd name="connsiteX218" fmla="*/ 794362 w 1135577"/>
              <a:gd name="connsiteY218" fmla="*/ 714165 h 1074073"/>
              <a:gd name="connsiteX219" fmla="*/ 796723 w 1135577"/>
              <a:gd name="connsiteY219" fmla="*/ 712359 h 1074073"/>
              <a:gd name="connsiteX220" fmla="*/ 796946 w 1135577"/>
              <a:gd name="connsiteY220" fmla="*/ 712189 h 1074073"/>
              <a:gd name="connsiteX221" fmla="*/ 798215 w 1135577"/>
              <a:gd name="connsiteY221" fmla="*/ 711217 h 1074073"/>
              <a:gd name="connsiteX222" fmla="*/ 801137 w 1135577"/>
              <a:gd name="connsiteY222" fmla="*/ 708982 h 1074073"/>
              <a:gd name="connsiteX223" fmla="*/ 802881 w 1135577"/>
              <a:gd name="connsiteY223" fmla="*/ 708853 h 1074073"/>
              <a:gd name="connsiteX224" fmla="*/ 803557 w 1135577"/>
              <a:gd name="connsiteY224" fmla="*/ 708802 h 1074073"/>
              <a:gd name="connsiteX225" fmla="*/ 804528 w 1135577"/>
              <a:gd name="connsiteY225" fmla="*/ 707986 h 1074073"/>
              <a:gd name="connsiteX226" fmla="*/ 805980 w 1135577"/>
              <a:gd name="connsiteY226" fmla="*/ 706765 h 1074073"/>
              <a:gd name="connsiteX227" fmla="*/ 810633 w 1135577"/>
              <a:gd name="connsiteY227" fmla="*/ 706592 h 1074073"/>
              <a:gd name="connsiteX228" fmla="*/ 811566 w 1135577"/>
              <a:gd name="connsiteY228" fmla="*/ 706036 h 1074073"/>
              <a:gd name="connsiteX229" fmla="*/ 811178 w 1135577"/>
              <a:gd name="connsiteY229" fmla="*/ 703853 h 1074073"/>
              <a:gd name="connsiteX230" fmla="*/ 811281 w 1135577"/>
              <a:gd name="connsiteY230" fmla="*/ 700131 h 1074073"/>
              <a:gd name="connsiteX231" fmla="*/ 811557 w 1135577"/>
              <a:gd name="connsiteY231" fmla="*/ 698373 h 1074073"/>
              <a:gd name="connsiteX232" fmla="*/ 812242 w 1135577"/>
              <a:gd name="connsiteY232" fmla="*/ 696984 h 1074073"/>
              <a:gd name="connsiteX233" fmla="*/ 814263 w 1135577"/>
              <a:gd name="connsiteY233" fmla="*/ 694719 h 1074073"/>
              <a:gd name="connsiteX234" fmla="*/ 816121 w 1135577"/>
              <a:gd name="connsiteY234" fmla="*/ 695898 h 1074073"/>
              <a:gd name="connsiteX235" fmla="*/ 816772 w 1135577"/>
              <a:gd name="connsiteY235" fmla="*/ 696177 h 1074073"/>
              <a:gd name="connsiteX236" fmla="*/ 816989 w 1135577"/>
              <a:gd name="connsiteY236" fmla="*/ 696271 h 1074073"/>
              <a:gd name="connsiteX237" fmla="*/ 817880 w 1135577"/>
              <a:gd name="connsiteY237" fmla="*/ 696125 h 1074073"/>
              <a:gd name="connsiteX238" fmla="*/ 818129 w 1135577"/>
              <a:gd name="connsiteY238" fmla="*/ 696084 h 1074073"/>
              <a:gd name="connsiteX239" fmla="*/ 819967 w 1135577"/>
              <a:gd name="connsiteY239" fmla="*/ 695783 h 1074073"/>
              <a:gd name="connsiteX240" fmla="*/ 820833 w 1135577"/>
              <a:gd name="connsiteY240" fmla="*/ 696527 h 1074073"/>
              <a:gd name="connsiteX241" fmla="*/ 821118 w 1135577"/>
              <a:gd name="connsiteY241" fmla="*/ 696550 h 1074073"/>
              <a:gd name="connsiteX242" fmla="*/ 822446 w 1135577"/>
              <a:gd name="connsiteY242" fmla="*/ 696655 h 1074073"/>
              <a:gd name="connsiteX243" fmla="*/ 822959 w 1135577"/>
              <a:gd name="connsiteY243" fmla="*/ 697216 h 1074073"/>
              <a:gd name="connsiteX244" fmla="*/ 824488 w 1135577"/>
              <a:gd name="connsiteY244" fmla="*/ 698888 h 1074073"/>
              <a:gd name="connsiteX245" fmla="*/ 825042 w 1135577"/>
              <a:gd name="connsiteY245" fmla="*/ 700066 h 1074073"/>
              <a:gd name="connsiteX246" fmla="*/ 823836 w 1135577"/>
              <a:gd name="connsiteY246" fmla="*/ 701701 h 1074073"/>
              <a:gd name="connsiteX247" fmla="*/ 823908 w 1135577"/>
              <a:gd name="connsiteY247" fmla="*/ 701841 h 1074073"/>
              <a:gd name="connsiteX248" fmla="*/ 824414 w 1135577"/>
              <a:gd name="connsiteY248" fmla="*/ 702849 h 1074073"/>
              <a:gd name="connsiteX249" fmla="*/ 827699 w 1135577"/>
              <a:gd name="connsiteY249" fmla="*/ 700641 h 1074073"/>
              <a:gd name="connsiteX250" fmla="*/ 834477 w 1135577"/>
              <a:gd name="connsiteY250" fmla="*/ 695415 h 1074073"/>
              <a:gd name="connsiteX251" fmla="*/ 836840 w 1135577"/>
              <a:gd name="connsiteY251" fmla="*/ 695419 h 1074073"/>
              <a:gd name="connsiteX252" fmla="*/ 838962 w 1135577"/>
              <a:gd name="connsiteY252" fmla="*/ 696442 h 1074073"/>
              <a:gd name="connsiteX253" fmla="*/ 841910 w 1135577"/>
              <a:gd name="connsiteY253" fmla="*/ 699472 h 1074073"/>
              <a:gd name="connsiteX254" fmla="*/ 845050 w 1135577"/>
              <a:gd name="connsiteY254" fmla="*/ 699968 h 1074073"/>
              <a:gd name="connsiteX255" fmla="*/ 847573 w 1135577"/>
              <a:gd name="connsiteY255" fmla="*/ 699397 h 1074073"/>
              <a:gd name="connsiteX256" fmla="*/ 850133 w 1135577"/>
              <a:gd name="connsiteY256" fmla="*/ 698297 h 1074073"/>
              <a:gd name="connsiteX257" fmla="*/ 852490 w 1135577"/>
              <a:gd name="connsiteY257" fmla="*/ 696867 h 1074073"/>
              <a:gd name="connsiteX258" fmla="*/ 853907 w 1135577"/>
              <a:gd name="connsiteY258" fmla="*/ 695193 h 1074073"/>
              <a:gd name="connsiteX259" fmla="*/ 854044 w 1135577"/>
              <a:gd name="connsiteY259" fmla="*/ 693615 h 1074073"/>
              <a:gd name="connsiteX260" fmla="*/ 854112 w 1135577"/>
              <a:gd name="connsiteY260" fmla="*/ 690549 h 1074073"/>
              <a:gd name="connsiteX261" fmla="*/ 854671 w 1135577"/>
              <a:gd name="connsiteY261" fmla="*/ 688587 h 1074073"/>
              <a:gd name="connsiteX262" fmla="*/ 858703 w 1135577"/>
              <a:gd name="connsiteY262" fmla="*/ 688469 h 1074073"/>
              <a:gd name="connsiteX263" fmla="*/ 858860 w 1135577"/>
              <a:gd name="connsiteY263" fmla="*/ 687241 h 1074073"/>
              <a:gd name="connsiteX264" fmla="*/ 857872 w 1135577"/>
              <a:gd name="connsiteY264" fmla="*/ 685196 h 1074073"/>
              <a:gd name="connsiteX265" fmla="*/ 855580 w 1135577"/>
              <a:gd name="connsiteY265" fmla="*/ 682903 h 1074073"/>
              <a:gd name="connsiteX266" fmla="*/ 853829 w 1135577"/>
              <a:gd name="connsiteY266" fmla="*/ 675052 h 1074073"/>
              <a:gd name="connsiteX267" fmla="*/ 855909 w 1135577"/>
              <a:gd name="connsiteY267" fmla="*/ 674834 h 1074073"/>
              <a:gd name="connsiteX268" fmla="*/ 856778 w 1135577"/>
              <a:gd name="connsiteY268" fmla="*/ 674744 h 1074073"/>
              <a:gd name="connsiteX269" fmla="*/ 858139 w 1135577"/>
              <a:gd name="connsiteY269" fmla="*/ 674602 h 1074073"/>
              <a:gd name="connsiteX270" fmla="*/ 859480 w 1135577"/>
              <a:gd name="connsiteY270" fmla="*/ 674461 h 1074073"/>
              <a:gd name="connsiteX271" fmla="*/ 861716 w 1135577"/>
              <a:gd name="connsiteY271" fmla="*/ 674229 h 1074073"/>
              <a:gd name="connsiteX272" fmla="*/ 863172 w 1135577"/>
              <a:gd name="connsiteY272" fmla="*/ 674293 h 1074073"/>
              <a:gd name="connsiteX273" fmla="*/ 864694 w 1135577"/>
              <a:gd name="connsiteY273" fmla="*/ 674360 h 1074073"/>
              <a:gd name="connsiteX274" fmla="*/ 866723 w 1135577"/>
              <a:gd name="connsiteY274" fmla="*/ 674041 h 1074073"/>
              <a:gd name="connsiteX275" fmla="*/ 867145 w 1135577"/>
              <a:gd name="connsiteY275" fmla="*/ 673976 h 1074073"/>
              <a:gd name="connsiteX276" fmla="*/ 869348 w 1135577"/>
              <a:gd name="connsiteY276" fmla="*/ 673629 h 1074073"/>
              <a:gd name="connsiteX277" fmla="*/ 871120 w 1135577"/>
              <a:gd name="connsiteY277" fmla="*/ 673135 h 1074073"/>
              <a:gd name="connsiteX278" fmla="*/ 875061 w 1135577"/>
              <a:gd name="connsiteY278" fmla="*/ 672036 h 1074073"/>
              <a:gd name="connsiteX279" fmla="*/ 878308 w 1135577"/>
              <a:gd name="connsiteY279" fmla="*/ 671966 h 1074073"/>
              <a:gd name="connsiteX280" fmla="*/ 880272 w 1135577"/>
              <a:gd name="connsiteY280" fmla="*/ 671925 h 1074073"/>
              <a:gd name="connsiteX281" fmla="*/ 885302 w 1135577"/>
              <a:gd name="connsiteY281" fmla="*/ 670887 h 1074073"/>
              <a:gd name="connsiteX282" fmla="*/ 887875 w 1135577"/>
              <a:gd name="connsiteY282" fmla="*/ 671762 h 1074073"/>
              <a:gd name="connsiteX283" fmla="*/ 889700 w 1135577"/>
              <a:gd name="connsiteY283" fmla="*/ 672383 h 1074073"/>
              <a:gd name="connsiteX284" fmla="*/ 890848 w 1135577"/>
              <a:gd name="connsiteY284" fmla="*/ 672511 h 1074073"/>
              <a:gd name="connsiteX285" fmla="*/ 891996 w 1135577"/>
              <a:gd name="connsiteY285" fmla="*/ 672636 h 1074073"/>
              <a:gd name="connsiteX286" fmla="*/ 892238 w 1135577"/>
              <a:gd name="connsiteY286" fmla="*/ 672550 h 1074073"/>
              <a:gd name="connsiteX287" fmla="*/ 893361 w 1135577"/>
              <a:gd name="connsiteY287" fmla="*/ 672146 h 1074073"/>
              <a:gd name="connsiteX288" fmla="*/ 893601 w 1135577"/>
              <a:gd name="connsiteY288" fmla="*/ 675115 h 1074073"/>
              <a:gd name="connsiteX289" fmla="*/ 897326 w 1135577"/>
              <a:gd name="connsiteY289" fmla="*/ 673304 h 1074073"/>
              <a:gd name="connsiteX290" fmla="*/ 900446 w 1135577"/>
              <a:gd name="connsiteY290" fmla="*/ 672831 h 1074073"/>
              <a:gd name="connsiteX291" fmla="*/ 904815 w 1135577"/>
              <a:gd name="connsiteY291" fmla="*/ 672169 h 1074073"/>
              <a:gd name="connsiteX292" fmla="*/ 913622 w 1135577"/>
              <a:gd name="connsiteY292" fmla="*/ 673487 h 1074073"/>
              <a:gd name="connsiteX293" fmla="*/ 920200 w 1135577"/>
              <a:gd name="connsiteY293" fmla="*/ 674139 h 1074073"/>
              <a:gd name="connsiteX294" fmla="*/ 929260 w 1135577"/>
              <a:gd name="connsiteY294" fmla="*/ 672687 h 1074073"/>
              <a:gd name="connsiteX295" fmla="*/ 938307 w 1135577"/>
              <a:gd name="connsiteY295" fmla="*/ 674913 h 1074073"/>
              <a:gd name="connsiteX296" fmla="*/ 943291 w 1135577"/>
              <a:gd name="connsiteY296" fmla="*/ 676139 h 1074073"/>
              <a:gd name="connsiteX297" fmla="*/ 956987 w 1135577"/>
              <a:gd name="connsiteY297" fmla="*/ 677954 h 1074073"/>
              <a:gd name="connsiteX298" fmla="*/ 963506 w 1135577"/>
              <a:gd name="connsiteY298" fmla="*/ 678126 h 1074073"/>
              <a:gd name="connsiteX299" fmla="*/ 966281 w 1135577"/>
              <a:gd name="connsiteY299" fmla="*/ 679110 h 1074073"/>
              <a:gd name="connsiteX300" fmla="*/ 965472 w 1135577"/>
              <a:gd name="connsiteY300" fmla="*/ 680253 h 1074073"/>
              <a:gd name="connsiteX301" fmla="*/ 964679 w 1135577"/>
              <a:gd name="connsiteY301" fmla="*/ 684341 h 1074073"/>
              <a:gd name="connsiteX302" fmla="*/ 965352 w 1135577"/>
              <a:gd name="connsiteY302" fmla="*/ 688922 h 1074073"/>
              <a:gd name="connsiteX303" fmla="*/ 966351 w 1135577"/>
              <a:gd name="connsiteY303" fmla="*/ 693012 h 1074073"/>
              <a:gd name="connsiteX304" fmla="*/ 964903 w 1135577"/>
              <a:gd name="connsiteY304" fmla="*/ 696609 h 1074073"/>
              <a:gd name="connsiteX305" fmla="*/ 964597 w 1135577"/>
              <a:gd name="connsiteY305" fmla="*/ 700371 h 1074073"/>
              <a:gd name="connsiteX306" fmla="*/ 966253 w 1135577"/>
              <a:gd name="connsiteY306" fmla="*/ 705771 h 1074073"/>
              <a:gd name="connsiteX307" fmla="*/ 966927 w 1135577"/>
              <a:gd name="connsiteY307" fmla="*/ 710189 h 1074073"/>
              <a:gd name="connsiteX308" fmla="*/ 968601 w 1135577"/>
              <a:gd name="connsiteY308" fmla="*/ 712766 h 1074073"/>
              <a:gd name="connsiteX309" fmla="*/ 969229 w 1135577"/>
              <a:gd name="connsiteY309" fmla="*/ 711855 h 1074073"/>
              <a:gd name="connsiteX310" fmla="*/ 969537 w 1135577"/>
              <a:gd name="connsiteY310" fmla="*/ 711407 h 1074073"/>
              <a:gd name="connsiteX311" fmla="*/ 971525 w 1135577"/>
              <a:gd name="connsiteY311" fmla="*/ 710423 h 1074073"/>
              <a:gd name="connsiteX312" fmla="*/ 973080 w 1135577"/>
              <a:gd name="connsiteY312" fmla="*/ 710262 h 1074073"/>
              <a:gd name="connsiteX313" fmla="*/ 973261 w 1135577"/>
              <a:gd name="connsiteY313" fmla="*/ 710243 h 1074073"/>
              <a:gd name="connsiteX314" fmla="*/ 974444 w 1135577"/>
              <a:gd name="connsiteY314" fmla="*/ 709504 h 1074073"/>
              <a:gd name="connsiteX315" fmla="*/ 975691 w 1135577"/>
              <a:gd name="connsiteY315" fmla="*/ 707280 h 1074073"/>
              <a:gd name="connsiteX316" fmla="*/ 976730 w 1135577"/>
              <a:gd name="connsiteY316" fmla="*/ 706251 h 1074073"/>
              <a:gd name="connsiteX317" fmla="*/ 977248 w 1135577"/>
              <a:gd name="connsiteY317" fmla="*/ 705738 h 1074073"/>
              <a:gd name="connsiteX318" fmla="*/ 977567 w 1135577"/>
              <a:gd name="connsiteY318" fmla="*/ 704624 h 1074073"/>
              <a:gd name="connsiteX319" fmla="*/ 977938 w 1135577"/>
              <a:gd name="connsiteY319" fmla="*/ 703326 h 1074073"/>
              <a:gd name="connsiteX320" fmla="*/ 979614 w 1135577"/>
              <a:gd name="connsiteY320" fmla="*/ 702307 h 1074073"/>
              <a:gd name="connsiteX321" fmla="*/ 980674 w 1135577"/>
              <a:gd name="connsiteY321" fmla="*/ 701663 h 1074073"/>
              <a:gd name="connsiteX322" fmla="*/ 981174 w 1135577"/>
              <a:gd name="connsiteY322" fmla="*/ 700367 h 1074073"/>
              <a:gd name="connsiteX323" fmla="*/ 980992 w 1135577"/>
              <a:gd name="connsiteY323" fmla="*/ 699376 h 1074073"/>
              <a:gd name="connsiteX324" fmla="*/ 981738 w 1135577"/>
              <a:gd name="connsiteY324" fmla="*/ 698604 h 1074073"/>
              <a:gd name="connsiteX325" fmla="*/ 982485 w 1135577"/>
              <a:gd name="connsiteY325" fmla="*/ 697834 h 1074073"/>
              <a:gd name="connsiteX326" fmla="*/ 987557 w 1135577"/>
              <a:gd name="connsiteY326" fmla="*/ 697616 h 1074073"/>
              <a:gd name="connsiteX327" fmla="*/ 988535 w 1135577"/>
              <a:gd name="connsiteY327" fmla="*/ 697781 h 1074073"/>
              <a:gd name="connsiteX328" fmla="*/ 991635 w 1135577"/>
              <a:gd name="connsiteY328" fmla="*/ 698604 h 1074073"/>
              <a:gd name="connsiteX329" fmla="*/ 995385 w 1135577"/>
              <a:gd name="connsiteY329" fmla="*/ 698771 h 1074073"/>
              <a:gd name="connsiteX330" fmla="*/ 1000969 w 1135577"/>
              <a:gd name="connsiteY330" fmla="*/ 698509 h 1074073"/>
              <a:gd name="connsiteX331" fmla="*/ 1001580 w 1135577"/>
              <a:gd name="connsiteY331" fmla="*/ 701173 h 1074073"/>
              <a:gd name="connsiteX332" fmla="*/ 1003040 w 1135577"/>
              <a:gd name="connsiteY332" fmla="*/ 703534 h 1074073"/>
              <a:gd name="connsiteX333" fmla="*/ 1003307 w 1135577"/>
              <a:gd name="connsiteY333" fmla="*/ 703962 h 1074073"/>
              <a:gd name="connsiteX334" fmla="*/ 1003804 w 1135577"/>
              <a:gd name="connsiteY334" fmla="*/ 704482 h 1074073"/>
              <a:gd name="connsiteX335" fmla="*/ 1004852 w 1135577"/>
              <a:gd name="connsiteY335" fmla="*/ 705576 h 1074073"/>
              <a:gd name="connsiteX336" fmla="*/ 1008260 w 1135577"/>
              <a:gd name="connsiteY336" fmla="*/ 706639 h 1074073"/>
              <a:gd name="connsiteX337" fmla="*/ 1010361 w 1135577"/>
              <a:gd name="connsiteY337" fmla="*/ 708501 h 1074073"/>
              <a:gd name="connsiteX338" fmla="*/ 1010972 w 1135577"/>
              <a:gd name="connsiteY338" fmla="*/ 708590 h 1074073"/>
              <a:gd name="connsiteX339" fmla="*/ 1011264 w 1135577"/>
              <a:gd name="connsiteY339" fmla="*/ 708630 h 1074073"/>
              <a:gd name="connsiteX340" fmla="*/ 1012594 w 1135577"/>
              <a:gd name="connsiteY340" fmla="*/ 708819 h 1074073"/>
              <a:gd name="connsiteX341" fmla="*/ 1014140 w 1135577"/>
              <a:gd name="connsiteY341" fmla="*/ 709876 h 1074073"/>
              <a:gd name="connsiteX342" fmla="*/ 1015113 w 1135577"/>
              <a:gd name="connsiteY342" fmla="*/ 711028 h 1074073"/>
              <a:gd name="connsiteX343" fmla="*/ 1016702 w 1135577"/>
              <a:gd name="connsiteY343" fmla="*/ 712913 h 1074073"/>
              <a:gd name="connsiteX344" fmla="*/ 1017228 w 1135577"/>
              <a:gd name="connsiteY344" fmla="*/ 713536 h 1074073"/>
              <a:gd name="connsiteX345" fmla="*/ 1017855 w 1135577"/>
              <a:gd name="connsiteY345" fmla="*/ 714035 h 1074073"/>
              <a:gd name="connsiteX346" fmla="*/ 1018713 w 1135577"/>
              <a:gd name="connsiteY346" fmla="*/ 714718 h 1074073"/>
              <a:gd name="connsiteX347" fmla="*/ 1019748 w 1135577"/>
              <a:gd name="connsiteY347" fmla="*/ 714851 h 1074073"/>
              <a:gd name="connsiteX348" fmla="*/ 1021194 w 1135577"/>
              <a:gd name="connsiteY348" fmla="*/ 715035 h 1074073"/>
              <a:gd name="connsiteX349" fmla="*/ 1021638 w 1135577"/>
              <a:gd name="connsiteY349" fmla="*/ 715457 h 1074073"/>
              <a:gd name="connsiteX350" fmla="*/ 1022306 w 1135577"/>
              <a:gd name="connsiteY350" fmla="*/ 716090 h 1074073"/>
              <a:gd name="connsiteX351" fmla="*/ 1023239 w 1135577"/>
              <a:gd name="connsiteY351" fmla="*/ 716267 h 1074073"/>
              <a:gd name="connsiteX352" fmla="*/ 1023587 w 1135577"/>
              <a:gd name="connsiteY352" fmla="*/ 716332 h 1074073"/>
              <a:gd name="connsiteX353" fmla="*/ 1023980 w 1135577"/>
              <a:gd name="connsiteY353" fmla="*/ 716406 h 1074073"/>
              <a:gd name="connsiteX354" fmla="*/ 1024227 w 1135577"/>
              <a:gd name="connsiteY354" fmla="*/ 716141 h 1074073"/>
              <a:gd name="connsiteX355" fmla="*/ 1025537 w 1135577"/>
              <a:gd name="connsiteY355" fmla="*/ 714739 h 1074073"/>
              <a:gd name="connsiteX356" fmla="*/ 1025293 w 1135577"/>
              <a:gd name="connsiteY356" fmla="*/ 713377 h 1074073"/>
              <a:gd name="connsiteX357" fmla="*/ 1025831 w 1135577"/>
              <a:gd name="connsiteY357" fmla="*/ 712501 h 1074073"/>
              <a:gd name="connsiteX358" fmla="*/ 1026166 w 1135577"/>
              <a:gd name="connsiteY358" fmla="*/ 711956 h 1074073"/>
              <a:gd name="connsiteX359" fmla="*/ 1025388 w 1135577"/>
              <a:gd name="connsiteY359" fmla="*/ 710127 h 1074073"/>
              <a:gd name="connsiteX360" fmla="*/ 1025059 w 1135577"/>
              <a:gd name="connsiteY360" fmla="*/ 709355 h 1074073"/>
              <a:gd name="connsiteX361" fmla="*/ 1025252 w 1135577"/>
              <a:gd name="connsiteY361" fmla="*/ 707746 h 1074073"/>
              <a:gd name="connsiteX362" fmla="*/ 1025031 w 1135577"/>
              <a:gd name="connsiteY362" fmla="*/ 706896 h 1074073"/>
              <a:gd name="connsiteX363" fmla="*/ 1024640 w 1135577"/>
              <a:gd name="connsiteY363" fmla="*/ 705393 h 1074073"/>
              <a:gd name="connsiteX364" fmla="*/ 1025141 w 1135577"/>
              <a:gd name="connsiteY364" fmla="*/ 703848 h 1074073"/>
              <a:gd name="connsiteX365" fmla="*/ 1025116 w 1135577"/>
              <a:gd name="connsiteY365" fmla="*/ 703405 h 1074073"/>
              <a:gd name="connsiteX366" fmla="*/ 1024909 w 1135577"/>
              <a:gd name="connsiteY366" fmla="*/ 699824 h 1074073"/>
              <a:gd name="connsiteX367" fmla="*/ 1030597 w 1135577"/>
              <a:gd name="connsiteY367" fmla="*/ 701922 h 1074073"/>
              <a:gd name="connsiteX368" fmla="*/ 1036142 w 1135577"/>
              <a:gd name="connsiteY368" fmla="*/ 703073 h 1074073"/>
              <a:gd name="connsiteX369" fmla="*/ 1039731 w 1135577"/>
              <a:gd name="connsiteY369" fmla="*/ 703732 h 1074073"/>
              <a:gd name="connsiteX370" fmla="*/ 1041206 w 1135577"/>
              <a:gd name="connsiteY370" fmla="*/ 705368 h 1074073"/>
              <a:gd name="connsiteX371" fmla="*/ 1040890 w 1135577"/>
              <a:gd name="connsiteY371" fmla="*/ 707659 h 1074073"/>
              <a:gd name="connsiteX372" fmla="*/ 1040267 w 1135577"/>
              <a:gd name="connsiteY372" fmla="*/ 713057 h 1074073"/>
              <a:gd name="connsiteX373" fmla="*/ 1042104 w 1135577"/>
              <a:gd name="connsiteY373" fmla="*/ 713570 h 1074073"/>
              <a:gd name="connsiteX374" fmla="*/ 1043204 w 1135577"/>
              <a:gd name="connsiteY374" fmla="*/ 713878 h 1074073"/>
              <a:gd name="connsiteX375" fmla="*/ 1045810 w 1135577"/>
              <a:gd name="connsiteY375" fmla="*/ 713717 h 1074073"/>
              <a:gd name="connsiteX376" fmla="*/ 1048088 w 1135577"/>
              <a:gd name="connsiteY376" fmla="*/ 713065 h 1074073"/>
              <a:gd name="connsiteX377" fmla="*/ 1054586 w 1135577"/>
              <a:gd name="connsiteY377" fmla="*/ 709311 h 1074073"/>
              <a:gd name="connsiteX378" fmla="*/ 1060607 w 1135577"/>
              <a:gd name="connsiteY378" fmla="*/ 707682 h 1074073"/>
              <a:gd name="connsiteX379" fmla="*/ 1063530 w 1135577"/>
              <a:gd name="connsiteY379" fmla="*/ 705558 h 1074073"/>
              <a:gd name="connsiteX380" fmla="*/ 1065638 w 1135577"/>
              <a:gd name="connsiteY380" fmla="*/ 703434 h 1074073"/>
              <a:gd name="connsiteX381" fmla="*/ 1066608 w 1135577"/>
              <a:gd name="connsiteY381" fmla="*/ 701801 h 1074073"/>
              <a:gd name="connsiteX382" fmla="*/ 1066596 w 1135577"/>
              <a:gd name="connsiteY382" fmla="*/ 699673 h 1074073"/>
              <a:gd name="connsiteX383" fmla="*/ 1063519 w 1135577"/>
              <a:gd name="connsiteY383" fmla="*/ 692652 h 1074073"/>
              <a:gd name="connsiteX384" fmla="*/ 1063764 w 1135577"/>
              <a:gd name="connsiteY384" fmla="*/ 692086 h 1074073"/>
              <a:gd name="connsiteX385" fmla="*/ 1065148 w 1135577"/>
              <a:gd name="connsiteY385" fmla="*/ 688883 h 1074073"/>
              <a:gd name="connsiteX386" fmla="*/ 1065584 w 1135577"/>
              <a:gd name="connsiteY386" fmla="*/ 688486 h 1074073"/>
              <a:gd name="connsiteX387" fmla="*/ 1065893 w 1135577"/>
              <a:gd name="connsiteY387" fmla="*/ 688205 h 1074073"/>
              <a:gd name="connsiteX388" fmla="*/ 1069499 w 1135577"/>
              <a:gd name="connsiteY388" fmla="*/ 687021 h 1074073"/>
              <a:gd name="connsiteX389" fmla="*/ 1071297 w 1135577"/>
              <a:gd name="connsiteY389" fmla="*/ 686429 h 1074073"/>
              <a:gd name="connsiteX390" fmla="*/ 1071425 w 1135577"/>
              <a:gd name="connsiteY390" fmla="*/ 685564 h 1074073"/>
              <a:gd name="connsiteX391" fmla="*/ 1072174 w 1135577"/>
              <a:gd name="connsiteY391" fmla="*/ 684514 h 1074073"/>
              <a:gd name="connsiteX392" fmla="*/ 1072406 w 1135577"/>
              <a:gd name="connsiteY392" fmla="*/ 684339 h 1074073"/>
              <a:gd name="connsiteX393" fmla="*/ 1073729 w 1135577"/>
              <a:gd name="connsiteY393" fmla="*/ 683343 h 1074073"/>
              <a:gd name="connsiteX394" fmla="*/ 1074304 w 1135577"/>
              <a:gd name="connsiteY394" fmla="*/ 678829 h 1074073"/>
              <a:gd name="connsiteX395" fmla="*/ 1074749 w 1135577"/>
              <a:gd name="connsiteY395" fmla="*/ 677758 h 1074073"/>
              <a:gd name="connsiteX396" fmla="*/ 1075779 w 1135577"/>
              <a:gd name="connsiteY396" fmla="*/ 677315 h 1074073"/>
              <a:gd name="connsiteX397" fmla="*/ 1075987 w 1135577"/>
              <a:gd name="connsiteY397" fmla="*/ 677226 h 1074073"/>
              <a:gd name="connsiteX398" fmla="*/ 1077686 w 1135577"/>
              <a:gd name="connsiteY398" fmla="*/ 675091 h 1074073"/>
              <a:gd name="connsiteX399" fmla="*/ 1080848 w 1135577"/>
              <a:gd name="connsiteY399" fmla="*/ 671117 h 1074073"/>
              <a:gd name="connsiteX400" fmla="*/ 1081438 w 1135577"/>
              <a:gd name="connsiteY400" fmla="*/ 670522 h 1074073"/>
              <a:gd name="connsiteX401" fmla="*/ 1083776 w 1135577"/>
              <a:gd name="connsiteY401" fmla="*/ 668158 h 1074073"/>
              <a:gd name="connsiteX402" fmla="*/ 1084924 w 1135577"/>
              <a:gd name="connsiteY402" fmla="*/ 664669 h 1074073"/>
              <a:gd name="connsiteX403" fmla="*/ 1085220 w 1135577"/>
              <a:gd name="connsiteY403" fmla="*/ 663771 h 1074073"/>
              <a:gd name="connsiteX404" fmla="*/ 1085927 w 1135577"/>
              <a:gd name="connsiteY404" fmla="*/ 663257 h 1074073"/>
              <a:gd name="connsiteX405" fmla="*/ 1087088 w 1135577"/>
              <a:gd name="connsiteY405" fmla="*/ 662415 h 1074073"/>
              <a:gd name="connsiteX406" fmla="*/ 1078441 w 1135577"/>
              <a:gd name="connsiteY406" fmla="*/ 657492 h 1074073"/>
              <a:gd name="connsiteX407" fmla="*/ 1075817 w 1135577"/>
              <a:gd name="connsiteY407" fmla="*/ 654218 h 1074073"/>
              <a:gd name="connsiteX408" fmla="*/ 1074471 w 1135577"/>
              <a:gd name="connsiteY408" fmla="*/ 645716 h 1074073"/>
              <a:gd name="connsiteX409" fmla="*/ 1075411 w 1135577"/>
              <a:gd name="connsiteY409" fmla="*/ 638523 h 1074073"/>
              <a:gd name="connsiteX410" fmla="*/ 1075378 w 1135577"/>
              <a:gd name="connsiteY410" fmla="*/ 631982 h 1074073"/>
              <a:gd name="connsiteX411" fmla="*/ 1076343 w 1135577"/>
              <a:gd name="connsiteY411" fmla="*/ 629906 h 1074073"/>
              <a:gd name="connsiteX412" fmla="*/ 1077957 w 1135577"/>
              <a:gd name="connsiteY412" fmla="*/ 626428 h 1074073"/>
              <a:gd name="connsiteX413" fmla="*/ 1088975 w 1135577"/>
              <a:gd name="connsiteY413" fmla="*/ 613855 h 1074073"/>
              <a:gd name="connsiteX414" fmla="*/ 1092054 w 1135577"/>
              <a:gd name="connsiteY414" fmla="*/ 610426 h 1074073"/>
              <a:gd name="connsiteX415" fmla="*/ 1095299 w 1135577"/>
              <a:gd name="connsiteY415" fmla="*/ 607977 h 1074073"/>
              <a:gd name="connsiteX416" fmla="*/ 1095976 w 1135577"/>
              <a:gd name="connsiteY416" fmla="*/ 607856 h 1074073"/>
              <a:gd name="connsiteX417" fmla="*/ 1100672 w 1135577"/>
              <a:gd name="connsiteY417" fmla="*/ 607004 h 1074073"/>
              <a:gd name="connsiteX418" fmla="*/ 1103442 w 1135577"/>
              <a:gd name="connsiteY418" fmla="*/ 607171 h 1074073"/>
              <a:gd name="connsiteX419" fmla="*/ 1107035 w 1135577"/>
              <a:gd name="connsiteY419" fmla="*/ 608482 h 1074073"/>
              <a:gd name="connsiteX420" fmla="*/ 1114216 w 1135577"/>
              <a:gd name="connsiteY420" fmla="*/ 611105 h 1074073"/>
              <a:gd name="connsiteX421" fmla="*/ 1116513 w 1135577"/>
              <a:gd name="connsiteY421" fmla="*/ 614213 h 1074073"/>
              <a:gd name="connsiteX422" fmla="*/ 1118317 w 1135577"/>
              <a:gd name="connsiteY422" fmla="*/ 616504 h 1074073"/>
              <a:gd name="connsiteX423" fmla="*/ 1121465 w 1135577"/>
              <a:gd name="connsiteY423" fmla="*/ 615463 h 1074073"/>
              <a:gd name="connsiteX424" fmla="*/ 1121872 w 1135577"/>
              <a:gd name="connsiteY424" fmla="*/ 615351 h 1074073"/>
              <a:gd name="connsiteX425" fmla="*/ 1123266 w 1135577"/>
              <a:gd name="connsiteY425" fmla="*/ 614974 h 1074073"/>
              <a:gd name="connsiteX426" fmla="*/ 1123566 w 1135577"/>
              <a:gd name="connsiteY426" fmla="*/ 613739 h 1074073"/>
              <a:gd name="connsiteX427" fmla="*/ 1122778 w 1135577"/>
              <a:gd name="connsiteY427" fmla="*/ 612869 h 1074073"/>
              <a:gd name="connsiteX428" fmla="*/ 1123020 w 1135577"/>
              <a:gd name="connsiteY428" fmla="*/ 611633 h 1074073"/>
              <a:gd name="connsiteX429" fmla="*/ 1122992 w 1135577"/>
              <a:gd name="connsiteY429" fmla="*/ 611448 h 1074073"/>
              <a:gd name="connsiteX430" fmla="*/ 1122786 w 1135577"/>
              <a:gd name="connsiteY430" fmla="*/ 610827 h 1074073"/>
              <a:gd name="connsiteX431" fmla="*/ 1123657 w 1135577"/>
              <a:gd name="connsiteY431" fmla="*/ 610150 h 1074073"/>
              <a:gd name="connsiteX432" fmla="*/ 1123546 w 1135577"/>
              <a:gd name="connsiteY432" fmla="*/ 609705 h 1074073"/>
              <a:gd name="connsiteX433" fmla="*/ 1122987 w 1135577"/>
              <a:gd name="connsiteY433" fmla="*/ 607488 h 1074073"/>
              <a:gd name="connsiteX434" fmla="*/ 1123302 w 1135577"/>
              <a:gd name="connsiteY434" fmla="*/ 606252 h 1074073"/>
              <a:gd name="connsiteX435" fmla="*/ 1129666 w 1135577"/>
              <a:gd name="connsiteY435" fmla="*/ 605076 h 1074073"/>
              <a:gd name="connsiteX436" fmla="*/ 1134107 w 1135577"/>
              <a:gd name="connsiteY436" fmla="*/ 604375 h 1074073"/>
              <a:gd name="connsiteX437" fmla="*/ 1135366 w 1135577"/>
              <a:gd name="connsiteY437" fmla="*/ 599988 h 1074073"/>
              <a:gd name="connsiteX438" fmla="*/ 1135000 w 1135577"/>
              <a:gd name="connsiteY438" fmla="*/ 598688 h 1074073"/>
              <a:gd name="connsiteX439" fmla="*/ 1135757 w 1135577"/>
              <a:gd name="connsiteY439" fmla="*/ 595722 h 1074073"/>
              <a:gd name="connsiteX440" fmla="*/ 1133970 w 1135577"/>
              <a:gd name="connsiteY440" fmla="*/ 592561 h 1074073"/>
              <a:gd name="connsiteX441" fmla="*/ 1133777 w 1135577"/>
              <a:gd name="connsiteY441" fmla="*/ 591954 h 1074073"/>
              <a:gd name="connsiteX442" fmla="*/ 1133358 w 1135577"/>
              <a:gd name="connsiteY442" fmla="*/ 590641 h 1074073"/>
              <a:gd name="connsiteX443" fmla="*/ 1132245 w 1135577"/>
              <a:gd name="connsiteY443" fmla="*/ 589585 h 1074073"/>
              <a:gd name="connsiteX444" fmla="*/ 1132322 w 1135577"/>
              <a:gd name="connsiteY444" fmla="*/ 586122 h 1074073"/>
              <a:gd name="connsiteX445" fmla="*/ 1131030 w 1135577"/>
              <a:gd name="connsiteY445" fmla="*/ 583396 h 1074073"/>
              <a:gd name="connsiteX446" fmla="*/ 1130534 w 1135577"/>
              <a:gd name="connsiteY446" fmla="*/ 583115 h 1074073"/>
              <a:gd name="connsiteX447" fmla="*/ 1130039 w 1135577"/>
              <a:gd name="connsiteY447" fmla="*/ 582835 h 1074073"/>
              <a:gd name="connsiteX448" fmla="*/ 1128692 w 1135577"/>
              <a:gd name="connsiteY448" fmla="*/ 578129 h 1074073"/>
              <a:gd name="connsiteX449" fmla="*/ 1127642 w 1135577"/>
              <a:gd name="connsiteY449" fmla="*/ 576951 h 1074073"/>
              <a:gd name="connsiteX450" fmla="*/ 1125029 w 1135577"/>
              <a:gd name="connsiteY450" fmla="*/ 572251 h 1074073"/>
              <a:gd name="connsiteX451" fmla="*/ 1123208 w 1135577"/>
              <a:gd name="connsiteY451" fmla="*/ 570114 h 1074073"/>
              <a:gd name="connsiteX452" fmla="*/ 1120330 w 1135577"/>
              <a:gd name="connsiteY452" fmla="*/ 564741 h 1074073"/>
              <a:gd name="connsiteX453" fmla="*/ 1117967 w 1135577"/>
              <a:gd name="connsiteY453" fmla="*/ 561665 h 1074073"/>
              <a:gd name="connsiteX454" fmla="*/ 1116229 w 1135577"/>
              <a:gd name="connsiteY454" fmla="*/ 558001 h 1074073"/>
              <a:gd name="connsiteX455" fmla="*/ 1114433 w 1135577"/>
              <a:gd name="connsiteY455" fmla="*/ 557509 h 1074073"/>
              <a:gd name="connsiteX456" fmla="*/ 1112141 w 1135577"/>
              <a:gd name="connsiteY456" fmla="*/ 555218 h 1074073"/>
              <a:gd name="connsiteX457" fmla="*/ 1106307 w 1135577"/>
              <a:gd name="connsiteY457" fmla="*/ 551121 h 1074073"/>
              <a:gd name="connsiteX458" fmla="*/ 1104865 w 1135577"/>
              <a:gd name="connsiteY458" fmla="*/ 548557 h 1074073"/>
              <a:gd name="connsiteX459" fmla="*/ 1104302 w 1135577"/>
              <a:gd name="connsiteY459" fmla="*/ 545393 h 1074073"/>
              <a:gd name="connsiteX460" fmla="*/ 1103135 w 1135577"/>
              <a:gd name="connsiteY460" fmla="*/ 543674 h 1074073"/>
              <a:gd name="connsiteX461" fmla="*/ 1102428 w 1135577"/>
              <a:gd name="connsiteY461" fmla="*/ 542636 h 1074073"/>
              <a:gd name="connsiteX462" fmla="*/ 1101009 w 1135577"/>
              <a:gd name="connsiteY462" fmla="*/ 542176 h 1074073"/>
              <a:gd name="connsiteX463" fmla="*/ 1099611 w 1135577"/>
              <a:gd name="connsiteY463" fmla="*/ 540543 h 1074073"/>
              <a:gd name="connsiteX464" fmla="*/ 1096575 w 1135577"/>
              <a:gd name="connsiteY464" fmla="*/ 537884 h 1074073"/>
              <a:gd name="connsiteX465" fmla="*/ 1096557 w 1135577"/>
              <a:gd name="connsiteY465" fmla="*/ 534619 h 1074073"/>
              <a:gd name="connsiteX466" fmla="*/ 1098524 w 1135577"/>
              <a:gd name="connsiteY466" fmla="*/ 532171 h 1074073"/>
              <a:gd name="connsiteX467" fmla="*/ 1098960 w 1135577"/>
              <a:gd name="connsiteY467" fmla="*/ 532724 h 1074073"/>
              <a:gd name="connsiteX468" fmla="*/ 1101194 w 1135577"/>
              <a:gd name="connsiteY468" fmla="*/ 535561 h 1074073"/>
              <a:gd name="connsiteX469" fmla="*/ 1105170 w 1135577"/>
              <a:gd name="connsiteY469" fmla="*/ 538788 h 1074073"/>
              <a:gd name="connsiteX470" fmla="*/ 1106405 w 1135577"/>
              <a:gd name="connsiteY470" fmla="*/ 539120 h 1074073"/>
              <a:gd name="connsiteX471" fmla="*/ 1107589 w 1135577"/>
              <a:gd name="connsiteY471" fmla="*/ 538957 h 1074073"/>
              <a:gd name="connsiteX472" fmla="*/ 1110919 w 1135577"/>
              <a:gd name="connsiteY472" fmla="*/ 536852 h 1074073"/>
              <a:gd name="connsiteX473" fmla="*/ 1112627 w 1135577"/>
              <a:gd name="connsiteY473" fmla="*/ 536785 h 1074073"/>
              <a:gd name="connsiteX474" fmla="*/ 1113575 w 1135577"/>
              <a:gd name="connsiteY474" fmla="*/ 537644 h 1074073"/>
              <a:gd name="connsiteX475" fmla="*/ 1121343 w 1135577"/>
              <a:gd name="connsiteY475" fmla="*/ 538241 h 1074073"/>
              <a:gd name="connsiteX476" fmla="*/ 1125260 w 1135577"/>
              <a:gd name="connsiteY476" fmla="*/ 539225 h 1074073"/>
              <a:gd name="connsiteX477" fmla="*/ 1129666 w 1135577"/>
              <a:gd name="connsiteY477" fmla="*/ 540863 h 1074073"/>
              <a:gd name="connsiteX478" fmla="*/ 1133908 w 1135577"/>
              <a:gd name="connsiteY478" fmla="*/ 541849 h 1074073"/>
              <a:gd name="connsiteX479" fmla="*/ 1135535 w 1135577"/>
              <a:gd name="connsiteY479" fmla="*/ 541197 h 1074073"/>
              <a:gd name="connsiteX480" fmla="*/ 1131269 w 1135577"/>
              <a:gd name="connsiteY480" fmla="*/ 535312 h 1074073"/>
              <a:gd name="connsiteX481" fmla="*/ 1127140 w 1135577"/>
              <a:gd name="connsiteY481" fmla="*/ 533451 h 1074073"/>
              <a:gd name="connsiteX482" fmla="*/ 1123126 w 1135577"/>
              <a:gd name="connsiteY482" fmla="*/ 533430 h 1074073"/>
              <a:gd name="connsiteX483" fmla="*/ 1118209 w 1135577"/>
              <a:gd name="connsiteY483" fmla="*/ 532637 h 1074073"/>
              <a:gd name="connsiteX484" fmla="*/ 1111220 w 1135577"/>
              <a:gd name="connsiteY484" fmla="*/ 531062 h 1074073"/>
              <a:gd name="connsiteX485" fmla="*/ 1103977 w 1135577"/>
              <a:gd name="connsiteY485" fmla="*/ 528590 h 1074073"/>
              <a:gd name="connsiteX486" fmla="*/ 1093901 w 1135577"/>
              <a:gd name="connsiteY486" fmla="*/ 520462 h 1074073"/>
              <a:gd name="connsiteX487" fmla="*/ 1093247 w 1135577"/>
              <a:gd name="connsiteY487" fmla="*/ 522895 h 1074073"/>
              <a:gd name="connsiteX488" fmla="*/ 1093367 w 1135577"/>
              <a:gd name="connsiteY488" fmla="*/ 525845 h 1074073"/>
              <a:gd name="connsiteX489" fmla="*/ 1094900 w 1135577"/>
              <a:gd name="connsiteY489" fmla="*/ 532905 h 1074073"/>
              <a:gd name="connsiteX490" fmla="*/ 1093991 w 1135577"/>
              <a:gd name="connsiteY490" fmla="*/ 533927 h 1074073"/>
              <a:gd name="connsiteX491" fmla="*/ 1092439 w 1135577"/>
              <a:gd name="connsiteY491" fmla="*/ 533407 h 1074073"/>
              <a:gd name="connsiteX492" fmla="*/ 1089336 w 1135577"/>
              <a:gd name="connsiteY492" fmla="*/ 531852 h 1074073"/>
              <a:gd name="connsiteX493" fmla="*/ 1087387 w 1135577"/>
              <a:gd name="connsiteY493" fmla="*/ 534279 h 1074073"/>
              <a:gd name="connsiteX494" fmla="*/ 1089190 w 1135577"/>
              <a:gd name="connsiteY494" fmla="*/ 537366 h 1074073"/>
              <a:gd name="connsiteX495" fmla="*/ 1089315 w 1135577"/>
              <a:gd name="connsiteY495" fmla="*/ 539161 h 1074073"/>
              <a:gd name="connsiteX496" fmla="*/ 1086973 w 1135577"/>
              <a:gd name="connsiteY496" fmla="*/ 542613 h 1074073"/>
              <a:gd name="connsiteX497" fmla="*/ 1082949 w 1135577"/>
              <a:gd name="connsiteY497" fmla="*/ 545927 h 1074073"/>
              <a:gd name="connsiteX498" fmla="*/ 1080745 w 1135577"/>
              <a:gd name="connsiteY498" fmla="*/ 546943 h 1074073"/>
              <a:gd name="connsiteX499" fmla="*/ 1079187 w 1135577"/>
              <a:gd name="connsiteY499" fmla="*/ 548475 h 1074073"/>
              <a:gd name="connsiteX500" fmla="*/ 1078789 w 1135577"/>
              <a:gd name="connsiteY500" fmla="*/ 551935 h 1074073"/>
              <a:gd name="connsiteX501" fmla="*/ 1078395 w 1135577"/>
              <a:gd name="connsiteY501" fmla="*/ 553601 h 1074073"/>
              <a:gd name="connsiteX502" fmla="*/ 1076711 w 1135577"/>
              <a:gd name="connsiteY502" fmla="*/ 553720 h 1074073"/>
              <a:gd name="connsiteX503" fmla="*/ 1072183 w 1135577"/>
              <a:gd name="connsiteY503" fmla="*/ 552545 h 1074073"/>
              <a:gd name="connsiteX504" fmla="*/ 1069204 w 1135577"/>
              <a:gd name="connsiteY504" fmla="*/ 552657 h 1074073"/>
              <a:gd name="connsiteX505" fmla="*/ 1064809 w 1135577"/>
              <a:gd name="connsiteY505" fmla="*/ 550582 h 1074073"/>
              <a:gd name="connsiteX506" fmla="*/ 1059496 w 1135577"/>
              <a:gd name="connsiteY506" fmla="*/ 551583 h 1074073"/>
              <a:gd name="connsiteX507" fmla="*/ 1056388 w 1135577"/>
              <a:gd name="connsiteY507" fmla="*/ 552209 h 1074073"/>
              <a:gd name="connsiteX508" fmla="*/ 1049280 w 1135577"/>
              <a:gd name="connsiteY508" fmla="*/ 547299 h 1074073"/>
              <a:gd name="connsiteX509" fmla="*/ 1044107 w 1135577"/>
              <a:gd name="connsiteY509" fmla="*/ 545350 h 1074073"/>
              <a:gd name="connsiteX510" fmla="*/ 1041904 w 1135577"/>
              <a:gd name="connsiteY510" fmla="*/ 545595 h 1074073"/>
              <a:gd name="connsiteX511" fmla="*/ 1040733 w 1135577"/>
              <a:gd name="connsiteY511" fmla="*/ 547513 h 1074073"/>
              <a:gd name="connsiteX512" fmla="*/ 1036016 w 1135577"/>
              <a:gd name="connsiteY512" fmla="*/ 544791 h 1074073"/>
              <a:gd name="connsiteX513" fmla="*/ 1033611 w 1135577"/>
              <a:gd name="connsiteY513" fmla="*/ 540419 h 1074073"/>
              <a:gd name="connsiteX514" fmla="*/ 1032646 w 1135577"/>
              <a:gd name="connsiteY514" fmla="*/ 539519 h 1074073"/>
              <a:gd name="connsiteX515" fmla="*/ 1031106 w 1135577"/>
              <a:gd name="connsiteY515" fmla="*/ 538087 h 1074073"/>
              <a:gd name="connsiteX516" fmla="*/ 1028324 w 1135577"/>
              <a:gd name="connsiteY516" fmla="*/ 537358 h 1074073"/>
              <a:gd name="connsiteX517" fmla="*/ 1026689 w 1135577"/>
              <a:gd name="connsiteY517" fmla="*/ 536555 h 1074073"/>
              <a:gd name="connsiteX518" fmla="*/ 1024299 w 1135577"/>
              <a:gd name="connsiteY518" fmla="*/ 535382 h 1074073"/>
              <a:gd name="connsiteX519" fmla="*/ 1021921 w 1135577"/>
              <a:gd name="connsiteY519" fmla="*/ 534215 h 1074073"/>
              <a:gd name="connsiteX520" fmla="*/ 1020649 w 1135577"/>
              <a:gd name="connsiteY520" fmla="*/ 534038 h 1074073"/>
              <a:gd name="connsiteX521" fmla="*/ 1019382 w 1135577"/>
              <a:gd name="connsiteY521" fmla="*/ 533863 h 1074073"/>
              <a:gd name="connsiteX522" fmla="*/ 1014700 w 1135577"/>
              <a:gd name="connsiteY522" fmla="*/ 530503 h 1074073"/>
              <a:gd name="connsiteX523" fmla="*/ 1010551 w 1135577"/>
              <a:gd name="connsiteY523" fmla="*/ 527524 h 1074073"/>
              <a:gd name="connsiteX524" fmla="*/ 1008271 w 1135577"/>
              <a:gd name="connsiteY524" fmla="*/ 526571 h 1074073"/>
              <a:gd name="connsiteX525" fmla="*/ 1007467 w 1135577"/>
              <a:gd name="connsiteY525" fmla="*/ 526235 h 1074073"/>
              <a:gd name="connsiteX526" fmla="*/ 1004211 w 1135577"/>
              <a:gd name="connsiteY526" fmla="*/ 524138 h 1074073"/>
              <a:gd name="connsiteX527" fmla="*/ 997630 w 1135577"/>
              <a:gd name="connsiteY527" fmla="*/ 524088 h 1074073"/>
              <a:gd name="connsiteX528" fmla="*/ 996827 w 1135577"/>
              <a:gd name="connsiteY528" fmla="*/ 524586 h 1074073"/>
              <a:gd name="connsiteX529" fmla="*/ 996562 w 1135577"/>
              <a:gd name="connsiteY529" fmla="*/ 524751 h 1074073"/>
              <a:gd name="connsiteX530" fmla="*/ 996431 w 1135577"/>
              <a:gd name="connsiteY530" fmla="*/ 525039 h 1074073"/>
              <a:gd name="connsiteX531" fmla="*/ 995916 w 1135577"/>
              <a:gd name="connsiteY531" fmla="*/ 526163 h 1074073"/>
              <a:gd name="connsiteX532" fmla="*/ 994973 w 1135577"/>
              <a:gd name="connsiteY532" fmla="*/ 527042 h 1074073"/>
              <a:gd name="connsiteX533" fmla="*/ 993280 w 1135577"/>
              <a:gd name="connsiteY533" fmla="*/ 527789 h 1074073"/>
              <a:gd name="connsiteX534" fmla="*/ 991112 w 1135577"/>
              <a:gd name="connsiteY534" fmla="*/ 527504 h 1074073"/>
              <a:gd name="connsiteX535" fmla="*/ 990829 w 1135577"/>
              <a:gd name="connsiteY535" fmla="*/ 527740 h 1074073"/>
              <a:gd name="connsiteX536" fmla="*/ 989286 w 1135577"/>
              <a:gd name="connsiteY536" fmla="*/ 529022 h 1074073"/>
              <a:gd name="connsiteX537" fmla="*/ 988673 w 1135577"/>
              <a:gd name="connsiteY537" fmla="*/ 529146 h 1074073"/>
              <a:gd name="connsiteX538" fmla="*/ 988164 w 1135577"/>
              <a:gd name="connsiteY538" fmla="*/ 529249 h 1074073"/>
              <a:gd name="connsiteX539" fmla="*/ 986001 w 1135577"/>
              <a:gd name="connsiteY539" fmla="*/ 528657 h 1074073"/>
              <a:gd name="connsiteX540" fmla="*/ 985164 w 1135577"/>
              <a:gd name="connsiteY540" fmla="*/ 527723 h 1074073"/>
              <a:gd name="connsiteX541" fmla="*/ 983806 w 1135577"/>
              <a:gd name="connsiteY541" fmla="*/ 526208 h 1074073"/>
              <a:gd name="connsiteX542" fmla="*/ 983041 w 1135577"/>
              <a:gd name="connsiteY542" fmla="*/ 525693 h 1074073"/>
              <a:gd name="connsiteX543" fmla="*/ 982394 w 1135577"/>
              <a:gd name="connsiteY543" fmla="*/ 525256 h 1074073"/>
              <a:gd name="connsiteX544" fmla="*/ 981651 w 1135577"/>
              <a:gd name="connsiteY544" fmla="*/ 525058 h 1074073"/>
              <a:gd name="connsiteX545" fmla="*/ 981398 w 1135577"/>
              <a:gd name="connsiteY545" fmla="*/ 525230 h 1074073"/>
              <a:gd name="connsiteX546" fmla="*/ 980584 w 1135577"/>
              <a:gd name="connsiteY546" fmla="*/ 525782 h 1074073"/>
              <a:gd name="connsiteX547" fmla="*/ 977031 w 1135577"/>
              <a:gd name="connsiteY547" fmla="*/ 522877 h 1074073"/>
              <a:gd name="connsiteX548" fmla="*/ 977238 w 1135577"/>
              <a:gd name="connsiteY548" fmla="*/ 521705 h 1074073"/>
              <a:gd name="connsiteX549" fmla="*/ 976852 w 1135577"/>
              <a:gd name="connsiteY549" fmla="*/ 521158 h 1074073"/>
              <a:gd name="connsiteX550" fmla="*/ 976752 w 1135577"/>
              <a:gd name="connsiteY550" fmla="*/ 521016 h 1074073"/>
              <a:gd name="connsiteX551" fmla="*/ 975008 w 1135577"/>
              <a:gd name="connsiteY551" fmla="*/ 520127 h 1074073"/>
              <a:gd name="connsiteX552" fmla="*/ 973242 w 1135577"/>
              <a:gd name="connsiteY552" fmla="*/ 519226 h 1074073"/>
              <a:gd name="connsiteX553" fmla="*/ 968652 w 1135577"/>
              <a:gd name="connsiteY553" fmla="*/ 518683 h 1074073"/>
              <a:gd name="connsiteX554" fmla="*/ 966548 w 1135577"/>
              <a:gd name="connsiteY554" fmla="*/ 518434 h 1074073"/>
              <a:gd name="connsiteX555" fmla="*/ 964692 w 1135577"/>
              <a:gd name="connsiteY555" fmla="*/ 515076 h 1074073"/>
              <a:gd name="connsiteX556" fmla="*/ 963533 w 1135577"/>
              <a:gd name="connsiteY556" fmla="*/ 512890 h 1074073"/>
              <a:gd name="connsiteX557" fmla="*/ 958114 w 1135577"/>
              <a:gd name="connsiteY557" fmla="*/ 506323 h 1074073"/>
              <a:gd name="connsiteX558" fmla="*/ 952487 w 1135577"/>
              <a:gd name="connsiteY558" fmla="*/ 501128 h 1074073"/>
              <a:gd name="connsiteX559" fmla="*/ 949817 w 1135577"/>
              <a:gd name="connsiteY559" fmla="*/ 497310 h 1074073"/>
              <a:gd name="connsiteX560" fmla="*/ 950375 w 1135577"/>
              <a:gd name="connsiteY560" fmla="*/ 495901 h 1074073"/>
              <a:gd name="connsiteX561" fmla="*/ 949698 w 1135577"/>
              <a:gd name="connsiteY561" fmla="*/ 494807 h 1074073"/>
              <a:gd name="connsiteX562" fmla="*/ 947669 w 1135577"/>
              <a:gd name="connsiteY562" fmla="*/ 491528 h 1074073"/>
              <a:gd name="connsiteX563" fmla="*/ 938253 w 1135577"/>
              <a:gd name="connsiteY563" fmla="*/ 479047 h 1074073"/>
              <a:gd name="connsiteX564" fmla="*/ 920710 w 1135577"/>
              <a:gd name="connsiteY564" fmla="*/ 456147 h 1074073"/>
              <a:gd name="connsiteX565" fmla="*/ 914902 w 1135577"/>
              <a:gd name="connsiteY565" fmla="*/ 449582 h 1074073"/>
              <a:gd name="connsiteX566" fmla="*/ 909743 w 1135577"/>
              <a:gd name="connsiteY566" fmla="*/ 443022 h 1074073"/>
              <a:gd name="connsiteX567" fmla="*/ 907047 w 1135577"/>
              <a:gd name="connsiteY567" fmla="*/ 435066 h 1074073"/>
              <a:gd name="connsiteX568" fmla="*/ 907319 w 1135577"/>
              <a:gd name="connsiteY568" fmla="*/ 430646 h 1074073"/>
              <a:gd name="connsiteX569" fmla="*/ 907856 w 1135577"/>
              <a:gd name="connsiteY569" fmla="*/ 430164 h 1074073"/>
              <a:gd name="connsiteX570" fmla="*/ 908811 w 1135577"/>
              <a:gd name="connsiteY570" fmla="*/ 429308 h 1074073"/>
              <a:gd name="connsiteX571" fmla="*/ 911208 w 1135577"/>
              <a:gd name="connsiteY571" fmla="*/ 428615 h 1074073"/>
              <a:gd name="connsiteX572" fmla="*/ 914708 w 1135577"/>
              <a:gd name="connsiteY572" fmla="*/ 427865 h 1074073"/>
              <a:gd name="connsiteX573" fmla="*/ 919113 w 1135577"/>
              <a:gd name="connsiteY573" fmla="*/ 426733 h 1074073"/>
              <a:gd name="connsiteX574" fmla="*/ 922218 w 1135577"/>
              <a:gd name="connsiteY574" fmla="*/ 427454 h 1074073"/>
              <a:gd name="connsiteX575" fmla="*/ 924935 w 1135577"/>
              <a:gd name="connsiteY575" fmla="*/ 428363 h 1074073"/>
              <a:gd name="connsiteX576" fmla="*/ 927596 w 1135577"/>
              <a:gd name="connsiteY576" fmla="*/ 426391 h 1074073"/>
              <a:gd name="connsiteX577" fmla="*/ 928636 w 1135577"/>
              <a:gd name="connsiteY577" fmla="*/ 424666 h 1074073"/>
              <a:gd name="connsiteX578" fmla="*/ 928511 w 1135577"/>
              <a:gd name="connsiteY578" fmla="*/ 423193 h 1074073"/>
              <a:gd name="connsiteX579" fmla="*/ 926830 w 1135577"/>
              <a:gd name="connsiteY579" fmla="*/ 422353 h 1074073"/>
              <a:gd name="connsiteX580" fmla="*/ 924891 w 1135577"/>
              <a:gd name="connsiteY580" fmla="*/ 421381 h 1074073"/>
              <a:gd name="connsiteX581" fmla="*/ 923918 w 1135577"/>
              <a:gd name="connsiteY581" fmla="*/ 419913 h 1074073"/>
              <a:gd name="connsiteX582" fmla="*/ 921636 w 1135577"/>
              <a:gd name="connsiteY582" fmla="*/ 418824 h 1074073"/>
              <a:gd name="connsiteX583" fmla="*/ 919731 w 1135577"/>
              <a:gd name="connsiteY583" fmla="*/ 417370 h 1074073"/>
              <a:gd name="connsiteX584" fmla="*/ 916053 w 1135577"/>
              <a:gd name="connsiteY584" fmla="*/ 410133 h 1074073"/>
              <a:gd name="connsiteX585" fmla="*/ 914265 w 1135577"/>
              <a:gd name="connsiteY585" fmla="*/ 409177 h 1074073"/>
              <a:gd name="connsiteX586" fmla="*/ 907286 w 1135577"/>
              <a:gd name="connsiteY586" fmla="*/ 402134 h 1074073"/>
              <a:gd name="connsiteX587" fmla="*/ 902730 w 1135577"/>
              <a:gd name="connsiteY587" fmla="*/ 398092 h 1074073"/>
              <a:gd name="connsiteX588" fmla="*/ 899189 w 1135577"/>
              <a:gd name="connsiteY588" fmla="*/ 394953 h 1074073"/>
              <a:gd name="connsiteX589" fmla="*/ 896906 w 1135577"/>
              <a:gd name="connsiteY589" fmla="*/ 393741 h 1074073"/>
              <a:gd name="connsiteX590" fmla="*/ 894344 w 1135577"/>
              <a:gd name="connsiteY590" fmla="*/ 390545 h 1074073"/>
              <a:gd name="connsiteX591" fmla="*/ 893989 w 1135577"/>
              <a:gd name="connsiteY591" fmla="*/ 389362 h 1074073"/>
              <a:gd name="connsiteX592" fmla="*/ 894285 w 1135577"/>
              <a:gd name="connsiteY592" fmla="*/ 386396 h 1074073"/>
              <a:gd name="connsiteX593" fmla="*/ 893749 w 1135577"/>
              <a:gd name="connsiteY593" fmla="*/ 384841 h 1074073"/>
              <a:gd name="connsiteX594" fmla="*/ 889945 w 1135577"/>
              <a:gd name="connsiteY594" fmla="*/ 381438 h 1074073"/>
              <a:gd name="connsiteX595" fmla="*/ 884867 w 1135577"/>
              <a:gd name="connsiteY595" fmla="*/ 379937 h 1074073"/>
              <a:gd name="connsiteX596" fmla="*/ 880396 w 1135577"/>
              <a:gd name="connsiteY596" fmla="*/ 375289 h 1074073"/>
              <a:gd name="connsiteX597" fmla="*/ 877186 w 1135577"/>
              <a:gd name="connsiteY597" fmla="*/ 373629 h 1074073"/>
              <a:gd name="connsiteX598" fmla="*/ 874923 w 1135577"/>
              <a:gd name="connsiteY598" fmla="*/ 371057 h 1074073"/>
              <a:gd name="connsiteX599" fmla="*/ 871894 w 1135577"/>
              <a:gd name="connsiteY599" fmla="*/ 369898 h 1074073"/>
              <a:gd name="connsiteX600" fmla="*/ 868767 w 1135577"/>
              <a:gd name="connsiteY600" fmla="*/ 366755 h 1074073"/>
              <a:gd name="connsiteX601" fmla="*/ 866790 w 1135577"/>
              <a:gd name="connsiteY601" fmla="*/ 365797 h 1074073"/>
              <a:gd name="connsiteX602" fmla="*/ 865080 w 1135577"/>
              <a:gd name="connsiteY602" fmla="*/ 363728 h 1074073"/>
              <a:gd name="connsiteX603" fmla="*/ 863150 w 1135577"/>
              <a:gd name="connsiteY603" fmla="*/ 363761 h 1074073"/>
              <a:gd name="connsiteX604" fmla="*/ 860884 w 1135577"/>
              <a:gd name="connsiteY604" fmla="*/ 365398 h 1074073"/>
              <a:gd name="connsiteX605" fmla="*/ 860225 w 1135577"/>
              <a:gd name="connsiteY605" fmla="*/ 367803 h 1074073"/>
              <a:gd name="connsiteX606" fmla="*/ 859102 w 1135577"/>
              <a:gd name="connsiteY606" fmla="*/ 368032 h 1074073"/>
              <a:gd name="connsiteX607" fmla="*/ 858716 w 1135577"/>
              <a:gd name="connsiteY607" fmla="*/ 368770 h 1074073"/>
              <a:gd name="connsiteX608" fmla="*/ 858283 w 1135577"/>
              <a:gd name="connsiteY608" fmla="*/ 374084 h 1074073"/>
              <a:gd name="connsiteX609" fmla="*/ 858257 w 1135577"/>
              <a:gd name="connsiteY609" fmla="*/ 374396 h 1074073"/>
              <a:gd name="connsiteX610" fmla="*/ 858783 w 1135577"/>
              <a:gd name="connsiteY610" fmla="*/ 376571 h 1074073"/>
              <a:gd name="connsiteX611" fmla="*/ 859885 w 1135577"/>
              <a:gd name="connsiteY611" fmla="*/ 377825 h 1074073"/>
              <a:gd name="connsiteX612" fmla="*/ 859305 w 1135577"/>
              <a:gd name="connsiteY612" fmla="*/ 379117 h 1074073"/>
              <a:gd name="connsiteX613" fmla="*/ 861360 w 1135577"/>
              <a:gd name="connsiteY613" fmla="*/ 383108 h 1074073"/>
              <a:gd name="connsiteX614" fmla="*/ 861184 w 1135577"/>
              <a:gd name="connsiteY614" fmla="*/ 386511 h 1074073"/>
              <a:gd name="connsiteX615" fmla="*/ 859978 w 1135577"/>
              <a:gd name="connsiteY615" fmla="*/ 387977 h 1074073"/>
              <a:gd name="connsiteX616" fmla="*/ 859957 w 1135577"/>
              <a:gd name="connsiteY616" fmla="*/ 389339 h 1074073"/>
              <a:gd name="connsiteX617" fmla="*/ 857890 w 1135577"/>
              <a:gd name="connsiteY617" fmla="*/ 390299 h 1074073"/>
              <a:gd name="connsiteX618" fmla="*/ 856535 w 1135577"/>
              <a:gd name="connsiteY618" fmla="*/ 393435 h 1074073"/>
              <a:gd name="connsiteX619" fmla="*/ 854609 w 1135577"/>
              <a:gd name="connsiteY619" fmla="*/ 393344 h 1074073"/>
              <a:gd name="connsiteX620" fmla="*/ 850836 w 1135577"/>
              <a:gd name="connsiteY620" fmla="*/ 395888 h 1074073"/>
              <a:gd name="connsiteX621" fmla="*/ 849603 w 1135577"/>
              <a:gd name="connsiteY621" fmla="*/ 395188 h 1074073"/>
              <a:gd name="connsiteX622" fmla="*/ 847918 w 1135577"/>
              <a:gd name="connsiteY622" fmla="*/ 395535 h 1074073"/>
              <a:gd name="connsiteX623" fmla="*/ 845727 w 1135577"/>
              <a:gd name="connsiteY623" fmla="*/ 396431 h 1074073"/>
              <a:gd name="connsiteX624" fmla="*/ 845336 w 1135577"/>
              <a:gd name="connsiteY624" fmla="*/ 397662 h 1074073"/>
              <a:gd name="connsiteX625" fmla="*/ 844459 w 1135577"/>
              <a:gd name="connsiteY625" fmla="*/ 398022 h 1074073"/>
              <a:gd name="connsiteX626" fmla="*/ 841022 w 1135577"/>
              <a:gd name="connsiteY626" fmla="*/ 394938 h 1074073"/>
              <a:gd name="connsiteX627" fmla="*/ 839047 w 1135577"/>
              <a:gd name="connsiteY627" fmla="*/ 393856 h 1074073"/>
              <a:gd name="connsiteX628" fmla="*/ 840239 w 1135577"/>
              <a:gd name="connsiteY628" fmla="*/ 393254 h 1074073"/>
              <a:gd name="connsiteX629" fmla="*/ 841057 w 1135577"/>
              <a:gd name="connsiteY629" fmla="*/ 392647 h 1074073"/>
              <a:gd name="connsiteX630" fmla="*/ 842141 w 1135577"/>
              <a:gd name="connsiteY630" fmla="*/ 390870 h 1074073"/>
              <a:gd name="connsiteX631" fmla="*/ 843704 w 1135577"/>
              <a:gd name="connsiteY631" fmla="*/ 390335 h 1074073"/>
              <a:gd name="connsiteX632" fmla="*/ 841001 w 1135577"/>
              <a:gd name="connsiteY632" fmla="*/ 388067 h 1074073"/>
              <a:gd name="connsiteX633" fmla="*/ 840192 w 1135577"/>
              <a:gd name="connsiteY633" fmla="*/ 388116 h 1074073"/>
              <a:gd name="connsiteX634" fmla="*/ 839623 w 1135577"/>
              <a:gd name="connsiteY634" fmla="*/ 388666 h 1074073"/>
              <a:gd name="connsiteX635" fmla="*/ 839359 w 1135577"/>
              <a:gd name="connsiteY635" fmla="*/ 389385 h 1074073"/>
              <a:gd name="connsiteX636" fmla="*/ 838521 w 1135577"/>
              <a:gd name="connsiteY636" fmla="*/ 391683 h 1074073"/>
              <a:gd name="connsiteX637" fmla="*/ 833395 w 1135577"/>
              <a:gd name="connsiteY637" fmla="*/ 393341 h 1074073"/>
              <a:gd name="connsiteX638" fmla="*/ 832992 w 1135577"/>
              <a:gd name="connsiteY638" fmla="*/ 391043 h 1074073"/>
              <a:gd name="connsiteX639" fmla="*/ 832139 w 1135577"/>
              <a:gd name="connsiteY639" fmla="*/ 389979 h 1074073"/>
              <a:gd name="connsiteX640" fmla="*/ 829912 w 1135577"/>
              <a:gd name="connsiteY640" fmla="*/ 389079 h 1074073"/>
              <a:gd name="connsiteX641" fmla="*/ 829053 w 1135577"/>
              <a:gd name="connsiteY641" fmla="*/ 388262 h 1074073"/>
              <a:gd name="connsiteX642" fmla="*/ 828574 w 1135577"/>
              <a:gd name="connsiteY642" fmla="*/ 386955 h 1074073"/>
              <a:gd name="connsiteX643" fmla="*/ 829766 w 1135577"/>
              <a:gd name="connsiteY643" fmla="*/ 382145 h 1074073"/>
              <a:gd name="connsiteX644" fmla="*/ 830790 w 1135577"/>
              <a:gd name="connsiteY644" fmla="*/ 380242 h 1074073"/>
              <a:gd name="connsiteX645" fmla="*/ 830384 w 1135577"/>
              <a:gd name="connsiteY645" fmla="*/ 378255 h 1074073"/>
              <a:gd name="connsiteX646" fmla="*/ 830544 w 1135577"/>
              <a:gd name="connsiteY646" fmla="*/ 375781 h 1074073"/>
              <a:gd name="connsiteX647" fmla="*/ 828765 w 1135577"/>
              <a:gd name="connsiteY647" fmla="*/ 374084 h 1074073"/>
              <a:gd name="connsiteX648" fmla="*/ 828896 w 1135577"/>
              <a:gd name="connsiteY648" fmla="*/ 373652 h 1074073"/>
              <a:gd name="connsiteX649" fmla="*/ 830088 w 1135577"/>
              <a:gd name="connsiteY649" fmla="*/ 373050 h 1074073"/>
              <a:gd name="connsiteX650" fmla="*/ 829794 w 1135577"/>
              <a:gd name="connsiteY650" fmla="*/ 371870 h 1074073"/>
              <a:gd name="connsiteX651" fmla="*/ 830051 w 1135577"/>
              <a:gd name="connsiteY651" fmla="*/ 371441 h 1074073"/>
              <a:gd name="connsiteX652" fmla="*/ 829554 w 1135577"/>
              <a:gd name="connsiteY652" fmla="*/ 371309 h 1074073"/>
              <a:gd name="connsiteX653" fmla="*/ 827725 w 1135577"/>
              <a:gd name="connsiteY653" fmla="*/ 368745 h 1074073"/>
              <a:gd name="connsiteX654" fmla="*/ 828903 w 1135577"/>
              <a:gd name="connsiteY654" fmla="*/ 364924 h 1074073"/>
              <a:gd name="connsiteX655" fmla="*/ 828388 w 1135577"/>
              <a:gd name="connsiteY655" fmla="*/ 361945 h 1074073"/>
              <a:gd name="connsiteX656" fmla="*/ 828404 w 1135577"/>
              <a:gd name="connsiteY656" fmla="*/ 360903 h 1074073"/>
              <a:gd name="connsiteX657" fmla="*/ 831826 w 1135577"/>
              <a:gd name="connsiteY657" fmla="*/ 356795 h 1074073"/>
              <a:gd name="connsiteX658" fmla="*/ 832520 w 1135577"/>
              <a:gd name="connsiteY658" fmla="*/ 356063 h 1074073"/>
              <a:gd name="connsiteX659" fmla="*/ 832977 w 1135577"/>
              <a:gd name="connsiteY659" fmla="*/ 354645 h 1074073"/>
              <a:gd name="connsiteX660" fmla="*/ 832628 w 1135577"/>
              <a:gd name="connsiteY660" fmla="*/ 353090 h 1074073"/>
              <a:gd name="connsiteX661" fmla="*/ 832637 w 1135577"/>
              <a:gd name="connsiteY661" fmla="*/ 352351 h 1074073"/>
              <a:gd name="connsiteX662" fmla="*/ 833484 w 1135577"/>
              <a:gd name="connsiteY662" fmla="*/ 349825 h 1074073"/>
              <a:gd name="connsiteX663" fmla="*/ 833318 w 1135577"/>
              <a:gd name="connsiteY663" fmla="*/ 348648 h 1074073"/>
              <a:gd name="connsiteX664" fmla="*/ 832824 w 1135577"/>
              <a:gd name="connsiteY664" fmla="*/ 348268 h 1074073"/>
              <a:gd name="connsiteX665" fmla="*/ 830356 w 1135577"/>
              <a:gd name="connsiteY665" fmla="*/ 346684 h 1074073"/>
              <a:gd name="connsiteX666" fmla="*/ 826558 w 1135577"/>
              <a:gd name="connsiteY666" fmla="*/ 342542 h 1074073"/>
              <a:gd name="connsiteX667" fmla="*/ 822477 w 1135577"/>
              <a:gd name="connsiteY667" fmla="*/ 340750 h 1074073"/>
              <a:gd name="connsiteX668" fmla="*/ 819368 w 1135577"/>
              <a:gd name="connsiteY668" fmla="*/ 331976 h 1074073"/>
              <a:gd name="connsiteX669" fmla="*/ 819058 w 1135577"/>
              <a:gd name="connsiteY669" fmla="*/ 325471 h 1074073"/>
              <a:gd name="connsiteX670" fmla="*/ 818646 w 1135577"/>
              <a:gd name="connsiteY670" fmla="*/ 317726 h 1074073"/>
              <a:gd name="connsiteX671" fmla="*/ 817512 w 1135577"/>
              <a:gd name="connsiteY671" fmla="*/ 314304 h 1074073"/>
              <a:gd name="connsiteX672" fmla="*/ 818598 w 1135577"/>
              <a:gd name="connsiteY672" fmla="*/ 312462 h 1074073"/>
              <a:gd name="connsiteX673" fmla="*/ 819022 w 1135577"/>
              <a:gd name="connsiteY673" fmla="*/ 309063 h 1074073"/>
              <a:gd name="connsiteX674" fmla="*/ 818683 w 1135577"/>
              <a:gd name="connsiteY674" fmla="*/ 306645 h 1074073"/>
              <a:gd name="connsiteX675" fmla="*/ 817947 w 1135577"/>
              <a:gd name="connsiteY675" fmla="*/ 305953 h 1074073"/>
              <a:gd name="connsiteX676" fmla="*/ 817557 w 1135577"/>
              <a:gd name="connsiteY676" fmla="*/ 302913 h 1074073"/>
              <a:gd name="connsiteX677" fmla="*/ 816885 w 1135577"/>
              <a:gd name="connsiteY677" fmla="*/ 301975 h 1074073"/>
              <a:gd name="connsiteX678" fmla="*/ 813972 w 1135577"/>
              <a:gd name="connsiteY678" fmla="*/ 300879 h 1074073"/>
              <a:gd name="connsiteX679" fmla="*/ 812188 w 1135577"/>
              <a:gd name="connsiteY679" fmla="*/ 299368 h 1074073"/>
              <a:gd name="connsiteX680" fmla="*/ 810424 w 1135577"/>
              <a:gd name="connsiteY680" fmla="*/ 296557 h 1074073"/>
              <a:gd name="connsiteX681" fmla="*/ 808933 w 1135577"/>
              <a:gd name="connsiteY681" fmla="*/ 296225 h 1074073"/>
              <a:gd name="connsiteX682" fmla="*/ 806596 w 1135577"/>
              <a:gd name="connsiteY682" fmla="*/ 294149 h 1074073"/>
              <a:gd name="connsiteX683" fmla="*/ 805748 w 1135577"/>
              <a:gd name="connsiteY683" fmla="*/ 292527 h 1074073"/>
              <a:gd name="connsiteX684" fmla="*/ 804516 w 1135577"/>
              <a:gd name="connsiteY684" fmla="*/ 291520 h 1074073"/>
              <a:gd name="connsiteX685" fmla="*/ 803866 w 1135577"/>
              <a:gd name="connsiteY685" fmla="*/ 289157 h 1074073"/>
              <a:gd name="connsiteX686" fmla="*/ 802146 w 1135577"/>
              <a:gd name="connsiteY686" fmla="*/ 287522 h 1074073"/>
              <a:gd name="connsiteX687" fmla="*/ 800587 w 1135577"/>
              <a:gd name="connsiteY687" fmla="*/ 287563 h 1074073"/>
              <a:gd name="connsiteX688" fmla="*/ 799865 w 1135577"/>
              <a:gd name="connsiteY688" fmla="*/ 285818 h 1074073"/>
              <a:gd name="connsiteX689" fmla="*/ 798557 w 1135577"/>
              <a:gd name="connsiteY689" fmla="*/ 285862 h 1074073"/>
              <a:gd name="connsiteX690" fmla="*/ 797052 w 1135577"/>
              <a:gd name="connsiteY690" fmla="*/ 286521 h 1074073"/>
              <a:gd name="connsiteX691" fmla="*/ 794810 w 1135577"/>
              <a:gd name="connsiteY691" fmla="*/ 286366 h 1074073"/>
              <a:gd name="connsiteX692" fmla="*/ 794318 w 1135577"/>
              <a:gd name="connsiteY692" fmla="*/ 285988 h 1074073"/>
              <a:gd name="connsiteX693" fmla="*/ 793901 w 1135577"/>
              <a:gd name="connsiteY693" fmla="*/ 284619 h 1074073"/>
              <a:gd name="connsiteX694" fmla="*/ 792735 w 1135577"/>
              <a:gd name="connsiteY694" fmla="*/ 283427 h 1074073"/>
              <a:gd name="connsiteX695" fmla="*/ 790454 w 1135577"/>
              <a:gd name="connsiteY695" fmla="*/ 281662 h 1074073"/>
              <a:gd name="connsiteX696" fmla="*/ 789022 w 1135577"/>
              <a:gd name="connsiteY696" fmla="*/ 281702 h 1074073"/>
              <a:gd name="connsiteX697" fmla="*/ 787539 w 1135577"/>
              <a:gd name="connsiteY697" fmla="*/ 280814 h 1074073"/>
              <a:gd name="connsiteX698" fmla="*/ 785217 w 1135577"/>
              <a:gd name="connsiteY698" fmla="*/ 277562 h 1074073"/>
              <a:gd name="connsiteX699" fmla="*/ 783620 w 1135577"/>
              <a:gd name="connsiteY699" fmla="*/ 275992 h 1074073"/>
              <a:gd name="connsiteX700" fmla="*/ 783834 w 1135577"/>
              <a:gd name="connsiteY700" fmla="*/ 274200 h 1074073"/>
              <a:gd name="connsiteX701" fmla="*/ 782874 w 1135577"/>
              <a:gd name="connsiteY701" fmla="*/ 271524 h 1074073"/>
              <a:gd name="connsiteX702" fmla="*/ 781636 w 1135577"/>
              <a:gd name="connsiteY702" fmla="*/ 270888 h 1074073"/>
              <a:gd name="connsiteX703" fmla="*/ 780608 w 1135577"/>
              <a:gd name="connsiteY703" fmla="*/ 268706 h 1074073"/>
              <a:gd name="connsiteX704" fmla="*/ 779887 w 1135577"/>
              <a:gd name="connsiteY704" fmla="*/ 268201 h 1074073"/>
              <a:gd name="connsiteX705" fmla="*/ 778078 w 1135577"/>
              <a:gd name="connsiteY705" fmla="*/ 266937 h 1074073"/>
              <a:gd name="connsiteX706" fmla="*/ 777671 w 1135577"/>
              <a:gd name="connsiteY706" fmla="*/ 264888 h 1074073"/>
              <a:gd name="connsiteX707" fmla="*/ 774321 w 1135577"/>
              <a:gd name="connsiteY707" fmla="*/ 263850 h 1074073"/>
              <a:gd name="connsiteX708" fmla="*/ 771144 w 1135577"/>
              <a:gd name="connsiteY708" fmla="*/ 263806 h 1074073"/>
              <a:gd name="connsiteX709" fmla="*/ 770287 w 1135577"/>
              <a:gd name="connsiteY709" fmla="*/ 262679 h 1074073"/>
              <a:gd name="connsiteX710" fmla="*/ 769607 w 1135577"/>
              <a:gd name="connsiteY710" fmla="*/ 257903 h 1074073"/>
              <a:gd name="connsiteX711" fmla="*/ 768997 w 1135577"/>
              <a:gd name="connsiteY711" fmla="*/ 256966 h 1074073"/>
              <a:gd name="connsiteX712" fmla="*/ 766155 w 1135577"/>
              <a:gd name="connsiteY712" fmla="*/ 255192 h 1074073"/>
              <a:gd name="connsiteX713" fmla="*/ 766065 w 1135577"/>
              <a:gd name="connsiteY713" fmla="*/ 252715 h 1074073"/>
              <a:gd name="connsiteX714" fmla="*/ 765100 w 1135577"/>
              <a:gd name="connsiteY714" fmla="*/ 250349 h 1074073"/>
              <a:gd name="connsiteX715" fmla="*/ 763679 w 1135577"/>
              <a:gd name="connsiteY715" fmla="*/ 249461 h 1074073"/>
              <a:gd name="connsiteX716" fmla="*/ 762533 w 1135577"/>
              <a:gd name="connsiteY716" fmla="*/ 246720 h 1074073"/>
              <a:gd name="connsiteX717" fmla="*/ 761294 w 1135577"/>
              <a:gd name="connsiteY717" fmla="*/ 246209 h 1074073"/>
              <a:gd name="connsiteX718" fmla="*/ 761750 w 1135577"/>
              <a:gd name="connsiteY718" fmla="*/ 244853 h 1074073"/>
              <a:gd name="connsiteX719" fmla="*/ 762953 w 1135577"/>
              <a:gd name="connsiteY719" fmla="*/ 243507 h 1074073"/>
              <a:gd name="connsiteX720" fmla="*/ 764328 w 1135577"/>
              <a:gd name="connsiteY720" fmla="*/ 243216 h 1074073"/>
              <a:gd name="connsiteX721" fmla="*/ 764835 w 1135577"/>
              <a:gd name="connsiteY721" fmla="*/ 242603 h 1074073"/>
              <a:gd name="connsiteX722" fmla="*/ 762610 w 1135577"/>
              <a:gd name="connsiteY722" fmla="*/ 241210 h 1074073"/>
              <a:gd name="connsiteX723" fmla="*/ 764682 w 1135577"/>
              <a:gd name="connsiteY723" fmla="*/ 240187 h 1074073"/>
              <a:gd name="connsiteX724" fmla="*/ 766181 w 1135577"/>
              <a:gd name="connsiteY724" fmla="*/ 239959 h 1074073"/>
              <a:gd name="connsiteX725" fmla="*/ 766820 w 1135577"/>
              <a:gd name="connsiteY725" fmla="*/ 238854 h 1074073"/>
              <a:gd name="connsiteX726" fmla="*/ 767697 w 1135577"/>
              <a:gd name="connsiteY726" fmla="*/ 238679 h 1074073"/>
              <a:gd name="connsiteX727" fmla="*/ 769031 w 1135577"/>
              <a:gd name="connsiteY727" fmla="*/ 236779 h 1074073"/>
              <a:gd name="connsiteX728" fmla="*/ 769242 w 1135577"/>
              <a:gd name="connsiteY728" fmla="*/ 235172 h 1074073"/>
              <a:gd name="connsiteX729" fmla="*/ 770306 w 1135577"/>
              <a:gd name="connsiteY729" fmla="*/ 234815 h 1074073"/>
              <a:gd name="connsiteX730" fmla="*/ 770696 w 1135577"/>
              <a:gd name="connsiteY730" fmla="*/ 233705 h 1074073"/>
              <a:gd name="connsiteX731" fmla="*/ 771444 w 1135577"/>
              <a:gd name="connsiteY731" fmla="*/ 233653 h 1074073"/>
              <a:gd name="connsiteX732" fmla="*/ 771189 w 1135577"/>
              <a:gd name="connsiteY732" fmla="*/ 229625 h 1074073"/>
              <a:gd name="connsiteX733" fmla="*/ 769839 w 1135577"/>
              <a:gd name="connsiteY733" fmla="*/ 228119 h 1074073"/>
              <a:gd name="connsiteX734" fmla="*/ 770503 w 1135577"/>
              <a:gd name="connsiteY734" fmla="*/ 225281 h 1074073"/>
              <a:gd name="connsiteX735" fmla="*/ 768882 w 1135577"/>
              <a:gd name="connsiteY735" fmla="*/ 219985 h 1074073"/>
              <a:gd name="connsiteX736" fmla="*/ 768238 w 1135577"/>
              <a:gd name="connsiteY736" fmla="*/ 217880 h 1074073"/>
              <a:gd name="connsiteX737" fmla="*/ 766516 w 1135577"/>
              <a:gd name="connsiteY737" fmla="*/ 216183 h 1074073"/>
              <a:gd name="connsiteX738" fmla="*/ 766843 w 1135577"/>
              <a:gd name="connsiteY738" fmla="*/ 215073 h 1074073"/>
              <a:gd name="connsiteX739" fmla="*/ 765022 w 1135577"/>
              <a:gd name="connsiteY739" fmla="*/ 211580 h 1074073"/>
              <a:gd name="connsiteX740" fmla="*/ 764740 w 1135577"/>
              <a:gd name="connsiteY740" fmla="*/ 209409 h 1074073"/>
              <a:gd name="connsiteX741" fmla="*/ 763938 w 1135577"/>
              <a:gd name="connsiteY741" fmla="*/ 208841 h 1074073"/>
              <a:gd name="connsiteX742" fmla="*/ 763596 w 1135577"/>
              <a:gd name="connsiteY742" fmla="*/ 206544 h 1074073"/>
              <a:gd name="connsiteX743" fmla="*/ 762298 w 1135577"/>
              <a:gd name="connsiteY743" fmla="*/ 205659 h 1074073"/>
              <a:gd name="connsiteX744" fmla="*/ 761444 w 1135577"/>
              <a:gd name="connsiteY744" fmla="*/ 204224 h 1074073"/>
              <a:gd name="connsiteX745" fmla="*/ 761555 w 1135577"/>
              <a:gd name="connsiteY745" fmla="*/ 200757 h 1074073"/>
              <a:gd name="connsiteX746" fmla="*/ 763650 w 1135577"/>
              <a:gd name="connsiteY746" fmla="*/ 198246 h 1074073"/>
              <a:gd name="connsiteX747" fmla="*/ 764744 w 1135577"/>
              <a:gd name="connsiteY747" fmla="*/ 195845 h 1074073"/>
              <a:gd name="connsiteX748" fmla="*/ 766075 w 1135577"/>
              <a:gd name="connsiteY748" fmla="*/ 189918 h 1074073"/>
              <a:gd name="connsiteX749" fmla="*/ 765967 w 1135577"/>
              <a:gd name="connsiteY749" fmla="*/ 189754 h 1074073"/>
              <a:gd name="connsiteX750" fmla="*/ 764364 w 1135577"/>
              <a:gd name="connsiteY750" fmla="*/ 187293 h 1074073"/>
              <a:gd name="connsiteX751" fmla="*/ 765442 w 1135577"/>
              <a:gd name="connsiteY751" fmla="*/ 186070 h 1074073"/>
              <a:gd name="connsiteX752" fmla="*/ 764711 w 1135577"/>
              <a:gd name="connsiteY752" fmla="*/ 184821 h 1074073"/>
              <a:gd name="connsiteX753" fmla="*/ 762620 w 1135577"/>
              <a:gd name="connsiteY753" fmla="*/ 182748 h 1074073"/>
              <a:gd name="connsiteX754" fmla="*/ 760689 w 1135577"/>
              <a:gd name="connsiteY754" fmla="*/ 182537 h 1074073"/>
              <a:gd name="connsiteX755" fmla="*/ 759663 w 1135577"/>
              <a:gd name="connsiteY755" fmla="*/ 179983 h 1074073"/>
              <a:gd name="connsiteX756" fmla="*/ 757889 w 1135577"/>
              <a:gd name="connsiteY756" fmla="*/ 177481 h 1074073"/>
              <a:gd name="connsiteX757" fmla="*/ 756629 w 1135577"/>
              <a:gd name="connsiteY757" fmla="*/ 173872 h 1074073"/>
              <a:gd name="connsiteX758" fmla="*/ 753854 w 1135577"/>
              <a:gd name="connsiteY758" fmla="*/ 171542 h 1074073"/>
              <a:gd name="connsiteX759" fmla="*/ 752488 w 1135577"/>
              <a:gd name="connsiteY759" fmla="*/ 171029 h 1074073"/>
              <a:gd name="connsiteX760" fmla="*/ 752075 w 1135577"/>
              <a:gd name="connsiteY760" fmla="*/ 170651 h 1074073"/>
              <a:gd name="connsiteX761" fmla="*/ 751318 w 1135577"/>
              <a:gd name="connsiteY761" fmla="*/ 169959 h 1074073"/>
              <a:gd name="connsiteX762" fmla="*/ 750101 w 1135577"/>
              <a:gd name="connsiteY762" fmla="*/ 167652 h 1074073"/>
              <a:gd name="connsiteX763" fmla="*/ 746682 w 1135577"/>
              <a:gd name="connsiteY763" fmla="*/ 164974 h 1074073"/>
              <a:gd name="connsiteX764" fmla="*/ 745595 w 1135577"/>
              <a:gd name="connsiteY764" fmla="*/ 164122 h 1074073"/>
              <a:gd name="connsiteX765" fmla="*/ 744066 w 1135577"/>
              <a:gd name="connsiteY765" fmla="*/ 161810 h 1074073"/>
              <a:gd name="connsiteX766" fmla="*/ 742709 w 1135577"/>
              <a:gd name="connsiteY766" fmla="*/ 160739 h 1074073"/>
              <a:gd name="connsiteX767" fmla="*/ 739898 w 1135577"/>
              <a:gd name="connsiteY767" fmla="*/ 156303 h 1074073"/>
              <a:gd name="connsiteX768" fmla="*/ 735890 w 1135577"/>
              <a:gd name="connsiteY768" fmla="*/ 152781 h 1074073"/>
              <a:gd name="connsiteX769" fmla="*/ 734896 w 1135577"/>
              <a:gd name="connsiteY769" fmla="*/ 152459 h 1074073"/>
              <a:gd name="connsiteX770" fmla="*/ 726696 w 1135577"/>
              <a:gd name="connsiteY770" fmla="*/ 144978 h 1074073"/>
              <a:gd name="connsiteX771" fmla="*/ 724479 w 1135577"/>
              <a:gd name="connsiteY771" fmla="*/ 141343 h 1074073"/>
              <a:gd name="connsiteX772" fmla="*/ 723798 w 1135577"/>
              <a:gd name="connsiteY772" fmla="*/ 140230 h 1074073"/>
              <a:gd name="connsiteX773" fmla="*/ 723591 w 1135577"/>
              <a:gd name="connsiteY773" fmla="*/ 139888 h 1074073"/>
              <a:gd name="connsiteX774" fmla="*/ 723154 w 1135577"/>
              <a:gd name="connsiteY774" fmla="*/ 139172 h 1074073"/>
              <a:gd name="connsiteX775" fmla="*/ 722734 w 1135577"/>
              <a:gd name="connsiteY775" fmla="*/ 137927 h 1074073"/>
              <a:gd name="connsiteX776" fmla="*/ 723911 w 1135577"/>
              <a:gd name="connsiteY776" fmla="*/ 136632 h 1074073"/>
              <a:gd name="connsiteX777" fmla="*/ 724572 w 1135577"/>
              <a:gd name="connsiteY777" fmla="*/ 135908 h 1074073"/>
              <a:gd name="connsiteX778" fmla="*/ 725741 w 1135577"/>
              <a:gd name="connsiteY778" fmla="*/ 132000 h 1074073"/>
              <a:gd name="connsiteX779" fmla="*/ 723987 w 1135577"/>
              <a:gd name="connsiteY779" fmla="*/ 131467 h 1074073"/>
              <a:gd name="connsiteX780" fmla="*/ 722412 w 1135577"/>
              <a:gd name="connsiteY780" fmla="*/ 130672 h 1074073"/>
              <a:gd name="connsiteX781" fmla="*/ 720934 w 1135577"/>
              <a:gd name="connsiteY781" fmla="*/ 130141 h 1074073"/>
              <a:gd name="connsiteX782" fmla="*/ 719174 w 1135577"/>
              <a:gd name="connsiteY782" fmla="*/ 129256 h 1074073"/>
              <a:gd name="connsiteX783" fmla="*/ 717229 w 1135577"/>
              <a:gd name="connsiteY783" fmla="*/ 128197 h 1074073"/>
              <a:gd name="connsiteX784" fmla="*/ 716205 w 1135577"/>
              <a:gd name="connsiteY784" fmla="*/ 127227 h 1074073"/>
              <a:gd name="connsiteX785" fmla="*/ 714351 w 1135577"/>
              <a:gd name="connsiteY785" fmla="*/ 126167 h 1074073"/>
              <a:gd name="connsiteX786" fmla="*/ 711568 w 1135577"/>
              <a:gd name="connsiteY786" fmla="*/ 124313 h 1074073"/>
              <a:gd name="connsiteX787" fmla="*/ 708512 w 1135577"/>
              <a:gd name="connsiteY787" fmla="*/ 122999 h 1074073"/>
              <a:gd name="connsiteX788" fmla="*/ 706260 w 1135577"/>
              <a:gd name="connsiteY788" fmla="*/ 123342 h 1074073"/>
              <a:gd name="connsiteX789" fmla="*/ 705336 w 1135577"/>
              <a:gd name="connsiteY789" fmla="*/ 122829 h 1074073"/>
              <a:gd name="connsiteX790" fmla="*/ 703793 w 1135577"/>
              <a:gd name="connsiteY790" fmla="*/ 121970 h 1074073"/>
              <a:gd name="connsiteX791" fmla="*/ 703409 w 1135577"/>
              <a:gd name="connsiteY791" fmla="*/ 121756 h 1074073"/>
              <a:gd name="connsiteX792" fmla="*/ 702722 w 1135577"/>
              <a:gd name="connsiteY792" fmla="*/ 121105 h 1074073"/>
              <a:gd name="connsiteX793" fmla="*/ 701559 w 1135577"/>
              <a:gd name="connsiteY793" fmla="*/ 119998 h 1074073"/>
              <a:gd name="connsiteX794" fmla="*/ 699062 w 1135577"/>
              <a:gd name="connsiteY794" fmla="*/ 116457 h 1074073"/>
              <a:gd name="connsiteX795" fmla="*/ 698739 w 1135577"/>
              <a:gd name="connsiteY795" fmla="*/ 115997 h 1074073"/>
              <a:gd name="connsiteX796" fmla="*/ 697128 w 1135577"/>
              <a:gd name="connsiteY796" fmla="*/ 114985 h 1074073"/>
              <a:gd name="connsiteX797" fmla="*/ 695418 w 1135577"/>
              <a:gd name="connsiteY797" fmla="*/ 113281 h 1074073"/>
              <a:gd name="connsiteX798" fmla="*/ 693388 w 1135577"/>
              <a:gd name="connsiteY798" fmla="*/ 112836 h 1074073"/>
              <a:gd name="connsiteX799" fmla="*/ 691371 w 1135577"/>
              <a:gd name="connsiteY799" fmla="*/ 113270 h 1074073"/>
              <a:gd name="connsiteX800" fmla="*/ 690468 w 1135577"/>
              <a:gd name="connsiteY800" fmla="*/ 114588 h 1074073"/>
              <a:gd name="connsiteX801" fmla="*/ 689101 w 1135577"/>
              <a:gd name="connsiteY801" fmla="*/ 115462 h 1074073"/>
              <a:gd name="connsiteX802" fmla="*/ 687912 w 1135577"/>
              <a:gd name="connsiteY802" fmla="*/ 116074 h 1074073"/>
              <a:gd name="connsiteX803" fmla="*/ 686902 w 1135577"/>
              <a:gd name="connsiteY803" fmla="*/ 116072 h 1074073"/>
              <a:gd name="connsiteX804" fmla="*/ 685609 w 1135577"/>
              <a:gd name="connsiteY804" fmla="*/ 115629 h 1074073"/>
              <a:gd name="connsiteX805" fmla="*/ 684495 w 1135577"/>
              <a:gd name="connsiteY805" fmla="*/ 114923 h 1074073"/>
              <a:gd name="connsiteX806" fmla="*/ 683566 w 1135577"/>
              <a:gd name="connsiteY806" fmla="*/ 114305 h 1074073"/>
              <a:gd name="connsiteX807" fmla="*/ 682641 w 1135577"/>
              <a:gd name="connsiteY807" fmla="*/ 113863 h 1074073"/>
              <a:gd name="connsiteX808" fmla="*/ 680520 w 1135577"/>
              <a:gd name="connsiteY808" fmla="*/ 113417 h 1074073"/>
              <a:gd name="connsiteX809" fmla="*/ 679140 w 1135577"/>
              <a:gd name="connsiteY809" fmla="*/ 113414 h 1074073"/>
              <a:gd name="connsiteX810" fmla="*/ 677765 w 1135577"/>
              <a:gd name="connsiteY810" fmla="*/ 113673 h 1074073"/>
              <a:gd name="connsiteX811" fmla="*/ 676118 w 1135577"/>
              <a:gd name="connsiteY811" fmla="*/ 114373 h 1074073"/>
              <a:gd name="connsiteX812" fmla="*/ 675379 w 1135577"/>
              <a:gd name="connsiteY812" fmla="*/ 114195 h 1074073"/>
              <a:gd name="connsiteX813" fmla="*/ 674179 w 1135577"/>
              <a:gd name="connsiteY813" fmla="*/ 113752 h 1074073"/>
              <a:gd name="connsiteX814" fmla="*/ 673430 w 1135577"/>
              <a:gd name="connsiteY814" fmla="*/ 112784 h 1074073"/>
              <a:gd name="connsiteX815" fmla="*/ 672382 w 1135577"/>
              <a:gd name="connsiteY815" fmla="*/ 111792 h 1074073"/>
              <a:gd name="connsiteX816" fmla="*/ 672218 w 1135577"/>
              <a:gd name="connsiteY816" fmla="*/ 111636 h 1074073"/>
              <a:gd name="connsiteX817" fmla="*/ 670829 w 1135577"/>
              <a:gd name="connsiteY817" fmla="*/ 110842 h 1074073"/>
              <a:gd name="connsiteX818" fmla="*/ 669228 w 1135577"/>
              <a:gd name="connsiteY818" fmla="*/ 110583 h 1074073"/>
              <a:gd name="connsiteX819" fmla="*/ 667338 w 1135577"/>
              <a:gd name="connsiteY819" fmla="*/ 111097 h 1074073"/>
              <a:gd name="connsiteX820" fmla="*/ 666064 w 1135577"/>
              <a:gd name="connsiteY820" fmla="*/ 112148 h 1074073"/>
              <a:gd name="connsiteX821" fmla="*/ 665248 w 1135577"/>
              <a:gd name="connsiteY821" fmla="*/ 113024 h 1074073"/>
              <a:gd name="connsiteX822" fmla="*/ 664144 w 1135577"/>
              <a:gd name="connsiteY822" fmla="*/ 113109 h 1074073"/>
              <a:gd name="connsiteX823" fmla="*/ 662669 w 1135577"/>
              <a:gd name="connsiteY823" fmla="*/ 112755 h 1074073"/>
              <a:gd name="connsiteX824" fmla="*/ 659904 w 1135577"/>
              <a:gd name="connsiteY824" fmla="*/ 112395 h 1074073"/>
              <a:gd name="connsiteX825" fmla="*/ 658519 w 1135577"/>
              <a:gd name="connsiteY825" fmla="*/ 111952 h 1074073"/>
              <a:gd name="connsiteX826" fmla="*/ 655846 w 1135577"/>
              <a:gd name="connsiteY826" fmla="*/ 111505 h 1074073"/>
              <a:gd name="connsiteX827" fmla="*/ 653081 w 1135577"/>
              <a:gd name="connsiteY827" fmla="*/ 111059 h 1074073"/>
              <a:gd name="connsiteX828" fmla="*/ 650406 w 1135577"/>
              <a:gd name="connsiteY828" fmla="*/ 110524 h 1074073"/>
              <a:gd name="connsiteX829" fmla="*/ 648563 w 1135577"/>
              <a:gd name="connsiteY829" fmla="*/ 110168 h 1074073"/>
              <a:gd name="connsiteX830" fmla="*/ 646542 w 1135577"/>
              <a:gd name="connsiteY830" fmla="*/ 110084 h 1074073"/>
              <a:gd name="connsiteX831" fmla="*/ 646261 w 1135577"/>
              <a:gd name="connsiteY831" fmla="*/ 110073 h 1074073"/>
              <a:gd name="connsiteX832" fmla="*/ 644892 w 1135577"/>
              <a:gd name="connsiteY832" fmla="*/ 110861 h 1074073"/>
              <a:gd name="connsiteX833" fmla="*/ 644547 w 1135577"/>
              <a:gd name="connsiteY833" fmla="*/ 112531 h 1074073"/>
              <a:gd name="connsiteX834" fmla="*/ 644482 w 1135577"/>
              <a:gd name="connsiteY834" fmla="*/ 114552 h 1074073"/>
              <a:gd name="connsiteX835" fmla="*/ 644781 w 1135577"/>
              <a:gd name="connsiteY835" fmla="*/ 116399 h 1074073"/>
              <a:gd name="connsiteX836" fmla="*/ 645167 w 1135577"/>
              <a:gd name="connsiteY836" fmla="*/ 117719 h 1074073"/>
              <a:gd name="connsiteX837" fmla="*/ 645455 w 1135577"/>
              <a:gd name="connsiteY837" fmla="*/ 118599 h 1074073"/>
              <a:gd name="connsiteX838" fmla="*/ 645471 w 1135577"/>
              <a:gd name="connsiteY838" fmla="*/ 119830 h 1074073"/>
              <a:gd name="connsiteX839" fmla="*/ 645671 w 1135577"/>
              <a:gd name="connsiteY839" fmla="*/ 120973 h 1074073"/>
              <a:gd name="connsiteX840" fmla="*/ 645680 w 1135577"/>
              <a:gd name="connsiteY840" fmla="*/ 121807 h 1074073"/>
              <a:gd name="connsiteX841" fmla="*/ 645685 w 1135577"/>
              <a:gd name="connsiteY841" fmla="*/ 122116 h 1074073"/>
              <a:gd name="connsiteX842" fmla="*/ 645138 w 1135577"/>
              <a:gd name="connsiteY842" fmla="*/ 122466 h 1074073"/>
              <a:gd name="connsiteX843" fmla="*/ 644771 w 1135577"/>
              <a:gd name="connsiteY843" fmla="*/ 122217 h 1074073"/>
              <a:gd name="connsiteX844" fmla="*/ 643839 w 1135577"/>
              <a:gd name="connsiteY844" fmla="*/ 121584 h 1074073"/>
              <a:gd name="connsiteX845" fmla="*/ 642266 w 1135577"/>
              <a:gd name="connsiteY845" fmla="*/ 120876 h 1074073"/>
              <a:gd name="connsiteX846" fmla="*/ 640147 w 1135577"/>
              <a:gd name="connsiteY846" fmla="*/ 120606 h 1074073"/>
              <a:gd name="connsiteX847" fmla="*/ 638211 w 1135577"/>
              <a:gd name="connsiteY847" fmla="*/ 120338 h 1074073"/>
              <a:gd name="connsiteX848" fmla="*/ 635628 w 1135577"/>
              <a:gd name="connsiteY848" fmla="*/ 119627 h 1074073"/>
              <a:gd name="connsiteX849" fmla="*/ 633872 w 1135577"/>
              <a:gd name="connsiteY849" fmla="*/ 119007 h 1074073"/>
              <a:gd name="connsiteX850" fmla="*/ 631378 w 1135577"/>
              <a:gd name="connsiteY850" fmla="*/ 118209 h 1074073"/>
              <a:gd name="connsiteX851" fmla="*/ 628790 w 1135577"/>
              <a:gd name="connsiteY851" fmla="*/ 117236 h 1074073"/>
              <a:gd name="connsiteX852" fmla="*/ 625096 w 1135577"/>
              <a:gd name="connsiteY852" fmla="*/ 116170 h 1074073"/>
              <a:gd name="connsiteX853" fmla="*/ 621137 w 1135577"/>
              <a:gd name="connsiteY853" fmla="*/ 115809 h 1074073"/>
              <a:gd name="connsiteX854" fmla="*/ 618562 w 1135577"/>
              <a:gd name="connsiteY854" fmla="*/ 115802 h 1074073"/>
              <a:gd name="connsiteX855" fmla="*/ 616263 w 1135577"/>
              <a:gd name="connsiteY855" fmla="*/ 115884 h 1074073"/>
              <a:gd name="connsiteX856" fmla="*/ 613143 w 1135577"/>
              <a:gd name="connsiteY856" fmla="*/ 116403 h 1074073"/>
              <a:gd name="connsiteX857" fmla="*/ 611225 w 1135577"/>
              <a:gd name="connsiteY857" fmla="*/ 117452 h 1074073"/>
              <a:gd name="connsiteX858" fmla="*/ 609766 w 1135577"/>
              <a:gd name="connsiteY858" fmla="*/ 118415 h 1074073"/>
              <a:gd name="connsiteX859" fmla="*/ 607665 w 1135577"/>
              <a:gd name="connsiteY859" fmla="*/ 119465 h 1074073"/>
              <a:gd name="connsiteX860" fmla="*/ 605929 w 1135577"/>
              <a:gd name="connsiteY860" fmla="*/ 120340 h 1074073"/>
              <a:gd name="connsiteX861" fmla="*/ 603738 w 1135577"/>
              <a:gd name="connsiteY861" fmla="*/ 121565 h 1074073"/>
              <a:gd name="connsiteX862" fmla="*/ 602835 w 1135577"/>
              <a:gd name="connsiteY862" fmla="*/ 122881 h 1074073"/>
              <a:gd name="connsiteX863" fmla="*/ 599916 w 1135577"/>
              <a:gd name="connsiteY863" fmla="*/ 124719 h 1074073"/>
              <a:gd name="connsiteX864" fmla="*/ 597814 w 1135577"/>
              <a:gd name="connsiteY864" fmla="*/ 125680 h 1074073"/>
              <a:gd name="connsiteX865" fmla="*/ 595714 w 1135577"/>
              <a:gd name="connsiteY865" fmla="*/ 126907 h 1074073"/>
              <a:gd name="connsiteX866" fmla="*/ 594344 w 1135577"/>
              <a:gd name="connsiteY866" fmla="*/ 127606 h 1074073"/>
              <a:gd name="connsiteX867" fmla="*/ 593345 w 1135577"/>
              <a:gd name="connsiteY867" fmla="*/ 128483 h 1074073"/>
              <a:gd name="connsiteX868" fmla="*/ 592069 w 1135577"/>
              <a:gd name="connsiteY868" fmla="*/ 129446 h 1074073"/>
              <a:gd name="connsiteX869" fmla="*/ 591258 w 1135577"/>
              <a:gd name="connsiteY869" fmla="*/ 130674 h 1074073"/>
              <a:gd name="connsiteX870" fmla="*/ 589991 w 1135577"/>
              <a:gd name="connsiteY870" fmla="*/ 132342 h 1074073"/>
              <a:gd name="connsiteX871" fmla="*/ 588820 w 1135577"/>
              <a:gd name="connsiteY871" fmla="*/ 134185 h 1074073"/>
              <a:gd name="connsiteX872" fmla="*/ 586996 w 1135577"/>
              <a:gd name="connsiteY872" fmla="*/ 135323 h 1074073"/>
              <a:gd name="connsiteX873" fmla="*/ 585169 w 1135577"/>
              <a:gd name="connsiteY873" fmla="*/ 136284 h 1074073"/>
              <a:gd name="connsiteX874" fmla="*/ 583430 w 1135577"/>
              <a:gd name="connsiteY874" fmla="*/ 136807 h 1074073"/>
              <a:gd name="connsiteX875" fmla="*/ 581227 w 1135577"/>
              <a:gd name="connsiteY875" fmla="*/ 137241 h 1074073"/>
              <a:gd name="connsiteX876" fmla="*/ 579489 w 1135577"/>
              <a:gd name="connsiteY876" fmla="*/ 137940 h 1074073"/>
              <a:gd name="connsiteX877" fmla="*/ 578120 w 1135577"/>
              <a:gd name="connsiteY877" fmla="*/ 138727 h 1074073"/>
              <a:gd name="connsiteX878" fmla="*/ 575193 w 1135577"/>
              <a:gd name="connsiteY878" fmla="*/ 140038 h 1074073"/>
              <a:gd name="connsiteX879" fmla="*/ 573001 w 1135577"/>
              <a:gd name="connsiteY879" fmla="*/ 141088 h 1074073"/>
              <a:gd name="connsiteX880" fmla="*/ 571442 w 1135577"/>
              <a:gd name="connsiteY880" fmla="*/ 141435 h 1074073"/>
              <a:gd name="connsiteX881" fmla="*/ 569341 w 1135577"/>
              <a:gd name="connsiteY881" fmla="*/ 142573 h 1074073"/>
              <a:gd name="connsiteX882" fmla="*/ 566872 w 1135577"/>
              <a:gd name="connsiteY882" fmla="*/ 143621 h 1074073"/>
              <a:gd name="connsiteX883" fmla="*/ 565049 w 1135577"/>
              <a:gd name="connsiteY883" fmla="*/ 144847 h 1074073"/>
              <a:gd name="connsiteX884" fmla="*/ 562680 w 1135577"/>
              <a:gd name="connsiteY884" fmla="*/ 146598 h 1074073"/>
              <a:gd name="connsiteX885" fmla="*/ 561496 w 1135577"/>
              <a:gd name="connsiteY885" fmla="*/ 147475 h 1074073"/>
              <a:gd name="connsiteX886" fmla="*/ 559951 w 1135577"/>
              <a:gd name="connsiteY886" fmla="*/ 148789 h 1074073"/>
              <a:gd name="connsiteX887" fmla="*/ 557859 w 1135577"/>
              <a:gd name="connsiteY887" fmla="*/ 150717 h 1074073"/>
              <a:gd name="connsiteX888" fmla="*/ 555302 w 1135577"/>
              <a:gd name="connsiteY888" fmla="*/ 152029 h 1074073"/>
              <a:gd name="connsiteX889" fmla="*/ 553763 w 1135577"/>
              <a:gd name="connsiteY889" fmla="*/ 153872 h 1074073"/>
              <a:gd name="connsiteX890" fmla="*/ 550941 w 1135577"/>
              <a:gd name="connsiteY890" fmla="*/ 156149 h 1074073"/>
              <a:gd name="connsiteX891" fmla="*/ 548860 w 1135577"/>
              <a:gd name="connsiteY891" fmla="*/ 158605 h 1074073"/>
              <a:gd name="connsiteX892" fmla="*/ 547687 w 1135577"/>
              <a:gd name="connsiteY892" fmla="*/ 160361 h 1074073"/>
              <a:gd name="connsiteX893" fmla="*/ 545140 w 1135577"/>
              <a:gd name="connsiteY893" fmla="*/ 162552 h 1074073"/>
              <a:gd name="connsiteX894" fmla="*/ 543057 w 1135577"/>
              <a:gd name="connsiteY894" fmla="*/ 164920 h 1074073"/>
              <a:gd name="connsiteX895" fmla="*/ 542344 w 1135577"/>
              <a:gd name="connsiteY895" fmla="*/ 166676 h 1074073"/>
              <a:gd name="connsiteX896" fmla="*/ 541897 w 1135577"/>
              <a:gd name="connsiteY896" fmla="*/ 167729 h 1074073"/>
              <a:gd name="connsiteX897" fmla="*/ 541104 w 1135577"/>
              <a:gd name="connsiteY897" fmla="*/ 170365 h 1074073"/>
              <a:gd name="connsiteX898" fmla="*/ 540481 w 1135577"/>
              <a:gd name="connsiteY898" fmla="*/ 171946 h 1074073"/>
              <a:gd name="connsiteX899" fmla="*/ 539297 w 1135577"/>
              <a:gd name="connsiteY899" fmla="*/ 172823 h 1074073"/>
              <a:gd name="connsiteX900" fmla="*/ 538285 w 1135577"/>
              <a:gd name="connsiteY900" fmla="*/ 172731 h 1074073"/>
              <a:gd name="connsiteX901" fmla="*/ 537267 w 1135577"/>
              <a:gd name="connsiteY901" fmla="*/ 172290 h 1074073"/>
              <a:gd name="connsiteX902" fmla="*/ 535422 w 1135577"/>
              <a:gd name="connsiteY902" fmla="*/ 171845 h 1074073"/>
              <a:gd name="connsiteX903" fmla="*/ 533478 w 1135577"/>
              <a:gd name="connsiteY903" fmla="*/ 170872 h 1074073"/>
              <a:gd name="connsiteX904" fmla="*/ 531436 w 1135577"/>
              <a:gd name="connsiteY904" fmla="*/ 169461 h 1074073"/>
              <a:gd name="connsiteX905" fmla="*/ 530129 w 1135577"/>
              <a:gd name="connsiteY905" fmla="*/ 168050 h 1074073"/>
              <a:gd name="connsiteX906" fmla="*/ 528362 w 1135577"/>
              <a:gd name="connsiteY906" fmla="*/ 166552 h 1074073"/>
              <a:gd name="connsiteX907" fmla="*/ 525672 w 1135577"/>
              <a:gd name="connsiteY907" fmla="*/ 165451 h 1074073"/>
              <a:gd name="connsiteX908" fmla="*/ 522550 w 1135577"/>
              <a:gd name="connsiteY908" fmla="*/ 165605 h 1074073"/>
              <a:gd name="connsiteX909" fmla="*/ 519723 w 1135577"/>
              <a:gd name="connsiteY909" fmla="*/ 167309 h 1074073"/>
              <a:gd name="connsiteX910" fmla="*/ 517292 w 1135577"/>
              <a:gd name="connsiteY910" fmla="*/ 167098 h 1074073"/>
              <a:gd name="connsiteX911" fmla="*/ 516715 w 1135577"/>
              <a:gd name="connsiteY911" fmla="*/ 167222 h 1074073"/>
              <a:gd name="connsiteX912" fmla="*/ 515917 w 1135577"/>
              <a:gd name="connsiteY912" fmla="*/ 167394 h 1074073"/>
              <a:gd name="connsiteX913" fmla="*/ 515546 w 1135577"/>
              <a:gd name="connsiteY913" fmla="*/ 167628 h 1074073"/>
              <a:gd name="connsiteX914" fmla="*/ 514659 w 1135577"/>
              <a:gd name="connsiteY914" fmla="*/ 168185 h 1074073"/>
              <a:gd name="connsiteX915" fmla="*/ 513067 w 1135577"/>
              <a:gd name="connsiteY915" fmla="*/ 168422 h 1074073"/>
              <a:gd name="connsiteX916" fmla="*/ 511472 w 1135577"/>
              <a:gd name="connsiteY916" fmla="*/ 168617 h 1074073"/>
              <a:gd name="connsiteX917" fmla="*/ 509550 w 1135577"/>
              <a:gd name="connsiteY917" fmla="*/ 167638 h 1074073"/>
              <a:gd name="connsiteX918" fmla="*/ 505864 w 1135577"/>
              <a:gd name="connsiteY918" fmla="*/ 168033 h 1074073"/>
              <a:gd name="connsiteX919" fmla="*/ 504173 w 1135577"/>
              <a:gd name="connsiteY919" fmla="*/ 168573 h 1074073"/>
              <a:gd name="connsiteX920" fmla="*/ 504078 w 1135577"/>
              <a:gd name="connsiteY920" fmla="*/ 168962 h 1074073"/>
              <a:gd name="connsiteX921" fmla="*/ 503977 w 1135577"/>
              <a:gd name="connsiteY921" fmla="*/ 169376 h 1074073"/>
              <a:gd name="connsiteX922" fmla="*/ 504499 w 1135577"/>
              <a:gd name="connsiteY922" fmla="*/ 173159 h 1074073"/>
              <a:gd name="connsiteX923" fmla="*/ 502159 w 1135577"/>
              <a:gd name="connsiteY923" fmla="*/ 173460 h 1074073"/>
              <a:gd name="connsiteX924" fmla="*/ 501812 w 1135577"/>
              <a:gd name="connsiteY924" fmla="*/ 173504 h 1074073"/>
              <a:gd name="connsiteX925" fmla="*/ 500838 w 1135577"/>
              <a:gd name="connsiteY925" fmla="*/ 171202 h 1074073"/>
              <a:gd name="connsiteX926" fmla="*/ 501021 w 1135577"/>
              <a:gd name="connsiteY926" fmla="*/ 170905 h 1074073"/>
              <a:gd name="connsiteX927" fmla="*/ 502044 w 1135577"/>
              <a:gd name="connsiteY927" fmla="*/ 169233 h 1074073"/>
              <a:gd name="connsiteX928" fmla="*/ 502059 w 1135577"/>
              <a:gd name="connsiteY928" fmla="*/ 167747 h 1074073"/>
              <a:gd name="connsiteX929" fmla="*/ 500826 w 1135577"/>
              <a:gd name="connsiteY929" fmla="*/ 160427 h 1074073"/>
              <a:gd name="connsiteX930" fmla="*/ 500097 w 1135577"/>
              <a:gd name="connsiteY930" fmla="*/ 158621 h 1074073"/>
              <a:gd name="connsiteX931" fmla="*/ 499359 w 1135577"/>
              <a:gd name="connsiteY931" fmla="*/ 157917 h 1074073"/>
              <a:gd name="connsiteX932" fmla="*/ 498985 w 1135577"/>
              <a:gd name="connsiteY932" fmla="*/ 157559 h 1074073"/>
              <a:gd name="connsiteX933" fmla="*/ 498825 w 1135577"/>
              <a:gd name="connsiteY933" fmla="*/ 156811 h 1074073"/>
              <a:gd name="connsiteX934" fmla="*/ 498746 w 1135577"/>
              <a:gd name="connsiteY934" fmla="*/ 156440 h 1074073"/>
              <a:gd name="connsiteX935" fmla="*/ 498857 w 1135577"/>
              <a:gd name="connsiteY935" fmla="*/ 156131 h 1074073"/>
              <a:gd name="connsiteX936" fmla="*/ 499518 w 1135577"/>
              <a:gd name="connsiteY936" fmla="*/ 154280 h 1074073"/>
              <a:gd name="connsiteX937" fmla="*/ 499466 w 1135577"/>
              <a:gd name="connsiteY937" fmla="*/ 154020 h 1074073"/>
              <a:gd name="connsiteX938" fmla="*/ 499281 w 1135577"/>
              <a:gd name="connsiteY938" fmla="*/ 153101 h 1074073"/>
              <a:gd name="connsiteX939" fmla="*/ 499835 w 1135577"/>
              <a:gd name="connsiteY939" fmla="*/ 150132 h 1074073"/>
              <a:gd name="connsiteX940" fmla="*/ 500470 w 1135577"/>
              <a:gd name="connsiteY940" fmla="*/ 146734 h 1074073"/>
              <a:gd name="connsiteX941" fmla="*/ 502035 w 1135577"/>
              <a:gd name="connsiteY941" fmla="*/ 146378 h 1074073"/>
              <a:gd name="connsiteX942" fmla="*/ 503110 w 1135577"/>
              <a:gd name="connsiteY942" fmla="*/ 145025 h 1074073"/>
              <a:gd name="connsiteX943" fmla="*/ 503181 w 1135577"/>
              <a:gd name="connsiteY943" fmla="*/ 144223 h 1074073"/>
              <a:gd name="connsiteX944" fmla="*/ 502594 w 1135577"/>
              <a:gd name="connsiteY944" fmla="*/ 142926 h 1074073"/>
              <a:gd name="connsiteX945" fmla="*/ 502478 w 1135577"/>
              <a:gd name="connsiteY945" fmla="*/ 142668 h 1074073"/>
              <a:gd name="connsiteX946" fmla="*/ 504098 w 1135577"/>
              <a:gd name="connsiteY946" fmla="*/ 139252 h 1074073"/>
              <a:gd name="connsiteX947" fmla="*/ 504299 w 1135577"/>
              <a:gd name="connsiteY947" fmla="*/ 138845 h 1074073"/>
              <a:gd name="connsiteX948" fmla="*/ 505498 w 1135577"/>
              <a:gd name="connsiteY948" fmla="*/ 137618 h 1074073"/>
              <a:gd name="connsiteX949" fmla="*/ 505774 w 1135577"/>
              <a:gd name="connsiteY949" fmla="*/ 135081 h 1074073"/>
              <a:gd name="connsiteX950" fmla="*/ 505939 w 1135577"/>
              <a:gd name="connsiteY950" fmla="*/ 134889 h 1074073"/>
              <a:gd name="connsiteX951" fmla="*/ 507102 w 1135577"/>
              <a:gd name="connsiteY951" fmla="*/ 133547 h 1074073"/>
              <a:gd name="connsiteX952" fmla="*/ 507113 w 1135577"/>
              <a:gd name="connsiteY952" fmla="*/ 132370 h 1074073"/>
              <a:gd name="connsiteX953" fmla="*/ 506559 w 1135577"/>
              <a:gd name="connsiteY953" fmla="*/ 131683 h 1074073"/>
              <a:gd name="connsiteX954" fmla="*/ 504871 w 1135577"/>
              <a:gd name="connsiteY954" fmla="*/ 131789 h 1074073"/>
              <a:gd name="connsiteX955" fmla="*/ 504592 w 1135577"/>
              <a:gd name="connsiteY955" fmla="*/ 131984 h 1074073"/>
              <a:gd name="connsiteX956" fmla="*/ 503552 w 1135577"/>
              <a:gd name="connsiteY956" fmla="*/ 132705 h 1074073"/>
              <a:gd name="connsiteX957" fmla="*/ 501421 w 1135577"/>
              <a:gd name="connsiteY957" fmla="*/ 135110 h 1074073"/>
              <a:gd name="connsiteX958" fmla="*/ 501214 w 1135577"/>
              <a:gd name="connsiteY958" fmla="*/ 135344 h 1074073"/>
              <a:gd name="connsiteX959" fmla="*/ 499525 w 1135577"/>
              <a:gd name="connsiteY959" fmla="*/ 135699 h 1074073"/>
              <a:gd name="connsiteX960" fmla="*/ 499145 w 1135577"/>
              <a:gd name="connsiteY960" fmla="*/ 135632 h 1074073"/>
              <a:gd name="connsiteX961" fmla="*/ 498777 w 1135577"/>
              <a:gd name="connsiteY961" fmla="*/ 135568 h 1074073"/>
              <a:gd name="connsiteX962" fmla="*/ 497667 w 1135577"/>
              <a:gd name="connsiteY962" fmla="*/ 134193 h 1074073"/>
              <a:gd name="connsiteX963" fmla="*/ 497739 w 1135577"/>
              <a:gd name="connsiteY963" fmla="*/ 133390 h 1074073"/>
              <a:gd name="connsiteX964" fmla="*/ 498499 w 1135577"/>
              <a:gd name="connsiteY964" fmla="*/ 132219 h 1074073"/>
              <a:gd name="connsiteX965" fmla="*/ 500444 w 1135577"/>
              <a:gd name="connsiteY965" fmla="*/ 131372 h 1074073"/>
              <a:gd name="connsiteX966" fmla="*/ 500702 w 1135577"/>
              <a:gd name="connsiteY966" fmla="*/ 131294 h 1074073"/>
              <a:gd name="connsiteX967" fmla="*/ 501634 w 1135577"/>
              <a:gd name="connsiteY967" fmla="*/ 131012 h 1074073"/>
              <a:gd name="connsiteX968" fmla="*/ 503782 w 1135577"/>
              <a:gd name="connsiteY968" fmla="*/ 128619 h 1074073"/>
              <a:gd name="connsiteX969" fmla="*/ 506281 w 1135577"/>
              <a:gd name="connsiteY969" fmla="*/ 128521 h 1074073"/>
              <a:gd name="connsiteX970" fmla="*/ 507287 w 1135577"/>
              <a:gd name="connsiteY970" fmla="*/ 127788 h 1074073"/>
              <a:gd name="connsiteX971" fmla="*/ 507926 w 1135577"/>
              <a:gd name="connsiteY971" fmla="*/ 126370 h 1074073"/>
              <a:gd name="connsiteX972" fmla="*/ 507880 w 1135577"/>
              <a:gd name="connsiteY972" fmla="*/ 125023 h 1074073"/>
              <a:gd name="connsiteX973" fmla="*/ 507831 w 1135577"/>
              <a:gd name="connsiteY973" fmla="*/ 123581 h 1074073"/>
              <a:gd name="connsiteX974" fmla="*/ 507980 w 1135577"/>
              <a:gd name="connsiteY974" fmla="*/ 122999 h 1074073"/>
              <a:gd name="connsiteX975" fmla="*/ 508351 w 1135577"/>
              <a:gd name="connsiteY975" fmla="*/ 121543 h 1074073"/>
              <a:gd name="connsiteX976" fmla="*/ 507571 w 1135577"/>
              <a:gd name="connsiteY976" fmla="*/ 118623 h 1074073"/>
              <a:gd name="connsiteX977" fmla="*/ 507829 w 1135577"/>
              <a:gd name="connsiteY977" fmla="*/ 117758 h 1074073"/>
              <a:gd name="connsiteX978" fmla="*/ 508712 w 1135577"/>
              <a:gd name="connsiteY978" fmla="*/ 116962 h 1074073"/>
              <a:gd name="connsiteX979" fmla="*/ 509962 w 1135577"/>
              <a:gd name="connsiteY979" fmla="*/ 116851 h 1074073"/>
              <a:gd name="connsiteX980" fmla="*/ 510786 w 1135577"/>
              <a:gd name="connsiteY980" fmla="*/ 117570 h 1074073"/>
              <a:gd name="connsiteX981" fmla="*/ 511757 w 1135577"/>
              <a:gd name="connsiteY981" fmla="*/ 118419 h 1074073"/>
              <a:gd name="connsiteX982" fmla="*/ 512454 w 1135577"/>
              <a:gd name="connsiteY982" fmla="*/ 118332 h 1074073"/>
              <a:gd name="connsiteX983" fmla="*/ 513132 w 1135577"/>
              <a:gd name="connsiteY983" fmla="*/ 118247 h 1074073"/>
              <a:gd name="connsiteX984" fmla="*/ 513579 w 1135577"/>
              <a:gd name="connsiteY984" fmla="*/ 117384 h 1074073"/>
              <a:gd name="connsiteX985" fmla="*/ 513770 w 1135577"/>
              <a:gd name="connsiteY985" fmla="*/ 117014 h 1074073"/>
              <a:gd name="connsiteX986" fmla="*/ 513459 w 1135577"/>
              <a:gd name="connsiteY986" fmla="*/ 116262 h 1074073"/>
              <a:gd name="connsiteX987" fmla="*/ 513099 w 1135577"/>
              <a:gd name="connsiteY987" fmla="*/ 115397 h 1074073"/>
              <a:gd name="connsiteX988" fmla="*/ 513423 w 1135577"/>
              <a:gd name="connsiteY988" fmla="*/ 114285 h 1074073"/>
              <a:gd name="connsiteX989" fmla="*/ 512867 w 1135577"/>
              <a:gd name="connsiteY989" fmla="*/ 113785 h 1074073"/>
              <a:gd name="connsiteX990" fmla="*/ 511474 w 1135577"/>
              <a:gd name="connsiteY990" fmla="*/ 113811 h 1074073"/>
              <a:gd name="connsiteX991" fmla="*/ 510807 w 1135577"/>
              <a:gd name="connsiteY991" fmla="*/ 113826 h 1074073"/>
              <a:gd name="connsiteX992" fmla="*/ 510629 w 1135577"/>
              <a:gd name="connsiteY992" fmla="*/ 113927 h 1074073"/>
              <a:gd name="connsiteX993" fmla="*/ 508824 w 1135577"/>
              <a:gd name="connsiteY993" fmla="*/ 114965 h 1074073"/>
              <a:gd name="connsiteX994" fmla="*/ 507237 w 1135577"/>
              <a:gd name="connsiteY994" fmla="*/ 114717 h 1074073"/>
              <a:gd name="connsiteX995" fmla="*/ 506897 w 1135577"/>
              <a:gd name="connsiteY995" fmla="*/ 114435 h 1074073"/>
              <a:gd name="connsiteX996" fmla="*/ 506557 w 1135577"/>
              <a:gd name="connsiteY996" fmla="*/ 114153 h 1074073"/>
              <a:gd name="connsiteX997" fmla="*/ 506515 w 1135577"/>
              <a:gd name="connsiteY997" fmla="*/ 112233 h 1074073"/>
              <a:gd name="connsiteX998" fmla="*/ 506976 w 1135577"/>
              <a:gd name="connsiteY998" fmla="*/ 109945 h 1074073"/>
              <a:gd name="connsiteX999" fmla="*/ 508181 w 1135577"/>
              <a:gd name="connsiteY999" fmla="*/ 108162 h 1074073"/>
              <a:gd name="connsiteX1000" fmla="*/ 511327 w 1135577"/>
              <a:gd name="connsiteY1000" fmla="*/ 105964 h 1074073"/>
              <a:gd name="connsiteX1001" fmla="*/ 511835 w 1135577"/>
              <a:gd name="connsiteY1001" fmla="*/ 105101 h 1074073"/>
              <a:gd name="connsiteX1002" fmla="*/ 513515 w 1135577"/>
              <a:gd name="connsiteY1002" fmla="*/ 104875 h 1074073"/>
              <a:gd name="connsiteX1003" fmla="*/ 514399 w 1135577"/>
              <a:gd name="connsiteY1003" fmla="*/ 104756 h 1074073"/>
              <a:gd name="connsiteX1004" fmla="*/ 514097 w 1135577"/>
              <a:gd name="connsiteY1004" fmla="*/ 103645 h 1074073"/>
              <a:gd name="connsiteX1005" fmla="*/ 513858 w 1135577"/>
              <a:gd name="connsiteY1005" fmla="*/ 102769 h 1074073"/>
              <a:gd name="connsiteX1006" fmla="*/ 512311 w 1135577"/>
              <a:gd name="connsiteY1006" fmla="*/ 101513 h 1074073"/>
              <a:gd name="connsiteX1007" fmla="*/ 511798 w 1135577"/>
              <a:gd name="connsiteY1007" fmla="*/ 100138 h 1074073"/>
              <a:gd name="connsiteX1008" fmla="*/ 511522 w 1135577"/>
              <a:gd name="connsiteY1008" fmla="*/ 99399 h 1074073"/>
              <a:gd name="connsiteX1009" fmla="*/ 511659 w 1135577"/>
              <a:gd name="connsiteY1009" fmla="*/ 98285 h 1074073"/>
              <a:gd name="connsiteX1010" fmla="*/ 511873 w 1135577"/>
              <a:gd name="connsiteY1010" fmla="*/ 97872 h 1074073"/>
              <a:gd name="connsiteX1011" fmla="*/ 513381 w 1135577"/>
              <a:gd name="connsiteY1011" fmla="*/ 94958 h 1074073"/>
              <a:gd name="connsiteX1012" fmla="*/ 512720 w 1135577"/>
              <a:gd name="connsiteY1012" fmla="*/ 92412 h 1074073"/>
              <a:gd name="connsiteX1013" fmla="*/ 512576 w 1135577"/>
              <a:gd name="connsiteY1013" fmla="*/ 90813 h 1074073"/>
              <a:gd name="connsiteX1014" fmla="*/ 511419 w 1135577"/>
              <a:gd name="connsiteY1014" fmla="*/ 89721 h 1074073"/>
              <a:gd name="connsiteX1015" fmla="*/ 510526 w 1135577"/>
              <a:gd name="connsiteY1015" fmla="*/ 89709 h 1074073"/>
              <a:gd name="connsiteX1016" fmla="*/ 507986 w 1135577"/>
              <a:gd name="connsiteY1016" fmla="*/ 89140 h 1074073"/>
              <a:gd name="connsiteX1017" fmla="*/ 506757 w 1135577"/>
              <a:gd name="connsiteY1017" fmla="*/ 88383 h 1074073"/>
              <a:gd name="connsiteX1018" fmla="*/ 505460 w 1135577"/>
              <a:gd name="connsiteY1018" fmla="*/ 87356 h 1074073"/>
              <a:gd name="connsiteX1019" fmla="*/ 503889 w 1135577"/>
              <a:gd name="connsiteY1019" fmla="*/ 86462 h 1074073"/>
              <a:gd name="connsiteX1020" fmla="*/ 501295 w 1135577"/>
              <a:gd name="connsiteY1020" fmla="*/ 84475 h 1074073"/>
              <a:gd name="connsiteX1021" fmla="*/ 499657 w 1135577"/>
              <a:gd name="connsiteY1021" fmla="*/ 83309 h 1074073"/>
              <a:gd name="connsiteX1022" fmla="*/ 498220 w 1135577"/>
              <a:gd name="connsiteY1022" fmla="*/ 82685 h 1074073"/>
              <a:gd name="connsiteX1023" fmla="*/ 495744 w 1135577"/>
              <a:gd name="connsiteY1023" fmla="*/ 82655 h 1074073"/>
              <a:gd name="connsiteX1024" fmla="*/ 493882 w 1135577"/>
              <a:gd name="connsiteY1024" fmla="*/ 83376 h 1074073"/>
              <a:gd name="connsiteX1025" fmla="*/ 491818 w 1135577"/>
              <a:gd name="connsiteY1025" fmla="*/ 83555 h 1074073"/>
              <a:gd name="connsiteX1026" fmla="*/ 490509 w 1135577"/>
              <a:gd name="connsiteY1026" fmla="*/ 83877 h 1074073"/>
              <a:gd name="connsiteX1027" fmla="*/ 489200 w 1135577"/>
              <a:gd name="connsiteY1027" fmla="*/ 84063 h 1074073"/>
              <a:gd name="connsiteX1028" fmla="*/ 488093 w 1135577"/>
              <a:gd name="connsiteY1028" fmla="*/ 84792 h 1074073"/>
              <a:gd name="connsiteX1029" fmla="*/ 486717 w 1135577"/>
              <a:gd name="connsiteY1029" fmla="*/ 84979 h 1074073"/>
              <a:gd name="connsiteX1030" fmla="*/ 485067 w 1135577"/>
              <a:gd name="connsiteY1030" fmla="*/ 85026 h 1074073"/>
              <a:gd name="connsiteX1031" fmla="*/ 482730 w 1135577"/>
              <a:gd name="connsiteY1031" fmla="*/ 85000 h 1074073"/>
              <a:gd name="connsiteX1032" fmla="*/ 480878 w 1135577"/>
              <a:gd name="connsiteY1032" fmla="*/ 84640 h 1074073"/>
              <a:gd name="connsiteX1033" fmla="*/ 479030 w 1135577"/>
              <a:gd name="connsiteY1033" fmla="*/ 83674 h 1074073"/>
              <a:gd name="connsiteX1034" fmla="*/ 476218 w 1135577"/>
              <a:gd name="connsiteY1034" fmla="*/ 83102 h 1074073"/>
              <a:gd name="connsiteX1035" fmla="*/ 473413 w 1135577"/>
              <a:gd name="connsiteY1035" fmla="*/ 81517 h 1074073"/>
              <a:gd name="connsiteX1036" fmla="*/ 471566 w 1135577"/>
              <a:gd name="connsiteY1036" fmla="*/ 80754 h 1074073"/>
              <a:gd name="connsiteX1037" fmla="*/ 464309 w 1135577"/>
              <a:gd name="connsiteY1037" fmla="*/ 77565 h 1074073"/>
              <a:gd name="connsiteX1038" fmla="*/ 460615 w 1135577"/>
              <a:gd name="connsiteY1038" fmla="*/ 75768 h 1074073"/>
              <a:gd name="connsiteX1039" fmla="*/ 456782 w 1135577"/>
              <a:gd name="connsiteY1039" fmla="*/ 74036 h 1074073"/>
              <a:gd name="connsiteX1040" fmla="*/ 453285 w 1135577"/>
              <a:gd name="connsiteY1040" fmla="*/ 73052 h 1074073"/>
              <a:gd name="connsiteX1041" fmla="*/ 450477 w 1135577"/>
              <a:gd name="connsiteY1041" fmla="*/ 72007 h 1074073"/>
              <a:gd name="connsiteX1042" fmla="*/ 448492 w 1135577"/>
              <a:gd name="connsiteY1042" fmla="*/ 71106 h 1074073"/>
              <a:gd name="connsiteX1043" fmla="*/ 445616 w 1135577"/>
              <a:gd name="connsiteY1043" fmla="*/ 69926 h 1074073"/>
              <a:gd name="connsiteX1044" fmla="*/ 443839 w 1135577"/>
              <a:gd name="connsiteY1044" fmla="*/ 68894 h 1074073"/>
              <a:gd name="connsiteX1045" fmla="*/ 441306 w 1135577"/>
              <a:gd name="connsiteY1045" fmla="*/ 67919 h 1074073"/>
              <a:gd name="connsiteX1046" fmla="*/ 438494 w 1135577"/>
              <a:gd name="connsiteY1046" fmla="*/ 67211 h 1074073"/>
              <a:gd name="connsiteX1047" fmla="*/ 434322 w 1135577"/>
              <a:gd name="connsiteY1047" fmla="*/ 64937 h 1074073"/>
              <a:gd name="connsiteX1048" fmla="*/ 431479 w 1135577"/>
              <a:gd name="connsiteY1048" fmla="*/ 63989 h 1074073"/>
              <a:gd name="connsiteX1049" fmla="*/ 427268 w 1135577"/>
              <a:gd name="connsiteY1049" fmla="*/ 62156 h 1074073"/>
              <a:gd name="connsiteX1050" fmla="*/ 424598 w 1135577"/>
              <a:gd name="connsiteY1050" fmla="*/ 61112 h 1074073"/>
              <a:gd name="connsiteX1051" fmla="*/ 421375 w 1135577"/>
              <a:gd name="connsiteY1051" fmla="*/ 60265 h 1074073"/>
              <a:gd name="connsiteX1052" fmla="*/ 418571 w 1135577"/>
              <a:gd name="connsiteY1052" fmla="*/ 58748 h 1074073"/>
              <a:gd name="connsiteX1053" fmla="*/ 416722 w 1135577"/>
              <a:gd name="connsiteY1053" fmla="*/ 57984 h 1074073"/>
              <a:gd name="connsiteX1054" fmla="*/ 414457 w 1135577"/>
              <a:gd name="connsiteY1054" fmla="*/ 57621 h 1074073"/>
              <a:gd name="connsiteX1055" fmla="*/ 412268 w 1135577"/>
              <a:gd name="connsiteY1055" fmla="*/ 56516 h 1074073"/>
              <a:gd name="connsiteX1056" fmla="*/ 410906 w 1135577"/>
              <a:gd name="connsiteY1056" fmla="*/ 55354 h 1074073"/>
              <a:gd name="connsiteX1057" fmla="*/ 409277 w 1135577"/>
              <a:gd name="connsiteY1057" fmla="*/ 53041 h 1074073"/>
              <a:gd name="connsiteX1058" fmla="*/ 407307 w 1135577"/>
              <a:gd name="connsiteY1058" fmla="*/ 50656 h 1074073"/>
              <a:gd name="connsiteX1059" fmla="*/ 405565 w 1135577"/>
              <a:gd name="connsiteY1059" fmla="*/ 48389 h 1074073"/>
              <a:gd name="connsiteX1060" fmla="*/ 404055 w 1135577"/>
              <a:gd name="connsiteY1060" fmla="*/ 45693 h 1074073"/>
              <a:gd name="connsiteX1061" fmla="*/ 403178 w 1135577"/>
              <a:gd name="connsiteY1061" fmla="*/ 44065 h 1074073"/>
              <a:gd name="connsiteX1062" fmla="*/ 401819 w 1135577"/>
              <a:gd name="connsiteY1062" fmla="*/ 42362 h 1074073"/>
              <a:gd name="connsiteX1063" fmla="*/ 401216 w 1135577"/>
              <a:gd name="connsiteY1063" fmla="*/ 40735 h 1074073"/>
              <a:gd name="connsiteX1064" fmla="*/ 399430 w 1135577"/>
              <a:gd name="connsiteY1064" fmla="*/ 40580 h 1074073"/>
              <a:gd name="connsiteX1065" fmla="*/ 397781 w 1135577"/>
              <a:gd name="connsiteY1065" fmla="*/ 40494 h 1074073"/>
              <a:gd name="connsiteX1066" fmla="*/ 395446 w 1135577"/>
              <a:gd name="connsiteY1066" fmla="*/ 40399 h 1074073"/>
              <a:gd name="connsiteX1067" fmla="*/ 394409 w 1135577"/>
              <a:gd name="connsiteY1067" fmla="*/ 40858 h 1074073"/>
              <a:gd name="connsiteX1068" fmla="*/ 392066 w 1135577"/>
              <a:gd name="connsiteY1068" fmla="*/ 41573 h 1074073"/>
              <a:gd name="connsiteX1069" fmla="*/ 389656 w 1135577"/>
              <a:gd name="connsiteY1069" fmla="*/ 41950 h 1074073"/>
              <a:gd name="connsiteX1070" fmla="*/ 388222 w 1135577"/>
              <a:gd name="connsiteY1070" fmla="*/ 40989 h 1074073"/>
              <a:gd name="connsiteX1071" fmla="*/ 386515 w 1135577"/>
              <a:gd name="connsiteY1071" fmla="*/ 39754 h 1074073"/>
              <a:gd name="connsiteX1072" fmla="*/ 384598 w 1135577"/>
              <a:gd name="connsiteY1072" fmla="*/ 38788 h 1074073"/>
              <a:gd name="connsiteX1073" fmla="*/ 382757 w 1135577"/>
              <a:gd name="connsiteY1073" fmla="*/ 37349 h 1074073"/>
              <a:gd name="connsiteX1074" fmla="*/ 381326 w 1135577"/>
              <a:gd name="connsiteY1074" fmla="*/ 36051 h 1074073"/>
              <a:gd name="connsiteX1075" fmla="*/ 378659 w 1135577"/>
              <a:gd name="connsiteY1075" fmla="*/ 34468 h 1074073"/>
              <a:gd name="connsiteX1076" fmla="*/ 376473 w 1135577"/>
              <a:gd name="connsiteY1076" fmla="*/ 33160 h 1074073"/>
              <a:gd name="connsiteX1077" fmla="*/ 374966 w 1135577"/>
              <a:gd name="connsiteY1077" fmla="*/ 32671 h 1074073"/>
              <a:gd name="connsiteX1078" fmla="*/ 373255 w 1135577"/>
              <a:gd name="connsiteY1078" fmla="*/ 31842 h 1074073"/>
              <a:gd name="connsiteX1079" fmla="*/ 371816 w 1135577"/>
              <a:gd name="connsiteY1079" fmla="*/ 31351 h 1074073"/>
              <a:gd name="connsiteX1080" fmla="*/ 368997 w 1135577"/>
              <a:gd name="connsiteY1080" fmla="*/ 31387 h 1074073"/>
              <a:gd name="connsiteX1081" fmla="*/ 366314 w 1135577"/>
              <a:gd name="connsiteY1081" fmla="*/ 31558 h 1074073"/>
              <a:gd name="connsiteX1082" fmla="*/ 364664 w 1135577"/>
              <a:gd name="connsiteY1082" fmla="*/ 31538 h 1074073"/>
              <a:gd name="connsiteX1083" fmla="*/ 363361 w 1135577"/>
              <a:gd name="connsiteY1083" fmla="*/ 31253 h 1074073"/>
              <a:gd name="connsiteX1084" fmla="*/ 362128 w 1135577"/>
              <a:gd name="connsiteY1084" fmla="*/ 30902 h 1074073"/>
              <a:gd name="connsiteX1085" fmla="*/ 361464 w 1135577"/>
              <a:gd name="connsiteY1085" fmla="*/ 28398 h 1074073"/>
              <a:gd name="connsiteX1086" fmla="*/ 361482 w 1135577"/>
              <a:gd name="connsiteY1086" fmla="*/ 26508 h 1074073"/>
              <a:gd name="connsiteX1087" fmla="*/ 361628 w 1135577"/>
              <a:gd name="connsiteY1087" fmla="*/ 25701 h 1074073"/>
              <a:gd name="connsiteX1088" fmla="*/ 362046 w 1135577"/>
              <a:gd name="connsiteY1088" fmla="*/ 25032 h 1074073"/>
              <a:gd name="connsiteX1089" fmla="*/ 363562 w 1135577"/>
              <a:gd name="connsiteY1089" fmla="*/ 24644 h 1074073"/>
              <a:gd name="connsiteX1090" fmla="*/ 366209 w 1135577"/>
              <a:gd name="connsiteY1090" fmla="*/ 24507 h 1074073"/>
              <a:gd name="connsiteX1091" fmla="*/ 366635 w 1135577"/>
              <a:gd name="connsiteY1091" fmla="*/ 24412 h 1074073"/>
              <a:gd name="connsiteX1092" fmla="*/ 368340 w 1135577"/>
              <a:gd name="connsiteY1092" fmla="*/ 24029 h 1074073"/>
              <a:gd name="connsiteX1093" fmla="*/ 371210 w 1135577"/>
              <a:gd name="connsiteY1093" fmla="*/ 24736 h 1074073"/>
              <a:gd name="connsiteX1094" fmla="*/ 377469 w 1135577"/>
              <a:gd name="connsiteY1094" fmla="*/ 23797 h 1074073"/>
              <a:gd name="connsiteX1095" fmla="*/ 377776 w 1135577"/>
              <a:gd name="connsiteY1095" fmla="*/ 23728 h 1074073"/>
              <a:gd name="connsiteX1096" fmla="*/ 383207 w 1135577"/>
              <a:gd name="connsiteY1096" fmla="*/ 22522 h 1074073"/>
              <a:gd name="connsiteX1097" fmla="*/ 383476 w 1135577"/>
              <a:gd name="connsiteY1097" fmla="*/ 22461 h 1074073"/>
              <a:gd name="connsiteX1098" fmla="*/ 386052 w 1135577"/>
              <a:gd name="connsiteY1098" fmla="*/ 21887 h 1074073"/>
              <a:gd name="connsiteX1099" fmla="*/ 383346 w 1135577"/>
              <a:gd name="connsiteY1099" fmla="*/ 16908 h 1074073"/>
              <a:gd name="connsiteX1100" fmla="*/ 382703 w 1135577"/>
              <a:gd name="connsiteY1100" fmla="*/ 16583 h 1074073"/>
              <a:gd name="connsiteX1101" fmla="*/ 382474 w 1135577"/>
              <a:gd name="connsiteY1101" fmla="*/ 16467 h 1074073"/>
              <a:gd name="connsiteX1102" fmla="*/ 382356 w 1135577"/>
              <a:gd name="connsiteY1102" fmla="*/ 16305 h 1074073"/>
              <a:gd name="connsiteX1103" fmla="*/ 381794 w 1135577"/>
              <a:gd name="connsiteY1103" fmla="*/ 15532 h 1074073"/>
              <a:gd name="connsiteX1104" fmla="*/ 380957 w 1135577"/>
              <a:gd name="connsiteY1104" fmla="*/ 15406 h 1074073"/>
              <a:gd name="connsiteX1105" fmla="*/ 380483 w 1135577"/>
              <a:gd name="connsiteY1105" fmla="*/ 15335 h 1074073"/>
              <a:gd name="connsiteX1106" fmla="*/ 377059 w 1135577"/>
              <a:gd name="connsiteY1106" fmla="*/ 13633 h 1074073"/>
              <a:gd name="connsiteX1107" fmla="*/ 374575 w 1135577"/>
              <a:gd name="connsiteY1107" fmla="*/ 13473 h 1074073"/>
              <a:gd name="connsiteX1108" fmla="*/ 373746 w 1135577"/>
              <a:gd name="connsiteY1108" fmla="*/ 13419 h 1074073"/>
              <a:gd name="connsiteX1109" fmla="*/ 372134 w 1135577"/>
              <a:gd name="connsiteY1109" fmla="*/ 12760 h 1074073"/>
              <a:gd name="connsiteX1110" fmla="*/ 369571 w 1135577"/>
              <a:gd name="connsiteY1110" fmla="*/ 11710 h 1074073"/>
              <a:gd name="connsiteX1111" fmla="*/ 366635 w 1135577"/>
              <a:gd name="connsiteY1111" fmla="*/ 10226 h 1074073"/>
              <a:gd name="connsiteX1112" fmla="*/ 365587 w 1135577"/>
              <a:gd name="connsiteY1112" fmla="*/ 9694 h 1074073"/>
              <a:gd name="connsiteX1113" fmla="*/ 364424 w 1135577"/>
              <a:gd name="connsiteY1113" fmla="*/ 8697 h 1074073"/>
              <a:gd name="connsiteX1114" fmla="*/ 361428 w 1135577"/>
              <a:gd name="connsiteY1114" fmla="*/ 6128 h 1074073"/>
              <a:gd name="connsiteX1115" fmla="*/ 360390 w 1135577"/>
              <a:gd name="connsiteY1115" fmla="*/ 3146 h 1074073"/>
              <a:gd name="connsiteX1116" fmla="*/ 356562 w 1135577"/>
              <a:gd name="connsiteY1116" fmla="*/ 2166 h 1074073"/>
              <a:gd name="connsiteX1117" fmla="*/ 353269 w 1135577"/>
              <a:gd name="connsiteY1117" fmla="*/ 1520 h 1074073"/>
              <a:gd name="connsiteX1118" fmla="*/ 351282 w 1135577"/>
              <a:gd name="connsiteY1118" fmla="*/ 755 h 1074073"/>
              <a:gd name="connsiteX1119" fmla="*/ 347850 w 1135577"/>
              <a:gd name="connsiteY1119" fmla="*/ 310 h 1074073"/>
              <a:gd name="connsiteX1120" fmla="*/ 346264 w 1135577"/>
              <a:gd name="connsiteY1120" fmla="*/ 763 h 1074073"/>
              <a:gd name="connsiteX1121" fmla="*/ 344116 w 1135577"/>
              <a:gd name="connsiteY1121" fmla="*/ 2627 h 1074073"/>
              <a:gd name="connsiteX1122" fmla="*/ 343128 w 1135577"/>
              <a:gd name="connsiteY1122" fmla="*/ 5247 h 1074073"/>
              <a:gd name="connsiteX1123" fmla="*/ 342078 w 1135577"/>
              <a:gd name="connsiteY1123" fmla="*/ 7191 h 1074073"/>
              <a:gd name="connsiteX1124" fmla="*/ 340749 w 1135577"/>
              <a:gd name="connsiteY1124" fmla="*/ 9536 h 1074073"/>
              <a:gd name="connsiteX1125" fmla="*/ 340250 w 1135577"/>
              <a:gd name="connsiteY1125" fmla="*/ 11283 h 1074073"/>
              <a:gd name="connsiteX1126" fmla="*/ 339984 w 1135577"/>
              <a:gd name="connsiteY1126" fmla="*/ 13079 h 1074073"/>
              <a:gd name="connsiteX1127" fmla="*/ 336503 w 1135577"/>
              <a:gd name="connsiteY1127" fmla="*/ 18256 h 1074073"/>
              <a:gd name="connsiteX1128" fmla="*/ 331787 w 1135577"/>
              <a:gd name="connsiteY1128" fmla="*/ 21377 h 1074073"/>
              <a:gd name="connsiteX1129" fmla="*/ 330399 w 1135577"/>
              <a:gd name="connsiteY1129" fmla="*/ 22916 h 1074073"/>
              <a:gd name="connsiteX1130" fmla="*/ 329852 w 1135577"/>
              <a:gd name="connsiteY1130" fmla="*/ 23312 h 1074073"/>
              <a:gd name="connsiteX1131" fmla="*/ 327694 w 1135577"/>
              <a:gd name="connsiteY1131" fmla="*/ 24876 h 1074073"/>
              <a:gd name="connsiteX1132" fmla="*/ 324939 w 1135577"/>
              <a:gd name="connsiteY1132" fmla="*/ 28062 h 1074073"/>
              <a:gd name="connsiteX1133" fmla="*/ 324287 w 1135577"/>
              <a:gd name="connsiteY1133" fmla="*/ 28815 h 1074073"/>
              <a:gd name="connsiteX1134" fmla="*/ 324108 w 1135577"/>
              <a:gd name="connsiteY1134" fmla="*/ 28856 h 1074073"/>
              <a:gd name="connsiteX1135" fmla="*/ 322220 w 1135577"/>
              <a:gd name="connsiteY1135" fmla="*/ 29294 h 1074073"/>
              <a:gd name="connsiteX1136" fmla="*/ 322295 w 1135577"/>
              <a:gd name="connsiteY1136" fmla="*/ 27746 h 1074073"/>
              <a:gd name="connsiteX1137" fmla="*/ 322588 w 1135577"/>
              <a:gd name="connsiteY1137" fmla="*/ 27470 h 1074073"/>
              <a:gd name="connsiteX1138" fmla="*/ 323711 w 1135577"/>
              <a:gd name="connsiteY1138" fmla="*/ 26402 h 1074073"/>
              <a:gd name="connsiteX1139" fmla="*/ 324272 w 1135577"/>
              <a:gd name="connsiteY1139" fmla="*/ 25872 h 1074073"/>
              <a:gd name="connsiteX1140" fmla="*/ 324563 w 1135577"/>
              <a:gd name="connsiteY1140" fmla="*/ 25596 h 1074073"/>
              <a:gd name="connsiteX1141" fmla="*/ 324650 w 1135577"/>
              <a:gd name="connsiteY1141" fmla="*/ 25055 h 1074073"/>
              <a:gd name="connsiteX1142" fmla="*/ 325156 w 1135577"/>
              <a:gd name="connsiteY1142" fmla="*/ 21882 h 1074073"/>
              <a:gd name="connsiteX1143" fmla="*/ 324983 w 1135577"/>
              <a:gd name="connsiteY1143" fmla="*/ 20085 h 1074073"/>
              <a:gd name="connsiteX1144" fmla="*/ 324491 w 1135577"/>
              <a:gd name="connsiteY1144" fmla="*/ 19027 h 1074073"/>
              <a:gd name="connsiteX1145" fmla="*/ 321997 w 1135577"/>
              <a:gd name="connsiteY1145" fmla="*/ 18017 h 1074073"/>
              <a:gd name="connsiteX1146" fmla="*/ 321528 w 1135577"/>
              <a:gd name="connsiteY1146" fmla="*/ 17571 h 1074073"/>
              <a:gd name="connsiteX1147" fmla="*/ 320882 w 1135577"/>
              <a:gd name="connsiteY1147" fmla="*/ 16956 h 1074073"/>
              <a:gd name="connsiteX1148" fmla="*/ 320207 w 1135577"/>
              <a:gd name="connsiteY1148" fmla="*/ 15339 h 1074073"/>
              <a:gd name="connsiteX1149" fmla="*/ 318918 w 1135577"/>
              <a:gd name="connsiteY1149" fmla="*/ 13530 h 1074073"/>
              <a:gd name="connsiteX1150" fmla="*/ 316655 w 1135577"/>
              <a:gd name="connsiteY1150" fmla="*/ 13031 h 1074073"/>
              <a:gd name="connsiteX1151" fmla="*/ 314860 w 1135577"/>
              <a:gd name="connsiteY1151" fmla="*/ 13888 h 1074073"/>
              <a:gd name="connsiteX1152" fmla="*/ 312304 w 1135577"/>
              <a:gd name="connsiteY1152" fmla="*/ 15139 h 1074073"/>
              <a:gd name="connsiteX1153" fmla="*/ 311127 w 1135577"/>
              <a:gd name="connsiteY1153" fmla="*/ 15935 h 1074073"/>
              <a:gd name="connsiteX1154" fmla="*/ 308436 w 1135577"/>
              <a:gd name="connsiteY1154" fmla="*/ 17051 h 1074073"/>
              <a:gd name="connsiteX1155" fmla="*/ 307466 w 1135577"/>
              <a:gd name="connsiteY1155" fmla="*/ 17714 h 1074073"/>
              <a:gd name="connsiteX1156" fmla="*/ 302234 w 1135577"/>
              <a:gd name="connsiteY1156" fmla="*/ 18664 h 1074073"/>
              <a:gd name="connsiteX1157" fmla="*/ 300991 w 1135577"/>
              <a:gd name="connsiteY1157" fmla="*/ 19122 h 1074073"/>
              <a:gd name="connsiteX1158" fmla="*/ 299753 w 1135577"/>
              <a:gd name="connsiteY1158" fmla="*/ 19176 h 1074073"/>
              <a:gd name="connsiteX1159" fmla="*/ 298028 w 1135577"/>
              <a:gd name="connsiteY1159" fmla="*/ 21057 h 1074073"/>
              <a:gd name="connsiteX1160" fmla="*/ 295881 w 1135577"/>
              <a:gd name="connsiteY1160" fmla="*/ 23828 h 1074073"/>
              <a:gd name="connsiteX1161" fmla="*/ 294486 w 1135577"/>
              <a:gd name="connsiteY1161" fmla="*/ 24618 h 1074073"/>
              <a:gd name="connsiteX1162" fmla="*/ 293935 w 1135577"/>
              <a:gd name="connsiteY1162" fmla="*/ 24929 h 1074073"/>
              <a:gd name="connsiteX1163" fmla="*/ 293358 w 1135577"/>
              <a:gd name="connsiteY1163" fmla="*/ 26660 h 1074073"/>
              <a:gd name="connsiteX1164" fmla="*/ 291909 w 1135577"/>
              <a:gd name="connsiteY1164" fmla="*/ 28197 h 1074073"/>
              <a:gd name="connsiteX1165" fmla="*/ 291816 w 1135577"/>
              <a:gd name="connsiteY1165" fmla="*/ 29013 h 1074073"/>
              <a:gd name="connsiteX1166" fmla="*/ 291641 w 1135577"/>
              <a:gd name="connsiteY1166" fmla="*/ 30550 h 1074073"/>
              <a:gd name="connsiteX1167" fmla="*/ 292250 w 1135577"/>
              <a:gd name="connsiteY1167" fmla="*/ 32722 h 1074073"/>
              <a:gd name="connsiteX1168" fmla="*/ 292614 w 1135577"/>
              <a:gd name="connsiteY1168" fmla="*/ 34027 h 1074073"/>
              <a:gd name="connsiteX1169" fmla="*/ 291399 w 1135577"/>
              <a:gd name="connsiteY1169" fmla="*/ 35318 h 1074073"/>
              <a:gd name="connsiteX1170" fmla="*/ 289779 w 1135577"/>
              <a:gd name="connsiteY1170" fmla="*/ 37042 h 1074073"/>
              <a:gd name="connsiteX1171" fmla="*/ 289310 w 1135577"/>
              <a:gd name="connsiteY1171" fmla="*/ 37192 h 1074073"/>
              <a:gd name="connsiteX1172" fmla="*/ 289027 w 1135577"/>
              <a:gd name="connsiteY1172" fmla="*/ 37284 h 1074073"/>
              <a:gd name="connsiteX1173" fmla="*/ 288358 w 1135577"/>
              <a:gd name="connsiteY1173" fmla="*/ 35318 h 1074073"/>
              <a:gd name="connsiteX1174" fmla="*/ 287864 w 1135577"/>
              <a:gd name="connsiteY1174" fmla="*/ 33868 h 1074073"/>
              <a:gd name="connsiteX1175" fmla="*/ 286754 w 1135577"/>
              <a:gd name="connsiteY1175" fmla="*/ 32063 h 1074073"/>
              <a:gd name="connsiteX1176" fmla="*/ 285075 w 1135577"/>
              <a:gd name="connsiteY1176" fmla="*/ 30812 h 1074073"/>
              <a:gd name="connsiteX1177" fmla="*/ 284898 w 1135577"/>
              <a:gd name="connsiteY1177" fmla="*/ 29509 h 1074073"/>
              <a:gd name="connsiteX1178" fmla="*/ 285985 w 1135577"/>
              <a:gd name="connsiteY1178" fmla="*/ 26047 h 1074073"/>
              <a:gd name="connsiteX1179" fmla="*/ 284578 w 1135577"/>
              <a:gd name="connsiteY1179" fmla="*/ 22196 h 1074073"/>
              <a:gd name="connsiteX1180" fmla="*/ 284362 w 1135577"/>
              <a:gd name="connsiteY1180" fmla="*/ 22020 h 1074073"/>
              <a:gd name="connsiteX1181" fmla="*/ 283894 w 1135577"/>
              <a:gd name="connsiteY1181" fmla="*/ 21634 h 1074073"/>
              <a:gd name="connsiteX1182" fmla="*/ 282610 w 1135577"/>
              <a:gd name="connsiteY1182" fmla="*/ 21282 h 1074073"/>
              <a:gd name="connsiteX1183" fmla="*/ 278091 w 1135577"/>
              <a:gd name="connsiteY1183" fmla="*/ 20043 h 1074073"/>
              <a:gd name="connsiteX1184" fmla="*/ 270841 w 1135577"/>
              <a:gd name="connsiteY1184" fmla="*/ 19562 h 1074073"/>
              <a:gd name="connsiteX1185" fmla="*/ 267909 w 1135577"/>
              <a:gd name="connsiteY1185" fmla="*/ 18856 h 1074073"/>
              <a:gd name="connsiteX1186" fmla="*/ 267729 w 1135577"/>
              <a:gd name="connsiteY1186" fmla="*/ 18789 h 1074073"/>
              <a:gd name="connsiteX1187" fmla="*/ 265540 w 1135577"/>
              <a:gd name="connsiteY1187" fmla="*/ 17971 h 1074073"/>
              <a:gd name="connsiteX1188" fmla="*/ 260937 w 1135577"/>
              <a:gd name="connsiteY1188" fmla="*/ 14593 h 1074073"/>
              <a:gd name="connsiteX1189" fmla="*/ 259511 w 1135577"/>
              <a:gd name="connsiteY1189" fmla="*/ 12973 h 1074073"/>
              <a:gd name="connsiteX1190" fmla="*/ 257338 w 1135577"/>
              <a:gd name="connsiteY1190" fmla="*/ 10268 h 1074073"/>
              <a:gd name="connsiteX1191" fmla="*/ 256908 w 1135577"/>
              <a:gd name="connsiteY1191" fmla="*/ 9733 h 1074073"/>
              <a:gd name="connsiteX1192" fmla="*/ 256535 w 1135577"/>
              <a:gd name="connsiteY1192" fmla="*/ 9612 h 1074073"/>
              <a:gd name="connsiteX1193" fmla="*/ 254163 w 1135577"/>
              <a:gd name="connsiteY1193" fmla="*/ 8847 h 1074073"/>
              <a:gd name="connsiteX1194" fmla="*/ 252419 w 1135577"/>
              <a:gd name="connsiteY1194" fmla="*/ 8908 h 1074073"/>
              <a:gd name="connsiteX1195" fmla="*/ 251097 w 1135577"/>
              <a:gd name="connsiteY1195" fmla="*/ 10579 h 1074073"/>
              <a:gd name="connsiteX1196" fmla="*/ 250184 w 1135577"/>
              <a:gd name="connsiteY1196" fmla="*/ 12659 h 1074073"/>
              <a:gd name="connsiteX1197" fmla="*/ 249340 w 1135577"/>
              <a:gd name="connsiteY1197" fmla="*/ 14470 h 1074073"/>
              <a:gd name="connsiteX1198" fmla="*/ 248359 w 1135577"/>
              <a:gd name="connsiteY1198" fmla="*/ 16415 h 1074073"/>
              <a:gd name="connsiteX1199" fmla="*/ 247795 w 1135577"/>
              <a:gd name="connsiteY1199" fmla="*/ 17826 h 1074073"/>
              <a:gd name="connsiteX1200" fmla="*/ 246541 w 1135577"/>
              <a:gd name="connsiteY1200" fmla="*/ 19633 h 1074073"/>
              <a:gd name="connsiteX1201" fmla="*/ 245426 w 1135577"/>
              <a:gd name="connsiteY1201" fmla="*/ 21171 h 1074073"/>
              <a:gd name="connsiteX1202" fmla="*/ 243968 w 1135577"/>
              <a:gd name="connsiteY1202" fmla="*/ 22772 h 1074073"/>
              <a:gd name="connsiteX1203" fmla="*/ 243341 w 1135577"/>
              <a:gd name="connsiteY1203" fmla="*/ 23575 h 1074073"/>
              <a:gd name="connsiteX1204" fmla="*/ 241744 w 1135577"/>
              <a:gd name="connsiteY1204" fmla="*/ 25243 h 1074073"/>
              <a:gd name="connsiteX1205" fmla="*/ 240772 w 1135577"/>
              <a:gd name="connsiteY1205" fmla="*/ 26109 h 1074073"/>
              <a:gd name="connsiteX1206" fmla="*/ 238418 w 1135577"/>
              <a:gd name="connsiteY1206" fmla="*/ 27903 h 1074073"/>
              <a:gd name="connsiteX1207" fmla="*/ 236480 w 1135577"/>
              <a:gd name="connsiteY1207" fmla="*/ 29296 h 1074073"/>
              <a:gd name="connsiteX1208" fmla="*/ 234060 w 1135577"/>
              <a:gd name="connsiteY1208" fmla="*/ 30684 h 1074073"/>
              <a:gd name="connsiteX1209" fmla="*/ 232531 w 1135577"/>
              <a:gd name="connsiteY1209" fmla="*/ 32354 h 1074073"/>
              <a:gd name="connsiteX1210" fmla="*/ 231562 w 1135577"/>
              <a:gd name="connsiteY1210" fmla="*/ 33152 h 1074073"/>
              <a:gd name="connsiteX1211" fmla="*/ 229281 w 1135577"/>
              <a:gd name="connsiteY1211" fmla="*/ 34406 h 1074073"/>
              <a:gd name="connsiteX1212" fmla="*/ 228102 w 1135577"/>
              <a:gd name="connsiteY1212" fmla="*/ 35405 h 1074073"/>
              <a:gd name="connsiteX1213" fmla="*/ 225891 w 1135577"/>
              <a:gd name="connsiteY1213" fmla="*/ 36594 h 1074073"/>
              <a:gd name="connsiteX1214" fmla="*/ 225056 w 1135577"/>
              <a:gd name="connsiteY1214" fmla="*/ 37663 h 1074073"/>
              <a:gd name="connsiteX1215" fmla="*/ 224359 w 1135577"/>
              <a:gd name="connsiteY1215" fmla="*/ 38667 h 1074073"/>
              <a:gd name="connsiteX1216" fmla="*/ 223934 w 1135577"/>
              <a:gd name="connsiteY1216" fmla="*/ 39875 h 1074073"/>
              <a:gd name="connsiteX1217" fmla="*/ 222829 w 1135577"/>
              <a:gd name="connsiteY1217" fmla="*/ 40538 h 1074073"/>
              <a:gd name="connsiteX1218" fmla="*/ 221936 w 1135577"/>
              <a:gd name="connsiteY1218" fmla="*/ 40291 h 1074073"/>
              <a:gd name="connsiteX1219" fmla="*/ 221604 w 1135577"/>
              <a:gd name="connsiteY1219" fmla="*/ 39174 h 1074073"/>
              <a:gd name="connsiteX1220" fmla="*/ 221476 w 1135577"/>
              <a:gd name="connsiteY1220" fmla="*/ 38093 h 1074073"/>
              <a:gd name="connsiteX1221" fmla="*/ 220732 w 1135577"/>
              <a:gd name="connsiteY1221" fmla="*/ 36937 h 1074073"/>
              <a:gd name="connsiteX1222" fmla="*/ 219915 w 1135577"/>
              <a:gd name="connsiteY1222" fmla="*/ 36187 h 1074073"/>
              <a:gd name="connsiteX1223" fmla="*/ 219719 w 1135577"/>
              <a:gd name="connsiteY1223" fmla="*/ 35037 h 1074073"/>
              <a:gd name="connsiteX1224" fmla="*/ 219187 w 1135577"/>
              <a:gd name="connsiteY1224" fmla="*/ 33209 h 1074073"/>
              <a:gd name="connsiteX1225" fmla="*/ 218314 w 1135577"/>
              <a:gd name="connsiteY1225" fmla="*/ 31175 h 1074073"/>
              <a:gd name="connsiteX1226" fmla="*/ 217294 w 1135577"/>
              <a:gd name="connsiteY1226" fmla="*/ 29949 h 1074073"/>
              <a:gd name="connsiteX1227" fmla="*/ 216138 w 1135577"/>
              <a:gd name="connsiteY1227" fmla="*/ 28653 h 1074073"/>
              <a:gd name="connsiteX1228" fmla="*/ 214720 w 1135577"/>
              <a:gd name="connsiteY1228" fmla="*/ 26006 h 1074073"/>
              <a:gd name="connsiteX1229" fmla="*/ 213224 w 1135577"/>
              <a:gd name="connsiteY1229" fmla="*/ 24369 h 1074073"/>
              <a:gd name="connsiteX1230" fmla="*/ 212266 w 1135577"/>
              <a:gd name="connsiteY1230" fmla="*/ 23886 h 1074073"/>
              <a:gd name="connsiteX1231" fmla="*/ 211389 w 1135577"/>
              <a:gd name="connsiteY1231" fmla="*/ 22190 h 1074073"/>
              <a:gd name="connsiteX1232" fmla="*/ 210503 w 1135577"/>
              <a:gd name="connsiteY1232" fmla="*/ 21302 h 1074073"/>
              <a:gd name="connsiteX1233" fmla="*/ 209347 w 1135577"/>
              <a:gd name="connsiteY1233" fmla="*/ 20007 h 1074073"/>
              <a:gd name="connsiteX1234" fmla="*/ 208874 w 1135577"/>
              <a:gd name="connsiteY1234" fmla="*/ 19124 h 1074073"/>
              <a:gd name="connsiteX1235" fmla="*/ 208475 w 1135577"/>
              <a:gd name="connsiteY1235" fmla="*/ 17703 h 1074073"/>
              <a:gd name="connsiteX1236" fmla="*/ 208212 w 1135577"/>
              <a:gd name="connsiteY1236" fmla="*/ 16485 h 1074073"/>
              <a:gd name="connsiteX1237" fmla="*/ 208085 w 1135577"/>
              <a:gd name="connsiteY1237" fmla="*/ 15473 h 1074073"/>
              <a:gd name="connsiteX1238" fmla="*/ 208099 w 1135577"/>
              <a:gd name="connsiteY1238" fmla="*/ 13988 h 1074073"/>
              <a:gd name="connsiteX1239" fmla="*/ 208327 w 1135577"/>
              <a:gd name="connsiteY1239" fmla="*/ 11764 h 1074073"/>
              <a:gd name="connsiteX1240" fmla="*/ 208544 w 1135577"/>
              <a:gd name="connsiteY1240" fmla="*/ 10620 h 1074073"/>
              <a:gd name="connsiteX1241" fmla="*/ 208695 w 1135577"/>
              <a:gd name="connsiteY1241" fmla="*/ 9339 h 1074073"/>
              <a:gd name="connsiteX1242" fmla="*/ 208915 w 1135577"/>
              <a:gd name="connsiteY1242" fmla="*/ 7791 h 1074073"/>
              <a:gd name="connsiteX1243" fmla="*/ 208994 w 1135577"/>
              <a:gd name="connsiteY1243" fmla="*/ 6780 h 1074073"/>
              <a:gd name="connsiteX1244" fmla="*/ 208863 w 1135577"/>
              <a:gd name="connsiteY1244" fmla="*/ 6103 h 1074073"/>
              <a:gd name="connsiteX1245" fmla="*/ 208307 w 1135577"/>
              <a:gd name="connsiteY1245" fmla="*/ 6772 h 1074073"/>
              <a:gd name="connsiteX1246" fmla="*/ 207748 w 1135577"/>
              <a:gd name="connsiteY1246" fmla="*/ 7711 h 1074073"/>
              <a:gd name="connsiteX1247" fmla="*/ 207395 w 1135577"/>
              <a:gd name="connsiteY1247" fmla="*/ 8718 h 1074073"/>
              <a:gd name="connsiteX1248" fmla="*/ 207319 w 1135577"/>
              <a:gd name="connsiteY1248" fmla="*/ 9392 h 1074073"/>
              <a:gd name="connsiteX1249" fmla="*/ 206621 w 1135577"/>
              <a:gd name="connsiteY1249" fmla="*/ 10396 h 1074073"/>
              <a:gd name="connsiteX1250" fmla="*/ 205513 w 1135577"/>
              <a:gd name="connsiteY1250" fmla="*/ 11326 h 1074073"/>
              <a:gd name="connsiteX1251" fmla="*/ 204751 w 1135577"/>
              <a:gd name="connsiteY1251" fmla="*/ 11925 h 1074073"/>
              <a:gd name="connsiteX1252" fmla="*/ 203987 w 1135577"/>
              <a:gd name="connsiteY1252" fmla="*/ 12793 h 1074073"/>
              <a:gd name="connsiteX1253" fmla="*/ 202671 w 1135577"/>
              <a:gd name="connsiteY1253" fmla="*/ 13721 h 1074073"/>
              <a:gd name="connsiteX1254" fmla="*/ 202183 w 1135577"/>
              <a:gd name="connsiteY1254" fmla="*/ 14323 h 1074073"/>
              <a:gd name="connsiteX1255" fmla="*/ 201760 w 1135577"/>
              <a:gd name="connsiteY1255" fmla="*/ 15466 h 1074073"/>
              <a:gd name="connsiteX1256" fmla="*/ 201750 w 1135577"/>
              <a:gd name="connsiteY1256" fmla="*/ 16612 h 1074073"/>
              <a:gd name="connsiteX1257" fmla="*/ 201806 w 1135577"/>
              <a:gd name="connsiteY1257" fmla="*/ 17961 h 1074073"/>
              <a:gd name="connsiteX1258" fmla="*/ 201793 w 1135577"/>
              <a:gd name="connsiteY1258" fmla="*/ 19310 h 1074073"/>
              <a:gd name="connsiteX1259" fmla="*/ 201919 w 1135577"/>
              <a:gd name="connsiteY1259" fmla="*/ 20460 h 1074073"/>
              <a:gd name="connsiteX1260" fmla="*/ 200736 w 1135577"/>
              <a:gd name="connsiteY1260" fmla="*/ 22376 h 1074073"/>
              <a:gd name="connsiteX1261" fmla="*/ 200372 w 1135577"/>
              <a:gd name="connsiteY1261" fmla="*/ 23611 h 1074073"/>
              <a:gd name="connsiteX1262" fmla="*/ 199500 w 1135577"/>
              <a:gd name="connsiteY1262" fmla="*/ 24371 h 1074073"/>
              <a:gd name="connsiteX1263" fmla="*/ 198091 w 1135577"/>
              <a:gd name="connsiteY1263" fmla="*/ 25521 h 1074073"/>
              <a:gd name="connsiteX1264" fmla="*/ 197326 w 1135577"/>
              <a:gd name="connsiteY1264" fmla="*/ 27808 h 1074073"/>
              <a:gd name="connsiteX1265" fmla="*/ 197765 w 1135577"/>
              <a:gd name="connsiteY1265" fmla="*/ 29774 h 1074073"/>
              <a:gd name="connsiteX1266" fmla="*/ 197813 w 1135577"/>
              <a:gd name="connsiteY1266" fmla="*/ 29980 h 1074073"/>
              <a:gd name="connsiteX1267" fmla="*/ 195419 w 1135577"/>
              <a:gd name="connsiteY1267" fmla="*/ 35318 h 1074073"/>
              <a:gd name="connsiteX1268" fmla="*/ 194960 w 1135577"/>
              <a:gd name="connsiteY1268" fmla="*/ 36343 h 1074073"/>
              <a:gd name="connsiteX1269" fmla="*/ 194755 w 1135577"/>
              <a:gd name="connsiteY1269" fmla="*/ 38821 h 1074073"/>
              <a:gd name="connsiteX1270" fmla="*/ 194062 w 1135577"/>
              <a:gd name="connsiteY1270" fmla="*/ 39807 h 1074073"/>
              <a:gd name="connsiteX1271" fmla="*/ 193192 w 1135577"/>
              <a:gd name="connsiteY1271" fmla="*/ 38873 h 1074073"/>
              <a:gd name="connsiteX1272" fmla="*/ 191737 w 1135577"/>
              <a:gd name="connsiteY1272" fmla="*/ 38492 h 1074073"/>
              <a:gd name="connsiteX1273" fmla="*/ 188844 w 1135577"/>
              <a:gd name="connsiteY1273" fmla="*/ 38410 h 1074073"/>
              <a:gd name="connsiteX1274" fmla="*/ 186133 w 1135577"/>
              <a:gd name="connsiteY1274" fmla="*/ 38335 h 1074073"/>
              <a:gd name="connsiteX1275" fmla="*/ 184763 w 1135577"/>
              <a:gd name="connsiteY1275" fmla="*/ 37459 h 1074073"/>
              <a:gd name="connsiteX1276" fmla="*/ 184158 w 1135577"/>
              <a:gd name="connsiteY1276" fmla="*/ 36620 h 1074073"/>
              <a:gd name="connsiteX1277" fmla="*/ 183218 w 1135577"/>
              <a:gd name="connsiteY1277" fmla="*/ 35318 h 1074073"/>
              <a:gd name="connsiteX1278" fmla="*/ 179867 w 1135577"/>
              <a:gd name="connsiteY1278" fmla="*/ 30678 h 1074073"/>
              <a:gd name="connsiteX1279" fmla="*/ 176999 w 1135577"/>
              <a:gd name="connsiteY1279" fmla="*/ 29236 h 1074073"/>
              <a:gd name="connsiteX1280" fmla="*/ 176630 w 1135577"/>
              <a:gd name="connsiteY1280" fmla="*/ 28366 h 1074073"/>
              <a:gd name="connsiteX1281" fmla="*/ 177331 w 1135577"/>
              <a:gd name="connsiteY1281" fmla="*/ 26263 h 1074073"/>
              <a:gd name="connsiteX1282" fmla="*/ 175848 w 1135577"/>
              <a:gd name="connsiteY1282" fmla="*/ 23158 h 1074073"/>
              <a:gd name="connsiteX1283" fmla="*/ 174865 w 1135577"/>
              <a:gd name="connsiteY1283" fmla="*/ 24258 h 1074073"/>
              <a:gd name="connsiteX1284" fmla="*/ 173207 w 1135577"/>
              <a:gd name="connsiteY1284" fmla="*/ 25115 h 1074073"/>
              <a:gd name="connsiteX1285" fmla="*/ 172369 w 1135577"/>
              <a:gd name="connsiteY1285" fmla="*/ 26454 h 1074073"/>
              <a:gd name="connsiteX1286" fmla="*/ 172359 w 1135577"/>
              <a:gd name="connsiteY1286" fmla="*/ 27533 h 1074073"/>
              <a:gd name="connsiteX1287" fmla="*/ 171249 w 1135577"/>
              <a:gd name="connsiteY1287" fmla="*/ 28668 h 1074073"/>
              <a:gd name="connsiteX1288" fmla="*/ 170132 w 1135577"/>
              <a:gd name="connsiteY1288" fmla="*/ 30274 h 1074073"/>
              <a:gd name="connsiteX1289" fmla="*/ 169020 w 1135577"/>
              <a:gd name="connsiteY1289" fmla="*/ 31610 h 1074073"/>
              <a:gd name="connsiteX1290" fmla="*/ 168662 w 1135577"/>
              <a:gd name="connsiteY1290" fmla="*/ 33090 h 1074073"/>
              <a:gd name="connsiteX1291" fmla="*/ 168313 w 1135577"/>
              <a:gd name="connsiteY1291" fmla="*/ 33626 h 1074073"/>
              <a:gd name="connsiteX1292" fmla="*/ 167004 w 1135577"/>
              <a:gd name="connsiteY1292" fmla="*/ 33881 h 1074073"/>
              <a:gd name="connsiteX1293" fmla="*/ 164935 w 1135577"/>
              <a:gd name="connsiteY1293" fmla="*/ 34530 h 1074073"/>
              <a:gd name="connsiteX1294" fmla="*/ 163142 w 1135577"/>
              <a:gd name="connsiteY1294" fmla="*/ 35251 h 1074073"/>
              <a:gd name="connsiteX1295" fmla="*/ 161554 w 1135577"/>
              <a:gd name="connsiteY1295" fmla="*/ 35907 h 1074073"/>
              <a:gd name="connsiteX1296" fmla="*/ 160033 w 1135577"/>
              <a:gd name="connsiteY1296" fmla="*/ 36700 h 1074073"/>
              <a:gd name="connsiteX1297" fmla="*/ 158310 w 1135577"/>
              <a:gd name="connsiteY1297" fmla="*/ 37218 h 1074073"/>
              <a:gd name="connsiteX1298" fmla="*/ 156938 w 1135577"/>
              <a:gd name="connsiteY1298" fmla="*/ 37001 h 1074073"/>
              <a:gd name="connsiteX1299" fmla="*/ 155978 w 1135577"/>
              <a:gd name="connsiteY1299" fmla="*/ 36720 h 1074073"/>
              <a:gd name="connsiteX1300" fmla="*/ 153247 w 1135577"/>
              <a:gd name="connsiteY1300" fmla="*/ 34664 h 1074073"/>
              <a:gd name="connsiteX1301" fmla="*/ 152634 w 1135577"/>
              <a:gd name="connsiteY1301" fmla="*/ 34049 h 1074073"/>
              <a:gd name="connsiteX1302" fmla="*/ 146712 w 1135577"/>
              <a:gd name="connsiteY1302" fmla="*/ 34641 h 1074073"/>
              <a:gd name="connsiteX1303" fmla="*/ 144534 w 1135577"/>
              <a:gd name="connsiteY1303" fmla="*/ 32833 h 1074073"/>
              <a:gd name="connsiteX1304" fmla="*/ 141417 w 1135577"/>
              <a:gd name="connsiteY1304" fmla="*/ 31453 h 1074073"/>
              <a:gd name="connsiteX1305" fmla="*/ 140209 w 1135577"/>
              <a:gd name="connsiteY1305" fmla="*/ 31414 h 1074073"/>
              <a:gd name="connsiteX1306" fmla="*/ 139167 w 1135577"/>
              <a:gd name="connsiteY1306" fmla="*/ 31379 h 1074073"/>
              <a:gd name="connsiteX1307" fmla="*/ 135846 w 1135577"/>
              <a:gd name="connsiteY1307" fmla="*/ 32785 h 1074073"/>
              <a:gd name="connsiteX1308" fmla="*/ 134942 w 1135577"/>
              <a:gd name="connsiteY1308" fmla="*/ 32848 h 1074073"/>
              <a:gd name="connsiteX1309" fmla="*/ 134157 w 1135577"/>
              <a:gd name="connsiteY1309" fmla="*/ 32902 h 1074073"/>
              <a:gd name="connsiteX1310" fmla="*/ 133099 w 1135577"/>
              <a:gd name="connsiteY1310" fmla="*/ 32153 h 1074073"/>
              <a:gd name="connsiteX1311" fmla="*/ 130107 w 1135577"/>
              <a:gd name="connsiteY1311" fmla="*/ 31965 h 1074073"/>
              <a:gd name="connsiteX1312" fmla="*/ 127285 w 1135577"/>
              <a:gd name="connsiteY1312" fmla="*/ 32336 h 1074073"/>
              <a:gd name="connsiteX1313" fmla="*/ 125079 w 1135577"/>
              <a:gd name="connsiteY1313" fmla="*/ 33052 h 1074073"/>
              <a:gd name="connsiteX1314" fmla="*/ 122772 w 1135577"/>
              <a:gd name="connsiteY1314" fmla="*/ 34514 h 1074073"/>
              <a:gd name="connsiteX1315" fmla="*/ 122195 w 1135577"/>
              <a:gd name="connsiteY1315" fmla="*/ 35168 h 1074073"/>
              <a:gd name="connsiteX1316" fmla="*/ 122062 w 1135577"/>
              <a:gd name="connsiteY1316" fmla="*/ 35318 h 1074073"/>
              <a:gd name="connsiteX1317" fmla="*/ 120319 w 1135577"/>
              <a:gd name="connsiteY1317" fmla="*/ 37290 h 1074073"/>
              <a:gd name="connsiteX1318" fmla="*/ 120079 w 1135577"/>
              <a:gd name="connsiteY1318" fmla="*/ 47076 h 1074073"/>
              <a:gd name="connsiteX1319" fmla="*/ 120571 w 1135577"/>
              <a:gd name="connsiteY1319" fmla="*/ 48752 h 1074073"/>
              <a:gd name="connsiteX1320" fmla="*/ 122375 w 1135577"/>
              <a:gd name="connsiteY1320" fmla="*/ 50495 h 1074073"/>
              <a:gd name="connsiteX1321" fmla="*/ 124291 w 1135577"/>
              <a:gd name="connsiteY1321" fmla="*/ 51656 h 1074073"/>
              <a:gd name="connsiteX1322" fmla="*/ 125676 w 1135577"/>
              <a:gd name="connsiteY1322" fmla="*/ 52495 h 1074073"/>
              <a:gd name="connsiteX1323" fmla="*/ 126353 w 1135577"/>
              <a:gd name="connsiteY1323" fmla="*/ 54420 h 1074073"/>
              <a:gd name="connsiteX1324" fmla="*/ 125529 w 1135577"/>
              <a:gd name="connsiteY1324" fmla="*/ 56397 h 1074073"/>
              <a:gd name="connsiteX1325" fmla="*/ 125331 w 1135577"/>
              <a:gd name="connsiteY1325" fmla="*/ 58441 h 1074073"/>
              <a:gd name="connsiteX1326" fmla="*/ 120695 w 1135577"/>
              <a:gd name="connsiteY1326" fmla="*/ 60646 h 1074073"/>
              <a:gd name="connsiteX1327" fmla="*/ 118684 w 1135577"/>
              <a:gd name="connsiteY1327" fmla="*/ 61114 h 1074073"/>
              <a:gd name="connsiteX1328" fmla="*/ 116253 w 1135577"/>
              <a:gd name="connsiteY1328" fmla="*/ 61678 h 1074073"/>
              <a:gd name="connsiteX1329" fmla="*/ 113708 w 1135577"/>
              <a:gd name="connsiteY1329" fmla="*/ 62736 h 1074073"/>
              <a:gd name="connsiteX1330" fmla="*/ 113309 w 1135577"/>
              <a:gd name="connsiteY1330" fmla="*/ 62901 h 1074073"/>
              <a:gd name="connsiteX1331" fmla="*/ 106187 w 1135577"/>
              <a:gd name="connsiteY1331" fmla="*/ 62680 h 1074073"/>
              <a:gd name="connsiteX1332" fmla="*/ 104117 w 1135577"/>
              <a:gd name="connsiteY1332" fmla="*/ 64343 h 1074073"/>
              <a:gd name="connsiteX1333" fmla="*/ 103047 w 1135577"/>
              <a:gd name="connsiteY1333" fmla="*/ 65887 h 1074073"/>
              <a:gd name="connsiteX1334" fmla="*/ 102537 w 1135577"/>
              <a:gd name="connsiteY1334" fmla="*/ 67867 h 1074073"/>
              <a:gd name="connsiteX1335" fmla="*/ 103448 w 1135577"/>
              <a:gd name="connsiteY1335" fmla="*/ 73198 h 1074073"/>
              <a:gd name="connsiteX1336" fmla="*/ 104679 w 1135577"/>
              <a:gd name="connsiteY1336" fmla="*/ 76550 h 1074073"/>
              <a:gd name="connsiteX1337" fmla="*/ 104609 w 1135577"/>
              <a:gd name="connsiteY1337" fmla="*/ 78098 h 1074073"/>
              <a:gd name="connsiteX1338" fmla="*/ 102733 w 1135577"/>
              <a:gd name="connsiteY1338" fmla="*/ 78399 h 1074073"/>
              <a:gd name="connsiteX1339" fmla="*/ 100667 w 1135577"/>
              <a:gd name="connsiteY1339" fmla="*/ 79627 h 1074073"/>
              <a:gd name="connsiteX1340" fmla="*/ 102390 w 1135577"/>
              <a:gd name="connsiteY1340" fmla="*/ 84406 h 1074073"/>
              <a:gd name="connsiteX1341" fmla="*/ 102872 w 1135577"/>
              <a:gd name="connsiteY1341" fmla="*/ 84912 h 1074073"/>
              <a:gd name="connsiteX1342" fmla="*/ 104445 w 1135577"/>
              <a:gd name="connsiteY1342" fmla="*/ 86565 h 1074073"/>
              <a:gd name="connsiteX1343" fmla="*/ 104812 w 1135577"/>
              <a:gd name="connsiteY1343" fmla="*/ 86947 h 1074073"/>
              <a:gd name="connsiteX1344" fmla="*/ 104938 w 1135577"/>
              <a:gd name="connsiteY1344" fmla="*/ 87081 h 1074073"/>
              <a:gd name="connsiteX1345" fmla="*/ 105703 w 1135577"/>
              <a:gd name="connsiteY1345" fmla="*/ 88633 h 1074073"/>
              <a:gd name="connsiteX1346" fmla="*/ 107968 w 1135577"/>
              <a:gd name="connsiteY1346" fmla="*/ 93230 h 1074073"/>
              <a:gd name="connsiteX1347" fmla="*/ 109227 w 1135577"/>
              <a:gd name="connsiteY1347" fmla="*/ 94871 h 1074073"/>
              <a:gd name="connsiteX1348" fmla="*/ 109828 w 1135577"/>
              <a:gd name="connsiteY1348" fmla="*/ 95654 h 1074073"/>
              <a:gd name="connsiteX1349" fmla="*/ 114488 w 1135577"/>
              <a:gd name="connsiteY1349" fmla="*/ 100198 h 1074073"/>
              <a:gd name="connsiteX1350" fmla="*/ 116030 w 1135577"/>
              <a:gd name="connsiteY1350" fmla="*/ 102761 h 1074073"/>
              <a:gd name="connsiteX1351" fmla="*/ 116470 w 1135577"/>
              <a:gd name="connsiteY1351" fmla="*/ 103492 h 1074073"/>
              <a:gd name="connsiteX1352" fmla="*/ 118382 w 1135577"/>
              <a:gd name="connsiteY1352" fmla="*/ 105450 h 1074073"/>
              <a:gd name="connsiteX1353" fmla="*/ 119266 w 1135577"/>
              <a:gd name="connsiteY1353" fmla="*/ 106355 h 1074073"/>
              <a:gd name="connsiteX1354" fmla="*/ 121757 w 1135577"/>
              <a:gd name="connsiteY1354" fmla="*/ 107723 h 1074073"/>
              <a:gd name="connsiteX1355" fmla="*/ 125866 w 1135577"/>
              <a:gd name="connsiteY1355" fmla="*/ 109981 h 1074073"/>
              <a:gd name="connsiteX1356" fmla="*/ 126732 w 1135577"/>
              <a:gd name="connsiteY1356" fmla="*/ 111164 h 1074073"/>
              <a:gd name="connsiteX1357" fmla="*/ 126781 w 1135577"/>
              <a:gd name="connsiteY1357" fmla="*/ 111370 h 1074073"/>
              <a:gd name="connsiteX1358" fmla="*/ 127766 w 1135577"/>
              <a:gd name="connsiteY1358" fmla="*/ 115665 h 1074073"/>
              <a:gd name="connsiteX1359" fmla="*/ 127445 w 1135577"/>
              <a:gd name="connsiteY1359" fmla="*/ 118167 h 1074073"/>
              <a:gd name="connsiteX1360" fmla="*/ 129353 w 1135577"/>
              <a:gd name="connsiteY1360" fmla="*/ 123008 h 1074073"/>
              <a:gd name="connsiteX1361" fmla="*/ 129155 w 1135577"/>
              <a:gd name="connsiteY1361" fmla="*/ 125051 h 1074073"/>
              <a:gd name="connsiteX1362" fmla="*/ 130141 w 1135577"/>
              <a:gd name="connsiteY1362" fmla="*/ 126586 h 1074073"/>
              <a:gd name="connsiteX1363" fmla="*/ 132189 w 1135577"/>
              <a:gd name="connsiteY1363" fmla="*/ 129775 h 1074073"/>
              <a:gd name="connsiteX1364" fmla="*/ 132741 w 1135577"/>
              <a:gd name="connsiteY1364" fmla="*/ 131511 h 1074073"/>
              <a:gd name="connsiteX1365" fmla="*/ 132092 w 1135577"/>
              <a:gd name="connsiteY1365" fmla="*/ 136029 h 1074073"/>
              <a:gd name="connsiteX1366" fmla="*/ 131615 w 1135577"/>
              <a:gd name="connsiteY1366" fmla="*/ 136897 h 1074073"/>
              <a:gd name="connsiteX1367" fmla="*/ 129445 w 1135577"/>
              <a:gd name="connsiteY1367" fmla="*/ 140846 h 1074073"/>
              <a:gd name="connsiteX1368" fmla="*/ 128931 w 1135577"/>
              <a:gd name="connsiteY1368" fmla="*/ 143197 h 1074073"/>
              <a:gd name="connsiteX1369" fmla="*/ 129226 w 1135577"/>
              <a:gd name="connsiteY1369" fmla="*/ 145277 h 1074073"/>
              <a:gd name="connsiteX1370" fmla="*/ 129329 w 1135577"/>
              <a:gd name="connsiteY1370" fmla="*/ 146000 h 1074073"/>
              <a:gd name="connsiteX1371" fmla="*/ 129635 w 1135577"/>
              <a:gd name="connsiteY1371" fmla="*/ 148170 h 1074073"/>
              <a:gd name="connsiteX1372" fmla="*/ 129834 w 1135577"/>
              <a:gd name="connsiteY1372" fmla="*/ 149581 h 1074073"/>
              <a:gd name="connsiteX1373" fmla="*/ 130259 w 1135577"/>
              <a:gd name="connsiteY1373" fmla="*/ 151626 h 1074073"/>
              <a:gd name="connsiteX1374" fmla="*/ 132475 w 1135577"/>
              <a:gd name="connsiteY1374" fmla="*/ 157398 h 1074073"/>
              <a:gd name="connsiteX1375" fmla="*/ 137966 w 1135577"/>
              <a:gd name="connsiteY1375" fmla="*/ 168823 h 1074073"/>
              <a:gd name="connsiteX1376" fmla="*/ 138013 w 1135577"/>
              <a:gd name="connsiteY1376" fmla="*/ 169456 h 1074073"/>
              <a:gd name="connsiteX1377" fmla="*/ 138373 w 1135577"/>
              <a:gd name="connsiteY1377" fmla="*/ 174152 h 1074073"/>
              <a:gd name="connsiteX1378" fmla="*/ 139365 w 1135577"/>
              <a:gd name="connsiteY1378" fmla="*/ 175149 h 1074073"/>
              <a:gd name="connsiteX1379" fmla="*/ 141017 w 1135577"/>
              <a:gd name="connsiteY1379" fmla="*/ 181103 h 1074073"/>
              <a:gd name="connsiteX1380" fmla="*/ 140999 w 1135577"/>
              <a:gd name="connsiteY1380" fmla="*/ 181314 h 1074073"/>
              <a:gd name="connsiteX1381" fmla="*/ 140883 w 1135577"/>
              <a:gd name="connsiteY1381" fmla="*/ 182712 h 1074073"/>
              <a:gd name="connsiteX1382" fmla="*/ 139681 w 1135577"/>
              <a:gd name="connsiteY1382" fmla="*/ 185616 h 1074073"/>
              <a:gd name="connsiteX1383" fmla="*/ 138047 w 1135577"/>
              <a:gd name="connsiteY1383" fmla="*/ 187776 h 1074073"/>
              <a:gd name="connsiteX1384" fmla="*/ 137640 w 1135577"/>
              <a:gd name="connsiteY1384" fmla="*/ 189408 h 1074073"/>
              <a:gd name="connsiteX1385" fmla="*/ 137601 w 1135577"/>
              <a:gd name="connsiteY1385" fmla="*/ 189570 h 1074073"/>
              <a:gd name="connsiteX1386" fmla="*/ 137365 w 1135577"/>
              <a:gd name="connsiteY1386" fmla="*/ 189867 h 1074073"/>
              <a:gd name="connsiteX1387" fmla="*/ 136532 w 1135577"/>
              <a:gd name="connsiteY1387" fmla="*/ 190925 h 1074073"/>
              <a:gd name="connsiteX1388" fmla="*/ 136401 w 1135577"/>
              <a:gd name="connsiteY1388" fmla="*/ 192101 h 1074073"/>
              <a:gd name="connsiteX1389" fmla="*/ 136605 w 1135577"/>
              <a:gd name="connsiteY1389" fmla="*/ 192719 h 1074073"/>
              <a:gd name="connsiteX1390" fmla="*/ 138057 w 1135577"/>
              <a:gd name="connsiteY1390" fmla="*/ 197127 h 1074073"/>
              <a:gd name="connsiteX1391" fmla="*/ 135797 w 1135577"/>
              <a:gd name="connsiteY1391" fmla="*/ 199778 h 1074073"/>
              <a:gd name="connsiteX1392" fmla="*/ 135416 w 1135577"/>
              <a:gd name="connsiteY1392" fmla="*/ 201076 h 1074073"/>
              <a:gd name="connsiteX1393" fmla="*/ 136149 w 1135577"/>
              <a:gd name="connsiteY1393" fmla="*/ 203990 h 1074073"/>
              <a:gd name="connsiteX1394" fmla="*/ 135009 w 1135577"/>
              <a:gd name="connsiteY1394" fmla="*/ 207020 h 1074073"/>
              <a:gd name="connsiteX1395" fmla="*/ 134499 w 1135577"/>
              <a:gd name="connsiteY1395" fmla="*/ 207440 h 1074073"/>
              <a:gd name="connsiteX1396" fmla="*/ 133819 w 1135577"/>
              <a:gd name="connsiteY1396" fmla="*/ 208004 h 1074073"/>
              <a:gd name="connsiteX1397" fmla="*/ 135062 w 1135577"/>
              <a:gd name="connsiteY1397" fmla="*/ 208905 h 1074073"/>
              <a:gd name="connsiteX1398" fmla="*/ 137047 w 1135577"/>
              <a:gd name="connsiteY1398" fmla="*/ 209670 h 1074073"/>
              <a:gd name="connsiteX1399" fmla="*/ 137586 w 1135577"/>
              <a:gd name="connsiteY1399" fmla="*/ 210823 h 1074073"/>
              <a:gd name="connsiteX1400" fmla="*/ 137500 w 1135577"/>
              <a:gd name="connsiteY1400" fmla="*/ 212576 h 1074073"/>
              <a:gd name="connsiteX1401" fmla="*/ 137079 w 1135577"/>
              <a:gd name="connsiteY1401" fmla="*/ 213516 h 1074073"/>
              <a:gd name="connsiteX1402" fmla="*/ 137895 w 1135577"/>
              <a:gd name="connsiteY1402" fmla="*/ 214335 h 1074073"/>
              <a:gd name="connsiteX1403" fmla="*/ 140417 w 1135577"/>
              <a:gd name="connsiteY1403" fmla="*/ 216726 h 1074073"/>
              <a:gd name="connsiteX1404" fmla="*/ 141437 w 1135577"/>
              <a:gd name="connsiteY1404" fmla="*/ 217749 h 1074073"/>
              <a:gd name="connsiteX1405" fmla="*/ 142734 w 1135577"/>
              <a:gd name="connsiteY1405" fmla="*/ 218843 h 1074073"/>
              <a:gd name="connsiteX1406" fmla="*/ 144230 w 1135577"/>
              <a:gd name="connsiteY1406" fmla="*/ 220480 h 1074073"/>
              <a:gd name="connsiteX1407" fmla="*/ 145798 w 1135577"/>
              <a:gd name="connsiteY1407" fmla="*/ 221847 h 1074073"/>
              <a:gd name="connsiteX1408" fmla="*/ 146547 w 1135577"/>
              <a:gd name="connsiteY1408" fmla="*/ 222463 h 1074073"/>
              <a:gd name="connsiteX1409" fmla="*/ 147230 w 1135577"/>
              <a:gd name="connsiteY1409" fmla="*/ 222944 h 1074073"/>
              <a:gd name="connsiteX1410" fmla="*/ 148607 w 1135577"/>
              <a:gd name="connsiteY1410" fmla="*/ 222691 h 1074073"/>
              <a:gd name="connsiteX1411" fmla="*/ 149783 w 1135577"/>
              <a:gd name="connsiteY1411" fmla="*/ 222097 h 1074073"/>
              <a:gd name="connsiteX1412" fmla="*/ 151235 w 1135577"/>
              <a:gd name="connsiteY1412" fmla="*/ 221101 h 1074073"/>
              <a:gd name="connsiteX1413" fmla="*/ 152137 w 1135577"/>
              <a:gd name="connsiteY1413" fmla="*/ 220235 h 1074073"/>
              <a:gd name="connsiteX1414" fmla="*/ 153172 w 1135577"/>
              <a:gd name="connsiteY1414" fmla="*/ 219842 h 1074073"/>
              <a:gd name="connsiteX1415" fmla="*/ 154148 w 1135577"/>
              <a:gd name="connsiteY1415" fmla="*/ 218438 h 1074073"/>
              <a:gd name="connsiteX1416" fmla="*/ 155182 w 1135577"/>
              <a:gd name="connsiteY1416" fmla="*/ 218246 h 1074073"/>
              <a:gd name="connsiteX1417" fmla="*/ 155929 w 1135577"/>
              <a:gd name="connsiteY1417" fmla="*/ 219200 h 1074073"/>
              <a:gd name="connsiteX1418" fmla="*/ 157775 w 1135577"/>
              <a:gd name="connsiteY1418" fmla="*/ 220166 h 1074073"/>
              <a:gd name="connsiteX1419" fmla="*/ 158874 w 1135577"/>
              <a:gd name="connsiteY1419" fmla="*/ 220179 h 1074073"/>
              <a:gd name="connsiteX1420" fmla="*/ 160035 w 1135577"/>
              <a:gd name="connsiteY1420" fmla="*/ 221002 h 1074073"/>
              <a:gd name="connsiteX1421" fmla="*/ 161598 w 1135577"/>
              <a:gd name="connsiteY1421" fmla="*/ 222910 h 1074073"/>
              <a:gd name="connsiteX1422" fmla="*/ 161933 w 1135577"/>
              <a:gd name="connsiteY1422" fmla="*/ 223722 h 1074073"/>
              <a:gd name="connsiteX1423" fmla="*/ 162610 w 1135577"/>
              <a:gd name="connsiteY1423" fmla="*/ 224877 h 1074073"/>
              <a:gd name="connsiteX1424" fmla="*/ 163153 w 1135577"/>
              <a:gd name="connsiteY1424" fmla="*/ 225626 h 1074073"/>
              <a:gd name="connsiteX1425" fmla="*/ 163621 w 1135577"/>
              <a:gd name="connsiteY1425" fmla="*/ 226913 h 1074073"/>
              <a:gd name="connsiteX1426" fmla="*/ 164917 w 1135577"/>
              <a:gd name="connsiteY1426" fmla="*/ 228008 h 1074073"/>
              <a:gd name="connsiteX1427" fmla="*/ 166489 w 1135577"/>
              <a:gd name="connsiteY1427" fmla="*/ 228903 h 1074073"/>
              <a:gd name="connsiteX1428" fmla="*/ 168139 w 1135577"/>
              <a:gd name="connsiteY1428" fmla="*/ 228989 h 1074073"/>
              <a:gd name="connsiteX1429" fmla="*/ 169022 w 1135577"/>
              <a:gd name="connsiteY1429" fmla="*/ 230013 h 1074073"/>
              <a:gd name="connsiteX1430" fmla="*/ 169499 w 1135577"/>
              <a:gd name="connsiteY1430" fmla="*/ 230490 h 1074073"/>
              <a:gd name="connsiteX1431" fmla="*/ 170666 w 1135577"/>
              <a:gd name="connsiteY1431" fmla="*/ 230570 h 1074073"/>
              <a:gd name="connsiteX1432" fmla="*/ 171903 w 1135577"/>
              <a:gd name="connsiteY1432" fmla="*/ 230654 h 1074073"/>
              <a:gd name="connsiteX1433" fmla="*/ 173000 w 1135577"/>
              <a:gd name="connsiteY1433" fmla="*/ 230935 h 1074073"/>
              <a:gd name="connsiteX1434" fmla="*/ 174650 w 1135577"/>
              <a:gd name="connsiteY1434" fmla="*/ 230955 h 1074073"/>
              <a:gd name="connsiteX1435" fmla="*/ 176025 w 1135577"/>
              <a:gd name="connsiteY1435" fmla="*/ 231038 h 1074073"/>
              <a:gd name="connsiteX1436" fmla="*/ 176504 w 1135577"/>
              <a:gd name="connsiteY1436" fmla="*/ 231179 h 1074073"/>
              <a:gd name="connsiteX1437" fmla="*/ 178077 w 1135577"/>
              <a:gd name="connsiteY1437" fmla="*/ 231939 h 1074073"/>
              <a:gd name="connsiteX1438" fmla="*/ 179931 w 1135577"/>
              <a:gd name="connsiteY1438" fmla="*/ 232163 h 1074073"/>
              <a:gd name="connsiteX1439" fmla="*/ 181857 w 1135577"/>
              <a:gd name="connsiteY1439" fmla="*/ 232052 h 1074073"/>
              <a:gd name="connsiteX1440" fmla="*/ 184401 w 1135577"/>
              <a:gd name="connsiteY1440" fmla="*/ 232014 h 1074073"/>
              <a:gd name="connsiteX1441" fmla="*/ 186053 w 1135577"/>
              <a:gd name="connsiteY1441" fmla="*/ 231898 h 1074073"/>
              <a:gd name="connsiteX1442" fmla="*/ 187292 w 1135577"/>
              <a:gd name="connsiteY1442" fmla="*/ 231710 h 1074073"/>
              <a:gd name="connsiteX1443" fmla="*/ 190389 w 1135577"/>
              <a:gd name="connsiteY1443" fmla="*/ 231206 h 1074073"/>
              <a:gd name="connsiteX1444" fmla="*/ 192042 w 1135577"/>
              <a:gd name="connsiteY1444" fmla="*/ 230956 h 1074073"/>
              <a:gd name="connsiteX1445" fmla="*/ 194935 w 1135577"/>
              <a:gd name="connsiteY1445" fmla="*/ 230315 h 1074073"/>
              <a:gd name="connsiteX1446" fmla="*/ 197419 w 1135577"/>
              <a:gd name="connsiteY1446" fmla="*/ 229535 h 1074073"/>
              <a:gd name="connsiteX1447" fmla="*/ 199070 w 1135577"/>
              <a:gd name="connsiteY1447" fmla="*/ 229285 h 1074073"/>
              <a:gd name="connsiteX1448" fmla="*/ 201283 w 1135577"/>
              <a:gd name="connsiteY1448" fmla="*/ 227961 h 1074073"/>
              <a:gd name="connsiteX1449" fmla="*/ 201979 w 1135577"/>
              <a:gd name="connsiteY1449" fmla="*/ 227092 h 1074073"/>
              <a:gd name="connsiteX1450" fmla="*/ 203150 w 1135577"/>
              <a:gd name="connsiteY1450" fmla="*/ 226836 h 1074073"/>
              <a:gd name="connsiteX1451" fmla="*/ 204110 w 1135577"/>
              <a:gd name="connsiteY1451" fmla="*/ 227050 h 1074073"/>
              <a:gd name="connsiteX1452" fmla="*/ 204461 w 1135577"/>
              <a:gd name="connsiteY1452" fmla="*/ 226311 h 1074073"/>
              <a:gd name="connsiteX1453" fmla="*/ 205155 w 1135577"/>
              <a:gd name="connsiteY1453" fmla="*/ 225712 h 1074073"/>
              <a:gd name="connsiteX1454" fmla="*/ 205158 w 1135577"/>
              <a:gd name="connsiteY1454" fmla="*/ 225375 h 1074073"/>
              <a:gd name="connsiteX1455" fmla="*/ 205575 w 1135577"/>
              <a:gd name="connsiteY1455" fmla="*/ 224841 h 1074073"/>
              <a:gd name="connsiteX1456" fmla="*/ 206338 w 1135577"/>
              <a:gd name="connsiteY1456" fmla="*/ 224107 h 1074073"/>
              <a:gd name="connsiteX1457" fmla="*/ 207512 w 1135577"/>
              <a:gd name="connsiteY1457" fmla="*/ 223582 h 1074073"/>
              <a:gd name="connsiteX1458" fmla="*/ 207929 w 1135577"/>
              <a:gd name="connsiteY1458" fmla="*/ 223047 h 1074073"/>
              <a:gd name="connsiteX1459" fmla="*/ 209855 w 1135577"/>
              <a:gd name="connsiteY1459" fmla="*/ 223001 h 1074073"/>
              <a:gd name="connsiteX1460" fmla="*/ 211437 w 1135577"/>
              <a:gd name="connsiteY1460" fmla="*/ 223021 h 1074073"/>
              <a:gd name="connsiteX1461" fmla="*/ 213154 w 1135577"/>
              <a:gd name="connsiteY1461" fmla="*/ 223041 h 1074073"/>
              <a:gd name="connsiteX1462" fmla="*/ 214115 w 1135577"/>
              <a:gd name="connsiteY1462" fmla="*/ 223186 h 1074073"/>
              <a:gd name="connsiteX1463" fmla="*/ 215073 w 1135577"/>
              <a:gd name="connsiteY1463" fmla="*/ 223670 h 1074073"/>
              <a:gd name="connsiteX1464" fmla="*/ 216105 w 1135577"/>
              <a:gd name="connsiteY1464" fmla="*/ 223681 h 1074073"/>
              <a:gd name="connsiteX1465" fmla="*/ 217205 w 1135577"/>
              <a:gd name="connsiteY1465" fmla="*/ 223628 h 1074073"/>
              <a:gd name="connsiteX1466" fmla="*/ 217686 w 1135577"/>
              <a:gd name="connsiteY1466" fmla="*/ 223632 h 1074073"/>
              <a:gd name="connsiteX1467" fmla="*/ 218510 w 1135577"/>
              <a:gd name="connsiteY1467" fmla="*/ 223642 h 1074073"/>
              <a:gd name="connsiteX1468" fmla="*/ 219606 w 1135577"/>
              <a:gd name="connsiteY1468" fmla="*/ 223858 h 1074073"/>
              <a:gd name="connsiteX1469" fmla="*/ 221395 w 1135577"/>
              <a:gd name="connsiteY1469" fmla="*/ 224013 h 1074073"/>
              <a:gd name="connsiteX1470" fmla="*/ 222907 w 1135577"/>
              <a:gd name="connsiteY1470" fmla="*/ 223964 h 1074073"/>
              <a:gd name="connsiteX1471" fmla="*/ 224420 w 1135577"/>
              <a:gd name="connsiteY1471" fmla="*/ 223982 h 1074073"/>
              <a:gd name="connsiteX1472" fmla="*/ 225518 w 1135577"/>
              <a:gd name="connsiteY1472" fmla="*/ 223994 h 1074073"/>
              <a:gd name="connsiteX1473" fmla="*/ 226894 w 1135577"/>
              <a:gd name="connsiteY1473" fmla="*/ 224010 h 1074073"/>
              <a:gd name="connsiteX1474" fmla="*/ 230880 w 1135577"/>
              <a:gd name="connsiteY1474" fmla="*/ 224058 h 1074073"/>
              <a:gd name="connsiteX1475" fmla="*/ 232873 w 1135577"/>
              <a:gd name="connsiteY1475" fmla="*/ 224081 h 1074073"/>
              <a:gd name="connsiteX1476" fmla="*/ 235486 w 1135577"/>
              <a:gd name="connsiteY1476" fmla="*/ 224043 h 1074073"/>
              <a:gd name="connsiteX1477" fmla="*/ 237412 w 1135577"/>
              <a:gd name="connsiteY1477" fmla="*/ 223932 h 1074073"/>
              <a:gd name="connsiteX1478" fmla="*/ 239268 w 1135577"/>
              <a:gd name="connsiteY1478" fmla="*/ 223886 h 1074073"/>
              <a:gd name="connsiteX1479" fmla="*/ 240506 w 1135577"/>
              <a:gd name="connsiteY1479" fmla="*/ 223832 h 1074073"/>
              <a:gd name="connsiteX1480" fmla="*/ 241814 w 1135577"/>
              <a:gd name="connsiteY1480" fmla="*/ 223780 h 1074073"/>
              <a:gd name="connsiteX1481" fmla="*/ 242980 w 1135577"/>
              <a:gd name="connsiteY1481" fmla="*/ 224064 h 1074073"/>
              <a:gd name="connsiteX1482" fmla="*/ 244142 w 1135577"/>
              <a:gd name="connsiteY1482" fmla="*/ 224550 h 1074073"/>
              <a:gd name="connsiteX1483" fmla="*/ 245034 w 1135577"/>
              <a:gd name="connsiteY1483" fmla="*/ 224898 h 1074073"/>
              <a:gd name="connsiteX1484" fmla="*/ 246060 w 1135577"/>
              <a:gd name="connsiteY1484" fmla="*/ 225382 h 1074073"/>
              <a:gd name="connsiteX1485" fmla="*/ 247434 w 1135577"/>
              <a:gd name="connsiteY1485" fmla="*/ 225398 h 1074073"/>
              <a:gd name="connsiteX1486" fmla="*/ 249496 w 1135577"/>
              <a:gd name="connsiteY1486" fmla="*/ 225490 h 1074073"/>
              <a:gd name="connsiteX1487" fmla="*/ 250801 w 1135577"/>
              <a:gd name="connsiteY1487" fmla="*/ 225707 h 1074073"/>
              <a:gd name="connsiteX1488" fmla="*/ 251687 w 1135577"/>
              <a:gd name="connsiteY1488" fmla="*/ 226393 h 1074073"/>
              <a:gd name="connsiteX1489" fmla="*/ 252083 w 1135577"/>
              <a:gd name="connsiteY1489" fmla="*/ 228217 h 1074073"/>
              <a:gd name="connsiteX1490" fmla="*/ 252073 w 1135577"/>
              <a:gd name="connsiteY1490" fmla="*/ 229163 h 1074073"/>
              <a:gd name="connsiteX1491" fmla="*/ 252202 w 1135577"/>
              <a:gd name="connsiteY1491" fmla="*/ 230040 h 1074073"/>
              <a:gd name="connsiteX1492" fmla="*/ 251711 w 1135577"/>
              <a:gd name="connsiteY1492" fmla="*/ 230979 h 1074073"/>
              <a:gd name="connsiteX1493" fmla="*/ 250665 w 1135577"/>
              <a:gd name="connsiteY1493" fmla="*/ 232519 h 1074073"/>
              <a:gd name="connsiteX1494" fmla="*/ 249216 w 1135577"/>
              <a:gd name="connsiteY1494" fmla="*/ 233110 h 1074073"/>
              <a:gd name="connsiteX1495" fmla="*/ 247761 w 1135577"/>
              <a:gd name="connsiteY1495" fmla="*/ 234240 h 1074073"/>
              <a:gd name="connsiteX1496" fmla="*/ 247133 w 1135577"/>
              <a:gd name="connsiteY1496" fmla="*/ 235176 h 1074073"/>
              <a:gd name="connsiteX1497" fmla="*/ 246510 w 1135577"/>
              <a:gd name="connsiteY1497" fmla="*/ 235641 h 1074073"/>
              <a:gd name="connsiteX1498" fmla="*/ 243753 w 1135577"/>
              <a:gd name="connsiteY1498" fmla="*/ 236417 h 1074073"/>
              <a:gd name="connsiteX1499" fmla="*/ 242789 w 1135577"/>
              <a:gd name="connsiteY1499" fmla="*/ 236677 h 1074073"/>
              <a:gd name="connsiteX1500" fmla="*/ 241072 w 1135577"/>
              <a:gd name="connsiteY1500" fmla="*/ 236455 h 1074073"/>
              <a:gd name="connsiteX1501" fmla="*/ 239768 w 1135577"/>
              <a:gd name="connsiteY1501" fmla="*/ 236236 h 1074073"/>
              <a:gd name="connsiteX1502" fmla="*/ 238457 w 1135577"/>
              <a:gd name="connsiteY1502" fmla="*/ 236694 h 1074073"/>
              <a:gd name="connsiteX1503" fmla="*/ 237151 w 1135577"/>
              <a:gd name="connsiteY1503" fmla="*/ 236813 h 1074073"/>
              <a:gd name="connsiteX1504" fmla="*/ 235697 w 1135577"/>
              <a:gd name="connsiteY1504" fmla="*/ 237807 h 1074073"/>
              <a:gd name="connsiteX1505" fmla="*/ 234731 w 1135577"/>
              <a:gd name="connsiteY1505" fmla="*/ 238134 h 1074073"/>
              <a:gd name="connsiteX1506" fmla="*/ 233424 w 1135577"/>
              <a:gd name="connsiteY1506" fmla="*/ 238254 h 1074073"/>
              <a:gd name="connsiteX1507" fmla="*/ 232733 w 1135577"/>
              <a:gd name="connsiteY1507" fmla="*/ 238582 h 1074073"/>
              <a:gd name="connsiteX1508" fmla="*/ 231972 w 1135577"/>
              <a:gd name="connsiteY1508" fmla="*/ 239047 h 1074073"/>
              <a:gd name="connsiteX1509" fmla="*/ 231006 w 1135577"/>
              <a:gd name="connsiteY1509" fmla="*/ 239439 h 1074073"/>
              <a:gd name="connsiteX1510" fmla="*/ 229636 w 1135577"/>
              <a:gd name="connsiteY1510" fmla="*/ 240646 h 1074073"/>
              <a:gd name="connsiteX1511" fmla="*/ 228924 w 1135577"/>
              <a:gd name="connsiteY1511" fmla="*/ 241439 h 1074073"/>
              <a:gd name="connsiteX1512" fmla="*/ 228913 w 1135577"/>
              <a:gd name="connsiteY1512" fmla="*/ 242721 h 1074073"/>
              <a:gd name="connsiteX1513" fmla="*/ 228831 w 1135577"/>
              <a:gd name="connsiteY1513" fmla="*/ 244068 h 1074073"/>
              <a:gd name="connsiteX1514" fmla="*/ 228977 w 1135577"/>
              <a:gd name="connsiteY1514" fmla="*/ 245782 h 1074073"/>
              <a:gd name="connsiteX1515" fmla="*/ 228468 w 1135577"/>
              <a:gd name="connsiteY1515" fmla="*/ 246176 h 1074073"/>
              <a:gd name="connsiteX1516" fmla="*/ 227160 w 1135577"/>
              <a:gd name="connsiteY1516" fmla="*/ 247193 h 1074073"/>
              <a:gd name="connsiteX1517" fmla="*/ 225322 w 1135577"/>
              <a:gd name="connsiteY1517" fmla="*/ 249328 h 1074073"/>
              <a:gd name="connsiteX1518" fmla="*/ 224773 w 1135577"/>
              <a:gd name="connsiteY1518" fmla="*/ 249965 h 1074073"/>
              <a:gd name="connsiteX1519" fmla="*/ 223968 w 1135577"/>
              <a:gd name="connsiteY1519" fmla="*/ 250226 h 1074073"/>
              <a:gd name="connsiteX1520" fmla="*/ 222899 w 1135577"/>
              <a:gd name="connsiteY1520" fmla="*/ 250571 h 1074073"/>
              <a:gd name="connsiteX1521" fmla="*/ 219722 w 1135577"/>
              <a:gd name="connsiteY1521" fmla="*/ 250365 h 1074073"/>
              <a:gd name="connsiteX1522" fmla="*/ 218643 w 1135577"/>
              <a:gd name="connsiteY1522" fmla="*/ 253269 h 1074073"/>
              <a:gd name="connsiteX1523" fmla="*/ 217133 w 1135577"/>
              <a:gd name="connsiteY1523" fmla="*/ 255488 h 1074073"/>
              <a:gd name="connsiteX1524" fmla="*/ 216759 w 1135577"/>
              <a:gd name="connsiteY1524" fmla="*/ 255424 h 1074073"/>
              <a:gd name="connsiteX1525" fmla="*/ 215786 w 1135577"/>
              <a:gd name="connsiteY1525" fmla="*/ 256158 h 1074073"/>
              <a:gd name="connsiteX1526" fmla="*/ 214316 w 1135577"/>
              <a:gd name="connsiteY1526" fmla="*/ 257265 h 1074073"/>
              <a:gd name="connsiteX1527" fmla="*/ 213485 w 1135577"/>
              <a:gd name="connsiteY1527" fmla="*/ 257671 h 1074073"/>
              <a:gd name="connsiteX1528" fmla="*/ 211690 w 1135577"/>
              <a:gd name="connsiteY1528" fmla="*/ 258549 h 1074073"/>
              <a:gd name="connsiteX1529" fmla="*/ 208631 w 1135577"/>
              <a:gd name="connsiteY1529" fmla="*/ 259460 h 1074073"/>
              <a:gd name="connsiteX1530" fmla="*/ 203501 w 1135577"/>
              <a:gd name="connsiteY1530" fmla="*/ 262400 h 1074073"/>
              <a:gd name="connsiteX1531" fmla="*/ 201430 w 1135577"/>
              <a:gd name="connsiteY1531" fmla="*/ 264802 h 1074073"/>
              <a:gd name="connsiteX1532" fmla="*/ 199803 w 1135577"/>
              <a:gd name="connsiteY1532" fmla="*/ 265905 h 1074073"/>
              <a:gd name="connsiteX1533" fmla="*/ 197556 w 1135577"/>
              <a:gd name="connsiteY1533" fmla="*/ 266386 h 1074073"/>
              <a:gd name="connsiteX1534" fmla="*/ 194057 w 1135577"/>
              <a:gd name="connsiteY1534" fmla="*/ 267975 h 1074073"/>
              <a:gd name="connsiteX1535" fmla="*/ 191554 w 1135577"/>
              <a:gd name="connsiteY1535" fmla="*/ 269818 h 1074073"/>
              <a:gd name="connsiteX1536" fmla="*/ 189932 w 1135577"/>
              <a:gd name="connsiteY1536" fmla="*/ 270055 h 1074073"/>
              <a:gd name="connsiteX1537" fmla="*/ 187870 w 1135577"/>
              <a:gd name="connsiteY1537" fmla="*/ 271033 h 1074073"/>
              <a:gd name="connsiteX1538" fmla="*/ 184359 w 1135577"/>
              <a:gd name="connsiteY1538" fmla="*/ 274294 h 1074073"/>
              <a:gd name="connsiteX1539" fmla="*/ 182263 w 1135577"/>
              <a:gd name="connsiteY1539" fmla="*/ 281030 h 1074073"/>
              <a:gd name="connsiteX1540" fmla="*/ 180194 w 1135577"/>
              <a:gd name="connsiteY1540" fmla="*/ 282876 h 1074073"/>
              <a:gd name="connsiteX1541" fmla="*/ 179506 w 1135577"/>
              <a:gd name="connsiteY1541" fmla="*/ 283491 h 1074073"/>
              <a:gd name="connsiteX1542" fmla="*/ 176550 w 1135577"/>
              <a:gd name="connsiteY1542" fmla="*/ 285190 h 1074073"/>
              <a:gd name="connsiteX1543" fmla="*/ 174045 w 1135577"/>
              <a:gd name="connsiteY1543" fmla="*/ 286637 h 1074073"/>
              <a:gd name="connsiteX1544" fmla="*/ 172174 w 1135577"/>
              <a:gd name="connsiteY1544" fmla="*/ 288361 h 1074073"/>
              <a:gd name="connsiteX1545" fmla="*/ 171245 w 1135577"/>
              <a:gd name="connsiteY1545" fmla="*/ 289214 h 1074073"/>
              <a:gd name="connsiteX1546" fmla="*/ 171060 w 1135577"/>
              <a:gd name="connsiteY1546" fmla="*/ 289386 h 1074073"/>
              <a:gd name="connsiteX1547" fmla="*/ 169048 w 1135577"/>
              <a:gd name="connsiteY1547" fmla="*/ 292592 h 1074073"/>
              <a:gd name="connsiteX1548" fmla="*/ 164939 w 1135577"/>
              <a:gd name="connsiteY1548" fmla="*/ 302661 h 1074073"/>
              <a:gd name="connsiteX1549" fmla="*/ 165347 w 1135577"/>
              <a:gd name="connsiteY1549" fmla="*/ 303945 h 1074073"/>
              <a:gd name="connsiteX1550" fmla="*/ 165552 w 1135577"/>
              <a:gd name="connsiteY1550" fmla="*/ 304584 h 1074073"/>
              <a:gd name="connsiteX1551" fmla="*/ 164666 w 1135577"/>
              <a:gd name="connsiteY1551" fmla="*/ 306869 h 1074073"/>
              <a:gd name="connsiteX1552" fmla="*/ 165089 w 1135577"/>
              <a:gd name="connsiteY1552" fmla="*/ 308852 h 1074073"/>
              <a:gd name="connsiteX1553" fmla="*/ 164458 w 1135577"/>
              <a:gd name="connsiteY1553" fmla="*/ 310211 h 1074073"/>
              <a:gd name="connsiteX1554" fmla="*/ 163331 w 1135577"/>
              <a:gd name="connsiteY1554" fmla="*/ 311195 h 1074073"/>
              <a:gd name="connsiteX1555" fmla="*/ 157463 w 1135577"/>
              <a:gd name="connsiteY1555" fmla="*/ 313700 h 1074073"/>
              <a:gd name="connsiteX1556" fmla="*/ 156832 w 1135577"/>
              <a:gd name="connsiteY1556" fmla="*/ 315121 h 1074073"/>
              <a:gd name="connsiteX1557" fmla="*/ 156421 w 1135577"/>
              <a:gd name="connsiteY1557" fmla="*/ 315417 h 1074073"/>
              <a:gd name="connsiteX1558" fmla="*/ 155491 w 1135577"/>
              <a:gd name="connsiteY1558" fmla="*/ 316086 h 1074073"/>
              <a:gd name="connsiteX1559" fmla="*/ 154269 w 1135577"/>
              <a:gd name="connsiteY1559" fmla="*/ 316964 h 1074073"/>
              <a:gd name="connsiteX1560" fmla="*/ 149581 w 1135577"/>
              <a:gd name="connsiteY1560" fmla="*/ 316710 h 1074073"/>
              <a:gd name="connsiteX1561" fmla="*/ 149165 w 1135577"/>
              <a:gd name="connsiteY1561" fmla="*/ 316688 h 1074073"/>
              <a:gd name="connsiteX1562" fmla="*/ 145453 w 1135577"/>
              <a:gd name="connsiteY1562" fmla="*/ 318122 h 1074073"/>
              <a:gd name="connsiteX1563" fmla="*/ 144421 w 1135577"/>
              <a:gd name="connsiteY1563" fmla="*/ 318519 h 1074073"/>
              <a:gd name="connsiteX1564" fmla="*/ 141806 w 1135577"/>
              <a:gd name="connsiteY1564" fmla="*/ 318566 h 1074073"/>
              <a:gd name="connsiteX1565" fmla="*/ 139807 w 1135577"/>
              <a:gd name="connsiteY1565" fmla="*/ 319670 h 1074073"/>
              <a:gd name="connsiteX1566" fmla="*/ 136752 w 1135577"/>
              <a:gd name="connsiteY1566" fmla="*/ 320335 h 1074073"/>
              <a:gd name="connsiteX1567" fmla="*/ 130815 w 1135577"/>
              <a:gd name="connsiteY1567" fmla="*/ 321171 h 1074073"/>
              <a:gd name="connsiteX1568" fmla="*/ 125722 w 1135577"/>
              <a:gd name="connsiteY1568" fmla="*/ 321887 h 1074073"/>
              <a:gd name="connsiteX1569" fmla="*/ 123545 w 1135577"/>
              <a:gd name="connsiteY1569" fmla="*/ 321505 h 1074073"/>
              <a:gd name="connsiteX1570" fmla="*/ 123101 w 1135577"/>
              <a:gd name="connsiteY1570" fmla="*/ 322988 h 1074073"/>
              <a:gd name="connsiteX1571" fmla="*/ 123899 w 1135577"/>
              <a:gd name="connsiteY1571" fmla="*/ 325220 h 1074073"/>
              <a:gd name="connsiteX1572" fmla="*/ 125200 w 1135577"/>
              <a:gd name="connsiteY1572" fmla="*/ 326341 h 1074073"/>
              <a:gd name="connsiteX1573" fmla="*/ 126216 w 1135577"/>
              <a:gd name="connsiteY1573" fmla="*/ 327195 h 1074073"/>
              <a:gd name="connsiteX1574" fmla="*/ 126961 w 1135577"/>
              <a:gd name="connsiteY1574" fmla="*/ 328215 h 1074073"/>
              <a:gd name="connsiteX1575" fmla="*/ 126883 w 1135577"/>
              <a:gd name="connsiteY1575" fmla="*/ 329226 h 1074073"/>
              <a:gd name="connsiteX1576" fmla="*/ 125768 w 1135577"/>
              <a:gd name="connsiteY1576" fmla="*/ 330900 h 1074073"/>
              <a:gd name="connsiteX1577" fmla="*/ 124033 w 1135577"/>
              <a:gd name="connsiteY1577" fmla="*/ 332633 h 1074073"/>
              <a:gd name="connsiteX1578" fmla="*/ 122237 w 1135577"/>
              <a:gd name="connsiteY1578" fmla="*/ 333354 h 1074073"/>
              <a:gd name="connsiteX1579" fmla="*/ 120993 w 1135577"/>
              <a:gd name="connsiteY1579" fmla="*/ 334082 h 1074073"/>
              <a:gd name="connsiteX1580" fmla="*/ 119408 w 1135577"/>
              <a:gd name="connsiteY1580" fmla="*/ 334401 h 1074073"/>
              <a:gd name="connsiteX1581" fmla="*/ 117067 w 1135577"/>
              <a:gd name="connsiteY1581" fmla="*/ 334846 h 1074073"/>
              <a:gd name="connsiteX1582" fmla="*/ 116029 w 1135577"/>
              <a:gd name="connsiteY1582" fmla="*/ 335642 h 1074073"/>
              <a:gd name="connsiteX1583" fmla="*/ 114850 w 1135577"/>
              <a:gd name="connsiteY1583" fmla="*/ 336641 h 1074073"/>
              <a:gd name="connsiteX1584" fmla="*/ 113946 w 1135577"/>
              <a:gd name="connsiteY1584" fmla="*/ 337844 h 1074073"/>
              <a:gd name="connsiteX1585" fmla="*/ 112629 w 1135577"/>
              <a:gd name="connsiteY1585" fmla="*/ 338909 h 1074073"/>
              <a:gd name="connsiteX1586" fmla="*/ 111445 w 1135577"/>
              <a:gd name="connsiteY1586" fmla="*/ 340379 h 1074073"/>
              <a:gd name="connsiteX1587" fmla="*/ 110198 w 1135577"/>
              <a:gd name="connsiteY1587" fmla="*/ 341376 h 1074073"/>
              <a:gd name="connsiteX1588" fmla="*/ 108808 w 1135577"/>
              <a:gd name="connsiteY1588" fmla="*/ 342912 h 1074073"/>
              <a:gd name="connsiteX1589" fmla="*/ 107493 w 1135577"/>
              <a:gd name="connsiteY1589" fmla="*/ 343908 h 1074073"/>
              <a:gd name="connsiteX1590" fmla="*/ 105552 w 1135577"/>
              <a:gd name="connsiteY1590" fmla="*/ 345572 h 1074073"/>
              <a:gd name="connsiteX1591" fmla="*/ 104236 w 1135577"/>
              <a:gd name="connsiteY1591" fmla="*/ 346635 h 1074073"/>
              <a:gd name="connsiteX1592" fmla="*/ 103239 w 1135577"/>
              <a:gd name="connsiteY1592" fmla="*/ 347650 h 1074073"/>
              <a:gd name="connsiteX1593" fmla="*/ 102084 w 1135577"/>
              <a:gd name="connsiteY1593" fmla="*/ 348702 h 1074073"/>
              <a:gd name="connsiteX1594" fmla="*/ 100904 w 1135577"/>
              <a:gd name="connsiteY1594" fmla="*/ 349902 h 1074073"/>
              <a:gd name="connsiteX1595" fmla="*/ 100006 w 1135577"/>
              <a:gd name="connsiteY1595" fmla="*/ 350365 h 1074073"/>
              <a:gd name="connsiteX1596" fmla="*/ 99316 w 1135577"/>
              <a:gd name="connsiteY1596" fmla="*/ 350693 h 1074073"/>
              <a:gd name="connsiteX1597" fmla="*/ 98345 w 1135577"/>
              <a:gd name="connsiteY1597" fmla="*/ 351558 h 1074073"/>
              <a:gd name="connsiteX1598" fmla="*/ 97648 w 1135577"/>
              <a:gd name="connsiteY1598" fmla="*/ 352428 h 1074073"/>
              <a:gd name="connsiteX1599" fmla="*/ 97302 w 1135577"/>
              <a:gd name="connsiteY1599" fmla="*/ 352762 h 1074073"/>
              <a:gd name="connsiteX1600" fmla="*/ 96052 w 1135577"/>
              <a:gd name="connsiteY1600" fmla="*/ 353372 h 1074073"/>
              <a:gd name="connsiteX1601" fmla="*/ 94798 w 1135577"/>
              <a:gd name="connsiteY1601" fmla="*/ 355222 h 1074073"/>
              <a:gd name="connsiteX1602" fmla="*/ 92550 w 1135577"/>
              <a:gd name="connsiteY1602" fmla="*/ 356820 h 1074073"/>
              <a:gd name="connsiteX1603" fmla="*/ 91798 w 1135577"/>
              <a:gd name="connsiteY1603" fmla="*/ 357932 h 1074073"/>
              <a:gd name="connsiteX1604" fmla="*/ 91029 w 1135577"/>
              <a:gd name="connsiteY1604" fmla="*/ 362322 h 1074073"/>
              <a:gd name="connsiteX1605" fmla="*/ 89898 w 1135577"/>
              <a:gd name="connsiteY1605" fmla="*/ 364484 h 1074073"/>
              <a:gd name="connsiteX1606" fmla="*/ 88714 w 1135577"/>
              <a:gd name="connsiteY1606" fmla="*/ 364850 h 1074073"/>
              <a:gd name="connsiteX1607" fmla="*/ 86163 w 1135577"/>
              <a:gd name="connsiteY1607" fmla="*/ 364621 h 1074073"/>
              <a:gd name="connsiteX1608" fmla="*/ 83614 w 1135577"/>
              <a:gd name="connsiteY1608" fmla="*/ 364392 h 1074073"/>
              <a:gd name="connsiteX1609" fmla="*/ 81743 w 1135577"/>
              <a:gd name="connsiteY1609" fmla="*/ 365002 h 1074073"/>
              <a:gd name="connsiteX1610" fmla="*/ 80555 w 1135577"/>
              <a:gd name="connsiteY1610" fmla="*/ 366359 h 1074073"/>
              <a:gd name="connsiteX1611" fmla="*/ 79744 w 1135577"/>
              <a:gd name="connsiteY1611" fmla="*/ 366727 h 1074073"/>
              <a:gd name="connsiteX1612" fmla="*/ 79191 w 1135577"/>
              <a:gd name="connsiteY1612" fmla="*/ 365301 h 1074073"/>
              <a:gd name="connsiteX1613" fmla="*/ 78769 w 1135577"/>
              <a:gd name="connsiteY1613" fmla="*/ 364963 h 1074073"/>
              <a:gd name="connsiteX1614" fmla="*/ 78261 w 1135577"/>
              <a:gd name="connsiteY1614" fmla="*/ 364554 h 1074073"/>
              <a:gd name="connsiteX1615" fmla="*/ 76975 w 1135577"/>
              <a:gd name="connsiteY1615" fmla="*/ 364548 h 1074073"/>
              <a:gd name="connsiteX1616" fmla="*/ 76331 w 1135577"/>
              <a:gd name="connsiteY1616" fmla="*/ 364544 h 1074073"/>
              <a:gd name="connsiteX1617" fmla="*/ 73236 w 1135577"/>
              <a:gd name="connsiteY1617" fmla="*/ 361251 h 1074073"/>
              <a:gd name="connsiteX1618" fmla="*/ 69858 w 1135577"/>
              <a:gd name="connsiteY1618" fmla="*/ 364155 h 1074073"/>
              <a:gd name="connsiteX1619" fmla="*/ 68146 w 1135577"/>
              <a:gd name="connsiteY1619" fmla="*/ 363915 h 1074073"/>
              <a:gd name="connsiteX1620" fmla="*/ 64913 w 1135577"/>
              <a:gd name="connsiteY1620" fmla="*/ 362636 h 1074073"/>
              <a:gd name="connsiteX1621" fmla="*/ 62532 w 1135577"/>
              <a:gd name="connsiteY1621" fmla="*/ 361967 h 1074073"/>
              <a:gd name="connsiteX1622" fmla="*/ 58919 w 1135577"/>
              <a:gd name="connsiteY1622" fmla="*/ 362222 h 1074073"/>
              <a:gd name="connsiteX1623" fmla="*/ 56894 w 1135577"/>
              <a:gd name="connsiteY1623" fmla="*/ 362657 h 1074073"/>
              <a:gd name="connsiteX1624" fmla="*/ 53405 w 1135577"/>
              <a:gd name="connsiteY1624" fmla="*/ 362790 h 1074073"/>
              <a:gd name="connsiteX1625" fmla="*/ 48678 w 1135577"/>
              <a:gd name="connsiteY1625" fmla="*/ 364273 h 1074073"/>
              <a:gd name="connsiteX1626" fmla="*/ 44634 w 1135577"/>
              <a:gd name="connsiteY1626" fmla="*/ 364898 h 1074073"/>
              <a:gd name="connsiteX1627" fmla="*/ 42064 w 1135577"/>
              <a:gd name="connsiteY1627" fmla="*/ 364781 h 1074073"/>
              <a:gd name="connsiteX1628" fmla="*/ 38270 w 1135577"/>
              <a:gd name="connsiteY1628" fmla="*/ 364669 h 1074073"/>
              <a:gd name="connsiteX1629" fmla="*/ 35636 w 1135577"/>
              <a:gd name="connsiteY1629" fmla="*/ 364860 h 1074073"/>
              <a:gd name="connsiteX1630" fmla="*/ 33301 w 1135577"/>
              <a:gd name="connsiteY1630" fmla="*/ 365848 h 1074073"/>
              <a:gd name="connsiteX1631" fmla="*/ 31148 w 1135577"/>
              <a:gd name="connsiteY1631" fmla="*/ 367139 h 1074073"/>
              <a:gd name="connsiteX1632" fmla="*/ 29370 w 1135577"/>
              <a:gd name="connsiteY1632" fmla="*/ 367574 h 1074073"/>
              <a:gd name="connsiteX1633" fmla="*/ 24139 w 1135577"/>
              <a:gd name="connsiteY1633" fmla="*/ 363725 h 1074073"/>
              <a:gd name="connsiteX1634" fmla="*/ 15262 w 1135577"/>
              <a:gd name="connsiteY1634" fmla="*/ 384398 h 1074073"/>
              <a:gd name="connsiteX1635" fmla="*/ 13868 w 1135577"/>
              <a:gd name="connsiteY1635" fmla="*/ 392651 h 1074073"/>
              <a:gd name="connsiteX1636" fmla="*/ 14062 w 1135577"/>
              <a:gd name="connsiteY1636" fmla="*/ 398025 h 1074073"/>
              <a:gd name="connsiteX1637" fmla="*/ 14383 w 1135577"/>
              <a:gd name="connsiteY1637" fmla="*/ 404584 h 1074073"/>
              <a:gd name="connsiteX1638" fmla="*/ 12757 w 1135577"/>
              <a:gd name="connsiteY1638" fmla="*/ 406619 h 1074073"/>
              <a:gd name="connsiteX1639" fmla="*/ 11129 w 1135577"/>
              <a:gd name="connsiteY1639" fmla="*/ 409955 h 1074073"/>
              <a:gd name="connsiteX1640" fmla="*/ 10436 w 1135577"/>
              <a:gd name="connsiteY1640" fmla="*/ 412305 h 1074073"/>
              <a:gd name="connsiteX1641" fmla="*/ 10730 w 1135577"/>
              <a:gd name="connsiteY1641" fmla="*/ 416762 h 1074073"/>
              <a:gd name="connsiteX1642" fmla="*/ 11346 w 1135577"/>
              <a:gd name="connsiteY1642" fmla="*/ 418186 h 1074073"/>
              <a:gd name="connsiteX1643" fmla="*/ 13204 w 1135577"/>
              <a:gd name="connsiteY1643" fmla="*/ 420113 h 1074073"/>
              <a:gd name="connsiteX1644" fmla="*/ 13138 w 1135577"/>
              <a:gd name="connsiteY1644" fmla="*/ 420979 h 1074073"/>
              <a:gd name="connsiteX1645" fmla="*/ 10573 w 1135577"/>
              <a:gd name="connsiteY1645" fmla="*/ 424930 h 1074073"/>
              <a:gd name="connsiteX1646" fmla="*/ 6876 w 1135577"/>
              <a:gd name="connsiteY1646" fmla="*/ 427062 h 1074073"/>
              <a:gd name="connsiteX1647" fmla="*/ 4994 w 1135577"/>
              <a:gd name="connsiteY1647" fmla="*/ 428164 h 1074073"/>
              <a:gd name="connsiteX1648" fmla="*/ 4606 w 1135577"/>
              <a:gd name="connsiteY1648" fmla="*/ 428586 h 1074073"/>
              <a:gd name="connsiteX1649" fmla="*/ 3707 w 1135577"/>
              <a:gd name="connsiteY1649" fmla="*/ 429562 h 1074073"/>
              <a:gd name="connsiteX1650" fmla="*/ 3154 w 1135577"/>
              <a:gd name="connsiteY1650" fmla="*/ 430164 h 1074073"/>
              <a:gd name="connsiteX1651" fmla="*/ 2464 w 1135577"/>
              <a:gd name="connsiteY1651" fmla="*/ 432078 h 1074073"/>
              <a:gd name="connsiteX1652" fmla="*/ 2015 w 1135577"/>
              <a:gd name="connsiteY1652" fmla="*/ 435914 h 1074073"/>
              <a:gd name="connsiteX1653" fmla="*/ 180 w 1135577"/>
              <a:gd name="connsiteY1653" fmla="*/ 444446 h 1074073"/>
              <a:gd name="connsiteX1654" fmla="*/ 602 w 1135577"/>
              <a:gd name="connsiteY1654" fmla="*/ 448161 h 1074073"/>
              <a:gd name="connsiteX1655" fmla="*/ 1123 w 1135577"/>
              <a:gd name="connsiteY1655" fmla="*/ 449770 h 1074073"/>
              <a:gd name="connsiteX1656" fmla="*/ 1647 w 1135577"/>
              <a:gd name="connsiteY1656" fmla="*/ 451383 h 1074073"/>
              <a:gd name="connsiteX1657" fmla="*/ 2198 w 1135577"/>
              <a:gd name="connsiteY1657" fmla="*/ 452439 h 1074073"/>
              <a:gd name="connsiteX1658" fmla="*/ 2943 w 1135577"/>
              <a:gd name="connsiteY1658" fmla="*/ 453861 h 1074073"/>
              <a:gd name="connsiteX1659" fmla="*/ 3866 w 1135577"/>
              <a:gd name="connsiteY1659" fmla="*/ 454830 h 1074073"/>
              <a:gd name="connsiteX1660" fmla="*/ 4304 w 1135577"/>
              <a:gd name="connsiteY1660" fmla="*/ 455289 h 1074073"/>
              <a:gd name="connsiteX1661" fmla="*/ 7072 w 1135577"/>
              <a:gd name="connsiteY1661" fmla="*/ 456916 h 1074073"/>
              <a:gd name="connsiteX1662" fmla="*/ 7592 w 1135577"/>
              <a:gd name="connsiteY1662" fmla="*/ 457220 h 1074073"/>
              <a:gd name="connsiteX1663" fmla="*/ 7778 w 1135577"/>
              <a:gd name="connsiteY1663" fmla="*/ 457614 h 1074073"/>
              <a:gd name="connsiteX1664" fmla="*/ 8269 w 1135577"/>
              <a:gd name="connsiteY1664" fmla="*/ 458646 h 1074073"/>
              <a:gd name="connsiteX1665" fmla="*/ 8076 w 1135577"/>
              <a:gd name="connsiteY1665" fmla="*/ 459120 h 1074073"/>
              <a:gd name="connsiteX1666" fmla="*/ 8019 w 1135577"/>
              <a:gd name="connsiteY1666" fmla="*/ 459262 h 1074073"/>
              <a:gd name="connsiteX1667" fmla="*/ 8877 w 1135577"/>
              <a:gd name="connsiteY1667" fmla="*/ 461556 h 1074073"/>
              <a:gd name="connsiteX1668" fmla="*/ 9618 w 1135577"/>
              <a:gd name="connsiteY1668" fmla="*/ 463538 h 1074073"/>
              <a:gd name="connsiteX1669" fmla="*/ 11438 w 1135577"/>
              <a:gd name="connsiteY1669" fmla="*/ 475301 h 1074073"/>
              <a:gd name="connsiteX1670" fmla="*/ 13519 w 1135577"/>
              <a:gd name="connsiteY1670" fmla="*/ 483166 h 1074073"/>
              <a:gd name="connsiteX1671" fmla="*/ 13881 w 1135577"/>
              <a:gd name="connsiteY1671" fmla="*/ 486384 h 1074073"/>
              <a:gd name="connsiteX1672" fmla="*/ 13621 w 1135577"/>
              <a:gd name="connsiteY1672" fmla="*/ 489229 h 1074073"/>
              <a:gd name="connsiteX1673" fmla="*/ 14358 w 1135577"/>
              <a:gd name="connsiteY1673" fmla="*/ 491790 h 1074073"/>
              <a:gd name="connsiteX1674" fmla="*/ 16687 w 1135577"/>
              <a:gd name="connsiteY1674" fmla="*/ 499882 h 1074073"/>
              <a:gd name="connsiteX1675" fmla="*/ 16693 w 1135577"/>
              <a:gd name="connsiteY1675" fmla="*/ 500038 h 1074073"/>
              <a:gd name="connsiteX1676" fmla="*/ 16857 w 1135577"/>
              <a:gd name="connsiteY1676" fmla="*/ 503780 h 1074073"/>
              <a:gd name="connsiteX1677" fmla="*/ 16695 w 1135577"/>
              <a:gd name="connsiteY1677" fmla="*/ 505064 h 1074073"/>
              <a:gd name="connsiteX1678" fmla="*/ 16472 w 1135577"/>
              <a:gd name="connsiteY1678" fmla="*/ 506810 h 1074073"/>
              <a:gd name="connsiteX1679" fmla="*/ 14276 w 1135577"/>
              <a:gd name="connsiteY1679" fmla="*/ 512803 h 1074073"/>
              <a:gd name="connsiteX1680" fmla="*/ 13145 w 1135577"/>
              <a:gd name="connsiteY1680" fmla="*/ 516806 h 1074073"/>
              <a:gd name="connsiteX1681" fmla="*/ 12198 w 1135577"/>
              <a:gd name="connsiteY1681" fmla="*/ 520156 h 1074073"/>
              <a:gd name="connsiteX1682" fmla="*/ 12128 w 1135577"/>
              <a:gd name="connsiteY1682" fmla="*/ 522444 h 1074073"/>
              <a:gd name="connsiteX1683" fmla="*/ 12949 w 1135577"/>
              <a:gd name="connsiteY1683" fmla="*/ 524630 h 1074073"/>
              <a:gd name="connsiteX1684" fmla="*/ 14525 w 1135577"/>
              <a:gd name="connsiteY1684" fmla="*/ 528826 h 1074073"/>
              <a:gd name="connsiteX1685" fmla="*/ 16539 w 1135577"/>
              <a:gd name="connsiteY1685" fmla="*/ 537616 h 1074073"/>
              <a:gd name="connsiteX1686" fmla="*/ 15864 w 1135577"/>
              <a:gd name="connsiteY1686" fmla="*/ 539567 h 1074073"/>
              <a:gd name="connsiteX1687" fmla="*/ 14656 w 1135577"/>
              <a:gd name="connsiteY1687" fmla="*/ 543053 h 1074073"/>
              <a:gd name="connsiteX1688" fmla="*/ 14113 w 1135577"/>
              <a:gd name="connsiteY1688" fmla="*/ 547250 h 1074073"/>
              <a:gd name="connsiteX1689" fmla="*/ 14080 w 1135577"/>
              <a:gd name="connsiteY1689" fmla="*/ 547503 h 1074073"/>
              <a:gd name="connsiteX1690" fmla="*/ 14154 w 1135577"/>
              <a:gd name="connsiteY1690" fmla="*/ 548131 h 1074073"/>
              <a:gd name="connsiteX1691" fmla="*/ 14381 w 1135577"/>
              <a:gd name="connsiteY1691" fmla="*/ 550041 h 1074073"/>
              <a:gd name="connsiteX1692" fmla="*/ 13379 w 1135577"/>
              <a:gd name="connsiteY1692" fmla="*/ 552201 h 1074073"/>
              <a:gd name="connsiteX1693" fmla="*/ 11261 w 1135577"/>
              <a:gd name="connsiteY1693" fmla="*/ 553989 h 1074073"/>
              <a:gd name="connsiteX1694" fmla="*/ 10285 w 1135577"/>
              <a:gd name="connsiteY1694" fmla="*/ 556374 h 1074073"/>
              <a:gd name="connsiteX1695" fmla="*/ 10166 w 1135577"/>
              <a:gd name="connsiteY1695" fmla="*/ 556667 h 1074073"/>
              <a:gd name="connsiteX1696" fmla="*/ 9695 w 1135577"/>
              <a:gd name="connsiteY1696" fmla="*/ 557818 h 1074073"/>
              <a:gd name="connsiteX1697" fmla="*/ 9245 w 1135577"/>
              <a:gd name="connsiteY1697" fmla="*/ 558335 h 1074073"/>
              <a:gd name="connsiteX1698" fmla="*/ 7764 w 1135577"/>
              <a:gd name="connsiteY1698" fmla="*/ 560037 h 1074073"/>
              <a:gd name="connsiteX1699" fmla="*/ 7635 w 1135577"/>
              <a:gd name="connsiteY1699" fmla="*/ 561026 h 1074073"/>
              <a:gd name="connsiteX1700" fmla="*/ 8768 w 1135577"/>
              <a:gd name="connsiteY1700" fmla="*/ 564535 h 1074073"/>
              <a:gd name="connsiteX1701" fmla="*/ 9353 w 1135577"/>
              <a:gd name="connsiteY1701" fmla="*/ 566350 h 1074073"/>
              <a:gd name="connsiteX1702" fmla="*/ 13608 w 1135577"/>
              <a:gd name="connsiteY1702" fmla="*/ 573355 h 1074073"/>
              <a:gd name="connsiteX1703" fmla="*/ 13920 w 1135577"/>
              <a:gd name="connsiteY1703" fmla="*/ 574257 h 1074073"/>
              <a:gd name="connsiteX1704" fmla="*/ 11884 w 1135577"/>
              <a:gd name="connsiteY1704" fmla="*/ 576337 h 1074073"/>
              <a:gd name="connsiteX1705" fmla="*/ 12319 w 1135577"/>
              <a:gd name="connsiteY1705" fmla="*/ 577511 h 1074073"/>
              <a:gd name="connsiteX1706" fmla="*/ 11639 w 1135577"/>
              <a:gd name="connsiteY1706" fmla="*/ 579305 h 1074073"/>
              <a:gd name="connsiteX1707" fmla="*/ 12174 w 1135577"/>
              <a:gd name="connsiteY1707" fmla="*/ 580581 h 1074073"/>
              <a:gd name="connsiteX1708" fmla="*/ 13194 w 1135577"/>
              <a:gd name="connsiteY1708" fmla="*/ 583015 h 1074073"/>
              <a:gd name="connsiteX1709" fmla="*/ 13194 w 1135577"/>
              <a:gd name="connsiteY1709" fmla="*/ 584067 h 1074073"/>
              <a:gd name="connsiteX1710" fmla="*/ 13196 w 1135577"/>
              <a:gd name="connsiteY1710" fmla="*/ 585118 h 1074073"/>
              <a:gd name="connsiteX1711" fmla="*/ 14067 w 1135577"/>
              <a:gd name="connsiteY1711" fmla="*/ 587033 h 1074073"/>
              <a:gd name="connsiteX1712" fmla="*/ 13756 w 1135577"/>
              <a:gd name="connsiteY1712" fmla="*/ 588086 h 1074073"/>
              <a:gd name="connsiteX1713" fmla="*/ 13833 w 1135577"/>
              <a:gd name="connsiteY1713" fmla="*/ 588516 h 1074073"/>
              <a:gd name="connsiteX1714" fmla="*/ 13945 w 1135577"/>
              <a:gd name="connsiteY1714" fmla="*/ 589137 h 1074073"/>
              <a:gd name="connsiteX1715" fmla="*/ 16920 w 1135577"/>
              <a:gd name="connsiteY1715" fmla="*/ 592455 h 1074073"/>
              <a:gd name="connsiteX1716" fmla="*/ 17331 w 1135577"/>
              <a:gd name="connsiteY1716" fmla="*/ 592911 h 1074073"/>
              <a:gd name="connsiteX1717" fmla="*/ 17568 w 1135577"/>
              <a:gd name="connsiteY1717" fmla="*/ 593178 h 1074073"/>
              <a:gd name="connsiteX1718" fmla="*/ 18045 w 1135577"/>
              <a:gd name="connsiteY1718" fmla="*/ 593709 h 1074073"/>
              <a:gd name="connsiteX1719" fmla="*/ 18108 w 1135577"/>
              <a:gd name="connsiteY1719" fmla="*/ 594945 h 1074073"/>
              <a:gd name="connsiteX1720" fmla="*/ 18721 w 1135577"/>
              <a:gd name="connsiteY1720" fmla="*/ 595534 h 1074073"/>
              <a:gd name="connsiteX1721" fmla="*/ 19909 w 1135577"/>
              <a:gd name="connsiteY1721" fmla="*/ 596675 h 1074073"/>
              <a:gd name="connsiteX1722" fmla="*/ 19940 w 1135577"/>
              <a:gd name="connsiteY1722" fmla="*/ 597347 h 1074073"/>
              <a:gd name="connsiteX1723" fmla="*/ 19973 w 1135577"/>
              <a:gd name="connsiteY1723" fmla="*/ 598036 h 1074073"/>
              <a:gd name="connsiteX1724" fmla="*/ 21090 w 1135577"/>
              <a:gd name="connsiteY1724" fmla="*/ 599085 h 1074073"/>
              <a:gd name="connsiteX1725" fmla="*/ 20850 w 1135577"/>
              <a:gd name="connsiteY1725" fmla="*/ 600003 h 1074073"/>
              <a:gd name="connsiteX1726" fmla="*/ 20781 w 1135577"/>
              <a:gd name="connsiteY1726" fmla="*/ 600261 h 1074073"/>
              <a:gd name="connsiteX1727" fmla="*/ 21278 w 1135577"/>
              <a:gd name="connsiteY1727" fmla="*/ 602409 h 1074073"/>
              <a:gd name="connsiteX1728" fmla="*/ 21218 w 1135577"/>
              <a:gd name="connsiteY1728" fmla="*/ 603724 h 1074073"/>
              <a:gd name="connsiteX1729" fmla="*/ 20794 w 1135577"/>
              <a:gd name="connsiteY1729" fmla="*/ 604844 h 1074073"/>
              <a:gd name="connsiteX1730" fmla="*/ 20537 w 1135577"/>
              <a:gd name="connsiteY1730" fmla="*/ 605519 h 1074073"/>
              <a:gd name="connsiteX1731" fmla="*/ 20662 w 1135577"/>
              <a:gd name="connsiteY1731" fmla="*/ 606013 h 1074073"/>
              <a:gd name="connsiteX1732" fmla="*/ 20786 w 1135577"/>
              <a:gd name="connsiteY1732" fmla="*/ 606509 h 1074073"/>
              <a:gd name="connsiteX1733" fmla="*/ 22065 w 1135577"/>
              <a:gd name="connsiteY1733" fmla="*/ 608213 h 1074073"/>
              <a:gd name="connsiteX1734" fmla="*/ 23147 w 1135577"/>
              <a:gd name="connsiteY1734" fmla="*/ 609660 h 1074073"/>
              <a:gd name="connsiteX1735" fmla="*/ 25943 w 1135577"/>
              <a:gd name="connsiteY1735" fmla="*/ 612439 h 1074073"/>
              <a:gd name="connsiteX1736" fmla="*/ 26834 w 1135577"/>
              <a:gd name="connsiteY1736" fmla="*/ 614169 h 1074073"/>
              <a:gd name="connsiteX1737" fmla="*/ 29797 w 1135577"/>
              <a:gd name="connsiteY1737" fmla="*/ 619920 h 1074073"/>
              <a:gd name="connsiteX1738" fmla="*/ 31009 w 1135577"/>
              <a:gd name="connsiteY1738" fmla="*/ 621218 h 1074073"/>
              <a:gd name="connsiteX1739" fmla="*/ 31411 w 1135577"/>
              <a:gd name="connsiteY1739" fmla="*/ 621650 h 1074073"/>
              <a:gd name="connsiteX1740" fmla="*/ 33489 w 1135577"/>
              <a:gd name="connsiteY1740" fmla="*/ 619977 h 1074073"/>
              <a:gd name="connsiteX1741" fmla="*/ 35566 w 1135577"/>
              <a:gd name="connsiteY1741" fmla="*/ 618304 h 1074073"/>
              <a:gd name="connsiteX1742" fmla="*/ 36372 w 1135577"/>
              <a:gd name="connsiteY1742" fmla="*/ 616262 h 1074073"/>
              <a:gd name="connsiteX1743" fmla="*/ 37984 w 1135577"/>
              <a:gd name="connsiteY1743" fmla="*/ 614838 h 1074073"/>
              <a:gd name="connsiteX1744" fmla="*/ 42512 w 1135577"/>
              <a:gd name="connsiteY1744" fmla="*/ 612173 h 1074073"/>
              <a:gd name="connsiteX1745" fmla="*/ 43380 w 1135577"/>
              <a:gd name="connsiteY1745" fmla="*/ 610592 h 1074073"/>
              <a:gd name="connsiteX1746" fmla="*/ 43565 w 1135577"/>
              <a:gd name="connsiteY1746" fmla="*/ 610253 h 1074073"/>
              <a:gd name="connsiteX1747" fmla="*/ 44162 w 1135577"/>
              <a:gd name="connsiteY1747" fmla="*/ 606837 h 1074073"/>
              <a:gd name="connsiteX1748" fmla="*/ 44796 w 1135577"/>
              <a:gd name="connsiteY1748" fmla="*/ 603209 h 1074073"/>
              <a:gd name="connsiteX1749" fmla="*/ 44861 w 1135577"/>
              <a:gd name="connsiteY1749" fmla="*/ 602830 h 1074073"/>
              <a:gd name="connsiteX1750" fmla="*/ 46224 w 1135577"/>
              <a:gd name="connsiteY1750" fmla="*/ 597509 h 1074073"/>
              <a:gd name="connsiteX1751" fmla="*/ 46192 w 1135577"/>
              <a:gd name="connsiteY1751" fmla="*/ 596306 h 1074073"/>
              <a:gd name="connsiteX1752" fmla="*/ 46158 w 1135577"/>
              <a:gd name="connsiteY1752" fmla="*/ 595035 h 1074073"/>
              <a:gd name="connsiteX1753" fmla="*/ 46596 w 1135577"/>
              <a:gd name="connsiteY1753" fmla="*/ 593545 h 1074073"/>
              <a:gd name="connsiteX1754" fmla="*/ 47211 w 1135577"/>
              <a:gd name="connsiteY1754" fmla="*/ 591446 h 1074073"/>
              <a:gd name="connsiteX1755" fmla="*/ 46590 w 1135577"/>
              <a:gd name="connsiteY1755" fmla="*/ 589096 h 1074073"/>
              <a:gd name="connsiteX1756" fmla="*/ 47023 w 1135577"/>
              <a:gd name="connsiteY1756" fmla="*/ 588107 h 1074073"/>
              <a:gd name="connsiteX1757" fmla="*/ 46799 w 1135577"/>
              <a:gd name="connsiteY1757" fmla="*/ 587662 h 1074073"/>
              <a:gd name="connsiteX1758" fmla="*/ 46464 w 1135577"/>
              <a:gd name="connsiteY1758" fmla="*/ 586993 h 1074073"/>
              <a:gd name="connsiteX1759" fmla="*/ 46462 w 1135577"/>
              <a:gd name="connsiteY1759" fmla="*/ 586562 h 1074073"/>
              <a:gd name="connsiteX1760" fmla="*/ 46462 w 1135577"/>
              <a:gd name="connsiteY1760" fmla="*/ 585695 h 1074073"/>
              <a:gd name="connsiteX1761" fmla="*/ 49020 w 1135577"/>
              <a:gd name="connsiteY1761" fmla="*/ 586701 h 1074073"/>
              <a:gd name="connsiteX1762" fmla="*/ 49239 w 1135577"/>
              <a:gd name="connsiteY1762" fmla="*/ 589167 h 1074073"/>
              <a:gd name="connsiteX1763" fmla="*/ 49291 w 1135577"/>
              <a:gd name="connsiteY1763" fmla="*/ 594419 h 1074073"/>
              <a:gd name="connsiteX1764" fmla="*/ 48411 w 1135577"/>
              <a:gd name="connsiteY1764" fmla="*/ 602514 h 1074073"/>
              <a:gd name="connsiteX1765" fmla="*/ 49778 w 1135577"/>
              <a:gd name="connsiteY1765" fmla="*/ 604798 h 1074073"/>
              <a:gd name="connsiteX1766" fmla="*/ 51737 w 1135577"/>
              <a:gd name="connsiteY1766" fmla="*/ 605791 h 1074073"/>
              <a:gd name="connsiteX1767" fmla="*/ 58829 w 1135577"/>
              <a:gd name="connsiteY1767" fmla="*/ 608329 h 1074073"/>
              <a:gd name="connsiteX1768" fmla="*/ 61684 w 1135577"/>
              <a:gd name="connsiteY1768" fmla="*/ 609006 h 1074073"/>
              <a:gd name="connsiteX1769" fmla="*/ 70880 w 1135577"/>
              <a:gd name="connsiteY1769" fmla="*/ 611239 h 1074073"/>
              <a:gd name="connsiteX1770" fmla="*/ 72897 w 1135577"/>
              <a:gd name="connsiteY1770" fmla="*/ 612622 h 1074073"/>
              <a:gd name="connsiteX1771" fmla="*/ 75926 w 1135577"/>
              <a:gd name="connsiteY1771" fmla="*/ 614470 h 1074073"/>
              <a:gd name="connsiteX1772" fmla="*/ 80725 w 1135577"/>
              <a:gd name="connsiteY1772" fmla="*/ 617178 h 1074073"/>
              <a:gd name="connsiteX1773" fmla="*/ 85023 w 1135577"/>
              <a:gd name="connsiteY1773" fmla="*/ 619179 h 1074073"/>
              <a:gd name="connsiteX1774" fmla="*/ 84055 w 1135577"/>
              <a:gd name="connsiteY1774" fmla="*/ 621052 h 1074073"/>
              <a:gd name="connsiteX1775" fmla="*/ 85957 w 1135577"/>
              <a:gd name="connsiteY1775" fmla="*/ 622889 h 1074073"/>
              <a:gd name="connsiteX1776" fmla="*/ 86345 w 1135577"/>
              <a:gd name="connsiteY1776" fmla="*/ 623821 h 1074073"/>
              <a:gd name="connsiteX1777" fmla="*/ 86703 w 1135577"/>
              <a:gd name="connsiteY1777" fmla="*/ 624683 h 1074073"/>
              <a:gd name="connsiteX1778" fmla="*/ 86332 w 1135577"/>
              <a:gd name="connsiteY1778" fmla="*/ 628086 h 1074073"/>
              <a:gd name="connsiteX1779" fmla="*/ 85838 w 1135577"/>
              <a:gd name="connsiteY1779" fmla="*/ 629517 h 1074073"/>
              <a:gd name="connsiteX1780" fmla="*/ 85713 w 1135577"/>
              <a:gd name="connsiteY1780" fmla="*/ 629880 h 1074073"/>
              <a:gd name="connsiteX1781" fmla="*/ 84225 w 1135577"/>
              <a:gd name="connsiteY1781" fmla="*/ 631923 h 1074073"/>
              <a:gd name="connsiteX1782" fmla="*/ 84474 w 1135577"/>
              <a:gd name="connsiteY1782" fmla="*/ 633655 h 1074073"/>
              <a:gd name="connsiteX1783" fmla="*/ 83683 w 1135577"/>
              <a:gd name="connsiteY1783" fmla="*/ 634484 h 1074073"/>
              <a:gd name="connsiteX1784" fmla="*/ 83172 w 1135577"/>
              <a:gd name="connsiteY1784" fmla="*/ 635017 h 1074073"/>
              <a:gd name="connsiteX1785" fmla="*/ 81374 w 1135577"/>
              <a:gd name="connsiteY1785" fmla="*/ 638112 h 1074073"/>
              <a:gd name="connsiteX1786" fmla="*/ 79878 w 1135577"/>
              <a:gd name="connsiteY1786" fmla="*/ 640850 h 1074073"/>
              <a:gd name="connsiteX1787" fmla="*/ 79129 w 1135577"/>
              <a:gd name="connsiteY1787" fmla="*/ 642220 h 1074073"/>
              <a:gd name="connsiteX1788" fmla="*/ 78736 w 1135577"/>
              <a:gd name="connsiteY1788" fmla="*/ 642936 h 1074073"/>
              <a:gd name="connsiteX1789" fmla="*/ 76231 w 1135577"/>
              <a:gd name="connsiteY1789" fmla="*/ 647521 h 1074073"/>
              <a:gd name="connsiteX1790" fmla="*/ 75767 w 1135577"/>
              <a:gd name="connsiteY1790" fmla="*/ 649418 h 1074073"/>
              <a:gd name="connsiteX1791" fmla="*/ 75549 w 1135577"/>
              <a:gd name="connsiteY1791" fmla="*/ 650306 h 1074073"/>
              <a:gd name="connsiteX1792" fmla="*/ 75738 w 1135577"/>
              <a:gd name="connsiteY1792" fmla="*/ 652037 h 1074073"/>
              <a:gd name="connsiteX1793" fmla="*/ 76549 w 1135577"/>
              <a:gd name="connsiteY1793" fmla="*/ 653442 h 1074073"/>
              <a:gd name="connsiteX1794" fmla="*/ 76916 w 1135577"/>
              <a:gd name="connsiteY1794" fmla="*/ 654078 h 1074073"/>
              <a:gd name="connsiteX1795" fmla="*/ 77788 w 1135577"/>
              <a:gd name="connsiteY1795" fmla="*/ 657418 h 1074073"/>
              <a:gd name="connsiteX1796" fmla="*/ 79091 w 1135577"/>
              <a:gd name="connsiteY1796" fmla="*/ 659026 h 1074073"/>
              <a:gd name="connsiteX1797" fmla="*/ 78879 w 1135577"/>
              <a:gd name="connsiteY1797" fmla="*/ 659266 h 1074073"/>
              <a:gd name="connsiteX1798" fmla="*/ 78596 w 1135577"/>
              <a:gd name="connsiteY1798" fmla="*/ 659583 h 1074073"/>
              <a:gd name="connsiteX1799" fmla="*/ 76437 w 1135577"/>
              <a:gd name="connsiteY1799" fmla="*/ 660177 h 1074073"/>
              <a:gd name="connsiteX1800" fmla="*/ 76115 w 1135577"/>
              <a:gd name="connsiteY1800" fmla="*/ 660265 h 1074073"/>
              <a:gd name="connsiteX1801" fmla="*/ 78226 w 1135577"/>
              <a:gd name="connsiteY1801" fmla="*/ 662553 h 1074073"/>
              <a:gd name="connsiteX1802" fmla="*/ 78661 w 1135577"/>
              <a:gd name="connsiteY1802" fmla="*/ 663728 h 1074073"/>
              <a:gd name="connsiteX1803" fmla="*/ 78596 w 1135577"/>
              <a:gd name="connsiteY1803" fmla="*/ 664641 h 1074073"/>
              <a:gd name="connsiteX1804" fmla="*/ 78539 w 1135577"/>
              <a:gd name="connsiteY1804" fmla="*/ 665460 h 1074073"/>
              <a:gd name="connsiteX1805" fmla="*/ 77863 w 1135577"/>
              <a:gd name="connsiteY1805" fmla="*/ 667646 h 1074073"/>
              <a:gd name="connsiteX1806" fmla="*/ 76742 w 1135577"/>
              <a:gd name="connsiteY1806" fmla="*/ 671278 h 1074073"/>
              <a:gd name="connsiteX1807" fmla="*/ 76432 w 1135577"/>
              <a:gd name="connsiteY1807" fmla="*/ 672082 h 1074073"/>
              <a:gd name="connsiteX1808" fmla="*/ 77116 w 1135577"/>
              <a:gd name="connsiteY1808" fmla="*/ 673258 h 1074073"/>
              <a:gd name="connsiteX1809" fmla="*/ 77674 w 1135577"/>
              <a:gd name="connsiteY1809" fmla="*/ 674882 h 1074073"/>
              <a:gd name="connsiteX1810" fmla="*/ 77615 w 1135577"/>
              <a:gd name="connsiteY1810" fmla="*/ 676412 h 1074073"/>
              <a:gd name="connsiteX1811" fmla="*/ 77208 w 1135577"/>
              <a:gd name="connsiteY1811" fmla="*/ 677342 h 1074073"/>
              <a:gd name="connsiteX1812" fmla="*/ 80038 w 1135577"/>
              <a:gd name="connsiteY1812" fmla="*/ 683340 h 1074073"/>
              <a:gd name="connsiteX1813" fmla="*/ 79667 w 1135577"/>
              <a:gd name="connsiteY1813" fmla="*/ 684702 h 1074073"/>
              <a:gd name="connsiteX1814" fmla="*/ 78550 w 1135577"/>
              <a:gd name="connsiteY1814" fmla="*/ 686373 h 1074073"/>
              <a:gd name="connsiteX1815" fmla="*/ 78738 w 1135577"/>
              <a:gd name="connsiteY1815" fmla="*/ 688662 h 1074073"/>
              <a:gd name="connsiteX1816" fmla="*/ 78547 w 1135577"/>
              <a:gd name="connsiteY1816" fmla="*/ 689130 h 1074073"/>
              <a:gd name="connsiteX1817" fmla="*/ 78305 w 1135577"/>
              <a:gd name="connsiteY1817" fmla="*/ 689715 h 1074073"/>
              <a:gd name="connsiteX1818" fmla="*/ 76258 w 1135577"/>
              <a:gd name="connsiteY1818" fmla="*/ 690708 h 1074073"/>
              <a:gd name="connsiteX1819" fmla="*/ 76011 w 1135577"/>
              <a:gd name="connsiteY1819" fmla="*/ 691202 h 1074073"/>
              <a:gd name="connsiteX1820" fmla="*/ 77500 w 1135577"/>
              <a:gd name="connsiteY1820" fmla="*/ 693304 h 1074073"/>
              <a:gd name="connsiteX1821" fmla="*/ 78991 w 1135577"/>
              <a:gd name="connsiteY1821" fmla="*/ 694727 h 1074073"/>
              <a:gd name="connsiteX1822" fmla="*/ 79155 w 1135577"/>
              <a:gd name="connsiteY1822" fmla="*/ 694706 h 1074073"/>
              <a:gd name="connsiteX1823" fmla="*/ 79487 w 1135577"/>
              <a:gd name="connsiteY1823" fmla="*/ 694665 h 1074073"/>
              <a:gd name="connsiteX1824" fmla="*/ 79673 w 1135577"/>
              <a:gd name="connsiteY1824" fmla="*/ 695963 h 1074073"/>
              <a:gd name="connsiteX1825" fmla="*/ 79085 w 1135577"/>
              <a:gd name="connsiteY1825" fmla="*/ 697387 h 1074073"/>
              <a:gd name="connsiteX1826" fmla="*/ 78496 w 1135577"/>
              <a:gd name="connsiteY1826" fmla="*/ 698812 h 1074073"/>
              <a:gd name="connsiteX1827" fmla="*/ 78360 w 1135577"/>
              <a:gd name="connsiteY1827" fmla="*/ 699137 h 1074073"/>
              <a:gd name="connsiteX1828" fmla="*/ 77567 w 1135577"/>
              <a:gd name="connsiteY1828" fmla="*/ 701040 h 1074073"/>
              <a:gd name="connsiteX1829" fmla="*/ 78087 w 1135577"/>
              <a:gd name="connsiteY1829" fmla="*/ 702123 h 1074073"/>
              <a:gd name="connsiteX1830" fmla="*/ 78251 w 1135577"/>
              <a:gd name="connsiteY1830" fmla="*/ 702463 h 1074073"/>
              <a:gd name="connsiteX1831" fmla="*/ 78749 w 1135577"/>
              <a:gd name="connsiteY1831" fmla="*/ 702893 h 1074073"/>
              <a:gd name="connsiteX1832" fmla="*/ 80610 w 1135577"/>
              <a:gd name="connsiteY1832" fmla="*/ 704502 h 1074073"/>
              <a:gd name="connsiteX1833" fmla="*/ 82844 w 1135577"/>
              <a:gd name="connsiteY1833" fmla="*/ 705614 h 1074073"/>
              <a:gd name="connsiteX1834" fmla="*/ 82883 w 1135577"/>
              <a:gd name="connsiteY1834" fmla="*/ 705937 h 1074073"/>
              <a:gd name="connsiteX1835" fmla="*/ 83174 w 1135577"/>
              <a:gd name="connsiteY1835" fmla="*/ 708284 h 1074073"/>
              <a:gd name="connsiteX1836" fmla="*/ 83343 w 1135577"/>
              <a:gd name="connsiteY1836" fmla="*/ 709636 h 1074073"/>
              <a:gd name="connsiteX1837" fmla="*/ 83653 w 1135577"/>
              <a:gd name="connsiteY1837" fmla="*/ 709945 h 1074073"/>
              <a:gd name="connsiteX1838" fmla="*/ 83879 w 1135577"/>
              <a:gd name="connsiteY1838" fmla="*/ 710094 h 1074073"/>
              <a:gd name="connsiteX1839" fmla="*/ 84744 w 1135577"/>
              <a:gd name="connsiteY1839" fmla="*/ 710669 h 1074073"/>
              <a:gd name="connsiteX1840" fmla="*/ 85141 w 1135577"/>
              <a:gd name="connsiteY1840" fmla="*/ 710933 h 1074073"/>
              <a:gd name="connsiteX1841" fmla="*/ 85700 w 1135577"/>
              <a:gd name="connsiteY1841" fmla="*/ 712046 h 1074073"/>
              <a:gd name="connsiteX1842" fmla="*/ 85339 w 1135577"/>
              <a:gd name="connsiteY1842" fmla="*/ 712731 h 1074073"/>
              <a:gd name="connsiteX1843" fmla="*/ 86662 w 1135577"/>
              <a:gd name="connsiteY1843" fmla="*/ 715173 h 1074073"/>
              <a:gd name="connsiteX1844" fmla="*/ 87424 w 1135577"/>
              <a:gd name="connsiteY1844" fmla="*/ 716576 h 1074073"/>
              <a:gd name="connsiteX1845" fmla="*/ 86883 w 1135577"/>
              <a:gd name="connsiteY1845" fmla="*/ 719100 h 1074073"/>
              <a:gd name="connsiteX1846" fmla="*/ 87999 w 1135577"/>
              <a:gd name="connsiteY1846" fmla="*/ 720214 h 1074073"/>
              <a:gd name="connsiteX1847" fmla="*/ 88026 w 1135577"/>
              <a:gd name="connsiteY1847" fmla="*/ 720452 h 1074073"/>
              <a:gd name="connsiteX1848" fmla="*/ 88086 w 1135577"/>
              <a:gd name="connsiteY1848" fmla="*/ 720997 h 1074073"/>
              <a:gd name="connsiteX1849" fmla="*/ 88207 w 1135577"/>
              <a:gd name="connsiteY1849" fmla="*/ 722109 h 1074073"/>
              <a:gd name="connsiteX1850" fmla="*/ 88250 w 1135577"/>
              <a:gd name="connsiteY1850" fmla="*/ 722503 h 1074073"/>
              <a:gd name="connsiteX1851" fmla="*/ 89553 w 1135577"/>
              <a:gd name="connsiteY1851" fmla="*/ 723739 h 1074073"/>
              <a:gd name="connsiteX1852" fmla="*/ 90362 w 1135577"/>
              <a:gd name="connsiteY1852" fmla="*/ 729184 h 1074073"/>
              <a:gd name="connsiteX1853" fmla="*/ 90302 w 1135577"/>
              <a:gd name="connsiteY1853" fmla="*/ 731164 h 1074073"/>
              <a:gd name="connsiteX1854" fmla="*/ 90921 w 1135577"/>
              <a:gd name="connsiteY1854" fmla="*/ 732773 h 1074073"/>
              <a:gd name="connsiteX1855" fmla="*/ 90495 w 1135577"/>
              <a:gd name="connsiteY1855" fmla="*/ 735587 h 1074073"/>
              <a:gd name="connsiteX1856" fmla="*/ 91608 w 1135577"/>
              <a:gd name="connsiteY1856" fmla="*/ 739085 h 1074073"/>
              <a:gd name="connsiteX1857" fmla="*/ 91464 w 1135577"/>
              <a:gd name="connsiteY1857" fmla="*/ 739811 h 1074073"/>
              <a:gd name="connsiteX1858" fmla="*/ 91423 w 1135577"/>
              <a:gd name="connsiteY1858" fmla="*/ 740013 h 1074073"/>
              <a:gd name="connsiteX1859" fmla="*/ 92725 w 1135577"/>
              <a:gd name="connsiteY1859" fmla="*/ 740385 h 1074073"/>
              <a:gd name="connsiteX1860" fmla="*/ 94836 w 1135577"/>
              <a:gd name="connsiteY1860" fmla="*/ 741868 h 1074073"/>
              <a:gd name="connsiteX1861" fmla="*/ 98185 w 1135577"/>
              <a:gd name="connsiteY1861" fmla="*/ 741989 h 1074073"/>
              <a:gd name="connsiteX1862" fmla="*/ 98379 w 1135577"/>
              <a:gd name="connsiteY1862" fmla="*/ 742128 h 1074073"/>
              <a:gd name="connsiteX1863" fmla="*/ 99053 w 1135577"/>
              <a:gd name="connsiteY1863" fmla="*/ 742607 h 1074073"/>
              <a:gd name="connsiteX1864" fmla="*/ 99861 w 1135577"/>
              <a:gd name="connsiteY1864" fmla="*/ 744091 h 1074073"/>
              <a:gd name="connsiteX1865" fmla="*/ 99767 w 1135577"/>
              <a:gd name="connsiteY1865" fmla="*/ 744803 h 1074073"/>
              <a:gd name="connsiteX1866" fmla="*/ 99674 w 1135577"/>
              <a:gd name="connsiteY1866" fmla="*/ 745514 h 1074073"/>
              <a:gd name="connsiteX1867" fmla="*/ 97318 w 1135577"/>
              <a:gd name="connsiteY1867" fmla="*/ 745331 h 1074073"/>
              <a:gd name="connsiteX1868" fmla="*/ 96141 w 1135577"/>
              <a:gd name="connsiteY1868" fmla="*/ 746446 h 1074073"/>
              <a:gd name="connsiteX1869" fmla="*/ 95707 w 1135577"/>
              <a:gd name="connsiteY1869" fmla="*/ 748117 h 1074073"/>
              <a:gd name="connsiteX1870" fmla="*/ 93909 w 1135577"/>
              <a:gd name="connsiteY1870" fmla="*/ 749605 h 1074073"/>
              <a:gd name="connsiteX1871" fmla="*/ 93575 w 1135577"/>
              <a:gd name="connsiteY1871" fmla="*/ 749626 h 1074073"/>
              <a:gd name="connsiteX1872" fmla="*/ 91057 w 1135577"/>
              <a:gd name="connsiteY1872" fmla="*/ 749793 h 1074073"/>
              <a:gd name="connsiteX1873" fmla="*/ 90527 w 1135577"/>
              <a:gd name="connsiteY1873" fmla="*/ 749986 h 1074073"/>
              <a:gd name="connsiteX1874" fmla="*/ 89919 w 1135577"/>
              <a:gd name="connsiteY1874" fmla="*/ 750207 h 1074073"/>
              <a:gd name="connsiteX1875" fmla="*/ 89587 w 1135577"/>
              <a:gd name="connsiteY1875" fmla="*/ 750328 h 1074073"/>
              <a:gd name="connsiteX1876" fmla="*/ 89010 w 1135577"/>
              <a:gd name="connsiteY1876" fmla="*/ 750537 h 1074073"/>
              <a:gd name="connsiteX1877" fmla="*/ 88771 w 1135577"/>
              <a:gd name="connsiteY1877" fmla="*/ 750841 h 1074073"/>
              <a:gd name="connsiteX1878" fmla="*/ 88380 w 1135577"/>
              <a:gd name="connsiteY1878" fmla="*/ 751335 h 1074073"/>
              <a:gd name="connsiteX1879" fmla="*/ 88236 w 1135577"/>
              <a:gd name="connsiteY1879" fmla="*/ 751517 h 1074073"/>
              <a:gd name="connsiteX1880" fmla="*/ 88081 w 1135577"/>
              <a:gd name="connsiteY1880" fmla="*/ 751714 h 1074073"/>
              <a:gd name="connsiteX1881" fmla="*/ 87772 w 1135577"/>
              <a:gd name="connsiteY1881" fmla="*/ 753757 h 1074073"/>
              <a:gd name="connsiteX1882" fmla="*/ 86843 w 1135577"/>
              <a:gd name="connsiteY1882" fmla="*/ 755738 h 1074073"/>
              <a:gd name="connsiteX1883" fmla="*/ 86963 w 1135577"/>
              <a:gd name="connsiteY1883" fmla="*/ 757038 h 1074073"/>
              <a:gd name="connsiteX1884" fmla="*/ 87759 w 1135577"/>
              <a:gd name="connsiteY1884" fmla="*/ 758314 h 1074073"/>
              <a:gd name="connsiteX1885" fmla="*/ 88449 w 1135577"/>
              <a:gd name="connsiteY1885" fmla="*/ 758741 h 1074073"/>
              <a:gd name="connsiteX1886" fmla="*/ 90256 w 1135577"/>
              <a:gd name="connsiteY1886" fmla="*/ 759820 h 1074073"/>
              <a:gd name="connsiteX1887" fmla="*/ 89394 w 1135577"/>
              <a:gd name="connsiteY1887" fmla="*/ 762364 h 1074073"/>
              <a:gd name="connsiteX1888" fmla="*/ 90156 w 1135577"/>
              <a:gd name="connsiteY1888" fmla="*/ 763154 h 1074073"/>
              <a:gd name="connsiteX1889" fmla="*/ 90949 w 1135577"/>
              <a:gd name="connsiteY1889" fmla="*/ 763976 h 1074073"/>
              <a:gd name="connsiteX1890" fmla="*/ 90365 w 1135577"/>
              <a:gd name="connsiteY1890" fmla="*/ 764959 h 1074073"/>
              <a:gd name="connsiteX1891" fmla="*/ 89901 w 1135577"/>
              <a:gd name="connsiteY1891" fmla="*/ 765737 h 1074073"/>
              <a:gd name="connsiteX1892" fmla="*/ 90320 w 1135577"/>
              <a:gd name="connsiteY1892" fmla="*/ 766800 h 1074073"/>
              <a:gd name="connsiteX1893" fmla="*/ 91513 w 1135577"/>
              <a:gd name="connsiteY1893" fmla="*/ 769871 h 1074073"/>
              <a:gd name="connsiteX1894" fmla="*/ 91387 w 1135577"/>
              <a:gd name="connsiteY1894" fmla="*/ 770598 h 1074073"/>
              <a:gd name="connsiteX1895" fmla="*/ 91255 w 1135577"/>
              <a:gd name="connsiteY1895" fmla="*/ 771208 h 1074073"/>
              <a:gd name="connsiteX1896" fmla="*/ 91360 w 1135577"/>
              <a:gd name="connsiteY1896" fmla="*/ 771442 h 1074073"/>
              <a:gd name="connsiteX1897" fmla="*/ 91752 w 1135577"/>
              <a:gd name="connsiteY1897" fmla="*/ 772322 h 1074073"/>
              <a:gd name="connsiteX1898" fmla="*/ 93000 w 1135577"/>
              <a:gd name="connsiteY1898" fmla="*/ 772919 h 1074073"/>
              <a:gd name="connsiteX1899" fmla="*/ 93302 w 1135577"/>
              <a:gd name="connsiteY1899" fmla="*/ 773063 h 1074073"/>
              <a:gd name="connsiteX1900" fmla="*/ 93168 w 1135577"/>
              <a:gd name="connsiteY1900" fmla="*/ 773260 h 1074073"/>
              <a:gd name="connsiteX1901" fmla="*/ 91010 w 1135577"/>
              <a:gd name="connsiteY1901" fmla="*/ 776408 h 1074073"/>
              <a:gd name="connsiteX1902" fmla="*/ 88452 w 1135577"/>
              <a:gd name="connsiteY1902" fmla="*/ 779265 h 1074073"/>
              <a:gd name="connsiteX1903" fmla="*/ 87849 w 1135577"/>
              <a:gd name="connsiteY1903" fmla="*/ 779940 h 1074073"/>
              <a:gd name="connsiteX1904" fmla="*/ 87715 w 1135577"/>
              <a:gd name="connsiteY1904" fmla="*/ 780285 h 1074073"/>
              <a:gd name="connsiteX1905" fmla="*/ 87293 w 1135577"/>
              <a:gd name="connsiteY1905" fmla="*/ 781364 h 1074073"/>
              <a:gd name="connsiteX1906" fmla="*/ 86922 w 1135577"/>
              <a:gd name="connsiteY1906" fmla="*/ 782602 h 1074073"/>
              <a:gd name="connsiteX1907" fmla="*/ 87201 w 1135577"/>
              <a:gd name="connsiteY1907" fmla="*/ 784033 h 1074073"/>
              <a:gd name="connsiteX1908" fmla="*/ 87419 w 1135577"/>
              <a:gd name="connsiteY1908" fmla="*/ 785140 h 1074073"/>
              <a:gd name="connsiteX1909" fmla="*/ 87326 w 1135577"/>
              <a:gd name="connsiteY1909" fmla="*/ 785651 h 1074073"/>
              <a:gd name="connsiteX1910" fmla="*/ 87172 w 1135577"/>
              <a:gd name="connsiteY1910" fmla="*/ 786502 h 1074073"/>
              <a:gd name="connsiteX1911" fmla="*/ 86675 w 1135577"/>
              <a:gd name="connsiteY1911" fmla="*/ 787059 h 1074073"/>
              <a:gd name="connsiteX1912" fmla="*/ 87262 w 1135577"/>
              <a:gd name="connsiteY1912" fmla="*/ 787887 h 1074073"/>
              <a:gd name="connsiteX1913" fmla="*/ 87421 w 1135577"/>
              <a:gd name="connsiteY1913" fmla="*/ 788111 h 1074073"/>
              <a:gd name="connsiteX1914" fmla="*/ 88971 w 1135577"/>
              <a:gd name="connsiteY1914" fmla="*/ 788976 h 1074073"/>
              <a:gd name="connsiteX1915" fmla="*/ 89195 w 1135577"/>
              <a:gd name="connsiteY1915" fmla="*/ 789283 h 1074073"/>
              <a:gd name="connsiteX1916" fmla="*/ 89963 w 1135577"/>
              <a:gd name="connsiteY1916" fmla="*/ 790336 h 1074073"/>
              <a:gd name="connsiteX1917" fmla="*/ 91144 w 1135577"/>
              <a:gd name="connsiteY1917" fmla="*/ 789564 h 1074073"/>
              <a:gd name="connsiteX1918" fmla="*/ 91345 w 1135577"/>
              <a:gd name="connsiteY1918" fmla="*/ 789434 h 1074073"/>
              <a:gd name="connsiteX1919" fmla="*/ 91575 w 1135577"/>
              <a:gd name="connsiteY1919" fmla="*/ 789283 h 1074073"/>
              <a:gd name="connsiteX1920" fmla="*/ 92444 w 1135577"/>
              <a:gd name="connsiteY1920" fmla="*/ 789592 h 1074073"/>
              <a:gd name="connsiteX1921" fmla="*/ 92589 w 1135577"/>
              <a:gd name="connsiteY1921" fmla="*/ 789774 h 1074073"/>
              <a:gd name="connsiteX1922" fmla="*/ 93384 w 1135577"/>
              <a:gd name="connsiteY1922" fmla="*/ 790773 h 1074073"/>
              <a:gd name="connsiteX1923" fmla="*/ 93513 w 1135577"/>
              <a:gd name="connsiteY1923" fmla="*/ 790957 h 1074073"/>
              <a:gd name="connsiteX1924" fmla="*/ 92571 w 1135577"/>
              <a:gd name="connsiteY1924" fmla="*/ 793306 h 1074073"/>
              <a:gd name="connsiteX1925" fmla="*/ 92818 w 1135577"/>
              <a:gd name="connsiteY1925" fmla="*/ 793987 h 1074073"/>
              <a:gd name="connsiteX1926" fmla="*/ 94072 w 1135577"/>
              <a:gd name="connsiteY1926" fmla="*/ 794720 h 1074073"/>
              <a:gd name="connsiteX1927" fmla="*/ 94226 w 1135577"/>
              <a:gd name="connsiteY1927" fmla="*/ 794810 h 1074073"/>
              <a:gd name="connsiteX1928" fmla="*/ 97903 w 1135577"/>
              <a:gd name="connsiteY1928" fmla="*/ 796643 h 1074073"/>
              <a:gd name="connsiteX1929" fmla="*/ 98044 w 1135577"/>
              <a:gd name="connsiteY1929" fmla="*/ 796849 h 1074073"/>
              <a:gd name="connsiteX1930" fmla="*/ 98400 w 1135577"/>
              <a:gd name="connsiteY1930" fmla="*/ 797370 h 1074073"/>
              <a:gd name="connsiteX1931" fmla="*/ 98960 w 1135577"/>
              <a:gd name="connsiteY1931" fmla="*/ 798190 h 1074073"/>
              <a:gd name="connsiteX1932" fmla="*/ 100286 w 1135577"/>
              <a:gd name="connsiteY1932" fmla="*/ 799123 h 1074073"/>
              <a:gd name="connsiteX1933" fmla="*/ 101067 w 1135577"/>
              <a:gd name="connsiteY1933" fmla="*/ 799674 h 1074073"/>
              <a:gd name="connsiteX1934" fmla="*/ 102384 w 1135577"/>
              <a:gd name="connsiteY1934" fmla="*/ 803160 h 1074073"/>
              <a:gd name="connsiteX1935" fmla="*/ 104359 w 1135577"/>
              <a:gd name="connsiteY1935" fmla="*/ 808399 h 1074073"/>
              <a:gd name="connsiteX1936" fmla="*/ 105413 w 1135577"/>
              <a:gd name="connsiteY1936" fmla="*/ 809017 h 1074073"/>
              <a:gd name="connsiteX1937" fmla="*/ 105662 w 1135577"/>
              <a:gd name="connsiteY1937" fmla="*/ 810813 h 1074073"/>
              <a:gd name="connsiteX1938" fmla="*/ 109321 w 1135577"/>
              <a:gd name="connsiteY1938" fmla="*/ 812791 h 1074073"/>
              <a:gd name="connsiteX1939" fmla="*/ 109930 w 1135577"/>
              <a:gd name="connsiteY1939" fmla="*/ 813372 h 1074073"/>
              <a:gd name="connsiteX1940" fmla="*/ 110747 w 1135577"/>
              <a:gd name="connsiteY1940" fmla="*/ 814152 h 1074073"/>
              <a:gd name="connsiteX1941" fmla="*/ 112176 w 1135577"/>
              <a:gd name="connsiteY1941" fmla="*/ 819723 h 1074073"/>
              <a:gd name="connsiteX1942" fmla="*/ 113478 w 1135577"/>
              <a:gd name="connsiteY1942" fmla="*/ 821207 h 1074073"/>
              <a:gd name="connsiteX1943" fmla="*/ 113666 w 1135577"/>
              <a:gd name="connsiteY1943" fmla="*/ 823559 h 1074073"/>
              <a:gd name="connsiteX1944" fmla="*/ 114286 w 1135577"/>
              <a:gd name="connsiteY1944" fmla="*/ 824672 h 1074073"/>
              <a:gd name="connsiteX1945" fmla="*/ 114882 w 1135577"/>
              <a:gd name="connsiteY1945" fmla="*/ 825222 h 1074073"/>
              <a:gd name="connsiteX1946" fmla="*/ 115093 w 1135577"/>
              <a:gd name="connsiteY1946" fmla="*/ 825414 h 1074073"/>
              <a:gd name="connsiteX1947" fmla="*/ 117325 w 1135577"/>
              <a:gd name="connsiteY1947" fmla="*/ 825537 h 1074073"/>
              <a:gd name="connsiteX1948" fmla="*/ 118936 w 1135577"/>
              <a:gd name="connsiteY1948" fmla="*/ 824978 h 1074073"/>
              <a:gd name="connsiteX1949" fmla="*/ 120053 w 1135577"/>
              <a:gd name="connsiteY1949" fmla="*/ 826091 h 1074073"/>
              <a:gd name="connsiteX1950" fmla="*/ 121354 w 1135577"/>
              <a:gd name="connsiteY1950" fmla="*/ 826338 h 1074073"/>
              <a:gd name="connsiteX1951" fmla="*/ 121567 w 1135577"/>
              <a:gd name="connsiteY1951" fmla="*/ 826620 h 1074073"/>
              <a:gd name="connsiteX1952" fmla="*/ 121914 w 1135577"/>
              <a:gd name="connsiteY1952" fmla="*/ 827081 h 1074073"/>
              <a:gd name="connsiteX1953" fmla="*/ 123339 w 1135577"/>
              <a:gd name="connsiteY1953" fmla="*/ 827203 h 1074073"/>
              <a:gd name="connsiteX1954" fmla="*/ 124021 w 1135577"/>
              <a:gd name="connsiteY1954" fmla="*/ 826523 h 1074073"/>
              <a:gd name="connsiteX1955" fmla="*/ 125674 w 1135577"/>
              <a:gd name="connsiteY1955" fmla="*/ 826732 h 1074073"/>
              <a:gd name="connsiteX1956" fmla="*/ 126438 w 1135577"/>
              <a:gd name="connsiteY1956" fmla="*/ 826829 h 1074073"/>
              <a:gd name="connsiteX1957" fmla="*/ 127739 w 1135577"/>
              <a:gd name="connsiteY1957" fmla="*/ 826209 h 1074073"/>
              <a:gd name="connsiteX1958" fmla="*/ 127687 w 1135577"/>
              <a:gd name="connsiteY1958" fmla="*/ 824317 h 1074073"/>
              <a:gd name="connsiteX1959" fmla="*/ 129476 w 1135577"/>
              <a:gd name="connsiteY1959" fmla="*/ 824847 h 1074073"/>
              <a:gd name="connsiteX1960" fmla="*/ 129806 w 1135577"/>
              <a:gd name="connsiteY1960" fmla="*/ 825341 h 1074073"/>
              <a:gd name="connsiteX1961" fmla="*/ 129971 w 1135577"/>
              <a:gd name="connsiteY1961" fmla="*/ 825589 h 1074073"/>
              <a:gd name="connsiteX1962" fmla="*/ 130002 w 1135577"/>
              <a:gd name="connsiteY1962" fmla="*/ 825800 h 1074073"/>
              <a:gd name="connsiteX1963" fmla="*/ 130168 w 1135577"/>
              <a:gd name="connsiteY1963" fmla="*/ 826906 h 1074073"/>
              <a:gd name="connsiteX1964" fmla="*/ 130382 w 1135577"/>
              <a:gd name="connsiteY1964" fmla="*/ 828333 h 1074073"/>
              <a:gd name="connsiteX1965" fmla="*/ 130657 w 1135577"/>
              <a:gd name="connsiteY1965" fmla="*/ 830169 h 1074073"/>
              <a:gd name="connsiteX1966" fmla="*/ 131276 w 1135577"/>
              <a:gd name="connsiteY1966" fmla="*/ 830727 h 1074073"/>
              <a:gd name="connsiteX1967" fmla="*/ 135181 w 1135577"/>
              <a:gd name="connsiteY1967" fmla="*/ 830104 h 1074073"/>
              <a:gd name="connsiteX1968" fmla="*/ 135349 w 1135577"/>
              <a:gd name="connsiteY1968" fmla="*/ 832602 h 1074073"/>
              <a:gd name="connsiteX1969" fmla="*/ 135369 w 1135577"/>
              <a:gd name="connsiteY1969" fmla="*/ 832890 h 1074073"/>
              <a:gd name="connsiteX1970" fmla="*/ 135912 w 1135577"/>
              <a:gd name="connsiteY1970" fmla="*/ 834753 h 1074073"/>
              <a:gd name="connsiteX1971" fmla="*/ 136796 w 1135577"/>
              <a:gd name="connsiteY1971" fmla="*/ 837781 h 1074073"/>
              <a:gd name="connsiteX1972" fmla="*/ 136921 w 1135577"/>
              <a:gd name="connsiteY1972" fmla="*/ 839143 h 1074073"/>
              <a:gd name="connsiteX1973" fmla="*/ 135475 w 1135577"/>
              <a:gd name="connsiteY1973" fmla="*/ 839849 h 1074073"/>
              <a:gd name="connsiteX1974" fmla="*/ 134007 w 1135577"/>
              <a:gd name="connsiteY1974" fmla="*/ 840569 h 1074073"/>
              <a:gd name="connsiteX1975" fmla="*/ 132767 w 1135577"/>
              <a:gd name="connsiteY1975" fmla="*/ 841622 h 1074073"/>
              <a:gd name="connsiteX1976" fmla="*/ 132334 w 1135577"/>
              <a:gd name="connsiteY1976" fmla="*/ 842799 h 1074073"/>
              <a:gd name="connsiteX1977" fmla="*/ 132583 w 1135577"/>
              <a:gd name="connsiteY1977" fmla="*/ 843851 h 1074073"/>
              <a:gd name="connsiteX1978" fmla="*/ 133400 w 1135577"/>
              <a:gd name="connsiteY1978" fmla="*/ 844495 h 1074073"/>
              <a:gd name="connsiteX1979" fmla="*/ 133762 w 1135577"/>
              <a:gd name="connsiteY1979" fmla="*/ 844779 h 1074073"/>
              <a:gd name="connsiteX1980" fmla="*/ 137419 w 1135577"/>
              <a:gd name="connsiteY1980" fmla="*/ 846758 h 1074073"/>
              <a:gd name="connsiteX1981" fmla="*/ 138226 w 1135577"/>
              <a:gd name="connsiteY1981" fmla="*/ 847871 h 1074073"/>
              <a:gd name="connsiteX1982" fmla="*/ 138101 w 1135577"/>
              <a:gd name="connsiteY1982" fmla="*/ 848491 h 1074073"/>
              <a:gd name="connsiteX1983" fmla="*/ 136577 w 1135577"/>
              <a:gd name="connsiteY1983" fmla="*/ 849529 h 1074073"/>
              <a:gd name="connsiteX1984" fmla="*/ 135977 w 1135577"/>
              <a:gd name="connsiteY1984" fmla="*/ 850309 h 1074073"/>
              <a:gd name="connsiteX1985" fmla="*/ 135375 w 1135577"/>
              <a:gd name="connsiteY1985" fmla="*/ 851093 h 1074073"/>
              <a:gd name="connsiteX1986" fmla="*/ 135210 w 1135577"/>
              <a:gd name="connsiteY1986" fmla="*/ 852294 h 1074073"/>
              <a:gd name="connsiteX1987" fmla="*/ 134880 w 1135577"/>
              <a:gd name="connsiteY1987" fmla="*/ 854685 h 1074073"/>
              <a:gd name="connsiteX1988" fmla="*/ 134076 w 1135577"/>
              <a:gd name="connsiteY1988" fmla="*/ 854775 h 1074073"/>
              <a:gd name="connsiteX1989" fmla="*/ 133765 w 1135577"/>
              <a:gd name="connsiteY1989" fmla="*/ 854809 h 1074073"/>
              <a:gd name="connsiteX1990" fmla="*/ 131284 w 1135577"/>
              <a:gd name="connsiteY1990" fmla="*/ 854253 h 1074073"/>
              <a:gd name="connsiteX1991" fmla="*/ 130944 w 1135577"/>
              <a:gd name="connsiteY1991" fmla="*/ 854533 h 1074073"/>
              <a:gd name="connsiteX1992" fmla="*/ 130603 w 1135577"/>
              <a:gd name="connsiteY1992" fmla="*/ 854811 h 1074073"/>
              <a:gd name="connsiteX1993" fmla="*/ 130397 w 1135577"/>
              <a:gd name="connsiteY1993" fmla="*/ 855906 h 1074073"/>
              <a:gd name="connsiteX1994" fmla="*/ 129984 w 1135577"/>
              <a:gd name="connsiteY1994" fmla="*/ 858094 h 1074073"/>
              <a:gd name="connsiteX1995" fmla="*/ 130915 w 1135577"/>
              <a:gd name="connsiteY1995" fmla="*/ 858836 h 1074073"/>
              <a:gd name="connsiteX1996" fmla="*/ 134651 w 1135577"/>
              <a:gd name="connsiteY1996" fmla="*/ 859052 h 1074073"/>
              <a:gd name="connsiteX1997" fmla="*/ 137238 w 1135577"/>
              <a:gd name="connsiteY1997" fmla="*/ 859203 h 1074073"/>
              <a:gd name="connsiteX1998" fmla="*/ 138312 w 1135577"/>
              <a:gd name="connsiteY1998" fmla="*/ 860473 h 1074073"/>
              <a:gd name="connsiteX1999" fmla="*/ 139594 w 1135577"/>
              <a:gd name="connsiteY1999" fmla="*/ 861987 h 1074073"/>
              <a:gd name="connsiteX2000" fmla="*/ 139781 w 1135577"/>
              <a:gd name="connsiteY2000" fmla="*/ 862916 h 1074073"/>
              <a:gd name="connsiteX2001" fmla="*/ 136787 w 1135577"/>
              <a:gd name="connsiteY2001" fmla="*/ 865403 h 1074073"/>
              <a:gd name="connsiteX2002" fmla="*/ 136558 w 1135577"/>
              <a:gd name="connsiteY2002" fmla="*/ 866262 h 1074073"/>
              <a:gd name="connsiteX2003" fmla="*/ 137055 w 1135577"/>
              <a:gd name="connsiteY2003" fmla="*/ 868552 h 1074073"/>
              <a:gd name="connsiteX2004" fmla="*/ 136808 w 1135577"/>
              <a:gd name="connsiteY2004" fmla="*/ 869852 h 1074073"/>
              <a:gd name="connsiteX2005" fmla="*/ 137248 w 1135577"/>
              <a:gd name="connsiteY2005" fmla="*/ 870073 h 1074073"/>
              <a:gd name="connsiteX2006" fmla="*/ 137799 w 1135577"/>
              <a:gd name="connsiteY2006" fmla="*/ 870348 h 1074073"/>
              <a:gd name="connsiteX2007" fmla="*/ 139373 w 1135577"/>
              <a:gd name="connsiteY2007" fmla="*/ 870225 h 1074073"/>
              <a:gd name="connsiteX2008" fmla="*/ 140217 w 1135577"/>
              <a:gd name="connsiteY2008" fmla="*/ 870160 h 1074073"/>
              <a:gd name="connsiteX2009" fmla="*/ 144990 w 1135577"/>
              <a:gd name="connsiteY2009" fmla="*/ 868981 h 1074073"/>
              <a:gd name="connsiteX2010" fmla="*/ 145160 w 1135577"/>
              <a:gd name="connsiteY2010" fmla="*/ 868732 h 1074073"/>
              <a:gd name="connsiteX2011" fmla="*/ 145268 w 1135577"/>
              <a:gd name="connsiteY2011" fmla="*/ 868579 h 1074073"/>
              <a:gd name="connsiteX2012" fmla="*/ 145546 w 1135577"/>
              <a:gd name="connsiteY2012" fmla="*/ 868175 h 1074073"/>
              <a:gd name="connsiteX2013" fmla="*/ 147654 w 1135577"/>
              <a:gd name="connsiteY2013" fmla="*/ 867740 h 1074073"/>
              <a:gd name="connsiteX2014" fmla="*/ 148179 w 1135577"/>
              <a:gd name="connsiteY2014" fmla="*/ 866103 h 1074073"/>
              <a:gd name="connsiteX2015" fmla="*/ 148319 w 1135577"/>
              <a:gd name="connsiteY2015" fmla="*/ 865661 h 1074073"/>
              <a:gd name="connsiteX2016" fmla="*/ 148645 w 1135577"/>
              <a:gd name="connsiteY2016" fmla="*/ 864643 h 1074073"/>
              <a:gd name="connsiteX2017" fmla="*/ 151388 w 1135577"/>
              <a:gd name="connsiteY2017" fmla="*/ 863685 h 1074073"/>
              <a:gd name="connsiteX2018" fmla="*/ 151627 w 1135577"/>
              <a:gd name="connsiteY2018" fmla="*/ 863309 h 1074073"/>
              <a:gd name="connsiteX2019" fmla="*/ 153045 w 1135577"/>
              <a:gd name="connsiteY2019" fmla="*/ 861049 h 1074073"/>
              <a:gd name="connsiteX2020" fmla="*/ 153684 w 1135577"/>
              <a:gd name="connsiteY2020" fmla="*/ 859268 h 1074073"/>
              <a:gd name="connsiteX2021" fmla="*/ 153805 w 1135577"/>
              <a:gd name="connsiteY2021" fmla="*/ 858931 h 1074073"/>
              <a:gd name="connsiteX2022" fmla="*/ 153911 w 1135577"/>
              <a:gd name="connsiteY2022" fmla="*/ 858634 h 1074073"/>
              <a:gd name="connsiteX2023" fmla="*/ 155481 w 1135577"/>
              <a:gd name="connsiteY2023" fmla="*/ 857232 h 1074073"/>
              <a:gd name="connsiteX2024" fmla="*/ 155648 w 1135577"/>
              <a:gd name="connsiteY2024" fmla="*/ 857085 h 1074073"/>
              <a:gd name="connsiteX2025" fmla="*/ 156204 w 1135577"/>
              <a:gd name="connsiteY2025" fmla="*/ 854731 h 1074073"/>
              <a:gd name="connsiteX2026" fmla="*/ 158620 w 1135577"/>
              <a:gd name="connsiteY2026" fmla="*/ 850705 h 1074073"/>
              <a:gd name="connsiteX2027" fmla="*/ 158516 w 1135577"/>
              <a:gd name="connsiteY2027" fmla="*/ 850206 h 1074073"/>
              <a:gd name="connsiteX2028" fmla="*/ 158467 w 1135577"/>
              <a:gd name="connsiteY2028" fmla="*/ 849971 h 1074073"/>
              <a:gd name="connsiteX2029" fmla="*/ 158375 w 1135577"/>
              <a:gd name="connsiteY2029" fmla="*/ 849533 h 1074073"/>
              <a:gd name="connsiteX2030" fmla="*/ 158228 w 1135577"/>
              <a:gd name="connsiteY2030" fmla="*/ 848826 h 1074073"/>
              <a:gd name="connsiteX2031" fmla="*/ 158150 w 1135577"/>
              <a:gd name="connsiteY2031" fmla="*/ 848447 h 1074073"/>
              <a:gd name="connsiteX2032" fmla="*/ 158001 w 1135577"/>
              <a:gd name="connsiteY2032" fmla="*/ 847734 h 1074073"/>
              <a:gd name="connsiteX2033" fmla="*/ 158781 w 1135577"/>
              <a:gd name="connsiteY2033" fmla="*/ 845631 h 1074073"/>
              <a:gd name="connsiteX2034" fmla="*/ 158781 w 1135577"/>
              <a:gd name="connsiteY2034" fmla="*/ 845291 h 1074073"/>
              <a:gd name="connsiteX2035" fmla="*/ 158681 w 1135577"/>
              <a:gd name="connsiteY2035" fmla="*/ 844204 h 1074073"/>
              <a:gd name="connsiteX2036" fmla="*/ 158372 w 1135577"/>
              <a:gd name="connsiteY2036" fmla="*/ 843548 h 1074073"/>
              <a:gd name="connsiteX2037" fmla="*/ 158251 w 1135577"/>
              <a:gd name="connsiteY2037" fmla="*/ 843291 h 1074073"/>
              <a:gd name="connsiteX2038" fmla="*/ 158184 w 1135577"/>
              <a:gd name="connsiteY2038" fmla="*/ 843152 h 1074073"/>
              <a:gd name="connsiteX2039" fmla="*/ 157317 w 1135577"/>
              <a:gd name="connsiteY2039" fmla="*/ 843028 h 1074073"/>
              <a:gd name="connsiteX2040" fmla="*/ 156825 w 1135577"/>
              <a:gd name="connsiteY2040" fmla="*/ 842570 h 1074073"/>
              <a:gd name="connsiteX2041" fmla="*/ 156424 w 1135577"/>
              <a:gd name="connsiteY2041" fmla="*/ 842197 h 1074073"/>
              <a:gd name="connsiteX2042" fmla="*/ 155890 w 1135577"/>
              <a:gd name="connsiteY2042" fmla="*/ 841048 h 1074073"/>
              <a:gd name="connsiteX2043" fmla="*/ 157334 w 1135577"/>
              <a:gd name="connsiteY2043" fmla="*/ 839694 h 1074073"/>
              <a:gd name="connsiteX2044" fmla="*/ 157589 w 1135577"/>
              <a:gd name="connsiteY2044" fmla="*/ 839454 h 1074073"/>
              <a:gd name="connsiteX2045" fmla="*/ 157935 w 1135577"/>
              <a:gd name="connsiteY2045" fmla="*/ 839128 h 1074073"/>
              <a:gd name="connsiteX2046" fmla="*/ 159423 w 1135577"/>
              <a:gd name="connsiteY2046" fmla="*/ 839684 h 1074073"/>
              <a:gd name="connsiteX2047" fmla="*/ 159796 w 1135577"/>
              <a:gd name="connsiteY2047" fmla="*/ 838818 h 1074073"/>
              <a:gd name="connsiteX2048" fmla="*/ 160202 w 1135577"/>
              <a:gd name="connsiteY2048" fmla="*/ 838654 h 1074073"/>
              <a:gd name="connsiteX2049" fmla="*/ 160725 w 1135577"/>
              <a:gd name="connsiteY2049" fmla="*/ 838445 h 1074073"/>
              <a:gd name="connsiteX2050" fmla="*/ 161502 w 1135577"/>
              <a:gd name="connsiteY2050" fmla="*/ 838693 h 1074073"/>
              <a:gd name="connsiteX2051" fmla="*/ 161649 w 1135577"/>
              <a:gd name="connsiteY2051" fmla="*/ 838739 h 1074073"/>
              <a:gd name="connsiteX2052" fmla="*/ 162275 w 1135577"/>
              <a:gd name="connsiteY2052" fmla="*/ 838939 h 1074073"/>
              <a:gd name="connsiteX2053" fmla="*/ 163115 w 1135577"/>
              <a:gd name="connsiteY2053" fmla="*/ 838280 h 1074073"/>
              <a:gd name="connsiteX2054" fmla="*/ 164507 w 1135577"/>
              <a:gd name="connsiteY2054" fmla="*/ 838195 h 1074073"/>
              <a:gd name="connsiteX2055" fmla="*/ 165560 w 1135577"/>
              <a:gd name="connsiteY2055" fmla="*/ 839248 h 1074073"/>
              <a:gd name="connsiteX2056" fmla="*/ 166863 w 1135577"/>
              <a:gd name="connsiteY2056" fmla="*/ 839432 h 1074073"/>
              <a:gd name="connsiteX2057" fmla="*/ 168649 w 1135577"/>
              <a:gd name="connsiteY2057" fmla="*/ 839115 h 1074073"/>
              <a:gd name="connsiteX2058" fmla="*/ 168971 w 1135577"/>
              <a:gd name="connsiteY2058" fmla="*/ 839060 h 1074073"/>
              <a:gd name="connsiteX2059" fmla="*/ 170334 w 1135577"/>
              <a:gd name="connsiteY2059" fmla="*/ 838191 h 1074073"/>
              <a:gd name="connsiteX2060" fmla="*/ 170434 w 1135577"/>
              <a:gd name="connsiteY2060" fmla="*/ 837990 h 1074073"/>
              <a:gd name="connsiteX2061" fmla="*/ 170565 w 1135577"/>
              <a:gd name="connsiteY2061" fmla="*/ 837729 h 1074073"/>
              <a:gd name="connsiteX2062" fmla="*/ 170953 w 1135577"/>
              <a:gd name="connsiteY2062" fmla="*/ 836954 h 1074073"/>
              <a:gd name="connsiteX2063" fmla="*/ 171701 w 1135577"/>
              <a:gd name="connsiteY2063" fmla="*/ 836983 h 1074073"/>
              <a:gd name="connsiteX2064" fmla="*/ 172503 w 1135577"/>
              <a:gd name="connsiteY2064" fmla="*/ 837014 h 1074073"/>
              <a:gd name="connsiteX2065" fmla="*/ 173276 w 1135577"/>
              <a:gd name="connsiteY2065" fmla="*/ 836530 h 1074073"/>
              <a:gd name="connsiteX2066" fmla="*/ 173495 w 1135577"/>
              <a:gd name="connsiteY2066" fmla="*/ 836394 h 1074073"/>
              <a:gd name="connsiteX2067" fmla="*/ 174486 w 1135577"/>
              <a:gd name="connsiteY2067" fmla="*/ 835775 h 1074073"/>
              <a:gd name="connsiteX2068" fmla="*/ 175291 w 1135577"/>
              <a:gd name="connsiteY2068" fmla="*/ 835948 h 1074073"/>
              <a:gd name="connsiteX2069" fmla="*/ 175912 w 1135577"/>
              <a:gd name="connsiteY2069" fmla="*/ 836084 h 1074073"/>
              <a:gd name="connsiteX2070" fmla="*/ 176071 w 1135577"/>
              <a:gd name="connsiteY2070" fmla="*/ 835933 h 1074073"/>
              <a:gd name="connsiteX2071" fmla="*/ 177276 w 1135577"/>
              <a:gd name="connsiteY2071" fmla="*/ 834782 h 1074073"/>
              <a:gd name="connsiteX2072" fmla="*/ 177907 w 1135577"/>
              <a:gd name="connsiteY2072" fmla="*/ 834743 h 1074073"/>
              <a:gd name="connsiteX2073" fmla="*/ 178268 w 1135577"/>
              <a:gd name="connsiteY2073" fmla="*/ 834720 h 1074073"/>
              <a:gd name="connsiteX2074" fmla="*/ 178667 w 1135577"/>
              <a:gd name="connsiteY2074" fmla="*/ 834995 h 1074073"/>
              <a:gd name="connsiteX2075" fmla="*/ 179074 w 1135577"/>
              <a:gd name="connsiteY2075" fmla="*/ 835276 h 1074073"/>
              <a:gd name="connsiteX2076" fmla="*/ 179818 w 1135577"/>
              <a:gd name="connsiteY2076" fmla="*/ 835029 h 1074073"/>
              <a:gd name="connsiteX2077" fmla="*/ 180204 w 1135577"/>
              <a:gd name="connsiteY2077" fmla="*/ 834547 h 1074073"/>
              <a:gd name="connsiteX2078" fmla="*/ 180314 w 1135577"/>
              <a:gd name="connsiteY2078" fmla="*/ 834409 h 1074073"/>
              <a:gd name="connsiteX2079" fmla="*/ 180624 w 1135577"/>
              <a:gd name="connsiteY2079" fmla="*/ 832738 h 1074073"/>
              <a:gd name="connsiteX2080" fmla="*/ 182421 w 1135577"/>
              <a:gd name="connsiteY2080" fmla="*/ 832365 h 1074073"/>
              <a:gd name="connsiteX2081" fmla="*/ 183239 w 1135577"/>
              <a:gd name="connsiteY2081" fmla="*/ 831265 h 1074073"/>
              <a:gd name="connsiteX2082" fmla="*/ 184034 w 1135577"/>
              <a:gd name="connsiteY2082" fmla="*/ 830197 h 1074073"/>
              <a:gd name="connsiteX2083" fmla="*/ 184921 w 1135577"/>
              <a:gd name="connsiteY2083" fmla="*/ 829865 h 1074073"/>
              <a:gd name="connsiteX2084" fmla="*/ 186089 w 1135577"/>
              <a:gd name="connsiteY2084" fmla="*/ 829429 h 1074073"/>
              <a:gd name="connsiteX2085" fmla="*/ 190170 w 1135577"/>
              <a:gd name="connsiteY2085" fmla="*/ 827903 h 1074073"/>
              <a:gd name="connsiteX2086" fmla="*/ 191338 w 1135577"/>
              <a:gd name="connsiteY2086" fmla="*/ 828433 h 1074073"/>
              <a:gd name="connsiteX2087" fmla="*/ 192216 w 1135577"/>
              <a:gd name="connsiteY2087" fmla="*/ 828830 h 1074073"/>
              <a:gd name="connsiteX2088" fmla="*/ 199468 w 1135577"/>
              <a:gd name="connsiteY2088" fmla="*/ 828080 h 1074073"/>
              <a:gd name="connsiteX2089" fmla="*/ 204260 w 1135577"/>
              <a:gd name="connsiteY2089" fmla="*/ 831247 h 1074073"/>
              <a:gd name="connsiteX2090" fmla="*/ 208588 w 1135577"/>
              <a:gd name="connsiteY2090" fmla="*/ 831162 h 1074073"/>
              <a:gd name="connsiteX2091" fmla="*/ 213446 w 1135577"/>
              <a:gd name="connsiteY2091" fmla="*/ 829782 h 1074073"/>
              <a:gd name="connsiteX2092" fmla="*/ 218957 w 1135577"/>
              <a:gd name="connsiteY2092" fmla="*/ 829190 h 1074073"/>
              <a:gd name="connsiteX2093" fmla="*/ 224148 w 1135577"/>
              <a:gd name="connsiteY2093" fmla="*/ 829113 h 1074073"/>
              <a:gd name="connsiteX2094" fmla="*/ 225064 w 1135577"/>
              <a:gd name="connsiteY2094" fmla="*/ 829123 h 1074073"/>
              <a:gd name="connsiteX2095" fmla="*/ 227330 w 1135577"/>
              <a:gd name="connsiteY2095" fmla="*/ 829146 h 1074073"/>
              <a:gd name="connsiteX2096" fmla="*/ 231377 w 1135577"/>
              <a:gd name="connsiteY2096" fmla="*/ 831007 h 1074073"/>
              <a:gd name="connsiteX2097" fmla="*/ 233148 w 1135577"/>
              <a:gd name="connsiteY2097" fmla="*/ 831805 h 1074073"/>
              <a:gd name="connsiteX2098" fmla="*/ 236271 w 1135577"/>
              <a:gd name="connsiteY2098" fmla="*/ 844832 h 1074073"/>
              <a:gd name="connsiteX2099" fmla="*/ 237394 w 1135577"/>
              <a:gd name="connsiteY2099" fmla="*/ 846403 h 1074073"/>
              <a:gd name="connsiteX2100" fmla="*/ 238403 w 1135577"/>
              <a:gd name="connsiteY2100" fmla="*/ 847064 h 1074073"/>
              <a:gd name="connsiteX2101" fmla="*/ 239803 w 1135577"/>
              <a:gd name="connsiteY2101" fmla="*/ 847077 h 1074073"/>
              <a:gd name="connsiteX2102" fmla="*/ 241633 w 1135577"/>
              <a:gd name="connsiteY2102" fmla="*/ 845147 h 1074073"/>
              <a:gd name="connsiteX2103" fmla="*/ 242000 w 1135577"/>
              <a:gd name="connsiteY2103" fmla="*/ 844761 h 1074073"/>
              <a:gd name="connsiteX2104" fmla="*/ 244595 w 1135577"/>
              <a:gd name="connsiteY2104" fmla="*/ 841278 h 1074073"/>
              <a:gd name="connsiteX2105" fmla="*/ 246392 w 1135577"/>
              <a:gd name="connsiteY2105" fmla="*/ 840257 h 1074073"/>
              <a:gd name="connsiteX2106" fmla="*/ 264099 w 1135577"/>
              <a:gd name="connsiteY2106" fmla="*/ 848236 h 1074073"/>
              <a:gd name="connsiteX2107" fmla="*/ 270697 w 1135577"/>
              <a:gd name="connsiteY2107" fmla="*/ 849052 h 1074073"/>
              <a:gd name="connsiteX2108" fmla="*/ 270623 w 1135577"/>
              <a:gd name="connsiteY2108" fmla="*/ 849312 h 1074073"/>
              <a:gd name="connsiteX2109" fmla="*/ 270324 w 1135577"/>
              <a:gd name="connsiteY2109" fmla="*/ 850353 h 1074073"/>
              <a:gd name="connsiteX2110" fmla="*/ 270633 w 1135577"/>
              <a:gd name="connsiteY2110" fmla="*/ 854315 h 1074073"/>
              <a:gd name="connsiteX2111" fmla="*/ 271027 w 1135577"/>
              <a:gd name="connsiteY2111" fmla="*/ 854466 h 1074073"/>
              <a:gd name="connsiteX2112" fmla="*/ 271253 w 1135577"/>
              <a:gd name="connsiteY2112" fmla="*/ 854552 h 1074073"/>
              <a:gd name="connsiteX2113" fmla="*/ 273051 w 1135577"/>
              <a:gd name="connsiteY2113" fmla="*/ 855244 h 1074073"/>
              <a:gd name="connsiteX2114" fmla="*/ 273172 w 1135577"/>
              <a:gd name="connsiteY2114" fmla="*/ 855447 h 1074073"/>
              <a:gd name="connsiteX2115" fmla="*/ 273328 w 1135577"/>
              <a:gd name="connsiteY2115" fmla="*/ 855704 h 1074073"/>
              <a:gd name="connsiteX2116" fmla="*/ 273794 w 1135577"/>
              <a:gd name="connsiteY2116" fmla="*/ 856482 h 1074073"/>
              <a:gd name="connsiteX2117" fmla="*/ 274019 w 1135577"/>
              <a:gd name="connsiteY2117" fmla="*/ 856931 h 1074073"/>
              <a:gd name="connsiteX2118" fmla="*/ 275344 w 1135577"/>
              <a:gd name="connsiteY2118" fmla="*/ 857039 h 1074073"/>
              <a:gd name="connsiteX2119" fmla="*/ 277452 w 1135577"/>
              <a:gd name="connsiteY2119" fmla="*/ 855800 h 1074073"/>
              <a:gd name="connsiteX2120" fmla="*/ 278106 w 1135577"/>
              <a:gd name="connsiteY2120" fmla="*/ 855931 h 1074073"/>
              <a:gd name="connsiteX2121" fmla="*/ 278861 w 1135577"/>
              <a:gd name="connsiteY2121" fmla="*/ 856081 h 1074073"/>
              <a:gd name="connsiteX2122" fmla="*/ 281172 w 1135577"/>
              <a:gd name="connsiteY2122" fmla="*/ 856542 h 1074073"/>
              <a:gd name="connsiteX2123" fmla="*/ 281803 w 1135577"/>
              <a:gd name="connsiteY2123" fmla="*/ 856485 h 1074073"/>
              <a:gd name="connsiteX2124" fmla="*/ 283217 w 1135577"/>
              <a:gd name="connsiteY2124" fmla="*/ 856358 h 1074073"/>
              <a:gd name="connsiteX2125" fmla="*/ 283765 w 1135577"/>
              <a:gd name="connsiteY2125" fmla="*/ 856905 h 1074073"/>
              <a:gd name="connsiteX2126" fmla="*/ 284457 w 1135577"/>
              <a:gd name="connsiteY2126" fmla="*/ 857595 h 1074073"/>
              <a:gd name="connsiteX2127" fmla="*/ 285261 w 1135577"/>
              <a:gd name="connsiteY2127" fmla="*/ 857658 h 1074073"/>
              <a:gd name="connsiteX2128" fmla="*/ 285331 w 1135577"/>
              <a:gd name="connsiteY2128" fmla="*/ 858168 h 1074073"/>
              <a:gd name="connsiteX2129" fmla="*/ 285447 w 1135577"/>
              <a:gd name="connsiteY2129" fmla="*/ 859020 h 1074073"/>
              <a:gd name="connsiteX2130" fmla="*/ 287120 w 1135577"/>
              <a:gd name="connsiteY2130" fmla="*/ 859391 h 1074073"/>
              <a:gd name="connsiteX2131" fmla="*/ 287493 w 1135577"/>
              <a:gd name="connsiteY2131" fmla="*/ 860257 h 1074073"/>
              <a:gd name="connsiteX2132" fmla="*/ 287306 w 1135577"/>
              <a:gd name="connsiteY2132" fmla="*/ 861682 h 1074073"/>
              <a:gd name="connsiteX2133" fmla="*/ 287709 w 1135577"/>
              <a:gd name="connsiteY2133" fmla="*/ 862064 h 1074073"/>
              <a:gd name="connsiteX2134" fmla="*/ 288546 w 1135577"/>
              <a:gd name="connsiteY2134" fmla="*/ 862859 h 1074073"/>
              <a:gd name="connsiteX2135" fmla="*/ 289785 w 1135577"/>
              <a:gd name="connsiteY2135" fmla="*/ 862919 h 1074073"/>
              <a:gd name="connsiteX2136" fmla="*/ 290412 w 1135577"/>
              <a:gd name="connsiteY2136" fmla="*/ 863598 h 1074073"/>
              <a:gd name="connsiteX2137" fmla="*/ 291644 w 1135577"/>
              <a:gd name="connsiteY2137" fmla="*/ 863539 h 1074073"/>
              <a:gd name="connsiteX2138" fmla="*/ 291334 w 1135577"/>
              <a:gd name="connsiteY2138" fmla="*/ 864963 h 1074073"/>
              <a:gd name="connsiteX2139" fmla="*/ 293193 w 1135577"/>
              <a:gd name="connsiteY2139" fmla="*/ 865210 h 1074073"/>
              <a:gd name="connsiteX2140" fmla="*/ 293265 w 1135577"/>
              <a:gd name="connsiteY2140" fmla="*/ 865400 h 1074073"/>
              <a:gd name="connsiteX2141" fmla="*/ 293379 w 1135577"/>
              <a:gd name="connsiteY2141" fmla="*/ 865706 h 1074073"/>
              <a:gd name="connsiteX2142" fmla="*/ 293023 w 1135577"/>
              <a:gd name="connsiteY2142" fmla="*/ 866257 h 1074073"/>
              <a:gd name="connsiteX2143" fmla="*/ 292698 w 1135577"/>
              <a:gd name="connsiteY2143" fmla="*/ 866759 h 1074073"/>
              <a:gd name="connsiteX2144" fmla="*/ 293669 w 1135577"/>
              <a:gd name="connsiteY2144" fmla="*/ 867120 h 1074073"/>
              <a:gd name="connsiteX2145" fmla="*/ 294202 w 1135577"/>
              <a:gd name="connsiteY2145" fmla="*/ 867318 h 1074073"/>
              <a:gd name="connsiteX2146" fmla="*/ 295363 w 1135577"/>
              <a:gd name="connsiteY2146" fmla="*/ 867750 h 1074073"/>
              <a:gd name="connsiteX2147" fmla="*/ 295467 w 1135577"/>
              <a:gd name="connsiteY2147" fmla="*/ 867882 h 1074073"/>
              <a:gd name="connsiteX2148" fmla="*/ 295566 w 1135577"/>
              <a:gd name="connsiteY2148" fmla="*/ 868005 h 1074073"/>
              <a:gd name="connsiteX2149" fmla="*/ 295857 w 1135577"/>
              <a:gd name="connsiteY2149" fmla="*/ 868369 h 1074073"/>
              <a:gd name="connsiteX2150" fmla="*/ 295178 w 1135577"/>
              <a:gd name="connsiteY2150" fmla="*/ 869579 h 1074073"/>
              <a:gd name="connsiteX2151" fmla="*/ 294990 w 1135577"/>
              <a:gd name="connsiteY2151" fmla="*/ 869916 h 1074073"/>
              <a:gd name="connsiteX2152" fmla="*/ 295137 w 1135577"/>
              <a:gd name="connsiteY2152" fmla="*/ 870094 h 1074073"/>
              <a:gd name="connsiteX2153" fmla="*/ 295608 w 1135577"/>
              <a:gd name="connsiteY2153" fmla="*/ 870660 h 1074073"/>
              <a:gd name="connsiteX2154" fmla="*/ 296787 w 1135577"/>
              <a:gd name="connsiteY2154" fmla="*/ 871156 h 1074073"/>
              <a:gd name="connsiteX2155" fmla="*/ 298955 w 1135577"/>
              <a:gd name="connsiteY2155" fmla="*/ 873384 h 1074073"/>
              <a:gd name="connsiteX2156" fmla="*/ 306518 w 1135577"/>
              <a:gd name="connsiteY2156" fmla="*/ 872889 h 1074073"/>
              <a:gd name="connsiteX2157" fmla="*/ 307033 w 1135577"/>
              <a:gd name="connsiteY2157" fmla="*/ 873078 h 1074073"/>
              <a:gd name="connsiteX2158" fmla="*/ 307240 w 1135577"/>
              <a:gd name="connsiteY2158" fmla="*/ 873155 h 1074073"/>
              <a:gd name="connsiteX2159" fmla="*/ 307695 w 1135577"/>
              <a:gd name="connsiteY2159" fmla="*/ 873322 h 1074073"/>
              <a:gd name="connsiteX2160" fmla="*/ 308040 w 1135577"/>
              <a:gd name="connsiteY2160" fmla="*/ 873693 h 1074073"/>
              <a:gd name="connsiteX2161" fmla="*/ 308499 w 1135577"/>
              <a:gd name="connsiteY2161" fmla="*/ 874189 h 1074073"/>
              <a:gd name="connsiteX2162" fmla="*/ 309242 w 1135577"/>
              <a:gd name="connsiteY2162" fmla="*/ 877472 h 1074073"/>
              <a:gd name="connsiteX2163" fmla="*/ 309420 w 1135577"/>
              <a:gd name="connsiteY2163" fmla="*/ 877801 h 1074073"/>
              <a:gd name="connsiteX2164" fmla="*/ 310110 w 1135577"/>
              <a:gd name="connsiteY2164" fmla="*/ 879081 h 1074073"/>
              <a:gd name="connsiteX2165" fmla="*/ 313580 w 1135577"/>
              <a:gd name="connsiteY2165" fmla="*/ 881929 h 1074073"/>
              <a:gd name="connsiteX2166" fmla="*/ 314669 w 1135577"/>
              <a:gd name="connsiteY2166" fmla="*/ 883237 h 1074073"/>
              <a:gd name="connsiteX2167" fmla="*/ 317296 w 1135577"/>
              <a:gd name="connsiteY2167" fmla="*/ 886388 h 1074073"/>
              <a:gd name="connsiteX2168" fmla="*/ 322226 w 1135577"/>
              <a:gd name="connsiteY2168" fmla="*/ 888723 h 1074073"/>
              <a:gd name="connsiteX2169" fmla="*/ 325537 w 1135577"/>
              <a:gd name="connsiteY2169" fmla="*/ 890290 h 1074073"/>
              <a:gd name="connsiteX2170" fmla="*/ 325160 w 1135577"/>
              <a:gd name="connsiteY2170" fmla="*/ 893491 h 1074073"/>
              <a:gd name="connsiteX2171" fmla="*/ 323735 w 1135577"/>
              <a:gd name="connsiteY2171" fmla="*/ 899056 h 1074073"/>
              <a:gd name="connsiteX2172" fmla="*/ 325694 w 1135577"/>
              <a:gd name="connsiteY2172" fmla="*/ 902081 h 1074073"/>
              <a:gd name="connsiteX2173" fmla="*/ 333098 w 1135577"/>
              <a:gd name="connsiteY2173" fmla="*/ 908981 h 1074073"/>
              <a:gd name="connsiteX2174" fmla="*/ 338201 w 1135577"/>
              <a:gd name="connsiteY2174" fmla="*/ 910940 h 1074073"/>
              <a:gd name="connsiteX2175" fmla="*/ 343082 w 1135577"/>
              <a:gd name="connsiteY2175" fmla="*/ 911206 h 1074073"/>
              <a:gd name="connsiteX2176" fmla="*/ 346802 w 1135577"/>
              <a:gd name="connsiteY2176" fmla="*/ 911036 h 1074073"/>
              <a:gd name="connsiteX2177" fmla="*/ 348424 w 1135577"/>
              <a:gd name="connsiteY2177" fmla="*/ 912143 h 1074073"/>
              <a:gd name="connsiteX2178" fmla="*/ 348047 w 1135577"/>
              <a:gd name="connsiteY2178" fmla="*/ 917691 h 1074073"/>
              <a:gd name="connsiteX2179" fmla="*/ 347095 w 1135577"/>
              <a:gd name="connsiteY2179" fmla="*/ 921779 h 1074073"/>
              <a:gd name="connsiteX2180" fmla="*/ 349176 w 1135577"/>
              <a:gd name="connsiteY2180" fmla="*/ 923671 h 1074073"/>
              <a:gd name="connsiteX2181" fmla="*/ 351613 w 1135577"/>
              <a:gd name="connsiteY2181" fmla="*/ 924765 h 1074073"/>
              <a:gd name="connsiteX2182" fmla="*/ 361374 w 1135577"/>
              <a:gd name="connsiteY2182" fmla="*/ 925183 h 1074073"/>
              <a:gd name="connsiteX2183" fmla="*/ 368353 w 1135577"/>
              <a:gd name="connsiteY2183" fmla="*/ 925077 h 1074073"/>
              <a:gd name="connsiteX2184" fmla="*/ 369395 w 1135577"/>
              <a:gd name="connsiteY2184" fmla="*/ 925061 h 1074073"/>
              <a:gd name="connsiteX2185" fmla="*/ 372516 w 1135577"/>
              <a:gd name="connsiteY2185" fmla="*/ 928408 h 1074073"/>
              <a:gd name="connsiteX2186" fmla="*/ 373492 w 1135577"/>
              <a:gd name="connsiteY2186" fmla="*/ 931289 h 1074073"/>
              <a:gd name="connsiteX2187" fmla="*/ 374462 w 1135577"/>
              <a:gd name="connsiteY2187" fmla="*/ 934149 h 1074073"/>
              <a:gd name="connsiteX2188" fmla="*/ 375847 w 1135577"/>
              <a:gd name="connsiteY2188" fmla="*/ 935825 h 1074073"/>
              <a:gd name="connsiteX2189" fmla="*/ 378517 w 1135577"/>
              <a:gd name="connsiteY2189" fmla="*/ 936350 h 1074073"/>
              <a:gd name="connsiteX2190" fmla="*/ 379915 w 1135577"/>
              <a:gd name="connsiteY2190" fmla="*/ 935763 h 1074073"/>
              <a:gd name="connsiteX2191" fmla="*/ 381439 w 1135577"/>
              <a:gd name="connsiteY2191" fmla="*/ 933477 h 1074073"/>
              <a:gd name="connsiteX2192" fmla="*/ 382049 w 1135577"/>
              <a:gd name="connsiteY2192" fmla="*/ 933194 h 1074073"/>
              <a:gd name="connsiteX2193" fmla="*/ 384701 w 1135577"/>
              <a:gd name="connsiteY2193" fmla="*/ 931956 h 1074073"/>
              <a:gd name="connsiteX2194" fmla="*/ 387958 w 1135577"/>
              <a:gd name="connsiteY2194" fmla="*/ 931454 h 1074073"/>
              <a:gd name="connsiteX2195" fmla="*/ 392728 w 1135577"/>
              <a:gd name="connsiteY2195" fmla="*/ 930929 h 1074073"/>
              <a:gd name="connsiteX2196" fmla="*/ 396109 w 1135577"/>
              <a:gd name="connsiteY2196" fmla="*/ 928956 h 1074073"/>
              <a:gd name="connsiteX2197" fmla="*/ 399628 w 1135577"/>
              <a:gd name="connsiteY2197" fmla="*/ 927955 h 1074073"/>
              <a:gd name="connsiteX2198" fmla="*/ 401209 w 1135577"/>
              <a:gd name="connsiteY2198" fmla="*/ 927505 h 1074073"/>
              <a:gd name="connsiteX2199" fmla="*/ 403675 w 1135577"/>
              <a:gd name="connsiteY2199" fmla="*/ 926804 h 1074073"/>
              <a:gd name="connsiteX2200" fmla="*/ 405070 w 1135577"/>
              <a:gd name="connsiteY2200" fmla="*/ 926895 h 1074073"/>
              <a:gd name="connsiteX2201" fmla="*/ 409586 w 1135577"/>
              <a:gd name="connsiteY2201" fmla="*/ 929996 h 1074073"/>
              <a:gd name="connsiteX2202" fmla="*/ 413300 w 1135577"/>
              <a:gd name="connsiteY2202" fmla="*/ 931410 h 1074073"/>
              <a:gd name="connsiteX2203" fmla="*/ 415505 w 1135577"/>
              <a:gd name="connsiteY2203" fmla="*/ 931828 h 1074073"/>
              <a:gd name="connsiteX2204" fmla="*/ 419235 w 1135577"/>
              <a:gd name="connsiteY2204" fmla="*/ 929848 h 1074073"/>
              <a:gd name="connsiteX2205" fmla="*/ 423324 w 1135577"/>
              <a:gd name="connsiteY2205" fmla="*/ 925826 h 1074073"/>
              <a:gd name="connsiteX2206" fmla="*/ 426600 w 1135577"/>
              <a:gd name="connsiteY2206" fmla="*/ 922044 h 1074073"/>
              <a:gd name="connsiteX2207" fmla="*/ 431678 w 1135577"/>
              <a:gd name="connsiteY2207" fmla="*/ 918815 h 1074073"/>
              <a:gd name="connsiteX2208" fmla="*/ 436036 w 1135577"/>
              <a:gd name="connsiteY2208" fmla="*/ 918054 h 1074073"/>
              <a:gd name="connsiteX2209" fmla="*/ 438369 w 1135577"/>
              <a:gd name="connsiteY2209" fmla="*/ 916434 h 1074073"/>
              <a:gd name="connsiteX2210" fmla="*/ 440712 w 1135577"/>
              <a:gd name="connsiteY2210" fmla="*/ 912892 h 1074073"/>
              <a:gd name="connsiteX2211" fmla="*/ 443173 w 1135577"/>
              <a:gd name="connsiteY2211" fmla="*/ 909347 h 1074073"/>
              <a:gd name="connsiteX2212" fmla="*/ 445507 w 1135577"/>
              <a:gd name="connsiteY2212" fmla="*/ 907616 h 1074073"/>
              <a:gd name="connsiteX2213" fmla="*/ 447722 w 1135577"/>
              <a:gd name="connsiteY2213" fmla="*/ 906450 h 1074073"/>
              <a:gd name="connsiteX2214" fmla="*/ 447969 w 1135577"/>
              <a:gd name="connsiteY2214" fmla="*/ 903619 h 1074073"/>
              <a:gd name="connsiteX2215" fmla="*/ 447871 w 1135577"/>
              <a:gd name="connsiteY2215" fmla="*/ 900001 h 1074073"/>
              <a:gd name="connsiteX2216" fmla="*/ 447078 w 1135577"/>
              <a:gd name="connsiteY2216" fmla="*/ 896279 h 1074073"/>
              <a:gd name="connsiteX2217" fmla="*/ 450232 w 1135577"/>
              <a:gd name="connsiteY2217" fmla="*/ 895293 h 1074073"/>
              <a:gd name="connsiteX2218" fmla="*/ 455682 w 1135577"/>
              <a:gd name="connsiteY2218" fmla="*/ 896031 h 1074073"/>
              <a:gd name="connsiteX2219" fmla="*/ 457605 w 1135577"/>
              <a:gd name="connsiteY2219" fmla="*/ 896289 h 1074073"/>
              <a:gd name="connsiteX2220" fmla="*/ 458082 w 1135577"/>
              <a:gd name="connsiteY2220" fmla="*/ 896645 h 1074073"/>
              <a:gd name="connsiteX2221" fmla="*/ 458687 w 1135577"/>
              <a:gd name="connsiteY2221" fmla="*/ 897095 h 1074073"/>
              <a:gd name="connsiteX2222" fmla="*/ 459773 w 1135577"/>
              <a:gd name="connsiteY2222" fmla="*/ 897901 h 1074073"/>
              <a:gd name="connsiteX2223" fmla="*/ 462118 w 1135577"/>
              <a:gd name="connsiteY2223" fmla="*/ 898660 h 1074073"/>
              <a:gd name="connsiteX2224" fmla="*/ 465720 w 1135577"/>
              <a:gd name="connsiteY2224" fmla="*/ 899826 h 1074073"/>
              <a:gd name="connsiteX2225" fmla="*/ 468321 w 1135577"/>
              <a:gd name="connsiteY2225" fmla="*/ 901127 h 1074073"/>
              <a:gd name="connsiteX2226" fmla="*/ 470900 w 1135577"/>
              <a:gd name="connsiteY2226" fmla="*/ 903709 h 1074073"/>
              <a:gd name="connsiteX2227" fmla="*/ 471636 w 1135577"/>
              <a:gd name="connsiteY2227" fmla="*/ 904447 h 1074073"/>
              <a:gd name="connsiteX2228" fmla="*/ 472841 w 1135577"/>
              <a:gd name="connsiteY2228" fmla="*/ 905652 h 1074073"/>
              <a:gd name="connsiteX2229" fmla="*/ 473969 w 1135577"/>
              <a:gd name="connsiteY2229" fmla="*/ 906401 h 1074073"/>
              <a:gd name="connsiteX2230" fmla="*/ 477051 w 1135577"/>
              <a:gd name="connsiteY2230" fmla="*/ 908443 h 1074073"/>
              <a:gd name="connsiteX2231" fmla="*/ 477835 w 1135577"/>
              <a:gd name="connsiteY2231" fmla="*/ 909151 h 1074073"/>
              <a:gd name="connsiteX2232" fmla="*/ 478368 w 1135577"/>
              <a:gd name="connsiteY2232" fmla="*/ 909633 h 1074073"/>
              <a:gd name="connsiteX2233" fmla="*/ 480271 w 1135577"/>
              <a:gd name="connsiteY2233" fmla="*/ 911355 h 1074073"/>
              <a:gd name="connsiteX2234" fmla="*/ 483303 w 1135577"/>
              <a:gd name="connsiteY2234" fmla="*/ 915631 h 1074073"/>
              <a:gd name="connsiteX2235" fmla="*/ 484313 w 1135577"/>
              <a:gd name="connsiteY2235" fmla="*/ 916236 h 1074073"/>
              <a:gd name="connsiteX2236" fmla="*/ 484805 w 1135577"/>
              <a:gd name="connsiteY2236" fmla="*/ 916529 h 1074073"/>
              <a:gd name="connsiteX2237" fmla="*/ 485698 w 1135577"/>
              <a:gd name="connsiteY2237" fmla="*/ 917063 h 1074073"/>
              <a:gd name="connsiteX2238" fmla="*/ 487451 w 1135577"/>
              <a:gd name="connsiteY2238" fmla="*/ 918111 h 1074073"/>
              <a:gd name="connsiteX2239" fmla="*/ 485528 w 1135577"/>
              <a:gd name="connsiteY2239" fmla="*/ 920463 h 1074073"/>
              <a:gd name="connsiteX2240" fmla="*/ 485366 w 1135577"/>
              <a:gd name="connsiteY2240" fmla="*/ 920871 h 1074073"/>
              <a:gd name="connsiteX2241" fmla="*/ 485016 w 1135577"/>
              <a:gd name="connsiteY2241" fmla="*/ 921756 h 1074073"/>
              <a:gd name="connsiteX2242" fmla="*/ 484879 w 1135577"/>
              <a:gd name="connsiteY2242" fmla="*/ 922104 h 1074073"/>
              <a:gd name="connsiteX2243" fmla="*/ 484750 w 1135577"/>
              <a:gd name="connsiteY2243" fmla="*/ 922526 h 1074073"/>
              <a:gd name="connsiteX2244" fmla="*/ 485060 w 1135577"/>
              <a:gd name="connsiteY2244" fmla="*/ 922734 h 1074073"/>
              <a:gd name="connsiteX2245" fmla="*/ 486205 w 1135577"/>
              <a:gd name="connsiteY2245" fmla="*/ 923499 h 1074073"/>
              <a:gd name="connsiteX2246" fmla="*/ 486350 w 1135577"/>
              <a:gd name="connsiteY2246" fmla="*/ 923875 h 1074073"/>
              <a:gd name="connsiteX2247" fmla="*/ 486411 w 1135577"/>
              <a:gd name="connsiteY2247" fmla="*/ 924032 h 1074073"/>
              <a:gd name="connsiteX2248" fmla="*/ 486514 w 1135577"/>
              <a:gd name="connsiteY2248" fmla="*/ 924304 h 1074073"/>
              <a:gd name="connsiteX2249" fmla="*/ 486447 w 1135577"/>
              <a:gd name="connsiteY2249" fmla="*/ 924488 h 1074073"/>
              <a:gd name="connsiteX2250" fmla="*/ 485395 w 1135577"/>
              <a:gd name="connsiteY2250" fmla="*/ 927399 h 1074073"/>
              <a:gd name="connsiteX2251" fmla="*/ 488301 w 1135577"/>
              <a:gd name="connsiteY2251" fmla="*/ 932604 h 1074073"/>
              <a:gd name="connsiteX2252" fmla="*/ 489899 w 1135577"/>
              <a:gd name="connsiteY2252" fmla="*/ 934090 h 1074073"/>
              <a:gd name="connsiteX2253" fmla="*/ 490034 w 1135577"/>
              <a:gd name="connsiteY2253" fmla="*/ 934216 h 1074073"/>
              <a:gd name="connsiteX2254" fmla="*/ 490193 w 1135577"/>
              <a:gd name="connsiteY2254" fmla="*/ 934394 h 1074073"/>
              <a:gd name="connsiteX2255" fmla="*/ 491025 w 1135577"/>
              <a:gd name="connsiteY2255" fmla="*/ 935331 h 1074073"/>
              <a:gd name="connsiteX2256" fmla="*/ 491192 w 1135577"/>
              <a:gd name="connsiteY2256" fmla="*/ 935887 h 1074073"/>
              <a:gd name="connsiteX2257" fmla="*/ 491367 w 1135577"/>
              <a:gd name="connsiteY2257" fmla="*/ 936461 h 1074073"/>
              <a:gd name="connsiteX2258" fmla="*/ 491457 w 1135577"/>
              <a:gd name="connsiteY2258" fmla="*/ 936757 h 1074073"/>
              <a:gd name="connsiteX2259" fmla="*/ 491454 w 1135577"/>
              <a:gd name="connsiteY2259" fmla="*/ 938636 h 1074073"/>
              <a:gd name="connsiteX2260" fmla="*/ 491452 w 1135577"/>
              <a:gd name="connsiteY2260" fmla="*/ 940038 h 1074073"/>
              <a:gd name="connsiteX2261" fmla="*/ 492438 w 1135577"/>
              <a:gd name="connsiteY2261" fmla="*/ 944748 h 1074073"/>
              <a:gd name="connsiteX2262" fmla="*/ 492124 w 1135577"/>
              <a:gd name="connsiteY2262" fmla="*/ 948214 h 1074073"/>
              <a:gd name="connsiteX2263" fmla="*/ 491403 w 1135577"/>
              <a:gd name="connsiteY2263" fmla="*/ 950057 h 1074073"/>
              <a:gd name="connsiteX2264" fmla="*/ 490134 w 1135577"/>
              <a:gd name="connsiteY2264" fmla="*/ 953291 h 1074073"/>
              <a:gd name="connsiteX2265" fmla="*/ 489886 w 1135577"/>
              <a:gd name="connsiteY2265" fmla="*/ 953507 h 1074073"/>
              <a:gd name="connsiteX2266" fmla="*/ 489748 w 1135577"/>
              <a:gd name="connsiteY2266" fmla="*/ 953626 h 1074073"/>
              <a:gd name="connsiteX2267" fmla="*/ 489205 w 1135577"/>
              <a:gd name="connsiteY2267" fmla="*/ 954096 h 1074073"/>
              <a:gd name="connsiteX2268" fmla="*/ 487222 w 1135577"/>
              <a:gd name="connsiteY2268" fmla="*/ 954343 h 1074073"/>
              <a:gd name="connsiteX2269" fmla="*/ 486929 w 1135577"/>
              <a:gd name="connsiteY2269" fmla="*/ 955435 h 1074073"/>
              <a:gd name="connsiteX2270" fmla="*/ 486705 w 1135577"/>
              <a:gd name="connsiteY2270" fmla="*/ 956269 h 1074073"/>
              <a:gd name="connsiteX2271" fmla="*/ 486475 w 1135577"/>
              <a:gd name="connsiteY2271" fmla="*/ 957129 h 1074073"/>
              <a:gd name="connsiteX2272" fmla="*/ 485173 w 1135577"/>
              <a:gd name="connsiteY2272" fmla="*/ 957809 h 1074073"/>
              <a:gd name="connsiteX2273" fmla="*/ 482323 w 1135577"/>
              <a:gd name="connsiteY2273" fmla="*/ 957930 h 1074073"/>
              <a:gd name="connsiteX2274" fmla="*/ 481919 w 1135577"/>
              <a:gd name="connsiteY2274" fmla="*/ 958533 h 1074073"/>
              <a:gd name="connsiteX2275" fmla="*/ 480709 w 1135577"/>
              <a:gd name="connsiteY2275" fmla="*/ 960345 h 1074073"/>
              <a:gd name="connsiteX2276" fmla="*/ 479220 w 1135577"/>
              <a:gd name="connsiteY2276" fmla="*/ 961643 h 1074073"/>
              <a:gd name="connsiteX2277" fmla="*/ 478443 w 1135577"/>
              <a:gd name="connsiteY2277" fmla="*/ 961723 h 1074073"/>
              <a:gd name="connsiteX2278" fmla="*/ 477423 w 1135577"/>
              <a:gd name="connsiteY2278" fmla="*/ 961828 h 1074073"/>
              <a:gd name="connsiteX2279" fmla="*/ 477668 w 1135577"/>
              <a:gd name="connsiteY2279" fmla="*/ 964802 h 1074073"/>
              <a:gd name="connsiteX2280" fmla="*/ 476674 w 1135577"/>
              <a:gd name="connsiteY2280" fmla="*/ 966349 h 1074073"/>
              <a:gd name="connsiteX2281" fmla="*/ 475998 w 1135577"/>
              <a:gd name="connsiteY2281" fmla="*/ 966475 h 1074073"/>
              <a:gd name="connsiteX2282" fmla="*/ 475683 w 1135577"/>
              <a:gd name="connsiteY2282" fmla="*/ 966534 h 1074073"/>
              <a:gd name="connsiteX2283" fmla="*/ 475447 w 1135577"/>
              <a:gd name="connsiteY2283" fmla="*/ 966390 h 1074073"/>
              <a:gd name="connsiteX2284" fmla="*/ 474777 w 1135577"/>
              <a:gd name="connsiteY2284" fmla="*/ 965980 h 1074073"/>
              <a:gd name="connsiteX2285" fmla="*/ 474568 w 1135577"/>
              <a:gd name="connsiteY2285" fmla="*/ 965852 h 1074073"/>
              <a:gd name="connsiteX2286" fmla="*/ 474262 w 1135577"/>
              <a:gd name="connsiteY2286" fmla="*/ 965836 h 1074073"/>
              <a:gd name="connsiteX2287" fmla="*/ 473453 w 1135577"/>
              <a:gd name="connsiteY2287" fmla="*/ 965790 h 1074073"/>
              <a:gd name="connsiteX2288" fmla="*/ 473054 w 1135577"/>
              <a:gd name="connsiteY2288" fmla="*/ 966689 h 1074073"/>
              <a:gd name="connsiteX2289" fmla="*/ 472673 w 1135577"/>
              <a:gd name="connsiteY2289" fmla="*/ 967548 h 1074073"/>
              <a:gd name="connsiteX2290" fmla="*/ 472025 w 1135577"/>
              <a:gd name="connsiteY2290" fmla="*/ 969010 h 1074073"/>
              <a:gd name="connsiteX2291" fmla="*/ 470042 w 1135577"/>
              <a:gd name="connsiteY2291" fmla="*/ 969628 h 1074073"/>
              <a:gd name="connsiteX2292" fmla="*/ 469651 w 1135577"/>
              <a:gd name="connsiteY2292" fmla="*/ 969494 h 1074073"/>
              <a:gd name="connsiteX2293" fmla="*/ 469012 w 1135577"/>
              <a:gd name="connsiteY2293" fmla="*/ 969274 h 1074073"/>
              <a:gd name="connsiteX2294" fmla="*/ 467380 w 1135577"/>
              <a:gd name="connsiteY2294" fmla="*/ 967334 h 1074073"/>
              <a:gd name="connsiteX2295" fmla="*/ 466629 w 1135577"/>
              <a:gd name="connsiteY2295" fmla="*/ 967396 h 1074073"/>
              <a:gd name="connsiteX2296" fmla="*/ 465893 w 1135577"/>
              <a:gd name="connsiteY2296" fmla="*/ 967456 h 1074073"/>
              <a:gd name="connsiteX2297" fmla="*/ 463413 w 1135577"/>
              <a:gd name="connsiteY2297" fmla="*/ 969250 h 1074073"/>
              <a:gd name="connsiteX2298" fmla="*/ 463195 w 1135577"/>
              <a:gd name="connsiteY2298" fmla="*/ 969605 h 1074073"/>
              <a:gd name="connsiteX2299" fmla="*/ 462729 w 1135577"/>
              <a:gd name="connsiteY2299" fmla="*/ 970365 h 1074073"/>
              <a:gd name="connsiteX2300" fmla="*/ 462401 w 1135577"/>
              <a:gd name="connsiteY2300" fmla="*/ 970537 h 1074073"/>
              <a:gd name="connsiteX2301" fmla="*/ 462077 w 1135577"/>
              <a:gd name="connsiteY2301" fmla="*/ 970705 h 1074073"/>
              <a:gd name="connsiteX2302" fmla="*/ 461428 w 1135577"/>
              <a:gd name="connsiteY2302" fmla="*/ 971045 h 1074073"/>
              <a:gd name="connsiteX2303" fmla="*/ 459714 w 1135577"/>
              <a:gd name="connsiteY2303" fmla="*/ 972635 h 1074073"/>
              <a:gd name="connsiteX2304" fmla="*/ 458135 w 1135577"/>
              <a:gd name="connsiteY2304" fmla="*/ 974096 h 1074073"/>
              <a:gd name="connsiteX2305" fmla="*/ 456050 w 1135577"/>
              <a:gd name="connsiteY2305" fmla="*/ 976029 h 1074073"/>
              <a:gd name="connsiteX2306" fmla="*/ 455675 w 1135577"/>
              <a:gd name="connsiteY2306" fmla="*/ 976376 h 1074073"/>
              <a:gd name="connsiteX2307" fmla="*/ 455371 w 1135577"/>
              <a:gd name="connsiteY2307" fmla="*/ 976657 h 1074073"/>
              <a:gd name="connsiteX2308" fmla="*/ 454317 w 1135577"/>
              <a:gd name="connsiteY2308" fmla="*/ 977978 h 1074073"/>
              <a:gd name="connsiteX2309" fmla="*/ 451318 w 1135577"/>
              <a:gd name="connsiteY2309" fmla="*/ 981754 h 1074073"/>
              <a:gd name="connsiteX2310" fmla="*/ 451347 w 1135577"/>
              <a:gd name="connsiteY2310" fmla="*/ 982738 h 1074073"/>
              <a:gd name="connsiteX2311" fmla="*/ 451362 w 1135577"/>
              <a:gd name="connsiteY2311" fmla="*/ 983240 h 1074073"/>
              <a:gd name="connsiteX2312" fmla="*/ 451378 w 1135577"/>
              <a:gd name="connsiteY2312" fmla="*/ 983736 h 1074073"/>
              <a:gd name="connsiteX2313" fmla="*/ 450873 w 1135577"/>
              <a:gd name="connsiteY2313" fmla="*/ 984367 h 1074073"/>
              <a:gd name="connsiteX2314" fmla="*/ 449889 w 1135577"/>
              <a:gd name="connsiteY2314" fmla="*/ 985593 h 1074073"/>
              <a:gd name="connsiteX2315" fmla="*/ 449021 w 1135577"/>
              <a:gd name="connsiteY2315" fmla="*/ 986151 h 1074073"/>
              <a:gd name="connsiteX2316" fmla="*/ 446605 w 1135577"/>
              <a:gd name="connsiteY2316" fmla="*/ 985963 h 1074073"/>
              <a:gd name="connsiteX2317" fmla="*/ 445551 w 1135577"/>
              <a:gd name="connsiteY2317" fmla="*/ 986643 h 1074073"/>
              <a:gd name="connsiteX2318" fmla="*/ 444434 w 1135577"/>
              <a:gd name="connsiteY2318" fmla="*/ 988687 h 1074073"/>
              <a:gd name="connsiteX2319" fmla="*/ 443968 w 1135577"/>
              <a:gd name="connsiteY2319" fmla="*/ 988764 h 1074073"/>
              <a:gd name="connsiteX2320" fmla="*/ 442575 w 1135577"/>
              <a:gd name="connsiteY2320" fmla="*/ 988996 h 1074073"/>
              <a:gd name="connsiteX2321" fmla="*/ 442295 w 1135577"/>
              <a:gd name="connsiteY2321" fmla="*/ 990230 h 1074073"/>
              <a:gd name="connsiteX2322" fmla="*/ 442016 w 1135577"/>
              <a:gd name="connsiteY2322" fmla="*/ 991473 h 1074073"/>
              <a:gd name="connsiteX2323" fmla="*/ 440776 w 1135577"/>
              <a:gd name="connsiteY2323" fmla="*/ 992340 h 1074073"/>
              <a:gd name="connsiteX2324" fmla="*/ 440588 w 1135577"/>
              <a:gd name="connsiteY2324" fmla="*/ 992806 h 1074073"/>
              <a:gd name="connsiteX2325" fmla="*/ 440031 w 1135577"/>
              <a:gd name="connsiteY2325" fmla="*/ 994197 h 1074073"/>
              <a:gd name="connsiteX2326" fmla="*/ 442805 w 1135577"/>
              <a:gd name="connsiteY2326" fmla="*/ 995214 h 1074073"/>
              <a:gd name="connsiteX2327" fmla="*/ 443958 w 1135577"/>
              <a:gd name="connsiteY2327" fmla="*/ 996895 h 1074073"/>
              <a:gd name="connsiteX2328" fmla="*/ 447085 w 1135577"/>
              <a:gd name="connsiteY2328" fmla="*/ 999225 h 1074073"/>
              <a:gd name="connsiteX2329" fmla="*/ 449168 w 1135577"/>
              <a:gd name="connsiteY2329" fmla="*/ 1001004 h 1074073"/>
              <a:gd name="connsiteX2330" fmla="*/ 449156 w 1135577"/>
              <a:gd name="connsiteY2330" fmla="*/ 1003042 h 1074073"/>
              <a:gd name="connsiteX2331" fmla="*/ 449021 w 1135577"/>
              <a:gd name="connsiteY2331" fmla="*/ 1006779 h 1074073"/>
              <a:gd name="connsiteX2332" fmla="*/ 447721 w 1135577"/>
              <a:gd name="connsiteY2332" fmla="*/ 1010988 h 1074073"/>
              <a:gd name="connsiteX2333" fmla="*/ 446643 w 1135577"/>
              <a:gd name="connsiteY2333" fmla="*/ 1016665 h 1074073"/>
              <a:gd name="connsiteX2334" fmla="*/ 445683 w 1135577"/>
              <a:gd name="connsiteY2334" fmla="*/ 1022567 h 1074073"/>
              <a:gd name="connsiteX2335" fmla="*/ 446368 w 1135577"/>
              <a:gd name="connsiteY2335" fmla="*/ 1024934 h 1074073"/>
              <a:gd name="connsiteX2336" fmla="*/ 465861 w 1135577"/>
              <a:gd name="connsiteY2336" fmla="*/ 1031658 h 1074073"/>
              <a:gd name="connsiteX2337" fmla="*/ 468115 w 1135577"/>
              <a:gd name="connsiteY2337" fmla="*/ 1032207 h 1074073"/>
              <a:gd name="connsiteX2338" fmla="*/ 469806 w 1135577"/>
              <a:gd name="connsiteY2338" fmla="*/ 1032618 h 1074073"/>
              <a:gd name="connsiteX2339" fmla="*/ 470621 w 1135577"/>
              <a:gd name="connsiteY2339" fmla="*/ 1032492 h 1074073"/>
              <a:gd name="connsiteX2340" fmla="*/ 471320 w 1135577"/>
              <a:gd name="connsiteY2340" fmla="*/ 1032142 h 1074073"/>
              <a:gd name="connsiteX2341" fmla="*/ 478554 w 1135577"/>
              <a:gd name="connsiteY2341" fmla="*/ 1027163 h 1074073"/>
              <a:gd name="connsiteX2342" fmla="*/ 481926 w 1135577"/>
              <a:gd name="connsiteY2342" fmla="*/ 1026885 h 1074073"/>
              <a:gd name="connsiteX2343" fmla="*/ 485178 w 1135577"/>
              <a:gd name="connsiteY2343" fmla="*/ 1027516 h 1074073"/>
              <a:gd name="connsiteX2344" fmla="*/ 494567 w 1135577"/>
              <a:gd name="connsiteY2344" fmla="*/ 1032242 h 1074073"/>
              <a:gd name="connsiteX2345" fmla="*/ 497813 w 1135577"/>
              <a:gd name="connsiteY2345" fmla="*/ 1033891 h 1074073"/>
              <a:gd name="connsiteX2346" fmla="*/ 499448 w 1135577"/>
              <a:gd name="connsiteY2346" fmla="*/ 1032621 h 1074073"/>
              <a:gd name="connsiteX2347" fmla="*/ 500275 w 1135577"/>
              <a:gd name="connsiteY2347" fmla="*/ 1029890 h 1074073"/>
              <a:gd name="connsiteX2348" fmla="*/ 502371 w 1135577"/>
              <a:gd name="connsiteY2348" fmla="*/ 1029179 h 1074073"/>
              <a:gd name="connsiteX2349" fmla="*/ 504459 w 1135577"/>
              <a:gd name="connsiteY2349" fmla="*/ 1029939 h 1074073"/>
              <a:gd name="connsiteX2350" fmla="*/ 511284 w 1135577"/>
              <a:gd name="connsiteY2350" fmla="*/ 1030616 h 1074073"/>
              <a:gd name="connsiteX2351" fmla="*/ 512707 w 1135577"/>
              <a:gd name="connsiteY2351" fmla="*/ 1032724 h 1074073"/>
              <a:gd name="connsiteX2352" fmla="*/ 515029 w 1135577"/>
              <a:gd name="connsiteY2352" fmla="*/ 1034194 h 1074073"/>
              <a:gd name="connsiteX2353" fmla="*/ 515693 w 1135577"/>
              <a:gd name="connsiteY2353" fmla="*/ 1034612 h 1074073"/>
              <a:gd name="connsiteX2354" fmla="*/ 517562 w 1135577"/>
              <a:gd name="connsiteY2354" fmla="*/ 1035796 h 1074073"/>
              <a:gd name="connsiteX2355" fmla="*/ 517848 w 1135577"/>
              <a:gd name="connsiteY2355" fmla="*/ 1035976 h 1074073"/>
              <a:gd name="connsiteX2356" fmla="*/ 522735 w 1135577"/>
              <a:gd name="connsiteY2356" fmla="*/ 1037010 h 1074073"/>
              <a:gd name="connsiteX2357" fmla="*/ 524902 w 1135577"/>
              <a:gd name="connsiteY2357" fmla="*/ 1037940 h 1074073"/>
              <a:gd name="connsiteX2358" fmla="*/ 527874 w 1135577"/>
              <a:gd name="connsiteY2358" fmla="*/ 1037634 h 1074073"/>
              <a:gd name="connsiteX2359" fmla="*/ 528291 w 1135577"/>
              <a:gd name="connsiteY2359" fmla="*/ 1037827 h 1074073"/>
              <a:gd name="connsiteX2360" fmla="*/ 528627 w 1135577"/>
              <a:gd name="connsiteY2360" fmla="*/ 1037981 h 1074073"/>
              <a:gd name="connsiteX2361" fmla="*/ 528905 w 1135577"/>
              <a:gd name="connsiteY2361" fmla="*/ 1038288 h 1074073"/>
              <a:gd name="connsiteX2362" fmla="*/ 529369 w 1135577"/>
              <a:gd name="connsiteY2362" fmla="*/ 1038870 h 1074073"/>
              <a:gd name="connsiteX2363" fmla="*/ 529915 w 1135577"/>
              <a:gd name="connsiteY2363" fmla="*/ 1039557 h 1074073"/>
              <a:gd name="connsiteX2364" fmla="*/ 531838 w 1135577"/>
              <a:gd name="connsiteY2364" fmla="*/ 1038506 h 1074073"/>
              <a:gd name="connsiteX2365" fmla="*/ 538030 w 1135577"/>
              <a:gd name="connsiteY2365" fmla="*/ 1039008 h 1074073"/>
              <a:gd name="connsiteX2366" fmla="*/ 539948 w 1135577"/>
              <a:gd name="connsiteY2366" fmla="*/ 1040620 h 1074073"/>
              <a:gd name="connsiteX2367" fmla="*/ 547440 w 1135577"/>
              <a:gd name="connsiteY2367" fmla="*/ 1041619 h 1074073"/>
              <a:gd name="connsiteX2368" fmla="*/ 549272 w 1135577"/>
              <a:gd name="connsiteY2368" fmla="*/ 1042371 h 1074073"/>
              <a:gd name="connsiteX2369" fmla="*/ 550164 w 1135577"/>
              <a:gd name="connsiteY2369" fmla="*/ 1042737 h 1074073"/>
              <a:gd name="connsiteX2370" fmla="*/ 550670 w 1135577"/>
              <a:gd name="connsiteY2370" fmla="*/ 1043374 h 1074073"/>
              <a:gd name="connsiteX2371" fmla="*/ 551154 w 1135577"/>
              <a:gd name="connsiteY2371" fmla="*/ 1043978 h 1074073"/>
              <a:gd name="connsiteX2372" fmla="*/ 552262 w 1135577"/>
              <a:gd name="connsiteY2372" fmla="*/ 1048068 h 1074073"/>
              <a:gd name="connsiteX2373" fmla="*/ 552403 w 1135577"/>
              <a:gd name="connsiteY2373" fmla="*/ 1048294 h 1074073"/>
              <a:gd name="connsiteX2374" fmla="*/ 552571 w 1135577"/>
              <a:gd name="connsiteY2374" fmla="*/ 1048565 h 1074073"/>
              <a:gd name="connsiteX2375" fmla="*/ 552879 w 1135577"/>
              <a:gd name="connsiteY2375" fmla="*/ 1049061 h 1074073"/>
              <a:gd name="connsiteX2376" fmla="*/ 553082 w 1135577"/>
              <a:gd name="connsiteY2376" fmla="*/ 1049044 h 1074073"/>
              <a:gd name="connsiteX2377" fmla="*/ 553623 w 1135577"/>
              <a:gd name="connsiteY2377" fmla="*/ 1048998 h 1074073"/>
              <a:gd name="connsiteX2378" fmla="*/ 555047 w 1135577"/>
              <a:gd name="connsiteY2378" fmla="*/ 1049062 h 1074073"/>
              <a:gd name="connsiteX2379" fmla="*/ 555727 w 1135577"/>
              <a:gd name="connsiteY2379" fmla="*/ 1049463 h 1074073"/>
              <a:gd name="connsiteX2380" fmla="*/ 555904 w 1135577"/>
              <a:gd name="connsiteY2380" fmla="*/ 1049567 h 1074073"/>
              <a:gd name="connsiteX2381" fmla="*/ 556098 w 1135577"/>
              <a:gd name="connsiteY2381" fmla="*/ 1049683 h 1074073"/>
              <a:gd name="connsiteX2382" fmla="*/ 556901 w 1135577"/>
              <a:gd name="connsiteY2382" fmla="*/ 1051296 h 1074073"/>
              <a:gd name="connsiteX2383" fmla="*/ 557768 w 1135577"/>
              <a:gd name="connsiteY2383" fmla="*/ 1051853 h 1074073"/>
              <a:gd name="connsiteX2384" fmla="*/ 558966 w 1135577"/>
              <a:gd name="connsiteY2384" fmla="*/ 1051876 h 1074073"/>
              <a:gd name="connsiteX2385" fmla="*/ 561175 w 1135577"/>
              <a:gd name="connsiteY2385" fmla="*/ 1051919 h 1074073"/>
              <a:gd name="connsiteX2386" fmla="*/ 562845 w 1135577"/>
              <a:gd name="connsiteY2386" fmla="*/ 1052602 h 1074073"/>
              <a:gd name="connsiteX2387" fmla="*/ 564948 w 1135577"/>
              <a:gd name="connsiteY2387" fmla="*/ 1054712 h 1074073"/>
              <a:gd name="connsiteX2388" fmla="*/ 565999 w 1135577"/>
              <a:gd name="connsiteY2388" fmla="*/ 1055209 h 1074073"/>
              <a:gd name="connsiteX2389" fmla="*/ 567673 w 1135577"/>
              <a:gd name="connsiteY2389" fmla="*/ 1055540 h 1074073"/>
              <a:gd name="connsiteX2390" fmla="*/ 568045 w 1135577"/>
              <a:gd name="connsiteY2390" fmla="*/ 1055612 h 1074073"/>
              <a:gd name="connsiteX2391" fmla="*/ 569467 w 1135577"/>
              <a:gd name="connsiteY2391" fmla="*/ 1055895 h 1074073"/>
              <a:gd name="connsiteX2392" fmla="*/ 571694 w 1135577"/>
              <a:gd name="connsiteY2392" fmla="*/ 1057445 h 1074073"/>
              <a:gd name="connsiteX2393" fmla="*/ 573822 w 1135577"/>
              <a:gd name="connsiteY2393" fmla="*/ 1057799 h 1074073"/>
              <a:gd name="connsiteX2394" fmla="*/ 574077 w 1135577"/>
              <a:gd name="connsiteY2394" fmla="*/ 1057841 h 1074073"/>
              <a:gd name="connsiteX2395" fmla="*/ 576214 w 1135577"/>
              <a:gd name="connsiteY2395" fmla="*/ 1058194 h 1074073"/>
              <a:gd name="connsiteX2396" fmla="*/ 579090 w 1135577"/>
              <a:gd name="connsiteY2396" fmla="*/ 1059272 h 1074073"/>
              <a:gd name="connsiteX2397" fmla="*/ 579865 w 1135577"/>
              <a:gd name="connsiteY2397" fmla="*/ 1059563 h 1074073"/>
              <a:gd name="connsiteX2398" fmla="*/ 581474 w 1135577"/>
              <a:gd name="connsiteY2398" fmla="*/ 1060742 h 1074073"/>
              <a:gd name="connsiteX2399" fmla="*/ 582677 w 1135577"/>
              <a:gd name="connsiteY2399" fmla="*/ 1062935 h 1074073"/>
              <a:gd name="connsiteX2400" fmla="*/ 582759 w 1135577"/>
              <a:gd name="connsiteY2400" fmla="*/ 1063085 h 1074073"/>
              <a:gd name="connsiteX2401" fmla="*/ 583140 w 1135577"/>
              <a:gd name="connsiteY2401" fmla="*/ 1063780 h 1074073"/>
              <a:gd name="connsiteX2402" fmla="*/ 585066 w 1135577"/>
              <a:gd name="connsiteY2402" fmla="*/ 1065381 h 1074073"/>
              <a:gd name="connsiteX2403" fmla="*/ 585305 w 1135577"/>
              <a:gd name="connsiteY2403" fmla="*/ 1065580 h 1074073"/>
              <a:gd name="connsiteX2404" fmla="*/ 585980 w 1135577"/>
              <a:gd name="connsiteY2404" fmla="*/ 1068988 h 1074073"/>
              <a:gd name="connsiteX2405" fmla="*/ 584046 w 1135577"/>
              <a:gd name="connsiteY2405" fmla="*/ 1070275 h 1074073"/>
              <a:gd name="connsiteX2406" fmla="*/ 583629 w 1135577"/>
              <a:gd name="connsiteY2406" fmla="*/ 1070551 h 1074073"/>
              <a:gd name="connsiteX2407" fmla="*/ 583006 w 1135577"/>
              <a:gd name="connsiteY2407" fmla="*/ 1070966 h 1074073"/>
              <a:gd name="connsiteX2408" fmla="*/ 582818 w 1135577"/>
              <a:gd name="connsiteY2408" fmla="*/ 1071648 h 1074073"/>
              <a:gd name="connsiteX2409" fmla="*/ 583127 w 1135577"/>
              <a:gd name="connsiteY2409" fmla="*/ 1072392 h 1074073"/>
              <a:gd name="connsiteX2410" fmla="*/ 584828 w 1135577"/>
              <a:gd name="connsiteY2410" fmla="*/ 1072742 h 1074073"/>
              <a:gd name="connsiteX2411" fmla="*/ 585240 w 1135577"/>
              <a:gd name="connsiteY2411" fmla="*/ 1072825 h 1074073"/>
              <a:gd name="connsiteX2412" fmla="*/ 589193 w 1135577"/>
              <a:gd name="connsiteY2412" fmla="*/ 1073640 h 1074073"/>
              <a:gd name="connsiteX2413" fmla="*/ 589779 w 1135577"/>
              <a:gd name="connsiteY2413" fmla="*/ 1074142 h 1074073"/>
              <a:gd name="connsiteX2414" fmla="*/ 590060 w 1135577"/>
              <a:gd name="connsiteY2414" fmla="*/ 1074384 h 1074073"/>
              <a:gd name="connsiteX2415" fmla="*/ 592916 w 1135577"/>
              <a:gd name="connsiteY2415" fmla="*/ 1073780 h 1074073"/>
              <a:gd name="connsiteX2416" fmla="*/ 594897 w 1135577"/>
              <a:gd name="connsiteY2416" fmla="*/ 1073071 h 1074073"/>
              <a:gd name="connsiteX2417" fmla="*/ 597696 w 1135577"/>
              <a:gd name="connsiteY2417" fmla="*/ 1071216 h 1074073"/>
              <a:gd name="connsiteX2418" fmla="*/ 599915 w 1135577"/>
              <a:gd name="connsiteY2418" fmla="*/ 1069370 h 1074073"/>
              <a:gd name="connsiteX2419" fmla="*/ 602825 w 1135577"/>
              <a:gd name="connsiteY2419" fmla="*/ 1068533 h 1074073"/>
              <a:gd name="connsiteX2420" fmla="*/ 604573 w 1135577"/>
              <a:gd name="connsiteY2420" fmla="*/ 1067827 h 1074073"/>
              <a:gd name="connsiteX2421" fmla="*/ 607608 w 1135577"/>
              <a:gd name="connsiteY2421" fmla="*/ 1065404 h 1074073"/>
              <a:gd name="connsiteX2422" fmla="*/ 612311 w 1135577"/>
              <a:gd name="connsiteY2422" fmla="*/ 1063013 h 1074073"/>
              <a:gd name="connsiteX2423" fmla="*/ 612585 w 1135577"/>
              <a:gd name="connsiteY2423" fmla="*/ 1062794 h 1074073"/>
              <a:gd name="connsiteX2424" fmla="*/ 616032 w 1135577"/>
              <a:gd name="connsiteY2424" fmla="*/ 1060045 h 1074073"/>
              <a:gd name="connsiteX2425" fmla="*/ 619752 w 1135577"/>
              <a:gd name="connsiteY2425" fmla="*/ 1057820 h 1074073"/>
              <a:gd name="connsiteX2426" fmla="*/ 620182 w 1135577"/>
              <a:gd name="connsiteY2426" fmla="*/ 1057279 h 1074073"/>
              <a:gd name="connsiteX2427" fmla="*/ 621180 w 1135577"/>
              <a:gd name="connsiteY2427" fmla="*/ 1056026 h 1074073"/>
              <a:gd name="connsiteX2428" fmla="*/ 623227 w 1135577"/>
              <a:gd name="connsiteY2428" fmla="*/ 1054295 h 1074073"/>
              <a:gd name="connsiteX2429" fmla="*/ 622334 w 1135577"/>
              <a:gd name="connsiteY2429" fmla="*/ 1050117 h 1074073"/>
              <a:gd name="connsiteX2430" fmla="*/ 622354 w 1135577"/>
              <a:gd name="connsiteY2430" fmla="*/ 1046493 h 1074073"/>
              <a:gd name="connsiteX2431" fmla="*/ 623644 w 1135577"/>
              <a:gd name="connsiteY2431" fmla="*/ 1044322 h 1074073"/>
              <a:gd name="connsiteX2432" fmla="*/ 625284 w 1135577"/>
              <a:gd name="connsiteY2432" fmla="*/ 1041805 h 1074073"/>
              <a:gd name="connsiteX2433" fmla="*/ 628322 w 1135577"/>
              <a:gd name="connsiteY2433" fmla="*/ 1038929 h 1074073"/>
              <a:gd name="connsiteX2434" fmla="*/ 629946 w 1135577"/>
              <a:gd name="connsiteY2434" fmla="*/ 1039583 h 1074073"/>
              <a:gd name="connsiteX2435" fmla="*/ 631116 w 1135577"/>
              <a:gd name="connsiteY2435" fmla="*/ 1045118 h 1074073"/>
              <a:gd name="connsiteX2436" fmla="*/ 631306 w 1135577"/>
              <a:gd name="connsiteY2436" fmla="*/ 1046018 h 1074073"/>
              <a:gd name="connsiteX2437" fmla="*/ 631523 w 1135577"/>
              <a:gd name="connsiteY2437" fmla="*/ 1049072 h 1074073"/>
              <a:gd name="connsiteX2438" fmla="*/ 632310 w 1135577"/>
              <a:gd name="connsiteY2438" fmla="*/ 1054043 h 1074073"/>
              <a:gd name="connsiteX2439" fmla="*/ 634629 w 1135577"/>
              <a:gd name="connsiteY2439" fmla="*/ 1055366 h 1074073"/>
              <a:gd name="connsiteX2440" fmla="*/ 637637 w 1135577"/>
              <a:gd name="connsiteY2440" fmla="*/ 1057812 h 1074073"/>
              <a:gd name="connsiteX2441" fmla="*/ 640541 w 1135577"/>
              <a:gd name="connsiteY2441" fmla="*/ 1058108 h 1074073"/>
              <a:gd name="connsiteX2442" fmla="*/ 641480 w 1135577"/>
              <a:gd name="connsiteY2442" fmla="*/ 1056508 h 1074073"/>
              <a:gd name="connsiteX2443" fmla="*/ 643291 w 1135577"/>
              <a:gd name="connsiteY2443" fmla="*/ 1043571 h 1074073"/>
              <a:gd name="connsiteX2444" fmla="*/ 643646 w 1135577"/>
              <a:gd name="connsiteY2444" fmla="*/ 1042433 h 1074073"/>
              <a:gd name="connsiteX2445" fmla="*/ 645975 w 1135577"/>
              <a:gd name="connsiteY2445" fmla="*/ 1041832 h 1074073"/>
              <a:gd name="connsiteX2446" fmla="*/ 648530 w 1135577"/>
              <a:gd name="connsiteY2446" fmla="*/ 1042020 h 1074073"/>
              <a:gd name="connsiteX2447" fmla="*/ 650975 w 1135577"/>
              <a:gd name="connsiteY2447" fmla="*/ 1041416 h 1074073"/>
              <a:gd name="connsiteX2448" fmla="*/ 652376 w 1135577"/>
              <a:gd name="connsiteY2448" fmla="*/ 1040149 h 1074073"/>
              <a:gd name="connsiteX2449" fmla="*/ 653674 w 1135577"/>
              <a:gd name="connsiteY2449" fmla="*/ 1036619 h 1074073"/>
              <a:gd name="connsiteX2450" fmla="*/ 655550 w 1135577"/>
              <a:gd name="connsiteY2450" fmla="*/ 1033420 h 1074073"/>
              <a:gd name="connsiteX2451" fmla="*/ 659039 w 1135577"/>
              <a:gd name="connsiteY2451" fmla="*/ 1033254 h 1074073"/>
              <a:gd name="connsiteX2452" fmla="*/ 661244 w 1135577"/>
              <a:gd name="connsiteY2452" fmla="*/ 1033900 h 1074073"/>
              <a:gd name="connsiteX2453" fmla="*/ 664491 w 1135577"/>
              <a:gd name="connsiteY2453" fmla="*/ 1035209 h 1074073"/>
              <a:gd name="connsiteX2454" fmla="*/ 666463 w 1135577"/>
              <a:gd name="connsiteY2454" fmla="*/ 1036199 h 1074073"/>
              <a:gd name="connsiteX2455" fmla="*/ 667498 w 1135577"/>
              <a:gd name="connsiteY2455" fmla="*/ 1033574 h 1074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</a:cxnLst>
            <a:rect l="l" t="t" r="r" b="b"/>
            <a:pathLst>
              <a:path w="1135577" h="1074073">
                <a:moveTo>
                  <a:pt x="667498" y="1033574"/>
                </a:moveTo>
                <a:lnTo>
                  <a:pt x="664419" y="1027058"/>
                </a:lnTo>
                <a:lnTo>
                  <a:pt x="662226" y="1024033"/>
                </a:lnTo>
                <a:lnTo>
                  <a:pt x="653225" y="1011603"/>
                </a:lnTo>
                <a:lnTo>
                  <a:pt x="652191" y="1009129"/>
                </a:lnTo>
                <a:lnTo>
                  <a:pt x="651063" y="1002693"/>
                </a:lnTo>
                <a:lnTo>
                  <a:pt x="649912" y="1000672"/>
                </a:lnTo>
                <a:lnTo>
                  <a:pt x="647016" y="998792"/>
                </a:lnTo>
                <a:lnTo>
                  <a:pt x="642611" y="996369"/>
                </a:lnTo>
                <a:lnTo>
                  <a:pt x="638896" y="995633"/>
                </a:lnTo>
                <a:lnTo>
                  <a:pt x="636331" y="997144"/>
                </a:lnTo>
                <a:lnTo>
                  <a:pt x="634929" y="998409"/>
                </a:lnTo>
                <a:lnTo>
                  <a:pt x="632833" y="999008"/>
                </a:lnTo>
                <a:lnTo>
                  <a:pt x="631796" y="997325"/>
                </a:lnTo>
                <a:lnTo>
                  <a:pt x="631004" y="993489"/>
                </a:lnTo>
                <a:lnTo>
                  <a:pt x="632066" y="990189"/>
                </a:lnTo>
                <a:lnTo>
                  <a:pt x="631960" y="988381"/>
                </a:lnTo>
                <a:lnTo>
                  <a:pt x="629520" y="988078"/>
                </a:lnTo>
                <a:lnTo>
                  <a:pt x="625567" y="988365"/>
                </a:lnTo>
                <a:lnTo>
                  <a:pt x="621495" y="988993"/>
                </a:lnTo>
                <a:lnTo>
                  <a:pt x="620921" y="987642"/>
                </a:lnTo>
                <a:lnTo>
                  <a:pt x="622390" y="973925"/>
                </a:lnTo>
                <a:lnTo>
                  <a:pt x="622211" y="970926"/>
                </a:lnTo>
                <a:lnTo>
                  <a:pt x="622069" y="968498"/>
                </a:lnTo>
                <a:lnTo>
                  <a:pt x="620454" y="966370"/>
                </a:lnTo>
                <a:lnTo>
                  <a:pt x="617329" y="963702"/>
                </a:lnTo>
                <a:lnTo>
                  <a:pt x="618385" y="961876"/>
                </a:lnTo>
                <a:lnTo>
                  <a:pt x="619221" y="957449"/>
                </a:lnTo>
                <a:lnTo>
                  <a:pt x="618424" y="954181"/>
                </a:lnTo>
                <a:lnTo>
                  <a:pt x="618442" y="951012"/>
                </a:lnTo>
                <a:lnTo>
                  <a:pt x="623210" y="950600"/>
                </a:lnTo>
                <a:lnTo>
                  <a:pt x="626929" y="950770"/>
                </a:lnTo>
                <a:lnTo>
                  <a:pt x="631700" y="949792"/>
                </a:lnTo>
                <a:lnTo>
                  <a:pt x="633685" y="947838"/>
                </a:lnTo>
                <a:lnTo>
                  <a:pt x="636027" y="944973"/>
                </a:lnTo>
                <a:lnTo>
                  <a:pt x="638963" y="939157"/>
                </a:lnTo>
                <a:lnTo>
                  <a:pt x="640718" y="937095"/>
                </a:lnTo>
                <a:lnTo>
                  <a:pt x="640044" y="932466"/>
                </a:lnTo>
                <a:lnTo>
                  <a:pt x="639287" y="929359"/>
                </a:lnTo>
                <a:lnTo>
                  <a:pt x="639248" y="929196"/>
                </a:lnTo>
                <a:lnTo>
                  <a:pt x="637765" y="924014"/>
                </a:lnTo>
                <a:lnTo>
                  <a:pt x="638940" y="921508"/>
                </a:lnTo>
                <a:lnTo>
                  <a:pt x="644637" y="921082"/>
                </a:lnTo>
                <a:lnTo>
                  <a:pt x="645350" y="918242"/>
                </a:lnTo>
                <a:lnTo>
                  <a:pt x="644791" y="914066"/>
                </a:lnTo>
                <a:lnTo>
                  <a:pt x="645213" y="913029"/>
                </a:lnTo>
                <a:lnTo>
                  <a:pt x="646086" y="910878"/>
                </a:lnTo>
                <a:lnTo>
                  <a:pt x="652373" y="908534"/>
                </a:lnTo>
                <a:lnTo>
                  <a:pt x="659129" y="907395"/>
                </a:lnTo>
                <a:lnTo>
                  <a:pt x="660568" y="900429"/>
                </a:lnTo>
                <a:lnTo>
                  <a:pt x="663296" y="900743"/>
                </a:lnTo>
                <a:lnTo>
                  <a:pt x="664824" y="900128"/>
                </a:lnTo>
                <a:lnTo>
                  <a:pt x="666520" y="899448"/>
                </a:lnTo>
                <a:lnTo>
                  <a:pt x="668564" y="899947"/>
                </a:lnTo>
                <a:lnTo>
                  <a:pt x="669991" y="899082"/>
                </a:lnTo>
                <a:lnTo>
                  <a:pt x="671182" y="898979"/>
                </a:lnTo>
                <a:lnTo>
                  <a:pt x="672099" y="898900"/>
                </a:lnTo>
                <a:lnTo>
                  <a:pt x="672423" y="893894"/>
                </a:lnTo>
                <a:lnTo>
                  <a:pt x="666245" y="893823"/>
                </a:lnTo>
                <a:lnTo>
                  <a:pt x="661674" y="894700"/>
                </a:lnTo>
                <a:lnTo>
                  <a:pt x="661660" y="892406"/>
                </a:lnTo>
                <a:lnTo>
                  <a:pt x="659460" y="887938"/>
                </a:lnTo>
                <a:lnTo>
                  <a:pt x="657609" y="886158"/>
                </a:lnTo>
                <a:lnTo>
                  <a:pt x="658091" y="882984"/>
                </a:lnTo>
                <a:lnTo>
                  <a:pt x="656475" y="880633"/>
                </a:lnTo>
                <a:lnTo>
                  <a:pt x="654504" y="879984"/>
                </a:lnTo>
                <a:lnTo>
                  <a:pt x="648234" y="878496"/>
                </a:lnTo>
                <a:lnTo>
                  <a:pt x="646387" y="876262"/>
                </a:lnTo>
                <a:lnTo>
                  <a:pt x="647096" y="873764"/>
                </a:lnTo>
                <a:lnTo>
                  <a:pt x="650252" y="870662"/>
                </a:lnTo>
                <a:lnTo>
                  <a:pt x="655723" y="869108"/>
                </a:lnTo>
                <a:lnTo>
                  <a:pt x="660259" y="868587"/>
                </a:lnTo>
                <a:lnTo>
                  <a:pt x="665377" y="867831"/>
                </a:lnTo>
                <a:lnTo>
                  <a:pt x="666664" y="866454"/>
                </a:lnTo>
                <a:lnTo>
                  <a:pt x="666788" y="864870"/>
                </a:lnTo>
                <a:lnTo>
                  <a:pt x="665541" y="862602"/>
                </a:lnTo>
                <a:lnTo>
                  <a:pt x="663685" y="861175"/>
                </a:lnTo>
                <a:lnTo>
                  <a:pt x="662622" y="859561"/>
                </a:lnTo>
                <a:lnTo>
                  <a:pt x="661521" y="857890"/>
                </a:lnTo>
                <a:lnTo>
                  <a:pt x="663472" y="854516"/>
                </a:lnTo>
                <a:lnTo>
                  <a:pt x="665335" y="854149"/>
                </a:lnTo>
                <a:lnTo>
                  <a:pt x="667544" y="854003"/>
                </a:lnTo>
                <a:lnTo>
                  <a:pt x="672541" y="854153"/>
                </a:lnTo>
                <a:lnTo>
                  <a:pt x="676610" y="853978"/>
                </a:lnTo>
                <a:lnTo>
                  <a:pt x="683610" y="858768"/>
                </a:lnTo>
                <a:lnTo>
                  <a:pt x="687033" y="858773"/>
                </a:lnTo>
                <a:lnTo>
                  <a:pt x="690946" y="859268"/>
                </a:lnTo>
                <a:lnTo>
                  <a:pt x="694530" y="859110"/>
                </a:lnTo>
                <a:lnTo>
                  <a:pt x="695493" y="856833"/>
                </a:lnTo>
                <a:lnTo>
                  <a:pt x="695565" y="852252"/>
                </a:lnTo>
                <a:lnTo>
                  <a:pt x="695339" y="851366"/>
                </a:lnTo>
                <a:lnTo>
                  <a:pt x="694888" y="849588"/>
                </a:lnTo>
                <a:lnTo>
                  <a:pt x="694021" y="848906"/>
                </a:lnTo>
                <a:lnTo>
                  <a:pt x="693557" y="847359"/>
                </a:lnTo>
                <a:lnTo>
                  <a:pt x="694132" y="846426"/>
                </a:lnTo>
                <a:lnTo>
                  <a:pt x="694800" y="845347"/>
                </a:lnTo>
                <a:lnTo>
                  <a:pt x="696430" y="842709"/>
                </a:lnTo>
                <a:lnTo>
                  <a:pt x="697025" y="839987"/>
                </a:lnTo>
                <a:lnTo>
                  <a:pt x="699375" y="835430"/>
                </a:lnTo>
                <a:lnTo>
                  <a:pt x="702218" y="834362"/>
                </a:lnTo>
                <a:lnTo>
                  <a:pt x="706595" y="832719"/>
                </a:lnTo>
                <a:lnTo>
                  <a:pt x="708808" y="831895"/>
                </a:lnTo>
                <a:lnTo>
                  <a:pt x="711249" y="832084"/>
                </a:lnTo>
                <a:lnTo>
                  <a:pt x="713448" y="833858"/>
                </a:lnTo>
                <a:lnTo>
                  <a:pt x="716514" y="840217"/>
                </a:lnTo>
                <a:lnTo>
                  <a:pt x="720983" y="838013"/>
                </a:lnTo>
                <a:lnTo>
                  <a:pt x="727389" y="831961"/>
                </a:lnTo>
                <a:lnTo>
                  <a:pt x="733918" y="830168"/>
                </a:lnTo>
                <a:lnTo>
                  <a:pt x="738155" y="830173"/>
                </a:lnTo>
                <a:lnTo>
                  <a:pt x="741250" y="830012"/>
                </a:lnTo>
                <a:lnTo>
                  <a:pt x="743857" y="829769"/>
                </a:lnTo>
                <a:lnTo>
                  <a:pt x="747498" y="831548"/>
                </a:lnTo>
                <a:lnTo>
                  <a:pt x="747681" y="832663"/>
                </a:lnTo>
                <a:lnTo>
                  <a:pt x="748219" y="833103"/>
                </a:lnTo>
                <a:lnTo>
                  <a:pt x="749043" y="833780"/>
                </a:lnTo>
                <a:lnTo>
                  <a:pt x="751697" y="833454"/>
                </a:lnTo>
                <a:lnTo>
                  <a:pt x="753012" y="833293"/>
                </a:lnTo>
                <a:lnTo>
                  <a:pt x="754362" y="832454"/>
                </a:lnTo>
                <a:lnTo>
                  <a:pt x="755576" y="831700"/>
                </a:lnTo>
                <a:lnTo>
                  <a:pt x="759529" y="830086"/>
                </a:lnTo>
                <a:lnTo>
                  <a:pt x="762404" y="828766"/>
                </a:lnTo>
                <a:lnTo>
                  <a:pt x="763687" y="828176"/>
                </a:lnTo>
                <a:lnTo>
                  <a:pt x="766976" y="827069"/>
                </a:lnTo>
                <a:lnTo>
                  <a:pt x="764783" y="819355"/>
                </a:lnTo>
                <a:lnTo>
                  <a:pt x="765849" y="815995"/>
                </a:lnTo>
                <a:lnTo>
                  <a:pt x="764242" y="812175"/>
                </a:lnTo>
                <a:lnTo>
                  <a:pt x="762986" y="807899"/>
                </a:lnTo>
                <a:lnTo>
                  <a:pt x="762538" y="804854"/>
                </a:lnTo>
                <a:lnTo>
                  <a:pt x="759294" y="802755"/>
                </a:lnTo>
                <a:lnTo>
                  <a:pt x="745837" y="800467"/>
                </a:lnTo>
                <a:lnTo>
                  <a:pt x="742403" y="792491"/>
                </a:lnTo>
                <a:lnTo>
                  <a:pt x="740102" y="787146"/>
                </a:lnTo>
                <a:lnTo>
                  <a:pt x="740042" y="786265"/>
                </a:lnTo>
                <a:lnTo>
                  <a:pt x="739981" y="785413"/>
                </a:lnTo>
                <a:lnTo>
                  <a:pt x="739494" y="784054"/>
                </a:lnTo>
                <a:lnTo>
                  <a:pt x="739138" y="783143"/>
                </a:lnTo>
                <a:lnTo>
                  <a:pt x="738500" y="782563"/>
                </a:lnTo>
                <a:lnTo>
                  <a:pt x="739125" y="781016"/>
                </a:lnTo>
                <a:lnTo>
                  <a:pt x="738941" y="779716"/>
                </a:lnTo>
                <a:lnTo>
                  <a:pt x="738745" y="779420"/>
                </a:lnTo>
                <a:lnTo>
                  <a:pt x="737952" y="778228"/>
                </a:lnTo>
                <a:lnTo>
                  <a:pt x="737655" y="773153"/>
                </a:lnTo>
                <a:lnTo>
                  <a:pt x="738771" y="773030"/>
                </a:lnTo>
                <a:lnTo>
                  <a:pt x="739393" y="772351"/>
                </a:lnTo>
                <a:lnTo>
                  <a:pt x="739270" y="771794"/>
                </a:lnTo>
                <a:lnTo>
                  <a:pt x="738274" y="771110"/>
                </a:lnTo>
                <a:lnTo>
                  <a:pt x="738093" y="770986"/>
                </a:lnTo>
                <a:lnTo>
                  <a:pt x="736242" y="767332"/>
                </a:lnTo>
                <a:lnTo>
                  <a:pt x="735874" y="765781"/>
                </a:lnTo>
                <a:lnTo>
                  <a:pt x="735504" y="764235"/>
                </a:lnTo>
                <a:lnTo>
                  <a:pt x="735212" y="763852"/>
                </a:lnTo>
                <a:lnTo>
                  <a:pt x="734268" y="762622"/>
                </a:lnTo>
                <a:lnTo>
                  <a:pt x="732975" y="759154"/>
                </a:lnTo>
                <a:lnTo>
                  <a:pt x="731121" y="756365"/>
                </a:lnTo>
                <a:lnTo>
                  <a:pt x="731060" y="755560"/>
                </a:lnTo>
                <a:lnTo>
                  <a:pt x="732618" y="752346"/>
                </a:lnTo>
                <a:lnTo>
                  <a:pt x="736584" y="742867"/>
                </a:lnTo>
                <a:lnTo>
                  <a:pt x="740581" y="744018"/>
                </a:lnTo>
                <a:lnTo>
                  <a:pt x="742862" y="744020"/>
                </a:lnTo>
                <a:lnTo>
                  <a:pt x="746811" y="735352"/>
                </a:lnTo>
                <a:lnTo>
                  <a:pt x="748662" y="731100"/>
                </a:lnTo>
                <a:lnTo>
                  <a:pt x="750373" y="730857"/>
                </a:lnTo>
                <a:lnTo>
                  <a:pt x="752984" y="731596"/>
                </a:lnTo>
                <a:lnTo>
                  <a:pt x="754217" y="733888"/>
                </a:lnTo>
                <a:lnTo>
                  <a:pt x="753659" y="736261"/>
                </a:lnTo>
                <a:lnTo>
                  <a:pt x="751555" y="739122"/>
                </a:lnTo>
                <a:lnTo>
                  <a:pt x="749782" y="742965"/>
                </a:lnTo>
                <a:lnTo>
                  <a:pt x="749797" y="745910"/>
                </a:lnTo>
                <a:lnTo>
                  <a:pt x="751350" y="747058"/>
                </a:lnTo>
                <a:lnTo>
                  <a:pt x="753226" y="747306"/>
                </a:lnTo>
                <a:lnTo>
                  <a:pt x="755746" y="746163"/>
                </a:lnTo>
                <a:lnTo>
                  <a:pt x="757288" y="744855"/>
                </a:lnTo>
                <a:lnTo>
                  <a:pt x="758583" y="743385"/>
                </a:lnTo>
                <a:lnTo>
                  <a:pt x="760278" y="740195"/>
                </a:lnTo>
                <a:lnTo>
                  <a:pt x="761557" y="735288"/>
                </a:lnTo>
                <a:lnTo>
                  <a:pt x="763130" y="727094"/>
                </a:lnTo>
                <a:lnTo>
                  <a:pt x="764247" y="726911"/>
                </a:lnTo>
                <a:lnTo>
                  <a:pt x="765069" y="727735"/>
                </a:lnTo>
                <a:lnTo>
                  <a:pt x="765237" y="727902"/>
                </a:lnTo>
                <a:lnTo>
                  <a:pt x="765236" y="728429"/>
                </a:lnTo>
                <a:lnTo>
                  <a:pt x="765272" y="728962"/>
                </a:lnTo>
                <a:lnTo>
                  <a:pt x="765434" y="728986"/>
                </a:lnTo>
                <a:lnTo>
                  <a:pt x="766040" y="729081"/>
                </a:lnTo>
                <a:lnTo>
                  <a:pt x="766258" y="729647"/>
                </a:lnTo>
                <a:lnTo>
                  <a:pt x="766348" y="729886"/>
                </a:lnTo>
                <a:lnTo>
                  <a:pt x="766429" y="730621"/>
                </a:lnTo>
                <a:lnTo>
                  <a:pt x="766531" y="731557"/>
                </a:lnTo>
                <a:lnTo>
                  <a:pt x="767461" y="732490"/>
                </a:lnTo>
                <a:lnTo>
                  <a:pt x="768387" y="733417"/>
                </a:lnTo>
                <a:lnTo>
                  <a:pt x="769338" y="733828"/>
                </a:lnTo>
                <a:lnTo>
                  <a:pt x="769688" y="733977"/>
                </a:lnTo>
                <a:lnTo>
                  <a:pt x="770001" y="733790"/>
                </a:lnTo>
                <a:lnTo>
                  <a:pt x="770249" y="733643"/>
                </a:lnTo>
                <a:lnTo>
                  <a:pt x="773658" y="733676"/>
                </a:lnTo>
                <a:lnTo>
                  <a:pt x="775088" y="732379"/>
                </a:lnTo>
                <a:lnTo>
                  <a:pt x="775635" y="732214"/>
                </a:lnTo>
                <a:lnTo>
                  <a:pt x="775956" y="732117"/>
                </a:lnTo>
                <a:lnTo>
                  <a:pt x="776515" y="731949"/>
                </a:lnTo>
                <a:lnTo>
                  <a:pt x="776659" y="731839"/>
                </a:lnTo>
                <a:lnTo>
                  <a:pt x="776957" y="731615"/>
                </a:lnTo>
                <a:lnTo>
                  <a:pt x="777571" y="731148"/>
                </a:lnTo>
                <a:lnTo>
                  <a:pt x="778032" y="730188"/>
                </a:lnTo>
                <a:lnTo>
                  <a:pt x="778196" y="729850"/>
                </a:lnTo>
                <a:lnTo>
                  <a:pt x="778353" y="727085"/>
                </a:lnTo>
                <a:lnTo>
                  <a:pt x="778520" y="724156"/>
                </a:lnTo>
                <a:lnTo>
                  <a:pt x="779082" y="722362"/>
                </a:lnTo>
                <a:lnTo>
                  <a:pt x="779991" y="720560"/>
                </a:lnTo>
                <a:lnTo>
                  <a:pt x="780142" y="720261"/>
                </a:lnTo>
                <a:lnTo>
                  <a:pt x="780912" y="719563"/>
                </a:lnTo>
                <a:lnTo>
                  <a:pt x="781572" y="718964"/>
                </a:lnTo>
                <a:lnTo>
                  <a:pt x="782467" y="718662"/>
                </a:lnTo>
                <a:lnTo>
                  <a:pt x="782946" y="718500"/>
                </a:lnTo>
                <a:lnTo>
                  <a:pt x="784117" y="718103"/>
                </a:lnTo>
                <a:lnTo>
                  <a:pt x="789949" y="717807"/>
                </a:lnTo>
                <a:lnTo>
                  <a:pt x="791624" y="717377"/>
                </a:lnTo>
                <a:lnTo>
                  <a:pt x="792899" y="716237"/>
                </a:lnTo>
                <a:lnTo>
                  <a:pt x="793573" y="715635"/>
                </a:lnTo>
                <a:lnTo>
                  <a:pt x="794111" y="715155"/>
                </a:lnTo>
                <a:lnTo>
                  <a:pt x="794362" y="714165"/>
                </a:lnTo>
                <a:lnTo>
                  <a:pt x="796723" y="712359"/>
                </a:lnTo>
                <a:lnTo>
                  <a:pt x="796946" y="712189"/>
                </a:lnTo>
                <a:lnTo>
                  <a:pt x="798215" y="711217"/>
                </a:lnTo>
                <a:lnTo>
                  <a:pt x="801137" y="708982"/>
                </a:lnTo>
                <a:lnTo>
                  <a:pt x="802881" y="708853"/>
                </a:lnTo>
                <a:lnTo>
                  <a:pt x="803557" y="708802"/>
                </a:lnTo>
                <a:lnTo>
                  <a:pt x="804528" y="707986"/>
                </a:lnTo>
                <a:lnTo>
                  <a:pt x="805980" y="706765"/>
                </a:lnTo>
                <a:lnTo>
                  <a:pt x="810633" y="706592"/>
                </a:lnTo>
                <a:lnTo>
                  <a:pt x="811566" y="706036"/>
                </a:lnTo>
                <a:lnTo>
                  <a:pt x="811178" y="703853"/>
                </a:lnTo>
                <a:lnTo>
                  <a:pt x="811281" y="700131"/>
                </a:lnTo>
                <a:lnTo>
                  <a:pt x="811557" y="698373"/>
                </a:lnTo>
                <a:lnTo>
                  <a:pt x="812242" y="696984"/>
                </a:lnTo>
                <a:lnTo>
                  <a:pt x="814263" y="694719"/>
                </a:lnTo>
                <a:lnTo>
                  <a:pt x="816121" y="695898"/>
                </a:lnTo>
                <a:lnTo>
                  <a:pt x="816772" y="696177"/>
                </a:lnTo>
                <a:lnTo>
                  <a:pt x="816989" y="696271"/>
                </a:lnTo>
                <a:lnTo>
                  <a:pt x="817880" y="696125"/>
                </a:lnTo>
                <a:lnTo>
                  <a:pt x="818129" y="696084"/>
                </a:lnTo>
                <a:lnTo>
                  <a:pt x="819967" y="695783"/>
                </a:lnTo>
                <a:lnTo>
                  <a:pt x="820833" y="696527"/>
                </a:lnTo>
                <a:lnTo>
                  <a:pt x="821118" y="696550"/>
                </a:lnTo>
                <a:lnTo>
                  <a:pt x="822446" y="696655"/>
                </a:lnTo>
                <a:lnTo>
                  <a:pt x="822959" y="697216"/>
                </a:lnTo>
                <a:lnTo>
                  <a:pt x="824488" y="698888"/>
                </a:lnTo>
                <a:lnTo>
                  <a:pt x="825042" y="700066"/>
                </a:lnTo>
                <a:lnTo>
                  <a:pt x="823836" y="701701"/>
                </a:lnTo>
                <a:lnTo>
                  <a:pt x="823908" y="701841"/>
                </a:lnTo>
                <a:lnTo>
                  <a:pt x="824414" y="702849"/>
                </a:lnTo>
                <a:lnTo>
                  <a:pt x="827699" y="700641"/>
                </a:lnTo>
                <a:lnTo>
                  <a:pt x="834477" y="695415"/>
                </a:lnTo>
                <a:lnTo>
                  <a:pt x="836840" y="695419"/>
                </a:lnTo>
                <a:lnTo>
                  <a:pt x="838962" y="696442"/>
                </a:lnTo>
                <a:lnTo>
                  <a:pt x="841910" y="699472"/>
                </a:lnTo>
                <a:lnTo>
                  <a:pt x="845050" y="699968"/>
                </a:lnTo>
                <a:lnTo>
                  <a:pt x="847573" y="699397"/>
                </a:lnTo>
                <a:lnTo>
                  <a:pt x="850133" y="698297"/>
                </a:lnTo>
                <a:lnTo>
                  <a:pt x="852490" y="696867"/>
                </a:lnTo>
                <a:lnTo>
                  <a:pt x="853907" y="695193"/>
                </a:lnTo>
                <a:lnTo>
                  <a:pt x="854044" y="693615"/>
                </a:lnTo>
                <a:lnTo>
                  <a:pt x="854112" y="690549"/>
                </a:lnTo>
                <a:lnTo>
                  <a:pt x="854671" y="688587"/>
                </a:lnTo>
                <a:lnTo>
                  <a:pt x="858703" y="688469"/>
                </a:lnTo>
                <a:lnTo>
                  <a:pt x="858860" y="687241"/>
                </a:lnTo>
                <a:lnTo>
                  <a:pt x="857872" y="685196"/>
                </a:lnTo>
                <a:lnTo>
                  <a:pt x="855580" y="682903"/>
                </a:lnTo>
                <a:lnTo>
                  <a:pt x="853829" y="675052"/>
                </a:lnTo>
                <a:lnTo>
                  <a:pt x="855909" y="674834"/>
                </a:lnTo>
                <a:lnTo>
                  <a:pt x="856778" y="674744"/>
                </a:lnTo>
                <a:lnTo>
                  <a:pt x="858139" y="674602"/>
                </a:lnTo>
                <a:lnTo>
                  <a:pt x="859480" y="674461"/>
                </a:lnTo>
                <a:lnTo>
                  <a:pt x="861716" y="674229"/>
                </a:lnTo>
                <a:lnTo>
                  <a:pt x="863172" y="674293"/>
                </a:lnTo>
                <a:lnTo>
                  <a:pt x="864694" y="674360"/>
                </a:lnTo>
                <a:lnTo>
                  <a:pt x="866723" y="674041"/>
                </a:lnTo>
                <a:lnTo>
                  <a:pt x="867145" y="673976"/>
                </a:lnTo>
                <a:lnTo>
                  <a:pt x="869348" y="673629"/>
                </a:lnTo>
                <a:lnTo>
                  <a:pt x="871120" y="673135"/>
                </a:lnTo>
                <a:lnTo>
                  <a:pt x="875061" y="672036"/>
                </a:lnTo>
                <a:lnTo>
                  <a:pt x="878308" y="671966"/>
                </a:lnTo>
                <a:lnTo>
                  <a:pt x="880272" y="671925"/>
                </a:lnTo>
                <a:lnTo>
                  <a:pt x="885302" y="670887"/>
                </a:lnTo>
                <a:lnTo>
                  <a:pt x="887875" y="671762"/>
                </a:lnTo>
                <a:lnTo>
                  <a:pt x="889700" y="672383"/>
                </a:lnTo>
                <a:lnTo>
                  <a:pt x="890848" y="672511"/>
                </a:lnTo>
                <a:lnTo>
                  <a:pt x="891996" y="672636"/>
                </a:lnTo>
                <a:lnTo>
                  <a:pt x="892238" y="672550"/>
                </a:lnTo>
                <a:lnTo>
                  <a:pt x="893361" y="672146"/>
                </a:lnTo>
                <a:lnTo>
                  <a:pt x="893601" y="675115"/>
                </a:lnTo>
                <a:lnTo>
                  <a:pt x="897326" y="673304"/>
                </a:lnTo>
                <a:lnTo>
                  <a:pt x="900446" y="672831"/>
                </a:lnTo>
                <a:lnTo>
                  <a:pt x="904815" y="672169"/>
                </a:lnTo>
                <a:lnTo>
                  <a:pt x="913622" y="673487"/>
                </a:lnTo>
                <a:lnTo>
                  <a:pt x="920200" y="674139"/>
                </a:lnTo>
                <a:lnTo>
                  <a:pt x="929260" y="672687"/>
                </a:lnTo>
                <a:lnTo>
                  <a:pt x="938307" y="674913"/>
                </a:lnTo>
                <a:lnTo>
                  <a:pt x="943291" y="676139"/>
                </a:lnTo>
                <a:lnTo>
                  <a:pt x="956987" y="677954"/>
                </a:lnTo>
                <a:lnTo>
                  <a:pt x="963506" y="678126"/>
                </a:lnTo>
                <a:lnTo>
                  <a:pt x="966281" y="679110"/>
                </a:lnTo>
                <a:lnTo>
                  <a:pt x="965472" y="680253"/>
                </a:lnTo>
                <a:lnTo>
                  <a:pt x="964679" y="684341"/>
                </a:lnTo>
                <a:lnTo>
                  <a:pt x="965352" y="688922"/>
                </a:lnTo>
                <a:lnTo>
                  <a:pt x="966351" y="693012"/>
                </a:lnTo>
                <a:lnTo>
                  <a:pt x="964903" y="696609"/>
                </a:lnTo>
                <a:lnTo>
                  <a:pt x="964597" y="700371"/>
                </a:lnTo>
                <a:lnTo>
                  <a:pt x="966253" y="705771"/>
                </a:lnTo>
                <a:lnTo>
                  <a:pt x="966927" y="710189"/>
                </a:lnTo>
                <a:lnTo>
                  <a:pt x="968601" y="712766"/>
                </a:lnTo>
                <a:lnTo>
                  <a:pt x="969229" y="711855"/>
                </a:lnTo>
                <a:lnTo>
                  <a:pt x="969537" y="711407"/>
                </a:lnTo>
                <a:lnTo>
                  <a:pt x="971525" y="710423"/>
                </a:lnTo>
                <a:lnTo>
                  <a:pt x="973080" y="710262"/>
                </a:lnTo>
                <a:lnTo>
                  <a:pt x="973261" y="710243"/>
                </a:lnTo>
                <a:lnTo>
                  <a:pt x="974444" y="709504"/>
                </a:lnTo>
                <a:lnTo>
                  <a:pt x="975691" y="707280"/>
                </a:lnTo>
                <a:lnTo>
                  <a:pt x="976730" y="706251"/>
                </a:lnTo>
                <a:lnTo>
                  <a:pt x="977248" y="705738"/>
                </a:lnTo>
                <a:lnTo>
                  <a:pt x="977567" y="704624"/>
                </a:lnTo>
                <a:lnTo>
                  <a:pt x="977938" y="703326"/>
                </a:lnTo>
                <a:lnTo>
                  <a:pt x="979614" y="702307"/>
                </a:lnTo>
                <a:lnTo>
                  <a:pt x="980674" y="701663"/>
                </a:lnTo>
                <a:lnTo>
                  <a:pt x="981174" y="700367"/>
                </a:lnTo>
                <a:lnTo>
                  <a:pt x="980992" y="699376"/>
                </a:lnTo>
                <a:lnTo>
                  <a:pt x="981738" y="698604"/>
                </a:lnTo>
                <a:lnTo>
                  <a:pt x="982485" y="697834"/>
                </a:lnTo>
                <a:lnTo>
                  <a:pt x="987557" y="697616"/>
                </a:lnTo>
                <a:lnTo>
                  <a:pt x="988535" y="697781"/>
                </a:lnTo>
                <a:lnTo>
                  <a:pt x="991635" y="698604"/>
                </a:lnTo>
                <a:lnTo>
                  <a:pt x="995385" y="698771"/>
                </a:lnTo>
                <a:lnTo>
                  <a:pt x="1000969" y="698509"/>
                </a:lnTo>
                <a:lnTo>
                  <a:pt x="1001580" y="701173"/>
                </a:lnTo>
                <a:lnTo>
                  <a:pt x="1003040" y="703534"/>
                </a:lnTo>
                <a:lnTo>
                  <a:pt x="1003307" y="703962"/>
                </a:lnTo>
                <a:lnTo>
                  <a:pt x="1003804" y="704482"/>
                </a:lnTo>
                <a:lnTo>
                  <a:pt x="1004852" y="705576"/>
                </a:lnTo>
                <a:lnTo>
                  <a:pt x="1008260" y="706639"/>
                </a:lnTo>
                <a:lnTo>
                  <a:pt x="1010361" y="708501"/>
                </a:lnTo>
                <a:lnTo>
                  <a:pt x="1010972" y="708590"/>
                </a:lnTo>
                <a:lnTo>
                  <a:pt x="1011264" y="708630"/>
                </a:lnTo>
                <a:lnTo>
                  <a:pt x="1012594" y="708819"/>
                </a:lnTo>
                <a:lnTo>
                  <a:pt x="1014140" y="709876"/>
                </a:lnTo>
                <a:lnTo>
                  <a:pt x="1015113" y="711028"/>
                </a:lnTo>
                <a:lnTo>
                  <a:pt x="1016702" y="712913"/>
                </a:lnTo>
                <a:lnTo>
                  <a:pt x="1017228" y="713536"/>
                </a:lnTo>
                <a:lnTo>
                  <a:pt x="1017855" y="714035"/>
                </a:lnTo>
                <a:lnTo>
                  <a:pt x="1018713" y="714718"/>
                </a:lnTo>
                <a:lnTo>
                  <a:pt x="1019748" y="714851"/>
                </a:lnTo>
                <a:lnTo>
                  <a:pt x="1021194" y="715035"/>
                </a:lnTo>
                <a:lnTo>
                  <a:pt x="1021638" y="715457"/>
                </a:lnTo>
                <a:lnTo>
                  <a:pt x="1022306" y="716090"/>
                </a:lnTo>
                <a:lnTo>
                  <a:pt x="1023239" y="716267"/>
                </a:lnTo>
                <a:lnTo>
                  <a:pt x="1023587" y="716332"/>
                </a:lnTo>
                <a:lnTo>
                  <a:pt x="1023980" y="716406"/>
                </a:lnTo>
                <a:lnTo>
                  <a:pt x="1024227" y="716141"/>
                </a:lnTo>
                <a:lnTo>
                  <a:pt x="1025537" y="714739"/>
                </a:lnTo>
                <a:lnTo>
                  <a:pt x="1025293" y="713377"/>
                </a:lnTo>
                <a:lnTo>
                  <a:pt x="1025831" y="712501"/>
                </a:lnTo>
                <a:lnTo>
                  <a:pt x="1026166" y="711956"/>
                </a:lnTo>
                <a:lnTo>
                  <a:pt x="1025388" y="710127"/>
                </a:lnTo>
                <a:lnTo>
                  <a:pt x="1025059" y="709355"/>
                </a:lnTo>
                <a:lnTo>
                  <a:pt x="1025252" y="707746"/>
                </a:lnTo>
                <a:lnTo>
                  <a:pt x="1025031" y="706896"/>
                </a:lnTo>
                <a:lnTo>
                  <a:pt x="1024640" y="705393"/>
                </a:lnTo>
                <a:lnTo>
                  <a:pt x="1025141" y="703848"/>
                </a:lnTo>
                <a:lnTo>
                  <a:pt x="1025116" y="703405"/>
                </a:lnTo>
                <a:lnTo>
                  <a:pt x="1024909" y="699824"/>
                </a:lnTo>
                <a:lnTo>
                  <a:pt x="1030597" y="701922"/>
                </a:lnTo>
                <a:lnTo>
                  <a:pt x="1036142" y="703073"/>
                </a:lnTo>
                <a:lnTo>
                  <a:pt x="1039731" y="703732"/>
                </a:lnTo>
                <a:lnTo>
                  <a:pt x="1041206" y="705368"/>
                </a:lnTo>
                <a:lnTo>
                  <a:pt x="1040890" y="707659"/>
                </a:lnTo>
                <a:lnTo>
                  <a:pt x="1040267" y="713057"/>
                </a:lnTo>
                <a:lnTo>
                  <a:pt x="1042104" y="713570"/>
                </a:lnTo>
                <a:lnTo>
                  <a:pt x="1043204" y="713878"/>
                </a:lnTo>
                <a:lnTo>
                  <a:pt x="1045810" y="713717"/>
                </a:lnTo>
                <a:lnTo>
                  <a:pt x="1048088" y="713065"/>
                </a:lnTo>
                <a:lnTo>
                  <a:pt x="1054586" y="709311"/>
                </a:lnTo>
                <a:lnTo>
                  <a:pt x="1060607" y="707682"/>
                </a:lnTo>
                <a:lnTo>
                  <a:pt x="1063530" y="705558"/>
                </a:lnTo>
                <a:lnTo>
                  <a:pt x="1065638" y="703434"/>
                </a:lnTo>
                <a:lnTo>
                  <a:pt x="1066608" y="701801"/>
                </a:lnTo>
                <a:lnTo>
                  <a:pt x="1066596" y="699673"/>
                </a:lnTo>
                <a:lnTo>
                  <a:pt x="1063519" y="692652"/>
                </a:lnTo>
                <a:lnTo>
                  <a:pt x="1063764" y="692086"/>
                </a:lnTo>
                <a:lnTo>
                  <a:pt x="1065148" y="688883"/>
                </a:lnTo>
                <a:lnTo>
                  <a:pt x="1065584" y="688486"/>
                </a:lnTo>
                <a:lnTo>
                  <a:pt x="1065893" y="688205"/>
                </a:lnTo>
                <a:lnTo>
                  <a:pt x="1069499" y="687021"/>
                </a:lnTo>
                <a:lnTo>
                  <a:pt x="1071297" y="686429"/>
                </a:lnTo>
                <a:lnTo>
                  <a:pt x="1071425" y="685564"/>
                </a:lnTo>
                <a:lnTo>
                  <a:pt x="1072174" y="684514"/>
                </a:lnTo>
                <a:lnTo>
                  <a:pt x="1072406" y="684339"/>
                </a:lnTo>
                <a:lnTo>
                  <a:pt x="1073729" y="683343"/>
                </a:lnTo>
                <a:lnTo>
                  <a:pt x="1074304" y="678829"/>
                </a:lnTo>
                <a:lnTo>
                  <a:pt x="1074749" y="677758"/>
                </a:lnTo>
                <a:lnTo>
                  <a:pt x="1075779" y="677315"/>
                </a:lnTo>
                <a:lnTo>
                  <a:pt x="1075987" y="677226"/>
                </a:lnTo>
                <a:lnTo>
                  <a:pt x="1077686" y="675091"/>
                </a:lnTo>
                <a:lnTo>
                  <a:pt x="1080848" y="671117"/>
                </a:lnTo>
                <a:lnTo>
                  <a:pt x="1081438" y="670522"/>
                </a:lnTo>
                <a:lnTo>
                  <a:pt x="1083776" y="668158"/>
                </a:lnTo>
                <a:lnTo>
                  <a:pt x="1084924" y="664669"/>
                </a:lnTo>
                <a:lnTo>
                  <a:pt x="1085220" y="663771"/>
                </a:lnTo>
                <a:lnTo>
                  <a:pt x="1085927" y="663257"/>
                </a:lnTo>
                <a:lnTo>
                  <a:pt x="1087088" y="662415"/>
                </a:lnTo>
                <a:lnTo>
                  <a:pt x="1078441" y="657492"/>
                </a:lnTo>
                <a:lnTo>
                  <a:pt x="1075817" y="654218"/>
                </a:lnTo>
                <a:lnTo>
                  <a:pt x="1074471" y="645716"/>
                </a:lnTo>
                <a:lnTo>
                  <a:pt x="1075411" y="638523"/>
                </a:lnTo>
                <a:lnTo>
                  <a:pt x="1075378" y="631982"/>
                </a:lnTo>
                <a:lnTo>
                  <a:pt x="1076343" y="629906"/>
                </a:lnTo>
                <a:lnTo>
                  <a:pt x="1077957" y="626428"/>
                </a:lnTo>
                <a:lnTo>
                  <a:pt x="1088975" y="613855"/>
                </a:lnTo>
                <a:lnTo>
                  <a:pt x="1092054" y="610426"/>
                </a:lnTo>
                <a:lnTo>
                  <a:pt x="1095299" y="607977"/>
                </a:lnTo>
                <a:lnTo>
                  <a:pt x="1095976" y="607856"/>
                </a:lnTo>
                <a:lnTo>
                  <a:pt x="1100672" y="607004"/>
                </a:lnTo>
                <a:lnTo>
                  <a:pt x="1103442" y="607171"/>
                </a:lnTo>
                <a:lnTo>
                  <a:pt x="1107035" y="608482"/>
                </a:lnTo>
                <a:lnTo>
                  <a:pt x="1114216" y="611105"/>
                </a:lnTo>
                <a:lnTo>
                  <a:pt x="1116513" y="614213"/>
                </a:lnTo>
                <a:lnTo>
                  <a:pt x="1118317" y="616504"/>
                </a:lnTo>
                <a:lnTo>
                  <a:pt x="1121465" y="615463"/>
                </a:lnTo>
                <a:lnTo>
                  <a:pt x="1121872" y="615351"/>
                </a:lnTo>
                <a:lnTo>
                  <a:pt x="1123266" y="614974"/>
                </a:lnTo>
                <a:lnTo>
                  <a:pt x="1123566" y="613739"/>
                </a:lnTo>
                <a:lnTo>
                  <a:pt x="1122778" y="612869"/>
                </a:lnTo>
                <a:lnTo>
                  <a:pt x="1123020" y="611633"/>
                </a:lnTo>
                <a:lnTo>
                  <a:pt x="1122992" y="611448"/>
                </a:lnTo>
                <a:lnTo>
                  <a:pt x="1122786" y="610827"/>
                </a:lnTo>
                <a:lnTo>
                  <a:pt x="1123657" y="610150"/>
                </a:lnTo>
                <a:lnTo>
                  <a:pt x="1123546" y="609705"/>
                </a:lnTo>
                <a:lnTo>
                  <a:pt x="1122987" y="607488"/>
                </a:lnTo>
                <a:lnTo>
                  <a:pt x="1123302" y="606252"/>
                </a:lnTo>
                <a:lnTo>
                  <a:pt x="1129666" y="605076"/>
                </a:lnTo>
                <a:lnTo>
                  <a:pt x="1134107" y="604375"/>
                </a:lnTo>
                <a:lnTo>
                  <a:pt x="1135366" y="599988"/>
                </a:lnTo>
                <a:lnTo>
                  <a:pt x="1135000" y="598688"/>
                </a:lnTo>
                <a:lnTo>
                  <a:pt x="1135757" y="595722"/>
                </a:lnTo>
                <a:lnTo>
                  <a:pt x="1133970" y="592561"/>
                </a:lnTo>
                <a:lnTo>
                  <a:pt x="1133777" y="591954"/>
                </a:lnTo>
                <a:lnTo>
                  <a:pt x="1133358" y="590641"/>
                </a:lnTo>
                <a:lnTo>
                  <a:pt x="1132245" y="589585"/>
                </a:lnTo>
                <a:lnTo>
                  <a:pt x="1132322" y="586122"/>
                </a:lnTo>
                <a:lnTo>
                  <a:pt x="1131030" y="583396"/>
                </a:lnTo>
                <a:lnTo>
                  <a:pt x="1130534" y="583115"/>
                </a:lnTo>
                <a:lnTo>
                  <a:pt x="1130039" y="582835"/>
                </a:lnTo>
                <a:lnTo>
                  <a:pt x="1128692" y="578129"/>
                </a:lnTo>
                <a:lnTo>
                  <a:pt x="1127642" y="576951"/>
                </a:lnTo>
                <a:lnTo>
                  <a:pt x="1125029" y="572251"/>
                </a:lnTo>
                <a:lnTo>
                  <a:pt x="1123208" y="570114"/>
                </a:lnTo>
                <a:lnTo>
                  <a:pt x="1120330" y="564741"/>
                </a:lnTo>
                <a:lnTo>
                  <a:pt x="1117967" y="561665"/>
                </a:lnTo>
                <a:lnTo>
                  <a:pt x="1116229" y="558001"/>
                </a:lnTo>
                <a:lnTo>
                  <a:pt x="1114433" y="557509"/>
                </a:lnTo>
                <a:lnTo>
                  <a:pt x="1112141" y="555218"/>
                </a:lnTo>
                <a:lnTo>
                  <a:pt x="1106307" y="551121"/>
                </a:lnTo>
                <a:lnTo>
                  <a:pt x="1104865" y="548557"/>
                </a:lnTo>
                <a:lnTo>
                  <a:pt x="1104302" y="545393"/>
                </a:lnTo>
                <a:lnTo>
                  <a:pt x="1103135" y="543674"/>
                </a:lnTo>
                <a:lnTo>
                  <a:pt x="1102428" y="542636"/>
                </a:lnTo>
                <a:lnTo>
                  <a:pt x="1101009" y="542176"/>
                </a:lnTo>
                <a:lnTo>
                  <a:pt x="1099611" y="540543"/>
                </a:lnTo>
                <a:lnTo>
                  <a:pt x="1096575" y="537884"/>
                </a:lnTo>
                <a:lnTo>
                  <a:pt x="1096557" y="534619"/>
                </a:lnTo>
                <a:lnTo>
                  <a:pt x="1098524" y="532171"/>
                </a:lnTo>
                <a:lnTo>
                  <a:pt x="1098960" y="532724"/>
                </a:lnTo>
                <a:lnTo>
                  <a:pt x="1101194" y="535561"/>
                </a:lnTo>
                <a:lnTo>
                  <a:pt x="1105170" y="538788"/>
                </a:lnTo>
                <a:lnTo>
                  <a:pt x="1106405" y="539120"/>
                </a:lnTo>
                <a:lnTo>
                  <a:pt x="1107589" y="538957"/>
                </a:lnTo>
                <a:lnTo>
                  <a:pt x="1110919" y="536852"/>
                </a:lnTo>
                <a:lnTo>
                  <a:pt x="1112627" y="536785"/>
                </a:lnTo>
                <a:lnTo>
                  <a:pt x="1113575" y="537644"/>
                </a:lnTo>
                <a:lnTo>
                  <a:pt x="1121343" y="538241"/>
                </a:lnTo>
                <a:lnTo>
                  <a:pt x="1125260" y="539225"/>
                </a:lnTo>
                <a:lnTo>
                  <a:pt x="1129666" y="540863"/>
                </a:lnTo>
                <a:lnTo>
                  <a:pt x="1133908" y="541849"/>
                </a:lnTo>
                <a:lnTo>
                  <a:pt x="1135535" y="541197"/>
                </a:lnTo>
                <a:lnTo>
                  <a:pt x="1131269" y="535312"/>
                </a:lnTo>
                <a:lnTo>
                  <a:pt x="1127140" y="533451"/>
                </a:lnTo>
                <a:lnTo>
                  <a:pt x="1123126" y="533430"/>
                </a:lnTo>
                <a:lnTo>
                  <a:pt x="1118209" y="532637"/>
                </a:lnTo>
                <a:lnTo>
                  <a:pt x="1111220" y="531062"/>
                </a:lnTo>
                <a:lnTo>
                  <a:pt x="1103977" y="528590"/>
                </a:lnTo>
                <a:lnTo>
                  <a:pt x="1093901" y="520462"/>
                </a:lnTo>
                <a:lnTo>
                  <a:pt x="1093247" y="522895"/>
                </a:lnTo>
                <a:lnTo>
                  <a:pt x="1093367" y="525845"/>
                </a:lnTo>
                <a:lnTo>
                  <a:pt x="1094900" y="532905"/>
                </a:lnTo>
                <a:lnTo>
                  <a:pt x="1093991" y="533927"/>
                </a:lnTo>
                <a:lnTo>
                  <a:pt x="1092439" y="533407"/>
                </a:lnTo>
                <a:lnTo>
                  <a:pt x="1089336" y="531852"/>
                </a:lnTo>
                <a:lnTo>
                  <a:pt x="1087387" y="534279"/>
                </a:lnTo>
                <a:lnTo>
                  <a:pt x="1089190" y="537366"/>
                </a:lnTo>
                <a:lnTo>
                  <a:pt x="1089315" y="539161"/>
                </a:lnTo>
                <a:lnTo>
                  <a:pt x="1086973" y="542613"/>
                </a:lnTo>
                <a:lnTo>
                  <a:pt x="1082949" y="545927"/>
                </a:lnTo>
                <a:lnTo>
                  <a:pt x="1080745" y="546943"/>
                </a:lnTo>
                <a:lnTo>
                  <a:pt x="1079187" y="548475"/>
                </a:lnTo>
                <a:lnTo>
                  <a:pt x="1078789" y="551935"/>
                </a:lnTo>
                <a:lnTo>
                  <a:pt x="1078395" y="553601"/>
                </a:lnTo>
                <a:lnTo>
                  <a:pt x="1076711" y="553720"/>
                </a:lnTo>
                <a:lnTo>
                  <a:pt x="1072183" y="552545"/>
                </a:lnTo>
                <a:lnTo>
                  <a:pt x="1069204" y="552657"/>
                </a:lnTo>
                <a:lnTo>
                  <a:pt x="1064809" y="550582"/>
                </a:lnTo>
                <a:lnTo>
                  <a:pt x="1059496" y="551583"/>
                </a:lnTo>
                <a:lnTo>
                  <a:pt x="1056388" y="552209"/>
                </a:lnTo>
                <a:lnTo>
                  <a:pt x="1049280" y="547299"/>
                </a:lnTo>
                <a:lnTo>
                  <a:pt x="1044107" y="545350"/>
                </a:lnTo>
                <a:lnTo>
                  <a:pt x="1041904" y="545595"/>
                </a:lnTo>
                <a:lnTo>
                  <a:pt x="1040733" y="547513"/>
                </a:lnTo>
                <a:lnTo>
                  <a:pt x="1036016" y="544791"/>
                </a:lnTo>
                <a:lnTo>
                  <a:pt x="1033611" y="540419"/>
                </a:lnTo>
                <a:lnTo>
                  <a:pt x="1032646" y="539519"/>
                </a:lnTo>
                <a:lnTo>
                  <a:pt x="1031106" y="538087"/>
                </a:lnTo>
                <a:lnTo>
                  <a:pt x="1028324" y="537358"/>
                </a:lnTo>
                <a:lnTo>
                  <a:pt x="1026689" y="536555"/>
                </a:lnTo>
                <a:lnTo>
                  <a:pt x="1024299" y="535382"/>
                </a:lnTo>
                <a:lnTo>
                  <a:pt x="1021921" y="534215"/>
                </a:lnTo>
                <a:lnTo>
                  <a:pt x="1020649" y="534038"/>
                </a:lnTo>
                <a:lnTo>
                  <a:pt x="1019382" y="533863"/>
                </a:lnTo>
                <a:lnTo>
                  <a:pt x="1014700" y="530503"/>
                </a:lnTo>
                <a:lnTo>
                  <a:pt x="1010551" y="527524"/>
                </a:lnTo>
                <a:lnTo>
                  <a:pt x="1008271" y="526571"/>
                </a:lnTo>
                <a:lnTo>
                  <a:pt x="1007467" y="526235"/>
                </a:lnTo>
                <a:lnTo>
                  <a:pt x="1004211" y="524138"/>
                </a:lnTo>
                <a:lnTo>
                  <a:pt x="997630" y="524088"/>
                </a:lnTo>
                <a:lnTo>
                  <a:pt x="996827" y="524586"/>
                </a:lnTo>
                <a:lnTo>
                  <a:pt x="996562" y="524751"/>
                </a:lnTo>
                <a:lnTo>
                  <a:pt x="996431" y="525039"/>
                </a:lnTo>
                <a:lnTo>
                  <a:pt x="995916" y="526163"/>
                </a:lnTo>
                <a:lnTo>
                  <a:pt x="994973" y="527042"/>
                </a:lnTo>
                <a:lnTo>
                  <a:pt x="993280" y="527789"/>
                </a:lnTo>
                <a:lnTo>
                  <a:pt x="991112" y="527504"/>
                </a:lnTo>
                <a:lnTo>
                  <a:pt x="990829" y="527740"/>
                </a:lnTo>
                <a:lnTo>
                  <a:pt x="989286" y="529022"/>
                </a:lnTo>
                <a:lnTo>
                  <a:pt x="988673" y="529146"/>
                </a:lnTo>
                <a:lnTo>
                  <a:pt x="988164" y="529249"/>
                </a:lnTo>
                <a:lnTo>
                  <a:pt x="986001" y="528657"/>
                </a:lnTo>
                <a:lnTo>
                  <a:pt x="985164" y="527723"/>
                </a:lnTo>
                <a:lnTo>
                  <a:pt x="983806" y="526208"/>
                </a:lnTo>
                <a:lnTo>
                  <a:pt x="983041" y="525693"/>
                </a:lnTo>
                <a:lnTo>
                  <a:pt x="982394" y="525256"/>
                </a:lnTo>
                <a:lnTo>
                  <a:pt x="981651" y="525058"/>
                </a:lnTo>
                <a:lnTo>
                  <a:pt x="981398" y="525230"/>
                </a:lnTo>
                <a:lnTo>
                  <a:pt x="980584" y="525782"/>
                </a:lnTo>
                <a:lnTo>
                  <a:pt x="977031" y="522877"/>
                </a:lnTo>
                <a:lnTo>
                  <a:pt x="977238" y="521705"/>
                </a:lnTo>
                <a:lnTo>
                  <a:pt x="976852" y="521158"/>
                </a:lnTo>
                <a:lnTo>
                  <a:pt x="976752" y="521016"/>
                </a:lnTo>
                <a:lnTo>
                  <a:pt x="975008" y="520127"/>
                </a:lnTo>
                <a:lnTo>
                  <a:pt x="973242" y="519226"/>
                </a:lnTo>
                <a:lnTo>
                  <a:pt x="968652" y="518683"/>
                </a:lnTo>
                <a:lnTo>
                  <a:pt x="966548" y="518434"/>
                </a:lnTo>
                <a:lnTo>
                  <a:pt x="964692" y="515076"/>
                </a:lnTo>
                <a:lnTo>
                  <a:pt x="963533" y="512890"/>
                </a:lnTo>
                <a:lnTo>
                  <a:pt x="958114" y="506323"/>
                </a:lnTo>
                <a:lnTo>
                  <a:pt x="952487" y="501128"/>
                </a:lnTo>
                <a:lnTo>
                  <a:pt x="949817" y="497310"/>
                </a:lnTo>
                <a:lnTo>
                  <a:pt x="950375" y="495901"/>
                </a:lnTo>
                <a:lnTo>
                  <a:pt x="949698" y="494807"/>
                </a:lnTo>
                <a:lnTo>
                  <a:pt x="947669" y="491528"/>
                </a:lnTo>
                <a:lnTo>
                  <a:pt x="938253" y="479047"/>
                </a:lnTo>
                <a:lnTo>
                  <a:pt x="920710" y="456147"/>
                </a:lnTo>
                <a:lnTo>
                  <a:pt x="914902" y="449582"/>
                </a:lnTo>
                <a:lnTo>
                  <a:pt x="909743" y="443022"/>
                </a:lnTo>
                <a:lnTo>
                  <a:pt x="907047" y="435066"/>
                </a:lnTo>
                <a:lnTo>
                  <a:pt x="907319" y="430646"/>
                </a:lnTo>
                <a:lnTo>
                  <a:pt x="907856" y="430164"/>
                </a:lnTo>
                <a:lnTo>
                  <a:pt x="908811" y="429308"/>
                </a:lnTo>
                <a:lnTo>
                  <a:pt x="911208" y="428615"/>
                </a:lnTo>
                <a:lnTo>
                  <a:pt x="914708" y="427865"/>
                </a:lnTo>
                <a:lnTo>
                  <a:pt x="919113" y="426733"/>
                </a:lnTo>
                <a:lnTo>
                  <a:pt x="922218" y="427454"/>
                </a:lnTo>
                <a:lnTo>
                  <a:pt x="924935" y="428363"/>
                </a:lnTo>
                <a:lnTo>
                  <a:pt x="927596" y="426391"/>
                </a:lnTo>
                <a:lnTo>
                  <a:pt x="928636" y="424666"/>
                </a:lnTo>
                <a:lnTo>
                  <a:pt x="928511" y="423193"/>
                </a:lnTo>
                <a:lnTo>
                  <a:pt x="926830" y="422353"/>
                </a:lnTo>
                <a:lnTo>
                  <a:pt x="924891" y="421381"/>
                </a:lnTo>
                <a:lnTo>
                  <a:pt x="923918" y="419913"/>
                </a:lnTo>
                <a:lnTo>
                  <a:pt x="921636" y="418824"/>
                </a:lnTo>
                <a:lnTo>
                  <a:pt x="919731" y="417370"/>
                </a:lnTo>
                <a:lnTo>
                  <a:pt x="916053" y="410133"/>
                </a:lnTo>
                <a:lnTo>
                  <a:pt x="914265" y="409177"/>
                </a:lnTo>
                <a:lnTo>
                  <a:pt x="907286" y="402134"/>
                </a:lnTo>
                <a:lnTo>
                  <a:pt x="902730" y="398092"/>
                </a:lnTo>
                <a:lnTo>
                  <a:pt x="899189" y="394953"/>
                </a:lnTo>
                <a:lnTo>
                  <a:pt x="896906" y="393741"/>
                </a:lnTo>
                <a:lnTo>
                  <a:pt x="894344" y="390545"/>
                </a:lnTo>
                <a:lnTo>
                  <a:pt x="893989" y="389362"/>
                </a:lnTo>
                <a:lnTo>
                  <a:pt x="894285" y="386396"/>
                </a:lnTo>
                <a:lnTo>
                  <a:pt x="893749" y="384841"/>
                </a:lnTo>
                <a:lnTo>
                  <a:pt x="889945" y="381438"/>
                </a:lnTo>
                <a:lnTo>
                  <a:pt x="884867" y="379937"/>
                </a:lnTo>
                <a:lnTo>
                  <a:pt x="880396" y="375289"/>
                </a:lnTo>
                <a:lnTo>
                  <a:pt x="877186" y="373629"/>
                </a:lnTo>
                <a:lnTo>
                  <a:pt x="874923" y="371057"/>
                </a:lnTo>
                <a:lnTo>
                  <a:pt x="871894" y="369898"/>
                </a:lnTo>
                <a:lnTo>
                  <a:pt x="868767" y="366755"/>
                </a:lnTo>
                <a:lnTo>
                  <a:pt x="866790" y="365797"/>
                </a:lnTo>
                <a:lnTo>
                  <a:pt x="865080" y="363728"/>
                </a:lnTo>
                <a:lnTo>
                  <a:pt x="863150" y="363761"/>
                </a:lnTo>
                <a:lnTo>
                  <a:pt x="860884" y="365398"/>
                </a:lnTo>
                <a:lnTo>
                  <a:pt x="860225" y="367803"/>
                </a:lnTo>
                <a:lnTo>
                  <a:pt x="859102" y="368032"/>
                </a:lnTo>
                <a:lnTo>
                  <a:pt x="858716" y="368770"/>
                </a:lnTo>
                <a:lnTo>
                  <a:pt x="858283" y="374084"/>
                </a:lnTo>
                <a:lnTo>
                  <a:pt x="858257" y="374396"/>
                </a:lnTo>
                <a:lnTo>
                  <a:pt x="858783" y="376571"/>
                </a:lnTo>
                <a:lnTo>
                  <a:pt x="859885" y="377825"/>
                </a:lnTo>
                <a:lnTo>
                  <a:pt x="859305" y="379117"/>
                </a:lnTo>
                <a:lnTo>
                  <a:pt x="861360" y="383108"/>
                </a:lnTo>
                <a:lnTo>
                  <a:pt x="861184" y="386511"/>
                </a:lnTo>
                <a:lnTo>
                  <a:pt x="859978" y="387977"/>
                </a:lnTo>
                <a:lnTo>
                  <a:pt x="859957" y="389339"/>
                </a:lnTo>
                <a:lnTo>
                  <a:pt x="857890" y="390299"/>
                </a:lnTo>
                <a:lnTo>
                  <a:pt x="856535" y="393435"/>
                </a:lnTo>
                <a:lnTo>
                  <a:pt x="854609" y="393344"/>
                </a:lnTo>
                <a:lnTo>
                  <a:pt x="850836" y="395888"/>
                </a:lnTo>
                <a:lnTo>
                  <a:pt x="849603" y="395188"/>
                </a:lnTo>
                <a:lnTo>
                  <a:pt x="847918" y="395535"/>
                </a:lnTo>
                <a:lnTo>
                  <a:pt x="845727" y="396431"/>
                </a:lnTo>
                <a:lnTo>
                  <a:pt x="845336" y="397662"/>
                </a:lnTo>
                <a:lnTo>
                  <a:pt x="844459" y="398022"/>
                </a:lnTo>
                <a:lnTo>
                  <a:pt x="841022" y="394938"/>
                </a:lnTo>
                <a:lnTo>
                  <a:pt x="839047" y="393856"/>
                </a:lnTo>
                <a:lnTo>
                  <a:pt x="840239" y="393254"/>
                </a:lnTo>
                <a:lnTo>
                  <a:pt x="841057" y="392647"/>
                </a:lnTo>
                <a:lnTo>
                  <a:pt x="842141" y="390870"/>
                </a:lnTo>
                <a:lnTo>
                  <a:pt x="843704" y="390335"/>
                </a:lnTo>
                <a:lnTo>
                  <a:pt x="841001" y="388067"/>
                </a:lnTo>
                <a:lnTo>
                  <a:pt x="840192" y="388116"/>
                </a:lnTo>
                <a:lnTo>
                  <a:pt x="839623" y="388666"/>
                </a:lnTo>
                <a:lnTo>
                  <a:pt x="839359" y="389385"/>
                </a:lnTo>
                <a:lnTo>
                  <a:pt x="838521" y="391683"/>
                </a:lnTo>
                <a:lnTo>
                  <a:pt x="833395" y="393341"/>
                </a:lnTo>
                <a:lnTo>
                  <a:pt x="832992" y="391043"/>
                </a:lnTo>
                <a:lnTo>
                  <a:pt x="832139" y="389979"/>
                </a:lnTo>
                <a:lnTo>
                  <a:pt x="829912" y="389079"/>
                </a:lnTo>
                <a:lnTo>
                  <a:pt x="829053" y="388262"/>
                </a:lnTo>
                <a:lnTo>
                  <a:pt x="828574" y="386955"/>
                </a:lnTo>
                <a:lnTo>
                  <a:pt x="829766" y="382145"/>
                </a:lnTo>
                <a:lnTo>
                  <a:pt x="830790" y="380242"/>
                </a:lnTo>
                <a:lnTo>
                  <a:pt x="830384" y="378255"/>
                </a:lnTo>
                <a:lnTo>
                  <a:pt x="830544" y="375781"/>
                </a:lnTo>
                <a:lnTo>
                  <a:pt x="828765" y="374084"/>
                </a:lnTo>
                <a:lnTo>
                  <a:pt x="828896" y="373652"/>
                </a:lnTo>
                <a:lnTo>
                  <a:pt x="830088" y="373050"/>
                </a:lnTo>
                <a:lnTo>
                  <a:pt x="829794" y="371870"/>
                </a:lnTo>
                <a:lnTo>
                  <a:pt x="830051" y="371441"/>
                </a:lnTo>
                <a:lnTo>
                  <a:pt x="829554" y="371309"/>
                </a:lnTo>
                <a:lnTo>
                  <a:pt x="827725" y="368745"/>
                </a:lnTo>
                <a:lnTo>
                  <a:pt x="828903" y="364924"/>
                </a:lnTo>
                <a:lnTo>
                  <a:pt x="828388" y="361945"/>
                </a:lnTo>
                <a:lnTo>
                  <a:pt x="828404" y="360903"/>
                </a:lnTo>
                <a:lnTo>
                  <a:pt x="831826" y="356795"/>
                </a:lnTo>
                <a:lnTo>
                  <a:pt x="832520" y="356063"/>
                </a:lnTo>
                <a:lnTo>
                  <a:pt x="832977" y="354645"/>
                </a:lnTo>
                <a:lnTo>
                  <a:pt x="832628" y="353090"/>
                </a:lnTo>
                <a:lnTo>
                  <a:pt x="832637" y="352351"/>
                </a:lnTo>
                <a:lnTo>
                  <a:pt x="833484" y="349825"/>
                </a:lnTo>
                <a:lnTo>
                  <a:pt x="833318" y="348648"/>
                </a:lnTo>
                <a:lnTo>
                  <a:pt x="832824" y="348268"/>
                </a:lnTo>
                <a:lnTo>
                  <a:pt x="830356" y="346684"/>
                </a:lnTo>
                <a:lnTo>
                  <a:pt x="826558" y="342542"/>
                </a:lnTo>
                <a:lnTo>
                  <a:pt x="822477" y="340750"/>
                </a:lnTo>
                <a:lnTo>
                  <a:pt x="819368" y="331976"/>
                </a:lnTo>
                <a:lnTo>
                  <a:pt x="819058" y="325471"/>
                </a:lnTo>
                <a:lnTo>
                  <a:pt x="818646" y="317726"/>
                </a:lnTo>
                <a:lnTo>
                  <a:pt x="817512" y="314304"/>
                </a:lnTo>
                <a:lnTo>
                  <a:pt x="818598" y="312462"/>
                </a:lnTo>
                <a:lnTo>
                  <a:pt x="819022" y="309063"/>
                </a:lnTo>
                <a:lnTo>
                  <a:pt x="818683" y="306645"/>
                </a:lnTo>
                <a:lnTo>
                  <a:pt x="817947" y="305953"/>
                </a:lnTo>
                <a:lnTo>
                  <a:pt x="817557" y="302913"/>
                </a:lnTo>
                <a:lnTo>
                  <a:pt x="816885" y="301975"/>
                </a:lnTo>
                <a:lnTo>
                  <a:pt x="813972" y="300879"/>
                </a:lnTo>
                <a:lnTo>
                  <a:pt x="812188" y="299368"/>
                </a:lnTo>
                <a:lnTo>
                  <a:pt x="810424" y="296557"/>
                </a:lnTo>
                <a:lnTo>
                  <a:pt x="808933" y="296225"/>
                </a:lnTo>
                <a:lnTo>
                  <a:pt x="806596" y="294149"/>
                </a:lnTo>
                <a:lnTo>
                  <a:pt x="805748" y="292527"/>
                </a:lnTo>
                <a:lnTo>
                  <a:pt x="804516" y="291520"/>
                </a:lnTo>
                <a:lnTo>
                  <a:pt x="803866" y="289157"/>
                </a:lnTo>
                <a:lnTo>
                  <a:pt x="802146" y="287522"/>
                </a:lnTo>
                <a:lnTo>
                  <a:pt x="800587" y="287563"/>
                </a:lnTo>
                <a:lnTo>
                  <a:pt x="799865" y="285818"/>
                </a:lnTo>
                <a:lnTo>
                  <a:pt x="798557" y="285862"/>
                </a:lnTo>
                <a:lnTo>
                  <a:pt x="797052" y="286521"/>
                </a:lnTo>
                <a:lnTo>
                  <a:pt x="794810" y="286366"/>
                </a:lnTo>
                <a:lnTo>
                  <a:pt x="794318" y="285988"/>
                </a:lnTo>
                <a:lnTo>
                  <a:pt x="793901" y="284619"/>
                </a:lnTo>
                <a:lnTo>
                  <a:pt x="792735" y="283427"/>
                </a:lnTo>
                <a:lnTo>
                  <a:pt x="790454" y="281662"/>
                </a:lnTo>
                <a:lnTo>
                  <a:pt x="789022" y="281702"/>
                </a:lnTo>
                <a:lnTo>
                  <a:pt x="787539" y="280814"/>
                </a:lnTo>
                <a:lnTo>
                  <a:pt x="785217" y="277562"/>
                </a:lnTo>
                <a:lnTo>
                  <a:pt x="783620" y="275992"/>
                </a:lnTo>
                <a:lnTo>
                  <a:pt x="783834" y="274200"/>
                </a:lnTo>
                <a:lnTo>
                  <a:pt x="782874" y="271524"/>
                </a:lnTo>
                <a:lnTo>
                  <a:pt x="781636" y="270888"/>
                </a:lnTo>
                <a:lnTo>
                  <a:pt x="780608" y="268706"/>
                </a:lnTo>
                <a:lnTo>
                  <a:pt x="779887" y="268201"/>
                </a:lnTo>
                <a:lnTo>
                  <a:pt x="778078" y="266937"/>
                </a:lnTo>
                <a:lnTo>
                  <a:pt x="777671" y="264888"/>
                </a:lnTo>
                <a:lnTo>
                  <a:pt x="774321" y="263850"/>
                </a:lnTo>
                <a:lnTo>
                  <a:pt x="771144" y="263806"/>
                </a:lnTo>
                <a:lnTo>
                  <a:pt x="770287" y="262679"/>
                </a:lnTo>
                <a:lnTo>
                  <a:pt x="769607" y="257903"/>
                </a:lnTo>
                <a:lnTo>
                  <a:pt x="768997" y="256966"/>
                </a:lnTo>
                <a:lnTo>
                  <a:pt x="766155" y="255192"/>
                </a:lnTo>
                <a:lnTo>
                  <a:pt x="766065" y="252715"/>
                </a:lnTo>
                <a:lnTo>
                  <a:pt x="765100" y="250349"/>
                </a:lnTo>
                <a:lnTo>
                  <a:pt x="763679" y="249461"/>
                </a:lnTo>
                <a:lnTo>
                  <a:pt x="762533" y="246720"/>
                </a:lnTo>
                <a:lnTo>
                  <a:pt x="761294" y="246209"/>
                </a:lnTo>
                <a:lnTo>
                  <a:pt x="761750" y="244853"/>
                </a:lnTo>
                <a:lnTo>
                  <a:pt x="762953" y="243507"/>
                </a:lnTo>
                <a:lnTo>
                  <a:pt x="764328" y="243216"/>
                </a:lnTo>
                <a:lnTo>
                  <a:pt x="764835" y="242603"/>
                </a:lnTo>
                <a:lnTo>
                  <a:pt x="762610" y="241210"/>
                </a:lnTo>
                <a:lnTo>
                  <a:pt x="764682" y="240187"/>
                </a:lnTo>
                <a:lnTo>
                  <a:pt x="766181" y="239959"/>
                </a:lnTo>
                <a:lnTo>
                  <a:pt x="766820" y="238854"/>
                </a:lnTo>
                <a:lnTo>
                  <a:pt x="767697" y="238679"/>
                </a:lnTo>
                <a:lnTo>
                  <a:pt x="769031" y="236779"/>
                </a:lnTo>
                <a:lnTo>
                  <a:pt x="769242" y="235172"/>
                </a:lnTo>
                <a:lnTo>
                  <a:pt x="770306" y="234815"/>
                </a:lnTo>
                <a:lnTo>
                  <a:pt x="770696" y="233705"/>
                </a:lnTo>
                <a:lnTo>
                  <a:pt x="771444" y="233653"/>
                </a:lnTo>
                <a:lnTo>
                  <a:pt x="771189" y="229625"/>
                </a:lnTo>
                <a:lnTo>
                  <a:pt x="769839" y="228119"/>
                </a:lnTo>
                <a:lnTo>
                  <a:pt x="770503" y="225281"/>
                </a:lnTo>
                <a:lnTo>
                  <a:pt x="768882" y="219985"/>
                </a:lnTo>
                <a:lnTo>
                  <a:pt x="768238" y="217880"/>
                </a:lnTo>
                <a:lnTo>
                  <a:pt x="766516" y="216183"/>
                </a:lnTo>
                <a:lnTo>
                  <a:pt x="766843" y="215073"/>
                </a:lnTo>
                <a:lnTo>
                  <a:pt x="765022" y="211580"/>
                </a:lnTo>
                <a:lnTo>
                  <a:pt x="764740" y="209409"/>
                </a:lnTo>
                <a:lnTo>
                  <a:pt x="763938" y="208841"/>
                </a:lnTo>
                <a:lnTo>
                  <a:pt x="763596" y="206544"/>
                </a:lnTo>
                <a:lnTo>
                  <a:pt x="762298" y="205659"/>
                </a:lnTo>
                <a:lnTo>
                  <a:pt x="761444" y="204224"/>
                </a:lnTo>
                <a:lnTo>
                  <a:pt x="761555" y="200757"/>
                </a:lnTo>
                <a:lnTo>
                  <a:pt x="763650" y="198246"/>
                </a:lnTo>
                <a:lnTo>
                  <a:pt x="764744" y="195845"/>
                </a:lnTo>
                <a:lnTo>
                  <a:pt x="766075" y="189918"/>
                </a:lnTo>
                <a:lnTo>
                  <a:pt x="765967" y="189754"/>
                </a:lnTo>
                <a:lnTo>
                  <a:pt x="764364" y="187293"/>
                </a:lnTo>
                <a:lnTo>
                  <a:pt x="765442" y="186070"/>
                </a:lnTo>
                <a:lnTo>
                  <a:pt x="764711" y="184821"/>
                </a:lnTo>
                <a:lnTo>
                  <a:pt x="762620" y="182748"/>
                </a:lnTo>
                <a:lnTo>
                  <a:pt x="760689" y="182537"/>
                </a:lnTo>
                <a:lnTo>
                  <a:pt x="759663" y="179983"/>
                </a:lnTo>
                <a:lnTo>
                  <a:pt x="757889" y="177481"/>
                </a:lnTo>
                <a:lnTo>
                  <a:pt x="756629" y="173872"/>
                </a:lnTo>
                <a:lnTo>
                  <a:pt x="753854" y="171542"/>
                </a:lnTo>
                <a:lnTo>
                  <a:pt x="752488" y="171029"/>
                </a:lnTo>
                <a:lnTo>
                  <a:pt x="752075" y="170651"/>
                </a:lnTo>
                <a:lnTo>
                  <a:pt x="751318" y="169959"/>
                </a:lnTo>
                <a:lnTo>
                  <a:pt x="750101" y="167652"/>
                </a:lnTo>
                <a:lnTo>
                  <a:pt x="746682" y="164974"/>
                </a:lnTo>
                <a:lnTo>
                  <a:pt x="745595" y="164122"/>
                </a:lnTo>
                <a:lnTo>
                  <a:pt x="744066" y="161810"/>
                </a:lnTo>
                <a:lnTo>
                  <a:pt x="742709" y="160739"/>
                </a:lnTo>
                <a:lnTo>
                  <a:pt x="739898" y="156303"/>
                </a:lnTo>
                <a:lnTo>
                  <a:pt x="735890" y="152781"/>
                </a:lnTo>
                <a:lnTo>
                  <a:pt x="734896" y="152459"/>
                </a:lnTo>
                <a:lnTo>
                  <a:pt x="726696" y="144978"/>
                </a:lnTo>
                <a:lnTo>
                  <a:pt x="724479" y="141343"/>
                </a:lnTo>
                <a:lnTo>
                  <a:pt x="723798" y="140230"/>
                </a:lnTo>
                <a:lnTo>
                  <a:pt x="723591" y="139888"/>
                </a:lnTo>
                <a:lnTo>
                  <a:pt x="723154" y="139172"/>
                </a:lnTo>
                <a:lnTo>
                  <a:pt x="722734" y="137927"/>
                </a:lnTo>
                <a:lnTo>
                  <a:pt x="723911" y="136632"/>
                </a:lnTo>
                <a:lnTo>
                  <a:pt x="724572" y="135908"/>
                </a:lnTo>
                <a:lnTo>
                  <a:pt x="725741" y="132000"/>
                </a:lnTo>
                <a:lnTo>
                  <a:pt x="723987" y="131467"/>
                </a:lnTo>
                <a:lnTo>
                  <a:pt x="722412" y="130672"/>
                </a:lnTo>
                <a:lnTo>
                  <a:pt x="720934" y="130141"/>
                </a:lnTo>
                <a:lnTo>
                  <a:pt x="719174" y="129256"/>
                </a:lnTo>
                <a:lnTo>
                  <a:pt x="717229" y="128197"/>
                </a:lnTo>
                <a:lnTo>
                  <a:pt x="716205" y="127227"/>
                </a:lnTo>
                <a:lnTo>
                  <a:pt x="714351" y="126167"/>
                </a:lnTo>
                <a:lnTo>
                  <a:pt x="711568" y="124313"/>
                </a:lnTo>
                <a:lnTo>
                  <a:pt x="708512" y="122999"/>
                </a:lnTo>
                <a:lnTo>
                  <a:pt x="706260" y="123342"/>
                </a:lnTo>
                <a:lnTo>
                  <a:pt x="705336" y="122829"/>
                </a:lnTo>
                <a:lnTo>
                  <a:pt x="703793" y="121970"/>
                </a:lnTo>
                <a:lnTo>
                  <a:pt x="703409" y="121756"/>
                </a:lnTo>
                <a:lnTo>
                  <a:pt x="702722" y="121105"/>
                </a:lnTo>
                <a:lnTo>
                  <a:pt x="701559" y="119998"/>
                </a:lnTo>
                <a:lnTo>
                  <a:pt x="699062" y="116457"/>
                </a:lnTo>
                <a:lnTo>
                  <a:pt x="698739" y="115997"/>
                </a:lnTo>
                <a:lnTo>
                  <a:pt x="697128" y="114985"/>
                </a:lnTo>
                <a:lnTo>
                  <a:pt x="695418" y="113281"/>
                </a:lnTo>
                <a:lnTo>
                  <a:pt x="693388" y="112836"/>
                </a:lnTo>
                <a:lnTo>
                  <a:pt x="691371" y="113270"/>
                </a:lnTo>
                <a:lnTo>
                  <a:pt x="690468" y="114588"/>
                </a:lnTo>
                <a:lnTo>
                  <a:pt x="689101" y="115462"/>
                </a:lnTo>
                <a:lnTo>
                  <a:pt x="687912" y="116074"/>
                </a:lnTo>
                <a:lnTo>
                  <a:pt x="686902" y="116072"/>
                </a:lnTo>
                <a:lnTo>
                  <a:pt x="685609" y="115629"/>
                </a:lnTo>
                <a:lnTo>
                  <a:pt x="684495" y="114923"/>
                </a:lnTo>
                <a:lnTo>
                  <a:pt x="683566" y="114305"/>
                </a:lnTo>
                <a:lnTo>
                  <a:pt x="682641" y="113863"/>
                </a:lnTo>
                <a:lnTo>
                  <a:pt x="680520" y="113417"/>
                </a:lnTo>
                <a:lnTo>
                  <a:pt x="679140" y="113414"/>
                </a:lnTo>
                <a:lnTo>
                  <a:pt x="677765" y="113673"/>
                </a:lnTo>
                <a:lnTo>
                  <a:pt x="676118" y="114373"/>
                </a:lnTo>
                <a:lnTo>
                  <a:pt x="675379" y="114195"/>
                </a:lnTo>
                <a:lnTo>
                  <a:pt x="674179" y="113752"/>
                </a:lnTo>
                <a:lnTo>
                  <a:pt x="673430" y="112784"/>
                </a:lnTo>
                <a:lnTo>
                  <a:pt x="672382" y="111792"/>
                </a:lnTo>
                <a:lnTo>
                  <a:pt x="672218" y="111636"/>
                </a:lnTo>
                <a:lnTo>
                  <a:pt x="670829" y="110842"/>
                </a:lnTo>
                <a:lnTo>
                  <a:pt x="669228" y="110583"/>
                </a:lnTo>
                <a:lnTo>
                  <a:pt x="667338" y="111097"/>
                </a:lnTo>
                <a:lnTo>
                  <a:pt x="666064" y="112148"/>
                </a:lnTo>
                <a:lnTo>
                  <a:pt x="665248" y="113024"/>
                </a:lnTo>
                <a:lnTo>
                  <a:pt x="664144" y="113109"/>
                </a:lnTo>
                <a:lnTo>
                  <a:pt x="662669" y="112755"/>
                </a:lnTo>
                <a:lnTo>
                  <a:pt x="659904" y="112395"/>
                </a:lnTo>
                <a:lnTo>
                  <a:pt x="658519" y="111952"/>
                </a:lnTo>
                <a:lnTo>
                  <a:pt x="655846" y="111505"/>
                </a:lnTo>
                <a:lnTo>
                  <a:pt x="653081" y="111059"/>
                </a:lnTo>
                <a:lnTo>
                  <a:pt x="650406" y="110524"/>
                </a:lnTo>
                <a:lnTo>
                  <a:pt x="648563" y="110168"/>
                </a:lnTo>
                <a:lnTo>
                  <a:pt x="646542" y="110084"/>
                </a:lnTo>
                <a:lnTo>
                  <a:pt x="646261" y="110073"/>
                </a:lnTo>
                <a:lnTo>
                  <a:pt x="644892" y="110861"/>
                </a:lnTo>
                <a:lnTo>
                  <a:pt x="644547" y="112531"/>
                </a:lnTo>
                <a:lnTo>
                  <a:pt x="644482" y="114552"/>
                </a:lnTo>
                <a:lnTo>
                  <a:pt x="644781" y="116399"/>
                </a:lnTo>
                <a:lnTo>
                  <a:pt x="645167" y="117719"/>
                </a:lnTo>
                <a:lnTo>
                  <a:pt x="645455" y="118599"/>
                </a:lnTo>
                <a:lnTo>
                  <a:pt x="645471" y="119830"/>
                </a:lnTo>
                <a:lnTo>
                  <a:pt x="645671" y="120973"/>
                </a:lnTo>
                <a:lnTo>
                  <a:pt x="645680" y="121807"/>
                </a:lnTo>
                <a:lnTo>
                  <a:pt x="645685" y="122116"/>
                </a:lnTo>
                <a:lnTo>
                  <a:pt x="645138" y="122466"/>
                </a:lnTo>
                <a:lnTo>
                  <a:pt x="644771" y="122217"/>
                </a:lnTo>
                <a:lnTo>
                  <a:pt x="643839" y="121584"/>
                </a:lnTo>
                <a:lnTo>
                  <a:pt x="642266" y="120876"/>
                </a:lnTo>
                <a:lnTo>
                  <a:pt x="640147" y="120606"/>
                </a:lnTo>
                <a:lnTo>
                  <a:pt x="638211" y="120338"/>
                </a:lnTo>
                <a:lnTo>
                  <a:pt x="635628" y="119627"/>
                </a:lnTo>
                <a:lnTo>
                  <a:pt x="633872" y="119007"/>
                </a:lnTo>
                <a:lnTo>
                  <a:pt x="631378" y="118209"/>
                </a:lnTo>
                <a:lnTo>
                  <a:pt x="628790" y="117236"/>
                </a:lnTo>
                <a:lnTo>
                  <a:pt x="625096" y="116170"/>
                </a:lnTo>
                <a:lnTo>
                  <a:pt x="621137" y="115809"/>
                </a:lnTo>
                <a:lnTo>
                  <a:pt x="618562" y="115802"/>
                </a:lnTo>
                <a:lnTo>
                  <a:pt x="616263" y="115884"/>
                </a:lnTo>
                <a:lnTo>
                  <a:pt x="613143" y="116403"/>
                </a:lnTo>
                <a:lnTo>
                  <a:pt x="611225" y="117452"/>
                </a:lnTo>
                <a:lnTo>
                  <a:pt x="609766" y="118415"/>
                </a:lnTo>
                <a:lnTo>
                  <a:pt x="607665" y="119465"/>
                </a:lnTo>
                <a:lnTo>
                  <a:pt x="605929" y="120340"/>
                </a:lnTo>
                <a:lnTo>
                  <a:pt x="603738" y="121565"/>
                </a:lnTo>
                <a:lnTo>
                  <a:pt x="602835" y="122881"/>
                </a:lnTo>
                <a:lnTo>
                  <a:pt x="599916" y="124719"/>
                </a:lnTo>
                <a:lnTo>
                  <a:pt x="597814" y="125680"/>
                </a:lnTo>
                <a:lnTo>
                  <a:pt x="595714" y="126907"/>
                </a:lnTo>
                <a:lnTo>
                  <a:pt x="594344" y="127606"/>
                </a:lnTo>
                <a:lnTo>
                  <a:pt x="593345" y="128483"/>
                </a:lnTo>
                <a:lnTo>
                  <a:pt x="592069" y="129446"/>
                </a:lnTo>
                <a:lnTo>
                  <a:pt x="591258" y="130674"/>
                </a:lnTo>
                <a:lnTo>
                  <a:pt x="589991" y="132342"/>
                </a:lnTo>
                <a:lnTo>
                  <a:pt x="588820" y="134185"/>
                </a:lnTo>
                <a:lnTo>
                  <a:pt x="586996" y="135323"/>
                </a:lnTo>
                <a:lnTo>
                  <a:pt x="585169" y="136284"/>
                </a:lnTo>
                <a:lnTo>
                  <a:pt x="583430" y="136807"/>
                </a:lnTo>
                <a:lnTo>
                  <a:pt x="581227" y="137241"/>
                </a:lnTo>
                <a:lnTo>
                  <a:pt x="579489" y="137940"/>
                </a:lnTo>
                <a:lnTo>
                  <a:pt x="578120" y="138727"/>
                </a:lnTo>
                <a:lnTo>
                  <a:pt x="575193" y="140038"/>
                </a:lnTo>
                <a:lnTo>
                  <a:pt x="573001" y="141088"/>
                </a:lnTo>
                <a:lnTo>
                  <a:pt x="571442" y="141435"/>
                </a:lnTo>
                <a:lnTo>
                  <a:pt x="569341" y="142573"/>
                </a:lnTo>
                <a:lnTo>
                  <a:pt x="566872" y="143621"/>
                </a:lnTo>
                <a:lnTo>
                  <a:pt x="565049" y="144847"/>
                </a:lnTo>
                <a:lnTo>
                  <a:pt x="562680" y="146598"/>
                </a:lnTo>
                <a:lnTo>
                  <a:pt x="561496" y="147475"/>
                </a:lnTo>
                <a:lnTo>
                  <a:pt x="559951" y="148789"/>
                </a:lnTo>
                <a:lnTo>
                  <a:pt x="557859" y="150717"/>
                </a:lnTo>
                <a:lnTo>
                  <a:pt x="555302" y="152029"/>
                </a:lnTo>
                <a:lnTo>
                  <a:pt x="553763" y="153872"/>
                </a:lnTo>
                <a:lnTo>
                  <a:pt x="550941" y="156149"/>
                </a:lnTo>
                <a:lnTo>
                  <a:pt x="548860" y="158605"/>
                </a:lnTo>
                <a:lnTo>
                  <a:pt x="547687" y="160361"/>
                </a:lnTo>
                <a:lnTo>
                  <a:pt x="545140" y="162552"/>
                </a:lnTo>
                <a:lnTo>
                  <a:pt x="543057" y="164920"/>
                </a:lnTo>
                <a:lnTo>
                  <a:pt x="542344" y="166676"/>
                </a:lnTo>
                <a:lnTo>
                  <a:pt x="541897" y="167729"/>
                </a:lnTo>
                <a:lnTo>
                  <a:pt x="541104" y="170365"/>
                </a:lnTo>
                <a:lnTo>
                  <a:pt x="540481" y="171946"/>
                </a:lnTo>
                <a:lnTo>
                  <a:pt x="539297" y="172823"/>
                </a:lnTo>
                <a:lnTo>
                  <a:pt x="538285" y="172731"/>
                </a:lnTo>
                <a:lnTo>
                  <a:pt x="537267" y="172290"/>
                </a:lnTo>
                <a:lnTo>
                  <a:pt x="535422" y="171845"/>
                </a:lnTo>
                <a:lnTo>
                  <a:pt x="533478" y="170872"/>
                </a:lnTo>
                <a:lnTo>
                  <a:pt x="531436" y="169461"/>
                </a:lnTo>
                <a:lnTo>
                  <a:pt x="530129" y="168050"/>
                </a:lnTo>
                <a:lnTo>
                  <a:pt x="528362" y="166552"/>
                </a:lnTo>
                <a:lnTo>
                  <a:pt x="525672" y="165451"/>
                </a:lnTo>
                <a:lnTo>
                  <a:pt x="522550" y="165605"/>
                </a:lnTo>
                <a:lnTo>
                  <a:pt x="519723" y="167309"/>
                </a:lnTo>
                <a:lnTo>
                  <a:pt x="517292" y="167098"/>
                </a:lnTo>
                <a:lnTo>
                  <a:pt x="516715" y="167222"/>
                </a:lnTo>
                <a:lnTo>
                  <a:pt x="515917" y="167394"/>
                </a:lnTo>
                <a:lnTo>
                  <a:pt x="515546" y="167628"/>
                </a:lnTo>
                <a:lnTo>
                  <a:pt x="514659" y="168185"/>
                </a:lnTo>
                <a:lnTo>
                  <a:pt x="513067" y="168422"/>
                </a:lnTo>
                <a:lnTo>
                  <a:pt x="511472" y="168617"/>
                </a:lnTo>
                <a:lnTo>
                  <a:pt x="509550" y="167638"/>
                </a:lnTo>
                <a:lnTo>
                  <a:pt x="505864" y="168033"/>
                </a:lnTo>
                <a:lnTo>
                  <a:pt x="504173" y="168573"/>
                </a:lnTo>
                <a:lnTo>
                  <a:pt x="504078" y="168962"/>
                </a:lnTo>
                <a:lnTo>
                  <a:pt x="503977" y="169376"/>
                </a:lnTo>
                <a:lnTo>
                  <a:pt x="504499" y="173159"/>
                </a:lnTo>
                <a:lnTo>
                  <a:pt x="502159" y="173460"/>
                </a:lnTo>
                <a:lnTo>
                  <a:pt x="501812" y="173504"/>
                </a:lnTo>
                <a:lnTo>
                  <a:pt x="500838" y="171202"/>
                </a:lnTo>
                <a:lnTo>
                  <a:pt x="501021" y="170905"/>
                </a:lnTo>
                <a:lnTo>
                  <a:pt x="502044" y="169233"/>
                </a:lnTo>
                <a:lnTo>
                  <a:pt x="502059" y="167747"/>
                </a:lnTo>
                <a:lnTo>
                  <a:pt x="500826" y="160427"/>
                </a:lnTo>
                <a:lnTo>
                  <a:pt x="500097" y="158621"/>
                </a:lnTo>
                <a:lnTo>
                  <a:pt x="499359" y="157917"/>
                </a:lnTo>
                <a:lnTo>
                  <a:pt x="498985" y="157559"/>
                </a:lnTo>
                <a:lnTo>
                  <a:pt x="498825" y="156811"/>
                </a:lnTo>
                <a:lnTo>
                  <a:pt x="498746" y="156440"/>
                </a:lnTo>
                <a:lnTo>
                  <a:pt x="498857" y="156131"/>
                </a:lnTo>
                <a:lnTo>
                  <a:pt x="499518" y="154280"/>
                </a:lnTo>
                <a:lnTo>
                  <a:pt x="499466" y="154020"/>
                </a:lnTo>
                <a:lnTo>
                  <a:pt x="499281" y="153101"/>
                </a:lnTo>
                <a:lnTo>
                  <a:pt x="499835" y="150132"/>
                </a:lnTo>
                <a:lnTo>
                  <a:pt x="500470" y="146734"/>
                </a:lnTo>
                <a:lnTo>
                  <a:pt x="502035" y="146378"/>
                </a:lnTo>
                <a:lnTo>
                  <a:pt x="503110" y="145025"/>
                </a:lnTo>
                <a:lnTo>
                  <a:pt x="503181" y="144223"/>
                </a:lnTo>
                <a:lnTo>
                  <a:pt x="502594" y="142926"/>
                </a:lnTo>
                <a:lnTo>
                  <a:pt x="502478" y="142668"/>
                </a:lnTo>
                <a:lnTo>
                  <a:pt x="504098" y="139252"/>
                </a:lnTo>
                <a:lnTo>
                  <a:pt x="504299" y="138845"/>
                </a:lnTo>
                <a:lnTo>
                  <a:pt x="505498" y="137618"/>
                </a:lnTo>
                <a:lnTo>
                  <a:pt x="505774" y="135081"/>
                </a:lnTo>
                <a:lnTo>
                  <a:pt x="505939" y="134889"/>
                </a:lnTo>
                <a:lnTo>
                  <a:pt x="507102" y="133547"/>
                </a:lnTo>
                <a:lnTo>
                  <a:pt x="507113" y="132370"/>
                </a:lnTo>
                <a:lnTo>
                  <a:pt x="506559" y="131683"/>
                </a:lnTo>
                <a:lnTo>
                  <a:pt x="504871" y="131789"/>
                </a:lnTo>
                <a:lnTo>
                  <a:pt x="504592" y="131984"/>
                </a:lnTo>
                <a:lnTo>
                  <a:pt x="503552" y="132705"/>
                </a:lnTo>
                <a:lnTo>
                  <a:pt x="501421" y="135110"/>
                </a:lnTo>
                <a:lnTo>
                  <a:pt x="501214" y="135344"/>
                </a:lnTo>
                <a:lnTo>
                  <a:pt x="499525" y="135699"/>
                </a:lnTo>
                <a:lnTo>
                  <a:pt x="499145" y="135632"/>
                </a:lnTo>
                <a:lnTo>
                  <a:pt x="498777" y="135568"/>
                </a:lnTo>
                <a:lnTo>
                  <a:pt x="497667" y="134193"/>
                </a:lnTo>
                <a:lnTo>
                  <a:pt x="497739" y="133390"/>
                </a:lnTo>
                <a:lnTo>
                  <a:pt x="498499" y="132219"/>
                </a:lnTo>
                <a:lnTo>
                  <a:pt x="500444" y="131372"/>
                </a:lnTo>
                <a:lnTo>
                  <a:pt x="500702" y="131294"/>
                </a:lnTo>
                <a:lnTo>
                  <a:pt x="501634" y="131012"/>
                </a:lnTo>
                <a:lnTo>
                  <a:pt x="503782" y="128619"/>
                </a:lnTo>
                <a:lnTo>
                  <a:pt x="506281" y="128521"/>
                </a:lnTo>
                <a:lnTo>
                  <a:pt x="507287" y="127788"/>
                </a:lnTo>
                <a:lnTo>
                  <a:pt x="507926" y="126370"/>
                </a:lnTo>
                <a:lnTo>
                  <a:pt x="507880" y="125023"/>
                </a:lnTo>
                <a:lnTo>
                  <a:pt x="507831" y="123581"/>
                </a:lnTo>
                <a:lnTo>
                  <a:pt x="507980" y="122999"/>
                </a:lnTo>
                <a:lnTo>
                  <a:pt x="508351" y="121543"/>
                </a:lnTo>
                <a:lnTo>
                  <a:pt x="507571" y="118623"/>
                </a:lnTo>
                <a:lnTo>
                  <a:pt x="507829" y="117758"/>
                </a:lnTo>
                <a:lnTo>
                  <a:pt x="508712" y="116962"/>
                </a:lnTo>
                <a:lnTo>
                  <a:pt x="509962" y="116851"/>
                </a:lnTo>
                <a:lnTo>
                  <a:pt x="510786" y="117570"/>
                </a:lnTo>
                <a:lnTo>
                  <a:pt x="511757" y="118419"/>
                </a:lnTo>
                <a:lnTo>
                  <a:pt x="512454" y="118332"/>
                </a:lnTo>
                <a:lnTo>
                  <a:pt x="513132" y="118247"/>
                </a:lnTo>
                <a:lnTo>
                  <a:pt x="513579" y="117384"/>
                </a:lnTo>
                <a:lnTo>
                  <a:pt x="513770" y="117014"/>
                </a:lnTo>
                <a:lnTo>
                  <a:pt x="513459" y="116262"/>
                </a:lnTo>
                <a:lnTo>
                  <a:pt x="513099" y="115397"/>
                </a:lnTo>
                <a:lnTo>
                  <a:pt x="513423" y="114285"/>
                </a:lnTo>
                <a:lnTo>
                  <a:pt x="512867" y="113785"/>
                </a:lnTo>
                <a:lnTo>
                  <a:pt x="511474" y="113811"/>
                </a:lnTo>
                <a:lnTo>
                  <a:pt x="510807" y="113826"/>
                </a:lnTo>
                <a:lnTo>
                  <a:pt x="510629" y="113927"/>
                </a:lnTo>
                <a:lnTo>
                  <a:pt x="508824" y="114965"/>
                </a:lnTo>
                <a:lnTo>
                  <a:pt x="507237" y="114717"/>
                </a:lnTo>
                <a:lnTo>
                  <a:pt x="506897" y="114435"/>
                </a:lnTo>
                <a:lnTo>
                  <a:pt x="506557" y="114153"/>
                </a:lnTo>
                <a:lnTo>
                  <a:pt x="506515" y="112233"/>
                </a:lnTo>
                <a:lnTo>
                  <a:pt x="506976" y="109945"/>
                </a:lnTo>
                <a:lnTo>
                  <a:pt x="508181" y="108162"/>
                </a:lnTo>
                <a:lnTo>
                  <a:pt x="511327" y="105964"/>
                </a:lnTo>
                <a:lnTo>
                  <a:pt x="511835" y="105101"/>
                </a:lnTo>
                <a:lnTo>
                  <a:pt x="513515" y="104875"/>
                </a:lnTo>
                <a:lnTo>
                  <a:pt x="514399" y="104756"/>
                </a:lnTo>
                <a:lnTo>
                  <a:pt x="514097" y="103645"/>
                </a:lnTo>
                <a:lnTo>
                  <a:pt x="513858" y="102769"/>
                </a:lnTo>
                <a:lnTo>
                  <a:pt x="512311" y="101513"/>
                </a:lnTo>
                <a:lnTo>
                  <a:pt x="511798" y="100138"/>
                </a:lnTo>
                <a:lnTo>
                  <a:pt x="511522" y="99399"/>
                </a:lnTo>
                <a:lnTo>
                  <a:pt x="511659" y="98285"/>
                </a:lnTo>
                <a:lnTo>
                  <a:pt x="511873" y="97872"/>
                </a:lnTo>
                <a:lnTo>
                  <a:pt x="513381" y="94958"/>
                </a:lnTo>
                <a:lnTo>
                  <a:pt x="512720" y="92412"/>
                </a:lnTo>
                <a:lnTo>
                  <a:pt x="512576" y="90813"/>
                </a:lnTo>
                <a:lnTo>
                  <a:pt x="511419" y="89721"/>
                </a:lnTo>
                <a:lnTo>
                  <a:pt x="510526" y="89709"/>
                </a:lnTo>
                <a:lnTo>
                  <a:pt x="507986" y="89140"/>
                </a:lnTo>
                <a:lnTo>
                  <a:pt x="506757" y="88383"/>
                </a:lnTo>
                <a:lnTo>
                  <a:pt x="505460" y="87356"/>
                </a:lnTo>
                <a:lnTo>
                  <a:pt x="503889" y="86462"/>
                </a:lnTo>
                <a:lnTo>
                  <a:pt x="501295" y="84475"/>
                </a:lnTo>
                <a:lnTo>
                  <a:pt x="499657" y="83309"/>
                </a:lnTo>
                <a:lnTo>
                  <a:pt x="498220" y="82685"/>
                </a:lnTo>
                <a:lnTo>
                  <a:pt x="495744" y="82655"/>
                </a:lnTo>
                <a:lnTo>
                  <a:pt x="493882" y="83376"/>
                </a:lnTo>
                <a:lnTo>
                  <a:pt x="491818" y="83555"/>
                </a:lnTo>
                <a:lnTo>
                  <a:pt x="490509" y="83877"/>
                </a:lnTo>
                <a:lnTo>
                  <a:pt x="489200" y="84063"/>
                </a:lnTo>
                <a:lnTo>
                  <a:pt x="488093" y="84792"/>
                </a:lnTo>
                <a:lnTo>
                  <a:pt x="486717" y="84979"/>
                </a:lnTo>
                <a:lnTo>
                  <a:pt x="485067" y="85026"/>
                </a:lnTo>
                <a:lnTo>
                  <a:pt x="482730" y="85000"/>
                </a:lnTo>
                <a:lnTo>
                  <a:pt x="480878" y="84640"/>
                </a:lnTo>
                <a:lnTo>
                  <a:pt x="479030" y="83674"/>
                </a:lnTo>
                <a:lnTo>
                  <a:pt x="476218" y="83102"/>
                </a:lnTo>
                <a:lnTo>
                  <a:pt x="473413" y="81517"/>
                </a:lnTo>
                <a:lnTo>
                  <a:pt x="471566" y="80754"/>
                </a:lnTo>
                <a:lnTo>
                  <a:pt x="464309" y="77565"/>
                </a:lnTo>
                <a:lnTo>
                  <a:pt x="460615" y="75768"/>
                </a:lnTo>
                <a:lnTo>
                  <a:pt x="456782" y="74036"/>
                </a:lnTo>
                <a:lnTo>
                  <a:pt x="453285" y="73052"/>
                </a:lnTo>
                <a:lnTo>
                  <a:pt x="450477" y="72007"/>
                </a:lnTo>
                <a:lnTo>
                  <a:pt x="448492" y="71106"/>
                </a:lnTo>
                <a:lnTo>
                  <a:pt x="445616" y="69926"/>
                </a:lnTo>
                <a:lnTo>
                  <a:pt x="443839" y="68894"/>
                </a:lnTo>
                <a:lnTo>
                  <a:pt x="441306" y="67919"/>
                </a:lnTo>
                <a:lnTo>
                  <a:pt x="438494" y="67211"/>
                </a:lnTo>
                <a:lnTo>
                  <a:pt x="434322" y="64937"/>
                </a:lnTo>
                <a:lnTo>
                  <a:pt x="431479" y="63989"/>
                </a:lnTo>
                <a:lnTo>
                  <a:pt x="427268" y="62156"/>
                </a:lnTo>
                <a:lnTo>
                  <a:pt x="424598" y="61112"/>
                </a:lnTo>
                <a:lnTo>
                  <a:pt x="421375" y="60265"/>
                </a:lnTo>
                <a:lnTo>
                  <a:pt x="418571" y="58748"/>
                </a:lnTo>
                <a:lnTo>
                  <a:pt x="416722" y="57984"/>
                </a:lnTo>
                <a:lnTo>
                  <a:pt x="414457" y="57621"/>
                </a:lnTo>
                <a:lnTo>
                  <a:pt x="412268" y="56516"/>
                </a:lnTo>
                <a:lnTo>
                  <a:pt x="410906" y="55354"/>
                </a:lnTo>
                <a:lnTo>
                  <a:pt x="409277" y="53041"/>
                </a:lnTo>
                <a:lnTo>
                  <a:pt x="407307" y="50656"/>
                </a:lnTo>
                <a:lnTo>
                  <a:pt x="405565" y="48389"/>
                </a:lnTo>
                <a:lnTo>
                  <a:pt x="404055" y="45693"/>
                </a:lnTo>
                <a:lnTo>
                  <a:pt x="403178" y="44065"/>
                </a:lnTo>
                <a:lnTo>
                  <a:pt x="401819" y="42362"/>
                </a:lnTo>
                <a:lnTo>
                  <a:pt x="401216" y="40735"/>
                </a:lnTo>
                <a:lnTo>
                  <a:pt x="399430" y="40580"/>
                </a:lnTo>
                <a:lnTo>
                  <a:pt x="397781" y="40494"/>
                </a:lnTo>
                <a:lnTo>
                  <a:pt x="395446" y="40399"/>
                </a:lnTo>
                <a:lnTo>
                  <a:pt x="394409" y="40858"/>
                </a:lnTo>
                <a:lnTo>
                  <a:pt x="392066" y="41573"/>
                </a:lnTo>
                <a:lnTo>
                  <a:pt x="389656" y="41950"/>
                </a:lnTo>
                <a:lnTo>
                  <a:pt x="388222" y="40989"/>
                </a:lnTo>
                <a:lnTo>
                  <a:pt x="386515" y="39754"/>
                </a:lnTo>
                <a:lnTo>
                  <a:pt x="384598" y="38788"/>
                </a:lnTo>
                <a:lnTo>
                  <a:pt x="382757" y="37349"/>
                </a:lnTo>
                <a:lnTo>
                  <a:pt x="381326" y="36051"/>
                </a:lnTo>
                <a:lnTo>
                  <a:pt x="378659" y="34468"/>
                </a:lnTo>
                <a:lnTo>
                  <a:pt x="376473" y="33160"/>
                </a:lnTo>
                <a:lnTo>
                  <a:pt x="374966" y="32671"/>
                </a:lnTo>
                <a:lnTo>
                  <a:pt x="373255" y="31842"/>
                </a:lnTo>
                <a:lnTo>
                  <a:pt x="371816" y="31351"/>
                </a:lnTo>
                <a:lnTo>
                  <a:pt x="368997" y="31387"/>
                </a:lnTo>
                <a:lnTo>
                  <a:pt x="366314" y="31558"/>
                </a:lnTo>
                <a:lnTo>
                  <a:pt x="364664" y="31538"/>
                </a:lnTo>
                <a:lnTo>
                  <a:pt x="363361" y="31253"/>
                </a:lnTo>
                <a:lnTo>
                  <a:pt x="362128" y="30902"/>
                </a:lnTo>
                <a:lnTo>
                  <a:pt x="361464" y="28398"/>
                </a:lnTo>
                <a:lnTo>
                  <a:pt x="361482" y="26508"/>
                </a:lnTo>
                <a:lnTo>
                  <a:pt x="361628" y="25701"/>
                </a:lnTo>
                <a:lnTo>
                  <a:pt x="362046" y="25032"/>
                </a:lnTo>
                <a:lnTo>
                  <a:pt x="363562" y="24644"/>
                </a:lnTo>
                <a:lnTo>
                  <a:pt x="366209" y="24507"/>
                </a:lnTo>
                <a:lnTo>
                  <a:pt x="366635" y="24412"/>
                </a:lnTo>
                <a:lnTo>
                  <a:pt x="368340" y="24029"/>
                </a:lnTo>
                <a:lnTo>
                  <a:pt x="371210" y="24736"/>
                </a:lnTo>
                <a:lnTo>
                  <a:pt x="377469" y="23797"/>
                </a:lnTo>
                <a:lnTo>
                  <a:pt x="377776" y="23728"/>
                </a:lnTo>
                <a:lnTo>
                  <a:pt x="383207" y="22522"/>
                </a:lnTo>
                <a:lnTo>
                  <a:pt x="383476" y="22461"/>
                </a:lnTo>
                <a:lnTo>
                  <a:pt x="386052" y="21887"/>
                </a:lnTo>
                <a:lnTo>
                  <a:pt x="383346" y="16908"/>
                </a:lnTo>
                <a:lnTo>
                  <a:pt x="382703" y="16583"/>
                </a:lnTo>
                <a:lnTo>
                  <a:pt x="382474" y="16467"/>
                </a:lnTo>
                <a:lnTo>
                  <a:pt x="382356" y="16305"/>
                </a:lnTo>
                <a:lnTo>
                  <a:pt x="381794" y="15532"/>
                </a:lnTo>
                <a:lnTo>
                  <a:pt x="380957" y="15406"/>
                </a:lnTo>
                <a:lnTo>
                  <a:pt x="380483" y="15335"/>
                </a:lnTo>
                <a:lnTo>
                  <a:pt x="377059" y="13633"/>
                </a:lnTo>
                <a:lnTo>
                  <a:pt x="374575" y="13473"/>
                </a:lnTo>
                <a:lnTo>
                  <a:pt x="373746" y="13419"/>
                </a:lnTo>
                <a:lnTo>
                  <a:pt x="372134" y="12760"/>
                </a:lnTo>
                <a:lnTo>
                  <a:pt x="369571" y="11710"/>
                </a:lnTo>
                <a:lnTo>
                  <a:pt x="366635" y="10226"/>
                </a:lnTo>
                <a:lnTo>
                  <a:pt x="365587" y="9694"/>
                </a:lnTo>
                <a:lnTo>
                  <a:pt x="364424" y="8697"/>
                </a:lnTo>
                <a:lnTo>
                  <a:pt x="361428" y="6128"/>
                </a:lnTo>
                <a:lnTo>
                  <a:pt x="360390" y="3146"/>
                </a:lnTo>
                <a:lnTo>
                  <a:pt x="356562" y="2166"/>
                </a:lnTo>
                <a:lnTo>
                  <a:pt x="353269" y="1520"/>
                </a:lnTo>
                <a:lnTo>
                  <a:pt x="351282" y="755"/>
                </a:lnTo>
                <a:lnTo>
                  <a:pt x="347850" y="310"/>
                </a:lnTo>
                <a:lnTo>
                  <a:pt x="346264" y="763"/>
                </a:lnTo>
                <a:lnTo>
                  <a:pt x="344116" y="2627"/>
                </a:lnTo>
                <a:lnTo>
                  <a:pt x="343128" y="5247"/>
                </a:lnTo>
                <a:lnTo>
                  <a:pt x="342078" y="7191"/>
                </a:lnTo>
                <a:lnTo>
                  <a:pt x="340749" y="9536"/>
                </a:lnTo>
                <a:lnTo>
                  <a:pt x="340250" y="11283"/>
                </a:lnTo>
                <a:lnTo>
                  <a:pt x="339984" y="13079"/>
                </a:lnTo>
                <a:lnTo>
                  <a:pt x="336503" y="18256"/>
                </a:lnTo>
                <a:lnTo>
                  <a:pt x="331787" y="21377"/>
                </a:lnTo>
                <a:lnTo>
                  <a:pt x="330399" y="22916"/>
                </a:lnTo>
                <a:lnTo>
                  <a:pt x="329852" y="23312"/>
                </a:lnTo>
                <a:lnTo>
                  <a:pt x="327694" y="24876"/>
                </a:lnTo>
                <a:lnTo>
                  <a:pt x="324939" y="28062"/>
                </a:lnTo>
                <a:lnTo>
                  <a:pt x="324287" y="28815"/>
                </a:lnTo>
                <a:lnTo>
                  <a:pt x="324108" y="28856"/>
                </a:lnTo>
                <a:lnTo>
                  <a:pt x="322220" y="29294"/>
                </a:lnTo>
                <a:lnTo>
                  <a:pt x="322295" y="27746"/>
                </a:lnTo>
                <a:lnTo>
                  <a:pt x="322588" y="27470"/>
                </a:lnTo>
                <a:lnTo>
                  <a:pt x="323711" y="26402"/>
                </a:lnTo>
                <a:lnTo>
                  <a:pt x="324272" y="25872"/>
                </a:lnTo>
                <a:lnTo>
                  <a:pt x="324563" y="25596"/>
                </a:lnTo>
                <a:lnTo>
                  <a:pt x="324650" y="25055"/>
                </a:lnTo>
                <a:lnTo>
                  <a:pt x="325156" y="21882"/>
                </a:lnTo>
                <a:lnTo>
                  <a:pt x="324983" y="20085"/>
                </a:lnTo>
                <a:lnTo>
                  <a:pt x="324491" y="19027"/>
                </a:lnTo>
                <a:lnTo>
                  <a:pt x="321997" y="18017"/>
                </a:lnTo>
                <a:lnTo>
                  <a:pt x="321528" y="17571"/>
                </a:lnTo>
                <a:lnTo>
                  <a:pt x="320882" y="16956"/>
                </a:lnTo>
                <a:lnTo>
                  <a:pt x="320207" y="15339"/>
                </a:lnTo>
                <a:lnTo>
                  <a:pt x="318918" y="13530"/>
                </a:lnTo>
                <a:lnTo>
                  <a:pt x="316655" y="13031"/>
                </a:lnTo>
                <a:lnTo>
                  <a:pt x="314860" y="13888"/>
                </a:lnTo>
                <a:lnTo>
                  <a:pt x="312304" y="15139"/>
                </a:lnTo>
                <a:lnTo>
                  <a:pt x="311127" y="15935"/>
                </a:lnTo>
                <a:lnTo>
                  <a:pt x="308436" y="17051"/>
                </a:lnTo>
                <a:lnTo>
                  <a:pt x="307466" y="17714"/>
                </a:lnTo>
                <a:lnTo>
                  <a:pt x="302234" y="18664"/>
                </a:lnTo>
                <a:lnTo>
                  <a:pt x="300991" y="19122"/>
                </a:lnTo>
                <a:lnTo>
                  <a:pt x="299753" y="19176"/>
                </a:lnTo>
                <a:lnTo>
                  <a:pt x="298028" y="21057"/>
                </a:lnTo>
                <a:lnTo>
                  <a:pt x="295881" y="23828"/>
                </a:lnTo>
                <a:lnTo>
                  <a:pt x="294486" y="24618"/>
                </a:lnTo>
                <a:lnTo>
                  <a:pt x="293935" y="24929"/>
                </a:lnTo>
                <a:lnTo>
                  <a:pt x="293358" y="26660"/>
                </a:lnTo>
                <a:lnTo>
                  <a:pt x="291909" y="28197"/>
                </a:lnTo>
                <a:lnTo>
                  <a:pt x="291816" y="29013"/>
                </a:lnTo>
                <a:lnTo>
                  <a:pt x="291641" y="30550"/>
                </a:lnTo>
                <a:lnTo>
                  <a:pt x="292250" y="32722"/>
                </a:lnTo>
                <a:lnTo>
                  <a:pt x="292614" y="34027"/>
                </a:lnTo>
                <a:lnTo>
                  <a:pt x="291399" y="35318"/>
                </a:lnTo>
                <a:lnTo>
                  <a:pt x="289779" y="37042"/>
                </a:lnTo>
                <a:lnTo>
                  <a:pt x="289310" y="37192"/>
                </a:lnTo>
                <a:lnTo>
                  <a:pt x="289027" y="37284"/>
                </a:lnTo>
                <a:lnTo>
                  <a:pt x="288358" y="35318"/>
                </a:lnTo>
                <a:lnTo>
                  <a:pt x="287864" y="33868"/>
                </a:lnTo>
                <a:lnTo>
                  <a:pt x="286754" y="32063"/>
                </a:lnTo>
                <a:lnTo>
                  <a:pt x="285075" y="30812"/>
                </a:lnTo>
                <a:lnTo>
                  <a:pt x="284898" y="29509"/>
                </a:lnTo>
                <a:lnTo>
                  <a:pt x="285985" y="26047"/>
                </a:lnTo>
                <a:lnTo>
                  <a:pt x="284578" y="22196"/>
                </a:lnTo>
                <a:lnTo>
                  <a:pt x="284362" y="22020"/>
                </a:lnTo>
                <a:lnTo>
                  <a:pt x="283894" y="21634"/>
                </a:lnTo>
                <a:lnTo>
                  <a:pt x="282610" y="21282"/>
                </a:lnTo>
                <a:lnTo>
                  <a:pt x="278091" y="20043"/>
                </a:lnTo>
                <a:lnTo>
                  <a:pt x="270841" y="19562"/>
                </a:lnTo>
                <a:lnTo>
                  <a:pt x="267909" y="18856"/>
                </a:lnTo>
                <a:lnTo>
                  <a:pt x="267729" y="18789"/>
                </a:lnTo>
                <a:lnTo>
                  <a:pt x="265540" y="17971"/>
                </a:lnTo>
                <a:lnTo>
                  <a:pt x="260937" y="14593"/>
                </a:lnTo>
                <a:lnTo>
                  <a:pt x="259511" y="12973"/>
                </a:lnTo>
                <a:lnTo>
                  <a:pt x="257338" y="10268"/>
                </a:lnTo>
                <a:lnTo>
                  <a:pt x="256908" y="9733"/>
                </a:lnTo>
                <a:lnTo>
                  <a:pt x="256535" y="9612"/>
                </a:lnTo>
                <a:lnTo>
                  <a:pt x="254163" y="8847"/>
                </a:lnTo>
                <a:lnTo>
                  <a:pt x="252419" y="8908"/>
                </a:lnTo>
                <a:lnTo>
                  <a:pt x="251097" y="10579"/>
                </a:lnTo>
                <a:lnTo>
                  <a:pt x="250184" y="12659"/>
                </a:lnTo>
                <a:lnTo>
                  <a:pt x="249340" y="14470"/>
                </a:lnTo>
                <a:lnTo>
                  <a:pt x="248359" y="16415"/>
                </a:lnTo>
                <a:lnTo>
                  <a:pt x="247795" y="17826"/>
                </a:lnTo>
                <a:lnTo>
                  <a:pt x="246541" y="19633"/>
                </a:lnTo>
                <a:lnTo>
                  <a:pt x="245426" y="21171"/>
                </a:lnTo>
                <a:lnTo>
                  <a:pt x="243968" y="22772"/>
                </a:lnTo>
                <a:lnTo>
                  <a:pt x="243341" y="23575"/>
                </a:lnTo>
                <a:lnTo>
                  <a:pt x="241744" y="25243"/>
                </a:lnTo>
                <a:lnTo>
                  <a:pt x="240772" y="26109"/>
                </a:lnTo>
                <a:lnTo>
                  <a:pt x="238418" y="27903"/>
                </a:lnTo>
                <a:lnTo>
                  <a:pt x="236480" y="29296"/>
                </a:lnTo>
                <a:lnTo>
                  <a:pt x="234060" y="30684"/>
                </a:lnTo>
                <a:lnTo>
                  <a:pt x="232531" y="32354"/>
                </a:lnTo>
                <a:lnTo>
                  <a:pt x="231562" y="33152"/>
                </a:lnTo>
                <a:lnTo>
                  <a:pt x="229281" y="34406"/>
                </a:lnTo>
                <a:lnTo>
                  <a:pt x="228102" y="35405"/>
                </a:lnTo>
                <a:lnTo>
                  <a:pt x="225891" y="36594"/>
                </a:lnTo>
                <a:lnTo>
                  <a:pt x="225056" y="37663"/>
                </a:lnTo>
                <a:lnTo>
                  <a:pt x="224359" y="38667"/>
                </a:lnTo>
                <a:lnTo>
                  <a:pt x="223934" y="39875"/>
                </a:lnTo>
                <a:lnTo>
                  <a:pt x="222829" y="40538"/>
                </a:lnTo>
                <a:lnTo>
                  <a:pt x="221936" y="40291"/>
                </a:lnTo>
                <a:lnTo>
                  <a:pt x="221604" y="39174"/>
                </a:lnTo>
                <a:lnTo>
                  <a:pt x="221476" y="38093"/>
                </a:lnTo>
                <a:lnTo>
                  <a:pt x="220732" y="36937"/>
                </a:lnTo>
                <a:lnTo>
                  <a:pt x="219915" y="36187"/>
                </a:lnTo>
                <a:lnTo>
                  <a:pt x="219719" y="35037"/>
                </a:lnTo>
                <a:lnTo>
                  <a:pt x="219187" y="33209"/>
                </a:lnTo>
                <a:lnTo>
                  <a:pt x="218314" y="31175"/>
                </a:lnTo>
                <a:lnTo>
                  <a:pt x="217294" y="29949"/>
                </a:lnTo>
                <a:lnTo>
                  <a:pt x="216138" y="28653"/>
                </a:lnTo>
                <a:lnTo>
                  <a:pt x="214720" y="26006"/>
                </a:lnTo>
                <a:lnTo>
                  <a:pt x="213224" y="24369"/>
                </a:lnTo>
                <a:lnTo>
                  <a:pt x="212266" y="23886"/>
                </a:lnTo>
                <a:lnTo>
                  <a:pt x="211389" y="22190"/>
                </a:lnTo>
                <a:lnTo>
                  <a:pt x="210503" y="21302"/>
                </a:lnTo>
                <a:lnTo>
                  <a:pt x="209347" y="20007"/>
                </a:lnTo>
                <a:lnTo>
                  <a:pt x="208874" y="19124"/>
                </a:lnTo>
                <a:lnTo>
                  <a:pt x="208475" y="17703"/>
                </a:lnTo>
                <a:lnTo>
                  <a:pt x="208212" y="16485"/>
                </a:lnTo>
                <a:lnTo>
                  <a:pt x="208085" y="15473"/>
                </a:lnTo>
                <a:lnTo>
                  <a:pt x="208099" y="13988"/>
                </a:lnTo>
                <a:lnTo>
                  <a:pt x="208327" y="11764"/>
                </a:lnTo>
                <a:lnTo>
                  <a:pt x="208544" y="10620"/>
                </a:lnTo>
                <a:lnTo>
                  <a:pt x="208695" y="9339"/>
                </a:lnTo>
                <a:lnTo>
                  <a:pt x="208915" y="7791"/>
                </a:lnTo>
                <a:lnTo>
                  <a:pt x="208994" y="6780"/>
                </a:lnTo>
                <a:lnTo>
                  <a:pt x="208863" y="6103"/>
                </a:lnTo>
                <a:lnTo>
                  <a:pt x="208307" y="6772"/>
                </a:lnTo>
                <a:lnTo>
                  <a:pt x="207748" y="7711"/>
                </a:lnTo>
                <a:lnTo>
                  <a:pt x="207395" y="8718"/>
                </a:lnTo>
                <a:lnTo>
                  <a:pt x="207319" y="9392"/>
                </a:lnTo>
                <a:lnTo>
                  <a:pt x="206621" y="10396"/>
                </a:lnTo>
                <a:lnTo>
                  <a:pt x="205513" y="11326"/>
                </a:lnTo>
                <a:lnTo>
                  <a:pt x="204751" y="11925"/>
                </a:lnTo>
                <a:lnTo>
                  <a:pt x="203987" y="12793"/>
                </a:lnTo>
                <a:lnTo>
                  <a:pt x="202671" y="13721"/>
                </a:lnTo>
                <a:lnTo>
                  <a:pt x="202183" y="14323"/>
                </a:lnTo>
                <a:lnTo>
                  <a:pt x="201760" y="15466"/>
                </a:lnTo>
                <a:lnTo>
                  <a:pt x="201750" y="16612"/>
                </a:lnTo>
                <a:lnTo>
                  <a:pt x="201806" y="17961"/>
                </a:lnTo>
                <a:lnTo>
                  <a:pt x="201793" y="19310"/>
                </a:lnTo>
                <a:lnTo>
                  <a:pt x="201919" y="20460"/>
                </a:lnTo>
                <a:lnTo>
                  <a:pt x="200736" y="22376"/>
                </a:lnTo>
                <a:lnTo>
                  <a:pt x="200372" y="23611"/>
                </a:lnTo>
                <a:lnTo>
                  <a:pt x="199500" y="24371"/>
                </a:lnTo>
                <a:lnTo>
                  <a:pt x="198091" y="25521"/>
                </a:lnTo>
                <a:lnTo>
                  <a:pt x="197326" y="27808"/>
                </a:lnTo>
                <a:lnTo>
                  <a:pt x="197765" y="29774"/>
                </a:lnTo>
                <a:lnTo>
                  <a:pt x="197813" y="29980"/>
                </a:lnTo>
                <a:lnTo>
                  <a:pt x="195419" y="35318"/>
                </a:lnTo>
                <a:lnTo>
                  <a:pt x="194960" y="36343"/>
                </a:lnTo>
                <a:lnTo>
                  <a:pt x="194755" y="38821"/>
                </a:lnTo>
                <a:lnTo>
                  <a:pt x="194062" y="39807"/>
                </a:lnTo>
                <a:lnTo>
                  <a:pt x="193192" y="38873"/>
                </a:lnTo>
                <a:lnTo>
                  <a:pt x="191737" y="38492"/>
                </a:lnTo>
                <a:lnTo>
                  <a:pt x="188844" y="38410"/>
                </a:lnTo>
                <a:lnTo>
                  <a:pt x="186133" y="38335"/>
                </a:lnTo>
                <a:lnTo>
                  <a:pt x="184763" y="37459"/>
                </a:lnTo>
                <a:lnTo>
                  <a:pt x="184158" y="36620"/>
                </a:lnTo>
                <a:lnTo>
                  <a:pt x="183218" y="35318"/>
                </a:lnTo>
                <a:lnTo>
                  <a:pt x="179867" y="30678"/>
                </a:lnTo>
                <a:lnTo>
                  <a:pt x="176999" y="29236"/>
                </a:lnTo>
                <a:lnTo>
                  <a:pt x="176630" y="28366"/>
                </a:lnTo>
                <a:lnTo>
                  <a:pt x="177331" y="26263"/>
                </a:lnTo>
                <a:lnTo>
                  <a:pt x="175848" y="23158"/>
                </a:lnTo>
                <a:lnTo>
                  <a:pt x="174865" y="24258"/>
                </a:lnTo>
                <a:lnTo>
                  <a:pt x="173207" y="25115"/>
                </a:lnTo>
                <a:lnTo>
                  <a:pt x="172369" y="26454"/>
                </a:lnTo>
                <a:lnTo>
                  <a:pt x="172359" y="27533"/>
                </a:lnTo>
                <a:lnTo>
                  <a:pt x="171249" y="28668"/>
                </a:lnTo>
                <a:lnTo>
                  <a:pt x="170132" y="30274"/>
                </a:lnTo>
                <a:lnTo>
                  <a:pt x="169020" y="31610"/>
                </a:lnTo>
                <a:lnTo>
                  <a:pt x="168662" y="33090"/>
                </a:lnTo>
                <a:lnTo>
                  <a:pt x="168313" y="33626"/>
                </a:lnTo>
                <a:lnTo>
                  <a:pt x="167004" y="33881"/>
                </a:lnTo>
                <a:lnTo>
                  <a:pt x="164935" y="34530"/>
                </a:lnTo>
                <a:lnTo>
                  <a:pt x="163142" y="35251"/>
                </a:lnTo>
                <a:lnTo>
                  <a:pt x="161554" y="35907"/>
                </a:lnTo>
                <a:lnTo>
                  <a:pt x="160033" y="36700"/>
                </a:lnTo>
                <a:lnTo>
                  <a:pt x="158310" y="37218"/>
                </a:lnTo>
                <a:lnTo>
                  <a:pt x="156938" y="37001"/>
                </a:lnTo>
                <a:lnTo>
                  <a:pt x="155978" y="36720"/>
                </a:lnTo>
                <a:lnTo>
                  <a:pt x="153247" y="34664"/>
                </a:lnTo>
                <a:lnTo>
                  <a:pt x="152634" y="34049"/>
                </a:lnTo>
                <a:lnTo>
                  <a:pt x="146712" y="34641"/>
                </a:lnTo>
                <a:lnTo>
                  <a:pt x="144534" y="32833"/>
                </a:lnTo>
                <a:lnTo>
                  <a:pt x="141417" y="31453"/>
                </a:lnTo>
                <a:lnTo>
                  <a:pt x="140209" y="31414"/>
                </a:lnTo>
                <a:lnTo>
                  <a:pt x="139167" y="31379"/>
                </a:lnTo>
                <a:lnTo>
                  <a:pt x="135846" y="32785"/>
                </a:lnTo>
                <a:lnTo>
                  <a:pt x="134942" y="32848"/>
                </a:lnTo>
                <a:lnTo>
                  <a:pt x="134157" y="32902"/>
                </a:lnTo>
                <a:lnTo>
                  <a:pt x="133099" y="32153"/>
                </a:lnTo>
                <a:lnTo>
                  <a:pt x="130107" y="31965"/>
                </a:lnTo>
                <a:lnTo>
                  <a:pt x="127285" y="32336"/>
                </a:lnTo>
                <a:lnTo>
                  <a:pt x="125079" y="33052"/>
                </a:lnTo>
                <a:lnTo>
                  <a:pt x="122772" y="34514"/>
                </a:lnTo>
                <a:lnTo>
                  <a:pt x="122195" y="35168"/>
                </a:lnTo>
                <a:lnTo>
                  <a:pt x="122062" y="35318"/>
                </a:lnTo>
                <a:lnTo>
                  <a:pt x="120319" y="37290"/>
                </a:lnTo>
                <a:lnTo>
                  <a:pt x="120079" y="47076"/>
                </a:lnTo>
                <a:lnTo>
                  <a:pt x="120571" y="48752"/>
                </a:lnTo>
                <a:lnTo>
                  <a:pt x="122375" y="50495"/>
                </a:lnTo>
                <a:lnTo>
                  <a:pt x="124291" y="51656"/>
                </a:lnTo>
                <a:lnTo>
                  <a:pt x="125676" y="52495"/>
                </a:lnTo>
                <a:lnTo>
                  <a:pt x="126353" y="54420"/>
                </a:lnTo>
                <a:lnTo>
                  <a:pt x="125529" y="56397"/>
                </a:lnTo>
                <a:lnTo>
                  <a:pt x="125331" y="58441"/>
                </a:lnTo>
                <a:lnTo>
                  <a:pt x="120695" y="60646"/>
                </a:lnTo>
                <a:lnTo>
                  <a:pt x="118684" y="61114"/>
                </a:lnTo>
                <a:lnTo>
                  <a:pt x="116253" y="61678"/>
                </a:lnTo>
                <a:lnTo>
                  <a:pt x="113708" y="62736"/>
                </a:lnTo>
                <a:lnTo>
                  <a:pt x="113309" y="62901"/>
                </a:lnTo>
                <a:lnTo>
                  <a:pt x="106187" y="62680"/>
                </a:lnTo>
                <a:lnTo>
                  <a:pt x="104117" y="64343"/>
                </a:lnTo>
                <a:lnTo>
                  <a:pt x="103047" y="65887"/>
                </a:lnTo>
                <a:lnTo>
                  <a:pt x="102537" y="67867"/>
                </a:lnTo>
                <a:lnTo>
                  <a:pt x="103448" y="73198"/>
                </a:lnTo>
                <a:lnTo>
                  <a:pt x="104679" y="76550"/>
                </a:lnTo>
                <a:lnTo>
                  <a:pt x="104609" y="78098"/>
                </a:lnTo>
                <a:lnTo>
                  <a:pt x="102733" y="78399"/>
                </a:lnTo>
                <a:lnTo>
                  <a:pt x="100667" y="79627"/>
                </a:lnTo>
                <a:lnTo>
                  <a:pt x="102390" y="84406"/>
                </a:lnTo>
                <a:lnTo>
                  <a:pt x="102872" y="84912"/>
                </a:lnTo>
                <a:lnTo>
                  <a:pt x="104445" y="86565"/>
                </a:lnTo>
                <a:lnTo>
                  <a:pt x="104812" y="86947"/>
                </a:lnTo>
                <a:lnTo>
                  <a:pt x="104938" y="87081"/>
                </a:lnTo>
                <a:lnTo>
                  <a:pt x="105703" y="88633"/>
                </a:lnTo>
                <a:lnTo>
                  <a:pt x="107968" y="93230"/>
                </a:lnTo>
                <a:lnTo>
                  <a:pt x="109227" y="94871"/>
                </a:lnTo>
                <a:lnTo>
                  <a:pt x="109828" y="95654"/>
                </a:lnTo>
                <a:lnTo>
                  <a:pt x="114488" y="100198"/>
                </a:lnTo>
                <a:lnTo>
                  <a:pt x="116030" y="102761"/>
                </a:lnTo>
                <a:lnTo>
                  <a:pt x="116470" y="103492"/>
                </a:lnTo>
                <a:lnTo>
                  <a:pt x="118382" y="105450"/>
                </a:lnTo>
                <a:lnTo>
                  <a:pt x="119266" y="106355"/>
                </a:lnTo>
                <a:lnTo>
                  <a:pt x="121757" y="107723"/>
                </a:lnTo>
                <a:lnTo>
                  <a:pt x="125866" y="109981"/>
                </a:lnTo>
                <a:lnTo>
                  <a:pt x="126732" y="111164"/>
                </a:lnTo>
                <a:lnTo>
                  <a:pt x="126781" y="111370"/>
                </a:lnTo>
                <a:lnTo>
                  <a:pt x="127766" y="115665"/>
                </a:lnTo>
                <a:lnTo>
                  <a:pt x="127445" y="118167"/>
                </a:lnTo>
                <a:lnTo>
                  <a:pt x="129353" y="123008"/>
                </a:lnTo>
                <a:lnTo>
                  <a:pt x="129155" y="125051"/>
                </a:lnTo>
                <a:lnTo>
                  <a:pt x="130141" y="126586"/>
                </a:lnTo>
                <a:lnTo>
                  <a:pt x="132189" y="129775"/>
                </a:lnTo>
                <a:lnTo>
                  <a:pt x="132741" y="131511"/>
                </a:lnTo>
                <a:lnTo>
                  <a:pt x="132092" y="136029"/>
                </a:lnTo>
                <a:lnTo>
                  <a:pt x="131615" y="136897"/>
                </a:lnTo>
                <a:lnTo>
                  <a:pt x="129445" y="140846"/>
                </a:lnTo>
                <a:lnTo>
                  <a:pt x="128931" y="143197"/>
                </a:lnTo>
                <a:lnTo>
                  <a:pt x="129226" y="145277"/>
                </a:lnTo>
                <a:lnTo>
                  <a:pt x="129329" y="146000"/>
                </a:lnTo>
                <a:lnTo>
                  <a:pt x="129635" y="148170"/>
                </a:lnTo>
                <a:lnTo>
                  <a:pt x="129834" y="149581"/>
                </a:lnTo>
                <a:lnTo>
                  <a:pt x="130259" y="151626"/>
                </a:lnTo>
                <a:lnTo>
                  <a:pt x="132475" y="157398"/>
                </a:lnTo>
                <a:lnTo>
                  <a:pt x="137966" y="168823"/>
                </a:lnTo>
                <a:lnTo>
                  <a:pt x="138013" y="169456"/>
                </a:lnTo>
                <a:lnTo>
                  <a:pt x="138373" y="174152"/>
                </a:lnTo>
                <a:lnTo>
                  <a:pt x="139365" y="175149"/>
                </a:lnTo>
                <a:lnTo>
                  <a:pt x="141017" y="181103"/>
                </a:lnTo>
                <a:lnTo>
                  <a:pt x="140999" y="181314"/>
                </a:lnTo>
                <a:lnTo>
                  <a:pt x="140883" y="182712"/>
                </a:lnTo>
                <a:lnTo>
                  <a:pt x="139681" y="185616"/>
                </a:lnTo>
                <a:lnTo>
                  <a:pt x="138047" y="187776"/>
                </a:lnTo>
                <a:lnTo>
                  <a:pt x="137640" y="189408"/>
                </a:lnTo>
                <a:lnTo>
                  <a:pt x="137601" y="189570"/>
                </a:lnTo>
                <a:lnTo>
                  <a:pt x="137365" y="189867"/>
                </a:lnTo>
                <a:lnTo>
                  <a:pt x="136532" y="190925"/>
                </a:lnTo>
                <a:lnTo>
                  <a:pt x="136401" y="192101"/>
                </a:lnTo>
                <a:lnTo>
                  <a:pt x="136605" y="192719"/>
                </a:lnTo>
                <a:lnTo>
                  <a:pt x="138057" y="197127"/>
                </a:lnTo>
                <a:lnTo>
                  <a:pt x="135797" y="199778"/>
                </a:lnTo>
                <a:lnTo>
                  <a:pt x="135416" y="201076"/>
                </a:lnTo>
                <a:lnTo>
                  <a:pt x="136149" y="203990"/>
                </a:lnTo>
                <a:lnTo>
                  <a:pt x="135009" y="207020"/>
                </a:lnTo>
                <a:lnTo>
                  <a:pt x="134499" y="207440"/>
                </a:lnTo>
                <a:lnTo>
                  <a:pt x="133819" y="208004"/>
                </a:lnTo>
                <a:lnTo>
                  <a:pt x="135062" y="208905"/>
                </a:lnTo>
                <a:lnTo>
                  <a:pt x="137047" y="209670"/>
                </a:lnTo>
                <a:lnTo>
                  <a:pt x="137586" y="210823"/>
                </a:lnTo>
                <a:lnTo>
                  <a:pt x="137500" y="212576"/>
                </a:lnTo>
                <a:lnTo>
                  <a:pt x="137079" y="213516"/>
                </a:lnTo>
                <a:lnTo>
                  <a:pt x="137895" y="214335"/>
                </a:lnTo>
                <a:lnTo>
                  <a:pt x="140417" y="216726"/>
                </a:lnTo>
                <a:lnTo>
                  <a:pt x="141437" y="217749"/>
                </a:lnTo>
                <a:lnTo>
                  <a:pt x="142734" y="218843"/>
                </a:lnTo>
                <a:lnTo>
                  <a:pt x="144230" y="220480"/>
                </a:lnTo>
                <a:lnTo>
                  <a:pt x="145798" y="221847"/>
                </a:lnTo>
                <a:lnTo>
                  <a:pt x="146547" y="222463"/>
                </a:lnTo>
                <a:lnTo>
                  <a:pt x="147230" y="222944"/>
                </a:lnTo>
                <a:lnTo>
                  <a:pt x="148607" y="222691"/>
                </a:lnTo>
                <a:lnTo>
                  <a:pt x="149783" y="222097"/>
                </a:lnTo>
                <a:lnTo>
                  <a:pt x="151235" y="221101"/>
                </a:lnTo>
                <a:lnTo>
                  <a:pt x="152137" y="220235"/>
                </a:lnTo>
                <a:lnTo>
                  <a:pt x="153172" y="219842"/>
                </a:lnTo>
                <a:lnTo>
                  <a:pt x="154148" y="218438"/>
                </a:lnTo>
                <a:lnTo>
                  <a:pt x="155182" y="218246"/>
                </a:lnTo>
                <a:lnTo>
                  <a:pt x="155929" y="219200"/>
                </a:lnTo>
                <a:lnTo>
                  <a:pt x="157775" y="220166"/>
                </a:lnTo>
                <a:lnTo>
                  <a:pt x="158874" y="220179"/>
                </a:lnTo>
                <a:lnTo>
                  <a:pt x="160035" y="221002"/>
                </a:lnTo>
                <a:lnTo>
                  <a:pt x="161598" y="222910"/>
                </a:lnTo>
                <a:lnTo>
                  <a:pt x="161933" y="223722"/>
                </a:lnTo>
                <a:lnTo>
                  <a:pt x="162610" y="224877"/>
                </a:lnTo>
                <a:lnTo>
                  <a:pt x="163153" y="225626"/>
                </a:lnTo>
                <a:lnTo>
                  <a:pt x="163621" y="226913"/>
                </a:lnTo>
                <a:lnTo>
                  <a:pt x="164917" y="228008"/>
                </a:lnTo>
                <a:lnTo>
                  <a:pt x="166489" y="228903"/>
                </a:lnTo>
                <a:lnTo>
                  <a:pt x="168139" y="228989"/>
                </a:lnTo>
                <a:lnTo>
                  <a:pt x="169022" y="230013"/>
                </a:lnTo>
                <a:lnTo>
                  <a:pt x="169499" y="230490"/>
                </a:lnTo>
                <a:lnTo>
                  <a:pt x="170666" y="230570"/>
                </a:lnTo>
                <a:lnTo>
                  <a:pt x="171903" y="230654"/>
                </a:lnTo>
                <a:lnTo>
                  <a:pt x="173000" y="230935"/>
                </a:lnTo>
                <a:lnTo>
                  <a:pt x="174650" y="230955"/>
                </a:lnTo>
                <a:lnTo>
                  <a:pt x="176025" y="231038"/>
                </a:lnTo>
                <a:lnTo>
                  <a:pt x="176504" y="231179"/>
                </a:lnTo>
                <a:lnTo>
                  <a:pt x="178077" y="231939"/>
                </a:lnTo>
                <a:lnTo>
                  <a:pt x="179931" y="232163"/>
                </a:lnTo>
                <a:lnTo>
                  <a:pt x="181857" y="232052"/>
                </a:lnTo>
                <a:lnTo>
                  <a:pt x="184401" y="232014"/>
                </a:lnTo>
                <a:lnTo>
                  <a:pt x="186053" y="231898"/>
                </a:lnTo>
                <a:lnTo>
                  <a:pt x="187292" y="231710"/>
                </a:lnTo>
                <a:lnTo>
                  <a:pt x="190389" y="231206"/>
                </a:lnTo>
                <a:lnTo>
                  <a:pt x="192042" y="230956"/>
                </a:lnTo>
                <a:lnTo>
                  <a:pt x="194935" y="230315"/>
                </a:lnTo>
                <a:lnTo>
                  <a:pt x="197419" y="229535"/>
                </a:lnTo>
                <a:lnTo>
                  <a:pt x="199070" y="229285"/>
                </a:lnTo>
                <a:lnTo>
                  <a:pt x="201283" y="227961"/>
                </a:lnTo>
                <a:lnTo>
                  <a:pt x="201979" y="227092"/>
                </a:lnTo>
                <a:lnTo>
                  <a:pt x="203150" y="226836"/>
                </a:lnTo>
                <a:lnTo>
                  <a:pt x="204110" y="227050"/>
                </a:lnTo>
                <a:lnTo>
                  <a:pt x="204461" y="226311"/>
                </a:lnTo>
                <a:lnTo>
                  <a:pt x="205155" y="225712"/>
                </a:lnTo>
                <a:lnTo>
                  <a:pt x="205158" y="225375"/>
                </a:lnTo>
                <a:lnTo>
                  <a:pt x="205575" y="224841"/>
                </a:lnTo>
                <a:lnTo>
                  <a:pt x="206338" y="224107"/>
                </a:lnTo>
                <a:lnTo>
                  <a:pt x="207512" y="223582"/>
                </a:lnTo>
                <a:lnTo>
                  <a:pt x="207929" y="223047"/>
                </a:lnTo>
                <a:lnTo>
                  <a:pt x="209855" y="223001"/>
                </a:lnTo>
                <a:lnTo>
                  <a:pt x="211437" y="223021"/>
                </a:lnTo>
                <a:lnTo>
                  <a:pt x="213154" y="223041"/>
                </a:lnTo>
                <a:lnTo>
                  <a:pt x="214115" y="223186"/>
                </a:lnTo>
                <a:lnTo>
                  <a:pt x="215073" y="223670"/>
                </a:lnTo>
                <a:lnTo>
                  <a:pt x="216105" y="223681"/>
                </a:lnTo>
                <a:lnTo>
                  <a:pt x="217205" y="223628"/>
                </a:lnTo>
                <a:lnTo>
                  <a:pt x="217686" y="223632"/>
                </a:lnTo>
                <a:lnTo>
                  <a:pt x="218510" y="223642"/>
                </a:lnTo>
                <a:lnTo>
                  <a:pt x="219606" y="223858"/>
                </a:lnTo>
                <a:lnTo>
                  <a:pt x="221395" y="224013"/>
                </a:lnTo>
                <a:lnTo>
                  <a:pt x="222907" y="223964"/>
                </a:lnTo>
                <a:lnTo>
                  <a:pt x="224420" y="223982"/>
                </a:lnTo>
                <a:lnTo>
                  <a:pt x="225518" y="223994"/>
                </a:lnTo>
                <a:lnTo>
                  <a:pt x="226894" y="224010"/>
                </a:lnTo>
                <a:lnTo>
                  <a:pt x="230880" y="224058"/>
                </a:lnTo>
                <a:lnTo>
                  <a:pt x="232873" y="224081"/>
                </a:lnTo>
                <a:lnTo>
                  <a:pt x="235486" y="224043"/>
                </a:lnTo>
                <a:lnTo>
                  <a:pt x="237412" y="223932"/>
                </a:lnTo>
                <a:lnTo>
                  <a:pt x="239268" y="223886"/>
                </a:lnTo>
                <a:lnTo>
                  <a:pt x="240506" y="223832"/>
                </a:lnTo>
                <a:lnTo>
                  <a:pt x="241814" y="223780"/>
                </a:lnTo>
                <a:lnTo>
                  <a:pt x="242980" y="224064"/>
                </a:lnTo>
                <a:lnTo>
                  <a:pt x="244142" y="224550"/>
                </a:lnTo>
                <a:lnTo>
                  <a:pt x="245034" y="224898"/>
                </a:lnTo>
                <a:lnTo>
                  <a:pt x="246060" y="225382"/>
                </a:lnTo>
                <a:lnTo>
                  <a:pt x="247434" y="225398"/>
                </a:lnTo>
                <a:lnTo>
                  <a:pt x="249496" y="225490"/>
                </a:lnTo>
                <a:lnTo>
                  <a:pt x="250801" y="225707"/>
                </a:lnTo>
                <a:lnTo>
                  <a:pt x="251687" y="226393"/>
                </a:lnTo>
                <a:lnTo>
                  <a:pt x="252083" y="228217"/>
                </a:lnTo>
                <a:lnTo>
                  <a:pt x="252073" y="229163"/>
                </a:lnTo>
                <a:lnTo>
                  <a:pt x="252202" y="230040"/>
                </a:lnTo>
                <a:lnTo>
                  <a:pt x="251711" y="230979"/>
                </a:lnTo>
                <a:lnTo>
                  <a:pt x="250665" y="232519"/>
                </a:lnTo>
                <a:lnTo>
                  <a:pt x="249216" y="233110"/>
                </a:lnTo>
                <a:lnTo>
                  <a:pt x="247761" y="234240"/>
                </a:lnTo>
                <a:lnTo>
                  <a:pt x="247133" y="235176"/>
                </a:lnTo>
                <a:lnTo>
                  <a:pt x="246510" y="235641"/>
                </a:lnTo>
                <a:lnTo>
                  <a:pt x="243753" y="236417"/>
                </a:lnTo>
                <a:lnTo>
                  <a:pt x="242789" y="236677"/>
                </a:lnTo>
                <a:lnTo>
                  <a:pt x="241072" y="236455"/>
                </a:lnTo>
                <a:lnTo>
                  <a:pt x="239768" y="236236"/>
                </a:lnTo>
                <a:lnTo>
                  <a:pt x="238457" y="236694"/>
                </a:lnTo>
                <a:lnTo>
                  <a:pt x="237151" y="236813"/>
                </a:lnTo>
                <a:lnTo>
                  <a:pt x="235697" y="237807"/>
                </a:lnTo>
                <a:lnTo>
                  <a:pt x="234731" y="238134"/>
                </a:lnTo>
                <a:lnTo>
                  <a:pt x="233424" y="238254"/>
                </a:lnTo>
                <a:lnTo>
                  <a:pt x="232733" y="238582"/>
                </a:lnTo>
                <a:lnTo>
                  <a:pt x="231972" y="239047"/>
                </a:lnTo>
                <a:lnTo>
                  <a:pt x="231006" y="239439"/>
                </a:lnTo>
                <a:lnTo>
                  <a:pt x="229636" y="240646"/>
                </a:lnTo>
                <a:lnTo>
                  <a:pt x="228924" y="241439"/>
                </a:lnTo>
                <a:lnTo>
                  <a:pt x="228913" y="242721"/>
                </a:lnTo>
                <a:lnTo>
                  <a:pt x="228831" y="244068"/>
                </a:lnTo>
                <a:lnTo>
                  <a:pt x="228977" y="245782"/>
                </a:lnTo>
                <a:lnTo>
                  <a:pt x="228468" y="246176"/>
                </a:lnTo>
                <a:lnTo>
                  <a:pt x="227160" y="247193"/>
                </a:lnTo>
                <a:lnTo>
                  <a:pt x="225322" y="249328"/>
                </a:lnTo>
                <a:lnTo>
                  <a:pt x="224773" y="249965"/>
                </a:lnTo>
                <a:lnTo>
                  <a:pt x="223968" y="250226"/>
                </a:lnTo>
                <a:lnTo>
                  <a:pt x="222899" y="250571"/>
                </a:lnTo>
                <a:lnTo>
                  <a:pt x="219722" y="250365"/>
                </a:lnTo>
                <a:lnTo>
                  <a:pt x="218643" y="253269"/>
                </a:lnTo>
                <a:lnTo>
                  <a:pt x="217133" y="255488"/>
                </a:lnTo>
                <a:lnTo>
                  <a:pt x="216759" y="255424"/>
                </a:lnTo>
                <a:lnTo>
                  <a:pt x="215786" y="256158"/>
                </a:lnTo>
                <a:lnTo>
                  <a:pt x="214316" y="257265"/>
                </a:lnTo>
                <a:lnTo>
                  <a:pt x="213485" y="257671"/>
                </a:lnTo>
                <a:lnTo>
                  <a:pt x="211690" y="258549"/>
                </a:lnTo>
                <a:lnTo>
                  <a:pt x="208631" y="259460"/>
                </a:lnTo>
                <a:lnTo>
                  <a:pt x="203501" y="262400"/>
                </a:lnTo>
                <a:lnTo>
                  <a:pt x="201430" y="264802"/>
                </a:lnTo>
                <a:lnTo>
                  <a:pt x="199803" y="265905"/>
                </a:lnTo>
                <a:lnTo>
                  <a:pt x="197556" y="266386"/>
                </a:lnTo>
                <a:lnTo>
                  <a:pt x="194057" y="267975"/>
                </a:lnTo>
                <a:lnTo>
                  <a:pt x="191554" y="269818"/>
                </a:lnTo>
                <a:lnTo>
                  <a:pt x="189932" y="270055"/>
                </a:lnTo>
                <a:lnTo>
                  <a:pt x="187870" y="271033"/>
                </a:lnTo>
                <a:lnTo>
                  <a:pt x="184359" y="274294"/>
                </a:lnTo>
                <a:lnTo>
                  <a:pt x="182263" y="281030"/>
                </a:lnTo>
                <a:lnTo>
                  <a:pt x="180194" y="282876"/>
                </a:lnTo>
                <a:lnTo>
                  <a:pt x="179506" y="283491"/>
                </a:lnTo>
                <a:lnTo>
                  <a:pt x="176550" y="285190"/>
                </a:lnTo>
                <a:lnTo>
                  <a:pt x="174045" y="286637"/>
                </a:lnTo>
                <a:lnTo>
                  <a:pt x="172174" y="288361"/>
                </a:lnTo>
                <a:lnTo>
                  <a:pt x="171245" y="289214"/>
                </a:lnTo>
                <a:lnTo>
                  <a:pt x="171060" y="289386"/>
                </a:lnTo>
                <a:lnTo>
                  <a:pt x="169048" y="292592"/>
                </a:lnTo>
                <a:lnTo>
                  <a:pt x="164939" y="302661"/>
                </a:lnTo>
                <a:lnTo>
                  <a:pt x="165347" y="303945"/>
                </a:lnTo>
                <a:lnTo>
                  <a:pt x="165552" y="304584"/>
                </a:lnTo>
                <a:lnTo>
                  <a:pt x="164666" y="306869"/>
                </a:lnTo>
                <a:lnTo>
                  <a:pt x="165089" y="308852"/>
                </a:lnTo>
                <a:lnTo>
                  <a:pt x="164458" y="310211"/>
                </a:lnTo>
                <a:lnTo>
                  <a:pt x="163331" y="311195"/>
                </a:lnTo>
                <a:lnTo>
                  <a:pt x="157463" y="313700"/>
                </a:lnTo>
                <a:lnTo>
                  <a:pt x="156832" y="315121"/>
                </a:lnTo>
                <a:lnTo>
                  <a:pt x="156421" y="315417"/>
                </a:lnTo>
                <a:lnTo>
                  <a:pt x="155491" y="316086"/>
                </a:lnTo>
                <a:lnTo>
                  <a:pt x="154269" y="316964"/>
                </a:lnTo>
                <a:lnTo>
                  <a:pt x="149581" y="316710"/>
                </a:lnTo>
                <a:lnTo>
                  <a:pt x="149165" y="316688"/>
                </a:lnTo>
                <a:lnTo>
                  <a:pt x="145453" y="318122"/>
                </a:lnTo>
                <a:lnTo>
                  <a:pt x="144421" y="318519"/>
                </a:lnTo>
                <a:lnTo>
                  <a:pt x="141806" y="318566"/>
                </a:lnTo>
                <a:lnTo>
                  <a:pt x="139807" y="319670"/>
                </a:lnTo>
                <a:lnTo>
                  <a:pt x="136752" y="320335"/>
                </a:lnTo>
                <a:lnTo>
                  <a:pt x="130815" y="321171"/>
                </a:lnTo>
                <a:lnTo>
                  <a:pt x="125722" y="321887"/>
                </a:lnTo>
                <a:lnTo>
                  <a:pt x="123545" y="321505"/>
                </a:lnTo>
                <a:lnTo>
                  <a:pt x="123101" y="322988"/>
                </a:lnTo>
                <a:lnTo>
                  <a:pt x="123899" y="325220"/>
                </a:lnTo>
                <a:lnTo>
                  <a:pt x="125200" y="326341"/>
                </a:lnTo>
                <a:lnTo>
                  <a:pt x="126216" y="327195"/>
                </a:lnTo>
                <a:lnTo>
                  <a:pt x="126961" y="328215"/>
                </a:lnTo>
                <a:lnTo>
                  <a:pt x="126883" y="329226"/>
                </a:lnTo>
                <a:lnTo>
                  <a:pt x="125768" y="330900"/>
                </a:lnTo>
                <a:lnTo>
                  <a:pt x="124033" y="332633"/>
                </a:lnTo>
                <a:lnTo>
                  <a:pt x="122237" y="333354"/>
                </a:lnTo>
                <a:lnTo>
                  <a:pt x="120993" y="334082"/>
                </a:lnTo>
                <a:lnTo>
                  <a:pt x="119408" y="334401"/>
                </a:lnTo>
                <a:lnTo>
                  <a:pt x="117067" y="334846"/>
                </a:lnTo>
                <a:lnTo>
                  <a:pt x="116029" y="335642"/>
                </a:lnTo>
                <a:lnTo>
                  <a:pt x="114850" y="336641"/>
                </a:lnTo>
                <a:lnTo>
                  <a:pt x="113946" y="337844"/>
                </a:lnTo>
                <a:lnTo>
                  <a:pt x="112629" y="338909"/>
                </a:lnTo>
                <a:lnTo>
                  <a:pt x="111445" y="340379"/>
                </a:lnTo>
                <a:lnTo>
                  <a:pt x="110198" y="341376"/>
                </a:lnTo>
                <a:lnTo>
                  <a:pt x="108808" y="342912"/>
                </a:lnTo>
                <a:lnTo>
                  <a:pt x="107493" y="343908"/>
                </a:lnTo>
                <a:lnTo>
                  <a:pt x="105552" y="345572"/>
                </a:lnTo>
                <a:lnTo>
                  <a:pt x="104236" y="346635"/>
                </a:lnTo>
                <a:lnTo>
                  <a:pt x="103239" y="347650"/>
                </a:lnTo>
                <a:lnTo>
                  <a:pt x="102084" y="348702"/>
                </a:lnTo>
                <a:lnTo>
                  <a:pt x="100904" y="349902"/>
                </a:lnTo>
                <a:lnTo>
                  <a:pt x="100006" y="350365"/>
                </a:lnTo>
                <a:lnTo>
                  <a:pt x="99316" y="350693"/>
                </a:lnTo>
                <a:lnTo>
                  <a:pt x="98345" y="351558"/>
                </a:lnTo>
                <a:lnTo>
                  <a:pt x="97648" y="352428"/>
                </a:lnTo>
                <a:lnTo>
                  <a:pt x="97302" y="352762"/>
                </a:lnTo>
                <a:lnTo>
                  <a:pt x="96052" y="353372"/>
                </a:lnTo>
                <a:lnTo>
                  <a:pt x="94798" y="355222"/>
                </a:lnTo>
                <a:lnTo>
                  <a:pt x="92550" y="356820"/>
                </a:lnTo>
                <a:lnTo>
                  <a:pt x="91798" y="357932"/>
                </a:lnTo>
                <a:lnTo>
                  <a:pt x="91029" y="362322"/>
                </a:lnTo>
                <a:lnTo>
                  <a:pt x="89898" y="364484"/>
                </a:lnTo>
                <a:lnTo>
                  <a:pt x="88714" y="364850"/>
                </a:lnTo>
                <a:lnTo>
                  <a:pt x="86163" y="364621"/>
                </a:lnTo>
                <a:lnTo>
                  <a:pt x="83614" y="364392"/>
                </a:lnTo>
                <a:lnTo>
                  <a:pt x="81743" y="365002"/>
                </a:lnTo>
                <a:lnTo>
                  <a:pt x="80555" y="366359"/>
                </a:lnTo>
                <a:lnTo>
                  <a:pt x="79744" y="366727"/>
                </a:lnTo>
                <a:lnTo>
                  <a:pt x="79191" y="365301"/>
                </a:lnTo>
                <a:lnTo>
                  <a:pt x="78769" y="364963"/>
                </a:lnTo>
                <a:lnTo>
                  <a:pt x="78261" y="364554"/>
                </a:lnTo>
                <a:lnTo>
                  <a:pt x="76975" y="364548"/>
                </a:lnTo>
                <a:lnTo>
                  <a:pt x="76331" y="364544"/>
                </a:lnTo>
                <a:lnTo>
                  <a:pt x="73236" y="361251"/>
                </a:lnTo>
                <a:lnTo>
                  <a:pt x="69858" y="364155"/>
                </a:lnTo>
                <a:lnTo>
                  <a:pt x="68146" y="363915"/>
                </a:lnTo>
                <a:lnTo>
                  <a:pt x="64913" y="362636"/>
                </a:lnTo>
                <a:lnTo>
                  <a:pt x="62532" y="361967"/>
                </a:lnTo>
                <a:lnTo>
                  <a:pt x="58919" y="362222"/>
                </a:lnTo>
                <a:lnTo>
                  <a:pt x="56894" y="362657"/>
                </a:lnTo>
                <a:lnTo>
                  <a:pt x="53405" y="362790"/>
                </a:lnTo>
                <a:lnTo>
                  <a:pt x="48678" y="364273"/>
                </a:lnTo>
                <a:lnTo>
                  <a:pt x="44634" y="364898"/>
                </a:lnTo>
                <a:lnTo>
                  <a:pt x="42064" y="364781"/>
                </a:lnTo>
                <a:lnTo>
                  <a:pt x="38270" y="364669"/>
                </a:lnTo>
                <a:lnTo>
                  <a:pt x="35636" y="364860"/>
                </a:lnTo>
                <a:lnTo>
                  <a:pt x="33301" y="365848"/>
                </a:lnTo>
                <a:lnTo>
                  <a:pt x="31148" y="367139"/>
                </a:lnTo>
                <a:lnTo>
                  <a:pt x="29370" y="367574"/>
                </a:lnTo>
                <a:lnTo>
                  <a:pt x="24139" y="363725"/>
                </a:lnTo>
                <a:lnTo>
                  <a:pt x="15262" y="384398"/>
                </a:lnTo>
                <a:lnTo>
                  <a:pt x="13868" y="392651"/>
                </a:lnTo>
                <a:lnTo>
                  <a:pt x="14062" y="398025"/>
                </a:lnTo>
                <a:lnTo>
                  <a:pt x="14383" y="404584"/>
                </a:lnTo>
                <a:lnTo>
                  <a:pt x="12757" y="406619"/>
                </a:lnTo>
                <a:lnTo>
                  <a:pt x="11129" y="409955"/>
                </a:lnTo>
                <a:lnTo>
                  <a:pt x="10436" y="412305"/>
                </a:lnTo>
                <a:lnTo>
                  <a:pt x="10730" y="416762"/>
                </a:lnTo>
                <a:lnTo>
                  <a:pt x="11346" y="418186"/>
                </a:lnTo>
                <a:lnTo>
                  <a:pt x="13204" y="420113"/>
                </a:lnTo>
                <a:lnTo>
                  <a:pt x="13138" y="420979"/>
                </a:lnTo>
                <a:lnTo>
                  <a:pt x="10573" y="424930"/>
                </a:lnTo>
                <a:lnTo>
                  <a:pt x="6876" y="427062"/>
                </a:lnTo>
                <a:lnTo>
                  <a:pt x="4994" y="428164"/>
                </a:lnTo>
                <a:lnTo>
                  <a:pt x="4606" y="428586"/>
                </a:lnTo>
                <a:lnTo>
                  <a:pt x="3707" y="429562"/>
                </a:lnTo>
                <a:lnTo>
                  <a:pt x="3154" y="430164"/>
                </a:lnTo>
                <a:lnTo>
                  <a:pt x="2464" y="432078"/>
                </a:lnTo>
                <a:lnTo>
                  <a:pt x="2015" y="435914"/>
                </a:lnTo>
                <a:lnTo>
                  <a:pt x="180" y="444446"/>
                </a:lnTo>
                <a:lnTo>
                  <a:pt x="602" y="448161"/>
                </a:lnTo>
                <a:lnTo>
                  <a:pt x="1123" y="449770"/>
                </a:lnTo>
                <a:lnTo>
                  <a:pt x="1647" y="451383"/>
                </a:lnTo>
                <a:lnTo>
                  <a:pt x="2198" y="452439"/>
                </a:lnTo>
                <a:lnTo>
                  <a:pt x="2943" y="453861"/>
                </a:lnTo>
                <a:lnTo>
                  <a:pt x="3866" y="454830"/>
                </a:lnTo>
                <a:lnTo>
                  <a:pt x="4304" y="455289"/>
                </a:lnTo>
                <a:lnTo>
                  <a:pt x="7072" y="456916"/>
                </a:lnTo>
                <a:lnTo>
                  <a:pt x="7592" y="457220"/>
                </a:lnTo>
                <a:lnTo>
                  <a:pt x="7778" y="457614"/>
                </a:lnTo>
                <a:lnTo>
                  <a:pt x="8269" y="458646"/>
                </a:lnTo>
                <a:lnTo>
                  <a:pt x="8076" y="459120"/>
                </a:lnTo>
                <a:lnTo>
                  <a:pt x="8019" y="459262"/>
                </a:lnTo>
                <a:lnTo>
                  <a:pt x="8877" y="461556"/>
                </a:lnTo>
                <a:lnTo>
                  <a:pt x="9618" y="463538"/>
                </a:lnTo>
                <a:lnTo>
                  <a:pt x="11438" y="475301"/>
                </a:lnTo>
                <a:lnTo>
                  <a:pt x="13519" y="483166"/>
                </a:lnTo>
                <a:lnTo>
                  <a:pt x="13881" y="486384"/>
                </a:lnTo>
                <a:lnTo>
                  <a:pt x="13621" y="489229"/>
                </a:lnTo>
                <a:lnTo>
                  <a:pt x="14358" y="491790"/>
                </a:lnTo>
                <a:lnTo>
                  <a:pt x="16687" y="499882"/>
                </a:lnTo>
                <a:lnTo>
                  <a:pt x="16693" y="500038"/>
                </a:lnTo>
                <a:lnTo>
                  <a:pt x="16857" y="503780"/>
                </a:lnTo>
                <a:lnTo>
                  <a:pt x="16695" y="505064"/>
                </a:lnTo>
                <a:lnTo>
                  <a:pt x="16472" y="506810"/>
                </a:lnTo>
                <a:lnTo>
                  <a:pt x="14276" y="512803"/>
                </a:lnTo>
                <a:lnTo>
                  <a:pt x="13145" y="516806"/>
                </a:lnTo>
                <a:lnTo>
                  <a:pt x="12198" y="520156"/>
                </a:lnTo>
                <a:lnTo>
                  <a:pt x="12128" y="522444"/>
                </a:lnTo>
                <a:lnTo>
                  <a:pt x="12949" y="524630"/>
                </a:lnTo>
                <a:lnTo>
                  <a:pt x="14525" y="528826"/>
                </a:lnTo>
                <a:lnTo>
                  <a:pt x="16539" y="537616"/>
                </a:lnTo>
                <a:lnTo>
                  <a:pt x="15864" y="539567"/>
                </a:lnTo>
                <a:lnTo>
                  <a:pt x="14656" y="543053"/>
                </a:lnTo>
                <a:lnTo>
                  <a:pt x="14113" y="547250"/>
                </a:lnTo>
                <a:lnTo>
                  <a:pt x="14080" y="547503"/>
                </a:lnTo>
                <a:lnTo>
                  <a:pt x="14154" y="548131"/>
                </a:lnTo>
                <a:lnTo>
                  <a:pt x="14381" y="550041"/>
                </a:lnTo>
                <a:lnTo>
                  <a:pt x="13379" y="552201"/>
                </a:lnTo>
                <a:lnTo>
                  <a:pt x="11261" y="553989"/>
                </a:lnTo>
                <a:lnTo>
                  <a:pt x="10285" y="556374"/>
                </a:lnTo>
                <a:lnTo>
                  <a:pt x="10166" y="556667"/>
                </a:lnTo>
                <a:lnTo>
                  <a:pt x="9695" y="557818"/>
                </a:lnTo>
                <a:lnTo>
                  <a:pt x="9245" y="558335"/>
                </a:lnTo>
                <a:lnTo>
                  <a:pt x="7764" y="560037"/>
                </a:lnTo>
                <a:lnTo>
                  <a:pt x="7635" y="561026"/>
                </a:lnTo>
                <a:lnTo>
                  <a:pt x="8768" y="564535"/>
                </a:lnTo>
                <a:lnTo>
                  <a:pt x="9353" y="566350"/>
                </a:lnTo>
                <a:lnTo>
                  <a:pt x="13608" y="573355"/>
                </a:lnTo>
                <a:lnTo>
                  <a:pt x="13920" y="574257"/>
                </a:lnTo>
                <a:lnTo>
                  <a:pt x="11884" y="576337"/>
                </a:lnTo>
                <a:lnTo>
                  <a:pt x="12319" y="577511"/>
                </a:lnTo>
                <a:lnTo>
                  <a:pt x="11639" y="579305"/>
                </a:lnTo>
                <a:lnTo>
                  <a:pt x="12174" y="580581"/>
                </a:lnTo>
                <a:lnTo>
                  <a:pt x="13194" y="583015"/>
                </a:lnTo>
                <a:lnTo>
                  <a:pt x="13194" y="584067"/>
                </a:lnTo>
                <a:lnTo>
                  <a:pt x="13196" y="585118"/>
                </a:lnTo>
                <a:lnTo>
                  <a:pt x="14067" y="587033"/>
                </a:lnTo>
                <a:lnTo>
                  <a:pt x="13756" y="588086"/>
                </a:lnTo>
                <a:lnTo>
                  <a:pt x="13833" y="588516"/>
                </a:lnTo>
                <a:lnTo>
                  <a:pt x="13945" y="589137"/>
                </a:lnTo>
                <a:lnTo>
                  <a:pt x="16920" y="592455"/>
                </a:lnTo>
                <a:lnTo>
                  <a:pt x="17331" y="592911"/>
                </a:lnTo>
                <a:lnTo>
                  <a:pt x="17568" y="593178"/>
                </a:lnTo>
                <a:lnTo>
                  <a:pt x="18045" y="593709"/>
                </a:lnTo>
                <a:lnTo>
                  <a:pt x="18108" y="594945"/>
                </a:lnTo>
                <a:lnTo>
                  <a:pt x="18721" y="595534"/>
                </a:lnTo>
                <a:lnTo>
                  <a:pt x="19909" y="596675"/>
                </a:lnTo>
                <a:lnTo>
                  <a:pt x="19940" y="597347"/>
                </a:lnTo>
                <a:lnTo>
                  <a:pt x="19973" y="598036"/>
                </a:lnTo>
                <a:lnTo>
                  <a:pt x="21090" y="599085"/>
                </a:lnTo>
                <a:lnTo>
                  <a:pt x="20850" y="600003"/>
                </a:lnTo>
                <a:lnTo>
                  <a:pt x="20781" y="600261"/>
                </a:lnTo>
                <a:lnTo>
                  <a:pt x="21278" y="602409"/>
                </a:lnTo>
                <a:lnTo>
                  <a:pt x="21218" y="603724"/>
                </a:lnTo>
                <a:lnTo>
                  <a:pt x="20794" y="604844"/>
                </a:lnTo>
                <a:lnTo>
                  <a:pt x="20537" y="605519"/>
                </a:lnTo>
                <a:lnTo>
                  <a:pt x="20662" y="606013"/>
                </a:lnTo>
                <a:lnTo>
                  <a:pt x="20786" y="606509"/>
                </a:lnTo>
                <a:lnTo>
                  <a:pt x="22065" y="608213"/>
                </a:lnTo>
                <a:lnTo>
                  <a:pt x="23147" y="609660"/>
                </a:lnTo>
                <a:lnTo>
                  <a:pt x="25943" y="612439"/>
                </a:lnTo>
                <a:lnTo>
                  <a:pt x="26834" y="614169"/>
                </a:lnTo>
                <a:lnTo>
                  <a:pt x="29797" y="619920"/>
                </a:lnTo>
                <a:lnTo>
                  <a:pt x="31009" y="621218"/>
                </a:lnTo>
                <a:lnTo>
                  <a:pt x="31411" y="621650"/>
                </a:lnTo>
                <a:lnTo>
                  <a:pt x="33489" y="619977"/>
                </a:lnTo>
                <a:lnTo>
                  <a:pt x="35566" y="618304"/>
                </a:lnTo>
                <a:lnTo>
                  <a:pt x="36372" y="616262"/>
                </a:lnTo>
                <a:lnTo>
                  <a:pt x="37984" y="614838"/>
                </a:lnTo>
                <a:lnTo>
                  <a:pt x="42512" y="612173"/>
                </a:lnTo>
                <a:lnTo>
                  <a:pt x="43380" y="610592"/>
                </a:lnTo>
                <a:lnTo>
                  <a:pt x="43565" y="610253"/>
                </a:lnTo>
                <a:lnTo>
                  <a:pt x="44162" y="606837"/>
                </a:lnTo>
                <a:lnTo>
                  <a:pt x="44796" y="603209"/>
                </a:lnTo>
                <a:lnTo>
                  <a:pt x="44861" y="602830"/>
                </a:lnTo>
                <a:lnTo>
                  <a:pt x="46224" y="597509"/>
                </a:lnTo>
                <a:lnTo>
                  <a:pt x="46192" y="596306"/>
                </a:lnTo>
                <a:lnTo>
                  <a:pt x="46158" y="595035"/>
                </a:lnTo>
                <a:lnTo>
                  <a:pt x="46596" y="593545"/>
                </a:lnTo>
                <a:lnTo>
                  <a:pt x="47211" y="591446"/>
                </a:lnTo>
                <a:lnTo>
                  <a:pt x="46590" y="589096"/>
                </a:lnTo>
                <a:lnTo>
                  <a:pt x="47023" y="588107"/>
                </a:lnTo>
                <a:lnTo>
                  <a:pt x="46799" y="587662"/>
                </a:lnTo>
                <a:lnTo>
                  <a:pt x="46464" y="586993"/>
                </a:lnTo>
                <a:lnTo>
                  <a:pt x="46462" y="586562"/>
                </a:lnTo>
                <a:lnTo>
                  <a:pt x="46462" y="585695"/>
                </a:lnTo>
                <a:lnTo>
                  <a:pt x="49020" y="586701"/>
                </a:lnTo>
                <a:lnTo>
                  <a:pt x="49239" y="589167"/>
                </a:lnTo>
                <a:lnTo>
                  <a:pt x="49291" y="594419"/>
                </a:lnTo>
                <a:lnTo>
                  <a:pt x="48411" y="602514"/>
                </a:lnTo>
                <a:lnTo>
                  <a:pt x="49778" y="604798"/>
                </a:lnTo>
                <a:lnTo>
                  <a:pt x="51737" y="605791"/>
                </a:lnTo>
                <a:lnTo>
                  <a:pt x="58829" y="608329"/>
                </a:lnTo>
                <a:lnTo>
                  <a:pt x="61684" y="609006"/>
                </a:lnTo>
                <a:lnTo>
                  <a:pt x="70880" y="611239"/>
                </a:lnTo>
                <a:lnTo>
                  <a:pt x="72897" y="612622"/>
                </a:lnTo>
                <a:lnTo>
                  <a:pt x="75926" y="614470"/>
                </a:lnTo>
                <a:lnTo>
                  <a:pt x="80725" y="617178"/>
                </a:lnTo>
                <a:lnTo>
                  <a:pt x="85023" y="619179"/>
                </a:lnTo>
                <a:lnTo>
                  <a:pt x="84055" y="621052"/>
                </a:lnTo>
                <a:lnTo>
                  <a:pt x="85957" y="622889"/>
                </a:lnTo>
                <a:lnTo>
                  <a:pt x="86345" y="623821"/>
                </a:lnTo>
                <a:lnTo>
                  <a:pt x="86703" y="624683"/>
                </a:lnTo>
                <a:lnTo>
                  <a:pt x="86332" y="628086"/>
                </a:lnTo>
                <a:lnTo>
                  <a:pt x="85838" y="629517"/>
                </a:lnTo>
                <a:lnTo>
                  <a:pt x="85713" y="629880"/>
                </a:lnTo>
                <a:lnTo>
                  <a:pt x="84225" y="631923"/>
                </a:lnTo>
                <a:lnTo>
                  <a:pt x="84474" y="633655"/>
                </a:lnTo>
                <a:lnTo>
                  <a:pt x="83683" y="634484"/>
                </a:lnTo>
                <a:lnTo>
                  <a:pt x="83172" y="635017"/>
                </a:lnTo>
                <a:lnTo>
                  <a:pt x="81374" y="638112"/>
                </a:lnTo>
                <a:lnTo>
                  <a:pt x="79878" y="640850"/>
                </a:lnTo>
                <a:lnTo>
                  <a:pt x="79129" y="642220"/>
                </a:lnTo>
                <a:lnTo>
                  <a:pt x="78736" y="642936"/>
                </a:lnTo>
                <a:lnTo>
                  <a:pt x="76231" y="647521"/>
                </a:lnTo>
                <a:lnTo>
                  <a:pt x="75767" y="649418"/>
                </a:lnTo>
                <a:lnTo>
                  <a:pt x="75549" y="650306"/>
                </a:lnTo>
                <a:lnTo>
                  <a:pt x="75738" y="652037"/>
                </a:lnTo>
                <a:lnTo>
                  <a:pt x="76549" y="653442"/>
                </a:lnTo>
                <a:lnTo>
                  <a:pt x="76916" y="654078"/>
                </a:lnTo>
                <a:lnTo>
                  <a:pt x="77788" y="657418"/>
                </a:lnTo>
                <a:lnTo>
                  <a:pt x="79091" y="659026"/>
                </a:lnTo>
                <a:lnTo>
                  <a:pt x="78879" y="659266"/>
                </a:lnTo>
                <a:lnTo>
                  <a:pt x="78596" y="659583"/>
                </a:lnTo>
                <a:lnTo>
                  <a:pt x="76437" y="660177"/>
                </a:lnTo>
                <a:lnTo>
                  <a:pt x="76115" y="660265"/>
                </a:lnTo>
                <a:lnTo>
                  <a:pt x="78226" y="662553"/>
                </a:lnTo>
                <a:lnTo>
                  <a:pt x="78661" y="663728"/>
                </a:lnTo>
                <a:lnTo>
                  <a:pt x="78596" y="664641"/>
                </a:lnTo>
                <a:lnTo>
                  <a:pt x="78539" y="665460"/>
                </a:lnTo>
                <a:lnTo>
                  <a:pt x="77863" y="667646"/>
                </a:lnTo>
                <a:lnTo>
                  <a:pt x="76742" y="671278"/>
                </a:lnTo>
                <a:lnTo>
                  <a:pt x="76432" y="672082"/>
                </a:lnTo>
                <a:lnTo>
                  <a:pt x="77116" y="673258"/>
                </a:lnTo>
                <a:lnTo>
                  <a:pt x="77674" y="674882"/>
                </a:lnTo>
                <a:lnTo>
                  <a:pt x="77615" y="676412"/>
                </a:lnTo>
                <a:lnTo>
                  <a:pt x="77208" y="677342"/>
                </a:lnTo>
                <a:lnTo>
                  <a:pt x="80038" y="683340"/>
                </a:lnTo>
                <a:lnTo>
                  <a:pt x="79667" y="684702"/>
                </a:lnTo>
                <a:lnTo>
                  <a:pt x="78550" y="686373"/>
                </a:lnTo>
                <a:lnTo>
                  <a:pt x="78738" y="688662"/>
                </a:lnTo>
                <a:lnTo>
                  <a:pt x="78547" y="689130"/>
                </a:lnTo>
                <a:lnTo>
                  <a:pt x="78305" y="689715"/>
                </a:lnTo>
                <a:lnTo>
                  <a:pt x="76258" y="690708"/>
                </a:lnTo>
                <a:lnTo>
                  <a:pt x="76011" y="691202"/>
                </a:lnTo>
                <a:lnTo>
                  <a:pt x="77500" y="693304"/>
                </a:lnTo>
                <a:lnTo>
                  <a:pt x="78991" y="694727"/>
                </a:lnTo>
                <a:lnTo>
                  <a:pt x="79155" y="694706"/>
                </a:lnTo>
                <a:lnTo>
                  <a:pt x="79487" y="694665"/>
                </a:lnTo>
                <a:lnTo>
                  <a:pt x="79673" y="695963"/>
                </a:lnTo>
                <a:lnTo>
                  <a:pt x="79085" y="697387"/>
                </a:lnTo>
                <a:lnTo>
                  <a:pt x="78496" y="698812"/>
                </a:lnTo>
                <a:lnTo>
                  <a:pt x="78360" y="699137"/>
                </a:lnTo>
                <a:lnTo>
                  <a:pt x="77567" y="701040"/>
                </a:lnTo>
                <a:lnTo>
                  <a:pt x="78087" y="702123"/>
                </a:lnTo>
                <a:lnTo>
                  <a:pt x="78251" y="702463"/>
                </a:lnTo>
                <a:lnTo>
                  <a:pt x="78749" y="702893"/>
                </a:lnTo>
                <a:lnTo>
                  <a:pt x="80610" y="704502"/>
                </a:lnTo>
                <a:lnTo>
                  <a:pt x="82844" y="705614"/>
                </a:lnTo>
                <a:lnTo>
                  <a:pt x="82883" y="705937"/>
                </a:lnTo>
                <a:lnTo>
                  <a:pt x="83174" y="708284"/>
                </a:lnTo>
                <a:lnTo>
                  <a:pt x="83343" y="709636"/>
                </a:lnTo>
                <a:lnTo>
                  <a:pt x="83653" y="709945"/>
                </a:lnTo>
                <a:lnTo>
                  <a:pt x="83879" y="710094"/>
                </a:lnTo>
                <a:lnTo>
                  <a:pt x="84744" y="710669"/>
                </a:lnTo>
                <a:lnTo>
                  <a:pt x="85141" y="710933"/>
                </a:lnTo>
                <a:lnTo>
                  <a:pt x="85700" y="712046"/>
                </a:lnTo>
                <a:lnTo>
                  <a:pt x="85339" y="712731"/>
                </a:lnTo>
                <a:lnTo>
                  <a:pt x="86662" y="715173"/>
                </a:lnTo>
                <a:lnTo>
                  <a:pt x="87424" y="716576"/>
                </a:lnTo>
                <a:lnTo>
                  <a:pt x="86883" y="719100"/>
                </a:lnTo>
                <a:lnTo>
                  <a:pt x="87999" y="720214"/>
                </a:lnTo>
                <a:lnTo>
                  <a:pt x="88026" y="720452"/>
                </a:lnTo>
                <a:lnTo>
                  <a:pt x="88086" y="720997"/>
                </a:lnTo>
                <a:lnTo>
                  <a:pt x="88207" y="722109"/>
                </a:lnTo>
                <a:lnTo>
                  <a:pt x="88250" y="722503"/>
                </a:lnTo>
                <a:lnTo>
                  <a:pt x="89553" y="723739"/>
                </a:lnTo>
                <a:lnTo>
                  <a:pt x="90362" y="729184"/>
                </a:lnTo>
                <a:lnTo>
                  <a:pt x="90302" y="731164"/>
                </a:lnTo>
                <a:lnTo>
                  <a:pt x="90921" y="732773"/>
                </a:lnTo>
                <a:lnTo>
                  <a:pt x="90495" y="735587"/>
                </a:lnTo>
                <a:lnTo>
                  <a:pt x="91608" y="739085"/>
                </a:lnTo>
                <a:lnTo>
                  <a:pt x="91464" y="739811"/>
                </a:lnTo>
                <a:lnTo>
                  <a:pt x="91423" y="740013"/>
                </a:lnTo>
                <a:lnTo>
                  <a:pt x="92725" y="740385"/>
                </a:lnTo>
                <a:lnTo>
                  <a:pt x="94836" y="741868"/>
                </a:lnTo>
                <a:lnTo>
                  <a:pt x="98185" y="741989"/>
                </a:lnTo>
                <a:lnTo>
                  <a:pt x="98379" y="742128"/>
                </a:lnTo>
                <a:lnTo>
                  <a:pt x="99053" y="742607"/>
                </a:lnTo>
                <a:lnTo>
                  <a:pt x="99861" y="744091"/>
                </a:lnTo>
                <a:lnTo>
                  <a:pt x="99767" y="744803"/>
                </a:lnTo>
                <a:lnTo>
                  <a:pt x="99674" y="745514"/>
                </a:lnTo>
                <a:lnTo>
                  <a:pt x="97318" y="745331"/>
                </a:lnTo>
                <a:lnTo>
                  <a:pt x="96141" y="746446"/>
                </a:lnTo>
                <a:lnTo>
                  <a:pt x="95707" y="748117"/>
                </a:lnTo>
                <a:lnTo>
                  <a:pt x="93909" y="749605"/>
                </a:lnTo>
                <a:lnTo>
                  <a:pt x="93575" y="749626"/>
                </a:lnTo>
                <a:lnTo>
                  <a:pt x="91057" y="749793"/>
                </a:lnTo>
                <a:lnTo>
                  <a:pt x="90527" y="749986"/>
                </a:lnTo>
                <a:lnTo>
                  <a:pt x="89919" y="750207"/>
                </a:lnTo>
                <a:lnTo>
                  <a:pt x="89587" y="750328"/>
                </a:lnTo>
                <a:lnTo>
                  <a:pt x="89010" y="750537"/>
                </a:lnTo>
                <a:lnTo>
                  <a:pt x="88771" y="750841"/>
                </a:lnTo>
                <a:lnTo>
                  <a:pt x="88380" y="751335"/>
                </a:lnTo>
                <a:lnTo>
                  <a:pt x="88236" y="751517"/>
                </a:lnTo>
                <a:lnTo>
                  <a:pt x="88081" y="751714"/>
                </a:lnTo>
                <a:lnTo>
                  <a:pt x="87772" y="753757"/>
                </a:lnTo>
                <a:lnTo>
                  <a:pt x="86843" y="755738"/>
                </a:lnTo>
                <a:lnTo>
                  <a:pt x="86963" y="757038"/>
                </a:lnTo>
                <a:lnTo>
                  <a:pt x="87759" y="758314"/>
                </a:lnTo>
                <a:lnTo>
                  <a:pt x="88449" y="758741"/>
                </a:lnTo>
                <a:lnTo>
                  <a:pt x="90256" y="759820"/>
                </a:lnTo>
                <a:lnTo>
                  <a:pt x="89394" y="762364"/>
                </a:lnTo>
                <a:lnTo>
                  <a:pt x="90156" y="763154"/>
                </a:lnTo>
                <a:lnTo>
                  <a:pt x="90949" y="763976"/>
                </a:lnTo>
                <a:lnTo>
                  <a:pt x="90365" y="764959"/>
                </a:lnTo>
                <a:lnTo>
                  <a:pt x="89901" y="765737"/>
                </a:lnTo>
                <a:lnTo>
                  <a:pt x="90320" y="766800"/>
                </a:lnTo>
                <a:lnTo>
                  <a:pt x="91513" y="769871"/>
                </a:lnTo>
                <a:lnTo>
                  <a:pt x="91387" y="770598"/>
                </a:lnTo>
                <a:lnTo>
                  <a:pt x="91255" y="771208"/>
                </a:lnTo>
                <a:lnTo>
                  <a:pt x="91360" y="771442"/>
                </a:lnTo>
                <a:lnTo>
                  <a:pt x="91752" y="772322"/>
                </a:lnTo>
                <a:lnTo>
                  <a:pt x="93000" y="772919"/>
                </a:lnTo>
                <a:lnTo>
                  <a:pt x="93302" y="773063"/>
                </a:lnTo>
                <a:lnTo>
                  <a:pt x="93168" y="773260"/>
                </a:lnTo>
                <a:lnTo>
                  <a:pt x="91010" y="776408"/>
                </a:lnTo>
                <a:lnTo>
                  <a:pt x="88452" y="779265"/>
                </a:lnTo>
                <a:lnTo>
                  <a:pt x="87849" y="779940"/>
                </a:lnTo>
                <a:lnTo>
                  <a:pt x="87715" y="780285"/>
                </a:lnTo>
                <a:lnTo>
                  <a:pt x="87293" y="781364"/>
                </a:lnTo>
                <a:lnTo>
                  <a:pt x="86922" y="782602"/>
                </a:lnTo>
                <a:lnTo>
                  <a:pt x="87201" y="784033"/>
                </a:lnTo>
                <a:lnTo>
                  <a:pt x="87419" y="785140"/>
                </a:lnTo>
                <a:lnTo>
                  <a:pt x="87326" y="785651"/>
                </a:lnTo>
                <a:lnTo>
                  <a:pt x="87172" y="786502"/>
                </a:lnTo>
                <a:lnTo>
                  <a:pt x="86675" y="787059"/>
                </a:lnTo>
                <a:lnTo>
                  <a:pt x="87262" y="787887"/>
                </a:lnTo>
                <a:lnTo>
                  <a:pt x="87421" y="788111"/>
                </a:lnTo>
                <a:lnTo>
                  <a:pt x="88971" y="788976"/>
                </a:lnTo>
                <a:lnTo>
                  <a:pt x="89195" y="789283"/>
                </a:lnTo>
                <a:lnTo>
                  <a:pt x="89963" y="790336"/>
                </a:lnTo>
                <a:lnTo>
                  <a:pt x="91144" y="789564"/>
                </a:lnTo>
                <a:lnTo>
                  <a:pt x="91345" y="789434"/>
                </a:lnTo>
                <a:lnTo>
                  <a:pt x="91575" y="789283"/>
                </a:lnTo>
                <a:lnTo>
                  <a:pt x="92444" y="789592"/>
                </a:lnTo>
                <a:lnTo>
                  <a:pt x="92589" y="789774"/>
                </a:lnTo>
                <a:lnTo>
                  <a:pt x="93384" y="790773"/>
                </a:lnTo>
                <a:lnTo>
                  <a:pt x="93513" y="790957"/>
                </a:lnTo>
                <a:lnTo>
                  <a:pt x="92571" y="793306"/>
                </a:lnTo>
                <a:lnTo>
                  <a:pt x="92818" y="793987"/>
                </a:lnTo>
                <a:lnTo>
                  <a:pt x="94072" y="794720"/>
                </a:lnTo>
                <a:lnTo>
                  <a:pt x="94226" y="794810"/>
                </a:lnTo>
                <a:lnTo>
                  <a:pt x="97903" y="796643"/>
                </a:lnTo>
                <a:lnTo>
                  <a:pt x="98044" y="796849"/>
                </a:lnTo>
                <a:lnTo>
                  <a:pt x="98400" y="797370"/>
                </a:lnTo>
                <a:lnTo>
                  <a:pt x="98960" y="798190"/>
                </a:lnTo>
                <a:lnTo>
                  <a:pt x="100286" y="799123"/>
                </a:lnTo>
                <a:lnTo>
                  <a:pt x="101067" y="799674"/>
                </a:lnTo>
                <a:lnTo>
                  <a:pt x="102384" y="803160"/>
                </a:lnTo>
                <a:lnTo>
                  <a:pt x="104359" y="808399"/>
                </a:lnTo>
                <a:lnTo>
                  <a:pt x="105413" y="809017"/>
                </a:lnTo>
                <a:lnTo>
                  <a:pt x="105662" y="810813"/>
                </a:lnTo>
                <a:lnTo>
                  <a:pt x="109321" y="812791"/>
                </a:lnTo>
                <a:lnTo>
                  <a:pt x="109930" y="813372"/>
                </a:lnTo>
                <a:lnTo>
                  <a:pt x="110747" y="814152"/>
                </a:lnTo>
                <a:lnTo>
                  <a:pt x="112176" y="819723"/>
                </a:lnTo>
                <a:lnTo>
                  <a:pt x="113478" y="821207"/>
                </a:lnTo>
                <a:lnTo>
                  <a:pt x="113666" y="823559"/>
                </a:lnTo>
                <a:lnTo>
                  <a:pt x="114286" y="824672"/>
                </a:lnTo>
                <a:lnTo>
                  <a:pt x="114882" y="825222"/>
                </a:lnTo>
                <a:lnTo>
                  <a:pt x="115093" y="825414"/>
                </a:lnTo>
                <a:lnTo>
                  <a:pt x="117325" y="825537"/>
                </a:lnTo>
                <a:lnTo>
                  <a:pt x="118936" y="824978"/>
                </a:lnTo>
                <a:lnTo>
                  <a:pt x="120053" y="826091"/>
                </a:lnTo>
                <a:lnTo>
                  <a:pt x="121354" y="826338"/>
                </a:lnTo>
                <a:lnTo>
                  <a:pt x="121567" y="826620"/>
                </a:lnTo>
                <a:lnTo>
                  <a:pt x="121914" y="827081"/>
                </a:lnTo>
                <a:lnTo>
                  <a:pt x="123339" y="827203"/>
                </a:lnTo>
                <a:lnTo>
                  <a:pt x="124021" y="826523"/>
                </a:lnTo>
                <a:lnTo>
                  <a:pt x="125674" y="826732"/>
                </a:lnTo>
                <a:lnTo>
                  <a:pt x="126438" y="826829"/>
                </a:lnTo>
                <a:lnTo>
                  <a:pt x="127739" y="826209"/>
                </a:lnTo>
                <a:lnTo>
                  <a:pt x="127687" y="824317"/>
                </a:lnTo>
                <a:lnTo>
                  <a:pt x="129476" y="824847"/>
                </a:lnTo>
                <a:lnTo>
                  <a:pt x="129806" y="825341"/>
                </a:lnTo>
                <a:lnTo>
                  <a:pt x="129971" y="825589"/>
                </a:lnTo>
                <a:lnTo>
                  <a:pt x="130002" y="825800"/>
                </a:lnTo>
                <a:lnTo>
                  <a:pt x="130168" y="826906"/>
                </a:lnTo>
                <a:lnTo>
                  <a:pt x="130382" y="828333"/>
                </a:lnTo>
                <a:lnTo>
                  <a:pt x="130657" y="830169"/>
                </a:lnTo>
                <a:lnTo>
                  <a:pt x="131276" y="830727"/>
                </a:lnTo>
                <a:lnTo>
                  <a:pt x="135181" y="830104"/>
                </a:lnTo>
                <a:lnTo>
                  <a:pt x="135349" y="832602"/>
                </a:lnTo>
                <a:lnTo>
                  <a:pt x="135369" y="832890"/>
                </a:lnTo>
                <a:lnTo>
                  <a:pt x="135912" y="834753"/>
                </a:lnTo>
                <a:lnTo>
                  <a:pt x="136796" y="837781"/>
                </a:lnTo>
                <a:lnTo>
                  <a:pt x="136921" y="839143"/>
                </a:lnTo>
                <a:lnTo>
                  <a:pt x="135475" y="839849"/>
                </a:lnTo>
                <a:lnTo>
                  <a:pt x="134007" y="840569"/>
                </a:lnTo>
                <a:lnTo>
                  <a:pt x="132767" y="841622"/>
                </a:lnTo>
                <a:lnTo>
                  <a:pt x="132334" y="842799"/>
                </a:lnTo>
                <a:lnTo>
                  <a:pt x="132583" y="843851"/>
                </a:lnTo>
                <a:lnTo>
                  <a:pt x="133400" y="844495"/>
                </a:lnTo>
                <a:lnTo>
                  <a:pt x="133762" y="844779"/>
                </a:lnTo>
                <a:lnTo>
                  <a:pt x="137419" y="846758"/>
                </a:lnTo>
                <a:lnTo>
                  <a:pt x="138226" y="847871"/>
                </a:lnTo>
                <a:lnTo>
                  <a:pt x="138101" y="848491"/>
                </a:lnTo>
                <a:lnTo>
                  <a:pt x="136577" y="849529"/>
                </a:lnTo>
                <a:lnTo>
                  <a:pt x="135977" y="850309"/>
                </a:lnTo>
                <a:lnTo>
                  <a:pt x="135375" y="851093"/>
                </a:lnTo>
                <a:lnTo>
                  <a:pt x="135210" y="852294"/>
                </a:lnTo>
                <a:lnTo>
                  <a:pt x="134880" y="854685"/>
                </a:lnTo>
                <a:lnTo>
                  <a:pt x="134076" y="854775"/>
                </a:lnTo>
                <a:lnTo>
                  <a:pt x="133765" y="854809"/>
                </a:lnTo>
                <a:lnTo>
                  <a:pt x="131284" y="854253"/>
                </a:lnTo>
                <a:lnTo>
                  <a:pt x="130944" y="854533"/>
                </a:lnTo>
                <a:lnTo>
                  <a:pt x="130603" y="854811"/>
                </a:lnTo>
                <a:lnTo>
                  <a:pt x="130397" y="855906"/>
                </a:lnTo>
                <a:lnTo>
                  <a:pt x="129984" y="858094"/>
                </a:lnTo>
                <a:lnTo>
                  <a:pt x="130915" y="858836"/>
                </a:lnTo>
                <a:lnTo>
                  <a:pt x="134651" y="859052"/>
                </a:lnTo>
                <a:lnTo>
                  <a:pt x="137238" y="859203"/>
                </a:lnTo>
                <a:lnTo>
                  <a:pt x="138312" y="860473"/>
                </a:lnTo>
                <a:lnTo>
                  <a:pt x="139594" y="861987"/>
                </a:lnTo>
                <a:lnTo>
                  <a:pt x="139781" y="862916"/>
                </a:lnTo>
                <a:lnTo>
                  <a:pt x="136787" y="865403"/>
                </a:lnTo>
                <a:lnTo>
                  <a:pt x="136558" y="866262"/>
                </a:lnTo>
                <a:lnTo>
                  <a:pt x="137055" y="868552"/>
                </a:lnTo>
                <a:lnTo>
                  <a:pt x="136808" y="869852"/>
                </a:lnTo>
                <a:lnTo>
                  <a:pt x="137248" y="870073"/>
                </a:lnTo>
                <a:lnTo>
                  <a:pt x="137799" y="870348"/>
                </a:lnTo>
                <a:lnTo>
                  <a:pt x="139373" y="870225"/>
                </a:lnTo>
                <a:lnTo>
                  <a:pt x="140217" y="870160"/>
                </a:lnTo>
                <a:lnTo>
                  <a:pt x="144990" y="868981"/>
                </a:lnTo>
                <a:lnTo>
                  <a:pt x="145160" y="868732"/>
                </a:lnTo>
                <a:lnTo>
                  <a:pt x="145268" y="868579"/>
                </a:lnTo>
                <a:lnTo>
                  <a:pt x="145546" y="868175"/>
                </a:lnTo>
                <a:lnTo>
                  <a:pt x="147654" y="867740"/>
                </a:lnTo>
                <a:lnTo>
                  <a:pt x="148179" y="866103"/>
                </a:lnTo>
                <a:lnTo>
                  <a:pt x="148319" y="865661"/>
                </a:lnTo>
                <a:lnTo>
                  <a:pt x="148645" y="864643"/>
                </a:lnTo>
                <a:lnTo>
                  <a:pt x="151388" y="863685"/>
                </a:lnTo>
                <a:lnTo>
                  <a:pt x="151627" y="863309"/>
                </a:lnTo>
                <a:lnTo>
                  <a:pt x="153045" y="861049"/>
                </a:lnTo>
                <a:lnTo>
                  <a:pt x="153684" y="859268"/>
                </a:lnTo>
                <a:lnTo>
                  <a:pt x="153805" y="858931"/>
                </a:lnTo>
                <a:lnTo>
                  <a:pt x="153911" y="858634"/>
                </a:lnTo>
                <a:lnTo>
                  <a:pt x="155481" y="857232"/>
                </a:lnTo>
                <a:lnTo>
                  <a:pt x="155648" y="857085"/>
                </a:lnTo>
                <a:lnTo>
                  <a:pt x="156204" y="854731"/>
                </a:lnTo>
                <a:lnTo>
                  <a:pt x="158620" y="850705"/>
                </a:lnTo>
                <a:lnTo>
                  <a:pt x="158516" y="850206"/>
                </a:lnTo>
                <a:lnTo>
                  <a:pt x="158467" y="849971"/>
                </a:lnTo>
                <a:lnTo>
                  <a:pt x="158375" y="849533"/>
                </a:lnTo>
                <a:lnTo>
                  <a:pt x="158228" y="848826"/>
                </a:lnTo>
                <a:lnTo>
                  <a:pt x="158150" y="848447"/>
                </a:lnTo>
                <a:lnTo>
                  <a:pt x="158001" y="847734"/>
                </a:lnTo>
                <a:lnTo>
                  <a:pt x="158781" y="845631"/>
                </a:lnTo>
                <a:lnTo>
                  <a:pt x="158781" y="845291"/>
                </a:lnTo>
                <a:lnTo>
                  <a:pt x="158681" y="844204"/>
                </a:lnTo>
                <a:lnTo>
                  <a:pt x="158372" y="843548"/>
                </a:lnTo>
                <a:lnTo>
                  <a:pt x="158251" y="843291"/>
                </a:lnTo>
                <a:lnTo>
                  <a:pt x="158184" y="843152"/>
                </a:lnTo>
                <a:lnTo>
                  <a:pt x="157317" y="843028"/>
                </a:lnTo>
                <a:lnTo>
                  <a:pt x="156825" y="842570"/>
                </a:lnTo>
                <a:lnTo>
                  <a:pt x="156424" y="842197"/>
                </a:lnTo>
                <a:lnTo>
                  <a:pt x="155890" y="841048"/>
                </a:lnTo>
                <a:lnTo>
                  <a:pt x="157334" y="839694"/>
                </a:lnTo>
                <a:lnTo>
                  <a:pt x="157589" y="839454"/>
                </a:lnTo>
                <a:lnTo>
                  <a:pt x="157935" y="839128"/>
                </a:lnTo>
                <a:lnTo>
                  <a:pt x="159423" y="839684"/>
                </a:lnTo>
                <a:lnTo>
                  <a:pt x="159796" y="838818"/>
                </a:lnTo>
                <a:lnTo>
                  <a:pt x="160202" y="838654"/>
                </a:lnTo>
                <a:lnTo>
                  <a:pt x="160725" y="838445"/>
                </a:lnTo>
                <a:lnTo>
                  <a:pt x="161502" y="838693"/>
                </a:lnTo>
                <a:lnTo>
                  <a:pt x="161649" y="838739"/>
                </a:lnTo>
                <a:lnTo>
                  <a:pt x="162275" y="838939"/>
                </a:lnTo>
                <a:lnTo>
                  <a:pt x="163115" y="838280"/>
                </a:lnTo>
                <a:lnTo>
                  <a:pt x="164507" y="838195"/>
                </a:lnTo>
                <a:lnTo>
                  <a:pt x="165560" y="839248"/>
                </a:lnTo>
                <a:lnTo>
                  <a:pt x="166863" y="839432"/>
                </a:lnTo>
                <a:lnTo>
                  <a:pt x="168649" y="839115"/>
                </a:lnTo>
                <a:lnTo>
                  <a:pt x="168971" y="839060"/>
                </a:lnTo>
                <a:lnTo>
                  <a:pt x="170334" y="838191"/>
                </a:lnTo>
                <a:lnTo>
                  <a:pt x="170434" y="837990"/>
                </a:lnTo>
                <a:lnTo>
                  <a:pt x="170565" y="837729"/>
                </a:lnTo>
                <a:lnTo>
                  <a:pt x="170953" y="836954"/>
                </a:lnTo>
                <a:lnTo>
                  <a:pt x="171701" y="836983"/>
                </a:lnTo>
                <a:lnTo>
                  <a:pt x="172503" y="837014"/>
                </a:lnTo>
                <a:lnTo>
                  <a:pt x="173276" y="836530"/>
                </a:lnTo>
                <a:lnTo>
                  <a:pt x="173495" y="836394"/>
                </a:lnTo>
                <a:lnTo>
                  <a:pt x="174486" y="835775"/>
                </a:lnTo>
                <a:lnTo>
                  <a:pt x="175291" y="835948"/>
                </a:lnTo>
                <a:lnTo>
                  <a:pt x="175912" y="836084"/>
                </a:lnTo>
                <a:lnTo>
                  <a:pt x="176071" y="835933"/>
                </a:lnTo>
                <a:lnTo>
                  <a:pt x="177276" y="834782"/>
                </a:lnTo>
                <a:lnTo>
                  <a:pt x="177907" y="834743"/>
                </a:lnTo>
                <a:lnTo>
                  <a:pt x="178268" y="834720"/>
                </a:lnTo>
                <a:lnTo>
                  <a:pt x="178667" y="834995"/>
                </a:lnTo>
                <a:lnTo>
                  <a:pt x="179074" y="835276"/>
                </a:lnTo>
                <a:lnTo>
                  <a:pt x="179818" y="835029"/>
                </a:lnTo>
                <a:lnTo>
                  <a:pt x="180204" y="834547"/>
                </a:lnTo>
                <a:lnTo>
                  <a:pt x="180314" y="834409"/>
                </a:lnTo>
                <a:lnTo>
                  <a:pt x="180624" y="832738"/>
                </a:lnTo>
                <a:lnTo>
                  <a:pt x="182421" y="832365"/>
                </a:lnTo>
                <a:lnTo>
                  <a:pt x="183239" y="831265"/>
                </a:lnTo>
                <a:lnTo>
                  <a:pt x="184034" y="830197"/>
                </a:lnTo>
                <a:lnTo>
                  <a:pt x="184921" y="829865"/>
                </a:lnTo>
                <a:lnTo>
                  <a:pt x="186089" y="829429"/>
                </a:lnTo>
                <a:lnTo>
                  <a:pt x="190170" y="827903"/>
                </a:lnTo>
                <a:lnTo>
                  <a:pt x="191338" y="828433"/>
                </a:lnTo>
                <a:lnTo>
                  <a:pt x="192216" y="828830"/>
                </a:lnTo>
                <a:lnTo>
                  <a:pt x="199468" y="828080"/>
                </a:lnTo>
                <a:lnTo>
                  <a:pt x="204260" y="831247"/>
                </a:lnTo>
                <a:lnTo>
                  <a:pt x="208588" y="831162"/>
                </a:lnTo>
                <a:lnTo>
                  <a:pt x="213446" y="829782"/>
                </a:lnTo>
                <a:lnTo>
                  <a:pt x="218957" y="829190"/>
                </a:lnTo>
                <a:lnTo>
                  <a:pt x="224148" y="829113"/>
                </a:lnTo>
                <a:lnTo>
                  <a:pt x="225064" y="829123"/>
                </a:lnTo>
                <a:lnTo>
                  <a:pt x="227330" y="829146"/>
                </a:lnTo>
                <a:lnTo>
                  <a:pt x="231377" y="831007"/>
                </a:lnTo>
                <a:lnTo>
                  <a:pt x="233148" y="831805"/>
                </a:lnTo>
                <a:lnTo>
                  <a:pt x="236271" y="844832"/>
                </a:lnTo>
                <a:lnTo>
                  <a:pt x="237394" y="846403"/>
                </a:lnTo>
                <a:lnTo>
                  <a:pt x="238403" y="847064"/>
                </a:lnTo>
                <a:lnTo>
                  <a:pt x="239803" y="847077"/>
                </a:lnTo>
                <a:lnTo>
                  <a:pt x="241633" y="845147"/>
                </a:lnTo>
                <a:lnTo>
                  <a:pt x="242000" y="844761"/>
                </a:lnTo>
                <a:lnTo>
                  <a:pt x="244595" y="841278"/>
                </a:lnTo>
                <a:lnTo>
                  <a:pt x="246392" y="840257"/>
                </a:lnTo>
                <a:lnTo>
                  <a:pt x="264099" y="848236"/>
                </a:lnTo>
                <a:lnTo>
                  <a:pt x="270697" y="849052"/>
                </a:lnTo>
                <a:lnTo>
                  <a:pt x="270623" y="849312"/>
                </a:lnTo>
                <a:lnTo>
                  <a:pt x="270324" y="850353"/>
                </a:lnTo>
                <a:lnTo>
                  <a:pt x="270633" y="854315"/>
                </a:lnTo>
                <a:lnTo>
                  <a:pt x="271027" y="854466"/>
                </a:lnTo>
                <a:lnTo>
                  <a:pt x="271253" y="854552"/>
                </a:lnTo>
                <a:lnTo>
                  <a:pt x="273051" y="855244"/>
                </a:lnTo>
                <a:lnTo>
                  <a:pt x="273172" y="855447"/>
                </a:lnTo>
                <a:lnTo>
                  <a:pt x="273328" y="855704"/>
                </a:lnTo>
                <a:lnTo>
                  <a:pt x="273794" y="856482"/>
                </a:lnTo>
                <a:lnTo>
                  <a:pt x="274019" y="856931"/>
                </a:lnTo>
                <a:lnTo>
                  <a:pt x="275344" y="857039"/>
                </a:lnTo>
                <a:lnTo>
                  <a:pt x="277452" y="855800"/>
                </a:lnTo>
                <a:lnTo>
                  <a:pt x="278106" y="855931"/>
                </a:lnTo>
                <a:lnTo>
                  <a:pt x="278861" y="856081"/>
                </a:lnTo>
                <a:lnTo>
                  <a:pt x="281172" y="856542"/>
                </a:lnTo>
                <a:lnTo>
                  <a:pt x="281803" y="856485"/>
                </a:lnTo>
                <a:lnTo>
                  <a:pt x="283217" y="856358"/>
                </a:lnTo>
                <a:lnTo>
                  <a:pt x="283765" y="856905"/>
                </a:lnTo>
                <a:lnTo>
                  <a:pt x="284457" y="857595"/>
                </a:lnTo>
                <a:lnTo>
                  <a:pt x="285261" y="857658"/>
                </a:lnTo>
                <a:lnTo>
                  <a:pt x="285331" y="858168"/>
                </a:lnTo>
                <a:lnTo>
                  <a:pt x="285447" y="859020"/>
                </a:lnTo>
                <a:lnTo>
                  <a:pt x="287120" y="859391"/>
                </a:lnTo>
                <a:lnTo>
                  <a:pt x="287493" y="860257"/>
                </a:lnTo>
                <a:lnTo>
                  <a:pt x="287306" y="861682"/>
                </a:lnTo>
                <a:lnTo>
                  <a:pt x="287709" y="862064"/>
                </a:lnTo>
                <a:lnTo>
                  <a:pt x="288546" y="862859"/>
                </a:lnTo>
                <a:lnTo>
                  <a:pt x="289785" y="862919"/>
                </a:lnTo>
                <a:lnTo>
                  <a:pt x="290412" y="863598"/>
                </a:lnTo>
                <a:lnTo>
                  <a:pt x="291644" y="863539"/>
                </a:lnTo>
                <a:lnTo>
                  <a:pt x="291334" y="864963"/>
                </a:lnTo>
                <a:lnTo>
                  <a:pt x="293193" y="865210"/>
                </a:lnTo>
                <a:lnTo>
                  <a:pt x="293265" y="865400"/>
                </a:lnTo>
                <a:lnTo>
                  <a:pt x="293379" y="865706"/>
                </a:lnTo>
                <a:lnTo>
                  <a:pt x="293023" y="866257"/>
                </a:lnTo>
                <a:lnTo>
                  <a:pt x="292698" y="866759"/>
                </a:lnTo>
                <a:lnTo>
                  <a:pt x="293669" y="867120"/>
                </a:lnTo>
                <a:lnTo>
                  <a:pt x="294202" y="867318"/>
                </a:lnTo>
                <a:lnTo>
                  <a:pt x="295363" y="867750"/>
                </a:lnTo>
                <a:lnTo>
                  <a:pt x="295467" y="867882"/>
                </a:lnTo>
                <a:lnTo>
                  <a:pt x="295566" y="868005"/>
                </a:lnTo>
                <a:lnTo>
                  <a:pt x="295857" y="868369"/>
                </a:lnTo>
                <a:lnTo>
                  <a:pt x="295178" y="869579"/>
                </a:lnTo>
                <a:lnTo>
                  <a:pt x="294990" y="869916"/>
                </a:lnTo>
                <a:lnTo>
                  <a:pt x="295137" y="870094"/>
                </a:lnTo>
                <a:lnTo>
                  <a:pt x="295608" y="870660"/>
                </a:lnTo>
                <a:lnTo>
                  <a:pt x="296787" y="871156"/>
                </a:lnTo>
                <a:lnTo>
                  <a:pt x="298955" y="873384"/>
                </a:lnTo>
                <a:lnTo>
                  <a:pt x="306518" y="872889"/>
                </a:lnTo>
                <a:lnTo>
                  <a:pt x="307033" y="873078"/>
                </a:lnTo>
                <a:lnTo>
                  <a:pt x="307240" y="873155"/>
                </a:lnTo>
                <a:lnTo>
                  <a:pt x="307695" y="873322"/>
                </a:lnTo>
                <a:lnTo>
                  <a:pt x="308040" y="873693"/>
                </a:lnTo>
                <a:lnTo>
                  <a:pt x="308499" y="874189"/>
                </a:lnTo>
                <a:lnTo>
                  <a:pt x="309242" y="877472"/>
                </a:lnTo>
                <a:lnTo>
                  <a:pt x="309420" y="877801"/>
                </a:lnTo>
                <a:lnTo>
                  <a:pt x="310110" y="879081"/>
                </a:lnTo>
                <a:lnTo>
                  <a:pt x="313580" y="881929"/>
                </a:lnTo>
                <a:lnTo>
                  <a:pt x="314669" y="883237"/>
                </a:lnTo>
                <a:lnTo>
                  <a:pt x="317296" y="886388"/>
                </a:lnTo>
                <a:lnTo>
                  <a:pt x="322226" y="888723"/>
                </a:lnTo>
                <a:lnTo>
                  <a:pt x="325537" y="890290"/>
                </a:lnTo>
                <a:lnTo>
                  <a:pt x="325160" y="893491"/>
                </a:lnTo>
                <a:lnTo>
                  <a:pt x="323735" y="899056"/>
                </a:lnTo>
                <a:lnTo>
                  <a:pt x="325694" y="902081"/>
                </a:lnTo>
                <a:lnTo>
                  <a:pt x="333098" y="908981"/>
                </a:lnTo>
                <a:lnTo>
                  <a:pt x="338201" y="910940"/>
                </a:lnTo>
                <a:lnTo>
                  <a:pt x="343082" y="911206"/>
                </a:lnTo>
                <a:lnTo>
                  <a:pt x="346802" y="911036"/>
                </a:lnTo>
                <a:lnTo>
                  <a:pt x="348424" y="912143"/>
                </a:lnTo>
                <a:lnTo>
                  <a:pt x="348047" y="917691"/>
                </a:lnTo>
                <a:lnTo>
                  <a:pt x="347095" y="921779"/>
                </a:lnTo>
                <a:lnTo>
                  <a:pt x="349176" y="923671"/>
                </a:lnTo>
                <a:lnTo>
                  <a:pt x="351613" y="924765"/>
                </a:lnTo>
                <a:lnTo>
                  <a:pt x="361374" y="925183"/>
                </a:lnTo>
                <a:lnTo>
                  <a:pt x="368353" y="925077"/>
                </a:lnTo>
                <a:lnTo>
                  <a:pt x="369395" y="925061"/>
                </a:lnTo>
                <a:lnTo>
                  <a:pt x="372516" y="928408"/>
                </a:lnTo>
                <a:lnTo>
                  <a:pt x="373492" y="931289"/>
                </a:lnTo>
                <a:lnTo>
                  <a:pt x="374462" y="934149"/>
                </a:lnTo>
                <a:lnTo>
                  <a:pt x="375847" y="935825"/>
                </a:lnTo>
                <a:lnTo>
                  <a:pt x="378517" y="936350"/>
                </a:lnTo>
                <a:lnTo>
                  <a:pt x="379915" y="935763"/>
                </a:lnTo>
                <a:lnTo>
                  <a:pt x="381439" y="933477"/>
                </a:lnTo>
                <a:lnTo>
                  <a:pt x="382049" y="933194"/>
                </a:lnTo>
                <a:lnTo>
                  <a:pt x="384701" y="931956"/>
                </a:lnTo>
                <a:lnTo>
                  <a:pt x="387958" y="931454"/>
                </a:lnTo>
                <a:lnTo>
                  <a:pt x="392728" y="930929"/>
                </a:lnTo>
                <a:lnTo>
                  <a:pt x="396109" y="928956"/>
                </a:lnTo>
                <a:lnTo>
                  <a:pt x="399628" y="927955"/>
                </a:lnTo>
                <a:lnTo>
                  <a:pt x="401209" y="927505"/>
                </a:lnTo>
                <a:lnTo>
                  <a:pt x="403675" y="926804"/>
                </a:lnTo>
                <a:lnTo>
                  <a:pt x="405070" y="926895"/>
                </a:lnTo>
                <a:lnTo>
                  <a:pt x="409586" y="929996"/>
                </a:lnTo>
                <a:lnTo>
                  <a:pt x="413300" y="931410"/>
                </a:lnTo>
                <a:lnTo>
                  <a:pt x="415505" y="931828"/>
                </a:lnTo>
                <a:lnTo>
                  <a:pt x="419235" y="929848"/>
                </a:lnTo>
                <a:lnTo>
                  <a:pt x="423324" y="925826"/>
                </a:lnTo>
                <a:lnTo>
                  <a:pt x="426600" y="922044"/>
                </a:lnTo>
                <a:lnTo>
                  <a:pt x="431678" y="918815"/>
                </a:lnTo>
                <a:lnTo>
                  <a:pt x="436036" y="918054"/>
                </a:lnTo>
                <a:lnTo>
                  <a:pt x="438369" y="916434"/>
                </a:lnTo>
                <a:lnTo>
                  <a:pt x="440712" y="912892"/>
                </a:lnTo>
                <a:lnTo>
                  <a:pt x="443173" y="909347"/>
                </a:lnTo>
                <a:lnTo>
                  <a:pt x="445507" y="907616"/>
                </a:lnTo>
                <a:lnTo>
                  <a:pt x="447722" y="906450"/>
                </a:lnTo>
                <a:lnTo>
                  <a:pt x="447969" y="903619"/>
                </a:lnTo>
                <a:lnTo>
                  <a:pt x="447871" y="900001"/>
                </a:lnTo>
                <a:lnTo>
                  <a:pt x="447078" y="896279"/>
                </a:lnTo>
                <a:lnTo>
                  <a:pt x="450232" y="895293"/>
                </a:lnTo>
                <a:lnTo>
                  <a:pt x="455682" y="896031"/>
                </a:lnTo>
                <a:lnTo>
                  <a:pt x="457605" y="896289"/>
                </a:lnTo>
                <a:lnTo>
                  <a:pt x="458082" y="896645"/>
                </a:lnTo>
                <a:lnTo>
                  <a:pt x="458687" y="897095"/>
                </a:lnTo>
                <a:lnTo>
                  <a:pt x="459773" y="897901"/>
                </a:lnTo>
                <a:lnTo>
                  <a:pt x="462118" y="898660"/>
                </a:lnTo>
                <a:lnTo>
                  <a:pt x="465720" y="899826"/>
                </a:lnTo>
                <a:lnTo>
                  <a:pt x="468321" y="901127"/>
                </a:lnTo>
                <a:lnTo>
                  <a:pt x="470900" y="903709"/>
                </a:lnTo>
                <a:lnTo>
                  <a:pt x="471636" y="904447"/>
                </a:lnTo>
                <a:lnTo>
                  <a:pt x="472841" y="905652"/>
                </a:lnTo>
                <a:lnTo>
                  <a:pt x="473969" y="906401"/>
                </a:lnTo>
                <a:lnTo>
                  <a:pt x="477051" y="908443"/>
                </a:lnTo>
                <a:lnTo>
                  <a:pt x="477835" y="909151"/>
                </a:lnTo>
                <a:lnTo>
                  <a:pt x="478368" y="909633"/>
                </a:lnTo>
                <a:lnTo>
                  <a:pt x="480271" y="911355"/>
                </a:lnTo>
                <a:lnTo>
                  <a:pt x="483303" y="915631"/>
                </a:lnTo>
                <a:lnTo>
                  <a:pt x="484313" y="916236"/>
                </a:lnTo>
                <a:lnTo>
                  <a:pt x="484805" y="916529"/>
                </a:lnTo>
                <a:lnTo>
                  <a:pt x="485698" y="917063"/>
                </a:lnTo>
                <a:lnTo>
                  <a:pt x="487451" y="918111"/>
                </a:lnTo>
                <a:lnTo>
                  <a:pt x="485528" y="920463"/>
                </a:lnTo>
                <a:lnTo>
                  <a:pt x="485366" y="920871"/>
                </a:lnTo>
                <a:lnTo>
                  <a:pt x="485016" y="921756"/>
                </a:lnTo>
                <a:lnTo>
                  <a:pt x="484879" y="922104"/>
                </a:lnTo>
                <a:lnTo>
                  <a:pt x="484750" y="922526"/>
                </a:lnTo>
                <a:lnTo>
                  <a:pt x="485060" y="922734"/>
                </a:lnTo>
                <a:lnTo>
                  <a:pt x="486205" y="923499"/>
                </a:lnTo>
                <a:lnTo>
                  <a:pt x="486350" y="923875"/>
                </a:lnTo>
                <a:lnTo>
                  <a:pt x="486411" y="924032"/>
                </a:lnTo>
                <a:lnTo>
                  <a:pt x="486514" y="924304"/>
                </a:lnTo>
                <a:lnTo>
                  <a:pt x="486447" y="924488"/>
                </a:lnTo>
                <a:lnTo>
                  <a:pt x="485395" y="927399"/>
                </a:lnTo>
                <a:lnTo>
                  <a:pt x="488301" y="932604"/>
                </a:lnTo>
                <a:lnTo>
                  <a:pt x="489899" y="934090"/>
                </a:lnTo>
                <a:lnTo>
                  <a:pt x="490034" y="934216"/>
                </a:lnTo>
                <a:lnTo>
                  <a:pt x="490193" y="934394"/>
                </a:lnTo>
                <a:lnTo>
                  <a:pt x="491025" y="935331"/>
                </a:lnTo>
                <a:lnTo>
                  <a:pt x="491192" y="935887"/>
                </a:lnTo>
                <a:lnTo>
                  <a:pt x="491367" y="936461"/>
                </a:lnTo>
                <a:lnTo>
                  <a:pt x="491457" y="936757"/>
                </a:lnTo>
                <a:lnTo>
                  <a:pt x="491454" y="938636"/>
                </a:lnTo>
                <a:lnTo>
                  <a:pt x="491452" y="940038"/>
                </a:lnTo>
                <a:lnTo>
                  <a:pt x="492438" y="944748"/>
                </a:lnTo>
                <a:lnTo>
                  <a:pt x="492124" y="948214"/>
                </a:lnTo>
                <a:lnTo>
                  <a:pt x="491403" y="950057"/>
                </a:lnTo>
                <a:lnTo>
                  <a:pt x="490134" y="953291"/>
                </a:lnTo>
                <a:lnTo>
                  <a:pt x="489886" y="953507"/>
                </a:lnTo>
                <a:lnTo>
                  <a:pt x="489748" y="953626"/>
                </a:lnTo>
                <a:lnTo>
                  <a:pt x="489205" y="954096"/>
                </a:lnTo>
                <a:lnTo>
                  <a:pt x="487222" y="954343"/>
                </a:lnTo>
                <a:lnTo>
                  <a:pt x="486929" y="955435"/>
                </a:lnTo>
                <a:lnTo>
                  <a:pt x="486705" y="956269"/>
                </a:lnTo>
                <a:lnTo>
                  <a:pt x="486475" y="957129"/>
                </a:lnTo>
                <a:lnTo>
                  <a:pt x="485173" y="957809"/>
                </a:lnTo>
                <a:lnTo>
                  <a:pt x="482323" y="957930"/>
                </a:lnTo>
                <a:lnTo>
                  <a:pt x="481919" y="958533"/>
                </a:lnTo>
                <a:lnTo>
                  <a:pt x="480709" y="960345"/>
                </a:lnTo>
                <a:lnTo>
                  <a:pt x="479220" y="961643"/>
                </a:lnTo>
                <a:lnTo>
                  <a:pt x="478443" y="961723"/>
                </a:lnTo>
                <a:lnTo>
                  <a:pt x="477423" y="961828"/>
                </a:lnTo>
                <a:lnTo>
                  <a:pt x="477668" y="964802"/>
                </a:lnTo>
                <a:lnTo>
                  <a:pt x="476674" y="966349"/>
                </a:lnTo>
                <a:lnTo>
                  <a:pt x="475998" y="966475"/>
                </a:lnTo>
                <a:lnTo>
                  <a:pt x="475683" y="966534"/>
                </a:lnTo>
                <a:lnTo>
                  <a:pt x="475447" y="966390"/>
                </a:lnTo>
                <a:lnTo>
                  <a:pt x="474777" y="965980"/>
                </a:lnTo>
                <a:lnTo>
                  <a:pt x="474568" y="965852"/>
                </a:lnTo>
                <a:lnTo>
                  <a:pt x="474262" y="965836"/>
                </a:lnTo>
                <a:lnTo>
                  <a:pt x="473453" y="965790"/>
                </a:lnTo>
                <a:lnTo>
                  <a:pt x="473054" y="966689"/>
                </a:lnTo>
                <a:lnTo>
                  <a:pt x="472673" y="967548"/>
                </a:lnTo>
                <a:lnTo>
                  <a:pt x="472025" y="969010"/>
                </a:lnTo>
                <a:lnTo>
                  <a:pt x="470042" y="969628"/>
                </a:lnTo>
                <a:lnTo>
                  <a:pt x="469651" y="969494"/>
                </a:lnTo>
                <a:lnTo>
                  <a:pt x="469012" y="969274"/>
                </a:lnTo>
                <a:lnTo>
                  <a:pt x="467380" y="967334"/>
                </a:lnTo>
                <a:lnTo>
                  <a:pt x="466629" y="967396"/>
                </a:lnTo>
                <a:lnTo>
                  <a:pt x="465893" y="967456"/>
                </a:lnTo>
                <a:lnTo>
                  <a:pt x="463413" y="969250"/>
                </a:lnTo>
                <a:lnTo>
                  <a:pt x="463195" y="969605"/>
                </a:lnTo>
                <a:lnTo>
                  <a:pt x="462729" y="970365"/>
                </a:lnTo>
                <a:lnTo>
                  <a:pt x="462401" y="970537"/>
                </a:lnTo>
                <a:lnTo>
                  <a:pt x="462077" y="970705"/>
                </a:lnTo>
                <a:lnTo>
                  <a:pt x="461428" y="971045"/>
                </a:lnTo>
                <a:lnTo>
                  <a:pt x="459714" y="972635"/>
                </a:lnTo>
                <a:lnTo>
                  <a:pt x="458135" y="974096"/>
                </a:lnTo>
                <a:lnTo>
                  <a:pt x="456050" y="976029"/>
                </a:lnTo>
                <a:lnTo>
                  <a:pt x="455675" y="976376"/>
                </a:lnTo>
                <a:lnTo>
                  <a:pt x="455371" y="976657"/>
                </a:lnTo>
                <a:lnTo>
                  <a:pt x="454317" y="977978"/>
                </a:lnTo>
                <a:lnTo>
                  <a:pt x="451318" y="981754"/>
                </a:lnTo>
                <a:lnTo>
                  <a:pt x="451347" y="982738"/>
                </a:lnTo>
                <a:lnTo>
                  <a:pt x="451362" y="983240"/>
                </a:lnTo>
                <a:lnTo>
                  <a:pt x="451378" y="983736"/>
                </a:lnTo>
                <a:lnTo>
                  <a:pt x="450873" y="984367"/>
                </a:lnTo>
                <a:lnTo>
                  <a:pt x="449889" y="985593"/>
                </a:lnTo>
                <a:lnTo>
                  <a:pt x="449021" y="986151"/>
                </a:lnTo>
                <a:lnTo>
                  <a:pt x="446605" y="985963"/>
                </a:lnTo>
                <a:lnTo>
                  <a:pt x="445551" y="986643"/>
                </a:lnTo>
                <a:lnTo>
                  <a:pt x="444434" y="988687"/>
                </a:lnTo>
                <a:lnTo>
                  <a:pt x="443968" y="988764"/>
                </a:lnTo>
                <a:lnTo>
                  <a:pt x="442575" y="988996"/>
                </a:lnTo>
                <a:lnTo>
                  <a:pt x="442295" y="990230"/>
                </a:lnTo>
                <a:lnTo>
                  <a:pt x="442016" y="991473"/>
                </a:lnTo>
                <a:lnTo>
                  <a:pt x="440776" y="992340"/>
                </a:lnTo>
                <a:lnTo>
                  <a:pt x="440588" y="992806"/>
                </a:lnTo>
                <a:lnTo>
                  <a:pt x="440031" y="994197"/>
                </a:lnTo>
                <a:lnTo>
                  <a:pt x="442805" y="995214"/>
                </a:lnTo>
                <a:lnTo>
                  <a:pt x="443958" y="996895"/>
                </a:lnTo>
                <a:lnTo>
                  <a:pt x="447085" y="999225"/>
                </a:lnTo>
                <a:lnTo>
                  <a:pt x="449168" y="1001004"/>
                </a:lnTo>
                <a:lnTo>
                  <a:pt x="449156" y="1003042"/>
                </a:lnTo>
                <a:lnTo>
                  <a:pt x="449021" y="1006779"/>
                </a:lnTo>
                <a:lnTo>
                  <a:pt x="447721" y="1010988"/>
                </a:lnTo>
                <a:lnTo>
                  <a:pt x="446643" y="1016665"/>
                </a:lnTo>
                <a:lnTo>
                  <a:pt x="445683" y="1022567"/>
                </a:lnTo>
                <a:lnTo>
                  <a:pt x="446368" y="1024934"/>
                </a:lnTo>
                <a:lnTo>
                  <a:pt x="465861" y="1031658"/>
                </a:lnTo>
                <a:lnTo>
                  <a:pt x="468115" y="1032207"/>
                </a:lnTo>
                <a:lnTo>
                  <a:pt x="469806" y="1032618"/>
                </a:lnTo>
                <a:lnTo>
                  <a:pt x="470621" y="1032492"/>
                </a:lnTo>
                <a:lnTo>
                  <a:pt x="471320" y="1032142"/>
                </a:lnTo>
                <a:lnTo>
                  <a:pt x="478554" y="1027163"/>
                </a:lnTo>
                <a:lnTo>
                  <a:pt x="481926" y="1026885"/>
                </a:lnTo>
                <a:lnTo>
                  <a:pt x="485178" y="1027516"/>
                </a:lnTo>
                <a:lnTo>
                  <a:pt x="494567" y="1032242"/>
                </a:lnTo>
                <a:lnTo>
                  <a:pt x="497813" y="1033891"/>
                </a:lnTo>
                <a:lnTo>
                  <a:pt x="499448" y="1032621"/>
                </a:lnTo>
                <a:lnTo>
                  <a:pt x="500275" y="1029890"/>
                </a:lnTo>
                <a:lnTo>
                  <a:pt x="502371" y="1029179"/>
                </a:lnTo>
                <a:lnTo>
                  <a:pt x="504459" y="1029939"/>
                </a:lnTo>
                <a:lnTo>
                  <a:pt x="511284" y="1030616"/>
                </a:lnTo>
                <a:lnTo>
                  <a:pt x="512707" y="1032724"/>
                </a:lnTo>
                <a:lnTo>
                  <a:pt x="515029" y="1034194"/>
                </a:lnTo>
                <a:lnTo>
                  <a:pt x="515693" y="1034612"/>
                </a:lnTo>
                <a:lnTo>
                  <a:pt x="517562" y="1035796"/>
                </a:lnTo>
                <a:lnTo>
                  <a:pt x="517848" y="1035976"/>
                </a:lnTo>
                <a:lnTo>
                  <a:pt x="522735" y="1037010"/>
                </a:lnTo>
                <a:lnTo>
                  <a:pt x="524902" y="1037940"/>
                </a:lnTo>
                <a:lnTo>
                  <a:pt x="527874" y="1037634"/>
                </a:lnTo>
                <a:lnTo>
                  <a:pt x="528291" y="1037827"/>
                </a:lnTo>
                <a:lnTo>
                  <a:pt x="528627" y="1037981"/>
                </a:lnTo>
                <a:lnTo>
                  <a:pt x="528905" y="1038288"/>
                </a:lnTo>
                <a:lnTo>
                  <a:pt x="529369" y="1038870"/>
                </a:lnTo>
                <a:lnTo>
                  <a:pt x="529915" y="1039557"/>
                </a:lnTo>
                <a:lnTo>
                  <a:pt x="531838" y="1038506"/>
                </a:lnTo>
                <a:lnTo>
                  <a:pt x="538030" y="1039008"/>
                </a:lnTo>
                <a:lnTo>
                  <a:pt x="539948" y="1040620"/>
                </a:lnTo>
                <a:lnTo>
                  <a:pt x="547440" y="1041619"/>
                </a:lnTo>
                <a:lnTo>
                  <a:pt x="549272" y="1042371"/>
                </a:lnTo>
                <a:lnTo>
                  <a:pt x="550164" y="1042737"/>
                </a:lnTo>
                <a:lnTo>
                  <a:pt x="550670" y="1043374"/>
                </a:lnTo>
                <a:lnTo>
                  <a:pt x="551154" y="1043978"/>
                </a:lnTo>
                <a:lnTo>
                  <a:pt x="552262" y="1048068"/>
                </a:lnTo>
                <a:lnTo>
                  <a:pt x="552403" y="1048294"/>
                </a:lnTo>
                <a:lnTo>
                  <a:pt x="552571" y="1048565"/>
                </a:lnTo>
                <a:lnTo>
                  <a:pt x="552879" y="1049061"/>
                </a:lnTo>
                <a:lnTo>
                  <a:pt x="553082" y="1049044"/>
                </a:lnTo>
                <a:lnTo>
                  <a:pt x="553623" y="1048998"/>
                </a:lnTo>
                <a:lnTo>
                  <a:pt x="555047" y="1049062"/>
                </a:lnTo>
                <a:lnTo>
                  <a:pt x="555727" y="1049463"/>
                </a:lnTo>
                <a:lnTo>
                  <a:pt x="555904" y="1049567"/>
                </a:lnTo>
                <a:lnTo>
                  <a:pt x="556098" y="1049683"/>
                </a:lnTo>
                <a:lnTo>
                  <a:pt x="556901" y="1051296"/>
                </a:lnTo>
                <a:lnTo>
                  <a:pt x="557768" y="1051853"/>
                </a:lnTo>
                <a:lnTo>
                  <a:pt x="558966" y="1051876"/>
                </a:lnTo>
                <a:lnTo>
                  <a:pt x="561175" y="1051919"/>
                </a:lnTo>
                <a:lnTo>
                  <a:pt x="562845" y="1052602"/>
                </a:lnTo>
                <a:lnTo>
                  <a:pt x="564948" y="1054712"/>
                </a:lnTo>
                <a:lnTo>
                  <a:pt x="565999" y="1055209"/>
                </a:lnTo>
                <a:lnTo>
                  <a:pt x="567673" y="1055540"/>
                </a:lnTo>
                <a:lnTo>
                  <a:pt x="568045" y="1055612"/>
                </a:lnTo>
                <a:lnTo>
                  <a:pt x="569467" y="1055895"/>
                </a:lnTo>
                <a:lnTo>
                  <a:pt x="571694" y="1057445"/>
                </a:lnTo>
                <a:lnTo>
                  <a:pt x="573822" y="1057799"/>
                </a:lnTo>
                <a:lnTo>
                  <a:pt x="574077" y="1057841"/>
                </a:lnTo>
                <a:lnTo>
                  <a:pt x="576214" y="1058194"/>
                </a:lnTo>
                <a:lnTo>
                  <a:pt x="579090" y="1059272"/>
                </a:lnTo>
                <a:lnTo>
                  <a:pt x="579865" y="1059563"/>
                </a:lnTo>
                <a:lnTo>
                  <a:pt x="581474" y="1060742"/>
                </a:lnTo>
                <a:lnTo>
                  <a:pt x="582677" y="1062935"/>
                </a:lnTo>
                <a:lnTo>
                  <a:pt x="582759" y="1063085"/>
                </a:lnTo>
                <a:lnTo>
                  <a:pt x="583140" y="1063780"/>
                </a:lnTo>
                <a:lnTo>
                  <a:pt x="585066" y="1065381"/>
                </a:lnTo>
                <a:lnTo>
                  <a:pt x="585305" y="1065580"/>
                </a:lnTo>
                <a:lnTo>
                  <a:pt x="585980" y="1068988"/>
                </a:lnTo>
                <a:lnTo>
                  <a:pt x="584046" y="1070275"/>
                </a:lnTo>
                <a:lnTo>
                  <a:pt x="583629" y="1070551"/>
                </a:lnTo>
                <a:lnTo>
                  <a:pt x="583006" y="1070966"/>
                </a:lnTo>
                <a:lnTo>
                  <a:pt x="582818" y="1071648"/>
                </a:lnTo>
                <a:lnTo>
                  <a:pt x="583127" y="1072392"/>
                </a:lnTo>
                <a:lnTo>
                  <a:pt x="584828" y="1072742"/>
                </a:lnTo>
                <a:lnTo>
                  <a:pt x="585240" y="1072825"/>
                </a:lnTo>
                <a:lnTo>
                  <a:pt x="589193" y="1073640"/>
                </a:lnTo>
                <a:lnTo>
                  <a:pt x="589779" y="1074142"/>
                </a:lnTo>
                <a:lnTo>
                  <a:pt x="590060" y="1074384"/>
                </a:lnTo>
                <a:lnTo>
                  <a:pt x="592916" y="1073780"/>
                </a:lnTo>
                <a:lnTo>
                  <a:pt x="594897" y="1073071"/>
                </a:lnTo>
                <a:lnTo>
                  <a:pt x="597696" y="1071216"/>
                </a:lnTo>
                <a:lnTo>
                  <a:pt x="599915" y="1069370"/>
                </a:lnTo>
                <a:lnTo>
                  <a:pt x="602825" y="1068533"/>
                </a:lnTo>
                <a:lnTo>
                  <a:pt x="604573" y="1067827"/>
                </a:lnTo>
                <a:lnTo>
                  <a:pt x="607608" y="1065404"/>
                </a:lnTo>
                <a:lnTo>
                  <a:pt x="612311" y="1063013"/>
                </a:lnTo>
                <a:lnTo>
                  <a:pt x="612585" y="1062794"/>
                </a:lnTo>
                <a:lnTo>
                  <a:pt x="616032" y="1060045"/>
                </a:lnTo>
                <a:lnTo>
                  <a:pt x="619752" y="1057820"/>
                </a:lnTo>
                <a:lnTo>
                  <a:pt x="620182" y="1057279"/>
                </a:lnTo>
                <a:lnTo>
                  <a:pt x="621180" y="1056026"/>
                </a:lnTo>
                <a:lnTo>
                  <a:pt x="623227" y="1054295"/>
                </a:lnTo>
                <a:lnTo>
                  <a:pt x="622334" y="1050117"/>
                </a:lnTo>
                <a:lnTo>
                  <a:pt x="622354" y="1046493"/>
                </a:lnTo>
                <a:lnTo>
                  <a:pt x="623644" y="1044322"/>
                </a:lnTo>
                <a:lnTo>
                  <a:pt x="625284" y="1041805"/>
                </a:lnTo>
                <a:lnTo>
                  <a:pt x="628322" y="1038929"/>
                </a:lnTo>
                <a:lnTo>
                  <a:pt x="629946" y="1039583"/>
                </a:lnTo>
                <a:lnTo>
                  <a:pt x="631116" y="1045118"/>
                </a:lnTo>
                <a:lnTo>
                  <a:pt x="631306" y="1046018"/>
                </a:lnTo>
                <a:lnTo>
                  <a:pt x="631523" y="1049072"/>
                </a:lnTo>
                <a:lnTo>
                  <a:pt x="632310" y="1054043"/>
                </a:lnTo>
                <a:lnTo>
                  <a:pt x="634629" y="1055366"/>
                </a:lnTo>
                <a:lnTo>
                  <a:pt x="637637" y="1057812"/>
                </a:lnTo>
                <a:lnTo>
                  <a:pt x="640541" y="1058108"/>
                </a:lnTo>
                <a:lnTo>
                  <a:pt x="641480" y="1056508"/>
                </a:lnTo>
                <a:lnTo>
                  <a:pt x="643291" y="1043571"/>
                </a:lnTo>
                <a:lnTo>
                  <a:pt x="643646" y="1042433"/>
                </a:lnTo>
                <a:lnTo>
                  <a:pt x="645975" y="1041832"/>
                </a:lnTo>
                <a:lnTo>
                  <a:pt x="648530" y="1042020"/>
                </a:lnTo>
                <a:lnTo>
                  <a:pt x="650975" y="1041416"/>
                </a:lnTo>
                <a:lnTo>
                  <a:pt x="652376" y="1040149"/>
                </a:lnTo>
                <a:lnTo>
                  <a:pt x="653674" y="1036619"/>
                </a:lnTo>
                <a:lnTo>
                  <a:pt x="655550" y="1033420"/>
                </a:lnTo>
                <a:lnTo>
                  <a:pt x="659039" y="1033254"/>
                </a:lnTo>
                <a:lnTo>
                  <a:pt x="661244" y="1033900"/>
                </a:lnTo>
                <a:lnTo>
                  <a:pt x="664491" y="1035209"/>
                </a:lnTo>
                <a:lnTo>
                  <a:pt x="666463" y="1036199"/>
                </a:lnTo>
                <a:lnTo>
                  <a:pt x="667498" y="10335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D2D9DB3-DC96-AB72-93B6-931D2000D0B2}"/>
              </a:ext>
            </a:extLst>
          </p:cNvPr>
          <p:cNvSpPr/>
          <p:nvPr/>
        </p:nvSpPr>
        <p:spPr>
          <a:xfrm flipV="1">
            <a:off x="7451049" y="1177443"/>
            <a:ext cx="1104607" cy="1126152"/>
          </a:xfrm>
          <a:custGeom>
            <a:avLst/>
            <a:gdLst>
              <a:gd name="connsiteX0" fmla="*/ 60763 w 994073"/>
              <a:gd name="connsiteY0" fmla="*/ 1011662 h 1013462"/>
              <a:gd name="connsiteX1" fmla="*/ 62410 w 994073"/>
              <a:gd name="connsiteY1" fmla="*/ 1011515 h 1013462"/>
              <a:gd name="connsiteX2" fmla="*/ 64207 w 994073"/>
              <a:gd name="connsiteY2" fmla="*/ 1011515 h 1013462"/>
              <a:gd name="connsiteX3" fmla="*/ 65852 w 994073"/>
              <a:gd name="connsiteY3" fmla="*/ 1011368 h 1013462"/>
              <a:gd name="connsiteX4" fmla="*/ 67349 w 994073"/>
              <a:gd name="connsiteY4" fmla="*/ 1010991 h 1013462"/>
              <a:gd name="connsiteX5" fmla="*/ 68621 w 994073"/>
              <a:gd name="connsiteY5" fmla="*/ 1010468 h 1013462"/>
              <a:gd name="connsiteX6" fmla="*/ 69895 w 994073"/>
              <a:gd name="connsiteY6" fmla="*/ 1009945 h 1013462"/>
              <a:gd name="connsiteX7" fmla="*/ 71017 w 994073"/>
              <a:gd name="connsiteY7" fmla="*/ 1009193 h 1013462"/>
              <a:gd name="connsiteX8" fmla="*/ 72289 w 994073"/>
              <a:gd name="connsiteY8" fmla="*/ 1008669 h 1013462"/>
              <a:gd name="connsiteX9" fmla="*/ 73563 w 994073"/>
              <a:gd name="connsiteY9" fmla="*/ 1008146 h 1013462"/>
              <a:gd name="connsiteX10" fmla="*/ 74684 w 994073"/>
              <a:gd name="connsiteY10" fmla="*/ 1007394 h 1013462"/>
              <a:gd name="connsiteX11" fmla="*/ 75808 w 994073"/>
              <a:gd name="connsiteY11" fmla="*/ 1006724 h 1013462"/>
              <a:gd name="connsiteX12" fmla="*/ 76856 w 994073"/>
              <a:gd name="connsiteY12" fmla="*/ 1005972 h 1013462"/>
              <a:gd name="connsiteX13" fmla="*/ 77978 w 994073"/>
              <a:gd name="connsiteY13" fmla="*/ 1005301 h 1013462"/>
              <a:gd name="connsiteX14" fmla="*/ 79101 w 994073"/>
              <a:gd name="connsiteY14" fmla="*/ 1004549 h 1013462"/>
              <a:gd name="connsiteX15" fmla="*/ 80224 w 994073"/>
              <a:gd name="connsiteY15" fmla="*/ 1003813 h 1013462"/>
              <a:gd name="connsiteX16" fmla="*/ 81272 w 994073"/>
              <a:gd name="connsiteY16" fmla="*/ 1003127 h 1013462"/>
              <a:gd name="connsiteX17" fmla="*/ 82394 w 994073"/>
              <a:gd name="connsiteY17" fmla="*/ 1002391 h 1013462"/>
              <a:gd name="connsiteX18" fmla="*/ 83517 w 994073"/>
              <a:gd name="connsiteY18" fmla="*/ 1001704 h 1013462"/>
              <a:gd name="connsiteX19" fmla="*/ 84566 w 994073"/>
              <a:gd name="connsiteY19" fmla="*/ 1000968 h 1013462"/>
              <a:gd name="connsiteX20" fmla="*/ 85913 w 994073"/>
              <a:gd name="connsiteY20" fmla="*/ 1000445 h 1013462"/>
              <a:gd name="connsiteX21" fmla="*/ 86961 w 994073"/>
              <a:gd name="connsiteY21" fmla="*/ 999758 h 1013462"/>
              <a:gd name="connsiteX22" fmla="*/ 88233 w 994073"/>
              <a:gd name="connsiteY22" fmla="*/ 999170 h 1013462"/>
              <a:gd name="connsiteX23" fmla="*/ 89356 w 994073"/>
              <a:gd name="connsiteY23" fmla="*/ 998499 h 1013462"/>
              <a:gd name="connsiteX24" fmla="*/ 90629 w 994073"/>
              <a:gd name="connsiteY24" fmla="*/ 997976 h 1013462"/>
              <a:gd name="connsiteX25" fmla="*/ 91901 w 994073"/>
              <a:gd name="connsiteY25" fmla="*/ 997436 h 1013462"/>
              <a:gd name="connsiteX26" fmla="*/ 93248 w 994073"/>
              <a:gd name="connsiteY26" fmla="*/ 996913 h 1013462"/>
              <a:gd name="connsiteX27" fmla="*/ 94671 w 994073"/>
              <a:gd name="connsiteY27" fmla="*/ 996553 h 1013462"/>
              <a:gd name="connsiteX28" fmla="*/ 96168 w 994073"/>
              <a:gd name="connsiteY28" fmla="*/ 996177 h 1013462"/>
              <a:gd name="connsiteX29" fmla="*/ 97589 w 994073"/>
              <a:gd name="connsiteY29" fmla="*/ 995867 h 1013462"/>
              <a:gd name="connsiteX30" fmla="*/ 99087 w 994073"/>
              <a:gd name="connsiteY30" fmla="*/ 995490 h 1013462"/>
              <a:gd name="connsiteX31" fmla="*/ 100510 w 994073"/>
              <a:gd name="connsiteY31" fmla="*/ 995131 h 1013462"/>
              <a:gd name="connsiteX32" fmla="*/ 101782 w 994073"/>
              <a:gd name="connsiteY32" fmla="*/ 994607 h 1013462"/>
              <a:gd name="connsiteX33" fmla="*/ 103278 w 994073"/>
              <a:gd name="connsiteY33" fmla="*/ 994297 h 1013462"/>
              <a:gd name="connsiteX34" fmla="*/ 104552 w 994073"/>
              <a:gd name="connsiteY34" fmla="*/ 993774 h 1013462"/>
              <a:gd name="connsiteX35" fmla="*/ 106198 w 994073"/>
              <a:gd name="connsiteY35" fmla="*/ 993545 h 1013462"/>
              <a:gd name="connsiteX36" fmla="*/ 107696 w 994073"/>
              <a:gd name="connsiteY36" fmla="*/ 993250 h 1013462"/>
              <a:gd name="connsiteX37" fmla="*/ 108968 w 994073"/>
              <a:gd name="connsiteY37" fmla="*/ 992727 h 1013462"/>
              <a:gd name="connsiteX38" fmla="*/ 110615 w 994073"/>
              <a:gd name="connsiteY38" fmla="*/ 992498 h 1013462"/>
              <a:gd name="connsiteX39" fmla="*/ 111887 w 994073"/>
              <a:gd name="connsiteY39" fmla="*/ 991975 h 1013462"/>
              <a:gd name="connsiteX40" fmla="*/ 113385 w 994073"/>
              <a:gd name="connsiteY40" fmla="*/ 991681 h 1013462"/>
              <a:gd name="connsiteX41" fmla="*/ 114282 w 994073"/>
              <a:gd name="connsiteY41" fmla="*/ 990781 h 1013462"/>
              <a:gd name="connsiteX42" fmla="*/ 115180 w 994073"/>
              <a:gd name="connsiteY42" fmla="*/ 989882 h 1013462"/>
              <a:gd name="connsiteX43" fmla="*/ 115778 w 994073"/>
              <a:gd name="connsiteY43" fmla="*/ 988607 h 1013462"/>
              <a:gd name="connsiteX44" fmla="*/ 116527 w 994073"/>
              <a:gd name="connsiteY44" fmla="*/ 987495 h 1013462"/>
              <a:gd name="connsiteX45" fmla="*/ 117276 w 994073"/>
              <a:gd name="connsiteY45" fmla="*/ 986448 h 1013462"/>
              <a:gd name="connsiteX46" fmla="*/ 117950 w 994073"/>
              <a:gd name="connsiteY46" fmla="*/ 985320 h 1013462"/>
              <a:gd name="connsiteX47" fmla="*/ 119446 w 994073"/>
              <a:gd name="connsiteY47" fmla="*/ 985026 h 1013462"/>
              <a:gd name="connsiteX48" fmla="*/ 121094 w 994073"/>
              <a:gd name="connsiteY48" fmla="*/ 984797 h 1013462"/>
              <a:gd name="connsiteX49" fmla="*/ 122590 w 994073"/>
              <a:gd name="connsiteY49" fmla="*/ 984502 h 1013462"/>
              <a:gd name="connsiteX50" fmla="*/ 124162 w 994073"/>
              <a:gd name="connsiteY50" fmla="*/ 984339 h 1013462"/>
              <a:gd name="connsiteX51" fmla="*/ 125810 w 994073"/>
              <a:gd name="connsiteY51" fmla="*/ 984126 h 1013462"/>
              <a:gd name="connsiteX52" fmla="*/ 127306 w 994073"/>
              <a:gd name="connsiteY52" fmla="*/ 983816 h 1013462"/>
              <a:gd name="connsiteX53" fmla="*/ 128953 w 994073"/>
              <a:gd name="connsiteY53" fmla="*/ 983669 h 1013462"/>
              <a:gd name="connsiteX54" fmla="*/ 130599 w 994073"/>
              <a:gd name="connsiteY54" fmla="*/ 983440 h 1013462"/>
              <a:gd name="connsiteX55" fmla="*/ 132247 w 994073"/>
              <a:gd name="connsiteY55" fmla="*/ 983292 h 1013462"/>
              <a:gd name="connsiteX56" fmla="*/ 133520 w 994073"/>
              <a:gd name="connsiteY56" fmla="*/ 982769 h 1013462"/>
              <a:gd name="connsiteX57" fmla="*/ 135016 w 994073"/>
              <a:gd name="connsiteY57" fmla="*/ 982393 h 1013462"/>
              <a:gd name="connsiteX58" fmla="*/ 136064 w 994073"/>
              <a:gd name="connsiteY58" fmla="*/ 981723 h 1013462"/>
              <a:gd name="connsiteX59" fmla="*/ 137411 w 994073"/>
              <a:gd name="connsiteY59" fmla="*/ 981199 h 1013462"/>
              <a:gd name="connsiteX60" fmla="*/ 138459 w 994073"/>
              <a:gd name="connsiteY60" fmla="*/ 980447 h 1013462"/>
              <a:gd name="connsiteX61" fmla="*/ 139731 w 994073"/>
              <a:gd name="connsiteY61" fmla="*/ 979924 h 1013462"/>
              <a:gd name="connsiteX62" fmla="*/ 140855 w 994073"/>
              <a:gd name="connsiteY62" fmla="*/ 979254 h 1013462"/>
              <a:gd name="connsiteX63" fmla="*/ 141978 w 994073"/>
              <a:gd name="connsiteY63" fmla="*/ 978501 h 1013462"/>
              <a:gd name="connsiteX64" fmla="*/ 142876 w 994073"/>
              <a:gd name="connsiteY64" fmla="*/ 977602 h 1013462"/>
              <a:gd name="connsiteX65" fmla="*/ 143849 w 994073"/>
              <a:gd name="connsiteY65" fmla="*/ 976703 h 1013462"/>
              <a:gd name="connsiteX66" fmla="*/ 144746 w 994073"/>
              <a:gd name="connsiteY66" fmla="*/ 975804 h 1013462"/>
              <a:gd name="connsiteX67" fmla="*/ 145271 w 994073"/>
              <a:gd name="connsiteY67" fmla="*/ 974545 h 1013462"/>
              <a:gd name="connsiteX68" fmla="*/ 145870 w 994073"/>
              <a:gd name="connsiteY68" fmla="*/ 973269 h 1013462"/>
              <a:gd name="connsiteX69" fmla="*/ 146244 w 994073"/>
              <a:gd name="connsiteY69" fmla="*/ 971846 h 1013462"/>
              <a:gd name="connsiteX70" fmla="*/ 146468 w 994073"/>
              <a:gd name="connsiteY70" fmla="*/ 970195 h 1013462"/>
              <a:gd name="connsiteX71" fmla="*/ 146468 w 994073"/>
              <a:gd name="connsiteY71" fmla="*/ 968396 h 1013462"/>
              <a:gd name="connsiteX72" fmla="*/ 146095 w 994073"/>
              <a:gd name="connsiteY72" fmla="*/ 966908 h 1013462"/>
              <a:gd name="connsiteX73" fmla="*/ 146095 w 994073"/>
              <a:gd name="connsiteY73" fmla="*/ 965486 h 1013462"/>
              <a:gd name="connsiteX74" fmla="*/ 146694 w 994073"/>
              <a:gd name="connsiteY74" fmla="*/ 964211 h 1013462"/>
              <a:gd name="connsiteX75" fmla="*/ 147816 w 994073"/>
              <a:gd name="connsiteY75" fmla="*/ 963458 h 1013462"/>
              <a:gd name="connsiteX76" fmla="*/ 149238 w 994073"/>
              <a:gd name="connsiteY76" fmla="*/ 963164 h 1013462"/>
              <a:gd name="connsiteX77" fmla="*/ 150885 w 994073"/>
              <a:gd name="connsiteY77" fmla="*/ 962935 h 1013462"/>
              <a:gd name="connsiteX78" fmla="*/ 151634 w 994073"/>
              <a:gd name="connsiteY78" fmla="*/ 962788 h 1013462"/>
              <a:gd name="connsiteX79" fmla="*/ 152531 w 994073"/>
              <a:gd name="connsiteY79" fmla="*/ 961889 h 1013462"/>
              <a:gd name="connsiteX80" fmla="*/ 153506 w 994073"/>
              <a:gd name="connsiteY80" fmla="*/ 960989 h 1013462"/>
              <a:gd name="connsiteX81" fmla="*/ 154552 w 994073"/>
              <a:gd name="connsiteY81" fmla="*/ 960319 h 1013462"/>
              <a:gd name="connsiteX82" fmla="*/ 155676 w 994073"/>
              <a:gd name="connsiteY82" fmla="*/ 959567 h 1013462"/>
              <a:gd name="connsiteX83" fmla="*/ 156948 w 994073"/>
              <a:gd name="connsiteY83" fmla="*/ 959043 h 1013462"/>
              <a:gd name="connsiteX84" fmla="*/ 158221 w 994073"/>
              <a:gd name="connsiteY84" fmla="*/ 958520 h 1013462"/>
              <a:gd name="connsiteX85" fmla="*/ 158434 w 994073"/>
              <a:gd name="connsiteY85" fmla="*/ 958373 h 1013462"/>
              <a:gd name="connsiteX86" fmla="*/ 159343 w 994073"/>
              <a:gd name="connsiteY86" fmla="*/ 957768 h 1013462"/>
              <a:gd name="connsiteX87" fmla="*/ 160316 w 994073"/>
              <a:gd name="connsiteY87" fmla="*/ 956869 h 1013462"/>
              <a:gd name="connsiteX88" fmla="*/ 161215 w 994073"/>
              <a:gd name="connsiteY88" fmla="*/ 955970 h 1013462"/>
              <a:gd name="connsiteX89" fmla="*/ 162113 w 994073"/>
              <a:gd name="connsiteY89" fmla="*/ 955070 h 1013462"/>
              <a:gd name="connsiteX90" fmla="*/ 163236 w 994073"/>
              <a:gd name="connsiteY90" fmla="*/ 954400 h 1013462"/>
              <a:gd name="connsiteX91" fmla="*/ 163684 w 994073"/>
              <a:gd name="connsiteY91" fmla="*/ 954105 h 1013462"/>
              <a:gd name="connsiteX92" fmla="*/ 164358 w 994073"/>
              <a:gd name="connsiteY92" fmla="*/ 953648 h 1013462"/>
              <a:gd name="connsiteX93" fmla="*/ 165632 w 994073"/>
              <a:gd name="connsiteY93" fmla="*/ 953124 h 1013462"/>
              <a:gd name="connsiteX94" fmla="*/ 166753 w 994073"/>
              <a:gd name="connsiteY94" fmla="*/ 952454 h 1013462"/>
              <a:gd name="connsiteX95" fmla="*/ 167802 w 994073"/>
              <a:gd name="connsiteY95" fmla="*/ 951702 h 1013462"/>
              <a:gd name="connsiteX96" fmla="*/ 168551 w 994073"/>
              <a:gd name="connsiteY96" fmla="*/ 950590 h 1013462"/>
              <a:gd name="connsiteX97" fmla="*/ 169149 w 994073"/>
              <a:gd name="connsiteY97" fmla="*/ 949315 h 1013462"/>
              <a:gd name="connsiteX98" fmla="*/ 169299 w 994073"/>
              <a:gd name="connsiteY98" fmla="*/ 947745 h 1013462"/>
              <a:gd name="connsiteX99" fmla="*/ 169523 w 994073"/>
              <a:gd name="connsiteY99" fmla="*/ 946093 h 1013462"/>
              <a:gd name="connsiteX100" fmla="*/ 169898 w 994073"/>
              <a:gd name="connsiteY100" fmla="*/ 944605 h 1013462"/>
              <a:gd name="connsiteX101" fmla="*/ 170272 w 994073"/>
              <a:gd name="connsiteY101" fmla="*/ 943183 h 1013462"/>
              <a:gd name="connsiteX102" fmla="*/ 170871 w 994073"/>
              <a:gd name="connsiteY102" fmla="*/ 941907 h 1013462"/>
              <a:gd name="connsiteX103" fmla="*/ 171396 w 994073"/>
              <a:gd name="connsiteY103" fmla="*/ 940632 h 1013462"/>
              <a:gd name="connsiteX104" fmla="*/ 171994 w 994073"/>
              <a:gd name="connsiteY104" fmla="*/ 939357 h 1013462"/>
              <a:gd name="connsiteX105" fmla="*/ 172743 w 994073"/>
              <a:gd name="connsiteY105" fmla="*/ 938310 h 1013462"/>
              <a:gd name="connsiteX106" fmla="*/ 173865 w 994073"/>
              <a:gd name="connsiteY106" fmla="*/ 937411 h 1013462"/>
              <a:gd name="connsiteX107" fmla="*/ 175137 w 994073"/>
              <a:gd name="connsiteY107" fmla="*/ 936887 h 1013462"/>
              <a:gd name="connsiteX108" fmla="*/ 176783 w 994073"/>
              <a:gd name="connsiteY108" fmla="*/ 936659 h 1013462"/>
              <a:gd name="connsiteX109" fmla="*/ 178057 w 994073"/>
              <a:gd name="connsiteY109" fmla="*/ 936135 h 1013462"/>
              <a:gd name="connsiteX110" fmla="*/ 179329 w 994073"/>
              <a:gd name="connsiteY110" fmla="*/ 935612 h 1013462"/>
              <a:gd name="connsiteX111" fmla="*/ 180451 w 994073"/>
              <a:gd name="connsiteY111" fmla="*/ 934942 h 1013462"/>
              <a:gd name="connsiteX112" fmla="*/ 181350 w 994073"/>
              <a:gd name="connsiteY112" fmla="*/ 934042 h 1013462"/>
              <a:gd name="connsiteX113" fmla="*/ 182248 w 994073"/>
              <a:gd name="connsiteY113" fmla="*/ 933143 h 1013462"/>
              <a:gd name="connsiteX114" fmla="*/ 182997 w 994073"/>
              <a:gd name="connsiteY114" fmla="*/ 932015 h 1013462"/>
              <a:gd name="connsiteX115" fmla="*/ 183970 w 994073"/>
              <a:gd name="connsiteY115" fmla="*/ 931132 h 1013462"/>
              <a:gd name="connsiteX116" fmla="*/ 184719 w 994073"/>
              <a:gd name="connsiteY116" fmla="*/ 930069 h 1013462"/>
              <a:gd name="connsiteX117" fmla="*/ 185767 w 994073"/>
              <a:gd name="connsiteY117" fmla="*/ 930069 h 1013462"/>
              <a:gd name="connsiteX118" fmla="*/ 186664 w 994073"/>
              <a:gd name="connsiteY118" fmla="*/ 930968 h 1013462"/>
              <a:gd name="connsiteX119" fmla="*/ 187564 w 994073"/>
              <a:gd name="connsiteY119" fmla="*/ 931949 h 1013462"/>
              <a:gd name="connsiteX120" fmla="*/ 189060 w 994073"/>
              <a:gd name="connsiteY120" fmla="*/ 932326 h 1013462"/>
              <a:gd name="connsiteX121" fmla="*/ 190707 w 994073"/>
              <a:gd name="connsiteY121" fmla="*/ 932097 h 1013462"/>
              <a:gd name="connsiteX122" fmla="*/ 192129 w 994073"/>
              <a:gd name="connsiteY122" fmla="*/ 931802 h 1013462"/>
              <a:gd name="connsiteX123" fmla="*/ 193625 w 994073"/>
              <a:gd name="connsiteY123" fmla="*/ 931426 h 1013462"/>
              <a:gd name="connsiteX124" fmla="*/ 195273 w 994073"/>
              <a:gd name="connsiteY124" fmla="*/ 931279 h 1013462"/>
              <a:gd name="connsiteX125" fmla="*/ 197069 w 994073"/>
              <a:gd name="connsiteY125" fmla="*/ 931279 h 1013462"/>
              <a:gd name="connsiteX126" fmla="*/ 198715 w 994073"/>
              <a:gd name="connsiteY126" fmla="*/ 931492 h 1013462"/>
              <a:gd name="connsiteX127" fmla="*/ 200362 w 994073"/>
              <a:gd name="connsiteY127" fmla="*/ 931721 h 1013462"/>
              <a:gd name="connsiteX128" fmla="*/ 202009 w 994073"/>
              <a:gd name="connsiteY128" fmla="*/ 931868 h 1013462"/>
              <a:gd name="connsiteX129" fmla="*/ 203806 w 994073"/>
              <a:gd name="connsiteY129" fmla="*/ 931949 h 1013462"/>
              <a:gd name="connsiteX130" fmla="*/ 205153 w 994073"/>
              <a:gd name="connsiteY130" fmla="*/ 931344 h 1013462"/>
              <a:gd name="connsiteX131" fmla="*/ 206427 w 994073"/>
              <a:gd name="connsiteY131" fmla="*/ 930821 h 1013462"/>
              <a:gd name="connsiteX132" fmla="*/ 207548 w 994073"/>
              <a:gd name="connsiteY132" fmla="*/ 930151 h 1013462"/>
              <a:gd name="connsiteX133" fmla="*/ 208596 w 994073"/>
              <a:gd name="connsiteY133" fmla="*/ 929399 h 1013462"/>
              <a:gd name="connsiteX134" fmla="*/ 209345 w 994073"/>
              <a:gd name="connsiteY134" fmla="*/ 928352 h 1013462"/>
              <a:gd name="connsiteX135" fmla="*/ 210318 w 994073"/>
              <a:gd name="connsiteY135" fmla="*/ 927453 h 1013462"/>
              <a:gd name="connsiteX136" fmla="*/ 210992 w 994073"/>
              <a:gd name="connsiteY136" fmla="*/ 926341 h 1013462"/>
              <a:gd name="connsiteX137" fmla="*/ 211741 w 994073"/>
              <a:gd name="connsiteY137" fmla="*/ 925278 h 1013462"/>
              <a:gd name="connsiteX138" fmla="*/ 212714 w 994073"/>
              <a:gd name="connsiteY138" fmla="*/ 924395 h 1013462"/>
              <a:gd name="connsiteX139" fmla="*/ 213463 w 994073"/>
              <a:gd name="connsiteY139" fmla="*/ 923267 h 1013462"/>
              <a:gd name="connsiteX140" fmla="*/ 214360 w 994073"/>
              <a:gd name="connsiteY140" fmla="*/ 922368 h 1013462"/>
              <a:gd name="connsiteX141" fmla="*/ 214885 w 994073"/>
              <a:gd name="connsiteY141" fmla="*/ 921092 h 1013462"/>
              <a:gd name="connsiteX142" fmla="*/ 215333 w 994073"/>
              <a:gd name="connsiteY142" fmla="*/ 919670 h 1013462"/>
              <a:gd name="connsiteX143" fmla="*/ 215708 w 994073"/>
              <a:gd name="connsiteY143" fmla="*/ 918247 h 1013462"/>
              <a:gd name="connsiteX144" fmla="*/ 216231 w 994073"/>
              <a:gd name="connsiteY144" fmla="*/ 916972 h 1013462"/>
              <a:gd name="connsiteX145" fmla="*/ 216831 w 994073"/>
              <a:gd name="connsiteY145" fmla="*/ 915713 h 1013462"/>
              <a:gd name="connsiteX146" fmla="*/ 217580 w 994073"/>
              <a:gd name="connsiteY146" fmla="*/ 914584 h 1013462"/>
              <a:gd name="connsiteX147" fmla="*/ 218327 w 994073"/>
              <a:gd name="connsiteY147" fmla="*/ 913538 h 1013462"/>
              <a:gd name="connsiteX148" fmla="*/ 218701 w 994073"/>
              <a:gd name="connsiteY148" fmla="*/ 912033 h 1013462"/>
              <a:gd name="connsiteX149" fmla="*/ 218852 w 994073"/>
              <a:gd name="connsiteY149" fmla="*/ 910382 h 1013462"/>
              <a:gd name="connsiteX150" fmla="*/ 217953 w 994073"/>
              <a:gd name="connsiteY150" fmla="*/ 909499 h 1013462"/>
              <a:gd name="connsiteX151" fmla="*/ 217429 w 994073"/>
              <a:gd name="connsiteY151" fmla="*/ 908224 h 1013462"/>
              <a:gd name="connsiteX152" fmla="*/ 217130 w 994073"/>
              <a:gd name="connsiteY152" fmla="*/ 906801 h 1013462"/>
              <a:gd name="connsiteX153" fmla="*/ 217279 w 994073"/>
              <a:gd name="connsiteY153" fmla="*/ 905150 h 1013462"/>
              <a:gd name="connsiteX154" fmla="*/ 217879 w 994073"/>
              <a:gd name="connsiteY154" fmla="*/ 903874 h 1013462"/>
              <a:gd name="connsiteX155" fmla="*/ 218626 w 994073"/>
              <a:gd name="connsiteY155" fmla="*/ 902763 h 1013462"/>
              <a:gd name="connsiteX156" fmla="*/ 218777 w 994073"/>
              <a:gd name="connsiteY156" fmla="*/ 902599 h 1013462"/>
              <a:gd name="connsiteX157" fmla="*/ 219526 w 994073"/>
              <a:gd name="connsiteY157" fmla="*/ 901863 h 1013462"/>
              <a:gd name="connsiteX158" fmla="*/ 221022 w 994073"/>
              <a:gd name="connsiteY158" fmla="*/ 901552 h 1013462"/>
              <a:gd name="connsiteX159" fmla="*/ 222444 w 994073"/>
              <a:gd name="connsiteY159" fmla="*/ 901928 h 1013462"/>
              <a:gd name="connsiteX160" fmla="*/ 223942 w 994073"/>
              <a:gd name="connsiteY160" fmla="*/ 902305 h 1013462"/>
              <a:gd name="connsiteX161" fmla="*/ 225363 w 994073"/>
              <a:gd name="connsiteY161" fmla="*/ 902681 h 1013462"/>
              <a:gd name="connsiteX162" fmla="*/ 226637 w 994073"/>
              <a:gd name="connsiteY162" fmla="*/ 903286 h 1013462"/>
              <a:gd name="connsiteX163" fmla="*/ 228058 w 994073"/>
              <a:gd name="connsiteY163" fmla="*/ 903646 h 1013462"/>
              <a:gd name="connsiteX164" fmla="*/ 229706 w 994073"/>
              <a:gd name="connsiteY164" fmla="*/ 903809 h 1013462"/>
              <a:gd name="connsiteX165" fmla="*/ 231353 w 994073"/>
              <a:gd name="connsiteY165" fmla="*/ 903646 h 1013462"/>
              <a:gd name="connsiteX166" fmla="*/ 232849 w 994073"/>
              <a:gd name="connsiteY166" fmla="*/ 903351 h 1013462"/>
              <a:gd name="connsiteX167" fmla="*/ 234121 w 994073"/>
              <a:gd name="connsiteY167" fmla="*/ 902763 h 1013462"/>
              <a:gd name="connsiteX168" fmla="*/ 235244 w 994073"/>
              <a:gd name="connsiteY168" fmla="*/ 902076 h 1013462"/>
              <a:gd name="connsiteX169" fmla="*/ 236142 w 994073"/>
              <a:gd name="connsiteY169" fmla="*/ 901176 h 1013462"/>
              <a:gd name="connsiteX170" fmla="*/ 236742 w 994073"/>
              <a:gd name="connsiteY170" fmla="*/ 899917 h 1013462"/>
              <a:gd name="connsiteX171" fmla="*/ 237116 w 994073"/>
              <a:gd name="connsiteY171" fmla="*/ 898495 h 1013462"/>
              <a:gd name="connsiteX172" fmla="*/ 237167 w 994073"/>
              <a:gd name="connsiteY172" fmla="*/ 897922 h 1013462"/>
              <a:gd name="connsiteX173" fmla="*/ 237265 w 994073"/>
              <a:gd name="connsiteY173" fmla="*/ 896843 h 1013462"/>
              <a:gd name="connsiteX174" fmla="*/ 237491 w 994073"/>
              <a:gd name="connsiteY174" fmla="*/ 895192 h 1013462"/>
              <a:gd name="connsiteX175" fmla="*/ 238464 w 994073"/>
              <a:gd name="connsiteY175" fmla="*/ 894293 h 1013462"/>
              <a:gd name="connsiteX176" fmla="*/ 239736 w 994073"/>
              <a:gd name="connsiteY176" fmla="*/ 893769 h 1013462"/>
              <a:gd name="connsiteX177" fmla="*/ 240110 w 994073"/>
              <a:gd name="connsiteY177" fmla="*/ 892281 h 1013462"/>
              <a:gd name="connsiteX178" fmla="*/ 239960 w 994073"/>
              <a:gd name="connsiteY178" fmla="*/ 890630 h 1013462"/>
              <a:gd name="connsiteX179" fmla="*/ 239736 w 994073"/>
              <a:gd name="connsiteY179" fmla="*/ 889060 h 1013462"/>
              <a:gd name="connsiteX180" fmla="*/ 239960 w 994073"/>
              <a:gd name="connsiteY180" fmla="*/ 887409 h 1013462"/>
              <a:gd name="connsiteX181" fmla="*/ 240185 w 994073"/>
              <a:gd name="connsiteY181" fmla="*/ 885757 h 1013462"/>
              <a:gd name="connsiteX182" fmla="*/ 240558 w 994073"/>
              <a:gd name="connsiteY182" fmla="*/ 884269 h 1013462"/>
              <a:gd name="connsiteX183" fmla="*/ 240933 w 994073"/>
              <a:gd name="connsiteY183" fmla="*/ 882847 h 1013462"/>
              <a:gd name="connsiteX184" fmla="*/ 241531 w 994073"/>
              <a:gd name="connsiteY184" fmla="*/ 881571 h 1013462"/>
              <a:gd name="connsiteX185" fmla="*/ 241158 w 994073"/>
              <a:gd name="connsiteY185" fmla="*/ 880067 h 1013462"/>
              <a:gd name="connsiteX186" fmla="*/ 240259 w 994073"/>
              <a:gd name="connsiteY186" fmla="*/ 879184 h 1013462"/>
              <a:gd name="connsiteX187" fmla="*/ 239137 w 994073"/>
              <a:gd name="connsiteY187" fmla="*/ 878432 h 1013462"/>
              <a:gd name="connsiteX188" fmla="*/ 238238 w 994073"/>
              <a:gd name="connsiteY188" fmla="*/ 877533 h 1013462"/>
              <a:gd name="connsiteX189" fmla="*/ 237564 w 994073"/>
              <a:gd name="connsiteY189" fmla="*/ 876404 h 1013462"/>
              <a:gd name="connsiteX190" fmla="*/ 237415 w 994073"/>
              <a:gd name="connsiteY190" fmla="*/ 874753 h 1013462"/>
              <a:gd name="connsiteX191" fmla="*/ 237939 w 994073"/>
              <a:gd name="connsiteY191" fmla="*/ 873494 h 1013462"/>
              <a:gd name="connsiteX192" fmla="*/ 238537 w 994073"/>
              <a:gd name="connsiteY192" fmla="*/ 872218 h 1013462"/>
              <a:gd name="connsiteX193" fmla="*/ 237939 w 994073"/>
              <a:gd name="connsiteY193" fmla="*/ 870943 h 1013462"/>
              <a:gd name="connsiteX194" fmla="*/ 237265 w 994073"/>
              <a:gd name="connsiteY194" fmla="*/ 869896 h 1013462"/>
              <a:gd name="connsiteX195" fmla="*/ 236891 w 994073"/>
              <a:gd name="connsiteY195" fmla="*/ 868392 h 1013462"/>
              <a:gd name="connsiteX196" fmla="*/ 237223 w 994073"/>
              <a:gd name="connsiteY196" fmla="*/ 867133 h 1013462"/>
              <a:gd name="connsiteX197" fmla="*/ 237265 w 994073"/>
              <a:gd name="connsiteY197" fmla="*/ 866969 h 1013462"/>
              <a:gd name="connsiteX198" fmla="*/ 238238 w 994073"/>
              <a:gd name="connsiteY198" fmla="*/ 866070 h 1013462"/>
              <a:gd name="connsiteX199" fmla="*/ 238763 w 994073"/>
              <a:gd name="connsiteY199" fmla="*/ 864811 h 1013462"/>
              <a:gd name="connsiteX200" fmla="*/ 239512 w 994073"/>
              <a:gd name="connsiteY200" fmla="*/ 863683 h 1013462"/>
              <a:gd name="connsiteX201" fmla="*/ 240259 w 994073"/>
              <a:gd name="connsiteY201" fmla="*/ 862636 h 1013462"/>
              <a:gd name="connsiteX202" fmla="*/ 240633 w 994073"/>
              <a:gd name="connsiteY202" fmla="*/ 861214 h 1013462"/>
              <a:gd name="connsiteX203" fmla="*/ 240857 w 994073"/>
              <a:gd name="connsiteY203" fmla="*/ 859562 h 1013462"/>
              <a:gd name="connsiteX204" fmla="*/ 240857 w 994073"/>
              <a:gd name="connsiteY204" fmla="*/ 857698 h 1013462"/>
              <a:gd name="connsiteX205" fmla="*/ 240857 w 994073"/>
              <a:gd name="connsiteY205" fmla="*/ 855900 h 1013462"/>
              <a:gd name="connsiteX206" fmla="*/ 240709 w 994073"/>
              <a:gd name="connsiteY206" fmla="*/ 854248 h 1013462"/>
              <a:gd name="connsiteX207" fmla="*/ 240782 w 994073"/>
              <a:gd name="connsiteY207" fmla="*/ 852450 h 1013462"/>
              <a:gd name="connsiteX208" fmla="*/ 241158 w 994073"/>
              <a:gd name="connsiteY208" fmla="*/ 850962 h 1013462"/>
              <a:gd name="connsiteX209" fmla="*/ 242206 w 994073"/>
              <a:gd name="connsiteY209" fmla="*/ 850291 h 1013462"/>
              <a:gd name="connsiteX210" fmla="*/ 243703 w 994073"/>
              <a:gd name="connsiteY210" fmla="*/ 850651 h 1013462"/>
              <a:gd name="connsiteX211" fmla="*/ 245125 w 994073"/>
              <a:gd name="connsiteY211" fmla="*/ 851027 h 1013462"/>
              <a:gd name="connsiteX212" fmla="*/ 246397 w 994073"/>
              <a:gd name="connsiteY212" fmla="*/ 851550 h 1013462"/>
              <a:gd name="connsiteX213" fmla="*/ 248044 w 994073"/>
              <a:gd name="connsiteY213" fmla="*/ 851403 h 1013462"/>
              <a:gd name="connsiteX214" fmla="*/ 249167 w 994073"/>
              <a:gd name="connsiteY214" fmla="*/ 850733 h 1013462"/>
              <a:gd name="connsiteX215" fmla="*/ 249766 w 994073"/>
              <a:gd name="connsiteY215" fmla="*/ 849457 h 1013462"/>
              <a:gd name="connsiteX216" fmla="*/ 250663 w 994073"/>
              <a:gd name="connsiteY216" fmla="*/ 848558 h 1013462"/>
              <a:gd name="connsiteX217" fmla="*/ 252161 w 994073"/>
              <a:gd name="connsiteY217" fmla="*/ 848182 h 1013462"/>
              <a:gd name="connsiteX218" fmla="*/ 253584 w 994073"/>
              <a:gd name="connsiteY218" fmla="*/ 847806 h 1013462"/>
              <a:gd name="connsiteX219" fmla="*/ 254705 w 994073"/>
              <a:gd name="connsiteY219" fmla="*/ 847135 h 1013462"/>
              <a:gd name="connsiteX220" fmla="*/ 255454 w 994073"/>
              <a:gd name="connsiteY220" fmla="*/ 846024 h 1013462"/>
              <a:gd name="connsiteX221" fmla="*/ 256203 w 994073"/>
              <a:gd name="connsiteY221" fmla="*/ 844977 h 1013462"/>
              <a:gd name="connsiteX222" fmla="*/ 256952 w 994073"/>
              <a:gd name="connsiteY222" fmla="*/ 843849 h 1013462"/>
              <a:gd name="connsiteX223" fmla="*/ 257850 w 994073"/>
              <a:gd name="connsiteY223" fmla="*/ 842950 h 1013462"/>
              <a:gd name="connsiteX224" fmla="*/ 258599 w 994073"/>
              <a:gd name="connsiteY224" fmla="*/ 841903 h 1013462"/>
              <a:gd name="connsiteX225" fmla="*/ 259347 w 994073"/>
              <a:gd name="connsiteY225" fmla="*/ 840856 h 1013462"/>
              <a:gd name="connsiteX226" fmla="*/ 260245 w 994073"/>
              <a:gd name="connsiteY226" fmla="*/ 839875 h 1013462"/>
              <a:gd name="connsiteX227" fmla="*/ 261368 w 994073"/>
              <a:gd name="connsiteY227" fmla="*/ 839205 h 1013462"/>
              <a:gd name="connsiteX228" fmla="*/ 262865 w 994073"/>
              <a:gd name="connsiteY228" fmla="*/ 838829 h 1013462"/>
              <a:gd name="connsiteX229" fmla="*/ 264662 w 994073"/>
              <a:gd name="connsiteY229" fmla="*/ 838911 h 1013462"/>
              <a:gd name="connsiteX230" fmla="*/ 266308 w 994073"/>
              <a:gd name="connsiteY230" fmla="*/ 839058 h 1013462"/>
              <a:gd name="connsiteX231" fmla="*/ 267731 w 994073"/>
              <a:gd name="connsiteY231" fmla="*/ 839434 h 1013462"/>
              <a:gd name="connsiteX232" fmla="*/ 269227 w 994073"/>
              <a:gd name="connsiteY232" fmla="*/ 839810 h 1013462"/>
              <a:gd name="connsiteX233" fmla="*/ 271024 w 994073"/>
              <a:gd name="connsiteY233" fmla="*/ 839875 h 1013462"/>
              <a:gd name="connsiteX234" fmla="*/ 272670 w 994073"/>
              <a:gd name="connsiteY234" fmla="*/ 839728 h 1013462"/>
              <a:gd name="connsiteX235" fmla="*/ 274168 w 994073"/>
              <a:gd name="connsiteY235" fmla="*/ 839352 h 1013462"/>
              <a:gd name="connsiteX236" fmla="*/ 275440 w 994073"/>
              <a:gd name="connsiteY236" fmla="*/ 838829 h 1013462"/>
              <a:gd name="connsiteX237" fmla="*/ 276712 w 994073"/>
              <a:gd name="connsiteY237" fmla="*/ 838306 h 1013462"/>
              <a:gd name="connsiteX238" fmla="*/ 277985 w 994073"/>
              <a:gd name="connsiteY238" fmla="*/ 837783 h 1013462"/>
              <a:gd name="connsiteX239" fmla="*/ 279482 w 994073"/>
              <a:gd name="connsiteY239" fmla="*/ 837406 h 1013462"/>
              <a:gd name="connsiteX240" fmla="*/ 280905 w 994073"/>
              <a:gd name="connsiteY240" fmla="*/ 837783 h 1013462"/>
              <a:gd name="connsiteX241" fmla="*/ 281278 w 994073"/>
              <a:gd name="connsiteY241" fmla="*/ 839287 h 1013462"/>
              <a:gd name="connsiteX242" fmla="*/ 281360 w 994073"/>
              <a:gd name="connsiteY242" fmla="*/ 840137 h 1013462"/>
              <a:gd name="connsiteX243" fmla="*/ 281428 w 994073"/>
              <a:gd name="connsiteY243" fmla="*/ 840856 h 1013462"/>
              <a:gd name="connsiteX244" fmla="*/ 281278 w 994073"/>
              <a:gd name="connsiteY244" fmla="*/ 842574 h 1013462"/>
              <a:gd name="connsiteX245" fmla="*/ 281803 w 994073"/>
              <a:gd name="connsiteY245" fmla="*/ 843849 h 1013462"/>
              <a:gd name="connsiteX246" fmla="*/ 283449 w 994073"/>
              <a:gd name="connsiteY246" fmla="*/ 843996 h 1013462"/>
              <a:gd name="connsiteX247" fmla="*/ 284497 w 994073"/>
              <a:gd name="connsiteY247" fmla="*/ 843326 h 1013462"/>
              <a:gd name="connsiteX248" fmla="*/ 285621 w 994073"/>
              <a:gd name="connsiteY248" fmla="*/ 842574 h 1013462"/>
              <a:gd name="connsiteX249" fmla="*/ 286594 w 994073"/>
              <a:gd name="connsiteY249" fmla="*/ 841674 h 1013462"/>
              <a:gd name="connsiteX250" fmla="*/ 287491 w 994073"/>
              <a:gd name="connsiteY250" fmla="*/ 840775 h 1013462"/>
              <a:gd name="connsiteX251" fmla="*/ 288391 w 994073"/>
              <a:gd name="connsiteY251" fmla="*/ 839875 h 1013462"/>
              <a:gd name="connsiteX252" fmla="*/ 289663 w 994073"/>
              <a:gd name="connsiteY252" fmla="*/ 839352 h 1013462"/>
              <a:gd name="connsiteX253" fmla="*/ 291159 w 994073"/>
              <a:gd name="connsiteY253" fmla="*/ 839728 h 1013462"/>
              <a:gd name="connsiteX254" fmla="*/ 292207 w 994073"/>
              <a:gd name="connsiteY254" fmla="*/ 840480 h 1013462"/>
              <a:gd name="connsiteX255" fmla="*/ 293854 w 994073"/>
              <a:gd name="connsiteY255" fmla="*/ 840709 h 1013462"/>
              <a:gd name="connsiteX256" fmla="*/ 295351 w 994073"/>
              <a:gd name="connsiteY256" fmla="*/ 840709 h 1013462"/>
              <a:gd name="connsiteX257" fmla="*/ 296623 w 994073"/>
              <a:gd name="connsiteY257" fmla="*/ 840186 h 1013462"/>
              <a:gd name="connsiteX258" fmla="*/ 297896 w 994073"/>
              <a:gd name="connsiteY258" fmla="*/ 839647 h 1013462"/>
              <a:gd name="connsiteX259" fmla="*/ 298420 w 994073"/>
              <a:gd name="connsiteY259" fmla="*/ 839516 h 1013462"/>
              <a:gd name="connsiteX260" fmla="*/ 299393 w 994073"/>
              <a:gd name="connsiteY260" fmla="*/ 839287 h 1013462"/>
              <a:gd name="connsiteX261" fmla="*/ 300814 w 994073"/>
              <a:gd name="connsiteY261" fmla="*/ 838976 h 1013462"/>
              <a:gd name="connsiteX262" fmla="*/ 302686 w 994073"/>
              <a:gd name="connsiteY262" fmla="*/ 838976 h 1013462"/>
              <a:gd name="connsiteX263" fmla="*/ 304109 w 994073"/>
              <a:gd name="connsiteY263" fmla="*/ 839352 h 1013462"/>
              <a:gd name="connsiteX264" fmla="*/ 305381 w 994073"/>
              <a:gd name="connsiteY264" fmla="*/ 839875 h 1013462"/>
              <a:gd name="connsiteX265" fmla="*/ 307252 w 994073"/>
              <a:gd name="connsiteY265" fmla="*/ 839957 h 1013462"/>
              <a:gd name="connsiteX266" fmla="*/ 308300 w 994073"/>
              <a:gd name="connsiteY266" fmla="*/ 839205 h 1013462"/>
              <a:gd name="connsiteX267" fmla="*/ 308750 w 994073"/>
              <a:gd name="connsiteY267" fmla="*/ 837783 h 1013462"/>
              <a:gd name="connsiteX268" fmla="*/ 308525 w 994073"/>
              <a:gd name="connsiteY268" fmla="*/ 836131 h 1013462"/>
              <a:gd name="connsiteX269" fmla="*/ 308001 w 994073"/>
              <a:gd name="connsiteY269" fmla="*/ 834856 h 1013462"/>
              <a:gd name="connsiteX270" fmla="*/ 307701 w 994073"/>
              <a:gd name="connsiteY270" fmla="*/ 833368 h 1013462"/>
              <a:gd name="connsiteX271" fmla="*/ 307477 w 994073"/>
              <a:gd name="connsiteY271" fmla="*/ 831716 h 1013462"/>
              <a:gd name="connsiteX272" fmla="*/ 307178 w 994073"/>
              <a:gd name="connsiteY272" fmla="*/ 830294 h 1013462"/>
              <a:gd name="connsiteX273" fmla="*/ 306804 w 994073"/>
              <a:gd name="connsiteY273" fmla="*/ 828806 h 1013462"/>
              <a:gd name="connsiteX274" fmla="*/ 306505 w 994073"/>
              <a:gd name="connsiteY274" fmla="*/ 827383 h 1013462"/>
              <a:gd name="connsiteX275" fmla="*/ 306280 w 994073"/>
              <a:gd name="connsiteY275" fmla="*/ 825732 h 1013462"/>
              <a:gd name="connsiteX276" fmla="*/ 305980 w 994073"/>
              <a:gd name="connsiteY276" fmla="*/ 824227 h 1013462"/>
              <a:gd name="connsiteX277" fmla="*/ 305927 w 994073"/>
              <a:gd name="connsiteY277" fmla="*/ 823639 h 1013462"/>
              <a:gd name="connsiteX278" fmla="*/ 305831 w 994073"/>
              <a:gd name="connsiteY278" fmla="*/ 822592 h 1013462"/>
              <a:gd name="connsiteX279" fmla="*/ 305831 w 994073"/>
              <a:gd name="connsiteY279" fmla="*/ 820794 h 1013462"/>
              <a:gd name="connsiteX280" fmla="*/ 306055 w 994073"/>
              <a:gd name="connsiteY280" fmla="*/ 819142 h 1013462"/>
              <a:gd name="connsiteX281" fmla="*/ 306429 w 994073"/>
              <a:gd name="connsiteY281" fmla="*/ 817720 h 1013462"/>
              <a:gd name="connsiteX282" fmla="*/ 306954 w 994073"/>
              <a:gd name="connsiteY282" fmla="*/ 816444 h 1013462"/>
              <a:gd name="connsiteX283" fmla="*/ 307701 w 994073"/>
              <a:gd name="connsiteY283" fmla="*/ 815332 h 1013462"/>
              <a:gd name="connsiteX284" fmla="*/ 308674 w 994073"/>
              <a:gd name="connsiteY284" fmla="*/ 814433 h 1013462"/>
              <a:gd name="connsiteX285" fmla="*/ 309574 w 994073"/>
              <a:gd name="connsiteY285" fmla="*/ 813534 h 1013462"/>
              <a:gd name="connsiteX286" fmla="*/ 310846 w 994073"/>
              <a:gd name="connsiteY286" fmla="*/ 813010 h 1013462"/>
              <a:gd name="connsiteX287" fmla="*/ 312118 w 994073"/>
              <a:gd name="connsiteY287" fmla="*/ 812487 h 1013462"/>
              <a:gd name="connsiteX288" fmla="*/ 313241 w 994073"/>
              <a:gd name="connsiteY288" fmla="*/ 811735 h 1013462"/>
              <a:gd name="connsiteX289" fmla="*/ 313990 w 994073"/>
              <a:gd name="connsiteY289" fmla="*/ 810688 h 1013462"/>
              <a:gd name="connsiteX290" fmla="*/ 314513 w 994073"/>
              <a:gd name="connsiteY290" fmla="*/ 809413 h 1013462"/>
              <a:gd name="connsiteX291" fmla="*/ 315112 w 994073"/>
              <a:gd name="connsiteY291" fmla="*/ 808138 h 1013462"/>
              <a:gd name="connsiteX292" fmla="*/ 315486 w 994073"/>
              <a:gd name="connsiteY292" fmla="*/ 806715 h 1013462"/>
              <a:gd name="connsiteX293" fmla="*/ 315712 w 994073"/>
              <a:gd name="connsiteY293" fmla="*/ 805080 h 1013462"/>
              <a:gd name="connsiteX294" fmla="*/ 316235 w 994073"/>
              <a:gd name="connsiteY294" fmla="*/ 803805 h 1013462"/>
              <a:gd name="connsiteX295" fmla="*/ 316982 w 994073"/>
              <a:gd name="connsiteY295" fmla="*/ 802676 h 1013462"/>
              <a:gd name="connsiteX296" fmla="*/ 318106 w 994073"/>
              <a:gd name="connsiteY296" fmla="*/ 802006 h 1013462"/>
              <a:gd name="connsiteX297" fmla="*/ 319229 w 994073"/>
              <a:gd name="connsiteY297" fmla="*/ 802006 h 1013462"/>
              <a:gd name="connsiteX298" fmla="*/ 319903 w 994073"/>
              <a:gd name="connsiteY298" fmla="*/ 803134 h 1013462"/>
              <a:gd name="connsiteX299" fmla="*/ 320428 w 994073"/>
              <a:gd name="connsiteY299" fmla="*/ 804393 h 1013462"/>
              <a:gd name="connsiteX300" fmla="*/ 321175 w 994073"/>
              <a:gd name="connsiteY300" fmla="*/ 805521 h 1013462"/>
              <a:gd name="connsiteX301" fmla="*/ 322821 w 994073"/>
              <a:gd name="connsiteY301" fmla="*/ 805669 h 1013462"/>
              <a:gd name="connsiteX302" fmla="*/ 324244 w 994073"/>
              <a:gd name="connsiteY302" fmla="*/ 806045 h 1013462"/>
              <a:gd name="connsiteX303" fmla="*/ 325143 w 994073"/>
              <a:gd name="connsiteY303" fmla="*/ 807026 h 1013462"/>
              <a:gd name="connsiteX304" fmla="*/ 325891 w 994073"/>
              <a:gd name="connsiteY304" fmla="*/ 808072 h 1013462"/>
              <a:gd name="connsiteX305" fmla="*/ 326639 w 994073"/>
              <a:gd name="connsiteY305" fmla="*/ 809184 h 1013462"/>
              <a:gd name="connsiteX306" fmla="*/ 327912 w 994073"/>
              <a:gd name="connsiteY306" fmla="*/ 809789 h 1013462"/>
              <a:gd name="connsiteX307" fmla="*/ 329558 w 994073"/>
              <a:gd name="connsiteY307" fmla="*/ 809560 h 1013462"/>
              <a:gd name="connsiteX308" fmla="*/ 330457 w 994073"/>
              <a:gd name="connsiteY308" fmla="*/ 808661 h 1013462"/>
              <a:gd name="connsiteX309" fmla="*/ 331579 w 994073"/>
              <a:gd name="connsiteY309" fmla="*/ 807991 h 1013462"/>
              <a:gd name="connsiteX310" fmla="*/ 332851 w 994073"/>
              <a:gd name="connsiteY310" fmla="*/ 807467 h 1013462"/>
              <a:gd name="connsiteX311" fmla="*/ 333975 w 994073"/>
              <a:gd name="connsiteY311" fmla="*/ 806715 h 1013462"/>
              <a:gd name="connsiteX312" fmla="*/ 335023 w 994073"/>
              <a:gd name="connsiteY312" fmla="*/ 806045 h 1013462"/>
              <a:gd name="connsiteX313" fmla="*/ 335621 w 994073"/>
              <a:gd name="connsiteY313" fmla="*/ 804769 h 1013462"/>
              <a:gd name="connsiteX314" fmla="*/ 335248 w 994073"/>
              <a:gd name="connsiteY314" fmla="*/ 803657 h 1013462"/>
              <a:gd name="connsiteX315" fmla="*/ 334573 w 994073"/>
              <a:gd name="connsiteY315" fmla="*/ 802529 h 1013462"/>
              <a:gd name="connsiteX316" fmla="*/ 333826 w 994073"/>
              <a:gd name="connsiteY316" fmla="*/ 801483 h 1013462"/>
              <a:gd name="connsiteX317" fmla="*/ 333527 w 994073"/>
              <a:gd name="connsiteY317" fmla="*/ 799978 h 1013462"/>
              <a:gd name="connsiteX318" fmla="*/ 333675 w 994073"/>
              <a:gd name="connsiteY318" fmla="*/ 798343 h 1013462"/>
              <a:gd name="connsiteX319" fmla="*/ 334274 w 994073"/>
              <a:gd name="connsiteY319" fmla="*/ 797068 h 1013462"/>
              <a:gd name="connsiteX320" fmla="*/ 335173 w 994073"/>
              <a:gd name="connsiteY320" fmla="*/ 796168 h 1013462"/>
              <a:gd name="connsiteX321" fmla="*/ 336146 w 994073"/>
              <a:gd name="connsiteY321" fmla="*/ 795269 h 1013462"/>
              <a:gd name="connsiteX322" fmla="*/ 337567 w 994073"/>
              <a:gd name="connsiteY322" fmla="*/ 794975 h 1013462"/>
              <a:gd name="connsiteX323" fmla="*/ 339065 w 994073"/>
              <a:gd name="connsiteY323" fmla="*/ 794599 h 1013462"/>
              <a:gd name="connsiteX324" fmla="*/ 340711 w 994073"/>
              <a:gd name="connsiteY324" fmla="*/ 794435 h 1013462"/>
              <a:gd name="connsiteX325" fmla="*/ 341985 w 994073"/>
              <a:gd name="connsiteY325" fmla="*/ 793912 h 1013462"/>
              <a:gd name="connsiteX326" fmla="*/ 343257 w 994073"/>
              <a:gd name="connsiteY326" fmla="*/ 793389 h 1013462"/>
              <a:gd name="connsiteX327" fmla="*/ 344155 w 994073"/>
              <a:gd name="connsiteY327" fmla="*/ 792490 h 1013462"/>
              <a:gd name="connsiteX328" fmla="*/ 344904 w 994073"/>
              <a:gd name="connsiteY328" fmla="*/ 791378 h 1013462"/>
              <a:gd name="connsiteX329" fmla="*/ 345653 w 994073"/>
              <a:gd name="connsiteY329" fmla="*/ 790331 h 1013462"/>
              <a:gd name="connsiteX330" fmla="*/ 346400 w 994073"/>
              <a:gd name="connsiteY330" fmla="*/ 789203 h 1013462"/>
              <a:gd name="connsiteX331" fmla="*/ 347000 w 994073"/>
              <a:gd name="connsiteY331" fmla="*/ 787927 h 1013462"/>
              <a:gd name="connsiteX332" fmla="*/ 347747 w 994073"/>
              <a:gd name="connsiteY332" fmla="*/ 786881 h 1013462"/>
              <a:gd name="connsiteX333" fmla="*/ 348647 w 994073"/>
              <a:gd name="connsiteY333" fmla="*/ 785982 h 1013462"/>
              <a:gd name="connsiteX334" fmla="*/ 349396 w 994073"/>
              <a:gd name="connsiteY334" fmla="*/ 784870 h 1013462"/>
              <a:gd name="connsiteX335" fmla="*/ 350293 w 994073"/>
              <a:gd name="connsiteY335" fmla="*/ 783971 h 1013462"/>
              <a:gd name="connsiteX336" fmla="*/ 351416 w 994073"/>
              <a:gd name="connsiteY336" fmla="*/ 783284 h 1013462"/>
              <a:gd name="connsiteX337" fmla="*/ 352538 w 994073"/>
              <a:gd name="connsiteY337" fmla="*/ 782548 h 1013462"/>
              <a:gd name="connsiteX338" fmla="*/ 353810 w 994073"/>
              <a:gd name="connsiteY338" fmla="*/ 782025 h 1013462"/>
              <a:gd name="connsiteX339" fmla="*/ 355457 w 994073"/>
              <a:gd name="connsiteY339" fmla="*/ 781861 h 1013462"/>
              <a:gd name="connsiteX340" fmla="*/ 357329 w 994073"/>
              <a:gd name="connsiteY340" fmla="*/ 781861 h 1013462"/>
              <a:gd name="connsiteX341" fmla="*/ 358976 w 994073"/>
              <a:gd name="connsiteY341" fmla="*/ 782090 h 1013462"/>
              <a:gd name="connsiteX342" fmla="*/ 360622 w 994073"/>
              <a:gd name="connsiteY342" fmla="*/ 782319 h 1013462"/>
              <a:gd name="connsiteX343" fmla="*/ 362195 w 994073"/>
              <a:gd name="connsiteY343" fmla="*/ 782466 h 1013462"/>
              <a:gd name="connsiteX344" fmla="*/ 364066 w 994073"/>
              <a:gd name="connsiteY344" fmla="*/ 782548 h 1013462"/>
              <a:gd name="connsiteX345" fmla="*/ 365861 w 994073"/>
              <a:gd name="connsiteY345" fmla="*/ 782548 h 1013462"/>
              <a:gd name="connsiteX346" fmla="*/ 366985 w 994073"/>
              <a:gd name="connsiteY346" fmla="*/ 783284 h 1013462"/>
              <a:gd name="connsiteX347" fmla="*/ 367658 w 994073"/>
              <a:gd name="connsiteY347" fmla="*/ 784412 h 1013462"/>
              <a:gd name="connsiteX348" fmla="*/ 368558 w 994073"/>
              <a:gd name="connsiteY348" fmla="*/ 785311 h 1013462"/>
              <a:gd name="connsiteX349" fmla="*/ 370054 w 994073"/>
              <a:gd name="connsiteY349" fmla="*/ 784935 h 1013462"/>
              <a:gd name="connsiteX350" fmla="*/ 371327 w 994073"/>
              <a:gd name="connsiteY350" fmla="*/ 784412 h 1013462"/>
              <a:gd name="connsiteX351" fmla="*/ 372824 w 994073"/>
              <a:gd name="connsiteY351" fmla="*/ 784118 h 1013462"/>
              <a:gd name="connsiteX352" fmla="*/ 374246 w 994073"/>
              <a:gd name="connsiteY352" fmla="*/ 784494 h 1013462"/>
              <a:gd name="connsiteX353" fmla="*/ 375893 w 994073"/>
              <a:gd name="connsiteY353" fmla="*/ 784641 h 1013462"/>
              <a:gd name="connsiteX354" fmla="*/ 377762 w 994073"/>
              <a:gd name="connsiteY354" fmla="*/ 784706 h 1013462"/>
              <a:gd name="connsiteX355" fmla="*/ 379560 w 994073"/>
              <a:gd name="connsiteY355" fmla="*/ 784706 h 1013462"/>
              <a:gd name="connsiteX356" fmla="*/ 381212 w 994073"/>
              <a:gd name="connsiteY356" fmla="*/ 784559 h 1013462"/>
              <a:gd name="connsiteX357" fmla="*/ 382847 w 994073"/>
              <a:gd name="connsiteY357" fmla="*/ 784412 h 1013462"/>
              <a:gd name="connsiteX358" fmla="*/ 384351 w 994073"/>
              <a:gd name="connsiteY358" fmla="*/ 784036 h 1013462"/>
              <a:gd name="connsiteX359" fmla="*/ 385627 w 994073"/>
              <a:gd name="connsiteY359" fmla="*/ 783513 h 1013462"/>
              <a:gd name="connsiteX360" fmla="*/ 387278 w 994073"/>
              <a:gd name="connsiteY360" fmla="*/ 783366 h 1013462"/>
              <a:gd name="connsiteX361" fmla="*/ 388913 w 994073"/>
              <a:gd name="connsiteY361" fmla="*/ 783513 h 1013462"/>
              <a:gd name="connsiteX362" fmla="*/ 390189 w 994073"/>
              <a:gd name="connsiteY362" fmla="*/ 782989 h 1013462"/>
              <a:gd name="connsiteX363" fmla="*/ 391317 w 994073"/>
              <a:gd name="connsiteY363" fmla="*/ 782319 h 1013462"/>
              <a:gd name="connsiteX364" fmla="*/ 392216 w 994073"/>
              <a:gd name="connsiteY364" fmla="*/ 781420 h 1013462"/>
              <a:gd name="connsiteX365" fmla="*/ 392396 w 994073"/>
              <a:gd name="connsiteY365" fmla="*/ 780046 h 1013462"/>
              <a:gd name="connsiteX366" fmla="*/ 392429 w 994073"/>
              <a:gd name="connsiteY366" fmla="*/ 779768 h 1013462"/>
              <a:gd name="connsiteX367" fmla="*/ 393557 w 994073"/>
              <a:gd name="connsiteY367" fmla="*/ 779016 h 1013462"/>
              <a:gd name="connsiteX368" fmla="*/ 394309 w 994073"/>
              <a:gd name="connsiteY368" fmla="*/ 777970 h 1013462"/>
              <a:gd name="connsiteX369" fmla="*/ 395061 w 994073"/>
              <a:gd name="connsiteY369" fmla="*/ 776858 h 1013462"/>
              <a:gd name="connsiteX370" fmla="*/ 395437 w 994073"/>
              <a:gd name="connsiteY370" fmla="*/ 775435 h 1013462"/>
              <a:gd name="connsiteX371" fmla="*/ 395437 w 994073"/>
              <a:gd name="connsiteY371" fmla="*/ 773637 h 1013462"/>
              <a:gd name="connsiteX372" fmla="*/ 395437 w 994073"/>
              <a:gd name="connsiteY372" fmla="*/ 771756 h 1013462"/>
              <a:gd name="connsiteX373" fmla="*/ 395650 w 994073"/>
              <a:gd name="connsiteY373" fmla="*/ 770121 h 1013462"/>
              <a:gd name="connsiteX374" fmla="*/ 395879 w 994073"/>
              <a:gd name="connsiteY374" fmla="*/ 768551 h 1013462"/>
              <a:gd name="connsiteX375" fmla="*/ 396255 w 994073"/>
              <a:gd name="connsiteY375" fmla="*/ 767047 h 1013462"/>
              <a:gd name="connsiteX376" fmla="*/ 397007 w 994073"/>
              <a:gd name="connsiteY376" fmla="*/ 766000 h 1013462"/>
              <a:gd name="connsiteX377" fmla="*/ 397906 w 994073"/>
              <a:gd name="connsiteY377" fmla="*/ 765101 h 1013462"/>
              <a:gd name="connsiteX378" fmla="*/ 399394 w 994073"/>
              <a:gd name="connsiteY378" fmla="*/ 764725 h 1013462"/>
              <a:gd name="connsiteX379" fmla="*/ 401046 w 994073"/>
              <a:gd name="connsiteY379" fmla="*/ 764954 h 1013462"/>
              <a:gd name="connsiteX380" fmla="*/ 402845 w 994073"/>
              <a:gd name="connsiteY380" fmla="*/ 764954 h 1013462"/>
              <a:gd name="connsiteX381" fmla="*/ 404120 w 994073"/>
              <a:gd name="connsiteY381" fmla="*/ 764431 h 1013462"/>
              <a:gd name="connsiteX382" fmla="*/ 405608 w 994073"/>
              <a:gd name="connsiteY382" fmla="*/ 764055 h 1013462"/>
              <a:gd name="connsiteX383" fmla="*/ 407112 w 994073"/>
              <a:gd name="connsiteY383" fmla="*/ 763760 h 1013462"/>
              <a:gd name="connsiteX384" fmla="*/ 408371 w 994073"/>
              <a:gd name="connsiteY384" fmla="*/ 764284 h 1013462"/>
              <a:gd name="connsiteX385" fmla="*/ 409271 w 994073"/>
              <a:gd name="connsiteY385" fmla="*/ 765248 h 1013462"/>
              <a:gd name="connsiteX386" fmla="*/ 409548 w 994073"/>
              <a:gd name="connsiteY386" fmla="*/ 765444 h 1013462"/>
              <a:gd name="connsiteX387" fmla="*/ 410317 w 994073"/>
              <a:gd name="connsiteY387" fmla="*/ 766000 h 1013462"/>
              <a:gd name="connsiteX388" fmla="*/ 411445 w 994073"/>
              <a:gd name="connsiteY388" fmla="*/ 766671 h 1013462"/>
              <a:gd name="connsiteX389" fmla="*/ 413097 w 994073"/>
              <a:gd name="connsiteY389" fmla="*/ 766900 h 1013462"/>
              <a:gd name="connsiteX390" fmla="*/ 414748 w 994073"/>
              <a:gd name="connsiteY390" fmla="*/ 766753 h 1013462"/>
              <a:gd name="connsiteX391" fmla="*/ 416171 w 994073"/>
              <a:gd name="connsiteY391" fmla="*/ 766377 h 1013462"/>
              <a:gd name="connsiteX392" fmla="*/ 417659 w 994073"/>
              <a:gd name="connsiteY392" fmla="*/ 766442 h 1013462"/>
              <a:gd name="connsiteX393" fmla="*/ 418705 w 994073"/>
              <a:gd name="connsiteY393" fmla="*/ 767194 h 1013462"/>
              <a:gd name="connsiteX394" fmla="*/ 419604 w 994073"/>
              <a:gd name="connsiteY394" fmla="*/ 768093 h 1013462"/>
              <a:gd name="connsiteX395" fmla="*/ 420357 w 994073"/>
              <a:gd name="connsiteY395" fmla="*/ 769222 h 1013462"/>
              <a:gd name="connsiteX396" fmla="*/ 421256 w 994073"/>
              <a:gd name="connsiteY396" fmla="*/ 770121 h 1013462"/>
              <a:gd name="connsiteX397" fmla="*/ 422008 w 994073"/>
              <a:gd name="connsiteY397" fmla="*/ 771233 h 1013462"/>
              <a:gd name="connsiteX398" fmla="*/ 422907 w 994073"/>
              <a:gd name="connsiteY398" fmla="*/ 772132 h 1013462"/>
              <a:gd name="connsiteX399" fmla="*/ 423954 w 994073"/>
              <a:gd name="connsiteY399" fmla="*/ 772884 h 1013462"/>
              <a:gd name="connsiteX400" fmla="*/ 425213 w 994073"/>
              <a:gd name="connsiteY400" fmla="*/ 773489 h 1013462"/>
              <a:gd name="connsiteX401" fmla="*/ 426341 w 994073"/>
              <a:gd name="connsiteY401" fmla="*/ 774225 h 1013462"/>
              <a:gd name="connsiteX402" fmla="*/ 426864 w 994073"/>
              <a:gd name="connsiteY402" fmla="*/ 775501 h 1013462"/>
              <a:gd name="connsiteX403" fmla="*/ 426864 w 994073"/>
              <a:gd name="connsiteY403" fmla="*/ 777299 h 1013462"/>
              <a:gd name="connsiteX404" fmla="*/ 427159 w 994073"/>
              <a:gd name="connsiteY404" fmla="*/ 778803 h 1013462"/>
              <a:gd name="connsiteX405" fmla="*/ 427911 w 994073"/>
              <a:gd name="connsiteY405" fmla="*/ 779850 h 1013462"/>
              <a:gd name="connsiteX406" fmla="*/ 428810 w 994073"/>
              <a:gd name="connsiteY406" fmla="*/ 780815 h 1013462"/>
              <a:gd name="connsiteX407" fmla="*/ 429481 w 994073"/>
              <a:gd name="connsiteY407" fmla="*/ 781861 h 1013462"/>
              <a:gd name="connsiteX408" fmla="*/ 430004 w 994073"/>
              <a:gd name="connsiteY408" fmla="*/ 783218 h 1013462"/>
              <a:gd name="connsiteX409" fmla="*/ 430903 w 994073"/>
              <a:gd name="connsiteY409" fmla="*/ 784118 h 1013462"/>
              <a:gd name="connsiteX410" fmla="*/ 432031 w 994073"/>
              <a:gd name="connsiteY410" fmla="*/ 784870 h 1013462"/>
              <a:gd name="connsiteX411" fmla="*/ 432931 w 994073"/>
              <a:gd name="connsiteY411" fmla="*/ 785753 h 1013462"/>
              <a:gd name="connsiteX412" fmla="*/ 433160 w 994073"/>
              <a:gd name="connsiteY412" fmla="*/ 786309 h 1013462"/>
              <a:gd name="connsiteX413" fmla="*/ 433454 w 994073"/>
              <a:gd name="connsiteY413" fmla="*/ 787028 h 1013462"/>
              <a:gd name="connsiteX414" fmla="*/ 433977 w 994073"/>
              <a:gd name="connsiteY414" fmla="*/ 788304 h 1013462"/>
              <a:gd name="connsiteX415" fmla="*/ 434729 w 994073"/>
              <a:gd name="connsiteY415" fmla="*/ 789432 h 1013462"/>
              <a:gd name="connsiteX416" fmla="*/ 436005 w 994073"/>
              <a:gd name="connsiteY416" fmla="*/ 790021 h 1013462"/>
              <a:gd name="connsiteX417" fmla="*/ 437427 w 994073"/>
              <a:gd name="connsiteY417" fmla="*/ 790397 h 1013462"/>
              <a:gd name="connsiteX418" fmla="*/ 438915 w 994073"/>
              <a:gd name="connsiteY418" fmla="*/ 790021 h 1013462"/>
              <a:gd name="connsiteX419" fmla="*/ 440567 w 994073"/>
              <a:gd name="connsiteY419" fmla="*/ 789873 h 1013462"/>
              <a:gd name="connsiteX420" fmla="*/ 441989 w 994073"/>
              <a:gd name="connsiteY420" fmla="*/ 790249 h 1013462"/>
              <a:gd name="connsiteX421" fmla="*/ 443477 w 994073"/>
              <a:gd name="connsiteY421" fmla="*/ 790626 h 1013462"/>
              <a:gd name="connsiteX422" fmla="*/ 444900 w 994073"/>
              <a:gd name="connsiteY422" fmla="*/ 791002 h 1013462"/>
              <a:gd name="connsiteX423" fmla="*/ 446404 w 994073"/>
              <a:gd name="connsiteY423" fmla="*/ 790707 h 1013462"/>
              <a:gd name="connsiteX424" fmla="*/ 447827 w 994073"/>
              <a:gd name="connsiteY424" fmla="*/ 790331 h 1013462"/>
              <a:gd name="connsiteX425" fmla="*/ 449168 w 994073"/>
              <a:gd name="connsiteY425" fmla="*/ 789808 h 1013462"/>
              <a:gd name="connsiteX426" fmla="*/ 450819 w 994073"/>
              <a:gd name="connsiteY426" fmla="*/ 789645 h 1013462"/>
              <a:gd name="connsiteX427" fmla="*/ 452471 w 994073"/>
              <a:gd name="connsiteY427" fmla="*/ 789873 h 1013462"/>
              <a:gd name="connsiteX428" fmla="*/ 453746 w 994073"/>
              <a:gd name="connsiteY428" fmla="*/ 790397 h 1013462"/>
              <a:gd name="connsiteX429" fmla="*/ 454416 w 994073"/>
              <a:gd name="connsiteY429" fmla="*/ 791525 h 1013462"/>
              <a:gd name="connsiteX430" fmla="*/ 454940 w 994073"/>
              <a:gd name="connsiteY430" fmla="*/ 792800 h 1013462"/>
              <a:gd name="connsiteX431" fmla="*/ 455316 w 994073"/>
              <a:gd name="connsiteY431" fmla="*/ 794288 h 1013462"/>
              <a:gd name="connsiteX432" fmla="*/ 455692 w 994073"/>
              <a:gd name="connsiteY432" fmla="*/ 795711 h 1013462"/>
              <a:gd name="connsiteX433" fmla="*/ 455986 w 994073"/>
              <a:gd name="connsiteY433" fmla="*/ 797215 h 1013462"/>
              <a:gd name="connsiteX434" fmla="*/ 456738 w 994073"/>
              <a:gd name="connsiteY434" fmla="*/ 798262 h 1013462"/>
              <a:gd name="connsiteX435" fmla="*/ 457409 w 994073"/>
              <a:gd name="connsiteY435" fmla="*/ 799390 h 1013462"/>
              <a:gd name="connsiteX436" fmla="*/ 458537 w 994073"/>
              <a:gd name="connsiteY436" fmla="*/ 800126 h 1013462"/>
              <a:gd name="connsiteX437" fmla="*/ 459796 w 994073"/>
              <a:gd name="connsiteY437" fmla="*/ 800731 h 1013462"/>
              <a:gd name="connsiteX438" fmla="*/ 461219 w 994073"/>
              <a:gd name="connsiteY438" fmla="*/ 801107 h 1013462"/>
              <a:gd name="connsiteX439" fmla="*/ 463099 w 994073"/>
              <a:gd name="connsiteY439" fmla="*/ 801107 h 1013462"/>
              <a:gd name="connsiteX440" fmla="*/ 464898 w 994073"/>
              <a:gd name="connsiteY440" fmla="*/ 801107 h 1013462"/>
              <a:gd name="connsiteX441" fmla="*/ 466533 w 994073"/>
              <a:gd name="connsiteY441" fmla="*/ 800959 h 1013462"/>
              <a:gd name="connsiteX442" fmla="*/ 468413 w 994073"/>
              <a:gd name="connsiteY442" fmla="*/ 801025 h 1013462"/>
              <a:gd name="connsiteX443" fmla="*/ 469836 w 994073"/>
              <a:gd name="connsiteY443" fmla="*/ 801401 h 1013462"/>
              <a:gd name="connsiteX444" fmla="*/ 471111 w 994073"/>
              <a:gd name="connsiteY444" fmla="*/ 801924 h 1013462"/>
              <a:gd name="connsiteX445" fmla="*/ 472534 w 994073"/>
              <a:gd name="connsiteY445" fmla="*/ 802529 h 1013462"/>
              <a:gd name="connsiteX446" fmla="*/ 473793 w 994073"/>
              <a:gd name="connsiteY446" fmla="*/ 803052 h 1013462"/>
              <a:gd name="connsiteX447" fmla="*/ 474692 w 994073"/>
              <a:gd name="connsiteY447" fmla="*/ 804017 h 1013462"/>
              <a:gd name="connsiteX448" fmla="*/ 475297 w 994073"/>
              <a:gd name="connsiteY448" fmla="*/ 805292 h 1013462"/>
              <a:gd name="connsiteX449" fmla="*/ 475820 w 994073"/>
              <a:gd name="connsiteY449" fmla="*/ 806568 h 1013462"/>
              <a:gd name="connsiteX450" fmla="*/ 476114 w 994073"/>
              <a:gd name="connsiteY450" fmla="*/ 808072 h 1013462"/>
              <a:gd name="connsiteX451" fmla="*/ 476867 w 994073"/>
              <a:gd name="connsiteY451" fmla="*/ 809119 h 1013462"/>
              <a:gd name="connsiteX452" fmla="*/ 477766 w 994073"/>
              <a:gd name="connsiteY452" fmla="*/ 810084 h 1013462"/>
              <a:gd name="connsiteX453" fmla="*/ 478812 w 994073"/>
              <a:gd name="connsiteY453" fmla="*/ 810836 h 1013462"/>
              <a:gd name="connsiteX454" fmla="*/ 479712 w 994073"/>
              <a:gd name="connsiteY454" fmla="*/ 811735 h 1013462"/>
              <a:gd name="connsiteX455" fmla="*/ 480088 w 994073"/>
              <a:gd name="connsiteY455" fmla="*/ 813157 h 1013462"/>
              <a:gd name="connsiteX456" fmla="*/ 480464 w 994073"/>
              <a:gd name="connsiteY456" fmla="*/ 814645 h 1013462"/>
              <a:gd name="connsiteX457" fmla="*/ 480987 w 994073"/>
              <a:gd name="connsiteY457" fmla="*/ 815921 h 1013462"/>
              <a:gd name="connsiteX458" fmla="*/ 481658 w 994073"/>
              <a:gd name="connsiteY458" fmla="*/ 817049 h 1013462"/>
              <a:gd name="connsiteX459" fmla="*/ 482557 w 994073"/>
              <a:gd name="connsiteY459" fmla="*/ 817948 h 1013462"/>
              <a:gd name="connsiteX460" fmla="*/ 483456 w 994073"/>
              <a:gd name="connsiteY460" fmla="*/ 818848 h 1013462"/>
              <a:gd name="connsiteX461" fmla="*/ 484061 w 994073"/>
              <a:gd name="connsiteY461" fmla="*/ 820123 h 1013462"/>
              <a:gd name="connsiteX462" fmla="*/ 484208 w 994073"/>
              <a:gd name="connsiteY462" fmla="*/ 821840 h 1013462"/>
              <a:gd name="connsiteX463" fmla="*/ 484356 w 994073"/>
              <a:gd name="connsiteY463" fmla="*/ 823410 h 1013462"/>
              <a:gd name="connsiteX464" fmla="*/ 484372 w 994073"/>
              <a:gd name="connsiteY464" fmla="*/ 823655 h 1013462"/>
              <a:gd name="connsiteX465" fmla="*/ 484503 w 994073"/>
              <a:gd name="connsiteY465" fmla="*/ 825061 h 1013462"/>
              <a:gd name="connsiteX466" fmla="*/ 485026 w 994073"/>
              <a:gd name="connsiteY466" fmla="*/ 826402 h 1013462"/>
              <a:gd name="connsiteX467" fmla="*/ 485778 w 994073"/>
              <a:gd name="connsiteY467" fmla="*/ 827449 h 1013462"/>
              <a:gd name="connsiteX468" fmla="*/ 487053 w 994073"/>
              <a:gd name="connsiteY468" fmla="*/ 828054 h 1013462"/>
              <a:gd name="connsiteX469" fmla="*/ 488329 w 994073"/>
              <a:gd name="connsiteY469" fmla="*/ 828577 h 1013462"/>
              <a:gd name="connsiteX470" fmla="*/ 489375 w 994073"/>
              <a:gd name="connsiteY470" fmla="*/ 829329 h 1013462"/>
              <a:gd name="connsiteX471" fmla="*/ 489899 w 994073"/>
              <a:gd name="connsiteY471" fmla="*/ 830604 h 1013462"/>
              <a:gd name="connsiteX472" fmla="*/ 489899 w 994073"/>
              <a:gd name="connsiteY472" fmla="*/ 832468 h 1013462"/>
              <a:gd name="connsiteX473" fmla="*/ 490422 w 994073"/>
              <a:gd name="connsiteY473" fmla="*/ 833744 h 1013462"/>
              <a:gd name="connsiteX474" fmla="*/ 491844 w 994073"/>
              <a:gd name="connsiteY474" fmla="*/ 833744 h 1013462"/>
              <a:gd name="connsiteX475" fmla="*/ 493332 w 994073"/>
              <a:gd name="connsiteY475" fmla="*/ 833449 h 1013462"/>
              <a:gd name="connsiteX476" fmla="*/ 494984 w 994073"/>
              <a:gd name="connsiteY476" fmla="*/ 833221 h 1013462"/>
              <a:gd name="connsiteX477" fmla="*/ 496635 w 994073"/>
              <a:gd name="connsiteY477" fmla="*/ 833073 h 1013462"/>
              <a:gd name="connsiteX478" fmla="*/ 498058 w 994073"/>
              <a:gd name="connsiteY478" fmla="*/ 833449 h 1013462"/>
              <a:gd name="connsiteX479" fmla="*/ 499546 w 994073"/>
              <a:gd name="connsiteY479" fmla="*/ 833809 h 1013462"/>
              <a:gd name="connsiteX480" fmla="*/ 500592 w 994073"/>
              <a:gd name="connsiteY480" fmla="*/ 834561 h 1013462"/>
              <a:gd name="connsiteX481" fmla="*/ 501721 w 994073"/>
              <a:gd name="connsiteY481" fmla="*/ 835314 h 1013462"/>
              <a:gd name="connsiteX482" fmla="*/ 502767 w 994073"/>
              <a:gd name="connsiteY482" fmla="*/ 836066 h 1013462"/>
              <a:gd name="connsiteX483" fmla="*/ 503748 w 994073"/>
              <a:gd name="connsiteY483" fmla="*/ 837030 h 1013462"/>
              <a:gd name="connsiteX484" fmla="*/ 504795 w 994073"/>
              <a:gd name="connsiteY484" fmla="*/ 837783 h 1013462"/>
              <a:gd name="connsiteX485" fmla="*/ 505530 w 994073"/>
              <a:gd name="connsiteY485" fmla="*/ 838829 h 1013462"/>
              <a:gd name="connsiteX486" fmla="*/ 506593 w 994073"/>
              <a:gd name="connsiteY486" fmla="*/ 839581 h 1013462"/>
              <a:gd name="connsiteX487" fmla="*/ 507705 w 994073"/>
              <a:gd name="connsiteY487" fmla="*/ 840333 h 1013462"/>
              <a:gd name="connsiteX488" fmla="*/ 508752 w 994073"/>
              <a:gd name="connsiteY488" fmla="*/ 839647 h 1013462"/>
              <a:gd name="connsiteX489" fmla="*/ 509880 w 994073"/>
              <a:gd name="connsiteY489" fmla="*/ 838764 h 1013462"/>
              <a:gd name="connsiteX490" fmla="*/ 510845 w 994073"/>
              <a:gd name="connsiteY490" fmla="*/ 837864 h 1013462"/>
              <a:gd name="connsiteX491" fmla="*/ 511384 w 994073"/>
              <a:gd name="connsiteY491" fmla="*/ 836589 h 1013462"/>
              <a:gd name="connsiteX492" fmla="*/ 512120 w 994073"/>
              <a:gd name="connsiteY492" fmla="*/ 835461 h 1013462"/>
              <a:gd name="connsiteX493" fmla="*/ 512872 w 994073"/>
              <a:gd name="connsiteY493" fmla="*/ 834414 h 1013462"/>
              <a:gd name="connsiteX494" fmla="*/ 513624 w 994073"/>
              <a:gd name="connsiteY494" fmla="*/ 833286 h 1013462"/>
              <a:gd name="connsiteX495" fmla="*/ 514376 w 994073"/>
              <a:gd name="connsiteY495" fmla="*/ 832239 h 1013462"/>
              <a:gd name="connsiteX496" fmla="*/ 514965 w 994073"/>
              <a:gd name="connsiteY496" fmla="*/ 830964 h 1013462"/>
              <a:gd name="connsiteX497" fmla="*/ 515488 w 994073"/>
              <a:gd name="connsiteY497" fmla="*/ 829705 h 1013462"/>
              <a:gd name="connsiteX498" fmla="*/ 515570 w 994073"/>
              <a:gd name="connsiteY498" fmla="*/ 827906 h 1013462"/>
              <a:gd name="connsiteX499" fmla="*/ 514965 w 994073"/>
              <a:gd name="connsiteY499" fmla="*/ 826631 h 1013462"/>
              <a:gd name="connsiteX500" fmla="*/ 514442 w 994073"/>
              <a:gd name="connsiteY500" fmla="*/ 825290 h 1013462"/>
              <a:gd name="connsiteX501" fmla="*/ 514507 w 994073"/>
              <a:gd name="connsiteY501" fmla="*/ 823655 h 1013462"/>
              <a:gd name="connsiteX502" fmla="*/ 514524 w 994073"/>
              <a:gd name="connsiteY502" fmla="*/ 823492 h 1013462"/>
              <a:gd name="connsiteX503" fmla="*/ 515047 w 994073"/>
              <a:gd name="connsiteY503" fmla="*/ 822216 h 1013462"/>
              <a:gd name="connsiteX504" fmla="*/ 516159 w 994073"/>
              <a:gd name="connsiteY504" fmla="*/ 821546 h 1013462"/>
              <a:gd name="connsiteX505" fmla="*/ 517287 w 994073"/>
              <a:gd name="connsiteY505" fmla="*/ 820794 h 1013462"/>
              <a:gd name="connsiteX506" fmla="*/ 518562 w 994073"/>
              <a:gd name="connsiteY506" fmla="*/ 820270 h 1013462"/>
              <a:gd name="connsiteX507" fmla="*/ 518873 w 994073"/>
              <a:gd name="connsiteY507" fmla="*/ 820058 h 1013462"/>
              <a:gd name="connsiteX508" fmla="*/ 519691 w 994073"/>
              <a:gd name="connsiteY508" fmla="*/ 819518 h 1013462"/>
              <a:gd name="connsiteX509" fmla="*/ 520950 w 994073"/>
              <a:gd name="connsiteY509" fmla="*/ 818995 h 1013462"/>
              <a:gd name="connsiteX510" fmla="*/ 522454 w 994073"/>
              <a:gd name="connsiteY510" fmla="*/ 818701 h 1013462"/>
              <a:gd name="connsiteX511" fmla="*/ 524105 w 994073"/>
              <a:gd name="connsiteY511" fmla="*/ 818553 h 1013462"/>
              <a:gd name="connsiteX512" fmla="*/ 525904 w 994073"/>
              <a:gd name="connsiteY512" fmla="*/ 818553 h 1013462"/>
              <a:gd name="connsiteX513" fmla="*/ 527163 w 994073"/>
              <a:gd name="connsiteY513" fmla="*/ 819142 h 1013462"/>
              <a:gd name="connsiteX514" fmla="*/ 528439 w 994073"/>
              <a:gd name="connsiteY514" fmla="*/ 819665 h 1013462"/>
              <a:gd name="connsiteX515" fmla="*/ 529485 w 994073"/>
              <a:gd name="connsiteY515" fmla="*/ 820417 h 1013462"/>
              <a:gd name="connsiteX516" fmla="*/ 530760 w 994073"/>
              <a:gd name="connsiteY516" fmla="*/ 821022 h 1013462"/>
              <a:gd name="connsiteX517" fmla="*/ 532036 w 994073"/>
              <a:gd name="connsiteY517" fmla="*/ 821170 h 1013462"/>
              <a:gd name="connsiteX518" fmla="*/ 533377 w 994073"/>
              <a:gd name="connsiteY518" fmla="*/ 820646 h 1013462"/>
              <a:gd name="connsiteX519" fmla="*/ 534276 w 994073"/>
              <a:gd name="connsiteY519" fmla="*/ 819747 h 1013462"/>
              <a:gd name="connsiteX520" fmla="*/ 535175 w 994073"/>
              <a:gd name="connsiteY520" fmla="*/ 818848 h 1013462"/>
              <a:gd name="connsiteX521" fmla="*/ 536303 w 994073"/>
              <a:gd name="connsiteY521" fmla="*/ 818177 h 1013462"/>
              <a:gd name="connsiteX522" fmla="*/ 537579 w 994073"/>
              <a:gd name="connsiteY522" fmla="*/ 817654 h 1013462"/>
              <a:gd name="connsiteX523" fmla="*/ 539067 w 994073"/>
              <a:gd name="connsiteY523" fmla="*/ 817654 h 1013462"/>
              <a:gd name="connsiteX524" fmla="*/ 540113 w 994073"/>
              <a:gd name="connsiteY524" fmla="*/ 818390 h 1013462"/>
              <a:gd name="connsiteX525" fmla="*/ 541242 w 994073"/>
              <a:gd name="connsiteY525" fmla="*/ 819142 h 1013462"/>
              <a:gd name="connsiteX526" fmla="*/ 542517 w 994073"/>
              <a:gd name="connsiteY526" fmla="*/ 819665 h 1013462"/>
              <a:gd name="connsiteX527" fmla="*/ 544168 w 994073"/>
              <a:gd name="connsiteY527" fmla="*/ 819371 h 1013462"/>
              <a:gd name="connsiteX528" fmla="*/ 545428 w 994073"/>
              <a:gd name="connsiteY528" fmla="*/ 818848 h 1013462"/>
              <a:gd name="connsiteX529" fmla="*/ 547079 w 994073"/>
              <a:gd name="connsiteY529" fmla="*/ 818701 h 1013462"/>
              <a:gd name="connsiteX530" fmla="*/ 548583 w 994073"/>
              <a:gd name="connsiteY530" fmla="*/ 819077 h 1013462"/>
              <a:gd name="connsiteX531" fmla="*/ 549630 w 994073"/>
              <a:gd name="connsiteY531" fmla="*/ 819812 h 1013462"/>
              <a:gd name="connsiteX532" fmla="*/ 550905 w 994073"/>
              <a:gd name="connsiteY532" fmla="*/ 820336 h 1013462"/>
              <a:gd name="connsiteX533" fmla="*/ 552540 w 994073"/>
              <a:gd name="connsiteY533" fmla="*/ 820565 h 1013462"/>
              <a:gd name="connsiteX534" fmla="*/ 554045 w 994073"/>
              <a:gd name="connsiteY534" fmla="*/ 820189 h 1013462"/>
              <a:gd name="connsiteX535" fmla="*/ 555320 w 994073"/>
              <a:gd name="connsiteY535" fmla="*/ 819665 h 1013462"/>
              <a:gd name="connsiteX536" fmla="*/ 556579 w 994073"/>
              <a:gd name="connsiteY536" fmla="*/ 819142 h 1013462"/>
              <a:gd name="connsiteX537" fmla="*/ 558231 w 994073"/>
              <a:gd name="connsiteY537" fmla="*/ 818995 h 1013462"/>
              <a:gd name="connsiteX538" fmla="*/ 559882 w 994073"/>
              <a:gd name="connsiteY538" fmla="*/ 818848 h 1013462"/>
              <a:gd name="connsiteX539" fmla="*/ 561533 w 994073"/>
              <a:gd name="connsiteY539" fmla="*/ 819077 h 1013462"/>
              <a:gd name="connsiteX540" fmla="*/ 562793 w 994073"/>
              <a:gd name="connsiteY540" fmla="*/ 819600 h 1013462"/>
              <a:gd name="connsiteX541" fmla="*/ 563855 w 994073"/>
              <a:gd name="connsiteY541" fmla="*/ 820336 h 1013462"/>
              <a:gd name="connsiteX542" fmla="*/ 565114 w 994073"/>
              <a:gd name="connsiteY542" fmla="*/ 821088 h 1013462"/>
              <a:gd name="connsiteX543" fmla="*/ 566243 w 994073"/>
              <a:gd name="connsiteY543" fmla="*/ 821840 h 1013462"/>
              <a:gd name="connsiteX544" fmla="*/ 567289 w 994073"/>
              <a:gd name="connsiteY544" fmla="*/ 822592 h 1013462"/>
              <a:gd name="connsiteX545" fmla="*/ 567894 w 994073"/>
              <a:gd name="connsiteY545" fmla="*/ 822870 h 1013462"/>
              <a:gd name="connsiteX546" fmla="*/ 568564 w 994073"/>
              <a:gd name="connsiteY546" fmla="*/ 823181 h 1013462"/>
              <a:gd name="connsiteX547" fmla="*/ 570069 w 994073"/>
              <a:gd name="connsiteY547" fmla="*/ 823557 h 1013462"/>
              <a:gd name="connsiteX548" fmla="*/ 571491 w 994073"/>
              <a:gd name="connsiteY548" fmla="*/ 823181 h 1013462"/>
              <a:gd name="connsiteX549" fmla="*/ 572603 w 994073"/>
              <a:gd name="connsiteY549" fmla="*/ 822510 h 1013462"/>
              <a:gd name="connsiteX550" fmla="*/ 573355 w 994073"/>
              <a:gd name="connsiteY550" fmla="*/ 821382 h 1013462"/>
              <a:gd name="connsiteX551" fmla="*/ 573764 w 994073"/>
              <a:gd name="connsiteY551" fmla="*/ 820532 h 1013462"/>
              <a:gd name="connsiteX552" fmla="*/ 573960 w 994073"/>
              <a:gd name="connsiteY552" fmla="*/ 820123 h 1013462"/>
              <a:gd name="connsiteX553" fmla="*/ 574696 w 994073"/>
              <a:gd name="connsiteY553" fmla="*/ 819077 h 1013462"/>
              <a:gd name="connsiteX554" fmla="*/ 575072 w 994073"/>
              <a:gd name="connsiteY554" fmla="*/ 817572 h 1013462"/>
              <a:gd name="connsiteX555" fmla="*/ 575596 w 994073"/>
              <a:gd name="connsiteY555" fmla="*/ 816297 h 1013462"/>
              <a:gd name="connsiteX556" fmla="*/ 576201 w 994073"/>
              <a:gd name="connsiteY556" fmla="*/ 815021 h 1013462"/>
              <a:gd name="connsiteX557" fmla="*/ 577100 w 994073"/>
              <a:gd name="connsiteY557" fmla="*/ 814122 h 1013462"/>
              <a:gd name="connsiteX558" fmla="*/ 578212 w 994073"/>
              <a:gd name="connsiteY558" fmla="*/ 813452 h 1013462"/>
              <a:gd name="connsiteX559" fmla="*/ 579716 w 994073"/>
              <a:gd name="connsiteY559" fmla="*/ 813076 h 1013462"/>
              <a:gd name="connsiteX560" fmla="*/ 581368 w 994073"/>
              <a:gd name="connsiteY560" fmla="*/ 812929 h 1013462"/>
              <a:gd name="connsiteX561" fmla="*/ 583003 w 994073"/>
              <a:gd name="connsiteY561" fmla="*/ 813157 h 1013462"/>
              <a:gd name="connsiteX562" fmla="*/ 584801 w 994073"/>
              <a:gd name="connsiteY562" fmla="*/ 813157 h 1013462"/>
              <a:gd name="connsiteX563" fmla="*/ 586306 w 994073"/>
              <a:gd name="connsiteY563" fmla="*/ 812863 h 1013462"/>
              <a:gd name="connsiteX564" fmla="*/ 587205 w 994073"/>
              <a:gd name="connsiteY564" fmla="*/ 811964 h 1013462"/>
              <a:gd name="connsiteX565" fmla="*/ 587319 w 994073"/>
              <a:gd name="connsiteY565" fmla="*/ 811457 h 1013462"/>
              <a:gd name="connsiteX566" fmla="*/ 587581 w 994073"/>
              <a:gd name="connsiteY566" fmla="*/ 810460 h 1013462"/>
              <a:gd name="connsiteX567" fmla="*/ 586158 w 994073"/>
              <a:gd name="connsiteY567" fmla="*/ 808285 h 1013462"/>
              <a:gd name="connsiteX568" fmla="*/ 586224 w 994073"/>
              <a:gd name="connsiteY568" fmla="*/ 806797 h 1013462"/>
              <a:gd name="connsiteX569" fmla="*/ 586911 w 994073"/>
              <a:gd name="connsiteY569" fmla="*/ 805750 h 1013462"/>
              <a:gd name="connsiteX570" fmla="*/ 588775 w 994073"/>
              <a:gd name="connsiteY570" fmla="*/ 805750 h 1013462"/>
              <a:gd name="connsiteX571" fmla="*/ 592846 w 994073"/>
              <a:gd name="connsiteY571" fmla="*/ 806879 h 1013462"/>
              <a:gd name="connsiteX572" fmla="*/ 593108 w 994073"/>
              <a:gd name="connsiteY572" fmla="*/ 806944 h 1013462"/>
              <a:gd name="connsiteX573" fmla="*/ 594759 w 994073"/>
              <a:gd name="connsiteY573" fmla="*/ 807091 h 1013462"/>
              <a:gd name="connsiteX574" fmla="*/ 596264 w 994073"/>
              <a:gd name="connsiteY574" fmla="*/ 807173 h 1013462"/>
              <a:gd name="connsiteX575" fmla="*/ 597539 w 994073"/>
              <a:gd name="connsiteY575" fmla="*/ 806650 h 1013462"/>
              <a:gd name="connsiteX576" fmla="*/ 598798 w 994073"/>
              <a:gd name="connsiteY576" fmla="*/ 806127 h 1013462"/>
              <a:gd name="connsiteX577" fmla="*/ 599926 w 994073"/>
              <a:gd name="connsiteY577" fmla="*/ 805374 h 1013462"/>
              <a:gd name="connsiteX578" fmla="*/ 600678 w 994073"/>
              <a:gd name="connsiteY578" fmla="*/ 804328 h 1013462"/>
              <a:gd name="connsiteX579" fmla="*/ 601202 w 994073"/>
              <a:gd name="connsiteY579" fmla="*/ 803052 h 1013462"/>
              <a:gd name="connsiteX580" fmla="*/ 601954 w 994073"/>
              <a:gd name="connsiteY580" fmla="*/ 801924 h 1013462"/>
              <a:gd name="connsiteX581" fmla="*/ 602690 w 994073"/>
              <a:gd name="connsiteY581" fmla="*/ 800878 h 1013462"/>
              <a:gd name="connsiteX582" fmla="*/ 603295 w 994073"/>
              <a:gd name="connsiteY582" fmla="*/ 799978 h 1013462"/>
              <a:gd name="connsiteX583" fmla="*/ 604194 w 994073"/>
              <a:gd name="connsiteY583" fmla="*/ 799079 h 1013462"/>
              <a:gd name="connsiteX584" fmla="*/ 605159 w 994073"/>
              <a:gd name="connsiteY584" fmla="*/ 798180 h 1013462"/>
              <a:gd name="connsiteX585" fmla="*/ 606287 w 994073"/>
              <a:gd name="connsiteY585" fmla="*/ 797444 h 1013462"/>
              <a:gd name="connsiteX586" fmla="*/ 607186 w 994073"/>
              <a:gd name="connsiteY586" fmla="*/ 796545 h 1013462"/>
              <a:gd name="connsiteX587" fmla="*/ 608085 w 994073"/>
              <a:gd name="connsiteY587" fmla="*/ 795645 h 1013462"/>
              <a:gd name="connsiteX588" fmla="*/ 609067 w 994073"/>
              <a:gd name="connsiteY588" fmla="*/ 794746 h 1013462"/>
              <a:gd name="connsiteX589" fmla="*/ 609950 w 994073"/>
              <a:gd name="connsiteY589" fmla="*/ 793847 h 1013462"/>
              <a:gd name="connsiteX590" fmla="*/ 610849 w 994073"/>
              <a:gd name="connsiteY590" fmla="*/ 792947 h 1013462"/>
              <a:gd name="connsiteX591" fmla="*/ 611977 w 994073"/>
              <a:gd name="connsiteY591" fmla="*/ 792277 h 1013462"/>
              <a:gd name="connsiteX592" fmla="*/ 614005 w 994073"/>
              <a:gd name="connsiteY592" fmla="*/ 790626 h 1013462"/>
              <a:gd name="connsiteX593" fmla="*/ 614741 w 994073"/>
              <a:gd name="connsiteY593" fmla="*/ 789579 h 1013462"/>
              <a:gd name="connsiteX594" fmla="*/ 615722 w 994073"/>
              <a:gd name="connsiteY594" fmla="*/ 788680 h 1013462"/>
              <a:gd name="connsiteX595" fmla="*/ 616621 w 994073"/>
              <a:gd name="connsiteY595" fmla="*/ 787780 h 1013462"/>
              <a:gd name="connsiteX596" fmla="*/ 617373 w 994073"/>
              <a:gd name="connsiteY596" fmla="*/ 786652 h 1013462"/>
              <a:gd name="connsiteX597" fmla="*/ 618485 w 994073"/>
              <a:gd name="connsiteY597" fmla="*/ 785982 h 1013462"/>
              <a:gd name="connsiteX598" fmla="*/ 619237 w 994073"/>
              <a:gd name="connsiteY598" fmla="*/ 784870 h 1013462"/>
              <a:gd name="connsiteX599" fmla="*/ 620365 w 994073"/>
              <a:gd name="connsiteY599" fmla="*/ 784183 h 1013462"/>
              <a:gd name="connsiteX600" fmla="*/ 621117 w 994073"/>
              <a:gd name="connsiteY600" fmla="*/ 783071 h 1013462"/>
              <a:gd name="connsiteX601" fmla="*/ 622017 w 994073"/>
              <a:gd name="connsiteY601" fmla="*/ 782172 h 1013462"/>
              <a:gd name="connsiteX602" fmla="*/ 623129 w 994073"/>
              <a:gd name="connsiteY602" fmla="*/ 781502 h 1013462"/>
              <a:gd name="connsiteX603" fmla="*/ 624404 w 994073"/>
              <a:gd name="connsiteY603" fmla="*/ 780962 h 1013462"/>
              <a:gd name="connsiteX604" fmla="*/ 625908 w 994073"/>
              <a:gd name="connsiteY604" fmla="*/ 780602 h 1013462"/>
              <a:gd name="connsiteX605" fmla="*/ 627544 w 994073"/>
              <a:gd name="connsiteY605" fmla="*/ 780815 h 1013462"/>
              <a:gd name="connsiteX606" fmla="*/ 628966 w 994073"/>
              <a:gd name="connsiteY606" fmla="*/ 781191 h 1013462"/>
              <a:gd name="connsiteX607" fmla="*/ 630470 w 994073"/>
              <a:gd name="connsiteY607" fmla="*/ 781567 h 1013462"/>
              <a:gd name="connsiteX608" fmla="*/ 632040 w 994073"/>
              <a:gd name="connsiteY608" fmla="*/ 781796 h 1013462"/>
              <a:gd name="connsiteX609" fmla="*/ 633528 w 994073"/>
              <a:gd name="connsiteY609" fmla="*/ 782172 h 1013462"/>
              <a:gd name="connsiteX610" fmla="*/ 634803 w 994073"/>
              <a:gd name="connsiteY610" fmla="*/ 782761 h 1013462"/>
              <a:gd name="connsiteX611" fmla="*/ 635850 w 994073"/>
              <a:gd name="connsiteY611" fmla="*/ 783513 h 1013462"/>
              <a:gd name="connsiteX612" fmla="*/ 636602 w 994073"/>
              <a:gd name="connsiteY612" fmla="*/ 784559 h 1013462"/>
              <a:gd name="connsiteX613" fmla="*/ 636373 w 994073"/>
              <a:gd name="connsiteY613" fmla="*/ 786211 h 1013462"/>
              <a:gd name="connsiteX614" fmla="*/ 636013 w 994073"/>
              <a:gd name="connsiteY614" fmla="*/ 787110 h 1013462"/>
              <a:gd name="connsiteX615" fmla="*/ 635850 w 994073"/>
              <a:gd name="connsiteY615" fmla="*/ 787486 h 1013462"/>
              <a:gd name="connsiteX616" fmla="*/ 635114 w 994073"/>
              <a:gd name="connsiteY616" fmla="*/ 788598 h 1013462"/>
              <a:gd name="connsiteX617" fmla="*/ 634509 w 994073"/>
              <a:gd name="connsiteY617" fmla="*/ 789873 h 1013462"/>
              <a:gd name="connsiteX618" fmla="*/ 634656 w 994073"/>
              <a:gd name="connsiteY618" fmla="*/ 791443 h 1013462"/>
              <a:gd name="connsiteX619" fmla="*/ 635556 w 994073"/>
              <a:gd name="connsiteY619" fmla="*/ 792424 h 1013462"/>
              <a:gd name="connsiteX620" fmla="*/ 636455 w 994073"/>
              <a:gd name="connsiteY620" fmla="*/ 793323 h 1013462"/>
              <a:gd name="connsiteX621" fmla="*/ 637730 w 994073"/>
              <a:gd name="connsiteY621" fmla="*/ 793912 h 1013462"/>
              <a:gd name="connsiteX622" fmla="*/ 639218 w 994073"/>
              <a:gd name="connsiteY622" fmla="*/ 794288 h 1013462"/>
              <a:gd name="connsiteX623" fmla="*/ 640870 w 994073"/>
              <a:gd name="connsiteY623" fmla="*/ 794517 h 1013462"/>
              <a:gd name="connsiteX624" fmla="*/ 642668 w 994073"/>
              <a:gd name="connsiteY624" fmla="*/ 794517 h 1013462"/>
              <a:gd name="connsiteX625" fmla="*/ 644320 w 994073"/>
              <a:gd name="connsiteY625" fmla="*/ 794370 h 1013462"/>
              <a:gd name="connsiteX626" fmla="*/ 645808 w 994073"/>
              <a:gd name="connsiteY626" fmla="*/ 793994 h 1013462"/>
              <a:gd name="connsiteX627" fmla="*/ 647083 w 994073"/>
              <a:gd name="connsiteY627" fmla="*/ 793471 h 1013462"/>
              <a:gd name="connsiteX628" fmla="*/ 648211 w 994073"/>
              <a:gd name="connsiteY628" fmla="*/ 792800 h 1013462"/>
              <a:gd name="connsiteX629" fmla="*/ 649258 w 994073"/>
              <a:gd name="connsiteY629" fmla="*/ 792048 h 1013462"/>
              <a:gd name="connsiteX630" fmla="*/ 650746 w 994073"/>
              <a:gd name="connsiteY630" fmla="*/ 791754 h 1013462"/>
              <a:gd name="connsiteX631" fmla="*/ 652021 w 994073"/>
              <a:gd name="connsiteY631" fmla="*/ 791901 h 1013462"/>
              <a:gd name="connsiteX632" fmla="*/ 653297 w 994073"/>
              <a:gd name="connsiteY632" fmla="*/ 792490 h 1013462"/>
              <a:gd name="connsiteX633" fmla="*/ 654572 w 994073"/>
              <a:gd name="connsiteY633" fmla="*/ 793095 h 1013462"/>
              <a:gd name="connsiteX634" fmla="*/ 655471 w 994073"/>
              <a:gd name="connsiteY634" fmla="*/ 793994 h 1013462"/>
              <a:gd name="connsiteX635" fmla="*/ 656371 w 994073"/>
              <a:gd name="connsiteY635" fmla="*/ 794893 h 1013462"/>
              <a:gd name="connsiteX636" fmla="*/ 656894 w 994073"/>
              <a:gd name="connsiteY636" fmla="*/ 796168 h 1013462"/>
              <a:gd name="connsiteX637" fmla="*/ 657646 w 994073"/>
              <a:gd name="connsiteY637" fmla="*/ 797280 h 1013462"/>
              <a:gd name="connsiteX638" fmla="*/ 658169 w 994073"/>
              <a:gd name="connsiteY638" fmla="*/ 798556 h 1013462"/>
              <a:gd name="connsiteX639" fmla="*/ 658693 w 994073"/>
              <a:gd name="connsiteY639" fmla="*/ 799831 h 1013462"/>
              <a:gd name="connsiteX640" fmla="*/ 659216 w 994073"/>
              <a:gd name="connsiteY640" fmla="*/ 801172 h 1013462"/>
              <a:gd name="connsiteX641" fmla="*/ 659739 w 994073"/>
              <a:gd name="connsiteY641" fmla="*/ 802447 h 1013462"/>
              <a:gd name="connsiteX642" fmla="*/ 660475 w 994073"/>
              <a:gd name="connsiteY642" fmla="*/ 803494 h 1013462"/>
              <a:gd name="connsiteX643" fmla="*/ 660786 w 994073"/>
              <a:gd name="connsiteY643" fmla="*/ 804998 h 1013462"/>
              <a:gd name="connsiteX644" fmla="*/ 661309 w 994073"/>
              <a:gd name="connsiteY644" fmla="*/ 806274 h 1013462"/>
              <a:gd name="connsiteX645" fmla="*/ 661685 w 994073"/>
              <a:gd name="connsiteY645" fmla="*/ 807762 h 1013462"/>
              <a:gd name="connsiteX646" fmla="*/ 661979 w 994073"/>
              <a:gd name="connsiteY646" fmla="*/ 809184 h 1013462"/>
              <a:gd name="connsiteX647" fmla="*/ 662355 w 994073"/>
              <a:gd name="connsiteY647" fmla="*/ 810688 h 1013462"/>
              <a:gd name="connsiteX648" fmla="*/ 662731 w 994073"/>
              <a:gd name="connsiteY648" fmla="*/ 812111 h 1013462"/>
              <a:gd name="connsiteX649" fmla="*/ 663402 w 994073"/>
              <a:gd name="connsiteY649" fmla="*/ 813239 h 1013462"/>
              <a:gd name="connsiteX650" fmla="*/ 664301 w 994073"/>
              <a:gd name="connsiteY650" fmla="*/ 814122 h 1013462"/>
              <a:gd name="connsiteX651" fmla="*/ 665429 w 994073"/>
              <a:gd name="connsiteY651" fmla="*/ 814875 h 1013462"/>
              <a:gd name="connsiteX652" fmla="*/ 666852 w 994073"/>
              <a:gd name="connsiteY652" fmla="*/ 815332 h 1013462"/>
              <a:gd name="connsiteX653" fmla="*/ 668340 w 994073"/>
              <a:gd name="connsiteY653" fmla="*/ 815708 h 1013462"/>
              <a:gd name="connsiteX654" fmla="*/ 669615 w 994073"/>
              <a:gd name="connsiteY654" fmla="*/ 816232 h 1013462"/>
              <a:gd name="connsiteX655" fmla="*/ 670891 w 994073"/>
              <a:gd name="connsiteY655" fmla="*/ 816820 h 1013462"/>
              <a:gd name="connsiteX656" fmla="*/ 672166 w 994073"/>
              <a:gd name="connsiteY656" fmla="*/ 817344 h 1013462"/>
              <a:gd name="connsiteX657" fmla="*/ 673213 w 994073"/>
              <a:gd name="connsiteY657" fmla="*/ 818096 h 1013462"/>
              <a:gd name="connsiteX658" fmla="*/ 674324 w 994073"/>
              <a:gd name="connsiteY658" fmla="*/ 818848 h 1013462"/>
              <a:gd name="connsiteX659" fmla="*/ 675371 w 994073"/>
              <a:gd name="connsiteY659" fmla="*/ 819600 h 1013462"/>
              <a:gd name="connsiteX660" fmla="*/ 676270 w 994073"/>
              <a:gd name="connsiteY660" fmla="*/ 820565 h 1013462"/>
              <a:gd name="connsiteX661" fmla="*/ 677170 w 994073"/>
              <a:gd name="connsiteY661" fmla="*/ 821464 h 1013462"/>
              <a:gd name="connsiteX662" fmla="*/ 677922 w 994073"/>
              <a:gd name="connsiteY662" fmla="*/ 822592 h 1013462"/>
              <a:gd name="connsiteX663" fmla="*/ 678821 w 994073"/>
              <a:gd name="connsiteY663" fmla="*/ 823492 h 1013462"/>
              <a:gd name="connsiteX664" fmla="*/ 678919 w 994073"/>
              <a:gd name="connsiteY664" fmla="*/ 823655 h 1013462"/>
              <a:gd name="connsiteX665" fmla="*/ 679491 w 994073"/>
              <a:gd name="connsiteY665" fmla="*/ 824603 h 1013462"/>
              <a:gd name="connsiteX666" fmla="*/ 680015 w 994073"/>
              <a:gd name="connsiteY666" fmla="*/ 825879 h 1013462"/>
              <a:gd name="connsiteX667" fmla="*/ 680914 w 994073"/>
              <a:gd name="connsiteY667" fmla="*/ 826778 h 1013462"/>
              <a:gd name="connsiteX668" fmla="*/ 681666 w 994073"/>
              <a:gd name="connsiteY668" fmla="*/ 827906 h 1013462"/>
              <a:gd name="connsiteX669" fmla="*/ 682713 w 994073"/>
              <a:gd name="connsiteY669" fmla="*/ 828658 h 1013462"/>
              <a:gd name="connsiteX670" fmla="*/ 683612 w 994073"/>
              <a:gd name="connsiteY670" fmla="*/ 829541 h 1013462"/>
              <a:gd name="connsiteX671" fmla="*/ 684511 w 994073"/>
              <a:gd name="connsiteY671" fmla="*/ 830523 h 1013462"/>
              <a:gd name="connsiteX672" fmla="*/ 685035 w 994073"/>
              <a:gd name="connsiteY672" fmla="*/ 831798 h 1013462"/>
              <a:gd name="connsiteX673" fmla="*/ 685035 w 994073"/>
              <a:gd name="connsiteY673" fmla="*/ 833597 h 1013462"/>
              <a:gd name="connsiteX674" fmla="*/ 685035 w 994073"/>
              <a:gd name="connsiteY674" fmla="*/ 835395 h 1013462"/>
              <a:gd name="connsiteX675" fmla="*/ 684953 w 994073"/>
              <a:gd name="connsiteY675" fmla="*/ 837259 h 1013462"/>
              <a:gd name="connsiteX676" fmla="*/ 685329 w 994073"/>
              <a:gd name="connsiteY676" fmla="*/ 838682 h 1013462"/>
              <a:gd name="connsiteX677" fmla="*/ 685705 w 994073"/>
              <a:gd name="connsiteY677" fmla="*/ 840186 h 1013462"/>
              <a:gd name="connsiteX678" fmla="*/ 686228 w 994073"/>
              <a:gd name="connsiteY678" fmla="*/ 841445 h 1013462"/>
              <a:gd name="connsiteX679" fmla="*/ 686899 w 994073"/>
              <a:gd name="connsiteY679" fmla="*/ 842574 h 1013462"/>
              <a:gd name="connsiteX680" fmla="*/ 687798 w 994073"/>
              <a:gd name="connsiteY680" fmla="*/ 843473 h 1013462"/>
              <a:gd name="connsiteX681" fmla="*/ 688926 w 994073"/>
              <a:gd name="connsiteY681" fmla="*/ 844225 h 1013462"/>
              <a:gd name="connsiteX682" fmla="*/ 690202 w 994073"/>
              <a:gd name="connsiteY682" fmla="*/ 844814 h 1013462"/>
              <a:gd name="connsiteX683" fmla="*/ 691101 w 994073"/>
              <a:gd name="connsiteY683" fmla="*/ 845713 h 1013462"/>
              <a:gd name="connsiteX684" fmla="*/ 692000 w 994073"/>
              <a:gd name="connsiteY684" fmla="*/ 846612 h 1013462"/>
              <a:gd name="connsiteX685" fmla="*/ 692900 w 994073"/>
              <a:gd name="connsiteY685" fmla="*/ 847593 h 1013462"/>
              <a:gd name="connsiteX686" fmla="*/ 693047 w 994073"/>
              <a:gd name="connsiteY686" fmla="*/ 849228 h 1013462"/>
              <a:gd name="connsiteX687" fmla="*/ 692671 w 994073"/>
              <a:gd name="connsiteY687" fmla="*/ 850651 h 1013462"/>
              <a:gd name="connsiteX688" fmla="*/ 692213 w 994073"/>
              <a:gd name="connsiteY688" fmla="*/ 852074 h 1013462"/>
              <a:gd name="connsiteX689" fmla="*/ 691853 w 994073"/>
              <a:gd name="connsiteY689" fmla="*/ 853578 h 1013462"/>
              <a:gd name="connsiteX690" fmla="*/ 692213 w 994073"/>
              <a:gd name="connsiteY690" fmla="*/ 855000 h 1013462"/>
              <a:gd name="connsiteX691" fmla="*/ 692752 w 994073"/>
              <a:gd name="connsiteY691" fmla="*/ 856276 h 1013462"/>
              <a:gd name="connsiteX692" fmla="*/ 693047 w 994073"/>
              <a:gd name="connsiteY692" fmla="*/ 857764 h 1013462"/>
              <a:gd name="connsiteX693" fmla="*/ 693635 w 994073"/>
              <a:gd name="connsiteY693" fmla="*/ 859039 h 1013462"/>
              <a:gd name="connsiteX694" fmla="*/ 693570 w 994073"/>
              <a:gd name="connsiteY694" fmla="*/ 860838 h 1013462"/>
              <a:gd name="connsiteX695" fmla="*/ 693194 w 994073"/>
              <a:gd name="connsiteY695" fmla="*/ 862342 h 1013462"/>
              <a:gd name="connsiteX696" fmla="*/ 692818 w 994073"/>
              <a:gd name="connsiteY696" fmla="*/ 863765 h 1013462"/>
              <a:gd name="connsiteX697" fmla="*/ 692442 w 994073"/>
              <a:gd name="connsiteY697" fmla="*/ 865253 h 1013462"/>
              <a:gd name="connsiteX698" fmla="*/ 692589 w 994073"/>
              <a:gd name="connsiteY698" fmla="*/ 866822 h 1013462"/>
              <a:gd name="connsiteX699" fmla="*/ 693488 w 994073"/>
              <a:gd name="connsiteY699" fmla="*/ 867804 h 1013462"/>
              <a:gd name="connsiteX700" fmla="*/ 694535 w 994073"/>
              <a:gd name="connsiteY700" fmla="*/ 868539 h 1013462"/>
              <a:gd name="connsiteX701" fmla="*/ 695663 w 994073"/>
              <a:gd name="connsiteY701" fmla="*/ 869291 h 1013462"/>
              <a:gd name="connsiteX702" fmla="*/ 696562 w 994073"/>
              <a:gd name="connsiteY702" fmla="*/ 870191 h 1013462"/>
              <a:gd name="connsiteX703" fmla="*/ 697233 w 994073"/>
              <a:gd name="connsiteY703" fmla="*/ 871319 h 1013462"/>
              <a:gd name="connsiteX704" fmla="*/ 698132 w 994073"/>
              <a:gd name="connsiteY704" fmla="*/ 872218 h 1013462"/>
              <a:gd name="connsiteX705" fmla="*/ 699260 w 994073"/>
              <a:gd name="connsiteY705" fmla="*/ 872970 h 1013462"/>
              <a:gd name="connsiteX706" fmla="*/ 700683 w 994073"/>
              <a:gd name="connsiteY706" fmla="*/ 873330 h 1013462"/>
              <a:gd name="connsiteX707" fmla="*/ 702171 w 994073"/>
              <a:gd name="connsiteY707" fmla="*/ 873036 h 1013462"/>
              <a:gd name="connsiteX708" fmla="*/ 702629 w 994073"/>
              <a:gd name="connsiteY708" fmla="*/ 872856 h 1013462"/>
              <a:gd name="connsiteX709" fmla="*/ 703446 w 994073"/>
              <a:gd name="connsiteY709" fmla="*/ 872513 h 1013462"/>
              <a:gd name="connsiteX710" fmla="*/ 704574 w 994073"/>
              <a:gd name="connsiteY710" fmla="*/ 871760 h 1013462"/>
              <a:gd name="connsiteX711" fmla="*/ 705474 w 994073"/>
              <a:gd name="connsiteY711" fmla="*/ 870861 h 1013462"/>
              <a:gd name="connsiteX712" fmla="*/ 706226 w 994073"/>
              <a:gd name="connsiteY712" fmla="*/ 869815 h 1013462"/>
              <a:gd name="connsiteX713" fmla="*/ 706962 w 994073"/>
              <a:gd name="connsiteY713" fmla="*/ 868703 h 1013462"/>
              <a:gd name="connsiteX714" fmla="*/ 707567 w 994073"/>
              <a:gd name="connsiteY714" fmla="*/ 867427 h 1013462"/>
              <a:gd name="connsiteX715" fmla="*/ 708090 w 994073"/>
              <a:gd name="connsiteY715" fmla="*/ 866152 h 1013462"/>
              <a:gd name="connsiteX716" fmla="*/ 709055 w 994073"/>
              <a:gd name="connsiteY716" fmla="*/ 865334 h 1013462"/>
              <a:gd name="connsiteX717" fmla="*/ 710330 w 994073"/>
              <a:gd name="connsiteY717" fmla="*/ 864811 h 1013462"/>
              <a:gd name="connsiteX718" fmla="*/ 711376 w 994073"/>
              <a:gd name="connsiteY718" fmla="*/ 865481 h 1013462"/>
              <a:gd name="connsiteX719" fmla="*/ 712276 w 994073"/>
              <a:gd name="connsiteY719" fmla="*/ 866446 h 1013462"/>
              <a:gd name="connsiteX720" fmla="*/ 713175 w 994073"/>
              <a:gd name="connsiteY720" fmla="*/ 867346 h 1013462"/>
              <a:gd name="connsiteX721" fmla="*/ 714450 w 994073"/>
              <a:gd name="connsiteY721" fmla="*/ 867950 h 1013462"/>
              <a:gd name="connsiteX722" fmla="*/ 715955 w 994073"/>
              <a:gd name="connsiteY722" fmla="*/ 868327 h 1013462"/>
              <a:gd name="connsiteX723" fmla="*/ 717214 w 994073"/>
              <a:gd name="connsiteY723" fmla="*/ 867804 h 1013462"/>
              <a:gd name="connsiteX724" fmla="*/ 718865 w 994073"/>
              <a:gd name="connsiteY724" fmla="*/ 867656 h 1013462"/>
              <a:gd name="connsiteX725" fmla="*/ 720517 w 994073"/>
              <a:gd name="connsiteY725" fmla="*/ 867804 h 1013462"/>
              <a:gd name="connsiteX726" fmla="*/ 721416 w 994073"/>
              <a:gd name="connsiteY726" fmla="*/ 866904 h 1013462"/>
              <a:gd name="connsiteX727" fmla="*/ 722168 w 994073"/>
              <a:gd name="connsiteY727" fmla="*/ 865858 h 1013462"/>
              <a:gd name="connsiteX728" fmla="*/ 722904 w 994073"/>
              <a:gd name="connsiteY728" fmla="*/ 864811 h 1013462"/>
              <a:gd name="connsiteX729" fmla="*/ 723885 w 994073"/>
              <a:gd name="connsiteY729" fmla="*/ 863912 h 1013462"/>
              <a:gd name="connsiteX730" fmla="*/ 724784 w 994073"/>
              <a:gd name="connsiteY730" fmla="*/ 863013 h 1013462"/>
              <a:gd name="connsiteX731" fmla="*/ 726060 w 994073"/>
              <a:gd name="connsiteY731" fmla="*/ 862489 h 1013462"/>
              <a:gd name="connsiteX732" fmla="*/ 727548 w 994073"/>
              <a:gd name="connsiteY732" fmla="*/ 862489 h 1013462"/>
              <a:gd name="connsiteX733" fmla="*/ 728447 w 994073"/>
              <a:gd name="connsiteY733" fmla="*/ 863389 h 1013462"/>
              <a:gd name="connsiteX734" fmla="*/ 729346 w 994073"/>
              <a:gd name="connsiteY734" fmla="*/ 864353 h 1013462"/>
              <a:gd name="connsiteX735" fmla="*/ 730393 w 994073"/>
              <a:gd name="connsiteY735" fmla="*/ 865105 h 1013462"/>
              <a:gd name="connsiteX736" fmla="*/ 731668 w 994073"/>
              <a:gd name="connsiteY736" fmla="*/ 865629 h 1013462"/>
              <a:gd name="connsiteX737" fmla="*/ 733532 w 994073"/>
              <a:gd name="connsiteY737" fmla="*/ 865710 h 1013462"/>
              <a:gd name="connsiteX738" fmla="*/ 734808 w 994073"/>
              <a:gd name="connsiteY738" fmla="*/ 865105 h 1013462"/>
              <a:gd name="connsiteX739" fmla="*/ 736083 w 994073"/>
              <a:gd name="connsiteY739" fmla="*/ 864435 h 1013462"/>
              <a:gd name="connsiteX740" fmla="*/ 737211 w 994073"/>
              <a:gd name="connsiteY740" fmla="*/ 863765 h 1013462"/>
              <a:gd name="connsiteX741" fmla="*/ 738323 w 994073"/>
              <a:gd name="connsiteY741" fmla="*/ 863013 h 1013462"/>
              <a:gd name="connsiteX742" fmla="*/ 739746 w 994073"/>
              <a:gd name="connsiteY742" fmla="*/ 862636 h 1013462"/>
              <a:gd name="connsiteX743" fmla="*/ 741250 w 994073"/>
              <a:gd name="connsiteY743" fmla="*/ 862342 h 1013462"/>
              <a:gd name="connsiteX744" fmla="*/ 742526 w 994073"/>
              <a:gd name="connsiteY744" fmla="*/ 861590 h 1013462"/>
              <a:gd name="connsiteX745" fmla="*/ 743637 w 994073"/>
              <a:gd name="connsiteY745" fmla="*/ 860920 h 1013462"/>
              <a:gd name="connsiteX746" fmla="*/ 744537 w 994073"/>
              <a:gd name="connsiteY746" fmla="*/ 860020 h 1013462"/>
              <a:gd name="connsiteX747" fmla="*/ 745665 w 994073"/>
              <a:gd name="connsiteY747" fmla="*/ 859333 h 1013462"/>
              <a:gd name="connsiteX748" fmla="*/ 746940 w 994073"/>
              <a:gd name="connsiteY748" fmla="*/ 858745 h 1013462"/>
              <a:gd name="connsiteX749" fmla="*/ 748281 w 994073"/>
              <a:gd name="connsiteY749" fmla="*/ 858222 h 1013462"/>
              <a:gd name="connsiteX750" fmla="*/ 749704 w 994073"/>
              <a:gd name="connsiteY750" fmla="*/ 857911 h 1013462"/>
              <a:gd name="connsiteX751" fmla="*/ 750979 w 994073"/>
              <a:gd name="connsiteY751" fmla="*/ 857388 h 1013462"/>
              <a:gd name="connsiteX752" fmla="*/ 752320 w 994073"/>
              <a:gd name="connsiteY752" fmla="*/ 856864 h 1013462"/>
              <a:gd name="connsiteX753" fmla="*/ 753595 w 994073"/>
              <a:gd name="connsiteY753" fmla="*/ 856341 h 1013462"/>
              <a:gd name="connsiteX754" fmla="*/ 754871 w 994073"/>
              <a:gd name="connsiteY754" fmla="*/ 855818 h 1013462"/>
              <a:gd name="connsiteX755" fmla="*/ 756146 w 994073"/>
              <a:gd name="connsiteY755" fmla="*/ 855295 h 1013462"/>
              <a:gd name="connsiteX756" fmla="*/ 757274 w 994073"/>
              <a:gd name="connsiteY756" fmla="*/ 854543 h 1013462"/>
              <a:gd name="connsiteX757" fmla="*/ 758386 w 994073"/>
              <a:gd name="connsiteY757" fmla="*/ 853872 h 1013462"/>
              <a:gd name="connsiteX758" fmla="*/ 759139 w 994073"/>
              <a:gd name="connsiteY758" fmla="*/ 852760 h 1013462"/>
              <a:gd name="connsiteX759" fmla="*/ 759891 w 994073"/>
              <a:gd name="connsiteY759" fmla="*/ 851698 h 1013462"/>
              <a:gd name="connsiteX760" fmla="*/ 760414 w 994073"/>
              <a:gd name="connsiteY760" fmla="*/ 850438 h 1013462"/>
              <a:gd name="connsiteX761" fmla="*/ 761166 w 994073"/>
              <a:gd name="connsiteY761" fmla="*/ 849310 h 1013462"/>
              <a:gd name="connsiteX762" fmla="*/ 761902 w 994073"/>
              <a:gd name="connsiteY762" fmla="*/ 848264 h 1013462"/>
              <a:gd name="connsiteX763" fmla="*/ 762883 w 994073"/>
              <a:gd name="connsiteY763" fmla="*/ 847364 h 1013462"/>
              <a:gd name="connsiteX764" fmla="*/ 763782 w 994073"/>
              <a:gd name="connsiteY764" fmla="*/ 846465 h 1013462"/>
              <a:gd name="connsiteX765" fmla="*/ 764682 w 994073"/>
              <a:gd name="connsiteY765" fmla="*/ 845566 h 1013462"/>
              <a:gd name="connsiteX766" fmla="*/ 765793 w 994073"/>
              <a:gd name="connsiteY766" fmla="*/ 844895 h 1013462"/>
              <a:gd name="connsiteX767" fmla="*/ 767298 w 994073"/>
              <a:gd name="connsiteY767" fmla="*/ 844519 h 1013462"/>
              <a:gd name="connsiteX768" fmla="*/ 768573 w 994073"/>
              <a:gd name="connsiteY768" fmla="*/ 843996 h 1013462"/>
              <a:gd name="connsiteX769" fmla="*/ 769996 w 994073"/>
              <a:gd name="connsiteY769" fmla="*/ 844601 h 1013462"/>
              <a:gd name="connsiteX770" fmla="*/ 770895 w 994073"/>
              <a:gd name="connsiteY770" fmla="*/ 845500 h 1013462"/>
              <a:gd name="connsiteX771" fmla="*/ 772007 w 994073"/>
              <a:gd name="connsiteY771" fmla="*/ 846236 h 1013462"/>
              <a:gd name="connsiteX772" fmla="*/ 773053 w 994073"/>
              <a:gd name="connsiteY772" fmla="*/ 846988 h 1013462"/>
              <a:gd name="connsiteX773" fmla="*/ 774705 w 994073"/>
              <a:gd name="connsiteY773" fmla="*/ 847217 h 1013462"/>
              <a:gd name="connsiteX774" fmla="*/ 775686 w 994073"/>
              <a:gd name="connsiteY774" fmla="*/ 846318 h 1013462"/>
              <a:gd name="connsiteX775" fmla="*/ 776438 w 994073"/>
              <a:gd name="connsiteY775" fmla="*/ 845190 h 1013462"/>
              <a:gd name="connsiteX776" fmla="*/ 777174 w 994073"/>
              <a:gd name="connsiteY776" fmla="*/ 844143 h 1013462"/>
              <a:gd name="connsiteX777" fmla="*/ 778073 w 994073"/>
              <a:gd name="connsiteY777" fmla="*/ 843244 h 1013462"/>
              <a:gd name="connsiteX778" fmla="*/ 779201 w 994073"/>
              <a:gd name="connsiteY778" fmla="*/ 842492 h 1013462"/>
              <a:gd name="connsiteX779" fmla="*/ 780689 w 994073"/>
              <a:gd name="connsiteY779" fmla="*/ 842197 h 1013462"/>
              <a:gd name="connsiteX780" fmla="*/ 781965 w 994073"/>
              <a:gd name="connsiteY780" fmla="*/ 841674 h 1013462"/>
              <a:gd name="connsiteX781" fmla="*/ 783763 w 994073"/>
              <a:gd name="connsiteY781" fmla="*/ 841674 h 1013462"/>
              <a:gd name="connsiteX782" fmla="*/ 785268 w 994073"/>
              <a:gd name="connsiteY782" fmla="*/ 841380 h 1013462"/>
              <a:gd name="connsiteX783" fmla="*/ 786380 w 994073"/>
              <a:gd name="connsiteY783" fmla="*/ 840628 h 1013462"/>
              <a:gd name="connsiteX784" fmla="*/ 787426 w 994073"/>
              <a:gd name="connsiteY784" fmla="*/ 839875 h 1013462"/>
              <a:gd name="connsiteX785" fmla="*/ 787884 w 994073"/>
              <a:gd name="connsiteY785" fmla="*/ 838453 h 1013462"/>
              <a:gd name="connsiteX786" fmla="*/ 787508 w 994073"/>
              <a:gd name="connsiteY786" fmla="*/ 837030 h 1013462"/>
              <a:gd name="connsiteX787" fmla="*/ 786609 w 994073"/>
              <a:gd name="connsiteY787" fmla="*/ 836066 h 1013462"/>
              <a:gd name="connsiteX788" fmla="*/ 785856 w 994073"/>
              <a:gd name="connsiteY788" fmla="*/ 834937 h 1013462"/>
              <a:gd name="connsiteX789" fmla="*/ 784957 w 994073"/>
              <a:gd name="connsiteY789" fmla="*/ 834038 h 1013462"/>
              <a:gd name="connsiteX790" fmla="*/ 784287 w 994073"/>
              <a:gd name="connsiteY790" fmla="*/ 832910 h 1013462"/>
              <a:gd name="connsiteX791" fmla="*/ 783387 w 994073"/>
              <a:gd name="connsiteY791" fmla="*/ 832027 h 1013462"/>
              <a:gd name="connsiteX792" fmla="*/ 782635 w 994073"/>
              <a:gd name="connsiteY792" fmla="*/ 830899 h 1013462"/>
              <a:gd name="connsiteX793" fmla="*/ 782488 w 994073"/>
              <a:gd name="connsiteY793" fmla="*/ 829247 h 1013462"/>
              <a:gd name="connsiteX794" fmla="*/ 783093 w 994073"/>
              <a:gd name="connsiteY794" fmla="*/ 827972 h 1013462"/>
              <a:gd name="connsiteX795" fmla="*/ 783616 w 994073"/>
              <a:gd name="connsiteY795" fmla="*/ 826713 h 1013462"/>
              <a:gd name="connsiteX796" fmla="*/ 784221 w 994073"/>
              <a:gd name="connsiteY796" fmla="*/ 825437 h 1013462"/>
              <a:gd name="connsiteX797" fmla="*/ 784810 w 994073"/>
              <a:gd name="connsiteY797" fmla="*/ 824015 h 1013462"/>
              <a:gd name="connsiteX798" fmla="*/ 784908 w 994073"/>
              <a:gd name="connsiteY798" fmla="*/ 823655 h 1013462"/>
              <a:gd name="connsiteX799" fmla="*/ 785186 w 994073"/>
              <a:gd name="connsiteY799" fmla="*/ 822592 h 1013462"/>
              <a:gd name="connsiteX800" fmla="*/ 785186 w 994073"/>
              <a:gd name="connsiteY800" fmla="*/ 820794 h 1013462"/>
              <a:gd name="connsiteX801" fmla="*/ 785039 w 994073"/>
              <a:gd name="connsiteY801" fmla="*/ 819142 h 1013462"/>
              <a:gd name="connsiteX802" fmla="*/ 784516 w 994073"/>
              <a:gd name="connsiteY802" fmla="*/ 817801 h 1013462"/>
              <a:gd name="connsiteX803" fmla="*/ 783992 w 994073"/>
              <a:gd name="connsiteY803" fmla="*/ 816526 h 1013462"/>
              <a:gd name="connsiteX804" fmla="*/ 783469 w 994073"/>
              <a:gd name="connsiteY804" fmla="*/ 815251 h 1013462"/>
              <a:gd name="connsiteX805" fmla="*/ 783093 w 994073"/>
              <a:gd name="connsiteY805" fmla="*/ 813762 h 1013462"/>
              <a:gd name="connsiteX806" fmla="*/ 782799 w 994073"/>
              <a:gd name="connsiteY806" fmla="*/ 812340 h 1013462"/>
              <a:gd name="connsiteX807" fmla="*/ 782423 w 994073"/>
              <a:gd name="connsiteY807" fmla="*/ 810836 h 1013462"/>
              <a:gd name="connsiteX808" fmla="*/ 782112 w 994073"/>
              <a:gd name="connsiteY808" fmla="*/ 809413 h 1013462"/>
              <a:gd name="connsiteX809" fmla="*/ 781752 w 994073"/>
              <a:gd name="connsiteY809" fmla="*/ 807909 h 1013462"/>
              <a:gd name="connsiteX810" fmla="*/ 781442 w 994073"/>
              <a:gd name="connsiteY810" fmla="*/ 806503 h 1013462"/>
              <a:gd name="connsiteX811" fmla="*/ 781442 w 994073"/>
              <a:gd name="connsiteY811" fmla="*/ 804704 h 1013462"/>
              <a:gd name="connsiteX812" fmla="*/ 782047 w 994073"/>
              <a:gd name="connsiteY812" fmla="*/ 803428 h 1013462"/>
              <a:gd name="connsiteX813" fmla="*/ 782570 w 994073"/>
              <a:gd name="connsiteY813" fmla="*/ 802153 h 1013462"/>
              <a:gd name="connsiteX814" fmla="*/ 782799 w 994073"/>
              <a:gd name="connsiteY814" fmla="*/ 800502 h 1013462"/>
              <a:gd name="connsiteX815" fmla="*/ 782799 w 994073"/>
              <a:gd name="connsiteY815" fmla="*/ 798703 h 1013462"/>
              <a:gd name="connsiteX816" fmla="*/ 782488 w 994073"/>
              <a:gd name="connsiteY816" fmla="*/ 797215 h 1013462"/>
              <a:gd name="connsiteX817" fmla="*/ 782112 w 994073"/>
              <a:gd name="connsiteY817" fmla="*/ 795711 h 1013462"/>
              <a:gd name="connsiteX818" fmla="*/ 781818 w 994073"/>
              <a:gd name="connsiteY818" fmla="*/ 794288 h 1013462"/>
              <a:gd name="connsiteX819" fmla="*/ 781671 w 994073"/>
              <a:gd name="connsiteY819" fmla="*/ 792653 h 1013462"/>
              <a:gd name="connsiteX820" fmla="*/ 782047 w 994073"/>
              <a:gd name="connsiteY820" fmla="*/ 791149 h 1013462"/>
              <a:gd name="connsiteX821" fmla="*/ 782799 w 994073"/>
              <a:gd name="connsiteY821" fmla="*/ 790102 h 1013462"/>
              <a:gd name="connsiteX822" fmla="*/ 783535 w 994073"/>
              <a:gd name="connsiteY822" fmla="*/ 788974 h 1013462"/>
              <a:gd name="connsiteX823" fmla="*/ 784663 w 994073"/>
              <a:gd name="connsiteY823" fmla="*/ 788075 h 1013462"/>
              <a:gd name="connsiteX824" fmla="*/ 785709 w 994073"/>
              <a:gd name="connsiteY824" fmla="*/ 787404 h 1013462"/>
              <a:gd name="connsiteX825" fmla="*/ 786838 w 994073"/>
              <a:gd name="connsiteY825" fmla="*/ 786734 h 1013462"/>
              <a:gd name="connsiteX826" fmla="*/ 788113 w 994073"/>
              <a:gd name="connsiteY826" fmla="*/ 786129 h 1013462"/>
              <a:gd name="connsiteX827" fmla="*/ 789078 w 994073"/>
              <a:gd name="connsiteY827" fmla="*/ 785230 h 1013462"/>
              <a:gd name="connsiteX828" fmla="*/ 790206 w 994073"/>
              <a:gd name="connsiteY828" fmla="*/ 784559 h 1013462"/>
              <a:gd name="connsiteX829" fmla="*/ 791105 w 994073"/>
              <a:gd name="connsiteY829" fmla="*/ 783660 h 1013462"/>
              <a:gd name="connsiteX830" fmla="*/ 792217 w 994073"/>
              <a:gd name="connsiteY830" fmla="*/ 782989 h 1013462"/>
              <a:gd name="connsiteX831" fmla="*/ 793345 w 994073"/>
              <a:gd name="connsiteY831" fmla="*/ 782237 h 1013462"/>
              <a:gd name="connsiteX832" fmla="*/ 794768 w 994073"/>
              <a:gd name="connsiteY832" fmla="*/ 781861 h 1013462"/>
              <a:gd name="connsiteX833" fmla="*/ 796419 w 994073"/>
              <a:gd name="connsiteY833" fmla="*/ 781714 h 1013462"/>
              <a:gd name="connsiteX834" fmla="*/ 797907 w 994073"/>
              <a:gd name="connsiteY834" fmla="*/ 782172 h 1013462"/>
              <a:gd name="connsiteX835" fmla="*/ 799330 w 994073"/>
              <a:gd name="connsiteY835" fmla="*/ 782548 h 1013462"/>
              <a:gd name="connsiteX836" fmla="*/ 800981 w 994073"/>
              <a:gd name="connsiteY836" fmla="*/ 782695 h 1013462"/>
              <a:gd name="connsiteX837" fmla="*/ 802633 w 994073"/>
              <a:gd name="connsiteY837" fmla="*/ 782908 h 1013462"/>
              <a:gd name="connsiteX838" fmla="*/ 804268 w 994073"/>
              <a:gd name="connsiteY838" fmla="*/ 783137 h 1013462"/>
              <a:gd name="connsiteX839" fmla="*/ 805691 w 994073"/>
              <a:gd name="connsiteY839" fmla="*/ 783513 h 1013462"/>
              <a:gd name="connsiteX840" fmla="*/ 807571 w 994073"/>
              <a:gd name="connsiteY840" fmla="*/ 783594 h 1013462"/>
              <a:gd name="connsiteX841" fmla="*/ 808846 w 994073"/>
              <a:gd name="connsiteY841" fmla="*/ 783071 h 1013462"/>
              <a:gd name="connsiteX842" fmla="*/ 809958 w 994073"/>
              <a:gd name="connsiteY842" fmla="*/ 782319 h 1013462"/>
              <a:gd name="connsiteX843" fmla="*/ 810334 w 994073"/>
              <a:gd name="connsiteY843" fmla="*/ 782172 h 1013462"/>
              <a:gd name="connsiteX844" fmla="*/ 810334 w 994073"/>
              <a:gd name="connsiteY844" fmla="*/ 782319 h 1013462"/>
              <a:gd name="connsiteX845" fmla="*/ 811610 w 994073"/>
              <a:gd name="connsiteY845" fmla="*/ 781796 h 1013462"/>
              <a:gd name="connsiteX846" fmla="*/ 812738 w 994073"/>
              <a:gd name="connsiteY846" fmla="*/ 781125 h 1013462"/>
              <a:gd name="connsiteX847" fmla="*/ 813850 w 994073"/>
              <a:gd name="connsiteY847" fmla="*/ 780373 h 1013462"/>
              <a:gd name="connsiteX848" fmla="*/ 815125 w 994073"/>
              <a:gd name="connsiteY848" fmla="*/ 779850 h 1013462"/>
              <a:gd name="connsiteX849" fmla="*/ 816024 w 994073"/>
              <a:gd name="connsiteY849" fmla="*/ 778951 h 1013462"/>
              <a:gd name="connsiteX850" fmla="*/ 817153 w 994073"/>
              <a:gd name="connsiteY850" fmla="*/ 778280 h 1013462"/>
              <a:gd name="connsiteX851" fmla="*/ 818265 w 994073"/>
              <a:gd name="connsiteY851" fmla="*/ 777528 h 1013462"/>
              <a:gd name="connsiteX852" fmla="*/ 819164 w 994073"/>
              <a:gd name="connsiteY852" fmla="*/ 776629 h 1013462"/>
              <a:gd name="connsiteX853" fmla="*/ 820292 w 994073"/>
              <a:gd name="connsiteY853" fmla="*/ 775958 h 1013462"/>
              <a:gd name="connsiteX854" fmla="*/ 821192 w 994073"/>
              <a:gd name="connsiteY854" fmla="*/ 775059 h 1013462"/>
              <a:gd name="connsiteX855" fmla="*/ 822173 w 994073"/>
              <a:gd name="connsiteY855" fmla="*/ 774160 h 1013462"/>
              <a:gd name="connsiteX856" fmla="*/ 823056 w 994073"/>
              <a:gd name="connsiteY856" fmla="*/ 773260 h 1013462"/>
              <a:gd name="connsiteX857" fmla="*/ 824037 w 994073"/>
              <a:gd name="connsiteY857" fmla="*/ 772361 h 1013462"/>
              <a:gd name="connsiteX858" fmla="*/ 824936 w 994073"/>
              <a:gd name="connsiteY858" fmla="*/ 771462 h 1013462"/>
              <a:gd name="connsiteX859" fmla="*/ 825688 w 994073"/>
              <a:gd name="connsiteY859" fmla="*/ 770334 h 1013462"/>
              <a:gd name="connsiteX860" fmla="*/ 826277 w 994073"/>
              <a:gd name="connsiteY860" fmla="*/ 769074 h 1013462"/>
              <a:gd name="connsiteX861" fmla="*/ 826424 w 994073"/>
              <a:gd name="connsiteY861" fmla="*/ 767423 h 1013462"/>
              <a:gd name="connsiteX862" fmla="*/ 825901 w 994073"/>
              <a:gd name="connsiteY862" fmla="*/ 766148 h 1013462"/>
              <a:gd name="connsiteX863" fmla="*/ 825230 w 994073"/>
              <a:gd name="connsiteY863" fmla="*/ 765101 h 1013462"/>
              <a:gd name="connsiteX864" fmla="*/ 824331 w 994073"/>
              <a:gd name="connsiteY864" fmla="*/ 764120 h 1013462"/>
              <a:gd name="connsiteX865" fmla="*/ 823595 w 994073"/>
              <a:gd name="connsiteY865" fmla="*/ 763008 h 1013462"/>
              <a:gd name="connsiteX866" fmla="*/ 822908 w 994073"/>
              <a:gd name="connsiteY866" fmla="*/ 761962 h 1013462"/>
              <a:gd name="connsiteX867" fmla="*/ 822385 w 994073"/>
              <a:gd name="connsiteY867" fmla="*/ 760686 h 1013462"/>
              <a:gd name="connsiteX868" fmla="*/ 822009 w 994073"/>
              <a:gd name="connsiteY868" fmla="*/ 759182 h 1013462"/>
              <a:gd name="connsiteX869" fmla="*/ 821862 w 994073"/>
              <a:gd name="connsiteY869" fmla="*/ 757547 h 1013462"/>
              <a:gd name="connsiteX870" fmla="*/ 822091 w 994073"/>
              <a:gd name="connsiteY870" fmla="*/ 755895 h 1013462"/>
              <a:gd name="connsiteX871" fmla="*/ 822614 w 994073"/>
              <a:gd name="connsiteY871" fmla="*/ 754620 h 1013462"/>
              <a:gd name="connsiteX872" fmla="*/ 823595 w 994073"/>
              <a:gd name="connsiteY872" fmla="*/ 753721 h 1013462"/>
              <a:gd name="connsiteX873" fmla="*/ 824707 w 994073"/>
              <a:gd name="connsiteY873" fmla="*/ 753050 h 1013462"/>
              <a:gd name="connsiteX874" fmla="*/ 825982 w 994073"/>
              <a:gd name="connsiteY874" fmla="*/ 752527 h 1013462"/>
              <a:gd name="connsiteX875" fmla="*/ 827781 w 994073"/>
              <a:gd name="connsiteY875" fmla="*/ 752527 h 1013462"/>
              <a:gd name="connsiteX876" fmla="*/ 829122 w 994073"/>
              <a:gd name="connsiteY876" fmla="*/ 752707 h 1013462"/>
              <a:gd name="connsiteX877" fmla="*/ 829433 w 994073"/>
              <a:gd name="connsiteY877" fmla="*/ 752756 h 1013462"/>
              <a:gd name="connsiteX878" fmla="*/ 831297 w 994073"/>
              <a:gd name="connsiteY878" fmla="*/ 752756 h 1013462"/>
              <a:gd name="connsiteX879" fmla="*/ 832719 w 994073"/>
              <a:gd name="connsiteY879" fmla="*/ 752445 h 1013462"/>
              <a:gd name="connsiteX880" fmla="*/ 834060 w 994073"/>
              <a:gd name="connsiteY880" fmla="*/ 751922 h 1013462"/>
              <a:gd name="connsiteX881" fmla="*/ 835123 w 994073"/>
              <a:gd name="connsiteY881" fmla="*/ 751186 h 1013462"/>
              <a:gd name="connsiteX882" fmla="*/ 836235 w 994073"/>
              <a:gd name="connsiteY882" fmla="*/ 750499 h 1013462"/>
              <a:gd name="connsiteX883" fmla="*/ 837216 w 994073"/>
              <a:gd name="connsiteY883" fmla="*/ 749600 h 1013462"/>
              <a:gd name="connsiteX884" fmla="*/ 837363 w 994073"/>
              <a:gd name="connsiteY884" fmla="*/ 749502 h 1013462"/>
              <a:gd name="connsiteX885" fmla="*/ 838262 w 994073"/>
              <a:gd name="connsiteY885" fmla="*/ 748864 h 1013462"/>
              <a:gd name="connsiteX886" fmla="*/ 839227 w 994073"/>
              <a:gd name="connsiteY886" fmla="*/ 747965 h 1013462"/>
              <a:gd name="connsiteX887" fmla="*/ 840355 w 994073"/>
              <a:gd name="connsiteY887" fmla="*/ 747278 h 1013462"/>
              <a:gd name="connsiteX888" fmla="*/ 841254 w 994073"/>
              <a:gd name="connsiteY888" fmla="*/ 746395 h 1013462"/>
              <a:gd name="connsiteX889" fmla="*/ 842383 w 994073"/>
              <a:gd name="connsiteY889" fmla="*/ 745643 h 1013462"/>
              <a:gd name="connsiteX890" fmla="*/ 843494 w 994073"/>
              <a:gd name="connsiteY890" fmla="*/ 744973 h 1013462"/>
              <a:gd name="connsiteX891" fmla="*/ 844541 w 994073"/>
              <a:gd name="connsiteY891" fmla="*/ 744221 h 1013462"/>
              <a:gd name="connsiteX892" fmla="*/ 845293 w 994073"/>
              <a:gd name="connsiteY892" fmla="*/ 743174 h 1013462"/>
              <a:gd name="connsiteX893" fmla="*/ 845898 w 994073"/>
              <a:gd name="connsiteY893" fmla="*/ 741899 h 1013462"/>
              <a:gd name="connsiteX894" fmla="*/ 846634 w 994073"/>
              <a:gd name="connsiteY894" fmla="*/ 740770 h 1013462"/>
              <a:gd name="connsiteX895" fmla="*/ 847239 w 994073"/>
              <a:gd name="connsiteY895" fmla="*/ 739495 h 1013462"/>
              <a:gd name="connsiteX896" fmla="*/ 847615 w 994073"/>
              <a:gd name="connsiteY896" fmla="*/ 738073 h 1013462"/>
              <a:gd name="connsiteX897" fmla="*/ 847991 w 994073"/>
              <a:gd name="connsiteY897" fmla="*/ 736650 h 1013462"/>
              <a:gd name="connsiteX898" fmla="*/ 848580 w 994073"/>
              <a:gd name="connsiteY898" fmla="*/ 735391 h 1013462"/>
              <a:gd name="connsiteX899" fmla="*/ 849119 w 994073"/>
              <a:gd name="connsiteY899" fmla="*/ 734115 h 1013462"/>
              <a:gd name="connsiteX900" fmla="*/ 849708 w 994073"/>
              <a:gd name="connsiteY900" fmla="*/ 732840 h 1013462"/>
              <a:gd name="connsiteX901" fmla="*/ 850084 w 994073"/>
              <a:gd name="connsiteY901" fmla="*/ 731336 h 1013462"/>
              <a:gd name="connsiteX902" fmla="*/ 850689 w 994073"/>
              <a:gd name="connsiteY902" fmla="*/ 730077 h 1013462"/>
              <a:gd name="connsiteX903" fmla="*/ 851212 w 994073"/>
              <a:gd name="connsiteY903" fmla="*/ 728801 h 1013462"/>
              <a:gd name="connsiteX904" fmla="*/ 851801 w 994073"/>
              <a:gd name="connsiteY904" fmla="*/ 727608 h 1013462"/>
              <a:gd name="connsiteX905" fmla="*/ 852406 w 994073"/>
              <a:gd name="connsiteY905" fmla="*/ 726332 h 1013462"/>
              <a:gd name="connsiteX906" fmla="*/ 853077 w 994073"/>
              <a:gd name="connsiteY906" fmla="*/ 725204 h 1013462"/>
              <a:gd name="connsiteX907" fmla="*/ 854058 w 994073"/>
              <a:gd name="connsiteY907" fmla="*/ 724305 h 1013462"/>
              <a:gd name="connsiteX908" fmla="*/ 854957 w 994073"/>
              <a:gd name="connsiteY908" fmla="*/ 723405 h 1013462"/>
              <a:gd name="connsiteX909" fmla="*/ 856298 w 994073"/>
              <a:gd name="connsiteY909" fmla="*/ 722882 h 1013462"/>
              <a:gd name="connsiteX910" fmla="*/ 857344 w 994073"/>
              <a:gd name="connsiteY910" fmla="*/ 722212 h 1013462"/>
              <a:gd name="connsiteX911" fmla="*/ 858848 w 994073"/>
              <a:gd name="connsiteY911" fmla="*/ 721836 h 1013462"/>
              <a:gd name="connsiteX912" fmla="*/ 860337 w 994073"/>
              <a:gd name="connsiteY912" fmla="*/ 721541 h 1013462"/>
              <a:gd name="connsiteX913" fmla="*/ 861988 w 994073"/>
              <a:gd name="connsiteY913" fmla="*/ 721313 h 1013462"/>
              <a:gd name="connsiteX914" fmla="*/ 863639 w 994073"/>
              <a:gd name="connsiteY914" fmla="*/ 721165 h 1013462"/>
              <a:gd name="connsiteX915" fmla="*/ 865274 w 994073"/>
              <a:gd name="connsiteY915" fmla="*/ 721018 h 1013462"/>
              <a:gd name="connsiteX916" fmla="*/ 867073 w 994073"/>
              <a:gd name="connsiteY916" fmla="*/ 721084 h 1013462"/>
              <a:gd name="connsiteX917" fmla="*/ 868725 w 994073"/>
              <a:gd name="connsiteY917" fmla="*/ 720936 h 1013462"/>
              <a:gd name="connsiteX918" fmla="*/ 870212 w 994073"/>
              <a:gd name="connsiteY918" fmla="*/ 720560 h 1013462"/>
              <a:gd name="connsiteX919" fmla="*/ 871488 w 994073"/>
              <a:gd name="connsiteY919" fmla="*/ 720037 h 1013462"/>
              <a:gd name="connsiteX920" fmla="*/ 872763 w 994073"/>
              <a:gd name="connsiteY920" fmla="*/ 719514 h 1013462"/>
              <a:gd name="connsiteX921" fmla="*/ 874039 w 994073"/>
              <a:gd name="connsiteY921" fmla="*/ 718991 h 1013462"/>
              <a:gd name="connsiteX922" fmla="*/ 875167 w 994073"/>
              <a:gd name="connsiteY922" fmla="*/ 718239 h 1013462"/>
              <a:gd name="connsiteX923" fmla="*/ 876132 w 994073"/>
              <a:gd name="connsiteY923" fmla="*/ 717339 h 1013462"/>
              <a:gd name="connsiteX924" fmla="*/ 876884 w 994073"/>
              <a:gd name="connsiteY924" fmla="*/ 716293 h 1013462"/>
              <a:gd name="connsiteX925" fmla="*/ 877636 w 994073"/>
              <a:gd name="connsiteY925" fmla="*/ 715246 h 1013462"/>
              <a:gd name="connsiteX926" fmla="*/ 878372 w 994073"/>
              <a:gd name="connsiteY926" fmla="*/ 714118 h 1013462"/>
              <a:gd name="connsiteX927" fmla="*/ 878748 w 994073"/>
              <a:gd name="connsiteY927" fmla="*/ 712712 h 1013462"/>
              <a:gd name="connsiteX928" fmla="*/ 878977 w 994073"/>
              <a:gd name="connsiteY928" fmla="*/ 711060 h 1013462"/>
              <a:gd name="connsiteX929" fmla="*/ 878977 w 994073"/>
              <a:gd name="connsiteY929" fmla="*/ 709180 h 1013462"/>
              <a:gd name="connsiteX930" fmla="*/ 879059 w 994073"/>
              <a:gd name="connsiteY930" fmla="*/ 707397 h 1013462"/>
              <a:gd name="connsiteX931" fmla="*/ 879059 w 994073"/>
              <a:gd name="connsiteY931" fmla="*/ 705599 h 1013462"/>
              <a:gd name="connsiteX932" fmla="*/ 879435 w 994073"/>
              <a:gd name="connsiteY932" fmla="*/ 704095 h 1013462"/>
              <a:gd name="connsiteX933" fmla="*/ 880023 w 994073"/>
              <a:gd name="connsiteY933" fmla="*/ 702819 h 1013462"/>
              <a:gd name="connsiteX934" fmla="*/ 880547 w 994073"/>
              <a:gd name="connsiteY934" fmla="*/ 701544 h 1013462"/>
              <a:gd name="connsiteX935" fmla="*/ 881528 w 994073"/>
              <a:gd name="connsiteY935" fmla="*/ 700661 h 1013462"/>
              <a:gd name="connsiteX936" fmla="*/ 882263 w 994073"/>
              <a:gd name="connsiteY936" fmla="*/ 699598 h 1013462"/>
              <a:gd name="connsiteX937" fmla="*/ 883392 w 994073"/>
              <a:gd name="connsiteY937" fmla="*/ 698862 h 1013462"/>
              <a:gd name="connsiteX938" fmla="*/ 884291 w 994073"/>
              <a:gd name="connsiteY938" fmla="*/ 697963 h 1013462"/>
              <a:gd name="connsiteX939" fmla="*/ 885043 w 994073"/>
              <a:gd name="connsiteY939" fmla="*/ 696916 h 1013462"/>
              <a:gd name="connsiteX940" fmla="*/ 885795 w 994073"/>
              <a:gd name="connsiteY940" fmla="*/ 695870 h 1013462"/>
              <a:gd name="connsiteX941" fmla="*/ 886760 w 994073"/>
              <a:gd name="connsiteY941" fmla="*/ 694971 h 1013462"/>
              <a:gd name="connsiteX942" fmla="*/ 887659 w 994073"/>
              <a:gd name="connsiteY942" fmla="*/ 694071 h 1013462"/>
              <a:gd name="connsiteX943" fmla="*/ 888559 w 994073"/>
              <a:gd name="connsiteY943" fmla="*/ 693172 h 1013462"/>
              <a:gd name="connsiteX944" fmla="*/ 889311 w 994073"/>
              <a:gd name="connsiteY944" fmla="*/ 692044 h 1013462"/>
              <a:gd name="connsiteX945" fmla="*/ 890063 w 994073"/>
              <a:gd name="connsiteY945" fmla="*/ 690997 h 1013462"/>
              <a:gd name="connsiteX946" fmla="*/ 890504 w 994073"/>
              <a:gd name="connsiteY946" fmla="*/ 689493 h 1013462"/>
              <a:gd name="connsiteX947" fmla="*/ 890554 w 994073"/>
              <a:gd name="connsiteY947" fmla="*/ 688921 h 1013462"/>
              <a:gd name="connsiteX948" fmla="*/ 890652 w 994073"/>
              <a:gd name="connsiteY948" fmla="*/ 687858 h 1013462"/>
              <a:gd name="connsiteX949" fmla="*/ 890733 w 994073"/>
              <a:gd name="connsiteY949" fmla="*/ 686059 h 1013462"/>
              <a:gd name="connsiteX950" fmla="*/ 890962 w 994073"/>
              <a:gd name="connsiteY950" fmla="*/ 684408 h 1013462"/>
              <a:gd name="connsiteX951" fmla="*/ 890962 w 994073"/>
              <a:gd name="connsiteY951" fmla="*/ 682609 h 1013462"/>
              <a:gd name="connsiteX952" fmla="*/ 891175 w 994073"/>
              <a:gd name="connsiteY952" fmla="*/ 680974 h 1013462"/>
              <a:gd name="connsiteX953" fmla="*/ 891927 w 994073"/>
              <a:gd name="connsiteY953" fmla="*/ 679846 h 1013462"/>
              <a:gd name="connsiteX954" fmla="*/ 892679 w 994073"/>
              <a:gd name="connsiteY954" fmla="*/ 678799 h 1013462"/>
              <a:gd name="connsiteX955" fmla="*/ 893578 w 994073"/>
              <a:gd name="connsiteY955" fmla="*/ 677900 h 1013462"/>
              <a:gd name="connsiteX956" fmla="*/ 894690 w 994073"/>
              <a:gd name="connsiteY956" fmla="*/ 677148 h 1013462"/>
              <a:gd name="connsiteX957" fmla="*/ 895966 w 994073"/>
              <a:gd name="connsiteY957" fmla="*/ 676625 h 1013462"/>
              <a:gd name="connsiteX958" fmla="*/ 897617 w 994073"/>
              <a:gd name="connsiteY958" fmla="*/ 676477 h 1013462"/>
              <a:gd name="connsiteX959" fmla="*/ 899481 w 994073"/>
              <a:gd name="connsiteY959" fmla="*/ 676543 h 1013462"/>
              <a:gd name="connsiteX960" fmla="*/ 901280 w 994073"/>
              <a:gd name="connsiteY960" fmla="*/ 676543 h 1013462"/>
              <a:gd name="connsiteX961" fmla="*/ 902784 w 994073"/>
              <a:gd name="connsiteY961" fmla="*/ 676919 h 1013462"/>
              <a:gd name="connsiteX962" fmla="*/ 904436 w 994073"/>
              <a:gd name="connsiteY962" fmla="*/ 677148 h 1013462"/>
              <a:gd name="connsiteX963" fmla="*/ 905842 w 994073"/>
              <a:gd name="connsiteY963" fmla="*/ 677524 h 1013462"/>
              <a:gd name="connsiteX964" fmla="*/ 907346 w 994073"/>
              <a:gd name="connsiteY964" fmla="*/ 677900 h 1013462"/>
              <a:gd name="connsiteX965" fmla="*/ 908769 w 994073"/>
              <a:gd name="connsiteY965" fmla="*/ 678341 h 1013462"/>
              <a:gd name="connsiteX966" fmla="*/ 910633 w 994073"/>
              <a:gd name="connsiteY966" fmla="*/ 678341 h 1013462"/>
              <a:gd name="connsiteX967" fmla="*/ 912055 w 994073"/>
              <a:gd name="connsiteY967" fmla="*/ 678047 h 1013462"/>
              <a:gd name="connsiteX968" fmla="*/ 913331 w 994073"/>
              <a:gd name="connsiteY968" fmla="*/ 677524 h 1013462"/>
              <a:gd name="connsiteX969" fmla="*/ 914459 w 994073"/>
              <a:gd name="connsiteY969" fmla="*/ 676772 h 1013462"/>
              <a:gd name="connsiteX970" fmla="*/ 915587 w 994073"/>
              <a:gd name="connsiteY970" fmla="*/ 676101 h 1013462"/>
              <a:gd name="connsiteX971" fmla="*/ 916699 w 994073"/>
              <a:gd name="connsiteY971" fmla="*/ 675349 h 1013462"/>
              <a:gd name="connsiteX972" fmla="*/ 917827 w 994073"/>
              <a:gd name="connsiteY972" fmla="*/ 674679 h 1013462"/>
              <a:gd name="connsiteX973" fmla="*/ 918956 w 994073"/>
              <a:gd name="connsiteY973" fmla="*/ 673926 h 1013462"/>
              <a:gd name="connsiteX974" fmla="*/ 920002 w 994073"/>
              <a:gd name="connsiteY974" fmla="*/ 673256 h 1013462"/>
              <a:gd name="connsiteX975" fmla="*/ 921343 w 994073"/>
              <a:gd name="connsiteY975" fmla="*/ 672651 h 1013462"/>
              <a:gd name="connsiteX976" fmla="*/ 922995 w 994073"/>
              <a:gd name="connsiteY976" fmla="*/ 672504 h 1013462"/>
              <a:gd name="connsiteX977" fmla="*/ 924646 w 994073"/>
              <a:gd name="connsiteY977" fmla="*/ 672733 h 1013462"/>
              <a:gd name="connsiteX978" fmla="*/ 926281 w 994073"/>
              <a:gd name="connsiteY978" fmla="*/ 672962 h 1013462"/>
              <a:gd name="connsiteX979" fmla="*/ 927932 w 994073"/>
              <a:gd name="connsiteY979" fmla="*/ 672815 h 1013462"/>
              <a:gd name="connsiteX980" fmla="*/ 928979 w 994073"/>
              <a:gd name="connsiteY980" fmla="*/ 672128 h 1013462"/>
              <a:gd name="connsiteX981" fmla="*/ 930107 w 994073"/>
              <a:gd name="connsiteY981" fmla="*/ 671392 h 1013462"/>
              <a:gd name="connsiteX982" fmla="*/ 931072 w 994073"/>
              <a:gd name="connsiteY982" fmla="*/ 670493 h 1013462"/>
              <a:gd name="connsiteX983" fmla="*/ 932200 w 994073"/>
              <a:gd name="connsiteY983" fmla="*/ 669806 h 1013462"/>
              <a:gd name="connsiteX984" fmla="*/ 933002 w 994073"/>
              <a:gd name="connsiteY984" fmla="*/ 669446 h 1013462"/>
              <a:gd name="connsiteX985" fmla="*/ 933476 w 994073"/>
              <a:gd name="connsiteY985" fmla="*/ 669217 h 1013462"/>
              <a:gd name="connsiteX986" fmla="*/ 934751 w 994073"/>
              <a:gd name="connsiteY986" fmla="*/ 668760 h 1013462"/>
              <a:gd name="connsiteX987" fmla="*/ 936386 w 994073"/>
              <a:gd name="connsiteY987" fmla="*/ 668547 h 1013462"/>
              <a:gd name="connsiteX988" fmla="*/ 937661 w 994073"/>
              <a:gd name="connsiteY988" fmla="*/ 668024 h 1013462"/>
              <a:gd name="connsiteX989" fmla="*/ 938937 w 994073"/>
              <a:gd name="connsiteY989" fmla="*/ 667501 h 1013462"/>
              <a:gd name="connsiteX990" fmla="*/ 940278 w 994073"/>
              <a:gd name="connsiteY990" fmla="*/ 666961 h 1013462"/>
              <a:gd name="connsiteX991" fmla="*/ 941324 w 994073"/>
              <a:gd name="connsiteY991" fmla="*/ 666291 h 1013462"/>
              <a:gd name="connsiteX992" fmla="*/ 942452 w 994073"/>
              <a:gd name="connsiteY992" fmla="*/ 665538 h 1013462"/>
              <a:gd name="connsiteX993" fmla="*/ 943581 w 994073"/>
              <a:gd name="connsiteY993" fmla="*/ 664868 h 1013462"/>
              <a:gd name="connsiteX994" fmla="*/ 944316 w 994073"/>
              <a:gd name="connsiteY994" fmla="*/ 663756 h 1013462"/>
              <a:gd name="connsiteX995" fmla="*/ 945298 w 994073"/>
              <a:gd name="connsiteY995" fmla="*/ 662857 h 1013462"/>
              <a:gd name="connsiteX996" fmla="*/ 946050 w 994073"/>
              <a:gd name="connsiteY996" fmla="*/ 661810 h 1013462"/>
              <a:gd name="connsiteX997" fmla="*/ 946949 w 994073"/>
              <a:gd name="connsiteY997" fmla="*/ 660911 h 1013462"/>
              <a:gd name="connsiteX998" fmla="*/ 947701 w 994073"/>
              <a:gd name="connsiteY998" fmla="*/ 659864 h 1013462"/>
              <a:gd name="connsiteX999" fmla="*/ 948666 w 994073"/>
              <a:gd name="connsiteY999" fmla="*/ 658965 h 1013462"/>
              <a:gd name="connsiteX1000" fmla="*/ 949941 w 994073"/>
              <a:gd name="connsiteY1000" fmla="*/ 658213 h 1013462"/>
              <a:gd name="connsiteX1001" fmla="*/ 951217 w 994073"/>
              <a:gd name="connsiteY1001" fmla="*/ 658066 h 1013462"/>
              <a:gd name="connsiteX1002" fmla="*/ 952852 w 994073"/>
              <a:gd name="connsiteY1002" fmla="*/ 658278 h 1013462"/>
              <a:gd name="connsiteX1003" fmla="*/ 954503 w 994073"/>
              <a:gd name="connsiteY1003" fmla="*/ 658131 h 1013462"/>
              <a:gd name="connsiteX1004" fmla="*/ 955779 w 994073"/>
              <a:gd name="connsiteY1004" fmla="*/ 657608 h 1013462"/>
              <a:gd name="connsiteX1005" fmla="*/ 957267 w 994073"/>
              <a:gd name="connsiteY1005" fmla="*/ 657232 h 1013462"/>
              <a:gd name="connsiteX1006" fmla="*/ 958542 w 994073"/>
              <a:gd name="connsiteY1006" fmla="*/ 656709 h 1013462"/>
              <a:gd name="connsiteX1007" fmla="*/ 959670 w 994073"/>
              <a:gd name="connsiteY1007" fmla="*/ 656038 h 1013462"/>
              <a:gd name="connsiteX1008" fmla="*/ 960946 w 994073"/>
              <a:gd name="connsiteY1008" fmla="*/ 655515 h 1013462"/>
              <a:gd name="connsiteX1009" fmla="*/ 962221 w 994073"/>
              <a:gd name="connsiteY1009" fmla="*/ 654910 h 1013462"/>
              <a:gd name="connsiteX1010" fmla="*/ 963333 w 994073"/>
              <a:gd name="connsiteY1010" fmla="*/ 654240 h 1013462"/>
              <a:gd name="connsiteX1011" fmla="*/ 964608 w 994073"/>
              <a:gd name="connsiteY1011" fmla="*/ 653716 h 1013462"/>
              <a:gd name="connsiteX1012" fmla="*/ 965737 w 994073"/>
              <a:gd name="connsiteY1012" fmla="*/ 652964 h 1013462"/>
              <a:gd name="connsiteX1013" fmla="*/ 966848 w 994073"/>
              <a:gd name="connsiteY1013" fmla="*/ 652294 h 1013462"/>
              <a:gd name="connsiteX1014" fmla="*/ 968353 w 994073"/>
              <a:gd name="connsiteY1014" fmla="*/ 651918 h 1013462"/>
              <a:gd name="connsiteX1015" fmla="*/ 969775 w 994073"/>
              <a:gd name="connsiteY1015" fmla="*/ 651623 h 1013462"/>
              <a:gd name="connsiteX1016" fmla="*/ 971051 w 994073"/>
              <a:gd name="connsiteY1016" fmla="*/ 652147 h 1013462"/>
              <a:gd name="connsiteX1017" fmla="*/ 972097 w 994073"/>
              <a:gd name="connsiteY1017" fmla="*/ 652637 h 1013462"/>
              <a:gd name="connsiteX1018" fmla="*/ 972326 w 994073"/>
              <a:gd name="connsiteY1018" fmla="*/ 652752 h 1013462"/>
              <a:gd name="connsiteX1019" fmla="*/ 973438 w 994073"/>
              <a:gd name="connsiteY1019" fmla="*/ 653487 h 1013462"/>
              <a:gd name="connsiteX1020" fmla="*/ 974861 w 994073"/>
              <a:gd name="connsiteY1020" fmla="*/ 653864 h 1013462"/>
              <a:gd name="connsiteX1021" fmla="*/ 976365 w 994073"/>
              <a:gd name="connsiteY1021" fmla="*/ 654321 h 1013462"/>
              <a:gd name="connsiteX1022" fmla="*/ 977788 w 994073"/>
              <a:gd name="connsiteY1022" fmla="*/ 654697 h 1013462"/>
              <a:gd name="connsiteX1023" fmla="*/ 979652 w 994073"/>
              <a:gd name="connsiteY1023" fmla="*/ 654697 h 1013462"/>
              <a:gd name="connsiteX1024" fmla="*/ 981074 w 994073"/>
              <a:gd name="connsiteY1024" fmla="*/ 654697 h 1013462"/>
              <a:gd name="connsiteX1025" fmla="*/ 982579 w 994073"/>
              <a:gd name="connsiteY1025" fmla="*/ 654387 h 1013462"/>
              <a:gd name="connsiteX1026" fmla="*/ 984066 w 994073"/>
              <a:gd name="connsiteY1026" fmla="*/ 654027 h 1013462"/>
              <a:gd name="connsiteX1027" fmla="*/ 985113 w 994073"/>
              <a:gd name="connsiteY1027" fmla="*/ 653340 h 1013462"/>
              <a:gd name="connsiteX1028" fmla="*/ 986094 w 994073"/>
              <a:gd name="connsiteY1028" fmla="*/ 652441 h 1013462"/>
              <a:gd name="connsiteX1029" fmla="*/ 986617 w 994073"/>
              <a:gd name="connsiteY1029" fmla="*/ 651182 h 1013462"/>
              <a:gd name="connsiteX1030" fmla="*/ 986846 w 994073"/>
              <a:gd name="connsiteY1030" fmla="*/ 649531 h 1013462"/>
              <a:gd name="connsiteX1031" fmla="*/ 986912 w 994073"/>
              <a:gd name="connsiteY1031" fmla="*/ 647732 h 1013462"/>
              <a:gd name="connsiteX1032" fmla="*/ 986912 w 994073"/>
              <a:gd name="connsiteY1032" fmla="*/ 645868 h 1013462"/>
              <a:gd name="connsiteX1033" fmla="*/ 986764 w 994073"/>
              <a:gd name="connsiteY1033" fmla="*/ 644216 h 1013462"/>
              <a:gd name="connsiteX1034" fmla="*/ 986764 w 994073"/>
              <a:gd name="connsiteY1034" fmla="*/ 642418 h 1013462"/>
              <a:gd name="connsiteX1035" fmla="*/ 986846 w 994073"/>
              <a:gd name="connsiteY1035" fmla="*/ 640619 h 1013462"/>
              <a:gd name="connsiteX1036" fmla="*/ 987059 w 994073"/>
              <a:gd name="connsiteY1036" fmla="*/ 638967 h 1013462"/>
              <a:gd name="connsiteX1037" fmla="*/ 987435 w 994073"/>
              <a:gd name="connsiteY1037" fmla="*/ 637480 h 1013462"/>
              <a:gd name="connsiteX1038" fmla="*/ 988040 w 994073"/>
              <a:gd name="connsiteY1038" fmla="*/ 636204 h 1013462"/>
              <a:gd name="connsiteX1039" fmla="*/ 988416 w 994073"/>
              <a:gd name="connsiteY1039" fmla="*/ 634782 h 1013462"/>
              <a:gd name="connsiteX1040" fmla="*/ 988792 w 994073"/>
              <a:gd name="connsiteY1040" fmla="*/ 633277 h 1013462"/>
              <a:gd name="connsiteX1041" fmla="*/ 989168 w 994073"/>
              <a:gd name="connsiteY1041" fmla="*/ 631855 h 1013462"/>
              <a:gd name="connsiteX1042" fmla="*/ 989757 w 994073"/>
              <a:gd name="connsiteY1042" fmla="*/ 630596 h 1013462"/>
              <a:gd name="connsiteX1043" fmla="*/ 990133 w 994073"/>
              <a:gd name="connsiteY1043" fmla="*/ 629173 h 1013462"/>
              <a:gd name="connsiteX1044" fmla="*/ 990509 w 994073"/>
              <a:gd name="connsiteY1044" fmla="*/ 627669 h 1013462"/>
              <a:gd name="connsiteX1045" fmla="*/ 990738 w 994073"/>
              <a:gd name="connsiteY1045" fmla="*/ 626017 h 1013462"/>
              <a:gd name="connsiteX1046" fmla="*/ 991114 w 994073"/>
              <a:gd name="connsiteY1046" fmla="*/ 624595 h 1013462"/>
              <a:gd name="connsiteX1047" fmla="*/ 991326 w 994073"/>
              <a:gd name="connsiteY1047" fmla="*/ 622960 h 1013462"/>
              <a:gd name="connsiteX1048" fmla="*/ 991702 w 994073"/>
              <a:gd name="connsiteY1048" fmla="*/ 621537 h 1013462"/>
              <a:gd name="connsiteX1049" fmla="*/ 991931 w 994073"/>
              <a:gd name="connsiteY1049" fmla="*/ 619804 h 1013462"/>
              <a:gd name="connsiteX1050" fmla="*/ 992160 w 994073"/>
              <a:gd name="connsiteY1050" fmla="*/ 618234 h 1013462"/>
              <a:gd name="connsiteX1051" fmla="*/ 992536 w 994073"/>
              <a:gd name="connsiteY1051" fmla="*/ 616746 h 1013462"/>
              <a:gd name="connsiteX1052" fmla="*/ 992749 w 994073"/>
              <a:gd name="connsiteY1052" fmla="*/ 615095 h 1013462"/>
              <a:gd name="connsiteX1053" fmla="*/ 993125 w 994073"/>
              <a:gd name="connsiteY1053" fmla="*/ 613672 h 1013462"/>
              <a:gd name="connsiteX1054" fmla="*/ 993583 w 994073"/>
              <a:gd name="connsiteY1054" fmla="*/ 612184 h 1013462"/>
              <a:gd name="connsiteX1055" fmla="*/ 993959 w 994073"/>
              <a:gd name="connsiteY1055" fmla="*/ 610762 h 1013462"/>
              <a:gd name="connsiteX1056" fmla="*/ 993959 w 994073"/>
              <a:gd name="connsiteY1056" fmla="*/ 608963 h 1013462"/>
              <a:gd name="connsiteX1057" fmla="*/ 994172 w 994073"/>
              <a:gd name="connsiteY1057" fmla="*/ 607312 h 1013462"/>
              <a:gd name="connsiteX1058" fmla="*/ 994253 w 994073"/>
              <a:gd name="connsiteY1058" fmla="*/ 605447 h 1013462"/>
              <a:gd name="connsiteX1059" fmla="*/ 994253 w 994073"/>
              <a:gd name="connsiteY1059" fmla="*/ 604025 h 1013462"/>
              <a:gd name="connsiteX1060" fmla="*/ 994253 w 994073"/>
              <a:gd name="connsiteY1060" fmla="*/ 602144 h 1013462"/>
              <a:gd name="connsiteX1061" fmla="*/ 994106 w 994073"/>
              <a:gd name="connsiteY1061" fmla="*/ 600493 h 1013462"/>
              <a:gd name="connsiteX1062" fmla="*/ 993959 w 994073"/>
              <a:gd name="connsiteY1062" fmla="*/ 598858 h 1013462"/>
              <a:gd name="connsiteX1063" fmla="*/ 993795 w 994073"/>
              <a:gd name="connsiteY1063" fmla="*/ 597206 h 1013462"/>
              <a:gd name="connsiteX1064" fmla="*/ 993501 w 994073"/>
              <a:gd name="connsiteY1064" fmla="*/ 595784 h 1013462"/>
              <a:gd name="connsiteX1065" fmla="*/ 993125 w 994073"/>
              <a:gd name="connsiteY1065" fmla="*/ 594279 h 1013462"/>
              <a:gd name="connsiteX1066" fmla="*/ 992602 w 994073"/>
              <a:gd name="connsiteY1066" fmla="*/ 593020 h 1013462"/>
              <a:gd name="connsiteX1067" fmla="*/ 992078 w 994073"/>
              <a:gd name="connsiteY1067" fmla="*/ 591745 h 1013462"/>
              <a:gd name="connsiteX1068" fmla="*/ 991555 w 994073"/>
              <a:gd name="connsiteY1068" fmla="*/ 590388 h 1013462"/>
              <a:gd name="connsiteX1069" fmla="*/ 990803 w 994073"/>
              <a:gd name="connsiteY1069" fmla="*/ 589342 h 1013462"/>
              <a:gd name="connsiteX1070" fmla="*/ 989904 w 994073"/>
              <a:gd name="connsiteY1070" fmla="*/ 588377 h 1013462"/>
              <a:gd name="connsiteX1071" fmla="*/ 989004 w 994073"/>
              <a:gd name="connsiteY1071" fmla="*/ 587477 h 1013462"/>
              <a:gd name="connsiteX1072" fmla="*/ 988121 w 994073"/>
              <a:gd name="connsiteY1072" fmla="*/ 586496 h 1013462"/>
              <a:gd name="connsiteX1073" fmla="*/ 988040 w 994073"/>
              <a:gd name="connsiteY1073" fmla="*/ 585613 h 1013462"/>
              <a:gd name="connsiteX1074" fmla="*/ 983134 w 994073"/>
              <a:gd name="connsiteY1074" fmla="*/ 579743 h 1013462"/>
              <a:gd name="connsiteX1075" fmla="*/ 970119 w 994073"/>
              <a:gd name="connsiteY1075" fmla="*/ 575443 h 1013462"/>
              <a:gd name="connsiteX1076" fmla="*/ 960161 w 994073"/>
              <a:gd name="connsiteY1076" fmla="*/ 570096 h 1013462"/>
              <a:gd name="connsiteX1077" fmla="*/ 959196 w 994073"/>
              <a:gd name="connsiteY1077" fmla="*/ 570521 h 1013462"/>
              <a:gd name="connsiteX1078" fmla="*/ 958918 w 994073"/>
              <a:gd name="connsiteY1078" fmla="*/ 570652 h 1013462"/>
              <a:gd name="connsiteX1079" fmla="*/ 953604 w 994073"/>
              <a:gd name="connsiteY1079" fmla="*/ 570897 h 1013462"/>
              <a:gd name="connsiteX1080" fmla="*/ 949990 w 994073"/>
              <a:gd name="connsiteY1080" fmla="*/ 568003 h 1013462"/>
              <a:gd name="connsiteX1081" fmla="*/ 947995 w 994073"/>
              <a:gd name="connsiteY1081" fmla="*/ 566940 h 1013462"/>
              <a:gd name="connsiteX1082" fmla="*/ 947407 w 994073"/>
              <a:gd name="connsiteY1082" fmla="*/ 566613 h 1013462"/>
              <a:gd name="connsiteX1083" fmla="*/ 946148 w 994073"/>
              <a:gd name="connsiteY1083" fmla="*/ 566646 h 1013462"/>
              <a:gd name="connsiteX1084" fmla="*/ 945559 w 994073"/>
              <a:gd name="connsiteY1084" fmla="*/ 566662 h 1013462"/>
              <a:gd name="connsiteX1085" fmla="*/ 942763 w 994073"/>
              <a:gd name="connsiteY1085" fmla="*/ 567496 h 1013462"/>
              <a:gd name="connsiteX1086" fmla="*/ 940605 w 994073"/>
              <a:gd name="connsiteY1086" fmla="*/ 567284 h 1013462"/>
              <a:gd name="connsiteX1087" fmla="*/ 938708 w 994073"/>
              <a:gd name="connsiteY1087" fmla="*/ 566450 h 1013462"/>
              <a:gd name="connsiteX1088" fmla="*/ 937661 w 994073"/>
              <a:gd name="connsiteY1088" fmla="*/ 565011 h 1013462"/>
              <a:gd name="connsiteX1089" fmla="*/ 937351 w 994073"/>
              <a:gd name="connsiteY1089" fmla="*/ 563785 h 1013462"/>
              <a:gd name="connsiteX1090" fmla="*/ 937187 w 994073"/>
              <a:gd name="connsiteY1090" fmla="*/ 563212 h 1013462"/>
              <a:gd name="connsiteX1091" fmla="*/ 938610 w 994073"/>
              <a:gd name="connsiteY1091" fmla="*/ 557963 h 1013462"/>
              <a:gd name="connsiteX1092" fmla="*/ 938675 w 994073"/>
              <a:gd name="connsiteY1092" fmla="*/ 556279 h 1013462"/>
              <a:gd name="connsiteX1093" fmla="*/ 938692 w 994073"/>
              <a:gd name="connsiteY1093" fmla="*/ 555920 h 1013462"/>
              <a:gd name="connsiteX1094" fmla="*/ 938479 w 994073"/>
              <a:gd name="connsiteY1094" fmla="*/ 555331 h 1013462"/>
              <a:gd name="connsiteX1095" fmla="*/ 938218 w 994073"/>
              <a:gd name="connsiteY1095" fmla="*/ 554611 h 1013462"/>
              <a:gd name="connsiteX1096" fmla="*/ 941063 w 994073"/>
              <a:gd name="connsiteY1096" fmla="*/ 547989 h 1013462"/>
              <a:gd name="connsiteX1097" fmla="*/ 943777 w 994073"/>
              <a:gd name="connsiteY1097" fmla="*/ 542544 h 1013462"/>
              <a:gd name="connsiteX1098" fmla="*/ 945772 w 994073"/>
              <a:gd name="connsiteY1098" fmla="*/ 539715 h 1013462"/>
              <a:gd name="connsiteX1099" fmla="*/ 945935 w 994073"/>
              <a:gd name="connsiteY1099" fmla="*/ 539568 h 1013462"/>
              <a:gd name="connsiteX1100" fmla="*/ 947848 w 994073"/>
              <a:gd name="connsiteY1100" fmla="*/ 537933 h 1013462"/>
              <a:gd name="connsiteX1101" fmla="*/ 951380 w 994073"/>
              <a:gd name="connsiteY1101" fmla="*/ 536036 h 1013462"/>
              <a:gd name="connsiteX1102" fmla="*/ 951118 w 994073"/>
              <a:gd name="connsiteY1102" fmla="*/ 533943 h 1013462"/>
              <a:gd name="connsiteX1103" fmla="*/ 950988 w 994073"/>
              <a:gd name="connsiteY1103" fmla="*/ 532930 h 1013462"/>
              <a:gd name="connsiteX1104" fmla="*/ 950595 w 994073"/>
              <a:gd name="connsiteY1104" fmla="*/ 532177 h 1013462"/>
              <a:gd name="connsiteX1105" fmla="*/ 949778 w 994073"/>
              <a:gd name="connsiteY1105" fmla="*/ 530624 h 1013462"/>
              <a:gd name="connsiteX1106" fmla="*/ 948944 w 994073"/>
              <a:gd name="connsiteY1106" fmla="*/ 530084 h 1013462"/>
              <a:gd name="connsiteX1107" fmla="*/ 948306 w 994073"/>
              <a:gd name="connsiteY1107" fmla="*/ 529676 h 1013462"/>
              <a:gd name="connsiteX1108" fmla="*/ 946851 w 994073"/>
              <a:gd name="connsiteY1108" fmla="*/ 526618 h 1013462"/>
              <a:gd name="connsiteX1109" fmla="*/ 945379 w 994073"/>
              <a:gd name="connsiteY1109" fmla="*/ 525179 h 1013462"/>
              <a:gd name="connsiteX1110" fmla="*/ 944921 w 994073"/>
              <a:gd name="connsiteY1110" fmla="*/ 525523 h 1013462"/>
              <a:gd name="connsiteX1111" fmla="*/ 944137 w 994073"/>
              <a:gd name="connsiteY1111" fmla="*/ 526095 h 1013462"/>
              <a:gd name="connsiteX1112" fmla="*/ 941112 w 994073"/>
              <a:gd name="connsiteY1112" fmla="*/ 526978 h 1013462"/>
              <a:gd name="connsiteX1113" fmla="*/ 939182 w 994073"/>
              <a:gd name="connsiteY1113" fmla="*/ 527534 h 1013462"/>
              <a:gd name="connsiteX1114" fmla="*/ 938463 w 994073"/>
              <a:gd name="connsiteY1114" fmla="*/ 527943 h 1013462"/>
              <a:gd name="connsiteX1115" fmla="*/ 936206 w 994073"/>
              <a:gd name="connsiteY1115" fmla="*/ 529234 h 1013462"/>
              <a:gd name="connsiteX1116" fmla="*/ 936844 w 994073"/>
              <a:gd name="connsiteY1116" fmla="*/ 522105 h 1013462"/>
              <a:gd name="connsiteX1117" fmla="*/ 936566 w 994073"/>
              <a:gd name="connsiteY1117" fmla="*/ 515663 h 1013462"/>
              <a:gd name="connsiteX1118" fmla="*/ 935045 w 994073"/>
              <a:gd name="connsiteY1118" fmla="*/ 511330 h 1013462"/>
              <a:gd name="connsiteX1119" fmla="*/ 932936 w 994073"/>
              <a:gd name="connsiteY1119" fmla="*/ 506506 h 1013462"/>
              <a:gd name="connsiteX1120" fmla="*/ 932233 w 994073"/>
              <a:gd name="connsiteY1120" fmla="*/ 506424 h 1013462"/>
              <a:gd name="connsiteX1121" fmla="*/ 931824 w 994073"/>
              <a:gd name="connsiteY1121" fmla="*/ 506375 h 1013462"/>
              <a:gd name="connsiteX1122" fmla="*/ 931464 w 994073"/>
              <a:gd name="connsiteY1122" fmla="*/ 506114 h 1013462"/>
              <a:gd name="connsiteX1123" fmla="*/ 929551 w 994073"/>
              <a:gd name="connsiteY1123" fmla="*/ 504740 h 1013462"/>
              <a:gd name="connsiteX1124" fmla="*/ 928161 w 994073"/>
              <a:gd name="connsiteY1124" fmla="*/ 501551 h 1013462"/>
              <a:gd name="connsiteX1125" fmla="*/ 928963 w 994073"/>
              <a:gd name="connsiteY1125" fmla="*/ 501175 h 1013462"/>
              <a:gd name="connsiteX1126" fmla="*/ 929715 w 994073"/>
              <a:gd name="connsiteY1126" fmla="*/ 500832 h 1013462"/>
              <a:gd name="connsiteX1127" fmla="*/ 930581 w 994073"/>
              <a:gd name="connsiteY1127" fmla="*/ 498543 h 1013462"/>
              <a:gd name="connsiteX1128" fmla="*/ 930729 w 994073"/>
              <a:gd name="connsiteY1128" fmla="*/ 498069 h 1013462"/>
              <a:gd name="connsiteX1129" fmla="*/ 930581 w 994073"/>
              <a:gd name="connsiteY1129" fmla="*/ 496123 h 1013462"/>
              <a:gd name="connsiteX1130" fmla="*/ 929617 w 994073"/>
              <a:gd name="connsiteY1130" fmla="*/ 493507 h 1013462"/>
              <a:gd name="connsiteX1131" fmla="*/ 929715 w 994073"/>
              <a:gd name="connsiteY1131" fmla="*/ 492166 h 1013462"/>
              <a:gd name="connsiteX1132" fmla="*/ 929764 w 994073"/>
              <a:gd name="connsiteY1132" fmla="*/ 491594 h 1013462"/>
              <a:gd name="connsiteX1133" fmla="*/ 929960 w 994073"/>
              <a:gd name="connsiteY1133" fmla="*/ 491234 h 1013462"/>
              <a:gd name="connsiteX1134" fmla="*/ 932593 w 994073"/>
              <a:gd name="connsiteY1134" fmla="*/ 486361 h 1013462"/>
              <a:gd name="connsiteX1135" fmla="*/ 933312 w 994073"/>
              <a:gd name="connsiteY1135" fmla="*/ 482649 h 1013462"/>
              <a:gd name="connsiteX1136" fmla="*/ 933803 w 994073"/>
              <a:gd name="connsiteY1136" fmla="*/ 481832 h 1013462"/>
              <a:gd name="connsiteX1137" fmla="*/ 934130 w 994073"/>
              <a:gd name="connsiteY1137" fmla="*/ 481292 h 1013462"/>
              <a:gd name="connsiteX1138" fmla="*/ 932135 w 994073"/>
              <a:gd name="connsiteY1138" fmla="*/ 478186 h 1013462"/>
              <a:gd name="connsiteX1139" fmla="*/ 927278 w 994073"/>
              <a:gd name="connsiteY1139" fmla="*/ 472692 h 1013462"/>
              <a:gd name="connsiteX1140" fmla="*/ 921245 w 994073"/>
              <a:gd name="connsiteY1140" fmla="*/ 467737 h 1013462"/>
              <a:gd name="connsiteX1141" fmla="*/ 916061 w 994073"/>
              <a:gd name="connsiteY1141" fmla="*/ 463649 h 1013462"/>
              <a:gd name="connsiteX1142" fmla="*/ 912873 w 994073"/>
              <a:gd name="connsiteY1142" fmla="*/ 460395 h 1013462"/>
              <a:gd name="connsiteX1143" fmla="*/ 911042 w 994073"/>
              <a:gd name="connsiteY1143" fmla="*/ 457910 h 1013462"/>
              <a:gd name="connsiteX1144" fmla="*/ 907673 w 994073"/>
              <a:gd name="connsiteY1144" fmla="*/ 453332 h 1013462"/>
              <a:gd name="connsiteX1145" fmla="*/ 904648 w 994073"/>
              <a:gd name="connsiteY1145" fmla="*/ 448345 h 1013462"/>
              <a:gd name="connsiteX1146" fmla="*/ 900446 w 994073"/>
              <a:gd name="connsiteY1146" fmla="*/ 443177 h 1013462"/>
              <a:gd name="connsiteX1147" fmla="*/ 898974 w 994073"/>
              <a:gd name="connsiteY1147" fmla="*/ 442409 h 1013462"/>
              <a:gd name="connsiteX1148" fmla="*/ 896947 w 994073"/>
              <a:gd name="connsiteY1148" fmla="*/ 441330 h 1013462"/>
              <a:gd name="connsiteX1149" fmla="*/ 887251 w 994073"/>
              <a:gd name="connsiteY1149" fmla="*/ 435918 h 1013462"/>
              <a:gd name="connsiteX1150" fmla="*/ 883228 w 994073"/>
              <a:gd name="connsiteY1150" fmla="*/ 433906 h 1013462"/>
              <a:gd name="connsiteX1151" fmla="*/ 879549 w 994073"/>
              <a:gd name="connsiteY1151" fmla="*/ 430309 h 1013462"/>
              <a:gd name="connsiteX1152" fmla="*/ 874987 w 994073"/>
              <a:gd name="connsiteY1152" fmla="*/ 426270 h 1013462"/>
              <a:gd name="connsiteX1153" fmla="*/ 875330 w 994073"/>
              <a:gd name="connsiteY1153" fmla="*/ 425338 h 1013462"/>
              <a:gd name="connsiteX1154" fmla="*/ 876263 w 994073"/>
              <a:gd name="connsiteY1154" fmla="*/ 422902 h 1013462"/>
              <a:gd name="connsiteX1155" fmla="*/ 876443 w 994073"/>
              <a:gd name="connsiteY1155" fmla="*/ 422428 h 1013462"/>
              <a:gd name="connsiteX1156" fmla="*/ 878192 w 994073"/>
              <a:gd name="connsiteY1156" fmla="*/ 420842 h 1013462"/>
              <a:gd name="connsiteX1157" fmla="*/ 880301 w 994073"/>
              <a:gd name="connsiteY1157" fmla="*/ 420122 h 1013462"/>
              <a:gd name="connsiteX1158" fmla="*/ 880808 w 994073"/>
              <a:gd name="connsiteY1158" fmla="*/ 419207 h 1013462"/>
              <a:gd name="connsiteX1159" fmla="*/ 881086 w 994073"/>
              <a:gd name="connsiteY1159" fmla="*/ 416345 h 1013462"/>
              <a:gd name="connsiteX1160" fmla="*/ 882901 w 994073"/>
              <a:gd name="connsiteY1160" fmla="*/ 411750 h 1013462"/>
              <a:gd name="connsiteX1161" fmla="*/ 883686 w 994073"/>
              <a:gd name="connsiteY1161" fmla="*/ 409756 h 1013462"/>
              <a:gd name="connsiteX1162" fmla="*/ 884111 w 994073"/>
              <a:gd name="connsiteY1162" fmla="*/ 407450 h 1013462"/>
              <a:gd name="connsiteX1163" fmla="*/ 884536 w 994073"/>
              <a:gd name="connsiteY1163" fmla="*/ 405177 h 1013462"/>
              <a:gd name="connsiteX1164" fmla="*/ 885795 w 994073"/>
              <a:gd name="connsiteY1164" fmla="*/ 404196 h 1013462"/>
              <a:gd name="connsiteX1165" fmla="*/ 892941 w 994073"/>
              <a:gd name="connsiteY1165" fmla="*/ 398637 h 1013462"/>
              <a:gd name="connsiteX1166" fmla="*/ 888215 w 994073"/>
              <a:gd name="connsiteY1166" fmla="*/ 393715 h 1013462"/>
              <a:gd name="connsiteX1167" fmla="*/ 882378 w 994073"/>
              <a:gd name="connsiteY1167" fmla="*/ 393290 h 1013462"/>
              <a:gd name="connsiteX1168" fmla="*/ 876704 w 994073"/>
              <a:gd name="connsiteY1168" fmla="*/ 394451 h 1013462"/>
              <a:gd name="connsiteX1169" fmla="*/ 872371 w 994073"/>
              <a:gd name="connsiteY1169" fmla="*/ 394173 h 1013462"/>
              <a:gd name="connsiteX1170" fmla="*/ 868855 w 994073"/>
              <a:gd name="connsiteY1170" fmla="*/ 391965 h 1013462"/>
              <a:gd name="connsiteX1171" fmla="*/ 867858 w 994073"/>
              <a:gd name="connsiteY1171" fmla="*/ 390412 h 1013462"/>
              <a:gd name="connsiteX1172" fmla="*/ 867842 w 994073"/>
              <a:gd name="connsiteY1172" fmla="*/ 388842 h 1013462"/>
              <a:gd name="connsiteX1173" fmla="*/ 867515 w 994073"/>
              <a:gd name="connsiteY1173" fmla="*/ 387632 h 1013462"/>
              <a:gd name="connsiteX1174" fmla="*/ 868283 w 994073"/>
              <a:gd name="connsiteY1174" fmla="*/ 385654 h 1013462"/>
              <a:gd name="connsiteX1175" fmla="*/ 869984 w 994073"/>
              <a:gd name="connsiteY1175" fmla="*/ 386847 h 1013462"/>
              <a:gd name="connsiteX1176" fmla="*/ 871406 w 994073"/>
              <a:gd name="connsiteY1176" fmla="*/ 386897 h 1013462"/>
              <a:gd name="connsiteX1177" fmla="*/ 872028 w 994073"/>
              <a:gd name="connsiteY1177" fmla="*/ 386929 h 1013462"/>
              <a:gd name="connsiteX1178" fmla="*/ 875985 w 994073"/>
              <a:gd name="connsiteY1178" fmla="*/ 385736 h 1013462"/>
              <a:gd name="connsiteX1179" fmla="*/ 876966 w 994073"/>
              <a:gd name="connsiteY1179" fmla="*/ 385981 h 1013462"/>
              <a:gd name="connsiteX1180" fmla="*/ 879255 w 994073"/>
              <a:gd name="connsiteY1180" fmla="*/ 386569 h 1013462"/>
              <a:gd name="connsiteX1181" fmla="*/ 882149 w 994073"/>
              <a:gd name="connsiteY1181" fmla="*/ 386602 h 1013462"/>
              <a:gd name="connsiteX1182" fmla="*/ 882427 w 994073"/>
              <a:gd name="connsiteY1182" fmla="*/ 386537 h 1013462"/>
              <a:gd name="connsiteX1183" fmla="*/ 883424 w 994073"/>
              <a:gd name="connsiteY1183" fmla="*/ 386242 h 1013462"/>
              <a:gd name="connsiteX1184" fmla="*/ 888346 w 994073"/>
              <a:gd name="connsiteY1184" fmla="*/ 384820 h 1013462"/>
              <a:gd name="connsiteX1185" fmla="*/ 889703 w 994073"/>
              <a:gd name="connsiteY1185" fmla="*/ 384771 h 1013462"/>
              <a:gd name="connsiteX1186" fmla="*/ 889752 w 994073"/>
              <a:gd name="connsiteY1186" fmla="*/ 385065 h 1013462"/>
              <a:gd name="connsiteX1187" fmla="*/ 890276 w 994073"/>
              <a:gd name="connsiteY1187" fmla="*/ 387943 h 1013462"/>
              <a:gd name="connsiteX1188" fmla="*/ 890897 w 994073"/>
              <a:gd name="connsiteY1188" fmla="*/ 388564 h 1013462"/>
              <a:gd name="connsiteX1189" fmla="*/ 891567 w 994073"/>
              <a:gd name="connsiteY1189" fmla="*/ 388581 h 1013462"/>
              <a:gd name="connsiteX1190" fmla="*/ 894118 w 994073"/>
              <a:gd name="connsiteY1190" fmla="*/ 386242 h 1013462"/>
              <a:gd name="connsiteX1191" fmla="*/ 893987 w 994073"/>
              <a:gd name="connsiteY1191" fmla="*/ 382285 h 1013462"/>
              <a:gd name="connsiteX1192" fmla="*/ 893644 w 994073"/>
              <a:gd name="connsiteY1192" fmla="*/ 377576 h 1013462"/>
              <a:gd name="connsiteX1193" fmla="*/ 894625 w 994073"/>
              <a:gd name="connsiteY1193" fmla="*/ 374421 h 1013462"/>
              <a:gd name="connsiteX1194" fmla="*/ 894952 w 994073"/>
              <a:gd name="connsiteY1194" fmla="*/ 372148 h 1013462"/>
              <a:gd name="connsiteX1195" fmla="*/ 892597 w 994073"/>
              <a:gd name="connsiteY1195" fmla="*/ 369924 h 1013462"/>
              <a:gd name="connsiteX1196" fmla="*/ 885942 w 994073"/>
              <a:gd name="connsiteY1196" fmla="*/ 370921 h 1013462"/>
              <a:gd name="connsiteX1197" fmla="*/ 880596 w 994073"/>
              <a:gd name="connsiteY1197" fmla="*/ 370316 h 1013462"/>
              <a:gd name="connsiteX1198" fmla="*/ 878257 w 994073"/>
              <a:gd name="connsiteY1198" fmla="*/ 368959 h 1013462"/>
              <a:gd name="connsiteX1199" fmla="*/ 877407 w 994073"/>
              <a:gd name="connsiteY1199" fmla="*/ 366179 h 1013462"/>
              <a:gd name="connsiteX1200" fmla="*/ 880726 w 994073"/>
              <a:gd name="connsiteY1200" fmla="*/ 362631 h 1013462"/>
              <a:gd name="connsiteX1201" fmla="*/ 885060 w 994073"/>
              <a:gd name="connsiteY1201" fmla="*/ 360816 h 1013462"/>
              <a:gd name="connsiteX1202" fmla="*/ 887365 w 994073"/>
              <a:gd name="connsiteY1202" fmla="*/ 356941 h 1013462"/>
              <a:gd name="connsiteX1203" fmla="*/ 885665 w 994073"/>
              <a:gd name="connsiteY1203" fmla="*/ 348602 h 1013462"/>
              <a:gd name="connsiteX1204" fmla="*/ 887300 w 994073"/>
              <a:gd name="connsiteY1204" fmla="*/ 341244 h 1013462"/>
              <a:gd name="connsiteX1205" fmla="*/ 890292 w 994073"/>
              <a:gd name="connsiteY1205" fmla="*/ 338758 h 1013462"/>
              <a:gd name="connsiteX1206" fmla="*/ 893578 w 994073"/>
              <a:gd name="connsiteY1206" fmla="*/ 330321 h 1013462"/>
              <a:gd name="connsiteX1207" fmla="*/ 894200 w 994073"/>
              <a:gd name="connsiteY1207" fmla="*/ 320200 h 1013462"/>
              <a:gd name="connsiteX1208" fmla="*/ 894838 w 994073"/>
              <a:gd name="connsiteY1208" fmla="*/ 312858 h 1013462"/>
              <a:gd name="connsiteX1209" fmla="*/ 893480 w 994073"/>
              <a:gd name="connsiteY1209" fmla="*/ 309751 h 1013462"/>
              <a:gd name="connsiteX1210" fmla="*/ 887136 w 994073"/>
              <a:gd name="connsiteY1210" fmla="*/ 307413 h 1013462"/>
              <a:gd name="connsiteX1211" fmla="*/ 889687 w 994073"/>
              <a:gd name="connsiteY1211" fmla="*/ 304323 h 1013462"/>
              <a:gd name="connsiteX1212" fmla="*/ 887774 w 994073"/>
              <a:gd name="connsiteY1212" fmla="*/ 299744 h 1013462"/>
              <a:gd name="connsiteX1213" fmla="*/ 884929 w 994073"/>
              <a:gd name="connsiteY1213" fmla="*/ 297275 h 1013462"/>
              <a:gd name="connsiteX1214" fmla="*/ 881773 w 994073"/>
              <a:gd name="connsiteY1214" fmla="*/ 292942 h 1013462"/>
              <a:gd name="connsiteX1215" fmla="*/ 879075 w 994073"/>
              <a:gd name="connsiteY1215" fmla="*/ 290375 h 1013462"/>
              <a:gd name="connsiteX1216" fmla="*/ 878225 w 994073"/>
              <a:gd name="connsiteY1216" fmla="*/ 288985 h 1013462"/>
              <a:gd name="connsiteX1217" fmla="*/ 877685 w 994073"/>
              <a:gd name="connsiteY1217" fmla="*/ 288135 h 1013462"/>
              <a:gd name="connsiteX1218" fmla="*/ 877031 w 994073"/>
              <a:gd name="connsiteY1218" fmla="*/ 287988 h 1013462"/>
              <a:gd name="connsiteX1219" fmla="*/ 876279 w 994073"/>
              <a:gd name="connsiteY1219" fmla="*/ 287808 h 1013462"/>
              <a:gd name="connsiteX1220" fmla="*/ 876524 w 994073"/>
              <a:gd name="connsiteY1220" fmla="*/ 286631 h 1013462"/>
              <a:gd name="connsiteX1221" fmla="*/ 876328 w 994073"/>
              <a:gd name="connsiteY1221" fmla="*/ 285927 h 1013462"/>
              <a:gd name="connsiteX1222" fmla="*/ 876181 w 994073"/>
              <a:gd name="connsiteY1222" fmla="*/ 285453 h 1013462"/>
              <a:gd name="connsiteX1223" fmla="*/ 873892 w 994073"/>
              <a:gd name="connsiteY1223" fmla="*/ 280139 h 1013462"/>
              <a:gd name="connsiteX1224" fmla="*/ 872796 w 994073"/>
              <a:gd name="connsiteY1224" fmla="*/ 266388 h 1013462"/>
              <a:gd name="connsiteX1225" fmla="*/ 871570 w 994073"/>
              <a:gd name="connsiteY1225" fmla="*/ 257231 h 1013462"/>
              <a:gd name="connsiteX1226" fmla="*/ 871177 w 994073"/>
              <a:gd name="connsiteY1226" fmla="*/ 249644 h 1013462"/>
              <a:gd name="connsiteX1227" fmla="*/ 870098 w 994073"/>
              <a:gd name="connsiteY1227" fmla="*/ 250233 h 1013462"/>
              <a:gd name="connsiteX1228" fmla="*/ 869722 w 994073"/>
              <a:gd name="connsiteY1228" fmla="*/ 250200 h 1013462"/>
              <a:gd name="connsiteX1229" fmla="*/ 868234 w 994073"/>
              <a:gd name="connsiteY1229" fmla="*/ 250036 h 1013462"/>
              <a:gd name="connsiteX1230" fmla="*/ 866092 w 994073"/>
              <a:gd name="connsiteY1230" fmla="*/ 248581 h 1013462"/>
              <a:gd name="connsiteX1231" fmla="*/ 863819 w 994073"/>
              <a:gd name="connsiteY1231" fmla="*/ 248925 h 1013462"/>
              <a:gd name="connsiteX1232" fmla="*/ 858718 w 994073"/>
              <a:gd name="connsiteY1232" fmla="*/ 247191 h 1013462"/>
              <a:gd name="connsiteX1233" fmla="*/ 856805 w 994073"/>
              <a:gd name="connsiteY1233" fmla="*/ 247044 h 1013462"/>
              <a:gd name="connsiteX1234" fmla="*/ 855807 w 994073"/>
              <a:gd name="connsiteY1234" fmla="*/ 247453 h 1013462"/>
              <a:gd name="connsiteX1235" fmla="*/ 855317 w 994073"/>
              <a:gd name="connsiteY1235" fmla="*/ 247649 h 1013462"/>
              <a:gd name="connsiteX1236" fmla="*/ 853763 w 994073"/>
              <a:gd name="connsiteY1236" fmla="*/ 249252 h 1013462"/>
              <a:gd name="connsiteX1237" fmla="*/ 852831 w 994073"/>
              <a:gd name="connsiteY1237" fmla="*/ 249350 h 1013462"/>
              <a:gd name="connsiteX1238" fmla="*/ 852422 w 994073"/>
              <a:gd name="connsiteY1238" fmla="*/ 249072 h 1013462"/>
              <a:gd name="connsiteX1239" fmla="*/ 851801 w 994073"/>
              <a:gd name="connsiteY1239" fmla="*/ 248548 h 1013462"/>
              <a:gd name="connsiteX1240" fmla="*/ 851703 w 994073"/>
              <a:gd name="connsiteY1240" fmla="*/ 248156 h 1013462"/>
              <a:gd name="connsiteX1241" fmla="*/ 851474 w 994073"/>
              <a:gd name="connsiteY1241" fmla="*/ 247257 h 1013462"/>
              <a:gd name="connsiteX1242" fmla="*/ 850346 w 994073"/>
              <a:gd name="connsiteY1242" fmla="*/ 242695 h 1013462"/>
              <a:gd name="connsiteX1243" fmla="*/ 850019 w 994073"/>
              <a:gd name="connsiteY1243" fmla="*/ 241403 h 1013462"/>
              <a:gd name="connsiteX1244" fmla="*/ 848940 w 994073"/>
              <a:gd name="connsiteY1244" fmla="*/ 238525 h 1013462"/>
              <a:gd name="connsiteX1245" fmla="*/ 846340 w 994073"/>
              <a:gd name="connsiteY1245" fmla="*/ 234470 h 1013462"/>
              <a:gd name="connsiteX1246" fmla="*/ 845571 w 994073"/>
              <a:gd name="connsiteY1246" fmla="*/ 232050 h 1013462"/>
              <a:gd name="connsiteX1247" fmla="*/ 844705 w 994073"/>
              <a:gd name="connsiteY1247" fmla="*/ 226213 h 1013462"/>
              <a:gd name="connsiteX1248" fmla="*/ 841091 w 994073"/>
              <a:gd name="connsiteY1248" fmla="*/ 224561 h 1013462"/>
              <a:gd name="connsiteX1249" fmla="*/ 837363 w 994073"/>
              <a:gd name="connsiteY1249" fmla="*/ 224038 h 1013462"/>
              <a:gd name="connsiteX1250" fmla="*/ 836971 w 994073"/>
              <a:gd name="connsiteY1250" fmla="*/ 224839 h 1013462"/>
              <a:gd name="connsiteX1251" fmla="*/ 836774 w 994073"/>
              <a:gd name="connsiteY1251" fmla="*/ 225248 h 1013462"/>
              <a:gd name="connsiteX1252" fmla="*/ 835973 w 994073"/>
              <a:gd name="connsiteY1252" fmla="*/ 224005 h 1013462"/>
              <a:gd name="connsiteX1253" fmla="*/ 834485 w 994073"/>
              <a:gd name="connsiteY1253" fmla="*/ 223629 h 1013462"/>
              <a:gd name="connsiteX1254" fmla="*/ 833995 w 994073"/>
              <a:gd name="connsiteY1254" fmla="*/ 223073 h 1013462"/>
              <a:gd name="connsiteX1255" fmla="*/ 834305 w 994073"/>
              <a:gd name="connsiteY1255" fmla="*/ 221471 h 1013462"/>
              <a:gd name="connsiteX1256" fmla="*/ 833815 w 994073"/>
              <a:gd name="connsiteY1256" fmla="*/ 220457 h 1013462"/>
              <a:gd name="connsiteX1257" fmla="*/ 833504 w 994073"/>
              <a:gd name="connsiteY1257" fmla="*/ 219787 h 1013462"/>
              <a:gd name="connsiteX1258" fmla="*/ 833455 w 994073"/>
              <a:gd name="connsiteY1258" fmla="*/ 219509 h 1013462"/>
              <a:gd name="connsiteX1259" fmla="*/ 833128 w 994073"/>
              <a:gd name="connsiteY1259" fmla="*/ 217563 h 1013462"/>
              <a:gd name="connsiteX1260" fmla="*/ 832621 w 994073"/>
              <a:gd name="connsiteY1260" fmla="*/ 217007 h 1013462"/>
              <a:gd name="connsiteX1261" fmla="*/ 830659 w 994073"/>
              <a:gd name="connsiteY1261" fmla="*/ 216516 h 1013462"/>
              <a:gd name="connsiteX1262" fmla="*/ 829612 w 994073"/>
              <a:gd name="connsiteY1262" fmla="*/ 217694 h 1013462"/>
              <a:gd name="connsiteX1263" fmla="*/ 829383 w 994073"/>
              <a:gd name="connsiteY1263" fmla="*/ 217612 h 1013462"/>
              <a:gd name="connsiteX1264" fmla="*/ 829122 w 994073"/>
              <a:gd name="connsiteY1264" fmla="*/ 217514 h 1013462"/>
              <a:gd name="connsiteX1265" fmla="*/ 829171 w 994073"/>
              <a:gd name="connsiteY1265" fmla="*/ 216451 h 1013462"/>
              <a:gd name="connsiteX1266" fmla="*/ 828370 w 994073"/>
              <a:gd name="connsiteY1266" fmla="*/ 215895 h 1013462"/>
              <a:gd name="connsiteX1267" fmla="*/ 828190 w 994073"/>
              <a:gd name="connsiteY1267" fmla="*/ 215977 h 1013462"/>
              <a:gd name="connsiteX1268" fmla="*/ 827765 w 994073"/>
              <a:gd name="connsiteY1268" fmla="*/ 216140 h 1013462"/>
              <a:gd name="connsiteX1269" fmla="*/ 827634 w 994073"/>
              <a:gd name="connsiteY1269" fmla="*/ 216958 h 1013462"/>
              <a:gd name="connsiteX1270" fmla="*/ 825786 w 994073"/>
              <a:gd name="connsiteY1270" fmla="*/ 219312 h 1013462"/>
              <a:gd name="connsiteX1271" fmla="*/ 824135 w 994073"/>
              <a:gd name="connsiteY1271" fmla="*/ 222664 h 1013462"/>
              <a:gd name="connsiteX1272" fmla="*/ 823023 w 994073"/>
              <a:gd name="connsiteY1272" fmla="*/ 222043 h 1013462"/>
              <a:gd name="connsiteX1273" fmla="*/ 822778 w 994073"/>
              <a:gd name="connsiteY1273" fmla="*/ 221111 h 1013462"/>
              <a:gd name="connsiteX1274" fmla="*/ 822532 w 994073"/>
              <a:gd name="connsiteY1274" fmla="*/ 220195 h 1013462"/>
              <a:gd name="connsiteX1275" fmla="*/ 820309 w 994073"/>
              <a:gd name="connsiteY1275" fmla="*/ 217775 h 1013462"/>
              <a:gd name="connsiteX1276" fmla="*/ 818837 w 994073"/>
              <a:gd name="connsiteY1276" fmla="*/ 217383 h 1013462"/>
              <a:gd name="connsiteX1277" fmla="*/ 818461 w 994073"/>
              <a:gd name="connsiteY1277" fmla="*/ 217285 h 1013462"/>
              <a:gd name="connsiteX1278" fmla="*/ 817333 w 994073"/>
              <a:gd name="connsiteY1278" fmla="*/ 213998 h 1013462"/>
              <a:gd name="connsiteX1279" fmla="*/ 817087 w 994073"/>
              <a:gd name="connsiteY1279" fmla="*/ 211022 h 1013462"/>
              <a:gd name="connsiteX1280" fmla="*/ 816155 w 994073"/>
              <a:gd name="connsiteY1280" fmla="*/ 209845 h 1013462"/>
              <a:gd name="connsiteX1281" fmla="*/ 815910 w 994073"/>
              <a:gd name="connsiteY1281" fmla="*/ 208553 h 1013462"/>
              <a:gd name="connsiteX1282" fmla="*/ 816221 w 994073"/>
              <a:gd name="connsiteY1282" fmla="*/ 207114 h 1013462"/>
              <a:gd name="connsiteX1283" fmla="*/ 815109 w 994073"/>
              <a:gd name="connsiteY1283" fmla="*/ 205332 h 1013462"/>
              <a:gd name="connsiteX1284" fmla="*/ 815027 w 994073"/>
              <a:gd name="connsiteY1284" fmla="*/ 204956 h 1013462"/>
              <a:gd name="connsiteX1285" fmla="*/ 814667 w 994073"/>
              <a:gd name="connsiteY1285" fmla="*/ 202961 h 1013462"/>
              <a:gd name="connsiteX1286" fmla="*/ 814847 w 994073"/>
              <a:gd name="connsiteY1286" fmla="*/ 201163 h 1013462"/>
              <a:gd name="connsiteX1287" fmla="*/ 814291 w 994073"/>
              <a:gd name="connsiteY1287" fmla="*/ 200247 h 1013462"/>
              <a:gd name="connsiteX1288" fmla="*/ 813245 w 994073"/>
              <a:gd name="connsiteY1288" fmla="*/ 199740 h 1013462"/>
              <a:gd name="connsiteX1289" fmla="*/ 811462 w 994073"/>
              <a:gd name="connsiteY1289" fmla="*/ 200737 h 1013462"/>
              <a:gd name="connsiteX1290" fmla="*/ 809974 w 994073"/>
              <a:gd name="connsiteY1290" fmla="*/ 200067 h 1013462"/>
              <a:gd name="connsiteX1291" fmla="*/ 807636 w 994073"/>
              <a:gd name="connsiteY1291" fmla="*/ 200263 h 1013462"/>
              <a:gd name="connsiteX1292" fmla="*/ 806099 w 994073"/>
              <a:gd name="connsiteY1292" fmla="*/ 199642 h 1013462"/>
              <a:gd name="connsiteX1293" fmla="*/ 804808 w 994073"/>
              <a:gd name="connsiteY1293" fmla="*/ 200083 h 1013462"/>
              <a:gd name="connsiteX1294" fmla="*/ 803679 w 994073"/>
              <a:gd name="connsiteY1294" fmla="*/ 197287 h 1013462"/>
              <a:gd name="connsiteX1295" fmla="*/ 803254 w 994073"/>
              <a:gd name="connsiteY1295" fmla="*/ 197353 h 1013462"/>
              <a:gd name="connsiteX1296" fmla="*/ 802665 w 994073"/>
              <a:gd name="connsiteY1296" fmla="*/ 198971 h 1013462"/>
              <a:gd name="connsiteX1297" fmla="*/ 802486 w 994073"/>
              <a:gd name="connsiteY1297" fmla="*/ 199462 h 1013462"/>
              <a:gd name="connsiteX1298" fmla="*/ 797319 w 994073"/>
              <a:gd name="connsiteY1298" fmla="*/ 189929 h 1013462"/>
              <a:gd name="connsiteX1299" fmla="*/ 797744 w 994073"/>
              <a:gd name="connsiteY1299" fmla="*/ 189995 h 1013462"/>
              <a:gd name="connsiteX1300" fmla="*/ 800033 w 994073"/>
              <a:gd name="connsiteY1300" fmla="*/ 190354 h 1013462"/>
              <a:gd name="connsiteX1301" fmla="*/ 801145 w 994073"/>
              <a:gd name="connsiteY1301" fmla="*/ 190224 h 1013462"/>
              <a:gd name="connsiteX1302" fmla="*/ 802061 w 994073"/>
              <a:gd name="connsiteY1302" fmla="*/ 189471 h 1013462"/>
              <a:gd name="connsiteX1303" fmla="*/ 802927 w 994073"/>
              <a:gd name="connsiteY1303" fmla="*/ 187804 h 1013462"/>
              <a:gd name="connsiteX1304" fmla="*/ 803107 w 994073"/>
              <a:gd name="connsiteY1304" fmla="*/ 187427 h 1013462"/>
              <a:gd name="connsiteX1305" fmla="*/ 802306 w 994073"/>
              <a:gd name="connsiteY1305" fmla="*/ 183094 h 1013462"/>
              <a:gd name="connsiteX1306" fmla="*/ 802518 w 994073"/>
              <a:gd name="connsiteY1306" fmla="*/ 182588 h 1013462"/>
              <a:gd name="connsiteX1307" fmla="*/ 802665 w 994073"/>
              <a:gd name="connsiteY1307" fmla="*/ 182228 h 1013462"/>
              <a:gd name="connsiteX1308" fmla="*/ 803434 w 994073"/>
              <a:gd name="connsiteY1308" fmla="*/ 182506 h 1013462"/>
              <a:gd name="connsiteX1309" fmla="*/ 804219 w 994073"/>
              <a:gd name="connsiteY1309" fmla="*/ 182784 h 1013462"/>
              <a:gd name="connsiteX1310" fmla="*/ 804955 w 994073"/>
              <a:gd name="connsiteY1310" fmla="*/ 182522 h 1013462"/>
              <a:gd name="connsiteX1311" fmla="*/ 805233 w 994073"/>
              <a:gd name="connsiteY1311" fmla="*/ 182113 h 1013462"/>
              <a:gd name="connsiteX1312" fmla="*/ 806050 w 994073"/>
              <a:gd name="connsiteY1312" fmla="*/ 180920 h 1013462"/>
              <a:gd name="connsiteX1313" fmla="*/ 807849 w 994073"/>
              <a:gd name="connsiteY1313" fmla="*/ 179726 h 1013462"/>
              <a:gd name="connsiteX1314" fmla="*/ 809484 w 994073"/>
              <a:gd name="connsiteY1314" fmla="*/ 180086 h 1013462"/>
              <a:gd name="connsiteX1315" fmla="*/ 810187 w 994073"/>
              <a:gd name="connsiteY1315" fmla="*/ 180217 h 1013462"/>
              <a:gd name="connsiteX1316" fmla="*/ 810841 w 994073"/>
              <a:gd name="connsiteY1316" fmla="*/ 179808 h 1013462"/>
              <a:gd name="connsiteX1317" fmla="*/ 811348 w 994073"/>
              <a:gd name="connsiteY1317" fmla="*/ 179481 h 1013462"/>
              <a:gd name="connsiteX1318" fmla="*/ 811413 w 994073"/>
              <a:gd name="connsiteY1318" fmla="*/ 176750 h 1013462"/>
              <a:gd name="connsiteX1319" fmla="*/ 811168 w 994073"/>
              <a:gd name="connsiteY1319" fmla="*/ 176570 h 1013462"/>
              <a:gd name="connsiteX1320" fmla="*/ 810171 w 994073"/>
              <a:gd name="connsiteY1320" fmla="*/ 175818 h 1013462"/>
              <a:gd name="connsiteX1321" fmla="*/ 809549 w 994073"/>
              <a:gd name="connsiteY1321" fmla="*/ 173905 h 1013462"/>
              <a:gd name="connsiteX1322" fmla="*/ 810906 w 994073"/>
              <a:gd name="connsiteY1322" fmla="*/ 169621 h 1013462"/>
              <a:gd name="connsiteX1323" fmla="*/ 809795 w 994073"/>
              <a:gd name="connsiteY1323" fmla="*/ 167757 h 1013462"/>
              <a:gd name="connsiteX1324" fmla="*/ 809664 w 994073"/>
              <a:gd name="connsiteY1324" fmla="*/ 165157 h 1013462"/>
              <a:gd name="connsiteX1325" fmla="*/ 809108 w 994073"/>
              <a:gd name="connsiteY1325" fmla="*/ 164977 h 1013462"/>
              <a:gd name="connsiteX1326" fmla="*/ 807407 w 994073"/>
              <a:gd name="connsiteY1326" fmla="*/ 167136 h 1013462"/>
              <a:gd name="connsiteX1327" fmla="*/ 806639 w 994073"/>
              <a:gd name="connsiteY1327" fmla="*/ 168084 h 1013462"/>
              <a:gd name="connsiteX1328" fmla="*/ 805952 w 994073"/>
              <a:gd name="connsiteY1328" fmla="*/ 168296 h 1013462"/>
              <a:gd name="connsiteX1329" fmla="*/ 805592 w 994073"/>
              <a:gd name="connsiteY1329" fmla="*/ 168395 h 1013462"/>
              <a:gd name="connsiteX1330" fmla="*/ 805135 w 994073"/>
              <a:gd name="connsiteY1330" fmla="*/ 169081 h 1013462"/>
              <a:gd name="connsiteX1331" fmla="*/ 804677 w 994073"/>
              <a:gd name="connsiteY1331" fmla="*/ 169752 h 1013462"/>
              <a:gd name="connsiteX1332" fmla="*/ 804284 w 994073"/>
              <a:gd name="connsiteY1332" fmla="*/ 169899 h 1013462"/>
              <a:gd name="connsiteX1333" fmla="*/ 803761 w 994073"/>
              <a:gd name="connsiteY1333" fmla="*/ 170062 h 1013462"/>
              <a:gd name="connsiteX1334" fmla="*/ 801979 w 994073"/>
              <a:gd name="connsiteY1334" fmla="*/ 171616 h 1013462"/>
              <a:gd name="connsiteX1335" fmla="*/ 800998 w 994073"/>
              <a:gd name="connsiteY1335" fmla="*/ 171403 h 1013462"/>
              <a:gd name="connsiteX1336" fmla="*/ 797662 w 994073"/>
              <a:gd name="connsiteY1336" fmla="*/ 170635 h 1013462"/>
              <a:gd name="connsiteX1337" fmla="*/ 796419 w 994073"/>
              <a:gd name="connsiteY1337" fmla="*/ 171142 h 1013462"/>
              <a:gd name="connsiteX1338" fmla="*/ 794261 w 994073"/>
              <a:gd name="connsiteY1338" fmla="*/ 171027 h 1013462"/>
              <a:gd name="connsiteX1339" fmla="*/ 793198 w 994073"/>
              <a:gd name="connsiteY1339" fmla="*/ 171812 h 1013462"/>
              <a:gd name="connsiteX1340" fmla="*/ 792544 w 994073"/>
              <a:gd name="connsiteY1340" fmla="*/ 172319 h 1013462"/>
              <a:gd name="connsiteX1341" fmla="*/ 788980 w 994073"/>
              <a:gd name="connsiteY1341" fmla="*/ 173071 h 1013462"/>
              <a:gd name="connsiteX1342" fmla="*/ 785840 w 994073"/>
              <a:gd name="connsiteY1342" fmla="*/ 174624 h 1013462"/>
              <a:gd name="connsiteX1343" fmla="*/ 783812 w 994073"/>
              <a:gd name="connsiteY1343" fmla="*/ 176668 h 1013462"/>
              <a:gd name="connsiteX1344" fmla="*/ 782079 w 994073"/>
              <a:gd name="connsiteY1344" fmla="*/ 177617 h 1013462"/>
              <a:gd name="connsiteX1345" fmla="*/ 779807 w 994073"/>
              <a:gd name="connsiteY1345" fmla="*/ 180838 h 1013462"/>
              <a:gd name="connsiteX1346" fmla="*/ 779365 w 994073"/>
              <a:gd name="connsiteY1346" fmla="*/ 182604 h 1013462"/>
              <a:gd name="connsiteX1347" fmla="*/ 779071 w 994073"/>
              <a:gd name="connsiteY1347" fmla="*/ 183699 h 1013462"/>
              <a:gd name="connsiteX1348" fmla="*/ 776863 w 994073"/>
              <a:gd name="connsiteY1348" fmla="*/ 185318 h 1013462"/>
              <a:gd name="connsiteX1349" fmla="*/ 776127 w 994073"/>
              <a:gd name="connsiteY1349" fmla="*/ 187836 h 1013462"/>
              <a:gd name="connsiteX1350" fmla="*/ 775817 w 994073"/>
              <a:gd name="connsiteY1350" fmla="*/ 188915 h 1013462"/>
              <a:gd name="connsiteX1351" fmla="*/ 774034 w 994073"/>
              <a:gd name="connsiteY1351" fmla="*/ 191090 h 1013462"/>
              <a:gd name="connsiteX1352" fmla="*/ 769358 w 994073"/>
              <a:gd name="connsiteY1352" fmla="*/ 195178 h 1013462"/>
              <a:gd name="connsiteX1353" fmla="*/ 768115 w 994073"/>
              <a:gd name="connsiteY1353" fmla="*/ 195897 h 1013462"/>
              <a:gd name="connsiteX1354" fmla="*/ 767641 w 994073"/>
              <a:gd name="connsiteY1354" fmla="*/ 196175 h 1013462"/>
              <a:gd name="connsiteX1355" fmla="*/ 766742 w 994073"/>
              <a:gd name="connsiteY1355" fmla="*/ 196404 h 1013462"/>
              <a:gd name="connsiteX1356" fmla="*/ 765842 w 994073"/>
              <a:gd name="connsiteY1356" fmla="*/ 196617 h 1013462"/>
              <a:gd name="connsiteX1357" fmla="*/ 761117 w 994073"/>
              <a:gd name="connsiteY1357" fmla="*/ 201032 h 1013462"/>
              <a:gd name="connsiteX1358" fmla="*/ 759367 w 994073"/>
              <a:gd name="connsiteY1358" fmla="*/ 201702 h 1013462"/>
              <a:gd name="connsiteX1359" fmla="*/ 757225 w 994073"/>
              <a:gd name="connsiteY1359" fmla="*/ 202520 h 1013462"/>
              <a:gd name="connsiteX1360" fmla="*/ 755329 w 994073"/>
              <a:gd name="connsiteY1360" fmla="*/ 202471 h 1013462"/>
              <a:gd name="connsiteX1361" fmla="*/ 753906 w 994073"/>
              <a:gd name="connsiteY1361" fmla="*/ 203206 h 1013462"/>
              <a:gd name="connsiteX1362" fmla="*/ 752990 w 994073"/>
              <a:gd name="connsiteY1362" fmla="*/ 202961 h 1013462"/>
              <a:gd name="connsiteX1363" fmla="*/ 751323 w 994073"/>
              <a:gd name="connsiteY1363" fmla="*/ 201735 h 1013462"/>
              <a:gd name="connsiteX1364" fmla="*/ 750194 w 994073"/>
              <a:gd name="connsiteY1364" fmla="*/ 202242 h 1013462"/>
              <a:gd name="connsiteX1365" fmla="*/ 749655 w 994073"/>
              <a:gd name="connsiteY1365" fmla="*/ 202471 h 1013462"/>
              <a:gd name="connsiteX1366" fmla="*/ 749213 w 994073"/>
              <a:gd name="connsiteY1366" fmla="*/ 202274 h 1013462"/>
              <a:gd name="connsiteX1367" fmla="*/ 748706 w 994073"/>
              <a:gd name="connsiteY1367" fmla="*/ 202029 h 1013462"/>
              <a:gd name="connsiteX1368" fmla="*/ 746630 w 994073"/>
              <a:gd name="connsiteY1368" fmla="*/ 202291 h 1013462"/>
              <a:gd name="connsiteX1369" fmla="*/ 746008 w 994073"/>
              <a:gd name="connsiteY1369" fmla="*/ 201882 h 1013462"/>
              <a:gd name="connsiteX1370" fmla="*/ 744668 w 994073"/>
              <a:gd name="connsiteY1370" fmla="*/ 200999 h 1013462"/>
              <a:gd name="connsiteX1371" fmla="*/ 735773 w 994073"/>
              <a:gd name="connsiteY1371" fmla="*/ 200394 h 1013462"/>
              <a:gd name="connsiteX1372" fmla="*/ 733156 w 994073"/>
              <a:gd name="connsiteY1372" fmla="*/ 200983 h 1013462"/>
              <a:gd name="connsiteX1373" fmla="*/ 732257 w 994073"/>
              <a:gd name="connsiteY1373" fmla="*/ 204040 h 1013462"/>
              <a:gd name="connsiteX1374" fmla="*/ 732290 w 994073"/>
              <a:gd name="connsiteY1374" fmla="*/ 206722 h 1013462"/>
              <a:gd name="connsiteX1375" fmla="*/ 735298 w 994073"/>
              <a:gd name="connsiteY1375" fmla="*/ 207654 h 1013462"/>
              <a:gd name="connsiteX1376" fmla="*/ 733320 w 994073"/>
              <a:gd name="connsiteY1376" fmla="*/ 215879 h 1013462"/>
              <a:gd name="connsiteX1377" fmla="*/ 731178 w 994073"/>
              <a:gd name="connsiteY1377" fmla="*/ 224300 h 1013462"/>
              <a:gd name="connsiteX1378" fmla="*/ 731570 w 994073"/>
              <a:gd name="connsiteY1378" fmla="*/ 226393 h 1013462"/>
              <a:gd name="connsiteX1379" fmla="*/ 736427 w 994073"/>
              <a:gd name="connsiteY1379" fmla="*/ 225232 h 1013462"/>
              <a:gd name="connsiteX1380" fmla="*/ 741822 w 994073"/>
              <a:gd name="connsiteY1380" fmla="*/ 222910 h 1013462"/>
              <a:gd name="connsiteX1381" fmla="*/ 745600 w 994073"/>
              <a:gd name="connsiteY1381" fmla="*/ 225379 h 1013462"/>
              <a:gd name="connsiteX1382" fmla="*/ 747120 w 994073"/>
              <a:gd name="connsiteY1382" fmla="*/ 227079 h 1013462"/>
              <a:gd name="connsiteX1383" fmla="*/ 745845 w 994073"/>
              <a:gd name="connsiteY1383" fmla="*/ 231298 h 1013462"/>
              <a:gd name="connsiteX1384" fmla="*/ 742885 w 994073"/>
              <a:gd name="connsiteY1384" fmla="*/ 233603 h 1013462"/>
              <a:gd name="connsiteX1385" fmla="*/ 741201 w 994073"/>
              <a:gd name="connsiteY1385" fmla="*/ 234764 h 1013462"/>
              <a:gd name="connsiteX1386" fmla="*/ 740678 w 994073"/>
              <a:gd name="connsiteY1386" fmla="*/ 237430 h 1013462"/>
              <a:gd name="connsiteX1387" fmla="*/ 742395 w 994073"/>
              <a:gd name="connsiteY1387" fmla="*/ 239719 h 1013462"/>
              <a:gd name="connsiteX1388" fmla="*/ 741659 w 994073"/>
              <a:gd name="connsiteY1388" fmla="*/ 242008 h 1013462"/>
              <a:gd name="connsiteX1389" fmla="*/ 740187 w 994073"/>
              <a:gd name="connsiteY1389" fmla="*/ 248009 h 1013462"/>
              <a:gd name="connsiteX1390" fmla="*/ 740122 w 994073"/>
              <a:gd name="connsiteY1390" fmla="*/ 250609 h 1013462"/>
              <a:gd name="connsiteX1391" fmla="*/ 740989 w 994073"/>
              <a:gd name="connsiteY1391" fmla="*/ 253519 h 1013462"/>
              <a:gd name="connsiteX1392" fmla="*/ 741185 w 994073"/>
              <a:gd name="connsiteY1392" fmla="*/ 253895 h 1013462"/>
              <a:gd name="connsiteX1393" fmla="*/ 742346 w 994073"/>
              <a:gd name="connsiteY1393" fmla="*/ 256119 h 1013462"/>
              <a:gd name="connsiteX1394" fmla="*/ 742509 w 994073"/>
              <a:gd name="connsiteY1394" fmla="*/ 257215 h 1013462"/>
              <a:gd name="connsiteX1395" fmla="*/ 742656 w 994073"/>
              <a:gd name="connsiteY1395" fmla="*/ 258228 h 1013462"/>
              <a:gd name="connsiteX1396" fmla="*/ 742542 w 994073"/>
              <a:gd name="connsiteY1396" fmla="*/ 263134 h 1013462"/>
              <a:gd name="connsiteX1397" fmla="*/ 743049 w 994073"/>
              <a:gd name="connsiteY1397" fmla="*/ 264556 h 1013462"/>
              <a:gd name="connsiteX1398" fmla="*/ 740335 w 994073"/>
              <a:gd name="connsiteY1398" fmla="*/ 273909 h 1013462"/>
              <a:gd name="connsiteX1399" fmla="*/ 738683 w 994073"/>
              <a:gd name="connsiteY1399" fmla="*/ 277556 h 1013462"/>
              <a:gd name="connsiteX1400" fmla="*/ 738078 w 994073"/>
              <a:gd name="connsiteY1400" fmla="*/ 282363 h 1013462"/>
              <a:gd name="connsiteX1401" fmla="*/ 737195 w 994073"/>
              <a:gd name="connsiteY1401" fmla="*/ 282559 h 1013462"/>
              <a:gd name="connsiteX1402" fmla="*/ 735364 w 994073"/>
              <a:gd name="connsiteY1402" fmla="*/ 282984 h 1013462"/>
              <a:gd name="connsiteX1403" fmla="*/ 733271 w 994073"/>
              <a:gd name="connsiteY1403" fmla="*/ 282919 h 1013462"/>
              <a:gd name="connsiteX1404" fmla="*/ 729755 w 994073"/>
              <a:gd name="connsiteY1404" fmla="*/ 281562 h 1013462"/>
              <a:gd name="connsiteX1405" fmla="*/ 726125 w 994073"/>
              <a:gd name="connsiteY1405" fmla="*/ 281513 h 1013462"/>
              <a:gd name="connsiteX1406" fmla="*/ 724572 w 994073"/>
              <a:gd name="connsiteY1406" fmla="*/ 281709 h 1013462"/>
              <a:gd name="connsiteX1407" fmla="*/ 722675 w 994073"/>
              <a:gd name="connsiteY1407" fmla="*/ 283311 h 1013462"/>
              <a:gd name="connsiteX1408" fmla="*/ 721743 w 994073"/>
              <a:gd name="connsiteY1408" fmla="*/ 283377 h 1013462"/>
              <a:gd name="connsiteX1409" fmla="*/ 719830 w 994073"/>
              <a:gd name="connsiteY1409" fmla="*/ 282575 h 1013462"/>
              <a:gd name="connsiteX1410" fmla="*/ 715824 w 994073"/>
              <a:gd name="connsiteY1410" fmla="*/ 282772 h 1013462"/>
              <a:gd name="connsiteX1411" fmla="*/ 714320 w 994073"/>
              <a:gd name="connsiteY1411" fmla="*/ 282052 h 1013462"/>
              <a:gd name="connsiteX1412" fmla="*/ 711311 w 994073"/>
              <a:gd name="connsiteY1412" fmla="*/ 280613 h 1013462"/>
              <a:gd name="connsiteX1413" fmla="*/ 710150 w 994073"/>
              <a:gd name="connsiteY1413" fmla="*/ 280057 h 1013462"/>
              <a:gd name="connsiteX1414" fmla="*/ 707354 w 994073"/>
              <a:gd name="connsiteY1414" fmla="*/ 279616 h 1013462"/>
              <a:gd name="connsiteX1415" fmla="*/ 704542 w 994073"/>
              <a:gd name="connsiteY1415" fmla="*/ 279191 h 1013462"/>
              <a:gd name="connsiteX1416" fmla="*/ 701729 w 994073"/>
              <a:gd name="connsiteY1416" fmla="*/ 277588 h 1013462"/>
              <a:gd name="connsiteX1417" fmla="*/ 700961 w 994073"/>
              <a:gd name="connsiteY1417" fmla="*/ 277147 h 1013462"/>
              <a:gd name="connsiteX1418" fmla="*/ 697020 w 994073"/>
              <a:gd name="connsiteY1418" fmla="*/ 275921 h 1013462"/>
              <a:gd name="connsiteX1419" fmla="*/ 696873 w 994073"/>
              <a:gd name="connsiteY1419" fmla="*/ 275692 h 1013462"/>
              <a:gd name="connsiteX1420" fmla="*/ 696644 w 994073"/>
              <a:gd name="connsiteY1420" fmla="*/ 275364 h 1013462"/>
              <a:gd name="connsiteX1421" fmla="*/ 696758 w 994073"/>
              <a:gd name="connsiteY1421" fmla="*/ 274989 h 1013462"/>
              <a:gd name="connsiteX1422" fmla="*/ 697069 w 994073"/>
              <a:gd name="connsiteY1422" fmla="*/ 273926 h 1013462"/>
              <a:gd name="connsiteX1423" fmla="*/ 689940 w 994073"/>
              <a:gd name="connsiteY1423" fmla="*/ 271865 h 1013462"/>
              <a:gd name="connsiteX1424" fmla="*/ 687504 w 994073"/>
              <a:gd name="connsiteY1424" fmla="*/ 267500 h 1013462"/>
              <a:gd name="connsiteX1425" fmla="*/ 685852 w 994073"/>
              <a:gd name="connsiteY1425" fmla="*/ 267156 h 1013462"/>
              <a:gd name="connsiteX1426" fmla="*/ 684184 w 994073"/>
              <a:gd name="connsiteY1426" fmla="*/ 266829 h 1013462"/>
              <a:gd name="connsiteX1427" fmla="*/ 682696 w 994073"/>
              <a:gd name="connsiteY1427" fmla="*/ 267565 h 1013462"/>
              <a:gd name="connsiteX1428" fmla="*/ 681470 w 994073"/>
              <a:gd name="connsiteY1428" fmla="*/ 267254 h 1013462"/>
              <a:gd name="connsiteX1429" fmla="*/ 680178 w 994073"/>
              <a:gd name="connsiteY1429" fmla="*/ 265031 h 1013462"/>
              <a:gd name="connsiteX1430" fmla="*/ 678445 w 994073"/>
              <a:gd name="connsiteY1430" fmla="*/ 264099 h 1013462"/>
              <a:gd name="connsiteX1431" fmla="*/ 677104 w 994073"/>
              <a:gd name="connsiteY1431" fmla="*/ 264197 h 1013462"/>
              <a:gd name="connsiteX1432" fmla="*/ 672771 w 994073"/>
              <a:gd name="connsiteY1432" fmla="*/ 264491 h 1013462"/>
              <a:gd name="connsiteX1433" fmla="*/ 671103 w 994073"/>
              <a:gd name="connsiteY1433" fmla="*/ 263363 h 1013462"/>
              <a:gd name="connsiteX1434" fmla="*/ 669534 w 994073"/>
              <a:gd name="connsiteY1434" fmla="*/ 263036 h 1013462"/>
              <a:gd name="connsiteX1435" fmla="*/ 667032 w 994073"/>
              <a:gd name="connsiteY1435" fmla="*/ 262512 h 1013462"/>
              <a:gd name="connsiteX1436" fmla="*/ 665151 w 994073"/>
              <a:gd name="connsiteY1436" fmla="*/ 262414 h 1013462"/>
              <a:gd name="connsiteX1437" fmla="*/ 663271 w 994073"/>
              <a:gd name="connsiteY1437" fmla="*/ 262333 h 1013462"/>
              <a:gd name="connsiteX1438" fmla="*/ 662748 w 994073"/>
              <a:gd name="connsiteY1438" fmla="*/ 262169 h 1013462"/>
              <a:gd name="connsiteX1439" fmla="*/ 661799 w 994073"/>
              <a:gd name="connsiteY1439" fmla="*/ 261891 h 1013462"/>
              <a:gd name="connsiteX1440" fmla="*/ 660851 w 994073"/>
              <a:gd name="connsiteY1440" fmla="*/ 262251 h 1013462"/>
              <a:gd name="connsiteX1441" fmla="*/ 660442 w 994073"/>
              <a:gd name="connsiteY1441" fmla="*/ 262398 h 1013462"/>
              <a:gd name="connsiteX1442" fmla="*/ 657761 w 994073"/>
              <a:gd name="connsiteY1442" fmla="*/ 261531 h 1013462"/>
              <a:gd name="connsiteX1443" fmla="*/ 656256 w 994073"/>
              <a:gd name="connsiteY1443" fmla="*/ 261466 h 1013462"/>
              <a:gd name="connsiteX1444" fmla="*/ 655079 w 994073"/>
              <a:gd name="connsiteY1444" fmla="*/ 262594 h 1013462"/>
              <a:gd name="connsiteX1445" fmla="*/ 653542 w 994073"/>
              <a:gd name="connsiteY1445" fmla="*/ 263085 h 1013462"/>
              <a:gd name="connsiteX1446" fmla="*/ 653117 w 994073"/>
              <a:gd name="connsiteY1446" fmla="*/ 262807 h 1013462"/>
              <a:gd name="connsiteX1447" fmla="*/ 652806 w 994073"/>
              <a:gd name="connsiteY1447" fmla="*/ 262594 h 1013462"/>
              <a:gd name="connsiteX1448" fmla="*/ 651515 w 994073"/>
              <a:gd name="connsiteY1448" fmla="*/ 262594 h 1013462"/>
              <a:gd name="connsiteX1449" fmla="*/ 650632 w 994073"/>
              <a:gd name="connsiteY1449" fmla="*/ 263248 h 1013462"/>
              <a:gd name="connsiteX1450" fmla="*/ 649160 w 994073"/>
              <a:gd name="connsiteY1450" fmla="*/ 264327 h 1013462"/>
              <a:gd name="connsiteX1451" fmla="*/ 648310 w 994073"/>
              <a:gd name="connsiteY1451" fmla="*/ 266993 h 1013462"/>
              <a:gd name="connsiteX1452" fmla="*/ 644418 w 994073"/>
              <a:gd name="connsiteY1452" fmla="*/ 269053 h 1013462"/>
              <a:gd name="connsiteX1453" fmla="*/ 641279 w 994073"/>
              <a:gd name="connsiteY1453" fmla="*/ 269495 h 1013462"/>
              <a:gd name="connsiteX1454" fmla="*/ 640297 w 994073"/>
              <a:gd name="connsiteY1454" fmla="*/ 275561 h 1013462"/>
              <a:gd name="connsiteX1455" fmla="*/ 639611 w 994073"/>
              <a:gd name="connsiteY1455" fmla="*/ 276411 h 1013462"/>
              <a:gd name="connsiteX1456" fmla="*/ 638760 w 994073"/>
              <a:gd name="connsiteY1456" fmla="*/ 277425 h 1013462"/>
              <a:gd name="connsiteX1457" fmla="*/ 637894 w 994073"/>
              <a:gd name="connsiteY1457" fmla="*/ 279812 h 1013462"/>
              <a:gd name="connsiteX1458" fmla="*/ 636864 w 994073"/>
              <a:gd name="connsiteY1458" fmla="*/ 282641 h 1013462"/>
              <a:gd name="connsiteX1459" fmla="*/ 631321 w 994073"/>
              <a:gd name="connsiteY1459" fmla="*/ 291209 h 1013462"/>
              <a:gd name="connsiteX1460" fmla="*/ 629669 w 994073"/>
              <a:gd name="connsiteY1460" fmla="*/ 296474 h 1013462"/>
              <a:gd name="connsiteX1461" fmla="*/ 624110 w 994073"/>
              <a:gd name="connsiteY1461" fmla="*/ 294921 h 1013462"/>
              <a:gd name="connsiteX1462" fmla="*/ 622589 w 994073"/>
              <a:gd name="connsiteY1462" fmla="*/ 292632 h 1013462"/>
              <a:gd name="connsiteX1463" fmla="*/ 623210 w 994073"/>
              <a:gd name="connsiteY1463" fmla="*/ 281169 h 1013462"/>
              <a:gd name="connsiteX1464" fmla="*/ 623161 w 994073"/>
              <a:gd name="connsiteY1464" fmla="*/ 276771 h 1013462"/>
              <a:gd name="connsiteX1465" fmla="*/ 622932 w 994073"/>
              <a:gd name="connsiteY1465" fmla="*/ 272765 h 1013462"/>
              <a:gd name="connsiteX1466" fmla="*/ 621592 w 994073"/>
              <a:gd name="connsiteY1466" fmla="*/ 269723 h 1013462"/>
              <a:gd name="connsiteX1467" fmla="*/ 619319 w 994073"/>
              <a:gd name="connsiteY1467" fmla="*/ 267630 h 1013462"/>
              <a:gd name="connsiteX1468" fmla="*/ 618567 w 994073"/>
              <a:gd name="connsiteY1468" fmla="*/ 265930 h 1013462"/>
              <a:gd name="connsiteX1469" fmla="*/ 616245 w 994073"/>
              <a:gd name="connsiteY1469" fmla="*/ 260763 h 1013462"/>
              <a:gd name="connsiteX1470" fmla="*/ 615100 w 994073"/>
              <a:gd name="connsiteY1470" fmla="*/ 258098 h 1013462"/>
              <a:gd name="connsiteX1471" fmla="*/ 612697 w 994073"/>
              <a:gd name="connsiteY1471" fmla="*/ 260975 h 1013462"/>
              <a:gd name="connsiteX1472" fmla="*/ 607742 w 994073"/>
              <a:gd name="connsiteY1472" fmla="*/ 269789 h 1013462"/>
              <a:gd name="connsiteX1473" fmla="*/ 604210 w 994073"/>
              <a:gd name="connsiteY1473" fmla="*/ 272470 h 1013462"/>
              <a:gd name="connsiteX1474" fmla="*/ 602150 w 994073"/>
              <a:gd name="connsiteY1474" fmla="*/ 273059 h 1013462"/>
              <a:gd name="connsiteX1475" fmla="*/ 600090 w 994073"/>
              <a:gd name="connsiteY1475" fmla="*/ 272503 h 1013462"/>
              <a:gd name="connsiteX1476" fmla="*/ 597621 w 994073"/>
              <a:gd name="connsiteY1476" fmla="*/ 270034 h 1013462"/>
              <a:gd name="connsiteX1477" fmla="*/ 593157 w 994073"/>
              <a:gd name="connsiteY1477" fmla="*/ 271767 h 1013462"/>
              <a:gd name="connsiteX1478" fmla="*/ 591260 w 994073"/>
              <a:gd name="connsiteY1478" fmla="*/ 269478 h 1013462"/>
              <a:gd name="connsiteX1479" fmla="*/ 593631 w 994073"/>
              <a:gd name="connsiteY1479" fmla="*/ 264704 h 1013462"/>
              <a:gd name="connsiteX1480" fmla="*/ 590083 w 994073"/>
              <a:gd name="connsiteY1480" fmla="*/ 265668 h 1013462"/>
              <a:gd name="connsiteX1481" fmla="*/ 587303 w 994073"/>
              <a:gd name="connsiteY1481" fmla="*/ 267794 h 1013462"/>
              <a:gd name="connsiteX1482" fmla="*/ 585619 w 994073"/>
              <a:gd name="connsiteY1482" fmla="*/ 267418 h 1013462"/>
              <a:gd name="connsiteX1483" fmla="*/ 582169 w 994073"/>
              <a:gd name="connsiteY1483" fmla="*/ 265031 h 1013462"/>
              <a:gd name="connsiteX1484" fmla="*/ 578653 w 994073"/>
              <a:gd name="connsiteY1484" fmla="*/ 263624 h 1013462"/>
              <a:gd name="connsiteX1485" fmla="*/ 579716 w 994073"/>
              <a:gd name="connsiteY1485" fmla="*/ 258850 h 1013462"/>
              <a:gd name="connsiteX1486" fmla="*/ 579340 w 994073"/>
              <a:gd name="connsiteY1486" fmla="*/ 257885 h 1013462"/>
              <a:gd name="connsiteX1487" fmla="*/ 576429 w 994073"/>
              <a:gd name="connsiteY1487" fmla="*/ 256364 h 1013462"/>
              <a:gd name="connsiteX1488" fmla="*/ 576021 w 994073"/>
              <a:gd name="connsiteY1488" fmla="*/ 257574 h 1013462"/>
              <a:gd name="connsiteX1489" fmla="*/ 575383 w 994073"/>
              <a:gd name="connsiteY1489" fmla="*/ 259455 h 1013462"/>
              <a:gd name="connsiteX1490" fmla="*/ 574140 w 994073"/>
              <a:gd name="connsiteY1490" fmla="*/ 260321 h 1013462"/>
              <a:gd name="connsiteX1491" fmla="*/ 573045 w 994073"/>
              <a:gd name="connsiteY1491" fmla="*/ 262807 h 1013462"/>
              <a:gd name="connsiteX1492" fmla="*/ 572358 w 994073"/>
              <a:gd name="connsiteY1492" fmla="*/ 262905 h 1013462"/>
              <a:gd name="connsiteX1493" fmla="*/ 572113 w 994073"/>
              <a:gd name="connsiteY1493" fmla="*/ 262938 h 1013462"/>
              <a:gd name="connsiteX1494" fmla="*/ 571311 w 994073"/>
              <a:gd name="connsiteY1494" fmla="*/ 261973 h 1013462"/>
              <a:gd name="connsiteX1495" fmla="*/ 571066 w 994073"/>
              <a:gd name="connsiteY1495" fmla="*/ 261695 h 1013462"/>
              <a:gd name="connsiteX1496" fmla="*/ 569284 w 994073"/>
              <a:gd name="connsiteY1496" fmla="*/ 261450 h 1013462"/>
              <a:gd name="connsiteX1497" fmla="*/ 567960 w 994073"/>
              <a:gd name="connsiteY1497" fmla="*/ 260207 h 1013462"/>
              <a:gd name="connsiteX1498" fmla="*/ 567551 w 994073"/>
              <a:gd name="connsiteY1498" fmla="*/ 259831 h 1013462"/>
              <a:gd name="connsiteX1499" fmla="*/ 565278 w 994073"/>
              <a:gd name="connsiteY1499" fmla="*/ 259537 h 1013462"/>
              <a:gd name="connsiteX1500" fmla="*/ 563185 w 994073"/>
              <a:gd name="connsiteY1500" fmla="*/ 263248 h 1013462"/>
              <a:gd name="connsiteX1501" fmla="*/ 561027 w 994073"/>
              <a:gd name="connsiteY1501" fmla="*/ 264180 h 1013462"/>
              <a:gd name="connsiteX1502" fmla="*/ 559735 w 994073"/>
              <a:gd name="connsiteY1502" fmla="*/ 265619 h 1013462"/>
              <a:gd name="connsiteX1503" fmla="*/ 559114 w 994073"/>
              <a:gd name="connsiteY1503" fmla="*/ 264000 h 1013462"/>
              <a:gd name="connsiteX1504" fmla="*/ 559473 w 994073"/>
              <a:gd name="connsiteY1504" fmla="*/ 262267 h 1013462"/>
              <a:gd name="connsiteX1505" fmla="*/ 560405 w 994073"/>
              <a:gd name="connsiteY1505" fmla="*/ 261450 h 1013462"/>
              <a:gd name="connsiteX1506" fmla="*/ 560683 w 994073"/>
              <a:gd name="connsiteY1506" fmla="*/ 260207 h 1013462"/>
              <a:gd name="connsiteX1507" fmla="*/ 560896 w 994073"/>
              <a:gd name="connsiteY1507" fmla="*/ 259291 h 1013462"/>
              <a:gd name="connsiteX1508" fmla="*/ 562008 w 994073"/>
              <a:gd name="connsiteY1508" fmla="*/ 256986 h 1013462"/>
              <a:gd name="connsiteX1509" fmla="*/ 564215 w 994073"/>
              <a:gd name="connsiteY1509" fmla="*/ 254811 h 1013462"/>
              <a:gd name="connsiteX1510" fmla="*/ 564526 w 994073"/>
              <a:gd name="connsiteY1510" fmla="*/ 250413 h 1013462"/>
              <a:gd name="connsiteX1511" fmla="*/ 567420 w 994073"/>
              <a:gd name="connsiteY1511" fmla="*/ 248303 h 1013462"/>
              <a:gd name="connsiteX1512" fmla="*/ 568025 w 994073"/>
              <a:gd name="connsiteY1512" fmla="*/ 246194 h 1013462"/>
              <a:gd name="connsiteX1513" fmla="*/ 567109 w 994073"/>
              <a:gd name="connsiteY1513" fmla="*/ 243725 h 1013462"/>
              <a:gd name="connsiteX1514" fmla="*/ 567355 w 994073"/>
              <a:gd name="connsiteY1514" fmla="*/ 243398 h 1013462"/>
              <a:gd name="connsiteX1515" fmla="*/ 568025 w 994073"/>
              <a:gd name="connsiteY1515" fmla="*/ 242531 h 1013462"/>
              <a:gd name="connsiteX1516" fmla="*/ 566913 w 994073"/>
              <a:gd name="connsiteY1516" fmla="*/ 241272 h 1013462"/>
              <a:gd name="connsiteX1517" fmla="*/ 566243 w 994073"/>
              <a:gd name="connsiteY1517" fmla="*/ 240487 h 1013462"/>
              <a:gd name="connsiteX1518" fmla="*/ 565997 w 994073"/>
              <a:gd name="connsiteY1518" fmla="*/ 239980 h 1013462"/>
              <a:gd name="connsiteX1519" fmla="*/ 564689 w 994073"/>
              <a:gd name="connsiteY1519" fmla="*/ 237266 h 1013462"/>
              <a:gd name="connsiteX1520" fmla="*/ 564477 w 994073"/>
              <a:gd name="connsiteY1520" fmla="*/ 236481 h 1013462"/>
              <a:gd name="connsiteX1521" fmla="*/ 562466 w 994073"/>
              <a:gd name="connsiteY1521" fmla="*/ 229205 h 1013462"/>
              <a:gd name="connsiteX1522" fmla="*/ 561664 w 994073"/>
              <a:gd name="connsiteY1522" fmla="*/ 228404 h 1013462"/>
              <a:gd name="connsiteX1523" fmla="*/ 561844 w 994073"/>
              <a:gd name="connsiteY1523" fmla="*/ 226916 h 1013462"/>
              <a:gd name="connsiteX1524" fmla="*/ 559473 w 994073"/>
              <a:gd name="connsiteY1524" fmla="*/ 222844 h 1013462"/>
              <a:gd name="connsiteX1525" fmla="*/ 553881 w 994073"/>
              <a:gd name="connsiteY1525" fmla="*/ 224071 h 1013462"/>
              <a:gd name="connsiteX1526" fmla="*/ 546964 w 994073"/>
              <a:gd name="connsiteY1526" fmla="*/ 225575 h 1013462"/>
              <a:gd name="connsiteX1527" fmla="*/ 529387 w 994073"/>
              <a:gd name="connsiteY1527" fmla="*/ 228142 h 1013462"/>
              <a:gd name="connsiteX1528" fmla="*/ 525299 w 994073"/>
              <a:gd name="connsiteY1528" fmla="*/ 229695 h 1013462"/>
              <a:gd name="connsiteX1529" fmla="*/ 521587 w 994073"/>
              <a:gd name="connsiteY1529" fmla="*/ 230284 h 1013462"/>
              <a:gd name="connsiteX1530" fmla="*/ 519118 w 994073"/>
              <a:gd name="connsiteY1530" fmla="*/ 230677 h 1013462"/>
              <a:gd name="connsiteX1531" fmla="*/ 515963 w 994073"/>
              <a:gd name="connsiteY1531" fmla="*/ 232230 h 1013462"/>
              <a:gd name="connsiteX1532" fmla="*/ 513722 w 994073"/>
              <a:gd name="connsiteY1532" fmla="*/ 232802 h 1013462"/>
              <a:gd name="connsiteX1533" fmla="*/ 509095 w 994073"/>
              <a:gd name="connsiteY1533" fmla="*/ 231298 h 1013462"/>
              <a:gd name="connsiteX1534" fmla="*/ 507133 w 994073"/>
              <a:gd name="connsiteY1534" fmla="*/ 231429 h 1013462"/>
              <a:gd name="connsiteX1535" fmla="*/ 505530 w 994073"/>
              <a:gd name="connsiteY1535" fmla="*/ 232917 h 1013462"/>
              <a:gd name="connsiteX1536" fmla="*/ 504664 w 994073"/>
              <a:gd name="connsiteY1536" fmla="*/ 233227 h 1013462"/>
              <a:gd name="connsiteX1537" fmla="*/ 501328 w 994073"/>
              <a:gd name="connsiteY1537" fmla="*/ 231805 h 1013462"/>
              <a:gd name="connsiteX1538" fmla="*/ 499366 w 994073"/>
              <a:gd name="connsiteY1538" fmla="*/ 234290 h 1013462"/>
              <a:gd name="connsiteX1539" fmla="*/ 496717 w 994073"/>
              <a:gd name="connsiteY1539" fmla="*/ 236089 h 1013462"/>
              <a:gd name="connsiteX1540" fmla="*/ 493332 w 994073"/>
              <a:gd name="connsiteY1540" fmla="*/ 237642 h 1013462"/>
              <a:gd name="connsiteX1541" fmla="*/ 491174 w 994073"/>
              <a:gd name="connsiteY1541" fmla="*/ 239866 h 1013462"/>
              <a:gd name="connsiteX1542" fmla="*/ 489572 w 994073"/>
              <a:gd name="connsiteY1542" fmla="*/ 240553 h 1013462"/>
              <a:gd name="connsiteX1543" fmla="*/ 489572 w 994073"/>
              <a:gd name="connsiteY1543" fmla="*/ 239065 h 1013462"/>
              <a:gd name="connsiteX1544" fmla="*/ 490144 w 994073"/>
              <a:gd name="connsiteY1544" fmla="*/ 237691 h 1013462"/>
              <a:gd name="connsiteX1545" fmla="*/ 490553 w 994073"/>
              <a:gd name="connsiteY1545" fmla="*/ 236710 h 1013462"/>
              <a:gd name="connsiteX1546" fmla="*/ 492220 w 994073"/>
              <a:gd name="connsiteY1546" fmla="*/ 234977 h 1013462"/>
              <a:gd name="connsiteX1547" fmla="*/ 493267 w 994073"/>
              <a:gd name="connsiteY1547" fmla="*/ 232737 h 1013462"/>
              <a:gd name="connsiteX1548" fmla="*/ 497061 w 994073"/>
              <a:gd name="connsiteY1548" fmla="*/ 229450 h 1013462"/>
              <a:gd name="connsiteX1549" fmla="*/ 497273 w 994073"/>
              <a:gd name="connsiteY1549" fmla="*/ 229270 h 1013462"/>
              <a:gd name="connsiteX1550" fmla="*/ 498189 w 994073"/>
              <a:gd name="connsiteY1550" fmla="*/ 226474 h 1013462"/>
              <a:gd name="connsiteX1551" fmla="*/ 499055 w 994073"/>
              <a:gd name="connsiteY1551" fmla="*/ 226409 h 1013462"/>
              <a:gd name="connsiteX1552" fmla="*/ 499922 w 994073"/>
              <a:gd name="connsiteY1552" fmla="*/ 226344 h 1013462"/>
              <a:gd name="connsiteX1553" fmla="*/ 500314 w 994073"/>
              <a:gd name="connsiteY1553" fmla="*/ 226065 h 1013462"/>
              <a:gd name="connsiteX1554" fmla="*/ 500707 w 994073"/>
              <a:gd name="connsiteY1554" fmla="*/ 225788 h 1013462"/>
              <a:gd name="connsiteX1555" fmla="*/ 500919 w 994073"/>
              <a:gd name="connsiteY1555" fmla="*/ 224545 h 1013462"/>
              <a:gd name="connsiteX1556" fmla="*/ 501328 w 994073"/>
              <a:gd name="connsiteY1556" fmla="*/ 222076 h 1013462"/>
              <a:gd name="connsiteX1557" fmla="*/ 502554 w 994073"/>
              <a:gd name="connsiteY1557" fmla="*/ 221029 h 1013462"/>
              <a:gd name="connsiteX1558" fmla="*/ 502996 w 994073"/>
              <a:gd name="connsiteY1558" fmla="*/ 220637 h 1013462"/>
              <a:gd name="connsiteX1559" fmla="*/ 504598 w 994073"/>
              <a:gd name="connsiteY1559" fmla="*/ 216680 h 1013462"/>
              <a:gd name="connsiteX1560" fmla="*/ 505890 w 994073"/>
              <a:gd name="connsiteY1560" fmla="*/ 212576 h 1013462"/>
              <a:gd name="connsiteX1561" fmla="*/ 506610 w 994073"/>
              <a:gd name="connsiteY1561" fmla="*/ 211987 h 1013462"/>
              <a:gd name="connsiteX1562" fmla="*/ 507787 w 994073"/>
              <a:gd name="connsiteY1562" fmla="*/ 211022 h 1013462"/>
              <a:gd name="connsiteX1563" fmla="*/ 507852 w 994073"/>
              <a:gd name="connsiteY1563" fmla="*/ 210221 h 1013462"/>
              <a:gd name="connsiteX1564" fmla="*/ 507918 w 994073"/>
              <a:gd name="connsiteY1564" fmla="*/ 209420 h 1013462"/>
              <a:gd name="connsiteX1565" fmla="*/ 508523 w 994073"/>
              <a:gd name="connsiteY1565" fmla="*/ 208423 h 1013462"/>
              <a:gd name="connsiteX1566" fmla="*/ 506626 w 994073"/>
              <a:gd name="connsiteY1566" fmla="*/ 205512 h 1013462"/>
              <a:gd name="connsiteX1567" fmla="*/ 507672 w 994073"/>
              <a:gd name="connsiteY1567" fmla="*/ 204155 h 1013462"/>
              <a:gd name="connsiteX1568" fmla="*/ 507525 w 994073"/>
              <a:gd name="connsiteY1568" fmla="*/ 203566 h 1013462"/>
              <a:gd name="connsiteX1569" fmla="*/ 507231 w 994073"/>
              <a:gd name="connsiteY1569" fmla="*/ 202405 h 1013462"/>
              <a:gd name="connsiteX1570" fmla="*/ 505710 w 994073"/>
              <a:gd name="connsiteY1570" fmla="*/ 200459 h 1013462"/>
              <a:gd name="connsiteX1571" fmla="*/ 504517 w 994073"/>
              <a:gd name="connsiteY1571" fmla="*/ 198939 h 1013462"/>
              <a:gd name="connsiteX1572" fmla="*/ 500854 w 994073"/>
              <a:gd name="connsiteY1572" fmla="*/ 203076 h 1013462"/>
              <a:gd name="connsiteX1573" fmla="*/ 497502 w 994073"/>
              <a:gd name="connsiteY1573" fmla="*/ 205185 h 1013462"/>
              <a:gd name="connsiteX1574" fmla="*/ 494689 w 994073"/>
              <a:gd name="connsiteY1574" fmla="*/ 205397 h 1013462"/>
              <a:gd name="connsiteX1575" fmla="*/ 492073 w 994073"/>
              <a:gd name="connsiteY1575" fmla="*/ 204972 h 1013462"/>
              <a:gd name="connsiteX1576" fmla="*/ 490912 w 994073"/>
              <a:gd name="connsiteY1576" fmla="*/ 206820 h 1013462"/>
              <a:gd name="connsiteX1577" fmla="*/ 488819 w 994073"/>
              <a:gd name="connsiteY1577" fmla="*/ 207752 h 1013462"/>
              <a:gd name="connsiteX1578" fmla="*/ 488689 w 994073"/>
              <a:gd name="connsiteY1578" fmla="*/ 207801 h 1013462"/>
              <a:gd name="connsiteX1579" fmla="*/ 486285 w 994073"/>
              <a:gd name="connsiteY1579" fmla="*/ 208880 h 1013462"/>
              <a:gd name="connsiteX1580" fmla="*/ 486072 w 994073"/>
              <a:gd name="connsiteY1580" fmla="*/ 209714 h 1013462"/>
              <a:gd name="connsiteX1581" fmla="*/ 485860 w 994073"/>
              <a:gd name="connsiteY1581" fmla="*/ 210548 h 1013462"/>
              <a:gd name="connsiteX1582" fmla="*/ 484372 w 994073"/>
              <a:gd name="connsiteY1582" fmla="*/ 210859 h 1013462"/>
              <a:gd name="connsiteX1583" fmla="*/ 482720 w 994073"/>
              <a:gd name="connsiteY1583" fmla="*/ 211889 h 1013462"/>
              <a:gd name="connsiteX1584" fmla="*/ 481968 w 994073"/>
              <a:gd name="connsiteY1584" fmla="*/ 212347 h 1013462"/>
              <a:gd name="connsiteX1585" fmla="*/ 479319 w 994073"/>
              <a:gd name="connsiteY1585" fmla="*/ 212543 h 1013462"/>
              <a:gd name="connsiteX1586" fmla="*/ 474332 w 994073"/>
              <a:gd name="connsiteY1586" fmla="*/ 214407 h 1013462"/>
              <a:gd name="connsiteX1587" fmla="*/ 473596 w 994073"/>
              <a:gd name="connsiteY1587" fmla="*/ 214898 h 1013462"/>
              <a:gd name="connsiteX1588" fmla="*/ 472615 w 994073"/>
              <a:gd name="connsiteY1588" fmla="*/ 215584 h 1013462"/>
              <a:gd name="connsiteX1589" fmla="*/ 472043 w 994073"/>
              <a:gd name="connsiteY1589" fmla="*/ 215339 h 1013462"/>
              <a:gd name="connsiteX1590" fmla="*/ 470751 w 994073"/>
              <a:gd name="connsiteY1590" fmla="*/ 214767 h 1013462"/>
              <a:gd name="connsiteX1591" fmla="*/ 469836 w 994073"/>
              <a:gd name="connsiteY1591" fmla="*/ 215028 h 1013462"/>
              <a:gd name="connsiteX1592" fmla="*/ 467971 w 994073"/>
              <a:gd name="connsiteY1592" fmla="*/ 219999 h 1013462"/>
              <a:gd name="connsiteX1593" fmla="*/ 467677 w 994073"/>
              <a:gd name="connsiteY1593" fmla="*/ 220784 h 1013462"/>
              <a:gd name="connsiteX1594" fmla="*/ 466876 w 994073"/>
              <a:gd name="connsiteY1594" fmla="*/ 221536 h 1013462"/>
              <a:gd name="connsiteX1595" fmla="*/ 465404 w 994073"/>
              <a:gd name="connsiteY1595" fmla="*/ 221291 h 1013462"/>
              <a:gd name="connsiteX1596" fmla="*/ 463916 w 994073"/>
              <a:gd name="connsiteY1596" fmla="*/ 222648 h 1013462"/>
              <a:gd name="connsiteX1597" fmla="*/ 463475 w 994073"/>
              <a:gd name="connsiteY1597" fmla="*/ 222583 h 1013462"/>
              <a:gd name="connsiteX1598" fmla="*/ 462984 w 994073"/>
              <a:gd name="connsiteY1598" fmla="*/ 222517 h 1013462"/>
              <a:gd name="connsiteX1599" fmla="*/ 462625 w 994073"/>
              <a:gd name="connsiteY1599" fmla="*/ 222468 h 1013462"/>
              <a:gd name="connsiteX1600" fmla="*/ 461333 w 994073"/>
              <a:gd name="connsiteY1600" fmla="*/ 226687 h 1013462"/>
              <a:gd name="connsiteX1601" fmla="*/ 460466 w 994073"/>
              <a:gd name="connsiteY1601" fmla="*/ 227668 h 1013462"/>
              <a:gd name="connsiteX1602" fmla="*/ 460417 w 994073"/>
              <a:gd name="connsiteY1602" fmla="*/ 229843 h 1013462"/>
              <a:gd name="connsiteX1603" fmla="*/ 459567 w 994073"/>
              <a:gd name="connsiteY1603" fmla="*/ 230660 h 1013462"/>
              <a:gd name="connsiteX1604" fmla="*/ 459175 w 994073"/>
              <a:gd name="connsiteY1604" fmla="*/ 231020 h 1013462"/>
              <a:gd name="connsiteX1605" fmla="*/ 457932 w 994073"/>
              <a:gd name="connsiteY1605" fmla="*/ 233325 h 1013462"/>
              <a:gd name="connsiteX1606" fmla="*/ 457458 w 994073"/>
              <a:gd name="connsiteY1606" fmla="*/ 234192 h 1013462"/>
              <a:gd name="connsiteX1607" fmla="*/ 456836 w 994073"/>
              <a:gd name="connsiteY1607" fmla="*/ 237904 h 1013462"/>
              <a:gd name="connsiteX1608" fmla="*/ 454891 w 994073"/>
              <a:gd name="connsiteY1608" fmla="*/ 239931 h 1013462"/>
              <a:gd name="connsiteX1609" fmla="*/ 448432 w 994073"/>
              <a:gd name="connsiteY1609" fmla="*/ 237135 h 1013462"/>
              <a:gd name="connsiteX1610" fmla="*/ 438605 w 994073"/>
              <a:gd name="connsiteY1610" fmla="*/ 232377 h 1013462"/>
              <a:gd name="connsiteX1611" fmla="*/ 427355 w 994073"/>
              <a:gd name="connsiteY1611" fmla="*/ 226932 h 1013462"/>
              <a:gd name="connsiteX1612" fmla="*/ 422548 w 994073"/>
              <a:gd name="connsiteY1612" fmla="*/ 224757 h 1013462"/>
              <a:gd name="connsiteX1613" fmla="*/ 421321 w 994073"/>
              <a:gd name="connsiteY1613" fmla="*/ 224054 h 1013462"/>
              <a:gd name="connsiteX1614" fmla="*/ 417086 w 994073"/>
              <a:gd name="connsiteY1614" fmla="*/ 221634 h 1013462"/>
              <a:gd name="connsiteX1615" fmla="*/ 413048 w 994073"/>
              <a:gd name="connsiteY1615" fmla="*/ 220212 h 1013462"/>
              <a:gd name="connsiteX1616" fmla="*/ 408894 w 994073"/>
              <a:gd name="connsiteY1616" fmla="*/ 217841 h 1013462"/>
              <a:gd name="connsiteX1617" fmla="*/ 406098 w 994073"/>
              <a:gd name="connsiteY1617" fmla="*/ 217759 h 1013462"/>
              <a:gd name="connsiteX1618" fmla="*/ 400506 w 994073"/>
              <a:gd name="connsiteY1618" fmla="*/ 229826 h 1013462"/>
              <a:gd name="connsiteX1619" fmla="*/ 392494 w 994073"/>
              <a:gd name="connsiteY1619" fmla="*/ 236498 h 1013462"/>
              <a:gd name="connsiteX1620" fmla="*/ 385218 w 994073"/>
              <a:gd name="connsiteY1620" fmla="*/ 240291 h 1013462"/>
              <a:gd name="connsiteX1621" fmla="*/ 385022 w 994073"/>
              <a:gd name="connsiteY1621" fmla="*/ 240307 h 1013462"/>
              <a:gd name="connsiteX1622" fmla="*/ 383010 w 994073"/>
              <a:gd name="connsiteY1622" fmla="*/ 240536 h 1013462"/>
              <a:gd name="connsiteX1623" fmla="*/ 383779 w 994073"/>
              <a:gd name="connsiteY1623" fmla="*/ 234699 h 1013462"/>
              <a:gd name="connsiteX1624" fmla="*/ 382700 w 994073"/>
              <a:gd name="connsiteY1624" fmla="*/ 211578 h 1013462"/>
              <a:gd name="connsiteX1625" fmla="*/ 382651 w 994073"/>
              <a:gd name="connsiteY1625" fmla="*/ 210221 h 1013462"/>
              <a:gd name="connsiteX1626" fmla="*/ 382585 w 994073"/>
              <a:gd name="connsiteY1626" fmla="*/ 208292 h 1013462"/>
              <a:gd name="connsiteX1627" fmla="*/ 382553 w 994073"/>
              <a:gd name="connsiteY1627" fmla="*/ 206918 h 1013462"/>
              <a:gd name="connsiteX1628" fmla="*/ 381898 w 994073"/>
              <a:gd name="connsiteY1628" fmla="*/ 185972 h 1013462"/>
              <a:gd name="connsiteX1629" fmla="*/ 381261 w 994073"/>
              <a:gd name="connsiteY1629" fmla="*/ 178696 h 1013462"/>
              <a:gd name="connsiteX1630" fmla="*/ 381621 w 994073"/>
              <a:gd name="connsiteY1630" fmla="*/ 173676 h 1013462"/>
              <a:gd name="connsiteX1631" fmla="*/ 381130 w 994073"/>
              <a:gd name="connsiteY1631" fmla="*/ 163620 h 1013462"/>
              <a:gd name="connsiteX1632" fmla="*/ 380672 w 994073"/>
              <a:gd name="connsiteY1632" fmla="*/ 153793 h 1013462"/>
              <a:gd name="connsiteX1633" fmla="*/ 378874 w 994073"/>
              <a:gd name="connsiteY1633" fmla="*/ 116038 h 1013462"/>
              <a:gd name="connsiteX1634" fmla="*/ 376283 w 994073"/>
              <a:gd name="connsiteY1634" fmla="*/ 110691 h 1013462"/>
              <a:gd name="connsiteX1635" fmla="*/ 369741 w 994073"/>
              <a:gd name="connsiteY1635" fmla="*/ 108299 h 1013462"/>
              <a:gd name="connsiteX1636" fmla="*/ 368960 w 994073"/>
              <a:gd name="connsiteY1636" fmla="*/ 108060 h 1013462"/>
              <a:gd name="connsiteX1637" fmla="*/ 366245 w 994073"/>
              <a:gd name="connsiteY1637" fmla="*/ 107233 h 1013462"/>
              <a:gd name="connsiteX1638" fmla="*/ 363201 w 994073"/>
              <a:gd name="connsiteY1638" fmla="*/ 105406 h 1013462"/>
              <a:gd name="connsiteX1639" fmla="*/ 360720 w 994073"/>
              <a:gd name="connsiteY1639" fmla="*/ 103694 h 1013462"/>
              <a:gd name="connsiteX1640" fmla="*/ 349788 w 994073"/>
              <a:gd name="connsiteY1640" fmla="*/ 94984 h 1013462"/>
              <a:gd name="connsiteX1641" fmla="*/ 349114 w 994073"/>
              <a:gd name="connsiteY1641" fmla="*/ 91987 h 1013462"/>
              <a:gd name="connsiteX1642" fmla="*/ 350133 w 994073"/>
              <a:gd name="connsiteY1642" fmla="*/ 89711 h 1013462"/>
              <a:gd name="connsiteX1643" fmla="*/ 349809 w 994073"/>
              <a:gd name="connsiteY1643" fmla="*/ 79308 h 1013462"/>
              <a:gd name="connsiteX1644" fmla="*/ 352188 w 994073"/>
              <a:gd name="connsiteY1644" fmla="*/ 71865 h 1013462"/>
              <a:gd name="connsiteX1645" fmla="*/ 354901 w 994073"/>
              <a:gd name="connsiteY1645" fmla="*/ 68555 h 1013462"/>
              <a:gd name="connsiteX1646" fmla="*/ 356484 w 994073"/>
              <a:gd name="connsiteY1646" fmla="*/ 66395 h 1013462"/>
              <a:gd name="connsiteX1647" fmla="*/ 355583 w 994073"/>
              <a:gd name="connsiteY1647" fmla="*/ 64908 h 1013462"/>
              <a:gd name="connsiteX1648" fmla="*/ 354795 w 994073"/>
              <a:gd name="connsiteY1648" fmla="*/ 64544 h 1013462"/>
              <a:gd name="connsiteX1649" fmla="*/ 351972 w 994073"/>
              <a:gd name="connsiteY1649" fmla="*/ 65347 h 1013462"/>
              <a:gd name="connsiteX1650" fmla="*/ 347005 w 994073"/>
              <a:gd name="connsiteY1650" fmla="*/ 66440 h 1013462"/>
              <a:gd name="connsiteX1651" fmla="*/ 339892 w 994073"/>
              <a:gd name="connsiteY1651" fmla="*/ 69576 h 1013462"/>
              <a:gd name="connsiteX1652" fmla="*/ 328716 w 994073"/>
              <a:gd name="connsiteY1652" fmla="*/ 72910 h 1013462"/>
              <a:gd name="connsiteX1653" fmla="*/ 309392 w 994073"/>
              <a:gd name="connsiteY1653" fmla="*/ 79853 h 1013462"/>
              <a:gd name="connsiteX1654" fmla="*/ 304106 w 994073"/>
              <a:gd name="connsiteY1654" fmla="*/ 81751 h 1013462"/>
              <a:gd name="connsiteX1655" fmla="*/ 300268 w 994073"/>
              <a:gd name="connsiteY1655" fmla="*/ 82948 h 1013462"/>
              <a:gd name="connsiteX1656" fmla="*/ 293495 w 994073"/>
              <a:gd name="connsiteY1656" fmla="*/ 84135 h 1013462"/>
              <a:gd name="connsiteX1657" fmla="*/ 289352 w 994073"/>
              <a:gd name="connsiteY1657" fmla="*/ 84158 h 1013462"/>
              <a:gd name="connsiteX1658" fmla="*/ 288361 w 994073"/>
              <a:gd name="connsiteY1658" fmla="*/ 84164 h 1013462"/>
              <a:gd name="connsiteX1659" fmla="*/ 286728 w 994073"/>
              <a:gd name="connsiteY1659" fmla="*/ 83620 h 1013462"/>
              <a:gd name="connsiteX1660" fmla="*/ 283829 w 994073"/>
              <a:gd name="connsiteY1660" fmla="*/ 82393 h 1013462"/>
              <a:gd name="connsiteX1661" fmla="*/ 282602 w 994073"/>
              <a:gd name="connsiteY1661" fmla="*/ 82197 h 1013462"/>
              <a:gd name="connsiteX1662" fmla="*/ 282171 w 994073"/>
              <a:gd name="connsiteY1662" fmla="*/ 80955 h 1013462"/>
              <a:gd name="connsiteX1663" fmla="*/ 282435 w 994073"/>
              <a:gd name="connsiteY1663" fmla="*/ 80049 h 1013462"/>
              <a:gd name="connsiteX1664" fmla="*/ 282494 w 994073"/>
              <a:gd name="connsiteY1664" fmla="*/ 79844 h 1013462"/>
              <a:gd name="connsiteX1665" fmla="*/ 282604 w 994073"/>
              <a:gd name="connsiteY1665" fmla="*/ 79467 h 1013462"/>
              <a:gd name="connsiteX1666" fmla="*/ 282344 w 994073"/>
              <a:gd name="connsiteY1666" fmla="*/ 78332 h 1013462"/>
              <a:gd name="connsiteX1667" fmla="*/ 282234 w 994073"/>
              <a:gd name="connsiteY1667" fmla="*/ 77856 h 1013462"/>
              <a:gd name="connsiteX1668" fmla="*/ 282861 w 994073"/>
              <a:gd name="connsiteY1668" fmla="*/ 77225 h 1013462"/>
              <a:gd name="connsiteX1669" fmla="*/ 283462 w 994073"/>
              <a:gd name="connsiteY1669" fmla="*/ 76622 h 1013462"/>
              <a:gd name="connsiteX1670" fmla="*/ 283897 w 994073"/>
              <a:gd name="connsiteY1670" fmla="*/ 76182 h 1013462"/>
              <a:gd name="connsiteX1671" fmla="*/ 283505 w 994073"/>
              <a:gd name="connsiteY1671" fmla="*/ 75564 h 1013462"/>
              <a:gd name="connsiteX1672" fmla="*/ 283173 w 994073"/>
              <a:gd name="connsiteY1672" fmla="*/ 75040 h 1013462"/>
              <a:gd name="connsiteX1673" fmla="*/ 282915 w 994073"/>
              <a:gd name="connsiteY1673" fmla="*/ 74633 h 1013462"/>
              <a:gd name="connsiteX1674" fmla="*/ 281773 w 994073"/>
              <a:gd name="connsiteY1674" fmla="*/ 74811 h 1013462"/>
              <a:gd name="connsiteX1675" fmla="*/ 280810 w 994073"/>
              <a:gd name="connsiteY1675" fmla="*/ 77400 h 1013462"/>
              <a:gd name="connsiteX1676" fmla="*/ 279566 w 994073"/>
              <a:gd name="connsiteY1676" fmla="*/ 79681 h 1013462"/>
              <a:gd name="connsiteX1677" fmla="*/ 276905 w 994073"/>
              <a:gd name="connsiteY1677" fmla="*/ 85621 h 1013462"/>
              <a:gd name="connsiteX1678" fmla="*/ 274193 w 994073"/>
              <a:gd name="connsiteY1678" fmla="*/ 89683 h 1013462"/>
              <a:gd name="connsiteX1679" fmla="*/ 271704 w 994073"/>
              <a:gd name="connsiteY1679" fmla="*/ 94493 h 1013462"/>
              <a:gd name="connsiteX1680" fmla="*/ 269449 w 994073"/>
              <a:gd name="connsiteY1680" fmla="*/ 92526 h 1013462"/>
              <a:gd name="connsiteX1681" fmla="*/ 267647 w 994073"/>
              <a:gd name="connsiteY1681" fmla="*/ 90301 h 1013462"/>
              <a:gd name="connsiteX1682" fmla="*/ 265617 w 994073"/>
              <a:gd name="connsiteY1682" fmla="*/ 90339 h 1013462"/>
              <a:gd name="connsiteX1683" fmla="*/ 262677 w 994073"/>
              <a:gd name="connsiteY1683" fmla="*/ 93902 h 1013462"/>
              <a:gd name="connsiteX1684" fmla="*/ 257248 w 994073"/>
              <a:gd name="connsiteY1684" fmla="*/ 103529 h 1013462"/>
              <a:gd name="connsiteX1685" fmla="*/ 252282 w 994073"/>
              <a:gd name="connsiteY1685" fmla="*/ 103869 h 1013462"/>
              <a:gd name="connsiteX1686" fmla="*/ 248446 w 994073"/>
              <a:gd name="connsiteY1686" fmla="*/ 103686 h 1013462"/>
              <a:gd name="connsiteX1687" fmla="*/ 242543 w 994073"/>
              <a:gd name="connsiteY1687" fmla="*/ 103791 h 1013462"/>
              <a:gd name="connsiteX1688" fmla="*/ 239870 w 994073"/>
              <a:gd name="connsiteY1688" fmla="*/ 103840 h 1013462"/>
              <a:gd name="connsiteX1689" fmla="*/ 237836 w 994073"/>
              <a:gd name="connsiteY1689" fmla="*/ 106132 h 1013462"/>
              <a:gd name="connsiteX1690" fmla="*/ 236253 w 994073"/>
              <a:gd name="connsiteY1690" fmla="*/ 108418 h 1013462"/>
              <a:gd name="connsiteX1691" fmla="*/ 234670 w 994073"/>
              <a:gd name="connsiteY1691" fmla="*/ 110202 h 1013462"/>
              <a:gd name="connsiteX1692" fmla="*/ 231058 w 994073"/>
              <a:gd name="connsiteY1692" fmla="*/ 111270 h 1013462"/>
              <a:gd name="connsiteX1693" fmla="*/ 228125 w 994073"/>
              <a:gd name="connsiteY1693" fmla="*/ 111572 h 1013462"/>
              <a:gd name="connsiteX1694" fmla="*/ 223800 w 994073"/>
              <a:gd name="connsiteY1694" fmla="*/ 109334 h 1013462"/>
              <a:gd name="connsiteX1695" fmla="*/ 222036 w 994073"/>
              <a:gd name="connsiteY1695" fmla="*/ 108420 h 1013462"/>
              <a:gd name="connsiteX1696" fmla="*/ 221135 w 994073"/>
              <a:gd name="connsiteY1696" fmla="*/ 106932 h 1013462"/>
              <a:gd name="connsiteX1697" fmla="*/ 215953 w 994073"/>
              <a:gd name="connsiteY1697" fmla="*/ 100252 h 1013462"/>
              <a:gd name="connsiteX1698" fmla="*/ 212795 w 994073"/>
              <a:gd name="connsiteY1698" fmla="*/ 98302 h 1013462"/>
              <a:gd name="connsiteX1699" fmla="*/ 204218 w 994073"/>
              <a:gd name="connsiteY1699" fmla="*/ 99960 h 1013462"/>
              <a:gd name="connsiteX1700" fmla="*/ 198122 w 994073"/>
              <a:gd name="connsiteY1700" fmla="*/ 101824 h 1013462"/>
              <a:gd name="connsiteX1701" fmla="*/ 192250 w 994073"/>
              <a:gd name="connsiteY1701" fmla="*/ 104687 h 1013462"/>
              <a:gd name="connsiteX1702" fmla="*/ 186602 w 994073"/>
              <a:gd name="connsiteY1702" fmla="*/ 108801 h 1013462"/>
              <a:gd name="connsiteX1703" fmla="*/ 184799 w 994073"/>
              <a:gd name="connsiteY1703" fmla="*/ 108080 h 1013462"/>
              <a:gd name="connsiteX1704" fmla="*/ 181645 w 994073"/>
              <a:gd name="connsiteY1704" fmla="*/ 103622 h 1013462"/>
              <a:gd name="connsiteX1705" fmla="*/ 178723 w 994073"/>
              <a:gd name="connsiteY1705" fmla="*/ 95898 h 1013462"/>
              <a:gd name="connsiteX1706" fmla="*/ 178055 w 994073"/>
              <a:gd name="connsiteY1706" fmla="*/ 88887 h 1013462"/>
              <a:gd name="connsiteX1707" fmla="*/ 179866 w 994073"/>
              <a:gd name="connsiteY1707" fmla="*/ 84591 h 1013462"/>
              <a:gd name="connsiteX1708" fmla="*/ 185216 w 994073"/>
              <a:gd name="connsiteY1708" fmla="*/ 76904 h 1013462"/>
              <a:gd name="connsiteX1709" fmla="*/ 186277 w 994073"/>
              <a:gd name="connsiteY1709" fmla="*/ 75379 h 1013462"/>
              <a:gd name="connsiteX1710" fmla="*/ 189590 w 994073"/>
              <a:gd name="connsiteY1710" fmla="*/ 70622 h 1013462"/>
              <a:gd name="connsiteX1711" fmla="*/ 202246 w 994073"/>
              <a:gd name="connsiteY1711" fmla="*/ 56851 h 1013462"/>
              <a:gd name="connsiteX1712" fmla="*/ 200579 w 994073"/>
              <a:gd name="connsiteY1712" fmla="*/ 37691 h 1013462"/>
              <a:gd name="connsiteX1713" fmla="*/ 201825 w 994073"/>
              <a:gd name="connsiteY1713" fmla="*/ 34532 h 1013462"/>
              <a:gd name="connsiteX1714" fmla="*/ 202954 w 994073"/>
              <a:gd name="connsiteY1714" fmla="*/ 34888 h 1013462"/>
              <a:gd name="connsiteX1715" fmla="*/ 205769 w 994073"/>
              <a:gd name="connsiteY1715" fmla="*/ 38100 h 1013462"/>
              <a:gd name="connsiteX1716" fmla="*/ 208363 w 994073"/>
              <a:gd name="connsiteY1716" fmla="*/ 39684 h 1013462"/>
              <a:gd name="connsiteX1717" fmla="*/ 211409 w 994073"/>
              <a:gd name="connsiteY1717" fmla="*/ 39754 h 1013462"/>
              <a:gd name="connsiteX1718" fmla="*/ 215922 w 994073"/>
              <a:gd name="connsiteY1718" fmla="*/ 40678 h 1013462"/>
              <a:gd name="connsiteX1719" fmla="*/ 217954 w 994073"/>
              <a:gd name="connsiteY1719" fmla="*/ 39890 h 1013462"/>
              <a:gd name="connsiteX1720" fmla="*/ 219532 w 994073"/>
              <a:gd name="connsiteY1720" fmla="*/ 40614 h 1013462"/>
              <a:gd name="connsiteX1721" fmla="*/ 221784 w 994073"/>
              <a:gd name="connsiteY1721" fmla="*/ 44588 h 1013462"/>
              <a:gd name="connsiteX1722" fmla="*/ 224719 w 994073"/>
              <a:gd name="connsiteY1722" fmla="*/ 44033 h 1013462"/>
              <a:gd name="connsiteX1723" fmla="*/ 228331 w 994073"/>
              <a:gd name="connsiteY1723" fmla="*/ 43468 h 1013462"/>
              <a:gd name="connsiteX1724" fmla="*/ 230811 w 994073"/>
              <a:gd name="connsiteY1724" fmla="*/ 44302 h 1013462"/>
              <a:gd name="connsiteX1725" fmla="*/ 232728 w 994073"/>
              <a:gd name="connsiteY1725" fmla="*/ 45396 h 1013462"/>
              <a:gd name="connsiteX1726" fmla="*/ 234085 w 994073"/>
              <a:gd name="connsiteY1726" fmla="*/ 44243 h 1013462"/>
              <a:gd name="connsiteX1727" fmla="*/ 237250 w 994073"/>
              <a:gd name="connsiteY1727" fmla="*/ 39421 h 1013462"/>
              <a:gd name="connsiteX1728" fmla="*/ 242450 w 994073"/>
              <a:gd name="connsiteY1728" fmla="*/ 32179 h 1013462"/>
              <a:gd name="connsiteX1729" fmla="*/ 246294 w 994073"/>
              <a:gd name="connsiteY1729" fmla="*/ 27218 h 1013462"/>
              <a:gd name="connsiteX1730" fmla="*/ 247542 w 994073"/>
              <a:gd name="connsiteY1730" fmla="*/ 21928 h 1013462"/>
              <a:gd name="connsiteX1731" fmla="*/ 245500 w 994073"/>
              <a:gd name="connsiteY1731" fmla="*/ 16421 h 1013462"/>
              <a:gd name="connsiteX1732" fmla="*/ 244453 w 994073"/>
              <a:gd name="connsiteY1732" fmla="*/ 15801 h 1013462"/>
              <a:gd name="connsiteX1733" fmla="*/ 244270 w 994073"/>
              <a:gd name="connsiteY1733" fmla="*/ 13818 h 1013462"/>
              <a:gd name="connsiteX1734" fmla="*/ 243654 w 994073"/>
              <a:gd name="connsiteY1734" fmla="*/ 12516 h 1013462"/>
              <a:gd name="connsiteX1735" fmla="*/ 242177 w 994073"/>
              <a:gd name="connsiteY1735" fmla="*/ 10966 h 1013462"/>
              <a:gd name="connsiteX1736" fmla="*/ 237868 w 994073"/>
              <a:gd name="connsiteY1736" fmla="*/ 10716 h 1013462"/>
              <a:gd name="connsiteX1737" fmla="*/ 232819 w 994073"/>
              <a:gd name="connsiteY1737" fmla="*/ 9287 h 1013462"/>
              <a:gd name="connsiteX1738" fmla="*/ 231281 w 994073"/>
              <a:gd name="connsiteY1738" fmla="*/ 8110 h 1013462"/>
              <a:gd name="connsiteX1739" fmla="*/ 230913 w 994073"/>
              <a:gd name="connsiteY1739" fmla="*/ 6870 h 1013462"/>
              <a:gd name="connsiteX1740" fmla="*/ 231222 w 994073"/>
              <a:gd name="connsiteY1740" fmla="*/ 5631 h 1013462"/>
              <a:gd name="connsiteX1741" fmla="*/ 231733 w 994073"/>
              <a:gd name="connsiteY1741" fmla="*/ 5495 h 1013462"/>
              <a:gd name="connsiteX1742" fmla="*/ 233748 w 994073"/>
              <a:gd name="connsiteY1742" fmla="*/ 4962 h 1013462"/>
              <a:gd name="connsiteX1743" fmla="*/ 235901 w 994073"/>
              <a:gd name="connsiteY1743" fmla="*/ 4393 h 1013462"/>
              <a:gd name="connsiteX1744" fmla="*/ 237381 w 994073"/>
              <a:gd name="connsiteY1744" fmla="*/ 861 h 1013462"/>
              <a:gd name="connsiteX1745" fmla="*/ 237381 w 994073"/>
              <a:gd name="connsiteY1745" fmla="*/ -68 h 1013462"/>
              <a:gd name="connsiteX1746" fmla="*/ 231209 w 994073"/>
              <a:gd name="connsiteY1746" fmla="*/ 1648 h 1013462"/>
              <a:gd name="connsiteX1747" fmla="*/ 221841 w 994073"/>
              <a:gd name="connsiteY1747" fmla="*/ 2693 h 1013462"/>
              <a:gd name="connsiteX1748" fmla="*/ 215296 w 994073"/>
              <a:gd name="connsiteY1748" fmla="*/ 3939 h 1013462"/>
              <a:gd name="connsiteX1749" fmla="*/ 210554 w 994073"/>
              <a:gd name="connsiteY1749" fmla="*/ 5528 h 1013462"/>
              <a:gd name="connsiteX1750" fmla="*/ 207728 w 994073"/>
              <a:gd name="connsiteY1750" fmla="*/ 8337 h 1013462"/>
              <a:gd name="connsiteX1751" fmla="*/ 204229 w 994073"/>
              <a:gd name="connsiteY1751" fmla="*/ 9279 h 1013462"/>
              <a:gd name="connsiteX1752" fmla="*/ 200282 w 994073"/>
              <a:gd name="connsiteY1752" fmla="*/ 8595 h 1013462"/>
              <a:gd name="connsiteX1753" fmla="*/ 197015 w 994073"/>
              <a:gd name="connsiteY1753" fmla="*/ 4766 h 1013462"/>
              <a:gd name="connsiteX1754" fmla="*/ 195550 w 994073"/>
              <a:gd name="connsiteY1754" fmla="*/ 2660 h 1013462"/>
              <a:gd name="connsiteX1755" fmla="*/ 194421 w 994073"/>
              <a:gd name="connsiteY1755" fmla="*/ 2679 h 1013462"/>
              <a:gd name="connsiteX1756" fmla="*/ 193506 w 994073"/>
              <a:gd name="connsiteY1756" fmla="*/ 2696 h 1013462"/>
              <a:gd name="connsiteX1757" fmla="*/ 192729 w 994073"/>
              <a:gd name="connsiteY1757" fmla="*/ 2709 h 1013462"/>
              <a:gd name="connsiteX1758" fmla="*/ 186295 w 994073"/>
              <a:gd name="connsiteY1758" fmla="*/ 4957 h 1013462"/>
              <a:gd name="connsiteX1759" fmla="*/ 185499 w 994073"/>
              <a:gd name="connsiteY1759" fmla="*/ 8483 h 1013462"/>
              <a:gd name="connsiteX1760" fmla="*/ 186053 w 994073"/>
              <a:gd name="connsiteY1760" fmla="*/ 10857 h 1013462"/>
              <a:gd name="connsiteX1761" fmla="*/ 186957 w 994073"/>
              <a:gd name="connsiteY1761" fmla="*/ 14729 h 1013462"/>
              <a:gd name="connsiteX1762" fmla="*/ 187178 w 994073"/>
              <a:gd name="connsiteY1762" fmla="*/ 18612 h 1013462"/>
              <a:gd name="connsiteX1763" fmla="*/ 185463 w 994073"/>
              <a:gd name="connsiteY1763" fmla="*/ 23263 h 1013462"/>
              <a:gd name="connsiteX1764" fmla="*/ 183675 w 994073"/>
              <a:gd name="connsiteY1764" fmla="*/ 25679 h 1013462"/>
              <a:gd name="connsiteX1765" fmla="*/ 177576 w 994073"/>
              <a:gd name="connsiteY1765" fmla="*/ 29950 h 1013462"/>
              <a:gd name="connsiteX1766" fmla="*/ 177128 w 994073"/>
              <a:gd name="connsiteY1766" fmla="*/ 30007 h 1013462"/>
              <a:gd name="connsiteX1767" fmla="*/ 176658 w 994073"/>
              <a:gd name="connsiteY1767" fmla="*/ 30066 h 1013462"/>
              <a:gd name="connsiteX1768" fmla="*/ 175112 w 994073"/>
              <a:gd name="connsiteY1768" fmla="*/ 30259 h 1013462"/>
              <a:gd name="connsiteX1769" fmla="*/ 172660 w 994073"/>
              <a:gd name="connsiteY1769" fmla="*/ 31780 h 1013462"/>
              <a:gd name="connsiteX1770" fmla="*/ 172217 w 994073"/>
              <a:gd name="connsiteY1770" fmla="*/ 32053 h 1013462"/>
              <a:gd name="connsiteX1771" fmla="*/ 171737 w 994073"/>
              <a:gd name="connsiteY1771" fmla="*/ 32194 h 1013462"/>
              <a:gd name="connsiteX1772" fmla="*/ 170308 w 994073"/>
              <a:gd name="connsiteY1772" fmla="*/ 32610 h 1013462"/>
              <a:gd name="connsiteX1773" fmla="*/ 167045 w 994073"/>
              <a:gd name="connsiteY1773" fmla="*/ 32794 h 1013462"/>
              <a:gd name="connsiteX1774" fmla="*/ 164950 w 994073"/>
              <a:gd name="connsiteY1774" fmla="*/ 34154 h 1013462"/>
              <a:gd name="connsiteX1775" fmla="*/ 160640 w 994073"/>
              <a:gd name="connsiteY1775" fmla="*/ 33510 h 1013462"/>
              <a:gd name="connsiteX1776" fmla="*/ 156581 w 994073"/>
              <a:gd name="connsiteY1776" fmla="*/ 31575 h 1013462"/>
              <a:gd name="connsiteX1777" fmla="*/ 150837 w 994073"/>
              <a:gd name="connsiteY1777" fmla="*/ 30266 h 1013462"/>
              <a:gd name="connsiteX1778" fmla="*/ 149400 w 994073"/>
              <a:gd name="connsiteY1778" fmla="*/ 29939 h 1013462"/>
              <a:gd name="connsiteX1779" fmla="*/ 149267 w 994073"/>
              <a:gd name="connsiteY1779" fmla="*/ 30323 h 1013462"/>
              <a:gd name="connsiteX1780" fmla="*/ 149191 w 994073"/>
              <a:gd name="connsiteY1780" fmla="*/ 30547 h 1013462"/>
              <a:gd name="connsiteX1781" fmla="*/ 148921 w 994073"/>
              <a:gd name="connsiteY1781" fmla="*/ 30992 h 1013462"/>
              <a:gd name="connsiteX1782" fmla="*/ 148326 w 994073"/>
              <a:gd name="connsiteY1782" fmla="*/ 31971 h 1013462"/>
              <a:gd name="connsiteX1783" fmla="*/ 145490 w 994073"/>
              <a:gd name="connsiteY1783" fmla="*/ 34509 h 1013462"/>
              <a:gd name="connsiteX1784" fmla="*/ 142277 w 994073"/>
              <a:gd name="connsiteY1784" fmla="*/ 35075 h 1013462"/>
              <a:gd name="connsiteX1785" fmla="*/ 141981 w 994073"/>
              <a:gd name="connsiteY1785" fmla="*/ 35125 h 1013462"/>
              <a:gd name="connsiteX1786" fmla="*/ 136258 w 994073"/>
              <a:gd name="connsiteY1786" fmla="*/ 32517 h 1013462"/>
              <a:gd name="connsiteX1787" fmla="*/ 132561 w 994073"/>
              <a:gd name="connsiteY1787" fmla="*/ 33258 h 1013462"/>
              <a:gd name="connsiteX1788" fmla="*/ 130159 w 994073"/>
              <a:gd name="connsiteY1788" fmla="*/ 32759 h 1013462"/>
              <a:gd name="connsiteX1789" fmla="*/ 128928 w 994073"/>
              <a:gd name="connsiteY1789" fmla="*/ 33686 h 1013462"/>
              <a:gd name="connsiteX1790" fmla="*/ 128619 w 994073"/>
              <a:gd name="connsiteY1790" fmla="*/ 34681 h 1013462"/>
              <a:gd name="connsiteX1791" fmla="*/ 128704 w 994073"/>
              <a:gd name="connsiteY1791" fmla="*/ 36778 h 1013462"/>
              <a:gd name="connsiteX1792" fmla="*/ 128740 w 994073"/>
              <a:gd name="connsiteY1792" fmla="*/ 37653 h 1013462"/>
              <a:gd name="connsiteX1793" fmla="*/ 127564 w 994073"/>
              <a:gd name="connsiteY1793" fmla="*/ 38768 h 1013462"/>
              <a:gd name="connsiteX1794" fmla="*/ 123583 w 994073"/>
              <a:gd name="connsiteY1794" fmla="*/ 40111 h 1013462"/>
              <a:gd name="connsiteX1795" fmla="*/ 123253 w 994073"/>
              <a:gd name="connsiteY1795" fmla="*/ 39978 h 1013462"/>
              <a:gd name="connsiteX1796" fmla="*/ 121779 w 994073"/>
              <a:gd name="connsiteY1796" fmla="*/ 39383 h 1013462"/>
              <a:gd name="connsiteX1797" fmla="*/ 117654 w 994073"/>
              <a:gd name="connsiteY1797" fmla="*/ 39068 h 1013462"/>
              <a:gd name="connsiteX1798" fmla="*/ 117369 w 994073"/>
              <a:gd name="connsiteY1798" fmla="*/ 38979 h 1013462"/>
              <a:gd name="connsiteX1799" fmla="*/ 115870 w 994073"/>
              <a:gd name="connsiteY1799" fmla="*/ 38508 h 1013462"/>
              <a:gd name="connsiteX1800" fmla="*/ 115227 w 994073"/>
              <a:gd name="connsiteY1800" fmla="*/ 37553 h 1013462"/>
              <a:gd name="connsiteX1801" fmla="*/ 114701 w 994073"/>
              <a:gd name="connsiteY1801" fmla="*/ 36772 h 1013462"/>
              <a:gd name="connsiteX1802" fmla="*/ 112485 w 994073"/>
              <a:gd name="connsiteY1802" fmla="*/ 35964 h 1013462"/>
              <a:gd name="connsiteX1803" fmla="*/ 111557 w 994073"/>
              <a:gd name="connsiteY1803" fmla="*/ 36020 h 1013462"/>
              <a:gd name="connsiteX1804" fmla="*/ 108422 w 994073"/>
              <a:gd name="connsiteY1804" fmla="*/ 36206 h 1013462"/>
              <a:gd name="connsiteX1805" fmla="*/ 107832 w 994073"/>
              <a:gd name="connsiteY1805" fmla="*/ 36492 h 1013462"/>
              <a:gd name="connsiteX1806" fmla="*/ 106756 w 994073"/>
              <a:gd name="connsiteY1806" fmla="*/ 37012 h 1013462"/>
              <a:gd name="connsiteX1807" fmla="*/ 105544 w 994073"/>
              <a:gd name="connsiteY1807" fmla="*/ 37632 h 1013462"/>
              <a:gd name="connsiteX1808" fmla="*/ 103615 w 994073"/>
              <a:gd name="connsiteY1808" fmla="*/ 38618 h 1013462"/>
              <a:gd name="connsiteX1809" fmla="*/ 94008 w 994073"/>
              <a:gd name="connsiteY1809" fmla="*/ 39413 h 1013462"/>
              <a:gd name="connsiteX1810" fmla="*/ 92673 w 994073"/>
              <a:gd name="connsiteY1810" fmla="*/ 39937 h 1013462"/>
              <a:gd name="connsiteX1811" fmla="*/ 92504 w 994073"/>
              <a:gd name="connsiteY1811" fmla="*/ 40003 h 1013462"/>
              <a:gd name="connsiteX1812" fmla="*/ 90066 w 994073"/>
              <a:gd name="connsiteY1812" fmla="*/ 40959 h 1013462"/>
              <a:gd name="connsiteX1813" fmla="*/ 85504 w 994073"/>
              <a:gd name="connsiteY1813" fmla="*/ 41821 h 1013462"/>
              <a:gd name="connsiteX1814" fmla="*/ 81426 w 994073"/>
              <a:gd name="connsiteY1814" fmla="*/ 43098 h 1013462"/>
              <a:gd name="connsiteX1815" fmla="*/ 81998 w 994073"/>
              <a:gd name="connsiteY1815" fmla="*/ 43533 h 1013462"/>
              <a:gd name="connsiteX1816" fmla="*/ 83409 w 994073"/>
              <a:gd name="connsiteY1816" fmla="*/ 44607 h 1013462"/>
              <a:gd name="connsiteX1817" fmla="*/ 84057 w 994073"/>
              <a:gd name="connsiteY1817" fmla="*/ 44933 h 1013462"/>
              <a:gd name="connsiteX1818" fmla="*/ 84642 w 994073"/>
              <a:gd name="connsiteY1818" fmla="*/ 45227 h 1013462"/>
              <a:gd name="connsiteX1819" fmla="*/ 85942 w 994073"/>
              <a:gd name="connsiteY1819" fmla="*/ 45317 h 1013462"/>
              <a:gd name="connsiteX1820" fmla="*/ 86488 w 994073"/>
              <a:gd name="connsiteY1820" fmla="*/ 45355 h 1013462"/>
              <a:gd name="connsiteX1821" fmla="*/ 87103 w 994073"/>
              <a:gd name="connsiteY1821" fmla="*/ 46161 h 1013462"/>
              <a:gd name="connsiteX1822" fmla="*/ 87000 w 994073"/>
              <a:gd name="connsiteY1822" fmla="*/ 46794 h 1013462"/>
              <a:gd name="connsiteX1823" fmla="*/ 86914 w 994073"/>
              <a:gd name="connsiteY1823" fmla="*/ 47320 h 1013462"/>
              <a:gd name="connsiteX1824" fmla="*/ 86420 w 994073"/>
              <a:gd name="connsiteY1824" fmla="*/ 50314 h 1013462"/>
              <a:gd name="connsiteX1825" fmla="*/ 86727 w 994073"/>
              <a:gd name="connsiteY1825" fmla="*/ 50561 h 1013462"/>
              <a:gd name="connsiteX1826" fmla="*/ 87530 w 994073"/>
              <a:gd name="connsiteY1826" fmla="*/ 50314 h 1013462"/>
              <a:gd name="connsiteX1827" fmla="*/ 88516 w 994073"/>
              <a:gd name="connsiteY1827" fmla="*/ 48828 h 1013462"/>
              <a:gd name="connsiteX1828" fmla="*/ 88658 w 994073"/>
              <a:gd name="connsiteY1828" fmla="*/ 48744 h 1013462"/>
              <a:gd name="connsiteX1829" fmla="*/ 89270 w 994073"/>
              <a:gd name="connsiteY1829" fmla="*/ 48398 h 1013462"/>
              <a:gd name="connsiteX1830" fmla="*/ 90117 w 994073"/>
              <a:gd name="connsiteY1830" fmla="*/ 48582 h 1013462"/>
              <a:gd name="connsiteX1831" fmla="*/ 91368 w 994073"/>
              <a:gd name="connsiteY1831" fmla="*/ 49249 h 1013462"/>
              <a:gd name="connsiteX1832" fmla="*/ 92210 w 994073"/>
              <a:gd name="connsiteY1832" fmla="*/ 49699 h 1013462"/>
              <a:gd name="connsiteX1833" fmla="*/ 93685 w 994073"/>
              <a:gd name="connsiteY1833" fmla="*/ 52552 h 1013462"/>
              <a:gd name="connsiteX1834" fmla="*/ 93876 w 994073"/>
              <a:gd name="connsiteY1834" fmla="*/ 52621 h 1013462"/>
              <a:gd name="connsiteX1835" fmla="*/ 94916 w 994073"/>
              <a:gd name="connsiteY1835" fmla="*/ 52989 h 1013462"/>
              <a:gd name="connsiteX1836" fmla="*/ 95473 w 994073"/>
              <a:gd name="connsiteY1836" fmla="*/ 52121 h 1013462"/>
              <a:gd name="connsiteX1837" fmla="*/ 95555 w 994073"/>
              <a:gd name="connsiteY1837" fmla="*/ 50669 h 1013462"/>
              <a:gd name="connsiteX1838" fmla="*/ 95594 w 994073"/>
              <a:gd name="connsiteY1838" fmla="*/ 49953 h 1013462"/>
              <a:gd name="connsiteX1839" fmla="*/ 96394 w 994073"/>
              <a:gd name="connsiteY1839" fmla="*/ 49395 h 1013462"/>
              <a:gd name="connsiteX1840" fmla="*/ 96616 w 994073"/>
              <a:gd name="connsiteY1840" fmla="*/ 49240 h 1013462"/>
              <a:gd name="connsiteX1841" fmla="*/ 97014 w 994073"/>
              <a:gd name="connsiteY1841" fmla="*/ 48963 h 1013462"/>
              <a:gd name="connsiteX1842" fmla="*/ 99602 w 994073"/>
              <a:gd name="connsiteY1842" fmla="*/ 48285 h 1013462"/>
              <a:gd name="connsiteX1843" fmla="*/ 100011 w 994073"/>
              <a:gd name="connsiteY1843" fmla="*/ 48316 h 1013462"/>
              <a:gd name="connsiteX1844" fmla="*/ 101244 w 994073"/>
              <a:gd name="connsiteY1844" fmla="*/ 48411 h 1013462"/>
              <a:gd name="connsiteX1845" fmla="*/ 103541 w 994073"/>
              <a:gd name="connsiteY1845" fmla="*/ 48597 h 1013462"/>
              <a:gd name="connsiteX1846" fmla="*/ 105819 w 994073"/>
              <a:gd name="connsiteY1846" fmla="*/ 50955 h 1013462"/>
              <a:gd name="connsiteX1847" fmla="*/ 105423 w 994073"/>
              <a:gd name="connsiteY1847" fmla="*/ 51679 h 1013462"/>
              <a:gd name="connsiteX1848" fmla="*/ 105265 w 994073"/>
              <a:gd name="connsiteY1848" fmla="*/ 51972 h 1013462"/>
              <a:gd name="connsiteX1849" fmla="*/ 104705 w 994073"/>
              <a:gd name="connsiteY1849" fmla="*/ 53000 h 1013462"/>
              <a:gd name="connsiteX1850" fmla="*/ 105348 w 994073"/>
              <a:gd name="connsiteY1850" fmla="*/ 54456 h 1013462"/>
              <a:gd name="connsiteX1851" fmla="*/ 105444 w 994073"/>
              <a:gd name="connsiteY1851" fmla="*/ 54673 h 1013462"/>
              <a:gd name="connsiteX1852" fmla="*/ 105480 w 994073"/>
              <a:gd name="connsiteY1852" fmla="*/ 55847 h 1013462"/>
              <a:gd name="connsiteX1853" fmla="*/ 105503 w 994073"/>
              <a:gd name="connsiteY1853" fmla="*/ 56595 h 1013462"/>
              <a:gd name="connsiteX1854" fmla="*/ 105579 w 994073"/>
              <a:gd name="connsiteY1854" fmla="*/ 56835 h 1013462"/>
              <a:gd name="connsiteX1855" fmla="*/ 105736 w 994073"/>
              <a:gd name="connsiteY1855" fmla="*/ 57332 h 1013462"/>
              <a:gd name="connsiteX1856" fmla="*/ 106422 w 994073"/>
              <a:gd name="connsiteY1856" fmla="*/ 59508 h 1013462"/>
              <a:gd name="connsiteX1857" fmla="*/ 106236 w 994073"/>
              <a:gd name="connsiteY1857" fmla="*/ 61614 h 1013462"/>
              <a:gd name="connsiteX1858" fmla="*/ 106306 w 994073"/>
              <a:gd name="connsiteY1858" fmla="*/ 61840 h 1013462"/>
              <a:gd name="connsiteX1859" fmla="*/ 106605 w 994073"/>
              <a:gd name="connsiteY1859" fmla="*/ 62795 h 1013462"/>
              <a:gd name="connsiteX1860" fmla="*/ 109066 w 994073"/>
              <a:gd name="connsiteY1860" fmla="*/ 64904 h 1013462"/>
              <a:gd name="connsiteX1861" fmla="*/ 109308 w 994073"/>
              <a:gd name="connsiteY1861" fmla="*/ 65467 h 1013462"/>
              <a:gd name="connsiteX1862" fmla="*/ 108756 w 994073"/>
              <a:gd name="connsiteY1862" fmla="*/ 66516 h 1013462"/>
              <a:gd name="connsiteX1863" fmla="*/ 109369 w 994073"/>
              <a:gd name="connsiteY1863" fmla="*/ 67758 h 1013462"/>
              <a:gd name="connsiteX1864" fmla="*/ 109171 w 994073"/>
              <a:gd name="connsiteY1864" fmla="*/ 68436 h 1013462"/>
              <a:gd name="connsiteX1865" fmla="*/ 109110 w 994073"/>
              <a:gd name="connsiteY1865" fmla="*/ 68639 h 1013462"/>
              <a:gd name="connsiteX1866" fmla="*/ 109060 w 994073"/>
              <a:gd name="connsiteY1866" fmla="*/ 68809 h 1013462"/>
              <a:gd name="connsiteX1867" fmla="*/ 109367 w 994073"/>
              <a:gd name="connsiteY1867" fmla="*/ 69615 h 1013462"/>
              <a:gd name="connsiteX1868" fmla="*/ 110044 w 994073"/>
              <a:gd name="connsiteY1868" fmla="*/ 69988 h 1013462"/>
              <a:gd name="connsiteX1869" fmla="*/ 110396 w 994073"/>
              <a:gd name="connsiteY1869" fmla="*/ 69929 h 1013462"/>
              <a:gd name="connsiteX1870" fmla="*/ 111156 w 994073"/>
              <a:gd name="connsiteY1870" fmla="*/ 69810 h 1013462"/>
              <a:gd name="connsiteX1871" fmla="*/ 111359 w 994073"/>
              <a:gd name="connsiteY1871" fmla="*/ 70326 h 1013462"/>
              <a:gd name="connsiteX1872" fmla="*/ 112075 w 994073"/>
              <a:gd name="connsiteY1872" fmla="*/ 72159 h 1013462"/>
              <a:gd name="connsiteX1873" fmla="*/ 112229 w 994073"/>
              <a:gd name="connsiteY1873" fmla="*/ 74574 h 1013462"/>
              <a:gd name="connsiteX1874" fmla="*/ 112256 w 994073"/>
              <a:gd name="connsiteY1874" fmla="*/ 75011 h 1013462"/>
              <a:gd name="connsiteX1875" fmla="*/ 112046 w 994073"/>
              <a:gd name="connsiteY1875" fmla="*/ 75204 h 1013462"/>
              <a:gd name="connsiteX1876" fmla="*/ 111751 w 994073"/>
              <a:gd name="connsiteY1876" fmla="*/ 75479 h 1013462"/>
              <a:gd name="connsiteX1877" fmla="*/ 111455 w 994073"/>
              <a:gd name="connsiteY1877" fmla="*/ 75753 h 1013462"/>
              <a:gd name="connsiteX1878" fmla="*/ 111455 w 994073"/>
              <a:gd name="connsiteY1878" fmla="*/ 76304 h 1013462"/>
              <a:gd name="connsiteX1879" fmla="*/ 111454 w 994073"/>
              <a:gd name="connsiteY1879" fmla="*/ 76746 h 1013462"/>
              <a:gd name="connsiteX1880" fmla="*/ 113359 w 994073"/>
              <a:gd name="connsiteY1880" fmla="*/ 79910 h 1013462"/>
              <a:gd name="connsiteX1881" fmla="*/ 114070 w 994073"/>
              <a:gd name="connsiteY1881" fmla="*/ 79957 h 1013462"/>
              <a:gd name="connsiteX1882" fmla="*/ 114282 w 994073"/>
              <a:gd name="connsiteY1882" fmla="*/ 79972 h 1013462"/>
              <a:gd name="connsiteX1883" fmla="*/ 114501 w 994073"/>
              <a:gd name="connsiteY1883" fmla="*/ 81190 h 1013462"/>
              <a:gd name="connsiteX1884" fmla="*/ 114528 w 994073"/>
              <a:gd name="connsiteY1884" fmla="*/ 81334 h 1013462"/>
              <a:gd name="connsiteX1885" fmla="*/ 114624 w 994073"/>
              <a:gd name="connsiteY1885" fmla="*/ 81493 h 1013462"/>
              <a:gd name="connsiteX1886" fmla="*/ 114874 w 994073"/>
              <a:gd name="connsiteY1886" fmla="*/ 81906 h 1013462"/>
              <a:gd name="connsiteX1887" fmla="*/ 116372 w 994073"/>
              <a:gd name="connsiteY1887" fmla="*/ 84375 h 1013462"/>
              <a:gd name="connsiteX1888" fmla="*/ 119080 w 994073"/>
              <a:gd name="connsiteY1888" fmla="*/ 86112 h 1013462"/>
              <a:gd name="connsiteX1889" fmla="*/ 120555 w 994073"/>
              <a:gd name="connsiteY1889" fmla="*/ 88905 h 1013462"/>
              <a:gd name="connsiteX1890" fmla="*/ 122095 w 994073"/>
              <a:gd name="connsiteY1890" fmla="*/ 90208 h 1013462"/>
              <a:gd name="connsiteX1891" fmla="*/ 125664 w 994073"/>
              <a:gd name="connsiteY1891" fmla="*/ 90149 h 1013462"/>
              <a:gd name="connsiteX1892" fmla="*/ 126439 w 994073"/>
              <a:gd name="connsiteY1892" fmla="*/ 90482 h 1013462"/>
              <a:gd name="connsiteX1893" fmla="*/ 127376 w 994073"/>
              <a:gd name="connsiteY1893" fmla="*/ 91504 h 1013462"/>
              <a:gd name="connsiteX1894" fmla="*/ 127759 w 994073"/>
              <a:gd name="connsiteY1894" fmla="*/ 91949 h 1013462"/>
              <a:gd name="connsiteX1895" fmla="*/ 128313 w 994073"/>
              <a:gd name="connsiteY1895" fmla="*/ 91454 h 1013462"/>
              <a:gd name="connsiteX1896" fmla="*/ 128774 w 994073"/>
              <a:gd name="connsiteY1896" fmla="*/ 92518 h 1013462"/>
              <a:gd name="connsiteX1897" fmla="*/ 129012 w 994073"/>
              <a:gd name="connsiteY1897" fmla="*/ 93066 h 1013462"/>
              <a:gd name="connsiteX1898" fmla="*/ 129173 w 994073"/>
              <a:gd name="connsiteY1898" fmla="*/ 93437 h 1013462"/>
              <a:gd name="connsiteX1899" fmla="*/ 128186 w 994073"/>
              <a:gd name="connsiteY1899" fmla="*/ 95730 h 1013462"/>
              <a:gd name="connsiteX1900" fmla="*/ 128616 w 994073"/>
              <a:gd name="connsiteY1900" fmla="*/ 96909 h 1013462"/>
              <a:gd name="connsiteX1901" fmla="*/ 126827 w 994073"/>
              <a:gd name="connsiteY1901" fmla="*/ 98084 h 1013462"/>
              <a:gd name="connsiteX1902" fmla="*/ 126026 w 994073"/>
              <a:gd name="connsiteY1902" fmla="*/ 99075 h 1013462"/>
              <a:gd name="connsiteX1903" fmla="*/ 125839 w 994073"/>
              <a:gd name="connsiteY1903" fmla="*/ 101430 h 1013462"/>
              <a:gd name="connsiteX1904" fmla="*/ 124728 w 994073"/>
              <a:gd name="connsiteY1904" fmla="*/ 103537 h 1013462"/>
              <a:gd name="connsiteX1905" fmla="*/ 124185 w 994073"/>
              <a:gd name="connsiteY1905" fmla="*/ 106026 h 1013462"/>
              <a:gd name="connsiteX1906" fmla="*/ 123985 w 994073"/>
              <a:gd name="connsiteY1906" fmla="*/ 106945 h 1013462"/>
              <a:gd name="connsiteX1907" fmla="*/ 124353 w 994073"/>
              <a:gd name="connsiteY1907" fmla="*/ 108619 h 1013462"/>
              <a:gd name="connsiteX1908" fmla="*/ 125645 w 994073"/>
              <a:gd name="connsiteY1908" fmla="*/ 110232 h 1013462"/>
              <a:gd name="connsiteX1909" fmla="*/ 127368 w 994073"/>
              <a:gd name="connsiteY1909" fmla="*/ 111039 h 1013462"/>
              <a:gd name="connsiteX1910" fmla="*/ 127491 w 994073"/>
              <a:gd name="connsiteY1910" fmla="*/ 111908 h 1013462"/>
              <a:gd name="connsiteX1911" fmla="*/ 123236 w 994073"/>
              <a:gd name="connsiteY1911" fmla="*/ 116553 h 1013462"/>
              <a:gd name="connsiteX1912" fmla="*/ 127406 w 994073"/>
              <a:gd name="connsiteY1912" fmla="*/ 116008 h 1013462"/>
              <a:gd name="connsiteX1913" fmla="*/ 129670 w 994073"/>
              <a:gd name="connsiteY1913" fmla="*/ 116017 h 1013462"/>
              <a:gd name="connsiteX1914" fmla="*/ 132292 w 994073"/>
              <a:gd name="connsiteY1914" fmla="*/ 115330 h 1013462"/>
              <a:gd name="connsiteX1915" fmla="*/ 135423 w 994073"/>
              <a:gd name="connsiteY1915" fmla="*/ 115516 h 1013462"/>
              <a:gd name="connsiteX1916" fmla="*/ 137159 w 994073"/>
              <a:gd name="connsiteY1916" fmla="*/ 115871 h 1013462"/>
              <a:gd name="connsiteX1917" fmla="*/ 139378 w 994073"/>
              <a:gd name="connsiteY1917" fmla="*/ 119014 h 1013462"/>
              <a:gd name="connsiteX1918" fmla="*/ 138652 w 994073"/>
              <a:gd name="connsiteY1918" fmla="*/ 121107 h 1013462"/>
              <a:gd name="connsiteX1919" fmla="*/ 136705 w 994073"/>
              <a:gd name="connsiteY1919" fmla="*/ 123363 h 1013462"/>
              <a:gd name="connsiteX1920" fmla="*/ 134581 w 994073"/>
              <a:gd name="connsiteY1920" fmla="*/ 125783 h 1013462"/>
              <a:gd name="connsiteX1921" fmla="*/ 131904 w 994073"/>
              <a:gd name="connsiteY1921" fmla="*/ 130313 h 1013462"/>
              <a:gd name="connsiteX1922" fmla="*/ 131863 w 994073"/>
              <a:gd name="connsiteY1922" fmla="*/ 133272 h 1013462"/>
              <a:gd name="connsiteX1923" fmla="*/ 130961 w 994073"/>
              <a:gd name="connsiteY1923" fmla="*/ 135529 h 1013462"/>
              <a:gd name="connsiteX1924" fmla="*/ 127439 w 994073"/>
              <a:gd name="connsiteY1924" fmla="*/ 138308 h 1013462"/>
              <a:gd name="connsiteX1925" fmla="*/ 125153 w 994073"/>
              <a:gd name="connsiteY1925" fmla="*/ 139862 h 1013462"/>
              <a:gd name="connsiteX1926" fmla="*/ 124940 w 994073"/>
              <a:gd name="connsiteY1926" fmla="*/ 142658 h 1013462"/>
              <a:gd name="connsiteX1927" fmla="*/ 125615 w 994073"/>
              <a:gd name="connsiteY1927" fmla="*/ 144048 h 1013462"/>
              <a:gd name="connsiteX1928" fmla="*/ 125575 w 994073"/>
              <a:gd name="connsiteY1928" fmla="*/ 147007 h 1013462"/>
              <a:gd name="connsiteX1929" fmla="*/ 125202 w 994073"/>
              <a:gd name="connsiteY1929" fmla="*/ 148757 h 1013462"/>
              <a:gd name="connsiteX1930" fmla="*/ 122209 w 994073"/>
              <a:gd name="connsiteY1930" fmla="*/ 151013 h 1013462"/>
              <a:gd name="connsiteX1931" fmla="*/ 118696 w 994073"/>
              <a:gd name="connsiteY1931" fmla="*/ 153253 h 1013462"/>
              <a:gd name="connsiteX1932" fmla="*/ 117466 w 994073"/>
              <a:gd name="connsiteY1932" fmla="*/ 153956 h 1013462"/>
              <a:gd name="connsiteX1933" fmla="*/ 117064 w 994073"/>
              <a:gd name="connsiteY1933" fmla="*/ 157783 h 1013462"/>
              <a:gd name="connsiteX1934" fmla="*/ 113501 w 994073"/>
              <a:gd name="connsiteY1934" fmla="*/ 159794 h 1013462"/>
              <a:gd name="connsiteX1935" fmla="*/ 108206 w 994073"/>
              <a:gd name="connsiteY1935" fmla="*/ 156360 h 1013462"/>
              <a:gd name="connsiteX1936" fmla="*/ 106123 w 994073"/>
              <a:gd name="connsiteY1936" fmla="*/ 157619 h 1013462"/>
              <a:gd name="connsiteX1937" fmla="*/ 102423 w 994073"/>
              <a:gd name="connsiteY1937" fmla="*/ 161184 h 1013462"/>
              <a:gd name="connsiteX1938" fmla="*/ 100815 w 994073"/>
              <a:gd name="connsiteY1938" fmla="*/ 162672 h 1013462"/>
              <a:gd name="connsiteX1939" fmla="*/ 97308 w 994073"/>
              <a:gd name="connsiteY1939" fmla="*/ 162901 h 1013462"/>
              <a:gd name="connsiteX1940" fmla="*/ 97311 w 994073"/>
              <a:gd name="connsiteY1940" fmla="*/ 160906 h 1013462"/>
              <a:gd name="connsiteX1941" fmla="*/ 96646 w 994073"/>
              <a:gd name="connsiteY1941" fmla="*/ 160006 h 1013462"/>
              <a:gd name="connsiteX1942" fmla="*/ 95590 w 994073"/>
              <a:gd name="connsiteY1942" fmla="*/ 158551 h 1013462"/>
              <a:gd name="connsiteX1943" fmla="*/ 94726 w 994073"/>
              <a:gd name="connsiteY1943" fmla="*/ 157750 h 1013462"/>
              <a:gd name="connsiteX1944" fmla="*/ 91216 w 994073"/>
              <a:gd name="connsiteY1944" fmla="*/ 156932 h 1013462"/>
              <a:gd name="connsiteX1945" fmla="*/ 90601 w 994073"/>
              <a:gd name="connsiteY1945" fmla="*/ 156376 h 1013462"/>
              <a:gd name="connsiteX1946" fmla="*/ 90171 w 994073"/>
              <a:gd name="connsiteY1946" fmla="*/ 154954 h 1013462"/>
              <a:gd name="connsiteX1947" fmla="*/ 90114 w 994073"/>
              <a:gd name="connsiteY1947" fmla="*/ 152354 h 1013462"/>
              <a:gd name="connsiteX1948" fmla="*/ 90607 w 994073"/>
              <a:gd name="connsiteY1948" fmla="*/ 151487 h 1013462"/>
              <a:gd name="connsiteX1949" fmla="*/ 91731 w 994073"/>
              <a:gd name="connsiteY1949" fmla="*/ 151046 h 1013462"/>
              <a:gd name="connsiteX1950" fmla="*/ 92210 w 994073"/>
              <a:gd name="connsiteY1950" fmla="*/ 150866 h 1013462"/>
              <a:gd name="connsiteX1951" fmla="*/ 92704 w 994073"/>
              <a:gd name="connsiteY1951" fmla="*/ 150049 h 1013462"/>
              <a:gd name="connsiteX1952" fmla="*/ 92519 w 994073"/>
              <a:gd name="connsiteY1952" fmla="*/ 149313 h 1013462"/>
              <a:gd name="connsiteX1953" fmla="*/ 93322 w 994073"/>
              <a:gd name="connsiteY1953" fmla="*/ 148070 h 1013462"/>
              <a:gd name="connsiteX1954" fmla="*/ 93632 w 994073"/>
              <a:gd name="connsiteY1954" fmla="*/ 146091 h 1013462"/>
              <a:gd name="connsiteX1955" fmla="*/ 95482 w 994073"/>
              <a:gd name="connsiteY1955" fmla="*/ 144734 h 1013462"/>
              <a:gd name="connsiteX1956" fmla="*/ 95915 w 994073"/>
              <a:gd name="connsiteY1956" fmla="*/ 143492 h 1013462"/>
              <a:gd name="connsiteX1957" fmla="*/ 94684 w 994073"/>
              <a:gd name="connsiteY1957" fmla="*/ 142429 h 1013462"/>
              <a:gd name="connsiteX1958" fmla="*/ 94316 w 994073"/>
              <a:gd name="connsiteY1958" fmla="*/ 141382 h 1013462"/>
              <a:gd name="connsiteX1959" fmla="*/ 95303 w 994073"/>
              <a:gd name="connsiteY1959" fmla="*/ 139649 h 1013462"/>
              <a:gd name="connsiteX1960" fmla="*/ 94319 w 994073"/>
              <a:gd name="connsiteY1960" fmla="*/ 138717 h 1013462"/>
              <a:gd name="connsiteX1961" fmla="*/ 90499 w 994073"/>
              <a:gd name="connsiteY1961" fmla="*/ 139077 h 1013462"/>
              <a:gd name="connsiteX1962" fmla="*/ 89509 w 994073"/>
              <a:gd name="connsiteY1962" fmla="*/ 138766 h 1013462"/>
              <a:gd name="connsiteX1963" fmla="*/ 88900 w 994073"/>
              <a:gd name="connsiteY1963" fmla="*/ 137344 h 1013462"/>
              <a:gd name="connsiteX1964" fmla="*/ 89641 w 994073"/>
              <a:gd name="connsiteY1964" fmla="*/ 135054 h 1013462"/>
              <a:gd name="connsiteX1965" fmla="*/ 89520 w 994073"/>
              <a:gd name="connsiteY1965" fmla="*/ 133681 h 1013462"/>
              <a:gd name="connsiteX1966" fmla="*/ 87921 w 994073"/>
              <a:gd name="connsiteY1966" fmla="*/ 132013 h 1013462"/>
              <a:gd name="connsiteX1967" fmla="*/ 88107 w 994073"/>
              <a:gd name="connsiteY1967" fmla="*/ 130950 h 1013462"/>
              <a:gd name="connsiteX1968" fmla="*/ 87123 w 994073"/>
              <a:gd name="connsiteY1968" fmla="*/ 129217 h 1013462"/>
              <a:gd name="connsiteX1969" fmla="*/ 86323 w 994073"/>
              <a:gd name="connsiteY1969" fmla="*/ 128726 h 1013462"/>
              <a:gd name="connsiteX1970" fmla="*/ 85587 w 994073"/>
              <a:gd name="connsiteY1970" fmla="*/ 126061 h 1013462"/>
              <a:gd name="connsiteX1971" fmla="*/ 84158 w 994073"/>
              <a:gd name="connsiteY1971" fmla="*/ 126143 h 1013462"/>
              <a:gd name="connsiteX1972" fmla="*/ 82473 w 994073"/>
              <a:gd name="connsiteY1972" fmla="*/ 126257 h 1013462"/>
              <a:gd name="connsiteX1973" fmla="*/ 80844 w 994073"/>
              <a:gd name="connsiteY1973" fmla="*/ 126355 h 1013462"/>
              <a:gd name="connsiteX1974" fmla="*/ 79367 w 994073"/>
              <a:gd name="connsiteY1974" fmla="*/ 124688 h 1013462"/>
              <a:gd name="connsiteX1975" fmla="*/ 77335 w 994073"/>
              <a:gd name="connsiteY1975" fmla="*/ 123821 h 1013462"/>
              <a:gd name="connsiteX1976" fmla="*/ 75484 w 994073"/>
              <a:gd name="connsiteY1976" fmla="*/ 124344 h 1013462"/>
              <a:gd name="connsiteX1977" fmla="*/ 74747 w 994073"/>
              <a:gd name="connsiteY1977" fmla="*/ 124557 h 1013462"/>
              <a:gd name="connsiteX1978" fmla="*/ 72314 w 994073"/>
              <a:gd name="connsiteY1978" fmla="*/ 124034 h 1013462"/>
              <a:gd name="connsiteX1979" fmla="*/ 71579 w 994073"/>
              <a:gd name="connsiteY1979" fmla="*/ 123870 h 1013462"/>
              <a:gd name="connsiteX1980" fmla="*/ 70129 w 994073"/>
              <a:gd name="connsiteY1980" fmla="*/ 123559 h 1013462"/>
              <a:gd name="connsiteX1981" fmla="*/ 69145 w 994073"/>
              <a:gd name="connsiteY1981" fmla="*/ 122071 h 1013462"/>
              <a:gd name="connsiteX1982" fmla="*/ 67954 w 994073"/>
              <a:gd name="connsiteY1982" fmla="*/ 121973 h 1013462"/>
              <a:gd name="connsiteX1983" fmla="*/ 67797 w 994073"/>
              <a:gd name="connsiteY1983" fmla="*/ 121973 h 1013462"/>
              <a:gd name="connsiteX1984" fmla="*/ 67482 w 994073"/>
              <a:gd name="connsiteY1984" fmla="*/ 121941 h 1013462"/>
              <a:gd name="connsiteX1985" fmla="*/ 66741 w 994073"/>
              <a:gd name="connsiteY1985" fmla="*/ 123363 h 1013462"/>
              <a:gd name="connsiteX1986" fmla="*/ 65816 w 994073"/>
              <a:gd name="connsiteY1986" fmla="*/ 124164 h 1013462"/>
              <a:gd name="connsiteX1987" fmla="*/ 58850 w 994073"/>
              <a:gd name="connsiteY1987" fmla="*/ 127140 h 1013462"/>
              <a:gd name="connsiteX1988" fmla="*/ 57619 w 994073"/>
              <a:gd name="connsiteY1988" fmla="*/ 127255 h 1013462"/>
              <a:gd name="connsiteX1989" fmla="*/ 56880 w 994073"/>
              <a:gd name="connsiteY1989" fmla="*/ 126764 h 1013462"/>
              <a:gd name="connsiteX1990" fmla="*/ 54795 w 994073"/>
              <a:gd name="connsiteY1990" fmla="*/ 126274 h 1013462"/>
              <a:gd name="connsiteX1991" fmla="*/ 53925 w 994073"/>
              <a:gd name="connsiteY1991" fmla="*/ 126061 h 1013462"/>
              <a:gd name="connsiteX1992" fmla="*/ 53109 w 994073"/>
              <a:gd name="connsiteY1992" fmla="*/ 125930 h 1013462"/>
              <a:gd name="connsiteX1993" fmla="*/ 49059 w 994073"/>
              <a:gd name="connsiteY1993" fmla="*/ 125260 h 1013462"/>
              <a:gd name="connsiteX1994" fmla="*/ 48655 w 994073"/>
              <a:gd name="connsiteY1994" fmla="*/ 125456 h 1013462"/>
              <a:gd name="connsiteX1995" fmla="*/ 45238 w 994073"/>
              <a:gd name="connsiteY1995" fmla="*/ 126993 h 1013462"/>
              <a:gd name="connsiteX1996" fmla="*/ 43386 w 994073"/>
              <a:gd name="connsiteY1996" fmla="*/ 128792 h 1013462"/>
              <a:gd name="connsiteX1997" fmla="*/ 41882 w 994073"/>
              <a:gd name="connsiteY1997" fmla="*/ 129462 h 1013462"/>
              <a:gd name="connsiteX1998" fmla="*/ 40818 w 994073"/>
              <a:gd name="connsiteY1998" fmla="*/ 134106 h 1013462"/>
              <a:gd name="connsiteX1999" fmla="*/ 41156 w 994073"/>
              <a:gd name="connsiteY1999" fmla="*/ 136591 h 1013462"/>
              <a:gd name="connsiteX2000" fmla="*/ 41115 w 994073"/>
              <a:gd name="connsiteY2000" fmla="*/ 137458 h 1013462"/>
              <a:gd name="connsiteX2001" fmla="*/ 41094 w 994073"/>
              <a:gd name="connsiteY2001" fmla="*/ 137899 h 1013462"/>
              <a:gd name="connsiteX2002" fmla="*/ 40474 w 994073"/>
              <a:gd name="connsiteY2002" fmla="*/ 138374 h 1013462"/>
              <a:gd name="connsiteX2003" fmla="*/ 39799 w 994073"/>
              <a:gd name="connsiteY2003" fmla="*/ 138897 h 1013462"/>
              <a:gd name="connsiteX2004" fmla="*/ 39287 w 994073"/>
              <a:gd name="connsiteY2004" fmla="*/ 139551 h 1013462"/>
              <a:gd name="connsiteX2005" fmla="*/ 38751 w 994073"/>
              <a:gd name="connsiteY2005" fmla="*/ 140254 h 1013462"/>
              <a:gd name="connsiteX2006" fmla="*/ 38502 w 994073"/>
              <a:gd name="connsiteY2006" fmla="*/ 141252 h 1013462"/>
              <a:gd name="connsiteX2007" fmla="*/ 38537 w 994073"/>
              <a:gd name="connsiteY2007" fmla="*/ 141611 h 1013462"/>
              <a:gd name="connsiteX2008" fmla="*/ 38682 w 994073"/>
              <a:gd name="connsiteY2008" fmla="*/ 143165 h 1013462"/>
              <a:gd name="connsiteX2009" fmla="*/ 39493 w 994073"/>
              <a:gd name="connsiteY2009" fmla="*/ 144440 h 1013462"/>
              <a:gd name="connsiteX2010" fmla="*/ 40221 w 994073"/>
              <a:gd name="connsiteY2010" fmla="*/ 145585 h 1013462"/>
              <a:gd name="connsiteX2011" fmla="*/ 40465 w 994073"/>
              <a:gd name="connsiteY2011" fmla="*/ 147694 h 1013462"/>
              <a:gd name="connsiteX2012" fmla="*/ 40581 w 994073"/>
              <a:gd name="connsiteY2012" fmla="*/ 152910 h 1013462"/>
              <a:gd name="connsiteX2013" fmla="*/ 40801 w 994073"/>
              <a:gd name="connsiteY2013" fmla="*/ 153433 h 1013462"/>
              <a:gd name="connsiteX2014" fmla="*/ 41254 w 994073"/>
              <a:gd name="connsiteY2014" fmla="*/ 154512 h 1013462"/>
              <a:gd name="connsiteX2015" fmla="*/ 43038 w 994073"/>
              <a:gd name="connsiteY2015" fmla="*/ 156262 h 1013462"/>
              <a:gd name="connsiteX2016" fmla="*/ 42911 w 994073"/>
              <a:gd name="connsiteY2016" fmla="*/ 158486 h 1013462"/>
              <a:gd name="connsiteX2017" fmla="*/ 44261 w 994073"/>
              <a:gd name="connsiteY2017" fmla="*/ 162639 h 1013462"/>
              <a:gd name="connsiteX2018" fmla="*/ 44078 w 994073"/>
              <a:gd name="connsiteY2018" fmla="*/ 164225 h 1013462"/>
              <a:gd name="connsiteX2019" fmla="*/ 44930 w 994073"/>
              <a:gd name="connsiteY2019" fmla="*/ 166808 h 1013462"/>
              <a:gd name="connsiteX2020" fmla="*/ 44747 w 994073"/>
              <a:gd name="connsiteY2020" fmla="*/ 168215 h 1013462"/>
              <a:gd name="connsiteX2021" fmla="*/ 43882 w 994073"/>
              <a:gd name="connsiteY2021" fmla="*/ 169212 h 1013462"/>
              <a:gd name="connsiteX2022" fmla="*/ 43385 w 994073"/>
              <a:gd name="connsiteY2022" fmla="*/ 172123 h 1013462"/>
              <a:gd name="connsiteX2023" fmla="*/ 43750 w 994073"/>
              <a:gd name="connsiteY2023" fmla="*/ 175851 h 1013462"/>
              <a:gd name="connsiteX2024" fmla="*/ 43434 w 994073"/>
              <a:gd name="connsiteY2024" fmla="*/ 181181 h 1013462"/>
              <a:gd name="connsiteX2025" fmla="*/ 43987 w 994073"/>
              <a:gd name="connsiteY2025" fmla="*/ 182849 h 1013462"/>
              <a:gd name="connsiteX2026" fmla="*/ 48356 w 994073"/>
              <a:gd name="connsiteY2026" fmla="*/ 186643 h 1013462"/>
              <a:gd name="connsiteX2027" fmla="*/ 48706 w 994073"/>
              <a:gd name="connsiteY2027" fmla="*/ 186741 h 1013462"/>
              <a:gd name="connsiteX2028" fmla="*/ 49402 w 994073"/>
              <a:gd name="connsiteY2028" fmla="*/ 186953 h 1013462"/>
              <a:gd name="connsiteX2029" fmla="*/ 51314 w 994073"/>
              <a:gd name="connsiteY2029" fmla="*/ 186267 h 1013462"/>
              <a:gd name="connsiteX2030" fmla="*/ 51569 w 994073"/>
              <a:gd name="connsiteY2030" fmla="*/ 186479 h 1013462"/>
              <a:gd name="connsiteX2031" fmla="*/ 51868 w 994073"/>
              <a:gd name="connsiteY2031" fmla="*/ 186708 h 1013462"/>
              <a:gd name="connsiteX2032" fmla="*/ 52419 w 994073"/>
              <a:gd name="connsiteY2032" fmla="*/ 189439 h 1013462"/>
              <a:gd name="connsiteX2033" fmla="*/ 53650 w 994073"/>
              <a:gd name="connsiteY2033" fmla="*/ 190485 h 1013462"/>
              <a:gd name="connsiteX2034" fmla="*/ 54509 w 994073"/>
              <a:gd name="connsiteY2034" fmla="*/ 192840 h 1013462"/>
              <a:gd name="connsiteX2035" fmla="*/ 56543 w 994073"/>
              <a:gd name="connsiteY2035" fmla="*/ 192480 h 1013462"/>
              <a:gd name="connsiteX2036" fmla="*/ 57035 w 994073"/>
              <a:gd name="connsiteY2036" fmla="*/ 192791 h 1013462"/>
              <a:gd name="connsiteX2037" fmla="*/ 57650 w 994073"/>
              <a:gd name="connsiteY2037" fmla="*/ 194409 h 1013462"/>
              <a:gd name="connsiteX2038" fmla="*/ 58027 w 994073"/>
              <a:gd name="connsiteY2038" fmla="*/ 194540 h 1013462"/>
              <a:gd name="connsiteX2039" fmla="*/ 58451 w 994073"/>
              <a:gd name="connsiteY2039" fmla="*/ 194720 h 1013462"/>
              <a:gd name="connsiteX2040" fmla="*/ 59005 w 994073"/>
              <a:gd name="connsiteY2040" fmla="*/ 194099 h 1013462"/>
              <a:gd name="connsiteX2041" fmla="*/ 59682 w 994073"/>
              <a:gd name="connsiteY2041" fmla="*/ 194524 h 1013462"/>
              <a:gd name="connsiteX2042" fmla="*/ 61708 w 994073"/>
              <a:gd name="connsiteY2042" fmla="*/ 199871 h 1013462"/>
              <a:gd name="connsiteX2043" fmla="*/ 61643 w 994073"/>
              <a:gd name="connsiteY2043" fmla="*/ 203206 h 1013462"/>
              <a:gd name="connsiteX2044" fmla="*/ 62934 w 994073"/>
              <a:gd name="connsiteY2044" fmla="*/ 204760 h 1013462"/>
              <a:gd name="connsiteX2045" fmla="*/ 62930 w 994073"/>
              <a:gd name="connsiteY2045" fmla="*/ 209158 h 1013462"/>
              <a:gd name="connsiteX2046" fmla="*/ 63381 w 994073"/>
              <a:gd name="connsiteY2046" fmla="*/ 209665 h 1013462"/>
              <a:gd name="connsiteX2047" fmla="*/ 63605 w 994073"/>
              <a:gd name="connsiteY2047" fmla="*/ 209910 h 1013462"/>
              <a:gd name="connsiteX2048" fmla="*/ 64960 w 994073"/>
              <a:gd name="connsiteY2048" fmla="*/ 210352 h 1013462"/>
              <a:gd name="connsiteX2049" fmla="*/ 65760 w 994073"/>
              <a:gd name="connsiteY2049" fmla="*/ 212151 h 1013462"/>
              <a:gd name="connsiteX2050" fmla="*/ 67403 w 994073"/>
              <a:gd name="connsiteY2050" fmla="*/ 215503 h 1013462"/>
              <a:gd name="connsiteX2051" fmla="*/ 68321 w 994073"/>
              <a:gd name="connsiteY2051" fmla="*/ 217367 h 1013462"/>
              <a:gd name="connsiteX2052" fmla="*/ 68491 w 994073"/>
              <a:gd name="connsiteY2052" fmla="*/ 217710 h 1013462"/>
              <a:gd name="connsiteX2053" fmla="*/ 71599 w 994073"/>
              <a:gd name="connsiteY2053" fmla="*/ 223629 h 1013462"/>
              <a:gd name="connsiteX2054" fmla="*/ 73074 w 994073"/>
              <a:gd name="connsiteY2054" fmla="*/ 227227 h 1013462"/>
              <a:gd name="connsiteX2055" fmla="*/ 73528 w 994073"/>
              <a:gd name="connsiteY2055" fmla="*/ 227602 h 1013462"/>
              <a:gd name="connsiteX2056" fmla="*/ 73811 w 994073"/>
              <a:gd name="connsiteY2056" fmla="*/ 227848 h 1013462"/>
              <a:gd name="connsiteX2057" fmla="*/ 74438 w 994073"/>
              <a:gd name="connsiteY2057" fmla="*/ 228077 h 1013462"/>
              <a:gd name="connsiteX2058" fmla="*/ 75105 w 994073"/>
              <a:gd name="connsiteY2058" fmla="*/ 228338 h 1013462"/>
              <a:gd name="connsiteX2059" fmla="*/ 76439 w 994073"/>
              <a:gd name="connsiteY2059" fmla="*/ 228159 h 1013462"/>
              <a:gd name="connsiteX2060" fmla="*/ 76894 w 994073"/>
              <a:gd name="connsiteY2060" fmla="*/ 228093 h 1013462"/>
              <a:gd name="connsiteX2061" fmla="*/ 78553 w 994073"/>
              <a:gd name="connsiteY2061" fmla="*/ 233979 h 1013462"/>
              <a:gd name="connsiteX2062" fmla="*/ 79735 w 994073"/>
              <a:gd name="connsiteY2062" fmla="*/ 238345 h 1013462"/>
              <a:gd name="connsiteX2063" fmla="*/ 80326 w 994073"/>
              <a:gd name="connsiteY2063" fmla="*/ 242548 h 1013462"/>
              <a:gd name="connsiteX2064" fmla="*/ 80447 w 994073"/>
              <a:gd name="connsiteY2064" fmla="*/ 244771 h 1013462"/>
              <a:gd name="connsiteX2065" fmla="*/ 79704 w 994073"/>
              <a:gd name="connsiteY2065" fmla="*/ 247012 h 1013462"/>
              <a:gd name="connsiteX2066" fmla="*/ 78285 w 994073"/>
              <a:gd name="connsiteY2066" fmla="*/ 248123 h 1013462"/>
              <a:gd name="connsiteX2067" fmla="*/ 77431 w 994073"/>
              <a:gd name="connsiteY2067" fmla="*/ 248401 h 1013462"/>
              <a:gd name="connsiteX2068" fmla="*/ 76990 w 994073"/>
              <a:gd name="connsiteY2068" fmla="*/ 248548 h 1013462"/>
              <a:gd name="connsiteX2069" fmla="*/ 73844 w 994073"/>
              <a:gd name="connsiteY2069" fmla="*/ 251034 h 1013462"/>
              <a:gd name="connsiteX2070" fmla="*/ 70201 w 994073"/>
              <a:gd name="connsiteY2070" fmla="*/ 254991 h 1013462"/>
              <a:gd name="connsiteX2071" fmla="*/ 69892 w 994073"/>
              <a:gd name="connsiteY2071" fmla="*/ 256234 h 1013462"/>
              <a:gd name="connsiteX2072" fmla="*/ 68039 w 994073"/>
              <a:gd name="connsiteY2072" fmla="*/ 259144 h 1013462"/>
              <a:gd name="connsiteX2073" fmla="*/ 65881 w 994073"/>
              <a:gd name="connsiteY2073" fmla="*/ 259586 h 1013462"/>
              <a:gd name="connsiteX2074" fmla="*/ 68038 w 994073"/>
              <a:gd name="connsiteY2074" fmla="*/ 260877 h 1013462"/>
              <a:gd name="connsiteX2075" fmla="*/ 69759 w 994073"/>
              <a:gd name="connsiteY2075" fmla="*/ 262807 h 1013462"/>
              <a:gd name="connsiteX2076" fmla="*/ 71424 w 994073"/>
              <a:gd name="connsiteY2076" fmla="*/ 262872 h 1013462"/>
              <a:gd name="connsiteX2077" fmla="*/ 71911 w 994073"/>
              <a:gd name="connsiteY2077" fmla="*/ 262512 h 1013462"/>
              <a:gd name="connsiteX2078" fmla="*/ 72103 w 994073"/>
              <a:gd name="connsiteY2078" fmla="*/ 262382 h 1013462"/>
              <a:gd name="connsiteX2079" fmla="*/ 72289 w 994073"/>
              <a:gd name="connsiteY2079" fmla="*/ 261564 h 1013462"/>
              <a:gd name="connsiteX2080" fmla="*/ 73213 w 994073"/>
              <a:gd name="connsiteY2080" fmla="*/ 261515 h 1013462"/>
              <a:gd name="connsiteX2081" fmla="*/ 73520 w 994073"/>
              <a:gd name="connsiteY2081" fmla="*/ 261940 h 1013462"/>
              <a:gd name="connsiteX2082" fmla="*/ 73875 w 994073"/>
              <a:gd name="connsiteY2082" fmla="*/ 267614 h 1013462"/>
              <a:gd name="connsiteX2083" fmla="*/ 73944 w 994073"/>
              <a:gd name="connsiteY2083" fmla="*/ 268710 h 1013462"/>
              <a:gd name="connsiteX2084" fmla="*/ 72152 w 994073"/>
              <a:gd name="connsiteY2084" fmla="*/ 272421 h 1013462"/>
              <a:gd name="connsiteX2085" fmla="*/ 70047 w 994073"/>
              <a:gd name="connsiteY2085" fmla="*/ 278749 h 1013462"/>
              <a:gd name="connsiteX2086" fmla="*/ 68935 w 994073"/>
              <a:gd name="connsiteY2086" fmla="*/ 280483 h 1013462"/>
              <a:gd name="connsiteX2087" fmla="*/ 69096 w 994073"/>
              <a:gd name="connsiteY2087" fmla="*/ 296507 h 1013462"/>
              <a:gd name="connsiteX2088" fmla="*/ 67807 w 994073"/>
              <a:gd name="connsiteY2088" fmla="*/ 301706 h 1013462"/>
              <a:gd name="connsiteX2089" fmla="*/ 65449 w 994073"/>
              <a:gd name="connsiteY2089" fmla="*/ 305026 h 1013462"/>
              <a:gd name="connsiteX2090" fmla="*/ 63973 w 994073"/>
              <a:gd name="connsiteY2090" fmla="*/ 303227 h 1013462"/>
              <a:gd name="connsiteX2091" fmla="*/ 62823 w 994073"/>
              <a:gd name="connsiteY2091" fmla="*/ 303211 h 1013462"/>
              <a:gd name="connsiteX2092" fmla="*/ 59411 w 994073"/>
              <a:gd name="connsiteY2092" fmla="*/ 303162 h 1013462"/>
              <a:gd name="connsiteX2093" fmla="*/ 58610 w 994073"/>
              <a:gd name="connsiteY2093" fmla="*/ 303603 h 1013462"/>
              <a:gd name="connsiteX2094" fmla="*/ 56391 w 994073"/>
              <a:gd name="connsiteY2094" fmla="*/ 302230 h 1013462"/>
              <a:gd name="connsiteX2095" fmla="*/ 55838 w 994073"/>
              <a:gd name="connsiteY2095" fmla="*/ 302344 h 1013462"/>
              <a:gd name="connsiteX2096" fmla="*/ 54726 w 994073"/>
              <a:gd name="connsiteY2096" fmla="*/ 302606 h 1013462"/>
              <a:gd name="connsiteX2097" fmla="*/ 50221 w 994073"/>
              <a:gd name="connsiteY2097" fmla="*/ 301854 h 1013462"/>
              <a:gd name="connsiteX2098" fmla="*/ 48975 w 994073"/>
              <a:gd name="connsiteY2098" fmla="*/ 301935 h 1013462"/>
              <a:gd name="connsiteX2099" fmla="*/ 47576 w 994073"/>
              <a:gd name="connsiteY2099" fmla="*/ 302033 h 1013462"/>
              <a:gd name="connsiteX2100" fmla="*/ 43939 w 994073"/>
              <a:gd name="connsiteY2100" fmla="*/ 301412 h 1013462"/>
              <a:gd name="connsiteX2101" fmla="*/ 43154 w 994073"/>
              <a:gd name="connsiteY2101" fmla="*/ 301428 h 1013462"/>
              <a:gd name="connsiteX2102" fmla="*/ 40425 w 994073"/>
              <a:gd name="connsiteY2102" fmla="*/ 301527 h 1013462"/>
              <a:gd name="connsiteX2103" fmla="*/ 37897 w 994073"/>
              <a:gd name="connsiteY2103" fmla="*/ 302393 h 1013462"/>
              <a:gd name="connsiteX2104" fmla="*/ 35865 w 994073"/>
              <a:gd name="connsiteY2104" fmla="*/ 299908 h 1013462"/>
              <a:gd name="connsiteX2105" fmla="*/ 33839 w 994073"/>
              <a:gd name="connsiteY2105" fmla="*/ 294757 h 1013462"/>
              <a:gd name="connsiteX2106" fmla="*/ 32668 w 994073"/>
              <a:gd name="connsiteY2106" fmla="*/ 294201 h 1013462"/>
              <a:gd name="connsiteX2107" fmla="*/ 30623 w 994073"/>
              <a:gd name="connsiteY2107" fmla="*/ 293923 h 1013462"/>
              <a:gd name="connsiteX2108" fmla="*/ 29463 w 994073"/>
              <a:gd name="connsiteY2108" fmla="*/ 293760 h 1013462"/>
              <a:gd name="connsiteX2109" fmla="*/ 27676 w 994073"/>
              <a:gd name="connsiteY2109" fmla="*/ 293940 h 1013462"/>
              <a:gd name="connsiteX2110" fmla="*/ 26196 w 994073"/>
              <a:gd name="connsiteY2110" fmla="*/ 293384 h 1013462"/>
              <a:gd name="connsiteX2111" fmla="*/ 25650 w 994073"/>
              <a:gd name="connsiteY2111" fmla="*/ 293465 h 1013462"/>
              <a:gd name="connsiteX2112" fmla="*/ 24901 w 994073"/>
              <a:gd name="connsiteY2112" fmla="*/ 293564 h 1013462"/>
              <a:gd name="connsiteX2113" fmla="*/ 23667 w 994073"/>
              <a:gd name="connsiteY2113" fmla="*/ 294610 h 1013462"/>
              <a:gd name="connsiteX2114" fmla="*/ 21695 w 994073"/>
              <a:gd name="connsiteY2114" fmla="*/ 294119 h 1013462"/>
              <a:gd name="connsiteX2115" fmla="*/ 17131 w 994073"/>
              <a:gd name="connsiteY2115" fmla="*/ 295100 h 1013462"/>
              <a:gd name="connsiteX2116" fmla="*/ 15717 w 994073"/>
              <a:gd name="connsiteY2116" fmla="*/ 294708 h 1013462"/>
              <a:gd name="connsiteX2117" fmla="*/ 15344 w 994073"/>
              <a:gd name="connsiteY2117" fmla="*/ 294610 h 1013462"/>
              <a:gd name="connsiteX2118" fmla="*/ 13310 w 994073"/>
              <a:gd name="connsiteY2118" fmla="*/ 294904 h 1013462"/>
              <a:gd name="connsiteX2119" fmla="*/ 12852 w 994073"/>
              <a:gd name="connsiteY2119" fmla="*/ 294855 h 1013462"/>
              <a:gd name="connsiteX2120" fmla="*/ 12262 w 994073"/>
              <a:gd name="connsiteY2120" fmla="*/ 294790 h 1013462"/>
              <a:gd name="connsiteX2121" fmla="*/ 10099 w 994073"/>
              <a:gd name="connsiteY2121" fmla="*/ 293155 h 1013462"/>
              <a:gd name="connsiteX2122" fmla="*/ 9961 w 994073"/>
              <a:gd name="connsiteY2122" fmla="*/ 293040 h 1013462"/>
              <a:gd name="connsiteX2123" fmla="*/ 9799 w 994073"/>
              <a:gd name="connsiteY2123" fmla="*/ 292926 h 1013462"/>
              <a:gd name="connsiteX2124" fmla="*/ 8118 w 994073"/>
              <a:gd name="connsiteY2124" fmla="*/ 292632 h 1013462"/>
              <a:gd name="connsiteX2125" fmla="*/ 7273 w 994073"/>
              <a:gd name="connsiteY2125" fmla="*/ 292484 h 1013462"/>
              <a:gd name="connsiteX2126" fmla="*/ 6223 w 994073"/>
              <a:gd name="connsiteY2126" fmla="*/ 292599 h 1013462"/>
              <a:gd name="connsiteX2127" fmla="*/ 3017 w 994073"/>
              <a:gd name="connsiteY2127" fmla="*/ 294218 h 1013462"/>
              <a:gd name="connsiteX2128" fmla="*/ 2399 w 994073"/>
              <a:gd name="connsiteY2128" fmla="*/ 294528 h 1013462"/>
              <a:gd name="connsiteX2129" fmla="*/ 180 w 994073"/>
              <a:gd name="connsiteY2129" fmla="*/ 294087 h 1013462"/>
              <a:gd name="connsiteX2130" fmla="*/ 2886 w 994073"/>
              <a:gd name="connsiteY2130" fmla="*/ 298175 h 1013462"/>
              <a:gd name="connsiteX2131" fmla="*/ 3498 w 994073"/>
              <a:gd name="connsiteY2131" fmla="*/ 301101 h 1013462"/>
              <a:gd name="connsiteX2132" fmla="*/ 4603 w 994073"/>
              <a:gd name="connsiteY2132" fmla="*/ 303832 h 1013462"/>
              <a:gd name="connsiteX2133" fmla="*/ 4624 w 994073"/>
              <a:gd name="connsiteY2133" fmla="*/ 304650 h 1013462"/>
              <a:gd name="connsiteX2134" fmla="*/ 4719 w 994073"/>
              <a:gd name="connsiteY2134" fmla="*/ 308607 h 1013462"/>
              <a:gd name="connsiteX2135" fmla="*/ 7178 w 994073"/>
              <a:gd name="connsiteY2135" fmla="*/ 312204 h 1013462"/>
              <a:gd name="connsiteX2136" fmla="*/ 10442 w 994073"/>
              <a:gd name="connsiteY2136" fmla="*/ 314869 h 1013462"/>
              <a:gd name="connsiteX2137" fmla="*/ 11426 w 994073"/>
              <a:gd name="connsiteY2137" fmla="*/ 316733 h 1013462"/>
              <a:gd name="connsiteX2138" fmla="*/ 10560 w 994073"/>
              <a:gd name="connsiteY2138" fmla="*/ 318973 h 1013462"/>
              <a:gd name="connsiteX2139" fmla="*/ 10985 w 994073"/>
              <a:gd name="connsiteY2139" fmla="*/ 322571 h 1013462"/>
              <a:gd name="connsiteX2140" fmla="*/ 11786 w 994073"/>
              <a:gd name="connsiteY2140" fmla="*/ 323127 h 1013462"/>
              <a:gd name="connsiteX2141" fmla="*/ 12371 w 994073"/>
              <a:gd name="connsiteY2141" fmla="*/ 323176 h 1013462"/>
              <a:gd name="connsiteX2142" fmla="*/ 13081 w 994073"/>
              <a:gd name="connsiteY2142" fmla="*/ 323257 h 1013462"/>
              <a:gd name="connsiteX2143" fmla="*/ 14250 w 994073"/>
              <a:gd name="connsiteY2143" fmla="*/ 324189 h 1013462"/>
              <a:gd name="connsiteX2144" fmla="*/ 16963 w 994073"/>
              <a:gd name="connsiteY2144" fmla="*/ 324500 h 1013462"/>
              <a:gd name="connsiteX2145" fmla="*/ 18811 w 994073"/>
              <a:gd name="connsiteY2145" fmla="*/ 325497 h 1013462"/>
              <a:gd name="connsiteX2146" fmla="*/ 19118 w 994073"/>
              <a:gd name="connsiteY2146" fmla="*/ 326364 h 1013462"/>
              <a:gd name="connsiteX2147" fmla="*/ 17261 w 994073"/>
              <a:gd name="connsiteY2147" fmla="*/ 331253 h 1013462"/>
              <a:gd name="connsiteX2148" fmla="*/ 17527 w 994073"/>
              <a:gd name="connsiteY2148" fmla="*/ 332463 h 1013462"/>
              <a:gd name="connsiteX2149" fmla="*/ 17628 w 994073"/>
              <a:gd name="connsiteY2149" fmla="*/ 332937 h 1013462"/>
              <a:gd name="connsiteX2150" fmla="*/ 18713 w 994073"/>
              <a:gd name="connsiteY2150" fmla="*/ 333837 h 1013462"/>
              <a:gd name="connsiteX2151" fmla="*/ 21077 w 994073"/>
              <a:gd name="connsiteY2151" fmla="*/ 335783 h 1013462"/>
              <a:gd name="connsiteX2152" fmla="*/ 22365 w 994073"/>
              <a:gd name="connsiteY2152" fmla="*/ 338955 h 1013462"/>
              <a:gd name="connsiteX2153" fmla="*/ 23167 w 994073"/>
              <a:gd name="connsiteY2153" fmla="*/ 339641 h 1013462"/>
              <a:gd name="connsiteX2154" fmla="*/ 25448 w 994073"/>
              <a:gd name="connsiteY2154" fmla="*/ 339772 h 1013462"/>
              <a:gd name="connsiteX2155" fmla="*/ 27547 w 994073"/>
              <a:gd name="connsiteY2155" fmla="*/ 337532 h 1013462"/>
              <a:gd name="connsiteX2156" fmla="*/ 30008 w 994073"/>
              <a:gd name="connsiteY2156" fmla="*/ 339396 h 1013462"/>
              <a:gd name="connsiteX2157" fmla="*/ 29495 w 994073"/>
              <a:gd name="connsiteY2157" fmla="*/ 340819 h 1013462"/>
              <a:gd name="connsiteX2158" fmla="*/ 28724 w 994073"/>
              <a:gd name="connsiteY2158" fmla="*/ 342258 h 1013462"/>
              <a:gd name="connsiteX2159" fmla="*/ 28907 w 994073"/>
              <a:gd name="connsiteY2159" fmla="*/ 343844 h 1013462"/>
              <a:gd name="connsiteX2160" fmla="*/ 28976 w 994073"/>
              <a:gd name="connsiteY2160" fmla="*/ 344449 h 1013462"/>
              <a:gd name="connsiteX2161" fmla="*/ 31789 w 994073"/>
              <a:gd name="connsiteY2161" fmla="*/ 345561 h 1013462"/>
              <a:gd name="connsiteX2162" fmla="*/ 33963 w 994073"/>
              <a:gd name="connsiteY2162" fmla="*/ 345266 h 1013462"/>
              <a:gd name="connsiteX2163" fmla="*/ 36522 w 994073"/>
              <a:gd name="connsiteY2163" fmla="*/ 344972 h 1013462"/>
              <a:gd name="connsiteX2164" fmla="*/ 39081 w 994073"/>
              <a:gd name="connsiteY2164" fmla="*/ 344416 h 1013462"/>
              <a:gd name="connsiteX2165" fmla="*/ 41127 w 994073"/>
              <a:gd name="connsiteY2165" fmla="*/ 344645 h 1013462"/>
              <a:gd name="connsiteX2166" fmla="*/ 45641 w 994073"/>
              <a:gd name="connsiteY2166" fmla="*/ 348569 h 1013462"/>
              <a:gd name="connsiteX2167" fmla="*/ 48369 w 994073"/>
              <a:gd name="connsiteY2167" fmla="*/ 351153 h 1013462"/>
              <a:gd name="connsiteX2168" fmla="*/ 50808 w 994073"/>
              <a:gd name="connsiteY2168" fmla="*/ 354080 h 1013462"/>
              <a:gd name="connsiteX2169" fmla="*/ 52864 w 994073"/>
              <a:gd name="connsiteY2169" fmla="*/ 356549 h 1013462"/>
              <a:gd name="connsiteX2170" fmla="*/ 55266 w 994073"/>
              <a:gd name="connsiteY2170" fmla="*/ 358282 h 1013462"/>
              <a:gd name="connsiteX2171" fmla="*/ 59080 w 994073"/>
              <a:gd name="connsiteY2171" fmla="*/ 364250 h 1013462"/>
              <a:gd name="connsiteX2172" fmla="*/ 60802 w 994073"/>
              <a:gd name="connsiteY2172" fmla="*/ 367782 h 1013462"/>
              <a:gd name="connsiteX2173" fmla="*/ 60933 w 994073"/>
              <a:gd name="connsiteY2173" fmla="*/ 368060 h 1013462"/>
              <a:gd name="connsiteX2174" fmla="*/ 61538 w 994073"/>
              <a:gd name="connsiteY2174" fmla="*/ 370889 h 1013462"/>
              <a:gd name="connsiteX2175" fmla="*/ 62583 w 994073"/>
              <a:gd name="connsiteY2175" fmla="*/ 373178 h 1013462"/>
              <a:gd name="connsiteX2176" fmla="*/ 63317 w 994073"/>
              <a:gd name="connsiteY2176" fmla="*/ 378198 h 1013462"/>
              <a:gd name="connsiteX2177" fmla="*/ 62019 w 994073"/>
              <a:gd name="connsiteY2177" fmla="*/ 380552 h 1013462"/>
              <a:gd name="connsiteX2178" fmla="*/ 63003 w 994073"/>
              <a:gd name="connsiteY2178" fmla="*/ 382727 h 1013462"/>
              <a:gd name="connsiteX2179" fmla="*/ 63366 w 994073"/>
              <a:gd name="connsiteY2179" fmla="*/ 387256 h 1013462"/>
              <a:gd name="connsiteX2180" fmla="*/ 64594 w 994073"/>
              <a:gd name="connsiteY2180" fmla="*/ 391360 h 1013462"/>
              <a:gd name="connsiteX2181" fmla="*/ 65209 w 994073"/>
              <a:gd name="connsiteY2181" fmla="*/ 393274 h 1013462"/>
              <a:gd name="connsiteX2182" fmla="*/ 66563 w 994073"/>
              <a:gd name="connsiteY2182" fmla="*/ 395268 h 1013462"/>
              <a:gd name="connsiteX2183" fmla="*/ 67272 w 994073"/>
              <a:gd name="connsiteY2183" fmla="*/ 394320 h 1013462"/>
              <a:gd name="connsiteX2184" fmla="*/ 69676 w 994073"/>
              <a:gd name="connsiteY2184" fmla="*/ 392718 h 1013462"/>
              <a:gd name="connsiteX2185" fmla="*/ 70515 w 994073"/>
              <a:gd name="connsiteY2185" fmla="*/ 392162 h 1013462"/>
              <a:gd name="connsiteX2186" fmla="*/ 70948 w 994073"/>
              <a:gd name="connsiteY2186" fmla="*/ 392031 h 1013462"/>
              <a:gd name="connsiteX2187" fmla="*/ 72982 w 994073"/>
              <a:gd name="connsiteY2187" fmla="*/ 391360 h 1013462"/>
              <a:gd name="connsiteX2188" fmla="*/ 74590 w 994073"/>
              <a:gd name="connsiteY2188" fmla="*/ 388384 h 1013462"/>
              <a:gd name="connsiteX2189" fmla="*/ 75638 w 994073"/>
              <a:gd name="connsiteY2189" fmla="*/ 388384 h 1013462"/>
              <a:gd name="connsiteX2190" fmla="*/ 76112 w 994073"/>
              <a:gd name="connsiteY2190" fmla="*/ 388695 h 1013462"/>
              <a:gd name="connsiteX2191" fmla="*/ 76501 w 994073"/>
              <a:gd name="connsiteY2191" fmla="*/ 388957 h 1013462"/>
              <a:gd name="connsiteX2192" fmla="*/ 77798 w 994073"/>
              <a:gd name="connsiteY2192" fmla="*/ 387894 h 1013462"/>
              <a:gd name="connsiteX2193" fmla="*/ 78171 w 994073"/>
              <a:gd name="connsiteY2193" fmla="*/ 385425 h 1013462"/>
              <a:gd name="connsiteX2194" fmla="*/ 78973 w 994073"/>
              <a:gd name="connsiteY2194" fmla="*/ 384673 h 1013462"/>
              <a:gd name="connsiteX2195" fmla="*/ 79420 w 994073"/>
              <a:gd name="connsiteY2195" fmla="*/ 384705 h 1013462"/>
              <a:gd name="connsiteX2196" fmla="*/ 81930 w 994073"/>
              <a:gd name="connsiteY2196" fmla="*/ 384869 h 1013462"/>
              <a:gd name="connsiteX2197" fmla="*/ 82669 w 994073"/>
              <a:gd name="connsiteY2197" fmla="*/ 384427 h 1013462"/>
              <a:gd name="connsiteX2198" fmla="*/ 86899 w 994073"/>
              <a:gd name="connsiteY2198" fmla="*/ 381942 h 1013462"/>
              <a:gd name="connsiteX2199" fmla="*/ 87578 w 994073"/>
              <a:gd name="connsiteY2199" fmla="*/ 381550 h 1013462"/>
              <a:gd name="connsiteX2200" fmla="*/ 89093 w 994073"/>
              <a:gd name="connsiteY2200" fmla="*/ 380094 h 1013462"/>
              <a:gd name="connsiteX2201" fmla="*/ 91561 w 994073"/>
              <a:gd name="connsiteY2201" fmla="*/ 379473 h 1013462"/>
              <a:gd name="connsiteX2202" fmla="*/ 93412 w 994073"/>
              <a:gd name="connsiteY2202" fmla="*/ 378181 h 1013462"/>
              <a:gd name="connsiteX2203" fmla="*/ 95449 w 994073"/>
              <a:gd name="connsiteY2203" fmla="*/ 377380 h 1013462"/>
              <a:gd name="connsiteX2204" fmla="*/ 96993 w 994073"/>
              <a:gd name="connsiteY2204" fmla="*/ 375696 h 1013462"/>
              <a:gd name="connsiteX2205" fmla="*/ 98291 w 994073"/>
              <a:gd name="connsiteY2205" fmla="*/ 372540 h 1013462"/>
              <a:gd name="connsiteX2206" fmla="*/ 99388 w 994073"/>
              <a:gd name="connsiteY2206" fmla="*/ 370970 h 1013462"/>
              <a:gd name="connsiteX2207" fmla="*/ 101563 w 994073"/>
              <a:gd name="connsiteY2207" fmla="*/ 369564 h 1013462"/>
              <a:gd name="connsiteX2208" fmla="*/ 102245 w 994073"/>
              <a:gd name="connsiteY2208" fmla="*/ 367651 h 1013462"/>
              <a:gd name="connsiteX2209" fmla="*/ 106012 w 994073"/>
              <a:gd name="connsiteY2209" fmla="*/ 362255 h 1013462"/>
              <a:gd name="connsiteX2210" fmla="*/ 111010 w 994073"/>
              <a:gd name="connsiteY2210" fmla="*/ 359230 h 1013462"/>
              <a:gd name="connsiteX2211" fmla="*/ 115208 w 994073"/>
              <a:gd name="connsiteY2211" fmla="*/ 354636 h 1013462"/>
              <a:gd name="connsiteX2212" fmla="*/ 117183 w 994073"/>
              <a:gd name="connsiteY2212" fmla="*/ 353082 h 1013462"/>
              <a:gd name="connsiteX2213" fmla="*/ 121689 w 994073"/>
              <a:gd name="connsiteY2213" fmla="*/ 351856 h 1013462"/>
              <a:gd name="connsiteX2214" fmla="*/ 126426 w 994073"/>
              <a:gd name="connsiteY2214" fmla="*/ 349452 h 1013462"/>
              <a:gd name="connsiteX2215" fmla="*/ 129497 w 994073"/>
              <a:gd name="connsiteY2215" fmla="*/ 348373 h 1013462"/>
              <a:gd name="connsiteX2216" fmla="*/ 132439 w 994073"/>
              <a:gd name="connsiteY2216" fmla="*/ 348455 h 1013462"/>
              <a:gd name="connsiteX2217" fmla="*/ 135374 w 994073"/>
              <a:gd name="connsiteY2217" fmla="*/ 352019 h 1013462"/>
              <a:gd name="connsiteX2218" fmla="*/ 137804 w 994073"/>
              <a:gd name="connsiteY2218" fmla="*/ 352624 h 1013462"/>
              <a:gd name="connsiteX2219" fmla="*/ 143299 w 994073"/>
              <a:gd name="connsiteY2219" fmla="*/ 354472 h 1013462"/>
              <a:gd name="connsiteX2220" fmla="*/ 146628 w 994073"/>
              <a:gd name="connsiteY2220" fmla="*/ 356467 h 1013462"/>
              <a:gd name="connsiteX2221" fmla="*/ 147516 w 994073"/>
              <a:gd name="connsiteY2221" fmla="*/ 356990 h 1013462"/>
              <a:gd name="connsiteX2222" fmla="*/ 150459 w 994073"/>
              <a:gd name="connsiteY2222" fmla="*/ 355911 h 1013462"/>
              <a:gd name="connsiteX2223" fmla="*/ 153146 w 994073"/>
              <a:gd name="connsiteY2223" fmla="*/ 355093 h 1013462"/>
              <a:gd name="connsiteX2224" fmla="*/ 156974 w 994073"/>
              <a:gd name="connsiteY2224" fmla="*/ 360833 h 1013462"/>
              <a:gd name="connsiteX2225" fmla="*/ 160424 w 994073"/>
              <a:gd name="connsiteY2225" fmla="*/ 362599 h 1013462"/>
              <a:gd name="connsiteX2226" fmla="*/ 163366 w 994073"/>
              <a:gd name="connsiteY2226" fmla="*/ 362549 h 1013462"/>
              <a:gd name="connsiteX2227" fmla="*/ 164772 w 994073"/>
              <a:gd name="connsiteY2227" fmla="*/ 362517 h 1013462"/>
              <a:gd name="connsiteX2228" fmla="*/ 165411 w 994073"/>
              <a:gd name="connsiteY2228" fmla="*/ 363024 h 1013462"/>
              <a:gd name="connsiteX2229" fmla="*/ 165022 w 994073"/>
              <a:gd name="connsiteY2229" fmla="*/ 366000 h 1013462"/>
              <a:gd name="connsiteX2230" fmla="*/ 163612 w 994073"/>
              <a:gd name="connsiteY2230" fmla="*/ 367586 h 1013462"/>
              <a:gd name="connsiteX2231" fmla="*/ 163609 w 994073"/>
              <a:gd name="connsiteY2231" fmla="*/ 369646 h 1013462"/>
              <a:gd name="connsiteX2232" fmla="*/ 165655 w 994073"/>
              <a:gd name="connsiteY2232" fmla="*/ 370136 h 1013462"/>
              <a:gd name="connsiteX2233" fmla="*/ 167188 w 994073"/>
              <a:gd name="connsiteY2233" fmla="*/ 369973 h 1013462"/>
              <a:gd name="connsiteX2234" fmla="*/ 167957 w 994073"/>
              <a:gd name="connsiteY2234" fmla="*/ 369957 h 1013462"/>
              <a:gd name="connsiteX2235" fmla="*/ 168596 w 994073"/>
              <a:gd name="connsiteY2235" fmla="*/ 369957 h 1013462"/>
              <a:gd name="connsiteX2236" fmla="*/ 168593 w 994073"/>
              <a:gd name="connsiteY2236" fmla="*/ 371118 h 1013462"/>
              <a:gd name="connsiteX2237" fmla="*/ 168729 w 994073"/>
              <a:gd name="connsiteY2237" fmla="*/ 373865 h 1013462"/>
              <a:gd name="connsiteX2238" fmla="*/ 169734 w 994073"/>
              <a:gd name="connsiteY2238" fmla="*/ 376775 h 1013462"/>
              <a:gd name="connsiteX2239" fmla="*/ 171394 w 994073"/>
              <a:gd name="connsiteY2239" fmla="*/ 378296 h 1013462"/>
              <a:gd name="connsiteX2240" fmla="*/ 172545 w 994073"/>
              <a:gd name="connsiteY2240" fmla="*/ 378770 h 1013462"/>
              <a:gd name="connsiteX2241" fmla="*/ 173567 w 994073"/>
              <a:gd name="connsiteY2241" fmla="*/ 379179 h 1013462"/>
              <a:gd name="connsiteX2242" fmla="*/ 179329 w 994073"/>
              <a:gd name="connsiteY2242" fmla="*/ 375467 h 1013462"/>
              <a:gd name="connsiteX2243" fmla="*/ 181635 w 994073"/>
              <a:gd name="connsiteY2243" fmla="*/ 373881 h 1013462"/>
              <a:gd name="connsiteX2244" fmla="*/ 185474 w 994073"/>
              <a:gd name="connsiteY2244" fmla="*/ 372393 h 1013462"/>
              <a:gd name="connsiteX2245" fmla="*/ 189186 w 994073"/>
              <a:gd name="connsiteY2245" fmla="*/ 370774 h 1013462"/>
              <a:gd name="connsiteX2246" fmla="*/ 191872 w 994073"/>
              <a:gd name="connsiteY2246" fmla="*/ 370611 h 1013462"/>
              <a:gd name="connsiteX2247" fmla="*/ 192764 w 994073"/>
              <a:gd name="connsiteY2247" fmla="*/ 372524 h 1013462"/>
              <a:gd name="connsiteX2248" fmla="*/ 191606 w 994073"/>
              <a:gd name="connsiteY2248" fmla="*/ 376546 h 1013462"/>
              <a:gd name="connsiteX2249" fmla="*/ 191342 w 994073"/>
              <a:gd name="connsiteY2249" fmla="*/ 380307 h 1013462"/>
              <a:gd name="connsiteX2250" fmla="*/ 191341 w 994073"/>
              <a:gd name="connsiteY2250" fmla="*/ 381599 h 1013462"/>
              <a:gd name="connsiteX2251" fmla="*/ 193512 w 994073"/>
              <a:gd name="connsiteY2251" fmla="*/ 382972 h 1013462"/>
              <a:gd name="connsiteX2252" fmla="*/ 196892 w 994073"/>
              <a:gd name="connsiteY2252" fmla="*/ 382367 h 1013462"/>
              <a:gd name="connsiteX2253" fmla="*/ 200676 w 994073"/>
              <a:gd name="connsiteY2253" fmla="*/ 382727 h 1013462"/>
              <a:gd name="connsiteX2254" fmla="*/ 202592 w 994073"/>
              <a:gd name="connsiteY2254" fmla="*/ 383741 h 1013462"/>
              <a:gd name="connsiteX2255" fmla="*/ 205655 w 994073"/>
              <a:gd name="connsiteY2255" fmla="*/ 387044 h 1013462"/>
              <a:gd name="connsiteX2256" fmla="*/ 206291 w 994073"/>
              <a:gd name="connsiteY2256" fmla="*/ 388973 h 1013462"/>
              <a:gd name="connsiteX2257" fmla="*/ 206773 w 994073"/>
              <a:gd name="connsiteY2257" fmla="*/ 390428 h 1013462"/>
              <a:gd name="connsiteX2258" fmla="*/ 207055 w 994073"/>
              <a:gd name="connsiteY2258" fmla="*/ 391279 h 1013462"/>
              <a:gd name="connsiteX2259" fmla="*/ 207046 w 994073"/>
              <a:gd name="connsiteY2259" fmla="*/ 395939 h 1013462"/>
              <a:gd name="connsiteX2260" fmla="*/ 200900 w 994073"/>
              <a:gd name="connsiteY2260" fmla="*/ 399912 h 1013462"/>
              <a:gd name="connsiteX2261" fmla="*/ 192078 w 994073"/>
              <a:gd name="connsiteY2261" fmla="*/ 402430 h 1013462"/>
              <a:gd name="connsiteX2262" fmla="*/ 187464 w 994073"/>
              <a:gd name="connsiteY2262" fmla="*/ 403738 h 1013462"/>
              <a:gd name="connsiteX2263" fmla="*/ 184648 w 994073"/>
              <a:gd name="connsiteY2263" fmla="*/ 405079 h 1013462"/>
              <a:gd name="connsiteX2264" fmla="*/ 179529 w 994073"/>
              <a:gd name="connsiteY2264" fmla="*/ 407221 h 1013462"/>
              <a:gd name="connsiteX2265" fmla="*/ 177691 w 994073"/>
              <a:gd name="connsiteY2265" fmla="*/ 408218 h 1013462"/>
              <a:gd name="connsiteX2266" fmla="*/ 178121 w 994073"/>
              <a:gd name="connsiteY2266" fmla="*/ 410132 h 1013462"/>
              <a:gd name="connsiteX2267" fmla="*/ 177997 w 994073"/>
              <a:gd name="connsiteY2267" fmla="*/ 411930 h 1013462"/>
              <a:gd name="connsiteX2268" fmla="*/ 176267 w 994073"/>
              <a:gd name="connsiteY2268" fmla="*/ 415037 h 1013462"/>
              <a:gd name="connsiteX2269" fmla="*/ 176018 w 994073"/>
              <a:gd name="connsiteY2269" fmla="*/ 416656 h 1013462"/>
              <a:gd name="connsiteX2270" fmla="*/ 178515 w 994073"/>
              <a:gd name="connsiteY2270" fmla="*/ 417293 h 1013462"/>
              <a:gd name="connsiteX2271" fmla="*/ 179163 w 994073"/>
              <a:gd name="connsiteY2271" fmla="*/ 417457 h 1013462"/>
              <a:gd name="connsiteX2272" fmla="*/ 180536 w 994073"/>
              <a:gd name="connsiteY2272" fmla="*/ 417408 h 1013462"/>
              <a:gd name="connsiteX2273" fmla="*/ 180735 w 994073"/>
              <a:gd name="connsiteY2273" fmla="*/ 417392 h 1013462"/>
              <a:gd name="connsiteX2274" fmla="*/ 182063 w 994073"/>
              <a:gd name="connsiteY2274" fmla="*/ 417343 h 1013462"/>
              <a:gd name="connsiteX2275" fmla="*/ 182452 w 994073"/>
              <a:gd name="connsiteY2275" fmla="*/ 417065 h 1013462"/>
              <a:gd name="connsiteX2276" fmla="*/ 184840 w 994073"/>
              <a:gd name="connsiteY2276" fmla="*/ 415348 h 1013462"/>
              <a:gd name="connsiteX2277" fmla="*/ 191532 w 994073"/>
              <a:gd name="connsiteY2277" fmla="*/ 417621 h 1013462"/>
              <a:gd name="connsiteX2278" fmla="*/ 195112 w 994073"/>
              <a:gd name="connsiteY2278" fmla="*/ 418340 h 1013462"/>
              <a:gd name="connsiteX2279" fmla="*/ 199713 w 994073"/>
              <a:gd name="connsiteY2279" fmla="*/ 419812 h 1013462"/>
              <a:gd name="connsiteX2280" fmla="*/ 206363 w 994073"/>
              <a:gd name="connsiteY2280" fmla="*/ 421790 h 1013462"/>
              <a:gd name="connsiteX2281" fmla="*/ 210451 w 994073"/>
              <a:gd name="connsiteY2281" fmla="*/ 423000 h 1013462"/>
              <a:gd name="connsiteX2282" fmla="*/ 215034 w 994073"/>
              <a:gd name="connsiteY2282" fmla="*/ 434544 h 1013462"/>
              <a:gd name="connsiteX2283" fmla="*/ 218863 w 994073"/>
              <a:gd name="connsiteY2283" fmla="*/ 438877 h 1013462"/>
              <a:gd name="connsiteX2284" fmla="*/ 219115 w 994073"/>
              <a:gd name="connsiteY2284" fmla="*/ 440937 h 1013462"/>
              <a:gd name="connsiteX2285" fmla="*/ 215533 w 994073"/>
              <a:gd name="connsiteY2285" fmla="*/ 441771 h 1013462"/>
              <a:gd name="connsiteX2286" fmla="*/ 207607 w 994073"/>
              <a:gd name="connsiteY2286" fmla="*/ 439319 h 1013462"/>
              <a:gd name="connsiteX2287" fmla="*/ 203513 w 994073"/>
              <a:gd name="connsiteY2287" fmla="*/ 440414 h 1013462"/>
              <a:gd name="connsiteX2288" fmla="*/ 206827 w 994073"/>
              <a:gd name="connsiteY2288" fmla="*/ 447069 h 1013462"/>
              <a:gd name="connsiteX2289" fmla="*/ 205589 w 994073"/>
              <a:gd name="connsiteY2289" fmla="*/ 450732 h 1013462"/>
              <a:gd name="connsiteX2290" fmla="*/ 203227 w 994073"/>
              <a:gd name="connsiteY2290" fmla="*/ 457730 h 1013462"/>
              <a:gd name="connsiteX2291" fmla="*/ 203730 w 994073"/>
              <a:gd name="connsiteY2291" fmla="*/ 461589 h 1013462"/>
              <a:gd name="connsiteX2292" fmla="*/ 205771 w 994073"/>
              <a:gd name="connsiteY2292" fmla="*/ 465432 h 1013462"/>
              <a:gd name="connsiteX2293" fmla="*/ 207041 w 994073"/>
              <a:gd name="connsiteY2293" fmla="*/ 469536 h 1013462"/>
              <a:gd name="connsiteX2294" fmla="*/ 205478 w 994073"/>
              <a:gd name="connsiteY2294" fmla="*/ 486100 h 1013462"/>
              <a:gd name="connsiteX2295" fmla="*/ 207259 w 994073"/>
              <a:gd name="connsiteY2295" fmla="*/ 491234 h 1013462"/>
              <a:gd name="connsiteX2296" fmla="*/ 208278 w 994073"/>
              <a:gd name="connsiteY2296" fmla="*/ 494046 h 1013462"/>
              <a:gd name="connsiteX2297" fmla="*/ 207310 w 994073"/>
              <a:gd name="connsiteY2297" fmla="*/ 498265 h 1013462"/>
              <a:gd name="connsiteX2298" fmla="*/ 206183 w 994073"/>
              <a:gd name="connsiteY2298" fmla="*/ 501028 h 1013462"/>
              <a:gd name="connsiteX2299" fmla="*/ 202852 w 994073"/>
              <a:gd name="connsiteY2299" fmla="*/ 499900 h 1013462"/>
              <a:gd name="connsiteX2300" fmla="*/ 200382 w 994073"/>
              <a:gd name="connsiteY2300" fmla="*/ 501584 h 1013462"/>
              <a:gd name="connsiteX2301" fmla="*/ 198593 w 994073"/>
              <a:gd name="connsiteY2301" fmla="*/ 502075 h 1013462"/>
              <a:gd name="connsiteX2302" fmla="*/ 197899 w 994073"/>
              <a:gd name="connsiteY2302" fmla="*/ 503383 h 1013462"/>
              <a:gd name="connsiteX2303" fmla="*/ 197234 w 994073"/>
              <a:gd name="connsiteY2303" fmla="*/ 503677 h 1013462"/>
              <a:gd name="connsiteX2304" fmla="*/ 196550 w 994073"/>
              <a:gd name="connsiteY2304" fmla="*/ 503628 h 1013462"/>
              <a:gd name="connsiteX2305" fmla="*/ 195012 w 994073"/>
              <a:gd name="connsiteY2305" fmla="*/ 503497 h 1013462"/>
              <a:gd name="connsiteX2306" fmla="*/ 193841 w 994073"/>
              <a:gd name="connsiteY2306" fmla="*/ 501323 h 1013462"/>
              <a:gd name="connsiteX2307" fmla="*/ 193040 w 994073"/>
              <a:gd name="connsiteY2307" fmla="*/ 501388 h 1013462"/>
              <a:gd name="connsiteX2308" fmla="*/ 190322 w 994073"/>
              <a:gd name="connsiteY2308" fmla="*/ 502941 h 1013462"/>
              <a:gd name="connsiteX2309" fmla="*/ 188594 w 994073"/>
              <a:gd name="connsiteY2309" fmla="*/ 505034 h 1013462"/>
              <a:gd name="connsiteX2310" fmla="*/ 188038 w 994073"/>
              <a:gd name="connsiteY2310" fmla="*/ 504544 h 1013462"/>
              <a:gd name="connsiteX2311" fmla="*/ 187425 w 994073"/>
              <a:gd name="connsiteY2311" fmla="*/ 501077 h 1013462"/>
              <a:gd name="connsiteX2312" fmla="*/ 185451 w 994073"/>
              <a:gd name="connsiteY2312" fmla="*/ 498592 h 1013462"/>
              <a:gd name="connsiteX2313" fmla="*/ 181010 w 994073"/>
              <a:gd name="connsiteY2313" fmla="*/ 497905 h 1013462"/>
              <a:gd name="connsiteX2314" fmla="*/ 179465 w 994073"/>
              <a:gd name="connsiteY2314" fmla="*/ 499393 h 1013462"/>
              <a:gd name="connsiteX2315" fmla="*/ 178574 w 994073"/>
              <a:gd name="connsiteY2315" fmla="*/ 498150 h 1013462"/>
              <a:gd name="connsiteX2316" fmla="*/ 177987 w 994073"/>
              <a:gd name="connsiteY2316" fmla="*/ 497349 h 1013462"/>
              <a:gd name="connsiteX2317" fmla="*/ 177431 w 994073"/>
              <a:gd name="connsiteY2317" fmla="*/ 497464 h 1013462"/>
              <a:gd name="connsiteX2318" fmla="*/ 176813 w 994073"/>
              <a:gd name="connsiteY2318" fmla="*/ 499148 h 1013462"/>
              <a:gd name="connsiteX2319" fmla="*/ 176398 w 994073"/>
              <a:gd name="connsiteY2319" fmla="*/ 499213 h 1013462"/>
              <a:gd name="connsiteX2320" fmla="*/ 175825 w 994073"/>
              <a:gd name="connsiteY2320" fmla="*/ 499328 h 1013462"/>
              <a:gd name="connsiteX2321" fmla="*/ 173853 w 994073"/>
              <a:gd name="connsiteY2321" fmla="*/ 497398 h 1013462"/>
              <a:gd name="connsiteX2322" fmla="*/ 171446 w 994073"/>
              <a:gd name="connsiteY2322" fmla="*/ 496842 h 1013462"/>
              <a:gd name="connsiteX2323" fmla="*/ 170768 w 994073"/>
              <a:gd name="connsiteY2323" fmla="*/ 497333 h 1013462"/>
              <a:gd name="connsiteX2324" fmla="*/ 169980 w 994073"/>
              <a:gd name="connsiteY2324" fmla="*/ 499230 h 1013462"/>
              <a:gd name="connsiteX2325" fmla="*/ 168482 w 994073"/>
              <a:gd name="connsiteY2325" fmla="*/ 499998 h 1013462"/>
              <a:gd name="connsiteX2326" fmla="*/ 165274 w 994073"/>
              <a:gd name="connsiteY2326" fmla="*/ 499998 h 1013462"/>
              <a:gd name="connsiteX2327" fmla="*/ 163609 w 994073"/>
              <a:gd name="connsiteY2327" fmla="*/ 498379 h 1013462"/>
              <a:gd name="connsiteX2328" fmla="*/ 162066 w 994073"/>
              <a:gd name="connsiteY2328" fmla="*/ 498330 h 1013462"/>
              <a:gd name="connsiteX2329" fmla="*/ 161264 w 994073"/>
              <a:gd name="connsiteY2329" fmla="*/ 497578 h 1013462"/>
              <a:gd name="connsiteX2330" fmla="*/ 160959 w 994073"/>
              <a:gd name="connsiteY2330" fmla="*/ 494978 h 1013462"/>
              <a:gd name="connsiteX2331" fmla="*/ 160218 w 994073"/>
              <a:gd name="connsiteY2331" fmla="*/ 495649 h 1013462"/>
              <a:gd name="connsiteX2332" fmla="*/ 159168 w 994073"/>
              <a:gd name="connsiteY2332" fmla="*/ 495780 h 1013462"/>
              <a:gd name="connsiteX2333" fmla="*/ 158307 w 994073"/>
              <a:gd name="connsiteY2333" fmla="*/ 494406 h 1013462"/>
              <a:gd name="connsiteX2334" fmla="*/ 157319 w 994073"/>
              <a:gd name="connsiteY2334" fmla="*/ 494357 h 1013462"/>
              <a:gd name="connsiteX2335" fmla="*/ 156454 w 994073"/>
              <a:gd name="connsiteY2335" fmla="*/ 494913 h 1013462"/>
              <a:gd name="connsiteX2336" fmla="*/ 156021 w 994073"/>
              <a:gd name="connsiteY2336" fmla="*/ 496205 h 1013462"/>
              <a:gd name="connsiteX2337" fmla="*/ 156451 w 994073"/>
              <a:gd name="connsiteY2337" fmla="*/ 499377 h 1013462"/>
              <a:gd name="connsiteX2338" fmla="*/ 155832 w 994073"/>
              <a:gd name="connsiteY2338" fmla="*/ 500669 h 1013462"/>
              <a:gd name="connsiteX2339" fmla="*/ 154783 w 994073"/>
              <a:gd name="connsiteY2339" fmla="*/ 501846 h 1013462"/>
              <a:gd name="connsiteX2340" fmla="*/ 154340 w 994073"/>
              <a:gd name="connsiteY2340" fmla="*/ 501911 h 1013462"/>
              <a:gd name="connsiteX2341" fmla="*/ 153617 w 994073"/>
              <a:gd name="connsiteY2341" fmla="*/ 502026 h 1013462"/>
              <a:gd name="connsiteX2342" fmla="*/ 151820 w 994073"/>
              <a:gd name="connsiteY2342" fmla="*/ 501159 h 1013462"/>
              <a:gd name="connsiteX2343" fmla="*/ 153241 w 994073"/>
              <a:gd name="connsiteY2343" fmla="*/ 500113 h 1013462"/>
              <a:gd name="connsiteX2344" fmla="*/ 153489 w 994073"/>
              <a:gd name="connsiteY2344" fmla="*/ 498935 h 1013462"/>
              <a:gd name="connsiteX2345" fmla="*/ 152935 w 994073"/>
              <a:gd name="connsiteY2345" fmla="*/ 497202 h 1013462"/>
              <a:gd name="connsiteX2346" fmla="*/ 152134 w 994073"/>
              <a:gd name="connsiteY2346" fmla="*/ 496646 h 1013462"/>
              <a:gd name="connsiteX2347" fmla="*/ 150338 w 994073"/>
              <a:gd name="connsiteY2347" fmla="*/ 496417 h 1013462"/>
              <a:gd name="connsiteX2348" fmla="*/ 149648 w 994073"/>
              <a:gd name="connsiteY2348" fmla="*/ 496336 h 1013462"/>
              <a:gd name="connsiteX2349" fmla="*/ 148494 w 994073"/>
              <a:gd name="connsiteY2349" fmla="*/ 496205 h 1013462"/>
              <a:gd name="connsiteX2350" fmla="*/ 146767 w 994073"/>
              <a:gd name="connsiteY2350" fmla="*/ 495387 h 1013462"/>
              <a:gd name="connsiteX2351" fmla="*/ 143620 w 994073"/>
              <a:gd name="connsiteY2351" fmla="*/ 496008 h 1013462"/>
              <a:gd name="connsiteX2352" fmla="*/ 142632 w 994073"/>
              <a:gd name="connsiteY2352" fmla="*/ 495632 h 1013462"/>
              <a:gd name="connsiteX2353" fmla="*/ 142447 w 994073"/>
              <a:gd name="connsiteY2353" fmla="*/ 494897 h 1013462"/>
              <a:gd name="connsiteX2354" fmla="*/ 143563 w 994073"/>
              <a:gd name="connsiteY2354" fmla="*/ 490613 h 1013462"/>
              <a:gd name="connsiteX2355" fmla="*/ 143442 w 994073"/>
              <a:gd name="connsiteY2355" fmla="*/ 488814 h 1013462"/>
              <a:gd name="connsiteX2356" fmla="*/ 142393 w 994073"/>
              <a:gd name="connsiteY2356" fmla="*/ 487571 h 1013462"/>
              <a:gd name="connsiteX2357" fmla="*/ 142197 w 994073"/>
              <a:gd name="connsiteY2357" fmla="*/ 487490 h 1013462"/>
              <a:gd name="connsiteX2358" fmla="*/ 141406 w 994073"/>
              <a:gd name="connsiteY2358" fmla="*/ 487146 h 1013462"/>
              <a:gd name="connsiteX2359" fmla="*/ 139802 w 994073"/>
              <a:gd name="connsiteY2359" fmla="*/ 487146 h 1013462"/>
              <a:gd name="connsiteX2360" fmla="*/ 137827 w 994073"/>
              <a:gd name="connsiteY2360" fmla="*/ 488814 h 1013462"/>
              <a:gd name="connsiteX2361" fmla="*/ 137640 w 994073"/>
              <a:gd name="connsiteY2361" fmla="*/ 490106 h 1013462"/>
              <a:gd name="connsiteX2362" fmla="*/ 138193 w 994073"/>
              <a:gd name="connsiteY2362" fmla="*/ 492231 h 1013462"/>
              <a:gd name="connsiteX2363" fmla="*/ 137760 w 994073"/>
              <a:gd name="connsiteY2363" fmla="*/ 493278 h 1013462"/>
              <a:gd name="connsiteX2364" fmla="*/ 135478 w 994073"/>
              <a:gd name="connsiteY2364" fmla="*/ 492526 h 1013462"/>
              <a:gd name="connsiteX2365" fmla="*/ 132395 w 994073"/>
              <a:gd name="connsiteY2365" fmla="*/ 490662 h 1013462"/>
              <a:gd name="connsiteX2366" fmla="*/ 132149 w 994073"/>
              <a:gd name="connsiteY2366" fmla="*/ 489991 h 1013462"/>
              <a:gd name="connsiteX2367" fmla="*/ 132581 w 994073"/>
              <a:gd name="connsiteY2367" fmla="*/ 489059 h 1013462"/>
              <a:gd name="connsiteX2368" fmla="*/ 134618 w 994073"/>
              <a:gd name="connsiteY2368" fmla="*/ 487816 h 1013462"/>
              <a:gd name="connsiteX2369" fmla="*/ 134990 w 994073"/>
              <a:gd name="connsiteY2369" fmla="*/ 486639 h 1013462"/>
              <a:gd name="connsiteX2370" fmla="*/ 134435 w 994073"/>
              <a:gd name="connsiteY2370" fmla="*/ 485707 h 1013462"/>
              <a:gd name="connsiteX2371" fmla="*/ 133572 w 994073"/>
              <a:gd name="connsiteY2371" fmla="*/ 485707 h 1013462"/>
              <a:gd name="connsiteX2372" fmla="*/ 132231 w 994073"/>
              <a:gd name="connsiteY2372" fmla="*/ 486312 h 1013462"/>
              <a:gd name="connsiteX2373" fmla="*/ 131782 w 994073"/>
              <a:gd name="connsiteY2373" fmla="*/ 486508 h 1013462"/>
              <a:gd name="connsiteX2374" fmla="*/ 130611 w 994073"/>
              <a:gd name="connsiteY2374" fmla="*/ 486018 h 1013462"/>
              <a:gd name="connsiteX2375" fmla="*/ 129375 w 994073"/>
              <a:gd name="connsiteY2375" fmla="*/ 487310 h 1013462"/>
              <a:gd name="connsiteX2376" fmla="*/ 127216 w 994073"/>
              <a:gd name="connsiteY2376" fmla="*/ 486623 h 1013462"/>
              <a:gd name="connsiteX2377" fmla="*/ 126230 w 994073"/>
              <a:gd name="connsiteY2377" fmla="*/ 485691 h 1013462"/>
              <a:gd name="connsiteX2378" fmla="*/ 125493 w 994073"/>
              <a:gd name="connsiteY2378" fmla="*/ 482715 h 1013462"/>
              <a:gd name="connsiteX2379" fmla="*/ 123951 w 994073"/>
              <a:gd name="connsiteY2379" fmla="*/ 481358 h 1013462"/>
              <a:gd name="connsiteX2380" fmla="*/ 122260 w 994073"/>
              <a:gd name="connsiteY2380" fmla="*/ 481292 h 1013462"/>
              <a:gd name="connsiteX2381" fmla="*/ 120805 w 994073"/>
              <a:gd name="connsiteY2381" fmla="*/ 481227 h 1013462"/>
              <a:gd name="connsiteX2382" fmla="*/ 118959 w 994073"/>
              <a:gd name="connsiteY2382" fmla="*/ 479477 h 1013462"/>
              <a:gd name="connsiteX2383" fmla="*/ 118648 w 994073"/>
              <a:gd name="connsiteY2383" fmla="*/ 479183 h 1013462"/>
              <a:gd name="connsiteX2384" fmla="*/ 117968 w 994073"/>
              <a:gd name="connsiteY2384" fmla="*/ 479853 h 1013462"/>
              <a:gd name="connsiteX2385" fmla="*/ 117535 w 994073"/>
              <a:gd name="connsiteY2385" fmla="*/ 481717 h 1013462"/>
              <a:gd name="connsiteX2386" fmla="*/ 117718 w 994073"/>
              <a:gd name="connsiteY2386" fmla="*/ 483271 h 1013462"/>
              <a:gd name="connsiteX2387" fmla="*/ 117038 w 994073"/>
              <a:gd name="connsiteY2387" fmla="*/ 484137 h 1013462"/>
              <a:gd name="connsiteX2388" fmla="*/ 116522 w 994073"/>
              <a:gd name="connsiteY2388" fmla="*/ 484056 h 1013462"/>
              <a:gd name="connsiteX2389" fmla="*/ 116181 w 994073"/>
              <a:gd name="connsiteY2389" fmla="*/ 484007 h 1013462"/>
              <a:gd name="connsiteX2390" fmla="*/ 114632 w 994073"/>
              <a:gd name="connsiteY2390" fmla="*/ 483761 h 1013462"/>
              <a:gd name="connsiteX2391" fmla="*/ 113399 w 994073"/>
              <a:gd name="connsiteY2391" fmla="*/ 482519 h 1013462"/>
              <a:gd name="connsiteX2392" fmla="*/ 112291 w 994073"/>
              <a:gd name="connsiteY2392" fmla="*/ 480230 h 1013462"/>
              <a:gd name="connsiteX2393" fmla="*/ 111413 w 994073"/>
              <a:gd name="connsiteY2393" fmla="*/ 480377 h 1013462"/>
              <a:gd name="connsiteX2394" fmla="*/ 110647 w 994073"/>
              <a:gd name="connsiteY2394" fmla="*/ 480524 h 1013462"/>
              <a:gd name="connsiteX2395" fmla="*/ 109885 w 994073"/>
              <a:gd name="connsiteY2395" fmla="*/ 480655 h 1013462"/>
              <a:gd name="connsiteX2396" fmla="*/ 108144 w 994073"/>
              <a:gd name="connsiteY2396" fmla="*/ 487277 h 1013462"/>
              <a:gd name="connsiteX2397" fmla="*/ 107286 w 994073"/>
              <a:gd name="connsiteY2397" fmla="*/ 490171 h 1013462"/>
              <a:gd name="connsiteX2398" fmla="*/ 106601 w 994073"/>
              <a:gd name="connsiteY2398" fmla="*/ 492477 h 1013462"/>
              <a:gd name="connsiteX2399" fmla="*/ 105317 w 994073"/>
              <a:gd name="connsiteY2399" fmla="*/ 494553 h 1013462"/>
              <a:gd name="connsiteX2400" fmla="*/ 102758 w 994073"/>
              <a:gd name="connsiteY2400" fmla="*/ 495632 h 1013462"/>
              <a:gd name="connsiteX2401" fmla="*/ 98667 w 994073"/>
              <a:gd name="connsiteY2401" fmla="*/ 494144 h 1013462"/>
              <a:gd name="connsiteX2402" fmla="*/ 95343 w 994073"/>
              <a:gd name="connsiteY2402" fmla="*/ 494210 h 1013462"/>
              <a:gd name="connsiteX2403" fmla="*/ 94566 w 994073"/>
              <a:gd name="connsiteY2403" fmla="*/ 499377 h 1013462"/>
              <a:gd name="connsiteX2404" fmla="*/ 97367 w 994073"/>
              <a:gd name="connsiteY2404" fmla="*/ 505787 h 1013462"/>
              <a:gd name="connsiteX2405" fmla="*/ 102478 w 994073"/>
              <a:gd name="connsiteY2405" fmla="*/ 508811 h 1013462"/>
              <a:gd name="connsiteX2406" fmla="*/ 106040 w 994073"/>
              <a:gd name="connsiteY2406" fmla="*/ 519849 h 1013462"/>
              <a:gd name="connsiteX2407" fmla="*/ 105770 w 994073"/>
              <a:gd name="connsiteY2407" fmla="*/ 527337 h 1013462"/>
              <a:gd name="connsiteX2408" fmla="*/ 104485 w 994073"/>
              <a:gd name="connsiteY2408" fmla="*/ 530722 h 1013462"/>
              <a:gd name="connsiteX2409" fmla="*/ 107039 w 994073"/>
              <a:gd name="connsiteY2409" fmla="*/ 533257 h 1013462"/>
              <a:gd name="connsiteX2410" fmla="*/ 108316 w 994073"/>
              <a:gd name="connsiteY2410" fmla="*/ 534532 h 1013462"/>
              <a:gd name="connsiteX2411" fmla="*/ 109076 w 994073"/>
              <a:gd name="connsiteY2411" fmla="*/ 537868 h 1013462"/>
              <a:gd name="connsiteX2412" fmla="*/ 109261 w 994073"/>
              <a:gd name="connsiteY2412" fmla="*/ 540140 h 1013462"/>
              <a:gd name="connsiteX2413" fmla="*/ 109328 w 994073"/>
              <a:gd name="connsiteY2413" fmla="*/ 540974 h 1013462"/>
              <a:gd name="connsiteX2414" fmla="*/ 113417 w 994073"/>
              <a:gd name="connsiteY2414" fmla="*/ 542708 h 1013462"/>
              <a:gd name="connsiteX2415" fmla="*/ 114941 w 994073"/>
              <a:gd name="connsiteY2415" fmla="*/ 548365 h 1013462"/>
              <a:gd name="connsiteX2416" fmla="*/ 119788 w 994073"/>
              <a:gd name="connsiteY2416" fmla="*/ 555511 h 1013462"/>
              <a:gd name="connsiteX2417" fmla="*/ 123558 w 994073"/>
              <a:gd name="connsiteY2417" fmla="*/ 559811 h 1013462"/>
              <a:gd name="connsiteX2418" fmla="*/ 127957 w 994073"/>
              <a:gd name="connsiteY2418" fmla="*/ 564667 h 1013462"/>
              <a:gd name="connsiteX2419" fmla="*/ 129744 w 994073"/>
              <a:gd name="connsiteY2419" fmla="*/ 567235 h 1013462"/>
              <a:gd name="connsiteX2420" fmla="*/ 128451 w 994073"/>
              <a:gd name="connsiteY2420" fmla="*/ 574740 h 1013462"/>
              <a:gd name="connsiteX2421" fmla="*/ 128444 w 994073"/>
              <a:gd name="connsiteY2421" fmla="*/ 578860 h 1013462"/>
              <a:gd name="connsiteX2422" fmla="*/ 127918 w 994073"/>
              <a:gd name="connsiteY2422" fmla="*/ 587396 h 1013462"/>
              <a:gd name="connsiteX2423" fmla="*/ 126634 w 994073"/>
              <a:gd name="connsiteY2423" fmla="*/ 589211 h 1013462"/>
              <a:gd name="connsiteX2424" fmla="*/ 122281 w 994073"/>
              <a:gd name="connsiteY2424" fmla="*/ 592121 h 1013462"/>
              <a:gd name="connsiteX2425" fmla="*/ 118187 w 994073"/>
              <a:gd name="connsiteY2425" fmla="*/ 592710 h 1013462"/>
              <a:gd name="connsiteX2426" fmla="*/ 117162 w 994073"/>
              <a:gd name="connsiteY2426" fmla="*/ 593495 h 1013462"/>
              <a:gd name="connsiteX2427" fmla="*/ 115623 w 994073"/>
              <a:gd name="connsiteY2427" fmla="*/ 595849 h 1013462"/>
              <a:gd name="connsiteX2428" fmla="*/ 118928 w 994073"/>
              <a:gd name="connsiteY2428" fmla="*/ 607148 h 1013462"/>
              <a:gd name="connsiteX2429" fmla="*/ 118665 w 994073"/>
              <a:gd name="connsiteY2429" fmla="*/ 611546 h 1013462"/>
              <a:gd name="connsiteX2430" fmla="*/ 121214 w 994073"/>
              <a:gd name="connsiteY2430" fmla="*/ 616566 h 1013462"/>
              <a:gd name="connsiteX2431" fmla="*/ 120161 w 994073"/>
              <a:gd name="connsiteY2431" fmla="*/ 618806 h 1013462"/>
              <a:gd name="connsiteX2432" fmla="*/ 119874 w 994073"/>
              <a:gd name="connsiteY2432" fmla="*/ 621145 h 1013462"/>
              <a:gd name="connsiteX2433" fmla="*/ 119662 w 994073"/>
              <a:gd name="connsiteY2433" fmla="*/ 622894 h 1013462"/>
              <a:gd name="connsiteX2434" fmla="*/ 119046 w 994073"/>
              <a:gd name="connsiteY2434" fmla="*/ 622960 h 1013462"/>
              <a:gd name="connsiteX2435" fmla="*/ 117680 w 994073"/>
              <a:gd name="connsiteY2435" fmla="*/ 629647 h 1013462"/>
              <a:gd name="connsiteX2436" fmla="*/ 117618 w 994073"/>
              <a:gd name="connsiteY2436" fmla="*/ 629958 h 1013462"/>
              <a:gd name="connsiteX2437" fmla="*/ 115885 w 994073"/>
              <a:gd name="connsiteY2437" fmla="*/ 633555 h 1013462"/>
              <a:gd name="connsiteX2438" fmla="*/ 115174 w 994073"/>
              <a:gd name="connsiteY2438" fmla="*/ 634340 h 1013462"/>
              <a:gd name="connsiteX2439" fmla="*/ 114462 w 994073"/>
              <a:gd name="connsiteY2439" fmla="*/ 635109 h 1013462"/>
              <a:gd name="connsiteX2440" fmla="*/ 112544 w 994073"/>
              <a:gd name="connsiteY2440" fmla="*/ 638771 h 1013462"/>
              <a:gd name="connsiteX2441" fmla="*/ 110690 w 994073"/>
              <a:gd name="connsiteY2441" fmla="*/ 640619 h 1013462"/>
              <a:gd name="connsiteX2442" fmla="*/ 108525 w 994073"/>
              <a:gd name="connsiteY2442" fmla="*/ 644413 h 1013462"/>
              <a:gd name="connsiteX2443" fmla="*/ 106547 w 994073"/>
              <a:gd name="connsiteY2443" fmla="*/ 646882 h 1013462"/>
              <a:gd name="connsiteX2444" fmla="*/ 103394 w 994073"/>
              <a:gd name="connsiteY2444" fmla="*/ 648926 h 1013462"/>
              <a:gd name="connsiteX2445" fmla="*/ 97527 w 994073"/>
              <a:gd name="connsiteY2445" fmla="*/ 650283 h 1013462"/>
              <a:gd name="connsiteX2446" fmla="*/ 98072 w 994073"/>
              <a:gd name="connsiteY2446" fmla="*/ 653913 h 1013462"/>
              <a:gd name="connsiteX2447" fmla="*/ 98925 w 994073"/>
              <a:gd name="connsiteY2447" fmla="*/ 654763 h 1013462"/>
              <a:gd name="connsiteX2448" fmla="*/ 103695 w 994073"/>
              <a:gd name="connsiteY2448" fmla="*/ 656365 h 1013462"/>
              <a:gd name="connsiteX2449" fmla="*/ 103491 w 994073"/>
              <a:gd name="connsiteY2449" fmla="*/ 656970 h 1013462"/>
              <a:gd name="connsiteX2450" fmla="*/ 101898 w 994073"/>
              <a:gd name="connsiteY2450" fmla="*/ 661581 h 1013462"/>
              <a:gd name="connsiteX2451" fmla="*/ 100814 w 994073"/>
              <a:gd name="connsiteY2451" fmla="*/ 663314 h 1013462"/>
              <a:gd name="connsiteX2452" fmla="*/ 100351 w 994073"/>
              <a:gd name="connsiteY2452" fmla="*/ 664067 h 1013462"/>
              <a:gd name="connsiteX2453" fmla="*/ 98559 w 994073"/>
              <a:gd name="connsiteY2453" fmla="*/ 665800 h 1013462"/>
              <a:gd name="connsiteX2454" fmla="*/ 98000 w 994073"/>
              <a:gd name="connsiteY2454" fmla="*/ 668089 h 1013462"/>
              <a:gd name="connsiteX2455" fmla="*/ 97934 w 994073"/>
              <a:gd name="connsiteY2455" fmla="*/ 671932 h 1013462"/>
              <a:gd name="connsiteX2456" fmla="*/ 97223 w 994073"/>
              <a:gd name="connsiteY2456" fmla="*/ 673027 h 1013462"/>
              <a:gd name="connsiteX2457" fmla="*/ 96510 w 994073"/>
              <a:gd name="connsiteY2457" fmla="*/ 674106 h 1013462"/>
              <a:gd name="connsiteX2458" fmla="*/ 93106 w 994073"/>
              <a:gd name="connsiteY2458" fmla="*/ 676347 h 1013462"/>
              <a:gd name="connsiteX2459" fmla="*/ 91628 w 994073"/>
              <a:gd name="connsiteY2459" fmla="*/ 677328 h 1013462"/>
              <a:gd name="connsiteX2460" fmla="*/ 90143 w 994073"/>
              <a:gd name="connsiteY2460" fmla="*/ 680238 h 1013462"/>
              <a:gd name="connsiteX2461" fmla="*/ 89211 w 994073"/>
              <a:gd name="connsiteY2461" fmla="*/ 685454 h 1013462"/>
              <a:gd name="connsiteX2462" fmla="*/ 89270 w 994073"/>
              <a:gd name="connsiteY2462" fmla="*/ 686582 h 1013462"/>
              <a:gd name="connsiteX2463" fmla="*/ 89330 w 994073"/>
              <a:gd name="connsiteY2463" fmla="*/ 687743 h 1013462"/>
              <a:gd name="connsiteX2464" fmla="*/ 90256 w 994073"/>
              <a:gd name="connsiteY2464" fmla="*/ 688986 h 1013462"/>
              <a:gd name="connsiteX2465" fmla="*/ 90746 w 994073"/>
              <a:gd name="connsiteY2465" fmla="*/ 691848 h 1013462"/>
              <a:gd name="connsiteX2466" fmla="*/ 90616 w 994073"/>
              <a:gd name="connsiteY2466" fmla="*/ 692126 h 1013462"/>
              <a:gd name="connsiteX2467" fmla="*/ 89445 w 994073"/>
              <a:gd name="connsiteY2467" fmla="*/ 694758 h 1013462"/>
              <a:gd name="connsiteX2468" fmla="*/ 89286 w 994073"/>
              <a:gd name="connsiteY2468" fmla="*/ 694791 h 1013462"/>
              <a:gd name="connsiteX2469" fmla="*/ 88766 w 994073"/>
              <a:gd name="connsiteY2469" fmla="*/ 694938 h 1013462"/>
              <a:gd name="connsiteX2470" fmla="*/ 88269 w 994073"/>
              <a:gd name="connsiteY2470" fmla="*/ 696916 h 1013462"/>
              <a:gd name="connsiteX2471" fmla="*/ 89108 w 994073"/>
              <a:gd name="connsiteY2471" fmla="*/ 698551 h 1013462"/>
              <a:gd name="connsiteX2472" fmla="*/ 89193 w 994073"/>
              <a:gd name="connsiteY2472" fmla="*/ 698715 h 1013462"/>
              <a:gd name="connsiteX2473" fmla="*/ 88511 w 994073"/>
              <a:gd name="connsiteY2473" fmla="*/ 701691 h 1013462"/>
              <a:gd name="connsiteX2474" fmla="*/ 87707 w 994073"/>
              <a:gd name="connsiteY2474" fmla="*/ 702574 h 1013462"/>
              <a:gd name="connsiteX2475" fmla="*/ 85112 w 994073"/>
              <a:gd name="connsiteY2475" fmla="*/ 702754 h 1013462"/>
              <a:gd name="connsiteX2476" fmla="*/ 84093 w 994073"/>
              <a:gd name="connsiteY2476" fmla="*/ 703146 h 1013462"/>
              <a:gd name="connsiteX2477" fmla="*/ 83073 w 994073"/>
              <a:gd name="connsiteY2477" fmla="*/ 703555 h 1013462"/>
              <a:gd name="connsiteX2478" fmla="*/ 82206 w 994073"/>
              <a:gd name="connsiteY2478" fmla="*/ 704798 h 1013462"/>
              <a:gd name="connsiteX2479" fmla="*/ 80471 w 994073"/>
              <a:gd name="connsiteY2479" fmla="*/ 710194 h 1013462"/>
              <a:gd name="connsiteX2480" fmla="*/ 81475 w 994073"/>
              <a:gd name="connsiteY2480" fmla="*/ 713987 h 1013462"/>
              <a:gd name="connsiteX2481" fmla="*/ 82376 w 994073"/>
              <a:gd name="connsiteY2481" fmla="*/ 717388 h 1013462"/>
              <a:gd name="connsiteX2482" fmla="*/ 82715 w 994073"/>
              <a:gd name="connsiteY2482" fmla="*/ 719530 h 1013462"/>
              <a:gd name="connsiteX2483" fmla="*/ 83051 w 994073"/>
              <a:gd name="connsiteY2483" fmla="*/ 721672 h 1013462"/>
              <a:gd name="connsiteX2484" fmla="*/ 83406 w 994073"/>
              <a:gd name="connsiteY2484" fmla="*/ 722196 h 1013462"/>
              <a:gd name="connsiteX2485" fmla="*/ 83853 w 994073"/>
              <a:gd name="connsiteY2485" fmla="*/ 722850 h 1013462"/>
              <a:gd name="connsiteX2486" fmla="*/ 84407 w 994073"/>
              <a:gd name="connsiteY2486" fmla="*/ 723144 h 1013462"/>
              <a:gd name="connsiteX2487" fmla="*/ 84906 w 994073"/>
              <a:gd name="connsiteY2487" fmla="*/ 723405 h 1013462"/>
              <a:gd name="connsiteX2488" fmla="*/ 85148 w 994073"/>
              <a:gd name="connsiteY2488" fmla="*/ 723536 h 1013462"/>
              <a:gd name="connsiteX2489" fmla="*/ 85695 w 994073"/>
              <a:gd name="connsiteY2489" fmla="*/ 724207 h 1013462"/>
              <a:gd name="connsiteX2490" fmla="*/ 86505 w 994073"/>
              <a:gd name="connsiteY2490" fmla="*/ 725204 h 1013462"/>
              <a:gd name="connsiteX2491" fmla="*/ 86900 w 994073"/>
              <a:gd name="connsiteY2491" fmla="*/ 727722 h 1013462"/>
              <a:gd name="connsiteX2492" fmla="*/ 86928 w 994073"/>
              <a:gd name="connsiteY2492" fmla="*/ 727984 h 1013462"/>
              <a:gd name="connsiteX2493" fmla="*/ 86747 w 994073"/>
              <a:gd name="connsiteY2493" fmla="*/ 729799 h 1013462"/>
              <a:gd name="connsiteX2494" fmla="*/ 90683 w 994073"/>
              <a:gd name="connsiteY2494" fmla="*/ 743452 h 1013462"/>
              <a:gd name="connsiteX2495" fmla="*/ 90073 w 994073"/>
              <a:gd name="connsiteY2495" fmla="*/ 745986 h 1013462"/>
              <a:gd name="connsiteX2496" fmla="*/ 89875 w 994073"/>
              <a:gd name="connsiteY2496" fmla="*/ 746788 h 1013462"/>
              <a:gd name="connsiteX2497" fmla="*/ 90367 w 994073"/>
              <a:gd name="connsiteY2497" fmla="*/ 748652 h 1013462"/>
              <a:gd name="connsiteX2498" fmla="*/ 91539 w 994073"/>
              <a:gd name="connsiteY2498" fmla="*/ 749469 h 1013462"/>
              <a:gd name="connsiteX2499" fmla="*/ 93765 w 994073"/>
              <a:gd name="connsiteY2499" fmla="*/ 749469 h 1013462"/>
              <a:gd name="connsiteX2500" fmla="*/ 93668 w 994073"/>
              <a:gd name="connsiteY2500" fmla="*/ 755977 h 1013462"/>
              <a:gd name="connsiteX2501" fmla="*/ 93475 w 994073"/>
              <a:gd name="connsiteY2501" fmla="*/ 759476 h 1013462"/>
              <a:gd name="connsiteX2502" fmla="*/ 93590 w 994073"/>
              <a:gd name="connsiteY2502" fmla="*/ 761684 h 1013462"/>
              <a:gd name="connsiteX2503" fmla="*/ 93771 w 994073"/>
              <a:gd name="connsiteY2503" fmla="*/ 769140 h 1013462"/>
              <a:gd name="connsiteX2504" fmla="*/ 93863 w 994073"/>
              <a:gd name="connsiteY2504" fmla="*/ 772901 h 1013462"/>
              <a:gd name="connsiteX2505" fmla="*/ 95377 w 994073"/>
              <a:gd name="connsiteY2505" fmla="*/ 778100 h 1013462"/>
              <a:gd name="connsiteX2506" fmla="*/ 97506 w 994073"/>
              <a:gd name="connsiteY2506" fmla="*/ 782008 h 1013462"/>
              <a:gd name="connsiteX2507" fmla="*/ 100487 w 994073"/>
              <a:gd name="connsiteY2507" fmla="*/ 787633 h 1013462"/>
              <a:gd name="connsiteX2508" fmla="*/ 100595 w 994073"/>
              <a:gd name="connsiteY2508" fmla="*/ 792359 h 1013462"/>
              <a:gd name="connsiteX2509" fmla="*/ 100271 w 994073"/>
              <a:gd name="connsiteY2509" fmla="*/ 798245 h 1013462"/>
              <a:gd name="connsiteX2510" fmla="*/ 100873 w 994073"/>
              <a:gd name="connsiteY2510" fmla="*/ 801483 h 1013462"/>
              <a:gd name="connsiteX2511" fmla="*/ 102578 w 994073"/>
              <a:gd name="connsiteY2511" fmla="*/ 803985 h 1013462"/>
              <a:gd name="connsiteX2512" fmla="*/ 107575 w 994073"/>
              <a:gd name="connsiteY2512" fmla="*/ 810509 h 1013462"/>
              <a:gd name="connsiteX2513" fmla="*/ 108246 w 994073"/>
              <a:gd name="connsiteY2513" fmla="*/ 811555 h 1013462"/>
              <a:gd name="connsiteX2514" fmla="*/ 108363 w 994073"/>
              <a:gd name="connsiteY2514" fmla="*/ 812716 h 1013462"/>
              <a:gd name="connsiteX2515" fmla="*/ 108178 w 994073"/>
              <a:gd name="connsiteY2515" fmla="*/ 813452 h 1013462"/>
              <a:gd name="connsiteX2516" fmla="*/ 107686 w 994073"/>
              <a:gd name="connsiteY2516" fmla="*/ 814122 h 1013462"/>
              <a:gd name="connsiteX2517" fmla="*/ 104683 w 994073"/>
              <a:gd name="connsiteY2517" fmla="*/ 815790 h 1013462"/>
              <a:gd name="connsiteX2518" fmla="*/ 102459 w 994073"/>
              <a:gd name="connsiteY2518" fmla="*/ 815725 h 1013462"/>
              <a:gd name="connsiteX2519" fmla="*/ 101046 w 994073"/>
              <a:gd name="connsiteY2519" fmla="*/ 814989 h 1013462"/>
              <a:gd name="connsiteX2520" fmla="*/ 99988 w 994073"/>
              <a:gd name="connsiteY2520" fmla="*/ 814433 h 1013462"/>
              <a:gd name="connsiteX2521" fmla="*/ 97826 w 994073"/>
              <a:gd name="connsiteY2521" fmla="*/ 813305 h 1013462"/>
              <a:gd name="connsiteX2522" fmla="*/ 87509 w 994073"/>
              <a:gd name="connsiteY2522" fmla="*/ 812422 h 1013462"/>
              <a:gd name="connsiteX2523" fmla="*/ 87396 w 994073"/>
              <a:gd name="connsiteY2523" fmla="*/ 812324 h 1013462"/>
              <a:gd name="connsiteX2524" fmla="*/ 85596 w 994073"/>
              <a:gd name="connsiteY2524" fmla="*/ 810672 h 1013462"/>
              <a:gd name="connsiteX2525" fmla="*/ 81335 w 994073"/>
              <a:gd name="connsiteY2525" fmla="*/ 808563 h 1013462"/>
              <a:gd name="connsiteX2526" fmla="*/ 79727 w 994073"/>
              <a:gd name="connsiteY2526" fmla="*/ 808694 h 1013462"/>
              <a:gd name="connsiteX2527" fmla="*/ 77749 w 994073"/>
              <a:gd name="connsiteY2527" fmla="*/ 809920 h 1013462"/>
              <a:gd name="connsiteX2528" fmla="*/ 75597 w 994073"/>
              <a:gd name="connsiteY2528" fmla="*/ 810509 h 1013462"/>
              <a:gd name="connsiteX2529" fmla="*/ 75276 w 994073"/>
              <a:gd name="connsiteY2529" fmla="*/ 810607 h 1013462"/>
              <a:gd name="connsiteX2530" fmla="*/ 74256 w 994073"/>
              <a:gd name="connsiteY2530" fmla="*/ 810574 h 1013462"/>
              <a:gd name="connsiteX2531" fmla="*/ 73237 w 994073"/>
              <a:gd name="connsiteY2531" fmla="*/ 810541 h 1013462"/>
              <a:gd name="connsiteX2532" fmla="*/ 70763 w 994073"/>
              <a:gd name="connsiteY2532" fmla="*/ 811588 h 1013462"/>
              <a:gd name="connsiteX2533" fmla="*/ 69833 w 994073"/>
              <a:gd name="connsiteY2533" fmla="*/ 812700 h 1013462"/>
              <a:gd name="connsiteX2534" fmla="*/ 68103 w 994073"/>
              <a:gd name="connsiteY2534" fmla="*/ 814744 h 1013462"/>
              <a:gd name="connsiteX2535" fmla="*/ 66002 w 994073"/>
              <a:gd name="connsiteY2535" fmla="*/ 815185 h 1013462"/>
              <a:gd name="connsiteX2536" fmla="*/ 64702 w 994073"/>
              <a:gd name="connsiteY2536" fmla="*/ 815986 h 1013462"/>
              <a:gd name="connsiteX2537" fmla="*/ 60049 w 994073"/>
              <a:gd name="connsiteY2537" fmla="*/ 816559 h 1013462"/>
              <a:gd name="connsiteX2538" fmla="*/ 59139 w 994073"/>
              <a:gd name="connsiteY2538" fmla="*/ 816657 h 1013462"/>
              <a:gd name="connsiteX2539" fmla="*/ 53205 w 994073"/>
              <a:gd name="connsiteY2539" fmla="*/ 819011 h 1013462"/>
              <a:gd name="connsiteX2540" fmla="*/ 49930 w 994073"/>
              <a:gd name="connsiteY2540" fmla="*/ 818766 h 1013462"/>
              <a:gd name="connsiteX2541" fmla="*/ 48508 w 994073"/>
              <a:gd name="connsiteY2541" fmla="*/ 819812 h 1013462"/>
              <a:gd name="connsiteX2542" fmla="*/ 48321 w 994073"/>
              <a:gd name="connsiteY2542" fmla="*/ 820369 h 1013462"/>
              <a:gd name="connsiteX2543" fmla="*/ 44050 w 994073"/>
              <a:gd name="connsiteY2543" fmla="*/ 823001 h 1013462"/>
              <a:gd name="connsiteX2544" fmla="*/ 39786 w 994073"/>
              <a:gd name="connsiteY2544" fmla="*/ 825633 h 1013462"/>
              <a:gd name="connsiteX2545" fmla="*/ 39652 w 994073"/>
              <a:gd name="connsiteY2545" fmla="*/ 825503 h 1013462"/>
              <a:gd name="connsiteX2546" fmla="*/ 39045 w 994073"/>
              <a:gd name="connsiteY2546" fmla="*/ 824947 h 1013462"/>
              <a:gd name="connsiteX2547" fmla="*/ 38058 w 994073"/>
              <a:gd name="connsiteY2547" fmla="*/ 824947 h 1013462"/>
              <a:gd name="connsiteX2548" fmla="*/ 37255 w 994073"/>
              <a:gd name="connsiteY2548" fmla="*/ 824129 h 1013462"/>
              <a:gd name="connsiteX2549" fmla="*/ 33481 w 994073"/>
              <a:gd name="connsiteY2549" fmla="*/ 826615 h 1013462"/>
              <a:gd name="connsiteX2550" fmla="*/ 30577 w 994073"/>
              <a:gd name="connsiteY2550" fmla="*/ 826664 h 1013462"/>
              <a:gd name="connsiteX2551" fmla="*/ 27544 w 994073"/>
              <a:gd name="connsiteY2551" fmla="*/ 825552 h 1013462"/>
              <a:gd name="connsiteX2552" fmla="*/ 25945 w 994073"/>
              <a:gd name="connsiteY2552" fmla="*/ 825421 h 1013462"/>
              <a:gd name="connsiteX2553" fmla="*/ 24319 w 994073"/>
              <a:gd name="connsiteY2553" fmla="*/ 826075 h 1013462"/>
              <a:gd name="connsiteX2554" fmla="*/ 23780 w 994073"/>
              <a:gd name="connsiteY2554" fmla="*/ 826288 h 1013462"/>
              <a:gd name="connsiteX2555" fmla="*/ 20753 w 994073"/>
              <a:gd name="connsiteY2555" fmla="*/ 825421 h 1013462"/>
              <a:gd name="connsiteX2556" fmla="*/ 18157 w 994073"/>
              <a:gd name="connsiteY2556" fmla="*/ 826337 h 1013462"/>
              <a:gd name="connsiteX2557" fmla="*/ 18462 w 994073"/>
              <a:gd name="connsiteY2557" fmla="*/ 827203 h 1013462"/>
              <a:gd name="connsiteX2558" fmla="*/ 20802 w 994073"/>
              <a:gd name="connsiteY2558" fmla="*/ 833793 h 1013462"/>
              <a:gd name="connsiteX2559" fmla="*/ 20832 w 994073"/>
              <a:gd name="connsiteY2559" fmla="*/ 835150 h 1013462"/>
              <a:gd name="connsiteX2560" fmla="*/ 20859 w 994073"/>
              <a:gd name="connsiteY2560" fmla="*/ 836458 h 1013462"/>
              <a:gd name="connsiteX2561" fmla="*/ 21600 w 994073"/>
              <a:gd name="connsiteY2561" fmla="*/ 837946 h 1013462"/>
              <a:gd name="connsiteX2562" fmla="*/ 23698 w 994073"/>
              <a:gd name="connsiteY2562" fmla="*/ 840366 h 1013462"/>
              <a:gd name="connsiteX2563" fmla="*/ 23386 w 994073"/>
              <a:gd name="connsiteY2563" fmla="*/ 842230 h 1013462"/>
              <a:gd name="connsiteX2564" fmla="*/ 21924 w 994073"/>
              <a:gd name="connsiteY2564" fmla="*/ 843555 h 1013462"/>
              <a:gd name="connsiteX2565" fmla="*/ 21406 w 994073"/>
              <a:gd name="connsiteY2565" fmla="*/ 844029 h 1013462"/>
              <a:gd name="connsiteX2566" fmla="*/ 21281 w 994073"/>
              <a:gd name="connsiteY2566" fmla="*/ 844339 h 1013462"/>
              <a:gd name="connsiteX2567" fmla="*/ 20411 w 994073"/>
              <a:gd name="connsiteY2567" fmla="*/ 846498 h 1013462"/>
              <a:gd name="connsiteX2568" fmla="*/ 20966 w 994073"/>
              <a:gd name="connsiteY2568" fmla="*/ 848607 h 1013462"/>
              <a:gd name="connsiteX2569" fmla="*/ 22037 w 994073"/>
              <a:gd name="connsiteY2569" fmla="*/ 849490 h 1013462"/>
              <a:gd name="connsiteX2570" fmla="*/ 22570 w 994073"/>
              <a:gd name="connsiteY2570" fmla="*/ 849915 h 1013462"/>
              <a:gd name="connsiteX2571" fmla="*/ 23865 w 994073"/>
              <a:gd name="connsiteY2571" fmla="*/ 851714 h 1013462"/>
              <a:gd name="connsiteX2572" fmla="*/ 23894 w 994073"/>
              <a:gd name="connsiteY2572" fmla="*/ 852679 h 1013462"/>
              <a:gd name="connsiteX2573" fmla="*/ 23924 w 994073"/>
              <a:gd name="connsiteY2573" fmla="*/ 853643 h 1013462"/>
              <a:gd name="connsiteX2574" fmla="*/ 23937 w 994073"/>
              <a:gd name="connsiteY2574" fmla="*/ 857175 h 1013462"/>
              <a:gd name="connsiteX2575" fmla="*/ 23261 w 994073"/>
              <a:gd name="connsiteY2575" fmla="*/ 858352 h 1013462"/>
              <a:gd name="connsiteX2576" fmla="*/ 22678 w 994073"/>
              <a:gd name="connsiteY2576" fmla="*/ 860282 h 1013462"/>
              <a:gd name="connsiteX2577" fmla="*/ 23850 w 994073"/>
              <a:gd name="connsiteY2577" fmla="*/ 861770 h 1013462"/>
              <a:gd name="connsiteX2578" fmla="*/ 27369 w 994073"/>
              <a:gd name="connsiteY2578" fmla="*/ 864500 h 1013462"/>
              <a:gd name="connsiteX2579" fmla="*/ 29648 w 994073"/>
              <a:gd name="connsiteY2579" fmla="*/ 868964 h 1013462"/>
              <a:gd name="connsiteX2580" fmla="*/ 29992 w 994073"/>
              <a:gd name="connsiteY2580" fmla="*/ 869210 h 1013462"/>
              <a:gd name="connsiteX2581" fmla="*/ 32673 w 994073"/>
              <a:gd name="connsiteY2581" fmla="*/ 871139 h 1013462"/>
              <a:gd name="connsiteX2582" fmla="*/ 33103 w 994073"/>
              <a:gd name="connsiteY2582" fmla="*/ 871580 h 1013462"/>
              <a:gd name="connsiteX2583" fmla="*/ 35698 w 994073"/>
              <a:gd name="connsiteY2583" fmla="*/ 874181 h 1013462"/>
              <a:gd name="connsiteX2584" fmla="*/ 36437 w 994073"/>
              <a:gd name="connsiteY2584" fmla="*/ 875685 h 1013462"/>
              <a:gd name="connsiteX2585" fmla="*/ 36374 w 994073"/>
              <a:gd name="connsiteY2585" fmla="*/ 876797 h 1013462"/>
              <a:gd name="connsiteX2586" fmla="*/ 34380 w 994073"/>
              <a:gd name="connsiteY2586" fmla="*/ 880786 h 1013462"/>
              <a:gd name="connsiteX2587" fmla="*/ 33584 w 994073"/>
              <a:gd name="connsiteY2587" fmla="*/ 882372 h 1013462"/>
              <a:gd name="connsiteX2588" fmla="*/ 32425 w 994073"/>
              <a:gd name="connsiteY2588" fmla="*/ 884187 h 1013462"/>
              <a:gd name="connsiteX2589" fmla="*/ 30610 w 994073"/>
              <a:gd name="connsiteY2589" fmla="*/ 887016 h 1013462"/>
              <a:gd name="connsiteX2590" fmla="*/ 25967 w 994073"/>
              <a:gd name="connsiteY2590" fmla="*/ 891594 h 1013462"/>
              <a:gd name="connsiteX2591" fmla="*/ 24087 w 994073"/>
              <a:gd name="connsiteY2591" fmla="*/ 896925 h 1013462"/>
              <a:gd name="connsiteX2592" fmla="*/ 22862 w 994073"/>
              <a:gd name="connsiteY2592" fmla="*/ 900408 h 1013462"/>
              <a:gd name="connsiteX2593" fmla="*/ 23943 w 994073"/>
              <a:gd name="connsiteY2593" fmla="*/ 900980 h 1013462"/>
              <a:gd name="connsiteX2594" fmla="*/ 24592 w 994073"/>
              <a:gd name="connsiteY2594" fmla="*/ 901340 h 1013462"/>
              <a:gd name="connsiteX2595" fmla="*/ 26386 w 994073"/>
              <a:gd name="connsiteY2595" fmla="*/ 901438 h 1013462"/>
              <a:gd name="connsiteX2596" fmla="*/ 28178 w 994073"/>
              <a:gd name="connsiteY2596" fmla="*/ 901536 h 1013462"/>
              <a:gd name="connsiteX2597" fmla="*/ 29257 w 994073"/>
              <a:gd name="connsiteY2597" fmla="*/ 901013 h 1013462"/>
              <a:gd name="connsiteX2598" fmla="*/ 29601 w 994073"/>
              <a:gd name="connsiteY2598" fmla="*/ 900849 h 1013462"/>
              <a:gd name="connsiteX2599" fmla="*/ 29826 w 994073"/>
              <a:gd name="connsiteY2599" fmla="*/ 900866 h 1013462"/>
              <a:gd name="connsiteX2600" fmla="*/ 31826 w 994073"/>
              <a:gd name="connsiteY2600" fmla="*/ 900980 h 1013462"/>
              <a:gd name="connsiteX2601" fmla="*/ 37137 w 994073"/>
              <a:gd name="connsiteY2601" fmla="*/ 903711 h 1013462"/>
              <a:gd name="connsiteX2602" fmla="*/ 38498 w 994073"/>
              <a:gd name="connsiteY2602" fmla="*/ 903711 h 1013462"/>
              <a:gd name="connsiteX2603" fmla="*/ 40751 w 994073"/>
              <a:gd name="connsiteY2603" fmla="*/ 907962 h 1013462"/>
              <a:gd name="connsiteX2604" fmla="*/ 41457 w 994073"/>
              <a:gd name="connsiteY2604" fmla="*/ 909303 h 1013462"/>
              <a:gd name="connsiteX2605" fmla="*/ 41573 w 994073"/>
              <a:gd name="connsiteY2605" fmla="*/ 914813 h 1013462"/>
              <a:gd name="connsiteX2606" fmla="*/ 39480 w 994073"/>
              <a:gd name="connsiteY2606" fmla="*/ 916661 h 1013462"/>
              <a:gd name="connsiteX2607" fmla="*/ 36359 w 994073"/>
              <a:gd name="connsiteY2607" fmla="*/ 917544 h 1013462"/>
              <a:gd name="connsiteX2608" fmla="*/ 32623 w 994073"/>
              <a:gd name="connsiteY2608" fmla="*/ 918689 h 1013462"/>
              <a:gd name="connsiteX2609" fmla="*/ 28638 w 994073"/>
              <a:gd name="connsiteY2609" fmla="*/ 921779 h 1013462"/>
              <a:gd name="connsiteX2610" fmla="*/ 25930 w 994073"/>
              <a:gd name="connsiteY2610" fmla="*/ 927322 h 1013462"/>
              <a:gd name="connsiteX2611" fmla="*/ 25675 w 994073"/>
              <a:gd name="connsiteY2611" fmla="*/ 931001 h 1013462"/>
              <a:gd name="connsiteX2612" fmla="*/ 25412 w 994073"/>
              <a:gd name="connsiteY2612" fmla="*/ 937002 h 1013462"/>
              <a:gd name="connsiteX2613" fmla="*/ 24174 w 994073"/>
              <a:gd name="connsiteY2613" fmla="*/ 941548 h 1013462"/>
              <a:gd name="connsiteX2614" fmla="*/ 21657 w 994073"/>
              <a:gd name="connsiteY2614" fmla="*/ 944524 h 1013462"/>
              <a:gd name="connsiteX2615" fmla="*/ 17484 w 994073"/>
              <a:gd name="connsiteY2615" fmla="*/ 948955 h 1013462"/>
              <a:gd name="connsiteX2616" fmla="*/ 15580 w 994073"/>
              <a:gd name="connsiteY2616" fmla="*/ 951865 h 1013462"/>
              <a:gd name="connsiteX2617" fmla="*/ 19607 w 994073"/>
              <a:gd name="connsiteY2617" fmla="*/ 955332 h 1013462"/>
              <a:gd name="connsiteX2618" fmla="*/ 19808 w 994073"/>
              <a:gd name="connsiteY2618" fmla="*/ 956967 h 1013462"/>
              <a:gd name="connsiteX2619" fmla="*/ 17151 w 994073"/>
              <a:gd name="connsiteY2619" fmla="*/ 956836 h 1013462"/>
              <a:gd name="connsiteX2620" fmla="*/ 14675 w 994073"/>
              <a:gd name="connsiteY2620" fmla="*/ 957637 h 1013462"/>
              <a:gd name="connsiteX2621" fmla="*/ 14275 w 994073"/>
              <a:gd name="connsiteY2621" fmla="*/ 958373 h 1013462"/>
              <a:gd name="connsiteX2622" fmla="*/ 14201 w 994073"/>
              <a:gd name="connsiteY2622" fmla="*/ 958504 h 1013462"/>
              <a:gd name="connsiteX2623" fmla="*/ 13931 w 994073"/>
              <a:gd name="connsiteY2623" fmla="*/ 958994 h 1013462"/>
              <a:gd name="connsiteX2624" fmla="*/ 11394 w 994073"/>
              <a:gd name="connsiteY2624" fmla="*/ 960303 h 1013462"/>
              <a:gd name="connsiteX2625" fmla="*/ 11023 w 994073"/>
              <a:gd name="connsiteY2625" fmla="*/ 960924 h 1013462"/>
              <a:gd name="connsiteX2626" fmla="*/ 9909 w 994073"/>
              <a:gd name="connsiteY2626" fmla="*/ 961284 h 1013462"/>
              <a:gd name="connsiteX2627" fmla="*/ 9790 w 994073"/>
              <a:gd name="connsiteY2627" fmla="*/ 965077 h 1013462"/>
              <a:gd name="connsiteX2628" fmla="*/ 10455 w 994073"/>
              <a:gd name="connsiteY2628" fmla="*/ 967530 h 1013462"/>
              <a:gd name="connsiteX2629" fmla="*/ 11735 w 994073"/>
              <a:gd name="connsiteY2629" fmla="*/ 969001 h 1013462"/>
              <a:gd name="connsiteX2630" fmla="*/ 13017 w 994073"/>
              <a:gd name="connsiteY2630" fmla="*/ 970146 h 1013462"/>
              <a:gd name="connsiteX2631" fmla="*/ 13135 w 994073"/>
              <a:gd name="connsiteY2631" fmla="*/ 971438 h 1013462"/>
              <a:gd name="connsiteX2632" fmla="*/ 11843 w 994073"/>
              <a:gd name="connsiteY2632" fmla="*/ 973956 h 1013462"/>
              <a:gd name="connsiteX2633" fmla="*/ 11592 w 994073"/>
              <a:gd name="connsiteY2633" fmla="*/ 976294 h 1013462"/>
              <a:gd name="connsiteX2634" fmla="*/ 11824 w 994073"/>
              <a:gd name="connsiteY2634" fmla="*/ 980333 h 1013462"/>
              <a:gd name="connsiteX2635" fmla="*/ 13961 w 994073"/>
              <a:gd name="connsiteY2635" fmla="*/ 981984 h 1013462"/>
              <a:gd name="connsiteX2636" fmla="*/ 19524 w 994073"/>
              <a:gd name="connsiteY2636" fmla="*/ 983341 h 1013462"/>
              <a:gd name="connsiteX2637" fmla="*/ 23744 w 994073"/>
              <a:gd name="connsiteY2637" fmla="*/ 983194 h 1013462"/>
              <a:gd name="connsiteX2638" fmla="*/ 25577 w 994073"/>
              <a:gd name="connsiteY2638" fmla="*/ 984094 h 1013462"/>
              <a:gd name="connsiteX2639" fmla="*/ 25801 w 994073"/>
              <a:gd name="connsiteY2639" fmla="*/ 991206 h 1013462"/>
              <a:gd name="connsiteX2640" fmla="*/ 24019 w 994073"/>
              <a:gd name="connsiteY2640" fmla="*/ 993921 h 1013462"/>
              <a:gd name="connsiteX2641" fmla="*/ 22848 w 994073"/>
              <a:gd name="connsiteY2641" fmla="*/ 996815 h 1013462"/>
              <a:gd name="connsiteX2642" fmla="*/ 21798 w 994073"/>
              <a:gd name="connsiteY2642" fmla="*/ 999480 h 1013462"/>
              <a:gd name="connsiteX2643" fmla="*/ 22887 w 994073"/>
              <a:gd name="connsiteY2643" fmla="*/ 999987 h 1013462"/>
              <a:gd name="connsiteX2644" fmla="*/ 23860 w 994073"/>
              <a:gd name="connsiteY2644" fmla="*/ 1000886 h 1013462"/>
              <a:gd name="connsiteX2645" fmla="*/ 24908 w 994073"/>
              <a:gd name="connsiteY2645" fmla="*/ 1001639 h 1013462"/>
              <a:gd name="connsiteX2646" fmla="*/ 25806 w 994073"/>
              <a:gd name="connsiteY2646" fmla="*/ 1002538 h 1013462"/>
              <a:gd name="connsiteX2647" fmla="*/ 26705 w 994073"/>
              <a:gd name="connsiteY2647" fmla="*/ 1003503 h 1013462"/>
              <a:gd name="connsiteX2648" fmla="*/ 27827 w 994073"/>
              <a:gd name="connsiteY2648" fmla="*/ 1004173 h 1013462"/>
              <a:gd name="connsiteX2649" fmla="*/ 28912 w 994073"/>
              <a:gd name="connsiteY2649" fmla="*/ 1004941 h 1013462"/>
              <a:gd name="connsiteX2650" fmla="*/ 30147 w 994073"/>
              <a:gd name="connsiteY2650" fmla="*/ 1005530 h 1013462"/>
              <a:gd name="connsiteX2651" fmla="*/ 31270 w 994073"/>
              <a:gd name="connsiteY2651" fmla="*/ 1006282 h 1013462"/>
              <a:gd name="connsiteX2652" fmla="*/ 32542 w 994073"/>
              <a:gd name="connsiteY2652" fmla="*/ 1006805 h 1013462"/>
              <a:gd name="connsiteX2653" fmla="*/ 33815 w 994073"/>
              <a:gd name="connsiteY2653" fmla="*/ 1007329 h 1013462"/>
              <a:gd name="connsiteX2654" fmla="*/ 35088 w 994073"/>
              <a:gd name="connsiteY2654" fmla="*/ 1007917 h 1013462"/>
              <a:gd name="connsiteX2655" fmla="*/ 36360 w 994073"/>
              <a:gd name="connsiteY2655" fmla="*/ 1008441 h 1013462"/>
              <a:gd name="connsiteX2656" fmla="*/ 37783 w 994073"/>
              <a:gd name="connsiteY2656" fmla="*/ 1008899 h 1013462"/>
              <a:gd name="connsiteX2657" fmla="*/ 39055 w 994073"/>
              <a:gd name="connsiteY2657" fmla="*/ 1009422 h 1013462"/>
              <a:gd name="connsiteX2658" fmla="*/ 40553 w 994073"/>
              <a:gd name="connsiteY2658" fmla="*/ 1009798 h 1013462"/>
              <a:gd name="connsiteX2659" fmla="*/ 41825 w 994073"/>
              <a:gd name="connsiteY2659" fmla="*/ 1010321 h 1013462"/>
              <a:gd name="connsiteX2660" fmla="*/ 43097 w 994073"/>
              <a:gd name="connsiteY2660" fmla="*/ 1010910 h 1013462"/>
              <a:gd name="connsiteX2661" fmla="*/ 44369 w 994073"/>
              <a:gd name="connsiteY2661" fmla="*/ 1011449 h 1013462"/>
              <a:gd name="connsiteX2662" fmla="*/ 45643 w 994073"/>
              <a:gd name="connsiteY2662" fmla="*/ 1012038 h 1013462"/>
              <a:gd name="connsiteX2663" fmla="*/ 46915 w 994073"/>
              <a:gd name="connsiteY2663" fmla="*/ 1012561 h 1013462"/>
              <a:gd name="connsiteX2664" fmla="*/ 48338 w 994073"/>
              <a:gd name="connsiteY2664" fmla="*/ 1012937 h 1013462"/>
              <a:gd name="connsiteX2665" fmla="*/ 49984 w 994073"/>
              <a:gd name="connsiteY2665" fmla="*/ 1013166 h 1013462"/>
              <a:gd name="connsiteX2666" fmla="*/ 51629 w 994073"/>
              <a:gd name="connsiteY2666" fmla="*/ 1013395 h 1013462"/>
              <a:gd name="connsiteX2667" fmla="*/ 53277 w 994073"/>
              <a:gd name="connsiteY2667" fmla="*/ 1013232 h 1013462"/>
              <a:gd name="connsiteX2668" fmla="*/ 54924 w 994073"/>
              <a:gd name="connsiteY2668" fmla="*/ 1013019 h 1013462"/>
              <a:gd name="connsiteX2669" fmla="*/ 56196 w 994073"/>
              <a:gd name="connsiteY2669" fmla="*/ 1012496 h 1013462"/>
              <a:gd name="connsiteX2670" fmla="*/ 57619 w 994073"/>
              <a:gd name="connsiteY2670" fmla="*/ 1012185 h 1013462"/>
              <a:gd name="connsiteX2671" fmla="*/ 59115 w 994073"/>
              <a:gd name="connsiteY2671" fmla="*/ 1011809 h 1013462"/>
              <a:gd name="connsiteX2672" fmla="*/ 60763 w 994073"/>
              <a:gd name="connsiteY2672" fmla="*/ 1011662 h 101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</a:cxnLst>
            <a:rect l="l" t="t" r="r" b="b"/>
            <a:pathLst>
              <a:path w="994073" h="1013462">
                <a:moveTo>
                  <a:pt x="60763" y="1011662"/>
                </a:moveTo>
                <a:lnTo>
                  <a:pt x="62410" y="1011515"/>
                </a:lnTo>
                <a:lnTo>
                  <a:pt x="64207" y="1011515"/>
                </a:lnTo>
                <a:lnTo>
                  <a:pt x="65852" y="1011368"/>
                </a:lnTo>
                <a:lnTo>
                  <a:pt x="67349" y="1010991"/>
                </a:lnTo>
                <a:lnTo>
                  <a:pt x="68621" y="1010468"/>
                </a:lnTo>
                <a:lnTo>
                  <a:pt x="69895" y="1009945"/>
                </a:lnTo>
                <a:lnTo>
                  <a:pt x="71017" y="1009193"/>
                </a:lnTo>
                <a:lnTo>
                  <a:pt x="72289" y="1008669"/>
                </a:lnTo>
                <a:lnTo>
                  <a:pt x="73563" y="1008146"/>
                </a:lnTo>
                <a:lnTo>
                  <a:pt x="74684" y="1007394"/>
                </a:lnTo>
                <a:lnTo>
                  <a:pt x="75808" y="1006724"/>
                </a:lnTo>
                <a:lnTo>
                  <a:pt x="76856" y="1005972"/>
                </a:lnTo>
                <a:lnTo>
                  <a:pt x="77978" y="1005301"/>
                </a:lnTo>
                <a:lnTo>
                  <a:pt x="79101" y="1004549"/>
                </a:lnTo>
                <a:lnTo>
                  <a:pt x="80224" y="1003813"/>
                </a:lnTo>
                <a:lnTo>
                  <a:pt x="81272" y="1003127"/>
                </a:lnTo>
                <a:lnTo>
                  <a:pt x="82394" y="1002391"/>
                </a:lnTo>
                <a:lnTo>
                  <a:pt x="83517" y="1001704"/>
                </a:lnTo>
                <a:lnTo>
                  <a:pt x="84566" y="1000968"/>
                </a:lnTo>
                <a:lnTo>
                  <a:pt x="85913" y="1000445"/>
                </a:lnTo>
                <a:lnTo>
                  <a:pt x="86961" y="999758"/>
                </a:lnTo>
                <a:lnTo>
                  <a:pt x="88233" y="999170"/>
                </a:lnTo>
                <a:lnTo>
                  <a:pt x="89356" y="998499"/>
                </a:lnTo>
                <a:lnTo>
                  <a:pt x="90629" y="997976"/>
                </a:lnTo>
                <a:lnTo>
                  <a:pt x="91901" y="997436"/>
                </a:lnTo>
                <a:lnTo>
                  <a:pt x="93248" y="996913"/>
                </a:lnTo>
                <a:lnTo>
                  <a:pt x="94671" y="996553"/>
                </a:lnTo>
                <a:lnTo>
                  <a:pt x="96168" y="996177"/>
                </a:lnTo>
                <a:lnTo>
                  <a:pt x="97589" y="995867"/>
                </a:lnTo>
                <a:lnTo>
                  <a:pt x="99087" y="995490"/>
                </a:lnTo>
                <a:lnTo>
                  <a:pt x="100510" y="995131"/>
                </a:lnTo>
                <a:lnTo>
                  <a:pt x="101782" y="994607"/>
                </a:lnTo>
                <a:lnTo>
                  <a:pt x="103278" y="994297"/>
                </a:lnTo>
                <a:lnTo>
                  <a:pt x="104552" y="993774"/>
                </a:lnTo>
                <a:lnTo>
                  <a:pt x="106198" y="993545"/>
                </a:lnTo>
                <a:lnTo>
                  <a:pt x="107696" y="993250"/>
                </a:lnTo>
                <a:lnTo>
                  <a:pt x="108968" y="992727"/>
                </a:lnTo>
                <a:lnTo>
                  <a:pt x="110615" y="992498"/>
                </a:lnTo>
                <a:lnTo>
                  <a:pt x="111887" y="991975"/>
                </a:lnTo>
                <a:lnTo>
                  <a:pt x="113385" y="991681"/>
                </a:lnTo>
                <a:lnTo>
                  <a:pt x="114282" y="990781"/>
                </a:lnTo>
                <a:lnTo>
                  <a:pt x="115180" y="989882"/>
                </a:lnTo>
                <a:lnTo>
                  <a:pt x="115778" y="988607"/>
                </a:lnTo>
                <a:lnTo>
                  <a:pt x="116527" y="987495"/>
                </a:lnTo>
                <a:lnTo>
                  <a:pt x="117276" y="986448"/>
                </a:lnTo>
                <a:lnTo>
                  <a:pt x="117950" y="985320"/>
                </a:lnTo>
                <a:lnTo>
                  <a:pt x="119446" y="985026"/>
                </a:lnTo>
                <a:lnTo>
                  <a:pt x="121094" y="984797"/>
                </a:lnTo>
                <a:lnTo>
                  <a:pt x="122590" y="984502"/>
                </a:lnTo>
                <a:lnTo>
                  <a:pt x="124162" y="984339"/>
                </a:lnTo>
                <a:lnTo>
                  <a:pt x="125810" y="984126"/>
                </a:lnTo>
                <a:lnTo>
                  <a:pt x="127306" y="983816"/>
                </a:lnTo>
                <a:lnTo>
                  <a:pt x="128953" y="983669"/>
                </a:lnTo>
                <a:lnTo>
                  <a:pt x="130599" y="983440"/>
                </a:lnTo>
                <a:lnTo>
                  <a:pt x="132247" y="983292"/>
                </a:lnTo>
                <a:lnTo>
                  <a:pt x="133520" y="982769"/>
                </a:lnTo>
                <a:lnTo>
                  <a:pt x="135016" y="982393"/>
                </a:lnTo>
                <a:lnTo>
                  <a:pt x="136064" y="981723"/>
                </a:lnTo>
                <a:lnTo>
                  <a:pt x="137411" y="981199"/>
                </a:lnTo>
                <a:lnTo>
                  <a:pt x="138459" y="980447"/>
                </a:lnTo>
                <a:lnTo>
                  <a:pt x="139731" y="979924"/>
                </a:lnTo>
                <a:lnTo>
                  <a:pt x="140855" y="979254"/>
                </a:lnTo>
                <a:lnTo>
                  <a:pt x="141978" y="978501"/>
                </a:lnTo>
                <a:lnTo>
                  <a:pt x="142876" y="977602"/>
                </a:lnTo>
                <a:lnTo>
                  <a:pt x="143849" y="976703"/>
                </a:lnTo>
                <a:lnTo>
                  <a:pt x="144746" y="975804"/>
                </a:lnTo>
                <a:lnTo>
                  <a:pt x="145271" y="974545"/>
                </a:lnTo>
                <a:lnTo>
                  <a:pt x="145870" y="973269"/>
                </a:lnTo>
                <a:lnTo>
                  <a:pt x="146244" y="971846"/>
                </a:lnTo>
                <a:lnTo>
                  <a:pt x="146468" y="970195"/>
                </a:lnTo>
                <a:lnTo>
                  <a:pt x="146468" y="968396"/>
                </a:lnTo>
                <a:lnTo>
                  <a:pt x="146095" y="966908"/>
                </a:lnTo>
                <a:lnTo>
                  <a:pt x="146095" y="965486"/>
                </a:lnTo>
                <a:lnTo>
                  <a:pt x="146694" y="964211"/>
                </a:lnTo>
                <a:lnTo>
                  <a:pt x="147816" y="963458"/>
                </a:lnTo>
                <a:lnTo>
                  <a:pt x="149238" y="963164"/>
                </a:lnTo>
                <a:lnTo>
                  <a:pt x="150885" y="962935"/>
                </a:lnTo>
                <a:lnTo>
                  <a:pt x="151634" y="962788"/>
                </a:lnTo>
                <a:lnTo>
                  <a:pt x="152531" y="961889"/>
                </a:lnTo>
                <a:lnTo>
                  <a:pt x="153506" y="960989"/>
                </a:lnTo>
                <a:lnTo>
                  <a:pt x="154552" y="960319"/>
                </a:lnTo>
                <a:lnTo>
                  <a:pt x="155676" y="959567"/>
                </a:lnTo>
                <a:lnTo>
                  <a:pt x="156948" y="959043"/>
                </a:lnTo>
                <a:lnTo>
                  <a:pt x="158221" y="958520"/>
                </a:lnTo>
                <a:lnTo>
                  <a:pt x="158434" y="958373"/>
                </a:lnTo>
                <a:lnTo>
                  <a:pt x="159343" y="957768"/>
                </a:lnTo>
                <a:lnTo>
                  <a:pt x="160316" y="956869"/>
                </a:lnTo>
                <a:lnTo>
                  <a:pt x="161215" y="955970"/>
                </a:lnTo>
                <a:lnTo>
                  <a:pt x="162113" y="955070"/>
                </a:lnTo>
                <a:lnTo>
                  <a:pt x="163236" y="954400"/>
                </a:lnTo>
                <a:lnTo>
                  <a:pt x="163684" y="954105"/>
                </a:lnTo>
                <a:lnTo>
                  <a:pt x="164358" y="953648"/>
                </a:lnTo>
                <a:lnTo>
                  <a:pt x="165632" y="953124"/>
                </a:lnTo>
                <a:lnTo>
                  <a:pt x="166753" y="952454"/>
                </a:lnTo>
                <a:lnTo>
                  <a:pt x="167802" y="951702"/>
                </a:lnTo>
                <a:lnTo>
                  <a:pt x="168551" y="950590"/>
                </a:lnTo>
                <a:lnTo>
                  <a:pt x="169149" y="949315"/>
                </a:lnTo>
                <a:lnTo>
                  <a:pt x="169299" y="947745"/>
                </a:lnTo>
                <a:lnTo>
                  <a:pt x="169523" y="946093"/>
                </a:lnTo>
                <a:lnTo>
                  <a:pt x="169898" y="944605"/>
                </a:lnTo>
                <a:lnTo>
                  <a:pt x="170272" y="943183"/>
                </a:lnTo>
                <a:lnTo>
                  <a:pt x="170871" y="941907"/>
                </a:lnTo>
                <a:lnTo>
                  <a:pt x="171396" y="940632"/>
                </a:lnTo>
                <a:lnTo>
                  <a:pt x="171994" y="939357"/>
                </a:lnTo>
                <a:lnTo>
                  <a:pt x="172743" y="938310"/>
                </a:lnTo>
                <a:lnTo>
                  <a:pt x="173865" y="937411"/>
                </a:lnTo>
                <a:lnTo>
                  <a:pt x="175137" y="936887"/>
                </a:lnTo>
                <a:lnTo>
                  <a:pt x="176783" y="936659"/>
                </a:lnTo>
                <a:lnTo>
                  <a:pt x="178057" y="936135"/>
                </a:lnTo>
                <a:lnTo>
                  <a:pt x="179329" y="935612"/>
                </a:lnTo>
                <a:lnTo>
                  <a:pt x="180451" y="934942"/>
                </a:lnTo>
                <a:lnTo>
                  <a:pt x="181350" y="934042"/>
                </a:lnTo>
                <a:lnTo>
                  <a:pt x="182248" y="933143"/>
                </a:lnTo>
                <a:lnTo>
                  <a:pt x="182997" y="932015"/>
                </a:lnTo>
                <a:lnTo>
                  <a:pt x="183970" y="931132"/>
                </a:lnTo>
                <a:lnTo>
                  <a:pt x="184719" y="930069"/>
                </a:lnTo>
                <a:lnTo>
                  <a:pt x="185767" y="930069"/>
                </a:lnTo>
                <a:lnTo>
                  <a:pt x="186664" y="930968"/>
                </a:lnTo>
                <a:lnTo>
                  <a:pt x="187564" y="931949"/>
                </a:lnTo>
                <a:lnTo>
                  <a:pt x="189060" y="932326"/>
                </a:lnTo>
                <a:lnTo>
                  <a:pt x="190707" y="932097"/>
                </a:lnTo>
                <a:lnTo>
                  <a:pt x="192129" y="931802"/>
                </a:lnTo>
                <a:lnTo>
                  <a:pt x="193625" y="931426"/>
                </a:lnTo>
                <a:lnTo>
                  <a:pt x="195273" y="931279"/>
                </a:lnTo>
                <a:lnTo>
                  <a:pt x="197069" y="931279"/>
                </a:lnTo>
                <a:lnTo>
                  <a:pt x="198715" y="931492"/>
                </a:lnTo>
                <a:lnTo>
                  <a:pt x="200362" y="931721"/>
                </a:lnTo>
                <a:lnTo>
                  <a:pt x="202009" y="931868"/>
                </a:lnTo>
                <a:lnTo>
                  <a:pt x="203806" y="931949"/>
                </a:lnTo>
                <a:lnTo>
                  <a:pt x="205153" y="931344"/>
                </a:lnTo>
                <a:lnTo>
                  <a:pt x="206427" y="930821"/>
                </a:lnTo>
                <a:lnTo>
                  <a:pt x="207548" y="930151"/>
                </a:lnTo>
                <a:lnTo>
                  <a:pt x="208596" y="929399"/>
                </a:lnTo>
                <a:lnTo>
                  <a:pt x="209345" y="928352"/>
                </a:lnTo>
                <a:lnTo>
                  <a:pt x="210318" y="927453"/>
                </a:lnTo>
                <a:lnTo>
                  <a:pt x="210992" y="926341"/>
                </a:lnTo>
                <a:lnTo>
                  <a:pt x="211741" y="925278"/>
                </a:lnTo>
                <a:lnTo>
                  <a:pt x="212714" y="924395"/>
                </a:lnTo>
                <a:lnTo>
                  <a:pt x="213463" y="923267"/>
                </a:lnTo>
                <a:lnTo>
                  <a:pt x="214360" y="922368"/>
                </a:lnTo>
                <a:lnTo>
                  <a:pt x="214885" y="921092"/>
                </a:lnTo>
                <a:lnTo>
                  <a:pt x="215333" y="919670"/>
                </a:lnTo>
                <a:lnTo>
                  <a:pt x="215708" y="918247"/>
                </a:lnTo>
                <a:lnTo>
                  <a:pt x="216231" y="916972"/>
                </a:lnTo>
                <a:lnTo>
                  <a:pt x="216831" y="915713"/>
                </a:lnTo>
                <a:lnTo>
                  <a:pt x="217580" y="914584"/>
                </a:lnTo>
                <a:lnTo>
                  <a:pt x="218327" y="913538"/>
                </a:lnTo>
                <a:lnTo>
                  <a:pt x="218701" y="912033"/>
                </a:lnTo>
                <a:lnTo>
                  <a:pt x="218852" y="910382"/>
                </a:lnTo>
                <a:lnTo>
                  <a:pt x="217953" y="909499"/>
                </a:lnTo>
                <a:lnTo>
                  <a:pt x="217429" y="908224"/>
                </a:lnTo>
                <a:lnTo>
                  <a:pt x="217130" y="906801"/>
                </a:lnTo>
                <a:lnTo>
                  <a:pt x="217279" y="905150"/>
                </a:lnTo>
                <a:lnTo>
                  <a:pt x="217879" y="903874"/>
                </a:lnTo>
                <a:lnTo>
                  <a:pt x="218626" y="902763"/>
                </a:lnTo>
                <a:lnTo>
                  <a:pt x="218777" y="902599"/>
                </a:lnTo>
                <a:lnTo>
                  <a:pt x="219526" y="901863"/>
                </a:lnTo>
                <a:lnTo>
                  <a:pt x="221022" y="901552"/>
                </a:lnTo>
                <a:lnTo>
                  <a:pt x="222444" y="901928"/>
                </a:lnTo>
                <a:lnTo>
                  <a:pt x="223942" y="902305"/>
                </a:lnTo>
                <a:lnTo>
                  <a:pt x="225363" y="902681"/>
                </a:lnTo>
                <a:lnTo>
                  <a:pt x="226637" y="903286"/>
                </a:lnTo>
                <a:lnTo>
                  <a:pt x="228058" y="903646"/>
                </a:lnTo>
                <a:lnTo>
                  <a:pt x="229706" y="903809"/>
                </a:lnTo>
                <a:lnTo>
                  <a:pt x="231353" y="903646"/>
                </a:lnTo>
                <a:lnTo>
                  <a:pt x="232849" y="903351"/>
                </a:lnTo>
                <a:lnTo>
                  <a:pt x="234121" y="902763"/>
                </a:lnTo>
                <a:lnTo>
                  <a:pt x="235244" y="902076"/>
                </a:lnTo>
                <a:lnTo>
                  <a:pt x="236142" y="901176"/>
                </a:lnTo>
                <a:lnTo>
                  <a:pt x="236742" y="899917"/>
                </a:lnTo>
                <a:lnTo>
                  <a:pt x="237116" y="898495"/>
                </a:lnTo>
                <a:lnTo>
                  <a:pt x="237167" y="897922"/>
                </a:lnTo>
                <a:lnTo>
                  <a:pt x="237265" y="896843"/>
                </a:lnTo>
                <a:lnTo>
                  <a:pt x="237491" y="895192"/>
                </a:lnTo>
                <a:lnTo>
                  <a:pt x="238464" y="894293"/>
                </a:lnTo>
                <a:lnTo>
                  <a:pt x="239736" y="893769"/>
                </a:lnTo>
                <a:lnTo>
                  <a:pt x="240110" y="892281"/>
                </a:lnTo>
                <a:lnTo>
                  <a:pt x="239960" y="890630"/>
                </a:lnTo>
                <a:lnTo>
                  <a:pt x="239736" y="889060"/>
                </a:lnTo>
                <a:lnTo>
                  <a:pt x="239960" y="887409"/>
                </a:lnTo>
                <a:lnTo>
                  <a:pt x="240185" y="885757"/>
                </a:lnTo>
                <a:lnTo>
                  <a:pt x="240558" y="884269"/>
                </a:lnTo>
                <a:lnTo>
                  <a:pt x="240933" y="882847"/>
                </a:lnTo>
                <a:lnTo>
                  <a:pt x="241531" y="881571"/>
                </a:lnTo>
                <a:lnTo>
                  <a:pt x="241158" y="880067"/>
                </a:lnTo>
                <a:lnTo>
                  <a:pt x="240259" y="879184"/>
                </a:lnTo>
                <a:lnTo>
                  <a:pt x="239137" y="878432"/>
                </a:lnTo>
                <a:lnTo>
                  <a:pt x="238238" y="877533"/>
                </a:lnTo>
                <a:lnTo>
                  <a:pt x="237564" y="876404"/>
                </a:lnTo>
                <a:lnTo>
                  <a:pt x="237415" y="874753"/>
                </a:lnTo>
                <a:lnTo>
                  <a:pt x="237939" y="873494"/>
                </a:lnTo>
                <a:lnTo>
                  <a:pt x="238537" y="872218"/>
                </a:lnTo>
                <a:lnTo>
                  <a:pt x="237939" y="870943"/>
                </a:lnTo>
                <a:lnTo>
                  <a:pt x="237265" y="869896"/>
                </a:lnTo>
                <a:lnTo>
                  <a:pt x="236891" y="868392"/>
                </a:lnTo>
                <a:lnTo>
                  <a:pt x="237223" y="867133"/>
                </a:lnTo>
                <a:lnTo>
                  <a:pt x="237265" y="866969"/>
                </a:lnTo>
                <a:lnTo>
                  <a:pt x="238238" y="866070"/>
                </a:lnTo>
                <a:lnTo>
                  <a:pt x="238763" y="864811"/>
                </a:lnTo>
                <a:lnTo>
                  <a:pt x="239512" y="863683"/>
                </a:lnTo>
                <a:lnTo>
                  <a:pt x="240259" y="862636"/>
                </a:lnTo>
                <a:lnTo>
                  <a:pt x="240633" y="861214"/>
                </a:lnTo>
                <a:lnTo>
                  <a:pt x="240857" y="859562"/>
                </a:lnTo>
                <a:lnTo>
                  <a:pt x="240857" y="857698"/>
                </a:lnTo>
                <a:lnTo>
                  <a:pt x="240857" y="855900"/>
                </a:lnTo>
                <a:lnTo>
                  <a:pt x="240709" y="854248"/>
                </a:lnTo>
                <a:lnTo>
                  <a:pt x="240782" y="852450"/>
                </a:lnTo>
                <a:lnTo>
                  <a:pt x="241158" y="850962"/>
                </a:lnTo>
                <a:lnTo>
                  <a:pt x="242206" y="850291"/>
                </a:lnTo>
                <a:lnTo>
                  <a:pt x="243703" y="850651"/>
                </a:lnTo>
                <a:lnTo>
                  <a:pt x="245125" y="851027"/>
                </a:lnTo>
                <a:lnTo>
                  <a:pt x="246397" y="851550"/>
                </a:lnTo>
                <a:lnTo>
                  <a:pt x="248044" y="851403"/>
                </a:lnTo>
                <a:lnTo>
                  <a:pt x="249167" y="850733"/>
                </a:lnTo>
                <a:lnTo>
                  <a:pt x="249766" y="849457"/>
                </a:lnTo>
                <a:lnTo>
                  <a:pt x="250663" y="848558"/>
                </a:lnTo>
                <a:lnTo>
                  <a:pt x="252161" y="848182"/>
                </a:lnTo>
                <a:lnTo>
                  <a:pt x="253584" y="847806"/>
                </a:lnTo>
                <a:lnTo>
                  <a:pt x="254705" y="847135"/>
                </a:lnTo>
                <a:lnTo>
                  <a:pt x="255454" y="846024"/>
                </a:lnTo>
                <a:lnTo>
                  <a:pt x="256203" y="844977"/>
                </a:lnTo>
                <a:lnTo>
                  <a:pt x="256952" y="843849"/>
                </a:lnTo>
                <a:lnTo>
                  <a:pt x="257850" y="842950"/>
                </a:lnTo>
                <a:lnTo>
                  <a:pt x="258599" y="841903"/>
                </a:lnTo>
                <a:lnTo>
                  <a:pt x="259347" y="840856"/>
                </a:lnTo>
                <a:lnTo>
                  <a:pt x="260245" y="839875"/>
                </a:lnTo>
                <a:lnTo>
                  <a:pt x="261368" y="839205"/>
                </a:lnTo>
                <a:lnTo>
                  <a:pt x="262865" y="838829"/>
                </a:lnTo>
                <a:lnTo>
                  <a:pt x="264662" y="838911"/>
                </a:lnTo>
                <a:lnTo>
                  <a:pt x="266308" y="839058"/>
                </a:lnTo>
                <a:lnTo>
                  <a:pt x="267731" y="839434"/>
                </a:lnTo>
                <a:lnTo>
                  <a:pt x="269227" y="839810"/>
                </a:lnTo>
                <a:lnTo>
                  <a:pt x="271024" y="839875"/>
                </a:lnTo>
                <a:lnTo>
                  <a:pt x="272670" y="839728"/>
                </a:lnTo>
                <a:lnTo>
                  <a:pt x="274168" y="839352"/>
                </a:lnTo>
                <a:lnTo>
                  <a:pt x="275440" y="838829"/>
                </a:lnTo>
                <a:lnTo>
                  <a:pt x="276712" y="838306"/>
                </a:lnTo>
                <a:lnTo>
                  <a:pt x="277985" y="837783"/>
                </a:lnTo>
                <a:lnTo>
                  <a:pt x="279482" y="837406"/>
                </a:lnTo>
                <a:lnTo>
                  <a:pt x="280905" y="837783"/>
                </a:lnTo>
                <a:lnTo>
                  <a:pt x="281278" y="839287"/>
                </a:lnTo>
                <a:lnTo>
                  <a:pt x="281360" y="840137"/>
                </a:lnTo>
                <a:lnTo>
                  <a:pt x="281428" y="840856"/>
                </a:lnTo>
                <a:lnTo>
                  <a:pt x="281278" y="842574"/>
                </a:lnTo>
                <a:lnTo>
                  <a:pt x="281803" y="843849"/>
                </a:lnTo>
                <a:lnTo>
                  <a:pt x="283449" y="843996"/>
                </a:lnTo>
                <a:lnTo>
                  <a:pt x="284497" y="843326"/>
                </a:lnTo>
                <a:lnTo>
                  <a:pt x="285621" y="842574"/>
                </a:lnTo>
                <a:lnTo>
                  <a:pt x="286594" y="841674"/>
                </a:lnTo>
                <a:lnTo>
                  <a:pt x="287491" y="840775"/>
                </a:lnTo>
                <a:lnTo>
                  <a:pt x="288391" y="839875"/>
                </a:lnTo>
                <a:lnTo>
                  <a:pt x="289663" y="839352"/>
                </a:lnTo>
                <a:lnTo>
                  <a:pt x="291159" y="839728"/>
                </a:lnTo>
                <a:lnTo>
                  <a:pt x="292207" y="840480"/>
                </a:lnTo>
                <a:lnTo>
                  <a:pt x="293854" y="840709"/>
                </a:lnTo>
                <a:lnTo>
                  <a:pt x="295351" y="840709"/>
                </a:lnTo>
                <a:lnTo>
                  <a:pt x="296623" y="840186"/>
                </a:lnTo>
                <a:lnTo>
                  <a:pt x="297896" y="839647"/>
                </a:lnTo>
                <a:lnTo>
                  <a:pt x="298420" y="839516"/>
                </a:lnTo>
                <a:lnTo>
                  <a:pt x="299393" y="839287"/>
                </a:lnTo>
                <a:lnTo>
                  <a:pt x="300814" y="838976"/>
                </a:lnTo>
                <a:lnTo>
                  <a:pt x="302686" y="838976"/>
                </a:lnTo>
                <a:lnTo>
                  <a:pt x="304109" y="839352"/>
                </a:lnTo>
                <a:lnTo>
                  <a:pt x="305381" y="839875"/>
                </a:lnTo>
                <a:lnTo>
                  <a:pt x="307252" y="839957"/>
                </a:lnTo>
                <a:lnTo>
                  <a:pt x="308300" y="839205"/>
                </a:lnTo>
                <a:lnTo>
                  <a:pt x="308750" y="837783"/>
                </a:lnTo>
                <a:lnTo>
                  <a:pt x="308525" y="836131"/>
                </a:lnTo>
                <a:lnTo>
                  <a:pt x="308001" y="834856"/>
                </a:lnTo>
                <a:lnTo>
                  <a:pt x="307701" y="833368"/>
                </a:lnTo>
                <a:lnTo>
                  <a:pt x="307477" y="831716"/>
                </a:lnTo>
                <a:lnTo>
                  <a:pt x="307178" y="830294"/>
                </a:lnTo>
                <a:lnTo>
                  <a:pt x="306804" y="828806"/>
                </a:lnTo>
                <a:lnTo>
                  <a:pt x="306505" y="827383"/>
                </a:lnTo>
                <a:lnTo>
                  <a:pt x="306280" y="825732"/>
                </a:lnTo>
                <a:lnTo>
                  <a:pt x="305980" y="824227"/>
                </a:lnTo>
                <a:lnTo>
                  <a:pt x="305927" y="823639"/>
                </a:lnTo>
                <a:lnTo>
                  <a:pt x="305831" y="822592"/>
                </a:lnTo>
                <a:lnTo>
                  <a:pt x="305831" y="820794"/>
                </a:lnTo>
                <a:lnTo>
                  <a:pt x="306055" y="819142"/>
                </a:lnTo>
                <a:lnTo>
                  <a:pt x="306429" y="817720"/>
                </a:lnTo>
                <a:lnTo>
                  <a:pt x="306954" y="816444"/>
                </a:lnTo>
                <a:lnTo>
                  <a:pt x="307701" y="815332"/>
                </a:lnTo>
                <a:lnTo>
                  <a:pt x="308674" y="814433"/>
                </a:lnTo>
                <a:lnTo>
                  <a:pt x="309574" y="813534"/>
                </a:lnTo>
                <a:lnTo>
                  <a:pt x="310846" y="813010"/>
                </a:lnTo>
                <a:lnTo>
                  <a:pt x="312118" y="812487"/>
                </a:lnTo>
                <a:lnTo>
                  <a:pt x="313241" y="811735"/>
                </a:lnTo>
                <a:lnTo>
                  <a:pt x="313990" y="810688"/>
                </a:lnTo>
                <a:lnTo>
                  <a:pt x="314513" y="809413"/>
                </a:lnTo>
                <a:lnTo>
                  <a:pt x="315112" y="808138"/>
                </a:lnTo>
                <a:lnTo>
                  <a:pt x="315486" y="806715"/>
                </a:lnTo>
                <a:lnTo>
                  <a:pt x="315712" y="805080"/>
                </a:lnTo>
                <a:lnTo>
                  <a:pt x="316235" y="803805"/>
                </a:lnTo>
                <a:lnTo>
                  <a:pt x="316982" y="802676"/>
                </a:lnTo>
                <a:lnTo>
                  <a:pt x="318106" y="802006"/>
                </a:lnTo>
                <a:lnTo>
                  <a:pt x="319229" y="802006"/>
                </a:lnTo>
                <a:lnTo>
                  <a:pt x="319903" y="803134"/>
                </a:lnTo>
                <a:lnTo>
                  <a:pt x="320428" y="804393"/>
                </a:lnTo>
                <a:lnTo>
                  <a:pt x="321175" y="805521"/>
                </a:lnTo>
                <a:lnTo>
                  <a:pt x="322821" y="805669"/>
                </a:lnTo>
                <a:lnTo>
                  <a:pt x="324244" y="806045"/>
                </a:lnTo>
                <a:lnTo>
                  <a:pt x="325143" y="807026"/>
                </a:lnTo>
                <a:lnTo>
                  <a:pt x="325891" y="808072"/>
                </a:lnTo>
                <a:lnTo>
                  <a:pt x="326639" y="809184"/>
                </a:lnTo>
                <a:lnTo>
                  <a:pt x="327912" y="809789"/>
                </a:lnTo>
                <a:lnTo>
                  <a:pt x="329558" y="809560"/>
                </a:lnTo>
                <a:lnTo>
                  <a:pt x="330457" y="808661"/>
                </a:lnTo>
                <a:lnTo>
                  <a:pt x="331579" y="807991"/>
                </a:lnTo>
                <a:lnTo>
                  <a:pt x="332851" y="807467"/>
                </a:lnTo>
                <a:lnTo>
                  <a:pt x="333975" y="806715"/>
                </a:lnTo>
                <a:lnTo>
                  <a:pt x="335023" y="806045"/>
                </a:lnTo>
                <a:lnTo>
                  <a:pt x="335621" y="804769"/>
                </a:lnTo>
                <a:lnTo>
                  <a:pt x="335248" y="803657"/>
                </a:lnTo>
                <a:lnTo>
                  <a:pt x="334573" y="802529"/>
                </a:lnTo>
                <a:lnTo>
                  <a:pt x="333826" y="801483"/>
                </a:lnTo>
                <a:lnTo>
                  <a:pt x="333527" y="799978"/>
                </a:lnTo>
                <a:lnTo>
                  <a:pt x="333675" y="798343"/>
                </a:lnTo>
                <a:lnTo>
                  <a:pt x="334274" y="797068"/>
                </a:lnTo>
                <a:lnTo>
                  <a:pt x="335173" y="796168"/>
                </a:lnTo>
                <a:lnTo>
                  <a:pt x="336146" y="795269"/>
                </a:lnTo>
                <a:lnTo>
                  <a:pt x="337567" y="794975"/>
                </a:lnTo>
                <a:lnTo>
                  <a:pt x="339065" y="794599"/>
                </a:lnTo>
                <a:lnTo>
                  <a:pt x="340711" y="794435"/>
                </a:lnTo>
                <a:lnTo>
                  <a:pt x="341985" y="793912"/>
                </a:lnTo>
                <a:lnTo>
                  <a:pt x="343257" y="793389"/>
                </a:lnTo>
                <a:lnTo>
                  <a:pt x="344155" y="792490"/>
                </a:lnTo>
                <a:lnTo>
                  <a:pt x="344904" y="791378"/>
                </a:lnTo>
                <a:lnTo>
                  <a:pt x="345653" y="790331"/>
                </a:lnTo>
                <a:lnTo>
                  <a:pt x="346400" y="789203"/>
                </a:lnTo>
                <a:lnTo>
                  <a:pt x="347000" y="787927"/>
                </a:lnTo>
                <a:lnTo>
                  <a:pt x="347747" y="786881"/>
                </a:lnTo>
                <a:lnTo>
                  <a:pt x="348647" y="785982"/>
                </a:lnTo>
                <a:lnTo>
                  <a:pt x="349396" y="784870"/>
                </a:lnTo>
                <a:lnTo>
                  <a:pt x="350293" y="783971"/>
                </a:lnTo>
                <a:lnTo>
                  <a:pt x="351416" y="783284"/>
                </a:lnTo>
                <a:lnTo>
                  <a:pt x="352538" y="782548"/>
                </a:lnTo>
                <a:lnTo>
                  <a:pt x="353810" y="782025"/>
                </a:lnTo>
                <a:lnTo>
                  <a:pt x="355457" y="781861"/>
                </a:lnTo>
                <a:lnTo>
                  <a:pt x="357329" y="781861"/>
                </a:lnTo>
                <a:lnTo>
                  <a:pt x="358976" y="782090"/>
                </a:lnTo>
                <a:lnTo>
                  <a:pt x="360622" y="782319"/>
                </a:lnTo>
                <a:lnTo>
                  <a:pt x="362195" y="782466"/>
                </a:lnTo>
                <a:lnTo>
                  <a:pt x="364066" y="782548"/>
                </a:lnTo>
                <a:lnTo>
                  <a:pt x="365861" y="782548"/>
                </a:lnTo>
                <a:lnTo>
                  <a:pt x="366985" y="783284"/>
                </a:lnTo>
                <a:lnTo>
                  <a:pt x="367658" y="784412"/>
                </a:lnTo>
                <a:lnTo>
                  <a:pt x="368558" y="785311"/>
                </a:lnTo>
                <a:lnTo>
                  <a:pt x="370054" y="784935"/>
                </a:lnTo>
                <a:lnTo>
                  <a:pt x="371327" y="784412"/>
                </a:lnTo>
                <a:lnTo>
                  <a:pt x="372824" y="784118"/>
                </a:lnTo>
                <a:lnTo>
                  <a:pt x="374246" y="784494"/>
                </a:lnTo>
                <a:lnTo>
                  <a:pt x="375893" y="784641"/>
                </a:lnTo>
                <a:lnTo>
                  <a:pt x="377762" y="784706"/>
                </a:lnTo>
                <a:lnTo>
                  <a:pt x="379560" y="784706"/>
                </a:lnTo>
                <a:lnTo>
                  <a:pt x="381212" y="784559"/>
                </a:lnTo>
                <a:lnTo>
                  <a:pt x="382847" y="784412"/>
                </a:lnTo>
                <a:lnTo>
                  <a:pt x="384351" y="784036"/>
                </a:lnTo>
                <a:lnTo>
                  <a:pt x="385627" y="783513"/>
                </a:lnTo>
                <a:lnTo>
                  <a:pt x="387278" y="783366"/>
                </a:lnTo>
                <a:lnTo>
                  <a:pt x="388913" y="783513"/>
                </a:lnTo>
                <a:lnTo>
                  <a:pt x="390189" y="782989"/>
                </a:lnTo>
                <a:lnTo>
                  <a:pt x="391317" y="782319"/>
                </a:lnTo>
                <a:lnTo>
                  <a:pt x="392216" y="781420"/>
                </a:lnTo>
                <a:lnTo>
                  <a:pt x="392396" y="780046"/>
                </a:lnTo>
                <a:lnTo>
                  <a:pt x="392429" y="779768"/>
                </a:lnTo>
                <a:lnTo>
                  <a:pt x="393557" y="779016"/>
                </a:lnTo>
                <a:lnTo>
                  <a:pt x="394309" y="777970"/>
                </a:lnTo>
                <a:lnTo>
                  <a:pt x="395061" y="776858"/>
                </a:lnTo>
                <a:lnTo>
                  <a:pt x="395437" y="775435"/>
                </a:lnTo>
                <a:lnTo>
                  <a:pt x="395437" y="773637"/>
                </a:lnTo>
                <a:lnTo>
                  <a:pt x="395437" y="771756"/>
                </a:lnTo>
                <a:lnTo>
                  <a:pt x="395650" y="770121"/>
                </a:lnTo>
                <a:lnTo>
                  <a:pt x="395879" y="768551"/>
                </a:lnTo>
                <a:lnTo>
                  <a:pt x="396255" y="767047"/>
                </a:lnTo>
                <a:lnTo>
                  <a:pt x="397007" y="766000"/>
                </a:lnTo>
                <a:lnTo>
                  <a:pt x="397906" y="765101"/>
                </a:lnTo>
                <a:lnTo>
                  <a:pt x="399394" y="764725"/>
                </a:lnTo>
                <a:lnTo>
                  <a:pt x="401046" y="764954"/>
                </a:lnTo>
                <a:lnTo>
                  <a:pt x="402845" y="764954"/>
                </a:lnTo>
                <a:lnTo>
                  <a:pt x="404120" y="764431"/>
                </a:lnTo>
                <a:lnTo>
                  <a:pt x="405608" y="764055"/>
                </a:lnTo>
                <a:lnTo>
                  <a:pt x="407112" y="763760"/>
                </a:lnTo>
                <a:lnTo>
                  <a:pt x="408371" y="764284"/>
                </a:lnTo>
                <a:lnTo>
                  <a:pt x="409271" y="765248"/>
                </a:lnTo>
                <a:lnTo>
                  <a:pt x="409548" y="765444"/>
                </a:lnTo>
                <a:lnTo>
                  <a:pt x="410317" y="766000"/>
                </a:lnTo>
                <a:lnTo>
                  <a:pt x="411445" y="766671"/>
                </a:lnTo>
                <a:lnTo>
                  <a:pt x="413097" y="766900"/>
                </a:lnTo>
                <a:lnTo>
                  <a:pt x="414748" y="766753"/>
                </a:lnTo>
                <a:lnTo>
                  <a:pt x="416171" y="766377"/>
                </a:lnTo>
                <a:lnTo>
                  <a:pt x="417659" y="766442"/>
                </a:lnTo>
                <a:lnTo>
                  <a:pt x="418705" y="767194"/>
                </a:lnTo>
                <a:lnTo>
                  <a:pt x="419604" y="768093"/>
                </a:lnTo>
                <a:lnTo>
                  <a:pt x="420357" y="769222"/>
                </a:lnTo>
                <a:lnTo>
                  <a:pt x="421256" y="770121"/>
                </a:lnTo>
                <a:lnTo>
                  <a:pt x="422008" y="771233"/>
                </a:lnTo>
                <a:lnTo>
                  <a:pt x="422907" y="772132"/>
                </a:lnTo>
                <a:lnTo>
                  <a:pt x="423954" y="772884"/>
                </a:lnTo>
                <a:lnTo>
                  <a:pt x="425213" y="773489"/>
                </a:lnTo>
                <a:lnTo>
                  <a:pt x="426341" y="774225"/>
                </a:lnTo>
                <a:lnTo>
                  <a:pt x="426864" y="775501"/>
                </a:lnTo>
                <a:lnTo>
                  <a:pt x="426864" y="777299"/>
                </a:lnTo>
                <a:lnTo>
                  <a:pt x="427159" y="778803"/>
                </a:lnTo>
                <a:lnTo>
                  <a:pt x="427911" y="779850"/>
                </a:lnTo>
                <a:lnTo>
                  <a:pt x="428810" y="780815"/>
                </a:lnTo>
                <a:lnTo>
                  <a:pt x="429481" y="781861"/>
                </a:lnTo>
                <a:lnTo>
                  <a:pt x="430004" y="783218"/>
                </a:lnTo>
                <a:lnTo>
                  <a:pt x="430903" y="784118"/>
                </a:lnTo>
                <a:lnTo>
                  <a:pt x="432031" y="784870"/>
                </a:lnTo>
                <a:lnTo>
                  <a:pt x="432931" y="785753"/>
                </a:lnTo>
                <a:lnTo>
                  <a:pt x="433160" y="786309"/>
                </a:lnTo>
                <a:lnTo>
                  <a:pt x="433454" y="787028"/>
                </a:lnTo>
                <a:lnTo>
                  <a:pt x="433977" y="788304"/>
                </a:lnTo>
                <a:lnTo>
                  <a:pt x="434729" y="789432"/>
                </a:lnTo>
                <a:lnTo>
                  <a:pt x="436005" y="790021"/>
                </a:lnTo>
                <a:lnTo>
                  <a:pt x="437427" y="790397"/>
                </a:lnTo>
                <a:lnTo>
                  <a:pt x="438915" y="790021"/>
                </a:lnTo>
                <a:lnTo>
                  <a:pt x="440567" y="789873"/>
                </a:lnTo>
                <a:lnTo>
                  <a:pt x="441989" y="790249"/>
                </a:lnTo>
                <a:lnTo>
                  <a:pt x="443477" y="790626"/>
                </a:lnTo>
                <a:lnTo>
                  <a:pt x="444900" y="791002"/>
                </a:lnTo>
                <a:lnTo>
                  <a:pt x="446404" y="790707"/>
                </a:lnTo>
                <a:lnTo>
                  <a:pt x="447827" y="790331"/>
                </a:lnTo>
                <a:lnTo>
                  <a:pt x="449168" y="789808"/>
                </a:lnTo>
                <a:lnTo>
                  <a:pt x="450819" y="789645"/>
                </a:lnTo>
                <a:lnTo>
                  <a:pt x="452471" y="789873"/>
                </a:lnTo>
                <a:lnTo>
                  <a:pt x="453746" y="790397"/>
                </a:lnTo>
                <a:lnTo>
                  <a:pt x="454416" y="791525"/>
                </a:lnTo>
                <a:lnTo>
                  <a:pt x="454940" y="792800"/>
                </a:lnTo>
                <a:lnTo>
                  <a:pt x="455316" y="794288"/>
                </a:lnTo>
                <a:lnTo>
                  <a:pt x="455692" y="795711"/>
                </a:lnTo>
                <a:lnTo>
                  <a:pt x="455986" y="797215"/>
                </a:lnTo>
                <a:lnTo>
                  <a:pt x="456738" y="798262"/>
                </a:lnTo>
                <a:lnTo>
                  <a:pt x="457409" y="799390"/>
                </a:lnTo>
                <a:lnTo>
                  <a:pt x="458537" y="800126"/>
                </a:lnTo>
                <a:lnTo>
                  <a:pt x="459796" y="800731"/>
                </a:lnTo>
                <a:lnTo>
                  <a:pt x="461219" y="801107"/>
                </a:lnTo>
                <a:lnTo>
                  <a:pt x="463099" y="801107"/>
                </a:lnTo>
                <a:lnTo>
                  <a:pt x="464898" y="801107"/>
                </a:lnTo>
                <a:lnTo>
                  <a:pt x="466533" y="800959"/>
                </a:lnTo>
                <a:lnTo>
                  <a:pt x="468413" y="801025"/>
                </a:lnTo>
                <a:lnTo>
                  <a:pt x="469836" y="801401"/>
                </a:lnTo>
                <a:lnTo>
                  <a:pt x="471111" y="801924"/>
                </a:lnTo>
                <a:lnTo>
                  <a:pt x="472534" y="802529"/>
                </a:lnTo>
                <a:lnTo>
                  <a:pt x="473793" y="803052"/>
                </a:lnTo>
                <a:lnTo>
                  <a:pt x="474692" y="804017"/>
                </a:lnTo>
                <a:lnTo>
                  <a:pt x="475297" y="805292"/>
                </a:lnTo>
                <a:lnTo>
                  <a:pt x="475820" y="806568"/>
                </a:lnTo>
                <a:lnTo>
                  <a:pt x="476114" y="808072"/>
                </a:lnTo>
                <a:lnTo>
                  <a:pt x="476867" y="809119"/>
                </a:lnTo>
                <a:lnTo>
                  <a:pt x="477766" y="810084"/>
                </a:lnTo>
                <a:lnTo>
                  <a:pt x="478812" y="810836"/>
                </a:lnTo>
                <a:lnTo>
                  <a:pt x="479712" y="811735"/>
                </a:lnTo>
                <a:lnTo>
                  <a:pt x="480088" y="813157"/>
                </a:lnTo>
                <a:lnTo>
                  <a:pt x="480464" y="814645"/>
                </a:lnTo>
                <a:lnTo>
                  <a:pt x="480987" y="815921"/>
                </a:lnTo>
                <a:lnTo>
                  <a:pt x="481658" y="817049"/>
                </a:lnTo>
                <a:lnTo>
                  <a:pt x="482557" y="817948"/>
                </a:lnTo>
                <a:lnTo>
                  <a:pt x="483456" y="818848"/>
                </a:lnTo>
                <a:lnTo>
                  <a:pt x="484061" y="820123"/>
                </a:lnTo>
                <a:lnTo>
                  <a:pt x="484208" y="821840"/>
                </a:lnTo>
                <a:lnTo>
                  <a:pt x="484356" y="823410"/>
                </a:lnTo>
                <a:lnTo>
                  <a:pt x="484372" y="823655"/>
                </a:lnTo>
                <a:lnTo>
                  <a:pt x="484503" y="825061"/>
                </a:lnTo>
                <a:lnTo>
                  <a:pt x="485026" y="826402"/>
                </a:lnTo>
                <a:lnTo>
                  <a:pt x="485778" y="827449"/>
                </a:lnTo>
                <a:lnTo>
                  <a:pt x="487053" y="828054"/>
                </a:lnTo>
                <a:lnTo>
                  <a:pt x="488329" y="828577"/>
                </a:lnTo>
                <a:lnTo>
                  <a:pt x="489375" y="829329"/>
                </a:lnTo>
                <a:lnTo>
                  <a:pt x="489899" y="830604"/>
                </a:lnTo>
                <a:lnTo>
                  <a:pt x="489899" y="832468"/>
                </a:lnTo>
                <a:lnTo>
                  <a:pt x="490422" y="833744"/>
                </a:lnTo>
                <a:lnTo>
                  <a:pt x="491844" y="833744"/>
                </a:lnTo>
                <a:lnTo>
                  <a:pt x="493332" y="833449"/>
                </a:lnTo>
                <a:lnTo>
                  <a:pt x="494984" y="833221"/>
                </a:lnTo>
                <a:lnTo>
                  <a:pt x="496635" y="833073"/>
                </a:lnTo>
                <a:lnTo>
                  <a:pt x="498058" y="833449"/>
                </a:lnTo>
                <a:lnTo>
                  <a:pt x="499546" y="833809"/>
                </a:lnTo>
                <a:lnTo>
                  <a:pt x="500592" y="834561"/>
                </a:lnTo>
                <a:lnTo>
                  <a:pt x="501721" y="835314"/>
                </a:lnTo>
                <a:lnTo>
                  <a:pt x="502767" y="836066"/>
                </a:lnTo>
                <a:lnTo>
                  <a:pt x="503748" y="837030"/>
                </a:lnTo>
                <a:lnTo>
                  <a:pt x="504795" y="837783"/>
                </a:lnTo>
                <a:lnTo>
                  <a:pt x="505530" y="838829"/>
                </a:lnTo>
                <a:lnTo>
                  <a:pt x="506593" y="839581"/>
                </a:lnTo>
                <a:lnTo>
                  <a:pt x="507705" y="840333"/>
                </a:lnTo>
                <a:lnTo>
                  <a:pt x="508752" y="839647"/>
                </a:lnTo>
                <a:lnTo>
                  <a:pt x="509880" y="838764"/>
                </a:lnTo>
                <a:lnTo>
                  <a:pt x="510845" y="837864"/>
                </a:lnTo>
                <a:lnTo>
                  <a:pt x="511384" y="836589"/>
                </a:lnTo>
                <a:lnTo>
                  <a:pt x="512120" y="835461"/>
                </a:lnTo>
                <a:lnTo>
                  <a:pt x="512872" y="834414"/>
                </a:lnTo>
                <a:lnTo>
                  <a:pt x="513624" y="833286"/>
                </a:lnTo>
                <a:lnTo>
                  <a:pt x="514376" y="832239"/>
                </a:lnTo>
                <a:lnTo>
                  <a:pt x="514965" y="830964"/>
                </a:lnTo>
                <a:lnTo>
                  <a:pt x="515488" y="829705"/>
                </a:lnTo>
                <a:lnTo>
                  <a:pt x="515570" y="827906"/>
                </a:lnTo>
                <a:lnTo>
                  <a:pt x="514965" y="826631"/>
                </a:lnTo>
                <a:lnTo>
                  <a:pt x="514442" y="825290"/>
                </a:lnTo>
                <a:lnTo>
                  <a:pt x="514507" y="823655"/>
                </a:lnTo>
                <a:lnTo>
                  <a:pt x="514524" y="823492"/>
                </a:lnTo>
                <a:lnTo>
                  <a:pt x="515047" y="822216"/>
                </a:lnTo>
                <a:lnTo>
                  <a:pt x="516159" y="821546"/>
                </a:lnTo>
                <a:lnTo>
                  <a:pt x="517287" y="820794"/>
                </a:lnTo>
                <a:lnTo>
                  <a:pt x="518562" y="820270"/>
                </a:lnTo>
                <a:lnTo>
                  <a:pt x="518873" y="820058"/>
                </a:lnTo>
                <a:lnTo>
                  <a:pt x="519691" y="819518"/>
                </a:lnTo>
                <a:lnTo>
                  <a:pt x="520950" y="818995"/>
                </a:lnTo>
                <a:lnTo>
                  <a:pt x="522454" y="818701"/>
                </a:lnTo>
                <a:lnTo>
                  <a:pt x="524105" y="818553"/>
                </a:lnTo>
                <a:lnTo>
                  <a:pt x="525904" y="818553"/>
                </a:lnTo>
                <a:lnTo>
                  <a:pt x="527163" y="819142"/>
                </a:lnTo>
                <a:lnTo>
                  <a:pt x="528439" y="819665"/>
                </a:lnTo>
                <a:lnTo>
                  <a:pt x="529485" y="820417"/>
                </a:lnTo>
                <a:lnTo>
                  <a:pt x="530760" y="821022"/>
                </a:lnTo>
                <a:lnTo>
                  <a:pt x="532036" y="821170"/>
                </a:lnTo>
                <a:lnTo>
                  <a:pt x="533377" y="820646"/>
                </a:lnTo>
                <a:lnTo>
                  <a:pt x="534276" y="819747"/>
                </a:lnTo>
                <a:lnTo>
                  <a:pt x="535175" y="818848"/>
                </a:lnTo>
                <a:lnTo>
                  <a:pt x="536303" y="818177"/>
                </a:lnTo>
                <a:lnTo>
                  <a:pt x="537579" y="817654"/>
                </a:lnTo>
                <a:lnTo>
                  <a:pt x="539067" y="817654"/>
                </a:lnTo>
                <a:lnTo>
                  <a:pt x="540113" y="818390"/>
                </a:lnTo>
                <a:lnTo>
                  <a:pt x="541242" y="819142"/>
                </a:lnTo>
                <a:lnTo>
                  <a:pt x="542517" y="819665"/>
                </a:lnTo>
                <a:lnTo>
                  <a:pt x="544168" y="819371"/>
                </a:lnTo>
                <a:lnTo>
                  <a:pt x="545428" y="818848"/>
                </a:lnTo>
                <a:lnTo>
                  <a:pt x="547079" y="818701"/>
                </a:lnTo>
                <a:lnTo>
                  <a:pt x="548583" y="819077"/>
                </a:lnTo>
                <a:lnTo>
                  <a:pt x="549630" y="819812"/>
                </a:lnTo>
                <a:lnTo>
                  <a:pt x="550905" y="820336"/>
                </a:lnTo>
                <a:lnTo>
                  <a:pt x="552540" y="820565"/>
                </a:lnTo>
                <a:lnTo>
                  <a:pt x="554045" y="820189"/>
                </a:lnTo>
                <a:lnTo>
                  <a:pt x="555320" y="819665"/>
                </a:lnTo>
                <a:lnTo>
                  <a:pt x="556579" y="819142"/>
                </a:lnTo>
                <a:lnTo>
                  <a:pt x="558231" y="818995"/>
                </a:lnTo>
                <a:lnTo>
                  <a:pt x="559882" y="818848"/>
                </a:lnTo>
                <a:lnTo>
                  <a:pt x="561533" y="819077"/>
                </a:lnTo>
                <a:lnTo>
                  <a:pt x="562793" y="819600"/>
                </a:lnTo>
                <a:lnTo>
                  <a:pt x="563855" y="820336"/>
                </a:lnTo>
                <a:lnTo>
                  <a:pt x="565114" y="821088"/>
                </a:lnTo>
                <a:lnTo>
                  <a:pt x="566243" y="821840"/>
                </a:lnTo>
                <a:lnTo>
                  <a:pt x="567289" y="822592"/>
                </a:lnTo>
                <a:lnTo>
                  <a:pt x="567894" y="822870"/>
                </a:lnTo>
                <a:lnTo>
                  <a:pt x="568564" y="823181"/>
                </a:lnTo>
                <a:lnTo>
                  <a:pt x="570069" y="823557"/>
                </a:lnTo>
                <a:lnTo>
                  <a:pt x="571491" y="823181"/>
                </a:lnTo>
                <a:lnTo>
                  <a:pt x="572603" y="822510"/>
                </a:lnTo>
                <a:lnTo>
                  <a:pt x="573355" y="821382"/>
                </a:lnTo>
                <a:lnTo>
                  <a:pt x="573764" y="820532"/>
                </a:lnTo>
                <a:lnTo>
                  <a:pt x="573960" y="820123"/>
                </a:lnTo>
                <a:lnTo>
                  <a:pt x="574696" y="819077"/>
                </a:lnTo>
                <a:lnTo>
                  <a:pt x="575072" y="817572"/>
                </a:lnTo>
                <a:lnTo>
                  <a:pt x="575596" y="816297"/>
                </a:lnTo>
                <a:lnTo>
                  <a:pt x="576201" y="815021"/>
                </a:lnTo>
                <a:lnTo>
                  <a:pt x="577100" y="814122"/>
                </a:lnTo>
                <a:lnTo>
                  <a:pt x="578212" y="813452"/>
                </a:lnTo>
                <a:lnTo>
                  <a:pt x="579716" y="813076"/>
                </a:lnTo>
                <a:lnTo>
                  <a:pt x="581368" y="812929"/>
                </a:lnTo>
                <a:lnTo>
                  <a:pt x="583003" y="813157"/>
                </a:lnTo>
                <a:lnTo>
                  <a:pt x="584801" y="813157"/>
                </a:lnTo>
                <a:lnTo>
                  <a:pt x="586306" y="812863"/>
                </a:lnTo>
                <a:lnTo>
                  <a:pt x="587205" y="811964"/>
                </a:lnTo>
                <a:lnTo>
                  <a:pt x="587319" y="811457"/>
                </a:lnTo>
                <a:lnTo>
                  <a:pt x="587581" y="810460"/>
                </a:lnTo>
                <a:lnTo>
                  <a:pt x="586158" y="808285"/>
                </a:lnTo>
                <a:lnTo>
                  <a:pt x="586224" y="806797"/>
                </a:lnTo>
                <a:lnTo>
                  <a:pt x="586911" y="805750"/>
                </a:lnTo>
                <a:lnTo>
                  <a:pt x="588775" y="805750"/>
                </a:lnTo>
                <a:lnTo>
                  <a:pt x="592846" y="806879"/>
                </a:lnTo>
                <a:lnTo>
                  <a:pt x="593108" y="806944"/>
                </a:lnTo>
                <a:lnTo>
                  <a:pt x="594759" y="807091"/>
                </a:lnTo>
                <a:lnTo>
                  <a:pt x="596264" y="807173"/>
                </a:lnTo>
                <a:lnTo>
                  <a:pt x="597539" y="806650"/>
                </a:lnTo>
                <a:lnTo>
                  <a:pt x="598798" y="806127"/>
                </a:lnTo>
                <a:lnTo>
                  <a:pt x="599926" y="805374"/>
                </a:lnTo>
                <a:lnTo>
                  <a:pt x="600678" y="804328"/>
                </a:lnTo>
                <a:lnTo>
                  <a:pt x="601202" y="803052"/>
                </a:lnTo>
                <a:lnTo>
                  <a:pt x="601954" y="801924"/>
                </a:lnTo>
                <a:lnTo>
                  <a:pt x="602690" y="800878"/>
                </a:lnTo>
                <a:lnTo>
                  <a:pt x="603295" y="799978"/>
                </a:lnTo>
                <a:lnTo>
                  <a:pt x="604194" y="799079"/>
                </a:lnTo>
                <a:lnTo>
                  <a:pt x="605159" y="798180"/>
                </a:lnTo>
                <a:lnTo>
                  <a:pt x="606287" y="797444"/>
                </a:lnTo>
                <a:lnTo>
                  <a:pt x="607186" y="796545"/>
                </a:lnTo>
                <a:lnTo>
                  <a:pt x="608085" y="795645"/>
                </a:lnTo>
                <a:lnTo>
                  <a:pt x="609067" y="794746"/>
                </a:lnTo>
                <a:lnTo>
                  <a:pt x="609950" y="793847"/>
                </a:lnTo>
                <a:lnTo>
                  <a:pt x="610849" y="792947"/>
                </a:lnTo>
                <a:lnTo>
                  <a:pt x="611977" y="792277"/>
                </a:lnTo>
                <a:lnTo>
                  <a:pt x="614005" y="790626"/>
                </a:lnTo>
                <a:lnTo>
                  <a:pt x="614741" y="789579"/>
                </a:lnTo>
                <a:lnTo>
                  <a:pt x="615722" y="788680"/>
                </a:lnTo>
                <a:lnTo>
                  <a:pt x="616621" y="787780"/>
                </a:lnTo>
                <a:lnTo>
                  <a:pt x="617373" y="786652"/>
                </a:lnTo>
                <a:lnTo>
                  <a:pt x="618485" y="785982"/>
                </a:lnTo>
                <a:lnTo>
                  <a:pt x="619237" y="784870"/>
                </a:lnTo>
                <a:lnTo>
                  <a:pt x="620365" y="784183"/>
                </a:lnTo>
                <a:lnTo>
                  <a:pt x="621117" y="783071"/>
                </a:lnTo>
                <a:lnTo>
                  <a:pt x="622017" y="782172"/>
                </a:lnTo>
                <a:lnTo>
                  <a:pt x="623129" y="781502"/>
                </a:lnTo>
                <a:lnTo>
                  <a:pt x="624404" y="780962"/>
                </a:lnTo>
                <a:lnTo>
                  <a:pt x="625908" y="780602"/>
                </a:lnTo>
                <a:lnTo>
                  <a:pt x="627544" y="780815"/>
                </a:lnTo>
                <a:lnTo>
                  <a:pt x="628966" y="781191"/>
                </a:lnTo>
                <a:lnTo>
                  <a:pt x="630470" y="781567"/>
                </a:lnTo>
                <a:lnTo>
                  <a:pt x="632040" y="781796"/>
                </a:lnTo>
                <a:lnTo>
                  <a:pt x="633528" y="782172"/>
                </a:lnTo>
                <a:lnTo>
                  <a:pt x="634803" y="782761"/>
                </a:lnTo>
                <a:lnTo>
                  <a:pt x="635850" y="783513"/>
                </a:lnTo>
                <a:lnTo>
                  <a:pt x="636602" y="784559"/>
                </a:lnTo>
                <a:lnTo>
                  <a:pt x="636373" y="786211"/>
                </a:lnTo>
                <a:lnTo>
                  <a:pt x="636013" y="787110"/>
                </a:lnTo>
                <a:lnTo>
                  <a:pt x="635850" y="787486"/>
                </a:lnTo>
                <a:lnTo>
                  <a:pt x="635114" y="788598"/>
                </a:lnTo>
                <a:lnTo>
                  <a:pt x="634509" y="789873"/>
                </a:lnTo>
                <a:lnTo>
                  <a:pt x="634656" y="791443"/>
                </a:lnTo>
                <a:lnTo>
                  <a:pt x="635556" y="792424"/>
                </a:lnTo>
                <a:lnTo>
                  <a:pt x="636455" y="793323"/>
                </a:lnTo>
                <a:lnTo>
                  <a:pt x="637730" y="793912"/>
                </a:lnTo>
                <a:lnTo>
                  <a:pt x="639218" y="794288"/>
                </a:lnTo>
                <a:lnTo>
                  <a:pt x="640870" y="794517"/>
                </a:lnTo>
                <a:lnTo>
                  <a:pt x="642668" y="794517"/>
                </a:lnTo>
                <a:lnTo>
                  <a:pt x="644320" y="794370"/>
                </a:lnTo>
                <a:lnTo>
                  <a:pt x="645808" y="793994"/>
                </a:lnTo>
                <a:lnTo>
                  <a:pt x="647083" y="793471"/>
                </a:lnTo>
                <a:lnTo>
                  <a:pt x="648211" y="792800"/>
                </a:lnTo>
                <a:lnTo>
                  <a:pt x="649258" y="792048"/>
                </a:lnTo>
                <a:lnTo>
                  <a:pt x="650746" y="791754"/>
                </a:lnTo>
                <a:lnTo>
                  <a:pt x="652021" y="791901"/>
                </a:lnTo>
                <a:lnTo>
                  <a:pt x="653297" y="792490"/>
                </a:lnTo>
                <a:lnTo>
                  <a:pt x="654572" y="793095"/>
                </a:lnTo>
                <a:lnTo>
                  <a:pt x="655471" y="793994"/>
                </a:lnTo>
                <a:lnTo>
                  <a:pt x="656371" y="794893"/>
                </a:lnTo>
                <a:lnTo>
                  <a:pt x="656894" y="796168"/>
                </a:lnTo>
                <a:lnTo>
                  <a:pt x="657646" y="797280"/>
                </a:lnTo>
                <a:lnTo>
                  <a:pt x="658169" y="798556"/>
                </a:lnTo>
                <a:lnTo>
                  <a:pt x="658693" y="799831"/>
                </a:lnTo>
                <a:lnTo>
                  <a:pt x="659216" y="801172"/>
                </a:lnTo>
                <a:lnTo>
                  <a:pt x="659739" y="802447"/>
                </a:lnTo>
                <a:lnTo>
                  <a:pt x="660475" y="803494"/>
                </a:lnTo>
                <a:lnTo>
                  <a:pt x="660786" y="804998"/>
                </a:lnTo>
                <a:lnTo>
                  <a:pt x="661309" y="806274"/>
                </a:lnTo>
                <a:lnTo>
                  <a:pt x="661685" y="807762"/>
                </a:lnTo>
                <a:lnTo>
                  <a:pt x="661979" y="809184"/>
                </a:lnTo>
                <a:lnTo>
                  <a:pt x="662355" y="810688"/>
                </a:lnTo>
                <a:lnTo>
                  <a:pt x="662731" y="812111"/>
                </a:lnTo>
                <a:lnTo>
                  <a:pt x="663402" y="813239"/>
                </a:lnTo>
                <a:lnTo>
                  <a:pt x="664301" y="814122"/>
                </a:lnTo>
                <a:lnTo>
                  <a:pt x="665429" y="814875"/>
                </a:lnTo>
                <a:lnTo>
                  <a:pt x="666852" y="815332"/>
                </a:lnTo>
                <a:lnTo>
                  <a:pt x="668340" y="815708"/>
                </a:lnTo>
                <a:lnTo>
                  <a:pt x="669615" y="816232"/>
                </a:lnTo>
                <a:lnTo>
                  <a:pt x="670891" y="816820"/>
                </a:lnTo>
                <a:lnTo>
                  <a:pt x="672166" y="817344"/>
                </a:lnTo>
                <a:lnTo>
                  <a:pt x="673213" y="818096"/>
                </a:lnTo>
                <a:lnTo>
                  <a:pt x="674324" y="818848"/>
                </a:lnTo>
                <a:lnTo>
                  <a:pt x="675371" y="819600"/>
                </a:lnTo>
                <a:lnTo>
                  <a:pt x="676270" y="820565"/>
                </a:lnTo>
                <a:lnTo>
                  <a:pt x="677170" y="821464"/>
                </a:lnTo>
                <a:lnTo>
                  <a:pt x="677922" y="822592"/>
                </a:lnTo>
                <a:lnTo>
                  <a:pt x="678821" y="823492"/>
                </a:lnTo>
                <a:lnTo>
                  <a:pt x="678919" y="823655"/>
                </a:lnTo>
                <a:lnTo>
                  <a:pt x="679491" y="824603"/>
                </a:lnTo>
                <a:lnTo>
                  <a:pt x="680015" y="825879"/>
                </a:lnTo>
                <a:lnTo>
                  <a:pt x="680914" y="826778"/>
                </a:lnTo>
                <a:lnTo>
                  <a:pt x="681666" y="827906"/>
                </a:lnTo>
                <a:lnTo>
                  <a:pt x="682713" y="828658"/>
                </a:lnTo>
                <a:lnTo>
                  <a:pt x="683612" y="829541"/>
                </a:lnTo>
                <a:lnTo>
                  <a:pt x="684511" y="830523"/>
                </a:lnTo>
                <a:lnTo>
                  <a:pt x="685035" y="831798"/>
                </a:lnTo>
                <a:lnTo>
                  <a:pt x="685035" y="833597"/>
                </a:lnTo>
                <a:lnTo>
                  <a:pt x="685035" y="835395"/>
                </a:lnTo>
                <a:lnTo>
                  <a:pt x="684953" y="837259"/>
                </a:lnTo>
                <a:lnTo>
                  <a:pt x="685329" y="838682"/>
                </a:lnTo>
                <a:lnTo>
                  <a:pt x="685705" y="840186"/>
                </a:lnTo>
                <a:lnTo>
                  <a:pt x="686228" y="841445"/>
                </a:lnTo>
                <a:lnTo>
                  <a:pt x="686899" y="842574"/>
                </a:lnTo>
                <a:lnTo>
                  <a:pt x="687798" y="843473"/>
                </a:lnTo>
                <a:lnTo>
                  <a:pt x="688926" y="844225"/>
                </a:lnTo>
                <a:lnTo>
                  <a:pt x="690202" y="844814"/>
                </a:lnTo>
                <a:lnTo>
                  <a:pt x="691101" y="845713"/>
                </a:lnTo>
                <a:lnTo>
                  <a:pt x="692000" y="846612"/>
                </a:lnTo>
                <a:lnTo>
                  <a:pt x="692900" y="847593"/>
                </a:lnTo>
                <a:lnTo>
                  <a:pt x="693047" y="849228"/>
                </a:lnTo>
                <a:lnTo>
                  <a:pt x="692671" y="850651"/>
                </a:lnTo>
                <a:lnTo>
                  <a:pt x="692213" y="852074"/>
                </a:lnTo>
                <a:lnTo>
                  <a:pt x="691853" y="853578"/>
                </a:lnTo>
                <a:lnTo>
                  <a:pt x="692213" y="855000"/>
                </a:lnTo>
                <a:lnTo>
                  <a:pt x="692752" y="856276"/>
                </a:lnTo>
                <a:lnTo>
                  <a:pt x="693047" y="857764"/>
                </a:lnTo>
                <a:lnTo>
                  <a:pt x="693635" y="859039"/>
                </a:lnTo>
                <a:lnTo>
                  <a:pt x="693570" y="860838"/>
                </a:lnTo>
                <a:lnTo>
                  <a:pt x="693194" y="862342"/>
                </a:lnTo>
                <a:lnTo>
                  <a:pt x="692818" y="863765"/>
                </a:lnTo>
                <a:lnTo>
                  <a:pt x="692442" y="865253"/>
                </a:lnTo>
                <a:lnTo>
                  <a:pt x="692589" y="866822"/>
                </a:lnTo>
                <a:lnTo>
                  <a:pt x="693488" y="867804"/>
                </a:lnTo>
                <a:lnTo>
                  <a:pt x="694535" y="868539"/>
                </a:lnTo>
                <a:lnTo>
                  <a:pt x="695663" y="869291"/>
                </a:lnTo>
                <a:lnTo>
                  <a:pt x="696562" y="870191"/>
                </a:lnTo>
                <a:lnTo>
                  <a:pt x="697233" y="871319"/>
                </a:lnTo>
                <a:lnTo>
                  <a:pt x="698132" y="872218"/>
                </a:lnTo>
                <a:lnTo>
                  <a:pt x="699260" y="872970"/>
                </a:lnTo>
                <a:lnTo>
                  <a:pt x="700683" y="873330"/>
                </a:lnTo>
                <a:lnTo>
                  <a:pt x="702171" y="873036"/>
                </a:lnTo>
                <a:lnTo>
                  <a:pt x="702629" y="872856"/>
                </a:lnTo>
                <a:lnTo>
                  <a:pt x="703446" y="872513"/>
                </a:lnTo>
                <a:lnTo>
                  <a:pt x="704574" y="871760"/>
                </a:lnTo>
                <a:lnTo>
                  <a:pt x="705474" y="870861"/>
                </a:lnTo>
                <a:lnTo>
                  <a:pt x="706226" y="869815"/>
                </a:lnTo>
                <a:lnTo>
                  <a:pt x="706962" y="868703"/>
                </a:lnTo>
                <a:lnTo>
                  <a:pt x="707567" y="867427"/>
                </a:lnTo>
                <a:lnTo>
                  <a:pt x="708090" y="866152"/>
                </a:lnTo>
                <a:lnTo>
                  <a:pt x="709055" y="865334"/>
                </a:lnTo>
                <a:lnTo>
                  <a:pt x="710330" y="864811"/>
                </a:lnTo>
                <a:lnTo>
                  <a:pt x="711376" y="865481"/>
                </a:lnTo>
                <a:lnTo>
                  <a:pt x="712276" y="866446"/>
                </a:lnTo>
                <a:lnTo>
                  <a:pt x="713175" y="867346"/>
                </a:lnTo>
                <a:lnTo>
                  <a:pt x="714450" y="867950"/>
                </a:lnTo>
                <a:lnTo>
                  <a:pt x="715955" y="868327"/>
                </a:lnTo>
                <a:lnTo>
                  <a:pt x="717214" y="867804"/>
                </a:lnTo>
                <a:lnTo>
                  <a:pt x="718865" y="867656"/>
                </a:lnTo>
                <a:lnTo>
                  <a:pt x="720517" y="867804"/>
                </a:lnTo>
                <a:lnTo>
                  <a:pt x="721416" y="866904"/>
                </a:lnTo>
                <a:lnTo>
                  <a:pt x="722168" y="865858"/>
                </a:lnTo>
                <a:lnTo>
                  <a:pt x="722904" y="864811"/>
                </a:lnTo>
                <a:lnTo>
                  <a:pt x="723885" y="863912"/>
                </a:lnTo>
                <a:lnTo>
                  <a:pt x="724784" y="863013"/>
                </a:lnTo>
                <a:lnTo>
                  <a:pt x="726060" y="862489"/>
                </a:lnTo>
                <a:lnTo>
                  <a:pt x="727548" y="862489"/>
                </a:lnTo>
                <a:lnTo>
                  <a:pt x="728447" y="863389"/>
                </a:lnTo>
                <a:lnTo>
                  <a:pt x="729346" y="864353"/>
                </a:lnTo>
                <a:lnTo>
                  <a:pt x="730393" y="865105"/>
                </a:lnTo>
                <a:lnTo>
                  <a:pt x="731668" y="865629"/>
                </a:lnTo>
                <a:lnTo>
                  <a:pt x="733532" y="865710"/>
                </a:lnTo>
                <a:lnTo>
                  <a:pt x="734808" y="865105"/>
                </a:lnTo>
                <a:lnTo>
                  <a:pt x="736083" y="864435"/>
                </a:lnTo>
                <a:lnTo>
                  <a:pt x="737211" y="863765"/>
                </a:lnTo>
                <a:lnTo>
                  <a:pt x="738323" y="863013"/>
                </a:lnTo>
                <a:lnTo>
                  <a:pt x="739746" y="862636"/>
                </a:lnTo>
                <a:lnTo>
                  <a:pt x="741250" y="862342"/>
                </a:lnTo>
                <a:lnTo>
                  <a:pt x="742526" y="861590"/>
                </a:lnTo>
                <a:lnTo>
                  <a:pt x="743637" y="860920"/>
                </a:lnTo>
                <a:lnTo>
                  <a:pt x="744537" y="860020"/>
                </a:lnTo>
                <a:lnTo>
                  <a:pt x="745665" y="859333"/>
                </a:lnTo>
                <a:lnTo>
                  <a:pt x="746940" y="858745"/>
                </a:lnTo>
                <a:lnTo>
                  <a:pt x="748281" y="858222"/>
                </a:lnTo>
                <a:lnTo>
                  <a:pt x="749704" y="857911"/>
                </a:lnTo>
                <a:lnTo>
                  <a:pt x="750979" y="857388"/>
                </a:lnTo>
                <a:lnTo>
                  <a:pt x="752320" y="856864"/>
                </a:lnTo>
                <a:lnTo>
                  <a:pt x="753595" y="856341"/>
                </a:lnTo>
                <a:lnTo>
                  <a:pt x="754871" y="855818"/>
                </a:lnTo>
                <a:lnTo>
                  <a:pt x="756146" y="855295"/>
                </a:lnTo>
                <a:lnTo>
                  <a:pt x="757274" y="854543"/>
                </a:lnTo>
                <a:lnTo>
                  <a:pt x="758386" y="853872"/>
                </a:lnTo>
                <a:lnTo>
                  <a:pt x="759139" y="852760"/>
                </a:lnTo>
                <a:lnTo>
                  <a:pt x="759891" y="851698"/>
                </a:lnTo>
                <a:lnTo>
                  <a:pt x="760414" y="850438"/>
                </a:lnTo>
                <a:lnTo>
                  <a:pt x="761166" y="849310"/>
                </a:lnTo>
                <a:lnTo>
                  <a:pt x="761902" y="848264"/>
                </a:lnTo>
                <a:lnTo>
                  <a:pt x="762883" y="847364"/>
                </a:lnTo>
                <a:lnTo>
                  <a:pt x="763782" y="846465"/>
                </a:lnTo>
                <a:lnTo>
                  <a:pt x="764682" y="845566"/>
                </a:lnTo>
                <a:lnTo>
                  <a:pt x="765793" y="844895"/>
                </a:lnTo>
                <a:lnTo>
                  <a:pt x="767298" y="844519"/>
                </a:lnTo>
                <a:lnTo>
                  <a:pt x="768573" y="843996"/>
                </a:lnTo>
                <a:lnTo>
                  <a:pt x="769996" y="844601"/>
                </a:lnTo>
                <a:lnTo>
                  <a:pt x="770895" y="845500"/>
                </a:lnTo>
                <a:lnTo>
                  <a:pt x="772007" y="846236"/>
                </a:lnTo>
                <a:lnTo>
                  <a:pt x="773053" y="846988"/>
                </a:lnTo>
                <a:lnTo>
                  <a:pt x="774705" y="847217"/>
                </a:lnTo>
                <a:lnTo>
                  <a:pt x="775686" y="846318"/>
                </a:lnTo>
                <a:lnTo>
                  <a:pt x="776438" y="845190"/>
                </a:lnTo>
                <a:lnTo>
                  <a:pt x="777174" y="844143"/>
                </a:lnTo>
                <a:lnTo>
                  <a:pt x="778073" y="843244"/>
                </a:lnTo>
                <a:lnTo>
                  <a:pt x="779201" y="842492"/>
                </a:lnTo>
                <a:lnTo>
                  <a:pt x="780689" y="842197"/>
                </a:lnTo>
                <a:lnTo>
                  <a:pt x="781965" y="841674"/>
                </a:lnTo>
                <a:lnTo>
                  <a:pt x="783763" y="841674"/>
                </a:lnTo>
                <a:lnTo>
                  <a:pt x="785268" y="841380"/>
                </a:lnTo>
                <a:lnTo>
                  <a:pt x="786380" y="840628"/>
                </a:lnTo>
                <a:lnTo>
                  <a:pt x="787426" y="839875"/>
                </a:lnTo>
                <a:lnTo>
                  <a:pt x="787884" y="838453"/>
                </a:lnTo>
                <a:lnTo>
                  <a:pt x="787508" y="837030"/>
                </a:lnTo>
                <a:lnTo>
                  <a:pt x="786609" y="836066"/>
                </a:lnTo>
                <a:lnTo>
                  <a:pt x="785856" y="834937"/>
                </a:lnTo>
                <a:lnTo>
                  <a:pt x="784957" y="834038"/>
                </a:lnTo>
                <a:lnTo>
                  <a:pt x="784287" y="832910"/>
                </a:lnTo>
                <a:lnTo>
                  <a:pt x="783387" y="832027"/>
                </a:lnTo>
                <a:lnTo>
                  <a:pt x="782635" y="830899"/>
                </a:lnTo>
                <a:lnTo>
                  <a:pt x="782488" y="829247"/>
                </a:lnTo>
                <a:lnTo>
                  <a:pt x="783093" y="827972"/>
                </a:lnTo>
                <a:lnTo>
                  <a:pt x="783616" y="826713"/>
                </a:lnTo>
                <a:lnTo>
                  <a:pt x="784221" y="825437"/>
                </a:lnTo>
                <a:lnTo>
                  <a:pt x="784810" y="824015"/>
                </a:lnTo>
                <a:lnTo>
                  <a:pt x="784908" y="823655"/>
                </a:lnTo>
                <a:lnTo>
                  <a:pt x="785186" y="822592"/>
                </a:lnTo>
                <a:lnTo>
                  <a:pt x="785186" y="820794"/>
                </a:lnTo>
                <a:lnTo>
                  <a:pt x="785039" y="819142"/>
                </a:lnTo>
                <a:lnTo>
                  <a:pt x="784516" y="817801"/>
                </a:lnTo>
                <a:lnTo>
                  <a:pt x="783992" y="816526"/>
                </a:lnTo>
                <a:lnTo>
                  <a:pt x="783469" y="815251"/>
                </a:lnTo>
                <a:lnTo>
                  <a:pt x="783093" y="813762"/>
                </a:lnTo>
                <a:lnTo>
                  <a:pt x="782799" y="812340"/>
                </a:lnTo>
                <a:lnTo>
                  <a:pt x="782423" y="810836"/>
                </a:lnTo>
                <a:lnTo>
                  <a:pt x="782112" y="809413"/>
                </a:lnTo>
                <a:lnTo>
                  <a:pt x="781752" y="807909"/>
                </a:lnTo>
                <a:lnTo>
                  <a:pt x="781442" y="806503"/>
                </a:lnTo>
                <a:lnTo>
                  <a:pt x="781442" y="804704"/>
                </a:lnTo>
                <a:lnTo>
                  <a:pt x="782047" y="803428"/>
                </a:lnTo>
                <a:lnTo>
                  <a:pt x="782570" y="802153"/>
                </a:lnTo>
                <a:lnTo>
                  <a:pt x="782799" y="800502"/>
                </a:lnTo>
                <a:lnTo>
                  <a:pt x="782799" y="798703"/>
                </a:lnTo>
                <a:lnTo>
                  <a:pt x="782488" y="797215"/>
                </a:lnTo>
                <a:lnTo>
                  <a:pt x="782112" y="795711"/>
                </a:lnTo>
                <a:lnTo>
                  <a:pt x="781818" y="794288"/>
                </a:lnTo>
                <a:lnTo>
                  <a:pt x="781671" y="792653"/>
                </a:lnTo>
                <a:lnTo>
                  <a:pt x="782047" y="791149"/>
                </a:lnTo>
                <a:lnTo>
                  <a:pt x="782799" y="790102"/>
                </a:lnTo>
                <a:lnTo>
                  <a:pt x="783535" y="788974"/>
                </a:lnTo>
                <a:lnTo>
                  <a:pt x="784663" y="788075"/>
                </a:lnTo>
                <a:lnTo>
                  <a:pt x="785709" y="787404"/>
                </a:lnTo>
                <a:lnTo>
                  <a:pt x="786838" y="786734"/>
                </a:lnTo>
                <a:lnTo>
                  <a:pt x="788113" y="786129"/>
                </a:lnTo>
                <a:lnTo>
                  <a:pt x="789078" y="785230"/>
                </a:lnTo>
                <a:lnTo>
                  <a:pt x="790206" y="784559"/>
                </a:lnTo>
                <a:lnTo>
                  <a:pt x="791105" y="783660"/>
                </a:lnTo>
                <a:lnTo>
                  <a:pt x="792217" y="782989"/>
                </a:lnTo>
                <a:lnTo>
                  <a:pt x="793345" y="782237"/>
                </a:lnTo>
                <a:lnTo>
                  <a:pt x="794768" y="781861"/>
                </a:lnTo>
                <a:lnTo>
                  <a:pt x="796419" y="781714"/>
                </a:lnTo>
                <a:lnTo>
                  <a:pt x="797907" y="782172"/>
                </a:lnTo>
                <a:lnTo>
                  <a:pt x="799330" y="782548"/>
                </a:lnTo>
                <a:lnTo>
                  <a:pt x="800981" y="782695"/>
                </a:lnTo>
                <a:lnTo>
                  <a:pt x="802633" y="782908"/>
                </a:lnTo>
                <a:lnTo>
                  <a:pt x="804268" y="783137"/>
                </a:lnTo>
                <a:lnTo>
                  <a:pt x="805691" y="783513"/>
                </a:lnTo>
                <a:lnTo>
                  <a:pt x="807571" y="783594"/>
                </a:lnTo>
                <a:lnTo>
                  <a:pt x="808846" y="783071"/>
                </a:lnTo>
                <a:lnTo>
                  <a:pt x="809958" y="782319"/>
                </a:lnTo>
                <a:lnTo>
                  <a:pt x="810334" y="782172"/>
                </a:lnTo>
                <a:lnTo>
                  <a:pt x="810334" y="782319"/>
                </a:lnTo>
                <a:lnTo>
                  <a:pt x="811610" y="781796"/>
                </a:lnTo>
                <a:lnTo>
                  <a:pt x="812738" y="781125"/>
                </a:lnTo>
                <a:lnTo>
                  <a:pt x="813850" y="780373"/>
                </a:lnTo>
                <a:lnTo>
                  <a:pt x="815125" y="779850"/>
                </a:lnTo>
                <a:lnTo>
                  <a:pt x="816024" y="778951"/>
                </a:lnTo>
                <a:lnTo>
                  <a:pt x="817153" y="778280"/>
                </a:lnTo>
                <a:lnTo>
                  <a:pt x="818265" y="777528"/>
                </a:lnTo>
                <a:lnTo>
                  <a:pt x="819164" y="776629"/>
                </a:lnTo>
                <a:lnTo>
                  <a:pt x="820292" y="775958"/>
                </a:lnTo>
                <a:lnTo>
                  <a:pt x="821192" y="775059"/>
                </a:lnTo>
                <a:lnTo>
                  <a:pt x="822173" y="774160"/>
                </a:lnTo>
                <a:lnTo>
                  <a:pt x="823056" y="773260"/>
                </a:lnTo>
                <a:lnTo>
                  <a:pt x="824037" y="772361"/>
                </a:lnTo>
                <a:lnTo>
                  <a:pt x="824936" y="771462"/>
                </a:lnTo>
                <a:lnTo>
                  <a:pt x="825688" y="770334"/>
                </a:lnTo>
                <a:lnTo>
                  <a:pt x="826277" y="769074"/>
                </a:lnTo>
                <a:lnTo>
                  <a:pt x="826424" y="767423"/>
                </a:lnTo>
                <a:lnTo>
                  <a:pt x="825901" y="766148"/>
                </a:lnTo>
                <a:lnTo>
                  <a:pt x="825230" y="765101"/>
                </a:lnTo>
                <a:lnTo>
                  <a:pt x="824331" y="764120"/>
                </a:lnTo>
                <a:lnTo>
                  <a:pt x="823595" y="763008"/>
                </a:lnTo>
                <a:lnTo>
                  <a:pt x="822908" y="761962"/>
                </a:lnTo>
                <a:lnTo>
                  <a:pt x="822385" y="760686"/>
                </a:lnTo>
                <a:lnTo>
                  <a:pt x="822009" y="759182"/>
                </a:lnTo>
                <a:lnTo>
                  <a:pt x="821862" y="757547"/>
                </a:lnTo>
                <a:lnTo>
                  <a:pt x="822091" y="755895"/>
                </a:lnTo>
                <a:lnTo>
                  <a:pt x="822614" y="754620"/>
                </a:lnTo>
                <a:lnTo>
                  <a:pt x="823595" y="753721"/>
                </a:lnTo>
                <a:lnTo>
                  <a:pt x="824707" y="753050"/>
                </a:lnTo>
                <a:lnTo>
                  <a:pt x="825982" y="752527"/>
                </a:lnTo>
                <a:lnTo>
                  <a:pt x="827781" y="752527"/>
                </a:lnTo>
                <a:lnTo>
                  <a:pt x="829122" y="752707"/>
                </a:lnTo>
                <a:lnTo>
                  <a:pt x="829433" y="752756"/>
                </a:lnTo>
                <a:lnTo>
                  <a:pt x="831297" y="752756"/>
                </a:lnTo>
                <a:lnTo>
                  <a:pt x="832719" y="752445"/>
                </a:lnTo>
                <a:lnTo>
                  <a:pt x="834060" y="751922"/>
                </a:lnTo>
                <a:lnTo>
                  <a:pt x="835123" y="751186"/>
                </a:lnTo>
                <a:lnTo>
                  <a:pt x="836235" y="750499"/>
                </a:lnTo>
                <a:lnTo>
                  <a:pt x="837216" y="749600"/>
                </a:lnTo>
                <a:lnTo>
                  <a:pt x="837363" y="749502"/>
                </a:lnTo>
                <a:lnTo>
                  <a:pt x="838262" y="748864"/>
                </a:lnTo>
                <a:lnTo>
                  <a:pt x="839227" y="747965"/>
                </a:lnTo>
                <a:lnTo>
                  <a:pt x="840355" y="747278"/>
                </a:lnTo>
                <a:lnTo>
                  <a:pt x="841254" y="746395"/>
                </a:lnTo>
                <a:lnTo>
                  <a:pt x="842383" y="745643"/>
                </a:lnTo>
                <a:lnTo>
                  <a:pt x="843494" y="744973"/>
                </a:lnTo>
                <a:lnTo>
                  <a:pt x="844541" y="744221"/>
                </a:lnTo>
                <a:lnTo>
                  <a:pt x="845293" y="743174"/>
                </a:lnTo>
                <a:lnTo>
                  <a:pt x="845898" y="741899"/>
                </a:lnTo>
                <a:lnTo>
                  <a:pt x="846634" y="740770"/>
                </a:lnTo>
                <a:lnTo>
                  <a:pt x="847239" y="739495"/>
                </a:lnTo>
                <a:lnTo>
                  <a:pt x="847615" y="738073"/>
                </a:lnTo>
                <a:lnTo>
                  <a:pt x="847991" y="736650"/>
                </a:lnTo>
                <a:lnTo>
                  <a:pt x="848580" y="735391"/>
                </a:lnTo>
                <a:lnTo>
                  <a:pt x="849119" y="734115"/>
                </a:lnTo>
                <a:lnTo>
                  <a:pt x="849708" y="732840"/>
                </a:lnTo>
                <a:lnTo>
                  <a:pt x="850084" y="731336"/>
                </a:lnTo>
                <a:lnTo>
                  <a:pt x="850689" y="730077"/>
                </a:lnTo>
                <a:lnTo>
                  <a:pt x="851212" y="728801"/>
                </a:lnTo>
                <a:lnTo>
                  <a:pt x="851801" y="727608"/>
                </a:lnTo>
                <a:lnTo>
                  <a:pt x="852406" y="726332"/>
                </a:lnTo>
                <a:lnTo>
                  <a:pt x="853077" y="725204"/>
                </a:lnTo>
                <a:lnTo>
                  <a:pt x="854058" y="724305"/>
                </a:lnTo>
                <a:lnTo>
                  <a:pt x="854957" y="723405"/>
                </a:lnTo>
                <a:lnTo>
                  <a:pt x="856298" y="722882"/>
                </a:lnTo>
                <a:lnTo>
                  <a:pt x="857344" y="722212"/>
                </a:lnTo>
                <a:lnTo>
                  <a:pt x="858848" y="721836"/>
                </a:lnTo>
                <a:lnTo>
                  <a:pt x="860337" y="721541"/>
                </a:lnTo>
                <a:lnTo>
                  <a:pt x="861988" y="721313"/>
                </a:lnTo>
                <a:lnTo>
                  <a:pt x="863639" y="721165"/>
                </a:lnTo>
                <a:lnTo>
                  <a:pt x="865274" y="721018"/>
                </a:lnTo>
                <a:lnTo>
                  <a:pt x="867073" y="721084"/>
                </a:lnTo>
                <a:lnTo>
                  <a:pt x="868725" y="720936"/>
                </a:lnTo>
                <a:lnTo>
                  <a:pt x="870212" y="720560"/>
                </a:lnTo>
                <a:lnTo>
                  <a:pt x="871488" y="720037"/>
                </a:lnTo>
                <a:lnTo>
                  <a:pt x="872763" y="719514"/>
                </a:lnTo>
                <a:lnTo>
                  <a:pt x="874039" y="718991"/>
                </a:lnTo>
                <a:lnTo>
                  <a:pt x="875167" y="718239"/>
                </a:lnTo>
                <a:lnTo>
                  <a:pt x="876132" y="717339"/>
                </a:lnTo>
                <a:lnTo>
                  <a:pt x="876884" y="716293"/>
                </a:lnTo>
                <a:lnTo>
                  <a:pt x="877636" y="715246"/>
                </a:lnTo>
                <a:lnTo>
                  <a:pt x="878372" y="714118"/>
                </a:lnTo>
                <a:lnTo>
                  <a:pt x="878748" y="712712"/>
                </a:lnTo>
                <a:lnTo>
                  <a:pt x="878977" y="711060"/>
                </a:lnTo>
                <a:lnTo>
                  <a:pt x="878977" y="709180"/>
                </a:lnTo>
                <a:lnTo>
                  <a:pt x="879059" y="707397"/>
                </a:lnTo>
                <a:lnTo>
                  <a:pt x="879059" y="705599"/>
                </a:lnTo>
                <a:lnTo>
                  <a:pt x="879435" y="704095"/>
                </a:lnTo>
                <a:lnTo>
                  <a:pt x="880023" y="702819"/>
                </a:lnTo>
                <a:lnTo>
                  <a:pt x="880547" y="701544"/>
                </a:lnTo>
                <a:lnTo>
                  <a:pt x="881528" y="700661"/>
                </a:lnTo>
                <a:lnTo>
                  <a:pt x="882263" y="699598"/>
                </a:lnTo>
                <a:lnTo>
                  <a:pt x="883392" y="698862"/>
                </a:lnTo>
                <a:lnTo>
                  <a:pt x="884291" y="697963"/>
                </a:lnTo>
                <a:lnTo>
                  <a:pt x="885043" y="696916"/>
                </a:lnTo>
                <a:lnTo>
                  <a:pt x="885795" y="695870"/>
                </a:lnTo>
                <a:lnTo>
                  <a:pt x="886760" y="694971"/>
                </a:lnTo>
                <a:lnTo>
                  <a:pt x="887659" y="694071"/>
                </a:lnTo>
                <a:lnTo>
                  <a:pt x="888559" y="693172"/>
                </a:lnTo>
                <a:lnTo>
                  <a:pt x="889311" y="692044"/>
                </a:lnTo>
                <a:lnTo>
                  <a:pt x="890063" y="690997"/>
                </a:lnTo>
                <a:lnTo>
                  <a:pt x="890504" y="689493"/>
                </a:lnTo>
                <a:lnTo>
                  <a:pt x="890554" y="688921"/>
                </a:lnTo>
                <a:lnTo>
                  <a:pt x="890652" y="687858"/>
                </a:lnTo>
                <a:lnTo>
                  <a:pt x="890733" y="686059"/>
                </a:lnTo>
                <a:lnTo>
                  <a:pt x="890962" y="684408"/>
                </a:lnTo>
                <a:lnTo>
                  <a:pt x="890962" y="682609"/>
                </a:lnTo>
                <a:lnTo>
                  <a:pt x="891175" y="680974"/>
                </a:lnTo>
                <a:lnTo>
                  <a:pt x="891927" y="679846"/>
                </a:lnTo>
                <a:lnTo>
                  <a:pt x="892679" y="678799"/>
                </a:lnTo>
                <a:lnTo>
                  <a:pt x="893578" y="677900"/>
                </a:lnTo>
                <a:lnTo>
                  <a:pt x="894690" y="677148"/>
                </a:lnTo>
                <a:lnTo>
                  <a:pt x="895966" y="676625"/>
                </a:lnTo>
                <a:lnTo>
                  <a:pt x="897617" y="676477"/>
                </a:lnTo>
                <a:lnTo>
                  <a:pt x="899481" y="676543"/>
                </a:lnTo>
                <a:lnTo>
                  <a:pt x="901280" y="676543"/>
                </a:lnTo>
                <a:lnTo>
                  <a:pt x="902784" y="676919"/>
                </a:lnTo>
                <a:lnTo>
                  <a:pt x="904436" y="677148"/>
                </a:lnTo>
                <a:lnTo>
                  <a:pt x="905842" y="677524"/>
                </a:lnTo>
                <a:lnTo>
                  <a:pt x="907346" y="677900"/>
                </a:lnTo>
                <a:lnTo>
                  <a:pt x="908769" y="678341"/>
                </a:lnTo>
                <a:lnTo>
                  <a:pt x="910633" y="678341"/>
                </a:lnTo>
                <a:lnTo>
                  <a:pt x="912055" y="678047"/>
                </a:lnTo>
                <a:lnTo>
                  <a:pt x="913331" y="677524"/>
                </a:lnTo>
                <a:lnTo>
                  <a:pt x="914459" y="676772"/>
                </a:lnTo>
                <a:lnTo>
                  <a:pt x="915587" y="676101"/>
                </a:lnTo>
                <a:lnTo>
                  <a:pt x="916699" y="675349"/>
                </a:lnTo>
                <a:lnTo>
                  <a:pt x="917827" y="674679"/>
                </a:lnTo>
                <a:lnTo>
                  <a:pt x="918956" y="673926"/>
                </a:lnTo>
                <a:lnTo>
                  <a:pt x="920002" y="673256"/>
                </a:lnTo>
                <a:lnTo>
                  <a:pt x="921343" y="672651"/>
                </a:lnTo>
                <a:lnTo>
                  <a:pt x="922995" y="672504"/>
                </a:lnTo>
                <a:lnTo>
                  <a:pt x="924646" y="672733"/>
                </a:lnTo>
                <a:lnTo>
                  <a:pt x="926281" y="672962"/>
                </a:lnTo>
                <a:lnTo>
                  <a:pt x="927932" y="672815"/>
                </a:lnTo>
                <a:lnTo>
                  <a:pt x="928979" y="672128"/>
                </a:lnTo>
                <a:lnTo>
                  <a:pt x="930107" y="671392"/>
                </a:lnTo>
                <a:lnTo>
                  <a:pt x="931072" y="670493"/>
                </a:lnTo>
                <a:lnTo>
                  <a:pt x="932200" y="669806"/>
                </a:lnTo>
                <a:lnTo>
                  <a:pt x="933002" y="669446"/>
                </a:lnTo>
                <a:lnTo>
                  <a:pt x="933476" y="669217"/>
                </a:lnTo>
                <a:lnTo>
                  <a:pt x="934751" y="668760"/>
                </a:lnTo>
                <a:lnTo>
                  <a:pt x="936386" y="668547"/>
                </a:lnTo>
                <a:lnTo>
                  <a:pt x="937661" y="668024"/>
                </a:lnTo>
                <a:lnTo>
                  <a:pt x="938937" y="667501"/>
                </a:lnTo>
                <a:lnTo>
                  <a:pt x="940278" y="666961"/>
                </a:lnTo>
                <a:lnTo>
                  <a:pt x="941324" y="666291"/>
                </a:lnTo>
                <a:lnTo>
                  <a:pt x="942452" y="665538"/>
                </a:lnTo>
                <a:lnTo>
                  <a:pt x="943581" y="664868"/>
                </a:lnTo>
                <a:lnTo>
                  <a:pt x="944316" y="663756"/>
                </a:lnTo>
                <a:lnTo>
                  <a:pt x="945298" y="662857"/>
                </a:lnTo>
                <a:lnTo>
                  <a:pt x="946050" y="661810"/>
                </a:lnTo>
                <a:lnTo>
                  <a:pt x="946949" y="660911"/>
                </a:lnTo>
                <a:lnTo>
                  <a:pt x="947701" y="659864"/>
                </a:lnTo>
                <a:lnTo>
                  <a:pt x="948666" y="658965"/>
                </a:lnTo>
                <a:lnTo>
                  <a:pt x="949941" y="658213"/>
                </a:lnTo>
                <a:lnTo>
                  <a:pt x="951217" y="658066"/>
                </a:lnTo>
                <a:lnTo>
                  <a:pt x="952852" y="658278"/>
                </a:lnTo>
                <a:lnTo>
                  <a:pt x="954503" y="658131"/>
                </a:lnTo>
                <a:lnTo>
                  <a:pt x="955779" y="657608"/>
                </a:lnTo>
                <a:lnTo>
                  <a:pt x="957267" y="657232"/>
                </a:lnTo>
                <a:lnTo>
                  <a:pt x="958542" y="656709"/>
                </a:lnTo>
                <a:lnTo>
                  <a:pt x="959670" y="656038"/>
                </a:lnTo>
                <a:lnTo>
                  <a:pt x="960946" y="655515"/>
                </a:lnTo>
                <a:lnTo>
                  <a:pt x="962221" y="654910"/>
                </a:lnTo>
                <a:lnTo>
                  <a:pt x="963333" y="654240"/>
                </a:lnTo>
                <a:lnTo>
                  <a:pt x="964608" y="653716"/>
                </a:lnTo>
                <a:lnTo>
                  <a:pt x="965737" y="652964"/>
                </a:lnTo>
                <a:lnTo>
                  <a:pt x="966848" y="652294"/>
                </a:lnTo>
                <a:lnTo>
                  <a:pt x="968353" y="651918"/>
                </a:lnTo>
                <a:lnTo>
                  <a:pt x="969775" y="651623"/>
                </a:lnTo>
                <a:lnTo>
                  <a:pt x="971051" y="652147"/>
                </a:lnTo>
                <a:lnTo>
                  <a:pt x="972097" y="652637"/>
                </a:lnTo>
                <a:lnTo>
                  <a:pt x="972326" y="652752"/>
                </a:lnTo>
                <a:lnTo>
                  <a:pt x="973438" y="653487"/>
                </a:lnTo>
                <a:lnTo>
                  <a:pt x="974861" y="653864"/>
                </a:lnTo>
                <a:lnTo>
                  <a:pt x="976365" y="654321"/>
                </a:lnTo>
                <a:lnTo>
                  <a:pt x="977788" y="654697"/>
                </a:lnTo>
                <a:lnTo>
                  <a:pt x="979652" y="654697"/>
                </a:lnTo>
                <a:lnTo>
                  <a:pt x="981074" y="654697"/>
                </a:lnTo>
                <a:lnTo>
                  <a:pt x="982579" y="654387"/>
                </a:lnTo>
                <a:lnTo>
                  <a:pt x="984066" y="654027"/>
                </a:lnTo>
                <a:lnTo>
                  <a:pt x="985113" y="653340"/>
                </a:lnTo>
                <a:lnTo>
                  <a:pt x="986094" y="652441"/>
                </a:lnTo>
                <a:lnTo>
                  <a:pt x="986617" y="651182"/>
                </a:lnTo>
                <a:lnTo>
                  <a:pt x="986846" y="649531"/>
                </a:lnTo>
                <a:lnTo>
                  <a:pt x="986912" y="647732"/>
                </a:lnTo>
                <a:lnTo>
                  <a:pt x="986912" y="645868"/>
                </a:lnTo>
                <a:lnTo>
                  <a:pt x="986764" y="644216"/>
                </a:lnTo>
                <a:lnTo>
                  <a:pt x="986764" y="642418"/>
                </a:lnTo>
                <a:lnTo>
                  <a:pt x="986846" y="640619"/>
                </a:lnTo>
                <a:lnTo>
                  <a:pt x="987059" y="638967"/>
                </a:lnTo>
                <a:lnTo>
                  <a:pt x="987435" y="637480"/>
                </a:lnTo>
                <a:lnTo>
                  <a:pt x="988040" y="636204"/>
                </a:lnTo>
                <a:lnTo>
                  <a:pt x="988416" y="634782"/>
                </a:lnTo>
                <a:lnTo>
                  <a:pt x="988792" y="633277"/>
                </a:lnTo>
                <a:lnTo>
                  <a:pt x="989168" y="631855"/>
                </a:lnTo>
                <a:lnTo>
                  <a:pt x="989757" y="630596"/>
                </a:lnTo>
                <a:lnTo>
                  <a:pt x="990133" y="629173"/>
                </a:lnTo>
                <a:lnTo>
                  <a:pt x="990509" y="627669"/>
                </a:lnTo>
                <a:lnTo>
                  <a:pt x="990738" y="626017"/>
                </a:lnTo>
                <a:lnTo>
                  <a:pt x="991114" y="624595"/>
                </a:lnTo>
                <a:lnTo>
                  <a:pt x="991326" y="622960"/>
                </a:lnTo>
                <a:lnTo>
                  <a:pt x="991702" y="621537"/>
                </a:lnTo>
                <a:lnTo>
                  <a:pt x="991931" y="619804"/>
                </a:lnTo>
                <a:lnTo>
                  <a:pt x="992160" y="618234"/>
                </a:lnTo>
                <a:lnTo>
                  <a:pt x="992536" y="616746"/>
                </a:lnTo>
                <a:lnTo>
                  <a:pt x="992749" y="615095"/>
                </a:lnTo>
                <a:lnTo>
                  <a:pt x="993125" y="613672"/>
                </a:lnTo>
                <a:lnTo>
                  <a:pt x="993583" y="612184"/>
                </a:lnTo>
                <a:lnTo>
                  <a:pt x="993959" y="610762"/>
                </a:lnTo>
                <a:lnTo>
                  <a:pt x="993959" y="608963"/>
                </a:lnTo>
                <a:lnTo>
                  <a:pt x="994172" y="607312"/>
                </a:lnTo>
                <a:lnTo>
                  <a:pt x="994253" y="605447"/>
                </a:lnTo>
                <a:lnTo>
                  <a:pt x="994253" y="604025"/>
                </a:lnTo>
                <a:lnTo>
                  <a:pt x="994253" y="602144"/>
                </a:lnTo>
                <a:lnTo>
                  <a:pt x="994106" y="600493"/>
                </a:lnTo>
                <a:lnTo>
                  <a:pt x="993959" y="598858"/>
                </a:lnTo>
                <a:lnTo>
                  <a:pt x="993795" y="597206"/>
                </a:lnTo>
                <a:lnTo>
                  <a:pt x="993501" y="595784"/>
                </a:lnTo>
                <a:lnTo>
                  <a:pt x="993125" y="594279"/>
                </a:lnTo>
                <a:lnTo>
                  <a:pt x="992602" y="593020"/>
                </a:lnTo>
                <a:lnTo>
                  <a:pt x="992078" y="591745"/>
                </a:lnTo>
                <a:lnTo>
                  <a:pt x="991555" y="590388"/>
                </a:lnTo>
                <a:lnTo>
                  <a:pt x="990803" y="589342"/>
                </a:lnTo>
                <a:lnTo>
                  <a:pt x="989904" y="588377"/>
                </a:lnTo>
                <a:lnTo>
                  <a:pt x="989004" y="587477"/>
                </a:lnTo>
                <a:lnTo>
                  <a:pt x="988121" y="586496"/>
                </a:lnTo>
                <a:lnTo>
                  <a:pt x="988040" y="585613"/>
                </a:lnTo>
                <a:lnTo>
                  <a:pt x="983134" y="579743"/>
                </a:lnTo>
                <a:lnTo>
                  <a:pt x="970119" y="575443"/>
                </a:lnTo>
                <a:lnTo>
                  <a:pt x="960161" y="570096"/>
                </a:lnTo>
                <a:lnTo>
                  <a:pt x="959196" y="570521"/>
                </a:lnTo>
                <a:lnTo>
                  <a:pt x="958918" y="570652"/>
                </a:lnTo>
                <a:lnTo>
                  <a:pt x="953604" y="570897"/>
                </a:lnTo>
                <a:lnTo>
                  <a:pt x="949990" y="568003"/>
                </a:lnTo>
                <a:lnTo>
                  <a:pt x="947995" y="566940"/>
                </a:lnTo>
                <a:lnTo>
                  <a:pt x="947407" y="566613"/>
                </a:lnTo>
                <a:lnTo>
                  <a:pt x="946148" y="566646"/>
                </a:lnTo>
                <a:lnTo>
                  <a:pt x="945559" y="566662"/>
                </a:lnTo>
                <a:lnTo>
                  <a:pt x="942763" y="567496"/>
                </a:lnTo>
                <a:lnTo>
                  <a:pt x="940605" y="567284"/>
                </a:lnTo>
                <a:lnTo>
                  <a:pt x="938708" y="566450"/>
                </a:lnTo>
                <a:lnTo>
                  <a:pt x="937661" y="565011"/>
                </a:lnTo>
                <a:lnTo>
                  <a:pt x="937351" y="563785"/>
                </a:lnTo>
                <a:lnTo>
                  <a:pt x="937187" y="563212"/>
                </a:lnTo>
                <a:lnTo>
                  <a:pt x="938610" y="557963"/>
                </a:lnTo>
                <a:lnTo>
                  <a:pt x="938675" y="556279"/>
                </a:lnTo>
                <a:lnTo>
                  <a:pt x="938692" y="555920"/>
                </a:lnTo>
                <a:lnTo>
                  <a:pt x="938479" y="555331"/>
                </a:lnTo>
                <a:lnTo>
                  <a:pt x="938218" y="554611"/>
                </a:lnTo>
                <a:lnTo>
                  <a:pt x="941063" y="547989"/>
                </a:lnTo>
                <a:lnTo>
                  <a:pt x="943777" y="542544"/>
                </a:lnTo>
                <a:lnTo>
                  <a:pt x="945772" y="539715"/>
                </a:lnTo>
                <a:lnTo>
                  <a:pt x="945935" y="539568"/>
                </a:lnTo>
                <a:lnTo>
                  <a:pt x="947848" y="537933"/>
                </a:lnTo>
                <a:lnTo>
                  <a:pt x="951380" y="536036"/>
                </a:lnTo>
                <a:lnTo>
                  <a:pt x="951118" y="533943"/>
                </a:lnTo>
                <a:lnTo>
                  <a:pt x="950988" y="532930"/>
                </a:lnTo>
                <a:lnTo>
                  <a:pt x="950595" y="532177"/>
                </a:lnTo>
                <a:lnTo>
                  <a:pt x="949778" y="530624"/>
                </a:lnTo>
                <a:lnTo>
                  <a:pt x="948944" y="530084"/>
                </a:lnTo>
                <a:lnTo>
                  <a:pt x="948306" y="529676"/>
                </a:lnTo>
                <a:lnTo>
                  <a:pt x="946851" y="526618"/>
                </a:lnTo>
                <a:lnTo>
                  <a:pt x="945379" y="525179"/>
                </a:lnTo>
                <a:lnTo>
                  <a:pt x="944921" y="525523"/>
                </a:lnTo>
                <a:lnTo>
                  <a:pt x="944137" y="526095"/>
                </a:lnTo>
                <a:lnTo>
                  <a:pt x="941112" y="526978"/>
                </a:lnTo>
                <a:lnTo>
                  <a:pt x="939182" y="527534"/>
                </a:lnTo>
                <a:lnTo>
                  <a:pt x="938463" y="527943"/>
                </a:lnTo>
                <a:lnTo>
                  <a:pt x="936206" y="529234"/>
                </a:lnTo>
                <a:lnTo>
                  <a:pt x="936844" y="522105"/>
                </a:lnTo>
                <a:lnTo>
                  <a:pt x="936566" y="515663"/>
                </a:lnTo>
                <a:lnTo>
                  <a:pt x="935045" y="511330"/>
                </a:lnTo>
                <a:lnTo>
                  <a:pt x="932936" y="506506"/>
                </a:lnTo>
                <a:lnTo>
                  <a:pt x="932233" y="506424"/>
                </a:lnTo>
                <a:lnTo>
                  <a:pt x="931824" y="506375"/>
                </a:lnTo>
                <a:lnTo>
                  <a:pt x="931464" y="506114"/>
                </a:lnTo>
                <a:lnTo>
                  <a:pt x="929551" y="504740"/>
                </a:lnTo>
                <a:lnTo>
                  <a:pt x="928161" y="501551"/>
                </a:lnTo>
                <a:lnTo>
                  <a:pt x="928963" y="501175"/>
                </a:lnTo>
                <a:lnTo>
                  <a:pt x="929715" y="500832"/>
                </a:lnTo>
                <a:lnTo>
                  <a:pt x="930581" y="498543"/>
                </a:lnTo>
                <a:lnTo>
                  <a:pt x="930729" y="498069"/>
                </a:lnTo>
                <a:lnTo>
                  <a:pt x="930581" y="496123"/>
                </a:lnTo>
                <a:lnTo>
                  <a:pt x="929617" y="493507"/>
                </a:lnTo>
                <a:lnTo>
                  <a:pt x="929715" y="492166"/>
                </a:lnTo>
                <a:lnTo>
                  <a:pt x="929764" y="491594"/>
                </a:lnTo>
                <a:lnTo>
                  <a:pt x="929960" y="491234"/>
                </a:lnTo>
                <a:lnTo>
                  <a:pt x="932593" y="486361"/>
                </a:lnTo>
                <a:lnTo>
                  <a:pt x="933312" y="482649"/>
                </a:lnTo>
                <a:lnTo>
                  <a:pt x="933803" y="481832"/>
                </a:lnTo>
                <a:lnTo>
                  <a:pt x="934130" y="481292"/>
                </a:lnTo>
                <a:lnTo>
                  <a:pt x="932135" y="478186"/>
                </a:lnTo>
                <a:lnTo>
                  <a:pt x="927278" y="472692"/>
                </a:lnTo>
                <a:lnTo>
                  <a:pt x="921245" y="467737"/>
                </a:lnTo>
                <a:lnTo>
                  <a:pt x="916061" y="463649"/>
                </a:lnTo>
                <a:lnTo>
                  <a:pt x="912873" y="460395"/>
                </a:lnTo>
                <a:lnTo>
                  <a:pt x="911042" y="457910"/>
                </a:lnTo>
                <a:lnTo>
                  <a:pt x="907673" y="453332"/>
                </a:lnTo>
                <a:lnTo>
                  <a:pt x="904648" y="448345"/>
                </a:lnTo>
                <a:lnTo>
                  <a:pt x="900446" y="443177"/>
                </a:lnTo>
                <a:lnTo>
                  <a:pt x="898974" y="442409"/>
                </a:lnTo>
                <a:lnTo>
                  <a:pt x="896947" y="441330"/>
                </a:lnTo>
                <a:lnTo>
                  <a:pt x="887251" y="435918"/>
                </a:lnTo>
                <a:lnTo>
                  <a:pt x="883228" y="433906"/>
                </a:lnTo>
                <a:lnTo>
                  <a:pt x="879549" y="430309"/>
                </a:lnTo>
                <a:lnTo>
                  <a:pt x="874987" y="426270"/>
                </a:lnTo>
                <a:lnTo>
                  <a:pt x="875330" y="425338"/>
                </a:lnTo>
                <a:lnTo>
                  <a:pt x="876263" y="422902"/>
                </a:lnTo>
                <a:lnTo>
                  <a:pt x="876443" y="422428"/>
                </a:lnTo>
                <a:lnTo>
                  <a:pt x="878192" y="420842"/>
                </a:lnTo>
                <a:lnTo>
                  <a:pt x="880301" y="420122"/>
                </a:lnTo>
                <a:lnTo>
                  <a:pt x="880808" y="419207"/>
                </a:lnTo>
                <a:lnTo>
                  <a:pt x="881086" y="416345"/>
                </a:lnTo>
                <a:lnTo>
                  <a:pt x="882901" y="411750"/>
                </a:lnTo>
                <a:lnTo>
                  <a:pt x="883686" y="409756"/>
                </a:lnTo>
                <a:lnTo>
                  <a:pt x="884111" y="407450"/>
                </a:lnTo>
                <a:lnTo>
                  <a:pt x="884536" y="405177"/>
                </a:lnTo>
                <a:lnTo>
                  <a:pt x="885795" y="404196"/>
                </a:lnTo>
                <a:lnTo>
                  <a:pt x="892941" y="398637"/>
                </a:lnTo>
                <a:lnTo>
                  <a:pt x="888215" y="393715"/>
                </a:lnTo>
                <a:lnTo>
                  <a:pt x="882378" y="393290"/>
                </a:lnTo>
                <a:lnTo>
                  <a:pt x="876704" y="394451"/>
                </a:lnTo>
                <a:lnTo>
                  <a:pt x="872371" y="394173"/>
                </a:lnTo>
                <a:lnTo>
                  <a:pt x="868855" y="391965"/>
                </a:lnTo>
                <a:lnTo>
                  <a:pt x="867858" y="390412"/>
                </a:lnTo>
                <a:lnTo>
                  <a:pt x="867842" y="388842"/>
                </a:lnTo>
                <a:lnTo>
                  <a:pt x="867515" y="387632"/>
                </a:lnTo>
                <a:lnTo>
                  <a:pt x="868283" y="385654"/>
                </a:lnTo>
                <a:lnTo>
                  <a:pt x="869984" y="386847"/>
                </a:lnTo>
                <a:lnTo>
                  <a:pt x="871406" y="386897"/>
                </a:lnTo>
                <a:lnTo>
                  <a:pt x="872028" y="386929"/>
                </a:lnTo>
                <a:lnTo>
                  <a:pt x="875985" y="385736"/>
                </a:lnTo>
                <a:lnTo>
                  <a:pt x="876966" y="385981"/>
                </a:lnTo>
                <a:lnTo>
                  <a:pt x="879255" y="386569"/>
                </a:lnTo>
                <a:lnTo>
                  <a:pt x="882149" y="386602"/>
                </a:lnTo>
                <a:lnTo>
                  <a:pt x="882427" y="386537"/>
                </a:lnTo>
                <a:lnTo>
                  <a:pt x="883424" y="386242"/>
                </a:lnTo>
                <a:lnTo>
                  <a:pt x="888346" y="384820"/>
                </a:lnTo>
                <a:lnTo>
                  <a:pt x="889703" y="384771"/>
                </a:lnTo>
                <a:lnTo>
                  <a:pt x="889752" y="385065"/>
                </a:lnTo>
                <a:lnTo>
                  <a:pt x="890276" y="387943"/>
                </a:lnTo>
                <a:lnTo>
                  <a:pt x="890897" y="388564"/>
                </a:lnTo>
                <a:lnTo>
                  <a:pt x="891567" y="388581"/>
                </a:lnTo>
                <a:lnTo>
                  <a:pt x="894118" y="386242"/>
                </a:lnTo>
                <a:lnTo>
                  <a:pt x="893987" y="382285"/>
                </a:lnTo>
                <a:lnTo>
                  <a:pt x="893644" y="377576"/>
                </a:lnTo>
                <a:lnTo>
                  <a:pt x="894625" y="374421"/>
                </a:lnTo>
                <a:lnTo>
                  <a:pt x="894952" y="372148"/>
                </a:lnTo>
                <a:lnTo>
                  <a:pt x="892597" y="369924"/>
                </a:lnTo>
                <a:lnTo>
                  <a:pt x="885942" y="370921"/>
                </a:lnTo>
                <a:lnTo>
                  <a:pt x="880596" y="370316"/>
                </a:lnTo>
                <a:lnTo>
                  <a:pt x="878257" y="368959"/>
                </a:lnTo>
                <a:lnTo>
                  <a:pt x="877407" y="366179"/>
                </a:lnTo>
                <a:lnTo>
                  <a:pt x="880726" y="362631"/>
                </a:lnTo>
                <a:lnTo>
                  <a:pt x="885060" y="360816"/>
                </a:lnTo>
                <a:lnTo>
                  <a:pt x="887365" y="356941"/>
                </a:lnTo>
                <a:lnTo>
                  <a:pt x="885665" y="348602"/>
                </a:lnTo>
                <a:lnTo>
                  <a:pt x="887300" y="341244"/>
                </a:lnTo>
                <a:lnTo>
                  <a:pt x="890292" y="338758"/>
                </a:lnTo>
                <a:lnTo>
                  <a:pt x="893578" y="330321"/>
                </a:lnTo>
                <a:lnTo>
                  <a:pt x="894200" y="320200"/>
                </a:lnTo>
                <a:lnTo>
                  <a:pt x="894838" y="312858"/>
                </a:lnTo>
                <a:lnTo>
                  <a:pt x="893480" y="309751"/>
                </a:lnTo>
                <a:lnTo>
                  <a:pt x="887136" y="307413"/>
                </a:lnTo>
                <a:lnTo>
                  <a:pt x="889687" y="304323"/>
                </a:lnTo>
                <a:lnTo>
                  <a:pt x="887774" y="299744"/>
                </a:lnTo>
                <a:lnTo>
                  <a:pt x="884929" y="297275"/>
                </a:lnTo>
                <a:lnTo>
                  <a:pt x="881773" y="292942"/>
                </a:lnTo>
                <a:lnTo>
                  <a:pt x="879075" y="290375"/>
                </a:lnTo>
                <a:lnTo>
                  <a:pt x="878225" y="288985"/>
                </a:lnTo>
                <a:lnTo>
                  <a:pt x="877685" y="288135"/>
                </a:lnTo>
                <a:lnTo>
                  <a:pt x="877031" y="287988"/>
                </a:lnTo>
                <a:lnTo>
                  <a:pt x="876279" y="287808"/>
                </a:lnTo>
                <a:lnTo>
                  <a:pt x="876524" y="286631"/>
                </a:lnTo>
                <a:lnTo>
                  <a:pt x="876328" y="285927"/>
                </a:lnTo>
                <a:lnTo>
                  <a:pt x="876181" y="285453"/>
                </a:lnTo>
                <a:lnTo>
                  <a:pt x="873892" y="280139"/>
                </a:lnTo>
                <a:lnTo>
                  <a:pt x="872796" y="266388"/>
                </a:lnTo>
                <a:lnTo>
                  <a:pt x="871570" y="257231"/>
                </a:lnTo>
                <a:lnTo>
                  <a:pt x="871177" y="249644"/>
                </a:lnTo>
                <a:lnTo>
                  <a:pt x="870098" y="250233"/>
                </a:lnTo>
                <a:lnTo>
                  <a:pt x="869722" y="250200"/>
                </a:lnTo>
                <a:lnTo>
                  <a:pt x="868234" y="250036"/>
                </a:lnTo>
                <a:lnTo>
                  <a:pt x="866092" y="248581"/>
                </a:lnTo>
                <a:lnTo>
                  <a:pt x="863819" y="248925"/>
                </a:lnTo>
                <a:lnTo>
                  <a:pt x="858718" y="247191"/>
                </a:lnTo>
                <a:lnTo>
                  <a:pt x="856805" y="247044"/>
                </a:lnTo>
                <a:lnTo>
                  <a:pt x="855807" y="247453"/>
                </a:lnTo>
                <a:lnTo>
                  <a:pt x="855317" y="247649"/>
                </a:lnTo>
                <a:lnTo>
                  <a:pt x="853763" y="249252"/>
                </a:lnTo>
                <a:lnTo>
                  <a:pt x="852831" y="249350"/>
                </a:lnTo>
                <a:lnTo>
                  <a:pt x="852422" y="249072"/>
                </a:lnTo>
                <a:lnTo>
                  <a:pt x="851801" y="248548"/>
                </a:lnTo>
                <a:lnTo>
                  <a:pt x="851703" y="248156"/>
                </a:lnTo>
                <a:lnTo>
                  <a:pt x="851474" y="247257"/>
                </a:lnTo>
                <a:lnTo>
                  <a:pt x="850346" y="242695"/>
                </a:lnTo>
                <a:lnTo>
                  <a:pt x="850019" y="241403"/>
                </a:lnTo>
                <a:lnTo>
                  <a:pt x="848940" y="238525"/>
                </a:lnTo>
                <a:lnTo>
                  <a:pt x="846340" y="234470"/>
                </a:lnTo>
                <a:lnTo>
                  <a:pt x="845571" y="232050"/>
                </a:lnTo>
                <a:lnTo>
                  <a:pt x="844705" y="226213"/>
                </a:lnTo>
                <a:lnTo>
                  <a:pt x="841091" y="224561"/>
                </a:lnTo>
                <a:lnTo>
                  <a:pt x="837363" y="224038"/>
                </a:lnTo>
                <a:lnTo>
                  <a:pt x="836971" y="224839"/>
                </a:lnTo>
                <a:lnTo>
                  <a:pt x="836774" y="225248"/>
                </a:lnTo>
                <a:lnTo>
                  <a:pt x="835973" y="224005"/>
                </a:lnTo>
                <a:lnTo>
                  <a:pt x="834485" y="223629"/>
                </a:lnTo>
                <a:lnTo>
                  <a:pt x="833995" y="223073"/>
                </a:lnTo>
                <a:lnTo>
                  <a:pt x="834305" y="221471"/>
                </a:lnTo>
                <a:lnTo>
                  <a:pt x="833815" y="220457"/>
                </a:lnTo>
                <a:lnTo>
                  <a:pt x="833504" y="219787"/>
                </a:lnTo>
                <a:lnTo>
                  <a:pt x="833455" y="219509"/>
                </a:lnTo>
                <a:lnTo>
                  <a:pt x="833128" y="217563"/>
                </a:lnTo>
                <a:lnTo>
                  <a:pt x="832621" y="217007"/>
                </a:lnTo>
                <a:lnTo>
                  <a:pt x="830659" y="216516"/>
                </a:lnTo>
                <a:lnTo>
                  <a:pt x="829612" y="217694"/>
                </a:lnTo>
                <a:lnTo>
                  <a:pt x="829383" y="217612"/>
                </a:lnTo>
                <a:lnTo>
                  <a:pt x="829122" y="217514"/>
                </a:lnTo>
                <a:lnTo>
                  <a:pt x="829171" y="216451"/>
                </a:lnTo>
                <a:lnTo>
                  <a:pt x="828370" y="215895"/>
                </a:lnTo>
                <a:lnTo>
                  <a:pt x="828190" y="215977"/>
                </a:lnTo>
                <a:lnTo>
                  <a:pt x="827765" y="216140"/>
                </a:lnTo>
                <a:lnTo>
                  <a:pt x="827634" y="216958"/>
                </a:lnTo>
                <a:lnTo>
                  <a:pt x="825786" y="219312"/>
                </a:lnTo>
                <a:lnTo>
                  <a:pt x="824135" y="222664"/>
                </a:lnTo>
                <a:lnTo>
                  <a:pt x="823023" y="222043"/>
                </a:lnTo>
                <a:lnTo>
                  <a:pt x="822778" y="221111"/>
                </a:lnTo>
                <a:lnTo>
                  <a:pt x="822532" y="220195"/>
                </a:lnTo>
                <a:lnTo>
                  <a:pt x="820309" y="217775"/>
                </a:lnTo>
                <a:lnTo>
                  <a:pt x="818837" y="217383"/>
                </a:lnTo>
                <a:lnTo>
                  <a:pt x="818461" y="217285"/>
                </a:lnTo>
                <a:lnTo>
                  <a:pt x="817333" y="213998"/>
                </a:lnTo>
                <a:lnTo>
                  <a:pt x="817087" y="211022"/>
                </a:lnTo>
                <a:lnTo>
                  <a:pt x="816155" y="209845"/>
                </a:lnTo>
                <a:lnTo>
                  <a:pt x="815910" y="208553"/>
                </a:lnTo>
                <a:lnTo>
                  <a:pt x="816221" y="207114"/>
                </a:lnTo>
                <a:lnTo>
                  <a:pt x="815109" y="205332"/>
                </a:lnTo>
                <a:lnTo>
                  <a:pt x="815027" y="204956"/>
                </a:lnTo>
                <a:lnTo>
                  <a:pt x="814667" y="202961"/>
                </a:lnTo>
                <a:lnTo>
                  <a:pt x="814847" y="201163"/>
                </a:lnTo>
                <a:lnTo>
                  <a:pt x="814291" y="200247"/>
                </a:lnTo>
                <a:lnTo>
                  <a:pt x="813245" y="199740"/>
                </a:lnTo>
                <a:lnTo>
                  <a:pt x="811462" y="200737"/>
                </a:lnTo>
                <a:lnTo>
                  <a:pt x="809974" y="200067"/>
                </a:lnTo>
                <a:lnTo>
                  <a:pt x="807636" y="200263"/>
                </a:lnTo>
                <a:lnTo>
                  <a:pt x="806099" y="199642"/>
                </a:lnTo>
                <a:lnTo>
                  <a:pt x="804808" y="200083"/>
                </a:lnTo>
                <a:lnTo>
                  <a:pt x="803679" y="197287"/>
                </a:lnTo>
                <a:lnTo>
                  <a:pt x="803254" y="197353"/>
                </a:lnTo>
                <a:lnTo>
                  <a:pt x="802665" y="198971"/>
                </a:lnTo>
                <a:lnTo>
                  <a:pt x="802486" y="199462"/>
                </a:lnTo>
                <a:lnTo>
                  <a:pt x="797319" y="189929"/>
                </a:lnTo>
                <a:lnTo>
                  <a:pt x="797744" y="189995"/>
                </a:lnTo>
                <a:lnTo>
                  <a:pt x="800033" y="190354"/>
                </a:lnTo>
                <a:lnTo>
                  <a:pt x="801145" y="190224"/>
                </a:lnTo>
                <a:lnTo>
                  <a:pt x="802061" y="189471"/>
                </a:lnTo>
                <a:lnTo>
                  <a:pt x="802927" y="187804"/>
                </a:lnTo>
                <a:lnTo>
                  <a:pt x="803107" y="187427"/>
                </a:lnTo>
                <a:lnTo>
                  <a:pt x="802306" y="183094"/>
                </a:lnTo>
                <a:lnTo>
                  <a:pt x="802518" y="182588"/>
                </a:lnTo>
                <a:lnTo>
                  <a:pt x="802665" y="182228"/>
                </a:lnTo>
                <a:lnTo>
                  <a:pt x="803434" y="182506"/>
                </a:lnTo>
                <a:lnTo>
                  <a:pt x="804219" y="182784"/>
                </a:lnTo>
                <a:lnTo>
                  <a:pt x="804955" y="182522"/>
                </a:lnTo>
                <a:lnTo>
                  <a:pt x="805233" y="182113"/>
                </a:lnTo>
                <a:lnTo>
                  <a:pt x="806050" y="180920"/>
                </a:lnTo>
                <a:lnTo>
                  <a:pt x="807849" y="179726"/>
                </a:lnTo>
                <a:lnTo>
                  <a:pt x="809484" y="180086"/>
                </a:lnTo>
                <a:lnTo>
                  <a:pt x="810187" y="180217"/>
                </a:lnTo>
                <a:lnTo>
                  <a:pt x="810841" y="179808"/>
                </a:lnTo>
                <a:lnTo>
                  <a:pt x="811348" y="179481"/>
                </a:lnTo>
                <a:lnTo>
                  <a:pt x="811413" y="176750"/>
                </a:lnTo>
                <a:lnTo>
                  <a:pt x="811168" y="176570"/>
                </a:lnTo>
                <a:lnTo>
                  <a:pt x="810171" y="175818"/>
                </a:lnTo>
                <a:lnTo>
                  <a:pt x="809549" y="173905"/>
                </a:lnTo>
                <a:lnTo>
                  <a:pt x="810906" y="169621"/>
                </a:lnTo>
                <a:lnTo>
                  <a:pt x="809795" y="167757"/>
                </a:lnTo>
                <a:lnTo>
                  <a:pt x="809664" y="165157"/>
                </a:lnTo>
                <a:lnTo>
                  <a:pt x="809108" y="164977"/>
                </a:lnTo>
                <a:lnTo>
                  <a:pt x="807407" y="167136"/>
                </a:lnTo>
                <a:lnTo>
                  <a:pt x="806639" y="168084"/>
                </a:lnTo>
                <a:lnTo>
                  <a:pt x="805952" y="168296"/>
                </a:lnTo>
                <a:lnTo>
                  <a:pt x="805592" y="168395"/>
                </a:lnTo>
                <a:lnTo>
                  <a:pt x="805135" y="169081"/>
                </a:lnTo>
                <a:lnTo>
                  <a:pt x="804677" y="169752"/>
                </a:lnTo>
                <a:lnTo>
                  <a:pt x="804284" y="169899"/>
                </a:lnTo>
                <a:lnTo>
                  <a:pt x="803761" y="170062"/>
                </a:lnTo>
                <a:lnTo>
                  <a:pt x="801979" y="171616"/>
                </a:lnTo>
                <a:lnTo>
                  <a:pt x="800998" y="171403"/>
                </a:lnTo>
                <a:lnTo>
                  <a:pt x="797662" y="170635"/>
                </a:lnTo>
                <a:lnTo>
                  <a:pt x="796419" y="171142"/>
                </a:lnTo>
                <a:lnTo>
                  <a:pt x="794261" y="171027"/>
                </a:lnTo>
                <a:lnTo>
                  <a:pt x="793198" y="171812"/>
                </a:lnTo>
                <a:lnTo>
                  <a:pt x="792544" y="172319"/>
                </a:lnTo>
                <a:lnTo>
                  <a:pt x="788980" y="173071"/>
                </a:lnTo>
                <a:lnTo>
                  <a:pt x="785840" y="174624"/>
                </a:lnTo>
                <a:lnTo>
                  <a:pt x="783812" y="176668"/>
                </a:lnTo>
                <a:lnTo>
                  <a:pt x="782079" y="177617"/>
                </a:lnTo>
                <a:lnTo>
                  <a:pt x="779807" y="180838"/>
                </a:lnTo>
                <a:lnTo>
                  <a:pt x="779365" y="182604"/>
                </a:lnTo>
                <a:lnTo>
                  <a:pt x="779071" y="183699"/>
                </a:lnTo>
                <a:lnTo>
                  <a:pt x="776863" y="185318"/>
                </a:lnTo>
                <a:lnTo>
                  <a:pt x="776127" y="187836"/>
                </a:lnTo>
                <a:lnTo>
                  <a:pt x="775817" y="188915"/>
                </a:lnTo>
                <a:lnTo>
                  <a:pt x="774034" y="191090"/>
                </a:lnTo>
                <a:lnTo>
                  <a:pt x="769358" y="195178"/>
                </a:lnTo>
                <a:lnTo>
                  <a:pt x="768115" y="195897"/>
                </a:lnTo>
                <a:lnTo>
                  <a:pt x="767641" y="196175"/>
                </a:lnTo>
                <a:lnTo>
                  <a:pt x="766742" y="196404"/>
                </a:lnTo>
                <a:lnTo>
                  <a:pt x="765842" y="196617"/>
                </a:lnTo>
                <a:lnTo>
                  <a:pt x="761117" y="201032"/>
                </a:lnTo>
                <a:lnTo>
                  <a:pt x="759367" y="201702"/>
                </a:lnTo>
                <a:lnTo>
                  <a:pt x="757225" y="202520"/>
                </a:lnTo>
                <a:lnTo>
                  <a:pt x="755329" y="202471"/>
                </a:lnTo>
                <a:lnTo>
                  <a:pt x="753906" y="203206"/>
                </a:lnTo>
                <a:lnTo>
                  <a:pt x="752990" y="202961"/>
                </a:lnTo>
                <a:lnTo>
                  <a:pt x="751323" y="201735"/>
                </a:lnTo>
                <a:lnTo>
                  <a:pt x="750194" y="202242"/>
                </a:lnTo>
                <a:lnTo>
                  <a:pt x="749655" y="202471"/>
                </a:lnTo>
                <a:lnTo>
                  <a:pt x="749213" y="202274"/>
                </a:lnTo>
                <a:lnTo>
                  <a:pt x="748706" y="202029"/>
                </a:lnTo>
                <a:lnTo>
                  <a:pt x="746630" y="202291"/>
                </a:lnTo>
                <a:lnTo>
                  <a:pt x="746008" y="201882"/>
                </a:lnTo>
                <a:lnTo>
                  <a:pt x="744668" y="200999"/>
                </a:lnTo>
                <a:lnTo>
                  <a:pt x="735773" y="200394"/>
                </a:lnTo>
                <a:lnTo>
                  <a:pt x="733156" y="200983"/>
                </a:lnTo>
                <a:lnTo>
                  <a:pt x="732257" y="204040"/>
                </a:lnTo>
                <a:lnTo>
                  <a:pt x="732290" y="206722"/>
                </a:lnTo>
                <a:lnTo>
                  <a:pt x="735298" y="207654"/>
                </a:lnTo>
                <a:lnTo>
                  <a:pt x="733320" y="215879"/>
                </a:lnTo>
                <a:lnTo>
                  <a:pt x="731178" y="224300"/>
                </a:lnTo>
                <a:lnTo>
                  <a:pt x="731570" y="226393"/>
                </a:lnTo>
                <a:lnTo>
                  <a:pt x="736427" y="225232"/>
                </a:lnTo>
                <a:lnTo>
                  <a:pt x="741822" y="222910"/>
                </a:lnTo>
                <a:lnTo>
                  <a:pt x="745600" y="225379"/>
                </a:lnTo>
                <a:lnTo>
                  <a:pt x="747120" y="227079"/>
                </a:lnTo>
                <a:lnTo>
                  <a:pt x="745845" y="231298"/>
                </a:lnTo>
                <a:lnTo>
                  <a:pt x="742885" y="233603"/>
                </a:lnTo>
                <a:lnTo>
                  <a:pt x="741201" y="234764"/>
                </a:lnTo>
                <a:lnTo>
                  <a:pt x="740678" y="237430"/>
                </a:lnTo>
                <a:lnTo>
                  <a:pt x="742395" y="239719"/>
                </a:lnTo>
                <a:lnTo>
                  <a:pt x="741659" y="242008"/>
                </a:lnTo>
                <a:lnTo>
                  <a:pt x="740187" y="248009"/>
                </a:lnTo>
                <a:lnTo>
                  <a:pt x="740122" y="250609"/>
                </a:lnTo>
                <a:lnTo>
                  <a:pt x="740989" y="253519"/>
                </a:lnTo>
                <a:lnTo>
                  <a:pt x="741185" y="253895"/>
                </a:lnTo>
                <a:lnTo>
                  <a:pt x="742346" y="256119"/>
                </a:lnTo>
                <a:lnTo>
                  <a:pt x="742509" y="257215"/>
                </a:lnTo>
                <a:lnTo>
                  <a:pt x="742656" y="258228"/>
                </a:lnTo>
                <a:lnTo>
                  <a:pt x="742542" y="263134"/>
                </a:lnTo>
                <a:lnTo>
                  <a:pt x="743049" y="264556"/>
                </a:lnTo>
                <a:lnTo>
                  <a:pt x="740335" y="273909"/>
                </a:lnTo>
                <a:lnTo>
                  <a:pt x="738683" y="277556"/>
                </a:lnTo>
                <a:lnTo>
                  <a:pt x="738078" y="282363"/>
                </a:lnTo>
                <a:lnTo>
                  <a:pt x="737195" y="282559"/>
                </a:lnTo>
                <a:lnTo>
                  <a:pt x="735364" y="282984"/>
                </a:lnTo>
                <a:lnTo>
                  <a:pt x="733271" y="282919"/>
                </a:lnTo>
                <a:lnTo>
                  <a:pt x="729755" y="281562"/>
                </a:lnTo>
                <a:lnTo>
                  <a:pt x="726125" y="281513"/>
                </a:lnTo>
                <a:lnTo>
                  <a:pt x="724572" y="281709"/>
                </a:lnTo>
                <a:lnTo>
                  <a:pt x="722675" y="283311"/>
                </a:lnTo>
                <a:lnTo>
                  <a:pt x="721743" y="283377"/>
                </a:lnTo>
                <a:lnTo>
                  <a:pt x="719830" y="282575"/>
                </a:lnTo>
                <a:lnTo>
                  <a:pt x="715824" y="282772"/>
                </a:lnTo>
                <a:lnTo>
                  <a:pt x="714320" y="282052"/>
                </a:lnTo>
                <a:lnTo>
                  <a:pt x="711311" y="280613"/>
                </a:lnTo>
                <a:lnTo>
                  <a:pt x="710150" y="280057"/>
                </a:lnTo>
                <a:lnTo>
                  <a:pt x="707354" y="279616"/>
                </a:lnTo>
                <a:lnTo>
                  <a:pt x="704542" y="279191"/>
                </a:lnTo>
                <a:lnTo>
                  <a:pt x="701729" y="277588"/>
                </a:lnTo>
                <a:lnTo>
                  <a:pt x="700961" y="277147"/>
                </a:lnTo>
                <a:lnTo>
                  <a:pt x="697020" y="275921"/>
                </a:lnTo>
                <a:lnTo>
                  <a:pt x="696873" y="275692"/>
                </a:lnTo>
                <a:lnTo>
                  <a:pt x="696644" y="275364"/>
                </a:lnTo>
                <a:lnTo>
                  <a:pt x="696758" y="274989"/>
                </a:lnTo>
                <a:lnTo>
                  <a:pt x="697069" y="273926"/>
                </a:lnTo>
                <a:lnTo>
                  <a:pt x="689940" y="271865"/>
                </a:lnTo>
                <a:lnTo>
                  <a:pt x="687504" y="267500"/>
                </a:lnTo>
                <a:lnTo>
                  <a:pt x="685852" y="267156"/>
                </a:lnTo>
                <a:lnTo>
                  <a:pt x="684184" y="266829"/>
                </a:lnTo>
                <a:lnTo>
                  <a:pt x="682696" y="267565"/>
                </a:lnTo>
                <a:lnTo>
                  <a:pt x="681470" y="267254"/>
                </a:lnTo>
                <a:lnTo>
                  <a:pt x="680178" y="265031"/>
                </a:lnTo>
                <a:lnTo>
                  <a:pt x="678445" y="264099"/>
                </a:lnTo>
                <a:lnTo>
                  <a:pt x="677104" y="264197"/>
                </a:lnTo>
                <a:lnTo>
                  <a:pt x="672771" y="264491"/>
                </a:lnTo>
                <a:lnTo>
                  <a:pt x="671103" y="263363"/>
                </a:lnTo>
                <a:lnTo>
                  <a:pt x="669534" y="263036"/>
                </a:lnTo>
                <a:lnTo>
                  <a:pt x="667032" y="262512"/>
                </a:lnTo>
                <a:lnTo>
                  <a:pt x="665151" y="262414"/>
                </a:lnTo>
                <a:lnTo>
                  <a:pt x="663271" y="262333"/>
                </a:lnTo>
                <a:lnTo>
                  <a:pt x="662748" y="262169"/>
                </a:lnTo>
                <a:lnTo>
                  <a:pt x="661799" y="261891"/>
                </a:lnTo>
                <a:lnTo>
                  <a:pt x="660851" y="262251"/>
                </a:lnTo>
                <a:lnTo>
                  <a:pt x="660442" y="262398"/>
                </a:lnTo>
                <a:lnTo>
                  <a:pt x="657761" y="261531"/>
                </a:lnTo>
                <a:lnTo>
                  <a:pt x="656256" y="261466"/>
                </a:lnTo>
                <a:lnTo>
                  <a:pt x="655079" y="262594"/>
                </a:lnTo>
                <a:lnTo>
                  <a:pt x="653542" y="263085"/>
                </a:lnTo>
                <a:lnTo>
                  <a:pt x="653117" y="262807"/>
                </a:lnTo>
                <a:lnTo>
                  <a:pt x="652806" y="262594"/>
                </a:lnTo>
                <a:lnTo>
                  <a:pt x="651515" y="262594"/>
                </a:lnTo>
                <a:lnTo>
                  <a:pt x="650632" y="263248"/>
                </a:lnTo>
                <a:lnTo>
                  <a:pt x="649160" y="264327"/>
                </a:lnTo>
                <a:lnTo>
                  <a:pt x="648310" y="266993"/>
                </a:lnTo>
                <a:lnTo>
                  <a:pt x="644418" y="269053"/>
                </a:lnTo>
                <a:lnTo>
                  <a:pt x="641279" y="269495"/>
                </a:lnTo>
                <a:lnTo>
                  <a:pt x="640297" y="275561"/>
                </a:lnTo>
                <a:lnTo>
                  <a:pt x="639611" y="276411"/>
                </a:lnTo>
                <a:lnTo>
                  <a:pt x="638760" y="277425"/>
                </a:lnTo>
                <a:lnTo>
                  <a:pt x="637894" y="279812"/>
                </a:lnTo>
                <a:lnTo>
                  <a:pt x="636864" y="282641"/>
                </a:lnTo>
                <a:lnTo>
                  <a:pt x="631321" y="291209"/>
                </a:lnTo>
                <a:lnTo>
                  <a:pt x="629669" y="296474"/>
                </a:lnTo>
                <a:lnTo>
                  <a:pt x="624110" y="294921"/>
                </a:lnTo>
                <a:lnTo>
                  <a:pt x="622589" y="292632"/>
                </a:lnTo>
                <a:lnTo>
                  <a:pt x="623210" y="281169"/>
                </a:lnTo>
                <a:lnTo>
                  <a:pt x="623161" y="276771"/>
                </a:lnTo>
                <a:lnTo>
                  <a:pt x="622932" y="272765"/>
                </a:lnTo>
                <a:lnTo>
                  <a:pt x="621592" y="269723"/>
                </a:lnTo>
                <a:lnTo>
                  <a:pt x="619319" y="267630"/>
                </a:lnTo>
                <a:lnTo>
                  <a:pt x="618567" y="265930"/>
                </a:lnTo>
                <a:lnTo>
                  <a:pt x="616245" y="260763"/>
                </a:lnTo>
                <a:lnTo>
                  <a:pt x="615100" y="258098"/>
                </a:lnTo>
                <a:lnTo>
                  <a:pt x="612697" y="260975"/>
                </a:lnTo>
                <a:lnTo>
                  <a:pt x="607742" y="269789"/>
                </a:lnTo>
                <a:lnTo>
                  <a:pt x="604210" y="272470"/>
                </a:lnTo>
                <a:lnTo>
                  <a:pt x="602150" y="273059"/>
                </a:lnTo>
                <a:lnTo>
                  <a:pt x="600090" y="272503"/>
                </a:lnTo>
                <a:lnTo>
                  <a:pt x="597621" y="270034"/>
                </a:lnTo>
                <a:lnTo>
                  <a:pt x="593157" y="271767"/>
                </a:lnTo>
                <a:lnTo>
                  <a:pt x="591260" y="269478"/>
                </a:lnTo>
                <a:lnTo>
                  <a:pt x="593631" y="264704"/>
                </a:lnTo>
                <a:lnTo>
                  <a:pt x="590083" y="265668"/>
                </a:lnTo>
                <a:lnTo>
                  <a:pt x="587303" y="267794"/>
                </a:lnTo>
                <a:lnTo>
                  <a:pt x="585619" y="267418"/>
                </a:lnTo>
                <a:lnTo>
                  <a:pt x="582169" y="265031"/>
                </a:lnTo>
                <a:lnTo>
                  <a:pt x="578653" y="263624"/>
                </a:lnTo>
                <a:lnTo>
                  <a:pt x="579716" y="258850"/>
                </a:lnTo>
                <a:lnTo>
                  <a:pt x="579340" y="257885"/>
                </a:lnTo>
                <a:lnTo>
                  <a:pt x="576429" y="256364"/>
                </a:lnTo>
                <a:lnTo>
                  <a:pt x="576021" y="257574"/>
                </a:lnTo>
                <a:lnTo>
                  <a:pt x="575383" y="259455"/>
                </a:lnTo>
                <a:lnTo>
                  <a:pt x="574140" y="260321"/>
                </a:lnTo>
                <a:lnTo>
                  <a:pt x="573045" y="262807"/>
                </a:lnTo>
                <a:lnTo>
                  <a:pt x="572358" y="262905"/>
                </a:lnTo>
                <a:lnTo>
                  <a:pt x="572113" y="262938"/>
                </a:lnTo>
                <a:lnTo>
                  <a:pt x="571311" y="261973"/>
                </a:lnTo>
                <a:lnTo>
                  <a:pt x="571066" y="261695"/>
                </a:lnTo>
                <a:lnTo>
                  <a:pt x="569284" y="261450"/>
                </a:lnTo>
                <a:lnTo>
                  <a:pt x="567960" y="260207"/>
                </a:lnTo>
                <a:lnTo>
                  <a:pt x="567551" y="259831"/>
                </a:lnTo>
                <a:lnTo>
                  <a:pt x="565278" y="259537"/>
                </a:lnTo>
                <a:lnTo>
                  <a:pt x="563185" y="263248"/>
                </a:lnTo>
                <a:lnTo>
                  <a:pt x="561027" y="264180"/>
                </a:lnTo>
                <a:lnTo>
                  <a:pt x="559735" y="265619"/>
                </a:lnTo>
                <a:lnTo>
                  <a:pt x="559114" y="264000"/>
                </a:lnTo>
                <a:lnTo>
                  <a:pt x="559473" y="262267"/>
                </a:lnTo>
                <a:lnTo>
                  <a:pt x="560405" y="261450"/>
                </a:lnTo>
                <a:lnTo>
                  <a:pt x="560683" y="260207"/>
                </a:lnTo>
                <a:lnTo>
                  <a:pt x="560896" y="259291"/>
                </a:lnTo>
                <a:lnTo>
                  <a:pt x="562008" y="256986"/>
                </a:lnTo>
                <a:lnTo>
                  <a:pt x="564215" y="254811"/>
                </a:lnTo>
                <a:lnTo>
                  <a:pt x="564526" y="250413"/>
                </a:lnTo>
                <a:lnTo>
                  <a:pt x="567420" y="248303"/>
                </a:lnTo>
                <a:lnTo>
                  <a:pt x="568025" y="246194"/>
                </a:lnTo>
                <a:lnTo>
                  <a:pt x="567109" y="243725"/>
                </a:lnTo>
                <a:lnTo>
                  <a:pt x="567355" y="243398"/>
                </a:lnTo>
                <a:lnTo>
                  <a:pt x="568025" y="242531"/>
                </a:lnTo>
                <a:lnTo>
                  <a:pt x="566913" y="241272"/>
                </a:lnTo>
                <a:lnTo>
                  <a:pt x="566243" y="240487"/>
                </a:lnTo>
                <a:lnTo>
                  <a:pt x="565997" y="239980"/>
                </a:lnTo>
                <a:lnTo>
                  <a:pt x="564689" y="237266"/>
                </a:lnTo>
                <a:lnTo>
                  <a:pt x="564477" y="236481"/>
                </a:lnTo>
                <a:lnTo>
                  <a:pt x="562466" y="229205"/>
                </a:lnTo>
                <a:lnTo>
                  <a:pt x="561664" y="228404"/>
                </a:lnTo>
                <a:lnTo>
                  <a:pt x="561844" y="226916"/>
                </a:lnTo>
                <a:lnTo>
                  <a:pt x="559473" y="222844"/>
                </a:lnTo>
                <a:lnTo>
                  <a:pt x="553881" y="224071"/>
                </a:lnTo>
                <a:lnTo>
                  <a:pt x="546964" y="225575"/>
                </a:lnTo>
                <a:lnTo>
                  <a:pt x="529387" y="228142"/>
                </a:lnTo>
                <a:lnTo>
                  <a:pt x="525299" y="229695"/>
                </a:lnTo>
                <a:lnTo>
                  <a:pt x="521587" y="230284"/>
                </a:lnTo>
                <a:lnTo>
                  <a:pt x="519118" y="230677"/>
                </a:lnTo>
                <a:lnTo>
                  <a:pt x="515963" y="232230"/>
                </a:lnTo>
                <a:lnTo>
                  <a:pt x="513722" y="232802"/>
                </a:lnTo>
                <a:lnTo>
                  <a:pt x="509095" y="231298"/>
                </a:lnTo>
                <a:lnTo>
                  <a:pt x="507133" y="231429"/>
                </a:lnTo>
                <a:lnTo>
                  <a:pt x="505530" y="232917"/>
                </a:lnTo>
                <a:lnTo>
                  <a:pt x="504664" y="233227"/>
                </a:lnTo>
                <a:lnTo>
                  <a:pt x="501328" y="231805"/>
                </a:lnTo>
                <a:lnTo>
                  <a:pt x="499366" y="234290"/>
                </a:lnTo>
                <a:lnTo>
                  <a:pt x="496717" y="236089"/>
                </a:lnTo>
                <a:lnTo>
                  <a:pt x="493332" y="237642"/>
                </a:lnTo>
                <a:lnTo>
                  <a:pt x="491174" y="239866"/>
                </a:lnTo>
                <a:lnTo>
                  <a:pt x="489572" y="240553"/>
                </a:lnTo>
                <a:lnTo>
                  <a:pt x="489572" y="239065"/>
                </a:lnTo>
                <a:lnTo>
                  <a:pt x="490144" y="237691"/>
                </a:lnTo>
                <a:lnTo>
                  <a:pt x="490553" y="236710"/>
                </a:lnTo>
                <a:lnTo>
                  <a:pt x="492220" y="234977"/>
                </a:lnTo>
                <a:lnTo>
                  <a:pt x="493267" y="232737"/>
                </a:lnTo>
                <a:lnTo>
                  <a:pt x="497061" y="229450"/>
                </a:lnTo>
                <a:lnTo>
                  <a:pt x="497273" y="229270"/>
                </a:lnTo>
                <a:lnTo>
                  <a:pt x="498189" y="226474"/>
                </a:lnTo>
                <a:lnTo>
                  <a:pt x="499055" y="226409"/>
                </a:lnTo>
                <a:lnTo>
                  <a:pt x="499922" y="226344"/>
                </a:lnTo>
                <a:lnTo>
                  <a:pt x="500314" y="226065"/>
                </a:lnTo>
                <a:lnTo>
                  <a:pt x="500707" y="225788"/>
                </a:lnTo>
                <a:lnTo>
                  <a:pt x="500919" y="224545"/>
                </a:lnTo>
                <a:lnTo>
                  <a:pt x="501328" y="222076"/>
                </a:lnTo>
                <a:lnTo>
                  <a:pt x="502554" y="221029"/>
                </a:lnTo>
                <a:lnTo>
                  <a:pt x="502996" y="220637"/>
                </a:lnTo>
                <a:lnTo>
                  <a:pt x="504598" y="216680"/>
                </a:lnTo>
                <a:lnTo>
                  <a:pt x="505890" y="212576"/>
                </a:lnTo>
                <a:lnTo>
                  <a:pt x="506610" y="211987"/>
                </a:lnTo>
                <a:lnTo>
                  <a:pt x="507787" y="211022"/>
                </a:lnTo>
                <a:lnTo>
                  <a:pt x="507852" y="210221"/>
                </a:lnTo>
                <a:lnTo>
                  <a:pt x="507918" y="209420"/>
                </a:lnTo>
                <a:lnTo>
                  <a:pt x="508523" y="208423"/>
                </a:lnTo>
                <a:lnTo>
                  <a:pt x="506626" y="205512"/>
                </a:lnTo>
                <a:lnTo>
                  <a:pt x="507672" y="204155"/>
                </a:lnTo>
                <a:lnTo>
                  <a:pt x="507525" y="203566"/>
                </a:lnTo>
                <a:lnTo>
                  <a:pt x="507231" y="202405"/>
                </a:lnTo>
                <a:lnTo>
                  <a:pt x="505710" y="200459"/>
                </a:lnTo>
                <a:lnTo>
                  <a:pt x="504517" y="198939"/>
                </a:lnTo>
                <a:lnTo>
                  <a:pt x="500854" y="203076"/>
                </a:lnTo>
                <a:lnTo>
                  <a:pt x="497502" y="205185"/>
                </a:lnTo>
                <a:lnTo>
                  <a:pt x="494689" y="205397"/>
                </a:lnTo>
                <a:lnTo>
                  <a:pt x="492073" y="204972"/>
                </a:lnTo>
                <a:lnTo>
                  <a:pt x="490912" y="206820"/>
                </a:lnTo>
                <a:lnTo>
                  <a:pt x="488819" y="207752"/>
                </a:lnTo>
                <a:lnTo>
                  <a:pt x="488689" y="207801"/>
                </a:lnTo>
                <a:lnTo>
                  <a:pt x="486285" y="208880"/>
                </a:lnTo>
                <a:lnTo>
                  <a:pt x="486072" y="209714"/>
                </a:lnTo>
                <a:lnTo>
                  <a:pt x="485860" y="210548"/>
                </a:lnTo>
                <a:lnTo>
                  <a:pt x="484372" y="210859"/>
                </a:lnTo>
                <a:lnTo>
                  <a:pt x="482720" y="211889"/>
                </a:lnTo>
                <a:lnTo>
                  <a:pt x="481968" y="212347"/>
                </a:lnTo>
                <a:lnTo>
                  <a:pt x="479319" y="212543"/>
                </a:lnTo>
                <a:lnTo>
                  <a:pt x="474332" y="214407"/>
                </a:lnTo>
                <a:lnTo>
                  <a:pt x="473596" y="214898"/>
                </a:lnTo>
                <a:lnTo>
                  <a:pt x="472615" y="215584"/>
                </a:lnTo>
                <a:lnTo>
                  <a:pt x="472043" y="215339"/>
                </a:lnTo>
                <a:lnTo>
                  <a:pt x="470751" y="214767"/>
                </a:lnTo>
                <a:lnTo>
                  <a:pt x="469836" y="215028"/>
                </a:lnTo>
                <a:lnTo>
                  <a:pt x="467971" y="219999"/>
                </a:lnTo>
                <a:lnTo>
                  <a:pt x="467677" y="220784"/>
                </a:lnTo>
                <a:lnTo>
                  <a:pt x="466876" y="221536"/>
                </a:lnTo>
                <a:lnTo>
                  <a:pt x="465404" y="221291"/>
                </a:lnTo>
                <a:lnTo>
                  <a:pt x="463916" y="222648"/>
                </a:lnTo>
                <a:lnTo>
                  <a:pt x="463475" y="222583"/>
                </a:lnTo>
                <a:lnTo>
                  <a:pt x="462984" y="222517"/>
                </a:lnTo>
                <a:lnTo>
                  <a:pt x="462625" y="222468"/>
                </a:lnTo>
                <a:lnTo>
                  <a:pt x="461333" y="226687"/>
                </a:lnTo>
                <a:lnTo>
                  <a:pt x="460466" y="227668"/>
                </a:lnTo>
                <a:lnTo>
                  <a:pt x="460417" y="229843"/>
                </a:lnTo>
                <a:lnTo>
                  <a:pt x="459567" y="230660"/>
                </a:lnTo>
                <a:lnTo>
                  <a:pt x="459175" y="231020"/>
                </a:lnTo>
                <a:lnTo>
                  <a:pt x="457932" y="233325"/>
                </a:lnTo>
                <a:lnTo>
                  <a:pt x="457458" y="234192"/>
                </a:lnTo>
                <a:lnTo>
                  <a:pt x="456836" y="237904"/>
                </a:lnTo>
                <a:lnTo>
                  <a:pt x="454891" y="239931"/>
                </a:lnTo>
                <a:lnTo>
                  <a:pt x="448432" y="237135"/>
                </a:lnTo>
                <a:lnTo>
                  <a:pt x="438605" y="232377"/>
                </a:lnTo>
                <a:lnTo>
                  <a:pt x="427355" y="226932"/>
                </a:lnTo>
                <a:lnTo>
                  <a:pt x="422548" y="224757"/>
                </a:lnTo>
                <a:lnTo>
                  <a:pt x="421321" y="224054"/>
                </a:lnTo>
                <a:lnTo>
                  <a:pt x="417086" y="221634"/>
                </a:lnTo>
                <a:lnTo>
                  <a:pt x="413048" y="220212"/>
                </a:lnTo>
                <a:lnTo>
                  <a:pt x="408894" y="217841"/>
                </a:lnTo>
                <a:lnTo>
                  <a:pt x="406098" y="217759"/>
                </a:lnTo>
                <a:lnTo>
                  <a:pt x="400506" y="229826"/>
                </a:lnTo>
                <a:lnTo>
                  <a:pt x="392494" y="236498"/>
                </a:lnTo>
                <a:lnTo>
                  <a:pt x="385218" y="240291"/>
                </a:lnTo>
                <a:lnTo>
                  <a:pt x="385022" y="240307"/>
                </a:lnTo>
                <a:lnTo>
                  <a:pt x="383010" y="240536"/>
                </a:lnTo>
                <a:lnTo>
                  <a:pt x="383779" y="234699"/>
                </a:lnTo>
                <a:lnTo>
                  <a:pt x="382700" y="211578"/>
                </a:lnTo>
                <a:lnTo>
                  <a:pt x="382651" y="210221"/>
                </a:lnTo>
                <a:lnTo>
                  <a:pt x="382585" y="208292"/>
                </a:lnTo>
                <a:lnTo>
                  <a:pt x="382553" y="206918"/>
                </a:lnTo>
                <a:lnTo>
                  <a:pt x="381898" y="185972"/>
                </a:lnTo>
                <a:lnTo>
                  <a:pt x="381261" y="178696"/>
                </a:lnTo>
                <a:lnTo>
                  <a:pt x="381621" y="173676"/>
                </a:lnTo>
                <a:lnTo>
                  <a:pt x="381130" y="163620"/>
                </a:lnTo>
                <a:lnTo>
                  <a:pt x="380672" y="153793"/>
                </a:lnTo>
                <a:lnTo>
                  <a:pt x="378874" y="116038"/>
                </a:lnTo>
                <a:lnTo>
                  <a:pt x="376283" y="110691"/>
                </a:lnTo>
                <a:lnTo>
                  <a:pt x="369741" y="108299"/>
                </a:lnTo>
                <a:lnTo>
                  <a:pt x="368960" y="108060"/>
                </a:lnTo>
                <a:lnTo>
                  <a:pt x="366245" y="107233"/>
                </a:lnTo>
                <a:lnTo>
                  <a:pt x="363201" y="105406"/>
                </a:lnTo>
                <a:lnTo>
                  <a:pt x="360720" y="103694"/>
                </a:lnTo>
                <a:lnTo>
                  <a:pt x="349788" y="94984"/>
                </a:lnTo>
                <a:lnTo>
                  <a:pt x="349114" y="91987"/>
                </a:lnTo>
                <a:lnTo>
                  <a:pt x="350133" y="89711"/>
                </a:lnTo>
                <a:lnTo>
                  <a:pt x="349809" y="79308"/>
                </a:lnTo>
                <a:lnTo>
                  <a:pt x="352188" y="71865"/>
                </a:lnTo>
                <a:lnTo>
                  <a:pt x="354901" y="68555"/>
                </a:lnTo>
                <a:lnTo>
                  <a:pt x="356484" y="66395"/>
                </a:lnTo>
                <a:lnTo>
                  <a:pt x="355583" y="64908"/>
                </a:lnTo>
                <a:lnTo>
                  <a:pt x="354795" y="64544"/>
                </a:lnTo>
                <a:lnTo>
                  <a:pt x="351972" y="65347"/>
                </a:lnTo>
                <a:lnTo>
                  <a:pt x="347005" y="66440"/>
                </a:lnTo>
                <a:lnTo>
                  <a:pt x="339892" y="69576"/>
                </a:lnTo>
                <a:lnTo>
                  <a:pt x="328716" y="72910"/>
                </a:lnTo>
                <a:lnTo>
                  <a:pt x="309392" y="79853"/>
                </a:lnTo>
                <a:lnTo>
                  <a:pt x="304106" y="81751"/>
                </a:lnTo>
                <a:lnTo>
                  <a:pt x="300268" y="82948"/>
                </a:lnTo>
                <a:lnTo>
                  <a:pt x="293495" y="84135"/>
                </a:lnTo>
                <a:lnTo>
                  <a:pt x="289352" y="84158"/>
                </a:lnTo>
                <a:lnTo>
                  <a:pt x="288361" y="84164"/>
                </a:lnTo>
                <a:lnTo>
                  <a:pt x="286728" y="83620"/>
                </a:lnTo>
                <a:lnTo>
                  <a:pt x="283829" y="82393"/>
                </a:lnTo>
                <a:lnTo>
                  <a:pt x="282602" y="82197"/>
                </a:lnTo>
                <a:lnTo>
                  <a:pt x="282171" y="80955"/>
                </a:lnTo>
                <a:lnTo>
                  <a:pt x="282435" y="80049"/>
                </a:lnTo>
                <a:lnTo>
                  <a:pt x="282494" y="79844"/>
                </a:lnTo>
                <a:lnTo>
                  <a:pt x="282604" y="79467"/>
                </a:lnTo>
                <a:lnTo>
                  <a:pt x="282344" y="78332"/>
                </a:lnTo>
                <a:lnTo>
                  <a:pt x="282234" y="77856"/>
                </a:lnTo>
                <a:lnTo>
                  <a:pt x="282861" y="77225"/>
                </a:lnTo>
                <a:lnTo>
                  <a:pt x="283462" y="76622"/>
                </a:lnTo>
                <a:lnTo>
                  <a:pt x="283897" y="76182"/>
                </a:lnTo>
                <a:lnTo>
                  <a:pt x="283505" y="75564"/>
                </a:lnTo>
                <a:lnTo>
                  <a:pt x="283173" y="75040"/>
                </a:lnTo>
                <a:lnTo>
                  <a:pt x="282915" y="74633"/>
                </a:lnTo>
                <a:lnTo>
                  <a:pt x="281773" y="74811"/>
                </a:lnTo>
                <a:lnTo>
                  <a:pt x="280810" y="77400"/>
                </a:lnTo>
                <a:lnTo>
                  <a:pt x="279566" y="79681"/>
                </a:lnTo>
                <a:lnTo>
                  <a:pt x="276905" y="85621"/>
                </a:lnTo>
                <a:lnTo>
                  <a:pt x="274193" y="89683"/>
                </a:lnTo>
                <a:lnTo>
                  <a:pt x="271704" y="94493"/>
                </a:lnTo>
                <a:lnTo>
                  <a:pt x="269449" y="92526"/>
                </a:lnTo>
                <a:lnTo>
                  <a:pt x="267647" y="90301"/>
                </a:lnTo>
                <a:lnTo>
                  <a:pt x="265617" y="90339"/>
                </a:lnTo>
                <a:lnTo>
                  <a:pt x="262677" y="93902"/>
                </a:lnTo>
                <a:lnTo>
                  <a:pt x="257248" y="103529"/>
                </a:lnTo>
                <a:lnTo>
                  <a:pt x="252282" y="103869"/>
                </a:lnTo>
                <a:lnTo>
                  <a:pt x="248446" y="103686"/>
                </a:lnTo>
                <a:lnTo>
                  <a:pt x="242543" y="103791"/>
                </a:lnTo>
                <a:lnTo>
                  <a:pt x="239870" y="103840"/>
                </a:lnTo>
                <a:lnTo>
                  <a:pt x="237836" y="106132"/>
                </a:lnTo>
                <a:lnTo>
                  <a:pt x="236253" y="108418"/>
                </a:lnTo>
                <a:lnTo>
                  <a:pt x="234670" y="110202"/>
                </a:lnTo>
                <a:lnTo>
                  <a:pt x="231058" y="111270"/>
                </a:lnTo>
                <a:lnTo>
                  <a:pt x="228125" y="111572"/>
                </a:lnTo>
                <a:lnTo>
                  <a:pt x="223800" y="109334"/>
                </a:lnTo>
                <a:lnTo>
                  <a:pt x="222036" y="108420"/>
                </a:lnTo>
                <a:lnTo>
                  <a:pt x="221135" y="106932"/>
                </a:lnTo>
                <a:lnTo>
                  <a:pt x="215953" y="100252"/>
                </a:lnTo>
                <a:lnTo>
                  <a:pt x="212795" y="98302"/>
                </a:lnTo>
                <a:lnTo>
                  <a:pt x="204218" y="99960"/>
                </a:lnTo>
                <a:lnTo>
                  <a:pt x="198122" y="101824"/>
                </a:lnTo>
                <a:lnTo>
                  <a:pt x="192250" y="104687"/>
                </a:lnTo>
                <a:lnTo>
                  <a:pt x="186602" y="108801"/>
                </a:lnTo>
                <a:lnTo>
                  <a:pt x="184799" y="108080"/>
                </a:lnTo>
                <a:lnTo>
                  <a:pt x="181645" y="103622"/>
                </a:lnTo>
                <a:lnTo>
                  <a:pt x="178723" y="95898"/>
                </a:lnTo>
                <a:lnTo>
                  <a:pt x="178055" y="88887"/>
                </a:lnTo>
                <a:lnTo>
                  <a:pt x="179866" y="84591"/>
                </a:lnTo>
                <a:lnTo>
                  <a:pt x="185216" y="76904"/>
                </a:lnTo>
                <a:lnTo>
                  <a:pt x="186277" y="75379"/>
                </a:lnTo>
                <a:lnTo>
                  <a:pt x="189590" y="70622"/>
                </a:lnTo>
                <a:lnTo>
                  <a:pt x="202246" y="56851"/>
                </a:lnTo>
                <a:lnTo>
                  <a:pt x="200579" y="37691"/>
                </a:lnTo>
                <a:lnTo>
                  <a:pt x="201825" y="34532"/>
                </a:lnTo>
                <a:lnTo>
                  <a:pt x="202954" y="34888"/>
                </a:lnTo>
                <a:lnTo>
                  <a:pt x="205769" y="38100"/>
                </a:lnTo>
                <a:lnTo>
                  <a:pt x="208363" y="39684"/>
                </a:lnTo>
                <a:lnTo>
                  <a:pt x="211409" y="39754"/>
                </a:lnTo>
                <a:lnTo>
                  <a:pt x="215922" y="40678"/>
                </a:lnTo>
                <a:lnTo>
                  <a:pt x="217954" y="39890"/>
                </a:lnTo>
                <a:lnTo>
                  <a:pt x="219532" y="40614"/>
                </a:lnTo>
                <a:lnTo>
                  <a:pt x="221784" y="44588"/>
                </a:lnTo>
                <a:lnTo>
                  <a:pt x="224719" y="44033"/>
                </a:lnTo>
                <a:lnTo>
                  <a:pt x="228331" y="43468"/>
                </a:lnTo>
                <a:lnTo>
                  <a:pt x="230811" y="44302"/>
                </a:lnTo>
                <a:lnTo>
                  <a:pt x="232728" y="45396"/>
                </a:lnTo>
                <a:lnTo>
                  <a:pt x="234085" y="44243"/>
                </a:lnTo>
                <a:lnTo>
                  <a:pt x="237250" y="39421"/>
                </a:lnTo>
                <a:lnTo>
                  <a:pt x="242450" y="32179"/>
                </a:lnTo>
                <a:lnTo>
                  <a:pt x="246294" y="27218"/>
                </a:lnTo>
                <a:lnTo>
                  <a:pt x="247542" y="21928"/>
                </a:lnTo>
                <a:lnTo>
                  <a:pt x="245500" y="16421"/>
                </a:lnTo>
                <a:lnTo>
                  <a:pt x="244453" y="15801"/>
                </a:lnTo>
                <a:lnTo>
                  <a:pt x="244270" y="13818"/>
                </a:lnTo>
                <a:lnTo>
                  <a:pt x="243654" y="12516"/>
                </a:lnTo>
                <a:lnTo>
                  <a:pt x="242177" y="10966"/>
                </a:lnTo>
                <a:lnTo>
                  <a:pt x="237868" y="10716"/>
                </a:lnTo>
                <a:lnTo>
                  <a:pt x="232819" y="9287"/>
                </a:lnTo>
                <a:lnTo>
                  <a:pt x="231281" y="8110"/>
                </a:lnTo>
                <a:lnTo>
                  <a:pt x="230913" y="6870"/>
                </a:lnTo>
                <a:lnTo>
                  <a:pt x="231222" y="5631"/>
                </a:lnTo>
                <a:lnTo>
                  <a:pt x="231733" y="5495"/>
                </a:lnTo>
                <a:lnTo>
                  <a:pt x="233748" y="4962"/>
                </a:lnTo>
                <a:lnTo>
                  <a:pt x="235901" y="4393"/>
                </a:lnTo>
                <a:lnTo>
                  <a:pt x="237381" y="861"/>
                </a:lnTo>
                <a:lnTo>
                  <a:pt x="237381" y="-68"/>
                </a:lnTo>
                <a:lnTo>
                  <a:pt x="231209" y="1648"/>
                </a:lnTo>
                <a:lnTo>
                  <a:pt x="221841" y="2693"/>
                </a:lnTo>
                <a:lnTo>
                  <a:pt x="215296" y="3939"/>
                </a:lnTo>
                <a:lnTo>
                  <a:pt x="210554" y="5528"/>
                </a:lnTo>
                <a:lnTo>
                  <a:pt x="207728" y="8337"/>
                </a:lnTo>
                <a:lnTo>
                  <a:pt x="204229" y="9279"/>
                </a:lnTo>
                <a:lnTo>
                  <a:pt x="200282" y="8595"/>
                </a:lnTo>
                <a:lnTo>
                  <a:pt x="197015" y="4766"/>
                </a:lnTo>
                <a:lnTo>
                  <a:pt x="195550" y="2660"/>
                </a:lnTo>
                <a:lnTo>
                  <a:pt x="194421" y="2679"/>
                </a:lnTo>
                <a:lnTo>
                  <a:pt x="193506" y="2696"/>
                </a:lnTo>
                <a:lnTo>
                  <a:pt x="192729" y="2709"/>
                </a:lnTo>
                <a:lnTo>
                  <a:pt x="186295" y="4957"/>
                </a:lnTo>
                <a:lnTo>
                  <a:pt x="185499" y="8483"/>
                </a:lnTo>
                <a:lnTo>
                  <a:pt x="186053" y="10857"/>
                </a:lnTo>
                <a:lnTo>
                  <a:pt x="186957" y="14729"/>
                </a:lnTo>
                <a:lnTo>
                  <a:pt x="187178" y="18612"/>
                </a:lnTo>
                <a:lnTo>
                  <a:pt x="185463" y="23263"/>
                </a:lnTo>
                <a:lnTo>
                  <a:pt x="183675" y="25679"/>
                </a:lnTo>
                <a:lnTo>
                  <a:pt x="177576" y="29950"/>
                </a:lnTo>
                <a:lnTo>
                  <a:pt x="177128" y="30007"/>
                </a:lnTo>
                <a:lnTo>
                  <a:pt x="176658" y="30066"/>
                </a:lnTo>
                <a:lnTo>
                  <a:pt x="175112" y="30259"/>
                </a:lnTo>
                <a:lnTo>
                  <a:pt x="172660" y="31780"/>
                </a:lnTo>
                <a:lnTo>
                  <a:pt x="172217" y="32053"/>
                </a:lnTo>
                <a:lnTo>
                  <a:pt x="171737" y="32194"/>
                </a:lnTo>
                <a:lnTo>
                  <a:pt x="170308" y="32610"/>
                </a:lnTo>
                <a:lnTo>
                  <a:pt x="167045" y="32794"/>
                </a:lnTo>
                <a:lnTo>
                  <a:pt x="164950" y="34154"/>
                </a:lnTo>
                <a:lnTo>
                  <a:pt x="160640" y="33510"/>
                </a:lnTo>
                <a:lnTo>
                  <a:pt x="156581" y="31575"/>
                </a:lnTo>
                <a:lnTo>
                  <a:pt x="150837" y="30266"/>
                </a:lnTo>
                <a:lnTo>
                  <a:pt x="149400" y="29939"/>
                </a:lnTo>
                <a:lnTo>
                  <a:pt x="149267" y="30323"/>
                </a:lnTo>
                <a:lnTo>
                  <a:pt x="149191" y="30547"/>
                </a:lnTo>
                <a:lnTo>
                  <a:pt x="148921" y="30992"/>
                </a:lnTo>
                <a:lnTo>
                  <a:pt x="148326" y="31971"/>
                </a:lnTo>
                <a:lnTo>
                  <a:pt x="145490" y="34509"/>
                </a:lnTo>
                <a:lnTo>
                  <a:pt x="142277" y="35075"/>
                </a:lnTo>
                <a:lnTo>
                  <a:pt x="141981" y="35125"/>
                </a:lnTo>
                <a:lnTo>
                  <a:pt x="136258" y="32517"/>
                </a:lnTo>
                <a:lnTo>
                  <a:pt x="132561" y="33258"/>
                </a:lnTo>
                <a:lnTo>
                  <a:pt x="130159" y="32759"/>
                </a:lnTo>
                <a:lnTo>
                  <a:pt x="128928" y="33686"/>
                </a:lnTo>
                <a:lnTo>
                  <a:pt x="128619" y="34681"/>
                </a:lnTo>
                <a:lnTo>
                  <a:pt x="128704" y="36778"/>
                </a:lnTo>
                <a:lnTo>
                  <a:pt x="128740" y="37653"/>
                </a:lnTo>
                <a:lnTo>
                  <a:pt x="127564" y="38768"/>
                </a:lnTo>
                <a:lnTo>
                  <a:pt x="123583" y="40111"/>
                </a:lnTo>
                <a:lnTo>
                  <a:pt x="123253" y="39978"/>
                </a:lnTo>
                <a:lnTo>
                  <a:pt x="121779" y="39383"/>
                </a:lnTo>
                <a:lnTo>
                  <a:pt x="117654" y="39068"/>
                </a:lnTo>
                <a:lnTo>
                  <a:pt x="117369" y="38979"/>
                </a:lnTo>
                <a:lnTo>
                  <a:pt x="115870" y="38508"/>
                </a:lnTo>
                <a:lnTo>
                  <a:pt x="115227" y="37553"/>
                </a:lnTo>
                <a:lnTo>
                  <a:pt x="114701" y="36772"/>
                </a:lnTo>
                <a:lnTo>
                  <a:pt x="112485" y="35964"/>
                </a:lnTo>
                <a:lnTo>
                  <a:pt x="111557" y="36020"/>
                </a:lnTo>
                <a:lnTo>
                  <a:pt x="108422" y="36206"/>
                </a:lnTo>
                <a:lnTo>
                  <a:pt x="107832" y="36492"/>
                </a:lnTo>
                <a:lnTo>
                  <a:pt x="106756" y="37012"/>
                </a:lnTo>
                <a:lnTo>
                  <a:pt x="105544" y="37632"/>
                </a:lnTo>
                <a:lnTo>
                  <a:pt x="103615" y="38618"/>
                </a:lnTo>
                <a:lnTo>
                  <a:pt x="94008" y="39413"/>
                </a:lnTo>
                <a:lnTo>
                  <a:pt x="92673" y="39937"/>
                </a:lnTo>
                <a:lnTo>
                  <a:pt x="92504" y="40003"/>
                </a:lnTo>
                <a:lnTo>
                  <a:pt x="90066" y="40959"/>
                </a:lnTo>
                <a:lnTo>
                  <a:pt x="85504" y="41821"/>
                </a:lnTo>
                <a:lnTo>
                  <a:pt x="81426" y="43098"/>
                </a:lnTo>
                <a:lnTo>
                  <a:pt x="81998" y="43533"/>
                </a:lnTo>
                <a:lnTo>
                  <a:pt x="83409" y="44607"/>
                </a:lnTo>
                <a:lnTo>
                  <a:pt x="84057" y="44933"/>
                </a:lnTo>
                <a:lnTo>
                  <a:pt x="84642" y="45227"/>
                </a:lnTo>
                <a:lnTo>
                  <a:pt x="85942" y="45317"/>
                </a:lnTo>
                <a:lnTo>
                  <a:pt x="86488" y="45355"/>
                </a:lnTo>
                <a:lnTo>
                  <a:pt x="87103" y="46161"/>
                </a:lnTo>
                <a:lnTo>
                  <a:pt x="87000" y="46794"/>
                </a:lnTo>
                <a:lnTo>
                  <a:pt x="86914" y="47320"/>
                </a:lnTo>
                <a:lnTo>
                  <a:pt x="86420" y="50314"/>
                </a:lnTo>
                <a:lnTo>
                  <a:pt x="86727" y="50561"/>
                </a:lnTo>
                <a:lnTo>
                  <a:pt x="87530" y="50314"/>
                </a:lnTo>
                <a:lnTo>
                  <a:pt x="88516" y="48828"/>
                </a:lnTo>
                <a:lnTo>
                  <a:pt x="88658" y="48744"/>
                </a:lnTo>
                <a:lnTo>
                  <a:pt x="89270" y="48398"/>
                </a:lnTo>
                <a:lnTo>
                  <a:pt x="90117" y="48582"/>
                </a:lnTo>
                <a:lnTo>
                  <a:pt x="91368" y="49249"/>
                </a:lnTo>
                <a:lnTo>
                  <a:pt x="92210" y="49699"/>
                </a:lnTo>
                <a:lnTo>
                  <a:pt x="93685" y="52552"/>
                </a:lnTo>
                <a:lnTo>
                  <a:pt x="93876" y="52621"/>
                </a:lnTo>
                <a:lnTo>
                  <a:pt x="94916" y="52989"/>
                </a:lnTo>
                <a:lnTo>
                  <a:pt x="95473" y="52121"/>
                </a:lnTo>
                <a:lnTo>
                  <a:pt x="95555" y="50669"/>
                </a:lnTo>
                <a:lnTo>
                  <a:pt x="95594" y="49953"/>
                </a:lnTo>
                <a:lnTo>
                  <a:pt x="96394" y="49395"/>
                </a:lnTo>
                <a:lnTo>
                  <a:pt x="96616" y="49240"/>
                </a:lnTo>
                <a:lnTo>
                  <a:pt x="97014" y="48963"/>
                </a:lnTo>
                <a:lnTo>
                  <a:pt x="99602" y="48285"/>
                </a:lnTo>
                <a:lnTo>
                  <a:pt x="100011" y="48316"/>
                </a:lnTo>
                <a:lnTo>
                  <a:pt x="101244" y="48411"/>
                </a:lnTo>
                <a:lnTo>
                  <a:pt x="103541" y="48597"/>
                </a:lnTo>
                <a:lnTo>
                  <a:pt x="105819" y="50955"/>
                </a:lnTo>
                <a:lnTo>
                  <a:pt x="105423" y="51679"/>
                </a:lnTo>
                <a:lnTo>
                  <a:pt x="105265" y="51972"/>
                </a:lnTo>
                <a:lnTo>
                  <a:pt x="104705" y="53000"/>
                </a:lnTo>
                <a:lnTo>
                  <a:pt x="105348" y="54456"/>
                </a:lnTo>
                <a:lnTo>
                  <a:pt x="105444" y="54673"/>
                </a:lnTo>
                <a:lnTo>
                  <a:pt x="105480" y="55847"/>
                </a:lnTo>
                <a:lnTo>
                  <a:pt x="105503" y="56595"/>
                </a:lnTo>
                <a:lnTo>
                  <a:pt x="105579" y="56835"/>
                </a:lnTo>
                <a:lnTo>
                  <a:pt x="105736" y="57332"/>
                </a:lnTo>
                <a:lnTo>
                  <a:pt x="106422" y="59508"/>
                </a:lnTo>
                <a:lnTo>
                  <a:pt x="106236" y="61614"/>
                </a:lnTo>
                <a:lnTo>
                  <a:pt x="106306" y="61840"/>
                </a:lnTo>
                <a:lnTo>
                  <a:pt x="106605" y="62795"/>
                </a:lnTo>
                <a:lnTo>
                  <a:pt x="109066" y="64904"/>
                </a:lnTo>
                <a:lnTo>
                  <a:pt x="109308" y="65467"/>
                </a:lnTo>
                <a:lnTo>
                  <a:pt x="108756" y="66516"/>
                </a:lnTo>
                <a:lnTo>
                  <a:pt x="109369" y="67758"/>
                </a:lnTo>
                <a:lnTo>
                  <a:pt x="109171" y="68436"/>
                </a:lnTo>
                <a:lnTo>
                  <a:pt x="109110" y="68639"/>
                </a:lnTo>
                <a:lnTo>
                  <a:pt x="109060" y="68809"/>
                </a:lnTo>
                <a:lnTo>
                  <a:pt x="109367" y="69615"/>
                </a:lnTo>
                <a:lnTo>
                  <a:pt x="110044" y="69988"/>
                </a:lnTo>
                <a:lnTo>
                  <a:pt x="110396" y="69929"/>
                </a:lnTo>
                <a:lnTo>
                  <a:pt x="111156" y="69810"/>
                </a:lnTo>
                <a:lnTo>
                  <a:pt x="111359" y="70326"/>
                </a:lnTo>
                <a:lnTo>
                  <a:pt x="112075" y="72159"/>
                </a:lnTo>
                <a:lnTo>
                  <a:pt x="112229" y="74574"/>
                </a:lnTo>
                <a:lnTo>
                  <a:pt x="112256" y="75011"/>
                </a:lnTo>
                <a:lnTo>
                  <a:pt x="112046" y="75204"/>
                </a:lnTo>
                <a:lnTo>
                  <a:pt x="111751" y="75479"/>
                </a:lnTo>
                <a:lnTo>
                  <a:pt x="111455" y="75753"/>
                </a:lnTo>
                <a:lnTo>
                  <a:pt x="111455" y="76304"/>
                </a:lnTo>
                <a:lnTo>
                  <a:pt x="111454" y="76746"/>
                </a:lnTo>
                <a:lnTo>
                  <a:pt x="113359" y="79910"/>
                </a:lnTo>
                <a:lnTo>
                  <a:pt x="114070" y="79957"/>
                </a:lnTo>
                <a:lnTo>
                  <a:pt x="114282" y="79972"/>
                </a:lnTo>
                <a:lnTo>
                  <a:pt x="114501" y="81190"/>
                </a:lnTo>
                <a:lnTo>
                  <a:pt x="114528" y="81334"/>
                </a:lnTo>
                <a:lnTo>
                  <a:pt x="114624" y="81493"/>
                </a:lnTo>
                <a:lnTo>
                  <a:pt x="114874" y="81906"/>
                </a:lnTo>
                <a:lnTo>
                  <a:pt x="116372" y="84375"/>
                </a:lnTo>
                <a:lnTo>
                  <a:pt x="119080" y="86112"/>
                </a:lnTo>
                <a:lnTo>
                  <a:pt x="120555" y="88905"/>
                </a:lnTo>
                <a:lnTo>
                  <a:pt x="122095" y="90208"/>
                </a:lnTo>
                <a:lnTo>
                  <a:pt x="125664" y="90149"/>
                </a:lnTo>
                <a:lnTo>
                  <a:pt x="126439" y="90482"/>
                </a:lnTo>
                <a:lnTo>
                  <a:pt x="127376" y="91504"/>
                </a:lnTo>
                <a:lnTo>
                  <a:pt x="127759" y="91949"/>
                </a:lnTo>
                <a:lnTo>
                  <a:pt x="128313" y="91454"/>
                </a:lnTo>
                <a:lnTo>
                  <a:pt x="128774" y="92518"/>
                </a:lnTo>
                <a:lnTo>
                  <a:pt x="129012" y="93066"/>
                </a:lnTo>
                <a:lnTo>
                  <a:pt x="129173" y="93437"/>
                </a:lnTo>
                <a:lnTo>
                  <a:pt x="128186" y="95730"/>
                </a:lnTo>
                <a:lnTo>
                  <a:pt x="128616" y="96909"/>
                </a:lnTo>
                <a:lnTo>
                  <a:pt x="126827" y="98084"/>
                </a:lnTo>
                <a:lnTo>
                  <a:pt x="126026" y="99075"/>
                </a:lnTo>
                <a:lnTo>
                  <a:pt x="125839" y="101430"/>
                </a:lnTo>
                <a:lnTo>
                  <a:pt x="124728" y="103537"/>
                </a:lnTo>
                <a:lnTo>
                  <a:pt x="124185" y="106026"/>
                </a:lnTo>
                <a:lnTo>
                  <a:pt x="123985" y="106945"/>
                </a:lnTo>
                <a:lnTo>
                  <a:pt x="124353" y="108619"/>
                </a:lnTo>
                <a:lnTo>
                  <a:pt x="125645" y="110232"/>
                </a:lnTo>
                <a:lnTo>
                  <a:pt x="127368" y="111039"/>
                </a:lnTo>
                <a:lnTo>
                  <a:pt x="127491" y="111908"/>
                </a:lnTo>
                <a:lnTo>
                  <a:pt x="123236" y="116553"/>
                </a:lnTo>
                <a:lnTo>
                  <a:pt x="127406" y="116008"/>
                </a:lnTo>
                <a:lnTo>
                  <a:pt x="129670" y="116017"/>
                </a:lnTo>
                <a:lnTo>
                  <a:pt x="132292" y="115330"/>
                </a:lnTo>
                <a:lnTo>
                  <a:pt x="135423" y="115516"/>
                </a:lnTo>
                <a:lnTo>
                  <a:pt x="137159" y="115871"/>
                </a:lnTo>
                <a:lnTo>
                  <a:pt x="139378" y="119014"/>
                </a:lnTo>
                <a:lnTo>
                  <a:pt x="138652" y="121107"/>
                </a:lnTo>
                <a:lnTo>
                  <a:pt x="136705" y="123363"/>
                </a:lnTo>
                <a:lnTo>
                  <a:pt x="134581" y="125783"/>
                </a:lnTo>
                <a:lnTo>
                  <a:pt x="131904" y="130313"/>
                </a:lnTo>
                <a:lnTo>
                  <a:pt x="131863" y="133272"/>
                </a:lnTo>
                <a:lnTo>
                  <a:pt x="130961" y="135529"/>
                </a:lnTo>
                <a:lnTo>
                  <a:pt x="127439" y="138308"/>
                </a:lnTo>
                <a:lnTo>
                  <a:pt x="125153" y="139862"/>
                </a:lnTo>
                <a:lnTo>
                  <a:pt x="124940" y="142658"/>
                </a:lnTo>
                <a:lnTo>
                  <a:pt x="125615" y="144048"/>
                </a:lnTo>
                <a:lnTo>
                  <a:pt x="125575" y="147007"/>
                </a:lnTo>
                <a:lnTo>
                  <a:pt x="125202" y="148757"/>
                </a:lnTo>
                <a:lnTo>
                  <a:pt x="122209" y="151013"/>
                </a:lnTo>
                <a:lnTo>
                  <a:pt x="118696" y="153253"/>
                </a:lnTo>
                <a:lnTo>
                  <a:pt x="117466" y="153956"/>
                </a:lnTo>
                <a:lnTo>
                  <a:pt x="117064" y="157783"/>
                </a:lnTo>
                <a:lnTo>
                  <a:pt x="113501" y="159794"/>
                </a:lnTo>
                <a:lnTo>
                  <a:pt x="108206" y="156360"/>
                </a:lnTo>
                <a:lnTo>
                  <a:pt x="106123" y="157619"/>
                </a:lnTo>
                <a:lnTo>
                  <a:pt x="102423" y="161184"/>
                </a:lnTo>
                <a:lnTo>
                  <a:pt x="100815" y="162672"/>
                </a:lnTo>
                <a:lnTo>
                  <a:pt x="97308" y="162901"/>
                </a:lnTo>
                <a:lnTo>
                  <a:pt x="97311" y="160906"/>
                </a:lnTo>
                <a:lnTo>
                  <a:pt x="96646" y="160006"/>
                </a:lnTo>
                <a:lnTo>
                  <a:pt x="95590" y="158551"/>
                </a:lnTo>
                <a:lnTo>
                  <a:pt x="94726" y="157750"/>
                </a:lnTo>
                <a:lnTo>
                  <a:pt x="91216" y="156932"/>
                </a:lnTo>
                <a:lnTo>
                  <a:pt x="90601" y="156376"/>
                </a:lnTo>
                <a:lnTo>
                  <a:pt x="90171" y="154954"/>
                </a:lnTo>
                <a:lnTo>
                  <a:pt x="90114" y="152354"/>
                </a:lnTo>
                <a:lnTo>
                  <a:pt x="90607" y="151487"/>
                </a:lnTo>
                <a:lnTo>
                  <a:pt x="91731" y="151046"/>
                </a:lnTo>
                <a:lnTo>
                  <a:pt x="92210" y="150866"/>
                </a:lnTo>
                <a:lnTo>
                  <a:pt x="92704" y="150049"/>
                </a:lnTo>
                <a:lnTo>
                  <a:pt x="92519" y="149313"/>
                </a:lnTo>
                <a:lnTo>
                  <a:pt x="93322" y="148070"/>
                </a:lnTo>
                <a:lnTo>
                  <a:pt x="93632" y="146091"/>
                </a:lnTo>
                <a:lnTo>
                  <a:pt x="95482" y="144734"/>
                </a:lnTo>
                <a:lnTo>
                  <a:pt x="95915" y="143492"/>
                </a:lnTo>
                <a:lnTo>
                  <a:pt x="94684" y="142429"/>
                </a:lnTo>
                <a:lnTo>
                  <a:pt x="94316" y="141382"/>
                </a:lnTo>
                <a:lnTo>
                  <a:pt x="95303" y="139649"/>
                </a:lnTo>
                <a:lnTo>
                  <a:pt x="94319" y="138717"/>
                </a:lnTo>
                <a:lnTo>
                  <a:pt x="90499" y="139077"/>
                </a:lnTo>
                <a:lnTo>
                  <a:pt x="89509" y="138766"/>
                </a:lnTo>
                <a:lnTo>
                  <a:pt x="88900" y="137344"/>
                </a:lnTo>
                <a:lnTo>
                  <a:pt x="89641" y="135054"/>
                </a:lnTo>
                <a:lnTo>
                  <a:pt x="89520" y="133681"/>
                </a:lnTo>
                <a:lnTo>
                  <a:pt x="87921" y="132013"/>
                </a:lnTo>
                <a:lnTo>
                  <a:pt x="88107" y="130950"/>
                </a:lnTo>
                <a:lnTo>
                  <a:pt x="87123" y="129217"/>
                </a:lnTo>
                <a:lnTo>
                  <a:pt x="86323" y="128726"/>
                </a:lnTo>
                <a:lnTo>
                  <a:pt x="85587" y="126061"/>
                </a:lnTo>
                <a:lnTo>
                  <a:pt x="84158" y="126143"/>
                </a:lnTo>
                <a:lnTo>
                  <a:pt x="82473" y="126257"/>
                </a:lnTo>
                <a:lnTo>
                  <a:pt x="80844" y="126355"/>
                </a:lnTo>
                <a:lnTo>
                  <a:pt x="79367" y="124688"/>
                </a:lnTo>
                <a:lnTo>
                  <a:pt x="77335" y="123821"/>
                </a:lnTo>
                <a:lnTo>
                  <a:pt x="75484" y="124344"/>
                </a:lnTo>
                <a:lnTo>
                  <a:pt x="74747" y="124557"/>
                </a:lnTo>
                <a:lnTo>
                  <a:pt x="72314" y="124034"/>
                </a:lnTo>
                <a:lnTo>
                  <a:pt x="71579" y="123870"/>
                </a:lnTo>
                <a:lnTo>
                  <a:pt x="70129" y="123559"/>
                </a:lnTo>
                <a:lnTo>
                  <a:pt x="69145" y="122071"/>
                </a:lnTo>
                <a:lnTo>
                  <a:pt x="67954" y="121973"/>
                </a:lnTo>
                <a:lnTo>
                  <a:pt x="67797" y="121973"/>
                </a:lnTo>
                <a:lnTo>
                  <a:pt x="67482" y="121941"/>
                </a:lnTo>
                <a:lnTo>
                  <a:pt x="66741" y="123363"/>
                </a:lnTo>
                <a:lnTo>
                  <a:pt x="65816" y="124164"/>
                </a:lnTo>
                <a:lnTo>
                  <a:pt x="58850" y="127140"/>
                </a:lnTo>
                <a:lnTo>
                  <a:pt x="57619" y="127255"/>
                </a:lnTo>
                <a:lnTo>
                  <a:pt x="56880" y="126764"/>
                </a:lnTo>
                <a:lnTo>
                  <a:pt x="54795" y="126274"/>
                </a:lnTo>
                <a:lnTo>
                  <a:pt x="53925" y="126061"/>
                </a:lnTo>
                <a:lnTo>
                  <a:pt x="53109" y="125930"/>
                </a:lnTo>
                <a:lnTo>
                  <a:pt x="49059" y="125260"/>
                </a:lnTo>
                <a:lnTo>
                  <a:pt x="48655" y="125456"/>
                </a:lnTo>
                <a:lnTo>
                  <a:pt x="45238" y="126993"/>
                </a:lnTo>
                <a:lnTo>
                  <a:pt x="43386" y="128792"/>
                </a:lnTo>
                <a:lnTo>
                  <a:pt x="41882" y="129462"/>
                </a:lnTo>
                <a:lnTo>
                  <a:pt x="40818" y="134106"/>
                </a:lnTo>
                <a:lnTo>
                  <a:pt x="41156" y="136591"/>
                </a:lnTo>
                <a:lnTo>
                  <a:pt x="41115" y="137458"/>
                </a:lnTo>
                <a:lnTo>
                  <a:pt x="41094" y="137899"/>
                </a:lnTo>
                <a:lnTo>
                  <a:pt x="40474" y="138374"/>
                </a:lnTo>
                <a:lnTo>
                  <a:pt x="39799" y="138897"/>
                </a:lnTo>
                <a:lnTo>
                  <a:pt x="39287" y="139551"/>
                </a:lnTo>
                <a:lnTo>
                  <a:pt x="38751" y="140254"/>
                </a:lnTo>
                <a:lnTo>
                  <a:pt x="38502" y="141252"/>
                </a:lnTo>
                <a:lnTo>
                  <a:pt x="38537" y="141611"/>
                </a:lnTo>
                <a:lnTo>
                  <a:pt x="38682" y="143165"/>
                </a:lnTo>
                <a:lnTo>
                  <a:pt x="39493" y="144440"/>
                </a:lnTo>
                <a:lnTo>
                  <a:pt x="40221" y="145585"/>
                </a:lnTo>
                <a:lnTo>
                  <a:pt x="40465" y="147694"/>
                </a:lnTo>
                <a:lnTo>
                  <a:pt x="40581" y="152910"/>
                </a:lnTo>
                <a:lnTo>
                  <a:pt x="40801" y="153433"/>
                </a:lnTo>
                <a:lnTo>
                  <a:pt x="41254" y="154512"/>
                </a:lnTo>
                <a:lnTo>
                  <a:pt x="43038" y="156262"/>
                </a:lnTo>
                <a:lnTo>
                  <a:pt x="42911" y="158486"/>
                </a:lnTo>
                <a:lnTo>
                  <a:pt x="44261" y="162639"/>
                </a:lnTo>
                <a:lnTo>
                  <a:pt x="44078" y="164225"/>
                </a:lnTo>
                <a:lnTo>
                  <a:pt x="44930" y="166808"/>
                </a:lnTo>
                <a:lnTo>
                  <a:pt x="44747" y="168215"/>
                </a:lnTo>
                <a:lnTo>
                  <a:pt x="43882" y="169212"/>
                </a:lnTo>
                <a:lnTo>
                  <a:pt x="43385" y="172123"/>
                </a:lnTo>
                <a:lnTo>
                  <a:pt x="43750" y="175851"/>
                </a:lnTo>
                <a:lnTo>
                  <a:pt x="43434" y="181181"/>
                </a:lnTo>
                <a:lnTo>
                  <a:pt x="43987" y="182849"/>
                </a:lnTo>
                <a:lnTo>
                  <a:pt x="48356" y="186643"/>
                </a:lnTo>
                <a:lnTo>
                  <a:pt x="48706" y="186741"/>
                </a:lnTo>
                <a:lnTo>
                  <a:pt x="49402" y="186953"/>
                </a:lnTo>
                <a:lnTo>
                  <a:pt x="51314" y="186267"/>
                </a:lnTo>
                <a:lnTo>
                  <a:pt x="51569" y="186479"/>
                </a:lnTo>
                <a:lnTo>
                  <a:pt x="51868" y="186708"/>
                </a:lnTo>
                <a:lnTo>
                  <a:pt x="52419" y="189439"/>
                </a:lnTo>
                <a:lnTo>
                  <a:pt x="53650" y="190485"/>
                </a:lnTo>
                <a:lnTo>
                  <a:pt x="54509" y="192840"/>
                </a:lnTo>
                <a:lnTo>
                  <a:pt x="56543" y="192480"/>
                </a:lnTo>
                <a:lnTo>
                  <a:pt x="57035" y="192791"/>
                </a:lnTo>
                <a:lnTo>
                  <a:pt x="57650" y="194409"/>
                </a:lnTo>
                <a:lnTo>
                  <a:pt x="58027" y="194540"/>
                </a:lnTo>
                <a:lnTo>
                  <a:pt x="58451" y="194720"/>
                </a:lnTo>
                <a:lnTo>
                  <a:pt x="59005" y="194099"/>
                </a:lnTo>
                <a:lnTo>
                  <a:pt x="59682" y="194524"/>
                </a:lnTo>
                <a:lnTo>
                  <a:pt x="61708" y="199871"/>
                </a:lnTo>
                <a:lnTo>
                  <a:pt x="61643" y="203206"/>
                </a:lnTo>
                <a:lnTo>
                  <a:pt x="62934" y="204760"/>
                </a:lnTo>
                <a:lnTo>
                  <a:pt x="62930" y="209158"/>
                </a:lnTo>
                <a:lnTo>
                  <a:pt x="63381" y="209665"/>
                </a:lnTo>
                <a:lnTo>
                  <a:pt x="63605" y="209910"/>
                </a:lnTo>
                <a:lnTo>
                  <a:pt x="64960" y="210352"/>
                </a:lnTo>
                <a:lnTo>
                  <a:pt x="65760" y="212151"/>
                </a:lnTo>
                <a:lnTo>
                  <a:pt x="67403" y="215503"/>
                </a:lnTo>
                <a:lnTo>
                  <a:pt x="68321" y="217367"/>
                </a:lnTo>
                <a:lnTo>
                  <a:pt x="68491" y="217710"/>
                </a:lnTo>
                <a:lnTo>
                  <a:pt x="71599" y="223629"/>
                </a:lnTo>
                <a:lnTo>
                  <a:pt x="73074" y="227227"/>
                </a:lnTo>
                <a:lnTo>
                  <a:pt x="73528" y="227602"/>
                </a:lnTo>
                <a:lnTo>
                  <a:pt x="73811" y="227848"/>
                </a:lnTo>
                <a:lnTo>
                  <a:pt x="74438" y="228077"/>
                </a:lnTo>
                <a:lnTo>
                  <a:pt x="75105" y="228338"/>
                </a:lnTo>
                <a:lnTo>
                  <a:pt x="76439" y="228159"/>
                </a:lnTo>
                <a:lnTo>
                  <a:pt x="76894" y="228093"/>
                </a:lnTo>
                <a:lnTo>
                  <a:pt x="78553" y="233979"/>
                </a:lnTo>
                <a:lnTo>
                  <a:pt x="79735" y="238345"/>
                </a:lnTo>
                <a:lnTo>
                  <a:pt x="80326" y="242548"/>
                </a:lnTo>
                <a:lnTo>
                  <a:pt x="80447" y="244771"/>
                </a:lnTo>
                <a:lnTo>
                  <a:pt x="79704" y="247012"/>
                </a:lnTo>
                <a:lnTo>
                  <a:pt x="78285" y="248123"/>
                </a:lnTo>
                <a:lnTo>
                  <a:pt x="77431" y="248401"/>
                </a:lnTo>
                <a:lnTo>
                  <a:pt x="76990" y="248548"/>
                </a:lnTo>
                <a:lnTo>
                  <a:pt x="73844" y="251034"/>
                </a:lnTo>
                <a:lnTo>
                  <a:pt x="70201" y="254991"/>
                </a:lnTo>
                <a:lnTo>
                  <a:pt x="69892" y="256234"/>
                </a:lnTo>
                <a:lnTo>
                  <a:pt x="68039" y="259144"/>
                </a:lnTo>
                <a:lnTo>
                  <a:pt x="65881" y="259586"/>
                </a:lnTo>
                <a:lnTo>
                  <a:pt x="68038" y="260877"/>
                </a:lnTo>
                <a:lnTo>
                  <a:pt x="69759" y="262807"/>
                </a:lnTo>
                <a:lnTo>
                  <a:pt x="71424" y="262872"/>
                </a:lnTo>
                <a:lnTo>
                  <a:pt x="71911" y="262512"/>
                </a:lnTo>
                <a:lnTo>
                  <a:pt x="72103" y="262382"/>
                </a:lnTo>
                <a:lnTo>
                  <a:pt x="72289" y="261564"/>
                </a:lnTo>
                <a:lnTo>
                  <a:pt x="73213" y="261515"/>
                </a:lnTo>
                <a:lnTo>
                  <a:pt x="73520" y="261940"/>
                </a:lnTo>
                <a:lnTo>
                  <a:pt x="73875" y="267614"/>
                </a:lnTo>
                <a:lnTo>
                  <a:pt x="73944" y="268710"/>
                </a:lnTo>
                <a:lnTo>
                  <a:pt x="72152" y="272421"/>
                </a:lnTo>
                <a:lnTo>
                  <a:pt x="70047" y="278749"/>
                </a:lnTo>
                <a:lnTo>
                  <a:pt x="68935" y="280483"/>
                </a:lnTo>
                <a:lnTo>
                  <a:pt x="69096" y="296507"/>
                </a:lnTo>
                <a:lnTo>
                  <a:pt x="67807" y="301706"/>
                </a:lnTo>
                <a:lnTo>
                  <a:pt x="65449" y="305026"/>
                </a:lnTo>
                <a:lnTo>
                  <a:pt x="63973" y="303227"/>
                </a:lnTo>
                <a:lnTo>
                  <a:pt x="62823" y="303211"/>
                </a:lnTo>
                <a:lnTo>
                  <a:pt x="59411" y="303162"/>
                </a:lnTo>
                <a:lnTo>
                  <a:pt x="58610" y="303603"/>
                </a:lnTo>
                <a:lnTo>
                  <a:pt x="56391" y="302230"/>
                </a:lnTo>
                <a:lnTo>
                  <a:pt x="55838" y="302344"/>
                </a:lnTo>
                <a:lnTo>
                  <a:pt x="54726" y="302606"/>
                </a:lnTo>
                <a:lnTo>
                  <a:pt x="50221" y="301854"/>
                </a:lnTo>
                <a:lnTo>
                  <a:pt x="48975" y="301935"/>
                </a:lnTo>
                <a:lnTo>
                  <a:pt x="47576" y="302033"/>
                </a:lnTo>
                <a:lnTo>
                  <a:pt x="43939" y="301412"/>
                </a:lnTo>
                <a:lnTo>
                  <a:pt x="43154" y="301428"/>
                </a:lnTo>
                <a:lnTo>
                  <a:pt x="40425" y="301527"/>
                </a:lnTo>
                <a:lnTo>
                  <a:pt x="37897" y="302393"/>
                </a:lnTo>
                <a:lnTo>
                  <a:pt x="35865" y="299908"/>
                </a:lnTo>
                <a:lnTo>
                  <a:pt x="33839" y="294757"/>
                </a:lnTo>
                <a:lnTo>
                  <a:pt x="32668" y="294201"/>
                </a:lnTo>
                <a:lnTo>
                  <a:pt x="30623" y="293923"/>
                </a:lnTo>
                <a:lnTo>
                  <a:pt x="29463" y="293760"/>
                </a:lnTo>
                <a:lnTo>
                  <a:pt x="27676" y="293940"/>
                </a:lnTo>
                <a:lnTo>
                  <a:pt x="26196" y="293384"/>
                </a:lnTo>
                <a:lnTo>
                  <a:pt x="25650" y="293465"/>
                </a:lnTo>
                <a:lnTo>
                  <a:pt x="24901" y="293564"/>
                </a:lnTo>
                <a:lnTo>
                  <a:pt x="23667" y="294610"/>
                </a:lnTo>
                <a:lnTo>
                  <a:pt x="21695" y="294119"/>
                </a:lnTo>
                <a:lnTo>
                  <a:pt x="17131" y="295100"/>
                </a:lnTo>
                <a:lnTo>
                  <a:pt x="15717" y="294708"/>
                </a:lnTo>
                <a:lnTo>
                  <a:pt x="15344" y="294610"/>
                </a:lnTo>
                <a:lnTo>
                  <a:pt x="13310" y="294904"/>
                </a:lnTo>
                <a:lnTo>
                  <a:pt x="12852" y="294855"/>
                </a:lnTo>
                <a:lnTo>
                  <a:pt x="12262" y="294790"/>
                </a:lnTo>
                <a:lnTo>
                  <a:pt x="10099" y="293155"/>
                </a:lnTo>
                <a:lnTo>
                  <a:pt x="9961" y="293040"/>
                </a:lnTo>
                <a:lnTo>
                  <a:pt x="9799" y="292926"/>
                </a:lnTo>
                <a:lnTo>
                  <a:pt x="8118" y="292632"/>
                </a:lnTo>
                <a:lnTo>
                  <a:pt x="7273" y="292484"/>
                </a:lnTo>
                <a:lnTo>
                  <a:pt x="6223" y="292599"/>
                </a:lnTo>
                <a:lnTo>
                  <a:pt x="3017" y="294218"/>
                </a:lnTo>
                <a:lnTo>
                  <a:pt x="2399" y="294528"/>
                </a:lnTo>
                <a:lnTo>
                  <a:pt x="180" y="294087"/>
                </a:lnTo>
                <a:lnTo>
                  <a:pt x="2886" y="298175"/>
                </a:lnTo>
                <a:lnTo>
                  <a:pt x="3498" y="301101"/>
                </a:lnTo>
                <a:lnTo>
                  <a:pt x="4603" y="303832"/>
                </a:lnTo>
                <a:lnTo>
                  <a:pt x="4624" y="304650"/>
                </a:lnTo>
                <a:lnTo>
                  <a:pt x="4719" y="308607"/>
                </a:lnTo>
                <a:lnTo>
                  <a:pt x="7178" y="312204"/>
                </a:lnTo>
                <a:lnTo>
                  <a:pt x="10442" y="314869"/>
                </a:lnTo>
                <a:lnTo>
                  <a:pt x="11426" y="316733"/>
                </a:lnTo>
                <a:lnTo>
                  <a:pt x="10560" y="318973"/>
                </a:lnTo>
                <a:lnTo>
                  <a:pt x="10985" y="322571"/>
                </a:lnTo>
                <a:lnTo>
                  <a:pt x="11786" y="323127"/>
                </a:lnTo>
                <a:lnTo>
                  <a:pt x="12371" y="323176"/>
                </a:lnTo>
                <a:lnTo>
                  <a:pt x="13081" y="323257"/>
                </a:lnTo>
                <a:lnTo>
                  <a:pt x="14250" y="324189"/>
                </a:lnTo>
                <a:lnTo>
                  <a:pt x="16963" y="324500"/>
                </a:lnTo>
                <a:lnTo>
                  <a:pt x="18811" y="325497"/>
                </a:lnTo>
                <a:lnTo>
                  <a:pt x="19118" y="326364"/>
                </a:lnTo>
                <a:lnTo>
                  <a:pt x="17261" y="331253"/>
                </a:lnTo>
                <a:lnTo>
                  <a:pt x="17527" y="332463"/>
                </a:lnTo>
                <a:lnTo>
                  <a:pt x="17628" y="332937"/>
                </a:lnTo>
                <a:lnTo>
                  <a:pt x="18713" y="333837"/>
                </a:lnTo>
                <a:lnTo>
                  <a:pt x="21077" y="335783"/>
                </a:lnTo>
                <a:lnTo>
                  <a:pt x="22365" y="338955"/>
                </a:lnTo>
                <a:lnTo>
                  <a:pt x="23167" y="339641"/>
                </a:lnTo>
                <a:lnTo>
                  <a:pt x="25448" y="339772"/>
                </a:lnTo>
                <a:lnTo>
                  <a:pt x="27547" y="337532"/>
                </a:lnTo>
                <a:lnTo>
                  <a:pt x="30008" y="339396"/>
                </a:lnTo>
                <a:lnTo>
                  <a:pt x="29495" y="340819"/>
                </a:lnTo>
                <a:lnTo>
                  <a:pt x="28724" y="342258"/>
                </a:lnTo>
                <a:lnTo>
                  <a:pt x="28907" y="343844"/>
                </a:lnTo>
                <a:lnTo>
                  <a:pt x="28976" y="344449"/>
                </a:lnTo>
                <a:lnTo>
                  <a:pt x="31789" y="345561"/>
                </a:lnTo>
                <a:lnTo>
                  <a:pt x="33963" y="345266"/>
                </a:lnTo>
                <a:lnTo>
                  <a:pt x="36522" y="344972"/>
                </a:lnTo>
                <a:lnTo>
                  <a:pt x="39081" y="344416"/>
                </a:lnTo>
                <a:lnTo>
                  <a:pt x="41127" y="344645"/>
                </a:lnTo>
                <a:lnTo>
                  <a:pt x="45641" y="348569"/>
                </a:lnTo>
                <a:lnTo>
                  <a:pt x="48369" y="351153"/>
                </a:lnTo>
                <a:lnTo>
                  <a:pt x="50808" y="354080"/>
                </a:lnTo>
                <a:lnTo>
                  <a:pt x="52864" y="356549"/>
                </a:lnTo>
                <a:lnTo>
                  <a:pt x="55266" y="358282"/>
                </a:lnTo>
                <a:lnTo>
                  <a:pt x="59080" y="364250"/>
                </a:lnTo>
                <a:lnTo>
                  <a:pt x="60802" y="367782"/>
                </a:lnTo>
                <a:lnTo>
                  <a:pt x="60933" y="368060"/>
                </a:lnTo>
                <a:lnTo>
                  <a:pt x="61538" y="370889"/>
                </a:lnTo>
                <a:lnTo>
                  <a:pt x="62583" y="373178"/>
                </a:lnTo>
                <a:lnTo>
                  <a:pt x="63317" y="378198"/>
                </a:lnTo>
                <a:lnTo>
                  <a:pt x="62019" y="380552"/>
                </a:lnTo>
                <a:lnTo>
                  <a:pt x="63003" y="382727"/>
                </a:lnTo>
                <a:lnTo>
                  <a:pt x="63366" y="387256"/>
                </a:lnTo>
                <a:lnTo>
                  <a:pt x="64594" y="391360"/>
                </a:lnTo>
                <a:lnTo>
                  <a:pt x="65209" y="393274"/>
                </a:lnTo>
                <a:lnTo>
                  <a:pt x="66563" y="395268"/>
                </a:lnTo>
                <a:lnTo>
                  <a:pt x="67272" y="394320"/>
                </a:lnTo>
                <a:lnTo>
                  <a:pt x="69676" y="392718"/>
                </a:lnTo>
                <a:lnTo>
                  <a:pt x="70515" y="392162"/>
                </a:lnTo>
                <a:lnTo>
                  <a:pt x="70948" y="392031"/>
                </a:lnTo>
                <a:lnTo>
                  <a:pt x="72982" y="391360"/>
                </a:lnTo>
                <a:lnTo>
                  <a:pt x="74590" y="388384"/>
                </a:lnTo>
                <a:lnTo>
                  <a:pt x="75638" y="388384"/>
                </a:lnTo>
                <a:lnTo>
                  <a:pt x="76112" y="388695"/>
                </a:lnTo>
                <a:lnTo>
                  <a:pt x="76501" y="388957"/>
                </a:lnTo>
                <a:lnTo>
                  <a:pt x="77798" y="387894"/>
                </a:lnTo>
                <a:lnTo>
                  <a:pt x="78171" y="385425"/>
                </a:lnTo>
                <a:lnTo>
                  <a:pt x="78973" y="384673"/>
                </a:lnTo>
                <a:lnTo>
                  <a:pt x="79420" y="384705"/>
                </a:lnTo>
                <a:lnTo>
                  <a:pt x="81930" y="384869"/>
                </a:lnTo>
                <a:lnTo>
                  <a:pt x="82669" y="384427"/>
                </a:lnTo>
                <a:lnTo>
                  <a:pt x="86899" y="381942"/>
                </a:lnTo>
                <a:lnTo>
                  <a:pt x="87578" y="381550"/>
                </a:lnTo>
                <a:lnTo>
                  <a:pt x="89093" y="380094"/>
                </a:lnTo>
                <a:lnTo>
                  <a:pt x="91561" y="379473"/>
                </a:lnTo>
                <a:lnTo>
                  <a:pt x="93412" y="378181"/>
                </a:lnTo>
                <a:lnTo>
                  <a:pt x="95449" y="377380"/>
                </a:lnTo>
                <a:lnTo>
                  <a:pt x="96993" y="375696"/>
                </a:lnTo>
                <a:lnTo>
                  <a:pt x="98291" y="372540"/>
                </a:lnTo>
                <a:lnTo>
                  <a:pt x="99388" y="370970"/>
                </a:lnTo>
                <a:lnTo>
                  <a:pt x="101563" y="369564"/>
                </a:lnTo>
                <a:lnTo>
                  <a:pt x="102245" y="367651"/>
                </a:lnTo>
                <a:lnTo>
                  <a:pt x="106012" y="362255"/>
                </a:lnTo>
                <a:lnTo>
                  <a:pt x="111010" y="359230"/>
                </a:lnTo>
                <a:lnTo>
                  <a:pt x="115208" y="354636"/>
                </a:lnTo>
                <a:lnTo>
                  <a:pt x="117183" y="353082"/>
                </a:lnTo>
                <a:lnTo>
                  <a:pt x="121689" y="351856"/>
                </a:lnTo>
                <a:lnTo>
                  <a:pt x="126426" y="349452"/>
                </a:lnTo>
                <a:lnTo>
                  <a:pt x="129497" y="348373"/>
                </a:lnTo>
                <a:lnTo>
                  <a:pt x="132439" y="348455"/>
                </a:lnTo>
                <a:lnTo>
                  <a:pt x="135374" y="352019"/>
                </a:lnTo>
                <a:lnTo>
                  <a:pt x="137804" y="352624"/>
                </a:lnTo>
                <a:lnTo>
                  <a:pt x="143299" y="354472"/>
                </a:lnTo>
                <a:lnTo>
                  <a:pt x="146628" y="356467"/>
                </a:lnTo>
                <a:lnTo>
                  <a:pt x="147516" y="356990"/>
                </a:lnTo>
                <a:lnTo>
                  <a:pt x="150459" y="355911"/>
                </a:lnTo>
                <a:lnTo>
                  <a:pt x="153146" y="355093"/>
                </a:lnTo>
                <a:lnTo>
                  <a:pt x="156974" y="360833"/>
                </a:lnTo>
                <a:lnTo>
                  <a:pt x="160424" y="362599"/>
                </a:lnTo>
                <a:lnTo>
                  <a:pt x="163366" y="362549"/>
                </a:lnTo>
                <a:lnTo>
                  <a:pt x="164772" y="362517"/>
                </a:lnTo>
                <a:lnTo>
                  <a:pt x="165411" y="363024"/>
                </a:lnTo>
                <a:lnTo>
                  <a:pt x="165022" y="366000"/>
                </a:lnTo>
                <a:lnTo>
                  <a:pt x="163612" y="367586"/>
                </a:lnTo>
                <a:lnTo>
                  <a:pt x="163609" y="369646"/>
                </a:lnTo>
                <a:lnTo>
                  <a:pt x="165655" y="370136"/>
                </a:lnTo>
                <a:lnTo>
                  <a:pt x="167188" y="369973"/>
                </a:lnTo>
                <a:lnTo>
                  <a:pt x="167957" y="369957"/>
                </a:lnTo>
                <a:lnTo>
                  <a:pt x="168596" y="369957"/>
                </a:lnTo>
                <a:lnTo>
                  <a:pt x="168593" y="371118"/>
                </a:lnTo>
                <a:lnTo>
                  <a:pt x="168729" y="373865"/>
                </a:lnTo>
                <a:lnTo>
                  <a:pt x="169734" y="376775"/>
                </a:lnTo>
                <a:lnTo>
                  <a:pt x="171394" y="378296"/>
                </a:lnTo>
                <a:lnTo>
                  <a:pt x="172545" y="378770"/>
                </a:lnTo>
                <a:lnTo>
                  <a:pt x="173567" y="379179"/>
                </a:lnTo>
                <a:lnTo>
                  <a:pt x="179329" y="375467"/>
                </a:lnTo>
                <a:lnTo>
                  <a:pt x="181635" y="373881"/>
                </a:lnTo>
                <a:lnTo>
                  <a:pt x="185474" y="372393"/>
                </a:lnTo>
                <a:lnTo>
                  <a:pt x="189186" y="370774"/>
                </a:lnTo>
                <a:lnTo>
                  <a:pt x="191872" y="370611"/>
                </a:lnTo>
                <a:lnTo>
                  <a:pt x="192764" y="372524"/>
                </a:lnTo>
                <a:lnTo>
                  <a:pt x="191606" y="376546"/>
                </a:lnTo>
                <a:lnTo>
                  <a:pt x="191342" y="380307"/>
                </a:lnTo>
                <a:lnTo>
                  <a:pt x="191341" y="381599"/>
                </a:lnTo>
                <a:lnTo>
                  <a:pt x="193512" y="382972"/>
                </a:lnTo>
                <a:lnTo>
                  <a:pt x="196892" y="382367"/>
                </a:lnTo>
                <a:lnTo>
                  <a:pt x="200676" y="382727"/>
                </a:lnTo>
                <a:lnTo>
                  <a:pt x="202592" y="383741"/>
                </a:lnTo>
                <a:lnTo>
                  <a:pt x="205655" y="387044"/>
                </a:lnTo>
                <a:lnTo>
                  <a:pt x="206291" y="388973"/>
                </a:lnTo>
                <a:lnTo>
                  <a:pt x="206773" y="390428"/>
                </a:lnTo>
                <a:lnTo>
                  <a:pt x="207055" y="391279"/>
                </a:lnTo>
                <a:lnTo>
                  <a:pt x="207046" y="395939"/>
                </a:lnTo>
                <a:lnTo>
                  <a:pt x="200900" y="399912"/>
                </a:lnTo>
                <a:lnTo>
                  <a:pt x="192078" y="402430"/>
                </a:lnTo>
                <a:lnTo>
                  <a:pt x="187464" y="403738"/>
                </a:lnTo>
                <a:lnTo>
                  <a:pt x="184648" y="405079"/>
                </a:lnTo>
                <a:lnTo>
                  <a:pt x="179529" y="407221"/>
                </a:lnTo>
                <a:lnTo>
                  <a:pt x="177691" y="408218"/>
                </a:lnTo>
                <a:lnTo>
                  <a:pt x="178121" y="410132"/>
                </a:lnTo>
                <a:lnTo>
                  <a:pt x="177997" y="411930"/>
                </a:lnTo>
                <a:lnTo>
                  <a:pt x="176267" y="415037"/>
                </a:lnTo>
                <a:lnTo>
                  <a:pt x="176018" y="416656"/>
                </a:lnTo>
                <a:lnTo>
                  <a:pt x="178515" y="417293"/>
                </a:lnTo>
                <a:lnTo>
                  <a:pt x="179163" y="417457"/>
                </a:lnTo>
                <a:lnTo>
                  <a:pt x="180536" y="417408"/>
                </a:lnTo>
                <a:lnTo>
                  <a:pt x="180735" y="417392"/>
                </a:lnTo>
                <a:lnTo>
                  <a:pt x="182063" y="417343"/>
                </a:lnTo>
                <a:lnTo>
                  <a:pt x="182452" y="417065"/>
                </a:lnTo>
                <a:lnTo>
                  <a:pt x="184840" y="415348"/>
                </a:lnTo>
                <a:lnTo>
                  <a:pt x="191532" y="417621"/>
                </a:lnTo>
                <a:lnTo>
                  <a:pt x="195112" y="418340"/>
                </a:lnTo>
                <a:lnTo>
                  <a:pt x="199713" y="419812"/>
                </a:lnTo>
                <a:lnTo>
                  <a:pt x="206363" y="421790"/>
                </a:lnTo>
                <a:lnTo>
                  <a:pt x="210451" y="423000"/>
                </a:lnTo>
                <a:lnTo>
                  <a:pt x="215034" y="434544"/>
                </a:lnTo>
                <a:lnTo>
                  <a:pt x="218863" y="438877"/>
                </a:lnTo>
                <a:lnTo>
                  <a:pt x="219115" y="440937"/>
                </a:lnTo>
                <a:lnTo>
                  <a:pt x="215533" y="441771"/>
                </a:lnTo>
                <a:lnTo>
                  <a:pt x="207607" y="439319"/>
                </a:lnTo>
                <a:lnTo>
                  <a:pt x="203513" y="440414"/>
                </a:lnTo>
                <a:lnTo>
                  <a:pt x="206827" y="447069"/>
                </a:lnTo>
                <a:lnTo>
                  <a:pt x="205589" y="450732"/>
                </a:lnTo>
                <a:lnTo>
                  <a:pt x="203227" y="457730"/>
                </a:lnTo>
                <a:lnTo>
                  <a:pt x="203730" y="461589"/>
                </a:lnTo>
                <a:lnTo>
                  <a:pt x="205771" y="465432"/>
                </a:lnTo>
                <a:lnTo>
                  <a:pt x="207041" y="469536"/>
                </a:lnTo>
                <a:lnTo>
                  <a:pt x="205478" y="486100"/>
                </a:lnTo>
                <a:lnTo>
                  <a:pt x="207259" y="491234"/>
                </a:lnTo>
                <a:lnTo>
                  <a:pt x="208278" y="494046"/>
                </a:lnTo>
                <a:lnTo>
                  <a:pt x="207310" y="498265"/>
                </a:lnTo>
                <a:lnTo>
                  <a:pt x="206183" y="501028"/>
                </a:lnTo>
                <a:lnTo>
                  <a:pt x="202852" y="499900"/>
                </a:lnTo>
                <a:lnTo>
                  <a:pt x="200382" y="501584"/>
                </a:lnTo>
                <a:lnTo>
                  <a:pt x="198593" y="502075"/>
                </a:lnTo>
                <a:lnTo>
                  <a:pt x="197899" y="503383"/>
                </a:lnTo>
                <a:lnTo>
                  <a:pt x="197234" y="503677"/>
                </a:lnTo>
                <a:lnTo>
                  <a:pt x="196550" y="503628"/>
                </a:lnTo>
                <a:lnTo>
                  <a:pt x="195012" y="503497"/>
                </a:lnTo>
                <a:lnTo>
                  <a:pt x="193841" y="501323"/>
                </a:lnTo>
                <a:lnTo>
                  <a:pt x="193040" y="501388"/>
                </a:lnTo>
                <a:lnTo>
                  <a:pt x="190322" y="502941"/>
                </a:lnTo>
                <a:lnTo>
                  <a:pt x="188594" y="505034"/>
                </a:lnTo>
                <a:lnTo>
                  <a:pt x="188038" y="504544"/>
                </a:lnTo>
                <a:lnTo>
                  <a:pt x="187425" y="501077"/>
                </a:lnTo>
                <a:lnTo>
                  <a:pt x="185451" y="498592"/>
                </a:lnTo>
                <a:lnTo>
                  <a:pt x="181010" y="497905"/>
                </a:lnTo>
                <a:lnTo>
                  <a:pt x="179465" y="499393"/>
                </a:lnTo>
                <a:lnTo>
                  <a:pt x="178574" y="498150"/>
                </a:lnTo>
                <a:lnTo>
                  <a:pt x="177987" y="497349"/>
                </a:lnTo>
                <a:lnTo>
                  <a:pt x="177431" y="497464"/>
                </a:lnTo>
                <a:lnTo>
                  <a:pt x="176813" y="499148"/>
                </a:lnTo>
                <a:lnTo>
                  <a:pt x="176398" y="499213"/>
                </a:lnTo>
                <a:lnTo>
                  <a:pt x="175825" y="499328"/>
                </a:lnTo>
                <a:lnTo>
                  <a:pt x="173853" y="497398"/>
                </a:lnTo>
                <a:lnTo>
                  <a:pt x="171446" y="496842"/>
                </a:lnTo>
                <a:lnTo>
                  <a:pt x="170768" y="497333"/>
                </a:lnTo>
                <a:lnTo>
                  <a:pt x="169980" y="499230"/>
                </a:lnTo>
                <a:lnTo>
                  <a:pt x="168482" y="499998"/>
                </a:lnTo>
                <a:lnTo>
                  <a:pt x="165274" y="499998"/>
                </a:lnTo>
                <a:lnTo>
                  <a:pt x="163609" y="498379"/>
                </a:lnTo>
                <a:lnTo>
                  <a:pt x="162066" y="498330"/>
                </a:lnTo>
                <a:lnTo>
                  <a:pt x="161264" y="497578"/>
                </a:lnTo>
                <a:lnTo>
                  <a:pt x="160959" y="494978"/>
                </a:lnTo>
                <a:lnTo>
                  <a:pt x="160218" y="495649"/>
                </a:lnTo>
                <a:lnTo>
                  <a:pt x="159168" y="495780"/>
                </a:lnTo>
                <a:lnTo>
                  <a:pt x="158307" y="494406"/>
                </a:lnTo>
                <a:lnTo>
                  <a:pt x="157319" y="494357"/>
                </a:lnTo>
                <a:lnTo>
                  <a:pt x="156454" y="494913"/>
                </a:lnTo>
                <a:lnTo>
                  <a:pt x="156021" y="496205"/>
                </a:lnTo>
                <a:lnTo>
                  <a:pt x="156451" y="499377"/>
                </a:lnTo>
                <a:lnTo>
                  <a:pt x="155832" y="500669"/>
                </a:lnTo>
                <a:lnTo>
                  <a:pt x="154783" y="501846"/>
                </a:lnTo>
                <a:lnTo>
                  <a:pt x="154340" y="501911"/>
                </a:lnTo>
                <a:lnTo>
                  <a:pt x="153617" y="502026"/>
                </a:lnTo>
                <a:lnTo>
                  <a:pt x="151820" y="501159"/>
                </a:lnTo>
                <a:lnTo>
                  <a:pt x="153241" y="500113"/>
                </a:lnTo>
                <a:lnTo>
                  <a:pt x="153489" y="498935"/>
                </a:lnTo>
                <a:lnTo>
                  <a:pt x="152935" y="497202"/>
                </a:lnTo>
                <a:lnTo>
                  <a:pt x="152134" y="496646"/>
                </a:lnTo>
                <a:lnTo>
                  <a:pt x="150338" y="496417"/>
                </a:lnTo>
                <a:lnTo>
                  <a:pt x="149648" y="496336"/>
                </a:lnTo>
                <a:lnTo>
                  <a:pt x="148494" y="496205"/>
                </a:lnTo>
                <a:lnTo>
                  <a:pt x="146767" y="495387"/>
                </a:lnTo>
                <a:lnTo>
                  <a:pt x="143620" y="496008"/>
                </a:lnTo>
                <a:lnTo>
                  <a:pt x="142632" y="495632"/>
                </a:lnTo>
                <a:lnTo>
                  <a:pt x="142447" y="494897"/>
                </a:lnTo>
                <a:lnTo>
                  <a:pt x="143563" y="490613"/>
                </a:lnTo>
                <a:lnTo>
                  <a:pt x="143442" y="488814"/>
                </a:lnTo>
                <a:lnTo>
                  <a:pt x="142393" y="487571"/>
                </a:lnTo>
                <a:lnTo>
                  <a:pt x="142197" y="487490"/>
                </a:lnTo>
                <a:lnTo>
                  <a:pt x="141406" y="487146"/>
                </a:lnTo>
                <a:lnTo>
                  <a:pt x="139802" y="487146"/>
                </a:lnTo>
                <a:lnTo>
                  <a:pt x="137827" y="488814"/>
                </a:lnTo>
                <a:lnTo>
                  <a:pt x="137640" y="490106"/>
                </a:lnTo>
                <a:lnTo>
                  <a:pt x="138193" y="492231"/>
                </a:lnTo>
                <a:lnTo>
                  <a:pt x="137760" y="493278"/>
                </a:lnTo>
                <a:lnTo>
                  <a:pt x="135478" y="492526"/>
                </a:lnTo>
                <a:lnTo>
                  <a:pt x="132395" y="490662"/>
                </a:lnTo>
                <a:lnTo>
                  <a:pt x="132149" y="489991"/>
                </a:lnTo>
                <a:lnTo>
                  <a:pt x="132581" y="489059"/>
                </a:lnTo>
                <a:lnTo>
                  <a:pt x="134618" y="487816"/>
                </a:lnTo>
                <a:lnTo>
                  <a:pt x="134990" y="486639"/>
                </a:lnTo>
                <a:lnTo>
                  <a:pt x="134435" y="485707"/>
                </a:lnTo>
                <a:lnTo>
                  <a:pt x="133572" y="485707"/>
                </a:lnTo>
                <a:lnTo>
                  <a:pt x="132231" y="486312"/>
                </a:lnTo>
                <a:lnTo>
                  <a:pt x="131782" y="486508"/>
                </a:lnTo>
                <a:lnTo>
                  <a:pt x="130611" y="486018"/>
                </a:lnTo>
                <a:lnTo>
                  <a:pt x="129375" y="487310"/>
                </a:lnTo>
                <a:lnTo>
                  <a:pt x="127216" y="486623"/>
                </a:lnTo>
                <a:lnTo>
                  <a:pt x="126230" y="485691"/>
                </a:lnTo>
                <a:lnTo>
                  <a:pt x="125493" y="482715"/>
                </a:lnTo>
                <a:lnTo>
                  <a:pt x="123951" y="481358"/>
                </a:lnTo>
                <a:lnTo>
                  <a:pt x="122260" y="481292"/>
                </a:lnTo>
                <a:lnTo>
                  <a:pt x="120805" y="481227"/>
                </a:lnTo>
                <a:lnTo>
                  <a:pt x="118959" y="479477"/>
                </a:lnTo>
                <a:lnTo>
                  <a:pt x="118648" y="479183"/>
                </a:lnTo>
                <a:lnTo>
                  <a:pt x="117968" y="479853"/>
                </a:lnTo>
                <a:lnTo>
                  <a:pt x="117535" y="481717"/>
                </a:lnTo>
                <a:lnTo>
                  <a:pt x="117718" y="483271"/>
                </a:lnTo>
                <a:lnTo>
                  <a:pt x="117038" y="484137"/>
                </a:lnTo>
                <a:lnTo>
                  <a:pt x="116522" y="484056"/>
                </a:lnTo>
                <a:lnTo>
                  <a:pt x="116181" y="484007"/>
                </a:lnTo>
                <a:lnTo>
                  <a:pt x="114632" y="483761"/>
                </a:lnTo>
                <a:lnTo>
                  <a:pt x="113399" y="482519"/>
                </a:lnTo>
                <a:lnTo>
                  <a:pt x="112291" y="480230"/>
                </a:lnTo>
                <a:lnTo>
                  <a:pt x="111413" y="480377"/>
                </a:lnTo>
                <a:lnTo>
                  <a:pt x="110647" y="480524"/>
                </a:lnTo>
                <a:lnTo>
                  <a:pt x="109885" y="480655"/>
                </a:lnTo>
                <a:lnTo>
                  <a:pt x="108144" y="487277"/>
                </a:lnTo>
                <a:lnTo>
                  <a:pt x="107286" y="490171"/>
                </a:lnTo>
                <a:lnTo>
                  <a:pt x="106601" y="492477"/>
                </a:lnTo>
                <a:lnTo>
                  <a:pt x="105317" y="494553"/>
                </a:lnTo>
                <a:lnTo>
                  <a:pt x="102758" y="495632"/>
                </a:lnTo>
                <a:lnTo>
                  <a:pt x="98667" y="494144"/>
                </a:lnTo>
                <a:lnTo>
                  <a:pt x="95343" y="494210"/>
                </a:lnTo>
                <a:lnTo>
                  <a:pt x="94566" y="499377"/>
                </a:lnTo>
                <a:lnTo>
                  <a:pt x="97367" y="505787"/>
                </a:lnTo>
                <a:lnTo>
                  <a:pt x="102478" y="508811"/>
                </a:lnTo>
                <a:lnTo>
                  <a:pt x="106040" y="519849"/>
                </a:lnTo>
                <a:lnTo>
                  <a:pt x="105770" y="527337"/>
                </a:lnTo>
                <a:lnTo>
                  <a:pt x="104485" y="530722"/>
                </a:lnTo>
                <a:lnTo>
                  <a:pt x="107039" y="533257"/>
                </a:lnTo>
                <a:lnTo>
                  <a:pt x="108316" y="534532"/>
                </a:lnTo>
                <a:lnTo>
                  <a:pt x="109076" y="537868"/>
                </a:lnTo>
                <a:lnTo>
                  <a:pt x="109261" y="540140"/>
                </a:lnTo>
                <a:lnTo>
                  <a:pt x="109328" y="540974"/>
                </a:lnTo>
                <a:lnTo>
                  <a:pt x="113417" y="542708"/>
                </a:lnTo>
                <a:lnTo>
                  <a:pt x="114941" y="548365"/>
                </a:lnTo>
                <a:lnTo>
                  <a:pt x="119788" y="555511"/>
                </a:lnTo>
                <a:lnTo>
                  <a:pt x="123558" y="559811"/>
                </a:lnTo>
                <a:lnTo>
                  <a:pt x="127957" y="564667"/>
                </a:lnTo>
                <a:lnTo>
                  <a:pt x="129744" y="567235"/>
                </a:lnTo>
                <a:lnTo>
                  <a:pt x="128451" y="574740"/>
                </a:lnTo>
                <a:lnTo>
                  <a:pt x="128444" y="578860"/>
                </a:lnTo>
                <a:lnTo>
                  <a:pt x="127918" y="587396"/>
                </a:lnTo>
                <a:lnTo>
                  <a:pt x="126634" y="589211"/>
                </a:lnTo>
                <a:lnTo>
                  <a:pt x="122281" y="592121"/>
                </a:lnTo>
                <a:lnTo>
                  <a:pt x="118187" y="592710"/>
                </a:lnTo>
                <a:lnTo>
                  <a:pt x="117162" y="593495"/>
                </a:lnTo>
                <a:lnTo>
                  <a:pt x="115623" y="595849"/>
                </a:lnTo>
                <a:lnTo>
                  <a:pt x="118928" y="607148"/>
                </a:lnTo>
                <a:lnTo>
                  <a:pt x="118665" y="611546"/>
                </a:lnTo>
                <a:lnTo>
                  <a:pt x="121214" y="616566"/>
                </a:lnTo>
                <a:lnTo>
                  <a:pt x="120161" y="618806"/>
                </a:lnTo>
                <a:lnTo>
                  <a:pt x="119874" y="621145"/>
                </a:lnTo>
                <a:lnTo>
                  <a:pt x="119662" y="622894"/>
                </a:lnTo>
                <a:lnTo>
                  <a:pt x="119046" y="622960"/>
                </a:lnTo>
                <a:lnTo>
                  <a:pt x="117680" y="629647"/>
                </a:lnTo>
                <a:lnTo>
                  <a:pt x="117618" y="629958"/>
                </a:lnTo>
                <a:lnTo>
                  <a:pt x="115885" y="633555"/>
                </a:lnTo>
                <a:lnTo>
                  <a:pt x="115174" y="634340"/>
                </a:lnTo>
                <a:lnTo>
                  <a:pt x="114462" y="635109"/>
                </a:lnTo>
                <a:lnTo>
                  <a:pt x="112544" y="638771"/>
                </a:lnTo>
                <a:lnTo>
                  <a:pt x="110690" y="640619"/>
                </a:lnTo>
                <a:lnTo>
                  <a:pt x="108525" y="644413"/>
                </a:lnTo>
                <a:lnTo>
                  <a:pt x="106547" y="646882"/>
                </a:lnTo>
                <a:lnTo>
                  <a:pt x="103394" y="648926"/>
                </a:lnTo>
                <a:lnTo>
                  <a:pt x="97527" y="650283"/>
                </a:lnTo>
                <a:lnTo>
                  <a:pt x="98072" y="653913"/>
                </a:lnTo>
                <a:lnTo>
                  <a:pt x="98925" y="654763"/>
                </a:lnTo>
                <a:lnTo>
                  <a:pt x="103695" y="656365"/>
                </a:lnTo>
                <a:lnTo>
                  <a:pt x="103491" y="656970"/>
                </a:lnTo>
                <a:lnTo>
                  <a:pt x="101898" y="661581"/>
                </a:lnTo>
                <a:lnTo>
                  <a:pt x="100814" y="663314"/>
                </a:lnTo>
                <a:lnTo>
                  <a:pt x="100351" y="664067"/>
                </a:lnTo>
                <a:lnTo>
                  <a:pt x="98559" y="665800"/>
                </a:lnTo>
                <a:lnTo>
                  <a:pt x="98000" y="668089"/>
                </a:lnTo>
                <a:lnTo>
                  <a:pt x="97934" y="671932"/>
                </a:lnTo>
                <a:lnTo>
                  <a:pt x="97223" y="673027"/>
                </a:lnTo>
                <a:lnTo>
                  <a:pt x="96510" y="674106"/>
                </a:lnTo>
                <a:lnTo>
                  <a:pt x="93106" y="676347"/>
                </a:lnTo>
                <a:lnTo>
                  <a:pt x="91628" y="677328"/>
                </a:lnTo>
                <a:lnTo>
                  <a:pt x="90143" y="680238"/>
                </a:lnTo>
                <a:lnTo>
                  <a:pt x="89211" y="685454"/>
                </a:lnTo>
                <a:lnTo>
                  <a:pt x="89270" y="686582"/>
                </a:lnTo>
                <a:lnTo>
                  <a:pt x="89330" y="687743"/>
                </a:lnTo>
                <a:lnTo>
                  <a:pt x="90256" y="688986"/>
                </a:lnTo>
                <a:lnTo>
                  <a:pt x="90746" y="691848"/>
                </a:lnTo>
                <a:lnTo>
                  <a:pt x="90616" y="692126"/>
                </a:lnTo>
                <a:lnTo>
                  <a:pt x="89445" y="694758"/>
                </a:lnTo>
                <a:lnTo>
                  <a:pt x="89286" y="694791"/>
                </a:lnTo>
                <a:lnTo>
                  <a:pt x="88766" y="694938"/>
                </a:lnTo>
                <a:lnTo>
                  <a:pt x="88269" y="696916"/>
                </a:lnTo>
                <a:lnTo>
                  <a:pt x="89108" y="698551"/>
                </a:lnTo>
                <a:lnTo>
                  <a:pt x="89193" y="698715"/>
                </a:lnTo>
                <a:lnTo>
                  <a:pt x="88511" y="701691"/>
                </a:lnTo>
                <a:lnTo>
                  <a:pt x="87707" y="702574"/>
                </a:lnTo>
                <a:lnTo>
                  <a:pt x="85112" y="702754"/>
                </a:lnTo>
                <a:lnTo>
                  <a:pt x="84093" y="703146"/>
                </a:lnTo>
                <a:lnTo>
                  <a:pt x="83073" y="703555"/>
                </a:lnTo>
                <a:lnTo>
                  <a:pt x="82206" y="704798"/>
                </a:lnTo>
                <a:lnTo>
                  <a:pt x="80471" y="710194"/>
                </a:lnTo>
                <a:lnTo>
                  <a:pt x="81475" y="713987"/>
                </a:lnTo>
                <a:lnTo>
                  <a:pt x="82376" y="717388"/>
                </a:lnTo>
                <a:lnTo>
                  <a:pt x="82715" y="719530"/>
                </a:lnTo>
                <a:lnTo>
                  <a:pt x="83051" y="721672"/>
                </a:lnTo>
                <a:lnTo>
                  <a:pt x="83406" y="722196"/>
                </a:lnTo>
                <a:lnTo>
                  <a:pt x="83853" y="722850"/>
                </a:lnTo>
                <a:lnTo>
                  <a:pt x="84407" y="723144"/>
                </a:lnTo>
                <a:lnTo>
                  <a:pt x="84906" y="723405"/>
                </a:lnTo>
                <a:lnTo>
                  <a:pt x="85148" y="723536"/>
                </a:lnTo>
                <a:lnTo>
                  <a:pt x="85695" y="724207"/>
                </a:lnTo>
                <a:lnTo>
                  <a:pt x="86505" y="725204"/>
                </a:lnTo>
                <a:lnTo>
                  <a:pt x="86900" y="727722"/>
                </a:lnTo>
                <a:lnTo>
                  <a:pt x="86928" y="727984"/>
                </a:lnTo>
                <a:lnTo>
                  <a:pt x="86747" y="729799"/>
                </a:lnTo>
                <a:lnTo>
                  <a:pt x="90683" y="743452"/>
                </a:lnTo>
                <a:lnTo>
                  <a:pt x="90073" y="745986"/>
                </a:lnTo>
                <a:lnTo>
                  <a:pt x="89875" y="746788"/>
                </a:lnTo>
                <a:lnTo>
                  <a:pt x="90367" y="748652"/>
                </a:lnTo>
                <a:lnTo>
                  <a:pt x="91539" y="749469"/>
                </a:lnTo>
                <a:lnTo>
                  <a:pt x="93765" y="749469"/>
                </a:lnTo>
                <a:lnTo>
                  <a:pt x="93668" y="755977"/>
                </a:lnTo>
                <a:lnTo>
                  <a:pt x="93475" y="759476"/>
                </a:lnTo>
                <a:lnTo>
                  <a:pt x="93590" y="761684"/>
                </a:lnTo>
                <a:lnTo>
                  <a:pt x="93771" y="769140"/>
                </a:lnTo>
                <a:lnTo>
                  <a:pt x="93863" y="772901"/>
                </a:lnTo>
                <a:lnTo>
                  <a:pt x="95377" y="778100"/>
                </a:lnTo>
                <a:lnTo>
                  <a:pt x="97506" y="782008"/>
                </a:lnTo>
                <a:lnTo>
                  <a:pt x="100487" y="787633"/>
                </a:lnTo>
                <a:lnTo>
                  <a:pt x="100595" y="792359"/>
                </a:lnTo>
                <a:lnTo>
                  <a:pt x="100271" y="798245"/>
                </a:lnTo>
                <a:lnTo>
                  <a:pt x="100873" y="801483"/>
                </a:lnTo>
                <a:lnTo>
                  <a:pt x="102578" y="803985"/>
                </a:lnTo>
                <a:lnTo>
                  <a:pt x="107575" y="810509"/>
                </a:lnTo>
                <a:lnTo>
                  <a:pt x="108246" y="811555"/>
                </a:lnTo>
                <a:lnTo>
                  <a:pt x="108363" y="812716"/>
                </a:lnTo>
                <a:lnTo>
                  <a:pt x="108178" y="813452"/>
                </a:lnTo>
                <a:lnTo>
                  <a:pt x="107686" y="814122"/>
                </a:lnTo>
                <a:lnTo>
                  <a:pt x="104683" y="815790"/>
                </a:lnTo>
                <a:lnTo>
                  <a:pt x="102459" y="815725"/>
                </a:lnTo>
                <a:lnTo>
                  <a:pt x="101046" y="814989"/>
                </a:lnTo>
                <a:lnTo>
                  <a:pt x="99988" y="814433"/>
                </a:lnTo>
                <a:lnTo>
                  <a:pt x="97826" y="813305"/>
                </a:lnTo>
                <a:lnTo>
                  <a:pt x="87509" y="812422"/>
                </a:lnTo>
                <a:lnTo>
                  <a:pt x="87396" y="812324"/>
                </a:lnTo>
                <a:lnTo>
                  <a:pt x="85596" y="810672"/>
                </a:lnTo>
                <a:lnTo>
                  <a:pt x="81335" y="808563"/>
                </a:lnTo>
                <a:lnTo>
                  <a:pt x="79727" y="808694"/>
                </a:lnTo>
                <a:lnTo>
                  <a:pt x="77749" y="809920"/>
                </a:lnTo>
                <a:lnTo>
                  <a:pt x="75597" y="810509"/>
                </a:lnTo>
                <a:lnTo>
                  <a:pt x="75276" y="810607"/>
                </a:lnTo>
                <a:lnTo>
                  <a:pt x="74256" y="810574"/>
                </a:lnTo>
                <a:lnTo>
                  <a:pt x="73237" y="810541"/>
                </a:lnTo>
                <a:lnTo>
                  <a:pt x="70763" y="811588"/>
                </a:lnTo>
                <a:lnTo>
                  <a:pt x="69833" y="812700"/>
                </a:lnTo>
                <a:lnTo>
                  <a:pt x="68103" y="814744"/>
                </a:lnTo>
                <a:lnTo>
                  <a:pt x="66002" y="815185"/>
                </a:lnTo>
                <a:lnTo>
                  <a:pt x="64702" y="815986"/>
                </a:lnTo>
                <a:lnTo>
                  <a:pt x="60049" y="816559"/>
                </a:lnTo>
                <a:lnTo>
                  <a:pt x="59139" y="816657"/>
                </a:lnTo>
                <a:lnTo>
                  <a:pt x="53205" y="819011"/>
                </a:lnTo>
                <a:lnTo>
                  <a:pt x="49930" y="818766"/>
                </a:lnTo>
                <a:lnTo>
                  <a:pt x="48508" y="819812"/>
                </a:lnTo>
                <a:lnTo>
                  <a:pt x="48321" y="820369"/>
                </a:lnTo>
                <a:lnTo>
                  <a:pt x="44050" y="823001"/>
                </a:lnTo>
                <a:lnTo>
                  <a:pt x="39786" y="825633"/>
                </a:lnTo>
                <a:lnTo>
                  <a:pt x="39652" y="825503"/>
                </a:lnTo>
                <a:lnTo>
                  <a:pt x="39045" y="824947"/>
                </a:lnTo>
                <a:lnTo>
                  <a:pt x="38058" y="824947"/>
                </a:lnTo>
                <a:lnTo>
                  <a:pt x="37255" y="824129"/>
                </a:lnTo>
                <a:lnTo>
                  <a:pt x="33481" y="826615"/>
                </a:lnTo>
                <a:lnTo>
                  <a:pt x="30577" y="826664"/>
                </a:lnTo>
                <a:lnTo>
                  <a:pt x="27544" y="825552"/>
                </a:lnTo>
                <a:lnTo>
                  <a:pt x="25945" y="825421"/>
                </a:lnTo>
                <a:lnTo>
                  <a:pt x="24319" y="826075"/>
                </a:lnTo>
                <a:lnTo>
                  <a:pt x="23780" y="826288"/>
                </a:lnTo>
                <a:lnTo>
                  <a:pt x="20753" y="825421"/>
                </a:lnTo>
                <a:lnTo>
                  <a:pt x="18157" y="826337"/>
                </a:lnTo>
                <a:lnTo>
                  <a:pt x="18462" y="827203"/>
                </a:lnTo>
                <a:lnTo>
                  <a:pt x="20802" y="833793"/>
                </a:lnTo>
                <a:lnTo>
                  <a:pt x="20832" y="835150"/>
                </a:lnTo>
                <a:lnTo>
                  <a:pt x="20859" y="836458"/>
                </a:lnTo>
                <a:lnTo>
                  <a:pt x="21600" y="837946"/>
                </a:lnTo>
                <a:lnTo>
                  <a:pt x="23698" y="840366"/>
                </a:lnTo>
                <a:lnTo>
                  <a:pt x="23386" y="842230"/>
                </a:lnTo>
                <a:lnTo>
                  <a:pt x="21924" y="843555"/>
                </a:lnTo>
                <a:lnTo>
                  <a:pt x="21406" y="844029"/>
                </a:lnTo>
                <a:lnTo>
                  <a:pt x="21281" y="844339"/>
                </a:lnTo>
                <a:lnTo>
                  <a:pt x="20411" y="846498"/>
                </a:lnTo>
                <a:lnTo>
                  <a:pt x="20966" y="848607"/>
                </a:lnTo>
                <a:lnTo>
                  <a:pt x="22037" y="849490"/>
                </a:lnTo>
                <a:lnTo>
                  <a:pt x="22570" y="849915"/>
                </a:lnTo>
                <a:lnTo>
                  <a:pt x="23865" y="851714"/>
                </a:lnTo>
                <a:lnTo>
                  <a:pt x="23894" y="852679"/>
                </a:lnTo>
                <a:lnTo>
                  <a:pt x="23924" y="853643"/>
                </a:lnTo>
                <a:lnTo>
                  <a:pt x="23937" y="857175"/>
                </a:lnTo>
                <a:lnTo>
                  <a:pt x="23261" y="858352"/>
                </a:lnTo>
                <a:lnTo>
                  <a:pt x="22678" y="860282"/>
                </a:lnTo>
                <a:lnTo>
                  <a:pt x="23850" y="861770"/>
                </a:lnTo>
                <a:lnTo>
                  <a:pt x="27369" y="864500"/>
                </a:lnTo>
                <a:lnTo>
                  <a:pt x="29648" y="868964"/>
                </a:lnTo>
                <a:lnTo>
                  <a:pt x="29992" y="869210"/>
                </a:lnTo>
                <a:lnTo>
                  <a:pt x="32673" y="871139"/>
                </a:lnTo>
                <a:lnTo>
                  <a:pt x="33103" y="871580"/>
                </a:lnTo>
                <a:lnTo>
                  <a:pt x="35698" y="874181"/>
                </a:lnTo>
                <a:lnTo>
                  <a:pt x="36437" y="875685"/>
                </a:lnTo>
                <a:lnTo>
                  <a:pt x="36374" y="876797"/>
                </a:lnTo>
                <a:lnTo>
                  <a:pt x="34380" y="880786"/>
                </a:lnTo>
                <a:lnTo>
                  <a:pt x="33584" y="882372"/>
                </a:lnTo>
                <a:lnTo>
                  <a:pt x="32425" y="884187"/>
                </a:lnTo>
                <a:lnTo>
                  <a:pt x="30610" y="887016"/>
                </a:lnTo>
                <a:lnTo>
                  <a:pt x="25967" y="891594"/>
                </a:lnTo>
                <a:lnTo>
                  <a:pt x="24087" y="896925"/>
                </a:lnTo>
                <a:lnTo>
                  <a:pt x="22862" y="900408"/>
                </a:lnTo>
                <a:lnTo>
                  <a:pt x="23943" y="900980"/>
                </a:lnTo>
                <a:lnTo>
                  <a:pt x="24592" y="901340"/>
                </a:lnTo>
                <a:lnTo>
                  <a:pt x="26386" y="901438"/>
                </a:lnTo>
                <a:lnTo>
                  <a:pt x="28178" y="901536"/>
                </a:lnTo>
                <a:lnTo>
                  <a:pt x="29257" y="901013"/>
                </a:lnTo>
                <a:lnTo>
                  <a:pt x="29601" y="900849"/>
                </a:lnTo>
                <a:lnTo>
                  <a:pt x="29826" y="900866"/>
                </a:lnTo>
                <a:lnTo>
                  <a:pt x="31826" y="900980"/>
                </a:lnTo>
                <a:lnTo>
                  <a:pt x="37137" y="903711"/>
                </a:lnTo>
                <a:lnTo>
                  <a:pt x="38498" y="903711"/>
                </a:lnTo>
                <a:lnTo>
                  <a:pt x="40751" y="907962"/>
                </a:lnTo>
                <a:lnTo>
                  <a:pt x="41457" y="909303"/>
                </a:lnTo>
                <a:lnTo>
                  <a:pt x="41573" y="914813"/>
                </a:lnTo>
                <a:lnTo>
                  <a:pt x="39480" y="916661"/>
                </a:lnTo>
                <a:lnTo>
                  <a:pt x="36359" y="917544"/>
                </a:lnTo>
                <a:lnTo>
                  <a:pt x="32623" y="918689"/>
                </a:lnTo>
                <a:lnTo>
                  <a:pt x="28638" y="921779"/>
                </a:lnTo>
                <a:lnTo>
                  <a:pt x="25930" y="927322"/>
                </a:lnTo>
                <a:lnTo>
                  <a:pt x="25675" y="931001"/>
                </a:lnTo>
                <a:lnTo>
                  <a:pt x="25412" y="937002"/>
                </a:lnTo>
                <a:lnTo>
                  <a:pt x="24174" y="941548"/>
                </a:lnTo>
                <a:lnTo>
                  <a:pt x="21657" y="944524"/>
                </a:lnTo>
                <a:lnTo>
                  <a:pt x="17484" y="948955"/>
                </a:lnTo>
                <a:lnTo>
                  <a:pt x="15580" y="951865"/>
                </a:lnTo>
                <a:lnTo>
                  <a:pt x="19607" y="955332"/>
                </a:lnTo>
                <a:lnTo>
                  <a:pt x="19808" y="956967"/>
                </a:lnTo>
                <a:lnTo>
                  <a:pt x="17151" y="956836"/>
                </a:lnTo>
                <a:lnTo>
                  <a:pt x="14675" y="957637"/>
                </a:lnTo>
                <a:lnTo>
                  <a:pt x="14275" y="958373"/>
                </a:lnTo>
                <a:lnTo>
                  <a:pt x="14201" y="958504"/>
                </a:lnTo>
                <a:lnTo>
                  <a:pt x="13931" y="958994"/>
                </a:lnTo>
                <a:lnTo>
                  <a:pt x="11394" y="960303"/>
                </a:lnTo>
                <a:lnTo>
                  <a:pt x="11023" y="960924"/>
                </a:lnTo>
                <a:lnTo>
                  <a:pt x="9909" y="961284"/>
                </a:lnTo>
                <a:lnTo>
                  <a:pt x="9790" y="965077"/>
                </a:lnTo>
                <a:lnTo>
                  <a:pt x="10455" y="967530"/>
                </a:lnTo>
                <a:lnTo>
                  <a:pt x="11735" y="969001"/>
                </a:lnTo>
                <a:lnTo>
                  <a:pt x="13017" y="970146"/>
                </a:lnTo>
                <a:lnTo>
                  <a:pt x="13135" y="971438"/>
                </a:lnTo>
                <a:lnTo>
                  <a:pt x="11843" y="973956"/>
                </a:lnTo>
                <a:lnTo>
                  <a:pt x="11592" y="976294"/>
                </a:lnTo>
                <a:lnTo>
                  <a:pt x="11824" y="980333"/>
                </a:lnTo>
                <a:lnTo>
                  <a:pt x="13961" y="981984"/>
                </a:lnTo>
                <a:lnTo>
                  <a:pt x="19524" y="983341"/>
                </a:lnTo>
                <a:lnTo>
                  <a:pt x="23744" y="983194"/>
                </a:lnTo>
                <a:lnTo>
                  <a:pt x="25577" y="984094"/>
                </a:lnTo>
                <a:lnTo>
                  <a:pt x="25801" y="991206"/>
                </a:lnTo>
                <a:lnTo>
                  <a:pt x="24019" y="993921"/>
                </a:lnTo>
                <a:lnTo>
                  <a:pt x="22848" y="996815"/>
                </a:lnTo>
                <a:lnTo>
                  <a:pt x="21798" y="999480"/>
                </a:lnTo>
                <a:lnTo>
                  <a:pt x="22887" y="999987"/>
                </a:lnTo>
                <a:lnTo>
                  <a:pt x="23860" y="1000886"/>
                </a:lnTo>
                <a:lnTo>
                  <a:pt x="24908" y="1001639"/>
                </a:lnTo>
                <a:lnTo>
                  <a:pt x="25806" y="1002538"/>
                </a:lnTo>
                <a:lnTo>
                  <a:pt x="26705" y="1003503"/>
                </a:lnTo>
                <a:lnTo>
                  <a:pt x="27827" y="1004173"/>
                </a:lnTo>
                <a:lnTo>
                  <a:pt x="28912" y="1004941"/>
                </a:lnTo>
                <a:lnTo>
                  <a:pt x="30147" y="1005530"/>
                </a:lnTo>
                <a:lnTo>
                  <a:pt x="31270" y="1006282"/>
                </a:lnTo>
                <a:lnTo>
                  <a:pt x="32542" y="1006805"/>
                </a:lnTo>
                <a:lnTo>
                  <a:pt x="33815" y="1007329"/>
                </a:lnTo>
                <a:lnTo>
                  <a:pt x="35088" y="1007917"/>
                </a:lnTo>
                <a:lnTo>
                  <a:pt x="36360" y="1008441"/>
                </a:lnTo>
                <a:lnTo>
                  <a:pt x="37783" y="1008899"/>
                </a:lnTo>
                <a:lnTo>
                  <a:pt x="39055" y="1009422"/>
                </a:lnTo>
                <a:lnTo>
                  <a:pt x="40553" y="1009798"/>
                </a:lnTo>
                <a:lnTo>
                  <a:pt x="41825" y="1010321"/>
                </a:lnTo>
                <a:lnTo>
                  <a:pt x="43097" y="1010910"/>
                </a:lnTo>
                <a:lnTo>
                  <a:pt x="44369" y="1011449"/>
                </a:lnTo>
                <a:lnTo>
                  <a:pt x="45643" y="1012038"/>
                </a:lnTo>
                <a:lnTo>
                  <a:pt x="46915" y="1012561"/>
                </a:lnTo>
                <a:lnTo>
                  <a:pt x="48338" y="1012937"/>
                </a:lnTo>
                <a:lnTo>
                  <a:pt x="49984" y="1013166"/>
                </a:lnTo>
                <a:lnTo>
                  <a:pt x="51629" y="1013395"/>
                </a:lnTo>
                <a:lnTo>
                  <a:pt x="53277" y="1013232"/>
                </a:lnTo>
                <a:lnTo>
                  <a:pt x="54924" y="1013019"/>
                </a:lnTo>
                <a:lnTo>
                  <a:pt x="56196" y="1012496"/>
                </a:lnTo>
                <a:lnTo>
                  <a:pt x="57619" y="1012185"/>
                </a:lnTo>
                <a:lnTo>
                  <a:pt x="59115" y="1011809"/>
                </a:lnTo>
                <a:lnTo>
                  <a:pt x="60763" y="101166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650BD61-CA50-3CFB-5732-410EFAC2E4CA}"/>
              </a:ext>
            </a:extLst>
          </p:cNvPr>
          <p:cNvSpPr/>
          <p:nvPr/>
        </p:nvSpPr>
        <p:spPr>
          <a:xfrm flipV="1">
            <a:off x="7616861" y="1633004"/>
            <a:ext cx="1160044" cy="947157"/>
          </a:xfrm>
          <a:custGeom>
            <a:avLst/>
            <a:gdLst>
              <a:gd name="connsiteX0" fmla="*/ 899450 w 1043962"/>
              <a:gd name="connsiteY0" fmla="*/ 704666 h 852378"/>
              <a:gd name="connsiteX1" fmla="*/ 898927 w 1043962"/>
              <a:gd name="connsiteY1" fmla="*/ 703391 h 852378"/>
              <a:gd name="connsiteX2" fmla="*/ 898633 w 1043962"/>
              <a:gd name="connsiteY2" fmla="*/ 701903 h 852378"/>
              <a:gd name="connsiteX3" fmla="*/ 898469 w 1043962"/>
              <a:gd name="connsiteY3" fmla="*/ 700251 h 852378"/>
              <a:gd name="connsiteX4" fmla="*/ 898469 w 1043962"/>
              <a:gd name="connsiteY4" fmla="*/ 698453 h 852378"/>
              <a:gd name="connsiteX5" fmla="*/ 898551 w 1043962"/>
              <a:gd name="connsiteY5" fmla="*/ 696654 h 852378"/>
              <a:gd name="connsiteX6" fmla="*/ 898175 w 1043962"/>
              <a:gd name="connsiteY6" fmla="*/ 695166 h 852378"/>
              <a:gd name="connsiteX7" fmla="*/ 897504 w 1043962"/>
              <a:gd name="connsiteY7" fmla="*/ 694038 h 852378"/>
              <a:gd name="connsiteX8" fmla="*/ 896752 w 1043962"/>
              <a:gd name="connsiteY8" fmla="*/ 692763 h 852378"/>
              <a:gd name="connsiteX9" fmla="*/ 896229 w 1043962"/>
              <a:gd name="connsiteY9" fmla="*/ 691422 h 852378"/>
              <a:gd name="connsiteX10" fmla="*/ 895477 w 1043962"/>
              <a:gd name="connsiteY10" fmla="*/ 690375 h 852378"/>
              <a:gd name="connsiteX11" fmla="*/ 894954 w 1043962"/>
              <a:gd name="connsiteY11" fmla="*/ 689018 h 852378"/>
              <a:gd name="connsiteX12" fmla="*/ 894430 w 1043962"/>
              <a:gd name="connsiteY12" fmla="*/ 687743 h 852378"/>
              <a:gd name="connsiteX13" fmla="*/ 893907 w 1043962"/>
              <a:gd name="connsiteY13" fmla="*/ 686484 h 852378"/>
              <a:gd name="connsiteX14" fmla="*/ 893760 w 1043962"/>
              <a:gd name="connsiteY14" fmla="*/ 684832 h 852378"/>
              <a:gd name="connsiteX15" fmla="*/ 893613 w 1043962"/>
              <a:gd name="connsiteY15" fmla="*/ 683181 h 852378"/>
              <a:gd name="connsiteX16" fmla="*/ 893678 w 1043962"/>
              <a:gd name="connsiteY16" fmla="*/ 681317 h 852378"/>
              <a:gd name="connsiteX17" fmla="*/ 893907 w 1043962"/>
              <a:gd name="connsiteY17" fmla="*/ 679665 h 852378"/>
              <a:gd name="connsiteX18" fmla="*/ 894283 w 1043962"/>
              <a:gd name="connsiteY18" fmla="*/ 678243 h 852378"/>
              <a:gd name="connsiteX19" fmla="*/ 895036 w 1043962"/>
              <a:gd name="connsiteY19" fmla="*/ 677114 h 852378"/>
              <a:gd name="connsiteX20" fmla="*/ 895935 w 1043962"/>
              <a:gd name="connsiteY20" fmla="*/ 676215 h 852378"/>
              <a:gd name="connsiteX21" fmla="*/ 897047 w 1043962"/>
              <a:gd name="connsiteY21" fmla="*/ 675545 h 852378"/>
              <a:gd name="connsiteX22" fmla="*/ 898322 w 1043962"/>
              <a:gd name="connsiteY22" fmla="*/ 675021 h 852378"/>
              <a:gd name="connsiteX23" fmla="*/ 899679 w 1043962"/>
              <a:gd name="connsiteY23" fmla="*/ 674498 h 852378"/>
              <a:gd name="connsiteX24" fmla="*/ 900955 w 1043962"/>
              <a:gd name="connsiteY24" fmla="*/ 673975 h 852378"/>
              <a:gd name="connsiteX25" fmla="*/ 902442 w 1043962"/>
              <a:gd name="connsiteY25" fmla="*/ 673599 h 852378"/>
              <a:gd name="connsiteX26" fmla="*/ 903718 w 1043962"/>
              <a:gd name="connsiteY26" fmla="*/ 673076 h 852378"/>
              <a:gd name="connsiteX27" fmla="*/ 904846 w 1043962"/>
              <a:gd name="connsiteY27" fmla="*/ 672405 h 852378"/>
              <a:gd name="connsiteX28" fmla="*/ 905958 w 1043962"/>
              <a:gd name="connsiteY28" fmla="*/ 671653 h 852378"/>
              <a:gd name="connsiteX29" fmla="*/ 907086 w 1043962"/>
              <a:gd name="connsiteY29" fmla="*/ 670983 h 852378"/>
              <a:gd name="connsiteX30" fmla="*/ 907838 w 1043962"/>
              <a:gd name="connsiteY30" fmla="*/ 669854 h 852378"/>
              <a:gd name="connsiteX31" fmla="*/ 908362 w 1043962"/>
              <a:gd name="connsiteY31" fmla="*/ 668579 h 852378"/>
              <a:gd name="connsiteX32" fmla="*/ 908460 w 1043962"/>
              <a:gd name="connsiteY32" fmla="*/ 668383 h 852378"/>
              <a:gd name="connsiteX33" fmla="*/ 908950 w 1043962"/>
              <a:gd name="connsiteY33" fmla="*/ 667320 h 852378"/>
              <a:gd name="connsiteX34" fmla="*/ 909702 w 1043962"/>
              <a:gd name="connsiteY34" fmla="*/ 666274 h 852378"/>
              <a:gd name="connsiteX35" fmla="*/ 910455 w 1043962"/>
              <a:gd name="connsiteY35" fmla="*/ 665145 h 852378"/>
              <a:gd name="connsiteX36" fmla="*/ 911354 w 1043962"/>
              <a:gd name="connsiteY36" fmla="*/ 664246 h 852378"/>
              <a:gd name="connsiteX37" fmla="*/ 912319 w 1043962"/>
              <a:gd name="connsiteY37" fmla="*/ 663347 h 852378"/>
              <a:gd name="connsiteX38" fmla="*/ 913447 w 1043962"/>
              <a:gd name="connsiteY38" fmla="*/ 662676 h 852378"/>
              <a:gd name="connsiteX39" fmla="*/ 914575 w 1043962"/>
              <a:gd name="connsiteY39" fmla="*/ 661924 h 852378"/>
              <a:gd name="connsiteX40" fmla="*/ 915622 w 1043962"/>
              <a:gd name="connsiteY40" fmla="*/ 661254 h 852378"/>
              <a:gd name="connsiteX41" fmla="*/ 916586 w 1043962"/>
              <a:gd name="connsiteY41" fmla="*/ 660354 h 852378"/>
              <a:gd name="connsiteX42" fmla="*/ 917339 w 1043962"/>
              <a:gd name="connsiteY42" fmla="*/ 659226 h 852378"/>
              <a:gd name="connsiteX43" fmla="*/ 917943 w 1043962"/>
              <a:gd name="connsiteY43" fmla="*/ 657951 h 852378"/>
              <a:gd name="connsiteX44" fmla="*/ 918679 w 1043962"/>
              <a:gd name="connsiteY44" fmla="*/ 656904 h 852378"/>
              <a:gd name="connsiteX45" fmla="*/ 919055 w 1043962"/>
              <a:gd name="connsiteY45" fmla="*/ 655416 h 852378"/>
              <a:gd name="connsiteX46" fmla="*/ 919431 w 1043962"/>
              <a:gd name="connsiteY46" fmla="*/ 653994 h 852378"/>
              <a:gd name="connsiteX47" fmla="*/ 919808 w 1043962"/>
              <a:gd name="connsiteY47" fmla="*/ 652489 h 852378"/>
              <a:gd name="connsiteX48" fmla="*/ 920036 w 1043962"/>
              <a:gd name="connsiteY48" fmla="*/ 650838 h 852378"/>
              <a:gd name="connsiteX49" fmla="*/ 920478 w 1043962"/>
              <a:gd name="connsiteY49" fmla="*/ 649432 h 852378"/>
              <a:gd name="connsiteX50" fmla="*/ 920854 w 1043962"/>
              <a:gd name="connsiteY50" fmla="*/ 647927 h 852378"/>
              <a:gd name="connsiteX51" fmla="*/ 921606 w 1043962"/>
              <a:gd name="connsiteY51" fmla="*/ 646881 h 852378"/>
              <a:gd name="connsiteX52" fmla="*/ 922211 w 1043962"/>
              <a:gd name="connsiteY52" fmla="*/ 645606 h 852378"/>
              <a:gd name="connsiteX53" fmla="*/ 922947 w 1043962"/>
              <a:gd name="connsiteY53" fmla="*/ 644477 h 852378"/>
              <a:gd name="connsiteX54" fmla="*/ 923470 w 1043962"/>
              <a:gd name="connsiteY54" fmla="*/ 643218 h 852378"/>
              <a:gd name="connsiteX55" fmla="*/ 924075 w 1043962"/>
              <a:gd name="connsiteY55" fmla="*/ 641943 h 852378"/>
              <a:gd name="connsiteX56" fmla="*/ 924680 w 1043962"/>
              <a:gd name="connsiteY56" fmla="*/ 640667 h 852378"/>
              <a:gd name="connsiteX57" fmla="*/ 925056 w 1043962"/>
              <a:gd name="connsiteY57" fmla="*/ 639245 h 852378"/>
              <a:gd name="connsiteX58" fmla="*/ 925269 w 1043962"/>
              <a:gd name="connsiteY58" fmla="*/ 637593 h 852378"/>
              <a:gd name="connsiteX59" fmla="*/ 925269 w 1043962"/>
              <a:gd name="connsiteY59" fmla="*/ 636105 h 852378"/>
              <a:gd name="connsiteX60" fmla="*/ 924370 w 1043962"/>
              <a:gd name="connsiteY60" fmla="*/ 635206 h 852378"/>
              <a:gd name="connsiteX61" fmla="*/ 923634 w 1043962"/>
              <a:gd name="connsiteY61" fmla="*/ 634078 h 852378"/>
              <a:gd name="connsiteX62" fmla="*/ 923830 w 1043962"/>
              <a:gd name="connsiteY62" fmla="*/ 632639 h 852378"/>
              <a:gd name="connsiteX63" fmla="*/ 923846 w 1043962"/>
              <a:gd name="connsiteY63" fmla="*/ 632426 h 852378"/>
              <a:gd name="connsiteX64" fmla="*/ 924304 w 1043962"/>
              <a:gd name="connsiteY64" fmla="*/ 631004 h 852378"/>
              <a:gd name="connsiteX65" fmla="*/ 924680 w 1043962"/>
              <a:gd name="connsiteY65" fmla="*/ 629516 h 852378"/>
              <a:gd name="connsiteX66" fmla="*/ 924893 w 1043962"/>
              <a:gd name="connsiteY66" fmla="*/ 627864 h 852378"/>
              <a:gd name="connsiteX67" fmla="*/ 924746 w 1043962"/>
              <a:gd name="connsiteY67" fmla="*/ 626213 h 852378"/>
              <a:gd name="connsiteX68" fmla="*/ 924370 w 1043962"/>
              <a:gd name="connsiteY68" fmla="*/ 624725 h 852378"/>
              <a:gd name="connsiteX69" fmla="*/ 923846 w 1043962"/>
              <a:gd name="connsiteY69" fmla="*/ 623450 h 852378"/>
              <a:gd name="connsiteX70" fmla="*/ 922947 w 1043962"/>
              <a:gd name="connsiteY70" fmla="*/ 622550 h 852378"/>
              <a:gd name="connsiteX71" fmla="*/ 922048 w 1043962"/>
              <a:gd name="connsiteY71" fmla="*/ 621586 h 852378"/>
              <a:gd name="connsiteX72" fmla="*/ 920936 w 1043962"/>
              <a:gd name="connsiteY72" fmla="*/ 620833 h 852378"/>
              <a:gd name="connsiteX73" fmla="*/ 920036 w 1043962"/>
              <a:gd name="connsiteY73" fmla="*/ 619934 h 852378"/>
              <a:gd name="connsiteX74" fmla="*/ 919513 w 1043962"/>
              <a:gd name="connsiteY74" fmla="*/ 618659 h 852378"/>
              <a:gd name="connsiteX75" fmla="*/ 919366 w 1043962"/>
              <a:gd name="connsiteY75" fmla="*/ 617007 h 852378"/>
              <a:gd name="connsiteX76" fmla="*/ 919203 w 1043962"/>
              <a:gd name="connsiteY76" fmla="*/ 615290 h 852378"/>
              <a:gd name="connsiteX77" fmla="*/ 919284 w 1043962"/>
              <a:gd name="connsiteY77" fmla="*/ 613492 h 852378"/>
              <a:gd name="connsiteX78" fmla="*/ 918908 w 1043962"/>
              <a:gd name="connsiteY78" fmla="*/ 612004 h 852378"/>
              <a:gd name="connsiteX79" fmla="*/ 918238 w 1043962"/>
              <a:gd name="connsiteY79" fmla="*/ 610875 h 852378"/>
              <a:gd name="connsiteX80" fmla="*/ 917339 w 1043962"/>
              <a:gd name="connsiteY80" fmla="*/ 609976 h 852378"/>
              <a:gd name="connsiteX81" fmla="*/ 916063 w 1043962"/>
              <a:gd name="connsiteY81" fmla="*/ 609371 h 852378"/>
              <a:gd name="connsiteX82" fmla="*/ 914788 w 1043962"/>
              <a:gd name="connsiteY82" fmla="*/ 608848 h 852378"/>
              <a:gd name="connsiteX83" fmla="*/ 913153 w 1043962"/>
              <a:gd name="connsiteY83" fmla="*/ 608635 h 852378"/>
              <a:gd name="connsiteX84" fmla="*/ 911877 w 1043962"/>
              <a:gd name="connsiteY84" fmla="*/ 608030 h 852378"/>
              <a:gd name="connsiteX85" fmla="*/ 910602 w 1043962"/>
              <a:gd name="connsiteY85" fmla="*/ 607425 h 852378"/>
              <a:gd name="connsiteX86" fmla="*/ 909326 w 1043962"/>
              <a:gd name="connsiteY86" fmla="*/ 606902 h 852378"/>
              <a:gd name="connsiteX87" fmla="*/ 908215 w 1043962"/>
              <a:gd name="connsiteY87" fmla="*/ 606166 h 852378"/>
              <a:gd name="connsiteX88" fmla="*/ 907838 w 1043962"/>
              <a:gd name="connsiteY88" fmla="*/ 604662 h 852378"/>
              <a:gd name="connsiteX89" fmla="*/ 907904 w 1043962"/>
              <a:gd name="connsiteY89" fmla="*/ 602863 h 852378"/>
              <a:gd name="connsiteX90" fmla="*/ 908280 w 1043962"/>
              <a:gd name="connsiteY90" fmla="*/ 601375 h 852378"/>
              <a:gd name="connsiteX91" fmla="*/ 908362 w 1043962"/>
              <a:gd name="connsiteY91" fmla="*/ 599577 h 852378"/>
              <a:gd name="connsiteX92" fmla="*/ 908362 w 1043962"/>
              <a:gd name="connsiteY92" fmla="*/ 598072 h 852378"/>
              <a:gd name="connsiteX93" fmla="*/ 907986 w 1043962"/>
              <a:gd name="connsiteY93" fmla="*/ 596584 h 852378"/>
              <a:gd name="connsiteX94" fmla="*/ 907315 w 1043962"/>
              <a:gd name="connsiteY94" fmla="*/ 595538 h 852378"/>
              <a:gd name="connsiteX95" fmla="*/ 906563 w 1043962"/>
              <a:gd name="connsiteY95" fmla="*/ 594410 h 852378"/>
              <a:gd name="connsiteX96" fmla="*/ 905893 w 1043962"/>
              <a:gd name="connsiteY96" fmla="*/ 593281 h 852378"/>
              <a:gd name="connsiteX97" fmla="*/ 905517 w 1043962"/>
              <a:gd name="connsiteY97" fmla="*/ 591794 h 852378"/>
              <a:gd name="connsiteX98" fmla="*/ 905582 w 1043962"/>
              <a:gd name="connsiteY98" fmla="*/ 589995 h 852378"/>
              <a:gd name="connsiteX99" fmla="*/ 905435 w 1043962"/>
              <a:gd name="connsiteY99" fmla="*/ 588343 h 852378"/>
              <a:gd name="connsiteX100" fmla="*/ 905059 w 1043962"/>
              <a:gd name="connsiteY100" fmla="*/ 586839 h 852378"/>
              <a:gd name="connsiteX101" fmla="*/ 904536 w 1043962"/>
              <a:gd name="connsiteY101" fmla="*/ 585580 h 852378"/>
              <a:gd name="connsiteX102" fmla="*/ 903423 w 1043962"/>
              <a:gd name="connsiteY102" fmla="*/ 584828 h 852378"/>
              <a:gd name="connsiteX103" fmla="*/ 902524 w 1043962"/>
              <a:gd name="connsiteY103" fmla="*/ 583847 h 852378"/>
              <a:gd name="connsiteX104" fmla="*/ 901478 w 1043962"/>
              <a:gd name="connsiteY104" fmla="*/ 583111 h 852378"/>
              <a:gd name="connsiteX105" fmla="*/ 900955 w 1043962"/>
              <a:gd name="connsiteY105" fmla="*/ 581836 h 852378"/>
              <a:gd name="connsiteX106" fmla="*/ 900202 w 1043962"/>
              <a:gd name="connsiteY106" fmla="*/ 580707 h 852378"/>
              <a:gd name="connsiteX107" fmla="*/ 899892 w 1043962"/>
              <a:gd name="connsiteY107" fmla="*/ 579285 h 852378"/>
              <a:gd name="connsiteX108" fmla="*/ 899532 w 1043962"/>
              <a:gd name="connsiteY108" fmla="*/ 577748 h 852378"/>
              <a:gd name="connsiteX109" fmla="*/ 898992 w 1043962"/>
              <a:gd name="connsiteY109" fmla="*/ 576521 h 852378"/>
              <a:gd name="connsiteX110" fmla="*/ 898469 w 1043962"/>
              <a:gd name="connsiteY110" fmla="*/ 575164 h 852378"/>
              <a:gd name="connsiteX111" fmla="*/ 898175 w 1043962"/>
              <a:gd name="connsiteY111" fmla="*/ 573742 h 852378"/>
              <a:gd name="connsiteX112" fmla="*/ 898028 w 1043962"/>
              <a:gd name="connsiteY112" fmla="*/ 572107 h 852378"/>
              <a:gd name="connsiteX113" fmla="*/ 897881 w 1043962"/>
              <a:gd name="connsiteY113" fmla="*/ 570455 h 852378"/>
              <a:gd name="connsiteX114" fmla="*/ 897881 w 1043962"/>
              <a:gd name="connsiteY114" fmla="*/ 568575 h 852378"/>
              <a:gd name="connsiteX115" fmla="*/ 897504 w 1043962"/>
              <a:gd name="connsiteY115" fmla="*/ 567087 h 852378"/>
              <a:gd name="connsiteX116" fmla="*/ 896981 w 1043962"/>
              <a:gd name="connsiteY116" fmla="*/ 565811 h 852378"/>
              <a:gd name="connsiteX117" fmla="*/ 896082 w 1043962"/>
              <a:gd name="connsiteY117" fmla="*/ 564912 h 852378"/>
              <a:gd name="connsiteX118" fmla="*/ 895036 w 1043962"/>
              <a:gd name="connsiteY118" fmla="*/ 564160 h 852378"/>
              <a:gd name="connsiteX119" fmla="*/ 893907 w 1043962"/>
              <a:gd name="connsiteY119" fmla="*/ 563342 h 852378"/>
              <a:gd name="connsiteX120" fmla="*/ 892861 w 1043962"/>
              <a:gd name="connsiteY120" fmla="*/ 562590 h 852378"/>
              <a:gd name="connsiteX121" fmla="*/ 892109 w 1043962"/>
              <a:gd name="connsiteY121" fmla="*/ 561544 h 852378"/>
              <a:gd name="connsiteX122" fmla="*/ 891585 w 1043962"/>
              <a:gd name="connsiteY122" fmla="*/ 560203 h 852378"/>
              <a:gd name="connsiteX123" fmla="*/ 891291 w 1043962"/>
              <a:gd name="connsiteY123" fmla="*/ 558780 h 852378"/>
              <a:gd name="connsiteX124" fmla="*/ 891144 w 1043962"/>
              <a:gd name="connsiteY124" fmla="*/ 557047 h 852378"/>
              <a:gd name="connsiteX125" fmla="*/ 891291 w 1043962"/>
              <a:gd name="connsiteY125" fmla="*/ 555477 h 852378"/>
              <a:gd name="connsiteX126" fmla="*/ 891373 w 1043962"/>
              <a:gd name="connsiteY126" fmla="*/ 553613 h 852378"/>
              <a:gd name="connsiteX127" fmla="*/ 890997 w 1043962"/>
              <a:gd name="connsiteY127" fmla="*/ 552109 h 852378"/>
              <a:gd name="connsiteX128" fmla="*/ 890686 w 1043962"/>
              <a:gd name="connsiteY128" fmla="*/ 550686 h 852378"/>
              <a:gd name="connsiteX129" fmla="*/ 890539 w 1043962"/>
              <a:gd name="connsiteY129" fmla="*/ 549051 h 852378"/>
              <a:gd name="connsiteX130" fmla="*/ 890915 w 1043962"/>
              <a:gd name="connsiteY130" fmla="*/ 547547 h 852378"/>
              <a:gd name="connsiteX131" fmla="*/ 891144 w 1043962"/>
              <a:gd name="connsiteY131" fmla="*/ 545896 h 852378"/>
              <a:gd name="connsiteX132" fmla="*/ 891520 w 1043962"/>
              <a:gd name="connsiteY132" fmla="*/ 544473 h 852378"/>
              <a:gd name="connsiteX133" fmla="*/ 891732 w 1043962"/>
              <a:gd name="connsiteY133" fmla="*/ 542838 h 852378"/>
              <a:gd name="connsiteX134" fmla="*/ 891961 w 1043962"/>
              <a:gd name="connsiteY134" fmla="*/ 541186 h 852378"/>
              <a:gd name="connsiteX135" fmla="*/ 891961 w 1043962"/>
              <a:gd name="connsiteY135" fmla="*/ 539682 h 852378"/>
              <a:gd name="connsiteX136" fmla="*/ 891814 w 1043962"/>
              <a:gd name="connsiteY136" fmla="*/ 538047 h 852378"/>
              <a:gd name="connsiteX137" fmla="*/ 891438 w 1043962"/>
              <a:gd name="connsiteY137" fmla="*/ 536543 h 852378"/>
              <a:gd name="connsiteX138" fmla="*/ 890915 w 1043962"/>
              <a:gd name="connsiteY138" fmla="*/ 535267 h 852378"/>
              <a:gd name="connsiteX139" fmla="*/ 890016 w 1043962"/>
              <a:gd name="connsiteY139" fmla="*/ 534368 h 852378"/>
              <a:gd name="connsiteX140" fmla="*/ 889590 w 1043962"/>
              <a:gd name="connsiteY140" fmla="*/ 533648 h 852378"/>
              <a:gd name="connsiteX141" fmla="*/ 889345 w 1043962"/>
              <a:gd name="connsiteY141" fmla="*/ 533256 h 852378"/>
              <a:gd name="connsiteX142" fmla="*/ 888446 w 1043962"/>
              <a:gd name="connsiteY142" fmla="*/ 532275 h 852378"/>
              <a:gd name="connsiteX143" fmla="*/ 887547 w 1043962"/>
              <a:gd name="connsiteY143" fmla="*/ 531376 h 852378"/>
              <a:gd name="connsiteX144" fmla="*/ 886647 w 1043962"/>
              <a:gd name="connsiteY144" fmla="*/ 530411 h 852378"/>
              <a:gd name="connsiteX145" fmla="*/ 885895 w 1043962"/>
              <a:gd name="connsiteY145" fmla="*/ 529364 h 852378"/>
              <a:gd name="connsiteX146" fmla="*/ 885372 w 1043962"/>
              <a:gd name="connsiteY146" fmla="*/ 528007 h 852378"/>
              <a:gd name="connsiteX147" fmla="*/ 885225 w 1043962"/>
              <a:gd name="connsiteY147" fmla="*/ 526372 h 852378"/>
              <a:gd name="connsiteX148" fmla="*/ 884849 w 1043962"/>
              <a:gd name="connsiteY148" fmla="*/ 524868 h 852378"/>
              <a:gd name="connsiteX149" fmla="*/ 884930 w 1043962"/>
              <a:gd name="connsiteY149" fmla="*/ 523069 h 852378"/>
              <a:gd name="connsiteX150" fmla="*/ 884783 w 1043962"/>
              <a:gd name="connsiteY150" fmla="*/ 521418 h 852378"/>
              <a:gd name="connsiteX151" fmla="*/ 884783 w 1043962"/>
              <a:gd name="connsiteY151" fmla="*/ 519635 h 852378"/>
              <a:gd name="connsiteX152" fmla="*/ 886418 w 1043962"/>
              <a:gd name="connsiteY152" fmla="*/ 519635 h 852378"/>
              <a:gd name="connsiteX153" fmla="*/ 888299 w 1043962"/>
              <a:gd name="connsiteY153" fmla="*/ 519472 h 852378"/>
              <a:gd name="connsiteX154" fmla="*/ 889901 w 1043962"/>
              <a:gd name="connsiteY154" fmla="*/ 519341 h 852378"/>
              <a:gd name="connsiteX155" fmla="*/ 890097 w 1043962"/>
              <a:gd name="connsiteY155" fmla="*/ 519325 h 852378"/>
              <a:gd name="connsiteX156" fmla="*/ 891961 w 1043962"/>
              <a:gd name="connsiteY156" fmla="*/ 519178 h 852378"/>
              <a:gd name="connsiteX157" fmla="*/ 893842 w 1043962"/>
              <a:gd name="connsiteY157" fmla="*/ 519178 h 852378"/>
              <a:gd name="connsiteX158" fmla="*/ 895640 w 1043962"/>
              <a:gd name="connsiteY158" fmla="*/ 519030 h 852378"/>
              <a:gd name="connsiteX159" fmla="*/ 897504 w 1043962"/>
              <a:gd name="connsiteY159" fmla="*/ 518883 h 852378"/>
              <a:gd name="connsiteX160" fmla="*/ 899303 w 1043962"/>
              <a:gd name="connsiteY160" fmla="*/ 518736 h 852378"/>
              <a:gd name="connsiteX161" fmla="*/ 901167 w 1043962"/>
              <a:gd name="connsiteY161" fmla="*/ 518801 h 852378"/>
              <a:gd name="connsiteX162" fmla="*/ 902966 w 1043962"/>
              <a:gd name="connsiteY162" fmla="*/ 518589 h 852378"/>
              <a:gd name="connsiteX163" fmla="*/ 904846 w 1043962"/>
              <a:gd name="connsiteY163" fmla="*/ 518507 h 852378"/>
              <a:gd name="connsiteX164" fmla="*/ 906629 w 1043962"/>
              <a:gd name="connsiteY164" fmla="*/ 518360 h 852378"/>
              <a:gd name="connsiteX165" fmla="*/ 908509 w 1043962"/>
              <a:gd name="connsiteY165" fmla="*/ 518213 h 852378"/>
              <a:gd name="connsiteX166" fmla="*/ 910307 w 1043962"/>
              <a:gd name="connsiteY166" fmla="*/ 518213 h 852378"/>
              <a:gd name="connsiteX167" fmla="*/ 910896 w 1043962"/>
              <a:gd name="connsiteY167" fmla="*/ 518049 h 852378"/>
              <a:gd name="connsiteX168" fmla="*/ 910749 w 1043962"/>
              <a:gd name="connsiteY168" fmla="*/ 516414 h 852378"/>
              <a:gd name="connsiteX169" fmla="*/ 910602 w 1043962"/>
              <a:gd name="connsiteY169" fmla="*/ 514763 h 852378"/>
              <a:gd name="connsiteX170" fmla="*/ 910536 w 1043962"/>
              <a:gd name="connsiteY170" fmla="*/ 513994 h 852378"/>
              <a:gd name="connsiteX171" fmla="*/ 910455 w 1043962"/>
              <a:gd name="connsiteY171" fmla="*/ 513046 h 852378"/>
              <a:gd name="connsiteX172" fmla="*/ 910307 w 1043962"/>
              <a:gd name="connsiteY172" fmla="*/ 511394 h 852378"/>
              <a:gd name="connsiteX173" fmla="*/ 910307 w 1043962"/>
              <a:gd name="connsiteY173" fmla="*/ 509596 h 852378"/>
              <a:gd name="connsiteX174" fmla="*/ 910160 w 1043962"/>
              <a:gd name="connsiteY174" fmla="*/ 507944 h 852378"/>
              <a:gd name="connsiteX175" fmla="*/ 910520 w 1043962"/>
              <a:gd name="connsiteY175" fmla="*/ 506456 h 852378"/>
              <a:gd name="connsiteX176" fmla="*/ 911501 w 1043962"/>
              <a:gd name="connsiteY176" fmla="*/ 505410 h 852378"/>
              <a:gd name="connsiteX177" fmla="*/ 912401 w 1043962"/>
              <a:gd name="connsiteY177" fmla="*/ 504510 h 852378"/>
              <a:gd name="connsiteX178" fmla="*/ 913365 w 1043962"/>
              <a:gd name="connsiteY178" fmla="*/ 503611 h 852378"/>
              <a:gd name="connsiteX179" fmla="*/ 914265 w 1043962"/>
              <a:gd name="connsiteY179" fmla="*/ 502712 h 852378"/>
              <a:gd name="connsiteX180" fmla="*/ 915393 w 1043962"/>
              <a:gd name="connsiteY180" fmla="*/ 501960 h 852378"/>
              <a:gd name="connsiteX181" fmla="*/ 916374 w 1043962"/>
              <a:gd name="connsiteY181" fmla="*/ 501060 h 852378"/>
              <a:gd name="connsiteX182" fmla="*/ 917110 w 1043962"/>
              <a:gd name="connsiteY182" fmla="*/ 500014 h 852378"/>
              <a:gd name="connsiteX183" fmla="*/ 917862 w 1043962"/>
              <a:gd name="connsiteY183" fmla="*/ 498902 h 852378"/>
              <a:gd name="connsiteX184" fmla="*/ 918614 w 1043962"/>
              <a:gd name="connsiteY184" fmla="*/ 497839 h 852378"/>
              <a:gd name="connsiteX185" fmla="*/ 919137 w 1043962"/>
              <a:gd name="connsiteY185" fmla="*/ 496580 h 852378"/>
              <a:gd name="connsiteX186" fmla="*/ 919889 w 1043962"/>
              <a:gd name="connsiteY186" fmla="*/ 495452 h 852378"/>
              <a:gd name="connsiteX187" fmla="*/ 920478 w 1043962"/>
              <a:gd name="connsiteY187" fmla="*/ 494177 h 852378"/>
              <a:gd name="connsiteX188" fmla="*/ 921230 w 1043962"/>
              <a:gd name="connsiteY188" fmla="*/ 493130 h 852378"/>
              <a:gd name="connsiteX189" fmla="*/ 921982 w 1043962"/>
              <a:gd name="connsiteY189" fmla="*/ 492002 h 852378"/>
              <a:gd name="connsiteX190" fmla="*/ 922947 w 1043962"/>
              <a:gd name="connsiteY190" fmla="*/ 491102 h 852378"/>
              <a:gd name="connsiteX191" fmla="*/ 924075 w 1043962"/>
              <a:gd name="connsiteY191" fmla="*/ 490367 h 852378"/>
              <a:gd name="connsiteX192" fmla="*/ 925351 w 1043962"/>
              <a:gd name="connsiteY192" fmla="*/ 489843 h 852378"/>
              <a:gd name="connsiteX193" fmla="*/ 926839 w 1043962"/>
              <a:gd name="connsiteY193" fmla="*/ 489533 h 852378"/>
              <a:gd name="connsiteX194" fmla="*/ 928261 w 1043962"/>
              <a:gd name="connsiteY194" fmla="*/ 489157 h 852378"/>
              <a:gd name="connsiteX195" fmla="*/ 930141 w 1043962"/>
              <a:gd name="connsiteY195" fmla="*/ 489238 h 852378"/>
              <a:gd name="connsiteX196" fmla="*/ 931793 w 1043962"/>
              <a:gd name="connsiteY196" fmla="*/ 489467 h 852378"/>
              <a:gd name="connsiteX197" fmla="*/ 933216 w 1043962"/>
              <a:gd name="connsiteY197" fmla="*/ 489843 h 852378"/>
              <a:gd name="connsiteX198" fmla="*/ 934475 w 1043962"/>
              <a:gd name="connsiteY198" fmla="*/ 490367 h 852378"/>
              <a:gd name="connsiteX199" fmla="*/ 935374 w 1043962"/>
              <a:gd name="connsiteY199" fmla="*/ 491331 h 852378"/>
              <a:gd name="connsiteX200" fmla="*/ 936126 w 1043962"/>
              <a:gd name="connsiteY200" fmla="*/ 492460 h 852378"/>
              <a:gd name="connsiteX201" fmla="*/ 936878 w 1043962"/>
              <a:gd name="connsiteY201" fmla="*/ 493588 h 852378"/>
              <a:gd name="connsiteX202" fmla="*/ 937401 w 1043962"/>
              <a:gd name="connsiteY202" fmla="*/ 494847 h 852378"/>
              <a:gd name="connsiteX203" fmla="*/ 937925 w 1043962"/>
              <a:gd name="connsiteY203" fmla="*/ 496122 h 852378"/>
              <a:gd name="connsiteX204" fmla="*/ 938219 w 1043962"/>
              <a:gd name="connsiteY204" fmla="*/ 497627 h 852378"/>
              <a:gd name="connsiteX205" fmla="*/ 938595 w 1043962"/>
              <a:gd name="connsiteY205" fmla="*/ 499115 h 852378"/>
              <a:gd name="connsiteX206" fmla="*/ 938889 w 1043962"/>
              <a:gd name="connsiteY206" fmla="*/ 500537 h 852378"/>
              <a:gd name="connsiteX207" fmla="*/ 939265 w 1043962"/>
              <a:gd name="connsiteY207" fmla="*/ 502042 h 852378"/>
              <a:gd name="connsiteX208" fmla="*/ 939576 w 1043962"/>
              <a:gd name="connsiteY208" fmla="*/ 503529 h 852378"/>
              <a:gd name="connsiteX209" fmla="*/ 940100 w 1043962"/>
              <a:gd name="connsiteY209" fmla="*/ 504805 h 852378"/>
              <a:gd name="connsiteX210" fmla="*/ 940623 w 1043962"/>
              <a:gd name="connsiteY210" fmla="*/ 506080 h 852378"/>
              <a:gd name="connsiteX211" fmla="*/ 941375 w 1043962"/>
              <a:gd name="connsiteY211" fmla="*/ 507208 h 852378"/>
              <a:gd name="connsiteX212" fmla="*/ 942111 w 1043962"/>
              <a:gd name="connsiteY212" fmla="*/ 508320 h 852378"/>
              <a:gd name="connsiteX213" fmla="*/ 943157 w 1043962"/>
              <a:gd name="connsiteY213" fmla="*/ 509072 h 852378"/>
              <a:gd name="connsiteX214" fmla="*/ 944661 w 1043962"/>
              <a:gd name="connsiteY214" fmla="*/ 509449 h 852378"/>
              <a:gd name="connsiteX215" fmla="*/ 946084 w 1043962"/>
              <a:gd name="connsiteY215" fmla="*/ 509906 h 852378"/>
              <a:gd name="connsiteX216" fmla="*/ 947948 w 1043962"/>
              <a:gd name="connsiteY216" fmla="*/ 509906 h 852378"/>
              <a:gd name="connsiteX217" fmla="*/ 949747 w 1043962"/>
              <a:gd name="connsiteY217" fmla="*/ 509906 h 852378"/>
              <a:gd name="connsiteX218" fmla="*/ 951251 w 1043962"/>
              <a:gd name="connsiteY218" fmla="*/ 509596 h 852378"/>
              <a:gd name="connsiteX219" fmla="*/ 952902 w 1043962"/>
              <a:gd name="connsiteY219" fmla="*/ 509449 h 852378"/>
              <a:gd name="connsiteX220" fmla="*/ 954162 w 1043962"/>
              <a:gd name="connsiteY220" fmla="*/ 508925 h 852378"/>
              <a:gd name="connsiteX221" fmla="*/ 955290 w 1043962"/>
              <a:gd name="connsiteY221" fmla="*/ 508173 h 852378"/>
              <a:gd name="connsiteX222" fmla="*/ 956254 w 1043962"/>
              <a:gd name="connsiteY222" fmla="*/ 507274 h 852378"/>
              <a:gd name="connsiteX223" fmla="*/ 957383 w 1043962"/>
              <a:gd name="connsiteY223" fmla="*/ 506603 h 852378"/>
              <a:gd name="connsiteX224" fmla="*/ 957612 w 1043962"/>
              <a:gd name="connsiteY224" fmla="*/ 506440 h 852378"/>
              <a:gd name="connsiteX225" fmla="*/ 958429 w 1043962"/>
              <a:gd name="connsiteY225" fmla="*/ 505851 h 852378"/>
              <a:gd name="connsiteX226" fmla="*/ 959410 w 1043962"/>
              <a:gd name="connsiteY226" fmla="*/ 504952 h 852378"/>
              <a:gd name="connsiteX227" fmla="*/ 960162 w 1043962"/>
              <a:gd name="connsiteY227" fmla="*/ 503906 h 852378"/>
              <a:gd name="connsiteX228" fmla="*/ 961045 w 1043962"/>
              <a:gd name="connsiteY228" fmla="*/ 503006 h 852378"/>
              <a:gd name="connsiteX229" fmla="*/ 961879 w 1043962"/>
              <a:gd name="connsiteY229" fmla="*/ 501894 h 852378"/>
              <a:gd name="connsiteX230" fmla="*/ 962779 w 1043962"/>
              <a:gd name="connsiteY230" fmla="*/ 500995 h 852378"/>
              <a:gd name="connsiteX231" fmla="*/ 963531 w 1043962"/>
              <a:gd name="connsiteY231" fmla="*/ 499948 h 852378"/>
              <a:gd name="connsiteX232" fmla="*/ 964495 w 1043962"/>
              <a:gd name="connsiteY232" fmla="*/ 499049 h 852378"/>
              <a:gd name="connsiteX233" fmla="*/ 965395 w 1043962"/>
              <a:gd name="connsiteY233" fmla="*/ 498150 h 852378"/>
              <a:gd name="connsiteX234" fmla="*/ 966147 w 1043962"/>
              <a:gd name="connsiteY234" fmla="*/ 497022 h 852378"/>
              <a:gd name="connsiteX235" fmla="*/ 967112 w 1043962"/>
              <a:gd name="connsiteY235" fmla="*/ 496122 h 852378"/>
              <a:gd name="connsiteX236" fmla="*/ 967570 w 1043962"/>
              <a:gd name="connsiteY236" fmla="*/ 495681 h 852378"/>
              <a:gd name="connsiteX237" fmla="*/ 968011 w 1043962"/>
              <a:gd name="connsiteY237" fmla="*/ 495223 h 852378"/>
              <a:gd name="connsiteX238" fmla="*/ 968763 w 1043962"/>
              <a:gd name="connsiteY238" fmla="*/ 494177 h 852378"/>
              <a:gd name="connsiteX239" fmla="*/ 969891 w 1043962"/>
              <a:gd name="connsiteY239" fmla="*/ 493424 h 852378"/>
              <a:gd name="connsiteX240" fmla="*/ 970856 w 1043962"/>
              <a:gd name="connsiteY240" fmla="*/ 492525 h 852378"/>
              <a:gd name="connsiteX241" fmla="*/ 971903 w 1043962"/>
              <a:gd name="connsiteY241" fmla="*/ 491855 h 852378"/>
              <a:gd name="connsiteX242" fmla="*/ 973260 w 1043962"/>
              <a:gd name="connsiteY242" fmla="*/ 491266 h 852378"/>
              <a:gd name="connsiteX243" fmla="*/ 974535 w 1043962"/>
              <a:gd name="connsiteY243" fmla="*/ 490743 h 852378"/>
              <a:gd name="connsiteX244" fmla="*/ 975647 w 1043962"/>
              <a:gd name="connsiteY244" fmla="*/ 490056 h 852378"/>
              <a:gd name="connsiteX245" fmla="*/ 976546 w 1043962"/>
              <a:gd name="connsiteY245" fmla="*/ 489157 h 852378"/>
              <a:gd name="connsiteX246" fmla="*/ 976775 w 1043962"/>
              <a:gd name="connsiteY246" fmla="*/ 487522 h 852378"/>
              <a:gd name="connsiteX247" fmla="*/ 976252 w 1043962"/>
              <a:gd name="connsiteY247" fmla="*/ 486540 h 852378"/>
              <a:gd name="connsiteX248" fmla="*/ 975206 w 1043962"/>
              <a:gd name="connsiteY248" fmla="*/ 485788 h 852378"/>
              <a:gd name="connsiteX249" fmla="*/ 973930 w 1043962"/>
              <a:gd name="connsiteY249" fmla="*/ 485265 h 852378"/>
              <a:gd name="connsiteX250" fmla="*/ 972802 w 1043962"/>
              <a:gd name="connsiteY250" fmla="*/ 484529 h 852378"/>
              <a:gd name="connsiteX251" fmla="*/ 971903 w 1043962"/>
              <a:gd name="connsiteY251" fmla="*/ 483548 h 852378"/>
              <a:gd name="connsiteX252" fmla="*/ 971151 w 1043962"/>
              <a:gd name="connsiteY252" fmla="*/ 482420 h 852378"/>
              <a:gd name="connsiteX253" fmla="*/ 971003 w 1043962"/>
              <a:gd name="connsiteY253" fmla="*/ 480785 h 852378"/>
              <a:gd name="connsiteX254" fmla="*/ 972360 w 1043962"/>
              <a:gd name="connsiteY254" fmla="*/ 480262 h 852378"/>
              <a:gd name="connsiteX255" fmla="*/ 973783 w 1043962"/>
              <a:gd name="connsiteY255" fmla="*/ 479951 h 852378"/>
              <a:gd name="connsiteX256" fmla="*/ 975647 w 1043962"/>
              <a:gd name="connsiteY256" fmla="*/ 479951 h 852378"/>
              <a:gd name="connsiteX257" fmla="*/ 977299 w 1043962"/>
              <a:gd name="connsiteY257" fmla="*/ 479804 h 852378"/>
              <a:gd name="connsiteX258" fmla="*/ 978787 w 1043962"/>
              <a:gd name="connsiteY258" fmla="*/ 479428 h 852378"/>
              <a:gd name="connsiteX259" fmla="*/ 980062 w 1043962"/>
              <a:gd name="connsiteY259" fmla="*/ 478904 h 852378"/>
              <a:gd name="connsiteX260" fmla="*/ 981566 w 1043962"/>
              <a:gd name="connsiteY260" fmla="*/ 478610 h 852378"/>
              <a:gd name="connsiteX261" fmla="*/ 982678 w 1043962"/>
              <a:gd name="connsiteY261" fmla="*/ 477858 h 852378"/>
              <a:gd name="connsiteX262" fmla="*/ 983806 w 1043962"/>
              <a:gd name="connsiteY262" fmla="*/ 477188 h 852378"/>
              <a:gd name="connsiteX263" fmla="*/ 984853 w 1043962"/>
              <a:gd name="connsiteY263" fmla="*/ 476435 h 852378"/>
              <a:gd name="connsiteX264" fmla="*/ 985834 w 1043962"/>
              <a:gd name="connsiteY264" fmla="*/ 475536 h 852378"/>
              <a:gd name="connsiteX265" fmla="*/ 986946 w 1043962"/>
              <a:gd name="connsiteY265" fmla="*/ 474866 h 852378"/>
              <a:gd name="connsiteX266" fmla="*/ 988221 w 1043962"/>
              <a:gd name="connsiteY266" fmla="*/ 474342 h 852378"/>
              <a:gd name="connsiteX267" fmla="*/ 989497 w 1043962"/>
              <a:gd name="connsiteY267" fmla="*/ 473819 h 852378"/>
              <a:gd name="connsiteX268" fmla="*/ 991377 w 1043962"/>
              <a:gd name="connsiteY268" fmla="*/ 473819 h 852378"/>
              <a:gd name="connsiteX269" fmla="*/ 992260 w 1043962"/>
              <a:gd name="connsiteY269" fmla="*/ 474800 h 852378"/>
              <a:gd name="connsiteX270" fmla="*/ 993159 w 1043962"/>
              <a:gd name="connsiteY270" fmla="*/ 475683 h 852378"/>
              <a:gd name="connsiteX271" fmla="*/ 994059 w 1043962"/>
              <a:gd name="connsiteY271" fmla="*/ 476582 h 852378"/>
              <a:gd name="connsiteX272" fmla="*/ 995563 w 1043962"/>
              <a:gd name="connsiteY272" fmla="*/ 477040 h 852378"/>
              <a:gd name="connsiteX273" fmla="*/ 997214 w 1043962"/>
              <a:gd name="connsiteY273" fmla="*/ 477269 h 852378"/>
              <a:gd name="connsiteX274" fmla="*/ 998637 w 1043962"/>
              <a:gd name="connsiteY274" fmla="*/ 476893 h 852378"/>
              <a:gd name="connsiteX275" fmla="*/ 1000272 w 1043962"/>
              <a:gd name="connsiteY275" fmla="*/ 476746 h 852378"/>
              <a:gd name="connsiteX276" fmla="*/ 1001777 w 1043962"/>
              <a:gd name="connsiteY276" fmla="*/ 476746 h 852378"/>
              <a:gd name="connsiteX277" fmla="*/ 1002905 w 1043962"/>
              <a:gd name="connsiteY277" fmla="*/ 477564 h 852378"/>
              <a:gd name="connsiteX278" fmla="*/ 1003788 w 1043962"/>
              <a:gd name="connsiteY278" fmla="*/ 478463 h 852378"/>
              <a:gd name="connsiteX279" fmla="*/ 1005063 w 1043962"/>
              <a:gd name="connsiteY279" fmla="*/ 479052 h 852378"/>
              <a:gd name="connsiteX280" fmla="*/ 1006110 w 1043962"/>
              <a:gd name="connsiteY280" fmla="*/ 479804 h 852378"/>
              <a:gd name="connsiteX281" fmla="*/ 1007614 w 1043962"/>
              <a:gd name="connsiteY281" fmla="*/ 480180 h 852378"/>
              <a:gd name="connsiteX282" fmla="*/ 1008889 w 1043962"/>
              <a:gd name="connsiteY282" fmla="*/ 480785 h 852378"/>
              <a:gd name="connsiteX283" fmla="*/ 1010312 w 1043962"/>
              <a:gd name="connsiteY283" fmla="*/ 481161 h 852378"/>
              <a:gd name="connsiteX284" fmla="*/ 1010688 w 1043962"/>
              <a:gd name="connsiteY284" fmla="*/ 481308 h 852378"/>
              <a:gd name="connsiteX285" fmla="*/ 1010688 w 1043962"/>
              <a:gd name="connsiteY285" fmla="*/ 479509 h 852378"/>
              <a:gd name="connsiteX286" fmla="*/ 1010901 w 1043962"/>
              <a:gd name="connsiteY286" fmla="*/ 477629 h 852378"/>
              <a:gd name="connsiteX287" fmla="*/ 1010982 w 1043962"/>
              <a:gd name="connsiteY287" fmla="*/ 475847 h 852378"/>
              <a:gd name="connsiteX288" fmla="*/ 1011211 w 1043962"/>
              <a:gd name="connsiteY288" fmla="*/ 474048 h 852378"/>
              <a:gd name="connsiteX289" fmla="*/ 1011211 w 1043962"/>
              <a:gd name="connsiteY289" fmla="*/ 472168 h 852378"/>
              <a:gd name="connsiteX290" fmla="*/ 1011424 w 1043962"/>
              <a:gd name="connsiteY290" fmla="*/ 470369 h 852378"/>
              <a:gd name="connsiteX291" fmla="*/ 1011505 w 1043962"/>
              <a:gd name="connsiteY291" fmla="*/ 468505 h 852378"/>
              <a:gd name="connsiteX292" fmla="*/ 1011734 w 1043962"/>
              <a:gd name="connsiteY292" fmla="*/ 466706 h 852378"/>
              <a:gd name="connsiteX293" fmla="*/ 1011734 w 1043962"/>
              <a:gd name="connsiteY293" fmla="*/ 464842 h 852378"/>
              <a:gd name="connsiteX294" fmla="*/ 1011947 w 1043962"/>
              <a:gd name="connsiteY294" fmla="*/ 463044 h 852378"/>
              <a:gd name="connsiteX295" fmla="*/ 1011947 w 1043962"/>
              <a:gd name="connsiteY295" fmla="*/ 461163 h 852378"/>
              <a:gd name="connsiteX296" fmla="*/ 1012176 w 1043962"/>
              <a:gd name="connsiteY296" fmla="*/ 460640 h 852378"/>
              <a:gd name="connsiteX297" fmla="*/ 1014056 w 1043962"/>
              <a:gd name="connsiteY297" fmla="*/ 459365 h 852378"/>
              <a:gd name="connsiteX298" fmla="*/ 1015920 w 1043962"/>
              <a:gd name="connsiteY298" fmla="*/ 458171 h 852378"/>
              <a:gd name="connsiteX299" fmla="*/ 1017719 w 1043962"/>
              <a:gd name="connsiteY299" fmla="*/ 456896 h 852378"/>
              <a:gd name="connsiteX300" fmla="*/ 1019583 w 1043962"/>
              <a:gd name="connsiteY300" fmla="*/ 455637 h 852378"/>
              <a:gd name="connsiteX301" fmla="*/ 1021463 w 1043962"/>
              <a:gd name="connsiteY301" fmla="*/ 454361 h 852378"/>
              <a:gd name="connsiteX302" fmla="*/ 1023327 w 1043962"/>
              <a:gd name="connsiteY302" fmla="*/ 453167 h 852378"/>
              <a:gd name="connsiteX303" fmla="*/ 1025208 w 1043962"/>
              <a:gd name="connsiteY303" fmla="*/ 451892 h 852378"/>
              <a:gd name="connsiteX304" fmla="*/ 1027072 w 1043962"/>
              <a:gd name="connsiteY304" fmla="*/ 450617 h 852378"/>
              <a:gd name="connsiteX305" fmla="*/ 1028952 w 1043962"/>
              <a:gd name="connsiteY305" fmla="*/ 449423 h 852378"/>
              <a:gd name="connsiteX306" fmla="*/ 1030735 w 1043962"/>
              <a:gd name="connsiteY306" fmla="*/ 448148 h 852378"/>
              <a:gd name="connsiteX307" fmla="*/ 1032582 w 1043962"/>
              <a:gd name="connsiteY307" fmla="*/ 446905 h 852378"/>
              <a:gd name="connsiteX308" fmla="*/ 1033171 w 1043962"/>
              <a:gd name="connsiteY308" fmla="*/ 446464 h 852378"/>
              <a:gd name="connsiteX309" fmla="*/ 1038223 w 1043962"/>
              <a:gd name="connsiteY309" fmla="*/ 442752 h 852378"/>
              <a:gd name="connsiteX310" fmla="*/ 1038256 w 1043962"/>
              <a:gd name="connsiteY310" fmla="*/ 442343 h 852378"/>
              <a:gd name="connsiteX311" fmla="*/ 1039875 w 1043962"/>
              <a:gd name="connsiteY311" fmla="*/ 441378 h 852378"/>
              <a:gd name="connsiteX312" fmla="*/ 1044142 w 1043962"/>
              <a:gd name="connsiteY312" fmla="*/ 438811 h 852378"/>
              <a:gd name="connsiteX313" fmla="*/ 1044142 w 1043962"/>
              <a:gd name="connsiteY313" fmla="*/ 430537 h 852378"/>
              <a:gd name="connsiteX314" fmla="*/ 1033024 w 1043962"/>
              <a:gd name="connsiteY314" fmla="*/ 398914 h 852378"/>
              <a:gd name="connsiteX315" fmla="*/ 1009658 w 1043962"/>
              <a:gd name="connsiteY315" fmla="*/ 376971 h 852378"/>
              <a:gd name="connsiteX316" fmla="*/ 989431 w 1043962"/>
              <a:gd name="connsiteY316" fmla="*/ 358160 h 852378"/>
              <a:gd name="connsiteX317" fmla="*/ 971069 w 1043962"/>
              <a:gd name="connsiteY317" fmla="*/ 340829 h 852378"/>
              <a:gd name="connsiteX318" fmla="*/ 969188 w 1043962"/>
              <a:gd name="connsiteY318" fmla="*/ 339067 h 852378"/>
              <a:gd name="connsiteX319" fmla="*/ 955715 w 1043962"/>
              <a:gd name="connsiteY319" fmla="*/ 326619 h 852378"/>
              <a:gd name="connsiteX320" fmla="*/ 946967 w 1043962"/>
              <a:gd name="connsiteY320" fmla="*/ 318549 h 852378"/>
              <a:gd name="connsiteX321" fmla="*/ 925874 w 1043962"/>
              <a:gd name="connsiteY321" fmla="*/ 299456 h 852378"/>
              <a:gd name="connsiteX322" fmla="*/ 905369 w 1043962"/>
              <a:gd name="connsiteY322" fmla="*/ 280931 h 852378"/>
              <a:gd name="connsiteX323" fmla="*/ 889966 w 1043962"/>
              <a:gd name="connsiteY323" fmla="*/ 266683 h 852378"/>
              <a:gd name="connsiteX324" fmla="*/ 883982 w 1043962"/>
              <a:gd name="connsiteY324" fmla="*/ 260698 h 852378"/>
              <a:gd name="connsiteX325" fmla="*/ 870018 w 1043962"/>
              <a:gd name="connsiteY325" fmla="*/ 246450 h 852378"/>
              <a:gd name="connsiteX326" fmla="*/ 854353 w 1043962"/>
              <a:gd name="connsiteY326" fmla="*/ 229922 h 852378"/>
              <a:gd name="connsiteX327" fmla="*/ 834977 w 1043962"/>
              <a:gd name="connsiteY327" fmla="*/ 209689 h 852378"/>
              <a:gd name="connsiteX328" fmla="*/ 818904 w 1043962"/>
              <a:gd name="connsiteY328" fmla="*/ 192862 h 852378"/>
              <a:gd name="connsiteX329" fmla="*/ 817023 w 1043962"/>
              <a:gd name="connsiteY329" fmla="*/ 190880 h 852378"/>
              <a:gd name="connsiteX330" fmla="*/ 816827 w 1043962"/>
              <a:gd name="connsiteY330" fmla="*/ 190854 h 852378"/>
              <a:gd name="connsiteX331" fmla="*/ 816631 w 1043962"/>
              <a:gd name="connsiteY331" fmla="*/ 190825 h 852378"/>
              <a:gd name="connsiteX332" fmla="*/ 815029 w 1043962"/>
              <a:gd name="connsiteY332" fmla="*/ 190596 h 852378"/>
              <a:gd name="connsiteX333" fmla="*/ 814031 w 1043962"/>
              <a:gd name="connsiteY333" fmla="*/ 190220 h 852378"/>
              <a:gd name="connsiteX334" fmla="*/ 812740 w 1043962"/>
              <a:gd name="connsiteY334" fmla="*/ 189741 h 852378"/>
              <a:gd name="connsiteX335" fmla="*/ 809895 w 1043962"/>
              <a:gd name="connsiteY335" fmla="*/ 187461 h 852378"/>
              <a:gd name="connsiteX336" fmla="*/ 807049 w 1043962"/>
              <a:gd name="connsiteY336" fmla="*/ 186320 h 852378"/>
              <a:gd name="connsiteX337" fmla="*/ 803060 w 1043962"/>
              <a:gd name="connsiteY337" fmla="*/ 186320 h 852378"/>
              <a:gd name="connsiteX338" fmla="*/ 798220 w 1043962"/>
              <a:gd name="connsiteY338" fmla="*/ 186320 h 852378"/>
              <a:gd name="connsiteX339" fmla="*/ 795930 w 1043962"/>
              <a:gd name="connsiteY339" fmla="*/ 185751 h 852378"/>
              <a:gd name="connsiteX340" fmla="*/ 793658 w 1043962"/>
              <a:gd name="connsiteY340" fmla="*/ 184040 h 852378"/>
              <a:gd name="connsiteX341" fmla="*/ 792235 w 1043962"/>
              <a:gd name="connsiteY341" fmla="*/ 184325 h 852378"/>
              <a:gd name="connsiteX342" fmla="*/ 789668 w 1043962"/>
              <a:gd name="connsiteY342" fmla="*/ 186320 h 852378"/>
              <a:gd name="connsiteX343" fmla="*/ 788523 w 1043962"/>
              <a:gd name="connsiteY343" fmla="*/ 186320 h 852378"/>
              <a:gd name="connsiteX344" fmla="*/ 787101 w 1043962"/>
              <a:gd name="connsiteY344" fmla="*/ 185751 h 852378"/>
              <a:gd name="connsiteX345" fmla="*/ 785956 w 1043962"/>
              <a:gd name="connsiteY345" fmla="*/ 184325 h 852378"/>
              <a:gd name="connsiteX346" fmla="*/ 785466 w 1043962"/>
              <a:gd name="connsiteY346" fmla="*/ 183620 h 852378"/>
              <a:gd name="connsiteX347" fmla="*/ 785155 w 1043962"/>
              <a:gd name="connsiteY347" fmla="*/ 183180 h 852378"/>
              <a:gd name="connsiteX348" fmla="*/ 783945 w 1043962"/>
              <a:gd name="connsiteY348" fmla="*/ 181477 h 852378"/>
              <a:gd name="connsiteX349" fmla="*/ 783896 w 1043962"/>
              <a:gd name="connsiteY349" fmla="*/ 181217 h 852378"/>
              <a:gd name="connsiteX350" fmla="*/ 783193 w 1043962"/>
              <a:gd name="connsiteY350" fmla="*/ 181006 h 852378"/>
              <a:gd name="connsiteX351" fmla="*/ 782686 w 1043962"/>
              <a:gd name="connsiteY351" fmla="*/ 180087 h 852378"/>
              <a:gd name="connsiteX352" fmla="*/ 782032 w 1043962"/>
              <a:gd name="connsiteY352" fmla="*/ 179881 h 852378"/>
              <a:gd name="connsiteX353" fmla="*/ 781770 w 1043962"/>
              <a:gd name="connsiteY353" fmla="*/ 179804 h 852378"/>
              <a:gd name="connsiteX354" fmla="*/ 781885 w 1043962"/>
              <a:gd name="connsiteY354" fmla="*/ 178926 h 852378"/>
              <a:gd name="connsiteX355" fmla="*/ 781917 w 1043962"/>
              <a:gd name="connsiteY355" fmla="*/ 178744 h 852378"/>
              <a:gd name="connsiteX356" fmla="*/ 780789 w 1043962"/>
              <a:gd name="connsiteY356" fmla="*/ 177544 h 852378"/>
              <a:gd name="connsiteX357" fmla="*/ 779514 w 1043962"/>
              <a:gd name="connsiteY357" fmla="*/ 175072 h 852378"/>
              <a:gd name="connsiteX358" fmla="*/ 780299 w 1043962"/>
              <a:gd name="connsiteY358" fmla="*/ 173942 h 852378"/>
              <a:gd name="connsiteX359" fmla="*/ 779579 w 1043962"/>
              <a:gd name="connsiteY359" fmla="*/ 172246 h 852378"/>
              <a:gd name="connsiteX360" fmla="*/ 779661 w 1043962"/>
              <a:gd name="connsiteY360" fmla="*/ 171187 h 852378"/>
              <a:gd name="connsiteX361" fmla="*/ 778958 w 1043962"/>
              <a:gd name="connsiteY361" fmla="*/ 169916 h 852378"/>
              <a:gd name="connsiteX362" fmla="*/ 777683 w 1043962"/>
              <a:gd name="connsiteY362" fmla="*/ 170127 h 852378"/>
              <a:gd name="connsiteX363" fmla="*/ 776472 w 1043962"/>
              <a:gd name="connsiteY363" fmla="*/ 170127 h 852378"/>
              <a:gd name="connsiteX364" fmla="*/ 776047 w 1043962"/>
              <a:gd name="connsiteY364" fmla="*/ 171187 h 852378"/>
              <a:gd name="connsiteX365" fmla="*/ 775426 w 1043962"/>
              <a:gd name="connsiteY365" fmla="*/ 171823 h 852378"/>
              <a:gd name="connsiteX366" fmla="*/ 774919 w 1043962"/>
              <a:gd name="connsiteY366" fmla="*/ 171682 h 852378"/>
              <a:gd name="connsiteX367" fmla="*/ 774641 w 1043962"/>
              <a:gd name="connsiteY367" fmla="*/ 170834 h 852378"/>
              <a:gd name="connsiteX368" fmla="*/ 773660 w 1043962"/>
              <a:gd name="connsiteY368" fmla="*/ 170763 h 852378"/>
              <a:gd name="connsiteX369" fmla="*/ 773088 w 1043962"/>
              <a:gd name="connsiteY369" fmla="*/ 170410 h 852378"/>
              <a:gd name="connsiteX370" fmla="*/ 772237 w 1043962"/>
              <a:gd name="connsiteY370" fmla="*/ 170480 h 852378"/>
              <a:gd name="connsiteX371" fmla="*/ 772385 w 1043962"/>
              <a:gd name="connsiteY371" fmla="*/ 171682 h 852378"/>
              <a:gd name="connsiteX372" fmla="*/ 772025 w 1043962"/>
              <a:gd name="connsiteY372" fmla="*/ 173236 h 852378"/>
              <a:gd name="connsiteX373" fmla="*/ 771256 w 1043962"/>
              <a:gd name="connsiteY373" fmla="*/ 173376 h 852378"/>
              <a:gd name="connsiteX374" fmla="*/ 771812 w 1043962"/>
              <a:gd name="connsiteY374" fmla="*/ 174089 h 852378"/>
              <a:gd name="connsiteX375" fmla="*/ 771600 w 1043962"/>
              <a:gd name="connsiteY375" fmla="*/ 174295 h 852378"/>
              <a:gd name="connsiteX376" fmla="*/ 771044 w 1043962"/>
              <a:gd name="connsiteY376" fmla="*/ 174295 h 852378"/>
              <a:gd name="connsiteX377" fmla="*/ 770831 w 1043962"/>
              <a:gd name="connsiteY377" fmla="*/ 174295 h 852378"/>
              <a:gd name="connsiteX378" fmla="*/ 769703 w 1043962"/>
              <a:gd name="connsiteY378" fmla="*/ 173872 h 852378"/>
              <a:gd name="connsiteX379" fmla="*/ 769621 w 1043962"/>
              <a:gd name="connsiteY379" fmla="*/ 173594 h 852378"/>
              <a:gd name="connsiteX380" fmla="*/ 769556 w 1043962"/>
              <a:gd name="connsiteY380" fmla="*/ 173306 h 852378"/>
              <a:gd name="connsiteX381" fmla="*/ 769065 w 1043962"/>
              <a:gd name="connsiteY381" fmla="*/ 173236 h 852378"/>
              <a:gd name="connsiteX382" fmla="*/ 768771 w 1043962"/>
              <a:gd name="connsiteY382" fmla="*/ 174012 h 852378"/>
              <a:gd name="connsiteX383" fmla="*/ 767855 w 1043962"/>
              <a:gd name="connsiteY383" fmla="*/ 174508 h 852378"/>
              <a:gd name="connsiteX384" fmla="*/ 767512 w 1043962"/>
              <a:gd name="connsiteY384" fmla="*/ 175848 h 852378"/>
              <a:gd name="connsiteX385" fmla="*/ 766874 w 1043962"/>
              <a:gd name="connsiteY385" fmla="*/ 176115 h 852378"/>
              <a:gd name="connsiteX386" fmla="*/ 766662 w 1043962"/>
              <a:gd name="connsiteY386" fmla="*/ 176202 h 852378"/>
              <a:gd name="connsiteX387" fmla="*/ 765877 w 1043962"/>
              <a:gd name="connsiteY387" fmla="*/ 175495 h 852378"/>
              <a:gd name="connsiteX388" fmla="*/ 765795 w 1043962"/>
              <a:gd name="connsiteY388" fmla="*/ 175221 h 852378"/>
              <a:gd name="connsiteX389" fmla="*/ 765599 w 1043962"/>
              <a:gd name="connsiteY389" fmla="*/ 174578 h 852378"/>
              <a:gd name="connsiteX390" fmla="*/ 764111 w 1043962"/>
              <a:gd name="connsiteY390" fmla="*/ 173801 h 852378"/>
              <a:gd name="connsiteX391" fmla="*/ 763195 w 1043962"/>
              <a:gd name="connsiteY391" fmla="*/ 173659 h 852378"/>
              <a:gd name="connsiteX392" fmla="*/ 762590 w 1043962"/>
              <a:gd name="connsiteY392" fmla="*/ 174128 h 852378"/>
              <a:gd name="connsiteX393" fmla="*/ 762002 w 1043962"/>
              <a:gd name="connsiteY393" fmla="*/ 173509 h 852378"/>
              <a:gd name="connsiteX394" fmla="*/ 761642 w 1043962"/>
              <a:gd name="connsiteY394" fmla="*/ 173095 h 852378"/>
              <a:gd name="connsiteX395" fmla="*/ 760873 w 1043962"/>
              <a:gd name="connsiteY395" fmla="*/ 173095 h 852378"/>
              <a:gd name="connsiteX396" fmla="*/ 760759 w 1043962"/>
              <a:gd name="connsiteY396" fmla="*/ 172966 h 852378"/>
              <a:gd name="connsiteX397" fmla="*/ 760579 w 1043962"/>
              <a:gd name="connsiteY397" fmla="*/ 172742 h 852378"/>
              <a:gd name="connsiteX398" fmla="*/ 760710 w 1043962"/>
              <a:gd name="connsiteY398" fmla="*/ 172219 h 852378"/>
              <a:gd name="connsiteX399" fmla="*/ 760873 w 1043962"/>
              <a:gd name="connsiteY399" fmla="*/ 170623 h 852378"/>
              <a:gd name="connsiteX400" fmla="*/ 759385 w 1043962"/>
              <a:gd name="connsiteY400" fmla="*/ 170260 h 852378"/>
              <a:gd name="connsiteX401" fmla="*/ 759107 w 1043962"/>
              <a:gd name="connsiteY401" fmla="*/ 168574 h 852378"/>
              <a:gd name="connsiteX402" fmla="*/ 757832 w 1043962"/>
              <a:gd name="connsiteY402" fmla="*/ 168785 h 852378"/>
              <a:gd name="connsiteX403" fmla="*/ 757619 w 1043962"/>
              <a:gd name="connsiteY403" fmla="*/ 168291 h 852378"/>
              <a:gd name="connsiteX404" fmla="*/ 756557 w 1043962"/>
              <a:gd name="connsiteY404" fmla="*/ 168008 h 852378"/>
              <a:gd name="connsiteX405" fmla="*/ 755870 w 1043962"/>
              <a:gd name="connsiteY405" fmla="*/ 168060 h 852378"/>
              <a:gd name="connsiteX406" fmla="*/ 755641 w 1043962"/>
              <a:gd name="connsiteY406" fmla="*/ 168078 h 852378"/>
              <a:gd name="connsiteX407" fmla="*/ 755069 w 1043962"/>
              <a:gd name="connsiteY407" fmla="*/ 167797 h 852378"/>
              <a:gd name="connsiteX408" fmla="*/ 754954 w 1043962"/>
              <a:gd name="connsiteY408" fmla="*/ 167642 h 852378"/>
              <a:gd name="connsiteX409" fmla="*/ 754022 w 1043962"/>
              <a:gd name="connsiteY409" fmla="*/ 166455 h 852378"/>
              <a:gd name="connsiteX410" fmla="*/ 753237 w 1043962"/>
              <a:gd name="connsiteY410" fmla="*/ 166384 h 852378"/>
              <a:gd name="connsiteX411" fmla="*/ 752109 w 1043962"/>
              <a:gd name="connsiteY411" fmla="*/ 165536 h 852378"/>
              <a:gd name="connsiteX412" fmla="*/ 751733 w 1043962"/>
              <a:gd name="connsiteY412" fmla="*/ 164010 h 852378"/>
              <a:gd name="connsiteX413" fmla="*/ 751259 w 1043962"/>
              <a:gd name="connsiteY413" fmla="*/ 163276 h 852378"/>
              <a:gd name="connsiteX414" fmla="*/ 751733 w 1043962"/>
              <a:gd name="connsiteY414" fmla="*/ 162373 h 852378"/>
              <a:gd name="connsiteX415" fmla="*/ 752894 w 1043962"/>
              <a:gd name="connsiteY415" fmla="*/ 160168 h 852378"/>
              <a:gd name="connsiteX416" fmla="*/ 752894 w 1043962"/>
              <a:gd name="connsiteY416" fmla="*/ 159180 h 852378"/>
              <a:gd name="connsiteX417" fmla="*/ 752992 w 1043962"/>
              <a:gd name="connsiteY417" fmla="*/ 158825 h 852378"/>
              <a:gd name="connsiteX418" fmla="*/ 753090 w 1043962"/>
              <a:gd name="connsiteY418" fmla="*/ 158474 h 852378"/>
              <a:gd name="connsiteX419" fmla="*/ 753254 w 1043962"/>
              <a:gd name="connsiteY419" fmla="*/ 158428 h 852378"/>
              <a:gd name="connsiteX420" fmla="*/ 753597 w 1043962"/>
              <a:gd name="connsiteY420" fmla="*/ 158331 h 852378"/>
              <a:gd name="connsiteX421" fmla="*/ 753728 w 1043962"/>
              <a:gd name="connsiteY421" fmla="*/ 157908 h 852378"/>
              <a:gd name="connsiteX422" fmla="*/ 752878 w 1043962"/>
              <a:gd name="connsiteY422" fmla="*/ 157218 h 852378"/>
              <a:gd name="connsiteX423" fmla="*/ 752681 w 1043962"/>
              <a:gd name="connsiteY423" fmla="*/ 157061 h 852378"/>
              <a:gd name="connsiteX424" fmla="*/ 752681 w 1043962"/>
              <a:gd name="connsiteY424" fmla="*/ 156355 h 852378"/>
              <a:gd name="connsiteX425" fmla="*/ 752779 w 1043962"/>
              <a:gd name="connsiteY425" fmla="*/ 156230 h 852378"/>
              <a:gd name="connsiteX426" fmla="*/ 753172 w 1043962"/>
              <a:gd name="connsiteY426" fmla="*/ 155789 h 852378"/>
              <a:gd name="connsiteX427" fmla="*/ 752714 w 1043962"/>
              <a:gd name="connsiteY427" fmla="*/ 155421 h 852378"/>
              <a:gd name="connsiteX428" fmla="*/ 752469 w 1043962"/>
              <a:gd name="connsiteY428" fmla="*/ 155223 h 852378"/>
              <a:gd name="connsiteX429" fmla="*/ 752567 w 1043962"/>
              <a:gd name="connsiteY429" fmla="*/ 154458 h 852378"/>
              <a:gd name="connsiteX430" fmla="*/ 752894 w 1043962"/>
              <a:gd name="connsiteY430" fmla="*/ 153917 h 852378"/>
              <a:gd name="connsiteX431" fmla="*/ 752256 w 1043962"/>
              <a:gd name="connsiteY431" fmla="*/ 153953 h 852378"/>
              <a:gd name="connsiteX432" fmla="*/ 751896 w 1043962"/>
              <a:gd name="connsiteY432" fmla="*/ 153457 h 852378"/>
              <a:gd name="connsiteX433" fmla="*/ 751422 w 1043962"/>
              <a:gd name="connsiteY433" fmla="*/ 153405 h 852378"/>
              <a:gd name="connsiteX434" fmla="*/ 750899 w 1043962"/>
              <a:gd name="connsiteY434" fmla="*/ 152978 h 852378"/>
              <a:gd name="connsiteX435" fmla="*/ 749771 w 1043962"/>
              <a:gd name="connsiteY435" fmla="*/ 150414 h 852378"/>
              <a:gd name="connsiteX436" fmla="*/ 749509 w 1043962"/>
              <a:gd name="connsiteY436" fmla="*/ 149840 h 852378"/>
              <a:gd name="connsiteX437" fmla="*/ 750735 w 1043962"/>
              <a:gd name="connsiteY437" fmla="*/ 149382 h 852378"/>
              <a:gd name="connsiteX438" fmla="*/ 750654 w 1043962"/>
              <a:gd name="connsiteY438" fmla="*/ 148772 h 852378"/>
              <a:gd name="connsiteX439" fmla="*/ 749215 w 1043962"/>
              <a:gd name="connsiteY439" fmla="*/ 148849 h 852378"/>
              <a:gd name="connsiteX440" fmla="*/ 749215 w 1043962"/>
              <a:gd name="connsiteY440" fmla="*/ 148316 h 852378"/>
              <a:gd name="connsiteX441" fmla="*/ 750278 w 1043962"/>
              <a:gd name="connsiteY441" fmla="*/ 148239 h 852378"/>
              <a:gd name="connsiteX442" fmla="*/ 750507 w 1043962"/>
              <a:gd name="connsiteY442" fmla="*/ 147554 h 852378"/>
              <a:gd name="connsiteX443" fmla="*/ 749215 w 1043962"/>
              <a:gd name="connsiteY443" fmla="*/ 147325 h 852378"/>
              <a:gd name="connsiteX444" fmla="*/ 748986 w 1043962"/>
              <a:gd name="connsiteY444" fmla="*/ 145268 h 852378"/>
              <a:gd name="connsiteX445" fmla="*/ 749885 w 1043962"/>
              <a:gd name="connsiteY445" fmla="*/ 144886 h 852378"/>
              <a:gd name="connsiteX446" fmla="*/ 749967 w 1043962"/>
              <a:gd name="connsiteY446" fmla="*/ 143972 h 852378"/>
              <a:gd name="connsiteX447" fmla="*/ 748446 w 1043962"/>
              <a:gd name="connsiteY447" fmla="*/ 144277 h 852378"/>
              <a:gd name="connsiteX448" fmla="*/ 748070 w 1043962"/>
              <a:gd name="connsiteY448" fmla="*/ 143743 h 852378"/>
              <a:gd name="connsiteX449" fmla="*/ 749051 w 1043962"/>
              <a:gd name="connsiteY449" fmla="*/ 143058 h 852378"/>
              <a:gd name="connsiteX450" fmla="*/ 748986 w 1043962"/>
              <a:gd name="connsiteY450" fmla="*/ 142677 h 852378"/>
              <a:gd name="connsiteX451" fmla="*/ 747988 w 1043962"/>
              <a:gd name="connsiteY451" fmla="*/ 141915 h 852378"/>
              <a:gd name="connsiteX452" fmla="*/ 748299 w 1043962"/>
              <a:gd name="connsiteY452" fmla="*/ 141457 h 852378"/>
              <a:gd name="connsiteX453" fmla="*/ 750049 w 1043962"/>
              <a:gd name="connsiteY453" fmla="*/ 141457 h 852378"/>
              <a:gd name="connsiteX454" fmla="*/ 749215 w 1043962"/>
              <a:gd name="connsiteY454" fmla="*/ 137876 h 852378"/>
              <a:gd name="connsiteX455" fmla="*/ 750049 w 1043962"/>
              <a:gd name="connsiteY455" fmla="*/ 136581 h 852378"/>
              <a:gd name="connsiteX456" fmla="*/ 749820 w 1043962"/>
              <a:gd name="connsiteY456" fmla="*/ 136427 h 852378"/>
              <a:gd name="connsiteX457" fmla="*/ 749362 w 1043962"/>
              <a:gd name="connsiteY457" fmla="*/ 136581 h 852378"/>
              <a:gd name="connsiteX458" fmla="*/ 749051 w 1043962"/>
              <a:gd name="connsiteY458" fmla="*/ 136427 h 852378"/>
              <a:gd name="connsiteX459" fmla="*/ 748365 w 1043962"/>
              <a:gd name="connsiteY459" fmla="*/ 134599 h 852378"/>
              <a:gd name="connsiteX460" fmla="*/ 748904 w 1043962"/>
              <a:gd name="connsiteY460" fmla="*/ 134370 h 852378"/>
              <a:gd name="connsiteX461" fmla="*/ 748757 w 1043962"/>
              <a:gd name="connsiteY461" fmla="*/ 133227 h 852378"/>
              <a:gd name="connsiteX462" fmla="*/ 749673 w 1043962"/>
              <a:gd name="connsiteY462" fmla="*/ 132923 h 852378"/>
              <a:gd name="connsiteX463" fmla="*/ 749280 w 1043962"/>
              <a:gd name="connsiteY463" fmla="*/ 131399 h 852378"/>
              <a:gd name="connsiteX464" fmla="*/ 748365 w 1043962"/>
              <a:gd name="connsiteY464" fmla="*/ 130789 h 852378"/>
              <a:gd name="connsiteX465" fmla="*/ 748594 w 1043962"/>
              <a:gd name="connsiteY465" fmla="*/ 129875 h 852378"/>
              <a:gd name="connsiteX466" fmla="*/ 751030 w 1043962"/>
              <a:gd name="connsiteY466" fmla="*/ 130256 h 852378"/>
              <a:gd name="connsiteX467" fmla="*/ 751030 w 1043962"/>
              <a:gd name="connsiteY467" fmla="*/ 129570 h 852378"/>
              <a:gd name="connsiteX468" fmla="*/ 748904 w 1043962"/>
              <a:gd name="connsiteY468" fmla="*/ 129036 h 852378"/>
              <a:gd name="connsiteX469" fmla="*/ 748446 w 1043962"/>
              <a:gd name="connsiteY469" fmla="*/ 127894 h 852378"/>
              <a:gd name="connsiteX470" fmla="*/ 749591 w 1043962"/>
              <a:gd name="connsiteY470" fmla="*/ 126979 h 852378"/>
              <a:gd name="connsiteX471" fmla="*/ 748823 w 1043962"/>
              <a:gd name="connsiteY471" fmla="*/ 125683 h 852378"/>
              <a:gd name="connsiteX472" fmla="*/ 748218 w 1043962"/>
              <a:gd name="connsiteY472" fmla="*/ 126903 h 852378"/>
              <a:gd name="connsiteX473" fmla="*/ 747678 w 1043962"/>
              <a:gd name="connsiteY473" fmla="*/ 126751 h 852378"/>
              <a:gd name="connsiteX474" fmla="*/ 747988 w 1043962"/>
              <a:gd name="connsiteY474" fmla="*/ 125227 h 852378"/>
              <a:gd name="connsiteX475" fmla="*/ 747383 w 1043962"/>
              <a:gd name="connsiteY475" fmla="*/ 125150 h 852378"/>
              <a:gd name="connsiteX476" fmla="*/ 746386 w 1043962"/>
              <a:gd name="connsiteY476" fmla="*/ 126446 h 852378"/>
              <a:gd name="connsiteX477" fmla="*/ 746157 w 1043962"/>
              <a:gd name="connsiteY477" fmla="*/ 126293 h 852378"/>
              <a:gd name="connsiteX478" fmla="*/ 746304 w 1043962"/>
              <a:gd name="connsiteY478" fmla="*/ 125150 h 852378"/>
              <a:gd name="connsiteX479" fmla="*/ 744865 w 1043962"/>
              <a:gd name="connsiteY479" fmla="*/ 124388 h 852378"/>
              <a:gd name="connsiteX480" fmla="*/ 744947 w 1043962"/>
              <a:gd name="connsiteY480" fmla="*/ 124007 h 852378"/>
              <a:gd name="connsiteX481" fmla="*/ 746533 w 1043962"/>
              <a:gd name="connsiteY481" fmla="*/ 123474 h 852378"/>
              <a:gd name="connsiteX482" fmla="*/ 746386 w 1043962"/>
              <a:gd name="connsiteY482" fmla="*/ 122635 h 852378"/>
              <a:gd name="connsiteX483" fmla="*/ 743721 w 1043962"/>
              <a:gd name="connsiteY483" fmla="*/ 122408 h 852378"/>
              <a:gd name="connsiteX484" fmla="*/ 743116 w 1043962"/>
              <a:gd name="connsiteY484" fmla="*/ 123551 h 852378"/>
              <a:gd name="connsiteX485" fmla="*/ 742494 w 1043962"/>
              <a:gd name="connsiteY485" fmla="*/ 123322 h 852378"/>
              <a:gd name="connsiteX486" fmla="*/ 742658 w 1043962"/>
              <a:gd name="connsiteY486" fmla="*/ 121077 h 852378"/>
              <a:gd name="connsiteX487" fmla="*/ 742724 w 1043962"/>
              <a:gd name="connsiteY487" fmla="*/ 120197 h 852378"/>
              <a:gd name="connsiteX488" fmla="*/ 741971 w 1043962"/>
              <a:gd name="connsiteY488" fmla="*/ 120197 h 852378"/>
              <a:gd name="connsiteX489" fmla="*/ 740516 w 1043962"/>
              <a:gd name="connsiteY489" fmla="*/ 121798 h 852378"/>
              <a:gd name="connsiteX490" fmla="*/ 740140 w 1043962"/>
              <a:gd name="connsiteY490" fmla="*/ 121723 h 852378"/>
              <a:gd name="connsiteX491" fmla="*/ 739764 w 1043962"/>
              <a:gd name="connsiteY491" fmla="*/ 121646 h 852378"/>
              <a:gd name="connsiteX492" fmla="*/ 739535 w 1043962"/>
              <a:gd name="connsiteY492" fmla="*/ 121188 h 852378"/>
              <a:gd name="connsiteX493" fmla="*/ 739715 w 1043962"/>
              <a:gd name="connsiteY493" fmla="*/ 121069 h 852378"/>
              <a:gd name="connsiteX494" fmla="*/ 740451 w 1043962"/>
              <a:gd name="connsiteY494" fmla="*/ 120578 h 852378"/>
              <a:gd name="connsiteX495" fmla="*/ 740598 w 1043962"/>
              <a:gd name="connsiteY495" fmla="*/ 119664 h 852378"/>
              <a:gd name="connsiteX496" fmla="*/ 739306 w 1043962"/>
              <a:gd name="connsiteY496" fmla="*/ 119705 h 852378"/>
              <a:gd name="connsiteX497" fmla="*/ 738227 w 1043962"/>
              <a:gd name="connsiteY497" fmla="*/ 119739 h 852378"/>
              <a:gd name="connsiteX498" fmla="*/ 737998 w 1043962"/>
              <a:gd name="connsiteY498" fmla="*/ 118977 h 852378"/>
              <a:gd name="connsiteX499" fmla="*/ 739028 w 1043962"/>
              <a:gd name="connsiteY499" fmla="*/ 118922 h 852378"/>
              <a:gd name="connsiteX500" fmla="*/ 739371 w 1043962"/>
              <a:gd name="connsiteY500" fmla="*/ 118902 h 852378"/>
              <a:gd name="connsiteX501" fmla="*/ 740451 w 1043962"/>
              <a:gd name="connsiteY501" fmla="*/ 117530 h 852378"/>
              <a:gd name="connsiteX502" fmla="*/ 739829 w 1043962"/>
              <a:gd name="connsiteY502" fmla="*/ 117301 h 852378"/>
              <a:gd name="connsiteX503" fmla="*/ 738766 w 1043962"/>
              <a:gd name="connsiteY503" fmla="*/ 118289 h 852378"/>
              <a:gd name="connsiteX504" fmla="*/ 737998 w 1043962"/>
              <a:gd name="connsiteY504" fmla="*/ 117911 h 852378"/>
              <a:gd name="connsiteX505" fmla="*/ 738129 w 1043962"/>
              <a:gd name="connsiteY505" fmla="*/ 117756 h 852378"/>
              <a:gd name="connsiteX506" fmla="*/ 738537 w 1043962"/>
              <a:gd name="connsiteY506" fmla="*/ 117224 h 852378"/>
              <a:gd name="connsiteX507" fmla="*/ 739764 w 1043962"/>
              <a:gd name="connsiteY507" fmla="*/ 116462 h 852378"/>
              <a:gd name="connsiteX508" fmla="*/ 739142 w 1043962"/>
              <a:gd name="connsiteY508" fmla="*/ 115319 h 852378"/>
              <a:gd name="connsiteX509" fmla="*/ 738537 w 1043962"/>
              <a:gd name="connsiteY509" fmla="*/ 115625 h 852378"/>
              <a:gd name="connsiteX510" fmla="*/ 737704 w 1043962"/>
              <a:gd name="connsiteY510" fmla="*/ 116920 h 852378"/>
              <a:gd name="connsiteX511" fmla="*/ 736951 w 1043962"/>
              <a:gd name="connsiteY511" fmla="*/ 116973 h 852378"/>
              <a:gd name="connsiteX512" fmla="*/ 736706 w 1043962"/>
              <a:gd name="connsiteY512" fmla="*/ 116006 h 852378"/>
              <a:gd name="connsiteX513" fmla="*/ 738161 w 1043962"/>
              <a:gd name="connsiteY513" fmla="*/ 114863 h 852378"/>
              <a:gd name="connsiteX514" fmla="*/ 737328 w 1043962"/>
              <a:gd name="connsiteY514" fmla="*/ 114101 h 852378"/>
              <a:gd name="connsiteX515" fmla="*/ 736248 w 1043962"/>
              <a:gd name="connsiteY515" fmla="*/ 115244 h 852378"/>
              <a:gd name="connsiteX516" fmla="*/ 735038 w 1043962"/>
              <a:gd name="connsiteY516" fmla="*/ 115015 h 852378"/>
              <a:gd name="connsiteX517" fmla="*/ 735186 w 1043962"/>
              <a:gd name="connsiteY517" fmla="*/ 114711 h 852378"/>
              <a:gd name="connsiteX518" fmla="*/ 736101 w 1043962"/>
              <a:gd name="connsiteY518" fmla="*/ 114711 h 852378"/>
              <a:gd name="connsiteX519" fmla="*/ 736330 w 1043962"/>
              <a:gd name="connsiteY519" fmla="*/ 114253 h 852378"/>
              <a:gd name="connsiteX520" fmla="*/ 735562 w 1043962"/>
              <a:gd name="connsiteY520" fmla="*/ 114101 h 852378"/>
              <a:gd name="connsiteX521" fmla="*/ 735038 w 1043962"/>
              <a:gd name="connsiteY521" fmla="*/ 110367 h 852378"/>
              <a:gd name="connsiteX522" fmla="*/ 734270 w 1043962"/>
              <a:gd name="connsiteY522" fmla="*/ 109453 h 852378"/>
              <a:gd name="connsiteX523" fmla="*/ 734875 w 1043962"/>
              <a:gd name="connsiteY523" fmla="*/ 108920 h 852378"/>
              <a:gd name="connsiteX524" fmla="*/ 733730 w 1043962"/>
              <a:gd name="connsiteY524" fmla="*/ 108081 h 852378"/>
              <a:gd name="connsiteX525" fmla="*/ 734728 w 1043962"/>
              <a:gd name="connsiteY525" fmla="*/ 107396 h 852378"/>
              <a:gd name="connsiteX526" fmla="*/ 735186 w 1043962"/>
              <a:gd name="connsiteY526" fmla="*/ 105947 h 852378"/>
              <a:gd name="connsiteX527" fmla="*/ 734270 w 1043962"/>
              <a:gd name="connsiteY527" fmla="*/ 105718 h 852378"/>
              <a:gd name="connsiteX528" fmla="*/ 734123 w 1043962"/>
              <a:gd name="connsiteY528" fmla="*/ 104271 h 852378"/>
              <a:gd name="connsiteX529" fmla="*/ 733436 w 1043962"/>
              <a:gd name="connsiteY529" fmla="*/ 104348 h 852378"/>
              <a:gd name="connsiteX530" fmla="*/ 732520 w 1043962"/>
              <a:gd name="connsiteY530" fmla="*/ 105491 h 852378"/>
              <a:gd name="connsiteX531" fmla="*/ 731915 w 1043962"/>
              <a:gd name="connsiteY531" fmla="*/ 105185 h 852378"/>
              <a:gd name="connsiteX532" fmla="*/ 732667 w 1043962"/>
              <a:gd name="connsiteY532" fmla="*/ 104042 h 852378"/>
              <a:gd name="connsiteX533" fmla="*/ 732373 w 1043962"/>
              <a:gd name="connsiteY533" fmla="*/ 102366 h 852378"/>
              <a:gd name="connsiteX534" fmla="*/ 732062 w 1043962"/>
              <a:gd name="connsiteY534" fmla="*/ 102443 h 852378"/>
              <a:gd name="connsiteX535" fmla="*/ 731523 w 1043962"/>
              <a:gd name="connsiteY535" fmla="*/ 103128 h 852378"/>
              <a:gd name="connsiteX536" fmla="*/ 731457 w 1043962"/>
              <a:gd name="connsiteY536" fmla="*/ 102060 h 852378"/>
              <a:gd name="connsiteX537" fmla="*/ 730460 w 1043962"/>
              <a:gd name="connsiteY537" fmla="*/ 102595 h 852378"/>
              <a:gd name="connsiteX538" fmla="*/ 730231 w 1043962"/>
              <a:gd name="connsiteY538" fmla="*/ 101756 h 852378"/>
              <a:gd name="connsiteX539" fmla="*/ 729479 w 1043962"/>
              <a:gd name="connsiteY539" fmla="*/ 101908 h 852378"/>
              <a:gd name="connsiteX540" fmla="*/ 729855 w 1043962"/>
              <a:gd name="connsiteY540" fmla="*/ 101223 h 852378"/>
              <a:gd name="connsiteX541" fmla="*/ 729855 w 1043962"/>
              <a:gd name="connsiteY541" fmla="*/ 100765 h 852378"/>
              <a:gd name="connsiteX542" fmla="*/ 729315 w 1043962"/>
              <a:gd name="connsiteY542" fmla="*/ 100309 h 852378"/>
              <a:gd name="connsiteX543" fmla="*/ 730607 w 1043962"/>
              <a:gd name="connsiteY543" fmla="*/ 99166 h 852378"/>
              <a:gd name="connsiteX544" fmla="*/ 730542 w 1043962"/>
              <a:gd name="connsiteY544" fmla="*/ 98785 h 852378"/>
              <a:gd name="connsiteX545" fmla="*/ 728629 w 1043962"/>
              <a:gd name="connsiteY545" fmla="*/ 98631 h 852378"/>
              <a:gd name="connsiteX546" fmla="*/ 727795 w 1043962"/>
              <a:gd name="connsiteY546" fmla="*/ 99393 h 852378"/>
              <a:gd name="connsiteX547" fmla="*/ 727484 w 1043962"/>
              <a:gd name="connsiteY547" fmla="*/ 99318 h 852378"/>
              <a:gd name="connsiteX548" fmla="*/ 727484 w 1043962"/>
              <a:gd name="connsiteY548" fmla="*/ 98175 h 852378"/>
              <a:gd name="connsiteX549" fmla="*/ 726961 w 1043962"/>
              <a:gd name="connsiteY549" fmla="*/ 98250 h 852378"/>
              <a:gd name="connsiteX550" fmla="*/ 726340 w 1043962"/>
              <a:gd name="connsiteY550" fmla="*/ 99241 h 852378"/>
              <a:gd name="connsiteX551" fmla="*/ 725882 w 1043962"/>
              <a:gd name="connsiteY551" fmla="*/ 98860 h 852378"/>
              <a:gd name="connsiteX552" fmla="*/ 726111 w 1043962"/>
              <a:gd name="connsiteY552" fmla="*/ 98023 h 852378"/>
              <a:gd name="connsiteX553" fmla="*/ 724672 w 1043962"/>
              <a:gd name="connsiteY553" fmla="*/ 97946 h 852378"/>
              <a:gd name="connsiteX554" fmla="*/ 724361 w 1043962"/>
              <a:gd name="connsiteY554" fmla="*/ 98708 h 852378"/>
              <a:gd name="connsiteX555" fmla="*/ 724672 w 1043962"/>
              <a:gd name="connsiteY555" fmla="*/ 99928 h 852378"/>
              <a:gd name="connsiteX556" fmla="*/ 723985 w 1043962"/>
              <a:gd name="connsiteY556" fmla="*/ 100461 h 852378"/>
              <a:gd name="connsiteX557" fmla="*/ 722758 w 1043962"/>
              <a:gd name="connsiteY557" fmla="*/ 98860 h 852378"/>
              <a:gd name="connsiteX558" fmla="*/ 722235 w 1043962"/>
              <a:gd name="connsiteY558" fmla="*/ 99012 h 852378"/>
              <a:gd name="connsiteX559" fmla="*/ 722153 w 1043962"/>
              <a:gd name="connsiteY559" fmla="*/ 100003 h 852378"/>
              <a:gd name="connsiteX560" fmla="*/ 721091 w 1043962"/>
              <a:gd name="connsiteY560" fmla="*/ 100003 h 852378"/>
              <a:gd name="connsiteX561" fmla="*/ 720175 w 1043962"/>
              <a:gd name="connsiteY561" fmla="*/ 100917 h 852378"/>
              <a:gd name="connsiteX562" fmla="*/ 718949 w 1043962"/>
              <a:gd name="connsiteY562" fmla="*/ 100690 h 852378"/>
              <a:gd name="connsiteX563" fmla="*/ 718573 w 1043962"/>
              <a:gd name="connsiteY563" fmla="*/ 101071 h 852378"/>
              <a:gd name="connsiteX564" fmla="*/ 717804 w 1043962"/>
              <a:gd name="connsiteY564" fmla="*/ 100309 h 852378"/>
              <a:gd name="connsiteX565" fmla="*/ 716676 w 1043962"/>
              <a:gd name="connsiteY565" fmla="*/ 100842 h 852378"/>
              <a:gd name="connsiteX566" fmla="*/ 716218 w 1043962"/>
              <a:gd name="connsiteY566" fmla="*/ 100536 h 852378"/>
              <a:gd name="connsiteX567" fmla="*/ 716512 w 1043962"/>
              <a:gd name="connsiteY567" fmla="*/ 99470 h 852378"/>
              <a:gd name="connsiteX568" fmla="*/ 715907 w 1043962"/>
              <a:gd name="connsiteY568" fmla="*/ 99470 h 852378"/>
              <a:gd name="connsiteX569" fmla="*/ 715597 w 1043962"/>
              <a:gd name="connsiteY569" fmla="*/ 100003 h 852378"/>
              <a:gd name="connsiteX570" fmla="*/ 714616 w 1043962"/>
              <a:gd name="connsiteY570" fmla="*/ 99622 h 852378"/>
              <a:gd name="connsiteX571" fmla="*/ 714616 w 1043962"/>
              <a:gd name="connsiteY571" fmla="*/ 98631 h 852378"/>
              <a:gd name="connsiteX572" fmla="*/ 714223 w 1043962"/>
              <a:gd name="connsiteY572" fmla="*/ 97946 h 852378"/>
              <a:gd name="connsiteX573" fmla="*/ 713553 w 1043962"/>
              <a:gd name="connsiteY573" fmla="*/ 98098 h 852378"/>
              <a:gd name="connsiteX574" fmla="*/ 709956 w 1043962"/>
              <a:gd name="connsiteY574" fmla="*/ 96878 h 852378"/>
              <a:gd name="connsiteX575" fmla="*/ 709514 w 1043962"/>
              <a:gd name="connsiteY575" fmla="*/ 97717 h 852378"/>
              <a:gd name="connsiteX576" fmla="*/ 708746 w 1043962"/>
              <a:gd name="connsiteY576" fmla="*/ 97565 h 852378"/>
              <a:gd name="connsiteX577" fmla="*/ 707977 w 1043962"/>
              <a:gd name="connsiteY577" fmla="*/ 97869 h 852378"/>
              <a:gd name="connsiteX578" fmla="*/ 707290 w 1043962"/>
              <a:gd name="connsiteY578" fmla="*/ 96955 h 852378"/>
              <a:gd name="connsiteX579" fmla="*/ 705917 w 1043962"/>
              <a:gd name="connsiteY579" fmla="*/ 96574 h 852378"/>
              <a:gd name="connsiteX580" fmla="*/ 705622 w 1043962"/>
              <a:gd name="connsiteY580" fmla="*/ 95583 h 852378"/>
              <a:gd name="connsiteX581" fmla="*/ 704707 w 1043962"/>
              <a:gd name="connsiteY581" fmla="*/ 94365 h 852378"/>
              <a:gd name="connsiteX582" fmla="*/ 705083 w 1043962"/>
              <a:gd name="connsiteY582" fmla="*/ 92993 h 852378"/>
              <a:gd name="connsiteX583" fmla="*/ 704707 w 1043962"/>
              <a:gd name="connsiteY583" fmla="*/ 92307 h 852378"/>
              <a:gd name="connsiteX584" fmla="*/ 704102 w 1043962"/>
              <a:gd name="connsiteY584" fmla="*/ 92612 h 852378"/>
              <a:gd name="connsiteX585" fmla="*/ 704020 w 1043962"/>
              <a:gd name="connsiteY585" fmla="*/ 93374 h 852378"/>
              <a:gd name="connsiteX586" fmla="*/ 704396 w 1043962"/>
              <a:gd name="connsiteY586" fmla="*/ 94365 h 852378"/>
              <a:gd name="connsiteX587" fmla="*/ 704167 w 1043962"/>
              <a:gd name="connsiteY587" fmla="*/ 94821 h 852378"/>
              <a:gd name="connsiteX588" fmla="*/ 702565 w 1043962"/>
              <a:gd name="connsiteY588" fmla="*/ 93603 h 852378"/>
              <a:gd name="connsiteX589" fmla="*/ 701355 w 1043962"/>
              <a:gd name="connsiteY589" fmla="*/ 94365 h 852378"/>
              <a:gd name="connsiteX590" fmla="*/ 699670 w 1043962"/>
              <a:gd name="connsiteY590" fmla="*/ 93603 h 852378"/>
              <a:gd name="connsiteX591" fmla="*/ 699066 w 1043962"/>
              <a:gd name="connsiteY591" fmla="*/ 92536 h 852378"/>
              <a:gd name="connsiteX592" fmla="*/ 698003 w 1043962"/>
              <a:gd name="connsiteY592" fmla="*/ 93755 h 852378"/>
              <a:gd name="connsiteX593" fmla="*/ 697463 w 1043962"/>
              <a:gd name="connsiteY593" fmla="*/ 93526 h 852378"/>
              <a:gd name="connsiteX594" fmla="*/ 697774 w 1043962"/>
              <a:gd name="connsiteY594" fmla="*/ 91697 h 852378"/>
              <a:gd name="connsiteX595" fmla="*/ 697316 w 1043962"/>
              <a:gd name="connsiteY595" fmla="*/ 91545 h 852378"/>
              <a:gd name="connsiteX596" fmla="*/ 696400 w 1043962"/>
              <a:gd name="connsiteY596" fmla="*/ 91774 h 852378"/>
              <a:gd name="connsiteX597" fmla="*/ 695795 w 1043962"/>
              <a:gd name="connsiteY597" fmla="*/ 90631 h 852378"/>
              <a:gd name="connsiteX598" fmla="*/ 694422 w 1043962"/>
              <a:gd name="connsiteY598" fmla="*/ 90479 h 852378"/>
              <a:gd name="connsiteX599" fmla="*/ 693277 w 1043962"/>
              <a:gd name="connsiteY599" fmla="*/ 90783 h 852378"/>
              <a:gd name="connsiteX600" fmla="*/ 692214 w 1043962"/>
              <a:gd name="connsiteY600" fmla="*/ 90554 h 852378"/>
              <a:gd name="connsiteX601" fmla="*/ 692280 w 1043962"/>
              <a:gd name="connsiteY601" fmla="*/ 89565 h 852378"/>
              <a:gd name="connsiteX602" fmla="*/ 690530 w 1043962"/>
              <a:gd name="connsiteY602" fmla="*/ 90250 h 852378"/>
              <a:gd name="connsiteX603" fmla="*/ 689991 w 1043962"/>
              <a:gd name="connsiteY603" fmla="*/ 89869 h 852378"/>
              <a:gd name="connsiteX604" fmla="*/ 689762 w 1043962"/>
              <a:gd name="connsiteY604" fmla="*/ 89030 h 852378"/>
              <a:gd name="connsiteX605" fmla="*/ 689010 w 1043962"/>
              <a:gd name="connsiteY605" fmla="*/ 88955 h 852378"/>
              <a:gd name="connsiteX606" fmla="*/ 689091 w 1043962"/>
              <a:gd name="connsiteY606" fmla="*/ 88193 h 852378"/>
              <a:gd name="connsiteX607" fmla="*/ 688699 w 1043962"/>
              <a:gd name="connsiteY607" fmla="*/ 87583 h 852378"/>
              <a:gd name="connsiteX608" fmla="*/ 687783 w 1043962"/>
              <a:gd name="connsiteY608" fmla="*/ 87660 h 852378"/>
              <a:gd name="connsiteX609" fmla="*/ 686949 w 1043962"/>
              <a:gd name="connsiteY609" fmla="*/ 88345 h 852378"/>
              <a:gd name="connsiteX610" fmla="*/ 686181 w 1043962"/>
              <a:gd name="connsiteY610" fmla="*/ 87887 h 852378"/>
              <a:gd name="connsiteX611" fmla="*/ 685510 w 1043962"/>
              <a:gd name="connsiteY611" fmla="*/ 88116 h 852378"/>
              <a:gd name="connsiteX612" fmla="*/ 685200 w 1043962"/>
              <a:gd name="connsiteY612" fmla="*/ 87812 h 852378"/>
              <a:gd name="connsiteX613" fmla="*/ 685510 w 1043962"/>
              <a:gd name="connsiteY613" fmla="*/ 85830 h 852378"/>
              <a:gd name="connsiteX614" fmla="*/ 685281 w 1043962"/>
              <a:gd name="connsiteY614" fmla="*/ 85601 h 852378"/>
              <a:gd name="connsiteX615" fmla="*/ 684660 w 1043962"/>
              <a:gd name="connsiteY615" fmla="*/ 85753 h 852378"/>
              <a:gd name="connsiteX616" fmla="*/ 684595 w 1043962"/>
              <a:gd name="connsiteY616" fmla="*/ 85539 h 852378"/>
              <a:gd name="connsiteX617" fmla="*/ 681537 w 1043962"/>
              <a:gd name="connsiteY617" fmla="*/ 85117 h 852378"/>
              <a:gd name="connsiteX618" fmla="*/ 681308 w 1043962"/>
              <a:gd name="connsiteY618" fmla="*/ 85086 h 852378"/>
              <a:gd name="connsiteX619" fmla="*/ 680049 w 1043962"/>
              <a:gd name="connsiteY619" fmla="*/ 84914 h 852378"/>
              <a:gd name="connsiteX620" fmla="*/ 678610 w 1043962"/>
              <a:gd name="connsiteY620" fmla="*/ 84129 h 852378"/>
              <a:gd name="connsiteX621" fmla="*/ 676713 w 1043962"/>
              <a:gd name="connsiteY621" fmla="*/ 82200 h 852378"/>
              <a:gd name="connsiteX622" fmla="*/ 676174 w 1043962"/>
              <a:gd name="connsiteY622" fmla="*/ 81657 h 852378"/>
              <a:gd name="connsiteX623" fmla="*/ 676550 w 1043962"/>
              <a:gd name="connsiteY623" fmla="*/ 79922 h 852378"/>
              <a:gd name="connsiteX624" fmla="*/ 675994 w 1043962"/>
              <a:gd name="connsiteY624" fmla="*/ 79412 h 852378"/>
              <a:gd name="connsiteX625" fmla="*/ 675683 w 1043962"/>
              <a:gd name="connsiteY625" fmla="*/ 79119 h 852378"/>
              <a:gd name="connsiteX626" fmla="*/ 674571 w 1043962"/>
              <a:gd name="connsiteY626" fmla="*/ 80012 h 852378"/>
              <a:gd name="connsiteX627" fmla="*/ 673280 w 1043962"/>
              <a:gd name="connsiteY627" fmla="*/ 80115 h 852378"/>
              <a:gd name="connsiteX628" fmla="*/ 671530 w 1043962"/>
              <a:gd name="connsiteY628" fmla="*/ 78070 h 852378"/>
              <a:gd name="connsiteX629" fmla="*/ 671007 w 1043962"/>
              <a:gd name="connsiteY629" fmla="*/ 77456 h 852378"/>
              <a:gd name="connsiteX630" fmla="*/ 669519 w 1043962"/>
              <a:gd name="connsiteY630" fmla="*/ 76474 h 852378"/>
              <a:gd name="connsiteX631" fmla="*/ 667557 w 1043962"/>
              <a:gd name="connsiteY631" fmla="*/ 75172 h 852378"/>
              <a:gd name="connsiteX632" fmla="*/ 667360 w 1043962"/>
              <a:gd name="connsiteY632" fmla="*/ 75200 h 852378"/>
              <a:gd name="connsiteX633" fmla="*/ 666625 w 1043962"/>
              <a:gd name="connsiteY633" fmla="*/ 75298 h 852378"/>
              <a:gd name="connsiteX634" fmla="*/ 664058 w 1043962"/>
              <a:gd name="connsiteY634" fmla="*/ 76791 h 852378"/>
              <a:gd name="connsiteX635" fmla="*/ 663273 w 1043962"/>
              <a:gd name="connsiteY635" fmla="*/ 76879 h 852378"/>
              <a:gd name="connsiteX636" fmla="*/ 663076 w 1043962"/>
              <a:gd name="connsiteY636" fmla="*/ 76902 h 852378"/>
              <a:gd name="connsiteX637" fmla="*/ 663076 w 1043962"/>
              <a:gd name="connsiteY637" fmla="*/ 78465 h 852378"/>
              <a:gd name="connsiteX638" fmla="*/ 663567 w 1043962"/>
              <a:gd name="connsiteY638" fmla="*/ 79206 h 852378"/>
              <a:gd name="connsiteX639" fmla="*/ 661114 w 1043962"/>
              <a:gd name="connsiteY639" fmla="*/ 82061 h 852378"/>
              <a:gd name="connsiteX640" fmla="*/ 660804 w 1043962"/>
              <a:gd name="connsiteY640" fmla="*/ 84787 h 852378"/>
              <a:gd name="connsiteX641" fmla="*/ 659888 w 1043962"/>
              <a:gd name="connsiteY641" fmla="*/ 87328 h 852378"/>
              <a:gd name="connsiteX642" fmla="*/ 657926 w 1043962"/>
              <a:gd name="connsiteY642" fmla="*/ 88323 h 852378"/>
              <a:gd name="connsiteX643" fmla="*/ 656454 w 1043962"/>
              <a:gd name="connsiteY643" fmla="*/ 90371 h 852378"/>
              <a:gd name="connsiteX644" fmla="*/ 655473 w 1043962"/>
              <a:gd name="connsiteY644" fmla="*/ 91116 h 852378"/>
              <a:gd name="connsiteX645" fmla="*/ 654427 w 1043962"/>
              <a:gd name="connsiteY645" fmla="*/ 93472 h 852378"/>
              <a:gd name="connsiteX646" fmla="*/ 654934 w 1043962"/>
              <a:gd name="connsiteY646" fmla="*/ 99294 h 852378"/>
              <a:gd name="connsiteX647" fmla="*/ 654508 w 1043962"/>
              <a:gd name="connsiteY647" fmla="*/ 99975 h 852378"/>
              <a:gd name="connsiteX648" fmla="*/ 652661 w 1043962"/>
              <a:gd name="connsiteY648" fmla="*/ 99483 h 852378"/>
              <a:gd name="connsiteX649" fmla="*/ 651729 w 1043962"/>
              <a:gd name="connsiteY649" fmla="*/ 99733 h 852378"/>
              <a:gd name="connsiteX650" fmla="*/ 650437 w 1043962"/>
              <a:gd name="connsiteY650" fmla="*/ 101781 h 852378"/>
              <a:gd name="connsiteX651" fmla="*/ 650649 w 1043962"/>
              <a:gd name="connsiteY651" fmla="*/ 103630 h 852378"/>
              <a:gd name="connsiteX652" fmla="*/ 650944 w 1043962"/>
              <a:gd name="connsiteY652" fmla="*/ 106177 h 852378"/>
              <a:gd name="connsiteX653" fmla="*/ 650764 w 1043962"/>
              <a:gd name="connsiteY653" fmla="*/ 109336 h 852378"/>
              <a:gd name="connsiteX654" fmla="*/ 651140 w 1043962"/>
              <a:gd name="connsiteY654" fmla="*/ 110761 h 852378"/>
              <a:gd name="connsiteX655" fmla="*/ 651091 w 1043962"/>
              <a:gd name="connsiteY655" fmla="*/ 116088 h 852378"/>
              <a:gd name="connsiteX656" fmla="*/ 650731 w 1043962"/>
              <a:gd name="connsiteY656" fmla="*/ 117079 h 852378"/>
              <a:gd name="connsiteX657" fmla="*/ 649031 w 1043962"/>
              <a:gd name="connsiteY657" fmla="*/ 114657 h 852378"/>
              <a:gd name="connsiteX658" fmla="*/ 648115 w 1043962"/>
              <a:gd name="connsiteY658" fmla="*/ 113239 h 852378"/>
              <a:gd name="connsiteX659" fmla="*/ 645924 w 1043962"/>
              <a:gd name="connsiteY659" fmla="*/ 113431 h 852378"/>
              <a:gd name="connsiteX660" fmla="*/ 644501 w 1043962"/>
              <a:gd name="connsiteY660" fmla="*/ 113632 h 852378"/>
              <a:gd name="connsiteX661" fmla="*/ 642392 w 1043962"/>
              <a:gd name="connsiteY661" fmla="*/ 112309 h 852378"/>
              <a:gd name="connsiteX662" fmla="*/ 641264 w 1043962"/>
              <a:gd name="connsiteY662" fmla="*/ 111106 h 852378"/>
              <a:gd name="connsiteX663" fmla="*/ 640070 w 1043962"/>
              <a:gd name="connsiteY663" fmla="*/ 110769 h 852378"/>
              <a:gd name="connsiteX664" fmla="*/ 638762 w 1043962"/>
              <a:gd name="connsiteY664" fmla="*/ 109023 h 852378"/>
              <a:gd name="connsiteX665" fmla="*/ 637765 w 1043962"/>
              <a:gd name="connsiteY665" fmla="*/ 107280 h 852378"/>
              <a:gd name="connsiteX666" fmla="*/ 636342 w 1043962"/>
              <a:gd name="connsiteY666" fmla="*/ 105316 h 852378"/>
              <a:gd name="connsiteX667" fmla="*/ 633742 w 1043962"/>
              <a:gd name="connsiteY667" fmla="*/ 105070 h 852378"/>
              <a:gd name="connsiteX668" fmla="*/ 632794 w 1043962"/>
              <a:gd name="connsiteY668" fmla="*/ 104194 h 852378"/>
              <a:gd name="connsiteX669" fmla="*/ 630717 w 1043962"/>
              <a:gd name="connsiteY669" fmla="*/ 104387 h 852378"/>
              <a:gd name="connsiteX670" fmla="*/ 629066 w 1043962"/>
              <a:gd name="connsiteY670" fmla="*/ 104693 h 852378"/>
              <a:gd name="connsiteX671" fmla="*/ 624259 w 1043962"/>
              <a:gd name="connsiteY671" fmla="*/ 104964 h 852378"/>
              <a:gd name="connsiteX672" fmla="*/ 622427 w 1043962"/>
              <a:gd name="connsiteY672" fmla="*/ 104619 h 852378"/>
              <a:gd name="connsiteX673" fmla="*/ 621266 w 1043962"/>
              <a:gd name="connsiteY673" fmla="*/ 103849 h 852378"/>
              <a:gd name="connsiteX674" fmla="*/ 620547 w 1043962"/>
              <a:gd name="connsiteY674" fmla="*/ 102974 h 852378"/>
              <a:gd name="connsiteX675" fmla="*/ 619026 w 1043962"/>
              <a:gd name="connsiteY675" fmla="*/ 101656 h 852378"/>
              <a:gd name="connsiteX676" fmla="*/ 619517 w 1043962"/>
              <a:gd name="connsiteY676" fmla="*/ 99053 h 852378"/>
              <a:gd name="connsiteX677" fmla="*/ 618339 w 1043962"/>
              <a:gd name="connsiteY677" fmla="*/ 95711 h 852378"/>
              <a:gd name="connsiteX678" fmla="*/ 617718 w 1043962"/>
              <a:gd name="connsiteY678" fmla="*/ 95662 h 852378"/>
              <a:gd name="connsiteX679" fmla="*/ 616802 w 1043962"/>
              <a:gd name="connsiteY679" fmla="*/ 95590 h 852378"/>
              <a:gd name="connsiteX680" fmla="*/ 614513 w 1043962"/>
              <a:gd name="connsiteY680" fmla="*/ 93180 h 852378"/>
              <a:gd name="connsiteX681" fmla="*/ 611178 w 1043962"/>
              <a:gd name="connsiteY681" fmla="*/ 92804 h 852378"/>
              <a:gd name="connsiteX682" fmla="*/ 608561 w 1043962"/>
              <a:gd name="connsiteY682" fmla="*/ 92884 h 852378"/>
              <a:gd name="connsiteX683" fmla="*/ 606223 w 1043962"/>
              <a:gd name="connsiteY683" fmla="*/ 93940 h 852378"/>
              <a:gd name="connsiteX684" fmla="*/ 604261 w 1043962"/>
              <a:gd name="connsiteY684" fmla="*/ 95974 h 852378"/>
              <a:gd name="connsiteX685" fmla="*/ 598930 w 1043962"/>
              <a:gd name="connsiteY685" fmla="*/ 101867 h 852378"/>
              <a:gd name="connsiteX686" fmla="*/ 597508 w 1043962"/>
              <a:gd name="connsiteY686" fmla="*/ 104124 h 852378"/>
              <a:gd name="connsiteX687" fmla="*/ 596281 w 1043962"/>
              <a:gd name="connsiteY687" fmla="*/ 104542 h 852378"/>
              <a:gd name="connsiteX688" fmla="*/ 593436 w 1043962"/>
              <a:gd name="connsiteY688" fmla="*/ 102888 h 852378"/>
              <a:gd name="connsiteX689" fmla="*/ 591360 w 1043962"/>
              <a:gd name="connsiteY689" fmla="*/ 102757 h 852378"/>
              <a:gd name="connsiteX690" fmla="*/ 590248 w 1043962"/>
              <a:gd name="connsiteY690" fmla="*/ 101230 h 852378"/>
              <a:gd name="connsiteX691" fmla="*/ 589512 w 1043962"/>
              <a:gd name="connsiteY691" fmla="*/ 98731 h 852378"/>
              <a:gd name="connsiteX692" fmla="*/ 587730 w 1043962"/>
              <a:gd name="connsiteY692" fmla="*/ 97521 h 852378"/>
              <a:gd name="connsiteX693" fmla="*/ 587403 w 1043962"/>
              <a:gd name="connsiteY693" fmla="*/ 95353 h 852378"/>
              <a:gd name="connsiteX694" fmla="*/ 587877 w 1043962"/>
              <a:gd name="connsiteY694" fmla="*/ 92652 h 852378"/>
              <a:gd name="connsiteX695" fmla="*/ 587763 w 1043962"/>
              <a:gd name="connsiteY695" fmla="*/ 90703 h 852378"/>
              <a:gd name="connsiteX696" fmla="*/ 586602 w 1043962"/>
              <a:gd name="connsiteY696" fmla="*/ 89932 h 852378"/>
              <a:gd name="connsiteX697" fmla="*/ 585408 w 1043962"/>
              <a:gd name="connsiteY697" fmla="*/ 89919 h 852378"/>
              <a:gd name="connsiteX698" fmla="*/ 584084 w 1043962"/>
              <a:gd name="connsiteY698" fmla="*/ 90228 h 852378"/>
              <a:gd name="connsiteX699" fmla="*/ 582497 w 1043962"/>
              <a:gd name="connsiteY699" fmla="*/ 91293 h 852378"/>
              <a:gd name="connsiteX700" fmla="*/ 580388 w 1043962"/>
              <a:gd name="connsiteY700" fmla="*/ 92027 h 852378"/>
              <a:gd name="connsiteX701" fmla="*/ 577886 w 1043962"/>
              <a:gd name="connsiteY701" fmla="*/ 91891 h 852378"/>
              <a:gd name="connsiteX702" fmla="*/ 576562 w 1043962"/>
              <a:gd name="connsiteY702" fmla="*/ 92200 h 852378"/>
              <a:gd name="connsiteX703" fmla="*/ 572948 w 1043962"/>
              <a:gd name="connsiteY703" fmla="*/ 94650 h 852378"/>
              <a:gd name="connsiteX704" fmla="*/ 571379 w 1043962"/>
              <a:gd name="connsiteY704" fmla="*/ 95390 h 852378"/>
              <a:gd name="connsiteX705" fmla="*/ 569515 w 1043962"/>
              <a:gd name="connsiteY705" fmla="*/ 95695 h 852378"/>
              <a:gd name="connsiteX706" fmla="*/ 566212 w 1043962"/>
              <a:gd name="connsiteY706" fmla="*/ 94251 h 852378"/>
              <a:gd name="connsiteX707" fmla="*/ 563465 w 1043962"/>
              <a:gd name="connsiteY707" fmla="*/ 92596 h 852378"/>
              <a:gd name="connsiteX708" fmla="*/ 561094 w 1043962"/>
              <a:gd name="connsiteY708" fmla="*/ 92352 h 852378"/>
              <a:gd name="connsiteX709" fmla="*/ 559573 w 1043962"/>
              <a:gd name="connsiteY709" fmla="*/ 92011 h 852378"/>
              <a:gd name="connsiteX710" fmla="*/ 559017 w 1043962"/>
              <a:gd name="connsiteY710" fmla="*/ 90165 h 852378"/>
              <a:gd name="connsiteX711" fmla="*/ 559230 w 1043962"/>
              <a:gd name="connsiteY711" fmla="*/ 88219 h 852378"/>
              <a:gd name="connsiteX712" fmla="*/ 561012 w 1043962"/>
              <a:gd name="connsiteY712" fmla="*/ 85642 h 852378"/>
              <a:gd name="connsiteX713" fmla="*/ 561290 w 1043962"/>
              <a:gd name="connsiteY713" fmla="*/ 82506 h 852378"/>
              <a:gd name="connsiteX714" fmla="*/ 561257 w 1043962"/>
              <a:gd name="connsiteY714" fmla="*/ 79042 h 852378"/>
              <a:gd name="connsiteX715" fmla="*/ 562107 w 1043962"/>
              <a:gd name="connsiteY715" fmla="*/ 77211 h 852378"/>
              <a:gd name="connsiteX716" fmla="*/ 562369 w 1043962"/>
              <a:gd name="connsiteY716" fmla="*/ 76349 h 852378"/>
              <a:gd name="connsiteX717" fmla="*/ 563334 w 1043962"/>
              <a:gd name="connsiteY717" fmla="*/ 72487 h 852378"/>
              <a:gd name="connsiteX718" fmla="*/ 559099 w 1043962"/>
              <a:gd name="connsiteY718" fmla="*/ 72795 h 852378"/>
              <a:gd name="connsiteX719" fmla="*/ 556008 w 1043962"/>
              <a:gd name="connsiteY719" fmla="*/ 72890 h 852378"/>
              <a:gd name="connsiteX720" fmla="*/ 551937 w 1043962"/>
              <a:gd name="connsiteY720" fmla="*/ 75803 h 852378"/>
              <a:gd name="connsiteX721" fmla="*/ 551103 w 1043962"/>
              <a:gd name="connsiteY721" fmla="*/ 81065 h 852378"/>
              <a:gd name="connsiteX722" fmla="*/ 549664 w 1043962"/>
              <a:gd name="connsiteY722" fmla="*/ 86850 h 852378"/>
              <a:gd name="connsiteX723" fmla="*/ 548372 w 1043962"/>
              <a:gd name="connsiteY723" fmla="*/ 87658 h 852378"/>
              <a:gd name="connsiteX724" fmla="*/ 546770 w 1043962"/>
              <a:gd name="connsiteY724" fmla="*/ 89766 h 852378"/>
              <a:gd name="connsiteX725" fmla="*/ 542093 w 1043962"/>
              <a:gd name="connsiteY725" fmla="*/ 91754 h 852378"/>
              <a:gd name="connsiteX726" fmla="*/ 541243 w 1043962"/>
              <a:gd name="connsiteY726" fmla="*/ 91322 h 852378"/>
              <a:gd name="connsiteX727" fmla="*/ 540442 w 1043962"/>
              <a:gd name="connsiteY727" fmla="*/ 89529 h 852378"/>
              <a:gd name="connsiteX728" fmla="*/ 539150 w 1043962"/>
              <a:gd name="connsiteY728" fmla="*/ 88291 h 852378"/>
              <a:gd name="connsiteX729" fmla="*/ 538660 w 1043962"/>
              <a:gd name="connsiteY729" fmla="*/ 86124 h 852378"/>
              <a:gd name="connsiteX730" fmla="*/ 538529 w 1043962"/>
              <a:gd name="connsiteY730" fmla="*/ 85567 h 852378"/>
              <a:gd name="connsiteX731" fmla="*/ 537891 w 1043962"/>
              <a:gd name="connsiteY731" fmla="*/ 84828 h 852378"/>
              <a:gd name="connsiteX732" fmla="*/ 537793 w 1043962"/>
              <a:gd name="connsiteY732" fmla="*/ 84700 h 852378"/>
              <a:gd name="connsiteX733" fmla="*/ 536272 w 1043962"/>
              <a:gd name="connsiteY733" fmla="*/ 84224 h 852378"/>
              <a:gd name="connsiteX734" fmla="*/ 534457 w 1043962"/>
              <a:gd name="connsiteY734" fmla="*/ 83654 h 852378"/>
              <a:gd name="connsiteX735" fmla="*/ 533362 w 1043962"/>
              <a:gd name="connsiteY735" fmla="*/ 82885 h 852378"/>
              <a:gd name="connsiteX736" fmla="*/ 531809 w 1043962"/>
              <a:gd name="connsiteY736" fmla="*/ 81799 h 852378"/>
              <a:gd name="connsiteX737" fmla="*/ 530991 w 1043962"/>
              <a:gd name="connsiteY737" fmla="*/ 80290 h 852378"/>
              <a:gd name="connsiteX738" fmla="*/ 530697 w 1043962"/>
              <a:gd name="connsiteY738" fmla="*/ 79757 h 852378"/>
              <a:gd name="connsiteX739" fmla="*/ 530206 w 1043962"/>
              <a:gd name="connsiteY739" fmla="*/ 79703 h 852378"/>
              <a:gd name="connsiteX740" fmla="*/ 529503 w 1043962"/>
              <a:gd name="connsiteY740" fmla="*/ 79623 h 852378"/>
              <a:gd name="connsiteX741" fmla="*/ 529045 w 1043962"/>
              <a:gd name="connsiteY741" fmla="*/ 79571 h 852378"/>
              <a:gd name="connsiteX742" fmla="*/ 527688 w 1043962"/>
              <a:gd name="connsiteY742" fmla="*/ 78213 h 852378"/>
              <a:gd name="connsiteX743" fmla="*/ 527328 w 1043962"/>
              <a:gd name="connsiteY743" fmla="*/ 78312 h 852378"/>
              <a:gd name="connsiteX744" fmla="*/ 526086 w 1043962"/>
              <a:gd name="connsiteY744" fmla="*/ 78648 h 852378"/>
              <a:gd name="connsiteX745" fmla="*/ 525415 w 1043962"/>
              <a:gd name="connsiteY745" fmla="*/ 79950 h 852378"/>
              <a:gd name="connsiteX746" fmla="*/ 523502 w 1043962"/>
              <a:gd name="connsiteY746" fmla="*/ 80575 h 852378"/>
              <a:gd name="connsiteX747" fmla="*/ 523322 w 1043962"/>
              <a:gd name="connsiteY747" fmla="*/ 80635 h 852378"/>
              <a:gd name="connsiteX748" fmla="*/ 522881 w 1043962"/>
              <a:gd name="connsiteY748" fmla="*/ 81150 h 852378"/>
              <a:gd name="connsiteX749" fmla="*/ 521785 w 1043962"/>
              <a:gd name="connsiteY749" fmla="*/ 82434 h 852378"/>
              <a:gd name="connsiteX750" fmla="*/ 520395 w 1043962"/>
              <a:gd name="connsiteY750" fmla="*/ 83024 h 852378"/>
              <a:gd name="connsiteX751" fmla="*/ 518302 w 1043962"/>
              <a:gd name="connsiteY751" fmla="*/ 81484 h 852378"/>
              <a:gd name="connsiteX752" fmla="*/ 518531 w 1043962"/>
              <a:gd name="connsiteY752" fmla="*/ 79106 h 852378"/>
              <a:gd name="connsiteX753" fmla="*/ 518122 w 1043962"/>
              <a:gd name="connsiteY753" fmla="*/ 76503 h 852378"/>
              <a:gd name="connsiteX754" fmla="*/ 518253 w 1043962"/>
              <a:gd name="connsiteY754" fmla="*/ 72177 h 852378"/>
              <a:gd name="connsiteX755" fmla="*/ 517223 w 1043962"/>
              <a:gd name="connsiteY755" fmla="*/ 69026 h 852378"/>
              <a:gd name="connsiteX756" fmla="*/ 516847 w 1043962"/>
              <a:gd name="connsiteY756" fmla="*/ 65775 h 852378"/>
              <a:gd name="connsiteX757" fmla="*/ 518531 w 1043962"/>
              <a:gd name="connsiteY757" fmla="*/ 62979 h 852378"/>
              <a:gd name="connsiteX758" fmla="*/ 518401 w 1043962"/>
              <a:gd name="connsiteY758" fmla="*/ 61246 h 852378"/>
              <a:gd name="connsiteX759" fmla="*/ 516013 w 1043962"/>
              <a:gd name="connsiteY759" fmla="*/ 54942 h 852378"/>
              <a:gd name="connsiteX760" fmla="*/ 514133 w 1043962"/>
              <a:gd name="connsiteY760" fmla="*/ 53297 h 852378"/>
              <a:gd name="connsiteX761" fmla="*/ 512351 w 1043962"/>
              <a:gd name="connsiteY761" fmla="*/ 52195 h 852378"/>
              <a:gd name="connsiteX762" fmla="*/ 512252 w 1043962"/>
              <a:gd name="connsiteY762" fmla="*/ 51760 h 852378"/>
              <a:gd name="connsiteX763" fmla="*/ 512171 w 1043962"/>
              <a:gd name="connsiteY763" fmla="*/ 51219 h 852378"/>
              <a:gd name="connsiteX764" fmla="*/ 512318 w 1043962"/>
              <a:gd name="connsiteY764" fmla="*/ 50977 h 852378"/>
              <a:gd name="connsiteX765" fmla="*/ 513021 w 1043962"/>
              <a:gd name="connsiteY765" fmla="*/ 49713 h 852378"/>
              <a:gd name="connsiteX766" fmla="*/ 516455 w 1043962"/>
              <a:gd name="connsiteY766" fmla="*/ 46721 h 852378"/>
              <a:gd name="connsiteX767" fmla="*/ 520199 w 1043962"/>
              <a:gd name="connsiteY767" fmla="*/ 47784 h 852378"/>
              <a:gd name="connsiteX768" fmla="*/ 523617 w 1043962"/>
              <a:gd name="connsiteY768" fmla="*/ 44185 h 852378"/>
              <a:gd name="connsiteX769" fmla="*/ 524908 w 1043962"/>
              <a:gd name="connsiteY769" fmla="*/ 40887 h 852378"/>
              <a:gd name="connsiteX770" fmla="*/ 529519 w 1043962"/>
              <a:gd name="connsiteY770" fmla="*/ 39363 h 852378"/>
              <a:gd name="connsiteX771" fmla="*/ 535062 w 1043962"/>
              <a:gd name="connsiteY771" fmla="*/ 35466 h 852378"/>
              <a:gd name="connsiteX772" fmla="*/ 545184 w 1043962"/>
              <a:gd name="connsiteY772" fmla="*/ 34762 h 852378"/>
              <a:gd name="connsiteX773" fmla="*/ 546378 w 1043962"/>
              <a:gd name="connsiteY773" fmla="*/ 28452 h 852378"/>
              <a:gd name="connsiteX774" fmla="*/ 541783 w 1043962"/>
              <a:gd name="connsiteY774" fmla="*/ 25782 h 852378"/>
              <a:gd name="connsiteX775" fmla="*/ 535537 w 1043962"/>
              <a:gd name="connsiteY775" fmla="*/ 23927 h 852378"/>
              <a:gd name="connsiteX776" fmla="*/ 533002 w 1043962"/>
              <a:gd name="connsiteY776" fmla="*/ 23461 h 852378"/>
              <a:gd name="connsiteX777" fmla="*/ 528358 w 1043962"/>
              <a:gd name="connsiteY777" fmla="*/ 22614 h 852378"/>
              <a:gd name="connsiteX778" fmla="*/ 524352 w 1043962"/>
              <a:gd name="connsiteY778" fmla="*/ 22423 h 852378"/>
              <a:gd name="connsiteX779" fmla="*/ 521409 w 1043962"/>
              <a:gd name="connsiteY779" fmla="*/ 20642 h 852378"/>
              <a:gd name="connsiteX780" fmla="*/ 517027 w 1043962"/>
              <a:gd name="connsiteY780" fmla="*/ 24596 h 852378"/>
              <a:gd name="connsiteX781" fmla="*/ 516847 w 1043962"/>
              <a:gd name="connsiteY781" fmla="*/ 25031 h 852378"/>
              <a:gd name="connsiteX782" fmla="*/ 517583 w 1043962"/>
              <a:gd name="connsiteY782" fmla="*/ 25772 h 852378"/>
              <a:gd name="connsiteX783" fmla="*/ 517338 w 1043962"/>
              <a:gd name="connsiteY783" fmla="*/ 26144 h 852378"/>
              <a:gd name="connsiteX784" fmla="*/ 515441 w 1043962"/>
              <a:gd name="connsiteY784" fmla="*/ 26023 h 852378"/>
              <a:gd name="connsiteX785" fmla="*/ 512301 w 1043962"/>
              <a:gd name="connsiteY785" fmla="*/ 27762 h 852378"/>
              <a:gd name="connsiteX786" fmla="*/ 510094 w 1043962"/>
              <a:gd name="connsiteY786" fmla="*/ 28385 h 852378"/>
              <a:gd name="connsiteX787" fmla="*/ 508672 w 1043962"/>
              <a:gd name="connsiteY787" fmla="*/ 28138 h 852378"/>
              <a:gd name="connsiteX788" fmla="*/ 507625 w 1043962"/>
              <a:gd name="connsiteY788" fmla="*/ 28450 h 852378"/>
              <a:gd name="connsiteX789" fmla="*/ 507069 w 1043962"/>
              <a:gd name="connsiteY789" fmla="*/ 29256 h 852378"/>
              <a:gd name="connsiteX790" fmla="*/ 507134 w 1043962"/>
              <a:gd name="connsiteY790" fmla="*/ 30370 h 852378"/>
              <a:gd name="connsiteX791" fmla="*/ 508132 w 1043962"/>
              <a:gd name="connsiteY791" fmla="*/ 32598 h 852378"/>
              <a:gd name="connsiteX792" fmla="*/ 507936 w 1043962"/>
              <a:gd name="connsiteY792" fmla="*/ 33651 h 852378"/>
              <a:gd name="connsiteX793" fmla="*/ 509980 w 1043962"/>
              <a:gd name="connsiteY793" fmla="*/ 35815 h 852378"/>
              <a:gd name="connsiteX794" fmla="*/ 510159 w 1043962"/>
              <a:gd name="connsiteY794" fmla="*/ 36743 h 852378"/>
              <a:gd name="connsiteX795" fmla="*/ 509293 w 1043962"/>
              <a:gd name="connsiteY795" fmla="*/ 37674 h 852378"/>
              <a:gd name="connsiteX796" fmla="*/ 509358 w 1043962"/>
              <a:gd name="connsiteY796" fmla="*/ 38540 h 852378"/>
              <a:gd name="connsiteX797" fmla="*/ 507282 w 1043962"/>
              <a:gd name="connsiteY797" fmla="*/ 40733 h 852378"/>
              <a:gd name="connsiteX798" fmla="*/ 506546 w 1043962"/>
              <a:gd name="connsiteY798" fmla="*/ 41518 h 852378"/>
              <a:gd name="connsiteX799" fmla="*/ 507527 w 1043962"/>
              <a:gd name="connsiteY799" fmla="*/ 44365 h 852378"/>
              <a:gd name="connsiteX800" fmla="*/ 506366 w 1043962"/>
              <a:gd name="connsiteY800" fmla="*/ 45048 h 852378"/>
              <a:gd name="connsiteX801" fmla="*/ 501820 w 1043962"/>
              <a:gd name="connsiteY801" fmla="*/ 43094 h 852378"/>
              <a:gd name="connsiteX802" fmla="*/ 500676 w 1043962"/>
              <a:gd name="connsiteY802" fmla="*/ 41999 h 852378"/>
              <a:gd name="connsiteX803" fmla="*/ 498501 w 1043962"/>
              <a:gd name="connsiteY803" fmla="*/ 37970 h 852378"/>
              <a:gd name="connsiteX804" fmla="*/ 498223 w 1043962"/>
              <a:gd name="connsiteY804" fmla="*/ 35152 h 852378"/>
              <a:gd name="connsiteX805" fmla="*/ 498158 w 1043962"/>
              <a:gd name="connsiteY805" fmla="*/ 34070 h 852378"/>
              <a:gd name="connsiteX806" fmla="*/ 496539 w 1043962"/>
              <a:gd name="connsiteY806" fmla="*/ 31778 h 852378"/>
              <a:gd name="connsiteX807" fmla="*/ 496048 w 1043962"/>
              <a:gd name="connsiteY807" fmla="*/ 30906 h 852378"/>
              <a:gd name="connsiteX808" fmla="*/ 495623 w 1043962"/>
              <a:gd name="connsiteY808" fmla="*/ 28738 h 852378"/>
              <a:gd name="connsiteX809" fmla="*/ 494315 w 1043962"/>
              <a:gd name="connsiteY809" fmla="*/ 26450 h 852378"/>
              <a:gd name="connsiteX810" fmla="*/ 494609 w 1043962"/>
              <a:gd name="connsiteY810" fmla="*/ 25046 h 852378"/>
              <a:gd name="connsiteX811" fmla="*/ 495836 w 1043962"/>
              <a:gd name="connsiteY811" fmla="*/ 22678 h 852378"/>
              <a:gd name="connsiteX812" fmla="*/ 496850 w 1043962"/>
              <a:gd name="connsiteY812" fmla="*/ 21825 h 852378"/>
              <a:gd name="connsiteX813" fmla="*/ 497275 w 1043962"/>
              <a:gd name="connsiteY813" fmla="*/ 20096 h 852378"/>
              <a:gd name="connsiteX814" fmla="*/ 497340 w 1043962"/>
              <a:gd name="connsiteY814" fmla="*/ 18907 h 852378"/>
              <a:gd name="connsiteX815" fmla="*/ 496948 w 1043962"/>
              <a:gd name="connsiteY815" fmla="*/ 18038 h 852378"/>
              <a:gd name="connsiteX816" fmla="*/ 495738 w 1043962"/>
              <a:gd name="connsiteY816" fmla="*/ 18131 h 852378"/>
              <a:gd name="connsiteX817" fmla="*/ 494855 w 1043962"/>
              <a:gd name="connsiteY817" fmla="*/ 18554 h 852378"/>
              <a:gd name="connsiteX818" fmla="*/ 493220 w 1043962"/>
              <a:gd name="connsiteY818" fmla="*/ 20593 h 852378"/>
              <a:gd name="connsiteX819" fmla="*/ 491846 w 1043962"/>
              <a:gd name="connsiteY819" fmla="*/ 21659 h 852378"/>
              <a:gd name="connsiteX820" fmla="*/ 490734 w 1043962"/>
              <a:gd name="connsiteY820" fmla="*/ 22189 h 852378"/>
              <a:gd name="connsiteX821" fmla="*/ 489737 w 1043962"/>
              <a:gd name="connsiteY821" fmla="*/ 22611 h 852378"/>
              <a:gd name="connsiteX822" fmla="*/ 488805 w 1043962"/>
              <a:gd name="connsiteY822" fmla="*/ 23790 h 852378"/>
              <a:gd name="connsiteX823" fmla="*/ 487824 w 1043962"/>
              <a:gd name="connsiteY823" fmla="*/ 25835 h 852378"/>
              <a:gd name="connsiteX824" fmla="*/ 487006 w 1043962"/>
              <a:gd name="connsiteY824" fmla="*/ 26692 h 852378"/>
              <a:gd name="connsiteX825" fmla="*/ 478536 w 1043962"/>
              <a:gd name="connsiteY825" fmla="*/ 26197 h 852378"/>
              <a:gd name="connsiteX826" fmla="*/ 478291 w 1043962"/>
              <a:gd name="connsiteY826" fmla="*/ 27436 h 852378"/>
              <a:gd name="connsiteX827" fmla="*/ 477620 w 1043962"/>
              <a:gd name="connsiteY827" fmla="*/ 28427 h 852378"/>
              <a:gd name="connsiteX828" fmla="*/ 476574 w 1043962"/>
              <a:gd name="connsiteY828" fmla="*/ 28615 h 852378"/>
              <a:gd name="connsiteX829" fmla="*/ 473794 w 1043962"/>
              <a:gd name="connsiteY829" fmla="*/ 30661 h 852378"/>
              <a:gd name="connsiteX830" fmla="*/ 473565 w 1043962"/>
              <a:gd name="connsiteY830" fmla="*/ 32024 h 852378"/>
              <a:gd name="connsiteX831" fmla="*/ 471832 w 1043962"/>
              <a:gd name="connsiteY831" fmla="*/ 32566 h 852378"/>
              <a:gd name="connsiteX832" fmla="*/ 471096 w 1043962"/>
              <a:gd name="connsiteY832" fmla="*/ 33637 h 852378"/>
              <a:gd name="connsiteX833" fmla="*/ 469134 w 1043962"/>
              <a:gd name="connsiteY833" fmla="*/ 33887 h 852378"/>
              <a:gd name="connsiteX834" fmla="*/ 468644 w 1043962"/>
              <a:gd name="connsiteY834" fmla="*/ 34755 h 852378"/>
              <a:gd name="connsiteX835" fmla="*/ 467662 w 1043962"/>
              <a:gd name="connsiteY835" fmla="*/ 36428 h 852378"/>
              <a:gd name="connsiteX836" fmla="*/ 466371 w 1043962"/>
              <a:gd name="connsiteY836" fmla="*/ 34634 h 852378"/>
              <a:gd name="connsiteX837" fmla="*/ 465880 w 1043962"/>
              <a:gd name="connsiteY837" fmla="*/ 35007 h 852378"/>
              <a:gd name="connsiteX838" fmla="*/ 465390 w 1043962"/>
              <a:gd name="connsiteY838" fmla="*/ 36740 h 852378"/>
              <a:gd name="connsiteX839" fmla="*/ 463166 w 1043962"/>
              <a:gd name="connsiteY839" fmla="*/ 37363 h 852378"/>
              <a:gd name="connsiteX840" fmla="*/ 462430 w 1043962"/>
              <a:gd name="connsiteY840" fmla="*/ 38292 h 852378"/>
              <a:gd name="connsiteX841" fmla="*/ 463117 w 1043962"/>
              <a:gd name="connsiteY841" fmla="*/ 39283 h 852378"/>
              <a:gd name="connsiteX842" fmla="*/ 463117 w 1043962"/>
              <a:gd name="connsiteY842" fmla="*/ 40769 h 852378"/>
              <a:gd name="connsiteX843" fmla="*/ 462561 w 1043962"/>
              <a:gd name="connsiteY843" fmla="*/ 42318 h 852378"/>
              <a:gd name="connsiteX844" fmla="*/ 461138 w 1043962"/>
              <a:gd name="connsiteY844" fmla="*/ 42154 h 852378"/>
              <a:gd name="connsiteX845" fmla="*/ 460991 w 1043962"/>
              <a:gd name="connsiteY845" fmla="*/ 42136 h 852378"/>
              <a:gd name="connsiteX846" fmla="*/ 454859 w 1043962"/>
              <a:gd name="connsiteY846" fmla="*/ 38364 h 852378"/>
              <a:gd name="connsiteX847" fmla="*/ 454729 w 1043962"/>
              <a:gd name="connsiteY847" fmla="*/ 38343 h 852378"/>
              <a:gd name="connsiteX848" fmla="*/ 453143 w 1043962"/>
              <a:gd name="connsiteY848" fmla="*/ 38119 h 852378"/>
              <a:gd name="connsiteX849" fmla="*/ 451671 w 1043962"/>
              <a:gd name="connsiteY849" fmla="*/ 36385 h 852378"/>
              <a:gd name="connsiteX850" fmla="*/ 450379 w 1043962"/>
              <a:gd name="connsiteY850" fmla="*/ 35582 h 852378"/>
              <a:gd name="connsiteX851" fmla="*/ 448352 w 1043962"/>
              <a:gd name="connsiteY851" fmla="*/ 35151 h 852378"/>
              <a:gd name="connsiteX852" fmla="*/ 446684 w 1043962"/>
              <a:gd name="connsiteY852" fmla="*/ 36081 h 852378"/>
              <a:gd name="connsiteX853" fmla="*/ 446062 w 1043962"/>
              <a:gd name="connsiteY853" fmla="*/ 33048 h 852378"/>
              <a:gd name="connsiteX854" fmla="*/ 445327 w 1043962"/>
              <a:gd name="connsiteY854" fmla="*/ 32181 h 852378"/>
              <a:gd name="connsiteX855" fmla="*/ 441566 w 1043962"/>
              <a:gd name="connsiteY855" fmla="*/ 30576 h 852378"/>
              <a:gd name="connsiteX856" fmla="*/ 439048 w 1043962"/>
              <a:gd name="connsiteY856" fmla="*/ 30084 h 852378"/>
              <a:gd name="connsiteX857" fmla="*/ 438247 w 1043962"/>
              <a:gd name="connsiteY857" fmla="*/ 29402 h 852378"/>
              <a:gd name="connsiteX858" fmla="*/ 437691 w 1043962"/>
              <a:gd name="connsiteY858" fmla="*/ 26246 h 852378"/>
              <a:gd name="connsiteX859" fmla="*/ 436889 w 1043962"/>
              <a:gd name="connsiteY859" fmla="*/ 24946 h 852378"/>
              <a:gd name="connsiteX860" fmla="*/ 436448 w 1043962"/>
              <a:gd name="connsiteY860" fmla="*/ 24616 h 852378"/>
              <a:gd name="connsiteX861" fmla="*/ 435418 w 1043962"/>
              <a:gd name="connsiteY861" fmla="*/ 23832 h 852378"/>
              <a:gd name="connsiteX862" fmla="*/ 431101 w 1043962"/>
              <a:gd name="connsiteY862" fmla="*/ 18809 h 852378"/>
              <a:gd name="connsiteX863" fmla="*/ 429351 w 1043962"/>
              <a:gd name="connsiteY863" fmla="*/ 18389 h 852378"/>
              <a:gd name="connsiteX864" fmla="*/ 427994 w 1043962"/>
              <a:gd name="connsiteY864" fmla="*/ 18111 h 852378"/>
              <a:gd name="connsiteX865" fmla="*/ 426506 w 1043962"/>
              <a:gd name="connsiteY865" fmla="*/ 17987 h 852378"/>
              <a:gd name="connsiteX866" fmla="*/ 423253 w 1043962"/>
              <a:gd name="connsiteY866" fmla="*/ 17292 h 852378"/>
              <a:gd name="connsiteX867" fmla="*/ 422042 w 1043962"/>
              <a:gd name="connsiteY867" fmla="*/ 14754 h 852378"/>
              <a:gd name="connsiteX868" fmla="*/ 420146 w 1043962"/>
              <a:gd name="connsiteY868" fmla="*/ 11777 h 852378"/>
              <a:gd name="connsiteX869" fmla="*/ 416352 w 1043962"/>
              <a:gd name="connsiteY869" fmla="*/ 10940 h 852378"/>
              <a:gd name="connsiteX870" fmla="*/ 411071 w 1043962"/>
              <a:gd name="connsiteY870" fmla="*/ 11636 h 852378"/>
              <a:gd name="connsiteX871" fmla="*/ 408356 w 1043962"/>
              <a:gd name="connsiteY871" fmla="*/ 13041 h 852378"/>
              <a:gd name="connsiteX872" fmla="*/ 404710 w 1043962"/>
              <a:gd name="connsiteY872" fmla="*/ 14913 h 852378"/>
              <a:gd name="connsiteX873" fmla="*/ 402666 w 1043962"/>
              <a:gd name="connsiteY873" fmla="*/ 15701 h 852378"/>
              <a:gd name="connsiteX874" fmla="*/ 401374 w 1043962"/>
              <a:gd name="connsiteY874" fmla="*/ 16317 h 852378"/>
              <a:gd name="connsiteX875" fmla="*/ 400361 w 1043962"/>
              <a:gd name="connsiteY875" fmla="*/ 16797 h 852378"/>
              <a:gd name="connsiteX876" fmla="*/ 396028 w 1043962"/>
              <a:gd name="connsiteY876" fmla="*/ 17778 h 852378"/>
              <a:gd name="connsiteX877" fmla="*/ 391973 w 1043962"/>
              <a:gd name="connsiteY877" fmla="*/ 18301 h 852378"/>
              <a:gd name="connsiteX878" fmla="*/ 388457 w 1043962"/>
              <a:gd name="connsiteY878" fmla="*/ 17912 h 852378"/>
              <a:gd name="connsiteX879" fmla="*/ 385203 w 1043962"/>
              <a:gd name="connsiteY879" fmla="*/ 17670 h 852378"/>
              <a:gd name="connsiteX880" fmla="*/ 381001 w 1043962"/>
              <a:gd name="connsiteY880" fmla="*/ 17142 h 852378"/>
              <a:gd name="connsiteX881" fmla="*/ 375719 w 1043962"/>
              <a:gd name="connsiteY881" fmla="*/ 16182 h 852378"/>
              <a:gd name="connsiteX882" fmla="*/ 371926 w 1043962"/>
              <a:gd name="connsiteY882" fmla="*/ 15948 h 852378"/>
              <a:gd name="connsiteX883" fmla="*/ 368410 w 1043962"/>
              <a:gd name="connsiteY883" fmla="*/ 16010 h 852378"/>
              <a:gd name="connsiteX884" fmla="*/ 365696 w 1043962"/>
              <a:gd name="connsiteY884" fmla="*/ 15305 h 852378"/>
              <a:gd name="connsiteX885" fmla="*/ 362311 w 1043962"/>
              <a:gd name="connsiteY885" fmla="*/ 15215 h 852378"/>
              <a:gd name="connsiteX886" fmla="*/ 359613 w 1043962"/>
              <a:gd name="connsiteY886" fmla="*/ 14962 h 852378"/>
              <a:gd name="connsiteX887" fmla="*/ 354724 w 1043962"/>
              <a:gd name="connsiteY887" fmla="*/ 15050 h 852378"/>
              <a:gd name="connsiteX888" fmla="*/ 352255 w 1043962"/>
              <a:gd name="connsiteY888" fmla="*/ 14494 h 852378"/>
              <a:gd name="connsiteX889" fmla="*/ 349312 w 1043962"/>
              <a:gd name="connsiteY889" fmla="*/ 14694 h 852378"/>
              <a:gd name="connsiteX890" fmla="*/ 346876 w 1043962"/>
              <a:gd name="connsiteY890" fmla="*/ 14437 h 852378"/>
              <a:gd name="connsiteX891" fmla="*/ 343360 w 1043962"/>
              <a:gd name="connsiteY891" fmla="*/ 14499 h 852378"/>
              <a:gd name="connsiteX892" fmla="*/ 340515 w 1043962"/>
              <a:gd name="connsiteY892" fmla="*/ 13948 h 852378"/>
              <a:gd name="connsiteX893" fmla="*/ 338079 w 1043962"/>
              <a:gd name="connsiteY893" fmla="*/ 13840 h 852378"/>
              <a:gd name="connsiteX894" fmla="*/ 335103 w 1043962"/>
              <a:gd name="connsiteY894" fmla="*/ 13742 h 852378"/>
              <a:gd name="connsiteX895" fmla="*/ 330901 w 1043962"/>
              <a:gd name="connsiteY895" fmla="*/ 13968 h 852378"/>
              <a:gd name="connsiteX896" fmla="*/ 327156 w 1043962"/>
              <a:gd name="connsiteY896" fmla="*/ 16612 h 852378"/>
              <a:gd name="connsiteX897" fmla="*/ 326355 w 1043962"/>
              <a:gd name="connsiteY897" fmla="*/ 14200 h 852378"/>
              <a:gd name="connsiteX898" fmla="*/ 325325 w 1043962"/>
              <a:gd name="connsiteY898" fmla="*/ 14202 h 852378"/>
              <a:gd name="connsiteX899" fmla="*/ 323657 w 1043962"/>
              <a:gd name="connsiteY899" fmla="*/ 12035 h 852378"/>
              <a:gd name="connsiteX900" fmla="*/ 323412 w 1043962"/>
              <a:gd name="connsiteY900" fmla="*/ 10487 h 852378"/>
              <a:gd name="connsiteX901" fmla="*/ 321319 w 1043962"/>
              <a:gd name="connsiteY901" fmla="*/ 9311 h 852378"/>
              <a:gd name="connsiteX902" fmla="*/ 320583 w 1043962"/>
              <a:gd name="connsiteY902" fmla="*/ 7640 h 852378"/>
              <a:gd name="connsiteX903" fmla="*/ 319406 w 1043962"/>
              <a:gd name="connsiteY903" fmla="*/ 6773 h 852378"/>
              <a:gd name="connsiteX904" fmla="*/ 318245 w 1043962"/>
              <a:gd name="connsiteY904" fmla="*/ 6526 h 852378"/>
              <a:gd name="connsiteX905" fmla="*/ 315318 w 1043962"/>
              <a:gd name="connsiteY905" fmla="*/ 7277 h 852378"/>
              <a:gd name="connsiteX906" fmla="*/ 315105 w 1043962"/>
              <a:gd name="connsiteY906" fmla="*/ 7334 h 852378"/>
              <a:gd name="connsiteX907" fmla="*/ 313814 w 1043962"/>
              <a:gd name="connsiteY907" fmla="*/ 6901 h 852378"/>
              <a:gd name="connsiteX908" fmla="*/ 313143 w 1043962"/>
              <a:gd name="connsiteY908" fmla="*/ 5663 h 852378"/>
              <a:gd name="connsiteX909" fmla="*/ 312211 w 1043962"/>
              <a:gd name="connsiteY909" fmla="*/ 4981 h 852378"/>
              <a:gd name="connsiteX910" fmla="*/ 308712 w 1043962"/>
              <a:gd name="connsiteY910" fmla="*/ 5540 h 852378"/>
              <a:gd name="connsiteX911" fmla="*/ 305491 w 1043962"/>
              <a:gd name="connsiteY911" fmla="*/ 2564 h 852378"/>
              <a:gd name="connsiteX912" fmla="*/ 304951 w 1043962"/>
              <a:gd name="connsiteY912" fmla="*/ 2075 h 852378"/>
              <a:gd name="connsiteX913" fmla="*/ 303856 w 1043962"/>
              <a:gd name="connsiteY913" fmla="*/ 1891 h 852378"/>
              <a:gd name="connsiteX914" fmla="*/ 302368 w 1043962"/>
              <a:gd name="connsiteY914" fmla="*/ 776 h 852378"/>
              <a:gd name="connsiteX915" fmla="*/ 298754 w 1043962"/>
              <a:gd name="connsiteY915" fmla="*/ -27 h 852378"/>
              <a:gd name="connsiteX916" fmla="*/ 298378 w 1043962"/>
              <a:gd name="connsiteY916" fmla="*/ 468 h 852378"/>
              <a:gd name="connsiteX917" fmla="*/ 299784 w 1043962"/>
              <a:gd name="connsiteY917" fmla="*/ 2450 h 852378"/>
              <a:gd name="connsiteX918" fmla="*/ 298558 w 1043962"/>
              <a:gd name="connsiteY918" fmla="*/ 3441 h 852378"/>
              <a:gd name="connsiteX919" fmla="*/ 298934 w 1043962"/>
              <a:gd name="connsiteY919" fmla="*/ 5545 h 852378"/>
              <a:gd name="connsiteX920" fmla="*/ 298689 w 1043962"/>
              <a:gd name="connsiteY920" fmla="*/ 6598 h 852378"/>
              <a:gd name="connsiteX921" fmla="*/ 296694 w 1043962"/>
              <a:gd name="connsiteY921" fmla="*/ 6724 h 852378"/>
              <a:gd name="connsiteX922" fmla="*/ 295729 w 1043962"/>
              <a:gd name="connsiteY922" fmla="*/ 6785 h 852378"/>
              <a:gd name="connsiteX923" fmla="*/ 294813 w 1043962"/>
              <a:gd name="connsiteY923" fmla="*/ 6353 h 852378"/>
              <a:gd name="connsiteX924" fmla="*/ 292900 w 1043962"/>
              <a:gd name="connsiteY924" fmla="*/ 6539 h 852378"/>
              <a:gd name="connsiteX925" fmla="*/ 292475 w 1043962"/>
              <a:gd name="connsiteY925" fmla="*/ 6044 h 852378"/>
              <a:gd name="connsiteX926" fmla="*/ 291739 w 1043962"/>
              <a:gd name="connsiteY926" fmla="*/ 6044 h 852378"/>
              <a:gd name="connsiteX927" fmla="*/ 291003 w 1043962"/>
              <a:gd name="connsiteY927" fmla="*/ 6726 h 852378"/>
              <a:gd name="connsiteX928" fmla="*/ 290202 w 1043962"/>
              <a:gd name="connsiteY928" fmla="*/ 6788 h 852378"/>
              <a:gd name="connsiteX929" fmla="*/ 289466 w 1043962"/>
              <a:gd name="connsiteY929" fmla="*/ 5797 h 852378"/>
              <a:gd name="connsiteX930" fmla="*/ 288420 w 1043962"/>
              <a:gd name="connsiteY930" fmla="*/ 5488 h 852378"/>
              <a:gd name="connsiteX931" fmla="*/ 287243 w 1043962"/>
              <a:gd name="connsiteY931" fmla="*/ 4250 h 852378"/>
              <a:gd name="connsiteX932" fmla="*/ 285837 w 1043962"/>
              <a:gd name="connsiteY932" fmla="*/ 3817 h 852378"/>
              <a:gd name="connsiteX933" fmla="*/ 285313 w 1043962"/>
              <a:gd name="connsiteY933" fmla="*/ 4476 h 852378"/>
              <a:gd name="connsiteX934" fmla="*/ 284610 w 1043962"/>
              <a:gd name="connsiteY934" fmla="*/ 5365 h 852378"/>
              <a:gd name="connsiteX935" fmla="*/ 283498 w 1043962"/>
              <a:gd name="connsiteY935" fmla="*/ 5985 h 852378"/>
              <a:gd name="connsiteX936" fmla="*/ 283318 w 1043962"/>
              <a:gd name="connsiteY936" fmla="*/ 6729 h 852378"/>
              <a:gd name="connsiteX937" fmla="*/ 283809 w 1043962"/>
              <a:gd name="connsiteY937" fmla="*/ 7720 h 852378"/>
              <a:gd name="connsiteX938" fmla="*/ 283498 w 1043962"/>
              <a:gd name="connsiteY938" fmla="*/ 8649 h 852378"/>
              <a:gd name="connsiteX939" fmla="*/ 284234 w 1043962"/>
              <a:gd name="connsiteY939" fmla="*/ 9638 h 852378"/>
              <a:gd name="connsiteX940" fmla="*/ 283923 w 1043962"/>
              <a:gd name="connsiteY940" fmla="*/ 10753 h 852378"/>
              <a:gd name="connsiteX941" fmla="*/ 285281 w 1043962"/>
              <a:gd name="connsiteY941" fmla="*/ 12673 h 852378"/>
              <a:gd name="connsiteX942" fmla="*/ 283498 w 1043962"/>
              <a:gd name="connsiteY942" fmla="*/ 14283 h 852378"/>
              <a:gd name="connsiteX943" fmla="*/ 280670 w 1043962"/>
              <a:gd name="connsiteY943" fmla="*/ 15645 h 852378"/>
              <a:gd name="connsiteX944" fmla="*/ 279132 w 1043962"/>
              <a:gd name="connsiteY944" fmla="*/ 17876 h 852378"/>
              <a:gd name="connsiteX945" fmla="*/ 277726 w 1043962"/>
              <a:gd name="connsiteY945" fmla="*/ 18186 h 852378"/>
              <a:gd name="connsiteX946" fmla="*/ 277775 w 1043962"/>
              <a:gd name="connsiteY946" fmla="*/ 19795 h 852378"/>
              <a:gd name="connsiteX947" fmla="*/ 272854 w 1043962"/>
              <a:gd name="connsiteY947" fmla="*/ 23452 h 852378"/>
              <a:gd name="connsiteX948" fmla="*/ 271202 w 1043962"/>
              <a:gd name="connsiteY948" fmla="*/ 25867 h 852378"/>
              <a:gd name="connsiteX949" fmla="*/ 269665 w 1043962"/>
              <a:gd name="connsiteY949" fmla="*/ 27353 h 852378"/>
              <a:gd name="connsiteX950" fmla="*/ 269910 w 1043962"/>
              <a:gd name="connsiteY950" fmla="*/ 28777 h 852378"/>
              <a:gd name="connsiteX951" fmla="*/ 269485 w 1043962"/>
              <a:gd name="connsiteY951" fmla="*/ 29645 h 852378"/>
              <a:gd name="connsiteX952" fmla="*/ 268439 w 1043962"/>
              <a:gd name="connsiteY952" fmla="*/ 29274 h 852378"/>
              <a:gd name="connsiteX953" fmla="*/ 266215 w 1043962"/>
              <a:gd name="connsiteY953" fmla="*/ 31070 h 852378"/>
              <a:gd name="connsiteX954" fmla="*/ 263272 w 1043962"/>
              <a:gd name="connsiteY954" fmla="*/ 31196 h 852378"/>
              <a:gd name="connsiteX955" fmla="*/ 261915 w 1043962"/>
              <a:gd name="connsiteY955" fmla="*/ 33795 h 852378"/>
              <a:gd name="connsiteX956" fmla="*/ 259707 w 1043962"/>
              <a:gd name="connsiteY956" fmla="*/ 35779 h 852378"/>
              <a:gd name="connsiteX957" fmla="*/ 257729 w 1043962"/>
              <a:gd name="connsiteY957" fmla="*/ 35841 h 852378"/>
              <a:gd name="connsiteX958" fmla="*/ 256437 w 1043962"/>
              <a:gd name="connsiteY958" fmla="*/ 37141 h 852378"/>
              <a:gd name="connsiteX959" fmla="*/ 255472 w 1043962"/>
              <a:gd name="connsiteY959" fmla="*/ 37185 h 852378"/>
              <a:gd name="connsiteX960" fmla="*/ 255031 w 1043962"/>
              <a:gd name="connsiteY960" fmla="*/ 37204 h 852378"/>
              <a:gd name="connsiteX961" fmla="*/ 254540 w 1043962"/>
              <a:gd name="connsiteY961" fmla="*/ 38751 h 852378"/>
              <a:gd name="connsiteX962" fmla="*/ 252872 w 1043962"/>
              <a:gd name="connsiteY962" fmla="*/ 38876 h 852378"/>
              <a:gd name="connsiteX963" fmla="*/ 251090 w 1043962"/>
              <a:gd name="connsiteY963" fmla="*/ 38320 h 852378"/>
              <a:gd name="connsiteX964" fmla="*/ 250779 w 1043962"/>
              <a:gd name="connsiteY964" fmla="*/ 40611 h 852378"/>
              <a:gd name="connsiteX965" fmla="*/ 250174 w 1043962"/>
              <a:gd name="connsiteY965" fmla="*/ 41788 h 852378"/>
              <a:gd name="connsiteX966" fmla="*/ 250354 w 1043962"/>
              <a:gd name="connsiteY966" fmla="*/ 42592 h 852378"/>
              <a:gd name="connsiteX967" fmla="*/ 245678 w 1043962"/>
              <a:gd name="connsiteY967" fmla="*/ 45071 h 852378"/>
              <a:gd name="connsiteX968" fmla="*/ 243961 w 1043962"/>
              <a:gd name="connsiteY968" fmla="*/ 44885 h 852378"/>
              <a:gd name="connsiteX969" fmla="*/ 243405 w 1043962"/>
              <a:gd name="connsiteY969" fmla="*/ 45257 h 852378"/>
              <a:gd name="connsiteX970" fmla="*/ 241737 w 1043962"/>
              <a:gd name="connsiteY970" fmla="*/ 47239 h 852378"/>
              <a:gd name="connsiteX971" fmla="*/ 240217 w 1043962"/>
              <a:gd name="connsiteY971" fmla="*/ 47995 h 852378"/>
              <a:gd name="connsiteX972" fmla="*/ 237159 w 1043962"/>
              <a:gd name="connsiteY972" fmla="*/ 47906 h 852378"/>
              <a:gd name="connsiteX973" fmla="*/ 233905 w 1043962"/>
              <a:gd name="connsiteY973" fmla="*/ 47772 h 852378"/>
              <a:gd name="connsiteX974" fmla="*/ 221946 w 1043962"/>
              <a:gd name="connsiteY974" fmla="*/ 46001 h 852378"/>
              <a:gd name="connsiteX975" fmla="*/ 219558 w 1043962"/>
              <a:gd name="connsiteY975" fmla="*/ 46122 h 852378"/>
              <a:gd name="connsiteX976" fmla="*/ 219032 w 1043962"/>
              <a:gd name="connsiteY976" fmla="*/ 46149 h 852378"/>
              <a:gd name="connsiteX977" fmla="*/ 216164 w 1043962"/>
              <a:gd name="connsiteY977" fmla="*/ 45352 h 852378"/>
              <a:gd name="connsiteX978" fmla="*/ 213785 w 1043962"/>
              <a:gd name="connsiteY978" fmla="*/ 45310 h 852378"/>
              <a:gd name="connsiteX979" fmla="*/ 210701 w 1043962"/>
              <a:gd name="connsiteY979" fmla="*/ 45125 h 852378"/>
              <a:gd name="connsiteX980" fmla="*/ 198483 w 1043962"/>
              <a:gd name="connsiteY980" fmla="*/ 44396 h 852378"/>
              <a:gd name="connsiteX981" fmla="*/ 192073 w 1043962"/>
              <a:gd name="connsiteY981" fmla="*/ 44599 h 852378"/>
              <a:gd name="connsiteX982" fmla="*/ 187117 w 1043962"/>
              <a:gd name="connsiteY982" fmla="*/ 43948 h 852378"/>
              <a:gd name="connsiteX983" fmla="*/ 183229 w 1043962"/>
              <a:gd name="connsiteY983" fmla="*/ 43201 h 852378"/>
              <a:gd name="connsiteX984" fmla="*/ 180605 w 1043962"/>
              <a:gd name="connsiteY984" fmla="*/ 42450 h 852378"/>
              <a:gd name="connsiteX985" fmla="*/ 177591 w 1043962"/>
              <a:gd name="connsiteY985" fmla="*/ 41794 h 852378"/>
              <a:gd name="connsiteX986" fmla="*/ 175065 w 1043962"/>
              <a:gd name="connsiteY986" fmla="*/ 41422 h 852378"/>
              <a:gd name="connsiteX987" fmla="*/ 172638 w 1043962"/>
              <a:gd name="connsiteY987" fmla="*/ 41994 h 852378"/>
              <a:gd name="connsiteX988" fmla="*/ 169102 w 1043962"/>
              <a:gd name="connsiteY988" fmla="*/ 42906 h 852378"/>
              <a:gd name="connsiteX989" fmla="*/ 167932 w 1043962"/>
              <a:gd name="connsiteY989" fmla="*/ 42224 h 852378"/>
              <a:gd name="connsiteX990" fmla="*/ 167565 w 1043962"/>
              <a:gd name="connsiteY990" fmla="*/ 38943 h 852378"/>
              <a:gd name="connsiteX991" fmla="*/ 166631 w 1043962"/>
              <a:gd name="connsiteY991" fmla="*/ 38807 h 852378"/>
              <a:gd name="connsiteX992" fmla="*/ 165843 w 1043962"/>
              <a:gd name="connsiteY992" fmla="*/ 38694 h 852378"/>
              <a:gd name="connsiteX993" fmla="*/ 164397 w 1043962"/>
              <a:gd name="connsiteY993" fmla="*/ 37414 h 852378"/>
              <a:gd name="connsiteX994" fmla="*/ 162767 w 1043962"/>
              <a:gd name="connsiteY994" fmla="*/ 35968 h 852378"/>
              <a:gd name="connsiteX995" fmla="*/ 161353 w 1043962"/>
              <a:gd name="connsiteY995" fmla="*/ 35349 h 852378"/>
              <a:gd name="connsiteX996" fmla="*/ 161202 w 1043962"/>
              <a:gd name="connsiteY996" fmla="*/ 34870 h 852378"/>
              <a:gd name="connsiteX997" fmla="*/ 160985 w 1043962"/>
              <a:gd name="connsiteY997" fmla="*/ 34173 h 852378"/>
              <a:gd name="connsiteX998" fmla="*/ 161142 w 1043962"/>
              <a:gd name="connsiteY998" fmla="*/ 33218 h 852378"/>
              <a:gd name="connsiteX999" fmla="*/ 161170 w 1043962"/>
              <a:gd name="connsiteY999" fmla="*/ 33058 h 852378"/>
              <a:gd name="connsiteX1000" fmla="*/ 160975 w 1043962"/>
              <a:gd name="connsiteY1000" fmla="*/ 32724 h 852378"/>
              <a:gd name="connsiteX1001" fmla="*/ 160738 w 1043962"/>
              <a:gd name="connsiteY1001" fmla="*/ 32316 h 852378"/>
              <a:gd name="connsiteX1002" fmla="*/ 156617 w 1043962"/>
              <a:gd name="connsiteY1002" fmla="*/ 30518 h 852378"/>
              <a:gd name="connsiteX1003" fmla="*/ 156004 w 1043962"/>
              <a:gd name="connsiteY1003" fmla="*/ 30577 h 852378"/>
              <a:gd name="connsiteX1004" fmla="*/ 155394 w 1043962"/>
              <a:gd name="connsiteY1004" fmla="*/ 30635 h 852378"/>
              <a:gd name="connsiteX1005" fmla="*/ 154636 w 1043962"/>
              <a:gd name="connsiteY1005" fmla="*/ 31040 h 852378"/>
              <a:gd name="connsiteX1006" fmla="*/ 154036 w 1043962"/>
              <a:gd name="connsiteY1006" fmla="*/ 31385 h 852378"/>
              <a:gd name="connsiteX1007" fmla="*/ 152132 w 1043962"/>
              <a:gd name="connsiteY1007" fmla="*/ 35056 h 852378"/>
              <a:gd name="connsiteX1008" fmla="*/ 145806 w 1043962"/>
              <a:gd name="connsiteY1008" fmla="*/ 43117 h 852378"/>
              <a:gd name="connsiteX1009" fmla="*/ 140150 w 1043962"/>
              <a:gd name="connsiteY1009" fmla="*/ 50325 h 852378"/>
              <a:gd name="connsiteX1010" fmla="*/ 132915 w 1043962"/>
              <a:gd name="connsiteY1010" fmla="*/ 59990 h 852378"/>
              <a:gd name="connsiteX1011" fmla="*/ 131559 w 1043962"/>
              <a:gd name="connsiteY1011" fmla="*/ 61771 h 852378"/>
              <a:gd name="connsiteX1012" fmla="*/ 134038 w 1043962"/>
              <a:gd name="connsiteY1012" fmla="*/ 63985 h 852378"/>
              <a:gd name="connsiteX1013" fmla="*/ 134713 w 1043962"/>
              <a:gd name="connsiteY1013" fmla="*/ 65227 h 852378"/>
              <a:gd name="connsiteX1014" fmla="*/ 132681 w 1043962"/>
              <a:gd name="connsiteY1014" fmla="*/ 66267 h 852378"/>
              <a:gd name="connsiteX1015" fmla="*/ 132355 w 1043962"/>
              <a:gd name="connsiteY1015" fmla="*/ 69364 h 852378"/>
              <a:gd name="connsiteX1016" fmla="*/ 131994 w 1043962"/>
              <a:gd name="connsiteY1016" fmla="*/ 72803 h 852378"/>
              <a:gd name="connsiteX1017" fmla="*/ 136939 w 1043962"/>
              <a:gd name="connsiteY1017" fmla="*/ 88021 h 852378"/>
              <a:gd name="connsiteX1018" fmla="*/ 139434 w 1043962"/>
              <a:gd name="connsiteY1018" fmla="*/ 92969 h 852378"/>
              <a:gd name="connsiteX1019" fmla="*/ 145716 w 1043962"/>
              <a:gd name="connsiteY1019" fmla="*/ 105430 h 852378"/>
              <a:gd name="connsiteX1020" fmla="*/ 147856 w 1043962"/>
              <a:gd name="connsiteY1020" fmla="*/ 108653 h 852378"/>
              <a:gd name="connsiteX1021" fmla="*/ 149398 w 1043962"/>
              <a:gd name="connsiteY1021" fmla="*/ 111403 h 852378"/>
              <a:gd name="connsiteX1022" fmla="*/ 148004 w 1043962"/>
              <a:gd name="connsiteY1022" fmla="*/ 110908 h 852378"/>
              <a:gd name="connsiteX1023" fmla="*/ 147307 w 1043962"/>
              <a:gd name="connsiteY1023" fmla="*/ 110659 h 852378"/>
              <a:gd name="connsiteX1024" fmla="*/ 146630 w 1043962"/>
              <a:gd name="connsiteY1024" fmla="*/ 110721 h 852378"/>
              <a:gd name="connsiteX1025" fmla="*/ 146140 w 1043962"/>
              <a:gd name="connsiteY1025" fmla="*/ 110766 h 852378"/>
              <a:gd name="connsiteX1026" fmla="*/ 145953 w 1043962"/>
              <a:gd name="connsiteY1026" fmla="*/ 110784 h 852378"/>
              <a:gd name="connsiteX1027" fmla="*/ 145706 w 1043962"/>
              <a:gd name="connsiteY1027" fmla="*/ 111429 h 852378"/>
              <a:gd name="connsiteX1028" fmla="*/ 145152 w 1043962"/>
              <a:gd name="connsiteY1028" fmla="*/ 112890 h 852378"/>
              <a:gd name="connsiteX1029" fmla="*/ 144352 w 1043962"/>
              <a:gd name="connsiteY1029" fmla="*/ 113446 h 852378"/>
              <a:gd name="connsiteX1030" fmla="*/ 143039 w 1043962"/>
              <a:gd name="connsiteY1030" fmla="*/ 113369 h 852378"/>
              <a:gd name="connsiteX1031" fmla="*/ 142776 w 1043962"/>
              <a:gd name="connsiteY1031" fmla="*/ 113352 h 852378"/>
              <a:gd name="connsiteX1032" fmla="*/ 142261 w 1043962"/>
              <a:gd name="connsiteY1032" fmla="*/ 113321 h 852378"/>
              <a:gd name="connsiteX1033" fmla="*/ 141069 w 1043962"/>
              <a:gd name="connsiteY1033" fmla="*/ 112152 h 852378"/>
              <a:gd name="connsiteX1034" fmla="*/ 139862 w 1043962"/>
              <a:gd name="connsiteY1034" fmla="*/ 110967 h 852378"/>
              <a:gd name="connsiteX1035" fmla="*/ 137769 w 1043962"/>
              <a:gd name="connsiteY1035" fmla="*/ 109789 h 852378"/>
              <a:gd name="connsiteX1036" fmla="*/ 136847 w 1043962"/>
              <a:gd name="connsiteY1036" fmla="*/ 108983 h 852378"/>
              <a:gd name="connsiteX1037" fmla="*/ 135925 w 1043962"/>
              <a:gd name="connsiteY1037" fmla="*/ 108179 h 852378"/>
              <a:gd name="connsiteX1038" fmla="*/ 134571 w 1043962"/>
              <a:gd name="connsiteY1038" fmla="*/ 107930 h 852378"/>
              <a:gd name="connsiteX1039" fmla="*/ 130141 w 1043962"/>
              <a:gd name="connsiteY1039" fmla="*/ 108548 h 852378"/>
              <a:gd name="connsiteX1040" fmla="*/ 128910 w 1043962"/>
              <a:gd name="connsiteY1040" fmla="*/ 109601 h 852378"/>
              <a:gd name="connsiteX1041" fmla="*/ 128356 w 1043962"/>
              <a:gd name="connsiteY1041" fmla="*/ 110839 h 852378"/>
              <a:gd name="connsiteX1042" fmla="*/ 127556 w 1043962"/>
              <a:gd name="connsiteY1042" fmla="*/ 111272 h 852378"/>
              <a:gd name="connsiteX1043" fmla="*/ 126757 w 1043962"/>
              <a:gd name="connsiteY1043" fmla="*/ 111026 h 852378"/>
              <a:gd name="connsiteX1044" fmla="*/ 125588 w 1043962"/>
              <a:gd name="connsiteY1044" fmla="*/ 109353 h 852378"/>
              <a:gd name="connsiteX1045" fmla="*/ 124173 w 1043962"/>
              <a:gd name="connsiteY1045" fmla="*/ 109229 h 852378"/>
              <a:gd name="connsiteX1046" fmla="*/ 121815 w 1043962"/>
              <a:gd name="connsiteY1046" fmla="*/ 110674 h 852378"/>
              <a:gd name="connsiteX1047" fmla="*/ 120234 w 1043962"/>
              <a:gd name="connsiteY1047" fmla="*/ 111642 h 852378"/>
              <a:gd name="connsiteX1048" fmla="*/ 118511 w 1043962"/>
              <a:gd name="connsiteY1048" fmla="*/ 110960 h 852378"/>
              <a:gd name="connsiteX1049" fmla="*/ 116253 w 1043962"/>
              <a:gd name="connsiteY1049" fmla="*/ 114987 h 852378"/>
              <a:gd name="connsiteX1050" fmla="*/ 128305 w 1043962"/>
              <a:gd name="connsiteY1050" fmla="*/ 130580 h 852378"/>
              <a:gd name="connsiteX1051" fmla="*/ 129993 w 1043962"/>
              <a:gd name="connsiteY1051" fmla="*/ 133937 h 852378"/>
              <a:gd name="connsiteX1052" fmla="*/ 131976 w 1043962"/>
              <a:gd name="connsiteY1052" fmla="*/ 139398 h 852378"/>
              <a:gd name="connsiteX1053" fmla="*/ 131237 w 1043962"/>
              <a:gd name="connsiteY1053" fmla="*/ 140947 h 852378"/>
              <a:gd name="connsiteX1054" fmla="*/ 129451 w 1043962"/>
              <a:gd name="connsiteY1054" fmla="*/ 141938 h 852378"/>
              <a:gd name="connsiteX1055" fmla="*/ 127975 w 1043962"/>
              <a:gd name="connsiteY1055" fmla="*/ 142042 h 852378"/>
              <a:gd name="connsiteX1056" fmla="*/ 127496 w 1043962"/>
              <a:gd name="connsiteY1056" fmla="*/ 142077 h 852378"/>
              <a:gd name="connsiteX1057" fmla="*/ 126868 w 1043962"/>
              <a:gd name="connsiteY1057" fmla="*/ 142122 h 852378"/>
              <a:gd name="connsiteX1058" fmla="*/ 125579 w 1043962"/>
              <a:gd name="connsiteY1058" fmla="*/ 141907 h 852378"/>
              <a:gd name="connsiteX1059" fmla="*/ 125020 w 1043962"/>
              <a:gd name="connsiteY1059" fmla="*/ 141812 h 852378"/>
              <a:gd name="connsiteX1060" fmla="*/ 124278 w 1043962"/>
              <a:gd name="connsiteY1060" fmla="*/ 141437 h 852378"/>
              <a:gd name="connsiteX1061" fmla="*/ 123544 w 1043962"/>
              <a:gd name="connsiteY1061" fmla="*/ 141068 h 852378"/>
              <a:gd name="connsiteX1062" fmla="*/ 121917 w 1043962"/>
              <a:gd name="connsiteY1062" fmla="*/ 142067 h 852378"/>
              <a:gd name="connsiteX1063" fmla="*/ 121021 w 1043962"/>
              <a:gd name="connsiteY1063" fmla="*/ 142616 h 852378"/>
              <a:gd name="connsiteX1064" fmla="*/ 117795 w 1043962"/>
              <a:gd name="connsiteY1064" fmla="*/ 142907 h 852378"/>
              <a:gd name="connsiteX1065" fmla="*/ 116776 w 1043962"/>
              <a:gd name="connsiteY1065" fmla="*/ 142999 h 852378"/>
              <a:gd name="connsiteX1066" fmla="*/ 115545 w 1043962"/>
              <a:gd name="connsiteY1066" fmla="*/ 143110 h 852378"/>
              <a:gd name="connsiteX1067" fmla="*/ 113975 w 1043962"/>
              <a:gd name="connsiteY1067" fmla="*/ 142427 h 852378"/>
              <a:gd name="connsiteX1068" fmla="*/ 112405 w 1043962"/>
              <a:gd name="connsiteY1068" fmla="*/ 141745 h 852378"/>
              <a:gd name="connsiteX1069" fmla="*/ 111730 w 1043962"/>
              <a:gd name="connsiteY1069" fmla="*/ 141002 h 852378"/>
              <a:gd name="connsiteX1070" fmla="*/ 111668 w 1043962"/>
              <a:gd name="connsiteY1070" fmla="*/ 140072 h 852378"/>
              <a:gd name="connsiteX1071" fmla="*/ 109576 w 1043962"/>
              <a:gd name="connsiteY1071" fmla="*/ 139886 h 852378"/>
              <a:gd name="connsiteX1072" fmla="*/ 108798 w 1043962"/>
              <a:gd name="connsiteY1072" fmla="*/ 140309 h 852378"/>
              <a:gd name="connsiteX1073" fmla="*/ 108098 w 1043962"/>
              <a:gd name="connsiteY1073" fmla="*/ 140690 h 852378"/>
              <a:gd name="connsiteX1074" fmla="*/ 107237 w 1043962"/>
              <a:gd name="connsiteY1074" fmla="*/ 141805 h 852378"/>
              <a:gd name="connsiteX1075" fmla="*/ 106439 w 1043962"/>
              <a:gd name="connsiteY1075" fmla="*/ 142155 h 852378"/>
              <a:gd name="connsiteX1076" fmla="*/ 104836 w 1043962"/>
              <a:gd name="connsiteY1076" fmla="*/ 142857 h 852378"/>
              <a:gd name="connsiteX1077" fmla="*/ 104251 w 1043962"/>
              <a:gd name="connsiteY1077" fmla="*/ 143382 h 852378"/>
              <a:gd name="connsiteX1078" fmla="*/ 103728 w 1043962"/>
              <a:gd name="connsiteY1078" fmla="*/ 143847 h 852378"/>
              <a:gd name="connsiteX1079" fmla="*/ 102866 w 1043962"/>
              <a:gd name="connsiteY1079" fmla="*/ 146016 h 852378"/>
              <a:gd name="connsiteX1080" fmla="*/ 102209 w 1043962"/>
              <a:gd name="connsiteY1080" fmla="*/ 146346 h 852378"/>
              <a:gd name="connsiteX1081" fmla="*/ 101881 w 1043962"/>
              <a:gd name="connsiteY1081" fmla="*/ 146511 h 852378"/>
              <a:gd name="connsiteX1082" fmla="*/ 99627 w 1043962"/>
              <a:gd name="connsiteY1082" fmla="*/ 146348 h 852378"/>
              <a:gd name="connsiteX1083" fmla="*/ 99074 w 1043962"/>
              <a:gd name="connsiteY1083" fmla="*/ 146308 h 852378"/>
              <a:gd name="connsiteX1084" fmla="*/ 97573 w 1043962"/>
              <a:gd name="connsiteY1084" fmla="*/ 146199 h 852378"/>
              <a:gd name="connsiteX1085" fmla="*/ 96826 w 1043962"/>
              <a:gd name="connsiteY1085" fmla="*/ 145885 h 852378"/>
              <a:gd name="connsiteX1086" fmla="*/ 96096 w 1043962"/>
              <a:gd name="connsiteY1086" fmla="*/ 145579 h 852378"/>
              <a:gd name="connsiteX1087" fmla="*/ 94128 w 1043962"/>
              <a:gd name="connsiteY1087" fmla="*/ 145826 h 852378"/>
              <a:gd name="connsiteX1088" fmla="*/ 91788 w 1043962"/>
              <a:gd name="connsiteY1088" fmla="*/ 146940 h 852378"/>
              <a:gd name="connsiteX1089" fmla="*/ 91376 w 1043962"/>
              <a:gd name="connsiteY1089" fmla="*/ 146962 h 852378"/>
              <a:gd name="connsiteX1090" fmla="*/ 90681 w 1043962"/>
              <a:gd name="connsiteY1090" fmla="*/ 147002 h 852378"/>
              <a:gd name="connsiteX1091" fmla="*/ 88035 w 1043962"/>
              <a:gd name="connsiteY1091" fmla="*/ 145141 h 852378"/>
              <a:gd name="connsiteX1092" fmla="*/ 87319 w 1043962"/>
              <a:gd name="connsiteY1092" fmla="*/ 146581 h 852378"/>
              <a:gd name="connsiteX1093" fmla="*/ 87049 w 1043962"/>
              <a:gd name="connsiteY1093" fmla="*/ 147124 h 852378"/>
              <a:gd name="connsiteX1094" fmla="*/ 83725 w 1043962"/>
              <a:gd name="connsiteY1094" fmla="*/ 149229 h 852378"/>
              <a:gd name="connsiteX1095" fmla="*/ 82680 w 1043962"/>
              <a:gd name="connsiteY1095" fmla="*/ 149289 h 852378"/>
              <a:gd name="connsiteX1096" fmla="*/ 80957 w 1043962"/>
              <a:gd name="connsiteY1096" fmla="*/ 147554 h 852378"/>
              <a:gd name="connsiteX1097" fmla="*/ 80301 w 1043962"/>
              <a:gd name="connsiteY1097" fmla="*/ 147680 h 852378"/>
              <a:gd name="connsiteX1098" fmla="*/ 79703 w 1043962"/>
              <a:gd name="connsiteY1098" fmla="*/ 147796 h 852378"/>
              <a:gd name="connsiteX1099" fmla="*/ 79358 w 1043962"/>
              <a:gd name="connsiteY1099" fmla="*/ 147863 h 852378"/>
              <a:gd name="connsiteX1100" fmla="*/ 78861 w 1043962"/>
              <a:gd name="connsiteY1100" fmla="*/ 154491 h 852378"/>
              <a:gd name="connsiteX1101" fmla="*/ 79353 w 1043962"/>
              <a:gd name="connsiteY1101" fmla="*/ 156041 h 852378"/>
              <a:gd name="connsiteX1102" fmla="*/ 78550 w 1043962"/>
              <a:gd name="connsiteY1102" fmla="*/ 158828 h 852378"/>
              <a:gd name="connsiteX1103" fmla="*/ 78980 w 1043962"/>
              <a:gd name="connsiteY1103" fmla="*/ 162174 h 852378"/>
              <a:gd name="connsiteX1104" fmla="*/ 86358 w 1043962"/>
              <a:gd name="connsiteY1104" fmla="*/ 168747 h 852378"/>
              <a:gd name="connsiteX1105" fmla="*/ 87468 w 1043962"/>
              <a:gd name="connsiteY1105" fmla="*/ 169736 h 852378"/>
              <a:gd name="connsiteX1106" fmla="*/ 83550 w 1043962"/>
              <a:gd name="connsiteY1106" fmla="*/ 181934 h 852378"/>
              <a:gd name="connsiteX1107" fmla="*/ 83318 w 1043962"/>
              <a:gd name="connsiteY1107" fmla="*/ 186456 h 852378"/>
              <a:gd name="connsiteX1108" fmla="*/ 89520 w 1043962"/>
              <a:gd name="connsiteY1108" fmla="*/ 188979 h 852378"/>
              <a:gd name="connsiteX1109" fmla="*/ 90872 w 1043962"/>
              <a:gd name="connsiteY1109" fmla="*/ 191088 h 852378"/>
              <a:gd name="connsiteX1110" fmla="*/ 87934 w 1043962"/>
              <a:gd name="connsiteY1110" fmla="*/ 194025 h 852378"/>
              <a:gd name="connsiteX1111" fmla="*/ 86691 w 1043962"/>
              <a:gd name="connsiteY1111" fmla="*/ 195302 h 852378"/>
              <a:gd name="connsiteX1112" fmla="*/ 85897 w 1043962"/>
              <a:gd name="connsiteY1112" fmla="*/ 198577 h 852378"/>
              <a:gd name="connsiteX1113" fmla="*/ 89160 w 1043962"/>
              <a:gd name="connsiteY1113" fmla="*/ 205544 h 852378"/>
              <a:gd name="connsiteX1114" fmla="*/ 90619 w 1043962"/>
              <a:gd name="connsiteY1114" fmla="*/ 210662 h 852378"/>
              <a:gd name="connsiteX1115" fmla="*/ 88243 w 1043962"/>
              <a:gd name="connsiteY1115" fmla="*/ 212613 h 852378"/>
              <a:gd name="connsiteX1116" fmla="*/ 87321 w 1043962"/>
              <a:gd name="connsiteY1116" fmla="*/ 212240 h 852378"/>
              <a:gd name="connsiteX1117" fmla="*/ 86842 w 1043962"/>
              <a:gd name="connsiteY1117" fmla="*/ 212282 h 852378"/>
              <a:gd name="connsiteX1118" fmla="*/ 85879 w 1043962"/>
              <a:gd name="connsiteY1118" fmla="*/ 212379 h 852378"/>
              <a:gd name="connsiteX1119" fmla="*/ 83316 w 1043962"/>
              <a:gd name="connsiteY1119" fmla="*/ 213849 h 852378"/>
              <a:gd name="connsiteX1120" fmla="*/ 82023 w 1043962"/>
              <a:gd name="connsiteY1120" fmla="*/ 215768 h 852378"/>
              <a:gd name="connsiteX1121" fmla="*/ 79132 w 1043962"/>
              <a:gd name="connsiteY1121" fmla="*/ 216198 h 852378"/>
              <a:gd name="connsiteX1122" fmla="*/ 77718 w 1043962"/>
              <a:gd name="connsiteY1122" fmla="*/ 216838 h 852378"/>
              <a:gd name="connsiteX1123" fmla="*/ 77345 w 1043962"/>
              <a:gd name="connsiteY1123" fmla="*/ 217008 h 852378"/>
              <a:gd name="connsiteX1124" fmla="*/ 77155 w 1043962"/>
              <a:gd name="connsiteY1124" fmla="*/ 217191 h 852378"/>
              <a:gd name="connsiteX1125" fmla="*/ 76938 w 1043962"/>
              <a:gd name="connsiteY1125" fmla="*/ 217400 h 852378"/>
              <a:gd name="connsiteX1126" fmla="*/ 75559 w 1043962"/>
              <a:gd name="connsiteY1126" fmla="*/ 218739 h 852378"/>
              <a:gd name="connsiteX1127" fmla="*/ 72420 w 1043962"/>
              <a:gd name="connsiteY1127" fmla="*/ 219295 h 852378"/>
              <a:gd name="connsiteX1128" fmla="*/ 71434 w 1043962"/>
              <a:gd name="connsiteY1128" fmla="*/ 219853 h 852378"/>
              <a:gd name="connsiteX1129" fmla="*/ 68415 w 1043962"/>
              <a:gd name="connsiteY1129" fmla="*/ 223383 h 852378"/>
              <a:gd name="connsiteX1130" fmla="*/ 63613 w 1043962"/>
              <a:gd name="connsiteY1130" fmla="*/ 224000 h 852378"/>
              <a:gd name="connsiteX1131" fmla="*/ 63033 w 1043962"/>
              <a:gd name="connsiteY1131" fmla="*/ 223954 h 852378"/>
              <a:gd name="connsiteX1132" fmla="*/ 62074 w 1043962"/>
              <a:gd name="connsiteY1132" fmla="*/ 223875 h 852378"/>
              <a:gd name="connsiteX1133" fmla="*/ 59087 w 1043962"/>
              <a:gd name="connsiteY1133" fmla="*/ 222315 h 852378"/>
              <a:gd name="connsiteX1134" fmla="*/ 58628 w 1043962"/>
              <a:gd name="connsiteY1134" fmla="*/ 222077 h 852378"/>
              <a:gd name="connsiteX1135" fmla="*/ 58045 w 1043962"/>
              <a:gd name="connsiteY1135" fmla="*/ 222116 h 852378"/>
              <a:gd name="connsiteX1136" fmla="*/ 55058 w 1043962"/>
              <a:gd name="connsiteY1136" fmla="*/ 222324 h 852378"/>
              <a:gd name="connsiteX1137" fmla="*/ 53725 w 1043962"/>
              <a:gd name="connsiteY1137" fmla="*/ 221346 h 852378"/>
              <a:gd name="connsiteX1138" fmla="*/ 50442 w 1043962"/>
              <a:gd name="connsiteY1138" fmla="*/ 221326 h 852378"/>
              <a:gd name="connsiteX1139" fmla="*/ 49759 w 1043962"/>
              <a:gd name="connsiteY1139" fmla="*/ 221585 h 852378"/>
              <a:gd name="connsiteX1140" fmla="*/ 48966 w 1043962"/>
              <a:gd name="connsiteY1140" fmla="*/ 221885 h 852378"/>
              <a:gd name="connsiteX1141" fmla="*/ 48601 w 1043962"/>
              <a:gd name="connsiteY1141" fmla="*/ 222322 h 852378"/>
              <a:gd name="connsiteX1142" fmla="*/ 48482 w 1043962"/>
              <a:gd name="connsiteY1142" fmla="*/ 222466 h 852378"/>
              <a:gd name="connsiteX1143" fmla="*/ 47731 w 1043962"/>
              <a:gd name="connsiteY1143" fmla="*/ 223370 h 852378"/>
              <a:gd name="connsiteX1144" fmla="*/ 46990 w 1043962"/>
              <a:gd name="connsiteY1144" fmla="*/ 226034 h 852378"/>
              <a:gd name="connsiteX1145" fmla="*/ 46277 w 1043962"/>
              <a:gd name="connsiteY1145" fmla="*/ 226564 h 852378"/>
              <a:gd name="connsiteX1146" fmla="*/ 46127 w 1043962"/>
              <a:gd name="connsiteY1146" fmla="*/ 226675 h 852378"/>
              <a:gd name="connsiteX1147" fmla="*/ 45820 w 1043962"/>
              <a:gd name="connsiteY1147" fmla="*/ 226902 h 852378"/>
              <a:gd name="connsiteX1148" fmla="*/ 45223 w 1043962"/>
              <a:gd name="connsiteY1148" fmla="*/ 227013 h 852378"/>
              <a:gd name="connsiteX1149" fmla="*/ 44837 w 1043962"/>
              <a:gd name="connsiteY1149" fmla="*/ 227085 h 852378"/>
              <a:gd name="connsiteX1150" fmla="*/ 44420 w 1043962"/>
              <a:gd name="connsiteY1150" fmla="*/ 226706 h 852378"/>
              <a:gd name="connsiteX1151" fmla="*/ 43478 w 1043962"/>
              <a:gd name="connsiteY1151" fmla="*/ 225846 h 852378"/>
              <a:gd name="connsiteX1152" fmla="*/ 41545 w 1043962"/>
              <a:gd name="connsiteY1152" fmla="*/ 221990 h 852378"/>
              <a:gd name="connsiteX1153" fmla="*/ 41405 w 1043962"/>
              <a:gd name="connsiteY1153" fmla="*/ 221712 h 852378"/>
              <a:gd name="connsiteX1154" fmla="*/ 41209 w 1043962"/>
              <a:gd name="connsiteY1154" fmla="*/ 221321 h 852378"/>
              <a:gd name="connsiteX1155" fmla="*/ 40285 w 1043962"/>
              <a:gd name="connsiteY1155" fmla="*/ 220888 h 852378"/>
              <a:gd name="connsiteX1156" fmla="*/ 38493 w 1043962"/>
              <a:gd name="connsiteY1156" fmla="*/ 221060 h 852378"/>
              <a:gd name="connsiteX1157" fmla="*/ 36467 w 1043962"/>
              <a:gd name="connsiteY1157" fmla="*/ 221254 h 852378"/>
              <a:gd name="connsiteX1158" fmla="*/ 35258 w 1043962"/>
              <a:gd name="connsiteY1158" fmla="*/ 220914 h 852378"/>
              <a:gd name="connsiteX1159" fmla="*/ 34928 w 1043962"/>
              <a:gd name="connsiteY1159" fmla="*/ 220821 h 852378"/>
              <a:gd name="connsiteX1160" fmla="*/ 34565 w 1043962"/>
              <a:gd name="connsiteY1160" fmla="*/ 220890 h 852378"/>
              <a:gd name="connsiteX1161" fmla="*/ 33947 w 1043962"/>
              <a:gd name="connsiteY1161" fmla="*/ 221006 h 852378"/>
              <a:gd name="connsiteX1162" fmla="*/ 33517 w 1043962"/>
              <a:gd name="connsiteY1162" fmla="*/ 221936 h 852378"/>
              <a:gd name="connsiteX1163" fmla="*/ 33635 w 1043962"/>
              <a:gd name="connsiteY1163" fmla="*/ 224597 h 852378"/>
              <a:gd name="connsiteX1164" fmla="*/ 33533 w 1043962"/>
              <a:gd name="connsiteY1164" fmla="*/ 224881 h 852378"/>
              <a:gd name="connsiteX1165" fmla="*/ 33445 w 1043962"/>
              <a:gd name="connsiteY1165" fmla="*/ 225131 h 852378"/>
              <a:gd name="connsiteX1166" fmla="*/ 33018 w 1043962"/>
              <a:gd name="connsiteY1166" fmla="*/ 226333 h 852378"/>
              <a:gd name="connsiteX1167" fmla="*/ 32544 w 1043962"/>
              <a:gd name="connsiteY1167" fmla="*/ 226902 h 852378"/>
              <a:gd name="connsiteX1168" fmla="*/ 32093 w 1043962"/>
              <a:gd name="connsiteY1168" fmla="*/ 227445 h 852378"/>
              <a:gd name="connsiteX1169" fmla="*/ 29872 w 1043962"/>
              <a:gd name="connsiteY1169" fmla="*/ 230112 h 852378"/>
              <a:gd name="connsiteX1170" fmla="*/ 26301 w 1043962"/>
              <a:gd name="connsiteY1170" fmla="*/ 232090 h 852378"/>
              <a:gd name="connsiteX1171" fmla="*/ 24092 w 1043962"/>
              <a:gd name="connsiteY1171" fmla="*/ 233959 h 852378"/>
              <a:gd name="connsiteX1172" fmla="*/ 23840 w 1043962"/>
              <a:gd name="connsiteY1172" fmla="*/ 234173 h 852378"/>
              <a:gd name="connsiteX1173" fmla="*/ 23592 w 1043962"/>
              <a:gd name="connsiteY1173" fmla="*/ 234383 h 852378"/>
              <a:gd name="connsiteX1174" fmla="*/ 20202 w 1043962"/>
              <a:gd name="connsiteY1174" fmla="*/ 239959 h 852378"/>
              <a:gd name="connsiteX1175" fmla="*/ 19437 w 1043962"/>
              <a:gd name="connsiteY1175" fmla="*/ 240724 h 852378"/>
              <a:gd name="connsiteX1176" fmla="*/ 18843 w 1043962"/>
              <a:gd name="connsiteY1176" fmla="*/ 241319 h 852378"/>
              <a:gd name="connsiteX1177" fmla="*/ 16136 w 1043962"/>
              <a:gd name="connsiteY1177" fmla="*/ 241564 h 852378"/>
              <a:gd name="connsiteX1178" fmla="*/ 15465 w 1043962"/>
              <a:gd name="connsiteY1178" fmla="*/ 241875 h 852378"/>
              <a:gd name="connsiteX1179" fmla="*/ 14535 w 1043962"/>
              <a:gd name="connsiteY1179" fmla="*/ 242308 h 852378"/>
              <a:gd name="connsiteX1180" fmla="*/ 14043 w 1043962"/>
              <a:gd name="connsiteY1180" fmla="*/ 242897 h 852378"/>
              <a:gd name="connsiteX1181" fmla="*/ 13791 w 1043962"/>
              <a:gd name="connsiteY1181" fmla="*/ 243198 h 852378"/>
              <a:gd name="connsiteX1182" fmla="*/ 12931 w 1043962"/>
              <a:gd name="connsiteY1182" fmla="*/ 244226 h 852378"/>
              <a:gd name="connsiteX1183" fmla="*/ 12537 w 1043962"/>
              <a:gd name="connsiteY1183" fmla="*/ 246009 h 852378"/>
              <a:gd name="connsiteX1184" fmla="*/ 12427 w 1043962"/>
              <a:gd name="connsiteY1184" fmla="*/ 246507 h 852378"/>
              <a:gd name="connsiteX1185" fmla="*/ 12314 w 1043962"/>
              <a:gd name="connsiteY1185" fmla="*/ 247016 h 852378"/>
              <a:gd name="connsiteX1186" fmla="*/ 11706 w 1043962"/>
              <a:gd name="connsiteY1186" fmla="*/ 247817 h 852378"/>
              <a:gd name="connsiteX1187" fmla="*/ 11495 w 1043962"/>
              <a:gd name="connsiteY1187" fmla="*/ 248093 h 852378"/>
              <a:gd name="connsiteX1188" fmla="*/ 11328 w 1043962"/>
              <a:gd name="connsiteY1188" fmla="*/ 248314 h 852378"/>
              <a:gd name="connsiteX1189" fmla="*/ 10156 w 1043962"/>
              <a:gd name="connsiteY1189" fmla="*/ 249678 h 852378"/>
              <a:gd name="connsiteX1190" fmla="*/ 9950 w 1043962"/>
              <a:gd name="connsiteY1190" fmla="*/ 250624 h 852378"/>
              <a:gd name="connsiteX1191" fmla="*/ 9888 w 1043962"/>
              <a:gd name="connsiteY1191" fmla="*/ 250912 h 852378"/>
              <a:gd name="connsiteX1192" fmla="*/ 9724 w 1043962"/>
              <a:gd name="connsiteY1192" fmla="*/ 251661 h 852378"/>
              <a:gd name="connsiteX1193" fmla="*/ 9374 w 1043962"/>
              <a:gd name="connsiteY1193" fmla="*/ 253605 h 852378"/>
              <a:gd name="connsiteX1194" fmla="*/ 9232 w 1043962"/>
              <a:gd name="connsiteY1194" fmla="*/ 254397 h 852378"/>
              <a:gd name="connsiteX1195" fmla="*/ 8609 w 1043962"/>
              <a:gd name="connsiteY1195" fmla="*/ 257857 h 852378"/>
              <a:gd name="connsiteX1196" fmla="*/ 9064 w 1043962"/>
              <a:gd name="connsiteY1196" fmla="*/ 260301 h 852378"/>
              <a:gd name="connsiteX1197" fmla="*/ 9162 w 1043962"/>
              <a:gd name="connsiteY1197" fmla="*/ 260831 h 852378"/>
              <a:gd name="connsiteX1198" fmla="*/ 8970 w 1043962"/>
              <a:gd name="connsiteY1198" fmla="*/ 261320 h 852378"/>
              <a:gd name="connsiteX1199" fmla="*/ 8606 w 1043962"/>
              <a:gd name="connsiteY1199" fmla="*/ 262257 h 852378"/>
              <a:gd name="connsiteX1200" fmla="*/ 6516 w 1043962"/>
              <a:gd name="connsiteY1200" fmla="*/ 264387 h 852378"/>
              <a:gd name="connsiteX1201" fmla="*/ 5136 w 1043962"/>
              <a:gd name="connsiteY1201" fmla="*/ 265794 h 852378"/>
              <a:gd name="connsiteX1202" fmla="*/ 4354 w 1043962"/>
              <a:gd name="connsiteY1202" fmla="*/ 266590 h 852378"/>
              <a:gd name="connsiteX1203" fmla="*/ 2626 w 1043962"/>
              <a:gd name="connsiteY1203" fmla="*/ 270743 h 852378"/>
              <a:gd name="connsiteX1204" fmla="*/ 1135 w 1043962"/>
              <a:gd name="connsiteY1204" fmla="*/ 273088 h 852378"/>
              <a:gd name="connsiteX1205" fmla="*/ 796 w 1043962"/>
              <a:gd name="connsiteY1205" fmla="*/ 273619 h 852378"/>
              <a:gd name="connsiteX1206" fmla="*/ 796 w 1043962"/>
              <a:gd name="connsiteY1206" fmla="*/ 274183 h 852378"/>
              <a:gd name="connsiteX1207" fmla="*/ 827 w 1043962"/>
              <a:gd name="connsiteY1207" fmla="*/ 275007 h 852378"/>
              <a:gd name="connsiteX1208" fmla="*/ 896 w 1043962"/>
              <a:gd name="connsiteY1208" fmla="*/ 276814 h 852378"/>
              <a:gd name="connsiteX1209" fmla="*/ 631 w 1043962"/>
              <a:gd name="connsiteY1209" fmla="*/ 277575 h 852378"/>
              <a:gd name="connsiteX1210" fmla="*/ 525 w 1043962"/>
              <a:gd name="connsiteY1210" fmla="*/ 277882 h 852378"/>
              <a:gd name="connsiteX1211" fmla="*/ 180 w 1043962"/>
              <a:gd name="connsiteY1211" fmla="*/ 278870 h 852378"/>
              <a:gd name="connsiteX1212" fmla="*/ 1617 w 1043962"/>
              <a:gd name="connsiteY1212" fmla="*/ 279197 h 852378"/>
              <a:gd name="connsiteX1213" fmla="*/ 7361 w 1043962"/>
              <a:gd name="connsiteY1213" fmla="*/ 280506 h 852378"/>
              <a:gd name="connsiteX1214" fmla="*/ 11420 w 1043962"/>
              <a:gd name="connsiteY1214" fmla="*/ 282441 h 852378"/>
              <a:gd name="connsiteX1215" fmla="*/ 15730 w 1043962"/>
              <a:gd name="connsiteY1215" fmla="*/ 283085 h 852378"/>
              <a:gd name="connsiteX1216" fmla="*/ 17825 w 1043962"/>
              <a:gd name="connsiteY1216" fmla="*/ 281725 h 852378"/>
              <a:gd name="connsiteX1217" fmla="*/ 21088 w 1043962"/>
              <a:gd name="connsiteY1217" fmla="*/ 281541 h 852378"/>
              <a:gd name="connsiteX1218" fmla="*/ 22517 w 1043962"/>
              <a:gd name="connsiteY1218" fmla="*/ 281124 h 852378"/>
              <a:gd name="connsiteX1219" fmla="*/ 22997 w 1043962"/>
              <a:gd name="connsiteY1219" fmla="*/ 280984 h 852378"/>
              <a:gd name="connsiteX1220" fmla="*/ 23440 w 1043962"/>
              <a:gd name="connsiteY1220" fmla="*/ 280711 h 852378"/>
              <a:gd name="connsiteX1221" fmla="*/ 25892 w 1043962"/>
              <a:gd name="connsiteY1221" fmla="*/ 279190 h 852378"/>
              <a:gd name="connsiteX1222" fmla="*/ 27438 w 1043962"/>
              <a:gd name="connsiteY1222" fmla="*/ 278997 h 852378"/>
              <a:gd name="connsiteX1223" fmla="*/ 27908 w 1043962"/>
              <a:gd name="connsiteY1223" fmla="*/ 278938 h 852378"/>
              <a:gd name="connsiteX1224" fmla="*/ 28356 w 1043962"/>
              <a:gd name="connsiteY1224" fmla="*/ 278881 h 852378"/>
              <a:gd name="connsiteX1225" fmla="*/ 34455 w 1043962"/>
              <a:gd name="connsiteY1225" fmla="*/ 274610 h 852378"/>
              <a:gd name="connsiteX1226" fmla="*/ 36243 w 1043962"/>
              <a:gd name="connsiteY1226" fmla="*/ 272193 h 852378"/>
              <a:gd name="connsiteX1227" fmla="*/ 37958 w 1043962"/>
              <a:gd name="connsiteY1227" fmla="*/ 267543 h 852378"/>
              <a:gd name="connsiteX1228" fmla="*/ 37737 w 1043962"/>
              <a:gd name="connsiteY1228" fmla="*/ 263660 h 852378"/>
              <a:gd name="connsiteX1229" fmla="*/ 36833 w 1043962"/>
              <a:gd name="connsiteY1229" fmla="*/ 259788 h 852378"/>
              <a:gd name="connsiteX1230" fmla="*/ 36279 w 1043962"/>
              <a:gd name="connsiteY1230" fmla="*/ 257414 h 852378"/>
              <a:gd name="connsiteX1231" fmla="*/ 37075 w 1043962"/>
              <a:gd name="connsiteY1231" fmla="*/ 253888 h 852378"/>
              <a:gd name="connsiteX1232" fmla="*/ 43509 w 1043962"/>
              <a:gd name="connsiteY1232" fmla="*/ 251640 h 852378"/>
              <a:gd name="connsiteX1233" fmla="*/ 44286 w 1043962"/>
              <a:gd name="connsiteY1233" fmla="*/ 251627 h 852378"/>
              <a:gd name="connsiteX1234" fmla="*/ 45201 w 1043962"/>
              <a:gd name="connsiteY1234" fmla="*/ 251610 h 852378"/>
              <a:gd name="connsiteX1235" fmla="*/ 46330 w 1043962"/>
              <a:gd name="connsiteY1235" fmla="*/ 251591 h 852378"/>
              <a:gd name="connsiteX1236" fmla="*/ 47795 w 1043962"/>
              <a:gd name="connsiteY1236" fmla="*/ 253697 h 852378"/>
              <a:gd name="connsiteX1237" fmla="*/ 51062 w 1043962"/>
              <a:gd name="connsiteY1237" fmla="*/ 257526 h 852378"/>
              <a:gd name="connsiteX1238" fmla="*/ 55009 w 1043962"/>
              <a:gd name="connsiteY1238" fmla="*/ 258210 h 852378"/>
              <a:gd name="connsiteX1239" fmla="*/ 58508 w 1043962"/>
              <a:gd name="connsiteY1239" fmla="*/ 257268 h 852378"/>
              <a:gd name="connsiteX1240" fmla="*/ 61334 w 1043962"/>
              <a:gd name="connsiteY1240" fmla="*/ 254459 h 852378"/>
              <a:gd name="connsiteX1241" fmla="*/ 66076 w 1043962"/>
              <a:gd name="connsiteY1241" fmla="*/ 252870 h 852378"/>
              <a:gd name="connsiteX1242" fmla="*/ 72621 w 1043962"/>
              <a:gd name="connsiteY1242" fmla="*/ 251624 h 852378"/>
              <a:gd name="connsiteX1243" fmla="*/ 81989 w 1043962"/>
              <a:gd name="connsiteY1243" fmla="*/ 250579 h 852378"/>
              <a:gd name="connsiteX1244" fmla="*/ 88161 w 1043962"/>
              <a:gd name="connsiteY1244" fmla="*/ 248863 h 852378"/>
              <a:gd name="connsiteX1245" fmla="*/ 88161 w 1043962"/>
              <a:gd name="connsiteY1245" fmla="*/ 249792 h 852378"/>
              <a:gd name="connsiteX1246" fmla="*/ 86681 w 1043962"/>
              <a:gd name="connsiteY1246" fmla="*/ 253324 h 852378"/>
              <a:gd name="connsiteX1247" fmla="*/ 84528 w 1043962"/>
              <a:gd name="connsiteY1247" fmla="*/ 253893 h 852378"/>
              <a:gd name="connsiteX1248" fmla="*/ 82514 w 1043962"/>
              <a:gd name="connsiteY1248" fmla="*/ 254426 h 852378"/>
              <a:gd name="connsiteX1249" fmla="*/ 82002 w 1043962"/>
              <a:gd name="connsiteY1249" fmla="*/ 254562 h 852378"/>
              <a:gd name="connsiteX1250" fmla="*/ 81693 w 1043962"/>
              <a:gd name="connsiteY1250" fmla="*/ 255801 h 852378"/>
              <a:gd name="connsiteX1251" fmla="*/ 82061 w 1043962"/>
              <a:gd name="connsiteY1251" fmla="*/ 257041 h 852378"/>
              <a:gd name="connsiteX1252" fmla="*/ 83599 w 1043962"/>
              <a:gd name="connsiteY1252" fmla="*/ 258218 h 852378"/>
              <a:gd name="connsiteX1253" fmla="*/ 88648 w 1043962"/>
              <a:gd name="connsiteY1253" fmla="*/ 259647 h 852378"/>
              <a:gd name="connsiteX1254" fmla="*/ 92957 w 1043962"/>
              <a:gd name="connsiteY1254" fmla="*/ 259897 h 852378"/>
              <a:gd name="connsiteX1255" fmla="*/ 94434 w 1043962"/>
              <a:gd name="connsiteY1255" fmla="*/ 261447 h 852378"/>
              <a:gd name="connsiteX1256" fmla="*/ 95050 w 1043962"/>
              <a:gd name="connsiteY1256" fmla="*/ 262749 h 852378"/>
              <a:gd name="connsiteX1257" fmla="*/ 95233 w 1043962"/>
              <a:gd name="connsiteY1257" fmla="*/ 264732 h 852378"/>
              <a:gd name="connsiteX1258" fmla="*/ 96280 w 1043962"/>
              <a:gd name="connsiteY1258" fmla="*/ 265352 h 852378"/>
              <a:gd name="connsiteX1259" fmla="*/ 98322 w 1043962"/>
              <a:gd name="connsiteY1259" fmla="*/ 270859 h 852378"/>
              <a:gd name="connsiteX1260" fmla="*/ 97074 w 1043962"/>
              <a:gd name="connsiteY1260" fmla="*/ 276149 h 852378"/>
              <a:gd name="connsiteX1261" fmla="*/ 93230 w 1043962"/>
              <a:gd name="connsiteY1261" fmla="*/ 281110 h 852378"/>
              <a:gd name="connsiteX1262" fmla="*/ 88030 w 1043962"/>
              <a:gd name="connsiteY1262" fmla="*/ 288352 h 852378"/>
              <a:gd name="connsiteX1263" fmla="*/ 84865 w 1043962"/>
              <a:gd name="connsiteY1263" fmla="*/ 293174 h 852378"/>
              <a:gd name="connsiteX1264" fmla="*/ 83508 w 1043962"/>
              <a:gd name="connsiteY1264" fmla="*/ 294327 h 852378"/>
              <a:gd name="connsiteX1265" fmla="*/ 81591 w 1043962"/>
              <a:gd name="connsiteY1265" fmla="*/ 293233 h 852378"/>
              <a:gd name="connsiteX1266" fmla="*/ 79111 w 1043962"/>
              <a:gd name="connsiteY1266" fmla="*/ 292399 h 852378"/>
              <a:gd name="connsiteX1267" fmla="*/ 75499 w 1043962"/>
              <a:gd name="connsiteY1267" fmla="*/ 292964 h 852378"/>
              <a:gd name="connsiteX1268" fmla="*/ 72564 w 1043962"/>
              <a:gd name="connsiteY1268" fmla="*/ 293519 h 852378"/>
              <a:gd name="connsiteX1269" fmla="*/ 70312 w 1043962"/>
              <a:gd name="connsiteY1269" fmla="*/ 289545 h 852378"/>
              <a:gd name="connsiteX1270" fmla="*/ 68734 w 1043962"/>
              <a:gd name="connsiteY1270" fmla="*/ 288821 h 852378"/>
              <a:gd name="connsiteX1271" fmla="*/ 66702 w 1043962"/>
              <a:gd name="connsiteY1271" fmla="*/ 289609 h 852378"/>
              <a:gd name="connsiteX1272" fmla="*/ 62189 w 1043962"/>
              <a:gd name="connsiteY1272" fmla="*/ 288685 h 852378"/>
              <a:gd name="connsiteX1273" fmla="*/ 59143 w 1043962"/>
              <a:gd name="connsiteY1273" fmla="*/ 288615 h 852378"/>
              <a:gd name="connsiteX1274" fmla="*/ 56549 w 1043962"/>
              <a:gd name="connsiteY1274" fmla="*/ 287031 h 852378"/>
              <a:gd name="connsiteX1275" fmla="*/ 53734 w 1043962"/>
              <a:gd name="connsiteY1275" fmla="*/ 283819 h 852378"/>
              <a:gd name="connsiteX1276" fmla="*/ 52605 w 1043962"/>
              <a:gd name="connsiteY1276" fmla="*/ 283463 h 852378"/>
              <a:gd name="connsiteX1277" fmla="*/ 51359 w 1043962"/>
              <a:gd name="connsiteY1277" fmla="*/ 286622 h 852378"/>
              <a:gd name="connsiteX1278" fmla="*/ 53026 w 1043962"/>
              <a:gd name="connsiteY1278" fmla="*/ 305782 h 852378"/>
              <a:gd name="connsiteX1279" fmla="*/ 40370 w 1043962"/>
              <a:gd name="connsiteY1279" fmla="*/ 319553 h 852378"/>
              <a:gd name="connsiteX1280" fmla="*/ 37057 w 1043962"/>
              <a:gd name="connsiteY1280" fmla="*/ 324310 h 852378"/>
              <a:gd name="connsiteX1281" fmla="*/ 35996 w 1043962"/>
              <a:gd name="connsiteY1281" fmla="*/ 325835 h 852378"/>
              <a:gd name="connsiteX1282" fmla="*/ 30646 w 1043962"/>
              <a:gd name="connsiteY1282" fmla="*/ 333522 h 852378"/>
              <a:gd name="connsiteX1283" fmla="*/ 28835 w 1043962"/>
              <a:gd name="connsiteY1283" fmla="*/ 337818 h 852378"/>
              <a:gd name="connsiteX1284" fmla="*/ 29503 w 1043962"/>
              <a:gd name="connsiteY1284" fmla="*/ 344829 h 852378"/>
              <a:gd name="connsiteX1285" fmla="*/ 32425 w 1043962"/>
              <a:gd name="connsiteY1285" fmla="*/ 352553 h 852378"/>
              <a:gd name="connsiteX1286" fmla="*/ 35579 w 1043962"/>
              <a:gd name="connsiteY1286" fmla="*/ 357011 h 852378"/>
              <a:gd name="connsiteX1287" fmla="*/ 37382 w 1043962"/>
              <a:gd name="connsiteY1287" fmla="*/ 357732 h 852378"/>
              <a:gd name="connsiteX1288" fmla="*/ 43030 w 1043962"/>
              <a:gd name="connsiteY1288" fmla="*/ 353618 h 852378"/>
              <a:gd name="connsiteX1289" fmla="*/ 48902 w 1043962"/>
              <a:gd name="connsiteY1289" fmla="*/ 350755 h 852378"/>
              <a:gd name="connsiteX1290" fmla="*/ 54998 w 1043962"/>
              <a:gd name="connsiteY1290" fmla="*/ 348891 h 852378"/>
              <a:gd name="connsiteX1291" fmla="*/ 63575 w 1043962"/>
              <a:gd name="connsiteY1291" fmla="*/ 347233 h 852378"/>
              <a:gd name="connsiteX1292" fmla="*/ 66733 w 1043962"/>
              <a:gd name="connsiteY1292" fmla="*/ 349183 h 852378"/>
              <a:gd name="connsiteX1293" fmla="*/ 71915 w 1043962"/>
              <a:gd name="connsiteY1293" fmla="*/ 355863 h 852378"/>
              <a:gd name="connsiteX1294" fmla="*/ 72816 w 1043962"/>
              <a:gd name="connsiteY1294" fmla="*/ 357351 h 852378"/>
              <a:gd name="connsiteX1295" fmla="*/ 74580 w 1043962"/>
              <a:gd name="connsiteY1295" fmla="*/ 358265 h 852378"/>
              <a:gd name="connsiteX1296" fmla="*/ 78905 w 1043962"/>
              <a:gd name="connsiteY1296" fmla="*/ 360503 h 852378"/>
              <a:gd name="connsiteX1297" fmla="*/ 81838 w 1043962"/>
              <a:gd name="connsiteY1297" fmla="*/ 360201 h 852378"/>
              <a:gd name="connsiteX1298" fmla="*/ 85450 w 1043962"/>
              <a:gd name="connsiteY1298" fmla="*/ 359133 h 852378"/>
              <a:gd name="connsiteX1299" fmla="*/ 87033 w 1043962"/>
              <a:gd name="connsiteY1299" fmla="*/ 357349 h 852378"/>
              <a:gd name="connsiteX1300" fmla="*/ 88616 w 1043962"/>
              <a:gd name="connsiteY1300" fmla="*/ 355063 h 852378"/>
              <a:gd name="connsiteX1301" fmla="*/ 90650 w 1043962"/>
              <a:gd name="connsiteY1301" fmla="*/ 352771 h 852378"/>
              <a:gd name="connsiteX1302" fmla="*/ 93323 w 1043962"/>
              <a:gd name="connsiteY1302" fmla="*/ 352722 h 852378"/>
              <a:gd name="connsiteX1303" fmla="*/ 99226 w 1043962"/>
              <a:gd name="connsiteY1303" fmla="*/ 352617 h 852378"/>
              <a:gd name="connsiteX1304" fmla="*/ 103062 w 1043962"/>
              <a:gd name="connsiteY1304" fmla="*/ 352800 h 852378"/>
              <a:gd name="connsiteX1305" fmla="*/ 108028 w 1043962"/>
              <a:gd name="connsiteY1305" fmla="*/ 352460 h 852378"/>
              <a:gd name="connsiteX1306" fmla="*/ 113457 w 1043962"/>
              <a:gd name="connsiteY1306" fmla="*/ 342833 h 852378"/>
              <a:gd name="connsiteX1307" fmla="*/ 116397 w 1043962"/>
              <a:gd name="connsiteY1307" fmla="*/ 339270 h 852378"/>
              <a:gd name="connsiteX1308" fmla="*/ 118427 w 1043962"/>
              <a:gd name="connsiteY1308" fmla="*/ 339232 h 852378"/>
              <a:gd name="connsiteX1309" fmla="*/ 120229 w 1043962"/>
              <a:gd name="connsiteY1309" fmla="*/ 341457 h 852378"/>
              <a:gd name="connsiteX1310" fmla="*/ 122484 w 1043962"/>
              <a:gd name="connsiteY1310" fmla="*/ 343424 h 852378"/>
              <a:gd name="connsiteX1311" fmla="*/ 124973 w 1043962"/>
              <a:gd name="connsiteY1311" fmla="*/ 338614 h 852378"/>
              <a:gd name="connsiteX1312" fmla="*/ 127685 w 1043962"/>
              <a:gd name="connsiteY1312" fmla="*/ 334552 h 852378"/>
              <a:gd name="connsiteX1313" fmla="*/ 130346 w 1043962"/>
              <a:gd name="connsiteY1313" fmla="*/ 328612 h 852378"/>
              <a:gd name="connsiteX1314" fmla="*/ 131590 w 1043962"/>
              <a:gd name="connsiteY1314" fmla="*/ 326331 h 852378"/>
              <a:gd name="connsiteX1315" fmla="*/ 132553 w 1043962"/>
              <a:gd name="connsiteY1315" fmla="*/ 323742 h 852378"/>
              <a:gd name="connsiteX1316" fmla="*/ 133695 w 1043962"/>
              <a:gd name="connsiteY1316" fmla="*/ 323564 h 852378"/>
              <a:gd name="connsiteX1317" fmla="*/ 133953 w 1043962"/>
              <a:gd name="connsiteY1317" fmla="*/ 323971 h 852378"/>
              <a:gd name="connsiteX1318" fmla="*/ 134285 w 1043962"/>
              <a:gd name="connsiteY1318" fmla="*/ 324495 h 852378"/>
              <a:gd name="connsiteX1319" fmla="*/ 134677 w 1043962"/>
              <a:gd name="connsiteY1319" fmla="*/ 325113 h 852378"/>
              <a:gd name="connsiteX1320" fmla="*/ 134242 w 1043962"/>
              <a:gd name="connsiteY1320" fmla="*/ 325553 h 852378"/>
              <a:gd name="connsiteX1321" fmla="*/ 133641 w 1043962"/>
              <a:gd name="connsiteY1321" fmla="*/ 326156 h 852378"/>
              <a:gd name="connsiteX1322" fmla="*/ 133014 w 1043962"/>
              <a:gd name="connsiteY1322" fmla="*/ 326787 h 852378"/>
              <a:gd name="connsiteX1323" fmla="*/ 133124 w 1043962"/>
              <a:gd name="connsiteY1323" fmla="*/ 327263 h 852378"/>
              <a:gd name="connsiteX1324" fmla="*/ 133384 w 1043962"/>
              <a:gd name="connsiteY1324" fmla="*/ 328398 h 852378"/>
              <a:gd name="connsiteX1325" fmla="*/ 133274 w 1043962"/>
              <a:gd name="connsiteY1325" fmla="*/ 328775 h 852378"/>
              <a:gd name="connsiteX1326" fmla="*/ 133216 w 1043962"/>
              <a:gd name="connsiteY1326" fmla="*/ 328980 h 852378"/>
              <a:gd name="connsiteX1327" fmla="*/ 132951 w 1043962"/>
              <a:gd name="connsiteY1327" fmla="*/ 329886 h 852378"/>
              <a:gd name="connsiteX1328" fmla="*/ 133382 w 1043962"/>
              <a:gd name="connsiteY1328" fmla="*/ 331128 h 852378"/>
              <a:gd name="connsiteX1329" fmla="*/ 134609 w 1043962"/>
              <a:gd name="connsiteY1329" fmla="*/ 331324 h 852378"/>
              <a:gd name="connsiteX1330" fmla="*/ 137508 w 1043962"/>
              <a:gd name="connsiteY1330" fmla="*/ 332551 h 852378"/>
              <a:gd name="connsiteX1331" fmla="*/ 139141 w 1043962"/>
              <a:gd name="connsiteY1331" fmla="*/ 333095 h 852378"/>
              <a:gd name="connsiteX1332" fmla="*/ 140132 w 1043962"/>
              <a:gd name="connsiteY1332" fmla="*/ 333089 h 852378"/>
              <a:gd name="connsiteX1333" fmla="*/ 144275 w 1043962"/>
              <a:gd name="connsiteY1333" fmla="*/ 333066 h 852378"/>
              <a:gd name="connsiteX1334" fmla="*/ 151048 w 1043962"/>
              <a:gd name="connsiteY1334" fmla="*/ 331879 h 852378"/>
              <a:gd name="connsiteX1335" fmla="*/ 154886 w 1043962"/>
              <a:gd name="connsiteY1335" fmla="*/ 330682 h 852378"/>
              <a:gd name="connsiteX1336" fmla="*/ 160172 w 1043962"/>
              <a:gd name="connsiteY1336" fmla="*/ 328784 h 852378"/>
              <a:gd name="connsiteX1337" fmla="*/ 179496 w 1043962"/>
              <a:gd name="connsiteY1337" fmla="*/ 321841 h 852378"/>
              <a:gd name="connsiteX1338" fmla="*/ 190672 w 1043962"/>
              <a:gd name="connsiteY1338" fmla="*/ 318507 h 852378"/>
              <a:gd name="connsiteX1339" fmla="*/ 197785 w 1043962"/>
              <a:gd name="connsiteY1339" fmla="*/ 315371 h 852378"/>
              <a:gd name="connsiteX1340" fmla="*/ 202752 w 1043962"/>
              <a:gd name="connsiteY1340" fmla="*/ 314278 h 852378"/>
              <a:gd name="connsiteX1341" fmla="*/ 205575 w 1043962"/>
              <a:gd name="connsiteY1341" fmla="*/ 313475 h 852378"/>
              <a:gd name="connsiteX1342" fmla="*/ 206363 w 1043962"/>
              <a:gd name="connsiteY1342" fmla="*/ 313838 h 852378"/>
              <a:gd name="connsiteX1343" fmla="*/ 207264 w 1043962"/>
              <a:gd name="connsiteY1343" fmla="*/ 315326 h 852378"/>
              <a:gd name="connsiteX1344" fmla="*/ 205681 w 1043962"/>
              <a:gd name="connsiteY1344" fmla="*/ 317486 h 852378"/>
              <a:gd name="connsiteX1345" fmla="*/ 202968 w 1043962"/>
              <a:gd name="connsiteY1345" fmla="*/ 320796 h 852378"/>
              <a:gd name="connsiteX1346" fmla="*/ 200589 w 1043962"/>
              <a:gd name="connsiteY1346" fmla="*/ 328239 h 852378"/>
              <a:gd name="connsiteX1347" fmla="*/ 200913 w 1043962"/>
              <a:gd name="connsiteY1347" fmla="*/ 338642 h 852378"/>
              <a:gd name="connsiteX1348" fmla="*/ 199894 w 1043962"/>
              <a:gd name="connsiteY1348" fmla="*/ 340918 h 852378"/>
              <a:gd name="connsiteX1349" fmla="*/ 200568 w 1043962"/>
              <a:gd name="connsiteY1349" fmla="*/ 343915 h 852378"/>
              <a:gd name="connsiteX1350" fmla="*/ 211500 w 1043962"/>
              <a:gd name="connsiteY1350" fmla="*/ 352625 h 852378"/>
              <a:gd name="connsiteX1351" fmla="*/ 213981 w 1043962"/>
              <a:gd name="connsiteY1351" fmla="*/ 354337 h 852378"/>
              <a:gd name="connsiteX1352" fmla="*/ 217025 w 1043962"/>
              <a:gd name="connsiteY1352" fmla="*/ 356164 h 852378"/>
              <a:gd name="connsiteX1353" fmla="*/ 219740 w 1043962"/>
              <a:gd name="connsiteY1353" fmla="*/ 356991 h 852378"/>
              <a:gd name="connsiteX1354" fmla="*/ 220521 w 1043962"/>
              <a:gd name="connsiteY1354" fmla="*/ 357230 h 852378"/>
              <a:gd name="connsiteX1355" fmla="*/ 227063 w 1043962"/>
              <a:gd name="connsiteY1355" fmla="*/ 359622 h 852378"/>
              <a:gd name="connsiteX1356" fmla="*/ 229654 w 1043962"/>
              <a:gd name="connsiteY1356" fmla="*/ 364969 h 852378"/>
              <a:gd name="connsiteX1357" fmla="*/ 231452 w 1043962"/>
              <a:gd name="connsiteY1357" fmla="*/ 402724 h 852378"/>
              <a:gd name="connsiteX1358" fmla="*/ 231910 w 1043962"/>
              <a:gd name="connsiteY1358" fmla="*/ 412551 h 852378"/>
              <a:gd name="connsiteX1359" fmla="*/ 232401 w 1043962"/>
              <a:gd name="connsiteY1359" fmla="*/ 422607 h 852378"/>
              <a:gd name="connsiteX1360" fmla="*/ 232041 w 1043962"/>
              <a:gd name="connsiteY1360" fmla="*/ 427627 h 852378"/>
              <a:gd name="connsiteX1361" fmla="*/ 232678 w 1043962"/>
              <a:gd name="connsiteY1361" fmla="*/ 434903 h 852378"/>
              <a:gd name="connsiteX1362" fmla="*/ 233333 w 1043962"/>
              <a:gd name="connsiteY1362" fmla="*/ 455849 h 852378"/>
              <a:gd name="connsiteX1363" fmla="*/ 233365 w 1043962"/>
              <a:gd name="connsiteY1363" fmla="*/ 457223 h 852378"/>
              <a:gd name="connsiteX1364" fmla="*/ 233431 w 1043962"/>
              <a:gd name="connsiteY1364" fmla="*/ 459152 h 852378"/>
              <a:gd name="connsiteX1365" fmla="*/ 233480 w 1043962"/>
              <a:gd name="connsiteY1365" fmla="*/ 460509 h 852378"/>
              <a:gd name="connsiteX1366" fmla="*/ 234559 w 1043962"/>
              <a:gd name="connsiteY1366" fmla="*/ 483630 h 852378"/>
              <a:gd name="connsiteX1367" fmla="*/ 233790 w 1043962"/>
              <a:gd name="connsiteY1367" fmla="*/ 489467 h 852378"/>
              <a:gd name="connsiteX1368" fmla="*/ 235802 w 1043962"/>
              <a:gd name="connsiteY1368" fmla="*/ 489238 h 852378"/>
              <a:gd name="connsiteX1369" fmla="*/ 235998 w 1043962"/>
              <a:gd name="connsiteY1369" fmla="*/ 489222 h 852378"/>
              <a:gd name="connsiteX1370" fmla="*/ 243274 w 1043962"/>
              <a:gd name="connsiteY1370" fmla="*/ 485429 h 852378"/>
              <a:gd name="connsiteX1371" fmla="*/ 251286 w 1043962"/>
              <a:gd name="connsiteY1371" fmla="*/ 478757 h 852378"/>
              <a:gd name="connsiteX1372" fmla="*/ 256878 w 1043962"/>
              <a:gd name="connsiteY1372" fmla="*/ 466690 h 852378"/>
              <a:gd name="connsiteX1373" fmla="*/ 259674 w 1043962"/>
              <a:gd name="connsiteY1373" fmla="*/ 466772 h 852378"/>
              <a:gd name="connsiteX1374" fmla="*/ 263828 w 1043962"/>
              <a:gd name="connsiteY1374" fmla="*/ 469143 h 852378"/>
              <a:gd name="connsiteX1375" fmla="*/ 267866 w 1043962"/>
              <a:gd name="connsiteY1375" fmla="*/ 470565 h 852378"/>
              <a:gd name="connsiteX1376" fmla="*/ 272101 w 1043962"/>
              <a:gd name="connsiteY1376" fmla="*/ 472985 h 852378"/>
              <a:gd name="connsiteX1377" fmla="*/ 273328 w 1043962"/>
              <a:gd name="connsiteY1377" fmla="*/ 473688 h 852378"/>
              <a:gd name="connsiteX1378" fmla="*/ 278135 w 1043962"/>
              <a:gd name="connsiteY1378" fmla="*/ 475863 h 852378"/>
              <a:gd name="connsiteX1379" fmla="*/ 289385 w 1043962"/>
              <a:gd name="connsiteY1379" fmla="*/ 481308 h 852378"/>
              <a:gd name="connsiteX1380" fmla="*/ 299212 w 1043962"/>
              <a:gd name="connsiteY1380" fmla="*/ 486066 h 852378"/>
              <a:gd name="connsiteX1381" fmla="*/ 305671 w 1043962"/>
              <a:gd name="connsiteY1381" fmla="*/ 488862 h 852378"/>
              <a:gd name="connsiteX1382" fmla="*/ 307616 w 1043962"/>
              <a:gd name="connsiteY1382" fmla="*/ 486835 h 852378"/>
              <a:gd name="connsiteX1383" fmla="*/ 308238 w 1043962"/>
              <a:gd name="connsiteY1383" fmla="*/ 483123 h 852378"/>
              <a:gd name="connsiteX1384" fmla="*/ 308712 w 1043962"/>
              <a:gd name="connsiteY1384" fmla="*/ 482256 h 852378"/>
              <a:gd name="connsiteX1385" fmla="*/ 309955 w 1043962"/>
              <a:gd name="connsiteY1385" fmla="*/ 479951 h 852378"/>
              <a:gd name="connsiteX1386" fmla="*/ 310347 w 1043962"/>
              <a:gd name="connsiteY1386" fmla="*/ 479591 h 852378"/>
              <a:gd name="connsiteX1387" fmla="*/ 311197 w 1043962"/>
              <a:gd name="connsiteY1387" fmla="*/ 478774 h 852378"/>
              <a:gd name="connsiteX1388" fmla="*/ 311246 w 1043962"/>
              <a:gd name="connsiteY1388" fmla="*/ 476599 h 852378"/>
              <a:gd name="connsiteX1389" fmla="*/ 312113 w 1043962"/>
              <a:gd name="connsiteY1389" fmla="*/ 475618 h 852378"/>
              <a:gd name="connsiteX1390" fmla="*/ 313405 w 1043962"/>
              <a:gd name="connsiteY1390" fmla="*/ 471399 h 852378"/>
              <a:gd name="connsiteX1391" fmla="*/ 313764 w 1043962"/>
              <a:gd name="connsiteY1391" fmla="*/ 471448 h 852378"/>
              <a:gd name="connsiteX1392" fmla="*/ 314255 w 1043962"/>
              <a:gd name="connsiteY1392" fmla="*/ 471514 h 852378"/>
              <a:gd name="connsiteX1393" fmla="*/ 314697 w 1043962"/>
              <a:gd name="connsiteY1393" fmla="*/ 471579 h 852378"/>
              <a:gd name="connsiteX1394" fmla="*/ 316184 w 1043962"/>
              <a:gd name="connsiteY1394" fmla="*/ 470222 h 852378"/>
              <a:gd name="connsiteX1395" fmla="*/ 317656 w 1043962"/>
              <a:gd name="connsiteY1395" fmla="*/ 470467 h 852378"/>
              <a:gd name="connsiteX1396" fmla="*/ 318457 w 1043962"/>
              <a:gd name="connsiteY1396" fmla="*/ 469715 h 852378"/>
              <a:gd name="connsiteX1397" fmla="*/ 318752 w 1043962"/>
              <a:gd name="connsiteY1397" fmla="*/ 468930 h 852378"/>
              <a:gd name="connsiteX1398" fmla="*/ 320616 w 1043962"/>
              <a:gd name="connsiteY1398" fmla="*/ 463959 h 852378"/>
              <a:gd name="connsiteX1399" fmla="*/ 321531 w 1043962"/>
              <a:gd name="connsiteY1399" fmla="*/ 463698 h 852378"/>
              <a:gd name="connsiteX1400" fmla="*/ 322823 w 1043962"/>
              <a:gd name="connsiteY1400" fmla="*/ 464270 h 852378"/>
              <a:gd name="connsiteX1401" fmla="*/ 323395 w 1043962"/>
              <a:gd name="connsiteY1401" fmla="*/ 464515 h 852378"/>
              <a:gd name="connsiteX1402" fmla="*/ 324376 w 1043962"/>
              <a:gd name="connsiteY1402" fmla="*/ 463829 h 852378"/>
              <a:gd name="connsiteX1403" fmla="*/ 325112 w 1043962"/>
              <a:gd name="connsiteY1403" fmla="*/ 463338 h 852378"/>
              <a:gd name="connsiteX1404" fmla="*/ 330099 w 1043962"/>
              <a:gd name="connsiteY1404" fmla="*/ 461474 h 852378"/>
              <a:gd name="connsiteX1405" fmla="*/ 332748 w 1043962"/>
              <a:gd name="connsiteY1405" fmla="*/ 461278 h 852378"/>
              <a:gd name="connsiteX1406" fmla="*/ 333500 w 1043962"/>
              <a:gd name="connsiteY1406" fmla="*/ 460820 h 852378"/>
              <a:gd name="connsiteX1407" fmla="*/ 335152 w 1043962"/>
              <a:gd name="connsiteY1407" fmla="*/ 459790 h 852378"/>
              <a:gd name="connsiteX1408" fmla="*/ 336640 w 1043962"/>
              <a:gd name="connsiteY1408" fmla="*/ 459479 h 852378"/>
              <a:gd name="connsiteX1409" fmla="*/ 336852 w 1043962"/>
              <a:gd name="connsiteY1409" fmla="*/ 458645 h 852378"/>
              <a:gd name="connsiteX1410" fmla="*/ 337065 w 1043962"/>
              <a:gd name="connsiteY1410" fmla="*/ 457811 h 852378"/>
              <a:gd name="connsiteX1411" fmla="*/ 339469 w 1043962"/>
              <a:gd name="connsiteY1411" fmla="*/ 456732 h 852378"/>
              <a:gd name="connsiteX1412" fmla="*/ 339599 w 1043962"/>
              <a:gd name="connsiteY1412" fmla="*/ 456683 h 852378"/>
              <a:gd name="connsiteX1413" fmla="*/ 341692 w 1043962"/>
              <a:gd name="connsiteY1413" fmla="*/ 455751 h 852378"/>
              <a:gd name="connsiteX1414" fmla="*/ 342853 w 1043962"/>
              <a:gd name="connsiteY1414" fmla="*/ 453903 h 852378"/>
              <a:gd name="connsiteX1415" fmla="*/ 345470 w 1043962"/>
              <a:gd name="connsiteY1415" fmla="*/ 454328 h 852378"/>
              <a:gd name="connsiteX1416" fmla="*/ 348282 w 1043962"/>
              <a:gd name="connsiteY1416" fmla="*/ 454116 h 852378"/>
              <a:gd name="connsiteX1417" fmla="*/ 351634 w 1043962"/>
              <a:gd name="connsiteY1417" fmla="*/ 452007 h 852378"/>
              <a:gd name="connsiteX1418" fmla="*/ 355297 w 1043962"/>
              <a:gd name="connsiteY1418" fmla="*/ 447870 h 852378"/>
              <a:gd name="connsiteX1419" fmla="*/ 356490 w 1043962"/>
              <a:gd name="connsiteY1419" fmla="*/ 449390 h 852378"/>
              <a:gd name="connsiteX1420" fmla="*/ 358011 w 1043962"/>
              <a:gd name="connsiteY1420" fmla="*/ 451336 h 852378"/>
              <a:gd name="connsiteX1421" fmla="*/ 358305 w 1043962"/>
              <a:gd name="connsiteY1421" fmla="*/ 452497 h 852378"/>
              <a:gd name="connsiteX1422" fmla="*/ 358452 w 1043962"/>
              <a:gd name="connsiteY1422" fmla="*/ 453086 h 852378"/>
              <a:gd name="connsiteX1423" fmla="*/ 357406 w 1043962"/>
              <a:gd name="connsiteY1423" fmla="*/ 454443 h 852378"/>
              <a:gd name="connsiteX1424" fmla="*/ 359303 w 1043962"/>
              <a:gd name="connsiteY1424" fmla="*/ 457353 h 852378"/>
              <a:gd name="connsiteX1425" fmla="*/ 358698 w 1043962"/>
              <a:gd name="connsiteY1425" fmla="*/ 458351 h 852378"/>
              <a:gd name="connsiteX1426" fmla="*/ 358632 w 1043962"/>
              <a:gd name="connsiteY1426" fmla="*/ 459152 h 852378"/>
              <a:gd name="connsiteX1427" fmla="*/ 358567 w 1043962"/>
              <a:gd name="connsiteY1427" fmla="*/ 459953 h 852378"/>
              <a:gd name="connsiteX1428" fmla="*/ 357390 w 1043962"/>
              <a:gd name="connsiteY1428" fmla="*/ 460918 h 852378"/>
              <a:gd name="connsiteX1429" fmla="*/ 356670 w 1043962"/>
              <a:gd name="connsiteY1429" fmla="*/ 461507 h 852378"/>
              <a:gd name="connsiteX1430" fmla="*/ 355378 w 1043962"/>
              <a:gd name="connsiteY1430" fmla="*/ 465611 h 852378"/>
              <a:gd name="connsiteX1431" fmla="*/ 353776 w 1043962"/>
              <a:gd name="connsiteY1431" fmla="*/ 469568 h 852378"/>
              <a:gd name="connsiteX1432" fmla="*/ 353335 w 1043962"/>
              <a:gd name="connsiteY1432" fmla="*/ 469960 h 852378"/>
              <a:gd name="connsiteX1433" fmla="*/ 352108 w 1043962"/>
              <a:gd name="connsiteY1433" fmla="*/ 471007 h 852378"/>
              <a:gd name="connsiteX1434" fmla="*/ 351699 w 1043962"/>
              <a:gd name="connsiteY1434" fmla="*/ 473476 h 852378"/>
              <a:gd name="connsiteX1435" fmla="*/ 351487 w 1043962"/>
              <a:gd name="connsiteY1435" fmla="*/ 474718 h 852378"/>
              <a:gd name="connsiteX1436" fmla="*/ 351094 w 1043962"/>
              <a:gd name="connsiteY1436" fmla="*/ 474996 h 852378"/>
              <a:gd name="connsiteX1437" fmla="*/ 350702 w 1043962"/>
              <a:gd name="connsiteY1437" fmla="*/ 475274 h 852378"/>
              <a:gd name="connsiteX1438" fmla="*/ 349835 w 1043962"/>
              <a:gd name="connsiteY1438" fmla="*/ 475340 h 852378"/>
              <a:gd name="connsiteX1439" fmla="*/ 348969 w 1043962"/>
              <a:gd name="connsiteY1439" fmla="*/ 475405 h 852378"/>
              <a:gd name="connsiteX1440" fmla="*/ 348053 w 1043962"/>
              <a:gd name="connsiteY1440" fmla="*/ 478201 h 852378"/>
              <a:gd name="connsiteX1441" fmla="*/ 347841 w 1043962"/>
              <a:gd name="connsiteY1441" fmla="*/ 478381 h 852378"/>
              <a:gd name="connsiteX1442" fmla="*/ 344047 w 1043962"/>
              <a:gd name="connsiteY1442" fmla="*/ 481668 h 852378"/>
              <a:gd name="connsiteX1443" fmla="*/ 343000 w 1043962"/>
              <a:gd name="connsiteY1443" fmla="*/ 483908 h 852378"/>
              <a:gd name="connsiteX1444" fmla="*/ 341333 w 1043962"/>
              <a:gd name="connsiteY1444" fmla="*/ 485641 h 852378"/>
              <a:gd name="connsiteX1445" fmla="*/ 340924 w 1043962"/>
              <a:gd name="connsiteY1445" fmla="*/ 486622 h 852378"/>
              <a:gd name="connsiteX1446" fmla="*/ 340352 w 1043962"/>
              <a:gd name="connsiteY1446" fmla="*/ 487996 h 852378"/>
              <a:gd name="connsiteX1447" fmla="*/ 340352 w 1043962"/>
              <a:gd name="connsiteY1447" fmla="*/ 489484 h 852378"/>
              <a:gd name="connsiteX1448" fmla="*/ 341954 w 1043962"/>
              <a:gd name="connsiteY1448" fmla="*/ 488797 h 852378"/>
              <a:gd name="connsiteX1449" fmla="*/ 344112 w 1043962"/>
              <a:gd name="connsiteY1449" fmla="*/ 486573 h 852378"/>
              <a:gd name="connsiteX1450" fmla="*/ 347497 w 1043962"/>
              <a:gd name="connsiteY1450" fmla="*/ 485020 h 852378"/>
              <a:gd name="connsiteX1451" fmla="*/ 350146 w 1043962"/>
              <a:gd name="connsiteY1451" fmla="*/ 483221 h 852378"/>
              <a:gd name="connsiteX1452" fmla="*/ 352108 w 1043962"/>
              <a:gd name="connsiteY1452" fmla="*/ 480736 h 852378"/>
              <a:gd name="connsiteX1453" fmla="*/ 355444 w 1043962"/>
              <a:gd name="connsiteY1453" fmla="*/ 482158 h 852378"/>
              <a:gd name="connsiteX1454" fmla="*/ 356310 w 1043962"/>
              <a:gd name="connsiteY1454" fmla="*/ 481848 h 852378"/>
              <a:gd name="connsiteX1455" fmla="*/ 357913 w 1043962"/>
              <a:gd name="connsiteY1455" fmla="*/ 480360 h 852378"/>
              <a:gd name="connsiteX1456" fmla="*/ 359875 w 1043962"/>
              <a:gd name="connsiteY1456" fmla="*/ 480229 h 852378"/>
              <a:gd name="connsiteX1457" fmla="*/ 364502 w 1043962"/>
              <a:gd name="connsiteY1457" fmla="*/ 481733 h 852378"/>
              <a:gd name="connsiteX1458" fmla="*/ 366743 w 1043962"/>
              <a:gd name="connsiteY1458" fmla="*/ 481161 h 852378"/>
              <a:gd name="connsiteX1459" fmla="*/ 369898 w 1043962"/>
              <a:gd name="connsiteY1459" fmla="*/ 479608 h 852378"/>
              <a:gd name="connsiteX1460" fmla="*/ 372367 w 1043962"/>
              <a:gd name="connsiteY1460" fmla="*/ 479215 h 852378"/>
              <a:gd name="connsiteX1461" fmla="*/ 376079 w 1043962"/>
              <a:gd name="connsiteY1461" fmla="*/ 478626 h 852378"/>
              <a:gd name="connsiteX1462" fmla="*/ 380167 w 1043962"/>
              <a:gd name="connsiteY1462" fmla="*/ 477073 h 852378"/>
              <a:gd name="connsiteX1463" fmla="*/ 397744 w 1043962"/>
              <a:gd name="connsiteY1463" fmla="*/ 474506 h 852378"/>
              <a:gd name="connsiteX1464" fmla="*/ 404661 w 1043962"/>
              <a:gd name="connsiteY1464" fmla="*/ 473002 h 852378"/>
              <a:gd name="connsiteX1465" fmla="*/ 410253 w 1043962"/>
              <a:gd name="connsiteY1465" fmla="*/ 471775 h 852378"/>
              <a:gd name="connsiteX1466" fmla="*/ 412624 w 1043962"/>
              <a:gd name="connsiteY1466" fmla="*/ 475847 h 852378"/>
              <a:gd name="connsiteX1467" fmla="*/ 412444 w 1043962"/>
              <a:gd name="connsiteY1467" fmla="*/ 477335 h 852378"/>
              <a:gd name="connsiteX1468" fmla="*/ 413246 w 1043962"/>
              <a:gd name="connsiteY1468" fmla="*/ 478136 h 852378"/>
              <a:gd name="connsiteX1469" fmla="*/ 415257 w 1043962"/>
              <a:gd name="connsiteY1469" fmla="*/ 485412 h 852378"/>
              <a:gd name="connsiteX1470" fmla="*/ 415469 w 1043962"/>
              <a:gd name="connsiteY1470" fmla="*/ 486197 h 852378"/>
              <a:gd name="connsiteX1471" fmla="*/ 416777 w 1043962"/>
              <a:gd name="connsiteY1471" fmla="*/ 488911 h 852378"/>
              <a:gd name="connsiteX1472" fmla="*/ 417023 w 1043962"/>
              <a:gd name="connsiteY1472" fmla="*/ 489418 h 852378"/>
              <a:gd name="connsiteX1473" fmla="*/ 417693 w 1043962"/>
              <a:gd name="connsiteY1473" fmla="*/ 490203 h 852378"/>
              <a:gd name="connsiteX1474" fmla="*/ 418805 w 1043962"/>
              <a:gd name="connsiteY1474" fmla="*/ 491462 h 852378"/>
              <a:gd name="connsiteX1475" fmla="*/ 418135 w 1043962"/>
              <a:gd name="connsiteY1475" fmla="*/ 492329 h 852378"/>
              <a:gd name="connsiteX1476" fmla="*/ 417889 w 1043962"/>
              <a:gd name="connsiteY1476" fmla="*/ 492656 h 852378"/>
              <a:gd name="connsiteX1477" fmla="*/ 418805 w 1043962"/>
              <a:gd name="connsiteY1477" fmla="*/ 495125 h 852378"/>
              <a:gd name="connsiteX1478" fmla="*/ 418200 w 1043962"/>
              <a:gd name="connsiteY1478" fmla="*/ 497234 h 852378"/>
              <a:gd name="connsiteX1479" fmla="*/ 415306 w 1043962"/>
              <a:gd name="connsiteY1479" fmla="*/ 499344 h 852378"/>
              <a:gd name="connsiteX1480" fmla="*/ 414995 w 1043962"/>
              <a:gd name="connsiteY1480" fmla="*/ 503742 h 852378"/>
              <a:gd name="connsiteX1481" fmla="*/ 412788 w 1043962"/>
              <a:gd name="connsiteY1481" fmla="*/ 505917 h 852378"/>
              <a:gd name="connsiteX1482" fmla="*/ 411676 w 1043962"/>
              <a:gd name="connsiteY1482" fmla="*/ 508222 h 852378"/>
              <a:gd name="connsiteX1483" fmla="*/ 411463 w 1043962"/>
              <a:gd name="connsiteY1483" fmla="*/ 509138 h 852378"/>
              <a:gd name="connsiteX1484" fmla="*/ 411185 w 1043962"/>
              <a:gd name="connsiteY1484" fmla="*/ 510381 h 852378"/>
              <a:gd name="connsiteX1485" fmla="*/ 410253 w 1043962"/>
              <a:gd name="connsiteY1485" fmla="*/ 511198 h 852378"/>
              <a:gd name="connsiteX1486" fmla="*/ 409894 w 1043962"/>
              <a:gd name="connsiteY1486" fmla="*/ 512931 h 852378"/>
              <a:gd name="connsiteX1487" fmla="*/ 410515 w 1043962"/>
              <a:gd name="connsiteY1487" fmla="*/ 514550 h 852378"/>
              <a:gd name="connsiteX1488" fmla="*/ 411807 w 1043962"/>
              <a:gd name="connsiteY1488" fmla="*/ 513111 h 852378"/>
              <a:gd name="connsiteX1489" fmla="*/ 413965 w 1043962"/>
              <a:gd name="connsiteY1489" fmla="*/ 512179 h 852378"/>
              <a:gd name="connsiteX1490" fmla="*/ 416058 w 1043962"/>
              <a:gd name="connsiteY1490" fmla="*/ 508468 h 852378"/>
              <a:gd name="connsiteX1491" fmla="*/ 418331 w 1043962"/>
              <a:gd name="connsiteY1491" fmla="*/ 508762 h 852378"/>
              <a:gd name="connsiteX1492" fmla="*/ 418740 w 1043962"/>
              <a:gd name="connsiteY1492" fmla="*/ 509138 h 852378"/>
              <a:gd name="connsiteX1493" fmla="*/ 420064 w 1043962"/>
              <a:gd name="connsiteY1493" fmla="*/ 510381 h 852378"/>
              <a:gd name="connsiteX1494" fmla="*/ 421846 w 1043962"/>
              <a:gd name="connsiteY1494" fmla="*/ 510626 h 852378"/>
              <a:gd name="connsiteX1495" fmla="*/ 422091 w 1043962"/>
              <a:gd name="connsiteY1495" fmla="*/ 510904 h 852378"/>
              <a:gd name="connsiteX1496" fmla="*/ 422893 w 1043962"/>
              <a:gd name="connsiteY1496" fmla="*/ 511869 h 852378"/>
              <a:gd name="connsiteX1497" fmla="*/ 423138 w 1043962"/>
              <a:gd name="connsiteY1497" fmla="*/ 511836 h 852378"/>
              <a:gd name="connsiteX1498" fmla="*/ 423825 w 1043962"/>
              <a:gd name="connsiteY1498" fmla="*/ 511738 h 852378"/>
              <a:gd name="connsiteX1499" fmla="*/ 424920 w 1043962"/>
              <a:gd name="connsiteY1499" fmla="*/ 509252 h 852378"/>
              <a:gd name="connsiteX1500" fmla="*/ 426163 w 1043962"/>
              <a:gd name="connsiteY1500" fmla="*/ 508386 h 852378"/>
              <a:gd name="connsiteX1501" fmla="*/ 426801 w 1043962"/>
              <a:gd name="connsiteY1501" fmla="*/ 506505 h 852378"/>
              <a:gd name="connsiteX1502" fmla="*/ 427209 w 1043962"/>
              <a:gd name="connsiteY1502" fmla="*/ 505295 h 852378"/>
              <a:gd name="connsiteX1503" fmla="*/ 430120 w 1043962"/>
              <a:gd name="connsiteY1503" fmla="*/ 506816 h 852378"/>
              <a:gd name="connsiteX1504" fmla="*/ 430496 w 1043962"/>
              <a:gd name="connsiteY1504" fmla="*/ 507781 h 852378"/>
              <a:gd name="connsiteX1505" fmla="*/ 429433 w 1043962"/>
              <a:gd name="connsiteY1505" fmla="*/ 512555 h 852378"/>
              <a:gd name="connsiteX1506" fmla="*/ 432949 w 1043962"/>
              <a:gd name="connsiteY1506" fmla="*/ 513962 h 852378"/>
              <a:gd name="connsiteX1507" fmla="*/ 436399 w 1043962"/>
              <a:gd name="connsiteY1507" fmla="*/ 516349 h 852378"/>
              <a:gd name="connsiteX1508" fmla="*/ 438083 w 1043962"/>
              <a:gd name="connsiteY1508" fmla="*/ 516725 h 852378"/>
              <a:gd name="connsiteX1509" fmla="*/ 440863 w 1043962"/>
              <a:gd name="connsiteY1509" fmla="*/ 514599 h 852378"/>
              <a:gd name="connsiteX1510" fmla="*/ 444411 w 1043962"/>
              <a:gd name="connsiteY1510" fmla="*/ 513635 h 852378"/>
              <a:gd name="connsiteX1511" fmla="*/ 442040 w 1043962"/>
              <a:gd name="connsiteY1511" fmla="*/ 518409 h 852378"/>
              <a:gd name="connsiteX1512" fmla="*/ 443937 w 1043962"/>
              <a:gd name="connsiteY1512" fmla="*/ 520698 h 852378"/>
              <a:gd name="connsiteX1513" fmla="*/ 448401 w 1043962"/>
              <a:gd name="connsiteY1513" fmla="*/ 518965 h 852378"/>
              <a:gd name="connsiteX1514" fmla="*/ 450870 w 1043962"/>
              <a:gd name="connsiteY1514" fmla="*/ 521434 h 852378"/>
              <a:gd name="connsiteX1515" fmla="*/ 452930 w 1043962"/>
              <a:gd name="connsiteY1515" fmla="*/ 521990 h 852378"/>
              <a:gd name="connsiteX1516" fmla="*/ 454990 w 1043962"/>
              <a:gd name="connsiteY1516" fmla="*/ 521401 h 852378"/>
              <a:gd name="connsiteX1517" fmla="*/ 458522 w 1043962"/>
              <a:gd name="connsiteY1517" fmla="*/ 518720 h 852378"/>
              <a:gd name="connsiteX1518" fmla="*/ 463477 w 1043962"/>
              <a:gd name="connsiteY1518" fmla="*/ 509906 h 852378"/>
              <a:gd name="connsiteX1519" fmla="*/ 465880 w 1043962"/>
              <a:gd name="connsiteY1519" fmla="*/ 507029 h 852378"/>
              <a:gd name="connsiteX1520" fmla="*/ 467025 w 1043962"/>
              <a:gd name="connsiteY1520" fmla="*/ 509694 h 852378"/>
              <a:gd name="connsiteX1521" fmla="*/ 469347 w 1043962"/>
              <a:gd name="connsiteY1521" fmla="*/ 514861 h 852378"/>
              <a:gd name="connsiteX1522" fmla="*/ 470099 w 1043962"/>
              <a:gd name="connsiteY1522" fmla="*/ 516561 h 852378"/>
              <a:gd name="connsiteX1523" fmla="*/ 472372 w 1043962"/>
              <a:gd name="connsiteY1523" fmla="*/ 518654 h 852378"/>
              <a:gd name="connsiteX1524" fmla="*/ 473712 w 1043962"/>
              <a:gd name="connsiteY1524" fmla="*/ 521696 h 852378"/>
              <a:gd name="connsiteX1525" fmla="*/ 473941 w 1043962"/>
              <a:gd name="connsiteY1525" fmla="*/ 525702 h 852378"/>
              <a:gd name="connsiteX1526" fmla="*/ 473990 w 1043962"/>
              <a:gd name="connsiteY1526" fmla="*/ 530100 h 852378"/>
              <a:gd name="connsiteX1527" fmla="*/ 473369 w 1043962"/>
              <a:gd name="connsiteY1527" fmla="*/ 541563 h 852378"/>
              <a:gd name="connsiteX1528" fmla="*/ 474890 w 1043962"/>
              <a:gd name="connsiteY1528" fmla="*/ 543852 h 852378"/>
              <a:gd name="connsiteX1529" fmla="*/ 480449 w 1043962"/>
              <a:gd name="connsiteY1529" fmla="*/ 545405 h 852378"/>
              <a:gd name="connsiteX1530" fmla="*/ 482101 w 1043962"/>
              <a:gd name="connsiteY1530" fmla="*/ 540140 h 852378"/>
              <a:gd name="connsiteX1531" fmla="*/ 487644 w 1043962"/>
              <a:gd name="connsiteY1531" fmla="*/ 531572 h 852378"/>
              <a:gd name="connsiteX1532" fmla="*/ 488674 w 1043962"/>
              <a:gd name="connsiteY1532" fmla="*/ 528743 h 852378"/>
              <a:gd name="connsiteX1533" fmla="*/ 489540 w 1043962"/>
              <a:gd name="connsiteY1533" fmla="*/ 526356 h 852378"/>
              <a:gd name="connsiteX1534" fmla="*/ 490391 w 1043962"/>
              <a:gd name="connsiteY1534" fmla="*/ 525342 h 852378"/>
              <a:gd name="connsiteX1535" fmla="*/ 491077 w 1043962"/>
              <a:gd name="connsiteY1535" fmla="*/ 524492 h 852378"/>
              <a:gd name="connsiteX1536" fmla="*/ 492059 w 1043962"/>
              <a:gd name="connsiteY1536" fmla="*/ 518425 h 852378"/>
              <a:gd name="connsiteX1537" fmla="*/ 495198 w 1043962"/>
              <a:gd name="connsiteY1537" fmla="*/ 517984 h 852378"/>
              <a:gd name="connsiteX1538" fmla="*/ 499090 w 1043962"/>
              <a:gd name="connsiteY1538" fmla="*/ 515924 h 852378"/>
              <a:gd name="connsiteX1539" fmla="*/ 499940 w 1043962"/>
              <a:gd name="connsiteY1539" fmla="*/ 513258 h 852378"/>
              <a:gd name="connsiteX1540" fmla="*/ 501412 w 1043962"/>
              <a:gd name="connsiteY1540" fmla="*/ 512179 h 852378"/>
              <a:gd name="connsiteX1541" fmla="*/ 502295 w 1043962"/>
              <a:gd name="connsiteY1541" fmla="*/ 511525 h 852378"/>
              <a:gd name="connsiteX1542" fmla="*/ 503586 w 1043962"/>
              <a:gd name="connsiteY1542" fmla="*/ 511525 h 852378"/>
              <a:gd name="connsiteX1543" fmla="*/ 503897 w 1043962"/>
              <a:gd name="connsiteY1543" fmla="*/ 511738 h 852378"/>
              <a:gd name="connsiteX1544" fmla="*/ 504322 w 1043962"/>
              <a:gd name="connsiteY1544" fmla="*/ 512016 h 852378"/>
              <a:gd name="connsiteX1545" fmla="*/ 505859 w 1043962"/>
              <a:gd name="connsiteY1545" fmla="*/ 511525 h 852378"/>
              <a:gd name="connsiteX1546" fmla="*/ 507036 w 1043962"/>
              <a:gd name="connsiteY1546" fmla="*/ 510397 h 852378"/>
              <a:gd name="connsiteX1547" fmla="*/ 508541 w 1043962"/>
              <a:gd name="connsiteY1547" fmla="*/ 510462 h 852378"/>
              <a:gd name="connsiteX1548" fmla="*/ 511222 w 1043962"/>
              <a:gd name="connsiteY1548" fmla="*/ 511329 h 852378"/>
              <a:gd name="connsiteX1549" fmla="*/ 511631 w 1043962"/>
              <a:gd name="connsiteY1549" fmla="*/ 511182 h 852378"/>
              <a:gd name="connsiteX1550" fmla="*/ 512579 w 1043962"/>
              <a:gd name="connsiteY1550" fmla="*/ 510822 h 852378"/>
              <a:gd name="connsiteX1551" fmla="*/ 513528 w 1043962"/>
              <a:gd name="connsiteY1551" fmla="*/ 511100 h 852378"/>
              <a:gd name="connsiteX1552" fmla="*/ 514051 w 1043962"/>
              <a:gd name="connsiteY1552" fmla="*/ 511264 h 852378"/>
              <a:gd name="connsiteX1553" fmla="*/ 515931 w 1043962"/>
              <a:gd name="connsiteY1553" fmla="*/ 511345 h 852378"/>
              <a:gd name="connsiteX1554" fmla="*/ 517812 w 1043962"/>
              <a:gd name="connsiteY1554" fmla="*/ 511443 h 852378"/>
              <a:gd name="connsiteX1555" fmla="*/ 520314 w 1043962"/>
              <a:gd name="connsiteY1555" fmla="*/ 511967 h 852378"/>
              <a:gd name="connsiteX1556" fmla="*/ 521883 w 1043962"/>
              <a:gd name="connsiteY1556" fmla="*/ 512294 h 852378"/>
              <a:gd name="connsiteX1557" fmla="*/ 523551 w 1043962"/>
              <a:gd name="connsiteY1557" fmla="*/ 513422 h 852378"/>
              <a:gd name="connsiteX1558" fmla="*/ 527884 w 1043962"/>
              <a:gd name="connsiteY1558" fmla="*/ 513128 h 852378"/>
              <a:gd name="connsiteX1559" fmla="*/ 529225 w 1043962"/>
              <a:gd name="connsiteY1559" fmla="*/ 513030 h 852378"/>
              <a:gd name="connsiteX1560" fmla="*/ 530958 w 1043962"/>
              <a:gd name="connsiteY1560" fmla="*/ 513962 h 852378"/>
              <a:gd name="connsiteX1561" fmla="*/ 532250 w 1043962"/>
              <a:gd name="connsiteY1561" fmla="*/ 516185 h 852378"/>
              <a:gd name="connsiteX1562" fmla="*/ 533476 w 1043962"/>
              <a:gd name="connsiteY1562" fmla="*/ 516496 h 852378"/>
              <a:gd name="connsiteX1563" fmla="*/ 534964 w 1043962"/>
              <a:gd name="connsiteY1563" fmla="*/ 515760 h 852378"/>
              <a:gd name="connsiteX1564" fmla="*/ 536632 w 1043962"/>
              <a:gd name="connsiteY1564" fmla="*/ 516087 h 852378"/>
              <a:gd name="connsiteX1565" fmla="*/ 538284 w 1043962"/>
              <a:gd name="connsiteY1565" fmla="*/ 516431 h 852378"/>
              <a:gd name="connsiteX1566" fmla="*/ 540720 w 1043962"/>
              <a:gd name="connsiteY1566" fmla="*/ 520796 h 852378"/>
              <a:gd name="connsiteX1567" fmla="*/ 547849 w 1043962"/>
              <a:gd name="connsiteY1567" fmla="*/ 522857 h 852378"/>
              <a:gd name="connsiteX1568" fmla="*/ 547538 w 1043962"/>
              <a:gd name="connsiteY1568" fmla="*/ 523919 h 852378"/>
              <a:gd name="connsiteX1569" fmla="*/ 547424 w 1043962"/>
              <a:gd name="connsiteY1569" fmla="*/ 524295 h 852378"/>
              <a:gd name="connsiteX1570" fmla="*/ 547653 w 1043962"/>
              <a:gd name="connsiteY1570" fmla="*/ 524623 h 852378"/>
              <a:gd name="connsiteX1571" fmla="*/ 547800 w 1043962"/>
              <a:gd name="connsiteY1571" fmla="*/ 524851 h 852378"/>
              <a:gd name="connsiteX1572" fmla="*/ 551741 w 1043962"/>
              <a:gd name="connsiteY1572" fmla="*/ 526078 h 852378"/>
              <a:gd name="connsiteX1573" fmla="*/ 552509 w 1043962"/>
              <a:gd name="connsiteY1573" fmla="*/ 526519 h 852378"/>
              <a:gd name="connsiteX1574" fmla="*/ 555322 w 1043962"/>
              <a:gd name="connsiteY1574" fmla="*/ 528122 h 852378"/>
              <a:gd name="connsiteX1575" fmla="*/ 558134 w 1043962"/>
              <a:gd name="connsiteY1575" fmla="*/ 528547 h 852378"/>
              <a:gd name="connsiteX1576" fmla="*/ 560930 w 1043962"/>
              <a:gd name="connsiteY1576" fmla="*/ 528988 h 852378"/>
              <a:gd name="connsiteX1577" fmla="*/ 562091 w 1043962"/>
              <a:gd name="connsiteY1577" fmla="*/ 529544 h 852378"/>
              <a:gd name="connsiteX1578" fmla="*/ 565100 w 1043962"/>
              <a:gd name="connsiteY1578" fmla="*/ 530983 h 852378"/>
              <a:gd name="connsiteX1579" fmla="*/ 566604 w 1043962"/>
              <a:gd name="connsiteY1579" fmla="*/ 531703 h 852378"/>
              <a:gd name="connsiteX1580" fmla="*/ 570610 w 1043962"/>
              <a:gd name="connsiteY1580" fmla="*/ 531506 h 852378"/>
              <a:gd name="connsiteX1581" fmla="*/ 572523 w 1043962"/>
              <a:gd name="connsiteY1581" fmla="*/ 532308 h 852378"/>
              <a:gd name="connsiteX1582" fmla="*/ 573455 w 1043962"/>
              <a:gd name="connsiteY1582" fmla="*/ 532242 h 852378"/>
              <a:gd name="connsiteX1583" fmla="*/ 575352 w 1043962"/>
              <a:gd name="connsiteY1583" fmla="*/ 530640 h 852378"/>
              <a:gd name="connsiteX1584" fmla="*/ 576905 w 1043962"/>
              <a:gd name="connsiteY1584" fmla="*/ 530444 h 852378"/>
              <a:gd name="connsiteX1585" fmla="*/ 580535 w 1043962"/>
              <a:gd name="connsiteY1585" fmla="*/ 530493 h 852378"/>
              <a:gd name="connsiteX1586" fmla="*/ 584051 w 1043962"/>
              <a:gd name="connsiteY1586" fmla="*/ 531850 h 852378"/>
              <a:gd name="connsiteX1587" fmla="*/ 586144 w 1043962"/>
              <a:gd name="connsiteY1587" fmla="*/ 531915 h 852378"/>
              <a:gd name="connsiteX1588" fmla="*/ 587975 w 1043962"/>
              <a:gd name="connsiteY1588" fmla="*/ 531490 h 852378"/>
              <a:gd name="connsiteX1589" fmla="*/ 588858 w 1043962"/>
              <a:gd name="connsiteY1589" fmla="*/ 531294 h 852378"/>
              <a:gd name="connsiteX1590" fmla="*/ 589463 w 1043962"/>
              <a:gd name="connsiteY1590" fmla="*/ 526487 h 852378"/>
              <a:gd name="connsiteX1591" fmla="*/ 591115 w 1043962"/>
              <a:gd name="connsiteY1591" fmla="*/ 522840 h 852378"/>
              <a:gd name="connsiteX1592" fmla="*/ 593829 w 1043962"/>
              <a:gd name="connsiteY1592" fmla="*/ 513487 h 852378"/>
              <a:gd name="connsiteX1593" fmla="*/ 593322 w 1043962"/>
              <a:gd name="connsiteY1593" fmla="*/ 512065 h 852378"/>
              <a:gd name="connsiteX1594" fmla="*/ 593436 w 1043962"/>
              <a:gd name="connsiteY1594" fmla="*/ 507159 h 852378"/>
              <a:gd name="connsiteX1595" fmla="*/ 593289 w 1043962"/>
              <a:gd name="connsiteY1595" fmla="*/ 506146 h 852378"/>
              <a:gd name="connsiteX1596" fmla="*/ 593126 w 1043962"/>
              <a:gd name="connsiteY1596" fmla="*/ 505050 h 852378"/>
              <a:gd name="connsiteX1597" fmla="*/ 591965 w 1043962"/>
              <a:gd name="connsiteY1597" fmla="*/ 502826 h 852378"/>
              <a:gd name="connsiteX1598" fmla="*/ 591769 w 1043962"/>
              <a:gd name="connsiteY1598" fmla="*/ 502450 h 852378"/>
              <a:gd name="connsiteX1599" fmla="*/ 590902 w 1043962"/>
              <a:gd name="connsiteY1599" fmla="*/ 499540 h 852378"/>
              <a:gd name="connsiteX1600" fmla="*/ 590967 w 1043962"/>
              <a:gd name="connsiteY1600" fmla="*/ 496940 h 852378"/>
              <a:gd name="connsiteX1601" fmla="*/ 592439 w 1043962"/>
              <a:gd name="connsiteY1601" fmla="*/ 490939 h 852378"/>
              <a:gd name="connsiteX1602" fmla="*/ 593175 w 1043962"/>
              <a:gd name="connsiteY1602" fmla="*/ 488650 h 852378"/>
              <a:gd name="connsiteX1603" fmla="*/ 591458 w 1043962"/>
              <a:gd name="connsiteY1603" fmla="*/ 486361 h 852378"/>
              <a:gd name="connsiteX1604" fmla="*/ 591981 w 1043962"/>
              <a:gd name="connsiteY1604" fmla="*/ 483695 h 852378"/>
              <a:gd name="connsiteX1605" fmla="*/ 593665 w 1043962"/>
              <a:gd name="connsiteY1605" fmla="*/ 482534 h 852378"/>
              <a:gd name="connsiteX1606" fmla="*/ 596625 w 1043962"/>
              <a:gd name="connsiteY1606" fmla="*/ 480229 h 852378"/>
              <a:gd name="connsiteX1607" fmla="*/ 597900 w 1043962"/>
              <a:gd name="connsiteY1607" fmla="*/ 476010 h 852378"/>
              <a:gd name="connsiteX1608" fmla="*/ 596380 w 1043962"/>
              <a:gd name="connsiteY1608" fmla="*/ 474310 h 852378"/>
              <a:gd name="connsiteX1609" fmla="*/ 592602 w 1043962"/>
              <a:gd name="connsiteY1609" fmla="*/ 471841 h 852378"/>
              <a:gd name="connsiteX1610" fmla="*/ 587207 w 1043962"/>
              <a:gd name="connsiteY1610" fmla="*/ 474163 h 852378"/>
              <a:gd name="connsiteX1611" fmla="*/ 582350 w 1043962"/>
              <a:gd name="connsiteY1611" fmla="*/ 475324 h 852378"/>
              <a:gd name="connsiteX1612" fmla="*/ 581958 w 1043962"/>
              <a:gd name="connsiteY1612" fmla="*/ 473231 h 852378"/>
              <a:gd name="connsiteX1613" fmla="*/ 584100 w 1043962"/>
              <a:gd name="connsiteY1613" fmla="*/ 464810 h 852378"/>
              <a:gd name="connsiteX1614" fmla="*/ 586078 w 1043962"/>
              <a:gd name="connsiteY1614" fmla="*/ 456585 h 852378"/>
              <a:gd name="connsiteX1615" fmla="*/ 583070 w 1043962"/>
              <a:gd name="connsiteY1615" fmla="*/ 455653 h 852378"/>
              <a:gd name="connsiteX1616" fmla="*/ 583037 w 1043962"/>
              <a:gd name="connsiteY1616" fmla="*/ 452971 h 852378"/>
              <a:gd name="connsiteX1617" fmla="*/ 583936 w 1043962"/>
              <a:gd name="connsiteY1617" fmla="*/ 449914 h 852378"/>
              <a:gd name="connsiteX1618" fmla="*/ 586553 w 1043962"/>
              <a:gd name="connsiteY1618" fmla="*/ 449325 h 852378"/>
              <a:gd name="connsiteX1619" fmla="*/ 595448 w 1043962"/>
              <a:gd name="connsiteY1619" fmla="*/ 449930 h 852378"/>
              <a:gd name="connsiteX1620" fmla="*/ 596788 w 1043962"/>
              <a:gd name="connsiteY1620" fmla="*/ 450813 h 852378"/>
              <a:gd name="connsiteX1621" fmla="*/ 597410 w 1043962"/>
              <a:gd name="connsiteY1621" fmla="*/ 451222 h 852378"/>
              <a:gd name="connsiteX1622" fmla="*/ 599486 w 1043962"/>
              <a:gd name="connsiteY1622" fmla="*/ 450960 h 852378"/>
              <a:gd name="connsiteX1623" fmla="*/ 599993 w 1043962"/>
              <a:gd name="connsiteY1623" fmla="*/ 451205 h 852378"/>
              <a:gd name="connsiteX1624" fmla="*/ 600435 w 1043962"/>
              <a:gd name="connsiteY1624" fmla="*/ 451402 h 852378"/>
              <a:gd name="connsiteX1625" fmla="*/ 600974 w 1043962"/>
              <a:gd name="connsiteY1625" fmla="*/ 451173 h 852378"/>
              <a:gd name="connsiteX1626" fmla="*/ 602103 w 1043962"/>
              <a:gd name="connsiteY1626" fmla="*/ 450666 h 852378"/>
              <a:gd name="connsiteX1627" fmla="*/ 603770 w 1043962"/>
              <a:gd name="connsiteY1627" fmla="*/ 451892 h 852378"/>
              <a:gd name="connsiteX1628" fmla="*/ 604686 w 1043962"/>
              <a:gd name="connsiteY1628" fmla="*/ 452137 h 852378"/>
              <a:gd name="connsiteX1629" fmla="*/ 606109 w 1043962"/>
              <a:gd name="connsiteY1629" fmla="*/ 451402 h 852378"/>
              <a:gd name="connsiteX1630" fmla="*/ 608005 w 1043962"/>
              <a:gd name="connsiteY1630" fmla="*/ 451451 h 852378"/>
              <a:gd name="connsiteX1631" fmla="*/ 610147 w 1043962"/>
              <a:gd name="connsiteY1631" fmla="*/ 450633 h 852378"/>
              <a:gd name="connsiteX1632" fmla="*/ 611897 w 1043962"/>
              <a:gd name="connsiteY1632" fmla="*/ 449963 h 852378"/>
              <a:gd name="connsiteX1633" fmla="*/ 616622 w 1043962"/>
              <a:gd name="connsiteY1633" fmla="*/ 445548 h 852378"/>
              <a:gd name="connsiteX1634" fmla="*/ 617522 w 1043962"/>
              <a:gd name="connsiteY1634" fmla="*/ 445335 h 852378"/>
              <a:gd name="connsiteX1635" fmla="*/ 618421 w 1043962"/>
              <a:gd name="connsiteY1635" fmla="*/ 445106 h 852378"/>
              <a:gd name="connsiteX1636" fmla="*/ 618895 w 1043962"/>
              <a:gd name="connsiteY1636" fmla="*/ 444828 h 852378"/>
              <a:gd name="connsiteX1637" fmla="*/ 620138 w 1043962"/>
              <a:gd name="connsiteY1637" fmla="*/ 444109 h 852378"/>
              <a:gd name="connsiteX1638" fmla="*/ 624814 w 1043962"/>
              <a:gd name="connsiteY1638" fmla="*/ 440021 h 852378"/>
              <a:gd name="connsiteX1639" fmla="*/ 626597 w 1043962"/>
              <a:gd name="connsiteY1639" fmla="*/ 437846 h 852378"/>
              <a:gd name="connsiteX1640" fmla="*/ 626907 w 1043962"/>
              <a:gd name="connsiteY1640" fmla="*/ 436767 h 852378"/>
              <a:gd name="connsiteX1641" fmla="*/ 627643 w 1043962"/>
              <a:gd name="connsiteY1641" fmla="*/ 434249 h 852378"/>
              <a:gd name="connsiteX1642" fmla="*/ 629851 w 1043962"/>
              <a:gd name="connsiteY1642" fmla="*/ 432630 h 852378"/>
              <a:gd name="connsiteX1643" fmla="*/ 630145 w 1043962"/>
              <a:gd name="connsiteY1643" fmla="*/ 431535 h 852378"/>
              <a:gd name="connsiteX1644" fmla="*/ 630587 w 1043962"/>
              <a:gd name="connsiteY1644" fmla="*/ 429769 h 852378"/>
              <a:gd name="connsiteX1645" fmla="*/ 632859 w 1043962"/>
              <a:gd name="connsiteY1645" fmla="*/ 426548 h 852378"/>
              <a:gd name="connsiteX1646" fmla="*/ 634593 w 1043962"/>
              <a:gd name="connsiteY1646" fmla="*/ 425599 h 852378"/>
              <a:gd name="connsiteX1647" fmla="*/ 636620 w 1043962"/>
              <a:gd name="connsiteY1647" fmla="*/ 423555 h 852378"/>
              <a:gd name="connsiteX1648" fmla="*/ 639760 w 1043962"/>
              <a:gd name="connsiteY1648" fmla="*/ 422002 h 852378"/>
              <a:gd name="connsiteX1649" fmla="*/ 643324 w 1043962"/>
              <a:gd name="connsiteY1649" fmla="*/ 421250 h 852378"/>
              <a:gd name="connsiteX1650" fmla="*/ 643978 w 1043962"/>
              <a:gd name="connsiteY1650" fmla="*/ 420743 h 852378"/>
              <a:gd name="connsiteX1651" fmla="*/ 645041 w 1043962"/>
              <a:gd name="connsiteY1651" fmla="*/ 419958 h 852378"/>
              <a:gd name="connsiteX1652" fmla="*/ 647199 w 1043962"/>
              <a:gd name="connsiteY1652" fmla="*/ 420073 h 852378"/>
              <a:gd name="connsiteX1653" fmla="*/ 648442 w 1043962"/>
              <a:gd name="connsiteY1653" fmla="*/ 419566 h 852378"/>
              <a:gd name="connsiteX1654" fmla="*/ 651778 w 1043962"/>
              <a:gd name="connsiteY1654" fmla="*/ 420334 h 852378"/>
              <a:gd name="connsiteX1655" fmla="*/ 652759 w 1043962"/>
              <a:gd name="connsiteY1655" fmla="*/ 420547 h 852378"/>
              <a:gd name="connsiteX1656" fmla="*/ 654541 w 1043962"/>
              <a:gd name="connsiteY1656" fmla="*/ 418993 h 852378"/>
              <a:gd name="connsiteX1657" fmla="*/ 655064 w 1043962"/>
              <a:gd name="connsiteY1657" fmla="*/ 418830 h 852378"/>
              <a:gd name="connsiteX1658" fmla="*/ 655457 w 1043962"/>
              <a:gd name="connsiteY1658" fmla="*/ 418683 h 852378"/>
              <a:gd name="connsiteX1659" fmla="*/ 655915 w 1043962"/>
              <a:gd name="connsiteY1659" fmla="*/ 418012 h 852378"/>
              <a:gd name="connsiteX1660" fmla="*/ 656372 w 1043962"/>
              <a:gd name="connsiteY1660" fmla="*/ 417326 h 852378"/>
              <a:gd name="connsiteX1661" fmla="*/ 656732 w 1043962"/>
              <a:gd name="connsiteY1661" fmla="*/ 417227 h 852378"/>
              <a:gd name="connsiteX1662" fmla="*/ 657419 w 1043962"/>
              <a:gd name="connsiteY1662" fmla="*/ 417015 h 852378"/>
              <a:gd name="connsiteX1663" fmla="*/ 658187 w 1043962"/>
              <a:gd name="connsiteY1663" fmla="*/ 416067 h 852378"/>
              <a:gd name="connsiteX1664" fmla="*/ 659888 w 1043962"/>
              <a:gd name="connsiteY1664" fmla="*/ 413908 h 852378"/>
              <a:gd name="connsiteX1665" fmla="*/ 660444 w 1043962"/>
              <a:gd name="connsiteY1665" fmla="*/ 414088 h 852378"/>
              <a:gd name="connsiteX1666" fmla="*/ 660575 w 1043962"/>
              <a:gd name="connsiteY1666" fmla="*/ 416688 h 852378"/>
              <a:gd name="connsiteX1667" fmla="*/ 661687 w 1043962"/>
              <a:gd name="connsiteY1667" fmla="*/ 418552 h 852378"/>
              <a:gd name="connsiteX1668" fmla="*/ 660329 w 1043962"/>
              <a:gd name="connsiteY1668" fmla="*/ 422836 h 852378"/>
              <a:gd name="connsiteX1669" fmla="*/ 660951 w 1043962"/>
              <a:gd name="connsiteY1669" fmla="*/ 424749 h 852378"/>
              <a:gd name="connsiteX1670" fmla="*/ 661948 w 1043962"/>
              <a:gd name="connsiteY1670" fmla="*/ 425501 h 852378"/>
              <a:gd name="connsiteX1671" fmla="*/ 662193 w 1043962"/>
              <a:gd name="connsiteY1671" fmla="*/ 425681 h 852378"/>
              <a:gd name="connsiteX1672" fmla="*/ 662128 w 1043962"/>
              <a:gd name="connsiteY1672" fmla="*/ 428412 h 852378"/>
              <a:gd name="connsiteX1673" fmla="*/ 661621 w 1043962"/>
              <a:gd name="connsiteY1673" fmla="*/ 428739 h 852378"/>
              <a:gd name="connsiteX1674" fmla="*/ 660967 w 1043962"/>
              <a:gd name="connsiteY1674" fmla="*/ 429148 h 852378"/>
              <a:gd name="connsiteX1675" fmla="*/ 660264 w 1043962"/>
              <a:gd name="connsiteY1675" fmla="*/ 429017 h 852378"/>
              <a:gd name="connsiteX1676" fmla="*/ 658629 w 1043962"/>
              <a:gd name="connsiteY1676" fmla="*/ 428657 h 852378"/>
              <a:gd name="connsiteX1677" fmla="*/ 656830 w 1043962"/>
              <a:gd name="connsiteY1677" fmla="*/ 429851 h 852378"/>
              <a:gd name="connsiteX1678" fmla="*/ 656013 w 1043962"/>
              <a:gd name="connsiteY1678" fmla="*/ 431044 h 852378"/>
              <a:gd name="connsiteX1679" fmla="*/ 655735 w 1043962"/>
              <a:gd name="connsiteY1679" fmla="*/ 431453 h 852378"/>
              <a:gd name="connsiteX1680" fmla="*/ 654999 w 1043962"/>
              <a:gd name="connsiteY1680" fmla="*/ 431715 h 852378"/>
              <a:gd name="connsiteX1681" fmla="*/ 654214 w 1043962"/>
              <a:gd name="connsiteY1681" fmla="*/ 431437 h 852378"/>
              <a:gd name="connsiteX1682" fmla="*/ 653446 w 1043962"/>
              <a:gd name="connsiteY1682" fmla="*/ 431159 h 852378"/>
              <a:gd name="connsiteX1683" fmla="*/ 653298 w 1043962"/>
              <a:gd name="connsiteY1683" fmla="*/ 431518 h 852378"/>
              <a:gd name="connsiteX1684" fmla="*/ 653086 w 1043962"/>
              <a:gd name="connsiteY1684" fmla="*/ 432025 h 852378"/>
              <a:gd name="connsiteX1685" fmla="*/ 653887 w 1043962"/>
              <a:gd name="connsiteY1685" fmla="*/ 436358 h 852378"/>
              <a:gd name="connsiteX1686" fmla="*/ 653707 w 1043962"/>
              <a:gd name="connsiteY1686" fmla="*/ 436735 h 852378"/>
              <a:gd name="connsiteX1687" fmla="*/ 652841 w 1043962"/>
              <a:gd name="connsiteY1687" fmla="*/ 438402 h 852378"/>
              <a:gd name="connsiteX1688" fmla="*/ 651925 w 1043962"/>
              <a:gd name="connsiteY1688" fmla="*/ 439155 h 852378"/>
              <a:gd name="connsiteX1689" fmla="*/ 650813 w 1043962"/>
              <a:gd name="connsiteY1689" fmla="*/ 439285 h 852378"/>
              <a:gd name="connsiteX1690" fmla="*/ 648524 w 1043962"/>
              <a:gd name="connsiteY1690" fmla="*/ 438926 h 852378"/>
              <a:gd name="connsiteX1691" fmla="*/ 648099 w 1043962"/>
              <a:gd name="connsiteY1691" fmla="*/ 438860 h 852378"/>
              <a:gd name="connsiteX1692" fmla="*/ 653266 w 1043962"/>
              <a:gd name="connsiteY1692" fmla="*/ 448393 h 852378"/>
              <a:gd name="connsiteX1693" fmla="*/ 653446 w 1043962"/>
              <a:gd name="connsiteY1693" fmla="*/ 447902 h 852378"/>
              <a:gd name="connsiteX1694" fmla="*/ 654034 w 1043962"/>
              <a:gd name="connsiteY1694" fmla="*/ 446284 h 852378"/>
              <a:gd name="connsiteX1695" fmla="*/ 654459 w 1043962"/>
              <a:gd name="connsiteY1695" fmla="*/ 446218 h 852378"/>
              <a:gd name="connsiteX1696" fmla="*/ 655588 w 1043962"/>
              <a:gd name="connsiteY1696" fmla="*/ 449014 h 852378"/>
              <a:gd name="connsiteX1697" fmla="*/ 656879 w 1043962"/>
              <a:gd name="connsiteY1697" fmla="*/ 448573 h 852378"/>
              <a:gd name="connsiteX1698" fmla="*/ 658416 w 1043962"/>
              <a:gd name="connsiteY1698" fmla="*/ 449194 h 852378"/>
              <a:gd name="connsiteX1699" fmla="*/ 660755 w 1043962"/>
              <a:gd name="connsiteY1699" fmla="*/ 448998 h 852378"/>
              <a:gd name="connsiteX1700" fmla="*/ 662243 w 1043962"/>
              <a:gd name="connsiteY1700" fmla="*/ 449668 h 852378"/>
              <a:gd name="connsiteX1701" fmla="*/ 664025 w 1043962"/>
              <a:gd name="connsiteY1701" fmla="*/ 448671 h 852378"/>
              <a:gd name="connsiteX1702" fmla="*/ 665071 w 1043962"/>
              <a:gd name="connsiteY1702" fmla="*/ 449178 h 852378"/>
              <a:gd name="connsiteX1703" fmla="*/ 665627 w 1043962"/>
              <a:gd name="connsiteY1703" fmla="*/ 450094 h 852378"/>
              <a:gd name="connsiteX1704" fmla="*/ 665447 w 1043962"/>
              <a:gd name="connsiteY1704" fmla="*/ 451892 h 852378"/>
              <a:gd name="connsiteX1705" fmla="*/ 665807 w 1043962"/>
              <a:gd name="connsiteY1705" fmla="*/ 453887 h 852378"/>
              <a:gd name="connsiteX1706" fmla="*/ 665889 w 1043962"/>
              <a:gd name="connsiteY1706" fmla="*/ 454263 h 852378"/>
              <a:gd name="connsiteX1707" fmla="*/ 667001 w 1043962"/>
              <a:gd name="connsiteY1707" fmla="*/ 456045 h 852378"/>
              <a:gd name="connsiteX1708" fmla="*/ 666690 w 1043962"/>
              <a:gd name="connsiteY1708" fmla="*/ 457484 h 852378"/>
              <a:gd name="connsiteX1709" fmla="*/ 666935 w 1043962"/>
              <a:gd name="connsiteY1709" fmla="*/ 458776 h 852378"/>
              <a:gd name="connsiteX1710" fmla="*/ 667867 w 1043962"/>
              <a:gd name="connsiteY1710" fmla="*/ 459953 h 852378"/>
              <a:gd name="connsiteX1711" fmla="*/ 668113 w 1043962"/>
              <a:gd name="connsiteY1711" fmla="*/ 462929 h 852378"/>
              <a:gd name="connsiteX1712" fmla="*/ 669241 w 1043962"/>
              <a:gd name="connsiteY1712" fmla="*/ 466216 h 852378"/>
              <a:gd name="connsiteX1713" fmla="*/ 669617 w 1043962"/>
              <a:gd name="connsiteY1713" fmla="*/ 466314 h 852378"/>
              <a:gd name="connsiteX1714" fmla="*/ 671089 w 1043962"/>
              <a:gd name="connsiteY1714" fmla="*/ 466706 h 852378"/>
              <a:gd name="connsiteX1715" fmla="*/ 673312 w 1043962"/>
              <a:gd name="connsiteY1715" fmla="*/ 469126 h 852378"/>
              <a:gd name="connsiteX1716" fmla="*/ 673558 w 1043962"/>
              <a:gd name="connsiteY1716" fmla="*/ 470042 h 852378"/>
              <a:gd name="connsiteX1717" fmla="*/ 673803 w 1043962"/>
              <a:gd name="connsiteY1717" fmla="*/ 470974 h 852378"/>
              <a:gd name="connsiteX1718" fmla="*/ 674915 w 1043962"/>
              <a:gd name="connsiteY1718" fmla="*/ 471595 h 852378"/>
              <a:gd name="connsiteX1719" fmla="*/ 676566 w 1043962"/>
              <a:gd name="connsiteY1719" fmla="*/ 468243 h 852378"/>
              <a:gd name="connsiteX1720" fmla="*/ 678414 w 1043962"/>
              <a:gd name="connsiteY1720" fmla="*/ 465889 h 852378"/>
              <a:gd name="connsiteX1721" fmla="*/ 678545 w 1043962"/>
              <a:gd name="connsiteY1721" fmla="*/ 465071 h 852378"/>
              <a:gd name="connsiteX1722" fmla="*/ 678970 w 1043962"/>
              <a:gd name="connsiteY1722" fmla="*/ 464908 h 852378"/>
              <a:gd name="connsiteX1723" fmla="*/ 679150 w 1043962"/>
              <a:gd name="connsiteY1723" fmla="*/ 464826 h 852378"/>
              <a:gd name="connsiteX1724" fmla="*/ 679951 w 1043962"/>
              <a:gd name="connsiteY1724" fmla="*/ 465382 h 852378"/>
              <a:gd name="connsiteX1725" fmla="*/ 679902 w 1043962"/>
              <a:gd name="connsiteY1725" fmla="*/ 466445 h 852378"/>
              <a:gd name="connsiteX1726" fmla="*/ 680164 w 1043962"/>
              <a:gd name="connsiteY1726" fmla="*/ 466543 h 852378"/>
              <a:gd name="connsiteX1727" fmla="*/ 680392 w 1043962"/>
              <a:gd name="connsiteY1727" fmla="*/ 466625 h 852378"/>
              <a:gd name="connsiteX1728" fmla="*/ 681439 w 1043962"/>
              <a:gd name="connsiteY1728" fmla="*/ 465447 h 852378"/>
              <a:gd name="connsiteX1729" fmla="*/ 683401 w 1043962"/>
              <a:gd name="connsiteY1729" fmla="*/ 465938 h 852378"/>
              <a:gd name="connsiteX1730" fmla="*/ 683908 w 1043962"/>
              <a:gd name="connsiteY1730" fmla="*/ 466494 h 852378"/>
              <a:gd name="connsiteX1731" fmla="*/ 684235 w 1043962"/>
              <a:gd name="connsiteY1731" fmla="*/ 468440 h 852378"/>
              <a:gd name="connsiteX1732" fmla="*/ 684284 w 1043962"/>
              <a:gd name="connsiteY1732" fmla="*/ 468718 h 852378"/>
              <a:gd name="connsiteX1733" fmla="*/ 684595 w 1043962"/>
              <a:gd name="connsiteY1733" fmla="*/ 469388 h 852378"/>
              <a:gd name="connsiteX1734" fmla="*/ 685085 w 1043962"/>
              <a:gd name="connsiteY1734" fmla="*/ 470402 h 852378"/>
              <a:gd name="connsiteX1735" fmla="*/ 684775 w 1043962"/>
              <a:gd name="connsiteY1735" fmla="*/ 472004 h 852378"/>
              <a:gd name="connsiteX1736" fmla="*/ 685265 w 1043962"/>
              <a:gd name="connsiteY1736" fmla="*/ 472560 h 852378"/>
              <a:gd name="connsiteX1737" fmla="*/ 686753 w 1043962"/>
              <a:gd name="connsiteY1737" fmla="*/ 472936 h 852378"/>
              <a:gd name="connsiteX1738" fmla="*/ 687554 w 1043962"/>
              <a:gd name="connsiteY1738" fmla="*/ 474179 h 852378"/>
              <a:gd name="connsiteX1739" fmla="*/ 687751 w 1043962"/>
              <a:gd name="connsiteY1739" fmla="*/ 473770 h 852378"/>
              <a:gd name="connsiteX1740" fmla="*/ 688143 w 1043962"/>
              <a:gd name="connsiteY1740" fmla="*/ 472969 h 852378"/>
              <a:gd name="connsiteX1741" fmla="*/ 691871 w 1043962"/>
              <a:gd name="connsiteY1741" fmla="*/ 473492 h 852378"/>
              <a:gd name="connsiteX1742" fmla="*/ 695485 w 1043962"/>
              <a:gd name="connsiteY1742" fmla="*/ 475144 h 852378"/>
              <a:gd name="connsiteX1743" fmla="*/ 696351 w 1043962"/>
              <a:gd name="connsiteY1743" fmla="*/ 480981 h 852378"/>
              <a:gd name="connsiteX1744" fmla="*/ 697120 w 1043962"/>
              <a:gd name="connsiteY1744" fmla="*/ 483401 h 852378"/>
              <a:gd name="connsiteX1745" fmla="*/ 699720 w 1043962"/>
              <a:gd name="connsiteY1745" fmla="*/ 487456 h 852378"/>
              <a:gd name="connsiteX1746" fmla="*/ 700799 w 1043962"/>
              <a:gd name="connsiteY1746" fmla="*/ 490334 h 852378"/>
              <a:gd name="connsiteX1747" fmla="*/ 701126 w 1043962"/>
              <a:gd name="connsiteY1747" fmla="*/ 491626 h 852378"/>
              <a:gd name="connsiteX1748" fmla="*/ 702254 w 1043962"/>
              <a:gd name="connsiteY1748" fmla="*/ 496188 h 852378"/>
              <a:gd name="connsiteX1749" fmla="*/ 702483 w 1043962"/>
              <a:gd name="connsiteY1749" fmla="*/ 497087 h 852378"/>
              <a:gd name="connsiteX1750" fmla="*/ 702581 w 1043962"/>
              <a:gd name="connsiteY1750" fmla="*/ 497479 h 852378"/>
              <a:gd name="connsiteX1751" fmla="*/ 703202 w 1043962"/>
              <a:gd name="connsiteY1751" fmla="*/ 498003 h 852378"/>
              <a:gd name="connsiteX1752" fmla="*/ 703611 w 1043962"/>
              <a:gd name="connsiteY1752" fmla="*/ 498281 h 852378"/>
              <a:gd name="connsiteX1753" fmla="*/ 704543 w 1043962"/>
              <a:gd name="connsiteY1753" fmla="*/ 498183 h 852378"/>
              <a:gd name="connsiteX1754" fmla="*/ 706097 w 1043962"/>
              <a:gd name="connsiteY1754" fmla="*/ 496580 h 852378"/>
              <a:gd name="connsiteX1755" fmla="*/ 706587 w 1043962"/>
              <a:gd name="connsiteY1755" fmla="*/ 496384 h 852378"/>
              <a:gd name="connsiteX1756" fmla="*/ 707585 w 1043962"/>
              <a:gd name="connsiteY1756" fmla="*/ 495975 h 852378"/>
              <a:gd name="connsiteX1757" fmla="*/ 709498 w 1043962"/>
              <a:gd name="connsiteY1757" fmla="*/ 496122 h 852378"/>
              <a:gd name="connsiteX1758" fmla="*/ 714599 w 1043962"/>
              <a:gd name="connsiteY1758" fmla="*/ 497856 h 852378"/>
              <a:gd name="connsiteX1759" fmla="*/ 716872 w 1043962"/>
              <a:gd name="connsiteY1759" fmla="*/ 497512 h 852378"/>
              <a:gd name="connsiteX1760" fmla="*/ 719014 w 1043962"/>
              <a:gd name="connsiteY1760" fmla="*/ 498967 h 852378"/>
              <a:gd name="connsiteX1761" fmla="*/ 720502 w 1043962"/>
              <a:gd name="connsiteY1761" fmla="*/ 499131 h 852378"/>
              <a:gd name="connsiteX1762" fmla="*/ 720878 w 1043962"/>
              <a:gd name="connsiteY1762" fmla="*/ 499164 h 852378"/>
              <a:gd name="connsiteX1763" fmla="*/ 721957 w 1043962"/>
              <a:gd name="connsiteY1763" fmla="*/ 498575 h 852378"/>
              <a:gd name="connsiteX1764" fmla="*/ 722350 w 1043962"/>
              <a:gd name="connsiteY1764" fmla="*/ 506162 h 852378"/>
              <a:gd name="connsiteX1765" fmla="*/ 723576 w 1043962"/>
              <a:gd name="connsiteY1765" fmla="*/ 515319 h 852378"/>
              <a:gd name="connsiteX1766" fmla="*/ 724672 w 1043962"/>
              <a:gd name="connsiteY1766" fmla="*/ 529070 h 852378"/>
              <a:gd name="connsiteX1767" fmla="*/ 726961 w 1043962"/>
              <a:gd name="connsiteY1767" fmla="*/ 534384 h 852378"/>
              <a:gd name="connsiteX1768" fmla="*/ 727108 w 1043962"/>
              <a:gd name="connsiteY1768" fmla="*/ 534858 h 852378"/>
              <a:gd name="connsiteX1769" fmla="*/ 727304 w 1043962"/>
              <a:gd name="connsiteY1769" fmla="*/ 535562 h 852378"/>
              <a:gd name="connsiteX1770" fmla="*/ 727059 w 1043962"/>
              <a:gd name="connsiteY1770" fmla="*/ 536739 h 852378"/>
              <a:gd name="connsiteX1771" fmla="*/ 727811 w 1043962"/>
              <a:gd name="connsiteY1771" fmla="*/ 536919 h 852378"/>
              <a:gd name="connsiteX1772" fmla="*/ 728465 w 1043962"/>
              <a:gd name="connsiteY1772" fmla="*/ 537066 h 852378"/>
              <a:gd name="connsiteX1773" fmla="*/ 729005 w 1043962"/>
              <a:gd name="connsiteY1773" fmla="*/ 537916 h 852378"/>
              <a:gd name="connsiteX1774" fmla="*/ 729855 w 1043962"/>
              <a:gd name="connsiteY1774" fmla="*/ 539306 h 852378"/>
              <a:gd name="connsiteX1775" fmla="*/ 732553 w 1043962"/>
              <a:gd name="connsiteY1775" fmla="*/ 541873 h 852378"/>
              <a:gd name="connsiteX1776" fmla="*/ 735709 w 1043962"/>
              <a:gd name="connsiteY1776" fmla="*/ 546206 h 852378"/>
              <a:gd name="connsiteX1777" fmla="*/ 738554 w 1043962"/>
              <a:gd name="connsiteY1777" fmla="*/ 548675 h 852378"/>
              <a:gd name="connsiteX1778" fmla="*/ 740467 w 1043962"/>
              <a:gd name="connsiteY1778" fmla="*/ 553254 h 852378"/>
              <a:gd name="connsiteX1779" fmla="*/ 737916 w 1043962"/>
              <a:gd name="connsiteY1779" fmla="*/ 556344 h 852378"/>
              <a:gd name="connsiteX1780" fmla="*/ 744260 w 1043962"/>
              <a:gd name="connsiteY1780" fmla="*/ 558682 h 852378"/>
              <a:gd name="connsiteX1781" fmla="*/ 745618 w 1043962"/>
              <a:gd name="connsiteY1781" fmla="*/ 561789 h 852378"/>
              <a:gd name="connsiteX1782" fmla="*/ 744980 w 1043962"/>
              <a:gd name="connsiteY1782" fmla="*/ 569131 h 852378"/>
              <a:gd name="connsiteX1783" fmla="*/ 744358 w 1043962"/>
              <a:gd name="connsiteY1783" fmla="*/ 579252 h 852378"/>
              <a:gd name="connsiteX1784" fmla="*/ 741072 w 1043962"/>
              <a:gd name="connsiteY1784" fmla="*/ 587689 h 852378"/>
              <a:gd name="connsiteX1785" fmla="*/ 738080 w 1043962"/>
              <a:gd name="connsiteY1785" fmla="*/ 590175 h 852378"/>
              <a:gd name="connsiteX1786" fmla="*/ 736445 w 1043962"/>
              <a:gd name="connsiteY1786" fmla="*/ 597533 h 852378"/>
              <a:gd name="connsiteX1787" fmla="*/ 738145 w 1043962"/>
              <a:gd name="connsiteY1787" fmla="*/ 605872 h 852378"/>
              <a:gd name="connsiteX1788" fmla="*/ 735840 w 1043962"/>
              <a:gd name="connsiteY1788" fmla="*/ 609747 h 852378"/>
              <a:gd name="connsiteX1789" fmla="*/ 731506 w 1043962"/>
              <a:gd name="connsiteY1789" fmla="*/ 611562 h 852378"/>
              <a:gd name="connsiteX1790" fmla="*/ 728187 w 1043962"/>
              <a:gd name="connsiteY1790" fmla="*/ 615110 h 852378"/>
              <a:gd name="connsiteX1791" fmla="*/ 729037 w 1043962"/>
              <a:gd name="connsiteY1791" fmla="*/ 617890 h 852378"/>
              <a:gd name="connsiteX1792" fmla="*/ 731376 w 1043962"/>
              <a:gd name="connsiteY1792" fmla="*/ 619247 h 852378"/>
              <a:gd name="connsiteX1793" fmla="*/ 736723 w 1043962"/>
              <a:gd name="connsiteY1793" fmla="*/ 619852 h 852378"/>
              <a:gd name="connsiteX1794" fmla="*/ 743377 w 1043962"/>
              <a:gd name="connsiteY1794" fmla="*/ 618855 h 852378"/>
              <a:gd name="connsiteX1795" fmla="*/ 745732 w 1043962"/>
              <a:gd name="connsiteY1795" fmla="*/ 621079 h 852378"/>
              <a:gd name="connsiteX1796" fmla="*/ 745405 w 1043962"/>
              <a:gd name="connsiteY1796" fmla="*/ 623351 h 852378"/>
              <a:gd name="connsiteX1797" fmla="*/ 744424 w 1043962"/>
              <a:gd name="connsiteY1797" fmla="*/ 626507 h 852378"/>
              <a:gd name="connsiteX1798" fmla="*/ 744767 w 1043962"/>
              <a:gd name="connsiteY1798" fmla="*/ 631216 h 852378"/>
              <a:gd name="connsiteX1799" fmla="*/ 744898 w 1043962"/>
              <a:gd name="connsiteY1799" fmla="*/ 635173 h 852378"/>
              <a:gd name="connsiteX1800" fmla="*/ 742347 w 1043962"/>
              <a:gd name="connsiteY1800" fmla="*/ 637512 h 852378"/>
              <a:gd name="connsiteX1801" fmla="*/ 741677 w 1043962"/>
              <a:gd name="connsiteY1801" fmla="*/ 637495 h 852378"/>
              <a:gd name="connsiteX1802" fmla="*/ 741056 w 1043962"/>
              <a:gd name="connsiteY1802" fmla="*/ 636874 h 852378"/>
              <a:gd name="connsiteX1803" fmla="*/ 740532 w 1043962"/>
              <a:gd name="connsiteY1803" fmla="*/ 633996 h 852378"/>
              <a:gd name="connsiteX1804" fmla="*/ 740483 w 1043962"/>
              <a:gd name="connsiteY1804" fmla="*/ 633702 h 852378"/>
              <a:gd name="connsiteX1805" fmla="*/ 739126 w 1043962"/>
              <a:gd name="connsiteY1805" fmla="*/ 633751 h 852378"/>
              <a:gd name="connsiteX1806" fmla="*/ 734204 w 1043962"/>
              <a:gd name="connsiteY1806" fmla="*/ 635173 h 852378"/>
              <a:gd name="connsiteX1807" fmla="*/ 733207 w 1043962"/>
              <a:gd name="connsiteY1807" fmla="*/ 635468 h 852378"/>
              <a:gd name="connsiteX1808" fmla="*/ 732929 w 1043962"/>
              <a:gd name="connsiteY1808" fmla="*/ 635533 h 852378"/>
              <a:gd name="connsiteX1809" fmla="*/ 730035 w 1043962"/>
              <a:gd name="connsiteY1809" fmla="*/ 635500 h 852378"/>
              <a:gd name="connsiteX1810" fmla="*/ 727746 w 1043962"/>
              <a:gd name="connsiteY1810" fmla="*/ 634912 h 852378"/>
              <a:gd name="connsiteX1811" fmla="*/ 726765 w 1043962"/>
              <a:gd name="connsiteY1811" fmla="*/ 634666 h 852378"/>
              <a:gd name="connsiteX1812" fmla="*/ 722808 w 1043962"/>
              <a:gd name="connsiteY1812" fmla="*/ 635860 h 852378"/>
              <a:gd name="connsiteX1813" fmla="*/ 722186 w 1043962"/>
              <a:gd name="connsiteY1813" fmla="*/ 635828 h 852378"/>
              <a:gd name="connsiteX1814" fmla="*/ 720764 w 1043962"/>
              <a:gd name="connsiteY1814" fmla="*/ 635778 h 852378"/>
              <a:gd name="connsiteX1815" fmla="*/ 719063 w 1043962"/>
              <a:gd name="connsiteY1815" fmla="*/ 634585 h 852378"/>
              <a:gd name="connsiteX1816" fmla="*/ 718295 w 1043962"/>
              <a:gd name="connsiteY1816" fmla="*/ 636563 h 852378"/>
              <a:gd name="connsiteX1817" fmla="*/ 718622 w 1043962"/>
              <a:gd name="connsiteY1817" fmla="*/ 637773 h 852378"/>
              <a:gd name="connsiteX1818" fmla="*/ 718638 w 1043962"/>
              <a:gd name="connsiteY1818" fmla="*/ 639343 h 852378"/>
              <a:gd name="connsiteX1819" fmla="*/ 719635 w 1043962"/>
              <a:gd name="connsiteY1819" fmla="*/ 640896 h 852378"/>
              <a:gd name="connsiteX1820" fmla="*/ 723151 w 1043962"/>
              <a:gd name="connsiteY1820" fmla="*/ 643104 h 852378"/>
              <a:gd name="connsiteX1821" fmla="*/ 727484 w 1043962"/>
              <a:gd name="connsiteY1821" fmla="*/ 643382 h 852378"/>
              <a:gd name="connsiteX1822" fmla="*/ 733158 w 1043962"/>
              <a:gd name="connsiteY1822" fmla="*/ 642221 h 852378"/>
              <a:gd name="connsiteX1823" fmla="*/ 738995 w 1043962"/>
              <a:gd name="connsiteY1823" fmla="*/ 642646 h 852378"/>
              <a:gd name="connsiteX1824" fmla="*/ 743721 w 1043962"/>
              <a:gd name="connsiteY1824" fmla="*/ 647568 h 852378"/>
              <a:gd name="connsiteX1825" fmla="*/ 736575 w 1043962"/>
              <a:gd name="connsiteY1825" fmla="*/ 653127 h 852378"/>
              <a:gd name="connsiteX1826" fmla="*/ 735316 w 1043962"/>
              <a:gd name="connsiteY1826" fmla="*/ 654108 h 852378"/>
              <a:gd name="connsiteX1827" fmla="*/ 734891 w 1043962"/>
              <a:gd name="connsiteY1827" fmla="*/ 656381 h 852378"/>
              <a:gd name="connsiteX1828" fmla="*/ 734466 w 1043962"/>
              <a:gd name="connsiteY1828" fmla="*/ 658686 h 852378"/>
              <a:gd name="connsiteX1829" fmla="*/ 733681 w 1043962"/>
              <a:gd name="connsiteY1829" fmla="*/ 660681 h 852378"/>
              <a:gd name="connsiteX1830" fmla="*/ 731866 w 1043962"/>
              <a:gd name="connsiteY1830" fmla="*/ 665276 h 852378"/>
              <a:gd name="connsiteX1831" fmla="*/ 731588 w 1043962"/>
              <a:gd name="connsiteY1831" fmla="*/ 668138 h 852378"/>
              <a:gd name="connsiteX1832" fmla="*/ 731081 w 1043962"/>
              <a:gd name="connsiteY1832" fmla="*/ 669053 h 852378"/>
              <a:gd name="connsiteX1833" fmla="*/ 728972 w 1043962"/>
              <a:gd name="connsiteY1833" fmla="*/ 669773 h 852378"/>
              <a:gd name="connsiteX1834" fmla="*/ 727223 w 1043962"/>
              <a:gd name="connsiteY1834" fmla="*/ 671359 h 852378"/>
              <a:gd name="connsiteX1835" fmla="*/ 727043 w 1043962"/>
              <a:gd name="connsiteY1835" fmla="*/ 671833 h 852378"/>
              <a:gd name="connsiteX1836" fmla="*/ 726111 w 1043962"/>
              <a:gd name="connsiteY1836" fmla="*/ 674269 h 852378"/>
              <a:gd name="connsiteX1837" fmla="*/ 725767 w 1043962"/>
              <a:gd name="connsiteY1837" fmla="*/ 675201 h 852378"/>
              <a:gd name="connsiteX1838" fmla="*/ 730329 w 1043962"/>
              <a:gd name="connsiteY1838" fmla="*/ 679240 h 852378"/>
              <a:gd name="connsiteX1839" fmla="*/ 734008 w 1043962"/>
              <a:gd name="connsiteY1839" fmla="*/ 682837 h 852378"/>
              <a:gd name="connsiteX1840" fmla="*/ 738031 w 1043962"/>
              <a:gd name="connsiteY1840" fmla="*/ 684848 h 852378"/>
              <a:gd name="connsiteX1841" fmla="*/ 747727 w 1043962"/>
              <a:gd name="connsiteY1841" fmla="*/ 690261 h 852378"/>
              <a:gd name="connsiteX1842" fmla="*/ 749754 w 1043962"/>
              <a:gd name="connsiteY1842" fmla="*/ 691340 h 852378"/>
              <a:gd name="connsiteX1843" fmla="*/ 751226 w 1043962"/>
              <a:gd name="connsiteY1843" fmla="*/ 692108 h 852378"/>
              <a:gd name="connsiteX1844" fmla="*/ 755428 w 1043962"/>
              <a:gd name="connsiteY1844" fmla="*/ 697275 h 852378"/>
              <a:gd name="connsiteX1845" fmla="*/ 758453 w 1043962"/>
              <a:gd name="connsiteY1845" fmla="*/ 702263 h 852378"/>
              <a:gd name="connsiteX1846" fmla="*/ 761822 w 1043962"/>
              <a:gd name="connsiteY1846" fmla="*/ 706841 h 852378"/>
              <a:gd name="connsiteX1847" fmla="*/ 763653 w 1043962"/>
              <a:gd name="connsiteY1847" fmla="*/ 709326 h 852378"/>
              <a:gd name="connsiteX1848" fmla="*/ 766841 w 1043962"/>
              <a:gd name="connsiteY1848" fmla="*/ 712580 h 852378"/>
              <a:gd name="connsiteX1849" fmla="*/ 772025 w 1043962"/>
              <a:gd name="connsiteY1849" fmla="*/ 716668 h 852378"/>
              <a:gd name="connsiteX1850" fmla="*/ 778059 w 1043962"/>
              <a:gd name="connsiteY1850" fmla="*/ 721622 h 852378"/>
              <a:gd name="connsiteX1851" fmla="*/ 782915 w 1043962"/>
              <a:gd name="connsiteY1851" fmla="*/ 727117 h 852378"/>
              <a:gd name="connsiteX1852" fmla="*/ 784910 w 1043962"/>
              <a:gd name="connsiteY1852" fmla="*/ 730223 h 852378"/>
              <a:gd name="connsiteX1853" fmla="*/ 784583 w 1043962"/>
              <a:gd name="connsiteY1853" fmla="*/ 730763 h 852378"/>
              <a:gd name="connsiteX1854" fmla="*/ 784092 w 1043962"/>
              <a:gd name="connsiteY1854" fmla="*/ 731580 h 852378"/>
              <a:gd name="connsiteX1855" fmla="*/ 783373 w 1043962"/>
              <a:gd name="connsiteY1855" fmla="*/ 735292 h 852378"/>
              <a:gd name="connsiteX1856" fmla="*/ 780740 w 1043962"/>
              <a:gd name="connsiteY1856" fmla="*/ 740165 h 852378"/>
              <a:gd name="connsiteX1857" fmla="*/ 780544 w 1043962"/>
              <a:gd name="connsiteY1857" fmla="*/ 740525 h 852378"/>
              <a:gd name="connsiteX1858" fmla="*/ 780495 w 1043962"/>
              <a:gd name="connsiteY1858" fmla="*/ 741097 h 852378"/>
              <a:gd name="connsiteX1859" fmla="*/ 780397 w 1043962"/>
              <a:gd name="connsiteY1859" fmla="*/ 742438 h 852378"/>
              <a:gd name="connsiteX1860" fmla="*/ 781361 w 1043962"/>
              <a:gd name="connsiteY1860" fmla="*/ 745054 h 852378"/>
              <a:gd name="connsiteX1861" fmla="*/ 781509 w 1043962"/>
              <a:gd name="connsiteY1861" fmla="*/ 747000 h 852378"/>
              <a:gd name="connsiteX1862" fmla="*/ 781361 w 1043962"/>
              <a:gd name="connsiteY1862" fmla="*/ 747474 h 852378"/>
              <a:gd name="connsiteX1863" fmla="*/ 780495 w 1043962"/>
              <a:gd name="connsiteY1863" fmla="*/ 749763 h 852378"/>
              <a:gd name="connsiteX1864" fmla="*/ 779743 w 1043962"/>
              <a:gd name="connsiteY1864" fmla="*/ 750106 h 852378"/>
              <a:gd name="connsiteX1865" fmla="*/ 778941 w 1043962"/>
              <a:gd name="connsiteY1865" fmla="*/ 750482 h 852378"/>
              <a:gd name="connsiteX1866" fmla="*/ 780331 w 1043962"/>
              <a:gd name="connsiteY1866" fmla="*/ 753671 h 852378"/>
              <a:gd name="connsiteX1867" fmla="*/ 782244 w 1043962"/>
              <a:gd name="connsiteY1867" fmla="*/ 755045 h 852378"/>
              <a:gd name="connsiteX1868" fmla="*/ 782604 w 1043962"/>
              <a:gd name="connsiteY1868" fmla="*/ 755306 h 852378"/>
              <a:gd name="connsiteX1869" fmla="*/ 783013 w 1043962"/>
              <a:gd name="connsiteY1869" fmla="*/ 755355 h 852378"/>
              <a:gd name="connsiteX1870" fmla="*/ 783716 w 1043962"/>
              <a:gd name="connsiteY1870" fmla="*/ 755437 h 852378"/>
              <a:gd name="connsiteX1871" fmla="*/ 785825 w 1043962"/>
              <a:gd name="connsiteY1871" fmla="*/ 760261 h 852378"/>
              <a:gd name="connsiteX1872" fmla="*/ 787346 w 1043962"/>
              <a:gd name="connsiteY1872" fmla="*/ 764594 h 852378"/>
              <a:gd name="connsiteX1873" fmla="*/ 787624 w 1043962"/>
              <a:gd name="connsiteY1873" fmla="*/ 771036 h 852378"/>
              <a:gd name="connsiteX1874" fmla="*/ 786986 w 1043962"/>
              <a:gd name="connsiteY1874" fmla="*/ 778165 h 852378"/>
              <a:gd name="connsiteX1875" fmla="*/ 789243 w 1043962"/>
              <a:gd name="connsiteY1875" fmla="*/ 776873 h 852378"/>
              <a:gd name="connsiteX1876" fmla="*/ 789962 w 1043962"/>
              <a:gd name="connsiteY1876" fmla="*/ 776465 h 852378"/>
              <a:gd name="connsiteX1877" fmla="*/ 791892 w 1043962"/>
              <a:gd name="connsiteY1877" fmla="*/ 775909 h 852378"/>
              <a:gd name="connsiteX1878" fmla="*/ 794917 w 1043962"/>
              <a:gd name="connsiteY1878" fmla="*/ 775026 h 852378"/>
              <a:gd name="connsiteX1879" fmla="*/ 795701 w 1043962"/>
              <a:gd name="connsiteY1879" fmla="*/ 774453 h 852378"/>
              <a:gd name="connsiteX1880" fmla="*/ 796159 w 1043962"/>
              <a:gd name="connsiteY1880" fmla="*/ 774110 h 852378"/>
              <a:gd name="connsiteX1881" fmla="*/ 797631 w 1043962"/>
              <a:gd name="connsiteY1881" fmla="*/ 775549 h 852378"/>
              <a:gd name="connsiteX1882" fmla="*/ 799086 w 1043962"/>
              <a:gd name="connsiteY1882" fmla="*/ 778607 h 852378"/>
              <a:gd name="connsiteX1883" fmla="*/ 799724 w 1043962"/>
              <a:gd name="connsiteY1883" fmla="*/ 779015 h 852378"/>
              <a:gd name="connsiteX1884" fmla="*/ 800558 w 1043962"/>
              <a:gd name="connsiteY1884" fmla="*/ 779555 h 852378"/>
              <a:gd name="connsiteX1885" fmla="*/ 801375 w 1043962"/>
              <a:gd name="connsiteY1885" fmla="*/ 781108 h 852378"/>
              <a:gd name="connsiteX1886" fmla="*/ 801768 w 1043962"/>
              <a:gd name="connsiteY1886" fmla="*/ 781861 h 852378"/>
              <a:gd name="connsiteX1887" fmla="*/ 801899 w 1043962"/>
              <a:gd name="connsiteY1887" fmla="*/ 782874 h 852378"/>
              <a:gd name="connsiteX1888" fmla="*/ 802160 w 1043962"/>
              <a:gd name="connsiteY1888" fmla="*/ 784967 h 852378"/>
              <a:gd name="connsiteX1889" fmla="*/ 798628 w 1043962"/>
              <a:gd name="connsiteY1889" fmla="*/ 786864 h 852378"/>
              <a:gd name="connsiteX1890" fmla="*/ 796715 w 1043962"/>
              <a:gd name="connsiteY1890" fmla="*/ 788499 h 852378"/>
              <a:gd name="connsiteX1891" fmla="*/ 796552 w 1043962"/>
              <a:gd name="connsiteY1891" fmla="*/ 788646 h 852378"/>
              <a:gd name="connsiteX1892" fmla="*/ 794557 w 1043962"/>
              <a:gd name="connsiteY1892" fmla="*/ 791475 h 852378"/>
              <a:gd name="connsiteX1893" fmla="*/ 791843 w 1043962"/>
              <a:gd name="connsiteY1893" fmla="*/ 796920 h 852378"/>
              <a:gd name="connsiteX1894" fmla="*/ 788998 w 1043962"/>
              <a:gd name="connsiteY1894" fmla="*/ 803542 h 852378"/>
              <a:gd name="connsiteX1895" fmla="*/ 789259 w 1043962"/>
              <a:gd name="connsiteY1895" fmla="*/ 804262 h 852378"/>
              <a:gd name="connsiteX1896" fmla="*/ 789472 w 1043962"/>
              <a:gd name="connsiteY1896" fmla="*/ 804850 h 852378"/>
              <a:gd name="connsiteX1897" fmla="*/ 789455 w 1043962"/>
              <a:gd name="connsiteY1897" fmla="*/ 805210 h 852378"/>
              <a:gd name="connsiteX1898" fmla="*/ 789390 w 1043962"/>
              <a:gd name="connsiteY1898" fmla="*/ 806894 h 852378"/>
              <a:gd name="connsiteX1899" fmla="*/ 787967 w 1043962"/>
              <a:gd name="connsiteY1899" fmla="*/ 812143 h 852378"/>
              <a:gd name="connsiteX1900" fmla="*/ 788131 w 1043962"/>
              <a:gd name="connsiteY1900" fmla="*/ 812715 h 852378"/>
              <a:gd name="connsiteX1901" fmla="*/ 788441 w 1043962"/>
              <a:gd name="connsiteY1901" fmla="*/ 813942 h 852378"/>
              <a:gd name="connsiteX1902" fmla="*/ 789488 w 1043962"/>
              <a:gd name="connsiteY1902" fmla="*/ 815381 h 852378"/>
              <a:gd name="connsiteX1903" fmla="*/ 791385 w 1043962"/>
              <a:gd name="connsiteY1903" fmla="*/ 816215 h 852378"/>
              <a:gd name="connsiteX1904" fmla="*/ 793543 w 1043962"/>
              <a:gd name="connsiteY1904" fmla="*/ 816427 h 852378"/>
              <a:gd name="connsiteX1905" fmla="*/ 796339 w 1043962"/>
              <a:gd name="connsiteY1905" fmla="*/ 815593 h 852378"/>
              <a:gd name="connsiteX1906" fmla="*/ 796928 w 1043962"/>
              <a:gd name="connsiteY1906" fmla="*/ 815577 h 852378"/>
              <a:gd name="connsiteX1907" fmla="*/ 798187 w 1043962"/>
              <a:gd name="connsiteY1907" fmla="*/ 815544 h 852378"/>
              <a:gd name="connsiteX1908" fmla="*/ 798776 w 1043962"/>
              <a:gd name="connsiteY1908" fmla="*/ 815871 h 852378"/>
              <a:gd name="connsiteX1909" fmla="*/ 800770 w 1043962"/>
              <a:gd name="connsiteY1909" fmla="*/ 816934 h 852378"/>
              <a:gd name="connsiteX1910" fmla="*/ 804384 w 1043962"/>
              <a:gd name="connsiteY1910" fmla="*/ 819828 h 852378"/>
              <a:gd name="connsiteX1911" fmla="*/ 809698 w 1043962"/>
              <a:gd name="connsiteY1911" fmla="*/ 819583 h 852378"/>
              <a:gd name="connsiteX1912" fmla="*/ 809976 w 1043962"/>
              <a:gd name="connsiteY1912" fmla="*/ 819452 h 852378"/>
              <a:gd name="connsiteX1913" fmla="*/ 810941 w 1043962"/>
              <a:gd name="connsiteY1913" fmla="*/ 819027 h 852378"/>
              <a:gd name="connsiteX1914" fmla="*/ 820899 w 1043962"/>
              <a:gd name="connsiteY1914" fmla="*/ 824374 h 852378"/>
              <a:gd name="connsiteX1915" fmla="*/ 833914 w 1043962"/>
              <a:gd name="connsiteY1915" fmla="*/ 828674 h 852378"/>
              <a:gd name="connsiteX1916" fmla="*/ 838820 w 1043962"/>
              <a:gd name="connsiteY1916" fmla="*/ 834544 h 852378"/>
              <a:gd name="connsiteX1917" fmla="*/ 838738 w 1043962"/>
              <a:gd name="connsiteY1917" fmla="*/ 833792 h 852378"/>
              <a:gd name="connsiteX1918" fmla="*/ 839719 w 1043962"/>
              <a:gd name="connsiteY1918" fmla="*/ 832893 h 852378"/>
              <a:gd name="connsiteX1919" fmla="*/ 840994 w 1043962"/>
              <a:gd name="connsiteY1919" fmla="*/ 832370 h 852378"/>
              <a:gd name="connsiteX1920" fmla="*/ 842483 w 1043962"/>
              <a:gd name="connsiteY1920" fmla="*/ 832059 h 852378"/>
              <a:gd name="connsiteX1921" fmla="*/ 843905 w 1043962"/>
              <a:gd name="connsiteY1921" fmla="*/ 831683 h 852378"/>
              <a:gd name="connsiteX1922" fmla="*/ 845557 w 1043962"/>
              <a:gd name="connsiteY1922" fmla="*/ 831536 h 852378"/>
              <a:gd name="connsiteX1923" fmla="*/ 847044 w 1043962"/>
              <a:gd name="connsiteY1923" fmla="*/ 831241 h 852378"/>
              <a:gd name="connsiteX1924" fmla="*/ 848843 w 1043962"/>
              <a:gd name="connsiteY1924" fmla="*/ 831241 h 852378"/>
              <a:gd name="connsiteX1925" fmla="*/ 850724 w 1043962"/>
              <a:gd name="connsiteY1925" fmla="*/ 831323 h 852378"/>
              <a:gd name="connsiteX1926" fmla="*/ 852146 w 1043962"/>
              <a:gd name="connsiteY1926" fmla="*/ 831683 h 852378"/>
              <a:gd name="connsiteX1927" fmla="*/ 853781 w 1043962"/>
              <a:gd name="connsiteY1927" fmla="*/ 831912 h 852378"/>
              <a:gd name="connsiteX1928" fmla="*/ 855285 w 1043962"/>
              <a:gd name="connsiteY1928" fmla="*/ 832288 h 852378"/>
              <a:gd name="connsiteX1929" fmla="*/ 856708 w 1043962"/>
              <a:gd name="connsiteY1929" fmla="*/ 832664 h 852378"/>
              <a:gd name="connsiteX1930" fmla="*/ 858212 w 1043962"/>
              <a:gd name="connsiteY1930" fmla="*/ 833040 h 852378"/>
              <a:gd name="connsiteX1931" fmla="*/ 859471 w 1043962"/>
              <a:gd name="connsiteY1931" fmla="*/ 833629 h 852378"/>
              <a:gd name="connsiteX1932" fmla="*/ 860534 w 1043962"/>
              <a:gd name="connsiteY1932" fmla="*/ 834381 h 852378"/>
              <a:gd name="connsiteX1933" fmla="*/ 861646 w 1043962"/>
              <a:gd name="connsiteY1933" fmla="*/ 835133 h 852378"/>
              <a:gd name="connsiteX1934" fmla="*/ 862693 w 1043962"/>
              <a:gd name="connsiteY1934" fmla="*/ 835885 h 852378"/>
              <a:gd name="connsiteX1935" fmla="*/ 863821 w 1043962"/>
              <a:gd name="connsiteY1935" fmla="*/ 836637 h 852378"/>
              <a:gd name="connsiteX1936" fmla="*/ 864867 w 1043962"/>
              <a:gd name="connsiteY1936" fmla="*/ 837373 h 852378"/>
              <a:gd name="connsiteX1937" fmla="*/ 865996 w 1043962"/>
              <a:gd name="connsiteY1937" fmla="*/ 838125 h 852378"/>
              <a:gd name="connsiteX1938" fmla="*/ 867042 w 1043962"/>
              <a:gd name="connsiteY1938" fmla="*/ 838877 h 852378"/>
              <a:gd name="connsiteX1939" fmla="*/ 868154 w 1043962"/>
              <a:gd name="connsiteY1939" fmla="*/ 839630 h 852378"/>
              <a:gd name="connsiteX1940" fmla="*/ 869217 w 1043962"/>
              <a:gd name="connsiteY1940" fmla="*/ 840365 h 852378"/>
              <a:gd name="connsiteX1941" fmla="*/ 870329 w 1043962"/>
              <a:gd name="connsiteY1941" fmla="*/ 841118 h 852378"/>
              <a:gd name="connsiteX1942" fmla="*/ 871751 w 1043962"/>
              <a:gd name="connsiteY1942" fmla="*/ 841494 h 852378"/>
              <a:gd name="connsiteX1943" fmla="*/ 873403 w 1043962"/>
              <a:gd name="connsiteY1943" fmla="*/ 841723 h 852378"/>
              <a:gd name="connsiteX1944" fmla="*/ 876166 w 1043962"/>
              <a:gd name="connsiteY1944" fmla="*/ 840905 h 852378"/>
              <a:gd name="connsiteX1945" fmla="*/ 877670 w 1043962"/>
              <a:gd name="connsiteY1945" fmla="*/ 840529 h 852378"/>
              <a:gd name="connsiteX1946" fmla="*/ 878946 w 1043962"/>
              <a:gd name="connsiteY1946" fmla="*/ 840006 h 852378"/>
              <a:gd name="connsiteX1947" fmla="*/ 880205 w 1043962"/>
              <a:gd name="connsiteY1947" fmla="*/ 839482 h 852378"/>
              <a:gd name="connsiteX1948" fmla="*/ 881480 w 1043962"/>
              <a:gd name="connsiteY1948" fmla="*/ 838959 h 852378"/>
              <a:gd name="connsiteX1949" fmla="*/ 883361 w 1043962"/>
              <a:gd name="connsiteY1949" fmla="*/ 838959 h 852378"/>
              <a:gd name="connsiteX1950" fmla="*/ 884783 w 1043962"/>
              <a:gd name="connsiteY1950" fmla="*/ 839401 h 852378"/>
              <a:gd name="connsiteX1951" fmla="*/ 886271 w 1043962"/>
              <a:gd name="connsiteY1951" fmla="*/ 839777 h 852378"/>
              <a:gd name="connsiteX1952" fmla="*/ 887318 w 1043962"/>
              <a:gd name="connsiteY1952" fmla="*/ 840529 h 852378"/>
              <a:gd name="connsiteX1953" fmla="*/ 888070 w 1043962"/>
              <a:gd name="connsiteY1953" fmla="*/ 841641 h 852378"/>
              <a:gd name="connsiteX1954" fmla="*/ 888364 w 1043962"/>
              <a:gd name="connsiteY1954" fmla="*/ 843063 h 852378"/>
              <a:gd name="connsiteX1955" fmla="*/ 888740 w 1043962"/>
              <a:gd name="connsiteY1955" fmla="*/ 844568 h 852378"/>
              <a:gd name="connsiteX1956" fmla="*/ 889116 w 1043962"/>
              <a:gd name="connsiteY1956" fmla="*/ 846056 h 852378"/>
              <a:gd name="connsiteX1957" fmla="*/ 889427 w 1043962"/>
              <a:gd name="connsiteY1957" fmla="*/ 847478 h 852378"/>
              <a:gd name="connsiteX1958" fmla="*/ 889950 w 1043962"/>
              <a:gd name="connsiteY1958" fmla="*/ 848754 h 852378"/>
              <a:gd name="connsiteX1959" fmla="*/ 890473 w 1043962"/>
              <a:gd name="connsiteY1959" fmla="*/ 850111 h 852378"/>
              <a:gd name="connsiteX1960" fmla="*/ 891373 w 1043962"/>
              <a:gd name="connsiteY1960" fmla="*/ 851010 h 852378"/>
              <a:gd name="connsiteX1961" fmla="*/ 892485 w 1043962"/>
              <a:gd name="connsiteY1961" fmla="*/ 851746 h 852378"/>
              <a:gd name="connsiteX1962" fmla="*/ 893760 w 1043962"/>
              <a:gd name="connsiteY1962" fmla="*/ 852351 h 852378"/>
              <a:gd name="connsiteX1963" fmla="*/ 895182 w 1043962"/>
              <a:gd name="connsiteY1963" fmla="*/ 852351 h 852378"/>
              <a:gd name="connsiteX1964" fmla="*/ 896458 w 1043962"/>
              <a:gd name="connsiteY1964" fmla="*/ 851828 h 852378"/>
              <a:gd name="connsiteX1965" fmla="*/ 897570 w 1043962"/>
              <a:gd name="connsiteY1965" fmla="*/ 851157 h 852378"/>
              <a:gd name="connsiteX1966" fmla="*/ 898322 w 1043962"/>
              <a:gd name="connsiteY1966" fmla="*/ 850029 h 852378"/>
              <a:gd name="connsiteX1967" fmla="*/ 899074 w 1043962"/>
              <a:gd name="connsiteY1967" fmla="*/ 848901 h 852378"/>
              <a:gd name="connsiteX1968" fmla="*/ 899532 w 1043962"/>
              <a:gd name="connsiteY1968" fmla="*/ 847478 h 852378"/>
              <a:gd name="connsiteX1969" fmla="*/ 900055 w 1043962"/>
              <a:gd name="connsiteY1969" fmla="*/ 846219 h 852378"/>
              <a:gd name="connsiteX1970" fmla="*/ 900415 w 1043962"/>
              <a:gd name="connsiteY1970" fmla="*/ 844796 h 852378"/>
              <a:gd name="connsiteX1971" fmla="*/ 900644 w 1043962"/>
              <a:gd name="connsiteY1971" fmla="*/ 843145 h 852378"/>
              <a:gd name="connsiteX1972" fmla="*/ 900873 w 1043962"/>
              <a:gd name="connsiteY1972" fmla="*/ 841494 h 852378"/>
              <a:gd name="connsiteX1973" fmla="*/ 900955 w 1043962"/>
              <a:gd name="connsiteY1973" fmla="*/ 839695 h 852378"/>
              <a:gd name="connsiteX1974" fmla="*/ 901102 w 1043962"/>
              <a:gd name="connsiteY1974" fmla="*/ 838060 h 852378"/>
              <a:gd name="connsiteX1975" fmla="*/ 901314 w 1043962"/>
              <a:gd name="connsiteY1975" fmla="*/ 836408 h 852378"/>
              <a:gd name="connsiteX1976" fmla="*/ 901543 w 1043962"/>
              <a:gd name="connsiteY1976" fmla="*/ 834757 h 852378"/>
              <a:gd name="connsiteX1977" fmla="*/ 902148 w 1043962"/>
              <a:gd name="connsiteY1977" fmla="*/ 833481 h 852378"/>
              <a:gd name="connsiteX1978" fmla="*/ 902900 w 1043962"/>
              <a:gd name="connsiteY1978" fmla="*/ 832370 h 852378"/>
              <a:gd name="connsiteX1979" fmla="*/ 903783 w 1043962"/>
              <a:gd name="connsiteY1979" fmla="*/ 831470 h 852378"/>
              <a:gd name="connsiteX1980" fmla="*/ 904536 w 1043962"/>
              <a:gd name="connsiteY1980" fmla="*/ 830424 h 852378"/>
              <a:gd name="connsiteX1981" fmla="*/ 905664 w 1043962"/>
              <a:gd name="connsiteY1981" fmla="*/ 829672 h 852378"/>
              <a:gd name="connsiteX1982" fmla="*/ 906629 w 1043962"/>
              <a:gd name="connsiteY1982" fmla="*/ 828772 h 852378"/>
              <a:gd name="connsiteX1983" fmla="*/ 907904 w 1043962"/>
              <a:gd name="connsiteY1983" fmla="*/ 828249 h 852378"/>
              <a:gd name="connsiteX1984" fmla="*/ 909179 w 1043962"/>
              <a:gd name="connsiteY1984" fmla="*/ 827726 h 852378"/>
              <a:gd name="connsiteX1985" fmla="*/ 910455 w 1043962"/>
              <a:gd name="connsiteY1985" fmla="*/ 827203 h 852378"/>
              <a:gd name="connsiteX1986" fmla="*/ 911943 w 1043962"/>
              <a:gd name="connsiteY1986" fmla="*/ 826892 h 852378"/>
              <a:gd name="connsiteX1987" fmla="*/ 913218 w 1043962"/>
              <a:gd name="connsiteY1987" fmla="*/ 826369 h 852378"/>
              <a:gd name="connsiteX1988" fmla="*/ 914493 w 1043962"/>
              <a:gd name="connsiteY1988" fmla="*/ 825845 h 852378"/>
              <a:gd name="connsiteX1989" fmla="*/ 915834 w 1043962"/>
              <a:gd name="connsiteY1989" fmla="*/ 825322 h 852378"/>
              <a:gd name="connsiteX1990" fmla="*/ 916962 w 1043962"/>
              <a:gd name="connsiteY1990" fmla="*/ 824586 h 852378"/>
              <a:gd name="connsiteX1991" fmla="*/ 917862 w 1043962"/>
              <a:gd name="connsiteY1991" fmla="*/ 823687 h 852378"/>
              <a:gd name="connsiteX1992" fmla="*/ 918614 w 1043962"/>
              <a:gd name="connsiteY1992" fmla="*/ 822641 h 852378"/>
              <a:gd name="connsiteX1993" fmla="*/ 918843 w 1043962"/>
              <a:gd name="connsiteY1993" fmla="*/ 820989 h 852378"/>
              <a:gd name="connsiteX1994" fmla="*/ 918843 w 1043962"/>
              <a:gd name="connsiteY1994" fmla="*/ 819191 h 852378"/>
              <a:gd name="connsiteX1995" fmla="*/ 918908 w 1043962"/>
              <a:gd name="connsiteY1995" fmla="*/ 817326 h 852378"/>
              <a:gd name="connsiteX1996" fmla="*/ 918532 w 1043962"/>
              <a:gd name="connsiteY1996" fmla="*/ 815904 h 852378"/>
              <a:gd name="connsiteX1997" fmla="*/ 918009 w 1043962"/>
              <a:gd name="connsiteY1997" fmla="*/ 814547 h 852378"/>
              <a:gd name="connsiteX1998" fmla="*/ 917486 w 1043962"/>
              <a:gd name="connsiteY1998" fmla="*/ 813271 h 852378"/>
              <a:gd name="connsiteX1999" fmla="*/ 916962 w 1043962"/>
              <a:gd name="connsiteY1999" fmla="*/ 812012 h 852378"/>
              <a:gd name="connsiteX2000" fmla="*/ 916439 w 1043962"/>
              <a:gd name="connsiteY2000" fmla="*/ 810737 h 852378"/>
              <a:gd name="connsiteX2001" fmla="*/ 916292 w 1043962"/>
              <a:gd name="connsiteY2001" fmla="*/ 809085 h 852378"/>
              <a:gd name="connsiteX2002" fmla="*/ 916145 w 1043962"/>
              <a:gd name="connsiteY2002" fmla="*/ 807434 h 852378"/>
              <a:gd name="connsiteX2003" fmla="*/ 916145 w 1043962"/>
              <a:gd name="connsiteY2003" fmla="*/ 805570 h 852378"/>
              <a:gd name="connsiteX2004" fmla="*/ 916586 w 1043962"/>
              <a:gd name="connsiteY2004" fmla="*/ 804147 h 852378"/>
              <a:gd name="connsiteX2005" fmla="*/ 917012 w 1043962"/>
              <a:gd name="connsiteY2005" fmla="*/ 803117 h 852378"/>
              <a:gd name="connsiteX2006" fmla="*/ 917110 w 1043962"/>
              <a:gd name="connsiteY2006" fmla="*/ 802872 h 852378"/>
              <a:gd name="connsiteX2007" fmla="*/ 918091 w 1043962"/>
              <a:gd name="connsiteY2007" fmla="*/ 801973 h 852378"/>
              <a:gd name="connsiteX2008" fmla="*/ 919579 w 1043962"/>
              <a:gd name="connsiteY2008" fmla="*/ 801302 h 852378"/>
              <a:gd name="connsiteX2009" fmla="*/ 923405 w 1043962"/>
              <a:gd name="connsiteY2009" fmla="*/ 801531 h 852378"/>
              <a:gd name="connsiteX2010" fmla="*/ 924680 w 1043962"/>
              <a:gd name="connsiteY2010" fmla="*/ 802054 h 852378"/>
              <a:gd name="connsiteX2011" fmla="*/ 925727 w 1043962"/>
              <a:gd name="connsiteY2011" fmla="*/ 802790 h 852378"/>
              <a:gd name="connsiteX2012" fmla="*/ 926021 w 1043962"/>
              <a:gd name="connsiteY2012" fmla="*/ 803117 h 852378"/>
              <a:gd name="connsiteX2013" fmla="*/ 926626 w 1043962"/>
              <a:gd name="connsiteY2013" fmla="*/ 803771 h 852378"/>
              <a:gd name="connsiteX2014" fmla="*/ 927362 w 1043962"/>
              <a:gd name="connsiteY2014" fmla="*/ 804899 h 852378"/>
              <a:gd name="connsiteX2015" fmla="*/ 927885 w 1043962"/>
              <a:gd name="connsiteY2015" fmla="*/ 806159 h 852378"/>
              <a:gd name="connsiteX2016" fmla="*/ 928572 w 1043962"/>
              <a:gd name="connsiteY2016" fmla="*/ 807287 h 852378"/>
              <a:gd name="connsiteX2017" fmla="*/ 929324 w 1043962"/>
              <a:gd name="connsiteY2017" fmla="*/ 808415 h 852378"/>
              <a:gd name="connsiteX2018" fmla="*/ 930207 w 1043962"/>
              <a:gd name="connsiteY2018" fmla="*/ 809314 h 852378"/>
              <a:gd name="connsiteX2019" fmla="*/ 931482 w 1043962"/>
              <a:gd name="connsiteY2019" fmla="*/ 809903 h 852378"/>
              <a:gd name="connsiteX2020" fmla="*/ 933134 w 1043962"/>
              <a:gd name="connsiteY2020" fmla="*/ 810050 h 852378"/>
              <a:gd name="connsiteX2021" fmla="*/ 934262 w 1043962"/>
              <a:gd name="connsiteY2021" fmla="*/ 809756 h 852378"/>
              <a:gd name="connsiteX2022" fmla="*/ 935309 w 1043962"/>
              <a:gd name="connsiteY2022" fmla="*/ 809004 h 852378"/>
              <a:gd name="connsiteX2023" fmla="*/ 936126 w 1043962"/>
              <a:gd name="connsiteY2023" fmla="*/ 807957 h 852378"/>
              <a:gd name="connsiteX2024" fmla="*/ 937025 w 1043962"/>
              <a:gd name="connsiteY2024" fmla="*/ 807058 h 852378"/>
              <a:gd name="connsiteX2025" fmla="*/ 937778 w 1043962"/>
              <a:gd name="connsiteY2025" fmla="*/ 805946 h 852378"/>
              <a:gd name="connsiteX2026" fmla="*/ 938154 w 1043962"/>
              <a:gd name="connsiteY2026" fmla="*/ 804523 h 852378"/>
              <a:gd name="connsiteX2027" fmla="*/ 938334 w 1043962"/>
              <a:gd name="connsiteY2027" fmla="*/ 803117 h 852378"/>
              <a:gd name="connsiteX2028" fmla="*/ 938366 w 1043962"/>
              <a:gd name="connsiteY2028" fmla="*/ 802872 h 852378"/>
              <a:gd name="connsiteX2029" fmla="*/ 938448 w 1043962"/>
              <a:gd name="connsiteY2029" fmla="*/ 801073 h 852378"/>
              <a:gd name="connsiteX2030" fmla="*/ 938072 w 1043962"/>
              <a:gd name="connsiteY2030" fmla="*/ 799585 h 852378"/>
              <a:gd name="connsiteX2031" fmla="*/ 937778 w 1043962"/>
              <a:gd name="connsiteY2031" fmla="*/ 798081 h 852378"/>
              <a:gd name="connsiteX2032" fmla="*/ 937173 w 1043962"/>
              <a:gd name="connsiteY2032" fmla="*/ 796806 h 852378"/>
              <a:gd name="connsiteX2033" fmla="*/ 936878 w 1043962"/>
              <a:gd name="connsiteY2033" fmla="*/ 795318 h 852378"/>
              <a:gd name="connsiteX2034" fmla="*/ 936731 w 1043962"/>
              <a:gd name="connsiteY2034" fmla="*/ 793666 h 852378"/>
              <a:gd name="connsiteX2035" fmla="*/ 936584 w 1043962"/>
              <a:gd name="connsiteY2035" fmla="*/ 792015 h 852378"/>
              <a:gd name="connsiteX2036" fmla="*/ 936796 w 1043962"/>
              <a:gd name="connsiteY2036" fmla="*/ 790445 h 852378"/>
              <a:gd name="connsiteX2037" fmla="*/ 937320 w 1043962"/>
              <a:gd name="connsiteY2037" fmla="*/ 789170 h 852378"/>
              <a:gd name="connsiteX2038" fmla="*/ 937925 w 1043962"/>
              <a:gd name="connsiteY2038" fmla="*/ 787894 h 852378"/>
              <a:gd name="connsiteX2039" fmla="*/ 938677 w 1043962"/>
              <a:gd name="connsiteY2039" fmla="*/ 786782 h 852378"/>
              <a:gd name="connsiteX2040" fmla="*/ 939413 w 1043962"/>
              <a:gd name="connsiteY2040" fmla="*/ 785736 h 852378"/>
              <a:gd name="connsiteX2041" fmla="*/ 939789 w 1043962"/>
              <a:gd name="connsiteY2041" fmla="*/ 784231 h 852378"/>
              <a:gd name="connsiteX2042" fmla="*/ 940247 w 1043962"/>
              <a:gd name="connsiteY2042" fmla="*/ 782809 h 852378"/>
              <a:gd name="connsiteX2043" fmla="*/ 940247 w 1043962"/>
              <a:gd name="connsiteY2043" fmla="*/ 780945 h 852378"/>
              <a:gd name="connsiteX2044" fmla="*/ 940100 w 1043962"/>
              <a:gd name="connsiteY2044" fmla="*/ 779293 h 852378"/>
              <a:gd name="connsiteX2045" fmla="*/ 939723 w 1043962"/>
              <a:gd name="connsiteY2045" fmla="*/ 777871 h 852378"/>
              <a:gd name="connsiteX2046" fmla="*/ 939200 w 1043962"/>
              <a:gd name="connsiteY2046" fmla="*/ 776530 h 852378"/>
              <a:gd name="connsiteX2047" fmla="*/ 938530 w 1043962"/>
              <a:gd name="connsiteY2047" fmla="*/ 775484 h 852378"/>
              <a:gd name="connsiteX2048" fmla="*/ 937630 w 1043962"/>
              <a:gd name="connsiteY2048" fmla="*/ 774502 h 852378"/>
              <a:gd name="connsiteX2049" fmla="*/ 936731 w 1043962"/>
              <a:gd name="connsiteY2049" fmla="*/ 773603 h 852378"/>
              <a:gd name="connsiteX2050" fmla="*/ 935603 w 1043962"/>
              <a:gd name="connsiteY2050" fmla="*/ 772851 h 852378"/>
              <a:gd name="connsiteX2051" fmla="*/ 934704 w 1043962"/>
              <a:gd name="connsiteY2051" fmla="*/ 771886 h 852378"/>
              <a:gd name="connsiteX2052" fmla="*/ 934180 w 1043962"/>
              <a:gd name="connsiteY2052" fmla="*/ 770611 h 852378"/>
              <a:gd name="connsiteX2053" fmla="*/ 933886 w 1043962"/>
              <a:gd name="connsiteY2053" fmla="*/ 769188 h 852378"/>
              <a:gd name="connsiteX2054" fmla="*/ 934115 w 1043962"/>
              <a:gd name="connsiteY2054" fmla="*/ 767537 h 852378"/>
              <a:gd name="connsiteX2055" fmla="*/ 933363 w 1043962"/>
              <a:gd name="connsiteY2055" fmla="*/ 766425 h 852378"/>
              <a:gd name="connsiteX2056" fmla="*/ 931711 w 1043962"/>
              <a:gd name="connsiteY2056" fmla="*/ 766196 h 852378"/>
              <a:gd name="connsiteX2057" fmla="*/ 930289 w 1043962"/>
              <a:gd name="connsiteY2057" fmla="*/ 765820 h 852378"/>
              <a:gd name="connsiteX2058" fmla="*/ 929160 w 1043962"/>
              <a:gd name="connsiteY2058" fmla="*/ 765068 h 852378"/>
              <a:gd name="connsiteX2059" fmla="*/ 928490 w 1043962"/>
              <a:gd name="connsiteY2059" fmla="*/ 763956 h 852378"/>
              <a:gd name="connsiteX2060" fmla="*/ 927967 w 1043962"/>
              <a:gd name="connsiteY2060" fmla="*/ 762681 h 852378"/>
              <a:gd name="connsiteX2061" fmla="*/ 927362 w 1043962"/>
              <a:gd name="connsiteY2061" fmla="*/ 761699 h 852378"/>
              <a:gd name="connsiteX2062" fmla="*/ 927068 w 1043962"/>
              <a:gd name="connsiteY2062" fmla="*/ 760277 h 852378"/>
              <a:gd name="connsiteX2063" fmla="*/ 926920 w 1043962"/>
              <a:gd name="connsiteY2063" fmla="*/ 758560 h 852378"/>
              <a:gd name="connsiteX2064" fmla="*/ 926544 w 1043962"/>
              <a:gd name="connsiteY2064" fmla="*/ 757137 h 852378"/>
              <a:gd name="connsiteX2065" fmla="*/ 926021 w 1043962"/>
              <a:gd name="connsiteY2065" fmla="*/ 755862 h 852378"/>
              <a:gd name="connsiteX2066" fmla="*/ 924746 w 1043962"/>
              <a:gd name="connsiteY2066" fmla="*/ 755273 h 852378"/>
              <a:gd name="connsiteX2067" fmla="*/ 923470 w 1043962"/>
              <a:gd name="connsiteY2067" fmla="*/ 754668 h 852378"/>
              <a:gd name="connsiteX2068" fmla="*/ 922424 w 1043962"/>
              <a:gd name="connsiteY2068" fmla="*/ 753916 h 852378"/>
              <a:gd name="connsiteX2069" fmla="*/ 922048 w 1043962"/>
              <a:gd name="connsiteY2069" fmla="*/ 752494 h 852378"/>
              <a:gd name="connsiteX2070" fmla="*/ 921900 w 1043962"/>
              <a:gd name="connsiteY2070" fmla="*/ 750842 h 852378"/>
              <a:gd name="connsiteX2071" fmla="*/ 921753 w 1043962"/>
              <a:gd name="connsiteY2071" fmla="*/ 749207 h 852378"/>
              <a:gd name="connsiteX2072" fmla="*/ 921083 w 1043962"/>
              <a:gd name="connsiteY2072" fmla="*/ 748079 h 852378"/>
              <a:gd name="connsiteX2073" fmla="*/ 920331 w 1043962"/>
              <a:gd name="connsiteY2073" fmla="*/ 746951 h 852378"/>
              <a:gd name="connsiteX2074" fmla="*/ 919284 w 1043962"/>
              <a:gd name="connsiteY2074" fmla="*/ 746215 h 852378"/>
              <a:gd name="connsiteX2075" fmla="*/ 917796 w 1043962"/>
              <a:gd name="connsiteY2075" fmla="*/ 745839 h 852378"/>
              <a:gd name="connsiteX2076" fmla="*/ 916374 w 1043962"/>
              <a:gd name="connsiteY2076" fmla="*/ 745381 h 852378"/>
              <a:gd name="connsiteX2077" fmla="*/ 914870 w 1043962"/>
              <a:gd name="connsiteY2077" fmla="*/ 745005 h 852378"/>
              <a:gd name="connsiteX2078" fmla="*/ 913594 w 1043962"/>
              <a:gd name="connsiteY2078" fmla="*/ 744482 h 852378"/>
              <a:gd name="connsiteX2079" fmla="*/ 912548 w 1043962"/>
              <a:gd name="connsiteY2079" fmla="*/ 743746 h 852378"/>
              <a:gd name="connsiteX2080" fmla="*/ 911795 w 1043962"/>
              <a:gd name="connsiteY2080" fmla="*/ 742618 h 852378"/>
              <a:gd name="connsiteX2081" fmla="*/ 911272 w 1043962"/>
              <a:gd name="connsiteY2081" fmla="*/ 741342 h 852378"/>
              <a:gd name="connsiteX2082" fmla="*/ 911125 w 1043962"/>
              <a:gd name="connsiteY2082" fmla="*/ 739691 h 852378"/>
              <a:gd name="connsiteX2083" fmla="*/ 911354 w 1043962"/>
              <a:gd name="connsiteY2083" fmla="*/ 737974 h 852378"/>
              <a:gd name="connsiteX2084" fmla="*/ 911583 w 1043962"/>
              <a:gd name="connsiteY2084" fmla="*/ 736404 h 852378"/>
              <a:gd name="connsiteX2085" fmla="*/ 911419 w 1043962"/>
              <a:gd name="connsiteY2085" fmla="*/ 734753 h 852378"/>
              <a:gd name="connsiteX2086" fmla="*/ 911272 w 1043962"/>
              <a:gd name="connsiteY2086" fmla="*/ 733101 h 852378"/>
              <a:gd name="connsiteX2087" fmla="*/ 910896 w 1043962"/>
              <a:gd name="connsiteY2087" fmla="*/ 731613 h 852378"/>
              <a:gd name="connsiteX2088" fmla="*/ 910602 w 1043962"/>
              <a:gd name="connsiteY2088" fmla="*/ 730109 h 852378"/>
              <a:gd name="connsiteX2089" fmla="*/ 909997 w 1043962"/>
              <a:gd name="connsiteY2089" fmla="*/ 728850 h 852378"/>
              <a:gd name="connsiteX2090" fmla="*/ 909474 w 1043962"/>
              <a:gd name="connsiteY2090" fmla="*/ 727574 h 852378"/>
              <a:gd name="connsiteX2091" fmla="*/ 908950 w 1043962"/>
              <a:gd name="connsiteY2091" fmla="*/ 726217 h 852378"/>
              <a:gd name="connsiteX2092" fmla="*/ 908427 w 1043962"/>
              <a:gd name="connsiteY2092" fmla="*/ 724958 h 852378"/>
              <a:gd name="connsiteX2093" fmla="*/ 907904 w 1043962"/>
              <a:gd name="connsiteY2093" fmla="*/ 723683 h 852378"/>
              <a:gd name="connsiteX2094" fmla="*/ 907381 w 1043962"/>
              <a:gd name="connsiteY2094" fmla="*/ 722407 h 852378"/>
              <a:gd name="connsiteX2095" fmla="*/ 906710 w 1043962"/>
              <a:gd name="connsiteY2095" fmla="*/ 721279 h 852378"/>
              <a:gd name="connsiteX2096" fmla="*/ 906187 w 1043962"/>
              <a:gd name="connsiteY2096" fmla="*/ 720004 h 852378"/>
              <a:gd name="connsiteX2097" fmla="*/ 905435 w 1043962"/>
              <a:gd name="connsiteY2097" fmla="*/ 718892 h 852378"/>
              <a:gd name="connsiteX2098" fmla="*/ 904912 w 1043962"/>
              <a:gd name="connsiteY2098" fmla="*/ 717617 h 852378"/>
              <a:gd name="connsiteX2099" fmla="*/ 904388 w 1043962"/>
              <a:gd name="connsiteY2099" fmla="*/ 716341 h 852378"/>
              <a:gd name="connsiteX2100" fmla="*/ 904094 w 1043962"/>
              <a:gd name="connsiteY2100" fmla="*/ 714853 h 852378"/>
              <a:gd name="connsiteX2101" fmla="*/ 903571 w 1043962"/>
              <a:gd name="connsiteY2101" fmla="*/ 713578 h 852378"/>
              <a:gd name="connsiteX2102" fmla="*/ 903047 w 1043962"/>
              <a:gd name="connsiteY2102" fmla="*/ 712221 h 852378"/>
              <a:gd name="connsiteX2103" fmla="*/ 902819 w 1043962"/>
              <a:gd name="connsiteY2103" fmla="*/ 710585 h 852378"/>
              <a:gd name="connsiteX2104" fmla="*/ 902524 w 1043962"/>
              <a:gd name="connsiteY2104" fmla="*/ 709163 h 852378"/>
              <a:gd name="connsiteX2105" fmla="*/ 902001 w 1043962"/>
              <a:gd name="connsiteY2105" fmla="*/ 707806 h 852378"/>
              <a:gd name="connsiteX2106" fmla="*/ 901102 w 1043962"/>
              <a:gd name="connsiteY2106" fmla="*/ 706694 h 852378"/>
              <a:gd name="connsiteX2107" fmla="*/ 900202 w 1043962"/>
              <a:gd name="connsiteY2107" fmla="*/ 705795 h 852378"/>
              <a:gd name="connsiteX2108" fmla="*/ 899450 w 1043962"/>
              <a:gd name="connsiteY2108" fmla="*/ 704666 h 85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</a:cxnLst>
            <a:rect l="l" t="t" r="r" b="b"/>
            <a:pathLst>
              <a:path w="1043962" h="852378">
                <a:moveTo>
                  <a:pt x="899450" y="704666"/>
                </a:moveTo>
                <a:lnTo>
                  <a:pt x="898927" y="703391"/>
                </a:lnTo>
                <a:lnTo>
                  <a:pt x="898633" y="701903"/>
                </a:lnTo>
                <a:lnTo>
                  <a:pt x="898469" y="700251"/>
                </a:lnTo>
                <a:lnTo>
                  <a:pt x="898469" y="698453"/>
                </a:lnTo>
                <a:lnTo>
                  <a:pt x="898551" y="696654"/>
                </a:lnTo>
                <a:lnTo>
                  <a:pt x="898175" y="695166"/>
                </a:lnTo>
                <a:lnTo>
                  <a:pt x="897504" y="694038"/>
                </a:lnTo>
                <a:lnTo>
                  <a:pt x="896752" y="692763"/>
                </a:lnTo>
                <a:lnTo>
                  <a:pt x="896229" y="691422"/>
                </a:lnTo>
                <a:lnTo>
                  <a:pt x="895477" y="690375"/>
                </a:lnTo>
                <a:lnTo>
                  <a:pt x="894954" y="689018"/>
                </a:lnTo>
                <a:lnTo>
                  <a:pt x="894430" y="687743"/>
                </a:lnTo>
                <a:lnTo>
                  <a:pt x="893907" y="686484"/>
                </a:lnTo>
                <a:lnTo>
                  <a:pt x="893760" y="684832"/>
                </a:lnTo>
                <a:lnTo>
                  <a:pt x="893613" y="683181"/>
                </a:lnTo>
                <a:lnTo>
                  <a:pt x="893678" y="681317"/>
                </a:lnTo>
                <a:lnTo>
                  <a:pt x="893907" y="679665"/>
                </a:lnTo>
                <a:lnTo>
                  <a:pt x="894283" y="678243"/>
                </a:lnTo>
                <a:lnTo>
                  <a:pt x="895036" y="677114"/>
                </a:lnTo>
                <a:lnTo>
                  <a:pt x="895935" y="676215"/>
                </a:lnTo>
                <a:lnTo>
                  <a:pt x="897047" y="675545"/>
                </a:lnTo>
                <a:lnTo>
                  <a:pt x="898322" y="675021"/>
                </a:lnTo>
                <a:lnTo>
                  <a:pt x="899679" y="674498"/>
                </a:lnTo>
                <a:lnTo>
                  <a:pt x="900955" y="673975"/>
                </a:lnTo>
                <a:lnTo>
                  <a:pt x="902442" y="673599"/>
                </a:lnTo>
                <a:lnTo>
                  <a:pt x="903718" y="673076"/>
                </a:lnTo>
                <a:lnTo>
                  <a:pt x="904846" y="672405"/>
                </a:lnTo>
                <a:lnTo>
                  <a:pt x="905958" y="671653"/>
                </a:lnTo>
                <a:lnTo>
                  <a:pt x="907086" y="670983"/>
                </a:lnTo>
                <a:lnTo>
                  <a:pt x="907838" y="669854"/>
                </a:lnTo>
                <a:lnTo>
                  <a:pt x="908362" y="668579"/>
                </a:lnTo>
                <a:lnTo>
                  <a:pt x="908460" y="668383"/>
                </a:lnTo>
                <a:lnTo>
                  <a:pt x="908950" y="667320"/>
                </a:lnTo>
                <a:lnTo>
                  <a:pt x="909702" y="666274"/>
                </a:lnTo>
                <a:lnTo>
                  <a:pt x="910455" y="665145"/>
                </a:lnTo>
                <a:lnTo>
                  <a:pt x="911354" y="664246"/>
                </a:lnTo>
                <a:lnTo>
                  <a:pt x="912319" y="663347"/>
                </a:lnTo>
                <a:lnTo>
                  <a:pt x="913447" y="662676"/>
                </a:lnTo>
                <a:lnTo>
                  <a:pt x="914575" y="661924"/>
                </a:lnTo>
                <a:lnTo>
                  <a:pt x="915622" y="661254"/>
                </a:lnTo>
                <a:lnTo>
                  <a:pt x="916586" y="660354"/>
                </a:lnTo>
                <a:lnTo>
                  <a:pt x="917339" y="659226"/>
                </a:lnTo>
                <a:lnTo>
                  <a:pt x="917943" y="657951"/>
                </a:lnTo>
                <a:lnTo>
                  <a:pt x="918679" y="656904"/>
                </a:lnTo>
                <a:lnTo>
                  <a:pt x="919055" y="655416"/>
                </a:lnTo>
                <a:lnTo>
                  <a:pt x="919431" y="653994"/>
                </a:lnTo>
                <a:lnTo>
                  <a:pt x="919808" y="652489"/>
                </a:lnTo>
                <a:lnTo>
                  <a:pt x="920036" y="650838"/>
                </a:lnTo>
                <a:lnTo>
                  <a:pt x="920478" y="649432"/>
                </a:lnTo>
                <a:lnTo>
                  <a:pt x="920854" y="647927"/>
                </a:lnTo>
                <a:lnTo>
                  <a:pt x="921606" y="646881"/>
                </a:lnTo>
                <a:lnTo>
                  <a:pt x="922211" y="645606"/>
                </a:lnTo>
                <a:lnTo>
                  <a:pt x="922947" y="644477"/>
                </a:lnTo>
                <a:lnTo>
                  <a:pt x="923470" y="643218"/>
                </a:lnTo>
                <a:lnTo>
                  <a:pt x="924075" y="641943"/>
                </a:lnTo>
                <a:lnTo>
                  <a:pt x="924680" y="640667"/>
                </a:lnTo>
                <a:lnTo>
                  <a:pt x="925056" y="639245"/>
                </a:lnTo>
                <a:lnTo>
                  <a:pt x="925269" y="637593"/>
                </a:lnTo>
                <a:lnTo>
                  <a:pt x="925269" y="636105"/>
                </a:lnTo>
                <a:lnTo>
                  <a:pt x="924370" y="635206"/>
                </a:lnTo>
                <a:lnTo>
                  <a:pt x="923634" y="634078"/>
                </a:lnTo>
                <a:lnTo>
                  <a:pt x="923830" y="632639"/>
                </a:lnTo>
                <a:lnTo>
                  <a:pt x="923846" y="632426"/>
                </a:lnTo>
                <a:lnTo>
                  <a:pt x="924304" y="631004"/>
                </a:lnTo>
                <a:lnTo>
                  <a:pt x="924680" y="629516"/>
                </a:lnTo>
                <a:lnTo>
                  <a:pt x="924893" y="627864"/>
                </a:lnTo>
                <a:lnTo>
                  <a:pt x="924746" y="626213"/>
                </a:lnTo>
                <a:lnTo>
                  <a:pt x="924370" y="624725"/>
                </a:lnTo>
                <a:lnTo>
                  <a:pt x="923846" y="623450"/>
                </a:lnTo>
                <a:lnTo>
                  <a:pt x="922947" y="622550"/>
                </a:lnTo>
                <a:lnTo>
                  <a:pt x="922048" y="621586"/>
                </a:lnTo>
                <a:lnTo>
                  <a:pt x="920936" y="620833"/>
                </a:lnTo>
                <a:lnTo>
                  <a:pt x="920036" y="619934"/>
                </a:lnTo>
                <a:lnTo>
                  <a:pt x="919513" y="618659"/>
                </a:lnTo>
                <a:lnTo>
                  <a:pt x="919366" y="617007"/>
                </a:lnTo>
                <a:lnTo>
                  <a:pt x="919203" y="615290"/>
                </a:lnTo>
                <a:lnTo>
                  <a:pt x="919284" y="613492"/>
                </a:lnTo>
                <a:lnTo>
                  <a:pt x="918908" y="612004"/>
                </a:lnTo>
                <a:lnTo>
                  <a:pt x="918238" y="610875"/>
                </a:lnTo>
                <a:lnTo>
                  <a:pt x="917339" y="609976"/>
                </a:lnTo>
                <a:lnTo>
                  <a:pt x="916063" y="609371"/>
                </a:lnTo>
                <a:lnTo>
                  <a:pt x="914788" y="608848"/>
                </a:lnTo>
                <a:lnTo>
                  <a:pt x="913153" y="608635"/>
                </a:lnTo>
                <a:lnTo>
                  <a:pt x="911877" y="608030"/>
                </a:lnTo>
                <a:lnTo>
                  <a:pt x="910602" y="607425"/>
                </a:lnTo>
                <a:lnTo>
                  <a:pt x="909326" y="606902"/>
                </a:lnTo>
                <a:lnTo>
                  <a:pt x="908215" y="606166"/>
                </a:lnTo>
                <a:lnTo>
                  <a:pt x="907838" y="604662"/>
                </a:lnTo>
                <a:lnTo>
                  <a:pt x="907904" y="602863"/>
                </a:lnTo>
                <a:lnTo>
                  <a:pt x="908280" y="601375"/>
                </a:lnTo>
                <a:lnTo>
                  <a:pt x="908362" y="599577"/>
                </a:lnTo>
                <a:lnTo>
                  <a:pt x="908362" y="598072"/>
                </a:lnTo>
                <a:lnTo>
                  <a:pt x="907986" y="596584"/>
                </a:lnTo>
                <a:lnTo>
                  <a:pt x="907315" y="595538"/>
                </a:lnTo>
                <a:lnTo>
                  <a:pt x="906563" y="594410"/>
                </a:lnTo>
                <a:lnTo>
                  <a:pt x="905893" y="593281"/>
                </a:lnTo>
                <a:lnTo>
                  <a:pt x="905517" y="591794"/>
                </a:lnTo>
                <a:lnTo>
                  <a:pt x="905582" y="589995"/>
                </a:lnTo>
                <a:lnTo>
                  <a:pt x="905435" y="588343"/>
                </a:lnTo>
                <a:lnTo>
                  <a:pt x="905059" y="586839"/>
                </a:lnTo>
                <a:lnTo>
                  <a:pt x="904536" y="585580"/>
                </a:lnTo>
                <a:lnTo>
                  <a:pt x="903423" y="584828"/>
                </a:lnTo>
                <a:lnTo>
                  <a:pt x="902524" y="583847"/>
                </a:lnTo>
                <a:lnTo>
                  <a:pt x="901478" y="583111"/>
                </a:lnTo>
                <a:lnTo>
                  <a:pt x="900955" y="581836"/>
                </a:lnTo>
                <a:lnTo>
                  <a:pt x="900202" y="580707"/>
                </a:lnTo>
                <a:lnTo>
                  <a:pt x="899892" y="579285"/>
                </a:lnTo>
                <a:lnTo>
                  <a:pt x="899532" y="577748"/>
                </a:lnTo>
                <a:lnTo>
                  <a:pt x="898992" y="576521"/>
                </a:lnTo>
                <a:lnTo>
                  <a:pt x="898469" y="575164"/>
                </a:lnTo>
                <a:lnTo>
                  <a:pt x="898175" y="573742"/>
                </a:lnTo>
                <a:lnTo>
                  <a:pt x="898028" y="572107"/>
                </a:lnTo>
                <a:lnTo>
                  <a:pt x="897881" y="570455"/>
                </a:lnTo>
                <a:lnTo>
                  <a:pt x="897881" y="568575"/>
                </a:lnTo>
                <a:lnTo>
                  <a:pt x="897504" y="567087"/>
                </a:lnTo>
                <a:lnTo>
                  <a:pt x="896981" y="565811"/>
                </a:lnTo>
                <a:lnTo>
                  <a:pt x="896082" y="564912"/>
                </a:lnTo>
                <a:lnTo>
                  <a:pt x="895036" y="564160"/>
                </a:lnTo>
                <a:lnTo>
                  <a:pt x="893907" y="563342"/>
                </a:lnTo>
                <a:lnTo>
                  <a:pt x="892861" y="562590"/>
                </a:lnTo>
                <a:lnTo>
                  <a:pt x="892109" y="561544"/>
                </a:lnTo>
                <a:lnTo>
                  <a:pt x="891585" y="560203"/>
                </a:lnTo>
                <a:lnTo>
                  <a:pt x="891291" y="558780"/>
                </a:lnTo>
                <a:lnTo>
                  <a:pt x="891144" y="557047"/>
                </a:lnTo>
                <a:lnTo>
                  <a:pt x="891291" y="555477"/>
                </a:lnTo>
                <a:lnTo>
                  <a:pt x="891373" y="553613"/>
                </a:lnTo>
                <a:lnTo>
                  <a:pt x="890997" y="552109"/>
                </a:lnTo>
                <a:lnTo>
                  <a:pt x="890686" y="550686"/>
                </a:lnTo>
                <a:lnTo>
                  <a:pt x="890539" y="549051"/>
                </a:lnTo>
                <a:lnTo>
                  <a:pt x="890915" y="547547"/>
                </a:lnTo>
                <a:lnTo>
                  <a:pt x="891144" y="545896"/>
                </a:lnTo>
                <a:lnTo>
                  <a:pt x="891520" y="544473"/>
                </a:lnTo>
                <a:lnTo>
                  <a:pt x="891732" y="542838"/>
                </a:lnTo>
                <a:lnTo>
                  <a:pt x="891961" y="541186"/>
                </a:lnTo>
                <a:lnTo>
                  <a:pt x="891961" y="539682"/>
                </a:lnTo>
                <a:lnTo>
                  <a:pt x="891814" y="538047"/>
                </a:lnTo>
                <a:lnTo>
                  <a:pt x="891438" y="536543"/>
                </a:lnTo>
                <a:lnTo>
                  <a:pt x="890915" y="535267"/>
                </a:lnTo>
                <a:lnTo>
                  <a:pt x="890016" y="534368"/>
                </a:lnTo>
                <a:lnTo>
                  <a:pt x="889590" y="533648"/>
                </a:lnTo>
                <a:lnTo>
                  <a:pt x="889345" y="533256"/>
                </a:lnTo>
                <a:lnTo>
                  <a:pt x="888446" y="532275"/>
                </a:lnTo>
                <a:lnTo>
                  <a:pt x="887547" y="531376"/>
                </a:lnTo>
                <a:lnTo>
                  <a:pt x="886647" y="530411"/>
                </a:lnTo>
                <a:lnTo>
                  <a:pt x="885895" y="529364"/>
                </a:lnTo>
                <a:lnTo>
                  <a:pt x="885372" y="528007"/>
                </a:lnTo>
                <a:lnTo>
                  <a:pt x="885225" y="526372"/>
                </a:lnTo>
                <a:lnTo>
                  <a:pt x="884849" y="524868"/>
                </a:lnTo>
                <a:lnTo>
                  <a:pt x="884930" y="523069"/>
                </a:lnTo>
                <a:lnTo>
                  <a:pt x="884783" y="521418"/>
                </a:lnTo>
                <a:lnTo>
                  <a:pt x="884783" y="519635"/>
                </a:lnTo>
                <a:lnTo>
                  <a:pt x="886418" y="519635"/>
                </a:lnTo>
                <a:lnTo>
                  <a:pt x="888299" y="519472"/>
                </a:lnTo>
                <a:lnTo>
                  <a:pt x="889901" y="519341"/>
                </a:lnTo>
                <a:lnTo>
                  <a:pt x="890097" y="519325"/>
                </a:lnTo>
                <a:lnTo>
                  <a:pt x="891961" y="519178"/>
                </a:lnTo>
                <a:lnTo>
                  <a:pt x="893842" y="519178"/>
                </a:lnTo>
                <a:lnTo>
                  <a:pt x="895640" y="519030"/>
                </a:lnTo>
                <a:lnTo>
                  <a:pt x="897504" y="518883"/>
                </a:lnTo>
                <a:lnTo>
                  <a:pt x="899303" y="518736"/>
                </a:lnTo>
                <a:lnTo>
                  <a:pt x="901167" y="518801"/>
                </a:lnTo>
                <a:lnTo>
                  <a:pt x="902966" y="518589"/>
                </a:lnTo>
                <a:lnTo>
                  <a:pt x="904846" y="518507"/>
                </a:lnTo>
                <a:lnTo>
                  <a:pt x="906629" y="518360"/>
                </a:lnTo>
                <a:lnTo>
                  <a:pt x="908509" y="518213"/>
                </a:lnTo>
                <a:lnTo>
                  <a:pt x="910307" y="518213"/>
                </a:lnTo>
                <a:lnTo>
                  <a:pt x="910896" y="518049"/>
                </a:lnTo>
                <a:lnTo>
                  <a:pt x="910749" y="516414"/>
                </a:lnTo>
                <a:lnTo>
                  <a:pt x="910602" y="514763"/>
                </a:lnTo>
                <a:lnTo>
                  <a:pt x="910536" y="513994"/>
                </a:lnTo>
                <a:lnTo>
                  <a:pt x="910455" y="513046"/>
                </a:lnTo>
                <a:lnTo>
                  <a:pt x="910307" y="511394"/>
                </a:lnTo>
                <a:lnTo>
                  <a:pt x="910307" y="509596"/>
                </a:lnTo>
                <a:lnTo>
                  <a:pt x="910160" y="507944"/>
                </a:lnTo>
                <a:lnTo>
                  <a:pt x="910520" y="506456"/>
                </a:lnTo>
                <a:lnTo>
                  <a:pt x="911501" y="505410"/>
                </a:lnTo>
                <a:lnTo>
                  <a:pt x="912401" y="504510"/>
                </a:lnTo>
                <a:lnTo>
                  <a:pt x="913365" y="503611"/>
                </a:lnTo>
                <a:lnTo>
                  <a:pt x="914265" y="502712"/>
                </a:lnTo>
                <a:lnTo>
                  <a:pt x="915393" y="501960"/>
                </a:lnTo>
                <a:lnTo>
                  <a:pt x="916374" y="501060"/>
                </a:lnTo>
                <a:lnTo>
                  <a:pt x="917110" y="500014"/>
                </a:lnTo>
                <a:lnTo>
                  <a:pt x="917862" y="498902"/>
                </a:lnTo>
                <a:lnTo>
                  <a:pt x="918614" y="497839"/>
                </a:lnTo>
                <a:lnTo>
                  <a:pt x="919137" y="496580"/>
                </a:lnTo>
                <a:lnTo>
                  <a:pt x="919889" y="495452"/>
                </a:lnTo>
                <a:lnTo>
                  <a:pt x="920478" y="494177"/>
                </a:lnTo>
                <a:lnTo>
                  <a:pt x="921230" y="493130"/>
                </a:lnTo>
                <a:lnTo>
                  <a:pt x="921982" y="492002"/>
                </a:lnTo>
                <a:lnTo>
                  <a:pt x="922947" y="491102"/>
                </a:lnTo>
                <a:lnTo>
                  <a:pt x="924075" y="490367"/>
                </a:lnTo>
                <a:lnTo>
                  <a:pt x="925351" y="489843"/>
                </a:lnTo>
                <a:lnTo>
                  <a:pt x="926839" y="489533"/>
                </a:lnTo>
                <a:lnTo>
                  <a:pt x="928261" y="489157"/>
                </a:lnTo>
                <a:lnTo>
                  <a:pt x="930141" y="489238"/>
                </a:lnTo>
                <a:lnTo>
                  <a:pt x="931793" y="489467"/>
                </a:lnTo>
                <a:lnTo>
                  <a:pt x="933216" y="489843"/>
                </a:lnTo>
                <a:lnTo>
                  <a:pt x="934475" y="490367"/>
                </a:lnTo>
                <a:lnTo>
                  <a:pt x="935374" y="491331"/>
                </a:lnTo>
                <a:lnTo>
                  <a:pt x="936126" y="492460"/>
                </a:lnTo>
                <a:lnTo>
                  <a:pt x="936878" y="493588"/>
                </a:lnTo>
                <a:lnTo>
                  <a:pt x="937401" y="494847"/>
                </a:lnTo>
                <a:lnTo>
                  <a:pt x="937925" y="496122"/>
                </a:lnTo>
                <a:lnTo>
                  <a:pt x="938219" y="497627"/>
                </a:lnTo>
                <a:lnTo>
                  <a:pt x="938595" y="499115"/>
                </a:lnTo>
                <a:lnTo>
                  <a:pt x="938889" y="500537"/>
                </a:lnTo>
                <a:lnTo>
                  <a:pt x="939265" y="502042"/>
                </a:lnTo>
                <a:lnTo>
                  <a:pt x="939576" y="503529"/>
                </a:lnTo>
                <a:lnTo>
                  <a:pt x="940100" y="504805"/>
                </a:lnTo>
                <a:lnTo>
                  <a:pt x="940623" y="506080"/>
                </a:lnTo>
                <a:lnTo>
                  <a:pt x="941375" y="507208"/>
                </a:lnTo>
                <a:lnTo>
                  <a:pt x="942111" y="508320"/>
                </a:lnTo>
                <a:lnTo>
                  <a:pt x="943157" y="509072"/>
                </a:lnTo>
                <a:lnTo>
                  <a:pt x="944661" y="509449"/>
                </a:lnTo>
                <a:lnTo>
                  <a:pt x="946084" y="509906"/>
                </a:lnTo>
                <a:lnTo>
                  <a:pt x="947948" y="509906"/>
                </a:lnTo>
                <a:lnTo>
                  <a:pt x="949747" y="509906"/>
                </a:lnTo>
                <a:lnTo>
                  <a:pt x="951251" y="509596"/>
                </a:lnTo>
                <a:lnTo>
                  <a:pt x="952902" y="509449"/>
                </a:lnTo>
                <a:lnTo>
                  <a:pt x="954162" y="508925"/>
                </a:lnTo>
                <a:lnTo>
                  <a:pt x="955290" y="508173"/>
                </a:lnTo>
                <a:lnTo>
                  <a:pt x="956254" y="507274"/>
                </a:lnTo>
                <a:lnTo>
                  <a:pt x="957383" y="506603"/>
                </a:lnTo>
                <a:lnTo>
                  <a:pt x="957612" y="506440"/>
                </a:lnTo>
                <a:lnTo>
                  <a:pt x="958429" y="505851"/>
                </a:lnTo>
                <a:lnTo>
                  <a:pt x="959410" y="504952"/>
                </a:lnTo>
                <a:lnTo>
                  <a:pt x="960162" y="503906"/>
                </a:lnTo>
                <a:lnTo>
                  <a:pt x="961045" y="503006"/>
                </a:lnTo>
                <a:lnTo>
                  <a:pt x="961879" y="501894"/>
                </a:lnTo>
                <a:lnTo>
                  <a:pt x="962779" y="500995"/>
                </a:lnTo>
                <a:lnTo>
                  <a:pt x="963531" y="499948"/>
                </a:lnTo>
                <a:lnTo>
                  <a:pt x="964495" y="499049"/>
                </a:lnTo>
                <a:lnTo>
                  <a:pt x="965395" y="498150"/>
                </a:lnTo>
                <a:lnTo>
                  <a:pt x="966147" y="497022"/>
                </a:lnTo>
                <a:lnTo>
                  <a:pt x="967112" y="496122"/>
                </a:lnTo>
                <a:lnTo>
                  <a:pt x="967570" y="495681"/>
                </a:lnTo>
                <a:lnTo>
                  <a:pt x="968011" y="495223"/>
                </a:lnTo>
                <a:lnTo>
                  <a:pt x="968763" y="494177"/>
                </a:lnTo>
                <a:lnTo>
                  <a:pt x="969891" y="493424"/>
                </a:lnTo>
                <a:lnTo>
                  <a:pt x="970856" y="492525"/>
                </a:lnTo>
                <a:lnTo>
                  <a:pt x="971903" y="491855"/>
                </a:lnTo>
                <a:lnTo>
                  <a:pt x="973260" y="491266"/>
                </a:lnTo>
                <a:lnTo>
                  <a:pt x="974535" y="490743"/>
                </a:lnTo>
                <a:lnTo>
                  <a:pt x="975647" y="490056"/>
                </a:lnTo>
                <a:lnTo>
                  <a:pt x="976546" y="489157"/>
                </a:lnTo>
                <a:lnTo>
                  <a:pt x="976775" y="487522"/>
                </a:lnTo>
                <a:lnTo>
                  <a:pt x="976252" y="486540"/>
                </a:lnTo>
                <a:lnTo>
                  <a:pt x="975206" y="485788"/>
                </a:lnTo>
                <a:lnTo>
                  <a:pt x="973930" y="485265"/>
                </a:lnTo>
                <a:lnTo>
                  <a:pt x="972802" y="484529"/>
                </a:lnTo>
                <a:lnTo>
                  <a:pt x="971903" y="483548"/>
                </a:lnTo>
                <a:lnTo>
                  <a:pt x="971151" y="482420"/>
                </a:lnTo>
                <a:lnTo>
                  <a:pt x="971003" y="480785"/>
                </a:lnTo>
                <a:lnTo>
                  <a:pt x="972360" y="480262"/>
                </a:lnTo>
                <a:lnTo>
                  <a:pt x="973783" y="479951"/>
                </a:lnTo>
                <a:lnTo>
                  <a:pt x="975647" y="479951"/>
                </a:lnTo>
                <a:lnTo>
                  <a:pt x="977299" y="479804"/>
                </a:lnTo>
                <a:lnTo>
                  <a:pt x="978787" y="479428"/>
                </a:lnTo>
                <a:lnTo>
                  <a:pt x="980062" y="478904"/>
                </a:lnTo>
                <a:lnTo>
                  <a:pt x="981566" y="478610"/>
                </a:lnTo>
                <a:lnTo>
                  <a:pt x="982678" y="477858"/>
                </a:lnTo>
                <a:lnTo>
                  <a:pt x="983806" y="477188"/>
                </a:lnTo>
                <a:lnTo>
                  <a:pt x="984853" y="476435"/>
                </a:lnTo>
                <a:lnTo>
                  <a:pt x="985834" y="475536"/>
                </a:lnTo>
                <a:lnTo>
                  <a:pt x="986946" y="474866"/>
                </a:lnTo>
                <a:lnTo>
                  <a:pt x="988221" y="474342"/>
                </a:lnTo>
                <a:lnTo>
                  <a:pt x="989497" y="473819"/>
                </a:lnTo>
                <a:lnTo>
                  <a:pt x="991377" y="473819"/>
                </a:lnTo>
                <a:lnTo>
                  <a:pt x="992260" y="474800"/>
                </a:lnTo>
                <a:lnTo>
                  <a:pt x="993159" y="475683"/>
                </a:lnTo>
                <a:lnTo>
                  <a:pt x="994059" y="476582"/>
                </a:lnTo>
                <a:lnTo>
                  <a:pt x="995563" y="477040"/>
                </a:lnTo>
                <a:lnTo>
                  <a:pt x="997214" y="477269"/>
                </a:lnTo>
                <a:lnTo>
                  <a:pt x="998637" y="476893"/>
                </a:lnTo>
                <a:lnTo>
                  <a:pt x="1000272" y="476746"/>
                </a:lnTo>
                <a:lnTo>
                  <a:pt x="1001777" y="476746"/>
                </a:lnTo>
                <a:lnTo>
                  <a:pt x="1002905" y="477564"/>
                </a:lnTo>
                <a:lnTo>
                  <a:pt x="1003788" y="478463"/>
                </a:lnTo>
                <a:lnTo>
                  <a:pt x="1005063" y="479052"/>
                </a:lnTo>
                <a:lnTo>
                  <a:pt x="1006110" y="479804"/>
                </a:lnTo>
                <a:lnTo>
                  <a:pt x="1007614" y="480180"/>
                </a:lnTo>
                <a:lnTo>
                  <a:pt x="1008889" y="480785"/>
                </a:lnTo>
                <a:lnTo>
                  <a:pt x="1010312" y="481161"/>
                </a:lnTo>
                <a:lnTo>
                  <a:pt x="1010688" y="481308"/>
                </a:lnTo>
                <a:lnTo>
                  <a:pt x="1010688" y="479509"/>
                </a:lnTo>
                <a:lnTo>
                  <a:pt x="1010901" y="477629"/>
                </a:lnTo>
                <a:lnTo>
                  <a:pt x="1010982" y="475847"/>
                </a:lnTo>
                <a:lnTo>
                  <a:pt x="1011211" y="474048"/>
                </a:lnTo>
                <a:lnTo>
                  <a:pt x="1011211" y="472168"/>
                </a:lnTo>
                <a:lnTo>
                  <a:pt x="1011424" y="470369"/>
                </a:lnTo>
                <a:lnTo>
                  <a:pt x="1011505" y="468505"/>
                </a:lnTo>
                <a:lnTo>
                  <a:pt x="1011734" y="466706"/>
                </a:lnTo>
                <a:lnTo>
                  <a:pt x="1011734" y="464842"/>
                </a:lnTo>
                <a:lnTo>
                  <a:pt x="1011947" y="463044"/>
                </a:lnTo>
                <a:lnTo>
                  <a:pt x="1011947" y="461163"/>
                </a:lnTo>
                <a:lnTo>
                  <a:pt x="1012176" y="460640"/>
                </a:lnTo>
                <a:lnTo>
                  <a:pt x="1014056" y="459365"/>
                </a:lnTo>
                <a:lnTo>
                  <a:pt x="1015920" y="458171"/>
                </a:lnTo>
                <a:lnTo>
                  <a:pt x="1017719" y="456896"/>
                </a:lnTo>
                <a:lnTo>
                  <a:pt x="1019583" y="455637"/>
                </a:lnTo>
                <a:lnTo>
                  <a:pt x="1021463" y="454361"/>
                </a:lnTo>
                <a:lnTo>
                  <a:pt x="1023327" y="453167"/>
                </a:lnTo>
                <a:lnTo>
                  <a:pt x="1025208" y="451892"/>
                </a:lnTo>
                <a:lnTo>
                  <a:pt x="1027072" y="450617"/>
                </a:lnTo>
                <a:lnTo>
                  <a:pt x="1028952" y="449423"/>
                </a:lnTo>
                <a:lnTo>
                  <a:pt x="1030735" y="448148"/>
                </a:lnTo>
                <a:lnTo>
                  <a:pt x="1032582" y="446905"/>
                </a:lnTo>
                <a:lnTo>
                  <a:pt x="1033171" y="446464"/>
                </a:lnTo>
                <a:lnTo>
                  <a:pt x="1038223" y="442752"/>
                </a:lnTo>
                <a:lnTo>
                  <a:pt x="1038256" y="442343"/>
                </a:lnTo>
                <a:lnTo>
                  <a:pt x="1039875" y="441378"/>
                </a:lnTo>
                <a:lnTo>
                  <a:pt x="1044142" y="438811"/>
                </a:lnTo>
                <a:lnTo>
                  <a:pt x="1044142" y="430537"/>
                </a:lnTo>
                <a:lnTo>
                  <a:pt x="1033024" y="398914"/>
                </a:lnTo>
                <a:lnTo>
                  <a:pt x="1009658" y="376971"/>
                </a:lnTo>
                <a:lnTo>
                  <a:pt x="989431" y="358160"/>
                </a:lnTo>
                <a:lnTo>
                  <a:pt x="971069" y="340829"/>
                </a:lnTo>
                <a:lnTo>
                  <a:pt x="969188" y="339067"/>
                </a:lnTo>
                <a:lnTo>
                  <a:pt x="955715" y="326619"/>
                </a:lnTo>
                <a:lnTo>
                  <a:pt x="946967" y="318549"/>
                </a:lnTo>
                <a:lnTo>
                  <a:pt x="925874" y="299456"/>
                </a:lnTo>
                <a:lnTo>
                  <a:pt x="905369" y="280931"/>
                </a:lnTo>
                <a:lnTo>
                  <a:pt x="889966" y="266683"/>
                </a:lnTo>
                <a:lnTo>
                  <a:pt x="883982" y="260698"/>
                </a:lnTo>
                <a:lnTo>
                  <a:pt x="870018" y="246450"/>
                </a:lnTo>
                <a:lnTo>
                  <a:pt x="854353" y="229922"/>
                </a:lnTo>
                <a:lnTo>
                  <a:pt x="834977" y="209689"/>
                </a:lnTo>
                <a:lnTo>
                  <a:pt x="818904" y="192862"/>
                </a:lnTo>
                <a:lnTo>
                  <a:pt x="817023" y="190880"/>
                </a:lnTo>
                <a:lnTo>
                  <a:pt x="816827" y="190854"/>
                </a:lnTo>
                <a:lnTo>
                  <a:pt x="816631" y="190825"/>
                </a:lnTo>
                <a:lnTo>
                  <a:pt x="815029" y="190596"/>
                </a:lnTo>
                <a:lnTo>
                  <a:pt x="814031" y="190220"/>
                </a:lnTo>
                <a:lnTo>
                  <a:pt x="812740" y="189741"/>
                </a:lnTo>
                <a:lnTo>
                  <a:pt x="809895" y="187461"/>
                </a:lnTo>
                <a:lnTo>
                  <a:pt x="807049" y="186320"/>
                </a:lnTo>
                <a:lnTo>
                  <a:pt x="803060" y="186320"/>
                </a:lnTo>
                <a:lnTo>
                  <a:pt x="798220" y="186320"/>
                </a:lnTo>
                <a:lnTo>
                  <a:pt x="795930" y="185751"/>
                </a:lnTo>
                <a:lnTo>
                  <a:pt x="793658" y="184040"/>
                </a:lnTo>
                <a:lnTo>
                  <a:pt x="792235" y="184325"/>
                </a:lnTo>
                <a:lnTo>
                  <a:pt x="789668" y="186320"/>
                </a:lnTo>
                <a:lnTo>
                  <a:pt x="788523" y="186320"/>
                </a:lnTo>
                <a:lnTo>
                  <a:pt x="787101" y="185751"/>
                </a:lnTo>
                <a:lnTo>
                  <a:pt x="785956" y="184325"/>
                </a:lnTo>
                <a:lnTo>
                  <a:pt x="785466" y="183620"/>
                </a:lnTo>
                <a:lnTo>
                  <a:pt x="785155" y="183180"/>
                </a:lnTo>
                <a:lnTo>
                  <a:pt x="783945" y="181477"/>
                </a:lnTo>
                <a:lnTo>
                  <a:pt x="783896" y="181217"/>
                </a:lnTo>
                <a:lnTo>
                  <a:pt x="783193" y="181006"/>
                </a:lnTo>
                <a:lnTo>
                  <a:pt x="782686" y="180087"/>
                </a:lnTo>
                <a:lnTo>
                  <a:pt x="782032" y="179881"/>
                </a:lnTo>
                <a:lnTo>
                  <a:pt x="781770" y="179804"/>
                </a:lnTo>
                <a:lnTo>
                  <a:pt x="781885" y="178926"/>
                </a:lnTo>
                <a:lnTo>
                  <a:pt x="781917" y="178744"/>
                </a:lnTo>
                <a:lnTo>
                  <a:pt x="780789" y="177544"/>
                </a:lnTo>
                <a:lnTo>
                  <a:pt x="779514" y="175072"/>
                </a:lnTo>
                <a:lnTo>
                  <a:pt x="780299" y="173942"/>
                </a:lnTo>
                <a:lnTo>
                  <a:pt x="779579" y="172246"/>
                </a:lnTo>
                <a:lnTo>
                  <a:pt x="779661" y="171187"/>
                </a:lnTo>
                <a:lnTo>
                  <a:pt x="778958" y="169916"/>
                </a:lnTo>
                <a:lnTo>
                  <a:pt x="777683" y="170127"/>
                </a:lnTo>
                <a:lnTo>
                  <a:pt x="776472" y="170127"/>
                </a:lnTo>
                <a:lnTo>
                  <a:pt x="776047" y="171187"/>
                </a:lnTo>
                <a:lnTo>
                  <a:pt x="775426" y="171823"/>
                </a:lnTo>
                <a:lnTo>
                  <a:pt x="774919" y="171682"/>
                </a:lnTo>
                <a:lnTo>
                  <a:pt x="774641" y="170834"/>
                </a:lnTo>
                <a:lnTo>
                  <a:pt x="773660" y="170763"/>
                </a:lnTo>
                <a:lnTo>
                  <a:pt x="773088" y="170410"/>
                </a:lnTo>
                <a:lnTo>
                  <a:pt x="772237" y="170480"/>
                </a:lnTo>
                <a:lnTo>
                  <a:pt x="772385" y="171682"/>
                </a:lnTo>
                <a:lnTo>
                  <a:pt x="772025" y="173236"/>
                </a:lnTo>
                <a:lnTo>
                  <a:pt x="771256" y="173376"/>
                </a:lnTo>
                <a:lnTo>
                  <a:pt x="771812" y="174089"/>
                </a:lnTo>
                <a:lnTo>
                  <a:pt x="771600" y="174295"/>
                </a:lnTo>
                <a:lnTo>
                  <a:pt x="771044" y="174295"/>
                </a:lnTo>
                <a:lnTo>
                  <a:pt x="770831" y="174295"/>
                </a:lnTo>
                <a:lnTo>
                  <a:pt x="769703" y="173872"/>
                </a:lnTo>
                <a:lnTo>
                  <a:pt x="769621" y="173594"/>
                </a:lnTo>
                <a:lnTo>
                  <a:pt x="769556" y="173306"/>
                </a:lnTo>
                <a:lnTo>
                  <a:pt x="769065" y="173236"/>
                </a:lnTo>
                <a:lnTo>
                  <a:pt x="768771" y="174012"/>
                </a:lnTo>
                <a:lnTo>
                  <a:pt x="767855" y="174508"/>
                </a:lnTo>
                <a:lnTo>
                  <a:pt x="767512" y="175848"/>
                </a:lnTo>
                <a:lnTo>
                  <a:pt x="766874" y="176115"/>
                </a:lnTo>
                <a:lnTo>
                  <a:pt x="766662" y="176202"/>
                </a:lnTo>
                <a:lnTo>
                  <a:pt x="765877" y="175495"/>
                </a:lnTo>
                <a:lnTo>
                  <a:pt x="765795" y="175221"/>
                </a:lnTo>
                <a:lnTo>
                  <a:pt x="765599" y="174578"/>
                </a:lnTo>
                <a:lnTo>
                  <a:pt x="764111" y="173801"/>
                </a:lnTo>
                <a:lnTo>
                  <a:pt x="763195" y="173659"/>
                </a:lnTo>
                <a:lnTo>
                  <a:pt x="762590" y="174128"/>
                </a:lnTo>
                <a:lnTo>
                  <a:pt x="762002" y="173509"/>
                </a:lnTo>
                <a:lnTo>
                  <a:pt x="761642" y="173095"/>
                </a:lnTo>
                <a:lnTo>
                  <a:pt x="760873" y="173095"/>
                </a:lnTo>
                <a:lnTo>
                  <a:pt x="760759" y="172966"/>
                </a:lnTo>
                <a:lnTo>
                  <a:pt x="760579" y="172742"/>
                </a:lnTo>
                <a:lnTo>
                  <a:pt x="760710" y="172219"/>
                </a:lnTo>
                <a:lnTo>
                  <a:pt x="760873" y="170623"/>
                </a:lnTo>
                <a:lnTo>
                  <a:pt x="759385" y="170260"/>
                </a:lnTo>
                <a:lnTo>
                  <a:pt x="759107" y="168574"/>
                </a:lnTo>
                <a:lnTo>
                  <a:pt x="757832" y="168785"/>
                </a:lnTo>
                <a:lnTo>
                  <a:pt x="757619" y="168291"/>
                </a:lnTo>
                <a:lnTo>
                  <a:pt x="756557" y="168008"/>
                </a:lnTo>
                <a:lnTo>
                  <a:pt x="755870" y="168060"/>
                </a:lnTo>
                <a:lnTo>
                  <a:pt x="755641" y="168078"/>
                </a:lnTo>
                <a:lnTo>
                  <a:pt x="755069" y="167797"/>
                </a:lnTo>
                <a:lnTo>
                  <a:pt x="754954" y="167642"/>
                </a:lnTo>
                <a:lnTo>
                  <a:pt x="754022" y="166455"/>
                </a:lnTo>
                <a:lnTo>
                  <a:pt x="753237" y="166384"/>
                </a:lnTo>
                <a:lnTo>
                  <a:pt x="752109" y="165536"/>
                </a:lnTo>
                <a:lnTo>
                  <a:pt x="751733" y="164010"/>
                </a:lnTo>
                <a:lnTo>
                  <a:pt x="751259" y="163276"/>
                </a:lnTo>
                <a:lnTo>
                  <a:pt x="751733" y="162373"/>
                </a:lnTo>
                <a:lnTo>
                  <a:pt x="752894" y="160168"/>
                </a:lnTo>
                <a:lnTo>
                  <a:pt x="752894" y="159180"/>
                </a:lnTo>
                <a:lnTo>
                  <a:pt x="752992" y="158825"/>
                </a:lnTo>
                <a:lnTo>
                  <a:pt x="753090" y="158474"/>
                </a:lnTo>
                <a:lnTo>
                  <a:pt x="753254" y="158428"/>
                </a:lnTo>
                <a:lnTo>
                  <a:pt x="753597" y="158331"/>
                </a:lnTo>
                <a:lnTo>
                  <a:pt x="753728" y="157908"/>
                </a:lnTo>
                <a:lnTo>
                  <a:pt x="752878" y="157218"/>
                </a:lnTo>
                <a:lnTo>
                  <a:pt x="752681" y="157061"/>
                </a:lnTo>
                <a:lnTo>
                  <a:pt x="752681" y="156355"/>
                </a:lnTo>
                <a:lnTo>
                  <a:pt x="752779" y="156230"/>
                </a:lnTo>
                <a:lnTo>
                  <a:pt x="753172" y="155789"/>
                </a:lnTo>
                <a:lnTo>
                  <a:pt x="752714" y="155421"/>
                </a:lnTo>
                <a:lnTo>
                  <a:pt x="752469" y="155223"/>
                </a:lnTo>
                <a:lnTo>
                  <a:pt x="752567" y="154458"/>
                </a:lnTo>
                <a:lnTo>
                  <a:pt x="752894" y="153917"/>
                </a:lnTo>
                <a:lnTo>
                  <a:pt x="752256" y="153953"/>
                </a:lnTo>
                <a:lnTo>
                  <a:pt x="751896" y="153457"/>
                </a:lnTo>
                <a:lnTo>
                  <a:pt x="751422" y="153405"/>
                </a:lnTo>
                <a:lnTo>
                  <a:pt x="750899" y="152978"/>
                </a:lnTo>
                <a:lnTo>
                  <a:pt x="749771" y="150414"/>
                </a:lnTo>
                <a:lnTo>
                  <a:pt x="749509" y="149840"/>
                </a:lnTo>
                <a:lnTo>
                  <a:pt x="750735" y="149382"/>
                </a:lnTo>
                <a:lnTo>
                  <a:pt x="750654" y="148772"/>
                </a:lnTo>
                <a:lnTo>
                  <a:pt x="749215" y="148849"/>
                </a:lnTo>
                <a:lnTo>
                  <a:pt x="749215" y="148316"/>
                </a:lnTo>
                <a:lnTo>
                  <a:pt x="750278" y="148239"/>
                </a:lnTo>
                <a:lnTo>
                  <a:pt x="750507" y="147554"/>
                </a:lnTo>
                <a:lnTo>
                  <a:pt x="749215" y="147325"/>
                </a:lnTo>
                <a:lnTo>
                  <a:pt x="748986" y="145268"/>
                </a:lnTo>
                <a:lnTo>
                  <a:pt x="749885" y="144886"/>
                </a:lnTo>
                <a:lnTo>
                  <a:pt x="749967" y="143972"/>
                </a:lnTo>
                <a:lnTo>
                  <a:pt x="748446" y="144277"/>
                </a:lnTo>
                <a:lnTo>
                  <a:pt x="748070" y="143743"/>
                </a:lnTo>
                <a:lnTo>
                  <a:pt x="749051" y="143058"/>
                </a:lnTo>
                <a:lnTo>
                  <a:pt x="748986" y="142677"/>
                </a:lnTo>
                <a:lnTo>
                  <a:pt x="747988" y="141915"/>
                </a:lnTo>
                <a:lnTo>
                  <a:pt x="748299" y="141457"/>
                </a:lnTo>
                <a:lnTo>
                  <a:pt x="750049" y="141457"/>
                </a:lnTo>
                <a:lnTo>
                  <a:pt x="749215" y="137876"/>
                </a:lnTo>
                <a:lnTo>
                  <a:pt x="750049" y="136581"/>
                </a:lnTo>
                <a:lnTo>
                  <a:pt x="749820" y="136427"/>
                </a:lnTo>
                <a:lnTo>
                  <a:pt x="749362" y="136581"/>
                </a:lnTo>
                <a:lnTo>
                  <a:pt x="749051" y="136427"/>
                </a:lnTo>
                <a:lnTo>
                  <a:pt x="748365" y="134599"/>
                </a:lnTo>
                <a:lnTo>
                  <a:pt x="748904" y="134370"/>
                </a:lnTo>
                <a:lnTo>
                  <a:pt x="748757" y="133227"/>
                </a:lnTo>
                <a:lnTo>
                  <a:pt x="749673" y="132923"/>
                </a:lnTo>
                <a:lnTo>
                  <a:pt x="749280" y="131399"/>
                </a:lnTo>
                <a:lnTo>
                  <a:pt x="748365" y="130789"/>
                </a:lnTo>
                <a:lnTo>
                  <a:pt x="748594" y="129875"/>
                </a:lnTo>
                <a:lnTo>
                  <a:pt x="751030" y="130256"/>
                </a:lnTo>
                <a:lnTo>
                  <a:pt x="751030" y="129570"/>
                </a:lnTo>
                <a:lnTo>
                  <a:pt x="748904" y="129036"/>
                </a:lnTo>
                <a:lnTo>
                  <a:pt x="748446" y="127894"/>
                </a:lnTo>
                <a:lnTo>
                  <a:pt x="749591" y="126979"/>
                </a:lnTo>
                <a:lnTo>
                  <a:pt x="748823" y="125683"/>
                </a:lnTo>
                <a:lnTo>
                  <a:pt x="748218" y="126903"/>
                </a:lnTo>
                <a:lnTo>
                  <a:pt x="747678" y="126751"/>
                </a:lnTo>
                <a:lnTo>
                  <a:pt x="747988" y="125227"/>
                </a:lnTo>
                <a:lnTo>
                  <a:pt x="747383" y="125150"/>
                </a:lnTo>
                <a:lnTo>
                  <a:pt x="746386" y="126446"/>
                </a:lnTo>
                <a:lnTo>
                  <a:pt x="746157" y="126293"/>
                </a:lnTo>
                <a:lnTo>
                  <a:pt x="746304" y="125150"/>
                </a:lnTo>
                <a:lnTo>
                  <a:pt x="744865" y="124388"/>
                </a:lnTo>
                <a:lnTo>
                  <a:pt x="744947" y="124007"/>
                </a:lnTo>
                <a:lnTo>
                  <a:pt x="746533" y="123474"/>
                </a:lnTo>
                <a:lnTo>
                  <a:pt x="746386" y="122635"/>
                </a:lnTo>
                <a:lnTo>
                  <a:pt x="743721" y="122408"/>
                </a:lnTo>
                <a:lnTo>
                  <a:pt x="743116" y="123551"/>
                </a:lnTo>
                <a:lnTo>
                  <a:pt x="742494" y="123322"/>
                </a:lnTo>
                <a:lnTo>
                  <a:pt x="742658" y="121077"/>
                </a:lnTo>
                <a:lnTo>
                  <a:pt x="742724" y="120197"/>
                </a:lnTo>
                <a:lnTo>
                  <a:pt x="741971" y="120197"/>
                </a:lnTo>
                <a:lnTo>
                  <a:pt x="740516" y="121798"/>
                </a:lnTo>
                <a:lnTo>
                  <a:pt x="740140" y="121723"/>
                </a:lnTo>
                <a:lnTo>
                  <a:pt x="739764" y="121646"/>
                </a:lnTo>
                <a:lnTo>
                  <a:pt x="739535" y="121188"/>
                </a:lnTo>
                <a:lnTo>
                  <a:pt x="739715" y="121069"/>
                </a:lnTo>
                <a:lnTo>
                  <a:pt x="740451" y="120578"/>
                </a:lnTo>
                <a:lnTo>
                  <a:pt x="740598" y="119664"/>
                </a:lnTo>
                <a:lnTo>
                  <a:pt x="739306" y="119705"/>
                </a:lnTo>
                <a:lnTo>
                  <a:pt x="738227" y="119739"/>
                </a:lnTo>
                <a:lnTo>
                  <a:pt x="737998" y="118977"/>
                </a:lnTo>
                <a:lnTo>
                  <a:pt x="739028" y="118922"/>
                </a:lnTo>
                <a:lnTo>
                  <a:pt x="739371" y="118902"/>
                </a:lnTo>
                <a:lnTo>
                  <a:pt x="740451" y="117530"/>
                </a:lnTo>
                <a:lnTo>
                  <a:pt x="739829" y="117301"/>
                </a:lnTo>
                <a:lnTo>
                  <a:pt x="738766" y="118289"/>
                </a:lnTo>
                <a:lnTo>
                  <a:pt x="737998" y="117911"/>
                </a:lnTo>
                <a:lnTo>
                  <a:pt x="738129" y="117756"/>
                </a:lnTo>
                <a:lnTo>
                  <a:pt x="738537" y="117224"/>
                </a:lnTo>
                <a:lnTo>
                  <a:pt x="739764" y="116462"/>
                </a:lnTo>
                <a:lnTo>
                  <a:pt x="739142" y="115319"/>
                </a:lnTo>
                <a:lnTo>
                  <a:pt x="738537" y="115625"/>
                </a:lnTo>
                <a:lnTo>
                  <a:pt x="737704" y="116920"/>
                </a:lnTo>
                <a:lnTo>
                  <a:pt x="736951" y="116973"/>
                </a:lnTo>
                <a:lnTo>
                  <a:pt x="736706" y="116006"/>
                </a:lnTo>
                <a:lnTo>
                  <a:pt x="738161" y="114863"/>
                </a:lnTo>
                <a:lnTo>
                  <a:pt x="737328" y="114101"/>
                </a:lnTo>
                <a:lnTo>
                  <a:pt x="736248" y="115244"/>
                </a:lnTo>
                <a:lnTo>
                  <a:pt x="735038" y="115015"/>
                </a:lnTo>
                <a:lnTo>
                  <a:pt x="735186" y="114711"/>
                </a:lnTo>
                <a:lnTo>
                  <a:pt x="736101" y="114711"/>
                </a:lnTo>
                <a:lnTo>
                  <a:pt x="736330" y="114253"/>
                </a:lnTo>
                <a:lnTo>
                  <a:pt x="735562" y="114101"/>
                </a:lnTo>
                <a:lnTo>
                  <a:pt x="735038" y="110367"/>
                </a:lnTo>
                <a:lnTo>
                  <a:pt x="734270" y="109453"/>
                </a:lnTo>
                <a:lnTo>
                  <a:pt x="734875" y="108920"/>
                </a:lnTo>
                <a:lnTo>
                  <a:pt x="733730" y="108081"/>
                </a:lnTo>
                <a:lnTo>
                  <a:pt x="734728" y="107396"/>
                </a:lnTo>
                <a:lnTo>
                  <a:pt x="735186" y="105947"/>
                </a:lnTo>
                <a:lnTo>
                  <a:pt x="734270" y="105718"/>
                </a:lnTo>
                <a:lnTo>
                  <a:pt x="734123" y="104271"/>
                </a:lnTo>
                <a:lnTo>
                  <a:pt x="733436" y="104348"/>
                </a:lnTo>
                <a:lnTo>
                  <a:pt x="732520" y="105491"/>
                </a:lnTo>
                <a:lnTo>
                  <a:pt x="731915" y="105185"/>
                </a:lnTo>
                <a:lnTo>
                  <a:pt x="732667" y="104042"/>
                </a:lnTo>
                <a:lnTo>
                  <a:pt x="732373" y="102366"/>
                </a:lnTo>
                <a:lnTo>
                  <a:pt x="732062" y="102443"/>
                </a:lnTo>
                <a:lnTo>
                  <a:pt x="731523" y="103128"/>
                </a:lnTo>
                <a:lnTo>
                  <a:pt x="731457" y="102060"/>
                </a:lnTo>
                <a:lnTo>
                  <a:pt x="730460" y="102595"/>
                </a:lnTo>
                <a:lnTo>
                  <a:pt x="730231" y="101756"/>
                </a:lnTo>
                <a:lnTo>
                  <a:pt x="729479" y="101908"/>
                </a:lnTo>
                <a:lnTo>
                  <a:pt x="729855" y="101223"/>
                </a:lnTo>
                <a:lnTo>
                  <a:pt x="729855" y="100765"/>
                </a:lnTo>
                <a:lnTo>
                  <a:pt x="729315" y="100309"/>
                </a:lnTo>
                <a:lnTo>
                  <a:pt x="730607" y="99166"/>
                </a:lnTo>
                <a:lnTo>
                  <a:pt x="730542" y="98785"/>
                </a:lnTo>
                <a:lnTo>
                  <a:pt x="728629" y="98631"/>
                </a:lnTo>
                <a:lnTo>
                  <a:pt x="727795" y="99393"/>
                </a:lnTo>
                <a:lnTo>
                  <a:pt x="727484" y="99318"/>
                </a:lnTo>
                <a:lnTo>
                  <a:pt x="727484" y="98175"/>
                </a:lnTo>
                <a:lnTo>
                  <a:pt x="726961" y="98250"/>
                </a:lnTo>
                <a:lnTo>
                  <a:pt x="726340" y="99241"/>
                </a:lnTo>
                <a:lnTo>
                  <a:pt x="725882" y="98860"/>
                </a:lnTo>
                <a:lnTo>
                  <a:pt x="726111" y="98023"/>
                </a:lnTo>
                <a:lnTo>
                  <a:pt x="724672" y="97946"/>
                </a:lnTo>
                <a:lnTo>
                  <a:pt x="724361" y="98708"/>
                </a:lnTo>
                <a:lnTo>
                  <a:pt x="724672" y="99928"/>
                </a:lnTo>
                <a:lnTo>
                  <a:pt x="723985" y="100461"/>
                </a:lnTo>
                <a:lnTo>
                  <a:pt x="722758" y="98860"/>
                </a:lnTo>
                <a:lnTo>
                  <a:pt x="722235" y="99012"/>
                </a:lnTo>
                <a:lnTo>
                  <a:pt x="722153" y="100003"/>
                </a:lnTo>
                <a:lnTo>
                  <a:pt x="721091" y="100003"/>
                </a:lnTo>
                <a:lnTo>
                  <a:pt x="720175" y="100917"/>
                </a:lnTo>
                <a:lnTo>
                  <a:pt x="718949" y="100690"/>
                </a:lnTo>
                <a:lnTo>
                  <a:pt x="718573" y="101071"/>
                </a:lnTo>
                <a:lnTo>
                  <a:pt x="717804" y="100309"/>
                </a:lnTo>
                <a:lnTo>
                  <a:pt x="716676" y="100842"/>
                </a:lnTo>
                <a:lnTo>
                  <a:pt x="716218" y="100536"/>
                </a:lnTo>
                <a:lnTo>
                  <a:pt x="716512" y="99470"/>
                </a:lnTo>
                <a:lnTo>
                  <a:pt x="715907" y="99470"/>
                </a:lnTo>
                <a:lnTo>
                  <a:pt x="715597" y="100003"/>
                </a:lnTo>
                <a:lnTo>
                  <a:pt x="714616" y="99622"/>
                </a:lnTo>
                <a:lnTo>
                  <a:pt x="714616" y="98631"/>
                </a:lnTo>
                <a:lnTo>
                  <a:pt x="714223" y="97946"/>
                </a:lnTo>
                <a:lnTo>
                  <a:pt x="713553" y="98098"/>
                </a:lnTo>
                <a:lnTo>
                  <a:pt x="709956" y="96878"/>
                </a:lnTo>
                <a:lnTo>
                  <a:pt x="709514" y="97717"/>
                </a:lnTo>
                <a:lnTo>
                  <a:pt x="708746" y="97565"/>
                </a:lnTo>
                <a:lnTo>
                  <a:pt x="707977" y="97869"/>
                </a:lnTo>
                <a:lnTo>
                  <a:pt x="707290" y="96955"/>
                </a:lnTo>
                <a:lnTo>
                  <a:pt x="705917" y="96574"/>
                </a:lnTo>
                <a:lnTo>
                  <a:pt x="705622" y="95583"/>
                </a:lnTo>
                <a:lnTo>
                  <a:pt x="704707" y="94365"/>
                </a:lnTo>
                <a:lnTo>
                  <a:pt x="705083" y="92993"/>
                </a:lnTo>
                <a:lnTo>
                  <a:pt x="704707" y="92307"/>
                </a:lnTo>
                <a:lnTo>
                  <a:pt x="704102" y="92612"/>
                </a:lnTo>
                <a:lnTo>
                  <a:pt x="704020" y="93374"/>
                </a:lnTo>
                <a:lnTo>
                  <a:pt x="704396" y="94365"/>
                </a:lnTo>
                <a:lnTo>
                  <a:pt x="704167" y="94821"/>
                </a:lnTo>
                <a:lnTo>
                  <a:pt x="702565" y="93603"/>
                </a:lnTo>
                <a:lnTo>
                  <a:pt x="701355" y="94365"/>
                </a:lnTo>
                <a:lnTo>
                  <a:pt x="699670" y="93603"/>
                </a:lnTo>
                <a:lnTo>
                  <a:pt x="699066" y="92536"/>
                </a:lnTo>
                <a:lnTo>
                  <a:pt x="698003" y="93755"/>
                </a:lnTo>
                <a:lnTo>
                  <a:pt x="697463" y="93526"/>
                </a:lnTo>
                <a:lnTo>
                  <a:pt x="697774" y="91697"/>
                </a:lnTo>
                <a:lnTo>
                  <a:pt x="697316" y="91545"/>
                </a:lnTo>
                <a:lnTo>
                  <a:pt x="696400" y="91774"/>
                </a:lnTo>
                <a:lnTo>
                  <a:pt x="695795" y="90631"/>
                </a:lnTo>
                <a:lnTo>
                  <a:pt x="694422" y="90479"/>
                </a:lnTo>
                <a:lnTo>
                  <a:pt x="693277" y="90783"/>
                </a:lnTo>
                <a:lnTo>
                  <a:pt x="692214" y="90554"/>
                </a:lnTo>
                <a:lnTo>
                  <a:pt x="692280" y="89565"/>
                </a:lnTo>
                <a:lnTo>
                  <a:pt x="690530" y="90250"/>
                </a:lnTo>
                <a:lnTo>
                  <a:pt x="689991" y="89869"/>
                </a:lnTo>
                <a:lnTo>
                  <a:pt x="689762" y="89030"/>
                </a:lnTo>
                <a:lnTo>
                  <a:pt x="689010" y="88955"/>
                </a:lnTo>
                <a:lnTo>
                  <a:pt x="689091" y="88193"/>
                </a:lnTo>
                <a:lnTo>
                  <a:pt x="688699" y="87583"/>
                </a:lnTo>
                <a:lnTo>
                  <a:pt x="687783" y="87660"/>
                </a:lnTo>
                <a:lnTo>
                  <a:pt x="686949" y="88345"/>
                </a:lnTo>
                <a:lnTo>
                  <a:pt x="686181" y="87887"/>
                </a:lnTo>
                <a:lnTo>
                  <a:pt x="685510" y="88116"/>
                </a:lnTo>
                <a:lnTo>
                  <a:pt x="685200" y="87812"/>
                </a:lnTo>
                <a:lnTo>
                  <a:pt x="685510" y="85830"/>
                </a:lnTo>
                <a:lnTo>
                  <a:pt x="685281" y="85601"/>
                </a:lnTo>
                <a:lnTo>
                  <a:pt x="684660" y="85753"/>
                </a:lnTo>
                <a:lnTo>
                  <a:pt x="684595" y="85539"/>
                </a:lnTo>
                <a:lnTo>
                  <a:pt x="681537" y="85117"/>
                </a:lnTo>
                <a:lnTo>
                  <a:pt x="681308" y="85086"/>
                </a:lnTo>
                <a:lnTo>
                  <a:pt x="680049" y="84914"/>
                </a:lnTo>
                <a:lnTo>
                  <a:pt x="678610" y="84129"/>
                </a:lnTo>
                <a:lnTo>
                  <a:pt x="676713" y="82200"/>
                </a:lnTo>
                <a:lnTo>
                  <a:pt x="676174" y="81657"/>
                </a:lnTo>
                <a:lnTo>
                  <a:pt x="676550" y="79922"/>
                </a:lnTo>
                <a:lnTo>
                  <a:pt x="675994" y="79412"/>
                </a:lnTo>
                <a:lnTo>
                  <a:pt x="675683" y="79119"/>
                </a:lnTo>
                <a:lnTo>
                  <a:pt x="674571" y="80012"/>
                </a:lnTo>
                <a:lnTo>
                  <a:pt x="673280" y="80115"/>
                </a:lnTo>
                <a:lnTo>
                  <a:pt x="671530" y="78070"/>
                </a:lnTo>
                <a:lnTo>
                  <a:pt x="671007" y="77456"/>
                </a:lnTo>
                <a:lnTo>
                  <a:pt x="669519" y="76474"/>
                </a:lnTo>
                <a:lnTo>
                  <a:pt x="667557" y="75172"/>
                </a:lnTo>
                <a:lnTo>
                  <a:pt x="667360" y="75200"/>
                </a:lnTo>
                <a:lnTo>
                  <a:pt x="666625" y="75298"/>
                </a:lnTo>
                <a:lnTo>
                  <a:pt x="664058" y="76791"/>
                </a:lnTo>
                <a:lnTo>
                  <a:pt x="663273" y="76879"/>
                </a:lnTo>
                <a:lnTo>
                  <a:pt x="663076" y="76902"/>
                </a:lnTo>
                <a:lnTo>
                  <a:pt x="663076" y="78465"/>
                </a:lnTo>
                <a:lnTo>
                  <a:pt x="663567" y="79206"/>
                </a:lnTo>
                <a:lnTo>
                  <a:pt x="661114" y="82061"/>
                </a:lnTo>
                <a:lnTo>
                  <a:pt x="660804" y="84787"/>
                </a:lnTo>
                <a:lnTo>
                  <a:pt x="659888" y="87328"/>
                </a:lnTo>
                <a:lnTo>
                  <a:pt x="657926" y="88323"/>
                </a:lnTo>
                <a:lnTo>
                  <a:pt x="656454" y="90371"/>
                </a:lnTo>
                <a:lnTo>
                  <a:pt x="655473" y="91116"/>
                </a:lnTo>
                <a:lnTo>
                  <a:pt x="654427" y="93472"/>
                </a:lnTo>
                <a:lnTo>
                  <a:pt x="654934" y="99294"/>
                </a:lnTo>
                <a:lnTo>
                  <a:pt x="654508" y="99975"/>
                </a:lnTo>
                <a:lnTo>
                  <a:pt x="652661" y="99483"/>
                </a:lnTo>
                <a:lnTo>
                  <a:pt x="651729" y="99733"/>
                </a:lnTo>
                <a:lnTo>
                  <a:pt x="650437" y="101781"/>
                </a:lnTo>
                <a:lnTo>
                  <a:pt x="650649" y="103630"/>
                </a:lnTo>
                <a:lnTo>
                  <a:pt x="650944" y="106177"/>
                </a:lnTo>
                <a:lnTo>
                  <a:pt x="650764" y="109336"/>
                </a:lnTo>
                <a:lnTo>
                  <a:pt x="651140" y="110761"/>
                </a:lnTo>
                <a:lnTo>
                  <a:pt x="651091" y="116088"/>
                </a:lnTo>
                <a:lnTo>
                  <a:pt x="650731" y="117079"/>
                </a:lnTo>
                <a:lnTo>
                  <a:pt x="649031" y="114657"/>
                </a:lnTo>
                <a:lnTo>
                  <a:pt x="648115" y="113239"/>
                </a:lnTo>
                <a:lnTo>
                  <a:pt x="645924" y="113431"/>
                </a:lnTo>
                <a:lnTo>
                  <a:pt x="644501" y="113632"/>
                </a:lnTo>
                <a:lnTo>
                  <a:pt x="642392" y="112309"/>
                </a:lnTo>
                <a:lnTo>
                  <a:pt x="641264" y="111106"/>
                </a:lnTo>
                <a:lnTo>
                  <a:pt x="640070" y="110769"/>
                </a:lnTo>
                <a:lnTo>
                  <a:pt x="638762" y="109023"/>
                </a:lnTo>
                <a:lnTo>
                  <a:pt x="637765" y="107280"/>
                </a:lnTo>
                <a:lnTo>
                  <a:pt x="636342" y="105316"/>
                </a:lnTo>
                <a:lnTo>
                  <a:pt x="633742" y="105070"/>
                </a:lnTo>
                <a:lnTo>
                  <a:pt x="632794" y="104194"/>
                </a:lnTo>
                <a:lnTo>
                  <a:pt x="630717" y="104387"/>
                </a:lnTo>
                <a:lnTo>
                  <a:pt x="629066" y="104693"/>
                </a:lnTo>
                <a:lnTo>
                  <a:pt x="624259" y="104964"/>
                </a:lnTo>
                <a:lnTo>
                  <a:pt x="622427" y="104619"/>
                </a:lnTo>
                <a:lnTo>
                  <a:pt x="621266" y="103849"/>
                </a:lnTo>
                <a:lnTo>
                  <a:pt x="620547" y="102974"/>
                </a:lnTo>
                <a:lnTo>
                  <a:pt x="619026" y="101656"/>
                </a:lnTo>
                <a:lnTo>
                  <a:pt x="619517" y="99053"/>
                </a:lnTo>
                <a:lnTo>
                  <a:pt x="618339" y="95711"/>
                </a:lnTo>
                <a:lnTo>
                  <a:pt x="617718" y="95662"/>
                </a:lnTo>
                <a:lnTo>
                  <a:pt x="616802" y="95590"/>
                </a:lnTo>
                <a:lnTo>
                  <a:pt x="614513" y="93180"/>
                </a:lnTo>
                <a:lnTo>
                  <a:pt x="611178" y="92804"/>
                </a:lnTo>
                <a:lnTo>
                  <a:pt x="608561" y="92884"/>
                </a:lnTo>
                <a:lnTo>
                  <a:pt x="606223" y="93940"/>
                </a:lnTo>
                <a:lnTo>
                  <a:pt x="604261" y="95974"/>
                </a:lnTo>
                <a:lnTo>
                  <a:pt x="598930" y="101867"/>
                </a:lnTo>
                <a:lnTo>
                  <a:pt x="597508" y="104124"/>
                </a:lnTo>
                <a:lnTo>
                  <a:pt x="596281" y="104542"/>
                </a:lnTo>
                <a:lnTo>
                  <a:pt x="593436" y="102888"/>
                </a:lnTo>
                <a:lnTo>
                  <a:pt x="591360" y="102757"/>
                </a:lnTo>
                <a:lnTo>
                  <a:pt x="590248" y="101230"/>
                </a:lnTo>
                <a:lnTo>
                  <a:pt x="589512" y="98731"/>
                </a:lnTo>
                <a:lnTo>
                  <a:pt x="587730" y="97521"/>
                </a:lnTo>
                <a:lnTo>
                  <a:pt x="587403" y="95353"/>
                </a:lnTo>
                <a:lnTo>
                  <a:pt x="587877" y="92652"/>
                </a:lnTo>
                <a:lnTo>
                  <a:pt x="587763" y="90703"/>
                </a:lnTo>
                <a:lnTo>
                  <a:pt x="586602" y="89932"/>
                </a:lnTo>
                <a:lnTo>
                  <a:pt x="585408" y="89919"/>
                </a:lnTo>
                <a:lnTo>
                  <a:pt x="584084" y="90228"/>
                </a:lnTo>
                <a:lnTo>
                  <a:pt x="582497" y="91293"/>
                </a:lnTo>
                <a:lnTo>
                  <a:pt x="580388" y="92027"/>
                </a:lnTo>
                <a:lnTo>
                  <a:pt x="577886" y="91891"/>
                </a:lnTo>
                <a:lnTo>
                  <a:pt x="576562" y="92200"/>
                </a:lnTo>
                <a:lnTo>
                  <a:pt x="572948" y="94650"/>
                </a:lnTo>
                <a:lnTo>
                  <a:pt x="571379" y="95390"/>
                </a:lnTo>
                <a:lnTo>
                  <a:pt x="569515" y="95695"/>
                </a:lnTo>
                <a:lnTo>
                  <a:pt x="566212" y="94251"/>
                </a:lnTo>
                <a:lnTo>
                  <a:pt x="563465" y="92596"/>
                </a:lnTo>
                <a:lnTo>
                  <a:pt x="561094" y="92352"/>
                </a:lnTo>
                <a:lnTo>
                  <a:pt x="559573" y="92011"/>
                </a:lnTo>
                <a:lnTo>
                  <a:pt x="559017" y="90165"/>
                </a:lnTo>
                <a:lnTo>
                  <a:pt x="559230" y="88219"/>
                </a:lnTo>
                <a:lnTo>
                  <a:pt x="561012" y="85642"/>
                </a:lnTo>
                <a:lnTo>
                  <a:pt x="561290" y="82506"/>
                </a:lnTo>
                <a:lnTo>
                  <a:pt x="561257" y="79042"/>
                </a:lnTo>
                <a:lnTo>
                  <a:pt x="562107" y="77211"/>
                </a:lnTo>
                <a:lnTo>
                  <a:pt x="562369" y="76349"/>
                </a:lnTo>
                <a:lnTo>
                  <a:pt x="563334" y="72487"/>
                </a:lnTo>
                <a:lnTo>
                  <a:pt x="559099" y="72795"/>
                </a:lnTo>
                <a:lnTo>
                  <a:pt x="556008" y="72890"/>
                </a:lnTo>
                <a:lnTo>
                  <a:pt x="551937" y="75803"/>
                </a:lnTo>
                <a:lnTo>
                  <a:pt x="551103" y="81065"/>
                </a:lnTo>
                <a:lnTo>
                  <a:pt x="549664" y="86850"/>
                </a:lnTo>
                <a:lnTo>
                  <a:pt x="548372" y="87658"/>
                </a:lnTo>
                <a:lnTo>
                  <a:pt x="546770" y="89766"/>
                </a:lnTo>
                <a:lnTo>
                  <a:pt x="542093" y="91754"/>
                </a:lnTo>
                <a:lnTo>
                  <a:pt x="541243" y="91322"/>
                </a:lnTo>
                <a:lnTo>
                  <a:pt x="540442" y="89529"/>
                </a:lnTo>
                <a:lnTo>
                  <a:pt x="539150" y="88291"/>
                </a:lnTo>
                <a:lnTo>
                  <a:pt x="538660" y="86124"/>
                </a:lnTo>
                <a:lnTo>
                  <a:pt x="538529" y="85567"/>
                </a:lnTo>
                <a:lnTo>
                  <a:pt x="537891" y="84828"/>
                </a:lnTo>
                <a:lnTo>
                  <a:pt x="537793" y="84700"/>
                </a:lnTo>
                <a:lnTo>
                  <a:pt x="536272" y="84224"/>
                </a:lnTo>
                <a:lnTo>
                  <a:pt x="534457" y="83654"/>
                </a:lnTo>
                <a:lnTo>
                  <a:pt x="533362" y="82885"/>
                </a:lnTo>
                <a:lnTo>
                  <a:pt x="531809" y="81799"/>
                </a:lnTo>
                <a:lnTo>
                  <a:pt x="530991" y="80290"/>
                </a:lnTo>
                <a:lnTo>
                  <a:pt x="530697" y="79757"/>
                </a:lnTo>
                <a:lnTo>
                  <a:pt x="530206" y="79703"/>
                </a:lnTo>
                <a:lnTo>
                  <a:pt x="529503" y="79623"/>
                </a:lnTo>
                <a:lnTo>
                  <a:pt x="529045" y="79571"/>
                </a:lnTo>
                <a:lnTo>
                  <a:pt x="527688" y="78213"/>
                </a:lnTo>
                <a:lnTo>
                  <a:pt x="527328" y="78312"/>
                </a:lnTo>
                <a:lnTo>
                  <a:pt x="526086" y="78648"/>
                </a:lnTo>
                <a:lnTo>
                  <a:pt x="525415" y="79950"/>
                </a:lnTo>
                <a:lnTo>
                  <a:pt x="523502" y="80575"/>
                </a:lnTo>
                <a:lnTo>
                  <a:pt x="523322" y="80635"/>
                </a:lnTo>
                <a:lnTo>
                  <a:pt x="522881" y="81150"/>
                </a:lnTo>
                <a:lnTo>
                  <a:pt x="521785" y="82434"/>
                </a:lnTo>
                <a:lnTo>
                  <a:pt x="520395" y="83024"/>
                </a:lnTo>
                <a:lnTo>
                  <a:pt x="518302" y="81484"/>
                </a:lnTo>
                <a:lnTo>
                  <a:pt x="518531" y="79106"/>
                </a:lnTo>
                <a:lnTo>
                  <a:pt x="518122" y="76503"/>
                </a:lnTo>
                <a:lnTo>
                  <a:pt x="518253" y="72177"/>
                </a:lnTo>
                <a:lnTo>
                  <a:pt x="517223" y="69026"/>
                </a:lnTo>
                <a:lnTo>
                  <a:pt x="516847" y="65775"/>
                </a:lnTo>
                <a:lnTo>
                  <a:pt x="518531" y="62979"/>
                </a:lnTo>
                <a:lnTo>
                  <a:pt x="518401" y="61246"/>
                </a:lnTo>
                <a:lnTo>
                  <a:pt x="516013" y="54942"/>
                </a:lnTo>
                <a:lnTo>
                  <a:pt x="514133" y="53297"/>
                </a:lnTo>
                <a:lnTo>
                  <a:pt x="512351" y="52195"/>
                </a:lnTo>
                <a:lnTo>
                  <a:pt x="512252" y="51760"/>
                </a:lnTo>
                <a:lnTo>
                  <a:pt x="512171" y="51219"/>
                </a:lnTo>
                <a:lnTo>
                  <a:pt x="512318" y="50977"/>
                </a:lnTo>
                <a:lnTo>
                  <a:pt x="513021" y="49713"/>
                </a:lnTo>
                <a:lnTo>
                  <a:pt x="516455" y="46721"/>
                </a:lnTo>
                <a:lnTo>
                  <a:pt x="520199" y="47784"/>
                </a:lnTo>
                <a:lnTo>
                  <a:pt x="523617" y="44185"/>
                </a:lnTo>
                <a:lnTo>
                  <a:pt x="524908" y="40887"/>
                </a:lnTo>
                <a:lnTo>
                  <a:pt x="529519" y="39363"/>
                </a:lnTo>
                <a:lnTo>
                  <a:pt x="535062" y="35466"/>
                </a:lnTo>
                <a:lnTo>
                  <a:pt x="545184" y="34762"/>
                </a:lnTo>
                <a:lnTo>
                  <a:pt x="546378" y="28452"/>
                </a:lnTo>
                <a:lnTo>
                  <a:pt x="541783" y="25782"/>
                </a:lnTo>
                <a:lnTo>
                  <a:pt x="535537" y="23927"/>
                </a:lnTo>
                <a:lnTo>
                  <a:pt x="533002" y="23461"/>
                </a:lnTo>
                <a:lnTo>
                  <a:pt x="528358" y="22614"/>
                </a:lnTo>
                <a:lnTo>
                  <a:pt x="524352" y="22423"/>
                </a:lnTo>
                <a:lnTo>
                  <a:pt x="521409" y="20642"/>
                </a:lnTo>
                <a:lnTo>
                  <a:pt x="517027" y="24596"/>
                </a:lnTo>
                <a:lnTo>
                  <a:pt x="516847" y="25031"/>
                </a:lnTo>
                <a:lnTo>
                  <a:pt x="517583" y="25772"/>
                </a:lnTo>
                <a:lnTo>
                  <a:pt x="517338" y="26144"/>
                </a:lnTo>
                <a:lnTo>
                  <a:pt x="515441" y="26023"/>
                </a:lnTo>
                <a:lnTo>
                  <a:pt x="512301" y="27762"/>
                </a:lnTo>
                <a:lnTo>
                  <a:pt x="510094" y="28385"/>
                </a:lnTo>
                <a:lnTo>
                  <a:pt x="508672" y="28138"/>
                </a:lnTo>
                <a:lnTo>
                  <a:pt x="507625" y="28450"/>
                </a:lnTo>
                <a:lnTo>
                  <a:pt x="507069" y="29256"/>
                </a:lnTo>
                <a:lnTo>
                  <a:pt x="507134" y="30370"/>
                </a:lnTo>
                <a:lnTo>
                  <a:pt x="508132" y="32598"/>
                </a:lnTo>
                <a:lnTo>
                  <a:pt x="507936" y="33651"/>
                </a:lnTo>
                <a:lnTo>
                  <a:pt x="509980" y="35815"/>
                </a:lnTo>
                <a:lnTo>
                  <a:pt x="510159" y="36743"/>
                </a:lnTo>
                <a:lnTo>
                  <a:pt x="509293" y="37674"/>
                </a:lnTo>
                <a:lnTo>
                  <a:pt x="509358" y="38540"/>
                </a:lnTo>
                <a:lnTo>
                  <a:pt x="507282" y="40733"/>
                </a:lnTo>
                <a:lnTo>
                  <a:pt x="506546" y="41518"/>
                </a:lnTo>
                <a:lnTo>
                  <a:pt x="507527" y="44365"/>
                </a:lnTo>
                <a:lnTo>
                  <a:pt x="506366" y="45048"/>
                </a:lnTo>
                <a:lnTo>
                  <a:pt x="501820" y="43094"/>
                </a:lnTo>
                <a:lnTo>
                  <a:pt x="500676" y="41999"/>
                </a:lnTo>
                <a:lnTo>
                  <a:pt x="498501" y="37970"/>
                </a:lnTo>
                <a:lnTo>
                  <a:pt x="498223" y="35152"/>
                </a:lnTo>
                <a:lnTo>
                  <a:pt x="498158" y="34070"/>
                </a:lnTo>
                <a:lnTo>
                  <a:pt x="496539" y="31778"/>
                </a:lnTo>
                <a:lnTo>
                  <a:pt x="496048" y="30906"/>
                </a:lnTo>
                <a:lnTo>
                  <a:pt x="495623" y="28738"/>
                </a:lnTo>
                <a:lnTo>
                  <a:pt x="494315" y="26450"/>
                </a:lnTo>
                <a:lnTo>
                  <a:pt x="494609" y="25046"/>
                </a:lnTo>
                <a:lnTo>
                  <a:pt x="495836" y="22678"/>
                </a:lnTo>
                <a:lnTo>
                  <a:pt x="496850" y="21825"/>
                </a:lnTo>
                <a:lnTo>
                  <a:pt x="497275" y="20096"/>
                </a:lnTo>
                <a:lnTo>
                  <a:pt x="497340" y="18907"/>
                </a:lnTo>
                <a:lnTo>
                  <a:pt x="496948" y="18038"/>
                </a:lnTo>
                <a:lnTo>
                  <a:pt x="495738" y="18131"/>
                </a:lnTo>
                <a:lnTo>
                  <a:pt x="494855" y="18554"/>
                </a:lnTo>
                <a:lnTo>
                  <a:pt x="493220" y="20593"/>
                </a:lnTo>
                <a:lnTo>
                  <a:pt x="491846" y="21659"/>
                </a:lnTo>
                <a:lnTo>
                  <a:pt x="490734" y="22189"/>
                </a:lnTo>
                <a:lnTo>
                  <a:pt x="489737" y="22611"/>
                </a:lnTo>
                <a:lnTo>
                  <a:pt x="488805" y="23790"/>
                </a:lnTo>
                <a:lnTo>
                  <a:pt x="487824" y="25835"/>
                </a:lnTo>
                <a:lnTo>
                  <a:pt x="487006" y="26692"/>
                </a:lnTo>
                <a:lnTo>
                  <a:pt x="478536" y="26197"/>
                </a:lnTo>
                <a:lnTo>
                  <a:pt x="478291" y="27436"/>
                </a:lnTo>
                <a:lnTo>
                  <a:pt x="477620" y="28427"/>
                </a:lnTo>
                <a:lnTo>
                  <a:pt x="476574" y="28615"/>
                </a:lnTo>
                <a:lnTo>
                  <a:pt x="473794" y="30661"/>
                </a:lnTo>
                <a:lnTo>
                  <a:pt x="473565" y="32024"/>
                </a:lnTo>
                <a:lnTo>
                  <a:pt x="471832" y="32566"/>
                </a:lnTo>
                <a:lnTo>
                  <a:pt x="471096" y="33637"/>
                </a:lnTo>
                <a:lnTo>
                  <a:pt x="469134" y="33887"/>
                </a:lnTo>
                <a:lnTo>
                  <a:pt x="468644" y="34755"/>
                </a:lnTo>
                <a:lnTo>
                  <a:pt x="467662" y="36428"/>
                </a:lnTo>
                <a:lnTo>
                  <a:pt x="466371" y="34634"/>
                </a:lnTo>
                <a:lnTo>
                  <a:pt x="465880" y="35007"/>
                </a:lnTo>
                <a:lnTo>
                  <a:pt x="465390" y="36740"/>
                </a:lnTo>
                <a:lnTo>
                  <a:pt x="463166" y="37363"/>
                </a:lnTo>
                <a:lnTo>
                  <a:pt x="462430" y="38292"/>
                </a:lnTo>
                <a:lnTo>
                  <a:pt x="463117" y="39283"/>
                </a:lnTo>
                <a:lnTo>
                  <a:pt x="463117" y="40769"/>
                </a:lnTo>
                <a:lnTo>
                  <a:pt x="462561" y="42318"/>
                </a:lnTo>
                <a:lnTo>
                  <a:pt x="461138" y="42154"/>
                </a:lnTo>
                <a:lnTo>
                  <a:pt x="460991" y="42136"/>
                </a:lnTo>
                <a:lnTo>
                  <a:pt x="454859" y="38364"/>
                </a:lnTo>
                <a:lnTo>
                  <a:pt x="454729" y="38343"/>
                </a:lnTo>
                <a:lnTo>
                  <a:pt x="453143" y="38119"/>
                </a:lnTo>
                <a:lnTo>
                  <a:pt x="451671" y="36385"/>
                </a:lnTo>
                <a:lnTo>
                  <a:pt x="450379" y="35582"/>
                </a:lnTo>
                <a:lnTo>
                  <a:pt x="448352" y="35151"/>
                </a:lnTo>
                <a:lnTo>
                  <a:pt x="446684" y="36081"/>
                </a:lnTo>
                <a:lnTo>
                  <a:pt x="446062" y="33048"/>
                </a:lnTo>
                <a:lnTo>
                  <a:pt x="445327" y="32181"/>
                </a:lnTo>
                <a:lnTo>
                  <a:pt x="441566" y="30576"/>
                </a:lnTo>
                <a:lnTo>
                  <a:pt x="439048" y="30084"/>
                </a:lnTo>
                <a:lnTo>
                  <a:pt x="438247" y="29402"/>
                </a:lnTo>
                <a:lnTo>
                  <a:pt x="437691" y="26246"/>
                </a:lnTo>
                <a:lnTo>
                  <a:pt x="436889" y="24946"/>
                </a:lnTo>
                <a:lnTo>
                  <a:pt x="436448" y="24616"/>
                </a:lnTo>
                <a:lnTo>
                  <a:pt x="435418" y="23832"/>
                </a:lnTo>
                <a:lnTo>
                  <a:pt x="431101" y="18809"/>
                </a:lnTo>
                <a:lnTo>
                  <a:pt x="429351" y="18389"/>
                </a:lnTo>
                <a:lnTo>
                  <a:pt x="427994" y="18111"/>
                </a:lnTo>
                <a:lnTo>
                  <a:pt x="426506" y="17987"/>
                </a:lnTo>
                <a:lnTo>
                  <a:pt x="423253" y="17292"/>
                </a:lnTo>
                <a:lnTo>
                  <a:pt x="422042" y="14754"/>
                </a:lnTo>
                <a:lnTo>
                  <a:pt x="420146" y="11777"/>
                </a:lnTo>
                <a:lnTo>
                  <a:pt x="416352" y="10940"/>
                </a:lnTo>
                <a:lnTo>
                  <a:pt x="411071" y="11636"/>
                </a:lnTo>
                <a:lnTo>
                  <a:pt x="408356" y="13041"/>
                </a:lnTo>
                <a:lnTo>
                  <a:pt x="404710" y="14913"/>
                </a:lnTo>
                <a:lnTo>
                  <a:pt x="402666" y="15701"/>
                </a:lnTo>
                <a:lnTo>
                  <a:pt x="401374" y="16317"/>
                </a:lnTo>
                <a:lnTo>
                  <a:pt x="400361" y="16797"/>
                </a:lnTo>
                <a:lnTo>
                  <a:pt x="396028" y="17778"/>
                </a:lnTo>
                <a:lnTo>
                  <a:pt x="391973" y="18301"/>
                </a:lnTo>
                <a:lnTo>
                  <a:pt x="388457" y="17912"/>
                </a:lnTo>
                <a:lnTo>
                  <a:pt x="385203" y="17670"/>
                </a:lnTo>
                <a:lnTo>
                  <a:pt x="381001" y="17142"/>
                </a:lnTo>
                <a:lnTo>
                  <a:pt x="375719" y="16182"/>
                </a:lnTo>
                <a:lnTo>
                  <a:pt x="371926" y="15948"/>
                </a:lnTo>
                <a:lnTo>
                  <a:pt x="368410" y="16010"/>
                </a:lnTo>
                <a:lnTo>
                  <a:pt x="365696" y="15305"/>
                </a:lnTo>
                <a:lnTo>
                  <a:pt x="362311" y="15215"/>
                </a:lnTo>
                <a:lnTo>
                  <a:pt x="359613" y="14962"/>
                </a:lnTo>
                <a:lnTo>
                  <a:pt x="354724" y="15050"/>
                </a:lnTo>
                <a:lnTo>
                  <a:pt x="352255" y="14494"/>
                </a:lnTo>
                <a:lnTo>
                  <a:pt x="349312" y="14694"/>
                </a:lnTo>
                <a:lnTo>
                  <a:pt x="346876" y="14437"/>
                </a:lnTo>
                <a:lnTo>
                  <a:pt x="343360" y="14499"/>
                </a:lnTo>
                <a:lnTo>
                  <a:pt x="340515" y="13948"/>
                </a:lnTo>
                <a:lnTo>
                  <a:pt x="338079" y="13840"/>
                </a:lnTo>
                <a:lnTo>
                  <a:pt x="335103" y="13742"/>
                </a:lnTo>
                <a:lnTo>
                  <a:pt x="330901" y="13968"/>
                </a:lnTo>
                <a:lnTo>
                  <a:pt x="327156" y="16612"/>
                </a:lnTo>
                <a:lnTo>
                  <a:pt x="326355" y="14200"/>
                </a:lnTo>
                <a:lnTo>
                  <a:pt x="325325" y="14202"/>
                </a:lnTo>
                <a:lnTo>
                  <a:pt x="323657" y="12035"/>
                </a:lnTo>
                <a:lnTo>
                  <a:pt x="323412" y="10487"/>
                </a:lnTo>
                <a:lnTo>
                  <a:pt x="321319" y="9311"/>
                </a:lnTo>
                <a:lnTo>
                  <a:pt x="320583" y="7640"/>
                </a:lnTo>
                <a:lnTo>
                  <a:pt x="319406" y="6773"/>
                </a:lnTo>
                <a:lnTo>
                  <a:pt x="318245" y="6526"/>
                </a:lnTo>
                <a:lnTo>
                  <a:pt x="315318" y="7277"/>
                </a:lnTo>
                <a:lnTo>
                  <a:pt x="315105" y="7334"/>
                </a:lnTo>
                <a:lnTo>
                  <a:pt x="313814" y="6901"/>
                </a:lnTo>
                <a:lnTo>
                  <a:pt x="313143" y="5663"/>
                </a:lnTo>
                <a:lnTo>
                  <a:pt x="312211" y="4981"/>
                </a:lnTo>
                <a:lnTo>
                  <a:pt x="308712" y="5540"/>
                </a:lnTo>
                <a:lnTo>
                  <a:pt x="305491" y="2564"/>
                </a:lnTo>
                <a:lnTo>
                  <a:pt x="304951" y="2075"/>
                </a:lnTo>
                <a:lnTo>
                  <a:pt x="303856" y="1891"/>
                </a:lnTo>
                <a:lnTo>
                  <a:pt x="302368" y="776"/>
                </a:lnTo>
                <a:lnTo>
                  <a:pt x="298754" y="-27"/>
                </a:lnTo>
                <a:lnTo>
                  <a:pt x="298378" y="468"/>
                </a:lnTo>
                <a:lnTo>
                  <a:pt x="299784" y="2450"/>
                </a:lnTo>
                <a:lnTo>
                  <a:pt x="298558" y="3441"/>
                </a:lnTo>
                <a:lnTo>
                  <a:pt x="298934" y="5545"/>
                </a:lnTo>
                <a:lnTo>
                  <a:pt x="298689" y="6598"/>
                </a:lnTo>
                <a:lnTo>
                  <a:pt x="296694" y="6724"/>
                </a:lnTo>
                <a:lnTo>
                  <a:pt x="295729" y="6785"/>
                </a:lnTo>
                <a:lnTo>
                  <a:pt x="294813" y="6353"/>
                </a:lnTo>
                <a:lnTo>
                  <a:pt x="292900" y="6539"/>
                </a:lnTo>
                <a:lnTo>
                  <a:pt x="292475" y="6044"/>
                </a:lnTo>
                <a:lnTo>
                  <a:pt x="291739" y="6044"/>
                </a:lnTo>
                <a:lnTo>
                  <a:pt x="291003" y="6726"/>
                </a:lnTo>
                <a:lnTo>
                  <a:pt x="290202" y="6788"/>
                </a:lnTo>
                <a:lnTo>
                  <a:pt x="289466" y="5797"/>
                </a:lnTo>
                <a:lnTo>
                  <a:pt x="288420" y="5488"/>
                </a:lnTo>
                <a:lnTo>
                  <a:pt x="287243" y="4250"/>
                </a:lnTo>
                <a:lnTo>
                  <a:pt x="285837" y="3817"/>
                </a:lnTo>
                <a:lnTo>
                  <a:pt x="285313" y="4476"/>
                </a:lnTo>
                <a:lnTo>
                  <a:pt x="284610" y="5365"/>
                </a:lnTo>
                <a:lnTo>
                  <a:pt x="283498" y="5985"/>
                </a:lnTo>
                <a:lnTo>
                  <a:pt x="283318" y="6729"/>
                </a:lnTo>
                <a:lnTo>
                  <a:pt x="283809" y="7720"/>
                </a:lnTo>
                <a:lnTo>
                  <a:pt x="283498" y="8649"/>
                </a:lnTo>
                <a:lnTo>
                  <a:pt x="284234" y="9638"/>
                </a:lnTo>
                <a:lnTo>
                  <a:pt x="283923" y="10753"/>
                </a:lnTo>
                <a:lnTo>
                  <a:pt x="285281" y="12673"/>
                </a:lnTo>
                <a:lnTo>
                  <a:pt x="283498" y="14283"/>
                </a:lnTo>
                <a:lnTo>
                  <a:pt x="280670" y="15645"/>
                </a:lnTo>
                <a:lnTo>
                  <a:pt x="279132" y="17876"/>
                </a:lnTo>
                <a:lnTo>
                  <a:pt x="277726" y="18186"/>
                </a:lnTo>
                <a:lnTo>
                  <a:pt x="277775" y="19795"/>
                </a:lnTo>
                <a:lnTo>
                  <a:pt x="272854" y="23452"/>
                </a:lnTo>
                <a:lnTo>
                  <a:pt x="271202" y="25867"/>
                </a:lnTo>
                <a:lnTo>
                  <a:pt x="269665" y="27353"/>
                </a:lnTo>
                <a:lnTo>
                  <a:pt x="269910" y="28777"/>
                </a:lnTo>
                <a:lnTo>
                  <a:pt x="269485" y="29645"/>
                </a:lnTo>
                <a:lnTo>
                  <a:pt x="268439" y="29274"/>
                </a:lnTo>
                <a:lnTo>
                  <a:pt x="266215" y="31070"/>
                </a:lnTo>
                <a:lnTo>
                  <a:pt x="263272" y="31196"/>
                </a:lnTo>
                <a:lnTo>
                  <a:pt x="261915" y="33795"/>
                </a:lnTo>
                <a:lnTo>
                  <a:pt x="259707" y="35779"/>
                </a:lnTo>
                <a:lnTo>
                  <a:pt x="257729" y="35841"/>
                </a:lnTo>
                <a:lnTo>
                  <a:pt x="256437" y="37141"/>
                </a:lnTo>
                <a:lnTo>
                  <a:pt x="255472" y="37185"/>
                </a:lnTo>
                <a:lnTo>
                  <a:pt x="255031" y="37204"/>
                </a:lnTo>
                <a:lnTo>
                  <a:pt x="254540" y="38751"/>
                </a:lnTo>
                <a:lnTo>
                  <a:pt x="252872" y="38876"/>
                </a:lnTo>
                <a:lnTo>
                  <a:pt x="251090" y="38320"/>
                </a:lnTo>
                <a:lnTo>
                  <a:pt x="250779" y="40611"/>
                </a:lnTo>
                <a:lnTo>
                  <a:pt x="250174" y="41788"/>
                </a:lnTo>
                <a:lnTo>
                  <a:pt x="250354" y="42592"/>
                </a:lnTo>
                <a:lnTo>
                  <a:pt x="245678" y="45071"/>
                </a:lnTo>
                <a:lnTo>
                  <a:pt x="243961" y="44885"/>
                </a:lnTo>
                <a:lnTo>
                  <a:pt x="243405" y="45257"/>
                </a:lnTo>
                <a:lnTo>
                  <a:pt x="241737" y="47239"/>
                </a:lnTo>
                <a:lnTo>
                  <a:pt x="240217" y="47995"/>
                </a:lnTo>
                <a:lnTo>
                  <a:pt x="237159" y="47906"/>
                </a:lnTo>
                <a:lnTo>
                  <a:pt x="233905" y="47772"/>
                </a:lnTo>
                <a:lnTo>
                  <a:pt x="221946" y="46001"/>
                </a:lnTo>
                <a:lnTo>
                  <a:pt x="219558" y="46122"/>
                </a:lnTo>
                <a:lnTo>
                  <a:pt x="219032" y="46149"/>
                </a:lnTo>
                <a:lnTo>
                  <a:pt x="216164" y="45352"/>
                </a:lnTo>
                <a:lnTo>
                  <a:pt x="213785" y="45310"/>
                </a:lnTo>
                <a:lnTo>
                  <a:pt x="210701" y="45125"/>
                </a:lnTo>
                <a:lnTo>
                  <a:pt x="198483" y="44396"/>
                </a:lnTo>
                <a:lnTo>
                  <a:pt x="192073" y="44599"/>
                </a:lnTo>
                <a:lnTo>
                  <a:pt x="187117" y="43948"/>
                </a:lnTo>
                <a:lnTo>
                  <a:pt x="183229" y="43201"/>
                </a:lnTo>
                <a:lnTo>
                  <a:pt x="180605" y="42450"/>
                </a:lnTo>
                <a:lnTo>
                  <a:pt x="177591" y="41794"/>
                </a:lnTo>
                <a:lnTo>
                  <a:pt x="175065" y="41422"/>
                </a:lnTo>
                <a:lnTo>
                  <a:pt x="172638" y="41994"/>
                </a:lnTo>
                <a:lnTo>
                  <a:pt x="169102" y="42906"/>
                </a:lnTo>
                <a:lnTo>
                  <a:pt x="167932" y="42224"/>
                </a:lnTo>
                <a:lnTo>
                  <a:pt x="167565" y="38943"/>
                </a:lnTo>
                <a:lnTo>
                  <a:pt x="166631" y="38807"/>
                </a:lnTo>
                <a:lnTo>
                  <a:pt x="165843" y="38694"/>
                </a:lnTo>
                <a:lnTo>
                  <a:pt x="164397" y="37414"/>
                </a:lnTo>
                <a:lnTo>
                  <a:pt x="162767" y="35968"/>
                </a:lnTo>
                <a:lnTo>
                  <a:pt x="161353" y="35349"/>
                </a:lnTo>
                <a:lnTo>
                  <a:pt x="161202" y="34870"/>
                </a:lnTo>
                <a:lnTo>
                  <a:pt x="160985" y="34173"/>
                </a:lnTo>
                <a:lnTo>
                  <a:pt x="161142" y="33218"/>
                </a:lnTo>
                <a:lnTo>
                  <a:pt x="161170" y="33058"/>
                </a:lnTo>
                <a:lnTo>
                  <a:pt x="160975" y="32724"/>
                </a:lnTo>
                <a:lnTo>
                  <a:pt x="160738" y="32316"/>
                </a:lnTo>
                <a:lnTo>
                  <a:pt x="156617" y="30518"/>
                </a:lnTo>
                <a:lnTo>
                  <a:pt x="156004" y="30577"/>
                </a:lnTo>
                <a:lnTo>
                  <a:pt x="155394" y="30635"/>
                </a:lnTo>
                <a:lnTo>
                  <a:pt x="154636" y="31040"/>
                </a:lnTo>
                <a:lnTo>
                  <a:pt x="154036" y="31385"/>
                </a:lnTo>
                <a:lnTo>
                  <a:pt x="152132" y="35056"/>
                </a:lnTo>
                <a:lnTo>
                  <a:pt x="145806" y="43117"/>
                </a:lnTo>
                <a:lnTo>
                  <a:pt x="140150" y="50325"/>
                </a:lnTo>
                <a:lnTo>
                  <a:pt x="132915" y="59990"/>
                </a:lnTo>
                <a:lnTo>
                  <a:pt x="131559" y="61771"/>
                </a:lnTo>
                <a:lnTo>
                  <a:pt x="134038" y="63985"/>
                </a:lnTo>
                <a:lnTo>
                  <a:pt x="134713" y="65227"/>
                </a:lnTo>
                <a:lnTo>
                  <a:pt x="132681" y="66267"/>
                </a:lnTo>
                <a:lnTo>
                  <a:pt x="132355" y="69364"/>
                </a:lnTo>
                <a:lnTo>
                  <a:pt x="131994" y="72803"/>
                </a:lnTo>
                <a:lnTo>
                  <a:pt x="136939" y="88021"/>
                </a:lnTo>
                <a:lnTo>
                  <a:pt x="139434" y="92969"/>
                </a:lnTo>
                <a:lnTo>
                  <a:pt x="145716" y="105430"/>
                </a:lnTo>
                <a:lnTo>
                  <a:pt x="147856" y="108653"/>
                </a:lnTo>
                <a:lnTo>
                  <a:pt x="149398" y="111403"/>
                </a:lnTo>
                <a:lnTo>
                  <a:pt x="148004" y="110908"/>
                </a:lnTo>
                <a:lnTo>
                  <a:pt x="147307" y="110659"/>
                </a:lnTo>
                <a:lnTo>
                  <a:pt x="146630" y="110721"/>
                </a:lnTo>
                <a:lnTo>
                  <a:pt x="146140" y="110766"/>
                </a:lnTo>
                <a:lnTo>
                  <a:pt x="145953" y="110784"/>
                </a:lnTo>
                <a:lnTo>
                  <a:pt x="145706" y="111429"/>
                </a:lnTo>
                <a:lnTo>
                  <a:pt x="145152" y="112890"/>
                </a:lnTo>
                <a:lnTo>
                  <a:pt x="144352" y="113446"/>
                </a:lnTo>
                <a:lnTo>
                  <a:pt x="143039" y="113369"/>
                </a:lnTo>
                <a:lnTo>
                  <a:pt x="142776" y="113352"/>
                </a:lnTo>
                <a:lnTo>
                  <a:pt x="142261" y="113321"/>
                </a:lnTo>
                <a:lnTo>
                  <a:pt x="141069" y="112152"/>
                </a:lnTo>
                <a:lnTo>
                  <a:pt x="139862" y="110967"/>
                </a:lnTo>
                <a:lnTo>
                  <a:pt x="137769" y="109789"/>
                </a:lnTo>
                <a:lnTo>
                  <a:pt x="136847" y="108983"/>
                </a:lnTo>
                <a:lnTo>
                  <a:pt x="135925" y="108179"/>
                </a:lnTo>
                <a:lnTo>
                  <a:pt x="134571" y="107930"/>
                </a:lnTo>
                <a:lnTo>
                  <a:pt x="130141" y="108548"/>
                </a:lnTo>
                <a:lnTo>
                  <a:pt x="128910" y="109601"/>
                </a:lnTo>
                <a:lnTo>
                  <a:pt x="128356" y="110839"/>
                </a:lnTo>
                <a:lnTo>
                  <a:pt x="127556" y="111272"/>
                </a:lnTo>
                <a:lnTo>
                  <a:pt x="126757" y="111026"/>
                </a:lnTo>
                <a:lnTo>
                  <a:pt x="125588" y="109353"/>
                </a:lnTo>
                <a:lnTo>
                  <a:pt x="124173" y="109229"/>
                </a:lnTo>
                <a:lnTo>
                  <a:pt x="121815" y="110674"/>
                </a:lnTo>
                <a:lnTo>
                  <a:pt x="120234" y="111642"/>
                </a:lnTo>
                <a:lnTo>
                  <a:pt x="118511" y="110960"/>
                </a:lnTo>
                <a:lnTo>
                  <a:pt x="116253" y="114987"/>
                </a:lnTo>
                <a:lnTo>
                  <a:pt x="128305" y="130580"/>
                </a:lnTo>
                <a:lnTo>
                  <a:pt x="129993" y="133937"/>
                </a:lnTo>
                <a:lnTo>
                  <a:pt x="131976" y="139398"/>
                </a:lnTo>
                <a:lnTo>
                  <a:pt x="131237" y="140947"/>
                </a:lnTo>
                <a:lnTo>
                  <a:pt x="129451" y="141938"/>
                </a:lnTo>
                <a:lnTo>
                  <a:pt x="127975" y="142042"/>
                </a:lnTo>
                <a:lnTo>
                  <a:pt x="127496" y="142077"/>
                </a:lnTo>
                <a:lnTo>
                  <a:pt x="126868" y="142122"/>
                </a:lnTo>
                <a:lnTo>
                  <a:pt x="125579" y="141907"/>
                </a:lnTo>
                <a:lnTo>
                  <a:pt x="125020" y="141812"/>
                </a:lnTo>
                <a:lnTo>
                  <a:pt x="124278" y="141437"/>
                </a:lnTo>
                <a:lnTo>
                  <a:pt x="123544" y="141068"/>
                </a:lnTo>
                <a:lnTo>
                  <a:pt x="121917" y="142067"/>
                </a:lnTo>
                <a:lnTo>
                  <a:pt x="121021" y="142616"/>
                </a:lnTo>
                <a:lnTo>
                  <a:pt x="117795" y="142907"/>
                </a:lnTo>
                <a:lnTo>
                  <a:pt x="116776" y="142999"/>
                </a:lnTo>
                <a:lnTo>
                  <a:pt x="115545" y="143110"/>
                </a:lnTo>
                <a:lnTo>
                  <a:pt x="113975" y="142427"/>
                </a:lnTo>
                <a:lnTo>
                  <a:pt x="112405" y="141745"/>
                </a:lnTo>
                <a:lnTo>
                  <a:pt x="111730" y="141002"/>
                </a:lnTo>
                <a:lnTo>
                  <a:pt x="111668" y="140072"/>
                </a:lnTo>
                <a:lnTo>
                  <a:pt x="109576" y="139886"/>
                </a:lnTo>
                <a:lnTo>
                  <a:pt x="108798" y="140309"/>
                </a:lnTo>
                <a:lnTo>
                  <a:pt x="108098" y="140690"/>
                </a:lnTo>
                <a:lnTo>
                  <a:pt x="107237" y="141805"/>
                </a:lnTo>
                <a:lnTo>
                  <a:pt x="106439" y="142155"/>
                </a:lnTo>
                <a:lnTo>
                  <a:pt x="104836" y="142857"/>
                </a:lnTo>
                <a:lnTo>
                  <a:pt x="104251" y="143382"/>
                </a:lnTo>
                <a:lnTo>
                  <a:pt x="103728" y="143847"/>
                </a:lnTo>
                <a:lnTo>
                  <a:pt x="102866" y="146016"/>
                </a:lnTo>
                <a:lnTo>
                  <a:pt x="102209" y="146346"/>
                </a:lnTo>
                <a:lnTo>
                  <a:pt x="101881" y="146511"/>
                </a:lnTo>
                <a:lnTo>
                  <a:pt x="99627" y="146348"/>
                </a:lnTo>
                <a:lnTo>
                  <a:pt x="99074" y="146308"/>
                </a:lnTo>
                <a:lnTo>
                  <a:pt x="97573" y="146199"/>
                </a:lnTo>
                <a:lnTo>
                  <a:pt x="96826" y="145885"/>
                </a:lnTo>
                <a:lnTo>
                  <a:pt x="96096" y="145579"/>
                </a:lnTo>
                <a:lnTo>
                  <a:pt x="94128" y="145826"/>
                </a:lnTo>
                <a:lnTo>
                  <a:pt x="91788" y="146940"/>
                </a:lnTo>
                <a:lnTo>
                  <a:pt x="91376" y="146962"/>
                </a:lnTo>
                <a:lnTo>
                  <a:pt x="90681" y="147002"/>
                </a:lnTo>
                <a:lnTo>
                  <a:pt x="88035" y="145141"/>
                </a:lnTo>
                <a:lnTo>
                  <a:pt x="87319" y="146581"/>
                </a:lnTo>
                <a:lnTo>
                  <a:pt x="87049" y="147124"/>
                </a:lnTo>
                <a:lnTo>
                  <a:pt x="83725" y="149229"/>
                </a:lnTo>
                <a:lnTo>
                  <a:pt x="82680" y="149289"/>
                </a:lnTo>
                <a:lnTo>
                  <a:pt x="80957" y="147554"/>
                </a:lnTo>
                <a:lnTo>
                  <a:pt x="80301" y="147680"/>
                </a:lnTo>
                <a:lnTo>
                  <a:pt x="79703" y="147796"/>
                </a:lnTo>
                <a:lnTo>
                  <a:pt x="79358" y="147863"/>
                </a:lnTo>
                <a:lnTo>
                  <a:pt x="78861" y="154491"/>
                </a:lnTo>
                <a:lnTo>
                  <a:pt x="79353" y="156041"/>
                </a:lnTo>
                <a:lnTo>
                  <a:pt x="78550" y="158828"/>
                </a:lnTo>
                <a:lnTo>
                  <a:pt x="78980" y="162174"/>
                </a:lnTo>
                <a:lnTo>
                  <a:pt x="86358" y="168747"/>
                </a:lnTo>
                <a:lnTo>
                  <a:pt x="87468" y="169736"/>
                </a:lnTo>
                <a:lnTo>
                  <a:pt x="83550" y="181934"/>
                </a:lnTo>
                <a:lnTo>
                  <a:pt x="83318" y="186456"/>
                </a:lnTo>
                <a:lnTo>
                  <a:pt x="89520" y="188979"/>
                </a:lnTo>
                <a:lnTo>
                  <a:pt x="90872" y="191088"/>
                </a:lnTo>
                <a:lnTo>
                  <a:pt x="87934" y="194025"/>
                </a:lnTo>
                <a:lnTo>
                  <a:pt x="86691" y="195302"/>
                </a:lnTo>
                <a:lnTo>
                  <a:pt x="85897" y="198577"/>
                </a:lnTo>
                <a:lnTo>
                  <a:pt x="89160" y="205544"/>
                </a:lnTo>
                <a:lnTo>
                  <a:pt x="90619" y="210662"/>
                </a:lnTo>
                <a:lnTo>
                  <a:pt x="88243" y="212613"/>
                </a:lnTo>
                <a:lnTo>
                  <a:pt x="87321" y="212240"/>
                </a:lnTo>
                <a:lnTo>
                  <a:pt x="86842" y="212282"/>
                </a:lnTo>
                <a:lnTo>
                  <a:pt x="85879" y="212379"/>
                </a:lnTo>
                <a:lnTo>
                  <a:pt x="83316" y="213849"/>
                </a:lnTo>
                <a:lnTo>
                  <a:pt x="82023" y="215768"/>
                </a:lnTo>
                <a:lnTo>
                  <a:pt x="79132" y="216198"/>
                </a:lnTo>
                <a:lnTo>
                  <a:pt x="77718" y="216838"/>
                </a:lnTo>
                <a:lnTo>
                  <a:pt x="77345" y="217008"/>
                </a:lnTo>
                <a:lnTo>
                  <a:pt x="77155" y="217191"/>
                </a:lnTo>
                <a:lnTo>
                  <a:pt x="76938" y="217400"/>
                </a:lnTo>
                <a:lnTo>
                  <a:pt x="75559" y="218739"/>
                </a:lnTo>
                <a:lnTo>
                  <a:pt x="72420" y="219295"/>
                </a:lnTo>
                <a:lnTo>
                  <a:pt x="71434" y="219853"/>
                </a:lnTo>
                <a:lnTo>
                  <a:pt x="68415" y="223383"/>
                </a:lnTo>
                <a:lnTo>
                  <a:pt x="63613" y="224000"/>
                </a:lnTo>
                <a:lnTo>
                  <a:pt x="63033" y="223954"/>
                </a:lnTo>
                <a:lnTo>
                  <a:pt x="62074" y="223875"/>
                </a:lnTo>
                <a:lnTo>
                  <a:pt x="59087" y="222315"/>
                </a:lnTo>
                <a:lnTo>
                  <a:pt x="58628" y="222077"/>
                </a:lnTo>
                <a:lnTo>
                  <a:pt x="58045" y="222116"/>
                </a:lnTo>
                <a:lnTo>
                  <a:pt x="55058" y="222324"/>
                </a:lnTo>
                <a:lnTo>
                  <a:pt x="53725" y="221346"/>
                </a:lnTo>
                <a:lnTo>
                  <a:pt x="50442" y="221326"/>
                </a:lnTo>
                <a:lnTo>
                  <a:pt x="49759" y="221585"/>
                </a:lnTo>
                <a:lnTo>
                  <a:pt x="48966" y="221885"/>
                </a:lnTo>
                <a:lnTo>
                  <a:pt x="48601" y="222322"/>
                </a:lnTo>
                <a:lnTo>
                  <a:pt x="48482" y="222466"/>
                </a:lnTo>
                <a:lnTo>
                  <a:pt x="47731" y="223370"/>
                </a:lnTo>
                <a:lnTo>
                  <a:pt x="46990" y="226034"/>
                </a:lnTo>
                <a:lnTo>
                  <a:pt x="46277" y="226564"/>
                </a:lnTo>
                <a:lnTo>
                  <a:pt x="46127" y="226675"/>
                </a:lnTo>
                <a:lnTo>
                  <a:pt x="45820" y="226902"/>
                </a:lnTo>
                <a:lnTo>
                  <a:pt x="45223" y="227013"/>
                </a:lnTo>
                <a:lnTo>
                  <a:pt x="44837" y="227085"/>
                </a:lnTo>
                <a:lnTo>
                  <a:pt x="44420" y="226706"/>
                </a:lnTo>
                <a:lnTo>
                  <a:pt x="43478" y="225846"/>
                </a:lnTo>
                <a:lnTo>
                  <a:pt x="41545" y="221990"/>
                </a:lnTo>
                <a:lnTo>
                  <a:pt x="41405" y="221712"/>
                </a:lnTo>
                <a:lnTo>
                  <a:pt x="41209" y="221321"/>
                </a:lnTo>
                <a:lnTo>
                  <a:pt x="40285" y="220888"/>
                </a:lnTo>
                <a:lnTo>
                  <a:pt x="38493" y="221060"/>
                </a:lnTo>
                <a:lnTo>
                  <a:pt x="36467" y="221254"/>
                </a:lnTo>
                <a:lnTo>
                  <a:pt x="35258" y="220914"/>
                </a:lnTo>
                <a:lnTo>
                  <a:pt x="34928" y="220821"/>
                </a:lnTo>
                <a:lnTo>
                  <a:pt x="34565" y="220890"/>
                </a:lnTo>
                <a:lnTo>
                  <a:pt x="33947" y="221006"/>
                </a:lnTo>
                <a:lnTo>
                  <a:pt x="33517" y="221936"/>
                </a:lnTo>
                <a:lnTo>
                  <a:pt x="33635" y="224597"/>
                </a:lnTo>
                <a:lnTo>
                  <a:pt x="33533" y="224881"/>
                </a:lnTo>
                <a:lnTo>
                  <a:pt x="33445" y="225131"/>
                </a:lnTo>
                <a:lnTo>
                  <a:pt x="33018" y="226333"/>
                </a:lnTo>
                <a:lnTo>
                  <a:pt x="32544" y="226902"/>
                </a:lnTo>
                <a:lnTo>
                  <a:pt x="32093" y="227445"/>
                </a:lnTo>
                <a:lnTo>
                  <a:pt x="29872" y="230112"/>
                </a:lnTo>
                <a:lnTo>
                  <a:pt x="26301" y="232090"/>
                </a:lnTo>
                <a:lnTo>
                  <a:pt x="24092" y="233959"/>
                </a:lnTo>
                <a:lnTo>
                  <a:pt x="23840" y="234173"/>
                </a:lnTo>
                <a:lnTo>
                  <a:pt x="23592" y="234383"/>
                </a:lnTo>
                <a:lnTo>
                  <a:pt x="20202" y="239959"/>
                </a:lnTo>
                <a:lnTo>
                  <a:pt x="19437" y="240724"/>
                </a:lnTo>
                <a:lnTo>
                  <a:pt x="18843" y="241319"/>
                </a:lnTo>
                <a:lnTo>
                  <a:pt x="16136" y="241564"/>
                </a:lnTo>
                <a:lnTo>
                  <a:pt x="15465" y="241875"/>
                </a:lnTo>
                <a:lnTo>
                  <a:pt x="14535" y="242308"/>
                </a:lnTo>
                <a:lnTo>
                  <a:pt x="14043" y="242897"/>
                </a:lnTo>
                <a:lnTo>
                  <a:pt x="13791" y="243198"/>
                </a:lnTo>
                <a:lnTo>
                  <a:pt x="12931" y="244226"/>
                </a:lnTo>
                <a:lnTo>
                  <a:pt x="12537" y="246009"/>
                </a:lnTo>
                <a:lnTo>
                  <a:pt x="12427" y="246507"/>
                </a:lnTo>
                <a:lnTo>
                  <a:pt x="12314" y="247016"/>
                </a:lnTo>
                <a:lnTo>
                  <a:pt x="11706" y="247817"/>
                </a:lnTo>
                <a:lnTo>
                  <a:pt x="11495" y="248093"/>
                </a:lnTo>
                <a:lnTo>
                  <a:pt x="11328" y="248314"/>
                </a:lnTo>
                <a:lnTo>
                  <a:pt x="10156" y="249678"/>
                </a:lnTo>
                <a:lnTo>
                  <a:pt x="9950" y="250624"/>
                </a:lnTo>
                <a:lnTo>
                  <a:pt x="9888" y="250912"/>
                </a:lnTo>
                <a:lnTo>
                  <a:pt x="9724" y="251661"/>
                </a:lnTo>
                <a:lnTo>
                  <a:pt x="9374" y="253605"/>
                </a:lnTo>
                <a:lnTo>
                  <a:pt x="9232" y="254397"/>
                </a:lnTo>
                <a:lnTo>
                  <a:pt x="8609" y="257857"/>
                </a:lnTo>
                <a:lnTo>
                  <a:pt x="9064" y="260301"/>
                </a:lnTo>
                <a:lnTo>
                  <a:pt x="9162" y="260831"/>
                </a:lnTo>
                <a:lnTo>
                  <a:pt x="8970" y="261320"/>
                </a:lnTo>
                <a:lnTo>
                  <a:pt x="8606" y="262257"/>
                </a:lnTo>
                <a:lnTo>
                  <a:pt x="6516" y="264387"/>
                </a:lnTo>
                <a:lnTo>
                  <a:pt x="5136" y="265794"/>
                </a:lnTo>
                <a:lnTo>
                  <a:pt x="4354" y="266590"/>
                </a:lnTo>
                <a:lnTo>
                  <a:pt x="2626" y="270743"/>
                </a:lnTo>
                <a:lnTo>
                  <a:pt x="1135" y="273088"/>
                </a:lnTo>
                <a:lnTo>
                  <a:pt x="796" y="273619"/>
                </a:lnTo>
                <a:lnTo>
                  <a:pt x="796" y="274183"/>
                </a:lnTo>
                <a:lnTo>
                  <a:pt x="827" y="275007"/>
                </a:lnTo>
                <a:lnTo>
                  <a:pt x="896" y="276814"/>
                </a:lnTo>
                <a:lnTo>
                  <a:pt x="631" y="277575"/>
                </a:lnTo>
                <a:lnTo>
                  <a:pt x="525" y="277882"/>
                </a:lnTo>
                <a:lnTo>
                  <a:pt x="180" y="278870"/>
                </a:lnTo>
                <a:lnTo>
                  <a:pt x="1617" y="279197"/>
                </a:lnTo>
                <a:lnTo>
                  <a:pt x="7361" y="280506"/>
                </a:lnTo>
                <a:lnTo>
                  <a:pt x="11420" y="282441"/>
                </a:lnTo>
                <a:lnTo>
                  <a:pt x="15730" y="283085"/>
                </a:lnTo>
                <a:lnTo>
                  <a:pt x="17825" y="281725"/>
                </a:lnTo>
                <a:lnTo>
                  <a:pt x="21088" y="281541"/>
                </a:lnTo>
                <a:lnTo>
                  <a:pt x="22517" y="281124"/>
                </a:lnTo>
                <a:lnTo>
                  <a:pt x="22997" y="280984"/>
                </a:lnTo>
                <a:lnTo>
                  <a:pt x="23440" y="280711"/>
                </a:lnTo>
                <a:lnTo>
                  <a:pt x="25892" y="279190"/>
                </a:lnTo>
                <a:lnTo>
                  <a:pt x="27438" y="278997"/>
                </a:lnTo>
                <a:lnTo>
                  <a:pt x="27908" y="278938"/>
                </a:lnTo>
                <a:lnTo>
                  <a:pt x="28356" y="278881"/>
                </a:lnTo>
                <a:lnTo>
                  <a:pt x="34455" y="274610"/>
                </a:lnTo>
                <a:lnTo>
                  <a:pt x="36243" y="272193"/>
                </a:lnTo>
                <a:lnTo>
                  <a:pt x="37958" y="267543"/>
                </a:lnTo>
                <a:lnTo>
                  <a:pt x="37737" y="263660"/>
                </a:lnTo>
                <a:lnTo>
                  <a:pt x="36833" y="259788"/>
                </a:lnTo>
                <a:lnTo>
                  <a:pt x="36279" y="257414"/>
                </a:lnTo>
                <a:lnTo>
                  <a:pt x="37075" y="253888"/>
                </a:lnTo>
                <a:lnTo>
                  <a:pt x="43509" y="251640"/>
                </a:lnTo>
                <a:lnTo>
                  <a:pt x="44286" y="251627"/>
                </a:lnTo>
                <a:lnTo>
                  <a:pt x="45201" y="251610"/>
                </a:lnTo>
                <a:lnTo>
                  <a:pt x="46330" y="251591"/>
                </a:lnTo>
                <a:lnTo>
                  <a:pt x="47795" y="253697"/>
                </a:lnTo>
                <a:lnTo>
                  <a:pt x="51062" y="257526"/>
                </a:lnTo>
                <a:lnTo>
                  <a:pt x="55009" y="258210"/>
                </a:lnTo>
                <a:lnTo>
                  <a:pt x="58508" y="257268"/>
                </a:lnTo>
                <a:lnTo>
                  <a:pt x="61334" y="254459"/>
                </a:lnTo>
                <a:lnTo>
                  <a:pt x="66076" y="252870"/>
                </a:lnTo>
                <a:lnTo>
                  <a:pt x="72621" y="251624"/>
                </a:lnTo>
                <a:lnTo>
                  <a:pt x="81989" y="250579"/>
                </a:lnTo>
                <a:lnTo>
                  <a:pt x="88161" y="248863"/>
                </a:lnTo>
                <a:lnTo>
                  <a:pt x="88161" y="249792"/>
                </a:lnTo>
                <a:lnTo>
                  <a:pt x="86681" y="253324"/>
                </a:lnTo>
                <a:lnTo>
                  <a:pt x="84528" y="253893"/>
                </a:lnTo>
                <a:lnTo>
                  <a:pt x="82514" y="254426"/>
                </a:lnTo>
                <a:lnTo>
                  <a:pt x="82002" y="254562"/>
                </a:lnTo>
                <a:lnTo>
                  <a:pt x="81693" y="255801"/>
                </a:lnTo>
                <a:lnTo>
                  <a:pt x="82061" y="257041"/>
                </a:lnTo>
                <a:lnTo>
                  <a:pt x="83599" y="258218"/>
                </a:lnTo>
                <a:lnTo>
                  <a:pt x="88648" y="259647"/>
                </a:lnTo>
                <a:lnTo>
                  <a:pt x="92957" y="259897"/>
                </a:lnTo>
                <a:lnTo>
                  <a:pt x="94434" y="261447"/>
                </a:lnTo>
                <a:lnTo>
                  <a:pt x="95050" y="262749"/>
                </a:lnTo>
                <a:lnTo>
                  <a:pt x="95233" y="264732"/>
                </a:lnTo>
                <a:lnTo>
                  <a:pt x="96280" y="265352"/>
                </a:lnTo>
                <a:lnTo>
                  <a:pt x="98322" y="270859"/>
                </a:lnTo>
                <a:lnTo>
                  <a:pt x="97074" y="276149"/>
                </a:lnTo>
                <a:lnTo>
                  <a:pt x="93230" y="281110"/>
                </a:lnTo>
                <a:lnTo>
                  <a:pt x="88030" y="288352"/>
                </a:lnTo>
                <a:lnTo>
                  <a:pt x="84865" y="293174"/>
                </a:lnTo>
                <a:lnTo>
                  <a:pt x="83508" y="294327"/>
                </a:lnTo>
                <a:lnTo>
                  <a:pt x="81591" y="293233"/>
                </a:lnTo>
                <a:lnTo>
                  <a:pt x="79111" y="292399"/>
                </a:lnTo>
                <a:lnTo>
                  <a:pt x="75499" y="292964"/>
                </a:lnTo>
                <a:lnTo>
                  <a:pt x="72564" y="293519"/>
                </a:lnTo>
                <a:lnTo>
                  <a:pt x="70312" y="289545"/>
                </a:lnTo>
                <a:lnTo>
                  <a:pt x="68734" y="288821"/>
                </a:lnTo>
                <a:lnTo>
                  <a:pt x="66702" y="289609"/>
                </a:lnTo>
                <a:lnTo>
                  <a:pt x="62189" y="288685"/>
                </a:lnTo>
                <a:lnTo>
                  <a:pt x="59143" y="288615"/>
                </a:lnTo>
                <a:lnTo>
                  <a:pt x="56549" y="287031"/>
                </a:lnTo>
                <a:lnTo>
                  <a:pt x="53734" y="283819"/>
                </a:lnTo>
                <a:lnTo>
                  <a:pt x="52605" y="283463"/>
                </a:lnTo>
                <a:lnTo>
                  <a:pt x="51359" y="286622"/>
                </a:lnTo>
                <a:lnTo>
                  <a:pt x="53026" y="305782"/>
                </a:lnTo>
                <a:lnTo>
                  <a:pt x="40370" y="319553"/>
                </a:lnTo>
                <a:lnTo>
                  <a:pt x="37057" y="324310"/>
                </a:lnTo>
                <a:lnTo>
                  <a:pt x="35996" y="325835"/>
                </a:lnTo>
                <a:lnTo>
                  <a:pt x="30646" y="333522"/>
                </a:lnTo>
                <a:lnTo>
                  <a:pt x="28835" y="337818"/>
                </a:lnTo>
                <a:lnTo>
                  <a:pt x="29503" y="344829"/>
                </a:lnTo>
                <a:lnTo>
                  <a:pt x="32425" y="352553"/>
                </a:lnTo>
                <a:lnTo>
                  <a:pt x="35579" y="357011"/>
                </a:lnTo>
                <a:lnTo>
                  <a:pt x="37382" y="357732"/>
                </a:lnTo>
                <a:lnTo>
                  <a:pt x="43030" y="353618"/>
                </a:lnTo>
                <a:lnTo>
                  <a:pt x="48902" y="350755"/>
                </a:lnTo>
                <a:lnTo>
                  <a:pt x="54998" y="348891"/>
                </a:lnTo>
                <a:lnTo>
                  <a:pt x="63575" y="347233"/>
                </a:lnTo>
                <a:lnTo>
                  <a:pt x="66733" y="349183"/>
                </a:lnTo>
                <a:lnTo>
                  <a:pt x="71915" y="355863"/>
                </a:lnTo>
                <a:lnTo>
                  <a:pt x="72816" y="357351"/>
                </a:lnTo>
                <a:lnTo>
                  <a:pt x="74580" y="358265"/>
                </a:lnTo>
                <a:lnTo>
                  <a:pt x="78905" y="360503"/>
                </a:lnTo>
                <a:lnTo>
                  <a:pt x="81838" y="360201"/>
                </a:lnTo>
                <a:lnTo>
                  <a:pt x="85450" y="359133"/>
                </a:lnTo>
                <a:lnTo>
                  <a:pt x="87033" y="357349"/>
                </a:lnTo>
                <a:lnTo>
                  <a:pt x="88616" y="355063"/>
                </a:lnTo>
                <a:lnTo>
                  <a:pt x="90650" y="352771"/>
                </a:lnTo>
                <a:lnTo>
                  <a:pt x="93323" y="352722"/>
                </a:lnTo>
                <a:lnTo>
                  <a:pt x="99226" y="352617"/>
                </a:lnTo>
                <a:lnTo>
                  <a:pt x="103062" y="352800"/>
                </a:lnTo>
                <a:lnTo>
                  <a:pt x="108028" y="352460"/>
                </a:lnTo>
                <a:lnTo>
                  <a:pt x="113457" y="342833"/>
                </a:lnTo>
                <a:lnTo>
                  <a:pt x="116397" y="339270"/>
                </a:lnTo>
                <a:lnTo>
                  <a:pt x="118427" y="339232"/>
                </a:lnTo>
                <a:lnTo>
                  <a:pt x="120229" y="341457"/>
                </a:lnTo>
                <a:lnTo>
                  <a:pt x="122484" y="343424"/>
                </a:lnTo>
                <a:lnTo>
                  <a:pt x="124973" y="338614"/>
                </a:lnTo>
                <a:lnTo>
                  <a:pt x="127685" y="334552"/>
                </a:lnTo>
                <a:lnTo>
                  <a:pt x="130346" y="328612"/>
                </a:lnTo>
                <a:lnTo>
                  <a:pt x="131590" y="326331"/>
                </a:lnTo>
                <a:lnTo>
                  <a:pt x="132553" y="323742"/>
                </a:lnTo>
                <a:lnTo>
                  <a:pt x="133695" y="323564"/>
                </a:lnTo>
                <a:lnTo>
                  <a:pt x="133953" y="323971"/>
                </a:lnTo>
                <a:lnTo>
                  <a:pt x="134285" y="324495"/>
                </a:lnTo>
                <a:lnTo>
                  <a:pt x="134677" y="325113"/>
                </a:lnTo>
                <a:lnTo>
                  <a:pt x="134242" y="325553"/>
                </a:lnTo>
                <a:lnTo>
                  <a:pt x="133641" y="326156"/>
                </a:lnTo>
                <a:lnTo>
                  <a:pt x="133014" y="326787"/>
                </a:lnTo>
                <a:lnTo>
                  <a:pt x="133124" y="327263"/>
                </a:lnTo>
                <a:lnTo>
                  <a:pt x="133384" y="328398"/>
                </a:lnTo>
                <a:lnTo>
                  <a:pt x="133274" y="328775"/>
                </a:lnTo>
                <a:lnTo>
                  <a:pt x="133216" y="328980"/>
                </a:lnTo>
                <a:lnTo>
                  <a:pt x="132951" y="329886"/>
                </a:lnTo>
                <a:lnTo>
                  <a:pt x="133382" y="331128"/>
                </a:lnTo>
                <a:lnTo>
                  <a:pt x="134609" y="331324"/>
                </a:lnTo>
                <a:lnTo>
                  <a:pt x="137508" y="332551"/>
                </a:lnTo>
                <a:lnTo>
                  <a:pt x="139141" y="333095"/>
                </a:lnTo>
                <a:lnTo>
                  <a:pt x="140132" y="333089"/>
                </a:lnTo>
                <a:lnTo>
                  <a:pt x="144275" y="333066"/>
                </a:lnTo>
                <a:lnTo>
                  <a:pt x="151048" y="331879"/>
                </a:lnTo>
                <a:lnTo>
                  <a:pt x="154886" y="330682"/>
                </a:lnTo>
                <a:lnTo>
                  <a:pt x="160172" y="328784"/>
                </a:lnTo>
                <a:lnTo>
                  <a:pt x="179496" y="321841"/>
                </a:lnTo>
                <a:lnTo>
                  <a:pt x="190672" y="318507"/>
                </a:lnTo>
                <a:lnTo>
                  <a:pt x="197785" y="315371"/>
                </a:lnTo>
                <a:lnTo>
                  <a:pt x="202752" y="314278"/>
                </a:lnTo>
                <a:lnTo>
                  <a:pt x="205575" y="313475"/>
                </a:lnTo>
                <a:lnTo>
                  <a:pt x="206363" y="313838"/>
                </a:lnTo>
                <a:lnTo>
                  <a:pt x="207264" y="315326"/>
                </a:lnTo>
                <a:lnTo>
                  <a:pt x="205681" y="317486"/>
                </a:lnTo>
                <a:lnTo>
                  <a:pt x="202968" y="320796"/>
                </a:lnTo>
                <a:lnTo>
                  <a:pt x="200589" y="328239"/>
                </a:lnTo>
                <a:lnTo>
                  <a:pt x="200913" y="338642"/>
                </a:lnTo>
                <a:lnTo>
                  <a:pt x="199894" y="340918"/>
                </a:lnTo>
                <a:lnTo>
                  <a:pt x="200568" y="343915"/>
                </a:lnTo>
                <a:lnTo>
                  <a:pt x="211500" y="352625"/>
                </a:lnTo>
                <a:lnTo>
                  <a:pt x="213981" y="354337"/>
                </a:lnTo>
                <a:lnTo>
                  <a:pt x="217025" y="356164"/>
                </a:lnTo>
                <a:lnTo>
                  <a:pt x="219740" y="356991"/>
                </a:lnTo>
                <a:lnTo>
                  <a:pt x="220521" y="357230"/>
                </a:lnTo>
                <a:lnTo>
                  <a:pt x="227063" y="359622"/>
                </a:lnTo>
                <a:lnTo>
                  <a:pt x="229654" y="364969"/>
                </a:lnTo>
                <a:lnTo>
                  <a:pt x="231452" y="402724"/>
                </a:lnTo>
                <a:lnTo>
                  <a:pt x="231910" y="412551"/>
                </a:lnTo>
                <a:lnTo>
                  <a:pt x="232401" y="422607"/>
                </a:lnTo>
                <a:lnTo>
                  <a:pt x="232041" y="427627"/>
                </a:lnTo>
                <a:lnTo>
                  <a:pt x="232678" y="434903"/>
                </a:lnTo>
                <a:lnTo>
                  <a:pt x="233333" y="455849"/>
                </a:lnTo>
                <a:lnTo>
                  <a:pt x="233365" y="457223"/>
                </a:lnTo>
                <a:lnTo>
                  <a:pt x="233431" y="459152"/>
                </a:lnTo>
                <a:lnTo>
                  <a:pt x="233480" y="460509"/>
                </a:lnTo>
                <a:lnTo>
                  <a:pt x="234559" y="483630"/>
                </a:lnTo>
                <a:lnTo>
                  <a:pt x="233790" y="489467"/>
                </a:lnTo>
                <a:lnTo>
                  <a:pt x="235802" y="489238"/>
                </a:lnTo>
                <a:lnTo>
                  <a:pt x="235998" y="489222"/>
                </a:lnTo>
                <a:lnTo>
                  <a:pt x="243274" y="485429"/>
                </a:lnTo>
                <a:lnTo>
                  <a:pt x="251286" y="478757"/>
                </a:lnTo>
                <a:lnTo>
                  <a:pt x="256878" y="466690"/>
                </a:lnTo>
                <a:lnTo>
                  <a:pt x="259674" y="466772"/>
                </a:lnTo>
                <a:lnTo>
                  <a:pt x="263828" y="469143"/>
                </a:lnTo>
                <a:lnTo>
                  <a:pt x="267866" y="470565"/>
                </a:lnTo>
                <a:lnTo>
                  <a:pt x="272101" y="472985"/>
                </a:lnTo>
                <a:lnTo>
                  <a:pt x="273328" y="473688"/>
                </a:lnTo>
                <a:lnTo>
                  <a:pt x="278135" y="475863"/>
                </a:lnTo>
                <a:lnTo>
                  <a:pt x="289385" y="481308"/>
                </a:lnTo>
                <a:lnTo>
                  <a:pt x="299212" y="486066"/>
                </a:lnTo>
                <a:lnTo>
                  <a:pt x="305671" y="488862"/>
                </a:lnTo>
                <a:lnTo>
                  <a:pt x="307616" y="486835"/>
                </a:lnTo>
                <a:lnTo>
                  <a:pt x="308238" y="483123"/>
                </a:lnTo>
                <a:lnTo>
                  <a:pt x="308712" y="482256"/>
                </a:lnTo>
                <a:lnTo>
                  <a:pt x="309955" y="479951"/>
                </a:lnTo>
                <a:lnTo>
                  <a:pt x="310347" y="479591"/>
                </a:lnTo>
                <a:lnTo>
                  <a:pt x="311197" y="478774"/>
                </a:lnTo>
                <a:lnTo>
                  <a:pt x="311246" y="476599"/>
                </a:lnTo>
                <a:lnTo>
                  <a:pt x="312113" y="475618"/>
                </a:lnTo>
                <a:lnTo>
                  <a:pt x="313405" y="471399"/>
                </a:lnTo>
                <a:lnTo>
                  <a:pt x="313764" y="471448"/>
                </a:lnTo>
                <a:lnTo>
                  <a:pt x="314255" y="471514"/>
                </a:lnTo>
                <a:lnTo>
                  <a:pt x="314697" y="471579"/>
                </a:lnTo>
                <a:lnTo>
                  <a:pt x="316184" y="470222"/>
                </a:lnTo>
                <a:lnTo>
                  <a:pt x="317656" y="470467"/>
                </a:lnTo>
                <a:lnTo>
                  <a:pt x="318457" y="469715"/>
                </a:lnTo>
                <a:lnTo>
                  <a:pt x="318752" y="468930"/>
                </a:lnTo>
                <a:lnTo>
                  <a:pt x="320616" y="463959"/>
                </a:lnTo>
                <a:lnTo>
                  <a:pt x="321531" y="463698"/>
                </a:lnTo>
                <a:lnTo>
                  <a:pt x="322823" y="464270"/>
                </a:lnTo>
                <a:lnTo>
                  <a:pt x="323395" y="464515"/>
                </a:lnTo>
                <a:lnTo>
                  <a:pt x="324376" y="463829"/>
                </a:lnTo>
                <a:lnTo>
                  <a:pt x="325112" y="463338"/>
                </a:lnTo>
                <a:lnTo>
                  <a:pt x="330099" y="461474"/>
                </a:lnTo>
                <a:lnTo>
                  <a:pt x="332748" y="461278"/>
                </a:lnTo>
                <a:lnTo>
                  <a:pt x="333500" y="460820"/>
                </a:lnTo>
                <a:lnTo>
                  <a:pt x="335152" y="459790"/>
                </a:lnTo>
                <a:lnTo>
                  <a:pt x="336640" y="459479"/>
                </a:lnTo>
                <a:lnTo>
                  <a:pt x="336852" y="458645"/>
                </a:lnTo>
                <a:lnTo>
                  <a:pt x="337065" y="457811"/>
                </a:lnTo>
                <a:lnTo>
                  <a:pt x="339469" y="456732"/>
                </a:lnTo>
                <a:lnTo>
                  <a:pt x="339599" y="456683"/>
                </a:lnTo>
                <a:lnTo>
                  <a:pt x="341692" y="455751"/>
                </a:lnTo>
                <a:lnTo>
                  <a:pt x="342853" y="453903"/>
                </a:lnTo>
                <a:lnTo>
                  <a:pt x="345470" y="454328"/>
                </a:lnTo>
                <a:lnTo>
                  <a:pt x="348282" y="454116"/>
                </a:lnTo>
                <a:lnTo>
                  <a:pt x="351634" y="452007"/>
                </a:lnTo>
                <a:lnTo>
                  <a:pt x="355297" y="447870"/>
                </a:lnTo>
                <a:lnTo>
                  <a:pt x="356490" y="449390"/>
                </a:lnTo>
                <a:lnTo>
                  <a:pt x="358011" y="451336"/>
                </a:lnTo>
                <a:lnTo>
                  <a:pt x="358305" y="452497"/>
                </a:lnTo>
                <a:lnTo>
                  <a:pt x="358452" y="453086"/>
                </a:lnTo>
                <a:lnTo>
                  <a:pt x="357406" y="454443"/>
                </a:lnTo>
                <a:lnTo>
                  <a:pt x="359303" y="457353"/>
                </a:lnTo>
                <a:lnTo>
                  <a:pt x="358698" y="458351"/>
                </a:lnTo>
                <a:lnTo>
                  <a:pt x="358632" y="459152"/>
                </a:lnTo>
                <a:lnTo>
                  <a:pt x="358567" y="459953"/>
                </a:lnTo>
                <a:lnTo>
                  <a:pt x="357390" y="460918"/>
                </a:lnTo>
                <a:lnTo>
                  <a:pt x="356670" y="461507"/>
                </a:lnTo>
                <a:lnTo>
                  <a:pt x="355378" y="465611"/>
                </a:lnTo>
                <a:lnTo>
                  <a:pt x="353776" y="469568"/>
                </a:lnTo>
                <a:lnTo>
                  <a:pt x="353335" y="469960"/>
                </a:lnTo>
                <a:lnTo>
                  <a:pt x="352108" y="471007"/>
                </a:lnTo>
                <a:lnTo>
                  <a:pt x="351699" y="473476"/>
                </a:lnTo>
                <a:lnTo>
                  <a:pt x="351487" y="474718"/>
                </a:lnTo>
                <a:lnTo>
                  <a:pt x="351094" y="474996"/>
                </a:lnTo>
                <a:lnTo>
                  <a:pt x="350702" y="475274"/>
                </a:lnTo>
                <a:lnTo>
                  <a:pt x="349835" y="475340"/>
                </a:lnTo>
                <a:lnTo>
                  <a:pt x="348969" y="475405"/>
                </a:lnTo>
                <a:lnTo>
                  <a:pt x="348053" y="478201"/>
                </a:lnTo>
                <a:lnTo>
                  <a:pt x="347841" y="478381"/>
                </a:lnTo>
                <a:lnTo>
                  <a:pt x="344047" y="481668"/>
                </a:lnTo>
                <a:lnTo>
                  <a:pt x="343000" y="483908"/>
                </a:lnTo>
                <a:lnTo>
                  <a:pt x="341333" y="485641"/>
                </a:lnTo>
                <a:lnTo>
                  <a:pt x="340924" y="486622"/>
                </a:lnTo>
                <a:lnTo>
                  <a:pt x="340352" y="487996"/>
                </a:lnTo>
                <a:lnTo>
                  <a:pt x="340352" y="489484"/>
                </a:lnTo>
                <a:lnTo>
                  <a:pt x="341954" y="488797"/>
                </a:lnTo>
                <a:lnTo>
                  <a:pt x="344112" y="486573"/>
                </a:lnTo>
                <a:lnTo>
                  <a:pt x="347497" y="485020"/>
                </a:lnTo>
                <a:lnTo>
                  <a:pt x="350146" y="483221"/>
                </a:lnTo>
                <a:lnTo>
                  <a:pt x="352108" y="480736"/>
                </a:lnTo>
                <a:lnTo>
                  <a:pt x="355444" y="482158"/>
                </a:lnTo>
                <a:lnTo>
                  <a:pt x="356310" y="481848"/>
                </a:lnTo>
                <a:lnTo>
                  <a:pt x="357913" y="480360"/>
                </a:lnTo>
                <a:lnTo>
                  <a:pt x="359875" y="480229"/>
                </a:lnTo>
                <a:lnTo>
                  <a:pt x="364502" y="481733"/>
                </a:lnTo>
                <a:lnTo>
                  <a:pt x="366743" y="481161"/>
                </a:lnTo>
                <a:lnTo>
                  <a:pt x="369898" y="479608"/>
                </a:lnTo>
                <a:lnTo>
                  <a:pt x="372367" y="479215"/>
                </a:lnTo>
                <a:lnTo>
                  <a:pt x="376079" y="478626"/>
                </a:lnTo>
                <a:lnTo>
                  <a:pt x="380167" y="477073"/>
                </a:lnTo>
                <a:lnTo>
                  <a:pt x="397744" y="474506"/>
                </a:lnTo>
                <a:lnTo>
                  <a:pt x="404661" y="473002"/>
                </a:lnTo>
                <a:lnTo>
                  <a:pt x="410253" y="471775"/>
                </a:lnTo>
                <a:lnTo>
                  <a:pt x="412624" y="475847"/>
                </a:lnTo>
                <a:lnTo>
                  <a:pt x="412444" y="477335"/>
                </a:lnTo>
                <a:lnTo>
                  <a:pt x="413246" y="478136"/>
                </a:lnTo>
                <a:lnTo>
                  <a:pt x="415257" y="485412"/>
                </a:lnTo>
                <a:lnTo>
                  <a:pt x="415469" y="486197"/>
                </a:lnTo>
                <a:lnTo>
                  <a:pt x="416777" y="488911"/>
                </a:lnTo>
                <a:lnTo>
                  <a:pt x="417023" y="489418"/>
                </a:lnTo>
                <a:lnTo>
                  <a:pt x="417693" y="490203"/>
                </a:lnTo>
                <a:lnTo>
                  <a:pt x="418805" y="491462"/>
                </a:lnTo>
                <a:lnTo>
                  <a:pt x="418135" y="492329"/>
                </a:lnTo>
                <a:lnTo>
                  <a:pt x="417889" y="492656"/>
                </a:lnTo>
                <a:lnTo>
                  <a:pt x="418805" y="495125"/>
                </a:lnTo>
                <a:lnTo>
                  <a:pt x="418200" y="497234"/>
                </a:lnTo>
                <a:lnTo>
                  <a:pt x="415306" y="499344"/>
                </a:lnTo>
                <a:lnTo>
                  <a:pt x="414995" y="503742"/>
                </a:lnTo>
                <a:lnTo>
                  <a:pt x="412788" y="505917"/>
                </a:lnTo>
                <a:lnTo>
                  <a:pt x="411676" y="508222"/>
                </a:lnTo>
                <a:lnTo>
                  <a:pt x="411463" y="509138"/>
                </a:lnTo>
                <a:lnTo>
                  <a:pt x="411185" y="510381"/>
                </a:lnTo>
                <a:lnTo>
                  <a:pt x="410253" y="511198"/>
                </a:lnTo>
                <a:lnTo>
                  <a:pt x="409894" y="512931"/>
                </a:lnTo>
                <a:lnTo>
                  <a:pt x="410515" y="514550"/>
                </a:lnTo>
                <a:lnTo>
                  <a:pt x="411807" y="513111"/>
                </a:lnTo>
                <a:lnTo>
                  <a:pt x="413965" y="512179"/>
                </a:lnTo>
                <a:lnTo>
                  <a:pt x="416058" y="508468"/>
                </a:lnTo>
                <a:lnTo>
                  <a:pt x="418331" y="508762"/>
                </a:lnTo>
                <a:lnTo>
                  <a:pt x="418740" y="509138"/>
                </a:lnTo>
                <a:lnTo>
                  <a:pt x="420064" y="510381"/>
                </a:lnTo>
                <a:lnTo>
                  <a:pt x="421846" y="510626"/>
                </a:lnTo>
                <a:lnTo>
                  <a:pt x="422091" y="510904"/>
                </a:lnTo>
                <a:lnTo>
                  <a:pt x="422893" y="511869"/>
                </a:lnTo>
                <a:lnTo>
                  <a:pt x="423138" y="511836"/>
                </a:lnTo>
                <a:lnTo>
                  <a:pt x="423825" y="511738"/>
                </a:lnTo>
                <a:lnTo>
                  <a:pt x="424920" y="509252"/>
                </a:lnTo>
                <a:lnTo>
                  <a:pt x="426163" y="508386"/>
                </a:lnTo>
                <a:lnTo>
                  <a:pt x="426801" y="506505"/>
                </a:lnTo>
                <a:lnTo>
                  <a:pt x="427209" y="505295"/>
                </a:lnTo>
                <a:lnTo>
                  <a:pt x="430120" y="506816"/>
                </a:lnTo>
                <a:lnTo>
                  <a:pt x="430496" y="507781"/>
                </a:lnTo>
                <a:lnTo>
                  <a:pt x="429433" y="512555"/>
                </a:lnTo>
                <a:lnTo>
                  <a:pt x="432949" y="513962"/>
                </a:lnTo>
                <a:lnTo>
                  <a:pt x="436399" y="516349"/>
                </a:lnTo>
                <a:lnTo>
                  <a:pt x="438083" y="516725"/>
                </a:lnTo>
                <a:lnTo>
                  <a:pt x="440863" y="514599"/>
                </a:lnTo>
                <a:lnTo>
                  <a:pt x="444411" y="513635"/>
                </a:lnTo>
                <a:lnTo>
                  <a:pt x="442040" y="518409"/>
                </a:lnTo>
                <a:lnTo>
                  <a:pt x="443937" y="520698"/>
                </a:lnTo>
                <a:lnTo>
                  <a:pt x="448401" y="518965"/>
                </a:lnTo>
                <a:lnTo>
                  <a:pt x="450870" y="521434"/>
                </a:lnTo>
                <a:lnTo>
                  <a:pt x="452930" y="521990"/>
                </a:lnTo>
                <a:lnTo>
                  <a:pt x="454990" y="521401"/>
                </a:lnTo>
                <a:lnTo>
                  <a:pt x="458522" y="518720"/>
                </a:lnTo>
                <a:lnTo>
                  <a:pt x="463477" y="509906"/>
                </a:lnTo>
                <a:lnTo>
                  <a:pt x="465880" y="507029"/>
                </a:lnTo>
                <a:lnTo>
                  <a:pt x="467025" y="509694"/>
                </a:lnTo>
                <a:lnTo>
                  <a:pt x="469347" y="514861"/>
                </a:lnTo>
                <a:lnTo>
                  <a:pt x="470099" y="516561"/>
                </a:lnTo>
                <a:lnTo>
                  <a:pt x="472372" y="518654"/>
                </a:lnTo>
                <a:lnTo>
                  <a:pt x="473712" y="521696"/>
                </a:lnTo>
                <a:lnTo>
                  <a:pt x="473941" y="525702"/>
                </a:lnTo>
                <a:lnTo>
                  <a:pt x="473990" y="530100"/>
                </a:lnTo>
                <a:lnTo>
                  <a:pt x="473369" y="541563"/>
                </a:lnTo>
                <a:lnTo>
                  <a:pt x="474890" y="543852"/>
                </a:lnTo>
                <a:lnTo>
                  <a:pt x="480449" y="545405"/>
                </a:lnTo>
                <a:lnTo>
                  <a:pt x="482101" y="540140"/>
                </a:lnTo>
                <a:lnTo>
                  <a:pt x="487644" y="531572"/>
                </a:lnTo>
                <a:lnTo>
                  <a:pt x="488674" y="528743"/>
                </a:lnTo>
                <a:lnTo>
                  <a:pt x="489540" y="526356"/>
                </a:lnTo>
                <a:lnTo>
                  <a:pt x="490391" y="525342"/>
                </a:lnTo>
                <a:lnTo>
                  <a:pt x="491077" y="524492"/>
                </a:lnTo>
                <a:lnTo>
                  <a:pt x="492059" y="518425"/>
                </a:lnTo>
                <a:lnTo>
                  <a:pt x="495198" y="517984"/>
                </a:lnTo>
                <a:lnTo>
                  <a:pt x="499090" y="515924"/>
                </a:lnTo>
                <a:lnTo>
                  <a:pt x="499940" y="513258"/>
                </a:lnTo>
                <a:lnTo>
                  <a:pt x="501412" y="512179"/>
                </a:lnTo>
                <a:lnTo>
                  <a:pt x="502295" y="511525"/>
                </a:lnTo>
                <a:lnTo>
                  <a:pt x="503586" y="511525"/>
                </a:lnTo>
                <a:lnTo>
                  <a:pt x="503897" y="511738"/>
                </a:lnTo>
                <a:lnTo>
                  <a:pt x="504322" y="512016"/>
                </a:lnTo>
                <a:lnTo>
                  <a:pt x="505859" y="511525"/>
                </a:lnTo>
                <a:lnTo>
                  <a:pt x="507036" y="510397"/>
                </a:lnTo>
                <a:lnTo>
                  <a:pt x="508541" y="510462"/>
                </a:lnTo>
                <a:lnTo>
                  <a:pt x="511222" y="511329"/>
                </a:lnTo>
                <a:lnTo>
                  <a:pt x="511631" y="511182"/>
                </a:lnTo>
                <a:lnTo>
                  <a:pt x="512579" y="510822"/>
                </a:lnTo>
                <a:lnTo>
                  <a:pt x="513528" y="511100"/>
                </a:lnTo>
                <a:lnTo>
                  <a:pt x="514051" y="511264"/>
                </a:lnTo>
                <a:lnTo>
                  <a:pt x="515931" y="511345"/>
                </a:lnTo>
                <a:lnTo>
                  <a:pt x="517812" y="511443"/>
                </a:lnTo>
                <a:lnTo>
                  <a:pt x="520314" y="511967"/>
                </a:lnTo>
                <a:lnTo>
                  <a:pt x="521883" y="512294"/>
                </a:lnTo>
                <a:lnTo>
                  <a:pt x="523551" y="513422"/>
                </a:lnTo>
                <a:lnTo>
                  <a:pt x="527884" y="513128"/>
                </a:lnTo>
                <a:lnTo>
                  <a:pt x="529225" y="513030"/>
                </a:lnTo>
                <a:lnTo>
                  <a:pt x="530958" y="513962"/>
                </a:lnTo>
                <a:lnTo>
                  <a:pt x="532250" y="516185"/>
                </a:lnTo>
                <a:lnTo>
                  <a:pt x="533476" y="516496"/>
                </a:lnTo>
                <a:lnTo>
                  <a:pt x="534964" y="515760"/>
                </a:lnTo>
                <a:lnTo>
                  <a:pt x="536632" y="516087"/>
                </a:lnTo>
                <a:lnTo>
                  <a:pt x="538284" y="516431"/>
                </a:lnTo>
                <a:lnTo>
                  <a:pt x="540720" y="520796"/>
                </a:lnTo>
                <a:lnTo>
                  <a:pt x="547849" y="522857"/>
                </a:lnTo>
                <a:lnTo>
                  <a:pt x="547538" y="523919"/>
                </a:lnTo>
                <a:lnTo>
                  <a:pt x="547424" y="524295"/>
                </a:lnTo>
                <a:lnTo>
                  <a:pt x="547653" y="524623"/>
                </a:lnTo>
                <a:lnTo>
                  <a:pt x="547800" y="524851"/>
                </a:lnTo>
                <a:lnTo>
                  <a:pt x="551741" y="526078"/>
                </a:lnTo>
                <a:lnTo>
                  <a:pt x="552509" y="526519"/>
                </a:lnTo>
                <a:lnTo>
                  <a:pt x="555322" y="528122"/>
                </a:lnTo>
                <a:lnTo>
                  <a:pt x="558134" y="528547"/>
                </a:lnTo>
                <a:lnTo>
                  <a:pt x="560930" y="528988"/>
                </a:lnTo>
                <a:lnTo>
                  <a:pt x="562091" y="529544"/>
                </a:lnTo>
                <a:lnTo>
                  <a:pt x="565100" y="530983"/>
                </a:lnTo>
                <a:lnTo>
                  <a:pt x="566604" y="531703"/>
                </a:lnTo>
                <a:lnTo>
                  <a:pt x="570610" y="531506"/>
                </a:lnTo>
                <a:lnTo>
                  <a:pt x="572523" y="532308"/>
                </a:lnTo>
                <a:lnTo>
                  <a:pt x="573455" y="532242"/>
                </a:lnTo>
                <a:lnTo>
                  <a:pt x="575352" y="530640"/>
                </a:lnTo>
                <a:lnTo>
                  <a:pt x="576905" y="530444"/>
                </a:lnTo>
                <a:lnTo>
                  <a:pt x="580535" y="530493"/>
                </a:lnTo>
                <a:lnTo>
                  <a:pt x="584051" y="531850"/>
                </a:lnTo>
                <a:lnTo>
                  <a:pt x="586144" y="531915"/>
                </a:lnTo>
                <a:lnTo>
                  <a:pt x="587975" y="531490"/>
                </a:lnTo>
                <a:lnTo>
                  <a:pt x="588858" y="531294"/>
                </a:lnTo>
                <a:lnTo>
                  <a:pt x="589463" y="526487"/>
                </a:lnTo>
                <a:lnTo>
                  <a:pt x="591115" y="522840"/>
                </a:lnTo>
                <a:lnTo>
                  <a:pt x="593829" y="513487"/>
                </a:lnTo>
                <a:lnTo>
                  <a:pt x="593322" y="512065"/>
                </a:lnTo>
                <a:lnTo>
                  <a:pt x="593436" y="507159"/>
                </a:lnTo>
                <a:lnTo>
                  <a:pt x="593289" y="506146"/>
                </a:lnTo>
                <a:lnTo>
                  <a:pt x="593126" y="505050"/>
                </a:lnTo>
                <a:lnTo>
                  <a:pt x="591965" y="502826"/>
                </a:lnTo>
                <a:lnTo>
                  <a:pt x="591769" y="502450"/>
                </a:lnTo>
                <a:lnTo>
                  <a:pt x="590902" y="499540"/>
                </a:lnTo>
                <a:lnTo>
                  <a:pt x="590967" y="496940"/>
                </a:lnTo>
                <a:lnTo>
                  <a:pt x="592439" y="490939"/>
                </a:lnTo>
                <a:lnTo>
                  <a:pt x="593175" y="488650"/>
                </a:lnTo>
                <a:lnTo>
                  <a:pt x="591458" y="486361"/>
                </a:lnTo>
                <a:lnTo>
                  <a:pt x="591981" y="483695"/>
                </a:lnTo>
                <a:lnTo>
                  <a:pt x="593665" y="482534"/>
                </a:lnTo>
                <a:lnTo>
                  <a:pt x="596625" y="480229"/>
                </a:lnTo>
                <a:lnTo>
                  <a:pt x="597900" y="476010"/>
                </a:lnTo>
                <a:lnTo>
                  <a:pt x="596380" y="474310"/>
                </a:lnTo>
                <a:lnTo>
                  <a:pt x="592602" y="471841"/>
                </a:lnTo>
                <a:lnTo>
                  <a:pt x="587207" y="474163"/>
                </a:lnTo>
                <a:lnTo>
                  <a:pt x="582350" y="475324"/>
                </a:lnTo>
                <a:lnTo>
                  <a:pt x="581958" y="473231"/>
                </a:lnTo>
                <a:lnTo>
                  <a:pt x="584100" y="464810"/>
                </a:lnTo>
                <a:lnTo>
                  <a:pt x="586078" y="456585"/>
                </a:lnTo>
                <a:lnTo>
                  <a:pt x="583070" y="455653"/>
                </a:lnTo>
                <a:lnTo>
                  <a:pt x="583037" y="452971"/>
                </a:lnTo>
                <a:lnTo>
                  <a:pt x="583936" y="449914"/>
                </a:lnTo>
                <a:lnTo>
                  <a:pt x="586553" y="449325"/>
                </a:lnTo>
                <a:lnTo>
                  <a:pt x="595448" y="449930"/>
                </a:lnTo>
                <a:lnTo>
                  <a:pt x="596788" y="450813"/>
                </a:lnTo>
                <a:lnTo>
                  <a:pt x="597410" y="451222"/>
                </a:lnTo>
                <a:lnTo>
                  <a:pt x="599486" y="450960"/>
                </a:lnTo>
                <a:lnTo>
                  <a:pt x="599993" y="451205"/>
                </a:lnTo>
                <a:lnTo>
                  <a:pt x="600435" y="451402"/>
                </a:lnTo>
                <a:lnTo>
                  <a:pt x="600974" y="451173"/>
                </a:lnTo>
                <a:lnTo>
                  <a:pt x="602103" y="450666"/>
                </a:lnTo>
                <a:lnTo>
                  <a:pt x="603770" y="451892"/>
                </a:lnTo>
                <a:lnTo>
                  <a:pt x="604686" y="452137"/>
                </a:lnTo>
                <a:lnTo>
                  <a:pt x="606109" y="451402"/>
                </a:lnTo>
                <a:lnTo>
                  <a:pt x="608005" y="451451"/>
                </a:lnTo>
                <a:lnTo>
                  <a:pt x="610147" y="450633"/>
                </a:lnTo>
                <a:lnTo>
                  <a:pt x="611897" y="449963"/>
                </a:lnTo>
                <a:lnTo>
                  <a:pt x="616622" y="445548"/>
                </a:lnTo>
                <a:lnTo>
                  <a:pt x="617522" y="445335"/>
                </a:lnTo>
                <a:lnTo>
                  <a:pt x="618421" y="445106"/>
                </a:lnTo>
                <a:lnTo>
                  <a:pt x="618895" y="444828"/>
                </a:lnTo>
                <a:lnTo>
                  <a:pt x="620138" y="444109"/>
                </a:lnTo>
                <a:lnTo>
                  <a:pt x="624814" y="440021"/>
                </a:lnTo>
                <a:lnTo>
                  <a:pt x="626597" y="437846"/>
                </a:lnTo>
                <a:lnTo>
                  <a:pt x="626907" y="436767"/>
                </a:lnTo>
                <a:lnTo>
                  <a:pt x="627643" y="434249"/>
                </a:lnTo>
                <a:lnTo>
                  <a:pt x="629851" y="432630"/>
                </a:lnTo>
                <a:lnTo>
                  <a:pt x="630145" y="431535"/>
                </a:lnTo>
                <a:lnTo>
                  <a:pt x="630587" y="429769"/>
                </a:lnTo>
                <a:lnTo>
                  <a:pt x="632859" y="426548"/>
                </a:lnTo>
                <a:lnTo>
                  <a:pt x="634593" y="425599"/>
                </a:lnTo>
                <a:lnTo>
                  <a:pt x="636620" y="423555"/>
                </a:lnTo>
                <a:lnTo>
                  <a:pt x="639760" y="422002"/>
                </a:lnTo>
                <a:lnTo>
                  <a:pt x="643324" y="421250"/>
                </a:lnTo>
                <a:lnTo>
                  <a:pt x="643978" y="420743"/>
                </a:lnTo>
                <a:lnTo>
                  <a:pt x="645041" y="419958"/>
                </a:lnTo>
                <a:lnTo>
                  <a:pt x="647199" y="420073"/>
                </a:lnTo>
                <a:lnTo>
                  <a:pt x="648442" y="419566"/>
                </a:lnTo>
                <a:lnTo>
                  <a:pt x="651778" y="420334"/>
                </a:lnTo>
                <a:lnTo>
                  <a:pt x="652759" y="420547"/>
                </a:lnTo>
                <a:lnTo>
                  <a:pt x="654541" y="418993"/>
                </a:lnTo>
                <a:lnTo>
                  <a:pt x="655064" y="418830"/>
                </a:lnTo>
                <a:lnTo>
                  <a:pt x="655457" y="418683"/>
                </a:lnTo>
                <a:lnTo>
                  <a:pt x="655915" y="418012"/>
                </a:lnTo>
                <a:lnTo>
                  <a:pt x="656372" y="417326"/>
                </a:lnTo>
                <a:lnTo>
                  <a:pt x="656732" y="417227"/>
                </a:lnTo>
                <a:lnTo>
                  <a:pt x="657419" y="417015"/>
                </a:lnTo>
                <a:lnTo>
                  <a:pt x="658187" y="416067"/>
                </a:lnTo>
                <a:lnTo>
                  <a:pt x="659888" y="413908"/>
                </a:lnTo>
                <a:lnTo>
                  <a:pt x="660444" y="414088"/>
                </a:lnTo>
                <a:lnTo>
                  <a:pt x="660575" y="416688"/>
                </a:lnTo>
                <a:lnTo>
                  <a:pt x="661687" y="418552"/>
                </a:lnTo>
                <a:lnTo>
                  <a:pt x="660329" y="422836"/>
                </a:lnTo>
                <a:lnTo>
                  <a:pt x="660951" y="424749"/>
                </a:lnTo>
                <a:lnTo>
                  <a:pt x="661948" y="425501"/>
                </a:lnTo>
                <a:lnTo>
                  <a:pt x="662193" y="425681"/>
                </a:lnTo>
                <a:lnTo>
                  <a:pt x="662128" y="428412"/>
                </a:lnTo>
                <a:lnTo>
                  <a:pt x="661621" y="428739"/>
                </a:lnTo>
                <a:lnTo>
                  <a:pt x="660967" y="429148"/>
                </a:lnTo>
                <a:lnTo>
                  <a:pt x="660264" y="429017"/>
                </a:lnTo>
                <a:lnTo>
                  <a:pt x="658629" y="428657"/>
                </a:lnTo>
                <a:lnTo>
                  <a:pt x="656830" y="429851"/>
                </a:lnTo>
                <a:lnTo>
                  <a:pt x="656013" y="431044"/>
                </a:lnTo>
                <a:lnTo>
                  <a:pt x="655735" y="431453"/>
                </a:lnTo>
                <a:lnTo>
                  <a:pt x="654999" y="431715"/>
                </a:lnTo>
                <a:lnTo>
                  <a:pt x="654214" y="431437"/>
                </a:lnTo>
                <a:lnTo>
                  <a:pt x="653446" y="431159"/>
                </a:lnTo>
                <a:lnTo>
                  <a:pt x="653298" y="431518"/>
                </a:lnTo>
                <a:lnTo>
                  <a:pt x="653086" y="432025"/>
                </a:lnTo>
                <a:lnTo>
                  <a:pt x="653887" y="436358"/>
                </a:lnTo>
                <a:lnTo>
                  <a:pt x="653707" y="436735"/>
                </a:lnTo>
                <a:lnTo>
                  <a:pt x="652841" y="438402"/>
                </a:lnTo>
                <a:lnTo>
                  <a:pt x="651925" y="439155"/>
                </a:lnTo>
                <a:lnTo>
                  <a:pt x="650813" y="439285"/>
                </a:lnTo>
                <a:lnTo>
                  <a:pt x="648524" y="438926"/>
                </a:lnTo>
                <a:lnTo>
                  <a:pt x="648099" y="438860"/>
                </a:lnTo>
                <a:lnTo>
                  <a:pt x="653266" y="448393"/>
                </a:lnTo>
                <a:lnTo>
                  <a:pt x="653446" y="447902"/>
                </a:lnTo>
                <a:lnTo>
                  <a:pt x="654034" y="446284"/>
                </a:lnTo>
                <a:lnTo>
                  <a:pt x="654459" y="446218"/>
                </a:lnTo>
                <a:lnTo>
                  <a:pt x="655588" y="449014"/>
                </a:lnTo>
                <a:lnTo>
                  <a:pt x="656879" y="448573"/>
                </a:lnTo>
                <a:lnTo>
                  <a:pt x="658416" y="449194"/>
                </a:lnTo>
                <a:lnTo>
                  <a:pt x="660755" y="448998"/>
                </a:lnTo>
                <a:lnTo>
                  <a:pt x="662243" y="449668"/>
                </a:lnTo>
                <a:lnTo>
                  <a:pt x="664025" y="448671"/>
                </a:lnTo>
                <a:lnTo>
                  <a:pt x="665071" y="449178"/>
                </a:lnTo>
                <a:lnTo>
                  <a:pt x="665627" y="450094"/>
                </a:lnTo>
                <a:lnTo>
                  <a:pt x="665447" y="451892"/>
                </a:lnTo>
                <a:lnTo>
                  <a:pt x="665807" y="453887"/>
                </a:lnTo>
                <a:lnTo>
                  <a:pt x="665889" y="454263"/>
                </a:lnTo>
                <a:lnTo>
                  <a:pt x="667001" y="456045"/>
                </a:lnTo>
                <a:lnTo>
                  <a:pt x="666690" y="457484"/>
                </a:lnTo>
                <a:lnTo>
                  <a:pt x="666935" y="458776"/>
                </a:lnTo>
                <a:lnTo>
                  <a:pt x="667867" y="459953"/>
                </a:lnTo>
                <a:lnTo>
                  <a:pt x="668113" y="462929"/>
                </a:lnTo>
                <a:lnTo>
                  <a:pt x="669241" y="466216"/>
                </a:lnTo>
                <a:lnTo>
                  <a:pt x="669617" y="466314"/>
                </a:lnTo>
                <a:lnTo>
                  <a:pt x="671089" y="466706"/>
                </a:lnTo>
                <a:lnTo>
                  <a:pt x="673312" y="469126"/>
                </a:lnTo>
                <a:lnTo>
                  <a:pt x="673558" y="470042"/>
                </a:lnTo>
                <a:lnTo>
                  <a:pt x="673803" y="470974"/>
                </a:lnTo>
                <a:lnTo>
                  <a:pt x="674915" y="471595"/>
                </a:lnTo>
                <a:lnTo>
                  <a:pt x="676566" y="468243"/>
                </a:lnTo>
                <a:lnTo>
                  <a:pt x="678414" y="465889"/>
                </a:lnTo>
                <a:lnTo>
                  <a:pt x="678545" y="465071"/>
                </a:lnTo>
                <a:lnTo>
                  <a:pt x="678970" y="464908"/>
                </a:lnTo>
                <a:lnTo>
                  <a:pt x="679150" y="464826"/>
                </a:lnTo>
                <a:lnTo>
                  <a:pt x="679951" y="465382"/>
                </a:lnTo>
                <a:lnTo>
                  <a:pt x="679902" y="466445"/>
                </a:lnTo>
                <a:lnTo>
                  <a:pt x="680164" y="466543"/>
                </a:lnTo>
                <a:lnTo>
                  <a:pt x="680392" y="466625"/>
                </a:lnTo>
                <a:lnTo>
                  <a:pt x="681439" y="465447"/>
                </a:lnTo>
                <a:lnTo>
                  <a:pt x="683401" y="465938"/>
                </a:lnTo>
                <a:lnTo>
                  <a:pt x="683908" y="466494"/>
                </a:lnTo>
                <a:lnTo>
                  <a:pt x="684235" y="468440"/>
                </a:lnTo>
                <a:lnTo>
                  <a:pt x="684284" y="468718"/>
                </a:lnTo>
                <a:lnTo>
                  <a:pt x="684595" y="469388"/>
                </a:lnTo>
                <a:lnTo>
                  <a:pt x="685085" y="470402"/>
                </a:lnTo>
                <a:lnTo>
                  <a:pt x="684775" y="472004"/>
                </a:lnTo>
                <a:lnTo>
                  <a:pt x="685265" y="472560"/>
                </a:lnTo>
                <a:lnTo>
                  <a:pt x="686753" y="472936"/>
                </a:lnTo>
                <a:lnTo>
                  <a:pt x="687554" y="474179"/>
                </a:lnTo>
                <a:lnTo>
                  <a:pt x="687751" y="473770"/>
                </a:lnTo>
                <a:lnTo>
                  <a:pt x="688143" y="472969"/>
                </a:lnTo>
                <a:lnTo>
                  <a:pt x="691871" y="473492"/>
                </a:lnTo>
                <a:lnTo>
                  <a:pt x="695485" y="475144"/>
                </a:lnTo>
                <a:lnTo>
                  <a:pt x="696351" y="480981"/>
                </a:lnTo>
                <a:lnTo>
                  <a:pt x="697120" y="483401"/>
                </a:lnTo>
                <a:lnTo>
                  <a:pt x="699720" y="487456"/>
                </a:lnTo>
                <a:lnTo>
                  <a:pt x="700799" y="490334"/>
                </a:lnTo>
                <a:lnTo>
                  <a:pt x="701126" y="491626"/>
                </a:lnTo>
                <a:lnTo>
                  <a:pt x="702254" y="496188"/>
                </a:lnTo>
                <a:lnTo>
                  <a:pt x="702483" y="497087"/>
                </a:lnTo>
                <a:lnTo>
                  <a:pt x="702581" y="497479"/>
                </a:lnTo>
                <a:lnTo>
                  <a:pt x="703202" y="498003"/>
                </a:lnTo>
                <a:lnTo>
                  <a:pt x="703611" y="498281"/>
                </a:lnTo>
                <a:lnTo>
                  <a:pt x="704543" y="498183"/>
                </a:lnTo>
                <a:lnTo>
                  <a:pt x="706097" y="496580"/>
                </a:lnTo>
                <a:lnTo>
                  <a:pt x="706587" y="496384"/>
                </a:lnTo>
                <a:lnTo>
                  <a:pt x="707585" y="495975"/>
                </a:lnTo>
                <a:lnTo>
                  <a:pt x="709498" y="496122"/>
                </a:lnTo>
                <a:lnTo>
                  <a:pt x="714599" y="497856"/>
                </a:lnTo>
                <a:lnTo>
                  <a:pt x="716872" y="497512"/>
                </a:lnTo>
                <a:lnTo>
                  <a:pt x="719014" y="498967"/>
                </a:lnTo>
                <a:lnTo>
                  <a:pt x="720502" y="499131"/>
                </a:lnTo>
                <a:lnTo>
                  <a:pt x="720878" y="499164"/>
                </a:lnTo>
                <a:lnTo>
                  <a:pt x="721957" y="498575"/>
                </a:lnTo>
                <a:lnTo>
                  <a:pt x="722350" y="506162"/>
                </a:lnTo>
                <a:lnTo>
                  <a:pt x="723576" y="515319"/>
                </a:lnTo>
                <a:lnTo>
                  <a:pt x="724672" y="529070"/>
                </a:lnTo>
                <a:lnTo>
                  <a:pt x="726961" y="534384"/>
                </a:lnTo>
                <a:lnTo>
                  <a:pt x="727108" y="534858"/>
                </a:lnTo>
                <a:lnTo>
                  <a:pt x="727304" y="535562"/>
                </a:lnTo>
                <a:lnTo>
                  <a:pt x="727059" y="536739"/>
                </a:lnTo>
                <a:lnTo>
                  <a:pt x="727811" y="536919"/>
                </a:lnTo>
                <a:lnTo>
                  <a:pt x="728465" y="537066"/>
                </a:lnTo>
                <a:lnTo>
                  <a:pt x="729005" y="537916"/>
                </a:lnTo>
                <a:lnTo>
                  <a:pt x="729855" y="539306"/>
                </a:lnTo>
                <a:lnTo>
                  <a:pt x="732553" y="541873"/>
                </a:lnTo>
                <a:lnTo>
                  <a:pt x="735709" y="546206"/>
                </a:lnTo>
                <a:lnTo>
                  <a:pt x="738554" y="548675"/>
                </a:lnTo>
                <a:lnTo>
                  <a:pt x="740467" y="553254"/>
                </a:lnTo>
                <a:lnTo>
                  <a:pt x="737916" y="556344"/>
                </a:lnTo>
                <a:lnTo>
                  <a:pt x="744260" y="558682"/>
                </a:lnTo>
                <a:lnTo>
                  <a:pt x="745618" y="561789"/>
                </a:lnTo>
                <a:lnTo>
                  <a:pt x="744980" y="569131"/>
                </a:lnTo>
                <a:lnTo>
                  <a:pt x="744358" y="579252"/>
                </a:lnTo>
                <a:lnTo>
                  <a:pt x="741072" y="587689"/>
                </a:lnTo>
                <a:lnTo>
                  <a:pt x="738080" y="590175"/>
                </a:lnTo>
                <a:lnTo>
                  <a:pt x="736445" y="597533"/>
                </a:lnTo>
                <a:lnTo>
                  <a:pt x="738145" y="605872"/>
                </a:lnTo>
                <a:lnTo>
                  <a:pt x="735840" y="609747"/>
                </a:lnTo>
                <a:lnTo>
                  <a:pt x="731506" y="611562"/>
                </a:lnTo>
                <a:lnTo>
                  <a:pt x="728187" y="615110"/>
                </a:lnTo>
                <a:lnTo>
                  <a:pt x="729037" y="617890"/>
                </a:lnTo>
                <a:lnTo>
                  <a:pt x="731376" y="619247"/>
                </a:lnTo>
                <a:lnTo>
                  <a:pt x="736723" y="619852"/>
                </a:lnTo>
                <a:lnTo>
                  <a:pt x="743377" y="618855"/>
                </a:lnTo>
                <a:lnTo>
                  <a:pt x="745732" y="621079"/>
                </a:lnTo>
                <a:lnTo>
                  <a:pt x="745405" y="623351"/>
                </a:lnTo>
                <a:lnTo>
                  <a:pt x="744424" y="626507"/>
                </a:lnTo>
                <a:lnTo>
                  <a:pt x="744767" y="631216"/>
                </a:lnTo>
                <a:lnTo>
                  <a:pt x="744898" y="635173"/>
                </a:lnTo>
                <a:lnTo>
                  <a:pt x="742347" y="637512"/>
                </a:lnTo>
                <a:lnTo>
                  <a:pt x="741677" y="637495"/>
                </a:lnTo>
                <a:lnTo>
                  <a:pt x="741056" y="636874"/>
                </a:lnTo>
                <a:lnTo>
                  <a:pt x="740532" y="633996"/>
                </a:lnTo>
                <a:lnTo>
                  <a:pt x="740483" y="633702"/>
                </a:lnTo>
                <a:lnTo>
                  <a:pt x="739126" y="633751"/>
                </a:lnTo>
                <a:lnTo>
                  <a:pt x="734204" y="635173"/>
                </a:lnTo>
                <a:lnTo>
                  <a:pt x="733207" y="635468"/>
                </a:lnTo>
                <a:lnTo>
                  <a:pt x="732929" y="635533"/>
                </a:lnTo>
                <a:lnTo>
                  <a:pt x="730035" y="635500"/>
                </a:lnTo>
                <a:lnTo>
                  <a:pt x="727746" y="634912"/>
                </a:lnTo>
                <a:lnTo>
                  <a:pt x="726765" y="634666"/>
                </a:lnTo>
                <a:lnTo>
                  <a:pt x="722808" y="635860"/>
                </a:lnTo>
                <a:lnTo>
                  <a:pt x="722186" y="635828"/>
                </a:lnTo>
                <a:lnTo>
                  <a:pt x="720764" y="635778"/>
                </a:lnTo>
                <a:lnTo>
                  <a:pt x="719063" y="634585"/>
                </a:lnTo>
                <a:lnTo>
                  <a:pt x="718295" y="636563"/>
                </a:lnTo>
                <a:lnTo>
                  <a:pt x="718622" y="637773"/>
                </a:lnTo>
                <a:lnTo>
                  <a:pt x="718638" y="639343"/>
                </a:lnTo>
                <a:lnTo>
                  <a:pt x="719635" y="640896"/>
                </a:lnTo>
                <a:lnTo>
                  <a:pt x="723151" y="643104"/>
                </a:lnTo>
                <a:lnTo>
                  <a:pt x="727484" y="643382"/>
                </a:lnTo>
                <a:lnTo>
                  <a:pt x="733158" y="642221"/>
                </a:lnTo>
                <a:lnTo>
                  <a:pt x="738995" y="642646"/>
                </a:lnTo>
                <a:lnTo>
                  <a:pt x="743721" y="647568"/>
                </a:lnTo>
                <a:lnTo>
                  <a:pt x="736575" y="653127"/>
                </a:lnTo>
                <a:lnTo>
                  <a:pt x="735316" y="654108"/>
                </a:lnTo>
                <a:lnTo>
                  <a:pt x="734891" y="656381"/>
                </a:lnTo>
                <a:lnTo>
                  <a:pt x="734466" y="658686"/>
                </a:lnTo>
                <a:lnTo>
                  <a:pt x="733681" y="660681"/>
                </a:lnTo>
                <a:lnTo>
                  <a:pt x="731866" y="665276"/>
                </a:lnTo>
                <a:lnTo>
                  <a:pt x="731588" y="668138"/>
                </a:lnTo>
                <a:lnTo>
                  <a:pt x="731081" y="669053"/>
                </a:lnTo>
                <a:lnTo>
                  <a:pt x="728972" y="669773"/>
                </a:lnTo>
                <a:lnTo>
                  <a:pt x="727223" y="671359"/>
                </a:lnTo>
                <a:lnTo>
                  <a:pt x="727043" y="671833"/>
                </a:lnTo>
                <a:lnTo>
                  <a:pt x="726111" y="674269"/>
                </a:lnTo>
                <a:lnTo>
                  <a:pt x="725767" y="675201"/>
                </a:lnTo>
                <a:lnTo>
                  <a:pt x="730329" y="679240"/>
                </a:lnTo>
                <a:lnTo>
                  <a:pt x="734008" y="682837"/>
                </a:lnTo>
                <a:lnTo>
                  <a:pt x="738031" y="684848"/>
                </a:lnTo>
                <a:lnTo>
                  <a:pt x="747727" y="690261"/>
                </a:lnTo>
                <a:lnTo>
                  <a:pt x="749754" y="691340"/>
                </a:lnTo>
                <a:lnTo>
                  <a:pt x="751226" y="692108"/>
                </a:lnTo>
                <a:lnTo>
                  <a:pt x="755428" y="697275"/>
                </a:lnTo>
                <a:lnTo>
                  <a:pt x="758453" y="702263"/>
                </a:lnTo>
                <a:lnTo>
                  <a:pt x="761822" y="706841"/>
                </a:lnTo>
                <a:lnTo>
                  <a:pt x="763653" y="709326"/>
                </a:lnTo>
                <a:lnTo>
                  <a:pt x="766841" y="712580"/>
                </a:lnTo>
                <a:lnTo>
                  <a:pt x="772025" y="716668"/>
                </a:lnTo>
                <a:lnTo>
                  <a:pt x="778059" y="721622"/>
                </a:lnTo>
                <a:lnTo>
                  <a:pt x="782915" y="727117"/>
                </a:lnTo>
                <a:lnTo>
                  <a:pt x="784910" y="730223"/>
                </a:lnTo>
                <a:lnTo>
                  <a:pt x="784583" y="730763"/>
                </a:lnTo>
                <a:lnTo>
                  <a:pt x="784092" y="731580"/>
                </a:lnTo>
                <a:lnTo>
                  <a:pt x="783373" y="735292"/>
                </a:lnTo>
                <a:lnTo>
                  <a:pt x="780740" y="740165"/>
                </a:lnTo>
                <a:lnTo>
                  <a:pt x="780544" y="740525"/>
                </a:lnTo>
                <a:lnTo>
                  <a:pt x="780495" y="741097"/>
                </a:lnTo>
                <a:lnTo>
                  <a:pt x="780397" y="742438"/>
                </a:lnTo>
                <a:lnTo>
                  <a:pt x="781361" y="745054"/>
                </a:lnTo>
                <a:lnTo>
                  <a:pt x="781509" y="747000"/>
                </a:lnTo>
                <a:lnTo>
                  <a:pt x="781361" y="747474"/>
                </a:lnTo>
                <a:lnTo>
                  <a:pt x="780495" y="749763"/>
                </a:lnTo>
                <a:lnTo>
                  <a:pt x="779743" y="750106"/>
                </a:lnTo>
                <a:lnTo>
                  <a:pt x="778941" y="750482"/>
                </a:lnTo>
                <a:lnTo>
                  <a:pt x="780331" y="753671"/>
                </a:lnTo>
                <a:lnTo>
                  <a:pt x="782244" y="755045"/>
                </a:lnTo>
                <a:lnTo>
                  <a:pt x="782604" y="755306"/>
                </a:lnTo>
                <a:lnTo>
                  <a:pt x="783013" y="755355"/>
                </a:lnTo>
                <a:lnTo>
                  <a:pt x="783716" y="755437"/>
                </a:lnTo>
                <a:lnTo>
                  <a:pt x="785825" y="760261"/>
                </a:lnTo>
                <a:lnTo>
                  <a:pt x="787346" y="764594"/>
                </a:lnTo>
                <a:lnTo>
                  <a:pt x="787624" y="771036"/>
                </a:lnTo>
                <a:lnTo>
                  <a:pt x="786986" y="778165"/>
                </a:lnTo>
                <a:lnTo>
                  <a:pt x="789243" y="776873"/>
                </a:lnTo>
                <a:lnTo>
                  <a:pt x="789962" y="776465"/>
                </a:lnTo>
                <a:lnTo>
                  <a:pt x="791892" y="775909"/>
                </a:lnTo>
                <a:lnTo>
                  <a:pt x="794917" y="775026"/>
                </a:lnTo>
                <a:lnTo>
                  <a:pt x="795701" y="774453"/>
                </a:lnTo>
                <a:lnTo>
                  <a:pt x="796159" y="774110"/>
                </a:lnTo>
                <a:lnTo>
                  <a:pt x="797631" y="775549"/>
                </a:lnTo>
                <a:lnTo>
                  <a:pt x="799086" y="778607"/>
                </a:lnTo>
                <a:lnTo>
                  <a:pt x="799724" y="779015"/>
                </a:lnTo>
                <a:lnTo>
                  <a:pt x="800558" y="779555"/>
                </a:lnTo>
                <a:lnTo>
                  <a:pt x="801375" y="781108"/>
                </a:lnTo>
                <a:lnTo>
                  <a:pt x="801768" y="781861"/>
                </a:lnTo>
                <a:lnTo>
                  <a:pt x="801899" y="782874"/>
                </a:lnTo>
                <a:lnTo>
                  <a:pt x="802160" y="784967"/>
                </a:lnTo>
                <a:lnTo>
                  <a:pt x="798628" y="786864"/>
                </a:lnTo>
                <a:lnTo>
                  <a:pt x="796715" y="788499"/>
                </a:lnTo>
                <a:lnTo>
                  <a:pt x="796552" y="788646"/>
                </a:lnTo>
                <a:lnTo>
                  <a:pt x="794557" y="791475"/>
                </a:lnTo>
                <a:lnTo>
                  <a:pt x="791843" y="796920"/>
                </a:lnTo>
                <a:lnTo>
                  <a:pt x="788998" y="803542"/>
                </a:lnTo>
                <a:lnTo>
                  <a:pt x="789259" y="804262"/>
                </a:lnTo>
                <a:lnTo>
                  <a:pt x="789472" y="804850"/>
                </a:lnTo>
                <a:lnTo>
                  <a:pt x="789455" y="805210"/>
                </a:lnTo>
                <a:lnTo>
                  <a:pt x="789390" y="806894"/>
                </a:lnTo>
                <a:lnTo>
                  <a:pt x="787967" y="812143"/>
                </a:lnTo>
                <a:lnTo>
                  <a:pt x="788131" y="812715"/>
                </a:lnTo>
                <a:lnTo>
                  <a:pt x="788441" y="813942"/>
                </a:lnTo>
                <a:lnTo>
                  <a:pt x="789488" y="815381"/>
                </a:lnTo>
                <a:lnTo>
                  <a:pt x="791385" y="816215"/>
                </a:lnTo>
                <a:lnTo>
                  <a:pt x="793543" y="816427"/>
                </a:lnTo>
                <a:lnTo>
                  <a:pt x="796339" y="815593"/>
                </a:lnTo>
                <a:lnTo>
                  <a:pt x="796928" y="815577"/>
                </a:lnTo>
                <a:lnTo>
                  <a:pt x="798187" y="815544"/>
                </a:lnTo>
                <a:lnTo>
                  <a:pt x="798776" y="815871"/>
                </a:lnTo>
                <a:lnTo>
                  <a:pt x="800770" y="816934"/>
                </a:lnTo>
                <a:lnTo>
                  <a:pt x="804384" y="819828"/>
                </a:lnTo>
                <a:lnTo>
                  <a:pt x="809698" y="819583"/>
                </a:lnTo>
                <a:lnTo>
                  <a:pt x="809976" y="819452"/>
                </a:lnTo>
                <a:lnTo>
                  <a:pt x="810941" y="819027"/>
                </a:lnTo>
                <a:lnTo>
                  <a:pt x="820899" y="824374"/>
                </a:lnTo>
                <a:lnTo>
                  <a:pt x="833914" y="828674"/>
                </a:lnTo>
                <a:lnTo>
                  <a:pt x="838820" y="834544"/>
                </a:lnTo>
                <a:lnTo>
                  <a:pt x="838738" y="833792"/>
                </a:lnTo>
                <a:lnTo>
                  <a:pt x="839719" y="832893"/>
                </a:lnTo>
                <a:lnTo>
                  <a:pt x="840994" y="832370"/>
                </a:lnTo>
                <a:lnTo>
                  <a:pt x="842483" y="832059"/>
                </a:lnTo>
                <a:lnTo>
                  <a:pt x="843905" y="831683"/>
                </a:lnTo>
                <a:lnTo>
                  <a:pt x="845557" y="831536"/>
                </a:lnTo>
                <a:lnTo>
                  <a:pt x="847044" y="831241"/>
                </a:lnTo>
                <a:lnTo>
                  <a:pt x="848843" y="831241"/>
                </a:lnTo>
                <a:lnTo>
                  <a:pt x="850724" y="831323"/>
                </a:lnTo>
                <a:lnTo>
                  <a:pt x="852146" y="831683"/>
                </a:lnTo>
                <a:lnTo>
                  <a:pt x="853781" y="831912"/>
                </a:lnTo>
                <a:lnTo>
                  <a:pt x="855285" y="832288"/>
                </a:lnTo>
                <a:lnTo>
                  <a:pt x="856708" y="832664"/>
                </a:lnTo>
                <a:lnTo>
                  <a:pt x="858212" y="833040"/>
                </a:lnTo>
                <a:lnTo>
                  <a:pt x="859471" y="833629"/>
                </a:lnTo>
                <a:lnTo>
                  <a:pt x="860534" y="834381"/>
                </a:lnTo>
                <a:lnTo>
                  <a:pt x="861646" y="835133"/>
                </a:lnTo>
                <a:lnTo>
                  <a:pt x="862693" y="835885"/>
                </a:lnTo>
                <a:lnTo>
                  <a:pt x="863821" y="836637"/>
                </a:lnTo>
                <a:lnTo>
                  <a:pt x="864867" y="837373"/>
                </a:lnTo>
                <a:lnTo>
                  <a:pt x="865996" y="838125"/>
                </a:lnTo>
                <a:lnTo>
                  <a:pt x="867042" y="838877"/>
                </a:lnTo>
                <a:lnTo>
                  <a:pt x="868154" y="839630"/>
                </a:lnTo>
                <a:lnTo>
                  <a:pt x="869217" y="840365"/>
                </a:lnTo>
                <a:lnTo>
                  <a:pt x="870329" y="841118"/>
                </a:lnTo>
                <a:lnTo>
                  <a:pt x="871751" y="841494"/>
                </a:lnTo>
                <a:lnTo>
                  <a:pt x="873403" y="841723"/>
                </a:lnTo>
                <a:lnTo>
                  <a:pt x="876166" y="840905"/>
                </a:lnTo>
                <a:lnTo>
                  <a:pt x="877670" y="840529"/>
                </a:lnTo>
                <a:lnTo>
                  <a:pt x="878946" y="840006"/>
                </a:lnTo>
                <a:lnTo>
                  <a:pt x="880205" y="839482"/>
                </a:lnTo>
                <a:lnTo>
                  <a:pt x="881480" y="838959"/>
                </a:lnTo>
                <a:lnTo>
                  <a:pt x="883361" y="838959"/>
                </a:lnTo>
                <a:lnTo>
                  <a:pt x="884783" y="839401"/>
                </a:lnTo>
                <a:lnTo>
                  <a:pt x="886271" y="839777"/>
                </a:lnTo>
                <a:lnTo>
                  <a:pt x="887318" y="840529"/>
                </a:lnTo>
                <a:lnTo>
                  <a:pt x="888070" y="841641"/>
                </a:lnTo>
                <a:lnTo>
                  <a:pt x="888364" y="843063"/>
                </a:lnTo>
                <a:lnTo>
                  <a:pt x="888740" y="844568"/>
                </a:lnTo>
                <a:lnTo>
                  <a:pt x="889116" y="846056"/>
                </a:lnTo>
                <a:lnTo>
                  <a:pt x="889427" y="847478"/>
                </a:lnTo>
                <a:lnTo>
                  <a:pt x="889950" y="848754"/>
                </a:lnTo>
                <a:lnTo>
                  <a:pt x="890473" y="850111"/>
                </a:lnTo>
                <a:lnTo>
                  <a:pt x="891373" y="851010"/>
                </a:lnTo>
                <a:lnTo>
                  <a:pt x="892485" y="851746"/>
                </a:lnTo>
                <a:lnTo>
                  <a:pt x="893760" y="852351"/>
                </a:lnTo>
                <a:lnTo>
                  <a:pt x="895182" y="852351"/>
                </a:lnTo>
                <a:lnTo>
                  <a:pt x="896458" y="851828"/>
                </a:lnTo>
                <a:lnTo>
                  <a:pt x="897570" y="851157"/>
                </a:lnTo>
                <a:lnTo>
                  <a:pt x="898322" y="850029"/>
                </a:lnTo>
                <a:lnTo>
                  <a:pt x="899074" y="848901"/>
                </a:lnTo>
                <a:lnTo>
                  <a:pt x="899532" y="847478"/>
                </a:lnTo>
                <a:lnTo>
                  <a:pt x="900055" y="846219"/>
                </a:lnTo>
                <a:lnTo>
                  <a:pt x="900415" y="844796"/>
                </a:lnTo>
                <a:lnTo>
                  <a:pt x="900644" y="843145"/>
                </a:lnTo>
                <a:lnTo>
                  <a:pt x="900873" y="841494"/>
                </a:lnTo>
                <a:lnTo>
                  <a:pt x="900955" y="839695"/>
                </a:lnTo>
                <a:lnTo>
                  <a:pt x="901102" y="838060"/>
                </a:lnTo>
                <a:lnTo>
                  <a:pt x="901314" y="836408"/>
                </a:lnTo>
                <a:lnTo>
                  <a:pt x="901543" y="834757"/>
                </a:lnTo>
                <a:lnTo>
                  <a:pt x="902148" y="833481"/>
                </a:lnTo>
                <a:lnTo>
                  <a:pt x="902900" y="832370"/>
                </a:lnTo>
                <a:lnTo>
                  <a:pt x="903783" y="831470"/>
                </a:lnTo>
                <a:lnTo>
                  <a:pt x="904536" y="830424"/>
                </a:lnTo>
                <a:lnTo>
                  <a:pt x="905664" y="829672"/>
                </a:lnTo>
                <a:lnTo>
                  <a:pt x="906629" y="828772"/>
                </a:lnTo>
                <a:lnTo>
                  <a:pt x="907904" y="828249"/>
                </a:lnTo>
                <a:lnTo>
                  <a:pt x="909179" y="827726"/>
                </a:lnTo>
                <a:lnTo>
                  <a:pt x="910455" y="827203"/>
                </a:lnTo>
                <a:lnTo>
                  <a:pt x="911943" y="826892"/>
                </a:lnTo>
                <a:lnTo>
                  <a:pt x="913218" y="826369"/>
                </a:lnTo>
                <a:lnTo>
                  <a:pt x="914493" y="825845"/>
                </a:lnTo>
                <a:lnTo>
                  <a:pt x="915834" y="825322"/>
                </a:lnTo>
                <a:lnTo>
                  <a:pt x="916962" y="824586"/>
                </a:lnTo>
                <a:lnTo>
                  <a:pt x="917862" y="823687"/>
                </a:lnTo>
                <a:lnTo>
                  <a:pt x="918614" y="822641"/>
                </a:lnTo>
                <a:lnTo>
                  <a:pt x="918843" y="820989"/>
                </a:lnTo>
                <a:lnTo>
                  <a:pt x="918843" y="819191"/>
                </a:lnTo>
                <a:lnTo>
                  <a:pt x="918908" y="817326"/>
                </a:lnTo>
                <a:lnTo>
                  <a:pt x="918532" y="815904"/>
                </a:lnTo>
                <a:lnTo>
                  <a:pt x="918009" y="814547"/>
                </a:lnTo>
                <a:lnTo>
                  <a:pt x="917486" y="813271"/>
                </a:lnTo>
                <a:lnTo>
                  <a:pt x="916962" y="812012"/>
                </a:lnTo>
                <a:lnTo>
                  <a:pt x="916439" y="810737"/>
                </a:lnTo>
                <a:lnTo>
                  <a:pt x="916292" y="809085"/>
                </a:lnTo>
                <a:lnTo>
                  <a:pt x="916145" y="807434"/>
                </a:lnTo>
                <a:lnTo>
                  <a:pt x="916145" y="805570"/>
                </a:lnTo>
                <a:lnTo>
                  <a:pt x="916586" y="804147"/>
                </a:lnTo>
                <a:lnTo>
                  <a:pt x="917012" y="803117"/>
                </a:lnTo>
                <a:lnTo>
                  <a:pt x="917110" y="802872"/>
                </a:lnTo>
                <a:lnTo>
                  <a:pt x="918091" y="801973"/>
                </a:lnTo>
                <a:lnTo>
                  <a:pt x="919579" y="801302"/>
                </a:lnTo>
                <a:lnTo>
                  <a:pt x="923405" y="801531"/>
                </a:lnTo>
                <a:lnTo>
                  <a:pt x="924680" y="802054"/>
                </a:lnTo>
                <a:lnTo>
                  <a:pt x="925727" y="802790"/>
                </a:lnTo>
                <a:lnTo>
                  <a:pt x="926021" y="803117"/>
                </a:lnTo>
                <a:lnTo>
                  <a:pt x="926626" y="803771"/>
                </a:lnTo>
                <a:lnTo>
                  <a:pt x="927362" y="804899"/>
                </a:lnTo>
                <a:lnTo>
                  <a:pt x="927885" y="806159"/>
                </a:lnTo>
                <a:lnTo>
                  <a:pt x="928572" y="807287"/>
                </a:lnTo>
                <a:lnTo>
                  <a:pt x="929324" y="808415"/>
                </a:lnTo>
                <a:lnTo>
                  <a:pt x="930207" y="809314"/>
                </a:lnTo>
                <a:lnTo>
                  <a:pt x="931482" y="809903"/>
                </a:lnTo>
                <a:lnTo>
                  <a:pt x="933134" y="810050"/>
                </a:lnTo>
                <a:lnTo>
                  <a:pt x="934262" y="809756"/>
                </a:lnTo>
                <a:lnTo>
                  <a:pt x="935309" y="809004"/>
                </a:lnTo>
                <a:lnTo>
                  <a:pt x="936126" y="807957"/>
                </a:lnTo>
                <a:lnTo>
                  <a:pt x="937025" y="807058"/>
                </a:lnTo>
                <a:lnTo>
                  <a:pt x="937778" y="805946"/>
                </a:lnTo>
                <a:lnTo>
                  <a:pt x="938154" y="804523"/>
                </a:lnTo>
                <a:lnTo>
                  <a:pt x="938334" y="803117"/>
                </a:lnTo>
                <a:lnTo>
                  <a:pt x="938366" y="802872"/>
                </a:lnTo>
                <a:lnTo>
                  <a:pt x="938448" y="801073"/>
                </a:lnTo>
                <a:lnTo>
                  <a:pt x="938072" y="799585"/>
                </a:lnTo>
                <a:lnTo>
                  <a:pt x="937778" y="798081"/>
                </a:lnTo>
                <a:lnTo>
                  <a:pt x="937173" y="796806"/>
                </a:lnTo>
                <a:lnTo>
                  <a:pt x="936878" y="795318"/>
                </a:lnTo>
                <a:lnTo>
                  <a:pt x="936731" y="793666"/>
                </a:lnTo>
                <a:lnTo>
                  <a:pt x="936584" y="792015"/>
                </a:lnTo>
                <a:lnTo>
                  <a:pt x="936796" y="790445"/>
                </a:lnTo>
                <a:lnTo>
                  <a:pt x="937320" y="789170"/>
                </a:lnTo>
                <a:lnTo>
                  <a:pt x="937925" y="787894"/>
                </a:lnTo>
                <a:lnTo>
                  <a:pt x="938677" y="786782"/>
                </a:lnTo>
                <a:lnTo>
                  <a:pt x="939413" y="785736"/>
                </a:lnTo>
                <a:lnTo>
                  <a:pt x="939789" y="784231"/>
                </a:lnTo>
                <a:lnTo>
                  <a:pt x="940247" y="782809"/>
                </a:lnTo>
                <a:lnTo>
                  <a:pt x="940247" y="780945"/>
                </a:lnTo>
                <a:lnTo>
                  <a:pt x="940100" y="779293"/>
                </a:lnTo>
                <a:lnTo>
                  <a:pt x="939723" y="777871"/>
                </a:lnTo>
                <a:lnTo>
                  <a:pt x="939200" y="776530"/>
                </a:lnTo>
                <a:lnTo>
                  <a:pt x="938530" y="775484"/>
                </a:lnTo>
                <a:lnTo>
                  <a:pt x="937630" y="774502"/>
                </a:lnTo>
                <a:lnTo>
                  <a:pt x="936731" y="773603"/>
                </a:lnTo>
                <a:lnTo>
                  <a:pt x="935603" y="772851"/>
                </a:lnTo>
                <a:lnTo>
                  <a:pt x="934704" y="771886"/>
                </a:lnTo>
                <a:lnTo>
                  <a:pt x="934180" y="770611"/>
                </a:lnTo>
                <a:lnTo>
                  <a:pt x="933886" y="769188"/>
                </a:lnTo>
                <a:lnTo>
                  <a:pt x="934115" y="767537"/>
                </a:lnTo>
                <a:lnTo>
                  <a:pt x="933363" y="766425"/>
                </a:lnTo>
                <a:lnTo>
                  <a:pt x="931711" y="766196"/>
                </a:lnTo>
                <a:lnTo>
                  <a:pt x="930289" y="765820"/>
                </a:lnTo>
                <a:lnTo>
                  <a:pt x="929160" y="765068"/>
                </a:lnTo>
                <a:lnTo>
                  <a:pt x="928490" y="763956"/>
                </a:lnTo>
                <a:lnTo>
                  <a:pt x="927967" y="762681"/>
                </a:lnTo>
                <a:lnTo>
                  <a:pt x="927362" y="761699"/>
                </a:lnTo>
                <a:lnTo>
                  <a:pt x="927068" y="760277"/>
                </a:lnTo>
                <a:lnTo>
                  <a:pt x="926920" y="758560"/>
                </a:lnTo>
                <a:lnTo>
                  <a:pt x="926544" y="757137"/>
                </a:lnTo>
                <a:lnTo>
                  <a:pt x="926021" y="755862"/>
                </a:lnTo>
                <a:lnTo>
                  <a:pt x="924746" y="755273"/>
                </a:lnTo>
                <a:lnTo>
                  <a:pt x="923470" y="754668"/>
                </a:lnTo>
                <a:lnTo>
                  <a:pt x="922424" y="753916"/>
                </a:lnTo>
                <a:lnTo>
                  <a:pt x="922048" y="752494"/>
                </a:lnTo>
                <a:lnTo>
                  <a:pt x="921900" y="750842"/>
                </a:lnTo>
                <a:lnTo>
                  <a:pt x="921753" y="749207"/>
                </a:lnTo>
                <a:lnTo>
                  <a:pt x="921083" y="748079"/>
                </a:lnTo>
                <a:lnTo>
                  <a:pt x="920331" y="746951"/>
                </a:lnTo>
                <a:lnTo>
                  <a:pt x="919284" y="746215"/>
                </a:lnTo>
                <a:lnTo>
                  <a:pt x="917796" y="745839"/>
                </a:lnTo>
                <a:lnTo>
                  <a:pt x="916374" y="745381"/>
                </a:lnTo>
                <a:lnTo>
                  <a:pt x="914870" y="745005"/>
                </a:lnTo>
                <a:lnTo>
                  <a:pt x="913594" y="744482"/>
                </a:lnTo>
                <a:lnTo>
                  <a:pt x="912548" y="743746"/>
                </a:lnTo>
                <a:lnTo>
                  <a:pt x="911795" y="742618"/>
                </a:lnTo>
                <a:lnTo>
                  <a:pt x="911272" y="741342"/>
                </a:lnTo>
                <a:lnTo>
                  <a:pt x="911125" y="739691"/>
                </a:lnTo>
                <a:lnTo>
                  <a:pt x="911354" y="737974"/>
                </a:lnTo>
                <a:lnTo>
                  <a:pt x="911583" y="736404"/>
                </a:lnTo>
                <a:lnTo>
                  <a:pt x="911419" y="734753"/>
                </a:lnTo>
                <a:lnTo>
                  <a:pt x="911272" y="733101"/>
                </a:lnTo>
                <a:lnTo>
                  <a:pt x="910896" y="731613"/>
                </a:lnTo>
                <a:lnTo>
                  <a:pt x="910602" y="730109"/>
                </a:lnTo>
                <a:lnTo>
                  <a:pt x="909997" y="728850"/>
                </a:lnTo>
                <a:lnTo>
                  <a:pt x="909474" y="727574"/>
                </a:lnTo>
                <a:lnTo>
                  <a:pt x="908950" y="726217"/>
                </a:lnTo>
                <a:lnTo>
                  <a:pt x="908427" y="724958"/>
                </a:lnTo>
                <a:lnTo>
                  <a:pt x="907904" y="723683"/>
                </a:lnTo>
                <a:lnTo>
                  <a:pt x="907381" y="722407"/>
                </a:lnTo>
                <a:lnTo>
                  <a:pt x="906710" y="721279"/>
                </a:lnTo>
                <a:lnTo>
                  <a:pt x="906187" y="720004"/>
                </a:lnTo>
                <a:lnTo>
                  <a:pt x="905435" y="718892"/>
                </a:lnTo>
                <a:lnTo>
                  <a:pt x="904912" y="717617"/>
                </a:lnTo>
                <a:lnTo>
                  <a:pt x="904388" y="716341"/>
                </a:lnTo>
                <a:lnTo>
                  <a:pt x="904094" y="714853"/>
                </a:lnTo>
                <a:lnTo>
                  <a:pt x="903571" y="713578"/>
                </a:lnTo>
                <a:lnTo>
                  <a:pt x="903047" y="712221"/>
                </a:lnTo>
                <a:lnTo>
                  <a:pt x="902819" y="710585"/>
                </a:lnTo>
                <a:lnTo>
                  <a:pt x="902524" y="709163"/>
                </a:lnTo>
                <a:lnTo>
                  <a:pt x="902001" y="707806"/>
                </a:lnTo>
                <a:lnTo>
                  <a:pt x="901102" y="706694"/>
                </a:lnTo>
                <a:lnTo>
                  <a:pt x="900202" y="705795"/>
                </a:lnTo>
                <a:lnTo>
                  <a:pt x="899450" y="704666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83C9E4A-C414-A766-33DD-E2AB0B8FEBA1}"/>
              </a:ext>
            </a:extLst>
          </p:cNvPr>
          <p:cNvSpPr/>
          <p:nvPr/>
        </p:nvSpPr>
        <p:spPr>
          <a:xfrm flipV="1">
            <a:off x="5291208" y="3427324"/>
            <a:ext cx="855077" cy="1489585"/>
          </a:xfrm>
          <a:custGeom>
            <a:avLst/>
            <a:gdLst>
              <a:gd name="connsiteX0" fmla="*/ 173353 w 769512"/>
              <a:gd name="connsiteY0" fmla="*/ 94174 h 1340528"/>
              <a:gd name="connsiteX1" fmla="*/ 172753 w 769512"/>
              <a:gd name="connsiteY1" fmla="*/ 92827 h 1340528"/>
              <a:gd name="connsiteX2" fmla="*/ 172230 w 769512"/>
              <a:gd name="connsiteY2" fmla="*/ 91555 h 1340528"/>
              <a:gd name="connsiteX3" fmla="*/ 171855 w 769512"/>
              <a:gd name="connsiteY3" fmla="*/ 90057 h 1340528"/>
              <a:gd name="connsiteX4" fmla="*/ 171631 w 769512"/>
              <a:gd name="connsiteY4" fmla="*/ 88410 h 1340528"/>
              <a:gd name="connsiteX5" fmla="*/ 172004 w 769512"/>
              <a:gd name="connsiteY5" fmla="*/ 86913 h 1340528"/>
              <a:gd name="connsiteX6" fmla="*/ 172230 w 769512"/>
              <a:gd name="connsiteY6" fmla="*/ 85266 h 1340528"/>
              <a:gd name="connsiteX7" fmla="*/ 171855 w 769512"/>
              <a:gd name="connsiteY7" fmla="*/ 83770 h 1340528"/>
              <a:gd name="connsiteX8" fmla="*/ 171106 w 769512"/>
              <a:gd name="connsiteY8" fmla="*/ 82646 h 1340528"/>
              <a:gd name="connsiteX9" fmla="*/ 170508 w 769512"/>
              <a:gd name="connsiteY9" fmla="*/ 81374 h 1340528"/>
              <a:gd name="connsiteX10" fmla="*/ 169909 w 769512"/>
              <a:gd name="connsiteY10" fmla="*/ 80027 h 1340528"/>
              <a:gd name="connsiteX11" fmla="*/ 170284 w 769512"/>
              <a:gd name="connsiteY11" fmla="*/ 78380 h 1340528"/>
              <a:gd name="connsiteX12" fmla="*/ 170603 w 769512"/>
              <a:gd name="connsiteY12" fmla="*/ 76807 h 1340528"/>
              <a:gd name="connsiteX13" fmla="*/ 170124 w 769512"/>
              <a:gd name="connsiteY13" fmla="*/ 76807 h 1340528"/>
              <a:gd name="connsiteX14" fmla="*/ 168815 w 769512"/>
              <a:gd name="connsiteY14" fmla="*/ 76807 h 1340528"/>
              <a:gd name="connsiteX15" fmla="*/ 158302 w 769512"/>
              <a:gd name="connsiteY15" fmla="*/ 76807 h 1340528"/>
              <a:gd name="connsiteX16" fmla="*/ 156250 w 769512"/>
              <a:gd name="connsiteY16" fmla="*/ 76807 h 1340528"/>
              <a:gd name="connsiteX17" fmla="*/ 146880 w 769512"/>
              <a:gd name="connsiteY17" fmla="*/ 76807 h 1340528"/>
              <a:gd name="connsiteX18" fmla="*/ 144807 w 769512"/>
              <a:gd name="connsiteY18" fmla="*/ 76807 h 1340528"/>
              <a:gd name="connsiteX19" fmla="*/ 139516 w 769512"/>
              <a:gd name="connsiteY19" fmla="*/ 76807 h 1340528"/>
              <a:gd name="connsiteX20" fmla="*/ 134226 w 769512"/>
              <a:gd name="connsiteY20" fmla="*/ 76807 h 1340528"/>
              <a:gd name="connsiteX21" fmla="*/ 131610 w 769512"/>
              <a:gd name="connsiteY21" fmla="*/ 76807 h 1340528"/>
              <a:gd name="connsiteX22" fmla="*/ 115586 w 769512"/>
              <a:gd name="connsiteY22" fmla="*/ 76807 h 1340528"/>
              <a:gd name="connsiteX23" fmla="*/ 112879 w 769512"/>
              <a:gd name="connsiteY23" fmla="*/ 76807 h 1340528"/>
              <a:gd name="connsiteX24" fmla="*/ 98521 w 769512"/>
              <a:gd name="connsiteY24" fmla="*/ 76807 h 1340528"/>
              <a:gd name="connsiteX25" fmla="*/ 95874 w 769512"/>
              <a:gd name="connsiteY25" fmla="*/ 76807 h 1340528"/>
              <a:gd name="connsiteX26" fmla="*/ 86372 w 769512"/>
              <a:gd name="connsiteY26" fmla="*/ 76807 h 1340528"/>
              <a:gd name="connsiteX27" fmla="*/ 82183 w 769512"/>
              <a:gd name="connsiteY27" fmla="*/ 76807 h 1340528"/>
              <a:gd name="connsiteX28" fmla="*/ 80103 w 769512"/>
              <a:gd name="connsiteY28" fmla="*/ 76807 h 1340528"/>
              <a:gd name="connsiteX29" fmla="*/ 76343 w 769512"/>
              <a:gd name="connsiteY29" fmla="*/ 76807 h 1340528"/>
              <a:gd name="connsiteX30" fmla="*/ 74436 w 769512"/>
              <a:gd name="connsiteY30" fmla="*/ 76807 h 1340528"/>
              <a:gd name="connsiteX31" fmla="*/ 74949 w 769512"/>
              <a:gd name="connsiteY31" fmla="*/ 77710 h 1340528"/>
              <a:gd name="connsiteX32" fmla="*/ 77124 w 769512"/>
              <a:gd name="connsiteY32" fmla="*/ 78650 h 1340528"/>
              <a:gd name="connsiteX33" fmla="*/ 77955 w 769512"/>
              <a:gd name="connsiteY33" fmla="*/ 79010 h 1340528"/>
              <a:gd name="connsiteX34" fmla="*/ 77484 w 769512"/>
              <a:gd name="connsiteY34" fmla="*/ 79502 h 1340528"/>
              <a:gd name="connsiteX35" fmla="*/ 76825 w 769512"/>
              <a:gd name="connsiteY35" fmla="*/ 80194 h 1340528"/>
              <a:gd name="connsiteX36" fmla="*/ 76352 w 769512"/>
              <a:gd name="connsiteY36" fmla="*/ 80691 h 1340528"/>
              <a:gd name="connsiteX37" fmla="*/ 76789 w 769512"/>
              <a:gd name="connsiteY37" fmla="*/ 81245 h 1340528"/>
              <a:gd name="connsiteX38" fmla="*/ 78279 w 769512"/>
              <a:gd name="connsiteY38" fmla="*/ 81670 h 1340528"/>
              <a:gd name="connsiteX39" fmla="*/ 77108 w 769512"/>
              <a:gd name="connsiteY39" fmla="*/ 82792 h 1340528"/>
              <a:gd name="connsiteX40" fmla="*/ 76648 w 769512"/>
              <a:gd name="connsiteY40" fmla="*/ 84035 h 1340528"/>
              <a:gd name="connsiteX41" fmla="*/ 76190 w 769512"/>
              <a:gd name="connsiteY41" fmla="*/ 85274 h 1340528"/>
              <a:gd name="connsiteX42" fmla="*/ 76694 w 769512"/>
              <a:gd name="connsiteY42" fmla="*/ 86509 h 1340528"/>
              <a:gd name="connsiteX43" fmla="*/ 75813 w 769512"/>
              <a:gd name="connsiteY43" fmla="*/ 87885 h 1340528"/>
              <a:gd name="connsiteX44" fmla="*/ 75340 w 769512"/>
              <a:gd name="connsiteY44" fmla="*/ 88621 h 1340528"/>
              <a:gd name="connsiteX45" fmla="*/ 75491 w 769512"/>
              <a:gd name="connsiteY45" fmla="*/ 93265 h 1340528"/>
              <a:gd name="connsiteX46" fmla="*/ 73386 w 769512"/>
              <a:gd name="connsiteY46" fmla="*/ 93711 h 1340528"/>
              <a:gd name="connsiteX47" fmla="*/ 72709 w 769512"/>
              <a:gd name="connsiteY47" fmla="*/ 94768 h 1340528"/>
              <a:gd name="connsiteX48" fmla="*/ 73056 w 769512"/>
              <a:gd name="connsiteY48" fmla="*/ 96282 h 1340528"/>
              <a:gd name="connsiteX49" fmla="*/ 73090 w 769512"/>
              <a:gd name="connsiteY49" fmla="*/ 96437 h 1340528"/>
              <a:gd name="connsiteX50" fmla="*/ 73900 w 769512"/>
              <a:gd name="connsiteY50" fmla="*/ 97114 h 1340528"/>
              <a:gd name="connsiteX51" fmla="*/ 73656 w 769512"/>
              <a:gd name="connsiteY51" fmla="*/ 98131 h 1340528"/>
              <a:gd name="connsiteX52" fmla="*/ 73051 w 769512"/>
              <a:gd name="connsiteY52" fmla="*/ 100648 h 1340528"/>
              <a:gd name="connsiteX53" fmla="*/ 73493 w 769512"/>
              <a:gd name="connsiteY53" fmla="*/ 102131 h 1340528"/>
              <a:gd name="connsiteX54" fmla="*/ 71874 w 769512"/>
              <a:gd name="connsiteY54" fmla="*/ 102973 h 1340528"/>
              <a:gd name="connsiteX55" fmla="*/ 71807 w 769512"/>
              <a:gd name="connsiteY55" fmla="*/ 103108 h 1340528"/>
              <a:gd name="connsiteX56" fmla="*/ 71727 w 769512"/>
              <a:gd name="connsiteY56" fmla="*/ 103269 h 1340528"/>
              <a:gd name="connsiteX57" fmla="*/ 71457 w 769512"/>
              <a:gd name="connsiteY57" fmla="*/ 103815 h 1340528"/>
              <a:gd name="connsiteX58" fmla="*/ 71902 w 769512"/>
              <a:gd name="connsiteY58" fmla="*/ 105731 h 1340528"/>
              <a:gd name="connsiteX59" fmla="*/ 69545 w 769512"/>
              <a:gd name="connsiteY59" fmla="*/ 105559 h 1340528"/>
              <a:gd name="connsiteX60" fmla="*/ 69141 w 769512"/>
              <a:gd name="connsiteY60" fmla="*/ 111135 h 1340528"/>
              <a:gd name="connsiteX61" fmla="*/ 68345 w 769512"/>
              <a:gd name="connsiteY61" fmla="*/ 112564 h 1340528"/>
              <a:gd name="connsiteX62" fmla="*/ 68116 w 769512"/>
              <a:gd name="connsiteY62" fmla="*/ 113001 h 1340528"/>
              <a:gd name="connsiteX63" fmla="*/ 67792 w 769512"/>
              <a:gd name="connsiteY63" fmla="*/ 113621 h 1340528"/>
              <a:gd name="connsiteX64" fmla="*/ 67676 w 769512"/>
              <a:gd name="connsiteY64" fmla="*/ 115045 h 1340528"/>
              <a:gd name="connsiteX65" fmla="*/ 65917 w 769512"/>
              <a:gd name="connsiteY65" fmla="*/ 116479 h 1340528"/>
              <a:gd name="connsiteX66" fmla="*/ 64159 w 769512"/>
              <a:gd name="connsiteY66" fmla="*/ 117915 h 1340528"/>
              <a:gd name="connsiteX67" fmla="*/ 62058 w 769512"/>
              <a:gd name="connsiteY67" fmla="*/ 118979 h 1340528"/>
              <a:gd name="connsiteX68" fmla="*/ 61438 w 769512"/>
              <a:gd name="connsiteY68" fmla="*/ 119231 h 1340528"/>
              <a:gd name="connsiteX69" fmla="*/ 60856 w 769512"/>
              <a:gd name="connsiteY69" fmla="*/ 120433 h 1340528"/>
              <a:gd name="connsiteX70" fmla="*/ 59723 w 769512"/>
              <a:gd name="connsiteY70" fmla="*/ 122771 h 1340528"/>
              <a:gd name="connsiteX71" fmla="*/ 60138 w 769512"/>
              <a:gd name="connsiteY71" fmla="*/ 124586 h 1340528"/>
              <a:gd name="connsiteX72" fmla="*/ 60232 w 769512"/>
              <a:gd name="connsiteY72" fmla="*/ 124996 h 1340528"/>
              <a:gd name="connsiteX73" fmla="*/ 59494 w 769512"/>
              <a:gd name="connsiteY73" fmla="*/ 126054 h 1340528"/>
              <a:gd name="connsiteX74" fmla="*/ 56955 w 769512"/>
              <a:gd name="connsiteY74" fmla="*/ 126502 h 1340528"/>
              <a:gd name="connsiteX75" fmla="*/ 56721 w 769512"/>
              <a:gd name="connsiteY75" fmla="*/ 129043 h 1340528"/>
              <a:gd name="connsiteX76" fmla="*/ 55918 w 769512"/>
              <a:gd name="connsiteY76" fmla="*/ 129544 h 1340528"/>
              <a:gd name="connsiteX77" fmla="*/ 56157 w 769512"/>
              <a:gd name="connsiteY77" fmla="*/ 130152 h 1340528"/>
              <a:gd name="connsiteX78" fmla="*/ 56224 w 769512"/>
              <a:gd name="connsiteY78" fmla="*/ 130397 h 1340528"/>
              <a:gd name="connsiteX79" fmla="*/ 55992 w 769512"/>
              <a:gd name="connsiteY79" fmla="*/ 131648 h 1340528"/>
              <a:gd name="connsiteX80" fmla="*/ 53327 w 769512"/>
              <a:gd name="connsiteY80" fmla="*/ 131540 h 1340528"/>
              <a:gd name="connsiteX81" fmla="*/ 53112 w 769512"/>
              <a:gd name="connsiteY81" fmla="*/ 131851 h 1340528"/>
              <a:gd name="connsiteX82" fmla="*/ 52896 w 769512"/>
              <a:gd name="connsiteY82" fmla="*/ 132161 h 1340528"/>
              <a:gd name="connsiteX83" fmla="*/ 53026 w 769512"/>
              <a:gd name="connsiteY83" fmla="*/ 133957 h 1340528"/>
              <a:gd name="connsiteX84" fmla="*/ 52553 w 769512"/>
              <a:gd name="connsiteY84" fmla="*/ 134598 h 1340528"/>
              <a:gd name="connsiteX85" fmla="*/ 51492 w 769512"/>
              <a:gd name="connsiteY85" fmla="*/ 135886 h 1340528"/>
              <a:gd name="connsiteX86" fmla="*/ 50423 w 769512"/>
              <a:gd name="connsiteY86" fmla="*/ 137127 h 1340528"/>
              <a:gd name="connsiteX87" fmla="*/ 50261 w 769512"/>
              <a:gd name="connsiteY87" fmla="*/ 137317 h 1340528"/>
              <a:gd name="connsiteX88" fmla="*/ 49051 w 769512"/>
              <a:gd name="connsiteY88" fmla="*/ 137601 h 1340528"/>
              <a:gd name="connsiteX89" fmla="*/ 48094 w 769512"/>
              <a:gd name="connsiteY89" fmla="*/ 137825 h 1340528"/>
              <a:gd name="connsiteX90" fmla="*/ 47538 w 769512"/>
              <a:gd name="connsiteY90" fmla="*/ 138324 h 1340528"/>
              <a:gd name="connsiteX91" fmla="*/ 47324 w 769512"/>
              <a:gd name="connsiteY91" fmla="*/ 138944 h 1340528"/>
              <a:gd name="connsiteX92" fmla="*/ 46807 w 769512"/>
              <a:gd name="connsiteY92" fmla="*/ 140435 h 1340528"/>
              <a:gd name="connsiteX93" fmla="*/ 46362 w 769512"/>
              <a:gd name="connsiteY93" fmla="*/ 140507 h 1340528"/>
              <a:gd name="connsiteX94" fmla="*/ 44825 w 769512"/>
              <a:gd name="connsiteY94" fmla="*/ 140756 h 1340528"/>
              <a:gd name="connsiteX95" fmla="*/ 44147 w 769512"/>
              <a:gd name="connsiteY95" fmla="*/ 141379 h 1340528"/>
              <a:gd name="connsiteX96" fmla="*/ 44621 w 769512"/>
              <a:gd name="connsiteY96" fmla="*/ 142064 h 1340528"/>
              <a:gd name="connsiteX97" fmla="*/ 44960 w 769512"/>
              <a:gd name="connsiteY97" fmla="*/ 142551 h 1340528"/>
              <a:gd name="connsiteX98" fmla="*/ 43630 w 769512"/>
              <a:gd name="connsiteY98" fmla="*/ 144224 h 1340528"/>
              <a:gd name="connsiteX99" fmla="*/ 41944 w 769512"/>
              <a:gd name="connsiteY99" fmla="*/ 146346 h 1340528"/>
              <a:gd name="connsiteX100" fmla="*/ 42278 w 769512"/>
              <a:gd name="connsiteY100" fmla="*/ 147541 h 1340528"/>
              <a:gd name="connsiteX101" fmla="*/ 42324 w 769512"/>
              <a:gd name="connsiteY101" fmla="*/ 147707 h 1340528"/>
              <a:gd name="connsiteX102" fmla="*/ 41833 w 769512"/>
              <a:gd name="connsiteY102" fmla="*/ 148701 h 1340528"/>
              <a:gd name="connsiteX103" fmla="*/ 40847 w 769512"/>
              <a:gd name="connsiteY103" fmla="*/ 148537 h 1340528"/>
              <a:gd name="connsiteX104" fmla="*/ 39663 w 769512"/>
              <a:gd name="connsiteY104" fmla="*/ 148343 h 1340528"/>
              <a:gd name="connsiteX105" fmla="*/ 39394 w 769512"/>
              <a:gd name="connsiteY105" fmla="*/ 149983 h 1340528"/>
              <a:gd name="connsiteX106" fmla="*/ 39124 w 769512"/>
              <a:gd name="connsiteY106" fmla="*/ 151628 h 1340528"/>
              <a:gd name="connsiteX107" fmla="*/ 38692 w 769512"/>
              <a:gd name="connsiteY107" fmla="*/ 152188 h 1340528"/>
              <a:gd name="connsiteX108" fmla="*/ 37330 w 769512"/>
              <a:gd name="connsiteY108" fmla="*/ 152319 h 1340528"/>
              <a:gd name="connsiteX109" fmla="*/ 37031 w 769512"/>
              <a:gd name="connsiteY109" fmla="*/ 152677 h 1340528"/>
              <a:gd name="connsiteX110" fmla="*/ 36653 w 769512"/>
              <a:gd name="connsiteY110" fmla="*/ 153129 h 1340528"/>
              <a:gd name="connsiteX111" fmla="*/ 37258 w 769512"/>
              <a:gd name="connsiteY111" fmla="*/ 154371 h 1340528"/>
              <a:gd name="connsiteX112" fmla="*/ 37405 w 769512"/>
              <a:gd name="connsiteY112" fmla="*/ 154672 h 1340528"/>
              <a:gd name="connsiteX113" fmla="*/ 37374 w 769512"/>
              <a:gd name="connsiteY113" fmla="*/ 154867 h 1340528"/>
              <a:gd name="connsiteX114" fmla="*/ 37225 w 769512"/>
              <a:gd name="connsiteY114" fmla="*/ 155789 h 1340528"/>
              <a:gd name="connsiteX115" fmla="*/ 35675 w 769512"/>
              <a:gd name="connsiteY115" fmla="*/ 155674 h 1340528"/>
              <a:gd name="connsiteX116" fmla="*/ 35682 w 769512"/>
              <a:gd name="connsiteY116" fmla="*/ 156759 h 1340528"/>
              <a:gd name="connsiteX117" fmla="*/ 35688 w 769512"/>
              <a:gd name="connsiteY117" fmla="*/ 157857 h 1340528"/>
              <a:gd name="connsiteX118" fmla="*/ 34791 w 769512"/>
              <a:gd name="connsiteY118" fmla="*/ 158227 h 1340528"/>
              <a:gd name="connsiteX119" fmla="*/ 33896 w 769512"/>
              <a:gd name="connsiteY119" fmla="*/ 158595 h 1340528"/>
              <a:gd name="connsiteX120" fmla="*/ 32112 w 769512"/>
              <a:gd name="connsiteY120" fmla="*/ 160568 h 1340528"/>
              <a:gd name="connsiteX121" fmla="*/ 31308 w 769512"/>
              <a:gd name="connsiteY121" fmla="*/ 161460 h 1340528"/>
              <a:gd name="connsiteX122" fmla="*/ 30629 w 769512"/>
              <a:gd name="connsiteY122" fmla="*/ 161739 h 1340528"/>
              <a:gd name="connsiteX123" fmla="*/ 28711 w 769512"/>
              <a:gd name="connsiteY123" fmla="*/ 162529 h 1340528"/>
              <a:gd name="connsiteX124" fmla="*/ 28487 w 769512"/>
              <a:gd name="connsiteY124" fmla="*/ 162869 h 1340528"/>
              <a:gd name="connsiteX125" fmla="*/ 28876 w 769512"/>
              <a:gd name="connsiteY125" fmla="*/ 164257 h 1340528"/>
              <a:gd name="connsiteX126" fmla="*/ 28971 w 769512"/>
              <a:gd name="connsiteY126" fmla="*/ 164571 h 1340528"/>
              <a:gd name="connsiteX127" fmla="*/ 26994 w 769512"/>
              <a:gd name="connsiteY127" fmla="*/ 165760 h 1340528"/>
              <a:gd name="connsiteX128" fmla="*/ 26635 w 769512"/>
              <a:gd name="connsiteY128" fmla="*/ 166528 h 1340528"/>
              <a:gd name="connsiteX129" fmla="*/ 26383 w 769512"/>
              <a:gd name="connsiteY129" fmla="*/ 167063 h 1340528"/>
              <a:gd name="connsiteX130" fmla="*/ 25395 w 769512"/>
              <a:gd name="connsiteY130" fmla="*/ 166980 h 1340528"/>
              <a:gd name="connsiteX131" fmla="*/ 25019 w 769512"/>
              <a:gd name="connsiteY131" fmla="*/ 166949 h 1340528"/>
              <a:gd name="connsiteX132" fmla="*/ 24435 w 769512"/>
              <a:gd name="connsiteY132" fmla="*/ 168984 h 1340528"/>
              <a:gd name="connsiteX133" fmla="*/ 24290 w 769512"/>
              <a:gd name="connsiteY133" fmla="*/ 169491 h 1340528"/>
              <a:gd name="connsiteX134" fmla="*/ 22442 w 769512"/>
              <a:gd name="connsiteY134" fmla="*/ 171360 h 1340528"/>
              <a:gd name="connsiteX135" fmla="*/ 21649 w 769512"/>
              <a:gd name="connsiteY135" fmla="*/ 173658 h 1340528"/>
              <a:gd name="connsiteX136" fmla="*/ 20784 w 769512"/>
              <a:gd name="connsiteY136" fmla="*/ 174220 h 1340528"/>
              <a:gd name="connsiteX137" fmla="*/ 20362 w 769512"/>
              <a:gd name="connsiteY137" fmla="*/ 176097 h 1340528"/>
              <a:gd name="connsiteX138" fmla="*/ 20241 w 769512"/>
              <a:gd name="connsiteY138" fmla="*/ 176638 h 1340528"/>
              <a:gd name="connsiteX139" fmla="*/ 19878 w 769512"/>
              <a:gd name="connsiteY139" fmla="*/ 176714 h 1340528"/>
              <a:gd name="connsiteX140" fmla="*/ 19622 w 769512"/>
              <a:gd name="connsiteY140" fmla="*/ 176766 h 1340528"/>
              <a:gd name="connsiteX141" fmla="*/ 16404 w 769512"/>
              <a:gd name="connsiteY141" fmla="*/ 177281 h 1340528"/>
              <a:gd name="connsiteX142" fmla="*/ 15235 w 769512"/>
              <a:gd name="connsiteY142" fmla="*/ 178776 h 1340528"/>
              <a:gd name="connsiteX143" fmla="*/ 14765 w 769512"/>
              <a:gd name="connsiteY143" fmla="*/ 180452 h 1340528"/>
              <a:gd name="connsiteX144" fmla="*/ 12882 w 769512"/>
              <a:gd name="connsiteY144" fmla="*/ 181231 h 1340528"/>
              <a:gd name="connsiteX145" fmla="*/ 12461 w 769512"/>
              <a:gd name="connsiteY145" fmla="*/ 181393 h 1340528"/>
              <a:gd name="connsiteX146" fmla="*/ 11539 w 769512"/>
              <a:gd name="connsiteY146" fmla="*/ 182824 h 1340528"/>
              <a:gd name="connsiteX147" fmla="*/ 10872 w 769512"/>
              <a:gd name="connsiteY147" fmla="*/ 185058 h 1340528"/>
              <a:gd name="connsiteX148" fmla="*/ 9888 w 769512"/>
              <a:gd name="connsiteY148" fmla="*/ 186302 h 1340528"/>
              <a:gd name="connsiteX149" fmla="*/ 9481 w 769512"/>
              <a:gd name="connsiteY149" fmla="*/ 187883 h 1340528"/>
              <a:gd name="connsiteX150" fmla="*/ 9281 w 769512"/>
              <a:gd name="connsiteY150" fmla="*/ 188660 h 1340528"/>
              <a:gd name="connsiteX151" fmla="*/ 8653 w 769512"/>
              <a:gd name="connsiteY151" fmla="*/ 189262 h 1340528"/>
              <a:gd name="connsiteX152" fmla="*/ 8110 w 769512"/>
              <a:gd name="connsiteY152" fmla="*/ 189782 h 1340528"/>
              <a:gd name="connsiteX153" fmla="*/ 7824 w 769512"/>
              <a:gd name="connsiteY153" fmla="*/ 190956 h 1340528"/>
              <a:gd name="connsiteX154" fmla="*/ 7626 w 769512"/>
              <a:gd name="connsiteY154" fmla="*/ 191767 h 1340528"/>
              <a:gd name="connsiteX155" fmla="*/ 8074 w 769512"/>
              <a:gd name="connsiteY155" fmla="*/ 194242 h 1340528"/>
              <a:gd name="connsiteX156" fmla="*/ 8025 w 769512"/>
              <a:gd name="connsiteY156" fmla="*/ 194494 h 1340528"/>
              <a:gd name="connsiteX157" fmla="*/ 7893 w 769512"/>
              <a:gd name="connsiteY157" fmla="*/ 195173 h 1340528"/>
              <a:gd name="connsiteX158" fmla="*/ 8766 w 769512"/>
              <a:gd name="connsiteY158" fmla="*/ 196157 h 1340528"/>
              <a:gd name="connsiteX159" fmla="*/ 8442 w 769512"/>
              <a:gd name="connsiteY159" fmla="*/ 196818 h 1340528"/>
              <a:gd name="connsiteX160" fmla="*/ 8277 w 769512"/>
              <a:gd name="connsiteY160" fmla="*/ 197151 h 1340528"/>
              <a:gd name="connsiteX161" fmla="*/ 8034 w 769512"/>
              <a:gd name="connsiteY161" fmla="*/ 197213 h 1340528"/>
              <a:gd name="connsiteX162" fmla="*/ 6792 w 769512"/>
              <a:gd name="connsiteY162" fmla="*/ 197532 h 1340528"/>
              <a:gd name="connsiteX163" fmla="*/ 6508 w 769512"/>
              <a:gd name="connsiteY163" fmla="*/ 198078 h 1340528"/>
              <a:gd name="connsiteX164" fmla="*/ 6179 w 769512"/>
              <a:gd name="connsiteY164" fmla="*/ 198713 h 1340528"/>
              <a:gd name="connsiteX165" fmla="*/ 6127 w 769512"/>
              <a:gd name="connsiteY165" fmla="*/ 200448 h 1340528"/>
              <a:gd name="connsiteX166" fmla="*/ 6107 w 769512"/>
              <a:gd name="connsiteY166" fmla="*/ 200706 h 1340528"/>
              <a:gd name="connsiteX167" fmla="*/ 6070 w 769512"/>
              <a:gd name="connsiteY167" fmla="*/ 201192 h 1340528"/>
              <a:gd name="connsiteX168" fmla="*/ 7505 w 769512"/>
              <a:gd name="connsiteY168" fmla="*/ 203103 h 1340528"/>
              <a:gd name="connsiteX169" fmla="*/ 5972 w 769512"/>
              <a:gd name="connsiteY169" fmla="*/ 205714 h 1340528"/>
              <a:gd name="connsiteX170" fmla="*/ 5914 w 769512"/>
              <a:gd name="connsiteY170" fmla="*/ 206643 h 1340528"/>
              <a:gd name="connsiteX171" fmla="*/ 6289 w 769512"/>
              <a:gd name="connsiteY171" fmla="*/ 207013 h 1340528"/>
              <a:gd name="connsiteX172" fmla="*/ 7715 w 769512"/>
              <a:gd name="connsiteY172" fmla="*/ 207127 h 1340528"/>
              <a:gd name="connsiteX173" fmla="*/ 7828 w 769512"/>
              <a:gd name="connsiteY173" fmla="*/ 207377 h 1340528"/>
              <a:gd name="connsiteX174" fmla="*/ 8217 w 769512"/>
              <a:gd name="connsiteY174" fmla="*/ 208239 h 1340528"/>
              <a:gd name="connsiteX175" fmla="*/ 7854 w 769512"/>
              <a:gd name="connsiteY175" fmla="*/ 209666 h 1340528"/>
              <a:gd name="connsiteX176" fmla="*/ 6564 w 769512"/>
              <a:gd name="connsiteY176" fmla="*/ 211532 h 1340528"/>
              <a:gd name="connsiteX177" fmla="*/ 6815 w 769512"/>
              <a:gd name="connsiteY177" fmla="*/ 212337 h 1340528"/>
              <a:gd name="connsiteX178" fmla="*/ 9974 w 769512"/>
              <a:gd name="connsiteY178" fmla="*/ 212130 h 1340528"/>
              <a:gd name="connsiteX179" fmla="*/ 9485 w 769512"/>
              <a:gd name="connsiteY179" fmla="*/ 213249 h 1340528"/>
              <a:gd name="connsiteX180" fmla="*/ 7823 w 769512"/>
              <a:gd name="connsiteY180" fmla="*/ 214994 h 1340528"/>
              <a:gd name="connsiteX181" fmla="*/ 7828 w 769512"/>
              <a:gd name="connsiteY181" fmla="*/ 215860 h 1340528"/>
              <a:gd name="connsiteX182" fmla="*/ 9072 w 769512"/>
              <a:gd name="connsiteY182" fmla="*/ 216845 h 1340528"/>
              <a:gd name="connsiteX183" fmla="*/ 9636 w 769512"/>
              <a:gd name="connsiteY183" fmla="*/ 217832 h 1340528"/>
              <a:gd name="connsiteX184" fmla="*/ 9320 w 769512"/>
              <a:gd name="connsiteY184" fmla="*/ 220605 h 1340528"/>
              <a:gd name="connsiteX185" fmla="*/ 9163 w 769512"/>
              <a:gd name="connsiteY185" fmla="*/ 221985 h 1340528"/>
              <a:gd name="connsiteX186" fmla="*/ 9235 w 769512"/>
              <a:gd name="connsiteY186" fmla="*/ 223781 h 1340528"/>
              <a:gd name="connsiteX187" fmla="*/ 6832 w 769512"/>
              <a:gd name="connsiteY187" fmla="*/ 225777 h 1340528"/>
              <a:gd name="connsiteX188" fmla="*/ 7151 w 769512"/>
              <a:gd name="connsiteY188" fmla="*/ 227324 h 1340528"/>
              <a:gd name="connsiteX189" fmla="*/ 8326 w 769512"/>
              <a:gd name="connsiteY189" fmla="*/ 227648 h 1340528"/>
              <a:gd name="connsiteX190" fmla="*/ 9136 w 769512"/>
              <a:gd name="connsiteY190" fmla="*/ 227870 h 1340528"/>
              <a:gd name="connsiteX191" fmla="*/ 9819 w 769512"/>
              <a:gd name="connsiteY191" fmla="*/ 228114 h 1340528"/>
              <a:gd name="connsiteX192" fmla="*/ 10277 w 769512"/>
              <a:gd name="connsiteY192" fmla="*/ 228730 h 1340528"/>
              <a:gd name="connsiteX193" fmla="*/ 10506 w 769512"/>
              <a:gd name="connsiteY193" fmla="*/ 229038 h 1340528"/>
              <a:gd name="connsiteX194" fmla="*/ 10761 w 769512"/>
              <a:gd name="connsiteY194" fmla="*/ 230308 h 1340528"/>
              <a:gd name="connsiteX195" fmla="*/ 11016 w 769512"/>
              <a:gd name="connsiteY195" fmla="*/ 231575 h 1340528"/>
              <a:gd name="connsiteX196" fmla="*/ 10928 w 769512"/>
              <a:gd name="connsiteY196" fmla="*/ 231886 h 1340528"/>
              <a:gd name="connsiteX197" fmla="*/ 10530 w 769512"/>
              <a:gd name="connsiteY197" fmla="*/ 233312 h 1340528"/>
              <a:gd name="connsiteX198" fmla="*/ 9974 w 769512"/>
              <a:gd name="connsiteY198" fmla="*/ 233750 h 1340528"/>
              <a:gd name="connsiteX199" fmla="*/ 9297 w 769512"/>
              <a:gd name="connsiteY199" fmla="*/ 234373 h 1340528"/>
              <a:gd name="connsiteX200" fmla="*/ 9217 w 769512"/>
              <a:gd name="connsiteY200" fmla="*/ 234725 h 1340528"/>
              <a:gd name="connsiteX201" fmla="*/ 9055 w 769512"/>
              <a:gd name="connsiteY201" fmla="*/ 235428 h 1340528"/>
              <a:gd name="connsiteX202" fmla="*/ 8449 w 769512"/>
              <a:gd name="connsiteY202" fmla="*/ 235716 h 1340528"/>
              <a:gd name="connsiteX203" fmla="*/ 8128 w 769512"/>
              <a:gd name="connsiteY203" fmla="*/ 235868 h 1340528"/>
              <a:gd name="connsiteX204" fmla="*/ 7788 w 769512"/>
              <a:gd name="connsiteY204" fmla="*/ 236502 h 1340528"/>
              <a:gd name="connsiteX205" fmla="*/ 7394 w 769512"/>
              <a:gd name="connsiteY205" fmla="*/ 237235 h 1340528"/>
              <a:gd name="connsiteX206" fmla="*/ 7345 w 769512"/>
              <a:gd name="connsiteY206" fmla="*/ 239589 h 1340528"/>
              <a:gd name="connsiteX207" fmla="*/ 6485 w 769512"/>
              <a:gd name="connsiteY207" fmla="*/ 240894 h 1340528"/>
              <a:gd name="connsiteX208" fmla="*/ 6725 w 769512"/>
              <a:gd name="connsiteY208" fmla="*/ 242007 h 1340528"/>
              <a:gd name="connsiteX209" fmla="*/ 5818 w 769512"/>
              <a:gd name="connsiteY209" fmla="*/ 243316 h 1340528"/>
              <a:gd name="connsiteX210" fmla="*/ 5255 w 769512"/>
              <a:gd name="connsiteY210" fmla="*/ 245230 h 1340528"/>
              <a:gd name="connsiteX211" fmla="*/ 4724 w 769512"/>
              <a:gd name="connsiteY211" fmla="*/ 247039 h 1340528"/>
              <a:gd name="connsiteX212" fmla="*/ 4709 w 769512"/>
              <a:gd name="connsiteY212" fmla="*/ 249645 h 1340528"/>
              <a:gd name="connsiteX213" fmla="*/ 4693 w 769512"/>
              <a:gd name="connsiteY213" fmla="*/ 252304 h 1340528"/>
              <a:gd name="connsiteX214" fmla="*/ 4387 w 769512"/>
              <a:gd name="connsiteY214" fmla="*/ 252987 h 1340528"/>
              <a:gd name="connsiteX215" fmla="*/ 2719 w 769512"/>
              <a:gd name="connsiteY215" fmla="*/ 253741 h 1340528"/>
              <a:gd name="connsiteX216" fmla="*/ 2458 w 769512"/>
              <a:gd name="connsiteY216" fmla="*/ 254246 h 1340528"/>
              <a:gd name="connsiteX217" fmla="*/ 2106 w 769512"/>
              <a:gd name="connsiteY217" fmla="*/ 254922 h 1340528"/>
              <a:gd name="connsiteX218" fmla="*/ 2234 w 769512"/>
              <a:gd name="connsiteY218" fmla="*/ 255479 h 1340528"/>
              <a:gd name="connsiteX219" fmla="*/ 4005 w 769512"/>
              <a:gd name="connsiteY219" fmla="*/ 257927 h 1340528"/>
              <a:gd name="connsiteX220" fmla="*/ 4106 w 769512"/>
              <a:gd name="connsiteY220" fmla="*/ 258069 h 1340528"/>
              <a:gd name="connsiteX221" fmla="*/ 3501 w 769512"/>
              <a:gd name="connsiteY221" fmla="*/ 258887 h 1340528"/>
              <a:gd name="connsiteX222" fmla="*/ 3001 w 769512"/>
              <a:gd name="connsiteY222" fmla="*/ 259564 h 1340528"/>
              <a:gd name="connsiteX223" fmla="*/ 2443 w 769512"/>
              <a:gd name="connsiteY223" fmla="*/ 259752 h 1340528"/>
              <a:gd name="connsiteX224" fmla="*/ 1887 w 769512"/>
              <a:gd name="connsiteY224" fmla="*/ 259942 h 1340528"/>
              <a:gd name="connsiteX225" fmla="*/ 1274 w 769512"/>
              <a:gd name="connsiteY225" fmla="*/ 260813 h 1340528"/>
              <a:gd name="connsiteX226" fmla="*/ 1786 w 769512"/>
              <a:gd name="connsiteY226" fmla="*/ 261851 h 1340528"/>
              <a:gd name="connsiteX227" fmla="*/ 2402 w 769512"/>
              <a:gd name="connsiteY227" fmla="*/ 263097 h 1340528"/>
              <a:gd name="connsiteX228" fmla="*/ 2052 w 769512"/>
              <a:gd name="connsiteY228" fmla="*/ 264396 h 1340528"/>
              <a:gd name="connsiteX229" fmla="*/ 1735 w 769512"/>
              <a:gd name="connsiteY229" fmla="*/ 265579 h 1340528"/>
              <a:gd name="connsiteX230" fmla="*/ 2113 w 769512"/>
              <a:gd name="connsiteY230" fmla="*/ 266631 h 1340528"/>
              <a:gd name="connsiteX231" fmla="*/ 4343 w 769512"/>
              <a:gd name="connsiteY231" fmla="*/ 266678 h 1340528"/>
              <a:gd name="connsiteX232" fmla="*/ 4915 w 769512"/>
              <a:gd name="connsiteY232" fmla="*/ 269339 h 1340528"/>
              <a:gd name="connsiteX233" fmla="*/ 2698 w 769512"/>
              <a:gd name="connsiteY233" fmla="*/ 271397 h 1340528"/>
              <a:gd name="connsiteX234" fmla="*/ 2518 w 769512"/>
              <a:gd name="connsiteY234" fmla="*/ 271919 h 1340528"/>
              <a:gd name="connsiteX235" fmla="*/ 2271 w 769512"/>
              <a:gd name="connsiteY235" fmla="*/ 272640 h 1340528"/>
              <a:gd name="connsiteX236" fmla="*/ 2353 w 769512"/>
              <a:gd name="connsiteY236" fmla="*/ 273158 h 1340528"/>
              <a:gd name="connsiteX237" fmla="*/ 2479 w 769512"/>
              <a:gd name="connsiteY237" fmla="*/ 273951 h 1340528"/>
              <a:gd name="connsiteX238" fmla="*/ 4714 w 769512"/>
              <a:gd name="connsiteY238" fmla="*/ 277457 h 1340528"/>
              <a:gd name="connsiteX239" fmla="*/ 4315 w 769512"/>
              <a:gd name="connsiteY239" fmla="*/ 279035 h 1340528"/>
              <a:gd name="connsiteX240" fmla="*/ 4431 w 769512"/>
              <a:gd name="connsiteY240" fmla="*/ 281664 h 1340528"/>
              <a:gd name="connsiteX241" fmla="*/ 2580 w 769512"/>
              <a:gd name="connsiteY241" fmla="*/ 283417 h 1340528"/>
              <a:gd name="connsiteX242" fmla="*/ 2373 w 769512"/>
              <a:gd name="connsiteY242" fmla="*/ 283841 h 1340528"/>
              <a:gd name="connsiteX243" fmla="*/ 2031 w 769512"/>
              <a:gd name="connsiteY243" fmla="*/ 284536 h 1340528"/>
              <a:gd name="connsiteX244" fmla="*/ 1583 w 769512"/>
              <a:gd name="connsiteY244" fmla="*/ 284640 h 1340528"/>
              <a:gd name="connsiteX245" fmla="*/ 669 w 769512"/>
              <a:gd name="connsiteY245" fmla="*/ 284854 h 1340528"/>
              <a:gd name="connsiteX246" fmla="*/ 180 w 769512"/>
              <a:gd name="connsiteY246" fmla="*/ 285786 h 1340528"/>
              <a:gd name="connsiteX247" fmla="*/ 1349 w 769512"/>
              <a:gd name="connsiteY247" fmla="*/ 288007 h 1340528"/>
              <a:gd name="connsiteX248" fmla="*/ 1871 w 769512"/>
              <a:gd name="connsiteY248" fmla="*/ 288998 h 1340528"/>
              <a:gd name="connsiteX249" fmla="*/ 2288 w 769512"/>
              <a:gd name="connsiteY249" fmla="*/ 291050 h 1340528"/>
              <a:gd name="connsiteX250" fmla="*/ 2852 w 769512"/>
              <a:gd name="connsiteY250" fmla="*/ 293735 h 1340528"/>
              <a:gd name="connsiteX251" fmla="*/ 4325 w 769512"/>
              <a:gd name="connsiteY251" fmla="*/ 295734 h 1340528"/>
              <a:gd name="connsiteX252" fmla="*/ 4564 w 769512"/>
              <a:gd name="connsiteY252" fmla="*/ 296670 h 1340528"/>
              <a:gd name="connsiteX253" fmla="*/ 4832 w 769512"/>
              <a:gd name="connsiteY253" fmla="*/ 297716 h 1340528"/>
              <a:gd name="connsiteX254" fmla="*/ 3797 w 769512"/>
              <a:gd name="connsiteY254" fmla="*/ 300573 h 1340528"/>
              <a:gd name="connsiteX255" fmla="*/ 4304 w 769512"/>
              <a:gd name="connsiteY255" fmla="*/ 302674 h 1340528"/>
              <a:gd name="connsiteX256" fmla="*/ 7178 w 769512"/>
              <a:gd name="connsiteY256" fmla="*/ 307242 h 1340528"/>
              <a:gd name="connsiteX257" fmla="*/ 7926 w 769512"/>
              <a:gd name="connsiteY257" fmla="*/ 307857 h 1340528"/>
              <a:gd name="connsiteX258" fmla="*/ 10030 w 769512"/>
              <a:gd name="connsiteY258" fmla="*/ 307905 h 1340528"/>
              <a:gd name="connsiteX259" fmla="*/ 10243 w 769512"/>
              <a:gd name="connsiteY259" fmla="*/ 308036 h 1340528"/>
              <a:gd name="connsiteX260" fmla="*/ 10838 w 769512"/>
              <a:gd name="connsiteY260" fmla="*/ 308399 h 1340528"/>
              <a:gd name="connsiteX261" fmla="*/ 12347 w 769512"/>
              <a:gd name="connsiteY261" fmla="*/ 312478 h 1340528"/>
              <a:gd name="connsiteX262" fmla="*/ 13155 w 769512"/>
              <a:gd name="connsiteY262" fmla="*/ 313031 h 1340528"/>
              <a:gd name="connsiteX263" fmla="*/ 15820 w 769512"/>
              <a:gd name="connsiteY263" fmla="*/ 313201 h 1340528"/>
              <a:gd name="connsiteX264" fmla="*/ 16317 w 769512"/>
              <a:gd name="connsiteY264" fmla="*/ 313693 h 1340528"/>
              <a:gd name="connsiteX265" fmla="*/ 17349 w 769512"/>
              <a:gd name="connsiteY265" fmla="*/ 317480 h 1340528"/>
              <a:gd name="connsiteX266" fmla="*/ 17648 w 769512"/>
              <a:gd name="connsiteY266" fmla="*/ 318579 h 1340528"/>
              <a:gd name="connsiteX267" fmla="*/ 17982 w 769512"/>
              <a:gd name="connsiteY267" fmla="*/ 318788 h 1340528"/>
              <a:gd name="connsiteX268" fmla="*/ 18588 w 769512"/>
              <a:gd name="connsiteY268" fmla="*/ 319166 h 1340528"/>
              <a:gd name="connsiteX269" fmla="*/ 18794 w 769512"/>
              <a:gd name="connsiteY269" fmla="*/ 319295 h 1340528"/>
              <a:gd name="connsiteX270" fmla="*/ 19667 w 769512"/>
              <a:gd name="connsiteY270" fmla="*/ 319351 h 1340528"/>
              <a:gd name="connsiteX271" fmla="*/ 22606 w 769512"/>
              <a:gd name="connsiteY271" fmla="*/ 319478 h 1340528"/>
              <a:gd name="connsiteX272" fmla="*/ 23055 w 769512"/>
              <a:gd name="connsiteY272" fmla="*/ 319833 h 1340528"/>
              <a:gd name="connsiteX273" fmla="*/ 23852 w 769512"/>
              <a:gd name="connsiteY273" fmla="*/ 320461 h 1340528"/>
              <a:gd name="connsiteX274" fmla="*/ 24965 w 769512"/>
              <a:gd name="connsiteY274" fmla="*/ 321978 h 1340528"/>
              <a:gd name="connsiteX275" fmla="*/ 25346 w 769512"/>
              <a:gd name="connsiteY275" fmla="*/ 322497 h 1340528"/>
              <a:gd name="connsiteX276" fmla="*/ 28262 w 769512"/>
              <a:gd name="connsiteY276" fmla="*/ 323348 h 1340528"/>
              <a:gd name="connsiteX277" fmla="*/ 29826 w 769512"/>
              <a:gd name="connsiteY277" fmla="*/ 326066 h 1340528"/>
              <a:gd name="connsiteX278" fmla="*/ 33671 w 769512"/>
              <a:gd name="connsiteY278" fmla="*/ 326970 h 1340528"/>
              <a:gd name="connsiteX279" fmla="*/ 34282 w 769512"/>
              <a:gd name="connsiteY279" fmla="*/ 327601 h 1340528"/>
              <a:gd name="connsiteX280" fmla="*/ 34635 w 769512"/>
              <a:gd name="connsiteY280" fmla="*/ 327964 h 1340528"/>
              <a:gd name="connsiteX281" fmla="*/ 35165 w 769512"/>
              <a:gd name="connsiteY281" fmla="*/ 328509 h 1340528"/>
              <a:gd name="connsiteX282" fmla="*/ 36542 w 769512"/>
              <a:gd name="connsiteY282" fmla="*/ 331042 h 1340528"/>
              <a:gd name="connsiteX283" fmla="*/ 37410 w 769512"/>
              <a:gd name="connsiteY283" fmla="*/ 331282 h 1340528"/>
              <a:gd name="connsiteX284" fmla="*/ 40371 w 769512"/>
              <a:gd name="connsiteY284" fmla="*/ 333848 h 1340528"/>
              <a:gd name="connsiteX285" fmla="*/ 40805 w 769512"/>
              <a:gd name="connsiteY285" fmla="*/ 335009 h 1340528"/>
              <a:gd name="connsiteX286" fmla="*/ 41215 w 769512"/>
              <a:gd name="connsiteY286" fmla="*/ 336156 h 1340528"/>
              <a:gd name="connsiteX287" fmla="*/ 42025 w 769512"/>
              <a:gd name="connsiteY287" fmla="*/ 336956 h 1340528"/>
              <a:gd name="connsiteX288" fmla="*/ 43514 w 769512"/>
              <a:gd name="connsiteY288" fmla="*/ 337383 h 1340528"/>
              <a:gd name="connsiteX289" fmla="*/ 43890 w 769512"/>
              <a:gd name="connsiteY289" fmla="*/ 337386 h 1340528"/>
              <a:gd name="connsiteX290" fmla="*/ 47290 w 769512"/>
              <a:gd name="connsiteY290" fmla="*/ 337424 h 1340528"/>
              <a:gd name="connsiteX291" fmla="*/ 48097 w 769512"/>
              <a:gd name="connsiteY291" fmla="*/ 337852 h 1340528"/>
              <a:gd name="connsiteX292" fmla="*/ 48825 w 769512"/>
              <a:gd name="connsiteY292" fmla="*/ 338325 h 1340528"/>
              <a:gd name="connsiteX293" fmla="*/ 51019 w 769512"/>
              <a:gd name="connsiteY293" fmla="*/ 339754 h 1340528"/>
              <a:gd name="connsiteX294" fmla="*/ 55125 w 769512"/>
              <a:gd name="connsiteY294" fmla="*/ 343201 h 1340528"/>
              <a:gd name="connsiteX295" fmla="*/ 55372 w 769512"/>
              <a:gd name="connsiteY295" fmla="*/ 343853 h 1340528"/>
              <a:gd name="connsiteX296" fmla="*/ 55500 w 769512"/>
              <a:gd name="connsiteY296" fmla="*/ 344190 h 1340528"/>
              <a:gd name="connsiteX297" fmla="*/ 55083 w 769512"/>
              <a:gd name="connsiteY297" fmla="*/ 347043 h 1340528"/>
              <a:gd name="connsiteX298" fmla="*/ 55581 w 769512"/>
              <a:gd name="connsiteY298" fmla="*/ 347413 h 1340528"/>
              <a:gd name="connsiteX299" fmla="*/ 56935 w 769512"/>
              <a:gd name="connsiteY299" fmla="*/ 346163 h 1340528"/>
              <a:gd name="connsiteX300" fmla="*/ 58366 w 769512"/>
              <a:gd name="connsiteY300" fmla="*/ 344437 h 1340528"/>
              <a:gd name="connsiteX301" fmla="*/ 58842 w 769512"/>
              <a:gd name="connsiteY301" fmla="*/ 343861 h 1340528"/>
              <a:gd name="connsiteX302" fmla="*/ 59058 w 769512"/>
              <a:gd name="connsiteY302" fmla="*/ 343760 h 1340528"/>
              <a:gd name="connsiteX303" fmla="*/ 59520 w 769512"/>
              <a:gd name="connsiteY303" fmla="*/ 343546 h 1340528"/>
              <a:gd name="connsiteX304" fmla="*/ 59692 w 769512"/>
              <a:gd name="connsiteY304" fmla="*/ 343699 h 1340528"/>
              <a:gd name="connsiteX305" fmla="*/ 60269 w 769512"/>
              <a:gd name="connsiteY305" fmla="*/ 344223 h 1340528"/>
              <a:gd name="connsiteX306" fmla="*/ 61770 w 769512"/>
              <a:gd name="connsiteY306" fmla="*/ 346938 h 1340528"/>
              <a:gd name="connsiteX307" fmla="*/ 64279 w 769512"/>
              <a:gd name="connsiteY307" fmla="*/ 347040 h 1340528"/>
              <a:gd name="connsiteX308" fmla="*/ 64494 w 769512"/>
              <a:gd name="connsiteY308" fmla="*/ 347048 h 1340528"/>
              <a:gd name="connsiteX309" fmla="*/ 67600 w 769512"/>
              <a:gd name="connsiteY309" fmla="*/ 348703 h 1340528"/>
              <a:gd name="connsiteX310" fmla="*/ 69766 w 769512"/>
              <a:gd name="connsiteY310" fmla="*/ 348565 h 1340528"/>
              <a:gd name="connsiteX311" fmla="*/ 71037 w 769512"/>
              <a:gd name="connsiteY311" fmla="*/ 348162 h 1340528"/>
              <a:gd name="connsiteX312" fmla="*/ 73723 w 769512"/>
              <a:gd name="connsiteY312" fmla="*/ 347305 h 1340528"/>
              <a:gd name="connsiteX313" fmla="*/ 75716 w 769512"/>
              <a:gd name="connsiteY313" fmla="*/ 349398 h 1340528"/>
              <a:gd name="connsiteX314" fmla="*/ 77317 w 769512"/>
              <a:gd name="connsiteY314" fmla="*/ 352431 h 1340528"/>
              <a:gd name="connsiteX315" fmla="*/ 77966 w 769512"/>
              <a:gd name="connsiteY315" fmla="*/ 353660 h 1340528"/>
              <a:gd name="connsiteX316" fmla="*/ 79328 w 769512"/>
              <a:gd name="connsiteY316" fmla="*/ 353654 h 1340528"/>
              <a:gd name="connsiteX317" fmla="*/ 79995 w 769512"/>
              <a:gd name="connsiteY317" fmla="*/ 354194 h 1340528"/>
              <a:gd name="connsiteX318" fmla="*/ 81251 w 769512"/>
              <a:gd name="connsiteY318" fmla="*/ 354076 h 1340528"/>
              <a:gd name="connsiteX319" fmla="*/ 82736 w 769512"/>
              <a:gd name="connsiteY319" fmla="*/ 353883 h 1340528"/>
              <a:gd name="connsiteX320" fmla="*/ 83099 w 769512"/>
              <a:gd name="connsiteY320" fmla="*/ 354205 h 1340528"/>
              <a:gd name="connsiteX321" fmla="*/ 84602 w 769512"/>
              <a:gd name="connsiteY321" fmla="*/ 355544 h 1340528"/>
              <a:gd name="connsiteX322" fmla="*/ 86372 w 769512"/>
              <a:gd name="connsiteY322" fmla="*/ 355286 h 1340528"/>
              <a:gd name="connsiteX323" fmla="*/ 86513 w 769512"/>
              <a:gd name="connsiteY323" fmla="*/ 355444 h 1340528"/>
              <a:gd name="connsiteX324" fmla="*/ 87457 w 769512"/>
              <a:gd name="connsiteY324" fmla="*/ 356517 h 1340528"/>
              <a:gd name="connsiteX325" fmla="*/ 87924 w 769512"/>
              <a:gd name="connsiteY325" fmla="*/ 357750 h 1340528"/>
              <a:gd name="connsiteX326" fmla="*/ 88393 w 769512"/>
              <a:gd name="connsiteY326" fmla="*/ 358991 h 1340528"/>
              <a:gd name="connsiteX327" fmla="*/ 88591 w 769512"/>
              <a:gd name="connsiteY327" fmla="*/ 360788 h 1340528"/>
              <a:gd name="connsiteX328" fmla="*/ 89832 w 769512"/>
              <a:gd name="connsiteY328" fmla="*/ 361524 h 1340528"/>
              <a:gd name="connsiteX329" fmla="*/ 91878 w 769512"/>
              <a:gd name="connsiteY329" fmla="*/ 361699 h 1340528"/>
              <a:gd name="connsiteX330" fmla="*/ 92095 w 769512"/>
              <a:gd name="connsiteY330" fmla="*/ 362021 h 1340528"/>
              <a:gd name="connsiteX331" fmla="*/ 92504 w 769512"/>
              <a:gd name="connsiteY331" fmla="*/ 362624 h 1340528"/>
              <a:gd name="connsiteX332" fmla="*/ 93948 w 769512"/>
              <a:gd name="connsiteY332" fmla="*/ 366459 h 1340528"/>
              <a:gd name="connsiteX333" fmla="*/ 93524 w 769512"/>
              <a:gd name="connsiteY333" fmla="*/ 368321 h 1340528"/>
              <a:gd name="connsiteX334" fmla="*/ 93642 w 769512"/>
              <a:gd name="connsiteY334" fmla="*/ 368414 h 1340528"/>
              <a:gd name="connsiteX335" fmla="*/ 95390 w 769512"/>
              <a:gd name="connsiteY335" fmla="*/ 369798 h 1340528"/>
              <a:gd name="connsiteX336" fmla="*/ 96325 w 769512"/>
              <a:gd name="connsiteY336" fmla="*/ 371277 h 1340528"/>
              <a:gd name="connsiteX337" fmla="*/ 95604 w 769512"/>
              <a:gd name="connsiteY337" fmla="*/ 374927 h 1340528"/>
              <a:gd name="connsiteX338" fmla="*/ 97555 w 769512"/>
              <a:gd name="connsiteY338" fmla="*/ 376838 h 1340528"/>
              <a:gd name="connsiteX339" fmla="*/ 97952 w 769512"/>
              <a:gd name="connsiteY339" fmla="*/ 377715 h 1340528"/>
              <a:gd name="connsiteX340" fmla="*/ 99849 w 769512"/>
              <a:gd name="connsiteY340" fmla="*/ 381915 h 1340528"/>
              <a:gd name="connsiteX341" fmla="*/ 99829 w 769512"/>
              <a:gd name="connsiteY341" fmla="*/ 382133 h 1340528"/>
              <a:gd name="connsiteX342" fmla="*/ 99733 w 769512"/>
              <a:gd name="connsiteY342" fmla="*/ 383158 h 1340528"/>
              <a:gd name="connsiteX343" fmla="*/ 100235 w 769512"/>
              <a:gd name="connsiteY343" fmla="*/ 384268 h 1340528"/>
              <a:gd name="connsiteX344" fmla="*/ 100927 w 769512"/>
              <a:gd name="connsiteY344" fmla="*/ 384666 h 1340528"/>
              <a:gd name="connsiteX345" fmla="*/ 101412 w 769512"/>
              <a:gd name="connsiteY345" fmla="*/ 384944 h 1340528"/>
              <a:gd name="connsiteX346" fmla="*/ 102256 w 769512"/>
              <a:gd name="connsiteY346" fmla="*/ 384860 h 1340528"/>
              <a:gd name="connsiteX347" fmla="*/ 104074 w 769512"/>
              <a:gd name="connsiteY347" fmla="*/ 384680 h 1340528"/>
              <a:gd name="connsiteX348" fmla="*/ 105744 w 769512"/>
              <a:gd name="connsiteY348" fmla="*/ 385102 h 1340528"/>
              <a:gd name="connsiteX349" fmla="*/ 107670 w 769512"/>
              <a:gd name="connsiteY349" fmla="*/ 385591 h 1340528"/>
              <a:gd name="connsiteX350" fmla="*/ 109284 w 769512"/>
              <a:gd name="connsiteY350" fmla="*/ 386634 h 1340528"/>
              <a:gd name="connsiteX351" fmla="*/ 110201 w 769512"/>
              <a:gd name="connsiteY351" fmla="*/ 386889 h 1340528"/>
              <a:gd name="connsiteX352" fmla="*/ 111020 w 769512"/>
              <a:gd name="connsiteY352" fmla="*/ 387117 h 1340528"/>
              <a:gd name="connsiteX353" fmla="*/ 111885 w 769512"/>
              <a:gd name="connsiteY353" fmla="*/ 388386 h 1340528"/>
              <a:gd name="connsiteX354" fmla="*/ 112579 w 769512"/>
              <a:gd name="connsiteY354" fmla="*/ 389404 h 1340528"/>
              <a:gd name="connsiteX355" fmla="*/ 113422 w 769512"/>
              <a:gd name="connsiteY355" fmla="*/ 389594 h 1340528"/>
              <a:gd name="connsiteX356" fmla="*/ 115801 w 769512"/>
              <a:gd name="connsiteY356" fmla="*/ 390129 h 1340528"/>
              <a:gd name="connsiteX357" fmla="*/ 115934 w 769512"/>
              <a:gd name="connsiteY357" fmla="*/ 390277 h 1340528"/>
              <a:gd name="connsiteX358" fmla="*/ 116675 w 769512"/>
              <a:gd name="connsiteY358" fmla="*/ 391115 h 1340528"/>
              <a:gd name="connsiteX359" fmla="*/ 116701 w 769512"/>
              <a:gd name="connsiteY359" fmla="*/ 391792 h 1340528"/>
              <a:gd name="connsiteX360" fmla="*/ 116745 w 769512"/>
              <a:gd name="connsiteY360" fmla="*/ 392974 h 1340528"/>
              <a:gd name="connsiteX361" fmla="*/ 116336 w 769512"/>
              <a:gd name="connsiteY361" fmla="*/ 395376 h 1340528"/>
              <a:gd name="connsiteX362" fmla="*/ 116205 w 769512"/>
              <a:gd name="connsiteY362" fmla="*/ 396138 h 1340528"/>
              <a:gd name="connsiteX363" fmla="*/ 117347 w 769512"/>
              <a:gd name="connsiteY363" fmla="*/ 400904 h 1340528"/>
              <a:gd name="connsiteX364" fmla="*/ 119817 w 769512"/>
              <a:gd name="connsiteY364" fmla="*/ 403529 h 1340528"/>
              <a:gd name="connsiteX365" fmla="*/ 120270 w 769512"/>
              <a:gd name="connsiteY365" fmla="*/ 403985 h 1340528"/>
              <a:gd name="connsiteX366" fmla="*/ 123356 w 769512"/>
              <a:gd name="connsiteY366" fmla="*/ 406277 h 1340528"/>
              <a:gd name="connsiteX367" fmla="*/ 123858 w 769512"/>
              <a:gd name="connsiteY367" fmla="*/ 406648 h 1340528"/>
              <a:gd name="connsiteX368" fmla="*/ 124000 w 769512"/>
              <a:gd name="connsiteY368" fmla="*/ 406753 h 1340528"/>
              <a:gd name="connsiteX369" fmla="*/ 126605 w 769512"/>
              <a:gd name="connsiteY369" fmla="*/ 407793 h 1340528"/>
              <a:gd name="connsiteX370" fmla="*/ 127901 w 769512"/>
              <a:gd name="connsiteY370" fmla="*/ 409351 h 1340528"/>
              <a:gd name="connsiteX371" fmla="*/ 127357 w 769512"/>
              <a:gd name="connsiteY371" fmla="*/ 410267 h 1340528"/>
              <a:gd name="connsiteX372" fmla="*/ 128362 w 769512"/>
              <a:gd name="connsiteY372" fmla="*/ 412738 h 1340528"/>
              <a:gd name="connsiteX373" fmla="*/ 129115 w 769512"/>
              <a:gd name="connsiteY373" fmla="*/ 413745 h 1340528"/>
              <a:gd name="connsiteX374" fmla="*/ 129610 w 769512"/>
              <a:gd name="connsiteY374" fmla="*/ 414405 h 1340528"/>
              <a:gd name="connsiteX375" fmla="*/ 131096 w 769512"/>
              <a:gd name="connsiteY375" fmla="*/ 414646 h 1340528"/>
              <a:gd name="connsiteX376" fmla="*/ 132468 w 769512"/>
              <a:gd name="connsiteY376" fmla="*/ 416681 h 1340528"/>
              <a:gd name="connsiteX377" fmla="*/ 131873 w 769512"/>
              <a:gd name="connsiteY377" fmla="*/ 419636 h 1340528"/>
              <a:gd name="connsiteX378" fmla="*/ 131806 w 769512"/>
              <a:gd name="connsiteY378" fmla="*/ 419973 h 1340528"/>
              <a:gd name="connsiteX379" fmla="*/ 132614 w 769512"/>
              <a:gd name="connsiteY379" fmla="*/ 421268 h 1340528"/>
              <a:gd name="connsiteX380" fmla="*/ 132496 w 769512"/>
              <a:gd name="connsiteY380" fmla="*/ 421562 h 1340528"/>
              <a:gd name="connsiteX381" fmla="*/ 132398 w 769512"/>
              <a:gd name="connsiteY381" fmla="*/ 421803 h 1340528"/>
              <a:gd name="connsiteX382" fmla="*/ 132313 w 769512"/>
              <a:gd name="connsiteY382" fmla="*/ 422015 h 1340528"/>
              <a:gd name="connsiteX383" fmla="*/ 132996 w 769512"/>
              <a:gd name="connsiteY383" fmla="*/ 422877 h 1340528"/>
              <a:gd name="connsiteX384" fmla="*/ 132509 w 769512"/>
              <a:gd name="connsiteY384" fmla="*/ 424491 h 1340528"/>
              <a:gd name="connsiteX385" fmla="*/ 132645 w 769512"/>
              <a:gd name="connsiteY385" fmla="*/ 426975 h 1340528"/>
              <a:gd name="connsiteX386" fmla="*/ 131477 w 769512"/>
              <a:gd name="connsiteY386" fmla="*/ 428960 h 1340528"/>
              <a:gd name="connsiteX387" fmla="*/ 131652 w 769512"/>
              <a:gd name="connsiteY387" fmla="*/ 429574 h 1340528"/>
              <a:gd name="connsiteX388" fmla="*/ 132787 w 769512"/>
              <a:gd name="connsiteY388" fmla="*/ 429883 h 1340528"/>
              <a:gd name="connsiteX389" fmla="*/ 133892 w 769512"/>
              <a:gd name="connsiteY389" fmla="*/ 429074 h 1340528"/>
              <a:gd name="connsiteX390" fmla="*/ 134947 w 769512"/>
              <a:gd name="connsiteY390" fmla="*/ 429126 h 1340528"/>
              <a:gd name="connsiteX391" fmla="*/ 135384 w 769512"/>
              <a:gd name="connsiteY391" fmla="*/ 429681 h 1340528"/>
              <a:gd name="connsiteX392" fmla="*/ 135026 w 769512"/>
              <a:gd name="connsiteY392" fmla="*/ 432039 h 1340528"/>
              <a:gd name="connsiteX393" fmla="*/ 135125 w 769512"/>
              <a:gd name="connsiteY393" fmla="*/ 433554 h 1340528"/>
              <a:gd name="connsiteX394" fmla="*/ 135207 w 769512"/>
              <a:gd name="connsiteY394" fmla="*/ 435100 h 1340528"/>
              <a:gd name="connsiteX395" fmla="*/ 133870 w 769512"/>
              <a:gd name="connsiteY395" fmla="*/ 436754 h 1340528"/>
              <a:gd name="connsiteX396" fmla="*/ 133816 w 769512"/>
              <a:gd name="connsiteY396" fmla="*/ 437559 h 1340528"/>
              <a:gd name="connsiteX397" fmla="*/ 134252 w 769512"/>
              <a:gd name="connsiteY397" fmla="*/ 438054 h 1340528"/>
              <a:gd name="connsiteX398" fmla="*/ 134803 w 769512"/>
              <a:gd name="connsiteY398" fmla="*/ 438190 h 1340528"/>
              <a:gd name="connsiteX399" fmla="*/ 135985 w 769512"/>
              <a:gd name="connsiteY399" fmla="*/ 438483 h 1340528"/>
              <a:gd name="connsiteX400" fmla="*/ 136548 w 769512"/>
              <a:gd name="connsiteY400" fmla="*/ 439593 h 1340528"/>
              <a:gd name="connsiteX401" fmla="*/ 136097 w 769512"/>
              <a:gd name="connsiteY401" fmla="*/ 441037 h 1340528"/>
              <a:gd name="connsiteX402" fmla="*/ 135593 w 769512"/>
              <a:gd name="connsiteY402" fmla="*/ 442749 h 1340528"/>
              <a:gd name="connsiteX403" fmla="*/ 136577 w 769512"/>
              <a:gd name="connsiteY403" fmla="*/ 445790 h 1340528"/>
              <a:gd name="connsiteX404" fmla="*/ 137241 w 769512"/>
              <a:gd name="connsiteY404" fmla="*/ 446529 h 1340528"/>
              <a:gd name="connsiteX405" fmla="*/ 137516 w 769512"/>
              <a:gd name="connsiteY405" fmla="*/ 446836 h 1340528"/>
              <a:gd name="connsiteX406" fmla="*/ 137769 w 769512"/>
              <a:gd name="connsiteY406" fmla="*/ 447827 h 1340528"/>
              <a:gd name="connsiteX407" fmla="*/ 135367 w 769512"/>
              <a:gd name="connsiteY407" fmla="*/ 450319 h 1340528"/>
              <a:gd name="connsiteX408" fmla="*/ 135253 w 769512"/>
              <a:gd name="connsiteY408" fmla="*/ 451745 h 1340528"/>
              <a:gd name="connsiteX409" fmla="*/ 134633 w 769512"/>
              <a:gd name="connsiteY409" fmla="*/ 452283 h 1340528"/>
              <a:gd name="connsiteX410" fmla="*/ 133095 w 769512"/>
              <a:gd name="connsiteY410" fmla="*/ 453619 h 1340528"/>
              <a:gd name="connsiteX411" fmla="*/ 131237 w 769512"/>
              <a:gd name="connsiteY411" fmla="*/ 453691 h 1340528"/>
              <a:gd name="connsiteX412" fmla="*/ 131057 w 769512"/>
              <a:gd name="connsiteY412" fmla="*/ 453948 h 1340528"/>
              <a:gd name="connsiteX413" fmla="*/ 130933 w 769512"/>
              <a:gd name="connsiteY413" fmla="*/ 454124 h 1340528"/>
              <a:gd name="connsiteX414" fmla="*/ 131369 w 769512"/>
              <a:gd name="connsiteY414" fmla="*/ 455113 h 1340528"/>
              <a:gd name="connsiteX415" fmla="*/ 132303 w 769512"/>
              <a:gd name="connsiteY415" fmla="*/ 455668 h 1340528"/>
              <a:gd name="connsiteX416" fmla="*/ 132898 w 769512"/>
              <a:gd name="connsiteY416" fmla="*/ 456616 h 1340528"/>
              <a:gd name="connsiteX417" fmla="*/ 130401 w 769512"/>
              <a:gd name="connsiteY417" fmla="*/ 459272 h 1340528"/>
              <a:gd name="connsiteX418" fmla="*/ 129536 w 769512"/>
              <a:gd name="connsiteY418" fmla="*/ 459463 h 1340528"/>
              <a:gd name="connsiteX419" fmla="*/ 127996 w 769512"/>
              <a:gd name="connsiteY419" fmla="*/ 460652 h 1340528"/>
              <a:gd name="connsiteX420" fmla="*/ 127790 w 769512"/>
              <a:gd name="connsiteY420" fmla="*/ 461631 h 1340528"/>
              <a:gd name="connsiteX421" fmla="*/ 127632 w 769512"/>
              <a:gd name="connsiteY421" fmla="*/ 462387 h 1340528"/>
              <a:gd name="connsiteX422" fmla="*/ 127792 w 769512"/>
              <a:gd name="connsiteY422" fmla="*/ 462720 h 1340528"/>
              <a:gd name="connsiteX423" fmla="*/ 128259 w 769512"/>
              <a:gd name="connsiteY423" fmla="*/ 463686 h 1340528"/>
              <a:gd name="connsiteX424" fmla="*/ 128014 w 769512"/>
              <a:gd name="connsiteY424" fmla="*/ 464370 h 1340528"/>
              <a:gd name="connsiteX425" fmla="*/ 128152 w 769512"/>
              <a:gd name="connsiteY425" fmla="*/ 464707 h 1340528"/>
              <a:gd name="connsiteX426" fmla="*/ 128642 w 769512"/>
              <a:gd name="connsiteY426" fmla="*/ 465915 h 1340528"/>
              <a:gd name="connsiteX427" fmla="*/ 128611 w 769512"/>
              <a:gd name="connsiteY427" fmla="*/ 466371 h 1340528"/>
              <a:gd name="connsiteX428" fmla="*/ 128583 w 769512"/>
              <a:gd name="connsiteY428" fmla="*/ 466782 h 1340528"/>
              <a:gd name="connsiteX429" fmla="*/ 128158 w 769512"/>
              <a:gd name="connsiteY429" fmla="*/ 467145 h 1340528"/>
              <a:gd name="connsiteX430" fmla="*/ 127046 w 769512"/>
              <a:gd name="connsiteY430" fmla="*/ 468095 h 1340528"/>
              <a:gd name="connsiteX431" fmla="*/ 127605 w 769512"/>
              <a:gd name="connsiteY431" fmla="*/ 468710 h 1340528"/>
              <a:gd name="connsiteX432" fmla="*/ 128359 w 769512"/>
              <a:gd name="connsiteY432" fmla="*/ 471061 h 1340528"/>
              <a:gd name="connsiteX433" fmla="*/ 128367 w 769512"/>
              <a:gd name="connsiteY433" fmla="*/ 472549 h 1340528"/>
              <a:gd name="connsiteX434" fmla="*/ 127753 w 769512"/>
              <a:gd name="connsiteY434" fmla="*/ 472799 h 1340528"/>
              <a:gd name="connsiteX435" fmla="*/ 127632 w 769512"/>
              <a:gd name="connsiteY435" fmla="*/ 472711 h 1340528"/>
              <a:gd name="connsiteX436" fmla="*/ 127334 w 769512"/>
              <a:gd name="connsiteY436" fmla="*/ 472482 h 1340528"/>
              <a:gd name="connsiteX437" fmla="*/ 126381 w 769512"/>
              <a:gd name="connsiteY437" fmla="*/ 471751 h 1340528"/>
              <a:gd name="connsiteX438" fmla="*/ 125516 w 769512"/>
              <a:gd name="connsiteY438" fmla="*/ 471633 h 1340528"/>
              <a:gd name="connsiteX439" fmla="*/ 125395 w 769512"/>
              <a:gd name="connsiteY439" fmla="*/ 472192 h 1340528"/>
              <a:gd name="connsiteX440" fmla="*/ 126101 w 769512"/>
              <a:gd name="connsiteY440" fmla="*/ 477024 h 1340528"/>
              <a:gd name="connsiteX441" fmla="*/ 126912 w 769512"/>
              <a:gd name="connsiteY441" fmla="*/ 478259 h 1340528"/>
              <a:gd name="connsiteX442" fmla="*/ 127494 w 769512"/>
              <a:gd name="connsiteY442" fmla="*/ 478592 h 1340528"/>
              <a:gd name="connsiteX443" fmla="*/ 128524 w 769512"/>
              <a:gd name="connsiteY443" fmla="*/ 479181 h 1340528"/>
              <a:gd name="connsiteX444" fmla="*/ 127666 w 769512"/>
              <a:gd name="connsiteY444" fmla="*/ 480795 h 1340528"/>
              <a:gd name="connsiteX445" fmla="*/ 127553 w 769512"/>
              <a:gd name="connsiteY445" fmla="*/ 483153 h 1340528"/>
              <a:gd name="connsiteX446" fmla="*/ 127025 w 769512"/>
              <a:gd name="connsiteY446" fmla="*/ 484227 h 1340528"/>
              <a:gd name="connsiteX447" fmla="*/ 126883 w 769512"/>
              <a:gd name="connsiteY447" fmla="*/ 484518 h 1340528"/>
              <a:gd name="connsiteX448" fmla="*/ 127257 w 769512"/>
              <a:gd name="connsiteY448" fmla="*/ 485198 h 1340528"/>
              <a:gd name="connsiteX449" fmla="*/ 127733 w 769512"/>
              <a:gd name="connsiteY449" fmla="*/ 485125 h 1340528"/>
              <a:gd name="connsiteX450" fmla="*/ 130596 w 769512"/>
              <a:gd name="connsiteY450" fmla="*/ 484683 h 1340528"/>
              <a:gd name="connsiteX451" fmla="*/ 132298 w 769512"/>
              <a:gd name="connsiteY451" fmla="*/ 484770 h 1340528"/>
              <a:gd name="connsiteX452" fmla="*/ 133937 w 769512"/>
              <a:gd name="connsiteY452" fmla="*/ 484853 h 1340528"/>
              <a:gd name="connsiteX453" fmla="*/ 134234 w 769512"/>
              <a:gd name="connsiteY453" fmla="*/ 485146 h 1340528"/>
              <a:gd name="connsiteX454" fmla="*/ 134497 w 769512"/>
              <a:gd name="connsiteY454" fmla="*/ 485406 h 1340528"/>
              <a:gd name="connsiteX455" fmla="*/ 133199 w 769512"/>
              <a:gd name="connsiteY455" fmla="*/ 485847 h 1340528"/>
              <a:gd name="connsiteX456" fmla="*/ 131157 w 769512"/>
              <a:gd name="connsiteY456" fmla="*/ 485672 h 1340528"/>
              <a:gd name="connsiteX457" fmla="*/ 130663 w 769512"/>
              <a:gd name="connsiteY457" fmla="*/ 486047 h 1340528"/>
              <a:gd name="connsiteX458" fmla="*/ 128217 w 769512"/>
              <a:gd name="connsiteY458" fmla="*/ 485736 h 1340528"/>
              <a:gd name="connsiteX459" fmla="*/ 127627 w 769512"/>
              <a:gd name="connsiteY459" fmla="*/ 486498 h 1340528"/>
              <a:gd name="connsiteX460" fmla="*/ 127144 w 769512"/>
              <a:gd name="connsiteY460" fmla="*/ 487121 h 1340528"/>
              <a:gd name="connsiteX461" fmla="*/ 127048 w 769512"/>
              <a:gd name="connsiteY461" fmla="*/ 487422 h 1340528"/>
              <a:gd name="connsiteX462" fmla="*/ 126971 w 769512"/>
              <a:gd name="connsiteY462" fmla="*/ 487661 h 1340528"/>
              <a:gd name="connsiteX463" fmla="*/ 126078 w 769512"/>
              <a:gd name="connsiteY463" fmla="*/ 490488 h 1340528"/>
              <a:gd name="connsiteX464" fmla="*/ 125926 w 769512"/>
              <a:gd name="connsiteY464" fmla="*/ 490970 h 1340528"/>
              <a:gd name="connsiteX465" fmla="*/ 126570 w 769512"/>
              <a:gd name="connsiteY465" fmla="*/ 495616 h 1340528"/>
              <a:gd name="connsiteX466" fmla="*/ 126176 w 769512"/>
              <a:gd name="connsiteY466" fmla="*/ 497843 h 1340528"/>
              <a:gd name="connsiteX467" fmla="*/ 125727 w 769512"/>
              <a:gd name="connsiteY467" fmla="*/ 500393 h 1340528"/>
              <a:gd name="connsiteX468" fmla="*/ 126006 w 769512"/>
              <a:gd name="connsiteY468" fmla="*/ 500890 h 1340528"/>
              <a:gd name="connsiteX469" fmla="*/ 127985 w 769512"/>
              <a:gd name="connsiteY469" fmla="*/ 501342 h 1340528"/>
              <a:gd name="connsiteX470" fmla="*/ 128619 w 769512"/>
              <a:gd name="connsiteY470" fmla="*/ 501901 h 1340528"/>
              <a:gd name="connsiteX471" fmla="*/ 130032 w 769512"/>
              <a:gd name="connsiteY471" fmla="*/ 503144 h 1340528"/>
              <a:gd name="connsiteX472" fmla="*/ 131461 w 769512"/>
              <a:gd name="connsiteY472" fmla="*/ 503718 h 1340528"/>
              <a:gd name="connsiteX473" fmla="*/ 131615 w 769512"/>
              <a:gd name="connsiteY473" fmla="*/ 504015 h 1340528"/>
              <a:gd name="connsiteX474" fmla="*/ 131814 w 769512"/>
              <a:gd name="connsiteY474" fmla="*/ 504395 h 1340528"/>
              <a:gd name="connsiteX475" fmla="*/ 130982 w 769512"/>
              <a:gd name="connsiteY475" fmla="*/ 504532 h 1340528"/>
              <a:gd name="connsiteX476" fmla="*/ 129466 w 769512"/>
              <a:gd name="connsiteY476" fmla="*/ 503574 h 1340528"/>
              <a:gd name="connsiteX477" fmla="*/ 126974 w 769512"/>
              <a:gd name="connsiteY477" fmla="*/ 501999 h 1340528"/>
              <a:gd name="connsiteX478" fmla="*/ 125490 w 769512"/>
              <a:gd name="connsiteY478" fmla="*/ 502069 h 1340528"/>
              <a:gd name="connsiteX479" fmla="*/ 125074 w 769512"/>
              <a:gd name="connsiteY479" fmla="*/ 502411 h 1340528"/>
              <a:gd name="connsiteX480" fmla="*/ 124811 w 769512"/>
              <a:gd name="connsiteY480" fmla="*/ 502630 h 1340528"/>
              <a:gd name="connsiteX481" fmla="*/ 124139 w 769512"/>
              <a:gd name="connsiteY481" fmla="*/ 504432 h 1340528"/>
              <a:gd name="connsiteX482" fmla="*/ 124732 w 769512"/>
              <a:gd name="connsiteY482" fmla="*/ 507163 h 1340528"/>
              <a:gd name="connsiteX483" fmla="*/ 124837 w 769512"/>
              <a:gd name="connsiteY483" fmla="*/ 507650 h 1340528"/>
              <a:gd name="connsiteX484" fmla="*/ 124803 w 769512"/>
              <a:gd name="connsiteY484" fmla="*/ 507876 h 1340528"/>
              <a:gd name="connsiteX485" fmla="*/ 124538 w 769512"/>
              <a:gd name="connsiteY485" fmla="*/ 509575 h 1340528"/>
              <a:gd name="connsiteX486" fmla="*/ 124687 w 769512"/>
              <a:gd name="connsiteY486" fmla="*/ 509893 h 1340528"/>
              <a:gd name="connsiteX487" fmla="*/ 125540 w 769512"/>
              <a:gd name="connsiteY487" fmla="*/ 511738 h 1340528"/>
              <a:gd name="connsiteX488" fmla="*/ 126284 w 769512"/>
              <a:gd name="connsiteY488" fmla="*/ 512353 h 1340528"/>
              <a:gd name="connsiteX489" fmla="*/ 128758 w 769512"/>
              <a:gd name="connsiteY489" fmla="*/ 512153 h 1340528"/>
              <a:gd name="connsiteX490" fmla="*/ 128513 w 769512"/>
              <a:gd name="connsiteY490" fmla="*/ 512652 h 1340528"/>
              <a:gd name="connsiteX491" fmla="*/ 126724 w 769512"/>
              <a:gd name="connsiteY491" fmla="*/ 513592 h 1340528"/>
              <a:gd name="connsiteX492" fmla="*/ 126791 w 769512"/>
              <a:gd name="connsiteY492" fmla="*/ 514704 h 1340528"/>
              <a:gd name="connsiteX493" fmla="*/ 125339 w 769512"/>
              <a:gd name="connsiteY493" fmla="*/ 520602 h 1340528"/>
              <a:gd name="connsiteX494" fmla="*/ 125646 w 769512"/>
              <a:gd name="connsiteY494" fmla="*/ 521127 h 1340528"/>
              <a:gd name="connsiteX495" fmla="*/ 125776 w 769512"/>
              <a:gd name="connsiteY495" fmla="*/ 521344 h 1340528"/>
              <a:gd name="connsiteX496" fmla="*/ 128807 w 769512"/>
              <a:gd name="connsiteY496" fmla="*/ 521390 h 1340528"/>
              <a:gd name="connsiteX497" fmla="*/ 128747 w 769512"/>
              <a:gd name="connsiteY497" fmla="*/ 521885 h 1340528"/>
              <a:gd name="connsiteX498" fmla="*/ 128523 w 769512"/>
              <a:gd name="connsiteY498" fmla="*/ 522044 h 1340528"/>
              <a:gd name="connsiteX499" fmla="*/ 128130 w 769512"/>
              <a:gd name="connsiteY499" fmla="*/ 522322 h 1340528"/>
              <a:gd name="connsiteX500" fmla="*/ 126525 w 769512"/>
              <a:gd name="connsiteY500" fmla="*/ 522392 h 1340528"/>
              <a:gd name="connsiteX501" fmla="*/ 127439 w 769512"/>
              <a:gd name="connsiteY501" fmla="*/ 523803 h 1340528"/>
              <a:gd name="connsiteX502" fmla="*/ 127705 w 769512"/>
              <a:gd name="connsiteY502" fmla="*/ 524214 h 1340528"/>
              <a:gd name="connsiteX503" fmla="*/ 128269 w 769512"/>
              <a:gd name="connsiteY503" fmla="*/ 525085 h 1340528"/>
              <a:gd name="connsiteX504" fmla="*/ 128770 w 769512"/>
              <a:gd name="connsiteY504" fmla="*/ 525852 h 1340528"/>
              <a:gd name="connsiteX505" fmla="*/ 130256 w 769512"/>
              <a:gd name="connsiteY505" fmla="*/ 526402 h 1340528"/>
              <a:gd name="connsiteX506" fmla="*/ 130575 w 769512"/>
              <a:gd name="connsiteY506" fmla="*/ 526668 h 1340528"/>
              <a:gd name="connsiteX507" fmla="*/ 131437 w 769512"/>
              <a:gd name="connsiteY507" fmla="*/ 527386 h 1340528"/>
              <a:gd name="connsiteX508" fmla="*/ 133482 w 769512"/>
              <a:gd name="connsiteY508" fmla="*/ 527810 h 1340528"/>
              <a:gd name="connsiteX509" fmla="*/ 134728 w 769512"/>
              <a:gd name="connsiteY509" fmla="*/ 526861 h 1340528"/>
              <a:gd name="connsiteX510" fmla="*/ 135204 w 769512"/>
              <a:gd name="connsiteY510" fmla="*/ 526500 h 1340528"/>
              <a:gd name="connsiteX511" fmla="*/ 135948 w 769512"/>
              <a:gd name="connsiteY511" fmla="*/ 526555 h 1340528"/>
              <a:gd name="connsiteX512" fmla="*/ 134846 w 769512"/>
              <a:gd name="connsiteY512" fmla="*/ 527474 h 1340528"/>
              <a:gd name="connsiteX513" fmla="*/ 134223 w 769512"/>
              <a:gd name="connsiteY513" fmla="*/ 527993 h 1340528"/>
              <a:gd name="connsiteX514" fmla="*/ 134146 w 769512"/>
              <a:gd name="connsiteY514" fmla="*/ 528135 h 1340528"/>
              <a:gd name="connsiteX515" fmla="*/ 133611 w 769512"/>
              <a:gd name="connsiteY515" fmla="*/ 529111 h 1340528"/>
              <a:gd name="connsiteX516" fmla="*/ 135169 w 769512"/>
              <a:gd name="connsiteY516" fmla="*/ 531209 h 1340528"/>
              <a:gd name="connsiteX517" fmla="*/ 132481 w 769512"/>
              <a:gd name="connsiteY517" fmla="*/ 535375 h 1340528"/>
              <a:gd name="connsiteX518" fmla="*/ 132972 w 769512"/>
              <a:gd name="connsiteY518" fmla="*/ 537483 h 1340528"/>
              <a:gd name="connsiteX519" fmla="*/ 133906 w 769512"/>
              <a:gd name="connsiteY519" fmla="*/ 538160 h 1340528"/>
              <a:gd name="connsiteX520" fmla="*/ 135820 w 769512"/>
              <a:gd name="connsiteY520" fmla="*/ 537839 h 1340528"/>
              <a:gd name="connsiteX521" fmla="*/ 140227 w 769512"/>
              <a:gd name="connsiteY521" fmla="*/ 540789 h 1340528"/>
              <a:gd name="connsiteX522" fmla="*/ 141273 w 769512"/>
              <a:gd name="connsiteY522" fmla="*/ 542889 h 1340528"/>
              <a:gd name="connsiteX523" fmla="*/ 140789 w 769512"/>
              <a:gd name="connsiteY523" fmla="*/ 544514 h 1340528"/>
              <a:gd name="connsiteX524" fmla="*/ 140681 w 769512"/>
              <a:gd name="connsiteY524" fmla="*/ 544877 h 1340528"/>
              <a:gd name="connsiteX525" fmla="*/ 138284 w 769512"/>
              <a:gd name="connsiteY525" fmla="*/ 547493 h 1340528"/>
              <a:gd name="connsiteX526" fmla="*/ 138100 w 769512"/>
              <a:gd name="connsiteY526" fmla="*/ 548273 h 1340528"/>
              <a:gd name="connsiteX527" fmla="*/ 137740 w 769512"/>
              <a:gd name="connsiteY527" fmla="*/ 549792 h 1340528"/>
              <a:gd name="connsiteX528" fmla="*/ 136572 w 769512"/>
              <a:gd name="connsiteY528" fmla="*/ 551347 h 1340528"/>
              <a:gd name="connsiteX529" fmla="*/ 136826 w 769512"/>
              <a:gd name="connsiteY529" fmla="*/ 552587 h 1340528"/>
              <a:gd name="connsiteX530" fmla="*/ 138809 w 769512"/>
              <a:gd name="connsiteY530" fmla="*/ 553381 h 1340528"/>
              <a:gd name="connsiteX531" fmla="*/ 138958 w 769512"/>
              <a:gd name="connsiteY531" fmla="*/ 553543 h 1340528"/>
              <a:gd name="connsiteX532" fmla="*/ 139995 w 769512"/>
              <a:gd name="connsiteY532" fmla="*/ 554675 h 1340528"/>
              <a:gd name="connsiteX533" fmla="*/ 139941 w 769512"/>
              <a:gd name="connsiteY533" fmla="*/ 556724 h 1340528"/>
              <a:gd name="connsiteX534" fmla="*/ 139465 w 769512"/>
              <a:gd name="connsiteY534" fmla="*/ 557981 h 1340528"/>
              <a:gd name="connsiteX535" fmla="*/ 139329 w 769512"/>
              <a:gd name="connsiteY535" fmla="*/ 558337 h 1340528"/>
              <a:gd name="connsiteX536" fmla="*/ 139454 w 769512"/>
              <a:gd name="connsiteY536" fmla="*/ 558877 h 1340528"/>
              <a:gd name="connsiteX537" fmla="*/ 139774 w 769512"/>
              <a:gd name="connsiteY537" fmla="*/ 560255 h 1340528"/>
              <a:gd name="connsiteX538" fmla="*/ 139488 w 769512"/>
              <a:gd name="connsiteY538" fmla="*/ 560950 h 1340528"/>
              <a:gd name="connsiteX539" fmla="*/ 138114 w 769512"/>
              <a:gd name="connsiteY539" fmla="*/ 562250 h 1340528"/>
              <a:gd name="connsiteX540" fmla="*/ 137934 w 769512"/>
              <a:gd name="connsiteY540" fmla="*/ 562652 h 1340528"/>
              <a:gd name="connsiteX541" fmla="*/ 137558 w 769512"/>
              <a:gd name="connsiteY541" fmla="*/ 563493 h 1340528"/>
              <a:gd name="connsiteX542" fmla="*/ 138247 w 769512"/>
              <a:gd name="connsiteY542" fmla="*/ 563985 h 1340528"/>
              <a:gd name="connsiteX543" fmla="*/ 140103 w 769512"/>
              <a:gd name="connsiteY543" fmla="*/ 564346 h 1340528"/>
              <a:gd name="connsiteX544" fmla="*/ 140353 w 769512"/>
              <a:gd name="connsiteY544" fmla="*/ 564904 h 1340528"/>
              <a:gd name="connsiteX545" fmla="*/ 140112 w 769512"/>
              <a:gd name="connsiteY545" fmla="*/ 565646 h 1340528"/>
              <a:gd name="connsiteX546" fmla="*/ 139012 w 769512"/>
              <a:gd name="connsiteY546" fmla="*/ 566528 h 1340528"/>
              <a:gd name="connsiteX547" fmla="*/ 137151 w 769512"/>
              <a:gd name="connsiteY547" fmla="*/ 568019 h 1340528"/>
              <a:gd name="connsiteX548" fmla="*/ 137002 w 769512"/>
              <a:gd name="connsiteY548" fmla="*/ 568442 h 1340528"/>
              <a:gd name="connsiteX549" fmla="*/ 136909 w 769512"/>
              <a:gd name="connsiteY549" fmla="*/ 568704 h 1340528"/>
              <a:gd name="connsiteX550" fmla="*/ 137603 w 769512"/>
              <a:gd name="connsiteY550" fmla="*/ 570867 h 1340528"/>
              <a:gd name="connsiteX551" fmla="*/ 138600 w 769512"/>
              <a:gd name="connsiteY551" fmla="*/ 573443 h 1340528"/>
              <a:gd name="connsiteX552" fmla="*/ 138729 w 769512"/>
              <a:gd name="connsiteY552" fmla="*/ 573775 h 1340528"/>
              <a:gd name="connsiteX553" fmla="*/ 138647 w 769512"/>
              <a:gd name="connsiteY553" fmla="*/ 574326 h 1340528"/>
              <a:gd name="connsiteX554" fmla="*/ 138492 w 769512"/>
              <a:gd name="connsiteY554" fmla="*/ 575390 h 1340528"/>
              <a:gd name="connsiteX555" fmla="*/ 137753 w 769512"/>
              <a:gd name="connsiteY555" fmla="*/ 576510 h 1340528"/>
              <a:gd name="connsiteX556" fmla="*/ 137661 w 769512"/>
              <a:gd name="connsiteY556" fmla="*/ 576849 h 1340528"/>
              <a:gd name="connsiteX557" fmla="*/ 136541 w 769512"/>
              <a:gd name="connsiteY557" fmla="*/ 580979 h 1340528"/>
              <a:gd name="connsiteX558" fmla="*/ 135755 w 769512"/>
              <a:gd name="connsiteY558" fmla="*/ 581774 h 1340528"/>
              <a:gd name="connsiteX559" fmla="*/ 134756 w 769512"/>
              <a:gd name="connsiteY559" fmla="*/ 582972 h 1340528"/>
              <a:gd name="connsiteX560" fmla="*/ 134735 w 769512"/>
              <a:gd name="connsiteY560" fmla="*/ 583168 h 1340528"/>
              <a:gd name="connsiteX561" fmla="*/ 134463 w 769512"/>
              <a:gd name="connsiteY561" fmla="*/ 585701 h 1340528"/>
              <a:gd name="connsiteX562" fmla="*/ 134654 w 769512"/>
              <a:gd name="connsiteY562" fmla="*/ 586354 h 1340528"/>
              <a:gd name="connsiteX563" fmla="*/ 135595 w 769512"/>
              <a:gd name="connsiteY563" fmla="*/ 589539 h 1340528"/>
              <a:gd name="connsiteX564" fmla="*/ 135575 w 769512"/>
              <a:gd name="connsiteY564" fmla="*/ 589715 h 1340528"/>
              <a:gd name="connsiteX565" fmla="*/ 135475 w 769512"/>
              <a:gd name="connsiteY565" fmla="*/ 590654 h 1340528"/>
              <a:gd name="connsiteX566" fmla="*/ 134679 w 769512"/>
              <a:gd name="connsiteY566" fmla="*/ 591838 h 1340528"/>
              <a:gd name="connsiteX567" fmla="*/ 133695 w 769512"/>
              <a:gd name="connsiteY567" fmla="*/ 592291 h 1340528"/>
              <a:gd name="connsiteX568" fmla="*/ 132089 w 769512"/>
              <a:gd name="connsiteY568" fmla="*/ 593031 h 1340528"/>
              <a:gd name="connsiteX569" fmla="*/ 131723 w 769512"/>
              <a:gd name="connsiteY569" fmla="*/ 593964 h 1340528"/>
              <a:gd name="connsiteX570" fmla="*/ 132234 w 769512"/>
              <a:gd name="connsiteY570" fmla="*/ 597432 h 1340528"/>
              <a:gd name="connsiteX571" fmla="*/ 132076 w 769512"/>
              <a:gd name="connsiteY571" fmla="*/ 598033 h 1340528"/>
              <a:gd name="connsiteX572" fmla="*/ 131808 w 769512"/>
              <a:gd name="connsiteY572" fmla="*/ 599045 h 1340528"/>
              <a:gd name="connsiteX573" fmla="*/ 130578 w 769512"/>
              <a:gd name="connsiteY573" fmla="*/ 600167 h 1340528"/>
              <a:gd name="connsiteX574" fmla="*/ 128268 w 769512"/>
              <a:gd name="connsiteY574" fmla="*/ 601035 h 1340528"/>
              <a:gd name="connsiteX575" fmla="*/ 127061 w 769512"/>
              <a:gd name="connsiteY575" fmla="*/ 601490 h 1340528"/>
              <a:gd name="connsiteX576" fmla="*/ 125836 w 769512"/>
              <a:gd name="connsiteY576" fmla="*/ 604039 h 1340528"/>
              <a:gd name="connsiteX577" fmla="*/ 124149 w 769512"/>
              <a:gd name="connsiteY577" fmla="*/ 606104 h 1340528"/>
              <a:gd name="connsiteX578" fmla="*/ 124056 w 769512"/>
              <a:gd name="connsiteY578" fmla="*/ 606217 h 1340528"/>
              <a:gd name="connsiteX579" fmla="*/ 123814 w 769512"/>
              <a:gd name="connsiteY579" fmla="*/ 607336 h 1340528"/>
              <a:gd name="connsiteX580" fmla="*/ 123866 w 769512"/>
              <a:gd name="connsiteY580" fmla="*/ 608040 h 1340528"/>
              <a:gd name="connsiteX581" fmla="*/ 124077 w 769512"/>
              <a:gd name="connsiteY581" fmla="*/ 610867 h 1340528"/>
              <a:gd name="connsiteX582" fmla="*/ 125089 w 769512"/>
              <a:gd name="connsiteY582" fmla="*/ 613742 h 1340528"/>
              <a:gd name="connsiteX583" fmla="*/ 125210 w 769512"/>
              <a:gd name="connsiteY583" fmla="*/ 614085 h 1340528"/>
              <a:gd name="connsiteX584" fmla="*/ 125163 w 769512"/>
              <a:gd name="connsiteY584" fmla="*/ 614435 h 1340528"/>
              <a:gd name="connsiteX585" fmla="*/ 124978 w 769512"/>
              <a:gd name="connsiteY585" fmla="*/ 615832 h 1340528"/>
              <a:gd name="connsiteX586" fmla="*/ 122692 w 769512"/>
              <a:gd name="connsiteY586" fmla="*/ 619934 h 1340528"/>
              <a:gd name="connsiteX587" fmla="*/ 121784 w 769512"/>
              <a:gd name="connsiteY587" fmla="*/ 621545 h 1340528"/>
              <a:gd name="connsiteX588" fmla="*/ 121493 w 769512"/>
              <a:gd name="connsiteY588" fmla="*/ 622550 h 1340528"/>
              <a:gd name="connsiteX589" fmla="*/ 121299 w 769512"/>
              <a:gd name="connsiteY589" fmla="*/ 623221 h 1340528"/>
              <a:gd name="connsiteX590" fmla="*/ 119436 w 769512"/>
              <a:gd name="connsiteY590" fmla="*/ 624411 h 1340528"/>
              <a:gd name="connsiteX591" fmla="*/ 118465 w 769512"/>
              <a:gd name="connsiteY591" fmla="*/ 625034 h 1340528"/>
              <a:gd name="connsiteX592" fmla="*/ 117422 w 769512"/>
              <a:gd name="connsiteY592" fmla="*/ 626779 h 1340528"/>
              <a:gd name="connsiteX593" fmla="*/ 116038 w 769512"/>
              <a:gd name="connsiteY593" fmla="*/ 634222 h 1340528"/>
              <a:gd name="connsiteX594" fmla="*/ 115460 w 769512"/>
              <a:gd name="connsiteY594" fmla="*/ 641603 h 1340528"/>
              <a:gd name="connsiteX595" fmla="*/ 114071 w 769512"/>
              <a:gd name="connsiteY595" fmla="*/ 644971 h 1340528"/>
              <a:gd name="connsiteX596" fmla="*/ 113872 w 769512"/>
              <a:gd name="connsiteY596" fmla="*/ 645457 h 1340528"/>
              <a:gd name="connsiteX597" fmla="*/ 113635 w 769512"/>
              <a:gd name="connsiteY597" fmla="*/ 647257 h 1340528"/>
              <a:gd name="connsiteX598" fmla="*/ 114024 w 769512"/>
              <a:gd name="connsiteY598" fmla="*/ 650478 h 1340528"/>
              <a:gd name="connsiteX599" fmla="*/ 110960 w 769512"/>
              <a:gd name="connsiteY599" fmla="*/ 655582 h 1340528"/>
              <a:gd name="connsiteX600" fmla="*/ 110963 w 769512"/>
              <a:gd name="connsiteY600" fmla="*/ 656572 h 1340528"/>
              <a:gd name="connsiteX601" fmla="*/ 110965 w 769512"/>
              <a:gd name="connsiteY601" fmla="*/ 657192 h 1340528"/>
              <a:gd name="connsiteX602" fmla="*/ 110391 w 769512"/>
              <a:gd name="connsiteY602" fmla="*/ 658437 h 1340528"/>
              <a:gd name="connsiteX603" fmla="*/ 109560 w 769512"/>
              <a:gd name="connsiteY603" fmla="*/ 660237 h 1340528"/>
              <a:gd name="connsiteX604" fmla="*/ 109411 w 769512"/>
              <a:gd name="connsiteY604" fmla="*/ 660948 h 1340528"/>
              <a:gd name="connsiteX605" fmla="*/ 109197 w 769512"/>
              <a:gd name="connsiteY605" fmla="*/ 661973 h 1340528"/>
              <a:gd name="connsiteX606" fmla="*/ 109292 w 769512"/>
              <a:gd name="connsiteY606" fmla="*/ 662485 h 1340528"/>
              <a:gd name="connsiteX607" fmla="*/ 109518 w 769512"/>
              <a:gd name="connsiteY607" fmla="*/ 663708 h 1340528"/>
              <a:gd name="connsiteX608" fmla="*/ 109312 w 769512"/>
              <a:gd name="connsiteY608" fmla="*/ 664218 h 1340528"/>
              <a:gd name="connsiteX609" fmla="*/ 109130 w 769512"/>
              <a:gd name="connsiteY609" fmla="*/ 664670 h 1340528"/>
              <a:gd name="connsiteX610" fmla="*/ 107781 w 769512"/>
              <a:gd name="connsiteY610" fmla="*/ 666184 h 1340528"/>
              <a:gd name="connsiteX611" fmla="*/ 107492 w 769512"/>
              <a:gd name="connsiteY611" fmla="*/ 666511 h 1340528"/>
              <a:gd name="connsiteX612" fmla="*/ 107183 w 769512"/>
              <a:gd name="connsiteY612" fmla="*/ 667268 h 1340528"/>
              <a:gd name="connsiteX613" fmla="*/ 104988 w 769512"/>
              <a:gd name="connsiteY613" fmla="*/ 672663 h 1340528"/>
              <a:gd name="connsiteX614" fmla="*/ 101821 w 769512"/>
              <a:gd name="connsiteY614" fmla="*/ 674218 h 1340528"/>
              <a:gd name="connsiteX615" fmla="*/ 101412 w 769512"/>
              <a:gd name="connsiteY615" fmla="*/ 674420 h 1340528"/>
              <a:gd name="connsiteX616" fmla="*/ 101358 w 769512"/>
              <a:gd name="connsiteY616" fmla="*/ 675845 h 1340528"/>
              <a:gd name="connsiteX617" fmla="*/ 102120 w 769512"/>
              <a:gd name="connsiteY617" fmla="*/ 679747 h 1340528"/>
              <a:gd name="connsiteX618" fmla="*/ 102004 w 769512"/>
              <a:gd name="connsiteY618" fmla="*/ 681420 h 1340528"/>
              <a:gd name="connsiteX619" fmla="*/ 102406 w 769512"/>
              <a:gd name="connsiteY619" fmla="*/ 682638 h 1340528"/>
              <a:gd name="connsiteX620" fmla="*/ 102697 w 769512"/>
              <a:gd name="connsiteY620" fmla="*/ 683525 h 1340528"/>
              <a:gd name="connsiteX621" fmla="*/ 100052 w 769512"/>
              <a:gd name="connsiteY621" fmla="*/ 685710 h 1340528"/>
              <a:gd name="connsiteX622" fmla="*/ 99746 w 769512"/>
              <a:gd name="connsiteY622" fmla="*/ 686581 h 1340528"/>
              <a:gd name="connsiteX623" fmla="*/ 101226 w 769512"/>
              <a:gd name="connsiteY623" fmla="*/ 688292 h 1340528"/>
              <a:gd name="connsiteX624" fmla="*/ 101612 w 769512"/>
              <a:gd name="connsiteY624" fmla="*/ 688739 h 1340528"/>
              <a:gd name="connsiteX625" fmla="*/ 101976 w 769512"/>
              <a:gd name="connsiteY625" fmla="*/ 689555 h 1340528"/>
              <a:gd name="connsiteX626" fmla="*/ 102552 w 769512"/>
              <a:gd name="connsiteY626" fmla="*/ 690844 h 1340528"/>
              <a:gd name="connsiteX627" fmla="*/ 102418 w 769512"/>
              <a:gd name="connsiteY627" fmla="*/ 691613 h 1340528"/>
              <a:gd name="connsiteX628" fmla="*/ 102249 w 769512"/>
              <a:gd name="connsiteY628" fmla="*/ 692576 h 1340528"/>
              <a:gd name="connsiteX629" fmla="*/ 102065 w 769512"/>
              <a:gd name="connsiteY629" fmla="*/ 692935 h 1340528"/>
              <a:gd name="connsiteX630" fmla="*/ 100851 w 769512"/>
              <a:gd name="connsiteY630" fmla="*/ 695250 h 1340528"/>
              <a:gd name="connsiteX631" fmla="*/ 100753 w 769512"/>
              <a:gd name="connsiteY631" fmla="*/ 695473 h 1340528"/>
              <a:gd name="connsiteX632" fmla="*/ 100356 w 769512"/>
              <a:gd name="connsiteY632" fmla="*/ 696373 h 1340528"/>
              <a:gd name="connsiteX633" fmla="*/ 101234 w 769512"/>
              <a:gd name="connsiteY633" fmla="*/ 699033 h 1340528"/>
              <a:gd name="connsiteX634" fmla="*/ 101170 w 769512"/>
              <a:gd name="connsiteY634" fmla="*/ 699463 h 1340528"/>
              <a:gd name="connsiteX635" fmla="*/ 101056 w 769512"/>
              <a:gd name="connsiteY635" fmla="*/ 700213 h 1340528"/>
              <a:gd name="connsiteX636" fmla="*/ 101679 w 769512"/>
              <a:gd name="connsiteY636" fmla="*/ 700954 h 1340528"/>
              <a:gd name="connsiteX637" fmla="*/ 103180 w 769512"/>
              <a:gd name="connsiteY637" fmla="*/ 701155 h 1340528"/>
              <a:gd name="connsiteX638" fmla="*/ 104339 w 769512"/>
              <a:gd name="connsiteY638" fmla="*/ 701310 h 1340528"/>
              <a:gd name="connsiteX639" fmla="*/ 104586 w 769512"/>
              <a:gd name="connsiteY639" fmla="*/ 701578 h 1340528"/>
              <a:gd name="connsiteX640" fmla="*/ 105021 w 769512"/>
              <a:gd name="connsiteY640" fmla="*/ 702051 h 1340528"/>
              <a:gd name="connsiteX641" fmla="*/ 105088 w 769512"/>
              <a:gd name="connsiteY641" fmla="*/ 702919 h 1340528"/>
              <a:gd name="connsiteX642" fmla="*/ 105471 w 769512"/>
              <a:gd name="connsiteY642" fmla="*/ 705085 h 1340528"/>
              <a:gd name="connsiteX643" fmla="*/ 103883 w 769512"/>
              <a:gd name="connsiteY643" fmla="*/ 706819 h 1340528"/>
              <a:gd name="connsiteX644" fmla="*/ 102776 w 769512"/>
              <a:gd name="connsiteY644" fmla="*/ 709999 h 1340528"/>
              <a:gd name="connsiteX645" fmla="*/ 102957 w 769512"/>
              <a:gd name="connsiteY645" fmla="*/ 710704 h 1340528"/>
              <a:gd name="connsiteX646" fmla="*/ 103093 w 769512"/>
              <a:gd name="connsiteY646" fmla="*/ 711238 h 1340528"/>
              <a:gd name="connsiteX647" fmla="*/ 104959 w 769512"/>
              <a:gd name="connsiteY647" fmla="*/ 713582 h 1340528"/>
              <a:gd name="connsiteX648" fmla="*/ 104349 w 769512"/>
              <a:gd name="connsiteY648" fmla="*/ 715260 h 1340528"/>
              <a:gd name="connsiteX649" fmla="*/ 101587 w 769512"/>
              <a:gd name="connsiteY649" fmla="*/ 718623 h 1340528"/>
              <a:gd name="connsiteX650" fmla="*/ 102351 w 769512"/>
              <a:gd name="connsiteY650" fmla="*/ 720326 h 1340528"/>
              <a:gd name="connsiteX651" fmla="*/ 103587 w 769512"/>
              <a:gd name="connsiteY651" fmla="*/ 723078 h 1340528"/>
              <a:gd name="connsiteX652" fmla="*/ 103355 w 769512"/>
              <a:gd name="connsiteY652" fmla="*/ 723943 h 1340528"/>
              <a:gd name="connsiteX653" fmla="*/ 103105 w 769512"/>
              <a:gd name="connsiteY653" fmla="*/ 724878 h 1340528"/>
              <a:gd name="connsiteX654" fmla="*/ 105037 w 769512"/>
              <a:gd name="connsiteY654" fmla="*/ 727842 h 1340528"/>
              <a:gd name="connsiteX655" fmla="*/ 106166 w 769512"/>
              <a:gd name="connsiteY655" fmla="*/ 731305 h 1340528"/>
              <a:gd name="connsiteX656" fmla="*/ 107101 w 769512"/>
              <a:gd name="connsiteY656" fmla="*/ 732072 h 1340528"/>
              <a:gd name="connsiteX657" fmla="*/ 107559 w 769512"/>
              <a:gd name="connsiteY657" fmla="*/ 732447 h 1340528"/>
              <a:gd name="connsiteX658" fmla="*/ 108278 w 769512"/>
              <a:gd name="connsiteY658" fmla="*/ 733034 h 1340528"/>
              <a:gd name="connsiteX659" fmla="*/ 108430 w 769512"/>
              <a:gd name="connsiteY659" fmla="*/ 733325 h 1340528"/>
              <a:gd name="connsiteX660" fmla="*/ 109214 w 769512"/>
              <a:gd name="connsiteY660" fmla="*/ 734824 h 1340528"/>
              <a:gd name="connsiteX661" fmla="*/ 109245 w 769512"/>
              <a:gd name="connsiteY661" fmla="*/ 735480 h 1340528"/>
              <a:gd name="connsiteX662" fmla="*/ 109423 w 769512"/>
              <a:gd name="connsiteY662" fmla="*/ 739289 h 1340528"/>
              <a:gd name="connsiteX663" fmla="*/ 112050 w 769512"/>
              <a:gd name="connsiteY663" fmla="*/ 739457 h 1340528"/>
              <a:gd name="connsiteX664" fmla="*/ 113954 w 769512"/>
              <a:gd name="connsiteY664" fmla="*/ 742860 h 1340528"/>
              <a:gd name="connsiteX665" fmla="*/ 115805 w 769512"/>
              <a:gd name="connsiteY665" fmla="*/ 744550 h 1340528"/>
              <a:gd name="connsiteX666" fmla="*/ 116313 w 769512"/>
              <a:gd name="connsiteY666" fmla="*/ 745015 h 1340528"/>
              <a:gd name="connsiteX667" fmla="*/ 116508 w 769512"/>
              <a:gd name="connsiteY667" fmla="*/ 746222 h 1340528"/>
              <a:gd name="connsiteX668" fmla="*/ 116823 w 769512"/>
              <a:gd name="connsiteY668" fmla="*/ 748174 h 1340528"/>
              <a:gd name="connsiteX669" fmla="*/ 118496 w 769512"/>
              <a:gd name="connsiteY669" fmla="*/ 748971 h 1340528"/>
              <a:gd name="connsiteX670" fmla="*/ 119422 w 769512"/>
              <a:gd name="connsiteY670" fmla="*/ 749888 h 1340528"/>
              <a:gd name="connsiteX671" fmla="*/ 119989 w 769512"/>
              <a:gd name="connsiteY671" fmla="*/ 750450 h 1340528"/>
              <a:gd name="connsiteX672" fmla="*/ 119801 w 769512"/>
              <a:gd name="connsiteY672" fmla="*/ 751820 h 1340528"/>
              <a:gd name="connsiteX673" fmla="*/ 119750 w 769512"/>
              <a:gd name="connsiteY673" fmla="*/ 752188 h 1340528"/>
              <a:gd name="connsiteX674" fmla="*/ 117231 w 769512"/>
              <a:gd name="connsiteY674" fmla="*/ 754557 h 1340528"/>
              <a:gd name="connsiteX675" fmla="*/ 116460 w 769512"/>
              <a:gd name="connsiteY675" fmla="*/ 755780 h 1340528"/>
              <a:gd name="connsiteX676" fmla="*/ 115818 w 769512"/>
              <a:gd name="connsiteY676" fmla="*/ 756799 h 1340528"/>
              <a:gd name="connsiteX677" fmla="*/ 114565 w 769512"/>
              <a:gd name="connsiteY677" fmla="*/ 756863 h 1340528"/>
              <a:gd name="connsiteX678" fmla="*/ 113102 w 769512"/>
              <a:gd name="connsiteY678" fmla="*/ 756937 h 1340528"/>
              <a:gd name="connsiteX679" fmla="*/ 111252 w 769512"/>
              <a:gd name="connsiteY679" fmla="*/ 758311 h 1340528"/>
              <a:gd name="connsiteX680" fmla="*/ 110641 w 769512"/>
              <a:gd name="connsiteY680" fmla="*/ 759804 h 1340528"/>
              <a:gd name="connsiteX681" fmla="*/ 111213 w 769512"/>
              <a:gd name="connsiteY681" fmla="*/ 762404 h 1340528"/>
              <a:gd name="connsiteX682" fmla="*/ 110165 w 769512"/>
              <a:gd name="connsiteY682" fmla="*/ 765560 h 1340528"/>
              <a:gd name="connsiteX683" fmla="*/ 110119 w 769512"/>
              <a:gd name="connsiteY683" fmla="*/ 765697 h 1340528"/>
              <a:gd name="connsiteX684" fmla="*/ 110608 w 769512"/>
              <a:gd name="connsiteY684" fmla="*/ 766580 h 1340528"/>
              <a:gd name="connsiteX685" fmla="*/ 111490 w 769512"/>
              <a:gd name="connsiteY685" fmla="*/ 768168 h 1340528"/>
              <a:gd name="connsiteX686" fmla="*/ 109845 w 769512"/>
              <a:gd name="connsiteY686" fmla="*/ 772334 h 1340528"/>
              <a:gd name="connsiteX687" fmla="*/ 109475 w 769512"/>
              <a:gd name="connsiteY687" fmla="*/ 772841 h 1340528"/>
              <a:gd name="connsiteX688" fmla="*/ 106532 w 769512"/>
              <a:gd name="connsiteY688" fmla="*/ 776877 h 1340528"/>
              <a:gd name="connsiteX689" fmla="*/ 106437 w 769512"/>
              <a:gd name="connsiteY689" fmla="*/ 777361 h 1340528"/>
              <a:gd name="connsiteX690" fmla="*/ 105750 w 769512"/>
              <a:gd name="connsiteY690" fmla="*/ 780852 h 1340528"/>
              <a:gd name="connsiteX691" fmla="*/ 105153 w 769512"/>
              <a:gd name="connsiteY691" fmla="*/ 781565 h 1340528"/>
              <a:gd name="connsiteX692" fmla="*/ 104398 w 769512"/>
              <a:gd name="connsiteY692" fmla="*/ 782470 h 1340528"/>
              <a:gd name="connsiteX693" fmla="*/ 104048 w 769512"/>
              <a:gd name="connsiteY693" fmla="*/ 783705 h 1340528"/>
              <a:gd name="connsiteX694" fmla="*/ 103854 w 769512"/>
              <a:gd name="connsiteY694" fmla="*/ 784396 h 1340528"/>
              <a:gd name="connsiteX695" fmla="*/ 103056 w 769512"/>
              <a:gd name="connsiteY695" fmla="*/ 785579 h 1340528"/>
              <a:gd name="connsiteX696" fmla="*/ 100345 w 769512"/>
              <a:gd name="connsiteY696" fmla="*/ 786896 h 1340528"/>
              <a:gd name="connsiteX697" fmla="*/ 99398 w 769512"/>
              <a:gd name="connsiteY697" fmla="*/ 787857 h 1340528"/>
              <a:gd name="connsiteX698" fmla="*/ 99113 w 769512"/>
              <a:gd name="connsiteY698" fmla="*/ 788144 h 1340528"/>
              <a:gd name="connsiteX699" fmla="*/ 98852 w 769512"/>
              <a:gd name="connsiteY699" fmla="*/ 788678 h 1340528"/>
              <a:gd name="connsiteX700" fmla="*/ 98721 w 769512"/>
              <a:gd name="connsiteY700" fmla="*/ 788945 h 1340528"/>
              <a:gd name="connsiteX701" fmla="*/ 98139 w 769512"/>
              <a:gd name="connsiteY701" fmla="*/ 790133 h 1340528"/>
              <a:gd name="connsiteX702" fmla="*/ 98113 w 769512"/>
              <a:gd name="connsiteY702" fmla="*/ 791656 h 1340528"/>
              <a:gd name="connsiteX703" fmla="*/ 98090 w 769512"/>
              <a:gd name="connsiteY703" fmla="*/ 793048 h 1340528"/>
              <a:gd name="connsiteX704" fmla="*/ 97928 w 769512"/>
              <a:gd name="connsiteY704" fmla="*/ 793623 h 1340528"/>
              <a:gd name="connsiteX705" fmla="*/ 97305 w 769512"/>
              <a:gd name="connsiteY705" fmla="*/ 795843 h 1340528"/>
              <a:gd name="connsiteX706" fmla="*/ 98225 w 769512"/>
              <a:gd name="connsiteY706" fmla="*/ 799326 h 1340528"/>
              <a:gd name="connsiteX707" fmla="*/ 98499 w 769512"/>
              <a:gd name="connsiteY707" fmla="*/ 800362 h 1340528"/>
              <a:gd name="connsiteX708" fmla="*/ 98258 w 769512"/>
              <a:gd name="connsiteY708" fmla="*/ 800889 h 1340528"/>
              <a:gd name="connsiteX709" fmla="*/ 98073 w 769512"/>
              <a:gd name="connsiteY709" fmla="*/ 801294 h 1340528"/>
              <a:gd name="connsiteX710" fmla="*/ 96530 w 769512"/>
              <a:gd name="connsiteY710" fmla="*/ 801739 h 1340528"/>
              <a:gd name="connsiteX711" fmla="*/ 95424 w 769512"/>
              <a:gd name="connsiteY711" fmla="*/ 802860 h 1340528"/>
              <a:gd name="connsiteX712" fmla="*/ 95287 w 769512"/>
              <a:gd name="connsiteY712" fmla="*/ 805709 h 1340528"/>
              <a:gd name="connsiteX713" fmla="*/ 95258 w 769512"/>
              <a:gd name="connsiteY713" fmla="*/ 806333 h 1340528"/>
              <a:gd name="connsiteX714" fmla="*/ 96007 w 769512"/>
              <a:gd name="connsiteY714" fmla="*/ 807694 h 1340528"/>
              <a:gd name="connsiteX715" fmla="*/ 96502 w 769512"/>
              <a:gd name="connsiteY715" fmla="*/ 808086 h 1340528"/>
              <a:gd name="connsiteX716" fmla="*/ 96626 w 769512"/>
              <a:gd name="connsiteY716" fmla="*/ 808184 h 1340528"/>
              <a:gd name="connsiteX717" fmla="*/ 101193 w 769512"/>
              <a:gd name="connsiteY717" fmla="*/ 807042 h 1340528"/>
              <a:gd name="connsiteX718" fmla="*/ 105675 w 769512"/>
              <a:gd name="connsiteY718" fmla="*/ 806807 h 1340528"/>
              <a:gd name="connsiteX719" fmla="*/ 108329 w 769512"/>
              <a:gd name="connsiteY719" fmla="*/ 807279 h 1340528"/>
              <a:gd name="connsiteX720" fmla="*/ 111207 w 769512"/>
              <a:gd name="connsiteY720" fmla="*/ 807791 h 1340528"/>
              <a:gd name="connsiteX721" fmla="*/ 112626 w 769512"/>
              <a:gd name="connsiteY721" fmla="*/ 807069 h 1340528"/>
              <a:gd name="connsiteX722" fmla="*/ 113671 w 769512"/>
              <a:gd name="connsiteY722" fmla="*/ 806538 h 1340528"/>
              <a:gd name="connsiteX723" fmla="*/ 114179 w 769512"/>
              <a:gd name="connsiteY723" fmla="*/ 806457 h 1340528"/>
              <a:gd name="connsiteX724" fmla="*/ 115708 w 769512"/>
              <a:gd name="connsiteY724" fmla="*/ 806215 h 1340528"/>
              <a:gd name="connsiteX725" fmla="*/ 120355 w 769512"/>
              <a:gd name="connsiteY725" fmla="*/ 806409 h 1340528"/>
              <a:gd name="connsiteX726" fmla="*/ 121523 w 769512"/>
              <a:gd name="connsiteY726" fmla="*/ 805872 h 1340528"/>
              <a:gd name="connsiteX727" fmla="*/ 122142 w 769512"/>
              <a:gd name="connsiteY727" fmla="*/ 805359 h 1340528"/>
              <a:gd name="connsiteX728" fmla="*/ 123485 w 769512"/>
              <a:gd name="connsiteY728" fmla="*/ 804250 h 1340528"/>
              <a:gd name="connsiteX729" fmla="*/ 123975 w 769512"/>
              <a:gd name="connsiteY729" fmla="*/ 802962 h 1340528"/>
              <a:gd name="connsiteX730" fmla="*/ 124337 w 769512"/>
              <a:gd name="connsiteY730" fmla="*/ 802014 h 1340528"/>
              <a:gd name="connsiteX731" fmla="*/ 125568 w 769512"/>
              <a:gd name="connsiteY731" fmla="*/ 801138 h 1340528"/>
              <a:gd name="connsiteX732" fmla="*/ 128286 w 769512"/>
              <a:gd name="connsiteY732" fmla="*/ 800592 h 1340528"/>
              <a:gd name="connsiteX733" fmla="*/ 129577 w 769512"/>
              <a:gd name="connsiteY733" fmla="*/ 799874 h 1340528"/>
              <a:gd name="connsiteX734" fmla="*/ 130267 w 769512"/>
              <a:gd name="connsiteY734" fmla="*/ 799098 h 1340528"/>
              <a:gd name="connsiteX735" fmla="*/ 130684 w 769512"/>
              <a:gd name="connsiteY735" fmla="*/ 798629 h 1340528"/>
              <a:gd name="connsiteX736" fmla="*/ 130970 w 769512"/>
              <a:gd name="connsiteY736" fmla="*/ 796189 h 1340528"/>
              <a:gd name="connsiteX737" fmla="*/ 131157 w 769512"/>
              <a:gd name="connsiteY737" fmla="*/ 794597 h 1340528"/>
              <a:gd name="connsiteX738" fmla="*/ 132002 w 769512"/>
              <a:gd name="connsiteY738" fmla="*/ 793632 h 1340528"/>
              <a:gd name="connsiteX739" fmla="*/ 132182 w 769512"/>
              <a:gd name="connsiteY739" fmla="*/ 793452 h 1340528"/>
              <a:gd name="connsiteX740" fmla="*/ 133127 w 769512"/>
              <a:gd name="connsiteY740" fmla="*/ 792973 h 1340528"/>
              <a:gd name="connsiteX741" fmla="*/ 134450 w 769512"/>
              <a:gd name="connsiteY741" fmla="*/ 793162 h 1340528"/>
              <a:gd name="connsiteX742" fmla="*/ 134797 w 769512"/>
              <a:gd name="connsiteY742" fmla="*/ 793213 h 1340528"/>
              <a:gd name="connsiteX743" fmla="*/ 136214 w 769512"/>
              <a:gd name="connsiteY743" fmla="*/ 792833 h 1340528"/>
              <a:gd name="connsiteX744" fmla="*/ 138901 w 769512"/>
              <a:gd name="connsiteY744" fmla="*/ 794200 h 1340528"/>
              <a:gd name="connsiteX745" fmla="*/ 140428 w 769512"/>
              <a:gd name="connsiteY745" fmla="*/ 794978 h 1340528"/>
              <a:gd name="connsiteX746" fmla="*/ 144686 w 769512"/>
              <a:gd name="connsiteY746" fmla="*/ 793962 h 1340528"/>
              <a:gd name="connsiteX747" fmla="*/ 145435 w 769512"/>
              <a:gd name="connsiteY747" fmla="*/ 793448 h 1340528"/>
              <a:gd name="connsiteX748" fmla="*/ 148689 w 769512"/>
              <a:gd name="connsiteY748" fmla="*/ 791213 h 1340528"/>
              <a:gd name="connsiteX749" fmla="*/ 149475 w 769512"/>
              <a:gd name="connsiteY749" fmla="*/ 787858 h 1340528"/>
              <a:gd name="connsiteX750" fmla="*/ 148537 w 769512"/>
              <a:gd name="connsiteY750" fmla="*/ 785818 h 1340528"/>
              <a:gd name="connsiteX751" fmla="*/ 149446 w 769512"/>
              <a:gd name="connsiteY751" fmla="*/ 782280 h 1340528"/>
              <a:gd name="connsiteX752" fmla="*/ 153830 w 769512"/>
              <a:gd name="connsiteY752" fmla="*/ 781512 h 1340528"/>
              <a:gd name="connsiteX753" fmla="*/ 154654 w 769512"/>
              <a:gd name="connsiteY753" fmla="*/ 781068 h 1340528"/>
              <a:gd name="connsiteX754" fmla="*/ 154878 w 769512"/>
              <a:gd name="connsiteY754" fmla="*/ 780947 h 1340528"/>
              <a:gd name="connsiteX755" fmla="*/ 156021 w 769512"/>
              <a:gd name="connsiteY755" fmla="*/ 780867 h 1340528"/>
              <a:gd name="connsiteX756" fmla="*/ 156949 w 769512"/>
              <a:gd name="connsiteY756" fmla="*/ 781540 h 1340528"/>
              <a:gd name="connsiteX757" fmla="*/ 157687 w 769512"/>
              <a:gd name="connsiteY757" fmla="*/ 781540 h 1340528"/>
              <a:gd name="connsiteX758" fmla="*/ 158665 w 769512"/>
              <a:gd name="connsiteY758" fmla="*/ 782021 h 1340528"/>
              <a:gd name="connsiteX759" fmla="*/ 159531 w 769512"/>
              <a:gd name="connsiteY759" fmla="*/ 782294 h 1340528"/>
              <a:gd name="connsiteX760" fmla="*/ 160669 w 769512"/>
              <a:gd name="connsiteY760" fmla="*/ 782278 h 1340528"/>
              <a:gd name="connsiteX761" fmla="*/ 161631 w 769512"/>
              <a:gd name="connsiteY761" fmla="*/ 782470 h 1340528"/>
              <a:gd name="connsiteX762" fmla="*/ 162465 w 769512"/>
              <a:gd name="connsiteY762" fmla="*/ 783111 h 1340528"/>
              <a:gd name="connsiteX763" fmla="*/ 164355 w 769512"/>
              <a:gd name="connsiteY763" fmla="*/ 784025 h 1340528"/>
              <a:gd name="connsiteX764" fmla="*/ 165221 w 769512"/>
              <a:gd name="connsiteY764" fmla="*/ 783848 h 1340528"/>
              <a:gd name="connsiteX765" fmla="*/ 166423 w 769512"/>
              <a:gd name="connsiteY765" fmla="*/ 783368 h 1340528"/>
              <a:gd name="connsiteX766" fmla="*/ 167274 w 769512"/>
              <a:gd name="connsiteY766" fmla="*/ 782983 h 1340528"/>
              <a:gd name="connsiteX767" fmla="*/ 168951 w 769512"/>
              <a:gd name="connsiteY767" fmla="*/ 781793 h 1340528"/>
              <a:gd name="connsiteX768" fmla="*/ 169402 w 769512"/>
              <a:gd name="connsiteY768" fmla="*/ 781860 h 1340528"/>
              <a:gd name="connsiteX769" fmla="*/ 170822 w 769512"/>
              <a:gd name="connsiteY769" fmla="*/ 781418 h 1340528"/>
              <a:gd name="connsiteX770" fmla="*/ 174519 w 769512"/>
              <a:gd name="connsiteY770" fmla="*/ 779103 h 1340528"/>
              <a:gd name="connsiteX771" fmla="*/ 175874 w 769512"/>
              <a:gd name="connsiteY771" fmla="*/ 778635 h 1340528"/>
              <a:gd name="connsiteX772" fmla="*/ 177975 w 769512"/>
              <a:gd name="connsiteY772" fmla="*/ 777907 h 1340528"/>
              <a:gd name="connsiteX773" fmla="*/ 179058 w 769512"/>
              <a:gd name="connsiteY773" fmla="*/ 777861 h 1340528"/>
              <a:gd name="connsiteX774" fmla="*/ 179683 w 769512"/>
              <a:gd name="connsiteY774" fmla="*/ 777835 h 1340528"/>
              <a:gd name="connsiteX775" fmla="*/ 181372 w 769512"/>
              <a:gd name="connsiteY775" fmla="*/ 777761 h 1340528"/>
              <a:gd name="connsiteX776" fmla="*/ 183739 w 769512"/>
              <a:gd name="connsiteY776" fmla="*/ 779149 h 1340528"/>
              <a:gd name="connsiteX777" fmla="*/ 184078 w 769512"/>
              <a:gd name="connsiteY777" fmla="*/ 779864 h 1340528"/>
              <a:gd name="connsiteX778" fmla="*/ 183308 w 769512"/>
              <a:gd name="connsiteY778" fmla="*/ 781536 h 1340528"/>
              <a:gd name="connsiteX779" fmla="*/ 185801 w 769512"/>
              <a:gd name="connsiteY779" fmla="*/ 784470 h 1340528"/>
              <a:gd name="connsiteX780" fmla="*/ 186352 w 769512"/>
              <a:gd name="connsiteY780" fmla="*/ 785118 h 1340528"/>
              <a:gd name="connsiteX781" fmla="*/ 186426 w 769512"/>
              <a:gd name="connsiteY781" fmla="*/ 785317 h 1340528"/>
              <a:gd name="connsiteX782" fmla="*/ 186789 w 769512"/>
              <a:gd name="connsiteY782" fmla="*/ 786293 h 1340528"/>
              <a:gd name="connsiteX783" fmla="*/ 185056 w 769512"/>
              <a:gd name="connsiteY783" fmla="*/ 789651 h 1340528"/>
              <a:gd name="connsiteX784" fmla="*/ 184158 w 769512"/>
              <a:gd name="connsiteY784" fmla="*/ 791391 h 1340528"/>
              <a:gd name="connsiteX785" fmla="*/ 184786 w 769512"/>
              <a:gd name="connsiteY785" fmla="*/ 793248 h 1340528"/>
              <a:gd name="connsiteX786" fmla="*/ 185486 w 769512"/>
              <a:gd name="connsiteY786" fmla="*/ 794340 h 1340528"/>
              <a:gd name="connsiteX787" fmla="*/ 186527 w 769512"/>
              <a:gd name="connsiteY787" fmla="*/ 795967 h 1340528"/>
              <a:gd name="connsiteX788" fmla="*/ 187969 w 769512"/>
              <a:gd name="connsiteY788" fmla="*/ 801467 h 1340528"/>
              <a:gd name="connsiteX789" fmla="*/ 188218 w 769512"/>
              <a:gd name="connsiteY789" fmla="*/ 801940 h 1340528"/>
              <a:gd name="connsiteX790" fmla="*/ 189537 w 769512"/>
              <a:gd name="connsiteY790" fmla="*/ 804442 h 1340528"/>
              <a:gd name="connsiteX791" fmla="*/ 190777 w 769512"/>
              <a:gd name="connsiteY791" fmla="*/ 805058 h 1340528"/>
              <a:gd name="connsiteX792" fmla="*/ 193496 w 769512"/>
              <a:gd name="connsiteY792" fmla="*/ 805231 h 1340528"/>
              <a:gd name="connsiteX793" fmla="*/ 193663 w 769512"/>
              <a:gd name="connsiteY793" fmla="*/ 805206 h 1340528"/>
              <a:gd name="connsiteX794" fmla="*/ 193841 w 769512"/>
              <a:gd name="connsiteY794" fmla="*/ 805180 h 1340528"/>
              <a:gd name="connsiteX795" fmla="*/ 194649 w 769512"/>
              <a:gd name="connsiteY795" fmla="*/ 805921 h 1340528"/>
              <a:gd name="connsiteX796" fmla="*/ 196349 w 769512"/>
              <a:gd name="connsiteY796" fmla="*/ 806395 h 1340528"/>
              <a:gd name="connsiteX797" fmla="*/ 196465 w 769512"/>
              <a:gd name="connsiteY797" fmla="*/ 806504 h 1340528"/>
              <a:gd name="connsiteX798" fmla="*/ 197203 w 769512"/>
              <a:gd name="connsiteY798" fmla="*/ 807192 h 1340528"/>
              <a:gd name="connsiteX799" fmla="*/ 198400 w 769512"/>
              <a:gd name="connsiteY799" fmla="*/ 808599 h 1340528"/>
              <a:gd name="connsiteX800" fmla="*/ 198614 w 769512"/>
              <a:gd name="connsiteY800" fmla="*/ 808508 h 1340528"/>
              <a:gd name="connsiteX801" fmla="*/ 201423 w 769512"/>
              <a:gd name="connsiteY801" fmla="*/ 807311 h 1340528"/>
              <a:gd name="connsiteX802" fmla="*/ 206713 w 769512"/>
              <a:gd name="connsiteY802" fmla="*/ 807293 h 1340528"/>
              <a:gd name="connsiteX803" fmla="*/ 210343 w 769512"/>
              <a:gd name="connsiteY803" fmla="*/ 805600 h 1340528"/>
              <a:gd name="connsiteX804" fmla="*/ 212818 w 769512"/>
              <a:gd name="connsiteY804" fmla="*/ 805840 h 1340528"/>
              <a:gd name="connsiteX805" fmla="*/ 214272 w 769512"/>
              <a:gd name="connsiteY805" fmla="*/ 806886 h 1340528"/>
              <a:gd name="connsiteX806" fmla="*/ 214637 w 769512"/>
              <a:gd name="connsiteY806" fmla="*/ 807742 h 1340528"/>
              <a:gd name="connsiteX807" fmla="*/ 214709 w 769512"/>
              <a:gd name="connsiteY807" fmla="*/ 807910 h 1340528"/>
              <a:gd name="connsiteX808" fmla="*/ 214959 w 769512"/>
              <a:gd name="connsiteY808" fmla="*/ 808489 h 1340528"/>
              <a:gd name="connsiteX809" fmla="*/ 215054 w 769512"/>
              <a:gd name="connsiteY809" fmla="*/ 808989 h 1340528"/>
              <a:gd name="connsiteX810" fmla="*/ 215654 w 769512"/>
              <a:gd name="connsiteY810" fmla="*/ 812192 h 1340528"/>
              <a:gd name="connsiteX811" fmla="*/ 216134 w 769512"/>
              <a:gd name="connsiteY811" fmla="*/ 813070 h 1340528"/>
              <a:gd name="connsiteX812" fmla="*/ 216708 w 769512"/>
              <a:gd name="connsiteY812" fmla="*/ 813434 h 1340528"/>
              <a:gd name="connsiteX813" fmla="*/ 217030 w 769512"/>
              <a:gd name="connsiteY813" fmla="*/ 813638 h 1340528"/>
              <a:gd name="connsiteX814" fmla="*/ 219751 w 769512"/>
              <a:gd name="connsiteY814" fmla="*/ 814101 h 1340528"/>
              <a:gd name="connsiteX815" fmla="*/ 222827 w 769512"/>
              <a:gd name="connsiteY815" fmla="*/ 814625 h 1340528"/>
              <a:gd name="connsiteX816" fmla="*/ 224951 w 769512"/>
              <a:gd name="connsiteY816" fmla="*/ 815818 h 1340528"/>
              <a:gd name="connsiteX817" fmla="*/ 230703 w 769512"/>
              <a:gd name="connsiteY817" fmla="*/ 819050 h 1340528"/>
              <a:gd name="connsiteX818" fmla="*/ 236583 w 769512"/>
              <a:gd name="connsiteY818" fmla="*/ 821218 h 1340528"/>
              <a:gd name="connsiteX819" fmla="*/ 240365 w 769512"/>
              <a:gd name="connsiteY819" fmla="*/ 822607 h 1340528"/>
              <a:gd name="connsiteX820" fmla="*/ 244993 w 769512"/>
              <a:gd name="connsiteY820" fmla="*/ 824307 h 1340528"/>
              <a:gd name="connsiteX821" fmla="*/ 245706 w 769512"/>
              <a:gd name="connsiteY821" fmla="*/ 824910 h 1340528"/>
              <a:gd name="connsiteX822" fmla="*/ 246231 w 769512"/>
              <a:gd name="connsiteY822" fmla="*/ 825355 h 1340528"/>
              <a:gd name="connsiteX823" fmla="*/ 247187 w 769512"/>
              <a:gd name="connsiteY823" fmla="*/ 825418 h 1340528"/>
              <a:gd name="connsiteX824" fmla="*/ 249694 w 769512"/>
              <a:gd name="connsiteY824" fmla="*/ 825584 h 1340528"/>
              <a:gd name="connsiteX825" fmla="*/ 250743 w 769512"/>
              <a:gd name="connsiteY825" fmla="*/ 826660 h 1340528"/>
              <a:gd name="connsiteX826" fmla="*/ 251803 w 769512"/>
              <a:gd name="connsiteY826" fmla="*/ 827745 h 1340528"/>
              <a:gd name="connsiteX827" fmla="*/ 256322 w 769512"/>
              <a:gd name="connsiteY827" fmla="*/ 829335 h 1340528"/>
              <a:gd name="connsiteX828" fmla="*/ 256342 w 769512"/>
              <a:gd name="connsiteY828" fmla="*/ 829534 h 1340528"/>
              <a:gd name="connsiteX829" fmla="*/ 256447 w 769512"/>
              <a:gd name="connsiteY829" fmla="*/ 830577 h 1340528"/>
              <a:gd name="connsiteX830" fmla="*/ 255345 w 769512"/>
              <a:gd name="connsiteY830" fmla="*/ 831882 h 1340528"/>
              <a:gd name="connsiteX831" fmla="*/ 255456 w 769512"/>
              <a:gd name="connsiteY831" fmla="*/ 832846 h 1340528"/>
              <a:gd name="connsiteX832" fmla="*/ 255474 w 769512"/>
              <a:gd name="connsiteY832" fmla="*/ 832997 h 1340528"/>
              <a:gd name="connsiteX833" fmla="*/ 257649 w 769512"/>
              <a:gd name="connsiteY833" fmla="*/ 835899 h 1340528"/>
              <a:gd name="connsiteX834" fmla="*/ 257899 w 769512"/>
              <a:gd name="connsiteY834" fmla="*/ 836953 h 1340528"/>
              <a:gd name="connsiteX835" fmla="*/ 257680 w 769512"/>
              <a:gd name="connsiteY835" fmla="*/ 839652 h 1340528"/>
              <a:gd name="connsiteX836" fmla="*/ 257667 w 769512"/>
              <a:gd name="connsiteY836" fmla="*/ 839807 h 1340528"/>
              <a:gd name="connsiteX837" fmla="*/ 258103 w 769512"/>
              <a:gd name="connsiteY837" fmla="*/ 840920 h 1340528"/>
              <a:gd name="connsiteX838" fmla="*/ 261138 w 769512"/>
              <a:gd name="connsiteY838" fmla="*/ 842394 h 1340528"/>
              <a:gd name="connsiteX839" fmla="*/ 261856 w 769512"/>
              <a:gd name="connsiteY839" fmla="*/ 843409 h 1340528"/>
              <a:gd name="connsiteX840" fmla="*/ 263262 w 769512"/>
              <a:gd name="connsiteY840" fmla="*/ 845399 h 1340528"/>
              <a:gd name="connsiteX841" fmla="*/ 264205 w 769512"/>
              <a:gd name="connsiteY841" fmla="*/ 849997 h 1340528"/>
              <a:gd name="connsiteX842" fmla="*/ 264356 w 769512"/>
              <a:gd name="connsiteY842" fmla="*/ 852825 h 1340528"/>
              <a:gd name="connsiteX843" fmla="*/ 264797 w 769512"/>
              <a:gd name="connsiteY843" fmla="*/ 857351 h 1340528"/>
              <a:gd name="connsiteX844" fmla="*/ 264264 w 769512"/>
              <a:gd name="connsiteY844" fmla="*/ 863769 h 1340528"/>
              <a:gd name="connsiteX845" fmla="*/ 264676 w 769512"/>
              <a:gd name="connsiteY845" fmla="*/ 865834 h 1340528"/>
              <a:gd name="connsiteX846" fmla="*/ 264685 w 769512"/>
              <a:gd name="connsiteY846" fmla="*/ 869510 h 1340528"/>
              <a:gd name="connsiteX847" fmla="*/ 263560 w 769512"/>
              <a:gd name="connsiteY847" fmla="*/ 877142 h 1340528"/>
              <a:gd name="connsiteX848" fmla="*/ 262435 w 769512"/>
              <a:gd name="connsiteY848" fmla="*/ 885340 h 1340528"/>
              <a:gd name="connsiteX849" fmla="*/ 259766 w 769512"/>
              <a:gd name="connsiteY849" fmla="*/ 892996 h 1340528"/>
              <a:gd name="connsiteX850" fmla="*/ 260036 w 769512"/>
              <a:gd name="connsiteY850" fmla="*/ 899333 h 1340528"/>
              <a:gd name="connsiteX851" fmla="*/ 260052 w 769512"/>
              <a:gd name="connsiteY851" fmla="*/ 905697 h 1340528"/>
              <a:gd name="connsiteX852" fmla="*/ 260647 w 769512"/>
              <a:gd name="connsiteY852" fmla="*/ 914467 h 1340528"/>
              <a:gd name="connsiteX853" fmla="*/ 259959 w 769512"/>
              <a:gd name="connsiteY853" fmla="*/ 925638 h 1340528"/>
              <a:gd name="connsiteX854" fmla="*/ 259846 w 769512"/>
              <a:gd name="connsiteY854" fmla="*/ 937094 h 1340528"/>
              <a:gd name="connsiteX855" fmla="*/ 259585 w 769512"/>
              <a:gd name="connsiteY855" fmla="*/ 947135 h 1340528"/>
              <a:gd name="connsiteX856" fmla="*/ 259042 w 769512"/>
              <a:gd name="connsiteY856" fmla="*/ 958874 h 1340528"/>
              <a:gd name="connsiteX857" fmla="*/ 258633 w 769512"/>
              <a:gd name="connsiteY857" fmla="*/ 966511 h 1340528"/>
              <a:gd name="connsiteX858" fmla="*/ 257796 w 769512"/>
              <a:gd name="connsiteY858" fmla="*/ 975279 h 1340528"/>
              <a:gd name="connsiteX859" fmla="*/ 257392 w 769512"/>
              <a:gd name="connsiteY859" fmla="*/ 985180 h 1340528"/>
              <a:gd name="connsiteX860" fmla="*/ 256841 w 769512"/>
              <a:gd name="connsiteY860" fmla="*/ 993950 h 1340528"/>
              <a:gd name="connsiteX861" fmla="*/ 256293 w 769512"/>
              <a:gd name="connsiteY861" fmla="*/ 1003427 h 1340528"/>
              <a:gd name="connsiteX862" fmla="*/ 256311 w 769512"/>
              <a:gd name="connsiteY862" fmla="*/ 1011068 h 1340528"/>
              <a:gd name="connsiteX863" fmla="*/ 256399 w 769512"/>
              <a:gd name="connsiteY863" fmla="*/ 1017435 h 1340528"/>
              <a:gd name="connsiteX864" fmla="*/ 256416 w 769512"/>
              <a:gd name="connsiteY864" fmla="*/ 1023447 h 1340528"/>
              <a:gd name="connsiteX865" fmla="*/ 255856 w 769512"/>
              <a:gd name="connsiteY865" fmla="*/ 1029035 h 1340528"/>
              <a:gd name="connsiteX866" fmla="*/ 255579 w 769512"/>
              <a:gd name="connsiteY866" fmla="*/ 1032571 h 1340528"/>
              <a:gd name="connsiteX867" fmla="*/ 255444 w 769512"/>
              <a:gd name="connsiteY867" fmla="*/ 1035755 h 1340528"/>
              <a:gd name="connsiteX868" fmla="*/ 255237 w 769512"/>
              <a:gd name="connsiteY868" fmla="*/ 1037475 h 1340528"/>
              <a:gd name="connsiteX869" fmla="*/ 254951 w 769512"/>
              <a:gd name="connsiteY869" fmla="*/ 1039848 h 1340528"/>
              <a:gd name="connsiteX870" fmla="*/ 255825 w 769512"/>
              <a:gd name="connsiteY870" fmla="*/ 1044671 h 1340528"/>
              <a:gd name="connsiteX871" fmla="*/ 255551 w 769512"/>
              <a:gd name="connsiteY871" fmla="*/ 1049480 h 1340528"/>
              <a:gd name="connsiteX872" fmla="*/ 255139 w 769512"/>
              <a:gd name="connsiteY872" fmla="*/ 1055990 h 1340528"/>
              <a:gd name="connsiteX873" fmla="*/ 254866 w 769512"/>
              <a:gd name="connsiteY873" fmla="*/ 1061649 h 1340528"/>
              <a:gd name="connsiteX874" fmla="*/ 254879 w 769512"/>
              <a:gd name="connsiteY874" fmla="*/ 1066602 h 1340528"/>
              <a:gd name="connsiteX875" fmla="*/ 255459 w 769512"/>
              <a:gd name="connsiteY875" fmla="*/ 1069434 h 1340528"/>
              <a:gd name="connsiteX876" fmla="*/ 258510 w 769512"/>
              <a:gd name="connsiteY876" fmla="*/ 1075544 h 1340528"/>
              <a:gd name="connsiteX877" fmla="*/ 263641 w 769512"/>
              <a:gd name="connsiteY877" fmla="*/ 1091079 h 1340528"/>
              <a:gd name="connsiteX878" fmla="*/ 263831 w 769512"/>
              <a:gd name="connsiteY878" fmla="*/ 1091886 h 1340528"/>
              <a:gd name="connsiteX879" fmla="*/ 263399 w 769512"/>
              <a:gd name="connsiteY879" fmla="*/ 1092074 h 1340528"/>
              <a:gd name="connsiteX880" fmla="*/ 263098 w 769512"/>
              <a:gd name="connsiteY880" fmla="*/ 1093750 h 1340528"/>
              <a:gd name="connsiteX881" fmla="*/ 263738 w 769512"/>
              <a:gd name="connsiteY881" fmla="*/ 1098272 h 1340528"/>
              <a:gd name="connsiteX882" fmla="*/ 265680 w 769512"/>
              <a:gd name="connsiteY882" fmla="*/ 1104896 h 1340528"/>
              <a:gd name="connsiteX883" fmla="*/ 265710 w 769512"/>
              <a:gd name="connsiteY883" fmla="*/ 1105145 h 1340528"/>
              <a:gd name="connsiteX884" fmla="*/ 266194 w 769512"/>
              <a:gd name="connsiteY884" fmla="*/ 1109110 h 1340528"/>
              <a:gd name="connsiteX885" fmla="*/ 267450 w 769512"/>
              <a:gd name="connsiteY885" fmla="*/ 1114063 h 1340528"/>
              <a:gd name="connsiteX886" fmla="*/ 267660 w 769512"/>
              <a:gd name="connsiteY886" fmla="*/ 1114455 h 1340528"/>
              <a:gd name="connsiteX887" fmla="*/ 268445 w 769512"/>
              <a:gd name="connsiteY887" fmla="*/ 1115919 h 1340528"/>
              <a:gd name="connsiteX888" fmla="*/ 270414 w 769512"/>
              <a:gd name="connsiteY888" fmla="*/ 1117613 h 1340528"/>
              <a:gd name="connsiteX889" fmla="*/ 270738 w 769512"/>
              <a:gd name="connsiteY889" fmla="*/ 1117891 h 1340528"/>
              <a:gd name="connsiteX890" fmla="*/ 271635 w 769512"/>
              <a:gd name="connsiteY890" fmla="*/ 1122770 h 1340528"/>
              <a:gd name="connsiteX891" fmla="*/ 272360 w 769512"/>
              <a:gd name="connsiteY891" fmla="*/ 1125885 h 1340528"/>
              <a:gd name="connsiteX892" fmla="*/ 273513 w 769512"/>
              <a:gd name="connsiteY892" fmla="*/ 1129003 h 1340528"/>
              <a:gd name="connsiteX893" fmla="*/ 275100 w 769512"/>
              <a:gd name="connsiteY893" fmla="*/ 1133820 h 1340528"/>
              <a:gd name="connsiteX894" fmla="*/ 277555 w 769512"/>
              <a:gd name="connsiteY894" fmla="*/ 1141188 h 1340528"/>
              <a:gd name="connsiteX895" fmla="*/ 279862 w 769512"/>
              <a:gd name="connsiteY895" fmla="*/ 1147565 h 1340528"/>
              <a:gd name="connsiteX896" fmla="*/ 282172 w 769512"/>
              <a:gd name="connsiteY896" fmla="*/ 1155217 h 1340528"/>
              <a:gd name="connsiteX897" fmla="*/ 284625 w 769512"/>
              <a:gd name="connsiteY897" fmla="*/ 1161877 h 1340528"/>
              <a:gd name="connsiteX898" fmla="*/ 287365 w 769512"/>
              <a:gd name="connsiteY898" fmla="*/ 1169389 h 1340528"/>
              <a:gd name="connsiteX899" fmla="*/ 289527 w 769512"/>
              <a:gd name="connsiteY899" fmla="*/ 1175058 h 1340528"/>
              <a:gd name="connsiteX900" fmla="*/ 292554 w 769512"/>
              <a:gd name="connsiteY900" fmla="*/ 1182146 h 1340528"/>
              <a:gd name="connsiteX901" fmla="*/ 295435 w 769512"/>
              <a:gd name="connsiteY901" fmla="*/ 1188950 h 1340528"/>
              <a:gd name="connsiteX902" fmla="*/ 298458 w 769512"/>
              <a:gd name="connsiteY902" fmla="*/ 1195330 h 1340528"/>
              <a:gd name="connsiteX903" fmla="*/ 300973 w 769512"/>
              <a:gd name="connsiteY903" fmla="*/ 1200482 h 1340528"/>
              <a:gd name="connsiteX904" fmla="*/ 302057 w 769512"/>
              <a:gd name="connsiteY904" fmla="*/ 1202705 h 1340528"/>
              <a:gd name="connsiteX905" fmla="*/ 303789 w 769512"/>
              <a:gd name="connsiteY905" fmla="*/ 1207523 h 1340528"/>
              <a:gd name="connsiteX906" fmla="*/ 306519 w 769512"/>
              <a:gd name="connsiteY906" fmla="*/ 1211354 h 1340528"/>
              <a:gd name="connsiteX907" fmla="*/ 309536 w 769512"/>
              <a:gd name="connsiteY907" fmla="*/ 1214620 h 1340528"/>
              <a:gd name="connsiteX908" fmla="*/ 312692 w 769512"/>
              <a:gd name="connsiteY908" fmla="*/ 1217179 h 1340528"/>
              <a:gd name="connsiteX909" fmla="*/ 316853 w 769512"/>
              <a:gd name="connsiteY909" fmla="*/ 1220307 h 1340528"/>
              <a:gd name="connsiteX910" fmla="*/ 319581 w 769512"/>
              <a:gd name="connsiteY910" fmla="*/ 1222439 h 1340528"/>
              <a:gd name="connsiteX911" fmla="*/ 319731 w 769512"/>
              <a:gd name="connsiteY911" fmla="*/ 1225696 h 1340528"/>
              <a:gd name="connsiteX912" fmla="*/ 319456 w 769512"/>
              <a:gd name="connsiteY912" fmla="*/ 1229800 h 1340528"/>
              <a:gd name="connsiteX913" fmla="*/ 319177 w 769512"/>
              <a:gd name="connsiteY913" fmla="*/ 1232632 h 1340528"/>
              <a:gd name="connsiteX914" fmla="*/ 319326 w 769512"/>
              <a:gd name="connsiteY914" fmla="*/ 1234897 h 1340528"/>
              <a:gd name="connsiteX915" fmla="*/ 320334 w 769512"/>
              <a:gd name="connsiteY915" fmla="*/ 1237592 h 1340528"/>
              <a:gd name="connsiteX916" fmla="*/ 322064 w 769512"/>
              <a:gd name="connsiteY916" fmla="*/ 1241702 h 1340528"/>
              <a:gd name="connsiteX917" fmla="*/ 327097 w 769512"/>
              <a:gd name="connsiteY917" fmla="*/ 1249932 h 1340528"/>
              <a:gd name="connsiteX918" fmla="*/ 330402 w 769512"/>
              <a:gd name="connsiteY918" fmla="*/ 1254048 h 1340528"/>
              <a:gd name="connsiteX919" fmla="*/ 335145 w 769512"/>
              <a:gd name="connsiteY919" fmla="*/ 1260717 h 1340528"/>
              <a:gd name="connsiteX920" fmla="*/ 339173 w 769512"/>
              <a:gd name="connsiteY920" fmla="*/ 1267528 h 1340528"/>
              <a:gd name="connsiteX921" fmla="*/ 342338 w 769512"/>
              <a:gd name="connsiteY921" fmla="*/ 1273769 h 1340528"/>
              <a:gd name="connsiteX922" fmla="*/ 344361 w 769512"/>
              <a:gd name="connsiteY922" fmla="*/ 1280147 h 1340528"/>
              <a:gd name="connsiteX923" fmla="*/ 344374 w 769512"/>
              <a:gd name="connsiteY923" fmla="*/ 1285386 h 1340528"/>
              <a:gd name="connsiteX924" fmla="*/ 345640 w 769512"/>
              <a:gd name="connsiteY924" fmla="*/ 1292166 h 1340528"/>
              <a:gd name="connsiteX925" fmla="*/ 355385 w 769512"/>
              <a:gd name="connsiteY925" fmla="*/ 1291335 h 1340528"/>
              <a:gd name="connsiteX926" fmla="*/ 360245 w 769512"/>
              <a:gd name="connsiteY926" fmla="*/ 1290921 h 1340528"/>
              <a:gd name="connsiteX927" fmla="*/ 366283 w 769512"/>
              <a:gd name="connsiteY927" fmla="*/ 1289839 h 1340528"/>
              <a:gd name="connsiteX928" fmla="*/ 370480 w 769512"/>
              <a:gd name="connsiteY928" fmla="*/ 1291122 h 1340528"/>
              <a:gd name="connsiteX929" fmla="*/ 372017 w 769512"/>
              <a:gd name="connsiteY929" fmla="*/ 1291064 h 1340528"/>
              <a:gd name="connsiteX930" fmla="*/ 374179 w 769512"/>
              <a:gd name="connsiteY930" fmla="*/ 1290982 h 1340528"/>
              <a:gd name="connsiteX931" fmla="*/ 374382 w 769512"/>
              <a:gd name="connsiteY931" fmla="*/ 1290831 h 1340528"/>
              <a:gd name="connsiteX932" fmla="*/ 375056 w 769512"/>
              <a:gd name="connsiteY932" fmla="*/ 1290329 h 1340528"/>
              <a:gd name="connsiteX933" fmla="*/ 376946 w 769512"/>
              <a:gd name="connsiteY933" fmla="*/ 1288923 h 1340528"/>
              <a:gd name="connsiteX934" fmla="*/ 377736 w 769512"/>
              <a:gd name="connsiteY934" fmla="*/ 1288567 h 1340528"/>
              <a:gd name="connsiteX935" fmla="*/ 378607 w 769512"/>
              <a:gd name="connsiteY935" fmla="*/ 1288173 h 1340528"/>
              <a:gd name="connsiteX936" fmla="*/ 379783 w 769512"/>
              <a:gd name="connsiteY936" fmla="*/ 1288055 h 1340528"/>
              <a:gd name="connsiteX937" fmla="*/ 381195 w 769512"/>
              <a:gd name="connsiteY937" fmla="*/ 1287913 h 1340528"/>
              <a:gd name="connsiteX938" fmla="*/ 383138 w 769512"/>
              <a:gd name="connsiteY938" fmla="*/ 1288544 h 1340528"/>
              <a:gd name="connsiteX939" fmla="*/ 388727 w 769512"/>
              <a:gd name="connsiteY939" fmla="*/ 1290359 h 1340528"/>
              <a:gd name="connsiteX940" fmla="*/ 391564 w 769512"/>
              <a:gd name="connsiteY940" fmla="*/ 1290470 h 1340528"/>
              <a:gd name="connsiteX941" fmla="*/ 393102 w 769512"/>
              <a:gd name="connsiteY941" fmla="*/ 1290029 h 1340528"/>
              <a:gd name="connsiteX942" fmla="*/ 396669 w 769512"/>
              <a:gd name="connsiteY942" fmla="*/ 1287471 h 1340528"/>
              <a:gd name="connsiteX943" fmla="*/ 397941 w 769512"/>
              <a:gd name="connsiteY943" fmla="*/ 1286932 h 1340528"/>
              <a:gd name="connsiteX944" fmla="*/ 398884 w 769512"/>
              <a:gd name="connsiteY944" fmla="*/ 1286533 h 1340528"/>
              <a:gd name="connsiteX945" fmla="*/ 402949 w 769512"/>
              <a:gd name="connsiteY945" fmla="*/ 1285584 h 1340528"/>
              <a:gd name="connsiteX946" fmla="*/ 405958 w 769512"/>
              <a:gd name="connsiteY946" fmla="*/ 1285748 h 1340528"/>
              <a:gd name="connsiteX947" fmla="*/ 408536 w 769512"/>
              <a:gd name="connsiteY947" fmla="*/ 1285888 h 1340528"/>
              <a:gd name="connsiteX948" fmla="*/ 410350 w 769512"/>
              <a:gd name="connsiteY948" fmla="*/ 1285986 h 1340528"/>
              <a:gd name="connsiteX949" fmla="*/ 415505 w 769512"/>
              <a:gd name="connsiteY949" fmla="*/ 1287195 h 1340528"/>
              <a:gd name="connsiteX950" fmla="*/ 421766 w 769512"/>
              <a:gd name="connsiteY950" fmla="*/ 1288665 h 1340528"/>
              <a:gd name="connsiteX951" fmla="*/ 423490 w 769512"/>
              <a:gd name="connsiteY951" fmla="*/ 1287975 h 1340528"/>
              <a:gd name="connsiteX952" fmla="*/ 427682 w 769512"/>
              <a:gd name="connsiteY952" fmla="*/ 1287770 h 1340528"/>
              <a:gd name="connsiteX953" fmla="*/ 428761 w 769512"/>
              <a:gd name="connsiteY953" fmla="*/ 1288045 h 1340528"/>
              <a:gd name="connsiteX954" fmla="*/ 429842 w 769512"/>
              <a:gd name="connsiteY954" fmla="*/ 1288320 h 1340528"/>
              <a:gd name="connsiteX955" fmla="*/ 437712 w 769512"/>
              <a:gd name="connsiteY955" fmla="*/ 1293670 h 1340528"/>
              <a:gd name="connsiteX956" fmla="*/ 439914 w 769512"/>
              <a:gd name="connsiteY956" fmla="*/ 1294476 h 1340528"/>
              <a:gd name="connsiteX957" fmla="*/ 441285 w 769512"/>
              <a:gd name="connsiteY957" fmla="*/ 1294617 h 1340528"/>
              <a:gd name="connsiteX958" fmla="*/ 442814 w 769512"/>
              <a:gd name="connsiteY958" fmla="*/ 1294774 h 1340528"/>
              <a:gd name="connsiteX959" fmla="*/ 448968 w 769512"/>
              <a:gd name="connsiteY959" fmla="*/ 1293928 h 1340528"/>
              <a:gd name="connsiteX960" fmla="*/ 451194 w 769512"/>
              <a:gd name="connsiteY960" fmla="*/ 1293623 h 1340528"/>
              <a:gd name="connsiteX961" fmla="*/ 453089 w 769512"/>
              <a:gd name="connsiteY961" fmla="*/ 1294375 h 1340528"/>
              <a:gd name="connsiteX962" fmla="*/ 455824 w 769512"/>
              <a:gd name="connsiteY962" fmla="*/ 1295464 h 1340528"/>
              <a:gd name="connsiteX963" fmla="*/ 458158 w 769512"/>
              <a:gd name="connsiteY963" fmla="*/ 1295980 h 1340528"/>
              <a:gd name="connsiteX964" fmla="*/ 461317 w 769512"/>
              <a:gd name="connsiteY964" fmla="*/ 1296680 h 1340528"/>
              <a:gd name="connsiteX965" fmla="*/ 463042 w 769512"/>
              <a:gd name="connsiteY965" fmla="*/ 1296425 h 1340528"/>
              <a:gd name="connsiteX966" fmla="*/ 464186 w 769512"/>
              <a:gd name="connsiteY966" fmla="*/ 1295699 h 1340528"/>
              <a:gd name="connsiteX967" fmla="*/ 464518 w 769512"/>
              <a:gd name="connsiteY967" fmla="*/ 1295490 h 1340528"/>
              <a:gd name="connsiteX968" fmla="*/ 469200 w 769512"/>
              <a:gd name="connsiteY968" fmla="*/ 1294291 h 1340528"/>
              <a:gd name="connsiteX969" fmla="*/ 469433 w 769512"/>
              <a:gd name="connsiteY969" fmla="*/ 1294062 h 1340528"/>
              <a:gd name="connsiteX970" fmla="*/ 470099 w 769512"/>
              <a:gd name="connsiteY970" fmla="*/ 1293410 h 1340528"/>
              <a:gd name="connsiteX971" fmla="*/ 471103 w 769512"/>
              <a:gd name="connsiteY971" fmla="*/ 1292426 h 1340528"/>
              <a:gd name="connsiteX972" fmla="*/ 475287 w 769512"/>
              <a:gd name="connsiteY972" fmla="*/ 1290053 h 1340528"/>
              <a:gd name="connsiteX973" fmla="*/ 467053 w 769512"/>
              <a:gd name="connsiteY973" fmla="*/ 1304006 h 1340528"/>
              <a:gd name="connsiteX974" fmla="*/ 466928 w 769512"/>
              <a:gd name="connsiteY974" fmla="*/ 1304998 h 1340528"/>
              <a:gd name="connsiteX975" fmla="*/ 466896 w 769512"/>
              <a:gd name="connsiteY975" fmla="*/ 1306985 h 1340528"/>
              <a:gd name="connsiteX976" fmla="*/ 466737 w 769512"/>
              <a:gd name="connsiteY976" fmla="*/ 1310185 h 1340528"/>
              <a:gd name="connsiteX977" fmla="*/ 466696 w 769512"/>
              <a:gd name="connsiteY977" fmla="*/ 1312721 h 1340528"/>
              <a:gd name="connsiteX978" fmla="*/ 466644 w 769512"/>
              <a:gd name="connsiteY978" fmla="*/ 1316032 h 1340528"/>
              <a:gd name="connsiteX979" fmla="*/ 466474 w 769512"/>
              <a:gd name="connsiteY979" fmla="*/ 1319892 h 1340528"/>
              <a:gd name="connsiteX980" fmla="*/ 466139 w 769512"/>
              <a:gd name="connsiteY980" fmla="*/ 1323866 h 1340528"/>
              <a:gd name="connsiteX981" fmla="*/ 466018 w 769512"/>
              <a:gd name="connsiteY981" fmla="*/ 1328003 h 1340528"/>
              <a:gd name="connsiteX982" fmla="*/ 465728 w 769512"/>
              <a:gd name="connsiteY982" fmla="*/ 1332471 h 1340528"/>
              <a:gd name="connsiteX983" fmla="*/ 465777 w 769512"/>
              <a:gd name="connsiteY983" fmla="*/ 1336332 h 1340528"/>
              <a:gd name="connsiteX984" fmla="*/ 466350 w 769512"/>
              <a:gd name="connsiteY984" fmla="*/ 1340729 h 1340528"/>
              <a:gd name="connsiteX985" fmla="*/ 468068 w 769512"/>
              <a:gd name="connsiteY985" fmla="*/ 1338925 h 1340528"/>
              <a:gd name="connsiteX986" fmla="*/ 472933 w 769512"/>
              <a:gd name="connsiteY986" fmla="*/ 1337789 h 1340528"/>
              <a:gd name="connsiteX987" fmla="*/ 478535 w 769512"/>
              <a:gd name="connsiteY987" fmla="*/ 1335411 h 1340528"/>
              <a:gd name="connsiteX988" fmla="*/ 481360 w 769512"/>
              <a:gd name="connsiteY988" fmla="*/ 1332983 h 1340528"/>
              <a:gd name="connsiteX989" fmla="*/ 482733 w 769512"/>
              <a:gd name="connsiteY989" fmla="*/ 1332341 h 1340528"/>
              <a:gd name="connsiteX990" fmla="*/ 486715 w 769512"/>
              <a:gd name="connsiteY990" fmla="*/ 1330482 h 1340528"/>
              <a:gd name="connsiteX991" fmla="*/ 489364 w 769512"/>
              <a:gd name="connsiteY991" fmla="*/ 1329852 h 1340528"/>
              <a:gd name="connsiteX992" fmla="*/ 491243 w 769512"/>
              <a:gd name="connsiteY992" fmla="*/ 1329082 h 1340528"/>
              <a:gd name="connsiteX993" fmla="*/ 494410 w 769512"/>
              <a:gd name="connsiteY993" fmla="*/ 1327787 h 1340528"/>
              <a:gd name="connsiteX994" fmla="*/ 500498 w 769512"/>
              <a:gd name="connsiteY994" fmla="*/ 1323423 h 1340528"/>
              <a:gd name="connsiteX995" fmla="*/ 503343 w 769512"/>
              <a:gd name="connsiteY995" fmla="*/ 1323102 h 1340528"/>
              <a:gd name="connsiteX996" fmla="*/ 505612 w 769512"/>
              <a:gd name="connsiteY996" fmla="*/ 1322845 h 1340528"/>
              <a:gd name="connsiteX997" fmla="*/ 506129 w 769512"/>
              <a:gd name="connsiteY997" fmla="*/ 1322594 h 1340528"/>
              <a:gd name="connsiteX998" fmla="*/ 507151 w 769512"/>
              <a:gd name="connsiteY998" fmla="*/ 1322095 h 1340528"/>
              <a:gd name="connsiteX999" fmla="*/ 508344 w 769512"/>
              <a:gd name="connsiteY999" fmla="*/ 1320995 h 1340528"/>
              <a:gd name="connsiteX1000" fmla="*/ 508501 w 769512"/>
              <a:gd name="connsiteY1000" fmla="*/ 1320851 h 1340528"/>
              <a:gd name="connsiteX1001" fmla="*/ 510212 w 769512"/>
              <a:gd name="connsiteY1001" fmla="*/ 1315947 h 1340528"/>
              <a:gd name="connsiteX1002" fmla="*/ 513767 w 769512"/>
              <a:gd name="connsiteY1002" fmla="*/ 1313118 h 1340528"/>
              <a:gd name="connsiteX1003" fmla="*/ 516236 w 769512"/>
              <a:gd name="connsiteY1003" fmla="*/ 1311151 h 1340528"/>
              <a:gd name="connsiteX1004" fmla="*/ 518199 w 769512"/>
              <a:gd name="connsiteY1004" fmla="*/ 1310862 h 1340528"/>
              <a:gd name="connsiteX1005" fmla="*/ 519687 w 769512"/>
              <a:gd name="connsiteY1005" fmla="*/ 1310643 h 1340528"/>
              <a:gd name="connsiteX1006" fmla="*/ 523798 w 769512"/>
              <a:gd name="connsiteY1006" fmla="*/ 1308818 h 1340528"/>
              <a:gd name="connsiteX1007" fmla="*/ 524057 w 769512"/>
              <a:gd name="connsiteY1007" fmla="*/ 1308703 h 1340528"/>
              <a:gd name="connsiteX1008" fmla="*/ 526711 w 769512"/>
              <a:gd name="connsiteY1008" fmla="*/ 1307950 h 1340528"/>
              <a:gd name="connsiteX1009" fmla="*/ 530034 w 769512"/>
              <a:gd name="connsiteY1009" fmla="*/ 1307936 h 1340528"/>
              <a:gd name="connsiteX1010" fmla="*/ 531812 w 769512"/>
              <a:gd name="connsiteY1010" fmla="*/ 1304893 h 1340528"/>
              <a:gd name="connsiteX1011" fmla="*/ 534886 w 769512"/>
              <a:gd name="connsiteY1011" fmla="*/ 1302526 h 1340528"/>
              <a:gd name="connsiteX1012" fmla="*/ 536394 w 769512"/>
              <a:gd name="connsiteY1012" fmla="*/ 1300516 h 1340528"/>
              <a:gd name="connsiteX1013" fmla="*/ 537218 w 769512"/>
              <a:gd name="connsiteY1013" fmla="*/ 1299417 h 1340528"/>
              <a:gd name="connsiteX1014" fmla="*/ 539371 w 769512"/>
              <a:gd name="connsiteY1014" fmla="*/ 1297799 h 1340528"/>
              <a:gd name="connsiteX1015" fmla="*/ 543495 w 769512"/>
              <a:gd name="connsiteY1015" fmla="*/ 1295985 h 1340528"/>
              <a:gd name="connsiteX1016" fmla="*/ 546634 w 769512"/>
              <a:gd name="connsiteY1016" fmla="*/ 1295292 h 1340528"/>
              <a:gd name="connsiteX1017" fmla="*/ 552921 w 769512"/>
              <a:gd name="connsiteY1017" fmla="*/ 1293904 h 1340528"/>
              <a:gd name="connsiteX1018" fmla="*/ 556359 w 769512"/>
              <a:gd name="connsiteY1018" fmla="*/ 1292771 h 1340528"/>
              <a:gd name="connsiteX1019" fmla="*/ 558433 w 769512"/>
              <a:gd name="connsiteY1019" fmla="*/ 1292087 h 1340528"/>
              <a:gd name="connsiteX1020" fmla="*/ 559004 w 769512"/>
              <a:gd name="connsiteY1020" fmla="*/ 1291899 h 1340528"/>
              <a:gd name="connsiteX1021" fmla="*/ 559388 w 769512"/>
              <a:gd name="connsiteY1021" fmla="*/ 1291773 h 1340528"/>
              <a:gd name="connsiteX1022" fmla="*/ 563019 w 769512"/>
              <a:gd name="connsiteY1022" fmla="*/ 1289961 h 1340528"/>
              <a:gd name="connsiteX1023" fmla="*/ 564567 w 769512"/>
              <a:gd name="connsiteY1023" fmla="*/ 1288199 h 1340528"/>
              <a:gd name="connsiteX1024" fmla="*/ 564985 w 769512"/>
              <a:gd name="connsiteY1024" fmla="*/ 1287723 h 1340528"/>
              <a:gd name="connsiteX1025" fmla="*/ 569909 w 769512"/>
              <a:gd name="connsiteY1025" fmla="*/ 1285288 h 1340528"/>
              <a:gd name="connsiteX1026" fmla="*/ 574895 w 769512"/>
              <a:gd name="connsiteY1026" fmla="*/ 1282729 h 1340528"/>
              <a:gd name="connsiteX1027" fmla="*/ 576244 w 769512"/>
              <a:gd name="connsiteY1027" fmla="*/ 1282312 h 1340528"/>
              <a:gd name="connsiteX1028" fmla="*/ 579761 w 769512"/>
              <a:gd name="connsiteY1028" fmla="*/ 1281223 h 1340528"/>
              <a:gd name="connsiteX1029" fmla="*/ 583571 w 769512"/>
              <a:gd name="connsiteY1029" fmla="*/ 1277181 h 1340528"/>
              <a:gd name="connsiteX1030" fmla="*/ 585224 w 769512"/>
              <a:gd name="connsiteY1030" fmla="*/ 1273641 h 1340528"/>
              <a:gd name="connsiteX1031" fmla="*/ 590517 w 769512"/>
              <a:gd name="connsiteY1031" fmla="*/ 1270399 h 1340528"/>
              <a:gd name="connsiteX1032" fmla="*/ 592035 w 769512"/>
              <a:gd name="connsiteY1032" fmla="*/ 1269974 h 1340528"/>
              <a:gd name="connsiteX1033" fmla="*/ 596554 w 769512"/>
              <a:gd name="connsiteY1033" fmla="*/ 1268705 h 1340528"/>
              <a:gd name="connsiteX1034" fmla="*/ 598030 w 769512"/>
              <a:gd name="connsiteY1034" fmla="*/ 1267336 h 1340528"/>
              <a:gd name="connsiteX1035" fmla="*/ 598339 w 769512"/>
              <a:gd name="connsiteY1035" fmla="*/ 1267200 h 1340528"/>
              <a:gd name="connsiteX1036" fmla="*/ 599323 w 769512"/>
              <a:gd name="connsiteY1036" fmla="*/ 1266774 h 1340528"/>
              <a:gd name="connsiteX1037" fmla="*/ 603514 w 769512"/>
              <a:gd name="connsiteY1037" fmla="*/ 1266264 h 1340528"/>
              <a:gd name="connsiteX1038" fmla="*/ 604199 w 769512"/>
              <a:gd name="connsiteY1038" fmla="*/ 1265163 h 1340528"/>
              <a:gd name="connsiteX1039" fmla="*/ 605294 w 769512"/>
              <a:gd name="connsiteY1039" fmla="*/ 1263405 h 1340528"/>
              <a:gd name="connsiteX1040" fmla="*/ 607886 w 769512"/>
              <a:gd name="connsiteY1040" fmla="*/ 1261164 h 1340528"/>
              <a:gd name="connsiteX1041" fmla="*/ 608245 w 769512"/>
              <a:gd name="connsiteY1041" fmla="*/ 1260853 h 1340528"/>
              <a:gd name="connsiteX1042" fmla="*/ 611447 w 769512"/>
              <a:gd name="connsiteY1042" fmla="*/ 1259107 h 1340528"/>
              <a:gd name="connsiteX1043" fmla="*/ 615504 w 769512"/>
              <a:gd name="connsiteY1043" fmla="*/ 1254878 h 1340528"/>
              <a:gd name="connsiteX1044" fmla="*/ 618391 w 769512"/>
              <a:gd name="connsiteY1044" fmla="*/ 1251211 h 1340528"/>
              <a:gd name="connsiteX1045" fmla="*/ 618676 w 769512"/>
              <a:gd name="connsiteY1045" fmla="*/ 1251065 h 1340528"/>
              <a:gd name="connsiteX1046" fmla="*/ 619252 w 769512"/>
              <a:gd name="connsiteY1046" fmla="*/ 1250774 h 1340528"/>
              <a:gd name="connsiteX1047" fmla="*/ 622899 w 769512"/>
              <a:gd name="connsiteY1047" fmla="*/ 1249075 h 1340528"/>
              <a:gd name="connsiteX1048" fmla="*/ 623809 w 769512"/>
              <a:gd name="connsiteY1048" fmla="*/ 1248650 h 1340528"/>
              <a:gd name="connsiteX1049" fmla="*/ 629279 w 769512"/>
              <a:gd name="connsiteY1049" fmla="*/ 1242433 h 1340528"/>
              <a:gd name="connsiteX1050" fmla="*/ 629059 w 769512"/>
              <a:gd name="connsiteY1050" fmla="*/ 1240406 h 1340528"/>
              <a:gd name="connsiteX1051" fmla="*/ 628963 w 769512"/>
              <a:gd name="connsiteY1051" fmla="*/ 1239521 h 1340528"/>
              <a:gd name="connsiteX1052" fmla="*/ 631165 w 769512"/>
              <a:gd name="connsiteY1052" fmla="*/ 1233747 h 1340528"/>
              <a:gd name="connsiteX1053" fmla="*/ 632436 w 769512"/>
              <a:gd name="connsiteY1053" fmla="*/ 1231123 h 1340528"/>
              <a:gd name="connsiteX1054" fmla="*/ 634169 w 769512"/>
              <a:gd name="connsiteY1054" fmla="*/ 1227539 h 1340528"/>
              <a:gd name="connsiteX1055" fmla="*/ 638839 w 769512"/>
              <a:gd name="connsiteY1055" fmla="*/ 1221821 h 1340528"/>
              <a:gd name="connsiteX1056" fmla="*/ 640379 w 769512"/>
              <a:gd name="connsiteY1056" fmla="*/ 1221010 h 1340528"/>
              <a:gd name="connsiteX1057" fmla="*/ 642407 w 769512"/>
              <a:gd name="connsiteY1057" fmla="*/ 1218523 h 1340528"/>
              <a:gd name="connsiteX1058" fmla="*/ 643599 w 769512"/>
              <a:gd name="connsiteY1058" fmla="*/ 1217480 h 1340528"/>
              <a:gd name="connsiteX1059" fmla="*/ 645605 w 769512"/>
              <a:gd name="connsiteY1059" fmla="*/ 1215723 h 1340528"/>
              <a:gd name="connsiteX1060" fmla="*/ 646527 w 769512"/>
              <a:gd name="connsiteY1060" fmla="*/ 1214356 h 1340528"/>
              <a:gd name="connsiteX1061" fmla="*/ 646855 w 769512"/>
              <a:gd name="connsiteY1061" fmla="*/ 1212555 h 1340528"/>
              <a:gd name="connsiteX1062" fmla="*/ 647498 w 769512"/>
              <a:gd name="connsiteY1062" fmla="*/ 1209021 h 1340528"/>
              <a:gd name="connsiteX1063" fmla="*/ 648203 w 769512"/>
              <a:gd name="connsiteY1063" fmla="*/ 1207595 h 1340528"/>
              <a:gd name="connsiteX1064" fmla="*/ 648296 w 769512"/>
              <a:gd name="connsiteY1064" fmla="*/ 1207407 h 1340528"/>
              <a:gd name="connsiteX1065" fmla="*/ 652972 w 769512"/>
              <a:gd name="connsiteY1065" fmla="*/ 1203486 h 1340528"/>
              <a:gd name="connsiteX1066" fmla="*/ 654752 w 769512"/>
              <a:gd name="connsiteY1066" fmla="*/ 1200505 h 1340528"/>
              <a:gd name="connsiteX1067" fmla="*/ 658675 w 769512"/>
              <a:gd name="connsiteY1067" fmla="*/ 1191751 h 1340528"/>
              <a:gd name="connsiteX1068" fmla="*/ 659321 w 769512"/>
              <a:gd name="connsiteY1068" fmla="*/ 1190835 h 1340528"/>
              <a:gd name="connsiteX1069" fmla="*/ 661439 w 769512"/>
              <a:gd name="connsiteY1069" fmla="*/ 1187836 h 1340528"/>
              <a:gd name="connsiteX1070" fmla="*/ 662487 w 769512"/>
              <a:gd name="connsiteY1070" fmla="*/ 1185523 h 1340528"/>
              <a:gd name="connsiteX1071" fmla="*/ 663373 w 769512"/>
              <a:gd name="connsiteY1071" fmla="*/ 1183569 h 1340528"/>
              <a:gd name="connsiteX1072" fmla="*/ 663830 w 769512"/>
              <a:gd name="connsiteY1072" fmla="*/ 1182558 h 1340528"/>
              <a:gd name="connsiteX1073" fmla="*/ 665730 w 769512"/>
              <a:gd name="connsiteY1073" fmla="*/ 1180890 h 1340528"/>
              <a:gd name="connsiteX1074" fmla="*/ 666168 w 769512"/>
              <a:gd name="connsiteY1074" fmla="*/ 1180506 h 1340528"/>
              <a:gd name="connsiteX1075" fmla="*/ 667690 w 769512"/>
              <a:gd name="connsiteY1075" fmla="*/ 1178668 h 1340528"/>
              <a:gd name="connsiteX1076" fmla="*/ 670287 w 769512"/>
              <a:gd name="connsiteY1076" fmla="*/ 1175532 h 1340528"/>
              <a:gd name="connsiteX1077" fmla="*/ 671976 w 769512"/>
              <a:gd name="connsiteY1077" fmla="*/ 1174559 h 1340528"/>
              <a:gd name="connsiteX1078" fmla="*/ 674290 w 769512"/>
              <a:gd name="connsiteY1078" fmla="*/ 1173227 h 1340528"/>
              <a:gd name="connsiteX1079" fmla="*/ 676403 w 769512"/>
              <a:gd name="connsiteY1079" fmla="*/ 1173416 h 1340528"/>
              <a:gd name="connsiteX1080" fmla="*/ 680954 w 769512"/>
              <a:gd name="connsiteY1080" fmla="*/ 1173825 h 1340528"/>
              <a:gd name="connsiteX1081" fmla="*/ 682152 w 769512"/>
              <a:gd name="connsiteY1081" fmla="*/ 1174378 h 1340528"/>
              <a:gd name="connsiteX1082" fmla="*/ 683363 w 769512"/>
              <a:gd name="connsiteY1082" fmla="*/ 1174934 h 1340528"/>
              <a:gd name="connsiteX1083" fmla="*/ 684960 w 769512"/>
              <a:gd name="connsiteY1083" fmla="*/ 1173874 h 1340528"/>
              <a:gd name="connsiteX1084" fmla="*/ 684266 w 769512"/>
              <a:gd name="connsiteY1084" fmla="*/ 1173349 h 1340528"/>
              <a:gd name="connsiteX1085" fmla="*/ 683186 w 769512"/>
              <a:gd name="connsiteY1085" fmla="*/ 1171456 h 1340528"/>
              <a:gd name="connsiteX1086" fmla="*/ 681875 w 769512"/>
              <a:gd name="connsiteY1086" fmla="*/ 1170761 h 1340528"/>
              <a:gd name="connsiteX1087" fmla="*/ 678724 w 769512"/>
              <a:gd name="connsiteY1087" fmla="*/ 1169361 h 1340528"/>
              <a:gd name="connsiteX1088" fmla="*/ 676102 w 769512"/>
              <a:gd name="connsiteY1088" fmla="*/ 1167970 h 1340528"/>
              <a:gd name="connsiteX1089" fmla="*/ 674149 w 769512"/>
              <a:gd name="connsiteY1089" fmla="*/ 1166318 h 1340528"/>
              <a:gd name="connsiteX1090" fmla="*/ 672788 w 769512"/>
              <a:gd name="connsiteY1090" fmla="*/ 1161838 h 1340528"/>
              <a:gd name="connsiteX1091" fmla="*/ 671093 w 769512"/>
              <a:gd name="connsiteY1091" fmla="*/ 1154380 h 1340528"/>
              <a:gd name="connsiteX1092" fmla="*/ 669529 w 769512"/>
              <a:gd name="connsiteY1092" fmla="*/ 1151478 h 1340528"/>
              <a:gd name="connsiteX1093" fmla="*/ 668401 w 769512"/>
              <a:gd name="connsiteY1093" fmla="*/ 1150150 h 1340528"/>
              <a:gd name="connsiteX1094" fmla="*/ 665526 w 769512"/>
              <a:gd name="connsiteY1094" fmla="*/ 1148214 h 1340528"/>
              <a:gd name="connsiteX1095" fmla="*/ 662533 w 769512"/>
              <a:gd name="connsiteY1095" fmla="*/ 1145601 h 1340528"/>
              <a:gd name="connsiteX1096" fmla="*/ 659803 w 769512"/>
              <a:gd name="connsiteY1096" fmla="*/ 1143127 h 1340528"/>
              <a:gd name="connsiteX1097" fmla="*/ 654672 w 769512"/>
              <a:gd name="connsiteY1097" fmla="*/ 1137699 h 1340528"/>
              <a:gd name="connsiteX1098" fmla="*/ 654489 w 769512"/>
              <a:gd name="connsiteY1098" fmla="*/ 1137506 h 1340528"/>
              <a:gd name="connsiteX1099" fmla="*/ 653098 w 769512"/>
              <a:gd name="connsiteY1099" fmla="*/ 1134376 h 1340528"/>
              <a:gd name="connsiteX1100" fmla="*/ 652612 w 769512"/>
              <a:gd name="connsiteY1100" fmla="*/ 1132342 h 1340528"/>
              <a:gd name="connsiteX1101" fmla="*/ 654131 w 769512"/>
              <a:gd name="connsiteY1101" fmla="*/ 1129528 h 1340528"/>
              <a:gd name="connsiteX1102" fmla="*/ 655500 w 769512"/>
              <a:gd name="connsiteY1102" fmla="*/ 1127522 h 1340528"/>
              <a:gd name="connsiteX1103" fmla="*/ 656209 w 769512"/>
              <a:gd name="connsiteY1103" fmla="*/ 1125371 h 1340528"/>
              <a:gd name="connsiteX1104" fmla="*/ 656020 w 769512"/>
              <a:gd name="connsiteY1104" fmla="*/ 1121856 h 1340528"/>
              <a:gd name="connsiteX1105" fmla="*/ 655486 w 769512"/>
              <a:gd name="connsiteY1105" fmla="*/ 1115902 h 1340528"/>
              <a:gd name="connsiteX1106" fmla="*/ 654465 w 769512"/>
              <a:gd name="connsiteY1106" fmla="*/ 1107915 h 1340528"/>
              <a:gd name="connsiteX1107" fmla="*/ 653960 w 769512"/>
              <a:gd name="connsiteY1107" fmla="*/ 1106361 h 1340528"/>
              <a:gd name="connsiteX1108" fmla="*/ 652929 w 769512"/>
              <a:gd name="connsiteY1108" fmla="*/ 1103188 h 1340528"/>
              <a:gd name="connsiteX1109" fmla="*/ 651094 w 769512"/>
              <a:gd name="connsiteY1109" fmla="*/ 1098271 h 1340528"/>
              <a:gd name="connsiteX1110" fmla="*/ 648652 w 769512"/>
              <a:gd name="connsiteY1110" fmla="*/ 1094721 h 1340528"/>
              <a:gd name="connsiteX1111" fmla="*/ 645153 w 769512"/>
              <a:gd name="connsiteY1111" fmla="*/ 1091021 h 1340528"/>
              <a:gd name="connsiteX1112" fmla="*/ 640346 w 769512"/>
              <a:gd name="connsiteY1112" fmla="*/ 1086488 h 1340528"/>
              <a:gd name="connsiteX1113" fmla="*/ 634864 w 769512"/>
              <a:gd name="connsiteY1113" fmla="*/ 1081821 h 1340528"/>
              <a:gd name="connsiteX1114" fmla="*/ 632788 w 769512"/>
              <a:gd name="connsiteY1114" fmla="*/ 1080428 h 1340528"/>
              <a:gd name="connsiteX1115" fmla="*/ 629645 w 769512"/>
              <a:gd name="connsiteY1115" fmla="*/ 1078625 h 1340528"/>
              <a:gd name="connsiteX1116" fmla="*/ 627029 w 769512"/>
              <a:gd name="connsiteY1116" fmla="*/ 1076963 h 1340528"/>
              <a:gd name="connsiteX1117" fmla="*/ 624820 w 769512"/>
              <a:gd name="connsiteY1117" fmla="*/ 1074903 h 1340528"/>
              <a:gd name="connsiteX1118" fmla="*/ 624325 w 769512"/>
              <a:gd name="connsiteY1118" fmla="*/ 1073275 h 1340528"/>
              <a:gd name="connsiteX1119" fmla="*/ 624253 w 769512"/>
              <a:gd name="connsiteY1119" fmla="*/ 1064357 h 1340528"/>
              <a:gd name="connsiteX1120" fmla="*/ 624331 w 769512"/>
              <a:gd name="connsiteY1120" fmla="*/ 1060712 h 1340528"/>
              <a:gd name="connsiteX1121" fmla="*/ 624278 w 769512"/>
              <a:gd name="connsiteY1121" fmla="*/ 1057064 h 1340528"/>
              <a:gd name="connsiteX1122" fmla="*/ 624150 w 769512"/>
              <a:gd name="connsiteY1122" fmla="*/ 1052119 h 1340528"/>
              <a:gd name="connsiteX1123" fmla="*/ 623011 w 769512"/>
              <a:gd name="connsiteY1123" fmla="*/ 1048388 h 1340528"/>
              <a:gd name="connsiteX1124" fmla="*/ 622467 w 769512"/>
              <a:gd name="connsiteY1124" fmla="*/ 1046607 h 1340528"/>
              <a:gd name="connsiteX1125" fmla="*/ 620940 w 769512"/>
              <a:gd name="connsiteY1125" fmla="*/ 1044506 h 1340528"/>
              <a:gd name="connsiteX1126" fmla="*/ 619183 w 769512"/>
              <a:gd name="connsiteY1126" fmla="*/ 1042091 h 1340528"/>
              <a:gd name="connsiteX1127" fmla="*/ 618015 w 769512"/>
              <a:gd name="connsiteY1127" fmla="*/ 1040999 h 1340528"/>
              <a:gd name="connsiteX1128" fmla="*/ 617202 w 769512"/>
              <a:gd name="connsiteY1128" fmla="*/ 1040238 h 1340528"/>
              <a:gd name="connsiteX1129" fmla="*/ 609472 w 769512"/>
              <a:gd name="connsiteY1129" fmla="*/ 1035676 h 1340528"/>
              <a:gd name="connsiteX1130" fmla="*/ 609007 w 769512"/>
              <a:gd name="connsiteY1130" fmla="*/ 1033165 h 1340528"/>
              <a:gd name="connsiteX1131" fmla="*/ 608816 w 769512"/>
              <a:gd name="connsiteY1131" fmla="*/ 1032385 h 1340528"/>
              <a:gd name="connsiteX1132" fmla="*/ 608625 w 769512"/>
              <a:gd name="connsiteY1132" fmla="*/ 1031607 h 1340528"/>
              <a:gd name="connsiteX1133" fmla="*/ 608435 w 769512"/>
              <a:gd name="connsiteY1133" fmla="*/ 1030827 h 1340528"/>
              <a:gd name="connsiteX1134" fmla="*/ 608244 w 769512"/>
              <a:gd name="connsiteY1134" fmla="*/ 1030047 h 1340528"/>
              <a:gd name="connsiteX1135" fmla="*/ 608053 w 769512"/>
              <a:gd name="connsiteY1135" fmla="*/ 1029268 h 1340528"/>
              <a:gd name="connsiteX1136" fmla="*/ 607862 w 769512"/>
              <a:gd name="connsiteY1136" fmla="*/ 1028488 h 1340528"/>
              <a:gd name="connsiteX1137" fmla="*/ 607671 w 769512"/>
              <a:gd name="connsiteY1137" fmla="*/ 1027708 h 1340528"/>
              <a:gd name="connsiteX1138" fmla="*/ 607480 w 769512"/>
              <a:gd name="connsiteY1138" fmla="*/ 1026930 h 1340528"/>
              <a:gd name="connsiteX1139" fmla="*/ 607289 w 769512"/>
              <a:gd name="connsiteY1139" fmla="*/ 1026150 h 1340528"/>
              <a:gd name="connsiteX1140" fmla="*/ 607099 w 769512"/>
              <a:gd name="connsiteY1140" fmla="*/ 1025370 h 1340528"/>
              <a:gd name="connsiteX1141" fmla="*/ 606908 w 769512"/>
              <a:gd name="connsiteY1141" fmla="*/ 1024592 h 1340528"/>
              <a:gd name="connsiteX1142" fmla="*/ 606717 w 769512"/>
              <a:gd name="connsiteY1142" fmla="*/ 1023812 h 1340528"/>
              <a:gd name="connsiteX1143" fmla="*/ 606526 w 769512"/>
              <a:gd name="connsiteY1143" fmla="*/ 1023032 h 1340528"/>
              <a:gd name="connsiteX1144" fmla="*/ 606485 w 769512"/>
              <a:gd name="connsiteY1144" fmla="*/ 1022331 h 1340528"/>
              <a:gd name="connsiteX1145" fmla="*/ 606443 w 769512"/>
              <a:gd name="connsiteY1145" fmla="*/ 1021627 h 1340528"/>
              <a:gd name="connsiteX1146" fmla="*/ 606402 w 769512"/>
              <a:gd name="connsiteY1146" fmla="*/ 1020926 h 1340528"/>
              <a:gd name="connsiteX1147" fmla="*/ 606360 w 769512"/>
              <a:gd name="connsiteY1147" fmla="*/ 1020223 h 1340528"/>
              <a:gd name="connsiteX1148" fmla="*/ 606319 w 769512"/>
              <a:gd name="connsiteY1148" fmla="*/ 1019520 h 1340528"/>
              <a:gd name="connsiteX1149" fmla="*/ 606277 w 769512"/>
              <a:gd name="connsiteY1149" fmla="*/ 1018818 h 1340528"/>
              <a:gd name="connsiteX1150" fmla="*/ 606531 w 769512"/>
              <a:gd name="connsiteY1150" fmla="*/ 1018228 h 1340528"/>
              <a:gd name="connsiteX1151" fmla="*/ 608302 w 769512"/>
              <a:gd name="connsiteY1151" fmla="*/ 1014713 h 1340528"/>
              <a:gd name="connsiteX1152" fmla="*/ 608682 w 769512"/>
              <a:gd name="connsiteY1152" fmla="*/ 1013982 h 1340528"/>
              <a:gd name="connsiteX1153" fmla="*/ 608814 w 769512"/>
              <a:gd name="connsiteY1153" fmla="*/ 1013220 h 1340528"/>
              <a:gd name="connsiteX1154" fmla="*/ 608946 w 769512"/>
              <a:gd name="connsiteY1154" fmla="*/ 1012458 h 1340528"/>
              <a:gd name="connsiteX1155" fmla="*/ 609078 w 769512"/>
              <a:gd name="connsiteY1155" fmla="*/ 1011696 h 1340528"/>
              <a:gd name="connsiteX1156" fmla="*/ 609210 w 769512"/>
              <a:gd name="connsiteY1156" fmla="*/ 1010934 h 1340528"/>
              <a:gd name="connsiteX1157" fmla="*/ 609342 w 769512"/>
              <a:gd name="connsiteY1157" fmla="*/ 1010173 h 1340528"/>
              <a:gd name="connsiteX1158" fmla="*/ 609474 w 769512"/>
              <a:gd name="connsiteY1158" fmla="*/ 1009411 h 1340528"/>
              <a:gd name="connsiteX1159" fmla="*/ 609606 w 769512"/>
              <a:gd name="connsiteY1159" fmla="*/ 1008649 h 1340528"/>
              <a:gd name="connsiteX1160" fmla="*/ 609590 w 769512"/>
              <a:gd name="connsiteY1160" fmla="*/ 1007860 h 1340528"/>
              <a:gd name="connsiteX1161" fmla="*/ 609574 w 769512"/>
              <a:gd name="connsiteY1161" fmla="*/ 1007068 h 1340528"/>
              <a:gd name="connsiteX1162" fmla="*/ 609557 w 769512"/>
              <a:gd name="connsiteY1162" fmla="*/ 1006279 h 1340528"/>
              <a:gd name="connsiteX1163" fmla="*/ 609541 w 769512"/>
              <a:gd name="connsiteY1163" fmla="*/ 1005489 h 1340528"/>
              <a:gd name="connsiteX1164" fmla="*/ 609397 w 769512"/>
              <a:gd name="connsiteY1164" fmla="*/ 1004817 h 1340528"/>
              <a:gd name="connsiteX1165" fmla="*/ 609253 w 769512"/>
              <a:gd name="connsiteY1165" fmla="*/ 1004146 h 1340528"/>
              <a:gd name="connsiteX1166" fmla="*/ 609108 w 769512"/>
              <a:gd name="connsiteY1166" fmla="*/ 1003474 h 1340528"/>
              <a:gd name="connsiteX1167" fmla="*/ 608964 w 769512"/>
              <a:gd name="connsiteY1167" fmla="*/ 1002804 h 1340528"/>
              <a:gd name="connsiteX1168" fmla="*/ 608820 w 769512"/>
              <a:gd name="connsiteY1168" fmla="*/ 1002132 h 1340528"/>
              <a:gd name="connsiteX1169" fmla="*/ 608676 w 769512"/>
              <a:gd name="connsiteY1169" fmla="*/ 1001460 h 1340528"/>
              <a:gd name="connsiteX1170" fmla="*/ 608799 w 769512"/>
              <a:gd name="connsiteY1170" fmla="*/ 1000923 h 1340528"/>
              <a:gd name="connsiteX1171" fmla="*/ 608922 w 769512"/>
              <a:gd name="connsiteY1171" fmla="*/ 1000386 h 1340528"/>
              <a:gd name="connsiteX1172" fmla="*/ 609045 w 769512"/>
              <a:gd name="connsiteY1172" fmla="*/ 999849 h 1340528"/>
              <a:gd name="connsiteX1173" fmla="*/ 609385 w 769512"/>
              <a:gd name="connsiteY1173" fmla="*/ 999166 h 1340528"/>
              <a:gd name="connsiteX1174" fmla="*/ 609724 w 769512"/>
              <a:gd name="connsiteY1174" fmla="*/ 998484 h 1340528"/>
              <a:gd name="connsiteX1175" fmla="*/ 610064 w 769512"/>
              <a:gd name="connsiteY1175" fmla="*/ 997802 h 1340528"/>
              <a:gd name="connsiteX1176" fmla="*/ 610404 w 769512"/>
              <a:gd name="connsiteY1176" fmla="*/ 997120 h 1340528"/>
              <a:gd name="connsiteX1177" fmla="*/ 611884 w 769512"/>
              <a:gd name="connsiteY1177" fmla="*/ 996358 h 1340528"/>
              <a:gd name="connsiteX1178" fmla="*/ 613596 w 769512"/>
              <a:gd name="connsiteY1178" fmla="*/ 995295 h 1340528"/>
              <a:gd name="connsiteX1179" fmla="*/ 613793 w 769512"/>
              <a:gd name="connsiteY1179" fmla="*/ 995172 h 1340528"/>
              <a:gd name="connsiteX1180" fmla="*/ 613993 w 769512"/>
              <a:gd name="connsiteY1180" fmla="*/ 993713 h 1340528"/>
              <a:gd name="connsiteX1181" fmla="*/ 614146 w 769512"/>
              <a:gd name="connsiteY1181" fmla="*/ 992588 h 1340528"/>
              <a:gd name="connsiteX1182" fmla="*/ 615412 w 769512"/>
              <a:gd name="connsiteY1182" fmla="*/ 992804 h 1340528"/>
              <a:gd name="connsiteX1183" fmla="*/ 617490 w 769512"/>
              <a:gd name="connsiteY1183" fmla="*/ 992494 h 1340528"/>
              <a:gd name="connsiteX1184" fmla="*/ 617536 w 769512"/>
              <a:gd name="connsiteY1184" fmla="*/ 992691 h 1340528"/>
              <a:gd name="connsiteX1185" fmla="*/ 618116 w 769512"/>
              <a:gd name="connsiteY1185" fmla="*/ 995221 h 1340528"/>
              <a:gd name="connsiteX1186" fmla="*/ 622384 w 769512"/>
              <a:gd name="connsiteY1186" fmla="*/ 998368 h 1340528"/>
              <a:gd name="connsiteX1187" fmla="*/ 622849 w 769512"/>
              <a:gd name="connsiteY1187" fmla="*/ 998571 h 1340528"/>
              <a:gd name="connsiteX1188" fmla="*/ 623289 w 769512"/>
              <a:gd name="connsiteY1188" fmla="*/ 998762 h 1340528"/>
              <a:gd name="connsiteX1189" fmla="*/ 623556 w 769512"/>
              <a:gd name="connsiteY1189" fmla="*/ 998878 h 1340528"/>
              <a:gd name="connsiteX1190" fmla="*/ 624362 w 769512"/>
              <a:gd name="connsiteY1190" fmla="*/ 999231 h 1340528"/>
              <a:gd name="connsiteX1191" fmla="*/ 626461 w 769512"/>
              <a:gd name="connsiteY1191" fmla="*/ 998974 h 1340528"/>
              <a:gd name="connsiteX1192" fmla="*/ 629245 w 769512"/>
              <a:gd name="connsiteY1192" fmla="*/ 1000454 h 1340528"/>
              <a:gd name="connsiteX1193" fmla="*/ 633069 w 769512"/>
              <a:gd name="connsiteY1193" fmla="*/ 999511 h 1340528"/>
              <a:gd name="connsiteX1194" fmla="*/ 633521 w 769512"/>
              <a:gd name="connsiteY1194" fmla="*/ 999745 h 1340528"/>
              <a:gd name="connsiteX1195" fmla="*/ 636531 w 769512"/>
              <a:gd name="connsiteY1195" fmla="*/ 1001295 h 1340528"/>
              <a:gd name="connsiteX1196" fmla="*/ 641336 w 769512"/>
              <a:gd name="connsiteY1196" fmla="*/ 998180 h 1340528"/>
              <a:gd name="connsiteX1197" fmla="*/ 641998 w 769512"/>
              <a:gd name="connsiteY1197" fmla="*/ 997330 h 1340528"/>
              <a:gd name="connsiteX1198" fmla="*/ 648558 w 769512"/>
              <a:gd name="connsiteY1198" fmla="*/ 997786 h 1340528"/>
              <a:gd name="connsiteX1199" fmla="*/ 652175 w 769512"/>
              <a:gd name="connsiteY1199" fmla="*/ 999411 h 1340528"/>
              <a:gd name="connsiteX1200" fmla="*/ 654308 w 769512"/>
              <a:gd name="connsiteY1200" fmla="*/ 1000371 h 1340528"/>
              <a:gd name="connsiteX1201" fmla="*/ 656141 w 769512"/>
              <a:gd name="connsiteY1201" fmla="*/ 999794 h 1340528"/>
              <a:gd name="connsiteX1202" fmla="*/ 656804 w 769512"/>
              <a:gd name="connsiteY1202" fmla="*/ 1000379 h 1340528"/>
              <a:gd name="connsiteX1203" fmla="*/ 657157 w 769512"/>
              <a:gd name="connsiteY1203" fmla="*/ 1000691 h 1340528"/>
              <a:gd name="connsiteX1204" fmla="*/ 658331 w 769512"/>
              <a:gd name="connsiteY1204" fmla="*/ 1000997 h 1340528"/>
              <a:gd name="connsiteX1205" fmla="*/ 658844 w 769512"/>
              <a:gd name="connsiteY1205" fmla="*/ 1000439 h 1340528"/>
              <a:gd name="connsiteX1206" fmla="*/ 659982 w 769512"/>
              <a:gd name="connsiteY1206" fmla="*/ 998927 h 1340528"/>
              <a:gd name="connsiteX1207" fmla="*/ 662123 w 769512"/>
              <a:gd name="connsiteY1207" fmla="*/ 991665 h 1340528"/>
              <a:gd name="connsiteX1208" fmla="*/ 662278 w 769512"/>
              <a:gd name="connsiteY1208" fmla="*/ 990361 h 1340528"/>
              <a:gd name="connsiteX1209" fmla="*/ 662425 w 769512"/>
              <a:gd name="connsiteY1209" fmla="*/ 989122 h 1340528"/>
              <a:gd name="connsiteX1210" fmla="*/ 662772 w 769512"/>
              <a:gd name="connsiteY1210" fmla="*/ 983352 h 1340528"/>
              <a:gd name="connsiteX1211" fmla="*/ 662791 w 769512"/>
              <a:gd name="connsiteY1211" fmla="*/ 983025 h 1340528"/>
              <a:gd name="connsiteX1212" fmla="*/ 662807 w 769512"/>
              <a:gd name="connsiteY1212" fmla="*/ 982759 h 1340528"/>
              <a:gd name="connsiteX1213" fmla="*/ 663073 w 769512"/>
              <a:gd name="connsiteY1213" fmla="*/ 978331 h 1340528"/>
              <a:gd name="connsiteX1214" fmla="*/ 661630 w 769512"/>
              <a:gd name="connsiteY1214" fmla="*/ 970027 h 1340528"/>
              <a:gd name="connsiteX1215" fmla="*/ 661603 w 769512"/>
              <a:gd name="connsiteY1215" fmla="*/ 969630 h 1340528"/>
              <a:gd name="connsiteX1216" fmla="*/ 661179 w 769512"/>
              <a:gd name="connsiteY1216" fmla="*/ 963332 h 1340528"/>
              <a:gd name="connsiteX1217" fmla="*/ 662707 w 769512"/>
              <a:gd name="connsiteY1217" fmla="*/ 957685 h 1340528"/>
              <a:gd name="connsiteX1218" fmla="*/ 662657 w 769512"/>
              <a:gd name="connsiteY1218" fmla="*/ 957207 h 1340528"/>
              <a:gd name="connsiteX1219" fmla="*/ 662372 w 769512"/>
              <a:gd name="connsiteY1219" fmla="*/ 954458 h 1340528"/>
              <a:gd name="connsiteX1220" fmla="*/ 663342 w 769512"/>
              <a:gd name="connsiteY1220" fmla="*/ 950622 h 1340528"/>
              <a:gd name="connsiteX1221" fmla="*/ 663634 w 769512"/>
              <a:gd name="connsiteY1221" fmla="*/ 949465 h 1340528"/>
              <a:gd name="connsiteX1222" fmla="*/ 661130 w 769512"/>
              <a:gd name="connsiteY1222" fmla="*/ 946750 h 1340528"/>
              <a:gd name="connsiteX1223" fmla="*/ 660906 w 769512"/>
              <a:gd name="connsiteY1223" fmla="*/ 944856 h 1340528"/>
              <a:gd name="connsiteX1224" fmla="*/ 662664 w 769512"/>
              <a:gd name="connsiteY1224" fmla="*/ 943263 h 1340528"/>
              <a:gd name="connsiteX1225" fmla="*/ 664272 w 769512"/>
              <a:gd name="connsiteY1225" fmla="*/ 942477 h 1340528"/>
              <a:gd name="connsiteX1226" fmla="*/ 666156 w 769512"/>
              <a:gd name="connsiteY1226" fmla="*/ 941156 h 1340528"/>
              <a:gd name="connsiteX1227" fmla="*/ 667372 w 769512"/>
              <a:gd name="connsiteY1227" fmla="*/ 940094 h 1340528"/>
              <a:gd name="connsiteX1228" fmla="*/ 667416 w 769512"/>
              <a:gd name="connsiteY1228" fmla="*/ 938070 h 1340528"/>
              <a:gd name="connsiteX1229" fmla="*/ 666520 w 769512"/>
              <a:gd name="connsiteY1229" fmla="*/ 936571 h 1340528"/>
              <a:gd name="connsiteX1230" fmla="*/ 665348 w 769512"/>
              <a:gd name="connsiteY1230" fmla="*/ 935608 h 1340528"/>
              <a:gd name="connsiteX1231" fmla="*/ 663133 w 769512"/>
              <a:gd name="connsiteY1231" fmla="*/ 933819 h 1340528"/>
              <a:gd name="connsiteX1232" fmla="*/ 660653 w 769512"/>
              <a:gd name="connsiteY1232" fmla="*/ 932026 h 1340528"/>
              <a:gd name="connsiteX1233" fmla="*/ 657525 w 769512"/>
              <a:gd name="connsiteY1233" fmla="*/ 929548 h 1340528"/>
              <a:gd name="connsiteX1234" fmla="*/ 654789 w 769512"/>
              <a:gd name="connsiteY1234" fmla="*/ 927346 h 1340528"/>
              <a:gd name="connsiteX1235" fmla="*/ 652574 w 769512"/>
              <a:gd name="connsiteY1235" fmla="*/ 925557 h 1340528"/>
              <a:gd name="connsiteX1236" fmla="*/ 646582 w 769512"/>
              <a:gd name="connsiteY1236" fmla="*/ 920605 h 1340528"/>
              <a:gd name="connsiteX1237" fmla="*/ 643720 w 769512"/>
              <a:gd name="connsiteY1237" fmla="*/ 918131 h 1340528"/>
              <a:gd name="connsiteX1238" fmla="*/ 640972 w 769512"/>
              <a:gd name="connsiteY1238" fmla="*/ 916469 h 1340528"/>
              <a:gd name="connsiteX1239" fmla="*/ 638073 w 769512"/>
              <a:gd name="connsiteY1239" fmla="*/ 915615 h 1340528"/>
              <a:gd name="connsiteX1240" fmla="*/ 635432 w 769512"/>
              <a:gd name="connsiteY1240" fmla="*/ 915169 h 1340528"/>
              <a:gd name="connsiteX1241" fmla="*/ 633176 w 769512"/>
              <a:gd name="connsiteY1241" fmla="*/ 915270 h 1340528"/>
              <a:gd name="connsiteX1242" fmla="*/ 630718 w 769512"/>
              <a:gd name="connsiteY1242" fmla="*/ 914200 h 1340528"/>
              <a:gd name="connsiteX1243" fmla="*/ 628610 w 769512"/>
              <a:gd name="connsiteY1243" fmla="*/ 911478 h 1340528"/>
              <a:gd name="connsiteX1244" fmla="*/ 627740 w 769512"/>
              <a:gd name="connsiteY1244" fmla="*/ 909559 h 1340528"/>
              <a:gd name="connsiteX1245" fmla="*/ 624089 w 769512"/>
              <a:gd name="connsiteY1245" fmla="*/ 906905 h 1340528"/>
              <a:gd name="connsiteX1246" fmla="*/ 621972 w 769512"/>
              <a:gd name="connsiteY1246" fmla="*/ 901518 h 1340528"/>
              <a:gd name="connsiteX1247" fmla="*/ 620012 w 769512"/>
              <a:gd name="connsiteY1247" fmla="*/ 899407 h 1340528"/>
              <a:gd name="connsiteX1248" fmla="*/ 618874 w 769512"/>
              <a:gd name="connsiteY1248" fmla="*/ 898180 h 1340528"/>
              <a:gd name="connsiteX1249" fmla="*/ 617639 w 769512"/>
              <a:gd name="connsiteY1249" fmla="*/ 895431 h 1340528"/>
              <a:gd name="connsiteX1250" fmla="*/ 616760 w 769512"/>
              <a:gd name="connsiteY1250" fmla="*/ 893462 h 1340528"/>
              <a:gd name="connsiteX1251" fmla="*/ 616753 w 769512"/>
              <a:gd name="connsiteY1251" fmla="*/ 891936 h 1340528"/>
              <a:gd name="connsiteX1252" fmla="*/ 617627 w 769512"/>
              <a:gd name="connsiteY1252" fmla="*/ 892490 h 1340528"/>
              <a:gd name="connsiteX1253" fmla="*/ 617915 w 769512"/>
              <a:gd name="connsiteY1253" fmla="*/ 892671 h 1340528"/>
              <a:gd name="connsiteX1254" fmla="*/ 619795 w 769512"/>
              <a:gd name="connsiteY1254" fmla="*/ 893879 h 1340528"/>
              <a:gd name="connsiteX1255" fmla="*/ 622325 w 769512"/>
              <a:gd name="connsiteY1255" fmla="*/ 895504 h 1340528"/>
              <a:gd name="connsiteX1256" fmla="*/ 623869 w 769512"/>
              <a:gd name="connsiteY1256" fmla="*/ 895684 h 1340528"/>
              <a:gd name="connsiteX1257" fmla="*/ 626582 w 769512"/>
              <a:gd name="connsiteY1257" fmla="*/ 893752 h 1340528"/>
              <a:gd name="connsiteX1258" fmla="*/ 626851 w 769512"/>
              <a:gd name="connsiteY1258" fmla="*/ 893766 h 1340528"/>
              <a:gd name="connsiteX1259" fmla="*/ 630905 w 769512"/>
              <a:gd name="connsiteY1259" fmla="*/ 893986 h 1340528"/>
              <a:gd name="connsiteX1260" fmla="*/ 633311 w 769512"/>
              <a:gd name="connsiteY1260" fmla="*/ 893111 h 1340528"/>
              <a:gd name="connsiteX1261" fmla="*/ 637088 w 769512"/>
              <a:gd name="connsiteY1261" fmla="*/ 892542 h 1340528"/>
              <a:gd name="connsiteX1262" fmla="*/ 638374 w 769512"/>
              <a:gd name="connsiteY1262" fmla="*/ 892348 h 1340528"/>
              <a:gd name="connsiteX1263" fmla="*/ 638582 w 769512"/>
              <a:gd name="connsiteY1263" fmla="*/ 892220 h 1340528"/>
              <a:gd name="connsiteX1264" fmla="*/ 640902 w 769512"/>
              <a:gd name="connsiteY1264" fmla="*/ 890791 h 1340528"/>
              <a:gd name="connsiteX1265" fmla="*/ 647262 w 769512"/>
              <a:gd name="connsiteY1265" fmla="*/ 889715 h 1340528"/>
              <a:gd name="connsiteX1266" fmla="*/ 649519 w 769512"/>
              <a:gd name="connsiteY1266" fmla="*/ 888839 h 1340528"/>
              <a:gd name="connsiteX1267" fmla="*/ 649874 w 769512"/>
              <a:gd name="connsiteY1267" fmla="*/ 888701 h 1340528"/>
              <a:gd name="connsiteX1268" fmla="*/ 650161 w 769512"/>
              <a:gd name="connsiteY1268" fmla="*/ 888589 h 1340528"/>
              <a:gd name="connsiteX1269" fmla="*/ 650514 w 769512"/>
              <a:gd name="connsiteY1269" fmla="*/ 888351 h 1340528"/>
              <a:gd name="connsiteX1270" fmla="*/ 652010 w 769512"/>
              <a:gd name="connsiteY1270" fmla="*/ 887344 h 1340528"/>
              <a:gd name="connsiteX1271" fmla="*/ 653800 w 769512"/>
              <a:gd name="connsiteY1271" fmla="*/ 883723 h 1340528"/>
              <a:gd name="connsiteX1272" fmla="*/ 653909 w 769512"/>
              <a:gd name="connsiteY1272" fmla="*/ 883501 h 1340528"/>
              <a:gd name="connsiteX1273" fmla="*/ 654257 w 769512"/>
              <a:gd name="connsiteY1273" fmla="*/ 882797 h 1340528"/>
              <a:gd name="connsiteX1274" fmla="*/ 655386 w 769512"/>
              <a:gd name="connsiteY1274" fmla="*/ 880513 h 1340528"/>
              <a:gd name="connsiteX1275" fmla="*/ 656987 w 769512"/>
              <a:gd name="connsiteY1275" fmla="*/ 878645 h 1340528"/>
              <a:gd name="connsiteX1276" fmla="*/ 657914 w 769512"/>
              <a:gd name="connsiteY1276" fmla="*/ 878147 h 1340528"/>
              <a:gd name="connsiteX1277" fmla="*/ 659078 w 769512"/>
              <a:gd name="connsiteY1277" fmla="*/ 877958 h 1340528"/>
              <a:gd name="connsiteX1278" fmla="*/ 661802 w 769512"/>
              <a:gd name="connsiteY1278" fmla="*/ 877516 h 1340528"/>
              <a:gd name="connsiteX1279" fmla="*/ 663036 w 769512"/>
              <a:gd name="connsiteY1279" fmla="*/ 876581 h 1340528"/>
              <a:gd name="connsiteX1280" fmla="*/ 664909 w 769512"/>
              <a:gd name="connsiteY1280" fmla="*/ 875764 h 1340528"/>
              <a:gd name="connsiteX1281" fmla="*/ 667477 w 769512"/>
              <a:gd name="connsiteY1281" fmla="*/ 874644 h 1340528"/>
              <a:gd name="connsiteX1282" fmla="*/ 669207 w 769512"/>
              <a:gd name="connsiteY1282" fmla="*/ 874391 h 1340528"/>
              <a:gd name="connsiteX1283" fmla="*/ 670180 w 769512"/>
              <a:gd name="connsiteY1283" fmla="*/ 874594 h 1340528"/>
              <a:gd name="connsiteX1284" fmla="*/ 670379 w 769512"/>
              <a:gd name="connsiteY1284" fmla="*/ 874636 h 1340528"/>
              <a:gd name="connsiteX1285" fmla="*/ 673352 w 769512"/>
              <a:gd name="connsiteY1285" fmla="*/ 876921 h 1340528"/>
              <a:gd name="connsiteX1286" fmla="*/ 674963 w 769512"/>
              <a:gd name="connsiteY1286" fmla="*/ 877256 h 1340528"/>
              <a:gd name="connsiteX1287" fmla="*/ 675699 w 769512"/>
              <a:gd name="connsiteY1287" fmla="*/ 877409 h 1340528"/>
              <a:gd name="connsiteX1288" fmla="*/ 676157 w 769512"/>
              <a:gd name="connsiteY1288" fmla="*/ 877683 h 1340528"/>
              <a:gd name="connsiteX1289" fmla="*/ 677332 w 769512"/>
              <a:gd name="connsiteY1289" fmla="*/ 878385 h 1340528"/>
              <a:gd name="connsiteX1290" fmla="*/ 677555 w 769512"/>
              <a:gd name="connsiteY1290" fmla="*/ 878519 h 1340528"/>
              <a:gd name="connsiteX1291" fmla="*/ 678496 w 769512"/>
              <a:gd name="connsiteY1291" fmla="*/ 878738 h 1340528"/>
              <a:gd name="connsiteX1292" fmla="*/ 679657 w 769512"/>
              <a:gd name="connsiteY1292" fmla="*/ 879009 h 1340528"/>
              <a:gd name="connsiteX1293" fmla="*/ 681824 w 769512"/>
              <a:gd name="connsiteY1293" fmla="*/ 880925 h 1340528"/>
              <a:gd name="connsiteX1294" fmla="*/ 685286 w 769512"/>
              <a:gd name="connsiteY1294" fmla="*/ 882030 h 1340528"/>
              <a:gd name="connsiteX1295" fmla="*/ 686022 w 769512"/>
              <a:gd name="connsiteY1295" fmla="*/ 882598 h 1340528"/>
              <a:gd name="connsiteX1296" fmla="*/ 688519 w 769512"/>
              <a:gd name="connsiteY1296" fmla="*/ 884527 h 1340528"/>
              <a:gd name="connsiteX1297" fmla="*/ 689682 w 769512"/>
              <a:gd name="connsiteY1297" fmla="*/ 885425 h 1340528"/>
              <a:gd name="connsiteX1298" fmla="*/ 691907 w 769512"/>
              <a:gd name="connsiteY1298" fmla="*/ 886164 h 1340528"/>
              <a:gd name="connsiteX1299" fmla="*/ 693356 w 769512"/>
              <a:gd name="connsiteY1299" fmla="*/ 886102 h 1340528"/>
              <a:gd name="connsiteX1300" fmla="*/ 695986 w 769512"/>
              <a:gd name="connsiteY1300" fmla="*/ 885943 h 1340528"/>
              <a:gd name="connsiteX1301" fmla="*/ 698462 w 769512"/>
              <a:gd name="connsiteY1301" fmla="*/ 885777 h 1340528"/>
              <a:gd name="connsiteX1302" fmla="*/ 698773 w 769512"/>
              <a:gd name="connsiteY1302" fmla="*/ 885764 h 1340528"/>
              <a:gd name="connsiteX1303" fmla="*/ 701167 w 769512"/>
              <a:gd name="connsiteY1303" fmla="*/ 884585 h 1340528"/>
              <a:gd name="connsiteX1304" fmla="*/ 701376 w 769512"/>
              <a:gd name="connsiteY1304" fmla="*/ 884449 h 1340528"/>
              <a:gd name="connsiteX1305" fmla="*/ 704126 w 769512"/>
              <a:gd name="connsiteY1305" fmla="*/ 882654 h 1340528"/>
              <a:gd name="connsiteX1306" fmla="*/ 704271 w 769512"/>
              <a:gd name="connsiteY1306" fmla="*/ 882506 h 1340528"/>
              <a:gd name="connsiteX1307" fmla="*/ 707453 w 769512"/>
              <a:gd name="connsiteY1307" fmla="*/ 879234 h 1340528"/>
              <a:gd name="connsiteX1308" fmla="*/ 709482 w 769512"/>
              <a:gd name="connsiteY1308" fmla="*/ 875508 h 1340528"/>
              <a:gd name="connsiteX1309" fmla="*/ 710522 w 769512"/>
              <a:gd name="connsiteY1309" fmla="*/ 871660 h 1340528"/>
              <a:gd name="connsiteX1310" fmla="*/ 712246 w 769512"/>
              <a:gd name="connsiteY1310" fmla="*/ 869485 h 1340528"/>
              <a:gd name="connsiteX1311" fmla="*/ 713252 w 769512"/>
              <a:gd name="connsiteY1311" fmla="*/ 866429 h 1340528"/>
              <a:gd name="connsiteX1312" fmla="*/ 714207 w 769512"/>
              <a:gd name="connsiteY1312" fmla="*/ 863527 h 1340528"/>
              <a:gd name="connsiteX1313" fmla="*/ 716857 w 769512"/>
              <a:gd name="connsiteY1313" fmla="*/ 860790 h 1340528"/>
              <a:gd name="connsiteX1314" fmla="*/ 723521 w 769512"/>
              <a:gd name="connsiteY1314" fmla="*/ 858291 h 1340528"/>
              <a:gd name="connsiteX1315" fmla="*/ 725741 w 769512"/>
              <a:gd name="connsiteY1315" fmla="*/ 856734 h 1340528"/>
              <a:gd name="connsiteX1316" fmla="*/ 728204 w 769512"/>
              <a:gd name="connsiteY1316" fmla="*/ 853565 h 1340528"/>
              <a:gd name="connsiteX1317" fmla="*/ 729026 w 769512"/>
              <a:gd name="connsiteY1317" fmla="*/ 853022 h 1340528"/>
              <a:gd name="connsiteX1318" fmla="*/ 729808 w 769512"/>
              <a:gd name="connsiteY1318" fmla="*/ 852506 h 1340528"/>
              <a:gd name="connsiteX1319" fmla="*/ 732699 w 769512"/>
              <a:gd name="connsiteY1319" fmla="*/ 847723 h 1340528"/>
              <a:gd name="connsiteX1320" fmla="*/ 733993 w 769512"/>
              <a:gd name="connsiteY1320" fmla="*/ 846355 h 1340528"/>
              <a:gd name="connsiteX1321" fmla="*/ 735968 w 769512"/>
              <a:gd name="connsiteY1321" fmla="*/ 845668 h 1340528"/>
              <a:gd name="connsiteX1322" fmla="*/ 737792 w 769512"/>
              <a:gd name="connsiteY1322" fmla="*/ 845555 h 1340528"/>
              <a:gd name="connsiteX1323" fmla="*/ 740168 w 769512"/>
              <a:gd name="connsiteY1323" fmla="*/ 845408 h 1340528"/>
              <a:gd name="connsiteX1324" fmla="*/ 744300 w 769512"/>
              <a:gd name="connsiteY1324" fmla="*/ 842420 h 1340528"/>
              <a:gd name="connsiteX1325" fmla="*/ 744912 w 769512"/>
              <a:gd name="connsiteY1325" fmla="*/ 842145 h 1340528"/>
              <a:gd name="connsiteX1326" fmla="*/ 745966 w 769512"/>
              <a:gd name="connsiteY1326" fmla="*/ 841671 h 1340528"/>
              <a:gd name="connsiteX1327" fmla="*/ 751287 w 769512"/>
              <a:gd name="connsiteY1327" fmla="*/ 842389 h 1340528"/>
              <a:gd name="connsiteX1328" fmla="*/ 752453 w 769512"/>
              <a:gd name="connsiteY1328" fmla="*/ 841715 h 1340528"/>
              <a:gd name="connsiteX1329" fmla="*/ 754362 w 769512"/>
              <a:gd name="connsiteY1329" fmla="*/ 839353 h 1340528"/>
              <a:gd name="connsiteX1330" fmla="*/ 755422 w 769512"/>
              <a:gd name="connsiteY1330" fmla="*/ 838547 h 1340528"/>
              <a:gd name="connsiteX1331" fmla="*/ 757877 w 769512"/>
              <a:gd name="connsiteY1331" fmla="*/ 836677 h 1340528"/>
              <a:gd name="connsiteX1332" fmla="*/ 758925 w 769512"/>
              <a:gd name="connsiteY1332" fmla="*/ 836076 h 1340528"/>
              <a:gd name="connsiteX1333" fmla="*/ 761024 w 769512"/>
              <a:gd name="connsiteY1333" fmla="*/ 834871 h 1340528"/>
              <a:gd name="connsiteX1334" fmla="*/ 763679 w 769512"/>
              <a:gd name="connsiteY1334" fmla="*/ 834491 h 1340528"/>
              <a:gd name="connsiteX1335" fmla="*/ 766762 w 769512"/>
              <a:gd name="connsiteY1335" fmla="*/ 831631 h 1340528"/>
              <a:gd name="connsiteX1336" fmla="*/ 765757 w 769512"/>
              <a:gd name="connsiteY1336" fmla="*/ 824379 h 1340528"/>
              <a:gd name="connsiteX1337" fmla="*/ 766115 w 769512"/>
              <a:gd name="connsiteY1337" fmla="*/ 823069 h 1340528"/>
              <a:gd name="connsiteX1338" fmla="*/ 766369 w 769512"/>
              <a:gd name="connsiteY1338" fmla="*/ 822145 h 1340528"/>
              <a:gd name="connsiteX1339" fmla="*/ 767169 w 769512"/>
              <a:gd name="connsiteY1339" fmla="*/ 820779 h 1340528"/>
              <a:gd name="connsiteX1340" fmla="*/ 767657 w 769512"/>
              <a:gd name="connsiteY1340" fmla="*/ 818235 h 1340528"/>
              <a:gd name="connsiteX1341" fmla="*/ 767710 w 769512"/>
              <a:gd name="connsiteY1341" fmla="*/ 814329 h 1340528"/>
              <a:gd name="connsiteX1342" fmla="*/ 768201 w 769512"/>
              <a:gd name="connsiteY1342" fmla="*/ 812901 h 1340528"/>
              <a:gd name="connsiteX1343" fmla="*/ 767703 w 769512"/>
              <a:gd name="connsiteY1343" fmla="*/ 811477 h 1340528"/>
              <a:gd name="connsiteX1344" fmla="*/ 768063 w 769512"/>
              <a:gd name="connsiteY1344" fmla="*/ 810751 h 1340528"/>
              <a:gd name="connsiteX1345" fmla="*/ 768626 w 769512"/>
              <a:gd name="connsiteY1345" fmla="*/ 809614 h 1340528"/>
              <a:gd name="connsiteX1346" fmla="*/ 768062 w 769512"/>
              <a:gd name="connsiteY1346" fmla="*/ 806391 h 1340528"/>
              <a:gd name="connsiteX1347" fmla="*/ 769413 w 769512"/>
              <a:gd name="connsiteY1347" fmla="*/ 802978 h 1340528"/>
              <a:gd name="connsiteX1348" fmla="*/ 769095 w 769512"/>
              <a:gd name="connsiteY1348" fmla="*/ 798825 h 1340528"/>
              <a:gd name="connsiteX1349" fmla="*/ 769036 w 769512"/>
              <a:gd name="connsiteY1349" fmla="*/ 798676 h 1340528"/>
              <a:gd name="connsiteX1350" fmla="*/ 767992 w 769512"/>
              <a:gd name="connsiteY1350" fmla="*/ 796054 h 1340528"/>
              <a:gd name="connsiteX1351" fmla="*/ 767541 w 769512"/>
              <a:gd name="connsiteY1351" fmla="*/ 794922 h 1340528"/>
              <a:gd name="connsiteX1352" fmla="*/ 768317 w 769512"/>
              <a:gd name="connsiteY1352" fmla="*/ 793267 h 1340528"/>
              <a:gd name="connsiteX1353" fmla="*/ 769693 w 769512"/>
              <a:gd name="connsiteY1353" fmla="*/ 790328 h 1340528"/>
              <a:gd name="connsiteX1354" fmla="*/ 767511 w 769512"/>
              <a:gd name="connsiteY1354" fmla="*/ 782150 h 1340528"/>
              <a:gd name="connsiteX1355" fmla="*/ 768111 w 769512"/>
              <a:gd name="connsiteY1355" fmla="*/ 774646 h 1340528"/>
              <a:gd name="connsiteX1356" fmla="*/ 767847 w 769512"/>
              <a:gd name="connsiteY1356" fmla="*/ 773450 h 1340528"/>
              <a:gd name="connsiteX1357" fmla="*/ 767112 w 769512"/>
              <a:gd name="connsiteY1357" fmla="*/ 770122 h 1340528"/>
              <a:gd name="connsiteX1358" fmla="*/ 767184 w 769512"/>
              <a:gd name="connsiteY1358" fmla="*/ 769645 h 1340528"/>
              <a:gd name="connsiteX1359" fmla="*/ 767766 w 769512"/>
              <a:gd name="connsiteY1359" fmla="*/ 765761 h 1340528"/>
              <a:gd name="connsiteX1360" fmla="*/ 766356 w 769512"/>
              <a:gd name="connsiteY1360" fmla="*/ 763676 h 1340528"/>
              <a:gd name="connsiteX1361" fmla="*/ 765084 w 769512"/>
              <a:gd name="connsiteY1361" fmla="*/ 761200 h 1340528"/>
              <a:gd name="connsiteX1362" fmla="*/ 763201 w 769512"/>
              <a:gd name="connsiteY1362" fmla="*/ 757987 h 1340528"/>
              <a:gd name="connsiteX1363" fmla="*/ 759784 w 769512"/>
              <a:gd name="connsiteY1363" fmla="*/ 754766 h 1340528"/>
              <a:gd name="connsiteX1364" fmla="*/ 757648 w 769512"/>
              <a:gd name="connsiteY1364" fmla="*/ 752634 h 1340528"/>
              <a:gd name="connsiteX1365" fmla="*/ 756686 w 769512"/>
              <a:gd name="connsiteY1365" fmla="*/ 751674 h 1340528"/>
              <a:gd name="connsiteX1366" fmla="*/ 754090 w 769512"/>
              <a:gd name="connsiteY1366" fmla="*/ 751557 h 1340528"/>
              <a:gd name="connsiteX1367" fmla="*/ 751925 w 769512"/>
              <a:gd name="connsiteY1367" fmla="*/ 750447 h 1340528"/>
              <a:gd name="connsiteX1368" fmla="*/ 751358 w 769512"/>
              <a:gd name="connsiteY1368" fmla="*/ 749912 h 1340528"/>
              <a:gd name="connsiteX1369" fmla="*/ 750478 w 769512"/>
              <a:gd name="connsiteY1369" fmla="*/ 749082 h 1340528"/>
              <a:gd name="connsiteX1370" fmla="*/ 749633 w 769512"/>
              <a:gd name="connsiteY1370" fmla="*/ 748284 h 1340528"/>
              <a:gd name="connsiteX1371" fmla="*/ 748385 w 769512"/>
              <a:gd name="connsiteY1371" fmla="*/ 743637 h 1340528"/>
              <a:gd name="connsiteX1372" fmla="*/ 747395 w 769512"/>
              <a:gd name="connsiteY1372" fmla="*/ 742772 h 1340528"/>
              <a:gd name="connsiteX1373" fmla="*/ 746766 w 769512"/>
              <a:gd name="connsiteY1373" fmla="*/ 738620 h 1340528"/>
              <a:gd name="connsiteX1374" fmla="*/ 746457 w 769512"/>
              <a:gd name="connsiteY1374" fmla="*/ 737931 h 1340528"/>
              <a:gd name="connsiteX1375" fmla="*/ 745710 w 769512"/>
              <a:gd name="connsiteY1375" fmla="*/ 736266 h 1340528"/>
              <a:gd name="connsiteX1376" fmla="*/ 745518 w 769512"/>
              <a:gd name="connsiteY1376" fmla="*/ 733477 h 1340528"/>
              <a:gd name="connsiteX1377" fmla="*/ 744092 w 769512"/>
              <a:gd name="connsiteY1377" fmla="*/ 731683 h 1340528"/>
              <a:gd name="connsiteX1378" fmla="*/ 744458 w 769512"/>
              <a:gd name="connsiteY1378" fmla="*/ 729760 h 1340528"/>
              <a:gd name="connsiteX1379" fmla="*/ 742537 w 769512"/>
              <a:gd name="connsiteY1379" fmla="*/ 725854 h 1340528"/>
              <a:gd name="connsiteX1380" fmla="*/ 741352 w 769512"/>
              <a:gd name="connsiteY1380" fmla="*/ 723445 h 1340528"/>
              <a:gd name="connsiteX1381" fmla="*/ 739734 w 769512"/>
              <a:gd name="connsiteY1381" fmla="*/ 718985 h 1340528"/>
              <a:gd name="connsiteX1382" fmla="*/ 739702 w 769512"/>
              <a:gd name="connsiteY1382" fmla="*/ 718409 h 1340528"/>
              <a:gd name="connsiteX1383" fmla="*/ 739669 w 769512"/>
              <a:gd name="connsiteY1383" fmla="*/ 717807 h 1340528"/>
              <a:gd name="connsiteX1384" fmla="*/ 738579 w 769512"/>
              <a:gd name="connsiteY1384" fmla="*/ 717977 h 1340528"/>
              <a:gd name="connsiteX1385" fmla="*/ 736827 w 769512"/>
              <a:gd name="connsiteY1385" fmla="*/ 718249 h 1340528"/>
              <a:gd name="connsiteX1386" fmla="*/ 736270 w 769512"/>
              <a:gd name="connsiteY1386" fmla="*/ 717817 h 1340528"/>
              <a:gd name="connsiteX1387" fmla="*/ 734455 w 769512"/>
              <a:gd name="connsiteY1387" fmla="*/ 717545 h 1340528"/>
              <a:gd name="connsiteX1388" fmla="*/ 732565 w 769512"/>
              <a:gd name="connsiteY1388" fmla="*/ 717226 h 1340528"/>
              <a:gd name="connsiteX1389" fmla="*/ 731816 w 769512"/>
              <a:gd name="connsiteY1389" fmla="*/ 716652 h 1340528"/>
              <a:gd name="connsiteX1390" fmla="*/ 730015 w 769512"/>
              <a:gd name="connsiteY1390" fmla="*/ 713309 h 1340528"/>
              <a:gd name="connsiteX1391" fmla="*/ 729087 w 769512"/>
              <a:gd name="connsiteY1391" fmla="*/ 712692 h 1340528"/>
              <a:gd name="connsiteX1392" fmla="*/ 727035 w 769512"/>
              <a:gd name="connsiteY1392" fmla="*/ 712268 h 1340528"/>
              <a:gd name="connsiteX1393" fmla="*/ 724943 w 769512"/>
              <a:gd name="connsiteY1393" fmla="*/ 711836 h 1340528"/>
              <a:gd name="connsiteX1394" fmla="*/ 723707 w 769512"/>
              <a:gd name="connsiteY1394" fmla="*/ 712149 h 1340528"/>
              <a:gd name="connsiteX1395" fmla="*/ 723093 w 769512"/>
              <a:gd name="connsiteY1395" fmla="*/ 713453 h 1340528"/>
              <a:gd name="connsiteX1396" fmla="*/ 722609 w 769512"/>
              <a:gd name="connsiteY1396" fmla="*/ 713374 h 1340528"/>
              <a:gd name="connsiteX1397" fmla="*/ 722350 w 769512"/>
              <a:gd name="connsiteY1397" fmla="*/ 713331 h 1340528"/>
              <a:gd name="connsiteX1398" fmla="*/ 722008 w 769512"/>
              <a:gd name="connsiteY1398" fmla="*/ 713642 h 1340528"/>
              <a:gd name="connsiteX1399" fmla="*/ 721117 w 769512"/>
              <a:gd name="connsiteY1399" fmla="*/ 714451 h 1340528"/>
              <a:gd name="connsiteX1400" fmla="*/ 719757 w 769512"/>
              <a:gd name="connsiteY1400" fmla="*/ 714393 h 1340528"/>
              <a:gd name="connsiteX1401" fmla="*/ 718312 w 769512"/>
              <a:gd name="connsiteY1401" fmla="*/ 713522 h 1340528"/>
              <a:gd name="connsiteX1402" fmla="*/ 718020 w 769512"/>
              <a:gd name="connsiteY1402" fmla="*/ 713346 h 1340528"/>
              <a:gd name="connsiteX1403" fmla="*/ 717347 w 769512"/>
              <a:gd name="connsiteY1403" fmla="*/ 713686 h 1340528"/>
              <a:gd name="connsiteX1404" fmla="*/ 716665 w 769512"/>
              <a:gd name="connsiteY1404" fmla="*/ 714030 h 1340528"/>
              <a:gd name="connsiteX1405" fmla="*/ 713881 w 769512"/>
              <a:gd name="connsiteY1405" fmla="*/ 712984 h 1340528"/>
              <a:gd name="connsiteX1406" fmla="*/ 712215 w 769512"/>
              <a:gd name="connsiteY1406" fmla="*/ 714167 h 1340528"/>
              <a:gd name="connsiteX1407" fmla="*/ 711227 w 769512"/>
              <a:gd name="connsiteY1407" fmla="*/ 714356 h 1340528"/>
              <a:gd name="connsiteX1408" fmla="*/ 709704 w 769512"/>
              <a:gd name="connsiteY1408" fmla="*/ 713991 h 1340528"/>
              <a:gd name="connsiteX1409" fmla="*/ 709186 w 769512"/>
              <a:gd name="connsiteY1409" fmla="*/ 713866 h 1340528"/>
              <a:gd name="connsiteX1410" fmla="*/ 707332 w 769512"/>
              <a:gd name="connsiteY1410" fmla="*/ 713934 h 1340528"/>
              <a:gd name="connsiteX1411" fmla="*/ 706667 w 769512"/>
              <a:gd name="connsiteY1411" fmla="*/ 714546 h 1340528"/>
              <a:gd name="connsiteX1412" fmla="*/ 705913 w 769512"/>
              <a:gd name="connsiteY1412" fmla="*/ 715240 h 1340528"/>
              <a:gd name="connsiteX1413" fmla="*/ 705040 w 769512"/>
              <a:gd name="connsiteY1413" fmla="*/ 715446 h 1340528"/>
              <a:gd name="connsiteX1414" fmla="*/ 703257 w 769512"/>
              <a:gd name="connsiteY1414" fmla="*/ 715868 h 1340528"/>
              <a:gd name="connsiteX1415" fmla="*/ 702393 w 769512"/>
              <a:gd name="connsiteY1415" fmla="*/ 716429 h 1340528"/>
              <a:gd name="connsiteX1416" fmla="*/ 701604 w 769512"/>
              <a:gd name="connsiteY1416" fmla="*/ 715158 h 1340528"/>
              <a:gd name="connsiteX1417" fmla="*/ 701375 w 769512"/>
              <a:gd name="connsiteY1417" fmla="*/ 713853 h 1340528"/>
              <a:gd name="connsiteX1418" fmla="*/ 700907 w 769512"/>
              <a:gd name="connsiteY1418" fmla="*/ 711893 h 1340528"/>
              <a:gd name="connsiteX1419" fmla="*/ 700482 w 769512"/>
              <a:gd name="connsiteY1419" fmla="*/ 710385 h 1340528"/>
              <a:gd name="connsiteX1420" fmla="*/ 699013 w 769512"/>
              <a:gd name="connsiteY1420" fmla="*/ 708555 h 1340528"/>
              <a:gd name="connsiteX1421" fmla="*/ 698088 w 769512"/>
              <a:gd name="connsiteY1421" fmla="*/ 707086 h 1340528"/>
              <a:gd name="connsiteX1422" fmla="*/ 696062 w 769512"/>
              <a:gd name="connsiteY1422" fmla="*/ 705795 h 1340528"/>
              <a:gd name="connsiteX1423" fmla="*/ 694376 w 769512"/>
              <a:gd name="connsiteY1423" fmla="*/ 705110 h 1340528"/>
              <a:gd name="connsiteX1424" fmla="*/ 693793 w 769512"/>
              <a:gd name="connsiteY1424" fmla="*/ 704098 h 1340528"/>
              <a:gd name="connsiteX1425" fmla="*/ 693667 w 769512"/>
              <a:gd name="connsiteY1425" fmla="*/ 702596 h 1340528"/>
              <a:gd name="connsiteX1426" fmla="*/ 693594 w 769512"/>
              <a:gd name="connsiteY1426" fmla="*/ 700894 h 1340528"/>
              <a:gd name="connsiteX1427" fmla="*/ 692761 w 769512"/>
              <a:gd name="connsiteY1427" fmla="*/ 696827 h 1340528"/>
              <a:gd name="connsiteX1428" fmla="*/ 692179 w 769512"/>
              <a:gd name="connsiteY1428" fmla="*/ 695766 h 1340528"/>
              <a:gd name="connsiteX1429" fmla="*/ 690751 w 769512"/>
              <a:gd name="connsiteY1429" fmla="*/ 694487 h 1340528"/>
              <a:gd name="connsiteX1430" fmla="*/ 689167 w 769512"/>
              <a:gd name="connsiteY1430" fmla="*/ 693654 h 1340528"/>
              <a:gd name="connsiteX1431" fmla="*/ 687374 w 769512"/>
              <a:gd name="connsiteY1431" fmla="*/ 693368 h 1340528"/>
              <a:gd name="connsiteX1432" fmla="*/ 685692 w 769512"/>
              <a:gd name="connsiteY1432" fmla="*/ 692434 h 1340528"/>
              <a:gd name="connsiteX1433" fmla="*/ 684007 w 769512"/>
              <a:gd name="connsiteY1433" fmla="*/ 691649 h 1340528"/>
              <a:gd name="connsiteX1434" fmla="*/ 681960 w 769512"/>
              <a:gd name="connsiteY1434" fmla="*/ 691608 h 1340528"/>
              <a:gd name="connsiteX1435" fmla="*/ 680363 w 769512"/>
              <a:gd name="connsiteY1435" fmla="*/ 691575 h 1340528"/>
              <a:gd name="connsiteX1436" fmla="*/ 679728 w 769512"/>
              <a:gd name="connsiteY1436" fmla="*/ 690712 h 1340528"/>
              <a:gd name="connsiteX1437" fmla="*/ 679881 w 769512"/>
              <a:gd name="connsiteY1437" fmla="*/ 689094 h 1340528"/>
              <a:gd name="connsiteX1438" fmla="*/ 679982 w 769512"/>
              <a:gd name="connsiteY1438" fmla="*/ 688787 h 1340528"/>
              <a:gd name="connsiteX1439" fmla="*/ 680248 w 769512"/>
              <a:gd name="connsiteY1439" fmla="*/ 687977 h 1340528"/>
              <a:gd name="connsiteX1440" fmla="*/ 681855 w 769512"/>
              <a:gd name="connsiteY1440" fmla="*/ 687662 h 1340528"/>
              <a:gd name="connsiteX1441" fmla="*/ 682402 w 769512"/>
              <a:gd name="connsiteY1441" fmla="*/ 687202 h 1340528"/>
              <a:gd name="connsiteX1442" fmla="*/ 682595 w 769512"/>
              <a:gd name="connsiteY1442" fmla="*/ 687039 h 1340528"/>
              <a:gd name="connsiteX1443" fmla="*/ 683393 w 769512"/>
              <a:gd name="connsiteY1443" fmla="*/ 684855 h 1340528"/>
              <a:gd name="connsiteX1444" fmla="*/ 684068 w 769512"/>
              <a:gd name="connsiteY1444" fmla="*/ 683005 h 1340528"/>
              <a:gd name="connsiteX1445" fmla="*/ 685089 w 769512"/>
              <a:gd name="connsiteY1445" fmla="*/ 682971 h 1340528"/>
              <a:gd name="connsiteX1446" fmla="*/ 686108 w 769512"/>
              <a:gd name="connsiteY1446" fmla="*/ 682936 h 1340528"/>
              <a:gd name="connsiteX1447" fmla="*/ 686351 w 769512"/>
              <a:gd name="connsiteY1447" fmla="*/ 681386 h 1340528"/>
              <a:gd name="connsiteX1448" fmla="*/ 686114 w 769512"/>
              <a:gd name="connsiteY1448" fmla="*/ 680848 h 1340528"/>
              <a:gd name="connsiteX1449" fmla="*/ 685915 w 769512"/>
              <a:gd name="connsiteY1449" fmla="*/ 680395 h 1340528"/>
              <a:gd name="connsiteX1450" fmla="*/ 686840 w 769512"/>
              <a:gd name="connsiteY1450" fmla="*/ 679214 h 1340528"/>
              <a:gd name="connsiteX1451" fmla="*/ 685414 w 769512"/>
              <a:gd name="connsiteY1451" fmla="*/ 677792 h 1340528"/>
              <a:gd name="connsiteX1452" fmla="*/ 685473 w 769512"/>
              <a:gd name="connsiteY1452" fmla="*/ 674368 h 1340528"/>
              <a:gd name="connsiteX1453" fmla="*/ 680888 w 769512"/>
              <a:gd name="connsiteY1453" fmla="*/ 673157 h 1340528"/>
              <a:gd name="connsiteX1454" fmla="*/ 679830 w 769512"/>
              <a:gd name="connsiteY1454" fmla="*/ 672353 h 1340528"/>
              <a:gd name="connsiteX1455" fmla="*/ 679587 w 769512"/>
              <a:gd name="connsiteY1455" fmla="*/ 672169 h 1340528"/>
              <a:gd name="connsiteX1456" fmla="*/ 678971 w 769512"/>
              <a:gd name="connsiteY1456" fmla="*/ 671424 h 1340528"/>
              <a:gd name="connsiteX1457" fmla="*/ 676982 w 769512"/>
              <a:gd name="connsiteY1457" fmla="*/ 669016 h 1340528"/>
              <a:gd name="connsiteX1458" fmla="*/ 674691 w 769512"/>
              <a:gd name="connsiteY1458" fmla="*/ 667659 h 1340528"/>
              <a:gd name="connsiteX1459" fmla="*/ 673948 w 769512"/>
              <a:gd name="connsiteY1459" fmla="*/ 666266 h 1340528"/>
              <a:gd name="connsiteX1460" fmla="*/ 673185 w 769512"/>
              <a:gd name="connsiteY1460" fmla="*/ 664831 h 1340528"/>
              <a:gd name="connsiteX1461" fmla="*/ 673096 w 769512"/>
              <a:gd name="connsiteY1461" fmla="*/ 664665 h 1340528"/>
              <a:gd name="connsiteX1462" fmla="*/ 671588 w 769512"/>
              <a:gd name="connsiteY1462" fmla="*/ 663514 h 1340528"/>
              <a:gd name="connsiteX1463" fmla="*/ 667133 w 769512"/>
              <a:gd name="connsiteY1463" fmla="*/ 662289 h 1340528"/>
              <a:gd name="connsiteX1464" fmla="*/ 665770 w 769512"/>
              <a:gd name="connsiteY1464" fmla="*/ 661239 h 1340528"/>
              <a:gd name="connsiteX1465" fmla="*/ 663855 w 769512"/>
              <a:gd name="connsiteY1465" fmla="*/ 661928 h 1340528"/>
              <a:gd name="connsiteX1466" fmla="*/ 661752 w 769512"/>
              <a:gd name="connsiteY1466" fmla="*/ 661623 h 1340528"/>
              <a:gd name="connsiteX1467" fmla="*/ 659398 w 769512"/>
              <a:gd name="connsiteY1467" fmla="*/ 659957 h 1340528"/>
              <a:gd name="connsiteX1468" fmla="*/ 658036 w 769512"/>
              <a:gd name="connsiteY1468" fmla="*/ 659527 h 1340528"/>
              <a:gd name="connsiteX1469" fmla="*/ 656612 w 769512"/>
              <a:gd name="connsiteY1469" fmla="*/ 658479 h 1340528"/>
              <a:gd name="connsiteX1470" fmla="*/ 655950 w 769512"/>
              <a:gd name="connsiteY1470" fmla="*/ 657191 h 1340528"/>
              <a:gd name="connsiteX1471" fmla="*/ 655243 w 769512"/>
              <a:gd name="connsiteY1471" fmla="*/ 655817 h 1340528"/>
              <a:gd name="connsiteX1472" fmla="*/ 653602 w 769512"/>
              <a:gd name="connsiteY1472" fmla="*/ 654368 h 1340528"/>
              <a:gd name="connsiteX1473" fmla="*/ 651463 w 769512"/>
              <a:gd name="connsiteY1473" fmla="*/ 652481 h 1340528"/>
              <a:gd name="connsiteX1474" fmla="*/ 649415 w 769512"/>
              <a:gd name="connsiteY1474" fmla="*/ 649885 h 1340528"/>
              <a:gd name="connsiteX1475" fmla="*/ 648363 w 769512"/>
              <a:gd name="connsiteY1475" fmla="*/ 649640 h 1340528"/>
              <a:gd name="connsiteX1476" fmla="*/ 646982 w 769512"/>
              <a:gd name="connsiteY1476" fmla="*/ 647653 h 1340528"/>
              <a:gd name="connsiteX1477" fmla="*/ 646686 w 769512"/>
              <a:gd name="connsiteY1477" fmla="*/ 647228 h 1340528"/>
              <a:gd name="connsiteX1478" fmla="*/ 646890 w 769512"/>
              <a:gd name="connsiteY1478" fmla="*/ 646203 h 1340528"/>
              <a:gd name="connsiteX1479" fmla="*/ 647423 w 769512"/>
              <a:gd name="connsiteY1479" fmla="*/ 644114 h 1340528"/>
              <a:gd name="connsiteX1480" fmla="*/ 648201 w 769512"/>
              <a:gd name="connsiteY1480" fmla="*/ 642280 h 1340528"/>
              <a:gd name="connsiteX1481" fmla="*/ 650261 w 769512"/>
              <a:gd name="connsiteY1481" fmla="*/ 641472 h 1340528"/>
              <a:gd name="connsiteX1482" fmla="*/ 651425 w 769512"/>
              <a:gd name="connsiteY1482" fmla="*/ 640547 h 1340528"/>
              <a:gd name="connsiteX1483" fmla="*/ 652844 w 769512"/>
              <a:gd name="connsiteY1483" fmla="*/ 639225 h 1340528"/>
              <a:gd name="connsiteX1484" fmla="*/ 653667 w 769512"/>
              <a:gd name="connsiteY1484" fmla="*/ 637693 h 1340528"/>
              <a:gd name="connsiteX1485" fmla="*/ 653598 w 769512"/>
              <a:gd name="connsiteY1485" fmla="*/ 635793 h 1340528"/>
              <a:gd name="connsiteX1486" fmla="*/ 652642 w 769512"/>
              <a:gd name="connsiteY1486" fmla="*/ 633125 h 1340528"/>
              <a:gd name="connsiteX1487" fmla="*/ 652435 w 769512"/>
              <a:gd name="connsiteY1487" fmla="*/ 630471 h 1340528"/>
              <a:gd name="connsiteX1488" fmla="*/ 652881 w 769512"/>
              <a:gd name="connsiteY1488" fmla="*/ 627531 h 1340528"/>
              <a:gd name="connsiteX1489" fmla="*/ 653262 w 769512"/>
              <a:gd name="connsiteY1489" fmla="*/ 625590 h 1340528"/>
              <a:gd name="connsiteX1490" fmla="*/ 655027 w 769512"/>
              <a:gd name="connsiteY1490" fmla="*/ 624526 h 1340528"/>
              <a:gd name="connsiteX1491" fmla="*/ 657089 w 769512"/>
              <a:gd name="connsiteY1491" fmla="*/ 623569 h 1340528"/>
              <a:gd name="connsiteX1492" fmla="*/ 658200 w 769512"/>
              <a:gd name="connsiteY1492" fmla="*/ 622792 h 1340528"/>
              <a:gd name="connsiteX1493" fmla="*/ 659618 w 769512"/>
              <a:gd name="connsiteY1493" fmla="*/ 621522 h 1340528"/>
              <a:gd name="connsiteX1494" fmla="*/ 659329 w 769512"/>
              <a:gd name="connsiteY1494" fmla="*/ 620866 h 1340528"/>
              <a:gd name="connsiteX1495" fmla="*/ 659052 w 769512"/>
              <a:gd name="connsiteY1495" fmla="*/ 619460 h 1340528"/>
              <a:gd name="connsiteX1496" fmla="*/ 658867 w 769512"/>
              <a:gd name="connsiteY1496" fmla="*/ 618557 h 1340528"/>
              <a:gd name="connsiteX1497" fmla="*/ 657539 w 769512"/>
              <a:gd name="connsiteY1497" fmla="*/ 617331 h 1340528"/>
              <a:gd name="connsiteX1498" fmla="*/ 656314 w 769512"/>
              <a:gd name="connsiteY1498" fmla="*/ 615856 h 1340528"/>
              <a:gd name="connsiteX1499" fmla="*/ 656056 w 769512"/>
              <a:gd name="connsiteY1499" fmla="*/ 615145 h 1340528"/>
              <a:gd name="connsiteX1500" fmla="*/ 657039 w 769512"/>
              <a:gd name="connsiteY1500" fmla="*/ 613096 h 1340528"/>
              <a:gd name="connsiteX1501" fmla="*/ 657147 w 769512"/>
              <a:gd name="connsiteY1501" fmla="*/ 610490 h 1340528"/>
              <a:gd name="connsiteX1502" fmla="*/ 657155 w 769512"/>
              <a:gd name="connsiteY1502" fmla="*/ 610307 h 1340528"/>
              <a:gd name="connsiteX1503" fmla="*/ 656886 w 769512"/>
              <a:gd name="connsiteY1503" fmla="*/ 609813 h 1340528"/>
              <a:gd name="connsiteX1504" fmla="*/ 656347 w 769512"/>
              <a:gd name="connsiteY1504" fmla="*/ 608822 h 1340528"/>
              <a:gd name="connsiteX1505" fmla="*/ 653804 w 769512"/>
              <a:gd name="connsiteY1505" fmla="*/ 606287 h 1340528"/>
              <a:gd name="connsiteX1506" fmla="*/ 653071 w 769512"/>
              <a:gd name="connsiteY1506" fmla="*/ 604494 h 1340528"/>
              <a:gd name="connsiteX1507" fmla="*/ 652994 w 769512"/>
              <a:gd name="connsiteY1507" fmla="*/ 604306 h 1340528"/>
              <a:gd name="connsiteX1508" fmla="*/ 651924 w 769512"/>
              <a:gd name="connsiteY1508" fmla="*/ 597615 h 1340528"/>
              <a:gd name="connsiteX1509" fmla="*/ 649989 w 769512"/>
              <a:gd name="connsiteY1509" fmla="*/ 591423 h 1340528"/>
              <a:gd name="connsiteX1510" fmla="*/ 649278 w 769512"/>
              <a:gd name="connsiteY1510" fmla="*/ 590808 h 1340528"/>
              <a:gd name="connsiteX1511" fmla="*/ 649059 w 769512"/>
              <a:gd name="connsiteY1511" fmla="*/ 590620 h 1340528"/>
              <a:gd name="connsiteX1512" fmla="*/ 646698 w 769512"/>
              <a:gd name="connsiteY1512" fmla="*/ 586659 h 1340528"/>
              <a:gd name="connsiteX1513" fmla="*/ 646005 w 769512"/>
              <a:gd name="connsiteY1513" fmla="*/ 585893 h 1340528"/>
              <a:gd name="connsiteX1514" fmla="*/ 645022 w 769512"/>
              <a:gd name="connsiteY1514" fmla="*/ 584805 h 1340528"/>
              <a:gd name="connsiteX1515" fmla="*/ 639747 w 769512"/>
              <a:gd name="connsiteY1515" fmla="*/ 582205 h 1340528"/>
              <a:gd name="connsiteX1516" fmla="*/ 637899 w 769512"/>
              <a:gd name="connsiteY1516" fmla="*/ 581295 h 1340528"/>
              <a:gd name="connsiteX1517" fmla="*/ 635234 w 769512"/>
              <a:gd name="connsiteY1517" fmla="*/ 579381 h 1340528"/>
              <a:gd name="connsiteX1518" fmla="*/ 634675 w 769512"/>
              <a:gd name="connsiteY1518" fmla="*/ 578516 h 1340528"/>
              <a:gd name="connsiteX1519" fmla="*/ 634206 w 769512"/>
              <a:gd name="connsiteY1519" fmla="*/ 587134 h 1340528"/>
              <a:gd name="connsiteX1520" fmla="*/ 632921 w 769512"/>
              <a:gd name="connsiteY1520" fmla="*/ 592222 h 1340528"/>
              <a:gd name="connsiteX1521" fmla="*/ 632632 w 769512"/>
              <a:gd name="connsiteY1521" fmla="*/ 592832 h 1340528"/>
              <a:gd name="connsiteX1522" fmla="*/ 630709 w 769512"/>
              <a:gd name="connsiteY1522" fmla="*/ 596879 h 1340528"/>
              <a:gd name="connsiteX1523" fmla="*/ 629802 w 769512"/>
              <a:gd name="connsiteY1523" fmla="*/ 597227 h 1340528"/>
              <a:gd name="connsiteX1524" fmla="*/ 629001 w 769512"/>
              <a:gd name="connsiteY1524" fmla="*/ 597361 h 1340528"/>
              <a:gd name="connsiteX1525" fmla="*/ 628147 w 769512"/>
              <a:gd name="connsiteY1525" fmla="*/ 597643 h 1340528"/>
              <a:gd name="connsiteX1526" fmla="*/ 627298 w 769512"/>
              <a:gd name="connsiteY1526" fmla="*/ 597675 h 1340528"/>
              <a:gd name="connsiteX1527" fmla="*/ 626449 w 769512"/>
              <a:gd name="connsiteY1527" fmla="*/ 597708 h 1340528"/>
              <a:gd name="connsiteX1528" fmla="*/ 625204 w 769512"/>
              <a:gd name="connsiteY1528" fmla="*/ 597533 h 1340528"/>
              <a:gd name="connsiteX1529" fmla="*/ 623271 w 769512"/>
              <a:gd name="connsiteY1529" fmla="*/ 596594 h 1340528"/>
              <a:gd name="connsiteX1530" fmla="*/ 621738 w 769512"/>
              <a:gd name="connsiteY1530" fmla="*/ 595713 h 1340528"/>
              <a:gd name="connsiteX1531" fmla="*/ 616616 w 769512"/>
              <a:gd name="connsiteY1531" fmla="*/ 594410 h 1340528"/>
              <a:gd name="connsiteX1532" fmla="*/ 614421 w 769512"/>
              <a:gd name="connsiteY1532" fmla="*/ 594315 h 1340528"/>
              <a:gd name="connsiteX1533" fmla="*/ 611381 w 769512"/>
              <a:gd name="connsiteY1533" fmla="*/ 593954 h 1340528"/>
              <a:gd name="connsiteX1534" fmla="*/ 609034 w 769512"/>
              <a:gd name="connsiteY1534" fmla="*/ 593955 h 1340528"/>
              <a:gd name="connsiteX1535" fmla="*/ 606928 w 769512"/>
              <a:gd name="connsiteY1535" fmla="*/ 594562 h 1340528"/>
              <a:gd name="connsiteX1536" fmla="*/ 604012 w 769512"/>
              <a:gd name="connsiteY1536" fmla="*/ 595803 h 1340528"/>
              <a:gd name="connsiteX1537" fmla="*/ 602707 w 769512"/>
              <a:gd name="connsiteY1537" fmla="*/ 596227 h 1340528"/>
              <a:gd name="connsiteX1538" fmla="*/ 600649 w 769512"/>
              <a:gd name="connsiteY1538" fmla="*/ 596933 h 1340528"/>
              <a:gd name="connsiteX1539" fmla="*/ 596972 w 769512"/>
              <a:gd name="connsiteY1539" fmla="*/ 598908 h 1340528"/>
              <a:gd name="connsiteX1540" fmla="*/ 594004 w 769512"/>
              <a:gd name="connsiteY1540" fmla="*/ 600296 h 1340528"/>
              <a:gd name="connsiteX1541" fmla="*/ 593046 w 769512"/>
              <a:gd name="connsiteY1541" fmla="*/ 600877 h 1340528"/>
              <a:gd name="connsiteX1542" fmla="*/ 590988 w 769512"/>
              <a:gd name="connsiteY1542" fmla="*/ 601585 h 1340528"/>
              <a:gd name="connsiteX1543" fmla="*/ 589870 w 769512"/>
              <a:gd name="connsiteY1543" fmla="*/ 602811 h 1340528"/>
              <a:gd name="connsiteX1544" fmla="*/ 589786 w 769512"/>
              <a:gd name="connsiteY1544" fmla="*/ 604312 h 1340528"/>
              <a:gd name="connsiteX1545" fmla="*/ 590727 w 769512"/>
              <a:gd name="connsiteY1545" fmla="*/ 605377 h 1340528"/>
              <a:gd name="connsiteX1546" fmla="*/ 592416 w 769512"/>
              <a:gd name="connsiteY1546" fmla="*/ 605911 h 1340528"/>
              <a:gd name="connsiteX1547" fmla="*/ 593655 w 769512"/>
              <a:gd name="connsiteY1547" fmla="*/ 606485 h 1340528"/>
              <a:gd name="connsiteX1548" fmla="*/ 594434 w 769512"/>
              <a:gd name="connsiteY1548" fmla="*/ 607751 h 1340528"/>
              <a:gd name="connsiteX1549" fmla="*/ 594415 w 769512"/>
              <a:gd name="connsiteY1549" fmla="*/ 608900 h 1340528"/>
              <a:gd name="connsiteX1550" fmla="*/ 594352 w 769512"/>
              <a:gd name="connsiteY1550" fmla="*/ 609747 h 1340528"/>
              <a:gd name="connsiteX1551" fmla="*/ 593840 w 769512"/>
              <a:gd name="connsiteY1551" fmla="*/ 610537 h 1340528"/>
              <a:gd name="connsiteX1552" fmla="*/ 592934 w 769512"/>
              <a:gd name="connsiteY1552" fmla="*/ 610969 h 1340528"/>
              <a:gd name="connsiteX1553" fmla="*/ 592034 w 769512"/>
              <a:gd name="connsiteY1553" fmla="*/ 611051 h 1340528"/>
              <a:gd name="connsiteX1554" fmla="*/ 590986 w 769512"/>
              <a:gd name="connsiteY1554" fmla="*/ 611029 h 1340528"/>
              <a:gd name="connsiteX1555" fmla="*/ 589888 w 769512"/>
              <a:gd name="connsiteY1555" fmla="*/ 611006 h 1340528"/>
              <a:gd name="connsiteX1556" fmla="*/ 588892 w 769512"/>
              <a:gd name="connsiteY1556" fmla="*/ 610836 h 1340528"/>
              <a:gd name="connsiteX1557" fmla="*/ 587843 w 769512"/>
              <a:gd name="connsiteY1557" fmla="*/ 610864 h 1340528"/>
              <a:gd name="connsiteX1558" fmla="*/ 586588 w 769512"/>
              <a:gd name="connsiteY1558" fmla="*/ 611289 h 1340528"/>
              <a:gd name="connsiteX1559" fmla="*/ 585385 w 769512"/>
              <a:gd name="connsiteY1559" fmla="*/ 611615 h 1340528"/>
              <a:gd name="connsiteX1560" fmla="*/ 584289 w 769512"/>
              <a:gd name="connsiteY1560" fmla="*/ 611443 h 1340528"/>
              <a:gd name="connsiteX1561" fmla="*/ 583503 w 769512"/>
              <a:gd name="connsiteY1561" fmla="*/ 610617 h 1340528"/>
              <a:gd name="connsiteX1562" fmla="*/ 582817 w 769512"/>
              <a:gd name="connsiteY1562" fmla="*/ 610014 h 1340528"/>
              <a:gd name="connsiteX1563" fmla="*/ 581890 w 769512"/>
              <a:gd name="connsiteY1563" fmla="*/ 609198 h 1340528"/>
              <a:gd name="connsiteX1564" fmla="*/ 580961 w 769512"/>
              <a:gd name="connsiteY1564" fmla="*/ 608891 h 1340528"/>
              <a:gd name="connsiteX1565" fmla="*/ 577869 w 769512"/>
              <a:gd name="connsiteY1565" fmla="*/ 608840 h 1340528"/>
              <a:gd name="connsiteX1566" fmla="*/ 577369 w 769512"/>
              <a:gd name="connsiteY1566" fmla="*/ 607757 h 1340528"/>
              <a:gd name="connsiteX1567" fmla="*/ 576811 w 769512"/>
              <a:gd name="connsiteY1567" fmla="*/ 606551 h 1340528"/>
              <a:gd name="connsiteX1568" fmla="*/ 575385 w 769512"/>
              <a:gd name="connsiteY1568" fmla="*/ 605563 h 1340528"/>
              <a:gd name="connsiteX1569" fmla="*/ 575062 w 769512"/>
              <a:gd name="connsiteY1569" fmla="*/ 604947 h 1340528"/>
              <a:gd name="connsiteX1570" fmla="*/ 574858 w 769512"/>
              <a:gd name="connsiteY1570" fmla="*/ 604554 h 1340528"/>
              <a:gd name="connsiteX1571" fmla="*/ 574576 w 769512"/>
              <a:gd name="connsiteY1571" fmla="*/ 604016 h 1340528"/>
              <a:gd name="connsiteX1572" fmla="*/ 574558 w 769512"/>
              <a:gd name="connsiteY1572" fmla="*/ 603702 h 1340528"/>
              <a:gd name="connsiteX1573" fmla="*/ 574379 w 769512"/>
              <a:gd name="connsiteY1573" fmla="*/ 600607 h 1340528"/>
              <a:gd name="connsiteX1574" fmla="*/ 573965 w 769512"/>
              <a:gd name="connsiteY1574" fmla="*/ 599682 h 1340528"/>
              <a:gd name="connsiteX1575" fmla="*/ 573632 w 769512"/>
              <a:gd name="connsiteY1575" fmla="*/ 598936 h 1340528"/>
              <a:gd name="connsiteX1576" fmla="*/ 573933 w 769512"/>
              <a:gd name="connsiteY1576" fmla="*/ 596455 h 1340528"/>
              <a:gd name="connsiteX1577" fmla="*/ 571933 w 769512"/>
              <a:gd name="connsiteY1577" fmla="*/ 593251 h 1340528"/>
              <a:gd name="connsiteX1578" fmla="*/ 569903 w 769512"/>
              <a:gd name="connsiteY1578" fmla="*/ 593210 h 1340528"/>
              <a:gd name="connsiteX1579" fmla="*/ 568157 w 769512"/>
              <a:gd name="connsiteY1579" fmla="*/ 593125 h 1340528"/>
              <a:gd name="connsiteX1580" fmla="*/ 567102 w 769512"/>
              <a:gd name="connsiteY1580" fmla="*/ 593502 h 1340528"/>
              <a:gd name="connsiteX1581" fmla="*/ 565951 w 769512"/>
              <a:gd name="connsiteY1581" fmla="*/ 593679 h 1340528"/>
              <a:gd name="connsiteX1582" fmla="*/ 564642 w 769512"/>
              <a:gd name="connsiteY1582" fmla="*/ 594353 h 1340528"/>
              <a:gd name="connsiteX1583" fmla="*/ 561533 w 769512"/>
              <a:gd name="connsiteY1583" fmla="*/ 595188 h 1340528"/>
              <a:gd name="connsiteX1584" fmla="*/ 560227 w 769512"/>
              <a:gd name="connsiteY1584" fmla="*/ 595711 h 1340528"/>
              <a:gd name="connsiteX1585" fmla="*/ 558760 w 769512"/>
              <a:gd name="connsiteY1585" fmla="*/ 596881 h 1340528"/>
              <a:gd name="connsiteX1586" fmla="*/ 557760 w 769512"/>
              <a:gd name="connsiteY1586" fmla="*/ 596961 h 1340528"/>
              <a:gd name="connsiteX1587" fmla="*/ 556506 w 769512"/>
              <a:gd name="connsiteY1587" fmla="*/ 597335 h 1340528"/>
              <a:gd name="connsiteX1588" fmla="*/ 554496 w 769512"/>
              <a:gd name="connsiteY1588" fmla="*/ 598143 h 1340528"/>
              <a:gd name="connsiteX1589" fmla="*/ 553842 w 769512"/>
              <a:gd name="connsiteY1589" fmla="*/ 598429 h 1340528"/>
              <a:gd name="connsiteX1590" fmla="*/ 551536 w 769512"/>
              <a:gd name="connsiteY1590" fmla="*/ 599032 h 1340528"/>
              <a:gd name="connsiteX1591" fmla="*/ 550230 w 769512"/>
              <a:gd name="connsiteY1591" fmla="*/ 599505 h 1340528"/>
              <a:gd name="connsiteX1592" fmla="*/ 548174 w 769512"/>
              <a:gd name="connsiteY1592" fmla="*/ 600063 h 1340528"/>
              <a:gd name="connsiteX1593" fmla="*/ 546614 w 769512"/>
              <a:gd name="connsiteY1593" fmla="*/ 600831 h 1340528"/>
              <a:gd name="connsiteX1594" fmla="*/ 545160 w 769512"/>
              <a:gd name="connsiteY1594" fmla="*/ 601201 h 1340528"/>
              <a:gd name="connsiteX1595" fmla="*/ 542863 w 769512"/>
              <a:gd name="connsiteY1595" fmla="*/ 601204 h 1340528"/>
              <a:gd name="connsiteX1596" fmla="*/ 541727 w 769512"/>
              <a:gd name="connsiteY1596" fmla="*/ 600975 h 1340528"/>
              <a:gd name="connsiteX1597" fmla="*/ 541096 w 769512"/>
              <a:gd name="connsiteY1597" fmla="*/ 597196 h 1340528"/>
              <a:gd name="connsiteX1598" fmla="*/ 541136 w 769512"/>
              <a:gd name="connsiteY1598" fmla="*/ 596859 h 1340528"/>
              <a:gd name="connsiteX1599" fmla="*/ 541456 w 769512"/>
              <a:gd name="connsiteY1599" fmla="*/ 594156 h 1340528"/>
              <a:gd name="connsiteX1600" fmla="*/ 542616 w 769512"/>
              <a:gd name="connsiteY1600" fmla="*/ 589689 h 1340528"/>
              <a:gd name="connsiteX1601" fmla="*/ 542350 w 769512"/>
              <a:gd name="connsiteY1601" fmla="*/ 583863 h 1340528"/>
              <a:gd name="connsiteX1602" fmla="*/ 541721 w 769512"/>
              <a:gd name="connsiteY1602" fmla="*/ 580827 h 1340528"/>
              <a:gd name="connsiteX1603" fmla="*/ 537866 w 769512"/>
              <a:gd name="connsiteY1603" fmla="*/ 574829 h 1340528"/>
              <a:gd name="connsiteX1604" fmla="*/ 537188 w 769512"/>
              <a:gd name="connsiteY1604" fmla="*/ 572439 h 1340528"/>
              <a:gd name="connsiteX1605" fmla="*/ 536865 w 769512"/>
              <a:gd name="connsiteY1605" fmla="*/ 571299 h 1340528"/>
              <a:gd name="connsiteX1606" fmla="*/ 535316 w 769512"/>
              <a:gd name="connsiteY1606" fmla="*/ 567456 h 1340528"/>
              <a:gd name="connsiteX1607" fmla="*/ 534245 w 769512"/>
              <a:gd name="connsiteY1607" fmla="*/ 564799 h 1340528"/>
              <a:gd name="connsiteX1608" fmla="*/ 534365 w 769512"/>
              <a:gd name="connsiteY1608" fmla="*/ 563622 h 1340528"/>
              <a:gd name="connsiteX1609" fmla="*/ 533287 w 769512"/>
              <a:gd name="connsiteY1609" fmla="*/ 560419 h 1340528"/>
              <a:gd name="connsiteX1610" fmla="*/ 532740 w 769512"/>
              <a:gd name="connsiteY1610" fmla="*/ 558792 h 1340528"/>
              <a:gd name="connsiteX1611" fmla="*/ 530912 w 769512"/>
              <a:gd name="connsiteY1611" fmla="*/ 556730 h 1340528"/>
              <a:gd name="connsiteX1612" fmla="*/ 527648 w 769512"/>
              <a:gd name="connsiteY1612" fmla="*/ 553048 h 1340528"/>
              <a:gd name="connsiteX1613" fmla="*/ 527131 w 769512"/>
              <a:gd name="connsiteY1613" fmla="*/ 546726 h 1340528"/>
              <a:gd name="connsiteX1614" fmla="*/ 528108 w 769512"/>
              <a:gd name="connsiteY1614" fmla="*/ 543065 h 1340528"/>
              <a:gd name="connsiteX1615" fmla="*/ 528133 w 769512"/>
              <a:gd name="connsiteY1615" fmla="*/ 541016 h 1340528"/>
              <a:gd name="connsiteX1616" fmla="*/ 528157 w 769512"/>
              <a:gd name="connsiteY1616" fmla="*/ 538974 h 1340528"/>
              <a:gd name="connsiteX1617" fmla="*/ 528000 w 769512"/>
              <a:gd name="connsiteY1617" fmla="*/ 537774 h 1340528"/>
              <a:gd name="connsiteX1618" fmla="*/ 527775 w 769512"/>
              <a:gd name="connsiteY1618" fmla="*/ 536062 h 1340528"/>
              <a:gd name="connsiteX1619" fmla="*/ 527161 w 769512"/>
              <a:gd name="connsiteY1619" fmla="*/ 534536 h 1340528"/>
              <a:gd name="connsiteX1620" fmla="*/ 526902 w 769512"/>
              <a:gd name="connsiteY1620" fmla="*/ 533895 h 1340528"/>
              <a:gd name="connsiteX1621" fmla="*/ 526321 w 769512"/>
              <a:gd name="connsiteY1621" fmla="*/ 533498 h 1340528"/>
              <a:gd name="connsiteX1622" fmla="*/ 525414 w 769512"/>
              <a:gd name="connsiteY1622" fmla="*/ 532877 h 1340528"/>
              <a:gd name="connsiteX1623" fmla="*/ 524112 w 769512"/>
              <a:gd name="connsiteY1623" fmla="*/ 531984 h 1340528"/>
              <a:gd name="connsiteX1624" fmla="*/ 524044 w 769512"/>
              <a:gd name="connsiteY1624" fmla="*/ 530560 h 1340528"/>
              <a:gd name="connsiteX1625" fmla="*/ 525210 w 769512"/>
              <a:gd name="connsiteY1625" fmla="*/ 530248 h 1340528"/>
              <a:gd name="connsiteX1626" fmla="*/ 526162 w 769512"/>
              <a:gd name="connsiteY1626" fmla="*/ 529643 h 1340528"/>
              <a:gd name="connsiteX1627" fmla="*/ 528738 w 769512"/>
              <a:gd name="connsiteY1627" fmla="*/ 528001 h 1340528"/>
              <a:gd name="connsiteX1628" fmla="*/ 529843 w 769512"/>
              <a:gd name="connsiteY1628" fmla="*/ 527690 h 1340528"/>
              <a:gd name="connsiteX1629" fmla="*/ 530046 w 769512"/>
              <a:gd name="connsiteY1629" fmla="*/ 527633 h 1340528"/>
              <a:gd name="connsiteX1630" fmla="*/ 530530 w 769512"/>
              <a:gd name="connsiteY1630" fmla="*/ 527496 h 1340528"/>
              <a:gd name="connsiteX1631" fmla="*/ 531309 w 769512"/>
              <a:gd name="connsiteY1631" fmla="*/ 528068 h 1340528"/>
              <a:gd name="connsiteX1632" fmla="*/ 531864 w 769512"/>
              <a:gd name="connsiteY1632" fmla="*/ 528475 h 1340528"/>
              <a:gd name="connsiteX1633" fmla="*/ 532607 w 769512"/>
              <a:gd name="connsiteY1633" fmla="*/ 528364 h 1340528"/>
              <a:gd name="connsiteX1634" fmla="*/ 533499 w 769512"/>
              <a:gd name="connsiteY1634" fmla="*/ 528230 h 1340528"/>
              <a:gd name="connsiteX1635" fmla="*/ 534424 w 769512"/>
              <a:gd name="connsiteY1635" fmla="*/ 527167 h 1340528"/>
              <a:gd name="connsiteX1636" fmla="*/ 534798 w 769512"/>
              <a:gd name="connsiteY1636" fmla="*/ 526737 h 1340528"/>
              <a:gd name="connsiteX1637" fmla="*/ 534663 w 769512"/>
              <a:gd name="connsiteY1637" fmla="*/ 523947 h 1340528"/>
              <a:gd name="connsiteX1638" fmla="*/ 534733 w 769512"/>
              <a:gd name="connsiteY1638" fmla="*/ 523594 h 1340528"/>
              <a:gd name="connsiteX1639" fmla="*/ 535574 w 769512"/>
              <a:gd name="connsiteY1639" fmla="*/ 519297 h 1340528"/>
              <a:gd name="connsiteX1640" fmla="*/ 532715 w 769512"/>
              <a:gd name="connsiteY1640" fmla="*/ 515526 h 1340528"/>
              <a:gd name="connsiteX1641" fmla="*/ 531966 w 769512"/>
              <a:gd name="connsiteY1641" fmla="*/ 513422 h 1340528"/>
              <a:gd name="connsiteX1642" fmla="*/ 532085 w 769512"/>
              <a:gd name="connsiteY1642" fmla="*/ 511746 h 1340528"/>
              <a:gd name="connsiteX1643" fmla="*/ 533365 w 769512"/>
              <a:gd name="connsiteY1643" fmla="*/ 509911 h 1340528"/>
              <a:gd name="connsiteX1644" fmla="*/ 535574 w 769512"/>
              <a:gd name="connsiteY1644" fmla="*/ 508566 h 1340528"/>
              <a:gd name="connsiteX1645" fmla="*/ 537994 w 769512"/>
              <a:gd name="connsiteY1645" fmla="*/ 508445 h 1340528"/>
              <a:gd name="connsiteX1646" fmla="*/ 539872 w 769512"/>
              <a:gd name="connsiteY1646" fmla="*/ 509238 h 1340528"/>
              <a:gd name="connsiteX1647" fmla="*/ 540801 w 769512"/>
              <a:gd name="connsiteY1647" fmla="*/ 509110 h 1340528"/>
              <a:gd name="connsiteX1648" fmla="*/ 541141 w 769512"/>
              <a:gd name="connsiteY1648" fmla="*/ 507490 h 1340528"/>
              <a:gd name="connsiteX1649" fmla="*/ 541868 w 769512"/>
              <a:gd name="connsiteY1649" fmla="*/ 504022 h 1340528"/>
              <a:gd name="connsiteX1650" fmla="*/ 542637 w 769512"/>
              <a:gd name="connsiteY1650" fmla="*/ 503342 h 1340528"/>
              <a:gd name="connsiteX1651" fmla="*/ 545790 w 769512"/>
              <a:gd name="connsiteY1651" fmla="*/ 502460 h 1340528"/>
              <a:gd name="connsiteX1652" fmla="*/ 547023 w 769512"/>
              <a:gd name="connsiteY1652" fmla="*/ 500652 h 1340528"/>
              <a:gd name="connsiteX1653" fmla="*/ 547698 w 769512"/>
              <a:gd name="connsiteY1653" fmla="*/ 499662 h 1340528"/>
              <a:gd name="connsiteX1654" fmla="*/ 548563 w 769512"/>
              <a:gd name="connsiteY1654" fmla="*/ 499226 h 1340528"/>
              <a:gd name="connsiteX1655" fmla="*/ 551532 w 769512"/>
              <a:gd name="connsiteY1655" fmla="*/ 499278 h 1340528"/>
              <a:gd name="connsiteX1656" fmla="*/ 553074 w 769512"/>
              <a:gd name="connsiteY1656" fmla="*/ 497844 h 1340528"/>
              <a:gd name="connsiteX1657" fmla="*/ 557230 w 769512"/>
              <a:gd name="connsiteY1657" fmla="*/ 497475 h 1340528"/>
              <a:gd name="connsiteX1658" fmla="*/ 557404 w 769512"/>
              <a:gd name="connsiteY1658" fmla="*/ 497458 h 1340528"/>
              <a:gd name="connsiteX1659" fmla="*/ 557540 w 769512"/>
              <a:gd name="connsiteY1659" fmla="*/ 497395 h 1340528"/>
              <a:gd name="connsiteX1660" fmla="*/ 559134 w 769512"/>
              <a:gd name="connsiteY1660" fmla="*/ 496647 h 1340528"/>
              <a:gd name="connsiteX1661" fmla="*/ 560368 w 769512"/>
              <a:gd name="connsiteY1661" fmla="*/ 495218 h 1340528"/>
              <a:gd name="connsiteX1662" fmla="*/ 560297 w 769512"/>
              <a:gd name="connsiteY1662" fmla="*/ 492368 h 1340528"/>
              <a:gd name="connsiteX1663" fmla="*/ 560767 w 769512"/>
              <a:gd name="connsiteY1663" fmla="*/ 490766 h 1340528"/>
              <a:gd name="connsiteX1664" fmla="*/ 560848 w 769512"/>
              <a:gd name="connsiteY1664" fmla="*/ 490504 h 1340528"/>
              <a:gd name="connsiteX1665" fmla="*/ 562432 w 769512"/>
              <a:gd name="connsiteY1665" fmla="*/ 489574 h 1340528"/>
              <a:gd name="connsiteX1666" fmla="*/ 564328 w 769512"/>
              <a:gd name="connsiteY1666" fmla="*/ 489925 h 1340528"/>
              <a:gd name="connsiteX1667" fmla="*/ 566016 w 769512"/>
              <a:gd name="connsiteY1667" fmla="*/ 490239 h 1340528"/>
              <a:gd name="connsiteX1668" fmla="*/ 569819 w 769512"/>
              <a:gd name="connsiteY1668" fmla="*/ 490347 h 1340528"/>
              <a:gd name="connsiteX1669" fmla="*/ 570048 w 769512"/>
              <a:gd name="connsiteY1669" fmla="*/ 490450 h 1340528"/>
              <a:gd name="connsiteX1670" fmla="*/ 571058 w 769512"/>
              <a:gd name="connsiteY1670" fmla="*/ 490902 h 1340528"/>
              <a:gd name="connsiteX1671" fmla="*/ 572675 w 769512"/>
              <a:gd name="connsiteY1671" fmla="*/ 493993 h 1340528"/>
              <a:gd name="connsiteX1672" fmla="*/ 574841 w 769512"/>
              <a:gd name="connsiteY1672" fmla="*/ 493737 h 1340528"/>
              <a:gd name="connsiteX1673" fmla="*/ 575860 w 769512"/>
              <a:gd name="connsiteY1673" fmla="*/ 493851 h 1340528"/>
              <a:gd name="connsiteX1674" fmla="*/ 577008 w 769512"/>
              <a:gd name="connsiteY1674" fmla="*/ 493980 h 1340528"/>
              <a:gd name="connsiteX1675" fmla="*/ 577763 w 769512"/>
              <a:gd name="connsiteY1675" fmla="*/ 494630 h 1340528"/>
              <a:gd name="connsiteX1676" fmla="*/ 577938 w 769512"/>
              <a:gd name="connsiteY1676" fmla="*/ 494780 h 1340528"/>
              <a:gd name="connsiteX1677" fmla="*/ 577994 w 769512"/>
              <a:gd name="connsiteY1677" fmla="*/ 497303 h 1340528"/>
              <a:gd name="connsiteX1678" fmla="*/ 576981 w 769512"/>
              <a:gd name="connsiteY1678" fmla="*/ 499139 h 1340528"/>
              <a:gd name="connsiteX1679" fmla="*/ 576774 w 769512"/>
              <a:gd name="connsiteY1679" fmla="*/ 499515 h 1340528"/>
              <a:gd name="connsiteX1680" fmla="*/ 577339 w 769512"/>
              <a:gd name="connsiteY1680" fmla="*/ 500918 h 1340528"/>
              <a:gd name="connsiteX1681" fmla="*/ 577952 w 769512"/>
              <a:gd name="connsiteY1681" fmla="*/ 501572 h 1340528"/>
              <a:gd name="connsiteX1682" fmla="*/ 578207 w 769512"/>
              <a:gd name="connsiteY1682" fmla="*/ 501845 h 1340528"/>
              <a:gd name="connsiteX1683" fmla="*/ 579387 w 769512"/>
              <a:gd name="connsiteY1683" fmla="*/ 502586 h 1340528"/>
              <a:gd name="connsiteX1684" fmla="*/ 584027 w 769512"/>
              <a:gd name="connsiteY1684" fmla="*/ 503850 h 1340528"/>
              <a:gd name="connsiteX1685" fmla="*/ 583841 w 769512"/>
              <a:gd name="connsiteY1685" fmla="*/ 502632 h 1340528"/>
              <a:gd name="connsiteX1686" fmla="*/ 584691 w 769512"/>
              <a:gd name="connsiteY1686" fmla="*/ 500882 h 1340528"/>
              <a:gd name="connsiteX1687" fmla="*/ 585562 w 769512"/>
              <a:gd name="connsiteY1687" fmla="*/ 499092 h 1340528"/>
              <a:gd name="connsiteX1688" fmla="*/ 587661 w 769512"/>
              <a:gd name="connsiteY1688" fmla="*/ 497349 h 1340528"/>
              <a:gd name="connsiteX1689" fmla="*/ 588027 w 769512"/>
              <a:gd name="connsiteY1689" fmla="*/ 495985 h 1340528"/>
              <a:gd name="connsiteX1690" fmla="*/ 590367 w 769512"/>
              <a:gd name="connsiteY1690" fmla="*/ 492257 h 1340528"/>
              <a:gd name="connsiteX1691" fmla="*/ 590893 w 769512"/>
              <a:gd name="connsiteY1691" fmla="*/ 490499 h 1340528"/>
              <a:gd name="connsiteX1692" fmla="*/ 591408 w 769512"/>
              <a:gd name="connsiteY1692" fmla="*/ 488782 h 1340528"/>
              <a:gd name="connsiteX1693" fmla="*/ 592601 w 769512"/>
              <a:gd name="connsiteY1693" fmla="*/ 487021 h 1340528"/>
              <a:gd name="connsiteX1694" fmla="*/ 595433 w 769512"/>
              <a:gd name="connsiteY1694" fmla="*/ 484299 h 1340528"/>
              <a:gd name="connsiteX1695" fmla="*/ 596526 w 769512"/>
              <a:gd name="connsiteY1695" fmla="*/ 483249 h 1340528"/>
              <a:gd name="connsiteX1696" fmla="*/ 599553 w 769512"/>
              <a:gd name="connsiteY1696" fmla="*/ 481565 h 1340528"/>
              <a:gd name="connsiteX1697" fmla="*/ 601033 w 769512"/>
              <a:gd name="connsiteY1697" fmla="*/ 479519 h 1340528"/>
              <a:gd name="connsiteX1698" fmla="*/ 602880 w 769512"/>
              <a:gd name="connsiteY1698" fmla="*/ 476967 h 1340528"/>
              <a:gd name="connsiteX1699" fmla="*/ 603537 w 769512"/>
              <a:gd name="connsiteY1699" fmla="*/ 476558 h 1340528"/>
              <a:gd name="connsiteX1700" fmla="*/ 605289 w 769512"/>
              <a:gd name="connsiteY1700" fmla="*/ 475471 h 1340528"/>
              <a:gd name="connsiteX1701" fmla="*/ 607069 w 769512"/>
              <a:gd name="connsiteY1701" fmla="*/ 470753 h 1340528"/>
              <a:gd name="connsiteX1702" fmla="*/ 608304 w 769512"/>
              <a:gd name="connsiteY1702" fmla="*/ 468379 h 1340528"/>
              <a:gd name="connsiteX1703" fmla="*/ 609038 w 769512"/>
              <a:gd name="connsiteY1703" fmla="*/ 466967 h 1340528"/>
              <a:gd name="connsiteX1704" fmla="*/ 609213 w 769512"/>
              <a:gd name="connsiteY1704" fmla="*/ 463495 h 1340528"/>
              <a:gd name="connsiteX1705" fmla="*/ 610142 w 769512"/>
              <a:gd name="connsiteY1705" fmla="*/ 461896 h 1340528"/>
              <a:gd name="connsiteX1706" fmla="*/ 610259 w 769512"/>
              <a:gd name="connsiteY1706" fmla="*/ 461693 h 1340528"/>
              <a:gd name="connsiteX1707" fmla="*/ 611951 w 769512"/>
              <a:gd name="connsiteY1707" fmla="*/ 461180 h 1340528"/>
              <a:gd name="connsiteX1708" fmla="*/ 612114 w 769512"/>
              <a:gd name="connsiteY1708" fmla="*/ 461129 h 1340528"/>
              <a:gd name="connsiteX1709" fmla="*/ 612814 w 769512"/>
              <a:gd name="connsiteY1709" fmla="*/ 460565 h 1340528"/>
              <a:gd name="connsiteX1710" fmla="*/ 613040 w 769512"/>
              <a:gd name="connsiteY1710" fmla="*/ 460383 h 1340528"/>
              <a:gd name="connsiteX1711" fmla="*/ 613574 w 769512"/>
              <a:gd name="connsiteY1711" fmla="*/ 459097 h 1340528"/>
              <a:gd name="connsiteX1712" fmla="*/ 613839 w 769512"/>
              <a:gd name="connsiteY1712" fmla="*/ 458459 h 1340528"/>
              <a:gd name="connsiteX1713" fmla="*/ 614136 w 769512"/>
              <a:gd name="connsiteY1713" fmla="*/ 458085 h 1340528"/>
              <a:gd name="connsiteX1714" fmla="*/ 614825 w 769512"/>
              <a:gd name="connsiteY1714" fmla="*/ 457216 h 1340528"/>
              <a:gd name="connsiteX1715" fmla="*/ 617356 w 769512"/>
              <a:gd name="connsiteY1715" fmla="*/ 455285 h 1340528"/>
              <a:gd name="connsiteX1716" fmla="*/ 618401 w 769512"/>
              <a:gd name="connsiteY1716" fmla="*/ 452927 h 1340528"/>
              <a:gd name="connsiteX1717" fmla="*/ 619131 w 769512"/>
              <a:gd name="connsiteY1717" fmla="*/ 448524 h 1340528"/>
              <a:gd name="connsiteX1718" fmla="*/ 619186 w 769512"/>
              <a:gd name="connsiteY1718" fmla="*/ 446416 h 1340528"/>
              <a:gd name="connsiteX1719" fmla="*/ 618683 w 769512"/>
              <a:gd name="connsiteY1719" fmla="*/ 443815 h 1340528"/>
              <a:gd name="connsiteX1720" fmla="*/ 617560 w 769512"/>
              <a:gd name="connsiteY1720" fmla="*/ 441125 h 1340528"/>
              <a:gd name="connsiteX1721" fmla="*/ 616564 w 769512"/>
              <a:gd name="connsiteY1721" fmla="*/ 438741 h 1340528"/>
              <a:gd name="connsiteX1722" fmla="*/ 615062 w 769512"/>
              <a:gd name="connsiteY1722" fmla="*/ 433106 h 1340528"/>
              <a:gd name="connsiteX1723" fmla="*/ 614779 w 769512"/>
              <a:gd name="connsiteY1723" fmla="*/ 430399 h 1340528"/>
              <a:gd name="connsiteX1724" fmla="*/ 614700 w 769512"/>
              <a:gd name="connsiteY1724" fmla="*/ 429646 h 1340528"/>
              <a:gd name="connsiteX1725" fmla="*/ 614615 w 769512"/>
              <a:gd name="connsiteY1725" fmla="*/ 428830 h 1340528"/>
              <a:gd name="connsiteX1726" fmla="*/ 612428 w 769512"/>
              <a:gd name="connsiteY1726" fmla="*/ 421898 h 1340528"/>
              <a:gd name="connsiteX1727" fmla="*/ 610803 w 769512"/>
              <a:gd name="connsiteY1727" fmla="*/ 417849 h 1340528"/>
              <a:gd name="connsiteX1728" fmla="*/ 609714 w 769512"/>
              <a:gd name="connsiteY1728" fmla="*/ 415171 h 1340528"/>
              <a:gd name="connsiteX1729" fmla="*/ 608191 w 769512"/>
              <a:gd name="connsiteY1729" fmla="*/ 413176 h 1340528"/>
              <a:gd name="connsiteX1730" fmla="*/ 604696 w 769512"/>
              <a:gd name="connsiteY1730" fmla="*/ 410795 h 1340528"/>
              <a:gd name="connsiteX1731" fmla="*/ 600374 w 769512"/>
              <a:gd name="connsiteY1731" fmla="*/ 406755 h 1340528"/>
              <a:gd name="connsiteX1732" fmla="*/ 597391 w 769512"/>
              <a:gd name="connsiteY1732" fmla="*/ 402307 h 1340528"/>
              <a:gd name="connsiteX1733" fmla="*/ 597264 w 769512"/>
              <a:gd name="connsiteY1733" fmla="*/ 402117 h 1340528"/>
              <a:gd name="connsiteX1734" fmla="*/ 594531 w 769512"/>
              <a:gd name="connsiteY1734" fmla="*/ 398967 h 1340528"/>
              <a:gd name="connsiteX1735" fmla="*/ 593658 w 769512"/>
              <a:gd name="connsiteY1735" fmla="*/ 397356 h 1340528"/>
              <a:gd name="connsiteX1736" fmla="*/ 593223 w 769512"/>
              <a:gd name="connsiteY1736" fmla="*/ 396555 h 1340528"/>
              <a:gd name="connsiteX1737" fmla="*/ 592541 w 769512"/>
              <a:gd name="connsiteY1737" fmla="*/ 396185 h 1340528"/>
              <a:gd name="connsiteX1738" fmla="*/ 591980 w 769512"/>
              <a:gd name="connsiteY1738" fmla="*/ 393695 h 1340528"/>
              <a:gd name="connsiteX1739" fmla="*/ 591663 w 769512"/>
              <a:gd name="connsiteY1739" fmla="*/ 392285 h 1340528"/>
              <a:gd name="connsiteX1740" fmla="*/ 592518 w 769512"/>
              <a:gd name="connsiteY1740" fmla="*/ 388564 h 1340528"/>
              <a:gd name="connsiteX1741" fmla="*/ 592138 w 769512"/>
              <a:gd name="connsiteY1741" fmla="*/ 385900 h 1340528"/>
              <a:gd name="connsiteX1742" fmla="*/ 592504 w 769512"/>
              <a:gd name="connsiteY1742" fmla="*/ 384288 h 1340528"/>
              <a:gd name="connsiteX1743" fmla="*/ 590394 w 769512"/>
              <a:gd name="connsiteY1743" fmla="*/ 383645 h 1340528"/>
              <a:gd name="connsiteX1744" fmla="*/ 588183 w 769512"/>
              <a:gd name="connsiteY1744" fmla="*/ 383325 h 1340528"/>
              <a:gd name="connsiteX1745" fmla="*/ 585147 w 769512"/>
              <a:gd name="connsiteY1745" fmla="*/ 383116 h 1340528"/>
              <a:gd name="connsiteX1746" fmla="*/ 582477 w 769512"/>
              <a:gd name="connsiteY1746" fmla="*/ 382805 h 1340528"/>
              <a:gd name="connsiteX1747" fmla="*/ 579718 w 769512"/>
              <a:gd name="connsiteY1747" fmla="*/ 382682 h 1340528"/>
              <a:gd name="connsiteX1748" fmla="*/ 577396 w 769512"/>
              <a:gd name="connsiteY1748" fmla="*/ 383039 h 1340528"/>
              <a:gd name="connsiteX1749" fmla="*/ 575819 w 769512"/>
              <a:gd name="connsiteY1749" fmla="*/ 385158 h 1340528"/>
              <a:gd name="connsiteX1750" fmla="*/ 574806 w 769512"/>
              <a:gd name="connsiteY1750" fmla="*/ 386518 h 1340528"/>
              <a:gd name="connsiteX1751" fmla="*/ 572747 w 769512"/>
              <a:gd name="connsiteY1751" fmla="*/ 387848 h 1340528"/>
              <a:gd name="connsiteX1752" fmla="*/ 568814 w 769512"/>
              <a:gd name="connsiteY1752" fmla="*/ 390382 h 1340528"/>
              <a:gd name="connsiteX1753" fmla="*/ 568057 w 769512"/>
              <a:gd name="connsiteY1753" fmla="*/ 392580 h 1340528"/>
              <a:gd name="connsiteX1754" fmla="*/ 567894 w 769512"/>
              <a:gd name="connsiteY1754" fmla="*/ 393051 h 1340528"/>
              <a:gd name="connsiteX1755" fmla="*/ 566968 w 769512"/>
              <a:gd name="connsiteY1755" fmla="*/ 393736 h 1340528"/>
              <a:gd name="connsiteX1756" fmla="*/ 566641 w 769512"/>
              <a:gd name="connsiteY1756" fmla="*/ 394862 h 1340528"/>
              <a:gd name="connsiteX1757" fmla="*/ 566356 w 769512"/>
              <a:gd name="connsiteY1757" fmla="*/ 395845 h 1340528"/>
              <a:gd name="connsiteX1758" fmla="*/ 565801 w 769512"/>
              <a:gd name="connsiteY1758" fmla="*/ 396404 h 1340528"/>
              <a:gd name="connsiteX1759" fmla="*/ 564192 w 769512"/>
              <a:gd name="connsiteY1759" fmla="*/ 396597 h 1340528"/>
              <a:gd name="connsiteX1760" fmla="*/ 562624 w 769512"/>
              <a:gd name="connsiteY1760" fmla="*/ 397292 h 1340528"/>
              <a:gd name="connsiteX1761" fmla="*/ 561658 w 769512"/>
              <a:gd name="connsiteY1761" fmla="*/ 397721 h 1340528"/>
              <a:gd name="connsiteX1762" fmla="*/ 559620 w 769512"/>
              <a:gd name="connsiteY1762" fmla="*/ 399401 h 1340528"/>
              <a:gd name="connsiteX1763" fmla="*/ 558943 w 769512"/>
              <a:gd name="connsiteY1763" fmla="*/ 400644 h 1340528"/>
              <a:gd name="connsiteX1764" fmla="*/ 558648 w 769512"/>
              <a:gd name="connsiteY1764" fmla="*/ 401609 h 1340528"/>
              <a:gd name="connsiteX1765" fmla="*/ 558392 w 769512"/>
              <a:gd name="connsiteY1765" fmla="*/ 402443 h 1340528"/>
              <a:gd name="connsiteX1766" fmla="*/ 559329 w 769512"/>
              <a:gd name="connsiteY1766" fmla="*/ 404856 h 1340528"/>
              <a:gd name="connsiteX1767" fmla="*/ 559269 w 769512"/>
              <a:gd name="connsiteY1767" fmla="*/ 405662 h 1340528"/>
              <a:gd name="connsiteX1768" fmla="*/ 559121 w 769512"/>
              <a:gd name="connsiteY1768" fmla="*/ 405759 h 1340528"/>
              <a:gd name="connsiteX1769" fmla="*/ 558219 w 769512"/>
              <a:gd name="connsiteY1769" fmla="*/ 406347 h 1340528"/>
              <a:gd name="connsiteX1770" fmla="*/ 558127 w 769512"/>
              <a:gd name="connsiteY1770" fmla="*/ 407376 h 1340528"/>
              <a:gd name="connsiteX1771" fmla="*/ 558040 w 769512"/>
              <a:gd name="connsiteY1771" fmla="*/ 408331 h 1340528"/>
              <a:gd name="connsiteX1772" fmla="*/ 557038 w 769512"/>
              <a:gd name="connsiteY1772" fmla="*/ 408331 h 1340528"/>
              <a:gd name="connsiteX1773" fmla="*/ 556170 w 769512"/>
              <a:gd name="connsiteY1773" fmla="*/ 408274 h 1340528"/>
              <a:gd name="connsiteX1774" fmla="*/ 555662 w 769512"/>
              <a:gd name="connsiteY1774" fmla="*/ 407945 h 1340528"/>
              <a:gd name="connsiteX1775" fmla="*/ 554476 w 769512"/>
              <a:gd name="connsiteY1775" fmla="*/ 407206 h 1340528"/>
              <a:gd name="connsiteX1776" fmla="*/ 553202 w 769512"/>
              <a:gd name="connsiteY1776" fmla="*/ 406128 h 1340528"/>
              <a:gd name="connsiteX1777" fmla="*/ 552310 w 769512"/>
              <a:gd name="connsiteY1777" fmla="*/ 405425 h 1340528"/>
              <a:gd name="connsiteX1778" fmla="*/ 551121 w 769512"/>
              <a:gd name="connsiteY1778" fmla="*/ 404472 h 1340528"/>
              <a:gd name="connsiteX1779" fmla="*/ 549549 w 769512"/>
              <a:gd name="connsiteY1779" fmla="*/ 403103 h 1340528"/>
              <a:gd name="connsiteX1780" fmla="*/ 548219 w 769512"/>
              <a:gd name="connsiteY1780" fmla="*/ 401174 h 1340528"/>
              <a:gd name="connsiteX1781" fmla="*/ 546910 w 769512"/>
              <a:gd name="connsiteY1781" fmla="*/ 400566 h 1340528"/>
              <a:gd name="connsiteX1782" fmla="*/ 545221 w 769512"/>
              <a:gd name="connsiteY1782" fmla="*/ 399881 h 1340528"/>
              <a:gd name="connsiteX1783" fmla="*/ 543827 w 769512"/>
              <a:gd name="connsiteY1783" fmla="*/ 399189 h 1340528"/>
              <a:gd name="connsiteX1784" fmla="*/ 543225 w 769512"/>
              <a:gd name="connsiteY1784" fmla="*/ 398224 h 1340528"/>
              <a:gd name="connsiteX1785" fmla="*/ 542570 w 769512"/>
              <a:gd name="connsiteY1785" fmla="*/ 396493 h 1340528"/>
              <a:gd name="connsiteX1786" fmla="*/ 541867 w 769512"/>
              <a:gd name="connsiteY1786" fmla="*/ 394378 h 1340528"/>
              <a:gd name="connsiteX1787" fmla="*/ 540979 w 769512"/>
              <a:gd name="connsiteY1787" fmla="*/ 391160 h 1340528"/>
              <a:gd name="connsiteX1788" fmla="*/ 540578 w 769512"/>
              <a:gd name="connsiteY1788" fmla="*/ 389637 h 1340528"/>
              <a:gd name="connsiteX1789" fmla="*/ 540129 w 769512"/>
              <a:gd name="connsiteY1789" fmla="*/ 387645 h 1340528"/>
              <a:gd name="connsiteX1790" fmla="*/ 539515 w 769512"/>
              <a:gd name="connsiteY1790" fmla="*/ 385869 h 1340528"/>
              <a:gd name="connsiteX1791" fmla="*/ 538938 w 769512"/>
              <a:gd name="connsiteY1791" fmla="*/ 383796 h 1340528"/>
              <a:gd name="connsiteX1792" fmla="*/ 537863 w 769512"/>
              <a:gd name="connsiteY1792" fmla="*/ 382074 h 1340528"/>
              <a:gd name="connsiteX1793" fmla="*/ 536718 w 769512"/>
              <a:gd name="connsiteY1793" fmla="*/ 381330 h 1340528"/>
              <a:gd name="connsiteX1794" fmla="*/ 535539 w 769512"/>
              <a:gd name="connsiteY1794" fmla="*/ 380467 h 1340528"/>
              <a:gd name="connsiteX1795" fmla="*/ 535425 w 769512"/>
              <a:gd name="connsiteY1795" fmla="*/ 380269 h 1340528"/>
              <a:gd name="connsiteX1796" fmla="*/ 535041 w 769512"/>
              <a:gd name="connsiteY1796" fmla="*/ 379600 h 1340528"/>
              <a:gd name="connsiteX1797" fmla="*/ 534714 w 769512"/>
              <a:gd name="connsiteY1797" fmla="*/ 374644 h 1340528"/>
              <a:gd name="connsiteX1798" fmla="*/ 533100 w 769512"/>
              <a:gd name="connsiteY1798" fmla="*/ 373225 h 1340528"/>
              <a:gd name="connsiteX1799" fmla="*/ 530547 w 769512"/>
              <a:gd name="connsiteY1799" fmla="*/ 369021 h 1340528"/>
              <a:gd name="connsiteX1800" fmla="*/ 527630 w 769512"/>
              <a:gd name="connsiteY1800" fmla="*/ 366926 h 1340528"/>
              <a:gd name="connsiteX1801" fmla="*/ 526835 w 769512"/>
              <a:gd name="connsiteY1801" fmla="*/ 365445 h 1340528"/>
              <a:gd name="connsiteX1802" fmla="*/ 526135 w 769512"/>
              <a:gd name="connsiteY1802" fmla="*/ 364143 h 1340528"/>
              <a:gd name="connsiteX1803" fmla="*/ 525475 w 769512"/>
              <a:gd name="connsiteY1803" fmla="*/ 363589 h 1340528"/>
              <a:gd name="connsiteX1804" fmla="*/ 525328 w 769512"/>
              <a:gd name="connsiteY1804" fmla="*/ 363465 h 1340528"/>
              <a:gd name="connsiteX1805" fmla="*/ 524304 w 769512"/>
              <a:gd name="connsiteY1805" fmla="*/ 363250 h 1340528"/>
              <a:gd name="connsiteX1806" fmla="*/ 523283 w 769512"/>
              <a:gd name="connsiteY1806" fmla="*/ 363038 h 1340528"/>
              <a:gd name="connsiteX1807" fmla="*/ 522173 w 769512"/>
              <a:gd name="connsiteY1807" fmla="*/ 364096 h 1340528"/>
              <a:gd name="connsiteX1808" fmla="*/ 521244 w 769512"/>
              <a:gd name="connsiteY1808" fmla="*/ 364099 h 1340528"/>
              <a:gd name="connsiteX1809" fmla="*/ 520618 w 769512"/>
              <a:gd name="connsiteY1809" fmla="*/ 362181 h 1340528"/>
              <a:gd name="connsiteX1810" fmla="*/ 519996 w 769512"/>
              <a:gd name="connsiteY1810" fmla="*/ 361821 h 1340528"/>
              <a:gd name="connsiteX1811" fmla="*/ 517951 w 769512"/>
              <a:gd name="connsiteY1811" fmla="*/ 360642 h 1340528"/>
              <a:gd name="connsiteX1812" fmla="*/ 516577 w 769512"/>
              <a:gd name="connsiteY1812" fmla="*/ 357362 h 1340528"/>
              <a:gd name="connsiteX1813" fmla="*/ 515691 w 769512"/>
              <a:gd name="connsiteY1813" fmla="*/ 356514 h 1340528"/>
              <a:gd name="connsiteX1814" fmla="*/ 514838 w 769512"/>
              <a:gd name="connsiteY1814" fmla="*/ 355696 h 1340528"/>
              <a:gd name="connsiteX1815" fmla="*/ 513901 w 769512"/>
              <a:gd name="connsiteY1815" fmla="*/ 353160 h 1340528"/>
              <a:gd name="connsiteX1816" fmla="*/ 512844 w 769512"/>
              <a:gd name="connsiteY1816" fmla="*/ 352297 h 1340528"/>
              <a:gd name="connsiteX1817" fmla="*/ 512514 w 769512"/>
              <a:gd name="connsiteY1817" fmla="*/ 346163 h 1340528"/>
              <a:gd name="connsiteX1818" fmla="*/ 510316 w 769512"/>
              <a:gd name="connsiteY1818" fmla="*/ 337311 h 1340528"/>
              <a:gd name="connsiteX1819" fmla="*/ 511793 w 769512"/>
              <a:gd name="connsiteY1819" fmla="*/ 334703 h 1340528"/>
              <a:gd name="connsiteX1820" fmla="*/ 511662 w 769512"/>
              <a:gd name="connsiteY1820" fmla="*/ 334041 h 1340528"/>
              <a:gd name="connsiteX1821" fmla="*/ 511618 w 769512"/>
              <a:gd name="connsiteY1821" fmla="*/ 333807 h 1340528"/>
              <a:gd name="connsiteX1822" fmla="*/ 511477 w 769512"/>
              <a:gd name="connsiteY1822" fmla="*/ 333092 h 1340528"/>
              <a:gd name="connsiteX1823" fmla="*/ 512169 w 769512"/>
              <a:gd name="connsiteY1823" fmla="*/ 330795 h 1340528"/>
              <a:gd name="connsiteX1824" fmla="*/ 513008 w 769512"/>
              <a:gd name="connsiteY1824" fmla="*/ 328005 h 1340528"/>
              <a:gd name="connsiteX1825" fmla="*/ 512843 w 769512"/>
              <a:gd name="connsiteY1825" fmla="*/ 327163 h 1340528"/>
              <a:gd name="connsiteX1826" fmla="*/ 512692 w 769512"/>
              <a:gd name="connsiteY1826" fmla="*/ 326396 h 1340528"/>
              <a:gd name="connsiteX1827" fmla="*/ 513307 w 769512"/>
              <a:gd name="connsiteY1827" fmla="*/ 325093 h 1340528"/>
              <a:gd name="connsiteX1828" fmla="*/ 511878 w 769512"/>
              <a:gd name="connsiteY1828" fmla="*/ 323550 h 1340528"/>
              <a:gd name="connsiteX1829" fmla="*/ 512123 w 769512"/>
              <a:gd name="connsiteY1829" fmla="*/ 323053 h 1340528"/>
              <a:gd name="connsiteX1830" fmla="*/ 513423 w 769512"/>
              <a:gd name="connsiteY1830" fmla="*/ 323110 h 1340528"/>
              <a:gd name="connsiteX1831" fmla="*/ 513508 w 769512"/>
              <a:gd name="connsiteY1831" fmla="*/ 322992 h 1340528"/>
              <a:gd name="connsiteX1832" fmla="*/ 513917 w 769512"/>
              <a:gd name="connsiteY1832" fmla="*/ 322426 h 1340528"/>
              <a:gd name="connsiteX1833" fmla="*/ 511796 w 769512"/>
              <a:gd name="connsiteY1833" fmla="*/ 317850 h 1340528"/>
              <a:gd name="connsiteX1834" fmla="*/ 511973 w 769512"/>
              <a:gd name="connsiteY1834" fmla="*/ 317473 h 1340528"/>
              <a:gd name="connsiteX1835" fmla="*/ 512902 w 769512"/>
              <a:gd name="connsiteY1835" fmla="*/ 315490 h 1340528"/>
              <a:gd name="connsiteX1836" fmla="*/ 514365 w 769512"/>
              <a:gd name="connsiteY1836" fmla="*/ 308855 h 1340528"/>
              <a:gd name="connsiteX1837" fmla="*/ 514764 w 769512"/>
              <a:gd name="connsiteY1837" fmla="*/ 303413 h 1340528"/>
              <a:gd name="connsiteX1838" fmla="*/ 514898 w 769512"/>
              <a:gd name="connsiteY1838" fmla="*/ 301605 h 1340528"/>
              <a:gd name="connsiteX1839" fmla="*/ 514949 w 769512"/>
              <a:gd name="connsiteY1839" fmla="*/ 298568 h 1340528"/>
              <a:gd name="connsiteX1840" fmla="*/ 516612 w 769512"/>
              <a:gd name="connsiteY1840" fmla="*/ 295960 h 1340528"/>
              <a:gd name="connsiteX1841" fmla="*/ 516362 w 769512"/>
              <a:gd name="connsiteY1841" fmla="*/ 295156 h 1340528"/>
              <a:gd name="connsiteX1842" fmla="*/ 515245 w 769512"/>
              <a:gd name="connsiteY1842" fmla="*/ 294601 h 1340528"/>
              <a:gd name="connsiteX1843" fmla="*/ 514757 w 769512"/>
              <a:gd name="connsiteY1843" fmla="*/ 293681 h 1340528"/>
              <a:gd name="connsiteX1844" fmla="*/ 514558 w 769512"/>
              <a:gd name="connsiteY1844" fmla="*/ 293303 h 1340528"/>
              <a:gd name="connsiteX1845" fmla="*/ 514803 w 769512"/>
              <a:gd name="connsiteY1845" fmla="*/ 292373 h 1340528"/>
              <a:gd name="connsiteX1846" fmla="*/ 515976 w 769512"/>
              <a:gd name="connsiteY1846" fmla="*/ 291315 h 1340528"/>
              <a:gd name="connsiteX1847" fmla="*/ 516710 w 769512"/>
              <a:gd name="connsiteY1847" fmla="*/ 288586 h 1340528"/>
              <a:gd name="connsiteX1848" fmla="*/ 515523 w 769512"/>
              <a:gd name="connsiteY1848" fmla="*/ 285678 h 1340528"/>
              <a:gd name="connsiteX1849" fmla="*/ 514386 w 769512"/>
              <a:gd name="connsiteY1849" fmla="*/ 279612 h 1340528"/>
              <a:gd name="connsiteX1850" fmla="*/ 514692 w 769512"/>
              <a:gd name="connsiteY1850" fmla="*/ 278371 h 1340528"/>
              <a:gd name="connsiteX1851" fmla="*/ 515928 w 769512"/>
              <a:gd name="connsiteY1851" fmla="*/ 277810 h 1340528"/>
              <a:gd name="connsiteX1852" fmla="*/ 516484 w 769512"/>
              <a:gd name="connsiteY1852" fmla="*/ 277002 h 1340528"/>
              <a:gd name="connsiteX1853" fmla="*/ 516231 w 769512"/>
              <a:gd name="connsiteY1853" fmla="*/ 275640 h 1340528"/>
              <a:gd name="connsiteX1854" fmla="*/ 517490 w 769512"/>
              <a:gd name="connsiteY1854" fmla="*/ 274887 h 1340528"/>
              <a:gd name="connsiteX1855" fmla="*/ 517900 w 769512"/>
              <a:gd name="connsiteY1855" fmla="*/ 274641 h 1340528"/>
              <a:gd name="connsiteX1856" fmla="*/ 518373 w 769512"/>
              <a:gd name="connsiteY1856" fmla="*/ 273686 h 1340528"/>
              <a:gd name="connsiteX1857" fmla="*/ 518453 w 769512"/>
              <a:gd name="connsiteY1857" fmla="*/ 273525 h 1340528"/>
              <a:gd name="connsiteX1858" fmla="*/ 518226 w 769512"/>
              <a:gd name="connsiteY1858" fmla="*/ 272987 h 1340528"/>
              <a:gd name="connsiteX1859" fmla="*/ 517329 w 769512"/>
              <a:gd name="connsiteY1859" fmla="*/ 270866 h 1340528"/>
              <a:gd name="connsiteX1860" fmla="*/ 517325 w 769512"/>
              <a:gd name="connsiteY1860" fmla="*/ 269689 h 1340528"/>
              <a:gd name="connsiteX1861" fmla="*/ 517565 w 769512"/>
              <a:gd name="connsiteY1861" fmla="*/ 269383 h 1340528"/>
              <a:gd name="connsiteX1862" fmla="*/ 518497 w 769512"/>
              <a:gd name="connsiteY1862" fmla="*/ 268197 h 1340528"/>
              <a:gd name="connsiteX1863" fmla="*/ 518401 w 769512"/>
              <a:gd name="connsiteY1863" fmla="*/ 266147 h 1340528"/>
              <a:gd name="connsiteX1864" fmla="*/ 518363 w 769512"/>
              <a:gd name="connsiteY1864" fmla="*/ 265347 h 1340528"/>
              <a:gd name="connsiteX1865" fmla="*/ 519885 w 769512"/>
              <a:gd name="connsiteY1865" fmla="*/ 263539 h 1340528"/>
              <a:gd name="connsiteX1866" fmla="*/ 519655 w 769512"/>
              <a:gd name="connsiteY1866" fmla="*/ 262741 h 1340528"/>
              <a:gd name="connsiteX1867" fmla="*/ 521013 w 769512"/>
              <a:gd name="connsiteY1867" fmla="*/ 261683 h 1340528"/>
              <a:gd name="connsiteX1868" fmla="*/ 521316 w 769512"/>
              <a:gd name="connsiteY1868" fmla="*/ 259637 h 1340528"/>
              <a:gd name="connsiteX1869" fmla="*/ 521838 w 769512"/>
              <a:gd name="connsiteY1869" fmla="*/ 258969 h 1340528"/>
              <a:gd name="connsiteX1870" fmla="*/ 521995 w 769512"/>
              <a:gd name="connsiteY1870" fmla="*/ 258768 h 1340528"/>
              <a:gd name="connsiteX1871" fmla="*/ 522477 w 769512"/>
              <a:gd name="connsiteY1871" fmla="*/ 254801 h 1340528"/>
              <a:gd name="connsiteX1872" fmla="*/ 522163 w 769512"/>
              <a:gd name="connsiteY1872" fmla="*/ 253749 h 1340528"/>
              <a:gd name="connsiteX1873" fmla="*/ 522438 w 769512"/>
              <a:gd name="connsiteY1873" fmla="*/ 252799 h 1340528"/>
              <a:gd name="connsiteX1874" fmla="*/ 523204 w 769512"/>
              <a:gd name="connsiteY1874" fmla="*/ 250152 h 1340528"/>
              <a:gd name="connsiteX1875" fmla="*/ 522755 w 769512"/>
              <a:gd name="connsiteY1875" fmla="*/ 245631 h 1340528"/>
              <a:gd name="connsiteX1876" fmla="*/ 521821 w 769512"/>
              <a:gd name="connsiteY1876" fmla="*/ 242380 h 1340528"/>
              <a:gd name="connsiteX1877" fmla="*/ 521563 w 769512"/>
              <a:gd name="connsiteY1877" fmla="*/ 241484 h 1340528"/>
              <a:gd name="connsiteX1878" fmla="*/ 521674 w 769512"/>
              <a:gd name="connsiteY1878" fmla="*/ 241285 h 1340528"/>
              <a:gd name="connsiteX1879" fmla="*/ 521872 w 769512"/>
              <a:gd name="connsiteY1879" fmla="*/ 240927 h 1340528"/>
              <a:gd name="connsiteX1880" fmla="*/ 521481 w 769512"/>
              <a:gd name="connsiteY1880" fmla="*/ 240600 h 1340528"/>
              <a:gd name="connsiteX1881" fmla="*/ 520691 w 769512"/>
              <a:gd name="connsiteY1881" fmla="*/ 239939 h 1340528"/>
              <a:gd name="connsiteX1882" fmla="*/ 521175 w 769512"/>
              <a:gd name="connsiteY1882" fmla="*/ 236903 h 1340528"/>
              <a:gd name="connsiteX1883" fmla="*/ 520430 w 769512"/>
              <a:gd name="connsiteY1883" fmla="*/ 235853 h 1340528"/>
              <a:gd name="connsiteX1884" fmla="*/ 520611 w 769512"/>
              <a:gd name="connsiteY1884" fmla="*/ 234736 h 1340528"/>
              <a:gd name="connsiteX1885" fmla="*/ 519624 w 769512"/>
              <a:gd name="connsiteY1885" fmla="*/ 233310 h 1340528"/>
              <a:gd name="connsiteX1886" fmla="*/ 519241 w 769512"/>
              <a:gd name="connsiteY1886" fmla="*/ 232759 h 1340528"/>
              <a:gd name="connsiteX1887" fmla="*/ 519547 w 769512"/>
              <a:gd name="connsiteY1887" fmla="*/ 231520 h 1340528"/>
              <a:gd name="connsiteX1888" fmla="*/ 518422 w 769512"/>
              <a:gd name="connsiteY1888" fmla="*/ 228613 h 1340528"/>
              <a:gd name="connsiteX1889" fmla="*/ 518477 w 769512"/>
              <a:gd name="connsiteY1889" fmla="*/ 226753 h 1340528"/>
              <a:gd name="connsiteX1890" fmla="*/ 517925 w 769512"/>
              <a:gd name="connsiteY1890" fmla="*/ 225830 h 1340528"/>
              <a:gd name="connsiteX1891" fmla="*/ 517480 w 769512"/>
              <a:gd name="connsiteY1891" fmla="*/ 225086 h 1340528"/>
              <a:gd name="connsiteX1892" fmla="*/ 517784 w 769512"/>
              <a:gd name="connsiteY1892" fmla="*/ 223473 h 1340528"/>
              <a:gd name="connsiteX1893" fmla="*/ 517408 w 769512"/>
              <a:gd name="connsiteY1893" fmla="*/ 222051 h 1340528"/>
              <a:gd name="connsiteX1894" fmla="*/ 517935 w 769512"/>
              <a:gd name="connsiteY1894" fmla="*/ 221047 h 1340528"/>
              <a:gd name="connsiteX1895" fmla="*/ 519009 w 769512"/>
              <a:gd name="connsiteY1895" fmla="*/ 219009 h 1340528"/>
              <a:gd name="connsiteX1896" fmla="*/ 517392 w 769512"/>
              <a:gd name="connsiteY1896" fmla="*/ 218576 h 1340528"/>
              <a:gd name="connsiteX1897" fmla="*/ 513021 w 769512"/>
              <a:gd name="connsiteY1897" fmla="*/ 217997 h 1340528"/>
              <a:gd name="connsiteX1898" fmla="*/ 510717 w 769512"/>
              <a:gd name="connsiteY1898" fmla="*/ 218221 h 1340528"/>
              <a:gd name="connsiteX1899" fmla="*/ 507195 w 769512"/>
              <a:gd name="connsiteY1899" fmla="*/ 218262 h 1340528"/>
              <a:gd name="connsiteX1900" fmla="*/ 504883 w 769512"/>
              <a:gd name="connsiteY1900" fmla="*/ 217891 h 1340528"/>
              <a:gd name="connsiteX1901" fmla="*/ 503491 w 769512"/>
              <a:gd name="connsiteY1901" fmla="*/ 217454 h 1340528"/>
              <a:gd name="connsiteX1902" fmla="*/ 502267 w 769512"/>
              <a:gd name="connsiteY1902" fmla="*/ 216846 h 1340528"/>
              <a:gd name="connsiteX1903" fmla="*/ 501322 w 769512"/>
              <a:gd name="connsiteY1903" fmla="*/ 215378 h 1340528"/>
              <a:gd name="connsiteX1904" fmla="*/ 501209 w 769512"/>
              <a:gd name="connsiteY1904" fmla="*/ 213466 h 1340528"/>
              <a:gd name="connsiteX1905" fmla="*/ 501663 w 769512"/>
              <a:gd name="connsiteY1905" fmla="*/ 210348 h 1340528"/>
              <a:gd name="connsiteX1906" fmla="*/ 502855 w 769512"/>
              <a:gd name="connsiteY1906" fmla="*/ 208703 h 1340528"/>
              <a:gd name="connsiteX1907" fmla="*/ 504401 w 769512"/>
              <a:gd name="connsiteY1907" fmla="*/ 208242 h 1340528"/>
              <a:gd name="connsiteX1908" fmla="*/ 505609 w 769512"/>
              <a:gd name="connsiteY1908" fmla="*/ 207703 h 1340528"/>
              <a:gd name="connsiteX1909" fmla="*/ 507367 w 769512"/>
              <a:gd name="connsiteY1909" fmla="*/ 207407 h 1340528"/>
              <a:gd name="connsiteX1910" fmla="*/ 508614 w 769512"/>
              <a:gd name="connsiteY1910" fmla="*/ 206697 h 1340528"/>
              <a:gd name="connsiteX1911" fmla="*/ 508770 w 769512"/>
              <a:gd name="connsiteY1911" fmla="*/ 205927 h 1340528"/>
              <a:gd name="connsiteX1912" fmla="*/ 509082 w 769512"/>
              <a:gd name="connsiteY1912" fmla="*/ 204346 h 1340528"/>
              <a:gd name="connsiteX1913" fmla="*/ 508681 w 769512"/>
              <a:gd name="connsiteY1913" fmla="*/ 202823 h 1340528"/>
              <a:gd name="connsiteX1914" fmla="*/ 507442 w 769512"/>
              <a:gd name="connsiteY1914" fmla="*/ 201363 h 1340528"/>
              <a:gd name="connsiteX1915" fmla="*/ 505490 w 769512"/>
              <a:gd name="connsiteY1915" fmla="*/ 199834 h 1340528"/>
              <a:gd name="connsiteX1916" fmla="*/ 504713 w 769512"/>
              <a:gd name="connsiteY1916" fmla="*/ 198405 h 1340528"/>
              <a:gd name="connsiteX1917" fmla="*/ 504867 w 769512"/>
              <a:gd name="connsiteY1917" fmla="*/ 197465 h 1340528"/>
              <a:gd name="connsiteX1918" fmla="*/ 504840 w 769512"/>
              <a:gd name="connsiteY1918" fmla="*/ 195765 h 1340528"/>
              <a:gd name="connsiteX1919" fmla="*/ 504562 w 769512"/>
              <a:gd name="connsiteY1919" fmla="*/ 193984 h 1340528"/>
              <a:gd name="connsiteX1920" fmla="*/ 503490 w 769512"/>
              <a:gd name="connsiteY1920" fmla="*/ 192478 h 1340528"/>
              <a:gd name="connsiteX1921" fmla="*/ 503634 w 769512"/>
              <a:gd name="connsiteY1921" fmla="*/ 190900 h 1340528"/>
              <a:gd name="connsiteX1922" fmla="*/ 505594 w 769512"/>
              <a:gd name="connsiteY1922" fmla="*/ 190130 h 1340528"/>
              <a:gd name="connsiteX1923" fmla="*/ 508032 w 769512"/>
              <a:gd name="connsiteY1923" fmla="*/ 190499 h 1340528"/>
              <a:gd name="connsiteX1924" fmla="*/ 508961 w 769512"/>
              <a:gd name="connsiteY1924" fmla="*/ 190903 h 1340528"/>
              <a:gd name="connsiteX1925" fmla="*/ 509931 w 769512"/>
              <a:gd name="connsiteY1925" fmla="*/ 191178 h 1340528"/>
              <a:gd name="connsiteX1926" fmla="*/ 510997 w 769512"/>
              <a:gd name="connsiteY1926" fmla="*/ 192344 h 1340528"/>
              <a:gd name="connsiteX1927" fmla="*/ 512234 w 769512"/>
              <a:gd name="connsiteY1927" fmla="*/ 193761 h 1340528"/>
              <a:gd name="connsiteX1928" fmla="*/ 513511 w 769512"/>
              <a:gd name="connsiteY1928" fmla="*/ 194965 h 1340528"/>
              <a:gd name="connsiteX1929" fmla="*/ 515719 w 769512"/>
              <a:gd name="connsiteY1929" fmla="*/ 196701 h 1340528"/>
              <a:gd name="connsiteX1930" fmla="*/ 517246 w 769512"/>
              <a:gd name="connsiteY1930" fmla="*/ 197813 h 1340528"/>
              <a:gd name="connsiteX1931" fmla="*/ 518396 w 769512"/>
              <a:gd name="connsiteY1931" fmla="*/ 199020 h 1340528"/>
              <a:gd name="connsiteX1932" fmla="*/ 518579 w 769512"/>
              <a:gd name="connsiteY1932" fmla="*/ 200037 h 1340528"/>
              <a:gd name="connsiteX1933" fmla="*/ 519751 w 769512"/>
              <a:gd name="connsiteY1933" fmla="*/ 200918 h 1340528"/>
              <a:gd name="connsiteX1934" fmla="*/ 520484 w 769512"/>
              <a:gd name="connsiteY1934" fmla="*/ 198005 h 1340528"/>
              <a:gd name="connsiteX1935" fmla="*/ 520271 w 769512"/>
              <a:gd name="connsiteY1935" fmla="*/ 197064 h 1340528"/>
              <a:gd name="connsiteX1936" fmla="*/ 520232 w 769512"/>
              <a:gd name="connsiteY1936" fmla="*/ 196891 h 1340528"/>
              <a:gd name="connsiteX1937" fmla="*/ 521221 w 769512"/>
              <a:gd name="connsiteY1937" fmla="*/ 196144 h 1340528"/>
              <a:gd name="connsiteX1938" fmla="*/ 521097 w 769512"/>
              <a:gd name="connsiteY1938" fmla="*/ 194998 h 1340528"/>
              <a:gd name="connsiteX1939" fmla="*/ 522578 w 769512"/>
              <a:gd name="connsiteY1939" fmla="*/ 193672 h 1340528"/>
              <a:gd name="connsiteX1940" fmla="*/ 522946 w 769512"/>
              <a:gd name="connsiteY1940" fmla="*/ 193351 h 1340528"/>
              <a:gd name="connsiteX1941" fmla="*/ 524055 w 769512"/>
              <a:gd name="connsiteY1941" fmla="*/ 191549 h 1340528"/>
              <a:gd name="connsiteX1942" fmla="*/ 525033 w 769512"/>
              <a:gd name="connsiteY1942" fmla="*/ 187520 h 1340528"/>
              <a:gd name="connsiteX1943" fmla="*/ 525673 w 769512"/>
              <a:gd name="connsiteY1943" fmla="*/ 186951 h 1340528"/>
              <a:gd name="connsiteX1944" fmla="*/ 526083 w 769512"/>
              <a:gd name="connsiteY1944" fmla="*/ 186587 h 1340528"/>
              <a:gd name="connsiteX1945" fmla="*/ 526883 w 769512"/>
              <a:gd name="connsiteY1945" fmla="*/ 185097 h 1340528"/>
              <a:gd name="connsiteX1946" fmla="*/ 528122 w 769512"/>
              <a:gd name="connsiteY1946" fmla="*/ 184907 h 1340528"/>
              <a:gd name="connsiteX1947" fmla="*/ 528987 w 769512"/>
              <a:gd name="connsiteY1947" fmla="*/ 184160 h 1340528"/>
              <a:gd name="connsiteX1948" fmla="*/ 529417 w 769512"/>
              <a:gd name="connsiteY1948" fmla="*/ 183105 h 1340528"/>
              <a:gd name="connsiteX1949" fmla="*/ 529847 w 769512"/>
              <a:gd name="connsiteY1949" fmla="*/ 182052 h 1340528"/>
              <a:gd name="connsiteX1950" fmla="*/ 531347 w 769512"/>
              <a:gd name="connsiteY1950" fmla="*/ 180636 h 1340528"/>
              <a:gd name="connsiteX1951" fmla="*/ 531824 w 769512"/>
              <a:gd name="connsiteY1951" fmla="*/ 180187 h 1340528"/>
              <a:gd name="connsiteX1952" fmla="*/ 533384 w 769512"/>
              <a:gd name="connsiteY1952" fmla="*/ 179605 h 1340528"/>
              <a:gd name="connsiteX1953" fmla="*/ 537022 w 769512"/>
              <a:gd name="connsiteY1953" fmla="*/ 178246 h 1340528"/>
              <a:gd name="connsiteX1954" fmla="*/ 538999 w 769512"/>
              <a:gd name="connsiteY1954" fmla="*/ 176504 h 1340528"/>
              <a:gd name="connsiteX1955" fmla="*/ 542218 w 769512"/>
              <a:gd name="connsiteY1955" fmla="*/ 175626 h 1340528"/>
              <a:gd name="connsiteX1956" fmla="*/ 543572 w 769512"/>
              <a:gd name="connsiteY1956" fmla="*/ 172896 h 1340528"/>
              <a:gd name="connsiteX1957" fmla="*/ 544128 w 769512"/>
              <a:gd name="connsiteY1957" fmla="*/ 172243 h 1340528"/>
              <a:gd name="connsiteX1958" fmla="*/ 544683 w 769512"/>
              <a:gd name="connsiteY1958" fmla="*/ 171591 h 1340528"/>
              <a:gd name="connsiteX1959" fmla="*/ 545673 w 769512"/>
              <a:gd name="connsiteY1959" fmla="*/ 171216 h 1340528"/>
              <a:gd name="connsiteX1960" fmla="*/ 546476 w 769512"/>
              <a:gd name="connsiteY1960" fmla="*/ 169725 h 1340528"/>
              <a:gd name="connsiteX1961" fmla="*/ 547843 w 769512"/>
              <a:gd name="connsiteY1961" fmla="*/ 169048 h 1340528"/>
              <a:gd name="connsiteX1962" fmla="*/ 547415 w 769512"/>
              <a:gd name="connsiteY1962" fmla="*/ 168134 h 1340528"/>
              <a:gd name="connsiteX1963" fmla="*/ 546650 w 769512"/>
              <a:gd name="connsiteY1963" fmla="*/ 167514 h 1340528"/>
              <a:gd name="connsiteX1964" fmla="*/ 545594 w 769512"/>
              <a:gd name="connsiteY1964" fmla="*/ 166986 h 1340528"/>
              <a:gd name="connsiteX1965" fmla="*/ 543540 w 769512"/>
              <a:gd name="connsiteY1965" fmla="*/ 167076 h 1340528"/>
              <a:gd name="connsiteX1966" fmla="*/ 541108 w 769512"/>
              <a:gd name="connsiteY1966" fmla="*/ 167133 h 1340528"/>
              <a:gd name="connsiteX1967" fmla="*/ 539517 w 769512"/>
              <a:gd name="connsiteY1967" fmla="*/ 167299 h 1340528"/>
              <a:gd name="connsiteX1968" fmla="*/ 537759 w 769512"/>
              <a:gd name="connsiteY1968" fmla="*/ 167595 h 1340528"/>
              <a:gd name="connsiteX1969" fmla="*/ 535956 w 769512"/>
              <a:gd name="connsiteY1969" fmla="*/ 167595 h 1340528"/>
              <a:gd name="connsiteX1970" fmla="*/ 534521 w 769512"/>
              <a:gd name="connsiteY1970" fmla="*/ 166990 h 1340528"/>
              <a:gd name="connsiteX1971" fmla="*/ 533374 w 769512"/>
              <a:gd name="connsiteY1971" fmla="*/ 166080 h 1340528"/>
              <a:gd name="connsiteX1972" fmla="*/ 532062 w 769512"/>
              <a:gd name="connsiteY1972" fmla="*/ 165261 h 1340528"/>
              <a:gd name="connsiteX1973" fmla="*/ 529865 w 769512"/>
              <a:gd name="connsiteY1973" fmla="*/ 164207 h 1340528"/>
              <a:gd name="connsiteX1974" fmla="*/ 527506 w 769512"/>
              <a:gd name="connsiteY1974" fmla="*/ 163580 h 1340528"/>
              <a:gd name="connsiteX1975" fmla="*/ 524901 w 769512"/>
              <a:gd name="connsiteY1975" fmla="*/ 163302 h 1340528"/>
              <a:gd name="connsiteX1976" fmla="*/ 522053 w 769512"/>
              <a:gd name="connsiteY1976" fmla="*/ 163539 h 1340528"/>
              <a:gd name="connsiteX1977" fmla="*/ 520912 w 769512"/>
              <a:gd name="connsiteY1977" fmla="*/ 163013 h 1340528"/>
              <a:gd name="connsiteX1978" fmla="*/ 520845 w 769512"/>
              <a:gd name="connsiteY1978" fmla="*/ 162864 h 1340528"/>
              <a:gd name="connsiteX1979" fmla="*/ 520435 w 769512"/>
              <a:gd name="connsiteY1979" fmla="*/ 161960 h 1340528"/>
              <a:gd name="connsiteX1980" fmla="*/ 520493 w 769512"/>
              <a:gd name="connsiteY1980" fmla="*/ 160343 h 1340528"/>
              <a:gd name="connsiteX1981" fmla="*/ 521334 w 769512"/>
              <a:gd name="connsiteY1981" fmla="*/ 157643 h 1340528"/>
              <a:gd name="connsiteX1982" fmla="*/ 523055 w 769512"/>
              <a:gd name="connsiteY1982" fmla="*/ 154965 h 1340528"/>
              <a:gd name="connsiteX1983" fmla="*/ 523363 w 769512"/>
              <a:gd name="connsiteY1983" fmla="*/ 153129 h 1340528"/>
              <a:gd name="connsiteX1984" fmla="*/ 523213 w 769512"/>
              <a:gd name="connsiteY1984" fmla="*/ 151516 h 1340528"/>
              <a:gd name="connsiteX1985" fmla="*/ 522904 w 769512"/>
              <a:gd name="connsiteY1985" fmla="*/ 150545 h 1340528"/>
              <a:gd name="connsiteX1986" fmla="*/ 522308 w 769512"/>
              <a:gd name="connsiteY1986" fmla="*/ 150007 h 1340528"/>
              <a:gd name="connsiteX1987" fmla="*/ 520778 w 769512"/>
              <a:gd name="connsiteY1987" fmla="*/ 151361 h 1340528"/>
              <a:gd name="connsiteX1988" fmla="*/ 518824 w 769512"/>
              <a:gd name="connsiteY1988" fmla="*/ 152555 h 1340528"/>
              <a:gd name="connsiteX1989" fmla="*/ 517040 w 769512"/>
              <a:gd name="connsiteY1989" fmla="*/ 153873 h 1340528"/>
              <a:gd name="connsiteX1990" fmla="*/ 515583 w 769512"/>
              <a:gd name="connsiteY1990" fmla="*/ 154630 h 1340528"/>
              <a:gd name="connsiteX1991" fmla="*/ 514202 w 769512"/>
              <a:gd name="connsiteY1991" fmla="*/ 154747 h 1340528"/>
              <a:gd name="connsiteX1992" fmla="*/ 512978 w 769512"/>
              <a:gd name="connsiteY1992" fmla="*/ 154267 h 1340528"/>
              <a:gd name="connsiteX1993" fmla="*/ 512709 w 769512"/>
              <a:gd name="connsiteY1993" fmla="*/ 153124 h 1340528"/>
              <a:gd name="connsiteX1994" fmla="*/ 514272 w 769512"/>
              <a:gd name="connsiteY1994" fmla="*/ 151088 h 1340528"/>
              <a:gd name="connsiteX1995" fmla="*/ 517343 w 769512"/>
              <a:gd name="connsiteY1995" fmla="*/ 148931 h 1340528"/>
              <a:gd name="connsiteX1996" fmla="*/ 518620 w 769512"/>
              <a:gd name="connsiteY1996" fmla="*/ 147329 h 1340528"/>
              <a:gd name="connsiteX1997" fmla="*/ 519005 w 769512"/>
              <a:gd name="connsiteY1997" fmla="*/ 145108 h 1340528"/>
              <a:gd name="connsiteX1998" fmla="*/ 518389 w 769512"/>
              <a:gd name="connsiteY1998" fmla="*/ 143230 h 1340528"/>
              <a:gd name="connsiteX1999" fmla="*/ 517215 w 769512"/>
              <a:gd name="connsiteY1999" fmla="*/ 141917 h 1340528"/>
              <a:gd name="connsiteX2000" fmla="*/ 515735 w 769512"/>
              <a:gd name="connsiteY2000" fmla="*/ 141101 h 1340528"/>
              <a:gd name="connsiteX2001" fmla="*/ 513647 w 769512"/>
              <a:gd name="connsiteY2001" fmla="*/ 140278 h 1340528"/>
              <a:gd name="connsiteX2002" fmla="*/ 512661 w 769512"/>
              <a:gd name="connsiteY2002" fmla="*/ 140128 h 1340528"/>
              <a:gd name="connsiteX2003" fmla="*/ 510622 w 769512"/>
              <a:gd name="connsiteY2003" fmla="*/ 141993 h 1340528"/>
              <a:gd name="connsiteX2004" fmla="*/ 506971 w 769512"/>
              <a:gd name="connsiteY2004" fmla="*/ 143370 h 1340528"/>
              <a:gd name="connsiteX2005" fmla="*/ 506124 w 769512"/>
              <a:gd name="connsiteY2005" fmla="*/ 143246 h 1340528"/>
              <a:gd name="connsiteX2006" fmla="*/ 504490 w 769512"/>
              <a:gd name="connsiteY2006" fmla="*/ 143007 h 1340528"/>
              <a:gd name="connsiteX2007" fmla="*/ 503061 w 769512"/>
              <a:gd name="connsiteY2007" fmla="*/ 141590 h 1340528"/>
              <a:gd name="connsiteX2008" fmla="*/ 501932 w 769512"/>
              <a:gd name="connsiteY2008" fmla="*/ 141675 h 1340528"/>
              <a:gd name="connsiteX2009" fmla="*/ 501327 w 769512"/>
              <a:gd name="connsiteY2009" fmla="*/ 141720 h 1340528"/>
              <a:gd name="connsiteX2010" fmla="*/ 501173 w 769512"/>
              <a:gd name="connsiteY2010" fmla="*/ 141665 h 1340528"/>
              <a:gd name="connsiteX2011" fmla="*/ 498905 w 769512"/>
              <a:gd name="connsiteY2011" fmla="*/ 140862 h 1340528"/>
              <a:gd name="connsiteX2012" fmla="*/ 497183 w 769512"/>
              <a:gd name="connsiteY2012" fmla="*/ 140643 h 1340528"/>
              <a:gd name="connsiteX2013" fmla="*/ 496549 w 769512"/>
              <a:gd name="connsiteY2013" fmla="*/ 140561 h 1340528"/>
              <a:gd name="connsiteX2014" fmla="*/ 486617 w 769512"/>
              <a:gd name="connsiteY2014" fmla="*/ 135894 h 1340528"/>
              <a:gd name="connsiteX2015" fmla="*/ 485248 w 769512"/>
              <a:gd name="connsiteY2015" fmla="*/ 134290 h 1340528"/>
              <a:gd name="connsiteX2016" fmla="*/ 484338 w 769512"/>
              <a:gd name="connsiteY2016" fmla="*/ 133787 h 1340528"/>
              <a:gd name="connsiteX2017" fmla="*/ 483136 w 769512"/>
              <a:gd name="connsiteY2017" fmla="*/ 133121 h 1340528"/>
              <a:gd name="connsiteX2018" fmla="*/ 482869 w 769512"/>
              <a:gd name="connsiteY2018" fmla="*/ 132469 h 1340528"/>
              <a:gd name="connsiteX2019" fmla="*/ 481955 w 769512"/>
              <a:gd name="connsiteY2019" fmla="*/ 130229 h 1340528"/>
              <a:gd name="connsiteX2020" fmla="*/ 481823 w 769512"/>
              <a:gd name="connsiteY2020" fmla="*/ 129907 h 1340528"/>
              <a:gd name="connsiteX2021" fmla="*/ 481591 w 769512"/>
              <a:gd name="connsiteY2021" fmla="*/ 129676 h 1340528"/>
              <a:gd name="connsiteX2022" fmla="*/ 480891 w 769512"/>
              <a:gd name="connsiteY2022" fmla="*/ 128981 h 1340528"/>
              <a:gd name="connsiteX2023" fmla="*/ 479525 w 769512"/>
              <a:gd name="connsiteY2023" fmla="*/ 128677 h 1340528"/>
              <a:gd name="connsiteX2024" fmla="*/ 476863 w 769512"/>
              <a:gd name="connsiteY2024" fmla="*/ 129431 h 1340528"/>
              <a:gd name="connsiteX2025" fmla="*/ 476028 w 769512"/>
              <a:gd name="connsiteY2025" fmla="*/ 128571 h 1340528"/>
              <a:gd name="connsiteX2026" fmla="*/ 475246 w 769512"/>
              <a:gd name="connsiteY2026" fmla="*/ 127766 h 1340528"/>
              <a:gd name="connsiteX2027" fmla="*/ 473510 w 769512"/>
              <a:gd name="connsiteY2027" fmla="*/ 127711 h 1340528"/>
              <a:gd name="connsiteX2028" fmla="*/ 470537 w 769512"/>
              <a:gd name="connsiteY2028" fmla="*/ 128280 h 1340528"/>
              <a:gd name="connsiteX2029" fmla="*/ 469844 w 769512"/>
              <a:gd name="connsiteY2029" fmla="*/ 128039 h 1340528"/>
              <a:gd name="connsiteX2030" fmla="*/ 469482 w 769512"/>
              <a:gd name="connsiteY2030" fmla="*/ 127913 h 1340528"/>
              <a:gd name="connsiteX2031" fmla="*/ 468403 w 769512"/>
              <a:gd name="connsiteY2031" fmla="*/ 126473 h 1340528"/>
              <a:gd name="connsiteX2032" fmla="*/ 467864 w 769512"/>
              <a:gd name="connsiteY2032" fmla="*/ 125752 h 1340528"/>
              <a:gd name="connsiteX2033" fmla="*/ 466436 w 769512"/>
              <a:gd name="connsiteY2033" fmla="*/ 125448 h 1340528"/>
              <a:gd name="connsiteX2034" fmla="*/ 465440 w 769512"/>
              <a:gd name="connsiteY2034" fmla="*/ 124337 h 1340528"/>
              <a:gd name="connsiteX2035" fmla="*/ 464448 w 769512"/>
              <a:gd name="connsiteY2035" fmla="*/ 123660 h 1340528"/>
              <a:gd name="connsiteX2036" fmla="*/ 463975 w 769512"/>
              <a:gd name="connsiteY2036" fmla="*/ 121891 h 1340528"/>
              <a:gd name="connsiteX2037" fmla="*/ 463755 w 769512"/>
              <a:gd name="connsiteY2037" fmla="*/ 121062 h 1340528"/>
              <a:gd name="connsiteX2038" fmla="*/ 463863 w 769512"/>
              <a:gd name="connsiteY2038" fmla="*/ 120810 h 1340528"/>
              <a:gd name="connsiteX2039" fmla="*/ 464124 w 769512"/>
              <a:gd name="connsiteY2039" fmla="*/ 120195 h 1340528"/>
              <a:gd name="connsiteX2040" fmla="*/ 464927 w 769512"/>
              <a:gd name="connsiteY2040" fmla="*/ 119759 h 1340528"/>
              <a:gd name="connsiteX2041" fmla="*/ 467967 w 769512"/>
              <a:gd name="connsiteY2041" fmla="*/ 120179 h 1340528"/>
              <a:gd name="connsiteX2042" fmla="*/ 468091 w 769512"/>
              <a:gd name="connsiteY2042" fmla="*/ 118726 h 1340528"/>
              <a:gd name="connsiteX2043" fmla="*/ 468204 w 769512"/>
              <a:gd name="connsiteY2043" fmla="*/ 117390 h 1340528"/>
              <a:gd name="connsiteX2044" fmla="*/ 468635 w 769512"/>
              <a:gd name="connsiteY2044" fmla="*/ 116770 h 1340528"/>
              <a:gd name="connsiteX2045" fmla="*/ 469818 w 769512"/>
              <a:gd name="connsiteY2045" fmla="*/ 115550 h 1340528"/>
              <a:gd name="connsiteX2046" fmla="*/ 471044 w 769512"/>
              <a:gd name="connsiteY2046" fmla="*/ 114283 h 1340528"/>
              <a:gd name="connsiteX2047" fmla="*/ 471971 w 769512"/>
              <a:gd name="connsiteY2047" fmla="*/ 113784 h 1340528"/>
              <a:gd name="connsiteX2048" fmla="*/ 472184 w 769512"/>
              <a:gd name="connsiteY2048" fmla="*/ 113799 h 1340528"/>
              <a:gd name="connsiteX2049" fmla="*/ 473583 w 769512"/>
              <a:gd name="connsiteY2049" fmla="*/ 113900 h 1340528"/>
              <a:gd name="connsiteX2050" fmla="*/ 473879 w 769512"/>
              <a:gd name="connsiteY2050" fmla="*/ 112882 h 1340528"/>
              <a:gd name="connsiteX2051" fmla="*/ 475496 w 769512"/>
              <a:gd name="connsiteY2051" fmla="*/ 111603 h 1340528"/>
              <a:gd name="connsiteX2052" fmla="*/ 477156 w 769512"/>
              <a:gd name="connsiteY2052" fmla="*/ 108313 h 1340528"/>
              <a:gd name="connsiteX2053" fmla="*/ 478765 w 769512"/>
              <a:gd name="connsiteY2053" fmla="*/ 107317 h 1340528"/>
              <a:gd name="connsiteX2054" fmla="*/ 480211 w 769512"/>
              <a:gd name="connsiteY2054" fmla="*/ 106910 h 1340528"/>
              <a:gd name="connsiteX2055" fmla="*/ 483224 w 769512"/>
              <a:gd name="connsiteY2055" fmla="*/ 106061 h 1340528"/>
              <a:gd name="connsiteX2056" fmla="*/ 484504 w 769512"/>
              <a:gd name="connsiteY2056" fmla="*/ 105311 h 1340528"/>
              <a:gd name="connsiteX2057" fmla="*/ 485884 w 769512"/>
              <a:gd name="connsiteY2057" fmla="*/ 104502 h 1340528"/>
              <a:gd name="connsiteX2058" fmla="*/ 487273 w 769512"/>
              <a:gd name="connsiteY2058" fmla="*/ 104279 h 1340528"/>
              <a:gd name="connsiteX2059" fmla="*/ 488849 w 769512"/>
              <a:gd name="connsiteY2059" fmla="*/ 102324 h 1340528"/>
              <a:gd name="connsiteX2060" fmla="*/ 489465 w 769512"/>
              <a:gd name="connsiteY2060" fmla="*/ 100896 h 1340528"/>
              <a:gd name="connsiteX2061" fmla="*/ 491313 w 769512"/>
              <a:gd name="connsiteY2061" fmla="*/ 99340 h 1340528"/>
              <a:gd name="connsiteX2062" fmla="*/ 492494 w 769512"/>
              <a:gd name="connsiteY2062" fmla="*/ 98347 h 1340528"/>
              <a:gd name="connsiteX2063" fmla="*/ 493046 w 769512"/>
              <a:gd name="connsiteY2063" fmla="*/ 96488 h 1340528"/>
              <a:gd name="connsiteX2064" fmla="*/ 493560 w 769512"/>
              <a:gd name="connsiteY2064" fmla="*/ 95826 h 1340528"/>
              <a:gd name="connsiteX2065" fmla="*/ 493723 w 769512"/>
              <a:gd name="connsiteY2065" fmla="*/ 95616 h 1340528"/>
              <a:gd name="connsiteX2066" fmla="*/ 495949 w 769512"/>
              <a:gd name="connsiteY2066" fmla="*/ 93623 h 1340528"/>
              <a:gd name="connsiteX2067" fmla="*/ 496253 w 769512"/>
              <a:gd name="connsiteY2067" fmla="*/ 92451 h 1340528"/>
              <a:gd name="connsiteX2068" fmla="*/ 497615 w 769512"/>
              <a:gd name="connsiteY2068" fmla="*/ 91082 h 1340528"/>
              <a:gd name="connsiteX2069" fmla="*/ 498763 w 769512"/>
              <a:gd name="connsiteY2069" fmla="*/ 89257 h 1340528"/>
              <a:gd name="connsiteX2070" fmla="*/ 498872 w 769512"/>
              <a:gd name="connsiteY2070" fmla="*/ 89081 h 1340528"/>
              <a:gd name="connsiteX2071" fmla="*/ 499214 w 769512"/>
              <a:gd name="connsiteY2071" fmla="*/ 88535 h 1340528"/>
              <a:gd name="connsiteX2072" fmla="*/ 499516 w 769512"/>
              <a:gd name="connsiteY2072" fmla="*/ 86368 h 1340528"/>
              <a:gd name="connsiteX2073" fmla="*/ 500175 w 769512"/>
              <a:gd name="connsiteY2073" fmla="*/ 85122 h 1340528"/>
              <a:gd name="connsiteX2074" fmla="*/ 500565 w 769512"/>
              <a:gd name="connsiteY2074" fmla="*/ 84383 h 1340528"/>
              <a:gd name="connsiteX2075" fmla="*/ 501737 w 769512"/>
              <a:gd name="connsiteY2075" fmla="*/ 82769 h 1340528"/>
              <a:gd name="connsiteX2076" fmla="*/ 502419 w 769512"/>
              <a:gd name="connsiteY2076" fmla="*/ 82890 h 1340528"/>
              <a:gd name="connsiteX2077" fmla="*/ 503124 w 769512"/>
              <a:gd name="connsiteY2077" fmla="*/ 82333 h 1340528"/>
              <a:gd name="connsiteX2078" fmla="*/ 503284 w 769512"/>
              <a:gd name="connsiteY2078" fmla="*/ 82205 h 1340528"/>
              <a:gd name="connsiteX2079" fmla="*/ 503405 w 769512"/>
              <a:gd name="connsiteY2079" fmla="*/ 82015 h 1340528"/>
              <a:gd name="connsiteX2080" fmla="*/ 504273 w 769512"/>
              <a:gd name="connsiteY2080" fmla="*/ 80653 h 1340528"/>
              <a:gd name="connsiteX2081" fmla="*/ 504477 w 769512"/>
              <a:gd name="connsiteY2081" fmla="*/ 79173 h 1340528"/>
              <a:gd name="connsiteX2082" fmla="*/ 504572 w 769512"/>
              <a:gd name="connsiteY2082" fmla="*/ 78483 h 1340528"/>
              <a:gd name="connsiteX2083" fmla="*/ 504939 w 769512"/>
              <a:gd name="connsiteY2083" fmla="*/ 77710 h 1340528"/>
              <a:gd name="connsiteX2084" fmla="*/ 505189 w 769512"/>
              <a:gd name="connsiteY2084" fmla="*/ 77182 h 1340528"/>
              <a:gd name="connsiteX2085" fmla="*/ 505728 w 769512"/>
              <a:gd name="connsiteY2085" fmla="*/ 76590 h 1340528"/>
              <a:gd name="connsiteX2086" fmla="*/ 505867 w 769512"/>
              <a:gd name="connsiteY2086" fmla="*/ 76436 h 1340528"/>
              <a:gd name="connsiteX2087" fmla="*/ 506749 w 769512"/>
              <a:gd name="connsiteY2087" fmla="*/ 75993 h 1340528"/>
              <a:gd name="connsiteX2088" fmla="*/ 507849 w 769512"/>
              <a:gd name="connsiteY2088" fmla="*/ 75439 h 1340528"/>
              <a:gd name="connsiteX2089" fmla="*/ 509638 w 769512"/>
              <a:gd name="connsiteY2089" fmla="*/ 73078 h 1340528"/>
              <a:gd name="connsiteX2090" fmla="*/ 510199 w 769512"/>
              <a:gd name="connsiteY2090" fmla="*/ 72702 h 1340528"/>
              <a:gd name="connsiteX2091" fmla="*/ 512977 w 769512"/>
              <a:gd name="connsiteY2091" fmla="*/ 70836 h 1340528"/>
              <a:gd name="connsiteX2092" fmla="*/ 514954 w 769512"/>
              <a:gd name="connsiteY2092" fmla="*/ 69034 h 1340528"/>
              <a:gd name="connsiteX2093" fmla="*/ 514702 w 769512"/>
              <a:gd name="connsiteY2093" fmla="*/ 67177 h 1340528"/>
              <a:gd name="connsiteX2094" fmla="*/ 517053 w 769512"/>
              <a:gd name="connsiteY2094" fmla="*/ 66487 h 1340528"/>
              <a:gd name="connsiteX2095" fmla="*/ 517980 w 769512"/>
              <a:gd name="connsiteY2095" fmla="*/ 65430 h 1340528"/>
              <a:gd name="connsiteX2096" fmla="*/ 519465 w 769512"/>
              <a:gd name="connsiteY2096" fmla="*/ 64992 h 1340528"/>
              <a:gd name="connsiteX2097" fmla="*/ 520052 w 769512"/>
              <a:gd name="connsiteY2097" fmla="*/ 64500 h 1340528"/>
              <a:gd name="connsiteX2098" fmla="*/ 520207 w 769512"/>
              <a:gd name="connsiteY2098" fmla="*/ 64371 h 1340528"/>
              <a:gd name="connsiteX2099" fmla="*/ 520870 w 769512"/>
              <a:gd name="connsiteY2099" fmla="*/ 63066 h 1340528"/>
              <a:gd name="connsiteX2100" fmla="*/ 521623 w 769512"/>
              <a:gd name="connsiteY2100" fmla="*/ 61580 h 1340528"/>
              <a:gd name="connsiteX2101" fmla="*/ 523303 w 769512"/>
              <a:gd name="connsiteY2101" fmla="*/ 62873 h 1340528"/>
              <a:gd name="connsiteX2102" fmla="*/ 524666 w 769512"/>
              <a:gd name="connsiteY2102" fmla="*/ 62930 h 1340528"/>
              <a:gd name="connsiteX2103" fmla="*/ 525230 w 769512"/>
              <a:gd name="connsiteY2103" fmla="*/ 62306 h 1340528"/>
              <a:gd name="connsiteX2104" fmla="*/ 525901 w 769512"/>
              <a:gd name="connsiteY2104" fmla="*/ 61563 h 1340528"/>
              <a:gd name="connsiteX2105" fmla="*/ 527498 w 769512"/>
              <a:gd name="connsiteY2105" fmla="*/ 60631 h 1340528"/>
              <a:gd name="connsiteX2106" fmla="*/ 531980 w 769512"/>
              <a:gd name="connsiteY2106" fmla="*/ 58012 h 1340528"/>
              <a:gd name="connsiteX2107" fmla="*/ 532457 w 769512"/>
              <a:gd name="connsiteY2107" fmla="*/ 57225 h 1340528"/>
              <a:gd name="connsiteX2108" fmla="*/ 533238 w 769512"/>
              <a:gd name="connsiteY2108" fmla="*/ 55937 h 1340528"/>
              <a:gd name="connsiteX2109" fmla="*/ 533905 w 769512"/>
              <a:gd name="connsiteY2109" fmla="*/ 53363 h 1340528"/>
              <a:gd name="connsiteX2110" fmla="*/ 534162 w 769512"/>
              <a:gd name="connsiteY2110" fmla="*/ 52369 h 1340528"/>
              <a:gd name="connsiteX2111" fmla="*/ 534160 w 769512"/>
              <a:gd name="connsiteY2111" fmla="*/ 50842 h 1340528"/>
              <a:gd name="connsiteX2112" fmla="*/ 534183 w 769512"/>
              <a:gd name="connsiteY2112" fmla="*/ 48978 h 1340528"/>
              <a:gd name="connsiteX2113" fmla="*/ 534485 w 769512"/>
              <a:gd name="connsiteY2113" fmla="*/ 48301 h 1340528"/>
              <a:gd name="connsiteX2114" fmla="*/ 534415 w 769512"/>
              <a:gd name="connsiteY2114" fmla="*/ 48016 h 1340528"/>
              <a:gd name="connsiteX2115" fmla="*/ 534173 w 769512"/>
              <a:gd name="connsiteY2115" fmla="*/ 47040 h 1340528"/>
              <a:gd name="connsiteX2116" fmla="*/ 534650 w 769512"/>
              <a:gd name="connsiteY2116" fmla="*/ 45186 h 1340528"/>
              <a:gd name="connsiteX2117" fmla="*/ 536938 w 769512"/>
              <a:gd name="connsiteY2117" fmla="*/ 43569 h 1340528"/>
              <a:gd name="connsiteX2118" fmla="*/ 539282 w 769512"/>
              <a:gd name="connsiteY2118" fmla="*/ 40403 h 1340528"/>
              <a:gd name="connsiteX2119" fmla="*/ 540150 w 769512"/>
              <a:gd name="connsiteY2119" fmla="*/ 40513 h 1340528"/>
              <a:gd name="connsiteX2120" fmla="*/ 540828 w 769512"/>
              <a:gd name="connsiteY2120" fmla="*/ 40076 h 1340528"/>
              <a:gd name="connsiteX2121" fmla="*/ 541327 w 769512"/>
              <a:gd name="connsiteY2121" fmla="*/ 39715 h 1340528"/>
              <a:gd name="connsiteX2122" fmla="*/ 543251 w 769512"/>
              <a:gd name="connsiteY2122" fmla="*/ 40634 h 1340528"/>
              <a:gd name="connsiteX2123" fmla="*/ 544429 w 769512"/>
              <a:gd name="connsiteY2123" fmla="*/ 40753 h 1340528"/>
              <a:gd name="connsiteX2124" fmla="*/ 544880 w 769512"/>
              <a:gd name="connsiteY2124" fmla="*/ 40302 h 1340528"/>
              <a:gd name="connsiteX2125" fmla="*/ 545108 w 769512"/>
              <a:gd name="connsiteY2125" fmla="*/ 38683 h 1340528"/>
              <a:gd name="connsiteX2126" fmla="*/ 545467 w 769512"/>
              <a:gd name="connsiteY2126" fmla="*/ 35610 h 1340528"/>
              <a:gd name="connsiteX2127" fmla="*/ 545789 w 769512"/>
              <a:gd name="connsiteY2127" fmla="*/ 34677 h 1340528"/>
              <a:gd name="connsiteX2128" fmla="*/ 546512 w 769512"/>
              <a:gd name="connsiteY2128" fmla="*/ 32574 h 1340528"/>
              <a:gd name="connsiteX2129" fmla="*/ 547331 w 769512"/>
              <a:gd name="connsiteY2129" fmla="*/ 31089 h 1340528"/>
              <a:gd name="connsiteX2130" fmla="*/ 548051 w 769512"/>
              <a:gd name="connsiteY2130" fmla="*/ 29783 h 1340528"/>
              <a:gd name="connsiteX2131" fmla="*/ 548355 w 769512"/>
              <a:gd name="connsiteY2131" fmla="*/ 27925 h 1340528"/>
              <a:gd name="connsiteX2132" fmla="*/ 548184 w 769512"/>
              <a:gd name="connsiteY2132" fmla="*/ 27332 h 1340528"/>
              <a:gd name="connsiteX2133" fmla="*/ 548105 w 769512"/>
              <a:gd name="connsiteY2133" fmla="*/ 27059 h 1340528"/>
              <a:gd name="connsiteX2134" fmla="*/ 548257 w 769512"/>
              <a:gd name="connsiteY2134" fmla="*/ 26624 h 1340528"/>
              <a:gd name="connsiteX2135" fmla="*/ 548474 w 769512"/>
              <a:gd name="connsiteY2135" fmla="*/ 26004 h 1340528"/>
              <a:gd name="connsiteX2136" fmla="*/ 548223 w 769512"/>
              <a:gd name="connsiteY2136" fmla="*/ 25388 h 1340528"/>
              <a:gd name="connsiteX2137" fmla="*/ 547973 w 769512"/>
              <a:gd name="connsiteY2137" fmla="*/ 24770 h 1340528"/>
              <a:gd name="connsiteX2138" fmla="*/ 548156 w 769512"/>
              <a:gd name="connsiteY2138" fmla="*/ 23903 h 1340528"/>
              <a:gd name="connsiteX2139" fmla="*/ 548465 w 769512"/>
              <a:gd name="connsiteY2139" fmla="*/ 23466 h 1340528"/>
              <a:gd name="connsiteX2140" fmla="*/ 549179 w 769512"/>
              <a:gd name="connsiteY2140" fmla="*/ 23345 h 1340528"/>
              <a:gd name="connsiteX2141" fmla="*/ 549951 w 769512"/>
              <a:gd name="connsiteY2141" fmla="*/ 23215 h 1340528"/>
              <a:gd name="connsiteX2142" fmla="*/ 553777 w 769512"/>
              <a:gd name="connsiteY2142" fmla="*/ 17691 h 1340528"/>
              <a:gd name="connsiteX2143" fmla="*/ 554041 w 769512"/>
              <a:gd name="connsiteY2143" fmla="*/ 17537 h 1340528"/>
              <a:gd name="connsiteX2144" fmla="*/ 556563 w 769512"/>
              <a:gd name="connsiteY2144" fmla="*/ 16072 h 1340528"/>
              <a:gd name="connsiteX2145" fmla="*/ 557490 w 769512"/>
              <a:gd name="connsiteY2145" fmla="*/ 14954 h 1340528"/>
              <a:gd name="connsiteX2146" fmla="*/ 557981 w 769512"/>
              <a:gd name="connsiteY2146" fmla="*/ 13342 h 1340528"/>
              <a:gd name="connsiteX2147" fmla="*/ 559003 w 769512"/>
              <a:gd name="connsiteY2147" fmla="*/ 12115 h 1340528"/>
              <a:gd name="connsiteX2148" fmla="*/ 559894 w 769512"/>
              <a:gd name="connsiteY2148" fmla="*/ 11046 h 1340528"/>
              <a:gd name="connsiteX2149" fmla="*/ 560270 w 769512"/>
              <a:gd name="connsiteY2149" fmla="*/ 10889 h 1340528"/>
              <a:gd name="connsiteX2150" fmla="*/ 560948 w 769512"/>
              <a:gd name="connsiteY2150" fmla="*/ 10608 h 1340528"/>
              <a:gd name="connsiteX2151" fmla="*/ 564793 w 769512"/>
              <a:gd name="connsiteY2151" fmla="*/ 10714 h 1340528"/>
              <a:gd name="connsiteX2152" fmla="*/ 565287 w 769512"/>
              <a:gd name="connsiteY2152" fmla="*/ 9650 h 1340528"/>
              <a:gd name="connsiteX2153" fmla="*/ 565655 w 769512"/>
              <a:gd name="connsiteY2153" fmla="*/ 8858 h 1340528"/>
              <a:gd name="connsiteX2154" fmla="*/ 566262 w 769512"/>
              <a:gd name="connsiteY2154" fmla="*/ 8642 h 1340528"/>
              <a:gd name="connsiteX2155" fmla="*/ 566895 w 769512"/>
              <a:gd name="connsiteY2155" fmla="*/ 8418 h 1340528"/>
              <a:gd name="connsiteX2156" fmla="*/ 567884 w 769512"/>
              <a:gd name="connsiteY2156" fmla="*/ 7292 h 1340528"/>
              <a:gd name="connsiteX2157" fmla="*/ 568064 w 769512"/>
              <a:gd name="connsiteY2157" fmla="*/ 6435 h 1340528"/>
              <a:gd name="connsiteX2158" fmla="*/ 567062 w 769512"/>
              <a:gd name="connsiteY2158" fmla="*/ 4710 h 1340528"/>
              <a:gd name="connsiteX2159" fmla="*/ 566639 w 769512"/>
              <a:gd name="connsiteY2159" fmla="*/ 3982 h 1340528"/>
              <a:gd name="connsiteX2160" fmla="*/ 565922 w 769512"/>
              <a:gd name="connsiteY2160" fmla="*/ 2793 h 1340528"/>
              <a:gd name="connsiteX2161" fmla="*/ 566504 w 769512"/>
              <a:gd name="connsiteY2161" fmla="*/ 1219 h 1340528"/>
              <a:gd name="connsiteX2162" fmla="*/ 566489 w 769512"/>
              <a:gd name="connsiteY2162" fmla="*/ 1085 h 1340528"/>
              <a:gd name="connsiteX2163" fmla="*/ 565132 w 769512"/>
              <a:gd name="connsiteY2163" fmla="*/ 907 h 1340528"/>
              <a:gd name="connsiteX2164" fmla="*/ 563260 w 769512"/>
              <a:gd name="connsiteY2164" fmla="*/ 907 h 1340528"/>
              <a:gd name="connsiteX2165" fmla="*/ 561389 w 769512"/>
              <a:gd name="connsiteY2165" fmla="*/ 907 h 1340528"/>
              <a:gd name="connsiteX2166" fmla="*/ 559518 w 769512"/>
              <a:gd name="connsiteY2166" fmla="*/ 907 h 1340528"/>
              <a:gd name="connsiteX2167" fmla="*/ 557646 w 769512"/>
              <a:gd name="connsiteY2167" fmla="*/ 907 h 1340528"/>
              <a:gd name="connsiteX2168" fmla="*/ 555775 w 769512"/>
              <a:gd name="connsiteY2168" fmla="*/ 907 h 1340528"/>
              <a:gd name="connsiteX2169" fmla="*/ 553904 w 769512"/>
              <a:gd name="connsiteY2169" fmla="*/ 907 h 1340528"/>
              <a:gd name="connsiteX2170" fmla="*/ 552032 w 769512"/>
              <a:gd name="connsiteY2170" fmla="*/ 982 h 1340528"/>
              <a:gd name="connsiteX2171" fmla="*/ 550161 w 769512"/>
              <a:gd name="connsiteY2171" fmla="*/ 982 h 1340528"/>
              <a:gd name="connsiteX2172" fmla="*/ 548290 w 769512"/>
              <a:gd name="connsiteY2172" fmla="*/ 982 h 1340528"/>
              <a:gd name="connsiteX2173" fmla="*/ 546418 w 769512"/>
              <a:gd name="connsiteY2173" fmla="*/ 982 h 1340528"/>
              <a:gd name="connsiteX2174" fmla="*/ 544547 w 769512"/>
              <a:gd name="connsiteY2174" fmla="*/ 982 h 1340528"/>
              <a:gd name="connsiteX2175" fmla="*/ 542676 w 769512"/>
              <a:gd name="connsiteY2175" fmla="*/ 982 h 1340528"/>
              <a:gd name="connsiteX2176" fmla="*/ 540804 w 769512"/>
              <a:gd name="connsiteY2176" fmla="*/ 982 h 1340528"/>
              <a:gd name="connsiteX2177" fmla="*/ 538933 w 769512"/>
              <a:gd name="connsiteY2177" fmla="*/ 982 h 1340528"/>
              <a:gd name="connsiteX2178" fmla="*/ 537062 w 769512"/>
              <a:gd name="connsiteY2178" fmla="*/ 982 h 1340528"/>
              <a:gd name="connsiteX2179" fmla="*/ 535190 w 769512"/>
              <a:gd name="connsiteY2179" fmla="*/ 982 h 1340528"/>
              <a:gd name="connsiteX2180" fmla="*/ 533319 w 769512"/>
              <a:gd name="connsiteY2180" fmla="*/ 982 h 1340528"/>
              <a:gd name="connsiteX2181" fmla="*/ 531448 w 769512"/>
              <a:gd name="connsiteY2181" fmla="*/ 982 h 1340528"/>
              <a:gd name="connsiteX2182" fmla="*/ 529577 w 769512"/>
              <a:gd name="connsiteY2182" fmla="*/ 982 h 1340528"/>
              <a:gd name="connsiteX2183" fmla="*/ 527705 w 769512"/>
              <a:gd name="connsiteY2183" fmla="*/ 982 h 1340528"/>
              <a:gd name="connsiteX2184" fmla="*/ 525834 w 769512"/>
              <a:gd name="connsiteY2184" fmla="*/ 982 h 1340528"/>
              <a:gd name="connsiteX2185" fmla="*/ 523963 w 769512"/>
              <a:gd name="connsiteY2185" fmla="*/ 982 h 1340528"/>
              <a:gd name="connsiteX2186" fmla="*/ 522091 w 769512"/>
              <a:gd name="connsiteY2186" fmla="*/ 982 h 1340528"/>
              <a:gd name="connsiteX2187" fmla="*/ 520220 w 769512"/>
              <a:gd name="connsiteY2187" fmla="*/ 982 h 1340528"/>
              <a:gd name="connsiteX2188" fmla="*/ 518348 w 769512"/>
              <a:gd name="connsiteY2188" fmla="*/ 758 h 1340528"/>
              <a:gd name="connsiteX2189" fmla="*/ 516478 w 769512"/>
              <a:gd name="connsiteY2189" fmla="*/ 758 h 1340528"/>
              <a:gd name="connsiteX2190" fmla="*/ 514605 w 769512"/>
              <a:gd name="connsiteY2190" fmla="*/ 758 h 1340528"/>
              <a:gd name="connsiteX2191" fmla="*/ 512735 w 769512"/>
              <a:gd name="connsiteY2191" fmla="*/ 758 h 1340528"/>
              <a:gd name="connsiteX2192" fmla="*/ 510863 w 769512"/>
              <a:gd name="connsiteY2192" fmla="*/ 758 h 1340528"/>
              <a:gd name="connsiteX2193" fmla="*/ 508992 w 769512"/>
              <a:gd name="connsiteY2193" fmla="*/ 758 h 1340528"/>
              <a:gd name="connsiteX2194" fmla="*/ 507120 w 769512"/>
              <a:gd name="connsiteY2194" fmla="*/ 758 h 1340528"/>
              <a:gd name="connsiteX2195" fmla="*/ 505249 w 769512"/>
              <a:gd name="connsiteY2195" fmla="*/ 758 h 1340528"/>
              <a:gd name="connsiteX2196" fmla="*/ 503379 w 769512"/>
              <a:gd name="connsiteY2196" fmla="*/ 758 h 1340528"/>
              <a:gd name="connsiteX2197" fmla="*/ 501506 w 769512"/>
              <a:gd name="connsiteY2197" fmla="*/ 833 h 1340528"/>
              <a:gd name="connsiteX2198" fmla="*/ 499636 w 769512"/>
              <a:gd name="connsiteY2198" fmla="*/ 831 h 1340528"/>
              <a:gd name="connsiteX2199" fmla="*/ 497764 w 769512"/>
              <a:gd name="connsiteY2199" fmla="*/ 831 h 1340528"/>
              <a:gd name="connsiteX2200" fmla="*/ 495893 w 769512"/>
              <a:gd name="connsiteY2200" fmla="*/ 831 h 1340528"/>
              <a:gd name="connsiteX2201" fmla="*/ 494021 w 769512"/>
              <a:gd name="connsiteY2201" fmla="*/ 831 h 1340528"/>
              <a:gd name="connsiteX2202" fmla="*/ 492150 w 769512"/>
              <a:gd name="connsiteY2202" fmla="*/ 833 h 1340528"/>
              <a:gd name="connsiteX2203" fmla="*/ 490579 w 769512"/>
              <a:gd name="connsiteY2203" fmla="*/ 831 h 1340528"/>
              <a:gd name="connsiteX2204" fmla="*/ 490278 w 769512"/>
              <a:gd name="connsiteY2204" fmla="*/ 831 h 1340528"/>
              <a:gd name="connsiteX2205" fmla="*/ 488407 w 769512"/>
              <a:gd name="connsiteY2205" fmla="*/ 831 h 1340528"/>
              <a:gd name="connsiteX2206" fmla="*/ 486537 w 769512"/>
              <a:gd name="connsiteY2206" fmla="*/ 831 h 1340528"/>
              <a:gd name="connsiteX2207" fmla="*/ 484665 w 769512"/>
              <a:gd name="connsiteY2207" fmla="*/ 831 h 1340528"/>
              <a:gd name="connsiteX2208" fmla="*/ 482794 w 769512"/>
              <a:gd name="connsiteY2208" fmla="*/ 831 h 1340528"/>
              <a:gd name="connsiteX2209" fmla="*/ 480922 w 769512"/>
              <a:gd name="connsiteY2209" fmla="*/ 831 h 1340528"/>
              <a:gd name="connsiteX2210" fmla="*/ 479051 w 769512"/>
              <a:gd name="connsiteY2210" fmla="*/ 831 h 1340528"/>
              <a:gd name="connsiteX2211" fmla="*/ 477179 w 769512"/>
              <a:gd name="connsiteY2211" fmla="*/ 831 h 1340528"/>
              <a:gd name="connsiteX2212" fmla="*/ 475308 w 769512"/>
              <a:gd name="connsiteY2212" fmla="*/ 831 h 1340528"/>
              <a:gd name="connsiteX2213" fmla="*/ 473438 w 769512"/>
              <a:gd name="connsiteY2213" fmla="*/ 831 h 1340528"/>
              <a:gd name="connsiteX2214" fmla="*/ 471566 w 769512"/>
              <a:gd name="connsiteY2214" fmla="*/ 831 h 1340528"/>
              <a:gd name="connsiteX2215" fmla="*/ 469695 w 769512"/>
              <a:gd name="connsiteY2215" fmla="*/ 683 h 1340528"/>
              <a:gd name="connsiteX2216" fmla="*/ 467823 w 769512"/>
              <a:gd name="connsiteY2216" fmla="*/ 683 h 1340528"/>
              <a:gd name="connsiteX2217" fmla="*/ 465952 w 769512"/>
              <a:gd name="connsiteY2217" fmla="*/ 683 h 1340528"/>
              <a:gd name="connsiteX2218" fmla="*/ 464080 w 769512"/>
              <a:gd name="connsiteY2218" fmla="*/ 683 h 1340528"/>
              <a:gd name="connsiteX2219" fmla="*/ 462209 w 769512"/>
              <a:gd name="connsiteY2219" fmla="*/ 683 h 1340528"/>
              <a:gd name="connsiteX2220" fmla="*/ 460337 w 769512"/>
              <a:gd name="connsiteY2220" fmla="*/ 683 h 1340528"/>
              <a:gd name="connsiteX2221" fmla="*/ 458467 w 769512"/>
              <a:gd name="connsiteY2221" fmla="*/ 683 h 1340528"/>
              <a:gd name="connsiteX2222" fmla="*/ 456594 w 769512"/>
              <a:gd name="connsiteY2222" fmla="*/ 683 h 1340528"/>
              <a:gd name="connsiteX2223" fmla="*/ 454724 w 769512"/>
              <a:gd name="connsiteY2223" fmla="*/ 683 h 1340528"/>
              <a:gd name="connsiteX2224" fmla="*/ 452853 w 769512"/>
              <a:gd name="connsiteY2224" fmla="*/ 683 h 1340528"/>
              <a:gd name="connsiteX2225" fmla="*/ 450981 w 769512"/>
              <a:gd name="connsiteY2225" fmla="*/ 683 h 1340528"/>
              <a:gd name="connsiteX2226" fmla="*/ 449110 w 769512"/>
              <a:gd name="connsiteY2226" fmla="*/ 683 h 1340528"/>
              <a:gd name="connsiteX2227" fmla="*/ 447238 w 769512"/>
              <a:gd name="connsiteY2227" fmla="*/ 683 h 1340528"/>
              <a:gd name="connsiteX2228" fmla="*/ 445368 w 769512"/>
              <a:gd name="connsiteY2228" fmla="*/ 683 h 1340528"/>
              <a:gd name="connsiteX2229" fmla="*/ 443495 w 769512"/>
              <a:gd name="connsiteY2229" fmla="*/ 683 h 1340528"/>
              <a:gd name="connsiteX2230" fmla="*/ 441625 w 769512"/>
              <a:gd name="connsiteY2230" fmla="*/ 683 h 1340528"/>
              <a:gd name="connsiteX2231" fmla="*/ 439753 w 769512"/>
              <a:gd name="connsiteY2231" fmla="*/ 683 h 1340528"/>
              <a:gd name="connsiteX2232" fmla="*/ 437882 w 769512"/>
              <a:gd name="connsiteY2232" fmla="*/ 683 h 1340528"/>
              <a:gd name="connsiteX2233" fmla="*/ 436011 w 769512"/>
              <a:gd name="connsiteY2233" fmla="*/ 683 h 1340528"/>
              <a:gd name="connsiteX2234" fmla="*/ 434139 w 769512"/>
              <a:gd name="connsiteY2234" fmla="*/ 683 h 1340528"/>
              <a:gd name="connsiteX2235" fmla="*/ 432269 w 769512"/>
              <a:gd name="connsiteY2235" fmla="*/ 683 h 1340528"/>
              <a:gd name="connsiteX2236" fmla="*/ 430396 w 769512"/>
              <a:gd name="connsiteY2236" fmla="*/ 683 h 1340528"/>
              <a:gd name="connsiteX2237" fmla="*/ 428526 w 769512"/>
              <a:gd name="connsiteY2237" fmla="*/ 683 h 1340528"/>
              <a:gd name="connsiteX2238" fmla="*/ 426654 w 769512"/>
              <a:gd name="connsiteY2238" fmla="*/ 683 h 1340528"/>
              <a:gd name="connsiteX2239" fmla="*/ 424783 w 769512"/>
              <a:gd name="connsiteY2239" fmla="*/ 683 h 1340528"/>
              <a:gd name="connsiteX2240" fmla="*/ 422911 w 769512"/>
              <a:gd name="connsiteY2240" fmla="*/ 532 h 1340528"/>
              <a:gd name="connsiteX2241" fmla="*/ 421040 w 769512"/>
              <a:gd name="connsiteY2241" fmla="*/ 532 h 1340528"/>
              <a:gd name="connsiteX2242" fmla="*/ 419170 w 769512"/>
              <a:gd name="connsiteY2242" fmla="*/ 532 h 1340528"/>
              <a:gd name="connsiteX2243" fmla="*/ 417297 w 769512"/>
              <a:gd name="connsiteY2243" fmla="*/ 532 h 1340528"/>
              <a:gd name="connsiteX2244" fmla="*/ 415425 w 769512"/>
              <a:gd name="connsiteY2244" fmla="*/ 532 h 1340528"/>
              <a:gd name="connsiteX2245" fmla="*/ 413555 w 769512"/>
              <a:gd name="connsiteY2245" fmla="*/ 532 h 1340528"/>
              <a:gd name="connsiteX2246" fmla="*/ 411908 w 769512"/>
              <a:gd name="connsiteY2246" fmla="*/ 532 h 1340528"/>
              <a:gd name="connsiteX2247" fmla="*/ 411684 w 769512"/>
              <a:gd name="connsiteY2247" fmla="*/ 532 h 1340528"/>
              <a:gd name="connsiteX2248" fmla="*/ 409812 w 769512"/>
              <a:gd name="connsiteY2248" fmla="*/ 532 h 1340528"/>
              <a:gd name="connsiteX2249" fmla="*/ 407941 w 769512"/>
              <a:gd name="connsiteY2249" fmla="*/ 532 h 1340528"/>
              <a:gd name="connsiteX2250" fmla="*/ 406069 w 769512"/>
              <a:gd name="connsiteY2250" fmla="*/ 532 h 1340528"/>
              <a:gd name="connsiteX2251" fmla="*/ 404198 w 769512"/>
              <a:gd name="connsiteY2251" fmla="*/ 532 h 1340528"/>
              <a:gd name="connsiteX2252" fmla="*/ 402326 w 769512"/>
              <a:gd name="connsiteY2252" fmla="*/ 532 h 1340528"/>
              <a:gd name="connsiteX2253" fmla="*/ 400456 w 769512"/>
              <a:gd name="connsiteY2253" fmla="*/ 532 h 1340528"/>
              <a:gd name="connsiteX2254" fmla="*/ 398583 w 769512"/>
              <a:gd name="connsiteY2254" fmla="*/ 607 h 1340528"/>
              <a:gd name="connsiteX2255" fmla="*/ 396713 w 769512"/>
              <a:gd name="connsiteY2255" fmla="*/ 607 h 1340528"/>
              <a:gd name="connsiteX2256" fmla="*/ 394842 w 769512"/>
              <a:gd name="connsiteY2256" fmla="*/ 607 h 1340528"/>
              <a:gd name="connsiteX2257" fmla="*/ 392970 w 769512"/>
              <a:gd name="connsiteY2257" fmla="*/ 607 h 1340528"/>
              <a:gd name="connsiteX2258" fmla="*/ 391099 w 769512"/>
              <a:gd name="connsiteY2258" fmla="*/ 607 h 1340528"/>
              <a:gd name="connsiteX2259" fmla="*/ 389227 w 769512"/>
              <a:gd name="connsiteY2259" fmla="*/ 607 h 1340528"/>
              <a:gd name="connsiteX2260" fmla="*/ 387357 w 769512"/>
              <a:gd name="connsiteY2260" fmla="*/ 607 h 1340528"/>
              <a:gd name="connsiteX2261" fmla="*/ 385484 w 769512"/>
              <a:gd name="connsiteY2261" fmla="*/ 607 h 1340528"/>
              <a:gd name="connsiteX2262" fmla="*/ 383614 w 769512"/>
              <a:gd name="connsiteY2262" fmla="*/ 607 h 1340528"/>
              <a:gd name="connsiteX2263" fmla="*/ 381742 w 769512"/>
              <a:gd name="connsiteY2263" fmla="*/ 607 h 1340528"/>
              <a:gd name="connsiteX2264" fmla="*/ 379871 w 769512"/>
              <a:gd name="connsiteY2264" fmla="*/ 607 h 1340528"/>
              <a:gd name="connsiteX2265" fmla="*/ 377999 w 769512"/>
              <a:gd name="connsiteY2265" fmla="*/ 607 h 1340528"/>
              <a:gd name="connsiteX2266" fmla="*/ 376128 w 769512"/>
              <a:gd name="connsiteY2266" fmla="*/ 607 h 1340528"/>
              <a:gd name="connsiteX2267" fmla="*/ 374256 w 769512"/>
              <a:gd name="connsiteY2267" fmla="*/ 458 h 1340528"/>
              <a:gd name="connsiteX2268" fmla="*/ 372385 w 769512"/>
              <a:gd name="connsiteY2268" fmla="*/ 458 h 1340528"/>
              <a:gd name="connsiteX2269" fmla="*/ 370515 w 769512"/>
              <a:gd name="connsiteY2269" fmla="*/ 458 h 1340528"/>
              <a:gd name="connsiteX2270" fmla="*/ 368643 w 769512"/>
              <a:gd name="connsiteY2270" fmla="*/ 458 h 1340528"/>
              <a:gd name="connsiteX2271" fmla="*/ 366772 w 769512"/>
              <a:gd name="connsiteY2271" fmla="*/ 458 h 1340528"/>
              <a:gd name="connsiteX2272" fmla="*/ 364900 w 769512"/>
              <a:gd name="connsiteY2272" fmla="*/ 458 h 1340528"/>
              <a:gd name="connsiteX2273" fmla="*/ 363029 w 769512"/>
              <a:gd name="connsiteY2273" fmla="*/ 458 h 1340528"/>
              <a:gd name="connsiteX2274" fmla="*/ 361157 w 769512"/>
              <a:gd name="connsiteY2274" fmla="*/ 458 h 1340528"/>
              <a:gd name="connsiteX2275" fmla="*/ 359286 w 769512"/>
              <a:gd name="connsiteY2275" fmla="*/ 458 h 1340528"/>
              <a:gd name="connsiteX2276" fmla="*/ 357414 w 769512"/>
              <a:gd name="connsiteY2276" fmla="*/ 458 h 1340528"/>
              <a:gd name="connsiteX2277" fmla="*/ 355843 w 769512"/>
              <a:gd name="connsiteY2277" fmla="*/ 458 h 1340528"/>
              <a:gd name="connsiteX2278" fmla="*/ 355544 w 769512"/>
              <a:gd name="connsiteY2278" fmla="*/ 458 h 1340528"/>
              <a:gd name="connsiteX2279" fmla="*/ 353673 w 769512"/>
              <a:gd name="connsiteY2279" fmla="*/ 458 h 1340528"/>
              <a:gd name="connsiteX2280" fmla="*/ 351801 w 769512"/>
              <a:gd name="connsiteY2280" fmla="*/ 458 h 1340528"/>
              <a:gd name="connsiteX2281" fmla="*/ 349930 w 769512"/>
              <a:gd name="connsiteY2281" fmla="*/ 458 h 1340528"/>
              <a:gd name="connsiteX2282" fmla="*/ 348058 w 769512"/>
              <a:gd name="connsiteY2282" fmla="*/ 458 h 1340528"/>
              <a:gd name="connsiteX2283" fmla="*/ 346187 w 769512"/>
              <a:gd name="connsiteY2283" fmla="*/ 458 h 1340528"/>
              <a:gd name="connsiteX2284" fmla="*/ 344315 w 769512"/>
              <a:gd name="connsiteY2284" fmla="*/ 458 h 1340528"/>
              <a:gd name="connsiteX2285" fmla="*/ 342445 w 769512"/>
              <a:gd name="connsiteY2285" fmla="*/ 458 h 1340528"/>
              <a:gd name="connsiteX2286" fmla="*/ 340572 w 769512"/>
              <a:gd name="connsiteY2286" fmla="*/ 458 h 1340528"/>
              <a:gd name="connsiteX2287" fmla="*/ 338702 w 769512"/>
              <a:gd name="connsiteY2287" fmla="*/ 532 h 1340528"/>
              <a:gd name="connsiteX2288" fmla="*/ 336831 w 769512"/>
              <a:gd name="connsiteY2288" fmla="*/ 532 h 1340528"/>
              <a:gd name="connsiteX2289" fmla="*/ 334959 w 769512"/>
              <a:gd name="connsiteY2289" fmla="*/ 532 h 1340528"/>
              <a:gd name="connsiteX2290" fmla="*/ 333088 w 769512"/>
              <a:gd name="connsiteY2290" fmla="*/ 532 h 1340528"/>
              <a:gd name="connsiteX2291" fmla="*/ 331216 w 769512"/>
              <a:gd name="connsiteY2291" fmla="*/ 532 h 1340528"/>
              <a:gd name="connsiteX2292" fmla="*/ 329346 w 769512"/>
              <a:gd name="connsiteY2292" fmla="*/ 532 h 1340528"/>
              <a:gd name="connsiteX2293" fmla="*/ 327473 w 769512"/>
              <a:gd name="connsiteY2293" fmla="*/ 308 h 1340528"/>
              <a:gd name="connsiteX2294" fmla="*/ 325603 w 769512"/>
              <a:gd name="connsiteY2294" fmla="*/ 308 h 1340528"/>
              <a:gd name="connsiteX2295" fmla="*/ 323731 w 769512"/>
              <a:gd name="connsiteY2295" fmla="*/ 308 h 1340528"/>
              <a:gd name="connsiteX2296" fmla="*/ 321860 w 769512"/>
              <a:gd name="connsiteY2296" fmla="*/ 383 h 1340528"/>
              <a:gd name="connsiteX2297" fmla="*/ 319989 w 769512"/>
              <a:gd name="connsiteY2297" fmla="*/ 383 h 1340528"/>
              <a:gd name="connsiteX2298" fmla="*/ 318117 w 769512"/>
              <a:gd name="connsiteY2298" fmla="*/ 383 h 1340528"/>
              <a:gd name="connsiteX2299" fmla="*/ 316247 w 769512"/>
              <a:gd name="connsiteY2299" fmla="*/ 383 h 1340528"/>
              <a:gd name="connsiteX2300" fmla="*/ 314374 w 769512"/>
              <a:gd name="connsiteY2300" fmla="*/ 383 h 1340528"/>
              <a:gd name="connsiteX2301" fmla="*/ 312504 w 769512"/>
              <a:gd name="connsiteY2301" fmla="*/ 383 h 1340528"/>
              <a:gd name="connsiteX2302" fmla="*/ 310632 w 769512"/>
              <a:gd name="connsiteY2302" fmla="*/ 383 h 1340528"/>
              <a:gd name="connsiteX2303" fmla="*/ 308761 w 769512"/>
              <a:gd name="connsiteY2303" fmla="*/ 383 h 1340528"/>
              <a:gd name="connsiteX2304" fmla="*/ 306890 w 769512"/>
              <a:gd name="connsiteY2304" fmla="*/ 383 h 1340528"/>
              <a:gd name="connsiteX2305" fmla="*/ 305018 w 769512"/>
              <a:gd name="connsiteY2305" fmla="*/ 383 h 1340528"/>
              <a:gd name="connsiteX2306" fmla="*/ 303148 w 769512"/>
              <a:gd name="connsiteY2306" fmla="*/ 383 h 1340528"/>
              <a:gd name="connsiteX2307" fmla="*/ 301275 w 769512"/>
              <a:gd name="connsiteY2307" fmla="*/ 383 h 1340528"/>
              <a:gd name="connsiteX2308" fmla="*/ 299405 w 769512"/>
              <a:gd name="connsiteY2308" fmla="*/ 383 h 1340528"/>
              <a:gd name="connsiteX2309" fmla="*/ 297533 w 769512"/>
              <a:gd name="connsiteY2309" fmla="*/ 383 h 1340528"/>
              <a:gd name="connsiteX2310" fmla="*/ 295662 w 769512"/>
              <a:gd name="connsiteY2310" fmla="*/ 383 h 1340528"/>
              <a:gd name="connsiteX2311" fmla="*/ 293790 w 769512"/>
              <a:gd name="connsiteY2311" fmla="*/ 383 h 1340528"/>
              <a:gd name="connsiteX2312" fmla="*/ 291919 w 769512"/>
              <a:gd name="connsiteY2312" fmla="*/ 458 h 1340528"/>
              <a:gd name="connsiteX2313" fmla="*/ 290047 w 769512"/>
              <a:gd name="connsiteY2313" fmla="*/ 458 h 1340528"/>
              <a:gd name="connsiteX2314" fmla="*/ 288176 w 769512"/>
              <a:gd name="connsiteY2314" fmla="*/ 458 h 1340528"/>
              <a:gd name="connsiteX2315" fmla="*/ 286304 w 769512"/>
              <a:gd name="connsiteY2315" fmla="*/ 458 h 1340528"/>
              <a:gd name="connsiteX2316" fmla="*/ 284957 w 769512"/>
              <a:gd name="connsiteY2316" fmla="*/ 458 h 1340528"/>
              <a:gd name="connsiteX2317" fmla="*/ 284434 w 769512"/>
              <a:gd name="connsiteY2317" fmla="*/ 458 h 1340528"/>
              <a:gd name="connsiteX2318" fmla="*/ 282563 w 769512"/>
              <a:gd name="connsiteY2318" fmla="*/ 458 h 1340528"/>
              <a:gd name="connsiteX2319" fmla="*/ 280691 w 769512"/>
              <a:gd name="connsiteY2319" fmla="*/ 458 h 1340528"/>
              <a:gd name="connsiteX2320" fmla="*/ 278820 w 769512"/>
              <a:gd name="connsiteY2320" fmla="*/ 233 h 1340528"/>
              <a:gd name="connsiteX2321" fmla="*/ 276948 w 769512"/>
              <a:gd name="connsiteY2321" fmla="*/ 233 h 1340528"/>
              <a:gd name="connsiteX2322" fmla="*/ 275077 w 769512"/>
              <a:gd name="connsiteY2322" fmla="*/ 308 h 1340528"/>
              <a:gd name="connsiteX2323" fmla="*/ 273205 w 769512"/>
              <a:gd name="connsiteY2323" fmla="*/ 308 h 1340528"/>
              <a:gd name="connsiteX2324" fmla="*/ 271335 w 769512"/>
              <a:gd name="connsiteY2324" fmla="*/ 308 h 1340528"/>
              <a:gd name="connsiteX2325" fmla="*/ 269462 w 769512"/>
              <a:gd name="connsiteY2325" fmla="*/ 308 h 1340528"/>
              <a:gd name="connsiteX2326" fmla="*/ 267592 w 769512"/>
              <a:gd name="connsiteY2326" fmla="*/ 308 h 1340528"/>
              <a:gd name="connsiteX2327" fmla="*/ 265720 w 769512"/>
              <a:gd name="connsiteY2327" fmla="*/ 308 h 1340528"/>
              <a:gd name="connsiteX2328" fmla="*/ 263849 w 769512"/>
              <a:gd name="connsiteY2328" fmla="*/ 308 h 1340528"/>
              <a:gd name="connsiteX2329" fmla="*/ 261978 w 769512"/>
              <a:gd name="connsiteY2329" fmla="*/ 308 h 1340528"/>
              <a:gd name="connsiteX2330" fmla="*/ 260106 w 769512"/>
              <a:gd name="connsiteY2330" fmla="*/ 308 h 1340528"/>
              <a:gd name="connsiteX2331" fmla="*/ 258236 w 769512"/>
              <a:gd name="connsiteY2331" fmla="*/ 308 h 1340528"/>
              <a:gd name="connsiteX2332" fmla="*/ 256363 w 769512"/>
              <a:gd name="connsiteY2332" fmla="*/ 308 h 1340528"/>
              <a:gd name="connsiteX2333" fmla="*/ 254418 w 769512"/>
              <a:gd name="connsiteY2333" fmla="*/ 308 h 1340528"/>
              <a:gd name="connsiteX2334" fmla="*/ 252621 w 769512"/>
              <a:gd name="connsiteY2334" fmla="*/ 308 h 1340528"/>
              <a:gd name="connsiteX2335" fmla="*/ 250750 w 769512"/>
              <a:gd name="connsiteY2335" fmla="*/ 308 h 1340528"/>
              <a:gd name="connsiteX2336" fmla="*/ 248879 w 769512"/>
              <a:gd name="connsiteY2336" fmla="*/ 383 h 1340528"/>
              <a:gd name="connsiteX2337" fmla="*/ 247007 w 769512"/>
              <a:gd name="connsiteY2337" fmla="*/ 383 h 1340528"/>
              <a:gd name="connsiteX2338" fmla="*/ 245061 w 769512"/>
              <a:gd name="connsiteY2338" fmla="*/ 383 h 1340528"/>
              <a:gd name="connsiteX2339" fmla="*/ 243189 w 769512"/>
              <a:gd name="connsiteY2339" fmla="*/ 383 h 1340528"/>
              <a:gd name="connsiteX2340" fmla="*/ 241319 w 769512"/>
              <a:gd name="connsiteY2340" fmla="*/ 383 h 1340528"/>
              <a:gd name="connsiteX2341" fmla="*/ 239446 w 769512"/>
              <a:gd name="connsiteY2341" fmla="*/ 383 h 1340528"/>
              <a:gd name="connsiteX2342" fmla="*/ 237576 w 769512"/>
              <a:gd name="connsiteY2342" fmla="*/ 383 h 1340528"/>
              <a:gd name="connsiteX2343" fmla="*/ 235779 w 769512"/>
              <a:gd name="connsiteY2343" fmla="*/ 383 h 1340528"/>
              <a:gd name="connsiteX2344" fmla="*/ 233833 w 769512"/>
              <a:gd name="connsiteY2344" fmla="*/ 383 h 1340528"/>
              <a:gd name="connsiteX2345" fmla="*/ 233609 w 769512"/>
              <a:gd name="connsiteY2345" fmla="*/ 362 h 1340528"/>
              <a:gd name="connsiteX2346" fmla="*/ 231588 w 769512"/>
              <a:gd name="connsiteY2346" fmla="*/ 200 h 1340528"/>
              <a:gd name="connsiteX2347" fmla="*/ 231289 w 769512"/>
              <a:gd name="connsiteY2347" fmla="*/ 3900 h 1340528"/>
              <a:gd name="connsiteX2348" fmla="*/ 230914 w 769512"/>
              <a:gd name="connsiteY2348" fmla="*/ 5398 h 1340528"/>
              <a:gd name="connsiteX2349" fmla="*/ 230314 w 769512"/>
              <a:gd name="connsiteY2349" fmla="*/ 6746 h 1340528"/>
              <a:gd name="connsiteX2350" fmla="*/ 229791 w 769512"/>
              <a:gd name="connsiteY2350" fmla="*/ 8018 h 1340528"/>
              <a:gd name="connsiteX2351" fmla="*/ 229192 w 769512"/>
              <a:gd name="connsiteY2351" fmla="*/ 9290 h 1340528"/>
              <a:gd name="connsiteX2352" fmla="*/ 228818 w 769512"/>
              <a:gd name="connsiteY2352" fmla="*/ 10788 h 1340528"/>
              <a:gd name="connsiteX2353" fmla="*/ 228818 w 769512"/>
              <a:gd name="connsiteY2353" fmla="*/ 12658 h 1340528"/>
              <a:gd name="connsiteX2354" fmla="*/ 229192 w 769512"/>
              <a:gd name="connsiteY2354" fmla="*/ 14156 h 1340528"/>
              <a:gd name="connsiteX2355" fmla="*/ 229791 w 769512"/>
              <a:gd name="connsiteY2355" fmla="*/ 15428 h 1340528"/>
              <a:gd name="connsiteX2356" fmla="*/ 230165 w 769512"/>
              <a:gd name="connsiteY2356" fmla="*/ 16926 h 1340528"/>
              <a:gd name="connsiteX2357" fmla="*/ 230389 w 769512"/>
              <a:gd name="connsiteY2357" fmla="*/ 18572 h 1340528"/>
              <a:gd name="connsiteX2358" fmla="*/ 230540 w 769512"/>
              <a:gd name="connsiteY2358" fmla="*/ 20219 h 1340528"/>
              <a:gd name="connsiteX2359" fmla="*/ 230540 w 769512"/>
              <a:gd name="connsiteY2359" fmla="*/ 22090 h 1340528"/>
              <a:gd name="connsiteX2360" fmla="*/ 230165 w 769512"/>
              <a:gd name="connsiteY2360" fmla="*/ 23811 h 1340528"/>
              <a:gd name="connsiteX2361" fmla="*/ 230015 w 769512"/>
              <a:gd name="connsiteY2361" fmla="*/ 25458 h 1340528"/>
              <a:gd name="connsiteX2362" fmla="*/ 230015 w 769512"/>
              <a:gd name="connsiteY2362" fmla="*/ 27330 h 1340528"/>
              <a:gd name="connsiteX2363" fmla="*/ 230241 w 769512"/>
              <a:gd name="connsiteY2363" fmla="*/ 28977 h 1340528"/>
              <a:gd name="connsiteX2364" fmla="*/ 230764 w 769512"/>
              <a:gd name="connsiteY2364" fmla="*/ 30249 h 1340528"/>
              <a:gd name="connsiteX2365" fmla="*/ 231138 w 769512"/>
              <a:gd name="connsiteY2365" fmla="*/ 31747 h 1340528"/>
              <a:gd name="connsiteX2366" fmla="*/ 231513 w 769512"/>
              <a:gd name="connsiteY2366" fmla="*/ 33243 h 1340528"/>
              <a:gd name="connsiteX2367" fmla="*/ 231737 w 769512"/>
              <a:gd name="connsiteY2367" fmla="*/ 34889 h 1340528"/>
              <a:gd name="connsiteX2368" fmla="*/ 231887 w 769512"/>
              <a:gd name="connsiteY2368" fmla="*/ 36611 h 1340528"/>
              <a:gd name="connsiteX2369" fmla="*/ 231887 w 769512"/>
              <a:gd name="connsiteY2369" fmla="*/ 38483 h 1340528"/>
              <a:gd name="connsiteX2370" fmla="*/ 232111 w 769512"/>
              <a:gd name="connsiteY2370" fmla="*/ 40130 h 1340528"/>
              <a:gd name="connsiteX2371" fmla="*/ 232486 w 769512"/>
              <a:gd name="connsiteY2371" fmla="*/ 41628 h 1340528"/>
              <a:gd name="connsiteX2372" fmla="*/ 232711 w 769512"/>
              <a:gd name="connsiteY2372" fmla="*/ 43274 h 1340528"/>
              <a:gd name="connsiteX2373" fmla="*/ 233084 w 769512"/>
              <a:gd name="connsiteY2373" fmla="*/ 44770 h 1340528"/>
              <a:gd name="connsiteX2374" fmla="*/ 233609 w 769512"/>
              <a:gd name="connsiteY2374" fmla="*/ 46043 h 1340528"/>
              <a:gd name="connsiteX2375" fmla="*/ 234207 w 769512"/>
              <a:gd name="connsiteY2375" fmla="*/ 47390 h 1340528"/>
              <a:gd name="connsiteX2376" fmla="*/ 234956 w 769512"/>
              <a:gd name="connsiteY2376" fmla="*/ 48438 h 1340528"/>
              <a:gd name="connsiteX2377" fmla="*/ 235705 w 769512"/>
              <a:gd name="connsiteY2377" fmla="*/ 49561 h 1340528"/>
              <a:gd name="connsiteX2378" fmla="*/ 236452 w 769512"/>
              <a:gd name="connsiteY2378" fmla="*/ 50685 h 1340528"/>
              <a:gd name="connsiteX2379" fmla="*/ 237352 w 769512"/>
              <a:gd name="connsiteY2379" fmla="*/ 51582 h 1340528"/>
              <a:gd name="connsiteX2380" fmla="*/ 238174 w 769512"/>
              <a:gd name="connsiteY2380" fmla="*/ 52706 h 1340528"/>
              <a:gd name="connsiteX2381" fmla="*/ 239074 w 769512"/>
              <a:gd name="connsiteY2381" fmla="*/ 53679 h 1340528"/>
              <a:gd name="connsiteX2382" fmla="*/ 239821 w 769512"/>
              <a:gd name="connsiteY2382" fmla="*/ 54800 h 1340528"/>
              <a:gd name="connsiteX2383" fmla="*/ 240421 w 769512"/>
              <a:gd name="connsiteY2383" fmla="*/ 56074 h 1340528"/>
              <a:gd name="connsiteX2384" fmla="*/ 241168 w 769512"/>
              <a:gd name="connsiteY2384" fmla="*/ 57196 h 1340528"/>
              <a:gd name="connsiteX2385" fmla="*/ 241543 w 769512"/>
              <a:gd name="connsiteY2385" fmla="*/ 58694 h 1340528"/>
              <a:gd name="connsiteX2386" fmla="*/ 241917 w 769512"/>
              <a:gd name="connsiteY2386" fmla="*/ 60114 h 1340528"/>
              <a:gd name="connsiteX2387" fmla="*/ 242067 w 769512"/>
              <a:gd name="connsiteY2387" fmla="*/ 61838 h 1340528"/>
              <a:gd name="connsiteX2388" fmla="*/ 242440 w 769512"/>
              <a:gd name="connsiteY2388" fmla="*/ 63334 h 1340528"/>
              <a:gd name="connsiteX2389" fmla="*/ 243040 w 769512"/>
              <a:gd name="connsiteY2389" fmla="*/ 64606 h 1340528"/>
              <a:gd name="connsiteX2390" fmla="*/ 243639 w 769512"/>
              <a:gd name="connsiteY2390" fmla="*/ 65878 h 1340528"/>
              <a:gd name="connsiteX2391" fmla="*/ 244164 w 769512"/>
              <a:gd name="connsiteY2391" fmla="*/ 67227 h 1340528"/>
              <a:gd name="connsiteX2392" fmla="*/ 244762 w 769512"/>
              <a:gd name="connsiteY2392" fmla="*/ 68499 h 1340528"/>
              <a:gd name="connsiteX2393" fmla="*/ 245137 w 769512"/>
              <a:gd name="connsiteY2393" fmla="*/ 69996 h 1340528"/>
              <a:gd name="connsiteX2394" fmla="*/ 245137 w 769512"/>
              <a:gd name="connsiteY2394" fmla="*/ 71868 h 1340528"/>
              <a:gd name="connsiteX2395" fmla="*/ 245509 w 769512"/>
              <a:gd name="connsiteY2395" fmla="*/ 73290 h 1340528"/>
              <a:gd name="connsiteX2396" fmla="*/ 245885 w 769512"/>
              <a:gd name="connsiteY2396" fmla="*/ 74786 h 1340528"/>
              <a:gd name="connsiteX2397" fmla="*/ 246409 w 769512"/>
              <a:gd name="connsiteY2397" fmla="*/ 76134 h 1340528"/>
              <a:gd name="connsiteX2398" fmla="*/ 246880 w 769512"/>
              <a:gd name="connsiteY2398" fmla="*/ 76793 h 1340528"/>
              <a:gd name="connsiteX2399" fmla="*/ 247158 w 769512"/>
              <a:gd name="connsiteY2399" fmla="*/ 77182 h 1340528"/>
              <a:gd name="connsiteX2400" fmla="*/ 248131 w 769512"/>
              <a:gd name="connsiteY2400" fmla="*/ 78155 h 1340528"/>
              <a:gd name="connsiteX2401" fmla="*/ 249028 w 769512"/>
              <a:gd name="connsiteY2401" fmla="*/ 79053 h 1340528"/>
              <a:gd name="connsiteX2402" fmla="*/ 250001 w 769512"/>
              <a:gd name="connsiteY2402" fmla="*/ 80027 h 1340528"/>
              <a:gd name="connsiteX2403" fmla="*/ 250750 w 769512"/>
              <a:gd name="connsiteY2403" fmla="*/ 81074 h 1340528"/>
              <a:gd name="connsiteX2404" fmla="*/ 251499 w 769512"/>
              <a:gd name="connsiteY2404" fmla="*/ 82197 h 1340528"/>
              <a:gd name="connsiteX2405" fmla="*/ 252097 w 769512"/>
              <a:gd name="connsiteY2405" fmla="*/ 83544 h 1340528"/>
              <a:gd name="connsiteX2406" fmla="*/ 252621 w 769512"/>
              <a:gd name="connsiteY2406" fmla="*/ 84816 h 1340528"/>
              <a:gd name="connsiteX2407" fmla="*/ 253221 w 769512"/>
              <a:gd name="connsiteY2407" fmla="*/ 86090 h 1340528"/>
              <a:gd name="connsiteX2408" fmla="*/ 253595 w 769512"/>
              <a:gd name="connsiteY2408" fmla="*/ 87586 h 1340528"/>
              <a:gd name="connsiteX2409" fmla="*/ 253744 w 769512"/>
              <a:gd name="connsiteY2409" fmla="*/ 89233 h 1340528"/>
              <a:gd name="connsiteX2410" fmla="*/ 254118 w 769512"/>
              <a:gd name="connsiteY2410" fmla="*/ 90731 h 1340528"/>
              <a:gd name="connsiteX2411" fmla="*/ 254342 w 769512"/>
              <a:gd name="connsiteY2411" fmla="*/ 92452 h 1340528"/>
              <a:gd name="connsiteX2412" fmla="*/ 254568 w 769512"/>
              <a:gd name="connsiteY2412" fmla="*/ 94099 h 1340528"/>
              <a:gd name="connsiteX2413" fmla="*/ 254633 w 769512"/>
              <a:gd name="connsiteY2413" fmla="*/ 94825 h 1340528"/>
              <a:gd name="connsiteX2414" fmla="*/ 254717 w 769512"/>
              <a:gd name="connsiteY2414" fmla="*/ 95745 h 1340528"/>
              <a:gd name="connsiteX2415" fmla="*/ 255091 w 769512"/>
              <a:gd name="connsiteY2415" fmla="*/ 97243 h 1340528"/>
              <a:gd name="connsiteX2416" fmla="*/ 255390 w 769512"/>
              <a:gd name="connsiteY2416" fmla="*/ 97917 h 1340528"/>
              <a:gd name="connsiteX2417" fmla="*/ 255690 w 769512"/>
              <a:gd name="connsiteY2417" fmla="*/ 98515 h 1340528"/>
              <a:gd name="connsiteX2418" fmla="*/ 256064 w 769512"/>
              <a:gd name="connsiteY2418" fmla="*/ 100012 h 1340528"/>
              <a:gd name="connsiteX2419" fmla="*/ 254568 w 769512"/>
              <a:gd name="connsiteY2419" fmla="*/ 99863 h 1340528"/>
              <a:gd name="connsiteX2420" fmla="*/ 252696 w 769512"/>
              <a:gd name="connsiteY2420" fmla="*/ 99863 h 1340528"/>
              <a:gd name="connsiteX2421" fmla="*/ 250825 w 769512"/>
              <a:gd name="connsiteY2421" fmla="*/ 99863 h 1340528"/>
              <a:gd name="connsiteX2422" fmla="*/ 248953 w 769512"/>
              <a:gd name="connsiteY2422" fmla="*/ 99863 h 1340528"/>
              <a:gd name="connsiteX2423" fmla="*/ 247082 w 769512"/>
              <a:gd name="connsiteY2423" fmla="*/ 99863 h 1340528"/>
              <a:gd name="connsiteX2424" fmla="*/ 245210 w 769512"/>
              <a:gd name="connsiteY2424" fmla="*/ 99863 h 1340528"/>
              <a:gd name="connsiteX2425" fmla="*/ 243340 w 769512"/>
              <a:gd name="connsiteY2425" fmla="*/ 99863 h 1340528"/>
              <a:gd name="connsiteX2426" fmla="*/ 241467 w 769512"/>
              <a:gd name="connsiteY2426" fmla="*/ 99863 h 1340528"/>
              <a:gd name="connsiteX2427" fmla="*/ 239597 w 769512"/>
              <a:gd name="connsiteY2427" fmla="*/ 99863 h 1340528"/>
              <a:gd name="connsiteX2428" fmla="*/ 237725 w 769512"/>
              <a:gd name="connsiteY2428" fmla="*/ 99863 h 1340528"/>
              <a:gd name="connsiteX2429" fmla="*/ 235854 w 769512"/>
              <a:gd name="connsiteY2429" fmla="*/ 99863 h 1340528"/>
              <a:gd name="connsiteX2430" fmla="*/ 233983 w 769512"/>
              <a:gd name="connsiteY2430" fmla="*/ 99863 h 1340528"/>
              <a:gd name="connsiteX2431" fmla="*/ 232111 w 769512"/>
              <a:gd name="connsiteY2431" fmla="*/ 99938 h 1340528"/>
              <a:gd name="connsiteX2432" fmla="*/ 230241 w 769512"/>
              <a:gd name="connsiteY2432" fmla="*/ 99938 h 1340528"/>
              <a:gd name="connsiteX2433" fmla="*/ 228368 w 769512"/>
              <a:gd name="connsiteY2433" fmla="*/ 99938 h 1340528"/>
              <a:gd name="connsiteX2434" fmla="*/ 226498 w 769512"/>
              <a:gd name="connsiteY2434" fmla="*/ 99938 h 1340528"/>
              <a:gd name="connsiteX2435" fmla="*/ 224626 w 769512"/>
              <a:gd name="connsiteY2435" fmla="*/ 99936 h 1340528"/>
              <a:gd name="connsiteX2436" fmla="*/ 222755 w 769512"/>
              <a:gd name="connsiteY2436" fmla="*/ 99938 h 1340528"/>
              <a:gd name="connsiteX2437" fmla="*/ 221108 w 769512"/>
              <a:gd name="connsiteY2437" fmla="*/ 99938 h 1340528"/>
              <a:gd name="connsiteX2438" fmla="*/ 220883 w 769512"/>
              <a:gd name="connsiteY2438" fmla="*/ 99938 h 1340528"/>
              <a:gd name="connsiteX2439" fmla="*/ 219012 w 769512"/>
              <a:gd name="connsiteY2439" fmla="*/ 99938 h 1340528"/>
              <a:gd name="connsiteX2440" fmla="*/ 217140 w 769512"/>
              <a:gd name="connsiteY2440" fmla="*/ 99936 h 1340528"/>
              <a:gd name="connsiteX2441" fmla="*/ 215269 w 769512"/>
              <a:gd name="connsiteY2441" fmla="*/ 99787 h 1340528"/>
              <a:gd name="connsiteX2442" fmla="*/ 213399 w 769512"/>
              <a:gd name="connsiteY2442" fmla="*/ 99787 h 1340528"/>
              <a:gd name="connsiteX2443" fmla="*/ 211527 w 769512"/>
              <a:gd name="connsiteY2443" fmla="*/ 99787 h 1340528"/>
              <a:gd name="connsiteX2444" fmla="*/ 209656 w 769512"/>
              <a:gd name="connsiteY2444" fmla="*/ 99787 h 1340528"/>
              <a:gd name="connsiteX2445" fmla="*/ 207784 w 769512"/>
              <a:gd name="connsiteY2445" fmla="*/ 99787 h 1340528"/>
              <a:gd name="connsiteX2446" fmla="*/ 205913 w 769512"/>
              <a:gd name="connsiteY2446" fmla="*/ 99787 h 1340528"/>
              <a:gd name="connsiteX2447" fmla="*/ 204041 w 769512"/>
              <a:gd name="connsiteY2447" fmla="*/ 99787 h 1340528"/>
              <a:gd name="connsiteX2448" fmla="*/ 202170 w 769512"/>
              <a:gd name="connsiteY2448" fmla="*/ 99787 h 1340528"/>
              <a:gd name="connsiteX2449" fmla="*/ 200298 w 769512"/>
              <a:gd name="connsiteY2449" fmla="*/ 99863 h 1340528"/>
              <a:gd name="connsiteX2450" fmla="*/ 198428 w 769512"/>
              <a:gd name="connsiteY2450" fmla="*/ 99863 h 1340528"/>
              <a:gd name="connsiteX2451" fmla="*/ 196555 w 769512"/>
              <a:gd name="connsiteY2451" fmla="*/ 99863 h 1340528"/>
              <a:gd name="connsiteX2452" fmla="*/ 194685 w 769512"/>
              <a:gd name="connsiteY2452" fmla="*/ 99863 h 1340528"/>
              <a:gd name="connsiteX2453" fmla="*/ 192814 w 769512"/>
              <a:gd name="connsiteY2453" fmla="*/ 99863 h 1340528"/>
              <a:gd name="connsiteX2454" fmla="*/ 190942 w 769512"/>
              <a:gd name="connsiteY2454" fmla="*/ 99863 h 1340528"/>
              <a:gd name="connsiteX2455" fmla="*/ 189071 w 769512"/>
              <a:gd name="connsiteY2455" fmla="*/ 99863 h 1340528"/>
              <a:gd name="connsiteX2456" fmla="*/ 187199 w 769512"/>
              <a:gd name="connsiteY2456" fmla="*/ 99863 h 1340528"/>
              <a:gd name="connsiteX2457" fmla="*/ 185329 w 769512"/>
              <a:gd name="connsiteY2457" fmla="*/ 99863 h 1340528"/>
              <a:gd name="connsiteX2458" fmla="*/ 183456 w 769512"/>
              <a:gd name="connsiteY2458" fmla="*/ 99863 h 1340528"/>
              <a:gd name="connsiteX2459" fmla="*/ 181586 w 769512"/>
              <a:gd name="connsiteY2459" fmla="*/ 99863 h 1340528"/>
              <a:gd name="connsiteX2460" fmla="*/ 179715 w 769512"/>
              <a:gd name="connsiteY2460" fmla="*/ 99863 h 1340528"/>
              <a:gd name="connsiteX2461" fmla="*/ 177843 w 769512"/>
              <a:gd name="connsiteY2461" fmla="*/ 99863 h 1340528"/>
              <a:gd name="connsiteX2462" fmla="*/ 175971 w 769512"/>
              <a:gd name="connsiteY2462" fmla="*/ 99863 h 1340528"/>
              <a:gd name="connsiteX2463" fmla="*/ 175448 w 769512"/>
              <a:gd name="connsiteY2463" fmla="*/ 99712 h 1340528"/>
              <a:gd name="connsiteX2464" fmla="*/ 175073 w 769512"/>
              <a:gd name="connsiteY2464" fmla="*/ 98216 h 1340528"/>
              <a:gd name="connsiteX2465" fmla="*/ 174475 w 769512"/>
              <a:gd name="connsiteY2465" fmla="*/ 96718 h 1340528"/>
              <a:gd name="connsiteX2466" fmla="*/ 174445 w 769512"/>
              <a:gd name="connsiteY2466" fmla="*/ 96607 h 1340528"/>
              <a:gd name="connsiteX2467" fmla="*/ 174100 w 769512"/>
              <a:gd name="connsiteY2467" fmla="*/ 95296 h 1340528"/>
              <a:gd name="connsiteX2468" fmla="*/ 173353 w 769512"/>
              <a:gd name="connsiteY2468" fmla="*/ 94174 h 1340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</a:cxnLst>
            <a:rect l="l" t="t" r="r" b="b"/>
            <a:pathLst>
              <a:path w="769512" h="1340528">
                <a:moveTo>
                  <a:pt x="173353" y="94174"/>
                </a:moveTo>
                <a:lnTo>
                  <a:pt x="172753" y="92827"/>
                </a:lnTo>
                <a:lnTo>
                  <a:pt x="172230" y="91555"/>
                </a:lnTo>
                <a:lnTo>
                  <a:pt x="171855" y="90057"/>
                </a:lnTo>
                <a:lnTo>
                  <a:pt x="171631" y="88410"/>
                </a:lnTo>
                <a:lnTo>
                  <a:pt x="172004" y="86913"/>
                </a:lnTo>
                <a:lnTo>
                  <a:pt x="172230" y="85266"/>
                </a:lnTo>
                <a:lnTo>
                  <a:pt x="171855" y="83770"/>
                </a:lnTo>
                <a:lnTo>
                  <a:pt x="171106" y="82646"/>
                </a:lnTo>
                <a:lnTo>
                  <a:pt x="170508" y="81374"/>
                </a:lnTo>
                <a:lnTo>
                  <a:pt x="169909" y="80027"/>
                </a:lnTo>
                <a:lnTo>
                  <a:pt x="170284" y="78380"/>
                </a:lnTo>
                <a:lnTo>
                  <a:pt x="170603" y="76807"/>
                </a:lnTo>
                <a:lnTo>
                  <a:pt x="170124" y="76807"/>
                </a:lnTo>
                <a:lnTo>
                  <a:pt x="168815" y="76807"/>
                </a:lnTo>
                <a:lnTo>
                  <a:pt x="158302" y="76807"/>
                </a:lnTo>
                <a:lnTo>
                  <a:pt x="156250" y="76807"/>
                </a:lnTo>
                <a:lnTo>
                  <a:pt x="146880" y="76807"/>
                </a:lnTo>
                <a:lnTo>
                  <a:pt x="144807" y="76807"/>
                </a:lnTo>
                <a:lnTo>
                  <a:pt x="139516" y="76807"/>
                </a:lnTo>
                <a:lnTo>
                  <a:pt x="134226" y="76807"/>
                </a:lnTo>
                <a:lnTo>
                  <a:pt x="131610" y="76807"/>
                </a:lnTo>
                <a:lnTo>
                  <a:pt x="115586" y="76807"/>
                </a:lnTo>
                <a:lnTo>
                  <a:pt x="112879" y="76807"/>
                </a:lnTo>
                <a:lnTo>
                  <a:pt x="98521" y="76807"/>
                </a:lnTo>
                <a:lnTo>
                  <a:pt x="95874" y="76807"/>
                </a:lnTo>
                <a:lnTo>
                  <a:pt x="86372" y="76807"/>
                </a:lnTo>
                <a:lnTo>
                  <a:pt x="82183" y="76807"/>
                </a:lnTo>
                <a:lnTo>
                  <a:pt x="80103" y="76807"/>
                </a:lnTo>
                <a:lnTo>
                  <a:pt x="76343" y="76807"/>
                </a:lnTo>
                <a:lnTo>
                  <a:pt x="74436" y="76807"/>
                </a:lnTo>
                <a:lnTo>
                  <a:pt x="74949" y="77710"/>
                </a:lnTo>
                <a:lnTo>
                  <a:pt x="77124" y="78650"/>
                </a:lnTo>
                <a:lnTo>
                  <a:pt x="77955" y="79010"/>
                </a:lnTo>
                <a:lnTo>
                  <a:pt x="77484" y="79502"/>
                </a:lnTo>
                <a:lnTo>
                  <a:pt x="76825" y="80194"/>
                </a:lnTo>
                <a:lnTo>
                  <a:pt x="76352" y="80691"/>
                </a:lnTo>
                <a:lnTo>
                  <a:pt x="76789" y="81245"/>
                </a:lnTo>
                <a:lnTo>
                  <a:pt x="78279" y="81670"/>
                </a:lnTo>
                <a:lnTo>
                  <a:pt x="77108" y="82792"/>
                </a:lnTo>
                <a:lnTo>
                  <a:pt x="76648" y="84035"/>
                </a:lnTo>
                <a:lnTo>
                  <a:pt x="76190" y="85274"/>
                </a:lnTo>
                <a:lnTo>
                  <a:pt x="76694" y="86509"/>
                </a:lnTo>
                <a:lnTo>
                  <a:pt x="75813" y="87885"/>
                </a:lnTo>
                <a:lnTo>
                  <a:pt x="75340" y="88621"/>
                </a:lnTo>
                <a:lnTo>
                  <a:pt x="75491" y="93265"/>
                </a:lnTo>
                <a:lnTo>
                  <a:pt x="73386" y="93711"/>
                </a:lnTo>
                <a:lnTo>
                  <a:pt x="72709" y="94768"/>
                </a:lnTo>
                <a:lnTo>
                  <a:pt x="73056" y="96282"/>
                </a:lnTo>
                <a:lnTo>
                  <a:pt x="73090" y="96437"/>
                </a:lnTo>
                <a:lnTo>
                  <a:pt x="73900" y="97114"/>
                </a:lnTo>
                <a:lnTo>
                  <a:pt x="73656" y="98131"/>
                </a:lnTo>
                <a:lnTo>
                  <a:pt x="73051" y="100648"/>
                </a:lnTo>
                <a:lnTo>
                  <a:pt x="73493" y="102131"/>
                </a:lnTo>
                <a:lnTo>
                  <a:pt x="71874" y="102973"/>
                </a:lnTo>
                <a:lnTo>
                  <a:pt x="71807" y="103108"/>
                </a:lnTo>
                <a:lnTo>
                  <a:pt x="71727" y="103269"/>
                </a:lnTo>
                <a:lnTo>
                  <a:pt x="71457" y="103815"/>
                </a:lnTo>
                <a:lnTo>
                  <a:pt x="71902" y="105731"/>
                </a:lnTo>
                <a:lnTo>
                  <a:pt x="69545" y="105559"/>
                </a:lnTo>
                <a:lnTo>
                  <a:pt x="69141" y="111135"/>
                </a:lnTo>
                <a:lnTo>
                  <a:pt x="68345" y="112564"/>
                </a:lnTo>
                <a:lnTo>
                  <a:pt x="68116" y="113001"/>
                </a:lnTo>
                <a:lnTo>
                  <a:pt x="67792" y="113621"/>
                </a:lnTo>
                <a:lnTo>
                  <a:pt x="67676" y="115045"/>
                </a:lnTo>
                <a:lnTo>
                  <a:pt x="65917" y="116479"/>
                </a:lnTo>
                <a:lnTo>
                  <a:pt x="64159" y="117915"/>
                </a:lnTo>
                <a:lnTo>
                  <a:pt x="62058" y="118979"/>
                </a:lnTo>
                <a:lnTo>
                  <a:pt x="61438" y="119231"/>
                </a:lnTo>
                <a:lnTo>
                  <a:pt x="60856" y="120433"/>
                </a:lnTo>
                <a:lnTo>
                  <a:pt x="59723" y="122771"/>
                </a:lnTo>
                <a:lnTo>
                  <a:pt x="60138" y="124586"/>
                </a:lnTo>
                <a:lnTo>
                  <a:pt x="60232" y="124996"/>
                </a:lnTo>
                <a:lnTo>
                  <a:pt x="59494" y="126054"/>
                </a:lnTo>
                <a:lnTo>
                  <a:pt x="56955" y="126502"/>
                </a:lnTo>
                <a:lnTo>
                  <a:pt x="56721" y="129043"/>
                </a:lnTo>
                <a:lnTo>
                  <a:pt x="55918" y="129544"/>
                </a:lnTo>
                <a:lnTo>
                  <a:pt x="56157" y="130152"/>
                </a:lnTo>
                <a:lnTo>
                  <a:pt x="56224" y="130397"/>
                </a:lnTo>
                <a:lnTo>
                  <a:pt x="55992" y="131648"/>
                </a:lnTo>
                <a:lnTo>
                  <a:pt x="53327" y="131540"/>
                </a:lnTo>
                <a:lnTo>
                  <a:pt x="53112" y="131851"/>
                </a:lnTo>
                <a:lnTo>
                  <a:pt x="52896" y="132161"/>
                </a:lnTo>
                <a:lnTo>
                  <a:pt x="53026" y="133957"/>
                </a:lnTo>
                <a:lnTo>
                  <a:pt x="52553" y="134598"/>
                </a:lnTo>
                <a:lnTo>
                  <a:pt x="51492" y="135886"/>
                </a:lnTo>
                <a:lnTo>
                  <a:pt x="50423" y="137127"/>
                </a:lnTo>
                <a:lnTo>
                  <a:pt x="50261" y="137317"/>
                </a:lnTo>
                <a:lnTo>
                  <a:pt x="49051" y="137601"/>
                </a:lnTo>
                <a:lnTo>
                  <a:pt x="48094" y="137825"/>
                </a:lnTo>
                <a:lnTo>
                  <a:pt x="47538" y="138324"/>
                </a:lnTo>
                <a:lnTo>
                  <a:pt x="47324" y="138944"/>
                </a:lnTo>
                <a:lnTo>
                  <a:pt x="46807" y="140435"/>
                </a:lnTo>
                <a:lnTo>
                  <a:pt x="46362" y="140507"/>
                </a:lnTo>
                <a:lnTo>
                  <a:pt x="44825" y="140756"/>
                </a:lnTo>
                <a:lnTo>
                  <a:pt x="44147" y="141379"/>
                </a:lnTo>
                <a:lnTo>
                  <a:pt x="44621" y="142064"/>
                </a:lnTo>
                <a:lnTo>
                  <a:pt x="44960" y="142551"/>
                </a:lnTo>
                <a:lnTo>
                  <a:pt x="43630" y="144224"/>
                </a:lnTo>
                <a:lnTo>
                  <a:pt x="41944" y="146346"/>
                </a:lnTo>
                <a:lnTo>
                  <a:pt x="42278" y="147541"/>
                </a:lnTo>
                <a:lnTo>
                  <a:pt x="42324" y="147707"/>
                </a:lnTo>
                <a:lnTo>
                  <a:pt x="41833" y="148701"/>
                </a:lnTo>
                <a:lnTo>
                  <a:pt x="40847" y="148537"/>
                </a:lnTo>
                <a:lnTo>
                  <a:pt x="39663" y="148343"/>
                </a:lnTo>
                <a:lnTo>
                  <a:pt x="39394" y="149983"/>
                </a:lnTo>
                <a:lnTo>
                  <a:pt x="39124" y="151628"/>
                </a:lnTo>
                <a:lnTo>
                  <a:pt x="38692" y="152188"/>
                </a:lnTo>
                <a:lnTo>
                  <a:pt x="37330" y="152319"/>
                </a:lnTo>
                <a:lnTo>
                  <a:pt x="37031" y="152677"/>
                </a:lnTo>
                <a:lnTo>
                  <a:pt x="36653" y="153129"/>
                </a:lnTo>
                <a:lnTo>
                  <a:pt x="37258" y="154371"/>
                </a:lnTo>
                <a:lnTo>
                  <a:pt x="37405" y="154672"/>
                </a:lnTo>
                <a:lnTo>
                  <a:pt x="37374" y="154867"/>
                </a:lnTo>
                <a:lnTo>
                  <a:pt x="37225" y="155789"/>
                </a:lnTo>
                <a:lnTo>
                  <a:pt x="35675" y="155674"/>
                </a:lnTo>
                <a:lnTo>
                  <a:pt x="35682" y="156759"/>
                </a:lnTo>
                <a:lnTo>
                  <a:pt x="35688" y="157857"/>
                </a:lnTo>
                <a:lnTo>
                  <a:pt x="34791" y="158227"/>
                </a:lnTo>
                <a:lnTo>
                  <a:pt x="33896" y="158595"/>
                </a:lnTo>
                <a:lnTo>
                  <a:pt x="32112" y="160568"/>
                </a:lnTo>
                <a:lnTo>
                  <a:pt x="31308" y="161460"/>
                </a:lnTo>
                <a:lnTo>
                  <a:pt x="30629" y="161739"/>
                </a:lnTo>
                <a:lnTo>
                  <a:pt x="28711" y="162529"/>
                </a:lnTo>
                <a:lnTo>
                  <a:pt x="28487" y="162869"/>
                </a:lnTo>
                <a:lnTo>
                  <a:pt x="28876" y="164257"/>
                </a:lnTo>
                <a:lnTo>
                  <a:pt x="28971" y="164571"/>
                </a:lnTo>
                <a:lnTo>
                  <a:pt x="26994" y="165760"/>
                </a:lnTo>
                <a:lnTo>
                  <a:pt x="26635" y="166528"/>
                </a:lnTo>
                <a:lnTo>
                  <a:pt x="26383" y="167063"/>
                </a:lnTo>
                <a:lnTo>
                  <a:pt x="25395" y="166980"/>
                </a:lnTo>
                <a:lnTo>
                  <a:pt x="25019" y="166949"/>
                </a:lnTo>
                <a:lnTo>
                  <a:pt x="24435" y="168984"/>
                </a:lnTo>
                <a:lnTo>
                  <a:pt x="24290" y="169491"/>
                </a:lnTo>
                <a:lnTo>
                  <a:pt x="22442" y="171360"/>
                </a:lnTo>
                <a:lnTo>
                  <a:pt x="21649" y="173658"/>
                </a:lnTo>
                <a:lnTo>
                  <a:pt x="20784" y="174220"/>
                </a:lnTo>
                <a:lnTo>
                  <a:pt x="20362" y="176097"/>
                </a:lnTo>
                <a:lnTo>
                  <a:pt x="20241" y="176638"/>
                </a:lnTo>
                <a:lnTo>
                  <a:pt x="19878" y="176714"/>
                </a:lnTo>
                <a:lnTo>
                  <a:pt x="19622" y="176766"/>
                </a:lnTo>
                <a:lnTo>
                  <a:pt x="16404" y="177281"/>
                </a:lnTo>
                <a:lnTo>
                  <a:pt x="15235" y="178776"/>
                </a:lnTo>
                <a:lnTo>
                  <a:pt x="14765" y="180452"/>
                </a:lnTo>
                <a:lnTo>
                  <a:pt x="12882" y="181231"/>
                </a:lnTo>
                <a:lnTo>
                  <a:pt x="12461" y="181393"/>
                </a:lnTo>
                <a:lnTo>
                  <a:pt x="11539" y="182824"/>
                </a:lnTo>
                <a:lnTo>
                  <a:pt x="10872" y="185058"/>
                </a:lnTo>
                <a:lnTo>
                  <a:pt x="9888" y="186302"/>
                </a:lnTo>
                <a:lnTo>
                  <a:pt x="9481" y="187883"/>
                </a:lnTo>
                <a:lnTo>
                  <a:pt x="9281" y="188660"/>
                </a:lnTo>
                <a:lnTo>
                  <a:pt x="8653" y="189262"/>
                </a:lnTo>
                <a:lnTo>
                  <a:pt x="8110" y="189782"/>
                </a:lnTo>
                <a:lnTo>
                  <a:pt x="7824" y="190956"/>
                </a:lnTo>
                <a:lnTo>
                  <a:pt x="7626" y="191767"/>
                </a:lnTo>
                <a:lnTo>
                  <a:pt x="8074" y="194242"/>
                </a:lnTo>
                <a:lnTo>
                  <a:pt x="8025" y="194494"/>
                </a:lnTo>
                <a:lnTo>
                  <a:pt x="7893" y="195173"/>
                </a:lnTo>
                <a:lnTo>
                  <a:pt x="8766" y="196157"/>
                </a:lnTo>
                <a:lnTo>
                  <a:pt x="8442" y="196818"/>
                </a:lnTo>
                <a:lnTo>
                  <a:pt x="8277" y="197151"/>
                </a:lnTo>
                <a:lnTo>
                  <a:pt x="8034" y="197213"/>
                </a:lnTo>
                <a:lnTo>
                  <a:pt x="6792" y="197532"/>
                </a:lnTo>
                <a:lnTo>
                  <a:pt x="6508" y="198078"/>
                </a:lnTo>
                <a:lnTo>
                  <a:pt x="6179" y="198713"/>
                </a:lnTo>
                <a:lnTo>
                  <a:pt x="6127" y="200448"/>
                </a:lnTo>
                <a:lnTo>
                  <a:pt x="6107" y="200706"/>
                </a:lnTo>
                <a:lnTo>
                  <a:pt x="6070" y="201192"/>
                </a:lnTo>
                <a:lnTo>
                  <a:pt x="7505" y="203103"/>
                </a:lnTo>
                <a:lnTo>
                  <a:pt x="5972" y="205714"/>
                </a:lnTo>
                <a:lnTo>
                  <a:pt x="5914" y="206643"/>
                </a:lnTo>
                <a:lnTo>
                  <a:pt x="6289" y="207013"/>
                </a:lnTo>
                <a:lnTo>
                  <a:pt x="7715" y="207127"/>
                </a:lnTo>
                <a:lnTo>
                  <a:pt x="7828" y="207377"/>
                </a:lnTo>
                <a:lnTo>
                  <a:pt x="8217" y="208239"/>
                </a:lnTo>
                <a:lnTo>
                  <a:pt x="7854" y="209666"/>
                </a:lnTo>
                <a:lnTo>
                  <a:pt x="6564" y="211532"/>
                </a:lnTo>
                <a:lnTo>
                  <a:pt x="6815" y="212337"/>
                </a:lnTo>
                <a:lnTo>
                  <a:pt x="9974" y="212130"/>
                </a:lnTo>
                <a:lnTo>
                  <a:pt x="9485" y="213249"/>
                </a:lnTo>
                <a:lnTo>
                  <a:pt x="7823" y="214994"/>
                </a:lnTo>
                <a:lnTo>
                  <a:pt x="7828" y="215860"/>
                </a:lnTo>
                <a:lnTo>
                  <a:pt x="9072" y="216845"/>
                </a:lnTo>
                <a:lnTo>
                  <a:pt x="9636" y="217832"/>
                </a:lnTo>
                <a:lnTo>
                  <a:pt x="9320" y="220605"/>
                </a:lnTo>
                <a:lnTo>
                  <a:pt x="9163" y="221985"/>
                </a:lnTo>
                <a:lnTo>
                  <a:pt x="9235" y="223781"/>
                </a:lnTo>
                <a:lnTo>
                  <a:pt x="6832" y="225777"/>
                </a:lnTo>
                <a:lnTo>
                  <a:pt x="7151" y="227324"/>
                </a:lnTo>
                <a:lnTo>
                  <a:pt x="8326" y="227648"/>
                </a:lnTo>
                <a:lnTo>
                  <a:pt x="9136" y="227870"/>
                </a:lnTo>
                <a:lnTo>
                  <a:pt x="9819" y="228114"/>
                </a:lnTo>
                <a:lnTo>
                  <a:pt x="10277" y="228730"/>
                </a:lnTo>
                <a:lnTo>
                  <a:pt x="10506" y="229038"/>
                </a:lnTo>
                <a:lnTo>
                  <a:pt x="10761" y="230308"/>
                </a:lnTo>
                <a:lnTo>
                  <a:pt x="11016" y="231575"/>
                </a:lnTo>
                <a:lnTo>
                  <a:pt x="10928" y="231886"/>
                </a:lnTo>
                <a:lnTo>
                  <a:pt x="10530" y="233312"/>
                </a:lnTo>
                <a:lnTo>
                  <a:pt x="9974" y="233750"/>
                </a:lnTo>
                <a:lnTo>
                  <a:pt x="9297" y="234373"/>
                </a:lnTo>
                <a:lnTo>
                  <a:pt x="9217" y="234725"/>
                </a:lnTo>
                <a:lnTo>
                  <a:pt x="9055" y="235428"/>
                </a:lnTo>
                <a:lnTo>
                  <a:pt x="8449" y="235716"/>
                </a:lnTo>
                <a:lnTo>
                  <a:pt x="8128" y="235868"/>
                </a:lnTo>
                <a:lnTo>
                  <a:pt x="7788" y="236502"/>
                </a:lnTo>
                <a:lnTo>
                  <a:pt x="7394" y="237235"/>
                </a:lnTo>
                <a:lnTo>
                  <a:pt x="7345" y="239589"/>
                </a:lnTo>
                <a:lnTo>
                  <a:pt x="6485" y="240894"/>
                </a:lnTo>
                <a:lnTo>
                  <a:pt x="6725" y="242007"/>
                </a:lnTo>
                <a:lnTo>
                  <a:pt x="5818" y="243316"/>
                </a:lnTo>
                <a:lnTo>
                  <a:pt x="5255" y="245230"/>
                </a:lnTo>
                <a:lnTo>
                  <a:pt x="4724" y="247039"/>
                </a:lnTo>
                <a:lnTo>
                  <a:pt x="4709" y="249645"/>
                </a:lnTo>
                <a:lnTo>
                  <a:pt x="4693" y="252304"/>
                </a:lnTo>
                <a:lnTo>
                  <a:pt x="4387" y="252987"/>
                </a:lnTo>
                <a:lnTo>
                  <a:pt x="2719" y="253741"/>
                </a:lnTo>
                <a:lnTo>
                  <a:pt x="2458" y="254246"/>
                </a:lnTo>
                <a:lnTo>
                  <a:pt x="2106" y="254922"/>
                </a:lnTo>
                <a:lnTo>
                  <a:pt x="2234" y="255479"/>
                </a:lnTo>
                <a:lnTo>
                  <a:pt x="4005" y="257927"/>
                </a:lnTo>
                <a:lnTo>
                  <a:pt x="4106" y="258069"/>
                </a:lnTo>
                <a:lnTo>
                  <a:pt x="3501" y="258887"/>
                </a:lnTo>
                <a:lnTo>
                  <a:pt x="3001" y="259564"/>
                </a:lnTo>
                <a:lnTo>
                  <a:pt x="2443" y="259752"/>
                </a:lnTo>
                <a:lnTo>
                  <a:pt x="1887" y="259942"/>
                </a:lnTo>
                <a:lnTo>
                  <a:pt x="1274" y="260813"/>
                </a:lnTo>
                <a:lnTo>
                  <a:pt x="1786" y="261851"/>
                </a:lnTo>
                <a:lnTo>
                  <a:pt x="2402" y="263097"/>
                </a:lnTo>
                <a:lnTo>
                  <a:pt x="2052" y="264396"/>
                </a:lnTo>
                <a:lnTo>
                  <a:pt x="1735" y="265579"/>
                </a:lnTo>
                <a:lnTo>
                  <a:pt x="2113" y="266631"/>
                </a:lnTo>
                <a:lnTo>
                  <a:pt x="4343" y="266678"/>
                </a:lnTo>
                <a:lnTo>
                  <a:pt x="4915" y="269339"/>
                </a:lnTo>
                <a:lnTo>
                  <a:pt x="2698" y="271397"/>
                </a:lnTo>
                <a:lnTo>
                  <a:pt x="2518" y="271919"/>
                </a:lnTo>
                <a:lnTo>
                  <a:pt x="2271" y="272640"/>
                </a:lnTo>
                <a:lnTo>
                  <a:pt x="2353" y="273158"/>
                </a:lnTo>
                <a:lnTo>
                  <a:pt x="2479" y="273951"/>
                </a:lnTo>
                <a:lnTo>
                  <a:pt x="4714" y="277457"/>
                </a:lnTo>
                <a:lnTo>
                  <a:pt x="4315" y="279035"/>
                </a:lnTo>
                <a:lnTo>
                  <a:pt x="4431" y="281664"/>
                </a:lnTo>
                <a:lnTo>
                  <a:pt x="2580" y="283417"/>
                </a:lnTo>
                <a:lnTo>
                  <a:pt x="2373" y="283841"/>
                </a:lnTo>
                <a:lnTo>
                  <a:pt x="2031" y="284536"/>
                </a:lnTo>
                <a:lnTo>
                  <a:pt x="1583" y="284640"/>
                </a:lnTo>
                <a:lnTo>
                  <a:pt x="669" y="284854"/>
                </a:lnTo>
                <a:lnTo>
                  <a:pt x="180" y="285786"/>
                </a:lnTo>
                <a:lnTo>
                  <a:pt x="1349" y="288007"/>
                </a:lnTo>
                <a:lnTo>
                  <a:pt x="1871" y="288998"/>
                </a:lnTo>
                <a:lnTo>
                  <a:pt x="2288" y="291050"/>
                </a:lnTo>
                <a:lnTo>
                  <a:pt x="2852" y="293735"/>
                </a:lnTo>
                <a:lnTo>
                  <a:pt x="4325" y="295734"/>
                </a:lnTo>
                <a:lnTo>
                  <a:pt x="4564" y="296670"/>
                </a:lnTo>
                <a:lnTo>
                  <a:pt x="4832" y="297716"/>
                </a:lnTo>
                <a:lnTo>
                  <a:pt x="3797" y="300573"/>
                </a:lnTo>
                <a:lnTo>
                  <a:pt x="4304" y="302674"/>
                </a:lnTo>
                <a:lnTo>
                  <a:pt x="7178" y="307242"/>
                </a:lnTo>
                <a:lnTo>
                  <a:pt x="7926" y="307857"/>
                </a:lnTo>
                <a:lnTo>
                  <a:pt x="10030" y="307905"/>
                </a:lnTo>
                <a:lnTo>
                  <a:pt x="10243" y="308036"/>
                </a:lnTo>
                <a:lnTo>
                  <a:pt x="10838" y="308399"/>
                </a:lnTo>
                <a:lnTo>
                  <a:pt x="12347" y="312478"/>
                </a:lnTo>
                <a:lnTo>
                  <a:pt x="13155" y="313031"/>
                </a:lnTo>
                <a:lnTo>
                  <a:pt x="15820" y="313201"/>
                </a:lnTo>
                <a:lnTo>
                  <a:pt x="16317" y="313693"/>
                </a:lnTo>
                <a:lnTo>
                  <a:pt x="17349" y="317480"/>
                </a:lnTo>
                <a:lnTo>
                  <a:pt x="17648" y="318579"/>
                </a:lnTo>
                <a:lnTo>
                  <a:pt x="17982" y="318788"/>
                </a:lnTo>
                <a:lnTo>
                  <a:pt x="18588" y="319166"/>
                </a:lnTo>
                <a:lnTo>
                  <a:pt x="18794" y="319295"/>
                </a:lnTo>
                <a:lnTo>
                  <a:pt x="19667" y="319351"/>
                </a:lnTo>
                <a:lnTo>
                  <a:pt x="22606" y="319478"/>
                </a:lnTo>
                <a:lnTo>
                  <a:pt x="23055" y="319833"/>
                </a:lnTo>
                <a:lnTo>
                  <a:pt x="23852" y="320461"/>
                </a:lnTo>
                <a:lnTo>
                  <a:pt x="24965" y="321978"/>
                </a:lnTo>
                <a:lnTo>
                  <a:pt x="25346" y="322497"/>
                </a:lnTo>
                <a:lnTo>
                  <a:pt x="28262" y="323348"/>
                </a:lnTo>
                <a:lnTo>
                  <a:pt x="29826" y="326066"/>
                </a:lnTo>
                <a:lnTo>
                  <a:pt x="33671" y="326970"/>
                </a:lnTo>
                <a:lnTo>
                  <a:pt x="34282" y="327601"/>
                </a:lnTo>
                <a:lnTo>
                  <a:pt x="34635" y="327964"/>
                </a:lnTo>
                <a:lnTo>
                  <a:pt x="35165" y="328509"/>
                </a:lnTo>
                <a:lnTo>
                  <a:pt x="36542" y="331042"/>
                </a:lnTo>
                <a:lnTo>
                  <a:pt x="37410" y="331282"/>
                </a:lnTo>
                <a:lnTo>
                  <a:pt x="40371" y="333848"/>
                </a:lnTo>
                <a:lnTo>
                  <a:pt x="40805" y="335009"/>
                </a:lnTo>
                <a:lnTo>
                  <a:pt x="41215" y="336156"/>
                </a:lnTo>
                <a:lnTo>
                  <a:pt x="42025" y="336956"/>
                </a:lnTo>
                <a:lnTo>
                  <a:pt x="43514" y="337383"/>
                </a:lnTo>
                <a:lnTo>
                  <a:pt x="43890" y="337386"/>
                </a:lnTo>
                <a:lnTo>
                  <a:pt x="47290" y="337424"/>
                </a:lnTo>
                <a:lnTo>
                  <a:pt x="48097" y="337852"/>
                </a:lnTo>
                <a:lnTo>
                  <a:pt x="48825" y="338325"/>
                </a:lnTo>
                <a:lnTo>
                  <a:pt x="51019" y="339754"/>
                </a:lnTo>
                <a:lnTo>
                  <a:pt x="55125" y="343201"/>
                </a:lnTo>
                <a:lnTo>
                  <a:pt x="55372" y="343853"/>
                </a:lnTo>
                <a:lnTo>
                  <a:pt x="55500" y="344190"/>
                </a:lnTo>
                <a:lnTo>
                  <a:pt x="55083" y="347043"/>
                </a:lnTo>
                <a:lnTo>
                  <a:pt x="55581" y="347413"/>
                </a:lnTo>
                <a:lnTo>
                  <a:pt x="56935" y="346163"/>
                </a:lnTo>
                <a:lnTo>
                  <a:pt x="58366" y="344437"/>
                </a:lnTo>
                <a:lnTo>
                  <a:pt x="58842" y="343861"/>
                </a:lnTo>
                <a:lnTo>
                  <a:pt x="59058" y="343760"/>
                </a:lnTo>
                <a:lnTo>
                  <a:pt x="59520" y="343546"/>
                </a:lnTo>
                <a:lnTo>
                  <a:pt x="59692" y="343699"/>
                </a:lnTo>
                <a:lnTo>
                  <a:pt x="60269" y="344223"/>
                </a:lnTo>
                <a:lnTo>
                  <a:pt x="61770" y="346938"/>
                </a:lnTo>
                <a:lnTo>
                  <a:pt x="64279" y="347040"/>
                </a:lnTo>
                <a:lnTo>
                  <a:pt x="64494" y="347048"/>
                </a:lnTo>
                <a:lnTo>
                  <a:pt x="67600" y="348703"/>
                </a:lnTo>
                <a:lnTo>
                  <a:pt x="69766" y="348565"/>
                </a:lnTo>
                <a:lnTo>
                  <a:pt x="71037" y="348162"/>
                </a:lnTo>
                <a:lnTo>
                  <a:pt x="73723" y="347305"/>
                </a:lnTo>
                <a:lnTo>
                  <a:pt x="75716" y="349398"/>
                </a:lnTo>
                <a:lnTo>
                  <a:pt x="77317" y="352431"/>
                </a:lnTo>
                <a:lnTo>
                  <a:pt x="77966" y="353660"/>
                </a:lnTo>
                <a:lnTo>
                  <a:pt x="79328" y="353654"/>
                </a:lnTo>
                <a:lnTo>
                  <a:pt x="79995" y="354194"/>
                </a:lnTo>
                <a:lnTo>
                  <a:pt x="81251" y="354076"/>
                </a:lnTo>
                <a:lnTo>
                  <a:pt x="82736" y="353883"/>
                </a:lnTo>
                <a:lnTo>
                  <a:pt x="83099" y="354205"/>
                </a:lnTo>
                <a:lnTo>
                  <a:pt x="84602" y="355544"/>
                </a:lnTo>
                <a:lnTo>
                  <a:pt x="86372" y="355286"/>
                </a:lnTo>
                <a:lnTo>
                  <a:pt x="86513" y="355444"/>
                </a:lnTo>
                <a:lnTo>
                  <a:pt x="87457" y="356517"/>
                </a:lnTo>
                <a:lnTo>
                  <a:pt x="87924" y="357750"/>
                </a:lnTo>
                <a:lnTo>
                  <a:pt x="88393" y="358991"/>
                </a:lnTo>
                <a:lnTo>
                  <a:pt x="88591" y="360788"/>
                </a:lnTo>
                <a:lnTo>
                  <a:pt x="89832" y="361524"/>
                </a:lnTo>
                <a:lnTo>
                  <a:pt x="91878" y="361699"/>
                </a:lnTo>
                <a:lnTo>
                  <a:pt x="92095" y="362021"/>
                </a:lnTo>
                <a:lnTo>
                  <a:pt x="92504" y="362624"/>
                </a:lnTo>
                <a:lnTo>
                  <a:pt x="93948" y="366459"/>
                </a:lnTo>
                <a:lnTo>
                  <a:pt x="93524" y="368321"/>
                </a:lnTo>
                <a:lnTo>
                  <a:pt x="93642" y="368414"/>
                </a:lnTo>
                <a:lnTo>
                  <a:pt x="95390" y="369798"/>
                </a:lnTo>
                <a:lnTo>
                  <a:pt x="96325" y="371277"/>
                </a:lnTo>
                <a:lnTo>
                  <a:pt x="95604" y="374927"/>
                </a:lnTo>
                <a:lnTo>
                  <a:pt x="97555" y="376838"/>
                </a:lnTo>
                <a:lnTo>
                  <a:pt x="97952" y="377715"/>
                </a:lnTo>
                <a:lnTo>
                  <a:pt x="99849" y="381915"/>
                </a:lnTo>
                <a:lnTo>
                  <a:pt x="99829" y="382133"/>
                </a:lnTo>
                <a:lnTo>
                  <a:pt x="99733" y="383158"/>
                </a:lnTo>
                <a:lnTo>
                  <a:pt x="100235" y="384268"/>
                </a:lnTo>
                <a:lnTo>
                  <a:pt x="100927" y="384666"/>
                </a:lnTo>
                <a:lnTo>
                  <a:pt x="101412" y="384944"/>
                </a:lnTo>
                <a:lnTo>
                  <a:pt x="102256" y="384860"/>
                </a:lnTo>
                <a:lnTo>
                  <a:pt x="104074" y="384680"/>
                </a:lnTo>
                <a:lnTo>
                  <a:pt x="105744" y="385102"/>
                </a:lnTo>
                <a:lnTo>
                  <a:pt x="107670" y="385591"/>
                </a:lnTo>
                <a:lnTo>
                  <a:pt x="109284" y="386634"/>
                </a:lnTo>
                <a:lnTo>
                  <a:pt x="110201" y="386889"/>
                </a:lnTo>
                <a:lnTo>
                  <a:pt x="111020" y="387117"/>
                </a:lnTo>
                <a:lnTo>
                  <a:pt x="111885" y="388386"/>
                </a:lnTo>
                <a:lnTo>
                  <a:pt x="112579" y="389404"/>
                </a:lnTo>
                <a:lnTo>
                  <a:pt x="113422" y="389594"/>
                </a:lnTo>
                <a:lnTo>
                  <a:pt x="115801" y="390129"/>
                </a:lnTo>
                <a:lnTo>
                  <a:pt x="115934" y="390277"/>
                </a:lnTo>
                <a:lnTo>
                  <a:pt x="116675" y="391115"/>
                </a:lnTo>
                <a:lnTo>
                  <a:pt x="116701" y="391792"/>
                </a:lnTo>
                <a:lnTo>
                  <a:pt x="116745" y="392974"/>
                </a:lnTo>
                <a:lnTo>
                  <a:pt x="116336" y="395376"/>
                </a:lnTo>
                <a:lnTo>
                  <a:pt x="116205" y="396138"/>
                </a:lnTo>
                <a:lnTo>
                  <a:pt x="117347" y="400904"/>
                </a:lnTo>
                <a:lnTo>
                  <a:pt x="119817" y="403529"/>
                </a:lnTo>
                <a:lnTo>
                  <a:pt x="120270" y="403985"/>
                </a:lnTo>
                <a:lnTo>
                  <a:pt x="123356" y="406277"/>
                </a:lnTo>
                <a:lnTo>
                  <a:pt x="123858" y="406648"/>
                </a:lnTo>
                <a:lnTo>
                  <a:pt x="124000" y="406753"/>
                </a:lnTo>
                <a:lnTo>
                  <a:pt x="126605" y="407793"/>
                </a:lnTo>
                <a:lnTo>
                  <a:pt x="127901" y="409351"/>
                </a:lnTo>
                <a:lnTo>
                  <a:pt x="127357" y="410267"/>
                </a:lnTo>
                <a:lnTo>
                  <a:pt x="128362" y="412738"/>
                </a:lnTo>
                <a:lnTo>
                  <a:pt x="129115" y="413745"/>
                </a:lnTo>
                <a:lnTo>
                  <a:pt x="129610" y="414405"/>
                </a:lnTo>
                <a:lnTo>
                  <a:pt x="131096" y="414646"/>
                </a:lnTo>
                <a:lnTo>
                  <a:pt x="132468" y="416681"/>
                </a:lnTo>
                <a:lnTo>
                  <a:pt x="131873" y="419636"/>
                </a:lnTo>
                <a:lnTo>
                  <a:pt x="131806" y="419973"/>
                </a:lnTo>
                <a:lnTo>
                  <a:pt x="132614" y="421268"/>
                </a:lnTo>
                <a:lnTo>
                  <a:pt x="132496" y="421562"/>
                </a:lnTo>
                <a:lnTo>
                  <a:pt x="132398" y="421803"/>
                </a:lnTo>
                <a:lnTo>
                  <a:pt x="132313" y="422015"/>
                </a:lnTo>
                <a:lnTo>
                  <a:pt x="132996" y="422877"/>
                </a:lnTo>
                <a:lnTo>
                  <a:pt x="132509" y="424491"/>
                </a:lnTo>
                <a:lnTo>
                  <a:pt x="132645" y="426975"/>
                </a:lnTo>
                <a:lnTo>
                  <a:pt x="131477" y="428960"/>
                </a:lnTo>
                <a:lnTo>
                  <a:pt x="131652" y="429574"/>
                </a:lnTo>
                <a:lnTo>
                  <a:pt x="132787" y="429883"/>
                </a:lnTo>
                <a:lnTo>
                  <a:pt x="133892" y="429074"/>
                </a:lnTo>
                <a:lnTo>
                  <a:pt x="134947" y="429126"/>
                </a:lnTo>
                <a:lnTo>
                  <a:pt x="135384" y="429681"/>
                </a:lnTo>
                <a:lnTo>
                  <a:pt x="135026" y="432039"/>
                </a:lnTo>
                <a:lnTo>
                  <a:pt x="135125" y="433554"/>
                </a:lnTo>
                <a:lnTo>
                  <a:pt x="135207" y="435100"/>
                </a:lnTo>
                <a:lnTo>
                  <a:pt x="133870" y="436754"/>
                </a:lnTo>
                <a:lnTo>
                  <a:pt x="133816" y="437559"/>
                </a:lnTo>
                <a:lnTo>
                  <a:pt x="134252" y="438054"/>
                </a:lnTo>
                <a:lnTo>
                  <a:pt x="134803" y="438190"/>
                </a:lnTo>
                <a:lnTo>
                  <a:pt x="135985" y="438483"/>
                </a:lnTo>
                <a:lnTo>
                  <a:pt x="136548" y="439593"/>
                </a:lnTo>
                <a:lnTo>
                  <a:pt x="136097" y="441037"/>
                </a:lnTo>
                <a:lnTo>
                  <a:pt x="135593" y="442749"/>
                </a:lnTo>
                <a:lnTo>
                  <a:pt x="136577" y="445790"/>
                </a:lnTo>
                <a:lnTo>
                  <a:pt x="137241" y="446529"/>
                </a:lnTo>
                <a:lnTo>
                  <a:pt x="137516" y="446836"/>
                </a:lnTo>
                <a:lnTo>
                  <a:pt x="137769" y="447827"/>
                </a:lnTo>
                <a:lnTo>
                  <a:pt x="135367" y="450319"/>
                </a:lnTo>
                <a:lnTo>
                  <a:pt x="135253" y="451745"/>
                </a:lnTo>
                <a:lnTo>
                  <a:pt x="134633" y="452283"/>
                </a:lnTo>
                <a:lnTo>
                  <a:pt x="133095" y="453619"/>
                </a:lnTo>
                <a:lnTo>
                  <a:pt x="131237" y="453691"/>
                </a:lnTo>
                <a:lnTo>
                  <a:pt x="131057" y="453948"/>
                </a:lnTo>
                <a:lnTo>
                  <a:pt x="130933" y="454124"/>
                </a:lnTo>
                <a:lnTo>
                  <a:pt x="131369" y="455113"/>
                </a:lnTo>
                <a:lnTo>
                  <a:pt x="132303" y="455668"/>
                </a:lnTo>
                <a:lnTo>
                  <a:pt x="132898" y="456616"/>
                </a:lnTo>
                <a:lnTo>
                  <a:pt x="130401" y="459272"/>
                </a:lnTo>
                <a:lnTo>
                  <a:pt x="129536" y="459463"/>
                </a:lnTo>
                <a:lnTo>
                  <a:pt x="127996" y="460652"/>
                </a:lnTo>
                <a:lnTo>
                  <a:pt x="127790" y="461631"/>
                </a:lnTo>
                <a:lnTo>
                  <a:pt x="127632" y="462387"/>
                </a:lnTo>
                <a:lnTo>
                  <a:pt x="127792" y="462720"/>
                </a:lnTo>
                <a:lnTo>
                  <a:pt x="128259" y="463686"/>
                </a:lnTo>
                <a:lnTo>
                  <a:pt x="128014" y="464370"/>
                </a:lnTo>
                <a:lnTo>
                  <a:pt x="128152" y="464707"/>
                </a:lnTo>
                <a:lnTo>
                  <a:pt x="128642" y="465915"/>
                </a:lnTo>
                <a:lnTo>
                  <a:pt x="128611" y="466371"/>
                </a:lnTo>
                <a:lnTo>
                  <a:pt x="128583" y="466782"/>
                </a:lnTo>
                <a:lnTo>
                  <a:pt x="128158" y="467145"/>
                </a:lnTo>
                <a:lnTo>
                  <a:pt x="127046" y="468095"/>
                </a:lnTo>
                <a:lnTo>
                  <a:pt x="127605" y="468710"/>
                </a:lnTo>
                <a:lnTo>
                  <a:pt x="128359" y="471061"/>
                </a:lnTo>
                <a:lnTo>
                  <a:pt x="128367" y="472549"/>
                </a:lnTo>
                <a:lnTo>
                  <a:pt x="127753" y="472799"/>
                </a:lnTo>
                <a:lnTo>
                  <a:pt x="127632" y="472711"/>
                </a:lnTo>
                <a:lnTo>
                  <a:pt x="127334" y="472482"/>
                </a:lnTo>
                <a:lnTo>
                  <a:pt x="126381" y="471751"/>
                </a:lnTo>
                <a:lnTo>
                  <a:pt x="125516" y="471633"/>
                </a:lnTo>
                <a:lnTo>
                  <a:pt x="125395" y="472192"/>
                </a:lnTo>
                <a:lnTo>
                  <a:pt x="126101" y="477024"/>
                </a:lnTo>
                <a:lnTo>
                  <a:pt x="126912" y="478259"/>
                </a:lnTo>
                <a:lnTo>
                  <a:pt x="127494" y="478592"/>
                </a:lnTo>
                <a:lnTo>
                  <a:pt x="128524" y="479181"/>
                </a:lnTo>
                <a:lnTo>
                  <a:pt x="127666" y="480795"/>
                </a:lnTo>
                <a:lnTo>
                  <a:pt x="127553" y="483153"/>
                </a:lnTo>
                <a:lnTo>
                  <a:pt x="127025" y="484227"/>
                </a:lnTo>
                <a:lnTo>
                  <a:pt x="126883" y="484518"/>
                </a:lnTo>
                <a:lnTo>
                  <a:pt x="127257" y="485198"/>
                </a:lnTo>
                <a:lnTo>
                  <a:pt x="127733" y="485125"/>
                </a:lnTo>
                <a:lnTo>
                  <a:pt x="130596" y="484683"/>
                </a:lnTo>
                <a:lnTo>
                  <a:pt x="132298" y="484770"/>
                </a:lnTo>
                <a:lnTo>
                  <a:pt x="133937" y="484853"/>
                </a:lnTo>
                <a:lnTo>
                  <a:pt x="134234" y="485146"/>
                </a:lnTo>
                <a:lnTo>
                  <a:pt x="134497" y="485406"/>
                </a:lnTo>
                <a:lnTo>
                  <a:pt x="133199" y="485847"/>
                </a:lnTo>
                <a:lnTo>
                  <a:pt x="131157" y="485672"/>
                </a:lnTo>
                <a:lnTo>
                  <a:pt x="130663" y="486047"/>
                </a:lnTo>
                <a:lnTo>
                  <a:pt x="128217" y="485736"/>
                </a:lnTo>
                <a:lnTo>
                  <a:pt x="127627" y="486498"/>
                </a:lnTo>
                <a:lnTo>
                  <a:pt x="127144" y="487121"/>
                </a:lnTo>
                <a:lnTo>
                  <a:pt x="127048" y="487422"/>
                </a:lnTo>
                <a:lnTo>
                  <a:pt x="126971" y="487661"/>
                </a:lnTo>
                <a:lnTo>
                  <a:pt x="126078" y="490488"/>
                </a:lnTo>
                <a:lnTo>
                  <a:pt x="125926" y="490970"/>
                </a:lnTo>
                <a:lnTo>
                  <a:pt x="126570" y="495616"/>
                </a:lnTo>
                <a:lnTo>
                  <a:pt x="126176" y="497843"/>
                </a:lnTo>
                <a:lnTo>
                  <a:pt x="125727" y="500393"/>
                </a:lnTo>
                <a:lnTo>
                  <a:pt x="126006" y="500890"/>
                </a:lnTo>
                <a:lnTo>
                  <a:pt x="127985" y="501342"/>
                </a:lnTo>
                <a:lnTo>
                  <a:pt x="128619" y="501901"/>
                </a:lnTo>
                <a:lnTo>
                  <a:pt x="130032" y="503144"/>
                </a:lnTo>
                <a:lnTo>
                  <a:pt x="131461" y="503718"/>
                </a:lnTo>
                <a:lnTo>
                  <a:pt x="131615" y="504015"/>
                </a:lnTo>
                <a:lnTo>
                  <a:pt x="131814" y="504395"/>
                </a:lnTo>
                <a:lnTo>
                  <a:pt x="130982" y="504532"/>
                </a:lnTo>
                <a:lnTo>
                  <a:pt x="129466" y="503574"/>
                </a:lnTo>
                <a:lnTo>
                  <a:pt x="126974" y="501999"/>
                </a:lnTo>
                <a:lnTo>
                  <a:pt x="125490" y="502069"/>
                </a:lnTo>
                <a:lnTo>
                  <a:pt x="125074" y="502411"/>
                </a:lnTo>
                <a:lnTo>
                  <a:pt x="124811" y="502630"/>
                </a:lnTo>
                <a:lnTo>
                  <a:pt x="124139" y="504432"/>
                </a:lnTo>
                <a:lnTo>
                  <a:pt x="124732" y="507163"/>
                </a:lnTo>
                <a:lnTo>
                  <a:pt x="124837" y="507650"/>
                </a:lnTo>
                <a:lnTo>
                  <a:pt x="124803" y="507876"/>
                </a:lnTo>
                <a:lnTo>
                  <a:pt x="124538" y="509575"/>
                </a:lnTo>
                <a:lnTo>
                  <a:pt x="124687" y="509893"/>
                </a:lnTo>
                <a:lnTo>
                  <a:pt x="125540" y="511738"/>
                </a:lnTo>
                <a:lnTo>
                  <a:pt x="126284" y="512353"/>
                </a:lnTo>
                <a:lnTo>
                  <a:pt x="128758" y="512153"/>
                </a:lnTo>
                <a:lnTo>
                  <a:pt x="128513" y="512652"/>
                </a:lnTo>
                <a:lnTo>
                  <a:pt x="126724" y="513592"/>
                </a:lnTo>
                <a:lnTo>
                  <a:pt x="126791" y="514704"/>
                </a:lnTo>
                <a:lnTo>
                  <a:pt x="125339" y="520602"/>
                </a:lnTo>
                <a:lnTo>
                  <a:pt x="125646" y="521127"/>
                </a:lnTo>
                <a:lnTo>
                  <a:pt x="125776" y="521344"/>
                </a:lnTo>
                <a:lnTo>
                  <a:pt x="128807" y="521390"/>
                </a:lnTo>
                <a:lnTo>
                  <a:pt x="128747" y="521885"/>
                </a:lnTo>
                <a:lnTo>
                  <a:pt x="128523" y="522044"/>
                </a:lnTo>
                <a:lnTo>
                  <a:pt x="128130" y="522322"/>
                </a:lnTo>
                <a:lnTo>
                  <a:pt x="126525" y="522392"/>
                </a:lnTo>
                <a:lnTo>
                  <a:pt x="127439" y="523803"/>
                </a:lnTo>
                <a:lnTo>
                  <a:pt x="127705" y="524214"/>
                </a:lnTo>
                <a:lnTo>
                  <a:pt x="128269" y="525085"/>
                </a:lnTo>
                <a:lnTo>
                  <a:pt x="128770" y="525852"/>
                </a:lnTo>
                <a:lnTo>
                  <a:pt x="130256" y="526402"/>
                </a:lnTo>
                <a:lnTo>
                  <a:pt x="130575" y="526668"/>
                </a:lnTo>
                <a:lnTo>
                  <a:pt x="131437" y="527386"/>
                </a:lnTo>
                <a:lnTo>
                  <a:pt x="133482" y="527810"/>
                </a:lnTo>
                <a:lnTo>
                  <a:pt x="134728" y="526861"/>
                </a:lnTo>
                <a:lnTo>
                  <a:pt x="135204" y="526500"/>
                </a:lnTo>
                <a:lnTo>
                  <a:pt x="135948" y="526555"/>
                </a:lnTo>
                <a:lnTo>
                  <a:pt x="134846" y="527474"/>
                </a:lnTo>
                <a:lnTo>
                  <a:pt x="134223" y="527993"/>
                </a:lnTo>
                <a:lnTo>
                  <a:pt x="134146" y="528135"/>
                </a:lnTo>
                <a:lnTo>
                  <a:pt x="133611" y="529111"/>
                </a:lnTo>
                <a:lnTo>
                  <a:pt x="135169" y="531209"/>
                </a:lnTo>
                <a:lnTo>
                  <a:pt x="132481" y="535375"/>
                </a:lnTo>
                <a:lnTo>
                  <a:pt x="132972" y="537483"/>
                </a:lnTo>
                <a:lnTo>
                  <a:pt x="133906" y="538160"/>
                </a:lnTo>
                <a:lnTo>
                  <a:pt x="135820" y="537839"/>
                </a:lnTo>
                <a:lnTo>
                  <a:pt x="140227" y="540789"/>
                </a:lnTo>
                <a:lnTo>
                  <a:pt x="141273" y="542889"/>
                </a:lnTo>
                <a:lnTo>
                  <a:pt x="140789" y="544514"/>
                </a:lnTo>
                <a:lnTo>
                  <a:pt x="140681" y="544877"/>
                </a:lnTo>
                <a:lnTo>
                  <a:pt x="138284" y="547493"/>
                </a:lnTo>
                <a:lnTo>
                  <a:pt x="138100" y="548273"/>
                </a:lnTo>
                <a:lnTo>
                  <a:pt x="137740" y="549792"/>
                </a:lnTo>
                <a:lnTo>
                  <a:pt x="136572" y="551347"/>
                </a:lnTo>
                <a:lnTo>
                  <a:pt x="136826" y="552587"/>
                </a:lnTo>
                <a:lnTo>
                  <a:pt x="138809" y="553381"/>
                </a:lnTo>
                <a:lnTo>
                  <a:pt x="138958" y="553543"/>
                </a:lnTo>
                <a:lnTo>
                  <a:pt x="139995" y="554675"/>
                </a:lnTo>
                <a:lnTo>
                  <a:pt x="139941" y="556724"/>
                </a:lnTo>
                <a:lnTo>
                  <a:pt x="139465" y="557981"/>
                </a:lnTo>
                <a:lnTo>
                  <a:pt x="139329" y="558337"/>
                </a:lnTo>
                <a:lnTo>
                  <a:pt x="139454" y="558877"/>
                </a:lnTo>
                <a:lnTo>
                  <a:pt x="139774" y="560255"/>
                </a:lnTo>
                <a:lnTo>
                  <a:pt x="139488" y="560950"/>
                </a:lnTo>
                <a:lnTo>
                  <a:pt x="138114" y="562250"/>
                </a:lnTo>
                <a:lnTo>
                  <a:pt x="137934" y="562652"/>
                </a:lnTo>
                <a:lnTo>
                  <a:pt x="137558" y="563493"/>
                </a:lnTo>
                <a:lnTo>
                  <a:pt x="138247" y="563985"/>
                </a:lnTo>
                <a:lnTo>
                  <a:pt x="140103" y="564346"/>
                </a:lnTo>
                <a:lnTo>
                  <a:pt x="140353" y="564904"/>
                </a:lnTo>
                <a:lnTo>
                  <a:pt x="140112" y="565646"/>
                </a:lnTo>
                <a:lnTo>
                  <a:pt x="139012" y="566528"/>
                </a:lnTo>
                <a:lnTo>
                  <a:pt x="137151" y="568019"/>
                </a:lnTo>
                <a:lnTo>
                  <a:pt x="137002" y="568442"/>
                </a:lnTo>
                <a:lnTo>
                  <a:pt x="136909" y="568704"/>
                </a:lnTo>
                <a:lnTo>
                  <a:pt x="137603" y="570867"/>
                </a:lnTo>
                <a:lnTo>
                  <a:pt x="138600" y="573443"/>
                </a:lnTo>
                <a:lnTo>
                  <a:pt x="138729" y="573775"/>
                </a:lnTo>
                <a:lnTo>
                  <a:pt x="138647" y="574326"/>
                </a:lnTo>
                <a:lnTo>
                  <a:pt x="138492" y="575390"/>
                </a:lnTo>
                <a:lnTo>
                  <a:pt x="137753" y="576510"/>
                </a:lnTo>
                <a:lnTo>
                  <a:pt x="137661" y="576849"/>
                </a:lnTo>
                <a:lnTo>
                  <a:pt x="136541" y="580979"/>
                </a:lnTo>
                <a:lnTo>
                  <a:pt x="135755" y="581774"/>
                </a:lnTo>
                <a:lnTo>
                  <a:pt x="134756" y="582972"/>
                </a:lnTo>
                <a:lnTo>
                  <a:pt x="134735" y="583168"/>
                </a:lnTo>
                <a:lnTo>
                  <a:pt x="134463" y="585701"/>
                </a:lnTo>
                <a:lnTo>
                  <a:pt x="134654" y="586354"/>
                </a:lnTo>
                <a:lnTo>
                  <a:pt x="135595" y="589539"/>
                </a:lnTo>
                <a:lnTo>
                  <a:pt x="135575" y="589715"/>
                </a:lnTo>
                <a:lnTo>
                  <a:pt x="135475" y="590654"/>
                </a:lnTo>
                <a:lnTo>
                  <a:pt x="134679" y="591838"/>
                </a:lnTo>
                <a:lnTo>
                  <a:pt x="133695" y="592291"/>
                </a:lnTo>
                <a:lnTo>
                  <a:pt x="132089" y="593031"/>
                </a:lnTo>
                <a:lnTo>
                  <a:pt x="131723" y="593964"/>
                </a:lnTo>
                <a:lnTo>
                  <a:pt x="132234" y="597432"/>
                </a:lnTo>
                <a:lnTo>
                  <a:pt x="132076" y="598033"/>
                </a:lnTo>
                <a:lnTo>
                  <a:pt x="131808" y="599045"/>
                </a:lnTo>
                <a:lnTo>
                  <a:pt x="130578" y="600167"/>
                </a:lnTo>
                <a:lnTo>
                  <a:pt x="128268" y="601035"/>
                </a:lnTo>
                <a:lnTo>
                  <a:pt x="127061" y="601490"/>
                </a:lnTo>
                <a:lnTo>
                  <a:pt x="125836" y="604039"/>
                </a:lnTo>
                <a:lnTo>
                  <a:pt x="124149" y="606104"/>
                </a:lnTo>
                <a:lnTo>
                  <a:pt x="124056" y="606217"/>
                </a:lnTo>
                <a:lnTo>
                  <a:pt x="123814" y="607336"/>
                </a:lnTo>
                <a:lnTo>
                  <a:pt x="123866" y="608040"/>
                </a:lnTo>
                <a:lnTo>
                  <a:pt x="124077" y="610867"/>
                </a:lnTo>
                <a:lnTo>
                  <a:pt x="125089" y="613742"/>
                </a:lnTo>
                <a:lnTo>
                  <a:pt x="125210" y="614085"/>
                </a:lnTo>
                <a:lnTo>
                  <a:pt x="125163" y="614435"/>
                </a:lnTo>
                <a:lnTo>
                  <a:pt x="124978" y="615832"/>
                </a:lnTo>
                <a:lnTo>
                  <a:pt x="122692" y="619934"/>
                </a:lnTo>
                <a:lnTo>
                  <a:pt x="121784" y="621545"/>
                </a:lnTo>
                <a:lnTo>
                  <a:pt x="121493" y="622550"/>
                </a:lnTo>
                <a:lnTo>
                  <a:pt x="121299" y="623221"/>
                </a:lnTo>
                <a:lnTo>
                  <a:pt x="119436" y="624411"/>
                </a:lnTo>
                <a:lnTo>
                  <a:pt x="118465" y="625034"/>
                </a:lnTo>
                <a:lnTo>
                  <a:pt x="117422" y="626779"/>
                </a:lnTo>
                <a:lnTo>
                  <a:pt x="116038" y="634222"/>
                </a:lnTo>
                <a:lnTo>
                  <a:pt x="115460" y="641603"/>
                </a:lnTo>
                <a:lnTo>
                  <a:pt x="114071" y="644971"/>
                </a:lnTo>
                <a:lnTo>
                  <a:pt x="113872" y="645457"/>
                </a:lnTo>
                <a:lnTo>
                  <a:pt x="113635" y="647257"/>
                </a:lnTo>
                <a:lnTo>
                  <a:pt x="114024" y="650478"/>
                </a:lnTo>
                <a:lnTo>
                  <a:pt x="110960" y="655582"/>
                </a:lnTo>
                <a:lnTo>
                  <a:pt x="110963" y="656572"/>
                </a:lnTo>
                <a:lnTo>
                  <a:pt x="110965" y="657192"/>
                </a:lnTo>
                <a:lnTo>
                  <a:pt x="110391" y="658437"/>
                </a:lnTo>
                <a:lnTo>
                  <a:pt x="109560" y="660237"/>
                </a:lnTo>
                <a:lnTo>
                  <a:pt x="109411" y="660948"/>
                </a:lnTo>
                <a:lnTo>
                  <a:pt x="109197" y="661973"/>
                </a:lnTo>
                <a:lnTo>
                  <a:pt x="109292" y="662485"/>
                </a:lnTo>
                <a:lnTo>
                  <a:pt x="109518" y="663708"/>
                </a:lnTo>
                <a:lnTo>
                  <a:pt x="109312" y="664218"/>
                </a:lnTo>
                <a:lnTo>
                  <a:pt x="109130" y="664670"/>
                </a:lnTo>
                <a:lnTo>
                  <a:pt x="107781" y="666184"/>
                </a:lnTo>
                <a:lnTo>
                  <a:pt x="107492" y="666511"/>
                </a:lnTo>
                <a:lnTo>
                  <a:pt x="107183" y="667268"/>
                </a:lnTo>
                <a:lnTo>
                  <a:pt x="104988" y="672663"/>
                </a:lnTo>
                <a:lnTo>
                  <a:pt x="101821" y="674218"/>
                </a:lnTo>
                <a:lnTo>
                  <a:pt x="101412" y="674420"/>
                </a:lnTo>
                <a:lnTo>
                  <a:pt x="101358" y="675845"/>
                </a:lnTo>
                <a:lnTo>
                  <a:pt x="102120" y="679747"/>
                </a:lnTo>
                <a:lnTo>
                  <a:pt x="102004" y="681420"/>
                </a:lnTo>
                <a:lnTo>
                  <a:pt x="102406" y="682638"/>
                </a:lnTo>
                <a:lnTo>
                  <a:pt x="102697" y="683525"/>
                </a:lnTo>
                <a:lnTo>
                  <a:pt x="100052" y="685710"/>
                </a:lnTo>
                <a:lnTo>
                  <a:pt x="99746" y="686581"/>
                </a:lnTo>
                <a:lnTo>
                  <a:pt x="101226" y="688292"/>
                </a:lnTo>
                <a:lnTo>
                  <a:pt x="101612" y="688739"/>
                </a:lnTo>
                <a:lnTo>
                  <a:pt x="101976" y="689555"/>
                </a:lnTo>
                <a:lnTo>
                  <a:pt x="102552" y="690844"/>
                </a:lnTo>
                <a:lnTo>
                  <a:pt x="102418" y="691613"/>
                </a:lnTo>
                <a:lnTo>
                  <a:pt x="102249" y="692576"/>
                </a:lnTo>
                <a:lnTo>
                  <a:pt x="102065" y="692935"/>
                </a:lnTo>
                <a:lnTo>
                  <a:pt x="100851" y="695250"/>
                </a:lnTo>
                <a:lnTo>
                  <a:pt x="100753" y="695473"/>
                </a:lnTo>
                <a:lnTo>
                  <a:pt x="100356" y="696373"/>
                </a:lnTo>
                <a:lnTo>
                  <a:pt x="101234" y="699033"/>
                </a:lnTo>
                <a:lnTo>
                  <a:pt x="101170" y="699463"/>
                </a:lnTo>
                <a:lnTo>
                  <a:pt x="101056" y="700213"/>
                </a:lnTo>
                <a:lnTo>
                  <a:pt x="101679" y="700954"/>
                </a:lnTo>
                <a:lnTo>
                  <a:pt x="103180" y="701155"/>
                </a:lnTo>
                <a:lnTo>
                  <a:pt x="104339" y="701310"/>
                </a:lnTo>
                <a:lnTo>
                  <a:pt x="104586" y="701578"/>
                </a:lnTo>
                <a:lnTo>
                  <a:pt x="105021" y="702051"/>
                </a:lnTo>
                <a:lnTo>
                  <a:pt x="105088" y="702919"/>
                </a:lnTo>
                <a:lnTo>
                  <a:pt x="105471" y="705085"/>
                </a:lnTo>
                <a:lnTo>
                  <a:pt x="103883" y="706819"/>
                </a:lnTo>
                <a:lnTo>
                  <a:pt x="102776" y="709999"/>
                </a:lnTo>
                <a:lnTo>
                  <a:pt x="102957" y="710704"/>
                </a:lnTo>
                <a:lnTo>
                  <a:pt x="103093" y="711238"/>
                </a:lnTo>
                <a:lnTo>
                  <a:pt x="104959" y="713582"/>
                </a:lnTo>
                <a:lnTo>
                  <a:pt x="104349" y="715260"/>
                </a:lnTo>
                <a:lnTo>
                  <a:pt x="101587" y="718623"/>
                </a:lnTo>
                <a:lnTo>
                  <a:pt x="102351" y="720326"/>
                </a:lnTo>
                <a:lnTo>
                  <a:pt x="103587" y="723078"/>
                </a:lnTo>
                <a:lnTo>
                  <a:pt x="103355" y="723943"/>
                </a:lnTo>
                <a:lnTo>
                  <a:pt x="103105" y="724878"/>
                </a:lnTo>
                <a:lnTo>
                  <a:pt x="105037" y="727842"/>
                </a:lnTo>
                <a:lnTo>
                  <a:pt x="106166" y="731305"/>
                </a:lnTo>
                <a:lnTo>
                  <a:pt x="107101" y="732072"/>
                </a:lnTo>
                <a:lnTo>
                  <a:pt x="107559" y="732447"/>
                </a:lnTo>
                <a:lnTo>
                  <a:pt x="108278" y="733034"/>
                </a:lnTo>
                <a:lnTo>
                  <a:pt x="108430" y="733325"/>
                </a:lnTo>
                <a:lnTo>
                  <a:pt x="109214" y="734824"/>
                </a:lnTo>
                <a:lnTo>
                  <a:pt x="109245" y="735480"/>
                </a:lnTo>
                <a:lnTo>
                  <a:pt x="109423" y="739289"/>
                </a:lnTo>
                <a:lnTo>
                  <a:pt x="112050" y="739457"/>
                </a:lnTo>
                <a:lnTo>
                  <a:pt x="113954" y="742860"/>
                </a:lnTo>
                <a:lnTo>
                  <a:pt x="115805" y="744550"/>
                </a:lnTo>
                <a:lnTo>
                  <a:pt x="116313" y="745015"/>
                </a:lnTo>
                <a:lnTo>
                  <a:pt x="116508" y="746222"/>
                </a:lnTo>
                <a:lnTo>
                  <a:pt x="116823" y="748174"/>
                </a:lnTo>
                <a:lnTo>
                  <a:pt x="118496" y="748971"/>
                </a:lnTo>
                <a:lnTo>
                  <a:pt x="119422" y="749888"/>
                </a:lnTo>
                <a:lnTo>
                  <a:pt x="119989" y="750450"/>
                </a:lnTo>
                <a:lnTo>
                  <a:pt x="119801" y="751820"/>
                </a:lnTo>
                <a:lnTo>
                  <a:pt x="119750" y="752188"/>
                </a:lnTo>
                <a:lnTo>
                  <a:pt x="117231" y="754557"/>
                </a:lnTo>
                <a:lnTo>
                  <a:pt x="116460" y="755780"/>
                </a:lnTo>
                <a:lnTo>
                  <a:pt x="115818" y="756799"/>
                </a:lnTo>
                <a:lnTo>
                  <a:pt x="114565" y="756863"/>
                </a:lnTo>
                <a:lnTo>
                  <a:pt x="113102" y="756937"/>
                </a:lnTo>
                <a:lnTo>
                  <a:pt x="111252" y="758311"/>
                </a:lnTo>
                <a:lnTo>
                  <a:pt x="110641" y="759804"/>
                </a:lnTo>
                <a:lnTo>
                  <a:pt x="111213" y="762404"/>
                </a:lnTo>
                <a:lnTo>
                  <a:pt x="110165" y="765560"/>
                </a:lnTo>
                <a:lnTo>
                  <a:pt x="110119" y="765697"/>
                </a:lnTo>
                <a:lnTo>
                  <a:pt x="110608" y="766580"/>
                </a:lnTo>
                <a:lnTo>
                  <a:pt x="111490" y="768168"/>
                </a:lnTo>
                <a:lnTo>
                  <a:pt x="109845" y="772334"/>
                </a:lnTo>
                <a:lnTo>
                  <a:pt x="109475" y="772841"/>
                </a:lnTo>
                <a:lnTo>
                  <a:pt x="106532" y="776877"/>
                </a:lnTo>
                <a:lnTo>
                  <a:pt x="106437" y="777361"/>
                </a:lnTo>
                <a:lnTo>
                  <a:pt x="105750" y="780852"/>
                </a:lnTo>
                <a:lnTo>
                  <a:pt x="105153" y="781565"/>
                </a:lnTo>
                <a:lnTo>
                  <a:pt x="104398" y="782470"/>
                </a:lnTo>
                <a:lnTo>
                  <a:pt x="104048" y="783705"/>
                </a:lnTo>
                <a:lnTo>
                  <a:pt x="103854" y="784396"/>
                </a:lnTo>
                <a:lnTo>
                  <a:pt x="103056" y="785579"/>
                </a:lnTo>
                <a:lnTo>
                  <a:pt x="100345" y="786896"/>
                </a:lnTo>
                <a:lnTo>
                  <a:pt x="99398" y="787857"/>
                </a:lnTo>
                <a:lnTo>
                  <a:pt x="99113" y="788144"/>
                </a:lnTo>
                <a:lnTo>
                  <a:pt x="98852" y="788678"/>
                </a:lnTo>
                <a:lnTo>
                  <a:pt x="98721" y="788945"/>
                </a:lnTo>
                <a:lnTo>
                  <a:pt x="98139" y="790133"/>
                </a:lnTo>
                <a:lnTo>
                  <a:pt x="98113" y="791656"/>
                </a:lnTo>
                <a:lnTo>
                  <a:pt x="98090" y="793048"/>
                </a:lnTo>
                <a:lnTo>
                  <a:pt x="97928" y="793623"/>
                </a:lnTo>
                <a:lnTo>
                  <a:pt x="97305" y="795843"/>
                </a:lnTo>
                <a:lnTo>
                  <a:pt x="98225" y="799326"/>
                </a:lnTo>
                <a:lnTo>
                  <a:pt x="98499" y="800362"/>
                </a:lnTo>
                <a:lnTo>
                  <a:pt x="98258" y="800889"/>
                </a:lnTo>
                <a:lnTo>
                  <a:pt x="98073" y="801294"/>
                </a:lnTo>
                <a:lnTo>
                  <a:pt x="96530" y="801739"/>
                </a:lnTo>
                <a:lnTo>
                  <a:pt x="95424" y="802860"/>
                </a:lnTo>
                <a:lnTo>
                  <a:pt x="95287" y="805709"/>
                </a:lnTo>
                <a:lnTo>
                  <a:pt x="95258" y="806333"/>
                </a:lnTo>
                <a:lnTo>
                  <a:pt x="96007" y="807694"/>
                </a:lnTo>
                <a:lnTo>
                  <a:pt x="96502" y="808086"/>
                </a:lnTo>
                <a:lnTo>
                  <a:pt x="96626" y="808184"/>
                </a:lnTo>
                <a:lnTo>
                  <a:pt x="101193" y="807042"/>
                </a:lnTo>
                <a:lnTo>
                  <a:pt x="105675" y="806807"/>
                </a:lnTo>
                <a:lnTo>
                  <a:pt x="108329" y="807279"/>
                </a:lnTo>
                <a:lnTo>
                  <a:pt x="111207" y="807791"/>
                </a:lnTo>
                <a:lnTo>
                  <a:pt x="112626" y="807069"/>
                </a:lnTo>
                <a:lnTo>
                  <a:pt x="113671" y="806538"/>
                </a:lnTo>
                <a:lnTo>
                  <a:pt x="114179" y="806457"/>
                </a:lnTo>
                <a:lnTo>
                  <a:pt x="115708" y="806215"/>
                </a:lnTo>
                <a:lnTo>
                  <a:pt x="120355" y="806409"/>
                </a:lnTo>
                <a:lnTo>
                  <a:pt x="121523" y="805872"/>
                </a:lnTo>
                <a:lnTo>
                  <a:pt x="122142" y="805359"/>
                </a:lnTo>
                <a:lnTo>
                  <a:pt x="123485" y="804250"/>
                </a:lnTo>
                <a:lnTo>
                  <a:pt x="123975" y="802962"/>
                </a:lnTo>
                <a:lnTo>
                  <a:pt x="124337" y="802014"/>
                </a:lnTo>
                <a:lnTo>
                  <a:pt x="125568" y="801138"/>
                </a:lnTo>
                <a:lnTo>
                  <a:pt x="128286" y="800592"/>
                </a:lnTo>
                <a:lnTo>
                  <a:pt x="129577" y="799874"/>
                </a:lnTo>
                <a:lnTo>
                  <a:pt x="130267" y="799098"/>
                </a:lnTo>
                <a:lnTo>
                  <a:pt x="130684" y="798629"/>
                </a:lnTo>
                <a:lnTo>
                  <a:pt x="130970" y="796189"/>
                </a:lnTo>
                <a:lnTo>
                  <a:pt x="131157" y="794597"/>
                </a:lnTo>
                <a:lnTo>
                  <a:pt x="132002" y="793632"/>
                </a:lnTo>
                <a:lnTo>
                  <a:pt x="132182" y="793452"/>
                </a:lnTo>
                <a:lnTo>
                  <a:pt x="133127" y="792973"/>
                </a:lnTo>
                <a:lnTo>
                  <a:pt x="134450" y="793162"/>
                </a:lnTo>
                <a:lnTo>
                  <a:pt x="134797" y="793213"/>
                </a:lnTo>
                <a:lnTo>
                  <a:pt x="136214" y="792833"/>
                </a:lnTo>
                <a:lnTo>
                  <a:pt x="138901" y="794200"/>
                </a:lnTo>
                <a:lnTo>
                  <a:pt x="140428" y="794978"/>
                </a:lnTo>
                <a:lnTo>
                  <a:pt x="144686" y="793962"/>
                </a:lnTo>
                <a:lnTo>
                  <a:pt x="145435" y="793448"/>
                </a:lnTo>
                <a:lnTo>
                  <a:pt x="148689" y="791213"/>
                </a:lnTo>
                <a:lnTo>
                  <a:pt x="149475" y="787858"/>
                </a:lnTo>
                <a:lnTo>
                  <a:pt x="148537" y="785818"/>
                </a:lnTo>
                <a:lnTo>
                  <a:pt x="149446" y="782280"/>
                </a:lnTo>
                <a:lnTo>
                  <a:pt x="153830" y="781512"/>
                </a:lnTo>
                <a:lnTo>
                  <a:pt x="154654" y="781068"/>
                </a:lnTo>
                <a:lnTo>
                  <a:pt x="154878" y="780947"/>
                </a:lnTo>
                <a:lnTo>
                  <a:pt x="156021" y="780867"/>
                </a:lnTo>
                <a:lnTo>
                  <a:pt x="156949" y="781540"/>
                </a:lnTo>
                <a:lnTo>
                  <a:pt x="157687" y="781540"/>
                </a:lnTo>
                <a:lnTo>
                  <a:pt x="158665" y="782021"/>
                </a:lnTo>
                <a:lnTo>
                  <a:pt x="159531" y="782294"/>
                </a:lnTo>
                <a:lnTo>
                  <a:pt x="160669" y="782278"/>
                </a:lnTo>
                <a:lnTo>
                  <a:pt x="161631" y="782470"/>
                </a:lnTo>
                <a:lnTo>
                  <a:pt x="162465" y="783111"/>
                </a:lnTo>
                <a:lnTo>
                  <a:pt x="164355" y="784025"/>
                </a:lnTo>
                <a:lnTo>
                  <a:pt x="165221" y="783848"/>
                </a:lnTo>
                <a:lnTo>
                  <a:pt x="166423" y="783368"/>
                </a:lnTo>
                <a:lnTo>
                  <a:pt x="167274" y="782983"/>
                </a:lnTo>
                <a:lnTo>
                  <a:pt x="168951" y="781793"/>
                </a:lnTo>
                <a:lnTo>
                  <a:pt x="169402" y="781860"/>
                </a:lnTo>
                <a:lnTo>
                  <a:pt x="170822" y="781418"/>
                </a:lnTo>
                <a:lnTo>
                  <a:pt x="174519" y="779103"/>
                </a:lnTo>
                <a:lnTo>
                  <a:pt x="175874" y="778635"/>
                </a:lnTo>
                <a:lnTo>
                  <a:pt x="177975" y="777907"/>
                </a:lnTo>
                <a:lnTo>
                  <a:pt x="179058" y="777861"/>
                </a:lnTo>
                <a:lnTo>
                  <a:pt x="179683" y="777835"/>
                </a:lnTo>
                <a:lnTo>
                  <a:pt x="181372" y="777761"/>
                </a:lnTo>
                <a:lnTo>
                  <a:pt x="183739" y="779149"/>
                </a:lnTo>
                <a:lnTo>
                  <a:pt x="184078" y="779864"/>
                </a:lnTo>
                <a:lnTo>
                  <a:pt x="183308" y="781536"/>
                </a:lnTo>
                <a:lnTo>
                  <a:pt x="185801" y="784470"/>
                </a:lnTo>
                <a:lnTo>
                  <a:pt x="186352" y="785118"/>
                </a:lnTo>
                <a:lnTo>
                  <a:pt x="186426" y="785317"/>
                </a:lnTo>
                <a:lnTo>
                  <a:pt x="186789" y="786293"/>
                </a:lnTo>
                <a:lnTo>
                  <a:pt x="185056" y="789651"/>
                </a:lnTo>
                <a:lnTo>
                  <a:pt x="184158" y="791391"/>
                </a:lnTo>
                <a:lnTo>
                  <a:pt x="184786" y="793248"/>
                </a:lnTo>
                <a:lnTo>
                  <a:pt x="185486" y="794340"/>
                </a:lnTo>
                <a:lnTo>
                  <a:pt x="186527" y="795967"/>
                </a:lnTo>
                <a:lnTo>
                  <a:pt x="187969" y="801467"/>
                </a:lnTo>
                <a:lnTo>
                  <a:pt x="188218" y="801940"/>
                </a:lnTo>
                <a:lnTo>
                  <a:pt x="189537" y="804442"/>
                </a:lnTo>
                <a:lnTo>
                  <a:pt x="190777" y="805058"/>
                </a:lnTo>
                <a:lnTo>
                  <a:pt x="193496" y="805231"/>
                </a:lnTo>
                <a:lnTo>
                  <a:pt x="193663" y="805206"/>
                </a:lnTo>
                <a:lnTo>
                  <a:pt x="193841" y="805180"/>
                </a:lnTo>
                <a:lnTo>
                  <a:pt x="194649" y="805921"/>
                </a:lnTo>
                <a:lnTo>
                  <a:pt x="196349" y="806395"/>
                </a:lnTo>
                <a:lnTo>
                  <a:pt x="196465" y="806504"/>
                </a:lnTo>
                <a:lnTo>
                  <a:pt x="197203" y="807192"/>
                </a:lnTo>
                <a:lnTo>
                  <a:pt x="198400" y="808599"/>
                </a:lnTo>
                <a:lnTo>
                  <a:pt x="198614" y="808508"/>
                </a:lnTo>
                <a:lnTo>
                  <a:pt x="201423" y="807311"/>
                </a:lnTo>
                <a:lnTo>
                  <a:pt x="206713" y="807293"/>
                </a:lnTo>
                <a:lnTo>
                  <a:pt x="210343" y="805600"/>
                </a:lnTo>
                <a:lnTo>
                  <a:pt x="212818" y="805840"/>
                </a:lnTo>
                <a:lnTo>
                  <a:pt x="214272" y="806886"/>
                </a:lnTo>
                <a:lnTo>
                  <a:pt x="214637" y="807742"/>
                </a:lnTo>
                <a:lnTo>
                  <a:pt x="214709" y="807910"/>
                </a:lnTo>
                <a:lnTo>
                  <a:pt x="214959" y="808489"/>
                </a:lnTo>
                <a:lnTo>
                  <a:pt x="215054" y="808989"/>
                </a:lnTo>
                <a:lnTo>
                  <a:pt x="215654" y="812192"/>
                </a:lnTo>
                <a:lnTo>
                  <a:pt x="216134" y="813070"/>
                </a:lnTo>
                <a:lnTo>
                  <a:pt x="216708" y="813434"/>
                </a:lnTo>
                <a:lnTo>
                  <a:pt x="217030" y="813638"/>
                </a:lnTo>
                <a:lnTo>
                  <a:pt x="219751" y="814101"/>
                </a:lnTo>
                <a:lnTo>
                  <a:pt x="222827" y="814625"/>
                </a:lnTo>
                <a:lnTo>
                  <a:pt x="224951" y="815818"/>
                </a:lnTo>
                <a:lnTo>
                  <a:pt x="230703" y="819050"/>
                </a:lnTo>
                <a:lnTo>
                  <a:pt x="236583" y="821218"/>
                </a:lnTo>
                <a:lnTo>
                  <a:pt x="240365" y="822607"/>
                </a:lnTo>
                <a:lnTo>
                  <a:pt x="244993" y="824307"/>
                </a:lnTo>
                <a:lnTo>
                  <a:pt x="245706" y="824910"/>
                </a:lnTo>
                <a:lnTo>
                  <a:pt x="246231" y="825355"/>
                </a:lnTo>
                <a:lnTo>
                  <a:pt x="247187" y="825418"/>
                </a:lnTo>
                <a:lnTo>
                  <a:pt x="249694" y="825584"/>
                </a:lnTo>
                <a:lnTo>
                  <a:pt x="250743" y="826660"/>
                </a:lnTo>
                <a:lnTo>
                  <a:pt x="251803" y="827745"/>
                </a:lnTo>
                <a:lnTo>
                  <a:pt x="256322" y="829335"/>
                </a:lnTo>
                <a:lnTo>
                  <a:pt x="256342" y="829534"/>
                </a:lnTo>
                <a:lnTo>
                  <a:pt x="256447" y="830577"/>
                </a:lnTo>
                <a:lnTo>
                  <a:pt x="255345" y="831882"/>
                </a:lnTo>
                <a:lnTo>
                  <a:pt x="255456" y="832846"/>
                </a:lnTo>
                <a:lnTo>
                  <a:pt x="255474" y="832997"/>
                </a:lnTo>
                <a:lnTo>
                  <a:pt x="257649" y="835899"/>
                </a:lnTo>
                <a:lnTo>
                  <a:pt x="257899" y="836953"/>
                </a:lnTo>
                <a:lnTo>
                  <a:pt x="257680" y="839652"/>
                </a:lnTo>
                <a:lnTo>
                  <a:pt x="257667" y="839807"/>
                </a:lnTo>
                <a:lnTo>
                  <a:pt x="258103" y="840920"/>
                </a:lnTo>
                <a:lnTo>
                  <a:pt x="261138" y="842394"/>
                </a:lnTo>
                <a:lnTo>
                  <a:pt x="261856" y="843409"/>
                </a:lnTo>
                <a:lnTo>
                  <a:pt x="263262" y="845399"/>
                </a:lnTo>
                <a:lnTo>
                  <a:pt x="264205" y="849997"/>
                </a:lnTo>
                <a:lnTo>
                  <a:pt x="264356" y="852825"/>
                </a:lnTo>
                <a:lnTo>
                  <a:pt x="264797" y="857351"/>
                </a:lnTo>
                <a:lnTo>
                  <a:pt x="264264" y="863769"/>
                </a:lnTo>
                <a:lnTo>
                  <a:pt x="264676" y="865834"/>
                </a:lnTo>
                <a:lnTo>
                  <a:pt x="264685" y="869510"/>
                </a:lnTo>
                <a:lnTo>
                  <a:pt x="263560" y="877142"/>
                </a:lnTo>
                <a:lnTo>
                  <a:pt x="262435" y="885340"/>
                </a:lnTo>
                <a:lnTo>
                  <a:pt x="259766" y="892996"/>
                </a:lnTo>
                <a:lnTo>
                  <a:pt x="260036" y="899333"/>
                </a:lnTo>
                <a:lnTo>
                  <a:pt x="260052" y="905697"/>
                </a:lnTo>
                <a:lnTo>
                  <a:pt x="260647" y="914467"/>
                </a:lnTo>
                <a:lnTo>
                  <a:pt x="259959" y="925638"/>
                </a:lnTo>
                <a:lnTo>
                  <a:pt x="259846" y="937094"/>
                </a:lnTo>
                <a:lnTo>
                  <a:pt x="259585" y="947135"/>
                </a:lnTo>
                <a:lnTo>
                  <a:pt x="259042" y="958874"/>
                </a:lnTo>
                <a:lnTo>
                  <a:pt x="258633" y="966511"/>
                </a:lnTo>
                <a:lnTo>
                  <a:pt x="257796" y="975279"/>
                </a:lnTo>
                <a:lnTo>
                  <a:pt x="257392" y="985180"/>
                </a:lnTo>
                <a:lnTo>
                  <a:pt x="256841" y="993950"/>
                </a:lnTo>
                <a:lnTo>
                  <a:pt x="256293" y="1003427"/>
                </a:lnTo>
                <a:lnTo>
                  <a:pt x="256311" y="1011068"/>
                </a:lnTo>
                <a:lnTo>
                  <a:pt x="256399" y="1017435"/>
                </a:lnTo>
                <a:lnTo>
                  <a:pt x="256416" y="1023447"/>
                </a:lnTo>
                <a:lnTo>
                  <a:pt x="255856" y="1029035"/>
                </a:lnTo>
                <a:lnTo>
                  <a:pt x="255579" y="1032571"/>
                </a:lnTo>
                <a:lnTo>
                  <a:pt x="255444" y="1035755"/>
                </a:lnTo>
                <a:lnTo>
                  <a:pt x="255237" y="1037475"/>
                </a:lnTo>
                <a:lnTo>
                  <a:pt x="254951" y="1039848"/>
                </a:lnTo>
                <a:lnTo>
                  <a:pt x="255825" y="1044671"/>
                </a:lnTo>
                <a:lnTo>
                  <a:pt x="255551" y="1049480"/>
                </a:lnTo>
                <a:lnTo>
                  <a:pt x="255139" y="1055990"/>
                </a:lnTo>
                <a:lnTo>
                  <a:pt x="254866" y="1061649"/>
                </a:lnTo>
                <a:lnTo>
                  <a:pt x="254879" y="1066602"/>
                </a:lnTo>
                <a:lnTo>
                  <a:pt x="255459" y="1069434"/>
                </a:lnTo>
                <a:lnTo>
                  <a:pt x="258510" y="1075544"/>
                </a:lnTo>
                <a:lnTo>
                  <a:pt x="263641" y="1091079"/>
                </a:lnTo>
                <a:lnTo>
                  <a:pt x="263831" y="1091886"/>
                </a:lnTo>
                <a:lnTo>
                  <a:pt x="263399" y="1092074"/>
                </a:lnTo>
                <a:lnTo>
                  <a:pt x="263098" y="1093750"/>
                </a:lnTo>
                <a:lnTo>
                  <a:pt x="263738" y="1098272"/>
                </a:lnTo>
                <a:lnTo>
                  <a:pt x="265680" y="1104896"/>
                </a:lnTo>
                <a:lnTo>
                  <a:pt x="265710" y="1105145"/>
                </a:lnTo>
                <a:lnTo>
                  <a:pt x="266194" y="1109110"/>
                </a:lnTo>
                <a:lnTo>
                  <a:pt x="267450" y="1114063"/>
                </a:lnTo>
                <a:lnTo>
                  <a:pt x="267660" y="1114455"/>
                </a:lnTo>
                <a:lnTo>
                  <a:pt x="268445" y="1115919"/>
                </a:lnTo>
                <a:lnTo>
                  <a:pt x="270414" y="1117613"/>
                </a:lnTo>
                <a:lnTo>
                  <a:pt x="270738" y="1117891"/>
                </a:lnTo>
                <a:lnTo>
                  <a:pt x="271635" y="1122770"/>
                </a:lnTo>
                <a:lnTo>
                  <a:pt x="272360" y="1125885"/>
                </a:lnTo>
                <a:lnTo>
                  <a:pt x="273513" y="1129003"/>
                </a:lnTo>
                <a:lnTo>
                  <a:pt x="275100" y="1133820"/>
                </a:lnTo>
                <a:lnTo>
                  <a:pt x="277555" y="1141188"/>
                </a:lnTo>
                <a:lnTo>
                  <a:pt x="279862" y="1147565"/>
                </a:lnTo>
                <a:lnTo>
                  <a:pt x="282172" y="1155217"/>
                </a:lnTo>
                <a:lnTo>
                  <a:pt x="284625" y="1161877"/>
                </a:lnTo>
                <a:lnTo>
                  <a:pt x="287365" y="1169389"/>
                </a:lnTo>
                <a:lnTo>
                  <a:pt x="289527" y="1175058"/>
                </a:lnTo>
                <a:lnTo>
                  <a:pt x="292554" y="1182146"/>
                </a:lnTo>
                <a:lnTo>
                  <a:pt x="295435" y="1188950"/>
                </a:lnTo>
                <a:lnTo>
                  <a:pt x="298458" y="1195330"/>
                </a:lnTo>
                <a:lnTo>
                  <a:pt x="300973" y="1200482"/>
                </a:lnTo>
                <a:lnTo>
                  <a:pt x="302057" y="1202705"/>
                </a:lnTo>
                <a:lnTo>
                  <a:pt x="303789" y="1207523"/>
                </a:lnTo>
                <a:lnTo>
                  <a:pt x="306519" y="1211354"/>
                </a:lnTo>
                <a:lnTo>
                  <a:pt x="309536" y="1214620"/>
                </a:lnTo>
                <a:lnTo>
                  <a:pt x="312692" y="1217179"/>
                </a:lnTo>
                <a:lnTo>
                  <a:pt x="316853" y="1220307"/>
                </a:lnTo>
                <a:lnTo>
                  <a:pt x="319581" y="1222439"/>
                </a:lnTo>
                <a:lnTo>
                  <a:pt x="319731" y="1225696"/>
                </a:lnTo>
                <a:lnTo>
                  <a:pt x="319456" y="1229800"/>
                </a:lnTo>
                <a:lnTo>
                  <a:pt x="319177" y="1232632"/>
                </a:lnTo>
                <a:lnTo>
                  <a:pt x="319326" y="1234897"/>
                </a:lnTo>
                <a:lnTo>
                  <a:pt x="320334" y="1237592"/>
                </a:lnTo>
                <a:lnTo>
                  <a:pt x="322064" y="1241702"/>
                </a:lnTo>
                <a:lnTo>
                  <a:pt x="327097" y="1249932"/>
                </a:lnTo>
                <a:lnTo>
                  <a:pt x="330402" y="1254048"/>
                </a:lnTo>
                <a:lnTo>
                  <a:pt x="335145" y="1260717"/>
                </a:lnTo>
                <a:lnTo>
                  <a:pt x="339173" y="1267528"/>
                </a:lnTo>
                <a:lnTo>
                  <a:pt x="342338" y="1273769"/>
                </a:lnTo>
                <a:lnTo>
                  <a:pt x="344361" y="1280147"/>
                </a:lnTo>
                <a:lnTo>
                  <a:pt x="344374" y="1285386"/>
                </a:lnTo>
                <a:lnTo>
                  <a:pt x="345640" y="1292166"/>
                </a:lnTo>
                <a:lnTo>
                  <a:pt x="355385" y="1291335"/>
                </a:lnTo>
                <a:lnTo>
                  <a:pt x="360245" y="1290921"/>
                </a:lnTo>
                <a:lnTo>
                  <a:pt x="366283" y="1289839"/>
                </a:lnTo>
                <a:lnTo>
                  <a:pt x="370480" y="1291122"/>
                </a:lnTo>
                <a:lnTo>
                  <a:pt x="372017" y="1291064"/>
                </a:lnTo>
                <a:lnTo>
                  <a:pt x="374179" y="1290982"/>
                </a:lnTo>
                <a:lnTo>
                  <a:pt x="374382" y="1290831"/>
                </a:lnTo>
                <a:lnTo>
                  <a:pt x="375056" y="1290329"/>
                </a:lnTo>
                <a:lnTo>
                  <a:pt x="376946" y="1288923"/>
                </a:lnTo>
                <a:lnTo>
                  <a:pt x="377736" y="1288567"/>
                </a:lnTo>
                <a:lnTo>
                  <a:pt x="378607" y="1288173"/>
                </a:lnTo>
                <a:lnTo>
                  <a:pt x="379783" y="1288055"/>
                </a:lnTo>
                <a:lnTo>
                  <a:pt x="381195" y="1287913"/>
                </a:lnTo>
                <a:lnTo>
                  <a:pt x="383138" y="1288544"/>
                </a:lnTo>
                <a:lnTo>
                  <a:pt x="388727" y="1290359"/>
                </a:lnTo>
                <a:lnTo>
                  <a:pt x="391564" y="1290470"/>
                </a:lnTo>
                <a:lnTo>
                  <a:pt x="393102" y="1290029"/>
                </a:lnTo>
                <a:lnTo>
                  <a:pt x="396669" y="1287471"/>
                </a:lnTo>
                <a:lnTo>
                  <a:pt x="397941" y="1286932"/>
                </a:lnTo>
                <a:lnTo>
                  <a:pt x="398884" y="1286533"/>
                </a:lnTo>
                <a:lnTo>
                  <a:pt x="402949" y="1285584"/>
                </a:lnTo>
                <a:lnTo>
                  <a:pt x="405958" y="1285748"/>
                </a:lnTo>
                <a:lnTo>
                  <a:pt x="408536" y="1285888"/>
                </a:lnTo>
                <a:lnTo>
                  <a:pt x="410350" y="1285986"/>
                </a:lnTo>
                <a:lnTo>
                  <a:pt x="415505" y="1287195"/>
                </a:lnTo>
                <a:lnTo>
                  <a:pt x="421766" y="1288665"/>
                </a:lnTo>
                <a:lnTo>
                  <a:pt x="423490" y="1287975"/>
                </a:lnTo>
                <a:lnTo>
                  <a:pt x="427682" y="1287770"/>
                </a:lnTo>
                <a:lnTo>
                  <a:pt x="428761" y="1288045"/>
                </a:lnTo>
                <a:lnTo>
                  <a:pt x="429842" y="1288320"/>
                </a:lnTo>
                <a:lnTo>
                  <a:pt x="437712" y="1293670"/>
                </a:lnTo>
                <a:lnTo>
                  <a:pt x="439914" y="1294476"/>
                </a:lnTo>
                <a:lnTo>
                  <a:pt x="441285" y="1294617"/>
                </a:lnTo>
                <a:lnTo>
                  <a:pt x="442814" y="1294774"/>
                </a:lnTo>
                <a:lnTo>
                  <a:pt x="448968" y="1293928"/>
                </a:lnTo>
                <a:lnTo>
                  <a:pt x="451194" y="1293623"/>
                </a:lnTo>
                <a:lnTo>
                  <a:pt x="453089" y="1294375"/>
                </a:lnTo>
                <a:lnTo>
                  <a:pt x="455824" y="1295464"/>
                </a:lnTo>
                <a:lnTo>
                  <a:pt x="458158" y="1295980"/>
                </a:lnTo>
                <a:lnTo>
                  <a:pt x="461317" y="1296680"/>
                </a:lnTo>
                <a:lnTo>
                  <a:pt x="463042" y="1296425"/>
                </a:lnTo>
                <a:lnTo>
                  <a:pt x="464186" y="1295699"/>
                </a:lnTo>
                <a:lnTo>
                  <a:pt x="464518" y="1295490"/>
                </a:lnTo>
                <a:lnTo>
                  <a:pt x="469200" y="1294291"/>
                </a:lnTo>
                <a:lnTo>
                  <a:pt x="469433" y="1294062"/>
                </a:lnTo>
                <a:lnTo>
                  <a:pt x="470099" y="1293410"/>
                </a:lnTo>
                <a:lnTo>
                  <a:pt x="471103" y="1292426"/>
                </a:lnTo>
                <a:lnTo>
                  <a:pt x="475287" y="1290053"/>
                </a:lnTo>
                <a:lnTo>
                  <a:pt x="467053" y="1304006"/>
                </a:lnTo>
                <a:lnTo>
                  <a:pt x="466928" y="1304998"/>
                </a:lnTo>
                <a:lnTo>
                  <a:pt x="466896" y="1306985"/>
                </a:lnTo>
                <a:lnTo>
                  <a:pt x="466737" y="1310185"/>
                </a:lnTo>
                <a:lnTo>
                  <a:pt x="466696" y="1312721"/>
                </a:lnTo>
                <a:lnTo>
                  <a:pt x="466644" y="1316032"/>
                </a:lnTo>
                <a:lnTo>
                  <a:pt x="466474" y="1319892"/>
                </a:lnTo>
                <a:lnTo>
                  <a:pt x="466139" y="1323866"/>
                </a:lnTo>
                <a:lnTo>
                  <a:pt x="466018" y="1328003"/>
                </a:lnTo>
                <a:lnTo>
                  <a:pt x="465728" y="1332471"/>
                </a:lnTo>
                <a:lnTo>
                  <a:pt x="465777" y="1336332"/>
                </a:lnTo>
                <a:lnTo>
                  <a:pt x="466350" y="1340729"/>
                </a:lnTo>
                <a:lnTo>
                  <a:pt x="468068" y="1338925"/>
                </a:lnTo>
                <a:lnTo>
                  <a:pt x="472933" y="1337789"/>
                </a:lnTo>
                <a:lnTo>
                  <a:pt x="478535" y="1335411"/>
                </a:lnTo>
                <a:lnTo>
                  <a:pt x="481360" y="1332983"/>
                </a:lnTo>
                <a:lnTo>
                  <a:pt x="482733" y="1332341"/>
                </a:lnTo>
                <a:lnTo>
                  <a:pt x="486715" y="1330482"/>
                </a:lnTo>
                <a:lnTo>
                  <a:pt x="489364" y="1329852"/>
                </a:lnTo>
                <a:lnTo>
                  <a:pt x="491243" y="1329082"/>
                </a:lnTo>
                <a:lnTo>
                  <a:pt x="494410" y="1327787"/>
                </a:lnTo>
                <a:lnTo>
                  <a:pt x="500498" y="1323423"/>
                </a:lnTo>
                <a:lnTo>
                  <a:pt x="503343" y="1323102"/>
                </a:lnTo>
                <a:lnTo>
                  <a:pt x="505612" y="1322845"/>
                </a:lnTo>
                <a:lnTo>
                  <a:pt x="506129" y="1322594"/>
                </a:lnTo>
                <a:lnTo>
                  <a:pt x="507151" y="1322095"/>
                </a:lnTo>
                <a:lnTo>
                  <a:pt x="508344" y="1320995"/>
                </a:lnTo>
                <a:lnTo>
                  <a:pt x="508501" y="1320851"/>
                </a:lnTo>
                <a:lnTo>
                  <a:pt x="510212" y="1315947"/>
                </a:lnTo>
                <a:lnTo>
                  <a:pt x="513767" y="1313118"/>
                </a:lnTo>
                <a:lnTo>
                  <a:pt x="516236" y="1311151"/>
                </a:lnTo>
                <a:lnTo>
                  <a:pt x="518199" y="1310862"/>
                </a:lnTo>
                <a:lnTo>
                  <a:pt x="519687" y="1310643"/>
                </a:lnTo>
                <a:lnTo>
                  <a:pt x="523798" y="1308818"/>
                </a:lnTo>
                <a:lnTo>
                  <a:pt x="524057" y="1308703"/>
                </a:lnTo>
                <a:lnTo>
                  <a:pt x="526711" y="1307950"/>
                </a:lnTo>
                <a:lnTo>
                  <a:pt x="530034" y="1307936"/>
                </a:lnTo>
                <a:lnTo>
                  <a:pt x="531812" y="1304893"/>
                </a:lnTo>
                <a:lnTo>
                  <a:pt x="534886" y="1302526"/>
                </a:lnTo>
                <a:lnTo>
                  <a:pt x="536394" y="1300516"/>
                </a:lnTo>
                <a:lnTo>
                  <a:pt x="537218" y="1299417"/>
                </a:lnTo>
                <a:lnTo>
                  <a:pt x="539371" y="1297799"/>
                </a:lnTo>
                <a:lnTo>
                  <a:pt x="543495" y="1295985"/>
                </a:lnTo>
                <a:lnTo>
                  <a:pt x="546634" y="1295292"/>
                </a:lnTo>
                <a:lnTo>
                  <a:pt x="552921" y="1293904"/>
                </a:lnTo>
                <a:lnTo>
                  <a:pt x="556359" y="1292771"/>
                </a:lnTo>
                <a:lnTo>
                  <a:pt x="558433" y="1292087"/>
                </a:lnTo>
                <a:lnTo>
                  <a:pt x="559004" y="1291899"/>
                </a:lnTo>
                <a:lnTo>
                  <a:pt x="559388" y="1291773"/>
                </a:lnTo>
                <a:lnTo>
                  <a:pt x="563019" y="1289961"/>
                </a:lnTo>
                <a:lnTo>
                  <a:pt x="564567" y="1288199"/>
                </a:lnTo>
                <a:lnTo>
                  <a:pt x="564985" y="1287723"/>
                </a:lnTo>
                <a:lnTo>
                  <a:pt x="569909" y="1285288"/>
                </a:lnTo>
                <a:lnTo>
                  <a:pt x="574895" y="1282729"/>
                </a:lnTo>
                <a:lnTo>
                  <a:pt x="576244" y="1282312"/>
                </a:lnTo>
                <a:lnTo>
                  <a:pt x="579761" y="1281223"/>
                </a:lnTo>
                <a:lnTo>
                  <a:pt x="583571" y="1277181"/>
                </a:lnTo>
                <a:lnTo>
                  <a:pt x="585224" y="1273641"/>
                </a:lnTo>
                <a:lnTo>
                  <a:pt x="590517" y="1270399"/>
                </a:lnTo>
                <a:lnTo>
                  <a:pt x="592035" y="1269974"/>
                </a:lnTo>
                <a:lnTo>
                  <a:pt x="596554" y="1268705"/>
                </a:lnTo>
                <a:lnTo>
                  <a:pt x="598030" y="1267336"/>
                </a:lnTo>
                <a:lnTo>
                  <a:pt x="598339" y="1267200"/>
                </a:lnTo>
                <a:lnTo>
                  <a:pt x="599323" y="1266774"/>
                </a:lnTo>
                <a:lnTo>
                  <a:pt x="603514" y="1266264"/>
                </a:lnTo>
                <a:lnTo>
                  <a:pt x="604199" y="1265163"/>
                </a:lnTo>
                <a:lnTo>
                  <a:pt x="605294" y="1263405"/>
                </a:lnTo>
                <a:lnTo>
                  <a:pt x="607886" y="1261164"/>
                </a:lnTo>
                <a:lnTo>
                  <a:pt x="608245" y="1260853"/>
                </a:lnTo>
                <a:lnTo>
                  <a:pt x="611447" y="1259107"/>
                </a:lnTo>
                <a:lnTo>
                  <a:pt x="615504" y="1254878"/>
                </a:lnTo>
                <a:lnTo>
                  <a:pt x="618391" y="1251211"/>
                </a:lnTo>
                <a:lnTo>
                  <a:pt x="618676" y="1251065"/>
                </a:lnTo>
                <a:lnTo>
                  <a:pt x="619252" y="1250774"/>
                </a:lnTo>
                <a:lnTo>
                  <a:pt x="622899" y="1249075"/>
                </a:lnTo>
                <a:lnTo>
                  <a:pt x="623809" y="1248650"/>
                </a:lnTo>
                <a:lnTo>
                  <a:pt x="629279" y="1242433"/>
                </a:lnTo>
                <a:lnTo>
                  <a:pt x="629059" y="1240406"/>
                </a:lnTo>
                <a:lnTo>
                  <a:pt x="628963" y="1239521"/>
                </a:lnTo>
                <a:lnTo>
                  <a:pt x="631165" y="1233747"/>
                </a:lnTo>
                <a:lnTo>
                  <a:pt x="632436" y="1231123"/>
                </a:lnTo>
                <a:lnTo>
                  <a:pt x="634169" y="1227539"/>
                </a:lnTo>
                <a:lnTo>
                  <a:pt x="638839" y="1221821"/>
                </a:lnTo>
                <a:lnTo>
                  <a:pt x="640379" y="1221010"/>
                </a:lnTo>
                <a:lnTo>
                  <a:pt x="642407" y="1218523"/>
                </a:lnTo>
                <a:lnTo>
                  <a:pt x="643599" y="1217480"/>
                </a:lnTo>
                <a:lnTo>
                  <a:pt x="645605" y="1215723"/>
                </a:lnTo>
                <a:lnTo>
                  <a:pt x="646527" y="1214356"/>
                </a:lnTo>
                <a:lnTo>
                  <a:pt x="646855" y="1212555"/>
                </a:lnTo>
                <a:lnTo>
                  <a:pt x="647498" y="1209021"/>
                </a:lnTo>
                <a:lnTo>
                  <a:pt x="648203" y="1207595"/>
                </a:lnTo>
                <a:lnTo>
                  <a:pt x="648296" y="1207407"/>
                </a:lnTo>
                <a:lnTo>
                  <a:pt x="652972" y="1203486"/>
                </a:lnTo>
                <a:lnTo>
                  <a:pt x="654752" y="1200505"/>
                </a:lnTo>
                <a:lnTo>
                  <a:pt x="658675" y="1191751"/>
                </a:lnTo>
                <a:lnTo>
                  <a:pt x="659321" y="1190835"/>
                </a:lnTo>
                <a:lnTo>
                  <a:pt x="661439" y="1187836"/>
                </a:lnTo>
                <a:lnTo>
                  <a:pt x="662487" y="1185523"/>
                </a:lnTo>
                <a:lnTo>
                  <a:pt x="663373" y="1183569"/>
                </a:lnTo>
                <a:lnTo>
                  <a:pt x="663830" y="1182558"/>
                </a:lnTo>
                <a:lnTo>
                  <a:pt x="665730" y="1180890"/>
                </a:lnTo>
                <a:lnTo>
                  <a:pt x="666168" y="1180506"/>
                </a:lnTo>
                <a:lnTo>
                  <a:pt x="667690" y="1178668"/>
                </a:lnTo>
                <a:lnTo>
                  <a:pt x="670287" y="1175532"/>
                </a:lnTo>
                <a:lnTo>
                  <a:pt x="671976" y="1174559"/>
                </a:lnTo>
                <a:lnTo>
                  <a:pt x="674290" y="1173227"/>
                </a:lnTo>
                <a:lnTo>
                  <a:pt x="676403" y="1173416"/>
                </a:lnTo>
                <a:lnTo>
                  <a:pt x="680954" y="1173825"/>
                </a:lnTo>
                <a:lnTo>
                  <a:pt x="682152" y="1174378"/>
                </a:lnTo>
                <a:lnTo>
                  <a:pt x="683363" y="1174934"/>
                </a:lnTo>
                <a:lnTo>
                  <a:pt x="684960" y="1173874"/>
                </a:lnTo>
                <a:lnTo>
                  <a:pt x="684266" y="1173349"/>
                </a:lnTo>
                <a:lnTo>
                  <a:pt x="683186" y="1171456"/>
                </a:lnTo>
                <a:lnTo>
                  <a:pt x="681875" y="1170761"/>
                </a:lnTo>
                <a:lnTo>
                  <a:pt x="678724" y="1169361"/>
                </a:lnTo>
                <a:lnTo>
                  <a:pt x="676102" y="1167970"/>
                </a:lnTo>
                <a:lnTo>
                  <a:pt x="674149" y="1166318"/>
                </a:lnTo>
                <a:lnTo>
                  <a:pt x="672788" y="1161838"/>
                </a:lnTo>
                <a:lnTo>
                  <a:pt x="671093" y="1154380"/>
                </a:lnTo>
                <a:lnTo>
                  <a:pt x="669529" y="1151478"/>
                </a:lnTo>
                <a:lnTo>
                  <a:pt x="668401" y="1150150"/>
                </a:lnTo>
                <a:lnTo>
                  <a:pt x="665526" y="1148214"/>
                </a:lnTo>
                <a:lnTo>
                  <a:pt x="662533" y="1145601"/>
                </a:lnTo>
                <a:lnTo>
                  <a:pt x="659803" y="1143127"/>
                </a:lnTo>
                <a:lnTo>
                  <a:pt x="654672" y="1137699"/>
                </a:lnTo>
                <a:lnTo>
                  <a:pt x="654489" y="1137506"/>
                </a:lnTo>
                <a:lnTo>
                  <a:pt x="653098" y="1134376"/>
                </a:lnTo>
                <a:lnTo>
                  <a:pt x="652612" y="1132342"/>
                </a:lnTo>
                <a:lnTo>
                  <a:pt x="654131" y="1129528"/>
                </a:lnTo>
                <a:lnTo>
                  <a:pt x="655500" y="1127522"/>
                </a:lnTo>
                <a:lnTo>
                  <a:pt x="656209" y="1125371"/>
                </a:lnTo>
                <a:lnTo>
                  <a:pt x="656020" y="1121856"/>
                </a:lnTo>
                <a:lnTo>
                  <a:pt x="655486" y="1115902"/>
                </a:lnTo>
                <a:lnTo>
                  <a:pt x="654465" y="1107915"/>
                </a:lnTo>
                <a:lnTo>
                  <a:pt x="653960" y="1106361"/>
                </a:lnTo>
                <a:lnTo>
                  <a:pt x="652929" y="1103188"/>
                </a:lnTo>
                <a:lnTo>
                  <a:pt x="651094" y="1098271"/>
                </a:lnTo>
                <a:lnTo>
                  <a:pt x="648652" y="1094721"/>
                </a:lnTo>
                <a:lnTo>
                  <a:pt x="645153" y="1091021"/>
                </a:lnTo>
                <a:lnTo>
                  <a:pt x="640346" y="1086488"/>
                </a:lnTo>
                <a:lnTo>
                  <a:pt x="634864" y="1081821"/>
                </a:lnTo>
                <a:lnTo>
                  <a:pt x="632788" y="1080428"/>
                </a:lnTo>
                <a:lnTo>
                  <a:pt x="629645" y="1078625"/>
                </a:lnTo>
                <a:lnTo>
                  <a:pt x="627029" y="1076963"/>
                </a:lnTo>
                <a:lnTo>
                  <a:pt x="624820" y="1074903"/>
                </a:lnTo>
                <a:lnTo>
                  <a:pt x="624325" y="1073275"/>
                </a:lnTo>
                <a:lnTo>
                  <a:pt x="624253" y="1064357"/>
                </a:lnTo>
                <a:lnTo>
                  <a:pt x="624331" y="1060712"/>
                </a:lnTo>
                <a:lnTo>
                  <a:pt x="624278" y="1057064"/>
                </a:lnTo>
                <a:lnTo>
                  <a:pt x="624150" y="1052119"/>
                </a:lnTo>
                <a:lnTo>
                  <a:pt x="623011" y="1048388"/>
                </a:lnTo>
                <a:lnTo>
                  <a:pt x="622467" y="1046607"/>
                </a:lnTo>
                <a:lnTo>
                  <a:pt x="620940" y="1044506"/>
                </a:lnTo>
                <a:lnTo>
                  <a:pt x="619183" y="1042091"/>
                </a:lnTo>
                <a:lnTo>
                  <a:pt x="618015" y="1040999"/>
                </a:lnTo>
                <a:lnTo>
                  <a:pt x="617202" y="1040238"/>
                </a:lnTo>
                <a:lnTo>
                  <a:pt x="609472" y="1035676"/>
                </a:lnTo>
                <a:lnTo>
                  <a:pt x="609007" y="1033165"/>
                </a:lnTo>
                <a:lnTo>
                  <a:pt x="608816" y="1032385"/>
                </a:lnTo>
                <a:lnTo>
                  <a:pt x="608625" y="1031607"/>
                </a:lnTo>
                <a:lnTo>
                  <a:pt x="608435" y="1030827"/>
                </a:lnTo>
                <a:lnTo>
                  <a:pt x="608244" y="1030047"/>
                </a:lnTo>
                <a:lnTo>
                  <a:pt x="608053" y="1029268"/>
                </a:lnTo>
                <a:lnTo>
                  <a:pt x="607862" y="1028488"/>
                </a:lnTo>
                <a:lnTo>
                  <a:pt x="607671" y="1027708"/>
                </a:lnTo>
                <a:lnTo>
                  <a:pt x="607480" y="1026930"/>
                </a:lnTo>
                <a:lnTo>
                  <a:pt x="607289" y="1026150"/>
                </a:lnTo>
                <a:lnTo>
                  <a:pt x="607099" y="1025370"/>
                </a:lnTo>
                <a:lnTo>
                  <a:pt x="606908" y="1024592"/>
                </a:lnTo>
                <a:lnTo>
                  <a:pt x="606717" y="1023812"/>
                </a:lnTo>
                <a:lnTo>
                  <a:pt x="606526" y="1023032"/>
                </a:lnTo>
                <a:lnTo>
                  <a:pt x="606485" y="1022331"/>
                </a:lnTo>
                <a:lnTo>
                  <a:pt x="606443" y="1021627"/>
                </a:lnTo>
                <a:lnTo>
                  <a:pt x="606402" y="1020926"/>
                </a:lnTo>
                <a:lnTo>
                  <a:pt x="606360" y="1020223"/>
                </a:lnTo>
                <a:lnTo>
                  <a:pt x="606319" y="1019520"/>
                </a:lnTo>
                <a:lnTo>
                  <a:pt x="606277" y="1018818"/>
                </a:lnTo>
                <a:lnTo>
                  <a:pt x="606531" y="1018228"/>
                </a:lnTo>
                <a:lnTo>
                  <a:pt x="608302" y="1014713"/>
                </a:lnTo>
                <a:lnTo>
                  <a:pt x="608682" y="1013982"/>
                </a:lnTo>
                <a:lnTo>
                  <a:pt x="608814" y="1013220"/>
                </a:lnTo>
                <a:lnTo>
                  <a:pt x="608946" y="1012458"/>
                </a:lnTo>
                <a:lnTo>
                  <a:pt x="609078" y="1011696"/>
                </a:lnTo>
                <a:lnTo>
                  <a:pt x="609210" y="1010934"/>
                </a:lnTo>
                <a:lnTo>
                  <a:pt x="609342" y="1010173"/>
                </a:lnTo>
                <a:lnTo>
                  <a:pt x="609474" y="1009411"/>
                </a:lnTo>
                <a:lnTo>
                  <a:pt x="609606" y="1008649"/>
                </a:lnTo>
                <a:lnTo>
                  <a:pt x="609590" y="1007860"/>
                </a:lnTo>
                <a:lnTo>
                  <a:pt x="609574" y="1007068"/>
                </a:lnTo>
                <a:lnTo>
                  <a:pt x="609557" y="1006279"/>
                </a:lnTo>
                <a:lnTo>
                  <a:pt x="609541" y="1005489"/>
                </a:lnTo>
                <a:lnTo>
                  <a:pt x="609397" y="1004817"/>
                </a:lnTo>
                <a:lnTo>
                  <a:pt x="609253" y="1004146"/>
                </a:lnTo>
                <a:lnTo>
                  <a:pt x="609108" y="1003474"/>
                </a:lnTo>
                <a:lnTo>
                  <a:pt x="608964" y="1002804"/>
                </a:lnTo>
                <a:lnTo>
                  <a:pt x="608820" y="1002132"/>
                </a:lnTo>
                <a:lnTo>
                  <a:pt x="608676" y="1001460"/>
                </a:lnTo>
                <a:lnTo>
                  <a:pt x="608799" y="1000923"/>
                </a:lnTo>
                <a:lnTo>
                  <a:pt x="608922" y="1000386"/>
                </a:lnTo>
                <a:lnTo>
                  <a:pt x="609045" y="999849"/>
                </a:lnTo>
                <a:lnTo>
                  <a:pt x="609385" y="999166"/>
                </a:lnTo>
                <a:lnTo>
                  <a:pt x="609724" y="998484"/>
                </a:lnTo>
                <a:lnTo>
                  <a:pt x="610064" y="997802"/>
                </a:lnTo>
                <a:lnTo>
                  <a:pt x="610404" y="997120"/>
                </a:lnTo>
                <a:lnTo>
                  <a:pt x="611884" y="996358"/>
                </a:lnTo>
                <a:lnTo>
                  <a:pt x="613596" y="995295"/>
                </a:lnTo>
                <a:lnTo>
                  <a:pt x="613793" y="995172"/>
                </a:lnTo>
                <a:lnTo>
                  <a:pt x="613993" y="993713"/>
                </a:lnTo>
                <a:lnTo>
                  <a:pt x="614146" y="992588"/>
                </a:lnTo>
                <a:lnTo>
                  <a:pt x="615412" y="992804"/>
                </a:lnTo>
                <a:lnTo>
                  <a:pt x="617490" y="992494"/>
                </a:lnTo>
                <a:lnTo>
                  <a:pt x="617536" y="992691"/>
                </a:lnTo>
                <a:lnTo>
                  <a:pt x="618116" y="995221"/>
                </a:lnTo>
                <a:lnTo>
                  <a:pt x="622384" y="998368"/>
                </a:lnTo>
                <a:lnTo>
                  <a:pt x="622849" y="998571"/>
                </a:lnTo>
                <a:lnTo>
                  <a:pt x="623289" y="998762"/>
                </a:lnTo>
                <a:lnTo>
                  <a:pt x="623556" y="998878"/>
                </a:lnTo>
                <a:lnTo>
                  <a:pt x="624362" y="999231"/>
                </a:lnTo>
                <a:lnTo>
                  <a:pt x="626461" y="998974"/>
                </a:lnTo>
                <a:lnTo>
                  <a:pt x="629245" y="1000454"/>
                </a:lnTo>
                <a:lnTo>
                  <a:pt x="633069" y="999511"/>
                </a:lnTo>
                <a:lnTo>
                  <a:pt x="633521" y="999745"/>
                </a:lnTo>
                <a:lnTo>
                  <a:pt x="636531" y="1001295"/>
                </a:lnTo>
                <a:lnTo>
                  <a:pt x="641336" y="998180"/>
                </a:lnTo>
                <a:lnTo>
                  <a:pt x="641998" y="997330"/>
                </a:lnTo>
                <a:lnTo>
                  <a:pt x="648558" y="997786"/>
                </a:lnTo>
                <a:lnTo>
                  <a:pt x="652175" y="999411"/>
                </a:lnTo>
                <a:lnTo>
                  <a:pt x="654308" y="1000371"/>
                </a:lnTo>
                <a:lnTo>
                  <a:pt x="656141" y="999794"/>
                </a:lnTo>
                <a:lnTo>
                  <a:pt x="656804" y="1000379"/>
                </a:lnTo>
                <a:lnTo>
                  <a:pt x="657157" y="1000691"/>
                </a:lnTo>
                <a:lnTo>
                  <a:pt x="658331" y="1000997"/>
                </a:lnTo>
                <a:lnTo>
                  <a:pt x="658844" y="1000439"/>
                </a:lnTo>
                <a:lnTo>
                  <a:pt x="659982" y="998927"/>
                </a:lnTo>
                <a:lnTo>
                  <a:pt x="662123" y="991665"/>
                </a:lnTo>
                <a:lnTo>
                  <a:pt x="662278" y="990361"/>
                </a:lnTo>
                <a:lnTo>
                  <a:pt x="662425" y="989122"/>
                </a:lnTo>
                <a:lnTo>
                  <a:pt x="662772" y="983352"/>
                </a:lnTo>
                <a:lnTo>
                  <a:pt x="662791" y="983025"/>
                </a:lnTo>
                <a:lnTo>
                  <a:pt x="662807" y="982759"/>
                </a:lnTo>
                <a:lnTo>
                  <a:pt x="663073" y="978331"/>
                </a:lnTo>
                <a:lnTo>
                  <a:pt x="661630" y="970027"/>
                </a:lnTo>
                <a:lnTo>
                  <a:pt x="661603" y="969630"/>
                </a:lnTo>
                <a:lnTo>
                  <a:pt x="661179" y="963332"/>
                </a:lnTo>
                <a:lnTo>
                  <a:pt x="662707" y="957685"/>
                </a:lnTo>
                <a:lnTo>
                  <a:pt x="662657" y="957207"/>
                </a:lnTo>
                <a:lnTo>
                  <a:pt x="662372" y="954458"/>
                </a:lnTo>
                <a:lnTo>
                  <a:pt x="663342" y="950622"/>
                </a:lnTo>
                <a:lnTo>
                  <a:pt x="663634" y="949465"/>
                </a:lnTo>
                <a:lnTo>
                  <a:pt x="661130" y="946750"/>
                </a:lnTo>
                <a:lnTo>
                  <a:pt x="660906" y="944856"/>
                </a:lnTo>
                <a:lnTo>
                  <a:pt x="662664" y="943263"/>
                </a:lnTo>
                <a:lnTo>
                  <a:pt x="664272" y="942477"/>
                </a:lnTo>
                <a:lnTo>
                  <a:pt x="666156" y="941156"/>
                </a:lnTo>
                <a:lnTo>
                  <a:pt x="667372" y="940094"/>
                </a:lnTo>
                <a:lnTo>
                  <a:pt x="667416" y="938070"/>
                </a:lnTo>
                <a:lnTo>
                  <a:pt x="666520" y="936571"/>
                </a:lnTo>
                <a:lnTo>
                  <a:pt x="665348" y="935608"/>
                </a:lnTo>
                <a:lnTo>
                  <a:pt x="663133" y="933819"/>
                </a:lnTo>
                <a:lnTo>
                  <a:pt x="660653" y="932026"/>
                </a:lnTo>
                <a:lnTo>
                  <a:pt x="657525" y="929548"/>
                </a:lnTo>
                <a:lnTo>
                  <a:pt x="654789" y="927346"/>
                </a:lnTo>
                <a:lnTo>
                  <a:pt x="652574" y="925557"/>
                </a:lnTo>
                <a:lnTo>
                  <a:pt x="646582" y="920605"/>
                </a:lnTo>
                <a:lnTo>
                  <a:pt x="643720" y="918131"/>
                </a:lnTo>
                <a:lnTo>
                  <a:pt x="640972" y="916469"/>
                </a:lnTo>
                <a:lnTo>
                  <a:pt x="638073" y="915615"/>
                </a:lnTo>
                <a:lnTo>
                  <a:pt x="635432" y="915169"/>
                </a:lnTo>
                <a:lnTo>
                  <a:pt x="633176" y="915270"/>
                </a:lnTo>
                <a:lnTo>
                  <a:pt x="630718" y="914200"/>
                </a:lnTo>
                <a:lnTo>
                  <a:pt x="628610" y="911478"/>
                </a:lnTo>
                <a:lnTo>
                  <a:pt x="627740" y="909559"/>
                </a:lnTo>
                <a:lnTo>
                  <a:pt x="624089" y="906905"/>
                </a:lnTo>
                <a:lnTo>
                  <a:pt x="621972" y="901518"/>
                </a:lnTo>
                <a:lnTo>
                  <a:pt x="620012" y="899407"/>
                </a:lnTo>
                <a:lnTo>
                  <a:pt x="618874" y="898180"/>
                </a:lnTo>
                <a:lnTo>
                  <a:pt x="617639" y="895431"/>
                </a:lnTo>
                <a:lnTo>
                  <a:pt x="616760" y="893462"/>
                </a:lnTo>
                <a:lnTo>
                  <a:pt x="616753" y="891936"/>
                </a:lnTo>
                <a:lnTo>
                  <a:pt x="617627" y="892490"/>
                </a:lnTo>
                <a:lnTo>
                  <a:pt x="617915" y="892671"/>
                </a:lnTo>
                <a:lnTo>
                  <a:pt x="619795" y="893879"/>
                </a:lnTo>
                <a:lnTo>
                  <a:pt x="622325" y="895504"/>
                </a:lnTo>
                <a:lnTo>
                  <a:pt x="623869" y="895684"/>
                </a:lnTo>
                <a:lnTo>
                  <a:pt x="626582" y="893752"/>
                </a:lnTo>
                <a:lnTo>
                  <a:pt x="626851" y="893766"/>
                </a:lnTo>
                <a:lnTo>
                  <a:pt x="630905" y="893986"/>
                </a:lnTo>
                <a:lnTo>
                  <a:pt x="633311" y="893111"/>
                </a:lnTo>
                <a:lnTo>
                  <a:pt x="637088" y="892542"/>
                </a:lnTo>
                <a:lnTo>
                  <a:pt x="638374" y="892348"/>
                </a:lnTo>
                <a:lnTo>
                  <a:pt x="638582" y="892220"/>
                </a:lnTo>
                <a:lnTo>
                  <a:pt x="640902" y="890791"/>
                </a:lnTo>
                <a:lnTo>
                  <a:pt x="647262" y="889715"/>
                </a:lnTo>
                <a:lnTo>
                  <a:pt x="649519" y="888839"/>
                </a:lnTo>
                <a:lnTo>
                  <a:pt x="649874" y="888701"/>
                </a:lnTo>
                <a:lnTo>
                  <a:pt x="650161" y="888589"/>
                </a:lnTo>
                <a:lnTo>
                  <a:pt x="650514" y="888351"/>
                </a:lnTo>
                <a:lnTo>
                  <a:pt x="652010" y="887344"/>
                </a:lnTo>
                <a:lnTo>
                  <a:pt x="653800" y="883723"/>
                </a:lnTo>
                <a:lnTo>
                  <a:pt x="653909" y="883501"/>
                </a:lnTo>
                <a:lnTo>
                  <a:pt x="654257" y="882797"/>
                </a:lnTo>
                <a:lnTo>
                  <a:pt x="655386" y="880513"/>
                </a:lnTo>
                <a:lnTo>
                  <a:pt x="656987" y="878645"/>
                </a:lnTo>
                <a:lnTo>
                  <a:pt x="657914" y="878147"/>
                </a:lnTo>
                <a:lnTo>
                  <a:pt x="659078" y="877958"/>
                </a:lnTo>
                <a:lnTo>
                  <a:pt x="661802" y="877516"/>
                </a:lnTo>
                <a:lnTo>
                  <a:pt x="663036" y="876581"/>
                </a:lnTo>
                <a:lnTo>
                  <a:pt x="664909" y="875764"/>
                </a:lnTo>
                <a:lnTo>
                  <a:pt x="667477" y="874644"/>
                </a:lnTo>
                <a:lnTo>
                  <a:pt x="669207" y="874391"/>
                </a:lnTo>
                <a:lnTo>
                  <a:pt x="670180" y="874594"/>
                </a:lnTo>
                <a:lnTo>
                  <a:pt x="670379" y="874636"/>
                </a:lnTo>
                <a:lnTo>
                  <a:pt x="673352" y="876921"/>
                </a:lnTo>
                <a:lnTo>
                  <a:pt x="674963" y="877256"/>
                </a:lnTo>
                <a:lnTo>
                  <a:pt x="675699" y="877409"/>
                </a:lnTo>
                <a:lnTo>
                  <a:pt x="676157" y="877683"/>
                </a:lnTo>
                <a:lnTo>
                  <a:pt x="677332" y="878385"/>
                </a:lnTo>
                <a:lnTo>
                  <a:pt x="677555" y="878519"/>
                </a:lnTo>
                <a:lnTo>
                  <a:pt x="678496" y="878738"/>
                </a:lnTo>
                <a:lnTo>
                  <a:pt x="679657" y="879009"/>
                </a:lnTo>
                <a:lnTo>
                  <a:pt x="681824" y="880925"/>
                </a:lnTo>
                <a:lnTo>
                  <a:pt x="685286" y="882030"/>
                </a:lnTo>
                <a:lnTo>
                  <a:pt x="686022" y="882598"/>
                </a:lnTo>
                <a:lnTo>
                  <a:pt x="688519" y="884527"/>
                </a:lnTo>
                <a:lnTo>
                  <a:pt x="689682" y="885425"/>
                </a:lnTo>
                <a:lnTo>
                  <a:pt x="691907" y="886164"/>
                </a:lnTo>
                <a:lnTo>
                  <a:pt x="693356" y="886102"/>
                </a:lnTo>
                <a:lnTo>
                  <a:pt x="695986" y="885943"/>
                </a:lnTo>
                <a:lnTo>
                  <a:pt x="698462" y="885777"/>
                </a:lnTo>
                <a:lnTo>
                  <a:pt x="698773" y="885764"/>
                </a:lnTo>
                <a:lnTo>
                  <a:pt x="701167" y="884585"/>
                </a:lnTo>
                <a:lnTo>
                  <a:pt x="701376" y="884449"/>
                </a:lnTo>
                <a:lnTo>
                  <a:pt x="704126" y="882654"/>
                </a:lnTo>
                <a:lnTo>
                  <a:pt x="704271" y="882506"/>
                </a:lnTo>
                <a:lnTo>
                  <a:pt x="707453" y="879234"/>
                </a:lnTo>
                <a:lnTo>
                  <a:pt x="709482" y="875508"/>
                </a:lnTo>
                <a:lnTo>
                  <a:pt x="710522" y="871660"/>
                </a:lnTo>
                <a:lnTo>
                  <a:pt x="712246" y="869485"/>
                </a:lnTo>
                <a:lnTo>
                  <a:pt x="713252" y="866429"/>
                </a:lnTo>
                <a:lnTo>
                  <a:pt x="714207" y="863527"/>
                </a:lnTo>
                <a:lnTo>
                  <a:pt x="716857" y="860790"/>
                </a:lnTo>
                <a:lnTo>
                  <a:pt x="723521" y="858291"/>
                </a:lnTo>
                <a:lnTo>
                  <a:pt x="725741" y="856734"/>
                </a:lnTo>
                <a:lnTo>
                  <a:pt x="728204" y="853565"/>
                </a:lnTo>
                <a:lnTo>
                  <a:pt x="729026" y="853022"/>
                </a:lnTo>
                <a:lnTo>
                  <a:pt x="729808" y="852506"/>
                </a:lnTo>
                <a:lnTo>
                  <a:pt x="732699" y="847723"/>
                </a:lnTo>
                <a:lnTo>
                  <a:pt x="733993" y="846355"/>
                </a:lnTo>
                <a:lnTo>
                  <a:pt x="735968" y="845668"/>
                </a:lnTo>
                <a:lnTo>
                  <a:pt x="737792" y="845555"/>
                </a:lnTo>
                <a:lnTo>
                  <a:pt x="740168" y="845408"/>
                </a:lnTo>
                <a:lnTo>
                  <a:pt x="744300" y="842420"/>
                </a:lnTo>
                <a:lnTo>
                  <a:pt x="744912" y="842145"/>
                </a:lnTo>
                <a:lnTo>
                  <a:pt x="745966" y="841671"/>
                </a:lnTo>
                <a:lnTo>
                  <a:pt x="751287" y="842389"/>
                </a:lnTo>
                <a:lnTo>
                  <a:pt x="752453" y="841715"/>
                </a:lnTo>
                <a:lnTo>
                  <a:pt x="754362" y="839353"/>
                </a:lnTo>
                <a:lnTo>
                  <a:pt x="755422" y="838547"/>
                </a:lnTo>
                <a:lnTo>
                  <a:pt x="757877" y="836677"/>
                </a:lnTo>
                <a:lnTo>
                  <a:pt x="758925" y="836076"/>
                </a:lnTo>
                <a:lnTo>
                  <a:pt x="761024" y="834871"/>
                </a:lnTo>
                <a:lnTo>
                  <a:pt x="763679" y="834491"/>
                </a:lnTo>
                <a:lnTo>
                  <a:pt x="766762" y="831631"/>
                </a:lnTo>
                <a:lnTo>
                  <a:pt x="765757" y="824379"/>
                </a:lnTo>
                <a:lnTo>
                  <a:pt x="766115" y="823069"/>
                </a:lnTo>
                <a:lnTo>
                  <a:pt x="766369" y="822145"/>
                </a:lnTo>
                <a:lnTo>
                  <a:pt x="767169" y="820779"/>
                </a:lnTo>
                <a:lnTo>
                  <a:pt x="767657" y="818235"/>
                </a:lnTo>
                <a:lnTo>
                  <a:pt x="767710" y="814329"/>
                </a:lnTo>
                <a:lnTo>
                  <a:pt x="768201" y="812901"/>
                </a:lnTo>
                <a:lnTo>
                  <a:pt x="767703" y="811477"/>
                </a:lnTo>
                <a:lnTo>
                  <a:pt x="768063" y="810751"/>
                </a:lnTo>
                <a:lnTo>
                  <a:pt x="768626" y="809614"/>
                </a:lnTo>
                <a:lnTo>
                  <a:pt x="768062" y="806391"/>
                </a:lnTo>
                <a:lnTo>
                  <a:pt x="769413" y="802978"/>
                </a:lnTo>
                <a:lnTo>
                  <a:pt x="769095" y="798825"/>
                </a:lnTo>
                <a:lnTo>
                  <a:pt x="769036" y="798676"/>
                </a:lnTo>
                <a:lnTo>
                  <a:pt x="767992" y="796054"/>
                </a:lnTo>
                <a:lnTo>
                  <a:pt x="767541" y="794922"/>
                </a:lnTo>
                <a:lnTo>
                  <a:pt x="768317" y="793267"/>
                </a:lnTo>
                <a:lnTo>
                  <a:pt x="769693" y="790328"/>
                </a:lnTo>
                <a:lnTo>
                  <a:pt x="767511" y="782150"/>
                </a:lnTo>
                <a:lnTo>
                  <a:pt x="768111" y="774646"/>
                </a:lnTo>
                <a:lnTo>
                  <a:pt x="767847" y="773450"/>
                </a:lnTo>
                <a:lnTo>
                  <a:pt x="767112" y="770122"/>
                </a:lnTo>
                <a:lnTo>
                  <a:pt x="767184" y="769645"/>
                </a:lnTo>
                <a:lnTo>
                  <a:pt x="767766" y="765761"/>
                </a:lnTo>
                <a:lnTo>
                  <a:pt x="766356" y="763676"/>
                </a:lnTo>
                <a:lnTo>
                  <a:pt x="765084" y="761200"/>
                </a:lnTo>
                <a:lnTo>
                  <a:pt x="763201" y="757987"/>
                </a:lnTo>
                <a:lnTo>
                  <a:pt x="759784" y="754766"/>
                </a:lnTo>
                <a:lnTo>
                  <a:pt x="757648" y="752634"/>
                </a:lnTo>
                <a:lnTo>
                  <a:pt x="756686" y="751674"/>
                </a:lnTo>
                <a:lnTo>
                  <a:pt x="754090" y="751557"/>
                </a:lnTo>
                <a:lnTo>
                  <a:pt x="751925" y="750447"/>
                </a:lnTo>
                <a:lnTo>
                  <a:pt x="751358" y="749912"/>
                </a:lnTo>
                <a:lnTo>
                  <a:pt x="750478" y="749082"/>
                </a:lnTo>
                <a:lnTo>
                  <a:pt x="749633" y="748284"/>
                </a:lnTo>
                <a:lnTo>
                  <a:pt x="748385" y="743637"/>
                </a:lnTo>
                <a:lnTo>
                  <a:pt x="747395" y="742772"/>
                </a:lnTo>
                <a:lnTo>
                  <a:pt x="746766" y="738620"/>
                </a:lnTo>
                <a:lnTo>
                  <a:pt x="746457" y="737931"/>
                </a:lnTo>
                <a:lnTo>
                  <a:pt x="745710" y="736266"/>
                </a:lnTo>
                <a:lnTo>
                  <a:pt x="745518" y="733477"/>
                </a:lnTo>
                <a:lnTo>
                  <a:pt x="744092" y="731683"/>
                </a:lnTo>
                <a:lnTo>
                  <a:pt x="744458" y="729760"/>
                </a:lnTo>
                <a:lnTo>
                  <a:pt x="742537" y="725854"/>
                </a:lnTo>
                <a:lnTo>
                  <a:pt x="741352" y="723445"/>
                </a:lnTo>
                <a:lnTo>
                  <a:pt x="739734" y="718985"/>
                </a:lnTo>
                <a:lnTo>
                  <a:pt x="739702" y="718409"/>
                </a:lnTo>
                <a:lnTo>
                  <a:pt x="739669" y="717807"/>
                </a:lnTo>
                <a:lnTo>
                  <a:pt x="738579" y="717977"/>
                </a:lnTo>
                <a:lnTo>
                  <a:pt x="736827" y="718249"/>
                </a:lnTo>
                <a:lnTo>
                  <a:pt x="736270" y="717817"/>
                </a:lnTo>
                <a:lnTo>
                  <a:pt x="734455" y="717545"/>
                </a:lnTo>
                <a:lnTo>
                  <a:pt x="732565" y="717226"/>
                </a:lnTo>
                <a:lnTo>
                  <a:pt x="731816" y="716652"/>
                </a:lnTo>
                <a:lnTo>
                  <a:pt x="730015" y="713309"/>
                </a:lnTo>
                <a:lnTo>
                  <a:pt x="729087" y="712692"/>
                </a:lnTo>
                <a:lnTo>
                  <a:pt x="727035" y="712268"/>
                </a:lnTo>
                <a:lnTo>
                  <a:pt x="724943" y="711836"/>
                </a:lnTo>
                <a:lnTo>
                  <a:pt x="723707" y="712149"/>
                </a:lnTo>
                <a:lnTo>
                  <a:pt x="723093" y="713453"/>
                </a:lnTo>
                <a:lnTo>
                  <a:pt x="722609" y="713374"/>
                </a:lnTo>
                <a:lnTo>
                  <a:pt x="722350" y="713331"/>
                </a:lnTo>
                <a:lnTo>
                  <a:pt x="722008" y="713642"/>
                </a:lnTo>
                <a:lnTo>
                  <a:pt x="721117" y="714451"/>
                </a:lnTo>
                <a:lnTo>
                  <a:pt x="719757" y="714393"/>
                </a:lnTo>
                <a:lnTo>
                  <a:pt x="718312" y="713522"/>
                </a:lnTo>
                <a:lnTo>
                  <a:pt x="718020" y="713346"/>
                </a:lnTo>
                <a:lnTo>
                  <a:pt x="717347" y="713686"/>
                </a:lnTo>
                <a:lnTo>
                  <a:pt x="716665" y="714030"/>
                </a:lnTo>
                <a:lnTo>
                  <a:pt x="713881" y="712984"/>
                </a:lnTo>
                <a:lnTo>
                  <a:pt x="712215" y="714167"/>
                </a:lnTo>
                <a:lnTo>
                  <a:pt x="711227" y="714356"/>
                </a:lnTo>
                <a:lnTo>
                  <a:pt x="709704" y="713991"/>
                </a:lnTo>
                <a:lnTo>
                  <a:pt x="709186" y="713866"/>
                </a:lnTo>
                <a:lnTo>
                  <a:pt x="707332" y="713934"/>
                </a:lnTo>
                <a:lnTo>
                  <a:pt x="706667" y="714546"/>
                </a:lnTo>
                <a:lnTo>
                  <a:pt x="705913" y="715240"/>
                </a:lnTo>
                <a:lnTo>
                  <a:pt x="705040" y="715446"/>
                </a:lnTo>
                <a:lnTo>
                  <a:pt x="703257" y="715868"/>
                </a:lnTo>
                <a:lnTo>
                  <a:pt x="702393" y="716429"/>
                </a:lnTo>
                <a:lnTo>
                  <a:pt x="701604" y="715158"/>
                </a:lnTo>
                <a:lnTo>
                  <a:pt x="701375" y="713853"/>
                </a:lnTo>
                <a:lnTo>
                  <a:pt x="700907" y="711893"/>
                </a:lnTo>
                <a:lnTo>
                  <a:pt x="700482" y="710385"/>
                </a:lnTo>
                <a:lnTo>
                  <a:pt x="699013" y="708555"/>
                </a:lnTo>
                <a:lnTo>
                  <a:pt x="698088" y="707086"/>
                </a:lnTo>
                <a:lnTo>
                  <a:pt x="696062" y="705795"/>
                </a:lnTo>
                <a:lnTo>
                  <a:pt x="694376" y="705110"/>
                </a:lnTo>
                <a:lnTo>
                  <a:pt x="693793" y="704098"/>
                </a:lnTo>
                <a:lnTo>
                  <a:pt x="693667" y="702596"/>
                </a:lnTo>
                <a:lnTo>
                  <a:pt x="693594" y="700894"/>
                </a:lnTo>
                <a:lnTo>
                  <a:pt x="692761" y="696827"/>
                </a:lnTo>
                <a:lnTo>
                  <a:pt x="692179" y="695766"/>
                </a:lnTo>
                <a:lnTo>
                  <a:pt x="690751" y="694487"/>
                </a:lnTo>
                <a:lnTo>
                  <a:pt x="689167" y="693654"/>
                </a:lnTo>
                <a:lnTo>
                  <a:pt x="687374" y="693368"/>
                </a:lnTo>
                <a:lnTo>
                  <a:pt x="685692" y="692434"/>
                </a:lnTo>
                <a:lnTo>
                  <a:pt x="684007" y="691649"/>
                </a:lnTo>
                <a:lnTo>
                  <a:pt x="681960" y="691608"/>
                </a:lnTo>
                <a:lnTo>
                  <a:pt x="680363" y="691575"/>
                </a:lnTo>
                <a:lnTo>
                  <a:pt x="679728" y="690712"/>
                </a:lnTo>
                <a:lnTo>
                  <a:pt x="679881" y="689094"/>
                </a:lnTo>
                <a:lnTo>
                  <a:pt x="679982" y="688787"/>
                </a:lnTo>
                <a:lnTo>
                  <a:pt x="680248" y="687977"/>
                </a:lnTo>
                <a:lnTo>
                  <a:pt x="681855" y="687662"/>
                </a:lnTo>
                <a:lnTo>
                  <a:pt x="682402" y="687202"/>
                </a:lnTo>
                <a:lnTo>
                  <a:pt x="682595" y="687039"/>
                </a:lnTo>
                <a:lnTo>
                  <a:pt x="683393" y="684855"/>
                </a:lnTo>
                <a:lnTo>
                  <a:pt x="684068" y="683005"/>
                </a:lnTo>
                <a:lnTo>
                  <a:pt x="685089" y="682971"/>
                </a:lnTo>
                <a:lnTo>
                  <a:pt x="686108" y="682936"/>
                </a:lnTo>
                <a:lnTo>
                  <a:pt x="686351" y="681386"/>
                </a:lnTo>
                <a:lnTo>
                  <a:pt x="686114" y="680848"/>
                </a:lnTo>
                <a:lnTo>
                  <a:pt x="685915" y="680395"/>
                </a:lnTo>
                <a:lnTo>
                  <a:pt x="686840" y="679214"/>
                </a:lnTo>
                <a:lnTo>
                  <a:pt x="685414" y="677792"/>
                </a:lnTo>
                <a:lnTo>
                  <a:pt x="685473" y="674368"/>
                </a:lnTo>
                <a:lnTo>
                  <a:pt x="680888" y="673157"/>
                </a:lnTo>
                <a:lnTo>
                  <a:pt x="679830" y="672353"/>
                </a:lnTo>
                <a:lnTo>
                  <a:pt x="679587" y="672169"/>
                </a:lnTo>
                <a:lnTo>
                  <a:pt x="678971" y="671424"/>
                </a:lnTo>
                <a:lnTo>
                  <a:pt x="676982" y="669016"/>
                </a:lnTo>
                <a:lnTo>
                  <a:pt x="674691" y="667659"/>
                </a:lnTo>
                <a:lnTo>
                  <a:pt x="673948" y="666266"/>
                </a:lnTo>
                <a:lnTo>
                  <a:pt x="673185" y="664831"/>
                </a:lnTo>
                <a:lnTo>
                  <a:pt x="673096" y="664665"/>
                </a:lnTo>
                <a:lnTo>
                  <a:pt x="671588" y="663514"/>
                </a:lnTo>
                <a:lnTo>
                  <a:pt x="667133" y="662289"/>
                </a:lnTo>
                <a:lnTo>
                  <a:pt x="665770" y="661239"/>
                </a:lnTo>
                <a:lnTo>
                  <a:pt x="663855" y="661928"/>
                </a:lnTo>
                <a:lnTo>
                  <a:pt x="661752" y="661623"/>
                </a:lnTo>
                <a:lnTo>
                  <a:pt x="659398" y="659957"/>
                </a:lnTo>
                <a:lnTo>
                  <a:pt x="658036" y="659527"/>
                </a:lnTo>
                <a:lnTo>
                  <a:pt x="656612" y="658479"/>
                </a:lnTo>
                <a:lnTo>
                  <a:pt x="655950" y="657191"/>
                </a:lnTo>
                <a:lnTo>
                  <a:pt x="655243" y="655817"/>
                </a:lnTo>
                <a:lnTo>
                  <a:pt x="653602" y="654368"/>
                </a:lnTo>
                <a:lnTo>
                  <a:pt x="651463" y="652481"/>
                </a:lnTo>
                <a:lnTo>
                  <a:pt x="649415" y="649885"/>
                </a:lnTo>
                <a:lnTo>
                  <a:pt x="648363" y="649640"/>
                </a:lnTo>
                <a:lnTo>
                  <a:pt x="646982" y="647653"/>
                </a:lnTo>
                <a:lnTo>
                  <a:pt x="646686" y="647228"/>
                </a:lnTo>
                <a:lnTo>
                  <a:pt x="646890" y="646203"/>
                </a:lnTo>
                <a:lnTo>
                  <a:pt x="647423" y="644114"/>
                </a:lnTo>
                <a:lnTo>
                  <a:pt x="648201" y="642280"/>
                </a:lnTo>
                <a:lnTo>
                  <a:pt x="650261" y="641472"/>
                </a:lnTo>
                <a:lnTo>
                  <a:pt x="651425" y="640547"/>
                </a:lnTo>
                <a:lnTo>
                  <a:pt x="652844" y="639225"/>
                </a:lnTo>
                <a:lnTo>
                  <a:pt x="653667" y="637693"/>
                </a:lnTo>
                <a:lnTo>
                  <a:pt x="653598" y="635793"/>
                </a:lnTo>
                <a:lnTo>
                  <a:pt x="652642" y="633125"/>
                </a:lnTo>
                <a:lnTo>
                  <a:pt x="652435" y="630471"/>
                </a:lnTo>
                <a:lnTo>
                  <a:pt x="652881" y="627531"/>
                </a:lnTo>
                <a:lnTo>
                  <a:pt x="653262" y="625590"/>
                </a:lnTo>
                <a:lnTo>
                  <a:pt x="655027" y="624526"/>
                </a:lnTo>
                <a:lnTo>
                  <a:pt x="657089" y="623569"/>
                </a:lnTo>
                <a:lnTo>
                  <a:pt x="658200" y="622792"/>
                </a:lnTo>
                <a:lnTo>
                  <a:pt x="659618" y="621522"/>
                </a:lnTo>
                <a:lnTo>
                  <a:pt x="659329" y="620866"/>
                </a:lnTo>
                <a:lnTo>
                  <a:pt x="659052" y="619460"/>
                </a:lnTo>
                <a:lnTo>
                  <a:pt x="658867" y="618557"/>
                </a:lnTo>
                <a:lnTo>
                  <a:pt x="657539" y="617331"/>
                </a:lnTo>
                <a:lnTo>
                  <a:pt x="656314" y="615856"/>
                </a:lnTo>
                <a:lnTo>
                  <a:pt x="656056" y="615145"/>
                </a:lnTo>
                <a:lnTo>
                  <a:pt x="657039" y="613096"/>
                </a:lnTo>
                <a:lnTo>
                  <a:pt x="657147" y="610490"/>
                </a:lnTo>
                <a:lnTo>
                  <a:pt x="657155" y="610307"/>
                </a:lnTo>
                <a:lnTo>
                  <a:pt x="656886" y="609813"/>
                </a:lnTo>
                <a:lnTo>
                  <a:pt x="656347" y="608822"/>
                </a:lnTo>
                <a:lnTo>
                  <a:pt x="653804" y="606287"/>
                </a:lnTo>
                <a:lnTo>
                  <a:pt x="653071" y="604494"/>
                </a:lnTo>
                <a:lnTo>
                  <a:pt x="652994" y="604306"/>
                </a:lnTo>
                <a:lnTo>
                  <a:pt x="651924" y="597615"/>
                </a:lnTo>
                <a:lnTo>
                  <a:pt x="649989" y="591423"/>
                </a:lnTo>
                <a:lnTo>
                  <a:pt x="649278" y="590808"/>
                </a:lnTo>
                <a:lnTo>
                  <a:pt x="649059" y="590620"/>
                </a:lnTo>
                <a:lnTo>
                  <a:pt x="646698" y="586659"/>
                </a:lnTo>
                <a:lnTo>
                  <a:pt x="646005" y="585893"/>
                </a:lnTo>
                <a:lnTo>
                  <a:pt x="645022" y="584805"/>
                </a:lnTo>
                <a:lnTo>
                  <a:pt x="639747" y="582205"/>
                </a:lnTo>
                <a:lnTo>
                  <a:pt x="637899" y="581295"/>
                </a:lnTo>
                <a:lnTo>
                  <a:pt x="635234" y="579381"/>
                </a:lnTo>
                <a:lnTo>
                  <a:pt x="634675" y="578516"/>
                </a:lnTo>
                <a:lnTo>
                  <a:pt x="634206" y="587134"/>
                </a:lnTo>
                <a:lnTo>
                  <a:pt x="632921" y="592222"/>
                </a:lnTo>
                <a:lnTo>
                  <a:pt x="632632" y="592832"/>
                </a:lnTo>
                <a:lnTo>
                  <a:pt x="630709" y="596879"/>
                </a:lnTo>
                <a:lnTo>
                  <a:pt x="629802" y="597227"/>
                </a:lnTo>
                <a:lnTo>
                  <a:pt x="629001" y="597361"/>
                </a:lnTo>
                <a:lnTo>
                  <a:pt x="628147" y="597643"/>
                </a:lnTo>
                <a:lnTo>
                  <a:pt x="627298" y="597675"/>
                </a:lnTo>
                <a:lnTo>
                  <a:pt x="626449" y="597708"/>
                </a:lnTo>
                <a:lnTo>
                  <a:pt x="625204" y="597533"/>
                </a:lnTo>
                <a:lnTo>
                  <a:pt x="623271" y="596594"/>
                </a:lnTo>
                <a:lnTo>
                  <a:pt x="621738" y="595713"/>
                </a:lnTo>
                <a:lnTo>
                  <a:pt x="616616" y="594410"/>
                </a:lnTo>
                <a:lnTo>
                  <a:pt x="614421" y="594315"/>
                </a:lnTo>
                <a:lnTo>
                  <a:pt x="611381" y="593954"/>
                </a:lnTo>
                <a:lnTo>
                  <a:pt x="609034" y="593955"/>
                </a:lnTo>
                <a:lnTo>
                  <a:pt x="606928" y="594562"/>
                </a:lnTo>
                <a:lnTo>
                  <a:pt x="604012" y="595803"/>
                </a:lnTo>
                <a:lnTo>
                  <a:pt x="602707" y="596227"/>
                </a:lnTo>
                <a:lnTo>
                  <a:pt x="600649" y="596933"/>
                </a:lnTo>
                <a:lnTo>
                  <a:pt x="596972" y="598908"/>
                </a:lnTo>
                <a:lnTo>
                  <a:pt x="594004" y="600296"/>
                </a:lnTo>
                <a:lnTo>
                  <a:pt x="593046" y="600877"/>
                </a:lnTo>
                <a:lnTo>
                  <a:pt x="590988" y="601585"/>
                </a:lnTo>
                <a:lnTo>
                  <a:pt x="589870" y="602811"/>
                </a:lnTo>
                <a:lnTo>
                  <a:pt x="589786" y="604312"/>
                </a:lnTo>
                <a:lnTo>
                  <a:pt x="590727" y="605377"/>
                </a:lnTo>
                <a:lnTo>
                  <a:pt x="592416" y="605911"/>
                </a:lnTo>
                <a:lnTo>
                  <a:pt x="593655" y="606485"/>
                </a:lnTo>
                <a:lnTo>
                  <a:pt x="594434" y="607751"/>
                </a:lnTo>
                <a:lnTo>
                  <a:pt x="594415" y="608900"/>
                </a:lnTo>
                <a:lnTo>
                  <a:pt x="594352" y="609747"/>
                </a:lnTo>
                <a:lnTo>
                  <a:pt x="593840" y="610537"/>
                </a:lnTo>
                <a:lnTo>
                  <a:pt x="592934" y="610969"/>
                </a:lnTo>
                <a:lnTo>
                  <a:pt x="592034" y="611051"/>
                </a:lnTo>
                <a:lnTo>
                  <a:pt x="590986" y="611029"/>
                </a:lnTo>
                <a:lnTo>
                  <a:pt x="589888" y="611006"/>
                </a:lnTo>
                <a:lnTo>
                  <a:pt x="588892" y="610836"/>
                </a:lnTo>
                <a:lnTo>
                  <a:pt x="587843" y="610864"/>
                </a:lnTo>
                <a:lnTo>
                  <a:pt x="586588" y="611289"/>
                </a:lnTo>
                <a:lnTo>
                  <a:pt x="585385" y="611615"/>
                </a:lnTo>
                <a:lnTo>
                  <a:pt x="584289" y="611443"/>
                </a:lnTo>
                <a:lnTo>
                  <a:pt x="583503" y="610617"/>
                </a:lnTo>
                <a:lnTo>
                  <a:pt x="582817" y="610014"/>
                </a:lnTo>
                <a:lnTo>
                  <a:pt x="581890" y="609198"/>
                </a:lnTo>
                <a:lnTo>
                  <a:pt x="580961" y="608891"/>
                </a:lnTo>
                <a:lnTo>
                  <a:pt x="577869" y="608840"/>
                </a:lnTo>
                <a:lnTo>
                  <a:pt x="577369" y="607757"/>
                </a:lnTo>
                <a:lnTo>
                  <a:pt x="576811" y="606551"/>
                </a:lnTo>
                <a:lnTo>
                  <a:pt x="575385" y="605563"/>
                </a:lnTo>
                <a:lnTo>
                  <a:pt x="575062" y="604947"/>
                </a:lnTo>
                <a:lnTo>
                  <a:pt x="574858" y="604554"/>
                </a:lnTo>
                <a:lnTo>
                  <a:pt x="574576" y="604016"/>
                </a:lnTo>
                <a:lnTo>
                  <a:pt x="574558" y="603702"/>
                </a:lnTo>
                <a:lnTo>
                  <a:pt x="574379" y="600607"/>
                </a:lnTo>
                <a:lnTo>
                  <a:pt x="573965" y="599682"/>
                </a:lnTo>
                <a:lnTo>
                  <a:pt x="573632" y="598936"/>
                </a:lnTo>
                <a:lnTo>
                  <a:pt x="573933" y="596455"/>
                </a:lnTo>
                <a:lnTo>
                  <a:pt x="571933" y="593251"/>
                </a:lnTo>
                <a:lnTo>
                  <a:pt x="569903" y="593210"/>
                </a:lnTo>
                <a:lnTo>
                  <a:pt x="568157" y="593125"/>
                </a:lnTo>
                <a:lnTo>
                  <a:pt x="567102" y="593502"/>
                </a:lnTo>
                <a:lnTo>
                  <a:pt x="565951" y="593679"/>
                </a:lnTo>
                <a:lnTo>
                  <a:pt x="564642" y="594353"/>
                </a:lnTo>
                <a:lnTo>
                  <a:pt x="561533" y="595188"/>
                </a:lnTo>
                <a:lnTo>
                  <a:pt x="560227" y="595711"/>
                </a:lnTo>
                <a:lnTo>
                  <a:pt x="558760" y="596881"/>
                </a:lnTo>
                <a:lnTo>
                  <a:pt x="557760" y="596961"/>
                </a:lnTo>
                <a:lnTo>
                  <a:pt x="556506" y="597335"/>
                </a:lnTo>
                <a:lnTo>
                  <a:pt x="554496" y="598143"/>
                </a:lnTo>
                <a:lnTo>
                  <a:pt x="553842" y="598429"/>
                </a:lnTo>
                <a:lnTo>
                  <a:pt x="551536" y="599032"/>
                </a:lnTo>
                <a:lnTo>
                  <a:pt x="550230" y="599505"/>
                </a:lnTo>
                <a:lnTo>
                  <a:pt x="548174" y="600063"/>
                </a:lnTo>
                <a:lnTo>
                  <a:pt x="546614" y="600831"/>
                </a:lnTo>
                <a:lnTo>
                  <a:pt x="545160" y="601201"/>
                </a:lnTo>
                <a:lnTo>
                  <a:pt x="542863" y="601204"/>
                </a:lnTo>
                <a:lnTo>
                  <a:pt x="541727" y="600975"/>
                </a:lnTo>
                <a:lnTo>
                  <a:pt x="541096" y="597196"/>
                </a:lnTo>
                <a:lnTo>
                  <a:pt x="541136" y="596859"/>
                </a:lnTo>
                <a:lnTo>
                  <a:pt x="541456" y="594156"/>
                </a:lnTo>
                <a:lnTo>
                  <a:pt x="542616" y="589689"/>
                </a:lnTo>
                <a:lnTo>
                  <a:pt x="542350" y="583863"/>
                </a:lnTo>
                <a:lnTo>
                  <a:pt x="541721" y="580827"/>
                </a:lnTo>
                <a:lnTo>
                  <a:pt x="537866" y="574829"/>
                </a:lnTo>
                <a:lnTo>
                  <a:pt x="537188" y="572439"/>
                </a:lnTo>
                <a:lnTo>
                  <a:pt x="536865" y="571299"/>
                </a:lnTo>
                <a:lnTo>
                  <a:pt x="535316" y="567456"/>
                </a:lnTo>
                <a:lnTo>
                  <a:pt x="534245" y="564799"/>
                </a:lnTo>
                <a:lnTo>
                  <a:pt x="534365" y="563622"/>
                </a:lnTo>
                <a:lnTo>
                  <a:pt x="533287" y="560419"/>
                </a:lnTo>
                <a:lnTo>
                  <a:pt x="532740" y="558792"/>
                </a:lnTo>
                <a:lnTo>
                  <a:pt x="530912" y="556730"/>
                </a:lnTo>
                <a:lnTo>
                  <a:pt x="527648" y="553048"/>
                </a:lnTo>
                <a:lnTo>
                  <a:pt x="527131" y="546726"/>
                </a:lnTo>
                <a:lnTo>
                  <a:pt x="528108" y="543065"/>
                </a:lnTo>
                <a:lnTo>
                  <a:pt x="528133" y="541016"/>
                </a:lnTo>
                <a:lnTo>
                  <a:pt x="528157" y="538974"/>
                </a:lnTo>
                <a:lnTo>
                  <a:pt x="528000" y="537774"/>
                </a:lnTo>
                <a:lnTo>
                  <a:pt x="527775" y="536062"/>
                </a:lnTo>
                <a:lnTo>
                  <a:pt x="527161" y="534536"/>
                </a:lnTo>
                <a:lnTo>
                  <a:pt x="526902" y="533895"/>
                </a:lnTo>
                <a:lnTo>
                  <a:pt x="526321" y="533498"/>
                </a:lnTo>
                <a:lnTo>
                  <a:pt x="525414" y="532877"/>
                </a:lnTo>
                <a:lnTo>
                  <a:pt x="524112" y="531984"/>
                </a:lnTo>
                <a:lnTo>
                  <a:pt x="524044" y="530560"/>
                </a:lnTo>
                <a:lnTo>
                  <a:pt x="525210" y="530248"/>
                </a:lnTo>
                <a:lnTo>
                  <a:pt x="526162" y="529643"/>
                </a:lnTo>
                <a:lnTo>
                  <a:pt x="528738" y="528001"/>
                </a:lnTo>
                <a:lnTo>
                  <a:pt x="529843" y="527690"/>
                </a:lnTo>
                <a:lnTo>
                  <a:pt x="530046" y="527633"/>
                </a:lnTo>
                <a:lnTo>
                  <a:pt x="530530" y="527496"/>
                </a:lnTo>
                <a:lnTo>
                  <a:pt x="531309" y="528068"/>
                </a:lnTo>
                <a:lnTo>
                  <a:pt x="531864" y="528475"/>
                </a:lnTo>
                <a:lnTo>
                  <a:pt x="532607" y="528364"/>
                </a:lnTo>
                <a:lnTo>
                  <a:pt x="533499" y="528230"/>
                </a:lnTo>
                <a:lnTo>
                  <a:pt x="534424" y="527167"/>
                </a:lnTo>
                <a:lnTo>
                  <a:pt x="534798" y="526737"/>
                </a:lnTo>
                <a:lnTo>
                  <a:pt x="534663" y="523947"/>
                </a:lnTo>
                <a:lnTo>
                  <a:pt x="534733" y="523594"/>
                </a:lnTo>
                <a:lnTo>
                  <a:pt x="535574" y="519297"/>
                </a:lnTo>
                <a:lnTo>
                  <a:pt x="532715" y="515526"/>
                </a:lnTo>
                <a:lnTo>
                  <a:pt x="531966" y="513422"/>
                </a:lnTo>
                <a:lnTo>
                  <a:pt x="532085" y="511746"/>
                </a:lnTo>
                <a:lnTo>
                  <a:pt x="533365" y="509911"/>
                </a:lnTo>
                <a:lnTo>
                  <a:pt x="535574" y="508566"/>
                </a:lnTo>
                <a:lnTo>
                  <a:pt x="537994" y="508445"/>
                </a:lnTo>
                <a:lnTo>
                  <a:pt x="539872" y="509238"/>
                </a:lnTo>
                <a:lnTo>
                  <a:pt x="540801" y="509110"/>
                </a:lnTo>
                <a:lnTo>
                  <a:pt x="541141" y="507490"/>
                </a:lnTo>
                <a:lnTo>
                  <a:pt x="541868" y="504022"/>
                </a:lnTo>
                <a:lnTo>
                  <a:pt x="542637" y="503342"/>
                </a:lnTo>
                <a:lnTo>
                  <a:pt x="545790" y="502460"/>
                </a:lnTo>
                <a:lnTo>
                  <a:pt x="547023" y="500652"/>
                </a:lnTo>
                <a:lnTo>
                  <a:pt x="547698" y="499662"/>
                </a:lnTo>
                <a:lnTo>
                  <a:pt x="548563" y="499226"/>
                </a:lnTo>
                <a:lnTo>
                  <a:pt x="551532" y="499278"/>
                </a:lnTo>
                <a:lnTo>
                  <a:pt x="553074" y="497844"/>
                </a:lnTo>
                <a:lnTo>
                  <a:pt x="557230" y="497475"/>
                </a:lnTo>
                <a:lnTo>
                  <a:pt x="557404" y="497458"/>
                </a:lnTo>
                <a:lnTo>
                  <a:pt x="557540" y="497395"/>
                </a:lnTo>
                <a:lnTo>
                  <a:pt x="559134" y="496647"/>
                </a:lnTo>
                <a:lnTo>
                  <a:pt x="560368" y="495218"/>
                </a:lnTo>
                <a:lnTo>
                  <a:pt x="560297" y="492368"/>
                </a:lnTo>
                <a:lnTo>
                  <a:pt x="560767" y="490766"/>
                </a:lnTo>
                <a:lnTo>
                  <a:pt x="560848" y="490504"/>
                </a:lnTo>
                <a:lnTo>
                  <a:pt x="562432" y="489574"/>
                </a:lnTo>
                <a:lnTo>
                  <a:pt x="564328" y="489925"/>
                </a:lnTo>
                <a:lnTo>
                  <a:pt x="566016" y="490239"/>
                </a:lnTo>
                <a:lnTo>
                  <a:pt x="569819" y="490347"/>
                </a:lnTo>
                <a:lnTo>
                  <a:pt x="570048" y="490450"/>
                </a:lnTo>
                <a:lnTo>
                  <a:pt x="571058" y="490902"/>
                </a:lnTo>
                <a:lnTo>
                  <a:pt x="572675" y="493993"/>
                </a:lnTo>
                <a:lnTo>
                  <a:pt x="574841" y="493737"/>
                </a:lnTo>
                <a:lnTo>
                  <a:pt x="575860" y="493851"/>
                </a:lnTo>
                <a:lnTo>
                  <a:pt x="577008" y="493980"/>
                </a:lnTo>
                <a:lnTo>
                  <a:pt x="577763" y="494630"/>
                </a:lnTo>
                <a:lnTo>
                  <a:pt x="577938" y="494780"/>
                </a:lnTo>
                <a:lnTo>
                  <a:pt x="577994" y="497303"/>
                </a:lnTo>
                <a:lnTo>
                  <a:pt x="576981" y="499139"/>
                </a:lnTo>
                <a:lnTo>
                  <a:pt x="576774" y="499515"/>
                </a:lnTo>
                <a:lnTo>
                  <a:pt x="577339" y="500918"/>
                </a:lnTo>
                <a:lnTo>
                  <a:pt x="577952" y="501572"/>
                </a:lnTo>
                <a:lnTo>
                  <a:pt x="578207" y="501845"/>
                </a:lnTo>
                <a:lnTo>
                  <a:pt x="579387" y="502586"/>
                </a:lnTo>
                <a:lnTo>
                  <a:pt x="584027" y="503850"/>
                </a:lnTo>
                <a:lnTo>
                  <a:pt x="583841" y="502632"/>
                </a:lnTo>
                <a:lnTo>
                  <a:pt x="584691" y="500882"/>
                </a:lnTo>
                <a:lnTo>
                  <a:pt x="585562" y="499092"/>
                </a:lnTo>
                <a:lnTo>
                  <a:pt x="587661" y="497349"/>
                </a:lnTo>
                <a:lnTo>
                  <a:pt x="588027" y="495985"/>
                </a:lnTo>
                <a:lnTo>
                  <a:pt x="590367" y="492257"/>
                </a:lnTo>
                <a:lnTo>
                  <a:pt x="590893" y="490499"/>
                </a:lnTo>
                <a:lnTo>
                  <a:pt x="591408" y="488782"/>
                </a:lnTo>
                <a:lnTo>
                  <a:pt x="592601" y="487021"/>
                </a:lnTo>
                <a:lnTo>
                  <a:pt x="595433" y="484299"/>
                </a:lnTo>
                <a:lnTo>
                  <a:pt x="596526" y="483249"/>
                </a:lnTo>
                <a:lnTo>
                  <a:pt x="599553" y="481565"/>
                </a:lnTo>
                <a:lnTo>
                  <a:pt x="601033" y="479519"/>
                </a:lnTo>
                <a:lnTo>
                  <a:pt x="602880" y="476967"/>
                </a:lnTo>
                <a:lnTo>
                  <a:pt x="603537" y="476558"/>
                </a:lnTo>
                <a:lnTo>
                  <a:pt x="605289" y="475471"/>
                </a:lnTo>
                <a:lnTo>
                  <a:pt x="607069" y="470753"/>
                </a:lnTo>
                <a:lnTo>
                  <a:pt x="608304" y="468379"/>
                </a:lnTo>
                <a:lnTo>
                  <a:pt x="609038" y="466967"/>
                </a:lnTo>
                <a:lnTo>
                  <a:pt x="609213" y="463495"/>
                </a:lnTo>
                <a:lnTo>
                  <a:pt x="610142" y="461896"/>
                </a:lnTo>
                <a:lnTo>
                  <a:pt x="610259" y="461693"/>
                </a:lnTo>
                <a:lnTo>
                  <a:pt x="611951" y="461180"/>
                </a:lnTo>
                <a:lnTo>
                  <a:pt x="612114" y="461129"/>
                </a:lnTo>
                <a:lnTo>
                  <a:pt x="612814" y="460565"/>
                </a:lnTo>
                <a:lnTo>
                  <a:pt x="613040" y="460383"/>
                </a:lnTo>
                <a:lnTo>
                  <a:pt x="613574" y="459097"/>
                </a:lnTo>
                <a:lnTo>
                  <a:pt x="613839" y="458459"/>
                </a:lnTo>
                <a:lnTo>
                  <a:pt x="614136" y="458085"/>
                </a:lnTo>
                <a:lnTo>
                  <a:pt x="614825" y="457216"/>
                </a:lnTo>
                <a:lnTo>
                  <a:pt x="617356" y="455285"/>
                </a:lnTo>
                <a:lnTo>
                  <a:pt x="618401" y="452927"/>
                </a:lnTo>
                <a:lnTo>
                  <a:pt x="619131" y="448524"/>
                </a:lnTo>
                <a:lnTo>
                  <a:pt x="619186" y="446416"/>
                </a:lnTo>
                <a:lnTo>
                  <a:pt x="618683" y="443815"/>
                </a:lnTo>
                <a:lnTo>
                  <a:pt x="617560" y="441125"/>
                </a:lnTo>
                <a:lnTo>
                  <a:pt x="616564" y="438741"/>
                </a:lnTo>
                <a:lnTo>
                  <a:pt x="615062" y="433106"/>
                </a:lnTo>
                <a:lnTo>
                  <a:pt x="614779" y="430399"/>
                </a:lnTo>
                <a:lnTo>
                  <a:pt x="614700" y="429646"/>
                </a:lnTo>
                <a:lnTo>
                  <a:pt x="614615" y="428830"/>
                </a:lnTo>
                <a:lnTo>
                  <a:pt x="612428" y="421898"/>
                </a:lnTo>
                <a:lnTo>
                  <a:pt x="610803" y="417849"/>
                </a:lnTo>
                <a:lnTo>
                  <a:pt x="609714" y="415171"/>
                </a:lnTo>
                <a:lnTo>
                  <a:pt x="608191" y="413176"/>
                </a:lnTo>
                <a:lnTo>
                  <a:pt x="604696" y="410795"/>
                </a:lnTo>
                <a:lnTo>
                  <a:pt x="600374" y="406755"/>
                </a:lnTo>
                <a:lnTo>
                  <a:pt x="597391" y="402307"/>
                </a:lnTo>
                <a:lnTo>
                  <a:pt x="597264" y="402117"/>
                </a:lnTo>
                <a:lnTo>
                  <a:pt x="594531" y="398967"/>
                </a:lnTo>
                <a:lnTo>
                  <a:pt x="593658" y="397356"/>
                </a:lnTo>
                <a:lnTo>
                  <a:pt x="593223" y="396555"/>
                </a:lnTo>
                <a:lnTo>
                  <a:pt x="592541" y="396185"/>
                </a:lnTo>
                <a:lnTo>
                  <a:pt x="591980" y="393695"/>
                </a:lnTo>
                <a:lnTo>
                  <a:pt x="591663" y="392285"/>
                </a:lnTo>
                <a:lnTo>
                  <a:pt x="592518" y="388564"/>
                </a:lnTo>
                <a:lnTo>
                  <a:pt x="592138" y="385900"/>
                </a:lnTo>
                <a:lnTo>
                  <a:pt x="592504" y="384288"/>
                </a:lnTo>
                <a:lnTo>
                  <a:pt x="590394" y="383645"/>
                </a:lnTo>
                <a:lnTo>
                  <a:pt x="588183" y="383325"/>
                </a:lnTo>
                <a:lnTo>
                  <a:pt x="585147" y="383116"/>
                </a:lnTo>
                <a:lnTo>
                  <a:pt x="582477" y="382805"/>
                </a:lnTo>
                <a:lnTo>
                  <a:pt x="579718" y="382682"/>
                </a:lnTo>
                <a:lnTo>
                  <a:pt x="577396" y="383039"/>
                </a:lnTo>
                <a:lnTo>
                  <a:pt x="575819" y="385158"/>
                </a:lnTo>
                <a:lnTo>
                  <a:pt x="574806" y="386518"/>
                </a:lnTo>
                <a:lnTo>
                  <a:pt x="572747" y="387848"/>
                </a:lnTo>
                <a:lnTo>
                  <a:pt x="568814" y="390382"/>
                </a:lnTo>
                <a:lnTo>
                  <a:pt x="568057" y="392580"/>
                </a:lnTo>
                <a:lnTo>
                  <a:pt x="567894" y="393051"/>
                </a:lnTo>
                <a:lnTo>
                  <a:pt x="566968" y="393736"/>
                </a:lnTo>
                <a:lnTo>
                  <a:pt x="566641" y="394862"/>
                </a:lnTo>
                <a:lnTo>
                  <a:pt x="566356" y="395845"/>
                </a:lnTo>
                <a:lnTo>
                  <a:pt x="565801" y="396404"/>
                </a:lnTo>
                <a:lnTo>
                  <a:pt x="564192" y="396597"/>
                </a:lnTo>
                <a:lnTo>
                  <a:pt x="562624" y="397292"/>
                </a:lnTo>
                <a:lnTo>
                  <a:pt x="561658" y="397721"/>
                </a:lnTo>
                <a:lnTo>
                  <a:pt x="559620" y="399401"/>
                </a:lnTo>
                <a:lnTo>
                  <a:pt x="558943" y="400644"/>
                </a:lnTo>
                <a:lnTo>
                  <a:pt x="558648" y="401609"/>
                </a:lnTo>
                <a:lnTo>
                  <a:pt x="558392" y="402443"/>
                </a:lnTo>
                <a:lnTo>
                  <a:pt x="559329" y="404856"/>
                </a:lnTo>
                <a:lnTo>
                  <a:pt x="559269" y="405662"/>
                </a:lnTo>
                <a:lnTo>
                  <a:pt x="559121" y="405759"/>
                </a:lnTo>
                <a:lnTo>
                  <a:pt x="558219" y="406347"/>
                </a:lnTo>
                <a:lnTo>
                  <a:pt x="558127" y="407376"/>
                </a:lnTo>
                <a:lnTo>
                  <a:pt x="558040" y="408331"/>
                </a:lnTo>
                <a:lnTo>
                  <a:pt x="557038" y="408331"/>
                </a:lnTo>
                <a:lnTo>
                  <a:pt x="556170" y="408274"/>
                </a:lnTo>
                <a:lnTo>
                  <a:pt x="555662" y="407945"/>
                </a:lnTo>
                <a:lnTo>
                  <a:pt x="554476" y="407206"/>
                </a:lnTo>
                <a:lnTo>
                  <a:pt x="553202" y="406128"/>
                </a:lnTo>
                <a:lnTo>
                  <a:pt x="552310" y="405425"/>
                </a:lnTo>
                <a:lnTo>
                  <a:pt x="551121" y="404472"/>
                </a:lnTo>
                <a:lnTo>
                  <a:pt x="549549" y="403103"/>
                </a:lnTo>
                <a:lnTo>
                  <a:pt x="548219" y="401174"/>
                </a:lnTo>
                <a:lnTo>
                  <a:pt x="546910" y="400566"/>
                </a:lnTo>
                <a:lnTo>
                  <a:pt x="545221" y="399881"/>
                </a:lnTo>
                <a:lnTo>
                  <a:pt x="543827" y="399189"/>
                </a:lnTo>
                <a:lnTo>
                  <a:pt x="543225" y="398224"/>
                </a:lnTo>
                <a:lnTo>
                  <a:pt x="542570" y="396493"/>
                </a:lnTo>
                <a:lnTo>
                  <a:pt x="541867" y="394378"/>
                </a:lnTo>
                <a:lnTo>
                  <a:pt x="540979" y="391160"/>
                </a:lnTo>
                <a:lnTo>
                  <a:pt x="540578" y="389637"/>
                </a:lnTo>
                <a:lnTo>
                  <a:pt x="540129" y="387645"/>
                </a:lnTo>
                <a:lnTo>
                  <a:pt x="539515" y="385869"/>
                </a:lnTo>
                <a:lnTo>
                  <a:pt x="538938" y="383796"/>
                </a:lnTo>
                <a:lnTo>
                  <a:pt x="537863" y="382074"/>
                </a:lnTo>
                <a:lnTo>
                  <a:pt x="536718" y="381330"/>
                </a:lnTo>
                <a:lnTo>
                  <a:pt x="535539" y="380467"/>
                </a:lnTo>
                <a:lnTo>
                  <a:pt x="535425" y="380269"/>
                </a:lnTo>
                <a:lnTo>
                  <a:pt x="535041" y="379600"/>
                </a:lnTo>
                <a:lnTo>
                  <a:pt x="534714" y="374644"/>
                </a:lnTo>
                <a:lnTo>
                  <a:pt x="533100" y="373225"/>
                </a:lnTo>
                <a:lnTo>
                  <a:pt x="530547" y="369021"/>
                </a:lnTo>
                <a:lnTo>
                  <a:pt x="527630" y="366926"/>
                </a:lnTo>
                <a:lnTo>
                  <a:pt x="526835" y="365445"/>
                </a:lnTo>
                <a:lnTo>
                  <a:pt x="526135" y="364143"/>
                </a:lnTo>
                <a:lnTo>
                  <a:pt x="525475" y="363589"/>
                </a:lnTo>
                <a:lnTo>
                  <a:pt x="525328" y="363465"/>
                </a:lnTo>
                <a:lnTo>
                  <a:pt x="524304" y="363250"/>
                </a:lnTo>
                <a:lnTo>
                  <a:pt x="523283" y="363038"/>
                </a:lnTo>
                <a:lnTo>
                  <a:pt x="522173" y="364096"/>
                </a:lnTo>
                <a:lnTo>
                  <a:pt x="521244" y="364099"/>
                </a:lnTo>
                <a:lnTo>
                  <a:pt x="520618" y="362181"/>
                </a:lnTo>
                <a:lnTo>
                  <a:pt x="519996" y="361821"/>
                </a:lnTo>
                <a:lnTo>
                  <a:pt x="517951" y="360642"/>
                </a:lnTo>
                <a:lnTo>
                  <a:pt x="516577" y="357362"/>
                </a:lnTo>
                <a:lnTo>
                  <a:pt x="515691" y="356514"/>
                </a:lnTo>
                <a:lnTo>
                  <a:pt x="514838" y="355696"/>
                </a:lnTo>
                <a:lnTo>
                  <a:pt x="513901" y="353160"/>
                </a:lnTo>
                <a:lnTo>
                  <a:pt x="512844" y="352297"/>
                </a:lnTo>
                <a:lnTo>
                  <a:pt x="512514" y="346163"/>
                </a:lnTo>
                <a:lnTo>
                  <a:pt x="510316" y="337311"/>
                </a:lnTo>
                <a:lnTo>
                  <a:pt x="511793" y="334703"/>
                </a:lnTo>
                <a:lnTo>
                  <a:pt x="511662" y="334041"/>
                </a:lnTo>
                <a:lnTo>
                  <a:pt x="511618" y="333807"/>
                </a:lnTo>
                <a:lnTo>
                  <a:pt x="511477" y="333092"/>
                </a:lnTo>
                <a:lnTo>
                  <a:pt x="512169" y="330795"/>
                </a:lnTo>
                <a:lnTo>
                  <a:pt x="513008" y="328005"/>
                </a:lnTo>
                <a:lnTo>
                  <a:pt x="512843" y="327163"/>
                </a:lnTo>
                <a:lnTo>
                  <a:pt x="512692" y="326396"/>
                </a:lnTo>
                <a:lnTo>
                  <a:pt x="513307" y="325093"/>
                </a:lnTo>
                <a:lnTo>
                  <a:pt x="511878" y="323550"/>
                </a:lnTo>
                <a:lnTo>
                  <a:pt x="512123" y="323053"/>
                </a:lnTo>
                <a:lnTo>
                  <a:pt x="513423" y="323110"/>
                </a:lnTo>
                <a:lnTo>
                  <a:pt x="513508" y="322992"/>
                </a:lnTo>
                <a:lnTo>
                  <a:pt x="513917" y="322426"/>
                </a:lnTo>
                <a:lnTo>
                  <a:pt x="511796" y="317850"/>
                </a:lnTo>
                <a:lnTo>
                  <a:pt x="511973" y="317473"/>
                </a:lnTo>
                <a:lnTo>
                  <a:pt x="512902" y="315490"/>
                </a:lnTo>
                <a:lnTo>
                  <a:pt x="514365" y="308855"/>
                </a:lnTo>
                <a:lnTo>
                  <a:pt x="514764" y="303413"/>
                </a:lnTo>
                <a:lnTo>
                  <a:pt x="514898" y="301605"/>
                </a:lnTo>
                <a:lnTo>
                  <a:pt x="514949" y="298568"/>
                </a:lnTo>
                <a:lnTo>
                  <a:pt x="516612" y="295960"/>
                </a:lnTo>
                <a:lnTo>
                  <a:pt x="516362" y="295156"/>
                </a:lnTo>
                <a:lnTo>
                  <a:pt x="515245" y="294601"/>
                </a:lnTo>
                <a:lnTo>
                  <a:pt x="514757" y="293681"/>
                </a:lnTo>
                <a:lnTo>
                  <a:pt x="514558" y="293303"/>
                </a:lnTo>
                <a:lnTo>
                  <a:pt x="514803" y="292373"/>
                </a:lnTo>
                <a:lnTo>
                  <a:pt x="515976" y="291315"/>
                </a:lnTo>
                <a:lnTo>
                  <a:pt x="516710" y="288586"/>
                </a:lnTo>
                <a:lnTo>
                  <a:pt x="515523" y="285678"/>
                </a:lnTo>
                <a:lnTo>
                  <a:pt x="514386" y="279612"/>
                </a:lnTo>
                <a:lnTo>
                  <a:pt x="514692" y="278371"/>
                </a:lnTo>
                <a:lnTo>
                  <a:pt x="515928" y="277810"/>
                </a:lnTo>
                <a:lnTo>
                  <a:pt x="516484" y="277002"/>
                </a:lnTo>
                <a:lnTo>
                  <a:pt x="516231" y="275640"/>
                </a:lnTo>
                <a:lnTo>
                  <a:pt x="517490" y="274887"/>
                </a:lnTo>
                <a:lnTo>
                  <a:pt x="517900" y="274641"/>
                </a:lnTo>
                <a:lnTo>
                  <a:pt x="518373" y="273686"/>
                </a:lnTo>
                <a:lnTo>
                  <a:pt x="518453" y="273525"/>
                </a:lnTo>
                <a:lnTo>
                  <a:pt x="518226" y="272987"/>
                </a:lnTo>
                <a:lnTo>
                  <a:pt x="517329" y="270866"/>
                </a:lnTo>
                <a:lnTo>
                  <a:pt x="517325" y="269689"/>
                </a:lnTo>
                <a:lnTo>
                  <a:pt x="517565" y="269383"/>
                </a:lnTo>
                <a:lnTo>
                  <a:pt x="518497" y="268197"/>
                </a:lnTo>
                <a:lnTo>
                  <a:pt x="518401" y="266147"/>
                </a:lnTo>
                <a:lnTo>
                  <a:pt x="518363" y="265347"/>
                </a:lnTo>
                <a:lnTo>
                  <a:pt x="519885" y="263539"/>
                </a:lnTo>
                <a:lnTo>
                  <a:pt x="519655" y="262741"/>
                </a:lnTo>
                <a:lnTo>
                  <a:pt x="521013" y="261683"/>
                </a:lnTo>
                <a:lnTo>
                  <a:pt x="521316" y="259637"/>
                </a:lnTo>
                <a:lnTo>
                  <a:pt x="521838" y="258969"/>
                </a:lnTo>
                <a:lnTo>
                  <a:pt x="521995" y="258768"/>
                </a:lnTo>
                <a:lnTo>
                  <a:pt x="522477" y="254801"/>
                </a:lnTo>
                <a:lnTo>
                  <a:pt x="522163" y="253749"/>
                </a:lnTo>
                <a:lnTo>
                  <a:pt x="522438" y="252799"/>
                </a:lnTo>
                <a:lnTo>
                  <a:pt x="523204" y="250152"/>
                </a:lnTo>
                <a:lnTo>
                  <a:pt x="522755" y="245631"/>
                </a:lnTo>
                <a:lnTo>
                  <a:pt x="521821" y="242380"/>
                </a:lnTo>
                <a:lnTo>
                  <a:pt x="521563" y="241484"/>
                </a:lnTo>
                <a:lnTo>
                  <a:pt x="521674" y="241285"/>
                </a:lnTo>
                <a:lnTo>
                  <a:pt x="521872" y="240927"/>
                </a:lnTo>
                <a:lnTo>
                  <a:pt x="521481" y="240600"/>
                </a:lnTo>
                <a:lnTo>
                  <a:pt x="520691" y="239939"/>
                </a:lnTo>
                <a:lnTo>
                  <a:pt x="521175" y="236903"/>
                </a:lnTo>
                <a:lnTo>
                  <a:pt x="520430" y="235853"/>
                </a:lnTo>
                <a:lnTo>
                  <a:pt x="520611" y="234736"/>
                </a:lnTo>
                <a:lnTo>
                  <a:pt x="519624" y="233310"/>
                </a:lnTo>
                <a:lnTo>
                  <a:pt x="519241" y="232759"/>
                </a:lnTo>
                <a:lnTo>
                  <a:pt x="519547" y="231520"/>
                </a:lnTo>
                <a:lnTo>
                  <a:pt x="518422" y="228613"/>
                </a:lnTo>
                <a:lnTo>
                  <a:pt x="518477" y="226753"/>
                </a:lnTo>
                <a:lnTo>
                  <a:pt x="517925" y="225830"/>
                </a:lnTo>
                <a:lnTo>
                  <a:pt x="517480" y="225086"/>
                </a:lnTo>
                <a:lnTo>
                  <a:pt x="517784" y="223473"/>
                </a:lnTo>
                <a:lnTo>
                  <a:pt x="517408" y="222051"/>
                </a:lnTo>
                <a:lnTo>
                  <a:pt x="517935" y="221047"/>
                </a:lnTo>
                <a:lnTo>
                  <a:pt x="519009" y="219009"/>
                </a:lnTo>
                <a:lnTo>
                  <a:pt x="517392" y="218576"/>
                </a:lnTo>
                <a:lnTo>
                  <a:pt x="513021" y="217997"/>
                </a:lnTo>
                <a:lnTo>
                  <a:pt x="510717" y="218221"/>
                </a:lnTo>
                <a:lnTo>
                  <a:pt x="507195" y="218262"/>
                </a:lnTo>
                <a:lnTo>
                  <a:pt x="504883" y="217891"/>
                </a:lnTo>
                <a:lnTo>
                  <a:pt x="503491" y="217454"/>
                </a:lnTo>
                <a:lnTo>
                  <a:pt x="502267" y="216846"/>
                </a:lnTo>
                <a:lnTo>
                  <a:pt x="501322" y="215378"/>
                </a:lnTo>
                <a:lnTo>
                  <a:pt x="501209" y="213466"/>
                </a:lnTo>
                <a:lnTo>
                  <a:pt x="501663" y="210348"/>
                </a:lnTo>
                <a:lnTo>
                  <a:pt x="502855" y="208703"/>
                </a:lnTo>
                <a:lnTo>
                  <a:pt x="504401" y="208242"/>
                </a:lnTo>
                <a:lnTo>
                  <a:pt x="505609" y="207703"/>
                </a:lnTo>
                <a:lnTo>
                  <a:pt x="507367" y="207407"/>
                </a:lnTo>
                <a:lnTo>
                  <a:pt x="508614" y="206697"/>
                </a:lnTo>
                <a:lnTo>
                  <a:pt x="508770" y="205927"/>
                </a:lnTo>
                <a:lnTo>
                  <a:pt x="509082" y="204346"/>
                </a:lnTo>
                <a:lnTo>
                  <a:pt x="508681" y="202823"/>
                </a:lnTo>
                <a:lnTo>
                  <a:pt x="507442" y="201363"/>
                </a:lnTo>
                <a:lnTo>
                  <a:pt x="505490" y="199834"/>
                </a:lnTo>
                <a:lnTo>
                  <a:pt x="504713" y="198405"/>
                </a:lnTo>
                <a:lnTo>
                  <a:pt x="504867" y="197465"/>
                </a:lnTo>
                <a:lnTo>
                  <a:pt x="504840" y="195765"/>
                </a:lnTo>
                <a:lnTo>
                  <a:pt x="504562" y="193984"/>
                </a:lnTo>
                <a:lnTo>
                  <a:pt x="503490" y="192478"/>
                </a:lnTo>
                <a:lnTo>
                  <a:pt x="503634" y="190900"/>
                </a:lnTo>
                <a:lnTo>
                  <a:pt x="505594" y="190130"/>
                </a:lnTo>
                <a:lnTo>
                  <a:pt x="508032" y="190499"/>
                </a:lnTo>
                <a:lnTo>
                  <a:pt x="508961" y="190903"/>
                </a:lnTo>
                <a:lnTo>
                  <a:pt x="509931" y="191178"/>
                </a:lnTo>
                <a:lnTo>
                  <a:pt x="510997" y="192344"/>
                </a:lnTo>
                <a:lnTo>
                  <a:pt x="512234" y="193761"/>
                </a:lnTo>
                <a:lnTo>
                  <a:pt x="513511" y="194965"/>
                </a:lnTo>
                <a:lnTo>
                  <a:pt x="515719" y="196701"/>
                </a:lnTo>
                <a:lnTo>
                  <a:pt x="517246" y="197813"/>
                </a:lnTo>
                <a:lnTo>
                  <a:pt x="518396" y="199020"/>
                </a:lnTo>
                <a:lnTo>
                  <a:pt x="518579" y="200037"/>
                </a:lnTo>
                <a:lnTo>
                  <a:pt x="519751" y="200918"/>
                </a:lnTo>
                <a:lnTo>
                  <a:pt x="520484" y="198005"/>
                </a:lnTo>
                <a:lnTo>
                  <a:pt x="520271" y="197064"/>
                </a:lnTo>
                <a:lnTo>
                  <a:pt x="520232" y="196891"/>
                </a:lnTo>
                <a:lnTo>
                  <a:pt x="521221" y="196144"/>
                </a:lnTo>
                <a:lnTo>
                  <a:pt x="521097" y="194998"/>
                </a:lnTo>
                <a:lnTo>
                  <a:pt x="522578" y="193672"/>
                </a:lnTo>
                <a:lnTo>
                  <a:pt x="522946" y="193351"/>
                </a:lnTo>
                <a:lnTo>
                  <a:pt x="524055" y="191549"/>
                </a:lnTo>
                <a:lnTo>
                  <a:pt x="525033" y="187520"/>
                </a:lnTo>
                <a:lnTo>
                  <a:pt x="525673" y="186951"/>
                </a:lnTo>
                <a:lnTo>
                  <a:pt x="526083" y="186587"/>
                </a:lnTo>
                <a:lnTo>
                  <a:pt x="526883" y="185097"/>
                </a:lnTo>
                <a:lnTo>
                  <a:pt x="528122" y="184907"/>
                </a:lnTo>
                <a:lnTo>
                  <a:pt x="528987" y="184160"/>
                </a:lnTo>
                <a:lnTo>
                  <a:pt x="529417" y="183105"/>
                </a:lnTo>
                <a:lnTo>
                  <a:pt x="529847" y="182052"/>
                </a:lnTo>
                <a:lnTo>
                  <a:pt x="531347" y="180636"/>
                </a:lnTo>
                <a:lnTo>
                  <a:pt x="531824" y="180187"/>
                </a:lnTo>
                <a:lnTo>
                  <a:pt x="533384" y="179605"/>
                </a:lnTo>
                <a:lnTo>
                  <a:pt x="537022" y="178246"/>
                </a:lnTo>
                <a:lnTo>
                  <a:pt x="538999" y="176504"/>
                </a:lnTo>
                <a:lnTo>
                  <a:pt x="542218" y="175626"/>
                </a:lnTo>
                <a:lnTo>
                  <a:pt x="543572" y="172896"/>
                </a:lnTo>
                <a:lnTo>
                  <a:pt x="544128" y="172243"/>
                </a:lnTo>
                <a:lnTo>
                  <a:pt x="544683" y="171591"/>
                </a:lnTo>
                <a:lnTo>
                  <a:pt x="545673" y="171216"/>
                </a:lnTo>
                <a:lnTo>
                  <a:pt x="546476" y="169725"/>
                </a:lnTo>
                <a:lnTo>
                  <a:pt x="547843" y="169048"/>
                </a:lnTo>
                <a:lnTo>
                  <a:pt x="547415" y="168134"/>
                </a:lnTo>
                <a:lnTo>
                  <a:pt x="546650" y="167514"/>
                </a:lnTo>
                <a:lnTo>
                  <a:pt x="545594" y="166986"/>
                </a:lnTo>
                <a:lnTo>
                  <a:pt x="543540" y="167076"/>
                </a:lnTo>
                <a:lnTo>
                  <a:pt x="541108" y="167133"/>
                </a:lnTo>
                <a:lnTo>
                  <a:pt x="539517" y="167299"/>
                </a:lnTo>
                <a:lnTo>
                  <a:pt x="537759" y="167595"/>
                </a:lnTo>
                <a:lnTo>
                  <a:pt x="535956" y="167595"/>
                </a:lnTo>
                <a:lnTo>
                  <a:pt x="534521" y="166990"/>
                </a:lnTo>
                <a:lnTo>
                  <a:pt x="533374" y="166080"/>
                </a:lnTo>
                <a:lnTo>
                  <a:pt x="532062" y="165261"/>
                </a:lnTo>
                <a:lnTo>
                  <a:pt x="529865" y="164207"/>
                </a:lnTo>
                <a:lnTo>
                  <a:pt x="527506" y="163580"/>
                </a:lnTo>
                <a:lnTo>
                  <a:pt x="524901" y="163302"/>
                </a:lnTo>
                <a:lnTo>
                  <a:pt x="522053" y="163539"/>
                </a:lnTo>
                <a:lnTo>
                  <a:pt x="520912" y="163013"/>
                </a:lnTo>
                <a:lnTo>
                  <a:pt x="520845" y="162864"/>
                </a:lnTo>
                <a:lnTo>
                  <a:pt x="520435" y="161960"/>
                </a:lnTo>
                <a:lnTo>
                  <a:pt x="520493" y="160343"/>
                </a:lnTo>
                <a:lnTo>
                  <a:pt x="521334" y="157643"/>
                </a:lnTo>
                <a:lnTo>
                  <a:pt x="523055" y="154965"/>
                </a:lnTo>
                <a:lnTo>
                  <a:pt x="523363" y="153129"/>
                </a:lnTo>
                <a:lnTo>
                  <a:pt x="523213" y="151516"/>
                </a:lnTo>
                <a:lnTo>
                  <a:pt x="522904" y="150545"/>
                </a:lnTo>
                <a:lnTo>
                  <a:pt x="522308" y="150007"/>
                </a:lnTo>
                <a:lnTo>
                  <a:pt x="520778" y="151361"/>
                </a:lnTo>
                <a:lnTo>
                  <a:pt x="518824" y="152555"/>
                </a:lnTo>
                <a:lnTo>
                  <a:pt x="517040" y="153873"/>
                </a:lnTo>
                <a:lnTo>
                  <a:pt x="515583" y="154630"/>
                </a:lnTo>
                <a:lnTo>
                  <a:pt x="514202" y="154747"/>
                </a:lnTo>
                <a:lnTo>
                  <a:pt x="512978" y="154267"/>
                </a:lnTo>
                <a:lnTo>
                  <a:pt x="512709" y="153124"/>
                </a:lnTo>
                <a:lnTo>
                  <a:pt x="514272" y="151088"/>
                </a:lnTo>
                <a:lnTo>
                  <a:pt x="517343" y="148931"/>
                </a:lnTo>
                <a:lnTo>
                  <a:pt x="518620" y="147329"/>
                </a:lnTo>
                <a:lnTo>
                  <a:pt x="519005" y="145108"/>
                </a:lnTo>
                <a:lnTo>
                  <a:pt x="518389" y="143230"/>
                </a:lnTo>
                <a:lnTo>
                  <a:pt x="517215" y="141917"/>
                </a:lnTo>
                <a:lnTo>
                  <a:pt x="515735" y="141101"/>
                </a:lnTo>
                <a:lnTo>
                  <a:pt x="513647" y="140278"/>
                </a:lnTo>
                <a:lnTo>
                  <a:pt x="512661" y="140128"/>
                </a:lnTo>
                <a:lnTo>
                  <a:pt x="510622" y="141993"/>
                </a:lnTo>
                <a:lnTo>
                  <a:pt x="506971" y="143370"/>
                </a:lnTo>
                <a:lnTo>
                  <a:pt x="506124" y="143246"/>
                </a:lnTo>
                <a:lnTo>
                  <a:pt x="504490" y="143007"/>
                </a:lnTo>
                <a:lnTo>
                  <a:pt x="503061" y="141590"/>
                </a:lnTo>
                <a:lnTo>
                  <a:pt x="501932" y="141675"/>
                </a:lnTo>
                <a:lnTo>
                  <a:pt x="501327" y="141720"/>
                </a:lnTo>
                <a:lnTo>
                  <a:pt x="501173" y="141665"/>
                </a:lnTo>
                <a:lnTo>
                  <a:pt x="498905" y="140862"/>
                </a:lnTo>
                <a:lnTo>
                  <a:pt x="497183" y="140643"/>
                </a:lnTo>
                <a:lnTo>
                  <a:pt x="496549" y="140561"/>
                </a:lnTo>
                <a:lnTo>
                  <a:pt x="486617" y="135894"/>
                </a:lnTo>
                <a:lnTo>
                  <a:pt x="485248" y="134290"/>
                </a:lnTo>
                <a:lnTo>
                  <a:pt x="484338" y="133787"/>
                </a:lnTo>
                <a:lnTo>
                  <a:pt x="483136" y="133121"/>
                </a:lnTo>
                <a:lnTo>
                  <a:pt x="482869" y="132469"/>
                </a:lnTo>
                <a:lnTo>
                  <a:pt x="481955" y="130229"/>
                </a:lnTo>
                <a:lnTo>
                  <a:pt x="481823" y="129907"/>
                </a:lnTo>
                <a:lnTo>
                  <a:pt x="481591" y="129676"/>
                </a:lnTo>
                <a:lnTo>
                  <a:pt x="480891" y="128981"/>
                </a:lnTo>
                <a:lnTo>
                  <a:pt x="479525" y="128677"/>
                </a:lnTo>
                <a:lnTo>
                  <a:pt x="476863" y="129431"/>
                </a:lnTo>
                <a:lnTo>
                  <a:pt x="476028" y="128571"/>
                </a:lnTo>
                <a:lnTo>
                  <a:pt x="475246" y="127766"/>
                </a:lnTo>
                <a:lnTo>
                  <a:pt x="473510" y="127711"/>
                </a:lnTo>
                <a:lnTo>
                  <a:pt x="470537" y="128280"/>
                </a:lnTo>
                <a:lnTo>
                  <a:pt x="469844" y="128039"/>
                </a:lnTo>
                <a:lnTo>
                  <a:pt x="469482" y="127913"/>
                </a:lnTo>
                <a:lnTo>
                  <a:pt x="468403" y="126473"/>
                </a:lnTo>
                <a:lnTo>
                  <a:pt x="467864" y="125752"/>
                </a:lnTo>
                <a:lnTo>
                  <a:pt x="466436" y="125448"/>
                </a:lnTo>
                <a:lnTo>
                  <a:pt x="465440" y="124337"/>
                </a:lnTo>
                <a:lnTo>
                  <a:pt x="464448" y="123660"/>
                </a:lnTo>
                <a:lnTo>
                  <a:pt x="463975" y="121891"/>
                </a:lnTo>
                <a:lnTo>
                  <a:pt x="463755" y="121062"/>
                </a:lnTo>
                <a:lnTo>
                  <a:pt x="463863" y="120810"/>
                </a:lnTo>
                <a:lnTo>
                  <a:pt x="464124" y="120195"/>
                </a:lnTo>
                <a:lnTo>
                  <a:pt x="464927" y="119759"/>
                </a:lnTo>
                <a:lnTo>
                  <a:pt x="467967" y="120179"/>
                </a:lnTo>
                <a:lnTo>
                  <a:pt x="468091" y="118726"/>
                </a:lnTo>
                <a:lnTo>
                  <a:pt x="468204" y="117390"/>
                </a:lnTo>
                <a:lnTo>
                  <a:pt x="468635" y="116770"/>
                </a:lnTo>
                <a:lnTo>
                  <a:pt x="469818" y="115550"/>
                </a:lnTo>
                <a:lnTo>
                  <a:pt x="471044" y="114283"/>
                </a:lnTo>
                <a:lnTo>
                  <a:pt x="471971" y="113784"/>
                </a:lnTo>
                <a:lnTo>
                  <a:pt x="472184" y="113799"/>
                </a:lnTo>
                <a:lnTo>
                  <a:pt x="473583" y="113900"/>
                </a:lnTo>
                <a:lnTo>
                  <a:pt x="473879" y="112882"/>
                </a:lnTo>
                <a:lnTo>
                  <a:pt x="475496" y="111603"/>
                </a:lnTo>
                <a:lnTo>
                  <a:pt x="477156" y="108313"/>
                </a:lnTo>
                <a:lnTo>
                  <a:pt x="478765" y="107317"/>
                </a:lnTo>
                <a:lnTo>
                  <a:pt x="480211" y="106910"/>
                </a:lnTo>
                <a:lnTo>
                  <a:pt x="483224" y="106061"/>
                </a:lnTo>
                <a:lnTo>
                  <a:pt x="484504" y="105311"/>
                </a:lnTo>
                <a:lnTo>
                  <a:pt x="485884" y="104502"/>
                </a:lnTo>
                <a:lnTo>
                  <a:pt x="487273" y="104279"/>
                </a:lnTo>
                <a:lnTo>
                  <a:pt x="488849" y="102324"/>
                </a:lnTo>
                <a:lnTo>
                  <a:pt x="489465" y="100896"/>
                </a:lnTo>
                <a:lnTo>
                  <a:pt x="491313" y="99340"/>
                </a:lnTo>
                <a:lnTo>
                  <a:pt x="492494" y="98347"/>
                </a:lnTo>
                <a:lnTo>
                  <a:pt x="493046" y="96488"/>
                </a:lnTo>
                <a:lnTo>
                  <a:pt x="493560" y="95826"/>
                </a:lnTo>
                <a:lnTo>
                  <a:pt x="493723" y="95616"/>
                </a:lnTo>
                <a:lnTo>
                  <a:pt x="495949" y="93623"/>
                </a:lnTo>
                <a:lnTo>
                  <a:pt x="496253" y="92451"/>
                </a:lnTo>
                <a:lnTo>
                  <a:pt x="497615" y="91082"/>
                </a:lnTo>
                <a:lnTo>
                  <a:pt x="498763" y="89257"/>
                </a:lnTo>
                <a:lnTo>
                  <a:pt x="498872" y="89081"/>
                </a:lnTo>
                <a:lnTo>
                  <a:pt x="499214" y="88535"/>
                </a:lnTo>
                <a:lnTo>
                  <a:pt x="499516" y="86368"/>
                </a:lnTo>
                <a:lnTo>
                  <a:pt x="500175" y="85122"/>
                </a:lnTo>
                <a:lnTo>
                  <a:pt x="500565" y="84383"/>
                </a:lnTo>
                <a:lnTo>
                  <a:pt x="501737" y="82769"/>
                </a:lnTo>
                <a:lnTo>
                  <a:pt x="502419" y="82890"/>
                </a:lnTo>
                <a:lnTo>
                  <a:pt x="503124" y="82333"/>
                </a:lnTo>
                <a:lnTo>
                  <a:pt x="503284" y="82205"/>
                </a:lnTo>
                <a:lnTo>
                  <a:pt x="503405" y="82015"/>
                </a:lnTo>
                <a:lnTo>
                  <a:pt x="504273" y="80653"/>
                </a:lnTo>
                <a:lnTo>
                  <a:pt x="504477" y="79173"/>
                </a:lnTo>
                <a:lnTo>
                  <a:pt x="504572" y="78483"/>
                </a:lnTo>
                <a:lnTo>
                  <a:pt x="504939" y="77710"/>
                </a:lnTo>
                <a:lnTo>
                  <a:pt x="505189" y="77182"/>
                </a:lnTo>
                <a:lnTo>
                  <a:pt x="505728" y="76590"/>
                </a:lnTo>
                <a:lnTo>
                  <a:pt x="505867" y="76436"/>
                </a:lnTo>
                <a:lnTo>
                  <a:pt x="506749" y="75993"/>
                </a:lnTo>
                <a:lnTo>
                  <a:pt x="507849" y="75439"/>
                </a:lnTo>
                <a:lnTo>
                  <a:pt x="509638" y="73078"/>
                </a:lnTo>
                <a:lnTo>
                  <a:pt x="510199" y="72702"/>
                </a:lnTo>
                <a:lnTo>
                  <a:pt x="512977" y="70836"/>
                </a:lnTo>
                <a:lnTo>
                  <a:pt x="514954" y="69034"/>
                </a:lnTo>
                <a:lnTo>
                  <a:pt x="514702" y="67177"/>
                </a:lnTo>
                <a:lnTo>
                  <a:pt x="517053" y="66487"/>
                </a:lnTo>
                <a:lnTo>
                  <a:pt x="517980" y="65430"/>
                </a:lnTo>
                <a:lnTo>
                  <a:pt x="519465" y="64992"/>
                </a:lnTo>
                <a:lnTo>
                  <a:pt x="520052" y="64500"/>
                </a:lnTo>
                <a:lnTo>
                  <a:pt x="520207" y="64371"/>
                </a:lnTo>
                <a:lnTo>
                  <a:pt x="520870" y="63066"/>
                </a:lnTo>
                <a:lnTo>
                  <a:pt x="521623" y="61580"/>
                </a:lnTo>
                <a:lnTo>
                  <a:pt x="523303" y="62873"/>
                </a:lnTo>
                <a:lnTo>
                  <a:pt x="524666" y="62930"/>
                </a:lnTo>
                <a:lnTo>
                  <a:pt x="525230" y="62306"/>
                </a:lnTo>
                <a:lnTo>
                  <a:pt x="525901" y="61563"/>
                </a:lnTo>
                <a:lnTo>
                  <a:pt x="527498" y="60631"/>
                </a:lnTo>
                <a:lnTo>
                  <a:pt x="531980" y="58012"/>
                </a:lnTo>
                <a:lnTo>
                  <a:pt x="532457" y="57225"/>
                </a:lnTo>
                <a:lnTo>
                  <a:pt x="533238" y="55937"/>
                </a:lnTo>
                <a:lnTo>
                  <a:pt x="533905" y="53363"/>
                </a:lnTo>
                <a:lnTo>
                  <a:pt x="534162" y="52369"/>
                </a:lnTo>
                <a:lnTo>
                  <a:pt x="534160" y="50842"/>
                </a:lnTo>
                <a:lnTo>
                  <a:pt x="534183" y="48978"/>
                </a:lnTo>
                <a:lnTo>
                  <a:pt x="534485" y="48301"/>
                </a:lnTo>
                <a:lnTo>
                  <a:pt x="534415" y="48016"/>
                </a:lnTo>
                <a:lnTo>
                  <a:pt x="534173" y="47040"/>
                </a:lnTo>
                <a:lnTo>
                  <a:pt x="534650" y="45186"/>
                </a:lnTo>
                <a:lnTo>
                  <a:pt x="536938" y="43569"/>
                </a:lnTo>
                <a:lnTo>
                  <a:pt x="539282" y="40403"/>
                </a:lnTo>
                <a:lnTo>
                  <a:pt x="540150" y="40513"/>
                </a:lnTo>
                <a:lnTo>
                  <a:pt x="540828" y="40076"/>
                </a:lnTo>
                <a:lnTo>
                  <a:pt x="541327" y="39715"/>
                </a:lnTo>
                <a:lnTo>
                  <a:pt x="543251" y="40634"/>
                </a:lnTo>
                <a:lnTo>
                  <a:pt x="544429" y="40753"/>
                </a:lnTo>
                <a:lnTo>
                  <a:pt x="544880" y="40302"/>
                </a:lnTo>
                <a:lnTo>
                  <a:pt x="545108" y="38683"/>
                </a:lnTo>
                <a:lnTo>
                  <a:pt x="545467" y="35610"/>
                </a:lnTo>
                <a:lnTo>
                  <a:pt x="545789" y="34677"/>
                </a:lnTo>
                <a:lnTo>
                  <a:pt x="546512" y="32574"/>
                </a:lnTo>
                <a:lnTo>
                  <a:pt x="547331" y="31089"/>
                </a:lnTo>
                <a:lnTo>
                  <a:pt x="548051" y="29783"/>
                </a:lnTo>
                <a:lnTo>
                  <a:pt x="548355" y="27925"/>
                </a:lnTo>
                <a:lnTo>
                  <a:pt x="548184" y="27332"/>
                </a:lnTo>
                <a:lnTo>
                  <a:pt x="548105" y="27059"/>
                </a:lnTo>
                <a:lnTo>
                  <a:pt x="548257" y="26624"/>
                </a:lnTo>
                <a:lnTo>
                  <a:pt x="548474" y="26004"/>
                </a:lnTo>
                <a:lnTo>
                  <a:pt x="548223" y="25388"/>
                </a:lnTo>
                <a:lnTo>
                  <a:pt x="547973" y="24770"/>
                </a:lnTo>
                <a:lnTo>
                  <a:pt x="548156" y="23903"/>
                </a:lnTo>
                <a:lnTo>
                  <a:pt x="548465" y="23466"/>
                </a:lnTo>
                <a:lnTo>
                  <a:pt x="549179" y="23345"/>
                </a:lnTo>
                <a:lnTo>
                  <a:pt x="549951" y="23215"/>
                </a:lnTo>
                <a:lnTo>
                  <a:pt x="553777" y="17691"/>
                </a:lnTo>
                <a:lnTo>
                  <a:pt x="554041" y="17537"/>
                </a:lnTo>
                <a:lnTo>
                  <a:pt x="556563" y="16072"/>
                </a:lnTo>
                <a:lnTo>
                  <a:pt x="557490" y="14954"/>
                </a:lnTo>
                <a:lnTo>
                  <a:pt x="557981" y="13342"/>
                </a:lnTo>
                <a:lnTo>
                  <a:pt x="559003" y="12115"/>
                </a:lnTo>
                <a:lnTo>
                  <a:pt x="559894" y="11046"/>
                </a:lnTo>
                <a:lnTo>
                  <a:pt x="560270" y="10889"/>
                </a:lnTo>
                <a:lnTo>
                  <a:pt x="560948" y="10608"/>
                </a:lnTo>
                <a:lnTo>
                  <a:pt x="564793" y="10714"/>
                </a:lnTo>
                <a:lnTo>
                  <a:pt x="565287" y="9650"/>
                </a:lnTo>
                <a:lnTo>
                  <a:pt x="565655" y="8858"/>
                </a:lnTo>
                <a:lnTo>
                  <a:pt x="566262" y="8642"/>
                </a:lnTo>
                <a:lnTo>
                  <a:pt x="566895" y="8418"/>
                </a:lnTo>
                <a:lnTo>
                  <a:pt x="567884" y="7292"/>
                </a:lnTo>
                <a:lnTo>
                  <a:pt x="568064" y="6435"/>
                </a:lnTo>
                <a:lnTo>
                  <a:pt x="567062" y="4710"/>
                </a:lnTo>
                <a:lnTo>
                  <a:pt x="566639" y="3982"/>
                </a:lnTo>
                <a:lnTo>
                  <a:pt x="565922" y="2793"/>
                </a:lnTo>
                <a:lnTo>
                  <a:pt x="566504" y="1219"/>
                </a:lnTo>
                <a:lnTo>
                  <a:pt x="566489" y="1085"/>
                </a:lnTo>
                <a:lnTo>
                  <a:pt x="565132" y="907"/>
                </a:lnTo>
                <a:lnTo>
                  <a:pt x="563260" y="907"/>
                </a:lnTo>
                <a:lnTo>
                  <a:pt x="561389" y="907"/>
                </a:lnTo>
                <a:lnTo>
                  <a:pt x="559518" y="907"/>
                </a:lnTo>
                <a:lnTo>
                  <a:pt x="557646" y="907"/>
                </a:lnTo>
                <a:lnTo>
                  <a:pt x="555775" y="907"/>
                </a:lnTo>
                <a:lnTo>
                  <a:pt x="553904" y="907"/>
                </a:lnTo>
                <a:lnTo>
                  <a:pt x="552032" y="982"/>
                </a:lnTo>
                <a:lnTo>
                  <a:pt x="550161" y="982"/>
                </a:lnTo>
                <a:lnTo>
                  <a:pt x="548290" y="982"/>
                </a:lnTo>
                <a:lnTo>
                  <a:pt x="546418" y="982"/>
                </a:lnTo>
                <a:lnTo>
                  <a:pt x="544547" y="982"/>
                </a:lnTo>
                <a:lnTo>
                  <a:pt x="542676" y="982"/>
                </a:lnTo>
                <a:lnTo>
                  <a:pt x="540804" y="982"/>
                </a:lnTo>
                <a:lnTo>
                  <a:pt x="538933" y="982"/>
                </a:lnTo>
                <a:lnTo>
                  <a:pt x="537062" y="982"/>
                </a:lnTo>
                <a:lnTo>
                  <a:pt x="535190" y="982"/>
                </a:lnTo>
                <a:lnTo>
                  <a:pt x="533319" y="982"/>
                </a:lnTo>
                <a:lnTo>
                  <a:pt x="531448" y="982"/>
                </a:lnTo>
                <a:lnTo>
                  <a:pt x="529577" y="982"/>
                </a:lnTo>
                <a:lnTo>
                  <a:pt x="527705" y="982"/>
                </a:lnTo>
                <a:lnTo>
                  <a:pt x="525834" y="982"/>
                </a:lnTo>
                <a:lnTo>
                  <a:pt x="523963" y="982"/>
                </a:lnTo>
                <a:lnTo>
                  <a:pt x="522091" y="982"/>
                </a:lnTo>
                <a:lnTo>
                  <a:pt x="520220" y="982"/>
                </a:lnTo>
                <a:lnTo>
                  <a:pt x="518348" y="758"/>
                </a:lnTo>
                <a:lnTo>
                  <a:pt x="516478" y="758"/>
                </a:lnTo>
                <a:lnTo>
                  <a:pt x="514605" y="758"/>
                </a:lnTo>
                <a:lnTo>
                  <a:pt x="512735" y="758"/>
                </a:lnTo>
                <a:lnTo>
                  <a:pt x="510863" y="758"/>
                </a:lnTo>
                <a:lnTo>
                  <a:pt x="508992" y="758"/>
                </a:lnTo>
                <a:lnTo>
                  <a:pt x="507120" y="758"/>
                </a:lnTo>
                <a:lnTo>
                  <a:pt x="505249" y="758"/>
                </a:lnTo>
                <a:lnTo>
                  <a:pt x="503379" y="758"/>
                </a:lnTo>
                <a:lnTo>
                  <a:pt x="501506" y="833"/>
                </a:lnTo>
                <a:lnTo>
                  <a:pt x="499636" y="831"/>
                </a:lnTo>
                <a:lnTo>
                  <a:pt x="497764" y="831"/>
                </a:lnTo>
                <a:lnTo>
                  <a:pt x="495893" y="831"/>
                </a:lnTo>
                <a:lnTo>
                  <a:pt x="494021" y="831"/>
                </a:lnTo>
                <a:lnTo>
                  <a:pt x="492150" y="833"/>
                </a:lnTo>
                <a:lnTo>
                  <a:pt x="490579" y="831"/>
                </a:lnTo>
                <a:lnTo>
                  <a:pt x="490278" y="831"/>
                </a:lnTo>
                <a:lnTo>
                  <a:pt x="488407" y="831"/>
                </a:lnTo>
                <a:lnTo>
                  <a:pt x="486537" y="831"/>
                </a:lnTo>
                <a:lnTo>
                  <a:pt x="484665" y="831"/>
                </a:lnTo>
                <a:lnTo>
                  <a:pt x="482794" y="831"/>
                </a:lnTo>
                <a:lnTo>
                  <a:pt x="480922" y="831"/>
                </a:lnTo>
                <a:lnTo>
                  <a:pt x="479051" y="831"/>
                </a:lnTo>
                <a:lnTo>
                  <a:pt x="477179" y="831"/>
                </a:lnTo>
                <a:lnTo>
                  <a:pt x="475308" y="831"/>
                </a:lnTo>
                <a:lnTo>
                  <a:pt x="473438" y="831"/>
                </a:lnTo>
                <a:lnTo>
                  <a:pt x="471566" y="831"/>
                </a:lnTo>
                <a:lnTo>
                  <a:pt x="469695" y="683"/>
                </a:lnTo>
                <a:lnTo>
                  <a:pt x="467823" y="683"/>
                </a:lnTo>
                <a:lnTo>
                  <a:pt x="465952" y="683"/>
                </a:lnTo>
                <a:lnTo>
                  <a:pt x="464080" y="683"/>
                </a:lnTo>
                <a:lnTo>
                  <a:pt x="462209" y="683"/>
                </a:lnTo>
                <a:lnTo>
                  <a:pt x="460337" y="683"/>
                </a:lnTo>
                <a:lnTo>
                  <a:pt x="458467" y="683"/>
                </a:lnTo>
                <a:lnTo>
                  <a:pt x="456594" y="683"/>
                </a:lnTo>
                <a:lnTo>
                  <a:pt x="454724" y="683"/>
                </a:lnTo>
                <a:lnTo>
                  <a:pt x="452853" y="683"/>
                </a:lnTo>
                <a:lnTo>
                  <a:pt x="450981" y="683"/>
                </a:lnTo>
                <a:lnTo>
                  <a:pt x="449110" y="683"/>
                </a:lnTo>
                <a:lnTo>
                  <a:pt x="447238" y="683"/>
                </a:lnTo>
                <a:lnTo>
                  <a:pt x="445368" y="683"/>
                </a:lnTo>
                <a:lnTo>
                  <a:pt x="443495" y="683"/>
                </a:lnTo>
                <a:lnTo>
                  <a:pt x="441625" y="683"/>
                </a:lnTo>
                <a:lnTo>
                  <a:pt x="439753" y="683"/>
                </a:lnTo>
                <a:lnTo>
                  <a:pt x="437882" y="683"/>
                </a:lnTo>
                <a:lnTo>
                  <a:pt x="436011" y="683"/>
                </a:lnTo>
                <a:lnTo>
                  <a:pt x="434139" y="683"/>
                </a:lnTo>
                <a:lnTo>
                  <a:pt x="432269" y="683"/>
                </a:lnTo>
                <a:lnTo>
                  <a:pt x="430396" y="683"/>
                </a:lnTo>
                <a:lnTo>
                  <a:pt x="428526" y="683"/>
                </a:lnTo>
                <a:lnTo>
                  <a:pt x="426654" y="683"/>
                </a:lnTo>
                <a:lnTo>
                  <a:pt x="424783" y="683"/>
                </a:lnTo>
                <a:lnTo>
                  <a:pt x="422911" y="532"/>
                </a:lnTo>
                <a:lnTo>
                  <a:pt x="421040" y="532"/>
                </a:lnTo>
                <a:lnTo>
                  <a:pt x="419170" y="532"/>
                </a:lnTo>
                <a:lnTo>
                  <a:pt x="417297" y="532"/>
                </a:lnTo>
                <a:lnTo>
                  <a:pt x="415425" y="532"/>
                </a:lnTo>
                <a:lnTo>
                  <a:pt x="413555" y="532"/>
                </a:lnTo>
                <a:lnTo>
                  <a:pt x="411908" y="532"/>
                </a:lnTo>
                <a:lnTo>
                  <a:pt x="411684" y="532"/>
                </a:lnTo>
                <a:lnTo>
                  <a:pt x="409812" y="532"/>
                </a:lnTo>
                <a:lnTo>
                  <a:pt x="407941" y="532"/>
                </a:lnTo>
                <a:lnTo>
                  <a:pt x="406069" y="532"/>
                </a:lnTo>
                <a:lnTo>
                  <a:pt x="404198" y="532"/>
                </a:lnTo>
                <a:lnTo>
                  <a:pt x="402326" y="532"/>
                </a:lnTo>
                <a:lnTo>
                  <a:pt x="400456" y="532"/>
                </a:lnTo>
                <a:lnTo>
                  <a:pt x="398583" y="607"/>
                </a:lnTo>
                <a:lnTo>
                  <a:pt x="396713" y="607"/>
                </a:lnTo>
                <a:lnTo>
                  <a:pt x="394842" y="607"/>
                </a:lnTo>
                <a:lnTo>
                  <a:pt x="392970" y="607"/>
                </a:lnTo>
                <a:lnTo>
                  <a:pt x="391099" y="607"/>
                </a:lnTo>
                <a:lnTo>
                  <a:pt x="389227" y="607"/>
                </a:lnTo>
                <a:lnTo>
                  <a:pt x="387357" y="607"/>
                </a:lnTo>
                <a:lnTo>
                  <a:pt x="385484" y="607"/>
                </a:lnTo>
                <a:lnTo>
                  <a:pt x="383614" y="607"/>
                </a:lnTo>
                <a:lnTo>
                  <a:pt x="381742" y="607"/>
                </a:lnTo>
                <a:lnTo>
                  <a:pt x="379871" y="607"/>
                </a:lnTo>
                <a:lnTo>
                  <a:pt x="377999" y="607"/>
                </a:lnTo>
                <a:lnTo>
                  <a:pt x="376128" y="607"/>
                </a:lnTo>
                <a:lnTo>
                  <a:pt x="374256" y="458"/>
                </a:lnTo>
                <a:lnTo>
                  <a:pt x="372385" y="458"/>
                </a:lnTo>
                <a:lnTo>
                  <a:pt x="370515" y="458"/>
                </a:lnTo>
                <a:lnTo>
                  <a:pt x="368643" y="458"/>
                </a:lnTo>
                <a:lnTo>
                  <a:pt x="366772" y="458"/>
                </a:lnTo>
                <a:lnTo>
                  <a:pt x="364900" y="458"/>
                </a:lnTo>
                <a:lnTo>
                  <a:pt x="363029" y="458"/>
                </a:lnTo>
                <a:lnTo>
                  <a:pt x="361157" y="458"/>
                </a:lnTo>
                <a:lnTo>
                  <a:pt x="359286" y="458"/>
                </a:lnTo>
                <a:lnTo>
                  <a:pt x="357414" y="458"/>
                </a:lnTo>
                <a:lnTo>
                  <a:pt x="355843" y="458"/>
                </a:lnTo>
                <a:lnTo>
                  <a:pt x="355544" y="458"/>
                </a:lnTo>
                <a:lnTo>
                  <a:pt x="353673" y="458"/>
                </a:lnTo>
                <a:lnTo>
                  <a:pt x="351801" y="458"/>
                </a:lnTo>
                <a:lnTo>
                  <a:pt x="349930" y="458"/>
                </a:lnTo>
                <a:lnTo>
                  <a:pt x="348058" y="458"/>
                </a:lnTo>
                <a:lnTo>
                  <a:pt x="346187" y="458"/>
                </a:lnTo>
                <a:lnTo>
                  <a:pt x="344315" y="458"/>
                </a:lnTo>
                <a:lnTo>
                  <a:pt x="342445" y="458"/>
                </a:lnTo>
                <a:lnTo>
                  <a:pt x="340572" y="458"/>
                </a:lnTo>
                <a:lnTo>
                  <a:pt x="338702" y="532"/>
                </a:lnTo>
                <a:lnTo>
                  <a:pt x="336831" y="532"/>
                </a:lnTo>
                <a:lnTo>
                  <a:pt x="334959" y="532"/>
                </a:lnTo>
                <a:lnTo>
                  <a:pt x="333088" y="532"/>
                </a:lnTo>
                <a:lnTo>
                  <a:pt x="331216" y="532"/>
                </a:lnTo>
                <a:lnTo>
                  <a:pt x="329346" y="532"/>
                </a:lnTo>
                <a:lnTo>
                  <a:pt x="327473" y="308"/>
                </a:lnTo>
                <a:lnTo>
                  <a:pt x="325603" y="308"/>
                </a:lnTo>
                <a:lnTo>
                  <a:pt x="323731" y="308"/>
                </a:lnTo>
                <a:lnTo>
                  <a:pt x="321860" y="383"/>
                </a:lnTo>
                <a:lnTo>
                  <a:pt x="319989" y="383"/>
                </a:lnTo>
                <a:lnTo>
                  <a:pt x="318117" y="383"/>
                </a:lnTo>
                <a:lnTo>
                  <a:pt x="316247" y="383"/>
                </a:lnTo>
                <a:lnTo>
                  <a:pt x="314374" y="383"/>
                </a:lnTo>
                <a:lnTo>
                  <a:pt x="312504" y="383"/>
                </a:lnTo>
                <a:lnTo>
                  <a:pt x="310632" y="383"/>
                </a:lnTo>
                <a:lnTo>
                  <a:pt x="308761" y="383"/>
                </a:lnTo>
                <a:lnTo>
                  <a:pt x="306890" y="383"/>
                </a:lnTo>
                <a:lnTo>
                  <a:pt x="305018" y="383"/>
                </a:lnTo>
                <a:lnTo>
                  <a:pt x="303148" y="383"/>
                </a:lnTo>
                <a:lnTo>
                  <a:pt x="301275" y="383"/>
                </a:lnTo>
                <a:lnTo>
                  <a:pt x="299405" y="383"/>
                </a:lnTo>
                <a:lnTo>
                  <a:pt x="297533" y="383"/>
                </a:lnTo>
                <a:lnTo>
                  <a:pt x="295662" y="383"/>
                </a:lnTo>
                <a:lnTo>
                  <a:pt x="293790" y="383"/>
                </a:lnTo>
                <a:lnTo>
                  <a:pt x="291919" y="458"/>
                </a:lnTo>
                <a:lnTo>
                  <a:pt x="290047" y="458"/>
                </a:lnTo>
                <a:lnTo>
                  <a:pt x="288176" y="458"/>
                </a:lnTo>
                <a:lnTo>
                  <a:pt x="286304" y="458"/>
                </a:lnTo>
                <a:lnTo>
                  <a:pt x="284957" y="458"/>
                </a:lnTo>
                <a:lnTo>
                  <a:pt x="284434" y="458"/>
                </a:lnTo>
                <a:lnTo>
                  <a:pt x="282563" y="458"/>
                </a:lnTo>
                <a:lnTo>
                  <a:pt x="280691" y="458"/>
                </a:lnTo>
                <a:lnTo>
                  <a:pt x="278820" y="233"/>
                </a:lnTo>
                <a:lnTo>
                  <a:pt x="276948" y="233"/>
                </a:lnTo>
                <a:lnTo>
                  <a:pt x="275077" y="308"/>
                </a:lnTo>
                <a:lnTo>
                  <a:pt x="273205" y="308"/>
                </a:lnTo>
                <a:lnTo>
                  <a:pt x="271335" y="308"/>
                </a:lnTo>
                <a:lnTo>
                  <a:pt x="269462" y="308"/>
                </a:lnTo>
                <a:lnTo>
                  <a:pt x="267592" y="308"/>
                </a:lnTo>
                <a:lnTo>
                  <a:pt x="265720" y="308"/>
                </a:lnTo>
                <a:lnTo>
                  <a:pt x="263849" y="308"/>
                </a:lnTo>
                <a:lnTo>
                  <a:pt x="261978" y="308"/>
                </a:lnTo>
                <a:lnTo>
                  <a:pt x="260106" y="308"/>
                </a:lnTo>
                <a:lnTo>
                  <a:pt x="258236" y="308"/>
                </a:lnTo>
                <a:lnTo>
                  <a:pt x="256363" y="308"/>
                </a:lnTo>
                <a:lnTo>
                  <a:pt x="254418" y="308"/>
                </a:lnTo>
                <a:lnTo>
                  <a:pt x="252621" y="308"/>
                </a:lnTo>
                <a:lnTo>
                  <a:pt x="250750" y="308"/>
                </a:lnTo>
                <a:lnTo>
                  <a:pt x="248879" y="383"/>
                </a:lnTo>
                <a:lnTo>
                  <a:pt x="247007" y="383"/>
                </a:lnTo>
                <a:lnTo>
                  <a:pt x="245061" y="383"/>
                </a:lnTo>
                <a:lnTo>
                  <a:pt x="243189" y="383"/>
                </a:lnTo>
                <a:lnTo>
                  <a:pt x="241319" y="383"/>
                </a:lnTo>
                <a:lnTo>
                  <a:pt x="239446" y="383"/>
                </a:lnTo>
                <a:lnTo>
                  <a:pt x="237576" y="383"/>
                </a:lnTo>
                <a:lnTo>
                  <a:pt x="235779" y="383"/>
                </a:lnTo>
                <a:lnTo>
                  <a:pt x="233833" y="383"/>
                </a:lnTo>
                <a:lnTo>
                  <a:pt x="233609" y="362"/>
                </a:lnTo>
                <a:lnTo>
                  <a:pt x="231588" y="200"/>
                </a:lnTo>
                <a:lnTo>
                  <a:pt x="231289" y="3900"/>
                </a:lnTo>
                <a:lnTo>
                  <a:pt x="230914" y="5398"/>
                </a:lnTo>
                <a:lnTo>
                  <a:pt x="230314" y="6746"/>
                </a:lnTo>
                <a:lnTo>
                  <a:pt x="229791" y="8018"/>
                </a:lnTo>
                <a:lnTo>
                  <a:pt x="229192" y="9290"/>
                </a:lnTo>
                <a:lnTo>
                  <a:pt x="228818" y="10788"/>
                </a:lnTo>
                <a:lnTo>
                  <a:pt x="228818" y="12658"/>
                </a:lnTo>
                <a:lnTo>
                  <a:pt x="229192" y="14156"/>
                </a:lnTo>
                <a:lnTo>
                  <a:pt x="229791" y="15428"/>
                </a:lnTo>
                <a:lnTo>
                  <a:pt x="230165" y="16926"/>
                </a:lnTo>
                <a:lnTo>
                  <a:pt x="230389" y="18572"/>
                </a:lnTo>
                <a:lnTo>
                  <a:pt x="230540" y="20219"/>
                </a:lnTo>
                <a:lnTo>
                  <a:pt x="230540" y="22090"/>
                </a:lnTo>
                <a:lnTo>
                  <a:pt x="230165" y="23811"/>
                </a:lnTo>
                <a:lnTo>
                  <a:pt x="230015" y="25458"/>
                </a:lnTo>
                <a:lnTo>
                  <a:pt x="230015" y="27330"/>
                </a:lnTo>
                <a:lnTo>
                  <a:pt x="230241" y="28977"/>
                </a:lnTo>
                <a:lnTo>
                  <a:pt x="230764" y="30249"/>
                </a:lnTo>
                <a:lnTo>
                  <a:pt x="231138" y="31747"/>
                </a:lnTo>
                <a:lnTo>
                  <a:pt x="231513" y="33243"/>
                </a:lnTo>
                <a:lnTo>
                  <a:pt x="231737" y="34889"/>
                </a:lnTo>
                <a:lnTo>
                  <a:pt x="231887" y="36611"/>
                </a:lnTo>
                <a:lnTo>
                  <a:pt x="231887" y="38483"/>
                </a:lnTo>
                <a:lnTo>
                  <a:pt x="232111" y="40130"/>
                </a:lnTo>
                <a:lnTo>
                  <a:pt x="232486" y="41628"/>
                </a:lnTo>
                <a:lnTo>
                  <a:pt x="232711" y="43274"/>
                </a:lnTo>
                <a:lnTo>
                  <a:pt x="233084" y="44770"/>
                </a:lnTo>
                <a:lnTo>
                  <a:pt x="233609" y="46043"/>
                </a:lnTo>
                <a:lnTo>
                  <a:pt x="234207" y="47390"/>
                </a:lnTo>
                <a:lnTo>
                  <a:pt x="234956" y="48438"/>
                </a:lnTo>
                <a:lnTo>
                  <a:pt x="235705" y="49561"/>
                </a:lnTo>
                <a:lnTo>
                  <a:pt x="236452" y="50685"/>
                </a:lnTo>
                <a:lnTo>
                  <a:pt x="237352" y="51582"/>
                </a:lnTo>
                <a:lnTo>
                  <a:pt x="238174" y="52706"/>
                </a:lnTo>
                <a:lnTo>
                  <a:pt x="239074" y="53679"/>
                </a:lnTo>
                <a:lnTo>
                  <a:pt x="239821" y="54800"/>
                </a:lnTo>
                <a:lnTo>
                  <a:pt x="240421" y="56074"/>
                </a:lnTo>
                <a:lnTo>
                  <a:pt x="241168" y="57196"/>
                </a:lnTo>
                <a:lnTo>
                  <a:pt x="241543" y="58694"/>
                </a:lnTo>
                <a:lnTo>
                  <a:pt x="241917" y="60114"/>
                </a:lnTo>
                <a:lnTo>
                  <a:pt x="242067" y="61838"/>
                </a:lnTo>
                <a:lnTo>
                  <a:pt x="242440" y="63334"/>
                </a:lnTo>
                <a:lnTo>
                  <a:pt x="243040" y="64606"/>
                </a:lnTo>
                <a:lnTo>
                  <a:pt x="243639" y="65878"/>
                </a:lnTo>
                <a:lnTo>
                  <a:pt x="244164" y="67227"/>
                </a:lnTo>
                <a:lnTo>
                  <a:pt x="244762" y="68499"/>
                </a:lnTo>
                <a:lnTo>
                  <a:pt x="245137" y="69996"/>
                </a:lnTo>
                <a:lnTo>
                  <a:pt x="245137" y="71868"/>
                </a:lnTo>
                <a:lnTo>
                  <a:pt x="245509" y="73290"/>
                </a:lnTo>
                <a:lnTo>
                  <a:pt x="245885" y="74786"/>
                </a:lnTo>
                <a:lnTo>
                  <a:pt x="246409" y="76134"/>
                </a:lnTo>
                <a:lnTo>
                  <a:pt x="246880" y="76793"/>
                </a:lnTo>
                <a:lnTo>
                  <a:pt x="247158" y="77182"/>
                </a:lnTo>
                <a:lnTo>
                  <a:pt x="248131" y="78155"/>
                </a:lnTo>
                <a:lnTo>
                  <a:pt x="249028" y="79053"/>
                </a:lnTo>
                <a:lnTo>
                  <a:pt x="250001" y="80027"/>
                </a:lnTo>
                <a:lnTo>
                  <a:pt x="250750" y="81074"/>
                </a:lnTo>
                <a:lnTo>
                  <a:pt x="251499" y="82197"/>
                </a:lnTo>
                <a:lnTo>
                  <a:pt x="252097" y="83544"/>
                </a:lnTo>
                <a:lnTo>
                  <a:pt x="252621" y="84816"/>
                </a:lnTo>
                <a:lnTo>
                  <a:pt x="253221" y="86090"/>
                </a:lnTo>
                <a:lnTo>
                  <a:pt x="253595" y="87586"/>
                </a:lnTo>
                <a:lnTo>
                  <a:pt x="253744" y="89233"/>
                </a:lnTo>
                <a:lnTo>
                  <a:pt x="254118" y="90731"/>
                </a:lnTo>
                <a:lnTo>
                  <a:pt x="254342" y="92452"/>
                </a:lnTo>
                <a:lnTo>
                  <a:pt x="254568" y="94099"/>
                </a:lnTo>
                <a:lnTo>
                  <a:pt x="254633" y="94825"/>
                </a:lnTo>
                <a:lnTo>
                  <a:pt x="254717" y="95745"/>
                </a:lnTo>
                <a:lnTo>
                  <a:pt x="255091" y="97243"/>
                </a:lnTo>
                <a:lnTo>
                  <a:pt x="255390" y="97917"/>
                </a:lnTo>
                <a:lnTo>
                  <a:pt x="255690" y="98515"/>
                </a:lnTo>
                <a:lnTo>
                  <a:pt x="256064" y="100012"/>
                </a:lnTo>
                <a:lnTo>
                  <a:pt x="254568" y="99863"/>
                </a:lnTo>
                <a:lnTo>
                  <a:pt x="252696" y="99863"/>
                </a:lnTo>
                <a:lnTo>
                  <a:pt x="250825" y="99863"/>
                </a:lnTo>
                <a:lnTo>
                  <a:pt x="248953" y="99863"/>
                </a:lnTo>
                <a:lnTo>
                  <a:pt x="247082" y="99863"/>
                </a:lnTo>
                <a:lnTo>
                  <a:pt x="245210" y="99863"/>
                </a:lnTo>
                <a:lnTo>
                  <a:pt x="243340" y="99863"/>
                </a:lnTo>
                <a:lnTo>
                  <a:pt x="241467" y="99863"/>
                </a:lnTo>
                <a:lnTo>
                  <a:pt x="239597" y="99863"/>
                </a:lnTo>
                <a:lnTo>
                  <a:pt x="237725" y="99863"/>
                </a:lnTo>
                <a:lnTo>
                  <a:pt x="235854" y="99863"/>
                </a:lnTo>
                <a:lnTo>
                  <a:pt x="233983" y="99863"/>
                </a:lnTo>
                <a:lnTo>
                  <a:pt x="232111" y="99938"/>
                </a:lnTo>
                <a:lnTo>
                  <a:pt x="230241" y="99938"/>
                </a:lnTo>
                <a:lnTo>
                  <a:pt x="228368" y="99938"/>
                </a:lnTo>
                <a:lnTo>
                  <a:pt x="226498" y="99938"/>
                </a:lnTo>
                <a:lnTo>
                  <a:pt x="224626" y="99936"/>
                </a:lnTo>
                <a:lnTo>
                  <a:pt x="222755" y="99938"/>
                </a:lnTo>
                <a:lnTo>
                  <a:pt x="221108" y="99938"/>
                </a:lnTo>
                <a:lnTo>
                  <a:pt x="220883" y="99938"/>
                </a:lnTo>
                <a:lnTo>
                  <a:pt x="219012" y="99938"/>
                </a:lnTo>
                <a:lnTo>
                  <a:pt x="217140" y="99936"/>
                </a:lnTo>
                <a:lnTo>
                  <a:pt x="215269" y="99787"/>
                </a:lnTo>
                <a:lnTo>
                  <a:pt x="213399" y="99787"/>
                </a:lnTo>
                <a:lnTo>
                  <a:pt x="211527" y="99787"/>
                </a:lnTo>
                <a:lnTo>
                  <a:pt x="209656" y="99787"/>
                </a:lnTo>
                <a:lnTo>
                  <a:pt x="207784" y="99787"/>
                </a:lnTo>
                <a:lnTo>
                  <a:pt x="205913" y="99787"/>
                </a:lnTo>
                <a:lnTo>
                  <a:pt x="204041" y="99787"/>
                </a:lnTo>
                <a:lnTo>
                  <a:pt x="202170" y="99787"/>
                </a:lnTo>
                <a:lnTo>
                  <a:pt x="200298" y="99863"/>
                </a:lnTo>
                <a:lnTo>
                  <a:pt x="198428" y="99863"/>
                </a:lnTo>
                <a:lnTo>
                  <a:pt x="196555" y="99863"/>
                </a:lnTo>
                <a:lnTo>
                  <a:pt x="194685" y="99863"/>
                </a:lnTo>
                <a:lnTo>
                  <a:pt x="192814" y="99863"/>
                </a:lnTo>
                <a:lnTo>
                  <a:pt x="190942" y="99863"/>
                </a:lnTo>
                <a:lnTo>
                  <a:pt x="189071" y="99863"/>
                </a:lnTo>
                <a:lnTo>
                  <a:pt x="187199" y="99863"/>
                </a:lnTo>
                <a:lnTo>
                  <a:pt x="185329" y="99863"/>
                </a:lnTo>
                <a:lnTo>
                  <a:pt x="183456" y="99863"/>
                </a:lnTo>
                <a:lnTo>
                  <a:pt x="181586" y="99863"/>
                </a:lnTo>
                <a:lnTo>
                  <a:pt x="179715" y="99863"/>
                </a:lnTo>
                <a:lnTo>
                  <a:pt x="177843" y="99863"/>
                </a:lnTo>
                <a:lnTo>
                  <a:pt x="175971" y="99863"/>
                </a:lnTo>
                <a:lnTo>
                  <a:pt x="175448" y="99712"/>
                </a:lnTo>
                <a:lnTo>
                  <a:pt x="175073" y="98216"/>
                </a:lnTo>
                <a:lnTo>
                  <a:pt x="174475" y="96718"/>
                </a:lnTo>
                <a:lnTo>
                  <a:pt x="174445" y="96607"/>
                </a:lnTo>
                <a:lnTo>
                  <a:pt x="174100" y="95296"/>
                </a:lnTo>
                <a:lnTo>
                  <a:pt x="173353" y="941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C9A7601-39AB-2B02-A9DE-B6B424BE0AAE}"/>
              </a:ext>
            </a:extLst>
          </p:cNvPr>
          <p:cNvSpPr/>
          <p:nvPr/>
        </p:nvSpPr>
        <p:spPr>
          <a:xfrm flipV="1">
            <a:off x="5806329" y="3993031"/>
            <a:ext cx="706047" cy="1107043"/>
          </a:xfrm>
          <a:custGeom>
            <a:avLst/>
            <a:gdLst>
              <a:gd name="connsiteX0" fmla="*/ 121992 w 635395"/>
              <a:gd name="connsiteY0" fmla="*/ 92652 h 996265"/>
              <a:gd name="connsiteX1" fmla="*/ 121243 w 635395"/>
              <a:gd name="connsiteY1" fmla="*/ 93775 h 996265"/>
              <a:gd name="connsiteX2" fmla="*/ 120270 w 635395"/>
              <a:gd name="connsiteY2" fmla="*/ 94899 h 996265"/>
              <a:gd name="connsiteX3" fmla="*/ 119521 w 635395"/>
              <a:gd name="connsiteY3" fmla="*/ 96021 h 996265"/>
              <a:gd name="connsiteX4" fmla="*/ 119147 w 635395"/>
              <a:gd name="connsiteY4" fmla="*/ 97518 h 996265"/>
              <a:gd name="connsiteX5" fmla="*/ 118773 w 635395"/>
              <a:gd name="connsiteY5" fmla="*/ 98941 h 996265"/>
              <a:gd name="connsiteX6" fmla="*/ 118998 w 635395"/>
              <a:gd name="connsiteY6" fmla="*/ 100661 h 996265"/>
              <a:gd name="connsiteX7" fmla="*/ 119372 w 635395"/>
              <a:gd name="connsiteY7" fmla="*/ 102159 h 996265"/>
              <a:gd name="connsiteX8" fmla="*/ 119896 w 635395"/>
              <a:gd name="connsiteY8" fmla="*/ 103431 h 996265"/>
              <a:gd name="connsiteX9" fmla="*/ 120644 w 635395"/>
              <a:gd name="connsiteY9" fmla="*/ 104554 h 996265"/>
              <a:gd name="connsiteX10" fmla="*/ 121244 w 635395"/>
              <a:gd name="connsiteY10" fmla="*/ 105826 h 996265"/>
              <a:gd name="connsiteX11" fmla="*/ 121979 w 635395"/>
              <a:gd name="connsiteY11" fmla="*/ 106930 h 996265"/>
              <a:gd name="connsiteX12" fmla="*/ 122516 w 635395"/>
              <a:gd name="connsiteY12" fmla="*/ 108222 h 996265"/>
              <a:gd name="connsiteX13" fmla="*/ 123115 w 635395"/>
              <a:gd name="connsiteY13" fmla="*/ 109569 h 996265"/>
              <a:gd name="connsiteX14" fmla="*/ 123489 w 635395"/>
              <a:gd name="connsiteY14" fmla="*/ 111067 h 996265"/>
              <a:gd name="connsiteX15" fmla="*/ 124013 w 635395"/>
              <a:gd name="connsiteY15" fmla="*/ 112339 h 996265"/>
              <a:gd name="connsiteX16" fmla="*/ 123863 w 635395"/>
              <a:gd name="connsiteY16" fmla="*/ 113986 h 996265"/>
              <a:gd name="connsiteX17" fmla="*/ 123264 w 635395"/>
              <a:gd name="connsiteY17" fmla="*/ 115333 h 996265"/>
              <a:gd name="connsiteX18" fmla="*/ 122366 w 635395"/>
              <a:gd name="connsiteY18" fmla="*/ 116231 h 996265"/>
              <a:gd name="connsiteX19" fmla="*/ 121617 w 635395"/>
              <a:gd name="connsiteY19" fmla="*/ 117354 h 996265"/>
              <a:gd name="connsiteX20" fmla="*/ 120869 w 635395"/>
              <a:gd name="connsiteY20" fmla="*/ 118477 h 996265"/>
              <a:gd name="connsiteX21" fmla="*/ 120270 w 635395"/>
              <a:gd name="connsiteY21" fmla="*/ 119749 h 996265"/>
              <a:gd name="connsiteX22" fmla="*/ 120644 w 635395"/>
              <a:gd name="connsiteY22" fmla="*/ 121246 h 996265"/>
              <a:gd name="connsiteX23" fmla="*/ 121393 w 635395"/>
              <a:gd name="connsiteY23" fmla="*/ 122369 h 996265"/>
              <a:gd name="connsiteX24" fmla="*/ 121992 w 635395"/>
              <a:gd name="connsiteY24" fmla="*/ 123641 h 996265"/>
              <a:gd name="connsiteX25" fmla="*/ 122142 w 635395"/>
              <a:gd name="connsiteY25" fmla="*/ 125363 h 996265"/>
              <a:gd name="connsiteX26" fmla="*/ 122366 w 635395"/>
              <a:gd name="connsiteY26" fmla="*/ 127009 h 996265"/>
              <a:gd name="connsiteX27" fmla="*/ 121992 w 635395"/>
              <a:gd name="connsiteY27" fmla="*/ 128507 h 996265"/>
              <a:gd name="connsiteX28" fmla="*/ 121244 w 635395"/>
              <a:gd name="connsiteY28" fmla="*/ 129631 h 996265"/>
              <a:gd name="connsiteX29" fmla="*/ 120270 w 635395"/>
              <a:gd name="connsiteY29" fmla="*/ 130528 h 996265"/>
              <a:gd name="connsiteX30" fmla="*/ 119147 w 635395"/>
              <a:gd name="connsiteY30" fmla="*/ 131277 h 996265"/>
              <a:gd name="connsiteX31" fmla="*/ 118399 w 635395"/>
              <a:gd name="connsiteY31" fmla="*/ 132399 h 996265"/>
              <a:gd name="connsiteX32" fmla="*/ 117651 w 635395"/>
              <a:gd name="connsiteY32" fmla="*/ 133522 h 996265"/>
              <a:gd name="connsiteX33" fmla="*/ 117276 w 635395"/>
              <a:gd name="connsiteY33" fmla="*/ 135018 h 996265"/>
              <a:gd name="connsiteX34" fmla="*/ 117500 w 635395"/>
              <a:gd name="connsiteY34" fmla="*/ 136666 h 996265"/>
              <a:gd name="connsiteX35" fmla="*/ 117875 w 635395"/>
              <a:gd name="connsiteY35" fmla="*/ 138163 h 996265"/>
              <a:gd name="connsiteX36" fmla="*/ 118399 w 635395"/>
              <a:gd name="connsiteY36" fmla="*/ 139435 h 996265"/>
              <a:gd name="connsiteX37" fmla="*/ 118773 w 635395"/>
              <a:gd name="connsiteY37" fmla="*/ 140933 h 996265"/>
              <a:gd name="connsiteX38" fmla="*/ 118623 w 635395"/>
              <a:gd name="connsiteY38" fmla="*/ 142579 h 996265"/>
              <a:gd name="connsiteX39" fmla="*/ 117875 w 635395"/>
              <a:gd name="connsiteY39" fmla="*/ 143702 h 996265"/>
              <a:gd name="connsiteX40" fmla="*/ 117126 w 635395"/>
              <a:gd name="connsiteY40" fmla="*/ 144824 h 996265"/>
              <a:gd name="connsiteX41" fmla="*/ 116153 w 635395"/>
              <a:gd name="connsiteY41" fmla="*/ 145723 h 996265"/>
              <a:gd name="connsiteX42" fmla="*/ 115405 w 635395"/>
              <a:gd name="connsiteY42" fmla="*/ 146845 h 996265"/>
              <a:gd name="connsiteX43" fmla="*/ 114881 w 635395"/>
              <a:gd name="connsiteY43" fmla="*/ 148192 h 996265"/>
              <a:gd name="connsiteX44" fmla="*/ 114282 w 635395"/>
              <a:gd name="connsiteY44" fmla="*/ 149466 h 996265"/>
              <a:gd name="connsiteX45" fmla="*/ 113908 w 635395"/>
              <a:gd name="connsiteY45" fmla="*/ 150962 h 996265"/>
              <a:gd name="connsiteX46" fmla="*/ 113533 w 635395"/>
              <a:gd name="connsiteY46" fmla="*/ 152460 h 996265"/>
              <a:gd name="connsiteX47" fmla="*/ 113159 w 635395"/>
              <a:gd name="connsiteY47" fmla="*/ 153956 h 996265"/>
              <a:gd name="connsiteX48" fmla="*/ 112635 w 635395"/>
              <a:gd name="connsiteY48" fmla="*/ 155230 h 996265"/>
              <a:gd name="connsiteX49" fmla="*/ 112036 w 635395"/>
              <a:gd name="connsiteY49" fmla="*/ 156502 h 996265"/>
              <a:gd name="connsiteX50" fmla="*/ 111288 w 635395"/>
              <a:gd name="connsiteY50" fmla="*/ 157624 h 996265"/>
              <a:gd name="connsiteX51" fmla="*/ 110539 w 635395"/>
              <a:gd name="connsiteY51" fmla="*/ 158747 h 996265"/>
              <a:gd name="connsiteX52" fmla="*/ 109417 w 635395"/>
              <a:gd name="connsiteY52" fmla="*/ 159496 h 996265"/>
              <a:gd name="connsiteX53" fmla="*/ 108294 w 635395"/>
              <a:gd name="connsiteY53" fmla="*/ 160245 h 996265"/>
              <a:gd name="connsiteX54" fmla="*/ 106797 w 635395"/>
              <a:gd name="connsiteY54" fmla="*/ 160619 h 996265"/>
              <a:gd name="connsiteX55" fmla="*/ 105524 w 635395"/>
              <a:gd name="connsiteY55" fmla="*/ 161367 h 996265"/>
              <a:gd name="connsiteX56" fmla="*/ 104401 w 635395"/>
              <a:gd name="connsiteY56" fmla="*/ 162116 h 996265"/>
              <a:gd name="connsiteX57" fmla="*/ 103653 w 635395"/>
              <a:gd name="connsiteY57" fmla="*/ 163201 h 996265"/>
              <a:gd name="connsiteX58" fmla="*/ 103058 w 635395"/>
              <a:gd name="connsiteY58" fmla="*/ 164539 h 996265"/>
              <a:gd name="connsiteX59" fmla="*/ 103279 w 635395"/>
              <a:gd name="connsiteY59" fmla="*/ 166009 h 996265"/>
              <a:gd name="connsiteX60" fmla="*/ 102914 w 635395"/>
              <a:gd name="connsiteY60" fmla="*/ 165961 h 996265"/>
              <a:gd name="connsiteX61" fmla="*/ 102930 w 635395"/>
              <a:gd name="connsiteY61" fmla="*/ 166095 h 996265"/>
              <a:gd name="connsiteX62" fmla="*/ 102347 w 635395"/>
              <a:gd name="connsiteY62" fmla="*/ 167670 h 996265"/>
              <a:gd name="connsiteX63" fmla="*/ 103064 w 635395"/>
              <a:gd name="connsiteY63" fmla="*/ 168859 h 996265"/>
              <a:gd name="connsiteX64" fmla="*/ 103487 w 635395"/>
              <a:gd name="connsiteY64" fmla="*/ 169586 h 996265"/>
              <a:gd name="connsiteX65" fmla="*/ 104490 w 635395"/>
              <a:gd name="connsiteY65" fmla="*/ 171312 h 996265"/>
              <a:gd name="connsiteX66" fmla="*/ 104309 w 635395"/>
              <a:gd name="connsiteY66" fmla="*/ 172168 h 996265"/>
              <a:gd name="connsiteX67" fmla="*/ 103320 w 635395"/>
              <a:gd name="connsiteY67" fmla="*/ 173295 h 996265"/>
              <a:gd name="connsiteX68" fmla="*/ 102688 w 635395"/>
              <a:gd name="connsiteY68" fmla="*/ 173519 h 996265"/>
              <a:gd name="connsiteX69" fmla="*/ 102081 w 635395"/>
              <a:gd name="connsiteY69" fmla="*/ 173735 h 996265"/>
              <a:gd name="connsiteX70" fmla="*/ 101713 w 635395"/>
              <a:gd name="connsiteY70" fmla="*/ 174526 h 996265"/>
              <a:gd name="connsiteX71" fmla="*/ 101218 w 635395"/>
              <a:gd name="connsiteY71" fmla="*/ 175591 h 996265"/>
              <a:gd name="connsiteX72" fmla="*/ 97373 w 635395"/>
              <a:gd name="connsiteY72" fmla="*/ 175484 h 996265"/>
              <a:gd name="connsiteX73" fmla="*/ 96695 w 635395"/>
              <a:gd name="connsiteY73" fmla="*/ 175766 h 996265"/>
              <a:gd name="connsiteX74" fmla="*/ 96320 w 635395"/>
              <a:gd name="connsiteY74" fmla="*/ 175923 h 996265"/>
              <a:gd name="connsiteX75" fmla="*/ 95429 w 635395"/>
              <a:gd name="connsiteY75" fmla="*/ 176992 h 996265"/>
              <a:gd name="connsiteX76" fmla="*/ 94406 w 635395"/>
              <a:gd name="connsiteY76" fmla="*/ 178218 h 996265"/>
              <a:gd name="connsiteX77" fmla="*/ 93916 w 635395"/>
              <a:gd name="connsiteY77" fmla="*/ 179831 h 996265"/>
              <a:gd name="connsiteX78" fmla="*/ 92989 w 635395"/>
              <a:gd name="connsiteY78" fmla="*/ 180949 h 996265"/>
              <a:gd name="connsiteX79" fmla="*/ 90466 w 635395"/>
              <a:gd name="connsiteY79" fmla="*/ 182414 h 996265"/>
              <a:gd name="connsiteX80" fmla="*/ 90202 w 635395"/>
              <a:gd name="connsiteY80" fmla="*/ 182568 h 996265"/>
              <a:gd name="connsiteX81" fmla="*/ 86376 w 635395"/>
              <a:gd name="connsiteY81" fmla="*/ 188091 h 996265"/>
              <a:gd name="connsiteX82" fmla="*/ 85605 w 635395"/>
              <a:gd name="connsiteY82" fmla="*/ 188222 h 996265"/>
              <a:gd name="connsiteX83" fmla="*/ 84891 w 635395"/>
              <a:gd name="connsiteY83" fmla="*/ 188343 h 996265"/>
              <a:gd name="connsiteX84" fmla="*/ 84581 w 635395"/>
              <a:gd name="connsiteY84" fmla="*/ 188780 h 996265"/>
              <a:gd name="connsiteX85" fmla="*/ 84398 w 635395"/>
              <a:gd name="connsiteY85" fmla="*/ 189646 h 996265"/>
              <a:gd name="connsiteX86" fmla="*/ 84649 w 635395"/>
              <a:gd name="connsiteY86" fmla="*/ 190264 h 996265"/>
              <a:gd name="connsiteX87" fmla="*/ 84899 w 635395"/>
              <a:gd name="connsiteY87" fmla="*/ 190881 h 996265"/>
              <a:gd name="connsiteX88" fmla="*/ 84682 w 635395"/>
              <a:gd name="connsiteY88" fmla="*/ 191500 h 996265"/>
              <a:gd name="connsiteX89" fmla="*/ 84530 w 635395"/>
              <a:gd name="connsiteY89" fmla="*/ 191935 h 996265"/>
              <a:gd name="connsiteX90" fmla="*/ 84609 w 635395"/>
              <a:gd name="connsiteY90" fmla="*/ 192208 h 996265"/>
              <a:gd name="connsiteX91" fmla="*/ 84781 w 635395"/>
              <a:gd name="connsiteY91" fmla="*/ 192802 h 996265"/>
              <a:gd name="connsiteX92" fmla="*/ 84476 w 635395"/>
              <a:gd name="connsiteY92" fmla="*/ 194659 h 996265"/>
              <a:gd name="connsiteX93" fmla="*/ 83756 w 635395"/>
              <a:gd name="connsiteY93" fmla="*/ 195966 h 996265"/>
              <a:gd name="connsiteX94" fmla="*/ 82937 w 635395"/>
              <a:gd name="connsiteY94" fmla="*/ 197451 h 996265"/>
              <a:gd name="connsiteX95" fmla="*/ 82214 w 635395"/>
              <a:gd name="connsiteY95" fmla="*/ 199553 h 996265"/>
              <a:gd name="connsiteX96" fmla="*/ 81892 w 635395"/>
              <a:gd name="connsiteY96" fmla="*/ 200487 h 996265"/>
              <a:gd name="connsiteX97" fmla="*/ 81534 w 635395"/>
              <a:gd name="connsiteY97" fmla="*/ 203559 h 996265"/>
              <a:gd name="connsiteX98" fmla="*/ 81305 w 635395"/>
              <a:gd name="connsiteY98" fmla="*/ 205178 h 996265"/>
              <a:gd name="connsiteX99" fmla="*/ 80855 w 635395"/>
              <a:gd name="connsiteY99" fmla="*/ 205630 h 996265"/>
              <a:gd name="connsiteX100" fmla="*/ 79677 w 635395"/>
              <a:gd name="connsiteY100" fmla="*/ 205510 h 996265"/>
              <a:gd name="connsiteX101" fmla="*/ 77753 w 635395"/>
              <a:gd name="connsiteY101" fmla="*/ 204591 h 996265"/>
              <a:gd name="connsiteX102" fmla="*/ 77253 w 635395"/>
              <a:gd name="connsiteY102" fmla="*/ 204953 h 996265"/>
              <a:gd name="connsiteX103" fmla="*/ 76575 w 635395"/>
              <a:gd name="connsiteY103" fmla="*/ 205389 h 996265"/>
              <a:gd name="connsiteX104" fmla="*/ 75708 w 635395"/>
              <a:gd name="connsiteY104" fmla="*/ 205280 h 996265"/>
              <a:gd name="connsiteX105" fmla="*/ 73363 w 635395"/>
              <a:gd name="connsiteY105" fmla="*/ 208445 h 996265"/>
              <a:gd name="connsiteX106" fmla="*/ 71075 w 635395"/>
              <a:gd name="connsiteY106" fmla="*/ 210062 h 996265"/>
              <a:gd name="connsiteX107" fmla="*/ 70599 w 635395"/>
              <a:gd name="connsiteY107" fmla="*/ 211917 h 996265"/>
              <a:gd name="connsiteX108" fmla="*/ 70841 w 635395"/>
              <a:gd name="connsiteY108" fmla="*/ 212893 h 996265"/>
              <a:gd name="connsiteX109" fmla="*/ 70911 w 635395"/>
              <a:gd name="connsiteY109" fmla="*/ 213177 h 996265"/>
              <a:gd name="connsiteX110" fmla="*/ 70609 w 635395"/>
              <a:gd name="connsiteY110" fmla="*/ 213854 h 996265"/>
              <a:gd name="connsiteX111" fmla="*/ 70585 w 635395"/>
              <a:gd name="connsiteY111" fmla="*/ 215718 h 996265"/>
              <a:gd name="connsiteX112" fmla="*/ 70588 w 635395"/>
              <a:gd name="connsiteY112" fmla="*/ 217245 h 996265"/>
              <a:gd name="connsiteX113" fmla="*/ 70330 w 635395"/>
              <a:gd name="connsiteY113" fmla="*/ 218240 h 996265"/>
              <a:gd name="connsiteX114" fmla="*/ 69663 w 635395"/>
              <a:gd name="connsiteY114" fmla="*/ 220813 h 996265"/>
              <a:gd name="connsiteX115" fmla="*/ 68882 w 635395"/>
              <a:gd name="connsiteY115" fmla="*/ 222102 h 996265"/>
              <a:gd name="connsiteX116" fmla="*/ 68405 w 635395"/>
              <a:gd name="connsiteY116" fmla="*/ 222888 h 996265"/>
              <a:gd name="connsiteX117" fmla="*/ 63923 w 635395"/>
              <a:gd name="connsiteY117" fmla="*/ 225508 h 996265"/>
              <a:gd name="connsiteX118" fmla="*/ 62326 w 635395"/>
              <a:gd name="connsiteY118" fmla="*/ 226440 h 996265"/>
              <a:gd name="connsiteX119" fmla="*/ 61655 w 635395"/>
              <a:gd name="connsiteY119" fmla="*/ 227182 h 996265"/>
              <a:gd name="connsiteX120" fmla="*/ 61092 w 635395"/>
              <a:gd name="connsiteY120" fmla="*/ 227807 h 996265"/>
              <a:gd name="connsiteX121" fmla="*/ 59728 w 635395"/>
              <a:gd name="connsiteY121" fmla="*/ 227750 h 996265"/>
              <a:gd name="connsiteX122" fmla="*/ 58049 w 635395"/>
              <a:gd name="connsiteY122" fmla="*/ 226456 h 996265"/>
              <a:gd name="connsiteX123" fmla="*/ 57295 w 635395"/>
              <a:gd name="connsiteY123" fmla="*/ 227942 h 996265"/>
              <a:gd name="connsiteX124" fmla="*/ 56633 w 635395"/>
              <a:gd name="connsiteY124" fmla="*/ 229247 h 996265"/>
              <a:gd name="connsiteX125" fmla="*/ 56477 w 635395"/>
              <a:gd name="connsiteY125" fmla="*/ 229376 h 996265"/>
              <a:gd name="connsiteX126" fmla="*/ 55890 w 635395"/>
              <a:gd name="connsiteY126" fmla="*/ 229869 h 996265"/>
              <a:gd name="connsiteX127" fmla="*/ 54406 w 635395"/>
              <a:gd name="connsiteY127" fmla="*/ 230307 h 996265"/>
              <a:gd name="connsiteX128" fmla="*/ 53479 w 635395"/>
              <a:gd name="connsiteY128" fmla="*/ 231363 h 996265"/>
              <a:gd name="connsiteX129" fmla="*/ 51127 w 635395"/>
              <a:gd name="connsiteY129" fmla="*/ 232053 h 996265"/>
              <a:gd name="connsiteX130" fmla="*/ 51379 w 635395"/>
              <a:gd name="connsiteY130" fmla="*/ 233911 h 996265"/>
              <a:gd name="connsiteX131" fmla="*/ 49402 w 635395"/>
              <a:gd name="connsiteY131" fmla="*/ 235713 h 996265"/>
              <a:gd name="connsiteX132" fmla="*/ 46624 w 635395"/>
              <a:gd name="connsiteY132" fmla="*/ 237578 h 996265"/>
              <a:gd name="connsiteX133" fmla="*/ 46063 w 635395"/>
              <a:gd name="connsiteY133" fmla="*/ 237954 h 996265"/>
              <a:gd name="connsiteX134" fmla="*/ 44274 w 635395"/>
              <a:gd name="connsiteY134" fmla="*/ 240315 h 996265"/>
              <a:gd name="connsiteX135" fmla="*/ 43174 w 635395"/>
              <a:gd name="connsiteY135" fmla="*/ 240870 h 996265"/>
              <a:gd name="connsiteX136" fmla="*/ 42293 w 635395"/>
              <a:gd name="connsiteY136" fmla="*/ 241313 h 996265"/>
              <a:gd name="connsiteX137" fmla="*/ 42154 w 635395"/>
              <a:gd name="connsiteY137" fmla="*/ 241467 h 996265"/>
              <a:gd name="connsiteX138" fmla="*/ 41614 w 635395"/>
              <a:gd name="connsiteY138" fmla="*/ 242058 h 996265"/>
              <a:gd name="connsiteX139" fmla="*/ 41364 w 635395"/>
              <a:gd name="connsiteY139" fmla="*/ 242587 h 996265"/>
              <a:gd name="connsiteX140" fmla="*/ 40998 w 635395"/>
              <a:gd name="connsiteY140" fmla="*/ 243360 h 996265"/>
              <a:gd name="connsiteX141" fmla="*/ 40903 w 635395"/>
              <a:gd name="connsiteY141" fmla="*/ 244050 h 996265"/>
              <a:gd name="connsiteX142" fmla="*/ 40698 w 635395"/>
              <a:gd name="connsiteY142" fmla="*/ 245530 h 996265"/>
              <a:gd name="connsiteX143" fmla="*/ 39830 w 635395"/>
              <a:gd name="connsiteY143" fmla="*/ 246892 h 996265"/>
              <a:gd name="connsiteX144" fmla="*/ 39709 w 635395"/>
              <a:gd name="connsiteY144" fmla="*/ 247082 h 996265"/>
              <a:gd name="connsiteX145" fmla="*/ 39549 w 635395"/>
              <a:gd name="connsiteY145" fmla="*/ 247209 h 996265"/>
              <a:gd name="connsiteX146" fmla="*/ 38844 w 635395"/>
              <a:gd name="connsiteY146" fmla="*/ 247767 h 996265"/>
              <a:gd name="connsiteX147" fmla="*/ 38162 w 635395"/>
              <a:gd name="connsiteY147" fmla="*/ 247646 h 996265"/>
              <a:gd name="connsiteX148" fmla="*/ 36990 w 635395"/>
              <a:gd name="connsiteY148" fmla="*/ 249260 h 996265"/>
              <a:gd name="connsiteX149" fmla="*/ 36601 w 635395"/>
              <a:gd name="connsiteY149" fmla="*/ 249999 h 996265"/>
              <a:gd name="connsiteX150" fmla="*/ 35942 w 635395"/>
              <a:gd name="connsiteY150" fmla="*/ 251245 h 996265"/>
              <a:gd name="connsiteX151" fmla="*/ 35639 w 635395"/>
              <a:gd name="connsiteY151" fmla="*/ 253411 h 996265"/>
              <a:gd name="connsiteX152" fmla="*/ 35298 w 635395"/>
              <a:gd name="connsiteY152" fmla="*/ 253957 h 996265"/>
              <a:gd name="connsiteX153" fmla="*/ 35188 w 635395"/>
              <a:gd name="connsiteY153" fmla="*/ 254134 h 996265"/>
              <a:gd name="connsiteX154" fmla="*/ 34040 w 635395"/>
              <a:gd name="connsiteY154" fmla="*/ 255959 h 996265"/>
              <a:gd name="connsiteX155" fmla="*/ 32678 w 635395"/>
              <a:gd name="connsiteY155" fmla="*/ 257327 h 996265"/>
              <a:gd name="connsiteX156" fmla="*/ 32374 w 635395"/>
              <a:gd name="connsiteY156" fmla="*/ 258500 h 996265"/>
              <a:gd name="connsiteX157" fmla="*/ 30149 w 635395"/>
              <a:gd name="connsiteY157" fmla="*/ 260493 h 996265"/>
              <a:gd name="connsiteX158" fmla="*/ 29985 w 635395"/>
              <a:gd name="connsiteY158" fmla="*/ 260702 h 996265"/>
              <a:gd name="connsiteX159" fmla="*/ 29472 w 635395"/>
              <a:gd name="connsiteY159" fmla="*/ 261364 h 996265"/>
              <a:gd name="connsiteX160" fmla="*/ 28919 w 635395"/>
              <a:gd name="connsiteY160" fmla="*/ 263224 h 996265"/>
              <a:gd name="connsiteX161" fmla="*/ 27738 w 635395"/>
              <a:gd name="connsiteY161" fmla="*/ 264216 h 996265"/>
              <a:gd name="connsiteX162" fmla="*/ 25891 w 635395"/>
              <a:gd name="connsiteY162" fmla="*/ 265773 h 996265"/>
              <a:gd name="connsiteX163" fmla="*/ 25274 w 635395"/>
              <a:gd name="connsiteY163" fmla="*/ 267200 h 996265"/>
              <a:gd name="connsiteX164" fmla="*/ 23698 w 635395"/>
              <a:gd name="connsiteY164" fmla="*/ 269156 h 996265"/>
              <a:gd name="connsiteX165" fmla="*/ 22310 w 635395"/>
              <a:gd name="connsiteY165" fmla="*/ 269378 h 996265"/>
              <a:gd name="connsiteX166" fmla="*/ 20930 w 635395"/>
              <a:gd name="connsiteY166" fmla="*/ 270188 h 996265"/>
              <a:gd name="connsiteX167" fmla="*/ 19649 w 635395"/>
              <a:gd name="connsiteY167" fmla="*/ 270938 h 996265"/>
              <a:gd name="connsiteX168" fmla="*/ 16636 w 635395"/>
              <a:gd name="connsiteY168" fmla="*/ 271787 h 996265"/>
              <a:gd name="connsiteX169" fmla="*/ 15190 w 635395"/>
              <a:gd name="connsiteY169" fmla="*/ 272194 h 996265"/>
              <a:gd name="connsiteX170" fmla="*/ 13581 w 635395"/>
              <a:gd name="connsiteY170" fmla="*/ 273190 h 996265"/>
              <a:gd name="connsiteX171" fmla="*/ 11922 w 635395"/>
              <a:gd name="connsiteY171" fmla="*/ 276480 h 996265"/>
              <a:gd name="connsiteX172" fmla="*/ 10305 w 635395"/>
              <a:gd name="connsiteY172" fmla="*/ 277758 h 996265"/>
              <a:gd name="connsiteX173" fmla="*/ 10009 w 635395"/>
              <a:gd name="connsiteY173" fmla="*/ 278777 h 996265"/>
              <a:gd name="connsiteX174" fmla="*/ 8609 w 635395"/>
              <a:gd name="connsiteY174" fmla="*/ 278676 h 996265"/>
              <a:gd name="connsiteX175" fmla="*/ 8397 w 635395"/>
              <a:gd name="connsiteY175" fmla="*/ 278661 h 996265"/>
              <a:gd name="connsiteX176" fmla="*/ 7469 w 635395"/>
              <a:gd name="connsiteY176" fmla="*/ 279160 h 996265"/>
              <a:gd name="connsiteX177" fmla="*/ 6243 w 635395"/>
              <a:gd name="connsiteY177" fmla="*/ 280427 h 996265"/>
              <a:gd name="connsiteX178" fmla="*/ 5061 w 635395"/>
              <a:gd name="connsiteY178" fmla="*/ 281647 h 996265"/>
              <a:gd name="connsiteX179" fmla="*/ 4629 w 635395"/>
              <a:gd name="connsiteY179" fmla="*/ 282266 h 996265"/>
              <a:gd name="connsiteX180" fmla="*/ 4516 w 635395"/>
              <a:gd name="connsiteY180" fmla="*/ 283602 h 996265"/>
              <a:gd name="connsiteX181" fmla="*/ 4392 w 635395"/>
              <a:gd name="connsiteY181" fmla="*/ 285056 h 996265"/>
              <a:gd name="connsiteX182" fmla="*/ 1352 w 635395"/>
              <a:gd name="connsiteY182" fmla="*/ 284636 h 996265"/>
              <a:gd name="connsiteX183" fmla="*/ 550 w 635395"/>
              <a:gd name="connsiteY183" fmla="*/ 285072 h 996265"/>
              <a:gd name="connsiteX184" fmla="*/ 288 w 635395"/>
              <a:gd name="connsiteY184" fmla="*/ 285687 h 996265"/>
              <a:gd name="connsiteX185" fmla="*/ 180 w 635395"/>
              <a:gd name="connsiteY185" fmla="*/ 285939 h 996265"/>
              <a:gd name="connsiteX186" fmla="*/ 401 w 635395"/>
              <a:gd name="connsiteY186" fmla="*/ 286768 h 996265"/>
              <a:gd name="connsiteX187" fmla="*/ 873 w 635395"/>
              <a:gd name="connsiteY187" fmla="*/ 288537 h 996265"/>
              <a:gd name="connsiteX188" fmla="*/ 1866 w 635395"/>
              <a:gd name="connsiteY188" fmla="*/ 289214 h 996265"/>
              <a:gd name="connsiteX189" fmla="*/ 2862 w 635395"/>
              <a:gd name="connsiteY189" fmla="*/ 290324 h 996265"/>
              <a:gd name="connsiteX190" fmla="*/ 4289 w 635395"/>
              <a:gd name="connsiteY190" fmla="*/ 290628 h 996265"/>
              <a:gd name="connsiteX191" fmla="*/ 4829 w 635395"/>
              <a:gd name="connsiteY191" fmla="*/ 291349 h 996265"/>
              <a:gd name="connsiteX192" fmla="*/ 5908 w 635395"/>
              <a:gd name="connsiteY192" fmla="*/ 292790 h 996265"/>
              <a:gd name="connsiteX193" fmla="*/ 6269 w 635395"/>
              <a:gd name="connsiteY193" fmla="*/ 292916 h 996265"/>
              <a:gd name="connsiteX194" fmla="*/ 6962 w 635395"/>
              <a:gd name="connsiteY194" fmla="*/ 293156 h 996265"/>
              <a:gd name="connsiteX195" fmla="*/ 9935 w 635395"/>
              <a:gd name="connsiteY195" fmla="*/ 292587 h 996265"/>
              <a:gd name="connsiteX196" fmla="*/ 11672 w 635395"/>
              <a:gd name="connsiteY196" fmla="*/ 292643 h 996265"/>
              <a:gd name="connsiteX197" fmla="*/ 12453 w 635395"/>
              <a:gd name="connsiteY197" fmla="*/ 293447 h 996265"/>
              <a:gd name="connsiteX198" fmla="*/ 13289 w 635395"/>
              <a:gd name="connsiteY198" fmla="*/ 294307 h 996265"/>
              <a:gd name="connsiteX199" fmla="*/ 15951 w 635395"/>
              <a:gd name="connsiteY199" fmla="*/ 293554 h 996265"/>
              <a:gd name="connsiteX200" fmla="*/ 17316 w 635395"/>
              <a:gd name="connsiteY200" fmla="*/ 293858 h 996265"/>
              <a:gd name="connsiteX201" fmla="*/ 18016 w 635395"/>
              <a:gd name="connsiteY201" fmla="*/ 294553 h 996265"/>
              <a:gd name="connsiteX202" fmla="*/ 18248 w 635395"/>
              <a:gd name="connsiteY202" fmla="*/ 294783 h 996265"/>
              <a:gd name="connsiteX203" fmla="*/ 18381 w 635395"/>
              <a:gd name="connsiteY203" fmla="*/ 295105 h 996265"/>
              <a:gd name="connsiteX204" fmla="*/ 19295 w 635395"/>
              <a:gd name="connsiteY204" fmla="*/ 297345 h 996265"/>
              <a:gd name="connsiteX205" fmla="*/ 19561 w 635395"/>
              <a:gd name="connsiteY205" fmla="*/ 297998 h 996265"/>
              <a:gd name="connsiteX206" fmla="*/ 20763 w 635395"/>
              <a:gd name="connsiteY206" fmla="*/ 298663 h 996265"/>
              <a:gd name="connsiteX207" fmla="*/ 21674 w 635395"/>
              <a:gd name="connsiteY207" fmla="*/ 299167 h 996265"/>
              <a:gd name="connsiteX208" fmla="*/ 23042 w 635395"/>
              <a:gd name="connsiteY208" fmla="*/ 300771 h 996265"/>
              <a:gd name="connsiteX209" fmla="*/ 32974 w 635395"/>
              <a:gd name="connsiteY209" fmla="*/ 305438 h 996265"/>
              <a:gd name="connsiteX210" fmla="*/ 33609 w 635395"/>
              <a:gd name="connsiteY210" fmla="*/ 305519 h 996265"/>
              <a:gd name="connsiteX211" fmla="*/ 35330 w 635395"/>
              <a:gd name="connsiteY211" fmla="*/ 305738 h 996265"/>
              <a:gd name="connsiteX212" fmla="*/ 37598 w 635395"/>
              <a:gd name="connsiteY212" fmla="*/ 306541 h 996265"/>
              <a:gd name="connsiteX213" fmla="*/ 37752 w 635395"/>
              <a:gd name="connsiteY213" fmla="*/ 306597 h 996265"/>
              <a:gd name="connsiteX214" fmla="*/ 38357 w 635395"/>
              <a:gd name="connsiteY214" fmla="*/ 306551 h 996265"/>
              <a:gd name="connsiteX215" fmla="*/ 39487 w 635395"/>
              <a:gd name="connsiteY215" fmla="*/ 306466 h 996265"/>
              <a:gd name="connsiteX216" fmla="*/ 40916 w 635395"/>
              <a:gd name="connsiteY216" fmla="*/ 307884 h 996265"/>
              <a:gd name="connsiteX217" fmla="*/ 42549 w 635395"/>
              <a:gd name="connsiteY217" fmla="*/ 308123 h 996265"/>
              <a:gd name="connsiteX218" fmla="*/ 43396 w 635395"/>
              <a:gd name="connsiteY218" fmla="*/ 308247 h 996265"/>
              <a:gd name="connsiteX219" fmla="*/ 47048 w 635395"/>
              <a:gd name="connsiteY219" fmla="*/ 306870 h 996265"/>
              <a:gd name="connsiteX220" fmla="*/ 49087 w 635395"/>
              <a:gd name="connsiteY220" fmla="*/ 305004 h 996265"/>
              <a:gd name="connsiteX221" fmla="*/ 50073 w 635395"/>
              <a:gd name="connsiteY221" fmla="*/ 305155 h 996265"/>
              <a:gd name="connsiteX222" fmla="*/ 52161 w 635395"/>
              <a:gd name="connsiteY222" fmla="*/ 305977 h 996265"/>
              <a:gd name="connsiteX223" fmla="*/ 53640 w 635395"/>
              <a:gd name="connsiteY223" fmla="*/ 306793 h 996265"/>
              <a:gd name="connsiteX224" fmla="*/ 54814 w 635395"/>
              <a:gd name="connsiteY224" fmla="*/ 308106 h 996265"/>
              <a:gd name="connsiteX225" fmla="*/ 55431 w 635395"/>
              <a:gd name="connsiteY225" fmla="*/ 309985 h 996265"/>
              <a:gd name="connsiteX226" fmla="*/ 55045 w 635395"/>
              <a:gd name="connsiteY226" fmla="*/ 312205 h 996265"/>
              <a:gd name="connsiteX227" fmla="*/ 53768 w 635395"/>
              <a:gd name="connsiteY227" fmla="*/ 313808 h 996265"/>
              <a:gd name="connsiteX228" fmla="*/ 50697 w 635395"/>
              <a:gd name="connsiteY228" fmla="*/ 315965 h 996265"/>
              <a:gd name="connsiteX229" fmla="*/ 49134 w 635395"/>
              <a:gd name="connsiteY229" fmla="*/ 318000 h 996265"/>
              <a:gd name="connsiteX230" fmla="*/ 49404 w 635395"/>
              <a:gd name="connsiteY230" fmla="*/ 319143 h 996265"/>
              <a:gd name="connsiteX231" fmla="*/ 50627 w 635395"/>
              <a:gd name="connsiteY231" fmla="*/ 319624 h 996265"/>
              <a:gd name="connsiteX232" fmla="*/ 52009 w 635395"/>
              <a:gd name="connsiteY232" fmla="*/ 319506 h 996265"/>
              <a:gd name="connsiteX233" fmla="*/ 53465 w 635395"/>
              <a:gd name="connsiteY233" fmla="*/ 318749 h 996265"/>
              <a:gd name="connsiteX234" fmla="*/ 55249 w 635395"/>
              <a:gd name="connsiteY234" fmla="*/ 317431 h 996265"/>
              <a:gd name="connsiteX235" fmla="*/ 57203 w 635395"/>
              <a:gd name="connsiteY235" fmla="*/ 316238 h 996265"/>
              <a:gd name="connsiteX236" fmla="*/ 58734 w 635395"/>
              <a:gd name="connsiteY236" fmla="*/ 314884 h 996265"/>
              <a:gd name="connsiteX237" fmla="*/ 59330 w 635395"/>
              <a:gd name="connsiteY237" fmla="*/ 315422 h 996265"/>
              <a:gd name="connsiteX238" fmla="*/ 59638 w 635395"/>
              <a:gd name="connsiteY238" fmla="*/ 316393 h 996265"/>
              <a:gd name="connsiteX239" fmla="*/ 59788 w 635395"/>
              <a:gd name="connsiteY239" fmla="*/ 318005 h 996265"/>
              <a:gd name="connsiteX240" fmla="*/ 59480 w 635395"/>
              <a:gd name="connsiteY240" fmla="*/ 319841 h 996265"/>
              <a:gd name="connsiteX241" fmla="*/ 57759 w 635395"/>
              <a:gd name="connsiteY241" fmla="*/ 322520 h 996265"/>
              <a:gd name="connsiteX242" fmla="*/ 56919 w 635395"/>
              <a:gd name="connsiteY242" fmla="*/ 325219 h 996265"/>
              <a:gd name="connsiteX243" fmla="*/ 56860 w 635395"/>
              <a:gd name="connsiteY243" fmla="*/ 326837 h 996265"/>
              <a:gd name="connsiteX244" fmla="*/ 57270 w 635395"/>
              <a:gd name="connsiteY244" fmla="*/ 327741 h 996265"/>
              <a:gd name="connsiteX245" fmla="*/ 57337 w 635395"/>
              <a:gd name="connsiteY245" fmla="*/ 327890 h 996265"/>
              <a:gd name="connsiteX246" fmla="*/ 58479 w 635395"/>
              <a:gd name="connsiteY246" fmla="*/ 328416 h 996265"/>
              <a:gd name="connsiteX247" fmla="*/ 61327 w 635395"/>
              <a:gd name="connsiteY247" fmla="*/ 328179 h 996265"/>
              <a:gd name="connsiteX248" fmla="*/ 63931 w 635395"/>
              <a:gd name="connsiteY248" fmla="*/ 328457 h 996265"/>
              <a:gd name="connsiteX249" fmla="*/ 66290 w 635395"/>
              <a:gd name="connsiteY249" fmla="*/ 329083 h 996265"/>
              <a:gd name="connsiteX250" fmla="*/ 68487 w 635395"/>
              <a:gd name="connsiteY250" fmla="*/ 330138 h 996265"/>
              <a:gd name="connsiteX251" fmla="*/ 69800 w 635395"/>
              <a:gd name="connsiteY251" fmla="*/ 330957 h 996265"/>
              <a:gd name="connsiteX252" fmla="*/ 70946 w 635395"/>
              <a:gd name="connsiteY252" fmla="*/ 331866 h 996265"/>
              <a:gd name="connsiteX253" fmla="*/ 72381 w 635395"/>
              <a:gd name="connsiteY253" fmla="*/ 332471 h 996265"/>
              <a:gd name="connsiteX254" fmla="*/ 74185 w 635395"/>
              <a:gd name="connsiteY254" fmla="*/ 332471 h 996265"/>
              <a:gd name="connsiteX255" fmla="*/ 75942 w 635395"/>
              <a:gd name="connsiteY255" fmla="*/ 332175 h 996265"/>
              <a:gd name="connsiteX256" fmla="*/ 77533 w 635395"/>
              <a:gd name="connsiteY256" fmla="*/ 332010 h 996265"/>
              <a:gd name="connsiteX257" fmla="*/ 79965 w 635395"/>
              <a:gd name="connsiteY257" fmla="*/ 331953 h 996265"/>
              <a:gd name="connsiteX258" fmla="*/ 82019 w 635395"/>
              <a:gd name="connsiteY258" fmla="*/ 331863 h 996265"/>
              <a:gd name="connsiteX259" fmla="*/ 83076 w 635395"/>
              <a:gd name="connsiteY259" fmla="*/ 332391 h 996265"/>
              <a:gd name="connsiteX260" fmla="*/ 83840 w 635395"/>
              <a:gd name="connsiteY260" fmla="*/ 333011 h 996265"/>
              <a:gd name="connsiteX261" fmla="*/ 84269 w 635395"/>
              <a:gd name="connsiteY261" fmla="*/ 333925 h 996265"/>
              <a:gd name="connsiteX262" fmla="*/ 82902 w 635395"/>
              <a:gd name="connsiteY262" fmla="*/ 334602 h 996265"/>
              <a:gd name="connsiteX263" fmla="*/ 82098 w 635395"/>
              <a:gd name="connsiteY263" fmla="*/ 336093 h 996265"/>
              <a:gd name="connsiteX264" fmla="*/ 81108 w 635395"/>
              <a:gd name="connsiteY264" fmla="*/ 336467 h 996265"/>
              <a:gd name="connsiteX265" fmla="*/ 80553 w 635395"/>
              <a:gd name="connsiteY265" fmla="*/ 337120 h 996265"/>
              <a:gd name="connsiteX266" fmla="*/ 79997 w 635395"/>
              <a:gd name="connsiteY266" fmla="*/ 337772 h 996265"/>
              <a:gd name="connsiteX267" fmla="*/ 78643 w 635395"/>
              <a:gd name="connsiteY267" fmla="*/ 340503 h 996265"/>
              <a:gd name="connsiteX268" fmla="*/ 75424 w 635395"/>
              <a:gd name="connsiteY268" fmla="*/ 341381 h 996265"/>
              <a:gd name="connsiteX269" fmla="*/ 73447 w 635395"/>
              <a:gd name="connsiteY269" fmla="*/ 343122 h 996265"/>
              <a:gd name="connsiteX270" fmla="*/ 69809 w 635395"/>
              <a:gd name="connsiteY270" fmla="*/ 344481 h 996265"/>
              <a:gd name="connsiteX271" fmla="*/ 68249 w 635395"/>
              <a:gd name="connsiteY271" fmla="*/ 345063 h 996265"/>
              <a:gd name="connsiteX272" fmla="*/ 67772 w 635395"/>
              <a:gd name="connsiteY272" fmla="*/ 345513 h 996265"/>
              <a:gd name="connsiteX273" fmla="*/ 66273 w 635395"/>
              <a:gd name="connsiteY273" fmla="*/ 346929 h 996265"/>
              <a:gd name="connsiteX274" fmla="*/ 65843 w 635395"/>
              <a:gd name="connsiteY274" fmla="*/ 347982 h 996265"/>
              <a:gd name="connsiteX275" fmla="*/ 65412 w 635395"/>
              <a:gd name="connsiteY275" fmla="*/ 349037 h 996265"/>
              <a:gd name="connsiteX276" fmla="*/ 64547 w 635395"/>
              <a:gd name="connsiteY276" fmla="*/ 349784 h 996265"/>
              <a:gd name="connsiteX277" fmla="*/ 63309 w 635395"/>
              <a:gd name="connsiteY277" fmla="*/ 349974 h 996265"/>
              <a:gd name="connsiteX278" fmla="*/ 62508 w 635395"/>
              <a:gd name="connsiteY278" fmla="*/ 351463 h 996265"/>
              <a:gd name="connsiteX279" fmla="*/ 62098 w 635395"/>
              <a:gd name="connsiteY279" fmla="*/ 351828 h 996265"/>
              <a:gd name="connsiteX280" fmla="*/ 61458 w 635395"/>
              <a:gd name="connsiteY280" fmla="*/ 352397 h 996265"/>
              <a:gd name="connsiteX281" fmla="*/ 60481 w 635395"/>
              <a:gd name="connsiteY281" fmla="*/ 356426 h 996265"/>
              <a:gd name="connsiteX282" fmla="*/ 59372 w 635395"/>
              <a:gd name="connsiteY282" fmla="*/ 358228 h 996265"/>
              <a:gd name="connsiteX283" fmla="*/ 59004 w 635395"/>
              <a:gd name="connsiteY283" fmla="*/ 358548 h 996265"/>
              <a:gd name="connsiteX284" fmla="*/ 57522 w 635395"/>
              <a:gd name="connsiteY284" fmla="*/ 359874 h 996265"/>
              <a:gd name="connsiteX285" fmla="*/ 57647 w 635395"/>
              <a:gd name="connsiteY285" fmla="*/ 361020 h 996265"/>
              <a:gd name="connsiteX286" fmla="*/ 56657 w 635395"/>
              <a:gd name="connsiteY286" fmla="*/ 361768 h 996265"/>
              <a:gd name="connsiteX287" fmla="*/ 56696 w 635395"/>
              <a:gd name="connsiteY287" fmla="*/ 361941 h 996265"/>
              <a:gd name="connsiteX288" fmla="*/ 56909 w 635395"/>
              <a:gd name="connsiteY288" fmla="*/ 362881 h 996265"/>
              <a:gd name="connsiteX289" fmla="*/ 56177 w 635395"/>
              <a:gd name="connsiteY289" fmla="*/ 365795 h 996265"/>
              <a:gd name="connsiteX290" fmla="*/ 55004 w 635395"/>
              <a:gd name="connsiteY290" fmla="*/ 364914 h 996265"/>
              <a:gd name="connsiteX291" fmla="*/ 54821 w 635395"/>
              <a:gd name="connsiteY291" fmla="*/ 363897 h 996265"/>
              <a:gd name="connsiteX292" fmla="*/ 53672 w 635395"/>
              <a:gd name="connsiteY292" fmla="*/ 362690 h 996265"/>
              <a:gd name="connsiteX293" fmla="*/ 52144 w 635395"/>
              <a:gd name="connsiteY293" fmla="*/ 361578 h 996265"/>
              <a:gd name="connsiteX294" fmla="*/ 49937 w 635395"/>
              <a:gd name="connsiteY294" fmla="*/ 359842 h 996265"/>
              <a:gd name="connsiteX295" fmla="*/ 48660 w 635395"/>
              <a:gd name="connsiteY295" fmla="*/ 358638 h 996265"/>
              <a:gd name="connsiteX296" fmla="*/ 47422 w 635395"/>
              <a:gd name="connsiteY296" fmla="*/ 357220 h 996265"/>
              <a:gd name="connsiteX297" fmla="*/ 46356 w 635395"/>
              <a:gd name="connsiteY297" fmla="*/ 356055 h 996265"/>
              <a:gd name="connsiteX298" fmla="*/ 45386 w 635395"/>
              <a:gd name="connsiteY298" fmla="*/ 355780 h 996265"/>
              <a:gd name="connsiteX299" fmla="*/ 44458 w 635395"/>
              <a:gd name="connsiteY299" fmla="*/ 355376 h 996265"/>
              <a:gd name="connsiteX300" fmla="*/ 42020 w 635395"/>
              <a:gd name="connsiteY300" fmla="*/ 355006 h 996265"/>
              <a:gd name="connsiteX301" fmla="*/ 40059 w 635395"/>
              <a:gd name="connsiteY301" fmla="*/ 355777 h 996265"/>
              <a:gd name="connsiteX302" fmla="*/ 39915 w 635395"/>
              <a:gd name="connsiteY302" fmla="*/ 357355 h 996265"/>
              <a:gd name="connsiteX303" fmla="*/ 40988 w 635395"/>
              <a:gd name="connsiteY303" fmla="*/ 358860 h 996265"/>
              <a:gd name="connsiteX304" fmla="*/ 41266 w 635395"/>
              <a:gd name="connsiteY304" fmla="*/ 360641 h 996265"/>
              <a:gd name="connsiteX305" fmla="*/ 41292 w 635395"/>
              <a:gd name="connsiteY305" fmla="*/ 362342 h 996265"/>
              <a:gd name="connsiteX306" fmla="*/ 41138 w 635395"/>
              <a:gd name="connsiteY306" fmla="*/ 363282 h 996265"/>
              <a:gd name="connsiteX307" fmla="*/ 41915 w 635395"/>
              <a:gd name="connsiteY307" fmla="*/ 364711 h 996265"/>
              <a:gd name="connsiteX308" fmla="*/ 43867 w 635395"/>
              <a:gd name="connsiteY308" fmla="*/ 366240 h 996265"/>
              <a:gd name="connsiteX309" fmla="*/ 45107 w 635395"/>
              <a:gd name="connsiteY309" fmla="*/ 367700 h 996265"/>
              <a:gd name="connsiteX310" fmla="*/ 45507 w 635395"/>
              <a:gd name="connsiteY310" fmla="*/ 369222 h 996265"/>
              <a:gd name="connsiteX311" fmla="*/ 45195 w 635395"/>
              <a:gd name="connsiteY311" fmla="*/ 370803 h 996265"/>
              <a:gd name="connsiteX312" fmla="*/ 45040 w 635395"/>
              <a:gd name="connsiteY312" fmla="*/ 371574 h 996265"/>
              <a:gd name="connsiteX313" fmla="*/ 43792 w 635395"/>
              <a:gd name="connsiteY313" fmla="*/ 372283 h 996265"/>
              <a:gd name="connsiteX314" fmla="*/ 42034 w 635395"/>
              <a:gd name="connsiteY314" fmla="*/ 372579 h 996265"/>
              <a:gd name="connsiteX315" fmla="*/ 40826 w 635395"/>
              <a:gd name="connsiteY315" fmla="*/ 373119 h 996265"/>
              <a:gd name="connsiteX316" fmla="*/ 39281 w 635395"/>
              <a:gd name="connsiteY316" fmla="*/ 373580 h 996265"/>
              <a:gd name="connsiteX317" fmla="*/ 38089 w 635395"/>
              <a:gd name="connsiteY317" fmla="*/ 375225 h 996265"/>
              <a:gd name="connsiteX318" fmla="*/ 37634 w 635395"/>
              <a:gd name="connsiteY318" fmla="*/ 378343 h 996265"/>
              <a:gd name="connsiteX319" fmla="*/ 37747 w 635395"/>
              <a:gd name="connsiteY319" fmla="*/ 380254 h 996265"/>
              <a:gd name="connsiteX320" fmla="*/ 38692 w 635395"/>
              <a:gd name="connsiteY320" fmla="*/ 381723 h 996265"/>
              <a:gd name="connsiteX321" fmla="*/ 39917 w 635395"/>
              <a:gd name="connsiteY321" fmla="*/ 382331 h 996265"/>
              <a:gd name="connsiteX322" fmla="*/ 41308 w 635395"/>
              <a:gd name="connsiteY322" fmla="*/ 382768 h 996265"/>
              <a:gd name="connsiteX323" fmla="*/ 43620 w 635395"/>
              <a:gd name="connsiteY323" fmla="*/ 383139 h 996265"/>
              <a:gd name="connsiteX324" fmla="*/ 47142 w 635395"/>
              <a:gd name="connsiteY324" fmla="*/ 383098 h 996265"/>
              <a:gd name="connsiteX325" fmla="*/ 49446 w 635395"/>
              <a:gd name="connsiteY325" fmla="*/ 382874 h 996265"/>
              <a:gd name="connsiteX326" fmla="*/ 53817 w 635395"/>
              <a:gd name="connsiteY326" fmla="*/ 383453 h 996265"/>
              <a:gd name="connsiteX327" fmla="*/ 55434 w 635395"/>
              <a:gd name="connsiteY327" fmla="*/ 383886 h 996265"/>
              <a:gd name="connsiteX328" fmla="*/ 54360 w 635395"/>
              <a:gd name="connsiteY328" fmla="*/ 385923 h 996265"/>
              <a:gd name="connsiteX329" fmla="*/ 53833 w 635395"/>
              <a:gd name="connsiteY329" fmla="*/ 386927 h 996265"/>
              <a:gd name="connsiteX330" fmla="*/ 54209 w 635395"/>
              <a:gd name="connsiteY330" fmla="*/ 388350 h 996265"/>
              <a:gd name="connsiteX331" fmla="*/ 53905 w 635395"/>
              <a:gd name="connsiteY331" fmla="*/ 389962 h 996265"/>
              <a:gd name="connsiteX332" fmla="*/ 54350 w 635395"/>
              <a:gd name="connsiteY332" fmla="*/ 390706 h 996265"/>
              <a:gd name="connsiteX333" fmla="*/ 54903 w 635395"/>
              <a:gd name="connsiteY333" fmla="*/ 391630 h 996265"/>
              <a:gd name="connsiteX334" fmla="*/ 54847 w 635395"/>
              <a:gd name="connsiteY334" fmla="*/ 393489 h 996265"/>
              <a:gd name="connsiteX335" fmla="*/ 55972 w 635395"/>
              <a:gd name="connsiteY335" fmla="*/ 396396 h 996265"/>
              <a:gd name="connsiteX336" fmla="*/ 55666 w 635395"/>
              <a:gd name="connsiteY336" fmla="*/ 397636 h 996265"/>
              <a:gd name="connsiteX337" fmla="*/ 56049 w 635395"/>
              <a:gd name="connsiteY337" fmla="*/ 398187 h 996265"/>
              <a:gd name="connsiteX338" fmla="*/ 57037 w 635395"/>
              <a:gd name="connsiteY338" fmla="*/ 399613 h 996265"/>
              <a:gd name="connsiteX339" fmla="*/ 56855 w 635395"/>
              <a:gd name="connsiteY339" fmla="*/ 400729 h 996265"/>
              <a:gd name="connsiteX340" fmla="*/ 57601 w 635395"/>
              <a:gd name="connsiteY340" fmla="*/ 401779 h 996265"/>
              <a:gd name="connsiteX341" fmla="*/ 57117 w 635395"/>
              <a:gd name="connsiteY341" fmla="*/ 404816 h 996265"/>
              <a:gd name="connsiteX342" fmla="*/ 57906 w 635395"/>
              <a:gd name="connsiteY342" fmla="*/ 405476 h 996265"/>
              <a:gd name="connsiteX343" fmla="*/ 58297 w 635395"/>
              <a:gd name="connsiteY343" fmla="*/ 405803 h 996265"/>
              <a:gd name="connsiteX344" fmla="*/ 58099 w 635395"/>
              <a:gd name="connsiteY344" fmla="*/ 406161 h 996265"/>
              <a:gd name="connsiteX345" fmla="*/ 57988 w 635395"/>
              <a:gd name="connsiteY345" fmla="*/ 406361 h 996265"/>
              <a:gd name="connsiteX346" fmla="*/ 58247 w 635395"/>
              <a:gd name="connsiteY346" fmla="*/ 407257 h 996265"/>
              <a:gd name="connsiteX347" fmla="*/ 59180 w 635395"/>
              <a:gd name="connsiteY347" fmla="*/ 410508 h 996265"/>
              <a:gd name="connsiteX348" fmla="*/ 59630 w 635395"/>
              <a:gd name="connsiteY348" fmla="*/ 415029 h 996265"/>
              <a:gd name="connsiteX349" fmla="*/ 58863 w 635395"/>
              <a:gd name="connsiteY349" fmla="*/ 417676 h 996265"/>
              <a:gd name="connsiteX350" fmla="*/ 58588 w 635395"/>
              <a:gd name="connsiteY350" fmla="*/ 418626 h 996265"/>
              <a:gd name="connsiteX351" fmla="*/ 58902 w 635395"/>
              <a:gd name="connsiteY351" fmla="*/ 419677 h 996265"/>
              <a:gd name="connsiteX352" fmla="*/ 58420 w 635395"/>
              <a:gd name="connsiteY352" fmla="*/ 423644 h 996265"/>
              <a:gd name="connsiteX353" fmla="*/ 58263 w 635395"/>
              <a:gd name="connsiteY353" fmla="*/ 423845 h 996265"/>
              <a:gd name="connsiteX354" fmla="*/ 57741 w 635395"/>
              <a:gd name="connsiteY354" fmla="*/ 424514 h 996265"/>
              <a:gd name="connsiteX355" fmla="*/ 57439 w 635395"/>
              <a:gd name="connsiteY355" fmla="*/ 426560 h 996265"/>
              <a:gd name="connsiteX356" fmla="*/ 56080 w 635395"/>
              <a:gd name="connsiteY356" fmla="*/ 427618 h 996265"/>
              <a:gd name="connsiteX357" fmla="*/ 56311 w 635395"/>
              <a:gd name="connsiteY357" fmla="*/ 428415 h 996265"/>
              <a:gd name="connsiteX358" fmla="*/ 54788 w 635395"/>
              <a:gd name="connsiteY358" fmla="*/ 430224 h 996265"/>
              <a:gd name="connsiteX359" fmla="*/ 54826 w 635395"/>
              <a:gd name="connsiteY359" fmla="*/ 431024 h 996265"/>
              <a:gd name="connsiteX360" fmla="*/ 54922 w 635395"/>
              <a:gd name="connsiteY360" fmla="*/ 433074 h 996265"/>
              <a:gd name="connsiteX361" fmla="*/ 53990 w 635395"/>
              <a:gd name="connsiteY361" fmla="*/ 434259 h 996265"/>
              <a:gd name="connsiteX362" fmla="*/ 53750 w 635395"/>
              <a:gd name="connsiteY362" fmla="*/ 434565 h 996265"/>
              <a:gd name="connsiteX363" fmla="*/ 53755 w 635395"/>
              <a:gd name="connsiteY363" fmla="*/ 435742 h 996265"/>
              <a:gd name="connsiteX364" fmla="*/ 54651 w 635395"/>
              <a:gd name="connsiteY364" fmla="*/ 437863 h 996265"/>
              <a:gd name="connsiteX365" fmla="*/ 54878 w 635395"/>
              <a:gd name="connsiteY365" fmla="*/ 438401 h 996265"/>
              <a:gd name="connsiteX366" fmla="*/ 54798 w 635395"/>
              <a:gd name="connsiteY366" fmla="*/ 438563 h 996265"/>
              <a:gd name="connsiteX367" fmla="*/ 54326 w 635395"/>
              <a:gd name="connsiteY367" fmla="*/ 439518 h 996265"/>
              <a:gd name="connsiteX368" fmla="*/ 53915 w 635395"/>
              <a:gd name="connsiteY368" fmla="*/ 439763 h 996265"/>
              <a:gd name="connsiteX369" fmla="*/ 52656 w 635395"/>
              <a:gd name="connsiteY369" fmla="*/ 440517 h 996265"/>
              <a:gd name="connsiteX370" fmla="*/ 52910 w 635395"/>
              <a:gd name="connsiteY370" fmla="*/ 441879 h 996265"/>
              <a:gd name="connsiteX371" fmla="*/ 52354 w 635395"/>
              <a:gd name="connsiteY371" fmla="*/ 442687 h 996265"/>
              <a:gd name="connsiteX372" fmla="*/ 51117 w 635395"/>
              <a:gd name="connsiteY372" fmla="*/ 443248 h 996265"/>
              <a:gd name="connsiteX373" fmla="*/ 50812 w 635395"/>
              <a:gd name="connsiteY373" fmla="*/ 444489 h 996265"/>
              <a:gd name="connsiteX374" fmla="*/ 51948 w 635395"/>
              <a:gd name="connsiteY374" fmla="*/ 450555 h 996265"/>
              <a:gd name="connsiteX375" fmla="*/ 53135 w 635395"/>
              <a:gd name="connsiteY375" fmla="*/ 453462 h 996265"/>
              <a:gd name="connsiteX376" fmla="*/ 52401 w 635395"/>
              <a:gd name="connsiteY376" fmla="*/ 456191 h 996265"/>
              <a:gd name="connsiteX377" fmla="*/ 51229 w 635395"/>
              <a:gd name="connsiteY377" fmla="*/ 457249 h 996265"/>
              <a:gd name="connsiteX378" fmla="*/ 50983 w 635395"/>
              <a:gd name="connsiteY378" fmla="*/ 458180 h 996265"/>
              <a:gd name="connsiteX379" fmla="*/ 51183 w 635395"/>
              <a:gd name="connsiteY379" fmla="*/ 458557 h 996265"/>
              <a:gd name="connsiteX380" fmla="*/ 51670 w 635395"/>
              <a:gd name="connsiteY380" fmla="*/ 459478 h 996265"/>
              <a:gd name="connsiteX381" fmla="*/ 52787 w 635395"/>
              <a:gd name="connsiteY381" fmla="*/ 460032 h 996265"/>
              <a:gd name="connsiteX382" fmla="*/ 53037 w 635395"/>
              <a:gd name="connsiteY382" fmla="*/ 460837 h 996265"/>
              <a:gd name="connsiteX383" fmla="*/ 51374 w 635395"/>
              <a:gd name="connsiteY383" fmla="*/ 463445 h 996265"/>
              <a:gd name="connsiteX384" fmla="*/ 51323 w 635395"/>
              <a:gd name="connsiteY384" fmla="*/ 466481 h 996265"/>
              <a:gd name="connsiteX385" fmla="*/ 51189 w 635395"/>
              <a:gd name="connsiteY385" fmla="*/ 468290 h 996265"/>
              <a:gd name="connsiteX386" fmla="*/ 50790 w 635395"/>
              <a:gd name="connsiteY386" fmla="*/ 473731 h 996265"/>
              <a:gd name="connsiteX387" fmla="*/ 49327 w 635395"/>
              <a:gd name="connsiteY387" fmla="*/ 480367 h 996265"/>
              <a:gd name="connsiteX388" fmla="*/ 48398 w 635395"/>
              <a:gd name="connsiteY388" fmla="*/ 482350 h 996265"/>
              <a:gd name="connsiteX389" fmla="*/ 48222 w 635395"/>
              <a:gd name="connsiteY389" fmla="*/ 482726 h 996265"/>
              <a:gd name="connsiteX390" fmla="*/ 50342 w 635395"/>
              <a:gd name="connsiteY390" fmla="*/ 487303 h 996265"/>
              <a:gd name="connsiteX391" fmla="*/ 49934 w 635395"/>
              <a:gd name="connsiteY391" fmla="*/ 487869 h 996265"/>
              <a:gd name="connsiteX392" fmla="*/ 49849 w 635395"/>
              <a:gd name="connsiteY392" fmla="*/ 487986 h 996265"/>
              <a:gd name="connsiteX393" fmla="*/ 48549 w 635395"/>
              <a:gd name="connsiteY393" fmla="*/ 487929 h 996265"/>
              <a:gd name="connsiteX394" fmla="*/ 48303 w 635395"/>
              <a:gd name="connsiteY394" fmla="*/ 488426 h 996265"/>
              <a:gd name="connsiteX395" fmla="*/ 49733 w 635395"/>
              <a:gd name="connsiteY395" fmla="*/ 489970 h 996265"/>
              <a:gd name="connsiteX396" fmla="*/ 49118 w 635395"/>
              <a:gd name="connsiteY396" fmla="*/ 491273 h 996265"/>
              <a:gd name="connsiteX397" fmla="*/ 49268 w 635395"/>
              <a:gd name="connsiteY397" fmla="*/ 492040 h 996265"/>
              <a:gd name="connsiteX398" fmla="*/ 49433 w 635395"/>
              <a:gd name="connsiteY398" fmla="*/ 492882 h 996265"/>
              <a:gd name="connsiteX399" fmla="*/ 48594 w 635395"/>
              <a:gd name="connsiteY399" fmla="*/ 495671 h 996265"/>
              <a:gd name="connsiteX400" fmla="*/ 47903 w 635395"/>
              <a:gd name="connsiteY400" fmla="*/ 497969 h 996265"/>
              <a:gd name="connsiteX401" fmla="*/ 48043 w 635395"/>
              <a:gd name="connsiteY401" fmla="*/ 498683 h 996265"/>
              <a:gd name="connsiteX402" fmla="*/ 48088 w 635395"/>
              <a:gd name="connsiteY402" fmla="*/ 498917 h 996265"/>
              <a:gd name="connsiteX403" fmla="*/ 48218 w 635395"/>
              <a:gd name="connsiteY403" fmla="*/ 499579 h 996265"/>
              <a:gd name="connsiteX404" fmla="*/ 46742 w 635395"/>
              <a:gd name="connsiteY404" fmla="*/ 502187 h 996265"/>
              <a:gd name="connsiteX405" fmla="*/ 48939 w 635395"/>
              <a:gd name="connsiteY405" fmla="*/ 511040 h 996265"/>
              <a:gd name="connsiteX406" fmla="*/ 49270 w 635395"/>
              <a:gd name="connsiteY406" fmla="*/ 517173 h 996265"/>
              <a:gd name="connsiteX407" fmla="*/ 50326 w 635395"/>
              <a:gd name="connsiteY407" fmla="*/ 518037 h 996265"/>
              <a:gd name="connsiteX408" fmla="*/ 51263 w 635395"/>
              <a:gd name="connsiteY408" fmla="*/ 520573 h 996265"/>
              <a:gd name="connsiteX409" fmla="*/ 52117 w 635395"/>
              <a:gd name="connsiteY409" fmla="*/ 521390 h 996265"/>
              <a:gd name="connsiteX410" fmla="*/ 53003 w 635395"/>
              <a:gd name="connsiteY410" fmla="*/ 522239 h 996265"/>
              <a:gd name="connsiteX411" fmla="*/ 54376 w 635395"/>
              <a:gd name="connsiteY411" fmla="*/ 525519 h 996265"/>
              <a:gd name="connsiteX412" fmla="*/ 56422 w 635395"/>
              <a:gd name="connsiteY412" fmla="*/ 526698 h 996265"/>
              <a:gd name="connsiteX413" fmla="*/ 57043 w 635395"/>
              <a:gd name="connsiteY413" fmla="*/ 527058 h 996265"/>
              <a:gd name="connsiteX414" fmla="*/ 57669 w 635395"/>
              <a:gd name="connsiteY414" fmla="*/ 528976 h 996265"/>
              <a:gd name="connsiteX415" fmla="*/ 58598 w 635395"/>
              <a:gd name="connsiteY415" fmla="*/ 528972 h 996265"/>
              <a:gd name="connsiteX416" fmla="*/ 59709 w 635395"/>
              <a:gd name="connsiteY416" fmla="*/ 527915 h 996265"/>
              <a:gd name="connsiteX417" fmla="*/ 60730 w 635395"/>
              <a:gd name="connsiteY417" fmla="*/ 528127 h 996265"/>
              <a:gd name="connsiteX418" fmla="*/ 61753 w 635395"/>
              <a:gd name="connsiteY418" fmla="*/ 528341 h 996265"/>
              <a:gd name="connsiteX419" fmla="*/ 61901 w 635395"/>
              <a:gd name="connsiteY419" fmla="*/ 528466 h 996265"/>
              <a:gd name="connsiteX420" fmla="*/ 62560 w 635395"/>
              <a:gd name="connsiteY420" fmla="*/ 529020 h 996265"/>
              <a:gd name="connsiteX421" fmla="*/ 63260 w 635395"/>
              <a:gd name="connsiteY421" fmla="*/ 530321 h 996265"/>
              <a:gd name="connsiteX422" fmla="*/ 64056 w 635395"/>
              <a:gd name="connsiteY422" fmla="*/ 531803 h 996265"/>
              <a:gd name="connsiteX423" fmla="*/ 66973 w 635395"/>
              <a:gd name="connsiteY423" fmla="*/ 533897 h 996265"/>
              <a:gd name="connsiteX424" fmla="*/ 69525 w 635395"/>
              <a:gd name="connsiteY424" fmla="*/ 538101 h 996265"/>
              <a:gd name="connsiteX425" fmla="*/ 71140 w 635395"/>
              <a:gd name="connsiteY425" fmla="*/ 539521 h 996265"/>
              <a:gd name="connsiteX426" fmla="*/ 71466 w 635395"/>
              <a:gd name="connsiteY426" fmla="*/ 544477 h 996265"/>
              <a:gd name="connsiteX427" fmla="*/ 71850 w 635395"/>
              <a:gd name="connsiteY427" fmla="*/ 545145 h 996265"/>
              <a:gd name="connsiteX428" fmla="*/ 71964 w 635395"/>
              <a:gd name="connsiteY428" fmla="*/ 545343 h 996265"/>
              <a:gd name="connsiteX429" fmla="*/ 73143 w 635395"/>
              <a:gd name="connsiteY429" fmla="*/ 546207 h 996265"/>
              <a:gd name="connsiteX430" fmla="*/ 74289 w 635395"/>
              <a:gd name="connsiteY430" fmla="*/ 546951 h 996265"/>
              <a:gd name="connsiteX431" fmla="*/ 75363 w 635395"/>
              <a:gd name="connsiteY431" fmla="*/ 548672 h 996265"/>
              <a:gd name="connsiteX432" fmla="*/ 75940 w 635395"/>
              <a:gd name="connsiteY432" fmla="*/ 550746 h 996265"/>
              <a:gd name="connsiteX433" fmla="*/ 76554 w 635395"/>
              <a:gd name="connsiteY433" fmla="*/ 552522 h 996265"/>
              <a:gd name="connsiteX434" fmla="*/ 77004 w 635395"/>
              <a:gd name="connsiteY434" fmla="*/ 554513 h 996265"/>
              <a:gd name="connsiteX435" fmla="*/ 77404 w 635395"/>
              <a:gd name="connsiteY435" fmla="*/ 556037 h 996265"/>
              <a:gd name="connsiteX436" fmla="*/ 78292 w 635395"/>
              <a:gd name="connsiteY436" fmla="*/ 559255 h 996265"/>
              <a:gd name="connsiteX437" fmla="*/ 78995 w 635395"/>
              <a:gd name="connsiteY437" fmla="*/ 561369 h 996265"/>
              <a:gd name="connsiteX438" fmla="*/ 79650 w 635395"/>
              <a:gd name="connsiteY438" fmla="*/ 563101 h 996265"/>
              <a:gd name="connsiteX439" fmla="*/ 80252 w 635395"/>
              <a:gd name="connsiteY439" fmla="*/ 564066 h 996265"/>
              <a:gd name="connsiteX440" fmla="*/ 81647 w 635395"/>
              <a:gd name="connsiteY440" fmla="*/ 564757 h 996265"/>
              <a:gd name="connsiteX441" fmla="*/ 83335 w 635395"/>
              <a:gd name="connsiteY441" fmla="*/ 565442 h 996265"/>
              <a:gd name="connsiteX442" fmla="*/ 84645 w 635395"/>
              <a:gd name="connsiteY442" fmla="*/ 566051 h 996265"/>
              <a:gd name="connsiteX443" fmla="*/ 85974 w 635395"/>
              <a:gd name="connsiteY443" fmla="*/ 567980 h 996265"/>
              <a:gd name="connsiteX444" fmla="*/ 87547 w 635395"/>
              <a:gd name="connsiteY444" fmla="*/ 569349 h 996265"/>
              <a:gd name="connsiteX445" fmla="*/ 88736 w 635395"/>
              <a:gd name="connsiteY445" fmla="*/ 570302 h 996265"/>
              <a:gd name="connsiteX446" fmla="*/ 89627 w 635395"/>
              <a:gd name="connsiteY446" fmla="*/ 571005 h 996265"/>
              <a:gd name="connsiteX447" fmla="*/ 90902 w 635395"/>
              <a:gd name="connsiteY447" fmla="*/ 572083 h 996265"/>
              <a:gd name="connsiteX448" fmla="*/ 92087 w 635395"/>
              <a:gd name="connsiteY448" fmla="*/ 572822 h 996265"/>
              <a:gd name="connsiteX449" fmla="*/ 92596 w 635395"/>
              <a:gd name="connsiteY449" fmla="*/ 573150 h 996265"/>
              <a:gd name="connsiteX450" fmla="*/ 93463 w 635395"/>
              <a:gd name="connsiteY450" fmla="*/ 573208 h 996265"/>
              <a:gd name="connsiteX451" fmla="*/ 94466 w 635395"/>
              <a:gd name="connsiteY451" fmla="*/ 573208 h 996265"/>
              <a:gd name="connsiteX452" fmla="*/ 94552 w 635395"/>
              <a:gd name="connsiteY452" fmla="*/ 572253 h 996265"/>
              <a:gd name="connsiteX453" fmla="*/ 94644 w 635395"/>
              <a:gd name="connsiteY453" fmla="*/ 571224 h 996265"/>
              <a:gd name="connsiteX454" fmla="*/ 95547 w 635395"/>
              <a:gd name="connsiteY454" fmla="*/ 570635 h 996265"/>
              <a:gd name="connsiteX455" fmla="*/ 95695 w 635395"/>
              <a:gd name="connsiteY455" fmla="*/ 570539 h 996265"/>
              <a:gd name="connsiteX456" fmla="*/ 95754 w 635395"/>
              <a:gd name="connsiteY456" fmla="*/ 569733 h 996265"/>
              <a:gd name="connsiteX457" fmla="*/ 94818 w 635395"/>
              <a:gd name="connsiteY457" fmla="*/ 567319 h 996265"/>
              <a:gd name="connsiteX458" fmla="*/ 95073 w 635395"/>
              <a:gd name="connsiteY458" fmla="*/ 566486 h 996265"/>
              <a:gd name="connsiteX459" fmla="*/ 95369 w 635395"/>
              <a:gd name="connsiteY459" fmla="*/ 565521 h 996265"/>
              <a:gd name="connsiteX460" fmla="*/ 96046 w 635395"/>
              <a:gd name="connsiteY460" fmla="*/ 564278 h 996265"/>
              <a:gd name="connsiteX461" fmla="*/ 98083 w 635395"/>
              <a:gd name="connsiteY461" fmla="*/ 562597 h 996265"/>
              <a:gd name="connsiteX462" fmla="*/ 99050 w 635395"/>
              <a:gd name="connsiteY462" fmla="*/ 562169 h 996265"/>
              <a:gd name="connsiteX463" fmla="*/ 100617 w 635395"/>
              <a:gd name="connsiteY463" fmla="*/ 561474 h 996265"/>
              <a:gd name="connsiteX464" fmla="*/ 102226 w 635395"/>
              <a:gd name="connsiteY464" fmla="*/ 561281 h 996265"/>
              <a:gd name="connsiteX465" fmla="*/ 102781 w 635395"/>
              <a:gd name="connsiteY465" fmla="*/ 560722 h 996265"/>
              <a:gd name="connsiteX466" fmla="*/ 103067 w 635395"/>
              <a:gd name="connsiteY466" fmla="*/ 559739 h 996265"/>
              <a:gd name="connsiteX467" fmla="*/ 103393 w 635395"/>
              <a:gd name="connsiteY467" fmla="*/ 558612 h 996265"/>
              <a:gd name="connsiteX468" fmla="*/ 104320 w 635395"/>
              <a:gd name="connsiteY468" fmla="*/ 557927 h 996265"/>
              <a:gd name="connsiteX469" fmla="*/ 104482 w 635395"/>
              <a:gd name="connsiteY469" fmla="*/ 557456 h 996265"/>
              <a:gd name="connsiteX470" fmla="*/ 105240 w 635395"/>
              <a:gd name="connsiteY470" fmla="*/ 555259 h 996265"/>
              <a:gd name="connsiteX471" fmla="*/ 109172 w 635395"/>
              <a:gd name="connsiteY471" fmla="*/ 552724 h 996265"/>
              <a:gd name="connsiteX472" fmla="*/ 111232 w 635395"/>
              <a:gd name="connsiteY472" fmla="*/ 551395 h 996265"/>
              <a:gd name="connsiteX473" fmla="*/ 112245 w 635395"/>
              <a:gd name="connsiteY473" fmla="*/ 550035 h 996265"/>
              <a:gd name="connsiteX474" fmla="*/ 113821 w 635395"/>
              <a:gd name="connsiteY474" fmla="*/ 547915 h 996265"/>
              <a:gd name="connsiteX475" fmla="*/ 116143 w 635395"/>
              <a:gd name="connsiteY475" fmla="*/ 547559 h 996265"/>
              <a:gd name="connsiteX476" fmla="*/ 118903 w 635395"/>
              <a:gd name="connsiteY476" fmla="*/ 547682 h 996265"/>
              <a:gd name="connsiteX477" fmla="*/ 121573 w 635395"/>
              <a:gd name="connsiteY477" fmla="*/ 547992 h 996265"/>
              <a:gd name="connsiteX478" fmla="*/ 124609 w 635395"/>
              <a:gd name="connsiteY478" fmla="*/ 548202 h 996265"/>
              <a:gd name="connsiteX479" fmla="*/ 126819 w 635395"/>
              <a:gd name="connsiteY479" fmla="*/ 548522 h 996265"/>
              <a:gd name="connsiteX480" fmla="*/ 128930 w 635395"/>
              <a:gd name="connsiteY480" fmla="*/ 549165 h 996265"/>
              <a:gd name="connsiteX481" fmla="*/ 128563 w 635395"/>
              <a:gd name="connsiteY481" fmla="*/ 550777 h 996265"/>
              <a:gd name="connsiteX482" fmla="*/ 128943 w 635395"/>
              <a:gd name="connsiteY482" fmla="*/ 553440 h 996265"/>
              <a:gd name="connsiteX483" fmla="*/ 128088 w 635395"/>
              <a:gd name="connsiteY483" fmla="*/ 557162 h 996265"/>
              <a:gd name="connsiteX484" fmla="*/ 128406 w 635395"/>
              <a:gd name="connsiteY484" fmla="*/ 558572 h 996265"/>
              <a:gd name="connsiteX485" fmla="*/ 128967 w 635395"/>
              <a:gd name="connsiteY485" fmla="*/ 561062 h 996265"/>
              <a:gd name="connsiteX486" fmla="*/ 129649 w 635395"/>
              <a:gd name="connsiteY486" fmla="*/ 561431 h 996265"/>
              <a:gd name="connsiteX487" fmla="*/ 130083 w 635395"/>
              <a:gd name="connsiteY487" fmla="*/ 562233 h 996265"/>
              <a:gd name="connsiteX488" fmla="*/ 130956 w 635395"/>
              <a:gd name="connsiteY488" fmla="*/ 563843 h 996265"/>
              <a:gd name="connsiteX489" fmla="*/ 133690 w 635395"/>
              <a:gd name="connsiteY489" fmla="*/ 566994 h 996265"/>
              <a:gd name="connsiteX490" fmla="*/ 133817 w 635395"/>
              <a:gd name="connsiteY490" fmla="*/ 567184 h 996265"/>
              <a:gd name="connsiteX491" fmla="*/ 136799 w 635395"/>
              <a:gd name="connsiteY491" fmla="*/ 571631 h 996265"/>
              <a:gd name="connsiteX492" fmla="*/ 141121 w 635395"/>
              <a:gd name="connsiteY492" fmla="*/ 575672 h 996265"/>
              <a:gd name="connsiteX493" fmla="*/ 144617 w 635395"/>
              <a:gd name="connsiteY493" fmla="*/ 578052 h 996265"/>
              <a:gd name="connsiteX494" fmla="*/ 146140 w 635395"/>
              <a:gd name="connsiteY494" fmla="*/ 580047 h 996265"/>
              <a:gd name="connsiteX495" fmla="*/ 147229 w 635395"/>
              <a:gd name="connsiteY495" fmla="*/ 582726 h 996265"/>
              <a:gd name="connsiteX496" fmla="*/ 148853 w 635395"/>
              <a:gd name="connsiteY496" fmla="*/ 586774 h 996265"/>
              <a:gd name="connsiteX497" fmla="*/ 151041 w 635395"/>
              <a:gd name="connsiteY497" fmla="*/ 593707 h 996265"/>
              <a:gd name="connsiteX498" fmla="*/ 151126 w 635395"/>
              <a:gd name="connsiteY498" fmla="*/ 594523 h 996265"/>
              <a:gd name="connsiteX499" fmla="*/ 151204 w 635395"/>
              <a:gd name="connsiteY499" fmla="*/ 595275 h 996265"/>
              <a:gd name="connsiteX500" fmla="*/ 151487 w 635395"/>
              <a:gd name="connsiteY500" fmla="*/ 597983 h 996265"/>
              <a:gd name="connsiteX501" fmla="*/ 152989 w 635395"/>
              <a:gd name="connsiteY501" fmla="*/ 603618 h 996265"/>
              <a:gd name="connsiteX502" fmla="*/ 153985 w 635395"/>
              <a:gd name="connsiteY502" fmla="*/ 606002 h 996265"/>
              <a:gd name="connsiteX503" fmla="*/ 155109 w 635395"/>
              <a:gd name="connsiteY503" fmla="*/ 608691 h 996265"/>
              <a:gd name="connsiteX504" fmla="*/ 155611 w 635395"/>
              <a:gd name="connsiteY504" fmla="*/ 611293 h 996265"/>
              <a:gd name="connsiteX505" fmla="*/ 155556 w 635395"/>
              <a:gd name="connsiteY505" fmla="*/ 613401 h 996265"/>
              <a:gd name="connsiteX506" fmla="*/ 154827 w 635395"/>
              <a:gd name="connsiteY506" fmla="*/ 617804 h 996265"/>
              <a:gd name="connsiteX507" fmla="*/ 153782 w 635395"/>
              <a:gd name="connsiteY507" fmla="*/ 620162 h 996265"/>
              <a:gd name="connsiteX508" fmla="*/ 151250 w 635395"/>
              <a:gd name="connsiteY508" fmla="*/ 622093 h 996265"/>
              <a:gd name="connsiteX509" fmla="*/ 150561 w 635395"/>
              <a:gd name="connsiteY509" fmla="*/ 622961 h 996265"/>
              <a:gd name="connsiteX510" fmla="*/ 150264 w 635395"/>
              <a:gd name="connsiteY510" fmla="*/ 623336 h 996265"/>
              <a:gd name="connsiteX511" fmla="*/ 149999 w 635395"/>
              <a:gd name="connsiteY511" fmla="*/ 623973 h 996265"/>
              <a:gd name="connsiteX512" fmla="*/ 149465 w 635395"/>
              <a:gd name="connsiteY512" fmla="*/ 625260 h 996265"/>
              <a:gd name="connsiteX513" fmla="*/ 149239 w 635395"/>
              <a:gd name="connsiteY513" fmla="*/ 625442 h 996265"/>
              <a:gd name="connsiteX514" fmla="*/ 148540 w 635395"/>
              <a:gd name="connsiteY514" fmla="*/ 626006 h 996265"/>
              <a:gd name="connsiteX515" fmla="*/ 148376 w 635395"/>
              <a:gd name="connsiteY515" fmla="*/ 626056 h 996265"/>
              <a:gd name="connsiteX516" fmla="*/ 146685 w 635395"/>
              <a:gd name="connsiteY516" fmla="*/ 626570 h 996265"/>
              <a:gd name="connsiteX517" fmla="*/ 146568 w 635395"/>
              <a:gd name="connsiteY517" fmla="*/ 626773 h 996265"/>
              <a:gd name="connsiteX518" fmla="*/ 145638 w 635395"/>
              <a:gd name="connsiteY518" fmla="*/ 628372 h 996265"/>
              <a:gd name="connsiteX519" fmla="*/ 145463 w 635395"/>
              <a:gd name="connsiteY519" fmla="*/ 631843 h 996265"/>
              <a:gd name="connsiteX520" fmla="*/ 144729 w 635395"/>
              <a:gd name="connsiteY520" fmla="*/ 633256 h 996265"/>
              <a:gd name="connsiteX521" fmla="*/ 143495 w 635395"/>
              <a:gd name="connsiteY521" fmla="*/ 635630 h 996265"/>
              <a:gd name="connsiteX522" fmla="*/ 141714 w 635395"/>
              <a:gd name="connsiteY522" fmla="*/ 640347 h 996265"/>
              <a:gd name="connsiteX523" fmla="*/ 139963 w 635395"/>
              <a:gd name="connsiteY523" fmla="*/ 641435 h 996265"/>
              <a:gd name="connsiteX524" fmla="*/ 139306 w 635395"/>
              <a:gd name="connsiteY524" fmla="*/ 641844 h 996265"/>
              <a:gd name="connsiteX525" fmla="*/ 137459 w 635395"/>
              <a:gd name="connsiteY525" fmla="*/ 644396 h 996265"/>
              <a:gd name="connsiteX526" fmla="*/ 135979 w 635395"/>
              <a:gd name="connsiteY526" fmla="*/ 646442 h 996265"/>
              <a:gd name="connsiteX527" fmla="*/ 132952 w 635395"/>
              <a:gd name="connsiteY527" fmla="*/ 648126 h 996265"/>
              <a:gd name="connsiteX528" fmla="*/ 131858 w 635395"/>
              <a:gd name="connsiteY528" fmla="*/ 649175 h 996265"/>
              <a:gd name="connsiteX529" fmla="*/ 129026 w 635395"/>
              <a:gd name="connsiteY529" fmla="*/ 651898 h 996265"/>
              <a:gd name="connsiteX530" fmla="*/ 127833 w 635395"/>
              <a:gd name="connsiteY530" fmla="*/ 653659 h 996265"/>
              <a:gd name="connsiteX531" fmla="*/ 127319 w 635395"/>
              <a:gd name="connsiteY531" fmla="*/ 655376 h 996265"/>
              <a:gd name="connsiteX532" fmla="*/ 126792 w 635395"/>
              <a:gd name="connsiteY532" fmla="*/ 657134 h 996265"/>
              <a:gd name="connsiteX533" fmla="*/ 124453 w 635395"/>
              <a:gd name="connsiteY533" fmla="*/ 660862 h 996265"/>
              <a:gd name="connsiteX534" fmla="*/ 124086 w 635395"/>
              <a:gd name="connsiteY534" fmla="*/ 662225 h 996265"/>
              <a:gd name="connsiteX535" fmla="*/ 121987 w 635395"/>
              <a:gd name="connsiteY535" fmla="*/ 663968 h 996265"/>
              <a:gd name="connsiteX536" fmla="*/ 121117 w 635395"/>
              <a:gd name="connsiteY536" fmla="*/ 665759 h 996265"/>
              <a:gd name="connsiteX537" fmla="*/ 120266 w 635395"/>
              <a:gd name="connsiteY537" fmla="*/ 667509 h 996265"/>
              <a:gd name="connsiteX538" fmla="*/ 120453 w 635395"/>
              <a:gd name="connsiteY538" fmla="*/ 668727 h 996265"/>
              <a:gd name="connsiteX539" fmla="*/ 115813 w 635395"/>
              <a:gd name="connsiteY539" fmla="*/ 667463 h 996265"/>
              <a:gd name="connsiteX540" fmla="*/ 114633 w 635395"/>
              <a:gd name="connsiteY540" fmla="*/ 666722 h 996265"/>
              <a:gd name="connsiteX541" fmla="*/ 114377 w 635395"/>
              <a:gd name="connsiteY541" fmla="*/ 666449 h 996265"/>
              <a:gd name="connsiteX542" fmla="*/ 113765 w 635395"/>
              <a:gd name="connsiteY542" fmla="*/ 665795 h 996265"/>
              <a:gd name="connsiteX543" fmla="*/ 113199 w 635395"/>
              <a:gd name="connsiteY543" fmla="*/ 664392 h 996265"/>
              <a:gd name="connsiteX544" fmla="*/ 113406 w 635395"/>
              <a:gd name="connsiteY544" fmla="*/ 664016 h 996265"/>
              <a:gd name="connsiteX545" fmla="*/ 114420 w 635395"/>
              <a:gd name="connsiteY545" fmla="*/ 662180 h 996265"/>
              <a:gd name="connsiteX546" fmla="*/ 114363 w 635395"/>
              <a:gd name="connsiteY546" fmla="*/ 659657 h 996265"/>
              <a:gd name="connsiteX547" fmla="*/ 114189 w 635395"/>
              <a:gd name="connsiteY547" fmla="*/ 659506 h 996265"/>
              <a:gd name="connsiteX548" fmla="*/ 113433 w 635395"/>
              <a:gd name="connsiteY548" fmla="*/ 658857 h 996265"/>
              <a:gd name="connsiteX549" fmla="*/ 112286 w 635395"/>
              <a:gd name="connsiteY549" fmla="*/ 658728 h 996265"/>
              <a:gd name="connsiteX550" fmla="*/ 111267 w 635395"/>
              <a:gd name="connsiteY550" fmla="*/ 658613 h 996265"/>
              <a:gd name="connsiteX551" fmla="*/ 109101 w 635395"/>
              <a:gd name="connsiteY551" fmla="*/ 658870 h 996265"/>
              <a:gd name="connsiteX552" fmla="*/ 107483 w 635395"/>
              <a:gd name="connsiteY552" fmla="*/ 655778 h 996265"/>
              <a:gd name="connsiteX553" fmla="*/ 106473 w 635395"/>
              <a:gd name="connsiteY553" fmla="*/ 655327 h 996265"/>
              <a:gd name="connsiteX554" fmla="*/ 106244 w 635395"/>
              <a:gd name="connsiteY554" fmla="*/ 655224 h 996265"/>
              <a:gd name="connsiteX555" fmla="*/ 102442 w 635395"/>
              <a:gd name="connsiteY555" fmla="*/ 655116 h 996265"/>
              <a:gd name="connsiteX556" fmla="*/ 100753 w 635395"/>
              <a:gd name="connsiteY556" fmla="*/ 654802 h 996265"/>
              <a:gd name="connsiteX557" fmla="*/ 98858 w 635395"/>
              <a:gd name="connsiteY557" fmla="*/ 654450 h 996265"/>
              <a:gd name="connsiteX558" fmla="*/ 97273 w 635395"/>
              <a:gd name="connsiteY558" fmla="*/ 655381 h 996265"/>
              <a:gd name="connsiteX559" fmla="*/ 97193 w 635395"/>
              <a:gd name="connsiteY559" fmla="*/ 655642 h 996265"/>
              <a:gd name="connsiteX560" fmla="*/ 96723 w 635395"/>
              <a:gd name="connsiteY560" fmla="*/ 657245 h 996265"/>
              <a:gd name="connsiteX561" fmla="*/ 96794 w 635395"/>
              <a:gd name="connsiteY561" fmla="*/ 660095 h 996265"/>
              <a:gd name="connsiteX562" fmla="*/ 95560 w 635395"/>
              <a:gd name="connsiteY562" fmla="*/ 661524 h 996265"/>
              <a:gd name="connsiteX563" fmla="*/ 93965 w 635395"/>
              <a:gd name="connsiteY563" fmla="*/ 662271 h 996265"/>
              <a:gd name="connsiteX564" fmla="*/ 93830 w 635395"/>
              <a:gd name="connsiteY564" fmla="*/ 662335 h 996265"/>
              <a:gd name="connsiteX565" fmla="*/ 93656 w 635395"/>
              <a:gd name="connsiteY565" fmla="*/ 662351 h 996265"/>
              <a:gd name="connsiteX566" fmla="*/ 89499 w 635395"/>
              <a:gd name="connsiteY566" fmla="*/ 662721 h 996265"/>
              <a:gd name="connsiteX567" fmla="*/ 87958 w 635395"/>
              <a:gd name="connsiteY567" fmla="*/ 664155 h 996265"/>
              <a:gd name="connsiteX568" fmla="*/ 84988 w 635395"/>
              <a:gd name="connsiteY568" fmla="*/ 664103 h 996265"/>
              <a:gd name="connsiteX569" fmla="*/ 84123 w 635395"/>
              <a:gd name="connsiteY569" fmla="*/ 664539 h 996265"/>
              <a:gd name="connsiteX570" fmla="*/ 83448 w 635395"/>
              <a:gd name="connsiteY570" fmla="*/ 665528 h 996265"/>
              <a:gd name="connsiteX571" fmla="*/ 82215 w 635395"/>
              <a:gd name="connsiteY571" fmla="*/ 667337 h 996265"/>
              <a:gd name="connsiteX572" fmla="*/ 79063 w 635395"/>
              <a:gd name="connsiteY572" fmla="*/ 668218 h 996265"/>
              <a:gd name="connsiteX573" fmla="*/ 78293 w 635395"/>
              <a:gd name="connsiteY573" fmla="*/ 668898 h 996265"/>
              <a:gd name="connsiteX574" fmla="*/ 77567 w 635395"/>
              <a:gd name="connsiteY574" fmla="*/ 672366 h 996265"/>
              <a:gd name="connsiteX575" fmla="*/ 77226 w 635395"/>
              <a:gd name="connsiteY575" fmla="*/ 673987 h 996265"/>
              <a:gd name="connsiteX576" fmla="*/ 76298 w 635395"/>
              <a:gd name="connsiteY576" fmla="*/ 674114 h 996265"/>
              <a:gd name="connsiteX577" fmla="*/ 74419 w 635395"/>
              <a:gd name="connsiteY577" fmla="*/ 673321 h 996265"/>
              <a:gd name="connsiteX578" fmla="*/ 72000 w 635395"/>
              <a:gd name="connsiteY578" fmla="*/ 673442 h 996265"/>
              <a:gd name="connsiteX579" fmla="*/ 69790 w 635395"/>
              <a:gd name="connsiteY579" fmla="*/ 674788 h 996265"/>
              <a:gd name="connsiteX580" fmla="*/ 68510 w 635395"/>
              <a:gd name="connsiteY580" fmla="*/ 676623 h 996265"/>
              <a:gd name="connsiteX581" fmla="*/ 68392 w 635395"/>
              <a:gd name="connsiteY581" fmla="*/ 678299 h 996265"/>
              <a:gd name="connsiteX582" fmla="*/ 69141 w 635395"/>
              <a:gd name="connsiteY582" fmla="*/ 680403 h 996265"/>
              <a:gd name="connsiteX583" fmla="*/ 72000 w 635395"/>
              <a:gd name="connsiteY583" fmla="*/ 684174 h 996265"/>
              <a:gd name="connsiteX584" fmla="*/ 71158 w 635395"/>
              <a:gd name="connsiteY584" fmla="*/ 688471 h 996265"/>
              <a:gd name="connsiteX585" fmla="*/ 71089 w 635395"/>
              <a:gd name="connsiteY585" fmla="*/ 688824 h 996265"/>
              <a:gd name="connsiteX586" fmla="*/ 71223 w 635395"/>
              <a:gd name="connsiteY586" fmla="*/ 691614 h 996265"/>
              <a:gd name="connsiteX587" fmla="*/ 70850 w 635395"/>
              <a:gd name="connsiteY587" fmla="*/ 692044 h 996265"/>
              <a:gd name="connsiteX588" fmla="*/ 69925 w 635395"/>
              <a:gd name="connsiteY588" fmla="*/ 693106 h 996265"/>
              <a:gd name="connsiteX589" fmla="*/ 69032 w 635395"/>
              <a:gd name="connsiteY589" fmla="*/ 693240 h 996265"/>
              <a:gd name="connsiteX590" fmla="*/ 68289 w 635395"/>
              <a:gd name="connsiteY590" fmla="*/ 693352 h 996265"/>
              <a:gd name="connsiteX591" fmla="*/ 67734 w 635395"/>
              <a:gd name="connsiteY591" fmla="*/ 692945 h 996265"/>
              <a:gd name="connsiteX592" fmla="*/ 66955 w 635395"/>
              <a:gd name="connsiteY592" fmla="*/ 692372 h 996265"/>
              <a:gd name="connsiteX593" fmla="*/ 66472 w 635395"/>
              <a:gd name="connsiteY593" fmla="*/ 692510 h 996265"/>
              <a:gd name="connsiteX594" fmla="*/ 66268 w 635395"/>
              <a:gd name="connsiteY594" fmla="*/ 692567 h 996265"/>
              <a:gd name="connsiteX595" fmla="*/ 65163 w 635395"/>
              <a:gd name="connsiteY595" fmla="*/ 692878 h 996265"/>
              <a:gd name="connsiteX596" fmla="*/ 62588 w 635395"/>
              <a:gd name="connsiteY596" fmla="*/ 694519 h 996265"/>
              <a:gd name="connsiteX597" fmla="*/ 61636 w 635395"/>
              <a:gd name="connsiteY597" fmla="*/ 695124 h 996265"/>
              <a:gd name="connsiteX598" fmla="*/ 60470 w 635395"/>
              <a:gd name="connsiteY598" fmla="*/ 695436 h 996265"/>
              <a:gd name="connsiteX599" fmla="*/ 60537 w 635395"/>
              <a:gd name="connsiteY599" fmla="*/ 696861 h 996265"/>
              <a:gd name="connsiteX600" fmla="*/ 61839 w 635395"/>
              <a:gd name="connsiteY600" fmla="*/ 697753 h 996265"/>
              <a:gd name="connsiteX601" fmla="*/ 62746 w 635395"/>
              <a:gd name="connsiteY601" fmla="*/ 698375 h 996265"/>
              <a:gd name="connsiteX602" fmla="*/ 63328 w 635395"/>
              <a:gd name="connsiteY602" fmla="*/ 698772 h 996265"/>
              <a:gd name="connsiteX603" fmla="*/ 63586 w 635395"/>
              <a:gd name="connsiteY603" fmla="*/ 699413 h 996265"/>
              <a:gd name="connsiteX604" fmla="*/ 64201 w 635395"/>
              <a:gd name="connsiteY604" fmla="*/ 700939 h 996265"/>
              <a:gd name="connsiteX605" fmla="*/ 64425 w 635395"/>
              <a:gd name="connsiteY605" fmla="*/ 702651 h 996265"/>
              <a:gd name="connsiteX606" fmla="*/ 64582 w 635395"/>
              <a:gd name="connsiteY606" fmla="*/ 703851 h 996265"/>
              <a:gd name="connsiteX607" fmla="*/ 64558 w 635395"/>
              <a:gd name="connsiteY607" fmla="*/ 705893 h 996265"/>
              <a:gd name="connsiteX608" fmla="*/ 64534 w 635395"/>
              <a:gd name="connsiteY608" fmla="*/ 707942 h 996265"/>
              <a:gd name="connsiteX609" fmla="*/ 63557 w 635395"/>
              <a:gd name="connsiteY609" fmla="*/ 711603 h 996265"/>
              <a:gd name="connsiteX610" fmla="*/ 64073 w 635395"/>
              <a:gd name="connsiteY610" fmla="*/ 717924 h 996265"/>
              <a:gd name="connsiteX611" fmla="*/ 67337 w 635395"/>
              <a:gd name="connsiteY611" fmla="*/ 721607 h 996265"/>
              <a:gd name="connsiteX612" fmla="*/ 69165 w 635395"/>
              <a:gd name="connsiteY612" fmla="*/ 723669 h 996265"/>
              <a:gd name="connsiteX613" fmla="*/ 69713 w 635395"/>
              <a:gd name="connsiteY613" fmla="*/ 725295 h 996265"/>
              <a:gd name="connsiteX614" fmla="*/ 70790 w 635395"/>
              <a:gd name="connsiteY614" fmla="*/ 728499 h 996265"/>
              <a:gd name="connsiteX615" fmla="*/ 70670 w 635395"/>
              <a:gd name="connsiteY615" fmla="*/ 729676 h 996265"/>
              <a:gd name="connsiteX616" fmla="*/ 71741 w 635395"/>
              <a:gd name="connsiteY616" fmla="*/ 732333 h 996265"/>
              <a:gd name="connsiteX617" fmla="*/ 73290 w 635395"/>
              <a:gd name="connsiteY617" fmla="*/ 736176 h 996265"/>
              <a:gd name="connsiteX618" fmla="*/ 73613 w 635395"/>
              <a:gd name="connsiteY618" fmla="*/ 737315 h 996265"/>
              <a:gd name="connsiteX619" fmla="*/ 74292 w 635395"/>
              <a:gd name="connsiteY619" fmla="*/ 739706 h 996265"/>
              <a:gd name="connsiteX620" fmla="*/ 78146 w 635395"/>
              <a:gd name="connsiteY620" fmla="*/ 745704 h 996265"/>
              <a:gd name="connsiteX621" fmla="*/ 78775 w 635395"/>
              <a:gd name="connsiteY621" fmla="*/ 748740 h 996265"/>
              <a:gd name="connsiteX622" fmla="*/ 79042 w 635395"/>
              <a:gd name="connsiteY622" fmla="*/ 754566 h 996265"/>
              <a:gd name="connsiteX623" fmla="*/ 77882 w 635395"/>
              <a:gd name="connsiteY623" fmla="*/ 759033 h 996265"/>
              <a:gd name="connsiteX624" fmla="*/ 77561 w 635395"/>
              <a:gd name="connsiteY624" fmla="*/ 761736 h 996265"/>
              <a:gd name="connsiteX625" fmla="*/ 77521 w 635395"/>
              <a:gd name="connsiteY625" fmla="*/ 762073 h 996265"/>
              <a:gd name="connsiteX626" fmla="*/ 78152 w 635395"/>
              <a:gd name="connsiteY626" fmla="*/ 765852 h 996265"/>
              <a:gd name="connsiteX627" fmla="*/ 79289 w 635395"/>
              <a:gd name="connsiteY627" fmla="*/ 766080 h 996265"/>
              <a:gd name="connsiteX628" fmla="*/ 81586 w 635395"/>
              <a:gd name="connsiteY628" fmla="*/ 766077 h 996265"/>
              <a:gd name="connsiteX629" fmla="*/ 83039 w 635395"/>
              <a:gd name="connsiteY629" fmla="*/ 765708 h 996265"/>
              <a:gd name="connsiteX630" fmla="*/ 84599 w 635395"/>
              <a:gd name="connsiteY630" fmla="*/ 764939 h 996265"/>
              <a:gd name="connsiteX631" fmla="*/ 86655 w 635395"/>
              <a:gd name="connsiteY631" fmla="*/ 764382 h 996265"/>
              <a:gd name="connsiteX632" fmla="*/ 87961 w 635395"/>
              <a:gd name="connsiteY632" fmla="*/ 763909 h 996265"/>
              <a:gd name="connsiteX633" fmla="*/ 90268 w 635395"/>
              <a:gd name="connsiteY633" fmla="*/ 763306 h 996265"/>
              <a:gd name="connsiteX634" fmla="*/ 90921 w 635395"/>
              <a:gd name="connsiteY634" fmla="*/ 763019 h 996265"/>
              <a:gd name="connsiteX635" fmla="*/ 92931 w 635395"/>
              <a:gd name="connsiteY635" fmla="*/ 762212 h 996265"/>
              <a:gd name="connsiteX636" fmla="*/ 94186 w 635395"/>
              <a:gd name="connsiteY636" fmla="*/ 761837 h 996265"/>
              <a:gd name="connsiteX637" fmla="*/ 95185 w 635395"/>
              <a:gd name="connsiteY637" fmla="*/ 761757 h 996265"/>
              <a:gd name="connsiteX638" fmla="*/ 96652 w 635395"/>
              <a:gd name="connsiteY638" fmla="*/ 760588 h 996265"/>
              <a:gd name="connsiteX639" fmla="*/ 97959 w 635395"/>
              <a:gd name="connsiteY639" fmla="*/ 760065 h 996265"/>
              <a:gd name="connsiteX640" fmla="*/ 101067 w 635395"/>
              <a:gd name="connsiteY640" fmla="*/ 759229 h 996265"/>
              <a:gd name="connsiteX641" fmla="*/ 102376 w 635395"/>
              <a:gd name="connsiteY641" fmla="*/ 758556 h 996265"/>
              <a:gd name="connsiteX642" fmla="*/ 103527 w 635395"/>
              <a:gd name="connsiteY642" fmla="*/ 758379 h 996265"/>
              <a:gd name="connsiteX643" fmla="*/ 104582 w 635395"/>
              <a:gd name="connsiteY643" fmla="*/ 758001 h 996265"/>
              <a:gd name="connsiteX644" fmla="*/ 106328 w 635395"/>
              <a:gd name="connsiteY644" fmla="*/ 758086 h 996265"/>
              <a:gd name="connsiteX645" fmla="*/ 108358 w 635395"/>
              <a:gd name="connsiteY645" fmla="*/ 758127 h 996265"/>
              <a:gd name="connsiteX646" fmla="*/ 110359 w 635395"/>
              <a:gd name="connsiteY646" fmla="*/ 761332 h 996265"/>
              <a:gd name="connsiteX647" fmla="*/ 110058 w 635395"/>
              <a:gd name="connsiteY647" fmla="*/ 763813 h 996265"/>
              <a:gd name="connsiteX648" fmla="*/ 110391 w 635395"/>
              <a:gd name="connsiteY648" fmla="*/ 764558 h 996265"/>
              <a:gd name="connsiteX649" fmla="*/ 110805 w 635395"/>
              <a:gd name="connsiteY649" fmla="*/ 765484 h 996265"/>
              <a:gd name="connsiteX650" fmla="*/ 110983 w 635395"/>
              <a:gd name="connsiteY650" fmla="*/ 768579 h 996265"/>
              <a:gd name="connsiteX651" fmla="*/ 111001 w 635395"/>
              <a:gd name="connsiteY651" fmla="*/ 768893 h 996265"/>
              <a:gd name="connsiteX652" fmla="*/ 111283 w 635395"/>
              <a:gd name="connsiteY652" fmla="*/ 769431 h 996265"/>
              <a:gd name="connsiteX653" fmla="*/ 111487 w 635395"/>
              <a:gd name="connsiteY653" fmla="*/ 769823 h 996265"/>
              <a:gd name="connsiteX654" fmla="*/ 111810 w 635395"/>
              <a:gd name="connsiteY654" fmla="*/ 770440 h 996265"/>
              <a:gd name="connsiteX655" fmla="*/ 113236 w 635395"/>
              <a:gd name="connsiteY655" fmla="*/ 771427 h 996265"/>
              <a:gd name="connsiteX656" fmla="*/ 113794 w 635395"/>
              <a:gd name="connsiteY656" fmla="*/ 772634 h 996265"/>
              <a:gd name="connsiteX657" fmla="*/ 114294 w 635395"/>
              <a:gd name="connsiteY657" fmla="*/ 773716 h 996265"/>
              <a:gd name="connsiteX658" fmla="*/ 117387 w 635395"/>
              <a:gd name="connsiteY658" fmla="*/ 773767 h 996265"/>
              <a:gd name="connsiteX659" fmla="*/ 118316 w 635395"/>
              <a:gd name="connsiteY659" fmla="*/ 774075 h 996265"/>
              <a:gd name="connsiteX660" fmla="*/ 119243 w 635395"/>
              <a:gd name="connsiteY660" fmla="*/ 774891 h 996265"/>
              <a:gd name="connsiteX661" fmla="*/ 119928 w 635395"/>
              <a:gd name="connsiteY661" fmla="*/ 775494 h 996265"/>
              <a:gd name="connsiteX662" fmla="*/ 120714 w 635395"/>
              <a:gd name="connsiteY662" fmla="*/ 776320 h 996265"/>
              <a:gd name="connsiteX663" fmla="*/ 121810 w 635395"/>
              <a:gd name="connsiteY663" fmla="*/ 776491 h 996265"/>
              <a:gd name="connsiteX664" fmla="*/ 123014 w 635395"/>
              <a:gd name="connsiteY664" fmla="*/ 776166 h 996265"/>
              <a:gd name="connsiteX665" fmla="*/ 124269 w 635395"/>
              <a:gd name="connsiteY665" fmla="*/ 775741 h 996265"/>
              <a:gd name="connsiteX666" fmla="*/ 125318 w 635395"/>
              <a:gd name="connsiteY666" fmla="*/ 775713 h 996265"/>
              <a:gd name="connsiteX667" fmla="*/ 126313 w 635395"/>
              <a:gd name="connsiteY667" fmla="*/ 775883 h 996265"/>
              <a:gd name="connsiteX668" fmla="*/ 127411 w 635395"/>
              <a:gd name="connsiteY668" fmla="*/ 775906 h 996265"/>
              <a:gd name="connsiteX669" fmla="*/ 128460 w 635395"/>
              <a:gd name="connsiteY669" fmla="*/ 775927 h 996265"/>
              <a:gd name="connsiteX670" fmla="*/ 129360 w 635395"/>
              <a:gd name="connsiteY670" fmla="*/ 775845 h 996265"/>
              <a:gd name="connsiteX671" fmla="*/ 130265 w 635395"/>
              <a:gd name="connsiteY671" fmla="*/ 775414 h 996265"/>
              <a:gd name="connsiteX672" fmla="*/ 130777 w 635395"/>
              <a:gd name="connsiteY672" fmla="*/ 774624 h 996265"/>
              <a:gd name="connsiteX673" fmla="*/ 130841 w 635395"/>
              <a:gd name="connsiteY673" fmla="*/ 773777 h 996265"/>
              <a:gd name="connsiteX674" fmla="*/ 130859 w 635395"/>
              <a:gd name="connsiteY674" fmla="*/ 772627 h 996265"/>
              <a:gd name="connsiteX675" fmla="*/ 130081 w 635395"/>
              <a:gd name="connsiteY675" fmla="*/ 771362 h 996265"/>
              <a:gd name="connsiteX676" fmla="*/ 128842 w 635395"/>
              <a:gd name="connsiteY676" fmla="*/ 770788 h 996265"/>
              <a:gd name="connsiteX677" fmla="*/ 127153 w 635395"/>
              <a:gd name="connsiteY677" fmla="*/ 770253 h 996265"/>
              <a:gd name="connsiteX678" fmla="*/ 126211 w 635395"/>
              <a:gd name="connsiteY678" fmla="*/ 769189 h 996265"/>
              <a:gd name="connsiteX679" fmla="*/ 126295 w 635395"/>
              <a:gd name="connsiteY679" fmla="*/ 767688 h 996265"/>
              <a:gd name="connsiteX680" fmla="*/ 127413 w 635395"/>
              <a:gd name="connsiteY680" fmla="*/ 766461 h 996265"/>
              <a:gd name="connsiteX681" fmla="*/ 129472 w 635395"/>
              <a:gd name="connsiteY681" fmla="*/ 765753 h 996265"/>
              <a:gd name="connsiteX682" fmla="*/ 130430 w 635395"/>
              <a:gd name="connsiteY682" fmla="*/ 765173 h 996265"/>
              <a:gd name="connsiteX683" fmla="*/ 133397 w 635395"/>
              <a:gd name="connsiteY683" fmla="*/ 763785 h 996265"/>
              <a:gd name="connsiteX684" fmla="*/ 137074 w 635395"/>
              <a:gd name="connsiteY684" fmla="*/ 761809 h 996265"/>
              <a:gd name="connsiteX685" fmla="*/ 139132 w 635395"/>
              <a:gd name="connsiteY685" fmla="*/ 761103 h 996265"/>
              <a:gd name="connsiteX686" fmla="*/ 140437 w 635395"/>
              <a:gd name="connsiteY686" fmla="*/ 760680 h 996265"/>
              <a:gd name="connsiteX687" fmla="*/ 143353 w 635395"/>
              <a:gd name="connsiteY687" fmla="*/ 759439 h 996265"/>
              <a:gd name="connsiteX688" fmla="*/ 145460 w 635395"/>
              <a:gd name="connsiteY688" fmla="*/ 758832 h 996265"/>
              <a:gd name="connsiteX689" fmla="*/ 147806 w 635395"/>
              <a:gd name="connsiteY689" fmla="*/ 758830 h 996265"/>
              <a:gd name="connsiteX690" fmla="*/ 150846 w 635395"/>
              <a:gd name="connsiteY690" fmla="*/ 759192 h 996265"/>
              <a:gd name="connsiteX691" fmla="*/ 153041 w 635395"/>
              <a:gd name="connsiteY691" fmla="*/ 759286 h 996265"/>
              <a:gd name="connsiteX692" fmla="*/ 158163 w 635395"/>
              <a:gd name="connsiteY692" fmla="*/ 760590 h 996265"/>
              <a:gd name="connsiteX693" fmla="*/ 159697 w 635395"/>
              <a:gd name="connsiteY693" fmla="*/ 761471 h 996265"/>
              <a:gd name="connsiteX694" fmla="*/ 161629 w 635395"/>
              <a:gd name="connsiteY694" fmla="*/ 762410 h 996265"/>
              <a:gd name="connsiteX695" fmla="*/ 162874 w 635395"/>
              <a:gd name="connsiteY695" fmla="*/ 762585 h 996265"/>
              <a:gd name="connsiteX696" fmla="*/ 163724 w 635395"/>
              <a:gd name="connsiteY696" fmla="*/ 762552 h 996265"/>
              <a:gd name="connsiteX697" fmla="*/ 164573 w 635395"/>
              <a:gd name="connsiteY697" fmla="*/ 762519 h 996265"/>
              <a:gd name="connsiteX698" fmla="*/ 165426 w 635395"/>
              <a:gd name="connsiteY698" fmla="*/ 762238 h 996265"/>
              <a:gd name="connsiteX699" fmla="*/ 166227 w 635395"/>
              <a:gd name="connsiteY699" fmla="*/ 762104 h 996265"/>
              <a:gd name="connsiteX700" fmla="*/ 167134 w 635395"/>
              <a:gd name="connsiteY700" fmla="*/ 761756 h 996265"/>
              <a:gd name="connsiteX701" fmla="*/ 169057 w 635395"/>
              <a:gd name="connsiteY701" fmla="*/ 757709 h 996265"/>
              <a:gd name="connsiteX702" fmla="*/ 169347 w 635395"/>
              <a:gd name="connsiteY702" fmla="*/ 757099 h 996265"/>
              <a:gd name="connsiteX703" fmla="*/ 170631 w 635395"/>
              <a:gd name="connsiteY703" fmla="*/ 752010 h 996265"/>
              <a:gd name="connsiteX704" fmla="*/ 171101 w 635395"/>
              <a:gd name="connsiteY704" fmla="*/ 743393 h 996265"/>
              <a:gd name="connsiteX705" fmla="*/ 171660 w 635395"/>
              <a:gd name="connsiteY705" fmla="*/ 744258 h 996265"/>
              <a:gd name="connsiteX706" fmla="*/ 174325 w 635395"/>
              <a:gd name="connsiteY706" fmla="*/ 746171 h 996265"/>
              <a:gd name="connsiteX707" fmla="*/ 176172 w 635395"/>
              <a:gd name="connsiteY707" fmla="*/ 747082 h 996265"/>
              <a:gd name="connsiteX708" fmla="*/ 181447 w 635395"/>
              <a:gd name="connsiteY708" fmla="*/ 749682 h 996265"/>
              <a:gd name="connsiteX709" fmla="*/ 182430 w 635395"/>
              <a:gd name="connsiteY709" fmla="*/ 750769 h 996265"/>
              <a:gd name="connsiteX710" fmla="*/ 183123 w 635395"/>
              <a:gd name="connsiteY710" fmla="*/ 751536 h 996265"/>
              <a:gd name="connsiteX711" fmla="*/ 185485 w 635395"/>
              <a:gd name="connsiteY711" fmla="*/ 755496 h 996265"/>
              <a:gd name="connsiteX712" fmla="*/ 185704 w 635395"/>
              <a:gd name="connsiteY712" fmla="*/ 755684 h 996265"/>
              <a:gd name="connsiteX713" fmla="*/ 186415 w 635395"/>
              <a:gd name="connsiteY713" fmla="*/ 756299 h 996265"/>
              <a:gd name="connsiteX714" fmla="*/ 188350 w 635395"/>
              <a:gd name="connsiteY714" fmla="*/ 762491 h 996265"/>
              <a:gd name="connsiteX715" fmla="*/ 189420 w 635395"/>
              <a:gd name="connsiteY715" fmla="*/ 769182 h 996265"/>
              <a:gd name="connsiteX716" fmla="*/ 189496 w 635395"/>
              <a:gd name="connsiteY716" fmla="*/ 769370 h 996265"/>
              <a:gd name="connsiteX717" fmla="*/ 190230 w 635395"/>
              <a:gd name="connsiteY717" fmla="*/ 771164 h 996265"/>
              <a:gd name="connsiteX718" fmla="*/ 192772 w 635395"/>
              <a:gd name="connsiteY718" fmla="*/ 773699 h 996265"/>
              <a:gd name="connsiteX719" fmla="*/ 193312 w 635395"/>
              <a:gd name="connsiteY719" fmla="*/ 774689 h 996265"/>
              <a:gd name="connsiteX720" fmla="*/ 193580 w 635395"/>
              <a:gd name="connsiteY720" fmla="*/ 775183 h 996265"/>
              <a:gd name="connsiteX721" fmla="*/ 193573 w 635395"/>
              <a:gd name="connsiteY721" fmla="*/ 775366 h 996265"/>
              <a:gd name="connsiteX722" fmla="*/ 193465 w 635395"/>
              <a:gd name="connsiteY722" fmla="*/ 777973 h 996265"/>
              <a:gd name="connsiteX723" fmla="*/ 192481 w 635395"/>
              <a:gd name="connsiteY723" fmla="*/ 780022 h 996265"/>
              <a:gd name="connsiteX724" fmla="*/ 192739 w 635395"/>
              <a:gd name="connsiteY724" fmla="*/ 780733 h 996265"/>
              <a:gd name="connsiteX725" fmla="*/ 193964 w 635395"/>
              <a:gd name="connsiteY725" fmla="*/ 782208 h 996265"/>
              <a:gd name="connsiteX726" fmla="*/ 195292 w 635395"/>
              <a:gd name="connsiteY726" fmla="*/ 783434 h 996265"/>
              <a:gd name="connsiteX727" fmla="*/ 195478 w 635395"/>
              <a:gd name="connsiteY727" fmla="*/ 784337 h 996265"/>
              <a:gd name="connsiteX728" fmla="*/ 195755 w 635395"/>
              <a:gd name="connsiteY728" fmla="*/ 785743 h 996265"/>
              <a:gd name="connsiteX729" fmla="*/ 196044 w 635395"/>
              <a:gd name="connsiteY729" fmla="*/ 786399 h 996265"/>
              <a:gd name="connsiteX730" fmla="*/ 194625 w 635395"/>
              <a:gd name="connsiteY730" fmla="*/ 787669 h 996265"/>
              <a:gd name="connsiteX731" fmla="*/ 193515 w 635395"/>
              <a:gd name="connsiteY731" fmla="*/ 788446 h 996265"/>
              <a:gd name="connsiteX732" fmla="*/ 191452 w 635395"/>
              <a:gd name="connsiteY732" fmla="*/ 789402 h 996265"/>
              <a:gd name="connsiteX733" fmla="*/ 189688 w 635395"/>
              <a:gd name="connsiteY733" fmla="*/ 790467 h 996265"/>
              <a:gd name="connsiteX734" fmla="*/ 189307 w 635395"/>
              <a:gd name="connsiteY734" fmla="*/ 792408 h 996265"/>
              <a:gd name="connsiteX735" fmla="*/ 188860 w 635395"/>
              <a:gd name="connsiteY735" fmla="*/ 795348 h 996265"/>
              <a:gd name="connsiteX736" fmla="*/ 189067 w 635395"/>
              <a:gd name="connsiteY736" fmla="*/ 798001 h 996265"/>
              <a:gd name="connsiteX737" fmla="*/ 190023 w 635395"/>
              <a:gd name="connsiteY737" fmla="*/ 800670 h 996265"/>
              <a:gd name="connsiteX738" fmla="*/ 190093 w 635395"/>
              <a:gd name="connsiteY738" fmla="*/ 802570 h 996265"/>
              <a:gd name="connsiteX739" fmla="*/ 189269 w 635395"/>
              <a:gd name="connsiteY739" fmla="*/ 804102 h 996265"/>
              <a:gd name="connsiteX740" fmla="*/ 187850 w 635395"/>
              <a:gd name="connsiteY740" fmla="*/ 805423 h 996265"/>
              <a:gd name="connsiteX741" fmla="*/ 186687 w 635395"/>
              <a:gd name="connsiteY741" fmla="*/ 806349 h 996265"/>
              <a:gd name="connsiteX742" fmla="*/ 184627 w 635395"/>
              <a:gd name="connsiteY742" fmla="*/ 807156 h 996265"/>
              <a:gd name="connsiteX743" fmla="*/ 183848 w 635395"/>
              <a:gd name="connsiteY743" fmla="*/ 808991 h 996265"/>
              <a:gd name="connsiteX744" fmla="*/ 183316 w 635395"/>
              <a:gd name="connsiteY744" fmla="*/ 811079 h 996265"/>
              <a:gd name="connsiteX745" fmla="*/ 183112 w 635395"/>
              <a:gd name="connsiteY745" fmla="*/ 812104 h 996265"/>
              <a:gd name="connsiteX746" fmla="*/ 183407 w 635395"/>
              <a:gd name="connsiteY746" fmla="*/ 812529 h 996265"/>
              <a:gd name="connsiteX747" fmla="*/ 184788 w 635395"/>
              <a:gd name="connsiteY747" fmla="*/ 814516 h 996265"/>
              <a:gd name="connsiteX748" fmla="*/ 185840 w 635395"/>
              <a:gd name="connsiteY748" fmla="*/ 814761 h 996265"/>
              <a:gd name="connsiteX749" fmla="*/ 187888 w 635395"/>
              <a:gd name="connsiteY749" fmla="*/ 817358 h 996265"/>
              <a:gd name="connsiteX750" fmla="*/ 190027 w 635395"/>
              <a:gd name="connsiteY750" fmla="*/ 819245 h 996265"/>
              <a:gd name="connsiteX751" fmla="*/ 191669 w 635395"/>
              <a:gd name="connsiteY751" fmla="*/ 820694 h 996265"/>
              <a:gd name="connsiteX752" fmla="*/ 192375 w 635395"/>
              <a:gd name="connsiteY752" fmla="*/ 822067 h 996265"/>
              <a:gd name="connsiteX753" fmla="*/ 193037 w 635395"/>
              <a:gd name="connsiteY753" fmla="*/ 823356 h 996265"/>
              <a:gd name="connsiteX754" fmla="*/ 194462 w 635395"/>
              <a:gd name="connsiteY754" fmla="*/ 824404 h 996265"/>
              <a:gd name="connsiteX755" fmla="*/ 195823 w 635395"/>
              <a:gd name="connsiteY755" fmla="*/ 824834 h 996265"/>
              <a:gd name="connsiteX756" fmla="*/ 198177 w 635395"/>
              <a:gd name="connsiteY756" fmla="*/ 826500 h 996265"/>
              <a:gd name="connsiteX757" fmla="*/ 200281 w 635395"/>
              <a:gd name="connsiteY757" fmla="*/ 826804 h 996265"/>
              <a:gd name="connsiteX758" fmla="*/ 202195 w 635395"/>
              <a:gd name="connsiteY758" fmla="*/ 826116 h 996265"/>
              <a:gd name="connsiteX759" fmla="*/ 203558 w 635395"/>
              <a:gd name="connsiteY759" fmla="*/ 827165 h 996265"/>
              <a:gd name="connsiteX760" fmla="*/ 208013 w 635395"/>
              <a:gd name="connsiteY760" fmla="*/ 828390 h 996265"/>
              <a:gd name="connsiteX761" fmla="*/ 209521 w 635395"/>
              <a:gd name="connsiteY761" fmla="*/ 829541 h 996265"/>
              <a:gd name="connsiteX762" fmla="*/ 209610 w 635395"/>
              <a:gd name="connsiteY762" fmla="*/ 829708 h 996265"/>
              <a:gd name="connsiteX763" fmla="*/ 210374 w 635395"/>
              <a:gd name="connsiteY763" fmla="*/ 831142 h 996265"/>
              <a:gd name="connsiteX764" fmla="*/ 211116 w 635395"/>
              <a:gd name="connsiteY764" fmla="*/ 832535 h 996265"/>
              <a:gd name="connsiteX765" fmla="*/ 213407 w 635395"/>
              <a:gd name="connsiteY765" fmla="*/ 833892 h 996265"/>
              <a:gd name="connsiteX766" fmla="*/ 215397 w 635395"/>
              <a:gd name="connsiteY766" fmla="*/ 836301 h 996265"/>
              <a:gd name="connsiteX767" fmla="*/ 216013 w 635395"/>
              <a:gd name="connsiteY767" fmla="*/ 837046 h 996265"/>
              <a:gd name="connsiteX768" fmla="*/ 216255 w 635395"/>
              <a:gd name="connsiteY768" fmla="*/ 837230 h 996265"/>
              <a:gd name="connsiteX769" fmla="*/ 217314 w 635395"/>
              <a:gd name="connsiteY769" fmla="*/ 838033 h 996265"/>
              <a:gd name="connsiteX770" fmla="*/ 221899 w 635395"/>
              <a:gd name="connsiteY770" fmla="*/ 839244 h 996265"/>
              <a:gd name="connsiteX771" fmla="*/ 221839 w 635395"/>
              <a:gd name="connsiteY771" fmla="*/ 842669 h 996265"/>
              <a:gd name="connsiteX772" fmla="*/ 223265 w 635395"/>
              <a:gd name="connsiteY772" fmla="*/ 844091 h 996265"/>
              <a:gd name="connsiteX773" fmla="*/ 222341 w 635395"/>
              <a:gd name="connsiteY773" fmla="*/ 845272 h 996265"/>
              <a:gd name="connsiteX774" fmla="*/ 222540 w 635395"/>
              <a:gd name="connsiteY774" fmla="*/ 845725 h 996265"/>
              <a:gd name="connsiteX775" fmla="*/ 222776 w 635395"/>
              <a:gd name="connsiteY775" fmla="*/ 846262 h 996265"/>
              <a:gd name="connsiteX776" fmla="*/ 222533 w 635395"/>
              <a:gd name="connsiteY776" fmla="*/ 847813 h 996265"/>
              <a:gd name="connsiteX777" fmla="*/ 221514 w 635395"/>
              <a:gd name="connsiteY777" fmla="*/ 847847 h 996265"/>
              <a:gd name="connsiteX778" fmla="*/ 220493 w 635395"/>
              <a:gd name="connsiteY778" fmla="*/ 847881 h 996265"/>
              <a:gd name="connsiteX779" fmla="*/ 219818 w 635395"/>
              <a:gd name="connsiteY779" fmla="*/ 849731 h 996265"/>
              <a:gd name="connsiteX780" fmla="*/ 219021 w 635395"/>
              <a:gd name="connsiteY780" fmla="*/ 851916 h 996265"/>
              <a:gd name="connsiteX781" fmla="*/ 218827 w 635395"/>
              <a:gd name="connsiteY781" fmla="*/ 852078 h 996265"/>
              <a:gd name="connsiteX782" fmla="*/ 218280 w 635395"/>
              <a:gd name="connsiteY782" fmla="*/ 852538 h 996265"/>
              <a:gd name="connsiteX783" fmla="*/ 216674 w 635395"/>
              <a:gd name="connsiteY783" fmla="*/ 852853 h 996265"/>
              <a:gd name="connsiteX784" fmla="*/ 216407 w 635395"/>
              <a:gd name="connsiteY784" fmla="*/ 853664 h 996265"/>
              <a:gd name="connsiteX785" fmla="*/ 216306 w 635395"/>
              <a:gd name="connsiteY785" fmla="*/ 853970 h 996265"/>
              <a:gd name="connsiteX786" fmla="*/ 216153 w 635395"/>
              <a:gd name="connsiteY786" fmla="*/ 855589 h 996265"/>
              <a:gd name="connsiteX787" fmla="*/ 216789 w 635395"/>
              <a:gd name="connsiteY787" fmla="*/ 856452 h 996265"/>
              <a:gd name="connsiteX788" fmla="*/ 218386 w 635395"/>
              <a:gd name="connsiteY788" fmla="*/ 856484 h 996265"/>
              <a:gd name="connsiteX789" fmla="*/ 220432 w 635395"/>
              <a:gd name="connsiteY789" fmla="*/ 856526 h 996265"/>
              <a:gd name="connsiteX790" fmla="*/ 222117 w 635395"/>
              <a:gd name="connsiteY790" fmla="*/ 857310 h 996265"/>
              <a:gd name="connsiteX791" fmla="*/ 223800 w 635395"/>
              <a:gd name="connsiteY791" fmla="*/ 858244 h 996265"/>
              <a:gd name="connsiteX792" fmla="*/ 225592 w 635395"/>
              <a:gd name="connsiteY792" fmla="*/ 858531 h 996265"/>
              <a:gd name="connsiteX793" fmla="*/ 227177 w 635395"/>
              <a:gd name="connsiteY793" fmla="*/ 859363 h 996265"/>
              <a:gd name="connsiteX794" fmla="*/ 228604 w 635395"/>
              <a:gd name="connsiteY794" fmla="*/ 860642 h 996265"/>
              <a:gd name="connsiteX795" fmla="*/ 229186 w 635395"/>
              <a:gd name="connsiteY795" fmla="*/ 861704 h 996265"/>
              <a:gd name="connsiteX796" fmla="*/ 230020 w 635395"/>
              <a:gd name="connsiteY796" fmla="*/ 865771 h 996265"/>
              <a:gd name="connsiteX797" fmla="*/ 230092 w 635395"/>
              <a:gd name="connsiteY797" fmla="*/ 867472 h 996265"/>
              <a:gd name="connsiteX798" fmla="*/ 230218 w 635395"/>
              <a:gd name="connsiteY798" fmla="*/ 868975 h 996265"/>
              <a:gd name="connsiteX799" fmla="*/ 230801 w 635395"/>
              <a:gd name="connsiteY799" fmla="*/ 869987 h 996265"/>
              <a:gd name="connsiteX800" fmla="*/ 232487 w 635395"/>
              <a:gd name="connsiteY800" fmla="*/ 870671 h 996265"/>
              <a:gd name="connsiteX801" fmla="*/ 234514 w 635395"/>
              <a:gd name="connsiteY801" fmla="*/ 871962 h 996265"/>
              <a:gd name="connsiteX802" fmla="*/ 235439 w 635395"/>
              <a:gd name="connsiteY802" fmla="*/ 873431 h 996265"/>
              <a:gd name="connsiteX803" fmla="*/ 236907 w 635395"/>
              <a:gd name="connsiteY803" fmla="*/ 875261 h 996265"/>
              <a:gd name="connsiteX804" fmla="*/ 237333 w 635395"/>
              <a:gd name="connsiteY804" fmla="*/ 876770 h 996265"/>
              <a:gd name="connsiteX805" fmla="*/ 237800 w 635395"/>
              <a:gd name="connsiteY805" fmla="*/ 878730 h 996265"/>
              <a:gd name="connsiteX806" fmla="*/ 238029 w 635395"/>
              <a:gd name="connsiteY806" fmla="*/ 880034 h 996265"/>
              <a:gd name="connsiteX807" fmla="*/ 238819 w 635395"/>
              <a:gd name="connsiteY807" fmla="*/ 881305 h 996265"/>
              <a:gd name="connsiteX808" fmla="*/ 239682 w 635395"/>
              <a:gd name="connsiteY808" fmla="*/ 880745 h 996265"/>
              <a:gd name="connsiteX809" fmla="*/ 241466 w 635395"/>
              <a:gd name="connsiteY809" fmla="*/ 880323 h 996265"/>
              <a:gd name="connsiteX810" fmla="*/ 242339 w 635395"/>
              <a:gd name="connsiteY810" fmla="*/ 880117 h 996265"/>
              <a:gd name="connsiteX811" fmla="*/ 243092 w 635395"/>
              <a:gd name="connsiteY811" fmla="*/ 879423 h 996265"/>
              <a:gd name="connsiteX812" fmla="*/ 243757 w 635395"/>
              <a:gd name="connsiteY812" fmla="*/ 878810 h 996265"/>
              <a:gd name="connsiteX813" fmla="*/ 245611 w 635395"/>
              <a:gd name="connsiteY813" fmla="*/ 878743 h 996265"/>
              <a:gd name="connsiteX814" fmla="*/ 246129 w 635395"/>
              <a:gd name="connsiteY814" fmla="*/ 878867 h 996265"/>
              <a:gd name="connsiteX815" fmla="*/ 247652 w 635395"/>
              <a:gd name="connsiteY815" fmla="*/ 879233 h 996265"/>
              <a:gd name="connsiteX816" fmla="*/ 248641 w 635395"/>
              <a:gd name="connsiteY816" fmla="*/ 879044 h 996265"/>
              <a:gd name="connsiteX817" fmla="*/ 250307 w 635395"/>
              <a:gd name="connsiteY817" fmla="*/ 877861 h 996265"/>
              <a:gd name="connsiteX818" fmla="*/ 253091 w 635395"/>
              <a:gd name="connsiteY818" fmla="*/ 878907 h 996265"/>
              <a:gd name="connsiteX819" fmla="*/ 253772 w 635395"/>
              <a:gd name="connsiteY819" fmla="*/ 878563 h 996265"/>
              <a:gd name="connsiteX820" fmla="*/ 254445 w 635395"/>
              <a:gd name="connsiteY820" fmla="*/ 878223 h 996265"/>
              <a:gd name="connsiteX821" fmla="*/ 254737 w 635395"/>
              <a:gd name="connsiteY821" fmla="*/ 878399 h 996265"/>
              <a:gd name="connsiteX822" fmla="*/ 256182 w 635395"/>
              <a:gd name="connsiteY822" fmla="*/ 879270 h 996265"/>
              <a:gd name="connsiteX823" fmla="*/ 257543 w 635395"/>
              <a:gd name="connsiteY823" fmla="*/ 879328 h 996265"/>
              <a:gd name="connsiteX824" fmla="*/ 258433 w 635395"/>
              <a:gd name="connsiteY824" fmla="*/ 878519 h 996265"/>
              <a:gd name="connsiteX825" fmla="*/ 258776 w 635395"/>
              <a:gd name="connsiteY825" fmla="*/ 878208 h 996265"/>
              <a:gd name="connsiteX826" fmla="*/ 259034 w 635395"/>
              <a:gd name="connsiteY826" fmla="*/ 878250 h 996265"/>
              <a:gd name="connsiteX827" fmla="*/ 259518 w 635395"/>
              <a:gd name="connsiteY827" fmla="*/ 878330 h 996265"/>
              <a:gd name="connsiteX828" fmla="*/ 260133 w 635395"/>
              <a:gd name="connsiteY828" fmla="*/ 877026 h 996265"/>
              <a:gd name="connsiteX829" fmla="*/ 261368 w 635395"/>
              <a:gd name="connsiteY829" fmla="*/ 876712 h 996265"/>
              <a:gd name="connsiteX830" fmla="*/ 263460 w 635395"/>
              <a:gd name="connsiteY830" fmla="*/ 877144 h 996265"/>
              <a:gd name="connsiteX831" fmla="*/ 265512 w 635395"/>
              <a:gd name="connsiteY831" fmla="*/ 877568 h 996265"/>
              <a:gd name="connsiteX832" fmla="*/ 266441 w 635395"/>
              <a:gd name="connsiteY832" fmla="*/ 878186 h 996265"/>
              <a:gd name="connsiteX833" fmla="*/ 268242 w 635395"/>
              <a:gd name="connsiteY833" fmla="*/ 881528 h 996265"/>
              <a:gd name="connsiteX834" fmla="*/ 268990 w 635395"/>
              <a:gd name="connsiteY834" fmla="*/ 882103 h 996265"/>
              <a:gd name="connsiteX835" fmla="*/ 270880 w 635395"/>
              <a:gd name="connsiteY835" fmla="*/ 882421 h 996265"/>
              <a:gd name="connsiteX836" fmla="*/ 272695 w 635395"/>
              <a:gd name="connsiteY836" fmla="*/ 882694 h 996265"/>
              <a:gd name="connsiteX837" fmla="*/ 273252 w 635395"/>
              <a:gd name="connsiteY837" fmla="*/ 883126 h 996265"/>
              <a:gd name="connsiteX838" fmla="*/ 275005 w 635395"/>
              <a:gd name="connsiteY838" fmla="*/ 882853 h 996265"/>
              <a:gd name="connsiteX839" fmla="*/ 276095 w 635395"/>
              <a:gd name="connsiteY839" fmla="*/ 882684 h 996265"/>
              <a:gd name="connsiteX840" fmla="*/ 276128 w 635395"/>
              <a:gd name="connsiteY840" fmla="*/ 883285 h 996265"/>
              <a:gd name="connsiteX841" fmla="*/ 276159 w 635395"/>
              <a:gd name="connsiteY841" fmla="*/ 883862 h 996265"/>
              <a:gd name="connsiteX842" fmla="*/ 277777 w 635395"/>
              <a:gd name="connsiteY842" fmla="*/ 888321 h 996265"/>
              <a:gd name="connsiteX843" fmla="*/ 278962 w 635395"/>
              <a:gd name="connsiteY843" fmla="*/ 890731 h 996265"/>
              <a:gd name="connsiteX844" fmla="*/ 280883 w 635395"/>
              <a:gd name="connsiteY844" fmla="*/ 894637 h 996265"/>
              <a:gd name="connsiteX845" fmla="*/ 280517 w 635395"/>
              <a:gd name="connsiteY845" fmla="*/ 896560 h 996265"/>
              <a:gd name="connsiteX846" fmla="*/ 281943 w 635395"/>
              <a:gd name="connsiteY846" fmla="*/ 898354 h 996265"/>
              <a:gd name="connsiteX847" fmla="*/ 282135 w 635395"/>
              <a:gd name="connsiteY847" fmla="*/ 901143 h 996265"/>
              <a:gd name="connsiteX848" fmla="*/ 282882 w 635395"/>
              <a:gd name="connsiteY848" fmla="*/ 902807 h 996265"/>
              <a:gd name="connsiteX849" fmla="*/ 283192 w 635395"/>
              <a:gd name="connsiteY849" fmla="*/ 903496 h 996265"/>
              <a:gd name="connsiteX850" fmla="*/ 283820 w 635395"/>
              <a:gd name="connsiteY850" fmla="*/ 907649 h 996265"/>
              <a:gd name="connsiteX851" fmla="*/ 284810 w 635395"/>
              <a:gd name="connsiteY851" fmla="*/ 908514 h 996265"/>
              <a:gd name="connsiteX852" fmla="*/ 286058 w 635395"/>
              <a:gd name="connsiteY852" fmla="*/ 913160 h 996265"/>
              <a:gd name="connsiteX853" fmla="*/ 286903 w 635395"/>
              <a:gd name="connsiteY853" fmla="*/ 913958 h 996265"/>
              <a:gd name="connsiteX854" fmla="*/ 287783 w 635395"/>
              <a:gd name="connsiteY854" fmla="*/ 914789 h 996265"/>
              <a:gd name="connsiteX855" fmla="*/ 288350 w 635395"/>
              <a:gd name="connsiteY855" fmla="*/ 915324 h 996265"/>
              <a:gd name="connsiteX856" fmla="*/ 290516 w 635395"/>
              <a:gd name="connsiteY856" fmla="*/ 916434 h 996265"/>
              <a:gd name="connsiteX857" fmla="*/ 293112 w 635395"/>
              <a:gd name="connsiteY857" fmla="*/ 916551 h 996265"/>
              <a:gd name="connsiteX858" fmla="*/ 294074 w 635395"/>
              <a:gd name="connsiteY858" fmla="*/ 917511 h 996265"/>
              <a:gd name="connsiteX859" fmla="*/ 296209 w 635395"/>
              <a:gd name="connsiteY859" fmla="*/ 919642 h 996265"/>
              <a:gd name="connsiteX860" fmla="*/ 299626 w 635395"/>
              <a:gd name="connsiteY860" fmla="*/ 922863 h 996265"/>
              <a:gd name="connsiteX861" fmla="*/ 301509 w 635395"/>
              <a:gd name="connsiteY861" fmla="*/ 926077 h 996265"/>
              <a:gd name="connsiteX862" fmla="*/ 302781 w 635395"/>
              <a:gd name="connsiteY862" fmla="*/ 928553 h 996265"/>
              <a:gd name="connsiteX863" fmla="*/ 304191 w 635395"/>
              <a:gd name="connsiteY863" fmla="*/ 930638 h 996265"/>
              <a:gd name="connsiteX864" fmla="*/ 303609 w 635395"/>
              <a:gd name="connsiteY864" fmla="*/ 934522 h 996265"/>
              <a:gd name="connsiteX865" fmla="*/ 303538 w 635395"/>
              <a:gd name="connsiteY865" fmla="*/ 934999 h 996265"/>
              <a:gd name="connsiteX866" fmla="*/ 304273 w 635395"/>
              <a:gd name="connsiteY866" fmla="*/ 938326 h 996265"/>
              <a:gd name="connsiteX867" fmla="*/ 304537 w 635395"/>
              <a:gd name="connsiteY867" fmla="*/ 939522 h 996265"/>
              <a:gd name="connsiteX868" fmla="*/ 303937 w 635395"/>
              <a:gd name="connsiteY868" fmla="*/ 947026 h 996265"/>
              <a:gd name="connsiteX869" fmla="*/ 306118 w 635395"/>
              <a:gd name="connsiteY869" fmla="*/ 955205 h 996265"/>
              <a:gd name="connsiteX870" fmla="*/ 304742 w 635395"/>
              <a:gd name="connsiteY870" fmla="*/ 958143 h 996265"/>
              <a:gd name="connsiteX871" fmla="*/ 303966 w 635395"/>
              <a:gd name="connsiteY871" fmla="*/ 959799 h 996265"/>
              <a:gd name="connsiteX872" fmla="*/ 304417 w 635395"/>
              <a:gd name="connsiteY872" fmla="*/ 960931 h 996265"/>
              <a:gd name="connsiteX873" fmla="*/ 305461 w 635395"/>
              <a:gd name="connsiteY873" fmla="*/ 963553 h 996265"/>
              <a:gd name="connsiteX874" fmla="*/ 305520 w 635395"/>
              <a:gd name="connsiteY874" fmla="*/ 963701 h 996265"/>
              <a:gd name="connsiteX875" fmla="*/ 305839 w 635395"/>
              <a:gd name="connsiteY875" fmla="*/ 967854 h 996265"/>
              <a:gd name="connsiteX876" fmla="*/ 304487 w 635395"/>
              <a:gd name="connsiteY876" fmla="*/ 971268 h 996265"/>
              <a:gd name="connsiteX877" fmla="*/ 305051 w 635395"/>
              <a:gd name="connsiteY877" fmla="*/ 974491 h 996265"/>
              <a:gd name="connsiteX878" fmla="*/ 304488 w 635395"/>
              <a:gd name="connsiteY878" fmla="*/ 975628 h 996265"/>
              <a:gd name="connsiteX879" fmla="*/ 304129 w 635395"/>
              <a:gd name="connsiteY879" fmla="*/ 976353 h 996265"/>
              <a:gd name="connsiteX880" fmla="*/ 304626 w 635395"/>
              <a:gd name="connsiteY880" fmla="*/ 977778 h 996265"/>
              <a:gd name="connsiteX881" fmla="*/ 304136 w 635395"/>
              <a:gd name="connsiteY881" fmla="*/ 979206 h 996265"/>
              <a:gd name="connsiteX882" fmla="*/ 304082 w 635395"/>
              <a:gd name="connsiteY882" fmla="*/ 983112 h 996265"/>
              <a:gd name="connsiteX883" fmla="*/ 303594 w 635395"/>
              <a:gd name="connsiteY883" fmla="*/ 985656 h 996265"/>
              <a:gd name="connsiteX884" fmla="*/ 302794 w 635395"/>
              <a:gd name="connsiteY884" fmla="*/ 987022 h 996265"/>
              <a:gd name="connsiteX885" fmla="*/ 302541 w 635395"/>
              <a:gd name="connsiteY885" fmla="*/ 987946 h 996265"/>
              <a:gd name="connsiteX886" fmla="*/ 302182 w 635395"/>
              <a:gd name="connsiteY886" fmla="*/ 989256 h 996265"/>
              <a:gd name="connsiteX887" fmla="*/ 303187 w 635395"/>
              <a:gd name="connsiteY887" fmla="*/ 996507 h 996265"/>
              <a:gd name="connsiteX888" fmla="*/ 307934 w 635395"/>
              <a:gd name="connsiteY888" fmla="*/ 991906 h 996265"/>
              <a:gd name="connsiteX889" fmla="*/ 312009 w 635395"/>
              <a:gd name="connsiteY889" fmla="*/ 990601 h 996265"/>
              <a:gd name="connsiteX890" fmla="*/ 317593 w 635395"/>
              <a:gd name="connsiteY890" fmla="*/ 988813 h 996265"/>
              <a:gd name="connsiteX891" fmla="*/ 318142 w 635395"/>
              <a:gd name="connsiteY891" fmla="*/ 988638 h 996265"/>
              <a:gd name="connsiteX892" fmla="*/ 318717 w 635395"/>
              <a:gd name="connsiteY892" fmla="*/ 988434 h 996265"/>
              <a:gd name="connsiteX893" fmla="*/ 319847 w 635395"/>
              <a:gd name="connsiteY893" fmla="*/ 987534 h 996265"/>
              <a:gd name="connsiteX894" fmla="*/ 322133 w 635395"/>
              <a:gd name="connsiteY894" fmla="*/ 987466 h 996265"/>
              <a:gd name="connsiteX895" fmla="*/ 325649 w 635395"/>
              <a:gd name="connsiteY895" fmla="*/ 984666 h 996265"/>
              <a:gd name="connsiteX896" fmla="*/ 328221 w 635395"/>
              <a:gd name="connsiteY896" fmla="*/ 984565 h 996265"/>
              <a:gd name="connsiteX897" fmla="*/ 330715 w 635395"/>
              <a:gd name="connsiteY897" fmla="*/ 984467 h 996265"/>
              <a:gd name="connsiteX898" fmla="*/ 333492 w 635395"/>
              <a:gd name="connsiteY898" fmla="*/ 982972 h 996265"/>
              <a:gd name="connsiteX899" fmla="*/ 334775 w 635395"/>
              <a:gd name="connsiteY899" fmla="*/ 981131 h 996265"/>
              <a:gd name="connsiteX900" fmla="*/ 336263 w 635395"/>
              <a:gd name="connsiteY900" fmla="*/ 978996 h 996265"/>
              <a:gd name="connsiteX901" fmla="*/ 337773 w 635395"/>
              <a:gd name="connsiteY901" fmla="*/ 978441 h 996265"/>
              <a:gd name="connsiteX902" fmla="*/ 340338 w 635395"/>
              <a:gd name="connsiteY902" fmla="*/ 977498 h 996265"/>
              <a:gd name="connsiteX903" fmla="*/ 343297 w 635395"/>
              <a:gd name="connsiteY903" fmla="*/ 974452 h 996265"/>
              <a:gd name="connsiteX904" fmla="*/ 344650 w 635395"/>
              <a:gd name="connsiteY904" fmla="*/ 971845 h 996265"/>
              <a:gd name="connsiteX905" fmla="*/ 345498 w 635395"/>
              <a:gd name="connsiteY905" fmla="*/ 970250 h 996265"/>
              <a:gd name="connsiteX906" fmla="*/ 346004 w 635395"/>
              <a:gd name="connsiteY906" fmla="*/ 969299 h 996265"/>
              <a:gd name="connsiteX907" fmla="*/ 351241 w 635395"/>
              <a:gd name="connsiteY907" fmla="*/ 962218 h 996265"/>
              <a:gd name="connsiteX908" fmla="*/ 352538 w 635395"/>
              <a:gd name="connsiteY908" fmla="*/ 962091 h 996265"/>
              <a:gd name="connsiteX909" fmla="*/ 353881 w 635395"/>
              <a:gd name="connsiteY909" fmla="*/ 959970 h 996265"/>
              <a:gd name="connsiteX910" fmla="*/ 354386 w 635395"/>
              <a:gd name="connsiteY910" fmla="*/ 959171 h 996265"/>
              <a:gd name="connsiteX911" fmla="*/ 355867 w 635395"/>
              <a:gd name="connsiteY911" fmla="*/ 958486 h 996265"/>
              <a:gd name="connsiteX912" fmla="*/ 356291 w 635395"/>
              <a:gd name="connsiteY912" fmla="*/ 957881 h 996265"/>
              <a:gd name="connsiteX913" fmla="*/ 357346 w 635395"/>
              <a:gd name="connsiteY913" fmla="*/ 956374 h 996265"/>
              <a:gd name="connsiteX914" fmla="*/ 362839 w 635395"/>
              <a:gd name="connsiteY914" fmla="*/ 953074 h 996265"/>
              <a:gd name="connsiteX915" fmla="*/ 363393 w 635395"/>
              <a:gd name="connsiteY915" fmla="*/ 952391 h 996265"/>
              <a:gd name="connsiteX916" fmla="*/ 363743 w 635395"/>
              <a:gd name="connsiteY916" fmla="*/ 951046 h 996265"/>
              <a:gd name="connsiteX917" fmla="*/ 364007 w 635395"/>
              <a:gd name="connsiteY917" fmla="*/ 950033 h 996265"/>
              <a:gd name="connsiteX918" fmla="*/ 365240 w 635395"/>
              <a:gd name="connsiteY918" fmla="*/ 948666 h 996265"/>
              <a:gd name="connsiteX919" fmla="*/ 365329 w 635395"/>
              <a:gd name="connsiteY919" fmla="*/ 946852 h 996265"/>
              <a:gd name="connsiteX920" fmla="*/ 365358 w 635395"/>
              <a:gd name="connsiteY920" fmla="*/ 946248 h 996265"/>
              <a:gd name="connsiteX921" fmla="*/ 366424 w 635395"/>
              <a:gd name="connsiteY921" fmla="*/ 944829 h 996265"/>
              <a:gd name="connsiteX922" fmla="*/ 369980 w 635395"/>
              <a:gd name="connsiteY922" fmla="*/ 940098 h 996265"/>
              <a:gd name="connsiteX923" fmla="*/ 372884 w 635395"/>
              <a:gd name="connsiteY923" fmla="*/ 939533 h 996265"/>
              <a:gd name="connsiteX924" fmla="*/ 373994 w 635395"/>
              <a:gd name="connsiteY924" fmla="*/ 938787 h 996265"/>
              <a:gd name="connsiteX925" fmla="*/ 378062 w 635395"/>
              <a:gd name="connsiteY925" fmla="*/ 933135 h 996265"/>
              <a:gd name="connsiteX926" fmla="*/ 380285 w 635395"/>
              <a:gd name="connsiteY926" fmla="*/ 932385 h 996265"/>
              <a:gd name="connsiteX927" fmla="*/ 380890 w 635395"/>
              <a:gd name="connsiteY927" fmla="*/ 931743 h 996265"/>
              <a:gd name="connsiteX928" fmla="*/ 381457 w 635395"/>
              <a:gd name="connsiteY928" fmla="*/ 931142 h 996265"/>
              <a:gd name="connsiteX929" fmla="*/ 381944 w 635395"/>
              <a:gd name="connsiteY929" fmla="*/ 930230 h 996265"/>
              <a:gd name="connsiteX930" fmla="*/ 382319 w 635395"/>
              <a:gd name="connsiteY930" fmla="*/ 929528 h 996265"/>
              <a:gd name="connsiteX931" fmla="*/ 382930 w 635395"/>
              <a:gd name="connsiteY931" fmla="*/ 926241 h 996265"/>
              <a:gd name="connsiteX932" fmla="*/ 383360 w 635395"/>
              <a:gd name="connsiteY932" fmla="*/ 925397 h 996265"/>
              <a:gd name="connsiteX933" fmla="*/ 384099 w 635395"/>
              <a:gd name="connsiteY933" fmla="*/ 923944 h 996265"/>
              <a:gd name="connsiteX934" fmla="*/ 384777 w 635395"/>
              <a:gd name="connsiteY934" fmla="*/ 922578 h 996265"/>
              <a:gd name="connsiteX935" fmla="*/ 385564 w 635395"/>
              <a:gd name="connsiteY935" fmla="*/ 921719 h 996265"/>
              <a:gd name="connsiteX936" fmla="*/ 386256 w 635395"/>
              <a:gd name="connsiteY936" fmla="*/ 920963 h 996265"/>
              <a:gd name="connsiteX937" fmla="*/ 390208 w 635395"/>
              <a:gd name="connsiteY937" fmla="*/ 918643 h 996265"/>
              <a:gd name="connsiteX938" fmla="*/ 396010 w 635395"/>
              <a:gd name="connsiteY938" fmla="*/ 915236 h 996265"/>
              <a:gd name="connsiteX939" fmla="*/ 396749 w 635395"/>
              <a:gd name="connsiteY939" fmla="*/ 913870 h 996265"/>
              <a:gd name="connsiteX940" fmla="*/ 397609 w 635395"/>
              <a:gd name="connsiteY940" fmla="*/ 913177 h 996265"/>
              <a:gd name="connsiteX941" fmla="*/ 398292 w 635395"/>
              <a:gd name="connsiteY941" fmla="*/ 912627 h 996265"/>
              <a:gd name="connsiteX942" fmla="*/ 399967 w 635395"/>
              <a:gd name="connsiteY942" fmla="*/ 910393 h 996265"/>
              <a:gd name="connsiteX943" fmla="*/ 402894 w 635395"/>
              <a:gd name="connsiteY943" fmla="*/ 909898 h 996265"/>
              <a:gd name="connsiteX944" fmla="*/ 406129 w 635395"/>
              <a:gd name="connsiteY944" fmla="*/ 909032 h 996265"/>
              <a:gd name="connsiteX945" fmla="*/ 409426 w 635395"/>
              <a:gd name="connsiteY945" fmla="*/ 908244 h 996265"/>
              <a:gd name="connsiteX946" fmla="*/ 415528 w 635395"/>
              <a:gd name="connsiteY946" fmla="*/ 908068 h 996265"/>
              <a:gd name="connsiteX947" fmla="*/ 419634 w 635395"/>
              <a:gd name="connsiteY947" fmla="*/ 908265 h 996265"/>
              <a:gd name="connsiteX948" fmla="*/ 426119 w 635395"/>
              <a:gd name="connsiteY948" fmla="*/ 908769 h 996265"/>
              <a:gd name="connsiteX949" fmla="*/ 426760 w 635395"/>
              <a:gd name="connsiteY949" fmla="*/ 908813 h 996265"/>
              <a:gd name="connsiteX950" fmla="*/ 428634 w 635395"/>
              <a:gd name="connsiteY950" fmla="*/ 908942 h 996265"/>
              <a:gd name="connsiteX951" fmla="*/ 430877 w 635395"/>
              <a:gd name="connsiteY951" fmla="*/ 909381 h 996265"/>
              <a:gd name="connsiteX952" fmla="*/ 434167 w 635395"/>
              <a:gd name="connsiteY952" fmla="*/ 910511 h 996265"/>
              <a:gd name="connsiteX953" fmla="*/ 438394 w 635395"/>
              <a:gd name="connsiteY953" fmla="*/ 911250 h 996265"/>
              <a:gd name="connsiteX954" fmla="*/ 443314 w 635395"/>
              <a:gd name="connsiteY954" fmla="*/ 910515 h 996265"/>
              <a:gd name="connsiteX955" fmla="*/ 447037 w 635395"/>
              <a:gd name="connsiteY955" fmla="*/ 910033 h 996265"/>
              <a:gd name="connsiteX956" fmla="*/ 447618 w 635395"/>
              <a:gd name="connsiteY956" fmla="*/ 909793 h 996265"/>
              <a:gd name="connsiteX957" fmla="*/ 448994 w 635395"/>
              <a:gd name="connsiteY957" fmla="*/ 909226 h 996265"/>
              <a:gd name="connsiteX958" fmla="*/ 451251 w 635395"/>
              <a:gd name="connsiteY958" fmla="*/ 908296 h 996265"/>
              <a:gd name="connsiteX959" fmla="*/ 452050 w 635395"/>
              <a:gd name="connsiteY959" fmla="*/ 905938 h 996265"/>
              <a:gd name="connsiteX960" fmla="*/ 454214 w 635395"/>
              <a:gd name="connsiteY960" fmla="*/ 906057 h 996265"/>
              <a:gd name="connsiteX961" fmla="*/ 455079 w 635395"/>
              <a:gd name="connsiteY961" fmla="*/ 905746 h 996265"/>
              <a:gd name="connsiteX962" fmla="*/ 457361 w 635395"/>
              <a:gd name="connsiteY962" fmla="*/ 903261 h 996265"/>
              <a:gd name="connsiteX963" fmla="*/ 458404 w 635395"/>
              <a:gd name="connsiteY963" fmla="*/ 898733 h 996265"/>
              <a:gd name="connsiteX964" fmla="*/ 460362 w 635395"/>
              <a:gd name="connsiteY964" fmla="*/ 893644 h 996265"/>
              <a:gd name="connsiteX965" fmla="*/ 462469 w 635395"/>
              <a:gd name="connsiteY965" fmla="*/ 887969 h 996265"/>
              <a:gd name="connsiteX966" fmla="*/ 465177 w 635395"/>
              <a:gd name="connsiteY966" fmla="*/ 880395 h 996265"/>
              <a:gd name="connsiteX967" fmla="*/ 466037 w 635395"/>
              <a:gd name="connsiteY967" fmla="*/ 877968 h 996265"/>
              <a:gd name="connsiteX968" fmla="*/ 466984 w 635395"/>
              <a:gd name="connsiteY968" fmla="*/ 875296 h 996265"/>
              <a:gd name="connsiteX969" fmla="*/ 469698 w 635395"/>
              <a:gd name="connsiteY969" fmla="*/ 869966 h 996265"/>
              <a:gd name="connsiteX970" fmla="*/ 472561 w 635395"/>
              <a:gd name="connsiteY970" fmla="*/ 863601 h 996265"/>
              <a:gd name="connsiteX971" fmla="*/ 476178 w 635395"/>
              <a:gd name="connsiteY971" fmla="*/ 855647 h 996265"/>
              <a:gd name="connsiteX972" fmla="*/ 479494 w 635395"/>
              <a:gd name="connsiteY972" fmla="*/ 848718 h 996265"/>
              <a:gd name="connsiteX973" fmla="*/ 482057 w 635395"/>
              <a:gd name="connsiteY973" fmla="*/ 843079 h 996265"/>
              <a:gd name="connsiteX974" fmla="*/ 481798 w 635395"/>
              <a:gd name="connsiteY974" fmla="*/ 838609 h 996265"/>
              <a:gd name="connsiteX975" fmla="*/ 480335 w 635395"/>
              <a:gd name="connsiteY975" fmla="*/ 838270 h 996265"/>
              <a:gd name="connsiteX976" fmla="*/ 479944 w 635395"/>
              <a:gd name="connsiteY976" fmla="*/ 838179 h 996265"/>
              <a:gd name="connsiteX977" fmla="*/ 479462 w 635395"/>
              <a:gd name="connsiteY977" fmla="*/ 837718 h 996265"/>
              <a:gd name="connsiteX978" fmla="*/ 478458 w 635395"/>
              <a:gd name="connsiteY978" fmla="*/ 836756 h 996265"/>
              <a:gd name="connsiteX979" fmla="*/ 477156 w 635395"/>
              <a:gd name="connsiteY979" fmla="*/ 834774 h 996265"/>
              <a:gd name="connsiteX980" fmla="*/ 476409 w 635395"/>
              <a:gd name="connsiteY980" fmla="*/ 834640 h 996265"/>
              <a:gd name="connsiteX981" fmla="*/ 475796 w 635395"/>
              <a:gd name="connsiteY981" fmla="*/ 834528 h 996265"/>
              <a:gd name="connsiteX982" fmla="*/ 475385 w 635395"/>
              <a:gd name="connsiteY982" fmla="*/ 834716 h 996265"/>
              <a:gd name="connsiteX983" fmla="*/ 475115 w 635395"/>
              <a:gd name="connsiteY983" fmla="*/ 834841 h 996265"/>
              <a:gd name="connsiteX984" fmla="*/ 474497 w 635395"/>
              <a:gd name="connsiteY984" fmla="*/ 835338 h 996265"/>
              <a:gd name="connsiteX985" fmla="*/ 472705 w 635395"/>
              <a:gd name="connsiteY985" fmla="*/ 835155 h 996265"/>
              <a:gd name="connsiteX986" fmla="*/ 472270 w 635395"/>
              <a:gd name="connsiteY986" fmla="*/ 835436 h 996265"/>
              <a:gd name="connsiteX987" fmla="*/ 471162 w 635395"/>
              <a:gd name="connsiteY987" fmla="*/ 836151 h 996265"/>
              <a:gd name="connsiteX988" fmla="*/ 469617 w 635395"/>
              <a:gd name="connsiteY988" fmla="*/ 836401 h 996265"/>
              <a:gd name="connsiteX989" fmla="*/ 467823 w 635395"/>
              <a:gd name="connsiteY989" fmla="*/ 836095 h 996265"/>
              <a:gd name="connsiteX990" fmla="*/ 466583 w 635395"/>
              <a:gd name="connsiteY990" fmla="*/ 834546 h 996265"/>
              <a:gd name="connsiteX991" fmla="*/ 464235 w 635395"/>
              <a:gd name="connsiteY991" fmla="*/ 834800 h 996265"/>
              <a:gd name="connsiteX992" fmla="*/ 463491 w 635395"/>
              <a:gd name="connsiteY992" fmla="*/ 834429 h 996265"/>
              <a:gd name="connsiteX993" fmla="*/ 462499 w 635395"/>
              <a:gd name="connsiteY993" fmla="*/ 831827 h 996265"/>
              <a:gd name="connsiteX994" fmla="*/ 460056 w 635395"/>
              <a:gd name="connsiteY994" fmla="*/ 829170 h 996265"/>
              <a:gd name="connsiteX995" fmla="*/ 455208 w 635395"/>
              <a:gd name="connsiteY995" fmla="*/ 829556 h 996265"/>
              <a:gd name="connsiteX996" fmla="*/ 451874 w 635395"/>
              <a:gd name="connsiteY996" fmla="*/ 828559 h 996265"/>
              <a:gd name="connsiteX997" fmla="*/ 447930 w 635395"/>
              <a:gd name="connsiteY997" fmla="*/ 826917 h 996265"/>
              <a:gd name="connsiteX998" fmla="*/ 442014 w 635395"/>
              <a:gd name="connsiteY998" fmla="*/ 823334 h 996265"/>
              <a:gd name="connsiteX999" fmla="*/ 424427 w 635395"/>
              <a:gd name="connsiteY999" fmla="*/ 817682 h 996265"/>
              <a:gd name="connsiteX1000" fmla="*/ 418758 w 635395"/>
              <a:gd name="connsiteY1000" fmla="*/ 815429 h 996265"/>
              <a:gd name="connsiteX1001" fmla="*/ 415664 w 635395"/>
              <a:gd name="connsiteY1001" fmla="*/ 814256 h 996265"/>
              <a:gd name="connsiteX1002" fmla="*/ 413388 w 635395"/>
              <a:gd name="connsiteY1002" fmla="*/ 810186 h 996265"/>
              <a:gd name="connsiteX1003" fmla="*/ 412686 w 635395"/>
              <a:gd name="connsiteY1003" fmla="*/ 808932 h 996265"/>
              <a:gd name="connsiteX1004" fmla="*/ 410763 w 635395"/>
              <a:gd name="connsiteY1004" fmla="*/ 805896 h 996265"/>
              <a:gd name="connsiteX1005" fmla="*/ 411210 w 635395"/>
              <a:gd name="connsiteY1005" fmla="*/ 802341 h 996265"/>
              <a:gd name="connsiteX1006" fmla="*/ 413327 w 635395"/>
              <a:gd name="connsiteY1006" fmla="*/ 801304 h 996265"/>
              <a:gd name="connsiteX1007" fmla="*/ 417268 w 635395"/>
              <a:gd name="connsiteY1007" fmla="*/ 801599 h 996265"/>
              <a:gd name="connsiteX1008" fmla="*/ 420298 w 635395"/>
              <a:gd name="connsiteY1008" fmla="*/ 801826 h 996265"/>
              <a:gd name="connsiteX1009" fmla="*/ 423174 w 635395"/>
              <a:gd name="connsiteY1009" fmla="*/ 800994 h 996265"/>
              <a:gd name="connsiteX1010" fmla="*/ 424381 w 635395"/>
              <a:gd name="connsiteY1010" fmla="*/ 798992 h 996265"/>
              <a:gd name="connsiteX1011" fmla="*/ 422559 w 635395"/>
              <a:gd name="connsiteY1011" fmla="*/ 797061 h 996265"/>
              <a:gd name="connsiteX1012" fmla="*/ 419827 w 635395"/>
              <a:gd name="connsiteY1012" fmla="*/ 794764 h 996265"/>
              <a:gd name="connsiteX1013" fmla="*/ 416338 w 635395"/>
              <a:gd name="connsiteY1013" fmla="*/ 793008 h 996265"/>
              <a:gd name="connsiteX1014" fmla="*/ 411257 w 635395"/>
              <a:gd name="connsiteY1014" fmla="*/ 790472 h 996265"/>
              <a:gd name="connsiteX1015" fmla="*/ 409964 w 635395"/>
              <a:gd name="connsiteY1015" fmla="*/ 788495 h 996265"/>
              <a:gd name="connsiteX1016" fmla="*/ 408139 w 635395"/>
              <a:gd name="connsiteY1016" fmla="*/ 785368 h 996265"/>
              <a:gd name="connsiteX1017" fmla="*/ 407514 w 635395"/>
              <a:gd name="connsiteY1017" fmla="*/ 778148 h 996265"/>
              <a:gd name="connsiteX1018" fmla="*/ 405631 w 635395"/>
              <a:gd name="connsiteY1018" fmla="*/ 772619 h 996265"/>
              <a:gd name="connsiteX1019" fmla="*/ 406806 w 635395"/>
              <a:gd name="connsiteY1019" fmla="*/ 772305 h 996265"/>
              <a:gd name="connsiteX1020" fmla="*/ 407980 w 635395"/>
              <a:gd name="connsiteY1020" fmla="*/ 771993 h 996265"/>
              <a:gd name="connsiteX1021" fmla="*/ 411872 w 635395"/>
              <a:gd name="connsiteY1021" fmla="*/ 769382 h 996265"/>
              <a:gd name="connsiteX1022" fmla="*/ 416571 w 635395"/>
              <a:gd name="connsiteY1022" fmla="*/ 769061 h 996265"/>
              <a:gd name="connsiteX1023" fmla="*/ 417320 w 635395"/>
              <a:gd name="connsiteY1023" fmla="*/ 768684 h 996265"/>
              <a:gd name="connsiteX1024" fmla="*/ 418053 w 635395"/>
              <a:gd name="connsiteY1024" fmla="*/ 768314 h 996265"/>
              <a:gd name="connsiteX1025" fmla="*/ 418256 w 635395"/>
              <a:gd name="connsiteY1025" fmla="*/ 768026 h 996265"/>
              <a:gd name="connsiteX1026" fmla="*/ 419410 w 635395"/>
              <a:gd name="connsiteY1026" fmla="*/ 766389 h 996265"/>
              <a:gd name="connsiteX1027" fmla="*/ 420581 w 635395"/>
              <a:gd name="connsiteY1027" fmla="*/ 763472 h 996265"/>
              <a:gd name="connsiteX1028" fmla="*/ 421693 w 635395"/>
              <a:gd name="connsiteY1028" fmla="*/ 762416 h 996265"/>
              <a:gd name="connsiteX1029" fmla="*/ 422361 w 635395"/>
              <a:gd name="connsiteY1029" fmla="*/ 762032 h 996265"/>
              <a:gd name="connsiteX1030" fmla="*/ 423272 w 635395"/>
              <a:gd name="connsiteY1030" fmla="*/ 761510 h 996265"/>
              <a:gd name="connsiteX1031" fmla="*/ 425275 w 635395"/>
              <a:gd name="connsiteY1031" fmla="*/ 760362 h 996265"/>
              <a:gd name="connsiteX1032" fmla="*/ 426801 w 635395"/>
              <a:gd name="connsiteY1032" fmla="*/ 758827 h 996265"/>
              <a:gd name="connsiteX1033" fmla="*/ 429844 w 635395"/>
              <a:gd name="connsiteY1033" fmla="*/ 755766 h 996265"/>
              <a:gd name="connsiteX1034" fmla="*/ 434306 w 635395"/>
              <a:gd name="connsiteY1034" fmla="*/ 752988 h 996265"/>
              <a:gd name="connsiteX1035" fmla="*/ 435343 w 635395"/>
              <a:gd name="connsiteY1035" fmla="*/ 752344 h 996265"/>
              <a:gd name="connsiteX1036" fmla="*/ 437938 w 635395"/>
              <a:gd name="connsiteY1036" fmla="*/ 751533 h 996265"/>
              <a:gd name="connsiteX1037" fmla="*/ 438351 w 635395"/>
              <a:gd name="connsiteY1037" fmla="*/ 749219 h 996265"/>
              <a:gd name="connsiteX1038" fmla="*/ 442581 w 635395"/>
              <a:gd name="connsiteY1038" fmla="*/ 744305 h 996265"/>
              <a:gd name="connsiteX1039" fmla="*/ 452405 w 635395"/>
              <a:gd name="connsiteY1039" fmla="*/ 735330 h 996265"/>
              <a:gd name="connsiteX1040" fmla="*/ 452559 w 635395"/>
              <a:gd name="connsiteY1040" fmla="*/ 735190 h 996265"/>
              <a:gd name="connsiteX1041" fmla="*/ 461320 w 635395"/>
              <a:gd name="connsiteY1041" fmla="*/ 724339 h 996265"/>
              <a:gd name="connsiteX1042" fmla="*/ 462353 w 635395"/>
              <a:gd name="connsiteY1042" fmla="*/ 723706 h 996265"/>
              <a:gd name="connsiteX1043" fmla="*/ 463867 w 635395"/>
              <a:gd name="connsiteY1043" fmla="*/ 722779 h 996265"/>
              <a:gd name="connsiteX1044" fmla="*/ 465553 w 635395"/>
              <a:gd name="connsiteY1044" fmla="*/ 720771 h 996265"/>
              <a:gd name="connsiteX1045" fmla="*/ 467215 w 635395"/>
              <a:gd name="connsiteY1045" fmla="*/ 719102 h 996265"/>
              <a:gd name="connsiteX1046" fmla="*/ 469484 w 635395"/>
              <a:gd name="connsiteY1046" fmla="*/ 717329 h 996265"/>
              <a:gd name="connsiteX1047" fmla="*/ 471750 w 635395"/>
              <a:gd name="connsiteY1047" fmla="*/ 714960 h 996265"/>
              <a:gd name="connsiteX1048" fmla="*/ 473858 w 635395"/>
              <a:gd name="connsiteY1048" fmla="*/ 709739 h 996265"/>
              <a:gd name="connsiteX1049" fmla="*/ 478379 w 635395"/>
              <a:gd name="connsiteY1049" fmla="*/ 699469 h 996265"/>
              <a:gd name="connsiteX1050" fmla="*/ 481100 w 635395"/>
              <a:gd name="connsiteY1050" fmla="*/ 697283 h 996265"/>
              <a:gd name="connsiteX1051" fmla="*/ 483703 w 635395"/>
              <a:gd name="connsiteY1051" fmla="*/ 699189 h 996265"/>
              <a:gd name="connsiteX1052" fmla="*/ 484246 w 635395"/>
              <a:gd name="connsiteY1052" fmla="*/ 699617 h 996265"/>
              <a:gd name="connsiteX1053" fmla="*/ 490275 w 635395"/>
              <a:gd name="connsiteY1053" fmla="*/ 701931 h 996265"/>
              <a:gd name="connsiteX1054" fmla="*/ 492601 w 635395"/>
              <a:gd name="connsiteY1054" fmla="*/ 702824 h 996265"/>
              <a:gd name="connsiteX1055" fmla="*/ 493082 w 635395"/>
              <a:gd name="connsiteY1055" fmla="*/ 702924 h 996265"/>
              <a:gd name="connsiteX1056" fmla="*/ 495882 w 635395"/>
              <a:gd name="connsiteY1056" fmla="*/ 703501 h 996265"/>
              <a:gd name="connsiteX1057" fmla="*/ 497307 w 635395"/>
              <a:gd name="connsiteY1057" fmla="*/ 704116 h 996265"/>
              <a:gd name="connsiteX1058" fmla="*/ 497739 w 635395"/>
              <a:gd name="connsiteY1058" fmla="*/ 704302 h 996265"/>
              <a:gd name="connsiteX1059" fmla="*/ 499348 w 635395"/>
              <a:gd name="connsiteY1059" fmla="*/ 705416 h 996265"/>
              <a:gd name="connsiteX1060" fmla="*/ 500249 w 635395"/>
              <a:gd name="connsiteY1060" fmla="*/ 706585 h 996265"/>
              <a:gd name="connsiteX1061" fmla="*/ 501207 w 635395"/>
              <a:gd name="connsiteY1061" fmla="*/ 707831 h 996265"/>
              <a:gd name="connsiteX1062" fmla="*/ 502352 w 635395"/>
              <a:gd name="connsiteY1062" fmla="*/ 707983 h 996265"/>
              <a:gd name="connsiteX1063" fmla="*/ 503496 w 635395"/>
              <a:gd name="connsiteY1063" fmla="*/ 708135 h 996265"/>
              <a:gd name="connsiteX1064" fmla="*/ 505213 w 635395"/>
              <a:gd name="connsiteY1064" fmla="*/ 709325 h 996265"/>
              <a:gd name="connsiteX1065" fmla="*/ 505727 w 635395"/>
              <a:gd name="connsiteY1065" fmla="*/ 709682 h 996265"/>
              <a:gd name="connsiteX1066" fmla="*/ 508076 w 635395"/>
              <a:gd name="connsiteY1066" fmla="*/ 709925 h 996265"/>
              <a:gd name="connsiteX1067" fmla="*/ 511172 w 635395"/>
              <a:gd name="connsiteY1067" fmla="*/ 711098 h 996265"/>
              <a:gd name="connsiteX1068" fmla="*/ 511538 w 635395"/>
              <a:gd name="connsiteY1068" fmla="*/ 711359 h 996265"/>
              <a:gd name="connsiteX1069" fmla="*/ 513587 w 635395"/>
              <a:gd name="connsiteY1069" fmla="*/ 712828 h 996265"/>
              <a:gd name="connsiteX1070" fmla="*/ 513891 w 635395"/>
              <a:gd name="connsiteY1070" fmla="*/ 712949 h 996265"/>
              <a:gd name="connsiteX1071" fmla="*/ 514100 w 635395"/>
              <a:gd name="connsiteY1071" fmla="*/ 713030 h 996265"/>
              <a:gd name="connsiteX1072" fmla="*/ 515938 w 635395"/>
              <a:gd name="connsiteY1072" fmla="*/ 713755 h 996265"/>
              <a:gd name="connsiteX1073" fmla="*/ 517671 w 635395"/>
              <a:gd name="connsiteY1073" fmla="*/ 713876 h 996265"/>
              <a:gd name="connsiteX1074" fmla="*/ 519463 w 635395"/>
              <a:gd name="connsiteY1074" fmla="*/ 713375 h 996265"/>
              <a:gd name="connsiteX1075" fmla="*/ 521511 w 635395"/>
              <a:gd name="connsiteY1075" fmla="*/ 713488 h 996265"/>
              <a:gd name="connsiteX1076" fmla="*/ 523857 w 635395"/>
              <a:gd name="connsiteY1076" fmla="*/ 713617 h 996265"/>
              <a:gd name="connsiteX1077" fmla="*/ 526638 w 635395"/>
              <a:gd name="connsiteY1077" fmla="*/ 712300 h 996265"/>
              <a:gd name="connsiteX1078" fmla="*/ 528061 w 635395"/>
              <a:gd name="connsiteY1078" fmla="*/ 711626 h 996265"/>
              <a:gd name="connsiteX1079" fmla="*/ 528792 w 635395"/>
              <a:gd name="connsiteY1079" fmla="*/ 711538 h 996265"/>
              <a:gd name="connsiteX1080" fmla="*/ 530657 w 635395"/>
              <a:gd name="connsiteY1080" fmla="*/ 711312 h 996265"/>
              <a:gd name="connsiteX1081" fmla="*/ 532981 w 635395"/>
              <a:gd name="connsiteY1081" fmla="*/ 710550 h 996265"/>
              <a:gd name="connsiteX1082" fmla="*/ 533131 w 635395"/>
              <a:gd name="connsiteY1082" fmla="*/ 710501 h 996265"/>
              <a:gd name="connsiteX1083" fmla="*/ 534307 w 635395"/>
              <a:gd name="connsiteY1083" fmla="*/ 710561 h 996265"/>
              <a:gd name="connsiteX1084" fmla="*/ 535545 w 635395"/>
              <a:gd name="connsiteY1084" fmla="*/ 711488 h 996265"/>
              <a:gd name="connsiteX1085" fmla="*/ 537772 w 635395"/>
              <a:gd name="connsiteY1085" fmla="*/ 711734 h 996265"/>
              <a:gd name="connsiteX1086" fmla="*/ 544520 w 635395"/>
              <a:gd name="connsiteY1086" fmla="*/ 716062 h 996265"/>
              <a:gd name="connsiteX1087" fmla="*/ 545346 w 635395"/>
              <a:gd name="connsiteY1087" fmla="*/ 716008 h 996265"/>
              <a:gd name="connsiteX1088" fmla="*/ 545511 w 635395"/>
              <a:gd name="connsiteY1088" fmla="*/ 715998 h 996265"/>
              <a:gd name="connsiteX1089" fmla="*/ 545620 w 635395"/>
              <a:gd name="connsiteY1089" fmla="*/ 715825 h 996265"/>
              <a:gd name="connsiteX1090" fmla="*/ 546374 w 635395"/>
              <a:gd name="connsiteY1090" fmla="*/ 714633 h 996265"/>
              <a:gd name="connsiteX1091" fmla="*/ 546435 w 635395"/>
              <a:gd name="connsiteY1091" fmla="*/ 713702 h 996265"/>
              <a:gd name="connsiteX1092" fmla="*/ 545133 w 635395"/>
              <a:gd name="connsiteY1092" fmla="*/ 711163 h 996265"/>
              <a:gd name="connsiteX1093" fmla="*/ 545441 w 635395"/>
              <a:gd name="connsiteY1093" fmla="*/ 710171 h 996265"/>
              <a:gd name="connsiteX1094" fmla="*/ 545836 w 635395"/>
              <a:gd name="connsiteY1094" fmla="*/ 709868 h 996265"/>
              <a:gd name="connsiteX1095" fmla="*/ 547542 w 635395"/>
              <a:gd name="connsiteY1095" fmla="*/ 708557 h 996265"/>
              <a:gd name="connsiteX1096" fmla="*/ 547727 w 635395"/>
              <a:gd name="connsiteY1096" fmla="*/ 707935 h 996265"/>
              <a:gd name="connsiteX1097" fmla="*/ 546242 w 635395"/>
              <a:gd name="connsiteY1097" fmla="*/ 707442 h 996265"/>
              <a:gd name="connsiteX1098" fmla="*/ 546054 w 635395"/>
              <a:gd name="connsiteY1098" fmla="*/ 706142 h 996265"/>
              <a:gd name="connsiteX1099" fmla="*/ 547043 w 635395"/>
              <a:gd name="connsiteY1099" fmla="*/ 704652 h 996265"/>
              <a:gd name="connsiteX1100" fmla="*/ 547535 w 635395"/>
              <a:gd name="connsiteY1100" fmla="*/ 703162 h 996265"/>
              <a:gd name="connsiteX1101" fmla="*/ 547223 w 635395"/>
              <a:gd name="connsiteY1101" fmla="*/ 701303 h 996265"/>
              <a:gd name="connsiteX1102" fmla="*/ 547841 w 635395"/>
              <a:gd name="connsiteY1102" fmla="*/ 700002 h 996265"/>
              <a:gd name="connsiteX1103" fmla="*/ 549017 w 635395"/>
              <a:gd name="connsiteY1103" fmla="*/ 700805 h 996265"/>
              <a:gd name="connsiteX1104" fmla="*/ 549264 w 635395"/>
              <a:gd name="connsiteY1104" fmla="*/ 699503 h 996265"/>
              <a:gd name="connsiteX1105" fmla="*/ 548642 w 635395"/>
              <a:gd name="connsiteY1105" fmla="*/ 697892 h 996265"/>
              <a:gd name="connsiteX1106" fmla="*/ 552910 w 635395"/>
              <a:gd name="connsiteY1106" fmla="*/ 696977 h 996265"/>
              <a:gd name="connsiteX1107" fmla="*/ 556849 w 635395"/>
              <a:gd name="connsiteY1107" fmla="*/ 697273 h 996265"/>
              <a:gd name="connsiteX1108" fmla="*/ 559880 w 635395"/>
              <a:gd name="connsiteY1108" fmla="*/ 697498 h 996265"/>
              <a:gd name="connsiteX1109" fmla="*/ 562304 w 635395"/>
              <a:gd name="connsiteY1109" fmla="*/ 697232 h 996265"/>
              <a:gd name="connsiteX1110" fmla="*/ 566992 w 635395"/>
              <a:gd name="connsiteY1110" fmla="*/ 694146 h 996265"/>
              <a:gd name="connsiteX1111" fmla="*/ 571835 w 635395"/>
              <a:gd name="connsiteY1111" fmla="*/ 691820 h 996265"/>
              <a:gd name="connsiteX1112" fmla="*/ 578496 w 635395"/>
              <a:gd name="connsiteY1112" fmla="*/ 690077 h 996265"/>
              <a:gd name="connsiteX1113" fmla="*/ 584705 w 635395"/>
              <a:gd name="connsiteY1113" fmla="*/ 688899 h 996265"/>
              <a:gd name="connsiteX1114" fmla="*/ 589854 w 635395"/>
              <a:gd name="connsiteY1114" fmla="*/ 688088 h 996265"/>
              <a:gd name="connsiteX1115" fmla="*/ 596215 w 635395"/>
              <a:gd name="connsiteY1115" fmla="*/ 687519 h 996265"/>
              <a:gd name="connsiteX1116" fmla="*/ 602878 w 635395"/>
              <a:gd name="connsiteY1116" fmla="*/ 686224 h 996265"/>
              <a:gd name="connsiteX1117" fmla="*/ 613481 w 635395"/>
              <a:gd name="connsiteY1117" fmla="*/ 685673 h 996265"/>
              <a:gd name="connsiteX1118" fmla="*/ 618328 w 635395"/>
              <a:gd name="connsiteY1118" fmla="*/ 684990 h 996265"/>
              <a:gd name="connsiteX1119" fmla="*/ 621072 w 635395"/>
              <a:gd name="connsiteY1119" fmla="*/ 683842 h 996265"/>
              <a:gd name="connsiteX1120" fmla="*/ 622331 w 635395"/>
              <a:gd name="connsiteY1120" fmla="*/ 679548 h 996265"/>
              <a:gd name="connsiteX1121" fmla="*/ 622257 w 635395"/>
              <a:gd name="connsiteY1121" fmla="*/ 678794 h 996265"/>
              <a:gd name="connsiteX1122" fmla="*/ 622182 w 635395"/>
              <a:gd name="connsiteY1122" fmla="*/ 678040 h 996265"/>
              <a:gd name="connsiteX1123" fmla="*/ 622107 w 635395"/>
              <a:gd name="connsiteY1123" fmla="*/ 677288 h 996265"/>
              <a:gd name="connsiteX1124" fmla="*/ 622032 w 635395"/>
              <a:gd name="connsiteY1124" fmla="*/ 676534 h 996265"/>
              <a:gd name="connsiteX1125" fmla="*/ 621958 w 635395"/>
              <a:gd name="connsiteY1125" fmla="*/ 675782 h 996265"/>
              <a:gd name="connsiteX1126" fmla="*/ 621883 w 635395"/>
              <a:gd name="connsiteY1126" fmla="*/ 675028 h 996265"/>
              <a:gd name="connsiteX1127" fmla="*/ 621808 w 635395"/>
              <a:gd name="connsiteY1127" fmla="*/ 674275 h 996265"/>
              <a:gd name="connsiteX1128" fmla="*/ 620697 w 635395"/>
              <a:gd name="connsiteY1128" fmla="*/ 662611 h 996265"/>
              <a:gd name="connsiteX1129" fmla="*/ 621740 w 635395"/>
              <a:gd name="connsiteY1129" fmla="*/ 655222 h 996265"/>
              <a:gd name="connsiteX1130" fmla="*/ 623848 w 635395"/>
              <a:gd name="connsiteY1130" fmla="*/ 649704 h 996265"/>
              <a:gd name="connsiteX1131" fmla="*/ 624242 w 635395"/>
              <a:gd name="connsiteY1131" fmla="*/ 647200 h 996265"/>
              <a:gd name="connsiteX1132" fmla="*/ 625362 w 635395"/>
              <a:gd name="connsiteY1132" fmla="*/ 640076 h 996265"/>
              <a:gd name="connsiteX1133" fmla="*/ 624702 w 635395"/>
              <a:gd name="connsiteY1133" fmla="*/ 637383 h 996265"/>
              <a:gd name="connsiteX1134" fmla="*/ 624556 w 635395"/>
              <a:gd name="connsiteY1134" fmla="*/ 636793 h 996265"/>
              <a:gd name="connsiteX1135" fmla="*/ 624573 w 635395"/>
              <a:gd name="connsiteY1135" fmla="*/ 636608 h 996265"/>
              <a:gd name="connsiteX1136" fmla="*/ 624739 w 635395"/>
              <a:gd name="connsiteY1136" fmla="*/ 634685 h 996265"/>
              <a:gd name="connsiteX1137" fmla="*/ 623686 w 635395"/>
              <a:gd name="connsiteY1137" fmla="*/ 632330 h 996265"/>
              <a:gd name="connsiteX1138" fmla="*/ 623801 w 635395"/>
              <a:gd name="connsiteY1138" fmla="*/ 632098 h 996265"/>
              <a:gd name="connsiteX1139" fmla="*/ 624612 w 635395"/>
              <a:gd name="connsiteY1139" fmla="*/ 630470 h 996265"/>
              <a:gd name="connsiteX1140" fmla="*/ 624918 w 635395"/>
              <a:gd name="connsiteY1140" fmla="*/ 626689 h 996265"/>
              <a:gd name="connsiteX1141" fmla="*/ 626278 w 635395"/>
              <a:gd name="connsiteY1141" fmla="*/ 624951 h 996265"/>
              <a:gd name="connsiteX1142" fmla="*/ 627266 w 635395"/>
              <a:gd name="connsiteY1142" fmla="*/ 621046 h 996265"/>
              <a:gd name="connsiteX1143" fmla="*/ 628562 w 635395"/>
              <a:gd name="connsiteY1143" fmla="*/ 617822 h 996265"/>
              <a:gd name="connsiteX1144" fmla="*/ 631658 w 635395"/>
              <a:gd name="connsiteY1144" fmla="*/ 616650 h 996265"/>
              <a:gd name="connsiteX1145" fmla="*/ 632830 w 635395"/>
              <a:gd name="connsiteY1145" fmla="*/ 616205 h 996265"/>
              <a:gd name="connsiteX1146" fmla="*/ 633134 w 635395"/>
              <a:gd name="connsiteY1146" fmla="*/ 615927 h 996265"/>
              <a:gd name="connsiteX1147" fmla="*/ 633299 w 635395"/>
              <a:gd name="connsiteY1147" fmla="*/ 615776 h 996265"/>
              <a:gd name="connsiteX1148" fmla="*/ 634252 w 635395"/>
              <a:gd name="connsiteY1148" fmla="*/ 614902 h 996265"/>
              <a:gd name="connsiteX1149" fmla="*/ 634993 w 635395"/>
              <a:gd name="connsiteY1149" fmla="*/ 613103 h 996265"/>
              <a:gd name="connsiteX1150" fmla="*/ 635575 w 635395"/>
              <a:gd name="connsiteY1150" fmla="*/ 612202 h 996265"/>
              <a:gd name="connsiteX1151" fmla="*/ 634854 w 635395"/>
              <a:gd name="connsiteY1151" fmla="*/ 611692 h 996265"/>
              <a:gd name="connsiteX1152" fmla="*/ 632145 w 635395"/>
              <a:gd name="connsiteY1152" fmla="*/ 609759 h 996265"/>
              <a:gd name="connsiteX1153" fmla="*/ 631290 w 635395"/>
              <a:gd name="connsiteY1153" fmla="*/ 609841 h 996265"/>
              <a:gd name="connsiteX1154" fmla="*/ 626626 w 635395"/>
              <a:gd name="connsiteY1154" fmla="*/ 610320 h 996265"/>
              <a:gd name="connsiteX1155" fmla="*/ 622288 w 635395"/>
              <a:gd name="connsiteY1155" fmla="*/ 611216 h 996265"/>
              <a:gd name="connsiteX1156" fmla="*/ 617636 w 635395"/>
              <a:gd name="connsiteY1156" fmla="*/ 611473 h 996265"/>
              <a:gd name="connsiteX1157" fmla="*/ 615257 w 635395"/>
              <a:gd name="connsiteY1157" fmla="*/ 611340 h 996265"/>
              <a:gd name="connsiteX1158" fmla="*/ 613292 w 635395"/>
              <a:gd name="connsiteY1158" fmla="*/ 611231 h 996265"/>
              <a:gd name="connsiteX1159" fmla="*/ 610484 w 635395"/>
              <a:gd name="connsiteY1159" fmla="*/ 609005 h 996265"/>
              <a:gd name="connsiteX1160" fmla="*/ 609029 w 635395"/>
              <a:gd name="connsiteY1160" fmla="*/ 607890 h 996265"/>
              <a:gd name="connsiteX1161" fmla="*/ 605720 w 635395"/>
              <a:gd name="connsiteY1161" fmla="*/ 607810 h 996265"/>
              <a:gd name="connsiteX1162" fmla="*/ 603131 w 635395"/>
              <a:gd name="connsiteY1162" fmla="*/ 607251 h 996265"/>
              <a:gd name="connsiteX1163" fmla="*/ 601071 w 635395"/>
              <a:gd name="connsiteY1163" fmla="*/ 604904 h 996265"/>
              <a:gd name="connsiteX1164" fmla="*/ 597068 w 635395"/>
              <a:gd name="connsiteY1164" fmla="*/ 603376 h 996265"/>
              <a:gd name="connsiteX1165" fmla="*/ 596110 w 635395"/>
              <a:gd name="connsiteY1165" fmla="*/ 603011 h 996265"/>
              <a:gd name="connsiteX1166" fmla="*/ 594229 w 635395"/>
              <a:gd name="connsiteY1166" fmla="*/ 600589 h 996265"/>
              <a:gd name="connsiteX1167" fmla="*/ 590169 w 635395"/>
              <a:gd name="connsiteY1167" fmla="*/ 595251 h 996265"/>
              <a:gd name="connsiteX1168" fmla="*/ 587754 w 635395"/>
              <a:gd name="connsiteY1168" fmla="*/ 594077 h 996265"/>
              <a:gd name="connsiteX1169" fmla="*/ 586639 w 635395"/>
              <a:gd name="connsiteY1169" fmla="*/ 594265 h 996265"/>
              <a:gd name="connsiteX1170" fmla="*/ 585218 w 635395"/>
              <a:gd name="connsiteY1170" fmla="*/ 595197 h 996265"/>
              <a:gd name="connsiteX1171" fmla="*/ 583918 w 635395"/>
              <a:gd name="connsiteY1171" fmla="*/ 595136 h 996265"/>
              <a:gd name="connsiteX1172" fmla="*/ 582620 w 635395"/>
              <a:gd name="connsiteY1172" fmla="*/ 596439 h 996265"/>
              <a:gd name="connsiteX1173" fmla="*/ 580277 w 635395"/>
              <a:gd name="connsiteY1173" fmla="*/ 596989 h 996265"/>
              <a:gd name="connsiteX1174" fmla="*/ 579958 w 635395"/>
              <a:gd name="connsiteY1174" fmla="*/ 597062 h 996265"/>
              <a:gd name="connsiteX1175" fmla="*/ 578720 w 635395"/>
              <a:gd name="connsiteY1175" fmla="*/ 597126 h 996265"/>
              <a:gd name="connsiteX1176" fmla="*/ 576430 w 635395"/>
              <a:gd name="connsiteY1176" fmla="*/ 595705 h 996265"/>
              <a:gd name="connsiteX1177" fmla="*/ 574567 w 635395"/>
              <a:gd name="connsiteY1177" fmla="*/ 595744 h 996265"/>
              <a:gd name="connsiteX1178" fmla="*/ 573336 w 635395"/>
              <a:gd name="connsiteY1178" fmla="*/ 595771 h 996265"/>
              <a:gd name="connsiteX1179" fmla="*/ 571231 w 635395"/>
              <a:gd name="connsiteY1179" fmla="*/ 596642 h 996265"/>
              <a:gd name="connsiteX1180" fmla="*/ 568694 w 635395"/>
              <a:gd name="connsiteY1180" fmla="*/ 596770 h 996265"/>
              <a:gd name="connsiteX1181" fmla="*/ 567173 w 635395"/>
              <a:gd name="connsiteY1181" fmla="*/ 596353 h 996265"/>
              <a:gd name="connsiteX1182" fmla="*/ 565499 w 635395"/>
              <a:gd name="connsiteY1182" fmla="*/ 593467 h 996265"/>
              <a:gd name="connsiteX1183" fmla="*/ 564547 w 635395"/>
              <a:gd name="connsiteY1183" fmla="*/ 590208 h 996265"/>
              <a:gd name="connsiteX1184" fmla="*/ 563703 w 635395"/>
              <a:gd name="connsiteY1184" fmla="*/ 587680 h 996265"/>
              <a:gd name="connsiteX1185" fmla="*/ 561602 w 635395"/>
              <a:gd name="connsiteY1185" fmla="*/ 582807 h 996265"/>
              <a:gd name="connsiteX1186" fmla="*/ 560140 w 635395"/>
              <a:gd name="connsiteY1186" fmla="*/ 580760 h 996265"/>
              <a:gd name="connsiteX1187" fmla="*/ 558479 w 635395"/>
              <a:gd name="connsiteY1187" fmla="*/ 579738 h 996265"/>
              <a:gd name="connsiteX1188" fmla="*/ 556720 w 635395"/>
              <a:gd name="connsiteY1188" fmla="*/ 579432 h 996265"/>
              <a:gd name="connsiteX1189" fmla="*/ 554444 w 635395"/>
              <a:gd name="connsiteY1189" fmla="*/ 579305 h 996265"/>
              <a:gd name="connsiteX1190" fmla="*/ 552066 w 635395"/>
              <a:gd name="connsiteY1190" fmla="*/ 579586 h 996265"/>
              <a:gd name="connsiteX1191" fmla="*/ 549690 w 635395"/>
              <a:gd name="connsiteY1191" fmla="*/ 579970 h 996265"/>
              <a:gd name="connsiteX1192" fmla="*/ 546899 w 635395"/>
              <a:gd name="connsiteY1192" fmla="*/ 580126 h 996265"/>
              <a:gd name="connsiteX1193" fmla="*/ 545653 w 635395"/>
              <a:gd name="connsiteY1193" fmla="*/ 579228 h 996265"/>
              <a:gd name="connsiteX1194" fmla="*/ 544914 w 635395"/>
              <a:gd name="connsiteY1194" fmla="*/ 577120 h 996265"/>
              <a:gd name="connsiteX1195" fmla="*/ 544178 w 635395"/>
              <a:gd name="connsiteY1195" fmla="*/ 575322 h 996265"/>
              <a:gd name="connsiteX1196" fmla="*/ 543550 w 635395"/>
              <a:gd name="connsiteY1196" fmla="*/ 574149 h 996265"/>
              <a:gd name="connsiteX1197" fmla="*/ 540851 w 635395"/>
              <a:gd name="connsiteY1197" fmla="*/ 572447 h 996265"/>
              <a:gd name="connsiteX1198" fmla="*/ 540019 w 635395"/>
              <a:gd name="connsiteY1198" fmla="*/ 571677 h 996265"/>
              <a:gd name="connsiteX1199" fmla="*/ 538457 w 635395"/>
              <a:gd name="connsiteY1199" fmla="*/ 569921 h 996265"/>
              <a:gd name="connsiteX1200" fmla="*/ 537528 w 635395"/>
              <a:gd name="connsiteY1200" fmla="*/ 569551 h 996265"/>
              <a:gd name="connsiteX1201" fmla="*/ 536564 w 635395"/>
              <a:gd name="connsiteY1201" fmla="*/ 570570 h 996265"/>
              <a:gd name="connsiteX1202" fmla="*/ 534003 w 635395"/>
              <a:gd name="connsiteY1202" fmla="*/ 573275 h 996265"/>
              <a:gd name="connsiteX1203" fmla="*/ 534189 w 635395"/>
              <a:gd name="connsiteY1203" fmla="*/ 573647 h 996265"/>
              <a:gd name="connsiteX1204" fmla="*/ 535862 w 635395"/>
              <a:gd name="connsiteY1204" fmla="*/ 573582 h 996265"/>
              <a:gd name="connsiteX1205" fmla="*/ 537350 w 635395"/>
              <a:gd name="connsiteY1205" fmla="*/ 575686 h 996265"/>
              <a:gd name="connsiteX1206" fmla="*/ 537206 w 635395"/>
              <a:gd name="connsiteY1206" fmla="*/ 575904 h 996265"/>
              <a:gd name="connsiteX1207" fmla="*/ 536792 w 635395"/>
              <a:gd name="connsiteY1207" fmla="*/ 576520 h 996265"/>
              <a:gd name="connsiteX1208" fmla="*/ 536820 w 635395"/>
              <a:gd name="connsiteY1208" fmla="*/ 576744 h 996265"/>
              <a:gd name="connsiteX1209" fmla="*/ 536889 w 635395"/>
              <a:gd name="connsiteY1209" fmla="*/ 577302 h 996265"/>
              <a:gd name="connsiteX1210" fmla="*/ 538016 w 635395"/>
              <a:gd name="connsiteY1210" fmla="*/ 578177 h 996265"/>
              <a:gd name="connsiteX1211" fmla="*/ 537491 w 635395"/>
              <a:gd name="connsiteY1211" fmla="*/ 579159 h 996265"/>
              <a:gd name="connsiteX1212" fmla="*/ 537294 w 635395"/>
              <a:gd name="connsiteY1212" fmla="*/ 579529 h 996265"/>
              <a:gd name="connsiteX1213" fmla="*/ 537778 w 635395"/>
              <a:gd name="connsiteY1213" fmla="*/ 580194 h 996265"/>
              <a:gd name="connsiteX1214" fmla="*/ 539265 w 635395"/>
              <a:gd name="connsiteY1214" fmla="*/ 582314 h 996265"/>
              <a:gd name="connsiteX1215" fmla="*/ 539157 w 635395"/>
              <a:gd name="connsiteY1215" fmla="*/ 582874 h 996265"/>
              <a:gd name="connsiteX1216" fmla="*/ 540596 w 635395"/>
              <a:gd name="connsiteY1216" fmla="*/ 583591 h 996265"/>
              <a:gd name="connsiteX1217" fmla="*/ 541013 w 635395"/>
              <a:gd name="connsiteY1217" fmla="*/ 583798 h 996265"/>
              <a:gd name="connsiteX1218" fmla="*/ 541500 w 635395"/>
              <a:gd name="connsiteY1218" fmla="*/ 583697 h 996265"/>
              <a:gd name="connsiteX1219" fmla="*/ 542499 w 635395"/>
              <a:gd name="connsiteY1219" fmla="*/ 583489 h 996265"/>
              <a:gd name="connsiteX1220" fmla="*/ 542857 w 635395"/>
              <a:gd name="connsiteY1220" fmla="*/ 584205 h 996265"/>
              <a:gd name="connsiteX1221" fmla="*/ 542578 w 635395"/>
              <a:gd name="connsiteY1221" fmla="*/ 584855 h 996265"/>
              <a:gd name="connsiteX1222" fmla="*/ 542376 w 635395"/>
              <a:gd name="connsiteY1222" fmla="*/ 585286 h 996265"/>
              <a:gd name="connsiteX1223" fmla="*/ 541574 w 635395"/>
              <a:gd name="connsiteY1223" fmla="*/ 585719 h 996265"/>
              <a:gd name="connsiteX1224" fmla="*/ 541758 w 635395"/>
              <a:gd name="connsiteY1224" fmla="*/ 586215 h 996265"/>
              <a:gd name="connsiteX1225" fmla="*/ 542291 w 635395"/>
              <a:gd name="connsiteY1225" fmla="*/ 586434 h 996265"/>
              <a:gd name="connsiteX1226" fmla="*/ 542810 w 635395"/>
              <a:gd name="connsiteY1226" fmla="*/ 586647 h 996265"/>
              <a:gd name="connsiteX1227" fmla="*/ 543863 w 635395"/>
              <a:gd name="connsiteY1227" fmla="*/ 587703 h 996265"/>
              <a:gd name="connsiteX1228" fmla="*/ 543250 w 635395"/>
              <a:gd name="connsiteY1228" fmla="*/ 589374 h 996265"/>
              <a:gd name="connsiteX1229" fmla="*/ 543349 w 635395"/>
              <a:gd name="connsiteY1229" fmla="*/ 589657 h 996265"/>
              <a:gd name="connsiteX1230" fmla="*/ 543557 w 635395"/>
              <a:gd name="connsiteY1230" fmla="*/ 590241 h 996265"/>
              <a:gd name="connsiteX1231" fmla="*/ 544981 w 635395"/>
              <a:gd name="connsiteY1231" fmla="*/ 591168 h 996265"/>
              <a:gd name="connsiteX1232" fmla="*/ 545774 w 635395"/>
              <a:gd name="connsiteY1232" fmla="*/ 592396 h 996265"/>
              <a:gd name="connsiteX1233" fmla="*/ 546100 w 635395"/>
              <a:gd name="connsiteY1233" fmla="*/ 592901 h 996265"/>
              <a:gd name="connsiteX1234" fmla="*/ 545419 w 635395"/>
              <a:gd name="connsiteY1234" fmla="*/ 592474 h 996265"/>
              <a:gd name="connsiteX1235" fmla="*/ 544922 w 635395"/>
              <a:gd name="connsiteY1235" fmla="*/ 592407 h 996265"/>
              <a:gd name="connsiteX1236" fmla="*/ 544571 w 635395"/>
              <a:gd name="connsiteY1236" fmla="*/ 592121 h 996265"/>
              <a:gd name="connsiteX1237" fmla="*/ 542342 w 635395"/>
              <a:gd name="connsiteY1237" fmla="*/ 590308 h 996265"/>
              <a:gd name="connsiteX1238" fmla="*/ 541101 w 635395"/>
              <a:gd name="connsiteY1238" fmla="*/ 590120 h 996265"/>
              <a:gd name="connsiteX1239" fmla="*/ 539634 w 635395"/>
              <a:gd name="connsiteY1239" fmla="*/ 589897 h 996265"/>
              <a:gd name="connsiteX1240" fmla="*/ 537482 w 635395"/>
              <a:gd name="connsiteY1240" fmla="*/ 588265 h 996265"/>
              <a:gd name="connsiteX1241" fmla="*/ 537337 w 635395"/>
              <a:gd name="connsiteY1241" fmla="*/ 588267 h 996265"/>
              <a:gd name="connsiteX1242" fmla="*/ 534026 w 635395"/>
              <a:gd name="connsiteY1242" fmla="*/ 588274 h 996265"/>
              <a:gd name="connsiteX1243" fmla="*/ 532227 w 635395"/>
              <a:gd name="connsiteY1243" fmla="*/ 586789 h 996265"/>
              <a:gd name="connsiteX1244" fmla="*/ 530169 w 635395"/>
              <a:gd name="connsiteY1244" fmla="*/ 585710 h 996265"/>
              <a:gd name="connsiteX1245" fmla="*/ 529748 w 635395"/>
              <a:gd name="connsiteY1245" fmla="*/ 585491 h 996265"/>
              <a:gd name="connsiteX1246" fmla="*/ 527894 w 635395"/>
              <a:gd name="connsiteY1246" fmla="*/ 585803 h 996265"/>
              <a:gd name="connsiteX1247" fmla="*/ 526815 w 635395"/>
              <a:gd name="connsiteY1247" fmla="*/ 585371 h 996265"/>
              <a:gd name="connsiteX1248" fmla="*/ 526372 w 635395"/>
              <a:gd name="connsiteY1248" fmla="*/ 585195 h 996265"/>
              <a:gd name="connsiteX1249" fmla="*/ 524849 w 635395"/>
              <a:gd name="connsiteY1249" fmla="*/ 585288 h 996265"/>
              <a:gd name="connsiteX1250" fmla="*/ 522201 w 635395"/>
              <a:gd name="connsiteY1250" fmla="*/ 585450 h 996265"/>
              <a:gd name="connsiteX1251" fmla="*/ 521273 w 635395"/>
              <a:gd name="connsiteY1251" fmla="*/ 585505 h 996265"/>
              <a:gd name="connsiteX1252" fmla="*/ 520590 w 635395"/>
              <a:gd name="connsiteY1252" fmla="*/ 584763 h 996265"/>
              <a:gd name="connsiteX1253" fmla="*/ 517617 w 635395"/>
              <a:gd name="connsiteY1253" fmla="*/ 585079 h 996265"/>
              <a:gd name="connsiteX1254" fmla="*/ 515326 w 635395"/>
              <a:gd name="connsiteY1254" fmla="*/ 583968 h 996265"/>
              <a:gd name="connsiteX1255" fmla="*/ 513775 w 635395"/>
              <a:gd name="connsiteY1255" fmla="*/ 583649 h 996265"/>
              <a:gd name="connsiteX1256" fmla="*/ 511407 w 635395"/>
              <a:gd name="connsiteY1256" fmla="*/ 581957 h 996265"/>
              <a:gd name="connsiteX1257" fmla="*/ 509559 w 635395"/>
              <a:gd name="connsiteY1257" fmla="*/ 581130 h 996265"/>
              <a:gd name="connsiteX1258" fmla="*/ 507200 w 635395"/>
              <a:gd name="connsiteY1258" fmla="*/ 580757 h 996265"/>
              <a:gd name="connsiteX1259" fmla="*/ 506085 w 635395"/>
              <a:gd name="connsiteY1259" fmla="*/ 580656 h 996265"/>
              <a:gd name="connsiteX1260" fmla="*/ 504670 w 635395"/>
              <a:gd name="connsiteY1260" fmla="*/ 580696 h 996265"/>
              <a:gd name="connsiteX1261" fmla="*/ 502484 w 635395"/>
              <a:gd name="connsiteY1261" fmla="*/ 580713 h 996265"/>
              <a:gd name="connsiteX1262" fmla="*/ 500084 w 635395"/>
              <a:gd name="connsiteY1262" fmla="*/ 580824 h 996265"/>
              <a:gd name="connsiteX1263" fmla="*/ 496570 w 635395"/>
              <a:gd name="connsiteY1263" fmla="*/ 581099 h 996265"/>
              <a:gd name="connsiteX1264" fmla="*/ 495412 w 635395"/>
              <a:gd name="connsiteY1264" fmla="*/ 581131 h 996265"/>
              <a:gd name="connsiteX1265" fmla="*/ 492755 w 635395"/>
              <a:gd name="connsiteY1265" fmla="*/ 581293 h 996265"/>
              <a:gd name="connsiteX1266" fmla="*/ 489926 w 635395"/>
              <a:gd name="connsiteY1266" fmla="*/ 581416 h 996265"/>
              <a:gd name="connsiteX1267" fmla="*/ 486455 w 635395"/>
              <a:gd name="connsiteY1267" fmla="*/ 581645 h 996265"/>
              <a:gd name="connsiteX1268" fmla="*/ 483927 w 635395"/>
              <a:gd name="connsiteY1268" fmla="*/ 582022 h 996265"/>
              <a:gd name="connsiteX1269" fmla="*/ 478315 w 635395"/>
              <a:gd name="connsiteY1269" fmla="*/ 582752 h 996265"/>
              <a:gd name="connsiteX1270" fmla="*/ 476386 w 635395"/>
              <a:gd name="connsiteY1270" fmla="*/ 582806 h 996265"/>
              <a:gd name="connsiteX1271" fmla="*/ 473688 w 635395"/>
              <a:gd name="connsiteY1271" fmla="*/ 583100 h 996265"/>
              <a:gd name="connsiteX1272" fmla="*/ 470902 w 635395"/>
              <a:gd name="connsiteY1272" fmla="*/ 583355 h 996265"/>
              <a:gd name="connsiteX1273" fmla="*/ 468245 w 635395"/>
              <a:gd name="connsiteY1273" fmla="*/ 583561 h 996265"/>
              <a:gd name="connsiteX1274" fmla="*/ 467131 w 635395"/>
              <a:gd name="connsiteY1274" fmla="*/ 583592 h 996265"/>
              <a:gd name="connsiteX1275" fmla="*/ 466016 w 635395"/>
              <a:gd name="connsiteY1275" fmla="*/ 583623 h 996265"/>
              <a:gd name="connsiteX1276" fmla="*/ 464773 w 635395"/>
              <a:gd name="connsiteY1276" fmla="*/ 583790 h 996265"/>
              <a:gd name="connsiteX1277" fmla="*/ 462504 w 635395"/>
              <a:gd name="connsiteY1277" fmla="*/ 584073 h 996265"/>
              <a:gd name="connsiteX1278" fmla="*/ 460360 w 635395"/>
              <a:gd name="connsiteY1278" fmla="*/ 584264 h 996265"/>
              <a:gd name="connsiteX1279" fmla="*/ 458561 w 635395"/>
              <a:gd name="connsiteY1279" fmla="*/ 584534 h 996265"/>
              <a:gd name="connsiteX1280" fmla="*/ 456589 w 635395"/>
              <a:gd name="connsiteY1280" fmla="*/ 584590 h 996265"/>
              <a:gd name="connsiteX1281" fmla="*/ 454274 w 635395"/>
              <a:gd name="connsiteY1281" fmla="*/ 584434 h 996265"/>
              <a:gd name="connsiteX1282" fmla="*/ 452386 w 635395"/>
              <a:gd name="connsiteY1282" fmla="*/ 584004 h 996265"/>
              <a:gd name="connsiteX1283" fmla="*/ 451784 w 635395"/>
              <a:gd name="connsiteY1283" fmla="*/ 583627 h 996265"/>
              <a:gd name="connsiteX1284" fmla="*/ 451306 w 635395"/>
              <a:gd name="connsiteY1284" fmla="*/ 582541 h 996265"/>
              <a:gd name="connsiteX1285" fmla="*/ 451427 w 635395"/>
              <a:gd name="connsiteY1285" fmla="*/ 581131 h 996265"/>
              <a:gd name="connsiteX1286" fmla="*/ 452752 w 635395"/>
              <a:gd name="connsiteY1286" fmla="*/ 580391 h 996265"/>
              <a:gd name="connsiteX1287" fmla="*/ 453775 w 635395"/>
              <a:gd name="connsiteY1287" fmla="*/ 579439 h 996265"/>
              <a:gd name="connsiteX1288" fmla="*/ 453771 w 635395"/>
              <a:gd name="connsiteY1288" fmla="*/ 578473 h 996265"/>
              <a:gd name="connsiteX1289" fmla="*/ 453455 w 635395"/>
              <a:gd name="connsiteY1289" fmla="*/ 575801 h 996265"/>
              <a:gd name="connsiteX1290" fmla="*/ 452675 w 635395"/>
              <a:gd name="connsiteY1290" fmla="*/ 574198 h 996265"/>
              <a:gd name="connsiteX1291" fmla="*/ 452198 w 635395"/>
              <a:gd name="connsiteY1291" fmla="*/ 573113 h 996265"/>
              <a:gd name="connsiteX1292" fmla="*/ 450865 w 635395"/>
              <a:gd name="connsiteY1292" fmla="*/ 572359 h 996265"/>
              <a:gd name="connsiteX1293" fmla="*/ 448718 w 635395"/>
              <a:gd name="connsiteY1293" fmla="*/ 571980 h 996265"/>
              <a:gd name="connsiteX1294" fmla="*/ 446329 w 635395"/>
              <a:gd name="connsiteY1294" fmla="*/ 572184 h 996265"/>
              <a:gd name="connsiteX1295" fmla="*/ 443531 w 635395"/>
              <a:gd name="connsiteY1295" fmla="*/ 571948 h 996265"/>
              <a:gd name="connsiteX1296" fmla="*/ 440572 w 635395"/>
              <a:gd name="connsiteY1296" fmla="*/ 571855 h 996265"/>
              <a:gd name="connsiteX1297" fmla="*/ 437311 w 635395"/>
              <a:gd name="connsiteY1297" fmla="*/ 571420 h 996265"/>
              <a:gd name="connsiteX1298" fmla="*/ 433065 w 635395"/>
              <a:gd name="connsiteY1298" fmla="*/ 570879 h 996265"/>
              <a:gd name="connsiteX1299" fmla="*/ 430020 w 635395"/>
              <a:gd name="connsiteY1299" fmla="*/ 570745 h 996265"/>
              <a:gd name="connsiteX1300" fmla="*/ 428372 w 635395"/>
              <a:gd name="connsiteY1300" fmla="*/ 570617 h 996265"/>
              <a:gd name="connsiteX1301" fmla="*/ 425946 w 635395"/>
              <a:gd name="connsiteY1301" fmla="*/ 570508 h 996265"/>
              <a:gd name="connsiteX1302" fmla="*/ 424871 w 635395"/>
              <a:gd name="connsiteY1302" fmla="*/ 569878 h 996265"/>
              <a:gd name="connsiteX1303" fmla="*/ 424392 w 635395"/>
              <a:gd name="connsiteY1303" fmla="*/ 568618 h 996265"/>
              <a:gd name="connsiteX1304" fmla="*/ 423271 w 635395"/>
              <a:gd name="connsiteY1304" fmla="*/ 567244 h 996265"/>
              <a:gd name="connsiteX1305" fmla="*/ 422147 w 635395"/>
              <a:gd name="connsiteY1305" fmla="*/ 565650 h 996265"/>
              <a:gd name="connsiteX1306" fmla="*/ 420196 w 635395"/>
              <a:gd name="connsiteY1306" fmla="*/ 561706 h 996265"/>
              <a:gd name="connsiteX1307" fmla="*/ 419158 w 635395"/>
              <a:gd name="connsiteY1307" fmla="*/ 560022 h 996265"/>
              <a:gd name="connsiteX1308" fmla="*/ 418377 w 635395"/>
              <a:gd name="connsiteY1308" fmla="*/ 558110 h 996265"/>
              <a:gd name="connsiteX1309" fmla="*/ 417983 w 635395"/>
              <a:gd name="connsiteY1309" fmla="*/ 556672 h 996265"/>
              <a:gd name="connsiteX1310" fmla="*/ 417803 w 635395"/>
              <a:gd name="connsiteY1310" fmla="*/ 555007 h 996265"/>
              <a:gd name="connsiteX1311" fmla="*/ 417796 w 635395"/>
              <a:gd name="connsiteY1311" fmla="*/ 553952 h 996265"/>
              <a:gd name="connsiteX1312" fmla="*/ 418960 w 635395"/>
              <a:gd name="connsiteY1312" fmla="*/ 552427 h 996265"/>
              <a:gd name="connsiteX1313" fmla="*/ 419503 w 635395"/>
              <a:gd name="connsiteY1313" fmla="*/ 551822 h 996265"/>
              <a:gd name="connsiteX1314" fmla="*/ 422296 w 635395"/>
              <a:gd name="connsiteY1314" fmla="*/ 548702 h 996265"/>
              <a:gd name="connsiteX1315" fmla="*/ 425326 w 635395"/>
              <a:gd name="connsiteY1315" fmla="*/ 546403 h 996265"/>
              <a:gd name="connsiteX1316" fmla="*/ 427152 w 635395"/>
              <a:gd name="connsiteY1316" fmla="*/ 543597 h 996265"/>
              <a:gd name="connsiteX1317" fmla="*/ 427249 w 635395"/>
              <a:gd name="connsiteY1317" fmla="*/ 543448 h 996265"/>
              <a:gd name="connsiteX1318" fmla="*/ 427548 w 635395"/>
              <a:gd name="connsiteY1318" fmla="*/ 542990 h 996265"/>
              <a:gd name="connsiteX1319" fmla="*/ 427833 w 635395"/>
              <a:gd name="connsiteY1319" fmla="*/ 542032 h 996265"/>
              <a:gd name="connsiteX1320" fmla="*/ 427918 w 635395"/>
              <a:gd name="connsiteY1320" fmla="*/ 541749 h 996265"/>
              <a:gd name="connsiteX1321" fmla="*/ 427837 w 635395"/>
              <a:gd name="connsiteY1321" fmla="*/ 541498 h 996265"/>
              <a:gd name="connsiteX1322" fmla="*/ 427543 w 635395"/>
              <a:gd name="connsiteY1322" fmla="*/ 540574 h 996265"/>
              <a:gd name="connsiteX1323" fmla="*/ 422018 w 635395"/>
              <a:gd name="connsiteY1323" fmla="*/ 532033 h 996265"/>
              <a:gd name="connsiteX1324" fmla="*/ 419961 w 635395"/>
              <a:gd name="connsiteY1324" fmla="*/ 529661 h 996265"/>
              <a:gd name="connsiteX1325" fmla="*/ 418854 w 635395"/>
              <a:gd name="connsiteY1325" fmla="*/ 528384 h 996265"/>
              <a:gd name="connsiteX1326" fmla="*/ 418435 w 635395"/>
              <a:gd name="connsiteY1326" fmla="*/ 527090 h 996265"/>
              <a:gd name="connsiteX1327" fmla="*/ 418231 w 635395"/>
              <a:gd name="connsiteY1327" fmla="*/ 526464 h 996265"/>
              <a:gd name="connsiteX1328" fmla="*/ 417906 w 635395"/>
              <a:gd name="connsiteY1328" fmla="*/ 525979 h 996265"/>
              <a:gd name="connsiteX1329" fmla="*/ 417363 w 635395"/>
              <a:gd name="connsiteY1329" fmla="*/ 525166 h 996265"/>
              <a:gd name="connsiteX1330" fmla="*/ 418213 w 635395"/>
              <a:gd name="connsiteY1330" fmla="*/ 515806 h 996265"/>
              <a:gd name="connsiteX1331" fmla="*/ 419560 w 635395"/>
              <a:gd name="connsiteY1331" fmla="*/ 514045 h 996265"/>
              <a:gd name="connsiteX1332" fmla="*/ 419933 w 635395"/>
              <a:gd name="connsiteY1332" fmla="*/ 513558 h 996265"/>
              <a:gd name="connsiteX1333" fmla="*/ 420066 w 635395"/>
              <a:gd name="connsiteY1333" fmla="*/ 513386 h 996265"/>
              <a:gd name="connsiteX1334" fmla="*/ 420517 w 635395"/>
              <a:gd name="connsiteY1334" fmla="*/ 511997 h 996265"/>
              <a:gd name="connsiteX1335" fmla="*/ 421297 w 635395"/>
              <a:gd name="connsiteY1335" fmla="*/ 509603 h 996265"/>
              <a:gd name="connsiteX1336" fmla="*/ 423357 w 635395"/>
              <a:gd name="connsiteY1336" fmla="*/ 507093 h 996265"/>
              <a:gd name="connsiteX1337" fmla="*/ 424201 w 635395"/>
              <a:gd name="connsiteY1337" fmla="*/ 506066 h 996265"/>
              <a:gd name="connsiteX1338" fmla="*/ 424816 w 635395"/>
              <a:gd name="connsiteY1338" fmla="*/ 504329 h 996265"/>
              <a:gd name="connsiteX1339" fmla="*/ 424567 w 635395"/>
              <a:gd name="connsiteY1339" fmla="*/ 503463 h 996265"/>
              <a:gd name="connsiteX1340" fmla="*/ 422463 w 635395"/>
              <a:gd name="connsiteY1340" fmla="*/ 501823 h 996265"/>
              <a:gd name="connsiteX1341" fmla="*/ 419173 w 635395"/>
              <a:gd name="connsiteY1341" fmla="*/ 499261 h 996265"/>
              <a:gd name="connsiteX1342" fmla="*/ 419250 w 635395"/>
              <a:gd name="connsiteY1342" fmla="*/ 498172 h 996265"/>
              <a:gd name="connsiteX1343" fmla="*/ 418983 w 635395"/>
              <a:gd name="connsiteY1343" fmla="*/ 496599 h 996265"/>
              <a:gd name="connsiteX1344" fmla="*/ 419353 w 635395"/>
              <a:gd name="connsiteY1344" fmla="*/ 493601 h 996265"/>
              <a:gd name="connsiteX1345" fmla="*/ 420246 w 635395"/>
              <a:gd name="connsiteY1345" fmla="*/ 492172 h 996265"/>
              <a:gd name="connsiteX1346" fmla="*/ 421567 w 635395"/>
              <a:gd name="connsiteY1346" fmla="*/ 490774 h 996265"/>
              <a:gd name="connsiteX1347" fmla="*/ 423617 w 635395"/>
              <a:gd name="connsiteY1347" fmla="*/ 489355 h 996265"/>
              <a:gd name="connsiteX1348" fmla="*/ 426567 w 635395"/>
              <a:gd name="connsiteY1348" fmla="*/ 487999 h 996265"/>
              <a:gd name="connsiteX1349" fmla="*/ 430117 w 635395"/>
              <a:gd name="connsiteY1349" fmla="*/ 486495 h 996265"/>
              <a:gd name="connsiteX1350" fmla="*/ 432036 w 635395"/>
              <a:gd name="connsiteY1350" fmla="*/ 484772 h 996265"/>
              <a:gd name="connsiteX1351" fmla="*/ 433943 w 635395"/>
              <a:gd name="connsiteY1351" fmla="*/ 483367 h 996265"/>
              <a:gd name="connsiteX1352" fmla="*/ 433150 w 635395"/>
              <a:gd name="connsiteY1352" fmla="*/ 480336 h 996265"/>
              <a:gd name="connsiteX1353" fmla="*/ 432295 w 635395"/>
              <a:gd name="connsiteY1353" fmla="*/ 477036 h 996265"/>
              <a:gd name="connsiteX1354" fmla="*/ 432334 w 635395"/>
              <a:gd name="connsiteY1354" fmla="*/ 476245 h 996265"/>
              <a:gd name="connsiteX1355" fmla="*/ 432411 w 635395"/>
              <a:gd name="connsiteY1355" fmla="*/ 474619 h 996265"/>
              <a:gd name="connsiteX1356" fmla="*/ 432362 w 635395"/>
              <a:gd name="connsiteY1356" fmla="*/ 473566 h 996265"/>
              <a:gd name="connsiteX1357" fmla="*/ 432354 w 635395"/>
              <a:gd name="connsiteY1357" fmla="*/ 472029 h 996265"/>
              <a:gd name="connsiteX1358" fmla="*/ 432342 w 635395"/>
              <a:gd name="connsiteY1358" fmla="*/ 469966 h 996265"/>
              <a:gd name="connsiteX1359" fmla="*/ 432630 w 635395"/>
              <a:gd name="connsiteY1359" fmla="*/ 467850 h 996265"/>
              <a:gd name="connsiteX1360" fmla="*/ 433523 w 635395"/>
              <a:gd name="connsiteY1360" fmla="*/ 466465 h 996265"/>
              <a:gd name="connsiteX1361" fmla="*/ 434932 w 635395"/>
              <a:gd name="connsiteY1361" fmla="*/ 465327 h 996265"/>
              <a:gd name="connsiteX1362" fmla="*/ 436600 w 635395"/>
              <a:gd name="connsiteY1362" fmla="*/ 464799 h 996265"/>
              <a:gd name="connsiteX1363" fmla="*/ 438444 w 635395"/>
              <a:gd name="connsiteY1363" fmla="*/ 464746 h 996265"/>
              <a:gd name="connsiteX1364" fmla="*/ 440287 w 635395"/>
              <a:gd name="connsiteY1364" fmla="*/ 464696 h 996265"/>
              <a:gd name="connsiteX1365" fmla="*/ 442472 w 635395"/>
              <a:gd name="connsiteY1365" fmla="*/ 464414 h 996265"/>
              <a:gd name="connsiteX1366" fmla="*/ 446023 w 635395"/>
              <a:gd name="connsiteY1366" fmla="*/ 463306 h 996265"/>
              <a:gd name="connsiteX1367" fmla="*/ 447994 w 635395"/>
              <a:gd name="connsiteY1367" fmla="*/ 462768 h 996265"/>
              <a:gd name="connsiteX1368" fmla="*/ 449663 w 635395"/>
              <a:gd name="connsiteY1368" fmla="*/ 462281 h 996265"/>
              <a:gd name="connsiteX1369" fmla="*/ 452057 w 635395"/>
              <a:gd name="connsiteY1369" fmla="*/ 461030 h 996265"/>
              <a:gd name="connsiteX1370" fmla="*/ 453596 w 635395"/>
              <a:gd name="connsiteY1370" fmla="*/ 459782 h 996265"/>
              <a:gd name="connsiteX1371" fmla="*/ 453718 w 635395"/>
              <a:gd name="connsiteY1371" fmla="*/ 459038 h 996265"/>
              <a:gd name="connsiteX1372" fmla="*/ 450677 w 635395"/>
              <a:gd name="connsiteY1372" fmla="*/ 455079 h 996265"/>
              <a:gd name="connsiteX1373" fmla="*/ 450211 w 635395"/>
              <a:gd name="connsiteY1373" fmla="*/ 454880 h 996265"/>
              <a:gd name="connsiteX1374" fmla="*/ 449699 w 635395"/>
              <a:gd name="connsiteY1374" fmla="*/ 454662 h 996265"/>
              <a:gd name="connsiteX1375" fmla="*/ 449375 w 635395"/>
              <a:gd name="connsiteY1375" fmla="*/ 454525 h 996265"/>
              <a:gd name="connsiteX1376" fmla="*/ 449056 w 635395"/>
              <a:gd name="connsiteY1376" fmla="*/ 449198 h 996265"/>
              <a:gd name="connsiteX1377" fmla="*/ 447438 w 635395"/>
              <a:gd name="connsiteY1377" fmla="*/ 444121 h 996265"/>
              <a:gd name="connsiteX1378" fmla="*/ 445700 w 635395"/>
              <a:gd name="connsiteY1378" fmla="*/ 442662 h 996265"/>
              <a:gd name="connsiteX1379" fmla="*/ 445822 w 635395"/>
              <a:gd name="connsiteY1379" fmla="*/ 441931 h 996265"/>
              <a:gd name="connsiteX1380" fmla="*/ 446028 w 635395"/>
              <a:gd name="connsiteY1380" fmla="*/ 440476 h 996265"/>
              <a:gd name="connsiteX1381" fmla="*/ 446705 w 635395"/>
              <a:gd name="connsiteY1381" fmla="*/ 438789 h 996265"/>
              <a:gd name="connsiteX1382" fmla="*/ 447758 w 635395"/>
              <a:gd name="connsiteY1382" fmla="*/ 435512 h 996265"/>
              <a:gd name="connsiteX1383" fmla="*/ 448554 w 635395"/>
              <a:gd name="connsiteY1383" fmla="*/ 432153 h 996265"/>
              <a:gd name="connsiteX1384" fmla="*/ 448929 w 635395"/>
              <a:gd name="connsiteY1384" fmla="*/ 429992 h 996265"/>
              <a:gd name="connsiteX1385" fmla="*/ 448787 w 635395"/>
              <a:gd name="connsiteY1385" fmla="*/ 427670 h 996265"/>
              <a:gd name="connsiteX1386" fmla="*/ 449078 w 635395"/>
              <a:gd name="connsiteY1386" fmla="*/ 425950 h 996265"/>
              <a:gd name="connsiteX1387" fmla="*/ 449241 w 635395"/>
              <a:gd name="connsiteY1387" fmla="*/ 424408 h 996265"/>
              <a:gd name="connsiteX1388" fmla="*/ 449398 w 635395"/>
              <a:gd name="connsiteY1388" fmla="*/ 421770 h 996265"/>
              <a:gd name="connsiteX1389" fmla="*/ 450069 w 635395"/>
              <a:gd name="connsiteY1389" fmla="*/ 418811 h 996265"/>
              <a:gd name="connsiteX1390" fmla="*/ 450402 w 635395"/>
              <a:gd name="connsiteY1390" fmla="*/ 417354 h 996265"/>
              <a:gd name="connsiteX1391" fmla="*/ 451213 w 635395"/>
              <a:gd name="connsiteY1391" fmla="*/ 416497 h 996265"/>
              <a:gd name="connsiteX1392" fmla="*/ 452024 w 635395"/>
              <a:gd name="connsiteY1392" fmla="*/ 415815 h 996265"/>
              <a:gd name="connsiteX1393" fmla="*/ 453478 w 635395"/>
              <a:gd name="connsiteY1393" fmla="*/ 415117 h 996265"/>
              <a:gd name="connsiteX1394" fmla="*/ 454335 w 635395"/>
              <a:gd name="connsiteY1394" fmla="*/ 415092 h 996265"/>
              <a:gd name="connsiteX1395" fmla="*/ 455326 w 635395"/>
              <a:gd name="connsiteY1395" fmla="*/ 415854 h 996265"/>
              <a:gd name="connsiteX1396" fmla="*/ 456622 w 635395"/>
              <a:gd name="connsiteY1396" fmla="*/ 416966 h 996265"/>
              <a:gd name="connsiteX1397" fmla="*/ 458110 w 635395"/>
              <a:gd name="connsiteY1397" fmla="*/ 417645 h 996265"/>
              <a:gd name="connsiteX1398" fmla="*/ 460090 w 635395"/>
              <a:gd name="connsiteY1398" fmla="*/ 417517 h 996265"/>
              <a:gd name="connsiteX1399" fmla="*/ 461295 w 635395"/>
              <a:gd name="connsiteY1399" fmla="*/ 416867 h 996265"/>
              <a:gd name="connsiteX1400" fmla="*/ 462505 w 635395"/>
              <a:gd name="connsiteY1400" fmla="*/ 416213 h 996265"/>
              <a:gd name="connsiteX1401" fmla="*/ 463365 w 635395"/>
              <a:gd name="connsiteY1401" fmla="*/ 416165 h 996265"/>
              <a:gd name="connsiteX1402" fmla="*/ 466036 w 635395"/>
              <a:gd name="connsiteY1402" fmla="*/ 416020 h 996265"/>
              <a:gd name="connsiteX1403" fmla="*/ 469254 w 635395"/>
              <a:gd name="connsiteY1403" fmla="*/ 414340 h 996265"/>
              <a:gd name="connsiteX1404" fmla="*/ 469420 w 635395"/>
              <a:gd name="connsiteY1404" fmla="*/ 413892 h 996265"/>
              <a:gd name="connsiteX1405" fmla="*/ 469993 w 635395"/>
              <a:gd name="connsiteY1405" fmla="*/ 413814 h 996265"/>
              <a:gd name="connsiteX1406" fmla="*/ 470630 w 635395"/>
              <a:gd name="connsiteY1406" fmla="*/ 413755 h 996265"/>
              <a:gd name="connsiteX1407" fmla="*/ 470800 w 635395"/>
              <a:gd name="connsiteY1407" fmla="*/ 413470 h 996265"/>
              <a:gd name="connsiteX1408" fmla="*/ 470055 w 635395"/>
              <a:gd name="connsiteY1408" fmla="*/ 411984 h 996265"/>
              <a:gd name="connsiteX1409" fmla="*/ 470421 w 635395"/>
              <a:gd name="connsiteY1409" fmla="*/ 411397 h 996265"/>
              <a:gd name="connsiteX1410" fmla="*/ 471600 w 635395"/>
              <a:gd name="connsiteY1410" fmla="*/ 409504 h 996265"/>
              <a:gd name="connsiteX1411" fmla="*/ 471443 w 635395"/>
              <a:gd name="connsiteY1411" fmla="*/ 409075 h 996265"/>
              <a:gd name="connsiteX1412" fmla="*/ 471291 w 635395"/>
              <a:gd name="connsiteY1412" fmla="*/ 408843 h 996265"/>
              <a:gd name="connsiteX1413" fmla="*/ 470236 w 635395"/>
              <a:gd name="connsiteY1413" fmla="*/ 409196 h 996265"/>
              <a:gd name="connsiteX1414" fmla="*/ 469368 w 635395"/>
              <a:gd name="connsiteY1414" fmla="*/ 409013 h 996265"/>
              <a:gd name="connsiteX1415" fmla="*/ 469165 w 635395"/>
              <a:gd name="connsiteY1415" fmla="*/ 408321 h 996265"/>
              <a:gd name="connsiteX1416" fmla="*/ 468933 w 635395"/>
              <a:gd name="connsiteY1416" fmla="*/ 407527 h 996265"/>
              <a:gd name="connsiteX1417" fmla="*/ 468191 w 635395"/>
              <a:gd name="connsiteY1417" fmla="*/ 407900 h 996265"/>
              <a:gd name="connsiteX1418" fmla="*/ 467631 w 635395"/>
              <a:gd name="connsiteY1418" fmla="*/ 407715 h 996265"/>
              <a:gd name="connsiteX1419" fmla="*/ 467076 w 635395"/>
              <a:gd name="connsiteY1419" fmla="*/ 407530 h 996265"/>
              <a:gd name="connsiteX1420" fmla="*/ 467972 w 635395"/>
              <a:gd name="connsiteY1420" fmla="*/ 406382 h 996265"/>
              <a:gd name="connsiteX1421" fmla="*/ 468868 w 635395"/>
              <a:gd name="connsiteY1421" fmla="*/ 405234 h 996265"/>
              <a:gd name="connsiteX1422" fmla="*/ 469236 w 635395"/>
              <a:gd name="connsiteY1422" fmla="*/ 403437 h 996265"/>
              <a:gd name="connsiteX1423" fmla="*/ 468925 w 635395"/>
              <a:gd name="connsiteY1423" fmla="*/ 402075 h 996265"/>
              <a:gd name="connsiteX1424" fmla="*/ 469541 w 635395"/>
              <a:gd name="connsiteY1424" fmla="*/ 400958 h 996265"/>
              <a:gd name="connsiteX1425" fmla="*/ 470410 w 635395"/>
              <a:gd name="connsiteY1425" fmla="*/ 400523 h 996265"/>
              <a:gd name="connsiteX1426" fmla="*/ 471275 w 635395"/>
              <a:gd name="connsiteY1426" fmla="*/ 400089 h 996265"/>
              <a:gd name="connsiteX1427" fmla="*/ 471317 w 635395"/>
              <a:gd name="connsiteY1427" fmla="*/ 399904 h 996265"/>
              <a:gd name="connsiteX1428" fmla="*/ 471459 w 635395"/>
              <a:gd name="connsiteY1428" fmla="*/ 399282 h 996265"/>
              <a:gd name="connsiteX1429" fmla="*/ 471183 w 635395"/>
              <a:gd name="connsiteY1429" fmla="*/ 399042 h 996265"/>
              <a:gd name="connsiteX1430" fmla="*/ 470964 w 635395"/>
              <a:gd name="connsiteY1430" fmla="*/ 398851 h 996265"/>
              <a:gd name="connsiteX1431" fmla="*/ 470390 w 635395"/>
              <a:gd name="connsiteY1431" fmla="*/ 398890 h 996265"/>
              <a:gd name="connsiteX1432" fmla="*/ 470035 w 635395"/>
              <a:gd name="connsiteY1432" fmla="*/ 398913 h 996265"/>
              <a:gd name="connsiteX1433" fmla="*/ 469043 w 635395"/>
              <a:gd name="connsiteY1433" fmla="*/ 398110 h 996265"/>
              <a:gd name="connsiteX1434" fmla="*/ 467749 w 635395"/>
              <a:gd name="connsiteY1434" fmla="*/ 398708 h 996265"/>
              <a:gd name="connsiteX1435" fmla="*/ 467370 w 635395"/>
              <a:gd name="connsiteY1435" fmla="*/ 398547 h 996265"/>
              <a:gd name="connsiteX1436" fmla="*/ 467275 w 635395"/>
              <a:gd name="connsiteY1436" fmla="*/ 397618 h 996265"/>
              <a:gd name="connsiteX1437" fmla="*/ 467182 w 635395"/>
              <a:gd name="connsiteY1437" fmla="*/ 396689 h 996265"/>
              <a:gd name="connsiteX1438" fmla="*/ 466845 w 635395"/>
              <a:gd name="connsiteY1438" fmla="*/ 396169 h 996265"/>
              <a:gd name="connsiteX1439" fmla="*/ 466623 w 635395"/>
              <a:gd name="connsiteY1439" fmla="*/ 395822 h 996265"/>
              <a:gd name="connsiteX1440" fmla="*/ 466662 w 635395"/>
              <a:gd name="connsiteY1440" fmla="*/ 395286 h 996265"/>
              <a:gd name="connsiteX1441" fmla="*/ 466721 w 635395"/>
              <a:gd name="connsiteY1441" fmla="*/ 394969 h 996265"/>
              <a:gd name="connsiteX1442" fmla="*/ 467301 w 635395"/>
              <a:gd name="connsiteY1442" fmla="*/ 394212 h 996265"/>
              <a:gd name="connsiteX1443" fmla="*/ 469281 w 635395"/>
              <a:gd name="connsiteY1443" fmla="*/ 392659 h 996265"/>
              <a:gd name="connsiteX1444" fmla="*/ 469409 w 635395"/>
              <a:gd name="connsiteY1444" fmla="*/ 391982 h 996265"/>
              <a:gd name="connsiteX1445" fmla="*/ 469527 w 635395"/>
              <a:gd name="connsiteY1445" fmla="*/ 391357 h 996265"/>
              <a:gd name="connsiteX1446" fmla="*/ 468930 w 635395"/>
              <a:gd name="connsiteY1446" fmla="*/ 390613 h 996265"/>
              <a:gd name="connsiteX1447" fmla="*/ 468534 w 635395"/>
              <a:gd name="connsiteY1447" fmla="*/ 390121 h 996265"/>
              <a:gd name="connsiteX1448" fmla="*/ 467911 w 635395"/>
              <a:gd name="connsiteY1448" fmla="*/ 388450 h 996265"/>
              <a:gd name="connsiteX1449" fmla="*/ 468585 w 635395"/>
              <a:gd name="connsiteY1449" fmla="*/ 387899 h 996265"/>
              <a:gd name="connsiteX1450" fmla="*/ 468902 w 635395"/>
              <a:gd name="connsiteY1450" fmla="*/ 387642 h 996265"/>
              <a:gd name="connsiteX1451" fmla="*/ 468088 w 635395"/>
              <a:gd name="connsiteY1451" fmla="*/ 382936 h 996265"/>
              <a:gd name="connsiteX1452" fmla="*/ 465418 w 635395"/>
              <a:gd name="connsiteY1452" fmla="*/ 378977 h 996265"/>
              <a:gd name="connsiteX1453" fmla="*/ 465475 w 635395"/>
              <a:gd name="connsiteY1453" fmla="*/ 375385 h 996265"/>
              <a:gd name="connsiteX1454" fmla="*/ 465038 w 635395"/>
              <a:gd name="connsiteY1454" fmla="*/ 373588 h 996265"/>
              <a:gd name="connsiteX1455" fmla="*/ 461624 w 635395"/>
              <a:gd name="connsiteY1455" fmla="*/ 370189 h 996265"/>
              <a:gd name="connsiteX1456" fmla="*/ 460404 w 635395"/>
              <a:gd name="connsiteY1456" fmla="*/ 368560 h 996265"/>
              <a:gd name="connsiteX1457" fmla="*/ 458521 w 635395"/>
              <a:gd name="connsiteY1457" fmla="*/ 366045 h 996265"/>
              <a:gd name="connsiteX1458" fmla="*/ 458270 w 635395"/>
              <a:gd name="connsiteY1458" fmla="*/ 362817 h 996265"/>
              <a:gd name="connsiteX1459" fmla="*/ 459256 w 635395"/>
              <a:gd name="connsiteY1459" fmla="*/ 361398 h 996265"/>
              <a:gd name="connsiteX1460" fmla="*/ 458944 w 635395"/>
              <a:gd name="connsiteY1460" fmla="*/ 360345 h 996265"/>
              <a:gd name="connsiteX1461" fmla="*/ 456709 w 635395"/>
              <a:gd name="connsiteY1461" fmla="*/ 357440 h 996265"/>
              <a:gd name="connsiteX1462" fmla="*/ 455970 w 635395"/>
              <a:gd name="connsiteY1462" fmla="*/ 355821 h 996265"/>
              <a:gd name="connsiteX1463" fmla="*/ 455465 w 635395"/>
              <a:gd name="connsiteY1463" fmla="*/ 354717 h 996265"/>
              <a:gd name="connsiteX1464" fmla="*/ 455836 w 635395"/>
              <a:gd name="connsiteY1464" fmla="*/ 353416 h 996265"/>
              <a:gd name="connsiteX1465" fmla="*/ 455615 w 635395"/>
              <a:gd name="connsiteY1465" fmla="*/ 352912 h 996265"/>
              <a:gd name="connsiteX1466" fmla="*/ 455213 w 635395"/>
              <a:gd name="connsiteY1466" fmla="*/ 351991 h 996265"/>
              <a:gd name="connsiteX1467" fmla="*/ 455232 w 635395"/>
              <a:gd name="connsiteY1467" fmla="*/ 350963 h 996265"/>
              <a:gd name="connsiteX1468" fmla="*/ 456076 w 635395"/>
              <a:gd name="connsiteY1468" fmla="*/ 349388 h 996265"/>
              <a:gd name="connsiteX1469" fmla="*/ 455702 w 635395"/>
              <a:gd name="connsiteY1469" fmla="*/ 347841 h 996265"/>
              <a:gd name="connsiteX1470" fmla="*/ 456056 w 635395"/>
              <a:gd name="connsiteY1470" fmla="*/ 347130 h 996265"/>
              <a:gd name="connsiteX1471" fmla="*/ 456320 w 635395"/>
              <a:gd name="connsiteY1471" fmla="*/ 346602 h 996265"/>
              <a:gd name="connsiteX1472" fmla="*/ 456132 w 635395"/>
              <a:gd name="connsiteY1472" fmla="*/ 345858 h 996265"/>
              <a:gd name="connsiteX1473" fmla="*/ 455141 w 635395"/>
              <a:gd name="connsiteY1473" fmla="*/ 344715 h 996265"/>
              <a:gd name="connsiteX1474" fmla="*/ 453493 w 635395"/>
              <a:gd name="connsiteY1474" fmla="*/ 342818 h 996265"/>
              <a:gd name="connsiteX1475" fmla="*/ 450979 w 635395"/>
              <a:gd name="connsiteY1475" fmla="*/ 339922 h 996265"/>
              <a:gd name="connsiteX1476" fmla="*/ 451893 w 635395"/>
              <a:gd name="connsiteY1476" fmla="*/ 338330 h 996265"/>
              <a:gd name="connsiteX1477" fmla="*/ 452153 w 635395"/>
              <a:gd name="connsiteY1477" fmla="*/ 337877 h 996265"/>
              <a:gd name="connsiteX1478" fmla="*/ 451658 w 635395"/>
              <a:gd name="connsiteY1478" fmla="*/ 337012 h 996265"/>
              <a:gd name="connsiteX1479" fmla="*/ 450662 w 635395"/>
              <a:gd name="connsiteY1479" fmla="*/ 335279 h 996265"/>
              <a:gd name="connsiteX1480" fmla="*/ 450747 w 635395"/>
              <a:gd name="connsiteY1480" fmla="*/ 334831 h 996265"/>
              <a:gd name="connsiteX1481" fmla="*/ 451153 w 635395"/>
              <a:gd name="connsiteY1481" fmla="*/ 332677 h 996265"/>
              <a:gd name="connsiteX1482" fmla="*/ 449454 w 635395"/>
              <a:gd name="connsiteY1482" fmla="*/ 328805 h 996265"/>
              <a:gd name="connsiteX1483" fmla="*/ 447732 w 635395"/>
              <a:gd name="connsiteY1483" fmla="*/ 324881 h 996265"/>
              <a:gd name="connsiteX1484" fmla="*/ 446793 w 635395"/>
              <a:gd name="connsiteY1484" fmla="*/ 319804 h 996265"/>
              <a:gd name="connsiteX1485" fmla="*/ 443625 w 635395"/>
              <a:gd name="connsiteY1485" fmla="*/ 314918 h 996265"/>
              <a:gd name="connsiteX1486" fmla="*/ 442441 w 635395"/>
              <a:gd name="connsiteY1486" fmla="*/ 313881 h 996265"/>
              <a:gd name="connsiteX1487" fmla="*/ 441577 w 635395"/>
              <a:gd name="connsiteY1487" fmla="*/ 313126 h 996265"/>
              <a:gd name="connsiteX1488" fmla="*/ 440408 w 635395"/>
              <a:gd name="connsiteY1488" fmla="*/ 311434 h 996265"/>
              <a:gd name="connsiteX1489" fmla="*/ 440210 w 635395"/>
              <a:gd name="connsiteY1489" fmla="*/ 311147 h 996265"/>
              <a:gd name="connsiteX1490" fmla="*/ 439277 w 635395"/>
              <a:gd name="connsiteY1490" fmla="*/ 308672 h 996265"/>
              <a:gd name="connsiteX1491" fmla="*/ 436605 w 635395"/>
              <a:gd name="connsiteY1491" fmla="*/ 304591 h 996265"/>
              <a:gd name="connsiteX1492" fmla="*/ 436886 w 635395"/>
              <a:gd name="connsiteY1492" fmla="*/ 303528 h 996265"/>
              <a:gd name="connsiteX1493" fmla="*/ 437841 w 635395"/>
              <a:gd name="connsiteY1493" fmla="*/ 302053 h 996265"/>
              <a:gd name="connsiteX1494" fmla="*/ 439478 w 635395"/>
              <a:gd name="connsiteY1494" fmla="*/ 300936 h 996265"/>
              <a:gd name="connsiteX1495" fmla="*/ 441654 w 635395"/>
              <a:gd name="connsiteY1495" fmla="*/ 299994 h 996265"/>
              <a:gd name="connsiteX1496" fmla="*/ 443451 w 635395"/>
              <a:gd name="connsiteY1496" fmla="*/ 298593 h 996265"/>
              <a:gd name="connsiteX1497" fmla="*/ 444805 w 635395"/>
              <a:gd name="connsiteY1497" fmla="*/ 297110 h 996265"/>
              <a:gd name="connsiteX1498" fmla="*/ 446143 w 635395"/>
              <a:gd name="connsiteY1498" fmla="*/ 294829 h 996265"/>
              <a:gd name="connsiteX1499" fmla="*/ 448370 w 635395"/>
              <a:gd name="connsiteY1499" fmla="*/ 291405 h 996265"/>
              <a:gd name="connsiteX1500" fmla="*/ 448932 w 635395"/>
              <a:gd name="connsiteY1500" fmla="*/ 289847 h 996265"/>
              <a:gd name="connsiteX1501" fmla="*/ 449908 w 635395"/>
              <a:gd name="connsiteY1501" fmla="*/ 286639 h 996265"/>
              <a:gd name="connsiteX1502" fmla="*/ 451645 w 635395"/>
              <a:gd name="connsiteY1502" fmla="*/ 284304 h 996265"/>
              <a:gd name="connsiteX1503" fmla="*/ 454014 w 635395"/>
              <a:gd name="connsiteY1503" fmla="*/ 282279 h 996265"/>
              <a:gd name="connsiteX1504" fmla="*/ 456550 w 635395"/>
              <a:gd name="connsiteY1504" fmla="*/ 281048 h 996265"/>
              <a:gd name="connsiteX1505" fmla="*/ 459111 w 635395"/>
              <a:gd name="connsiteY1505" fmla="*/ 280471 h 996265"/>
              <a:gd name="connsiteX1506" fmla="*/ 461856 w 635395"/>
              <a:gd name="connsiteY1506" fmla="*/ 280217 h 996265"/>
              <a:gd name="connsiteX1507" fmla="*/ 464502 w 635395"/>
              <a:gd name="connsiteY1507" fmla="*/ 279966 h 996265"/>
              <a:gd name="connsiteX1508" fmla="*/ 465836 w 635395"/>
              <a:gd name="connsiteY1508" fmla="*/ 279989 h 996265"/>
              <a:gd name="connsiteX1509" fmla="*/ 466788 w 635395"/>
              <a:gd name="connsiteY1509" fmla="*/ 280005 h 996265"/>
              <a:gd name="connsiteX1510" fmla="*/ 468026 w 635395"/>
              <a:gd name="connsiteY1510" fmla="*/ 280114 h 996265"/>
              <a:gd name="connsiteX1511" fmla="*/ 469123 w 635395"/>
              <a:gd name="connsiteY1511" fmla="*/ 280042 h 996265"/>
              <a:gd name="connsiteX1512" fmla="*/ 470282 w 635395"/>
              <a:gd name="connsiteY1512" fmla="*/ 279639 h 996265"/>
              <a:gd name="connsiteX1513" fmla="*/ 471297 w 635395"/>
              <a:gd name="connsiteY1513" fmla="*/ 279146 h 996265"/>
              <a:gd name="connsiteX1514" fmla="*/ 472274 w 635395"/>
              <a:gd name="connsiteY1514" fmla="*/ 278375 h 996265"/>
              <a:gd name="connsiteX1515" fmla="*/ 473212 w 635395"/>
              <a:gd name="connsiteY1515" fmla="*/ 277322 h 996265"/>
              <a:gd name="connsiteX1516" fmla="*/ 473444 w 635395"/>
              <a:gd name="connsiteY1516" fmla="*/ 276473 h 996265"/>
              <a:gd name="connsiteX1517" fmla="*/ 473644 w 635395"/>
              <a:gd name="connsiteY1517" fmla="*/ 275252 h 996265"/>
              <a:gd name="connsiteX1518" fmla="*/ 473979 w 635395"/>
              <a:gd name="connsiteY1518" fmla="*/ 274354 h 996265"/>
              <a:gd name="connsiteX1519" fmla="*/ 474978 w 635395"/>
              <a:gd name="connsiteY1519" fmla="*/ 273020 h 996265"/>
              <a:gd name="connsiteX1520" fmla="*/ 476417 w 635395"/>
              <a:gd name="connsiteY1520" fmla="*/ 271908 h 996265"/>
              <a:gd name="connsiteX1521" fmla="*/ 478181 w 635395"/>
              <a:gd name="connsiteY1521" fmla="*/ 271303 h 996265"/>
              <a:gd name="connsiteX1522" fmla="*/ 479064 w 635395"/>
              <a:gd name="connsiteY1522" fmla="*/ 270392 h 996265"/>
              <a:gd name="connsiteX1523" fmla="*/ 479259 w 635395"/>
              <a:gd name="connsiteY1523" fmla="*/ 269264 h 996265"/>
              <a:gd name="connsiteX1524" fmla="*/ 479514 w 635395"/>
              <a:gd name="connsiteY1524" fmla="*/ 267900 h 996265"/>
              <a:gd name="connsiteX1525" fmla="*/ 480542 w 635395"/>
              <a:gd name="connsiteY1525" fmla="*/ 267079 h 996265"/>
              <a:gd name="connsiteX1526" fmla="*/ 482192 w 635395"/>
              <a:gd name="connsiteY1526" fmla="*/ 266854 h 996265"/>
              <a:gd name="connsiteX1527" fmla="*/ 483839 w 635395"/>
              <a:gd name="connsiteY1527" fmla="*/ 266719 h 996265"/>
              <a:gd name="connsiteX1528" fmla="*/ 485394 w 635395"/>
              <a:gd name="connsiteY1528" fmla="*/ 266401 h 996265"/>
              <a:gd name="connsiteX1529" fmla="*/ 486751 w 635395"/>
              <a:gd name="connsiteY1529" fmla="*/ 266041 h 996265"/>
              <a:gd name="connsiteX1530" fmla="*/ 488388 w 635395"/>
              <a:gd name="connsiteY1530" fmla="*/ 264924 h 996265"/>
              <a:gd name="connsiteX1531" fmla="*/ 490566 w 635395"/>
              <a:gd name="connsiteY1531" fmla="*/ 263935 h 996265"/>
              <a:gd name="connsiteX1532" fmla="*/ 492763 w 635395"/>
              <a:gd name="connsiteY1532" fmla="*/ 263694 h 996265"/>
              <a:gd name="connsiteX1533" fmla="*/ 493583 w 635395"/>
              <a:gd name="connsiteY1533" fmla="*/ 264331 h 996265"/>
              <a:gd name="connsiteX1534" fmla="*/ 494892 w 635395"/>
              <a:gd name="connsiteY1534" fmla="*/ 265142 h 996265"/>
              <a:gd name="connsiteX1535" fmla="*/ 497674 w 635395"/>
              <a:gd name="connsiteY1535" fmla="*/ 265215 h 996265"/>
              <a:gd name="connsiteX1536" fmla="*/ 499606 w 635395"/>
              <a:gd name="connsiteY1536" fmla="*/ 265356 h 996265"/>
              <a:gd name="connsiteX1537" fmla="*/ 501647 w 635395"/>
              <a:gd name="connsiteY1537" fmla="*/ 265307 h 996265"/>
              <a:gd name="connsiteX1538" fmla="*/ 503642 w 635395"/>
              <a:gd name="connsiteY1538" fmla="*/ 265164 h 996265"/>
              <a:gd name="connsiteX1539" fmla="*/ 505895 w 635395"/>
              <a:gd name="connsiteY1539" fmla="*/ 264515 h 996265"/>
              <a:gd name="connsiteX1540" fmla="*/ 505792 w 635395"/>
              <a:gd name="connsiteY1540" fmla="*/ 264239 h 996265"/>
              <a:gd name="connsiteX1541" fmla="*/ 505709 w 635395"/>
              <a:gd name="connsiteY1541" fmla="*/ 264020 h 996265"/>
              <a:gd name="connsiteX1542" fmla="*/ 506150 w 635395"/>
              <a:gd name="connsiteY1542" fmla="*/ 263497 h 996265"/>
              <a:gd name="connsiteX1543" fmla="*/ 506389 w 635395"/>
              <a:gd name="connsiteY1543" fmla="*/ 263214 h 996265"/>
              <a:gd name="connsiteX1544" fmla="*/ 506202 w 635395"/>
              <a:gd name="connsiteY1544" fmla="*/ 262532 h 996265"/>
              <a:gd name="connsiteX1545" fmla="*/ 503717 w 635395"/>
              <a:gd name="connsiteY1545" fmla="*/ 258884 h 996265"/>
              <a:gd name="connsiteX1546" fmla="*/ 504213 w 635395"/>
              <a:gd name="connsiteY1546" fmla="*/ 258387 h 996265"/>
              <a:gd name="connsiteX1547" fmla="*/ 504605 w 635395"/>
              <a:gd name="connsiteY1547" fmla="*/ 258666 h 996265"/>
              <a:gd name="connsiteX1548" fmla="*/ 505516 w 635395"/>
              <a:gd name="connsiteY1548" fmla="*/ 259314 h 996265"/>
              <a:gd name="connsiteX1549" fmla="*/ 506693 w 635395"/>
              <a:gd name="connsiteY1549" fmla="*/ 258941 h 996265"/>
              <a:gd name="connsiteX1550" fmla="*/ 504670 w 635395"/>
              <a:gd name="connsiteY1550" fmla="*/ 255785 h 996265"/>
              <a:gd name="connsiteX1551" fmla="*/ 504394 w 635395"/>
              <a:gd name="connsiteY1551" fmla="*/ 255354 h 996265"/>
              <a:gd name="connsiteX1552" fmla="*/ 504942 w 635395"/>
              <a:gd name="connsiteY1552" fmla="*/ 252913 h 996265"/>
              <a:gd name="connsiteX1553" fmla="*/ 504451 w 635395"/>
              <a:gd name="connsiteY1553" fmla="*/ 251701 h 996265"/>
              <a:gd name="connsiteX1554" fmla="*/ 504162 w 635395"/>
              <a:gd name="connsiteY1554" fmla="*/ 251501 h 996265"/>
              <a:gd name="connsiteX1555" fmla="*/ 502644 w 635395"/>
              <a:gd name="connsiteY1555" fmla="*/ 250414 h 996265"/>
              <a:gd name="connsiteX1556" fmla="*/ 502527 w 635395"/>
              <a:gd name="connsiteY1556" fmla="*/ 249660 h 996265"/>
              <a:gd name="connsiteX1557" fmla="*/ 504013 w 635395"/>
              <a:gd name="connsiteY1557" fmla="*/ 248481 h 996265"/>
              <a:gd name="connsiteX1558" fmla="*/ 502090 w 635395"/>
              <a:gd name="connsiteY1558" fmla="*/ 247927 h 996265"/>
              <a:gd name="connsiteX1559" fmla="*/ 501129 w 635395"/>
              <a:gd name="connsiteY1559" fmla="*/ 245667 h 996265"/>
              <a:gd name="connsiteX1560" fmla="*/ 500722 w 635395"/>
              <a:gd name="connsiteY1560" fmla="*/ 244711 h 996265"/>
              <a:gd name="connsiteX1561" fmla="*/ 498861 w 635395"/>
              <a:gd name="connsiteY1561" fmla="*/ 244281 h 996265"/>
              <a:gd name="connsiteX1562" fmla="*/ 498427 w 635395"/>
              <a:gd name="connsiteY1562" fmla="*/ 243663 h 996265"/>
              <a:gd name="connsiteX1563" fmla="*/ 498982 w 635395"/>
              <a:gd name="connsiteY1563" fmla="*/ 241556 h 996265"/>
              <a:gd name="connsiteX1564" fmla="*/ 497930 w 635395"/>
              <a:gd name="connsiteY1564" fmla="*/ 239912 h 996265"/>
              <a:gd name="connsiteX1565" fmla="*/ 497677 w 635395"/>
              <a:gd name="connsiteY1565" fmla="*/ 239516 h 996265"/>
              <a:gd name="connsiteX1566" fmla="*/ 497800 w 635395"/>
              <a:gd name="connsiteY1566" fmla="*/ 238834 h 996265"/>
              <a:gd name="connsiteX1567" fmla="*/ 498006 w 635395"/>
              <a:gd name="connsiteY1567" fmla="*/ 238788 h 996265"/>
              <a:gd name="connsiteX1568" fmla="*/ 498915 w 635395"/>
              <a:gd name="connsiteY1568" fmla="*/ 238584 h 996265"/>
              <a:gd name="connsiteX1569" fmla="*/ 498913 w 635395"/>
              <a:gd name="connsiteY1569" fmla="*/ 237717 h 996265"/>
              <a:gd name="connsiteX1570" fmla="*/ 499842 w 635395"/>
              <a:gd name="connsiteY1570" fmla="*/ 237035 h 996265"/>
              <a:gd name="connsiteX1571" fmla="*/ 499327 w 635395"/>
              <a:gd name="connsiteY1571" fmla="*/ 236393 h 996265"/>
              <a:gd name="connsiteX1572" fmla="*/ 499098 w 635395"/>
              <a:gd name="connsiteY1572" fmla="*/ 236107 h 996265"/>
              <a:gd name="connsiteX1573" fmla="*/ 501264 w 635395"/>
              <a:gd name="connsiteY1573" fmla="*/ 234741 h 996265"/>
              <a:gd name="connsiteX1574" fmla="*/ 501016 w 635395"/>
              <a:gd name="connsiteY1574" fmla="*/ 233566 h 996265"/>
              <a:gd name="connsiteX1575" fmla="*/ 501685 w 635395"/>
              <a:gd name="connsiteY1575" fmla="*/ 230897 h 996265"/>
              <a:gd name="connsiteX1576" fmla="*/ 501320 w 635395"/>
              <a:gd name="connsiteY1576" fmla="*/ 230222 h 996265"/>
              <a:gd name="connsiteX1577" fmla="*/ 501103 w 635395"/>
              <a:gd name="connsiteY1577" fmla="*/ 230305 h 996265"/>
              <a:gd name="connsiteX1578" fmla="*/ 500535 w 635395"/>
              <a:gd name="connsiteY1578" fmla="*/ 230523 h 996265"/>
              <a:gd name="connsiteX1579" fmla="*/ 500020 w 635395"/>
              <a:gd name="connsiteY1579" fmla="*/ 230719 h 996265"/>
              <a:gd name="connsiteX1580" fmla="*/ 499978 w 635395"/>
              <a:gd name="connsiteY1580" fmla="*/ 230467 h 996265"/>
              <a:gd name="connsiteX1581" fmla="*/ 499644 w 635395"/>
              <a:gd name="connsiteY1581" fmla="*/ 228430 h 996265"/>
              <a:gd name="connsiteX1582" fmla="*/ 497971 w 635395"/>
              <a:gd name="connsiteY1582" fmla="*/ 229547 h 996265"/>
              <a:gd name="connsiteX1583" fmla="*/ 497067 w 635395"/>
              <a:gd name="connsiteY1583" fmla="*/ 228739 h 996265"/>
              <a:gd name="connsiteX1584" fmla="*/ 496173 w 635395"/>
              <a:gd name="connsiteY1584" fmla="*/ 227941 h 996265"/>
              <a:gd name="connsiteX1585" fmla="*/ 496975 w 635395"/>
              <a:gd name="connsiteY1585" fmla="*/ 227135 h 996265"/>
              <a:gd name="connsiteX1586" fmla="*/ 494681 w 635395"/>
              <a:gd name="connsiteY1586" fmla="*/ 226024 h 996265"/>
              <a:gd name="connsiteX1587" fmla="*/ 494122 w 635395"/>
              <a:gd name="connsiteY1587" fmla="*/ 225591 h 996265"/>
              <a:gd name="connsiteX1588" fmla="*/ 494503 w 635395"/>
              <a:gd name="connsiteY1588" fmla="*/ 224971 h 996265"/>
              <a:gd name="connsiteX1589" fmla="*/ 494618 w 635395"/>
              <a:gd name="connsiteY1589" fmla="*/ 224785 h 996265"/>
              <a:gd name="connsiteX1590" fmla="*/ 493498 w 635395"/>
              <a:gd name="connsiteY1590" fmla="*/ 222744 h 996265"/>
              <a:gd name="connsiteX1591" fmla="*/ 493807 w 635395"/>
              <a:gd name="connsiteY1591" fmla="*/ 221569 h 996265"/>
              <a:gd name="connsiteX1592" fmla="*/ 493072 w 635395"/>
              <a:gd name="connsiteY1592" fmla="*/ 220629 h 996265"/>
              <a:gd name="connsiteX1593" fmla="*/ 492937 w 635395"/>
              <a:gd name="connsiteY1593" fmla="*/ 220455 h 996265"/>
              <a:gd name="connsiteX1594" fmla="*/ 493066 w 635395"/>
              <a:gd name="connsiteY1594" fmla="*/ 220025 h 996265"/>
              <a:gd name="connsiteX1595" fmla="*/ 493308 w 635395"/>
              <a:gd name="connsiteY1595" fmla="*/ 219216 h 996265"/>
              <a:gd name="connsiteX1596" fmla="*/ 493085 w 635395"/>
              <a:gd name="connsiteY1596" fmla="*/ 218447 h 996265"/>
              <a:gd name="connsiteX1597" fmla="*/ 492515 w 635395"/>
              <a:gd name="connsiteY1597" fmla="*/ 216464 h 996265"/>
              <a:gd name="connsiteX1598" fmla="*/ 492534 w 635395"/>
              <a:gd name="connsiteY1598" fmla="*/ 216191 h 996265"/>
              <a:gd name="connsiteX1599" fmla="*/ 492480 w 635395"/>
              <a:gd name="connsiteY1599" fmla="*/ 214619 h 996265"/>
              <a:gd name="connsiteX1600" fmla="*/ 492652 w 635395"/>
              <a:gd name="connsiteY1600" fmla="*/ 214559 h 996265"/>
              <a:gd name="connsiteX1601" fmla="*/ 493669 w 635395"/>
              <a:gd name="connsiteY1601" fmla="*/ 214184 h 996265"/>
              <a:gd name="connsiteX1602" fmla="*/ 493525 w 635395"/>
              <a:gd name="connsiteY1602" fmla="*/ 212909 h 996265"/>
              <a:gd name="connsiteX1603" fmla="*/ 493491 w 635395"/>
              <a:gd name="connsiteY1603" fmla="*/ 212598 h 996265"/>
              <a:gd name="connsiteX1604" fmla="*/ 492942 w 635395"/>
              <a:gd name="connsiteY1604" fmla="*/ 211308 h 996265"/>
              <a:gd name="connsiteX1605" fmla="*/ 492799 w 635395"/>
              <a:gd name="connsiteY1605" fmla="*/ 210983 h 996265"/>
              <a:gd name="connsiteX1606" fmla="*/ 492489 w 635395"/>
              <a:gd name="connsiteY1606" fmla="*/ 210942 h 996265"/>
              <a:gd name="connsiteX1607" fmla="*/ 491869 w 635395"/>
              <a:gd name="connsiteY1607" fmla="*/ 210862 h 996265"/>
              <a:gd name="connsiteX1608" fmla="*/ 491248 w 635395"/>
              <a:gd name="connsiteY1608" fmla="*/ 210182 h 996265"/>
              <a:gd name="connsiteX1609" fmla="*/ 491305 w 635395"/>
              <a:gd name="connsiteY1609" fmla="*/ 206900 h 996265"/>
              <a:gd name="connsiteX1610" fmla="*/ 490531 w 635395"/>
              <a:gd name="connsiteY1610" fmla="*/ 205912 h 996265"/>
              <a:gd name="connsiteX1611" fmla="*/ 490435 w 635395"/>
              <a:gd name="connsiteY1611" fmla="*/ 205788 h 996265"/>
              <a:gd name="connsiteX1612" fmla="*/ 489935 w 635395"/>
              <a:gd name="connsiteY1612" fmla="*/ 203344 h 996265"/>
              <a:gd name="connsiteX1613" fmla="*/ 489436 w 635395"/>
              <a:gd name="connsiteY1613" fmla="*/ 200899 h 996265"/>
              <a:gd name="connsiteX1614" fmla="*/ 489495 w 635395"/>
              <a:gd name="connsiteY1614" fmla="*/ 198795 h 996265"/>
              <a:gd name="connsiteX1615" fmla="*/ 488998 w 635395"/>
              <a:gd name="connsiteY1615" fmla="*/ 198237 h 996265"/>
              <a:gd name="connsiteX1616" fmla="*/ 489554 w 635395"/>
              <a:gd name="connsiteY1616" fmla="*/ 197617 h 996265"/>
              <a:gd name="connsiteX1617" fmla="*/ 488996 w 635395"/>
              <a:gd name="connsiteY1617" fmla="*/ 196690 h 996265"/>
              <a:gd name="connsiteX1618" fmla="*/ 490234 w 635395"/>
              <a:gd name="connsiteY1618" fmla="*/ 196069 h 996265"/>
              <a:gd name="connsiteX1619" fmla="*/ 491512 w 635395"/>
              <a:gd name="connsiteY1619" fmla="*/ 195999 h 996265"/>
              <a:gd name="connsiteX1620" fmla="*/ 492606 w 635395"/>
              <a:gd name="connsiteY1620" fmla="*/ 195938 h 996265"/>
              <a:gd name="connsiteX1621" fmla="*/ 493707 w 635395"/>
              <a:gd name="connsiteY1621" fmla="*/ 195876 h 996265"/>
              <a:gd name="connsiteX1622" fmla="*/ 494003 w 635395"/>
              <a:gd name="connsiteY1622" fmla="*/ 195672 h 996265"/>
              <a:gd name="connsiteX1623" fmla="*/ 494511 w 635395"/>
              <a:gd name="connsiteY1623" fmla="*/ 195318 h 996265"/>
              <a:gd name="connsiteX1624" fmla="*/ 494261 w 635395"/>
              <a:gd name="connsiteY1624" fmla="*/ 194455 h 996265"/>
              <a:gd name="connsiteX1625" fmla="*/ 493576 w 635395"/>
              <a:gd name="connsiteY1625" fmla="*/ 192101 h 996265"/>
              <a:gd name="connsiteX1626" fmla="*/ 493448 w 635395"/>
              <a:gd name="connsiteY1626" fmla="*/ 188883 h 996265"/>
              <a:gd name="connsiteX1627" fmla="*/ 493498 w 635395"/>
              <a:gd name="connsiteY1627" fmla="*/ 188644 h 996265"/>
              <a:gd name="connsiteX1628" fmla="*/ 493879 w 635395"/>
              <a:gd name="connsiteY1628" fmla="*/ 186839 h 996265"/>
              <a:gd name="connsiteX1629" fmla="*/ 495178 w 635395"/>
              <a:gd name="connsiteY1629" fmla="*/ 185535 h 996265"/>
              <a:gd name="connsiteX1630" fmla="*/ 494578 w 635395"/>
              <a:gd name="connsiteY1630" fmla="*/ 184581 h 996265"/>
              <a:gd name="connsiteX1631" fmla="*/ 494434 w 635395"/>
              <a:gd name="connsiteY1631" fmla="*/ 184352 h 996265"/>
              <a:gd name="connsiteX1632" fmla="*/ 494246 w 635395"/>
              <a:gd name="connsiteY1632" fmla="*/ 184052 h 996265"/>
              <a:gd name="connsiteX1633" fmla="*/ 494555 w 635395"/>
              <a:gd name="connsiteY1633" fmla="*/ 182690 h 996265"/>
              <a:gd name="connsiteX1634" fmla="*/ 494117 w 635395"/>
              <a:gd name="connsiteY1634" fmla="*/ 180277 h 996265"/>
              <a:gd name="connsiteX1635" fmla="*/ 495170 w 635395"/>
              <a:gd name="connsiteY1635" fmla="*/ 179842 h 996265"/>
              <a:gd name="connsiteX1636" fmla="*/ 494968 w 635395"/>
              <a:gd name="connsiteY1636" fmla="*/ 178773 h 996265"/>
              <a:gd name="connsiteX1637" fmla="*/ 494796 w 635395"/>
              <a:gd name="connsiteY1637" fmla="*/ 177862 h 996265"/>
              <a:gd name="connsiteX1638" fmla="*/ 493874 w 635395"/>
              <a:gd name="connsiteY1638" fmla="*/ 175391 h 996265"/>
              <a:gd name="connsiteX1639" fmla="*/ 493363 w 635395"/>
              <a:gd name="connsiteY1639" fmla="*/ 174026 h 996265"/>
              <a:gd name="connsiteX1640" fmla="*/ 493735 w 635395"/>
              <a:gd name="connsiteY1640" fmla="*/ 173530 h 996265"/>
              <a:gd name="connsiteX1641" fmla="*/ 494096 w 635395"/>
              <a:gd name="connsiteY1641" fmla="*/ 173852 h 996265"/>
              <a:gd name="connsiteX1642" fmla="*/ 494449 w 635395"/>
              <a:gd name="connsiteY1642" fmla="*/ 174166 h 996265"/>
              <a:gd name="connsiteX1643" fmla="*/ 495535 w 635395"/>
              <a:gd name="connsiteY1643" fmla="*/ 175136 h 996265"/>
              <a:gd name="connsiteX1644" fmla="*/ 495595 w 635395"/>
              <a:gd name="connsiteY1644" fmla="*/ 174899 h 996265"/>
              <a:gd name="connsiteX1645" fmla="*/ 495720 w 635395"/>
              <a:gd name="connsiteY1645" fmla="*/ 174394 h 996265"/>
              <a:gd name="connsiteX1646" fmla="*/ 495335 w 635395"/>
              <a:gd name="connsiteY1646" fmla="*/ 173653 h 996265"/>
              <a:gd name="connsiteX1647" fmla="*/ 494990 w 635395"/>
              <a:gd name="connsiteY1647" fmla="*/ 172988 h 996265"/>
              <a:gd name="connsiteX1648" fmla="*/ 494726 w 635395"/>
              <a:gd name="connsiteY1648" fmla="*/ 172476 h 996265"/>
              <a:gd name="connsiteX1649" fmla="*/ 494282 w 635395"/>
              <a:gd name="connsiteY1649" fmla="*/ 166535 h 996265"/>
              <a:gd name="connsiteX1650" fmla="*/ 494452 w 635395"/>
              <a:gd name="connsiteY1650" fmla="*/ 163926 h 996265"/>
              <a:gd name="connsiteX1651" fmla="*/ 494464 w 635395"/>
              <a:gd name="connsiteY1651" fmla="*/ 163749 h 996265"/>
              <a:gd name="connsiteX1652" fmla="*/ 493901 w 635395"/>
              <a:gd name="connsiteY1652" fmla="*/ 159789 h 996265"/>
              <a:gd name="connsiteX1653" fmla="*/ 493633 w 635395"/>
              <a:gd name="connsiteY1653" fmla="*/ 158098 h 996265"/>
              <a:gd name="connsiteX1654" fmla="*/ 493587 w 635395"/>
              <a:gd name="connsiteY1654" fmla="*/ 157809 h 996265"/>
              <a:gd name="connsiteX1655" fmla="*/ 493295 w 635395"/>
              <a:gd name="connsiteY1655" fmla="*/ 157130 h 996265"/>
              <a:gd name="connsiteX1656" fmla="*/ 492467 w 635395"/>
              <a:gd name="connsiteY1656" fmla="*/ 155212 h 996265"/>
              <a:gd name="connsiteX1657" fmla="*/ 493085 w 635395"/>
              <a:gd name="connsiteY1657" fmla="*/ 153477 h 996265"/>
              <a:gd name="connsiteX1658" fmla="*/ 492212 w 635395"/>
              <a:gd name="connsiteY1658" fmla="*/ 150879 h 996265"/>
              <a:gd name="connsiteX1659" fmla="*/ 494258 w 635395"/>
              <a:gd name="connsiteY1659" fmla="*/ 149700 h 996265"/>
              <a:gd name="connsiteX1660" fmla="*/ 495373 w 635395"/>
              <a:gd name="connsiteY1660" fmla="*/ 149017 h 996265"/>
              <a:gd name="connsiteX1661" fmla="*/ 497916 w 635395"/>
              <a:gd name="connsiteY1661" fmla="*/ 148950 h 996265"/>
              <a:gd name="connsiteX1662" fmla="*/ 498411 w 635395"/>
              <a:gd name="connsiteY1662" fmla="*/ 148330 h 996265"/>
              <a:gd name="connsiteX1663" fmla="*/ 497911 w 635395"/>
              <a:gd name="connsiteY1663" fmla="*/ 145360 h 996265"/>
              <a:gd name="connsiteX1664" fmla="*/ 500141 w 635395"/>
              <a:gd name="connsiteY1664" fmla="*/ 143500 h 996265"/>
              <a:gd name="connsiteX1665" fmla="*/ 499865 w 635395"/>
              <a:gd name="connsiteY1665" fmla="*/ 142188 h 996265"/>
              <a:gd name="connsiteX1666" fmla="*/ 499827 w 635395"/>
              <a:gd name="connsiteY1666" fmla="*/ 142015 h 996265"/>
              <a:gd name="connsiteX1667" fmla="*/ 499080 w 635395"/>
              <a:gd name="connsiteY1667" fmla="*/ 140715 h 996265"/>
              <a:gd name="connsiteX1668" fmla="*/ 498336 w 635395"/>
              <a:gd name="connsiteY1668" fmla="*/ 139418 h 996265"/>
              <a:gd name="connsiteX1669" fmla="*/ 498398 w 635395"/>
              <a:gd name="connsiteY1669" fmla="*/ 138665 h 996265"/>
              <a:gd name="connsiteX1670" fmla="*/ 498423 w 635395"/>
              <a:gd name="connsiteY1670" fmla="*/ 137880 h 996265"/>
              <a:gd name="connsiteX1671" fmla="*/ 498320 w 635395"/>
              <a:gd name="connsiteY1671" fmla="*/ 137723 h 996265"/>
              <a:gd name="connsiteX1672" fmla="*/ 497796 w 635395"/>
              <a:gd name="connsiteY1672" fmla="*/ 136930 h 996265"/>
              <a:gd name="connsiteX1673" fmla="*/ 497276 w 635395"/>
              <a:gd name="connsiteY1673" fmla="*/ 136140 h 996265"/>
              <a:gd name="connsiteX1674" fmla="*/ 497273 w 635395"/>
              <a:gd name="connsiteY1674" fmla="*/ 135396 h 996265"/>
              <a:gd name="connsiteX1675" fmla="*/ 495247 w 635395"/>
              <a:gd name="connsiteY1675" fmla="*/ 134575 h 996265"/>
              <a:gd name="connsiteX1676" fmla="*/ 494793 w 635395"/>
              <a:gd name="connsiteY1676" fmla="*/ 134040 h 996265"/>
              <a:gd name="connsiteX1677" fmla="*/ 495659 w 635395"/>
              <a:gd name="connsiteY1677" fmla="*/ 132801 h 996265"/>
              <a:gd name="connsiteX1678" fmla="*/ 494932 w 635395"/>
              <a:gd name="connsiteY1678" fmla="*/ 131969 h 996265"/>
              <a:gd name="connsiteX1679" fmla="*/ 493982 w 635395"/>
              <a:gd name="connsiteY1679" fmla="*/ 130885 h 996265"/>
              <a:gd name="connsiteX1680" fmla="*/ 493921 w 635395"/>
              <a:gd name="connsiteY1680" fmla="*/ 130667 h 996265"/>
              <a:gd name="connsiteX1681" fmla="*/ 493795 w 635395"/>
              <a:gd name="connsiteY1681" fmla="*/ 130204 h 996265"/>
              <a:gd name="connsiteX1682" fmla="*/ 495154 w 635395"/>
              <a:gd name="connsiteY1682" fmla="*/ 126365 h 996265"/>
              <a:gd name="connsiteX1683" fmla="*/ 495960 w 635395"/>
              <a:gd name="connsiteY1683" fmla="*/ 126179 h 996265"/>
              <a:gd name="connsiteX1684" fmla="*/ 496209 w 635395"/>
              <a:gd name="connsiteY1684" fmla="*/ 127168 h 996265"/>
              <a:gd name="connsiteX1685" fmla="*/ 496622 w 635395"/>
              <a:gd name="connsiteY1685" fmla="*/ 127168 h 996265"/>
              <a:gd name="connsiteX1686" fmla="*/ 496796 w 635395"/>
              <a:gd name="connsiteY1686" fmla="*/ 127166 h 996265"/>
              <a:gd name="connsiteX1687" fmla="*/ 497201 w 635395"/>
              <a:gd name="connsiteY1687" fmla="*/ 127166 h 996265"/>
              <a:gd name="connsiteX1688" fmla="*/ 497381 w 635395"/>
              <a:gd name="connsiteY1688" fmla="*/ 126857 h 996265"/>
              <a:gd name="connsiteX1689" fmla="*/ 497634 w 635395"/>
              <a:gd name="connsiteY1689" fmla="*/ 126422 h 996265"/>
              <a:gd name="connsiteX1690" fmla="*/ 497425 w 635395"/>
              <a:gd name="connsiteY1690" fmla="*/ 125734 h 996265"/>
              <a:gd name="connsiteX1691" fmla="*/ 497260 w 635395"/>
              <a:gd name="connsiteY1691" fmla="*/ 125186 h 996265"/>
              <a:gd name="connsiteX1692" fmla="*/ 497631 w 635395"/>
              <a:gd name="connsiteY1692" fmla="*/ 123885 h 996265"/>
              <a:gd name="connsiteX1693" fmla="*/ 498714 w 635395"/>
              <a:gd name="connsiteY1693" fmla="*/ 122089 h 996265"/>
              <a:gd name="connsiteX1694" fmla="*/ 499796 w 635395"/>
              <a:gd name="connsiteY1694" fmla="*/ 120292 h 996265"/>
              <a:gd name="connsiteX1695" fmla="*/ 498674 w 635395"/>
              <a:gd name="connsiteY1695" fmla="*/ 117076 h 996265"/>
              <a:gd name="connsiteX1696" fmla="*/ 497185 w 635395"/>
              <a:gd name="connsiteY1696" fmla="*/ 115964 h 996265"/>
              <a:gd name="connsiteX1697" fmla="*/ 496935 w 635395"/>
              <a:gd name="connsiteY1697" fmla="*/ 114666 h 996265"/>
              <a:gd name="connsiteX1698" fmla="*/ 497306 w 635395"/>
              <a:gd name="connsiteY1698" fmla="*/ 113799 h 996265"/>
              <a:gd name="connsiteX1699" fmla="*/ 496841 w 635395"/>
              <a:gd name="connsiteY1699" fmla="*/ 113245 h 996265"/>
              <a:gd name="connsiteX1700" fmla="*/ 496684 w 635395"/>
              <a:gd name="connsiteY1700" fmla="*/ 113057 h 996265"/>
              <a:gd name="connsiteX1701" fmla="*/ 496348 w 635395"/>
              <a:gd name="connsiteY1701" fmla="*/ 113016 h 996265"/>
              <a:gd name="connsiteX1702" fmla="*/ 496084 w 635395"/>
              <a:gd name="connsiteY1702" fmla="*/ 112983 h 996265"/>
              <a:gd name="connsiteX1703" fmla="*/ 495692 w 635395"/>
              <a:gd name="connsiteY1703" fmla="*/ 112936 h 996265"/>
              <a:gd name="connsiteX1704" fmla="*/ 495071 w 635395"/>
              <a:gd name="connsiteY1704" fmla="*/ 111790 h 996265"/>
              <a:gd name="connsiteX1705" fmla="*/ 494385 w 635395"/>
              <a:gd name="connsiteY1705" fmla="*/ 110524 h 996265"/>
              <a:gd name="connsiteX1706" fmla="*/ 494819 w 635395"/>
              <a:gd name="connsiteY1706" fmla="*/ 109347 h 996265"/>
              <a:gd name="connsiteX1707" fmla="*/ 493700 w 635395"/>
              <a:gd name="connsiteY1707" fmla="*/ 108359 h 996265"/>
              <a:gd name="connsiteX1708" fmla="*/ 493077 w 635395"/>
              <a:gd name="connsiteY1708" fmla="*/ 106876 h 996265"/>
              <a:gd name="connsiteX1709" fmla="*/ 492732 w 635395"/>
              <a:gd name="connsiteY1709" fmla="*/ 106456 h 996265"/>
              <a:gd name="connsiteX1710" fmla="*/ 492518 w 635395"/>
              <a:gd name="connsiteY1710" fmla="*/ 106196 h 996265"/>
              <a:gd name="connsiteX1711" fmla="*/ 490595 w 635395"/>
              <a:gd name="connsiteY1711" fmla="*/ 106632 h 996265"/>
              <a:gd name="connsiteX1712" fmla="*/ 489727 w 635395"/>
              <a:gd name="connsiteY1712" fmla="*/ 105583 h 996265"/>
              <a:gd name="connsiteX1713" fmla="*/ 488919 w 635395"/>
              <a:gd name="connsiteY1713" fmla="*/ 105274 h 996265"/>
              <a:gd name="connsiteX1714" fmla="*/ 488888 w 635395"/>
              <a:gd name="connsiteY1714" fmla="*/ 103974 h 996265"/>
              <a:gd name="connsiteX1715" fmla="*/ 487181 w 635395"/>
              <a:gd name="connsiteY1715" fmla="*/ 103917 h 996265"/>
              <a:gd name="connsiteX1716" fmla="*/ 487179 w 635395"/>
              <a:gd name="connsiteY1716" fmla="*/ 103359 h 996265"/>
              <a:gd name="connsiteX1717" fmla="*/ 488357 w 635395"/>
              <a:gd name="connsiteY1717" fmla="*/ 102057 h 996265"/>
              <a:gd name="connsiteX1718" fmla="*/ 487886 w 635395"/>
              <a:gd name="connsiteY1718" fmla="*/ 99672 h 996265"/>
              <a:gd name="connsiteX1719" fmla="*/ 487439 w 635395"/>
              <a:gd name="connsiteY1719" fmla="*/ 97234 h 996265"/>
              <a:gd name="connsiteX1720" fmla="*/ 487665 w 635395"/>
              <a:gd name="connsiteY1720" fmla="*/ 96552 h 996265"/>
              <a:gd name="connsiteX1721" fmla="*/ 489091 w 635395"/>
              <a:gd name="connsiteY1721" fmla="*/ 95806 h 996265"/>
              <a:gd name="connsiteX1722" fmla="*/ 489029 w 635395"/>
              <a:gd name="connsiteY1722" fmla="*/ 95018 h 996265"/>
              <a:gd name="connsiteX1723" fmla="*/ 488965 w 635395"/>
              <a:gd name="connsiteY1723" fmla="*/ 94197 h 996265"/>
              <a:gd name="connsiteX1724" fmla="*/ 490142 w 635395"/>
              <a:gd name="connsiteY1724" fmla="*/ 93453 h 996265"/>
              <a:gd name="connsiteX1725" fmla="*/ 490451 w 635395"/>
              <a:gd name="connsiteY1725" fmla="*/ 92709 h 996265"/>
              <a:gd name="connsiteX1726" fmla="*/ 490363 w 635395"/>
              <a:gd name="connsiteY1726" fmla="*/ 92188 h 996265"/>
              <a:gd name="connsiteX1727" fmla="*/ 490201 w 635395"/>
              <a:gd name="connsiteY1727" fmla="*/ 91225 h 996265"/>
              <a:gd name="connsiteX1728" fmla="*/ 492430 w 635395"/>
              <a:gd name="connsiteY1728" fmla="*/ 88437 h 996265"/>
              <a:gd name="connsiteX1729" fmla="*/ 492724 w 635395"/>
              <a:gd name="connsiteY1729" fmla="*/ 87994 h 996265"/>
              <a:gd name="connsiteX1730" fmla="*/ 492552 w 635395"/>
              <a:gd name="connsiteY1730" fmla="*/ 87199 h 996265"/>
              <a:gd name="connsiteX1731" fmla="*/ 491434 w 635395"/>
              <a:gd name="connsiteY1731" fmla="*/ 85963 h 996265"/>
              <a:gd name="connsiteX1732" fmla="*/ 491804 w 635395"/>
              <a:gd name="connsiteY1732" fmla="*/ 84787 h 996265"/>
              <a:gd name="connsiteX1733" fmla="*/ 491182 w 635395"/>
              <a:gd name="connsiteY1733" fmla="*/ 84169 h 996265"/>
              <a:gd name="connsiteX1734" fmla="*/ 490250 w 635395"/>
              <a:gd name="connsiteY1734" fmla="*/ 83242 h 996265"/>
              <a:gd name="connsiteX1735" fmla="*/ 490113 w 635395"/>
              <a:gd name="connsiteY1735" fmla="*/ 82513 h 996265"/>
              <a:gd name="connsiteX1736" fmla="*/ 490064 w 635395"/>
              <a:gd name="connsiteY1736" fmla="*/ 82253 h 996265"/>
              <a:gd name="connsiteX1737" fmla="*/ 490309 w 635395"/>
              <a:gd name="connsiteY1737" fmla="*/ 80397 h 996265"/>
              <a:gd name="connsiteX1738" fmla="*/ 490649 w 635395"/>
              <a:gd name="connsiteY1738" fmla="*/ 80343 h 996265"/>
              <a:gd name="connsiteX1739" fmla="*/ 491091 w 635395"/>
              <a:gd name="connsiteY1739" fmla="*/ 80273 h 996265"/>
              <a:gd name="connsiteX1740" fmla="*/ 491486 w 635395"/>
              <a:gd name="connsiteY1740" fmla="*/ 80209 h 996265"/>
              <a:gd name="connsiteX1741" fmla="*/ 491859 w 635395"/>
              <a:gd name="connsiteY1741" fmla="*/ 79776 h 996265"/>
              <a:gd name="connsiteX1742" fmla="*/ 490737 w 635395"/>
              <a:gd name="connsiteY1742" fmla="*/ 77179 h 996265"/>
              <a:gd name="connsiteX1743" fmla="*/ 491231 w 635395"/>
              <a:gd name="connsiteY1743" fmla="*/ 75135 h 996265"/>
              <a:gd name="connsiteX1744" fmla="*/ 490361 w 635395"/>
              <a:gd name="connsiteY1744" fmla="*/ 73899 h 996265"/>
              <a:gd name="connsiteX1745" fmla="*/ 490484 w 635395"/>
              <a:gd name="connsiteY1745" fmla="*/ 73281 h 996265"/>
              <a:gd name="connsiteX1746" fmla="*/ 492219 w 635395"/>
              <a:gd name="connsiteY1746" fmla="*/ 71793 h 996265"/>
              <a:gd name="connsiteX1747" fmla="*/ 492350 w 635395"/>
              <a:gd name="connsiteY1747" fmla="*/ 71203 h 996265"/>
              <a:gd name="connsiteX1748" fmla="*/ 492466 w 635395"/>
              <a:gd name="connsiteY1748" fmla="*/ 70678 h 996265"/>
              <a:gd name="connsiteX1749" fmla="*/ 492289 w 635395"/>
              <a:gd name="connsiteY1749" fmla="*/ 69981 h 996265"/>
              <a:gd name="connsiteX1750" fmla="*/ 492153 w 635395"/>
              <a:gd name="connsiteY1750" fmla="*/ 69442 h 996265"/>
              <a:gd name="connsiteX1751" fmla="*/ 493081 w 635395"/>
              <a:gd name="connsiteY1751" fmla="*/ 67831 h 996265"/>
              <a:gd name="connsiteX1752" fmla="*/ 492646 w 635395"/>
              <a:gd name="connsiteY1752" fmla="*/ 66842 h 996265"/>
              <a:gd name="connsiteX1753" fmla="*/ 493015 w 635395"/>
              <a:gd name="connsiteY1753" fmla="*/ 64737 h 996265"/>
              <a:gd name="connsiteX1754" fmla="*/ 492155 w 635395"/>
              <a:gd name="connsiteY1754" fmla="*/ 62481 h 996265"/>
              <a:gd name="connsiteX1755" fmla="*/ 491956 w 635395"/>
              <a:gd name="connsiteY1755" fmla="*/ 61956 h 996265"/>
              <a:gd name="connsiteX1756" fmla="*/ 490217 w 635395"/>
              <a:gd name="connsiteY1756" fmla="*/ 61277 h 996265"/>
              <a:gd name="connsiteX1757" fmla="*/ 490335 w 635395"/>
              <a:gd name="connsiteY1757" fmla="*/ 60321 h 996265"/>
              <a:gd name="connsiteX1758" fmla="*/ 490463 w 635395"/>
              <a:gd name="connsiteY1758" fmla="*/ 59297 h 996265"/>
              <a:gd name="connsiteX1759" fmla="*/ 489097 w 635395"/>
              <a:gd name="connsiteY1759" fmla="*/ 58620 h 996265"/>
              <a:gd name="connsiteX1760" fmla="*/ 488896 w 635395"/>
              <a:gd name="connsiteY1760" fmla="*/ 58189 h 996265"/>
              <a:gd name="connsiteX1761" fmla="*/ 488723 w 635395"/>
              <a:gd name="connsiteY1761" fmla="*/ 57816 h 996265"/>
              <a:gd name="connsiteX1762" fmla="*/ 488846 w 635395"/>
              <a:gd name="connsiteY1762" fmla="*/ 56949 h 996265"/>
              <a:gd name="connsiteX1763" fmla="*/ 489465 w 635395"/>
              <a:gd name="connsiteY1763" fmla="*/ 56516 h 996265"/>
              <a:gd name="connsiteX1764" fmla="*/ 489527 w 635395"/>
              <a:gd name="connsiteY1764" fmla="*/ 56020 h 996265"/>
              <a:gd name="connsiteX1765" fmla="*/ 489073 w 635395"/>
              <a:gd name="connsiteY1765" fmla="*/ 55957 h 996265"/>
              <a:gd name="connsiteX1766" fmla="*/ 488659 w 635395"/>
              <a:gd name="connsiteY1766" fmla="*/ 55898 h 996265"/>
              <a:gd name="connsiteX1767" fmla="*/ 488339 w 635395"/>
              <a:gd name="connsiteY1767" fmla="*/ 55510 h 996265"/>
              <a:gd name="connsiteX1768" fmla="*/ 488098 w 635395"/>
              <a:gd name="connsiteY1768" fmla="*/ 55219 h 996265"/>
              <a:gd name="connsiteX1769" fmla="*/ 488303 w 635395"/>
              <a:gd name="connsiteY1769" fmla="*/ 54928 h 996265"/>
              <a:gd name="connsiteX1770" fmla="*/ 488533 w 635395"/>
              <a:gd name="connsiteY1770" fmla="*/ 54599 h 996265"/>
              <a:gd name="connsiteX1771" fmla="*/ 489153 w 635395"/>
              <a:gd name="connsiteY1771" fmla="*/ 54413 h 996265"/>
              <a:gd name="connsiteX1772" fmla="*/ 490392 w 635395"/>
              <a:gd name="connsiteY1772" fmla="*/ 54039 h 996265"/>
              <a:gd name="connsiteX1773" fmla="*/ 490185 w 635395"/>
              <a:gd name="connsiteY1773" fmla="*/ 52925 h 996265"/>
              <a:gd name="connsiteX1774" fmla="*/ 490080 w 635395"/>
              <a:gd name="connsiteY1774" fmla="*/ 52369 h 996265"/>
              <a:gd name="connsiteX1775" fmla="*/ 488837 w 635395"/>
              <a:gd name="connsiteY1775" fmla="*/ 51382 h 996265"/>
              <a:gd name="connsiteX1776" fmla="*/ 488028 w 635395"/>
              <a:gd name="connsiteY1776" fmla="*/ 49156 h 996265"/>
              <a:gd name="connsiteX1777" fmla="*/ 486972 w 635395"/>
              <a:gd name="connsiteY1777" fmla="*/ 48353 h 996265"/>
              <a:gd name="connsiteX1778" fmla="*/ 486099 w 635395"/>
              <a:gd name="connsiteY1778" fmla="*/ 45077 h 996265"/>
              <a:gd name="connsiteX1779" fmla="*/ 483298 w 635395"/>
              <a:gd name="connsiteY1779" fmla="*/ 39699 h 996265"/>
              <a:gd name="connsiteX1780" fmla="*/ 481373 w 635395"/>
              <a:gd name="connsiteY1780" fmla="*/ 38404 h 996265"/>
              <a:gd name="connsiteX1781" fmla="*/ 480905 w 635395"/>
              <a:gd name="connsiteY1781" fmla="*/ 37246 h 996265"/>
              <a:gd name="connsiteX1782" fmla="*/ 480750 w 635395"/>
              <a:gd name="connsiteY1782" fmla="*/ 36858 h 996265"/>
              <a:gd name="connsiteX1783" fmla="*/ 481056 w 635395"/>
              <a:gd name="connsiteY1783" fmla="*/ 34507 h 996265"/>
              <a:gd name="connsiteX1784" fmla="*/ 477146 w 635395"/>
              <a:gd name="connsiteY1784" fmla="*/ 34329 h 996265"/>
              <a:gd name="connsiteX1785" fmla="*/ 476152 w 635395"/>
              <a:gd name="connsiteY1785" fmla="*/ 33526 h 996265"/>
              <a:gd name="connsiteX1786" fmla="*/ 473026 w 635395"/>
              <a:gd name="connsiteY1786" fmla="*/ 32996 h 996265"/>
              <a:gd name="connsiteX1787" fmla="*/ 471808 w 635395"/>
              <a:gd name="connsiteY1787" fmla="*/ 32421 h 996265"/>
              <a:gd name="connsiteX1788" fmla="*/ 463787 w 635395"/>
              <a:gd name="connsiteY1788" fmla="*/ 22911 h 996265"/>
              <a:gd name="connsiteX1789" fmla="*/ 461796 w 635395"/>
              <a:gd name="connsiteY1789" fmla="*/ 21245 h 996265"/>
              <a:gd name="connsiteX1790" fmla="*/ 459065 w 635395"/>
              <a:gd name="connsiteY1790" fmla="*/ 18960 h 996265"/>
              <a:gd name="connsiteX1791" fmla="*/ 457595 w 635395"/>
              <a:gd name="connsiteY1791" fmla="*/ 15929 h 996265"/>
              <a:gd name="connsiteX1792" fmla="*/ 455890 w 635395"/>
              <a:gd name="connsiteY1792" fmla="*/ 12410 h 996265"/>
              <a:gd name="connsiteX1793" fmla="*/ 455203 w 635395"/>
              <a:gd name="connsiteY1793" fmla="*/ 9382 h 996265"/>
              <a:gd name="connsiteX1794" fmla="*/ 454889 w 635395"/>
              <a:gd name="connsiteY1794" fmla="*/ 8590 h 996265"/>
              <a:gd name="connsiteX1795" fmla="*/ 453834 w 635395"/>
              <a:gd name="connsiteY1795" fmla="*/ 5922 h 996265"/>
              <a:gd name="connsiteX1796" fmla="*/ 450165 w 635395"/>
              <a:gd name="connsiteY1796" fmla="*/ 6365 h 996265"/>
              <a:gd name="connsiteX1797" fmla="*/ 445456 w 635395"/>
              <a:gd name="connsiteY1797" fmla="*/ 7912 h 996265"/>
              <a:gd name="connsiteX1798" fmla="*/ 443422 w 635395"/>
              <a:gd name="connsiteY1798" fmla="*/ 8579 h 996265"/>
              <a:gd name="connsiteX1799" fmla="*/ 436880 w 635395"/>
              <a:gd name="connsiteY1799" fmla="*/ 7483 h 996265"/>
              <a:gd name="connsiteX1800" fmla="*/ 431328 w 635395"/>
              <a:gd name="connsiteY1800" fmla="*/ 7017 h 996265"/>
              <a:gd name="connsiteX1801" fmla="*/ 426966 w 635395"/>
              <a:gd name="connsiteY1801" fmla="*/ 8634 h 996265"/>
              <a:gd name="connsiteX1802" fmla="*/ 421415 w 635395"/>
              <a:gd name="connsiteY1802" fmla="*/ 6718 h 996265"/>
              <a:gd name="connsiteX1803" fmla="*/ 415271 w 635395"/>
              <a:gd name="connsiteY1803" fmla="*/ 2313 h 996265"/>
              <a:gd name="connsiteX1804" fmla="*/ 408926 w 635395"/>
              <a:gd name="connsiteY1804" fmla="*/ 4118 h 996265"/>
              <a:gd name="connsiteX1805" fmla="*/ 402181 w 635395"/>
              <a:gd name="connsiteY1805" fmla="*/ 9025 h 996265"/>
              <a:gd name="connsiteX1806" fmla="*/ 386707 w 635395"/>
              <a:gd name="connsiteY1806" fmla="*/ 17992 h 996265"/>
              <a:gd name="connsiteX1807" fmla="*/ 381948 w 635395"/>
              <a:gd name="connsiteY1807" fmla="*/ 20020 h 996265"/>
              <a:gd name="connsiteX1808" fmla="*/ 376990 w 635395"/>
              <a:gd name="connsiteY1808" fmla="*/ 20801 h 996265"/>
              <a:gd name="connsiteX1809" fmla="*/ 373025 w 635395"/>
              <a:gd name="connsiteY1809" fmla="*/ 20352 h 996265"/>
              <a:gd name="connsiteX1810" fmla="*/ 371241 w 635395"/>
              <a:gd name="connsiteY1810" fmla="*/ 20334 h 996265"/>
              <a:gd name="connsiteX1811" fmla="*/ 370248 w 635395"/>
              <a:gd name="connsiteY1811" fmla="*/ 21361 h 996265"/>
              <a:gd name="connsiteX1812" fmla="*/ 368266 w 635395"/>
              <a:gd name="connsiteY1812" fmla="*/ 21343 h 996265"/>
              <a:gd name="connsiteX1813" fmla="*/ 365700 w 635395"/>
              <a:gd name="connsiteY1813" fmla="*/ 19155 h 996265"/>
              <a:gd name="connsiteX1814" fmla="*/ 362123 w 635395"/>
              <a:gd name="connsiteY1814" fmla="*/ 16109 h 996265"/>
              <a:gd name="connsiteX1815" fmla="*/ 355585 w 635395"/>
              <a:gd name="connsiteY1815" fmla="*/ 10042 h 996265"/>
              <a:gd name="connsiteX1816" fmla="*/ 347064 w 635395"/>
              <a:gd name="connsiteY1816" fmla="*/ 3958 h 996265"/>
              <a:gd name="connsiteX1817" fmla="*/ 339883 w 635395"/>
              <a:gd name="connsiteY1817" fmla="*/ 241 h 996265"/>
              <a:gd name="connsiteX1818" fmla="*/ 341257 w 635395"/>
              <a:gd name="connsiteY1818" fmla="*/ 4507 h 996265"/>
              <a:gd name="connsiteX1819" fmla="*/ 341327 w 635395"/>
              <a:gd name="connsiteY1819" fmla="*/ 8155 h 996265"/>
              <a:gd name="connsiteX1820" fmla="*/ 343626 w 635395"/>
              <a:gd name="connsiteY1820" fmla="*/ 10129 h 996265"/>
              <a:gd name="connsiteX1821" fmla="*/ 344186 w 635395"/>
              <a:gd name="connsiteY1821" fmla="*/ 11180 h 996265"/>
              <a:gd name="connsiteX1822" fmla="*/ 343989 w 635395"/>
              <a:gd name="connsiteY1822" fmla="*/ 11633 h 996265"/>
              <a:gd name="connsiteX1823" fmla="*/ 343756 w 635395"/>
              <a:gd name="connsiteY1823" fmla="*/ 12173 h 996265"/>
              <a:gd name="connsiteX1824" fmla="*/ 342864 w 635395"/>
              <a:gd name="connsiteY1824" fmla="*/ 12359 h 996265"/>
              <a:gd name="connsiteX1825" fmla="*/ 342577 w 635395"/>
              <a:gd name="connsiteY1825" fmla="*/ 12420 h 996265"/>
              <a:gd name="connsiteX1826" fmla="*/ 342435 w 635395"/>
              <a:gd name="connsiteY1826" fmla="*/ 12693 h 996265"/>
              <a:gd name="connsiteX1827" fmla="*/ 340599 w 635395"/>
              <a:gd name="connsiteY1827" fmla="*/ 16200 h 996265"/>
              <a:gd name="connsiteX1828" fmla="*/ 338743 w 635395"/>
              <a:gd name="connsiteY1828" fmla="*/ 18246 h 996265"/>
              <a:gd name="connsiteX1829" fmla="*/ 338353 w 635395"/>
              <a:gd name="connsiteY1829" fmla="*/ 18355 h 996265"/>
              <a:gd name="connsiteX1830" fmla="*/ 336757 w 635395"/>
              <a:gd name="connsiteY1830" fmla="*/ 18805 h 996265"/>
              <a:gd name="connsiteX1831" fmla="*/ 336392 w 635395"/>
              <a:gd name="connsiteY1831" fmla="*/ 19258 h 996265"/>
              <a:gd name="connsiteX1832" fmla="*/ 335956 w 635395"/>
              <a:gd name="connsiteY1832" fmla="*/ 19797 h 996265"/>
              <a:gd name="connsiteX1833" fmla="*/ 335525 w 635395"/>
              <a:gd name="connsiteY1833" fmla="*/ 21840 h 996265"/>
              <a:gd name="connsiteX1834" fmla="*/ 335947 w 635395"/>
              <a:gd name="connsiteY1834" fmla="*/ 22597 h 996265"/>
              <a:gd name="connsiteX1835" fmla="*/ 336145 w 635395"/>
              <a:gd name="connsiteY1835" fmla="*/ 22953 h 996265"/>
              <a:gd name="connsiteX1836" fmla="*/ 335531 w 635395"/>
              <a:gd name="connsiteY1836" fmla="*/ 25305 h 996265"/>
              <a:gd name="connsiteX1837" fmla="*/ 335999 w 635395"/>
              <a:gd name="connsiteY1837" fmla="*/ 27003 h 996265"/>
              <a:gd name="connsiteX1838" fmla="*/ 336094 w 635395"/>
              <a:gd name="connsiteY1838" fmla="*/ 27345 h 996265"/>
              <a:gd name="connsiteX1839" fmla="*/ 336009 w 635395"/>
              <a:gd name="connsiteY1839" fmla="*/ 27774 h 996265"/>
              <a:gd name="connsiteX1840" fmla="*/ 335849 w 635395"/>
              <a:gd name="connsiteY1840" fmla="*/ 28581 h 996265"/>
              <a:gd name="connsiteX1841" fmla="*/ 335301 w 635395"/>
              <a:gd name="connsiteY1841" fmla="*/ 29497 h 996265"/>
              <a:gd name="connsiteX1842" fmla="*/ 334922 w 635395"/>
              <a:gd name="connsiteY1842" fmla="*/ 30131 h 996265"/>
              <a:gd name="connsiteX1843" fmla="*/ 335658 w 635395"/>
              <a:gd name="connsiteY1843" fmla="*/ 30985 h 996265"/>
              <a:gd name="connsiteX1844" fmla="*/ 337158 w 635395"/>
              <a:gd name="connsiteY1844" fmla="*/ 31735 h 996265"/>
              <a:gd name="connsiteX1845" fmla="*/ 337315 w 635395"/>
              <a:gd name="connsiteY1845" fmla="*/ 32558 h 996265"/>
              <a:gd name="connsiteX1846" fmla="*/ 337341 w 635395"/>
              <a:gd name="connsiteY1846" fmla="*/ 32733 h 996265"/>
              <a:gd name="connsiteX1847" fmla="*/ 335682 w 635395"/>
              <a:gd name="connsiteY1847" fmla="*/ 35637 h 996265"/>
              <a:gd name="connsiteX1848" fmla="*/ 333386 w 635395"/>
              <a:gd name="connsiteY1848" fmla="*/ 36755 h 996265"/>
              <a:gd name="connsiteX1849" fmla="*/ 331901 w 635395"/>
              <a:gd name="connsiteY1849" fmla="*/ 38739 h 996265"/>
              <a:gd name="connsiteX1850" fmla="*/ 331084 w 635395"/>
              <a:gd name="connsiteY1850" fmla="*/ 38960 h 996265"/>
              <a:gd name="connsiteX1851" fmla="*/ 330039 w 635395"/>
              <a:gd name="connsiteY1851" fmla="*/ 39239 h 996265"/>
              <a:gd name="connsiteX1852" fmla="*/ 328765 w 635395"/>
              <a:gd name="connsiteY1852" fmla="*/ 40515 h 996265"/>
              <a:gd name="connsiteX1853" fmla="*/ 327934 w 635395"/>
              <a:gd name="connsiteY1853" fmla="*/ 41347 h 996265"/>
              <a:gd name="connsiteX1854" fmla="*/ 326880 w 635395"/>
              <a:gd name="connsiteY1854" fmla="*/ 41412 h 996265"/>
              <a:gd name="connsiteX1855" fmla="*/ 326649 w 635395"/>
              <a:gd name="connsiteY1855" fmla="*/ 41613 h 996265"/>
              <a:gd name="connsiteX1856" fmla="*/ 326385 w 635395"/>
              <a:gd name="connsiteY1856" fmla="*/ 41845 h 996265"/>
              <a:gd name="connsiteX1857" fmla="*/ 326369 w 635395"/>
              <a:gd name="connsiteY1857" fmla="*/ 42357 h 996265"/>
              <a:gd name="connsiteX1858" fmla="*/ 326326 w 635395"/>
              <a:gd name="connsiteY1858" fmla="*/ 43764 h 996265"/>
              <a:gd name="connsiteX1859" fmla="*/ 326063 w 635395"/>
              <a:gd name="connsiteY1859" fmla="*/ 44117 h 996265"/>
              <a:gd name="connsiteX1860" fmla="*/ 325956 w 635395"/>
              <a:gd name="connsiteY1860" fmla="*/ 44259 h 996265"/>
              <a:gd name="connsiteX1861" fmla="*/ 324590 w 635395"/>
              <a:gd name="connsiteY1861" fmla="*/ 44138 h 996265"/>
              <a:gd name="connsiteX1862" fmla="*/ 323348 w 635395"/>
              <a:gd name="connsiteY1862" fmla="*/ 43276 h 996265"/>
              <a:gd name="connsiteX1863" fmla="*/ 324897 w 635395"/>
              <a:gd name="connsiteY1863" fmla="*/ 42964 h 996265"/>
              <a:gd name="connsiteX1864" fmla="*/ 325576 w 635395"/>
              <a:gd name="connsiteY1864" fmla="*/ 41476 h 996265"/>
              <a:gd name="connsiteX1865" fmla="*/ 323467 w 635395"/>
              <a:gd name="connsiteY1865" fmla="*/ 41049 h 996265"/>
              <a:gd name="connsiteX1866" fmla="*/ 321166 w 635395"/>
              <a:gd name="connsiteY1866" fmla="*/ 39013 h 996265"/>
              <a:gd name="connsiteX1867" fmla="*/ 320863 w 635395"/>
              <a:gd name="connsiteY1867" fmla="*/ 38902 h 996265"/>
              <a:gd name="connsiteX1868" fmla="*/ 318496 w 635395"/>
              <a:gd name="connsiteY1868" fmla="*/ 38031 h 996265"/>
              <a:gd name="connsiteX1869" fmla="*/ 316973 w 635395"/>
              <a:gd name="connsiteY1869" fmla="*/ 37906 h 996265"/>
              <a:gd name="connsiteX1870" fmla="*/ 315579 w 635395"/>
              <a:gd name="connsiteY1870" fmla="*/ 37792 h 996265"/>
              <a:gd name="connsiteX1871" fmla="*/ 313948 w 635395"/>
              <a:gd name="connsiteY1871" fmla="*/ 37153 h 996265"/>
              <a:gd name="connsiteX1872" fmla="*/ 312598 w 635395"/>
              <a:gd name="connsiteY1872" fmla="*/ 36625 h 996265"/>
              <a:gd name="connsiteX1873" fmla="*/ 310982 w 635395"/>
              <a:gd name="connsiteY1873" fmla="*/ 35452 h 996265"/>
              <a:gd name="connsiteX1874" fmla="*/ 309550 w 635395"/>
              <a:gd name="connsiteY1874" fmla="*/ 33539 h 996265"/>
              <a:gd name="connsiteX1875" fmla="*/ 308680 w 635395"/>
              <a:gd name="connsiteY1875" fmla="*/ 32923 h 996265"/>
              <a:gd name="connsiteX1876" fmla="*/ 307993 w 635395"/>
              <a:gd name="connsiteY1876" fmla="*/ 31068 h 996265"/>
              <a:gd name="connsiteX1877" fmla="*/ 303078 w 635395"/>
              <a:gd name="connsiteY1877" fmla="*/ 25452 h 996265"/>
              <a:gd name="connsiteX1878" fmla="*/ 302384 w 635395"/>
              <a:gd name="connsiteY1878" fmla="*/ 20692 h 996265"/>
              <a:gd name="connsiteX1879" fmla="*/ 299863 w 635395"/>
              <a:gd name="connsiteY1879" fmla="*/ 18247 h 996265"/>
              <a:gd name="connsiteX1880" fmla="*/ 295554 w 635395"/>
              <a:gd name="connsiteY1880" fmla="*/ 14014 h 996265"/>
              <a:gd name="connsiteX1881" fmla="*/ 292531 w 635395"/>
              <a:gd name="connsiteY1881" fmla="*/ 13313 h 996265"/>
              <a:gd name="connsiteX1882" fmla="*/ 289259 w 635395"/>
              <a:gd name="connsiteY1882" fmla="*/ 14318 h 996265"/>
              <a:gd name="connsiteX1883" fmla="*/ 282167 w 635395"/>
              <a:gd name="connsiteY1883" fmla="*/ 17928 h 996265"/>
              <a:gd name="connsiteX1884" fmla="*/ 278369 w 635395"/>
              <a:gd name="connsiteY1884" fmla="*/ 20324 h 996265"/>
              <a:gd name="connsiteX1885" fmla="*/ 278311 w 635395"/>
              <a:gd name="connsiteY1885" fmla="*/ 21547 h 996265"/>
              <a:gd name="connsiteX1886" fmla="*/ 277816 w 635395"/>
              <a:gd name="connsiteY1886" fmla="*/ 22428 h 996265"/>
              <a:gd name="connsiteX1887" fmla="*/ 276809 w 635395"/>
              <a:gd name="connsiteY1887" fmla="*/ 24402 h 996265"/>
              <a:gd name="connsiteX1888" fmla="*/ 275272 w 635395"/>
              <a:gd name="connsiteY1888" fmla="*/ 24906 h 996265"/>
              <a:gd name="connsiteX1889" fmla="*/ 272251 w 635395"/>
              <a:gd name="connsiteY1889" fmla="*/ 21666 h 996265"/>
              <a:gd name="connsiteX1890" fmla="*/ 268783 w 635395"/>
              <a:gd name="connsiteY1890" fmla="*/ 19564 h 996265"/>
              <a:gd name="connsiteX1891" fmla="*/ 255653 w 635395"/>
              <a:gd name="connsiteY1891" fmla="*/ 12297 h 996265"/>
              <a:gd name="connsiteX1892" fmla="*/ 250598 w 635395"/>
              <a:gd name="connsiteY1892" fmla="*/ 10180 h 996265"/>
              <a:gd name="connsiteX1893" fmla="*/ 247108 w 635395"/>
              <a:gd name="connsiteY1893" fmla="*/ 9089 h 996265"/>
              <a:gd name="connsiteX1894" fmla="*/ 240191 w 635395"/>
              <a:gd name="connsiteY1894" fmla="*/ 6926 h 996265"/>
              <a:gd name="connsiteX1895" fmla="*/ 233500 w 635395"/>
              <a:gd name="connsiteY1895" fmla="*/ 6398 h 996265"/>
              <a:gd name="connsiteX1896" fmla="*/ 230080 w 635395"/>
              <a:gd name="connsiteY1896" fmla="*/ 6159 h 996265"/>
              <a:gd name="connsiteX1897" fmla="*/ 228108 w 635395"/>
              <a:gd name="connsiteY1897" fmla="*/ 5892 h 996265"/>
              <a:gd name="connsiteX1898" fmla="*/ 216896 w 635395"/>
              <a:gd name="connsiteY1898" fmla="*/ 4380 h 996265"/>
              <a:gd name="connsiteX1899" fmla="*/ 212683 w 635395"/>
              <a:gd name="connsiteY1899" fmla="*/ 3978 h 996265"/>
              <a:gd name="connsiteX1900" fmla="*/ 210750 w 635395"/>
              <a:gd name="connsiteY1900" fmla="*/ 4063 h 996265"/>
              <a:gd name="connsiteX1901" fmla="*/ 206227 w 635395"/>
              <a:gd name="connsiteY1901" fmla="*/ 4182 h 996265"/>
              <a:gd name="connsiteX1902" fmla="*/ 205730 w 635395"/>
              <a:gd name="connsiteY1902" fmla="*/ 7179 h 996265"/>
              <a:gd name="connsiteX1903" fmla="*/ 204988 w 635395"/>
              <a:gd name="connsiteY1903" fmla="*/ 8296 h 996265"/>
              <a:gd name="connsiteX1904" fmla="*/ 202696 w 635395"/>
              <a:gd name="connsiteY1904" fmla="*/ 9416 h 996265"/>
              <a:gd name="connsiteX1905" fmla="*/ 201458 w 635395"/>
              <a:gd name="connsiteY1905" fmla="*/ 10794 h 996265"/>
              <a:gd name="connsiteX1906" fmla="*/ 200469 w 635395"/>
              <a:gd name="connsiteY1906" fmla="*/ 11897 h 996265"/>
              <a:gd name="connsiteX1907" fmla="*/ 198993 w 635395"/>
              <a:gd name="connsiteY1907" fmla="*/ 15291 h 996265"/>
              <a:gd name="connsiteX1908" fmla="*/ 197355 w 635395"/>
              <a:gd name="connsiteY1908" fmla="*/ 18435 h 996265"/>
              <a:gd name="connsiteX1909" fmla="*/ 187134 w 635395"/>
              <a:gd name="connsiteY1909" fmla="*/ 31387 h 996265"/>
              <a:gd name="connsiteX1910" fmla="*/ 185099 w 635395"/>
              <a:gd name="connsiteY1910" fmla="*/ 33802 h 996265"/>
              <a:gd name="connsiteX1911" fmla="*/ 183214 w 635395"/>
              <a:gd name="connsiteY1911" fmla="*/ 35908 h 996265"/>
              <a:gd name="connsiteX1912" fmla="*/ 181279 w 635395"/>
              <a:gd name="connsiteY1912" fmla="*/ 38271 h 996265"/>
              <a:gd name="connsiteX1913" fmla="*/ 179691 w 635395"/>
              <a:gd name="connsiteY1913" fmla="*/ 40276 h 996265"/>
              <a:gd name="connsiteX1914" fmla="*/ 178121 w 635395"/>
              <a:gd name="connsiteY1914" fmla="*/ 41661 h 996265"/>
              <a:gd name="connsiteX1915" fmla="*/ 177658 w 635395"/>
              <a:gd name="connsiteY1915" fmla="*/ 42069 h 996265"/>
              <a:gd name="connsiteX1916" fmla="*/ 175921 w 635395"/>
              <a:gd name="connsiteY1916" fmla="*/ 43764 h 996265"/>
              <a:gd name="connsiteX1917" fmla="*/ 173192 w 635395"/>
              <a:gd name="connsiteY1917" fmla="*/ 47207 h 996265"/>
              <a:gd name="connsiteX1918" fmla="*/ 172196 w 635395"/>
              <a:gd name="connsiteY1918" fmla="*/ 53931 h 996265"/>
              <a:gd name="connsiteX1919" fmla="*/ 170755 w 635395"/>
              <a:gd name="connsiteY1919" fmla="*/ 57750 h 996265"/>
              <a:gd name="connsiteX1920" fmla="*/ 168126 w 635395"/>
              <a:gd name="connsiteY1920" fmla="*/ 59798 h 996265"/>
              <a:gd name="connsiteX1921" fmla="*/ 164012 w 635395"/>
              <a:gd name="connsiteY1921" fmla="*/ 60224 h 996265"/>
              <a:gd name="connsiteX1922" fmla="*/ 162388 w 635395"/>
              <a:gd name="connsiteY1922" fmla="*/ 60584 h 996265"/>
              <a:gd name="connsiteX1923" fmla="*/ 162386 w 635395"/>
              <a:gd name="connsiteY1923" fmla="*/ 59997 h 996265"/>
              <a:gd name="connsiteX1924" fmla="*/ 162385 w 635395"/>
              <a:gd name="connsiteY1924" fmla="*/ 59408 h 996265"/>
              <a:gd name="connsiteX1925" fmla="*/ 161311 w 635395"/>
              <a:gd name="connsiteY1925" fmla="*/ 57765 h 996265"/>
              <a:gd name="connsiteX1926" fmla="*/ 160328 w 635395"/>
              <a:gd name="connsiteY1926" fmla="*/ 56261 h 996265"/>
              <a:gd name="connsiteX1927" fmla="*/ 160320 w 635395"/>
              <a:gd name="connsiteY1927" fmla="*/ 55309 h 996265"/>
              <a:gd name="connsiteX1928" fmla="*/ 156334 w 635395"/>
              <a:gd name="connsiteY1928" fmla="*/ 53421 h 996265"/>
              <a:gd name="connsiteX1929" fmla="*/ 153658 w 635395"/>
              <a:gd name="connsiteY1929" fmla="*/ 52153 h 996265"/>
              <a:gd name="connsiteX1930" fmla="*/ 151724 w 635395"/>
              <a:gd name="connsiteY1930" fmla="*/ 53118 h 996265"/>
              <a:gd name="connsiteX1931" fmla="*/ 147905 w 635395"/>
              <a:gd name="connsiteY1931" fmla="*/ 55983 h 996265"/>
              <a:gd name="connsiteX1932" fmla="*/ 145822 w 635395"/>
              <a:gd name="connsiteY1932" fmla="*/ 57363 h 996265"/>
              <a:gd name="connsiteX1933" fmla="*/ 142501 w 635395"/>
              <a:gd name="connsiteY1933" fmla="*/ 58161 h 996265"/>
              <a:gd name="connsiteX1934" fmla="*/ 135561 w 635395"/>
              <a:gd name="connsiteY1934" fmla="*/ 58666 h 996265"/>
              <a:gd name="connsiteX1935" fmla="*/ 127629 w 635395"/>
              <a:gd name="connsiteY1935" fmla="*/ 59420 h 996265"/>
              <a:gd name="connsiteX1936" fmla="*/ 126489 w 635395"/>
              <a:gd name="connsiteY1936" fmla="*/ 59824 h 996265"/>
              <a:gd name="connsiteX1937" fmla="*/ 122225 w 635395"/>
              <a:gd name="connsiteY1937" fmla="*/ 61598 h 996265"/>
              <a:gd name="connsiteX1938" fmla="*/ 118456 w 635395"/>
              <a:gd name="connsiteY1938" fmla="*/ 62806 h 996265"/>
              <a:gd name="connsiteX1939" fmla="*/ 117315 w 635395"/>
              <a:gd name="connsiteY1939" fmla="*/ 64090 h 996265"/>
              <a:gd name="connsiteX1940" fmla="*/ 116003 w 635395"/>
              <a:gd name="connsiteY1940" fmla="*/ 69298 h 996265"/>
              <a:gd name="connsiteX1941" fmla="*/ 116752 w 635395"/>
              <a:gd name="connsiteY1941" fmla="*/ 70421 h 996265"/>
              <a:gd name="connsiteX1942" fmla="*/ 116902 w 635395"/>
              <a:gd name="connsiteY1942" fmla="*/ 72068 h 996265"/>
              <a:gd name="connsiteX1943" fmla="*/ 117126 w 635395"/>
              <a:gd name="connsiteY1943" fmla="*/ 73714 h 996265"/>
              <a:gd name="connsiteX1944" fmla="*/ 117126 w 635395"/>
              <a:gd name="connsiteY1944" fmla="*/ 75586 h 996265"/>
              <a:gd name="connsiteX1945" fmla="*/ 117651 w 635395"/>
              <a:gd name="connsiteY1945" fmla="*/ 76858 h 996265"/>
              <a:gd name="connsiteX1946" fmla="*/ 118249 w 635395"/>
              <a:gd name="connsiteY1946" fmla="*/ 78206 h 996265"/>
              <a:gd name="connsiteX1947" fmla="*/ 118998 w 635395"/>
              <a:gd name="connsiteY1947" fmla="*/ 79329 h 996265"/>
              <a:gd name="connsiteX1948" fmla="*/ 120120 w 635395"/>
              <a:gd name="connsiteY1948" fmla="*/ 80003 h 996265"/>
              <a:gd name="connsiteX1949" fmla="*/ 121019 w 635395"/>
              <a:gd name="connsiteY1949" fmla="*/ 80976 h 996265"/>
              <a:gd name="connsiteX1950" fmla="*/ 121617 w 635395"/>
              <a:gd name="connsiteY1950" fmla="*/ 82248 h 996265"/>
              <a:gd name="connsiteX1951" fmla="*/ 121393 w 635395"/>
              <a:gd name="connsiteY1951" fmla="*/ 83894 h 996265"/>
              <a:gd name="connsiteX1952" fmla="*/ 121019 w 635395"/>
              <a:gd name="connsiteY1952" fmla="*/ 85392 h 996265"/>
              <a:gd name="connsiteX1953" fmla="*/ 120644 w 635395"/>
              <a:gd name="connsiteY1953" fmla="*/ 86888 h 996265"/>
              <a:gd name="connsiteX1954" fmla="*/ 121244 w 635395"/>
              <a:gd name="connsiteY1954" fmla="*/ 88236 h 996265"/>
              <a:gd name="connsiteX1955" fmla="*/ 121767 w 635395"/>
              <a:gd name="connsiteY1955" fmla="*/ 89509 h 996265"/>
              <a:gd name="connsiteX1956" fmla="*/ 122142 w 635395"/>
              <a:gd name="connsiteY1956" fmla="*/ 91006 h 996265"/>
              <a:gd name="connsiteX1957" fmla="*/ 121992 w 635395"/>
              <a:gd name="connsiteY1957" fmla="*/ 92652 h 99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</a:cxnLst>
            <a:rect l="l" t="t" r="r" b="b"/>
            <a:pathLst>
              <a:path w="635395" h="996265">
                <a:moveTo>
                  <a:pt x="121992" y="92652"/>
                </a:moveTo>
                <a:lnTo>
                  <a:pt x="121243" y="93775"/>
                </a:lnTo>
                <a:lnTo>
                  <a:pt x="120270" y="94899"/>
                </a:lnTo>
                <a:lnTo>
                  <a:pt x="119521" y="96021"/>
                </a:lnTo>
                <a:lnTo>
                  <a:pt x="119147" y="97518"/>
                </a:lnTo>
                <a:lnTo>
                  <a:pt x="118773" y="98941"/>
                </a:lnTo>
                <a:lnTo>
                  <a:pt x="118998" y="100661"/>
                </a:lnTo>
                <a:lnTo>
                  <a:pt x="119372" y="102159"/>
                </a:lnTo>
                <a:lnTo>
                  <a:pt x="119896" y="103431"/>
                </a:lnTo>
                <a:lnTo>
                  <a:pt x="120644" y="104554"/>
                </a:lnTo>
                <a:lnTo>
                  <a:pt x="121244" y="105826"/>
                </a:lnTo>
                <a:lnTo>
                  <a:pt x="121979" y="106930"/>
                </a:lnTo>
                <a:lnTo>
                  <a:pt x="122516" y="108222"/>
                </a:lnTo>
                <a:lnTo>
                  <a:pt x="123115" y="109569"/>
                </a:lnTo>
                <a:lnTo>
                  <a:pt x="123489" y="111067"/>
                </a:lnTo>
                <a:lnTo>
                  <a:pt x="124013" y="112339"/>
                </a:lnTo>
                <a:lnTo>
                  <a:pt x="123863" y="113986"/>
                </a:lnTo>
                <a:lnTo>
                  <a:pt x="123264" y="115333"/>
                </a:lnTo>
                <a:lnTo>
                  <a:pt x="122366" y="116231"/>
                </a:lnTo>
                <a:lnTo>
                  <a:pt x="121617" y="117354"/>
                </a:lnTo>
                <a:lnTo>
                  <a:pt x="120869" y="118477"/>
                </a:lnTo>
                <a:lnTo>
                  <a:pt x="120270" y="119749"/>
                </a:lnTo>
                <a:lnTo>
                  <a:pt x="120644" y="121246"/>
                </a:lnTo>
                <a:lnTo>
                  <a:pt x="121393" y="122369"/>
                </a:lnTo>
                <a:lnTo>
                  <a:pt x="121992" y="123641"/>
                </a:lnTo>
                <a:lnTo>
                  <a:pt x="122142" y="125363"/>
                </a:lnTo>
                <a:lnTo>
                  <a:pt x="122366" y="127009"/>
                </a:lnTo>
                <a:lnTo>
                  <a:pt x="121992" y="128507"/>
                </a:lnTo>
                <a:lnTo>
                  <a:pt x="121244" y="129631"/>
                </a:lnTo>
                <a:lnTo>
                  <a:pt x="120270" y="130528"/>
                </a:lnTo>
                <a:lnTo>
                  <a:pt x="119147" y="131277"/>
                </a:lnTo>
                <a:lnTo>
                  <a:pt x="118399" y="132399"/>
                </a:lnTo>
                <a:lnTo>
                  <a:pt x="117651" y="133522"/>
                </a:lnTo>
                <a:lnTo>
                  <a:pt x="117276" y="135018"/>
                </a:lnTo>
                <a:lnTo>
                  <a:pt x="117500" y="136666"/>
                </a:lnTo>
                <a:lnTo>
                  <a:pt x="117875" y="138163"/>
                </a:lnTo>
                <a:lnTo>
                  <a:pt x="118399" y="139435"/>
                </a:lnTo>
                <a:lnTo>
                  <a:pt x="118773" y="140933"/>
                </a:lnTo>
                <a:lnTo>
                  <a:pt x="118623" y="142579"/>
                </a:lnTo>
                <a:lnTo>
                  <a:pt x="117875" y="143702"/>
                </a:lnTo>
                <a:lnTo>
                  <a:pt x="117126" y="144824"/>
                </a:lnTo>
                <a:lnTo>
                  <a:pt x="116153" y="145723"/>
                </a:lnTo>
                <a:lnTo>
                  <a:pt x="115405" y="146845"/>
                </a:lnTo>
                <a:lnTo>
                  <a:pt x="114881" y="148192"/>
                </a:lnTo>
                <a:lnTo>
                  <a:pt x="114282" y="149466"/>
                </a:lnTo>
                <a:lnTo>
                  <a:pt x="113908" y="150962"/>
                </a:lnTo>
                <a:lnTo>
                  <a:pt x="113533" y="152460"/>
                </a:lnTo>
                <a:lnTo>
                  <a:pt x="113159" y="153956"/>
                </a:lnTo>
                <a:lnTo>
                  <a:pt x="112635" y="155230"/>
                </a:lnTo>
                <a:lnTo>
                  <a:pt x="112036" y="156502"/>
                </a:lnTo>
                <a:lnTo>
                  <a:pt x="111288" y="157624"/>
                </a:lnTo>
                <a:lnTo>
                  <a:pt x="110539" y="158747"/>
                </a:lnTo>
                <a:lnTo>
                  <a:pt x="109417" y="159496"/>
                </a:lnTo>
                <a:lnTo>
                  <a:pt x="108294" y="160245"/>
                </a:lnTo>
                <a:lnTo>
                  <a:pt x="106797" y="160619"/>
                </a:lnTo>
                <a:lnTo>
                  <a:pt x="105524" y="161367"/>
                </a:lnTo>
                <a:lnTo>
                  <a:pt x="104401" y="162116"/>
                </a:lnTo>
                <a:lnTo>
                  <a:pt x="103653" y="163201"/>
                </a:lnTo>
                <a:lnTo>
                  <a:pt x="103058" y="164539"/>
                </a:lnTo>
                <a:lnTo>
                  <a:pt x="103279" y="166009"/>
                </a:lnTo>
                <a:lnTo>
                  <a:pt x="102914" y="165961"/>
                </a:lnTo>
                <a:lnTo>
                  <a:pt x="102930" y="166095"/>
                </a:lnTo>
                <a:lnTo>
                  <a:pt x="102347" y="167670"/>
                </a:lnTo>
                <a:lnTo>
                  <a:pt x="103064" y="168859"/>
                </a:lnTo>
                <a:lnTo>
                  <a:pt x="103487" y="169586"/>
                </a:lnTo>
                <a:lnTo>
                  <a:pt x="104490" y="171312"/>
                </a:lnTo>
                <a:lnTo>
                  <a:pt x="104309" y="172168"/>
                </a:lnTo>
                <a:lnTo>
                  <a:pt x="103320" y="173295"/>
                </a:lnTo>
                <a:lnTo>
                  <a:pt x="102688" y="173519"/>
                </a:lnTo>
                <a:lnTo>
                  <a:pt x="102081" y="173735"/>
                </a:lnTo>
                <a:lnTo>
                  <a:pt x="101713" y="174526"/>
                </a:lnTo>
                <a:lnTo>
                  <a:pt x="101218" y="175591"/>
                </a:lnTo>
                <a:lnTo>
                  <a:pt x="97373" y="175484"/>
                </a:lnTo>
                <a:lnTo>
                  <a:pt x="96695" y="175766"/>
                </a:lnTo>
                <a:lnTo>
                  <a:pt x="96320" y="175923"/>
                </a:lnTo>
                <a:lnTo>
                  <a:pt x="95429" y="176992"/>
                </a:lnTo>
                <a:lnTo>
                  <a:pt x="94406" y="178218"/>
                </a:lnTo>
                <a:lnTo>
                  <a:pt x="93916" y="179831"/>
                </a:lnTo>
                <a:lnTo>
                  <a:pt x="92989" y="180949"/>
                </a:lnTo>
                <a:lnTo>
                  <a:pt x="90466" y="182414"/>
                </a:lnTo>
                <a:lnTo>
                  <a:pt x="90202" y="182568"/>
                </a:lnTo>
                <a:lnTo>
                  <a:pt x="86376" y="188091"/>
                </a:lnTo>
                <a:lnTo>
                  <a:pt x="85605" y="188222"/>
                </a:lnTo>
                <a:lnTo>
                  <a:pt x="84891" y="188343"/>
                </a:lnTo>
                <a:lnTo>
                  <a:pt x="84581" y="188780"/>
                </a:lnTo>
                <a:lnTo>
                  <a:pt x="84398" y="189646"/>
                </a:lnTo>
                <a:lnTo>
                  <a:pt x="84649" y="190264"/>
                </a:lnTo>
                <a:lnTo>
                  <a:pt x="84899" y="190881"/>
                </a:lnTo>
                <a:lnTo>
                  <a:pt x="84682" y="191500"/>
                </a:lnTo>
                <a:lnTo>
                  <a:pt x="84530" y="191935"/>
                </a:lnTo>
                <a:lnTo>
                  <a:pt x="84609" y="192208"/>
                </a:lnTo>
                <a:lnTo>
                  <a:pt x="84781" y="192802"/>
                </a:lnTo>
                <a:lnTo>
                  <a:pt x="84476" y="194659"/>
                </a:lnTo>
                <a:lnTo>
                  <a:pt x="83756" y="195966"/>
                </a:lnTo>
                <a:lnTo>
                  <a:pt x="82937" y="197451"/>
                </a:lnTo>
                <a:lnTo>
                  <a:pt x="82214" y="199553"/>
                </a:lnTo>
                <a:lnTo>
                  <a:pt x="81892" y="200487"/>
                </a:lnTo>
                <a:lnTo>
                  <a:pt x="81534" y="203559"/>
                </a:lnTo>
                <a:lnTo>
                  <a:pt x="81305" y="205178"/>
                </a:lnTo>
                <a:lnTo>
                  <a:pt x="80855" y="205630"/>
                </a:lnTo>
                <a:lnTo>
                  <a:pt x="79677" y="205510"/>
                </a:lnTo>
                <a:lnTo>
                  <a:pt x="77753" y="204591"/>
                </a:lnTo>
                <a:lnTo>
                  <a:pt x="77253" y="204953"/>
                </a:lnTo>
                <a:lnTo>
                  <a:pt x="76575" y="205389"/>
                </a:lnTo>
                <a:lnTo>
                  <a:pt x="75708" y="205280"/>
                </a:lnTo>
                <a:lnTo>
                  <a:pt x="73363" y="208445"/>
                </a:lnTo>
                <a:lnTo>
                  <a:pt x="71075" y="210062"/>
                </a:lnTo>
                <a:lnTo>
                  <a:pt x="70599" y="211917"/>
                </a:lnTo>
                <a:lnTo>
                  <a:pt x="70841" y="212893"/>
                </a:lnTo>
                <a:lnTo>
                  <a:pt x="70911" y="213177"/>
                </a:lnTo>
                <a:lnTo>
                  <a:pt x="70609" y="213854"/>
                </a:lnTo>
                <a:lnTo>
                  <a:pt x="70585" y="215718"/>
                </a:lnTo>
                <a:lnTo>
                  <a:pt x="70588" y="217245"/>
                </a:lnTo>
                <a:lnTo>
                  <a:pt x="70330" y="218240"/>
                </a:lnTo>
                <a:lnTo>
                  <a:pt x="69663" y="220813"/>
                </a:lnTo>
                <a:lnTo>
                  <a:pt x="68882" y="222102"/>
                </a:lnTo>
                <a:lnTo>
                  <a:pt x="68405" y="222888"/>
                </a:lnTo>
                <a:lnTo>
                  <a:pt x="63923" y="225508"/>
                </a:lnTo>
                <a:lnTo>
                  <a:pt x="62326" y="226440"/>
                </a:lnTo>
                <a:lnTo>
                  <a:pt x="61655" y="227182"/>
                </a:lnTo>
                <a:lnTo>
                  <a:pt x="61092" y="227807"/>
                </a:lnTo>
                <a:lnTo>
                  <a:pt x="59728" y="227750"/>
                </a:lnTo>
                <a:lnTo>
                  <a:pt x="58049" y="226456"/>
                </a:lnTo>
                <a:lnTo>
                  <a:pt x="57295" y="227942"/>
                </a:lnTo>
                <a:lnTo>
                  <a:pt x="56633" y="229247"/>
                </a:lnTo>
                <a:lnTo>
                  <a:pt x="56477" y="229376"/>
                </a:lnTo>
                <a:lnTo>
                  <a:pt x="55890" y="229869"/>
                </a:lnTo>
                <a:lnTo>
                  <a:pt x="54406" y="230307"/>
                </a:lnTo>
                <a:lnTo>
                  <a:pt x="53479" y="231363"/>
                </a:lnTo>
                <a:lnTo>
                  <a:pt x="51127" y="232053"/>
                </a:lnTo>
                <a:lnTo>
                  <a:pt x="51379" y="233911"/>
                </a:lnTo>
                <a:lnTo>
                  <a:pt x="49402" y="235713"/>
                </a:lnTo>
                <a:lnTo>
                  <a:pt x="46624" y="237578"/>
                </a:lnTo>
                <a:lnTo>
                  <a:pt x="46063" y="237954"/>
                </a:lnTo>
                <a:lnTo>
                  <a:pt x="44274" y="240315"/>
                </a:lnTo>
                <a:lnTo>
                  <a:pt x="43174" y="240870"/>
                </a:lnTo>
                <a:lnTo>
                  <a:pt x="42293" y="241313"/>
                </a:lnTo>
                <a:lnTo>
                  <a:pt x="42154" y="241467"/>
                </a:lnTo>
                <a:lnTo>
                  <a:pt x="41614" y="242058"/>
                </a:lnTo>
                <a:lnTo>
                  <a:pt x="41364" y="242587"/>
                </a:lnTo>
                <a:lnTo>
                  <a:pt x="40998" y="243360"/>
                </a:lnTo>
                <a:lnTo>
                  <a:pt x="40903" y="244050"/>
                </a:lnTo>
                <a:lnTo>
                  <a:pt x="40698" y="245530"/>
                </a:lnTo>
                <a:lnTo>
                  <a:pt x="39830" y="246892"/>
                </a:lnTo>
                <a:lnTo>
                  <a:pt x="39709" y="247082"/>
                </a:lnTo>
                <a:lnTo>
                  <a:pt x="39549" y="247209"/>
                </a:lnTo>
                <a:lnTo>
                  <a:pt x="38844" y="247767"/>
                </a:lnTo>
                <a:lnTo>
                  <a:pt x="38162" y="247646"/>
                </a:lnTo>
                <a:lnTo>
                  <a:pt x="36990" y="249260"/>
                </a:lnTo>
                <a:lnTo>
                  <a:pt x="36601" y="249999"/>
                </a:lnTo>
                <a:lnTo>
                  <a:pt x="35942" y="251245"/>
                </a:lnTo>
                <a:lnTo>
                  <a:pt x="35639" y="253411"/>
                </a:lnTo>
                <a:lnTo>
                  <a:pt x="35298" y="253957"/>
                </a:lnTo>
                <a:lnTo>
                  <a:pt x="35188" y="254134"/>
                </a:lnTo>
                <a:lnTo>
                  <a:pt x="34040" y="255959"/>
                </a:lnTo>
                <a:lnTo>
                  <a:pt x="32678" y="257327"/>
                </a:lnTo>
                <a:lnTo>
                  <a:pt x="32374" y="258500"/>
                </a:lnTo>
                <a:lnTo>
                  <a:pt x="30149" y="260493"/>
                </a:lnTo>
                <a:lnTo>
                  <a:pt x="29985" y="260702"/>
                </a:lnTo>
                <a:lnTo>
                  <a:pt x="29472" y="261364"/>
                </a:lnTo>
                <a:lnTo>
                  <a:pt x="28919" y="263224"/>
                </a:lnTo>
                <a:lnTo>
                  <a:pt x="27738" y="264216"/>
                </a:lnTo>
                <a:lnTo>
                  <a:pt x="25891" y="265773"/>
                </a:lnTo>
                <a:lnTo>
                  <a:pt x="25274" y="267200"/>
                </a:lnTo>
                <a:lnTo>
                  <a:pt x="23698" y="269156"/>
                </a:lnTo>
                <a:lnTo>
                  <a:pt x="22310" y="269378"/>
                </a:lnTo>
                <a:lnTo>
                  <a:pt x="20930" y="270188"/>
                </a:lnTo>
                <a:lnTo>
                  <a:pt x="19649" y="270938"/>
                </a:lnTo>
                <a:lnTo>
                  <a:pt x="16636" y="271787"/>
                </a:lnTo>
                <a:lnTo>
                  <a:pt x="15190" y="272194"/>
                </a:lnTo>
                <a:lnTo>
                  <a:pt x="13581" y="273190"/>
                </a:lnTo>
                <a:lnTo>
                  <a:pt x="11922" y="276480"/>
                </a:lnTo>
                <a:lnTo>
                  <a:pt x="10305" y="277758"/>
                </a:lnTo>
                <a:lnTo>
                  <a:pt x="10009" y="278777"/>
                </a:lnTo>
                <a:lnTo>
                  <a:pt x="8609" y="278676"/>
                </a:lnTo>
                <a:lnTo>
                  <a:pt x="8397" y="278661"/>
                </a:lnTo>
                <a:lnTo>
                  <a:pt x="7469" y="279160"/>
                </a:lnTo>
                <a:lnTo>
                  <a:pt x="6243" y="280427"/>
                </a:lnTo>
                <a:lnTo>
                  <a:pt x="5061" y="281647"/>
                </a:lnTo>
                <a:lnTo>
                  <a:pt x="4629" y="282266"/>
                </a:lnTo>
                <a:lnTo>
                  <a:pt x="4516" y="283602"/>
                </a:lnTo>
                <a:lnTo>
                  <a:pt x="4392" y="285056"/>
                </a:lnTo>
                <a:lnTo>
                  <a:pt x="1352" y="284636"/>
                </a:lnTo>
                <a:lnTo>
                  <a:pt x="550" y="285072"/>
                </a:lnTo>
                <a:lnTo>
                  <a:pt x="288" y="285687"/>
                </a:lnTo>
                <a:lnTo>
                  <a:pt x="180" y="285939"/>
                </a:lnTo>
                <a:lnTo>
                  <a:pt x="401" y="286768"/>
                </a:lnTo>
                <a:lnTo>
                  <a:pt x="873" y="288537"/>
                </a:lnTo>
                <a:lnTo>
                  <a:pt x="1866" y="289214"/>
                </a:lnTo>
                <a:lnTo>
                  <a:pt x="2862" y="290324"/>
                </a:lnTo>
                <a:lnTo>
                  <a:pt x="4289" y="290628"/>
                </a:lnTo>
                <a:lnTo>
                  <a:pt x="4829" y="291349"/>
                </a:lnTo>
                <a:lnTo>
                  <a:pt x="5908" y="292790"/>
                </a:lnTo>
                <a:lnTo>
                  <a:pt x="6269" y="292916"/>
                </a:lnTo>
                <a:lnTo>
                  <a:pt x="6962" y="293156"/>
                </a:lnTo>
                <a:lnTo>
                  <a:pt x="9935" y="292587"/>
                </a:lnTo>
                <a:lnTo>
                  <a:pt x="11672" y="292643"/>
                </a:lnTo>
                <a:lnTo>
                  <a:pt x="12453" y="293447"/>
                </a:lnTo>
                <a:lnTo>
                  <a:pt x="13289" y="294307"/>
                </a:lnTo>
                <a:lnTo>
                  <a:pt x="15951" y="293554"/>
                </a:lnTo>
                <a:lnTo>
                  <a:pt x="17316" y="293858"/>
                </a:lnTo>
                <a:lnTo>
                  <a:pt x="18016" y="294553"/>
                </a:lnTo>
                <a:lnTo>
                  <a:pt x="18248" y="294783"/>
                </a:lnTo>
                <a:lnTo>
                  <a:pt x="18381" y="295105"/>
                </a:lnTo>
                <a:lnTo>
                  <a:pt x="19295" y="297345"/>
                </a:lnTo>
                <a:lnTo>
                  <a:pt x="19561" y="297998"/>
                </a:lnTo>
                <a:lnTo>
                  <a:pt x="20763" y="298663"/>
                </a:lnTo>
                <a:lnTo>
                  <a:pt x="21674" y="299167"/>
                </a:lnTo>
                <a:lnTo>
                  <a:pt x="23042" y="300771"/>
                </a:lnTo>
                <a:lnTo>
                  <a:pt x="32974" y="305438"/>
                </a:lnTo>
                <a:lnTo>
                  <a:pt x="33609" y="305519"/>
                </a:lnTo>
                <a:lnTo>
                  <a:pt x="35330" y="305738"/>
                </a:lnTo>
                <a:lnTo>
                  <a:pt x="37598" y="306541"/>
                </a:lnTo>
                <a:lnTo>
                  <a:pt x="37752" y="306597"/>
                </a:lnTo>
                <a:lnTo>
                  <a:pt x="38357" y="306551"/>
                </a:lnTo>
                <a:lnTo>
                  <a:pt x="39487" y="306466"/>
                </a:lnTo>
                <a:lnTo>
                  <a:pt x="40916" y="307884"/>
                </a:lnTo>
                <a:lnTo>
                  <a:pt x="42549" y="308123"/>
                </a:lnTo>
                <a:lnTo>
                  <a:pt x="43396" y="308247"/>
                </a:lnTo>
                <a:lnTo>
                  <a:pt x="47048" y="306870"/>
                </a:lnTo>
                <a:lnTo>
                  <a:pt x="49087" y="305004"/>
                </a:lnTo>
                <a:lnTo>
                  <a:pt x="50073" y="305155"/>
                </a:lnTo>
                <a:lnTo>
                  <a:pt x="52161" y="305977"/>
                </a:lnTo>
                <a:lnTo>
                  <a:pt x="53640" y="306793"/>
                </a:lnTo>
                <a:lnTo>
                  <a:pt x="54814" y="308106"/>
                </a:lnTo>
                <a:lnTo>
                  <a:pt x="55431" y="309985"/>
                </a:lnTo>
                <a:lnTo>
                  <a:pt x="55045" y="312205"/>
                </a:lnTo>
                <a:lnTo>
                  <a:pt x="53768" y="313808"/>
                </a:lnTo>
                <a:lnTo>
                  <a:pt x="50697" y="315965"/>
                </a:lnTo>
                <a:lnTo>
                  <a:pt x="49134" y="318000"/>
                </a:lnTo>
                <a:lnTo>
                  <a:pt x="49404" y="319143"/>
                </a:lnTo>
                <a:lnTo>
                  <a:pt x="50627" y="319624"/>
                </a:lnTo>
                <a:lnTo>
                  <a:pt x="52009" y="319506"/>
                </a:lnTo>
                <a:lnTo>
                  <a:pt x="53465" y="318749"/>
                </a:lnTo>
                <a:lnTo>
                  <a:pt x="55249" y="317431"/>
                </a:lnTo>
                <a:lnTo>
                  <a:pt x="57203" y="316238"/>
                </a:lnTo>
                <a:lnTo>
                  <a:pt x="58734" y="314884"/>
                </a:lnTo>
                <a:lnTo>
                  <a:pt x="59330" y="315422"/>
                </a:lnTo>
                <a:lnTo>
                  <a:pt x="59638" y="316393"/>
                </a:lnTo>
                <a:lnTo>
                  <a:pt x="59788" y="318005"/>
                </a:lnTo>
                <a:lnTo>
                  <a:pt x="59480" y="319841"/>
                </a:lnTo>
                <a:lnTo>
                  <a:pt x="57759" y="322520"/>
                </a:lnTo>
                <a:lnTo>
                  <a:pt x="56919" y="325219"/>
                </a:lnTo>
                <a:lnTo>
                  <a:pt x="56860" y="326837"/>
                </a:lnTo>
                <a:lnTo>
                  <a:pt x="57270" y="327741"/>
                </a:lnTo>
                <a:lnTo>
                  <a:pt x="57337" y="327890"/>
                </a:lnTo>
                <a:lnTo>
                  <a:pt x="58479" y="328416"/>
                </a:lnTo>
                <a:lnTo>
                  <a:pt x="61327" y="328179"/>
                </a:lnTo>
                <a:lnTo>
                  <a:pt x="63931" y="328457"/>
                </a:lnTo>
                <a:lnTo>
                  <a:pt x="66290" y="329083"/>
                </a:lnTo>
                <a:lnTo>
                  <a:pt x="68487" y="330138"/>
                </a:lnTo>
                <a:lnTo>
                  <a:pt x="69800" y="330957"/>
                </a:lnTo>
                <a:lnTo>
                  <a:pt x="70946" y="331866"/>
                </a:lnTo>
                <a:lnTo>
                  <a:pt x="72381" y="332471"/>
                </a:lnTo>
                <a:lnTo>
                  <a:pt x="74185" y="332471"/>
                </a:lnTo>
                <a:lnTo>
                  <a:pt x="75942" y="332175"/>
                </a:lnTo>
                <a:lnTo>
                  <a:pt x="77533" y="332010"/>
                </a:lnTo>
                <a:lnTo>
                  <a:pt x="79965" y="331953"/>
                </a:lnTo>
                <a:lnTo>
                  <a:pt x="82019" y="331863"/>
                </a:lnTo>
                <a:lnTo>
                  <a:pt x="83076" y="332391"/>
                </a:lnTo>
                <a:lnTo>
                  <a:pt x="83840" y="333011"/>
                </a:lnTo>
                <a:lnTo>
                  <a:pt x="84269" y="333925"/>
                </a:lnTo>
                <a:lnTo>
                  <a:pt x="82902" y="334602"/>
                </a:lnTo>
                <a:lnTo>
                  <a:pt x="82098" y="336093"/>
                </a:lnTo>
                <a:lnTo>
                  <a:pt x="81108" y="336467"/>
                </a:lnTo>
                <a:lnTo>
                  <a:pt x="80553" y="337120"/>
                </a:lnTo>
                <a:lnTo>
                  <a:pt x="79997" y="337772"/>
                </a:lnTo>
                <a:lnTo>
                  <a:pt x="78643" y="340503"/>
                </a:lnTo>
                <a:lnTo>
                  <a:pt x="75424" y="341381"/>
                </a:lnTo>
                <a:lnTo>
                  <a:pt x="73447" y="343122"/>
                </a:lnTo>
                <a:lnTo>
                  <a:pt x="69809" y="344481"/>
                </a:lnTo>
                <a:lnTo>
                  <a:pt x="68249" y="345063"/>
                </a:lnTo>
                <a:lnTo>
                  <a:pt x="67772" y="345513"/>
                </a:lnTo>
                <a:lnTo>
                  <a:pt x="66273" y="346929"/>
                </a:lnTo>
                <a:lnTo>
                  <a:pt x="65843" y="347982"/>
                </a:lnTo>
                <a:lnTo>
                  <a:pt x="65412" y="349037"/>
                </a:lnTo>
                <a:lnTo>
                  <a:pt x="64547" y="349784"/>
                </a:lnTo>
                <a:lnTo>
                  <a:pt x="63309" y="349974"/>
                </a:lnTo>
                <a:lnTo>
                  <a:pt x="62508" y="351463"/>
                </a:lnTo>
                <a:lnTo>
                  <a:pt x="62098" y="351828"/>
                </a:lnTo>
                <a:lnTo>
                  <a:pt x="61458" y="352397"/>
                </a:lnTo>
                <a:lnTo>
                  <a:pt x="60481" y="356426"/>
                </a:lnTo>
                <a:lnTo>
                  <a:pt x="59372" y="358228"/>
                </a:lnTo>
                <a:lnTo>
                  <a:pt x="59004" y="358548"/>
                </a:lnTo>
                <a:lnTo>
                  <a:pt x="57522" y="359874"/>
                </a:lnTo>
                <a:lnTo>
                  <a:pt x="57647" y="361020"/>
                </a:lnTo>
                <a:lnTo>
                  <a:pt x="56657" y="361768"/>
                </a:lnTo>
                <a:lnTo>
                  <a:pt x="56696" y="361941"/>
                </a:lnTo>
                <a:lnTo>
                  <a:pt x="56909" y="362881"/>
                </a:lnTo>
                <a:lnTo>
                  <a:pt x="56177" y="365795"/>
                </a:lnTo>
                <a:lnTo>
                  <a:pt x="55004" y="364914"/>
                </a:lnTo>
                <a:lnTo>
                  <a:pt x="54821" y="363897"/>
                </a:lnTo>
                <a:lnTo>
                  <a:pt x="53672" y="362690"/>
                </a:lnTo>
                <a:lnTo>
                  <a:pt x="52144" y="361578"/>
                </a:lnTo>
                <a:lnTo>
                  <a:pt x="49937" y="359842"/>
                </a:lnTo>
                <a:lnTo>
                  <a:pt x="48660" y="358638"/>
                </a:lnTo>
                <a:lnTo>
                  <a:pt x="47422" y="357220"/>
                </a:lnTo>
                <a:lnTo>
                  <a:pt x="46356" y="356055"/>
                </a:lnTo>
                <a:lnTo>
                  <a:pt x="45386" y="355780"/>
                </a:lnTo>
                <a:lnTo>
                  <a:pt x="44458" y="355376"/>
                </a:lnTo>
                <a:lnTo>
                  <a:pt x="42020" y="355006"/>
                </a:lnTo>
                <a:lnTo>
                  <a:pt x="40059" y="355777"/>
                </a:lnTo>
                <a:lnTo>
                  <a:pt x="39915" y="357355"/>
                </a:lnTo>
                <a:lnTo>
                  <a:pt x="40988" y="358860"/>
                </a:lnTo>
                <a:lnTo>
                  <a:pt x="41266" y="360641"/>
                </a:lnTo>
                <a:lnTo>
                  <a:pt x="41292" y="362342"/>
                </a:lnTo>
                <a:lnTo>
                  <a:pt x="41138" y="363282"/>
                </a:lnTo>
                <a:lnTo>
                  <a:pt x="41915" y="364711"/>
                </a:lnTo>
                <a:lnTo>
                  <a:pt x="43867" y="366240"/>
                </a:lnTo>
                <a:lnTo>
                  <a:pt x="45107" y="367700"/>
                </a:lnTo>
                <a:lnTo>
                  <a:pt x="45507" y="369222"/>
                </a:lnTo>
                <a:lnTo>
                  <a:pt x="45195" y="370803"/>
                </a:lnTo>
                <a:lnTo>
                  <a:pt x="45040" y="371574"/>
                </a:lnTo>
                <a:lnTo>
                  <a:pt x="43792" y="372283"/>
                </a:lnTo>
                <a:lnTo>
                  <a:pt x="42034" y="372579"/>
                </a:lnTo>
                <a:lnTo>
                  <a:pt x="40826" y="373119"/>
                </a:lnTo>
                <a:lnTo>
                  <a:pt x="39281" y="373580"/>
                </a:lnTo>
                <a:lnTo>
                  <a:pt x="38089" y="375225"/>
                </a:lnTo>
                <a:lnTo>
                  <a:pt x="37634" y="378343"/>
                </a:lnTo>
                <a:lnTo>
                  <a:pt x="37747" y="380254"/>
                </a:lnTo>
                <a:lnTo>
                  <a:pt x="38692" y="381723"/>
                </a:lnTo>
                <a:lnTo>
                  <a:pt x="39917" y="382331"/>
                </a:lnTo>
                <a:lnTo>
                  <a:pt x="41308" y="382768"/>
                </a:lnTo>
                <a:lnTo>
                  <a:pt x="43620" y="383139"/>
                </a:lnTo>
                <a:lnTo>
                  <a:pt x="47142" y="383098"/>
                </a:lnTo>
                <a:lnTo>
                  <a:pt x="49446" y="382874"/>
                </a:lnTo>
                <a:lnTo>
                  <a:pt x="53817" y="383453"/>
                </a:lnTo>
                <a:lnTo>
                  <a:pt x="55434" y="383886"/>
                </a:lnTo>
                <a:lnTo>
                  <a:pt x="54360" y="385923"/>
                </a:lnTo>
                <a:lnTo>
                  <a:pt x="53833" y="386927"/>
                </a:lnTo>
                <a:lnTo>
                  <a:pt x="54209" y="388350"/>
                </a:lnTo>
                <a:lnTo>
                  <a:pt x="53905" y="389962"/>
                </a:lnTo>
                <a:lnTo>
                  <a:pt x="54350" y="390706"/>
                </a:lnTo>
                <a:lnTo>
                  <a:pt x="54903" y="391630"/>
                </a:lnTo>
                <a:lnTo>
                  <a:pt x="54847" y="393489"/>
                </a:lnTo>
                <a:lnTo>
                  <a:pt x="55972" y="396396"/>
                </a:lnTo>
                <a:lnTo>
                  <a:pt x="55666" y="397636"/>
                </a:lnTo>
                <a:lnTo>
                  <a:pt x="56049" y="398187"/>
                </a:lnTo>
                <a:lnTo>
                  <a:pt x="57037" y="399613"/>
                </a:lnTo>
                <a:lnTo>
                  <a:pt x="56855" y="400729"/>
                </a:lnTo>
                <a:lnTo>
                  <a:pt x="57601" y="401779"/>
                </a:lnTo>
                <a:lnTo>
                  <a:pt x="57117" y="404816"/>
                </a:lnTo>
                <a:lnTo>
                  <a:pt x="57906" y="405476"/>
                </a:lnTo>
                <a:lnTo>
                  <a:pt x="58297" y="405803"/>
                </a:lnTo>
                <a:lnTo>
                  <a:pt x="58099" y="406161"/>
                </a:lnTo>
                <a:lnTo>
                  <a:pt x="57988" y="406361"/>
                </a:lnTo>
                <a:lnTo>
                  <a:pt x="58247" y="407257"/>
                </a:lnTo>
                <a:lnTo>
                  <a:pt x="59180" y="410508"/>
                </a:lnTo>
                <a:lnTo>
                  <a:pt x="59630" y="415029"/>
                </a:lnTo>
                <a:lnTo>
                  <a:pt x="58863" y="417676"/>
                </a:lnTo>
                <a:lnTo>
                  <a:pt x="58588" y="418626"/>
                </a:lnTo>
                <a:lnTo>
                  <a:pt x="58902" y="419677"/>
                </a:lnTo>
                <a:lnTo>
                  <a:pt x="58420" y="423644"/>
                </a:lnTo>
                <a:lnTo>
                  <a:pt x="58263" y="423845"/>
                </a:lnTo>
                <a:lnTo>
                  <a:pt x="57741" y="424514"/>
                </a:lnTo>
                <a:lnTo>
                  <a:pt x="57439" y="426560"/>
                </a:lnTo>
                <a:lnTo>
                  <a:pt x="56080" y="427618"/>
                </a:lnTo>
                <a:lnTo>
                  <a:pt x="56311" y="428415"/>
                </a:lnTo>
                <a:lnTo>
                  <a:pt x="54788" y="430224"/>
                </a:lnTo>
                <a:lnTo>
                  <a:pt x="54826" y="431024"/>
                </a:lnTo>
                <a:lnTo>
                  <a:pt x="54922" y="433074"/>
                </a:lnTo>
                <a:lnTo>
                  <a:pt x="53990" y="434259"/>
                </a:lnTo>
                <a:lnTo>
                  <a:pt x="53750" y="434565"/>
                </a:lnTo>
                <a:lnTo>
                  <a:pt x="53755" y="435742"/>
                </a:lnTo>
                <a:lnTo>
                  <a:pt x="54651" y="437863"/>
                </a:lnTo>
                <a:lnTo>
                  <a:pt x="54878" y="438401"/>
                </a:lnTo>
                <a:lnTo>
                  <a:pt x="54798" y="438563"/>
                </a:lnTo>
                <a:lnTo>
                  <a:pt x="54326" y="439518"/>
                </a:lnTo>
                <a:lnTo>
                  <a:pt x="53915" y="439763"/>
                </a:lnTo>
                <a:lnTo>
                  <a:pt x="52656" y="440517"/>
                </a:lnTo>
                <a:lnTo>
                  <a:pt x="52910" y="441879"/>
                </a:lnTo>
                <a:lnTo>
                  <a:pt x="52354" y="442687"/>
                </a:lnTo>
                <a:lnTo>
                  <a:pt x="51117" y="443248"/>
                </a:lnTo>
                <a:lnTo>
                  <a:pt x="50812" y="444489"/>
                </a:lnTo>
                <a:lnTo>
                  <a:pt x="51948" y="450555"/>
                </a:lnTo>
                <a:lnTo>
                  <a:pt x="53135" y="453462"/>
                </a:lnTo>
                <a:lnTo>
                  <a:pt x="52401" y="456191"/>
                </a:lnTo>
                <a:lnTo>
                  <a:pt x="51229" y="457249"/>
                </a:lnTo>
                <a:lnTo>
                  <a:pt x="50983" y="458180"/>
                </a:lnTo>
                <a:lnTo>
                  <a:pt x="51183" y="458557"/>
                </a:lnTo>
                <a:lnTo>
                  <a:pt x="51670" y="459478"/>
                </a:lnTo>
                <a:lnTo>
                  <a:pt x="52787" y="460032"/>
                </a:lnTo>
                <a:lnTo>
                  <a:pt x="53037" y="460837"/>
                </a:lnTo>
                <a:lnTo>
                  <a:pt x="51374" y="463445"/>
                </a:lnTo>
                <a:lnTo>
                  <a:pt x="51323" y="466481"/>
                </a:lnTo>
                <a:lnTo>
                  <a:pt x="51189" y="468290"/>
                </a:lnTo>
                <a:lnTo>
                  <a:pt x="50790" y="473731"/>
                </a:lnTo>
                <a:lnTo>
                  <a:pt x="49327" y="480367"/>
                </a:lnTo>
                <a:lnTo>
                  <a:pt x="48398" y="482350"/>
                </a:lnTo>
                <a:lnTo>
                  <a:pt x="48222" y="482726"/>
                </a:lnTo>
                <a:lnTo>
                  <a:pt x="50342" y="487303"/>
                </a:lnTo>
                <a:lnTo>
                  <a:pt x="49934" y="487869"/>
                </a:lnTo>
                <a:lnTo>
                  <a:pt x="49849" y="487986"/>
                </a:lnTo>
                <a:lnTo>
                  <a:pt x="48549" y="487929"/>
                </a:lnTo>
                <a:lnTo>
                  <a:pt x="48303" y="488426"/>
                </a:lnTo>
                <a:lnTo>
                  <a:pt x="49733" y="489970"/>
                </a:lnTo>
                <a:lnTo>
                  <a:pt x="49118" y="491273"/>
                </a:lnTo>
                <a:lnTo>
                  <a:pt x="49268" y="492040"/>
                </a:lnTo>
                <a:lnTo>
                  <a:pt x="49433" y="492882"/>
                </a:lnTo>
                <a:lnTo>
                  <a:pt x="48594" y="495671"/>
                </a:lnTo>
                <a:lnTo>
                  <a:pt x="47903" y="497969"/>
                </a:lnTo>
                <a:lnTo>
                  <a:pt x="48043" y="498683"/>
                </a:lnTo>
                <a:lnTo>
                  <a:pt x="48088" y="498917"/>
                </a:lnTo>
                <a:lnTo>
                  <a:pt x="48218" y="499579"/>
                </a:lnTo>
                <a:lnTo>
                  <a:pt x="46742" y="502187"/>
                </a:lnTo>
                <a:lnTo>
                  <a:pt x="48939" y="511040"/>
                </a:lnTo>
                <a:lnTo>
                  <a:pt x="49270" y="517173"/>
                </a:lnTo>
                <a:lnTo>
                  <a:pt x="50326" y="518037"/>
                </a:lnTo>
                <a:lnTo>
                  <a:pt x="51263" y="520573"/>
                </a:lnTo>
                <a:lnTo>
                  <a:pt x="52117" y="521390"/>
                </a:lnTo>
                <a:lnTo>
                  <a:pt x="53003" y="522239"/>
                </a:lnTo>
                <a:lnTo>
                  <a:pt x="54376" y="525519"/>
                </a:lnTo>
                <a:lnTo>
                  <a:pt x="56422" y="526698"/>
                </a:lnTo>
                <a:lnTo>
                  <a:pt x="57043" y="527058"/>
                </a:lnTo>
                <a:lnTo>
                  <a:pt x="57669" y="528976"/>
                </a:lnTo>
                <a:lnTo>
                  <a:pt x="58598" y="528972"/>
                </a:lnTo>
                <a:lnTo>
                  <a:pt x="59709" y="527915"/>
                </a:lnTo>
                <a:lnTo>
                  <a:pt x="60730" y="528127"/>
                </a:lnTo>
                <a:lnTo>
                  <a:pt x="61753" y="528341"/>
                </a:lnTo>
                <a:lnTo>
                  <a:pt x="61901" y="528466"/>
                </a:lnTo>
                <a:lnTo>
                  <a:pt x="62560" y="529020"/>
                </a:lnTo>
                <a:lnTo>
                  <a:pt x="63260" y="530321"/>
                </a:lnTo>
                <a:lnTo>
                  <a:pt x="64056" y="531803"/>
                </a:lnTo>
                <a:lnTo>
                  <a:pt x="66973" y="533897"/>
                </a:lnTo>
                <a:lnTo>
                  <a:pt x="69525" y="538101"/>
                </a:lnTo>
                <a:lnTo>
                  <a:pt x="71140" y="539521"/>
                </a:lnTo>
                <a:lnTo>
                  <a:pt x="71466" y="544477"/>
                </a:lnTo>
                <a:lnTo>
                  <a:pt x="71850" y="545145"/>
                </a:lnTo>
                <a:lnTo>
                  <a:pt x="71964" y="545343"/>
                </a:lnTo>
                <a:lnTo>
                  <a:pt x="73143" y="546207"/>
                </a:lnTo>
                <a:lnTo>
                  <a:pt x="74289" y="546951"/>
                </a:lnTo>
                <a:lnTo>
                  <a:pt x="75363" y="548672"/>
                </a:lnTo>
                <a:lnTo>
                  <a:pt x="75940" y="550746"/>
                </a:lnTo>
                <a:lnTo>
                  <a:pt x="76554" y="552522"/>
                </a:lnTo>
                <a:lnTo>
                  <a:pt x="77004" y="554513"/>
                </a:lnTo>
                <a:lnTo>
                  <a:pt x="77404" y="556037"/>
                </a:lnTo>
                <a:lnTo>
                  <a:pt x="78292" y="559255"/>
                </a:lnTo>
                <a:lnTo>
                  <a:pt x="78995" y="561369"/>
                </a:lnTo>
                <a:lnTo>
                  <a:pt x="79650" y="563101"/>
                </a:lnTo>
                <a:lnTo>
                  <a:pt x="80252" y="564066"/>
                </a:lnTo>
                <a:lnTo>
                  <a:pt x="81647" y="564757"/>
                </a:lnTo>
                <a:lnTo>
                  <a:pt x="83335" y="565442"/>
                </a:lnTo>
                <a:lnTo>
                  <a:pt x="84645" y="566051"/>
                </a:lnTo>
                <a:lnTo>
                  <a:pt x="85974" y="567980"/>
                </a:lnTo>
                <a:lnTo>
                  <a:pt x="87547" y="569349"/>
                </a:lnTo>
                <a:lnTo>
                  <a:pt x="88736" y="570302"/>
                </a:lnTo>
                <a:lnTo>
                  <a:pt x="89627" y="571005"/>
                </a:lnTo>
                <a:lnTo>
                  <a:pt x="90902" y="572083"/>
                </a:lnTo>
                <a:lnTo>
                  <a:pt x="92087" y="572822"/>
                </a:lnTo>
                <a:lnTo>
                  <a:pt x="92596" y="573150"/>
                </a:lnTo>
                <a:lnTo>
                  <a:pt x="93463" y="573208"/>
                </a:lnTo>
                <a:lnTo>
                  <a:pt x="94466" y="573208"/>
                </a:lnTo>
                <a:lnTo>
                  <a:pt x="94552" y="572253"/>
                </a:lnTo>
                <a:lnTo>
                  <a:pt x="94644" y="571224"/>
                </a:lnTo>
                <a:lnTo>
                  <a:pt x="95547" y="570635"/>
                </a:lnTo>
                <a:lnTo>
                  <a:pt x="95695" y="570539"/>
                </a:lnTo>
                <a:lnTo>
                  <a:pt x="95754" y="569733"/>
                </a:lnTo>
                <a:lnTo>
                  <a:pt x="94818" y="567319"/>
                </a:lnTo>
                <a:lnTo>
                  <a:pt x="95073" y="566486"/>
                </a:lnTo>
                <a:lnTo>
                  <a:pt x="95369" y="565521"/>
                </a:lnTo>
                <a:lnTo>
                  <a:pt x="96046" y="564278"/>
                </a:lnTo>
                <a:lnTo>
                  <a:pt x="98083" y="562597"/>
                </a:lnTo>
                <a:lnTo>
                  <a:pt x="99050" y="562169"/>
                </a:lnTo>
                <a:lnTo>
                  <a:pt x="100617" y="561474"/>
                </a:lnTo>
                <a:lnTo>
                  <a:pt x="102226" y="561281"/>
                </a:lnTo>
                <a:lnTo>
                  <a:pt x="102781" y="560722"/>
                </a:lnTo>
                <a:lnTo>
                  <a:pt x="103067" y="559739"/>
                </a:lnTo>
                <a:lnTo>
                  <a:pt x="103393" y="558612"/>
                </a:lnTo>
                <a:lnTo>
                  <a:pt x="104320" y="557927"/>
                </a:lnTo>
                <a:lnTo>
                  <a:pt x="104482" y="557456"/>
                </a:lnTo>
                <a:lnTo>
                  <a:pt x="105240" y="555259"/>
                </a:lnTo>
                <a:lnTo>
                  <a:pt x="109172" y="552724"/>
                </a:lnTo>
                <a:lnTo>
                  <a:pt x="111232" y="551395"/>
                </a:lnTo>
                <a:lnTo>
                  <a:pt x="112245" y="550035"/>
                </a:lnTo>
                <a:lnTo>
                  <a:pt x="113821" y="547915"/>
                </a:lnTo>
                <a:lnTo>
                  <a:pt x="116143" y="547559"/>
                </a:lnTo>
                <a:lnTo>
                  <a:pt x="118903" y="547682"/>
                </a:lnTo>
                <a:lnTo>
                  <a:pt x="121573" y="547992"/>
                </a:lnTo>
                <a:lnTo>
                  <a:pt x="124609" y="548202"/>
                </a:lnTo>
                <a:lnTo>
                  <a:pt x="126819" y="548522"/>
                </a:lnTo>
                <a:lnTo>
                  <a:pt x="128930" y="549165"/>
                </a:lnTo>
                <a:lnTo>
                  <a:pt x="128563" y="550777"/>
                </a:lnTo>
                <a:lnTo>
                  <a:pt x="128943" y="553440"/>
                </a:lnTo>
                <a:lnTo>
                  <a:pt x="128088" y="557162"/>
                </a:lnTo>
                <a:lnTo>
                  <a:pt x="128406" y="558572"/>
                </a:lnTo>
                <a:lnTo>
                  <a:pt x="128967" y="561062"/>
                </a:lnTo>
                <a:lnTo>
                  <a:pt x="129649" y="561431"/>
                </a:lnTo>
                <a:lnTo>
                  <a:pt x="130083" y="562233"/>
                </a:lnTo>
                <a:lnTo>
                  <a:pt x="130956" y="563843"/>
                </a:lnTo>
                <a:lnTo>
                  <a:pt x="133690" y="566994"/>
                </a:lnTo>
                <a:lnTo>
                  <a:pt x="133817" y="567184"/>
                </a:lnTo>
                <a:lnTo>
                  <a:pt x="136799" y="571631"/>
                </a:lnTo>
                <a:lnTo>
                  <a:pt x="141121" y="575672"/>
                </a:lnTo>
                <a:lnTo>
                  <a:pt x="144617" y="578052"/>
                </a:lnTo>
                <a:lnTo>
                  <a:pt x="146140" y="580047"/>
                </a:lnTo>
                <a:lnTo>
                  <a:pt x="147229" y="582726"/>
                </a:lnTo>
                <a:lnTo>
                  <a:pt x="148853" y="586774"/>
                </a:lnTo>
                <a:lnTo>
                  <a:pt x="151041" y="593707"/>
                </a:lnTo>
                <a:lnTo>
                  <a:pt x="151126" y="594523"/>
                </a:lnTo>
                <a:lnTo>
                  <a:pt x="151204" y="595275"/>
                </a:lnTo>
                <a:lnTo>
                  <a:pt x="151487" y="597983"/>
                </a:lnTo>
                <a:lnTo>
                  <a:pt x="152989" y="603618"/>
                </a:lnTo>
                <a:lnTo>
                  <a:pt x="153985" y="606002"/>
                </a:lnTo>
                <a:lnTo>
                  <a:pt x="155109" y="608691"/>
                </a:lnTo>
                <a:lnTo>
                  <a:pt x="155611" y="611293"/>
                </a:lnTo>
                <a:lnTo>
                  <a:pt x="155556" y="613401"/>
                </a:lnTo>
                <a:lnTo>
                  <a:pt x="154827" y="617804"/>
                </a:lnTo>
                <a:lnTo>
                  <a:pt x="153782" y="620162"/>
                </a:lnTo>
                <a:lnTo>
                  <a:pt x="151250" y="622093"/>
                </a:lnTo>
                <a:lnTo>
                  <a:pt x="150561" y="622961"/>
                </a:lnTo>
                <a:lnTo>
                  <a:pt x="150264" y="623336"/>
                </a:lnTo>
                <a:lnTo>
                  <a:pt x="149999" y="623973"/>
                </a:lnTo>
                <a:lnTo>
                  <a:pt x="149465" y="625260"/>
                </a:lnTo>
                <a:lnTo>
                  <a:pt x="149239" y="625442"/>
                </a:lnTo>
                <a:lnTo>
                  <a:pt x="148540" y="626006"/>
                </a:lnTo>
                <a:lnTo>
                  <a:pt x="148376" y="626056"/>
                </a:lnTo>
                <a:lnTo>
                  <a:pt x="146685" y="626570"/>
                </a:lnTo>
                <a:lnTo>
                  <a:pt x="146568" y="626773"/>
                </a:lnTo>
                <a:lnTo>
                  <a:pt x="145638" y="628372"/>
                </a:lnTo>
                <a:lnTo>
                  <a:pt x="145463" y="631843"/>
                </a:lnTo>
                <a:lnTo>
                  <a:pt x="144729" y="633256"/>
                </a:lnTo>
                <a:lnTo>
                  <a:pt x="143495" y="635630"/>
                </a:lnTo>
                <a:lnTo>
                  <a:pt x="141714" y="640347"/>
                </a:lnTo>
                <a:lnTo>
                  <a:pt x="139963" y="641435"/>
                </a:lnTo>
                <a:lnTo>
                  <a:pt x="139306" y="641844"/>
                </a:lnTo>
                <a:lnTo>
                  <a:pt x="137459" y="644396"/>
                </a:lnTo>
                <a:lnTo>
                  <a:pt x="135979" y="646442"/>
                </a:lnTo>
                <a:lnTo>
                  <a:pt x="132952" y="648126"/>
                </a:lnTo>
                <a:lnTo>
                  <a:pt x="131858" y="649175"/>
                </a:lnTo>
                <a:lnTo>
                  <a:pt x="129026" y="651898"/>
                </a:lnTo>
                <a:lnTo>
                  <a:pt x="127833" y="653659"/>
                </a:lnTo>
                <a:lnTo>
                  <a:pt x="127319" y="655376"/>
                </a:lnTo>
                <a:lnTo>
                  <a:pt x="126792" y="657134"/>
                </a:lnTo>
                <a:lnTo>
                  <a:pt x="124453" y="660862"/>
                </a:lnTo>
                <a:lnTo>
                  <a:pt x="124086" y="662225"/>
                </a:lnTo>
                <a:lnTo>
                  <a:pt x="121987" y="663968"/>
                </a:lnTo>
                <a:lnTo>
                  <a:pt x="121117" y="665759"/>
                </a:lnTo>
                <a:lnTo>
                  <a:pt x="120266" y="667509"/>
                </a:lnTo>
                <a:lnTo>
                  <a:pt x="120453" y="668727"/>
                </a:lnTo>
                <a:lnTo>
                  <a:pt x="115813" y="667463"/>
                </a:lnTo>
                <a:lnTo>
                  <a:pt x="114633" y="666722"/>
                </a:lnTo>
                <a:lnTo>
                  <a:pt x="114377" y="666449"/>
                </a:lnTo>
                <a:lnTo>
                  <a:pt x="113765" y="665795"/>
                </a:lnTo>
                <a:lnTo>
                  <a:pt x="113199" y="664392"/>
                </a:lnTo>
                <a:lnTo>
                  <a:pt x="113406" y="664016"/>
                </a:lnTo>
                <a:lnTo>
                  <a:pt x="114420" y="662180"/>
                </a:lnTo>
                <a:lnTo>
                  <a:pt x="114363" y="659657"/>
                </a:lnTo>
                <a:lnTo>
                  <a:pt x="114189" y="659506"/>
                </a:lnTo>
                <a:lnTo>
                  <a:pt x="113433" y="658857"/>
                </a:lnTo>
                <a:lnTo>
                  <a:pt x="112286" y="658728"/>
                </a:lnTo>
                <a:lnTo>
                  <a:pt x="111267" y="658613"/>
                </a:lnTo>
                <a:lnTo>
                  <a:pt x="109101" y="658870"/>
                </a:lnTo>
                <a:lnTo>
                  <a:pt x="107483" y="655778"/>
                </a:lnTo>
                <a:lnTo>
                  <a:pt x="106473" y="655327"/>
                </a:lnTo>
                <a:lnTo>
                  <a:pt x="106244" y="655224"/>
                </a:lnTo>
                <a:lnTo>
                  <a:pt x="102442" y="655116"/>
                </a:lnTo>
                <a:lnTo>
                  <a:pt x="100753" y="654802"/>
                </a:lnTo>
                <a:lnTo>
                  <a:pt x="98858" y="654450"/>
                </a:lnTo>
                <a:lnTo>
                  <a:pt x="97273" y="655381"/>
                </a:lnTo>
                <a:lnTo>
                  <a:pt x="97193" y="655642"/>
                </a:lnTo>
                <a:lnTo>
                  <a:pt x="96723" y="657245"/>
                </a:lnTo>
                <a:lnTo>
                  <a:pt x="96794" y="660095"/>
                </a:lnTo>
                <a:lnTo>
                  <a:pt x="95560" y="661524"/>
                </a:lnTo>
                <a:lnTo>
                  <a:pt x="93965" y="662271"/>
                </a:lnTo>
                <a:lnTo>
                  <a:pt x="93830" y="662335"/>
                </a:lnTo>
                <a:lnTo>
                  <a:pt x="93656" y="662351"/>
                </a:lnTo>
                <a:lnTo>
                  <a:pt x="89499" y="662721"/>
                </a:lnTo>
                <a:lnTo>
                  <a:pt x="87958" y="664155"/>
                </a:lnTo>
                <a:lnTo>
                  <a:pt x="84988" y="664103"/>
                </a:lnTo>
                <a:lnTo>
                  <a:pt x="84123" y="664539"/>
                </a:lnTo>
                <a:lnTo>
                  <a:pt x="83448" y="665528"/>
                </a:lnTo>
                <a:lnTo>
                  <a:pt x="82215" y="667337"/>
                </a:lnTo>
                <a:lnTo>
                  <a:pt x="79063" y="668218"/>
                </a:lnTo>
                <a:lnTo>
                  <a:pt x="78293" y="668898"/>
                </a:lnTo>
                <a:lnTo>
                  <a:pt x="77567" y="672366"/>
                </a:lnTo>
                <a:lnTo>
                  <a:pt x="77226" y="673987"/>
                </a:lnTo>
                <a:lnTo>
                  <a:pt x="76298" y="674114"/>
                </a:lnTo>
                <a:lnTo>
                  <a:pt x="74419" y="673321"/>
                </a:lnTo>
                <a:lnTo>
                  <a:pt x="72000" y="673442"/>
                </a:lnTo>
                <a:lnTo>
                  <a:pt x="69790" y="674788"/>
                </a:lnTo>
                <a:lnTo>
                  <a:pt x="68510" y="676623"/>
                </a:lnTo>
                <a:lnTo>
                  <a:pt x="68392" y="678299"/>
                </a:lnTo>
                <a:lnTo>
                  <a:pt x="69141" y="680403"/>
                </a:lnTo>
                <a:lnTo>
                  <a:pt x="72000" y="684174"/>
                </a:lnTo>
                <a:lnTo>
                  <a:pt x="71158" y="688471"/>
                </a:lnTo>
                <a:lnTo>
                  <a:pt x="71089" y="688824"/>
                </a:lnTo>
                <a:lnTo>
                  <a:pt x="71223" y="691614"/>
                </a:lnTo>
                <a:lnTo>
                  <a:pt x="70850" y="692044"/>
                </a:lnTo>
                <a:lnTo>
                  <a:pt x="69925" y="693106"/>
                </a:lnTo>
                <a:lnTo>
                  <a:pt x="69032" y="693240"/>
                </a:lnTo>
                <a:lnTo>
                  <a:pt x="68289" y="693352"/>
                </a:lnTo>
                <a:lnTo>
                  <a:pt x="67734" y="692945"/>
                </a:lnTo>
                <a:lnTo>
                  <a:pt x="66955" y="692372"/>
                </a:lnTo>
                <a:lnTo>
                  <a:pt x="66472" y="692510"/>
                </a:lnTo>
                <a:lnTo>
                  <a:pt x="66268" y="692567"/>
                </a:lnTo>
                <a:lnTo>
                  <a:pt x="65163" y="692878"/>
                </a:lnTo>
                <a:lnTo>
                  <a:pt x="62588" y="694519"/>
                </a:lnTo>
                <a:lnTo>
                  <a:pt x="61636" y="695124"/>
                </a:lnTo>
                <a:lnTo>
                  <a:pt x="60470" y="695436"/>
                </a:lnTo>
                <a:lnTo>
                  <a:pt x="60537" y="696861"/>
                </a:lnTo>
                <a:lnTo>
                  <a:pt x="61839" y="697753"/>
                </a:lnTo>
                <a:lnTo>
                  <a:pt x="62746" y="698375"/>
                </a:lnTo>
                <a:lnTo>
                  <a:pt x="63328" y="698772"/>
                </a:lnTo>
                <a:lnTo>
                  <a:pt x="63586" y="699413"/>
                </a:lnTo>
                <a:lnTo>
                  <a:pt x="64201" y="700939"/>
                </a:lnTo>
                <a:lnTo>
                  <a:pt x="64425" y="702651"/>
                </a:lnTo>
                <a:lnTo>
                  <a:pt x="64582" y="703851"/>
                </a:lnTo>
                <a:lnTo>
                  <a:pt x="64558" y="705893"/>
                </a:lnTo>
                <a:lnTo>
                  <a:pt x="64534" y="707942"/>
                </a:lnTo>
                <a:lnTo>
                  <a:pt x="63557" y="711603"/>
                </a:lnTo>
                <a:lnTo>
                  <a:pt x="64073" y="717924"/>
                </a:lnTo>
                <a:lnTo>
                  <a:pt x="67337" y="721607"/>
                </a:lnTo>
                <a:lnTo>
                  <a:pt x="69165" y="723669"/>
                </a:lnTo>
                <a:lnTo>
                  <a:pt x="69713" y="725295"/>
                </a:lnTo>
                <a:lnTo>
                  <a:pt x="70790" y="728499"/>
                </a:lnTo>
                <a:lnTo>
                  <a:pt x="70670" y="729676"/>
                </a:lnTo>
                <a:lnTo>
                  <a:pt x="71741" y="732333"/>
                </a:lnTo>
                <a:lnTo>
                  <a:pt x="73290" y="736176"/>
                </a:lnTo>
                <a:lnTo>
                  <a:pt x="73613" y="737315"/>
                </a:lnTo>
                <a:lnTo>
                  <a:pt x="74292" y="739706"/>
                </a:lnTo>
                <a:lnTo>
                  <a:pt x="78146" y="745704"/>
                </a:lnTo>
                <a:lnTo>
                  <a:pt x="78775" y="748740"/>
                </a:lnTo>
                <a:lnTo>
                  <a:pt x="79042" y="754566"/>
                </a:lnTo>
                <a:lnTo>
                  <a:pt x="77882" y="759033"/>
                </a:lnTo>
                <a:lnTo>
                  <a:pt x="77561" y="761736"/>
                </a:lnTo>
                <a:lnTo>
                  <a:pt x="77521" y="762073"/>
                </a:lnTo>
                <a:lnTo>
                  <a:pt x="78152" y="765852"/>
                </a:lnTo>
                <a:lnTo>
                  <a:pt x="79289" y="766080"/>
                </a:lnTo>
                <a:lnTo>
                  <a:pt x="81586" y="766077"/>
                </a:lnTo>
                <a:lnTo>
                  <a:pt x="83039" y="765708"/>
                </a:lnTo>
                <a:lnTo>
                  <a:pt x="84599" y="764939"/>
                </a:lnTo>
                <a:lnTo>
                  <a:pt x="86655" y="764382"/>
                </a:lnTo>
                <a:lnTo>
                  <a:pt x="87961" y="763909"/>
                </a:lnTo>
                <a:lnTo>
                  <a:pt x="90268" y="763306"/>
                </a:lnTo>
                <a:lnTo>
                  <a:pt x="90921" y="763019"/>
                </a:lnTo>
                <a:lnTo>
                  <a:pt x="92931" y="762212"/>
                </a:lnTo>
                <a:lnTo>
                  <a:pt x="94186" y="761837"/>
                </a:lnTo>
                <a:lnTo>
                  <a:pt x="95185" y="761757"/>
                </a:lnTo>
                <a:lnTo>
                  <a:pt x="96652" y="760588"/>
                </a:lnTo>
                <a:lnTo>
                  <a:pt x="97959" y="760065"/>
                </a:lnTo>
                <a:lnTo>
                  <a:pt x="101067" y="759229"/>
                </a:lnTo>
                <a:lnTo>
                  <a:pt x="102376" y="758556"/>
                </a:lnTo>
                <a:lnTo>
                  <a:pt x="103527" y="758379"/>
                </a:lnTo>
                <a:lnTo>
                  <a:pt x="104582" y="758001"/>
                </a:lnTo>
                <a:lnTo>
                  <a:pt x="106328" y="758086"/>
                </a:lnTo>
                <a:lnTo>
                  <a:pt x="108358" y="758127"/>
                </a:lnTo>
                <a:lnTo>
                  <a:pt x="110359" y="761332"/>
                </a:lnTo>
                <a:lnTo>
                  <a:pt x="110058" y="763813"/>
                </a:lnTo>
                <a:lnTo>
                  <a:pt x="110391" y="764558"/>
                </a:lnTo>
                <a:lnTo>
                  <a:pt x="110805" y="765484"/>
                </a:lnTo>
                <a:lnTo>
                  <a:pt x="110983" y="768579"/>
                </a:lnTo>
                <a:lnTo>
                  <a:pt x="111001" y="768893"/>
                </a:lnTo>
                <a:lnTo>
                  <a:pt x="111283" y="769431"/>
                </a:lnTo>
                <a:lnTo>
                  <a:pt x="111487" y="769823"/>
                </a:lnTo>
                <a:lnTo>
                  <a:pt x="111810" y="770440"/>
                </a:lnTo>
                <a:lnTo>
                  <a:pt x="113236" y="771427"/>
                </a:lnTo>
                <a:lnTo>
                  <a:pt x="113794" y="772634"/>
                </a:lnTo>
                <a:lnTo>
                  <a:pt x="114294" y="773716"/>
                </a:lnTo>
                <a:lnTo>
                  <a:pt x="117387" y="773767"/>
                </a:lnTo>
                <a:lnTo>
                  <a:pt x="118316" y="774075"/>
                </a:lnTo>
                <a:lnTo>
                  <a:pt x="119243" y="774891"/>
                </a:lnTo>
                <a:lnTo>
                  <a:pt x="119928" y="775494"/>
                </a:lnTo>
                <a:lnTo>
                  <a:pt x="120714" y="776320"/>
                </a:lnTo>
                <a:lnTo>
                  <a:pt x="121810" y="776491"/>
                </a:lnTo>
                <a:lnTo>
                  <a:pt x="123014" y="776166"/>
                </a:lnTo>
                <a:lnTo>
                  <a:pt x="124269" y="775741"/>
                </a:lnTo>
                <a:lnTo>
                  <a:pt x="125318" y="775713"/>
                </a:lnTo>
                <a:lnTo>
                  <a:pt x="126313" y="775883"/>
                </a:lnTo>
                <a:lnTo>
                  <a:pt x="127411" y="775906"/>
                </a:lnTo>
                <a:lnTo>
                  <a:pt x="128460" y="775927"/>
                </a:lnTo>
                <a:lnTo>
                  <a:pt x="129360" y="775845"/>
                </a:lnTo>
                <a:lnTo>
                  <a:pt x="130265" y="775414"/>
                </a:lnTo>
                <a:lnTo>
                  <a:pt x="130777" y="774624"/>
                </a:lnTo>
                <a:lnTo>
                  <a:pt x="130841" y="773777"/>
                </a:lnTo>
                <a:lnTo>
                  <a:pt x="130859" y="772627"/>
                </a:lnTo>
                <a:lnTo>
                  <a:pt x="130081" y="771362"/>
                </a:lnTo>
                <a:lnTo>
                  <a:pt x="128842" y="770788"/>
                </a:lnTo>
                <a:lnTo>
                  <a:pt x="127153" y="770253"/>
                </a:lnTo>
                <a:lnTo>
                  <a:pt x="126211" y="769189"/>
                </a:lnTo>
                <a:lnTo>
                  <a:pt x="126295" y="767688"/>
                </a:lnTo>
                <a:lnTo>
                  <a:pt x="127413" y="766461"/>
                </a:lnTo>
                <a:lnTo>
                  <a:pt x="129472" y="765753"/>
                </a:lnTo>
                <a:lnTo>
                  <a:pt x="130430" y="765173"/>
                </a:lnTo>
                <a:lnTo>
                  <a:pt x="133397" y="763785"/>
                </a:lnTo>
                <a:lnTo>
                  <a:pt x="137074" y="761809"/>
                </a:lnTo>
                <a:lnTo>
                  <a:pt x="139132" y="761103"/>
                </a:lnTo>
                <a:lnTo>
                  <a:pt x="140437" y="760680"/>
                </a:lnTo>
                <a:lnTo>
                  <a:pt x="143353" y="759439"/>
                </a:lnTo>
                <a:lnTo>
                  <a:pt x="145460" y="758832"/>
                </a:lnTo>
                <a:lnTo>
                  <a:pt x="147806" y="758830"/>
                </a:lnTo>
                <a:lnTo>
                  <a:pt x="150846" y="759192"/>
                </a:lnTo>
                <a:lnTo>
                  <a:pt x="153041" y="759286"/>
                </a:lnTo>
                <a:lnTo>
                  <a:pt x="158163" y="760590"/>
                </a:lnTo>
                <a:lnTo>
                  <a:pt x="159697" y="761471"/>
                </a:lnTo>
                <a:lnTo>
                  <a:pt x="161629" y="762410"/>
                </a:lnTo>
                <a:lnTo>
                  <a:pt x="162874" y="762585"/>
                </a:lnTo>
                <a:lnTo>
                  <a:pt x="163724" y="762552"/>
                </a:lnTo>
                <a:lnTo>
                  <a:pt x="164573" y="762519"/>
                </a:lnTo>
                <a:lnTo>
                  <a:pt x="165426" y="762238"/>
                </a:lnTo>
                <a:lnTo>
                  <a:pt x="166227" y="762104"/>
                </a:lnTo>
                <a:lnTo>
                  <a:pt x="167134" y="761756"/>
                </a:lnTo>
                <a:lnTo>
                  <a:pt x="169057" y="757709"/>
                </a:lnTo>
                <a:lnTo>
                  <a:pt x="169347" y="757099"/>
                </a:lnTo>
                <a:lnTo>
                  <a:pt x="170631" y="752010"/>
                </a:lnTo>
                <a:lnTo>
                  <a:pt x="171101" y="743393"/>
                </a:lnTo>
                <a:lnTo>
                  <a:pt x="171660" y="744258"/>
                </a:lnTo>
                <a:lnTo>
                  <a:pt x="174325" y="746171"/>
                </a:lnTo>
                <a:lnTo>
                  <a:pt x="176172" y="747082"/>
                </a:lnTo>
                <a:lnTo>
                  <a:pt x="181447" y="749682"/>
                </a:lnTo>
                <a:lnTo>
                  <a:pt x="182430" y="750769"/>
                </a:lnTo>
                <a:lnTo>
                  <a:pt x="183123" y="751536"/>
                </a:lnTo>
                <a:lnTo>
                  <a:pt x="185485" y="755496"/>
                </a:lnTo>
                <a:lnTo>
                  <a:pt x="185704" y="755684"/>
                </a:lnTo>
                <a:lnTo>
                  <a:pt x="186415" y="756299"/>
                </a:lnTo>
                <a:lnTo>
                  <a:pt x="188350" y="762491"/>
                </a:lnTo>
                <a:lnTo>
                  <a:pt x="189420" y="769182"/>
                </a:lnTo>
                <a:lnTo>
                  <a:pt x="189496" y="769370"/>
                </a:lnTo>
                <a:lnTo>
                  <a:pt x="190230" y="771164"/>
                </a:lnTo>
                <a:lnTo>
                  <a:pt x="192772" y="773699"/>
                </a:lnTo>
                <a:lnTo>
                  <a:pt x="193312" y="774689"/>
                </a:lnTo>
                <a:lnTo>
                  <a:pt x="193580" y="775183"/>
                </a:lnTo>
                <a:lnTo>
                  <a:pt x="193573" y="775366"/>
                </a:lnTo>
                <a:lnTo>
                  <a:pt x="193465" y="777973"/>
                </a:lnTo>
                <a:lnTo>
                  <a:pt x="192481" y="780022"/>
                </a:lnTo>
                <a:lnTo>
                  <a:pt x="192739" y="780733"/>
                </a:lnTo>
                <a:lnTo>
                  <a:pt x="193964" y="782208"/>
                </a:lnTo>
                <a:lnTo>
                  <a:pt x="195292" y="783434"/>
                </a:lnTo>
                <a:lnTo>
                  <a:pt x="195478" y="784337"/>
                </a:lnTo>
                <a:lnTo>
                  <a:pt x="195755" y="785743"/>
                </a:lnTo>
                <a:lnTo>
                  <a:pt x="196044" y="786399"/>
                </a:lnTo>
                <a:lnTo>
                  <a:pt x="194625" y="787669"/>
                </a:lnTo>
                <a:lnTo>
                  <a:pt x="193515" y="788446"/>
                </a:lnTo>
                <a:lnTo>
                  <a:pt x="191452" y="789402"/>
                </a:lnTo>
                <a:lnTo>
                  <a:pt x="189688" y="790467"/>
                </a:lnTo>
                <a:lnTo>
                  <a:pt x="189307" y="792408"/>
                </a:lnTo>
                <a:lnTo>
                  <a:pt x="188860" y="795348"/>
                </a:lnTo>
                <a:lnTo>
                  <a:pt x="189067" y="798001"/>
                </a:lnTo>
                <a:lnTo>
                  <a:pt x="190023" y="800670"/>
                </a:lnTo>
                <a:lnTo>
                  <a:pt x="190093" y="802570"/>
                </a:lnTo>
                <a:lnTo>
                  <a:pt x="189269" y="804102"/>
                </a:lnTo>
                <a:lnTo>
                  <a:pt x="187850" y="805423"/>
                </a:lnTo>
                <a:lnTo>
                  <a:pt x="186687" y="806349"/>
                </a:lnTo>
                <a:lnTo>
                  <a:pt x="184627" y="807156"/>
                </a:lnTo>
                <a:lnTo>
                  <a:pt x="183848" y="808991"/>
                </a:lnTo>
                <a:lnTo>
                  <a:pt x="183316" y="811079"/>
                </a:lnTo>
                <a:lnTo>
                  <a:pt x="183112" y="812104"/>
                </a:lnTo>
                <a:lnTo>
                  <a:pt x="183407" y="812529"/>
                </a:lnTo>
                <a:lnTo>
                  <a:pt x="184788" y="814516"/>
                </a:lnTo>
                <a:lnTo>
                  <a:pt x="185840" y="814761"/>
                </a:lnTo>
                <a:lnTo>
                  <a:pt x="187888" y="817358"/>
                </a:lnTo>
                <a:lnTo>
                  <a:pt x="190027" y="819245"/>
                </a:lnTo>
                <a:lnTo>
                  <a:pt x="191669" y="820694"/>
                </a:lnTo>
                <a:lnTo>
                  <a:pt x="192375" y="822067"/>
                </a:lnTo>
                <a:lnTo>
                  <a:pt x="193037" y="823356"/>
                </a:lnTo>
                <a:lnTo>
                  <a:pt x="194462" y="824404"/>
                </a:lnTo>
                <a:lnTo>
                  <a:pt x="195823" y="824834"/>
                </a:lnTo>
                <a:lnTo>
                  <a:pt x="198177" y="826500"/>
                </a:lnTo>
                <a:lnTo>
                  <a:pt x="200281" y="826804"/>
                </a:lnTo>
                <a:lnTo>
                  <a:pt x="202195" y="826116"/>
                </a:lnTo>
                <a:lnTo>
                  <a:pt x="203558" y="827165"/>
                </a:lnTo>
                <a:lnTo>
                  <a:pt x="208013" y="828390"/>
                </a:lnTo>
                <a:lnTo>
                  <a:pt x="209521" y="829541"/>
                </a:lnTo>
                <a:lnTo>
                  <a:pt x="209610" y="829708"/>
                </a:lnTo>
                <a:lnTo>
                  <a:pt x="210374" y="831142"/>
                </a:lnTo>
                <a:lnTo>
                  <a:pt x="211116" y="832535"/>
                </a:lnTo>
                <a:lnTo>
                  <a:pt x="213407" y="833892"/>
                </a:lnTo>
                <a:lnTo>
                  <a:pt x="215397" y="836301"/>
                </a:lnTo>
                <a:lnTo>
                  <a:pt x="216013" y="837046"/>
                </a:lnTo>
                <a:lnTo>
                  <a:pt x="216255" y="837230"/>
                </a:lnTo>
                <a:lnTo>
                  <a:pt x="217314" y="838033"/>
                </a:lnTo>
                <a:lnTo>
                  <a:pt x="221899" y="839244"/>
                </a:lnTo>
                <a:lnTo>
                  <a:pt x="221839" y="842669"/>
                </a:lnTo>
                <a:lnTo>
                  <a:pt x="223265" y="844091"/>
                </a:lnTo>
                <a:lnTo>
                  <a:pt x="222341" y="845272"/>
                </a:lnTo>
                <a:lnTo>
                  <a:pt x="222540" y="845725"/>
                </a:lnTo>
                <a:lnTo>
                  <a:pt x="222776" y="846262"/>
                </a:lnTo>
                <a:lnTo>
                  <a:pt x="222533" y="847813"/>
                </a:lnTo>
                <a:lnTo>
                  <a:pt x="221514" y="847847"/>
                </a:lnTo>
                <a:lnTo>
                  <a:pt x="220493" y="847881"/>
                </a:lnTo>
                <a:lnTo>
                  <a:pt x="219818" y="849731"/>
                </a:lnTo>
                <a:lnTo>
                  <a:pt x="219021" y="851916"/>
                </a:lnTo>
                <a:lnTo>
                  <a:pt x="218827" y="852078"/>
                </a:lnTo>
                <a:lnTo>
                  <a:pt x="218280" y="852538"/>
                </a:lnTo>
                <a:lnTo>
                  <a:pt x="216674" y="852853"/>
                </a:lnTo>
                <a:lnTo>
                  <a:pt x="216407" y="853664"/>
                </a:lnTo>
                <a:lnTo>
                  <a:pt x="216306" y="853970"/>
                </a:lnTo>
                <a:lnTo>
                  <a:pt x="216153" y="855589"/>
                </a:lnTo>
                <a:lnTo>
                  <a:pt x="216789" y="856452"/>
                </a:lnTo>
                <a:lnTo>
                  <a:pt x="218386" y="856484"/>
                </a:lnTo>
                <a:lnTo>
                  <a:pt x="220432" y="856526"/>
                </a:lnTo>
                <a:lnTo>
                  <a:pt x="222117" y="857310"/>
                </a:lnTo>
                <a:lnTo>
                  <a:pt x="223800" y="858244"/>
                </a:lnTo>
                <a:lnTo>
                  <a:pt x="225592" y="858531"/>
                </a:lnTo>
                <a:lnTo>
                  <a:pt x="227177" y="859363"/>
                </a:lnTo>
                <a:lnTo>
                  <a:pt x="228604" y="860642"/>
                </a:lnTo>
                <a:lnTo>
                  <a:pt x="229186" y="861704"/>
                </a:lnTo>
                <a:lnTo>
                  <a:pt x="230020" y="865771"/>
                </a:lnTo>
                <a:lnTo>
                  <a:pt x="230092" y="867472"/>
                </a:lnTo>
                <a:lnTo>
                  <a:pt x="230218" y="868975"/>
                </a:lnTo>
                <a:lnTo>
                  <a:pt x="230801" y="869987"/>
                </a:lnTo>
                <a:lnTo>
                  <a:pt x="232487" y="870671"/>
                </a:lnTo>
                <a:lnTo>
                  <a:pt x="234514" y="871962"/>
                </a:lnTo>
                <a:lnTo>
                  <a:pt x="235439" y="873431"/>
                </a:lnTo>
                <a:lnTo>
                  <a:pt x="236907" y="875261"/>
                </a:lnTo>
                <a:lnTo>
                  <a:pt x="237333" y="876770"/>
                </a:lnTo>
                <a:lnTo>
                  <a:pt x="237800" y="878730"/>
                </a:lnTo>
                <a:lnTo>
                  <a:pt x="238029" y="880034"/>
                </a:lnTo>
                <a:lnTo>
                  <a:pt x="238819" y="881305"/>
                </a:lnTo>
                <a:lnTo>
                  <a:pt x="239682" y="880745"/>
                </a:lnTo>
                <a:lnTo>
                  <a:pt x="241466" y="880323"/>
                </a:lnTo>
                <a:lnTo>
                  <a:pt x="242339" y="880117"/>
                </a:lnTo>
                <a:lnTo>
                  <a:pt x="243092" y="879423"/>
                </a:lnTo>
                <a:lnTo>
                  <a:pt x="243757" y="878810"/>
                </a:lnTo>
                <a:lnTo>
                  <a:pt x="245611" y="878743"/>
                </a:lnTo>
                <a:lnTo>
                  <a:pt x="246129" y="878867"/>
                </a:lnTo>
                <a:lnTo>
                  <a:pt x="247652" y="879233"/>
                </a:lnTo>
                <a:lnTo>
                  <a:pt x="248641" y="879044"/>
                </a:lnTo>
                <a:lnTo>
                  <a:pt x="250307" y="877861"/>
                </a:lnTo>
                <a:lnTo>
                  <a:pt x="253091" y="878907"/>
                </a:lnTo>
                <a:lnTo>
                  <a:pt x="253772" y="878563"/>
                </a:lnTo>
                <a:lnTo>
                  <a:pt x="254445" y="878223"/>
                </a:lnTo>
                <a:lnTo>
                  <a:pt x="254737" y="878399"/>
                </a:lnTo>
                <a:lnTo>
                  <a:pt x="256182" y="879270"/>
                </a:lnTo>
                <a:lnTo>
                  <a:pt x="257543" y="879328"/>
                </a:lnTo>
                <a:lnTo>
                  <a:pt x="258433" y="878519"/>
                </a:lnTo>
                <a:lnTo>
                  <a:pt x="258776" y="878208"/>
                </a:lnTo>
                <a:lnTo>
                  <a:pt x="259034" y="878250"/>
                </a:lnTo>
                <a:lnTo>
                  <a:pt x="259518" y="878330"/>
                </a:lnTo>
                <a:lnTo>
                  <a:pt x="260133" y="877026"/>
                </a:lnTo>
                <a:lnTo>
                  <a:pt x="261368" y="876712"/>
                </a:lnTo>
                <a:lnTo>
                  <a:pt x="263460" y="877144"/>
                </a:lnTo>
                <a:lnTo>
                  <a:pt x="265512" y="877568"/>
                </a:lnTo>
                <a:lnTo>
                  <a:pt x="266441" y="878186"/>
                </a:lnTo>
                <a:lnTo>
                  <a:pt x="268242" y="881528"/>
                </a:lnTo>
                <a:lnTo>
                  <a:pt x="268990" y="882103"/>
                </a:lnTo>
                <a:lnTo>
                  <a:pt x="270880" y="882421"/>
                </a:lnTo>
                <a:lnTo>
                  <a:pt x="272695" y="882694"/>
                </a:lnTo>
                <a:lnTo>
                  <a:pt x="273252" y="883126"/>
                </a:lnTo>
                <a:lnTo>
                  <a:pt x="275005" y="882853"/>
                </a:lnTo>
                <a:lnTo>
                  <a:pt x="276095" y="882684"/>
                </a:lnTo>
                <a:lnTo>
                  <a:pt x="276128" y="883285"/>
                </a:lnTo>
                <a:lnTo>
                  <a:pt x="276159" y="883862"/>
                </a:lnTo>
                <a:lnTo>
                  <a:pt x="277777" y="888321"/>
                </a:lnTo>
                <a:lnTo>
                  <a:pt x="278962" y="890731"/>
                </a:lnTo>
                <a:lnTo>
                  <a:pt x="280883" y="894637"/>
                </a:lnTo>
                <a:lnTo>
                  <a:pt x="280517" y="896560"/>
                </a:lnTo>
                <a:lnTo>
                  <a:pt x="281943" y="898354"/>
                </a:lnTo>
                <a:lnTo>
                  <a:pt x="282135" y="901143"/>
                </a:lnTo>
                <a:lnTo>
                  <a:pt x="282882" y="902807"/>
                </a:lnTo>
                <a:lnTo>
                  <a:pt x="283192" y="903496"/>
                </a:lnTo>
                <a:lnTo>
                  <a:pt x="283820" y="907649"/>
                </a:lnTo>
                <a:lnTo>
                  <a:pt x="284810" y="908514"/>
                </a:lnTo>
                <a:lnTo>
                  <a:pt x="286058" y="913160"/>
                </a:lnTo>
                <a:lnTo>
                  <a:pt x="286903" y="913958"/>
                </a:lnTo>
                <a:lnTo>
                  <a:pt x="287783" y="914789"/>
                </a:lnTo>
                <a:lnTo>
                  <a:pt x="288350" y="915324"/>
                </a:lnTo>
                <a:lnTo>
                  <a:pt x="290516" y="916434"/>
                </a:lnTo>
                <a:lnTo>
                  <a:pt x="293112" y="916551"/>
                </a:lnTo>
                <a:lnTo>
                  <a:pt x="294074" y="917511"/>
                </a:lnTo>
                <a:lnTo>
                  <a:pt x="296209" y="919642"/>
                </a:lnTo>
                <a:lnTo>
                  <a:pt x="299626" y="922863"/>
                </a:lnTo>
                <a:lnTo>
                  <a:pt x="301509" y="926077"/>
                </a:lnTo>
                <a:lnTo>
                  <a:pt x="302781" y="928553"/>
                </a:lnTo>
                <a:lnTo>
                  <a:pt x="304191" y="930638"/>
                </a:lnTo>
                <a:lnTo>
                  <a:pt x="303609" y="934522"/>
                </a:lnTo>
                <a:lnTo>
                  <a:pt x="303538" y="934999"/>
                </a:lnTo>
                <a:lnTo>
                  <a:pt x="304273" y="938326"/>
                </a:lnTo>
                <a:lnTo>
                  <a:pt x="304537" y="939522"/>
                </a:lnTo>
                <a:lnTo>
                  <a:pt x="303937" y="947026"/>
                </a:lnTo>
                <a:lnTo>
                  <a:pt x="306118" y="955205"/>
                </a:lnTo>
                <a:lnTo>
                  <a:pt x="304742" y="958143"/>
                </a:lnTo>
                <a:lnTo>
                  <a:pt x="303966" y="959799"/>
                </a:lnTo>
                <a:lnTo>
                  <a:pt x="304417" y="960931"/>
                </a:lnTo>
                <a:lnTo>
                  <a:pt x="305461" y="963553"/>
                </a:lnTo>
                <a:lnTo>
                  <a:pt x="305520" y="963701"/>
                </a:lnTo>
                <a:lnTo>
                  <a:pt x="305839" y="967854"/>
                </a:lnTo>
                <a:lnTo>
                  <a:pt x="304487" y="971268"/>
                </a:lnTo>
                <a:lnTo>
                  <a:pt x="305051" y="974491"/>
                </a:lnTo>
                <a:lnTo>
                  <a:pt x="304488" y="975628"/>
                </a:lnTo>
                <a:lnTo>
                  <a:pt x="304129" y="976353"/>
                </a:lnTo>
                <a:lnTo>
                  <a:pt x="304626" y="977778"/>
                </a:lnTo>
                <a:lnTo>
                  <a:pt x="304136" y="979206"/>
                </a:lnTo>
                <a:lnTo>
                  <a:pt x="304082" y="983112"/>
                </a:lnTo>
                <a:lnTo>
                  <a:pt x="303594" y="985656"/>
                </a:lnTo>
                <a:lnTo>
                  <a:pt x="302794" y="987022"/>
                </a:lnTo>
                <a:lnTo>
                  <a:pt x="302541" y="987946"/>
                </a:lnTo>
                <a:lnTo>
                  <a:pt x="302182" y="989256"/>
                </a:lnTo>
                <a:lnTo>
                  <a:pt x="303187" y="996507"/>
                </a:lnTo>
                <a:lnTo>
                  <a:pt x="307934" y="991906"/>
                </a:lnTo>
                <a:lnTo>
                  <a:pt x="312009" y="990601"/>
                </a:lnTo>
                <a:lnTo>
                  <a:pt x="317593" y="988813"/>
                </a:lnTo>
                <a:lnTo>
                  <a:pt x="318142" y="988638"/>
                </a:lnTo>
                <a:lnTo>
                  <a:pt x="318717" y="988434"/>
                </a:lnTo>
                <a:lnTo>
                  <a:pt x="319847" y="987534"/>
                </a:lnTo>
                <a:lnTo>
                  <a:pt x="322133" y="987466"/>
                </a:lnTo>
                <a:lnTo>
                  <a:pt x="325649" y="984666"/>
                </a:lnTo>
                <a:lnTo>
                  <a:pt x="328221" y="984565"/>
                </a:lnTo>
                <a:lnTo>
                  <a:pt x="330715" y="984467"/>
                </a:lnTo>
                <a:lnTo>
                  <a:pt x="333492" y="982972"/>
                </a:lnTo>
                <a:lnTo>
                  <a:pt x="334775" y="981131"/>
                </a:lnTo>
                <a:lnTo>
                  <a:pt x="336263" y="978996"/>
                </a:lnTo>
                <a:lnTo>
                  <a:pt x="337773" y="978441"/>
                </a:lnTo>
                <a:lnTo>
                  <a:pt x="340338" y="977498"/>
                </a:lnTo>
                <a:lnTo>
                  <a:pt x="343297" y="974452"/>
                </a:lnTo>
                <a:lnTo>
                  <a:pt x="344650" y="971845"/>
                </a:lnTo>
                <a:lnTo>
                  <a:pt x="345498" y="970250"/>
                </a:lnTo>
                <a:lnTo>
                  <a:pt x="346004" y="969299"/>
                </a:lnTo>
                <a:lnTo>
                  <a:pt x="351241" y="962218"/>
                </a:lnTo>
                <a:lnTo>
                  <a:pt x="352538" y="962091"/>
                </a:lnTo>
                <a:lnTo>
                  <a:pt x="353881" y="959970"/>
                </a:lnTo>
                <a:lnTo>
                  <a:pt x="354386" y="959171"/>
                </a:lnTo>
                <a:lnTo>
                  <a:pt x="355867" y="958486"/>
                </a:lnTo>
                <a:lnTo>
                  <a:pt x="356291" y="957881"/>
                </a:lnTo>
                <a:lnTo>
                  <a:pt x="357346" y="956374"/>
                </a:lnTo>
                <a:lnTo>
                  <a:pt x="362839" y="953074"/>
                </a:lnTo>
                <a:lnTo>
                  <a:pt x="363393" y="952391"/>
                </a:lnTo>
                <a:lnTo>
                  <a:pt x="363743" y="951046"/>
                </a:lnTo>
                <a:lnTo>
                  <a:pt x="364007" y="950033"/>
                </a:lnTo>
                <a:lnTo>
                  <a:pt x="365240" y="948666"/>
                </a:lnTo>
                <a:lnTo>
                  <a:pt x="365329" y="946852"/>
                </a:lnTo>
                <a:lnTo>
                  <a:pt x="365358" y="946248"/>
                </a:lnTo>
                <a:lnTo>
                  <a:pt x="366424" y="944829"/>
                </a:lnTo>
                <a:lnTo>
                  <a:pt x="369980" y="940098"/>
                </a:lnTo>
                <a:lnTo>
                  <a:pt x="372884" y="939533"/>
                </a:lnTo>
                <a:lnTo>
                  <a:pt x="373994" y="938787"/>
                </a:lnTo>
                <a:lnTo>
                  <a:pt x="378062" y="933135"/>
                </a:lnTo>
                <a:lnTo>
                  <a:pt x="380285" y="932385"/>
                </a:lnTo>
                <a:lnTo>
                  <a:pt x="380890" y="931743"/>
                </a:lnTo>
                <a:lnTo>
                  <a:pt x="381457" y="931142"/>
                </a:lnTo>
                <a:lnTo>
                  <a:pt x="381944" y="930230"/>
                </a:lnTo>
                <a:lnTo>
                  <a:pt x="382319" y="929528"/>
                </a:lnTo>
                <a:lnTo>
                  <a:pt x="382930" y="926241"/>
                </a:lnTo>
                <a:lnTo>
                  <a:pt x="383360" y="925397"/>
                </a:lnTo>
                <a:lnTo>
                  <a:pt x="384099" y="923944"/>
                </a:lnTo>
                <a:lnTo>
                  <a:pt x="384777" y="922578"/>
                </a:lnTo>
                <a:lnTo>
                  <a:pt x="385564" y="921719"/>
                </a:lnTo>
                <a:lnTo>
                  <a:pt x="386256" y="920963"/>
                </a:lnTo>
                <a:lnTo>
                  <a:pt x="390208" y="918643"/>
                </a:lnTo>
                <a:lnTo>
                  <a:pt x="396010" y="915236"/>
                </a:lnTo>
                <a:lnTo>
                  <a:pt x="396749" y="913870"/>
                </a:lnTo>
                <a:lnTo>
                  <a:pt x="397609" y="913177"/>
                </a:lnTo>
                <a:lnTo>
                  <a:pt x="398292" y="912627"/>
                </a:lnTo>
                <a:lnTo>
                  <a:pt x="399967" y="910393"/>
                </a:lnTo>
                <a:lnTo>
                  <a:pt x="402894" y="909898"/>
                </a:lnTo>
                <a:lnTo>
                  <a:pt x="406129" y="909032"/>
                </a:lnTo>
                <a:lnTo>
                  <a:pt x="409426" y="908244"/>
                </a:lnTo>
                <a:lnTo>
                  <a:pt x="415528" y="908068"/>
                </a:lnTo>
                <a:lnTo>
                  <a:pt x="419634" y="908265"/>
                </a:lnTo>
                <a:lnTo>
                  <a:pt x="426119" y="908769"/>
                </a:lnTo>
                <a:lnTo>
                  <a:pt x="426760" y="908813"/>
                </a:lnTo>
                <a:lnTo>
                  <a:pt x="428634" y="908942"/>
                </a:lnTo>
                <a:lnTo>
                  <a:pt x="430877" y="909381"/>
                </a:lnTo>
                <a:lnTo>
                  <a:pt x="434167" y="910511"/>
                </a:lnTo>
                <a:lnTo>
                  <a:pt x="438394" y="911250"/>
                </a:lnTo>
                <a:lnTo>
                  <a:pt x="443314" y="910515"/>
                </a:lnTo>
                <a:lnTo>
                  <a:pt x="447037" y="910033"/>
                </a:lnTo>
                <a:lnTo>
                  <a:pt x="447618" y="909793"/>
                </a:lnTo>
                <a:lnTo>
                  <a:pt x="448994" y="909226"/>
                </a:lnTo>
                <a:lnTo>
                  <a:pt x="451251" y="908296"/>
                </a:lnTo>
                <a:lnTo>
                  <a:pt x="452050" y="905938"/>
                </a:lnTo>
                <a:lnTo>
                  <a:pt x="454214" y="906057"/>
                </a:lnTo>
                <a:lnTo>
                  <a:pt x="455079" y="905746"/>
                </a:lnTo>
                <a:lnTo>
                  <a:pt x="457361" y="903261"/>
                </a:lnTo>
                <a:lnTo>
                  <a:pt x="458404" y="898733"/>
                </a:lnTo>
                <a:lnTo>
                  <a:pt x="460362" y="893644"/>
                </a:lnTo>
                <a:lnTo>
                  <a:pt x="462469" y="887969"/>
                </a:lnTo>
                <a:lnTo>
                  <a:pt x="465177" y="880395"/>
                </a:lnTo>
                <a:lnTo>
                  <a:pt x="466037" y="877968"/>
                </a:lnTo>
                <a:lnTo>
                  <a:pt x="466984" y="875296"/>
                </a:lnTo>
                <a:lnTo>
                  <a:pt x="469698" y="869966"/>
                </a:lnTo>
                <a:lnTo>
                  <a:pt x="472561" y="863601"/>
                </a:lnTo>
                <a:lnTo>
                  <a:pt x="476178" y="855647"/>
                </a:lnTo>
                <a:lnTo>
                  <a:pt x="479494" y="848718"/>
                </a:lnTo>
                <a:lnTo>
                  <a:pt x="482057" y="843079"/>
                </a:lnTo>
                <a:lnTo>
                  <a:pt x="481798" y="838609"/>
                </a:lnTo>
                <a:lnTo>
                  <a:pt x="480335" y="838270"/>
                </a:lnTo>
                <a:lnTo>
                  <a:pt x="479944" y="838179"/>
                </a:lnTo>
                <a:lnTo>
                  <a:pt x="479462" y="837718"/>
                </a:lnTo>
                <a:lnTo>
                  <a:pt x="478458" y="836756"/>
                </a:lnTo>
                <a:lnTo>
                  <a:pt x="477156" y="834774"/>
                </a:lnTo>
                <a:lnTo>
                  <a:pt x="476409" y="834640"/>
                </a:lnTo>
                <a:lnTo>
                  <a:pt x="475796" y="834528"/>
                </a:lnTo>
                <a:lnTo>
                  <a:pt x="475385" y="834716"/>
                </a:lnTo>
                <a:lnTo>
                  <a:pt x="475115" y="834841"/>
                </a:lnTo>
                <a:lnTo>
                  <a:pt x="474497" y="835338"/>
                </a:lnTo>
                <a:lnTo>
                  <a:pt x="472705" y="835155"/>
                </a:lnTo>
                <a:lnTo>
                  <a:pt x="472270" y="835436"/>
                </a:lnTo>
                <a:lnTo>
                  <a:pt x="471162" y="836151"/>
                </a:lnTo>
                <a:lnTo>
                  <a:pt x="469617" y="836401"/>
                </a:lnTo>
                <a:lnTo>
                  <a:pt x="467823" y="836095"/>
                </a:lnTo>
                <a:lnTo>
                  <a:pt x="466583" y="834546"/>
                </a:lnTo>
                <a:lnTo>
                  <a:pt x="464235" y="834800"/>
                </a:lnTo>
                <a:lnTo>
                  <a:pt x="463491" y="834429"/>
                </a:lnTo>
                <a:lnTo>
                  <a:pt x="462499" y="831827"/>
                </a:lnTo>
                <a:lnTo>
                  <a:pt x="460056" y="829170"/>
                </a:lnTo>
                <a:lnTo>
                  <a:pt x="455208" y="829556"/>
                </a:lnTo>
                <a:lnTo>
                  <a:pt x="451874" y="828559"/>
                </a:lnTo>
                <a:lnTo>
                  <a:pt x="447930" y="826917"/>
                </a:lnTo>
                <a:lnTo>
                  <a:pt x="442014" y="823334"/>
                </a:lnTo>
                <a:lnTo>
                  <a:pt x="424427" y="817682"/>
                </a:lnTo>
                <a:lnTo>
                  <a:pt x="418758" y="815429"/>
                </a:lnTo>
                <a:lnTo>
                  <a:pt x="415664" y="814256"/>
                </a:lnTo>
                <a:lnTo>
                  <a:pt x="413388" y="810186"/>
                </a:lnTo>
                <a:lnTo>
                  <a:pt x="412686" y="808932"/>
                </a:lnTo>
                <a:lnTo>
                  <a:pt x="410763" y="805896"/>
                </a:lnTo>
                <a:lnTo>
                  <a:pt x="411210" y="802341"/>
                </a:lnTo>
                <a:lnTo>
                  <a:pt x="413327" y="801304"/>
                </a:lnTo>
                <a:lnTo>
                  <a:pt x="417268" y="801599"/>
                </a:lnTo>
                <a:lnTo>
                  <a:pt x="420298" y="801826"/>
                </a:lnTo>
                <a:lnTo>
                  <a:pt x="423174" y="800994"/>
                </a:lnTo>
                <a:lnTo>
                  <a:pt x="424381" y="798992"/>
                </a:lnTo>
                <a:lnTo>
                  <a:pt x="422559" y="797061"/>
                </a:lnTo>
                <a:lnTo>
                  <a:pt x="419827" y="794764"/>
                </a:lnTo>
                <a:lnTo>
                  <a:pt x="416338" y="793008"/>
                </a:lnTo>
                <a:lnTo>
                  <a:pt x="411257" y="790472"/>
                </a:lnTo>
                <a:lnTo>
                  <a:pt x="409964" y="788495"/>
                </a:lnTo>
                <a:lnTo>
                  <a:pt x="408139" y="785368"/>
                </a:lnTo>
                <a:lnTo>
                  <a:pt x="407514" y="778148"/>
                </a:lnTo>
                <a:lnTo>
                  <a:pt x="405631" y="772619"/>
                </a:lnTo>
                <a:lnTo>
                  <a:pt x="406806" y="772305"/>
                </a:lnTo>
                <a:lnTo>
                  <a:pt x="407980" y="771993"/>
                </a:lnTo>
                <a:lnTo>
                  <a:pt x="411872" y="769382"/>
                </a:lnTo>
                <a:lnTo>
                  <a:pt x="416571" y="769061"/>
                </a:lnTo>
                <a:lnTo>
                  <a:pt x="417320" y="768684"/>
                </a:lnTo>
                <a:lnTo>
                  <a:pt x="418053" y="768314"/>
                </a:lnTo>
                <a:lnTo>
                  <a:pt x="418256" y="768026"/>
                </a:lnTo>
                <a:lnTo>
                  <a:pt x="419410" y="766389"/>
                </a:lnTo>
                <a:lnTo>
                  <a:pt x="420581" y="763472"/>
                </a:lnTo>
                <a:lnTo>
                  <a:pt x="421693" y="762416"/>
                </a:lnTo>
                <a:lnTo>
                  <a:pt x="422361" y="762032"/>
                </a:lnTo>
                <a:lnTo>
                  <a:pt x="423272" y="761510"/>
                </a:lnTo>
                <a:lnTo>
                  <a:pt x="425275" y="760362"/>
                </a:lnTo>
                <a:lnTo>
                  <a:pt x="426801" y="758827"/>
                </a:lnTo>
                <a:lnTo>
                  <a:pt x="429844" y="755766"/>
                </a:lnTo>
                <a:lnTo>
                  <a:pt x="434306" y="752988"/>
                </a:lnTo>
                <a:lnTo>
                  <a:pt x="435343" y="752344"/>
                </a:lnTo>
                <a:lnTo>
                  <a:pt x="437938" y="751533"/>
                </a:lnTo>
                <a:lnTo>
                  <a:pt x="438351" y="749219"/>
                </a:lnTo>
                <a:lnTo>
                  <a:pt x="442581" y="744305"/>
                </a:lnTo>
                <a:lnTo>
                  <a:pt x="452405" y="735330"/>
                </a:lnTo>
                <a:lnTo>
                  <a:pt x="452559" y="735190"/>
                </a:lnTo>
                <a:lnTo>
                  <a:pt x="461320" y="724339"/>
                </a:lnTo>
                <a:lnTo>
                  <a:pt x="462353" y="723706"/>
                </a:lnTo>
                <a:lnTo>
                  <a:pt x="463867" y="722779"/>
                </a:lnTo>
                <a:lnTo>
                  <a:pt x="465553" y="720771"/>
                </a:lnTo>
                <a:lnTo>
                  <a:pt x="467215" y="719102"/>
                </a:lnTo>
                <a:lnTo>
                  <a:pt x="469484" y="717329"/>
                </a:lnTo>
                <a:lnTo>
                  <a:pt x="471750" y="714960"/>
                </a:lnTo>
                <a:lnTo>
                  <a:pt x="473858" y="709739"/>
                </a:lnTo>
                <a:lnTo>
                  <a:pt x="478379" y="699469"/>
                </a:lnTo>
                <a:lnTo>
                  <a:pt x="481100" y="697283"/>
                </a:lnTo>
                <a:lnTo>
                  <a:pt x="483703" y="699189"/>
                </a:lnTo>
                <a:lnTo>
                  <a:pt x="484246" y="699617"/>
                </a:lnTo>
                <a:lnTo>
                  <a:pt x="490275" y="701931"/>
                </a:lnTo>
                <a:lnTo>
                  <a:pt x="492601" y="702824"/>
                </a:lnTo>
                <a:lnTo>
                  <a:pt x="493082" y="702924"/>
                </a:lnTo>
                <a:lnTo>
                  <a:pt x="495882" y="703501"/>
                </a:lnTo>
                <a:lnTo>
                  <a:pt x="497307" y="704116"/>
                </a:lnTo>
                <a:lnTo>
                  <a:pt x="497739" y="704302"/>
                </a:lnTo>
                <a:lnTo>
                  <a:pt x="499348" y="705416"/>
                </a:lnTo>
                <a:lnTo>
                  <a:pt x="500249" y="706585"/>
                </a:lnTo>
                <a:lnTo>
                  <a:pt x="501207" y="707831"/>
                </a:lnTo>
                <a:lnTo>
                  <a:pt x="502352" y="707983"/>
                </a:lnTo>
                <a:lnTo>
                  <a:pt x="503496" y="708135"/>
                </a:lnTo>
                <a:lnTo>
                  <a:pt x="505213" y="709325"/>
                </a:lnTo>
                <a:lnTo>
                  <a:pt x="505727" y="709682"/>
                </a:lnTo>
                <a:lnTo>
                  <a:pt x="508076" y="709925"/>
                </a:lnTo>
                <a:lnTo>
                  <a:pt x="511172" y="711098"/>
                </a:lnTo>
                <a:lnTo>
                  <a:pt x="511538" y="711359"/>
                </a:lnTo>
                <a:lnTo>
                  <a:pt x="513587" y="712828"/>
                </a:lnTo>
                <a:lnTo>
                  <a:pt x="513891" y="712949"/>
                </a:lnTo>
                <a:lnTo>
                  <a:pt x="514100" y="713030"/>
                </a:lnTo>
                <a:lnTo>
                  <a:pt x="515938" y="713755"/>
                </a:lnTo>
                <a:lnTo>
                  <a:pt x="517671" y="713876"/>
                </a:lnTo>
                <a:lnTo>
                  <a:pt x="519463" y="713375"/>
                </a:lnTo>
                <a:lnTo>
                  <a:pt x="521511" y="713488"/>
                </a:lnTo>
                <a:lnTo>
                  <a:pt x="523857" y="713617"/>
                </a:lnTo>
                <a:lnTo>
                  <a:pt x="526638" y="712300"/>
                </a:lnTo>
                <a:lnTo>
                  <a:pt x="528061" y="711626"/>
                </a:lnTo>
                <a:lnTo>
                  <a:pt x="528792" y="711538"/>
                </a:lnTo>
                <a:lnTo>
                  <a:pt x="530657" y="711312"/>
                </a:lnTo>
                <a:lnTo>
                  <a:pt x="532981" y="710550"/>
                </a:lnTo>
                <a:lnTo>
                  <a:pt x="533131" y="710501"/>
                </a:lnTo>
                <a:lnTo>
                  <a:pt x="534307" y="710561"/>
                </a:lnTo>
                <a:lnTo>
                  <a:pt x="535545" y="711488"/>
                </a:lnTo>
                <a:lnTo>
                  <a:pt x="537772" y="711734"/>
                </a:lnTo>
                <a:lnTo>
                  <a:pt x="544520" y="716062"/>
                </a:lnTo>
                <a:lnTo>
                  <a:pt x="545346" y="716008"/>
                </a:lnTo>
                <a:lnTo>
                  <a:pt x="545511" y="715998"/>
                </a:lnTo>
                <a:lnTo>
                  <a:pt x="545620" y="715825"/>
                </a:lnTo>
                <a:lnTo>
                  <a:pt x="546374" y="714633"/>
                </a:lnTo>
                <a:lnTo>
                  <a:pt x="546435" y="713702"/>
                </a:lnTo>
                <a:lnTo>
                  <a:pt x="545133" y="711163"/>
                </a:lnTo>
                <a:lnTo>
                  <a:pt x="545441" y="710171"/>
                </a:lnTo>
                <a:lnTo>
                  <a:pt x="545836" y="709868"/>
                </a:lnTo>
                <a:lnTo>
                  <a:pt x="547542" y="708557"/>
                </a:lnTo>
                <a:lnTo>
                  <a:pt x="547727" y="707935"/>
                </a:lnTo>
                <a:lnTo>
                  <a:pt x="546242" y="707442"/>
                </a:lnTo>
                <a:lnTo>
                  <a:pt x="546054" y="706142"/>
                </a:lnTo>
                <a:lnTo>
                  <a:pt x="547043" y="704652"/>
                </a:lnTo>
                <a:lnTo>
                  <a:pt x="547535" y="703162"/>
                </a:lnTo>
                <a:lnTo>
                  <a:pt x="547223" y="701303"/>
                </a:lnTo>
                <a:lnTo>
                  <a:pt x="547841" y="700002"/>
                </a:lnTo>
                <a:lnTo>
                  <a:pt x="549017" y="700805"/>
                </a:lnTo>
                <a:lnTo>
                  <a:pt x="549264" y="699503"/>
                </a:lnTo>
                <a:lnTo>
                  <a:pt x="548642" y="697892"/>
                </a:lnTo>
                <a:lnTo>
                  <a:pt x="552910" y="696977"/>
                </a:lnTo>
                <a:lnTo>
                  <a:pt x="556849" y="697273"/>
                </a:lnTo>
                <a:lnTo>
                  <a:pt x="559880" y="697498"/>
                </a:lnTo>
                <a:lnTo>
                  <a:pt x="562304" y="697232"/>
                </a:lnTo>
                <a:lnTo>
                  <a:pt x="566992" y="694146"/>
                </a:lnTo>
                <a:lnTo>
                  <a:pt x="571835" y="691820"/>
                </a:lnTo>
                <a:lnTo>
                  <a:pt x="578496" y="690077"/>
                </a:lnTo>
                <a:lnTo>
                  <a:pt x="584705" y="688899"/>
                </a:lnTo>
                <a:lnTo>
                  <a:pt x="589854" y="688088"/>
                </a:lnTo>
                <a:lnTo>
                  <a:pt x="596215" y="687519"/>
                </a:lnTo>
                <a:lnTo>
                  <a:pt x="602878" y="686224"/>
                </a:lnTo>
                <a:lnTo>
                  <a:pt x="613481" y="685673"/>
                </a:lnTo>
                <a:lnTo>
                  <a:pt x="618328" y="684990"/>
                </a:lnTo>
                <a:lnTo>
                  <a:pt x="621072" y="683842"/>
                </a:lnTo>
                <a:lnTo>
                  <a:pt x="622331" y="679548"/>
                </a:lnTo>
                <a:lnTo>
                  <a:pt x="622257" y="678794"/>
                </a:lnTo>
                <a:lnTo>
                  <a:pt x="622182" y="678040"/>
                </a:lnTo>
                <a:lnTo>
                  <a:pt x="622107" y="677288"/>
                </a:lnTo>
                <a:lnTo>
                  <a:pt x="622032" y="676534"/>
                </a:lnTo>
                <a:lnTo>
                  <a:pt x="621958" y="675782"/>
                </a:lnTo>
                <a:lnTo>
                  <a:pt x="621883" y="675028"/>
                </a:lnTo>
                <a:lnTo>
                  <a:pt x="621808" y="674275"/>
                </a:lnTo>
                <a:lnTo>
                  <a:pt x="620697" y="662611"/>
                </a:lnTo>
                <a:lnTo>
                  <a:pt x="621740" y="655222"/>
                </a:lnTo>
                <a:lnTo>
                  <a:pt x="623848" y="649704"/>
                </a:lnTo>
                <a:lnTo>
                  <a:pt x="624242" y="647200"/>
                </a:lnTo>
                <a:lnTo>
                  <a:pt x="625362" y="640076"/>
                </a:lnTo>
                <a:lnTo>
                  <a:pt x="624702" y="637383"/>
                </a:lnTo>
                <a:lnTo>
                  <a:pt x="624556" y="636793"/>
                </a:lnTo>
                <a:lnTo>
                  <a:pt x="624573" y="636608"/>
                </a:lnTo>
                <a:lnTo>
                  <a:pt x="624739" y="634685"/>
                </a:lnTo>
                <a:lnTo>
                  <a:pt x="623686" y="632330"/>
                </a:lnTo>
                <a:lnTo>
                  <a:pt x="623801" y="632098"/>
                </a:lnTo>
                <a:lnTo>
                  <a:pt x="624612" y="630470"/>
                </a:lnTo>
                <a:lnTo>
                  <a:pt x="624918" y="626689"/>
                </a:lnTo>
                <a:lnTo>
                  <a:pt x="626278" y="624951"/>
                </a:lnTo>
                <a:lnTo>
                  <a:pt x="627266" y="621046"/>
                </a:lnTo>
                <a:lnTo>
                  <a:pt x="628562" y="617822"/>
                </a:lnTo>
                <a:lnTo>
                  <a:pt x="631658" y="616650"/>
                </a:lnTo>
                <a:lnTo>
                  <a:pt x="632830" y="616205"/>
                </a:lnTo>
                <a:lnTo>
                  <a:pt x="633134" y="615927"/>
                </a:lnTo>
                <a:lnTo>
                  <a:pt x="633299" y="615776"/>
                </a:lnTo>
                <a:lnTo>
                  <a:pt x="634252" y="614902"/>
                </a:lnTo>
                <a:lnTo>
                  <a:pt x="634993" y="613103"/>
                </a:lnTo>
                <a:lnTo>
                  <a:pt x="635575" y="612202"/>
                </a:lnTo>
                <a:lnTo>
                  <a:pt x="634854" y="611692"/>
                </a:lnTo>
                <a:lnTo>
                  <a:pt x="632145" y="609759"/>
                </a:lnTo>
                <a:lnTo>
                  <a:pt x="631290" y="609841"/>
                </a:lnTo>
                <a:lnTo>
                  <a:pt x="626626" y="610320"/>
                </a:lnTo>
                <a:lnTo>
                  <a:pt x="622288" y="611216"/>
                </a:lnTo>
                <a:lnTo>
                  <a:pt x="617636" y="611473"/>
                </a:lnTo>
                <a:lnTo>
                  <a:pt x="615257" y="611340"/>
                </a:lnTo>
                <a:lnTo>
                  <a:pt x="613292" y="611231"/>
                </a:lnTo>
                <a:lnTo>
                  <a:pt x="610484" y="609005"/>
                </a:lnTo>
                <a:lnTo>
                  <a:pt x="609029" y="607890"/>
                </a:lnTo>
                <a:lnTo>
                  <a:pt x="605720" y="607810"/>
                </a:lnTo>
                <a:lnTo>
                  <a:pt x="603131" y="607251"/>
                </a:lnTo>
                <a:lnTo>
                  <a:pt x="601071" y="604904"/>
                </a:lnTo>
                <a:lnTo>
                  <a:pt x="597068" y="603376"/>
                </a:lnTo>
                <a:lnTo>
                  <a:pt x="596110" y="603011"/>
                </a:lnTo>
                <a:lnTo>
                  <a:pt x="594229" y="600589"/>
                </a:lnTo>
                <a:lnTo>
                  <a:pt x="590169" y="595251"/>
                </a:lnTo>
                <a:lnTo>
                  <a:pt x="587754" y="594077"/>
                </a:lnTo>
                <a:lnTo>
                  <a:pt x="586639" y="594265"/>
                </a:lnTo>
                <a:lnTo>
                  <a:pt x="585218" y="595197"/>
                </a:lnTo>
                <a:lnTo>
                  <a:pt x="583918" y="595136"/>
                </a:lnTo>
                <a:lnTo>
                  <a:pt x="582620" y="596439"/>
                </a:lnTo>
                <a:lnTo>
                  <a:pt x="580277" y="596989"/>
                </a:lnTo>
                <a:lnTo>
                  <a:pt x="579958" y="597062"/>
                </a:lnTo>
                <a:lnTo>
                  <a:pt x="578720" y="597126"/>
                </a:lnTo>
                <a:lnTo>
                  <a:pt x="576430" y="595705"/>
                </a:lnTo>
                <a:lnTo>
                  <a:pt x="574567" y="595744"/>
                </a:lnTo>
                <a:lnTo>
                  <a:pt x="573336" y="595771"/>
                </a:lnTo>
                <a:lnTo>
                  <a:pt x="571231" y="596642"/>
                </a:lnTo>
                <a:lnTo>
                  <a:pt x="568694" y="596770"/>
                </a:lnTo>
                <a:lnTo>
                  <a:pt x="567173" y="596353"/>
                </a:lnTo>
                <a:lnTo>
                  <a:pt x="565499" y="593467"/>
                </a:lnTo>
                <a:lnTo>
                  <a:pt x="564547" y="590208"/>
                </a:lnTo>
                <a:lnTo>
                  <a:pt x="563703" y="587680"/>
                </a:lnTo>
                <a:lnTo>
                  <a:pt x="561602" y="582807"/>
                </a:lnTo>
                <a:lnTo>
                  <a:pt x="560140" y="580760"/>
                </a:lnTo>
                <a:lnTo>
                  <a:pt x="558479" y="579738"/>
                </a:lnTo>
                <a:lnTo>
                  <a:pt x="556720" y="579432"/>
                </a:lnTo>
                <a:lnTo>
                  <a:pt x="554444" y="579305"/>
                </a:lnTo>
                <a:lnTo>
                  <a:pt x="552066" y="579586"/>
                </a:lnTo>
                <a:lnTo>
                  <a:pt x="549690" y="579970"/>
                </a:lnTo>
                <a:lnTo>
                  <a:pt x="546899" y="580126"/>
                </a:lnTo>
                <a:lnTo>
                  <a:pt x="545653" y="579228"/>
                </a:lnTo>
                <a:lnTo>
                  <a:pt x="544914" y="577120"/>
                </a:lnTo>
                <a:lnTo>
                  <a:pt x="544178" y="575322"/>
                </a:lnTo>
                <a:lnTo>
                  <a:pt x="543550" y="574149"/>
                </a:lnTo>
                <a:lnTo>
                  <a:pt x="540851" y="572447"/>
                </a:lnTo>
                <a:lnTo>
                  <a:pt x="540019" y="571677"/>
                </a:lnTo>
                <a:lnTo>
                  <a:pt x="538457" y="569921"/>
                </a:lnTo>
                <a:lnTo>
                  <a:pt x="537528" y="569551"/>
                </a:lnTo>
                <a:lnTo>
                  <a:pt x="536564" y="570570"/>
                </a:lnTo>
                <a:lnTo>
                  <a:pt x="534003" y="573275"/>
                </a:lnTo>
                <a:lnTo>
                  <a:pt x="534189" y="573647"/>
                </a:lnTo>
                <a:lnTo>
                  <a:pt x="535862" y="573582"/>
                </a:lnTo>
                <a:lnTo>
                  <a:pt x="537350" y="575686"/>
                </a:lnTo>
                <a:lnTo>
                  <a:pt x="537206" y="575904"/>
                </a:lnTo>
                <a:lnTo>
                  <a:pt x="536792" y="576520"/>
                </a:lnTo>
                <a:lnTo>
                  <a:pt x="536820" y="576744"/>
                </a:lnTo>
                <a:lnTo>
                  <a:pt x="536889" y="577302"/>
                </a:lnTo>
                <a:lnTo>
                  <a:pt x="538016" y="578177"/>
                </a:lnTo>
                <a:lnTo>
                  <a:pt x="537491" y="579159"/>
                </a:lnTo>
                <a:lnTo>
                  <a:pt x="537294" y="579529"/>
                </a:lnTo>
                <a:lnTo>
                  <a:pt x="537778" y="580194"/>
                </a:lnTo>
                <a:lnTo>
                  <a:pt x="539265" y="582314"/>
                </a:lnTo>
                <a:lnTo>
                  <a:pt x="539157" y="582874"/>
                </a:lnTo>
                <a:lnTo>
                  <a:pt x="540596" y="583591"/>
                </a:lnTo>
                <a:lnTo>
                  <a:pt x="541013" y="583798"/>
                </a:lnTo>
                <a:lnTo>
                  <a:pt x="541500" y="583697"/>
                </a:lnTo>
                <a:lnTo>
                  <a:pt x="542499" y="583489"/>
                </a:lnTo>
                <a:lnTo>
                  <a:pt x="542857" y="584205"/>
                </a:lnTo>
                <a:lnTo>
                  <a:pt x="542578" y="584855"/>
                </a:lnTo>
                <a:lnTo>
                  <a:pt x="542376" y="585286"/>
                </a:lnTo>
                <a:lnTo>
                  <a:pt x="541574" y="585719"/>
                </a:lnTo>
                <a:lnTo>
                  <a:pt x="541758" y="586215"/>
                </a:lnTo>
                <a:lnTo>
                  <a:pt x="542291" y="586434"/>
                </a:lnTo>
                <a:lnTo>
                  <a:pt x="542810" y="586647"/>
                </a:lnTo>
                <a:lnTo>
                  <a:pt x="543863" y="587703"/>
                </a:lnTo>
                <a:lnTo>
                  <a:pt x="543250" y="589374"/>
                </a:lnTo>
                <a:lnTo>
                  <a:pt x="543349" y="589657"/>
                </a:lnTo>
                <a:lnTo>
                  <a:pt x="543557" y="590241"/>
                </a:lnTo>
                <a:lnTo>
                  <a:pt x="544981" y="591168"/>
                </a:lnTo>
                <a:lnTo>
                  <a:pt x="545774" y="592396"/>
                </a:lnTo>
                <a:lnTo>
                  <a:pt x="546100" y="592901"/>
                </a:lnTo>
                <a:lnTo>
                  <a:pt x="545419" y="592474"/>
                </a:lnTo>
                <a:lnTo>
                  <a:pt x="544922" y="592407"/>
                </a:lnTo>
                <a:lnTo>
                  <a:pt x="544571" y="592121"/>
                </a:lnTo>
                <a:lnTo>
                  <a:pt x="542342" y="590308"/>
                </a:lnTo>
                <a:lnTo>
                  <a:pt x="541101" y="590120"/>
                </a:lnTo>
                <a:lnTo>
                  <a:pt x="539634" y="589897"/>
                </a:lnTo>
                <a:lnTo>
                  <a:pt x="537482" y="588265"/>
                </a:lnTo>
                <a:lnTo>
                  <a:pt x="537337" y="588267"/>
                </a:lnTo>
                <a:lnTo>
                  <a:pt x="534026" y="588274"/>
                </a:lnTo>
                <a:lnTo>
                  <a:pt x="532227" y="586789"/>
                </a:lnTo>
                <a:lnTo>
                  <a:pt x="530169" y="585710"/>
                </a:lnTo>
                <a:lnTo>
                  <a:pt x="529748" y="585491"/>
                </a:lnTo>
                <a:lnTo>
                  <a:pt x="527894" y="585803"/>
                </a:lnTo>
                <a:lnTo>
                  <a:pt x="526815" y="585371"/>
                </a:lnTo>
                <a:lnTo>
                  <a:pt x="526372" y="585195"/>
                </a:lnTo>
                <a:lnTo>
                  <a:pt x="524849" y="585288"/>
                </a:lnTo>
                <a:lnTo>
                  <a:pt x="522201" y="585450"/>
                </a:lnTo>
                <a:lnTo>
                  <a:pt x="521273" y="585505"/>
                </a:lnTo>
                <a:lnTo>
                  <a:pt x="520590" y="584763"/>
                </a:lnTo>
                <a:lnTo>
                  <a:pt x="517617" y="585079"/>
                </a:lnTo>
                <a:lnTo>
                  <a:pt x="515326" y="583968"/>
                </a:lnTo>
                <a:lnTo>
                  <a:pt x="513775" y="583649"/>
                </a:lnTo>
                <a:lnTo>
                  <a:pt x="511407" y="581957"/>
                </a:lnTo>
                <a:lnTo>
                  <a:pt x="509559" y="581130"/>
                </a:lnTo>
                <a:lnTo>
                  <a:pt x="507200" y="580757"/>
                </a:lnTo>
                <a:lnTo>
                  <a:pt x="506085" y="580656"/>
                </a:lnTo>
                <a:lnTo>
                  <a:pt x="504670" y="580696"/>
                </a:lnTo>
                <a:lnTo>
                  <a:pt x="502484" y="580713"/>
                </a:lnTo>
                <a:lnTo>
                  <a:pt x="500084" y="580824"/>
                </a:lnTo>
                <a:lnTo>
                  <a:pt x="496570" y="581099"/>
                </a:lnTo>
                <a:lnTo>
                  <a:pt x="495412" y="581131"/>
                </a:lnTo>
                <a:lnTo>
                  <a:pt x="492755" y="581293"/>
                </a:lnTo>
                <a:lnTo>
                  <a:pt x="489926" y="581416"/>
                </a:lnTo>
                <a:lnTo>
                  <a:pt x="486455" y="581645"/>
                </a:lnTo>
                <a:lnTo>
                  <a:pt x="483927" y="582022"/>
                </a:lnTo>
                <a:lnTo>
                  <a:pt x="478315" y="582752"/>
                </a:lnTo>
                <a:lnTo>
                  <a:pt x="476386" y="582806"/>
                </a:lnTo>
                <a:lnTo>
                  <a:pt x="473688" y="583100"/>
                </a:lnTo>
                <a:lnTo>
                  <a:pt x="470902" y="583355"/>
                </a:lnTo>
                <a:lnTo>
                  <a:pt x="468245" y="583561"/>
                </a:lnTo>
                <a:lnTo>
                  <a:pt x="467131" y="583592"/>
                </a:lnTo>
                <a:lnTo>
                  <a:pt x="466016" y="583623"/>
                </a:lnTo>
                <a:lnTo>
                  <a:pt x="464773" y="583790"/>
                </a:lnTo>
                <a:lnTo>
                  <a:pt x="462504" y="584073"/>
                </a:lnTo>
                <a:lnTo>
                  <a:pt x="460360" y="584264"/>
                </a:lnTo>
                <a:lnTo>
                  <a:pt x="458561" y="584534"/>
                </a:lnTo>
                <a:lnTo>
                  <a:pt x="456589" y="584590"/>
                </a:lnTo>
                <a:lnTo>
                  <a:pt x="454274" y="584434"/>
                </a:lnTo>
                <a:lnTo>
                  <a:pt x="452386" y="584004"/>
                </a:lnTo>
                <a:lnTo>
                  <a:pt x="451784" y="583627"/>
                </a:lnTo>
                <a:lnTo>
                  <a:pt x="451306" y="582541"/>
                </a:lnTo>
                <a:lnTo>
                  <a:pt x="451427" y="581131"/>
                </a:lnTo>
                <a:lnTo>
                  <a:pt x="452752" y="580391"/>
                </a:lnTo>
                <a:lnTo>
                  <a:pt x="453775" y="579439"/>
                </a:lnTo>
                <a:lnTo>
                  <a:pt x="453771" y="578473"/>
                </a:lnTo>
                <a:lnTo>
                  <a:pt x="453455" y="575801"/>
                </a:lnTo>
                <a:lnTo>
                  <a:pt x="452675" y="574198"/>
                </a:lnTo>
                <a:lnTo>
                  <a:pt x="452198" y="573113"/>
                </a:lnTo>
                <a:lnTo>
                  <a:pt x="450865" y="572359"/>
                </a:lnTo>
                <a:lnTo>
                  <a:pt x="448718" y="571980"/>
                </a:lnTo>
                <a:lnTo>
                  <a:pt x="446329" y="572184"/>
                </a:lnTo>
                <a:lnTo>
                  <a:pt x="443531" y="571948"/>
                </a:lnTo>
                <a:lnTo>
                  <a:pt x="440572" y="571855"/>
                </a:lnTo>
                <a:lnTo>
                  <a:pt x="437311" y="571420"/>
                </a:lnTo>
                <a:lnTo>
                  <a:pt x="433065" y="570879"/>
                </a:lnTo>
                <a:lnTo>
                  <a:pt x="430020" y="570745"/>
                </a:lnTo>
                <a:lnTo>
                  <a:pt x="428372" y="570617"/>
                </a:lnTo>
                <a:lnTo>
                  <a:pt x="425946" y="570508"/>
                </a:lnTo>
                <a:lnTo>
                  <a:pt x="424871" y="569878"/>
                </a:lnTo>
                <a:lnTo>
                  <a:pt x="424392" y="568618"/>
                </a:lnTo>
                <a:lnTo>
                  <a:pt x="423271" y="567244"/>
                </a:lnTo>
                <a:lnTo>
                  <a:pt x="422147" y="565650"/>
                </a:lnTo>
                <a:lnTo>
                  <a:pt x="420196" y="561706"/>
                </a:lnTo>
                <a:lnTo>
                  <a:pt x="419158" y="560022"/>
                </a:lnTo>
                <a:lnTo>
                  <a:pt x="418377" y="558110"/>
                </a:lnTo>
                <a:lnTo>
                  <a:pt x="417983" y="556672"/>
                </a:lnTo>
                <a:lnTo>
                  <a:pt x="417803" y="555007"/>
                </a:lnTo>
                <a:lnTo>
                  <a:pt x="417796" y="553952"/>
                </a:lnTo>
                <a:lnTo>
                  <a:pt x="418960" y="552427"/>
                </a:lnTo>
                <a:lnTo>
                  <a:pt x="419503" y="551822"/>
                </a:lnTo>
                <a:lnTo>
                  <a:pt x="422296" y="548702"/>
                </a:lnTo>
                <a:lnTo>
                  <a:pt x="425326" y="546403"/>
                </a:lnTo>
                <a:lnTo>
                  <a:pt x="427152" y="543597"/>
                </a:lnTo>
                <a:lnTo>
                  <a:pt x="427249" y="543448"/>
                </a:lnTo>
                <a:lnTo>
                  <a:pt x="427548" y="542990"/>
                </a:lnTo>
                <a:lnTo>
                  <a:pt x="427833" y="542032"/>
                </a:lnTo>
                <a:lnTo>
                  <a:pt x="427918" y="541749"/>
                </a:lnTo>
                <a:lnTo>
                  <a:pt x="427837" y="541498"/>
                </a:lnTo>
                <a:lnTo>
                  <a:pt x="427543" y="540574"/>
                </a:lnTo>
                <a:lnTo>
                  <a:pt x="422018" y="532033"/>
                </a:lnTo>
                <a:lnTo>
                  <a:pt x="419961" y="529661"/>
                </a:lnTo>
                <a:lnTo>
                  <a:pt x="418854" y="528384"/>
                </a:lnTo>
                <a:lnTo>
                  <a:pt x="418435" y="527090"/>
                </a:lnTo>
                <a:lnTo>
                  <a:pt x="418231" y="526464"/>
                </a:lnTo>
                <a:lnTo>
                  <a:pt x="417906" y="525979"/>
                </a:lnTo>
                <a:lnTo>
                  <a:pt x="417363" y="525166"/>
                </a:lnTo>
                <a:lnTo>
                  <a:pt x="418213" y="515806"/>
                </a:lnTo>
                <a:lnTo>
                  <a:pt x="419560" y="514045"/>
                </a:lnTo>
                <a:lnTo>
                  <a:pt x="419933" y="513558"/>
                </a:lnTo>
                <a:lnTo>
                  <a:pt x="420066" y="513386"/>
                </a:lnTo>
                <a:lnTo>
                  <a:pt x="420517" y="511997"/>
                </a:lnTo>
                <a:lnTo>
                  <a:pt x="421297" y="509603"/>
                </a:lnTo>
                <a:lnTo>
                  <a:pt x="423357" y="507093"/>
                </a:lnTo>
                <a:lnTo>
                  <a:pt x="424201" y="506066"/>
                </a:lnTo>
                <a:lnTo>
                  <a:pt x="424816" y="504329"/>
                </a:lnTo>
                <a:lnTo>
                  <a:pt x="424567" y="503463"/>
                </a:lnTo>
                <a:lnTo>
                  <a:pt x="422463" y="501823"/>
                </a:lnTo>
                <a:lnTo>
                  <a:pt x="419173" y="499261"/>
                </a:lnTo>
                <a:lnTo>
                  <a:pt x="419250" y="498172"/>
                </a:lnTo>
                <a:lnTo>
                  <a:pt x="418983" y="496599"/>
                </a:lnTo>
                <a:lnTo>
                  <a:pt x="419353" y="493601"/>
                </a:lnTo>
                <a:lnTo>
                  <a:pt x="420246" y="492172"/>
                </a:lnTo>
                <a:lnTo>
                  <a:pt x="421567" y="490774"/>
                </a:lnTo>
                <a:lnTo>
                  <a:pt x="423617" y="489355"/>
                </a:lnTo>
                <a:lnTo>
                  <a:pt x="426567" y="487999"/>
                </a:lnTo>
                <a:lnTo>
                  <a:pt x="430117" y="486495"/>
                </a:lnTo>
                <a:lnTo>
                  <a:pt x="432036" y="484772"/>
                </a:lnTo>
                <a:lnTo>
                  <a:pt x="433943" y="483367"/>
                </a:lnTo>
                <a:lnTo>
                  <a:pt x="433150" y="480336"/>
                </a:lnTo>
                <a:lnTo>
                  <a:pt x="432295" y="477036"/>
                </a:lnTo>
                <a:lnTo>
                  <a:pt x="432334" y="476245"/>
                </a:lnTo>
                <a:lnTo>
                  <a:pt x="432411" y="474619"/>
                </a:lnTo>
                <a:lnTo>
                  <a:pt x="432362" y="473566"/>
                </a:lnTo>
                <a:lnTo>
                  <a:pt x="432354" y="472029"/>
                </a:lnTo>
                <a:lnTo>
                  <a:pt x="432342" y="469966"/>
                </a:lnTo>
                <a:lnTo>
                  <a:pt x="432630" y="467850"/>
                </a:lnTo>
                <a:lnTo>
                  <a:pt x="433523" y="466465"/>
                </a:lnTo>
                <a:lnTo>
                  <a:pt x="434932" y="465327"/>
                </a:lnTo>
                <a:lnTo>
                  <a:pt x="436600" y="464799"/>
                </a:lnTo>
                <a:lnTo>
                  <a:pt x="438444" y="464746"/>
                </a:lnTo>
                <a:lnTo>
                  <a:pt x="440287" y="464696"/>
                </a:lnTo>
                <a:lnTo>
                  <a:pt x="442472" y="464414"/>
                </a:lnTo>
                <a:lnTo>
                  <a:pt x="446023" y="463306"/>
                </a:lnTo>
                <a:lnTo>
                  <a:pt x="447994" y="462768"/>
                </a:lnTo>
                <a:lnTo>
                  <a:pt x="449663" y="462281"/>
                </a:lnTo>
                <a:lnTo>
                  <a:pt x="452057" y="461030"/>
                </a:lnTo>
                <a:lnTo>
                  <a:pt x="453596" y="459782"/>
                </a:lnTo>
                <a:lnTo>
                  <a:pt x="453718" y="459038"/>
                </a:lnTo>
                <a:lnTo>
                  <a:pt x="450677" y="455079"/>
                </a:lnTo>
                <a:lnTo>
                  <a:pt x="450211" y="454880"/>
                </a:lnTo>
                <a:lnTo>
                  <a:pt x="449699" y="454662"/>
                </a:lnTo>
                <a:lnTo>
                  <a:pt x="449375" y="454525"/>
                </a:lnTo>
                <a:lnTo>
                  <a:pt x="449056" y="449198"/>
                </a:lnTo>
                <a:lnTo>
                  <a:pt x="447438" y="444121"/>
                </a:lnTo>
                <a:lnTo>
                  <a:pt x="445700" y="442662"/>
                </a:lnTo>
                <a:lnTo>
                  <a:pt x="445822" y="441931"/>
                </a:lnTo>
                <a:lnTo>
                  <a:pt x="446028" y="440476"/>
                </a:lnTo>
                <a:lnTo>
                  <a:pt x="446705" y="438789"/>
                </a:lnTo>
                <a:lnTo>
                  <a:pt x="447758" y="435512"/>
                </a:lnTo>
                <a:lnTo>
                  <a:pt x="448554" y="432153"/>
                </a:lnTo>
                <a:lnTo>
                  <a:pt x="448929" y="429992"/>
                </a:lnTo>
                <a:lnTo>
                  <a:pt x="448787" y="427670"/>
                </a:lnTo>
                <a:lnTo>
                  <a:pt x="449078" y="425950"/>
                </a:lnTo>
                <a:lnTo>
                  <a:pt x="449241" y="424408"/>
                </a:lnTo>
                <a:lnTo>
                  <a:pt x="449398" y="421770"/>
                </a:lnTo>
                <a:lnTo>
                  <a:pt x="450069" y="418811"/>
                </a:lnTo>
                <a:lnTo>
                  <a:pt x="450402" y="417354"/>
                </a:lnTo>
                <a:lnTo>
                  <a:pt x="451213" y="416497"/>
                </a:lnTo>
                <a:lnTo>
                  <a:pt x="452024" y="415815"/>
                </a:lnTo>
                <a:lnTo>
                  <a:pt x="453478" y="415117"/>
                </a:lnTo>
                <a:lnTo>
                  <a:pt x="454335" y="415092"/>
                </a:lnTo>
                <a:lnTo>
                  <a:pt x="455326" y="415854"/>
                </a:lnTo>
                <a:lnTo>
                  <a:pt x="456622" y="416966"/>
                </a:lnTo>
                <a:lnTo>
                  <a:pt x="458110" y="417645"/>
                </a:lnTo>
                <a:lnTo>
                  <a:pt x="460090" y="417517"/>
                </a:lnTo>
                <a:lnTo>
                  <a:pt x="461295" y="416867"/>
                </a:lnTo>
                <a:lnTo>
                  <a:pt x="462505" y="416213"/>
                </a:lnTo>
                <a:lnTo>
                  <a:pt x="463365" y="416165"/>
                </a:lnTo>
                <a:lnTo>
                  <a:pt x="466036" y="416020"/>
                </a:lnTo>
                <a:lnTo>
                  <a:pt x="469254" y="414340"/>
                </a:lnTo>
                <a:lnTo>
                  <a:pt x="469420" y="413892"/>
                </a:lnTo>
                <a:lnTo>
                  <a:pt x="469993" y="413814"/>
                </a:lnTo>
                <a:lnTo>
                  <a:pt x="470630" y="413755"/>
                </a:lnTo>
                <a:lnTo>
                  <a:pt x="470800" y="413470"/>
                </a:lnTo>
                <a:lnTo>
                  <a:pt x="470055" y="411984"/>
                </a:lnTo>
                <a:lnTo>
                  <a:pt x="470421" y="411397"/>
                </a:lnTo>
                <a:lnTo>
                  <a:pt x="471600" y="409504"/>
                </a:lnTo>
                <a:lnTo>
                  <a:pt x="471443" y="409075"/>
                </a:lnTo>
                <a:lnTo>
                  <a:pt x="471291" y="408843"/>
                </a:lnTo>
                <a:lnTo>
                  <a:pt x="470236" y="409196"/>
                </a:lnTo>
                <a:lnTo>
                  <a:pt x="469368" y="409013"/>
                </a:lnTo>
                <a:lnTo>
                  <a:pt x="469165" y="408321"/>
                </a:lnTo>
                <a:lnTo>
                  <a:pt x="468933" y="407527"/>
                </a:lnTo>
                <a:lnTo>
                  <a:pt x="468191" y="407900"/>
                </a:lnTo>
                <a:lnTo>
                  <a:pt x="467631" y="407715"/>
                </a:lnTo>
                <a:lnTo>
                  <a:pt x="467076" y="407530"/>
                </a:lnTo>
                <a:lnTo>
                  <a:pt x="467972" y="406382"/>
                </a:lnTo>
                <a:lnTo>
                  <a:pt x="468868" y="405234"/>
                </a:lnTo>
                <a:lnTo>
                  <a:pt x="469236" y="403437"/>
                </a:lnTo>
                <a:lnTo>
                  <a:pt x="468925" y="402075"/>
                </a:lnTo>
                <a:lnTo>
                  <a:pt x="469541" y="400958"/>
                </a:lnTo>
                <a:lnTo>
                  <a:pt x="470410" y="400523"/>
                </a:lnTo>
                <a:lnTo>
                  <a:pt x="471275" y="400089"/>
                </a:lnTo>
                <a:lnTo>
                  <a:pt x="471317" y="399904"/>
                </a:lnTo>
                <a:lnTo>
                  <a:pt x="471459" y="399282"/>
                </a:lnTo>
                <a:lnTo>
                  <a:pt x="471183" y="399042"/>
                </a:lnTo>
                <a:lnTo>
                  <a:pt x="470964" y="398851"/>
                </a:lnTo>
                <a:lnTo>
                  <a:pt x="470390" y="398890"/>
                </a:lnTo>
                <a:lnTo>
                  <a:pt x="470035" y="398913"/>
                </a:lnTo>
                <a:lnTo>
                  <a:pt x="469043" y="398110"/>
                </a:lnTo>
                <a:lnTo>
                  <a:pt x="467749" y="398708"/>
                </a:lnTo>
                <a:lnTo>
                  <a:pt x="467370" y="398547"/>
                </a:lnTo>
                <a:lnTo>
                  <a:pt x="467275" y="397618"/>
                </a:lnTo>
                <a:lnTo>
                  <a:pt x="467182" y="396689"/>
                </a:lnTo>
                <a:lnTo>
                  <a:pt x="466845" y="396169"/>
                </a:lnTo>
                <a:lnTo>
                  <a:pt x="466623" y="395822"/>
                </a:lnTo>
                <a:lnTo>
                  <a:pt x="466662" y="395286"/>
                </a:lnTo>
                <a:lnTo>
                  <a:pt x="466721" y="394969"/>
                </a:lnTo>
                <a:lnTo>
                  <a:pt x="467301" y="394212"/>
                </a:lnTo>
                <a:lnTo>
                  <a:pt x="469281" y="392659"/>
                </a:lnTo>
                <a:lnTo>
                  <a:pt x="469409" y="391982"/>
                </a:lnTo>
                <a:lnTo>
                  <a:pt x="469527" y="391357"/>
                </a:lnTo>
                <a:lnTo>
                  <a:pt x="468930" y="390613"/>
                </a:lnTo>
                <a:lnTo>
                  <a:pt x="468534" y="390121"/>
                </a:lnTo>
                <a:lnTo>
                  <a:pt x="467911" y="388450"/>
                </a:lnTo>
                <a:lnTo>
                  <a:pt x="468585" y="387899"/>
                </a:lnTo>
                <a:lnTo>
                  <a:pt x="468902" y="387642"/>
                </a:lnTo>
                <a:lnTo>
                  <a:pt x="468088" y="382936"/>
                </a:lnTo>
                <a:lnTo>
                  <a:pt x="465418" y="378977"/>
                </a:lnTo>
                <a:lnTo>
                  <a:pt x="465475" y="375385"/>
                </a:lnTo>
                <a:lnTo>
                  <a:pt x="465038" y="373588"/>
                </a:lnTo>
                <a:lnTo>
                  <a:pt x="461624" y="370189"/>
                </a:lnTo>
                <a:lnTo>
                  <a:pt x="460404" y="368560"/>
                </a:lnTo>
                <a:lnTo>
                  <a:pt x="458521" y="366045"/>
                </a:lnTo>
                <a:lnTo>
                  <a:pt x="458270" y="362817"/>
                </a:lnTo>
                <a:lnTo>
                  <a:pt x="459256" y="361398"/>
                </a:lnTo>
                <a:lnTo>
                  <a:pt x="458944" y="360345"/>
                </a:lnTo>
                <a:lnTo>
                  <a:pt x="456709" y="357440"/>
                </a:lnTo>
                <a:lnTo>
                  <a:pt x="455970" y="355821"/>
                </a:lnTo>
                <a:lnTo>
                  <a:pt x="455465" y="354717"/>
                </a:lnTo>
                <a:lnTo>
                  <a:pt x="455836" y="353416"/>
                </a:lnTo>
                <a:lnTo>
                  <a:pt x="455615" y="352912"/>
                </a:lnTo>
                <a:lnTo>
                  <a:pt x="455213" y="351991"/>
                </a:lnTo>
                <a:lnTo>
                  <a:pt x="455232" y="350963"/>
                </a:lnTo>
                <a:lnTo>
                  <a:pt x="456076" y="349388"/>
                </a:lnTo>
                <a:lnTo>
                  <a:pt x="455702" y="347841"/>
                </a:lnTo>
                <a:lnTo>
                  <a:pt x="456056" y="347130"/>
                </a:lnTo>
                <a:lnTo>
                  <a:pt x="456320" y="346602"/>
                </a:lnTo>
                <a:lnTo>
                  <a:pt x="456132" y="345858"/>
                </a:lnTo>
                <a:lnTo>
                  <a:pt x="455141" y="344715"/>
                </a:lnTo>
                <a:lnTo>
                  <a:pt x="453493" y="342818"/>
                </a:lnTo>
                <a:lnTo>
                  <a:pt x="450979" y="339922"/>
                </a:lnTo>
                <a:lnTo>
                  <a:pt x="451893" y="338330"/>
                </a:lnTo>
                <a:lnTo>
                  <a:pt x="452153" y="337877"/>
                </a:lnTo>
                <a:lnTo>
                  <a:pt x="451658" y="337012"/>
                </a:lnTo>
                <a:lnTo>
                  <a:pt x="450662" y="335279"/>
                </a:lnTo>
                <a:lnTo>
                  <a:pt x="450747" y="334831"/>
                </a:lnTo>
                <a:lnTo>
                  <a:pt x="451153" y="332677"/>
                </a:lnTo>
                <a:lnTo>
                  <a:pt x="449454" y="328805"/>
                </a:lnTo>
                <a:lnTo>
                  <a:pt x="447732" y="324881"/>
                </a:lnTo>
                <a:lnTo>
                  <a:pt x="446793" y="319804"/>
                </a:lnTo>
                <a:lnTo>
                  <a:pt x="443625" y="314918"/>
                </a:lnTo>
                <a:lnTo>
                  <a:pt x="442441" y="313881"/>
                </a:lnTo>
                <a:lnTo>
                  <a:pt x="441577" y="313126"/>
                </a:lnTo>
                <a:lnTo>
                  <a:pt x="440408" y="311434"/>
                </a:lnTo>
                <a:lnTo>
                  <a:pt x="440210" y="311147"/>
                </a:lnTo>
                <a:lnTo>
                  <a:pt x="439277" y="308672"/>
                </a:lnTo>
                <a:lnTo>
                  <a:pt x="436605" y="304591"/>
                </a:lnTo>
                <a:lnTo>
                  <a:pt x="436886" y="303528"/>
                </a:lnTo>
                <a:lnTo>
                  <a:pt x="437841" y="302053"/>
                </a:lnTo>
                <a:lnTo>
                  <a:pt x="439478" y="300936"/>
                </a:lnTo>
                <a:lnTo>
                  <a:pt x="441654" y="299994"/>
                </a:lnTo>
                <a:lnTo>
                  <a:pt x="443451" y="298593"/>
                </a:lnTo>
                <a:lnTo>
                  <a:pt x="444805" y="297110"/>
                </a:lnTo>
                <a:lnTo>
                  <a:pt x="446143" y="294829"/>
                </a:lnTo>
                <a:lnTo>
                  <a:pt x="448370" y="291405"/>
                </a:lnTo>
                <a:lnTo>
                  <a:pt x="448932" y="289847"/>
                </a:lnTo>
                <a:lnTo>
                  <a:pt x="449908" y="286639"/>
                </a:lnTo>
                <a:lnTo>
                  <a:pt x="451645" y="284304"/>
                </a:lnTo>
                <a:lnTo>
                  <a:pt x="454014" y="282279"/>
                </a:lnTo>
                <a:lnTo>
                  <a:pt x="456550" y="281048"/>
                </a:lnTo>
                <a:lnTo>
                  <a:pt x="459111" y="280471"/>
                </a:lnTo>
                <a:lnTo>
                  <a:pt x="461856" y="280217"/>
                </a:lnTo>
                <a:lnTo>
                  <a:pt x="464502" y="279966"/>
                </a:lnTo>
                <a:lnTo>
                  <a:pt x="465836" y="279989"/>
                </a:lnTo>
                <a:lnTo>
                  <a:pt x="466788" y="280005"/>
                </a:lnTo>
                <a:lnTo>
                  <a:pt x="468026" y="280114"/>
                </a:lnTo>
                <a:lnTo>
                  <a:pt x="469123" y="280042"/>
                </a:lnTo>
                <a:lnTo>
                  <a:pt x="470282" y="279639"/>
                </a:lnTo>
                <a:lnTo>
                  <a:pt x="471297" y="279146"/>
                </a:lnTo>
                <a:lnTo>
                  <a:pt x="472274" y="278375"/>
                </a:lnTo>
                <a:lnTo>
                  <a:pt x="473212" y="277322"/>
                </a:lnTo>
                <a:lnTo>
                  <a:pt x="473444" y="276473"/>
                </a:lnTo>
                <a:lnTo>
                  <a:pt x="473644" y="275252"/>
                </a:lnTo>
                <a:lnTo>
                  <a:pt x="473979" y="274354"/>
                </a:lnTo>
                <a:lnTo>
                  <a:pt x="474978" y="273020"/>
                </a:lnTo>
                <a:lnTo>
                  <a:pt x="476417" y="271908"/>
                </a:lnTo>
                <a:lnTo>
                  <a:pt x="478181" y="271303"/>
                </a:lnTo>
                <a:lnTo>
                  <a:pt x="479064" y="270392"/>
                </a:lnTo>
                <a:lnTo>
                  <a:pt x="479259" y="269264"/>
                </a:lnTo>
                <a:lnTo>
                  <a:pt x="479514" y="267900"/>
                </a:lnTo>
                <a:lnTo>
                  <a:pt x="480542" y="267079"/>
                </a:lnTo>
                <a:lnTo>
                  <a:pt x="482192" y="266854"/>
                </a:lnTo>
                <a:lnTo>
                  <a:pt x="483839" y="266719"/>
                </a:lnTo>
                <a:lnTo>
                  <a:pt x="485394" y="266401"/>
                </a:lnTo>
                <a:lnTo>
                  <a:pt x="486751" y="266041"/>
                </a:lnTo>
                <a:lnTo>
                  <a:pt x="488388" y="264924"/>
                </a:lnTo>
                <a:lnTo>
                  <a:pt x="490566" y="263935"/>
                </a:lnTo>
                <a:lnTo>
                  <a:pt x="492763" y="263694"/>
                </a:lnTo>
                <a:lnTo>
                  <a:pt x="493583" y="264331"/>
                </a:lnTo>
                <a:lnTo>
                  <a:pt x="494892" y="265142"/>
                </a:lnTo>
                <a:lnTo>
                  <a:pt x="497674" y="265215"/>
                </a:lnTo>
                <a:lnTo>
                  <a:pt x="499606" y="265356"/>
                </a:lnTo>
                <a:lnTo>
                  <a:pt x="501647" y="265307"/>
                </a:lnTo>
                <a:lnTo>
                  <a:pt x="503642" y="265164"/>
                </a:lnTo>
                <a:lnTo>
                  <a:pt x="505895" y="264515"/>
                </a:lnTo>
                <a:lnTo>
                  <a:pt x="505792" y="264239"/>
                </a:lnTo>
                <a:lnTo>
                  <a:pt x="505709" y="264020"/>
                </a:lnTo>
                <a:lnTo>
                  <a:pt x="506150" y="263497"/>
                </a:lnTo>
                <a:lnTo>
                  <a:pt x="506389" y="263214"/>
                </a:lnTo>
                <a:lnTo>
                  <a:pt x="506202" y="262532"/>
                </a:lnTo>
                <a:lnTo>
                  <a:pt x="503717" y="258884"/>
                </a:lnTo>
                <a:lnTo>
                  <a:pt x="504213" y="258387"/>
                </a:lnTo>
                <a:lnTo>
                  <a:pt x="504605" y="258666"/>
                </a:lnTo>
                <a:lnTo>
                  <a:pt x="505516" y="259314"/>
                </a:lnTo>
                <a:lnTo>
                  <a:pt x="506693" y="258941"/>
                </a:lnTo>
                <a:lnTo>
                  <a:pt x="504670" y="255785"/>
                </a:lnTo>
                <a:lnTo>
                  <a:pt x="504394" y="255354"/>
                </a:lnTo>
                <a:lnTo>
                  <a:pt x="504942" y="252913"/>
                </a:lnTo>
                <a:lnTo>
                  <a:pt x="504451" y="251701"/>
                </a:lnTo>
                <a:lnTo>
                  <a:pt x="504162" y="251501"/>
                </a:lnTo>
                <a:lnTo>
                  <a:pt x="502644" y="250414"/>
                </a:lnTo>
                <a:lnTo>
                  <a:pt x="502527" y="249660"/>
                </a:lnTo>
                <a:lnTo>
                  <a:pt x="504013" y="248481"/>
                </a:lnTo>
                <a:lnTo>
                  <a:pt x="502090" y="247927"/>
                </a:lnTo>
                <a:lnTo>
                  <a:pt x="501129" y="245667"/>
                </a:lnTo>
                <a:lnTo>
                  <a:pt x="500722" y="244711"/>
                </a:lnTo>
                <a:lnTo>
                  <a:pt x="498861" y="244281"/>
                </a:lnTo>
                <a:lnTo>
                  <a:pt x="498427" y="243663"/>
                </a:lnTo>
                <a:lnTo>
                  <a:pt x="498982" y="241556"/>
                </a:lnTo>
                <a:lnTo>
                  <a:pt x="497930" y="239912"/>
                </a:lnTo>
                <a:lnTo>
                  <a:pt x="497677" y="239516"/>
                </a:lnTo>
                <a:lnTo>
                  <a:pt x="497800" y="238834"/>
                </a:lnTo>
                <a:lnTo>
                  <a:pt x="498006" y="238788"/>
                </a:lnTo>
                <a:lnTo>
                  <a:pt x="498915" y="238584"/>
                </a:lnTo>
                <a:lnTo>
                  <a:pt x="498913" y="237717"/>
                </a:lnTo>
                <a:lnTo>
                  <a:pt x="499842" y="237035"/>
                </a:lnTo>
                <a:lnTo>
                  <a:pt x="499327" y="236393"/>
                </a:lnTo>
                <a:lnTo>
                  <a:pt x="499098" y="236107"/>
                </a:lnTo>
                <a:lnTo>
                  <a:pt x="501264" y="234741"/>
                </a:lnTo>
                <a:lnTo>
                  <a:pt x="501016" y="233566"/>
                </a:lnTo>
                <a:lnTo>
                  <a:pt x="501685" y="230897"/>
                </a:lnTo>
                <a:lnTo>
                  <a:pt x="501320" y="230222"/>
                </a:lnTo>
                <a:lnTo>
                  <a:pt x="501103" y="230305"/>
                </a:lnTo>
                <a:lnTo>
                  <a:pt x="500535" y="230523"/>
                </a:lnTo>
                <a:lnTo>
                  <a:pt x="500020" y="230719"/>
                </a:lnTo>
                <a:lnTo>
                  <a:pt x="499978" y="230467"/>
                </a:lnTo>
                <a:lnTo>
                  <a:pt x="499644" y="228430"/>
                </a:lnTo>
                <a:lnTo>
                  <a:pt x="497971" y="229547"/>
                </a:lnTo>
                <a:lnTo>
                  <a:pt x="497067" y="228739"/>
                </a:lnTo>
                <a:lnTo>
                  <a:pt x="496173" y="227941"/>
                </a:lnTo>
                <a:lnTo>
                  <a:pt x="496975" y="227135"/>
                </a:lnTo>
                <a:lnTo>
                  <a:pt x="494681" y="226024"/>
                </a:lnTo>
                <a:lnTo>
                  <a:pt x="494122" y="225591"/>
                </a:lnTo>
                <a:lnTo>
                  <a:pt x="494503" y="224971"/>
                </a:lnTo>
                <a:lnTo>
                  <a:pt x="494618" y="224785"/>
                </a:lnTo>
                <a:lnTo>
                  <a:pt x="493498" y="222744"/>
                </a:lnTo>
                <a:lnTo>
                  <a:pt x="493807" y="221569"/>
                </a:lnTo>
                <a:lnTo>
                  <a:pt x="493072" y="220629"/>
                </a:lnTo>
                <a:lnTo>
                  <a:pt x="492937" y="220455"/>
                </a:lnTo>
                <a:lnTo>
                  <a:pt x="493066" y="220025"/>
                </a:lnTo>
                <a:lnTo>
                  <a:pt x="493308" y="219216"/>
                </a:lnTo>
                <a:lnTo>
                  <a:pt x="493085" y="218447"/>
                </a:lnTo>
                <a:lnTo>
                  <a:pt x="492515" y="216464"/>
                </a:lnTo>
                <a:lnTo>
                  <a:pt x="492534" y="216191"/>
                </a:lnTo>
                <a:lnTo>
                  <a:pt x="492480" y="214619"/>
                </a:lnTo>
                <a:lnTo>
                  <a:pt x="492652" y="214559"/>
                </a:lnTo>
                <a:lnTo>
                  <a:pt x="493669" y="214184"/>
                </a:lnTo>
                <a:lnTo>
                  <a:pt x="493525" y="212909"/>
                </a:lnTo>
                <a:lnTo>
                  <a:pt x="493491" y="212598"/>
                </a:lnTo>
                <a:lnTo>
                  <a:pt x="492942" y="211308"/>
                </a:lnTo>
                <a:lnTo>
                  <a:pt x="492799" y="210983"/>
                </a:lnTo>
                <a:lnTo>
                  <a:pt x="492489" y="210942"/>
                </a:lnTo>
                <a:lnTo>
                  <a:pt x="491869" y="210862"/>
                </a:lnTo>
                <a:lnTo>
                  <a:pt x="491248" y="210182"/>
                </a:lnTo>
                <a:lnTo>
                  <a:pt x="491305" y="206900"/>
                </a:lnTo>
                <a:lnTo>
                  <a:pt x="490531" y="205912"/>
                </a:lnTo>
                <a:lnTo>
                  <a:pt x="490435" y="205788"/>
                </a:lnTo>
                <a:lnTo>
                  <a:pt x="489935" y="203344"/>
                </a:lnTo>
                <a:lnTo>
                  <a:pt x="489436" y="200899"/>
                </a:lnTo>
                <a:lnTo>
                  <a:pt x="489495" y="198795"/>
                </a:lnTo>
                <a:lnTo>
                  <a:pt x="488998" y="198237"/>
                </a:lnTo>
                <a:lnTo>
                  <a:pt x="489554" y="197617"/>
                </a:lnTo>
                <a:lnTo>
                  <a:pt x="488996" y="196690"/>
                </a:lnTo>
                <a:lnTo>
                  <a:pt x="490234" y="196069"/>
                </a:lnTo>
                <a:lnTo>
                  <a:pt x="491512" y="195999"/>
                </a:lnTo>
                <a:lnTo>
                  <a:pt x="492606" y="195938"/>
                </a:lnTo>
                <a:lnTo>
                  <a:pt x="493707" y="195876"/>
                </a:lnTo>
                <a:lnTo>
                  <a:pt x="494003" y="195672"/>
                </a:lnTo>
                <a:lnTo>
                  <a:pt x="494511" y="195318"/>
                </a:lnTo>
                <a:lnTo>
                  <a:pt x="494261" y="194455"/>
                </a:lnTo>
                <a:lnTo>
                  <a:pt x="493576" y="192101"/>
                </a:lnTo>
                <a:lnTo>
                  <a:pt x="493448" y="188883"/>
                </a:lnTo>
                <a:lnTo>
                  <a:pt x="493498" y="188644"/>
                </a:lnTo>
                <a:lnTo>
                  <a:pt x="493879" y="186839"/>
                </a:lnTo>
                <a:lnTo>
                  <a:pt x="495178" y="185535"/>
                </a:lnTo>
                <a:lnTo>
                  <a:pt x="494578" y="184581"/>
                </a:lnTo>
                <a:lnTo>
                  <a:pt x="494434" y="184352"/>
                </a:lnTo>
                <a:lnTo>
                  <a:pt x="494246" y="184052"/>
                </a:lnTo>
                <a:lnTo>
                  <a:pt x="494555" y="182690"/>
                </a:lnTo>
                <a:lnTo>
                  <a:pt x="494117" y="180277"/>
                </a:lnTo>
                <a:lnTo>
                  <a:pt x="495170" y="179842"/>
                </a:lnTo>
                <a:lnTo>
                  <a:pt x="494968" y="178773"/>
                </a:lnTo>
                <a:lnTo>
                  <a:pt x="494796" y="177862"/>
                </a:lnTo>
                <a:lnTo>
                  <a:pt x="493874" y="175391"/>
                </a:lnTo>
                <a:lnTo>
                  <a:pt x="493363" y="174026"/>
                </a:lnTo>
                <a:lnTo>
                  <a:pt x="493735" y="173530"/>
                </a:lnTo>
                <a:lnTo>
                  <a:pt x="494096" y="173852"/>
                </a:lnTo>
                <a:lnTo>
                  <a:pt x="494449" y="174166"/>
                </a:lnTo>
                <a:lnTo>
                  <a:pt x="495535" y="175136"/>
                </a:lnTo>
                <a:lnTo>
                  <a:pt x="495595" y="174899"/>
                </a:lnTo>
                <a:lnTo>
                  <a:pt x="495720" y="174394"/>
                </a:lnTo>
                <a:lnTo>
                  <a:pt x="495335" y="173653"/>
                </a:lnTo>
                <a:lnTo>
                  <a:pt x="494990" y="172988"/>
                </a:lnTo>
                <a:lnTo>
                  <a:pt x="494726" y="172476"/>
                </a:lnTo>
                <a:lnTo>
                  <a:pt x="494282" y="166535"/>
                </a:lnTo>
                <a:lnTo>
                  <a:pt x="494452" y="163926"/>
                </a:lnTo>
                <a:lnTo>
                  <a:pt x="494464" y="163749"/>
                </a:lnTo>
                <a:lnTo>
                  <a:pt x="493901" y="159789"/>
                </a:lnTo>
                <a:lnTo>
                  <a:pt x="493633" y="158098"/>
                </a:lnTo>
                <a:lnTo>
                  <a:pt x="493587" y="157809"/>
                </a:lnTo>
                <a:lnTo>
                  <a:pt x="493295" y="157130"/>
                </a:lnTo>
                <a:lnTo>
                  <a:pt x="492467" y="155212"/>
                </a:lnTo>
                <a:lnTo>
                  <a:pt x="493085" y="153477"/>
                </a:lnTo>
                <a:lnTo>
                  <a:pt x="492212" y="150879"/>
                </a:lnTo>
                <a:lnTo>
                  <a:pt x="494258" y="149700"/>
                </a:lnTo>
                <a:lnTo>
                  <a:pt x="495373" y="149017"/>
                </a:lnTo>
                <a:lnTo>
                  <a:pt x="497916" y="148950"/>
                </a:lnTo>
                <a:lnTo>
                  <a:pt x="498411" y="148330"/>
                </a:lnTo>
                <a:lnTo>
                  <a:pt x="497911" y="145360"/>
                </a:lnTo>
                <a:lnTo>
                  <a:pt x="500141" y="143500"/>
                </a:lnTo>
                <a:lnTo>
                  <a:pt x="499865" y="142188"/>
                </a:lnTo>
                <a:lnTo>
                  <a:pt x="499827" y="142015"/>
                </a:lnTo>
                <a:lnTo>
                  <a:pt x="499080" y="140715"/>
                </a:lnTo>
                <a:lnTo>
                  <a:pt x="498336" y="139418"/>
                </a:lnTo>
                <a:lnTo>
                  <a:pt x="498398" y="138665"/>
                </a:lnTo>
                <a:lnTo>
                  <a:pt x="498423" y="137880"/>
                </a:lnTo>
                <a:lnTo>
                  <a:pt x="498320" y="137723"/>
                </a:lnTo>
                <a:lnTo>
                  <a:pt x="497796" y="136930"/>
                </a:lnTo>
                <a:lnTo>
                  <a:pt x="497276" y="136140"/>
                </a:lnTo>
                <a:lnTo>
                  <a:pt x="497273" y="135396"/>
                </a:lnTo>
                <a:lnTo>
                  <a:pt x="495247" y="134575"/>
                </a:lnTo>
                <a:lnTo>
                  <a:pt x="494793" y="134040"/>
                </a:lnTo>
                <a:lnTo>
                  <a:pt x="495659" y="132801"/>
                </a:lnTo>
                <a:lnTo>
                  <a:pt x="494932" y="131969"/>
                </a:lnTo>
                <a:lnTo>
                  <a:pt x="493982" y="130885"/>
                </a:lnTo>
                <a:lnTo>
                  <a:pt x="493921" y="130667"/>
                </a:lnTo>
                <a:lnTo>
                  <a:pt x="493795" y="130204"/>
                </a:lnTo>
                <a:lnTo>
                  <a:pt x="495154" y="126365"/>
                </a:lnTo>
                <a:lnTo>
                  <a:pt x="495960" y="126179"/>
                </a:lnTo>
                <a:lnTo>
                  <a:pt x="496209" y="127168"/>
                </a:lnTo>
                <a:lnTo>
                  <a:pt x="496622" y="127168"/>
                </a:lnTo>
                <a:lnTo>
                  <a:pt x="496796" y="127166"/>
                </a:lnTo>
                <a:lnTo>
                  <a:pt x="497201" y="127166"/>
                </a:lnTo>
                <a:lnTo>
                  <a:pt x="497381" y="126857"/>
                </a:lnTo>
                <a:lnTo>
                  <a:pt x="497634" y="126422"/>
                </a:lnTo>
                <a:lnTo>
                  <a:pt x="497425" y="125734"/>
                </a:lnTo>
                <a:lnTo>
                  <a:pt x="497260" y="125186"/>
                </a:lnTo>
                <a:lnTo>
                  <a:pt x="497631" y="123885"/>
                </a:lnTo>
                <a:lnTo>
                  <a:pt x="498714" y="122089"/>
                </a:lnTo>
                <a:lnTo>
                  <a:pt x="499796" y="120292"/>
                </a:lnTo>
                <a:lnTo>
                  <a:pt x="498674" y="117076"/>
                </a:lnTo>
                <a:lnTo>
                  <a:pt x="497185" y="115964"/>
                </a:lnTo>
                <a:lnTo>
                  <a:pt x="496935" y="114666"/>
                </a:lnTo>
                <a:lnTo>
                  <a:pt x="497306" y="113799"/>
                </a:lnTo>
                <a:lnTo>
                  <a:pt x="496841" y="113245"/>
                </a:lnTo>
                <a:lnTo>
                  <a:pt x="496684" y="113057"/>
                </a:lnTo>
                <a:lnTo>
                  <a:pt x="496348" y="113016"/>
                </a:lnTo>
                <a:lnTo>
                  <a:pt x="496084" y="112983"/>
                </a:lnTo>
                <a:lnTo>
                  <a:pt x="495692" y="112936"/>
                </a:lnTo>
                <a:lnTo>
                  <a:pt x="495071" y="111790"/>
                </a:lnTo>
                <a:lnTo>
                  <a:pt x="494385" y="110524"/>
                </a:lnTo>
                <a:lnTo>
                  <a:pt x="494819" y="109347"/>
                </a:lnTo>
                <a:lnTo>
                  <a:pt x="493700" y="108359"/>
                </a:lnTo>
                <a:lnTo>
                  <a:pt x="493077" y="106876"/>
                </a:lnTo>
                <a:lnTo>
                  <a:pt x="492732" y="106456"/>
                </a:lnTo>
                <a:lnTo>
                  <a:pt x="492518" y="106196"/>
                </a:lnTo>
                <a:lnTo>
                  <a:pt x="490595" y="106632"/>
                </a:lnTo>
                <a:lnTo>
                  <a:pt x="489727" y="105583"/>
                </a:lnTo>
                <a:lnTo>
                  <a:pt x="488919" y="105274"/>
                </a:lnTo>
                <a:lnTo>
                  <a:pt x="488888" y="103974"/>
                </a:lnTo>
                <a:lnTo>
                  <a:pt x="487181" y="103917"/>
                </a:lnTo>
                <a:lnTo>
                  <a:pt x="487179" y="103359"/>
                </a:lnTo>
                <a:lnTo>
                  <a:pt x="488357" y="102057"/>
                </a:lnTo>
                <a:lnTo>
                  <a:pt x="487886" y="99672"/>
                </a:lnTo>
                <a:lnTo>
                  <a:pt x="487439" y="97234"/>
                </a:lnTo>
                <a:lnTo>
                  <a:pt x="487665" y="96552"/>
                </a:lnTo>
                <a:lnTo>
                  <a:pt x="489091" y="95806"/>
                </a:lnTo>
                <a:lnTo>
                  <a:pt x="489029" y="95018"/>
                </a:lnTo>
                <a:lnTo>
                  <a:pt x="488965" y="94197"/>
                </a:lnTo>
                <a:lnTo>
                  <a:pt x="490142" y="93453"/>
                </a:lnTo>
                <a:lnTo>
                  <a:pt x="490451" y="92709"/>
                </a:lnTo>
                <a:lnTo>
                  <a:pt x="490363" y="92188"/>
                </a:lnTo>
                <a:lnTo>
                  <a:pt x="490201" y="91225"/>
                </a:lnTo>
                <a:lnTo>
                  <a:pt x="492430" y="88437"/>
                </a:lnTo>
                <a:lnTo>
                  <a:pt x="492724" y="87994"/>
                </a:lnTo>
                <a:lnTo>
                  <a:pt x="492552" y="87199"/>
                </a:lnTo>
                <a:lnTo>
                  <a:pt x="491434" y="85963"/>
                </a:lnTo>
                <a:lnTo>
                  <a:pt x="491804" y="84787"/>
                </a:lnTo>
                <a:lnTo>
                  <a:pt x="491182" y="84169"/>
                </a:lnTo>
                <a:lnTo>
                  <a:pt x="490250" y="83242"/>
                </a:lnTo>
                <a:lnTo>
                  <a:pt x="490113" y="82513"/>
                </a:lnTo>
                <a:lnTo>
                  <a:pt x="490064" y="82253"/>
                </a:lnTo>
                <a:lnTo>
                  <a:pt x="490309" y="80397"/>
                </a:lnTo>
                <a:lnTo>
                  <a:pt x="490649" y="80343"/>
                </a:lnTo>
                <a:lnTo>
                  <a:pt x="491091" y="80273"/>
                </a:lnTo>
                <a:lnTo>
                  <a:pt x="491486" y="80209"/>
                </a:lnTo>
                <a:lnTo>
                  <a:pt x="491859" y="79776"/>
                </a:lnTo>
                <a:lnTo>
                  <a:pt x="490737" y="77179"/>
                </a:lnTo>
                <a:lnTo>
                  <a:pt x="491231" y="75135"/>
                </a:lnTo>
                <a:lnTo>
                  <a:pt x="490361" y="73899"/>
                </a:lnTo>
                <a:lnTo>
                  <a:pt x="490484" y="73281"/>
                </a:lnTo>
                <a:lnTo>
                  <a:pt x="492219" y="71793"/>
                </a:lnTo>
                <a:lnTo>
                  <a:pt x="492350" y="71203"/>
                </a:lnTo>
                <a:lnTo>
                  <a:pt x="492466" y="70678"/>
                </a:lnTo>
                <a:lnTo>
                  <a:pt x="492289" y="69981"/>
                </a:lnTo>
                <a:lnTo>
                  <a:pt x="492153" y="69442"/>
                </a:lnTo>
                <a:lnTo>
                  <a:pt x="493081" y="67831"/>
                </a:lnTo>
                <a:lnTo>
                  <a:pt x="492646" y="66842"/>
                </a:lnTo>
                <a:lnTo>
                  <a:pt x="493015" y="64737"/>
                </a:lnTo>
                <a:lnTo>
                  <a:pt x="492155" y="62481"/>
                </a:lnTo>
                <a:lnTo>
                  <a:pt x="491956" y="61956"/>
                </a:lnTo>
                <a:lnTo>
                  <a:pt x="490217" y="61277"/>
                </a:lnTo>
                <a:lnTo>
                  <a:pt x="490335" y="60321"/>
                </a:lnTo>
                <a:lnTo>
                  <a:pt x="490463" y="59297"/>
                </a:lnTo>
                <a:lnTo>
                  <a:pt x="489097" y="58620"/>
                </a:lnTo>
                <a:lnTo>
                  <a:pt x="488896" y="58189"/>
                </a:lnTo>
                <a:lnTo>
                  <a:pt x="488723" y="57816"/>
                </a:lnTo>
                <a:lnTo>
                  <a:pt x="488846" y="56949"/>
                </a:lnTo>
                <a:lnTo>
                  <a:pt x="489465" y="56516"/>
                </a:lnTo>
                <a:lnTo>
                  <a:pt x="489527" y="56020"/>
                </a:lnTo>
                <a:lnTo>
                  <a:pt x="489073" y="55957"/>
                </a:lnTo>
                <a:lnTo>
                  <a:pt x="488659" y="55898"/>
                </a:lnTo>
                <a:lnTo>
                  <a:pt x="488339" y="55510"/>
                </a:lnTo>
                <a:lnTo>
                  <a:pt x="488098" y="55219"/>
                </a:lnTo>
                <a:lnTo>
                  <a:pt x="488303" y="54928"/>
                </a:lnTo>
                <a:lnTo>
                  <a:pt x="488533" y="54599"/>
                </a:lnTo>
                <a:lnTo>
                  <a:pt x="489153" y="54413"/>
                </a:lnTo>
                <a:lnTo>
                  <a:pt x="490392" y="54039"/>
                </a:lnTo>
                <a:lnTo>
                  <a:pt x="490185" y="52925"/>
                </a:lnTo>
                <a:lnTo>
                  <a:pt x="490080" y="52369"/>
                </a:lnTo>
                <a:lnTo>
                  <a:pt x="488837" y="51382"/>
                </a:lnTo>
                <a:lnTo>
                  <a:pt x="488028" y="49156"/>
                </a:lnTo>
                <a:lnTo>
                  <a:pt x="486972" y="48353"/>
                </a:lnTo>
                <a:lnTo>
                  <a:pt x="486099" y="45077"/>
                </a:lnTo>
                <a:lnTo>
                  <a:pt x="483298" y="39699"/>
                </a:lnTo>
                <a:lnTo>
                  <a:pt x="481373" y="38404"/>
                </a:lnTo>
                <a:lnTo>
                  <a:pt x="480905" y="37246"/>
                </a:lnTo>
                <a:lnTo>
                  <a:pt x="480750" y="36858"/>
                </a:lnTo>
                <a:lnTo>
                  <a:pt x="481056" y="34507"/>
                </a:lnTo>
                <a:lnTo>
                  <a:pt x="477146" y="34329"/>
                </a:lnTo>
                <a:lnTo>
                  <a:pt x="476152" y="33526"/>
                </a:lnTo>
                <a:lnTo>
                  <a:pt x="473026" y="32996"/>
                </a:lnTo>
                <a:lnTo>
                  <a:pt x="471808" y="32421"/>
                </a:lnTo>
                <a:lnTo>
                  <a:pt x="463787" y="22911"/>
                </a:lnTo>
                <a:lnTo>
                  <a:pt x="461796" y="21245"/>
                </a:lnTo>
                <a:lnTo>
                  <a:pt x="459065" y="18960"/>
                </a:lnTo>
                <a:lnTo>
                  <a:pt x="457595" y="15929"/>
                </a:lnTo>
                <a:lnTo>
                  <a:pt x="455890" y="12410"/>
                </a:lnTo>
                <a:lnTo>
                  <a:pt x="455203" y="9382"/>
                </a:lnTo>
                <a:lnTo>
                  <a:pt x="454889" y="8590"/>
                </a:lnTo>
                <a:lnTo>
                  <a:pt x="453834" y="5922"/>
                </a:lnTo>
                <a:lnTo>
                  <a:pt x="450165" y="6365"/>
                </a:lnTo>
                <a:lnTo>
                  <a:pt x="445456" y="7912"/>
                </a:lnTo>
                <a:lnTo>
                  <a:pt x="443422" y="8579"/>
                </a:lnTo>
                <a:lnTo>
                  <a:pt x="436880" y="7483"/>
                </a:lnTo>
                <a:lnTo>
                  <a:pt x="431328" y="7017"/>
                </a:lnTo>
                <a:lnTo>
                  <a:pt x="426966" y="8634"/>
                </a:lnTo>
                <a:lnTo>
                  <a:pt x="421415" y="6718"/>
                </a:lnTo>
                <a:lnTo>
                  <a:pt x="415271" y="2313"/>
                </a:lnTo>
                <a:lnTo>
                  <a:pt x="408926" y="4118"/>
                </a:lnTo>
                <a:lnTo>
                  <a:pt x="402181" y="9025"/>
                </a:lnTo>
                <a:lnTo>
                  <a:pt x="386707" y="17992"/>
                </a:lnTo>
                <a:lnTo>
                  <a:pt x="381948" y="20020"/>
                </a:lnTo>
                <a:lnTo>
                  <a:pt x="376990" y="20801"/>
                </a:lnTo>
                <a:lnTo>
                  <a:pt x="373025" y="20352"/>
                </a:lnTo>
                <a:lnTo>
                  <a:pt x="371241" y="20334"/>
                </a:lnTo>
                <a:lnTo>
                  <a:pt x="370248" y="21361"/>
                </a:lnTo>
                <a:lnTo>
                  <a:pt x="368266" y="21343"/>
                </a:lnTo>
                <a:lnTo>
                  <a:pt x="365700" y="19155"/>
                </a:lnTo>
                <a:lnTo>
                  <a:pt x="362123" y="16109"/>
                </a:lnTo>
                <a:lnTo>
                  <a:pt x="355585" y="10042"/>
                </a:lnTo>
                <a:lnTo>
                  <a:pt x="347064" y="3958"/>
                </a:lnTo>
                <a:lnTo>
                  <a:pt x="339883" y="241"/>
                </a:lnTo>
                <a:lnTo>
                  <a:pt x="341257" y="4507"/>
                </a:lnTo>
                <a:lnTo>
                  <a:pt x="341327" y="8155"/>
                </a:lnTo>
                <a:lnTo>
                  <a:pt x="343626" y="10129"/>
                </a:lnTo>
                <a:lnTo>
                  <a:pt x="344186" y="11180"/>
                </a:lnTo>
                <a:lnTo>
                  <a:pt x="343989" y="11633"/>
                </a:lnTo>
                <a:lnTo>
                  <a:pt x="343756" y="12173"/>
                </a:lnTo>
                <a:lnTo>
                  <a:pt x="342864" y="12359"/>
                </a:lnTo>
                <a:lnTo>
                  <a:pt x="342577" y="12420"/>
                </a:lnTo>
                <a:lnTo>
                  <a:pt x="342435" y="12693"/>
                </a:lnTo>
                <a:lnTo>
                  <a:pt x="340599" y="16200"/>
                </a:lnTo>
                <a:lnTo>
                  <a:pt x="338743" y="18246"/>
                </a:lnTo>
                <a:lnTo>
                  <a:pt x="338353" y="18355"/>
                </a:lnTo>
                <a:lnTo>
                  <a:pt x="336757" y="18805"/>
                </a:lnTo>
                <a:lnTo>
                  <a:pt x="336392" y="19258"/>
                </a:lnTo>
                <a:lnTo>
                  <a:pt x="335956" y="19797"/>
                </a:lnTo>
                <a:lnTo>
                  <a:pt x="335525" y="21840"/>
                </a:lnTo>
                <a:lnTo>
                  <a:pt x="335947" y="22597"/>
                </a:lnTo>
                <a:lnTo>
                  <a:pt x="336145" y="22953"/>
                </a:lnTo>
                <a:lnTo>
                  <a:pt x="335531" y="25305"/>
                </a:lnTo>
                <a:lnTo>
                  <a:pt x="335999" y="27003"/>
                </a:lnTo>
                <a:lnTo>
                  <a:pt x="336094" y="27345"/>
                </a:lnTo>
                <a:lnTo>
                  <a:pt x="336009" y="27774"/>
                </a:lnTo>
                <a:lnTo>
                  <a:pt x="335849" y="28581"/>
                </a:lnTo>
                <a:lnTo>
                  <a:pt x="335301" y="29497"/>
                </a:lnTo>
                <a:lnTo>
                  <a:pt x="334922" y="30131"/>
                </a:lnTo>
                <a:lnTo>
                  <a:pt x="335658" y="30985"/>
                </a:lnTo>
                <a:lnTo>
                  <a:pt x="337158" y="31735"/>
                </a:lnTo>
                <a:lnTo>
                  <a:pt x="337315" y="32558"/>
                </a:lnTo>
                <a:lnTo>
                  <a:pt x="337341" y="32733"/>
                </a:lnTo>
                <a:lnTo>
                  <a:pt x="335682" y="35637"/>
                </a:lnTo>
                <a:lnTo>
                  <a:pt x="333386" y="36755"/>
                </a:lnTo>
                <a:lnTo>
                  <a:pt x="331901" y="38739"/>
                </a:lnTo>
                <a:lnTo>
                  <a:pt x="331084" y="38960"/>
                </a:lnTo>
                <a:lnTo>
                  <a:pt x="330039" y="39239"/>
                </a:lnTo>
                <a:lnTo>
                  <a:pt x="328765" y="40515"/>
                </a:lnTo>
                <a:lnTo>
                  <a:pt x="327934" y="41347"/>
                </a:lnTo>
                <a:lnTo>
                  <a:pt x="326880" y="41412"/>
                </a:lnTo>
                <a:lnTo>
                  <a:pt x="326649" y="41613"/>
                </a:lnTo>
                <a:lnTo>
                  <a:pt x="326385" y="41845"/>
                </a:lnTo>
                <a:lnTo>
                  <a:pt x="326369" y="42357"/>
                </a:lnTo>
                <a:lnTo>
                  <a:pt x="326326" y="43764"/>
                </a:lnTo>
                <a:lnTo>
                  <a:pt x="326063" y="44117"/>
                </a:lnTo>
                <a:lnTo>
                  <a:pt x="325956" y="44259"/>
                </a:lnTo>
                <a:lnTo>
                  <a:pt x="324590" y="44138"/>
                </a:lnTo>
                <a:lnTo>
                  <a:pt x="323348" y="43276"/>
                </a:lnTo>
                <a:lnTo>
                  <a:pt x="324897" y="42964"/>
                </a:lnTo>
                <a:lnTo>
                  <a:pt x="325576" y="41476"/>
                </a:lnTo>
                <a:lnTo>
                  <a:pt x="323467" y="41049"/>
                </a:lnTo>
                <a:lnTo>
                  <a:pt x="321166" y="39013"/>
                </a:lnTo>
                <a:lnTo>
                  <a:pt x="320863" y="38902"/>
                </a:lnTo>
                <a:lnTo>
                  <a:pt x="318496" y="38031"/>
                </a:lnTo>
                <a:lnTo>
                  <a:pt x="316973" y="37906"/>
                </a:lnTo>
                <a:lnTo>
                  <a:pt x="315579" y="37792"/>
                </a:lnTo>
                <a:lnTo>
                  <a:pt x="313948" y="37153"/>
                </a:lnTo>
                <a:lnTo>
                  <a:pt x="312598" y="36625"/>
                </a:lnTo>
                <a:lnTo>
                  <a:pt x="310982" y="35452"/>
                </a:lnTo>
                <a:lnTo>
                  <a:pt x="309550" y="33539"/>
                </a:lnTo>
                <a:lnTo>
                  <a:pt x="308680" y="32923"/>
                </a:lnTo>
                <a:lnTo>
                  <a:pt x="307993" y="31068"/>
                </a:lnTo>
                <a:lnTo>
                  <a:pt x="303078" y="25452"/>
                </a:lnTo>
                <a:lnTo>
                  <a:pt x="302384" y="20692"/>
                </a:lnTo>
                <a:lnTo>
                  <a:pt x="299863" y="18247"/>
                </a:lnTo>
                <a:lnTo>
                  <a:pt x="295554" y="14014"/>
                </a:lnTo>
                <a:lnTo>
                  <a:pt x="292531" y="13313"/>
                </a:lnTo>
                <a:lnTo>
                  <a:pt x="289259" y="14318"/>
                </a:lnTo>
                <a:lnTo>
                  <a:pt x="282167" y="17928"/>
                </a:lnTo>
                <a:lnTo>
                  <a:pt x="278369" y="20324"/>
                </a:lnTo>
                <a:lnTo>
                  <a:pt x="278311" y="21547"/>
                </a:lnTo>
                <a:lnTo>
                  <a:pt x="277816" y="22428"/>
                </a:lnTo>
                <a:lnTo>
                  <a:pt x="276809" y="24402"/>
                </a:lnTo>
                <a:lnTo>
                  <a:pt x="275272" y="24906"/>
                </a:lnTo>
                <a:lnTo>
                  <a:pt x="272251" y="21666"/>
                </a:lnTo>
                <a:lnTo>
                  <a:pt x="268783" y="19564"/>
                </a:lnTo>
                <a:lnTo>
                  <a:pt x="255653" y="12297"/>
                </a:lnTo>
                <a:lnTo>
                  <a:pt x="250598" y="10180"/>
                </a:lnTo>
                <a:lnTo>
                  <a:pt x="247108" y="9089"/>
                </a:lnTo>
                <a:lnTo>
                  <a:pt x="240191" y="6926"/>
                </a:lnTo>
                <a:lnTo>
                  <a:pt x="233500" y="6398"/>
                </a:lnTo>
                <a:lnTo>
                  <a:pt x="230080" y="6159"/>
                </a:lnTo>
                <a:lnTo>
                  <a:pt x="228108" y="5892"/>
                </a:lnTo>
                <a:lnTo>
                  <a:pt x="216896" y="4380"/>
                </a:lnTo>
                <a:lnTo>
                  <a:pt x="212683" y="3978"/>
                </a:lnTo>
                <a:lnTo>
                  <a:pt x="210750" y="4063"/>
                </a:lnTo>
                <a:lnTo>
                  <a:pt x="206227" y="4182"/>
                </a:lnTo>
                <a:lnTo>
                  <a:pt x="205730" y="7179"/>
                </a:lnTo>
                <a:lnTo>
                  <a:pt x="204988" y="8296"/>
                </a:lnTo>
                <a:lnTo>
                  <a:pt x="202696" y="9416"/>
                </a:lnTo>
                <a:lnTo>
                  <a:pt x="201458" y="10794"/>
                </a:lnTo>
                <a:lnTo>
                  <a:pt x="200469" y="11897"/>
                </a:lnTo>
                <a:lnTo>
                  <a:pt x="198993" y="15291"/>
                </a:lnTo>
                <a:lnTo>
                  <a:pt x="197355" y="18435"/>
                </a:lnTo>
                <a:lnTo>
                  <a:pt x="187134" y="31387"/>
                </a:lnTo>
                <a:lnTo>
                  <a:pt x="185099" y="33802"/>
                </a:lnTo>
                <a:lnTo>
                  <a:pt x="183214" y="35908"/>
                </a:lnTo>
                <a:lnTo>
                  <a:pt x="181279" y="38271"/>
                </a:lnTo>
                <a:lnTo>
                  <a:pt x="179691" y="40276"/>
                </a:lnTo>
                <a:lnTo>
                  <a:pt x="178121" y="41661"/>
                </a:lnTo>
                <a:lnTo>
                  <a:pt x="177658" y="42069"/>
                </a:lnTo>
                <a:lnTo>
                  <a:pt x="175921" y="43764"/>
                </a:lnTo>
                <a:lnTo>
                  <a:pt x="173192" y="47207"/>
                </a:lnTo>
                <a:lnTo>
                  <a:pt x="172196" y="53931"/>
                </a:lnTo>
                <a:lnTo>
                  <a:pt x="170755" y="57750"/>
                </a:lnTo>
                <a:lnTo>
                  <a:pt x="168126" y="59798"/>
                </a:lnTo>
                <a:lnTo>
                  <a:pt x="164012" y="60224"/>
                </a:lnTo>
                <a:lnTo>
                  <a:pt x="162388" y="60584"/>
                </a:lnTo>
                <a:lnTo>
                  <a:pt x="162386" y="59997"/>
                </a:lnTo>
                <a:lnTo>
                  <a:pt x="162385" y="59408"/>
                </a:lnTo>
                <a:lnTo>
                  <a:pt x="161311" y="57765"/>
                </a:lnTo>
                <a:lnTo>
                  <a:pt x="160328" y="56261"/>
                </a:lnTo>
                <a:lnTo>
                  <a:pt x="160320" y="55309"/>
                </a:lnTo>
                <a:lnTo>
                  <a:pt x="156334" y="53421"/>
                </a:lnTo>
                <a:lnTo>
                  <a:pt x="153658" y="52153"/>
                </a:lnTo>
                <a:lnTo>
                  <a:pt x="151724" y="53118"/>
                </a:lnTo>
                <a:lnTo>
                  <a:pt x="147905" y="55983"/>
                </a:lnTo>
                <a:lnTo>
                  <a:pt x="145822" y="57363"/>
                </a:lnTo>
                <a:lnTo>
                  <a:pt x="142501" y="58161"/>
                </a:lnTo>
                <a:lnTo>
                  <a:pt x="135561" y="58666"/>
                </a:lnTo>
                <a:lnTo>
                  <a:pt x="127629" y="59420"/>
                </a:lnTo>
                <a:lnTo>
                  <a:pt x="126489" y="59824"/>
                </a:lnTo>
                <a:lnTo>
                  <a:pt x="122225" y="61598"/>
                </a:lnTo>
                <a:lnTo>
                  <a:pt x="118456" y="62806"/>
                </a:lnTo>
                <a:lnTo>
                  <a:pt x="117315" y="64090"/>
                </a:lnTo>
                <a:lnTo>
                  <a:pt x="116003" y="69298"/>
                </a:lnTo>
                <a:lnTo>
                  <a:pt x="116752" y="70421"/>
                </a:lnTo>
                <a:lnTo>
                  <a:pt x="116902" y="72068"/>
                </a:lnTo>
                <a:lnTo>
                  <a:pt x="117126" y="73714"/>
                </a:lnTo>
                <a:lnTo>
                  <a:pt x="117126" y="75586"/>
                </a:lnTo>
                <a:lnTo>
                  <a:pt x="117651" y="76858"/>
                </a:lnTo>
                <a:lnTo>
                  <a:pt x="118249" y="78206"/>
                </a:lnTo>
                <a:lnTo>
                  <a:pt x="118998" y="79329"/>
                </a:lnTo>
                <a:lnTo>
                  <a:pt x="120120" y="80003"/>
                </a:lnTo>
                <a:lnTo>
                  <a:pt x="121019" y="80976"/>
                </a:lnTo>
                <a:lnTo>
                  <a:pt x="121617" y="82248"/>
                </a:lnTo>
                <a:lnTo>
                  <a:pt x="121393" y="83894"/>
                </a:lnTo>
                <a:lnTo>
                  <a:pt x="121019" y="85392"/>
                </a:lnTo>
                <a:lnTo>
                  <a:pt x="120644" y="86888"/>
                </a:lnTo>
                <a:lnTo>
                  <a:pt x="121244" y="88236"/>
                </a:lnTo>
                <a:lnTo>
                  <a:pt x="121767" y="89509"/>
                </a:lnTo>
                <a:lnTo>
                  <a:pt x="122142" y="91006"/>
                </a:lnTo>
                <a:lnTo>
                  <a:pt x="121992" y="9265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B19A669-9FCC-B399-F971-5562D3DDBA5E}"/>
              </a:ext>
            </a:extLst>
          </p:cNvPr>
          <p:cNvSpPr/>
          <p:nvPr/>
        </p:nvSpPr>
        <p:spPr>
          <a:xfrm flipV="1">
            <a:off x="6269900" y="4420879"/>
            <a:ext cx="367145" cy="342556"/>
          </a:xfrm>
          <a:custGeom>
            <a:avLst/>
            <a:gdLst>
              <a:gd name="connsiteX0" fmla="*/ 272057 w 330406"/>
              <a:gd name="connsiteY0" fmla="*/ 251089 h 308278"/>
              <a:gd name="connsiteX1" fmla="*/ 272554 w 330406"/>
              <a:gd name="connsiteY1" fmla="*/ 250532 h 308278"/>
              <a:gd name="connsiteX2" fmla="*/ 273051 w 330406"/>
              <a:gd name="connsiteY2" fmla="*/ 249976 h 308278"/>
              <a:gd name="connsiteX3" fmla="*/ 272618 w 330406"/>
              <a:gd name="connsiteY3" fmla="*/ 249252 h 308278"/>
              <a:gd name="connsiteX4" fmla="*/ 272185 w 330406"/>
              <a:gd name="connsiteY4" fmla="*/ 248529 h 308278"/>
              <a:gd name="connsiteX5" fmla="*/ 271753 w 330406"/>
              <a:gd name="connsiteY5" fmla="*/ 247806 h 308278"/>
              <a:gd name="connsiteX6" fmla="*/ 271899 w 330406"/>
              <a:gd name="connsiteY6" fmla="*/ 247103 h 308278"/>
              <a:gd name="connsiteX7" fmla="*/ 272044 w 330406"/>
              <a:gd name="connsiteY7" fmla="*/ 246401 h 308278"/>
              <a:gd name="connsiteX8" fmla="*/ 272190 w 330406"/>
              <a:gd name="connsiteY8" fmla="*/ 245700 h 308278"/>
              <a:gd name="connsiteX9" fmla="*/ 272337 w 330406"/>
              <a:gd name="connsiteY9" fmla="*/ 244999 h 308278"/>
              <a:gd name="connsiteX10" fmla="*/ 272482 w 330406"/>
              <a:gd name="connsiteY10" fmla="*/ 244297 h 308278"/>
              <a:gd name="connsiteX11" fmla="*/ 272628 w 330406"/>
              <a:gd name="connsiteY11" fmla="*/ 243594 h 308278"/>
              <a:gd name="connsiteX12" fmla="*/ 273063 w 330406"/>
              <a:gd name="connsiteY12" fmla="*/ 242830 h 308278"/>
              <a:gd name="connsiteX13" fmla="*/ 273498 w 330406"/>
              <a:gd name="connsiteY13" fmla="*/ 242068 h 308278"/>
              <a:gd name="connsiteX14" fmla="*/ 273933 w 330406"/>
              <a:gd name="connsiteY14" fmla="*/ 241305 h 308278"/>
              <a:gd name="connsiteX15" fmla="*/ 274523 w 330406"/>
              <a:gd name="connsiteY15" fmla="*/ 240903 h 308278"/>
              <a:gd name="connsiteX16" fmla="*/ 275112 w 330406"/>
              <a:gd name="connsiteY16" fmla="*/ 240500 h 308278"/>
              <a:gd name="connsiteX17" fmla="*/ 275545 w 330406"/>
              <a:gd name="connsiteY17" fmla="*/ 238891 h 308278"/>
              <a:gd name="connsiteX18" fmla="*/ 275969 w 330406"/>
              <a:gd name="connsiteY18" fmla="*/ 234781 h 308278"/>
              <a:gd name="connsiteX19" fmla="*/ 276170 w 330406"/>
              <a:gd name="connsiteY19" fmla="*/ 232769 h 308278"/>
              <a:gd name="connsiteX20" fmla="*/ 276289 w 330406"/>
              <a:gd name="connsiteY20" fmla="*/ 231582 h 308278"/>
              <a:gd name="connsiteX21" fmla="*/ 276748 w 330406"/>
              <a:gd name="connsiteY21" fmla="*/ 226131 h 308278"/>
              <a:gd name="connsiteX22" fmla="*/ 277100 w 330406"/>
              <a:gd name="connsiteY22" fmla="*/ 224582 h 308278"/>
              <a:gd name="connsiteX23" fmla="*/ 278508 w 330406"/>
              <a:gd name="connsiteY23" fmla="*/ 223479 h 308278"/>
              <a:gd name="connsiteX24" fmla="*/ 280575 w 330406"/>
              <a:gd name="connsiteY24" fmla="*/ 223310 h 308278"/>
              <a:gd name="connsiteX25" fmla="*/ 282646 w 330406"/>
              <a:gd name="connsiteY25" fmla="*/ 223502 h 308278"/>
              <a:gd name="connsiteX26" fmla="*/ 283014 w 330406"/>
              <a:gd name="connsiteY26" fmla="*/ 223536 h 308278"/>
              <a:gd name="connsiteX27" fmla="*/ 284844 w 330406"/>
              <a:gd name="connsiteY27" fmla="*/ 223667 h 308278"/>
              <a:gd name="connsiteX28" fmla="*/ 286554 w 330406"/>
              <a:gd name="connsiteY28" fmla="*/ 222648 h 308278"/>
              <a:gd name="connsiteX29" fmla="*/ 287593 w 330406"/>
              <a:gd name="connsiteY29" fmla="*/ 221077 h 308278"/>
              <a:gd name="connsiteX30" fmla="*/ 287586 w 330406"/>
              <a:gd name="connsiteY30" fmla="*/ 218632 h 308278"/>
              <a:gd name="connsiteX31" fmla="*/ 286816 w 330406"/>
              <a:gd name="connsiteY31" fmla="*/ 216166 h 308278"/>
              <a:gd name="connsiteX32" fmla="*/ 285588 w 330406"/>
              <a:gd name="connsiteY32" fmla="*/ 213686 h 308278"/>
              <a:gd name="connsiteX33" fmla="*/ 284941 w 330406"/>
              <a:gd name="connsiteY33" fmla="*/ 209621 h 308278"/>
              <a:gd name="connsiteX34" fmla="*/ 284188 w 330406"/>
              <a:gd name="connsiteY34" fmla="*/ 206544 h 308278"/>
              <a:gd name="connsiteX35" fmla="*/ 282794 w 330406"/>
              <a:gd name="connsiteY35" fmla="*/ 202507 h 308278"/>
              <a:gd name="connsiteX36" fmla="*/ 280727 w 330406"/>
              <a:gd name="connsiteY36" fmla="*/ 201352 h 308278"/>
              <a:gd name="connsiteX37" fmla="*/ 281431 w 330406"/>
              <a:gd name="connsiteY37" fmla="*/ 200463 h 308278"/>
              <a:gd name="connsiteX38" fmla="*/ 281616 w 330406"/>
              <a:gd name="connsiteY38" fmla="*/ 200389 h 308278"/>
              <a:gd name="connsiteX39" fmla="*/ 282545 w 330406"/>
              <a:gd name="connsiteY39" fmla="*/ 200028 h 308278"/>
              <a:gd name="connsiteX40" fmla="*/ 284612 w 330406"/>
              <a:gd name="connsiteY40" fmla="*/ 201001 h 308278"/>
              <a:gd name="connsiteX41" fmla="*/ 285828 w 330406"/>
              <a:gd name="connsiteY41" fmla="*/ 201573 h 308278"/>
              <a:gd name="connsiteX42" fmla="*/ 287933 w 330406"/>
              <a:gd name="connsiteY42" fmla="*/ 200456 h 308278"/>
              <a:gd name="connsiteX43" fmla="*/ 290099 w 330406"/>
              <a:gd name="connsiteY43" fmla="*/ 198162 h 308278"/>
              <a:gd name="connsiteX44" fmla="*/ 291584 w 330406"/>
              <a:gd name="connsiteY44" fmla="*/ 197479 h 308278"/>
              <a:gd name="connsiteX45" fmla="*/ 293610 w 330406"/>
              <a:gd name="connsiteY45" fmla="*/ 197477 h 308278"/>
              <a:gd name="connsiteX46" fmla="*/ 294619 w 330406"/>
              <a:gd name="connsiteY46" fmla="*/ 197477 h 308278"/>
              <a:gd name="connsiteX47" fmla="*/ 297591 w 330406"/>
              <a:gd name="connsiteY47" fmla="*/ 198651 h 308278"/>
              <a:gd name="connsiteX48" fmla="*/ 298520 w 330406"/>
              <a:gd name="connsiteY48" fmla="*/ 198527 h 308278"/>
              <a:gd name="connsiteX49" fmla="*/ 299076 w 330406"/>
              <a:gd name="connsiteY49" fmla="*/ 198154 h 308278"/>
              <a:gd name="connsiteX50" fmla="*/ 300190 w 330406"/>
              <a:gd name="connsiteY50" fmla="*/ 194993 h 308278"/>
              <a:gd name="connsiteX51" fmla="*/ 300664 w 330406"/>
              <a:gd name="connsiteY51" fmla="*/ 194722 h 308278"/>
              <a:gd name="connsiteX52" fmla="*/ 301490 w 330406"/>
              <a:gd name="connsiteY52" fmla="*/ 194249 h 308278"/>
              <a:gd name="connsiteX53" fmla="*/ 302727 w 330406"/>
              <a:gd name="connsiteY53" fmla="*/ 192884 h 308278"/>
              <a:gd name="connsiteX54" fmla="*/ 303614 w 330406"/>
              <a:gd name="connsiteY54" fmla="*/ 192794 h 308278"/>
              <a:gd name="connsiteX55" fmla="*/ 303967 w 330406"/>
              <a:gd name="connsiteY55" fmla="*/ 192760 h 308278"/>
              <a:gd name="connsiteX56" fmla="*/ 305142 w 330406"/>
              <a:gd name="connsiteY56" fmla="*/ 193315 h 308278"/>
              <a:gd name="connsiteX57" fmla="*/ 307311 w 330406"/>
              <a:gd name="connsiteY57" fmla="*/ 193438 h 308278"/>
              <a:gd name="connsiteX58" fmla="*/ 308588 w 330406"/>
              <a:gd name="connsiteY58" fmla="*/ 194509 h 308278"/>
              <a:gd name="connsiteX59" fmla="*/ 309230 w 330406"/>
              <a:gd name="connsiteY59" fmla="*/ 195047 h 308278"/>
              <a:gd name="connsiteX60" fmla="*/ 312141 w 330406"/>
              <a:gd name="connsiteY60" fmla="*/ 195108 h 308278"/>
              <a:gd name="connsiteX61" fmla="*/ 312638 w 330406"/>
              <a:gd name="connsiteY61" fmla="*/ 194857 h 308278"/>
              <a:gd name="connsiteX62" fmla="*/ 313626 w 330406"/>
              <a:gd name="connsiteY62" fmla="*/ 194362 h 308278"/>
              <a:gd name="connsiteX63" fmla="*/ 314988 w 330406"/>
              <a:gd name="connsiteY63" fmla="*/ 192379 h 308278"/>
              <a:gd name="connsiteX64" fmla="*/ 315221 w 330406"/>
              <a:gd name="connsiteY64" fmla="*/ 191620 h 308278"/>
              <a:gd name="connsiteX65" fmla="*/ 315544 w 330406"/>
              <a:gd name="connsiteY65" fmla="*/ 190582 h 308278"/>
              <a:gd name="connsiteX66" fmla="*/ 317092 w 330406"/>
              <a:gd name="connsiteY66" fmla="*/ 190891 h 308278"/>
              <a:gd name="connsiteX67" fmla="*/ 318671 w 330406"/>
              <a:gd name="connsiteY67" fmla="*/ 191190 h 308278"/>
              <a:gd name="connsiteX68" fmla="*/ 319170 w 330406"/>
              <a:gd name="connsiteY68" fmla="*/ 191043 h 308278"/>
              <a:gd name="connsiteX69" fmla="*/ 321178 w 330406"/>
              <a:gd name="connsiteY69" fmla="*/ 190452 h 308278"/>
              <a:gd name="connsiteX70" fmla="*/ 322664 w 330406"/>
              <a:gd name="connsiteY70" fmla="*/ 191381 h 308278"/>
              <a:gd name="connsiteX71" fmla="*/ 324337 w 330406"/>
              <a:gd name="connsiteY71" fmla="*/ 191442 h 308278"/>
              <a:gd name="connsiteX72" fmla="*/ 324512 w 330406"/>
              <a:gd name="connsiteY72" fmla="*/ 191316 h 308278"/>
              <a:gd name="connsiteX73" fmla="*/ 325204 w 330406"/>
              <a:gd name="connsiteY73" fmla="*/ 190822 h 308278"/>
              <a:gd name="connsiteX74" fmla="*/ 325564 w 330406"/>
              <a:gd name="connsiteY74" fmla="*/ 189919 h 308278"/>
              <a:gd name="connsiteX75" fmla="*/ 325822 w 330406"/>
              <a:gd name="connsiteY75" fmla="*/ 189272 h 308278"/>
              <a:gd name="connsiteX76" fmla="*/ 326875 w 330406"/>
              <a:gd name="connsiteY76" fmla="*/ 187970 h 308278"/>
              <a:gd name="connsiteX77" fmla="*/ 327493 w 330406"/>
              <a:gd name="connsiteY77" fmla="*/ 185244 h 308278"/>
              <a:gd name="connsiteX78" fmla="*/ 328855 w 330406"/>
              <a:gd name="connsiteY78" fmla="*/ 184499 h 308278"/>
              <a:gd name="connsiteX79" fmla="*/ 330587 w 330406"/>
              <a:gd name="connsiteY79" fmla="*/ 180470 h 308278"/>
              <a:gd name="connsiteX80" fmla="*/ 330377 w 330406"/>
              <a:gd name="connsiteY80" fmla="*/ 180051 h 308278"/>
              <a:gd name="connsiteX81" fmla="*/ 330029 w 330406"/>
              <a:gd name="connsiteY81" fmla="*/ 179356 h 308278"/>
              <a:gd name="connsiteX82" fmla="*/ 328294 w 330406"/>
              <a:gd name="connsiteY82" fmla="*/ 177746 h 308278"/>
              <a:gd name="connsiteX83" fmla="*/ 327243 w 330406"/>
              <a:gd name="connsiteY83" fmla="*/ 177499 h 308278"/>
              <a:gd name="connsiteX84" fmla="*/ 325394 w 330406"/>
              <a:gd name="connsiteY84" fmla="*/ 175926 h 308278"/>
              <a:gd name="connsiteX85" fmla="*/ 321978 w 330406"/>
              <a:gd name="connsiteY85" fmla="*/ 174281 h 308278"/>
              <a:gd name="connsiteX86" fmla="*/ 321574 w 330406"/>
              <a:gd name="connsiteY86" fmla="*/ 173877 h 308278"/>
              <a:gd name="connsiteX87" fmla="*/ 321172 w 330406"/>
              <a:gd name="connsiteY87" fmla="*/ 173477 h 308278"/>
              <a:gd name="connsiteX88" fmla="*/ 321159 w 330406"/>
              <a:gd name="connsiteY88" fmla="*/ 173326 h 308278"/>
              <a:gd name="connsiteX89" fmla="*/ 320985 w 330406"/>
              <a:gd name="connsiteY89" fmla="*/ 171493 h 308278"/>
              <a:gd name="connsiteX90" fmla="*/ 321356 w 330406"/>
              <a:gd name="connsiteY90" fmla="*/ 170192 h 308278"/>
              <a:gd name="connsiteX91" fmla="*/ 321011 w 330406"/>
              <a:gd name="connsiteY91" fmla="*/ 168895 h 308278"/>
              <a:gd name="connsiteX92" fmla="*/ 314690 w 330406"/>
              <a:gd name="connsiteY92" fmla="*/ 161118 h 308278"/>
              <a:gd name="connsiteX93" fmla="*/ 314469 w 330406"/>
              <a:gd name="connsiteY93" fmla="*/ 160837 h 308278"/>
              <a:gd name="connsiteX94" fmla="*/ 314227 w 330406"/>
              <a:gd name="connsiteY94" fmla="*/ 160530 h 308278"/>
              <a:gd name="connsiteX95" fmla="*/ 313949 w 330406"/>
              <a:gd name="connsiteY95" fmla="*/ 159826 h 308278"/>
              <a:gd name="connsiteX96" fmla="*/ 313671 w 330406"/>
              <a:gd name="connsiteY96" fmla="*/ 159125 h 308278"/>
              <a:gd name="connsiteX97" fmla="*/ 313393 w 330406"/>
              <a:gd name="connsiteY97" fmla="*/ 158422 h 308278"/>
              <a:gd name="connsiteX98" fmla="*/ 313117 w 330406"/>
              <a:gd name="connsiteY98" fmla="*/ 157720 h 308278"/>
              <a:gd name="connsiteX99" fmla="*/ 312839 w 330406"/>
              <a:gd name="connsiteY99" fmla="*/ 157017 h 308278"/>
              <a:gd name="connsiteX100" fmla="*/ 312561 w 330406"/>
              <a:gd name="connsiteY100" fmla="*/ 156316 h 308278"/>
              <a:gd name="connsiteX101" fmla="*/ 311881 w 330406"/>
              <a:gd name="connsiteY101" fmla="*/ 156293 h 308278"/>
              <a:gd name="connsiteX102" fmla="*/ 311199 w 330406"/>
              <a:gd name="connsiteY102" fmla="*/ 156272 h 308278"/>
              <a:gd name="connsiteX103" fmla="*/ 310519 w 330406"/>
              <a:gd name="connsiteY103" fmla="*/ 156250 h 308278"/>
              <a:gd name="connsiteX104" fmla="*/ 309868 w 330406"/>
              <a:gd name="connsiteY104" fmla="*/ 156744 h 308278"/>
              <a:gd name="connsiteX105" fmla="*/ 309216 w 330406"/>
              <a:gd name="connsiteY105" fmla="*/ 157240 h 308278"/>
              <a:gd name="connsiteX106" fmla="*/ 308535 w 330406"/>
              <a:gd name="connsiteY106" fmla="*/ 156929 h 308278"/>
              <a:gd name="connsiteX107" fmla="*/ 307854 w 330406"/>
              <a:gd name="connsiteY107" fmla="*/ 156618 h 308278"/>
              <a:gd name="connsiteX108" fmla="*/ 307234 w 330406"/>
              <a:gd name="connsiteY108" fmla="*/ 156926 h 308278"/>
              <a:gd name="connsiteX109" fmla="*/ 306614 w 330406"/>
              <a:gd name="connsiteY109" fmla="*/ 157235 h 308278"/>
              <a:gd name="connsiteX110" fmla="*/ 306025 w 330406"/>
              <a:gd name="connsiteY110" fmla="*/ 157204 h 308278"/>
              <a:gd name="connsiteX111" fmla="*/ 305437 w 330406"/>
              <a:gd name="connsiteY111" fmla="*/ 157171 h 308278"/>
              <a:gd name="connsiteX112" fmla="*/ 304943 w 330406"/>
              <a:gd name="connsiteY112" fmla="*/ 156635 h 308278"/>
              <a:gd name="connsiteX113" fmla="*/ 304449 w 330406"/>
              <a:gd name="connsiteY113" fmla="*/ 156097 h 308278"/>
              <a:gd name="connsiteX114" fmla="*/ 303954 w 330406"/>
              <a:gd name="connsiteY114" fmla="*/ 155559 h 308278"/>
              <a:gd name="connsiteX115" fmla="*/ 303274 w 330406"/>
              <a:gd name="connsiteY115" fmla="*/ 155557 h 308278"/>
              <a:gd name="connsiteX116" fmla="*/ 302592 w 330406"/>
              <a:gd name="connsiteY116" fmla="*/ 155557 h 308278"/>
              <a:gd name="connsiteX117" fmla="*/ 301910 w 330406"/>
              <a:gd name="connsiteY117" fmla="*/ 155556 h 308278"/>
              <a:gd name="connsiteX118" fmla="*/ 301230 w 330406"/>
              <a:gd name="connsiteY118" fmla="*/ 155556 h 308278"/>
              <a:gd name="connsiteX119" fmla="*/ 300921 w 330406"/>
              <a:gd name="connsiteY119" fmla="*/ 154826 h 308278"/>
              <a:gd name="connsiteX120" fmla="*/ 300612 w 330406"/>
              <a:gd name="connsiteY120" fmla="*/ 154099 h 308278"/>
              <a:gd name="connsiteX121" fmla="*/ 300304 w 330406"/>
              <a:gd name="connsiteY121" fmla="*/ 153371 h 308278"/>
              <a:gd name="connsiteX122" fmla="*/ 299995 w 330406"/>
              <a:gd name="connsiteY122" fmla="*/ 152642 h 308278"/>
              <a:gd name="connsiteX123" fmla="*/ 299570 w 330406"/>
              <a:gd name="connsiteY123" fmla="*/ 152329 h 308278"/>
              <a:gd name="connsiteX124" fmla="*/ 299145 w 330406"/>
              <a:gd name="connsiteY124" fmla="*/ 152019 h 308278"/>
              <a:gd name="connsiteX125" fmla="*/ 298420 w 330406"/>
              <a:gd name="connsiteY125" fmla="*/ 152117 h 308278"/>
              <a:gd name="connsiteX126" fmla="*/ 297696 w 330406"/>
              <a:gd name="connsiteY126" fmla="*/ 152215 h 308278"/>
              <a:gd name="connsiteX127" fmla="*/ 296973 w 330406"/>
              <a:gd name="connsiteY127" fmla="*/ 152315 h 308278"/>
              <a:gd name="connsiteX128" fmla="*/ 296249 w 330406"/>
              <a:gd name="connsiteY128" fmla="*/ 152413 h 308278"/>
              <a:gd name="connsiteX129" fmla="*/ 295525 w 330406"/>
              <a:gd name="connsiteY129" fmla="*/ 152511 h 308278"/>
              <a:gd name="connsiteX130" fmla="*/ 294800 w 330406"/>
              <a:gd name="connsiteY130" fmla="*/ 152611 h 308278"/>
              <a:gd name="connsiteX131" fmla="*/ 294078 w 330406"/>
              <a:gd name="connsiteY131" fmla="*/ 152709 h 308278"/>
              <a:gd name="connsiteX132" fmla="*/ 293353 w 330406"/>
              <a:gd name="connsiteY132" fmla="*/ 152807 h 308278"/>
              <a:gd name="connsiteX133" fmla="*/ 292719 w 330406"/>
              <a:gd name="connsiteY133" fmla="*/ 152439 h 308278"/>
              <a:gd name="connsiteX134" fmla="*/ 292084 w 330406"/>
              <a:gd name="connsiteY134" fmla="*/ 152069 h 308278"/>
              <a:gd name="connsiteX135" fmla="*/ 291452 w 330406"/>
              <a:gd name="connsiteY135" fmla="*/ 151702 h 308278"/>
              <a:gd name="connsiteX136" fmla="*/ 290703 w 330406"/>
              <a:gd name="connsiteY136" fmla="*/ 151432 h 308278"/>
              <a:gd name="connsiteX137" fmla="*/ 289954 w 330406"/>
              <a:gd name="connsiteY137" fmla="*/ 151162 h 308278"/>
              <a:gd name="connsiteX138" fmla="*/ 289236 w 330406"/>
              <a:gd name="connsiteY138" fmla="*/ 150902 h 308278"/>
              <a:gd name="connsiteX139" fmla="*/ 288518 w 330406"/>
              <a:gd name="connsiteY139" fmla="*/ 150644 h 308278"/>
              <a:gd name="connsiteX140" fmla="*/ 287799 w 330406"/>
              <a:gd name="connsiteY140" fmla="*/ 150385 h 308278"/>
              <a:gd name="connsiteX141" fmla="*/ 287081 w 330406"/>
              <a:gd name="connsiteY141" fmla="*/ 150125 h 308278"/>
              <a:gd name="connsiteX142" fmla="*/ 286363 w 330406"/>
              <a:gd name="connsiteY142" fmla="*/ 149867 h 308278"/>
              <a:gd name="connsiteX143" fmla="*/ 285645 w 330406"/>
              <a:gd name="connsiteY143" fmla="*/ 149607 h 308278"/>
              <a:gd name="connsiteX144" fmla="*/ 284918 w 330406"/>
              <a:gd name="connsiteY144" fmla="*/ 146415 h 308278"/>
              <a:gd name="connsiteX145" fmla="*/ 284371 w 330406"/>
              <a:gd name="connsiteY145" fmla="*/ 138845 h 308278"/>
              <a:gd name="connsiteX146" fmla="*/ 283829 w 330406"/>
              <a:gd name="connsiteY146" fmla="*/ 133792 h 308278"/>
              <a:gd name="connsiteX147" fmla="*/ 283699 w 330406"/>
              <a:gd name="connsiteY147" fmla="*/ 130278 h 308278"/>
              <a:gd name="connsiteX148" fmla="*/ 284595 w 330406"/>
              <a:gd name="connsiteY148" fmla="*/ 128321 h 308278"/>
              <a:gd name="connsiteX149" fmla="*/ 286010 w 330406"/>
              <a:gd name="connsiteY149" fmla="*/ 126988 h 308278"/>
              <a:gd name="connsiteX150" fmla="*/ 288943 w 330406"/>
              <a:gd name="connsiteY150" fmla="*/ 125932 h 308278"/>
              <a:gd name="connsiteX151" fmla="*/ 295857 w 330406"/>
              <a:gd name="connsiteY151" fmla="*/ 122016 h 308278"/>
              <a:gd name="connsiteX152" fmla="*/ 298496 w 330406"/>
              <a:gd name="connsiteY152" fmla="*/ 120569 h 308278"/>
              <a:gd name="connsiteX153" fmla="*/ 301990 w 330406"/>
              <a:gd name="connsiteY153" fmla="*/ 118613 h 308278"/>
              <a:gd name="connsiteX154" fmla="*/ 304238 w 330406"/>
              <a:gd name="connsiteY154" fmla="*/ 117459 h 308278"/>
              <a:gd name="connsiteX155" fmla="*/ 306617 w 330406"/>
              <a:gd name="connsiteY155" fmla="*/ 114401 h 308278"/>
              <a:gd name="connsiteX156" fmla="*/ 308123 w 330406"/>
              <a:gd name="connsiteY156" fmla="*/ 112539 h 308278"/>
              <a:gd name="connsiteX157" fmla="*/ 307265 w 330406"/>
              <a:gd name="connsiteY157" fmla="*/ 111244 h 308278"/>
              <a:gd name="connsiteX158" fmla="*/ 305929 w 330406"/>
              <a:gd name="connsiteY158" fmla="*/ 111571 h 308278"/>
              <a:gd name="connsiteX159" fmla="*/ 304179 w 330406"/>
              <a:gd name="connsiteY159" fmla="*/ 110568 h 308278"/>
              <a:gd name="connsiteX160" fmla="*/ 304035 w 330406"/>
              <a:gd name="connsiteY160" fmla="*/ 110485 h 308278"/>
              <a:gd name="connsiteX161" fmla="*/ 304050 w 330406"/>
              <a:gd name="connsiteY161" fmla="*/ 110166 h 308278"/>
              <a:gd name="connsiteX162" fmla="*/ 304116 w 330406"/>
              <a:gd name="connsiteY162" fmla="*/ 108765 h 308278"/>
              <a:gd name="connsiteX163" fmla="*/ 301699 w 330406"/>
              <a:gd name="connsiteY163" fmla="*/ 107195 h 308278"/>
              <a:gd name="connsiteX164" fmla="*/ 301506 w 330406"/>
              <a:gd name="connsiteY164" fmla="*/ 106680 h 308278"/>
              <a:gd name="connsiteX165" fmla="*/ 301447 w 330406"/>
              <a:gd name="connsiteY165" fmla="*/ 106523 h 308278"/>
              <a:gd name="connsiteX166" fmla="*/ 301199 w 330406"/>
              <a:gd name="connsiteY166" fmla="*/ 105859 h 308278"/>
              <a:gd name="connsiteX167" fmla="*/ 298723 w 330406"/>
              <a:gd name="connsiteY167" fmla="*/ 105992 h 308278"/>
              <a:gd name="connsiteX168" fmla="*/ 296478 w 330406"/>
              <a:gd name="connsiteY168" fmla="*/ 104404 h 308278"/>
              <a:gd name="connsiteX169" fmla="*/ 294992 w 330406"/>
              <a:gd name="connsiteY169" fmla="*/ 104324 h 308278"/>
              <a:gd name="connsiteX170" fmla="*/ 293705 w 330406"/>
              <a:gd name="connsiteY170" fmla="*/ 103245 h 308278"/>
              <a:gd name="connsiteX171" fmla="*/ 290730 w 330406"/>
              <a:gd name="connsiteY171" fmla="*/ 103370 h 308278"/>
              <a:gd name="connsiteX172" fmla="*/ 290346 w 330406"/>
              <a:gd name="connsiteY172" fmla="*/ 103488 h 308278"/>
              <a:gd name="connsiteX173" fmla="*/ 289306 w 330406"/>
              <a:gd name="connsiteY173" fmla="*/ 103805 h 308278"/>
              <a:gd name="connsiteX174" fmla="*/ 287943 w 330406"/>
              <a:gd name="connsiteY174" fmla="*/ 101763 h 308278"/>
              <a:gd name="connsiteX175" fmla="*/ 287647 w 330406"/>
              <a:gd name="connsiteY175" fmla="*/ 101781 h 308278"/>
              <a:gd name="connsiteX176" fmla="*/ 285609 w 330406"/>
              <a:gd name="connsiteY176" fmla="*/ 101909 h 308278"/>
              <a:gd name="connsiteX177" fmla="*/ 280943 w 330406"/>
              <a:gd name="connsiteY177" fmla="*/ 102203 h 308278"/>
              <a:gd name="connsiteX178" fmla="*/ 279690 w 330406"/>
              <a:gd name="connsiteY178" fmla="*/ 100903 h 308278"/>
              <a:gd name="connsiteX179" fmla="*/ 279330 w 330406"/>
              <a:gd name="connsiteY179" fmla="*/ 100532 h 308278"/>
              <a:gd name="connsiteX180" fmla="*/ 278053 w 330406"/>
              <a:gd name="connsiteY180" fmla="*/ 100561 h 308278"/>
              <a:gd name="connsiteX181" fmla="*/ 277929 w 330406"/>
              <a:gd name="connsiteY181" fmla="*/ 100653 h 308278"/>
              <a:gd name="connsiteX182" fmla="*/ 276703 w 330406"/>
              <a:gd name="connsiteY182" fmla="*/ 101500 h 308278"/>
              <a:gd name="connsiteX183" fmla="*/ 275429 w 330406"/>
              <a:gd name="connsiteY183" fmla="*/ 100349 h 308278"/>
              <a:gd name="connsiteX184" fmla="*/ 274314 w 330406"/>
              <a:gd name="connsiteY184" fmla="*/ 100537 h 308278"/>
              <a:gd name="connsiteX185" fmla="*/ 269667 w 330406"/>
              <a:gd name="connsiteY185" fmla="*/ 98745 h 308278"/>
              <a:gd name="connsiteX186" fmla="*/ 269130 w 330406"/>
              <a:gd name="connsiteY186" fmla="*/ 98269 h 308278"/>
              <a:gd name="connsiteX187" fmla="*/ 269013 w 330406"/>
              <a:gd name="connsiteY187" fmla="*/ 98164 h 308278"/>
              <a:gd name="connsiteX188" fmla="*/ 267992 w 330406"/>
              <a:gd name="connsiteY188" fmla="*/ 97260 h 308278"/>
              <a:gd name="connsiteX189" fmla="*/ 267374 w 330406"/>
              <a:gd name="connsiteY189" fmla="*/ 97136 h 308278"/>
              <a:gd name="connsiteX190" fmla="*/ 266753 w 330406"/>
              <a:gd name="connsiteY190" fmla="*/ 97363 h 308278"/>
              <a:gd name="connsiteX191" fmla="*/ 266011 w 330406"/>
              <a:gd name="connsiteY191" fmla="*/ 97633 h 308278"/>
              <a:gd name="connsiteX192" fmla="*/ 264215 w 330406"/>
              <a:gd name="connsiteY192" fmla="*/ 99121 h 308278"/>
              <a:gd name="connsiteX193" fmla="*/ 263844 w 330406"/>
              <a:gd name="connsiteY193" fmla="*/ 98689 h 308278"/>
              <a:gd name="connsiteX194" fmla="*/ 263905 w 330406"/>
              <a:gd name="connsiteY194" fmla="*/ 97636 h 308278"/>
              <a:gd name="connsiteX195" fmla="*/ 263296 w 330406"/>
              <a:gd name="connsiteY195" fmla="*/ 97958 h 308278"/>
              <a:gd name="connsiteX196" fmla="*/ 262852 w 330406"/>
              <a:gd name="connsiteY196" fmla="*/ 98194 h 308278"/>
              <a:gd name="connsiteX197" fmla="*/ 261988 w 330406"/>
              <a:gd name="connsiteY197" fmla="*/ 98195 h 308278"/>
              <a:gd name="connsiteX198" fmla="*/ 261118 w 330406"/>
              <a:gd name="connsiteY198" fmla="*/ 98195 h 308278"/>
              <a:gd name="connsiteX199" fmla="*/ 259877 w 330406"/>
              <a:gd name="connsiteY199" fmla="*/ 99207 h 308278"/>
              <a:gd name="connsiteX200" fmla="*/ 258517 w 330406"/>
              <a:gd name="connsiteY200" fmla="*/ 99623 h 308278"/>
              <a:gd name="connsiteX201" fmla="*/ 258633 w 330406"/>
              <a:gd name="connsiteY201" fmla="*/ 99855 h 308278"/>
              <a:gd name="connsiteX202" fmla="*/ 259076 w 330406"/>
              <a:gd name="connsiteY202" fmla="*/ 100736 h 308278"/>
              <a:gd name="connsiteX203" fmla="*/ 258672 w 330406"/>
              <a:gd name="connsiteY203" fmla="*/ 102254 h 308278"/>
              <a:gd name="connsiteX204" fmla="*/ 258332 w 330406"/>
              <a:gd name="connsiteY204" fmla="*/ 103526 h 308278"/>
              <a:gd name="connsiteX205" fmla="*/ 257891 w 330406"/>
              <a:gd name="connsiteY205" fmla="*/ 103920 h 308278"/>
              <a:gd name="connsiteX206" fmla="*/ 257778 w 330406"/>
              <a:gd name="connsiteY206" fmla="*/ 104021 h 308278"/>
              <a:gd name="connsiteX207" fmla="*/ 255546 w 330406"/>
              <a:gd name="connsiteY207" fmla="*/ 103467 h 308278"/>
              <a:gd name="connsiteX208" fmla="*/ 254579 w 330406"/>
              <a:gd name="connsiteY208" fmla="*/ 103709 h 308278"/>
              <a:gd name="connsiteX209" fmla="*/ 251582 w 330406"/>
              <a:gd name="connsiteY209" fmla="*/ 104463 h 308278"/>
              <a:gd name="connsiteX210" fmla="*/ 251157 w 330406"/>
              <a:gd name="connsiteY210" fmla="*/ 103936 h 308278"/>
              <a:gd name="connsiteX211" fmla="*/ 250281 w 330406"/>
              <a:gd name="connsiteY211" fmla="*/ 102852 h 308278"/>
              <a:gd name="connsiteX212" fmla="*/ 246952 w 330406"/>
              <a:gd name="connsiteY212" fmla="*/ 102960 h 308278"/>
              <a:gd name="connsiteX213" fmla="*/ 246317 w 330406"/>
              <a:gd name="connsiteY213" fmla="*/ 102981 h 308278"/>
              <a:gd name="connsiteX214" fmla="*/ 245181 w 330406"/>
              <a:gd name="connsiteY214" fmla="*/ 102491 h 308278"/>
              <a:gd name="connsiteX215" fmla="*/ 244458 w 330406"/>
              <a:gd name="connsiteY215" fmla="*/ 102178 h 308278"/>
              <a:gd name="connsiteX216" fmla="*/ 243827 w 330406"/>
              <a:gd name="connsiteY216" fmla="*/ 102407 h 308278"/>
              <a:gd name="connsiteX217" fmla="*/ 243655 w 330406"/>
              <a:gd name="connsiteY217" fmla="*/ 102571 h 308278"/>
              <a:gd name="connsiteX218" fmla="*/ 242849 w 330406"/>
              <a:gd name="connsiteY218" fmla="*/ 103542 h 308278"/>
              <a:gd name="connsiteX219" fmla="*/ 242170 w 330406"/>
              <a:gd name="connsiteY219" fmla="*/ 104932 h 308278"/>
              <a:gd name="connsiteX220" fmla="*/ 242774 w 330406"/>
              <a:gd name="connsiteY220" fmla="*/ 106927 h 308278"/>
              <a:gd name="connsiteX221" fmla="*/ 241577 w 330406"/>
              <a:gd name="connsiteY221" fmla="*/ 108250 h 308278"/>
              <a:gd name="connsiteX222" fmla="*/ 241240 w 330406"/>
              <a:gd name="connsiteY222" fmla="*/ 108624 h 308278"/>
              <a:gd name="connsiteX223" fmla="*/ 240189 w 330406"/>
              <a:gd name="connsiteY223" fmla="*/ 109120 h 308278"/>
              <a:gd name="connsiteX224" fmla="*/ 231827 w 330406"/>
              <a:gd name="connsiteY224" fmla="*/ 102950 h 308278"/>
              <a:gd name="connsiteX225" fmla="*/ 231848 w 330406"/>
              <a:gd name="connsiteY225" fmla="*/ 102800 h 308278"/>
              <a:gd name="connsiteX226" fmla="*/ 231944 w 330406"/>
              <a:gd name="connsiteY226" fmla="*/ 102067 h 308278"/>
              <a:gd name="connsiteX227" fmla="*/ 233369 w 330406"/>
              <a:gd name="connsiteY227" fmla="*/ 101013 h 308278"/>
              <a:gd name="connsiteX228" fmla="*/ 233678 w 330406"/>
              <a:gd name="connsiteY228" fmla="*/ 100084 h 308278"/>
              <a:gd name="connsiteX229" fmla="*/ 233310 w 330406"/>
              <a:gd name="connsiteY229" fmla="*/ 99624 h 308278"/>
              <a:gd name="connsiteX230" fmla="*/ 233181 w 330406"/>
              <a:gd name="connsiteY230" fmla="*/ 99464 h 308278"/>
              <a:gd name="connsiteX231" fmla="*/ 232178 w 330406"/>
              <a:gd name="connsiteY231" fmla="*/ 99507 h 308278"/>
              <a:gd name="connsiteX232" fmla="*/ 231632 w 330406"/>
              <a:gd name="connsiteY232" fmla="*/ 99528 h 308278"/>
              <a:gd name="connsiteX233" fmla="*/ 229405 w 330406"/>
              <a:gd name="connsiteY233" fmla="*/ 102008 h 308278"/>
              <a:gd name="connsiteX234" fmla="*/ 228731 w 330406"/>
              <a:gd name="connsiteY234" fmla="*/ 102107 h 308278"/>
              <a:gd name="connsiteX235" fmla="*/ 228537 w 330406"/>
              <a:gd name="connsiteY235" fmla="*/ 102134 h 308278"/>
              <a:gd name="connsiteX236" fmla="*/ 228274 w 330406"/>
              <a:gd name="connsiteY236" fmla="*/ 101675 h 308278"/>
              <a:gd name="connsiteX237" fmla="*/ 228041 w 330406"/>
              <a:gd name="connsiteY237" fmla="*/ 101268 h 308278"/>
              <a:gd name="connsiteX238" fmla="*/ 227852 w 330406"/>
              <a:gd name="connsiteY238" fmla="*/ 97056 h 308278"/>
              <a:gd name="connsiteX239" fmla="*/ 227294 w 330406"/>
              <a:gd name="connsiteY239" fmla="*/ 95878 h 308278"/>
              <a:gd name="connsiteX240" fmla="*/ 229212 w 330406"/>
              <a:gd name="connsiteY240" fmla="*/ 94080 h 308278"/>
              <a:gd name="connsiteX241" fmla="*/ 231006 w 330406"/>
              <a:gd name="connsiteY241" fmla="*/ 90670 h 308278"/>
              <a:gd name="connsiteX242" fmla="*/ 231006 w 330406"/>
              <a:gd name="connsiteY242" fmla="*/ 90316 h 308278"/>
              <a:gd name="connsiteX243" fmla="*/ 231006 w 330406"/>
              <a:gd name="connsiteY243" fmla="*/ 89742 h 308278"/>
              <a:gd name="connsiteX244" fmla="*/ 230447 w 330406"/>
              <a:gd name="connsiteY244" fmla="*/ 88566 h 308278"/>
              <a:gd name="connsiteX245" fmla="*/ 230023 w 330406"/>
              <a:gd name="connsiteY245" fmla="*/ 88438 h 308278"/>
              <a:gd name="connsiteX246" fmla="*/ 229207 w 330406"/>
              <a:gd name="connsiteY246" fmla="*/ 88195 h 308278"/>
              <a:gd name="connsiteX247" fmla="*/ 229022 w 330406"/>
              <a:gd name="connsiteY247" fmla="*/ 87825 h 308278"/>
              <a:gd name="connsiteX248" fmla="*/ 228910 w 330406"/>
              <a:gd name="connsiteY248" fmla="*/ 87601 h 308278"/>
              <a:gd name="connsiteX249" fmla="*/ 228836 w 330406"/>
              <a:gd name="connsiteY249" fmla="*/ 87453 h 308278"/>
              <a:gd name="connsiteX250" fmla="*/ 229099 w 330406"/>
              <a:gd name="connsiteY250" fmla="*/ 86849 h 308278"/>
              <a:gd name="connsiteX251" fmla="*/ 229273 w 330406"/>
              <a:gd name="connsiteY251" fmla="*/ 86457 h 308278"/>
              <a:gd name="connsiteX252" fmla="*/ 229516 w 330406"/>
              <a:gd name="connsiteY252" fmla="*/ 85902 h 308278"/>
              <a:gd name="connsiteX253" fmla="*/ 228849 w 330406"/>
              <a:gd name="connsiteY253" fmla="*/ 83520 h 308278"/>
              <a:gd name="connsiteX254" fmla="*/ 228720 w 330406"/>
              <a:gd name="connsiteY254" fmla="*/ 83213 h 308278"/>
              <a:gd name="connsiteX255" fmla="*/ 227637 w 330406"/>
              <a:gd name="connsiteY255" fmla="*/ 82560 h 308278"/>
              <a:gd name="connsiteX256" fmla="*/ 227579 w 330406"/>
              <a:gd name="connsiteY256" fmla="*/ 82341 h 308278"/>
              <a:gd name="connsiteX257" fmla="*/ 227219 w 330406"/>
              <a:gd name="connsiteY257" fmla="*/ 81012 h 308278"/>
              <a:gd name="connsiteX258" fmla="*/ 226699 w 330406"/>
              <a:gd name="connsiteY258" fmla="*/ 80776 h 308278"/>
              <a:gd name="connsiteX259" fmla="*/ 226531 w 330406"/>
              <a:gd name="connsiteY259" fmla="*/ 80677 h 308278"/>
              <a:gd name="connsiteX260" fmla="*/ 226102 w 330406"/>
              <a:gd name="connsiteY260" fmla="*/ 79094 h 308278"/>
              <a:gd name="connsiteX261" fmla="*/ 223254 w 330406"/>
              <a:gd name="connsiteY261" fmla="*/ 79221 h 308278"/>
              <a:gd name="connsiteX262" fmla="*/ 223175 w 330406"/>
              <a:gd name="connsiteY262" fmla="*/ 78530 h 308278"/>
              <a:gd name="connsiteX263" fmla="*/ 223128 w 330406"/>
              <a:gd name="connsiteY263" fmla="*/ 78106 h 308278"/>
              <a:gd name="connsiteX264" fmla="*/ 224099 w 330406"/>
              <a:gd name="connsiteY264" fmla="*/ 76724 h 308278"/>
              <a:gd name="connsiteX265" fmla="*/ 224308 w 330406"/>
              <a:gd name="connsiteY265" fmla="*/ 76402 h 308278"/>
              <a:gd name="connsiteX266" fmla="*/ 224328 w 330406"/>
              <a:gd name="connsiteY266" fmla="*/ 76231 h 308278"/>
              <a:gd name="connsiteX267" fmla="*/ 224428 w 330406"/>
              <a:gd name="connsiteY267" fmla="*/ 75379 h 308278"/>
              <a:gd name="connsiteX268" fmla="*/ 224197 w 330406"/>
              <a:gd name="connsiteY268" fmla="*/ 74777 h 308278"/>
              <a:gd name="connsiteX269" fmla="*/ 223931 w 330406"/>
              <a:gd name="connsiteY269" fmla="*/ 74079 h 308278"/>
              <a:gd name="connsiteX270" fmla="*/ 222691 w 330406"/>
              <a:gd name="connsiteY270" fmla="*/ 72962 h 308278"/>
              <a:gd name="connsiteX271" fmla="*/ 222502 w 330406"/>
              <a:gd name="connsiteY271" fmla="*/ 72790 h 308278"/>
              <a:gd name="connsiteX272" fmla="*/ 222008 w 330406"/>
              <a:gd name="connsiteY272" fmla="*/ 72346 h 308278"/>
              <a:gd name="connsiteX273" fmla="*/ 221512 w 330406"/>
              <a:gd name="connsiteY273" fmla="*/ 72409 h 308278"/>
              <a:gd name="connsiteX274" fmla="*/ 221118 w 330406"/>
              <a:gd name="connsiteY274" fmla="*/ 72056 h 308278"/>
              <a:gd name="connsiteX275" fmla="*/ 220335 w 330406"/>
              <a:gd name="connsiteY275" fmla="*/ 71358 h 308278"/>
              <a:gd name="connsiteX276" fmla="*/ 220580 w 330406"/>
              <a:gd name="connsiteY276" fmla="*/ 70719 h 308278"/>
              <a:gd name="connsiteX277" fmla="*/ 220644 w 330406"/>
              <a:gd name="connsiteY277" fmla="*/ 70552 h 308278"/>
              <a:gd name="connsiteX278" fmla="*/ 221702 w 330406"/>
              <a:gd name="connsiteY278" fmla="*/ 70287 h 308278"/>
              <a:gd name="connsiteX279" fmla="*/ 222379 w 330406"/>
              <a:gd name="connsiteY279" fmla="*/ 70117 h 308278"/>
              <a:gd name="connsiteX280" fmla="*/ 222935 w 330406"/>
              <a:gd name="connsiteY280" fmla="*/ 68878 h 308278"/>
              <a:gd name="connsiteX281" fmla="*/ 225536 w 330406"/>
              <a:gd name="connsiteY281" fmla="*/ 68068 h 308278"/>
              <a:gd name="connsiteX282" fmla="*/ 225845 w 330406"/>
              <a:gd name="connsiteY282" fmla="*/ 67448 h 308278"/>
              <a:gd name="connsiteX283" fmla="*/ 225402 w 330406"/>
              <a:gd name="connsiteY283" fmla="*/ 67102 h 308278"/>
              <a:gd name="connsiteX284" fmla="*/ 224977 w 330406"/>
              <a:gd name="connsiteY284" fmla="*/ 66768 h 308278"/>
              <a:gd name="connsiteX285" fmla="*/ 224285 w 330406"/>
              <a:gd name="connsiteY285" fmla="*/ 66739 h 308278"/>
              <a:gd name="connsiteX286" fmla="*/ 223553 w 330406"/>
              <a:gd name="connsiteY286" fmla="*/ 66708 h 308278"/>
              <a:gd name="connsiteX287" fmla="*/ 222001 w 330406"/>
              <a:gd name="connsiteY287" fmla="*/ 62994 h 308278"/>
              <a:gd name="connsiteX288" fmla="*/ 221442 w 330406"/>
              <a:gd name="connsiteY288" fmla="*/ 60950 h 308278"/>
              <a:gd name="connsiteX289" fmla="*/ 221627 w 330406"/>
              <a:gd name="connsiteY289" fmla="*/ 59216 h 308278"/>
              <a:gd name="connsiteX290" fmla="*/ 220633 w 330406"/>
              <a:gd name="connsiteY290" fmla="*/ 55872 h 308278"/>
              <a:gd name="connsiteX291" fmla="*/ 221807 w 330406"/>
              <a:gd name="connsiteY291" fmla="*/ 53331 h 308278"/>
              <a:gd name="connsiteX292" fmla="*/ 220814 w 330406"/>
              <a:gd name="connsiteY292" fmla="*/ 51660 h 308278"/>
              <a:gd name="connsiteX293" fmla="*/ 220397 w 330406"/>
              <a:gd name="connsiteY293" fmla="*/ 51395 h 308278"/>
              <a:gd name="connsiteX294" fmla="*/ 219450 w 330406"/>
              <a:gd name="connsiteY294" fmla="*/ 50795 h 308278"/>
              <a:gd name="connsiteX295" fmla="*/ 217653 w 330406"/>
              <a:gd name="connsiteY295" fmla="*/ 50858 h 308278"/>
              <a:gd name="connsiteX296" fmla="*/ 215672 w 330406"/>
              <a:gd name="connsiteY296" fmla="*/ 51604 h 308278"/>
              <a:gd name="connsiteX297" fmla="*/ 214924 w 330406"/>
              <a:gd name="connsiteY297" fmla="*/ 47951 h 308278"/>
              <a:gd name="connsiteX298" fmla="*/ 215199 w 330406"/>
              <a:gd name="connsiteY298" fmla="*/ 46576 h 308278"/>
              <a:gd name="connsiteX299" fmla="*/ 215665 w 330406"/>
              <a:gd name="connsiteY299" fmla="*/ 44234 h 308278"/>
              <a:gd name="connsiteX300" fmla="*/ 215354 w 330406"/>
              <a:gd name="connsiteY300" fmla="*/ 42315 h 308278"/>
              <a:gd name="connsiteX301" fmla="*/ 215786 w 330406"/>
              <a:gd name="connsiteY301" fmla="*/ 40827 h 308278"/>
              <a:gd name="connsiteX302" fmla="*/ 215668 w 330406"/>
              <a:gd name="connsiteY302" fmla="*/ 40497 h 308278"/>
              <a:gd name="connsiteX303" fmla="*/ 215413 w 330406"/>
              <a:gd name="connsiteY303" fmla="*/ 39776 h 308278"/>
              <a:gd name="connsiteX304" fmla="*/ 213492 w 330406"/>
              <a:gd name="connsiteY304" fmla="*/ 38044 h 308278"/>
              <a:gd name="connsiteX305" fmla="*/ 213708 w 330406"/>
              <a:gd name="connsiteY305" fmla="*/ 37622 h 308278"/>
              <a:gd name="connsiteX306" fmla="*/ 213785 w 330406"/>
              <a:gd name="connsiteY306" fmla="*/ 37473 h 308278"/>
              <a:gd name="connsiteX307" fmla="*/ 214419 w 330406"/>
              <a:gd name="connsiteY307" fmla="*/ 36245 h 308278"/>
              <a:gd name="connsiteX308" fmla="*/ 215225 w 330406"/>
              <a:gd name="connsiteY308" fmla="*/ 35688 h 308278"/>
              <a:gd name="connsiteX309" fmla="*/ 218198 w 330406"/>
              <a:gd name="connsiteY309" fmla="*/ 35747 h 308278"/>
              <a:gd name="connsiteX310" fmla="*/ 219439 w 330406"/>
              <a:gd name="connsiteY310" fmla="*/ 35043 h 308278"/>
              <a:gd name="connsiteX311" fmla="*/ 219624 w 330406"/>
              <a:gd name="connsiteY311" fmla="*/ 34939 h 308278"/>
              <a:gd name="connsiteX312" fmla="*/ 219365 w 330406"/>
              <a:gd name="connsiteY312" fmla="*/ 34628 h 308278"/>
              <a:gd name="connsiteX313" fmla="*/ 217886 w 330406"/>
              <a:gd name="connsiteY313" fmla="*/ 32836 h 308278"/>
              <a:gd name="connsiteX314" fmla="*/ 219001 w 330406"/>
              <a:gd name="connsiteY314" fmla="*/ 32277 h 308278"/>
              <a:gd name="connsiteX315" fmla="*/ 219938 w 330406"/>
              <a:gd name="connsiteY315" fmla="*/ 32190 h 308278"/>
              <a:gd name="connsiteX316" fmla="*/ 220118 w 330406"/>
              <a:gd name="connsiteY316" fmla="*/ 32174 h 308278"/>
              <a:gd name="connsiteX317" fmla="*/ 222408 w 330406"/>
              <a:gd name="connsiteY317" fmla="*/ 31963 h 308278"/>
              <a:gd name="connsiteX318" fmla="*/ 223896 w 330406"/>
              <a:gd name="connsiteY318" fmla="*/ 31342 h 308278"/>
              <a:gd name="connsiteX319" fmla="*/ 225258 w 330406"/>
              <a:gd name="connsiteY319" fmla="*/ 29916 h 308278"/>
              <a:gd name="connsiteX320" fmla="*/ 225523 w 330406"/>
              <a:gd name="connsiteY320" fmla="*/ 29119 h 308278"/>
              <a:gd name="connsiteX321" fmla="*/ 225628 w 330406"/>
              <a:gd name="connsiteY321" fmla="*/ 28802 h 308278"/>
              <a:gd name="connsiteX322" fmla="*/ 225752 w 330406"/>
              <a:gd name="connsiteY322" fmla="*/ 28429 h 308278"/>
              <a:gd name="connsiteX323" fmla="*/ 225273 w 330406"/>
              <a:gd name="connsiteY323" fmla="*/ 28137 h 308278"/>
              <a:gd name="connsiteX324" fmla="*/ 223520 w 330406"/>
              <a:gd name="connsiteY324" fmla="*/ 27069 h 308278"/>
              <a:gd name="connsiteX325" fmla="*/ 222348 w 330406"/>
              <a:gd name="connsiteY325" fmla="*/ 26874 h 308278"/>
              <a:gd name="connsiteX326" fmla="*/ 222032 w 330406"/>
              <a:gd name="connsiteY326" fmla="*/ 26824 h 308278"/>
              <a:gd name="connsiteX327" fmla="*/ 220175 w 330406"/>
              <a:gd name="connsiteY327" fmla="*/ 27568 h 308278"/>
              <a:gd name="connsiteX328" fmla="*/ 219830 w 330406"/>
              <a:gd name="connsiteY328" fmla="*/ 27468 h 308278"/>
              <a:gd name="connsiteX329" fmla="*/ 218687 w 330406"/>
              <a:gd name="connsiteY329" fmla="*/ 27136 h 308278"/>
              <a:gd name="connsiteX330" fmla="*/ 217508 w 330406"/>
              <a:gd name="connsiteY330" fmla="*/ 26209 h 308278"/>
              <a:gd name="connsiteX331" fmla="*/ 216028 w 330406"/>
              <a:gd name="connsiteY331" fmla="*/ 23256 h 308278"/>
              <a:gd name="connsiteX332" fmla="*/ 215600 w 330406"/>
              <a:gd name="connsiteY332" fmla="*/ 22402 h 308278"/>
              <a:gd name="connsiteX333" fmla="*/ 215274 w 330406"/>
              <a:gd name="connsiteY333" fmla="*/ 21753 h 308278"/>
              <a:gd name="connsiteX334" fmla="*/ 210179 w 330406"/>
              <a:gd name="connsiteY334" fmla="*/ 14390 h 308278"/>
              <a:gd name="connsiteX335" fmla="*/ 210410 w 330406"/>
              <a:gd name="connsiteY335" fmla="*/ 13828 h 308278"/>
              <a:gd name="connsiteX336" fmla="*/ 211098 w 330406"/>
              <a:gd name="connsiteY336" fmla="*/ 13285 h 308278"/>
              <a:gd name="connsiteX337" fmla="*/ 212725 w 330406"/>
              <a:gd name="connsiteY337" fmla="*/ 12094 h 308278"/>
              <a:gd name="connsiteX338" fmla="*/ 209378 w 330406"/>
              <a:gd name="connsiteY338" fmla="*/ 9684 h 308278"/>
              <a:gd name="connsiteX339" fmla="*/ 208211 w 330406"/>
              <a:gd name="connsiteY339" fmla="*/ 8775 h 308278"/>
              <a:gd name="connsiteX340" fmla="*/ 206958 w 330406"/>
              <a:gd name="connsiteY340" fmla="*/ 7784 h 308278"/>
              <a:gd name="connsiteX341" fmla="*/ 205101 w 330406"/>
              <a:gd name="connsiteY341" fmla="*/ 6466 h 308278"/>
              <a:gd name="connsiteX342" fmla="*/ 203915 w 330406"/>
              <a:gd name="connsiteY342" fmla="*/ 6576 h 308278"/>
              <a:gd name="connsiteX343" fmla="*/ 203183 w 330406"/>
              <a:gd name="connsiteY343" fmla="*/ 11507 h 308278"/>
              <a:gd name="connsiteX344" fmla="*/ 201422 w 330406"/>
              <a:gd name="connsiteY344" fmla="*/ 12407 h 308278"/>
              <a:gd name="connsiteX345" fmla="*/ 200215 w 330406"/>
              <a:gd name="connsiteY345" fmla="*/ 12268 h 308278"/>
              <a:gd name="connsiteX346" fmla="*/ 199134 w 330406"/>
              <a:gd name="connsiteY346" fmla="*/ 11400 h 308278"/>
              <a:gd name="connsiteX347" fmla="*/ 197922 w 330406"/>
              <a:gd name="connsiteY347" fmla="*/ 10108 h 308278"/>
              <a:gd name="connsiteX348" fmla="*/ 195936 w 330406"/>
              <a:gd name="connsiteY348" fmla="*/ 8494 h 308278"/>
              <a:gd name="connsiteX349" fmla="*/ 194340 w 330406"/>
              <a:gd name="connsiteY349" fmla="*/ 7895 h 308278"/>
              <a:gd name="connsiteX350" fmla="*/ 191753 w 330406"/>
              <a:gd name="connsiteY350" fmla="*/ 7408 h 308278"/>
              <a:gd name="connsiteX351" fmla="*/ 188738 w 330406"/>
              <a:gd name="connsiteY351" fmla="*/ 7101 h 308278"/>
              <a:gd name="connsiteX352" fmla="*/ 186025 w 330406"/>
              <a:gd name="connsiteY352" fmla="*/ 7214 h 308278"/>
              <a:gd name="connsiteX353" fmla="*/ 183265 w 330406"/>
              <a:gd name="connsiteY353" fmla="*/ 6475 h 308278"/>
              <a:gd name="connsiteX354" fmla="*/ 182227 w 330406"/>
              <a:gd name="connsiteY354" fmla="*/ 5220 h 308278"/>
              <a:gd name="connsiteX355" fmla="*/ 181311 w 330406"/>
              <a:gd name="connsiteY355" fmla="*/ 2727 h 308278"/>
              <a:gd name="connsiteX356" fmla="*/ 180917 w 330406"/>
              <a:gd name="connsiteY356" fmla="*/ 902 h 308278"/>
              <a:gd name="connsiteX357" fmla="*/ 180139 w 330406"/>
              <a:gd name="connsiteY357" fmla="*/ 325 h 308278"/>
              <a:gd name="connsiteX358" fmla="*/ 178244 w 330406"/>
              <a:gd name="connsiteY358" fmla="*/ 246 h 308278"/>
              <a:gd name="connsiteX359" fmla="*/ 175446 w 330406"/>
              <a:gd name="connsiteY359" fmla="*/ 616 h 308278"/>
              <a:gd name="connsiteX360" fmla="*/ 172135 w 330406"/>
              <a:gd name="connsiteY360" fmla="*/ 1939 h 308278"/>
              <a:gd name="connsiteX361" fmla="*/ 170330 w 330406"/>
              <a:gd name="connsiteY361" fmla="*/ 2882 h 308278"/>
              <a:gd name="connsiteX362" fmla="*/ 168054 w 330406"/>
              <a:gd name="connsiteY362" fmla="*/ 4349 h 308278"/>
              <a:gd name="connsiteX363" fmla="*/ 165174 w 330406"/>
              <a:gd name="connsiteY363" fmla="*/ 6002 h 308278"/>
              <a:gd name="connsiteX364" fmla="*/ 162252 w 330406"/>
              <a:gd name="connsiteY364" fmla="*/ 7528 h 308278"/>
              <a:gd name="connsiteX365" fmla="*/ 160514 w 330406"/>
              <a:gd name="connsiteY365" fmla="*/ 8298 h 308278"/>
              <a:gd name="connsiteX366" fmla="*/ 160102 w 330406"/>
              <a:gd name="connsiteY366" fmla="*/ 8479 h 308278"/>
              <a:gd name="connsiteX367" fmla="*/ 157997 w 330406"/>
              <a:gd name="connsiteY367" fmla="*/ 9813 h 308278"/>
              <a:gd name="connsiteX368" fmla="*/ 152678 w 330406"/>
              <a:gd name="connsiteY368" fmla="*/ 14716 h 308278"/>
              <a:gd name="connsiteX369" fmla="*/ 150697 w 330406"/>
              <a:gd name="connsiteY369" fmla="*/ 15090 h 308278"/>
              <a:gd name="connsiteX370" fmla="*/ 147601 w 330406"/>
              <a:gd name="connsiteY370" fmla="*/ 17883 h 308278"/>
              <a:gd name="connsiteX371" fmla="*/ 145499 w 330406"/>
              <a:gd name="connsiteY371" fmla="*/ 21972 h 308278"/>
              <a:gd name="connsiteX372" fmla="*/ 143518 w 330406"/>
              <a:gd name="connsiteY372" fmla="*/ 23524 h 308278"/>
              <a:gd name="connsiteX373" fmla="*/ 142779 w 330406"/>
              <a:gd name="connsiteY373" fmla="*/ 27489 h 308278"/>
              <a:gd name="connsiteX374" fmla="*/ 142037 w 330406"/>
              <a:gd name="connsiteY374" fmla="*/ 28729 h 308278"/>
              <a:gd name="connsiteX375" fmla="*/ 140242 w 330406"/>
              <a:gd name="connsiteY375" fmla="*/ 30342 h 308278"/>
              <a:gd name="connsiteX376" fmla="*/ 137392 w 330406"/>
              <a:gd name="connsiteY376" fmla="*/ 31276 h 308278"/>
              <a:gd name="connsiteX377" fmla="*/ 135351 w 330406"/>
              <a:gd name="connsiteY377" fmla="*/ 34004 h 308278"/>
              <a:gd name="connsiteX378" fmla="*/ 134236 w 330406"/>
              <a:gd name="connsiteY378" fmla="*/ 34438 h 308278"/>
              <a:gd name="connsiteX379" fmla="*/ 133121 w 330406"/>
              <a:gd name="connsiteY379" fmla="*/ 34255 h 308278"/>
              <a:gd name="connsiteX380" fmla="*/ 132810 w 330406"/>
              <a:gd name="connsiteY380" fmla="*/ 33760 h 308278"/>
              <a:gd name="connsiteX381" fmla="*/ 131013 w 330406"/>
              <a:gd name="connsiteY381" fmla="*/ 35312 h 308278"/>
              <a:gd name="connsiteX382" fmla="*/ 130622 w 330406"/>
              <a:gd name="connsiteY382" fmla="*/ 37037 h 308278"/>
              <a:gd name="connsiteX383" fmla="*/ 130397 w 330406"/>
              <a:gd name="connsiteY383" fmla="*/ 38036 h 308278"/>
              <a:gd name="connsiteX384" fmla="*/ 130339 w 330406"/>
              <a:gd name="connsiteY384" fmla="*/ 40330 h 308278"/>
              <a:gd name="connsiteX385" fmla="*/ 129084 w 330406"/>
              <a:gd name="connsiteY385" fmla="*/ 42323 h 308278"/>
              <a:gd name="connsiteX386" fmla="*/ 129384 w 330406"/>
              <a:gd name="connsiteY386" fmla="*/ 43785 h 308278"/>
              <a:gd name="connsiteX387" fmla="*/ 129429 w 330406"/>
              <a:gd name="connsiteY387" fmla="*/ 44004 h 308278"/>
              <a:gd name="connsiteX388" fmla="*/ 127203 w 330406"/>
              <a:gd name="connsiteY388" fmla="*/ 46211 h 308278"/>
              <a:gd name="connsiteX389" fmla="*/ 127164 w 330406"/>
              <a:gd name="connsiteY389" fmla="*/ 47703 h 308278"/>
              <a:gd name="connsiteX390" fmla="*/ 127128 w 330406"/>
              <a:gd name="connsiteY390" fmla="*/ 49068 h 308278"/>
              <a:gd name="connsiteX391" fmla="*/ 126263 w 330406"/>
              <a:gd name="connsiteY391" fmla="*/ 50680 h 308278"/>
              <a:gd name="connsiteX392" fmla="*/ 126283 w 330406"/>
              <a:gd name="connsiteY392" fmla="*/ 50988 h 308278"/>
              <a:gd name="connsiteX393" fmla="*/ 126327 w 330406"/>
              <a:gd name="connsiteY393" fmla="*/ 51671 h 308278"/>
              <a:gd name="connsiteX394" fmla="*/ 127506 w 330406"/>
              <a:gd name="connsiteY394" fmla="*/ 51730 h 308278"/>
              <a:gd name="connsiteX395" fmla="*/ 127957 w 330406"/>
              <a:gd name="connsiteY395" fmla="*/ 52036 h 308278"/>
              <a:gd name="connsiteX396" fmla="*/ 129239 w 330406"/>
              <a:gd name="connsiteY396" fmla="*/ 52904 h 308278"/>
              <a:gd name="connsiteX397" fmla="*/ 129734 w 330406"/>
              <a:gd name="connsiteY397" fmla="*/ 53970 h 308278"/>
              <a:gd name="connsiteX398" fmla="*/ 129986 w 330406"/>
              <a:gd name="connsiteY398" fmla="*/ 54515 h 308278"/>
              <a:gd name="connsiteX399" fmla="*/ 130616 w 330406"/>
              <a:gd name="connsiteY399" fmla="*/ 54920 h 308278"/>
              <a:gd name="connsiteX400" fmla="*/ 131041 w 330406"/>
              <a:gd name="connsiteY400" fmla="*/ 55193 h 308278"/>
              <a:gd name="connsiteX401" fmla="*/ 132406 w 330406"/>
              <a:gd name="connsiteY401" fmla="*/ 58349 h 308278"/>
              <a:gd name="connsiteX402" fmla="*/ 134247 w 330406"/>
              <a:gd name="connsiteY402" fmla="*/ 60126 h 308278"/>
              <a:gd name="connsiteX403" fmla="*/ 134393 w 330406"/>
              <a:gd name="connsiteY403" fmla="*/ 60267 h 308278"/>
              <a:gd name="connsiteX404" fmla="*/ 134331 w 330406"/>
              <a:gd name="connsiteY404" fmla="*/ 61008 h 308278"/>
              <a:gd name="connsiteX405" fmla="*/ 132843 w 330406"/>
              <a:gd name="connsiteY405" fmla="*/ 60702 h 308278"/>
              <a:gd name="connsiteX406" fmla="*/ 132534 w 330406"/>
              <a:gd name="connsiteY406" fmla="*/ 61444 h 308278"/>
              <a:gd name="connsiteX407" fmla="*/ 132998 w 330406"/>
              <a:gd name="connsiteY407" fmla="*/ 63442 h 308278"/>
              <a:gd name="connsiteX408" fmla="*/ 133283 w 330406"/>
              <a:gd name="connsiteY408" fmla="*/ 64665 h 308278"/>
              <a:gd name="connsiteX409" fmla="*/ 131983 w 330406"/>
              <a:gd name="connsiteY409" fmla="*/ 64669 h 308278"/>
              <a:gd name="connsiteX410" fmla="*/ 130493 w 330406"/>
              <a:gd name="connsiteY410" fmla="*/ 63804 h 308278"/>
              <a:gd name="connsiteX411" fmla="*/ 129628 w 330406"/>
              <a:gd name="connsiteY411" fmla="*/ 65848 h 308278"/>
              <a:gd name="connsiteX412" fmla="*/ 129007 w 330406"/>
              <a:gd name="connsiteY412" fmla="*/ 66222 h 308278"/>
              <a:gd name="connsiteX413" fmla="*/ 128699 w 330406"/>
              <a:gd name="connsiteY413" fmla="*/ 66407 h 308278"/>
              <a:gd name="connsiteX414" fmla="*/ 125413 w 330406"/>
              <a:gd name="connsiteY414" fmla="*/ 64245 h 308278"/>
              <a:gd name="connsiteX415" fmla="*/ 122937 w 330406"/>
              <a:gd name="connsiteY415" fmla="*/ 65426 h 308278"/>
              <a:gd name="connsiteX416" fmla="*/ 122007 w 330406"/>
              <a:gd name="connsiteY416" fmla="*/ 65365 h 308278"/>
              <a:gd name="connsiteX417" fmla="*/ 121757 w 330406"/>
              <a:gd name="connsiteY417" fmla="*/ 65064 h 308278"/>
              <a:gd name="connsiteX418" fmla="*/ 121652 w 330406"/>
              <a:gd name="connsiteY418" fmla="*/ 64940 h 308278"/>
              <a:gd name="connsiteX419" fmla="*/ 119897 w 330406"/>
              <a:gd name="connsiteY419" fmla="*/ 62829 h 308278"/>
              <a:gd name="connsiteX420" fmla="*/ 118038 w 330406"/>
              <a:gd name="connsiteY420" fmla="*/ 62957 h 308278"/>
              <a:gd name="connsiteX421" fmla="*/ 116279 w 330406"/>
              <a:gd name="connsiteY421" fmla="*/ 63931 h 308278"/>
              <a:gd name="connsiteX422" fmla="*/ 113520 w 330406"/>
              <a:gd name="connsiteY422" fmla="*/ 66495 h 308278"/>
              <a:gd name="connsiteX423" fmla="*/ 112933 w 330406"/>
              <a:gd name="connsiteY423" fmla="*/ 66629 h 308278"/>
              <a:gd name="connsiteX424" fmla="*/ 112158 w 330406"/>
              <a:gd name="connsiteY424" fmla="*/ 66806 h 308278"/>
              <a:gd name="connsiteX425" fmla="*/ 111166 w 330406"/>
              <a:gd name="connsiteY425" fmla="*/ 66561 h 308278"/>
              <a:gd name="connsiteX426" fmla="*/ 108396 w 330406"/>
              <a:gd name="connsiteY426" fmla="*/ 64835 h 308278"/>
              <a:gd name="connsiteX427" fmla="*/ 107642 w 330406"/>
              <a:gd name="connsiteY427" fmla="*/ 64366 h 308278"/>
              <a:gd name="connsiteX428" fmla="*/ 105709 w 330406"/>
              <a:gd name="connsiteY428" fmla="*/ 63163 h 308278"/>
              <a:gd name="connsiteX429" fmla="*/ 103046 w 330406"/>
              <a:gd name="connsiteY429" fmla="*/ 63539 h 308278"/>
              <a:gd name="connsiteX430" fmla="*/ 101389 w 330406"/>
              <a:gd name="connsiteY430" fmla="*/ 63967 h 308278"/>
              <a:gd name="connsiteX431" fmla="*/ 100848 w 330406"/>
              <a:gd name="connsiteY431" fmla="*/ 63874 h 308278"/>
              <a:gd name="connsiteX432" fmla="*/ 99908 w 330406"/>
              <a:gd name="connsiteY432" fmla="*/ 62916 h 308278"/>
              <a:gd name="connsiteX433" fmla="*/ 99287 w 330406"/>
              <a:gd name="connsiteY433" fmla="*/ 62447 h 308278"/>
              <a:gd name="connsiteX434" fmla="*/ 98453 w 330406"/>
              <a:gd name="connsiteY434" fmla="*/ 61683 h 308278"/>
              <a:gd name="connsiteX435" fmla="*/ 97622 w 330406"/>
              <a:gd name="connsiteY435" fmla="*/ 60707 h 308278"/>
              <a:gd name="connsiteX436" fmla="*/ 97087 w 330406"/>
              <a:gd name="connsiteY436" fmla="*/ 60102 h 308278"/>
              <a:gd name="connsiteX437" fmla="*/ 96682 w 330406"/>
              <a:gd name="connsiteY437" fmla="*/ 59749 h 308278"/>
              <a:gd name="connsiteX438" fmla="*/ 95802 w 330406"/>
              <a:gd name="connsiteY438" fmla="*/ 59201 h 308278"/>
              <a:gd name="connsiteX439" fmla="*/ 95117 w 330406"/>
              <a:gd name="connsiteY439" fmla="*/ 58555 h 308278"/>
              <a:gd name="connsiteX440" fmla="*/ 94111 w 330406"/>
              <a:gd name="connsiteY440" fmla="*/ 57713 h 308278"/>
              <a:gd name="connsiteX441" fmla="*/ 92955 w 330406"/>
              <a:gd name="connsiteY441" fmla="*/ 56755 h 308278"/>
              <a:gd name="connsiteX442" fmla="*/ 92231 w 330406"/>
              <a:gd name="connsiteY442" fmla="*/ 55953 h 308278"/>
              <a:gd name="connsiteX443" fmla="*/ 90753 w 330406"/>
              <a:gd name="connsiteY443" fmla="*/ 54799 h 308278"/>
              <a:gd name="connsiteX444" fmla="*/ 90004 w 330406"/>
              <a:gd name="connsiteY444" fmla="*/ 54076 h 308278"/>
              <a:gd name="connsiteX445" fmla="*/ 89106 w 330406"/>
              <a:gd name="connsiteY445" fmla="*/ 53313 h 308278"/>
              <a:gd name="connsiteX446" fmla="*/ 88400 w 330406"/>
              <a:gd name="connsiteY446" fmla="*/ 52706 h 308278"/>
              <a:gd name="connsiteX447" fmla="*/ 86148 w 330406"/>
              <a:gd name="connsiteY447" fmla="*/ 51275 h 308278"/>
              <a:gd name="connsiteX448" fmla="*/ 84453 w 330406"/>
              <a:gd name="connsiteY448" fmla="*/ 50410 h 308278"/>
              <a:gd name="connsiteX449" fmla="*/ 82993 w 330406"/>
              <a:gd name="connsiteY449" fmla="*/ 49645 h 308278"/>
              <a:gd name="connsiteX450" fmla="*/ 81444 w 330406"/>
              <a:gd name="connsiteY450" fmla="*/ 49014 h 308278"/>
              <a:gd name="connsiteX451" fmla="*/ 80457 w 330406"/>
              <a:gd name="connsiteY451" fmla="*/ 48541 h 308278"/>
              <a:gd name="connsiteX452" fmla="*/ 77981 w 330406"/>
              <a:gd name="connsiteY452" fmla="*/ 47984 h 308278"/>
              <a:gd name="connsiteX453" fmla="*/ 77206 w 330406"/>
              <a:gd name="connsiteY453" fmla="*/ 47727 h 308278"/>
              <a:gd name="connsiteX454" fmla="*/ 76344 w 330406"/>
              <a:gd name="connsiteY454" fmla="*/ 47567 h 308278"/>
              <a:gd name="connsiteX455" fmla="*/ 75957 w 330406"/>
              <a:gd name="connsiteY455" fmla="*/ 47449 h 308278"/>
              <a:gd name="connsiteX456" fmla="*/ 72727 w 330406"/>
              <a:gd name="connsiteY456" fmla="*/ 46829 h 308278"/>
              <a:gd name="connsiteX457" fmla="*/ 71516 w 330406"/>
              <a:gd name="connsiteY457" fmla="*/ 47075 h 308278"/>
              <a:gd name="connsiteX458" fmla="*/ 70497 w 330406"/>
              <a:gd name="connsiteY458" fmla="*/ 47555 h 308278"/>
              <a:gd name="connsiteX459" fmla="*/ 69760 w 330406"/>
              <a:gd name="connsiteY459" fmla="*/ 47804 h 308278"/>
              <a:gd name="connsiteX460" fmla="*/ 68576 w 330406"/>
              <a:gd name="connsiteY460" fmla="*/ 47526 h 308278"/>
              <a:gd name="connsiteX461" fmla="*/ 67634 w 330406"/>
              <a:gd name="connsiteY461" fmla="*/ 46859 h 308278"/>
              <a:gd name="connsiteX462" fmla="*/ 66797 w 330406"/>
              <a:gd name="connsiteY462" fmla="*/ 46272 h 308278"/>
              <a:gd name="connsiteX463" fmla="*/ 66368 w 330406"/>
              <a:gd name="connsiteY463" fmla="*/ 46036 h 308278"/>
              <a:gd name="connsiteX464" fmla="*/ 65121 w 330406"/>
              <a:gd name="connsiteY464" fmla="*/ 45641 h 308278"/>
              <a:gd name="connsiteX465" fmla="*/ 64001 w 330406"/>
              <a:gd name="connsiteY465" fmla="*/ 45382 h 308278"/>
              <a:gd name="connsiteX466" fmla="*/ 62730 w 330406"/>
              <a:gd name="connsiteY466" fmla="*/ 45181 h 308278"/>
              <a:gd name="connsiteX467" fmla="*/ 62498 w 330406"/>
              <a:gd name="connsiteY467" fmla="*/ 44660 h 308278"/>
              <a:gd name="connsiteX468" fmla="*/ 60765 w 330406"/>
              <a:gd name="connsiteY468" fmla="*/ 46027 h 308278"/>
              <a:gd name="connsiteX469" fmla="*/ 60706 w 330406"/>
              <a:gd name="connsiteY469" fmla="*/ 46870 h 308278"/>
              <a:gd name="connsiteX470" fmla="*/ 60918 w 330406"/>
              <a:gd name="connsiteY470" fmla="*/ 47166 h 308278"/>
              <a:gd name="connsiteX471" fmla="*/ 61574 w 330406"/>
              <a:gd name="connsiteY471" fmla="*/ 48007 h 308278"/>
              <a:gd name="connsiteX472" fmla="*/ 61267 w 330406"/>
              <a:gd name="connsiteY472" fmla="*/ 49836 h 308278"/>
              <a:gd name="connsiteX473" fmla="*/ 60899 w 330406"/>
              <a:gd name="connsiteY473" fmla="*/ 52034 h 308278"/>
              <a:gd name="connsiteX474" fmla="*/ 61038 w 330406"/>
              <a:gd name="connsiteY474" fmla="*/ 52410 h 308278"/>
              <a:gd name="connsiteX475" fmla="*/ 62454 w 330406"/>
              <a:gd name="connsiteY475" fmla="*/ 56243 h 308278"/>
              <a:gd name="connsiteX476" fmla="*/ 60225 w 330406"/>
              <a:gd name="connsiteY476" fmla="*/ 57981 h 308278"/>
              <a:gd name="connsiteX477" fmla="*/ 59422 w 330406"/>
              <a:gd name="connsiteY477" fmla="*/ 59655 h 308278"/>
              <a:gd name="connsiteX478" fmla="*/ 59735 w 330406"/>
              <a:gd name="connsiteY478" fmla="*/ 60831 h 308278"/>
              <a:gd name="connsiteX479" fmla="*/ 59365 w 330406"/>
              <a:gd name="connsiteY479" fmla="*/ 62070 h 308278"/>
              <a:gd name="connsiteX480" fmla="*/ 59823 w 330406"/>
              <a:gd name="connsiteY480" fmla="*/ 63153 h 308278"/>
              <a:gd name="connsiteX481" fmla="*/ 60359 w 330406"/>
              <a:gd name="connsiteY481" fmla="*/ 64423 h 308278"/>
              <a:gd name="connsiteX482" fmla="*/ 60487 w 330406"/>
              <a:gd name="connsiteY482" fmla="*/ 66652 h 308278"/>
              <a:gd name="connsiteX483" fmla="*/ 58816 w 330406"/>
              <a:gd name="connsiteY483" fmla="*/ 67399 h 308278"/>
              <a:gd name="connsiteX484" fmla="*/ 58688 w 330406"/>
              <a:gd name="connsiteY484" fmla="*/ 67965 h 308278"/>
              <a:gd name="connsiteX485" fmla="*/ 58508 w 330406"/>
              <a:gd name="connsiteY485" fmla="*/ 68761 h 308278"/>
              <a:gd name="connsiteX486" fmla="*/ 59130 w 330406"/>
              <a:gd name="connsiteY486" fmla="*/ 70123 h 308278"/>
              <a:gd name="connsiteX487" fmla="*/ 59009 w 330406"/>
              <a:gd name="connsiteY487" fmla="*/ 70490 h 308278"/>
              <a:gd name="connsiteX488" fmla="*/ 58760 w 330406"/>
              <a:gd name="connsiteY488" fmla="*/ 71239 h 308278"/>
              <a:gd name="connsiteX489" fmla="*/ 59108 w 330406"/>
              <a:gd name="connsiteY489" fmla="*/ 72105 h 308278"/>
              <a:gd name="connsiteX490" fmla="*/ 59257 w 330406"/>
              <a:gd name="connsiteY490" fmla="*/ 72476 h 308278"/>
              <a:gd name="connsiteX491" fmla="*/ 58948 w 330406"/>
              <a:gd name="connsiteY491" fmla="*/ 72911 h 308278"/>
              <a:gd name="connsiteX492" fmla="*/ 57710 w 330406"/>
              <a:gd name="connsiteY492" fmla="*/ 73284 h 308278"/>
              <a:gd name="connsiteX493" fmla="*/ 57588 w 330406"/>
              <a:gd name="connsiteY493" fmla="*/ 73654 h 308278"/>
              <a:gd name="connsiteX494" fmla="*/ 57339 w 330406"/>
              <a:gd name="connsiteY494" fmla="*/ 74401 h 308278"/>
              <a:gd name="connsiteX495" fmla="*/ 54739 w 330406"/>
              <a:gd name="connsiteY495" fmla="*/ 75521 h 308278"/>
              <a:gd name="connsiteX496" fmla="*/ 53812 w 330406"/>
              <a:gd name="connsiteY496" fmla="*/ 76700 h 308278"/>
              <a:gd name="connsiteX497" fmla="*/ 55424 w 330406"/>
              <a:gd name="connsiteY497" fmla="*/ 77688 h 308278"/>
              <a:gd name="connsiteX498" fmla="*/ 55758 w 330406"/>
              <a:gd name="connsiteY498" fmla="*/ 79221 h 308278"/>
              <a:gd name="connsiteX499" fmla="*/ 55923 w 330406"/>
              <a:gd name="connsiteY499" fmla="*/ 79978 h 308278"/>
              <a:gd name="connsiteX500" fmla="*/ 55122 w 330406"/>
              <a:gd name="connsiteY500" fmla="*/ 82210 h 308278"/>
              <a:gd name="connsiteX501" fmla="*/ 54939 w 330406"/>
              <a:gd name="connsiteY501" fmla="*/ 84130 h 308278"/>
              <a:gd name="connsiteX502" fmla="*/ 54568 w 330406"/>
              <a:gd name="connsiteY502" fmla="*/ 84565 h 308278"/>
              <a:gd name="connsiteX503" fmla="*/ 51719 w 330406"/>
              <a:gd name="connsiteY503" fmla="*/ 84694 h 308278"/>
              <a:gd name="connsiteX504" fmla="*/ 51402 w 330406"/>
              <a:gd name="connsiteY504" fmla="*/ 84951 h 308278"/>
              <a:gd name="connsiteX505" fmla="*/ 50728 w 330406"/>
              <a:gd name="connsiteY505" fmla="*/ 85502 h 308278"/>
              <a:gd name="connsiteX506" fmla="*/ 51351 w 330406"/>
              <a:gd name="connsiteY506" fmla="*/ 87173 h 308278"/>
              <a:gd name="connsiteX507" fmla="*/ 51747 w 330406"/>
              <a:gd name="connsiteY507" fmla="*/ 87665 h 308278"/>
              <a:gd name="connsiteX508" fmla="*/ 52344 w 330406"/>
              <a:gd name="connsiteY508" fmla="*/ 88409 h 308278"/>
              <a:gd name="connsiteX509" fmla="*/ 52226 w 330406"/>
              <a:gd name="connsiteY509" fmla="*/ 89034 h 308278"/>
              <a:gd name="connsiteX510" fmla="*/ 52099 w 330406"/>
              <a:gd name="connsiteY510" fmla="*/ 89711 h 308278"/>
              <a:gd name="connsiteX511" fmla="*/ 50118 w 330406"/>
              <a:gd name="connsiteY511" fmla="*/ 91264 h 308278"/>
              <a:gd name="connsiteX512" fmla="*/ 49538 w 330406"/>
              <a:gd name="connsiteY512" fmla="*/ 92021 h 308278"/>
              <a:gd name="connsiteX513" fmla="*/ 49479 w 330406"/>
              <a:gd name="connsiteY513" fmla="*/ 92338 h 308278"/>
              <a:gd name="connsiteX514" fmla="*/ 49440 w 330406"/>
              <a:gd name="connsiteY514" fmla="*/ 92875 h 308278"/>
              <a:gd name="connsiteX515" fmla="*/ 49662 w 330406"/>
              <a:gd name="connsiteY515" fmla="*/ 93221 h 308278"/>
              <a:gd name="connsiteX516" fmla="*/ 49999 w 330406"/>
              <a:gd name="connsiteY516" fmla="*/ 93741 h 308278"/>
              <a:gd name="connsiteX517" fmla="*/ 50092 w 330406"/>
              <a:gd name="connsiteY517" fmla="*/ 94670 h 308278"/>
              <a:gd name="connsiteX518" fmla="*/ 50187 w 330406"/>
              <a:gd name="connsiteY518" fmla="*/ 95599 h 308278"/>
              <a:gd name="connsiteX519" fmla="*/ 50566 w 330406"/>
              <a:gd name="connsiteY519" fmla="*/ 95761 h 308278"/>
              <a:gd name="connsiteX520" fmla="*/ 51860 w 330406"/>
              <a:gd name="connsiteY520" fmla="*/ 95162 h 308278"/>
              <a:gd name="connsiteX521" fmla="*/ 52852 w 330406"/>
              <a:gd name="connsiteY521" fmla="*/ 95965 h 308278"/>
              <a:gd name="connsiteX522" fmla="*/ 53207 w 330406"/>
              <a:gd name="connsiteY522" fmla="*/ 95942 h 308278"/>
              <a:gd name="connsiteX523" fmla="*/ 53781 w 330406"/>
              <a:gd name="connsiteY523" fmla="*/ 95903 h 308278"/>
              <a:gd name="connsiteX524" fmla="*/ 54000 w 330406"/>
              <a:gd name="connsiteY524" fmla="*/ 96094 h 308278"/>
              <a:gd name="connsiteX525" fmla="*/ 54277 w 330406"/>
              <a:gd name="connsiteY525" fmla="*/ 96335 h 308278"/>
              <a:gd name="connsiteX526" fmla="*/ 54134 w 330406"/>
              <a:gd name="connsiteY526" fmla="*/ 96956 h 308278"/>
              <a:gd name="connsiteX527" fmla="*/ 54092 w 330406"/>
              <a:gd name="connsiteY527" fmla="*/ 97141 h 308278"/>
              <a:gd name="connsiteX528" fmla="*/ 53227 w 330406"/>
              <a:gd name="connsiteY528" fmla="*/ 97576 h 308278"/>
              <a:gd name="connsiteX529" fmla="*/ 52359 w 330406"/>
              <a:gd name="connsiteY529" fmla="*/ 98010 h 308278"/>
              <a:gd name="connsiteX530" fmla="*/ 51742 w 330406"/>
              <a:gd name="connsiteY530" fmla="*/ 99127 h 308278"/>
              <a:gd name="connsiteX531" fmla="*/ 52053 w 330406"/>
              <a:gd name="connsiteY531" fmla="*/ 100489 h 308278"/>
              <a:gd name="connsiteX532" fmla="*/ 51685 w 330406"/>
              <a:gd name="connsiteY532" fmla="*/ 102286 h 308278"/>
              <a:gd name="connsiteX533" fmla="*/ 50789 w 330406"/>
              <a:gd name="connsiteY533" fmla="*/ 103434 h 308278"/>
              <a:gd name="connsiteX534" fmla="*/ 49893 w 330406"/>
              <a:gd name="connsiteY534" fmla="*/ 104582 h 308278"/>
              <a:gd name="connsiteX535" fmla="*/ 50449 w 330406"/>
              <a:gd name="connsiteY535" fmla="*/ 104767 h 308278"/>
              <a:gd name="connsiteX536" fmla="*/ 51008 w 330406"/>
              <a:gd name="connsiteY536" fmla="*/ 104952 h 308278"/>
              <a:gd name="connsiteX537" fmla="*/ 51750 w 330406"/>
              <a:gd name="connsiteY537" fmla="*/ 104579 h 308278"/>
              <a:gd name="connsiteX538" fmla="*/ 51982 w 330406"/>
              <a:gd name="connsiteY538" fmla="*/ 105374 h 308278"/>
              <a:gd name="connsiteX539" fmla="*/ 52185 w 330406"/>
              <a:gd name="connsiteY539" fmla="*/ 106065 h 308278"/>
              <a:gd name="connsiteX540" fmla="*/ 53053 w 330406"/>
              <a:gd name="connsiteY540" fmla="*/ 106248 h 308278"/>
              <a:gd name="connsiteX541" fmla="*/ 54108 w 330406"/>
              <a:gd name="connsiteY541" fmla="*/ 105895 h 308278"/>
              <a:gd name="connsiteX542" fmla="*/ 54260 w 330406"/>
              <a:gd name="connsiteY542" fmla="*/ 106127 h 308278"/>
              <a:gd name="connsiteX543" fmla="*/ 54417 w 330406"/>
              <a:gd name="connsiteY543" fmla="*/ 106556 h 308278"/>
              <a:gd name="connsiteX544" fmla="*/ 53238 w 330406"/>
              <a:gd name="connsiteY544" fmla="*/ 108449 h 308278"/>
              <a:gd name="connsiteX545" fmla="*/ 52872 w 330406"/>
              <a:gd name="connsiteY545" fmla="*/ 109036 h 308278"/>
              <a:gd name="connsiteX546" fmla="*/ 53618 w 330406"/>
              <a:gd name="connsiteY546" fmla="*/ 110523 h 308278"/>
              <a:gd name="connsiteX547" fmla="*/ 53448 w 330406"/>
              <a:gd name="connsiteY547" fmla="*/ 110807 h 308278"/>
              <a:gd name="connsiteX548" fmla="*/ 52810 w 330406"/>
              <a:gd name="connsiteY548" fmla="*/ 110866 h 308278"/>
              <a:gd name="connsiteX549" fmla="*/ 52238 w 330406"/>
              <a:gd name="connsiteY549" fmla="*/ 110944 h 308278"/>
              <a:gd name="connsiteX550" fmla="*/ 52071 w 330406"/>
              <a:gd name="connsiteY550" fmla="*/ 111392 h 308278"/>
              <a:gd name="connsiteX551" fmla="*/ 48853 w 330406"/>
              <a:gd name="connsiteY551" fmla="*/ 113072 h 308278"/>
              <a:gd name="connsiteX552" fmla="*/ 46183 w 330406"/>
              <a:gd name="connsiteY552" fmla="*/ 113217 h 308278"/>
              <a:gd name="connsiteX553" fmla="*/ 45323 w 330406"/>
              <a:gd name="connsiteY553" fmla="*/ 113265 h 308278"/>
              <a:gd name="connsiteX554" fmla="*/ 44113 w 330406"/>
              <a:gd name="connsiteY554" fmla="*/ 113919 h 308278"/>
              <a:gd name="connsiteX555" fmla="*/ 42907 w 330406"/>
              <a:gd name="connsiteY555" fmla="*/ 114569 h 308278"/>
              <a:gd name="connsiteX556" fmla="*/ 40927 w 330406"/>
              <a:gd name="connsiteY556" fmla="*/ 114697 h 308278"/>
              <a:gd name="connsiteX557" fmla="*/ 39439 w 330406"/>
              <a:gd name="connsiteY557" fmla="*/ 114018 h 308278"/>
              <a:gd name="connsiteX558" fmla="*/ 38143 w 330406"/>
              <a:gd name="connsiteY558" fmla="*/ 112907 h 308278"/>
              <a:gd name="connsiteX559" fmla="*/ 37152 w 330406"/>
              <a:gd name="connsiteY559" fmla="*/ 112145 h 308278"/>
              <a:gd name="connsiteX560" fmla="*/ 36295 w 330406"/>
              <a:gd name="connsiteY560" fmla="*/ 112169 h 308278"/>
              <a:gd name="connsiteX561" fmla="*/ 34841 w 330406"/>
              <a:gd name="connsiteY561" fmla="*/ 112867 h 308278"/>
              <a:gd name="connsiteX562" fmla="*/ 34030 w 330406"/>
              <a:gd name="connsiteY562" fmla="*/ 113549 h 308278"/>
              <a:gd name="connsiteX563" fmla="*/ 33219 w 330406"/>
              <a:gd name="connsiteY563" fmla="*/ 114406 h 308278"/>
              <a:gd name="connsiteX564" fmla="*/ 32886 w 330406"/>
              <a:gd name="connsiteY564" fmla="*/ 115863 h 308278"/>
              <a:gd name="connsiteX565" fmla="*/ 32215 w 330406"/>
              <a:gd name="connsiteY565" fmla="*/ 118822 h 308278"/>
              <a:gd name="connsiteX566" fmla="*/ 32058 w 330406"/>
              <a:gd name="connsiteY566" fmla="*/ 121460 h 308278"/>
              <a:gd name="connsiteX567" fmla="*/ 31895 w 330406"/>
              <a:gd name="connsiteY567" fmla="*/ 123002 h 308278"/>
              <a:gd name="connsiteX568" fmla="*/ 31604 w 330406"/>
              <a:gd name="connsiteY568" fmla="*/ 124722 h 308278"/>
              <a:gd name="connsiteX569" fmla="*/ 31746 w 330406"/>
              <a:gd name="connsiteY569" fmla="*/ 127044 h 308278"/>
              <a:gd name="connsiteX570" fmla="*/ 31372 w 330406"/>
              <a:gd name="connsiteY570" fmla="*/ 129205 h 308278"/>
              <a:gd name="connsiteX571" fmla="*/ 30575 w 330406"/>
              <a:gd name="connsiteY571" fmla="*/ 132564 h 308278"/>
              <a:gd name="connsiteX572" fmla="*/ 29522 w 330406"/>
              <a:gd name="connsiteY572" fmla="*/ 135841 h 308278"/>
              <a:gd name="connsiteX573" fmla="*/ 28845 w 330406"/>
              <a:gd name="connsiteY573" fmla="*/ 137528 h 308278"/>
              <a:gd name="connsiteX574" fmla="*/ 28639 w 330406"/>
              <a:gd name="connsiteY574" fmla="*/ 138984 h 308278"/>
              <a:gd name="connsiteX575" fmla="*/ 28517 w 330406"/>
              <a:gd name="connsiteY575" fmla="*/ 139714 h 308278"/>
              <a:gd name="connsiteX576" fmla="*/ 30255 w 330406"/>
              <a:gd name="connsiteY576" fmla="*/ 141173 h 308278"/>
              <a:gd name="connsiteX577" fmla="*/ 31874 w 330406"/>
              <a:gd name="connsiteY577" fmla="*/ 146250 h 308278"/>
              <a:gd name="connsiteX578" fmla="*/ 32193 w 330406"/>
              <a:gd name="connsiteY578" fmla="*/ 151577 h 308278"/>
              <a:gd name="connsiteX579" fmla="*/ 32516 w 330406"/>
              <a:gd name="connsiteY579" fmla="*/ 151715 h 308278"/>
              <a:gd name="connsiteX580" fmla="*/ 33028 w 330406"/>
              <a:gd name="connsiteY580" fmla="*/ 151932 h 308278"/>
              <a:gd name="connsiteX581" fmla="*/ 33494 w 330406"/>
              <a:gd name="connsiteY581" fmla="*/ 152132 h 308278"/>
              <a:gd name="connsiteX582" fmla="*/ 36535 w 330406"/>
              <a:gd name="connsiteY582" fmla="*/ 156090 h 308278"/>
              <a:gd name="connsiteX583" fmla="*/ 36413 w 330406"/>
              <a:gd name="connsiteY583" fmla="*/ 156834 h 308278"/>
              <a:gd name="connsiteX584" fmla="*/ 34874 w 330406"/>
              <a:gd name="connsiteY584" fmla="*/ 158082 h 308278"/>
              <a:gd name="connsiteX585" fmla="*/ 32480 w 330406"/>
              <a:gd name="connsiteY585" fmla="*/ 159333 h 308278"/>
              <a:gd name="connsiteX586" fmla="*/ 30811 w 330406"/>
              <a:gd name="connsiteY586" fmla="*/ 159820 h 308278"/>
              <a:gd name="connsiteX587" fmla="*/ 28840 w 330406"/>
              <a:gd name="connsiteY587" fmla="*/ 160358 h 308278"/>
              <a:gd name="connsiteX588" fmla="*/ 25289 w 330406"/>
              <a:gd name="connsiteY588" fmla="*/ 161467 h 308278"/>
              <a:gd name="connsiteX589" fmla="*/ 23104 w 330406"/>
              <a:gd name="connsiteY589" fmla="*/ 161748 h 308278"/>
              <a:gd name="connsiteX590" fmla="*/ 21262 w 330406"/>
              <a:gd name="connsiteY590" fmla="*/ 161798 h 308278"/>
              <a:gd name="connsiteX591" fmla="*/ 19417 w 330406"/>
              <a:gd name="connsiteY591" fmla="*/ 161851 h 308278"/>
              <a:gd name="connsiteX592" fmla="*/ 17749 w 330406"/>
              <a:gd name="connsiteY592" fmla="*/ 162379 h 308278"/>
              <a:gd name="connsiteX593" fmla="*/ 16340 w 330406"/>
              <a:gd name="connsiteY593" fmla="*/ 163517 h 308278"/>
              <a:gd name="connsiteX594" fmla="*/ 15447 w 330406"/>
              <a:gd name="connsiteY594" fmla="*/ 164902 h 308278"/>
              <a:gd name="connsiteX595" fmla="*/ 15159 w 330406"/>
              <a:gd name="connsiteY595" fmla="*/ 167018 h 308278"/>
              <a:gd name="connsiteX596" fmla="*/ 15171 w 330406"/>
              <a:gd name="connsiteY596" fmla="*/ 169081 h 308278"/>
              <a:gd name="connsiteX597" fmla="*/ 15179 w 330406"/>
              <a:gd name="connsiteY597" fmla="*/ 170618 h 308278"/>
              <a:gd name="connsiteX598" fmla="*/ 15228 w 330406"/>
              <a:gd name="connsiteY598" fmla="*/ 171671 h 308278"/>
              <a:gd name="connsiteX599" fmla="*/ 15151 w 330406"/>
              <a:gd name="connsiteY599" fmla="*/ 173297 h 308278"/>
              <a:gd name="connsiteX600" fmla="*/ 15112 w 330406"/>
              <a:gd name="connsiteY600" fmla="*/ 174088 h 308278"/>
              <a:gd name="connsiteX601" fmla="*/ 15967 w 330406"/>
              <a:gd name="connsiteY601" fmla="*/ 177388 h 308278"/>
              <a:gd name="connsiteX602" fmla="*/ 16760 w 330406"/>
              <a:gd name="connsiteY602" fmla="*/ 180419 h 308278"/>
              <a:gd name="connsiteX603" fmla="*/ 14854 w 330406"/>
              <a:gd name="connsiteY603" fmla="*/ 181824 h 308278"/>
              <a:gd name="connsiteX604" fmla="*/ 12934 w 330406"/>
              <a:gd name="connsiteY604" fmla="*/ 183547 h 308278"/>
              <a:gd name="connsiteX605" fmla="*/ 9384 w 330406"/>
              <a:gd name="connsiteY605" fmla="*/ 185052 h 308278"/>
              <a:gd name="connsiteX606" fmla="*/ 6434 w 330406"/>
              <a:gd name="connsiteY606" fmla="*/ 186407 h 308278"/>
              <a:gd name="connsiteX607" fmla="*/ 4384 w 330406"/>
              <a:gd name="connsiteY607" fmla="*/ 187826 h 308278"/>
              <a:gd name="connsiteX608" fmla="*/ 3063 w 330406"/>
              <a:gd name="connsiteY608" fmla="*/ 189224 h 308278"/>
              <a:gd name="connsiteX609" fmla="*/ 2170 w 330406"/>
              <a:gd name="connsiteY609" fmla="*/ 190654 h 308278"/>
              <a:gd name="connsiteX610" fmla="*/ 1800 w 330406"/>
              <a:gd name="connsiteY610" fmla="*/ 193651 h 308278"/>
              <a:gd name="connsiteX611" fmla="*/ 2067 w 330406"/>
              <a:gd name="connsiteY611" fmla="*/ 195224 h 308278"/>
              <a:gd name="connsiteX612" fmla="*/ 1990 w 330406"/>
              <a:gd name="connsiteY612" fmla="*/ 196313 h 308278"/>
              <a:gd name="connsiteX613" fmla="*/ 5280 w 330406"/>
              <a:gd name="connsiteY613" fmla="*/ 198875 h 308278"/>
              <a:gd name="connsiteX614" fmla="*/ 7384 w 330406"/>
              <a:gd name="connsiteY614" fmla="*/ 200515 h 308278"/>
              <a:gd name="connsiteX615" fmla="*/ 7633 w 330406"/>
              <a:gd name="connsiteY615" fmla="*/ 201382 h 308278"/>
              <a:gd name="connsiteX616" fmla="*/ 7018 w 330406"/>
              <a:gd name="connsiteY616" fmla="*/ 203118 h 308278"/>
              <a:gd name="connsiteX617" fmla="*/ 6174 w 330406"/>
              <a:gd name="connsiteY617" fmla="*/ 204145 h 308278"/>
              <a:gd name="connsiteX618" fmla="*/ 4114 w 330406"/>
              <a:gd name="connsiteY618" fmla="*/ 206655 h 308278"/>
              <a:gd name="connsiteX619" fmla="*/ 3334 w 330406"/>
              <a:gd name="connsiteY619" fmla="*/ 209049 h 308278"/>
              <a:gd name="connsiteX620" fmla="*/ 2883 w 330406"/>
              <a:gd name="connsiteY620" fmla="*/ 210439 h 308278"/>
              <a:gd name="connsiteX621" fmla="*/ 2750 w 330406"/>
              <a:gd name="connsiteY621" fmla="*/ 210610 h 308278"/>
              <a:gd name="connsiteX622" fmla="*/ 2378 w 330406"/>
              <a:gd name="connsiteY622" fmla="*/ 211097 h 308278"/>
              <a:gd name="connsiteX623" fmla="*/ 1030 w 330406"/>
              <a:gd name="connsiteY623" fmla="*/ 212859 h 308278"/>
              <a:gd name="connsiteX624" fmla="*/ 180 w 330406"/>
              <a:gd name="connsiteY624" fmla="*/ 222218 h 308278"/>
              <a:gd name="connsiteX625" fmla="*/ 723 w 330406"/>
              <a:gd name="connsiteY625" fmla="*/ 223031 h 308278"/>
              <a:gd name="connsiteX626" fmla="*/ 1048 w 330406"/>
              <a:gd name="connsiteY626" fmla="*/ 223516 h 308278"/>
              <a:gd name="connsiteX627" fmla="*/ 1253 w 330406"/>
              <a:gd name="connsiteY627" fmla="*/ 224143 h 308278"/>
              <a:gd name="connsiteX628" fmla="*/ 1671 w 330406"/>
              <a:gd name="connsiteY628" fmla="*/ 225436 h 308278"/>
              <a:gd name="connsiteX629" fmla="*/ 2778 w 330406"/>
              <a:gd name="connsiteY629" fmla="*/ 226713 h 308278"/>
              <a:gd name="connsiteX630" fmla="*/ 4835 w 330406"/>
              <a:gd name="connsiteY630" fmla="*/ 229085 h 308278"/>
              <a:gd name="connsiteX631" fmla="*/ 10360 w 330406"/>
              <a:gd name="connsiteY631" fmla="*/ 237626 h 308278"/>
              <a:gd name="connsiteX632" fmla="*/ 10655 w 330406"/>
              <a:gd name="connsiteY632" fmla="*/ 238550 h 308278"/>
              <a:gd name="connsiteX633" fmla="*/ 10735 w 330406"/>
              <a:gd name="connsiteY633" fmla="*/ 238801 h 308278"/>
              <a:gd name="connsiteX634" fmla="*/ 10650 w 330406"/>
              <a:gd name="connsiteY634" fmla="*/ 239084 h 308278"/>
              <a:gd name="connsiteX635" fmla="*/ 10365 w 330406"/>
              <a:gd name="connsiteY635" fmla="*/ 240042 h 308278"/>
              <a:gd name="connsiteX636" fmla="*/ 10066 w 330406"/>
              <a:gd name="connsiteY636" fmla="*/ 240500 h 308278"/>
              <a:gd name="connsiteX637" fmla="*/ 9970 w 330406"/>
              <a:gd name="connsiteY637" fmla="*/ 240649 h 308278"/>
              <a:gd name="connsiteX638" fmla="*/ 8143 w 330406"/>
              <a:gd name="connsiteY638" fmla="*/ 243455 h 308278"/>
              <a:gd name="connsiteX639" fmla="*/ 5113 w 330406"/>
              <a:gd name="connsiteY639" fmla="*/ 245754 h 308278"/>
              <a:gd name="connsiteX640" fmla="*/ 2320 w 330406"/>
              <a:gd name="connsiteY640" fmla="*/ 248874 h 308278"/>
              <a:gd name="connsiteX641" fmla="*/ 1778 w 330406"/>
              <a:gd name="connsiteY641" fmla="*/ 249479 h 308278"/>
              <a:gd name="connsiteX642" fmla="*/ 613 w 330406"/>
              <a:gd name="connsiteY642" fmla="*/ 251004 h 308278"/>
              <a:gd name="connsiteX643" fmla="*/ 620 w 330406"/>
              <a:gd name="connsiteY643" fmla="*/ 252059 h 308278"/>
              <a:gd name="connsiteX644" fmla="*/ 800 w 330406"/>
              <a:gd name="connsiteY644" fmla="*/ 253724 h 308278"/>
              <a:gd name="connsiteX645" fmla="*/ 1194 w 330406"/>
              <a:gd name="connsiteY645" fmla="*/ 255162 h 308278"/>
              <a:gd name="connsiteX646" fmla="*/ 1975 w 330406"/>
              <a:gd name="connsiteY646" fmla="*/ 257074 h 308278"/>
              <a:gd name="connsiteX647" fmla="*/ 3014 w 330406"/>
              <a:gd name="connsiteY647" fmla="*/ 258758 h 308278"/>
              <a:gd name="connsiteX648" fmla="*/ 4964 w 330406"/>
              <a:gd name="connsiteY648" fmla="*/ 262702 h 308278"/>
              <a:gd name="connsiteX649" fmla="*/ 6088 w 330406"/>
              <a:gd name="connsiteY649" fmla="*/ 264296 h 308278"/>
              <a:gd name="connsiteX650" fmla="*/ 7209 w 330406"/>
              <a:gd name="connsiteY650" fmla="*/ 265670 h 308278"/>
              <a:gd name="connsiteX651" fmla="*/ 7689 w 330406"/>
              <a:gd name="connsiteY651" fmla="*/ 266931 h 308278"/>
              <a:gd name="connsiteX652" fmla="*/ 8763 w 330406"/>
              <a:gd name="connsiteY652" fmla="*/ 267560 h 308278"/>
              <a:gd name="connsiteX653" fmla="*/ 11189 w 330406"/>
              <a:gd name="connsiteY653" fmla="*/ 267670 h 308278"/>
              <a:gd name="connsiteX654" fmla="*/ 12838 w 330406"/>
              <a:gd name="connsiteY654" fmla="*/ 267797 h 308278"/>
              <a:gd name="connsiteX655" fmla="*/ 15882 w 330406"/>
              <a:gd name="connsiteY655" fmla="*/ 267931 h 308278"/>
              <a:gd name="connsiteX656" fmla="*/ 20129 w 330406"/>
              <a:gd name="connsiteY656" fmla="*/ 268472 h 308278"/>
              <a:gd name="connsiteX657" fmla="*/ 23389 w 330406"/>
              <a:gd name="connsiteY657" fmla="*/ 268907 h 308278"/>
              <a:gd name="connsiteX658" fmla="*/ 26349 w 330406"/>
              <a:gd name="connsiteY658" fmla="*/ 269001 h 308278"/>
              <a:gd name="connsiteX659" fmla="*/ 29146 w 330406"/>
              <a:gd name="connsiteY659" fmla="*/ 269236 h 308278"/>
              <a:gd name="connsiteX660" fmla="*/ 31535 w 330406"/>
              <a:gd name="connsiteY660" fmla="*/ 269032 h 308278"/>
              <a:gd name="connsiteX661" fmla="*/ 33682 w 330406"/>
              <a:gd name="connsiteY661" fmla="*/ 269411 h 308278"/>
              <a:gd name="connsiteX662" fmla="*/ 35015 w 330406"/>
              <a:gd name="connsiteY662" fmla="*/ 270165 h 308278"/>
              <a:gd name="connsiteX663" fmla="*/ 35492 w 330406"/>
              <a:gd name="connsiteY663" fmla="*/ 271251 h 308278"/>
              <a:gd name="connsiteX664" fmla="*/ 36272 w 330406"/>
              <a:gd name="connsiteY664" fmla="*/ 272853 h 308278"/>
              <a:gd name="connsiteX665" fmla="*/ 36588 w 330406"/>
              <a:gd name="connsiteY665" fmla="*/ 275525 h 308278"/>
              <a:gd name="connsiteX666" fmla="*/ 36593 w 330406"/>
              <a:gd name="connsiteY666" fmla="*/ 276491 h 308278"/>
              <a:gd name="connsiteX667" fmla="*/ 35569 w 330406"/>
              <a:gd name="connsiteY667" fmla="*/ 277443 h 308278"/>
              <a:gd name="connsiteX668" fmla="*/ 34245 w 330406"/>
              <a:gd name="connsiteY668" fmla="*/ 278183 h 308278"/>
              <a:gd name="connsiteX669" fmla="*/ 34124 w 330406"/>
              <a:gd name="connsiteY669" fmla="*/ 279593 h 308278"/>
              <a:gd name="connsiteX670" fmla="*/ 34601 w 330406"/>
              <a:gd name="connsiteY670" fmla="*/ 280679 h 308278"/>
              <a:gd name="connsiteX671" fmla="*/ 35203 w 330406"/>
              <a:gd name="connsiteY671" fmla="*/ 281056 h 308278"/>
              <a:gd name="connsiteX672" fmla="*/ 37091 w 330406"/>
              <a:gd name="connsiteY672" fmla="*/ 281486 h 308278"/>
              <a:gd name="connsiteX673" fmla="*/ 39407 w 330406"/>
              <a:gd name="connsiteY673" fmla="*/ 281642 h 308278"/>
              <a:gd name="connsiteX674" fmla="*/ 41379 w 330406"/>
              <a:gd name="connsiteY674" fmla="*/ 281586 h 308278"/>
              <a:gd name="connsiteX675" fmla="*/ 43177 w 330406"/>
              <a:gd name="connsiteY675" fmla="*/ 281316 h 308278"/>
              <a:gd name="connsiteX676" fmla="*/ 45321 w 330406"/>
              <a:gd name="connsiteY676" fmla="*/ 281125 h 308278"/>
              <a:gd name="connsiteX677" fmla="*/ 47590 w 330406"/>
              <a:gd name="connsiteY677" fmla="*/ 280842 h 308278"/>
              <a:gd name="connsiteX678" fmla="*/ 48833 w 330406"/>
              <a:gd name="connsiteY678" fmla="*/ 280675 h 308278"/>
              <a:gd name="connsiteX679" fmla="*/ 49948 w 330406"/>
              <a:gd name="connsiteY679" fmla="*/ 280644 h 308278"/>
              <a:gd name="connsiteX680" fmla="*/ 51062 w 330406"/>
              <a:gd name="connsiteY680" fmla="*/ 280613 h 308278"/>
              <a:gd name="connsiteX681" fmla="*/ 53719 w 330406"/>
              <a:gd name="connsiteY681" fmla="*/ 280407 h 308278"/>
              <a:gd name="connsiteX682" fmla="*/ 56505 w 330406"/>
              <a:gd name="connsiteY682" fmla="*/ 280152 h 308278"/>
              <a:gd name="connsiteX683" fmla="*/ 59203 w 330406"/>
              <a:gd name="connsiteY683" fmla="*/ 279858 h 308278"/>
              <a:gd name="connsiteX684" fmla="*/ 61133 w 330406"/>
              <a:gd name="connsiteY684" fmla="*/ 279804 h 308278"/>
              <a:gd name="connsiteX685" fmla="*/ 66744 w 330406"/>
              <a:gd name="connsiteY685" fmla="*/ 279075 h 308278"/>
              <a:gd name="connsiteX686" fmla="*/ 69272 w 330406"/>
              <a:gd name="connsiteY686" fmla="*/ 278697 h 308278"/>
              <a:gd name="connsiteX687" fmla="*/ 72744 w 330406"/>
              <a:gd name="connsiteY687" fmla="*/ 278468 h 308278"/>
              <a:gd name="connsiteX688" fmla="*/ 75572 w 330406"/>
              <a:gd name="connsiteY688" fmla="*/ 278345 h 308278"/>
              <a:gd name="connsiteX689" fmla="*/ 78229 w 330406"/>
              <a:gd name="connsiteY689" fmla="*/ 278183 h 308278"/>
              <a:gd name="connsiteX690" fmla="*/ 79387 w 330406"/>
              <a:gd name="connsiteY690" fmla="*/ 278151 h 308278"/>
              <a:gd name="connsiteX691" fmla="*/ 82901 w 330406"/>
              <a:gd name="connsiteY691" fmla="*/ 277876 h 308278"/>
              <a:gd name="connsiteX692" fmla="*/ 85301 w 330406"/>
              <a:gd name="connsiteY692" fmla="*/ 277765 h 308278"/>
              <a:gd name="connsiteX693" fmla="*/ 87488 w 330406"/>
              <a:gd name="connsiteY693" fmla="*/ 277748 h 308278"/>
              <a:gd name="connsiteX694" fmla="*/ 88902 w 330406"/>
              <a:gd name="connsiteY694" fmla="*/ 277708 h 308278"/>
              <a:gd name="connsiteX695" fmla="*/ 90017 w 330406"/>
              <a:gd name="connsiteY695" fmla="*/ 277809 h 308278"/>
              <a:gd name="connsiteX696" fmla="*/ 92377 w 330406"/>
              <a:gd name="connsiteY696" fmla="*/ 278182 h 308278"/>
              <a:gd name="connsiteX697" fmla="*/ 94224 w 330406"/>
              <a:gd name="connsiteY697" fmla="*/ 279009 h 308278"/>
              <a:gd name="connsiteX698" fmla="*/ 96592 w 330406"/>
              <a:gd name="connsiteY698" fmla="*/ 280702 h 308278"/>
              <a:gd name="connsiteX699" fmla="*/ 98144 w 330406"/>
              <a:gd name="connsiteY699" fmla="*/ 281020 h 308278"/>
              <a:gd name="connsiteX700" fmla="*/ 100434 w 330406"/>
              <a:gd name="connsiteY700" fmla="*/ 282131 h 308278"/>
              <a:gd name="connsiteX701" fmla="*/ 103407 w 330406"/>
              <a:gd name="connsiteY701" fmla="*/ 281815 h 308278"/>
              <a:gd name="connsiteX702" fmla="*/ 104091 w 330406"/>
              <a:gd name="connsiteY702" fmla="*/ 282557 h 308278"/>
              <a:gd name="connsiteX703" fmla="*/ 105018 w 330406"/>
              <a:gd name="connsiteY703" fmla="*/ 282502 h 308278"/>
              <a:gd name="connsiteX704" fmla="*/ 107667 w 330406"/>
              <a:gd name="connsiteY704" fmla="*/ 282340 h 308278"/>
              <a:gd name="connsiteX705" fmla="*/ 109189 w 330406"/>
              <a:gd name="connsiteY705" fmla="*/ 282247 h 308278"/>
              <a:gd name="connsiteX706" fmla="*/ 109632 w 330406"/>
              <a:gd name="connsiteY706" fmla="*/ 282423 h 308278"/>
              <a:gd name="connsiteX707" fmla="*/ 110711 w 330406"/>
              <a:gd name="connsiteY707" fmla="*/ 282855 h 308278"/>
              <a:gd name="connsiteX708" fmla="*/ 112565 w 330406"/>
              <a:gd name="connsiteY708" fmla="*/ 282543 h 308278"/>
              <a:gd name="connsiteX709" fmla="*/ 112986 w 330406"/>
              <a:gd name="connsiteY709" fmla="*/ 282762 h 308278"/>
              <a:gd name="connsiteX710" fmla="*/ 115044 w 330406"/>
              <a:gd name="connsiteY710" fmla="*/ 283841 h 308278"/>
              <a:gd name="connsiteX711" fmla="*/ 116843 w 330406"/>
              <a:gd name="connsiteY711" fmla="*/ 285326 h 308278"/>
              <a:gd name="connsiteX712" fmla="*/ 120154 w 330406"/>
              <a:gd name="connsiteY712" fmla="*/ 285319 h 308278"/>
              <a:gd name="connsiteX713" fmla="*/ 120300 w 330406"/>
              <a:gd name="connsiteY713" fmla="*/ 285317 h 308278"/>
              <a:gd name="connsiteX714" fmla="*/ 122451 w 330406"/>
              <a:gd name="connsiteY714" fmla="*/ 286949 h 308278"/>
              <a:gd name="connsiteX715" fmla="*/ 123918 w 330406"/>
              <a:gd name="connsiteY715" fmla="*/ 287172 h 308278"/>
              <a:gd name="connsiteX716" fmla="*/ 125159 w 330406"/>
              <a:gd name="connsiteY716" fmla="*/ 287360 h 308278"/>
              <a:gd name="connsiteX717" fmla="*/ 127388 w 330406"/>
              <a:gd name="connsiteY717" fmla="*/ 289173 h 308278"/>
              <a:gd name="connsiteX718" fmla="*/ 127739 w 330406"/>
              <a:gd name="connsiteY718" fmla="*/ 289459 h 308278"/>
              <a:gd name="connsiteX719" fmla="*/ 128237 w 330406"/>
              <a:gd name="connsiteY719" fmla="*/ 289526 h 308278"/>
              <a:gd name="connsiteX720" fmla="*/ 128917 w 330406"/>
              <a:gd name="connsiteY720" fmla="*/ 289953 h 308278"/>
              <a:gd name="connsiteX721" fmla="*/ 128591 w 330406"/>
              <a:gd name="connsiteY721" fmla="*/ 289448 h 308278"/>
              <a:gd name="connsiteX722" fmla="*/ 127798 w 330406"/>
              <a:gd name="connsiteY722" fmla="*/ 288220 h 308278"/>
              <a:gd name="connsiteX723" fmla="*/ 126374 w 330406"/>
              <a:gd name="connsiteY723" fmla="*/ 287293 h 308278"/>
              <a:gd name="connsiteX724" fmla="*/ 126166 w 330406"/>
              <a:gd name="connsiteY724" fmla="*/ 286709 h 308278"/>
              <a:gd name="connsiteX725" fmla="*/ 126067 w 330406"/>
              <a:gd name="connsiteY725" fmla="*/ 286426 h 308278"/>
              <a:gd name="connsiteX726" fmla="*/ 126680 w 330406"/>
              <a:gd name="connsiteY726" fmla="*/ 284755 h 308278"/>
              <a:gd name="connsiteX727" fmla="*/ 125627 w 330406"/>
              <a:gd name="connsiteY727" fmla="*/ 283699 h 308278"/>
              <a:gd name="connsiteX728" fmla="*/ 125109 w 330406"/>
              <a:gd name="connsiteY728" fmla="*/ 283486 h 308278"/>
              <a:gd name="connsiteX729" fmla="*/ 124575 w 330406"/>
              <a:gd name="connsiteY729" fmla="*/ 283267 h 308278"/>
              <a:gd name="connsiteX730" fmla="*/ 124391 w 330406"/>
              <a:gd name="connsiteY730" fmla="*/ 282772 h 308278"/>
              <a:gd name="connsiteX731" fmla="*/ 125194 w 330406"/>
              <a:gd name="connsiteY731" fmla="*/ 282338 h 308278"/>
              <a:gd name="connsiteX732" fmla="*/ 125395 w 330406"/>
              <a:gd name="connsiteY732" fmla="*/ 281907 h 308278"/>
              <a:gd name="connsiteX733" fmla="*/ 125674 w 330406"/>
              <a:gd name="connsiteY733" fmla="*/ 281257 h 308278"/>
              <a:gd name="connsiteX734" fmla="*/ 125316 w 330406"/>
              <a:gd name="connsiteY734" fmla="*/ 280541 h 308278"/>
              <a:gd name="connsiteX735" fmla="*/ 124317 w 330406"/>
              <a:gd name="connsiteY735" fmla="*/ 280749 h 308278"/>
              <a:gd name="connsiteX736" fmla="*/ 123830 w 330406"/>
              <a:gd name="connsiteY736" fmla="*/ 280850 h 308278"/>
              <a:gd name="connsiteX737" fmla="*/ 123413 w 330406"/>
              <a:gd name="connsiteY737" fmla="*/ 280643 h 308278"/>
              <a:gd name="connsiteX738" fmla="*/ 121974 w 330406"/>
              <a:gd name="connsiteY738" fmla="*/ 279926 h 308278"/>
              <a:gd name="connsiteX739" fmla="*/ 122082 w 330406"/>
              <a:gd name="connsiteY739" fmla="*/ 279366 h 308278"/>
              <a:gd name="connsiteX740" fmla="*/ 120596 w 330406"/>
              <a:gd name="connsiteY740" fmla="*/ 277247 h 308278"/>
              <a:gd name="connsiteX741" fmla="*/ 120112 w 330406"/>
              <a:gd name="connsiteY741" fmla="*/ 276581 h 308278"/>
              <a:gd name="connsiteX742" fmla="*/ 120308 w 330406"/>
              <a:gd name="connsiteY742" fmla="*/ 276211 h 308278"/>
              <a:gd name="connsiteX743" fmla="*/ 120833 w 330406"/>
              <a:gd name="connsiteY743" fmla="*/ 275229 h 308278"/>
              <a:gd name="connsiteX744" fmla="*/ 119706 w 330406"/>
              <a:gd name="connsiteY744" fmla="*/ 274354 h 308278"/>
              <a:gd name="connsiteX745" fmla="*/ 119637 w 330406"/>
              <a:gd name="connsiteY745" fmla="*/ 273796 h 308278"/>
              <a:gd name="connsiteX746" fmla="*/ 119610 w 330406"/>
              <a:gd name="connsiteY746" fmla="*/ 273572 h 308278"/>
              <a:gd name="connsiteX747" fmla="*/ 120023 w 330406"/>
              <a:gd name="connsiteY747" fmla="*/ 272956 h 308278"/>
              <a:gd name="connsiteX748" fmla="*/ 120167 w 330406"/>
              <a:gd name="connsiteY748" fmla="*/ 272738 h 308278"/>
              <a:gd name="connsiteX749" fmla="*/ 118679 w 330406"/>
              <a:gd name="connsiteY749" fmla="*/ 270634 h 308278"/>
              <a:gd name="connsiteX750" fmla="*/ 117006 w 330406"/>
              <a:gd name="connsiteY750" fmla="*/ 270699 h 308278"/>
              <a:gd name="connsiteX751" fmla="*/ 116820 w 330406"/>
              <a:gd name="connsiteY751" fmla="*/ 270327 h 308278"/>
              <a:gd name="connsiteX752" fmla="*/ 119381 w 330406"/>
              <a:gd name="connsiteY752" fmla="*/ 267622 h 308278"/>
              <a:gd name="connsiteX753" fmla="*/ 120345 w 330406"/>
              <a:gd name="connsiteY753" fmla="*/ 266603 h 308278"/>
              <a:gd name="connsiteX754" fmla="*/ 121274 w 330406"/>
              <a:gd name="connsiteY754" fmla="*/ 266973 h 308278"/>
              <a:gd name="connsiteX755" fmla="*/ 122836 w 330406"/>
              <a:gd name="connsiteY755" fmla="*/ 268729 h 308278"/>
              <a:gd name="connsiteX756" fmla="*/ 123668 w 330406"/>
              <a:gd name="connsiteY756" fmla="*/ 269499 h 308278"/>
              <a:gd name="connsiteX757" fmla="*/ 126368 w 330406"/>
              <a:gd name="connsiteY757" fmla="*/ 271201 h 308278"/>
              <a:gd name="connsiteX758" fmla="*/ 126995 w 330406"/>
              <a:gd name="connsiteY758" fmla="*/ 272374 h 308278"/>
              <a:gd name="connsiteX759" fmla="*/ 127731 w 330406"/>
              <a:gd name="connsiteY759" fmla="*/ 274172 h 308278"/>
              <a:gd name="connsiteX760" fmla="*/ 128470 w 330406"/>
              <a:gd name="connsiteY760" fmla="*/ 276280 h 308278"/>
              <a:gd name="connsiteX761" fmla="*/ 129716 w 330406"/>
              <a:gd name="connsiteY761" fmla="*/ 277178 h 308278"/>
              <a:gd name="connsiteX762" fmla="*/ 132507 w 330406"/>
              <a:gd name="connsiteY762" fmla="*/ 277023 h 308278"/>
              <a:gd name="connsiteX763" fmla="*/ 134883 w 330406"/>
              <a:gd name="connsiteY763" fmla="*/ 276638 h 308278"/>
              <a:gd name="connsiteX764" fmla="*/ 137261 w 330406"/>
              <a:gd name="connsiteY764" fmla="*/ 276357 h 308278"/>
              <a:gd name="connsiteX765" fmla="*/ 139537 w 330406"/>
              <a:gd name="connsiteY765" fmla="*/ 276485 h 308278"/>
              <a:gd name="connsiteX766" fmla="*/ 141296 w 330406"/>
              <a:gd name="connsiteY766" fmla="*/ 276790 h 308278"/>
              <a:gd name="connsiteX767" fmla="*/ 142958 w 330406"/>
              <a:gd name="connsiteY767" fmla="*/ 277812 h 308278"/>
              <a:gd name="connsiteX768" fmla="*/ 144419 w 330406"/>
              <a:gd name="connsiteY768" fmla="*/ 279859 h 308278"/>
              <a:gd name="connsiteX769" fmla="*/ 146521 w 330406"/>
              <a:gd name="connsiteY769" fmla="*/ 284732 h 308278"/>
              <a:gd name="connsiteX770" fmla="*/ 147364 w 330406"/>
              <a:gd name="connsiteY770" fmla="*/ 287260 h 308278"/>
              <a:gd name="connsiteX771" fmla="*/ 148316 w 330406"/>
              <a:gd name="connsiteY771" fmla="*/ 290519 h 308278"/>
              <a:gd name="connsiteX772" fmla="*/ 149990 w 330406"/>
              <a:gd name="connsiteY772" fmla="*/ 293405 h 308278"/>
              <a:gd name="connsiteX773" fmla="*/ 151511 w 330406"/>
              <a:gd name="connsiteY773" fmla="*/ 293822 h 308278"/>
              <a:gd name="connsiteX774" fmla="*/ 154049 w 330406"/>
              <a:gd name="connsiteY774" fmla="*/ 293694 h 308278"/>
              <a:gd name="connsiteX775" fmla="*/ 156153 w 330406"/>
              <a:gd name="connsiteY775" fmla="*/ 292823 h 308278"/>
              <a:gd name="connsiteX776" fmla="*/ 157384 w 330406"/>
              <a:gd name="connsiteY776" fmla="*/ 292797 h 308278"/>
              <a:gd name="connsiteX777" fmla="*/ 159247 w 330406"/>
              <a:gd name="connsiteY777" fmla="*/ 292757 h 308278"/>
              <a:gd name="connsiteX778" fmla="*/ 161538 w 330406"/>
              <a:gd name="connsiteY778" fmla="*/ 294178 h 308278"/>
              <a:gd name="connsiteX779" fmla="*/ 162775 w 330406"/>
              <a:gd name="connsiteY779" fmla="*/ 294114 h 308278"/>
              <a:gd name="connsiteX780" fmla="*/ 163094 w 330406"/>
              <a:gd name="connsiteY780" fmla="*/ 294041 h 308278"/>
              <a:gd name="connsiteX781" fmla="*/ 165437 w 330406"/>
              <a:gd name="connsiteY781" fmla="*/ 293491 h 308278"/>
              <a:gd name="connsiteX782" fmla="*/ 166736 w 330406"/>
              <a:gd name="connsiteY782" fmla="*/ 292188 h 308278"/>
              <a:gd name="connsiteX783" fmla="*/ 168036 w 330406"/>
              <a:gd name="connsiteY783" fmla="*/ 292249 h 308278"/>
              <a:gd name="connsiteX784" fmla="*/ 169456 w 330406"/>
              <a:gd name="connsiteY784" fmla="*/ 291317 h 308278"/>
              <a:gd name="connsiteX785" fmla="*/ 170572 w 330406"/>
              <a:gd name="connsiteY785" fmla="*/ 291129 h 308278"/>
              <a:gd name="connsiteX786" fmla="*/ 172987 w 330406"/>
              <a:gd name="connsiteY786" fmla="*/ 292303 h 308278"/>
              <a:gd name="connsiteX787" fmla="*/ 177047 w 330406"/>
              <a:gd name="connsiteY787" fmla="*/ 297641 h 308278"/>
              <a:gd name="connsiteX788" fmla="*/ 178927 w 330406"/>
              <a:gd name="connsiteY788" fmla="*/ 300063 h 308278"/>
              <a:gd name="connsiteX789" fmla="*/ 179885 w 330406"/>
              <a:gd name="connsiteY789" fmla="*/ 300428 h 308278"/>
              <a:gd name="connsiteX790" fmla="*/ 183888 w 330406"/>
              <a:gd name="connsiteY790" fmla="*/ 301957 h 308278"/>
              <a:gd name="connsiteX791" fmla="*/ 185948 w 330406"/>
              <a:gd name="connsiteY791" fmla="*/ 304303 h 308278"/>
              <a:gd name="connsiteX792" fmla="*/ 188537 w 330406"/>
              <a:gd name="connsiteY792" fmla="*/ 304862 h 308278"/>
              <a:gd name="connsiteX793" fmla="*/ 191846 w 330406"/>
              <a:gd name="connsiteY793" fmla="*/ 304942 h 308278"/>
              <a:gd name="connsiteX794" fmla="*/ 193301 w 330406"/>
              <a:gd name="connsiteY794" fmla="*/ 306057 h 308278"/>
              <a:gd name="connsiteX795" fmla="*/ 196109 w 330406"/>
              <a:gd name="connsiteY795" fmla="*/ 308283 h 308278"/>
              <a:gd name="connsiteX796" fmla="*/ 198074 w 330406"/>
              <a:gd name="connsiteY796" fmla="*/ 308392 h 308278"/>
              <a:gd name="connsiteX797" fmla="*/ 200454 w 330406"/>
              <a:gd name="connsiteY797" fmla="*/ 308525 h 308278"/>
              <a:gd name="connsiteX798" fmla="*/ 205105 w 330406"/>
              <a:gd name="connsiteY798" fmla="*/ 308268 h 308278"/>
              <a:gd name="connsiteX799" fmla="*/ 209443 w 330406"/>
              <a:gd name="connsiteY799" fmla="*/ 307372 h 308278"/>
              <a:gd name="connsiteX800" fmla="*/ 214107 w 330406"/>
              <a:gd name="connsiteY800" fmla="*/ 306893 h 308278"/>
              <a:gd name="connsiteX801" fmla="*/ 214962 w 330406"/>
              <a:gd name="connsiteY801" fmla="*/ 306811 h 308278"/>
              <a:gd name="connsiteX802" fmla="*/ 216319 w 330406"/>
              <a:gd name="connsiteY802" fmla="*/ 304517 h 308278"/>
              <a:gd name="connsiteX803" fmla="*/ 216381 w 330406"/>
              <a:gd name="connsiteY803" fmla="*/ 303588 h 308278"/>
              <a:gd name="connsiteX804" fmla="*/ 215865 w 330406"/>
              <a:gd name="connsiteY804" fmla="*/ 302911 h 308278"/>
              <a:gd name="connsiteX805" fmla="*/ 215577 w 330406"/>
              <a:gd name="connsiteY805" fmla="*/ 302535 h 308278"/>
              <a:gd name="connsiteX806" fmla="*/ 215369 w 330406"/>
              <a:gd name="connsiteY806" fmla="*/ 302477 h 308278"/>
              <a:gd name="connsiteX807" fmla="*/ 214712 w 330406"/>
              <a:gd name="connsiteY807" fmla="*/ 302288 h 308278"/>
              <a:gd name="connsiteX808" fmla="*/ 214292 w 330406"/>
              <a:gd name="connsiteY808" fmla="*/ 301937 h 308278"/>
              <a:gd name="connsiteX809" fmla="*/ 210871 w 330406"/>
              <a:gd name="connsiteY809" fmla="*/ 299069 h 308278"/>
              <a:gd name="connsiteX810" fmla="*/ 209522 w 330406"/>
              <a:gd name="connsiteY810" fmla="*/ 296054 h 308278"/>
              <a:gd name="connsiteX811" fmla="*/ 209319 w 330406"/>
              <a:gd name="connsiteY811" fmla="*/ 295601 h 308278"/>
              <a:gd name="connsiteX812" fmla="*/ 209383 w 330406"/>
              <a:gd name="connsiteY812" fmla="*/ 295213 h 308278"/>
              <a:gd name="connsiteX813" fmla="*/ 209566 w 330406"/>
              <a:gd name="connsiteY813" fmla="*/ 294113 h 308278"/>
              <a:gd name="connsiteX814" fmla="*/ 210269 w 330406"/>
              <a:gd name="connsiteY814" fmla="*/ 293699 h 308278"/>
              <a:gd name="connsiteX815" fmla="*/ 211358 w 330406"/>
              <a:gd name="connsiteY815" fmla="*/ 293057 h 308278"/>
              <a:gd name="connsiteX816" fmla="*/ 212117 w 330406"/>
              <a:gd name="connsiteY816" fmla="*/ 291950 h 308278"/>
              <a:gd name="connsiteX817" fmla="*/ 212843 w 330406"/>
              <a:gd name="connsiteY817" fmla="*/ 290888 h 308278"/>
              <a:gd name="connsiteX818" fmla="*/ 212781 w 330406"/>
              <a:gd name="connsiteY818" fmla="*/ 290713 h 308278"/>
              <a:gd name="connsiteX819" fmla="*/ 211726 w 330406"/>
              <a:gd name="connsiteY819" fmla="*/ 287790 h 308278"/>
              <a:gd name="connsiteX820" fmla="*/ 212094 w 330406"/>
              <a:gd name="connsiteY820" fmla="*/ 285309 h 308278"/>
              <a:gd name="connsiteX821" fmla="*/ 210989 w 330406"/>
              <a:gd name="connsiteY821" fmla="*/ 282193 h 308278"/>
              <a:gd name="connsiteX822" fmla="*/ 209677 w 330406"/>
              <a:gd name="connsiteY822" fmla="*/ 278496 h 308278"/>
              <a:gd name="connsiteX823" fmla="*/ 208480 w 330406"/>
              <a:gd name="connsiteY823" fmla="*/ 276156 h 308278"/>
              <a:gd name="connsiteX824" fmla="*/ 208126 w 330406"/>
              <a:gd name="connsiteY824" fmla="*/ 275461 h 308278"/>
              <a:gd name="connsiteX825" fmla="*/ 206950 w 330406"/>
              <a:gd name="connsiteY825" fmla="*/ 275134 h 308278"/>
              <a:gd name="connsiteX826" fmla="*/ 205897 w 330406"/>
              <a:gd name="connsiteY826" fmla="*/ 274843 h 308278"/>
              <a:gd name="connsiteX827" fmla="*/ 205464 w 330406"/>
              <a:gd name="connsiteY827" fmla="*/ 273294 h 308278"/>
              <a:gd name="connsiteX828" fmla="*/ 205894 w 330406"/>
              <a:gd name="connsiteY828" fmla="*/ 271931 h 308278"/>
              <a:gd name="connsiteX829" fmla="*/ 207694 w 330406"/>
              <a:gd name="connsiteY829" fmla="*/ 271107 h 308278"/>
              <a:gd name="connsiteX830" fmla="*/ 208317 w 330406"/>
              <a:gd name="connsiteY830" fmla="*/ 271803 h 308278"/>
              <a:gd name="connsiteX831" fmla="*/ 209515 w 330406"/>
              <a:gd name="connsiteY831" fmla="*/ 271741 h 308278"/>
              <a:gd name="connsiteX832" fmla="*/ 210722 w 330406"/>
              <a:gd name="connsiteY832" fmla="*/ 271677 h 308278"/>
              <a:gd name="connsiteX833" fmla="*/ 211149 w 330406"/>
              <a:gd name="connsiteY833" fmla="*/ 271934 h 308278"/>
              <a:gd name="connsiteX834" fmla="*/ 211651 w 330406"/>
              <a:gd name="connsiteY834" fmla="*/ 272235 h 308278"/>
              <a:gd name="connsiteX835" fmla="*/ 212517 w 330406"/>
              <a:gd name="connsiteY835" fmla="*/ 272047 h 308278"/>
              <a:gd name="connsiteX836" fmla="*/ 212866 w 330406"/>
              <a:gd name="connsiteY836" fmla="*/ 271540 h 308278"/>
              <a:gd name="connsiteX837" fmla="*/ 213124 w 330406"/>
              <a:gd name="connsiteY837" fmla="*/ 271165 h 308278"/>
              <a:gd name="connsiteX838" fmla="*/ 213754 w 330406"/>
              <a:gd name="connsiteY838" fmla="*/ 270248 h 308278"/>
              <a:gd name="connsiteX839" fmla="*/ 214998 w 330406"/>
              <a:gd name="connsiteY839" fmla="*/ 269609 h 308278"/>
              <a:gd name="connsiteX840" fmla="*/ 215170 w 330406"/>
              <a:gd name="connsiteY840" fmla="*/ 269521 h 308278"/>
              <a:gd name="connsiteX841" fmla="*/ 216357 w 330406"/>
              <a:gd name="connsiteY841" fmla="*/ 268942 h 308278"/>
              <a:gd name="connsiteX842" fmla="*/ 218765 w 330406"/>
              <a:gd name="connsiteY842" fmla="*/ 268880 h 308278"/>
              <a:gd name="connsiteX843" fmla="*/ 219138 w 330406"/>
              <a:gd name="connsiteY843" fmla="*/ 268247 h 308278"/>
              <a:gd name="connsiteX844" fmla="*/ 219385 w 330406"/>
              <a:gd name="connsiteY844" fmla="*/ 267825 h 308278"/>
              <a:gd name="connsiteX845" fmla="*/ 220312 w 330406"/>
              <a:gd name="connsiteY845" fmla="*/ 267576 h 308278"/>
              <a:gd name="connsiteX846" fmla="*/ 221478 w 330406"/>
              <a:gd name="connsiteY846" fmla="*/ 269457 h 308278"/>
              <a:gd name="connsiteX847" fmla="*/ 221699 w 330406"/>
              <a:gd name="connsiteY847" fmla="*/ 269812 h 308278"/>
              <a:gd name="connsiteX848" fmla="*/ 221924 w 330406"/>
              <a:gd name="connsiteY848" fmla="*/ 270176 h 308278"/>
              <a:gd name="connsiteX849" fmla="*/ 223906 w 330406"/>
              <a:gd name="connsiteY849" fmla="*/ 271785 h 308278"/>
              <a:gd name="connsiteX850" fmla="*/ 224032 w 330406"/>
              <a:gd name="connsiteY850" fmla="*/ 272019 h 308278"/>
              <a:gd name="connsiteX851" fmla="*/ 224339 w 330406"/>
              <a:gd name="connsiteY851" fmla="*/ 272591 h 308278"/>
              <a:gd name="connsiteX852" fmla="*/ 225764 w 330406"/>
              <a:gd name="connsiteY852" fmla="*/ 272341 h 308278"/>
              <a:gd name="connsiteX853" fmla="*/ 228738 w 330406"/>
              <a:gd name="connsiteY853" fmla="*/ 275064 h 308278"/>
              <a:gd name="connsiteX854" fmla="*/ 231462 w 330406"/>
              <a:gd name="connsiteY854" fmla="*/ 276053 h 308278"/>
              <a:gd name="connsiteX855" fmla="*/ 231892 w 330406"/>
              <a:gd name="connsiteY855" fmla="*/ 276357 h 308278"/>
              <a:gd name="connsiteX856" fmla="*/ 232240 w 330406"/>
              <a:gd name="connsiteY856" fmla="*/ 276604 h 308278"/>
              <a:gd name="connsiteX857" fmla="*/ 232948 w 330406"/>
              <a:gd name="connsiteY857" fmla="*/ 277104 h 308278"/>
              <a:gd name="connsiteX858" fmla="*/ 235210 w 330406"/>
              <a:gd name="connsiteY858" fmla="*/ 277611 h 308278"/>
              <a:gd name="connsiteX859" fmla="*/ 235982 w 330406"/>
              <a:gd name="connsiteY859" fmla="*/ 277783 h 308278"/>
              <a:gd name="connsiteX860" fmla="*/ 237178 w 330406"/>
              <a:gd name="connsiteY860" fmla="*/ 277752 h 308278"/>
              <a:gd name="connsiteX861" fmla="*/ 238457 w 330406"/>
              <a:gd name="connsiteY861" fmla="*/ 277717 h 308278"/>
              <a:gd name="connsiteX862" fmla="*/ 241302 w 330406"/>
              <a:gd name="connsiteY862" fmla="*/ 276041 h 308278"/>
              <a:gd name="connsiteX863" fmla="*/ 242602 w 330406"/>
              <a:gd name="connsiteY863" fmla="*/ 276017 h 308278"/>
              <a:gd name="connsiteX864" fmla="*/ 242507 w 330406"/>
              <a:gd name="connsiteY864" fmla="*/ 275901 h 308278"/>
              <a:gd name="connsiteX865" fmla="*/ 242046 w 330406"/>
              <a:gd name="connsiteY865" fmla="*/ 275335 h 308278"/>
              <a:gd name="connsiteX866" fmla="*/ 241490 w 330406"/>
              <a:gd name="connsiteY866" fmla="*/ 274653 h 308278"/>
              <a:gd name="connsiteX867" fmla="*/ 241399 w 330406"/>
              <a:gd name="connsiteY867" fmla="*/ 273878 h 308278"/>
              <a:gd name="connsiteX868" fmla="*/ 241307 w 330406"/>
              <a:gd name="connsiteY868" fmla="*/ 273105 h 308278"/>
              <a:gd name="connsiteX869" fmla="*/ 240844 w 330406"/>
              <a:gd name="connsiteY869" fmla="*/ 273012 h 308278"/>
              <a:gd name="connsiteX870" fmla="*/ 240382 w 330406"/>
              <a:gd name="connsiteY870" fmla="*/ 272917 h 308278"/>
              <a:gd name="connsiteX871" fmla="*/ 239979 w 330406"/>
              <a:gd name="connsiteY871" fmla="*/ 272483 h 308278"/>
              <a:gd name="connsiteX872" fmla="*/ 239577 w 330406"/>
              <a:gd name="connsiteY872" fmla="*/ 272048 h 308278"/>
              <a:gd name="connsiteX873" fmla="*/ 239538 w 330406"/>
              <a:gd name="connsiteY873" fmla="*/ 271368 h 308278"/>
              <a:gd name="connsiteX874" fmla="*/ 239497 w 330406"/>
              <a:gd name="connsiteY874" fmla="*/ 270686 h 308278"/>
              <a:gd name="connsiteX875" fmla="*/ 239456 w 330406"/>
              <a:gd name="connsiteY875" fmla="*/ 270005 h 308278"/>
              <a:gd name="connsiteX876" fmla="*/ 239056 w 330406"/>
              <a:gd name="connsiteY876" fmla="*/ 269849 h 308278"/>
              <a:gd name="connsiteX877" fmla="*/ 238653 w 330406"/>
              <a:gd name="connsiteY877" fmla="*/ 269694 h 308278"/>
              <a:gd name="connsiteX878" fmla="*/ 238222 w 330406"/>
              <a:gd name="connsiteY878" fmla="*/ 269053 h 308278"/>
              <a:gd name="connsiteX879" fmla="*/ 237788 w 330406"/>
              <a:gd name="connsiteY879" fmla="*/ 268412 h 308278"/>
              <a:gd name="connsiteX880" fmla="*/ 237357 w 330406"/>
              <a:gd name="connsiteY880" fmla="*/ 267771 h 308278"/>
              <a:gd name="connsiteX881" fmla="*/ 237183 w 330406"/>
              <a:gd name="connsiteY881" fmla="*/ 267011 h 308278"/>
              <a:gd name="connsiteX882" fmla="*/ 237010 w 330406"/>
              <a:gd name="connsiteY882" fmla="*/ 266249 h 308278"/>
              <a:gd name="connsiteX883" fmla="*/ 236835 w 330406"/>
              <a:gd name="connsiteY883" fmla="*/ 265487 h 308278"/>
              <a:gd name="connsiteX884" fmla="*/ 236662 w 330406"/>
              <a:gd name="connsiteY884" fmla="*/ 264725 h 308278"/>
              <a:gd name="connsiteX885" fmla="*/ 236495 w 330406"/>
              <a:gd name="connsiteY885" fmla="*/ 263992 h 308278"/>
              <a:gd name="connsiteX886" fmla="*/ 236662 w 330406"/>
              <a:gd name="connsiteY886" fmla="*/ 263394 h 308278"/>
              <a:gd name="connsiteX887" fmla="*/ 236827 w 330406"/>
              <a:gd name="connsiteY887" fmla="*/ 262795 h 308278"/>
              <a:gd name="connsiteX888" fmla="*/ 236994 w 330406"/>
              <a:gd name="connsiteY888" fmla="*/ 262195 h 308278"/>
              <a:gd name="connsiteX889" fmla="*/ 237613 w 330406"/>
              <a:gd name="connsiteY889" fmla="*/ 262444 h 308278"/>
              <a:gd name="connsiteX890" fmla="*/ 238231 w 330406"/>
              <a:gd name="connsiteY890" fmla="*/ 262692 h 308278"/>
              <a:gd name="connsiteX891" fmla="*/ 238851 w 330406"/>
              <a:gd name="connsiteY891" fmla="*/ 262941 h 308278"/>
              <a:gd name="connsiteX892" fmla="*/ 239471 w 330406"/>
              <a:gd name="connsiteY892" fmla="*/ 263189 h 308278"/>
              <a:gd name="connsiteX893" fmla="*/ 239742 w 330406"/>
              <a:gd name="connsiteY893" fmla="*/ 264113 h 308278"/>
              <a:gd name="connsiteX894" fmla="*/ 242468 w 330406"/>
              <a:gd name="connsiteY894" fmla="*/ 262589 h 308278"/>
              <a:gd name="connsiteX895" fmla="*/ 244999 w 330406"/>
              <a:gd name="connsiteY895" fmla="*/ 261914 h 308278"/>
              <a:gd name="connsiteX896" fmla="*/ 249277 w 330406"/>
              <a:gd name="connsiteY896" fmla="*/ 261842 h 308278"/>
              <a:gd name="connsiteX897" fmla="*/ 251319 w 330406"/>
              <a:gd name="connsiteY897" fmla="*/ 260910 h 308278"/>
              <a:gd name="connsiteX898" fmla="*/ 251770 w 330406"/>
              <a:gd name="connsiteY898" fmla="*/ 260310 h 308278"/>
              <a:gd name="connsiteX899" fmla="*/ 254349 w 330406"/>
              <a:gd name="connsiteY899" fmla="*/ 256878 h 308278"/>
              <a:gd name="connsiteX900" fmla="*/ 256453 w 330406"/>
              <a:gd name="connsiteY900" fmla="*/ 255885 h 308278"/>
              <a:gd name="connsiteX901" fmla="*/ 256821 w 330406"/>
              <a:gd name="connsiteY901" fmla="*/ 249811 h 308278"/>
              <a:gd name="connsiteX902" fmla="*/ 256448 w 330406"/>
              <a:gd name="connsiteY902" fmla="*/ 248944 h 308278"/>
              <a:gd name="connsiteX903" fmla="*/ 257564 w 330406"/>
              <a:gd name="connsiteY903" fmla="*/ 248758 h 308278"/>
              <a:gd name="connsiteX904" fmla="*/ 258010 w 330406"/>
              <a:gd name="connsiteY904" fmla="*/ 249446 h 308278"/>
              <a:gd name="connsiteX905" fmla="*/ 258245 w 330406"/>
              <a:gd name="connsiteY905" fmla="*/ 249809 h 308278"/>
              <a:gd name="connsiteX906" fmla="*/ 259668 w 330406"/>
              <a:gd name="connsiteY906" fmla="*/ 248879 h 308278"/>
              <a:gd name="connsiteX907" fmla="*/ 260659 w 330406"/>
              <a:gd name="connsiteY907" fmla="*/ 250179 h 308278"/>
              <a:gd name="connsiteX908" fmla="*/ 261974 w 330406"/>
              <a:gd name="connsiteY908" fmla="*/ 250347 h 308278"/>
              <a:gd name="connsiteX909" fmla="*/ 263074 w 330406"/>
              <a:gd name="connsiteY909" fmla="*/ 250486 h 308278"/>
              <a:gd name="connsiteX910" fmla="*/ 264622 w 330406"/>
              <a:gd name="connsiteY910" fmla="*/ 251104 h 308278"/>
              <a:gd name="connsiteX911" fmla="*/ 266233 w 330406"/>
              <a:gd name="connsiteY911" fmla="*/ 252837 h 308278"/>
              <a:gd name="connsiteX912" fmla="*/ 266171 w 330406"/>
              <a:gd name="connsiteY912" fmla="*/ 253830 h 308278"/>
              <a:gd name="connsiteX913" fmla="*/ 267224 w 330406"/>
              <a:gd name="connsiteY913" fmla="*/ 254943 h 308278"/>
              <a:gd name="connsiteX914" fmla="*/ 267767 w 330406"/>
              <a:gd name="connsiteY914" fmla="*/ 254898 h 308278"/>
              <a:gd name="connsiteX915" fmla="*/ 268727 w 330406"/>
              <a:gd name="connsiteY915" fmla="*/ 254886 h 308278"/>
              <a:gd name="connsiteX916" fmla="*/ 269207 w 330406"/>
              <a:gd name="connsiteY916" fmla="*/ 256863 h 308278"/>
              <a:gd name="connsiteX917" fmla="*/ 269502 w 330406"/>
              <a:gd name="connsiteY917" fmla="*/ 256959 h 308278"/>
              <a:gd name="connsiteX918" fmla="*/ 272054 w 330406"/>
              <a:gd name="connsiteY918" fmla="*/ 257790 h 308278"/>
              <a:gd name="connsiteX919" fmla="*/ 271544 w 330406"/>
              <a:gd name="connsiteY919" fmla="*/ 255880 h 308278"/>
              <a:gd name="connsiteX920" fmla="*/ 271616 w 330406"/>
              <a:gd name="connsiteY920" fmla="*/ 253362 h 308278"/>
              <a:gd name="connsiteX921" fmla="*/ 272057 w 330406"/>
              <a:gd name="connsiteY921" fmla="*/ 251089 h 30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</a:cxnLst>
            <a:rect l="l" t="t" r="r" b="b"/>
            <a:pathLst>
              <a:path w="330406" h="308278">
                <a:moveTo>
                  <a:pt x="272057" y="251089"/>
                </a:moveTo>
                <a:lnTo>
                  <a:pt x="272554" y="250532"/>
                </a:lnTo>
                <a:lnTo>
                  <a:pt x="273051" y="249976"/>
                </a:lnTo>
                <a:lnTo>
                  <a:pt x="272618" y="249252"/>
                </a:lnTo>
                <a:lnTo>
                  <a:pt x="272185" y="248529"/>
                </a:lnTo>
                <a:lnTo>
                  <a:pt x="271753" y="247806"/>
                </a:lnTo>
                <a:lnTo>
                  <a:pt x="271899" y="247103"/>
                </a:lnTo>
                <a:lnTo>
                  <a:pt x="272044" y="246401"/>
                </a:lnTo>
                <a:lnTo>
                  <a:pt x="272190" y="245700"/>
                </a:lnTo>
                <a:lnTo>
                  <a:pt x="272337" y="244999"/>
                </a:lnTo>
                <a:lnTo>
                  <a:pt x="272482" y="244297"/>
                </a:lnTo>
                <a:lnTo>
                  <a:pt x="272628" y="243594"/>
                </a:lnTo>
                <a:lnTo>
                  <a:pt x="273063" y="242830"/>
                </a:lnTo>
                <a:lnTo>
                  <a:pt x="273498" y="242068"/>
                </a:lnTo>
                <a:lnTo>
                  <a:pt x="273933" y="241305"/>
                </a:lnTo>
                <a:lnTo>
                  <a:pt x="274523" y="240903"/>
                </a:lnTo>
                <a:lnTo>
                  <a:pt x="275112" y="240500"/>
                </a:lnTo>
                <a:lnTo>
                  <a:pt x="275545" y="238891"/>
                </a:lnTo>
                <a:lnTo>
                  <a:pt x="275969" y="234781"/>
                </a:lnTo>
                <a:lnTo>
                  <a:pt x="276170" y="232769"/>
                </a:lnTo>
                <a:lnTo>
                  <a:pt x="276289" y="231582"/>
                </a:lnTo>
                <a:lnTo>
                  <a:pt x="276748" y="226131"/>
                </a:lnTo>
                <a:lnTo>
                  <a:pt x="277100" y="224582"/>
                </a:lnTo>
                <a:lnTo>
                  <a:pt x="278508" y="223479"/>
                </a:lnTo>
                <a:lnTo>
                  <a:pt x="280575" y="223310"/>
                </a:lnTo>
                <a:lnTo>
                  <a:pt x="282646" y="223502"/>
                </a:lnTo>
                <a:lnTo>
                  <a:pt x="283014" y="223536"/>
                </a:lnTo>
                <a:lnTo>
                  <a:pt x="284844" y="223667"/>
                </a:lnTo>
                <a:lnTo>
                  <a:pt x="286554" y="222648"/>
                </a:lnTo>
                <a:lnTo>
                  <a:pt x="287593" y="221077"/>
                </a:lnTo>
                <a:lnTo>
                  <a:pt x="287586" y="218632"/>
                </a:lnTo>
                <a:lnTo>
                  <a:pt x="286816" y="216166"/>
                </a:lnTo>
                <a:lnTo>
                  <a:pt x="285588" y="213686"/>
                </a:lnTo>
                <a:lnTo>
                  <a:pt x="284941" y="209621"/>
                </a:lnTo>
                <a:lnTo>
                  <a:pt x="284188" y="206544"/>
                </a:lnTo>
                <a:lnTo>
                  <a:pt x="282794" y="202507"/>
                </a:lnTo>
                <a:lnTo>
                  <a:pt x="280727" y="201352"/>
                </a:lnTo>
                <a:lnTo>
                  <a:pt x="281431" y="200463"/>
                </a:lnTo>
                <a:lnTo>
                  <a:pt x="281616" y="200389"/>
                </a:lnTo>
                <a:lnTo>
                  <a:pt x="282545" y="200028"/>
                </a:lnTo>
                <a:lnTo>
                  <a:pt x="284612" y="201001"/>
                </a:lnTo>
                <a:lnTo>
                  <a:pt x="285828" y="201573"/>
                </a:lnTo>
                <a:lnTo>
                  <a:pt x="287933" y="200456"/>
                </a:lnTo>
                <a:lnTo>
                  <a:pt x="290099" y="198162"/>
                </a:lnTo>
                <a:lnTo>
                  <a:pt x="291584" y="197479"/>
                </a:lnTo>
                <a:lnTo>
                  <a:pt x="293610" y="197477"/>
                </a:lnTo>
                <a:lnTo>
                  <a:pt x="294619" y="197477"/>
                </a:lnTo>
                <a:lnTo>
                  <a:pt x="297591" y="198651"/>
                </a:lnTo>
                <a:lnTo>
                  <a:pt x="298520" y="198527"/>
                </a:lnTo>
                <a:lnTo>
                  <a:pt x="299076" y="198154"/>
                </a:lnTo>
                <a:lnTo>
                  <a:pt x="300190" y="194993"/>
                </a:lnTo>
                <a:lnTo>
                  <a:pt x="300664" y="194722"/>
                </a:lnTo>
                <a:lnTo>
                  <a:pt x="301490" y="194249"/>
                </a:lnTo>
                <a:lnTo>
                  <a:pt x="302727" y="192884"/>
                </a:lnTo>
                <a:lnTo>
                  <a:pt x="303614" y="192794"/>
                </a:lnTo>
                <a:lnTo>
                  <a:pt x="303967" y="192760"/>
                </a:lnTo>
                <a:lnTo>
                  <a:pt x="305142" y="193315"/>
                </a:lnTo>
                <a:lnTo>
                  <a:pt x="307311" y="193438"/>
                </a:lnTo>
                <a:lnTo>
                  <a:pt x="308588" y="194509"/>
                </a:lnTo>
                <a:lnTo>
                  <a:pt x="309230" y="195047"/>
                </a:lnTo>
                <a:lnTo>
                  <a:pt x="312141" y="195108"/>
                </a:lnTo>
                <a:lnTo>
                  <a:pt x="312638" y="194857"/>
                </a:lnTo>
                <a:lnTo>
                  <a:pt x="313626" y="194362"/>
                </a:lnTo>
                <a:lnTo>
                  <a:pt x="314988" y="192379"/>
                </a:lnTo>
                <a:lnTo>
                  <a:pt x="315221" y="191620"/>
                </a:lnTo>
                <a:lnTo>
                  <a:pt x="315544" y="190582"/>
                </a:lnTo>
                <a:lnTo>
                  <a:pt x="317092" y="190891"/>
                </a:lnTo>
                <a:lnTo>
                  <a:pt x="318671" y="191190"/>
                </a:lnTo>
                <a:lnTo>
                  <a:pt x="319170" y="191043"/>
                </a:lnTo>
                <a:lnTo>
                  <a:pt x="321178" y="190452"/>
                </a:lnTo>
                <a:lnTo>
                  <a:pt x="322664" y="191381"/>
                </a:lnTo>
                <a:lnTo>
                  <a:pt x="324337" y="191442"/>
                </a:lnTo>
                <a:lnTo>
                  <a:pt x="324512" y="191316"/>
                </a:lnTo>
                <a:lnTo>
                  <a:pt x="325204" y="190822"/>
                </a:lnTo>
                <a:lnTo>
                  <a:pt x="325564" y="189919"/>
                </a:lnTo>
                <a:lnTo>
                  <a:pt x="325822" y="189272"/>
                </a:lnTo>
                <a:lnTo>
                  <a:pt x="326875" y="187970"/>
                </a:lnTo>
                <a:lnTo>
                  <a:pt x="327493" y="185244"/>
                </a:lnTo>
                <a:lnTo>
                  <a:pt x="328855" y="184499"/>
                </a:lnTo>
                <a:lnTo>
                  <a:pt x="330587" y="180470"/>
                </a:lnTo>
                <a:lnTo>
                  <a:pt x="330377" y="180051"/>
                </a:lnTo>
                <a:lnTo>
                  <a:pt x="330029" y="179356"/>
                </a:lnTo>
                <a:lnTo>
                  <a:pt x="328294" y="177746"/>
                </a:lnTo>
                <a:lnTo>
                  <a:pt x="327243" y="177499"/>
                </a:lnTo>
                <a:lnTo>
                  <a:pt x="325394" y="175926"/>
                </a:lnTo>
                <a:lnTo>
                  <a:pt x="321978" y="174281"/>
                </a:lnTo>
                <a:lnTo>
                  <a:pt x="321574" y="173877"/>
                </a:lnTo>
                <a:lnTo>
                  <a:pt x="321172" y="173477"/>
                </a:lnTo>
                <a:lnTo>
                  <a:pt x="321159" y="173326"/>
                </a:lnTo>
                <a:lnTo>
                  <a:pt x="320985" y="171493"/>
                </a:lnTo>
                <a:lnTo>
                  <a:pt x="321356" y="170192"/>
                </a:lnTo>
                <a:lnTo>
                  <a:pt x="321011" y="168895"/>
                </a:lnTo>
                <a:lnTo>
                  <a:pt x="314690" y="161118"/>
                </a:lnTo>
                <a:lnTo>
                  <a:pt x="314469" y="160837"/>
                </a:lnTo>
                <a:lnTo>
                  <a:pt x="314227" y="160530"/>
                </a:lnTo>
                <a:lnTo>
                  <a:pt x="313949" y="159826"/>
                </a:lnTo>
                <a:lnTo>
                  <a:pt x="313671" y="159125"/>
                </a:lnTo>
                <a:lnTo>
                  <a:pt x="313393" y="158422"/>
                </a:lnTo>
                <a:lnTo>
                  <a:pt x="313117" y="157720"/>
                </a:lnTo>
                <a:lnTo>
                  <a:pt x="312839" y="157017"/>
                </a:lnTo>
                <a:lnTo>
                  <a:pt x="312561" y="156316"/>
                </a:lnTo>
                <a:lnTo>
                  <a:pt x="311881" y="156293"/>
                </a:lnTo>
                <a:lnTo>
                  <a:pt x="311199" y="156272"/>
                </a:lnTo>
                <a:lnTo>
                  <a:pt x="310519" y="156250"/>
                </a:lnTo>
                <a:lnTo>
                  <a:pt x="309868" y="156744"/>
                </a:lnTo>
                <a:lnTo>
                  <a:pt x="309216" y="157240"/>
                </a:lnTo>
                <a:lnTo>
                  <a:pt x="308535" y="156929"/>
                </a:lnTo>
                <a:lnTo>
                  <a:pt x="307854" y="156618"/>
                </a:lnTo>
                <a:lnTo>
                  <a:pt x="307234" y="156926"/>
                </a:lnTo>
                <a:lnTo>
                  <a:pt x="306614" y="157235"/>
                </a:lnTo>
                <a:lnTo>
                  <a:pt x="306025" y="157204"/>
                </a:lnTo>
                <a:lnTo>
                  <a:pt x="305437" y="157171"/>
                </a:lnTo>
                <a:lnTo>
                  <a:pt x="304943" y="156635"/>
                </a:lnTo>
                <a:lnTo>
                  <a:pt x="304449" y="156097"/>
                </a:lnTo>
                <a:lnTo>
                  <a:pt x="303954" y="155559"/>
                </a:lnTo>
                <a:lnTo>
                  <a:pt x="303274" y="155557"/>
                </a:lnTo>
                <a:lnTo>
                  <a:pt x="302592" y="155557"/>
                </a:lnTo>
                <a:lnTo>
                  <a:pt x="301910" y="155556"/>
                </a:lnTo>
                <a:lnTo>
                  <a:pt x="301230" y="155556"/>
                </a:lnTo>
                <a:lnTo>
                  <a:pt x="300921" y="154826"/>
                </a:lnTo>
                <a:lnTo>
                  <a:pt x="300612" y="154099"/>
                </a:lnTo>
                <a:lnTo>
                  <a:pt x="300304" y="153371"/>
                </a:lnTo>
                <a:lnTo>
                  <a:pt x="299995" y="152642"/>
                </a:lnTo>
                <a:lnTo>
                  <a:pt x="299570" y="152329"/>
                </a:lnTo>
                <a:lnTo>
                  <a:pt x="299145" y="152019"/>
                </a:lnTo>
                <a:lnTo>
                  <a:pt x="298420" y="152117"/>
                </a:lnTo>
                <a:lnTo>
                  <a:pt x="297696" y="152215"/>
                </a:lnTo>
                <a:lnTo>
                  <a:pt x="296973" y="152315"/>
                </a:lnTo>
                <a:lnTo>
                  <a:pt x="296249" y="152413"/>
                </a:lnTo>
                <a:lnTo>
                  <a:pt x="295525" y="152511"/>
                </a:lnTo>
                <a:lnTo>
                  <a:pt x="294800" y="152611"/>
                </a:lnTo>
                <a:lnTo>
                  <a:pt x="294078" y="152709"/>
                </a:lnTo>
                <a:lnTo>
                  <a:pt x="293353" y="152807"/>
                </a:lnTo>
                <a:lnTo>
                  <a:pt x="292719" y="152439"/>
                </a:lnTo>
                <a:lnTo>
                  <a:pt x="292084" y="152069"/>
                </a:lnTo>
                <a:lnTo>
                  <a:pt x="291452" y="151702"/>
                </a:lnTo>
                <a:lnTo>
                  <a:pt x="290703" y="151432"/>
                </a:lnTo>
                <a:lnTo>
                  <a:pt x="289954" y="151162"/>
                </a:lnTo>
                <a:lnTo>
                  <a:pt x="289236" y="150902"/>
                </a:lnTo>
                <a:lnTo>
                  <a:pt x="288518" y="150644"/>
                </a:lnTo>
                <a:lnTo>
                  <a:pt x="287799" y="150385"/>
                </a:lnTo>
                <a:lnTo>
                  <a:pt x="287081" y="150125"/>
                </a:lnTo>
                <a:lnTo>
                  <a:pt x="286363" y="149867"/>
                </a:lnTo>
                <a:lnTo>
                  <a:pt x="285645" y="149607"/>
                </a:lnTo>
                <a:lnTo>
                  <a:pt x="284918" y="146415"/>
                </a:lnTo>
                <a:lnTo>
                  <a:pt x="284371" y="138845"/>
                </a:lnTo>
                <a:lnTo>
                  <a:pt x="283829" y="133792"/>
                </a:lnTo>
                <a:lnTo>
                  <a:pt x="283699" y="130278"/>
                </a:lnTo>
                <a:lnTo>
                  <a:pt x="284595" y="128321"/>
                </a:lnTo>
                <a:lnTo>
                  <a:pt x="286010" y="126988"/>
                </a:lnTo>
                <a:lnTo>
                  <a:pt x="288943" y="125932"/>
                </a:lnTo>
                <a:lnTo>
                  <a:pt x="295857" y="122016"/>
                </a:lnTo>
                <a:lnTo>
                  <a:pt x="298496" y="120569"/>
                </a:lnTo>
                <a:lnTo>
                  <a:pt x="301990" y="118613"/>
                </a:lnTo>
                <a:lnTo>
                  <a:pt x="304238" y="117459"/>
                </a:lnTo>
                <a:lnTo>
                  <a:pt x="306617" y="114401"/>
                </a:lnTo>
                <a:lnTo>
                  <a:pt x="308123" y="112539"/>
                </a:lnTo>
                <a:lnTo>
                  <a:pt x="307265" y="111244"/>
                </a:lnTo>
                <a:lnTo>
                  <a:pt x="305929" y="111571"/>
                </a:lnTo>
                <a:lnTo>
                  <a:pt x="304179" y="110568"/>
                </a:lnTo>
                <a:lnTo>
                  <a:pt x="304035" y="110485"/>
                </a:lnTo>
                <a:lnTo>
                  <a:pt x="304050" y="110166"/>
                </a:lnTo>
                <a:lnTo>
                  <a:pt x="304116" y="108765"/>
                </a:lnTo>
                <a:lnTo>
                  <a:pt x="301699" y="107195"/>
                </a:lnTo>
                <a:lnTo>
                  <a:pt x="301506" y="106680"/>
                </a:lnTo>
                <a:lnTo>
                  <a:pt x="301447" y="106523"/>
                </a:lnTo>
                <a:lnTo>
                  <a:pt x="301199" y="105859"/>
                </a:lnTo>
                <a:lnTo>
                  <a:pt x="298723" y="105992"/>
                </a:lnTo>
                <a:lnTo>
                  <a:pt x="296478" y="104404"/>
                </a:lnTo>
                <a:lnTo>
                  <a:pt x="294992" y="104324"/>
                </a:lnTo>
                <a:lnTo>
                  <a:pt x="293705" y="103245"/>
                </a:lnTo>
                <a:lnTo>
                  <a:pt x="290730" y="103370"/>
                </a:lnTo>
                <a:lnTo>
                  <a:pt x="290346" y="103488"/>
                </a:lnTo>
                <a:lnTo>
                  <a:pt x="289306" y="103805"/>
                </a:lnTo>
                <a:lnTo>
                  <a:pt x="287943" y="101763"/>
                </a:lnTo>
                <a:lnTo>
                  <a:pt x="287647" y="101781"/>
                </a:lnTo>
                <a:lnTo>
                  <a:pt x="285609" y="101909"/>
                </a:lnTo>
                <a:lnTo>
                  <a:pt x="280943" y="102203"/>
                </a:lnTo>
                <a:lnTo>
                  <a:pt x="279690" y="100903"/>
                </a:lnTo>
                <a:lnTo>
                  <a:pt x="279330" y="100532"/>
                </a:lnTo>
                <a:lnTo>
                  <a:pt x="278053" y="100561"/>
                </a:lnTo>
                <a:lnTo>
                  <a:pt x="277929" y="100653"/>
                </a:lnTo>
                <a:lnTo>
                  <a:pt x="276703" y="101500"/>
                </a:lnTo>
                <a:lnTo>
                  <a:pt x="275429" y="100349"/>
                </a:lnTo>
                <a:lnTo>
                  <a:pt x="274314" y="100537"/>
                </a:lnTo>
                <a:lnTo>
                  <a:pt x="269667" y="98745"/>
                </a:lnTo>
                <a:lnTo>
                  <a:pt x="269130" y="98269"/>
                </a:lnTo>
                <a:lnTo>
                  <a:pt x="269013" y="98164"/>
                </a:lnTo>
                <a:lnTo>
                  <a:pt x="267992" y="97260"/>
                </a:lnTo>
                <a:lnTo>
                  <a:pt x="267374" y="97136"/>
                </a:lnTo>
                <a:lnTo>
                  <a:pt x="266753" y="97363"/>
                </a:lnTo>
                <a:lnTo>
                  <a:pt x="266011" y="97633"/>
                </a:lnTo>
                <a:lnTo>
                  <a:pt x="264215" y="99121"/>
                </a:lnTo>
                <a:lnTo>
                  <a:pt x="263844" y="98689"/>
                </a:lnTo>
                <a:lnTo>
                  <a:pt x="263905" y="97636"/>
                </a:lnTo>
                <a:lnTo>
                  <a:pt x="263296" y="97958"/>
                </a:lnTo>
                <a:lnTo>
                  <a:pt x="262852" y="98194"/>
                </a:lnTo>
                <a:lnTo>
                  <a:pt x="261988" y="98195"/>
                </a:lnTo>
                <a:lnTo>
                  <a:pt x="261118" y="98195"/>
                </a:lnTo>
                <a:lnTo>
                  <a:pt x="259877" y="99207"/>
                </a:lnTo>
                <a:lnTo>
                  <a:pt x="258517" y="99623"/>
                </a:lnTo>
                <a:lnTo>
                  <a:pt x="258633" y="99855"/>
                </a:lnTo>
                <a:lnTo>
                  <a:pt x="259076" y="100736"/>
                </a:lnTo>
                <a:lnTo>
                  <a:pt x="258672" y="102254"/>
                </a:lnTo>
                <a:lnTo>
                  <a:pt x="258332" y="103526"/>
                </a:lnTo>
                <a:lnTo>
                  <a:pt x="257891" y="103920"/>
                </a:lnTo>
                <a:lnTo>
                  <a:pt x="257778" y="104021"/>
                </a:lnTo>
                <a:lnTo>
                  <a:pt x="255546" y="103467"/>
                </a:lnTo>
                <a:lnTo>
                  <a:pt x="254579" y="103709"/>
                </a:lnTo>
                <a:lnTo>
                  <a:pt x="251582" y="104463"/>
                </a:lnTo>
                <a:lnTo>
                  <a:pt x="251157" y="103936"/>
                </a:lnTo>
                <a:lnTo>
                  <a:pt x="250281" y="102852"/>
                </a:lnTo>
                <a:lnTo>
                  <a:pt x="246952" y="102960"/>
                </a:lnTo>
                <a:lnTo>
                  <a:pt x="246317" y="102981"/>
                </a:lnTo>
                <a:lnTo>
                  <a:pt x="245181" y="102491"/>
                </a:lnTo>
                <a:lnTo>
                  <a:pt x="244458" y="102178"/>
                </a:lnTo>
                <a:lnTo>
                  <a:pt x="243827" y="102407"/>
                </a:lnTo>
                <a:lnTo>
                  <a:pt x="243655" y="102571"/>
                </a:lnTo>
                <a:lnTo>
                  <a:pt x="242849" y="103542"/>
                </a:lnTo>
                <a:lnTo>
                  <a:pt x="242170" y="104932"/>
                </a:lnTo>
                <a:lnTo>
                  <a:pt x="242774" y="106927"/>
                </a:lnTo>
                <a:lnTo>
                  <a:pt x="241577" y="108250"/>
                </a:lnTo>
                <a:lnTo>
                  <a:pt x="241240" y="108624"/>
                </a:lnTo>
                <a:lnTo>
                  <a:pt x="240189" y="109120"/>
                </a:lnTo>
                <a:lnTo>
                  <a:pt x="231827" y="102950"/>
                </a:lnTo>
                <a:lnTo>
                  <a:pt x="231848" y="102800"/>
                </a:lnTo>
                <a:lnTo>
                  <a:pt x="231944" y="102067"/>
                </a:lnTo>
                <a:lnTo>
                  <a:pt x="233369" y="101013"/>
                </a:lnTo>
                <a:lnTo>
                  <a:pt x="233678" y="100084"/>
                </a:lnTo>
                <a:lnTo>
                  <a:pt x="233310" y="99624"/>
                </a:lnTo>
                <a:lnTo>
                  <a:pt x="233181" y="99464"/>
                </a:lnTo>
                <a:lnTo>
                  <a:pt x="232178" y="99507"/>
                </a:lnTo>
                <a:lnTo>
                  <a:pt x="231632" y="99528"/>
                </a:lnTo>
                <a:lnTo>
                  <a:pt x="229405" y="102008"/>
                </a:lnTo>
                <a:lnTo>
                  <a:pt x="228731" y="102107"/>
                </a:lnTo>
                <a:lnTo>
                  <a:pt x="228537" y="102134"/>
                </a:lnTo>
                <a:lnTo>
                  <a:pt x="228274" y="101675"/>
                </a:lnTo>
                <a:lnTo>
                  <a:pt x="228041" y="101268"/>
                </a:lnTo>
                <a:lnTo>
                  <a:pt x="227852" y="97056"/>
                </a:lnTo>
                <a:lnTo>
                  <a:pt x="227294" y="95878"/>
                </a:lnTo>
                <a:lnTo>
                  <a:pt x="229212" y="94080"/>
                </a:lnTo>
                <a:lnTo>
                  <a:pt x="231006" y="90670"/>
                </a:lnTo>
                <a:lnTo>
                  <a:pt x="231006" y="90316"/>
                </a:lnTo>
                <a:lnTo>
                  <a:pt x="231006" y="89742"/>
                </a:lnTo>
                <a:lnTo>
                  <a:pt x="230447" y="88566"/>
                </a:lnTo>
                <a:lnTo>
                  <a:pt x="230023" y="88438"/>
                </a:lnTo>
                <a:lnTo>
                  <a:pt x="229207" y="88195"/>
                </a:lnTo>
                <a:lnTo>
                  <a:pt x="229022" y="87825"/>
                </a:lnTo>
                <a:lnTo>
                  <a:pt x="228910" y="87601"/>
                </a:lnTo>
                <a:lnTo>
                  <a:pt x="228836" y="87453"/>
                </a:lnTo>
                <a:lnTo>
                  <a:pt x="229099" y="86849"/>
                </a:lnTo>
                <a:lnTo>
                  <a:pt x="229273" y="86457"/>
                </a:lnTo>
                <a:lnTo>
                  <a:pt x="229516" y="85902"/>
                </a:lnTo>
                <a:lnTo>
                  <a:pt x="228849" y="83520"/>
                </a:lnTo>
                <a:lnTo>
                  <a:pt x="228720" y="83213"/>
                </a:lnTo>
                <a:lnTo>
                  <a:pt x="227637" y="82560"/>
                </a:lnTo>
                <a:lnTo>
                  <a:pt x="227579" y="82341"/>
                </a:lnTo>
                <a:lnTo>
                  <a:pt x="227219" y="81012"/>
                </a:lnTo>
                <a:lnTo>
                  <a:pt x="226699" y="80776"/>
                </a:lnTo>
                <a:lnTo>
                  <a:pt x="226531" y="80677"/>
                </a:lnTo>
                <a:lnTo>
                  <a:pt x="226102" y="79094"/>
                </a:lnTo>
                <a:lnTo>
                  <a:pt x="223254" y="79221"/>
                </a:lnTo>
                <a:lnTo>
                  <a:pt x="223175" y="78530"/>
                </a:lnTo>
                <a:lnTo>
                  <a:pt x="223128" y="78106"/>
                </a:lnTo>
                <a:lnTo>
                  <a:pt x="224099" y="76724"/>
                </a:lnTo>
                <a:lnTo>
                  <a:pt x="224308" y="76402"/>
                </a:lnTo>
                <a:lnTo>
                  <a:pt x="224328" y="76231"/>
                </a:lnTo>
                <a:lnTo>
                  <a:pt x="224428" y="75379"/>
                </a:lnTo>
                <a:lnTo>
                  <a:pt x="224197" y="74777"/>
                </a:lnTo>
                <a:lnTo>
                  <a:pt x="223931" y="74079"/>
                </a:lnTo>
                <a:lnTo>
                  <a:pt x="222691" y="72962"/>
                </a:lnTo>
                <a:lnTo>
                  <a:pt x="222502" y="72790"/>
                </a:lnTo>
                <a:lnTo>
                  <a:pt x="222008" y="72346"/>
                </a:lnTo>
                <a:lnTo>
                  <a:pt x="221512" y="72409"/>
                </a:lnTo>
                <a:lnTo>
                  <a:pt x="221118" y="72056"/>
                </a:lnTo>
                <a:lnTo>
                  <a:pt x="220335" y="71358"/>
                </a:lnTo>
                <a:lnTo>
                  <a:pt x="220580" y="70719"/>
                </a:lnTo>
                <a:lnTo>
                  <a:pt x="220644" y="70552"/>
                </a:lnTo>
                <a:lnTo>
                  <a:pt x="221702" y="70287"/>
                </a:lnTo>
                <a:lnTo>
                  <a:pt x="222379" y="70117"/>
                </a:lnTo>
                <a:lnTo>
                  <a:pt x="222935" y="68878"/>
                </a:lnTo>
                <a:lnTo>
                  <a:pt x="225536" y="68068"/>
                </a:lnTo>
                <a:lnTo>
                  <a:pt x="225845" y="67448"/>
                </a:lnTo>
                <a:lnTo>
                  <a:pt x="225402" y="67102"/>
                </a:lnTo>
                <a:lnTo>
                  <a:pt x="224977" y="66768"/>
                </a:lnTo>
                <a:lnTo>
                  <a:pt x="224285" y="66739"/>
                </a:lnTo>
                <a:lnTo>
                  <a:pt x="223553" y="66708"/>
                </a:lnTo>
                <a:lnTo>
                  <a:pt x="222001" y="62994"/>
                </a:lnTo>
                <a:lnTo>
                  <a:pt x="221442" y="60950"/>
                </a:lnTo>
                <a:lnTo>
                  <a:pt x="221627" y="59216"/>
                </a:lnTo>
                <a:lnTo>
                  <a:pt x="220633" y="55872"/>
                </a:lnTo>
                <a:lnTo>
                  <a:pt x="221807" y="53331"/>
                </a:lnTo>
                <a:lnTo>
                  <a:pt x="220814" y="51660"/>
                </a:lnTo>
                <a:lnTo>
                  <a:pt x="220397" y="51395"/>
                </a:lnTo>
                <a:lnTo>
                  <a:pt x="219450" y="50795"/>
                </a:lnTo>
                <a:lnTo>
                  <a:pt x="217653" y="50858"/>
                </a:lnTo>
                <a:lnTo>
                  <a:pt x="215672" y="51604"/>
                </a:lnTo>
                <a:lnTo>
                  <a:pt x="214924" y="47951"/>
                </a:lnTo>
                <a:lnTo>
                  <a:pt x="215199" y="46576"/>
                </a:lnTo>
                <a:lnTo>
                  <a:pt x="215665" y="44234"/>
                </a:lnTo>
                <a:lnTo>
                  <a:pt x="215354" y="42315"/>
                </a:lnTo>
                <a:lnTo>
                  <a:pt x="215786" y="40827"/>
                </a:lnTo>
                <a:lnTo>
                  <a:pt x="215668" y="40497"/>
                </a:lnTo>
                <a:lnTo>
                  <a:pt x="215413" y="39776"/>
                </a:lnTo>
                <a:lnTo>
                  <a:pt x="213492" y="38044"/>
                </a:lnTo>
                <a:lnTo>
                  <a:pt x="213708" y="37622"/>
                </a:lnTo>
                <a:lnTo>
                  <a:pt x="213785" y="37473"/>
                </a:lnTo>
                <a:lnTo>
                  <a:pt x="214419" y="36245"/>
                </a:lnTo>
                <a:lnTo>
                  <a:pt x="215225" y="35688"/>
                </a:lnTo>
                <a:lnTo>
                  <a:pt x="218198" y="35747"/>
                </a:lnTo>
                <a:lnTo>
                  <a:pt x="219439" y="35043"/>
                </a:lnTo>
                <a:lnTo>
                  <a:pt x="219624" y="34939"/>
                </a:lnTo>
                <a:lnTo>
                  <a:pt x="219365" y="34628"/>
                </a:lnTo>
                <a:lnTo>
                  <a:pt x="217886" y="32836"/>
                </a:lnTo>
                <a:lnTo>
                  <a:pt x="219001" y="32277"/>
                </a:lnTo>
                <a:lnTo>
                  <a:pt x="219938" y="32190"/>
                </a:lnTo>
                <a:lnTo>
                  <a:pt x="220118" y="32174"/>
                </a:lnTo>
                <a:lnTo>
                  <a:pt x="222408" y="31963"/>
                </a:lnTo>
                <a:lnTo>
                  <a:pt x="223896" y="31342"/>
                </a:lnTo>
                <a:lnTo>
                  <a:pt x="225258" y="29916"/>
                </a:lnTo>
                <a:lnTo>
                  <a:pt x="225523" y="29119"/>
                </a:lnTo>
                <a:lnTo>
                  <a:pt x="225628" y="28802"/>
                </a:lnTo>
                <a:lnTo>
                  <a:pt x="225752" y="28429"/>
                </a:lnTo>
                <a:lnTo>
                  <a:pt x="225273" y="28137"/>
                </a:lnTo>
                <a:lnTo>
                  <a:pt x="223520" y="27069"/>
                </a:lnTo>
                <a:lnTo>
                  <a:pt x="222348" y="26874"/>
                </a:lnTo>
                <a:lnTo>
                  <a:pt x="222032" y="26824"/>
                </a:lnTo>
                <a:lnTo>
                  <a:pt x="220175" y="27568"/>
                </a:lnTo>
                <a:lnTo>
                  <a:pt x="219830" y="27468"/>
                </a:lnTo>
                <a:lnTo>
                  <a:pt x="218687" y="27136"/>
                </a:lnTo>
                <a:lnTo>
                  <a:pt x="217508" y="26209"/>
                </a:lnTo>
                <a:lnTo>
                  <a:pt x="216028" y="23256"/>
                </a:lnTo>
                <a:lnTo>
                  <a:pt x="215600" y="22402"/>
                </a:lnTo>
                <a:lnTo>
                  <a:pt x="215274" y="21753"/>
                </a:lnTo>
                <a:lnTo>
                  <a:pt x="210179" y="14390"/>
                </a:lnTo>
                <a:lnTo>
                  <a:pt x="210410" y="13828"/>
                </a:lnTo>
                <a:lnTo>
                  <a:pt x="211098" y="13285"/>
                </a:lnTo>
                <a:lnTo>
                  <a:pt x="212725" y="12094"/>
                </a:lnTo>
                <a:lnTo>
                  <a:pt x="209378" y="9684"/>
                </a:lnTo>
                <a:lnTo>
                  <a:pt x="208211" y="8775"/>
                </a:lnTo>
                <a:lnTo>
                  <a:pt x="206958" y="7784"/>
                </a:lnTo>
                <a:lnTo>
                  <a:pt x="205101" y="6466"/>
                </a:lnTo>
                <a:lnTo>
                  <a:pt x="203915" y="6576"/>
                </a:lnTo>
                <a:lnTo>
                  <a:pt x="203183" y="11507"/>
                </a:lnTo>
                <a:lnTo>
                  <a:pt x="201422" y="12407"/>
                </a:lnTo>
                <a:lnTo>
                  <a:pt x="200215" y="12268"/>
                </a:lnTo>
                <a:lnTo>
                  <a:pt x="199134" y="11400"/>
                </a:lnTo>
                <a:lnTo>
                  <a:pt x="197922" y="10108"/>
                </a:lnTo>
                <a:lnTo>
                  <a:pt x="195936" y="8494"/>
                </a:lnTo>
                <a:lnTo>
                  <a:pt x="194340" y="7895"/>
                </a:lnTo>
                <a:lnTo>
                  <a:pt x="191753" y="7408"/>
                </a:lnTo>
                <a:lnTo>
                  <a:pt x="188738" y="7101"/>
                </a:lnTo>
                <a:lnTo>
                  <a:pt x="186025" y="7214"/>
                </a:lnTo>
                <a:lnTo>
                  <a:pt x="183265" y="6475"/>
                </a:lnTo>
                <a:lnTo>
                  <a:pt x="182227" y="5220"/>
                </a:lnTo>
                <a:lnTo>
                  <a:pt x="181311" y="2727"/>
                </a:lnTo>
                <a:lnTo>
                  <a:pt x="180917" y="902"/>
                </a:lnTo>
                <a:lnTo>
                  <a:pt x="180139" y="325"/>
                </a:lnTo>
                <a:lnTo>
                  <a:pt x="178244" y="246"/>
                </a:lnTo>
                <a:lnTo>
                  <a:pt x="175446" y="616"/>
                </a:lnTo>
                <a:lnTo>
                  <a:pt x="172135" y="1939"/>
                </a:lnTo>
                <a:lnTo>
                  <a:pt x="170330" y="2882"/>
                </a:lnTo>
                <a:lnTo>
                  <a:pt x="168054" y="4349"/>
                </a:lnTo>
                <a:lnTo>
                  <a:pt x="165174" y="6002"/>
                </a:lnTo>
                <a:lnTo>
                  <a:pt x="162252" y="7528"/>
                </a:lnTo>
                <a:lnTo>
                  <a:pt x="160514" y="8298"/>
                </a:lnTo>
                <a:lnTo>
                  <a:pt x="160102" y="8479"/>
                </a:lnTo>
                <a:lnTo>
                  <a:pt x="157997" y="9813"/>
                </a:lnTo>
                <a:lnTo>
                  <a:pt x="152678" y="14716"/>
                </a:lnTo>
                <a:lnTo>
                  <a:pt x="150697" y="15090"/>
                </a:lnTo>
                <a:lnTo>
                  <a:pt x="147601" y="17883"/>
                </a:lnTo>
                <a:lnTo>
                  <a:pt x="145499" y="21972"/>
                </a:lnTo>
                <a:lnTo>
                  <a:pt x="143518" y="23524"/>
                </a:lnTo>
                <a:lnTo>
                  <a:pt x="142779" y="27489"/>
                </a:lnTo>
                <a:lnTo>
                  <a:pt x="142037" y="28729"/>
                </a:lnTo>
                <a:lnTo>
                  <a:pt x="140242" y="30342"/>
                </a:lnTo>
                <a:lnTo>
                  <a:pt x="137392" y="31276"/>
                </a:lnTo>
                <a:lnTo>
                  <a:pt x="135351" y="34004"/>
                </a:lnTo>
                <a:lnTo>
                  <a:pt x="134236" y="34438"/>
                </a:lnTo>
                <a:lnTo>
                  <a:pt x="133121" y="34255"/>
                </a:lnTo>
                <a:lnTo>
                  <a:pt x="132810" y="33760"/>
                </a:lnTo>
                <a:lnTo>
                  <a:pt x="131013" y="35312"/>
                </a:lnTo>
                <a:lnTo>
                  <a:pt x="130622" y="37037"/>
                </a:lnTo>
                <a:lnTo>
                  <a:pt x="130397" y="38036"/>
                </a:lnTo>
                <a:lnTo>
                  <a:pt x="130339" y="40330"/>
                </a:lnTo>
                <a:lnTo>
                  <a:pt x="129084" y="42323"/>
                </a:lnTo>
                <a:lnTo>
                  <a:pt x="129384" y="43785"/>
                </a:lnTo>
                <a:lnTo>
                  <a:pt x="129429" y="44004"/>
                </a:lnTo>
                <a:lnTo>
                  <a:pt x="127203" y="46211"/>
                </a:lnTo>
                <a:lnTo>
                  <a:pt x="127164" y="47703"/>
                </a:lnTo>
                <a:lnTo>
                  <a:pt x="127128" y="49068"/>
                </a:lnTo>
                <a:lnTo>
                  <a:pt x="126263" y="50680"/>
                </a:lnTo>
                <a:lnTo>
                  <a:pt x="126283" y="50988"/>
                </a:lnTo>
                <a:lnTo>
                  <a:pt x="126327" y="51671"/>
                </a:lnTo>
                <a:lnTo>
                  <a:pt x="127506" y="51730"/>
                </a:lnTo>
                <a:lnTo>
                  <a:pt x="127957" y="52036"/>
                </a:lnTo>
                <a:lnTo>
                  <a:pt x="129239" y="52904"/>
                </a:lnTo>
                <a:lnTo>
                  <a:pt x="129734" y="53970"/>
                </a:lnTo>
                <a:lnTo>
                  <a:pt x="129986" y="54515"/>
                </a:lnTo>
                <a:lnTo>
                  <a:pt x="130616" y="54920"/>
                </a:lnTo>
                <a:lnTo>
                  <a:pt x="131041" y="55193"/>
                </a:lnTo>
                <a:lnTo>
                  <a:pt x="132406" y="58349"/>
                </a:lnTo>
                <a:lnTo>
                  <a:pt x="134247" y="60126"/>
                </a:lnTo>
                <a:lnTo>
                  <a:pt x="134393" y="60267"/>
                </a:lnTo>
                <a:lnTo>
                  <a:pt x="134331" y="61008"/>
                </a:lnTo>
                <a:lnTo>
                  <a:pt x="132843" y="60702"/>
                </a:lnTo>
                <a:lnTo>
                  <a:pt x="132534" y="61444"/>
                </a:lnTo>
                <a:lnTo>
                  <a:pt x="132998" y="63442"/>
                </a:lnTo>
                <a:lnTo>
                  <a:pt x="133283" y="64665"/>
                </a:lnTo>
                <a:lnTo>
                  <a:pt x="131983" y="64669"/>
                </a:lnTo>
                <a:lnTo>
                  <a:pt x="130493" y="63804"/>
                </a:lnTo>
                <a:lnTo>
                  <a:pt x="129628" y="65848"/>
                </a:lnTo>
                <a:lnTo>
                  <a:pt x="129007" y="66222"/>
                </a:lnTo>
                <a:lnTo>
                  <a:pt x="128699" y="66407"/>
                </a:lnTo>
                <a:lnTo>
                  <a:pt x="125413" y="64245"/>
                </a:lnTo>
                <a:lnTo>
                  <a:pt x="122937" y="65426"/>
                </a:lnTo>
                <a:lnTo>
                  <a:pt x="122007" y="65365"/>
                </a:lnTo>
                <a:lnTo>
                  <a:pt x="121757" y="65064"/>
                </a:lnTo>
                <a:lnTo>
                  <a:pt x="121652" y="64940"/>
                </a:lnTo>
                <a:lnTo>
                  <a:pt x="119897" y="62829"/>
                </a:lnTo>
                <a:lnTo>
                  <a:pt x="118038" y="62957"/>
                </a:lnTo>
                <a:lnTo>
                  <a:pt x="116279" y="63931"/>
                </a:lnTo>
                <a:lnTo>
                  <a:pt x="113520" y="66495"/>
                </a:lnTo>
                <a:lnTo>
                  <a:pt x="112933" y="66629"/>
                </a:lnTo>
                <a:lnTo>
                  <a:pt x="112158" y="66806"/>
                </a:lnTo>
                <a:lnTo>
                  <a:pt x="111166" y="66561"/>
                </a:lnTo>
                <a:lnTo>
                  <a:pt x="108396" y="64835"/>
                </a:lnTo>
                <a:lnTo>
                  <a:pt x="107642" y="64366"/>
                </a:lnTo>
                <a:lnTo>
                  <a:pt x="105709" y="63163"/>
                </a:lnTo>
                <a:lnTo>
                  <a:pt x="103046" y="63539"/>
                </a:lnTo>
                <a:lnTo>
                  <a:pt x="101389" y="63967"/>
                </a:lnTo>
                <a:lnTo>
                  <a:pt x="100848" y="63874"/>
                </a:lnTo>
                <a:lnTo>
                  <a:pt x="99908" y="62916"/>
                </a:lnTo>
                <a:lnTo>
                  <a:pt x="99287" y="62447"/>
                </a:lnTo>
                <a:lnTo>
                  <a:pt x="98453" y="61683"/>
                </a:lnTo>
                <a:lnTo>
                  <a:pt x="97622" y="60707"/>
                </a:lnTo>
                <a:lnTo>
                  <a:pt x="97087" y="60102"/>
                </a:lnTo>
                <a:lnTo>
                  <a:pt x="96682" y="59749"/>
                </a:lnTo>
                <a:lnTo>
                  <a:pt x="95802" y="59201"/>
                </a:lnTo>
                <a:lnTo>
                  <a:pt x="95117" y="58555"/>
                </a:lnTo>
                <a:lnTo>
                  <a:pt x="94111" y="57713"/>
                </a:lnTo>
                <a:lnTo>
                  <a:pt x="92955" y="56755"/>
                </a:lnTo>
                <a:lnTo>
                  <a:pt x="92231" y="55953"/>
                </a:lnTo>
                <a:lnTo>
                  <a:pt x="90753" y="54799"/>
                </a:lnTo>
                <a:lnTo>
                  <a:pt x="90004" y="54076"/>
                </a:lnTo>
                <a:lnTo>
                  <a:pt x="89106" y="53313"/>
                </a:lnTo>
                <a:lnTo>
                  <a:pt x="88400" y="52706"/>
                </a:lnTo>
                <a:lnTo>
                  <a:pt x="86148" y="51275"/>
                </a:lnTo>
                <a:lnTo>
                  <a:pt x="84453" y="50410"/>
                </a:lnTo>
                <a:lnTo>
                  <a:pt x="82993" y="49645"/>
                </a:lnTo>
                <a:lnTo>
                  <a:pt x="81444" y="49014"/>
                </a:lnTo>
                <a:lnTo>
                  <a:pt x="80457" y="48541"/>
                </a:lnTo>
                <a:lnTo>
                  <a:pt x="77981" y="47984"/>
                </a:lnTo>
                <a:lnTo>
                  <a:pt x="77206" y="47727"/>
                </a:lnTo>
                <a:lnTo>
                  <a:pt x="76344" y="47567"/>
                </a:lnTo>
                <a:lnTo>
                  <a:pt x="75957" y="47449"/>
                </a:lnTo>
                <a:lnTo>
                  <a:pt x="72727" y="46829"/>
                </a:lnTo>
                <a:lnTo>
                  <a:pt x="71516" y="47075"/>
                </a:lnTo>
                <a:lnTo>
                  <a:pt x="70497" y="47555"/>
                </a:lnTo>
                <a:lnTo>
                  <a:pt x="69760" y="47804"/>
                </a:lnTo>
                <a:lnTo>
                  <a:pt x="68576" y="47526"/>
                </a:lnTo>
                <a:lnTo>
                  <a:pt x="67634" y="46859"/>
                </a:lnTo>
                <a:lnTo>
                  <a:pt x="66797" y="46272"/>
                </a:lnTo>
                <a:lnTo>
                  <a:pt x="66368" y="46036"/>
                </a:lnTo>
                <a:lnTo>
                  <a:pt x="65121" y="45641"/>
                </a:lnTo>
                <a:lnTo>
                  <a:pt x="64001" y="45382"/>
                </a:lnTo>
                <a:lnTo>
                  <a:pt x="62730" y="45181"/>
                </a:lnTo>
                <a:lnTo>
                  <a:pt x="62498" y="44660"/>
                </a:lnTo>
                <a:lnTo>
                  <a:pt x="60765" y="46027"/>
                </a:lnTo>
                <a:lnTo>
                  <a:pt x="60706" y="46870"/>
                </a:lnTo>
                <a:lnTo>
                  <a:pt x="60918" y="47166"/>
                </a:lnTo>
                <a:lnTo>
                  <a:pt x="61574" y="48007"/>
                </a:lnTo>
                <a:lnTo>
                  <a:pt x="61267" y="49836"/>
                </a:lnTo>
                <a:lnTo>
                  <a:pt x="60899" y="52034"/>
                </a:lnTo>
                <a:lnTo>
                  <a:pt x="61038" y="52410"/>
                </a:lnTo>
                <a:lnTo>
                  <a:pt x="62454" y="56243"/>
                </a:lnTo>
                <a:lnTo>
                  <a:pt x="60225" y="57981"/>
                </a:lnTo>
                <a:lnTo>
                  <a:pt x="59422" y="59655"/>
                </a:lnTo>
                <a:lnTo>
                  <a:pt x="59735" y="60831"/>
                </a:lnTo>
                <a:lnTo>
                  <a:pt x="59365" y="62070"/>
                </a:lnTo>
                <a:lnTo>
                  <a:pt x="59823" y="63153"/>
                </a:lnTo>
                <a:lnTo>
                  <a:pt x="60359" y="64423"/>
                </a:lnTo>
                <a:lnTo>
                  <a:pt x="60487" y="66652"/>
                </a:lnTo>
                <a:lnTo>
                  <a:pt x="58816" y="67399"/>
                </a:lnTo>
                <a:lnTo>
                  <a:pt x="58688" y="67965"/>
                </a:lnTo>
                <a:lnTo>
                  <a:pt x="58508" y="68761"/>
                </a:lnTo>
                <a:lnTo>
                  <a:pt x="59130" y="70123"/>
                </a:lnTo>
                <a:lnTo>
                  <a:pt x="59009" y="70490"/>
                </a:lnTo>
                <a:lnTo>
                  <a:pt x="58760" y="71239"/>
                </a:lnTo>
                <a:lnTo>
                  <a:pt x="59108" y="72105"/>
                </a:lnTo>
                <a:lnTo>
                  <a:pt x="59257" y="72476"/>
                </a:lnTo>
                <a:lnTo>
                  <a:pt x="58948" y="72911"/>
                </a:lnTo>
                <a:lnTo>
                  <a:pt x="57710" y="73284"/>
                </a:lnTo>
                <a:lnTo>
                  <a:pt x="57588" y="73654"/>
                </a:lnTo>
                <a:lnTo>
                  <a:pt x="57339" y="74401"/>
                </a:lnTo>
                <a:lnTo>
                  <a:pt x="54739" y="75521"/>
                </a:lnTo>
                <a:lnTo>
                  <a:pt x="53812" y="76700"/>
                </a:lnTo>
                <a:lnTo>
                  <a:pt x="55424" y="77688"/>
                </a:lnTo>
                <a:lnTo>
                  <a:pt x="55758" y="79221"/>
                </a:lnTo>
                <a:lnTo>
                  <a:pt x="55923" y="79978"/>
                </a:lnTo>
                <a:lnTo>
                  <a:pt x="55122" y="82210"/>
                </a:lnTo>
                <a:lnTo>
                  <a:pt x="54939" y="84130"/>
                </a:lnTo>
                <a:lnTo>
                  <a:pt x="54568" y="84565"/>
                </a:lnTo>
                <a:lnTo>
                  <a:pt x="51719" y="84694"/>
                </a:lnTo>
                <a:lnTo>
                  <a:pt x="51402" y="84951"/>
                </a:lnTo>
                <a:lnTo>
                  <a:pt x="50728" y="85502"/>
                </a:lnTo>
                <a:lnTo>
                  <a:pt x="51351" y="87173"/>
                </a:lnTo>
                <a:lnTo>
                  <a:pt x="51747" y="87665"/>
                </a:lnTo>
                <a:lnTo>
                  <a:pt x="52344" y="88409"/>
                </a:lnTo>
                <a:lnTo>
                  <a:pt x="52226" y="89034"/>
                </a:lnTo>
                <a:lnTo>
                  <a:pt x="52099" y="89711"/>
                </a:lnTo>
                <a:lnTo>
                  <a:pt x="50118" y="91264"/>
                </a:lnTo>
                <a:lnTo>
                  <a:pt x="49538" y="92021"/>
                </a:lnTo>
                <a:lnTo>
                  <a:pt x="49479" y="92338"/>
                </a:lnTo>
                <a:lnTo>
                  <a:pt x="49440" y="92875"/>
                </a:lnTo>
                <a:lnTo>
                  <a:pt x="49662" y="93221"/>
                </a:lnTo>
                <a:lnTo>
                  <a:pt x="49999" y="93741"/>
                </a:lnTo>
                <a:lnTo>
                  <a:pt x="50092" y="94670"/>
                </a:lnTo>
                <a:lnTo>
                  <a:pt x="50187" y="95599"/>
                </a:lnTo>
                <a:lnTo>
                  <a:pt x="50566" y="95761"/>
                </a:lnTo>
                <a:lnTo>
                  <a:pt x="51860" y="95162"/>
                </a:lnTo>
                <a:lnTo>
                  <a:pt x="52852" y="95965"/>
                </a:lnTo>
                <a:lnTo>
                  <a:pt x="53207" y="95942"/>
                </a:lnTo>
                <a:lnTo>
                  <a:pt x="53781" y="95903"/>
                </a:lnTo>
                <a:lnTo>
                  <a:pt x="54000" y="96094"/>
                </a:lnTo>
                <a:lnTo>
                  <a:pt x="54277" y="96335"/>
                </a:lnTo>
                <a:lnTo>
                  <a:pt x="54134" y="96956"/>
                </a:lnTo>
                <a:lnTo>
                  <a:pt x="54092" y="97141"/>
                </a:lnTo>
                <a:lnTo>
                  <a:pt x="53227" y="97576"/>
                </a:lnTo>
                <a:lnTo>
                  <a:pt x="52359" y="98010"/>
                </a:lnTo>
                <a:lnTo>
                  <a:pt x="51742" y="99127"/>
                </a:lnTo>
                <a:lnTo>
                  <a:pt x="52053" y="100489"/>
                </a:lnTo>
                <a:lnTo>
                  <a:pt x="51685" y="102286"/>
                </a:lnTo>
                <a:lnTo>
                  <a:pt x="50789" y="103434"/>
                </a:lnTo>
                <a:lnTo>
                  <a:pt x="49893" y="104582"/>
                </a:lnTo>
                <a:lnTo>
                  <a:pt x="50449" y="104767"/>
                </a:lnTo>
                <a:lnTo>
                  <a:pt x="51008" y="104952"/>
                </a:lnTo>
                <a:lnTo>
                  <a:pt x="51750" y="104579"/>
                </a:lnTo>
                <a:lnTo>
                  <a:pt x="51982" y="105374"/>
                </a:lnTo>
                <a:lnTo>
                  <a:pt x="52185" y="106065"/>
                </a:lnTo>
                <a:lnTo>
                  <a:pt x="53053" y="106248"/>
                </a:lnTo>
                <a:lnTo>
                  <a:pt x="54108" y="105895"/>
                </a:lnTo>
                <a:lnTo>
                  <a:pt x="54260" y="106127"/>
                </a:lnTo>
                <a:lnTo>
                  <a:pt x="54417" y="106556"/>
                </a:lnTo>
                <a:lnTo>
                  <a:pt x="53238" y="108449"/>
                </a:lnTo>
                <a:lnTo>
                  <a:pt x="52872" y="109036"/>
                </a:lnTo>
                <a:lnTo>
                  <a:pt x="53618" y="110523"/>
                </a:lnTo>
                <a:lnTo>
                  <a:pt x="53448" y="110807"/>
                </a:lnTo>
                <a:lnTo>
                  <a:pt x="52810" y="110866"/>
                </a:lnTo>
                <a:lnTo>
                  <a:pt x="52238" y="110944"/>
                </a:lnTo>
                <a:lnTo>
                  <a:pt x="52071" y="111392"/>
                </a:lnTo>
                <a:lnTo>
                  <a:pt x="48853" y="113072"/>
                </a:lnTo>
                <a:lnTo>
                  <a:pt x="46183" y="113217"/>
                </a:lnTo>
                <a:lnTo>
                  <a:pt x="45323" y="113265"/>
                </a:lnTo>
                <a:lnTo>
                  <a:pt x="44113" y="113919"/>
                </a:lnTo>
                <a:lnTo>
                  <a:pt x="42907" y="114569"/>
                </a:lnTo>
                <a:lnTo>
                  <a:pt x="40927" y="114697"/>
                </a:lnTo>
                <a:lnTo>
                  <a:pt x="39439" y="114018"/>
                </a:lnTo>
                <a:lnTo>
                  <a:pt x="38143" y="112907"/>
                </a:lnTo>
                <a:lnTo>
                  <a:pt x="37152" y="112145"/>
                </a:lnTo>
                <a:lnTo>
                  <a:pt x="36295" y="112169"/>
                </a:lnTo>
                <a:lnTo>
                  <a:pt x="34841" y="112867"/>
                </a:lnTo>
                <a:lnTo>
                  <a:pt x="34030" y="113549"/>
                </a:lnTo>
                <a:lnTo>
                  <a:pt x="33219" y="114406"/>
                </a:lnTo>
                <a:lnTo>
                  <a:pt x="32886" y="115863"/>
                </a:lnTo>
                <a:lnTo>
                  <a:pt x="32215" y="118822"/>
                </a:lnTo>
                <a:lnTo>
                  <a:pt x="32058" y="121460"/>
                </a:lnTo>
                <a:lnTo>
                  <a:pt x="31895" y="123002"/>
                </a:lnTo>
                <a:lnTo>
                  <a:pt x="31604" y="124722"/>
                </a:lnTo>
                <a:lnTo>
                  <a:pt x="31746" y="127044"/>
                </a:lnTo>
                <a:lnTo>
                  <a:pt x="31372" y="129205"/>
                </a:lnTo>
                <a:lnTo>
                  <a:pt x="30575" y="132564"/>
                </a:lnTo>
                <a:lnTo>
                  <a:pt x="29522" y="135841"/>
                </a:lnTo>
                <a:lnTo>
                  <a:pt x="28845" y="137528"/>
                </a:lnTo>
                <a:lnTo>
                  <a:pt x="28639" y="138984"/>
                </a:lnTo>
                <a:lnTo>
                  <a:pt x="28517" y="139714"/>
                </a:lnTo>
                <a:lnTo>
                  <a:pt x="30255" y="141173"/>
                </a:lnTo>
                <a:lnTo>
                  <a:pt x="31874" y="146250"/>
                </a:lnTo>
                <a:lnTo>
                  <a:pt x="32193" y="151577"/>
                </a:lnTo>
                <a:lnTo>
                  <a:pt x="32516" y="151715"/>
                </a:lnTo>
                <a:lnTo>
                  <a:pt x="33028" y="151932"/>
                </a:lnTo>
                <a:lnTo>
                  <a:pt x="33494" y="152132"/>
                </a:lnTo>
                <a:lnTo>
                  <a:pt x="36535" y="156090"/>
                </a:lnTo>
                <a:lnTo>
                  <a:pt x="36413" y="156834"/>
                </a:lnTo>
                <a:lnTo>
                  <a:pt x="34874" y="158082"/>
                </a:lnTo>
                <a:lnTo>
                  <a:pt x="32480" y="159333"/>
                </a:lnTo>
                <a:lnTo>
                  <a:pt x="30811" y="159820"/>
                </a:lnTo>
                <a:lnTo>
                  <a:pt x="28840" y="160358"/>
                </a:lnTo>
                <a:lnTo>
                  <a:pt x="25289" y="161467"/>
                </a:lnTo>
                <a:lnTo>
                  <a:pt x="23104" y="161748"/>
                </a:lnTo>
                <a:lnTo>
                  <a:pt x="21262" y="161798"/>
                </a:lnTo>
                <a:lnTo>
                  <a:pt x="19417" y="161851"/>
                </a:lnTo>
                <a:lnTo>
                  <a:pt x="17749" y="162379"/>
                </a:lnTo>
                <a:lnTo>
                  <a:pt x="16340" y="163517"/>
                </a:lnTo>
                <a:lnTo>
                  <a:pt x="15447" y="164902"/>
                </a:lnTo>
                <a:lnTo>
                  <a:pt x="15159" y="167018"/>
                </a:lnTo>
                <a:lnTo>
                  <a:pt x="15171" y="169081"/>
                </a:lnTo>
                <a:lnTo>
                  <a:pt x="15179" y="170618"/>
                </a:lnTo>
                <a:lnTo>
                  <a:pt x="15228" y="171671"/>
                </a:lnTo>
                <a:lnTo>
                  <a:pt x="15151" y="173297"/>
                </a:lnTo>
                <a:lnTo>
                  <a:pt x="15112" y="174088"/>
                </a:lnTo>
                <a:lnTo>
                  <a:pt x="15967" y="177388"/>
                </a:lnTo>
                <a:lnTo>
                  <a:pt x="16760" y="180419"/>
                </a:lnTo>
                <a:lnTo>
                  <a:pt x="14854" y="181824"/>
                </a:lnTo>
                <a:lnTo>
                  <a:pt x="12934" y="183547"/>
                </a:lnTo>
                <a:lnTo>
                  <a:pt x="9384" y="185052"/>
                </a:lnTo>
                <a:lnTo>
                  <a:pt x="6434" y="186407"/>
                </a:lnTo>
                <a:lnTo>
                  <a:pt x="4384" y="187826"/>
                </a:lnTo>
                <a:lnTo>
                  <a:pt x="3063" y="189224"/>
                </a:lnTo>
                <a:lnTo>
                  <a:pt x="2170" y="190654"/>
                </a:lnTo>
                <a:lnTo>
                  <a:pt x="1800" y="193651"/>
                </a:lnTo>
                <a:lnTo>
                  <a:pt x="2067" y="195224"/>
                </a:lnTo>
                <a:lnTo>
                  <a:pt x="1990" y="196313"/>
                </a:lnTo>
                <a:lnTo>
                  <a:pt x="5280" y="198875"/>
                </a:lnTo>
                <a:lnTo>
                  <a:pt x="7384" y="200515"/>
                </a:lnTo>
                <a:lnTo>
                  <a:pt x="7633" y="201382"/>
                </a:lnTo>
                <a:lnTo>
                  <a:pt x="7018" y="203118"/>
                </a:lnTo>
                <a:lnTo>
                  <a:pt x="6174" y="204145"/>
                </a:lnTo>
                <a:lnTo>
                  <a:pt x="4114" y="206655"/>
                </a:lnTo>
                <a:lnTo>
                  <a:pt x="3334" y="209049"/>
                </a:lnTo>
                <a:lnTo>
                  <a:pt x="2883" y="210439"/>
                </a:lnTo>
                <a:lnTo>
                  <a:pt x="2750" y="210610"/>
                </a:lnTo>
                <a:lnTo>
                  <a:pt x="2378" y="211097"/>
                </a:lnTo>
                <a:lnTo>
                  <a:pt x="1030" y="212859"/>
                </a:lnTo>
                <a:lnTo>
                  <a:pt x="180" y="222218"/>
                </a:lnTo>
                <a:lnTo>
                  <a:pt x="723" y="223031"/>
                </a:lnTo>
                <a:lnTo>
                  <a:pt x="1048" y="223516"/>
                </a:lnTo>
                <a:lnTo>
                  <a:pt x="1253" y="224143"/>
                </a:lnTo>
                <a:lnTo>
                  <a:pt x="1671" y="225436"/>
                </a:lnTo>
                <a:lnTo>
                  <a:pt x="2778" y="226713"/>
                </a:lnTo>
                <a:lnTo>
                  <a:pt x="4835" y="229085"/>
                </a:lnTo>
                <a:lnTo>
                  <a:pt x="10360" y="237626"/>
                </a:lnTo>
                <a:lnTo>
                  <a:pt x="10655" y="238550"/>
                </a:lnTo>
                <a:lnTo>
                  <a:pt x="10735" y="238801"/>
                </a:lnTo>
                <a:lnTo>
                  <a:pt x="10650" y="239084"/>
                </a:lnTo>
                <a:lnTo>
                  <a:pt x="10365" y="240042"/>
                </a:lnTo>
                <a:lnTo>
                  <a:pt x="10066" y="240500"/>
                </a:lnTo>
                <a:lnTo>
                  <a:pt x="9970" y="240649"/>
                </a:lnTo>
                <a:lnTo>
                  <a:pt x="8143" y="243455"/>
                </a:lnTo>
                <a:lnTo>
                  <a:pt x="5113" y="245754"/>
                </a:lnTo>
                <a:lnTo>
                  <a:pt x="2320" y="248874"/>
                </a:lnTo>
                <a:lnTo>
                  <a:pt x="1778" y="249479"/>
                </a:lnTo>
                <a:lnTo>
                  <a:pt x="613" y="251004"/>
                </a:lnTo>
                <a:lnTo>
                  <a:pt x="620" y="252059"/>
                </a:lnTo>
                <a:lnTo>
                  <a:pt x="800" y="253724"/>
                </a:lnTo>
                <a:lnTo>
                  <a:pt x="1194" y="255162"/>
                </a:lnTo>
                <a:lnTo>
                  <a:pt x="1975" y="257074"/>
                </a:lnTo>
                <a:lnTo>
                  <a:pt x="3014" y="258758"/>
                </a:lnTo>
                <a:lnTo>
                  <a:pt x="4964" y="262702"/>
                </a:lnTo>
                <a:lnTo>
                  <a:pt x="6088" y="264296"/>
                </a:lnTo>
                <a:lnTo>
                  <a:pt x="7209" y="265670"/>
                </a:lnTo>
                <a:lnTo>
                  <a:pt x="7689" y="266931"/>
                </a:lnTo>
                <a:lnTo>
                  <a:pt x="8763" y="267560"/>
                </a:lnTo>
                <a:lnTo>
                  <a:pt x="11189" y="267670"/>
                </a:lnTo>
                <a:lnTo>
                  <a:pt x="12838" y="267797"/>
                </a:lnTo>
                <a:lnTo>
                  <a:pt x="15882" y="267931"/>
                </a:lnTo>
                <a:lnTo>
                  <a:pt x="20129" y="268472"/>
                </a:lnTo>
                <a:lnTo>
                  <a:pt x="23389" y="268907"/>
                </a:lnTo>
                <a:lnTo>
                  <a:pt x="26349" y="269001"/>
                </a:lnTo>
                <a:lnTo>
                  <a:pt x="29146" y="269236"/>
                </a:lnTo>
                <a:lnTo>
                  <a:pt x="31535" y="269032"/>
                </a:lnTo>
                <a:lnTo>
                  <a:pt x="33682" y="269411"/>
                </a:lnTo>
                <a:lnTo>
                  <a:pt x="35015" y="270165"/>
                </a:lnTo>
                <a:lnTo>
                  <a:pt x="35492" y="271251"/>
                </a:lnTo>
                <a:lnTo>
                  <a:pt x="36272" y="272853"/>
                </a:lnTo>
                <a:lnTo>
                  <a:pt x="36588" y="275525"/>
                </a:lnTo>
                <a:lnTo>
                  <a:pt x="36593" y="276491"/>
                </a:lnTo>
                <a:lnTo>
                  <a:pt x="35569" y="277443"/>
                </a:lnTo>
                <a:lnTo>
                  <a:pt x="34245" y="278183"/>
                </a:lnTo>
                <a:lnTo>
                  <a:pt x="34124" y="279593"/>
                </a:lnTo>
                <a:lnTo>
                  <a:pt x="34601" y="280679"/>
                </a:lnTo>
                <a:lnTo>
                  <a:pt x="35203" y="281056"/>
                </a:lnTo>
                <a:lnTo>
                  <a:pt x="37091" y="281486"/>
                </a:lnTo>
                <a:lnTo>
                  <a:pt x="39407" y="281642"/>
                </a:lnTo>
                <a:lnTo>
                  <a:pt x="41379" y="281586"/>
                </a:lnTo>
                <a:lnTo>
                  <a:pt x="43177" y="281316"/>
                </a:lnTo>
                <a:lnTo>
                  <a:pt x="45321" y="281125"/>
                </a:lnTo>
                <a:lnTo>
                  <a:pt x="47590" y="280842"/>
                </a:lnTo>
                <a:lnTo>
                  <a:pt x="48833" y="280675"/>
                </a:lnTo>
                <a:lnTo>
                  <a:pt x="49948" y="280644"/>
                </a:lnTo>
                <a:lnTo>
                  <a:pt x="51062" y="280613"/>
                </a:lnTo>
                <a:lnTo>
                  <a:pt x="53719" y="280407"/>
                </a:lnTo>
                <a:lnTo>
                  <a:pt x="56505" y="280152"/>
                </a:lnTo>
                <a:lnTo>
                  <a:pt x="59203" y="279858"/>
                </a:lnTo>
                <a:lnTo>
                  <a:pt x="61133" y="279804"/>
                </a:lnTo>
                <a:lnTo>
                  <a:pt x="66744" y="279075"/>
                </a:lnTo>
                <a:lnTo>
                  <a:pt x="69272" y="278697"/>
                </a:lnTo>
                <a:lnTo>
                  <a:pt x="72744" y="278468"/>
                </a:lnTo>
                <a:lnTo>
                  <a:pt x="75572" y="278345"/>
                </a:lnTo>
                <a:lnTo>
                  <a:pt x="78229" y="278183"/>
                </a:lnTo>
                <a:lnTo>
                  <a:pt x="79387" y="278151"/>
                </a:lnTo>
                <a:lnTo>
                  <a:pt x="82901" y="277876"/>
                </a:lnTo>
                <a:lnTo>
                  <a:pt x="85301" y="277765"/>
                </a:lnTo>
                <a:lnTo>
                  <a:pt x="87488" y="277748"/>
                </a:lnTo>
                <a:lnTo>
                  <a:pt x="88902" y="277708"/>
                </a:lnTo>
                <a:lnTo>
                  <a:pt x="90017" y="277809"/>
                </a:lnTo>
                <a:lnTo>
                  <a:pt x="92377" y="278182"/>
                </a:lnTo>
                <a:lnTo>
                  <a:pt x="94224" y="279009"/>
                </a:lnTo>
                <a:lnTo>
                  <a:pt x="96592" y="280702"/>
                </a:lnTo>
                <a:lnTo>
                  <a:pt x="98144" y="281020"/>
                </a:lnTo>
                <a:lnTo>
                  <a:pt x="100434" y="282131"/>
                </a:lnTo>
                <a:lnTo>
                  <a:pt x="103407" y="281815"/>
                </a:lnTo>
                <a:lnTo>
                  <a:pt x="104091" y="282557"/>
                </a:lnTo>
                <a:lnTo>
                  <a:pt x="105018" y="282502"/>
                </a:lnTo>
                <a:lnTo>
                  <a:pt x="107667" y="282340"/>
                </a:lnTo>
                <a:lnTo>
                  <a:pt x="109189" y="282247"/>
                </a:lnTo>
                <a:lnTo>
                  <a:pt x="109632" y="282423"/>
                </a:lnTo>
                <a:lnTo>
                  <a:pt x="110711" y="282855"/>
                </a:lnTo>
                <a:lnTo>
                  <a:pt x="112565" y="282543"/>
                </a:lnTo>
                <a:lnTo>
                  <a:pt x="112986" y="282762"/>
                </a:lnTo>
                <a:lnTo>
                  <a:pt x="115044" y="283841"/>
                </a:lnTo>
                <a:lnTo>
                  <a:pt x="116843" y="285326"/>
                </a:lnTo>
                <a:lnTo>
                  <a:pt x="120154" y="285319"/>
                </a:lnTo>
                <a:lnTo>
                  <a:pt x="120300" y="285317"/>
                </a:lnTo>
                <a:lnTo>
                  <a:pt x="122451" y="286949"/>
                </a:lnTo>
                <a:lnTo>
                  <a:pt x="123918" y="287172"/>
                </a:lnTo>
                <a:lnTo>
                  <a:pt x="125159" y="287360"/>
                </a:lnTo>
                <a:lnTo>
                  <a:pt x="127388" y="289173"/>
                </a:lnTo>
                <a:lnTo>
                  <a:pt x="127739" y="289459"/>
                </a:lnTo>
                <a:lnTo>
                  <a:pt x="128237" y="289526"/>
                </a:lnTo>
                <a:lnTo>
                  <a:pt x="128917" y="289953"/>
                </a:lnTo>
                <a:lnTo>
                  <a:pt x="128591" y="289448"/>
                </a:lnTo>
                <a:lnTo>
                  <a:pt x="127798" y="288220"/>
                </a:lnTo>
                <a:lnTo>
                  <a:pt x="126374" y="287293"/>
                </a:lnTo>
                <a:lnTo>
                  <a:pt x="126166" y="286709"/>
                </a:lnTo>
                <a:lnTo>
                  <a:pt x="126067" y="286426"/>
                </a:lnTo>
                <a:lnTo>
                  <a:pt x="126680" y="284755"/>
                </a:lnTo>
                <a:lnTo>
                  <a:pt x="125627" y="283699"/>
                </a:lnTo>
                <a:lnTo>
                  <a:pt x="125109" y="283486"/>
                </a:lnTo>
                <a:lnTo>
                  <a:pt x="124575" y="283267"/>
                </a:lnTo>
                <a:lnTo>
                  <a:pt x="124391" y="282772"/>
                </a:lnTo>
                <a:lnTo>
                  <a:pt x="125194" y="282338"/>
                </a:lnTo>
                <a:lnTo>
                  <a:pt x="125395" y="281907"/>
                </a:lnTo>
                <a:lnTo>
                  <a:pt x="125674" y="281257"/>
                </a:lnTo>
                <a:lnTo>
                  <a:pt x="125316" y="280541"/>
                </a:lnTo>
                <a:lnTo>
                  <a:pt x="124317" y="280749"/>
                </a:lnTo>
                <a:lnTo>
                  <a:pt x="123830" y="280850"/>
                </a:lnTo>
                <a:lnTo>
                  <a:pt x="123413" y="280643"/>
                </a:lnTo>
                <a:lnTo>
                  <a:pt x="121974" y="279926"/>
                </a:lnTo>
                <a:lnTo>
                  <a:pt x="122082" y="279366"/>
                </a:lnTo>
                <a:lnTo>
                  <a:pt x="120596" y="277247"/>
                </a:lnTo>
                <a:lnTo>
                  <a:pt x="120112" y="276581"/>
                </a:lnTo>
                <a:lnTo>
                  <a:pt x="120308" y="276211"/>
                </a:lnTo>
                <a:lnTo>
                  <a:pt x="120833" y="275229"/>
                </a:lnTo>
                <a:lnTo>
                  <a:pt x="119706" y="274354"/>
                </a:lnTo>
                <a:lnTo>
                  <a:pt x="119637" y="273796"/>
                </a:lnTo>
                <a:lnTo>
                  <a:pt x="119610" y="273572"/>
                </a:lnTo>
                <a:lnTo>
                  <a:pt x="120023" y="272956"/>
                </a:lnTo>
                <a:lnTo>
                  <a:pt x="120167" y="272738"/>
                </a:lnTo>
                <a:lnTo>
                  <a:pt x="118679" y="270634"/>
                </a:lnTo>
                <a:lnTo>
                  <a:pt x="117006" y="270699"/>
                </a:lnTo>
                <a:lnTo>
                  <a:pt x="116820" y="270327"/>
                </a:lnTo>
                <a:lnTo>
                  <a:pt x="119381" y="267622"/>
                </a:lnTo>
                <a:lnTo>
                  <a:pt x="120345" y="266603"/>
                </a:lnTo>
                <a:lnTo>
                  <a:pt x="121274" y="266973"/>
                </a:lnTo>
                <a:lnTo>
                  <a:pt x="122836" y="268729"/>
                </a:lnTo>
                <a:lnTo>
                  <a:pt x="123668" y="269499"/>
                </a:lnTo>
                <a:lnTo>
                  <a:pt x="126368" y="271201"/>
                </a:lnTo>
                <a:lnTo>
                  <a:pt x="126995" y="272374"/>
                </a:lnTo>
                <a:lnTo>
                  <a:pt x="127731" y="274172"/>
                </a:lnTo>
                <a:lnTo>
                  <a:pt x="128470" y="276280"/>
                </a:lnTo>
                <a:lnTo>
                  <a:pt x="129716" y="277178"/>
                </a:lnTo>
                <a:lnTo>
                  <a:pt x="132507" y="277023"/>
                </a:lnTo>
                <a:lnTo>
                  <a:pt x="134883" y="276638"/>
                </a:lnTo>
                <a:lnTo>
                  <a:pt x="137261" y="276357"/>
                </a:lnTo>
                <a:lnTo>
                  <a:pt x="139537" y="276485"/>
                </a:lnTo>
                <a:lnTo>
                  <a:pt x="141296" y="276790"/>
                </a:lnTo>
                <a:lnTo>
                  <a:pt x="142958" y="277812"/>
                </a:lnTo>
                <a:lnTo>
                  <a:pt x="144419" y="279859"/>
                </a:lnTo>
                <a:lnTo>
                  <a:pt x="146521" y="284732"/>
                </a:lnTo>
                <a:lnTo>
                  <a:pt x="147364" y="287260"/>
                </a:lnTo>
                <a:lnTo>
                  <a:pt x="148316" y="290519"/>
                </a:lnTo>
                <a:lnTo>
                  <a:pt x="149990" y="293405"/>
                </a:lnTo>
                <a:lnTo>
                  <a:pt x="151511" y="293822"/>
                </a:lnTo>
                <a:lnTo>
                  <a:pt x="154049" y="293694"/>
                </a:lnTo>
                <a:lnTo>
                  <a:pt x="156153" y="292823"/>
                </a:lnTo>
                <a:lnTo>
                  <a:pt x="157384" y="292797"/>
                </a:lnTo>
                <a:lnTo>
                  <a:pt x="159247" y="292757"/>
                </a:lnTo>
                <a:lnTo>
                  <a:pt x="161538" y="294178"/>
                </a:lnTo>
                <a:lnTo>
                  <a:pt x="162775" y="294114"/>
                </a:lnTo>
                <a:lnTo>
                  <a:pt x="163094" y="294041"/>
                </a:lnTo>
                <a:lnTo>
                  <a:pt x="165437" y="293491"/>
                </a:lnTo>
                <a:lnTo>
                  <a:pt x="166736" y="292188"/>
                </a:lnTo>
                <a:lnTo>
                  <a:pt x="168036" y="292249"/>
                </a:lnTo>
                <a:lnTo>
                  <a:pt x="169456" y="291317"/>
                </a:lnTo>
                <a:lnTo>
                  <a:pt x="170572" y="291129"/>
                </a:lnTo>
                <a:lnTo>
                  <a:pt x="172987" y="292303"/>
                </a:lnTo>
                <a:lnTo>
                  <a:pt x="177047" y="297641"/>
                </a:lnTo>
                <a:lnTo>
                  <a:pt x="178927" y="300063"/>
                </a:lnTo>
                <a:lnTo>
                  <a:pt x="179885" y="300428"/>
                </a:lnTo>
                <a:lnTo>
                  <a:pt x="183888" y="301957"/>
                </a:lnTo>
                <a:lnTo>
                  <a:pt x="185948" y="304303"/>
                </a:lnTo>
                <a:lnTo>
                  <a:pt x="188537" y="304862"/>
                </a:lnTo>
                <a:lnTo>
                  <a:pt x="191846" y="304942"/>
                </a:lnTo>
                <a:lnTo>
                  <a:pt x="193301" y="306057"/>
                </a:lnTo>
                <a:lnTo>
                  <a:pt x="196109" y="308283"/>
                </a:lnTo>
                <a:lnTo>
                  <a:pt x="198074" y="308392"/>
                </a:lnTo>
                <a:lnTo>
                  <a:pt x="200454" y="308525"/>
                </a:lnTo>
                <a:lnTo>
                  <a:pt x="205105" y="308268"/>
                </a:lnTo>
                <a:lnTo>
                  <a:pt x="209443" y="307372"/>
                </a:lnTo>
                <a:lnTo>
                  <a:pt x="214107" y="306893"/>
                </a:lnTo>
                <a:lnTo>
                  <a:pt x="214962" y="306811"/>
                </a:lnTo>
                <a:lnTo>
                  <a:pt x="216319" y="304517"/>
                </a:lnTo>
                <a:lnTo>
                  <a:pt x="216381" y="303588"/>
                </a:lnTo>
                <a:lnTo>
                  <a:pt x="215865" y="302911"/>
                </a:lnTo>
                <a:lnTo>
                  <a:pt x="215577" y="302535"/>
                </a:lnTo>
                <a:lnTo>
                  <a:pt x="215369" y="302477"/>
                </a:lnTo>
                <a:lnTo>
                  <a:pt x="214712" y="302288"/>
                </a:lnTo>
                <a:lnTo>
                  <a:pt x="214292" y="301937"/>
                </a:lnTo>
                <a:lnTo>
                  <a:pt x="210871" y="299069"/>
                </a:lnTo>
                <a:lnTo>
                  <a:pt x="209522" y="296054"/>
                </a:lnTo>
                <a:lnTo>
                  <a:pt x="209319" y="295601"/>
                </a:lnTo>
                <a:lnTo>
                  <a:pt x="209383" y="295213"/>
                </a:lnTo>
                <a:lnTo>
                  <a:pt x="209566" y="294113"/>
                </a:lnTo>
                <a:lnTo>
                  <a:pt x="210269" y="293699"/>
                </a:lnTo>
                <a:lnTo>
                  <a:pt x="211358" y="293057"/>
                </a:lnTo>
                <a:lnTo>
                  <a:pt x="212117" y="291950"/>
                </a:lnTo>
                <a:lnTo>
                  <a:pt x="212843" y="290888"/>
                </a:lnTo>
                <a:lnTo>
                  <a:pt x="212781" y="290713"/>
                </a:lnTo>
                <a:lnTo>
                  <a:pt x="211726" y="287790"/>
                </a:lnTo>
                <a:lnTo>
                  <a:pt x="212094" y="285309"/>
                </a:lnTo>
                <a:lnTo>
                  <a:pt x="210989" y="282193"/>
                </a:lnTo>
                <a:lnTo>
                  <a:pt x="209677" y="278496"/>
                </a:lnTo>
                <a:lnTo>
                  <a:pt x="208480" y="276156"/>
                </a:lnTo>
                <a:lnTo>
                  <a:pt x="208126" y="275461"/>
                </a:lnTo>
                <a:lnTo>
                  <a:pt x="206950" y="275134"/>
                </a:lnTo>
                <a:lnTo>
                  <a:pt x="205897" y="274843"/>
                </a:lnTo>
                <a:lnTo>
                  <a:pt x="205464" y="273294"/>
                </a:lnTo>
                <a:lnTo>
                  <a:pt x="205894" y="271931"/>
                </a:lnTo>
                <a:lnTo>
                  <a:pt x="207694" y="271107"/>
                </a:lnTo>
                <a:lnTo>
                  <a:pt x="208317" y="271803"/>
                </a:lnTo>
                <a:lnTo>
                  <a:pt x="209515" y="271741"/>
                </a:lnTo>
                <a:lnTo>
                  <a:pt x="210722" y="271677"/>
                </a:lnTo>
                <a:lnTo>
                  <a:pt x="211149" y="271934"/>
                </a:lnTo>
                <a:lnTo>
                  <a:pt x="211651" y="272235"/>
                </a:lnTo>
                <a:lnTo>
                  <a:pt x="212517" y="272047"/>
                </a:lnTo>
                <a:lnTo>
                  <a:pt x="212866" y="271540"/>
                </a:lnTo>
                <a:lnTo>
                  <a:pt x="213124" y="271165"/>
                </a:lnTo>
                <a:lnTo>
                  <a:pt x="213754" y="270248"/>
                </a:lnTo>
                <a:lnTo>
                  <a:pt x="214998" y="269609"/>
                </a:lnTo>
                <a:lnTo>
                  <a:pt x="215170" y="269521"/>
                </a:lnTo>
                <a:lnTo>
                  <a:pt x="216357" y="268942"/>
                </a:lnTo>
                <a:lnTo>
                  <a:pt x="218765" y="268880"/>
                </a:lnTo>
                <a:lnTo>
                  <a:pt x="219138" y="268247"/>
                </a:lnTo>
                <a:lnTo>
                  <a:pt x="219385" y="267825"/>
                </a:lnTo>
                <a:lnTo>
                  <a:pt x="220312" y="267576"/>
                </a:lnTo>
                <a:lnTo>
                  <a:pt x="221478" y="269457"/>
                </a:lnTo>
                <a:lnTo>
                  <a:pt x="221699" y="269812"/>
                </a:lnTo>
                <a:lnTo>
                  <a:pt x="221924" y="270176"/>
                </a:lnTo>
                <a:lnTo>
                  <a:pt x="223906" y="271785"/>
                </a:lnTo>
                <a:lnTo>
                  <a:pt x="224032" y="272019"/>
                </a:lnTo>
                <a:lnTo>
                  <a:pt x="224339" y="272591"/>
                </a:lnTo>
                <a:lnTo>
                  <a:pt x="225764" y="272341"/>
                </a:lnTo>
                <a:lnTo>
                  <a:pt x="228738" y="275064"/>
                </a:lnTo>
                <a:lnTo>
                  <a:pt x="231462" y="276053"/>
                </a:lnTo>
                <a:lnTo>
                  <a:pt x="231892" y="276357"/>
                </a:lnTo>
                <a:lnTo>
                  <a:pt x="232240" y="276604"/>
                </a:lnTo>
                <a:lnTo>
                  <a:pt x="232948" y="277104"/>
                </a:lnTo>
                <a:lnTo>
                  <a:pt x="235210" y="277611"/>
                </a:lnTo>
                <a:lnTo>
                  <a:pt x="235982" y="277783"/>
                </a:lnTo>
                <a:lnTo>
                  <a:pt x="237178" y="277752"/>
                </a:lnTo>
                <a:lnTo>
                  <a:pt x="238457" y="277717"/>
                </a:lnTo>
                <a:lnTo>
                  <a:pt x="241302" y="276041"/>
                </a:lnTo>
                <a:lnTo>
                  <a:pt x="242602" y="276017"/>
                </a:lnTo>
                <a:lnTo>
                  <a:pt x="242507" y="275901"/>
                </a:lnTo>
                <a:lnTo>
                  <a:pt x="242046" y="275335"/>
                </a:lnTo>
                <a:lnTo>
                  <a:pt x="241490" y="274653"/>
                </a:lnTo>
                <a:lnTo>
                  <a:pt x="241399" y="273878"/>
                </a:lnTo>
                <a:lnTo>
                  <a:pt x="241307" y="273105"/>
                </a:lnTo>
                <a:lnTo>
                  <a:pt x="240844" y="273012"/>
                </a:lnTo>
                <a:lnTo>
                  <a:pt x="240382" y="272917"/>
                </a:lnTo>
                <a:lnTo>
                  <a:pt x="239979" y="272483"/>
                </a:lnTo>
                <a:lnTo>
                  <a:pt x="239577" y="272048"/>
                </a:lnTo>
                <a:lnTo>
                  <a:pt x="239538" y="271368"/>
                </a:lnTo>
                <a:lnTo>
                  <a:pt x="239497" y="270686"/>
                </a:lnTo>
                <a:lnTo>
                  <a:pt x="239456" y="270005"/>
                </a:lnTo>
                <a:lnTo>
                  <a:pt x="239056" y="269849"/>
                </a:lnTo>
                <a:lnTo>
                  <a:pt x="238653" y="269694"/>
                </a:lnTo>
                <a:lnTo>
                  <a:pt x="238222" y="269053"/>
                </a:lnTo>
                <a:lnTo>
                  <a:pt x="237788" y="268412"/>
                </a:lnTo>
                <a:lnTo>
                  <a:pt x="237357" y="267771"/>
                </a:lnTo>
                <a:lnTo>
                  <a:pt x="237183" y="267011"/>
                </a:lnTo>
                <a:lnTo>
                  <a:pt x="237010" y="266249"/>
                </a:lnTo>
                <a:lnTo>
                  <a:pt x="236835" y="265487"/>
                </a:lnTo>
                <a:lnTo>
                  <a:pt x="236662" y="264725"/>
                </a:lnTo>
                <a:lnTo>
                  <a:pt x="236495" y="263992"/>
                </a:lnTo>
                <a:lnTo>
                  <a:pt x="236662" y="263394"/>
                </a:lnTo>
                <a:lnTo>
                  <a:pt x="236827" y="262795"/>
                </a:lnTo>
                <a:lnTo>
                  <a:pt x="236994" y="262195"/>
                </a:lnTo>
                <a:lnTo>
                  <a:pt x="237613" y="262444"/>
                </a:lnTo>
                <a:lnTo>
                  <a:pt x="238231" y="262692"/>
                </a:lnTo>
                <a:lnTo>
                  <a:pt x="238851" y="262941"/>
                </a:lnTo>
                <a:lnTo>
                  <a:pt x="239471" y="263189"/>
                </a:lnTo>
                <a:lnTo>
                  <a:pt x="239742" y="264113"/>
                </a:lnTo>
                <a:lnTo>
                  <a:pt x="242468" y="262589"/>
                </a:lnTo>
                <a:lnTo>
                  <a:pt x="244999" y="261914"/>
                </a:lnTo>
                <a:lnTo>
                  <a:pt x="249277" y="261842"/>
                </a:lnTo>
                <a:lnTo>
                  <a:pt x="251319" y="260910"/>
                </a:lnTo>
                <a:lnTo>
                  <a:pt x="251770" y="260310"/>
                </a:lnTo>
                <a:lnTo>
                  <a:pt x="254349" y="256878"/>
                </a:lnTo>
                <a:lnTo>
                  <a:pt x="256453" y="255885"/>
                </a:lnTo>
                <a:lnTo>
                  <a:pt x="256821" y="249811"/>
                </a:lnTo>
                <a:lnTo>
                  <a:pt x="256448" y="248944"/>
                </a:lnTo>
                <a:lnTo>
                  <a:pt x="257564" y="248758"/>
                </a:lnTo>
                <a:lnTo>
                  <a:pt x="258010" y="249446"/>
                </a:lnTo>
                <a:lnTo>
                  <a:pt x="258245" y="249809"/>
                </a:lnTo>
                <a:lnTo>
                  <a:pt x="259668" y="248879"/>
                </a:lnTo>
                <a:lnTo>
                  <a:pt x="260659" y="250179"/>
                </a:lnTo>
                <a:lnTo>
                  <a:pt x="261974" y="250347"/>
                </a:lnTo>
                <a:lnTo>
                  <a:pt x="263074" y="250486"/>
                </a:lnTo>
                <a:lnTo>
                  <a:pt x="264622" y="251104"/>
                </a:lnTo>
                <a:lnTo>
                  <a:pt x="266233" y="252837"/>
                </a:lnTo>
                <a:lnTo>
                  <a:pt x="266171" y="253830"/>
                </a:lnTo>
                <a:lnTo>
                  <a:pt x="267224" y="254943"/>
                </a:lnTo>
                <a:lnTo>
                  <a:pt x="267767" y="254898"/>
                </a:lnTo>
                <a:lnTo>
                  <a:pt x="268727" y="254886"/>
                </a:lnTo>
                <a:lnTo>
                  <a:pt x="269207" y="256863"/>
                </a:lnTo>
                <a:lnTo>
                  <a:pt x="269502" y="256959"/>
                </a:lnTo>
                <a:lnTo>
                  <a:pt x="272054" y="257790"/>
                </a:lnTo>
                <a:lnTo>
                  <a:pt x="271544" y="255880"/>
                </a:lnTo>
                <a:lnTo>
                  <a:pt x="271616" y="253362"/>
                </a:lnTo>
                <a:lnTo>
                  <a:pt x="272057" y="25108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7B7446DE-E8BB-AB05-BD44-D9945F3DBC40}"/>
              </a:ext>
            </a:extLst>
          </p:cNvPr>
          <p:cNvSpPr/>
          <p:nvPr/>
        </p:nvSpPr>
        <p:spPr>
          <a:xfrm flipV="1">
            <a:off x="3927545" y="3911815"/>
            <a:ext cx="421141" cy="328708"/>
          </a:xfrm>
          <a:custGeom>
            <a:avLst/>
            <a:gdLst>
              <a:gd name="connsiteX0" fmla="*/ 222345 w 378999"/>
              <a:gd name="connsiteY0" fmla="*/ 295240 h 295815"/>
              <a:gd name="connsiteX1" fmla="*/ 222573 w 378999"/>
              <a:gd name="connsiteY1" fmla="*/ 295000 h 295815"/>
              <a:gd name="connsiteX2" fmla="*/ 222884 w 378999"/>
              <a:gd name="connsiteY2" fmla="*/ 294911 h 295815"/>
              <a:gd name="connsiteX3" fmla="*/ 223179 w 378999"/>
              <a:gd name="connsiteY3" fmla="*/ 294795 h 295815"/>
              <a:gd name="connsiteX4" fmla="*/ 223473 w 378999"/>
              <a:gd name="connsiteY4" fmla="*/ 294528 h 295815"/>
              <a:gd name="connsiteX5" fmla="*/ 224012 w 378999"/>
              <a:gd name="connsiteY5" fmla="*/ 294018 h 295815"/>
              <a:gd name="connsiteX6" fmla="*/ 224372 w 378999"/>
              <a:gd name="connsiteY6" fmla="*/ 293492 h 295815"/>
              <a:gd name="connsiteX7" fmla="*/ 224503 w 378999"/>
              <a:gd name="connsiteY7" fmla="*/ 293446 h 295815"/>
              <a:gd name="connsiteX8" fmla="*/ 224716 w 378999"/>
              <a:gd name="connsiteY8" fmla="*/ 293446 h 295815"/>
              <a:gd name="connsiteX9" fmla="*/ 225059 w 378999"/>
              <a:gd name="connsiteY9" fmla="*/ 293447 h 295815"/>
              <a:gd name="connsiteX10" fmla="*/ 225435 w 378999"/>
              <a:gd name="connsiteY10" fmla="*/ 293370 h 295815"/>
              <a:gd name="connsiteX11" fmla="*/ 225844 w 378999"/>
              <a:gd name="connsiteY11" fmla="*/ 293231 h 295815"/>
              <a:gd name="connsiteX12" fmla="*/ 225991 w 378999"/>
              <a:gd name="connsiteY12" fmla="*/ 293185 h 295815"/>
              <a:gd name="connsiteX13" fmla="*/ 226073 w 378999"/>
              <a:gd name="connsiteY13" fmla="*/ 292984 h 295815"/>
              <a:gd name="connsiteX14" fmla="*/ 226073 w 378999"/>
              <a:gd name="connsiteY14" fmla="*/ 292751 h 295815"/>
              <a:gd name="connsiteX15" fmla="*/ 226269 w 378999"/>
              <a:gd name="connsiteY15" fmla="*/ 292721 h 295815"/>
              <a:gd name="connsiteX16" fmla="*/ 226465 w 378999"/>
              <a:gd name="connsiteY16" fmla="*/ 292705 h 295815"/>
              <a:gd name="connsiteX17" fmla="*/ 226678 w 378999"/>
              <a:gd name="connsiteY17" fmla="*/ 292628 h 295815"/>
              <a:gd name="connsiteX18" fmla="*/ 226776 w 378999"/>
              <a:gd name="connsiteY18" fmla="*/ 292334 h 295815"/>
              <a:gd name="connsiteX19" fmla="*/ 226743 w 378999"/>
              <a:gd name="connsiteY19" fmla="*/ 292179 h 295815"/>
              <a:gd name="connsiteX20" fmla="*/ 226956 w 378999"/>
              <a:gd name="connsiteY20" fmla="*/ 292025 h 295815"/>
              <a:gd name="connsiteX21" fmla="*/ 227217 w 378999"/>
              <a:gd name="connsiteY21" fmla="*/ 292056 h 295815"/>
              <a:gd name="connsiteX22" fmla="*/ 227430 w 378999"/>
              <a:gd name="connsiteY22" fmla="*/ 291933 h 295815"/>
              <a:gd name="connsiteX23" fmla="*/ 227610 w 378999"/>
              <a:gd name="connsiteY23" fmla="*/ 291701 h 295815"/>
              <a:gd name="connsiteX24" fmla="*/ 227969 w 378999"/>
              <a:gd name="connsiteY24" fmla="*/ 291407 h 295815"/>
              <a:gd name="connsiteX25" fmla="*/ 228133 w 378999"/>
              <a:gd name="connsiteY25" fmla="*/ 291121 h 295815"/>
              <a:gd name="connsiteX26" fmla="*/ 228329 w 378999"/>
              <a:gd name="connsiteY26" fmla="*/ 291067 h 295815"/>
              <a:gd name="connsiteX27" fmla="*/ 228542 w 378999"/>
              <a:gd name="connsiteY27" fmla="*/ 291067 h 295815"/>
              <a:gd name="connsiteX28" fmla="*/ 228738 w 378999"/>
              <a:gd name="connsiteY28" fmla="*/ 290990 h 295815"/>
              <a:gd name="connsiteX29" fmla="*/ 228820 w 378999"/>
              <a:gd name="connsiteY29" fmla="*/ 290773 h 295815"/>
              <a:gd name="connsiteX30" fmla="*/ 229212 w 378999"/>
              <a:gd name="connsiteY30" fmla="*/ 290544 h 295815"/>
              <a:gd name="connsiteX31" fmla="*/ 229686 w 378999"/>
              <a:gd name="connsiteY31" fmla="*/ 290260 h 295815"/>
              <a:gd name="connsiteX32" fmla="*/ 229915 w 378999"/>
              <a:gd name="connsiteY32" fmla="*/ 290160 h 295815"/>
              <a:gd name="connsiteX33" fmla="*/ 230308 w 378999"/>
              <a:gd name="connsiteY33" fmla="*/ 290289 h 295815"/>
              <a:gd name="connsiteX34" fmla="*/ 230455 w 378999"/>
              <a:gd name="connsiteY34" fmla="*/ 290087 h 295815"/>
              <a:gd name="connsiteX35" fmla="*/ 230586 w 378999"/>
              <a:gd name="connsiteY35" fmla="*/ 289766 h 295815"/>
              <a:gd name="connsiteX36" fmla="*/ 230798 w 378999"/>
              <a:gd name="connsiteY36" fmla="*/ 289473 h 295815"/>
              <a:gd name="connsiteX37" fmla="*/ 231567 w 378999"/>
              <a:gd name="connsiteY37" fmla="*/ 289520 h 295815"/>
              <a:gd name="connsiteX38" fmla="*/ 231812 w 378999"/>
              <a:gd name="connsiteY38" fmla="*/ 289511 h 295815"/>
              <a:gd name="connsiteX39" fmla="*/ 231943 w 378999"/>
              <a:gd name="connsiteY39" fmla="*/ 289273 h 295815"/>
              <a:gd name="connsiteX40" fmla="*/ 231943 w 378999"/>
              <a:gd name="connsiteY40" fmla="*/ 289080 h 295815"/>
              <a:gd name="connsiteX41" fmla="*/ 232172 w 378999"/>
              <a:gd name="connsiteY41" fmla="*/ 289090 h 295815"/>
              <a:gd name="connsiteX42" fmla="*/ 232417 w 378999"/>
              <a:gd name="connsiteY42" fmla="*/ 289163 h 295815"/>
              <a:gd name="connsiteX43" fmla="*/ 232695 w 378999"/>
              <a:gd name="connsiteY43" fmla="*/ 288971 h 295815"/>
              <a:gd name="connsiteX44" fmla="*/ 233071 w 378999"/>
              <a:gd name="connsiteY44" fmla="*/ 288467 h 295815"/>
              <a:gd name="connsiteX45" fmla="*/ 233202 w 378999"/>
              <a:gd name="connsiteY45" fmla="*/ 288367 h 295815"/>
              <a:gd name="connsiteX46" fmla="*/ 233627 w 378999"/>
              <a:gd name="connsiteY46" fmla="*/ 288376 h 295815"/>
              <a:gd name="connsiteX47" fmla="*/ 234265 w 378999"/>
              <a:gd name="connsiteY47" fmla="*/ 288322 h 295815"/>
              <a:gd name="connsiteX48" fmla="*/ 234723 w 378999"/>
              <a:gd name="connsiteY48" fmla="*/ 288259 h 295815"/>
              <a:gd name="connsiteX49" fmla="*/ 234984 w 378999"/>
              <a:gd name="connsiteY49" fmla="*/ 288085 h 295815"/>
              <a:gd name="connsiteX50" fmla="*/ 235148 w 378999"/>
              <a:gd name="connsiteY50" fmla="*/ 287846 h 295815"/>
              <a:gd name="connsiteX51" fmla="*/ 235295 w 378999"/>
              <a:gd name="connsiteY51" fmla="*/ 287828 h 295815"/>
              <a:gd name="connsiteX52" fmla="*/ 235426 w 378999"/>
              <a:gd name="connsiteY52" fmla="*/ 287718 h 295815"/>
              <a:gd name="connsiteX53" fmla="*/ 235507 w 378999"/>
              <a:gd name="connsiteY53" fmla="*/ 287462 h 295815"/>
              <a:gd name="connsiteX54" fmla="*/ 235556 w 378999"/>
              <a:gd name="connsiteY54" fmla="*/ 287205 h 295815"/>
              <a:gd name="connsiteX55" fmla="*/ 235638 w 378999"/>
              <a:gd name="connsiteY55" fmla="*/ 287077 h 295815"/>
              <a:gd name="connsiteX56" fmla="*/ 235605 w 378999"/>
              <a:gd name="connsiteY56" fmla="*/ 286563 h 295815"/>
              <a:gd name="connsiteX57" fmla="*/ 235589 w 378999"/>
              <a:gd name="connsiteY57" fmla="*/ 286417 h 295815"/>
              <a:gd name="connsiteX58" fmla="*/ 235491 w 378999"/>
              <a:gd name="connsiteY58" fmla="*/ 286288 h 295815"/>
              <a:gd name="connsiteX59" fmla="*/ 235638 w 378999"/>
              <a:gd name="connsiteY59" fmla="*/ 286197 h 295815"/>
              <a:gd name="connsiteX60" fmla="*/ 235818 w 378999"/>
              <a:gd name="connsiteY60" fmla="*/ 286160 h 295815"/>
              <a:gd name="connsiteX61" fmla="*/ 236096 w 378999"/>
              <a:gd name="connsiteY61" fmla="*/ 286050 h 295815"/>
              <a:gd name="connsiteX62" fmla="*/ 236374 w 378999"/>
              <a:gd name="connsiteY62" fmla="*/ 285932 h 295815"/>
              <a:gd name="connsiteX63" fmla="*/ 236456 w 378999"/>
              <a:gd name="connsiteY63" fmla="*/ 285812 h 295815"/>
              <a:gd name="connsiteX64" fmla="*/ 236456 w 378999"/>
              <a:gd name="connsiteY64" fmla="*/ 285492 h 295815"/>
              <a:gd name="connsiteX65" fmla="*/ 236456 w 378999"/>
              <a:gd name="connsiteY65" fmla="*/ 285190 h 295815"/>
              <a:gd name="connsiteX66" fmla="*/ 238271 w 378999"/>
              <a:gd name="connsiteY66" fmla="*/ 284705 h 295815"/>
              <a:gd name="connsiteX67" fmla="*/ 238516 w 378999"/>
              <a:gd name="connsiteY67" fmla="*/ 284210 h 295815"/>
              <a:gd name="connsiteX68" fmla="*/ 241050 w 378999"/>
              <a:gd name="connsiteY68" fmla="*/ 284619 h 295815"/>
              <a:gd name="connsiteX69" fmla="*/ 242473 w 378999"/>
              <a:gd name="connsiteY69" fmla="*/ 285008 h 295815"/>
              <a:gd name="connsiteX70" fmla="*/ 243552 w 378999"/>
              <a:gd name="connsiteY70" fmla="*/ 285449 h 295815"/>
              <a:gd name="connsiteX71" fmla="*/ 244958 w 378999"/>
              <a:gd name="connsiteY71" fmla="*/ 286284 h 295815"/>
              <a:gd name="connsiteX72" fmla="*/ 246021 w 378999"/>
              <a:gd name="connsiteY72" fmla="*/ 287915 h 295815"/>
              <a:gd name="connsiteX73" fmla="*/ 247248 w 378999"/>
              <a:gd name="connsiteY73" fmla="*/ 290388 h 295815"/>
              <a:gd name="connsiteX74" fmla="*/ 248507 w 378999"/>
              <a:gd name="connsiteY74" fmla="*/ 291770 h 295815"/>
              <a:gd name="connsiteX75" fmla="*/ 250779 w 378999"/>
              <a:gd name="connsiteY75" fmla="*/ 292056 h 295815"/>
              <a:gd name="connsiteX76" fmla="*/ 252954 w 378999"/>
              <a:gd name="connsiteY76" fmla="*/ 291549 h 295815"/>
              <a:gd name="connsiteX77" fmla="*/ 256126 w 378999"/>
              <a:gd name="connsiteY77" fmla="*/ 290541 h 295815"/>
              <a:gd name="connsiteX78" fmla="*/ 259903 w 378999"/>
              <a:gd name="connsiteY78" fmla="*/ 288736 h 295815"/>
              <a:gd name="connsiteX79" fmla="*/ 262634 w 378999"/>
              <a:gd name="connsiteY79" fmla="*/ 287459 h 295815"/>
              <a:gd name="connsiteX80" fmla="*/ 268864 w 378999"/>
              <a:gd name="connsiteY80" fmla="*/ 284526 h 295815"/>
              <a:gd name="connsiteX81" fmla="*/ 285591 w 378999"/>
              <a:gd name="connsiteY81" fmla="*/ 276309 h 295815"/>
              <a:gd name="connsiteX82" fmla="*/ 297647 w 378999"/>
              <a:gd name="connsiteY82" fmla="*/ 269902 h 295815"/>
              <a:gd name="connsiteX83" fmla="*/ 308409 w 378999"/>
              <a:gd name="connsiteY83" fmla="*/ 263997 h 295815"/>
              <a:gd name="connsiteX84" fmla="*/ 320074 w 378999"/>
              <a:gd name="connsiteY84" fmla="*/ 257393 h 295815"/>
              <a:gd name="connsiteX85" fmla="*/ 329352 w 378999"/>
              <a:gd name="connsiteY85" fmla="*/ 251793 h 295815"/>
              <a:gd name="connsiteX86" fmla="*/ 338528 w 378999"/>
              <a:gd name="connsiteY86" fmla="*/ 246393 h 295815"/>
              <a:gd name="connsiteX87" fmla="*/ 347221 w 378999"/>
              <a:gd name="connsiteY87" fmla="*/ 240499 h 295815"/>
              <a:gd name="connsiteX88" fmla="*/ 349842 w 378999"/>
              <a:gd name="connsiteY88" fmla="*/ 237925 h 295815"/>
              <a:gd name="connsiteX89" fmla="*/ 350298 w 378999"/>
              <a:gd name="connsiteY89" fmla="*/ 237683 h 295815"/>
              <a:gd name="connsiteX90" fmla="*/ 350771 w 378999"/>
              <a:gd name="connsiteY90" fmla="*/ 237433 h 295815"/>
              <a:gd name="connsiteX91" fmla="*/ 351521 w 378999"/>
              <a:gd name="connsiteY91" fmla="*/ 235327 h 295815"/>
              <a:gd name="connsiteX92" fmla="*/ 352945 w 378999"/>
              <a:gd name="connsiteY92" fmla="*/ 234279 h 295815"/>
              <a:gd name="connsiteX93" fmla="*/ 354800 w 378999"/>
              <a:gd name="connsiteY93" fmla="*/ 234286 h 295815"/>
              <a:gd name="connsiteX94" fmla="*/ 357154 w 378999"/>
              <a:gd name="connsiteY94" fmla="*/ 232683 h 295815"/>
              <a:gd name="connsiteX95" fmla="*/ 357259 w 378999"/>
              <a:gd name="connsiteY95" fmla="*/ 232393 h 295815"/>
              <a:gd name="connsiteX96" fmla="*/ 358029 w 378999"/>
              <a:gd name="connsiteY96" fmla="*/ 230268 h 295815"/>
              <a:gd name="connsiteX97" fmla="*/ 362171 w 378999"/>
              <a:gd name="connsiteY97" fmla="*/ 229727 h 295815"/>
              <a:gd name="connsiteX98" fmla="*/ 362792 w 378999"/>
              <a:gd name="connsiteY98" fmla="*/ 228923 h 295815"/>
              <a:gd name="connsiteX99" fmla="*/ 362611 w 378999"/>
              <a:gd name="connsiteY99" fmla="*/ 228116 h 295815"/>
              <a:gd name="connsiteX100" fmla="*/ 361626 w 378999"/>
              <a:gd name="connsiteY100" fmla="*/ 226934 h 295815"/>
              <a:gd name="connsiteX101" fmla="*/ 359896 w 378999"/>
              <a:gd name="connsiteY101" fmla="*/ 227175 h 295815"/>
              <a:gd name="connsiteX102" fmla="*/ 358786 w 378999"/>
              <a:gd name="connsiteY102" fmla="*/ 226427 h 295815"/>
              <a:gd name="connsiteX103" fmla="*/ 358299 w 378999"/>
              <a:gd name="connsiteY103" fmla="*/ 224999 h 295815"/>
              <a:gd name="connsiteX104" fmla="*/ 358552 w 378999"/>
              <a:gd name="connsiteY104" fmla="*/ 223759 h 295815"/>
              <a:gd name="connsiteX105" fmla="*/ 360661 w 378999"/>
              <a:gd name="connsiteY105" fmla="*/ 221659 h 295815"/>
              <a:gd name="connsiteX106" fmla="*/ 361250 w 378999"/>
              <a:gd name="connsiteY106" fmla="*/ 220636 h 295815"/>
              <a:gd name="connsiteX107" fmla="*/ 361657 w 378999"/>
              <a:gd name="connsiteY107" fmla="*/ 219927 h 295815"/>
              <a:gd name="connsiteX108" fmla="*/ 362037 w 378999"/>
              <a:gd name="connsiteY108" fmla="*/ 218006 h 295815"/>
              <a:gd name="connsiteX109" fmla="*/ 362532 w 378999"/>
              <a:gd name="connsiteY109" fmla="*/ 217513 h 295815"/>
              <a:gd name="connsiteX110" fmla="*/ 364272 w 378999"/>
              <a:gd name="connsiteY110" fmla="*/ 217155 h 295815"/>
              <a:gd name="connsiteX111" fmla="*/ 365192 w 378999"/>
              <a:gd name="connsiteY111" fmla="*/ 216965 h 295815"/>
              <a:gd name="connsiteX112" fmla="*/ 365958 w 378999"/>
              <a:gd name="connsiteY112" fmla="*/ 216444 h 295815"/>
              <a:gd name="connsiteX113" fmla="*/ 365850 w 378999"/>
              <a:gd name="connsiteY113" fmla="*/ 215959 h 295815"/>
              <a:gd name="connsiteX114" fmla="*/ 365667 w 378999"/>
              <a:gd name="connsiteY114" fmla="*/ 215541 h 295815"/>
              <a:gd name="connsiteX115" fmla="*/ 365204 w 378999"/>
              <a:gd name="connsiteY115" fmla="*/ 215092 h 295815"/>
              <a:gd name="connsiteX116" fmla="*/ 364758 w 378999"/>
              <a:gd name="connsiteY116" fmla="*/ 214859 h 295815"/>
              <a:gd name="connsiteX117" fmla="*/ 364466 w 378999"/>
              <a:gd name="connsiteY117" fmla="*/ 214409 h 295815"/>
              <a:gd name="connsiteX118" fmla="*/ 364435 w 378999"/>
              <a:gd name="connsiteY118" fmla="*/ 214038 h 295815"/>
              <a:gd name="connsiteX119" fmla="*/ 364483 w 378999"/>
              <a:gd name="connsiteY119" fmla="*/ 213635 h 295815"/>
              <a:gd name="connsiteX120" fmla="*/ 364682 w 378999"/>
              <a:gd name="connsiteY120" fmla="*/ 213221 h 295815"/>
              <a:gd name="connsiteX121" fmla="*/ 365057 w 378999"/>
              <a:gd name="connsiteY121" fmla="*/ 212985 h 295815"/>
              <a:gd name="connsiteX122" fmla="*/ 365603 w 378999"/>
              <a:gd name="connsiteY122" fmla="*/ 212729 h 295815"/>
              <a:gd name="connsiteX123" fmla="*/ 365989 w 378999"/>
              <a:gd name="connsiteY123" fmla="*/ 212311 h 295815"/>
              <a:gd name="connsiteX124" fmla="*/ 366149 w 378999"/>
              <a:gd name="connsiteY124" fmla="*/ 212128 h 295815"/>
              <a:gd name="connsiteX125" fmla="*/ 366373 w 378999"/>
              <a:gd name="connsiteY125" fmla="*/ 212118 h 295815"/>
              <a:gd name="connsiteX126" fmla="*/ 366695 w 378999"/>
              <a:gd name="connsiteY126" fmla="*/ 212097 h 295815"/>
              <a:gd name="connsiteX127" fmla="*/ 367122 w 378999"/>
              <a:gd name="connsiteY127" fmla="*/ 212173 h 295815"/>
              <a:gd name="connsiteX128" fmla="*/ 367325 w 378999"/>
              <a:gd name="connsiteY128" fmla="*/ 212388 h 295815"/>
              <a:gd name="connsiteX129" fmla="*/ 368128 w 378999"/>
              <a:gd name="connsiteY129" fmla="*/ 212315 h 295815"/>
              <a:gd name="connsiteX130" fmla="*/ 368598 w 378999"/>
              <a:gd name="connsiteY130" fmla="*/ 211950 h 295815"/>
              <a:gd name="connsiteX131" fmla="*/ 368718 w 378999"/>
              <a:gd name="connsiteY131" fmla="*/ 211231 h 295815"/>
              <a:gd name="connsiteX132" fmla="*/ 368463 w 378999"/>
              <a:gd name="connsiteY132" fmla="*/ 210651 h 295815"/>
              <a:gd name="connsiteX133" fmla="*/ 368036 w 378999"/>
              <a:gd name="connsiteY133" fmla="*/ 209748 h 295815"/>
              <a:gd name="connsiteX134" fmla="*/ 367653 w 378999"/>
              <a:gd name="connsiteY134" fmla="*/ 208893 h 295815"/>
              <a:gd name="connsiteX135" fmla="*/ 367590 w 378999"/>
              <a:gd name="connsiteY135" fmla="*/ 208056 h 295815"/>
              <a:gd name="connsiteX136" fmla="*/ 367645 w 378999"/>
              <a:gd name="connsiteY136" fmla="*/ 207218 h 295815"/>
              <a:gd name="connsiteX137" fmla="*/ 367743 w 378999"/>
              <a:gd name="connsiteY137" fmla="*/ 206649 h 295815"/>
              <a:gd name="connsiteX138" fmla="*/ 368129 w 378999"/>
              <a:gd name="connsiteY138" fmla="*/ 206124 h 295815"/>
              <a:gd name="connsiteX139" fmla="*/ 368880 w 378999"/>
              <a:gd name="connsiteY139" fmla="*/ 205314 h 295815"/>
              <a:gd name="connsiteX140" fmla="*/ 369768 w 378999"/>
              <a:gd name="connsiteY140" fmla="*/ 205026 h 295815"/>
              <a:gd name="connsiteX141" fmla="*/ 370582 w 378999"/>
              <a:gd name="connsiteY141" fmla="*/ 204738 h 295815"/>
              <a:gd name="connsiteX142" fmla="*/ 371298 w 378999"/>
              <a:gd name="connsiteY142" fmla="*/ 204396 h 295815"/>
              <a:gd name="connsiteX143" fmla="*/ 371641 w 378999"/>
              <a:gd name="connsiteY143" fmla="*/ 203924 h 295815"/>
              <a:gd name="connsiteX144" fmla="*/ 371740 w 378999"/>
              <a:gd name="connsiteY144" fmla="*/ 203291 h 295815"/>
              <a:gd name="connsiteX145" fmla="*/ 371793 w 378999"/>
              <a:gd name="connsiteY145" fmla="*/ 202560 h 295815"/>
              <a:gd name="connsiteX146" fmla="*/ 372075 w 378999"/>
              <a:gd name="connsiteY146" fmla="*/ 201396 h 295815"/>
              <a:gd name="connsiteX147" fmla="*/ 372428 w 378999"/>
              <a:gd name="connsiteY147" fmla="*/ 200849 h 295815"/>
              <a:gd name="connsiteX148" fmla="*/ 373136 w 378999"/>
              <a:gd name="connsiteY148" fmla="*/ 199776 h 295815"/>
              <a:gd name="connsiteX149" fmla="*/ 373427 w 378999"/>
              <a:gd name="connsiteY149" fmla="*/ 199057 h 295815"/>
              <a:gd name="connsiteX150" fmla="*/ 373965 w 378999"/>
              <a:gd name="connsiteY150" fmla="*/ 197442 h 295815"/>
              <a:gd name="connsiteX151" fmla="*/ 374191 w 378999"/>
              <a:gd name="connsiteY151" fmla="*/ 196981 h 295815"/>
              <a:gd name="connsiteX152" fmla="*/ 374683 w 378999"/>
              <a:gd name="connsiteY152" fmla="*/ 196456 h 295815"/>
              <a:gd name="connsiteX153" fmla="*/ 374910 w 378999"/>
              <a:gd name="connsiteY153" fmla="*/ 195909 h 295815"/>
              <a:gd name="connsiteX154" fmla="*/ 374931 w 378999"/>
              <a:gd name="connsiteY154" fmla="*/ 195227 h 295815"/>
              <a:gd name="connsiteX155" fmla="*/ 375244 w 378999"/>
              <a:gd name="connsiteY155" fmla="*/ 194508 h 295815"/>
              <a:gd name="connsiteX156" fmla="*/ 375768 w 378999"/>
              <a:gd name="connsiteY156" fmla="*/ 193918 h 295815"/>
              <a:gd name="connsiteX157" fmla="*/ 376135 w 378999"/>
              <a:gd name="connsiteY157" fmla="*/ 192995 h 295815"/>
              <a:gd name="connsiteX158" fmla="*/ 376275 w 378999"/>
              <a:gd name="connsiteY158" fmla="*/ 192394 h 295815"/>
              <a:gd name="connsiteX159" fmla="*/ 376159 w 378999"/>
              <a:gd name="connsiteY159" fmla="*/ 191428 h 295815"/>
              <a:gd name="connsiteX160" fmla="*/ 376171 w 378999"/>
              <a:gd name="connsiteY160" fmla="*/ 191041 h 295815"/>
              <a:gd name="connsiteX161" fmla="*/ 376386 w 378999"/>
              <a:gd name="connsiteY161" fmla="*/ 190344 h 295815"/>
              <a:gd name="connsiteX162" fmla="*/ 376537 w 378999"/>
              <a:gd name="connsiteY162" fmla="*/ 189796 h 295815"/>
              <a:gd name="connsiteX163" fmla="*/ 376398 w 378999"/>
              <a:gd name="connsiteY163" fmla="*/ 189237 h 295815"/>
              <a:gd name="connsiteX164" fmla="*/ 375961 w 378999"/>
              <a:gd name="connsiteY164" fmla="*/ 188689 h 295815"/>
              <a:gd name="connsiteX165" fmla="*/ 375523 w 378999"/>
              <a:gd name="connsiteY165" fmla="*/ 188216 h 295815"/>
              <a:gd name="connsiteX166" fmla="*/ 375085 w 378999"/>
              <a:gd name="connsiteY166" fmla="*/ 187978 h 295815"/>
              <a:gd name="connsiteX167" fmla="*/ 374915 w 378999"/>
              <a:gd name="connsiteY167" fmla="*/ 187677 h 295815"/>
              <a:gd name="connsiteX168" fmla="*/ 374841 w 378999"/>
              <a:gd name="connsiteY168" fmla="*/ 187097 h 295815"/>
              <a:gd name="connsiteX169" fmla="*/ 374863 w 378999"/>
              <a:gd name="connsiteY169" fmla="*/ 186700 h 295815"/>
              <a:gd name="connsiteX170" fmla="*/ 375206 w 378999"/>
              <a:gd name="connsiteY170" fmla="*/ 186164 h 295815"/>
              <a:gd name="connsiteX171" fmla="*/ 375603 w 378999"/>
              <a:gd name="connsiteY171" fmla="*/ 185531 h 295815"/>
              <a:gd name="connsiteX172" fmla="*/ 376355 w 378999"/>
              <a:gd name="connsiteY172" fmla="*/ 184110 h 295815"/>
              <a:gd name="connsiteX173" fmla="*/ 376892 w 378999"/>
              <a:gd name="connsiteY173" fmla="*/ 183209 h 295815"/>
              <a:gd name="connsiteX174" fmla="*/ 377482 w 378999"/>
              <a:gd name="connsiteY174" fmla="*/ 182464 h 295815"/>
              <a:gd name="connsiteX175" fmla="*/ 377675 w 378999"/>
              <a:gd name="connsiteY175" fmla="*/ 181959 h 295815"/>
              <a:gd name="connsiteX176" fmla="*/ 378254 w 378999"/>
              <a:gd name="connsiteY176" fmla="*/ 181359 h 295815"/>
              <a:gd name="connsiteX177" fmla="*/ 378802 w 378999"/>
              <a:gd name="connsiteY177" fmla="*/ 180952 h 295815"/>
              <a:gd name="connsiteX178" fmla="*/ 379166 w 378999"/>
              <a:gd name="connsiteY178" fmla="*/ 180352 h 295815"/>
              <a:gd name="connsiteX179" fmla="*/ 379178 w 378999"/>
              <a:gd name="connsiteY179" fmla="*/ 179987 h 295815"/>
              <a:gd name="connsiteX180" fmla="*/ 379125 w 378999"/>
              <a:gd name="connsiteY180" fmla="*/ 179589 h 295815"/>
              <a:gd name="connsiteX181" fmla="*/ 379179 w 378999"/>
              <a:gd name="connsiteY181" fmla="*/ 179149 h 295815"/>
              <a:gd name="connsiteX182" fmla="*/ 378955 w 378999"/>
              <a:gd name="connsiteY182" fmla="*/ 178869 h 295815"/>
              <a:gd name="connsiteX183" fmla="*/ 378924 w 378999"/>
              <a:gd name="connsiteY183" fmla="*/ 178311 h 295815"/>
              <a:gd name="connsiteX184" fmla="*/ 378914 w 378999"/>
              <a:gd name="connsiteY184" fmla="*/ 177709 h 295815"/>
              <a:gd name="connsiteX185" fmla="*/ 378605 w 378999"/>
              <a:gd name="connsiteY185" fmla="*/ 177000 h 295815"/>
              <a:gd name="connsiteX186" fmla="*/ 378148 w 378999"/>
              <a:gd name="connsiteY186" fmla="*/ 176247 h 295815"/>
              <a:gd name="connsiteX187" fmla="*/ 377721 w 378999"/>
              <a:gd name="connsiteY187" fmla="*/ 175473 h 295815"/>
              <a:gd name="connsiteX188" fmla="*/ 377209 w 378999"/>
              <a:gd name="connsiteY188" fmla="*/ 174978 h 295815"/>
              <a:gd name="connsiteX189" fmla="*/ 376406 w 378999"/>
              <a:gd name="connsiteY189" fmla="*/ 174579 h 295815"/>
              <a:gd name="connsiteX190" fmla="*/ 375840 w 378999"/>
              <a:gd name="connsiteY190" fmla="*/ 174052 h 295815"/>
              <a:gd name="connsiteX191" fmla="*/ 375670 w 378999"/>
              <a:gd name="connsiteY191" fmla="*/ 173354 h 295815"/>
              <a:gd name="connsiteX192" fmla="*/ 375394 w 378999"/>
              <a:gd name="connsiteY192" fmla="*/ 172881 h 295815"/>
              <a:gd name="connsiteX193" fmla="*/ 375139 w 378999"/>
              <a:gd name="connsiteY193" fmla="*/ 172279 h 295815"/>
              <a:gd name="connsiteX194" fmla="*/ 374935 w 378999"/>
              <a:gd name="connsiteY194" fmla="*/ 172235 h 295815"/>
              <a:gd name="connsiteX195" fmla="*/ 374892 w 378999"/>
              <a:gd name="connsiteY195" fmla="*/ 172042 h 295815"/>
              <a:gd name="connsiteX196" fmla="*/ 374475 w 378999"/>
              <a:gd name="connsiteY196" fmla="*/ 171977 h 295815"/>
              <a:gd name="connsiteX197" fmla="*/ 374048 w 378999"/>
              <a:gd name="connsiteY197" fmla="*/ 171868 h 295815"/>
              <a:gd name="connsiteX198" fmla="*/ 373931 w 378999"/>
              <a:gd name="connsiteY198" fmla="*/ 171782 h 295815"/>
              <a:gd name="connsiteX199" fmla="*/ 373684 w 378999"/>
              <a:gd name="connsiteY199" fmla="*/ 171932 h 295815"/>
              <a:gd name="connsiteX200" fmla="*/ 373375 w 378999"/>
              <a:gd name="connsiteY200" fmla="*/ 171824 h 295815"/>
              <a:gd name="connsiteX201" fmla="*/ 372883 w 378999"/>
              <a:gd name="connsiteY201" fmla="*/ 171211 h 295815"/>
              <a:gd name="connsiteX202" fmla="*/ 372745 w 378999"/>
              <a:gd name="connsiteY202" fmla="*/ 170599 h 295815"/>
              <a:gd name="connsiteX203" fmla="*/ 372672 w 378999"/>
              <a:gd name="connsiteY203" fmla="*/ 170319 h 295815"/>
              <a:gd name="connsiteX204" fmla="*/ 372876 w 378999"/>
              <a:gd name="connsiteY204" fmla="*/ 169751 h 295815"/>
              <a:gd name="connsiteX205" fmla="*/ 373638 w 378999"/>
              <a:gd name="connsiteY205" fmla="*/ 168678 h 295815"/>
              <a:gd name="connsiteX206" fmla="*/ 373906 w 378999"/>
              <a:gd name="connsiteY206" fmla="*/ 168099 h 295815"/>
              <a:gd name="connsiteX207" fmla="*/ 374464 w 378999"/>
              <a:gd name="connsiteY207" fmla="*/ 167080 h 295815"/>
              <a:gd name="connsiteX208" fmla="*/ 374477 w 378999"/>
              <a:gd name="connsiteY208" fmla="*/ 166468 h 295815"/>
              <a:gd name="connsiteX209" fmla="*/ 374531 w 378999"/>
              <a:gd name="connsiteY209" fmla="*/ 166033 h 295815"/>
              <a:gd name="connsiteX210" fmla="*/ 374210 w 378999"/>
              <a:gd name="connsiteY210" fmla="*/ 165721 h 295815"/>
              <a:gd name="connsiteX211" fmla="*/ 373461 w 378999"/>
              <a:gd name="connsiteY211" fmla="*/ 165462 h 295815"/>
              <a:gd name="connsiteX212" fmla="*/ 372863 w 378999"/>
              <a:gd name="connsiteY212" fmla="*/ 165418 h 295815"/>
              <a:gd name="connsiteX213" fmla="*/ 372359 w 378999"/>
              <a:gd name="connsiteY213" fmla="*/ 165545 h 295815"/>
              <a:gd name="connsiteX214" fmla="*/ 371963 w 378999"/>
              <a:gd name="connsiteY214" fmla="*/ 165480 h 295815"/>
              <a:gd name="connsiteX215" fmla="*/ 371633 w 378999"/>
              <a:gd name="connsiteY215" fmla="*/ 165157 h 295815"/>
              <a:gd name="connsiteX216" fmla="*/ 371473 w 378999"/>
              <a:gd name="connsiteY216" fmla="*/ 164685 h 295815"/>
              <a:gd name="connsiteX217" fmla="*/ 371314 w 378999"/>
              <a:gd name="connsiteY217" fmla="*/ 164233 h 295815"/>
              <a:gd name="connsiteX218" fmla="*/ 370749 w 378999"/>
              <a:gd name="connsiteY218" fmla="*/ 163609 h 295815"/>
              <a:gd name="connsiteX219" fmla="*/ 370417 w 378999"/>
              <a:gd name="connsiteY219" fmla="*/ 163372 h 295815"/>
              <a:gd name="connsiteX220" fmla="*/ 370214 w 378999"/>
              <a:gd name="connsiteY220" fmla="*/ 163404 h 295815"/>
              <a:gd name="connsiteX221" fmla="*/ 370064 w 378999"/>
              <a:gd name="connsiteY221" fmla="*/ 163221 h 295815"/>
              <a:gd name="connsiteX222" fmla="*/ 369851 w 378999"/>
              <a:gd name="connsiteY222" fmla="*/ 162931 h 295815"/>
              <a:gd name="connsiteX223" fmla="*/ 369681 w 378999"/>
              <a:gd name="connsiteY223" fmla="*/ 162184 h 295815"/>
              <a:gd name="connsiteX224" fmla="*/ 369702 w 378999"/>
              <a:gd name="connsiteY224" fmla="*/ 161948 h 295815"/>
              <a:gd name="connsiteX225" fmla="*/ 369501 w 378999"/>
              <a:gd name="connsiteY225" fmla="*/ 161582 h 295815"/>
              <a:gd name="connsiteX226" fmla="*/ 369416 w 378999"/>
              <a:gd name="connsiteY226" fmla="*/ 160906 h 295815"/>
              <a:gd name="connsiteX227" fmla="*/ 369385 w 378999"/>
              <a:gd name="connsiteY227" fmla="*/ 160100 h 295815"/>
              <a:gd name="connsiteX228" fmla="*/ 369462 w 378999"/>
              <a:gd name="connsiteY228" fmla="*/ 159504 h 295815"/>
              <a:gd name="connsiteX229" fmla="*/ 369323 w 378999"/>
              <a:gd name="connsiteY229" fmla="*/ 159096 h 295815"/>
              <a:gd name="connsiteX230" fmla="*/ 369163 w 378999"/>
              <a:gd name="connsiteY230" fmla="*/ 158918 h 295815"/>
              <a:gd name="connsiteX231" fmla="*/ 368960 w 378999"/>
              <a:gd name="connsiteY231" fmla="*/ 158628 h 295815"/>
              <a:gd name="connsiteX232" fmla="*/ 368834 w 378999"/>
              <a:gd name="connsiteY232" fmla="*/ 157951 h 295815"/>
              <a:gd name="connsiteX233" fmla="*/ 368417 w 378999"/>
              <a:gd name="connsiteY233" fmla="*/ 157253 h 295815"/>
              <a:gd name="connsiteX234" fmla="*/ 368119 w 378999"/>
              <a:gd name="connsiteY234" fmla="*/ 156951 h 295815"/>
              <a:gd name="connsiteX235" fmla="*/ 368162 w 378999"/>
              <a:gd name="connsiteY235" fmla="*/ 156382 h 295815"/>
              <a:gd name="connsiteX236" fmla="*/ 368752 w 378999"/>
              <a:gd name="connsiteY236" fmla="*/ 155675 h 295815"/>
              <a:gd name="connsiteX237" fmla="*/ 369288 w 378999"/>
              <a:gd name="connsiteY237" fmla="*/ 155096 h 295815"/>
              <a:gd name="connsiteX238" fmla="*/ 369676 w 378999"/>
              <a:gd name="connsiteY238" fmla="*/ 154345 h 295815"/>
              <a:gd name="connsiteX239" fmla="*/ 369902 w 378999"/>
              <a:gd name="connsiteY239" fmla="*/ 153733 h 295815"/>
              <a:gd name="connsiteX240" fmla="*/ 369805 w 378999"/>
              <a:gd name="connsiteY240" fmla="*/ 153395 h 295815"/>
              <a:gd name="connsiteX241" fmla="*/ 369882 w 378999"/>
              <a:gd name="connsiteY241" fmla="*/ 152847 h 295815"/>
              <a:gd name="connsiteX242" fmla="*/ 369830 w 378999"/>
              <a:gd name="connsiteY242" fmla="*/ 152418 h 295815"/>
              <a:gd name="connsiteX243" fmla="*/ 369787 w 378999"/>
              <a:gd name="connsiteY243" fmla="*/ 151838 h 295815"/>
              <a:gd name="connsiteX244" fmla="*/ 369617 w 378999"/>
              <a:gd name="connsiteY244" fmla="*/ 150946 h 295815"/>
              <a:gd name="connsiteX245" fmla="*/ 369609 w 378999"/>
              <a:gd name="connsiteY245" fmla="*/ 150474 h 295815"/>
              <a:gd name="connsiteX246" fmla="*/ 369684 w 378999"/>
              <a:gd name="connsiteY246" fmla="*/ 149861 h 295815"/>
              <a:gd name="connsiteX247" fmla="*/ 370006 w 378999"/>
              <a:gd name="connsiteY247" fmla="*/ 149261 h 295815"/>
              <a:gd name="connsiteX248" fmla="*/ 370093 w 378999"/>
              <a:gd name="connsiteY248" fmla="*/ 148821 h 295815"/>
              <a:gd name="connsiteX249" fmla="*/ 369794 w 378999"/>
              <a:gd name="connsiteY249" fmla="*/ 148358 h 295815"/>
              <a:gd name="connsiteX250" fmla="*/ 369614 w 378999"/>
              <a:gd name="connsiteY250" fmla="*/ 147800 h 295815"/>
              <a:gd name="connsiteX251" fmla="*/ 369359 w 378999"/>
              <a:gd name="connsiteY251" fmla="*/ 146983 h 295815"/>
              <a:gd name="connsiteX252" fmla="*/ 369050 w 378999"/>
              <a:gd name="connsiteY252" fmla="*/ 146510 h 295815"/>
              <a:gd name="connsiteX253" fmla="*/ 368880 w 378999"/>
              <a:gd name="connsiteY253" fmla="*/ 146210 h 295815"/>
              <a:gd name="connsiteX254" fmla="*/ 366878 w 378999"/>
              <a:gd name="connsiteY254" fmla="*/ 146300 h 295815"/>
              <a:gd name="connsiteX255" fmla="*/ 364692 w 378999"/>
              <a:gd name="connsiteY255" fmla="*/ 146398 h 295815"/>
              <a:gd name="connsiteX256" fmla="*/ 363768 w 378999"/>
              <a:gd name="connsiteY256" fmla="*/ 145836 h 295815"/>
              <a:gd name="connsiteX257" fmla="*/ 361981 w 378999"/>
              <a:gd name="connsiteY257" fmla="*/ 146053 h 295815"/>
              <a:gd name="connsiteX258" fmla="*/ 360799 w 378999"/>
              <a:gd name="connsiteY258" fmla="*/ 146197 h 295815"/>
              <a:gd name="connsiteX259" fmla="*/ 359326 w 378999"/>
              <a:gd name="connsiteY259" fmla="*/ 146897 h 295815"/>
              <a:gd name="connsiteX260" fmla="*/ 357826 w 378999"/>
              <a:gd name="connsiteY260" fmla="*/ 147611 h 295815"/>
              <a:gd name="connsiteX261" fmla="*/ 355614 w 378999"/>
              <a:gd name="connsiteY261" fmla="*/ 148178 h 295815"/>
              <a:gd name="connsiteX262" fmla="*/ 354733 w 378999"/>
              <a:gd name="connsiteY262" fmla="*/ 148405 h 295815"/>
              <a:gd name="connsiteX263" fmla="*/ 350143 w 378999"/>
              <a:gd name="connsiteY263" fmla="*/ 152306 h 295815"/>
              <a:gd name="connsiteX264" fmla="*/ 348777 w 378999"/>
              <a:gd name="connsiteY264" fmla="*/ 153466 h 295815"/>
              <a:gd name="connsiteX265" fmla="*/ 347728 w 378999"/>
              <a:gd name="connsiteY265" fmla="*/ 153276 h 295815"/>
              <a:gd name="connsiteX266" fmla="*/ 345141 w 378999"/>
              <a:gd name="connsiteY266" fmla="*/ 151157 h 295815"/>
              <a:gd name="connsiteX267" fmla="*/ 344588 w 378999"/>
              <a:gd name="connsiteY267" fmla="*/ 150225 h 295815"/>
              <a:gd name="connsiteX268" fmla="*/ 343985 w 378999"/>
              <a:gd name="connsiteY268" fmla="*/ 146750 h 295815"/>
              <a:gd name="connsiteX269" fmla="*/ 343158 w 378999"/>
              <a:gd name="connsiteY269" fmla="*/ 145435 h 295815"/>
              <a:gd name="connsiteX270" fmla="*/ 342696 w 378999"/>
              <a:gd name="connsiteY270" fmla="*/ 144699 h 295815"/>
              <a:gd name="connsiteX271" fmla="*/ 342705 w 378999"/>
              <a:gd name="connsiteY271" fmla="*/ 140406 h 295815"/>
              <a:gd name="connsiteX272" fmla="*/ 342369 w 378999"/>
              <a:gd name="connsiteY272" fmla="*/ 137895 h 295815"/>
              <a:gd name="connsiteX273" fmla="*/ 342114 w 378999"/>
              <a:gd name="connsiteY273" fmla="*/ 135973 h 295815"/>
              <a:gd name="connsiteX274" fmla="*/ 340415 w 378999"/>
              <a:gd name="connsiteY274" fmla="*/ 132158 h 295815"/>
              <a:gd name="connsiteX275" fmla="*/ 338909 w 378999"/>
              <a:gd name="connsiteY275" fmla="*/ 129637 h 295815"/>
              <a:gd name="connsiteX276" fmla="*/ 337268 w 378999"/>
              <a:gd name="connsiteY276" fmla="*/ 127575 h 295815"/>
              <a:gd name="connsiteX277" fmla="*/ 335840 w 378999"/>
              <a:gd name="connsiteY277" fmla="*/ 126234 h 295815"/>
              <a:gd name="connsiteX278" fmla="*/ 334150 w 378999"/>
              <a:gd name="connsiteY278" fmla="*/ 123618 h 295815"/>
              <a:gd name="connsiteX279" fmla="*/ 332573 w 378999"/>
              <a:gd name="connsiteY279" fmla="*/ 120449 h 295815"/>
              <a:gd name="connsiteX280" fmla="*/ 331380 w 378999"/>
              <a:gd name="connsiteY280" fmla="*/ 117948 h 295815"/>
              <a:gd name="connsiteX281" fmla="*/ 329637 w 378999"/>
              <a:gd name="connsiteY281" fmla="*/ 114889 h 295815"/>
              <a:gd name="connsiteX282" fmla="*/ 327794 w 378999"/>
              <a:gd name="connsiteY282" fmla="*/ 110777 h 295815"/>
              <a:gd name="connsiteX283" fmla="*/ 326440 w 378999"/>
              <a:gd name="connsiteY283" fmla="*/ 107611 h 295815"/>
              <a:gd name="connsiteX284" fmla="*/ 324973 w 378999"/>
              <a:gd name="connsiteY284" fmla="*/ 104775 h 295815"/>
              <a:gd name="connsiteX285" fmla="*/ 323727 w 378999"/>
              <a:gd name="connsiteY285" fmla="*/ 101831 h 295815"/>
              <a:gd name="connsiteX286" fmla="*/ 322700 w 378999"/>
              <a:gd name="connsiteY286" fmla="*/ 99332 h 295815"/>
              <a:gd name="connsiteX287" fmla="*/ 321338 w 378999"/>
              <a:gd name="connsiteY287" fmla="*/ 96885 h 295815"/>
              <a:gd name="connsiteX288" fmla="*/ 319872 w 378999"/>
              <a:gd name="connsiteY288" fmla="*/ 93939 h 295815"/>
              <a:gd name="connsiteX289" fmla="*/ 318410 w 378999"/>
              <a:gd name="connsiteY289" fmla="*/ 90550 h 295815"/>
              <a:gd name="connsiteX290" fmla="*/ 317547 w 378999"/>
              <a:gd name="connsiteY290" fmla="*/ 88274 h 295815"/>
              <a:gd name="connsiteX291" fmla="*/ 316243 w 378999"/>
              <a:gd name="connsiteY291" fmla="*/ 85606 h 295815"/>
              <a:gd name="connsiteX292" fmla="*/ 314942 w 378999"/>
              <a:gd name="connsiteY292" fmla="*/ 82717 h 295815"/>
              <a:gd name="connsiteX293" fmla="*/ 314080 w 378999"/>
              <a:gd name="connsiteY293" fmla="*/ 80219 h 295815"/>
              <a:gd name="connsiteX294" fmla="*/ 313207 w 378999"/>
              <a:gd name="connsiteY294" fmla="*/ 78884 h 295815"/>
              <a:gd name="connsiteX295" fmla="*/ 312108 w 378999"/>
              <a:gd name="connsiteY295" fmla="*/ 77878 h 295815"/>
              <a:gd name="connsiteX296" fmla="*/ 310785 w 378999"/>
              <a:gd name="connsiteY296" fmla="*/ 77203 h 295815"/>
              <a:gd name="connsiteX297" fmla="*/ 309848 w 378999"/>
              <a:gd name="connsiteY297" fmla="*/ 76642 h 295815"/>
              <a:gd name="connsiteX298" fmla="*/ 308671 w 378999"/>
              <a:gd name="connsiteY298" fmla="*/ 75930 h 295815"/>
              <a:gd name="connsiteX299" fmla="*/ 306431 w 378999"/>
              <a:gd name="connsiteY299" fmla="*/ 75004 h 295815"/>
              <a:gd name="connsiteX300" fmla="*/ 306431 w 378999"/>
              <a:gd name="connsiteY300" fmla="*/ 74766 h 295815"/>
              <a:gd name="connsiteX301" fmla="*/ 306348 w 378999"/>
              <a:gd name="connsiteY301" fmla="*/ 74643 h 295815"/>
              <a:gd name="connsiteX302" fmla="*/ 306424 w 378999"/>
              <a:gd name="connsiteY302" fmla="*/ 74498 h 295815"/>
              <a:gd name="connsiteX303" fmla="*/ 306644 w 378999"/>
              <a:gd name="connsiteY303" fmla="*/ 74634 h 295815"/>
              <a:gd name="connsiteX304" fmla="*/ 306701 w 378999"/>
              <a:gd name="connsiteY304" fmla="*/ 74489 h 295815"/>
              <a:gd name="connsiteX305" fmla="*/ 306630 w 378999"/>
              <a:gd name="connsiteY305" fmla="*/ 74327 h 295815"/>
              <a:gd name="connsiteX306" fmla="*/ 306843 w 378999"/>
              <a:gd name="connsiteY306" fmla="*/ 74192 h 295815"/>
              <a:gd name="connsiteX307" fmla="*/ 306799 w 378999"/>
              <a:gd name="connsiteY307" fmla="*/ 74015 h 295815"/>
              <a:gd name="connsiteX308" fmla="*/ 306570 w 378999"/>
              <a:gd name="connsiteY308" fmla="*/ 73982 h 295815"/>
              <a:gd name="connsiteX309" fmla="*/ 306676 w 378999"/>
              <a:gd name="connsiteY309" fmla="*/ 73786 h 295815"/>
              <a:gd name="connsiteX310" fmla="*/ 306671 w 378999"/>
              <a:gd name="connsiteY310" fmla="*/ 73476 h 295815"/>
              <a:gd name="connsiteX311" fmla="*/ 306496 w 378999"/>
              <a:gd name="connsiteY311" fmla="*/ 73308 h 295815"/>
              <a:gd name="connsiteX312" fmla="*/ 306678 w 378999"/>
              <a:gd name="connsiteY312" fmla="*/ 73193 h 295815"/>
              <a:gd name="connsiteX313" fmla="*/ 306557 w 378999"/>
              <a:gd name="connsiteY313" fmla="*/ 72902 h 295815"/>
              <a:gd name="connsiteX314" fmla="*/ 306480 w 378999"/>
              <a:gd name="connsiteY314" fmla="*/ 72721 h 295815"/>
              <a:gd name="connsiteX315" fmla="*/ 306550 w 378999"/>
              <a:gd name="connsiteY315" fmla="*/ 72560 h 295815"/>
              <a:gd name="connsiteX316" fmla="*/ 306513 w 378999"/>
              <a:gd name="connsiteY316" fmla="*/ 72367 h 295815"/>
              <a:gd name="connsiteX317" fmla="*/ 306364 w 378999"/>
              <a:gd name="connsiteY317" fmla="*/ 72270 h 295815"/>
              <a:gd name="connsiteX318" fmla="*/ 306457 w 378999"/>
              <a:gd name="connsiteY318" fmla="*/ 72099 h 295815"/>
              <a:gd name="connsiteX319" fmla="*/ 306487 w 378999"/>
              <a:gd name="connsiteY319" fmla="*/ 71890 h 295815"/>
              <a:gd name="connsiteX320" fmla="*/ 306488 w 378999"/>
              <a:gd name="connsiteY320" fmla="*/ 71696 h 295815"/>
              <a:gd name="connsiteX321" fmla="*/ 306326 w 378999"/>
              <a:gd name="connsiteY321" fmla="*/ 71676 h 295815"/>
              <a:gd name="connsiteX322" fmla="*/ 306143 w 378999"/>
              <a:gd name="connsiteY322" fmla="*/ 71638 h 295815"/>
              <a:gd name="connsiteX323" fmla="*/ 306331 w 378999"/>
              <a:gd name="connsiteY323" fmla="*/ 71454 h 295815"/>
              <a:gd name="connsiteX324" fmla="*/ 306235 w 378999"/>
              <a:gd name="connsiteY324" fmla="*/ 71309 h 295815"/>
              <a:gd name="connsiteX325" fmla="*/ 306168 w 378999"/>
              <a:gd name="connsiteY325" fmla="*/ 71147 h 295815"/>
              <a:gd name="connsiteX326" fmla="*/ 306317 w 378999"/>
              <a:gd name="connsiteY326" fmla="*/ 71035 h 295815"/>
              <a:gd name="connsiteX327" fmla="*/ 306128 w 378999"/>
              <a:gd name="connsiteY327" fmla="*/ 70941 h 295815"/>
              <a:gd name="connsiteX328" fmla="*/ 305975 w 378999"/>
              <a:gd name="connsiteY328" fmla="*/ 70934 h 295815"/>
              <a:gd name="connsiteX329" fmla="*/ 306001 w 378999"/>
              <a:gd name="connsiteY329" fmla="*/ 70786 h 295815"/>
              <a:gd name="connsiteX330" fmla="*/ 306148 w 378999"/>
              <a:gd name="connsiteY330" fmla="*/ 70735 h 295815"/>
              <a:gd name="connsiteX331" fmla="*/ 306091 w 378999"/>
              <a:gd name="connsiteY331" fmla="*/ 70464 h 295815"/>
              <a:gd name="connsiteX332" fmla="*/ 306079 w 378999"/>
              <a:gd name="connsiteY332" fmla="*/ 70187 h 295815"/>
              <a:gd name="connsiteX333" fmla="*/ 306143 w 378999"/>
              <a:gd name="connsiteY333" fmla="*/ 69987 h 295815"/>
              <a:gd name="connsiteX334" fmla="*/ 306209 w 378999"/>
              <a:gd name="connsiteY334" fmla="*/ 69826 h 295815"/>
              <a:gd name="connsiteX335" fmla="*/ 306099 w 378999"/>
              <a:gd name="connsiteY335" fmla="*/ 69706 h 295815"/>
              <a:gd name="connsiteX336" fmla="*/ 305906 w 378999"/>
              <a:gd name="connsiteY336" fmla="*/ 69457 h 295815"/>
              <a:gd name="connsiteX337" fmla="*/ 305823 w 378999"/>
              <a:gd name="connsiteY337" fmla="*/ 69322 h 295815"/>
              <a:gd name="connsiteX338" fmla="*/ 305573 w 378999"/>
              <a:gd name="connsiteY338" fmla="*/ 69354 h 295815"/>
              <a:gd name="connsiteX339" fmla="*/ 305469 w 378999"/>
              <a:gd name="connsiteY339" fmla="*/ 69212 h 295815"/>
              <a:gd name="connsiteX340" fmla="*/ 305259 w 378999"/>
              <a:gd name="connsiteY340" fmla="*/ 69002 h 295815"/>
              <a:gd name="connsiteX341" fmla="*/ 305111 w 378999"/>
              <a:gd name="connsiteY341" fmla="*/ 68885 h 295815"/>
              <a:gd name="connsiteX342" fmla="*/ 305053 w 378999"/>
              <a:gd name="connsiteY342" fmla="*/ 68750 h 295815"/>
              <a:gd name="connsiteX343" fmla="*/ 304892 w 378999"/>
              <a:gd name="connsiteY343" fmla="*/ 68704 h 295815"/>
              <a:gd name="connsiteX344" fmla="*/ 304619 w 378999"/>
              <a:gd name="connsiteY344" fmla="*/ 68601 h 295815"/>
              <a:gd name="connsiteX345" fmla="*/ 304765 w 378999"/>
              <a:gd name="connsiteY345" fmla="*/ 68330 h 295815"/>
              <a:gd name="connsiteX346" fmla="*/ 304855 w 378999"/>
              <a:gd name="connsiteY346" fmla="*/ 68124 h 295815"/>
              <a:gd name="connsiteX347" fmla="*/ 304907 w 378999"/>
              <a:gd name="connsiteY347" fmla="*/ 67879 h 295815"/>
              <a:gd name="connsiteX348" fmla="*/ 305062 w 378999"/>
              <a:gd name="connsiteY348" fmla="*/ 67634 h 295815"/>
              <a:gd name="connsiteX349" fmla="*/ 305242 w 378999"/>
              <a:gd name="connsiteY349" fmla="*/ 67680 h 295815"/>
              <a:gd name="connsiteX350" fmla="*/ 305352 w 378999"/>
              <a:gd name="connsiteY350" fmla="*/ 67544 h 295815"/>
              <a:gd name="connsiteX351" fmla="*/ 305505 w 378999"/>
              <a:gd name="connsiteY351" fmla="*/ 67454 h 295815"/>
              <a:gd name="connsiteX352" fmla="*/ 305576 w 378999"/>
              <a:gd name="connsiteY352" fmla="*/ 67306 h 295815"/>
              <a:gd name="connsiteX353" fmla="*/ 305628 w 378999"/>
              <a:gd name="connsiteY353" fmla="*/ 67094 h 295815"/>
              <a:gd name="connsiteX354" fmla="*/ 305615 w 378999"/>
              <a:gd name="connsiteY354" fmla="*/ 66895 h 295815"/>
              <a:gd name="connsiteX355" fmla="*/ 305630 w 378999"/>
              <a:gd name="connsiteY355" fmla="*/ 66668 h 295815"/>
              <a:gd name="connsiteX356" fmla="*/ 305533 w 378999"/>
              <a:gd name="connsiteY356" fmla="*/ 66558 h 295815"/>
              <a:gd name="connsiteX357" fmla="*/ 305533 w 378999"/>
              <a:gd name="connsiteY357" fmla="*/ 66345 h 295815"/>
              <a:gd name="connsiteX358" fmla="*/ 305406 w 378999"/>
              <a:gd name="connsiteY358" fmla="*/ 66139 h 295815"/>
              <a:gd name="connsiteX359" fmla="*/ 305237 w 378999"/>
              <a:gd name="connsiteY359" fmla="*/ 66248 h 295815"/>
              <a:gd name="connsiteX360" fmla="*/ 305134 w 378999"/>
              <a:gd name="connsiteY360" fmla="*/ 66132 h 295815"/>
              <a:gd name="connsiteX361" fmla="*/ 304804 w 378999"/>
              <a:gd name="connsiteY361" fmla="*/ 65938 h 295815"/>
              <a:gd name="connsiteX362" fmla="*/ 304743 w 378999"/>
              <a:gd name="connsiteY362" fmla="*/ 65615 h 295815"/>
              <a:gd name="connsiteX363" fmla="*/ 304520 w 378999"/>
              <a:gd name="connsiteY363" fmla="*/ 65376 h 295815"/>
              <a:gd name="connsiteX364" fmla="*/ 303846 w 378999"/>
              <a:gd name="connsiteY364" fmla="*/ 64956 h 295815"/>
              <a:gd name="connsiteX365" fmla="*/ 303743 w 378999"/>
              <a:gd name="connsiteY365" fmla="*/ 64820 h 295815"/>
              <a:gd name="connsiteX366" fmla="*/ 303776 w 378999"/>
              <a:gd name="connsiteY366" fmla="*/ 64537 h 295815"/>
              <a:gd name="connsiteX367" fmla="*/ 303486 w 378999"/>
              <a:gd name="connsiteY367" fmla="*/ 64246 h 295815"/>
              <a:gd name="connsiteX368" fmla="*/ 303365 w 378999"/>
              <a:gd name="connsiteY368" fmla="*/ 64046 h 295815"/>
              <a:gd name="connsiteX369" fmla="*/ 303445 w 378999"/>
              <a:gd name="connsiteY369" fmla="*/ 63869 h 295815"/>
              <a:gd name="connsiteX370" fmla="*/ 303481 w 378999"/>
              <a:gd name="connsiteY370" fmla="*/ 63556 h 295815"/>
              <a:gd name="connsiteX371" fmla="*/ 303167 w 378999"/>
              <a:gd name="connsiteY371" fmla="*/ 63352 h 295815"/>
              <a:gd name="connsiteX372" fmla="*/ 303108 w 378999"/>
              <a:gd name="connsiteY372" fmla="*/ 63165 h 295815"/>
              <a:gd name="connsiteX373" fmla="*/ 303117 w 378999"/>
              <a:gd name="connsiteY373" fmla="*/ 62952 h 295815"/>
              <a:gd name="connsiteX374" fmla="*/ 303090 w 378999"/>
              <a:gd name="connsiteY374" fmla="*/ 62671 h 295815"/>
              <a:gd name="connsiteX375" fmla="*/ 303280 w 378999"/>
              <a:gd name="connsiteY375" fmla="*/ 62498 h 295815"/>
              <a:gd name="connsiteX376" fmla="*/ 303182 w 378999"/>
              <a:gd name="connsiteY376" fmla="*/ 62372 h 295815"/>
              <a:gd name="connsiteX377" fmla="*/ 303208 w 378999"/>
              <a:gd name="connsiteY377" fmla="*/ 62133 h 295815"/>
              <a:gd name="connsiteX378" fmla="*/ 303202 w 378999"/>
              <a:gd name="connsiteY378" fmla="*/ 61960 h 295815"/>
              <a:gd name="connsiteX379" fmla="*/ 303408 w 378999"/>
              <a:gd name="connsiteY379" fmla="*/ 61940 h 295815"/>
              <a:gd name="connsiteX380" fmla="*/ 303465 w 378999"/>
              <a:gd name="connsiteY380" fmla="*/ 61767 h 295815"/>
              <a:gd name="connsiteX381" fmla="*/ 303453 w 378999"/>
              <a:gd name="connsiteY381" fmla="*/ 61441 h 295815"/>
              <a:gd name="connsiteX382" fmla="*/ 303357 w 378999"/>
              <a:gd name="connsiteY382" fmla="*/ 61257 h 295815"/>
              <a:gd name="connsiteX383" fmla="*/ 303313 w 378999"/>
              <a:gd name="connsiteY383" fmla="*/ 61008 h 295815"/>
              <a:gd name="connsiteX384" fmla="*/ 303280 w 378999"/>
              <a:gd name="connsiteY384" fmla="*/ 60769 h 295815"/>
              <a:gd name="connsiteX385" fmla="*/ 303190 w 378999"/>
              <a:gd name="connsiteY385" fmla="*/ 60647 h 295815"/>
              <a:gd name="connsiteX386" fmla="*/ 303005 w 378999"/>
              <a:gd name="connsiteY386" fmla="*/ 60467 h 295815"/>
              <a:gd name="connsiteX387" fmla="*/ 302960 w 378999"/>
              <a:gd name="connsiteY387" fmla="*/ 60240 h 295815"/>
              <a:gd name="connsiteX388" fmla="*/ 302896 w 378999"/>
              <a:gd name="connsiteY388" fmla="*/ 60060 h 295815"/>
              <a:gd name="connsiteX389" fmla="*/ 302788 w 378999"/>
              <a:gd name="connsiteY389" fmla="*/ 59808 h 295815"/>
              <a:gd name="connsiteX390" fmla="*/ 302749 w 378999"/>
              <a:gd name="connsiteY390" fmla="*/ 59536 h 295815"/>
              <a:gd name="connsiteX391" fmla="*/ 302937 w 378999"/>
              <a:gd name="connsiteY391" fmla="*/ 59350 h 295815"/>
              <a:gd name="connsiteX392" fmla="*/ 303117 w 378999"/>
              <a:gd name="connsiteY392" fmla="*/ 59376 h 295815"/>
              <a:gd name="connsiteX393" fmla="*/ 303270 w 378999"/>
              <a:gd name="connsiteY393" fmla="*/ 59525 h 295815"/>
              <a:gd name="connsiteX394" fmla="*/ 303321 w 378999"/>
              <a:gd name="connsiteY394" fmla="*/ 59738 h 295815"/>
              <a:gd name="connsiteX395" fmla="*/ 303465 w 378999"/>
              <a:gd name="connsiteY395" fmla="*/ 59850 h 295815"/>
              <a:gd name="connsiteX396" fmla="*/ 303553 w 378999"/>
              <a:gd name="connsiteY396" fmla="*/ 59674 h 295815"/>
              <a:gd name="connsiteX397" fmla="*/ 303406 w 378999"/>
              <a:gd name="connsiteY397" fmla="*/ 59378 h 295815"/>
              <a:gd name="connsiteX398" fmla="*/ 303219 w 378999"/>
              <a:gd name="connsiteY398" fmla="*/ 59093 h 295815"/>
              <a:gd name="connsiteX399" fmla="*/ 303110 w 378999"/>
              <a:gd name="connsiteY399" fmla="*/ 58905 h 295815"/>
              <a:gd name="connsiteX400" fmla="*/ 303275 w 378999"/>
              <a:gd name="connsiteY400" fmla="*/ 58709 h 295815"/>
              <a:gd name="connsiteX401" fmla="*/ 303509 w 378999"/>
              <a:gd name="connsiteY401" fmla="*/ 58745 h 295815"/>
              <a:gd name="connsiteX402" fmla="*/ 303682 w 378999"/>
              <a:gd name="connsiteY402" fmla="*/ 58649 h 295815"/>
              <a:gd name="connsiteX403" fmla="*/ 303684 w 378999"/>
              <a:gd name="connsiteY403" fmla="*/ 58500 h 295815"/>
              <a:gd name="connsiteX404" fmla="*/ 303542 w 378999"/>
              <a:gd name="connsiteY404" fmla="*/ 58268 h 295815"/>
              <a:gd name="connsiteX405" fmla="*/ 303537 w 378999"/>
              <a:gd name="connsiteY405" fmla="*/ 58075 h 295815"/>
              <a:gd name="connsiteX406" fmla="*/ 303664 w 378999"/>
              <a:gd name="connsiteY406" fmla="*/ 57939 h 295815"/>
              <a:gd name="connsiteX407" fmla="*/ 303576 w 378999"/>
              <a:gd name="connsiteY407" fmla="*/ 57707 h 295815"/>
              <a:gd name="connsiteX408" fmla="*/ 303524 w 378999"/>
              <a:gd name="connsiteY408" fmla="*/ 57501 h 295815"/>
              <a:gd name="connsiteX409" fmla="*/ 303373 w 378999"/>
              <a:gd name="connsiteY409" fmla="*/ 57362 h 295815"/>
              <a:gd name="connsiteX410" fmla="*/ 303435 w 378999"/>
              <a:gd name="connsiteY410" fmla="*/ 57185 h 295815"/>
              <a:gd name="connsiteX411" fmla="*/ 303269 w 378999"/>
              <a:gd name="connsiteY411" fmla="*/ 57146 h 295815"/>
              <a:gd name="connsiteX412" fmla="*/ 303010 w 378999"/>
              <a:gd name="connsiteY412" fmla="*/ 57184 h 295815"/>
              <a:gd name="connsiteX413" fmla="*/ 302863 w 378999"/>
              <a:gd name="connsiteY413" fmla="*/ 57157 h 295815"/>
              <a:gd name="connsiteX414" fmla="*/ 302773 w 378999"/>
              <a:gd name="connsiteY414" fmla="*/ 56928 h 295815"/>
              <a:gd name="connsiteX415" fmla="*/ 302786 w 378999"/>
              <a:gd name="connsiteY415" fmla="*/ 56762 h 295815"/>
              <a:gd name="connsiteX416" fmla="*/ 302736 w 378999"/>
              <a:gd name="connsiteY416" fmla="*/ 56606 h 295815"/>
              <a:gd name="connsiteX417" fmla="*/ 302899 w 378999"/>
              <a:gd name="connsiteY417" fmla="*/ 56480 h 295815"/>
              <a:gd name="connsiteX418" fmla="*/ 303154 w 378999"/>
              <a:gd name="connsiteY418" fmla="*/ 56443 h 295815"/>
              <a:gd name="connsiteX419" fmla="*/ 303208 w 378999"/>
              <a:gd name="connsiteY419" fmla="*/ 56250 h 295815"/>
              <a:gd name="connsiteX420" fmla="*/ 303437 w 378999"/>
              <a:gd name="connsiteY420" fmla="*/ 56114 h 295815"/>
              <a:gd name="connsiteX421" fmla="*/ 303520 w 378999"/>
              <a:gd name="connsiteY421" fmla="*/ 55911 h 295815"/>
              <a:gd name="connsiteX422" fmla="*/ 303586 w 378999"/>
              <a:gd name="connsiteY422" fmla="*/ 55728 h 295815"/>
              <a:gd name="connsiteX423" fmla="*/ 303653 w 378999"/>
              <a:gd name="connsiteY423" fmla="*/ 55506 h 295815"/>
              <a:gd name="connsiteX424" fmla="*/ 303535 w 378999"/>
              <a:gd name="connsiteY424" fmla="*/ 55321 h 295815"/>
              <a:gd name="connsiteX425" fmla="*/ 303439 w 378999"/>
              <a:gd name="connsiteY425" fmla="*/ 55153 h 295815"/>
              <a:gd name="connsiteX426" fmla="*/ 303658 w 378999"/>
              <a:gd name="connsiteY426" fmla="*/ 54966 h 295815"/>
              <a:gd name="connsiteX427" fmla="*/ 303641 w 378999"/>
              <a:gd name="connsiteY427" fmla="*/ 54813 h 295815"/>
              <a:gd name="connsiteX428" fmla="*/ 303588 w 378999"/>
              <a:gd name="connsiteY428" fmla="*/ 54561 h 295815"/>
              <a:gd name="connsiteX429" fmla="*/ 303324 w 378999"/>
              <a:gd name="connsiteY429" fmla="*/ 54499 h 295815"/>
              <a:gd name="connsiteX430" fmla="*/ 303208 w 378999"/>
              <a:gd name="connsiteY430" fmla="*/ 54396 h 295815"/>
              <a:gd name="connsiteX431" fmla="*/ 303022 w 378999"/>
              <a:gd name="connsiteY431" fmla="*/ 54369 h 295815"/>
              <a:gd name="connsiteX432" fmla="*/ 302811 w 378999"/>
              <a:gd name="connsiteY432" fmla="*/ 54369 h 295815"/>
              <a:gd name="connsiteX433" fmla="*/ 302598 w 378999"/>
              <a:gd name="connsiteY433" fmla="*/ 54278 h 295815"/>
              <a:gd name="connsiteX434" fmla="*/ 302464 w 378999"/>
              <a:gd name="connsiteY434" fmla="*/ 54172 h 295815"/>
              <a:gd name="connsiteX435" fmla="*/ 302283 w 378999"/>
              <a:gd name="connsiteY435" fmla="*/ 54278 h 295815"/>
              <a:gd name="connsiteX436" fmla="*/ 302072 w 378999"/>
              <a:gd name="connsiteY436" fmla="*/ 54316 h 295815"/>
              <a:gd name="connsiteX437" fmla="*/ 301826 w 378999"/>
              <a:gd name="connsiteY437" fmla="*/ 54302 h 295815"/>
              <a:gd name="connsiteX438" fmla="*/ 301692 w 378999"/>
              <a:gd name="connsiteY438" fmla="*/ 54199 h 295815"/>
              <a:gd name="connsiteX439" fmla="*/ 301660 w 378999"/>
              <a:gd name="connsiteY439" fmla="*/ 54057 h 295815"/>
              <a:gd name="connsiteX440" fmla="*/ 301486 w 378999"/>
              <a:gd name="connsiteY440" fmla="*/ 53890 h 295815"/>
              <a:gd name="connsiteX441" fmla="*/ 301243 w 378999"/>
              <a:gd name="connsiteY441" fmla="*/ 53822 h 295815"/>
              <a:gd name="connsiteX442" fmla="*/ 301166 w 378999"/>
              <a:gd name="connsiteY442" fmla="*/ 53679 h 295815"/>
              <a:gd name="connsiteX443" fmla="*/ 301069 w 378999"/>
              <a:gd name="connsiteY443" fmla="*/ 53308 h 295815"/>
              <a:gd name="connsiteX444" fmla="*/ 300852 w 378999"/>
              <a:gd name="connsiteY444" fmla="*/ 53382 h 295815"/>
              <a:gd name="connsiteX445" fmla="*/ 300782 w 378999"/>
              <a:gd name="connsiteY445" fmla="*/ 53200 h 295815"/>
              <a:gd name="connsiteX446" fmla="*/ 300685 w 378999"/>
              <a:gd name="connsiteY446" fmla="*/ 53034 h 295815"/>
              <a:gd name="connsiteX447" fmla="*/ 300679 w 378999"/>
              <a:gd name="connsiteY447" fmla="*/ 52762 h 295815"/>
              <a:gd name="connsiteX448" fmla="*/ 300661 w 378999"/>
              <a:gd name="connsiteY448" fmla="*/ 52569 h 295815"/>
              <a:gd name="connsiteX449" fmla="*/ 300878 w 378999"/>
              <a:gd name="connsiteY449" fmla="*/ 52505 h 295815"/>
              <a:gd name="connsiteX450" fmla="*/ 301040 w 378999"/>
              <a:gd name="connsiteY450" fmla="*/ 52330 h 295815"/>
              <a:gd name="connsiteX451" fmla="*/ 301110 w 378999"/>
              <a:gd name="connsiteY451" fmla="*/ 52067 h 295815"/>
              <a:gd name="connsiteX452" fmla="*/ 301238 w 378999"/>
              <a:gd name="connsiteY452" fmla="*/ 51902 h 295815"/>
              <a:gd name="connsiteX453" fmla="*/ 301009 w 378999"/>
              <a:gd name="connsiteY453" fmla="*/ 51660 h 295815"/>
              <a:gd name="connsiteX454" fmla="*/ 300922 w 378999"/>
              <a:gd name="connsiteY454" fmla="*/ 51863 h 295815"/>
              <a:gd name="connsiteX455" fmla="*/ 300744 w 378999"/>
              <a:gd name="connsiteY455" fmla="*/ 51902 h 295815"/>
              <a:gd name="connsiteX456" fmla="*/ 300546 w 378999"/>
              <a:gd name="connsiteY456" fmla="*/ 51779 h 295815"/>
              <a:gd name="connsiteX457" fmla="*/ 300456 w 378999"/>
              <a:gd name="connsiteY457" fmla="*/ 51644 h 295815"/>
              <a:gd name="connsiteX458" fmla="*/ 300417 w 378999"/>
              <a:gd name="connsiteY458" fmla="*/ 51482 h 295815"/>
              <a:gd name="connsiteX459" fmla="*/ 300595 w 378999"/>
              <a:gd name="connsiteY459" fmla="*/ 51209 h 295815"/>
              <a:gd name="connsiteX460" fmla="*/ 300638 w 378999"/>
              <a:gd name="connsiteY460" fmla="*/ 50934 h 295815"/>
              <a:gd name="connsiteX461" fmla="*/ 300804 w 378999"/>
              <a:gd name="connsiteY461" fmla="*/ 50901 h 295815"/>
              <a:gd name="connsiteX462" fmla="*/ 300988 w 378999"/>
              <a:gd name="connsiteY462" fmla="*/ 50847 h 295815"/>
              <a:gd name="connsiteX463" fmla="*/ 301030 w 378999"/>
              <a:gd name="connsiteY463" fmla="*/ 50542 h 295815"/>
              <a:gd name="connsiteX464" fmla="*/ 301140 w 378999"/>
              <a:gd name="connsiteY464" fmla="*/ 50309 h 295815"/>
              <a:gd name="connsiteX465" fmla="*/ 301096 w 378999"/>
              <a:gd name="connsiteY465" fmla="*/ 50051 h 295815"/>
              <a:gd name="connsiteX466" fmla="*/ 301262 w 378999"/>
              <a:gd name="connsiteY466" fmla="*/ 49955 h 295815"/>
              <a:gd name="connsiteX467" fmla="*/ 301192 w 378999"/>
              <a:gd name="connsiteY467" fmla="*/ 49736 h 295815"/>
              <a:gd name="connsiteX468" fmla="*/ 301141 w 378999"/>
              <a:gd name="connsiteY468" fmla="*/ 49510 h 295815"/>
              <a:gd name="connsiteX469" fmla="*/ 300961 w 378999"/>
              <a:gd name="connsiteY469" fmla="*/ 49407 h 295815"/>
              <a:gd name="connsiteX470" fmla="*/ 300930 w 378999"/>
              <a:gd name="connsiteY470" fmla="*/ 49162 h 295815"/>
              <a:gd name="connsiteX471" fmla="*/ 301091 w 378999"/>
              <a:gd name="connsiteY471" fmla="*/ 49019 h 295815"/>
              <a:gd name="connsiteX472" fmla="*/ 301091 w 378999"/>
              <a:gd name="connsiteY472" fmla="*/ 48826 h 295815"/>
              <a:gd name="connsiteX473" fmla="*/ 300989 w 378999"/>
              <a:gd name="connsiteY473" fmla="*/ 48638 h 295815"/>
              <a:gd name="connsiteX474" fmla="*/ 300751 w 378999"/>
              <a:gd name="connsiteY474" fmla="*/ 48599 h 295815"/>
              <a:gd name="connsiteX475" fmla="*/ 300630 w 378999"/>
              <a:gd name="connsiteY475" fmla="*/ 48445 h 295815"/>
              <a:gd name="connsiteX476" fmla="*/ 300597 w 378999"/>
              <a:gd name="connsiteY476" fmla="*/ 48244 h 295815"/>
              <a:gd name="connsiteX477" fmla="*/ 300732 w 378999"/>
              <a:gd name="connsiteY477" fmla="*/ 48001 h 295815"/>
              <a:gd name="connsiteX478" fmla="*/ 300518 w 378999"/>
              <a:gd name="connsiteY478" fmla="*/ 47770 h 295815"/>
              <a:gd name="connsiteX479" fmla="*/ 300482 w 378999"/>
              <a:gd name="connsiteY479" fmla="*/ 47484 h 295815"/>
              <a:gd name="connsiteX480" fmla="*/ 300451 w 378999"/>
              <a:gd name="connsiteY480" fmla="*/ 47096 h 295815"/>
              <a:gd name="connsiteX481" fmla="*/ 300504 w 378999"/>
              <a:gd name="connsiteY481" fmla="*/ 46807 h 295815"/>
              <a:gd name="connsiteX482" fmla="*/ 300414 w 378999"/>
              <a:gd name="connsiteY482" fmla="*/ 46568 h 295815"/>
              <a:gd name="connsiteX483" fmla="*/ 300517 w 378999"/>
              <a:gd name="connsiteY483" fmla="*/ 46369 h 295815"/>
              <a:gd name="connsiteX484" fmla="*/ 300865 w 378999"/>
              <a:gd name="connsiteY484" fmla="*/ 46336 h 295815"/>
              <a:gd name="connsiteX485" fmla="*/ 301282 w 378999"/>
              <a:gd name="connsiteY485" fmla="*/ 46421 h 295815"/>
              <a:gd name="connsiteX486" fmla="*/ 301586 w 378999"/>
              <a:gd name="connsiteY486" fmla="*/ 46459 h 295815"/>
              <a:gd name="connsiteX487" fmla="*/ 301807 w 378999"/>
              <a:gd name="connsiteY487" fmla="*/ 46624 h 295815"/>
              <a:gd name="connsiteX488" fmla="*/ 302232 w 378999"/>
              <a:gd name="connsiteY488" fmla="*/ 46218 h 295815"/>
              <a:gd name="connsiteX489" fmla="*/ 302521 w 378999"/>
              <a:gd name="connsiteY489" fmla="*/ 45922 h 295815"/>
              <a:gd name="connsiteX490" fmla="*/ 303138 w 378999"/>
              <a:gd name="connsiteY490" fmla="*/ 46030 h 295815"/>
              <a:gd name="connsiteX491" fmla="*/ 303939 w 378999"/>
              <a:gd name="connsiteY491" fmla="*/ 45906 h 295815"/>
              <a:gd name="connsiteX492" fmla="*/ 304529 w 378999"/>
              <a:gd name="connsiteY492" fmla="*/ 45337 h 295815"/>
              <a:gd name="connsiteX493" fmla="*/ 304923 w 378999"/>
              <a:gd name="connsiteY493" fmla="*/ 45193 h 295815"/>
              <a:gd name="connsiteX494" fmla="*/ 305398 w 378999"/>
              <a:gd name="connsiteY494" fmla="*/ 45057 h 295815"/>
              <a:gd name="connsiteX495" fmla="*/ 305532 w 378999"/>
              <a:gd name="connsiteY495" fmla="*/ 44845 h 295815"/>
              <a:gd name="connsiteX496" fmla="*/ 305331 w 378999"/>
              <a:gd name="connsiteY496" fmla="*/ 44439 h 295815"/>
              <a:gd name="connsiteX497" fmla="*/ 305263 w 378999"/>
              <a:gd name="connsiteY497" fmla="*/ 44052 h 295815"/>
              <a:gd name="connsiteX498" fmla="*/ 305062 w 378999"/>
              <a:gd name="connsiteY498" fmla="*/ 43471 h 295815"/>
              <a:gd name="connsiteX499" fmla="*/ 305062 w 378999"/>
              <a:gd name="connsiteY499" fmla="*/ 43064 h 295815"/>
              <a:gd name="connsiteX500" fmla="*/ 305064 w 378999"/>
              <a:gd name="connsiteY500" fmla="*/ 42765 h 295815"/>
              <a:gd name="connsiteX501" fmla="*/ 305257 w 378999"/>
              <a:gd name="connsiteY501" fmla="*/ 42436 h 295815"/>
              <a:gd name="connsiteX502" fmla="*/ 305527 w 378999"/>
              <a:gd name="connsiteY502" fmla="*/ 42283 h 295815"/>
              <a:gd name="connsiteX503" fmla="*/ 305605 w 378999"/>
              <a:gd name="connsiteY503" fmla="*/ 41925 h 295815"/>
              <a:gd name="connsiteX504" fmla="*/ 305587 w 378999"/>
              <a:gd name="connsiteY504" fmla="*/ 41576 h 295815"/>
              <a:gd name="connsiteX505" fmla="*/ 305818 w 378999"/>
              <a:gd name="connsiteY505" fmla="*/ 41324 h 295815"/>
              <a:gd name="connsiteX506" fmla="*/ 306079 w 378999"/>
              <a:gd name="connsiteY506" fmla="*/ 41084 h 295815"/>
              <a:gd name="connsiteX507" fmla="*/ 306052 w 378999"/>
              <a:gd name="connsiteY507" fmla="*/ 40842 h 295815"/>
              <a:gd name="connsiteX508" fmla="*/ 306312 w 378999"/>
              <a:gd name="connsiteY508" fmla="*/ 40562 h 295815"/>
              <a:gd name="connsiteX509" fmla="*/ 306621 w 378999"/>
              <a:gd name="connsiteY509" fmla="*/ 40098 h 295815"/>
              <a:gd name="connsiteX510" fmla="*/ 306833 w 378999"/>
              <a:gd name="connsiteY510" fmla="*/ 39962 h 295815"/>
              <a:gd name="connsiteX511" fmla="*/ 307142 w 378999"/>
              <a:gd name="connsiteY511" fmla="*/ 39868 h 295815"/>
              <a:gd name="connsiteX512" fmla="*/ 307325 w 378999"/>
              <a:gd name="connsiteY512" fmla="*/ 39675 h 295815"/>
              <a:gd name="connsiteX513" fmla="*/ 307432 w 378999"/>
              <a:gd name="connsiteY513" fmla="*/ 39442 h 295815"/>
              <a:gd name="connsiteX514" fmla="*/ 307520 w 378999"/>
              <a:gd name="connsiteY514" fmla="*/ 39267 h 295815"/>
              <a:gd name="connsiteX515" fmla="*/ 307347 w 378999"/>
              <a:gd name="connsiteY515" fmla="*/ 39248 h 295815"/>
              <a:gd name="connsiteX516" fmla="*/ 307230 w 378999"/>
              <a:gd name="connsiteY516" fmla="*/ 39084 h 295815"/>
              <a:gd name="connsiteX517" fmla="*/ 307289 w 378999"/>
              <a:gd name="connsiteY517" fmla="*/ 38862 h 295815"/>
              <a:gd name="connsiteX518" fmla="*/ 307453 w 378999"/>
              <a:gd name="connsiteY518" fmla="*/ 38793 h 295815"/>
              <a:gd name="connsiteX519" fmla="*/ 307463 w 378999"/>
              <a:gd name="connsiteY519" fmla="*/ 38600 h 295815"/>
              <a:gd name="connsiteX520" fmla="*/ 307714 w 378999"/>
              <a:gd name="connsiteY520" fmla="*/ 38553 h 295815"/>
              <a:gd name="connsiteX521" fmla="*/ 307648 w 378999"/>
              <a:gd name="connsiteY521" fmla="*/ 38170 h 295815"/>
              <a:gd name="connsiteX522" fmla="*/ 307348 w 378999"/>
              <a:gd name="connsiteY522" fmla="*/ 38247 h 295815"/>
              <a:gd name="connsiteX523" fmla="*/ 307281 w 378999"/>
              <a:gd name="connsiteY523" fmla="*/ 37948 h 295815"/>
              <a:gd name="connsiteX524" fmla="*/ 307118 w 378999"/>
              <a:gd name="connsiteY524" fmla="*/ 37637 h 295815"/>
              <a:gd name="connsiteX525" fmla="*/ 307021 w 378999"/>
              <a:gd name="connsiteY525" fmla="*/ 37348 h 295815"/>
              <a:gd name="connsiteX526" fmla="*/ 307080 w 378999"/>
              <a:gd name="connsiteY526" fmla="*/ 37116 h 295815"/>
              <a:gd name="connsiteX527" fmla="*/ 307080 w 378999"/>
              <a:gd name="connsiteY527" fmla="*/ 36893 h 295815"/>
              <a:gd name="connsiteX528" fmla="*/ 307505 w 378999"/>
              <a:gd name="connsiteY528" fmla="*/ 36612 h 295815"/>
              <a:gd name="connsiteX529" fmla="*/ 307747 w 378999"/>
              <a:gd name="connsiteY529" fmla="*/ 36377 h 295815"/>
              <a:gd name="connsiteX530" fmla="*/ 307515 w 378999"/>
              <a:gd name="connsiteY530" fmla="*/ 36419 h 295815"/>
              <a:gd name="connsiteX531" fmla="*/ 307376 w 378999"/>
              <a:gd name="connsiteY531" fmla="*/ 36337 h 295815"/>
              <a:gd name="connsiteX532" fmla="*/ 307505 w 378999"/>
              <a:gd name="connsiteY532" fmla="*/ 36177 h 295815"/>
              <a:gd name="connsiteX533" fmla="*/ 307401 w 378999"/>
              <a:gd name="connsiteY533" fmla="*/ 36014 h 295815"/>
              <a:gd name="connsiteX534" fmla="*/ 307463 w 378999"/>
              <a:gd name="connsiteY534" fmla="*/ 35804 h 295815"/>
              <a:gd name="connsiteX535" fmla="*/ 307757 w 378999"/>
              <a:gd name="connsiteY535" fmla="*/ 35655 h 295815"/>
              <a:gd name="connsiteX536" fmla="*/ 307950 w 378999"/>
              <a:gd name="connsiteY536" fmla="*/ 35628 h 295815"/>
              <a:gd name="connsiteX537" fmla="*/ 308172 w 378999"/>
              <a:gd name="connsiteY537" fmla="*/ 35381 h 295815"/>
              <a:gd name="connsiteX538" fmla="*/ 308241 w 378999"/>
              <a:gd name="connsiteY538" fmla="*/ 35207 h 295815"/>
              <a:gd name="connsiteX539" fmla="*/ 308001 w 378999"/>
              <a:gd name="connsiteY539" fmla="*/ 35109 h 295815"/>
              <a:gd name="connsiteX540" fmla="*/ 307826 w 378999"/>
              <a:gd name="connsiteY540" fmla="*/ 34964 h 295815"/>
              <a:gd name="connsiteX541" fmla="*/ 307837 w 378999"/>
              <a:gd name="connsiteY541" fmla="*/ 34771 h 295815"/>
              <a:gd name="connsiteX542" fmla="*/ 308011 w 378999"/>
              <a:gd name="connsiteY542" fmla="*/ 34771 h 295815"/>
              <a:gd name="connsiteX543" fmla="*/ 308241 w 378999"/>
              <a:gd name="connsiteY543" fmla="*/ 34849 h 295815"/>
              <a:gd name="connsiteX544" fmla="*/ 308280 w 378999"/>
              <a:gd name="connsiteY544" fmla="*/ 34694 h 295815"/>
              <a:gd name="connsiteX545" fmla="*/ 308087 w 378999"/>
              <a:gd name="connsiteY545" fmla="*/ 34588 h 295815"/>
              <a:gd name="connsiteX546" fmla="*/ 307857 w 378999"/>
              <a:gd name="connsiteY546" fmla="*/ 34548 h 295815"/>
              <a:gd name="connsiteX547" fmla="*/ 307721 w 378999"/>
              <a:gd name="connsiteY547" fmla="*/ 34306 h 295815"/>
              <a:gd name="connsiteX548" fmla="*/ 307921 w 378999"/>
              <a:gd name="connsiteY548" fmla="*/ 34084 h 295815"/>
              <a:gd name="connsiteX549" fmla="*/ 307723 w 378999"/>
              <a:gd name="connsiteY549" fmla="*/ 33978 h 295815"/>
              <a:gd name="connsiteX550" fmla="*/ 307587 w 378999"/>
              <a:gd name="connsiteY550" fmla="*/ 34074 h 295815"/>
              <a:gd name="connsiteX551" fmla="*/ 307453 w 378999"/>
              <a:gd name="connsiteY551" fmla="*/ 33929 h 295815"/>
              <a:gd name="connsiteX552" fmla="*/ 307569 w 378999"/>
              <a:gd name="connsiteY552" fmla="*/ 33764 h 295815"/>
              <a:gd name="connsiteX553" fmla="*/ 307280 w 378999"/>
              <a:gd name="connsiteY553" fmla="*/ 33348 h 295815"/>
              <a:gd name="connsiteX554" fmla="*/ 307474 w 378999"/>
              <a:gd name="connsiteY554" fmla="*/ 32980 h 295815"/>
              <a:gd name="connsiteX555" fmla="*/ 307343 w 378999"/>
              <a:gd name="connsiteY555" fmla="*/ 32845 h 295815"/>
              <a:gd name="connsiteX556" fmla="*/ 307504 w 378999"/>
              <a:gd name="connsiteY556" fmla="*/ 32590 h 295815"/>
              <a:gd name="connsiteX557" fmla="*/ 307445 w 378999"/>
              <a:gd name="connsiteY557" fmla="*/ 32454 h 295815"/>
              <a:gd name="connsiteX558" fmla="*/ 307252 w 378999"/>
              <a:gd name="connsiteY558" fmla="*/ 32531 h 295815"/>
              <a:gd name="connsiteX559" fmla="*/ 307128 w 378999"/>
              <a:gd name="connsiteY559" fmla="*/ 32395 h 295815"/>
              <a:gd name="connsiteX560" fmla="*/ 307320 w 378999"/>
              <a:gd name="connsiteY560" fmla="*/ 32338 h 295815"/>
              <a:gd name="connsiteX561" fmla="*/ 307320 w 378999"/>
              <a:gd name="connsiteY561" fmla="*/ 32173 h 295815"/>
              <a:gd name="connsiteX562" fmla="*/ 307128 w 378999"/>
              <a:gd name="connsiteY562" fmla="*/ 32076 h 295815"/>
              <a:gd name="connsiteX563" fmla="*/ 306809 w 378999"/>
              <a:gd name="connsiteY563" fmla="*/ 32249 h 295815"/>
              <a:gd name="connsiteX564" fmla="*/ 306635 w 378999"/>
              <a:gd name="connsiteY564" fmla="*/ 32200 h 295815"/>
              <a:gd name="connsiteX565" fmla="*/ 306578 w 378999"/>
              <a:gd name="connsiteY565" fmla="*/ 31998 h 295815"/>
              <a:gd name="connsiteX566" fmla="*/ 306675 w 378999"/>
              <a:gd name="connsiteY566" fmla="*/ 31833 h 295815"/>
              <a:gd name="connsiteX567" fmla="*/ 306729 w 378999"/>
              <a:gd name="connsiteY567" fmla="*/ 31669 h 295815"/>
              <a:gd name="connsiteX568" fmla="*/ 306647 w 378999"/>
              <a:gd name="connsiteY568" fmla="*/ 31465 h 295815"/>
              <a:gd name="connsiteX569" fmla="*/ 306792 w 378999"/>
              <a:gd name="connsiteY569" fmla="*/ 31331 h 295815"/>
              <a:gd name="connsiteX570" fmla="*/ 306706 w 378999"/>
              <a:gd name="connsiteY570" fmla="*/ 31079 h 295815"/>
              <a:gd name="connsiteX571" fmla="*/ 306740 w 378999"/>
              <a:gd name="connsiteY571" fmla="*/ 30871 h 295815"/>
              <a:gd name="connsiteX572" fmla="*/ 306629 w 378999"/>
              <a:gd name="connsiteY572" fmla="*/ 30711 h 295815"/>
              <a:gd name="connsiteX573" fmla="*/ 306707 w 378999"/>
              <a:gd name="connsiteY573" fmla="*/ 30538 h 295815"/>
              <a:gd name="connsiteX574" fmla="*/ 306562 w 378999"/>
              <a:gd name="connsiteY574" fmla="*/ 30382 h 295815"/>
              <a:gd name="connsiteX575" fmla="*/ 306626 w 378999"/>
              <a:gd name="connsiteY575" fmla="*/ 30111 h 295815"/>
              <a:gd name="connsiteX576" fmla="*/ 306977 w 378999"/>
              <a:gd name="connsiteY576" fmla="*/ 30098 h 295815"/>
              <a:gd name="connsiteX577" fmla="*/ 307162 w 378999"/>
              <a:gd name="connsiteY577" fmla="*/ 29875 h 295815"/>
              <a:gd name="connsiteX578" fmla="*/ 307239 w 378999"/>
              <a:gd name="connsiteY578" fmla="*/ 29586 h 295815"/>
              <a:gd name="connsiteX579" fmla="*/ 307307 w 378999"/>
              <a:gd name="connsiteY579" fmla="*/ 29354 h 295815"/>
              <a:gd name="connsiteX580" fmla="*/ 307288 w 378999"/>
              <a:gd name="connsiteY580" fmla="*/ 29189 h 295815"/>
              <a:gd name="connsiteX581" fmla="*/ 307423 w 378999"/>
              <a:gd name="connsiteY581" fmla="*/ 29025 h 295815"/>
              <a:gd name="connsiteX582" fmla="*/ 307423 w 378999"/>
              <a:gd name="connsiteY582" fmla="*/ 28830 h 295815"/>
              <a:gd name="connsiteX583" fmla="*/ 307414 w 378999"/>
              <a:gd name="connsiteY583" fmla="*/ 28551 h 295815"/>
              <a:gd name="connsiteX584" fmla="*/ 307222 w 378999"/>
              <a:gd name="connsiteY584" fmla="*/ 28207 h 295815"/>
              <a:gd name="connsiteX585" fmla="*/ 307348 w 378999"/>
              <a:gd name="connsiteY585" fmla="*/ 28082 h 295815"/>
              <a:gd name="connsiteX586" fmla="*/ 307396 w 378999"/>
              <a:gd name="connsiteY586" fmla="*/ 27907 h 295815"/>
              <a:gd name="connsiteX587" fmla="*/ 307522 w 378999"/>
              <a:gd name="connsiteY587" fmla="*/ 27792 h 295815"/>
              <a:gd name="connsiteX588" fmla="*/ 307714 w 378999"/>
              <a:gd name="connsiteY588" fmla="*/ 27908 h 295815"/>
              <a:gd name="connsiteX589" fmla="*/ 307888 w 378999"/>
              <a:gd name="connsiteY589" fmla="*/ 27908 h 295815"/>
              <a:gd name="connsiteX590" fmla="*/ 307907 w 378999"/>
              <a:gd name="connsiteY590" fmla="*/ 27733 h 295815"/>
              <a:gd name="connsiteX591" fmla="*/ 307783 w 378999"/>
              <a:gd name="connsiteY591" fmla="*/ 27656 h 295815"/>
              <a:gd name="connsiteX592" fmla="*/ 307860 w 378999"/>
              <a:gd name="connsiteY592" fmla="*/ 27444 h 295815"/>
              <a:gd name="connsiteX593" fmla="*/ 307957 w 378999"/>
              <a:gd name="connsiteY593" fmla="*/ 27212 h 295815"/>
              <a:gd name="connsiteX594" fmla="*/ 307939 w 378999"/>
              <a:gd name="connsiteY594" fmla="*/ 26970 h 295815"/>
              <a:gd name="connsiteX595" fmla="*/ 307765 w 378999"/>
              <a:gd name="connsiteY595" fmla="*/ 26873 h 295815"/>
              <a:gd name="connsiteX596" fmla="*/ 307775 w 378999"/>
              <a:gd name="connsiteY596" fmla="*/ 26670 h 295815"/>
              <a:gd name="connsiteX597" fmla="*/ 307901 w 378999"/>
              <a:gd name="connsiteY597" fmla="*/ 26545 h 295815"/>
              <a:gd name="connsiteX598" fmla="*/ 308074 w 378999"/>
              <a:gd name="connsiteY598" fmla="*/ 26458 h 295815"/>
              <a:gd name="connsiteX599" fmla="*/ 307901 w 378999"/>
              <a:gd name="connsiteY599" fmla="*/ 26221 h 295815"/>
              <a:gd name="connsiteX600" fmla="*/ 307795 w 378999"/>
              <a:gd name="connsiteY600" fmla="*/ 25949 h 295815"/>
              <a:gd name="connsiteX601" fmla="*/ 307796 w 378999"/>
              <a:gd name="connsiteY601" fmla="*/ 25611 h 295815"/>
              <a:gd name="connsiteX602" fmla="*/ 307796 w 378999"/>
              <a:gd name="connsiteY602" fmla="*/ 25272 h 295815"/>
              <a:gd name="connsiteX603" fmla="*/ 307788 w 378999"/>
              <a:gd name="connsiteY603" fmla="*/ 24972 h 295815"/>
              <a:gd name="connsiteX604" fmla="*/ 307546 w 378999"/>
              <a:gd name="connsiteY604" fmla="*/ 24826 h 295815"/>
              <a:gd name="connsiteX605" fmla="*/ 307461 w 378999"/>
              <a:gd name="connsiteY605" fmla="*/ 24584 h 295815"/>
              <a:gd name="connsiteX606" fmla="*/ 307577 w 378999"/>
              <a:gd name="connsiteY606" fmla="*/ 24371 h 295815"/>
              <a:gd name="connsiteX607" fmla="*/ 307404 w 378999"/>
              <a:gd name="connsiteY607" fmla="*/ 24228 h 295815"/>
              <a:gd name="connsiteX608" fmla="*/ 307510 w 378999"/>
              <a:gd name="connsiteY608" fmla="*/ 24005 h 295815"/>
              <a:gd name="connsiteX609" fmla="*/ 307481 w 378999"/>
              <a:gd name="connsiteY609" fmla="*/ 23791 h 295815"/>
              <a:gd name="connsiteX610" fmla="*/ 307327 w 378999"/>
              <a:gd name="connsiteY610" fmla="*/ 23665 h 295815"/>
              <a:gd name="connsiteX611" fmla="*/ 307188 w 378999"/>
              <a:gd name="connsiteY611" fmla="*/ 23467 h 295815"/>
              <a:gd name="connsiteX612" fmla="*/ 307425 w 378999"/>
              <a:gd name="connsiteY612" fmla="*/ 23304 h 295815"/>
              <a:gd name="connsiteX613" fmla="*/ 307309 w 378999"/>
              <a:gd name="connsiteY613" fmla="*/ 23163 h 295815"/>
              <a:gd name="connsiteX614" fmla="*/ 307309 w 378999"/>
              <a:gd name="connsiteY614" fmla="*/ 22906 h 295815"/>
              <a:gd name="connsiteX615" fmla="*/ 307116 w 378999"/>
              <a:gd name="connsiteY615" fmla="*/ 22771 h 295815"/>
              <a:gd name="connsiteX616" fmla="*/ 306992 w 378999"/>
              <a:gd name="connsiteY616" fmla="*/ 22596 h 295815"/>
              <a:gd name="connsiteX617" fmla="*/ 306992 w 378999"/>
              <a:gd name="connsiteY617" fmla="*/ 22393 h 295815"/>
              <a:gd name="connsiteX618" fmla="*/ 306809 w 378999"/>
              <a:gd name="connsiteY618" fmla="*/ 22373 h 295815"/>
              <a:gd name="connsiteX619" fmla="*/ 306828 w 378999"/>
              <a:gd name="connsiteY619" fmla="*/ 22151 h 295815"/>
              <a:gd name="connsiteX620" fmla="*/ 306877 w 378999"/>
              <a:gd name="connsiteY620" fmla="*/ 21899 h 295815"/>
              <a:gd name="connsiteX621" fmla="*/ 306815 w 378999"/>
              <a:gd name="connsiteY621" fmla="*/ 21696 h 295815"/>
              <a:gd name="connsiteX622" fmla="*/ 306917 w 378999"/>
              <a:gd name="connsiteY622" fmla="*/ 21387 h 295815"/>
              <a:gd name="connsiteX623" fmla="*/ 307119 w 378999"/>
              <a:gd name="connsiteY623" fmla="*/ 21185 h 295815"/>
              <a:gd name="connsiteX624" fmla="*/ 307208 w 378999"/>
              <a:gd name="connsiteY624" fmla="*/ 20943 h 295815"/>
              <a:gd name="connsiteX625" fmla="*/ 307101 w 378999"/>
              <a:gd name="connsiteY625" fmla="*/ 20768 h 295815"/>
              <a:gd name="connsiteX626" fmla="*/ 306918 w 378999"/>
              <a:gd name="connsiteY626" fmla="*/ 20738 h 295815"/>
              <a:gd name="connsiteX627" fmla="*/ 306985 w 378999"/>
              <a:gd name="connsiteY627" fmla="*/ 20535 h 295815"/>
              <a:gd name="connsiteX628" fmla="*/ 307093 w 378999"/>
              <a:gd name="connsiteY628" fmla="*/ 20313 h 295815"/>
              <a:gd name="connsiteX629" fmla="*/ 306938 w 378999"/>
              <a:gd name="connsiteY629" fmla="*/ 20101 h 295815"/>
              <a:gd name="connsiteX630" fmla="*/ 306765 w 378999"/>
              <a:gd name="connsiteY630" fmla="*/ 19916 h 295815"/>
              <a:gd name="connsiteX631" fmla="*/ 306920 w 378999"/>
              <a:gd name="connsiteY631" fmla="*/ 19723 h 295815"/>
              <a:gd name="connsiteX632" fmla="*/ 307065 w 378999"/>
              <a:gd name="connsiteY632" fmla="*/ 19646 h 295815"/>
              <a:gd name="connsiteX633" fmla="*/ 306989 w 378999"/>
              <a:gd name="connsiteY633" fmla="*/ 19375 h 295815"/>
              <a:gd name="connsiteX634" fmla="*/ 307152 w 378999"/>
              <a:gd name="connsiteY634" fmla="*/ 19211 h 295815"/>
              <a:gd name="connsiteX635" fmla="*/ 307047 w 378999"/>
              <a:gd name="connsiteY635" fmla="*/ 19065 h 295815"/>
              <a:gd name="connsiteX636" fmla="*/ 306998 w 378999"/>
              <a:gd name="connsiteY636" fmla="*/ 18873 h 295815"/>
              <a:gd name="connsiteX637" fmla="*/ 307105 w 378999"/>
              <a:gd name="connsiteY637" fmla="*/ 18688 h 295815"/>
              <a:gd name="connsiteX638" fmla="*/ 307280 w 378999"/>
              <a:gd name="connsiteY638" fmla="*/ 18495 h 295815"/>
              <a:gd name="connsiteX639" fmla="*/ 307396 w 378999"/>
              <a:gd name="connsiteY639" fmla="*/ 18156 h 295815"/>
              <a:gd name="connsiteX640" fmla="*/ 307242 w 378999"/>
              <a:gd name="connsiteY640" fmla="*/ 17954 h 295815"/>
              <a:gd name="connsiteX641" fmla="*/ 307232 w 378999"/>
              <a:gd name="connsiteY641" fmla="*/ 17761 h 295815"/>
              <a:gd name="connsiteX642" fmla="*/ 307195 w 378999"/>
              <a:gd name="connsiteY642" fmla="*/ 17605 h 295815"/>
              <a:gd name="connsiteX643" fmla="*/ 307078 w 378999"/>
              <a:gd name="connsiteY643" fmla="*/ 17779 h 295815"/>
              <a:gd name="connsiteX644" fmla="*/ 306928 w 378999"/>
              <a:gd name="connsiteY644" fmla="*/ 17620 h 295815"/>
              <a:gd name="connsiteX645" fmla="*/ 306539 w 378999"/>
              <a:gd name="connsiteY645" fmla="*/ 17468 h 295815"/>
              <a:gd name="connsiteX646" fmla="*/ 306577 w 378999"/>
              <a:gd name="connsiteY646" fmla="*/ 17314 h 295815"/>
              <a:gd name="connsiteX647" fmla="*/ 306626 w 378999"/>
              <a:gd name="connsiteY647" fmla="*/ 17159 h 295815"/>
              <a:gd name="connsiteX648" fmla="*/ 306626 w 378999"/>
              <a:gd name="connsiteY648" fmla="*/ 17015 h 295815"/>
              <a:gd name="connsiteX649" fmla="*/ 306727 w 378999"/>
              <a:gd name="connsiteY649" fmla="*/ 16899 h 295815"/>
              <a:gd name="connsiteX650" fmla="*/ 306549 w 378999"/>
              <a:gd name="connsiteY650" fmla="*/ 16830 h 295815"/>
              <a:gd name="connsiteX651" fmla="*/ 306482 w 378999"/>
              <a:gd name="connsiteY651" fmla="*/ 16618 h 295815"/>
              <a:gd name="connsiteX652" fmla="*/ 306454 w 378999"/>
              <a:gd name="connsiteY652" fmla="*/ 16433 h 295815"/>
              <a:gd name="connsiteX653" fmla="*/ 306231 w 378999"/>
              <a:gd name="connsiteY653" fmla="*/ 16462 h 295815"/>
              <a:gd name="connsiteX654" fmla="*/ 306078 w 378999"/>
              <a:gd name="connsiteY654" fmla="*/ 16539 h 295815"/>
              <a:gd name="connsiteX655" fmla="*/ 305922 w 378999"/>
              <a:gd name="connsiteY655" fmla="*/ 16443 h 295815"/>
              <a:gd name="connsiteX656" fmla="*/ 305934 w 378999"/>
              <a:gd name="connsiteY656" fmla="*/ 16238 h 295815"/>
              <a:gd name="connsiteX657" fmla="*/ 305798 w 378999"/>
              <a:gd name="connsiteY657" fmla="*/ 16112 h 295815"/>
              <a:gd name="connsiteX658" fmla="*/ 305659 w 378999"/>
              <a:gd name="connsiteY658" fmla="*/ 15915 h 295815"/>
              <a:gd name="connsiteX659" fmla="*/ 305800 w 378999"/>
              <a:gd name="connsiteY659" fmla="*/ 15707 h 295815"/>
              <a:gd name="connsiteX660" fmla="*/ 305741 w 378999"/>
              <a:gd name="connsiteY660" fmla="*/ 15552 h 295815"/>
              <a:gd name="connsiteX661" fmla="*/ 305577 w 378999"/>
              <a:gd name="connsiteY661" fmla="*/ 15426 h 295815"/>
              <a:gd name="connsiteX662" fmla="*/ 305424 w 378999"/>
              <a:gd name="connsiteY662" fmla="*/ 15339 h 295815"/>
              <a:gd name="connsiteX663" fmla="*/ 305178 w 378999"/>
              <a:gd name="connsiteY663" fmla="*/ 15218 h 295815"/>
              <a:gd name="connsiteX664" fmla="*/ 305023 w 378999"/>
              <a:gd name="connsiteY664" fmla="*/ 15352 h 295815"/>
              <a:gd name="connsiteX665" fmla="*/ 304961 w 378999"/>
              <a:gd name="connsiteY665" fmla="*/ 15231 h 295815"/>
              <a:gd name="connsiteX666" fmla="*/ 304977 w 378999"/>
              <a:gd name="connsiteY666" fmla="*/ 15131 h 295815"/>
              <a:gd name="connsiteX667" fmla="*/ 302536 w 378999"/>
              <a:gd name="connsiteY667" fmla="*/ 15040 h 295815"/>
              <a:gd name="connsiteX668" fmla="*/ 299130 w 378999"/>
              <a:gd name="connsiteY668" fmla="*/ 15074 h 295815"/>
              <a:gd name="connsiteX669" fmla="*/ 295727 w 378999"/>
              <a:gd name="connsiteY669" fmla="*/ 15310 h 295815"/>
              <a:gd name="connsiteX670" fmla="*/ 291188 w 378999"/>
              <a:gd name="connsiteY670" fmla="*/ 15556 h 295815"/>
              <a:gd name="connsiteX671" fmla="*/ 288727 w 378999"/>
              <a:gd name="connsiteY671" fmla="*/ 15581 h 295815"/>
              <a:gd name="connsiteX672" fmla="*/ 285509 w 378999"/>
              <a:gd name="connsiteY672" fmla="*/ 15614 h 295815"/>
              <a:gd name="connsiteX673" fmla="*/ 281346 w 378999"/>
              <a:gd name="connsiteY673" fmla="*/ 15656 h 295815"/>
              <a:gd name="connsiteX674" fmla="*/ 276811 w 378999"/>
              <a:gd name="connsiteY674" fmla="*/ 15704 h 295815"/>
              <a:gd name="connsiteX675" fmla="*/ 261293 w 378999"/>
              <a:gd name="connsiteY675" fmla="*/ 16464 h 295815"/>
              <a:gd name="connsiteX676" fmla="*/ 258268 w 378999"/>
              <a:gd name="connsiteY676" fmla="*/ 16896 h 295815"/>
              <a:gd name="connsiteX677" fmla="*/ 250322 w 378999"/>
              <a:gd name="connsiteY677" fmla="*/ 16977 h 295815"/>
              <a:gd name="connsiteX678" fmla="*/ 246185 w 378999"/>
              <a:gd name="connsiteY678" fmla="*/ 18225 h 295815"/>
              <a:gd name="connsiteX679" fmla="*/ 245155 w 378999"/>
              <a:gd name="connsiteY679" fmla="*/ 17625 h 295815"/>
              <a:gd name="connsiteX680" fmla="*/ 243127 w 378999"/>
              <a:gd name="connsiteY680" fmla="*/ 16448 h 295815"/>
              <a:gd name="connsiteX681" fmla="*/ 241410 w 378999"/>
              <a:gd name="connsiteY681" fmla="*/ 15862 h 295815"/>
              <a:gd name="connsiteX682" fmla="*/ 237404 w 378999"/>
              <a:gd name="connsiteY682" fmla="*/ 14698 h 295815"/>
              <a:gd name="connsiteX683" fmla="*/ 235000 w 378999"/>
              <a:gd name="connsiteY683" fmla="*/ 17334 h 295815"/>
              <a:gd name="connsiteX684" fmla="*/ 233529 w 378999"/>
              <a:gd name="connsiteY684" fmla="*/ 19157 h 295815"/>
              <a:gd name="connsiteX685" fmla="*/ 230357 w 378999"/>
              <a:gd name="connsiteY685" fmla="*/ 21400 h 295815"/>
              <a:gd name="connsiteX686" fmla="*/ 226187 w 378999"/>
              <a:gd name="connsiteY686" fmla="*/ 21844 h 295815"/>
              <a:gd name="connsiteX687" fmla="*/ 223734 w 378999"/>
              <a:gd name="connsiteY687" fmla="*/ 21870 h 295815"/>
              <a:gd name="connsiteX688" fmla="*/ 220873 w 378999"/>
              <a:gd name="connsiteY688" fmla="*/ 20692 h 295815"/>
              <a:gd name="connsiteX689" fmla="*/ 218208 w 378999"/>
              <a:gd name="connsiteY689" fmla="*/ 19916 h 295815"/>
              <a:gd name="connsiteX690" fmla="*/ 216278 w 378999"/>
              <a:gd name="connsiteY690" fmla="*/ 18127 h 295815"/>
              <a:gd name="connsiteX691" fmla="*/ 213253 w 378999"/>
              <a:gd name="connsiteY691" fmla="*/ 18560 h 295815"/>
              <a:gd name="connsiteX692" fmla="*/ 211438 w 378999"/>
              <a:gd name="connsiteY692" fmla="*/ 22195 h 295815"/>
              <a:gd name="connsiteX693" fmla="*/ 210735 w 378999"/>
              <a:gd name="connsiteY693" fmla="*/ 25217 h 295815"/>
              <a:gd name="connsiteX694" fmla="*/ 210065 w 378999"/>
              <a:gd name="connsiteY694" fmla="*/ 28840 h 295815"/>
              <a:gd name="connsiteX695" fmla="*/ 209754 w 378999"/>
              <a:gd name="connsiteY695" fmla="*/ 32261 h 295815"/>
              <a:gd name="connsiteX696" fmla="*/ 208315 w 378999"/>
              <a:gd name="connsiteY696" fmla="*/ 35893 h 295815"/>
              <a:gd name="connsiteX697" fmla="*/ 205568 w 378999"/>
              <a:gd name="connsiteY697" fmla="*/ 40342 h 295815"/>
              <a:gd name="connsiteX698" fmla="*/ 203165 w 378999"/>
              <a:gd name="connsiteY698" fmla="*/ 42979 h 295815"/>
              <a:gd name="connsiteX699" fmla="*/ 198603 w 378999"/>
              <a:gd name="connsiteY699" fmla="*/ 44732 h 295815"/>
              <a:gd name="connsiteX700" fmla="*/ 197311 w 378999"/>
              <a:gd name="connsiteY700" fmla="*/ 45003 h 295815"/>
              <a:gd name="connsiteX701" fmla="*/ 197245 w 378999"/>
              <a:gd name="connsiteY701" fmla="*/ 44830 h 295815"/>
              <a:gd name="connsiteX702" fmla="*/ 197196 w 378999"/>
              <a:gd name="connsiteY702" fmla="*/ 44619 h 295815"/>
              <a:gd name="connsiteX703" fmla="*/ 197311 w 378999"/>
              <a:gd name="connsiteY703" fmla="*/ 44394 h 295815"/>
              <a:gd name="connsiteX704" fmla="*/ 197540 w 378999"/>
              <a:gd name="connsiteY704" fmla="*/ 44143 h 295815"/>
              <a:gd name="connsiteX705" fmla="*/ 197703 w 378999"/>
              <a:gd name="connsiteY705" fmla="*/ 43879 h 295815"/>
              <a:gd name="connsiteX706" fmla="*/ 198194 w 378999"/>
              <a:gd name="connsiteY706" fmla="*/ 43532 h 295815"/>
              <a:gd name="connsiteX707" fmla="*/ 198733 w 378999"/>
              <a:gd name="connsiteY707" fmla="*/ 43265 h 295815"/>
              <a:gd name="connsiteX708" fmla="*/ 198979 w 378999"/>
              <a:gd name="connsiteY708" fmla="*/ 42940 h 295815"/>
              <a:gd name="connsiteX709" fmla="*/ 199191 w 378999"/>
              <a:gd name="connsiteY709" fmla="*/ 42739 h 295815"/>
              <a:gd name="connsiteX710" fmla="*/ 199208 w 378999"/>
              <a:gd name="connsiteY710" fmla="*/ 42413 h 295815"/>
              <a:gd name="connsiteX711" fmla="*/ 199208 w 378999"/>
              <a:gd name="connsiteY711" fmla="*/ 42167 h 295815"/>
              <a:gd name="connsiteX712" fmla="*/ 199502 w 378999"/>
              <a:gd name="connsiteY712" fmla="*/ 42018 h 295815"/>
              <a:gd name="connsiteX713" fmla="*/ 199404 w 378999"/>
              <a:gd name="connsiteY713" fmla="*/ 41908 h 295815"/>
              <a:gd name="connsiteX714" fmla="*/ 199486 w 378999"/>
              <a:gd name="connsiteY714" fmla="*/ 41728 h 295815"/>
              <a:gd name="connsiteX715" fmla="*/ 199469 w 378999"/>
              <a:gd name="connsiteY715" fmla="*/ 41467 h 295815"/>
              <a:gd name="connsiteX716" fmla="*/ 199682 w 378999"/>
              <a:gd name="connsiteY716" fmla="*/ 41424 h 295815"/>
              <a:gd name="connsiteX717" fmla="*/ 199714 w 378999"/>
              <a:gd name="connsiteY717" fmla="*/ 41238 h 295815"/>
              <a:gd name="connsiteX718" fmla="*/ 199436 w 378999"/>
              <a:gd name="connsiteY718" fmla="*/ 40953 h 295815"/>
              <a:gd name="connsiteX719" fmla="*/ 199273 w 378999"/>
              <a:gd name="connsiteY719" fmla="*/ 40889 h 295815"/>
              <a:gd name="connsiteX720" fmla="*/ 199306 w 378999"/>
              <a:gd name="connsiteY720" fmla="*/ 40692 h 295815"/>
              <a:gd name="connsiteX721" fmla="*/ 199158 w 378999"/>
              <a:gd name="connsiteY721" fmla="*/ 40657 h 295815"/>
              <a:gd name="connsiteX722" fmla="*/ 199109 w 378999"/>
              <a:gd name="connsiteY722" fmla="*/ 40473 h 295815"/>
              <a:gd name="connsiteX723" fmla="*/ 198864 w 378999"/>
              <a:gd name="connsiteY723" fmla="*/ 40437 h 295815"/>
              <a:gd name="connsiteX724" fmla="*/ 198717 w 378999"/>
              <a:gd name="connsiteY724" fmla="*/ 40334 h 295815"/>
              <a:gd name="connsiteX725" fmla="*/ 198652 w 378999"/>
              <a:gd name="connsiteY725" fmla="*/ 40147 h 295815"/>
              <a:gd name="connsiteX726" fmla="*/ 198439 w 378999"/>
              <a:gd name="connsiteY726" fmla="*/ 40128 h 295815"/>
              <a:gd name="connsiteX727" fmla="*/ 198308 w 378999"/>
              <a:gd name="connsiteY727" fmla="*/ 39953 h 295815"/>
              <a:gd name="connsiteX728" fmla="*/ 198161 w 378999"/>
              <a:gd name="connsiteY728" fmla="*/ 39869 h 295815"/>
              <a:gd name="connsiteX729" fmla="*/ 197981 w 378999"/>
              <a:gd name="connsiteY729" fmla="*/ 39894 h 295815"/>
              <a:gd name="connsiteX730" fmla="*/ 197850 w 378999"/>
              <a:gd name="connsiteY730" fmla="*/ 39843 h 295815"/>
              <a:gd name="connsiteX731" fmla="*/ 197687 w 378999"/>
              <a:gd name="connsiteY731" fmla="*/ 39758 h 295815"/>
              <a:gd name="connsiteX732" fmla="*/ 197556 w 378999"/>
              <a:gd name="connsiteY732" fmla="*/ 39835 h 295815"/>
              <a:gd name="connsiteX733" fmla="*/ 197376 w 378999"/>
              <a:gd name="connsiteY733" fmla="*/ 39920 h 295815"/>
              <a:gd name="connsiteX734" fmla="*/ 197376 w 378999"/>
              <a:gd name="connsiteY734" fmla="*/ 39652 h 295815"/>
              <a:gd name="connsiteX735" fmla="*/ 197229 w 378999"/>
              <a:gd name="connsiteY735" fmla="*/ 39745 h 295815"/>
              <a:gd name="connsiteX736" fmla="*/ 197049 w 378999"/>
              <a:gd name="connsiteY736" fmla="*/ 39918 h 295815"/>
              <a:gd name="connsiteX737" fmla="*/ 196918 w 378999"/>
              <a:gd name="connsiteY737" fmla="*/ 39980 h 295815"/>
              <a:gd name="connsiteX738" fmla="*/ 196739 w 378999"/>
              <a:gd name="connsiteY738" fmla="*/ 40092 h 295815"/>
              <a:gd name="connsiteX739" fmla="*/ 196542 w 378999"/>
              <a:gd name="connsiteY739" fmla="*/ 40111 h 295815"/>
              <a:gd name="connsiteX740" fmla="*/ 196362 w 378999"/>
              <a:gd name="connsiteY740" fmla="*/ 39956 h 295815"/>
              <a:gd name="connsiteX741" fmla="*/ 196101 w 378999"/>
              <a:gd name="connsiteY741" fmla="*/ 39972 h 295815"/>
              <a:gd name="connsiteX742" fmla="*/ 196019 w 378999"/>
              <a:gd name="connsiteY742" fmla="*/ 39783 h 295815"/>
              <a:gd name="connsiteX743" fmla="*/ 195986 w 378999"/>
              <a:gd name="connsiteY743" fmla="*/ 39568 h 295815"/>
              <a:gd name="connsiteX744" fmla="*/ 195806 w 378999"/>
              <a:gd name="connsiteY744" fmla="*/ 39488 h 295815"/>
              <a:gd name="connsiteX745" fmla="*/ 195594 w 378999"/>
              <a:gd name="connsiteY745" fmla="*/ 39375 h 295815"/>
              <a:gd name="connsiteX746" fmla="*/ 195365 w 378999"/>
              <a:gd name="connsiteY746" fmla="*/ 39230 h 295815"/>
              <a:gd name="connsiteX747" fmla="*/ 195185 w 378999"/>
              <a:gd name="connsiteY747" fmla="*/ 39372 h 295815"/>
              <a:gd name="connsiteX748" fmla="*/ 195005 w 378999"/>
              <a:gd name="connsiteY748" fmla="*/ 39433 h 295815"/>
              <a:gd name="connsiteX749" fmla="*/ 194776 w 378999"/>
              <a:gd name="connsiteY749" fmla="*/ 39415 h 295815"/>
              <a:gd name="connsiteX750" fmla="*/ 194629 w 378999"/>
              <a:gd name="connsiteY750" fmla="*/ 39168 h 295815"/>
              <a:gd name="connsiteX751" fmla="*/ 194646 w 378999"/>
              <a:gd name="connsiteY751" fmla="*/ 39012 h 295815"/>
              <a:gd name="connsiteX752" fmla="*/ 194596 w 378999"/>
              <a:gd name="connsiteY752" fmla="*/ 38846 h 295815"/>
              <a:gd name="connsiteX753" fmla="*/ 194417 w 378999"/>
              <a:gd name="connsiteY753" fmla="*/ 38909 h 295815"/>
              <a:gd name="connsiteX754" fmla="*/ 194253 w 378999"/>
              <a:gd name="connsiteY754" fmla="*/ 38870 h 295815"/>
              <a:gd name="connsiteX755" fmla="*/ 194204 w 378999"/>
              <a:gd name="connsiteY755" fmla="*/ 38671 h 295815"/>
              <a:gd name="connsiteX756" fmla="*/ 193959 w 378999"/>
              <a:gd name="connsiteY756" fmla="*/ 38618 h 295815"/>
              <a:gd name="connsiteX757" fmla="*/ 193812 w 378999"/>
              <a:gd name="connsiteY757" fmla="*/ 38618 h 295815"/>
              <a:gd name="connsiteX758" fmla="*/ 193812 w 378999"/>
              <a:gd name="connsiteY758" fmla="*/ 38476 h 295815"/>
              <a:gd name="connsiteX759" fmla="*/ 193975 w 378999"/>
              <a:gd name="connsiteY759" fmla="*/ 38438 h 295815"/>
              <a:gd name="connsiteX760" fmla="*/ 194024 w 378999"/>
              <a:gd name="connsiteY760" fmla="*/ 38303 h 295815"/>
              <a:gd name="connsiteX761" fmla="*/ 193942 w 378999"/>
              <a:gd name="connsiteY761" fmla="*/ 38128 h 295815"/>
              <a:gd name="connsiteX762" fmla="*/ 193959 w 378999"/>
              <a:gd name="connsiteY762" fmla="*/ 37871 h 295815"/>
              <a:gd name="connsiteX763" fmla="*/ 193763 w 378999"/>
              <a:gd name="connsiteY763" fmla="*/ 37896 h 295815"/>
              <a:gd name="connsiteX764" fmla="*/ 193615 w 378999"/>
              <a:gd name="connsiteY764" fmla="*/ 37766 h 295815"/>
              <a:gd name="connsiteX765" fmla="*/ 193681 w 378999"/>
              <a:gd name="connsiteY765" fmla="*/ 37557 h 295815"/>
              <a:gd name="connsiteX766" fmla="*/ 193746 w 378999"/>
              <a:gd name="connsiteY766" fmla="*/ 37328 h 295815"/>
              <a:gd name="connsiteX767" fmla="*/ 193632 w 378999"/>
              <a:gd name="connsiteY767" fmla="*/ 37119 h 295815"/>
              <a:gd name="connsiteX768" fmla="*/ 193501 w 378999"/>
              <a:gd name="connsiteY768" fmla="*/ 37006 h 295815"/>
              <a:gd name="connsiteX769" fmla="*/ 193305 w 378999"/>
              <a:gd name="connsiteY769" fmla="*/ 37073 h 295815"/>
              <a:gd name="connsiteX770" fmla="*/ 193207 w 378999"/>
              <a:gd name="connsiteY770" fmla="*/ 36888 h 295815"/>
              <a:gd name="connsiteX771" fmla="*/ 193239 w 378999"/>
              <a:gd name="connsiteY771" fmla="*/ 36728 h 295815"/>
              <a:gd name="connsiteX772" fmla="*/ 193436 w 378999"/>
              <a:gd name="connsiteY772" fmla="*/ 36798 h 295815"/>
              <a:gd name="connsiteX773" fmla="*/ 193583 w 378999"/>
              <a:gd name="connsiteY773" fmla="*/ 36777 h 295815"/>
              <a:gd name="connsiteX774" fmla="*/ 193501 w 378999"/>
              <a:gd name="connsiteY774" fmla="*/ 36599 h 295815"/>
              <a:gd name="connsiteX775" fmla="*/ 193272 w 378999"/>
              <a:gd name="connsiteY775" fmla="*/ 36347 h 295815"/>
              <a:gd name="connsiteX776" fmla="*/ 193223 w 378999"/>
              <a:gd name="connsiteY776" fmla="*/ 36205 h 295815"/>
              <a:gd name="connsiteX777" fmla="*/ 193338 w 378999"/>
              <a:gd name="connsiteY777" fmla="*/ 36082 h 295815"/>
              <a:gd name="connsiteX778" fmla="*/ 193534 w 378999"/>
              <a:gd name="connsiteY778" fmla="*/ 36018 h 295815"/>
              <a:gd name="connsiteX779" fmla="*/ 193648 w 378999"/>
              <a:gd name="connsiteY779" fmla="*/ 35845 h 295815"/>
              <a:gd name="connsiteX780" fmla="*/ 193779 w 378999"/>
              <a:gd name="connsiteY780" fmla="*/ 35516 h 295815"/>
              <a:gd name="connsiteX781" fmla="*/ 193812 w 378999"/>
              <a:gd name="connsiteY781" fmla="*/ 35129 h 295815"/>
              <a:gd name="connsiteX782" fmla="*/ 193795 w 378999"/>
              <a:gd name="connsiteY782" fmla="*/ 34967 h 295815"/>
              <a:gd name="connsiteX783" fmla="*/ 193534 w 378999"/>
              <a:gd name="connsiteY783" fmla="*/ 34687 h 295815"/>
              <a:gd name="connsiteX784" fmla="*/ 193436 w 378999"/>
              <a:gd name="connsiteY784" fmla="*/ 34432 h 295815"/>
              <a:gd name="connsiteX785" fmla="*/ 193517 w 378999"/>
              <a:gd name="connsiteY785" fmla="*/ 34293 h 295815"/>
              <a:gd name="connsiteX786" fmla="*/ 193452 w 378999"/>
              <a:gd name="connsiteY786" fmla="*/ 34068 h 295815"/>
              <a:gd name="connsiteX787" fmla="*/ 193517 w 378999"/>
              <a:gd name="connsiteY787" fmla="*/ 33919 h 295815"/>
              <a:gd name="connsiteX788" fmla="*/ 193583 w 378999"/>
              <a:gd name="connsiteY788" fmla="*/ 33759 h 295815"/>
              <a:gd name="connsiteX789" fmla="*/ 193763 w 378999"/>
              <a:gd name="connsiteY789" fmla="*/ 33675 h 295815"/>
              <a:gd name="connsiteX790" fmla="*/ 193959 w 378999"/>
              <a:gd name="connsiteY790" fmla="*/ 33471 h 295815"/>
              <a:gd name="connsiteX791" fmla="*/ 193795 w 378999"/>
              <a:gd name="connsiteY791" fmla="*/ 33378 h 295815"/>
              <a:gd name="connsiteX792" fmla="*/ 193566 w 378999"/>
              <a:gd name="connsiteY792" fmla="*/ 33361 h 295815"/>
              <a:gd name="connsiteX793" fmla="*/ 193681 w 378999"/>
              <a:gd name="connsiteY793" fmla="*/ 33165 h 295815"/>
              <a:gd name="connsiteX794" fmla="*/ 193844 w 378999"/>
              <a:gd name="connsiteY794" fmla="*/ 32972 h 295815"/>
              <a:gd name="connsiteX795" fmla="*/ 193910 w 378999"/>
              <a:gd name="connsiteY795" fmla="*/ 32747 h 295815"/>
              <a:gd name="connsiteX796" fmla="*/ 193942 w 378999"/>
              <a:gd name="connsiteY796" fmla="*/ 32511 h 295815"/>
              <a:gd name="connsiteX797" fmla="*/ 194041 w 378999"/>
              <a:gd name="connsiteY797" fmla="*/ 32362 h 295815"/>
              <a:gd name="connsiteX798" fmla="*/ 194155 w 378999"/>
              <a:gd name="connsiteY798" fmla="*/ 32240 h 295815"/>
              <a:gd name="connsiteX799" fmla="*/ 194204 w 378999"/>
              <a:gd name="connsiteY799" fmla="*/ 31989 h 295815"/>
              <a:gd name="connsiteX800" fmla="*/ 194335 w 378999"/>
              <a:gd name="connsiteY800" fmla="*/ 31764 h 295815"/>
              <a:gd name="connsiteX801" fmla="*/ 194515 w 378999"/>
              <a:gd name="connsiteY801" fmla="*/ 31738 h 295815"/>
              <a:gd name="connsiteX802" fmla="*/ 194711 w 378999"/>
              <a:gd name="connsiteY802" fmla="*/ 31738 h 295815"/>
              <a:gd name="connsiteX803" fmla="*/ 194891 w 378999"/>
              <a:gd name="connsiteY803" fmla="*/ 31442 h 295815"/>
              <a:gd name="connsiteX804" fmla="*/ 194989 w 378999"/>
              <a:gd name="connsiteY804" fmla="*/ 31210 h 295815"/>
              <a:gd name="connsiteX805" fmla="*/ 195349 w 378999"/>
              <a:gd name="connsiteY805" fmla="*/ 31017 h 295815"/>
              <a:gd name="connsiteX806" fmla="*/ 195627 w 378999"/>
              <a:gd name="connsiteY806" fmla="*/ 31004 h 295815"/>
              <a:gd name="connsiteX807" fmla="*/ 195921 w 378999"/>
              <a:gd name="connsiteY807" fmla="*/ 31000 h 295815"/>
              <a:gd name="connsiteX808" fmla="*/ 196035 w 378999"/>
              <a:gd name="connsiteY808" fmla="*/ 30892 h 295815"/>
              <a:gd name="connsiteX809" fmla="*/ 196232 w 378999"/>
              <a:gd name="connsiteY809" fmla="*/ 30832 h 295815"/>
              <a:gd name="connsiteX810" fmla="*/ 196346 w 378999"/>
              <a:gd name="connsiteY810" fmla="*/ 30567 h 295815"/>
              <a:gd name="connsiteX811" fmla="*/ 196493 w 378999"/>
              <a:gd name="connsiteY811" fmla="*/ 30554 h 295815"/>
              <a:gd name="connsiteX812" fmla="*/ 196608 w 378999"/>
              <a:gd name="connsiteY812" fmla="*/ 30372 h 295815"/>
              <a:gd name="connsiteX813" fmla="*/ 196624 w 378999"/>
              <a:gd name="connsiteY813" fmla="*/ 30135 h 295815"/>
              <a:gd name="connsiteX814" fmla="*/ 196640 w 378999"/>
              <a:gd name="connsiteY814" fmla="*/ 29918 h 295815"/>
              <a:gd name="connsiteX815" fmla="*/ 196542 w 378999"/>
              <a:gd name="connsiteY815" fmla="*/ 29758 h 295815"/>
              <a:gd name="connsiteX816" fmla="*/ 196771 w 378999"/>
              <a:gd name="connsiteY816" fmla="*/ 29396 h 295815"/>
              <a:gd name="connsiteX817" fmla="*/ 196918 w 378999"/>
              <a:gd name="connsiteY817" fmla="*/ 29197 h 295815"/>
              <a:gd name="connsiteX818" fmla="*/ 196902 w 378999"/>
              <a:gd name="connsiteY818" fmla="*/ 29048 h 295815"/>
              <a:gd name="connsiteX819" fmla="*/ 197066 w 378999"/>
              <a:gd name="connsiteY819" fmla="*/ 29058 h 295815"/>
              <a:gd name="connsiteX820" fmla="*/ 197115 w 378999"/>
              <a:gd name="connsiteY820" fmla="*/ 28912 h 295815"/>
              <a:gd name="connsiteX821" fmla="*/ 196902 w 378999"/>
              <a:gd name="connsiteY821" fmla="*/ 28896 h 295815"/>
              <a:gd name="connsiteX822" fmla="*/ 196739 w 378999"/>
              <a:gd name="connsiteY822" fmla="*/ 28896 h 295815"/>
              <a:gd name="connsiteX823" fmla="*/ 196624 w 378999"/>
              <a:gd name="connsiteY823" fmla="*/ 28732 h 295815"/>
              <a:gd name="connsiteX824" fmla="*/ 196820 w 378999"/>
              <a:gd name="connsiteY824" fmla="*/ 28758 h 295815"/>
              <a:gd name="connsiteX825" fmla="*/ 196869 w 378999"/>
              <a:gd name="connsiteY825" fmla="*/ 28523 h 295815"/>
              <a:gd name="connsiteX826" fmla="*/ 196771 w 378999"/>
              <a:gd name="connsiteY826" fmla="*/ 28381 h 295815"/>
              <a:gd name="connsiteX827" fmla="*/ 196624 w 378999"/>
              <a:gd name="connsiteY827" fmla="*/ 28315 h 295815"/>
              <a:gd name="connsiteX828" fmla="*/ 196591 w 378999"/>
              <a:gd name="connsiteY828" fmla="*/ 28162 h 295815"/>
              <a:gd name="connsiteX829" fmla="*/ 196771 w 378999"/>
              <a:gd name="connsiteY829" fmla="*/ 28032 h 295815"/>
              <a:gd name="connsiteX830" fmla="*/ 196837 w 378999"/>
              <a:gd name="connsiteY830" fmla="*/ 27890 h 295815"/>
              <a:gd name="connsiteX831" fmla="*/ 196722 w 378999"/>
              <a:gd name="connsiteY831" fmla="*/ 27741 h 295815"/>
              <a:gd name="connsiteX832" fmla="*/ 196722 w 378999"/>
              <a:gd name="connsiteY832" fmla="*/ 27445 h 295815"/>
              <a:gd name="connsiteX833" fmla="*/ 196559 w 378999"/>
              <a:gd name="connsiteY833" fmla="*/ 27496 h 295815"/>
              <a:gd name="connsiteX834" fmla="*/ 196411 w 378999"/>
              <a:gd name="connsiteY834" fmla="*/ 27652 h 295815"/>
              <a:gd name="connsiteX835" fmla="*/ 196330 w 378999"/>
              <a:gd name="connsiteY835" fmla="*/ 27774 h 295815"/>
              <a:gd name="connsiteX836" fmla="*/ 196199 w 378999"/>
              <a:gd name="connsiteY836" fmla="*/ 27673 h 295815"/>
              <a:gd name="connsiteX837" fmla="*/ 196313 w 378999"/>
              <a:gd name="connsiteY837" fmla="*/ 27509 h 295815"/>
              <a:gd name="connsiteX838" fmla="*/ 196444 w 378999"/>
              <a:gd name="connsiteY838" fmla="*/ 27367 h 295815"/>
              <a:gd name="connsiteX839" fmla="*/ 196411 w 378999"/>
              <a:gd name="connsiteY839" fmla="*/ 27220 h 295815"/>
              <a:gd name="connsiteX840" fmla="*/ 196232 w 378999"/>
              <a:gd name="connsiteY840" fmla="*/ 27349 h 295815"/>
              <a:gd name="connsiteX841" fmla="*/ 195986 w 378999"/>
              <a:gd name="connsiteY841" fmla="*/ 27305 h 295815"/>
              <a:gd name="connsiteX842" fmla="*/ 196134 w 378999"/>
              <a:gd name="connsiteY842" fmla="*/ 27078 h 295815"/>
              <a:gd name="connsiteX843" fmla="*/ 196362 w 378999"/>
              <a:gd name="connsiteY843" fmla="*/ 26922 h 295815"/>
              <a:gd name="connsiteX844" fmla="*/ 196330 w 378999"/>
              <a:gd name="connsiteY844" fmla="*/ 26736 h 295815"/>
              <a:gd name="connsiteX845" fmla="*/ 196232 w 378999"/>
              <a:gd name="connsiteY845" fmla="*/ 26548 h 295815"/>
              <a:gd name="connsiteX846" fmla="*/ 196052 w 378999"/>
              <a:gd name="connsiteY846" fmla="*/ 26670 h 295815"/>
              <a:gd name="connsiteX847" fmla="*/ 195970 w 378999"/>
              <a:gd name="connsiteY847" fmla="*/ 26528 h 295815"/>
              <a:gd name="connsiteX848" fmla="*/ 195954 w 378999"/>
              <a:gd name="connsiteY848" fmla="*/ 26376 h 295815"/>
              <a:gd name="connsiteX849" fmla="*/ 195921 w 378999"/>
              <a:gd name="connsiteY849" fmla="*/ 26203 h 295815"/>
              <a:gd name="connsiteX850" fmla="*/ 196215 w 378999"/>
              <a:gd name="connsiteY850" fmla="*/ 26239 h 295815"/>
              <a:gd name="connsiteX851" fmla="*/ 196428 w 378999"/>
              <a:gd name="connsiteY851" fmla="*/ 26178 h 295815"/>
              <a:gd name="connsiteX852" fmla="*/ 196591 w 378999"/>
              <a:gd name="connsiteY852" fmla="*/ 26036 h 295815"/>
              <a:gd name="connsiteX853" fmla="*/ 196608 w 378999"/>
              <a:gd name="connsiteY853" fmla="*/ 25850 h 295815"/>
              <a:gd name="connsiteX854" fmla="*/ 196591 w 378999"/>
              <a:gd name="connsiteY854" fmla="*/ 25635 h 295815"/>
              <a:gd name="connsiteX855" fmla="*/ 196689 w 378999"/>
              <a:gd name="connsiteY855" fmla="*/ 25462 h 295815"/>
              <a:gd name="connsiteX856" fmla="*/ 196624 w 378999"/>
              <a:gd name="connsiteY856" fmla="*/ 25281 h 295815"/>
              <a:gd name="connsiteX857" fmla="*/ 196640 w 378999"/>
              <a:gd name="connsiteY857" fmla="*/ 25094 h 295815"/>
              <a:gd name="connsiteX858" fmla="*/ 196804 w 378999"/>
              <a:gd name="connsiteY858" fmla="*/ 24875 h 295815"/>
              <a:gd name="connsiteX859" fmla="*/ 196804 w 378999"/>
              <a:gd name="connsiteY859" fmla="*/ 24604 h 295815"/>
              <a:gd name="connsiteX860" fmla="*/ 196820 w 378999"/>
              <a:gd name="connsiteY860" fmla="*/ 24443 h 295815"/>
              <a:gd name="connsiteX861" fmla="*/ 196788 w 378999"/>
              <a:gd name="connsiteY861" fmla="*/ 24301 h 295815"/>
              <a:gd name="connsiteX862" fmla="*/ 196984 w 378999"/>
              <a:gd name="connsiteY862" fmla="*/ 24134 h 295815"/>
              <a:gd name="connsiteX863" fmla="*/ 197147 w 378999"/>
              <a:gd name="connsiteY863" fmla="*/ 24051 h 295815"/>
              <a:gd name="connsiteX864" fmla="*/ 197164 w 378999"/>
              <a:gd name="connsiteY864" fmla="*/ 23889 h 295815"/>
              <a:gd name="connsiteX865" fmla="*/ 197033 w 378999"/>
              <a:gd name="connsiteY865" fmla="*/ 23856 h 295815"/>
              <a:gd name="connsiteX866" fmla="*/ 196837 w 378999"/>
              <a:gd name="connsiteY866" fmla="*/ 23794 h 295815"/>
              <a:gd name="connsiteX867" fmla="*/ 196967 w 378999"/>
              <a:gd name="connsiteY867" fmla="*/ 23663 h 295815"/>
              <a:gd name="connsiteX868" fmla="*/ 197082 w 378999"/>
              <a:gd name="connsiteY868" fmla="*/ 23560 h 295815"/>
              <a:gd name="connsiteX869" fmla="*/ 197115 w 378999"/>
              <a:gd name="connsiteY869" fmla="*/ 23399 h 295815"/>
              <a:gd name="connsiteX870" fmla="*/ 197278 w 378999"/>
              <a:gd name="connsiteY870" fmla="*/ 23263 h 295815"/>
              <a:gd name="connsiteX871" fmla="*/ 197409 w 378999"/>
              <a:gd name="connsiteY871" fmla="*/ 23037 h 295815"/>
              <a:gd name="connsiteX872" fmla="*/ 197376 w 378999"/>
              <a:gd name="connsiteY872" fmla="*/ 22844 h 295815"/>
              <a:gd name="connsiteX873" fmla="*/ 197687 w 378999"/>
              <a:gd name="connsiteY873" fmla="*/ 22684 h 295815"/>
              <a:gd name="connsiteX874" fmla="*/ 198047 w 378999"/>
              <a:gd name="connsiteY874" fmla="*/ 22581 h 295815"/>
              <a:gd name="connsiteX875" fmla="*/ 198226 w 378999"/>
              <a:gd name="connsiteY875" fmla="*/ 22381 h 295815"/>
              <a:gd name="connsiteX876" fmla="*/ 198537 w 378999"/>
              <a:gd name="connsiteY876" fmla="*/ 22162 h 295815"/>
              <a:gd name="connsiteX877" fmla="*/ 198619 w 378999"/>
              <a:gd name="connsiteY877" fmla="*/ 21924 h 295815"/>
              <a:gd name="connsiteX878" fmla="*/ 198733 w 378999"/>
              <a:gd name="connsiteY878" fmla="*/ 21731 h 295815"/>
              <a:gd name="connsiteX879" fmla="*/ 198897 w 378999"/>
              <a:gd name="connsiteY879" fmla="*/ 21621 h 295815"/>
              <a:gd name="connsiteX880" fmla="*/ 199109 w 378999"/>
              <a:gd name="connsiteY880" fmla="*/ 21557 h 295815"/>
              <a:gd name="connsiteX881" fmla="*/ 199289 w 378999"/>
              <a:gd name="connsiteY881" fmla="*/ 21628 h 295815"/>
              <a:gd name="connsiteX882" fmla="*/ 199306 w 378999"/>
              <a:gd name="connsiteY882" fmla="*/ 21481 h 295815"/>
              <a:gd name="connsiteX883" fmla="*/ 199338 w 378999"/>
              <a:gd name="connsiteY883" fmla="*/ 21319 h 295815"/>
              <a:gd name="connsiteX884" fmla="*/ 199616 w 378999"/>
              <a:gd name="connsiteY884" fmla="*/ 21132 h 295815"/>
              <a:gd name="connsiteX885" fmla="*/ 199551 w 378999"/>
              <a:gd name="connsiteY885" fmla="*/ 20867 h 295815"/>
              <a:gd name="connsiteX886" fmla="*/ 199502 w 378999"/>
              <a:gd name="connsiteY886" fmla="*/ 20606 h 295815"/>
              <a:gd name="connsiteX887" fmla="*/ 199306 w 378999"/>
              <a:gd name="connsiteY887" fmla="*/ 20444 h 295815"/>
              <a:gd name="connsiteX888" fmla="*/ 199387 w 378999"/>
              <a:gd name="connsiteY888" fmla="*/ 20168 h 295815"/>
              <a:gd name="connsiteX889" fmla="*/ 199436 w 378999"/>
              <a:gd name="connsiteY889" fmla="*/ 19780 h 295815"/>
              <a:gd name="connsiteX890" fmla="*/ 199257 w 378999"/>
              <a:gd name="connsiteY890" fmla="*/ 19510 h 295815"/>
              <a:gd name="connsiteX891" fmla="*/ 199077 w 378999"/>
              <a:gd name="connsiteY891" fmla="*/ 19252 h 295815"/>
              <a:gd name="connsiteX892" fmla="*/ 198897 w 378999"/>
              <a:gd name="connsiteY892" fmla="*/ 19129 h 295815"/>
              <a:gd name="connsiteX893" fmla="*/ 198832 w 378999"/>
              <a:gd name="connsiteY893" fmla="*/ 18908 h 295815"/>
              <a:gd name="connsiteX894" fmla="*/ 198717 w 378999"/>
              <a:gd name="connsiteY894" fmla="*/ 18722 h 295815"/>
              <a:gd name="connsiteX895" fmla="*/ 198668 w 378999"/>
              <a:gd name="connsiteY895" fmla="*/ 18534 h 295815"/>
              <a:gd name="connsiteX896" fmla="*/ 198357 w 378999"/>
              <a:gd name="connsiteY896" fmla="*/ 18580 h 295815"/>
              <a:gd name="connsiteX897" fmla="*/ 198161 w 378999"/>
              <a:gd name="connsiteY897" fmla="*/ 18431 h 295815"/>
              <a:gd name="connsiteX898" fmla="*/ 197916 w 378999"/>
              <a:gd name="connsiteY898" fmla="*/ 18531 h 295815"/>
              <a:gd name="connsiteX899" fmla="*/ 197785 w 378999"/>
              <a:gd name="connsiteY899" fmla="*/ 18444 h 295815"/>
              <a:gd name="connsiteX900" fmla="*/ 197605 w 378999"/>
              <a:gd name="connsiteY900" fmla="*/ 18160 h 295815"/>
              <a:gd name="connsiteX901" fmla="*/ 197589 w 378999"/>
              <a:gd name="connsiteY901" fmla="*/ 17972 h 295815"/>
              <a:gd name="connsiteX902" fmla="*/ 197671 w 378999"/>
              <a:gd name="connsiteY902" fmla="*/ 17676 h 295815"/>
              <a:gd name="connsiteX903" fmla="*/ 197703 w 378999"/>
              <a:gd name="connsiteY903" fmla="*/ 17411 h 295815"/>
              <a:gd name="connsiteX904" fmla="*/ 197703 w 378999"/>
              <a:gd name="connsiteY904" fmla="*/ 17244 h 295815"/>
              <a:gd name="connsiteX905" fmla="*/ 197556 w 378999"/>
              <a:gd name="connsiteY905" fmla="*/ 17018 h 295815"/>
              <a:gd name="connsiteX906" fmla="*/ 197393 w 378999"/>
              <a:gd name="connsiteY906" fmla="*/ 16914 h 295815"/>
              <a:gd name="connsiteX907" fmla="*/ 197262 w 378999"/>
              <a:gd name="connsiteY907" fmla="*/ 16869 h 295815"/>
              <a:gd name="connsiteX908" fmla="*/ 197229 w 378999"/>
              <a:gd name="connsiteY908" fmla="*/ 16675 h 295815"/>
              <a:gd name="connsiteX909" fmla="*/ 197033 w 378999"/>
              <a:gd name="connsiteY909" fmla="*/ 16655 h 295815"/>
              <a:gd name="connsiteX910" fmla="*/ 196984 w 378999"/>
              <a:gd name="connsiteY910" fmla="*/ 16526 h 295815"/>
              <a:gd name="connsiteX911" fmla="*/ 197147 w 378999"/>
              <a:gd name="connsiteY911" fmla="*/ 16502 h 295815"/>
              <a:gd name="connsiteX912" fmla="*/ 197245 w 378999"/>
              <a:gd name="connsiteY912" fmla="*/ 16405 h 295815"/>
              <a:gd name="connsiteX913" fmla="*/ 196984 w 378999"/>
              <a:gd name="connsiteY913" fmla="*/ 16197 h 295815"/>
              <a:gd name="connsiteX914" fmla="*/ 196804 w 378999"/>
              <a:gd name="connsiteY914" fmla="*/ 16049 h 295815"/>
              <a:gd name="connsiteX915" fmla="*/ 196902 w 378999"/>
              <a:gd name="connsiteY915" fmla="*/ 15849 h 295815"/>
              <a:gd name="connsiteX916" fmla="*/ 197098 w 378999"/>
              <a:gd name="connsiteY916" fmla="*/ 15766 h 295815"/>
              <a:gd name="connsiteX917" fmla="*/ 197294 w 378999"/>
              <a:gd name="connsiteY917" fmla="*/ 15743 h 295815"/>
              <a:gd name="connsiteX918" fmla="*/ 197131 w 378999"/>
              <a:gd name="connsiteY918" fmla="*/ 15563 h 295815"/>
              <a:gd name="connsiteX919" fmla="*/ 196935 w 378999"/>
              <a:gd name="connsiteY919" fmla="*/ 15553 h 295815"/>
              <a:gd name="connsiteX920" fmla="*/ 196804 w 378999"/>
              <a:gd name="connsiteY920" fmla="*/ 15385 h 295815"/>
              <a:gd name="connsiteX921" fmla="*/ 196869 w 378999"/>
              <a:gd name="connsiteY921" fmla="*/ 15146 h 295815"/>
              <a:gd name="connsiteX922" fmla="*/ 196853 w 378999"/>
              <a:gd name="connsiteY922" fmla="*/ 14894 h 295815"/>
              <a:gd name="connsiteX923" fmla="*/ 196788 w 378999"/>
              <a:gd name="connsiteY923" fmla="*/ 14785 h 295815"/>
              <a:gd name="connsiteX924" fmla="*/ 196935 w 378999"/>
              <a:gd name="connsiteY924" fmla="*/ 14705 h 295815"/>
              <a:gd name="connsiteX925" fmla="*/ 196984 w 378999"/>
              <a:gd name="connsiteY925" fmla="*/ 14482 h 295815"/>
              <a:gd name="connsiteX926" fmla="*/ 197049 w 378999"/>
              <a:gd name="connsiteY926" fmla="*/ 14286 h 295815"/>
              <a:gd name="connsiteX927" fmla="*/ 197229 w 378999"/>
              <a:gd name="connsiteY927" fmla="*/ 14154 h 295815"/>
              <a:gd name="connsiteX928" fmla="*/ 197147 w 378999"/>
              <a:gd name="connsiteY928" fmla="*/ 13983 h 295815"/>
              <a:gd name="connsiteX929" fmla="*/ 197262 w 378999"/>
              <a:gd name="connsiteY929" fmla="*/ 13835 h 295815"/>
              <a:gd name="connsiteX930" fmla="*/ 197213 w 378999"/>
              <a:gd name="connsiteY930" fmla="*/ 13635 h 295815"/>
              <a:gd name="connsiteX931" fmla="*/ 197180 w 378999"/>
              <a:gd name="connsiteY931" fmla="*/ 13439 h 295815"/>
              <a:gd name="connsiteX932" fmla="*/ 196902 w 378999"/>
              <a:gd name="connsiteY932" fmla="*/ 13454 h 295815"/>
              <a:gd name="connsiteX933" fmla="*/ 196951 w 378999"/>
              <a:gd name="connsiteY933" fmla="*/ 13285 h 295815"/>
              <a:gd name="connsiteX934" fmla="*/ 196902 w 378999"/>
              <a:gd name="connsiteY934" fmla="*/ 13089 h 295815"/>
              <a:gd name="connsiteX935" fmla="*/ 197000 w 378999"/>
              <a:gd name="connsiteY935" fmla="*/ 12886 h 295815"/>
              <a:gd name="connsiteX936" fmla="*/ 196722 w 378999"/>
              <a:gd name="connsiteY936" fmla="*/ 12849 h 295815"/>
              <a:gd name="connsiteX937" fmla="*/ 196755 w 378999"/>
              <a:gd name="connsiteY937" fmla="*/ 12661 h 295815"/>
              <a:gd name="connsiteX938" fmla="*/ 196559 w 378999"/>
              <a:gd name="connsiteY938" fmla="*/ 12654 h 295815"/>
              <a:gd name="connsiteX939" fmla="*/ 196395 w 378999"/>
              <a:gd name="connsiteY939" fmla="*/ 12538 h 295815"/>
              <a:gd name="connsiteX940" fmla="*/ 196281 w 378999"/>
              <a:gd name="connsiteY940" fmla="*/ 12420 h 295815"/>
              <a:gd name="connsiteX941" fmla="*/ 196526 w 378999"/>
              <a:gd name="connsiteY941" fmla="*/ 12218 h 295815"/>
              <a:gd name="connsiteX942" fmla="*/ 196379 w 378999"/>
              <a:gd name="connsiteY942" fmla="*/ 12180 h 295815"/>
              <a:gd name="connsiteX943" fmla="*/ 196215 w 378999"/>
              <a:gd name="connsiteY943" fmla="*/ 12131 h 295815"/>
              <a:gd name="connsiteX944" fmla="*/ 196297 w 378999"/>
              <a:gd name="connsiteY944" fmla="*/ 11979 h 295815"/>
              <a:gd name="connsiteX945" fmla="*/ 196444 w 378999"/>
              <a:gd name="connsiteY945" fmla="*/ 11928 h 295815"/>
              <a:gd name="connsiteX946" fmla="*/ 196346 w 378999"/>
              <a:gd name="connsiteY946" fmla="*/ 11773 h 295815"/>
              <a:gd name="connsiteX947" fmla="*/ 196150 w 378999"/>
              <a:gd name="connsiteY947" fmla="*/ 11874 h 295815"/>
              <a:gd name="connsiteX948" fmla="*/ 196117 w 378999"/>
              <a:gd name="connsiteY948" fmla="*/ 11683 h 295815"/>
              <a:gd name="connsiteX949" fmla="*/ 195970 w 378999"/>
              <a:gd name="connsiteY949" fmla="*/ 11528 h 295815"/>
              <a:gd name="connsiteX950" fmla="*/ 195905 w 378999"/>
              <a:gd name="connsiteY950" fmla="*/ 11673 h 295815"/>
              <a:gd name="connsiteX951" fmla="*/ 195790 w 378999"/>
              <a:gd name="connsiteY951" fmla="*/ 11534 h 295815"/>
              <a:gd name="connsiteX952" fmla="*/ 195872 w 378999"/>
              <a:gd name="connsiteY952" fmla="*/ 11305 h 295815"/>
              <a:gd name="connsiteX953" fmla="*/ 195676 w 378999"/>
              <a:gd name="connsiteY953" fmla="*/ 11289 h 295815"/>
              <a:gd name="connsiteX954" fmla="*/ 195496 w 378999"/>
              <a:gd name="connsiteY954" fmla="*/ 11179 h 295815"/>
              <a:gd name="connsiteX955" fmla="*/ 195398 w 378999"/>
              <a:gd name="connsiteY955" fmla="*/ 11062 h 295815"/>
              <a:gd name="connsiteX956" fmla="*/ 195447 w 378999"/>
              <a:gd name="connsiteY956" fmla="*/ 10911 h 295815"/>
              <a:gd name="connsiteX957" fmla="*/ 195578 w 378999"/>
              <a:gd name="connsiteY957" fmla="*/ 11060 h 295815"/>
              <a:gd name="connsiteX958" fmla="*/ 195708 w 378999"/>
              <a:gd name="connsiteY958" fmla="*/ 10921 h 295815"/>
              <a:gd name="connsiteX959" fmla="*/ 195676 w 378999"/>
              <a:gd name="connsiteY959" fmla="*/ 10715 h 295815"/>
              <a:gd name="connsiteX960" fmla="*/ 195512 w 378999"/>
              <a:gd name="connsiteY960" fmla="*/ 10527 h 295815"/>
              <a:gd name="connsiteX961" fmla="*/ 195283 w 378999"/>
              <a:gd name="connsiteY961" fmla="*/ 10391 h 295815"/>
              <a:gd name="connsiteX962" fmla="*/ 195103 w 378999"/>
              <a:gd name="connsiteY962" fmla="*/ 10211 h 295815"/>
              <a:gd name="connsiteX963" fmla="*/ 195218 w 378999"/>
              <a:gd name="connsiteY963" fmla="*/ 10062 h 295815"/>
              <a:gd name="connsiteX964" fmla="*/ 195479 w 378999"/>
              <a:gd name="connsiteY964" fmla="*/ 10188 h 295815"/>
              <a:gd name="connsiteX965" fmla="*/ 195447 w 378999"/>
              <a:gd name="connsiteY965" fmla="*/ 10030 h 295815"/>
              <a:gd name="connsiteX966" fmla="*/ 195643 w 378999"/>
              <a:gd name="connsiteY966" fmla="*/ 9956 h 295815"/>
              <a:gd name="connsiteX967" fmla="*/ 195659 w 378999"/>
              <a:gd name="connsiteY967" fmla="*/ 9780 h 295815"/>
              <a:gd name="connsiteX968" fmla="*/ 195627 w 378999"/>
              <a:gd name="connsiteY968" fmla="*/ 9557 h 295815"/>
              <a:gd name="connsiteX969" fmla="*/ 195741 w 378999"/>
              <a:gd name="connsiteY969" fmla="*/ 9660 h 295815"/>
              <a:gd name="connsiteX970" fmla="*/ 195872 w 378999"/>
              <a:gd name="connsiteY970" fmla="*/ 9471 h 295815"/>
              <a:gd name="connsiteX971" fmla="*/ 196035 w 378999"/>
              <a:gd name="connsiteY971" fmla="*/ 9328 h 295815"/>
              <a:gd name="connsiteX972" fmla="*/ 196215 w 378999"/>
              <a:gd name="connsiteY972" fmla="*/ 9309 h 295815"/>
              <a:gd name="connsiteX973" fmla="*/ 196297 w 378999"/>
              <a:gd name="connsiteY973" fmla="*/ 9179 h 295815"/>
              <a:gd name="connsiteX974" fmla="*/ 196035 w 378999"/>
              <a:gd name="connsiteY974" fmla="*/ 9170 h 295815"/>
              <a:gd name="connsiteX975" fmla="*/ 196085 w 378999"/>
              <a:gd name="connsiteY975" fmla="*/ 8947 h 295815"/>
              <a:gd name="connsiteX976" fmla="*/ 196035 w 378999"/>
              <a:gd name="connsiteY976" fmla="*/ 8715 h 295815"/>
              <a:gd name="connsiteX977" fmla="*/ 196232 w 378999"/>
              <a:gd name="connsiteY977" fmla="*/ 8512 h 295815"/>
              <a:gd name="connsiteX978" fmla="*/ 196101 w 378999"/>
              <a:gd name="connsiteY978" fmla="*/ 8364 h 295815"/>
              <a:gd name="connsiteX979" fmla="*/ 196068 w 378999"/>
              <a:gd name="connsiteY979" fmla="*/ 8154 h 295815"/>
              <a:gd name="connsiteX980" fmla="*/ 196085 w 378999"/>
              <a:gd name="connsiteY980" fmla="*/ 7925 h 295815"/>
              <a:gd name="connsiteX981" fmla="*/ 196134 w 378999"/>
              <a:gd name="connsiteY981" fmla="*/ 7780 h 295815"/>
              <a:gd name="connsiteX982" fmla="*/ 195937 w 378999"/>
              <a:gd name="connsiteY982" fmla="*/ 7608 h 295815"/>
              <a:gd name="connsiteX983" fmla="*/ 195790 w 378999"/>
              <a:gd name="connsiteY983" fmla="*/ 7677 h 295815"/>
              <a:gd name="connsiteX984" fmla="*/ 195757 w 378999"/>
              <a:gd name="connsiteY984" fmla="*/ 7819 h 295815"/>
              <a:gd name="connsiteX985" fmla="*/ 195643 w 378999"/>
              <a:gd name="connsiteY985" fmla="*/ 7955 h 295815"/>
              <a:gd name="connsiteX986" fmla="*/ 195545 w 378999"/>
              <a:gd name="connsiteY986" fmla="*/ 7811 h 295815"/>
              <a:gd name="connsiteX987" fmla="*/ 195610 w 378999"/>
              <a:gd name="connsiteY987" fmla="*/ 7593 h 295815"/>
              <a:gd name="connsiteX988" fmla="*/ 195528 w 378999"/>
              <a:gd name="connsiteY988" fmla="*/ 7451 h 295815"/>
              <a:gd name="connsiteX989" fmla="*/ 195676 w 378999"/>
              <a:gd name="connsiteY989" fmla="*/ 7425 h 295815"/>
              <a:gd name="connsiteX990" fmla="*/ 195610 w 378999"/>
              <a:gd name="connsiteY990" fmla="*/ 7167 h 295815"/>
              <a:gd name="connsiteX991" fmla="*/ 195757 w 378999"/>
              <a:gd name="connsiteY991" fmla="*/ 6934 h 295815"/>
              <a:gd name="connsiteX992" fmla="*/ 195708 w 378999"/>
              <a:gd name="connsiteY992" fmla="*/ 6755 h 295815"/>
              <a:gd name="connsiteX993" fmla="*/ 195594 w 378999"/>
              <a:gd name="connsiteY993" fmla="*/ 6851 h 295815"/>
              <a:gd name="connsiteX994" fmla="*/ 195398 w 378999"/>
              <a:gd name="connsiteY994" fmla="*/ 6977 h 295815"/>
              <a:gd name="connsiteX995" fmla="*/ 195430 w 378999"/>
              <a:gd name="connsiteY995" fmla="*/ 6709 h 295815"/>
              <a:gd name="connsiteX996" fmla="*/ 195218 w 378999"/>
              <a:gd name="connsiteY996" fmla="*/ 6727 h 295815"/>
              <a:gd name="connsiteX997" fmla="*/ 195234 w 378999"/>
              <a:gd name="connsiteY997" fmla="*/ 6457 h 295815"/>
              <a:gd name="connsiteX998" fmla="*/ 195136 w 378999"/>
              <a:gd name="connsiteY998" fmla="*/ 6313 h 295815"/>
              <a:gd name="connsiteX999" fmla="*/ 194956 w 378999"/>
              <a:gd name="connsiteY999" fmla="*/ 6292 h 295815"/>
              <a:gd name="connsiteX1000" fmla="*/ 194809 w 378999"/>
              <a:gd name="connsiteY1000" fmla="*/ 6248 h 295815"/>
              <a:gd name="connsiteX1001" fmla="*/ 194842 w 378999"/>
              <a:gd name="connsiteY1001" fmla="*/ 6091 h 295815"/>
              <a:gd name="connsiteX1002" fmla="*/ 194793 w 378999"/>
              <a:gd name="connsiteY1002" fmla="*/ 5953 h 295815"/>
              <a:gd name="connsiteX1003" fmla="*/ 194973 w 378999"/>
              <a:gd name="connsiteY1003" fmla="*/ 5796 h 295815"/>
              <a:gd name="connsiteX1004" fmla="*/ 194825 w 378999"/>
              <a:gd name="connsiteY1004" fmla="*/ 5749 h 295815"/>
              <a:gd name="connsiteX1005" fmla="*/ 194613 w 378999"/>
              <a:gd name="connsiteY1005" fmla="*/ 5795 h 295815"/>
              <a:gd name="connsiteX1006" fmla="*/ 194482 w 378999"/>
              <a:gd name="connsiteY1006" fmla="*/ 5674 h 295815"/>
              <a:gd name="connsiteX1007" fmla="*/ 194613 w 378999"/>
              <a:gd name="connsiteY1007" fmla="*/ 5509 h 295815"/>
              <a:gd name="connsiteX1008" fmla="*/ 194613 w 378999"/>
              <a:gd name="connsiteY1008" fmla="*/ 5329 h 295815"/>
              <a:gd name="connsiteX1009" fmla="*/ 194417 w 378999"/>
              <a:gd name="connsiteY1009" fmla="*/ 5357 h 295815"/>
              <a:gd name="connsiteX1010" fmla="*/ 194220 w 378999"/>
              <a:gd name="connsiteY1010" fmla="*/ 5293 h 295815"/>
              <a:gd name="connsiteX1011" fmla="*/ 194090 w 378999"/>
              <a:gd name="connsiteY1011" fmla="*/ 5113 h 295815"/>
              <a:gd name="connsiteX1012" fmla="*/ 194171 w 378999"/>
              <a:gd name="connsiteY1012" fmla="*/ 4927 h 295815"/>
              <a:gd name="connsiteX1013" fmla="*/ 193942 w 378999"/>
              <a:gd name="connsiteY1013" fmla="*/ 5005 h 295815"/>
              <a:gd name="connsiteX1014" fmla="*/ 193730 w 378999"/>
              <a:gd name="connsiteY1014" fmla="*/ 5044 h 295815"/>
              <a:gd name="connsiteX1015" fmla="*/ 193664 w 378999"/>
              <a:gd name="connsiteY1015" fmla="*/ 4724 h 295815"/>
              <a:gd name="connsiteX1016" fmla="*/ 193501 w 378999"/>
              <a:gd name="connsiteY1016" fmla="*/ 4853 h 295815"/>
              <a:gd name="connsiteX1017" fmla="*/ 193354 w 378999"/>
              <a:gd name="connsiteY1017" fmla="*/ 4771 h 295815"/>
              <a:gd name="connsiteX1018" fmla="*/ 193485 w 378999"/>
              <a:gd name="connsiteY1018" fmla="*/ 4560 h 295815"/>
              <a:gd name="connsiteX1019" fmla="*/ 193338 w 378999"/>
              <a:gd name="connsiteY1019" fmla="*/ 4501 h 295815"/>
              <a:gd name="connsiteX1020" fmla="*/ 193158 w 378999"/>
              <a:gd name="connsiteY1020" fmla="*/ 4454 h 295815"/>
              <a:gd name="connsiteX1021" fmla="*/ 193288 w 378999"/>
              <a:gd name="connsiteY1021" fmla="*/ 4282 h 295815"/>
              <a:gd name="connsiteX1022" fmla="*/ 193076 w 378999"/>
              <a:gd name="connsiteY1022" fmla="*/ 4012 h 295815"/>
              <a:gd name="connsiteX1023" fmla="*/ 193207 w 378999"/>
              <a:gd name="connsiteY1023" fmla="*/ 3754 h 295815"/>
              <a:gd name="connsiteX1024" fmla="*/ 193305 w 378999"/>
              <a:gd name="connsiteY1024" fmla="*/ 3519 h 295815"/>
              <a:gd name="connsiteX1025" fmla="*/ 193550 w 378999"/>
              <a:gd name="connsiteY1025" fmla="*/ 3622 h 295815"/>
              <a:gd name="connsiteX1026" fmla="*/ 193714 w 378999"/>
              <a:gd name="connsiteY1026" fmla="*/ 3772 h 295815"/>
              <a:gd name="connsiteX1027" fmla="*/ 193599 w 378999"/>
              <a:gd name="connsiteY1027" fmla="*/ 3475 h 295815"/>
              <a:gd name="connsiteX1028" fmla="*/ 193779 w 378999"/>
              <a:gd name="connsiteY1028" fmla="*/ 3223 h 295815"/>
              <a:gd name="connsiteX1029" fmla="*/ 193599 w 378999"/>
              <a:gd name="connsiteY1029" fmla="*/ 3221 h 295815"/>
              <a:gd name="connsiteX1030" fmla="*/ 193419 w 378999"/>
              <a:gd name="connsiteY1030" fmla="*/ 3162 h 295815"/>
              <a:gd name="connsiteX1031" fmla="*/ 193272 w 378999"/>
              <a:gd name="connsiteY1031" fmla="*/ 3206 h 295815"/>
              <a:gd name="connsiteX1032" fmla="*/ 193125 w 378999"/>
              <a:gd name="connsiteY1032" fmla="*/ 3177 h 295815"/>
              <a:gd name="connsiteX1033" fmla="*/ 193174 w 378999"/>
              <a:gd name="connsiteY1033" fmla="*/ 3012 h 295815"/>
              <a:gd name="connsiteX1034" fmla="*/ 193288 w 378999"/>
              <a:gd name="connsiteY1034" fmla="*/ 2847 h 295815"/>
              <a:gd name="connsiteX1035" fmla="*/ 193076 w 378999"/>
              <a:gd name="connsiteY1035" fmla="*/ 2670 h 295815"/>
              <a:gd name="connsiteX1036" fmla="*/ 193059 w 378999"/>
              <a:gd name="connsiteY1036" fmla="*/ 2490 h 295815"/>
              <a:gd name="connsiteX1037" fmla="*/ 192896 w 378999"/>
              <a:gd name="connsiteY1037" fmla="*/ 2538 h 295815"/>
              <a:gd name="connsiteX1038" fmla="*/ 192667 w 378999"/>
              <a:gd name="connsiteY1038" fmla="*/ 2505 h 295815"/>
              <a:gd name="connsiteX1039" fmla="*/ 192356 w 378999"/>
              <a:gd name="connsiteY1039" fmla="*/ 2610 h 295815"/>
              <a:gd name="connsiteX1040" fmla="*/ 192127 w 378999"/>
              <a:gd name="connsiteY1040" fmla="*/ 2637 h 295815"/>
              <a:gd name="connsiteX1041" fmla="*/ 192013 w 378999"/>
              <a:gd name="connsiteY1041" fmla="*/ 2544 h 295815"/>
              <a:gd name="connsiteX1042" fmla="*/ 191719 w 378999"/>
              <a:gd name="connsiteY1042" fmla="*/ 2400 h 295815"/>
              <a:gd name="connsiteX1043" fmla="*/ 191572 w 378999"/>
              <a:gd name="connsiteY1043" fmla="*/ 2299 h 295815"/>
              <a:gd name="connsiteX1044" fmla="*/ 191326 w 378999"/>
              <a:gd name="connsiteY1044" fmla="*/ 2299 h 295815"/>
              <a:gd name="connsiteX1045" fmla="*/ 191359 w 378999"/>
              <a:gd name="connsiteY1045" fmla="*/ 2119 h 295815"/>
              <a:gd name="connsiteX1046" fmla="*/ 191343 w 378999"/>
              <a:gd name="connsiteY1046" fmla="*/ 1882 h 295815"/>
              <a:gd name="connsiteX1047" fmla="*/ 191310 w 378999"/>
              <a:gd name="connsiteY1047" fmla="*/ 1710 h 295815"/>
              <a:gd name="connsiteX1048" fmla="*/ 191114 w 378999"/>
              <a:gd name="connsiteY1048" fmla="*/ 1789 h 295815"/>
              <a:gd name="connsiteX1049" fmla="*/ 190967 w 378999"/>
              <a:gd name="connsiteY1049" fmla="*/ 1807 h 295815"/>
              <a:gd name="connsiteX1050" fmla="*/ 191081 w 378999"/>
              <a:gd name="connsiteY1050" fmla="*/ 1630 h 295815"/>
              <a:gd name="connsiteX1051" fmla="*/ 191097 w 378999"/>
              <a:gd name="connsiteY1051" fmla="*/ 1422 h 295815"/>
              <a:gd name="connsiteX1052" fmla="*/ 191081 w 378999"/>
              <a:gd name="connsiteY1052" fmla="*/ 1261 h 295815"/>
              <a:gd name="connsiteX1053" fmla="*/ 190983 w 378999"/>
              <a:gd name="connsiteY1053" fmla="*/ 1081 h 295815"/>
              <a:gd name="connsiteX1054" fmla="*/ 191016 w 378999"/>
              <a:gd name="connsiteY1054" fmla="*/ 891 h 295815"/>
              <a:gd name="connsiteX1055" fmla="*/ 191016 w 378999"/>
              <a:gd name="connsiteY1055" fmla="*/ 690 h 295815"/>
              <a:gd name="connsiteX1056" fmla="*/ 190787 w 378999"/>
              <a:gd name="connsiteY1056" fmla="*/ 618 h 295815"/>
              <a:gd name="connsiteX1057" fmla="*/ 190770 w 378999"/>
              <a:gd name="connsiteY1057" fmla="*/ 459 h 295815"/>
              <a:gd name="connsiteX1058" fmla="*/ 190770 w 378999"/>
              <a:gd name="connsiteY1058" fmla="*/ 345 h 295815"/>
              <a:gd name="connsiteX1059" fmla="*/ 190492 w 378999"/>
              <a:gd name="connsiteY1059" fmla="*/ 324 h 295815"/>
              <a:gd name="connsiteX1060" fmla="*/ 190361 w 378999"/>
              <a:gd name="connsiteY1060" fmla="*/ 242 h 295815"/>
              <a:gd name="connsiteX1061" fmla="*/ 190100 w 378999"/>
              <a:gd name="connsiteY1061" fmla="*/ 190 h 295815"/>
              <a:gd name="connsiteX1062" fmla="*/ 187713 w 378999"/>
              <a:gd name="connsiteY1062" fmla="*/ 459 h 295815"/>
              <a:gd name="connsiteX1063" fmla="*/ 187451 w 378999"/>
              <a:gd name="connsiteY1063" fmla="*/ 490 h 295815"/>
              <a:gd name="connsiteX1064" fmla="*/ 186078 w 378999"/>
              <a:gd name="connsiteY1064" fmla="*/ 1478 h 295815"/>
              <a:gd name="connsiteX1065" fmla="*/ 185391 w 378999"/>
              <a:gd name="connsiteY1065" fmla="*/ 1476 h 295815"/>
              <a:gd name="connsiteX1066" fmla="*/ 183118 w 378999"/>
              <a:gd name="connsiteY1066" fmla="*/ 353 h 295815"/>
              <a:gd name="connsiteX1067" fmla="*/ 181548 w 378999"/>
              <a:gd name="connsiteY1067" fmla="*/ 1056 h 295815"/>
              <a:gd name="connsiteX1068" fmla="*/ 179831 w 378999"/>
              <a:gd name="connsiteY1068" fmla="*/ 1830 h 295815"/>
              <a:gd name="connsiteX1069" fmla="*/ 177297 w 378999"/>
              <a:gd name="connsiteY1069" fmla="*/ 731 h 295815"/>
              <a:gd name="connsiteX1070" fmla="*/ 176577 w 378999"/>
              <a:gd name="connsiteY1070" fmla="*/ 705 h 295815"/>
              <a:gd name="connsiteX1071" fmla="*/ 176250 w 378999"/>
              <a:gd name="connsiteY1071" fmla="*/ 703 h 295815"/>
              <a:gd name="connsiteX1072" fmla="*/ 175678 w 378999"/>
              <a:gd name="connsiteY1072" fmla="*/ 888 h 295815"/>
              <a:gd name="connsiteX1073" fmla="*/ 172342 w 378999"/>
              <a:gd name="connsiteY1073" fmla="*/ 1993 h 295815"/>
              <a:gd name="connsiteX1074" fmla="*/ 169497 w 378999"/>
              <a:gd name="connsiteY1074" fmla="*/ 2130 h 295815"/>
              <a:gd name="connsiteX1075" fmla="*/ 167780 w 378999"/>
              <a:gd name="connsiteY1075" fmla="*/ 7569 h 295815"/>
              <a:gd name="connsiteX1076" fmla="*/ 166881 w 378999"/>
              <a:gd name="connsiteY1076" fmla="*/ 10190 h 295815"/>
              <a:gd name="connsiteX1077" fmla="*/ 166930 w 378999"/>
              <a:gd name="connsiteY1077" fmla="*/ 12600 h 295815"/>
              <a:gd name="connsiteX1078" fmla="*/ 166620 w 378999"/>
              <a:gd name="connsiteY1078" fmla="*/ 15216 h 295815"/>
              <a:gd name="connsiteX1079" fmla="*/ 164199 w 378999"/>
              <a:gd name="connsiteY1079" fmla="*/ 17250 h 295815"/>
              <a:gd name="connsiteX1080" fmla="*/ 159687 w 378999"/>
              <a:gd name="connsiteY1080" fmla="*/ 18702 h 295815"/>
              <a:gd name="connsiteX1081" fmla="*/ 154618 w 378999"/>
              <a:gd name="connsiteY1081" fmla="*/ 21366 h 295815"/>
              <a:gd name="connsiteX1082" fmla="*/ 150939 w 378999"/>
              <a:gd name="connsiteY1082" fmla="*/ 23943 h 295815"/>
              <a:gd name="connsiteX1083" fmla="*/ 151086 w 378999"/>
              <a:gd name="connsiteY1083" fmla="*/ 24703 h 295815"/>
              <a:gd name="connsiteX1084" fmla="*/ 151233 w 378999"/>
              <a:gd name="connsiteY1084" fmla="*/ 25464 h 295815"/>
              <a:gd name="connsiteX1085" fmla="*/ 151004 w 378999"/>
              <a:gd name="connsiteY1085" fmla="*/ 26051 h 295815"/>
              <a:gd name="connsiteX1086" fmla="*/ 150791 w 378999"/>
              <a:gd name="connsiteY1086" fmla="*/ 26638 h 295815"/>
              <a:gd name="connsiteX1087" fmla="*/ 150187 w 378999"/>
              <a:gd name="connsiteY1087" fmla="*/ 27004 h 295815"/>
              <a:gd name="connsiteX1088" fmla="*/ 149581 w 378999"/>
              <a:gd name="connsiteY1088" fmla="*/ 27372 h 295815"/>
              <a:gd name="connsiteX1089" fmla="*/ 148993 w 378999"/>
              <a:gd name="connsiteY1089" fmla="*/ 27738 h 295815"/>
              <a:gd name="connsiteX1090" fmla="*/ 146475 w 378999"/>
              <a:gd name="connsiteY1090" fmla="*/ 29689 h 295815"/>
              <a:gd name="connsiteX1091" fmla="*/ 143842 w 378999"/>
              <a:gd name="connsiteY1091" fmla="*/ 30922 h 295815"/>
              <a:gd name="connsiteX1092" fmla="*/ 140458 w 378999"/>
              <a:gd name="connsiteY1092" fmla="*/ 32207 h 295815"/>
              <a:gd name="connsiteX1093" fmla="*/ 138397 w 378999"/>
              <a:gd name="connsiteY1093" fmla="*/ 32987 h 295815"/>
              <a:gd name="connsiteX1094" fmla="*/ 134489 w 378999"/>
              <a:gd name="connsiteY1094" fmla="*/ 36040 h 295815"/>
              <a:gd name="connsiteX1095" fmla="*/ 132298 w 378999"/>
              <a:gd name="connsiteY1095" fmla="*/ 39881 h 295815"/>
              <a:gd name="connsiteX1096" fmla="*/ 131628 w 378999"/>
              <a:gd name="connsiteY1096" fmla="*/ 44309 h 295815"/>
              <a:gd name="connsiteX1097" fmla="*/ 133312 w 378999"/>
              <a:gd name="connsiteY1097" fmla="*/ 52330 h 295815"/>
              <a:gd name="connsiteX1098" fmla="*/ 134522 w 378999"/>
              <a:gd name="connsiteY1098" fmla="*/ 55936 h 295815"/>
              <a:gd name="connsiteX1099" fmla="*/ 137596 w 378999"/>
              <a:gd name="connsiteY1099" fmla="*/ 58116 h 295815"/>
              <a:gd name="connsiteX1100" fmla="*/ 140817 w 378999"/>
              <a:gd name="connsiteY1100" fmla="*/ 58887 h 295815"/>
              <a:gd name="connsiteX1101" fmla="*/ 146246 w 378999"/>
              <a:gd name="connsiteY1101" fmla="*/ 58147 h 295815"/>
              <a:gd name="connsiteX1102" fmla="*/ 150481 w 378999"/>
              <a:gd name="connsiteY1102" fmla="*/ 58990 h 295815"/>
              <a:gd name="connsiteX1103" fmla="*/ 154536 w 378999"/>
              <a:gd name="connsiteY1103" fmla="*/ 62566 h 295815"/>
              <a:gd name="connsiteX1104" fmla="*/ 157463 w 378999"/>
              <a:gd name="connsiteY1104" fmla="*/ 67361 h 295815"/>
              <a:gd name="connsiteX1105" fmla="*/ 158297 w 378999"/>
              <a:gd name="connsiteY1105" fmla="*/ 70769 h 295815"/>
              <a:gd name="connsiteX1106" fmla="*/ 158853 w 378999"/>
              <a:gd name="connsiteY1106" fmla="*/ 76538 h 295815"/>
              <a:gd name="connsiteX1107" fmla="*/ 159065 w 378999"/>
              <a:gd name="connsiteY1107" fmla="*/ 80410 h 295815"/>
              <a:gd name="connsiteX1108" fmla="*/ 160292 w 378999"/>
              <a:gd name="connsiteY1108" fmla="*/ 85021 h 295815"/>
              <a:gd name="connsiteX1109" fmla="*/ 161894 w 378999"/>
              <a:gd name="connsiteY1109" fmla="*/ 88824 h 295815"/>
              <a:gd name="connsiteX1110" fmla="*/ 165017 w 378999"/>
              <a:gd name="connsiteY1110" fmla="*/ 93416 h 295815"/>
              <a:gd name="connsiteX1111" fmla="*/ 167192 w 378999"/>
              <a:gd name="connsiteY1111" fmla="*/ 98018 h 295815"/>
              <a:gd name="connsiteX1112" fmla="*/ 168598 w 378999"/>
              <a:gd name="connsiteY1112" fmla="*/ 102024 h 295815"/>
              <a:gd name="connsiteX1113" fmla="*/ 166620 w 378999"/>
              <a:gd name="connsiteY1113" fmla="*/ 106668 h 295815"/>
              <a:gd name="connsiteX1114" fmla="*/ 163644 w 378999"/>
              <a:gd name="connsiteY1114" fmla="*/ 109714 h 295815"/>
              <a:gd name="connsiteX1115" fmla="*/ 159507 w 378999"/>
              <a:gd name="connsiteY1115" fmla="*/ 110962 h 295815"/>
              <a:gd name="connsiteX1116" fmla="*/ 154438 w 378999"/>
              <a:gd name="connsiteY1116" fmla="*/ 112622 h 295815"/>
              <a:gd name="connsiteX1117" fmla="*/ 149025 w 378999"/>
              <a:gd name="connsiteY1117" fmla="*/ 116296 h 295815"/>
              <a:gd name="connsiteX1118" fmla="*/ 147178 w 378999"/>
              <a:gd name="connsiteY1118" fmla="*/ 118929 h 295815"/>
              <a:gd name="connsiteX1119" fmla="*/ 146851 w 378999"/>
              <a:gd name="connsiteY1119" fmla="*/ 122456 h 295815"/>
              <a:gd name="connsiteX1120" fmla="*/ 146687 w 378999"/>
              <a:gd name="connsiteY1120" fmla="*/ 122439 h 295815"/>
              <a:gd name="connsiteX1121" fmla="*/ 146524 w 378999"/>
              <a:gd name="connsiteY1121" fmla="*/ 122333 h 295815"/>
              <a:gd name="connsiteX1122" fmla="*/ 146475 w 378999"/>
              <a:gd name="connsiteY1122" fmla="*/ 122133 h 295815"/>
              <a:gd name="connsiteX1123" fmla="*/ 146246 w 378999"/>
              <a:gd name="connsiteY1123" fmla="*/ 122096 h 295815"/>
              <a:gd name="connsiteX1124" fmla="*/ 146164 w 378999"/>
              <a:gd name="connsiteY1124" fmla="*/ 122234 h 295815"/>
              <a:gd name="connsiteX1125" fmla="*/ 146164 w 378999"/>
              <a:gd name="connsiteY1125" fmla="*/ 122390 h 295815"/>
              <a:gd name="connsiteX1126" fmla="*/ 146278 w 378999"/>
              <a:gd name="connsiteY1126" fmla="*/ 122553 h 295815"/>
              <a:gd name="connsiteX1127" fmla="*/ 146393 w 378999"/>
              <a:gd name="connsiteY1127" fmla="*/ 122684 h 295815"/>
              <a:gd name="connsiteX1128" fmla="*/ 146393 w 378999"/>
              <a:gd name="connsiteY1128" fmla="*/ 122913 h 295815"/>
              <a:gd name="connsiteX1129" fmla="*/ 146328 w 378999"/>
              <a:gd name="connsiteY1129" fmla="*/ 123126 h 295815"/>
              <a:gd name="connsiteX1130" fmla="*/ 146017 w 378999"/>
              <a:gd name="connsiteY1130" fmla="*/ 123215 h 295815"/>
              <a:gd name="connsiteX1131" fmla="*/ 145690 w 378999"/>
              <a:gd name="connsiteY1131" fmla="*/ 123150 h 295815"/>
              <a:gd name="connsiteX1132" fmla="*/ 145395 w 378999"/>
              <a:gd name="connsiteY1132" fmla="*/ 122863 h 295815"/>
              <a:gd name="connsiteX1133" fmla="*/ 145248 w 378999"/>
              <a:gd name="connsiteY1133" fmla="*/ 122651 h 295815"/>
              <a:gd name="connsiteX1134" fmla="*/ 145118 w 378999"/>
              <a:gd name="connsiteY1134" fmla="*/ 122536 h 295815"/>
              <a:gd name="connsiteX1135" fmla="*/ 144938 w 378999"/>
              <a:gd name="connsiteY1135" fmla="*/ 122454 h 295815"/>
              <a:gd name="connsiteX1136" fmla="*/ 144758 w 378999"/>
              <a:gd name="connsiteY1136" fmla="*/ 121939 h 295815"/>
              <a:gd name="connsiteX1137" fmla="*/ 144758 w 378999"/>
              <a:gd name="connsiteY1137" fmla="*/ 121620 h 295815"/>
              <a:gd name="connsiteX1138" fmla="*/ 144758 w 378999"/>
              <a:gd name="connsiteY1138" fmla="*/ 121326 h 295815"/>
              <a:gd name="connsiteX1139" fmla="*/ 144578 w 378999"/>
              <a:gd name="connsiteY1139" fmla="*/ 121186 h 295815"/>
              <a:gd name="connsiteX1140" fmla="*/ 144333 w 378999"/>
              <a:gd name="connsiteY1140" fmla="*/ 121227 h 295815"/>
              <a:gd name="connsiteX1141" fmla="*/ 144022 w 378999"/>
              <a:gd name="connsiteY1141" fmla="*/ 121570 h 295815"/>
              <a:gd name="connsiteX1142" fmla="*/ 143711 w 378999"/>
              <a:gd name="connsiteY1142" fmla="*/ 121782 h 295815"/>
              <a:gd name="connsiteX1143" fmla="*/ 143074 w 378999"/>
              <a:gd name="connsiteY1143" fmla="*/ 121847 h 295815"/>
              <a:gd name="connsiteX1144" fmla="*/ 142845 w 378999"/>
              <a:gd name="connsiteY1144" fmla="*/ 121528 h 295815"/>
              <a:gd name="connsiteX1145" fmla="*/ 142567 w 378999"/>
              <a:gd name="connsiteY1145" fmla="*/ 121144 h 295815"/>
              <a:gd name="connsiteX1146" fmla="*/ 142567 w 378999"/>
              <a:gd name="connsiteY1146" fmla="*/ 120898 h 295815"/>
              <a:gd name="connsiteX1147" fmla="*/ 142943 w 378999"/>
              <a:gd name="connsiteY1147" fmla="*/ 120367 h 295815"/>
              <a:gd name="connsiteX1148" fmla="*/ 141945 w 378999"/>
              <a:gd name="connsiteY1148" fmla="*/ 119487 h 295815"/>
              <a:gd name="connsiteX1149" fmla="*/ 142174 w 378999"/>
              <a:gd name="connsiteY1149" fmla="*/ 119013 h 295815"/>
              <a:gd name="connsiteX1150" fmla="*/ 141733 w 378999"/>
              <a:gd name="connsiteY1150" fmla="*/ 118571 h 295815"/>
              <a:gd name="connsiteX1151" fmla="*/ 141422 w 378999"/>
              <a:gd name="connsiteY1151" fmla="*/ 116602 h 295815"/>
              <a:gd name="connsiteX1152" fmla="*/ 141193 w 378999"/>
              <a:gd name="connsiteY1152" fmla="*/ 115804 h 295815"/>
              <a:gd name="connsiteX1153" fmla="*/ 140621 w 378999"/>
              <a:gd name="connsiteY1153" fmla="*/ 113685 h 295815"/>
              <a:gd name="connsiteX1154" fmla="*/ 137236 w 378999"/>
              <a:gd name="connsiteY1154" fmla="*/ 114205 h 295815"/>
              <a:gd name="connsiteX1155" fmla="*/ 134963 w 378999"/>
              <a:gd name="connsiteY1155" fmla="*/ 114027 h 295815"/>
              <a:gd name="connsiteX1156" fmla="*/ 129290 w 378999"/>
              <a:gd name="connsiteY1156" fmla="*/ 114085 h 295815"/>
              <a:gd name="connsiteX1157" fmla="*/ 126821 w 378999"/>
              <a:gd name="connsiteY1157" fmla="*/ 114110 h 295815"/>
              <a:gd name="connsiteX1158" fmla="*/ 123191 w 378999"/>
              <a:gd name="connsiteY1158" fmla="*/ 113076 h 295815"/>
              <a:gd name="connsiteX1159" fmla="*/ 121490 w 378999"/>
              <a:gd name="connsiteY1159" fmla="*/ 113455 h 295815"/>
              <a:gd name="connsiteX1160" fmla="*/ 120166 w 378999"/>
              <a:gd name="connsiteY1160" fmla="*/ 113750 h 295815"/>
              <a:gd name="connsiteX1161" fmla="*/ 115391 w 378999"/>
              <a:gd name="connsiteY1161" fmla="*/ 113674 h 295815"/>
              <a:gd name="connsiteX1162" fmla="*/ 113413 w 378999"/>
              <a:gd name="connsiteY1162" fmla="*/ 115590 h 295815"/>
              <a:gd name="connsiteX1163" fmla="*/ 110338 w 378999"/>
              <a:gd name="connsiteY1163" fmla="*/ 117318 h 295815"/>
              <a:gd name="connsiteX1164" fmla="*/ 108523 w 378999"/>
              <a:gd name="connsiteY1164" fmla="*/ 117313 h 295815"/>
              <a:gd name="connsiteX1165" fmla="*/ 107820 w 378999"/>
              <a:gd name="connsiteY1165" fmla="*/ 116854 h 295815"/>
              <a:gd name="connsiteX1166" fmla="*/ 107297 w 378999"/>
              <a:gd name="connsiteY1166" fmla="*/ 116503 h 295815"/>
              <a:gd name="connsiteX1167" fmla="*/ 106676 w 378999"/>
              <a:gd name="connsiteY1167" fmla="*/ 115580 h 295815"/>
              <a:gd name="connsiteX1168" fmla="*/ 105449 w 378999"/>
              <a:gd name="connsiteY1168" fmla="*/ 113708 h 295815"/>
              <a:gd name="connsiteX1169" fmla="*/ 102604 w 378999"/>
              <a:gd name="connsiteY1169" fmla="*/ 113886 h 295815"/>
              <a:gd name="connsiteX1170" fmla="*/ 100626 w 378999"/>
              <a:gd name="connsiteY1170" fmla="*/ 113565 h 295815"/>
              <a:gd name="connsiteX1171" fmla="*/ 97159 w 378999"/>
              <a:gd name="connsiteY1171" fmla="*/ 113003 h 295815"/>
              <a:gd name="connsiteX1172" fmla="*/ 94265 w 378999"/>
              <a:gd name="connsiteY1172" fmla="*/ 113367 h 295815"/>
              <a:gd name="connsiteX1173" fmla="*/ 94118 w 378999"/>
              <a:gd name="connsiteY1173" fmla="*/ 113583 h 295815"/>
              <a:gd name="connsiteX1174" fmla="*/ 93317 w 378999"/>
              <a:gd name="connsiteY1174" fmla="*/ 114789 h 295815"/>
              <a:gd name="connsiteX1175" fmla="*/ 93251 w 378999"/>
              <a:gd name="connsiteY1175" fmla="*/ 114997 h 295815"/>
              <a:gd name="connsiteX1176" fmla="*/ 92466 w 378999"/>
              <a:gd name="connsiteY1176" fmla="*/ 117698 h 295815"/>
              <a:gd name="connsiteX1177" fmla="*/ 92385 w 378999"/>
              <a:gd name="connsiteY1177" fmla="*/ 117950 h 295815"/>
              <a:gd name="connsiteX1178" fmla="*/ 92205 w 378999"/>
              <a:gd name="connsiteY1178" fmla="*/ 118143 h 295815"/>
              <a:gd name="connsiteX1179" fmla="*/ 91649 w 378999"/>
              <a:gd name="connsiteY1179" fmla="*/ 118754 h 295815"/>
              <a:gd name="connsiteX1180" fmla="*/ 91028 w 378999"/>
              <a:gd name="connsiteY1180" fmla="*/ 118949 h 295815"/>
              <a:gd name="connsiteX1181" fmla="*/ 89916 w 378999"/>
              <a:gd name="connsiteY1181" fmla="*/ 119307 h 295815"/>
              <a:gd name="connsiteX1182" fmla="*/ 89507 w 378999"/>
              <a:gd name="connsiteY1182" fmla="*/ 119870 h 295815"/>
              <a:gd name="connsiteX1183" fmla="*/ 88493 w 378999"/>
              <a:gd name="connsiteY1183" fmla="*/ 121287 h 295815"/>
              <a:gd name="connsiteX1184" fmla="*/ 88052 w 378999"/>
              <a:gd name="connsiteY1184" fmla="*/ 123580 h 295815"/>
              <a:gd name="connsiteX1185" fmla="*/ 85256 w 378999"/>
              <a:gd name="connsiteY1185" fmla="*/ 128595 h 295815"/>
              <a:gd name="connsiteX1186" fmla="*/ 83457 w 378999"/>
              <a:gd name="connsiteY1186" fmla="*/ 129582 h 295815"/>
              <a:gd name="connsiteX1187" fmla="*/ 81724 w 378999"/>
              <a:gd name="connsiteY1187" fmla="*/ 129392 h 295815"/>
              <a:gd name="connsiteX1188" fmla="*/ 79320 w 378999"/>
              <a:gd name="connsiteY1188" fmla="*/ 128269 h 295815"/>
              <a:gd name="connsiteX1189" fmla="*/ 75886 w 378999"/>
              <a:gd name="connsiteY1189" fmla="*/ 127094 h 295815"/>
              <a:gd name="connsiteX1190" fmla="*/ 75756 w 378999"/>
              <a:gd name="connsiteY1190" fmla="*/ 126869 h 295815"/>
              <a:gd name="connsiteX1191" fmla="*/ 75494 w 378999"/>
              <a:gd name="connsiteY1191" fmla="*/ 126376 h 295815"/>
              <a:gd name="connsiteX1192" fmla="*/ 75265 w 378999"/>
              <a:gd name="connsiteY1192" fmla="*/ 126102 h 295815"/>
              <a:gd name="connsiteX1193" fmla="*/ 75020 w 378999"/>
              <a:gd name="connsiteY1193" fmla="*/ 125864 h 295815"/>
              <a:gd name="connsiteX1194" fmla="*/ 74856 w 378999"/>
              <a:gd name="connsiteY1194" fmla="*/ 125663 h 295815"/>
              <a:gd name="connsiteX1195" fmla="*/ 74807 w 378999"/>
              <a:gd name="connsiteY1195" fmla="*/ 125490 h 295815"/>
              <a:gd name="connsiteX1196" fmla="*/ 75085 w 378999"/>
              <a:gd name="connsiteY1196" fmla="*/ 125311 h 295815"/>
              <a:gd name="connsiteX1197" fmla="*/ 75347 w 378999"/>
              <a:gd name="connsiteY1197" fmla="*/ 125134 h 295815"/>
              <a:gd name="connsiteX1198" fmla="*/ 75608 w 378999"/>
              <a:gd name="connsiteY1198" fmla="*/ 124757 h 295815"/>
              <a:gd name="connsiteX1199" fmla="*/ 75756 w 378999"/>
              <a:gd name="connsiteY1199" fmla="*/ 124422 h 295815"/>
              <a:gd name="connsiteX1200" fmla="*/ 75674 w 378999"/>
              <a:gd name="connsiteY1200" fmla="*/ 124203 h 295815"/>
              <a:gd name="connsiteX1201" fmla="*/ 75216 w 378999"/>
              <a:gd name="connsiteY1201" fmla="*/ 123947 h 295815"/>
              <a:gd name="connsiteX1202" fmla="*/ 75101 w 378999"/>
              <a:gd name="connsiteY1202" fmla="*/ 123777 h 295815"/>
              <a:gd name="connsiteX1203" fmla="*/ 75200 w 378999"/>
              <a:gd name="connsiteY1203" fmla="*/ 123485 h 295815"/>
              <a:gd name="connsiteX1204" fmla="*/ 75314 w 378999"/>
              <a:gd name="connsiteY1204" fmla="*/ 123205 h 295815"/>
              <a:gd name="connsiteX1205" fmla="*/ 75445 w 378999"/>
              <a:gd name="connsiteY1205" fmla="*/ 122840 h 295815"/>
              <a:gd name="connsiteX1206" fmla="*/ 75461 w 378999"/>
              <a:gd name="connsiteY1206" fmla="*/ 122554 h 295815"/>
              <a:gd name="connsiteX1207" fmla="*/ 75445 w 378999"/>
              <a:gd name="connsiteY1207" fmla="*/ 122402 h 295815"/>
              <a:gd name="connsiteX1208" fmla="*/ 75592 w 378999"/>
              <a:gd name="connsiteY1208" fmla="*/ 122219 h 295815"/>
              <a:gd name="connsiteX1209" fmla="*/ 75690 w 378999"/>
              <a:gd name="connsiteY1209" fmla="*/ 121909 h 295815"/>
              <a:gd name="connsiteX1210" fmla="*/ 75625 w 378999"/>
              <a:gd name="connsiteY1210" fmla="*/ 121708 h 295815"/>
              <a:gd name="connsiteX1211" fmla="*/ 75494 w 378999"/>
              <a:gd name="connsiteY1211" fmla="*/ 121489 h 295815"/>
              <a:gd name="connsiteX1212" fmla="*/ 75412 w 378999"/>
              <a:gd name="connsiteY1212" fmla="*/ 121166 h 295815"/>
              <a:gd name="connsiteX1213" fmla="*/ 75281 w 378999"/>
              <a:gd name="connsiteY1213" fmla="*/ 120953 h 295815"/>
              <a:gd name="connsiteX1214" fmla="*/ 75249 w 378999"/>
              <a:gd name="connsiteY1214" fmla="*/ 120710 h 295815"/>
              <a:gd name="connsiteX1215" fmla="*/ 75347 w 378999"/>
              <a:gd name="connsiteY1215" fmla="*/ 120460 h 295815"/>
              <a:gd name="connsiteX1216" fmla="*/ 75592 w 378999"/>
              <a:gd name="connsiteY1216" fmla="*/ 120144 h 295815"/>
              <a:gd name="connsiteX1217" fmla="*/ 75707 w 378999"/>
              <a:gd name="connsiteY1217" fmla="*/ 119894 h 295815"/>
              <a:gd name="connsiteX1218" fmla="*/ 75788 w 378999"/>
              <a:gd name="connsiteY1218" fmla="*/ 119779 h 295815"/>
              <a:gd name="connsiteX1219" fmla="*/ 76001 w 378999"/>
              <a:gd name="connsiteY1219" fmla="*/ 119785 h 295815"/>
              <a:gd name="connsiteX1220" fmla="*/ 76001 w 378999"/>
              <a:gd name="connsiteY1220" fmla="*/ 119627 h 295815"/>
              <a:gd name="connsiteX1221" fmla="*/ 75805 w 378999"/>
              <a:gd name="connsiteY1221" fmla="*/ 119529 h 295815"/>
              <a:gd name="connsiteX1222" fmla="*/ 75510 w 378999"/>
              <a:gd name="connsiteY1222" fmla="*/ 119492 h 295815"/>
              <a:gd name="connsiteX1223" fmla="*/ 75494 w 378999"/>
              <a:gd name="connsiteY1223" fmla="*/ 119267 h 295815"/>
              <a:gd name="connsiteX1224" fmla="*/ 75543 w 378999"/>
              <a:gd name="connsiteY1224" fmla="*/ 119054 h 295815"/>
              <a:gd name="connsiteX1225" fmla="*/ 75756 w 378999"/>
              <a:gd name="connsiteY1225" fmla="*/ 118768 h 295815"/>
              <a:gd name="connsiteX1226" fmla="*/ 75952 w 378999"/>
              <a:gd name="connsiteY1226" fmla="*/ 118610 h 295815"/>
              <a:gd name="connsiteX1227" fmla="*/ 76083 w 378999"/>
              <a:gd name="connsiteY1227" fmla="*/ 118507 h 295815"/>
              <a:gd name="connsiteX1228" fmla="*/ 76099 w 378999"/>
              <a:gd name="connsiteY1228" fmla="*/ 118029 h 295815"/>
              <a:gd name="connsiteX1229" fmla="*/ 75788 w 378999"/>
              <a:gd name="connsiteY1229" fmla="*/ 117779 h 295815"/>
              <a:gd name="connsiteX1230" fmla="*/ 75281 w 378999"/>
              <a:gd name="connsiteY1230" fmla="*/ 117679 h 295815"/>
              <a:gd name="connsiteX1231" fmla="*/ 75101 w 378999"/>
              <a:gd name="connsiteY1231" fmla="*/ 117667 h 295815"/>
              <a:gd name="connsiteX1232" fmla="*/ 75052 w 378999"/>
              <a:gd name="connsiteY1232" fmla="*/ 117484 h 295815"/>
              <a:gd name="connsiteX1233" fmla="*/ 75167 w 378999"/>
              <a:gd name="connsiteY1233" fmla="*/ 117326 h 295815"/>
              <a:gd name="connsiteX1234" fmla="*/ 75265 w 378999"/>
              <a:gd name="connsiteY1234" fmla="*/ 117082 h 295815"/>
              <a:gd name="connsiteX1235" fmla="*/ 75461 w 378999"/>
              <a:gd name="connsiteY1235" fmla="*/ 116936 h 295815"/>
              <a:gd name="connsiteX1236" fmla="*/ 75379 w 378999"/>
              <a:gd name="connsiteY1236" fmla="*/ 116656 h 295815"/>
              <a:gd name="connsiteX1237" fmla="*/ 75200 w 378999"/>
              <a:gd name="connsiteY1237" fmla="*/ 116103 h 295815"/>
              <a:gd name="connsiteX1238" fmla="*/ 75085 w 378999"/>
              <a:gd name="connsiteY1238" fmla="*/ 115749 h 295815"/>
              <a:gd name="connsiteX1239" fmla="*/ 75020 w 378999"/>
              <a:gd name="connsiteY1239" fmla="*/ 115542 h 295815"/>
              <a:gd name="connsiteX1240" fmla="*/ 74824 w 378999"/>
              <a:gd name="connsiteY1240" fmla="*/ 115262 h 295815"/>
              <a:gd name="connsiteX1241" fmla="*/ 74824 w 378999"/>
              <a:gd name="connsiteY1241" fmla="*/ 115116 h 295815"/>
              <a:gd name="connsiteX1242" fmla="*/ 74889 w 378999"/>
              <a:gd name="connsiteY1242" fmla="*/ 114782 h 295815"/>
              <a:gd name="connsiteX1243" fmla="*/ 74873 w 378999"/>
              <a:gd name="connsiteY1243" fmla="*/ 114508 h 295815"/>
              <a:gd name="connsiteX1244" fmla="*/ 74644 w 378999"/>
              <a:gd name="connsiteY1244" fmla="*/ 114383 h 295815"/>
              <a:gd name="connsiteX1245" fmla="*/ 74202 w 378999"/>
              <a:gd name="connsiteY1245" fmla="*/ 114297 h 295815"/>
              <a:gd name="connsiteX1246" fmla="*/ 74006 w 378999"/>
              <a:gd name="connsiteY1246" fmla="*/ 114254 h 295815"/>
              <a:gd name="connsiteX1247" fmla="*/ 73875 w 378999"/>
              <a:gd name="connsiteY1247" fmla="*/ 114020 h 295815"/>
              <a:gd name="connsiteX1248" fmla="*/ 73679 w 378999"/>
              <a:gd name="connsiteY1248" fmla="*/ 113823 h 295815"/>
              <a:gd name="connsiteX1249" fmla="*/ 73352 w 378999"/>
              <a:gd name="connsiteY1249" fmla="*/ 113559 h 295815"/>
              <a:gd name="connsiteX1250" fmla="*/ 73172 w 378999"/>
              <a:gd name="connsiteY1250" fmla="*/ 113417 h 295815"/>
              <a:gd name="connsiteX1251" fmla="*/ 73123 w 378999"/>
              <a:gd name="connsiteY1251" fmla="*/ 113042 h 295815"/>
              <a:gd name="connsiteX1252" fmla="*/ 73090 w 378999"/>
              <a:gd name="connsiteY1252" fmla="*/ 112649 h 295815"/>
              <a:gd name="connsiteX1253" fmla="*/ 73156 w 378999"/>
              <a:gd name="connsiteY1253" fmla="*/ 112391 h 295815"/>
              <a:gd name="connsiteX1254" fmla="*/ 73025 w 378999"/>
              <a:gd name="connsiteY1254" fmla="*/ 111988 h 295815"/>
              <a:gd name="connsiteX1255" fmla="*/ 72485 w 378999"/>
              <a:gd name="connsiteY1255" fmla="*/ 111806 h 295815"/>
              <a:gd name="connsiteX1256" fmla="*/ 72240 w 378999"/>
              <a:gd name="connsiteY1256" fmla="*/ 111701 h 295815"/>
              <a:gd name="connsiteX1257" fmla="*/ 71929 w 378999"/>
              <a:gd name="connsiteY1257" fmla="*/ 111283 h 295815"/>
              <a:gd name="connsiteX1258" fmla="*/ 71668 w 378999"/>
              <a:gd name="connsiteY1258" fmla="*/ 110665 h 295815"/>
              <a:gd name="connsiteX1259" fmla="*/ 71570 w 378999"/>
              <a:gd name="connsiteY1259" fmla="*/ 110339 h 295815"/>
              <a:gd name="connsiteX1260" fmla="*/ 71472 w 378999"/>
              <a:gd name="connsiteY1260" fmla="*/ 110093 h 295815"/>
              <a:gd name="connsiteX1261" fmla="*/ 71635 w 378999"/>
              <a:gd name="connsiteY1261" fmla="*/ 109958 h 295815"/>
              <a:gd name="connsiteX1262" fmla="*/ 71831 w 378999"/>
              <a:gd name="connsiteY1262" fmla="*/ 109792 h 295815"/>
              <a:gd name="connsiteX1263" fmla="*/ 71831 w 378999"/>
              <a:gd name="connsiteY1263" fmla="*/ 109589 h 295815"/>
              <a:gd name="connsiteX1264" fmla="*/ 71619 w 378999"/>
              <a:gd name="connsiteY1264" fmla="*/ 109368 h 295815"/>
              <a:gd name="connsiteX1265" fmla="*/ 71373 w 378999"/>
              <a:gd name="connsiteY1265" fmla="*/ 109171 h 295815"/>
              <a:gd name="connsiteX1266" fmla="*/ 71357 w 378999"/>
              <a:gd name="connsiteY1266" fmla="*/ 109017 h 295815"/>
              <a:gd name="connsiteX1267" fmla="*/ 71210 w 378999"/>
              <a:gd name="connsiteY1267" fmla="*/ 108842 h 295815"/>
              <a:gd name="connsiteX1268" fmla="*/ 71144 w 378999"/>
              <a:gd name="connsiteY1268" fmla="*/ 108531 h 295815"/>
              <a:gd name="connsiteX1269" fmla="*/ 71275 w 378999"/>
              <a:gd name="connsiteY1269" fmla="*/ 108240 h 295815"/>
              <a:gd name="connsiteX1270" fmla="*/ 71275 w 378999"/>
              <a:gd name="connsiteY1270" fmla="*/ 108086 h 295815"/>
              <a:gd name="connsiteX1271" fmla="*/ 71112 w 378999"/>
              <a:gd name="connsiteY1271" fmla="*/ 108024 h 295815"/>
              <a:gd name="connsiteX1272" fmla="*/ 70801 w 378999"/>
              <a:gd name="connsiteY1272" fmla="*/ 108018 h 295815"/>
              <a:gd name="connsiteX1273" fmla="*/ 70490 w 378999"/>
              <a:gd name="connsiteY1273" fmla="*/ 107901 h 295815"/>
              <a:gd name="connsiteX1274" fmla="*/ 70245 w 378999"/>
              <a:gd name="connsiteY1274" fmla="*/ 107729 h 295815"/>
              <a:gd name="connsiteX1275" fmla="*/ 70114 w 378999"/>
              <a:gd name="connsiteY1275" fmla="*/ 107415 h 295815"/>
              <a:gd name="connsiteX1276" fmla="*/ 69967 w 378999"/>
              <a:gd name="connsiteY1276" fmla="*/ 107181 h 295815"/>
              <a:gd name="connsiteX1277" fmla="*/ 69804 w 378999"/>
              <a:gd name="connsiteY1277" fmla="*/ 106980 h 295815"/>
              <a:gd name="connsiteX1278" fmla="*/ 69329 w 378999"/>
              <a:gd name="connsiteY1278" fmla="*/ 106958 h 295815"/>
              <a:gd name="connsiteX1279" fmla="*/ 69101 w 378999"/>
              <a:gd name="connsiteY1279" fmla="*/ 106743 h 295815"/>
              <a:gd name="connsiteX1280" fmla="*/ 69068 w 378999"/>
              <a:gd name="connsiteY1280" fmla="*/ 106507 h 295815"/>
              <a:gd name="connsiteX1281" fmla="*/ 68986 w 378999"/>
              <a:gd name="connsiteY1281" fmla="*/ 106271 h 295815"/>
              <a:gd name="connsiteX1282" fmla="*/ 68708 w 378999"/>
              <a:gd name="connsiteY1282" fmla="*/ 106035 h 295815"/>
              <a:gd name="connsiteX1283" fmla="*/ 68479 w 378999"/>
              <a:gd name="connsiteY1283" fmla="*/ 105895 h 295815"/>
              <a:gd name="connsiteX1284" fmla="*/ 68152 w 378999"/>
              <a:gd name="connsiteY1284" fmla="*/ 105895 h 295815"/>
              <a:gd name="connsiteX1285" fmla="*/ 67891 w 378999"/>
              <a:gd name="connsiteY1285" fmla="*/ 105702 h 295815"/>
              <a:gd name="connsiteX1286" fmla="*/ 67825 w 378999"/>
              <a:gd name="connsiteY1286" fmla="*/ 105553 h 295815"/>
              <a:gd name="connsiteX1287" fmla="*/ 68038 w 378999"/>
              <a:gd name="connsiteY1287" fmla="*/ 105038 h 295815"/>
              <a:gd name="connsiteX1288" fmla="*/ 68087 w 378999"/>
              <a:gd name="connsiteY1288" fmla="*/ 104732 h 295815"/>
              <a:gd name="connsiteX1289" fmla="*/ 67923 w 378999"/>
              <a:gd name="connsiteY1289" fmla="*/ 104653 h 295815"/>
              <a:gd name="connsiteX1290" fmla="*/ 67596 w 378999"/>
              <a:gd name="connsiteY1290" fmla="*/ 104644 h 295815"/>
              <a:gd name="connsiteX1291" fmla="*/ 67433 w 378999"/>
              <a:gd name="connsiteY1291" fmla="*/ 104880 h 295815"/>
              <a:gd name="connsiteX1292" fmla="*/ 67269 w 378999"/>
              <a:gd name="connsiteY1292" fmla="*/ 104915 h 295815"/>
              <a:gd name="connsiteX1293" fmla="*/ 67171 w 378999"/>
              <a:gd name="connsiteY1293" fmla="*/ 104703 h 295815"/>
              <a:gd name="connsiteX1294" fmla="*/ 63803 w 378999"/>
              <a:gd name="connsiteY1294" fmla="*/ 105704 h 295815"/>
              <a:gd name="connsiteX1295" fmla="*/ 61530 w 378999"/>
              <a:gd name="connsiteY1295" fmla="*/ 106129 h 295815"/>
              <a:gd name="connsiteX1296" fmla="*/ 60026 w 378999"/>
              <a:gd name="connsiteY1296" fmla="*/ 106345 h 295815"/>
              <a:gd name="connsiteX1297" fmla="*/ 57033 w 378999"/>
              <a:gd name="connsiteY1297" fmla="*/ 107984 h 295815"/>
              <a:gd name="connsiteX1298" fmla="*/ 54401 w 378999"/>
              <a:gd name="connsiteY1298" fmla="*/ 108815 h 295815"/>
              <a:gd name="connsiteX1299" fmla="*/ 50444 w 378999"/>
              <a:gd name="connsiteY1299" fmla="*/ 109861 h 295815"/>
              <a:gd name="connsiteX1300" fmla="*/ 45931 w 378999"/>
              <a:gd name="connsiteY1300" fmla="*/ 111716 h 295815"/>
              <a:gd name="connsiteX1301" fmla="*/ 43118 w 378999"/>
              <a:gd name="connsiteY1301" fmla="*/ 112549 h 295815"/>
              <a:gd name="connsiteX1302" fmla="*/ 40486 w 378999"/>
              <a:gd name="connsiteY1302" fmla="*/ 113983 h 295815"/>
              <a:gd name="connsiteX1303" fmla="*/ 38867 w 378999"/>
              <a:gd name="connsiteY1303" fmla="*/ 117417 h 295815"/>
              <a:gd name="connsiteX1304" fmla="*/ 37232 w 378999"/>
              <a:gd name="connsiteY1304" fmla="*/ 120651 h 295815"/>
              <a:gd name="connsiteX1305" fmla="*/ 34436 w 378999"/>
              <a:gd name="connsiteY1305" fmla="*/ 123494 h 295815"/>
              <a:gd name="connsiteX1306" fmla="*/ 31280 w 378999"/>
              <a:gd name="connsiteY1306" fmla="*/ 126341 h 295815"/>
              <a:gd name="connsiteX1307" fmla="*/ 29449 w 378999"/>
              <a:gd name="connsiteY1307" fmla="*/ 128773 h 295815"/>
              <a:gd name="connsiteX1308" fmla="*/ 26653 w 378999"/>
              <a:gd name="connsiteY1308" fmla="*/ 131616 h 295815"/>
              <a:gd name="connsiteX1309" fmla="*/ 23840 w 378999"/>
              <a:gd name="connsiteY1309" fmla="*/ 132248 h 295815"/>
              <a:gd name="connsiteX1310" fmla="*/ 21944 w 378999"/>
              <a:gd name="connsiteY1310" fmla="*/ 132468 h 295815"/>
              <a:gd name="connsiteX1311" fmla="*/ 18722 w 378999"/>
              <a:gd name="connsiteY1311" fmla="*/ 132501 h 295815"/>
              <a:gd name="connsiteX1312" fmla="*/ 16090 w 378999"/>
              <a:gd name="connsiteY1312" fmla="*/ 132729 h 295815"/>
              <a:gd name="connsiteX1313" fmla="*/ 14700 w 378999"/>
              <a:gd name="connsiteY1313" fmla="*/ 132693 h 295815"/>
              <a:gd name="connsiteX1314" fmla="*/ 15681 w 378999"/>
              <a:gd name="connsiteY1314" fmla="*/ 137780 h 295815"/>
              <a:gd name="connsiteX1315" fmla="*/ 15125 w 378999"/>
              <a:gd name="connsiteY1315" fmla="*/ 138671 h 295815"/>
              <a:gd name="connsiteX1316" fmla="*/ 14749 w 378999"/>
              <a:gd name="connsiteY1316" fmla="*/ 139266 h 295815"/>
              <a:gd name="connsiteX1317" fmla="*/ 14782 w 378999"/>
              <a:gd name="connsiteY1317" fmla="*/ 139614 h 295815"/>
              <a:gd name="connsiteX1318" fmla="*/ 15174 w 378999"/>
              <a:gd name="connsiteY1318" fmla="*/ 143173 h 295815"/>
              <a:gd name="connsiteX1319" fmla="*/ 14111 w 378999"/>
              <a:gd name="connsiteY1319" fmla="*/ 147354 h 295815"/>
              <a:gd name="connsiteX1320" fmla="*/ 13931 w 378999"/>
              <a:gd name="connsiteY1320" fmla="*/ 148069 h 295815"/>
              <a:gd name="connsiteX1321" fmla="*/ 12623 w 378999"/>
              <a:gd name="connsiteY1321" fmla="*/ 150980 h 295815"/>
              <a:gd name="connsiteX1322" fmla="*/ 11201 w 378999"/>
              <a:gd name="connsiteY1322" fmla="*/ 152440 h 295815"/>
              <a:gd name="connsiteX1323" fmla="*/ 10694 w 378999"/>
              <a:gd name="connsiteY1323" fmla="*/ 152960 h 295815"/>
              <a:gd name="connsiteX1324" fmla="*/ 7849 w 378999"/>
              <a:gd name="connsiteY1324" fmla="*/ 153449 h 295815"/>
              <a:gd name="connsiteX1325" fmla="*/ 6492 w 378999"/>
              <a:gd name="connsiteY1325" fmla="*/ 155182 h 295815"/>
              <a:gd name="connsiteX1326" fmla="*/ 5069 w 378999"/>
              <a:gd name="connsiteY1326" fmla="*/ 155613 h 295815"/>
              <a:gd name="connsiteX1327" fmla="*/ 2845 w 378999"/>
              <a:gd name="connsiteY1327" fmla="*/ 155421 h 295815"/>
              <a:gd name="connsiteX1328" fmla="*/ 180 w 378999"/>
              <a:gd name="connsiteY1328" fmla="*/ 156377 h 295815"/>
              <a:gd name="connsiteX1329" fmla="*/ 393 w 378999"/>
              <a:gd name="connsiteY1329" fmla="*/ 157157 h 295815"/>
              <a:gd name="connsiteX1330" fmla="*/ 1488 w 378999"/>
              <a:gd name="connsiteY1330" fmla="*/ 158725 h 295815"/>
              <a:gd name="connsiteX1331" fmla="*/ 2780 w 378999"/>
              <a:gd name="connsiteY1331" fmla="*/ 160753 h 295815"/>
              <a:gd name="connsiteX1332" fmla="*/ 3614 w 378999"/>
              <a:gd name="connsiteY1332" fmla="*/ 161860 h 295815"/>
              <a:gd name="connsiteX1333" fmla="*/ 4546 w 378999"/>
              <a:gd name="connsiteY1333" fmla="*/ 163243 h 295815"/>
              <a:gd name="connsiteX1334" fmla="*/ 5919 w 378999"/>
              <a:gd name="connsiteY1334" fmla="*/ 164534 h 295815"/>
              <a:gd name="connsiteX1335" fmla="*/ 8143 w 378999"/>
              <a:gd name="connsiteY1335" fmla="*/ 165271 h 295815"/>
              <a:gd name="connsiteX1336" fmla="*/ 10530 w 378999"/>
              <a:gd name="connsiteY1336" fmla="*/ 168591 h 295815"/>
              <a:gd name="connsiteX1337" fmla="*/ 11953 w 378999"/>
              <a:gd name="connsiteY1337" fmla="*/ 169384 h 295815"/>
              <a:gd name="connsiteX1338" fmla="*/ 12198 w 378999"/>
              <a:gd name="connsiteY1338" fmla="*/ 169513 h 295815"/>
              <a:gd name="connsiteX1339" fmla="*/ 13114 w 378999"/>
              <a:gd name="connsiteY1339" fmla="*/ 170804 h 295815"/>
              <a:gd name="connsiteX1340" fmla="*/ 13572 w 378999"/>
              <a:gd name="connsiteY1340" fmla="*/ 172095 h 295815"/>
              <a:gd name="connsiteX1341" fmla="*/ 13572 w 378999"/>
              <a:gd name="connsiteY1341" fmla="*/ 172621 h 295815"/>
              <a:gd name="connsiteX1342" fmla="*/ 13572 w 378999"/>
              <a:gd name="connsiteY1342" fmla="*/ 173293 h 295815"/>
              <a:gd name="connsiteX1343" fmla="*/ 12934 w 378999"/>
              <a:gd name="connsiteY1343" fmla="*/ 175322 h 295815"/>
              <a:gd name="connsiteX1344" fmla="*/ 13294 w 378999"/>
              <a:gd name="connsiteY1344" fmla="*/ 177627 h 295815"/>
              <a:gd name="connsiteX1345" fmla="*/ 14128 w 378999"/>
              <a:gd name="connsiteY1345" fmla="*/ 179379 h 295815"/>
              <a:gd name="connsiteX1346" fmla="*/ 15419 w 378999"/>
              <a:gd name="connsiteY1346" fmla="*/ 181408 h 295815"/>
              <a:gd name="connsiteX1347" fmla="*/ 15697 w 378999"/>
              <a:gd name="connsiteY1347" fmla="*/ 182699 h 295815"/>
              <a:gd name="connsiteX1348" fmla="*/ 16155 w 378999"/>
              <a:gd name="connsiteY1348" fmla="*/ 183990 h 295815"/>
              <a:gd name="connsiteX1349" fmla="*/ 16711 w 378999"/>
              <a:gd name="connsiteY1349" fmla="*/ 185280 h 295815"/>
              <a:gd name="connsiteX1350" fmla="*/ 17349 w 378999"/>
              <a:gd name="connsiteY1350" fmla="*/ 186110 h 295815"/>
              <a:gd name="connsiteX1351" fmla="*/ 21453 w 378999"/>
              <a:gd name="connsiteY1351" fmla="*/ 187754 h 295815"/>
              <a:gd name="connsiteX1352" fmla="*/ 24592 w 378999"/>
              <a:gd name="connsiteY1352" fmla="*/ 189318 h 295815"/>
              <a:gd name="connsiteX1353" fmla="*/ 26015 w 378999"/>
              <a:gd name="connsiteY1353" fmla="*/ 190034 h 295815"/>
              <a:gd name="connsiteX1354" fmla="*/ 29727 w 378999"/>
              <a:gd name="connsiteY1354" fmla="*/ 190888 h 295815"/>
              <a:gd name="connsiteX1355" fmla="*/ 32735 w 378999"/>
              <a:gd name="connsiteY1355" fmla="*/ 191190 h 295815"/>
              <a:gd name="connsiteX1356" fmla="*/ 35417 w 378999"/>
              <a:gd name="connsiteY1356" fmla="*/ 191458 h 295815"/>
              <a:gd name="connsiteX1357" fmla="*/ 36839 w 378999"/>
              <a:gd name="connsiteY1357" fmla="*/ 192164 h 295815"/>
              <a:gd name="connsiteX1358" fmla="*/ 37134 w 378999"/>
              <a:gd name="connsiteY1358" fmla="*/ 192313 h 295815"/>
              <a:gd name="connsiteX1359" fmla="*/ 38556 w 378999"/>
              <a:gd name="connsiteY1359" fmla="*/ 194593 h 295815"/>
              <a:gd name="connsiteX1360" fmla="*/ 41009 w 378999"/>
              <a:gd name="connsiteY1360" fmla="*/ 197052 h 295815"/>
              <a:gd name="connsiteX1361" fmla="*/ 41696 w 378999"/>
              <a:gd name="connsiteY1361" fmla="*/ 197728 h 295815"/>
              <a:gd name="connsiteX1362" fmla="*/ 45113 w 378999"/>
              <a:gd name="connsiteY1362" fmla="*/ 199723 h 295815"/>
              <a:gd name="connsiteX1363" fmla="*/ 48825 w 378999"/>
              <a:gd name="connsiteY1363" fmla="*/ 200293 h 295815"/>
              <a:gd name="connsiteX1364" fmla="*/ 53093 w 378999"/>
              <a:gd name="connsiteY1364" fmla="*/ 203712 h 295815"/>
              <a:gd name="connsiteX1365" fmla="*/ 55088 w 378999"/>
              <a:gd name="connsiteY1365" fmla="*/ 203997 h 295815"/>
              <a:gd name="connsiteX1366" fmla="*/ 58227 w 378999"/>
              <a:gd name="connsiteY1366" fmla="*/ 203142 h 295815"/>
              <a:gd name="connsiteX1367" fmla="*/ 59927 w 378999"/>
              <a:gd name="connsiteY1367" fmla="*/ 202857 h 295815"/>
              <a:gd name="connsiteX1368" fmla="*/ 64212 w 378999"/>
              <a:gd name="connsiteY1368" fmla="*/ 202287 h 295815"/>
              <a:gd name="connsiteX1369" fmla="*/ 64784 w 378999"/>
              <a:gd name="connsiteY1369" fmla="*/ 201433 h 295815"/>
              <a:gd name="connsiteX1370" fmla="*/ 69051 w 378999"/>
              <a:gd name="connsiteY1370" fmla="*/ 201433 h 295815"/>
              <a:gd name="connsiteX1371" fmla="*/ 72191 w 378999"/>
              <a:gd name="connsiteY1371" fmla="*/ 200008 h 295815"/>
              <a:gd name="connsiteX1372" fmla="*/ 76181 w 378999"/>
              <a:gd name="connsiteY1372" fmla="*/ 200008 h 295815"/>
              <a:gd name="connsiteX1373" fmla="*/ 79304 w 378999"/>
              <a:gd name="connsiteY1373" fmla="*/ 201433 h 295815"/>
              <a:gd name="connsiteX1374" fmla="*/ 82738 w 378999"/>
              <a:gd name="connsiteY1374" fmla="*/ 202572 h 295815"/>
              <a:gd name="connsiteX1375" fmla="*/ 84438 w 378999"/>
              <a:gd name="connsiteY1375" fmla="*/ 205137 h 295815"/>
              <a:gd name="connsiteX1376" fmla="*/ 87578 w 378999"/>
              <a:gd name="connsiteY1376" fmla="*/ 207132 h 295815"/>
              <a:gd name="connsiteX1377" fmla="*/ 91567 w 378999"/>
              <a:gd name="connsiteY1377" fmla="*/ 211977 h 295815"/>
              <a:gd name="connsiteX1378" fmla="*/ 94985 w 378999"/>
              <a:gd name="connsiteY1378" fmla="*/ 213127 h 295815"/>
              <a:gd name="connsiteX1379" fmla="*/ 95557 w 378999"/>
              <a:gd name="connsiteY1379" fmla="*/ 214826 h 295815"/>
              <a:gd name="connsiteX1380" fmla="*/ 94985 w 378999"/>
              <a:gd name="connsiteY1380" fmla="*/ 218246 h 295815"/>
              <a:gd name="connsiteX1381" fmla="*/ 95835 w 378999"/>
              <a:gd name="connsiteY1381" fmla="*/ 223661 h 295815"/>
              <a:gd name="connsiteX1382" fmla="*/ 96407 w 378999"/>
              <a:gd name="connsiteY1382" fmla="*/ 229075 h 295815"/>
              <a:gd name="connsiteX1383" fmla="*/ 97552 w 378999"/>
              <a:gd name="connsiteY1383" fmla="*/ 230511 h 295815"/>
              <a:gd name="connsiteX1384" fmla="*/ 100969 w 378999"/>
              <a:gd name="connsiteY1384" fmla="*/ 234775 h 295815"/>
              <a:gd name="connsiteX1385" fmla="*/ 101247 w 378999"/>
              <a:gd name="connsiteY1385" fmla="*/ 237909 h 295815"/>
              <a:gd name="connsiteX1386" fmla="*/ 101836 w 378999"/>
              <a:gd name="connsiteY1386" fmla="*/ 244495 h 295815"/>
              <a:gd name="connsiteX1387" fmla="*/ 102964 w 378999"/>
              <a:gd name="connsiteY1387" fmla="*/ 249308 h 295815"/>
              <a:gd name="connsiteX1388" fmla="*/ 105809 w 378999"/>
              <a:gd name="connsiteY1388" fmla="*/ 255863 h 295815"/>
              <a:gd name="connsiteX1389" fmla="*/ 108098 w 378999"/>
              <a:gd name="connsiteY1389" fmla="*/ 258246 h 295815"/>
              <a:gd name="connsiteX1390" fmla="*/ 112350 w 378999"/>
              <a:gd name="connsiteY1390" fmla="*/ 262661 h 295815"/>
              <a:gd name="connsiteX1391" fmla="*/ 112938 w 378999"/>
              <a:gd name="connsiteY1391" fmla="*/ 263272 h 295815"/>
              <a:gd name="connsiteX1392" fmla="*/ 115505 w 378999"/>
              <a:gd name="connsiteY1392" fmla="*/ 265837 h 295815"/>
              <a:gd name="connsiteX1393" fmla="*/ 123191 w 378999"/>
              <a:gd name="connsiteY1393" fmla="*/ 268971 h 295815"/>
              <a:gd name="connsiteX1394" fmla="*/ 137727 w 378999"/>
              <a:gd name="connsiteY1394" fmla="*/ 274101 h 295815"/>
              <a:gd name="connsiteX1395" fmla="*/ 149990 w 378999"/>
              <a:gd name="connsiteY1395" fmla="*/ 277521 h 295815"/>
              <a:gd name="connsiteX1396" fmla="*/ 155370 w 378999"/>
              <a:gd name="connsiteY1396" fmla="*/ 278786 h 295815"/>
              <a:gd name="connsiteX1397" fmla="*/ 159670 w 378999"/>
              <a:gd name="connsiteY1397" fmla="*/ 279801 h 295815"/>
              <a:gd name="connsiteX1398" fmla="*/ 164952 w 378999"/>
              <a:gd name="connsiteY1398" fmla="*/ 280172 h 295815"/>
              <a:gd name="connsiteX1399" fmla="*/ 175923 w 378999"/>
              <a:gd name="connsiteY1399" fmla="*/ 280940 h 295815"/>
              <a:gd name="connsiteX1400" fmla="*/ 178621 w 378999"/>
              <a:gd name="connsiteY1400" fmla="*/ 281310 h 295815"/>
              <a:gd name="connsiteX1401" fmla="*/ 182186 w 378999"/>
              <a:gd name="connsiteY1401" fmla="*/ 281795 h 295815"/>
              <a:gd name="connsiteX1402" fmla="*/ 184753 w 378999"/>
              <a:gd name="connsiteY1402" fmla="*/ 282365 h 295815"/>
              <a:gd name="connsiteX1403" fmla="*/ 189626 w 378999"/>
              <a:gd name="connsiteY1403" fmla="*/ 283816 h 295815"/>
              <a:gd name="connsiteX1404" fmla="*/ 193877 w 378999"/>
              <a:gd name="connsiteY1404" fmla="*/ 285081 h 295815"/>
              <a:gd name="connsiteX1405" fmla="*/ 194613 w 378999"/>
              <a:gd name="connsiteY1405" fmla="*/ 285561 h 295815"/>
              <a:gd name="connsiteX1406" fmla="*/ 195954 w 378999"/>
              <a:gd name="connsiteY1406" fmla="*/ 286085 h 295815"/>
              <a:gd name="connsiteX1407" fmla="*/ 197229 w 378999"/>
              <a:gd name="connsiteY1407" fmla="*/ 286609 h 295815"/>
              <a:gd name="connsiteX1408" fmla="*/ 198570 w 378999"/>
              <a:gd name="connsiteY1408" fmla="*/ 287133 h 295815"/>
              <a:gd name="connsiteX1409" fmla="*/ 199698 w 378999"/>
              <a:gd name="connsiteY1409" fmla="*/ 287882 h 295815"/>
              <a:gd name="connsiteX1410" fmla="*/ 200189 w 378999"/>
              <a:gd name="connsiteY1410" fmla="*/ 288086 h 295815"/>
              <a:gd name="connsiteX1411" fmla="*/ 202511 w 378999"/>
              <a:gd name="connsiteY1411" fmla="*/ 285985 h 295815"/>
              <a:gd name="connsiteX1412" fmla="*/ 202854 w 378999"/>
              <a:gd name="connsiteY1412" fmla="*/ 285830 h 295815"/>
              <a:gd name="connsiteX1413" fmla="*/ 203508 w 378999"/>
              <a:gd name="connsiteY1413" fmla="*/ 286079 h 295815"/>
              <a:gd name="connsiteX1414" fmla="*/ 204080 w 378999"/>
              <a:gd name="connsiteY1414" fmla="*/ 286466 h 295815"/>
              <a:gd name="connsiteX1415" fmla="*/ 204358 w 378999"/>
              <a:gd name="connsiteY1415" fmla="*/ 286699 h 295815"/>
              <a:gd name="connsiteX1416" fmla="*/ 204636 w 378999"/>
              <a:gd name="connsiteY1416" fmla="*/ 286560 h 295815"/>
              <a:gd name="connsiteX1417" fmla="*/ 205094 w 378999"/>
              <a:gd name="connsiteY1417" fmla="*/ 286591 h 295815"/>
              <a:gd name="connsiteX1418" fmla="*/ 205683 w 378999"/>
              <a:gd name="connsiteY1418" fmla="*/ 286879 h 295815"/>
              <a:gd name="connsiteX1419" fmla="*/ 205863 w 378999"/>
              <a:gd name="connsiteY1419" fmla="*/ 287248 h 295815"/>
              <a:gd name="connsiteX1420" fmla="*/ 206026 w 378999"/>
              <a:gd name="connsiteY1420" fmla="*/ 287819 h 295815"/>
              <a:gd name="connsiteX1421" fmla="*/ 206222 w 378999"/>
              <a:gd name="connsiteY1421" fmla="*/ 288206 h 295815"/>
              <a:gd name="connsiteX1422" fmla="*/ 206631 w 378999"/>
              <a:gd name="connsiteY1422" fmla="*/ 288519 h 295815"/>
              <a:gd name="connsiteX1423" fmla="*/ 207138 w 378999"/>
              <a:gd name="connsiteY1423" fmla="*/ 288409 h 295815"/>
              <a:gd name="connsiteX1424" fmla="*/ 207596 w 378999"/>
              <a:gd name="connsiteY1424" fmla="*/ 288354 h 295815"/>
              <a:gd name="connsiteX1425" fmla="*/ 208037 w 378999"/>
              <a:gd name="connsiteY1425" fmla="*/ 288576 h 295815"/>
              <a:gd name="connsiteX1426" fmla="*/ 208299 w 378999"/>
              <a:gd name="connsiteY1426" fmla="*/ 288687 h 295815"/>
              <a:gd name="connsiteX1427" fmla="*/ 208299 w 378999"/>
              <a:gd name="connsiteY1427" fmla="*/ 288981 h 295815"/>
              <a:gd name="connsiteX1428" fmla="*/ 208610 w 378999"/>
              <a:gd name="connsiteY1428" fmla="*/ 289350 h 295815"/>
              <a:gd name="connsiteX1429" fmla="*/ 208887 w 378999"/>
              <a:gd name="connsiteY1429" fmla="*/ 289589 h 295815"/>
              <a:gd name="connsiteX1430" fmla="*/ 209165 w 378999"/>
              <a:gd name="connsiteY1430" fmla="*/ 290124 h 295815"/>
              <a:gd name="connsiteX1431" fmla="*/ 209329 w 378999"/>
              <a:gd name="connsiteY1431" fmla="*/ 290345 h 295815"/>
              <a:gd name="connsiteX1432" fmla="*/ 209934 w 378999"/>
              <a:gd name="connsiteY1432" fmla="*/ 290277 h 295815"/>
              <a:gd name="connsiteX1433" fmla="*/ 210359 w 378999"/>
              <a:gd name="connsiteY1433" fmla="*/ 290138 h 295815"/>
              <a:gd name="connsiteX1434" fmla="*/ 210572 w 378999"/>
              <a:gd name="connsiteY1434" fmla="*/ 290061 h 295815"/>
              <a:gd name="connsiteX1435" fmla="*/ 210948 w 378999"/>
              <a:gd name="connsiteY1435" fmla="*/ 290159 h 295815"/>
              <a:gd name="connsiteX1436" fmla="*/ 211046 w 378999"/>
              <a:gd name="connsiteY1436" fmla="*/ 290185 h 295815"/>
              <a:gd name="connsiteX1437" fmla="*/ 211634 w 378999"/>
              <a:gd name="connsiteY1437" fmla="*/ 290093 h 295815"/>
              <a:gd name="connsiteX1438" fmla="*/ 212060 w 378999"/>
              <a:gd name="connsiteY1438" fmla="*/ 289722 h 295815"/>
              <a:gd name="connsiteX1439" fmla="*/ 212403 w 378999"/>
              <a:gd name="connsiteY1439" fmla="*/ 289243 h 295815"/>
              <a:gd name="connsiteX1440" fmla="*/ 212779 w 378999"/>
              <a:gd name="connsiteY1440" fmla="*/ 288902 h 295815"/>
              <a:gd name="connsiteX1441" fmla="*/ 213351 w 378999"/>
              <a:gd name="connsiteY1441" fmla="*/ 289135 h 295815"/>
              <a:gd name="connsiteX1442" fmla="*/ 213760 w 378999"/>
              <a:gd name="connsiteY1442" fmla="*/ 289132 h 295815"/>
              <a:gd name="connsiteX1443" fmla="*/ 213809 w 378999"/>
              <a:gd name="connsiteY1443" fmla="*/ 289311 h 295815"/>
              <a:gd name="connsiteX1444" fmla="*/ 214038 w 378999"/>
              <a:gd name="connsiteY1444" fmla="*/ 289650 h 295815"/>
              <a:gd name="connsiteX1445" fmla="*/ 213989 w 378999"/>
              <a:gd name="connsiteY1445" fmla="*/ 289810 h 295815"/>
              <a:gd name="connsiteX1446" fmla="*/ 214087 w 378999"/>
              <a:gd name="connsiteY1446" fmla="*/ 290033 h 295815"/>
              <a:gd name="connsiteX1447" fmla="*/ 214447 w 378999"/>
              <a:gd name="connsiteY1447" fmla="*/ 290150 h 295815"/>
              <a:gd name="connsiteX1448" fmla="*/ 215036 w 378999"/>
              <a:gd name="connsiteY1448" fmla="*/ 290052 h 295815"/>
              <a:gd name="connsiteX1449" fmla="*/ 215166 w 378999"/>
              <a:gd name="connsiteY1449" fmla="*/ 290462 h 295815"/>
              <a:gd name="connsiteX1450" fmla="*/ 215166 w 378999"/>
              <a:gd name="connsiteY1450" fmla="*/ 290739 h 295815"/>
              <a:gd name="connsiteX1451" fmla="*/ 215314 w 378999"/>
              <a:gd name="connsiteY1451" fmla="*/ 290962 h 295815"/>
              <a:gd name="connsiteX1452" fmla="*/ 215673 w 378999"/>
              <a:gd name="connsiteY1452" fmla="*/ 291221 h 295815"/>
              <a:gd name="connsiteX1453" fmla="*/ 216000 w 378999"/>
              <a:gd name="connsiteY1453" fmla="*/ 291462 h 295815"/>
              <a:gd name="connsiteX1454" fmla="*/ 216180 w 378999"/>
              <a:gd name="connsiteY1454" fmla="*/ 291676 h 295815"/>
              <a:gd name="connsiteX1455" fmla="*/ 216098 w 378999"/>
              <a:gd name="connsiteY1455" fmla="*/ 291836 h 295815"/>
              <a:gd name="connsiteX1456" fmla="*/ 216098 w 378999"/>
              <a:gd name="connsiteY1456" fmla="*/ 292006 h 295815"/>
              <a:gd name="connsiteX1457" fmla="*/ 216229 w 378999"/>
              <a:gd name="connsiteY1457" fmla="*/ 292149 h 295815"/>
              <a:gd name="connsiteX1458" fmla="*/ 216556 w 378999"/>
              <a:gd name="connsiteY1458" fmla="*/ 292202 h 295815"/>
              <a:gd name="connsiteX1459" fmla="*/ 216981 w 378999"/>
              <a:gd name="connsiteY1459" fmla="*/ 292203 h 295815"/>
              <a:gd name="connsiteX1460" fmla="*/ 217586 w 378999"/>
              <a:gd name="connsiteY1460" fmla="*/ 292248 h 295815"/>
              <a:gd name="connsiteX1461" fmla="*/ 217897 w 378999"/>
              <a:gd name="connsiteY1461" fmla="*/ 292329 h 295815"/>
              <a:gd name="connsiteX1462" fmla="*/ 218061 w 378999"/>
              <a:gd name="connsiteY1462" fmla="*/ 292525 h 295815"/>
              <a:gd name="connsiteX1463" fmla="*/ 218110 w 378999"/>
              <a:gd name="connsiteY1463" fmla="*/ 292784 h 295815"/>
              <a:gd name="connsiteX1464" fmla="*/ 218388 w 378999"/>
              <a:gd name="connsiteY1464" fmla="*/ 293123 h 295815"/>
              <a:gd name="connsiteX1465" fmla="*/ 218633 w 378999"/>
              <a:gd name="connsiteY1465" fmla="*/ 293551 h 295815"/>
              <a:gd name="connsiteX1466" fmla="*/ 218894 w 378999"/>
              <a:gd name="connsiteY1466" fmla="*/ 293819 h 295815"/>
              <a:gd name="connsiteX1467" fmla="*/ 219156 w 378999"/>
              <a:gd name="connsiteY1467" fmla="*/ 293899 h 295815"/>
              <a:gd name="connsiteX1468" fmla="*/ 219254 w 378999"/>
              <a:gd name="connsiteY1468" fmla="*/ 293997 h 295815"/>
              <a:gd name="connsiteX1469" fmla="*/ 219238 w 378999"/>
              <a:gd name="connsiteY1469" fmla="*/ 294176 h 295815"/>
              <a:gd name="connsiteX1470" fmla="*/ 219074 w 378999"/>
              <a:gd name="connsiteY1470" fmla="*/ 294336 h 295815"/>
              <a:gd name="connsiteX1471" fmla="*/ 219042 w 378999"/>
              <a:gd name="connsiteY1471" fmla="*/ 294568 h 295815"/>
              <a:gd name="connsiteX1472" fmla="*/ 219140 w 378999"/>
              <a:gd name="connsiteY1472" fmla="*/ 294710 h 295815"/>
              <a:gd name="connsiteX1473" fmla="*/ 219352 w 378999"/>
              <a:gd name="connsiteY1473" fmla="*/ 294898 h 295815"/>
              <a:gd name="connsiteX1474" fmla="*/ 219516 w 378999"/>
              <a:gd name="connsiteY1474" fmla="*/ 295059 h 295815"/>
              <a:gd name="connsiteX1475" fmla="*/ 219777 w 378999"/>
              <a:gd name="connsiteY1475" fmla="*/ 295014 h 295815"/>
              <a:gd name="connsiteX1476" fmla="*/ 219957 w 378999"/>
              <a:gd name="connsiteY1476" fmla="*/ 295184 h 295815"/>
              <a:gd name="connsiteX1477" fmla="*/ 220154 w 378999"/>
              <a:gd name="connsiteY1477" fmla="*/ 295416 h 295815"/>
              <a:gd name="connsiteX1478" fmla="*/ 220317 w 378999"/>
              <a:gd name="connsiteY1478" fmla="*/ 295541 h 295815"/>
              <a:gd name="connsiteX1479" fmla="*/ 220448 w 378999"/>
              <a:gd name="connsiteY1479" fmla="*/ 295675 h 295815"/>
              <a:gd name="connsiteX1480" fmla="*/ 220758 w 378999"/>
              <a:gd name="connsiteY1480" fmla="*/ 295746 h 295815"/>
              <a:gd name="connsiteX1481" fmla="*/ 220922 w 378999"/>
              <a:gd name="connsiteY1481" fmla="*/ 296005 h 295815"/>
              <a:gd name="connsiteX1482" fmla="*/ 221118 w 378999"/>
              <a:gd name="connsiteY1482" fmla="*/ 296005 h 295815"/>
              <a:gd name="connsiteX1483" fmla="*/ 221314 w 378999"/>
              <a:gd name="connsiteY1483" fmla="*/ 295881 h 295815"/>
              <a:gd name="connsiteX1484" fmla="*/ 221772 w 378999"/>
              <a:gd name="connsiteY1484" fmla="*/ 295658 h 295815"/>
              <a:gd name="connsiteX1485" fmla="*/ 222197 w 378999"/>
              <a:gd name="connsiteY1485" fmla="*/ 295400 h 295815"/>
              <a:gd name="connsiteX1486" fmla="*/ 222345 w 378999"/>
              <a:gd name="connsiteY1486" fmla="*/ 295240 h 295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</a:cxnLst>
            <a:rect l="l" t="t" r="r" b="b"/>
            <a:pathLst>
              <a:path w="378999" h="295815">
                <a:moveTo>
                  <a:pt x="222345" y="295240"/>
                </a:moveTo>
                <a:lnTo>
                  <a:pt x="222573" y="295000"/>
                </a:lnTo>
                <a:lnTo>
                  <a:pt x="222884" y="294911"/>
                </a:lnTo>
                <a:lnTo>
                  <a:pt x="223179" y="294795"/>
                </a:lnTo>
                <a:lnTo>
                  <a:pt x="223473" y="294528"/>
                </a:lnTo>
                <a:lnTo>
                  <a:pt x="224012" y="294018"/>
                </a:lnTo>
                <a:lnTo>
                  <a:pt x="224372" y="293492"/>
                </a:lnTo>
                <a:lnTo>
                  <a:pt x="224503" y="293446"/>
                </a:lnTo>
                <a:lnTo>
                  <a:pt x="224716" y="293446"/>
                </a:lnTo>
                <a:lnTo>
                  <a:pt x="225059" y="293447"/>
                </a:lnTo>
                <a:lnTo>
                  <a:pt x="225435" y="293370"/>
                </a:lnTo>
                <a:lnTo>
                  <a:pt x="225844" y="293231"/>
                </a:lnTo>
                <a:lnTo>
                  <a:pt x="225991" y="293185"/>
                </a:lnTo>
                <a:lnTo>
                  <a:pt x="226073" y="292984"/>
                </a:lnTo>
                <a:lnTo>
                  <a:pt x="226073" y="292751"/>
                </a:lnTo>
                <a:lnTo>
                  <a:pt x="226269" y="292721"/>
                </a:lnTo>
                <a:lnTo>
                  <a:pt x="226465" y="292705"/>
                </a:lnTo>
                <a:lnTo>
                  <a:pt x="226678" y="292628"/>
                </a:lnTo>
                <a:lnTo>
                  <a:pt x="226776" y="292334"/>
                </a:lnTo>
                <a:lnTo>
                  <a:pt x="226743" y="292179"/>
                </a:lnTo>
                <a:lnTo>
                  <a:pt x="226956" y="292025"/>
                </a:lnTo>
                <a:lnTo>
                  <a:pt x="227217" y="292056"/>
                </a:lnTo>
                <a:lnTo>
                  <a:pt x="227430" y="291933"/>
                </a:lnTo>
                <a:lnTo>
                  <a:pt x="227610" y="291701"/>
                </a:lnTo>
                <a:lnTo>
                  <a:pt x="227969" y="291407"/>
                </a:lnTo>
                <a:lnTo>
                  <a:pt x="228133" y="291121"/>
                </a:lnTo>
                <a:lnTo>
                  <a:pt x="228329" y="291067"/>
                </a:lnTo>
                <a:lnTo>
                  <a:pt x="228542" y="291067"/>
                </a:lnTo>
                <a:lnTo>
                  <a:pt x="228738" y="290990"/>
                </a:lnTo>
                <a:lnTo>
                  <a:pt x="228820" y="290773"/>
                </a:lnTo>
                <a:lnTo>
                  <a:pt x="229212" y="290544"/>
                </a:lnTo>
                <a:lnTo>
                  <a:pt x="229686" y="290260"/>
                </a:lnTo>
                <a:lnTo>
                  <a:pt x="229915" y="290160"/>
                </a:lnTo>
                <a:lnTo>
                  <a:pt x="230308" y="290289"/>
                </a:lnTo>
                <a:lnTo>
                  <a:pt x="230455" y="290087"/>
                </a:lnTo>
                <a:lnTo>
                  <a:pt x="230586" y="289766"/>
                </a:lnTo>
                <a:lnTo>
                  <a:pt x="230798" y="289473"/>
                </a:lnTo>
                <a:lnTo>
                  <a:pt x="231567" y="289520"/>
                </a:lnTo>
                <a:lnTo>
                  <a:pt x="231812" y="289511"/>
                </a:lnTo>
                <a:lnTo>
                  <a:pt x="231943" y="289273"/>
                </a:lnTo>
                <a:lnTo>
                  <a:pt x="231943" y="289080"/>
                </a:lnTo>
                <a:lnTo>
                  <a:pt x="232172" y="289090"/>
                </a:lnTo>
                <a:lnTo>
                  <a:pt x="232417" y="289163"/>
                </a:lnTo>
                <a:lnTo>
                  <a:pt x="232695" y="288971"/>
                </a:lnTo>
                <a:lnTo>
                  <a:pt x="233071" y="288467"/>
                </a:lnTo>
                <a:lnTo>
                  <a:pt x="233202" y="288367"/>
                </a:lnTo>
                <a:lnTo>
                  <a:pt x="233627" y="288376"/>
                </a:lnTo>
                <a:lnTo>
                  <a:pt x="234265" y="288322"/>
                </a:lnTo>
                <a:lnTo>
                  <a:pt x="234723" y="288259"/>
                </a:lnTo>
                <a:lnTo>
                  <a:pt x="234984" y="288085"/>
                </a:lnTo>
                <a:lnTo>
                  <a:pt x="235148" y="287846"/>
                </a:lnTo>
                <a:lnTo>
                  <a:pt x="235295" y="287828"/>
                </a:lnTo>
                <a:lnTo>
                  <a:pt x="235426" y="287718"/>
                </a:lnTo>
                <a:lnTo>
                  <a:pt x="235507" y="287462"/>
                </a:lnTo>
                <a:lnTo>
                  <a:pt x="235556" y="287205"/>
                </a:lnTo>
                <a:lnTo>
                  <a:pt x="235638" y="287077"/>
                </a:lnTo>
                <a:lnTo>
                  <a:pt x="235605" y="286563"/>
                </a:lnTo>
                <a:lnTo>
                  <a:pt x="235589" y="286417"/>
                </a:lnTo>
                <a:lnTo>
                  <a:pt x="235491" y="286288"/>
                </a:lnTo>
                <a:lnTo>
                  <a:pt x="235638" y="286197"/>
                </a:lnTo>
                <a:lnTo>
                  <a:pt x="235818" y="286160"/>
                </a:lnTo>
                <a:lnTo>
                  <a:pt x="236096" y="286050"/>
                </a:lnTo>
                <a:lnTo>
                  <a:pt x="236374" y="285932"/>
                </a:lnTo>
                <a:lnTo>
                  <a:pt x="236456" y="285812"/>
                </a:lnTo>
                <a:lnTo>
                  <a:pt x="236456" y="285492"/>
                </a:lnTo>
                <a:lnTo>
                  <a:pt x="236456" y="285190"/>
                </a:lnTo>
                <a:lnTo>
                  <a:pt x="238271" y="284705"/>
                </a:lnTo>
                <a:lnTo>
                  <a:pt x="238516" y="284210"/>
                </a:lnTo>
                <a:lnTo>
                  <a:pt x="241050" y="284619"/>
                </a:lnTo>
                <a:lnTo>
                  <a:pt x="242473" y="285008"/>
                </a:lnTo>
                <a:lnTo>
                  <a:pt x="243552" y="285449"/>
                </a:lnTo>
                <a:lnTo>
                  <a:pt x="244958" y="286284"/>
                </a:lnTo>
                <a:lnTo>
                  <a:pt x="246021" y="287915"/>
                </a:lnTo>
                <a:lnTo>
                  <a:pt x="247248" y="290388"/>
                </a:lnTo>
                <a:lnTo>
                  <a:pt x="248507" y="291770"/>
                </a:lnTo>
                <a:lnTo>
                  <a:pt x="250779" y="292056"/>
                </a:lnTo>
                <a:lnTo>
                  <a:pt x="252954" y="291549"/>
                </a:lnTo>
                <a:lnTo>
                  <a:pt x="256126" y="290541"/>
                </a:lnTo>
                <a:lnTo>
                  <a:pt x="259903" y="288736"/>
                </a:lnTo>
                <a:lnTo>
                  <a:pt x="262634" y="287459"/>
                </a:lnTo>
                <a:lnTo>
                  <a:pt x="268864" y="284526"/>
                </a:lnTo>
                <a:lnTo>
                  <a:pt x="285591" y="276309"/>
                </a:lnTo>
                <a:lnTo>
                  <a:pt x="297647" y="269902"/>
                </a:lnTo>
                <a:lnTo>
                  <a:pt x="308409" y="263997"/>
                </a:lnTo>
                <a:lnTo>
                  <a:pt x="320074" y="257393"/>
                </a:lnTo>
                <a:lnTo>
                  <a:pt x="329352" y="251793"/>
                </a:lnTo>
                <a:lnTo>
                  <a:pt x="338528" y="246393"/>
                </a:lnTo>
                <a:lnTo>
                  <a:pt x="347221" y="240499"/>
                </a:lnTo>
                <a:lnTo>
                  <a:pt x="349842" y="237925"/>
                </a:lnTo>
                <a:lnTo>
                  <a:pt x="350298" y="237683"/>
                </a:lnTo>
                <a:lnTo>
                  <a:pt x="350771" y="237433"/>
                </a:lnTo>
                <a:lnTo>
                  <a:pt x="351521" y="235327"/>
                </a:lnTo>
                <a:lnTo>
                  <a:pt x="352945" y="234279"/>
                </a:lnTo>
                <a:lnTo>
                  <a:pt x="354800" y="234286"/>
                </a:lnTo>
                <a:lnTo>
                  <a:pt x="357154" y="232683"/>
                </a:lnTo>
                <a:lnTo>
                  <a:pt x="357259" y="232393"/>
                </a:lnTo>
                <a:lnTo>
                  <a:pt x="358029" y="230268"/>
                </a:lnTo>
                <a:lnTo>
                  <a:pt x="362171" y="229727"/>
                </a:lnTo>
                <a:lnTo>
                  <a:pt x="362792" y="228923"/>
                </a:lnTo>
                <a:lnTo>
                  <a:pt x="362611" y="228116"/>
                </a:lnTo>
                <a:lnTo>
                  <a:pt x="361626" y="226934"/>
                </a:lnTo>
                <a:lnTo>
                  <a:pt x="359896" y="227175"/>
                </a:lnTo>
                <a:lnTo>
                  <a:pt x="358786" y="226427"/>
                </a:lnTo>
                <a:lnTo>
                  <a:pt x="358299" y="224999"/>
                </a:lnTo>
                <a:lnTo>
                  <a:pt x="358552" y="223759"/>
                </a:lnTo>
                <a:lnTo>
                  <a:pt x="360661" y="221659"/>
                </a:lnTo>
                <a:lnTo>
                  <a:pt x="361250" y="220636"/>
                </a:lnTo>
                <a:lnTo>
                  <a:pt x="361657" y="219927"/>
                </a:lnTo>
                <a:lnTo>
                  <a:pt x="362037" y="218006"/>
                </a:lnTo>
                <a:lnTo>
                  <a:pt x="362532" y="217513"/>
                </a:lnTo>
                <a:lnTo>
                  <a:pt x="364272" y="217155"/>
                </a:lnTo>
                <a:lnTo>
                  <a:pt x="365192" y="216965"/>
                </a:lnTo>
                <a:lnTo>
                  <a:pt x="365958" y="216444"/>
                </a:lnTo>
                <a:lnTo>
                  <a:pt x="365850" y="215959"/>
                </a:lnTo>
                <a:lnTo>
                  <a:pt x="365667" y="215541"/>
                </a:lnTo>
                <a:lnTo>
                  <a:pt x="365204" y="215092"/>
                </a:lnTo>
                <a:lnTo>
                  <a:pt x="364758" y="214859"/>
                </a:lnTo>
                <a:lnTo>
                  <a:pt x="364466" y="214409"/>
                </a:lnTo>
                <a:lnTo>
                  <a:pt x="364435" y="214038"/>
                </a:lnTo>
                <a:lnTo>
                  <a:pt x="364483" y="213635"/>
                </a:lnTo>
                <a:lnTo>
                  <a:pt x="364682" y="213221"/>
                </a:lnTo>
                <a:lnTo>
                  <a:pt x="365057" y="212985"/>
                </a:lnTo>
                <a:lnTo>
                  <a:pt x="365603" y="212729"/>
                </a:lnTo>
                <a:lnTo>
                  <a:pt x="365989" y="212311"/>
                </a:lnTo>
                <a:lnTo>
                  <a:pt x="366149" y="212128"/>
                </a:lnTo>
                <a:lnTo>
                  <a:pt x="366373" y="212118"/>
                </a:lnTo>
                <a:lnTo>
                  <a:pt x="366695" y="212097"/>
                </a:lnTo>
                <a:lnTo>
                  <a:pt x="367122" y="212173"/>
                </a:lnTo>
                <a:lnTo>
                  <a:pt x="367325" y="212388"/>
                </a:lnTo>
                <a:lnTo>
                  <a:pt x="368128" y="212315"/>
                </a:lnTo>
                <a:lnTo>
                  <a:pt x="368598" y="211950"/>
                </a:lnTo>
                <a:lnTo>
                  <a:pt x="368718" y="211231"/>
                </a:lnTo>
                <a:lnTo>
                  <a:pt x="368463" y="210651"/>
                </a:lnTo>
                <a:lnTo>
                  <a:pt x="368036" y="209748"/>
                </a:lnTo>
                <a:lnTo>
                  <a:pt x="367653" y="208893"/>
                </a:lnTo>
                <a:lnTo>
                  <a:pt x="367590" y="208056"/>
                </a:lnTo>
                <a:lnTo>
                  <a:pt x="367645" y="207218"/>
                </a:lnTo>
                <a:lnTo>
                  <a:pt x="367743" y="206649"/>
                </a:lnTo>
                <a:lnTo>
                  <a:pt x="368129" y="206124"/>
                </a:lnTo>
                <a:lnTo>
                  <a:pt x="368880" y="205314"/>
                </a:lnTo>
                <a:lnTo>
                  <a:pt x="369768" y="205026"/>
                </a:lnTo>
                <a:lnTo>
                  <a:pt x="370582" y="204738"/>
                </a:lnTo>
                <a:lnTo>
                  <a:pt x="371298" y="204396"/>
                </a:lnTo>
                <a:lnTo>
                  <a:pt x="371641" y="203924"/>
                </a:lnTo>
                <a:lnTo>
                  <a:pt x="371740" y="203291"/>
                </a:lnTo>
                <a:lnTo>
                  <a:pt x="371793" y="202560"/>
                </a:lnTo>
                <a:lnTo>
                  <a:pt x="372075" y="201396"/>
                </a:lnTo>
                <a:lnTo>
                  <a:pt x="372428" y="200849"/>
                </a:lnTo>
                <a:lnTo>
                  <a:pt x="373136" y="199776"/>
                </a:lnTo>
                <a:lnTo>
                  <a:pt x="373427" y="199057"/>
                </a:lnTo>
                <a:lnTo>
                  <a:pt x="373965" y="197442"/>
                </a:lnTo>
                <a:lnTo>
                  <a:pt x="374191" y="196981"/>
                </a:lnTo>
                <a:lnTo>
                  <a:pt x="374683" y="196456"/>
                </a:lnTo>
                <a:lnTo>
                  <a:pt x="374910" y="195909"/>
                </a:lnTo>
                <a:lnTo>
                  <a:pt x="374931" y="195227"/>
                </a:lnTo>
                <a:lnTo>
                  <a:pt x="375244" y="194508"/>
                </a:lnTo>
                <a:lnTo>
                  <a:pt x="375768" y="193918"/>
                </a:lnTo>
                <a:lnTo>
                  <a:pt x="376135" y="192995"/>
                </a:lnTo>
                <a:lnTo>
                  <a:pt x="376275" y="192394"/>
                </a:lnTo>
                <a:lnTo>
                  <a:pt x="376159" y="191428"/>
                </a:lnTo>
                <a:lnTo>
                  <a:pt x="376171" y="191041"/>
                </a:lnTo>
                <a:lnTo>
                  <a:pt x="376386" y="190344"/>
                </a:lnTo>
                <a:lnTo>
                  <a:pt x="376537" y="189796"/>
                </a:lnTo>
                <a:lnTo>
                  <a:pt x="376398" y="189237"/>
                </a:lnTo>
                <a:lnTo>
                  <a:pt x="375961" y="188689"/>
                </a:lnTo>
                <a:lnTo>
                  <a:pt x="375523" y="188216"/>
                </a:lnTo>
                <a:lnTo>
                  <a:pt x="375085" y="187978"/>
                </a:lnTo>
                <a:lnTo>
                  <a:pt x="374915" y="187677"/>
                </a:lnTo>
                <a:lnTo>
                  <a:pt x="374841" y="187097"/>
                </a:lnTo>
                <a:lnTo>
                  <a:pt x="374863" y="186700"/>
                </a:lnTo>
                <a:lnTo>
                  <a:pt x="375206" y="186164"/>
                </a:lnTo>
                <a:lnTo>
                  <a:pt x="375603" y="185531"/>
                </a:lnTo>
                <a:lnTo>
                  <a:pt x="376355" y="184110"/>
                </a:lnTo>
                <a:lnTo>
                  <a:pt x="376892" y="183209"/>
                </a:lnTo>
                <a:lnTo>
                  <a:pt x="377482" y="182464"/>
                </a:lnTo>
                <a:lnTo>
                  <a:pt x="377675" y="181959"/>
                </a:lnTo>
                <a:lnTo>
                  <a:pt x="378254" y="181359"/>
                </a:lnTo>
                <a:lnTo>
                  <a:pt x="378802" y="180952"/>
                </a:lnTo>
                <a:lnTo>
                  <a:pt x="379166" y="180352"/>
                </a:lnTo>
                <a:lnTo>
                  <a:pt x="379178" y="179987"/>
                </a:lnTo>
                <a:lnTo>
                  <a:pt x="379125" y="179589"/>
                </a:lnTo>
                <a:lnTo>
                  <a:pt x="379179" y="179149"/>
                </a:lnTo>
                <a:lnTo>
                  <a:pt x="378955" y="178869"/>
                </a:lnTo>
                <a:lnTo>
                  <a:pt x="378924" y="178311"/>
                </a:lnTo>
                <a:lnTo>
                  <a:pt x="378914" y="177709"/>
                </a:lnTo>
                <a:lnTo>
                  <a:pt x="378605" y="177000"/>
                </a:lnTo>
                <a:lnTo>
                  <a:pt x="378148" y="176247"/>
                </a:lnTo>
                <a:lnTo>
                  <a:pt x="377721" y="175473"/>
                </a:lnTo>
                <a:lnTo>
                  <a:pt x="377209" y="174978"/>
                </a:lnTo>
                <a:lnTo>
                  <a:pt x="376406" y="174579"/>
                </a:lnTo>
                <a:lnTo>
                  <a:pt x="375840" y="174052"/>
                </a:lnTo>
                <a:lnTo>
                  <a:pt x="375670" y="173354"/>
                </a:lnTo>
                <a:lnTo>
                  <a:pt x="375394" y="172881"/>
                </a:lnTo>
                <a:lnTo>
                  <a:pt x="375139" y="172279"/>
                </a:lnTo>
                <a:lnTo>
                  <a:pt x="374935" y="172235"/>
                </a:lnTo>
                <a:lnTo>
                  <a:pt x="374892" y="172042"/>
                </a:lnTo>
                <a:lnTo>
                  <a:pt x="374475" y="171977"/>
                </a:lnTo>
                <a:lnTo>
                  <a:pt x="374048" y="171868"/>
                </a:lnTo>
                <a:lnTo>
                  <a:pt x="373931" y="171782"/>
                </a:lnTo>
                <a:lnTo>
                  <a:pt x="373684" y="171932"/>
                </a:lnTo>
                <a:lnTo>
                  <a:pt x="373375" y="171824"/>
                </a:lnTo>
                <a:lnTo>
                  <a:pt x="372883" y="171211"/>
                </a:lnTo>
                <a:lnTo>
                  <a:pt x="372745" y="170599"/>
                </a:lnTo>
                <a:lnTo>
                  <a:pt x="372672" y="170319"/>
                </a:lnTo>
                <a:lnTo>
                  <a:pt x="372876" y="169751"/>
                </a:lnTo>
                <a:lnTo>
                  <a:pt x="373638" y="168678"/>
                </a:lnTo>
                <a:lnTo>
                  <a:pt x="373906" y="168099"/>
                </a:lnTo>
                <a:lnTo>
                  <a:pt x="374464" y="167080"/>
                </a:lnTo>
                <a:lnTo>
                  <a:pt x="374477" y="166468"/>
                </a:lnTo>
                <a:lnTo>
                  <a:pt x="374531" y="166033"/>
                </a:lnTo>
                <a:lnTo>
                  <a:pt x="374210" y="165721"/>
                </a:lnTo>
                <a:lnTo>
                  <a:pt x="373461" y="165462"/>
                </a:lnTo>
                <a:lnTo>
                  <a:pt x="372863" y="165418"/>
                </a:lnTo>
                <a:lnTo>
                  <a:pt x="372359" y="165545"/>
                </a:lnTo>
                <a:lnTo>
                  <a:pt x="371963" y="165480"/>
                </a:lnTo>
                <a:lnTo>
                  <a:pt x="371633" y="165157"/>
                </a:lnTo>
                <a:lnTo>
                  <a:pt x="371473" y="164685"/>
                </a:lnTo>
                <a:lnTo>
                  <a:pt x="371314" y="164233"/>
                </a:lnTo>
                <a:lnTo>
                  <a:pt x="370749" y="163609"/>
                </a:lnTo>
                <a:lnTo>
                  <a:pt x="370417" y="163372"/>
                </a:lnTo>
                <a:lnTo>
                  <a:pt x="370214" y="163404"/>
                </a:lnTo>
                <a:lnTo>
                  <a:pt x="370064" y="163221"/>
                </a:lnTo>
                <a:lnTo>
                  <a:pt x="369851" y="162931"/>
                </a:lnTo>
                <a:lnTo>
                  <a:pt x="369681" y="162184"/>
                </a:lnTo>
                <a:lnTo>
                  <a:pt x="369702" y="161948"/>
                </a:lnTo>
                <a:lnTo>
                  <a:pt x="369501" y="161582"/>
                </a:lnTo>
                <a:lnTo>
                  <a:pt x="369416" y="160906"/>
                </a:lnTo>
                <a:lnTo>
                  <a:pt x="369385" y="160100"/>
                </a:lnTo>
                <a:lnTo>
                  <a:pt x="369462" y="159504"/>
                </a:lnTo>
                <a:lnTo>
                  <a:pt x="369323" y="159096"/>
                </a:lnTo>
                <a:lnTo>
                  <a:pt x="369163" y="158918"/>
                </a:lnTo>
                <a:lnTo>
                  <a:pt x="368960" y="158628"/>
                </a:lnTo>
                <a:lnTo>
                  <a:pt x="368834" y="157951"/>
                </a:lnTo>
                <a:lnTo>
                  <a:pt x="368417" y="157253"/>
                </a:lnTo>
                <a:lnTo>
                  <a:pt x="368119" y="156951"/>
                </a:lnTo>
                <a:lnTo>
                  <a:pt x="368162" y="156382"/>
                </a:lnTo>
                <a:lnTo>
                  <a:pt x="368752" y="155675"/>
                </a:lnTo>
                <a:lnTo>
                  <a:pt x="369288" y="155096"/>
                </a:lnTo>
                <a:lnTo>
                  <a:pt x="369676" y="154345"/>
                </a:lnTo>
                <a:lnTo>
                  <a:pt x="369902" y="153733"/>
                </a:lnTo>
                <a:lnTo>
                  <a:pt x="369805" y="153395"/>
                </a:lnTo>
                <a:lnTo>
                  <a:pt x="369882" y="152847"/>
                </a:lnTo>
                <a:lnTo>
                  <a:pt x="369830" y="152418"/>
                </a:lnTo>
                <a:lnTo>
                  <a:pt x="369787" y="151838"/>
                </a:lnTo>
                <a:lnTo>
                  <a:pt x="369617" y="150946"/>
                </a:lnTo>
                <a:lnTo>
                  <a:pt x="369609" y="150474"/>
                </a:lnTo>
                <a:lnTo>
                  <a:pt x="369684" y="149861"/>
                </a:lnTo>
                <a:lnTo>
                  <a:pt x="370006" y="149261"/>
                </a:lnTo>
                <a:lnTo>
                  <a:pt x="370093" y="148821"/>
                </a:lnTo>
                <a:lnTo>
                  <a:pt x="369794" y="148358"/>
                </a:lnTo>
                <a:lnTo>
                  <a:pt x="369614" y="147800"/>
                </a:lnTo>
                <a:lnTo>
                  <a:pt x="369359" y="146983"/>
                </a:lnTo>
                <a:lnTo>
                  <a:pt x="369050" y="146510"/>
                </a:lnTo>
                <a:lnTo>
                  <a:pt x="368880" y="146210"/>
                </a:lnTo>
                <a:lnTo>
                  <a:pt x="366878" y="146300"/>
                </a:lnTo>
                <a:lnTo>
                  <a:pt x="364692" y="146398"/>
                </a:lnTo>
                <a:lnTo>
                  <a:pt x="363768" y="145836"/>
                </a:lnTo>
                <a:lnTo>
                  <a:pt x="361981" y="146053"/>
                </a:lnTo>
                <a:lnTo>
                  <a:pt x="360799" y="146197"/>
                </a:lnTo>
                <a:lnTo>
                  <a:pt x="359326" y="146897"/>
                </a:lnTo>
                <a:lnTo>
                  <a:pt x="357826" y="147611"/>
                </a:lnTo>
                <a:lnTo>
                  <a:pt x="355614" y="148178"/>
                </a:lnTo>
                <a:lnTo>
                  <a:pt x="354733" y="148405"/>
                </a:lnTo>
                <a:lnTo>
                  <a:pt x="350143" y="152306"/>
                </a:lnTo>
                <a:lnTo>
                  <a:pt x="348777" y="153466"/>
                </a:lnTo>
                <a:lnTo>
                  <a:pt x="347728" y="153276"/>
                </a:lnTo>
                <a:lnTo>
                  <a:pt x="345141" y="151157"/>
                </a:lnTo>
                <a:lnTo>
                  <a:pt x="344588" y="150225"/>
                </a:lnTo>
                <a:lnTo>
                  <a:pt x="343985" y="146750"/>
                </a:lnTo>
                <a:lnTo>
                  <a:pt x="343158" y="145435"/>
                </a:lnTo>
                <a:lnTo>
                  <a:pt x="342696" y="144699"/>
                </a:lnTo>
                <a:lnTo>
                  <a:pt x="342705" y="140406"/>
                </a:lnTo>
                <a:lnTo>
                  <a:pt x="342369" y="137895"/>
                </a:lnTo>
                <a:lnTo>
                  <a:pt x="342114" y="135973"/>
                </a:lnTo>
                <a:lnTo>
                  <a:pt x="340415" y="132158"/>
                </a:lnTo>
                <a:lnTo>
                  <a:pt x="338909" y="129637"/>
                </a:lnTo>
                <a:lnTo>
                  <a:pt x="337268" y="127575"/>
                </a:lnTo>
                <a:lnTo>
                  <a:pt x="335840" y="126234"/>
                </a:lnTo>
                <a:lnTo>
                  <a:pt x="334150" y="123618"/>
                </a:lnTo>
                <a:lnTo>
                  <a:pt x="332573" y="120449"/>
                </a:lnTo>
                <a:lnTo>
                  <a:pt x="331380" y="117948"/>
                </a:lnTo>
                <a:lnTo>
                  <a:pt x="329637" y="114889"/>
                </a:lnTo>
                <a:lnTo>
                  <a:pt x="327794" y="110777"/>
                </a:lnTo>
                <a:lnTo>
                  <a:pt x="326440" y="107611"/>
                </a:lnTo>
                <a:lnTo>
                  <a:pt x="324973" y="104775"/>
                </a:lnTo>
                <a:lnTo>
                  <a:pt x="323727" y="101831"/>
                </a:lnTo>
                <a:lnTo>
                  <a:pt x="322700" y="99332"/>
                </a:lnTo>
                <a:lnTo>
                  <a:pt x="321338" y="96885"/>
                </a:lnTo>
                <a:lnTo>
                  <a:pt x="319872" y="93939"/>
                </a:lnTo>
                <a:lnTo>
                  <a:pt x="318410" y="90550"/>
                </a:lnTo>
                <a:lnTo>
                  <a:pt x="317547" y="88274"/>
                </a:lnTo>
                <a:lnTo>
                  <a:pt x="316243" y="85606"/>
                </a:lnTo>
                <a:lnTo>
                  <a:pt x="314942" y="82717"/>
                </a:lnTo>
                <a:lnTo>
                  <a:pt x="314080" y="80219"/>
                </a:lnTo>
                <a:lnTo>
                  <a:pt x="313207" y="78884"/>
                </a:lnTo>
                <a:lnTo>
                  <a:pt x="312108" y="77878"/>
                </a:lnTo>
                <a:lnTo>
                  <a:pt x="310785" y="77203"/>
                </a:lnTo>
                <a:lnTo>
                  <a:pt x="309848" y="76642"/>
                </a:lnTo>
                <a:lnTo>
                  <a:pt x="308671" y="75930"/>
                </a:lnTo>
                <a:lnTo>
                  <a:pt x="306431" y="75004"/>
                </a:lnTo>
                <a:lnTo>
                  <a:pt x="306431" y="74766"/>
                </a:lnTo>
                <a:lnTo>
                  <a:pt x="306348" y="74643"/>
                </a:lnTo>
                <a:lnTo>
                  <a:pt x="306424" y="74498"/>
                </a:lnTo>
                <a:lnTo>
                  <a:pt x="306644" y="74634"/>
                </a:lnTo>
                <a:lnTo>
                  <a:pt x="306701" y="74489"/>
                </a:lnTo>
                <a:lnTo>
                  <a:pt x="306630" y="74327"/>
                </a:lnTo>
                <a:lnTo>
                  <a:pt x="306843" y="74192"/>
                </a:lnTo>
                <a:lnTo>
                  <a:pt x="306799" y="74015"/>
                </a:lnTo>
                <a:lnTo>
                  <a:pt x="306570" y="73982"/>
                </a:lnTo>
                <a:lnTo>
                  <a:pt x="306676" y="73786"/>
                </a:lnTo>
                <a:lnTo>
                  <a:pt x="306671" y="73476"/>
                </a:lnTo>
                <a:lnTo>
                  <a:pt x="306496" y="73308"/>
                </a:lnTo>
                <a:lnTo>
                  <a:pt x="306678" y="73193"/>
                </a:lnTo>
                <a:lnTo>
                  <a:pt x="306557" y="72902"/>
                </a:lnTo>
                <a:lnTo>
                  <a:pt x="306480" y="72721"/>
                </a:lnTo>
                <a:lnTo>
                  <a:pt x="306550" y="72560"/>
                </a:lnTo>
                <a:lnTo>
                  <a:pt x="306513" y="72367"/>
                </a:lnTo>
                <a:lnTo>
                  <a:pt x="306364" y="72270"/>
                </a:lnTo>
                <a:lnTo>
                  <a:pt x="306457" y="72099"/>
                </a:lnTo>
                <a:lnTo>
                  <a:pt x="306487" y="71890"/>
                </a:lnTo>
                <a:lnTo>
                  <a:pt x="306488" y="71696"/>
                </a:lnTo>
                <a:lnTo>
                  <a:pt x="306326" y="71676"/>
                </a:lnTo>
                <a:lnTo>
                  <a:pt x="306143" y="71638"/>
                </a:lnTo>
                <a:lnTo>
                  <a:pt x="306331" y="71454"/>
                </a:lnTo>
                <a:lnTo>
                  <a:pt x="306235" y="71309"/>
                </a:lnTo>
                <a:lnTo>
                  <a:pt x="306168" y="71147"/>
                </a:lnTo>
                <a:lnTo>
                  <a:pt x="306317" y="71035"/>
                </a:lnTo>
                <a:lnTo>
                  <a:pt x="306128" y="70941"/>
                </a:lnTo>
                <a:lnTo>
                  <a:pt x="305975" y="70934"/>
                </a:lnTo>
                <a:lnTo>
                  <a:pt x="306001" y="70786"/>
                </a:lnTo>
                <a:lnTo>
                  <a:pt x="306148" y="70735"/>
                </a:lnTo>
                <a:lnTo>
                  <a:pt x="306091" y="70464"/>
                </a:lnTo>
                <a:lnTo>
                  <a:pt x="306079" y="70187"/>
                </a:lnTo>
                <a:lnTo>
                  <a:pt x="306143" y="69987"/>
                </a:lnTo>
                <a:lnTo>
                  <a:pt x="306209" y="69826"/>
                </a:lnTo>
                <a:lnTo>
                  <a:pt x="306099" y="69706"/>
                </a:lnTo>
                <a:lnTo>
                  <a:pt x="305906" y="69457"/>
                </a:lnTo>
                <a:lnTo>
                  <a:pt x="305823" y="69322"/>
                </a:lnTo>
                <a:lnTo>
                  <a:pt x="305573" y="69354"/>
                </a:lnTo>
                <a:lnTo>
                  <a:pt x="305469" y="69212"/>
                </a:lnTo>
                <a:lnTo>
                  <a:pt x="305259" y="69002"/>
                </a:lnTo>
                <a:lnTo>
                  <a:pt x="305111" y="68885"/>
                </a:lnTo>
                <a:lnTo>
                  <a:pt x="305053" y="68750"/>
                </a:lnTo>
                <a:lnTo>
                  <a:pt x="304892" y="68704"/>
                </a:lnTo>
                <a:lnTo>
                  <a:pt x="304619" y="68601"/>
                </a:lnTo>
                <a:lnTo>
                  <a:pt x="304765" y="68330"/>
                </a:lnTo>
                <a:lnTo>
                  <a:pt x="304855" y="68124"/>
                </a:lnTo>
                <a:lnTo>
                  <a:pt x="304907" y="67879"/>
                </a:lnTo>
                <a:lnTo>
                  <a:pt x="305062" y="67634"/>
                </a:lnTo>
                <a:lnTo>
                  <a:pt x="305242" y="67680"/>
                </a:lnTo>
                <a:lnTo>
                  <a:pt x="305352" y="67544"/>
                </a:lnTo>
                <a:lnTo>
                  <a:pt x="305505" y="67454"/>
                </a:lnTo>
                <a:lnTo>
                  <a:pt x="305576" y="67306"/>
                </a:lnTo>
                <a:lnTo>
                  <a:pt x="305628" y="67094"/>
                </a:lnTo>
                <a:lnTo>
                  <a:pt x="305615" y="66895"/>
                </a:lnTo>
                <a:lnTo>
                  <a:pt x="305630" y="66668"/>
                </a:lnTo>
                <a:lnTo>
                  <a:pt x="305533" y="66558"/>
                </a:lnTo>
                <a:lnTo>
                  <a:pt x="305533" y="66345"/>
                </a:lnTo>
                <a:lnTo>
                  <a:pt x="305406" y="66139"/>
                </a:lnTo>
                <a:lnTo>
                  <a:pt x="305237" y="66248"/>
                </a:lnTo>
                <a:lnTo>
                  <a:pt x="305134" y="66132"/>
                </a:lnTo>
                <a:lnTo>
                  <a:pt x="304804" y="65938"/>
                </a:lnTo>
                <a:lnTo>
                  <a:pt x="304743" y="65615"/>
                </a:lnTo>
                <a:lnTo>
                  <a:pt x="304520" y="65376"/>
                </a:lnTo>
                <a:lnTo>
                  <a:pt x="303846" y="64956"/>
                </a:lnTo>
                <a:lnTo>
                  <a:pt x="303743" y="64820"/>
                </a:lnTo>
                <a:lnTo>
                  <a:pt x="303776" y="64537"/>
                </a:lnTo>
                <a:lnTo>
                  <a:pt x="303486" y="64246"/>
                </a:lnTo>
                <a:lnTo>
                  <a:pt x="303365" y="64046"/>
                </a:lnTo>
                <a:lnTo>
                  <a:pt x="303445" y="63869"/>
                </a:lnTo>
                <a:lnTo>
                  <a:pt x="303481" y="63556"/>
                </a:lnTo>
                <a:lnTo>
                  <a:pt x="303167" y="63352"/>
                </a:lnTo>
                <a:lnTo>
                  <a:pt x="303108" y="63165"/>
                </a:lnTo>
                <a:lnTo>
                  <a:pt x="303117" y="62952"/>
                </a:lnTo>
                <a:lnTo>
                  <a:pt x="303090" y="62671"/>
                </a:lnTo>
                <a:lnTo>
                  <a:pt x="303280" y="62498"/>
                </a:lnTo>
                <a:lnTo>
                  <a:pt x="303182" y="62372"/>
                </a:lnTo>
                <a:lnTo>
                  <a:pt x="303208" y="62133"/>
                </a:lnTo>
                <a:lnTo>
                  <a:pt x="303202" y="61960"/>
                </a:lnTo>
                <a:lnTo>
                  <a:pt x="303408" y="61940"/>
                </a:lnTo>
                <a:lnTo>
                  <a:pt x="303465" y="61767"/>
                </a:lnTo>
                <a:lnTo>
                  <a:pt x="303453" y="61441"/>
                </a:lnTo>
                <a:lnTo>
                  <a:pt x="303357" y="61257"/>
                </a:lnTo>
                <a:lnTo>
                  <a:pt x="303313" y="61008"/>
                </a:lnTo>
                <a:lnTo>
                  <a:pt x="303280" y="60769"/>
                </a:lnTo>
                <a:lnTo>
                  <a:pt x="303190" y="60647"/>
                </a:lnTo>
                <a:lnTo>
                  <a:pt x="303005" y="60467"/>
                </a:lnTo>
                <a:lnTo>
                  <a:pt x="302960" y="60240"/>
                </a:lnTo>
                <a:lnTo>
                  <a:pt x="302896" y="60060"/>
                </a:lnTo>
                <a:lnTo>
                  <a:pt x="302788" y="59808"/>
                </a:lnTo>
                <a:lnTo>
                  <a:pt x="302749" y="59536"/>
                </a:lnTo>
                <a:lnTo>
                  <a:pt x="302937" y="59350"/>
                </a:lnTo>
                <a:lnTo>
                  <a:pt x="303117" y="59376"/>
                </a:lnTo>
                <a:lnTo>
                  <a:pt x="303270" y="59525"/>
                </a:lnTo>
                <a:lnTo>
                  <a:pt x="303321" y="59738"/>
                </a:lnTo>
                <a:lnTo>
                  <a:pt x="303465" y="59850"/>
                </a:lnTo>
                <a:lnTo>
                  <a:pt x="303553" y="59674"/>
                </a:lnTo>
                <a:lnTo>
                  <a:pt x="303406" y="59378"/>
                </a:lnTo>
                <a:lnTo>
                  <a:pt x="303219" y="59093"/>
                </a:lnTo>
                <a:lnTo>
                  <a:pt x="303110" y="58905"/>
                </a:lnTo>
                <a:lnTo>
                  <a:pt x="303275" y="58709"/>
                </a:lnTo>
                <a:lnTo>
                  <a:pt x="303509" y="58745"/>
                </a:lnTo>
                <a:lnTo>
                  <a:pt x="303682" y="58649"/>
                </a:lnTo>
                <a:lnTo>
                  <a:pt x="303684" y="58500"/>
                </a:lnTo>
                <a:lnTo>
                  <a:pt x="303542" y="58268"/>
                </a:lnTo>
                <a:lnTo>
                  <a:pt x="303537" y="58075"/>
                </a:lnTo>
                <a:lnTo>
                  <a:pt x="303664" y="57939"/>
                </a:lnTo>
                <a:lnTo>
                  <a:pt x="303576" y="57707"/>
                </a:lnTo>
                <a:lnTo>
                  <a:pt x="303524" y="57501"/>
                </a:lnTo>
                <a:lnTo>
                  <a:pt x="303373" y="57362"/>
                </a:lnTo>
                <a:lnTo>
                  <a:pt x="303435" y="57185"/>
                </a:lnTo>
                <a:lnTo>
                  <a:pt x="303269" y="57146"/>
                </a:lnTo>
                <a:lnTo>
                  <a:pt x="303010" y="57184"/>
                </a:lnTo>
                <a:lnTo>
                  <a:pt x="302863" y="57157"/>
                </a:lnTo>
                <a:lnTo>
                  <a:pt x="302773" y="56928"/>
                </a:lnTo>
                <a:lnTo>
                  <a:pt x="302786" y="56762"/>
                </a:lnTo>
                <a:lnTo>
                  <a:pt x="302736" y="56606"/>
                </a:lnTo>
                <a:lnTo>
                  <a:pt x="302899" y="56480"/>
                </a:lnTo>
                <a:lnTo>
                  <a:pt x="303154" y="56443"/>
                </a:lnTo>
                <a:lnTo>
                  <a:pt x="303208" y="56250"/>
                </a:lnTo>
                <a:lnTo>
                  <a:pt x="303437" y="56114"/>
                </a:lnTo>
                <a:lnTo>
                  <a:pt x="303520" y="55911"/>
                </a:lnTo>
                <a:lnTo>
                  <a:pt x="303586" y="55728"/>
                </a:lnTo>
                <a:lnTo>
                  <a:pt x="303653" y="55506"/>
                </a:lnTo>
                <a:lnTo>
                  <a:pt x="303535" y="55321"/>
                </a:lnTo>
                <a:lnTo>
                  <a:pt x="303439" y="55153"/>
                </a:lnTo>
                <a:lnTo>
                  <a:pt x="303658" y="54966"/>
                </a:lnTo>
                <a:lnTo>
                  <a:pt x="303641" y="54813"/>
                </a:lnTo>
                <a:lnTo>
                  <a:pt x="303588" y="54561"/>
                </a:lnTo>
                <a:lnTo>
                  <a:pt x="303324" y="54499"/>
                </a:lnTo>
                <a:lnTo>
                  <a:pt x="303208" y="54396"/>
                </a:lnTo>
                <a:lnTo>
                  <a:pt x="303022" y="54369"/>
                </a:lnTo>
                <a:lnTo>
                  <a:pt x="302811" y="54369"/>
                </a:lnTo>
                <a:lnTo>
                  <a:pt x="302598" y="54278"/>
                </a:lnTo>
                <a:lnTo>
                  <a:pt x="302464" y="54172"/>
                </a:lnTo>
                <a:lnTo>
                  <a:pt x="302283" y="54278"/>
                </a:lnTo>
                <a:lnTo>
                  <a:pt x="302072" y="54316"/>
                </a:lnTo>
                <a:lnTo>
                  <a:pt x="301826" y="54302"/>
                </a:lnTo>
                <a:lnTo>
                  <a:pt x="301692" y="54199"/>
                </a:lnTo>
                <a:lnTo>
                  <a:pt x="301660" y="54057"/>
                </a:lnTo>
                <a:lnTo>
                  <a:pt x="301486" y="53890"/>
                </a:lnTo>
                <a:lnTo>
                  <a:pt x="301243" y="53822"/>
                </a:lnTo>
                <a:lnTo>
                  <a:pt x="301166" y="53679"/>
                </a:lnTo>
                <a:lnTo>
                  <a:pt x="301069" y="53308"/>
                </a:lnTo>
                <a:lnTo>
                  <a:pt x="300852" y="53382"/>
                </a:lnTo>
                <a:lnTo>
                  <a:pt x="300782" y="53200"/>
                </a:lnTo>
                <a:lnTo>
                  <a:pt x="300685" y="53034"/>
                </a:lnTo>
                <a:lnTo>
                  <a:pt x="300679" y="52762"/>
                </a:lnTo>
                <a:lnTo>
                  <a:pt x="300661" y="52569"/>
                </a:lnTo>
                <a:lnTo>
                  <a:pt x="300878" y="52505"/>
                </a:lnTo>
                <a:lnTo>
                  <a:pt x="301040" y="52330"/>
                </a:lnTo>
                <a:lnTo>
                  <a:pt x="301110" y="52067"/>
                </a:lnTo>
                <a:lnTo>
                  <a:pt x="301238" y="51902"/>
                </a:lnTo>
                <a:lnTo>
                  <a:pt x="301009" y="51660"/>
                </a:lnTo>
                <a:lnTo>
                  <a:pt x="300922" y="51863"/>
                </a:lnTo>
                <a:lnTo>
                  <a:pt x="300744" y="51902"/>
                </a:lnTo>
                <a:lnTo>
                  <a:pt x="300546" y="51779"/>
                </a:lnTo>
                <a:lnTo>
                  <a:pt x="300456" y="51644"/>
                </a:lnTo>
                <a:lnTo>
                  <a:pt x="300417" y="51482"/>
                </a:lnTo>
                <a:lnTo>
                  <a:pt x="300595" y="51209"/>
                </a:lnTo>
                <a:lnTo>
                  <a:pt x="300638" y="50934"/>
                </a:lnTo>
                <a:lnTo>
                  <a:pt x="300804" y="50901"/>
                </a:lnTo>
                <a:lnTo>
                  <a:pt x="300988" y="50847"/>
                </a:lnTo>
                <a:lnTo>
                  <a:pt x="301030" y="50542"/>
                </a:lnTo>
                <a:lnTo>
                  <a:pt x="301140" y="50309"/>
                </a:lnTo>
                <a:lnTo>
                  <a:pt x="301096" y="50051"/>
                </a:lnTo>
                <a:lnTo>
                  <a:pt x="301262" y="49955"/>
                </a:lnTo>
                <a:lnTo>
                  <a:pt x="301192" y="49736"/>
                </a:lnTo>
                <a:lnTo>
                  <a:pt x="301141" y="49510"/>
                </a:lnTo>
                <a:lnTo>
                  <a:pt x="300961" y="49407"/>
                </a:lnTo>
                <a:lnTo>
                  <a:pt x="300930" y="49162"/>
                </a:lnTo>
                <a:lnTo>
                  <a:pt x="301091" y="49019"/>
                </a:lnTo>
                <a:lnTo>
                  <a:pt x="301091" y="48826"/>
                </a:lnTo>
                <a:lnTo>
                  <a:pt x="300989" y="48638"/>
                </a:lnTo>
                <a:lnTo>
                  <a:pt x="300751" y="48599"/>
                </a:lnTo>
                <a:lnTo>
                  <a:pt x="300630" y="48445"/>
                </a:lnTo>
                <a:lnTo>
                  <a:pt x="300597" y="48244"/>
                </a:lnTo>
                <a:lnTo>
                  <a:pt x="300732" y="48001"/>
                </a:lnTo>
                <a:lnTo>
                  <a:pt x="300518" y="47770"/>
                </a:lnTo>
                <a:lnTo>
                  <a:pt x="300482" y="47484"/>
                </a:lnTo>
                <a:lnTo>
                  <a:pt x="300451" y="47096"/>
                </a:lnTo>
                <a:lnTo>
                  <a:pt x="300504" y="46807"/>
                </a:lnTo>
                <a:lnTo>
                  <a:pt x="300414" y="46568"/>
                </a:lnTo>
                <a:lnTo>
                  <a:pt x="300517" y="46369"/>
                </a:lnTo>
                <a:lnTo>
                  <a:pt x="300865" y="46336"/>
                </a:lnTo>
                <a:lnTo>
                  <a:pt x="301282" y="46421"/>
                </a:lnTo>
                <a:lnTo>
                  <a:pt x="301586" y="46459"/>
                </a:lnTo>
                <a:lnTo>
                  <a:pt x="301807" y="46624"/>
                </a:lnTo>
                <a:lnTo>
                  <a:pt x="302232" y="46218"/>
                </a:lnTo>
                <a:lnTo>
                  <a:pt x="302521" y="45922"/>
                </a:lnTo>
                <a:lnTo>
                  <a:pt x="303138" y="46030"/>
                </a:lnTo>
                <a:lnTo>
                  <a:pt x="303939" y="45906"/>
                </a:lnTo>
                <a:lnTo>
                  <a:pt x="304529" y="45337"/>
                </a:lnTo>
                <a:lnTo>
                  <a:pt x="304923" y="45193"/>
                </a:lnTo>
                <a:lnTo>
                  <a:pt x="305398" y="45057"/>
                </a:lnTo>
                <a:lnTo>
                  <a:pt x="305532" y="44845"/>
                </a:lnTo>
                <a:lnTo>
                  <a:pt x="305331" y="44439"/>
                </a:lnTo>
                <a:lnTo>
                  <a:pt x="305263" y="44052"/>
                </a:lnTo>
                <a:lnTo>
                  <a:pt x="305062" y="43471"/>
                </a:lnTo>
                <a:lnTo>
                  <a:pt x="305062" y="43064"/>
                </a:lnTo>
                <a:lnTo>
                  <a:pt x="305064" y="42765"/>
                </a:lnTo>
                <a:lnTo>
                  <a:pt x="305257" y="42436"/>
                </a:lnTo>
                <a:lnTo>
                  <a:pt x="305527" y="42283"/>
                </a:lnTo>
                <a:lnTo>
                  <a:pt x="305605" y="41925"/>
                </a:lnTo>
                <a:lnTo>
                  <a:pt x="305587" y="41576"/>
                </a:lnTo>
                <a:lnTo>
                  <a:pt x="305818" y="41324"/>
                </a:lnTo>
                <a:lnTo>
                  <a:pt x="306079" y="41084"/>
                </a:lnTo>
                <a:lnTo>
                  <a:pt x="306052" y="40842"/>
                </a:lnTo>
                <a:lnTo>
                  <a:pt x="306312" y="40562"/>
                </a:lnTo>
                <a:lnTo>
                  <a:pt x="306621" y="40098"/>
                </a:lnTo>
                <a:lnTo>
                  <a:pt x="306833" y="39962"/>
                </a:lnTo>
                <a:lnTo>
                  <a:pt x="307142" y="39868"/>
                </a:lnTo>
                <a:lnTo>
                  <a:pt x="307325" y="39675"/>
                </a:lnTo>
                <a:lnTo>
                  <a:pt x="307432" y="39442"/>
                </a:lnTo>
                <a:lnTo>
                  <a:pt x="307520" y="39267"/>
                </a:lnTo>
                <a:lnTo>
                  <a:pt x="307347" y="39248"/>
                </a:lnTo>
                <a:lnTo>
                  <a:pt x="307230" y="39084"/>
                </a:lnTo>
                <a:lnTo>
                  <a:pt x="307289" y="38862"/>
                </a:lnTo>
                <a:lnTo>
                  <a:pt x="307453" y="38793"/>
                </a:lnTo>
                <a:lnTo>
                  <a:pt x="307463" y="38600"/>
                </a:lnTo>
                <a:lnTo>
                  <a:pt x="307714" y="38553"/>
                </a:lnTo>
                <a:lnTo>
                  <a:pt x="307648" y="38170"/>
                </a:lnTo>
                <a:lnTo>
                  <a:pt x="307348" y="38247"/>
                </a:lnTo>
                <a:lnTo>
                  <a:pt x="307281" y="37948"/>
                </a:lnTo>
                <a:lnTo>
                  <a:pt x="307118" y="37637"/>
                </a:lnTo>
                <a:lnTo>
                  <a:pt x="307021" y="37348"/>
                </a:lnTo>
                <a:lnTo>
                  <a:pt x="307080" y="37116"/>
                </a:lnTo>
                <a:lnTo>
                  <a:pt x="307080" y="36893"/>
                </a:lnTo>
                <a:lnTo>
                  <a:pt x="307505" y="36612"/>
                </a:lnTo>
                <a:lnTo>
                  <a:pt x="307747" y="36377"/>
                </a:lnTo>
                <a:lnTo>
                  <a:pt x="307515" y="36419"/>
                </a:lnTo>
                <a:lnTo>
                  <a:pt x="307376" y="36337"/>
                </a:lnTo>
                <a:lnTo>
                  <a:pt x="307505" y="36177"/>
                </a:lnTo>
                <a:lnTo>
                  <a:pt x="307401" y="36014"/>
                </a:lnTo>
                <a:lnTo>
                  <a:pt x="307463" y="35804"/>
                </a:lnTo>
                <a:lnTo>
                  <a:pt x="307757" y="35655"/>
                </a:lnTo>
                <a:lnTo>
                  <a:pt x="307950" y="35628"/>
                </a:lnTo>
                <a:lnTo>
                  <a:pt x="308172" y="35381"/>
                </a:lnTo>
                <a:lnTo>
                  <a:pt x="308241" y="35207"/>
                </a:lnTo>
                <a:lnTo>
                  <a:pt x="308001" y="35109"/>
                </a:lnTo>
                <a:lnTo>
                  <a:pt x="307826" y="34964"/>
                </a:lnTo>
                <a:lnTo>
                  <a:pt x="307837" y="34771"/>
                </a:lnTo>
                <a:lnTo>
                  <a:pt x="308011" y="34771"/>
                </a:lnTo>
                <a:lnTo>
                  <a:pt x="308241" y="34849"/>
                </a:lnTo>
                <a:lnTo>
                  <a:pt x="308280" y="34694"/>
                </a:lnTo>
                <a:lnTo>
                  <a:pt x="308087" y="34588"/>
                </a:lnTo>
                <a:lnTo>
                  <a:pt x="307857" y="34548"/>
                </a:lnTo>
                <a:lnTo>
                  <a:pt x="307721" y="34306"/>
                </a:lnTo>
                <a:lnTo>
                  <a:pt x="307921" y="34084"/>
                </a:lnTo>
                <a:lnTo>
                  <a:pt x="307723" y="33978"/>
                </a:lnTo>
                <a:lnTo>
                  <a:pt x="307587" y="34074"/>
                </a:lnTo>
                <a:lnTo>
                  <a:pt x="307453" y="33929"/>
                </a:lnTo>
                <a:lnTo>
                  <a:pt x="307569" y="33764"/>
                </a:lnTo>
                <a:lnTo>
                  <a:pt x="307280" y="33348"/>
                </a:lnTo>
                <a:lnTo>
                  <a:pt x="307474" y="32980"/>
                </a:lnTo>
                <a:lnTo>
                  <a:pt x="307343" y="32845"/>
                </a:lnTo>
                <a:lnTo>
                  <a:pt x="307504" y="32590"/>
                </a:lnTo>
                <a:lnTo>
                  <a:pt x="307445" y="32454"/>
                </a:lnTo>
                <a:lnTo>
                  <a:pt x="307252" y="32531"/>
                </a:lnTo>
                <a:lnTo>
                  <a:pt x="307128" y="32395"/>
                </a:lnTo>
                <a:lnTo>
                  <a:pt x="307320" y="32338"/>
                </a:lnTo>
                <a:lnTo>
                  <a:pt x="307320" y="32173"/>
                </a:lnTo>
                <a:lnTo>
                  <a:pt x="307128" y="32076"/>
                </a:lnTo>
                <a:lnTo>
                  <a:pt x="306809" y="32249"/>
                </a:lnTo>
                <a:lnTo>
                  <a:pt x="306635" y="32200"/>
                </a:lnTo>
                <a:lnTo>
                  <a:pt x="306578" y="31998"/>
                </a:lnTo>
                <a:lnTo>
                  <a:pt x="306675" y="31833"/>
                </a:lnTo>
                <a:lnTo>
                  <a:pt x="306729" y="31669"/>
                </a:lnTo>
                <a:lnTo>
                  <a:pt x="306647" y="31465"/>
                </a:lnTo>
                <a:lnTo>
                  <a:pt x="306792" y="31331"/>
                </a:lnTo>
                <a:lnTo>
                  <a:pt x="306706" y="31079"/>
                </a:lnTo>
                <a:lnTo>
                  <a:pt x="306740" y="30871"/>
                </a:lnTo>
                <a:lnTo>
                  <a:pt x="306629" y="30711"/>
                </a:lnTo>
                <a:lnTo>
                  <a:pt x="306707" y="30538"/>
                </a:lnTo>
                <a:lnTo>
                  <a:pt x="306562" y="30382"/>
                </a:lnTo>
                <a:lnTo>
                  <a:pt x="306626" y="30111"/>
                </a:lnTo>
                <a:lnTo>
                  <a:pt x="306977" y="30098"/>
                </a:lnTo>
                <a:lnTo>
                  <a:pt x="307162" y="29875"/>
                </a:lnTo>
                <a:lnTo>
                  <a:pt x="307239" y="29586"/>
                </a:lnTo>
                <a:lnTo>
                  <a:pt x="307307" y="29354"/>
                </a:lnTo>
                <a:lnTo>
                  <a:pt x="307288" y="29189"/>
                </a:lnTo>
                <a:lnTo>
                  <a:pt x="307423" y="29025"/>
                </a:lnTo>
                <a:lnTo>
                  <a:pt x="307423" y="28830"/>
                </a:lnTo>
                <a:lnTo>
                  <a:pt x="307414" y="28551"/>
                </a:lnTo>
                <a:lnTo>
                  <a:pt x="307222" y="28207"/>
                </a:lnTo>
                <a:lnTo>
                  <a:pt x="307348" y="28082"/>
                </a:lnTo>
                <a:lnTo>
                  <a:pt x="307396" y="27907"/>
                </a:lnTo>
                <a:lnTo>
                  <a:pt x="307522" y="27792"/>
                </a:lnTo>
                <a:lnTo>
                  <a:pt x="307714" y="27908"/>
                </a:lnTo>
                <a:lnTo>
                  <a:pt x="307888" y="27908"/>
                </a:lnTo>
                <a:lnTo>
                  <a:pt x="307907" y="27733"/>
                </a:lnTo>
                <a:lnTo>
                  <a:pt x="307783" y="27656"/>
                </a:lnTo>
                <a:lnTo>
                  <a:pt x="307860" y="27444"/>
                </a:lnTo>
                <a:lnTo>
                  <a:pt x="307957" y="27212"/>
                </a:lnTo>
                <a:lnTo>
                  <a:pt x="307939" y="26970"/>
                </a:lnTo>
                <a:lnTo>
                  <a:pt x="307765" y="26873"/>
                </a:lnTo>
                <a:lnTo>
                  <a:pt x="307775" y="26670"/>
                </a:lnTo>
                <a:lnTo>
                  <a:pt x="307901" y="26545"/>
                </a:lnTo>
                <a:lnTo>
                  <a:pt x="308074" y="26458"/>
                </a:lnTo>
                <a:lnTo>
                  <a:pt x="307901" y="26221"/>
                </a:lnTo>
                <a:lnTo>
                  <a:pt x="307795" y="25949"/>
                </a:lnTo>
                <a:lnTo>
                  <a:pt x="307796" y="25611"/>
                </a:lnTo>
                <a:lnTo>
                  <a:pt x="307796" y="25272"/>
                </a:lnTo>
                <a:lnTo>
                  <a:pt x="307788" y="24972"/>
                </a:lnTo>
                <a:lnTo>
                  <a:pt x="307546" y="24826"/>
                </a:lnTo>
                <a:lnTo>
                  <a:pt x="307461" y="24584"/>
                </a:lnTo>
                <a:lnTo>
                  <a:pt x="307577" y="24371"/>
                </a:lnTo>
                <a:lnTo>
                  <a:pt x="307404" y="24228"/>
                </a:lnTo>
                <a:lnTo>
                  <a:pt x="307510" y="24005"/>
                </a:lnTo>
                <a:lnTo>
                  <a:pt x="307481" y="23791"/>
                </a:lnTo>
                <a:lnTo>
                  <a:pt x="307327" y="23665"/>
                </a:lnTo>
                <a:lnTo>
                  <a:pt x="307188" y="23467"/>
                </a:lnTo>
                <a:lnTo>
                  <a:pt x="307425" y="23304"/>
                </a:lnTo>
                <a:lnTo>
                  <a:pt x="307309" y="23163"/>
                </a:lnTo>
                <a:lnTo>
                  <a:pt x="307309" y="22906"/>
                </a:lnTo>
                <a:lnTo>
                  <a:pt x="307116" y="22771"/>
                </a:lnTo>
                <a:lnTo>
                  <a:pt x="306992" y="22596"/>
                </a:lnTo>
                <a:lnTo>
                  <a:pt x="306992" y="22393"/>
                </a:lnTo>
                <a:lnTo>
                  <a:pt x="306809" y="22373"/>
                </a:lnTo>
                <a:lnTo>
                  <a:pt x="306828" y="22151"/>
                </a:lnTo>
                <a:lnTo>
                  <a:pt x="306877" y="21899"/>
                </a:lnTo>
                <a:lnTo>
                  <a:pt x="306815" y="21696"/>
                </a:lnTo>
                <a:lnTo>
                  <a:pt x="306917" y="21387"/>
                </a:lnTo>
                <a:lnTo>
                  <a:pt x="307119" y="21185"/>
                </a:lnTo>
                <a:lnTo>
                  <a:pt x="307208" y="20943"/>
                </a:lnTo>
                <a:lnTo>
                  <a:pt x="307101" y="20768"/>
                </a:lnTo>
                <a:lnTo>
                  <a:pt x="306918" y="20738"/>
                </a:lnTo>
                <a:lnTo>
                  <a:pt x="306985" y="20535"/>
                </a:lnTo>
                <a:lnTo>
                  <a:pt x="307093" y="20313"/>
                </a:lnTo>
                <a:lnTo>
                  <a:pt x="306938" y="20101"/>
                </a:lnTo>
                <a:lnTo>
                  <a:pt x="306765" y="19916"/>
                </a:lnTo>
                <a:lnTo>
                  <a:pt x="306920" y="19723"/>
                </a:lnTo>
                <a:lnTo>
                  <a:pt x="307065" y="19646"/>
                </a:lnTo>
                <a:lnTo>
                  <a:pt x="306989" y="19375"/>
                </a:lnTo>
                <a:lnTo>
                  <a:pt x="307152" y="19211"/>
                </a:lnTo>
                <a:lnTo>
                  <a:pt x="307047" y="19065"/>
                </a:lnTo>
                <a:lnTo>
                  <a:pt x="306998" y="18873"/>
                </a:lnTo>
                <a:lnTo>
                  <a:pt x="307105" y="18688"/>
                </a:lnTo>
                <a:lnTo>
                  <a:pt x="307280" y="18495"/>
                </a:lnTo>
                <a:lnTo>
                  <a:pt x="307396" y="18156"/>
                </a:lnTo>
                <a:lnTo>
                  <a:pt x="307242" y="17954"/>
                </a:lnTo>
                <a:lnTo>
                  <a:pt x="307232" y="17761"/>
                </a:lnTo>
                <a:lnTo>
                  <a:pt x="307195" y="17605"/>
                </a:lnTo>
                <a:lnTo>
                  <a:pt x="307078" y="17779"/>
                </a:lnTo>
                <a:lnTo>
                  <a:pt x="306928" y="17620"/>
                </a:lnTo>
                <a:lnTo>
                  <a:pt x="306539" y="17468"/>
                </a:lnTo>
                <a:lnTo>
                  <a:pt x="306577" y="17314"/>
                </a:lnTo>
                <a:lnTo>
                  <a:pt x="306626" y="17159"/>
                </a:lnTo>
                <a:lnTo>
                  <a:pt x="306626" y="17015"/>
                </a:lnTo>
                <a:lnTo>
                  <a:pt x="306727" y="16899"/>
                </a:lnTo>
                <a:lnTo>
                  <a:pt x="306549" y="16830"/>
                </a:lnTo>
                <a:lnTo>
                  <a:pt x="306482" y="16618"/>
                </a:lnTo>
                <a:lnTo>
                  <a:pt x="306454" y="16433"/>
                </a:lnTo>
                <a:lnTo>
                  <a:pt x="306231" y="16462"/>
                </a:lnTo>
                <a:lnTo>
                  <a:pt x="306078" y="16539"/>
                </a:lnTo>
                <a:lnTo>
                  <a:pt x="305922" y="16443"/>
                </a:lnTo>
                <a:lnTo>
                  <a:pt x="305934" y="16238"/>
                </a:lnTo>
                <a:lnTo>
                  <a:pt x="305798" y="16112"/>
                </a:lnTo>
                <a:lnTo>
                  <a:pt x="305659" y="15915"/>
                </a:lnTo>
                <a:lnTo>
                  <a:pt x="305800" y="15707"/>
                </a:lnTo>
                <a:lnTo>
                  <a:pt x="305741" y="15552"/>
                </a:lnTo>
                <a:lnTo>
                  <a:pt x="305577" y="15426"/>
                </a:lnTo>
                <a:lnTo>
                  <a:pt x="305424" y="15339"/>
                </a:lnTo>
                <a:lnTo>
                  <a:pt x="305178" y="15218"/>
                </a:lnTo>
                <a:lnTo>
                  <a:pt x="305023" y="15352"/>
                </a:lnTo>
                <a:lnTo>
                  <a:pt x="304961" y="15231"/>
                </a:lnTo>
                <a:lnTo>
                  <a:pt x="304977" y="15131"/>
                </a:lnTo>
                <a:lnTo>
                  <a:pt x="302536" y="15040"/>
                </a:lnTo>
                <a:lnTo>
                  <a:pt x="299130" y="15074"/>
                </a:lnTo>
                <a:lnTo>
                  <a:pt x="295727" y="15310"/>
                </a:lnTo>
                <a:lnTo>
                  <a:pt x="291188" y="15556"/>
                </a:lnTo>
                <a:lnTo>
                  <a:pt x="288727" y="15581"/>
                </a:lnTo>
                <a:lnTo>
                  <a:pt x="285509" y="15614"/>
                </a:lnTo>
                <a:lnTo>
                  <a:pt x="281346" y="15656"/>
                </a:lnTo>
                <a:lnTo>
                  <a:pt x="276811" y="15704"/>
                </a:lnTo>
                <a:lnTo>
                  <a:pt x="261293" y="16464"/>
                </a:lnTo>
                <a:lnTo>
                  <a:pt x="258268" y="16896"/>
                </a:lnTo>
                <a:lnTo>
                  <a:pt x="250322" y="16977"/>
                </a:lnTo>
                <a:lnTo>
                  <a:pt x="246185" y="18225"/>
                </a:lnTo>
                <a:lnTo>
                  <a:pt x="245155" y="17625"/>
                </a:lnTo>
                <a:lnTo>
                  <a:pt x="243127" y="16448"/>
                </a:lnTo>
                <a:lnTo>
                  <a:pt x="241410" y="15862"/>
                </a:lnTo>
                <a:lnTo>
                  <a:pt x="237404" y="14698"/>
                </a:lnTo>
                <a:lnTo>
                  <a:pt x="235000" y="17334"/>
                </a:lnTo>
                <a:lnTo>
                  <a:pt x="233529" y="19157"/>
                </a:lnTo>
                <a:lnTo>
                  <a:pt x="230357" y="21400"/>
                </a:lnTo>
                <a:lnTo>
                  <a:pt x="226187" y="21844"/>
                </a:lnTo>
                <a:lnTo>
                  <a:pt x="223734" y="21870"/>
                </a:lnTo>
                <a:lnTo>
                  <a:pt x="220873" y="20692"/>
                </a:lnTo>
                <a:lnTo>
                  <a:pt x="218208" y="19916"/>
                </a:lnTo>
                <a:lnTo>
                  <a:pt x="216278" y="18127"/>
                </a:lnTo>
                <a:lnTo>
                  <a:pt x="213253" y="18560"/>
                </a:lnTo>
                <a:lnTo>
                  <a:pt x="211438" y="22195"/>
                </a:lnTo>
                <a:lnTo>
                  <a:pt x="210735" y="25217"/>
                </a:lnTo>
                <a:lnTo>
                  <a:pt x="210065" y="28840"/>
                </a:lnTo>
                <a:lnTo>
                  <a:pt x="209754" y="32261"/>
                </a:lnTo>
                <a:lnTo>
                  <a:pt x="208315" y="35893"/>
                </a:lnTo>
                <a:lnTo>
                  <a:pt x="205568" y="40342"/>
                </a:lnTo>
                <a:lnTo>
                  <a:pt x="203165" y="42979"/>
                </a:lnTo>
                <a:lnTo>
                  <a:pt x="198603" y="44732"/>
                </a:lnTo>
                <a:lnTo>
                  <a:pt x="197311" y="45003"/>
                </a:lnTo>
                <a:lnTo>
                  <a:pt x="197245" y="44830"/>
                </a:lnTo>
                <a:lnTo>
                  <a:pt x="197196" y="44619"/>
                </a:lnTo>
                <a:lnTo>
                  <a:pt x="197311" y="44394"/>
                </a:lnTo>
                <a:lnTo>
                  <a:pt x="197540" y="44143"/>
                </a:lnTo>
                <a:lnTo>
                  <a:pt x="197703" y="43879"/>
                </a:lnTo>
                <a:lnTo>
                  <a:pt x="198194" y="43532"/>
                </a:lnTo>
                <a:lnTo>
                  <a:pt x="198733" y="43265"/>
                </a:lnTo>
                <a:lnTo>
                  <a:pt x="198979" y="42940"/>
                </a:lnTo>
                <a:lnTo>
                  <a:pt x="199191" y="42739"/>
                </a:lnTo>
                <a:lnTo>
                  <a:pt x="199208" y="42413"/>
                </a:lnTo>
                <a:lnTo>
                  <a:pt x="199208" y="42167"/>
                </a:lnTo>
                <a:lnTo>
                  <a:pt x="199502" y="42018"/>
                </a:lnTo>
                <a:lnTo>
                  <a:pt x="199404" y="41908"/>
                </a:lnTo>
                <a:lnTo>
                  <a:pt x="199486" y="41728"/>
                </a:lnTo>
                <a:lnTo>
                  <a:pt x="199469" y="41467"/>
                </a:lnTo>
                <a:lnTo>
                  <a:pt x="199682" y="41424"/>
                </a:lnTo>
                <a:lnTo>
                  <a:pt x="199714" y="41238"/>
                </a:lnTo>
                <a:lnTo>
                  <a:pt x="199436" y="40953"/>
                </a:lnTo>
                <a:lnTo>
                  <a:pt x="199273" y="40889"/>
                </a:lnTo>
                <a:lnTo>
                  <a:pt x="199306" y="40692"/>
                </a:lnTo>
                <a:lnTo>
                  <a:pt x="199158" y="40657"/>
                </a:lnTo>
                <a:lnTo>
                  <a:pt x="199109" y="40473"/>
                </a:lnTo>
                <a:lnTo>
                  <a:pt x="198864" y="40437"/>
                </a:lnTo>
                <a:lnTo>
                  <a:pt x="198717" y="40334"/>
                </a:lnTo>
                <a:lnTo>
                  <a:pt x="198652" y="40147"/>
                </a:lnTo>
                <a:lnTo>
                  <a:pt x="198439" y="40128"/>
                </a:lnTo>
                <a:lnTo>
                  <a:pt x="198308" y="39953"/>
                </a:lnTo>
                <a:lnTo>
                  <a:pt x="198161" y="39869"/>
                </a:lnTo>
                <a:lnTo>
                  <a:pt x="197981" y="39894"/>
                </a:lnTo>
                <a:lnTo>
                  <a:pt x="197850" y="39843"/>
                </a:lnTo>
                <a:lnTo>
                  <a:pt x="197687" y="39758"/>
                </a:lnTo>
                <a:lnTo>
                  <a:pt x="197556" y="39835"/>
                </a:lnTo>
                <a:lnTo>
                  <a:pt x="197376" y="39920"/>
                </a:lnTo>
                <a:lnTo>
                  <a:pt x="197376" y="39652"/>
                </a:lnTo>
                <a:lnTo>
                  <a:pt x="197229" y="39745"/>
                </a:lnTo>
                <a:lnTo>
                  <a:pt x="197049" y="39918"/>
                </a:lnTo>
                <a:lnTo>
                  <a:pt x="196918" y="39980"/>
                </a:lnTo>
                <a:lnTo>
                  <a:pt x="196739" y="40092"/>
                </a:lnTo>
                <a:lnTo>
                  <a:pt x="196542" y="40111"/>
                </a:lnTo>
                <a:lnTo>
                  <a:pt x="196362" y="39956"/>
                </a:lnTo>
                <a:lnTo>
                  <a:pt x="196101" y="39972"/>
                </a:lnTo>
                <a:lnTo>
                  <a:pt x="196019" y="39783"/>
                </a:lnTo>
                <a:lnTo>
                  <a:pt x="195986" y="39568"/>
                </a:lnTo>
                <a:lnTo>
                  <a:pt x="195806" y="39488"/>
                </a:lnTo>
                <a:lnTo>
                  <a:pt x="195594" y="39375"/>
                </a:lnTo>
                <a:lnTo>
                  <a:pt x="195365" y="39230"/>
                </a:lnTo>
                <a:lnTo>
                  <a:pt x="195185" y="39372"/>
                </a:lnTo>
                <a:lnTo>
                  <a:pt x="195005" y="39433"/>
                </a:lnTo>
                <a:lnTo>
                  <a:pt x="194776" y="39415"/>
                </a:lnTo>
                <a:lnTo>
                  <a:pt x="194629" y="39168"/>
                </a:lnTo>
                <a:lnTo>
                  <a:pt x="194646" y="39012"/>
                </a:lnTo>
                <a:lnTo>
                  <a:pt x="194596" y="38846"/>
                </a:lnTo>
                <a:lnTo>
                  <a:pt x="194417" y="38909"/>
                </a:lnTo>
                <a:lnTo>
                  <a:pt x="194253" y="38870"/>
                </a:lnTo>
                <a:lnTo>
                  <a:pt x="194204" y="38671"/>
                </a:lnTo>
                <a:lnTo>
                  <a:pt x="193959" y="38618"/>
                </a:lnTo>
                <a:lnTo>
                  <a:pt x="193812" y="38618"/>
                </a:lnTo>
                <a:lnTo>
                  <a:pt x="193812" y="38476"/>
                </a:lnTo>
                <a:lnTo>
                  <a:pt x="193975" y="38438"/>
                </a:lnTo>
                <a:lnTo>
                  <a:pt x="194024" y="38303"/>
                </a:lnTo>
                <a:lnTo>
                  <a:pt x="193942" y="38128"/>
                </a:lnTo>
                <a:lnTo>
                  <a:pt x="193959" y="37871"/>
                </a:lnTo>
                <a:lnTo>
                  <a:pt x="193763" y="37896"/>
                </a:lnTo>
                <a:lnTo>
                  <a:pt x="193615" y="37766"/>
                </a:lnTo>
                <a:lnTo>
                  <a:pt x="193681" y="37557"/>
                </a:lnTo>
                <a:lnTo>
                  <a:pt x="193746" y="37328"/>
                </a:lnTo>
                <a:lnTo>
                  <a:pt x="193632" y="37119"/>
                </a:lnTo>
                <a:lnTo>
                  <a:pt x="193501" y="37006"/>
                </a:lnTo>
                <a:lnTo>
                  <a:pt x="193305" y="37073"/>
                </a:lnTo>
                <a:lnTo>
                  <a:pt x="193207" y="36888"/>
                </a:lnTo>
                <a:lnTo>
                  <a:pt x="193239" y="36728"/>
                </a:lnTo>
                <a:lnTo>
                  <a:pt x="193436" y="36798"/>
                </a:lnTo>
                <a:lnTo>
                  <a:pt x="193583" y="36777"/>
                </a:lnTo>
                <a:lnTo>
                  <a:pt x="193501" y="36599"/>
                </a:lnTo>
                <a:lnTo>
                  <a:pt x="193272" y="36347"/>
                </a:lnTo>
                <a:lnTo>
                  <a:pt x="193223" y="36205"/>
                </a:lnTo>
                <a:lnTo>
                  <a:pt x="193338" y="36082"/>
                </a:lnTo>
                <a:lnTo>
                  <a:pt x="193534" y="36018"/>
                </a:lnTo>
                <a:lnTo>
                  <a:pt x="193648" y="35845"/>
                </a:lnTo>
                <a:lnTo>
                  <a:pt x="193779" y="35516"/>
                </a:lnTo>
                <a:lnTo>
                  <a:pt x="193812" y="35129"/>
                </a:lnTo>
                <a:lnTo>
                  <a:pt x="193795" y="34967"/>
                </a:lnTo>
                <a:lnTo>
                  <a:pt x="193534" y="34687"/>
                </a:lnTo>
                <a:lnTo>
                  <a:pt x="193436" y="34432"/>
                </a:lnTo>
                <a:lnTo>
                  <a:pt x="193517" y="34293"/>
                </a:lnTo>
                <a:lnTo>
                  <a:pt x="193452" y="34068"/>
                </a:lnTo>
                <a:lnTo>
                  <a:pt x="193517" y="33919"/>
                </a:lnTo>
                <a:lnTo>
                  <a:pt x="193583" y="33759"/>
                </a:lnTo>
                <a:lnTo>
                  <a:pt x="193763" y="33675"/>
                </a:lnTo>
                <a:lnTo>
                  <a:pt x="193959" y="33471"/>
                </a:lnTo>
                <a:lnTo>
                  <a:pt x="193795" y="33378"/>
                </a:lnTo>
                <a:lnTo>
                  <a:pt x="193566" y="33361"/>
                </a:lnTo>
                <a:lnTo>
                  <a:pt x="193681" y="33165"/>
                </a:lnTo>
                <a:lnTo>
                  <a:pt x="193844" y="32972"/>
                </a:lnTo>
                <a:lnTo>
                  <a:pt x="193910" y="32747"/>
                </a:lnTo>
                <a:lnTo>
                  <a:pt x="193942" y="32511"/>
                </a:lnTo>
                <a:lnTo>
                  <a:pt x="194041" y="32362"/>
                </a:lnTo>
                <a:lnTo>
                  <a:pt x="194155" y="32240"/>
                </a:lnTo>
                <a:lnTo>
                  <a:pt x="194204" y="31989"/>
                </a:lnTo>
                <a:lnTo>
                  <a:pt x="194335" y="31764"/>
                </a:lnTo>
                <a:lnTo>
                  <a:pt x="194515" y="31738"/>
                </a:lnTo>
                <a:lnTo>
                  <a:pt x="194711" y="31738"/>
                </a:lnTo>
                <a:lnTo>
                  <a:pt x="194891" y="31442"/>
                </a:lnTo>
                <a:lnTo>
                  <a:pt x="194989" y="31210"/>
                </a:lnTo>
                <a:lnTo>
                  <a:pt x="195349" y="31017"/>
                </a:lnTo>
                <a:lnTo>
                  <a:pt x="195627" y="31004"/>
                </a:lnTo>
                <a:lnTo>
                  <a:pt x="195921" y="31000"/>
                </a:lnTo>
                <a:lnTo>
                  <a:pt x="196035" y="30892"/>
                </a:lnTo>
                <a:lnTo>
                  <a:pt x="196232" y="30832"/>
                </a:lnTo>
                <a:lnTo>
                  <a:pt x="196346" y="30567"/>
                </a:lnTo>
                <a:lnTo>
                  <a:pt x="196493" y="30554"/>
                </a:lnTo>
                <a:lnTo>
                  <a:pt x="196608" y="30372"/>
                </a:lnTo>
                <a:lnTo>
                  <a:pt x="196624" y="30135"/>
                </a:lnTo>
                <a:lnTo>
                  <a:pt x="196640" y="29918"/>
                </a:lnTo>
                <a:lnTo>
                  <a:pt x="196542" y="29758"/>
                </a:lnTo>
                <a:lnTo>
                  <a:pt x="196771" y="29396"/>
                </a:lnTo>
                <a:lnTo>
                  <a:pt x="196918" y="29197"/>
                </a:lnTo>
                <a:lnTo>
                  <a:pt x="196902" y="29048"/>
                </a:lnTo>
                <a:lnTo>
                  <a:pt x="197066" y="29058"/>
                </a:lnTo>
                <a:lnTo>
                  <a:pt x="197115" y="28912"/>
                </a:lnTo>
                <a:lnTo>
                  <a:pt x="196902" y="28896"/>
                </a:lnTo>
                <a:lnTo>
                  <a:pt x="196739" y="28896"/>
                </a:lnTo>
                <a:lnTo>
                  <a:pt x="196624" y="28732"/>
                </a:lnTo>
                <a:lnTo>
                  <a:pt x="196820" y="28758"/>
                </a:lnTo>
                <a:lnTo>
                  <a:pt x="196869" y="28523"/>
                </a:lnTo>
                <a:lnTo>
                  <a:pt x="196771" y="28381"/>
                </a:lnTo>
                <a:lnTo>
                  <a:pt x="196624" y="28315"/>
                </a:lnTo>
                <a:lnTo>
                  <a:pt x="196591" y="28162"/>
                </a:lnTo>
                <a:lnTo>
                  <a:pt x="196771" y="28032"/>
                </a:lnTo>
                <a:lnTo>
                  <a:pt x="196837" y="27890"/>
                </a:lnTo>
                <a:lnTo>
                  <a:pt x="196722" y="27741"/>
                </a:lnTo>
                <a:lnTo>
                  <a:pt x="196722" y="27445"/>
                </a:lnTo>
                <a:lnTo>
                  <a:pt x="196559" y="27496"/>
                </a:lnTo>
                <a:lnTo>
                  <a:pt x="196411" y="27652"/>
                </a:lnTo>
                <a:lnTo>
                  <a:pt x="196330" y="27774"/>
                </a:lnTo>
                <a:lnTo>
                  <a:pt x="196199" y="27673"/>
                </a:lnTo>
                <a:lnTo>
                  <a:pt x="196313" y="27509"/>
                </a:lnTo>
                <a:lnTo>
                  <a:pt x="196444" y="27367"/>
                </a:lnTo>
                <a:lnTo>
                  <a:pt x="196411" y="27220"/>
                </a:lnTo>
                <a:lnTo>
                  <a:pt x="196232" y="27349"/>
                </a:lnTo>
                <a:lnTo>
                  <a:pt x="195986" y="27305"/>
                </a:lnTo>
                <a:lnTo>
                  <a:pt x="196134" y="27078"/>
                </a:lnTo>
                <a:lnTo>
                  <a:pt x="196362" y="26922"/>
                </a:lnTo>
                <a:lnTo>
                  <a:pt x="196330" y="26736"/>
                </a:lnTo>
                <a:lnTo>
                  <a:pt x="196232" y="26548"/>
                </a:lnTo>
                <a:lnTo>
                  <a:pt x="196052" y="26670"/>
                </a:lnTo>
                <a:lnTo>
                  <a:pt x="195970" y="26528"/>
                </a:lnTo>
                <a:lnTo>
                  <a:pt x="195954" y="26376"/>
                </a:lnTo>
                <a:lnTo>
                  <a:pt x="195921" y="26203"/>
                </a:lnTo>
                <a:lnTo>
                  <a:pt x="196215" y="26239"/>
                </a:lnTo>
                <a:lnTo>
                  <a:pt x="196428" y="26178"/>
                </a:lnTo>
                <a:lnTo>
                  <a:pt x="196591" y="26036"/>
                </a:lnTo>
                <a:lnTo>
                  <a:pt x="196608" y="25850"/>
                </a:lnTo>
                <a:lnTo>
                  <a:pt x="196591" y="25635"/>
                </a:lnTo>
                <a:lnTo>
                  <a:pt x="196689" y="25462"/>
                </a:lnTo>
                <a:lnTo>
                  <a:pt x="196624" y="25281"/>
                </a:lnTo>
                <a:lnTo>
                  <a:pt x="196640" y="25094"/>
                </a:lnTo>
                <a:lnTo>
                  <a:pt x="196804" y="24875"/>
                </a:lnTo>
                <a:lnTo>
                  <a:pt x="196804" y="24604"/>
                </a:lnTo>
                <a:lnTo>
                  <a:pt x="196820" y="24443"/>
                </a:lnTo>
                <a:lnTo>
                  <a:pt x="196788" y="24301"/>
                </a:lnTo>
                <a:lnTo>
                  <a:pt x="196984" y="24134"/>
                </a:lnTo>
                <a:lnTo>
                  <a:pt x="197147" y="24051"/>
                </a:lnTo>
                <a:lnTo>
                  <a:pt x="197164" y="23889"/>
                </a:lnTo>
                <a:lnTo>
                  <a:pt x="197033" y="23856"/>
                </a:lnTo>
                <a:lnTo>
                  <a:pt x="196837" y="23794"/>
                </a:lnTo>
                <a:lnTo>
                  <a:pt x="196967" y="23663"/>
                </a:lnTo>
                <a:lnTo>
                  <a:pt x="197082" y="23560"/>
                </a:lnTo>
                <a:lnTo>
                  <a:pt x="197115" y="23399"/>
                </a:lnTo>
                <a:lnTo>
                  <a:pt x="197278" y="23263"/>
                </a:lnTo>
                <a:lnTo>
                  <a:pt x="197409" y="23037"/>
                </a:lnTo>
                <a:lnTo>
                  <a:pt x="197376" y="22844"/>
                </a:lnTo>
                <a:lnTo>
                  <a:pt x="197687" y="22684"/>
                </a:lnTo>
                <a:lnTo>
                  <a:pt x="198047" y="22581"/>
                </a:lnTo>
                <a:lnTo>
                  <a:pt x="198226" y="22381"/>
                </a:lnTo>
                <a:lnTo>
                  <a:pt x="198537" y="22162"/>
                </a:lnTo>
                <a:lnTo>
                  <a:pt x="198619" y="21924"/>
                </a:lnTo>
                <a:lnTo>
                  <a:pt x="198733" y="21731"/>
                </a:lnTo>
                <a:lnTo>
                  <a:pt x="198897" y="21621"/>
                </a:lnTo>
                <a:lnTo>
                  <a:pt x="199109" y="21557"/>
                </a:lnTo>
                <a:lnTo>
                  <a:pt x="199289" y="21628"/>
                </a:lnTo>
                <a:lnTo>
                  <a:pt x="199306" y="21481"/>
                </a:lnTo>
                <a:lnTo>
                  <a:pt x="199338" y="21319"/>
                </a:lnTo>
                <a:lnTo>
                  <a:pt x="199616" y="21132"/>
                </a:lnTo>
                <a:lnTo>
                  <a:pt x="199551" y="20867"/>
                </a:lnTo>
                <a:lnTo>
                  <a:pt x="199502" y="20606"/>
                </a:lnTo>
                <a:lnTo>
                  <a:pt x="199306" y="20444"/>
                </a:lnTo>
                <a:lnTo>
                  <a:pt x="199387" y="20168"/>
                </a:lnTo>
                <a:lnTo>
                  <a:pt x="199436" y="19780"/>
                </a:lnTo>
                <a:lnTo>
                  <a:pt x="199257" y="19510"/>
                </a:lnTo>
                <a:lnTo>
                  <a:pt x="199077" y="19252"/>
                </a:lnTo>
                <a:lnTo>
                  <a:pt x="198897" y="19129"/>
                </a:lnTo>
                <a:lnTo>
                  <a:pt x="198832" y="18908"/>
                </a:lnTo>
                <a:lnTo>
                  <a:pt x="198717" y="18722"/>
                </a:lnTo>
                <a:lnTo>
                  <a:pt x="198668" y="18534"/>
                </a:lnTo>
                <a:lnTo>
                  <a:pt x="198357" y="18580"/>
                </a:lnTo>
                <a:lnTo>
                  <a:pt x="198161" y="18431"/>
                </a:lnTo>
                <a:lnTo>
                  <a:pt x="197916" y="18531"/>
                </a:lnTo>
                <a:lnTo>
                  <a:pt x="197785" y="18444"/>
                </a:lnTo>
                <a:lnTo>
                  <a:pt x="197605" y="18160"/>
                </a:lnTo>
                <a:lnTo>
                  <a:pt x="197589" y="17972"/>
                </a:lnTo>
                <a:lnTo>
                  <a:pt x="197671" y="17676"/>
                </a:lnTo>
                <a:lnTo>
                  <a:pt x="197703" y="17411"/>
                </a:lnTo>
                <a:lnTo>
                  <a:pt x="197703" y="17244"/>
                </a:lnTo>
                <a:lnTo>
                  <a:pt x="197556" y="17018"/>
                </a:lnTo>
                <a:lnTo>
                  <a:pt x="197393" y="16914"/>
                </a:lnTo>
                <a:lnTo>
                  <a:pt x="197262" y="16869"/>
                </a:lnTo>
                <a:lnTo>
                  <a:pt x="197229" y="16675"/>
                </a:lnTo>
                <a:lnTo>
                  <a:pt x="197033" y="16655"/>
                </a:lnTo>
                <a:lnTo>
                  <a:pt x="196984" y="16526"/>
                </a:lnTo>
                <a:lnTo>
                  <a:pt x="197147" y="16502"/>
                </a:lnTo>
                <a:lnTo>
                  <a:pt x="197245" y="16405"/>
                </a:lnTo>
                <a:lnTo>
                  <a:pt x="196984" y="16197"/>
                </a:lnTo>
                <a:lnTo>
                  <a:pt x="196804" y="16049"/>
                </a:lnTo>
                <a:lnTo>
                  <a:pt x="196902" y="15849"/>
                </a:lnTo>
                <a:lnTo>
                  <a:pt x="197098" y="15766"/>
                </a:lnTo>
                <a:lnTo>
                  <a:pt x="197294" y="15743"/>
                </a:lnTo>
                <a:lnTo>
                  <a:pt x="197131" y="15563"/>
                </a:lnTo>
                <a:lnTo>
                  <a:pt x="196935" y="15553"/>
                </a:lnTo>
                <a:lnTo>
                  <a:pt x="196804" y="15385"/>
                </a:lnTo>
                <a:lnTo>
                  <a:pt x="196869" y="15146"/>
                </a:lnTo>
                <a:lnTo>
                  <a:pt x="196853" y="14894"/>
                </a:lnTo>
                <a:lnTo>
                  <a:pt x="196788" y="14785"/>
                </a:lnTo>
                <a:lnTo>
                  <a:pt x="196935" y="14705"/>
                </a:lnTo>
                <a:lnTo>
                  <a:pt x="196984" y="14482"/>
                </a:lnTo>
                <a:lnTo>
                  <a:pt x="197049" y="14286"/>
                </a:lnTo>
                <a:lnTo>
                  <a:pt x="197229" y="14154"/>
                </a:lnTo>
                <a:lnTo>
                  <a:pt x="197147" y="13983"/>
                </a:lnTo>
                <a:lnTo>
                  <a:pt x="197262" y="13835"/>
                </a:lnTo>
                <a:lnTo>
                  <a:pt x="197213" y="13635"/>
                </a:lnTo>
                <a:lnTo>
                  <a:pt x="197180" y="13439"/>
                </a:lnTo>
                <a:lnTo>
                  <a:pt x="196902" y="13454"/>
                </a:lnTo>
                <a:lnTo>
                  <a:pt x="196951" y="13285"/>
                </a:lnTo>
                <a:lnTo>
                  <a:pt x="196902" y="13089"/>
                </a:lnTo>
                <a:lnTo>
                  <a:pt x="197000" y="12886"/>
                </a:lnTo>
                <a:lnTo>
                  <a:pt x="196722" y="12849"/>
                </a:lnTo>
                <a:lnTo>
                  <a:pt x="196755" y="12661"/>
                </a:lnTo>
                <a:lnTo>
                  <a:pt x="196559" y="12654"/>
                </a:lnTo>
                <a:lnTo>
                  <a:pt x="196395" y="12538"/>
                </a:lnTo>
                <a:lnTo>
                  <a:pt x="196281" y="12420"/>
                </a:lnTo>
                <a:lnTo>
                  <a:pt x="196526" y="12218"/>
                </a:lnTo>
                <a:lnTo>
                  <a:pt x="196379" y="12180"/>
                </a:lnTo>
                <a:lnTo>
                  <a:pt x="196215" y="12131"/>
                </a:lnTo>
                <a:lnTo>
                  <a:pt x="196297" y="11979"/>
                </a:lnTo>
                <a:lnTo>
                  <a:pt x="196444" y="11928"/>
                </a:lnTo>
                <a:lnTo>
                  <a:pt x="196346" y="11773"/>
                </a:lnTo>
                <a:lnTo>
                  <a:pt x="196150" y="11874"/>
                </a:lnTo>
                <a:lnTo>
                  <a:pt x="196117" y="11683"/>
                </a:lnTo>
                <a:lnTo>
                  <a:pt x="195970" y="11528"/>
                </a:lnTo>
                <a:lnTo>
                  <a:pt x="195905" y="11673"/>
                </a:lnTo>
                <a:lnTo>
                  <a:pt x="195790" y="11534"/>
                </a:lnTo>
                <a:lnTo>
                  <a:pt x="195872" y="11305"/>
                </a:lnTo>
                <a:lnTo>
                  <a:pt x="195676" y="11289"/>
                </a:lnTo>
                <a:lnTo>
                  <a:pt x="195496" y="11179"/>
                </a:lnTo>
                <a:lnTo>
                  <a:pt x="195398" y="11062"/>
                </a:lnTo>
                <a:lnTo>
                  <a:pt x="195447" y="10911"/>
                </a:lnTo>
                <a:lnTo>
                  <a:pt x="195578" y="11060"/>
                </a:lnTo>
                <a:lnTo>
                  <a:pt x="195708" y="10921"/>
                </a:lnTo>
                <a:lnTo>
                  <a:pt x="195676" y="10715"/>
                </a:lnTo>
                <a:lnTo>
                  <a:pt x="195512" y="10527"/>
                </a:lnTo>
                <a:lnTo>
                  <a:pt x="195283" y="10391"/>
                </a:lnTo>
                <a:lnTo>
                  <a:pt x="195103" y="10211"/>
                </a:lnTo>
                <a:lnTo>
                  <a:pt x="195218" y="10062"/>
                </a:lnTo>
                <a:lnTo>
                  <a:pt x="195479" y="10188"/>
                </a:lnTo>
                <a:lnTo>
                  <a:pt x="195447" y="10030"/>
                </a:lnTo>
                <a:lnTo>
                  <a:pt x="195643" y="9956"/>
                </a:lnTo>
                <a:lnTo>
                  <a:pt x="195659" y="9780"/>
                </a:lnTo>
                <a:lnTo>
                  <a:pt x="195627" y="9557"/>
                </a:lnTo>
                <a:lnTo>
                  <a:pt x="195741" y="9660"/>
                </a:lnTo>
                <a:lnTo>
                  <a:pt x="195872" y="9471"/>
                </a:lnTo>
                <a:lnTo>
                  <a:pt x="196035" y="9328"/>
                </a:lnTo>
                <a:lnTo>
                  <a:pt x="196215" y="9309"/>
                </a:lnTo>
                <a:lnTo>
                  <a:pt x="196297" y="9179"/>
                </a:lnTo>
                <a:lnTo>
                  <a:pt x="196035" y="9170"/>
                </a:lnTo>
                <a:lnTo>
                  <a:pt x="196085" y="8947"/>
                </a:lnTo>
                <a:lnTo>
                  <a:pt x="196035" y="8715"/>
                </a:lnTo>
                <a:lnTo>
                  <a:pt x="196232" y="8512"/>
                </a:lnTo>
                <a:lnTo>
                  <a:pt x="196101" y="8364"/>
                </a:lnTo>
                <a:lnTo>
                  <a:pt x="196068" y="8154"/>
                </a:lnTo>
                <a:lnTo>
                  <a:pt x="196085" y="7925"/>
                </a:lnTo>
                <a:lnTo>
                  <a:pt x="196134" y="7780"/>
                </a:lnTo>
                <a:lnTo>
                  <a:pt x="195937" y="7608"/>
                </a:lnTo>
                <a:lnTo>
                  <a:pt x="195790" y="7677"/>
                </a:lnTo>
                <a:lnTo>
                  <a:pt x="195757" y="7819"/>
                </a:lnTo>
                <a:lnTo>
                  <a:pt x="195643" y="7955"/>
                </a:lnTo>
                <a:lnTo>
                  <a:pt x="195545" y="7811"/>
                </a:lnTo>
                <a:lnTo>
                  <a:pt x="195610" y="7593"/>
                </a:lnTo>
                <a:lnTo>
                  <a:pt x="195528" y="7451"/>
                </a:lnTo>
                <a:lnTo>
                  <a:pt x="195676" y="7425"/>
                </a:lnTo>
                <a:lnTo>
                  <a:pt x="195610" y="7167"/>
                </a:lnTo>
                <a:lnTo>
                  <a:pt x="195757" y="6934"/>
                </a:lnTo>
                <a:lnTo>
                  <a:pt x="195708" y="6755"/>
                </a:lnTo>
                <a:lnTo>
                  <a:pt x="195594" y="6851"/>
                </a:lnTo>
                <a:lnTo>
                  <a:pt x="195398" y="6977"/>
                </a:lnTo>
                <a:lnTo>
                  <a:pt x="195430" y="6709"/>
                </a:lnTo>
                <a:lnTo>
                  <a:pt x="195218" y="6727"/>
                </a:lnTo>
                <a:lnTo>
                  <a:pt x="195234" y="6457"/>
                </a:lnTo>
                <a:lnTo>
                  <a:pt x="195136" y="6313"/>
                </a:lnTo>
                <a:lnTo>
                  <a:pt x="194956" y="6292"/>
                </a:lnTo>
                <a:lnTo>
                  <a:pt x="194809" y="6248"/>
                </a:lnTo>
                <a:lnTo>
                  <a:pt x="194842" y="6091"/>
                </a:lnTo>
                <a:lnTo>
                  <a:pt x="194793" y="5953"/>
                </a:lnTo>
                <a:lnTo>
                  <a:pt x="194973" y="5796"/>
                </a:lnTo>
                <a:lnTo>
                  <a:pt x="194825" y="5749"/>
                </a:lnTo>
                <a:lnTo>
                  <a:pt x="194613" y="5795"/>
                </a:lnTo>
                <a:lnTo>
                  <a:pt x="194482" y="5674"/>
                </a:lnTo>
                <a:lnTo>
                  <a:pt x="194613" y="5509"/>
                </a:lnTo>
                <a:lnTo>
                  <a:pt x="194613" y="5329"/>
                </a:lnTo>
                <a:lnTo>
                  <a:pt x="194417" y="5357"/>
                </a:lnTo>
                <a:lnTo>
                  <a:pt x="194220" y="5293"/>
                </a:lnTo>
                <a:lnTo>
                  <a:pt x="194090" y="5113"/>
                </a:lnTo>
                <a:lnTo>
                  <a:pt x="194171" y="4927"/>
                </a:lnTo>
                <a:lnTo>
                  <a:pt x="193942" y="5005"/>
                </a:lnTo>
                <a:lnTo>
                  <a:pt x="193730" y="5044"/>
                </a:lnTo>
                <a:lnTo>
                  <a:pt x="193664" y="4724"/>
                </a:lnTo>
                <a:lnTo>
                  <a:pt x="193501" y="4853"/>
                </a:lnTo>
                <a:lnTo>
                  <a:pt x="193354" y="4771"/>
                </a:lnTo>
                <a:lnTo>
                  <a:pt x="193485" y="4560"/>
                </a:lnTo>
                <a:lnTo>
                  <a:pt x="193338" y="4501"/>
                </a:lnTo>
                <a:lnTo>
                  <a:pt x="193158" y="4454"/>
                </a:lnTo>
                <a:lnTo>
                  <a:pt x="193288" y="4282"/>
                </a:lnTo>
                <a:lnTo>
                  <a:pt x="193076" y="4012"/>
                </a:lnTo>
                <a:lnTo>
                  <a:pt x="193207" y="3754"/>
                </a:lnTo>
                <a:lnTo>
                  <a:pt x="193305" y="3519"/>
                </a:lnTo>
                <a:lnTo>
                  <a:pt x="193550" y="3622"/>
                </a:lnTo>
                <a:lnTo>
                  <a:pt x="193714" y="3772"/>
                </a:lnTo>
                <a:lnTo>
                  <a:pt x="193599" y="3475"/>
                </a:lnTo>
                <a:lnTo>
                  <a:pt x="193779" y="3223"/>
                </a:lnTo>
                <a:lnTo>
                  <a:pt x="193599" y="3221"/>
                </a:lnTo>
                <a:lnTo>
                  <a:pt x="193419" y="3162"/>
                </a:lnTo>
                <a:lnTo>
                  <a:pt x="193272" y="3206"/>
                </a:lnTo>
                <a:lnTo>
                  <a:pt x="193125" y="3177"/>
                </a:lnTo>
                <a:lnTo>
                  <a:pt x="193174" y="3012"/>
                </a:lnTo>
                <a:lnTo>
                  <a:pt x="193288" y="2847"/>
                </a:lnTo>
                <a:lnTo>
                  <a:pt x="193076" y="2670"/>
                </a:lnTo>
                <a:lnTo>
                  <a:pt x="193059" y="2490"/>
                </a:lnTo>
                <a:lnTo>
                  <a:pt x="192896" y="2538"/>
                </a:lnTo>
                <a:lnTo>
                  <a:pt x="192667" y="2505"/>
                </a:lnTo>
                <a:lnTo>
                  <a:pt x="192356" y="2610"/>
                </a:lnTo>
                <a:lnTo>
                  <a:pt x="192127" y="2637"/>
                </a:lnTo>
                <a:lnTo>
                  <a:pt x="192013" y="2544"/>
                </a:lnTo>
                <a:lnTo>
                  <a:pt x="191719" y="2400"/>
                </a:lnTo>
                <a:lnTo>
                  <a:pt x="191572" y="2299"/>
                </a:lnTo>
                <a:lnTo>
                  <a:pt x="191326" y="2299"/>
                </a:lnTo>
                <a:lnTo>
                  <a:pt x="191359" y="2119"/>
                </a:lnTo>
                <a:lnTo>
                  <a:pt x="191343" y="1882"/>
                </a:lnTo>
                <a:lnTo>
                  <a:pt x="191310" y="1710"/>
                </a:lnTo>
                <a:lnTo>
                  <a:pt x="191114" y="1789"/>
                </a:lnTo>
                <a:lnTo>
                  <a:pt x="190967" y="1807"/>
                </a:lnTo>
                <a:lnTo>
                  <a:pt x="191081" y="1630"/>
                </a:lnTo>
                <a:lnTo>
                  <a:pt x="191097" y="1422"/>
                </a:lnTo>
                <a:lnTo>
                  <a:pt x="191081" y="1261"/>
                </a:lnTo>
                <a:lnTo>
                  <a:pt x="190983" y="1081"/>
                </a:lnTo>
                <a:lnTo>
                  <a:pt x="191016" y="891"/>
                </a:lnTo>
                <a:lnTo>
                  <a:pt x="191016" y="690"/>
                </a:lnTo>
                <a:lnTo>
                  <a:pt x="190787" y="618"/>
                </a:lnTo>
                <a:lnTo>
                  <a:pt x="190770" y="459"/>
                </a:lnTo>
                <a:lnTo>
                  <a:pt x="190770" y="345"/>
                </a:lnTo>
                <a:lnTo>
                  <a:pt x="190492" y="324"/>
                </a:lnTo>
                <a:lnTo>
                  <a:pt x="190361" y="242"/>
                </a:lnTo>
                <a:lnTo>
                  <a:pt x="190100" y="190"/>
                </a:lnTo>
                <a:lnTo>
                  <a:pt x="187713" y="459"/>
                </a:lnTo>
                <a:lnTo>
                  <a:pt x="187451" y="490"/>
                </a:lnTo>
                <a:lnTo>
                  <a:pt x="186078" y="1478"/>
                </a:lnTo>
                <a:lnTo>
                  <a:pt x="185391" y="1476"/>
                </a:lnTo>
                <a:lnTo>
                  <a:pt x="183118" y="353"/>
                </a:lnTo>
                <a:lnTo>
                  <a:pt x="181548" y="1056"/>
                </a:lnTo>
                <a:lnTo>
                  <a:pt x="179831" y="1830"/>
                </a:lnTo>
                <a:lnTo>
                  <a:pt x="177297" y="731"/>
                </a:lnTo>
                <a:lnTo>
                  <a:pt x="176577" y="705"/>
                </a:lnTo>
                <a:lnTo>
                  <a:pt x="176250" y="703"/>
                </a:lnTo>
                <a:lnTo>
                  <a:pt x="175678" y="888"/>
                </a:lnTo>
                <a:lnTo>
                  <a:pt x="172342" y="1993"/>
                </a:lnTo>
                <a:lnTo>
                  <a:pt x="169497" y="2130"/>
                </a:lnTo>
                <a:lnTo>
                  <a:pt x="167780" y="7569"/>
                </a:lnTo>
                <a:lnTo>
                  <a:pt x="166881" y="10190"/>
                </a:lnTo>
                <a:lnTo>
                  <a:pt x="166930" y="12600"/>
                </a:lnTo>
                <a:lnTo>
                  <a:pt x="166620" y="15216"/>
                </a:lnTo>
                <a:lnTo>
                  <a:pt x="164199" y="17250"/>
                </a:lnTo>
                <a:lnTo>
                  <a:pt x="159687" y="18702"/>
                </a:lnTo>
                <a:lnTo>
                  <a:pt x="154618" y="21366"/>
                </a:lnTo>
                <a:lnTo>
                  <a:pt x="150939" y="23943"/>
                </a:lnTo>
                <a:lnTo>
                  <a:pt x="151086" y="24703"/>
                </a:lnTo>
                <a:lnTo>
                  <a:pt x="151233" y="25464"/>
                </a:lnTo>
                <a:lnTo>
                  <a:pt x="151004" y="26051"/>
                </a:lnTo>
                <a:lnTo>
                  <a:pt x="150791" y="26638"/>
                </a:lnTo>
                <a:lnTo>
                  <a:pt x="150187" y="27004"/>
                </a:lnTo>
                <a:lnTo>
                  <a:pt x="149581" y="27372"/>
                </a:lnTo>
                <a:lnTo>
                  <a:pt x="148993" y="27738"/>
                </a:lnTo>
                <a:lnTo>
                  <a:pt x="146475" y="29689"/>
                </a:lnTo>
                <a:lnTo>
                  <a:pt x="143842" y="30922"/>
                </a:lnTo>
                <a:lnTo>
                  <a:pt x="140458" y="32207"/>
                </a:lnTo>
                <a:lnTo>
                  <a:pt x="138397" y="32987"/>
                </a:lnTo>
                <a:lnTo>
                  <a:pt x="134489" y="36040"/>
                </a:lnTo>
                <a:lnTo>
                  <a:pt x="132298" y="39881"/>
                </a:lnTo>
                <a:lnTo>
                  <a:pt x="131628" y="44309"/>
                </a:lnTo>
                <a:lnTo>
                  <a:pt x="133312" y="52330"/>
                </a:lnTo>
                <a:lnTo>
                  <a:pt x="134522" y="55936"/>
                </a:lnTo>
                <a:lnTo>
                  <a:pt x="137596" y="58116"/>
                </a:lnTo>
                <a:lnTo>
                  <a:pt x="140817" y="58887"/>
                </a:lnTo>
                <a:lnTo>
                  <a:pt x="146246" y="58147"/>
                </a:lnTo>
                <a:lnTo>
                  <a:pt x="150481" y="58990"/>
                </a:lnTo>
                <a:lnTo>
                  <a:pt x="154536" y="62566"/>
                </a:lnTo>
                <a:lnTo>
                  <a:pt x="157463" y="67361"/>
                </a:lnTo>
                <a:lnTo>
                  <a:pt x="158297" y="70769"/>
                </a:lnTo>
                <a:lnTo>
                  <a:pt x="158853" y="76538"/>
                </a:lnTo>
                <a:lnTo>
                  <a:pt x="159065" y="80410"/>
                </a:lnTo>
                <a:lnTo>
                  <a:pt x="160292" y="85021"/>
                </a:lnTo>
                <a:lnTo>
                  <a:pt x="161894" y="88824"/>
                </a:lnTo>
                <a:lnTo>
                  <a:pt x="165017" y="93416"/>
                </a:lnTo>
                <a:lnTo>
                  <a:pt x="167192" y="98018"/>
                </a:lnTo>
                <a:lnTo>
                  <a:pt x="168598" y="102024"/>
                </a:lnTo>
                <a:lnTo>
                  <a:pt x="166620" y="106668"/>
                </a:lnTo>
                <a:lnTo>
                  <a:pt x="163644" y="109714"/>
                </a:lnTo>
                <a:lnTo>
                  <a:pt x="159507" y="110962"/>
                </a:lnTo>
                <a:lnTo>
                  <a:pt x="154438" y="112622"/>
                </a:lnTo>
                <a:lnTo>
                  <a:pt x="149025" y="116296"/>
                </a:lnTo>
                <a:lnTo>
                  <a:pt x="147178" y="118929"/>
                </a:lnTo>
                <a:lnTo>
                  <a:pt x="146851" y="122456"/>
                </a:lnTo>
                <a:lnTo>
                  <a:pt x="146687" y="122439"/>
                </a:lnTo>
                <a:lnTo>
                  <a:pt x="146524" y="122333"/>
                </a:lnTo>
                <a:lnTo>
                  <a:pt x="146475" y="122133"/>
                </a:lnTo>
                <a:lnTo>
                  <a:pt x="146246" y="122096"/>
                </a:lnTo>
                <a:lnTo>
                  <a:pt x="146164" y="122234"/>
                </a:lnTo>
                <a:lnTo>
                  <a:pt x="146164" y="122390"/>
                </a:lnTo>
                <a:lnTo>
                  <a:pt x="146278" y="122553"/>
                </a:lnTo>
                <a:lnTo>
                  <a:pt x="146393" y="122684"/>
                </a:lnTo>
                <a:lnTo>
                  <a:pt x="146393" y="122913"/>
                </a:lnTo>
                <a:lnTo>
                  <a:pt x="146328" y="123126"/>
                </a:lnTo>
                <a:lnTo>
                  <a:pt x="146017" y="123215"/>
                </a:lnTo>
                <a:lnTo>
                  <a:pt x="145690" y="123150"/>
                </a:lnTo>
                <a:lnTo>
                  <a:pt x="145395" y="122863"/>
                </a:lnTo>
                <a:lnTo>
                  <a:pt x="145248" y="122651"/>
                </a:lnTo>
                <a:lnTo>
                  <a:pt x="145118" y="122536"/>
                </a:lnTo>
                <a:lnTo>
                  <a:pt x="144938" y="122454"/>
                </a:lnTo>
                <a:lnTo>
                  <a:pt x="144758" y="121939"/>
                </a:lnTo>
                <a:lnTo>
                  <a:pt x="144758" y="121620"/>
                </a:lnTo>
                <a:lnTo>
                  <a:pt x="144758" y="121326"/>
                </a:lnTo>
                <a:lnTo>
                  <a:pt x="144578" y="121186"/>
                </a:lnTo>
                <a:lnTo>
                  <a:pt x="144333" y="121227"/>
                </a:lnTo>
                <a:lnTo>
                  <a:pt x="144022" y="121570"/>
                </a:lnTo>
                <a:lnTo>
                  <a:pt x="143711" y="121782"/>
                </a:lnTo>
                <a:lnTo>
                  <a:pt x="143074" y="121847"/>
                </a:lnTo>
                <a:lnTo>
                  <a:pt x="142845" y="121528"/>
                </a:lnTo>
                <a:lnTo>
                  <a:pt x="142567" y="121144"/>
                </a:lnTo>
                <a:lnTo>
                  <a:pt x="142567" y="120898"/>
                </a:lnTo>
                <a:lnTo>
                  <a:pt x="142943" y="120367"/>
                </a:lnTo>
                <a:lnTo>
                  <a:pt x="141945" y="119487"/>
                </a:lnTo>
                <a:lnTo>
                  <a:pt x="142174" y="119013"/>
                </a:lnTo>
                <a:lnTo>
                  <a:pt x="141733" y="118571"/>
                </a:lnTo>
                <a:lnTo>
                  <a:pt x="141422" y="116602"/>
                </a:lnTo>
                <a:lnTo>
                  <a:pt x="141193" y="115804"/>
                </a:lnTo>
                <a:lnTo>
                  <a:pt x="140621" y="113685"/>
                </a:lnTo>
                <a:lnTo>
                  <a:pt x="137236" y="114205"/>
                </a:lnTo>
                <a:lnTo>
                  <a:pt x="134963" y="114027"/>
                </a:lnTo>
                <a:lnTo>
                  <a:pt x="129290" y="114085"/>
                </a:lnTo>
                <a:lnTo>
                  <a:pt x="126821" y="114110"/>
                </a:lnTo>
                <a:lnTo>
                  <a:pt x="123191" y="113076"/>
                </a:lnTo>
                <a:lnTo>
                  <a:pt x="121490" y="113455"/>
                </a:lnTo>
                <a:lnTo>
                  <a:pt x="120166" y="113750"/>
                </a:lnTo>
                <a:lnTo>
                  <a:pt x="115391" y="113674"/>
                </a:lnTo>
                <a:lnTo>
                  <a:pt x="113413" y="115590"/>
                </a:lnTo>
                <a:lnTo>
                  <a:pt x="110338" y="117318"/>
                </a:lnTo>
                <a:lnTo>
                  <a:pt x="108523" y="117313"/>
                </a:lnTo>
                <a:lnTo>
                  <a:pt x="107820" y="116854"/>
                </a:lnTo>
                <a:lnTo>
                  <a:pt x="107297" y="116503"/>
                </a:lnTo>
                <a:lnTo>
                  <a:pt x="106676" y="115580"/>
                </a:lnTo>
                <a:lnTo>
                  <a:pt x="105449" y="113708"/>
                </a:lnTo>
                <a:lnTo>
                  <a:pt x="102604" y="113886"/>
                </a:lnTo>
                <a:lnTo>
                  <a:pt x="100626" y="113565"/>
                </a:lnTo>
                <a:lnTo>
                  <a:pt x="97159" y="113003"/>
                </a:lnTo>
                <a:lnTo>
                  <a:pt x="94265" y="113367"/>
                </a:lnTo>
                <a:lnTo>
                  <a:pt x="94118" y="113583"/>
                </a:lnTo>
                <a:lnTo>
                  <a:pt x="93317" y="114789"/>
                </a:lnTo>
                <a:lnTo>
                  <a:pt x="93251" y="114997"/>
                </a:lnTo>
                <a:lnTo>
                  <a:pt x="92466" y="117698"/>
                </a:lnTo>
                <a:lnTo>
                  <a:pt x="92385" y="117950"/>
                </a:lnTo>
                <a:lnTo>
                  <a:pt x="92205" y="118143"/>
                </a:lnTo>
                <a:lnTo>
                  <a:pt x="91649" y="118754"/>
                </a:lnTo>
                <a:lnTo>
                  <a:pt x="91028" y="118949"/>
                </a:lnTo>
                <a:lnTo>
                  <a:pt x="89916" y="119307"/>
                </a:lnTo>
                <a:lnTo>
                  <a:pt x="89507" y="119870"/>
                </a:lnTo>
                <a:lnTo>
                  <a:pt x="88493" y="121287"/>
                </a:lnTo>
                <a:lnTo>
                  <a:pt x="88052" y="123580"/>
                </a:lnTo>
                <a:lnTo>
                  <a:pt x="85256" y="128595"/>
                </a:lnTo>
                <a:lnTo>
                  <a:pt x="83457" y="129582"/>
                </a:lnTo>
                <a:lnTo>
                  <a:pt x="81724" y="129392"/>
                </a:lnTo>
                <a:lnTo>
                  <a:pt x="79320" y="128269"/>
                </a:lnTo>
                <a:lnTo>
                  <a:pt x="75886" y="127094"/>
                </a:lnTo>
                <a:lnTo>
                  <a:pt x="75756" y="126869"/>
                </a:lnTo>
                <a:lnTo>
                  <a:pt x="75494" y="126376"/>
                </a:lnTo>
                <a:lnTo>
                  <a:pt x="75265" y="126102"/>
                </a:lnTo>
                <a:lnTo>
                  <a:pt x="75020" y="125864"/>
                </a:lnTo>
                <a:lnTo>
                  <a:pt x="74856" y="125663"/>
                </a:lnTo>
                <a:lnTo>
                  <a:pt x="74807" y="125490"/>
                </a:lnTo>
                <a:lnTo>
                  <a:pt x="75085" y="125311"/>
                </a:lnTo>
                <a:lnTo>
                  <a:pt x="75347" y="125134"/>
                </a:lnTo>
                <a:lnTo>
                  <a:pt x="75608" y="124757"/>
                </a:lnTo>
                <a:lnTo>
                  <a:pt x="75756" y="124422"/>
                </a:lnTo>
                <a:lnTo>
                  <a:pt x="75674" y="124203"/>
                </a:lnTo>
                <a:lnTo>
                  <a:pt x="75216" y="123947"/>
                </a:lnTo>
                <a:lnTo>
                  <a:pt x="75101" y="123777"/>
                </a:lnTo>
                <a:lnTo>
                  <a:pt x="75200" y="123485"/>
                </a:lnTo>
                <a:lnTo>
                  <a:pt x="75314" y="123205"/>
                </a:lnTo>
                <a:lnTo>
                  <a:pt x="75445" y="122840"/>
                </a:lnTo>
                <a:lnTo>
                  <a:pt x="75461" y="122554"/>
                </a:lnTo>
                <a:lnTo>
                  <a:pt x="75445" y="122402"/>
                </a:lnTo>
                <a:lnTo>
                  <a:pt x="75592" y="122219"/>
                </a:lnTo>
                <a:lnTo>
                  <a:pt x="75690" y="121909"/>
                </a:lnTo>
                <a:lnTo>
                  <a:pt x="75625" y="121708"/>
                </a:lnTo>
                <a:lnTo>
                  <a:pt x="75494" y="121489"/>
                </a:lnTo>
                <a:lnTo>
                  <a:pt x="75412" y="121166"/>
                </a:lnTo>
                <a:lnTo>
                  <a:pt x="75281" y="120953"/>
                </a:lnTo>
                <a:lnTo>
                  <a:pt x="75249" y="120710"/>
                </a:lnTo>
                <a:lnTo>
                  <a:pt x="75347" y="120460"/>
                </a:lnTo>
                <a:lnTo>
                  <a:pt x="75592" y="120144"/>
                </a:lnTo>
                <a:lnTo>
                  <a:pt x="75707" y="119894"/>
                </a:lnTo>
                <a:lnTo>
                  <a:pt x="75788" y="119779"/>
                </a:lnTo>
                <a:lnTo>
                  <a:pt x="76001" y="119785"/>
                </a:lnTo>
                <a:lnTo>
                  <a:pt x="76001" y="119627"/>
                </a:lnTo>
                <a:lnTo>
                  <a:pt x="75805" y="119529"/>
                </a:lnTo>
                <a:lnTo>
                  <a:pt x="75510" y="119492"/>
                </a:lnTo>
                <a:lnTo>
                  <a:pt x="75494" y="119267"/>
                </a:lnTo>
                <a:lnTo>
                  <a:pt x="75543" y="119054"/>
                </a:lnTo>
                <a:lnTo>
                  <a:pt x="75756" y="118768"/>
                </a:lnTo>
                <a:lnTo>
                  <a:pt x="75952" y="118610"/>
                </a:lnTo>
                <a:lnTo>
                  <a:pt x="76083" y="118507"/>
                </a:lnTo>
                <a:lnTo>
                  <a:pt x="76099" y="118029"/>
                </a:lnTo>
                <a:lnTo>
                  <a:pt x="75788" y="117779"/>
                </a:lnTo>
                <a:lnTo>
                  <a:pt x="75281" y="117679"/>
                </a:lnTo>
                <a:lnTo>
                  <a:pt x="75101" y="117667"/>
                </a:lnTo>
                <a:lnTo>
                  <a:pt x="75052" y="117484"/>
                </a:lnTo>
                <a:lnTo>
                  <a:pt x="75167" y="117326"/>
                </a:lnTo>
                <a:lnTo>
                  <a:pt x="75265" y="117082"/>
                </a:lnTo>
                <a:lnTo>
                  <a:pt x="75461" y="116936"/>
                </a:lnTo>
                <a:lnTo>
                  <a:pt x="75379" y="116656"/>
                </a:lnTo>
                <a:lnTo>
                  <a:pt x="75200" y="116103"/>
                </a:lnTo>
                <a:lnTo>
                  <a:pt x="75085" y="115749"/>
                </a:lnTo>
                <a:lnTo>
                  <a:pt x="75020" y="115542"/>
                </a:lnTo>
                <a:lnTo>
                  <a:pt x="74824" y="115262"/>
                </a:lnTo>
                <a:lnTo>
                  <a:pt x="74824" y="115116"/>
                </a:lnTo>
                <a:lnTo>
                  <a:pt x="74889" y="114782"/>
                </a:lnTo>
                <a:lnTo>
                  <a:pt x="74873" y="114508"/>
                </a:lnTo>
                <a:lnTo>
                  <a:pt x="74644" y="114383"/>
                </a:lnTo>
                <a:lnTo>
                  <a:pt x="74202" y="114297"/>
                </a:lnTo>
                <a:lnTo>
                  <a:pt x="74006" y="114254"/>
                </a:lnTo>
                <a:lnTo>
                  <a:pt x="73875" y="114020"/>
                </a:lnTo>
                <a:lnTo>
                  <a:pt x="73679" y="113823"/>
                </a:lnTo>
                <a:lnTo>
                  <a:pt x="73352" y="113559"/>
                </a:lnTo>
                <a:lnTo>
                  <a:pt x="73172" y="113417"/>
                </a:lnTo>
                <a:lnTo>
                  <a:pt x="73123" y="113042"/>
                </a:lnTo>
                <a:lnTo>
                  <a:pt x="73090" y="112649"/>
                </a:lnTo>
                <a:lnTo>
                  <a:pt x="73156" y="112391"/>
                </a:lnTo>
                <a:lnTo>
                  <a:pt x="73025" y="111988"/>
                </a:lnTo>
                <a:lnTo>
                  <a:pt x="72485" y="111806"/>
                </a:lnTo>
                <a:lnTo>
                  <a:pt x="72240" y="111701"/>
                </a:lnTo>
                <a:lnTo>
                  <a:pt x="71929" y="111283"/>
                </a:lnTo>
                <a:lnTo>
                  <a:pt x="71668" y="110665"/>
                </a:lnTo>
                <a:lnTo>
                  <a:pt x="71570" y="110339"/>
                </a:lnTo>
                <a:lnTo>
                  <a:pt x="71472" y="110093"/>
                </a:lnTo>
                <a:lnTo>
                  <a:pt x="71635" y="109958"/>
                </a:lnTo>
                <a:lnTo>
                  <a:pt x="71831" y="109792"/>
                </a:lnTo>
                <a:lnTo>
                  <a:pt x="71831" y="109589"/>
                </a:lnTo>
                <a:lnTo>
                  <a:pt x="71619" y="109368"/>
                </a:lnTo>
                <a:lnTo>
                  <a:pt x="71373" y="109171"/>
                </a:lnTo>
                <a:lnTo>
                  <a:pt x="71357" y="109017"/>
                </a:lnTo>
                <a:lnTo>
                  <a:pt x="71210" y="108842"/>
                </a:lnTo>
                <a:lnTo>
                  <a:pt x="71144" y="108531"/>
                </a:lnTo>
                <a:lnTo>
                  <a:pt x="71275" y="108240"/>
                </a:lnTo>
                <a:lnTo>
                  <a:pt x="71275" y="108086"/>
                </a:lnTo>
                <a:lnTo>
                  <a:pt x="71112" y="108024"/>
                </a:lnTo>
                <a:lnTo>
                  <a:pt x="70801" y="108018"/>
                </a:lnTo>
                <a:lnTo>
                  <a:pt x="70490" y="107901"/>
                </a:lnTo>
                <a:lnTo>
                  <a:pt x="70245" y="107729"/>
                </a:lnTo>
                <a:lnTo>
                  <a:pt x="70114" y="107415"/>
                </a:lnTo>
                <a:lnTo>
                  <a:pt x="69967" y="107181"/>
                </a:lnTo>
                <a:lnTo>
                  <a:pt x="69804" y="106980"/>
                </a:lnTo>
                <a:lnTo>
                  <a:pt x="69329" y="106958"/>
                </a:lnTo>
                <a:lnTo>
                  <a:pt x="69101" y="106743"/>
                </a:lnTo>
                <a:lnTo>
                  <a:pt x="69068" y="106507"/>
                </a:lnTo>
                <a:lnTo>
                  <a:pt x="68986" y="106271"/>
                </a:lnTo>
                <a:lnTo>
                  <a:pt x="68708" y="106035"/>
                </a:lnTo>
                <a:lnTo>
                  <a:pt x="68479" y="105895"/>
                </a:lnTo>
                <a:lnTo>
                  <a:pt x="68152" y="105895"/>
                </a:lnTo>
                <a:lnTo>
                  <a:pt x="67891" y="105702"/>
                </a:lnTo>
                <a:lnTo>
                  <a:pt x="67825" y="105553"/>
                </a:lnTo>
                <a:lnTo>
                  <a:pt x="68038" y="105038"/>
                </a:lnTo>
                <a:lnTo>
                  <a:pt x="68087" y="104732"/>
                </a:lnTo>
                <a:lnTo>
                  <a:pt x="67923" y="104653"/>
                </a:lnTo>
                <a:lnTo>
                  <a:pt x="67596" y="104644"/>
                </a:lnTo>
                <a:lnTo>
                  <a:pt x="67433" y="104880"/>
                </a:lnTo>
                <a:lnTo>
                  <a:pt x="67269" y="104915"/>
                </a:lnTo>
                <a:lnTo>
                  <a:pt x="67171" y="104703"/>
                </a:lnTo>
                <a:lnTo>
                  <a:pt x="63803" y="105704"/>
                </a:lnTo>
                <a:lnTo>
                  <a:pt x="61530" y="106129"/>
                </a:lnTo>
                <a:lnTo>
                  <a:pt x="60026" y="106345"/>
                </a:lnTo>
                <a:lnTo>
                  <a:pt x="57033" y="107984"/>
                </a:lnTo>
                <a:lnTo>
                  <a:pt x="54401" y="108815"/>
                </a:lnTo>
                <a:lnTo>
                  <a:pt x="50444" y="109861"/>
                </a:lnTo>
                <a:lnTo>
                  <a:pt x="45931" y="111716"/>
                </a:lnTo>
                <a:lnTo>
                  <a:pt x="43118" y="112549"/>
                </a:lnTo>
                <a:lnTo>
                  <a:pt x="40486" y="113983"/>
                </a:lnTo>
                <a:lnTo>
                  <a:pt x="38867" y="117417"/>
                </a:lnTo>
                <a:lnTo>
                  <a:pt x="37232" y="120651"/>
                </a:lnTo>
                <a:lnTo>
                  <a:pt x="34436" y="123494"/>
                </a:lnTo>
                <a:lnTo>
                  <a:pt x="31280" y="126341"/>
                </a:lnTo>
                <a:lnTo>
                  <a:pt x="29449" y="128773"/>
                </a:lnTo>
                <a:lnTo>
                  <a:pt x="26653" y="131616"/>
                </a:lnTo>
                <a:lnTo>
                  <a:pt x="23840" y="132248"/>
                </a:lnTo>
                <a:lnTo>
                  <a:pt x="21944" y="132468"/>
                </a:lnTo>
                <a:lnTo>
                  <a:pt x="18722" y="132501"/>
                </a:lnTo>
                <a:lnTo>
                  <a:pt x="16090" y="132729"/>
                </a:lnTo>
                <a:lnTo>
                  <a:pt x="14700" y="132693"/>
                </a:lnTo>
                <a:lnTo>
                  <a:pt x="15681" y="137780"/>
                </a:lnTo>
                <a:lnTo>
                  <a:pt x="15125" y="138671"/>
                </a:lnTo>
                <a:lnTo>
                  <a:pt x="14749" y="139266"/>
                </a:lnTo>
                <a:lnTo>
                  <a:pt x="14782" y="139614"/>
                </a:lnTo>
                <a:lnTo>
                  <a:pt x="15174" y="143173"/>
                </a:lnTo>
                <a:lnTo>
                  <a:pt x="14111" y="147354"/>
                </a:lnTo>
                <a:lnTo>
                  <a:pt x="13931" y="148069"/>
                </a:lnTo>
                <a:lnTo>
                  <a:pt x="12623" y="150980"/>
                </a:lnTo>
                <a:lnTo>
                  <a:pt x="11201" y="152440"/>
                </a:lnTo>
                <a:lnTo>
                  <a:pt x="10694" y="152960"/>
                </a:lnTo>
                <a:lnTo>
                  <a:pt x="7849" y="153449"/>
                </a:lnTo>
                <a:lnTo>
                  <a:pt x="6492" y="155182"/>
                </a:lnTo>
                <a:lnTo>
                  <a:pt x="5069" y="155613"/>
                </a:lnTo>
                <a:lnTo>
                  <a:pt x="2845" y="155421"/>
                </a:lnTo>
                <a:lnTo>
                  <a:pt x="180" y="156377"/>
                </a:lnTo>
                <a:lnTo>
                  <a:pt x="393" y="157157"/>
                </a:lnTo>
                <a:lnTo>
                  <a:pt x="1488" y="158725"/>
                </a:lnTo>
                <a:lnTo>
                  <a:pt x="2780" y="160753"/>
                </a:lnTo>
                <a:lnTo>
                  <a:pt x="3614" y="161860"/>
                </a:lnTo>
                <a:lnTo>
                  <a:pt x="4546" y="163243"/>
                </a:lnTo>
                <a:lnTo>
                  <a:pt x="5919" y="164534"/>
                </a:lnTo>
                <a:lnTo>
                  <a:pt x="8143" y="165271"/>
                </a:lnTo>
                <a:lnTo>
                  <a:pt x="10530" y="168591"/>
                </a:lnTo>
                <a:lnTo>
                  <a:pt x="11953" y="169384"/>
                </a:lnTo>
                <a:lnTo>
                  <a:pt x="12198" y="169513"/>
                </a:lnTo>
                <a:lnTo>
                  <a:pt x="13114" y="170804"/>
                </a:lnTo>
                <a:lnTo>
                  <a:pt x="13572" y="172095"/>
                </a:lnTo>
                <a:lnTo>
                  <a:pt x="13572" y="172621"/>
                </a:lnTo>
                <a:lnTo>
                  <a:pt x="13572" y="173293"/>
                </a:lnTo>
                <a:lnTo>
                  <a:pt x="12934" y="175322"/>
                </a:lnTo>
                <a:lnTo>
                  <a:pt x="13294" y="177627"/>
                </a:lnTo>
                <a:lnTo>
                  <a:pt x="14128" y="179379"/>
                </a:lnTo>
                <a:lnTo>
                  <a:pt x="15419" y="181408"/>
                </a:lnTo>
                <a:lnTo>
                  <a:pt x="15697" y="182699"/>
                </a:lnTo>
                <a:lnTo>
                  <a:pt x="16155" y="183990"/>
                </a:lnTo>
                <a:lnTo>
                  <a:pt x="16711" y="185280"/>
                </a:lnTo>
                <a:lnTo>
                  <a:pt x="17349" y="186110"/>
                </a:lnTo>
                <a:lnTo>
                  <a:pt x="21453" y="187754"/>
                </a:lnTo>
                <a:lnTo>
                  <a:pt x="24592" y="189318"/>
                </a:lnTo>
                <a:lnTo>
                  <a:pt x="26015" y="190034"/>
                </a:lnTo>
                <a:lnTo>
                  <a:pt x="29727" y="190888"/>
                </a:lnTo>
                <a:lnTo>
                  <a:pt x="32735" y="191190"/>
                </a:lnTo>
                <a:lnTo>
                  <a:pt x="35417" y="191458"/>
                </a:lnTo>
                <a:lnTo>
                  <a:pt x="36839" y="192164"/>
                </a:lnTo>
                <a:lnTo>
                  <a:pt x="37134" y="192313"/>
                </a:lnTo>
                <a:lnTo>
                  <a:pt x="38556" y="194593"/>
                </a:lnTo>
                <a:lnTo>
                  <a:pt x="41009" y="197052"/>
                </a:lnTo>
                <a:lnTo>
                  <a:pt x="41696" y="197728"/>
                </a:lnTo>
                <a:lnTo>
                  <a:pt x="45113" y="199723"/>
                </a:lnTo>
                <a:lnTo>
                  <a:pt x="48825" y="200293"/>
                </a:lnTo>
                <a:lnTo>
                  <a:pt x="53093" y="203712"/>
                </a:lnTo>
                <a:lnTo>
                  <a:pt x="55088" y="203997"/>
                </a:lnTo>
                <a:lnTo>
                  <a:pt x="58227" y="203142"/>
                </a:lnTo>
                <a:lnTo>
                  <a:pt x="59927" y="202857"/>
                </a:lnTo>
                <a:lnTo>
                  <a:pt x="64212" y="202287"/>
                </a:lnTo>
                <a:lnTo>
                  <a:pt x="64784" y="201433"/>
                </a:lnTo>
                <a:lnTo>
                  <a:pt x="69051" y="201433"/>
                </a:lnTo>
                <a:lnTo>
                  <a:pt x="72191" y="200008"/>
                </a:lnTo>
                <a:lnTo>
                  <a:pt x="76181" y="200008"/>
                </a:lnTo>
                <a:lnTo>
                  <a:pt x="79304" y="201433"/>
                </a:lnTo>
                <a:lnTo>
                  <a:pt x="82738" y="202572"/>
                </a:lnTo>
                <a:lnTo>
                  <a:pt x="84438" y="205137"/>
                </a:lnTo>
                <a:lnTo>
                  <a:pt x="87578" y="207132"/>
                </a:lnTo>
                <a:lnTo>
                  <a:pt x="91567" y="211977"/>
                </a:lnTo>
                <a:lnTo>
                  <a:pt x="94985" y="213127"/>
                </a:lnTo>
                <a:lnTo>
                  <a:pt x="95557" y="214826"/>
                </a:lnTo>
                <a:lnTo>
                  <a:pt x="94985" y="218246"/>
                </a:lnTo>
                <a:lnTo>
                  <a:pt x="95835" y="223661"/>
                </a:lnTo>
                <a:lnTo>
                  <a:pt x="96407" y="229075"/>
                </a:lnTo>
                <a:lnTo>
                  <a:pt x="97552" y="230511"/>
                </a:lnTo>
                <a:lnTo>
                  <a:pt x="100969" y="234775"/>
                </a:lnTo>
                <a:lnTo>
                  <a:pt x="101247" y="237909"/>
                </a:lnTo>
                <a:lnTo>
                  <a:pt x="101836" y="244495"/>
                </a:lnTo>
                <a:lnTo>
                  <a:pt x="102964" y="249308"/>
                </a:lnTo>
                <a:lnTo>
                  <a:pt x="105809" y="255863"/>
                </a:lnTo>
                <a:lnTo>
                  <a:pt x="108098" y="258246"/>
                </a:lnTo>
                <a:lnTo>
                  <a:pt x="112350" y="262661"/>
                </a:lnTo>
                <a:lnTo>
                  <a:pt x="112938" y="263272"/>
                </a:lnTo>
                <a:lnTo>
                  <a:pt x="115505" y="265837"/>
                </a:lnTo>
                <a:lnTo>
                  <a:pt x="123191" y="268971"/>
                </a:lnTo>
                <a:lnTo>
                  <a:pt x="137727" y="274101"/>
                </a:lnTo>
                <a:lnTo>
                  <a:pt x="149990" y="277521"/>
                </a:lnTo>
                <a:lnTo>
                  <a:pt x="155370" y="278786"/>
                </a:lnTo>
                <a:lnTo>
                  <a:pt x="159670" y="279801"/>
                </a:lnTo>
                <a:lnTo>
                  <a:pt x="164952" y="280172"/>
                </a:lnTo>
                <a:lnTo>
                  <a:pt x="175923" y="280940"/>
                </a:lnTo>
                <a:lnTo>
                  <a:pt x="178621" y="281310"/>
                </a:lnTo>
                <a:lnTo>
                  <a:pt x="182186" y="281795"/>
                </a:lnTo>
                <a:lnTo>
                  <a:pt x="184753" y="282365"/>
                </a:lnTo>
                <a:lnTo>
                  <a:pt x="189626" y="283816"/>
                </a:lnTo>
                <a:lnTo>
                  <a:pt x="193877" y="285081"/>
                </a:lnTo>
                <a:lnTo>
                  <a:pt x="194613" y="285561"/>
                </a:lnTo>
                <a:lnTo>
                  <a:pt x="195954" y="286085"/>
                </a:lnTo>
                <a:lnTo>
                  <a:pt x="197229" y="286609"/>
                </a:lnTo>
                <a:lnTo>
                  <a:pt x="198570" y="287133"/>
                </a:lnTo>
                <a:lnTo>
                  <a:pt x="199698" y="287882"/>
                </a:lnTo>
                <a:lnTo>
                  <a:pt x="200189" y="288086"/>
                </a:lnTo>
                <a:lnTo>
                  <a:pt x="202511" y="285985"/>
                </a:lnTo>
                <a:lnTo>
                  <a:pt x="202854" y="285830"/>
                </a:lnTo>
                <a:lnTo>
                  <a:pt x="203508" y="286079"/>
                </a:lnTo>
                <a:lnTo>
                  <a:pt x="204080" y="286466"/>
                </a:lnTo>
                <a:lnTo>
                  <a:pt x="204358" y="286699"/>
                </a:lnTo>
                <a:lnTo>
                  <a:pt x="204636" y="286560"/>
                </a:lnTo>
                <a:lnTo>
                  <a:pt x="205094" y="286591"/>
                </a:lnTo>
                <a:lnTo>
                  <a:pt x="205683" y="286879"/>
                </a:lnTo>
                <a:lnTo>
                  <a:pt x="205863" y="287248"/>
                </a:lnTo>
                <a:lnTo>
                  <a:pt x="206026" y="287819"/>
                </a:lnTo>
                <a:lnTo>
                  <a:pt x="206222" y="288206"/>
                </a:lnTo>
                <a:lnTo>
                  <a:pt x="206631" y="288519"/>
                </a:lnTo>
                <a:lnTo>
                  <a:pt x="207138" y="288409"/>
                </a:lnTo>
                <a:lnTo>
                  <a:pt x="207596" y="288354"/>
                </a:lnTo>
                <a:lnTo>
                  <a:pt x="208037" y="288576"/>
                </a:lnTo>
                <a:lnTo>
                  <a:pt x="208299" y="288687"/>
                </a:lnTo>
                <a:lnTo>
                  <a:pt x="208299" y="288981"/>
                </a:lnTo>
                <a:lnTo>
                  <a:pt x="208610" y="289350"/>
                </a:lnTo>
                <a:lnTo>
                  <a:pt x="208887" y="289589"/>
                </a:lnTo>
                <a:lnTo>
                  <a:pt x="209165" y="290124"/>
                </a:lnTo>
                <a:lnTo>
                  <a:pt x="209329" y="290345"/>
                </a:lnTo>
                <a:lnTo>
                  <a:pt x="209934" y="290277"/>
                </a:lnTo>
                <a:lnTo>
                  <a:pt x="210359" y="290138"/>
                </a:lnTo>
                <a:lnTo>
                  <a:pt x="210572" y="290061"/>
                </a:lnTo>
                <a:lnTo>
                  <a:pt x="210948" y="290159"/>
                </a:lnTo>
                <a:lnTo>
                  <a:pt x="211046" y="290185"/>
                </a:lnTo>
                <a:lnTo>
                  <a:pt x="211634" y="290093"/>
                </a:lnTo>
                <a:lnTo>
                  <a:pt x="212060" y="289722"/>
                </a:lnTo>
                <a:lnTo>
                  <a:pt x="212403" y="289243"/>
                </a:lnTo>
                <a:lnTo>
                  <a:pt x="212779" y="288902"/>
                </a:lnTo>
                <a:lnTo>
                  <a:pt x="213351" y="289135"/>
                </a:lnTo>
                <a:lnTo>
                  <a:pt x="213760" y="289132"/>
                </a:lnTo>
                <a:lnTo>
                  <a:pt x="213809" y="289311"/>
                </a:lnTo>
                <a:lnTo>
                  <a:pt x="214038" y="289650"/>
                </a:lnTo>
                <a:lnTo>
                  <a:pt x="213989" y="289810"/>
                </a:lnTo>
                <a:lnTo>
                  <a:pt x="214087" y="290033"/>
                </a:lnTo>
                <a:lnTo>
                  <a:pt x="214447" y="290150"/>
                </a:lnTo>
                <a:lnTo>
                  <a:pt x="215036" y="290052"/>
                </a:lnTo>
                <a:lnTo>
                  <a:pt x="215166" y="290462"/>
                </a:lnTo>
                <a:lnTo>
                  <a:pt x="215166" y="290739"/>
                </a:lnTo>
                <a:lnTo>
                  <a:pt x="215314" y="290962"/>
                </a:lnTo>
                <a:lnTo>
                  <a:pt x="215673" y="291221"/>
                </a:lnTo>
                <a:lnTo>
                  <a:pt x="216000" y="291462"/>
                </a:lnTo>
                <a:lnTo>
                  <a:pt x="216180" y="291676"/>
                </a:lnTo>
                <a:lnTo>
                  <a:pt x="216098" y="291836"/>
                </a:lnTo>
                <a:lnTo>
                  <a:pt x="216098" y="292006"/>
                </a:lnTo>
                <a:lnTo>
                  <a:pt x="216229" y="292149"/>
                </a:lnTo>
                <a:lnTo>
                  <a:pt x="216556" y="292202"/>
                </a:lnTo>
                <a:lnTo>
                  <a:pt x="216981" y="292203"/>
                </a:lnTo>
                <a:lnTo>
                  <a:pt x="217586" y="292248"/>
                </a:lnTo>
                <a:lnTo>
                  <a:pt x="217897" y="292329"/>
                </a:lnTo>
                <a:lnTo>
                  <a:pt x="218061" y="292525"/>
                </a:lnTo>
                <a:lnTo>
                  <a:pt x="218110" y="292784"/>
                </a:lnTo>
                <a:lnTo>
                  <a:pt x="218388" y="293123"/>
                </a:lnTo>
                <a:lnTo>
                  <a:pt x="218633" y="293551"/>
                </a:lnTo>
                <a:lnTo>
                  <a:pt x="218894" y="293819"/>
                </a:lnTo>
                <a:lnTo>
                  <a:pt x="219156" y="293899"/>
                </a:lnTo>
                <a:lnTo>
                  <a:pt x="219254" y="293997"/>
                </a:lnTo>
                <a:lnTo>
                  <a:pt x="219238" y="294176"/>
                </a:lnTo>
                <a:lnTo>
                  <a:pt x="219074" y="294336"/>
                </a:lnTo>
                <a:lnTo>
                  <a:pt x="219042" y="294568"/>
                </a:lnTo>
                <a:lnTo>
                  <a:pt x="219140" y="294710"/>
                </a:lnTo>
                <a:lnTo>
                  <a:pt x="219352" y="294898"/>
                </a:lnTo>
                <a:lnTo>
                  <a:pt x="219516" y="295059"/>
                </a:lnTo>
                <a:lnTo>
                  <a:pt x="219777" y="295014"/>
                </a:lnTo>
                <a:lnTo>
                  <a:pt x="219957" y="295184"/>
                </a:lnTo>
                <a:lnTo>
                  <a:pt x="220154" y="295416"/>
                </a:lnTo>
                <a:lnTo>
                  <a:pt x="220317" y="295541"/>
                </a:lnTo>
                <a:lnTo>
                  <a:pt x="220448" y="295675"/>
                </a:lnTo>
                <a:lnTo>
                  <a:pt x="220758" y="295746"/>
                </a:lnTo>
                <a:lnTo>
                  <a:pt x="220922" y="296005"/>
                </a:lnTo>
                <a:lnTo>
                  <a:pt x="221118" y="296005"/>
                </a:lnTo>
                <a:lnTo>
                  <a:pt x="221314" y="295881"/>
                </a:lnTo>
                <a:lnTo>
                  <a:pt x="221772" y="295658"/>
                </a:lnTo>
                <a:lnTo>
                  <a:pt x="222197" y="295400"/>
                </a:lnTo>
                <a:lnTo>
                  <a:pt x="222345" y="29524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24FBF64-D963-09EA-ED28-A8A64247E683}"/>
              </a:ext>
            </a:extLst>
          </p:cNvPr>
          <p:cNvSpPr/>
          <p:nvPr/>
        </p:nvSpPr>
        <p:spPr>
          <a:xfrm flipV="1">
            <a:off x="3051943" y="4016800"/>
            <a:ext cx="1217933" cy="532909"/>
          </a:xfrm>
          <a:custGeom>
            <a:avLst/>
            <a:gdLst>
              <a:gd name="connsiteX0" fmla="*/ 98386 w 1096059"/>
              <a:gd name="connsiteY0" fmla="*/ 9539 h 479583"/>
              <a:gd name="connsiteX1" fmla="*/ 97830 w 1096059"/>
              <a:gd name="connsiteY1" fmla="*/ 8985 h 479583"/>
              <a:gd name="connsiteX2" fmla="*/ 97486 w 1096059"/>
              <a:gd name="connsiteY2" fmla="*/ 9098 h 479583"/>
              <a:gd name="connsiteX3" fmla="*/ 97470 w 1096059"/>
              <a:gd name="connsiteY3" fmla="*/ 9547 h 479583"/>
              <a:gd name="connsiteX4" fmla="*/ 98059 w 1096059"/>
              <a:gd name="connsiteY4" fmla="*/ 10100 h 479583"/>
              <a:gd name="connsiteX5" fmla="*/ 98386 w 1096059"/>
              <a:gd name="connsiteY5" fmla="*/ 9771 h 479583"/>
              <a:gd name="connsiteX6" fmla="*/ 98386 w 1096059"/>
              <a:gd name="connsiteY6" fmla="*/ 9539 h 479583"/>
              <a:gd name="connsiteX7" fmla="*/ 57295 w 1096059"/>
              <a:gd name="connsiteY7" fmla="*/ 10205 h 479583"/>
              <a:gd name="connsiteX8" fmla="*/ 57622 w 1096059"/>
              <a:gd name="connsiteY8" fmla="*/ 9652 h 479583"/>
              <a:gd name="connsiteX9" fmla="*/ 58309 w 1096059"/>
              <a:gd name="connsiteY9" fmla="*/ 10558 h 479583"/>
              <a:gd name="connsiteX10" fmla="*/ 58865 w 1096059"/>
              <a:gd name="connsiteY10" fmla="*/ 10430 h 479583"/>
              <a:gd name="connsiteX11" fmla="*/ 57851 w 1096059"/>
              <a:gd name="connsiteY11" fmla="*/ 8753 h 479583"/>
              <a:gd name="connsiteX12" fmla="*/ 57393 w 1096059"/>
              <a:gd name="connsiteY12" fmla="*/ 8753 h 479583"/>
              <a:gd name="connsiteX13" fmla="*/ 56837 w 1096059"/>
              <a:gd name="connsiteY13" fmla="*/ 9315 h 479583"/>
              <a:gd name="connsiteX14" fmla="*/ 56886 w 1096059"/>
              <a:gd name="connsiteY14" fmla="*/ 10156 h 479583"/>
              <a:gd name="connsiteX15" fmla="*/ 56952 w 1096059"/>
              <a:gd name="connsiteY15" fmla="*/ 11447 h 479583"/>
              <a:gd name="connsiteX16" fmla="*/ 57524 w 1096059"/>
              <a:gd name="connsiteY16" fmla="*/ 11119 h 479583"/>
              <a:gd name="connsiteX17" fmla="*/ 57295 w 1096059"/>
              <a:gd name="connsiteY17" fmla="*/ 10205 h 479583"/>
              <a:gd name="connsiteX18" fmla="*/ 108720 w 1096059"/>
              <a:gd name="connsiteY18" fmla="*/ 11119 h 479583"/>
              <a:gd name="connsiteX19" fmla="*/ 108605 w 1096059"/>
              <a:gd name="connsiteY19" fmla="*/ 10991 h 479583"/>
              <a:gd name="connsiteX20" fmla="*/ 108147 w 1096059"/>
              <a:gd name="connsiteY20" fmla="*/ 10999 h 479583"/>
              <a:gd name="connsiteX21" fmla="*/ 108033 w 1096059"/>
              <a:gd name="connsiteY21" fmla="*/ 11119 h 479583"/>
              <a:gd name="connsiteX22" fmla="*/ 108376 w 1096059"/>
              <a:gd name="connsiteY22" fmla="*/ 11447 h 479583"/>
              <a:gd name="connsiteX23" fmla="*/ 108605 w 1096059"/>
              <a:gd name="connsiteY23" fmla="*/ 11441 h 479583"/>
              <a:gd name="connsiteX24" fmla="*/ 108720 w 1096059"/>
              <a:gd name="connsiteY24" fmla="*/ 11336 h 479583"/>
              <a:gd name="connsiteX25" fmla="*/ 108720 w 1096059"/>
              <a:gd name="connsiteY25" fmla="*/ 11119 h 479583"/>
              <a:gd name="connsiteX26" fmla="*/ 108376 w 1096059"/>
              <a:gd name="connsiteY26" fmla="*/ 11905 h 479583"/>
              <a:gd name="connsiteX27" fmla="*/ 107706 w 1096059"/>
              <a:gd name="connsiteY27" fmla="*/ 11231 h 479583"/>
              <a:gd name="connsiteX28" fmla="*/ 107379 w 1096059"/>
              <a:gd name="connsiteY28" fmla="*/ 11343 h 479583"/>
              <a:gd name="connsiteX29" fmla="*/ 107363 w 1096059"/>
              <a:gd name="connsiteY29" fmla="*/ 12002 h 479583"/>
              <a:gd name="connsiteX30" fmla="*/ 107919 w 1096059"/>
              <a:gd name="connsiteY30" fmla="*/ 12795 h 479583"/>
              <a:gd name="connsiteX31" fmla="*/ 108376 w 1096059"/>
              <a:gd name="connsiteY31" fmla="*/ 12803 h 479583"/>
              <a:gd name="connsiteX32" fmla="*/ 109161 w 1096059"/>
              <a:gd name="connsiteY32" fmla="*/ 12242 h 479583"/>
              <a:gd name="connsiteX33" fmla="*/ 109063 w 1096059"/>
              <a:gd name="connsiteY33" fmla="*/ 11905 h 479583"/>
              <a:gd name="connsiteX34" fmla="*/ 108376 w 1096059"/>
              <a:gd name="connsiteY34" fmla="*/ 11905 h 479583"/>
              <a:gd name="connsiteX35" fmla="*/ 109161 w 1096059"/>
              <a:gd name="connsiteY35" fmla="*/ 13125 h 479583"/>
              <a:gd name="connsiteX36" fmla="*/ 108834 w 1096059"/>
              <a:gd name="connsiteY36" fmla="*/ 12803 h 479583"/>
              <a:gd name="connsiteX37" fmla="*/ 108278 w 1096059"/>
              <a:gd name="connsiteY37" fmla="*/ 13131 h 479583"/>
              <a:gd name="connsiteX38" fmla="*/ 108262 w 1096059"/>
              <a:gd name="connsiteY38" fmla="*/ 13364 h 479583"/>
              <a:gd name="connsiteX39" fmla="*/ 108491 w 1096059"/>
              <a:gd name="connsiteY39" fmla="*/ 13581 h 479583"/>
              <a:gd name="connsiteX40" fmla="*/ 108474 w 1096059"/>
              <a:gd name="connsiteY40" fmla="*/ 13813 h 479583"/>
              <a:gd name="connsiteX41" fmla="*/ 108605 w 1096059"/>
              <a:gd name="connsiteY41" fmla="*/ 13918 h 479583"/>
              <a:gd name="connsiteX42" fmla="*/ 108834 w 1096059"/>
              <a:gd name="connsiteY42" fmla="*/ 13918 h 479583"/>
              <a:gd name="connsiteX43" fmla="*/ 109161 w 1096059"/>
              <a:gd name="connsiteY43" fmla="*/ 13589 h 479583"/>
              <a:gd name="connsiteX44" fmla="*/ 109161 w 1096059"/>
              <a:gd name="connsiteY44" fmla="*/ 13125 h 479583"/>
              <a:gd name="connsiteX45" fmla="*/ 104795 w 1096059"/>
              <a:gd name="connsiteY45" fmla="*/ 11464 h 479583"/>
              <a:gd name="connsiteX46" fmla="*/ 104550 w 1096059"/>
              <a:gd name="connsiteY46" fmla="*/ 11231 h 479583"/>
              <a:gd name="connsiteX47" fmla="*/ 103765 w 1096059"/>
              <a:gd name="connsiteY47" fmla="*/ 11343 h 479583"/>
              <a:gd name="connsiteX48" fmla="*/ 104011 w 1096059"/>
              <a:gd name="connsiteY48" fmla="*/ 12234 h 479583"/>
              <a:gd name="connsiteX49" fmla="*/ 105237 w 1096059"/>
              <a:gd name="connsiteY49" fmla="*/ 13701 h 479583"/>
              <a:gd name="connsiteX50" fmla="*/ 106136 w 1096059"/>
              <a:gd name="connsiteY50" fmla="*/ 13926 h 479583"/>
              <a:gd name="connsiteX51" fmla="*/ 106349 w 1096059"/>
              <a:gd name="connsiteY51" fmla="*/ 14142 h 479583"/>
              <a:gd name="connsiteX52" fmla="*/ 107134 w 1096059"/>
              <a:gd name="connsiteY52" fmla="*/ 14031 h 479583"/>
              <a:gd name="connsiteX53" fmla="*/ 107134 w 1096059"/>
              <a:gd name="connsiteY53" fmla="*/ 13581 h 479583"/>
              <a:gd name="connsiteX54" fmla="*/ 106692 w 1096059"/>
              <a:gd name="connsiteY54" fmla="*/ 12690 h 479583"/>
              <a:gd name="connsiteX55" fmla="*/ 106022 w 1096059"/>
              <a:gd name="connsiteY55" fmla="*/ 12242 h 479583"/>
              <a:gd name="connsiteX56" fmla="*/ 105695 w 1096059"/>
              <a:gd name="connsiteY56" fmla="*/ 11673 h 479583"/>
              <a:gd name="connsiteX57" fmla="*/ 104795 w 1096059"/>
              <a:gd name="connsiteY57" fmla="*/ 11464 h 479583"/>
              <a:gd name="connsiteX58" fmla="*/ 118253 w 1096059"/>
              <a:gd name="connsiteY58" fmla="*/ 13694 h 479583"/>
              <a:gd name="connsiteX59" fmla="*/ 117811 w 1096059"/>
              <a:gd name="connsiteY59" fmla="*/ 13694 h 479583"/>
              <a:gd name="connsiteX60" fmla="*/ 117696 w 1096059"/>
              <a:gd name="connsiteY60" fmla="*/ 13813 h 479583"/>
              <a:gd name="connsiteX61" fmla="*/ 117696 w 1096059"/>
              <a:gd name="connsiteY61" fmla="*/ 14031 h 479583"/>
              <a:gd name="connsiteX62" fmla="*/ 118024 w 1096059"/>
              <a:gd name="connsiteY62" fmla="*/ 14374 h 479583"/>
              <a:gd name="connsiteX63" fmla="*/ 118481 w 1096059"/>
              <a:gd name="connsiteY63" fmla="*/ 14368 h 479583"/>
              <a:gd name="connsiteX64" fmla="*/ 118579 w 1096059"/>
              <a:gd name="connsiteY64" fmla="*/ 14263 h 479583"/>
              <a:gd name="connsiteX65" fmla="*/ 118596 w 1096059"/>
              <a:gd name="connsiteY65" fmla="*/ 14031 h 479583"/>
              <a:gd name="connsiteX66" fmla="*/ 118253 w 1096059"/>
              <a:gd name="connsiteY66" fmla="*/ 13694 h 479583"/>
              <a:gd name="connsiteX67" fmla="*/ 122635 w 1096059"/>
              <a:gd name="connsiteY67" fmla="*/ 14705 h 479583"/>
              <a:gd name="connsiteX68" fmla="*/ 122291 w 1096059"/>
              <a:gd name="connsiteY68" fmla="*/ 14368 h 479583"/>
              <a:gd name="connsiteX69" fmla="*/ 121065 w 1096059"/>
              <a:gd name="connsiteY69" fmla="*/ 14479 h 479583"/>
              <a:gd name="connsiteX70" fmla="*/ 121179 w 1096059"/>
              <a:gd name="connsiteY70" fmla="*/ 14824 h 479583"/>
              <a:gd name="connsiteX71" fmla="*/ 121637 w 1096059"/>
              <a:gd name="connsiteY71" fmla="*/ 14824 h 479583"/>
              <a:gd name="connsiteX72" fmla="*/ 121850 w 1096059"/>
              <a:gd name="connsiteY72" fmla="*/ 15048 h 479583"/>
              <a:gd name="connsiteX73" fmla="*/ 122635 w 1096059"/>
              <a:gd name="connsiteY73" fmla="*/ 14705 h 479583"/>
              <a:gd name="connsiteX74" fmla="*/ 123763 w 1096059"/>
              <a:gd name="connsiteY74" fmla="*/ 14705 h 479583"/>
              <a:gd name="connsiteX75" fmla="*/ 123632 w 1096059"/>
              <a:gd name="connsiteY75" fmla="*/ 14592 h 479583"/>
              <a:gd name="connsiteX76" fmla="*/ 123207 w 1096059"/>
              <a:gd name="connsiteY76" fmla="*/ 14600 h 479583"/>
              <a:gd name="connsiteX77" fmla="*/ 123076 w 1096059"/>
              <a:gd name="connsiteY77" fmla="*/ 14705 h 479583"/>
              <a:gd name="connsiteX78" fmla="*/ 123076 w 1096059"/>
              <a:gd name="connsiteY78" fmla="*/ 14920 h 479583"/>
              <a:gd name="connsiteX79" fmla="*/ 123207 w 1096059"/>
              <a:gd name="connsiteY79" fmla="*/ 15048 h 479583"/>
              <a:gd name="connsiteX80" fmla="*/ 123632 w 1096059"/>
              <a:gd name="connsiteY80" fmla="*/ 15041 h 479583"/>
              <a:gd name="connsiteX81" fmla="*/ 123763 w 1096059"/>
              <a:gd name="connsiteY81" fmla="*/ 14937 h 479583"/>
              <a:gd name="connsiteX82" fmla="*/ 123763 w 1096059"/>
              <a:gd name="connsiteY82" fmla="*/ 14705 h 479583"/>
              <a:gd name="connsiteX83" fmla="*/ 108164 w 1096059"/>
              <a:gd name="connsiteY83" fmla="*/ 14600 h 479583"/>
              <a:gd name="connsiteX84" fmla="*/ 107919 w 1096059"/>
              <a:gd name="connsiteY84" fmla="*/ 14600 h 479583"/>
              <a:gd name="connsiteX85" fmla="*/ 107820 w 1096059"/>
              <a:gd name="connsiteY85" fmla="*/ 14711 h 479583"/>
              <a:gd name="connsiteX86" fmla="*/ 107820 w 1096059"/>
              <a:gd name="connsiteY86" fmla="*/ 14929 h 479583"/>
              <a:gd name="connsiteX87" fmla="*/ 108147 w 1096059"/>
              <a:gd name="connsiteY87" fmla="*/ 15265 h 479583"/>
              <a:gd name="connsiteX88" fmla="*/ 108605 w 1096059"/>
              <a:gd name="connsiteY88" fmla="*/ 15265 h 479583"/>
              <a:gd name="connsiteX89" fmla="*/ 108720 w 1096059"/>
              <a:gd name="connsiteY89" fmla="*/ 15153 h 479583"/>
              <a:gd name="connsiteX90" fmla="*/ 108720 w 1096059"/>
              <a:gd name="connsiteY90" fmla="*/ 14937 h 479583"/>
              <a:gd name="connsiteX91" fmla="*/ 108605 w 1096059"/>
              <a:gd name="connsiteY91" fmla="*/ 14816 h 479583"/>
              <a:gd name="connsiteX92" fmla="*/ 108376 w 1096059"/>
              <a:gd name="connsiteY92" fmla="*/ 14816 h 479583"/>
              <a:gd name="connsiteX93" fmla="*/ 108164 w 1096059"/>
              <a:gd name="connsiteY93" fmla="*/ 14600 h 479583"/>
              <a:gd name="connsiteX94" fmla="*/ 110404 w 1096059"/>
              <a:gd name="connsiteY94" fmla="*/ 14824 h 479583"/>
              <a:gd name="connsiteX95" fmla="*/ 109962 w 1096059"/>
              <a:gd name="connsiteY95" fmla="*/ 14824 h 479583"/>
              <a:gd name="connsiteX96" fmla="*/ 109603 w 1096059"/>
              <a:gd name="connsiteY96" fmla="*/ 15153 h 479583"/>
              <a:gd name="connsiteX97" fmla="*/ 109717 w 1096059"/>
              <a:gd name="connsiteY97" fmla="*/ 15257 h 479583"/>
              <a:gd name="connsiteX98" fmla="*/ 110175 w 1096059"/>
              <a:gd name="connsiteY98" fmla="*/ 15274 h 479583"/>
              <a:gd name="connsiteX99" fmla="*/ 110502 w 1096059"/>
              <a:gd name="connsiteY99" fmla="*/ 14929 h 479583"/>
              <a:gd name="connsiteX100" fmla="*/ 110404 w 1096059"/>
              <a:gd name="connsiteY100" fmla="*/ 14824 h 479583"/>
              <a:gd name="connsiteX101" fmla="*/ 101558 w 1096059"/>
              <a:gd name="connsiteY101" fmla="*/ 14394 h 479583"/>
              <a:gd name="connsiteX102" fmla="*/ 101182 w 1096059"/>
              <a:gd name="connsiteY102" fmla="*/ 14135 h 479583"/>
              <a:gd name="connsiteX103" fmla="*/ 101084 w 1096059"/>
              <a:gd name="connsiteY103" fmla="*/ 14263 h 479583"/>
              <a:gd name="connsiteX104" fmla="*/ 101084 w 1096059"/>
              <a:gd name="connsiteY104" fmla="*/ 14494 h 479583"/>
              <a:gd name="connsiteX105" fmla="*/ 101443 w 1096059"/>
              <a:gd name="connsiteY105" fmla="*/ 14866 h 479583"/>
              <a:gd name="connsiteX106" fmla="*/ 101852 w 1096059"/>
              <a:gd name="connsiteY106" fmla="*/ 15280 h 479583"/>
              <a:gd name="connsiteX107" fmla="*/ 102081 w 1096059"/>
              <a:gd name="connsiteY107" fmla="*/ 15280 h 479583"/>
              <a:gd name="connsiteX108" fmla="*/ 102195 w 1096059"/>
              <a:gd name="connsiteY108" fmla="*/ 15153 h 479583"/>
              <a:gd name="connsiteX109" fmla="*/ 101983 w 1096059"/>
              <a:gd name="connsiteY109" fmla="*/ 14920 h 479583"/>
              <a:gd name="connsiteX110" fmla="*/ 101983 w 1096059"/>
              <a:gd name="connsiteY110" fmla="*/ 14705 h 479583"/>
              <a:gd name="connsiteX111" fmla="*/ 101558 w 1096059"/>
              <a:gd name="connsiteY111" fmla="*/ 14394 h 479583"/>
              <a:gd name="connsiteX112" fmla="*/ 116585 w 1096059"/>
              <a:gd name="connsiteY112" fmla="*/ 15153 h 479583"/>
              <a:gd name="connsiteX113" fmla="*/ 116241 w 1096059"/>
              <a:gd name="connsiteY113" fmla="*/ 14809 h 479583"/>
              <a:gd name="connsiteX114" fmla="*/ 115800 w 1096059"/>
              <a:gd name="connsiteY114" fmla="*/ 14816 h 479583"/>
              <a:gd name="connsiteX115" fmla="*/ 115554 w 1096059"/>
              <a:gd name="connsiteY115" fmla="*/ 15048 h 479583"/>
              <a:gd name="connsiteX116" fmla="*/ 115015 w 1096059"/>
              <a:gd name="connsiteY116" fmla="*/ 15161 h 479583"/>
              <a:gd name="connsiteX117" fmla="*/ 115113 w 1096059"/>
              <a:gd name="connsiteY117" fmla="*/ 15498 h 479583"/>
              <a:gd name="connsiteX118" fmla="*/ 116585 w 1096059"/>
              <a:gd name="connsiteY118" fmla="*/ 15385 h 479583"/>
              <a:gd name="connsiteX119" fmla="*/ 116585 w 1096059"/>
              <a:gd name="connsiteY119" fmla="*/ 15153 h 479583"/>
              <a:gd name="connsiteX120" fmla="*/ 113772 w 1096059"/>
              <a:gd name="connsiteY120" fmla="*/ 15506 h 479583"/>
              <a:gd name="connsiteX121" fmla="*/ 114328 w 1096059"/>
              <a:gd name="connsiteY121" fmla="*/ 14929 h 479583"/>
              <a:gd name="connsiteX122" fmla="*/ 114328 w 1096059"/>
              <a:gd name="connsiteY122" fmla="*/ 14711 h 479583"/>
              <a:gd name="connsiteX123" fmla="*/ 113887 w 1096059"/>
              <a:gd name="connsiteY123" fmla="*/ 14247 h 479583"/>
              <a:gd name="connsiteX124" fmla="*/ 113887 w 1096059"/>
              <a:gd name="connsiteY124" fmla="*/ 13799 h 479583"/>
              <a:gd name="connsiteX125" fmla="*/ 113543 w 1096059"/>
              <a:gd name="connsiteY125" fmla="*/ 13462 h 479583"/>
              <a:gd name="connsiteX126" fmla="*/ 113102 w 1096059"/>
              <a:gd name="connsiteY126" fmla="*/ 13462 h 479583"/>
              <a:gd name="connsiteX127" fmla="*/ 112644 w 1096059"/>
              <a:gd name="connsiteY127" fmla="*/ 13020 h 479583"/>
              <a:gd name="connsiteX128" fmla="*/ 111516 w 1096059"/>
              <a:gd name="connsiteY128" fmla="*/ 12788 h 479583"/>
              <a:gd name="connsiteX129" fmla="*/ 111074 w 1096059"/>
              <a:gd name="connsiteY129" fmla="*/ 12347 h 479583"/>
              <a:gd name="connsiteX130" fmla="*/ 110616 w 1096059"/>
              <a:gd name="connsiteY130" fmla="*/ 12347 h 479583"/>
              <a:gd name="connsiteX131" fmla="*/ 110404 w 1096059"/>
              <a:gd name="connsiteY131" fmla="*/ 11897 h 479583"/>
              <a:gd name="connsiteX132" fmla="*/ 109962 w 1096059"/>
              <a:gd name="connsiteY132" fmla="*/ 11673 h 479583"/>
              <a:gd name="connsiteX133" fmla="*/ 109390 w 1096059"/>
              <a:gd name="connsiteY133" fmla="*/ 12010 h 479583"/>
              <a:gd name="connsiteX134" fmla="*/ 109619 w 1096059"/>
              <a:gd name="connsiteY134" fmla="*/ 12242 h 479583"/>
              <a:gd name="connsiteX135" fmla="*/ 109619 w 1096059"/>
              <a:gd name="connsiteY135" fmla="*/ 12908 h 479583"/>
              <a:gd name="connsiteX136" fmla="*/ 109390 w 1096059"/>
              <a:gd name="connsiteY136" fmla="*/ 13125 h 479583"/>
              <a:gd name="connsiteX137" fmla="*/ 109390 w 1096059"/>
              <a:gd name="connsiteY137" fmla="*/ 14487 h 479583"/>
              <a:gd name="connsiteX138" fmla="*/ 109717 w 1096059"/>
              <a:gd name="connsiteY138" fmla="*/ 14592 h 479583"/>
              <a:gd name="connsiteX139" fmla="*/ 110175 w 1096059"/>
              <a:gd name="connsiteY139" fmla="*/ 14374 h 479583"/>
              <a:gd name="connsiteX140" fmla="*/ 110633 w 1096059"/>
              <a:gd name="connsiteY140" fmla="*/ 13709 h 479583"/>
              <a:gd name="connsiteX141" fmla="*/ 110731 w 1096059"/>
              <a:gd name="connsiteY141" fmla="*/ 14031 h 479583"/>
              <a:gd name="connsiteX142" fmla="*/ 110502 w 1096059"/>
              <a:gd name="connsiteY142" fmla="*/ 14479 h 479583"/>
              <a:gd name="connsiteX143" fmla="*/ 110845 w 1096059"/>
              <a:gd name="connsiteY143" fmla="*/ 14824 h 479583"/>
              <a:gd name="connsiteX144" fmla="*/ 111172 w 1096059"/>
              <a:gd name="connsiteY144" fmla="*/ 14621 h 479583"/>
              <a:gd name="connsiteX145" fmla="*/ 111974 w 1096059"/>
              <a:gd name="connsiteY145" fmla="*/ 14135 h 479583"/>
              <a:gd name="connsiteX146" fmla="*/ 112088 w 1096059"/>
              <a:gd name="connsiteY146" fmla="*/ 14255 h 479583"/>
              <a:gd name="connsiteX147" fmla="*/ 111401 w 1096059"/>
              <a:gd name="connsiteY147" fmla="*/ 14929 h 479583"/>
              <a:gd name="connsiteX148" fmla="*/ 111532 w 1096059"/>
              <a:gd name="connsiteY148" fmla="*/ 15483 h 479583"/>
              <a:gd name="connsiteX149" fmla="*/ 111941 w 1096059"/>
              <a:gd name="connsiteY149" fmla="*/ 15323 h 479583"/>
              <a:gd name="connsiteX150" fmla="*/ 112644 w 1096059"/>
              <a:gd name="connsiteY150" fmla="*/ 15048 h 479583"/>
              <a:gd name="connsiteX151" fmla="*/ 112742 w 1096059"/>
              <a:gd name="connsiteY151" fmla="*/ 15153 h 479583"/>
              <a:gd name="connsiteX152" fmla="*/ 112317 w 1096059"/>
              <a:gd name="connsiteY152" fmla="*/ 15602 h 479583"/>
              <a:gd name="connsiteX153" fmla="*/ 112431 w 1096059"/>
              <a:gd name="connsiteY153" fmla="*/ 15707 h 479583"/>
              <a:gd name="connsiteX154" fmla="*/ 113772 w 1096059"/>
              <a:gd name="connsiteY154" fmla="*/ 15506 h 479583"/>
              <a:gd name="connsiteX155" fmla="*/ 114999 w 1096059"/>
              <a:gd name="connsiteY155" fmla="*/ 16052 h 479583"/>
              <a:gd name="connsiteX156" fmla="*/ 114901 w 1096059"/>
              <a:gd name="connsiteY156" fmla="*/ 15947 h 479583"/>
              <a:gd name="connsiteX157" fmla="*/ 113985 w 1096059"/>
              <a:gd name="connsiteY157" fmla="*/ 15954 h 479583"/>
              <a:gd name="connsiteX158" fmla="*/ 113658 w 1096059"/>
              <a:gd name="connsiteY158" fmla="*/ 16276 h 479583"/>
              <a:gd name="connsiteX159" fmla="*/ 113772 w 1096059"/>
              <a:gd name="connsiteY159" fmla="*/ 16389 h 479583"/>
              <a:gd name="connsiteX160" fmla="*/ 114443 w 1096059"/>
              <a:gd name="connsiteY160" fmla="*/ 16380 h 479583"/>
              <a:gd name="connsiteX161" fmla="*/ 114999 w 1096059"/>
              <a:gd name="connsiteY161" fmla="*/ 16052 h 479583"/>
              <a:gd name="connsiteX162" fmla="*/ 105695 w 1096059"/>
              <a:gd name="connsiteY162" fmla="*/ 16389 h 479583"/>
              <a:gd name="connsiteX163" fmla="*/ 105907 w 1096059"/>
              <a:gd name="connsiteY163" fmla="*/ 16171 h 479583"/>
              <a:gd name="connsiteX164" fmla="*/ 106594 w 1096059"/>
              <a:gd name="connsiteY164" fmla="*/ 16171 h 479583"/>
              <a:gd name="connsiteX165" fmla="*/ 106921 w 1096059"/>
              <a:gd name="connsiteY165" fmla="*/ 15834 h 479583"/>
              <a:gd name="connsiteX166" fmla="*/ 106905 w 1096059"/>
              <a:gd name="connsiteY166" fmla="*/ 15594 h 479583"/>
              <a:gd name="connsiteX167" fmla="*/ 106349 w 1096059"/>
              <a:gd name="connsiteY167" fmla="*/ 15041 h 479583"/>
              <a:gd name="connsiteX168" fmla="*/ 106136 w 1096059"/>
              <a:gd name="connsiteY168" fmla="*/ 15041 h 479583"/>
              <a:gd name="connsiteX169" fmla="*/ 105449 w 1096059"/>
              <a:gd name="connsiteY169" fmla="*/ 14382 h 479583"/>
              <a:gd name="connsiteX170" fmla="*/ 104550 w 1096059"/>
              <a:gd name="connsiteY170" fmla="*/ 13918 h 479583"/>
              <a:gd name="connsiteX171" fmla="*/ 103782 w 1096059"/>
              <a:gd name="connsiteY171" fmla="*/ 13131 h 479583"/>
              <a:gd name="connsiteX172" fmla="*/ 103324 w 1096059"/>
              <a:gd name="connsiteY172" fmla="*/ 12242 h 479583"/>
              <a:gd name="connsiteX173" fmla="*/ 103324 w 1096059"/>
              <a:gd name="connsiteY173" fmla="*/ 11560 h 479583"/>
              <a:gd name="connsiteX174" fmla="*/ 103095 w 1096059"/>
              <a:gd name="connsiteY174" fmla="*/ 11343 h 479583"/>
              <a:gd name="connsiteX175" fmla="*/ 103095 w 1096059"/>
              <a:gd name="connsiteY175" fmla="*/ 11110 h 479583"/>
              <a:gd name="connsiteX176" fmla="*/ 102310 w 1096059"/>
              <a:gd name="connsiteY176" fmla="*/ 10326 h 479583"/>
              <a:gd name="connsiteX177" fmla="*/ 101623 w 1096059"/>
              <a:gd name="connsiteY177" fmla="*/ 9884 h 479583"/>
              <a:gd name="connsiteX178" fmla="*/ 101182 w 1096059"/>
              <a:gd name="connsiteY178" fmla="*/ 9884 h 479583"/>
              <a:gd name="connsiteX179" fmla="*/ 100299 w 1096059"/>
              <a:gd name="connsiteY179" fmla="*/ 9441 h 479583"/>
              <a:gd name="connsiteX180" fmla="*/ 99628 w 1096059"/>
              <a:gd name="connsiteY180" fmla="*/ 9426 h 479583"/>
              <a:gd name="connsiteX181" fmla="*/ 99498 w 1096059"/>
              <a:gd name="connsiteY181" fmla="*/ 9995 h 479583"/>
              <a:gd name="connsiteX182" fmla="*/ 99955 w 1096059"/>
              <a:gd name="connsiteY182" fmla="*/ 10895 h 479583"/>
              <a:gd name="connsiteX183" fmla="*/ 99955 w 1096059"/>
              <a:gd name="connsiteY183" fmla="*/ 12242 h 479583"/>
              <a:gd name="connsiteX184" fmla="*/ 100184 w 1096059"/>
              <a:gd name="connsiteY184" fmla="*/ 12458 h 479583"/>
              <a:gd name="connsiteX185" fmla="*/ 100413 w 1096059"/>
              <a:gd name="connsiteY185" fmla="*/ 13131 h 479583"/>
              <a:gd name="connsiteX186" fmla="*/ 100969 w 1096059"/>
              <a:gd name="connsiteY186" fmla="*/ 13701 h 479583"/>
              <a:gd name="connsiteX187" fmla="*/ 101656 w 1096059"/>
              <a:gd name="connsiteY187" fmla="*/ 13918 h 479583"/>
              <a:gd name="connsiteX188" fmla="*/ 102212 w 1096059"/>
              <a:gd name="connsiteY188" fmla="*/ 14487 h 479583"/>
              <a:gd name="connsiteX189" fmla="*/ 102653 w 1096059"/>
              <a:gd name="connsiteY189" fmla="*/ 15385 h 479583"/>
              <a:gd name="connsiteX190" fmla="*/ 103438 w 1096059"/>
              <a:gd name="connsiteY190" fmla="*/ 15506 h 479583"/>
              <a:gd name="connsiteX191" fmla="*/ 103782 w 1096059"/>
              <a:gd name="connsiteY191" fmla="*/ 15834 h 479583"/>
              <a:gd name="connsiteX192" fmla="*/ 103765 w 1096059"/>
              <a:gd name="connsiteY192" fmla="*/ 16058 h 479583"/>
              <a:gd name="connsiteX193" fmla="*/ 104321 w 1096059"/>
              <a:gd name="connsiteY193" fmla="*/ 16395 h 479583"/>
              <a:gd name="connsiteX194" fmla="*/ 105695 w 1096059"/>
              <a:gd name="connsiteY194" fmla="*/ 16389 h 479583"/>
              <a:gd name="connsiteX195" fmla="*/ 106578 w 1096059"/>
              <a:gd name="connsiteY195" fmla="*/ 17069 h 479583"/>
              <a:gd name="connsiteX196" fmla="*/ 106807 w 1096059"/>
              <a:gd name="connsiteY196" fmla="*/ 16830 h 479583"/>
              <a:gd name="connsiteX197" fmla="*/ 107036 w 1096059"/>
              <a:gd name="connsiteY197" fmla="*/ 16830 h 479583"/>
              <a:gd name="connsiteX198" fmla="*/ 107134 w 1096059"/>
              <a:gd name="connsiteY198" fmla="*/ 16508 h 479583"/>
              <a:gd name="connsiteX199" fmla="*/ 106676 w 1096059"/>
              <a:gd name="connsiteY199" fmla="*/ 16452 h 479583"/>
              <a:gd name="connsiteX200" fmla="*/ 106136 w 1096059"/>
              <a:gd name="connsiteY200" fmla="*/ 16389 h 479583"/>
              <a:gd name="connsiteX201" fmla="*/ 105564 w 1096059"/>
              <a:gd name="connsiteY201" fmla="*/ 16964 h 479583"/>
              <a:gd name="connsiteX202" fmla="*/ 106578 w 1096059"/>
              <a:gd name="connsiteY202" fmla="*/ 17069 h 479583"/>
              <a:gd name="connsiteX203" fmla="*/ 113085 w 1096059"/>
              <a:gd name="connsiteY203" fmla="*/ 16621 h 479583"/>
              <a:gd name="connsiteX204" fmla="*/ 112873 w 1096059"/>
              <a:gd name="connsiteY204" fmla="*/ 16621 h 479583"/>
              <a:gd name="connsiteX205" fmla="*/ 112758 w 1096059"/>
              <a:gd name="connsiteY205" fmla="*/ 16732 h 479583"/>
              <a:gd name="connsiteX206" fmla="*/ 112775 w 1096059"/>
              <a:gd name="connsiteY206" fmla="*/ 16950 h 479583"/>
              <a:gd name="connsiteX207" fmla="*/ 112873 w 1096059"/>
              <a:gd name="connsiteY207" fmla="*/ 17069 h 479583"/>
              <a:gd name="connsiteX208" fmla="*/ 113331 w 1096059"/>
              <a:gd name="connsiteY208" fmla="*/ 17069 h 479583"/>
              <a:gd name="connsiteX209" fmla="*/ 113429 w 1096059"/>
              <a:gd name="connsiteY209" fmla="*/ 16941 h 479583"/>
              <a:gd name="connsiteX210" fmla="*/ 113085 w 1096059"/>
              <a:gd name="connsiteY210" fmla="*/ 16621 h 479583"/>
              <a:gd name="connsiteX211" fmla="*/ 107248 w 1096059"/>
              <a:gd name="connsiteY211" fmla="*/ 17062 h 479583"/>
              <a:gd name="connsiteX212" fmla="*/ 107036 w 1096059"/>
              <a:gd name="connsiteY212" fmla="*/ 17062 h 479583"/>
              <a:gd name="connsiteX213" fmla="*/ 106692 w 1096059"/>
              <a:gd name="connsiteY213" fmla="*/ 17406 h 479583"/>
              <a:gd name="connsiteX214" fmla="*/ 106807 w 1096059"/>
              <a:gd name="connsiteY214" fmla="*/ 17510 h 479583"/>
              <a:gd name="connsiteX215" fmla="*/ 107248 w 1096059"/>
              <a:gd name="connsiteY215" fmla="*/ 17510 h 479583"/>
              <a:gd name="connsiteX216" fmla="*/ 107363 w 1096059"/>
              <a:gd name="connsiteY216" fmla="*/ 17406 h 479583"/>
              <a:gd name="connsiteX217" fmla="*/ 107363 w 1096059"/>
              <a:gd name="connsiteY217" fmla="*/ 17188 h 479583"/>
              <a:gd name="connsiteX218" fmla="*/ 107248 w 1096059"/>
              <a:gd name="connsiteY218" fmla="*/ 17062 h 479583"/>
              <a:gd name="connsiteX219" fmla="*/ 593273 w 1096059"/>
              <a:gd name="connsiteY219" fmla="*/ 479567 h 479583"/>
              <a:gd name="connsiteX220" fmla="*/ 593518 w 1096059"/>
              <a:gd name="connsiteY220" fmla="*/ 479394 h 479583"/>
              <a:gd name="connsiteX221" fmla="*/ 593682 w 1096059"/>
              <a:gd name="connsiteY221" fmla="*/ 479407 h 479583"/>
              <a:gd name="connsiteX222" fmla="*/ 593943 w 1096059"/>
              <a:gd name="connsiteY222" fmla="*/ 479178 h 479583"/>
              <a:gd name="connsiteX223" fmla="*/ 594123 w 1096059"/>
              <a:gd name="connsiteY223" fmla="*/ 479110 h 479583"/>
              <a:gd name="connsiteX224" fmla="*/ 594369 w 1096059"/>
              <a:gd name="connsiteY224" fmla="*/ 478955 h 479583"/>
              <a:gd name="connsiteX225" fmla="*/ 594483 w 1096059"/>
              <a:gd name="connsiteY225" fmla="*/ 478807 h 479583"/>
              <a:gd name="connsiteX226" fmla="*/ 594483 w 1096059"/>
              <a:gd name="connsiteY226" fmla="*/ 478560 h 479583"/>
              <a:gd name="connsiteX227" fmla="*/ 594565 w 1096059"/>
              <a:gd name="connsiteY227" fmla="*/ 478362 h 479583"/>
              <a:gd name="connsiteX228" fmla="*/ 594679 w 1096059"/>
              <a:gd name="connsiteY228" fmla="*/ 478164 h 479583"/>
              <a:gd name="connsiteX229" fmla="*/ 594794 w 1096059"/>
              <a:gd name="connsiteY229" fmla="*/ 478065 h 479583"/>
              <a:gd name="connsiteX230" fmla="*/ 594974 w 1096059"/>
              <a:gd name="connsiteY230" fmla="*/ 477988 h 479583"/>
              <a:gd name="connsiteX231" fmla="*/ 594974 w 1096059"/>
              <a:gd name="connsiteY231" fmla="*/ 477756 h 479583"/>
              <a:gd name="connsiteX232" fmla="*/ 594990 w 1096059"/>
              <a:gd name="connsiteY232" fmla="*/ 477521 h 479583"/>
              <a:gd name="connsiteX233" fmla="*/ 595170 w 1096059"/>
              <a:gd name="connsiteY233" fmla="*/ 477283 h 479583"/>
              <a:gd name="connsiteX234" fmla="*/ 594892 w 1096059"/>
              <a:gd name="connsiteY234" fmla="*/ 476966 h 479583"/>
              <a:gd name="connsiteX235" fmla="*/ 594614 w 1096059"/>
              <a:gd name="connsiteY235" fmla="*/ 476711 h 479583"/>
              <a:gd name="connsiteX236" fmla="*/ 594336 w 1096059"/>
              <a:gd name="connsiteY236" fmla="*/ 476267 h 479583"/>
              <a:gd name="connsiteX237" fmla="*/ 594336 w 1096059"/>
              <a:gd name="connsiteY237" fmla="*/ 475339 h 479583"/>
              <a:gd name="connsiteX238" fmla="*/ 594058 w 1096059"/>
              <a:gd name="connsiteY238" fmla="*/ 474734 h 479583"/>
              <a:gd name="connsiteX239" fmla="*/ 594140 w 1096059"/>
              <a:gd name="connsiteY239" fmla="*/ 473846 h 479583"/>
              <a:gd name="connsiteX240" fmla="*/ 594581 w 1096059"/>
              <a:gd name="connsiteY240" fmla="*/ 472959 h 479583"/>
              <a:gd name="connsiteX241" fmla="*/ 594908 w 1096059"/>
              <a:gd name="connsiteY241" fmla="*/ 472394 h 479583"/>
              <a:gd name="connsiteX242" fmla="*/ 594663 w 1096059"/>
              <a:gd name="connsiteY242" fmla="*/ 472152 h 479583"/>
              <a:gd name="connsiteX243" fmla="*/ 594140 w 1096059"/>
              <a:gd name="connsiteY243" fmla="*/ 471668 h 479583"/>
              <a:gd name="connsiteX244" fmla="*/ 593894 w 1096059"/>
              <a:gd name="connsiteY244" fmla="*/ 471264 h 479583"/>
              <a:gd name="connsiteX245" fmla="*/ 593894 w 1096059"/>
              <a:gd name="connsiteY245" fmla="*/ 470417 h 479583"/>
              <a:gd name="connsiteX246" fmla="*/ 593567 w 1096059"/>
              <a:gd name="connsiteY246" fmla="*/ 469489 h 479583"/>
              <a:gd name="connsiteX247" fmla="*/ 593093 w 1096059"/>
              <a:gd name="connsiteY247" fmla="*/ 468964 h 479583"/>
              <a:gd name="connsiteX248" fmla="*/ 593240 w 1096059"/>
              <a:gd name="connsiteY248" fmla="*/ 468238 h 479583"/>
              <a:gd name="connsiteX249" fmla="*/ 593126 w 1096059"/>
              <a:gd name="connsiteY249" fmla="*/ 467633 h 479583"/>
              <a:gd name="connsiteX250" fmla="*/ 592570 w 1096059"/>
              <a:gd name="connsiteY250" fmla="*/ 466624 h 479583"/>
              <a:gd name="connsiteX251" fmla="*/ 592112 w 1096059"/>
              <a:gd name="connsiteY251" fmla="*/ 465938 h 479583"/>
              <a:gd name="connsiteX252" fmla="*/ 591196 w 1096059"/>
              <a:gd name="connsiteY252" fmla="*/ 465615 h 479583"/>
              <a:gd name="connsiteX253" fmla="*/ 590346 w 1096059"/>
              <a:gd name="connsiteY253" fmla="*/ 465535 h 479583"/>
              <a:gd name="connsiteX254" fmla="*/ 589856 w 1096059"/>
              <a:gd name="connsiteY254" fmla="*/ 464849 h 479583"/>
              <a:gd name="connsiteX255" fmla="*/ 589610 w 1096059"/>
              <a:gd name="connsiteY255" fmla="*/ 464607 h 479583"/>
              <a:gd name="connsiteX256" fmla="*/ 589659 w 1096059"/>
              <a:gd name="connsiteY256" fmla="*/ 463921 h 479583"/>
              <a:gd name="connsiteX257" fmla="*/ 590346 w 1096059"/>
              <a:gd name="connsiteY257" fmla="*/ 463800 h 479583"/>
              <a:gd name="connsiteX258" fmla="*/ 591229 w 1096059"/>
              <a:gd name="connsiteY258" fmla="*/ 463679 h 479583"/>
              <a:gd name="connsiteX259" fmla="*/ 591801 w 1096059"/>
              <a:gd name="connsiteY259" fmla="*/ 463073 h 479583"/>
              <a:gd name="connsiteX260" fmla="*/ 591278 w 1096059"/>
              <a:gd name="connsiteY260" fmla="*/ 462387 h 479583"/>
              <a:gd name="connsiteX261" fmla="*/ 591229 w 1096059"/>
              <a:gd name="connsiteY261" fmla="*/ 461702 h 479583"/>
              <a:gd name="connsiteX262" fmla="*/ 591196 w 1096059"/>
              <a:gd name="connsiteY262" fmla="*/ 461258 h 479583"/>
              <a:gd name="connsiteX263" fmla="*/ 590297 w 1096059"/>
              <a:gd name="connsiteY263" fmla="*/ 461177 h 479583"/>
              <a:gd name="connsiteX264" fmla="*/ 590706 w 1096059"/>
              <a:gd name="connsiteY264" fmla="*/ 460451 h 479583"/>
              <a:gd name="connsiteX265" fmla="*/ 590673 w 1096059"/>
              <a:gd name="connsiteY265" fmla="*/ 458958 h 479583"/>
              <a:gd name="connsiteX266" fmla="*/ 591066 w 1096059"/>
              <a:gd name="connsiteY266" fmla="*/ 458353 h 479583"/>
              <a:gd name="connsiteX267" fmla="*/ 591998 w 1096059"/>
              <a:gd name="connsiteY267" fmla="*/ 457142 h 479583"/>
              <a:gd name="connsiteX268" fmla="*/ 592521 w 1096059"/>
              <a:gd name="connsiteY268" fmla="*/ 456457 h 479583"/>
              <a:gd name="connsiteX269" fmla="*/ 593371 w 1096059"/>
              <a:gd name="connsiteY269" fmla="*/ 455367 h 479583"/>
              <a:gd name="connsiteX270" fmla="*/ 593976 w 1096059"/>
              <a:gd name="connsiteY270" fmla="*/ 453834 h 479583"/>
              <a:gd name="connsiteX271" fmla="*/ 594990 w 1096059"/>
              <a:gd name="connsiteY271" fmla="*/ 452583 h 479583"/>
              <a:gd name="connsiteX272" fmla="*/ 596151 w 1096059"/>
              <a:gd name="connsiteY272" fmla="*/ 451615 h 479583"/>
              <a:gd name="connsiteX273" fmla="*/ 596952 w 1096059"/>
              <a:gd name="connsiteY273" fmla="*/ 450404 h 479583"/>
              <a:gd name="connsiteX274" fmla="*/ 598047 w 1096059"/>
              <a:gd name="connsiteY274" fmla="*/ 449032 h 479583"/>
              <a:gd name="connsiteX275" fmla="*/ 599339 w 1096059"/>
              <a:gd name="connsiteY275" fmla="*/ 447701 h 479583"/>
              <a:gd name="connsiteX276" fmla="*/ 602495 w 1096059"/>
              <a:gd name="connsiteY276" fmla="*/ 446006 h 479583"/>
              <a:gd name="connsiteX277" fmla="*/ 605912 w 1096059"/>
              <a:gd name="connsiteY277" fmla="*/ 442415 h 479583"/>
              <a:gd name="connsiteX278" fmla="*/ 607776 w 1096059"/>
              <a:gd name="connsiteY278" fmla="*/ 441487 h 479583"/>
              <a:gd name="connsiteX279" fmla="*/ 612339 w 1096059"/>
              <a:gd name="connsiteY279" fmla="*/ 439389 h 479583"/>
              <a:gd name="connsiteX280" fmla="*/ 613826 w 1096059"/>
              <a:gd name="connsiteY280" fmla="*/ 438663 h 479583"/>
              <a:gd name="connsiteX281" fmla="*/ 614268 w 1096059"/>
              <a:gd name="connsiteY281" fmla="*/ 438340 h 479583"/>
              <a:gd name="connsiteX282" fmla="*/ 614268 w 1096059"/>
              <a:gd name="connsiteY282" fmla="*/ 436686 h 479583"/>
              <a:gd name="connsiteX283" fmla="*/ 610720 w 1096059"/>
              <a:gd name="connsiteY283" fmla="*/ 433296 h 479583"/>
              <a:gd name="connsiteX284" fmla="*/ 609428 w 1096059"/>
              <a:gd name="connsiteY284" fmla="*/ 429423 h 479583"/>
              <a:gd name="connsiteX285" fmla="*/ 605553 w 1096059"/>
              <a:gd name="connsiteY285" fmla="*/ 425993 h 479583"/>
              <a:gd name="connsiteX286" fmla="*/ 604228 w 1096059"/>
              <a:gd name="connsiteY286" fmla="*/ 423694 h 479583"/>
              <a:gd name="connsiteX287" fmla="*/ 601923 w 1096059"/>
              <a:gd name="connsiteY287" fmla="*/ 421716 h 479583"/>
              <a:gd name="connsiteX288" fmla="*/ 601759 w 1096059"/>
              <a:gd name="connsiteY288" fmla="*/ 420546 h 479583"/>
              <a:gd name="connsiteX289" fmla="*/ 602250 w 1096059"/>
              <a:gd name="connsiteY289" fmla="*/ 419215 h 479583"/>
              <a:gd name="connsiteX290" fmla="*/ 601956 w 1096059"/>
              <a:gd name="connsiteY290" fmla="*/ 417641 h 479583"/>
              <a:gd name="connsiteX291" fmla="*/ 601677 w 1096059"/>
              <a:gd name="connsiteY291" fmla="*/ 417036 h 479583"/>
              <a:gd name="connsiteX292" fmla="*/ 601040 w 1096059"/>
              <a:gd name="connsiteY292" fmla="*/ 416834 h 479583"/>
              <a:gd name="connsiteX293" fmla="*/ 600566 w 1096059"/>
              <a:gd name="connsiteY293" fmla="*/ 416911 h 479583"/>
              <a:gd name="connsiteX294" fmla="*/ 599339 w 1096059"/>
              <a:gd name="connsiteY294" fmla="*/ 417117 h 479583"/>
              <a:gd name="connsiteX295" fmla="*/ 598473 w 1096059"/>
              <a:gd name="connsiteY295" fmla="*/ 417034 h 479583"/>
              <a:gd name="connsiteX296" fmla="*/ 598015 w 1096059"/>
              <a:gd name="connsiteY296" fmla="*/ 416738 h 479583"/>
              <a:gd name="connsiteX297" fmla="*/ 597590 w 1096059"/>
              <a:gd name="connsiteY297" fmla="*/ 416400 h 479583"/>
              <a:gd name="connsiteX298" fmla="*/ 597001 w 1096059"/>
              <a:gd name="connsiteY298" fmla="*/ 415704 h 479583"/>
              <a:gd name="connsiteX299" fmla="*/ 596363 w 1096059"/>
              <a:gd name="connsiteY299" fmla="*/ 415387 h 479583"/>
              <a:gd name="connsiteX300" fmla="*/ 595415 w 1096059"/>
              <a:gd name="connsiteY300" fmla="*/ 415387 h 479583"/>
              <a:gd name="connsiteX301" fmla="*/ 594467 w 1096059"/>
              <a:gd name="connsiteY301" fmla="*/ 415661 h 479583"/>
              <a:gd name="connsiteX302" fmla="*/ 593060 w 1096059"/>
              <a:gd name="connsiteY302" fmla="*/ 415809 h 479583"/>
              <a:gd name="connsiteX303" fmla="*/ 592455 w 1096059"/>
              <a:gd name="connsiteY303" fmla="*/ 415366 h 479583"/>
              <a:gd name="connsiteX304" fmla="*/ 592079 w 1096059"/>
              <a:gd name="connsiteY304" fmla="*/ 414817 h 479583"/>
              <a:gd name="connsiteX305" fmla="*/ 591883 w 1096059"/>
              <a:gd name="connsiteY305" fmla="*/ 414205 h 479583"/>
              <a:gd name="connsiteX306" fmla="*/ 591703 w 1096059"/>
              <a:gd name="connsiteY306" fmla="*/ 413740 h 479583"/>
              <a:gd name="connsiteX307" fmla="*/ 591213 w 1096059"/>
              <a:gd name="connsiteY307" fmla="*/ 413571 h 479583"/>
              <a:gd name="connsiteX308" fmla="*/ 590853 w 1096059"/>
              <a:gd name="connsiteY308" fmla="*/ 413318 h 479583"/>
              <a:gd name="connsiteX309" fmla="*/ 590150 w 1096059"/>
              <a:gd name="connsiteY309" fmla="*/ 413170 h 479583"/>
              <a:gd name="connsiteX310" fmla="*/ 589578 w 1096059"/>
              <a:gd name="connsiteY310" fmla="*/ 413213 h 479583"/>
              <a:gd name="connsiteX311" fmla="*/ 589185 w 1096059"/>
              <a:gd name="connsiteY311" fmla="*/ 412917 h 479583"/>
              <a:gd name="connsiteX312" fmla="*/ 589071 w 1096059"/>
              <a:gd name="connsiteY312" fmla="*/ 412642 h 479583"/>
              <a:gd name="connsiteX313" fmla="*/ 588776 w 1096059"/>
              <a:gd name="connsiteY313" fmla="*/ 412283 h 479583"/>
              <a:gd name="connsiteX314" fmla="*/ 588515 w 1096059"/>
              <a:gd name="connsiteY314" fmla="*/ 412115 h 479583"/>
              <a:gd name="connsiteX315" fmla="*/ 588335 w 1096059"/>
              <a:gd name="connsiteY315" fmla="*/ 411523 h 479583"/>
              <a:gd name="connsiteX316" fmla="*/ 588302 w 1096059"/>
              <a:gd name="connsiteY316" fmla="*/ 410996 h 479583"/>
              <a:gd name="connsiteX317" fmla="*/ 588335 w 1096059"/>
              <a:gd name="connsiteY317" fmla="*/ 410215 h 479583"/>
              <a:gd name="connsiteX318" fmla="*/ 588253 w 1096059"/>
              <a:gd name="connsiteY318" fmla="*/ 409687 h 479583"/>
              <a:gd name="connsiteX319" fmla="*/ 588122 w 1096059"/>
              <a:gd name="connsiteY319" fmla="*/ 409243 h 479583"/>
              <a:gd name="connsiteX320" fmla="*/ 588057 w 1096059"/>
              <a:gd name="connsiteY320" fmla="*/ 408758 h 479583"/>
              <a:gd name="connsiteX321" fmla="*/ 587681 w 1096059"/>
              <a:gd name="connsiteY321" fmla="*/ 408800 h 479583"/>
              <a:gd name="connsiteX322" fmla="*/ 587174 w 1096059"/>
              <a:gd name="connsiteY322" fmla="*/ 408948 h 479583"/>
              <a:gd name="connsiteX323" fmla="*/ 586929 w 1096059"/>
              <a:gd name="connsiteY323" fmla="*/ 409328 h 479583"/>
              <a:gd name="connsiteX324" fmla="*/ 586356 w 1096059"/>
              <a:gd name="connsiteY324" fmla="*/ 409497 h 479583"/>
              <a:gd name="connsiteX325" fmla="*/ 585931 w 1096059"/>
              <a:gd name="connsiteY325" fmla="*/ 409201 h 479583"/>
              <a:gd name="connsiteX326" fmla="*/ 585588 w 1096059"/>
              <a:gd name="connsiteY326" fmla="*/ 409433 h 479583"/>
              <a:gd name="connsiteX327" fmla="*/ 585081 w 1096059"/>
              <a:gd name="connsiteY327" fmla="*/ 409497 h 479583"/>
              <a:gd name="connsiteX328" fmla="*/ 584427 w 1096059"/>
              <a:gd name="connsiteY328" fmla="*/ 409856 h 479583"/>
              <a:gd name="connsiteX329" fmla="*/ 584133 w 1096059"/>
              <a:gd name="connsiteY329" fmla="*/ 410341 h 479583"/>
              <a:gd name="connsiteX330" fmla="*/ 583626 w 1096059"/>
              <a:gd name="connsiteY330" fmla="*/ 410510 h 479583"/>
              <a:gd name="connsiteX331" fmla="*/ 582939 w 1096059"/>
              <a:gd name="connsiteY331" fmla="*/ 410531 h 479583"/>
              <a:gd name="connsiteX332" fmla="*/ 582154 w 1096059"/>
              <a:gd name="connsiteY332" fmla="*/ 410341 h 479583"/>
              <a:gd name="connsiteX333" fmla="*/ 581517 w 1096059"/>
              <a:gd name="connsiteY333" fmla="*/ 409982 h 479583"/>
              <a:gd name="connsiteX334" fmla="*/ 581157 w 1096059"/>
              <a:gd name="connsiteY334" fmla="*/ 409455 h 479583"/>
              <a:gd name="connsiteX335" fmla="*/ 580846 w 1096059"/>
              <a:gd name="connsiteY335" fmla="*/ 408737 h 479583"/>
              <a:gd name="connsiteX336" fmla="*/ 580781 w 1096059"/>
              <a:gd name="connsiteY336" fmla="*/ 408293 h 479583"/>
              <a:gd name="connsiteX337" fmla="*/ 580977 w 1096059"/>
              <a:gd name="connsiteY337" fmla="*/ 407681 h 479583"/>
              <a:gd name="connsiteX338" fmla="*/ 580797 w 1096059"/>
              <a:gd name="connsiteY338" fmla="*/ 407153 h 479583"/>
              <a:gd name="connsiteX339" fmla="*/ 580257 w 1096059"/>
              <a:gd name="connsiteY339" fmla="*/ 406815 h 479583"/>
              <a:gd name="connsiteX340" fmla="*/ 579996 w 1096059"/>
              <a:gd name="connsiteY340" fmla="*/ 406541 h 479583"/>
              <a:gd name="connsiteX341" fmla="*/ 579718 w 1096059"/>
              <a:gd name="connsiteY341" fmla="*/ 405992 h 479583"/>
              <a:gd name="connsiteX342" fmla="*/ 579407 w 1096059"/>
              <a:gd name="connsiteY342" fmla="*/ 405570 h 479583"/>
              <a:gd name="connsiteX343" fmla="*/ 579342 w 1096059"/>
              <a:gd name="connsiteY343" fmla="*/ 405021 h 479583"/>
              <a:gd name="connsiteX344" fmla="*/ 579685 w 1096059"/>
              <a:gd name="connsiteY344" fmla="*/ 404535 h 479583"/>
              <a:gd name="connsiteX345" fmla="*/ 580110 w 1096059"/>
              <a:gd name="connsiteY345" fmla="*/ 404134 h 479583"/>
              <a:gd name="connsiteX346" fmla="*/ 580584 w 1096059"/>
              <a:gd name="connsiteY346" fmla="*/ 404092 h 479583"/>
              <a:gd name="connsiteX347" fmla="*/ 580977 w 1096059"/>
              <a:gd name="connsiteY347" fmla="*/ 403796 h 479583"/>
              <a:gd name="connsiteX348" fmla="*/ 581598 w 1096059"/>
              <a:gd name="connsiteY348" fmla="*/ 403606 h 479583"/>
              <a:gd name="connsiteX349" fmla="*/ 581811 w 1096059"/>
              <a:gd name="connsiteY349" fmla="*/ 402867 h 479583"/>
              <a:gd name="connsiteX350" fmla="*/ 582072 w 1096059"/>
              <a:gd name="connsiteY350" fmla="*/ 402340 h 479583"/>
              <a:gd name="connsiteX351" fmla="*/ 582514 w 1096059"/>
              <a:gd name="connsiteY351" fmla="*/ 401854 h 479583"/>
              <a:gd name="connsiteX352" fmla="*/ 582972 w 1096059"/>
              <a:gd name="connsiteY352" fmla="*/ 401263 h 479583"/>
              <a:gd name="connsiteX353" fmla="*/ 583479 w 1096059"/>
              <a:gd name="connsiteY353" fmla="*/ 401031 h 479583"/>
              <a:gd name="connsiteX354" fmla="*/ 583691 w 1096059"/>
              <a:gd name="connsiteY354" fmla="*/ 400439 h 479583"/>
              <a:gd name="connsiteX355" fmla="*/ 584182 w 1096059"/>
              <a:gd name="connsiteY355" fmla="*/ 400102 h 479583"/>
              <a:gd name="connsiteX356" fmla="*/ 584574 w 1096059"/>
              <a:gd name="connsiteY356" fmla="*/ 399553 h 479583"/>
              <a:gd name="connsiteX357" fmla="*/ 584492 w 1096059"/>
              <a:gd name="connsiteY357" fmla="*/ 398750 h 479583"/>
              <a:gd name="connsiteX358" fmla="*/ 584787 w 1096059"/>
              <a:gd name="connsiteY358" fmla="*/ 398328 h 479583"/>
              <a:gd name="connsiteX359" fmla="*/ 584917 w 1096059"/>
              <a:gd name="connsiteY359" fmla="*/ 397906 h 479583"/>
              <a:gd name="connsiteX360" fmla="*/ 585555 w 1096059"/>
              <a:gd name="connsiteY360" fmla="*/ 397209 h 479583"/>
              <a:gd name="connsiteX361" fmla="*/ 586078 w 1096059"/>
              <a:gd name="connsiteY361" fmla="*/ 396322 h 479583"/>
              <a:gd name="connsiteX362" fmla="*/ 586520 w 1096059"/>
              <a:gd name="connsiteY362" fmla="*/ 396154 h 479583"/>
              <a:gd name="connsiteX363" fmla="*/ 586651 w 1096059"/>
              <a:gd name="connsiteY363" fmla="*/ 395837 h 479583"/>
              <a:gd name="connsiteX364" fmla="*/ 586716 w 1096059"/>
              <a:gd name="connsiteY364" fmla="*/ 395204 h 479583"/>
              <a:gd name="connsiteX365" fmla="*/ 587109 w 1096059"/>
              <a:gd name="connsiteY365" fmla="*/ 394528 h 479583"/>
              <a:gd name="connsiteX366" fmla="*/ 587354 w 1096059"/>
              <a:gd name="connsiteY366" fmla="*/ 394032 h 479583"/>
              <a:gd name="connsiteX367" fmla="*/ 587485 w 1096059"/>
              <a:gd name="connsiteY367" fmla="*/ 393776 h 479583"/>
              <a:gd name="connsiteX368" fmla="*/ 588384 w 1096059"/>
              <a:gd name="connsiteY368" fmla="*/ 393263 h 479583"/>
              <a:gd name="connsiteX369" fmla="*/ 588711 w 1096059"/>
              <a:gd name="connsiteY369" fmla="*/ 387813 h 479583"/>
              <a:gd name="connsiteX370" fmla="*/ 589152 w 1096059"/>
              <a:gd name="connsiteY370" fmla="*/ 385889 h 479583"/>
              <a:gd name="connsiteX371" fmla="*/ 589986 w 1096059"/>
              <a:gd name="connsiteY371" fmla="*/ 384094 h 479583"/>
              <a:gd name="connsiteX372" fmla="*/ 591082 w 1096059"/>
              <a:gd name="connsiteY372" fmla="*/ 382940 h 479583"/>
              <a:gd name="connsiteX373" fmla="*/ 592096 w 1096059"/>
              <a:gd name="connsiteY373" fmla="*/ 382619 h 479583"/>
              <a:gd name="connsiteX374" fmla="*/ 593518 w 1096059"/>
              <a:gd name="connsiteY374" fmla="*/ 382683 h 479583"/>
              <a:gd name="connsiteX375" fmla="*/ 595366 w 1096059"/>
              <a:gd name="connsiteY375" fmla="*/ 382555 h 479583"/>
              <a:gd name="connsiteX376" fmla="*/ 597361 w 1096059"/>
              <a:gd name="connsiteY376" fmla="*/ 381016 h 479583"/>
              <a:gd name="connsiteX377" fmla="*/ 597737 w 1096059"/>
              <a:gd name="connsiteY377" fmla="*/ 379221 h 479583"/>
              <a:gd name="connsiteX378" fmla="*/ 597426 w 1096059"/>
              <a:gd name="connsiteY378" fmla="*/ 377810 h 479583"/>
              <a:gd name="connsiteX379" fmla="*/ 597034 w 1096059"/>
              <a:gd name="connsiteY379" fmla="*/ 376079 h 479583"/>
              <a:gd name="connsiteX380" fmla="*/ 596331 w 1096059"/>
              <a:gd name="connsiteY380" fmla="*/ 373001 h 479583"/>
              <a:gd name="connsiteX381" fmla="*/ 596265 w 1096059"/>
              <a:gd name="connsiteY381" fmla="*/ 370180 h 479583"/>
              <a:gd name="connsiteX382" fmla="*/ 594924 w 1096059"/>
              <a:gd name="connsiteY382" fmla="*/ 366269 h 479583"/>
              <a:gd name="connsiteX383" fmla="*/ 594467 w 1096059"/>
              <a:gd name="connsiteY383" fmla="*/ 365243 h 479583"/>
              <a:gd name="connsiteX384" fmla="*/ 594156 w 1096059"/>
              <a:gd name="connsiteY384" fmla="*/ 362229 h 479583"/>
              <a:gd name="connsiteX385" fmla="*/ 593764 w 1096059"/>
              <a:gd name="connsiteY385" fmla="*/ 357869 h 479583"/>
              <a:gd name="connsiteX386" fmla="*/ 593388 w 1096059"/>
              <a:gd name="connsiteY386" fmla="*/ 353894 h 479583"/>
              <a:gd name="connsiteX387" fmla="*/ 593584 w 1096059"/>
              <a:gd name="connsiteY387" fmla="*/ 350560 h 479583"/>
              <a:gd name="connsiteX388" fmla="*/ 594777 w 1096059"/>
              <a:gd name="connsiteY388" fmla="*/ 348510 h 479583"/>
              <a:gd name="connsiteX389" fmla="*/ 595448 w 1096059"/>
              <a:gd name="connsiteY389" fmla="*/ 347310 h 479583"/>
              <a:gd name="connsiteX390" fmla="*/ 596151 w 1096059"/>
              <a:gd name="connsiteY390" fmla="*/ 346273 h 479583"/>
              <a:gd name="connsiteX391" fmla="*/ 596363 w 1096059"/>
              <a:gd name="connsiteY391" fmla="*/ 344855 h 479583"/>
              <a:gd name="connsiteX392" fmla="*/ 595824 w 1096059"/>
              <a:gd name="connsiteY392" fmla="*/ 342836 h 479583"/>
              <a:gd name="connsiteX393" fmla="*/ 595170 w 1096059"/>
              <a:gd name="connsiteY393" fmla="*/ 341745 h 479583"/>
              <a:gd name="connsiteX394" fmla="*/ 594287 w 1096059"/>
              <a:gd name="connsiteY394" fmla="*/ 340654 h 479583"/>
              <a:gd name="connsiteX395" fmla="*/ 592930 w 1096059"/>
              <a:gd name="connsiteY395" fmla="*/ 340381 h 479583"/>
              <a:gd name="connsiteX396" fmla="*/ 592275 w 1096059"/>
              <a:gd name="connsiteY396" fmla="*/ 339508 h 479583"/>
              <a:gd name="connsiteX397" fmla="*/ 591622 w 1096059"/>
              <a:gd name="connsiteY397" fmla="*/ 338907 h 479583"/>
              <a:gd name="connsiteX398" fmla="*/ 591670 w 1096059"/>
              <a:gd name="connsiteY398" fmla="*/ 338473 h 479583"/>
              <a:gd name="connsiteX399" fmla="*/ 591785 w 1096059"/>
              <a:gd name="connsiteY399" fmla="*/ 337599 h 479583"/>
              <a:gd name="connsiteX400" fmla="*/ 591670 w 1096059"/>
              <a:gd name="connsiteY400" fmla="*/ 336563 h 479583"/>
              <a:gd name="connsiteX401" fmla="*/ 591736 w 1096059"/>
              <a:gd name="connsiteY401" fmla="*/ 336072 h 479583"/>
              <a:gd name="connsiteX402" fmla="*/ 592390 w 1096059"/>
              <a:gd name="connsiteY402" fmla="*/ 335799 h 479583"/>
              <a:gd name="connsiteX403" fmla="*/ 592390 w 1096059"/>
              <a:gd name="connsiteY403" fmla="*/ 334762 h 479583"/>
              <a:gd name="connsiteX404" fmla="*/ 592325 w 1096059"/>
              <a:gd name="connsiteY404" fmla="*/ 333889 h 479583"/>
              <a:gd name="connsiteX405" fmla="*/ 592652 w 1096059"/>
              <a:gd name="connsiteY405" fmla="*/ 333126 h 479583"/>
              <a:gd name="connsiteX406" fmla="*/ 592930 w 1096059"/>
              <a:gd name="connsiteY406" fmla="*/ 332306 h 479583"/>
              <a:gd name="connsiteX407" fmla="*/ 593747 w 1096059"/>
              <a:gd name="connsiteY407" fmla="*/ 331325 h 479583"/>
              <a:gd name="connsiteX408" fmla="*/ 593796 w 1096059"/>
              <a:gd name="connsiteY408" fmla="*/ 327125 h 479583"/>
              <a:gd name="connsiteX409" fmla="*/ 593469 w 1096059"/>
              <a:gd name="connsiteY409" fmla="*/ 327233 h 479583"/>
              <a:gd name="connsiteX410" fmla="*/ 592717 w 1096059"/>
              <a:gd name="connsiteY410" fmla="*/ 327452 h 479583"/>
              <a:gd name="connsiteX411" fmla="*/ 592325 w 1096059"/>
              <a:gd name="connsiteY411" fmla="*/ 326306 h 479583"/>
              <a:gd name="connsiteX412" fmla="*/ 591899 w 1096059"/>
              <a:gd name="connsiteY412" fmla="*/ 325378 h 479583"/>
              <a:gd name="connsiteX413" fmla="*/ 591948 w 1096059"/>
              <a:gd name="connsiteY413" fmla="*/ 323905 h 479583"/>
              <a:gd name="connsiteX414" fmla="*/ 592227 w 1096059"/>
              <a:gd name="connsiteY414" fmla="*/ 322978 h 479583"/>
              <a:gd name="connsiteX415" fmla="*/ 592717 w 1096059"/>
              <a:gd name="connsiteY415" fmla="*/ 321941 h 479583"/>
              <a:gd name="connsiteX416" fmla="*/ 593306 w 1096059"/>
              <a:gd name="connsiteY416" fmla="*/ 321178 h 479583"/>
              <a:gd name="connsiteX417" fmla="*/ 593633 w 1096059"/>
              <a:gd name="connsiteY417" fmla="*/ 320687 h 479583"/>
              <a:gd name="connsiteX418" fmla="*/ 594238 w 1096059"/>
              <a:gd name="connsiteY418" fmla="*/ 320195 h 479583"/>
              <a:gd name="connsiteX419" fmla="*/ 594843 w 1096059"/>
              <a:gd name="connsiteY419" fmla="*/ 319432 h 479583"/>
              <a:gd name="connsiteX420" fmla="*/ 595170 w 1096059"/>
              <a:gd name="connsiteY420" fmla="*/ 318614 h 479583"/>
              <a:gd name="connsiteX421" fmla="*/ 595284 w 1096059"/>
              <a:gd name="connsiteY421" fmla="*/ 317687 h 479583"/>
              <a:gd name="connsiteX422" fmla="*/ 595611 w 1096059"/>
              <a:gd name="connsiteY422" fmla="*/ 317087 h 479583"/>
              <a:gd name="connsiteX423" fmla="*/ 595546 w 1096059"/>
              <a:gd name="connsiteY423" fmla="*/ 316268 h 479583"/>
              <a:gd name="connsiteX424" fmla="*/ 596478 w 1096059"/>
              <a:gd name="connsiteY424" fmla="*/ 314117 h 479583"/>
              <a:gd name="connsiteX425" fmla="*/ 596674 w 1096059"/>
              <a:gd name="connsiteY425" fmla="*/ 313529 h 479583"/>
              <a:gd name="connsiteX426" fmla="*/ 598064 w 1096059"/>
              <a:gd name="connsiteY426" fmla="*/ 314820 h 479583"/>
              <a:gd name="connsiteX427" fmla="*/ 600222 w 1096059"/>
              <a:gd name="connsiteY427" fmla="*/ 316447 h 479583"/>
              <a:gd name="connsiteX428" fmla="*/ 605160 w 1096059"/>
              <a:gd name="connsiteY428" fmla="*/ 319706 h 479583"/>
              <a:gd name="connsiteX429" fmla="*/ 606632 w 1096059"/>
              <a:gd name="connsiteY429" fmla="*/ 319984 h 479583"/>
              <a:gd name="connsiteX430" fmla="*/ 608381 w 1096059"/>
              <a:gd name="connsiteY430" fmla="*/ 320998 h 479583"/>
              <a:gd name="connsiteX431" fmla="*/ 609117 w 1096059"/>
              <a:gd name="connsiteY431" fmla="*/ 321592 h 479583"/>
              <a:gd name="connsiteX432" fmla="*/ 609771 w 1096059"/>
              <a:gd name="connsiteY432" fmla="*/ 322105 h 479583"/>
              <a:gd name="connsiteX433" fmla="*/ 610409 w 1096059"/>
              <a:gd name="connsiteY433" fmla="*/ 322934 h 479583"/>
              <a:gd name="connsiteX434" fmla="*/ 610458 w 1096059"/>
              <a:gd name="connsiteY434" fmla="*/ 323137 h 479583"/>
              <a:gd name="connsiteX435" fmla="*/ 610687 w 1096059"/>
              <a:gd name="connsiteY435" fmla="*/ 324317 h 479583"/>
              <a:gd name="connsiteX436" fmla="*/ 611341 w 1096059"/>
              <a:gd name="connsiteY436" fmla="*/ 325792 h 479583"/>
              <a:gd name="connsiteX437" fmla="*/ 613614 w 1096059"/>
              <a:gd name="connsiteY437" fmla="*/ 326996 h 479583"/>
              <a:gd name="connsiteX438" fmla="*/ 617146 w 1096059"/>
              <a:gd name="connsiteY438" fmla="*/ 327175 h 479583"/>
              <a:gd name="connsiteX439" fmla="*/ 618160 w 1096059"/>
              <a:gd name="connsiteY439" fmla="*/ 326899 h 479583"/>
              <a:gd name="connsiteX440" fmla="*/ 619075 w 1096059"/>
              <a:gd name="connsiteY440" fmla="*/ 324226 h 479583"/>
              <a:gd name="connsiteX441" fmla="*/ 621381 w 1096059"/>
              <a:gd name="connsiteY441" fmla="*/ 323948 h 479583"/>
              <a:gd name="connsiteX442" fmla="*/ 625158 w 1096059"/>
              <a:gd name="connsiteY442" fmla="*/ 323210 h 479583"/>
              <a:gd name="connsiteX443" fmla="*/ 627104 w 1096059"/>
              <a:gd name="connsiteY443" fmla="*/ 322473 h 479583"/>
              <a:gd name="connsiteX444" fmla="*/ 633922 w 1096059"/>
              <a:gd name="connsiteY444" fmla="*/ 322842 h 479583"/>
              <a:gd name="connsiteX445" fmla="*/ 635214 w 1096059"/>
              <a:gd name="connsiteY445" fmla="*/ 322105 h 479583"/>
              <a:gd name="connsiteX446" fmla="*/ 637797 w 1096059"/>
              <a:gd name="connsiteY446" fmla="*/ 318601 h 479583"/>
              <a:gd name="connsiteX447" fmla="*/ 639547 w 1096059"/>
              <a:gd name="connsiteY447" fmla="*/ 318047 h 479583"/>
              <a:gd name="connsiteX448" fmla="*/ 641395 w 1096059"/>
              <a:gd name="connsiteY448" fmla="*/ 316202 h 479583"/>
              <a:gd name="connsiteX449" fmla="*/ 642310 w 1096059"/>
              <a:gd name="connsiteY449" fmla="*/ 312145 h 479583"/>
              <a:gd name="connsiteX450" fmla="*/ 649325 w 1096059"/>
              <a:gd name="connsiteY450" fmla="*/ 311223 h 479583"/>
              <a:gd name="connsiteX451" fmla="*/ 654296 w 1096059"/>
              <a:gd name="connsiteY451" fmla="*/ 308089 h 479583"/>
              <a:gd name="connsiteX452" fmla="*/ 656422 w 1096059"/>
              <a:gd name="connsiteY452" fmla="*/ 307812 h 479583"/>
              <a:gd name="connsiteX453" fmla="*/ 659659 w 1096059"/>
              <a:gd name="connsiteY453" fmla="*/ 306244 h 479583"/>
              <a:gd name="connsiteX454" fmla="*/ 661033 w 1096059"/>
              <a:gd name="connsiteY454" fmla="*/ 306890 h 479583"/>
              <a:gd name="connsiteX455" fmla="*/ 663436 w 1096059"/>
              <a:gd name="connsiteY455" fmla="*/ 307166 h 479583"/>
              <a:gd name="connsiteX456" fmla="*/ 664450 w 1096059"/>
              <a:gd name="connsiteY456" fmla="*/ 307997 h 479583"/>
              <a:gd name="connsiteX457" fmla="*/ 665742 w 1096059"/>
              <a:gd name="connsiteY457" fmla="*/ 308089 h 479583"/>
              <a:gd name="connsiteX458" fmla="*/ 667671 w 1096059"/>
              <a:gd name="connsiteY458" fmla="*/ 308550 h 479583"/>
              <a:gd name="connsiteX459" fmla="*/ 670713 w 1096059"/>
              <a:gd name="connsiteY459" fmla="*/ 309196 h 479583"/>
              <a:gd name="connsiteX460" fmla="*/ 674866 w 1096059"/>
              <a:gd name="connsiteY460" fmla="*/ 312145 h 479583"/>
              <a:gd name="connsiteX461" fmla="*/ 682240 w 1096059"/>
              <a:gd name="connsiteY461" fmla="*/ 317955 h 479583"/>
              <a:gd name="connsiteX462" fmla="*/ 688699 w 1096059"/>
              <a:gd name="connsiteY462" fmla="*/ 323119 h 479583"/>
              <a:gd name="connsiteX463" fmla="*/ 692378 w 1096059"/>
              <a:gd name="connsiteY463" fmla="*/ 325792 h 479583"/>
              <a:gd name="connsiteX464" fmla="*/ 695615 w 1096059"/>
              <a:gd name="connsiteY464" fmla="*/ 326899 h 479583"/>
              <a:gd name="connsiteX465" fmla="*/ 698379 w 1096059"/>
              <a:gd name="connsiteY465" fmla="*/ 328374 h 479583"/>
              <a:gd name="connsiteX466" fmla="*/ 699213 w 1096059"/>
              <a:gd name="connsiteY466" fmla="*/ 329020 h 479583"/>
              <a:gd name="connsiteX467" fmla="*/ 700505 w 1096059"/>
              <a:gd name="connsiteY467" fmla="*/ 329388 h 479583"/>
              <a:gd name="connsiteX468" fmla="*/ 702712 w 1096059"/>
              <a:gd name="connsiteY468" fmla="*/ 328835 h 479583"/>
              <a:gd name="connsiteX469" fmla="*/ 707879 w 1096059"/>
              <a:gd name="connsiteY469" fmla="*/ 331417 h 479583"/>
              <a:gd name="connsiteX470" fmla="*/ 710462 w 1096059"/>
              <a:gd name="connsiteY470" fmla="*/ 333629 h 479583"/>
              <a:gd name="connsiteX471" fmla="*/ 713406 w 1096059"/>
              <a:gd name="connsiteY471" fmla="*/ 337227 h 479583"/>
              <a:gd name="connsiteX472" fmla="*/ 714141 w 1096059"/>
              <a:gd name="connsiteY472" fmla="*/ 341652 h 479583"/>
              <a:gd name="connsiteX473" fmla="*/ 717461 w 1096059"/>
              <a:gd name="connsiteY473" fmla="*/ 345248 h 479583"/>
              <a:gd name="connsiteX474" fmla="*/ 717657 w 1096059"/>
              <a:gd name="connsiteY474" fmla="*/ 346447 h 479583"/>
              <a:gd name="connsiteX475" fmla="*/ 718671 w 1096059"/>
              <a:gd name="connsiteY475" fmla="*/ 351057 h 479583"/>
              <a:gd name="connsiteX476" fmla="*/ 719129 w 1096059"/>
              <a:gd name="connsiteY476" fmla="*/ 352164 h 479583"/>
              <a:gd name="connsiteX477" fmla="*/ 719488 w 1096059"/>
              <a:gd name="connsiteY477" fmla="*/ 352809 h 479583"/>
              <a:gd name="connsiteX478" fmla="*/ 719963 w 1096059"/>
              <a:gd name="connsiteY478" fmla="*/ 354192 h 479583"/>
              <a:gd name="connsiteX479" fmla="*/ 720502 w 1096059"/>
              <a:gd name="connsiteY479" fmla="*/ 355115 h 479583"/>
              <a:gd name="connsiteX480" fmla="*/ 721516 w 1096059"/>
              <a:gd name="connsiteY480" fmla="*/ 356037 h 479583"/>
              <a:gd name="connsiteX481" fmla="*/ 722530 w 1096059"/>
              <a:gd name="connsiteY481" fmla="*/ 356774 h 479583"/>
              <a:gd name="connsiteX482" fmla="*/ 722906 w 1096059"/>
              <a:gd name="connsiteY482" fmla="*/ 357604 h 479583"/>
              <a:gd name="connsiteX483" fmla="*/ 723184 w 1096059"/>
              <a:gd name="connsiteY483" fmla="*/ 359817 h 479583"/>
              <a:gd name="connsiteX484" fmla="*/ 724377 w 1096059"/>
              <a:gd name="connsiteY484" fmla="*/ 362491 h 479583"/>
              <a:gd name="connsiteX485" fmla="*/ 724296 w 1096059"/>
              <a:gd name="connsiteY485" fmla="*/ 363229 h 479583"/>
              <a:gd name="connsiteX486" fmla="*/ 725015 w 1096059"/>
              <a:gd name="connsiteY486" fmla="*/ 365208 h 479583"/>
              <a:gd name="connsiteX487" fmla="*/ 725391 w 1096059"/>
              <a:gd name="connsiteY487" fmla="*/ 366272 h 479583"/>
              <a:gd name="connsiteX488" fmla="*/ 725947 w 1096059"/>
              <a:gd name="connsiteY488" fmla="*/ 367563 h 479583"/>
              <a:gd name="connsiteX489" fmla="*/ 727239 w 1096059"/>
              <a:gd name="connsiteY489" fmla="*/ 369776 h 479583"/>
              <a:gd name="connsiteX490" fmla="*/ 729365 w 1096059"/>
              <a:gd name="connsiteY490" fmla="*/ 372911 h 479583"/>
              <a:gd name="connsiteX491" fmla="*/ 729561 w 1096059"/>
              <a:gd name="connsiteY491" fmla="*/ 373077 h 479583"/>
              <a:gd name="connsiteX492" fmla="*/ 732684 w 1096059"/>
              <a:gd name="connsiteY492" fmla="*/ 375585 h 479583"/>
              <a:gd name="connsiteX493" fmla="*/ 736641 w 1096059"/>
              <a:gd name="connsiteY493" fmla="*/ 379365 h 479583"/>
              <a:gd name="connsiteX494" fmla="*/ 746239 w 1096059"/>
              <a:gd name="connsiteY494" fmla="*/ 387572 h 479583"/>
              <a:gd name="connsiteX495" fmla="*/ 747057 w 1096059"/>
              <a:gd name="connsiteY495" fmla="*/ 388955 h 479583"/>
              <a:gd name="connsiteX496" fmla="*/ 750376 w 1096059"/>
              <a:gd name="connsiteY496" fmla="*/ 392090 h 479583"/>
              <a:gd name="connsiteX497" fmla="*/ 750654 w 1096059"/>
              <a:gd name="connsiteY497" fmla="*/ 392735 h 479583"/>
              <a:gd name="connsiteX498" fmla="*/ 750572 w 1096059"/>
              <a:gd name="connsiteY498" fmla="*/ 393842 h 479583"/>
              <a:gd name="connsiteX499" fmla="*/ 750850 w 1096059"/>
              <a:gd name="connsiteY499" fmla="*/ 394538 h 479583"/>
              <a:gd name="connsiteX500" fmla="*/ 751488 w 1096059"/>
              <a:gd name="connsiteY500" fmla="*/ 396147 h 479583"/>
              <a:gd name="connsiteX501" fmla="*/ 752829 w 1096059"/>
              <a:gd name="connsiteY501" fmla="*/ 397643 h 479583"/>
              <a:gd name="connsiteX502" fmla="*/ 753090 w 1096059"/>
              <a:gd name="connsiteY502" fmla="*/ 398182 h 479583"/>
              <a:gd name="connsiteX503" fmla="*/ 753842 w 1096059"/>
              <a:gd name="connsiteY503" fmla="*/ 399305 h 479583"/>
              <a:gd name="connsiteX504" fmla="*/ 754218 w 1096059"/>
              <a:gd name="connsiteY504" fmla="*/ 399679 h 479583"/>
              <a:gd name="connsiteX505" fmla="*/ 754742 w 1096059"/>
              <a:gd name="connsiteY505" fmla="*/ 400203 h 479583"/>
              <a:gd name="connsiteX506" fmla="*/ 755706 w 1096059"/>
              <a:gd name="connsiteY506" fmla="*/ 401176 h 479583"/>
              <a:gd name="connsiteX507" fmla="*/ 756459 w 1096059"/>
              <a:gd name="connsiteY507" fmla="*/ 402224 h 479583"/>
              <a:gd name="connsiteX508" fmla="*/ 757423 w 1096059"/>
              <a:gd name="connsiteY508" fmla="*/ 403198 h 479583"/>
              <a:gd name="connsiteX509" fmla="*/ 758323 w 1096059"/>
              <a:gd name="connsiteY509" fmla="*/ 404096 h 479583"/>
              <a:gd name="connsiteX510" fmla="*/ 759304 w 1096059"/>
              <a:gd name="connsiteY510" fmla="*/ 404994 h 479583"/>
              <a:gd name="connsiteX511" fmla="*/ 760268 w 1096059"/>
              <a:gd name="connsiteY511" fmla="*/ 405892 h 479583"/>
              <a:gd name="connsiteX512" fmla="*/ 760595 w 1096059"/>
              <a:gd name="connsiteY512" fmla="*/ 406103 h 479583"/>
              <a:gd name="connsiteX513" fmla="*/ 761266 w 1096059"/>
              <a:gd name="connsiteY513" fmla="*/ 407028 h 479583"/>
              <a:gd name="connsiteX514" fmla="*/ 761822 w 1096059"/>
              <a:gd name="connsiteY514" fmla="*/ 408872 h 479583"/>
              <a:gd name="connsiteX515" fmla="*/ 762639 w 1096059"/>
              <a:gd name="connsiteY515" fmla="*/ 409517 h 479583"/>
              <a:gd name="connsiteX516" fmla="*/ 763293 w 1096059"/>
              <a:gd name="connsiteY516" fmla="*/ 409794 h 479583"/>
              <a:gd name="connsiteX517" fmla="*/ 765501 w 1096059"/>
              <a:gd name="connsiteY517" fmla="*/ 409702 h 479583"/>
              <a:gd name="connsiteX518" fmla="*/ 766237 w 1096059"/>
              <a:gd name="connsiteY518" fmla="*/ 410532 h 479583"/>
              <a:gd name="connsiteX519" fmla="*/ 766793 w 1096059"/>
              <a:gd name="connsiteY519" fmla="*/ 411269 h 479583"/>
              <a:gd name="connsiteX520" fmla="*/ 768084 w 1096059"/>
              <a:gd name="connsiteY520" fmla="*/ 412376 h 479583"/>
              <a:gd name="connsiteX521" fmla="*/ 769474 w 1096059"/>
              <a:gd name="connsiteY521" fmla="*/ 413851 h 479583"/>
              <a:gd name="connsiteX522" fmla="*/ 770570 w 1096059"/>
              <a:gd name="connsiteY522" fmla="*/ 414589 h 479583"/>
              <a:gd name="connsiteX523" fmla="*/ 772793 w 1096059"/>
              <a:gd name="connsiteY523" fmla="*/ 415972 h 479583"/>
              <a:gd name="connsiteX524" fmla="*/ 775459 w 1096059"/>
              <a:gd name="connsiteY524" fmla="*/ 418554 h 479583"/>
              <a:gd name="connsiteX525" fmla="*/ 778696 w 1096059"/>
              <a:gd name="connsiteY525" fmla="*/ 421135 h 479583"/>
              <a:gd name="connsiteX526" fmla="*/ 780806 w 1096059"/>
              <a:gd name="connsiteY526" fmla="*/ 422611 h 479583"/>
              <a:gd name="connsiteX527" fmla="*/ 783667 w 1096059"/>
              <a:gd name="connsiteY527" fmla="*/ 425654 h 479583"/>
              <a:gd name="connsiteX528" fmla="*/ 785417 w 1096059"/>
              <a:gd name="connsiteY528" fmla="*/ 429250 h 479583"/>
              <a:gd name="connsiteX529" fmla="*/ 785973 w 1096059"/>
              <a:gd name="connsiteY529" fmla="*/ 429895 h 479583"/>
              <a:gd name="connsiteX530" fmla="*/ 786806 w 1096059"/>
              <a:gd name="connsiteY530" fmla="*/ 430817 h 479583"/>
              <a:gd name="connsiteX531" fmla="*/ 787362 w 1096059"/>
              <a:gd name="connsiteY531" fmla="*/ 431924 h 479583"/>
              <a:gd name="connsiteX532" fmla="*/ 787918 w 1096059"/>
              <a:gd name="connsiteY532" fmla="*/ 433768 h 479583"/>
              <a:gd name="connsiteX533" fmla="*/ 788164 w 1096059"/>
              <a:gd name="connsiteY533" fmla="*/ 434648 h 479583"/>
              <a:gd name="connsiteX534" fmla="*/ 790829 w 1096059"/>
              <a:gd name="connsiteY534" fmla="*/ 433692 h 479583"/>
              <a:gd name="connsiteX535" fmla="*/ 793053 w 1096059"/>
              <a:gd name="connsiteY535" fmla="*/ 433883 h 479583"/>
              <a:gd name="connsiteX536" fmla="*/ 794475 w 1096059"/>
              <a:gd name="connsiteY536" fmla="*/ 433452 h 479583"/>
              <a:gd name="connsiteX537" fmla="*/ 795832 w 1096059"/>
              <a:gd name="connsiteY537" fmla="*/ 431719 h 479583"/>
              <a:gd name="connsiteX538" fmla="*/ 798677 w 1096059"/>
              <a:gd name="connsiteY538" fmla="*/ 431230 h 479583"/>
              <a:gd name="connsiteX539" fmla="*/ 799184 w 1096059"/>
              <a:gd name="connsiteY539" fmla="*/ 430711 h 479583"/>
              <a:gd name="connsiteX540" fmla="*/ 800607 w 1096059"/>
              <a:gd name="connsiteY540" fmla="*/ 429250 h 479583"/>
              <a:gd name="connsiteX541" fmla="*/ 801915 w 1096059"/>
              <a:gd name="connsiteY541" fmla="*/ 426339 h 479583"/>
              <a:gd name="connsiteX542" fmla="*/ 802095 w 1096059"/>
              <a:gd name="connsiteY542" fmla="*/ 425624 h 479583"/>
              <a:gd name="connsiteX543" fmla="*/ 803158 w 1096059"/>
              <a:gd name="connsiteY543" fmla="*/ 421444 h 479583"/>
              <a:gd name="connsiteX544" fmla="*/ 802765 w 1096059"/>
              <a:gd name="connsiteY544" fmla="*/ 417885 h 479583"/>
              <a:gd name="connsiteX545" fmla="*/ 802733 w 1096059"/>
              <a:gd name="connsiteY545" fmla="*/ 417536 h 479583"/>
              <a:gd name="connsiteX546" fmla="*/ 803109 w 1096059"/>
              <a:gd name="connsiteY546" fmla="*/ 416941 h 479583"/>
              <a:gd name="connsiteX547" fmla="*/ 803665 w 1096059"/>
              <a:gd name="connsiteY547" fmla="*/ 416050 h 479583"/>
              <a:gd name="connsiteX548" fmla="*/ 802684 w 1096059"/>
              <a:gd name="connsiteY548" fmla="*/ 410964 h 479583"/>
              <a:gd name="connsiteX549" fmla="*/ 804073 w 1096059"/>
              <a:gd name="connsiteY549" fmla="*/ 410999 h 479583"/>
              <a:gd name="connsiteX550" fmla="*/ 806706 w 1096059"/>
              <a:gd name="connsiteY550" fmla="*/ 410771 h 479583"/>
              <a:gd name="connsiteX551" fmla="*/ 809927 w 1096059"/>
              <a:gd name="connsiteY551" fmla="*/ 410739 h 479583"/>
              <a:gd name="connsiteX552" fmla="*/ 811824 w 1096059"/>
              <a:gd name="connsiteY552" fmla="*/ 410518 h 479583"/>
              <a:gd name="connsiteX553" fmla="*/ 814636 w 1096059"/>
              <a:gd name="connsiteY553" fmla="*/ 409886 h 479583"/>
              <a:gd name="connsiteX554" fmla="*/ 817432 w 1096059"/>
              <a:gd name="connsiteY554" fmla="*/ 407043 h 479583"/>
              <a:gd name="connsiteX555" fmla="*/ 819264 w 1096059"/>
              <a:gd name="connsiteY555" fmla="*/ 404612 h 479583"/>
              <a:gd name="connsiteX556" fmla="*/ 822420 w 1096059"/>
              <a:gd name="connsiteY556" fmla="*/ 401765 h 479583"/>
              <a:gd name="connsiteX557" fmla="*/ 825216 w 1096059"/>
              <a:gd name="connsiteY557" fmla="*/ 398922 h 479583"/>
              <a:gd name="connsiteX558" fmla="*/ 826851 w 1096059"/>
              <a:gd name="connsiteY558" fmla="*/ 395688 h 479583"/>
              <a:gd name="connsiteX559" fmla="*/ 828469 w 1096059"/>
              <a:gd name="connsiteY559" fmla="*/ 392253 h 479583"/>
              <a:gd name="connsiteX560" fmla="*/ 831102 w 1096059"/>
              <a:gd name="connsiteY560" fmla="*/ 390819 h 479583"/>
              <a:gd name="connsiteX561" fmla="*/ 833914 w 1096059"/>
              <a:gd name="connsiteY561" fmla="*/ 389987 h 479583"/>
              <a:gd name="connsiteX562" fmla="*/ 838427 w 1096059"/>
              <a:gd name="connsiteY562" fmla="*/ 388131 h 479583"/>
              <a:gd name="connsiteX563" fmla="*/ 842384 w 1096059"/>
              <a:gd name="connsiteY563" fmla="*/ 387086 h 479583"/>
              <a:gd name="connsiteX564" fmla="*/ 845017 w 1096059"/>
              <a:gd name="connsiteY564" fmla="*/ 386255 h 479583"/>
              <a:gd name="connsiteX565" fmla="*/ 848009 w 1096059"/>
              <a:gd name="connsiteY565" fmla="*/ 384616 h 479583"/>
              <a:gd name="connsiteX566" fmla="*/ 849514 w 1096059"/>
              <a:gd name="connsiteY566" fmla="*/ 384399 h 479583"/>
              <a:gd name="connsiteX567" fmla="*/ 851786 w 1096059"/>
              <a:gd name="connsiteY567" fmla="*/ 383975 h 479583"/>
              <a:gd name="connsiteX568" fmla="*/ 855155 w 1096059"/>
              <a:gd name="connsiteY568" fmla="*/ 382973 h 479583"/>
              <a:gd name="connsiteX569" fmla="*/ 855253 w 1096059"/>
              <a:gd name="connsiteY569" fmla="*/ 383185 h 479583"/>
              <a:gd name="connsiteX570" fmla="*/ 855416 w 1096059"/>
              <a:gd name="connsiteY570" fmla="*/ 383151 h 479583"/>
              <a:gd name="connsiteX571" fmla="*/ 855580 w 1096059"/>
              <a:gd name="connsiteY571" fmla="*/ 382915 h 479583"/>
              <a:gd name="connsiteX572" fmla="*/ 855907 w 1096059"/>
              <a:gd name="connsiteY572" fmla="*/ 382923 h 479583"/>
              <a:gd name="connsiteX573" fmla="*/ 856070 w 1096059"/>
              <a:gd name="connsiteY573" fmla="*/ 383002 h 479583"/>
              <a:gd name="connsiteX574" fmla="*/ 856021 w 1096059"/>
              <a:gd name="connsiteY574" fmla="*/ 383308 h 479583"/>
              <a:gd name="connsiteX575" fmla="*/ 855809 w 1096059"/>
              <a:gd name="connsiteY575" fmla="*/ 383824 h 479583"/>
              <a:gd name="connsiteX576" fmla="*/ 855874 w 1096059"/>
              <a:gd name="connsiteY576" fmla="*/ 383973 h 479583"/>
              <a:gd name="connsiteX577" fmla="*/ 856136 w 1096059"/>
              <a:gd name="connsiteY577" fmla="*/ 384165 h 479583"/>
              <a:gd name="connsiteX578" fmla="*/ 856463 w 1096059"/>
              <a:gd name="connsiteY578" fmla="*/ 384165 h 479583"/>
              <a:gd name="connsiteX579" fmla="*/ 856692 w 1096059"/>
              <a:gd name="connsiteY579" fmla="*/ 384305 h 479583"/>
              <a:gd name="connsiteX580" fmla="*/ 856970 w 1096059"/>
              <a:gd name="connsiteY580" fmla="*/ 384542 h 479583"/>
              <a:gd name="connsiteX581" fmla="*/ 857051 w 1096059"/>
              <a:gd name="connsiteY581" fmla="*/ 384778 h 479583"/>
              <a:gd name="connsiteX582" fmla="*/ 857084 w 1096059"/>
              <a:gd name="connsiteY582" fmla="*/ 385014 h 479583"/>
              <a:gd name="connsiteX583" fmla="*/ 857313 w 1096059"/>
              <a:gd name="connsiteY583" fmla="*/ 385228 h 479583"/>
              <a:gd name="connsiteX584" fmla="*/ 857787 w 1096059"/>
              <a:gd name="connsiteY584" fmla="*/ 385250 h 479583"/>
              <a:gd name="connsiteX585" fmla="*/ 857951 w 1096059"/>
              <a:gd name="connsiteY585" fmla="*/ 385452 h 479583"/>
              <a:gd name="connsiteX586" fmla="*/ 858098 w 1096059"/>
              <a:gd name="connsiteY586" fmla="*/ 385686 h 479583"/>
              <a:gd name="connsiteX587" fmla="*/ 858229 w 1096059"/>
              <a:gd name="connsiteY587" fmla="*/ 385999 h 479583"/>
              <a:gd name="connsiteX588" fmla="*/ 858474 w 1096059"/>
              <a:gd name="connsiteY588" fmla="*/ 386171 h 479583"/>
              <a:gd name="connsiteX589" fmla="*/ 858785 w 1096059"/>
              <a:gd name="connsiteY589" fmla="*/ 386289 h 479583"/>
              <a:gd name="connsiteX590" fmla="*/ 859095 w 1096059"/>
              <a:gd name="connsiteY590" fmla="*/ 386295 h 479583"/>
              <a:gd name="connsiteX591" fmla="*/ 859259 w 1096059"/>
              <a:gd name="connsiteY591" fmla="*/ 386356 h 479583"/>
              <a:gd name="connsiteX592" fmla="*/ 859259 w 1096059"/>
              <a:gd name="connsiteY592" fmla="*/ 386510 h 479583"/>
              <a:gd name="connsiteX593" fmla="*/ 859128 w 1096059"/>
              <a:gd name="connsiteY593" fmla="*/ 386802 h 479583"/>
              <a:gd name="connsiteX594" fmla="*/ 859194 w 1096059"/>
              <a:gd name="connsiteY594" fmla="*/ 387113 h 479583"/>
              <a:gd name="connsiteX595" fmla="*/ 859341 w 1096059"/>
              <a:gd name="connsiteY595" fmla="*/ 387288 h 479583"/>
              <a:gd name="connsiteX596" fmla="*/ 859357 w 1096059"/>
              <a:gd name="connsiteY596" fmla="*/ 387442 h 479583"/>
              <a:gd name="connsiteX597" fmla="*/ 859602 w 1096059"/>
              <a:gd name="connsiteY597" fmla="*/ 387638 h 479583"/>
              <a:gd name="connsiteX598" fmla="*/ 859815 w 1096059"/>
              <a:gd name="connsiteY598" fmla="*/ 387860 h 479583"/>
              <a:gd name="connsiteX599" fmla="*/ 859815 w 1096059"/>
              <a:gd name="connsiteY599" fmla="*/ 388063 h 479583"/>
              <a:gd name="connsiteX600" fmla="*/ 859619 w 1096059"/>
              <a:gd name="connsiteY600" fmla="*/ 388229 h 479583"/>
              <a:gd name="connsiteX601" fmla="*/ 859455 w 1096059"/>
              <a:gd name="connsiteY601" fmla="*/ 388364 h 479583"/>
              <a:gd name="connsiteX602" fmla="*/ 859553 w 1096059"/>
              <a:gd name="connsiteY602" fmla="*/ 388610 h 479583"/>
              <a:gd name="connsiteX603" fmla="*/ 859651 w 1096059"/>
              <a:gd name="connsiteY603" fmla="*/ 388936 h 479583"/>
              <a:gd name="connsiteX604" fmla="*/ 859913 w 1096059"/>
              <a:gd name="connsiteY604" fmla="*/ 389554 h 479583"/>
              <a:gd name="connsiteX605" fmla="*/ 860224 w 1096059"/>
              <a:gd name="connsiteY605" fmla="*/ 389972 h 479583"/>
              <a:gd name="connsiteX606" fmla="*/ 860469 w 1096059"/>
              <a:gd name="connsiteY606" fmla="*/ 390077 h 479583"/>
              <a:gd name="connsiteX607" fmla="*/ 861009 w 1096059"/>
              <a:gd name="connsiteY607" fmla="*/ 390258 h 479583"/>
              <a:gd name="connsiteX608" fmla="*/ 861139 w 1096059"/>
              <a:gd name="connsiteY608" fmla="*/ 390661 h 479583"/>
              <a:gd name="connsiteX609" fmla="*/ 861074 w 1096059"/>
              <a:gd name="connsiteY609" fmla="*/ 390919 h 479583"/>
              <a:gd name="connsiteX610" fmla="*/ 861107 w 1096059"/>
              <a:gd name="connsiteY610" fmla="*/ 391313 h 479583"/>
              <a:gd name="connsiteX611" fmla="*/ 861156 w 1096059"/>
              <a:gd name="connsiteY611" fmla="*/ 391688 h 479583"/>
              <a:gd name="connsiteX612" fmla="*/ 861336 w 1096059"/>
              <a:gd name="connsiteY612" fmla="*/ 391829 h 479583"/>
              <a:gd name="connsiteX613" fmla="*/ 861663 w 1096059"/>
              <a:gd name="connsiteY613" fmla="*/ 392094 h 479583"/>
              <a:gd name="connsiteX614" fmla="*/ 861859 w 1096059"/>
              <a:gd name="connsiteY614" fmla="*/ 392291 h 479583"/>
              <a:gd name="connsiteX615" fmla="*/ 861990 w 1096059"/>
              <a:gd name="connsiteY615" fmla="*/ 392524 h 479583"/>
              <a:gd name="connsiteX616" fmla="*/ 862186 w 1096059"/>
              <a:gd name="connsiteY616" fmla="*/ 392568 h 479583"/>
              <a:gd name="connsiteX617" fmla="*/ 862627 w 1096059"/>
              <a:gd name="connsiteY617" fmla="*/ 392654 h 479583"/>
              <a:gd name="connsiteX618" fmla="*/ 862856 w 1096059"/>
              <a:gd name="connsiteY618" fmla="*/ 392778 h 479583"/>
              <a:gd name="connsiteX619" fmla="*/ 862873 w 1096059"/>
              <a:gd name="connsiteY619" fmla="*/ 393052 h 479583"/>
              <a:gd name="connsiteX620" fmla="*/ 862807 w 1096059"/>
              <a:gd name="connsiteY620" fmla="*/ 393387 h 479583"/>
              <a:gd name="connsiteX621" fmla="*/ 862807 w 1096059"/>
              <a:gd name="connsiteY621" fmla="*/ 393533 h 479583"/>
              <a:gd name="connsiteX622" fmla="*/ 863003 w 1096059"/>
              <a:gd name="connsiteY622" fmla="*/ 393813 h 479583"/>
              <a:gd name="connsiteX623" fmla="*/ 863069 w 1096059"/>
              <a:gd name="connsiteY623" fmla="*/ 394020 h 479583"/>
              <a:gd name="connsiteX624" fmla="*/ 863183 w 1096059"/>
              <a:gd name="connsiteY624" fmla="*/ 394373 h 479583"/>
              <a:gd name="connsiteX625" fmla="*/ 863363 w 1096059"/>
              <a:gd name="connsiteY625" fmla="*/ 394927 h 479583"/>
              <a:gd name="connsiteX626" fmla="*/ 863445 w 1096059"/>
              <a:gd name="connsiteY626" fmla="*/ 395207 h 479583"/>
              <a:gd name="connsiteX627" fmla="*/ 863249 w 1096059"/>
              <a:gd name="connsiteY627" fmla="*/ 395353 h 479583"/>
              <a:gd name="connsiteX628" fmla="*/ 863151 w 1096059"/>
              <a:gd name="connsiteY628" fmla="*/ 395596 h 479583"/>
              <a:gd name="connsiteX629" fmla="*/ 863036 w 1096059"/>
              <a:gd name="connsiteY629" fmla="*/ 395754 h 479583"/>
              <a:gd name="connsiteX630" fmla="*/ 863085 w 1096059"/>
              <a:gd name="connsiteY630" fmla="*/ 395937 h 479583"/>
              <a:gd name="connsiteX631" fmla="*/ 863265 w 1096059"/>
              <a:gd name="connsiteY631" fmla="*/ 395949 h 479583"/>
              <a:gd name="connsiteX632" fmla="*/ 863772 w 1096059"/>
              <a:gd name="connsiteY632" fmla="*/ 396050 h 479583"/>
              <a:gd name="connsiteX633" fmla="*/ 864083 w 1096059"/>
              <a:gd name="connsiteY633" fmla="*/ 396300 h 479583"/>
              <a:gd name="connsiteX634" fmla="*/ 864066 w 1096059"/>
              <a:gd name="connsiteY634" fmla="*/ 396778 h 479583"/>
              <a:gd name="connsiteX635" fmla="*/ 863935 w 1096059"/>
              <a:gd name="connsiteY635" fmla="*/ 396881 h 479583"/>
              <a:gd name="connsiteX636" fmla="*/ 863739 w 1096059"/>
              <a:gd name="connsiteY636" fmla="*/ 397039 h 479583"/>
              <a:gd name="connsiteX637" fmla="*/ 863527 w 1096059"/>
              <a:gd name="connsiteY637" fmla="*/ 397325 h 479583"/>
              <a:gd name="connsiteX638" fmla="*/ 863478 w 1096059"/>
              <a:gd name="connsiteY638" fmla="*/ 397538 h 479583"/>
              <a:gd name="connsiteX639" fmla="*/ 863494 w 1096059"/>
              <a:gd name="connsiteY639" fmla="*/ 397763 h 479583"/>
              <a:gd name="connsiteX640" fmla="*/ 863788 w 1096059"/>
              <a:gd name="connsiteY640" fmla="*/ 397800 h 479583"/>
              <a:gd name="connsiteX641" fmla="*/ 863984 w 1096059"/>
              <a:gd name="connsiteY641" fmla="*/ 397897 h 479583"/>
              <a:gd name="connsiteX642" fmla="*/ 863984 w 1096059"/>
              <a:gd name="connsiteY642" fmla="*/ 398056 h 479583"/>
              <a:gd name="connsiteX643" fmla="*/ 863772 w 1096059"/>
              <a:gd name="connsiteY643" fmla="*/ 398049 h 479583"/>
              <a:gd name="connsiteX644" fmla="*/ 863690 w 1096059"/>
              <a:gd name="connsiteY644" fmla="*/ 398165 h 479583"/>
              <a:gd name="connsiteX645" fmla="*/ 863576 w 1096059"/>
              <a:gd name="connsiteY645" fmla="*/ 398414 h 479583"/>
              <a:gd name="connsiteX646" fmla="*/ 863330 w 1096059"/>
              <a:gd name="connsiteY646" fmla="*/ 398731 h 479583"/>
              <a:gd name="connsiteX647" fmla="*/ 863232 w 1096059"/>
              <a:gd name="connsiteY647" fmla="*/ 398980 h 479583"/>
              <a:gd name="connsiteX648" fmla="*/ 863265 w 1096059"/>
              <a:gd name="connsiteY648" fmla="*/ 399224 h 479583"/>
              <a:gd name="connsiteX649" fmla="*/ 863396 w 1096059"/>
              <a:gd name="connsiteY649" fmla="*/ 399437 h 479583"/>
              <a:gd name="connsiteX650" fmla="*/ 863478 w 1096059"/>
              <a:gd name="connsiteY650" fmla="*/ 399759 h 479583"/>
              <a:gd name="connsiteX651" fmla="*/ 863608 w 1096059"/>
              <a:gd name="connsiteY651" fmla="*/ 399978 h 479583"/>
              <a:gd name="connsiteX652" fmla="*/ 863674 w 1096059"/>
              <a:gd name="connsiteY652" fmla="*/ 400179 h 479583"/>
              <a:gd name="connsiteX653" fmla="*/ 863576 w 1096059"/>
              <a:gd name="connsiteY653" fmla="*/ 400490 h 479583"/>
              <a:gd name="connsiteX654" fmla="*/ 863428 w 1096059"/>
              <a:gd name="connsiteY654" fmla="*/ 400672 h 479583"/>
              <a:gd name="connsiteX655" fmla="*/ 863445 w 1096059"/>
              <a:gd name="connsiteY655" fmla="*/ 400824 h 479583"/>
              <a:gd name="connsiteX656" fmla="*/ 863428 w 1096059"/>
              <a:gd name="connsiteY656" fmla="*/ 401110 h 479583"/>
              <a:gd name="connsiteX657" fmla="*/ 863298 w 1096059"/>
              <a:gd name="connsiteY657" fmla="*/ 401475 h 479583"/>
              <a:gd name="connsiteX658" fmla="*/ 863183 w 1096059"/>
              <a:gd name="connsiteY658" fmla="*/ 401755 h 479583"/>
              <a:gd name="connsiteX659" fmla="*/ 863085 w 1096059"/>
              <a:gd name="connsiteY659" fmla="*/ 402047 h 479583"/>
              <a:gd name="connsiteX660" fmla="*/ 863200 w 1096059"/>
              <a:gd name="connsiteY660" fmla="*/ 402218 h 479583"/>
              <a:gd name="connsiteX661" fmla="*/ 863657 w 1096059"/>
              <a:gd name="connsiteY661" fmla="*/ 402474 h 479583"/>
              <a:gd name="connsiteX662" fmla="*/ 863739 w 1096059"/>
              <a:gd name="connsiteY662" fmla="*/ 402693 h 479583"/>
              <a:gd name="connsiteX663" fmla="*/ 863592 w 1096059"/>
              <a:gd name="connsiteY663" fmla="*/ 403028 h 479583"/>
              <a:gd name="connsiteX664" fmla="*/ 863330 w 1096059"/>
              <a:gd name="connsiteY664" fmla="*/ 403405 h 479583"/>
              <a:gd name="connsiteX665" fmla="*/ 863069 w 1096059"/>
              <a:gd name="connsiteY665" fmla="*/ 403581 h 479583"/>
              <a:gd name="connsiteX666" fmla="*/ 862791 w 1096059"/>
              <a:gd name="connsiteY666" fmla="*/ 403761 h 479583"/>
              <a:gd name="connsiteX667" fmla="*/ 862840 w 1096059"/>
              <a:gd name="connsiteY667" fmla="*/ 403934 h 479583"/>
              <a:gd name="connsiteX668" fmla="*/ 863003 w 1096059"/>
              <a:gd name="connsiteY668" fmla="*/ 404135 h 479583"/>
              <a:gd name="connsiteX669" fmla="*/ 863249 w 1096059"/>
              <a:gd name="connsiteY669" fmla="*/ 404372 h 479583"/>
              <a:gd name="connsiteX670" fmla="*/ 863478 w 1096059"/>
              <a:gd name="connsiteY670" fmla="*/ 404646 h 479583"/>
              <a:gd name="connsiteX671" fmla="*/ 863739 w 1096059"/>
              <a:gd name="connsiteY671" fmla="*/ 405140 h 479583"/>
              <a:gd name="connsiteX672" fmla="*/ 863870 w 1096059"/>
              <a:gd name="connsiteY672" fmla="*/ 405365 h 479583"/>
              <a:gd name="connsiteX673" fmla="*/ 867304 w 1096059"/>
              <a:gd name="connsiteY673" fmla="*/ 406540 h 479583"/>
              <a:gd name="connsiteX674" fmla="*/ 869707 w 1096059"/>
              <a:gd name="connsiteY674" fmla="*/ 407662 h 479583"/>
              <a:gd name="connsiteX675" fmla="*/ 871441 w 1096059"/>
              <a:gd name="connsiteY675" fmla="*/ 407853 h 479583"/>
              <a:gd name="connsiteX676" fmla="*/ 873239 w 1096059"/>
              <a:gd name="connsiteY676" fmla="*/ 406866 h 479583"/>
              <a:gd name="connsiteX677" fmla="*/ 876035 w 1096059"/>
              <a:gd name="connsiteY677" fmla="*/ 401851 h 479583"/>
              <a:gd name="connsiteX678" fmla="*/ 876477 w 1096059"/>
              <a:gd name="connsiteY678" fmla="*/ 399558 h 479583"/>
              <a:gd name="connsiteX679" fmla="*/ 877491 w 1096059"/>
              <a:gd name="connsiteY679" fmla="*/ 398140 h 479583"/>
              <a:gd name="connsiteX680" fmla="*/ 877899 w 1096059"/>
              <a:gd name="connsiteY680" fmla="*/ 397578 h 479583"/>
              <a:gd name="connsiteX681" fmla="*/ 879011 w 1096059"/>
              <a:gd name="connsiteY681" fmla="*/ 397220 h 479583"/>
              <a:gd name="connsiteX682" fmla="*/ 879633 w 1096059"/>
              <a:gd name="connsiteY682" fmla="*/ 397024 h 479583"/>
              <a:gd name="connsiteX683" fmla="*/ 880189 w 1096059"/>
              <a:gd name="connsiteY683" fmla="*/ 396414 h 479583"/>
              <a:gd name="connsiteX684" fmla="*/ 880368 w 1096059"/>
              <a:gd name="connsiteY684" fmla="*/ 396220 h 479583"/>
              <a:gd name="connsiteX685" fmla="*/ 880450 w 1096059"/>
              <a:gd name="connsiteY685" fmla="*/ 395968 h 479583"/>
              <a:gd name="connsiteX686" fmla="*/ 881235 w 1096059"/>
              <a:gd name="connsiteY686" fmla="*/ 393268 h 479583"/>
              <a:gd name="connsiteX687" fmla="*/ 881300 w 1096059"/>
              <a:gd name="connsiteY687" fmla="*/ 393059 h 479583"/>
              <a:gd name="connsiteX688" fmla="*/ 882102 w 1096059"/>
              <a:gd name="connsiteY688" fmla="*/ 391854 h 479583"/>
              <a:gd name="connsiteX689" fmla="*/ 882249 w 1096059"/>
              <a:gd name="connsiteY689" fmla="*/ 391637 h 479583"/>
              <a:gd name="connsiteX690" fmla="*/ 885143 w 1096059"/>
              <a:gd name="connsiteY690" fmla="*/ 391273 h 479583"/>
              <a:gd name="connsiteX691" fmla="*/ 888609 w 1096059"/>
              <a:gd name="connsiteY691" fmla="*/ 391835 h 479583"/>
              <a:gd name="connsiteX692" fmla="*/ 890588 w 1096059"/>
              <a:gd name="connsiteY692" fmla="*/ 392157 h 479583"/>
              <a:gd name="connsiteX693" fmla="*/ 893433 w 1096059"/>
              <a:gd name="connsiteY693" fmla="*/ 391978 h 479583"/>
              <a:gd name="connsiteX694" fmla="*/ 894659 w 1096059"/>
              <a:gd name="connsiteY694" fmla="*/ 393850 h 479583"/>
              <a:gd name="connsiteX695" fmla="*/ 895281 w 1096059"/>
              <a:gd name="connsiteY695" fmla="*/ 394774 h 479583"/>
              <a:gd name="connsiteX696" fmla="*/ 895804 w 1096059"/>
              <a:gd name="connsiteY696" fmla="*/ 395124 h 479583"/>
              <a:gd name="connsiteX697" fmla="*/ 896507 w 1096059"/>
              <a:gd name="connsiteY697" fmla="*/ 395583 h 479583"/>
              <a:gd name="connsiteX698" fmla="*/ 898322 w 1096059"/>
              <a:gd name="connsiteY698" fmla="*/ 395589 h 479583"/>
              <a:gd name="connsiteX699" fmla="*/ 901396 w 1096059"/>
              <a:gd name="connsiteY699" fmla="*/ 393861 h 479583"/>
              <a:gd name="connsiteX700" fmla="*/ 903375 w 1096059"/>
              <a:gd name="connsiteY700" fmla="*/ 391944 h 479583"/>
              <a:gd name="connsiteX701" fmla="*/ 908149 w 1096059"/>
              <a:gd name="connsiteY701" fmla="*/ 392020 h 479583"/>
              <a:gd name="connsiteX702" fmla="*/ 909474 w 1096059"/>
              <a:gd name="connsiteY702" fmla="*/ 391725 h 479583"/>
              <a:gd name="connsiteX703" fmla="*/ 911174 w 1096059"/>
              <a:gd name="connsiteY703" fmla="*/ 391347 h 479583"/>
              <a:gd name="connsiteX704" fmla="*/ 914804 w 1096059"/>
              <a:gd name="connsiteY704" fmla="*/ 392380 h 479583"/>
              <a:gd name="connsiteX705" fmla="*/ 917273 w 1096059"/>
              <a:gd name="connsiteY705" fmla="*/ 392355 h 479583"/>
              <a:gd name="connsiteX706" fmla="*/ 922947 w 1096059"/>
              <a:gd name="connsiteY706" fmla="*/ 392297 h 479583"/>
              <a:gd name="connsiteX707" fmla="*/ 925220 w 1096059"/>
              <a:gd name="connsiteY707" fmla="*/ 392475 h 479583"/>
              <a:gd name="connsiteX708" fmla="*/ 928605 w 1096059"/>
              <a:gd name="connsiteY708" fmla="*/ 391956 h 479583"/>
              <a:gd name="connsiteX709" fmla="*/ 929177 w 1096059"/>
              <a:gd name="connsiteY709" fmla="*/ 394074 h 479583"/>
              <a:gd name="connsiteX710" fmla="*/ 929406 w 1096059"/>
              <a:gd name="connsiteY710" fmla="*/ 394873 h 479583"/>
              <a:gd name="connsiteX711" fmla="*/ 929716 w 1096059"/>
              <a:gd name="connsiteY711" fmla="*/ 396842 h 479583"/>
              <a:gd name="connsiteX712" fmla="*/ 930158 w 1096059"/>
              <a:gd name="connsiteY712" fmla="*/ 397284 h 479583"/>
              <a:gd name="connsiteX713" fmla="*/ 929929 w 1096059"/>
              <a:gd name="connsiteY713" fmla="*/ 397758 h 479583"/>
              <a:gd name="connsiteX714" fmla="*/ 930927 w 1096059"/>
              <a:gd name="connsiteY714" fmla="*/ 398638 h 479583"/>
              <a:gd name="connsiteX715" fmla="*/ 930550 w 1096059"/>
              <a:gd name="connsiteY715" fmla="*/ 399169 h 479583"/>
              <a:gd name="connsiteX716" fmla="*/ 930550 w 1096059"/>
              <a:gd name="connsiteY716" fmla="*/ 399414 h 479583"/>
              <a:gd name="connsiteX717" fmla="*/ 930828 w 1096059"/>
              <a:gd name="connsiteY717" fmla="*/ 399799 h 479583"/>
              <a:gd name="connsiteX718" fmla="*/ 931057 w 1096059"/>
              <a:gd name="connsiteY718" fmla="*/ 400118 h 479583"/>
              <a:gd name="connsiteX719" fmla="*/ 931695 w 1096059"/>
              <a:gd name="connsiteY719" fmla="*/ 400053 h 479583"/>
              <a:gd name="connsiteX720" fmla="*/ 932006 w 1096059"/>
              <a:gd name="connsiteY720" fmla="*/ 399841 h 479583"/>
              <a:gd name="connsiteX721" fmla="*/ 932316 w 1096059"/>
              <a:gd name="connsiteY721" fmla="*/ 399498 h 479583"/>
              <a:gd name="connsiteX722" fmla="*/ 932562 w 1096059"/>
              <a:gd name="connsiteY722" fmla="*/ 399457 h 479583"/>
              <a:gd name="connsiteX723" fmla="*/ 932742 w 1096059"/>
              <a:gd name="connsiteY723" fmla="*/ 399596 h 479583"/>
              <a:gd name="connsiteX724" fmla="*/ 932742 w 1096059"/>
              <a:gd name="connsiteY724" fmla="*/ 399890 h 479583"/>
              <a:gd name="connsiteX725" fmla="*/ 932742 w 1096059"/>
              <a:gd name="connsiteY725" fmla="*/ 400209 h 479583"/>
              <a:gd name="connsiteX726" fmla="*/ 932921 w 1096059"/>
              <a:gd name="connsiteY726" fmla="*/ 400725 h 479583"/>
              <a:gd name="connsiteX727" fmla="*/ 933101 w 1096059"/>
              <a:gd name="connsiteY727" fmla="*/ 400807 h 479583"/>
              <a:gd name="connsiteX728" fmla="*/ 933232 w 1096059"/>
              <a:gd name="connsiteY728" fmla="*/ 400921 h 479583"/>
              <a:gd name="connsiteX729" fmla="*/ 933379 w 1096059"/>
              <a:gd name="connsiteY729" fmla="*/ 401134 h 479583"/>
              <a:gd name="connsiteX730" fmla="*/ 933674 w 1096059"/>
              <a:gd name="connsiteY730" fmla="*/ 401420 h 479583"/>
              <a:gd name="connsiteX731" fmla="*/ 934001 w 1096059"/>
              <a:gd name="connsiteY731" fmla="*/ 401486 h 479583"/>
              <a:gd name="connsiteX732" fmla="*/ 934311 w 1096059"/>
              <a:gd name="connsiteY732" fmla="*/ 401396 h 479583"/>
              <a:gd name="connsiteX733" fmla="*/ 934377 w 1096059"/>
              <a:gd name="connsiteY733" fmla="*/ 401184 h 479583"/>
              <a:gd name="connsiteX734" fmla="*/ 934377 w 1096059"/>
              <a:gd name="connsiteY734" fmla="*/ 400955 h 479583"/>
              <a:gd name="connsiteX735" fmla="*/ 934262 w 1096059"/>
              <a:gd name="connsiteY735" fmla="*/ 400824 h 479583"/>
              <a:gd name="connsiteX736" fmla="*/ 934148 w 1096059"/>
              <a:gd name="connsiteY736" fmla="*/ 400660 h 479583"/>
              <a:gd name="connsiteX737" fmla="*/ 934148 w 1096059"/>
              <a:gd name="connsiteY737" fmla="*/ 400505 h 479583"/>
              <a:gd name="connsiteX738" fmla="*/ 934229 w 1096059"/>
              <a:gd name="connsiteY738" fmla="*/ 400366 h 479583"/>
              <a:gd name="connsiteX739" fmla="*/ 934458 w 1096059"/>
              <a:gd name="connsiteY739" fmla="*/ 400403 h 479583"/>
              <a:gd name="connsiteX740" fmla="*/ 934507 w 1096059"/>
              <a:gd name="connsiteY740" fmla="*/ 400604 h 479583"/>
              <a:gd name="connsiteX741" fmla="*/ 934671 w 1096059"/>
              <a:gd name="connsiteY741" fmla="*/ 400710 h 479583"/>
              <a:gd name="connsiteX742" fmla="*/ 934834 w 1096059"/>
              <a:gd name="connsiteY742" fmla="*/ 400727 h 479583"/>
              <a:gd name="connsiteX743" fmla="*/ 935161 w 1096059"/>
              <a:gd name="connsiteY743" fmla="*/ 397199 h 479583"/>
              <a:gd name="connsiteX744" fmla="*/ 937009 w 1096059"/>
              <a:gd name="connsiteY744" fmla="*/ 394567 h 479583"/>
              <a:gd name="connsiteX745" fmla="*/ 942421 w 1096059"/>
              <a:gd name="connsiteY745" fmla="*/ 390893 h 479583"/>
              <a:gd name="connsiteX746" fmla="*/ 947490 w 1096059"/>
              <a:gd name="connsiteY746" fmla="*/ 389233 h 479583"/>
              <a:gd name="connsiteX747" fmla="*/ 951627 w 1096059"/>
              <a:gd name="connsiteY747" fmla="*/ 387984 h 479583"/>
              <a:gd name="connsiteX748" fmla="*/ 954603 w 1096059"/>
              <a:gd name="connsiteY748" fmla="*/ 384939 h 479583"/>
              <a:gd name="connsiteX749" fmla="*/ 956582 w 1096059"/>
              <a:gd name="connsiteY749" fmla="*/ 380294 h 479583"/>
              <a:gd name="connsiteX750" fmla="*/ 955175 w 1096059"/>
              <a:gd name="connsiteY750" fmla="*/ 376288 h 479583"/>
              <a:gd name="connsiteX751" fmla="*/ 953001 w 1096059"/>
              <a:gd name="connsiteY751" fmla="*/ 371687 h 479583"/>
              <a:gd name="connsiteX752" fmla="*/ 949878 w 1096059"/>
              <a:gd name="connsiteY752" fmla="*/ 367095 h 479583"/>
              <a:gd name="connsiteX753" fmla="*/ 948275 w 1096059"/>
              <a:gd name="connsiteY753" fmla="*/ 363291 h 479583"/>
              <a:gd name="connsiteX754" fmla="*/ 947049 w 1096059"/>
              <a:gd name="connsiteY754" fmla="*/ 358681 h 479583"/>
              <a:gd name="connsiteX755" fmla="*/ 946836 w 1096059"/>
              <a:gd name="connsiteY755" fmla="*/ 354808 h 479583"/>
              <a:gd name="connsiteX756" fmla="*/ 946280 w 1096059"/>
              <a:gd name="connsiteY756" fmla="*/ 349040 h 479583"/>
              <a:gd name="connsiteX757" fmla="*/ 945446 w 1096059"/>
              <a:gd name="connsiteY757" fmla="*/ 345631 h 479583"/>
              <a:gd name="connsiteX758" fmla="*/ 942520 w 1096059"/>
              <a:gd name="connsiteY758" fmla="*/ 340837 h 479583"/>
              <a:gd name="connsiteX759" fmla="*/ 938464 w 1096059"/>
              <a:gd name="connsiteY759" fmla="*/ 337261 h 479583"/>
              <a:gd name="connsiteX760" fmla="*/ 934229 w 1096059"/>
              <a:gd name="connsiteY760" fmla="*/ 336417 h 479583"/>
              <a:gd name="connsiteX761" fmla="*/ 928801 w 1096059"/>
              <a:gd name="connsiteY761" fmla="*/ 337158 h 479583"/>
              <a:gd name="connsiteX762" fmla="*/ 925580 w 1096059"/>
              <a:gd name="connsiteY762" fmla="*/ 336386 h 479583"/>
              <a:gd name="connsiteX763" fmla="*/ 922506 w 1096059"/>
              <a:gd name="connsiteY763" fmla="*/ 334207 h 479583"/>
              <a:gd name="connsiteX764" fmla="*/ 921296 w 1096059"/>
              <a:gd name="connsiteY764" fmla="*/ 330601 h 479583"/>
              <a:gd name="connsiteX765" fmla="*/ 919611 w 1096059"/>
              <a:gd name="connsiteY765" fmla="*/ 322579 h 479583"/>
              <a:gd name="connsiteX766" fmla="*/ 920282 w 1096059"/>
              <a:gd name="connsiteY766" fmla="*/ 318151 h 479583"/>
              <a:gd name="connsiteX767" fmla="*/ 922473 w 1096059"/>
              <a:gd name="connsiteY767" fmla="*/ 314310 h 479583"/>
              <a:gd name="connsiteX768" fmla="*/ 926381 w 1096059"/>
              <a:gd name="connsiteY768" fmla="*/ 311258 h 479583"/>
              <a:gd name="connsiteX769" fmla="*/ 928441 w 1096059"/>
              <a:gd name="connsiteY769" fmla="*/ 310478 h 479583"/>
              <a:gd name="connsiteX770" fmla="*/ 931826 w 1096059"/>
              <a:gd name="connsiteY770" fmla="*/ 309192 h 479583"/>
              <a:gd name="connsiteX771" fmla="*/ 934458 w 1096059"/>
              <a:gd name="connsiteY771" fmla="*/ 307959 h 479583"/>
              <a:gd name="connsiteX772" fmla="*/ 936976 w 1096059"/>
              <a:gd name="connsiteY772" fmla="*/ 306009 h 479583"/>
              <a:gd name="connsiteX773" fmla="*/ 937565 w 1096059"/>
              <a:gd name="connsiteY773" fmla="*/ 305642 h 479583"/>
              <a:gd name="connsiteX774" fmla="*/ 938170 w 1096059"/>
              <a:gd name="connsiteY774" fmla="*/ 305275 h 479583"/>
              <a:gd name="connsiteX775" fmla="*/ 938775 w 1096059"/>
              <a:gd name="connsiteY775" fmla="*/ 304908 h 479583"/>
              <a:gd name="connsiteX776" fmla="*/ 938988 w 1096059"/>
              <a:gd name="connsiteY776" fmla="*/ 304321 h 479583"/>
              <a:gd name="connsiteX777" fmla="*/ 939217 w 1096059"/>
              <a:gd name="connsiteY777" fmla="*/ 303734 h 479583"/>
              <a:gd name="connsiteX778" fmla="*/ 939069 w 1096059"/>
              <a:gd name="connsiteY778" fmla="*/ 302974 h 479583"/>
              <a:gd name="connsiteX779" fmla="*/ 938922 w 1096059"/>
              <a:gd name="connsiteY779" fmla="*/ 302214 h 479583"/>
              <a:gd name="connsiteX780" fmla="*/ 942601 w 1096059"/>
              <a:gd name="connsiteY780" fmla="*/ 299637 h 479583"/>
              <a:gd name="connsiteX781" fmla="*/ 947670 w 1096059"/>
              <a:gd name="connsiteY781" fmla="*/ 296973 h 479583"/>
              <a:gd name="connsiteX782" fmla="*/ 952183 w 1096059"/>
              <a:gd name="connsiteY782" fmla="*/ 295521 h 479583"/>
              <a:gd name="connsiteX783" fmla="*/ 954603 w 1096059"/>
              <a:gd name="connsiteY783" fmla="*/ 293487 h 479583"/>
              <a:gd name="connsiteX784" fmla="*/ 954914 w 1096059"/>
              <a:gd name="connsiteY784" fmla="*/ 290871 h 479583"/>
              <a:gd name="connsiteX785" fmla="*/ 954865 w 1096059"/>
              <a:gd name="connsiteY785" fmla="*/ 288461 h 479583"/>
              <a:gd name="connsiteX786" fmla="*/ 955764 w 1096059"/>
              <a:gd name="connsiteY786" fmla="*/ 285839 h 479583"/>
              <a:gd name="connsiteX787" fmla="*/ 957481 w 1096059"/>
              <a:gd name="connsiteY787" fmla="*/ 280401 h 479583"/>
              <a:gd name="connsiteX788" fmla="*/ 960326 w 1096059"/>
              <a:gd name="connsiteY788" fmla="*/ 280264 h 479583"/>
              <a:gd name="connsiteX789" fmla="*/ 963662 w 1096059"/>
              <a:gd name="connsiteY789" fmla="*/ 279158 h 479583"/>
              <a:gd name="connsiteX790" fmla="*/ 964234 w 1096059"/>
              <a:gd name="connsiteY790" fmla="*/ 278974 h 479583"/>
              <a:gd name="connsiteX791" fmla="*/ 964561 w 1096059"/>
              <a:gd name="connsiteY791" fmla="*/ 278975 h 479583"/>
              <a:gd name="connsiteX792" fmla="*/ 965281 w 1096059"/>
              <a:gd name="connsiteY792" fmla="*/ 279001 h 479583"/>
              <a:gd name="connsiteX793" fmla="*/ 967815 w 1096059"/>
              <a:gd name="connsiteY793" fmla="*/ 280100 h 479583"/>
              <a:gd name="connsiteX794" fmla="*/ 969532 w 1096059"/>
              <a:gd name="connsiteY794" fmla="*/ 279327 h 479583"/>
              <a:gd name="connsiteX795" fmla="*/ 971102 w 1096059"/>
              <a:gd name="connsiteY795" fmla="*/ 278624 h 479583"/>
              <a:gd name="connsiteX796" fmla="*/ 973374 w 1096059"/>
              <a:gd name="connsiteY796" fmla="*/ 279747 h 479583"/>
              <a:gd name="connsiteX797" fmla="*/ 974061 w 1096059"/>
              <a:gd name="connsiteY797" fmla="*/ 279749 h 479583"/>
              <a:gd name="connsiteX798" fmla="*/ 975435 w 1096059"/>
              <a:gd name="connsiteY798" fmla="*/ 278761 h 479583"/>
              <a:gd name="connsiteX799" fmla="*/ 975696 w 1096059"/>
              <a:gd name="connsiteY799" fmla="*/ 278730 h 479583"/>
              <a:gd name="connsiteX800" fmla="*/ 978084 w 1096059"/>
              <a:gd name="connsiteY800" fmla="*/ 278460 h 479583"/>
              <a:gd name="connsiteX801" fmla="*/ 978345 w 1096059"/>
              <a:gd name="connsiteY801" fmla="*/ 278512 h 479583"/>
              <a:gd name="connsiteX802" fmla="*/ 978476 w 1096059"/>
              <a:gd name="connsiteY802" fmla="*/ 278594 h 479583"/>
              <a:gd name="connsiteX803" fmla="*/ 978754 w 1096059"/>
              <a:gd name="connsiteY803" fmla="*/ 278615 h 479583"/>
              <a:gd name="connsiteX804" fmla="*/ 978754 w 1096059"/>
              <a:gd name="connsiteY804" fmla="*/ 278730 h 479583"/>
              <a:gd name="connsiteX805" fmla="*/ 978770 w 1096059"/>
              <a:gd name="connsiteY805" fmla="*/ 278889 h 479583"/>
              <a:gd name="connsiteX806" fmla="*/ 978999 w 1096059"/>
              <a:gd name="connsiteY806" fmla="*/ 278961 h 479583"/>
              <a:gd name="connsiteX807" fmla="*/ 978999 w 1096059"/>
              <a:gd name="connsiteY807" fmla="*/ 279162 h 479583"/>
              <a:gd name="connsiteX808" fmla="*/ 978966 w 1096059"/>
              <a:gd name="connsiteY808" fmla="*/ 279351 h 479583"/>
              <a:gd name="connsiteX809" fmla="*/ 979065 w 1096059"/>
              <a:gd name="connsiteY809" fmla="*/ 279531 h 479583"/>
              <a:gd name="connsiteX810" fmla="*/ 979081 w 1096059"/>
              <a:gd name="connsiteY810" fmla="*/ 279693 h 479583"/>
              <a:gd name="connsiteX811" fmla="*/ 979065 w 1096059"/>
              <a:gd name="connsiteY811" fmla="*/ 279901 h 479583"/>
              <a:gd name="connsiteX812" fmla="*/ 978950 w 1096059"/>
              <a:gd name="connsiteY812" fmla="*/ 280077 h 479583"/>
              <a:gd name="connsiteX813" fmla="*/ 979097 w 1096059"/>
              <a:gd name="connsiteY813" fmla="*/ 280059 h 479583"/>
              <a:gd name="connsiteX814" fmla="*/ 979294 w 1096059"/>
              <a:gd name="connsiteY814" fmla="*/ 279981 h 479583"/>
              <a:gd name="connsiteX815" fmla="*/ 979326 w 1096059"/>
              <a:gd name="connsiteY815" fmla="*/ 280153 h 479583"/>
              <a:gd name="connsiteX816" fmla="*/ 979343 w 1096059"/>
              <a:gd name="connsiteY816" fmla="*/ 280390 h 479583"/>
              <a:gd name="connsiteX817" fmla="*/ 979310 w 1096059"/>
              <a:gd name="connsiteY817" fmla="*/ 280569 h 479583"/>
              <a:gd name="connsiteX818" fmla="*/ 979555 w 1096059"/>
              <a:gd name="connsiteY818" fmla="*/ 280569 h 479583"/>
              <a:gd name="connsiteX819" fmla="*/ 979702 w 1096059"/>
              <a:gd name="connsiteY819" fmla="*/ 280671 h 479583"/>
              <a:gd name="connsiteX820" fmla="*/ 979997 w 1096059"/>
              <a:gd name="connsiteY820" fmla="*/ 280815 h 479583"/>
              <a:gd name="connsiteX821" fmla="*/ 980111 w 1096059"/>
              <a:gd name="connsiteY821" fmla="*/ 280908 h 479583"/>
              <a:gd name="connsiteX822" fmla="*/ 980340 w 1096059"/>
              <a:gd name="connsiteY822" fmla="*/ 280880 h 479583"/>
              <a:gd name="connsiteX823" fmla="*/ 980651 w 1096059"/>
              <a:gd name="connsiteY823" fmla="*/ 280775 h 479583"/>
              <a:gd name="connsiteX824" fmla="*/ 980880 w 1096059"/>
              <a:gd name="connsiteY824" fmla="*/ 280808 h 479583"/>
              <a:gd name="connsiteX825" fmla="*/ 981043 w 1096059"/>
              <a:gd name="connsiteY825" fmla="*/ 280761 h 479583"/>
              <a:gd name="connsiteX826" fmla="*/ 981059 w 1096059"/>
              <a:gd name="connsiteY826" fmla="*/ 280941 h 479583"/>
              <a:gd name="connsiteX827" fmla="*/ 981272 w 1096059"/>
              <a:gd name="connsiteY827" fmla="*/ 281117 h 479583"/>
              <a:gd name="connsiteX828" fmla="*/ 981158 w 1096059"/>
              <a:gd name="connsiteY828" fmla="*/ 281282 h 479583"/>
              <a:gd name="connsiteX829" fmla="*/ 981109 w 1096059"/>
              <a:gd name="connsiteY829" fmla="*/ 281448 h 479583"/>
              <a:gd name="connsiteX830" fmla="*/ 981256 w 1096059"/>
              <a:gd name="connsiteY830" fmla="*/ 281477 h 479583"/>
              <a:gd name="connsiteX831" fmla="*/ 981403 w 1096059"/>
              <a:gd name="connsiteY831" fmla="*/ 281433 h 479583"/>
              <a:gd name="connsiteX832" fmla="*/ 981583 w 1096059"/>
              <a:gd name="connsiteY832" fmla="*/ 281492 h 479583"/>
              <a:gd name="connsiteX833" fmla="*/ 981763 w 1096059"/>
              <a:gd name="connsiteY833" fmla="*/ 281493 h 479583"/>
              <a:gd name="connsiteX834" fmla="*/ 981583 w 1096059"/>
              <a:gd name="connsiteY834" fmla="*/ 281745 h 479583"/>
              <a:gd name="connsiteX835" fmla="*/ 981697 w 1096059"/>
              <a:gd name="connsiteY835" fmla="*/ 282043 h 479583"/>
              <a:gd name="connsiteX836" fmla="*/ 981534 w 1096059"/>
              <a:gd name="connsiteY836" fmla="*/ 281892 h 479583"/>
              <a:gd name="connsiteX837" fmla="*/ 981288 w 1096059"/>
              <a:gd name="connsiteY837" fmla="*/ 281789 h 479583"/>
              <a:gd name="connsiteX838" fmla="*/ 981190 w 1096059"/>
              <a:gd name="connsiteY838" fmla="*/ 282025 h 479583"/>
              <a:gd name="connsiteX839" fmla="*/ 981059 w 1096059"/>
              <a:gd name="connsiteY839" fmla="*/ 282283 h 479583"/>
              <a:gd name="connsiteX840" fmla="*/ 981272 w 1096059"/>
              <a:gd name="connsiteY840" fmla="*/ 282553 h 479583"/>
              <a:gd name="connsiteX841" fmla="*/ 981141 w 1096059"/>
              <a:gd name="connsiteY841" fmla="*/ 282725 h 479583"/>
              <a:gd name="connsiteX842" fmla="*/ 981321 w 1096059"/>
              <a:gd name="connsiteY842" fmla="*/ 282772 h 479583"/>
              <a:gd name="connsiteX843" fmla="*/ 981468 w 1096059"/>
              <a:gd name="connsiteY843" fmla="*/ 282831 h 479583"/>
              <a:gd name="connsiteX844" fmla="*/ 981337 w 1096059"/>
              <a:gd name="connsiteY844" fmla="*/ 283042 h 479583"/>
              <a:gd name="connsiteX845" fmla="*/ 981485 w 1096059"/>
              <a:gd name="connsiteY845" fmla="*/ 283124 h 479583"/>
              <a:gd name="connsiteX846" fmla="*/ 981648 w 1096059"/>
              <a:gd name="connsiteY846" fmla="*/ 282994 h 479583"/>
              <a:gd name="connsiteX847" fmla="*/ 981713 w 1096059"/>
              <a:gd name="connsiteY847" fmla="*/ 283315 h 479583"/>
              <a:gd name="connsiteX848" fmla="*/ 981926 w 1096059"/>
              <a:gd name="connsiteY848" fmla="*/ 283276 h 479583"/>
              <a:gd name="connsiteX849" fmla="*/ 982155 w 1096059"/>
              <a:gd name="connsiteY849" fmla="*/ 283197 h 479583"/>
              <a:gd name="connsiteX850" fmla="*/ 982073 w 1096059"/>
              <a:gd name="connsiteY850" fmla="*/ 283384 h 479583"/>
              <a:gd name="connsiteX851" fmla="*/ 982204 w 1096059"/>
              <a:gd name="connsiteY851" fmla="*/ 283563 h 479583"/>
              <a:gd name="connsiteX852" fmla="*/ 982400 w 1096059"/>
              <a:gd name="connsiteY852" fmla="*/ 283627 h 479583"/>
              <a:gd name="connsiteX853" fmla="*/ 982596 w 1096059"/>
              <a:gd name="connsiteY853" fmla="*/ 283599 h 479583"/>
              <a:gd name="connsiteX854" fmla="*/ 982596 w 1096059"/>
              <a:gd name="connsiteY854" fmla="*/ 283779 h 479583"/>
              <a:gd name="connsiteX855" fmla="*/ 982466 w 1096059"/>
              <a:gd name="connsiteY855" fmla="*/ 283944 h 479583"/>
              <a:gd name="connsiteX856" fmla="*/ 982596 w 1096059"/>
              <a:gd name="connsiteY856" fmla="*/ 284065 h 479583"/>
              <a:gd name="connsiteX857" fmla="*/ 982809 w 1096059"/>
              <a:gd name="connsiteY857" fmla="*/ 284020 h 479583"/>
              <a:gd name="connsiteX858" fmla="*/ 982956 w 1096059"/>
              <a:gd name="connsiteY858" fmla="*/ 284067 h 479583"/>
              <a:gd name="connsiteX859" fmla="*/ 982776 w 1096059"/>
              <a:gd name="connsiteY859" fmla="*/ 284224 h 479583"/>
              <a:gd name="connsiteX860" fmla="*/ 982825 w 1096059"/>
              <a:gd name="connsiteY860" fmla="*/ 284361 h 479583"/>
              <a:gd name="connsiteX861" fmla="*/ 982793 w 1096059"/>
              <a:gd name="connsiteY861" fmla="*/ 284518 h 479583"/>
              <a:gd name="connsiteX862" fmla="*/ 982940 w 1096059"/>
              <a:gd name="connsiteY862" fmla="*/ 284562 h 479583"/>
              <a:gd name="connsiteX863" fmla="*/ 983120 w 1096059"/>
              <a:gd name="connsiteY863" fmla="*/ 284584 h 479583"/>
              <a:gd name="connsiteX864" fmla="*/ 983218 w 1096059"/>
              <a:gd name="connsiteY864" fmla="*/ 284728 h 479583"/>
              <a:gd name="connsiteX865" fmla="*/ 983202 w 1096059"/>
              <a:gd name="connsiteY865" fmla="*/ 284997 h 479583"/>
              <a:gd name="connsiteX866" fmla="*/ 983414 w 1096059"/>
              <a:gd name="connsiteY866" fmla="*/ 284979 h 479583"/>
              <a:gd name="connsiteX867" fmla="*/ 983381 w 1096059"/>
              <a:gd name="connsiteY867" fmla="*/ 285248 h 479583"/>
              <a:gd name="connsiteX868" fmla="*/ 983578 w 1096059"/>
              <a:gd name="connsiteY868" fmla="*/ 285122 h 479583"/>
              <a:gd name="connsiteX869" fmla="*/ 983692 w 1096059"/>
              <a:gd name="connsiteY869" fmla="*/ 285025 h 479583"/>
              <a:gd name="connsiteX870" fmla="*/ 983741 w 1096059"/>
              <a:gd name="connsiteY870" fmla="*/ 285205 h 479583"/>
              <a:gd name="connsiteX871" fmla="*/ 983594 w 1096059"/>
              <a:gd name="connsiteY871" fmla="*/ 285437 h 479583"/>
              <a:gd name="connsiteX872" fmla="*/ 983659 w 1096059"/>
              <a:gd name="connsiteY872" fmla="*/ 285696 h 479583"/>
              <a:gd name="connsiteX873" fmla="*/ 983512 w 1096059"/>
              <a:gd name="connsiteY873" fmla="*/ 285722 h 479583"/>
              <a:gd name="connsiteX874" fmla="*/ 983594 w 1096059"/>
              <a:gd name="connsiteY874" fmla="*/ 285864 h 479583"/>
              <a:gd name="connsiteX875" fmla="*/ 983528 w 1096059"/>
              <a:gd name="connsiteY875" fmla="*/ 286081 h 479583"/>
              <a:gd name="connsiteX876" fmla="*/ 983627 w 1096059"/>
              <a:gd name="connsiteY876" fmla="*/ 286225 h 479583"/>
              <a:gd name="connsiteX877" fmla="*/ 983741 w 1096059"/>
              <a:gd name="connsiteY877" fmla="*/ 286090 h 479583"/>
              <a:gd name="connsiteX878" fmla="*/ 983774 w 1096059"/>
              <a:gd name="connsiteY878" fmla="*/ 285947 h 479583"/>
              <a:gd name="connsiteX879" fmla="*/ 983921 w 1096059"/>
              <a:gd name="connsiteY879" fmla="*/ 285879 h 479583"/>
              <a:gd name="connsiteX880" fmla="*/ 984117 w 1096059"/>
              <a:gd name="connsiteY880" fmla="*/ 286050 h 479583"/>
              <a:gd name="connsiteX881" fmla="*/ 984068 w 1096059"/>
              <a:gd name="connsiteY881" fmla="*/ 286196 h 479583"/>
              <a:gd name="connsiteX882" fmla="*/ 984052 w 1096059"/>
              <a:gd name="connsiteY882" fmla="*/ 286425 h 479583"/>
              <a:gd name="connsiteX883" fmla="*/ 984084 w 1096059"/>
              <a:gd name="connsiteY883" fmla="*/ 286634 h 479583"/>
              <a:gd name="connsiteX884" fmla="*/ 984215 w 1096059"/>
              <a:gd name="connsiteY884" fmla="*/ 286783 h 479583"/>
              <a:gd name="connsiteX885" fmla="*/ 984019 w 1096059"/>
              <a:gd name="connsiteY885" fmla="*/ 286986 h 479583"/>
              <a:gd name="connsiteX886" fmla="*/ 984068 w 1096059"/>
              <a:gd name="connsiteY886" fmla="*/ 287218 h 479583"/>
              <a:gd name="connsiteX887" fmla="*/ 984019 w 1096059"/>
              <a:gd name="connsiteY887" fmla="*/ 287440 h 479583"/>
              <a:gd name="connsiteX888" fmla="*/ 984281 w 1096059"/>
              <a:gd name="connsiteY888" fmla="*/ 287450 h 479583"/>
              <a:gd name="connsiteX889" fmla="*/ 984199 w 1096059"/>
              <a:gd name="connsiteY889" fmla="*/ 287579 h 479583"/>
              <a:gd name="connsiteX890" fmla="*/ 984019 w 1096059"/>
              <a:gd name="connsiteY890" fmla="*/ 287599 h 479583"/>
              <a:gd name="connsiteX891" fmla="*/ 983856 w 1096059"/>
              <a:gd name="connsiteY891" fmla="*/ 287741 h 479583"/>
              <a:gd name="connsiteX892" fmla="*/ 983725 w 1096059"/>
              <a:gd name="connsiteY892" fmla="*/ 287931 h 479583"/>
              <a:gd name="connsiteX893" fmla="*/ 983610 w 1096059"/>
              <a:gd name="connsiteY893" fmla="*/ 287828 h 479583"/>
              <a:gd name="connsiteX894" fmla="*/ 983643 w 1096059"/>
              <a:gd name="connsiteY894" fmla="*/ 288050 h 479583"/>
              <a:gd name="connsiteX895" fmla="*/ 983627 w 1096059"/>
              <a:gd name="connsiteY895" fmla="*/ 288227 h 479583"/>
              <a:gd name="connsiteX896" fmla="*/ 983430 w 1096059"/>
              <a:gd name="connsiteY896" fmla="*/ 288300 h 479583"/>
              <a:gd name="connsiteX897" fmla="*/ 983463 w 1096059"/>
              <a:gd name="connsiteY897" fmla="*/ 288459 h 479583"/>
              <a:gd name="connsiteX898" fmla="*/ 983202 w 1096059"/>
              <a:gd name="connsiteY898" fmla="*/ 288333 h 479583"/>
              <a:gd name="connsiteX899" fmla="*/ 983087 w 1096059"/>
              <a:gd name="connsiteY899" fmla="*/ 288482 h 479583"/>
              <a:gd name="connsiteX900" fmla="*/ 983267 w 1096059"/>
              <a:gd name="connsiteY900" fmla="*/ 288662 h 479583"/>
              <a:gd name="connsiteX901" fmla="*/ 983496 w 1096059"/>
              <a:gd name="connsiteY901" fmla="*/ 288797 h 479583"/>
              <a:gd name="connsiteX902" fmla="*/ 983659 w 1096059"/>
              <a:gd name="connsiteY902" fmla="*/ 288985 h 479583"/>
              <a:gd name="connsiteX903" fmla="*/ 983692 w 1096059"/>
              <a:gd name="connsiteY903" fmla="*/ 289191 h 479583"/>
              <a:gd name="connsiteX904" fmla="*/ 983561 w 1096059"/>
              <a:gd name="connsiteY904" fmla="*/ 289330 h 479583"/>
              <a:gd name="connsiteX905" fmla="*/ 983430 w 1096059"/>
              <a:gd name="connsiteY905" fmla="*/ 289182 h 479583"/>
              <a:gd name="connsiteX906" fmla="*/ 983381 w 1096059"/>
              <a:gd name="connsiteY906" fmla="*/ 289332 h 479583"/>
              <a:gd name="connsiteX907" fmla="*/ 983479 w 1096059"/>
              <a:gd name="connsiteY907" fmla="*/ 289450 h 479583"/>
              <a:gd name="connsiteX908" fmla="*/ 983659 w 1096059"/>
              <a:gd name="connsiteY908" fmla="*/ 289559 h 479583"/>
              <a:gd name="connsiteX909" fmla="*/ 983856 w 1096059"/>
              <a:gd name="connsiteY909" fmla="*/ 289576 h 479583"/>
              <a:gd name="connsiteX910" fmla="*/ 983774 w 1096059"/>
              <a:gd name="connsiteY910" fmla="*/ 289805 h 479583"/>
              <a:gd name="connsiteX911" fmla="*/ 983888 w 1096059"/>
              <a:gd name="connsiteY911" fmla="*/ 289944 h 479583"/>
              <a:gd name="connsiteX912" fmla="*/ 983954 w 1096059"/>
              <a:gd name="connsiteY912" fmla="*/ 289798 h 479583"/>
              <a:gd name="connsiteX913" fmla="*/ 984101 w 1096059"/>
              <a:gd name="connsiteY913" fmla="*/ 289953 h 479583"/>
              <a:gd name="connsiteX914" fmla="*/ 984134 w 1096059"/>
              <a:gd name="connsiteY914" fmla="*/ 290145 h 479583"/>
              <a:gd name="connsiteX915" fmla="*/ 984330 w 1096059"/>
              <a:gd name="connsiteY915" fmla="*/ 290043 h 479583"/>
              <a:gd name="connsiteX916" fmla="*/ 984428 w 1096059"/>
              <a:gd name="connsiteY916" fmla="*/ 290199 h 479583"/>
              <a:gd name="connsiteX917" fmla="*/ 984281 w 1096059"/>
              <a:gd name="connsiteY917" fmla="*/ 290249 h 479583"/>
              <a:gd name="connsiteX918" fmla="*/ 984199 w 1096059"/>
              <a:gd name="connsiteY918" fmla="*/ 290401 h 479583"/>
              <a:gd name="connsiteX919" fmla="*/ 984362 w 1096059"/>
              <a:gd name="connsiteY919" fmla="*/ 290451 h 479583"/>
              <a:gd name="connsiteX920" fmla="*/ 984510 w 1096059"/>
              <a:gd name="connsiteY920" fmla="*/ 290488 h 479583"/>
              <a:gd name="connsiteX921" fmla="*/ 984264 w 1096059"/>
              <a:gd name="connsiteY921" fmla="*/ 290691 h 479583"/>
              <a:gd name="connsiteX922" fmla="*/ 984379 w 1096059"/>
              <a:gd name="connsiteY922" fmla="*/ 290809 h 479583"/>
              <a:gd name="connsiteX923" fmla="*/ 984542 w 1096059"/>
              <a:gd name="connsiteY923" fmla="*/ 290925 h 479583"/>
              <a:gd name="connsiteX924" fmla="*/ 984739 w 1096059"/>
              <a:gd name="connsiteY924" fmla="*/ 290931 h 479583"/>
              <a:gd name="connsiteX925" fmla="*/ 984706 w 1096059"/>
              <a:gd name="connsiteY925" fmla="*/ 291119 h 479583"/>
              <a:gd name="connsiteX926" fmla="*/ 984984 w 1096059"/>
              <a:gd name="connsiteY926" fmla="*/ 291157 h 479583"/>
              <a:gd name="connsiteX927" fmla="*/ 984886 w 1096059"/>
              <a:gd name="connsiteY927" fmla="*/ 291360 h 479583"/>
              <a:gd name="connsiteX928" fmla="*/ 984935 w 1096059"/>
              <a:gd name="connsiteY928" fmla="*/ 291556 h 479583"/>
              <a:gd name="connsiteX929" fmla="*/ 984886 w 1096059"/>
              <a:gd name="connsiteY929" fmla="*/ 291724 h 479583"/>
              <a:gd name="connsiteX930" fmla="*/ 985164 w 1096059"/>
              <a:gd name="connsiteY930" fmla="*/ 291710 h 479583"/>
              <a:gd name="connsiteX931" fmla="*/ 985196 w 1096059"/>
              <a:gd name="connsiteY931" fmla="*/ 291906 h 479583"/>
              <a:gd name="connsiteX932" fmla="*/ 985245 w 1096059"/>
              <a:gd name="connsiteY932" fmla="*/ 292105 h 479583"/>
              <a:gd name="connsiteX933" fmla="*/ 985131 w 1096059"/>
              <a:gd name="connsiteY933" fmla="*/ 292254 h 479583"/>
              <a:gd name="connsiteX934" fmla="*/ 985213 w 1096059"/>
              <a:gd name="connsiteY934" fmla="*/ 292424 h 479583"/>
              <a:gd name="connsiteX935" fmla="*/ 985033 w 1096059"/>
              <a:gd name="connsiteY935" fmla="*/ 292557 h 479583"/>
              <a:gd name="connsiteX936" fmla="*/ 984967 w 1096059"/>
              <a:gd name="connsiteY936" fmla="*/ 292753 h 479583"/>
              <a:gd name="connsiteX937" fmla="*/ 984918 w 1096059"/>
              <a:gd name="connsiteY937" fmla="*/ 292975 h 479583"/>
              <a:gd name="connsiteX938" fmla="*/ 984771 w 1096059"/>
              <a:gd name="connsiteY938" fmla="*/ 293055 h 479583"/>
              <a:gd name="connsiteX939" fmla="*/ 984837 w 1096059"/>
              <a:gd name="connsiteY939" fmla="*/ 293165 h 479583"/>
              <a:gd name="connsiteX940" fmla="*/ 984853 w 1096059"/>
              <a:gd name="connsiteY940" fmla="*/ 293417 h 479583"/>
              <a:gd name="connsiteX941" fmla="*/ 984788 w 1096059"/>
              <a:gd name="connsiteY941" fmla="*/ 293655 h 479583"/>
              <a:gd name="connsiteX942" fmla="*/ 984918 w 1096059"/>
              <a:gd name="connsiteY942" fmla="*/ 293824 h 479583"/>
              <a:gd name="connsiteX943" fmla="*/ 985115 w 1096059"/>
              <a:gd name="connsiteY943" fmla="*/ 293834 h 479583"/>
              <a:gd name="connsiteX944" fmla="*/ 985278 w 1096059"/>
              <a:gd name="connsiteY944" fmla="*/ 294013 h 479583"/>
              <a:gd name="connsiteX945" fmla="*/ 985082 w 1096059"/>
              <a:gd name="connsiteY945" fmla="*/ 294036 h 479583"/>
              <a:gd name="connsiteX946" fmla="*/ 984886 w 1096059"/>
              <a:gd name="connsiteY946" fmla="*/ 294120 h 479583"/>
              <a:gd name="connsiteX947" fmla="*/ 984788 w 1096059"/>
              <a:gd name="connsiteY947" fmla="*/ 294319 h 479583"/>
              <a:gd name="connsiteX948" fmla="*/ 984967 w 1096059"/>
              <a:gd name="connsiteY948" fmla="*/ 294468 h 479583"/>
              <a:gd name="connsiteX949" fmla="*/ 985229 w 1096059"/>
              <a:gd name="connsiteY949" fmla="*/ 294676 h 479583"/>
              <a:gd name="connsiteX950" fmla="*/ 985131 w 1096059"/>
              <a:gd name="connsiteY950" fmla="*/ 294772 h 479583"/>
              <a:gd name="connsiteX951" fmla="*/ 984967 w 1096059"/>
              <a:gd name="connsiteY951" fmla="*/ 294797 h 479583"/>
              <a:gd name="connsiteX952" fmla="*/ 985016 w 1096059"/>
              <a:gd name="connsiteY952" fmla="*/ 294926 h 479583"/>
              <a:gd name="connsiteX953" fmla="*/ 985213 w 1096059"/>
              <a:gd name="connsiteY953" fmla="*/ 294945 h 479583"/>
              <a:gd name="connsiteX954" fmla="*/ 985245 w 1096059"/>
              <a:gd name="connsiteY954" fmla="*/ 295140 h 479583"/>
              <a:gd name="connsiteX955" fmla="*/ 985376 w 1096059"/>
              <a:gd name="connsiteY955" fmla="*/ 295184 h 479583"/>
              <a:gd name="connsiteX956" fmla="*/ 985540 w 1096059"/>
              <a:gd name="connsiteY956" fmla="*/ 295289 h 479583"/>
              <a:gd name="connsiteX957" fmla="*/ 985687 w 1096059"/>
              <a:gd name="connsiteY957" fmla="*/ 295515 h 479583"/>
              <a:gd name="connsiteX958" fmla="*/ 985687 w 1096059"/>
              <a:gd name="connsiteY958" fmla="*/ 295681 h 479583"/>
              <a:gd name="connsiteX959" fmla="*/ 985654 w 1096059"/>
              <a:gd name="connsiteY959" fmla="*/ 295946 h 479583"/>
              <a:gd name="connsiteX960" fmla="*/ 985572 w 1096059"/>
              <a:gd name="connsiteY960" fmla="*/ 296242 h 479583"/>
              <a:gd name="connsiteX961" fmla="*/ 985589 w 1096059"/>
              <a:gd name="connsiteY961" fmla="*/ 296430 h 479583"/>
              <a:gd name="connsiteX962" fmla="*/ 985769 w 1096059"/>
              <a:gd name="connsiteY962" fmla="*/ 296715 h 479583"/>
              <a:gd name="connsiteX963" fmla="*/ 985899 w 1096059"/>
              <a:gd name="connsiteY963" fmla="*/ 296801 h 479583"/>
              <a:gd name="connsiteX964" fmla="*/ 986145 w 1096059"/>
              <a:gd name="connsiteY964" fmla="*/ 296702 h 479583"/>
              <a:gd name="connsiteX965" fmla="*/ 986341 w 1096059"/>
              <a:gd name="connsiteY965" fmla="*/ 296850 h 479583"/>
              <a:gd name="connsiteX966" fmla="*/ 986652 w 1096059"/>
              <a:gd name="connsiteY966" fmla="*/ 296805 h 479583"/>
              <a:gd name="connsiteX967" fmla="*/ 986701 w 1096059"/>
              <a:gd name="connsiteY967" fmla="*/ 296993 h 479583"/>
              <a:gd name="connsiteX968" fmla="*/ 986815 w 1096059"/>
              <a:gd name="connsiteY968" fmla="*/ 297179 h 479583"/>
              <a:gd name="connsiteX969" fmla="*/ 986881 w 1096059"/>
              <a:gd name="connsiteY969" fmla="*/ 297400 h 479583"/>
              <a:gd name="connsiteX970" fmla="*/ 987060 w 1096059"/>
              <a:gd name="connsiteY970" fmla="*/ 297522 h 479583"/>
              <a:gd name="connsiteX971" fmla="*/ 987240 w 1096059"/>
              <a:gd name="connsiteY971" fmla="*/ 297781 h 479583"/>
              <a:gd name="connsiteX972" fmla="*/ 987420 w 1096059"/>
              <a:gd name="connsiteY972" fmla="*/ 298051 h 479583"/>
              <a:gd name="connsiteX973" fmla="*/ 987371 w 1096059"/>
              <a:gd name="connsiteY973" fmla="*/ 298438 h 479583"/>
              <a:gd name="connsiteX974" fmla="*/ 987289 w 1096059"/>
              <a:gd name="connsiteY974" fmla="*/ 298714 h 479583"/>
              <a:gd name="connsiteX975" fmla="*/ 987486 w 1096059"/>
              <a:gd name="connsiteY975" fmla="*/ 298876 h 479583"/>
              <a:gd name="connsiteX976" fmla="*/ 987535 w 1096059"/>
              <a:gd name="connsiteY976" fmla="*/ 299138 h 479583"/>
              <a:gd name="connsiteX977" fmla="*/ 987600 w 1096059"/>
              <a:gd name="connsiteY977" fmla="*/ 299403 h 479583"/>
              <a:gd name="connsiteX978" fmla="*/ 987322 w 1096059"/>
              <a:gd name="connsiteY978" fmla="*/ 299589 h 479583"/>
              <a:gd name="connsiteX979" fmla="*/ 987289 w 1096059"/>
              <a:gd name="connsiteY979" fmla="*/ 299751 h 479583"/>
              <a:gd name="connsiteX980" fmla="*/ 987273 w 1096059"/>
              <a:gd name="connsiteY980" fmla="*/ 299898 h 479583"/>
              <a:gd name="connsiteX981" fmla="*/ 987093 w 1096059"/>
              <a:gd name="connsiteY981" fmla="*/ 299828 h 479583"/>
              <a:gd name="connsiteX982" fmla="*/ 986881 w 1096059"/>
              <a:gd name="connsiteY982" fmla="*/ 299892 h 479583"/>
              <a:gd name="connsiteX983" fmla="*/ 986717 w 1096059"/>
              <a:gd name="connsiteY983" fmla="*/ 300001 h 479583"/>
              <a:gd name="connsiteX984" fmla="*/ 986603 w 1096059"/>
              <a:gd name="connsiteY984" fmla="*/ 300194 h 479583"/>
              <a:gd name="connsiteX985" fmla="*/ 986521 w 1096059"/>
              <a:gd name="connsiteY985" fmla="*/ 300433 h 479583"/>
              <a:gd name="connsiteX986" fmla="*/ 986210 w 1096059"/>
              <a:gd name="connsiteY986" fmla="*/ 300652 h 479583"/>
              <a:gd name="connsiteX987" fmla="*/ 986030 w 1096059"/>
              <a:gd name="connsiteY987" fmla="*/ 300852 h 479583"/>
              <a:gd name="connsiteX988" fmla="*/ 985671 w 1096059"/>
              <a:gd name="connsiteY988" fmla="*/ 300955 h 479583"/>
              <a:gd name="connsiteX989" fmla="*/ 985360 w 1096059"/>
              <a:gd name="connsiteY989" fmla="*/ 301115 h 479583"/>
              <a:gd name="connsiteX990" fmla="*/ 985392 w 1096059"/>
              <a:gd name="connsiteY990" fmla="*/ 301308 h 479583"/>
              <a:gd name="connsiteX991" fmla="*/ 985262 w 1096059"/>
              <a:gd name="connsiteY991" fmla="*/ 301533 h 479583"/>
              <a:gd name="connsiteX992" fmla="*/ 985098 w 1096059"/>
              <a:gd name="connsiteY992" fmla="*/ 301669 h 479583"/>
              <a:gd name="connsiteX993" fmla="*/ 985066 w 1096059"/>
              <a:gd name="connsiteY993" fmla="*/ 301831 h 479583"/>
              <a:gd name="connsiteX994" fmla="*/ 984951 w 1096059"/>
              <a:gd name="connsiteY994" fmla="*/ 301934 h 479583"/>
              <a:gd name="connsiteX995" fmla="*/ 984820 w 1096059"/>
              <a:gd name="connsiteY995" fmla="*/ 302065 h 479583"/>
              <a:gd name="connsiteX996" fmla="*/ 985016 w 1096059"/>
              <a:gd name="connsiteY996" fmla="*/ 302127 h 479583"/>
              <a:gd name="connsiteX997" fmla="*/ 985147 w 1096059"/>
              <a:gd name="connsiteY997" fmla="*/ 302160 h 479583"/>
              <a:gd name="connsiteX998" fmla="*/ 985131 w 1096059"/>
              <a:gd name="connsiteY998" fmla="*/ 302322 h 479583"/>
              <a:gd name="connsiteX999" fmla="*/ 984967 w 1096059"/>
              <a:gd name="connsiteY999" fmla="*/ 302405 h 479583"/>
              <a:gd name="connsiteX1000" fmla="*/ 984771 w 1096059"/>
              <a:gd name="connsiteY1000" fmla="*/ 302572 h 479583"/>
              <a:gd name="connsiteX1001" fmla="*/ 984804 w 1096059"/>
              <a:gd name="connsiteY1001" fmla="*/ 302714 h 479583"/>
              <a:gd name="connsiteX1002" fmla="*/ 984788 w 1096059"/>
              <a:gd name="connsiteY1002" fmla="*/ 302874 h 479583"/>
              <a:gd name="connsiteX1003" fmla="*/ 984788 w 1096059"/>
              <a:gd name="connsiteY1003" fmla="*/ 303146 h 479583"/>
              <a:gd name="connsiteX1004" fmla="*/ 984624 w 1096059"/>
              <a:gd name="connsiteY1004" fmla="*/ 303365 h 479583"/>
              <a:gd name="connsiteX1005" fmla="*/ 984608 w 1096059"/>
              <a:gd name="connsiteY1005" fmla="*/ 303551 h 479583"/>
              <a:gd name="connsiteX1006" fmla="*/ 984673 w 1096059"/>
              <a:gd name="connsiteY1006" fmla="*/ 303733 h 479583"/>
              <a:gd name="connsiteX1007" fmla="*/ 984575 w 1096059"/>
              <a:gd name="connsiteY1007" fmla="*/ 303906 h 479583"/>
              <a:gd name="connsiteX1008" fmla="*/ 984591 w 1096059"/>
              <a:gd name="connsiteY1008" fmla="*/ 304120 h 479583"/>
              <a:gd name="connsiteX1009" fmla="*/ 984575 w 1096059"/>
              <a:gd name="connsiteY1009" fmla="*/ 304307 h 479583"/>
              <a:gd name="connsiteX1010" fmla="*/ 984411 w 1096059"/>
              <a:gd name="connsiteY1010" fmla="*/ 304449 h 479583"/>
              <a:gd name="connsiteX1011" fmla="*/ 984199 w 1096059"/>
              <a:gd name="connsiteY1011" fmla="*/ 304509 h 479583"/>
              <a:gd name="connsiteX1012" fmla="*/ 983905 w 1096059"/>
              <a:gd name="connsiteY1012" fmla="*/ 304473 h 479583"/>
              <a:gd name="connsiteX1013" fmla="*/ 983937 w 1096059"/>
              <a:gd name="connsiteY1013" fmla="*/ 304647 h 479583"/>
              <a:gd name="connsiteX1014" fmla="*/ 983954 w 1096059"/>
              <a:gd name="connsiteY1014" fmla="*/ 304799 h 479583"/>
              <a:gd name="connsiteX1015" fmla="*/ 984035 w 1096059"/>
              <a:gd name="connsiteY1015" fmla="*/ 304941 h 479583"/>
              <a:gd name="connsiteX1016" fmla="*/ 984215 w 1096059"/>
              <a:gd name="connsiteY1016" fmla="*/ 304818 h 479583"/>
              <a:gd name="connsiteX1017" fmla="*/ 984313 w 1096059"/>
              <a:gd name="connsiteY1017" fmla="*/ 305006 h 479583"/>
              <a:gd name="connsiteX1018" fmla="*/ 984346 w 1096059"/>
              <a:gd name="connsiteY1018" fmla="*/ 305193 h 479583"/>
              <a:gd name="connsiteX1019" fmla="*/ 984117 w 1096059"/>
              <a:gd name="connsiteY1019" fmla="*/ 305348 h 479583"/>
              <a:gd name="connsiteX1020" fmla="*/ 983970 w 1096059"/>
              <a:gd name="connsiteY1020" fmla="*/ 305575 h 479583"/>
              <a:gd name="connsiteX1021" fmla="*/ 984215 w 1096059"/>
              <a:gd name="connsiteY1021" fmla="*/ 305620 h 479583"/>
              <a:gd name="connsiteX1022" fmla="*/ 984395 w 1096059"/>
              <a:gd name="connsiteY1022" fmla="*/ 305490 h 479583"/>
              <a:gd name="connsiteX1023" fmla="*/ 984428 w 1096059"/>
              <a:gd name="connsiteY1023" fmla="*/ 305638 h 479583"/>
              <a:gd name="connsiteX1024" fmla="*/ 984297 w 1096059"/>
              <a:gd name="connsiteY1024" fmla="*/ 305780 h 479583"/>
              <a:gd name="connsiteX1025" fmla="*/ 984183 w 1096059"/>
              <a:gd name="connsiteY1025" fmla="*/ 305943 h 479583"/>
              <a:gd name="connsiteX1026" fmla="*/ 984313 w 1096059"/>
              <a:gd name="connsiteY1026" fmla="*/ 306045 h 479583"/>
              <a:gd name="connsiteX1027" fmla="*/ 984395 w 1096059"/>
              <a:gd name="connsiteY1027" fmla="*/ 305922 h 479583"/>
              <a:gd name="connsiteX1028" fmla="*/ 984542 w 1096059"/>
              <a:gd name="connsiteY1028" fmla="*/ 305767 h 479583"/>
              <a:gd name="connsiteX1029" fmla="*/ 984706 w 1096059"/>
              <a:gd name="connsiteY1029" fmla="*/ 305716 h 479583"/>
              <a:gd name="connsiteX1030" fmla="*/ 984706 w 1096059"/>
              <a:gd name="connsiteY1030" fmla="*/ 306012 h 479583"/>
              <a:gd name="connsiteX1031" fmla="*/ 984820 w 1096059"/>
              <a:gd name="connsiteY1031" fmla="*/ 306161 h 479583"/>
              <a:gd name="connsiteX1032" fmla="*/ 984755 w 1096059"/>
              <a:gd name="connsiteY1032" fmla="*/ 306303 h 479583"/>
              <a:gd name="connsiteX1033" fmla="*/ 984575 w 1096059"/>
              <a:gd name="connsiteY1033" fmla="*/ 306432 h 479583"/>
              <a:gd name="connsiteX1034" fmla="*/ 984608 w 1096059"/>
              <a:gd name="connsiteY1034" fmla="*/ 306586 h 479583"/>
              <a:gd name="connsiteX1035" fmla="*/ 984755 w 1096059"/>
              <a:gd name="connsiteY1035" fmla="*/ 306651 h 479583"/>
              <a:gd name="connsiteX1036" fmla="*/ 984853 w 1096059"/>
              <a:gd name="connsiteY1036" fmla="*/ 306794 h 479583"/>
              <a:gd name="connsiteX1037" fmla="*/ 984804 w 1096059"/>
              <a:gd name="connsiteY1037" fmla="*/ 307029 h 479583"/>
              <a:gd name="connsiteX1038" fmla="*/ 984608 w 1096059"/>
              <a:gd name="connsiteY1038" fmla="*/ 307003 h 479583"/>
              <a:gd name="connsiteX1039" fmla="*/ 984722 w 1096059"/>
              <a:gd name="connsiteY1039" fmla="*/ 307166 h 479583"/>
              <a:gd name="connsiteX1040" fmla="*/ 984886 w 1096059"/>
              <a:gd name="connsiteY1040" fmla="*/ 307166 h 479583"/>
              <a:gd name="connsiteX1041" fmla="*/ 985098 w 1096059"/>
              <a:gd name="connsiteY1041" fmla="*/ 307183 h 479583"/>
              <a:gd name="connsiteX1042" fmla="*/ 985049 w 1096059"/>
              <a:gd name="connsiteY1042" fmla="*/ 307328 h 479583"/>
              <a:gd name="connsiteX1043" fmla="*/ 984886 w 1096059"/>
              <a:gd name="connsiteY1043" fmla="*/ 307318 h 479583"/>
              <a:gd name="connsiteX1044" fmla="*/ 984902 w 1096059"/>
              <a:gd name="connsiteY1044" fmla="*/ 307467 h 479583"/>
              <a:gd name="connsiteX1045" fmla="*/ 984755 w 1096059"/>
              <a:gd name="connsiteY1045" fmla="*/ 307667 h 479583"/>
              <a:gd name="connsiteX1046" fmla="*/ 984526 w 1096059"/>
              <a:gd name="connsiteY1046" fmla="*/ 308028 h 479583"/>
              <a:gd name="connsiteX1047" fmla="*/ 984624 w 1096059"/>
              <a:gd name="connsiteY1047" fmla="*/ 308188 h 479583"/>
              <a:gd name="connsiteX1048" fmla="*/ 984608 w 1096059"/>
              <a:gd name="connsiteY1048" fmla="*/ 308406 h 479583"/>
              <a:gd name="connsiteX1049" fmla="*/ 984591 w 1096059"/>
              <a:gd name="connsiteY1049" fmla="*/ 308643 h 479583"/>
              <a:gd name="connsiteX1050" fmla="*/ 984477 w 1096059"/>
              <a:gd name="connsiteY1050" fmla="*/ 308824 h 479583"/>
              <a:gd name="connsiteX1051" fmla="*/ 984330 w 1096059"/>
              <a:gd name="connsiteY1051" fmla="*/ 308838 h 479583"/>
              <a:gd name="connsiteX1052" fmla="*/ 984215 w 1096059"/>
              <a:gd name="connsiteY1052" fmla="*/ 309102 h 479583"/>
              <a:gd name="connsiteX1053" fmla="*/ 984019 w 1096059"/>
              <a:gd name="connsiteY1053" fmla="*/ 309163 h 479583"/>
              <a:gd name="connsiteX1054" fmla="*/ 983905 w 1096059"/>
              <a:gd name="connsiteY1054" fmla="*/ 309271 h 479583"/>
              <a:gd name="connsiteX1055" fmla="*/ 983610 w 1096059"/>
              <a:gd name="connsiteY1055" fmla="*/ 309274 h 479583"/>
              <a:gd name="connsiteX1056" fmla="*/ 983332 w 1096059"/>
              <a:gd name="connsiteY1056" fmla="*/ 309287 h 479583"/>
              <a:gd name="connsiteX1057" fmla="*/ 982973 w 1096059"/>
              <a:gd name="connsiteY1057" fmla="*/ 309480 h 479583"/>
              <a:gd name="connsiteX1058" fmla="*/ 982874 w 1096059"/>
              <a:gd name="connsiteY1058" fmla="*/ 309712 h 479583"/>
              <a:gd name="connsiteX1059" fmla="*/ 982695 w 1096059"/>
              <a:gd name="connsiteY1059" fmla="*/ 310008 h 479583"/>
              <a:gd name="connsiteX1060" fmla="*/ 982498 w 1096059"/>
              <a:gd name="connsiteY1060" fmla="*/ 310008 h 479583"/>
              <a:gd name="connsiteX1061" fmla="*/ 982319 w 1096059"/>
              <a:gd name="connsiteY1061" fmla="*/ 310034 h 479583"/>
              <a:gd name="connsiteX1062" fmla="*/ 982188 w 1096059"/>
              <a:gd name="connsiteY1062" fmla="*/ 310260 h 479583"/>
              <a:gd name="connsiteX1063" fmla="*/ 982139 w 1096059"/>
              <a:gd name="connsiteY1063" fmla="*/ 310510 h 479583"/>
              <a:gd name="connsiteX1064" fmla="*/ 982024 w 1096059"/>
              <a:gd name="connsiteY1064" fmla="*/ 310633 h 479583"/>
              <a:gd name="connsiteX1065" fmla="*/ 981926 w 1096059"/>
              <a:gd name="connsiteY1065" fmla="*/ 310782 h 479583"/>
              <a:gd name="connsiteX1066" fmla="*/ 981893 w 1096059"/>
              <a:gd name="connsiteY1066" fmla="*/ 311017 h 479583"/>
              <a:gd name="connsiteX1067" fmla="*/ 981828 w 1096059"/>
              <a:gd name="connsiteY1067" fmla="*/ 311243 h 479583"/>
              <a:gd name="connsiteX1068" fmla="*/ 981664 w 1096059"/>
              <a:gd name="connsiteY1068" fmla="*/ 311436 h 479583"/>
              <a:gd name="connsiteX1069" fmla="*/ 981550 w 1096059"/>
              <a:gd name="connsiteY1069" fmla="*/ 311632 h 479583"/>
              <a:gd name="connsiteX1070" fmla="*/ 981779 w 1096059"/>
              <a:gd name="connsiteY1070" fmla="*/ 311648 h 479583"/>
              <a:gd name="connsiteX1071" fmla="*/ 981942 w 1096059"/>
              <a:gd name="connsiteY1071" fmla="*/ 311742 h 479583"/>
              <a:gd name="connsiteX1072" fmla="*/ 981746 w 1096059"/>
              <a:gd name="connsiteY1072" fmla="*/ 311946 h 479583"/>
              <a:gd name="connsiteX1073" fmla="*/ 981566 w 1096059"/>
              <a:gd name="connsiteY1073" fmla="*/ 312029 h 479583"/>
              <a:gd name="connsiteX1074" fmla="*/ 981501 w 1096059"/>
              <a:gd name="connsiteY1074" fmla="*/ 312190 h 479583"/>
              <a:gd name="connsiteX1075" fmla="*/ 981436 w 1096059"/>
              <a:gd name="connsiteY1075" fmla="*/ 312338 h 479583"/>
              <a:gd name="connsiteX1076" fmla="*/ 981501 w 1096059"/>
              <a:gd name="connsiteY1076" fmla="*/ 312564 h 479583"/>
              <a:gd name="connsiteX1077" fmla="*/ 981419 w 1096059"/>
              <a:gd name="connsiteY1077" fmla="*/ 312703 h 479583"/>
              <a:gd name="connsiteX1078" fmla="*/ 981517 w 1096059"/>
              <a:gd name="connsiteY1078" fmla="*/ 312958 h 479583"/>
              <a:gd name="connsiteX1079" fmla="*/ 981779 w 1096059"/>
              <a:gd name="connsiteY1079" fmla="*/ 313238 h 479583"/>
              <a:gd name="connsiteX1080" fmla="*/ 981795 w 1096059"/>
              <a:gd name="connsiteY1080" fmla="*/ 313400 h 479583"/>
              <a:gd name="connsiteX1081" fmla="*/ 981763 w 1096059"/>
              <a:gd name="connsiteY1081" fmla="*/ 313787 h 479583"/>
              <a:gd name="connsiteX1082" fmla="*/ 981632 w 1096059"/>
              <a:gd name="connsiteY1082" fmla="*/ 314116 h 479583"/>
              <a:gd name="connsiteX1083" fmla="*/ 981517 w 1096059"/>
              <a:gd name="connsiteY1083" fmla="*/ 314289 h 479583"/>
              <a:gd name="connsiteX1084" fmla="*/ 981321 w 1096059"/>
              <a:gd name="connsiteY1084" fmla="*/ 314353 h 479583"/>
              <a:gd name="connsiteX1085" fmla="*/ 981207 w 1096059"/>
              <a:gd name="connsiteY1085" fmla="*/ 314475 h 479583"/>
              <a:gd name="connsiteX1086" fmla="*/ 981256 w 1096059"/>
              <a:gd name="connsiteY1086" fmla="*/ 314618 h 479583"/>
              <a:gd name="connsiteX1087" fmla="*/ 981485 w 1096059"/>
              <a:gd name="connsiteY1087" fmla="*/ 314870 h 479583"/>
              <a:gd name="connsiteX1088" fmla="*/ 981566 w 1096059"/>
              <a:gd name="connsiteY1088" fmla="*/ 315048 h 479583"/>
              <a:gd name="connsiteX1089" fmla="*/ 981419 w 1096059"/>
              <a:gd name="connsiteY1089" fmla="*/ 315069 h 479583"/>
              <a:gd name="connsiteX1090" fmla="*/ 981223 w 1096059"/>
              <a:gd name="connsiteY1090" fmla="*/ 314999 h 479583"/>
              <a:gd name="connsiteX1091" fmla="*/ 981190 w 1096059"/>
              <a:gd name="connsiteY1091" fmla="*/ 315159 h 479583"/>
              <a:gd name="connsiteX1092" fmla="*/ 981288 w 1096059"/>
              <a:gd name="connsiteY1092" fmla="*/ 315344 h 479583"/>
              <a:gd name="connsiteX1093" fmla="*/ 981485 w 1096059"/>
              <a:gd name="connsiteY1093" fmla="*/ 315277 h 479583"/>
              <a:gd name="connsiteX1094" fmla="*/ 981615 w 1096059"/>
              <a:gd name="connsiteY1094" fmla="*/ 315389 h 479583"/>
              <a:gd name="connsiteX1095" fmla="*/ 981730 w 1096059"/>
              <a:gd name="connsiteY1095" fmla="*/ 315599 h 479583"/>
              <a:gd name="connsiteX1096" fmla="*/ 981664 w 1096059"/>
              <a:gd name="connsiteY1096" fmla="*/ 315828 h 479583"/>
              <a:gd name="connsiteX1097" fmla="*/ 981599 w 1096059"/>
              <a:gd name="connsiteY1097" fmla="*/ 316037 h 479583"/>
              <a:gd name="connsiteX1098" fmla="*/ 981746 w 1096059"/>
              <a:gd name="connsiteY1098" fmla="*/ 316166 h 479583"/>
              <a:gd name="connsiteX1099" fmla="*/ 981942 w 1096059"/>
              <a:gd name="connsiteY1099" fmla="*/ 316142 h 479583"/>
              <a:gd name="connsiteX1100" fmla="*/ 981926 w 1096059"/>
              <a:gd name="connsiteY1100" fmla="*/ 316398 h 479583"/>
              <a:gd name="connsiteX1101" fmla="*/ 982008 w 1096059"/>
              <a:gd name="connsiteY1101" fmla="*/ 316573 h 479583"/>
              <a:gd name="connsiteX1102" fmla="*/ 981959 w 1096059"/>
              <a:gd name="connsiteY1102" fmla="*/ 316709 h 479583"/>
              <a:gd name="connsiteX1103" fmla="*/ 981795 w 1096059"/>
              <a:gd name="connsiteY1103" fmla="*/ 316747 h 479583"/>
              <a:gd name="connsiteX1104" fmla="*/ 981795 w 1096059"/>
              <a:gd name="connsiteY1104" fmla="*/ 316889 h 479583"/>
              <a:gd name="connsiteX1105" fmla="*/ 981942 w 1096059"/>
              <a:gd name="connsiteY1105" fmla="*/ 316889 h 479583"/>
              <a:gd name="connsiteX1106" fmla="*/ 982188 w 1096059"/>
              <a:gd name="connsiteY1106" fmla="*/ 316941 h 479583"/>
              <a:gd name="connsiteX1107" fmla="*/ 982237 w 1096059"/>
              <a:gd name="connsiteY1107" fmla="*/ 317141 h 479583"/>
              <a:gd name="connsiteX1108" fmla="*/ 982400 w 1096059"/>
              <a:gd name="connsiteY1108" fmla="*/ 317180 h 479583"/>
              <a:gd name="connsiteX1109" fmla="*/ 982580 w 1096059"/>
              <a:gd name="connsiteY1109" fmla="*/ 317116 h 479583"/>
              <a:gd name="connsiteX1110" fmla="*/ 982629 w 1096059"/>
              <a:gd name="connsiteY1110" fmla="*/ 317283 h 479583"/>
              <a:gd name="connsiteX1111" fmla="*/ 982613 w 1096059"/>
              <a:gd name="connsiteY1111" fmla="*/ 317438 h 479583"/>
              <a:gd name="connsiteX1112" fmla="*/ 982760 w 1096059"/>
              <a:gd name="connsiteY1112" fmla="*/ 317685 h 479583"/>
              <a:gd name="connsiteX1113" fmla="*/ 982989 w 1096059"/>
              <a:gd name="connsiteY1113" fmla="*/ 317703 h 479583"/>
              <a:gd name="connsiteX1114" fmla="*/ 983169 w 1096059"/>
              <a:gd name="connsiteY1114" fmla="*/ 317643 h 479583"/>
              <a:gd name="connsiteX1115" fmla="*/ 983349 w 1096059"/>
              <a:gd name="connsiteY1115" fmla="*/ 317500 h 479583"/>
              <a:gd name="connsiteX1116" fmla="*/ 983578 w 1096059"/>
              <a:gd name="connsiteY1116" fmla="*/ 317646 h 479583"/>
              <a:gd name="connsiteX1117" fmla="*/ 983790 w 1096059"/>
              <a:gd name="connsiteY1117" fmla="*/ 317759 h 479583"/>
              <a:gd name="connsiteX1118" fmla="*/ 983970 w 1096059"/>
              <a:gd name="connsiteY1118" fmla="*/ 317839 h 479583"/>
              <a:gd name="connsiteX1119" fmla="*/ 984003 w 1096059"/>
              <a:gd name="connsiteY1119" fmla="*/ 318053 h 479583"/>
              <a:gd name="connsiteX1120" fmla="*/ 984084 w 1096059"/>
              <a:gd name="connsiteY1120" fmla="*/ 318243 h 479583"/>
              <a:gd name="connsiteX1121" fmla="*/ 984346 w 1096059"/>
              <a:gd name="connsiteY1121" fmla="*/ 318226 h 479583"/>
              <a:gd name="connsiteX1122" fmla="*/ 984526 w 1096059"/>
              <a:gd name="connsiteY1122" fmla="*/ 318382 h 479583"/>
              <a:gd name="connsiteX1123" fmla="*/ 984722 w 1096059"/>
              <a:gd name="connsiteY1123" fmla="*/ 318362 h 479583"/>
              <a:gd name="connsiteX1124" fmla="*/ 984902 w 1096059"/>
              <a:gd name="connsiteY1124" fmla="*/ 318251 h 479583"/>
              <a:gd name="connsiteX1125" fmla="*/ 985033 w 1096059"/>
              <a:gd name="connsiteY1125" fmla="*/ 318189 h 479583"/>
              <a:gd name="connsiteX1126" fmla="*/ 985213 w 1096059"/>
              <a:gd name="connsiteY1126" fmla="*/ 318015 h 479583"/>
              <a:gd name="connsiteX1127" fmla="*/ 985360 w 1096059"/>
              <a:gd name="connsiteY1127" fmla="*/ 317922 h 479583"/>
              <a:gd name="connsiteX1128" fmla="*/ 985360 w 1096059"/>
              <a:gd name="connsiteY1128" fmla="*/ 318190 h 479583"/>
              <a:gd name="connsiteX1129" fmla="*/ 985540 w 1096059"/>
              <a:gd name="connsiteY1129" fmla="*/ 318105 h 479583"/>
              <a:gd name="connsiteX1130" fmla="*/ 985671 w 1096059"/>
              <a:gd name="connsiteY1130" fmla="*/ 318029 h 479583"/>
              <a:gd name="connsiteX1131" fmla="*/ 985834 w 1096059"/>
              <a:gd name="connsiteY1131" fmla="*/ 318114 h 479583"/>
              <a:gd name="connsiteX1132" fmla="*/ 985965 w 1096059"/>
              <a:gd name="connsiteY1132" fmla="*/ 318164 h 479583"/>
              <a:gd name="connsiteX1133" fmla="*/ 986145 w 1096059"/>
              <a:gd name="connsiteY1133" fmla="*/ 318140 h 479583"/>
              <a:gd name="connsiteX1134" fmla="*/ 986292 w 1096059"/>
              <a:gd name="connsiteY1134" fmla="*/ 318223 h 479583"/>
              <a:gd name="connsiteX1135" fmla="*/ 986423 w 1096059"/>
              <a:gd name="connsiteY1135" fmla="*/ 318398 h 479583"/>
              <a:gd name="connsiteX1136" fmla="*/ 986635 w 1096059"/>
              <a:gd name="connsiteY1136" fmla="*/ 318418 h 479583"/>
              <a:gd name="connsiteX1137" fmla="*/ 986701 w 1096059"/>
              <a:gd name="connsiteY1137" fmla="*/ 318604 h 479583"/>
              <a:gd name="connsiteX1138" fmla="*/ 986848 w 1096059"/>
              <a:gd name="connsiteY1138" fmla="*/ 318707 h 479583"/>
              <a:gd name="connsiteX1139" fmla="*/ 987093 w 1096059"/>
              <a:gd name="connsiteY1139" fmla="*/ 318743 h 479583"/>
              <a:gd name="connsiteX1140" fmla="*/ 987142 w 1096059"/>
              <a:gd name="connsiteY1140" fmla="*/ 318928 h 479583"/>
              <a:gd name="connsiteX1141" fmla="*/ 987289 w 1096059"/>
              <a:gd name="connsiteY1141" fmla="*/ 318962 h 479583"/>
              <a:gd name="connsiteX1142" fmla="*/ 987257 w 1096059"/>
              <a:gd name="connsiteY1142" fmla="*/ 319160 h 479583"/>
              <a:gd name="connsiteX1143" fmla="*/ 987420 w 1096059"/>
              <a:gd name="connsiteY1143" fmla="*/ 319224 h 479583"/>
              <a:gd name="connsiteX1144" fmla="*/ 987698 w 1096059"/>
              <a:gd name="connsiteY1144" fmla="*/ 319508 h 479583"/>
              <a:gd name="connsiteX1145" fmla="*/ 987665 w 1096059"/>
              <a:gd name="connsiteY1145" fmla="*/ 319695 h 479583"/>
              <a:gd name="connsiteX1146" fmla="*/ 987453 w 1096059"/>
              <a:gd name="connsiteY1146" fmla="*/ 319737 h 479583"/>
              <a:gd name="connsiteX1147" fmla="*/ 987469 w 1096059"/>
              <a:gd name="connsiteY1147" fmla="*/ 319999 h 479583"/>
              <a:gd name="connsiteX1148" fmla="*/ 987387 w 1096059"/>
              <a:gd name="connsiteY1148" fmla="*/ 320179 h 479583"/>
              <a:gd name="connsiteX1149" fmla="*/ 987486 w 1096059"/>
              <a:gd name="connsiteY1149" fmla="*/ 320288 h 479583"/>
              <a:gd name="connsiteX1150" fmla="*/ 987191 w 1096059"/>
              <a:gd name="connsiteY1150" fmla="*/ 320437 h 479583"/>
              <a:gd name="connsiteX1151" fmla="*/ 987191 w 1096059"/>
              <a:gd name="connsiteY1151" fmla="*/ 320684 h 479583"/>
              <a:gd name="connsiteX1152" fmla="*/ 987175 w 1096059"/>
              <a:gd name="connsiteY1152" fmla="*/ 321009 h 479583"/>
              <a:gd name="connsiteX1153" fmla="*/ 986962 w 1096059"/>
              <a:gd name="connsiteY1153" fmla="*/ 321211 h 479583"/>
              <a:gd name="connsiteX1154" fmla="*/ 986717 w 1096059"/>
              <a:gd name="connsiteY1154" fmla="*/ 321536 h 479583"/>
              <a:gd name="connsiteX1155" fmla="*/ 986177 w 1096059"/>
              <a:gd name="connsiteY1155" fmla="*/ 321802 h 479583"/>
              <a:gd name="connsiteX1156" fmla="*/ 985687 w 1096059"/>
              <a:gd name="connsiteY1156" fmla="*/ 322149 h 479583"/>
              <a:gd name="connsiteX1157" fmla="*/ 985523 w 1096059"/>
              <a:gd name="connsiteY1157" fmla="*/ 322414 h 479583"/>
              <a:gd name="connsiteX1158" fmla="*/ 985294 w 1096059"/>
              <a:gd name="connsiteY1158" fmla="*/ 322664 h 479583"/>
              <a:gd name="connsiteX1159" fmla="*/ 985180 w 1096059"/>
              <a:gd name="connsiteY1159" fmla="*/ 322890 h 479583"/>
              <a:gd name="connsiteX1160" fmla="*/ 985229 w 1096059"/>
              <a:gd name="connsiteY1160" fmla="*/ 323101 h 479583"/>
              <a:gd name="connsiteX1161" fmla="*/ 985294 w 1096059"/>
              <a:gd name="connsiteY1161" fmla="*/ 323274 h 479583"/>
              <a:gd name="connsiteX1162" fmla="*/ 986586 w 1096059"/>
              <a:gd name="connsiteY1162" fmla="*/ 323003 h 479583"/>
              <a:gd name="connsiteX1163" fmla="*/ 991148 w 1096059"/>
              <a:gd name="connsiteY1163" fmla="*/ 321250 h 479583"/>
              <a:gd name="connsiteX1164" fmla="*/ 993552 w 1096059"/>
              <a:gd name="connsiteY1164" fmla="*/ 318612 h 479583"/>
              <a:gd name="connsiteX1165" fmla="*/ 996299 w 1096059"/>
              <a:gd name="connsiteY1165" fmla="*/ 314163 h 479583"/>
              <a:gd name="connsiteX1166" fmla="*/ 997738 w 1096059"/>
              <a:gd name="connsiteY1166" fmla="*/ 310532 h 479583"/>
              <a:gd name="connsiteX1167" fmla="*/ 998048 w 1096059"/>
              <a:gd name="connsiteY1167" fmla="*/ 307111 h 479583"/>
              <a:gd name="connsiteX1168" fmla="*/ 998719 w 1096059"/>
              <a:gd name="connsiteY1168" fmla="*/ 303487 h 479583"/>
              <a:gd name="connsiteX1169" fmla="*/ 999422 w 1096059"/>
              <a:gd name="connsiteY1169" fmla="*/ 300466 h 479583"/>
              <a:gd name="connsiteX1170" fmla="*/ 1001237 w 1096059"/>
              <a:gd name="connsiteY1170" fmla="*/ 296831 h 479583"/>
              <a:gd name="connsiteX1171" fmla="*/ 1004262 w 1096059"/>
              <a:gd name="connsiteY1171" fmla="*/ 296397 h 479583"/>
              <a:gd name="connsiteX1172" fmla="*/ 1006191 w 1096059"/>
              <a:gd name="connsiteY1172" fmla="*/ 298186 h 479583"/>
              <a:gd name="connsiteX1173" fmla="*/ 1008857 w 1096059"/>
              <a:gd name="connsiteY1173" fmla="*/ 298963 h 479583"/>
              <a:gd name="connsiteX1174" fmla="*/ 1011718 w 1096059"/>
              <a:gd name="connsiteY1174" fmla="*/ 300140 h 479583"/>
              <a:gd name="connsiteX1175" fmla="*/ 1014171 w 1096059"/>
              <a:gd name="connsiteY1175" fmla="*/ 300114 h 479583"/>
              <a:gd name="connsiteX1176" fmla="*/ 1018340 w 1096059"/>
              <a:gd name="connsiteY1176" fmla="*/ 299671 h 479583"/>
              <a:gd name="connsiteX1177" fmla="*/ 1021513 w 1096059"/>
              <a:gd name="connsiteY1177" fmla="*/ 297428 h 479583"/>
              <a:gd name="connsiteX1178" fmla="*/ 1022984 w 1096059"/>
              <a:gd name="connsiteY1178" fmla="*/ 295604 h 479583"/>
              <a:gd name="connsiteX1179" fmla="*/ 1025388 w 1096059"/>
              <a:gd name="connsiteY1179" fmla="*/ 292969 h 479583"/>
              <a:gd name="connsiteX1180" fmla="*/ 1029394 w 1096059"/>
              <a:gd name="connsiteY1180" fmla="*/ 294133 h 479583"/>
              <a:gd name="connsiteX1181" fmla="*/ 1031111 w 1096059"/>
              <a:gd name="connsiteY1181" fmla="*/ 294718 h 479583"/>
              <a:gd name="connsiteX1182" fmla="*/ 1033138 w 1096059"/>
              <a:gd name="connsiteY1182" fmla="*/ 295895 h 479583"/>
              <a:gd name="connsiteX1183" fmla="*/ 1034168 w 1096059"/>
              <a:gd name="connsiteY1183" fmla="*/ 296496 h 479583"/>
              <a:gd name="connsiteX1184" fmla="*/ 1038305 w 1096059"/>
              <a:gd name="connsiteY1184" fmla="*/ 295248 h 479583"/>
              <a:gd name="connsiteX1185" fmla="*/ 1046252 w 1096059"/>
              <a:gd name="connsiteY1185" fmla="*/ 295166 h 479583"/>
              <a:gd name="connsiteX1186" fmla="*/ 1049277 w 1096059"/>
              <a:gd name="connsiteY1186" fmla="*/ 294735 h 479583"/>
              <a:gd name="connsiteX1187" fmla="*/ 1064794 w 1096059"/>
              <a:gd name="connsiteY1187" fmla="*/ 293974 h 479583"/>
              <a:gd name="connsiteX1188" fmla="*/ 1069330 w 1096059"/>
              <a:gd name="connsiteY1188" fmla="*/ 293927 h 479583"/>
              <a:gd name="connsiteX1189" fmla="*/ 1073493 w 1096059"/>
              <a:gd name="connsiteY1189" fmla="*/ 293884 h 479583"/>
              <a:gd name="connsiteX1190" fmla="*/ 1076711 w 1096059"/>
              <a:gd name="connsiteY1190" fmla="*/ 293852 h 479583"/>
              <a:gd name="connsiteX1191" fmla="*/ 1079172 w 1096059"/>
              <a:gd name="connsiteY1191" fmla="*/ 293827 h 479583"/>
              <a:gd name="connsiteX1192" fmla="*/ 1083711 w 1096059"/>
              <a:gd name="connsiteY1192" fmla="*/ 293580 h 479583"/>
              <a:gd name="connsiteX1193" fmla="*/ 1087114 w 1096059"/>
              <a:gd name="connsiteY1193" fmla="*/ 293345 h 479583"/>
              <a:gd name="connsiteX1194" fmla="*/ 1090520 w 1096059"/>
              <a:gd name="connsiteY1194" fmla="*/ 293310 h 479583"/>
              <a:gd name="connsiteX1195" fmla="*/ 1092961 w 1096059"/>
              <a:gd name="connsiteY1195" fmla="*/ 293402 h 479583"/>
              <a:gd name="connsiteX1196" fmla="*/ 1095922 w 1096059"/>
              <a:gd name="connsiteY1196" fmla="*/ 290522 h 479583"/>
              <a:gd name="connsiteX1197" fmla="*/ 1096239 w 1096059"/>
              <a:gd name="connsiteY1197" fmla="*/ 288850 h 479583"/>
              <a:gd name="connsiteX1198" fmla="*/ 1095875 w 1096059"/>
              <a:gd name="connsiteY1198" fmla="*/ 287236 h 479583"/>
              <a:gd name="connsiteX1199" fmla="*/ 1094542 w 1096059"/>
              <a:gd name="connsiteY1199" fmla="*/ 285859 h 479583"/>
              <a:gd name="connsiteX1200" fmla="*/ 1094004 w 1096059"/>
              <a:gd name="connsiteY1200" fmla="*/ 285305 h 479583"/>
              <a:gd name="connsiteX1201" fmla="*/ 1093165 w 1096059"/>
              <a:gd name="connsiteY1201" fmla="*/ 284437 h 479583"/>
              <a:gd name="connsiteX1202" fmla="*/ 1092676 w 1096059"/>
              <a:gd name="connsiteY1202" fmla="*/ 282698 h 479583"/>
              <a:gd name="connsiteX1203" fmla="*/ 1093236 w 1096059"/>
              <a:gd name="connsiteY1203" fmla="*/ 280890 h 479583"/>
              <a:gd name="connsiteX1204" fmla="*/ 1093366 w 1096059"/>
              <a:gd name="connsiteY1204" fmla="*/ 280470 h 479583"/>
              <a:gd name="connsiteX1205" fmla="*/ 1093123 w 1096059"/>
              <a:gd name="connsiteY1205" fmla="*/ 279600 h 479583"/>
              <a:gd name="connsiteX1206" fmla="*/ 1091028 w 1096059"/>
              <a:gd name="connsiteY1206" fmla="*/ 277486 h 479583"/>
              <a:gd name="connsiteX1207" fmla="*/ 1090287 w 1096059"/>
              <a:gd name="connsiteY1207" fmla="*/ 277172 h 479583"/>
              <a:gd name="connsiteX1208" fmla="*/ 1090044 w 1096059"/>
              <a:gd name="connsiteY1208" fmla="*/ 276241 h 479583"/>
              <a:gd name="connsiteX1209" fmla="*/ 1091224 w 1096059"/>
              <a:gd name="connsiteY1209" fmla="*/ 274696 h 479583"/>
              <a:gd name="connsiteX1210" fmla="*/ 1091192 w 1096059"/>
              <a:gd name="connsiteY1210" fmla="*/ 274524 h 479583"/>
              <a:gd name="connsiteX1211" fmla="*/ 1091112 w 1096059"/>
              <a:gd name="connsiteY1211" fmla="*/ 274119 h 479583"/>
              <a:gd name="connsiteX1212" fmla="*/ 1090801 w 1096059"/>
              <a:gd name="connsiteY1212" fmla="*/ 272525 h 479583"/>
              <a:gd name="connsiteX1213" fmla="*/ 1091058 w 1096059"/>
              <a:gd name="connsiteY1213" fmla="*/ 271663 h 479583"/>
              <a:gd name="connsiteX1214" fmla="*/ 1091113 w 1096059"/>
              <a:gd name="connsiteY1214" fmla="*/ 271472 h 479583"/>
              <a:gd name="connsiteX1215" fmla="*/ 1089882 w 1096059"/>
              <a:gd name="connsiteY1215" fmla="*/ 270352 h 479583"/>
              <a:gd name="connsiteX1216" fmla="*/ 1088947 w 1096059"/>
              <a:gd name="connsiteY1216" fmla="*/ 266475 h 479583"/>
              <a:gd name="connsiteX1217" fmla="*/ 1088908 w 1096059"/>
              <a:gd name="connsiteY1217" fmla="*/ 266318 h 479583"/>
              <a:gd name="connsiteX1218" fmla="*/ 1089037 w 1096059"/>
              <a:gd name="connsiteY1218" fmla="*/ 265445 h 479583"/>
              <a:gd name="connsiteX1219" fmla="*/ 1089163 w 1096059"/>
              <a:gd name="connsiteY1219" fmla="*/ 264583 h 479583"/>
              <a:gd name="connsiteX1220" fmla="*/ 1089113 w 1096059"/>
              <a:gd name="connsiteY1220" fmla="*/ 264445 h 479583"/>
              <a:gd name="connsiteX1221" fmla="*/ 1088628 w 1096059"/>
              <a:gd name="connsiteY1221" fmla="*/ 263079 h 479583"/>
              <a:gd name="connsiteX1222" fmla="*/ 1088368 w 1096059"/>
              <a:gd name="connsiteY1222" fmla="*/ 262348 h 479583"/>
              <a:gd name="connsiteX1223" fmla="*/ 1087135 w 1096059"/>
              <a:gd name="connsiteY1223" fmla="*/ 261041 h 479583"/>
              <a:gd name="connsiteX1224" fmla="*/ 1086139 w 1096059"/>
              <a:gd name="connsiteY1224" fmla="*/ 256657 h 479583"/>
              <a:gd name="connsiteX1225" fmla="*/ 1085863 w 1096059"/>
              <a:gd name="connsiteY1225" fmla="*/ 254589 h 479583"/>
              <a:gd name="connsiteX1226" fmla="*/ 1086113 w 1096059"/>
              <a:gd name="connsiteY1226" fmla="*/ 253907 h 479583"/>
              <a:gd name="connsiteX1227" fmla="*/ 1088281 w 1096059"/>
              <a:gd name="connsiteY1227" fmla="*/ 252862 h 479583"/>
              <a:gd name="connsiteX1228" fmla="*/ 1089897 w 1096059"/>
              <a:gd name="connsiteY1228" fmla="*/ 251008 h 479583"/>
              <a:gd name="connsiteX1229" fmla="*/ 1090324 w 1096059"/>
              <a:gd name="connsiteY1229" fmla="*/ 250256 h 479583"/>
              <a:gd name="connsiteX1230" fmla="*/ 1091579 w 1096059"/>
              <a:gd name="connsiteY1230" fmla="*/ 248039 h 479583"/>
              <a:gd name="connsiteX1231" fmla="*/ 1091556 w 1096059"/>
              <a:gd name="connsiteY1231" fmla="*/ 246072 h 479583"/>
              <a:gd name="connsiteX1232" fmla="*/ 1091533 w 1096059"/>
              <a:gd name="connsiteY1232" fmla="*/ 244070 h 479583"/>
              <a:gd name="connsiteX1233" fmla="*/ 1092037 w 1096059"/>
              <a:gd name="connsiteY1233" fmla="*/ 242151 h 479583"/>
              <a:gd name="connsiteX1234" fmla="*/ 1091741 w 1096059"/>
              <a:gd name="connsiteY1234" fmla="*/ 238678 h 479583"/>
              <a:gd name="connsiteX1235" fmla="*/ 1092794 w 1096059"/>
              <a:gd name="connsiteY1235" fmla="*/ 238247 h 479583"/>
              <a:gd name="connsiteX1236" fmla="*/ 1092431 w 1096059"/>
              <a:gd name="connsiteY1236" fmla="*/ 237554 h 479583"/>
              <a:gd name="connsiteX1237" fmla="*/ 1092242 w 1096059"/>
              <a:gd name="connsiteY1237" fmla="*/ 237191 h 479583"/>
              <a:gd name="connsiteX1238" fmla="*/ 1092065 w 1096059"/>
              <a:gd name="connsiteY1238" fmla="*/ 237049 h 479583"/>
              <a:gd name="connsiteX1239" fmla="*/ 1091744 w 1096059"/>
              <a:gd name="connsiteY1239" fmla="*/ 236791 h 479583"/>
              <a:gd name="connsiteX1240" fmla="*/ 1091072 w 1096059"/>
              <a:gd name="connsiteY1240" fmla="*/ 236246 h 479583"/>
              <a:gd name="connsiteX1241" fmla="*/ 1090700 w 1096059"/>
              <a:gd name="connsiteY1241" fmla="*/ 235947 h 479583"/>
              <a:gd name="connsiteX1242" fmla="*/ 1089929 w 1096059"/>
              <a:gd name="connsiteY1242" fmla="*/ 227636 h 479583"/>
              <a:gd name="connsiteX1243" fmla="*/ 1088963 w 1096059"/>
              <a:gd name="connsiteY1243" fmla="*/ 225714 h 479583"/>
              <a:gd name="connsiteX1244" fmla="*/ 1088273 w 1096059"/>
              <a:gd name="connsiteY1244" fmla="*/ 224344 h 479583"/>
              <a:gd name="connsiteX1245" fmla="*/ 1087542 w 1096059"/>
              <a:gd name="connsiteY1245" fmla="*/ 221304 h 479583"/>
              <a:gd name="connsiteX1246" fmla="*/ 1087078 w 1096059"/>
              <a:gd name="connsiteY1246" fmla="*/ 220575 h 479583"/>
              <a:gd name="connsiteX1247" fmla="*/ 1086435 w 1096059"/>
              <a:gd name="connsiteY1247" fmla="*/ 219565 h 479583"/>
              <a:gd name="connsiteX1248" fmla="*/ 1086337 w 1096059"/>
              <a:gd name="connsiteY1248" fmla="*/ 219067 h 479583"/>
              <a:gd name="connsiteX1249" fmla="*/ 1086108 w 1096059"/>
              <a:gd name="connsiteY1249" fmla="*/ 217933 h 479583"/>
              <a:gd name="connsiteX1250" fmla="*/ 1085258 w 1096059"/>
              <a:gd name="connsiteY1250" fmla="*/ 213683 h 479583"/>
              <a:gd name="connsiteX1251" fmla="*/ 1084919 w 1096059"/>
              <a:gd name="connsiteY1251" fmla="*/ 211996 h 479583"/>
              <a:gd name="connsiteX1252" fmla="*/ 1084244 w 1096059"/>
              <a:gd name="connsiteY1252" fmla="*/ 210691 h 479583"/>
              <a:gd name="connsiteX1253" fmla="*/ 1084310 w 1096059"/>
              <a:gd name="connsiteY1253" fmla="*/ 209885 h 479583"/>
              <a:gd name="connsiteX1254" fmla="*/ 1083494 w 1096059"/>
              <a:gd name="connsiteY1254" fmla="*/ 205494 h 479583"/>
              <a:gd name="connsiteX1255" fmla="*/ 1083283 w 1096059"/>
              <a:gd name="connsiteY1255" fmla="*/ 203496 h 479583"/>
              <a:gd name="connsiteX1256" fmla="*/ 1082421 w 1096059"/>
              <a:gd name="connsiteY1256" fmla="*/ 202253 h 479583"/>
              <a:gd name="connsiteX1257" fmla="*/ 1082406 w 1096059"/>
              <a:gd name="connsiteY1257" fmla="*/ 202047 h 479583"/>
              <a:gd name="connsiteX1258" fmla="*/ 1082187 w 1096059"/>
              <a:gd name="connsiteY1258" fmla="*/ 199153 h 479583"/>
              <a:gd name="connsiteX1259" fmla="*/ 1081522 w 1096059"/>
              <a:gd name="connsiteY1259" fmla="*/ 196897 h 479583"/>
              <a:gd name="connsiteX1260" fmla="*/ 1081088 w 1096059"/>
              <a:gd name="connsiteY1260" fmla="*/ 195430 h 479583"/>
              <a:gd name="connsiteX1261" fmla="*/ 1081093 w 1096059"/>
              <a:gd name="connsiteY1261" fmla="*/ 194253 h 479583"/>
              <a:gd name="connsiteX1262" fmla="*/ 1081252 w 1096059"/>
              <a:gd name="connsiteY1262" fmla="*/ 194055 h 479583"/>
              <a:gd name="connsiteX1263" fmla="*/ 1082150 w 1096059"/>
              <a:gd name="connsiteY1263" fmla="*/ 192955 h 479583"/>
              <a:gd name="connsiteX1264" fmla="*/ 1082161 w 1096059"/>
              <a:gd name="connsiteY1264" fmla="*/ 190165 h 479583"/>
              <a:gd name="connsiteX1265" fmla="*/ 1081425 w 1096059"/>
              <a:gd name="connsiteY1265" fmla="*/ 188674 h 479583"/>
              <a:gd name="connsiteX1266" fmla="*/ 1080887 w 1096059"/>
              <a:gd name="connsiteY1266" fmla="*/ 183588 h 479583"/>
              <a:gd name="connsiteX1267" fmla="*/ 1081760 w 1096059"/>
              <a:gd name="connsiteY1267" fmla="*/ 181857 h 479583"/>
              <a:gd name="connsiteX1268" fmla="*/ 1081402 w 1096059"/>
              <a:gd name="connsiteY1268" fmla="*/ 178632 h 479583"/>
              <a:gd name="connsiteX1269" fmla="*/ 1080599 w 1096059"/>
              <a:gd name="connsiteY1269" fmla="*/ 178194 h 479583"/>
              <a:gd name="connsiteX1270" fmla="*/ 1079322 w 1096059"/>
              <a:gd name="connsiteY1270" fmla="*/ 172672 h 479583"/>
              <a:gd name="connsiteX1271" fmla="*/ 1080075 w 1096059"/>
              <a:gd name="connsiteY1271" fmla="*/ 170444 h 479583"/>
              <a:gd name="connsiteX1272" fmla="*/ 1079219 w 1096059"/>
              <a:gd name="connsiteY1272" fmla="*/ 167404 h 479583"/>
              <a:gd name="connsiteX1273" fmla="*/ 1078358 w 1096059"/>
              <a:gd name="connsiteY1273" fmla="*/ 166403 h 479583"/>
              <a:gd name="connsiteX1274" fmla="*/ 1079293 w 1096059"/>
              <a:gd name="connsiteY1274" fmla="*/ 162013 h 479583"/>
              <a:gd name="connsiteX1275" fmla="*/ 1079429 w 1096059"/>
              <a:gd name="connsiteY1275" fmla="*/ 161331 h 479583"/>
              <a:gd name="connsiteX1276" fmla="*/ 1078019 w 1096059"/>
              <a:gd name="connsiteY1276" fmla="*/ 158224 h 479583"/>
              <a:gd name="connsiteX1277" fmla="*/ 1077920 w 1096059"/>
              <a:gd name="connsiteY1277" fmla="*/ 152088 h 479583"/>
              <a:gd name="connsiteX1278" fmla="*/ 1078802 w 1096059"/>
              <a:gd name="connsiteY1278" fmla="*/ 147717 h 479583"/>
              <a:gd name="connsiteX1279" fmla="*/ 1079246 w 1096059"/>
              <a:gd name="connsiteY1279" fmla="*/ 145523 h 479583"/>
              <a:gd name="connsiteX1280" fmla="*/ 1078199 w 1096059"/>
              <a:gd name="connsiteY1280" fmla="*/ 143907 h 479583"/>
              <a:gd name="connsiteX1281" fmla="*/ 1077960 w 1096059"/>
              <a:gd name="connsiteY1281" fmla="*/ 141922 h 479583"/>
              <a:gd name="connsiteX1282" fmla="*/ 1078117 w 1096059"/>
              <a:gd name="connsiteY1282" fmla="*/ 140997 h 479583"/>
              <a:gd name="connsiteX1283" fmla="*/ 1078150 w 1096059"/>
              <a:gd name="connsiteY1283" fmla="*/ 140807 h 479583"/>
              <a:gd name="connsiteX1284" fmla="*/ 1078421 w 1096059"/>
              <a:gd name="connsiteY1284" fmla="*/ 140555 h 479583"/>
              <a:gd name="connsiteX1285" fmla="*/ 1079082 w 1096059"/>
              <a:gd name="connsiteY1285" fmla="*/ 139944 h 479583"/>
              <a:gd name="connsiteX1286" fmla="*/ 1079842 w 1096059"/>
              <a:gd name="connsiteY1286" fmla="*/ 135172 h 479583"/>
              <a:gd name="connsiteX1287" fmla="*/ 1080845 w 1096059"/>
              <a:gd name="connsiteY1287" fmla="*/ 132388 h 479583"/>
              <a:gd name="connsiteX1288" fmla="*/ 1079800 w 1096059"/>
              <a:gd name="connsiteY1288" fmla="*/ 130524 h 479583"/>
              <a:gd name="connsiteX1289" fmla="*/ 1080119 w 1096059"/>
              <a:gd name="connsiteY1289" fmla="*/ 129683 h 479583"/>
              <a:gd name="connsiteX1290" fmla="*/ 1080738 w 1096059"/>
              <a:gd name="connsiteY1290" fmla="*/ 128048 h 479583"/>
              <a:gd name="connsiteX1291" fmla="*/ 1080629 w 1096059"/>
              <a:gd name="connsiteY1291" fmla="*/ 124639 h 479583"/>
              <a:gd name="connsiteX1292" fmla="*/ 1080943 w 1096059"/>
              <a:gd name="connsiteY1292" fmla="*/ 123401 h 479583"/>
              <a:gd name="connsiteX1293" fmla="*/ 1082372 w 1096059"/>
              <a:gd name="connsiteY1293" fmla="*/ 121794 h 479583"/>
              <a:gd name="connsiteX1294" fmla="*/ 1082374 w 1096059"/>
              <a:gd name="connsiteY1294" fmla="*/ 121361 h 479583"/>
              <a:gd name="connsiteX1295" fmla="*/ 1082128 w 1096059"/>
              <a:gd name="connsiteY1295" fmla="*/ 121318 h 479583"/>
              <a:gd name="connsiteX1296" fmla="*/ 1081631 w 1096059"/>
              <a:gd name="connsiteY1296" fmla="*/ 121233 h 479583"/>
              <a:gd name="connsiteX1297" fmla="*/ 1081553 w 1096059"/>
              <a:gd name="connsiteY1297" fmla="*/ 120832 h 479583"/>
              <a:gd name="connsiteX1298" fmla="*/ 1081510 w 1096059"/>
              <a:gd name="connsiteY1298" fmla="*/ 120613 h 479583"/>
              <a:gd name="connsiteX1299" fmla="*/ 1082042 w 1096059"/>
              <a:gd name="connsiteY1299" fmla="*/ 119876 h 479583"/>
              <a:gd name="connsiteX1300" fmla="*/ 1082133 w 1096059"/>
              <a:gd name="connsiteY1300" fmla="*/ 119748 h 479583"/>
              <a:gd name="connsiteX1301" fmla="*/ 1081950 w 1096059"/>
              <a:gd name="connsiteY1301" fmla="*/ 119189 h 479583"/>
              <a:gd name="connsiteX1302" fmla="*/ 1080402 w 1096059"/>
              <a:gd name="connsiteY1302" fmla="*/ 119371 h 479583"/>
              <a:gd name="connsiteX1303" fmla="*/ 1080343 w 1096059"/>
              <a:gd name="connsiteY1303" fmla="*/ 118687 h 479583"/>
              <a:gd name="connsiteX1304" fmla="*/ 1081463 w 1096059"/>
              <a:gd name="connsiteY1304" fmla="*/ 117204 h 479583"/>
              <a:gd name="connsiteX1305" fmla="*/ 1081095 w 1096059"/>
              <a:gd name="connsiteY1305" fmla="*/ 116025 h 479583"/>
              <a:gd name="connsiteX1306" fmla="*/ 1081533 w 1096059"/>
              <a:gd name="connsiteY1306" fmla="*/ 114787 h 479583"/>
              <a:gd name="connsiteX1307" fmla="*/ 1082400 w 1096059"/>
              <a:gd name="connsiteY1307" fmla="*/ 114853 h 479583"/>
              <a:gd name="connsiteX1308" fmla="*/ 1082542 w 1096059"/>
              <a:gd name="connsiteY1308" fmla="*/ 114387 h 479583"/>
              <a:gd name="connsiteX1309" fmla="*/ 1082588 w 1096059"/>
              <a:gd name="connsiteY1309" fmla="*/ 114233 h 479583"/>
              <a:gd name="connsiteX1310" fmla="*/ 1081728 w 1096059"/>
              <a:gd name="connsiteY1310" fmla="*/ 112681 h 479583"/>
              <a:gd name="connsiteX1311" fmla="*/ 1081857 w 1096059"/>
              <a:gd name="connsiteY1311" fmla="*/ 111131 h 479583"/>
              <a:gd name="connsiteX1312" fmla="*/ 1080740 w 1096059"/>
              <a:gd name="connsiteY1312" fmla="*/ 109664 h 479583"/>
              <a:gd name="connsiteX1313" fmla="*/ 1080627 w 1096059"/>
              <a:gd name="connsiteY1313" fmla="*/ 109516 h 479583"/>
              <a:gd name="connsiteX1314" fmla="*/ 1081374 w 1096059"/>
              <a:gd name="connsiteY1314" fmla="*/ 108093 h 479583"/>
              <a:gd name="connsiteX1315" fmla="*/ 1080326 w 1096059"/>
              <a:gd name="connsiteY1315" fmla="*/ 107159 h 479583"/>
              <a:gd name="connsiteX1316" fmla="*/ 1080269 w 1096059"/>
              <a:gd name="connsiteY1316" fmla="*/ 105920 h 479583"/>
              <a:gd name="connsiteX1317" fmla="*/ 1080470 w 1096059"/>
              <a:gd name="connsiteY1317" fmla="*/ 105325 h 479583"/>
              <a:gd name="connsiteX1318" fmla="*/ 1080771 w 1096059"/>
              <a:gd name="connsiteY1318" fmla="*/ 104434 h 479583"/>
              <a:gd name="connsiteX1319" fmla="*/ 1080464 w 1096059"/>
              <a:gd name="connsiteY1319" fmla="*/ 103750 h 479583"/>
              <a:gd name="connsiteX1320" fmla="*/ 1079288 w 1096059"/>
              <a:gd name="connsiteY1320" fmla="*/ 103747 h 479583"/>
              <a:gd name="connsiteX1321" fmla="*/ 1079177 w 1096059"/>
              <a:gd name="connsiteY1321" fmla="*/ 102946 h 479583"/>
              <a:gd name="connsiteX1322" fmla="*/ 1081222 w 1096059"/>
              <a:gd name="connsiteY1322" fmla="*/ 99787 h 479583"/>
              <a:gd name="connsiteX1323" fmla="*/ 1080858 w 1096059"/>
              <a:gd name="connsiteY1323" fmla="*/ 97988 h 479583"/>
              <a:gd name="connsiteX1324" fmla="*/ 1079496 w 1096059"/>
              <a:gd name="connsiteY1324" fmla="*/ 98045 h 479583"/>
              <a:gd name="connsiteX1325" fmla="*/ 1079192 w 1096059"/>
              <a:gd name="connsiteY1325" fmla="*/ 96928 h 479583"/>
              <a:gd name="connsiteX1326" fmla="*/ 1079326 w 1096059"/>
              <a:gd name="connsiteY1326" fmla="*/ 95377 h 479583"/>
              <a:gd name="connsiteX1327" fmla="*/ 1079386 w 1096059"/>
              <a:gd name="connsiteY1327" fmla="*/ 94698 h 479583"/>
              <a:gd name="connsiteX1328" fmla="*/ 1078959 w 1096059"/>
              <a:gd name="connsiteY1328" fmla="*/ 92837 h 479583"/>
              <a:gd name="connsiteX1329" fmla="*/ 1080027 w 1096059"/>
              <a:gd name="connsiteY1329" fmla="*/ 89060 h 479583"/>
              <a:gd name="connsiteX1330" fmla="*/ 1079041 w 1096059"/>
              <a:gd name="connsiteY1330" fmla="*/ 87818 h 479583"/>
              <a:gd name="connsiteX1331" fmla="*/ 1078989 w 1096059"/>
              <a:gd name="connsiteY1331" fmla="*/ 85586 h 479583"/>
              <a:gd name="connsiteX1332" fmla="*/ 1077887 w 1096059"/>
              <a:gd name="connsiteY1332" fmla="*/ 82669 h 479583"/>
              <a:gd name="connsiteX1333" fmla="*/ 1078757 w 1096059"/>
              <a:gd name="connsiteY1333" fmla="*/ 81557 h 479583"/>
              <a:gd name="connsiteX1334" fmla="*/ 1079913 w 1096059"/>
              <a:gd name="connsiteY1334" fmla="*/ 82170 h 479583"/>
              <a:gd name="connsiteX1335" fmla="*/ 1080110 w 1096059"/>
              <a:gd name="connsiteY1335" fmla="*/ 81413 h 479583"/>
              <a:gd name="connsiteX1336" fmla="*/ 1079875 w 1096059"/>
              <a:gd name="connsiteY1336" fmla="*/ 80350 h 479583"/>
              <a:gd name="connsiteX1337" fmla="*/ 1079633 w 1096059"/>
              <a:gd name="connsiteY1337" fmla="*/ 79328 h 479583"/>
              <a:gd name="connsiteX1338" fmla="*/ 1079793 w 1096059"/>
              <a:gd name="connsiteY1338" fmla="*/ 79055 h 479583"/>
              <a:gd name="connsiteX1339" fmla="*/ 1080505 w 1096059"/>
              <a:gd name="connsiteY1339" fmla="*/ 77843 h 479583"/>
              <a:gd name="connsiteX1340" fmla="*/ 1080509 w 1096059"/>
              <a:gd name="connsiteY1340" fmla="*/ 76728 h 479583"/>
              <a:gd name="connsiteX1341" fmla="*/ 1080156 w 1096059"/>
              <a:gd name="connsiteY1341" fmla="*/ 76229 h 479583"/>
              <a:gd name="connsiteX1342" fmla="*/ 1079586 w 1096059"/>
              <a:gd name="connsiteY1342" fmla="*/ 75423 h 479583"/>
              <a:gd name="connsiteX1343" fmla="*/ 1079661 w 1096059"/>
              <a:gd name="connsiteY1343" fmla="*/ 73160 h 479583"/>
              <a:gd name="connsiteX1344" fmla="*/ 1079249 w 1096059"/>
              <a:gd name="connsiteY1344" fmla="*/ 71126 h 479583"/>
              <a:gd name="connsiteX1345" fmla="*/ 1078387 w 1096059"/>
              <a:gd name="connsiteY1345" fmla="*/ 68871 h 479583"/>
              <a:gd name="connsiteX1346" fmla="*/ 1077395 w 1096059"/>
              <a:gd name="connsiteY1346" fmla="*/ 67524 h 479583"/>
              <a:gd name="connsiteX1347" fmla="*/ 1075820 w 1096059"/>
              <a:gd name="connsiteY1347" fmla="*/ 67094 h 479583"/>
              <a:gd name="connsiteX1348" fmla="*/ 1072880 w 1096059"/>
              <a:gd name="connsiteY1348" fmla="*/ 67022 h 479583"/>
              <a:gd name="connsiteX1349" fmla="*/ 1070502 w 1096059"/>
              <a:gd name="connsiteY1349" fmla="*/ 67056 h 479583"/>
              <a:gd name="connsiteX1350" fmla="*/ 1067901 w 1096059"/>
              <a:gd name="connsiteY1350" fmla="*/ 66981 h 479583"/>
              <a:gd name="connsiteX1351" fmla="*/ 1066889 w 1096059"/>
              <a:gd name="connsiteY1351" fmla="*/ 66656 h 479583"/>
              <a:gd name="connsiteX1352" fmla="*/ 1065317 w 1096059"/>
              <a:gd name="connsiteY1352" fmla="*/ 65658 h 479583"/>
              <a:gd name="connsiteX1353" fmla="*/ 1064206 w 1096059"/>
              <a:gd name="connsiteY1353" fmla="*/ 64653 h 479583"/>
              <a:gd name="connsiteX1354" fmla="*/ 1063682 w 1096059"/>
              <a:gd name="connsiteY1354" fmla="*/ 63073 h 479583"/>
              <a:gd name="connsiteX1355" fmla="*/ 1062701 w 1096059"/>
              <a:gd name="connsiteY1355" fmla="*/ 61047 h 479583"/>
              <a:gd name="connsiteX1356" fmla="*/ 1061851 w 1096059"/>
              <a:gd name="connsiteY1356" fmla="*/ 58338 h 479583"/>
              <a:gd name="connsiteX1357" fmla="*/ 1061328 w 1096059"/>
              <a:gd name="connsiteY1357" fmla="*/ 56193 h 479583"/>
              <a:gd name="connsiteX1358" fmla="*/ 1061181 w 1096059"/>
              <a:gd name="connsiteY1358" fmla="*/ 51598 h 479583"/>
              <a:gd name="connsiteX1359" fmla="*/ 987992 w 1096059"/>
              <a:gd name="connsiteY1359" fmla="*/ 48772 h 479583"/>
              <a:gd name="connsiteX1360" fmla="*/ 975451 w 1096059"/>
              <a:gd name="connsiteY1360" fmla="*/ 50197 h 479583"/>
              <a:gd name="connsiteX1361" fmla="*/ 957121 w 1096059"/>
              <a:gd name="connsiteY1361" fmla="*/ 52597 h 479583"/>
              <a:gd name="connsiteX1362" fmla="*/ 951513 w 1096059"/>
              <a:gd name="connsiteY1362" fmla="*/ 53331 h 479583"/>
              <a:gd name="connsiteX1363" fmla="*/ 949845 w 1096059"/>
              <a:gd name="connsiteY1363" fmla="*/ 53264 h 479583"/>
              <a:gd name="connsiteX1364" fmla="*/ 937271 w 1096059"/>
              <a:gd name="connsiteY1364" fmla="*/ 52760 h 479583"/>
              <a:gd name="connsiteX1365" fmla="*/ 904209 w 1096059"/>
              <a:gd name="connsiteY1365" fmla="*/ 51907 h 479583"/>
              <a:gd name="connsiteX1366" fmla="*/ 864311 w 1096059"/>
              <a:gd name="connsiteY1366" fmla="*/ 51907 h 479583"/>
              <a:gd name="connsiteX1367" fmla="*/ 827554 w 1096059"/>
              <a:gd name="connsiteY1367" fmla="*/ 51336 h 479583"/>
              <a:gd name="connsiteX1368" fmla="*/ 789357 w 1096059"/>
              <a:gd name="connsiteY1368" fmla="*/ 51621 h 479583"/>
              <a:gd name="connsiteX1369" fmla="*/ 756017 w 1096059"/>
              <a:gd name="connsiteY1369" fmla="*/ 52191 h 479583"/>
              <a:gd name="connsiteX1370" fmla="*/ 724099 w 1096059"/>
              <a:gd name="connsiteY1370" fmla="*/ 50481 h 479583"/>
              <a:gd name="connsiteX1371" fmla="*/ 714043 w 1096059"/>
              <a:gd name="connsiteY1371" fmla="*/ 50185 h 479583"/>
              <a:gd name="connsiteX1372" fmla="*/ 695043 w 1096059"/>
              <a:gd name="connsiteY1372" fmla="*/ 49626 h 479583"/>
              <a:gd name="connsiteX1373" fmla="*/ 693048 w 1096059"/>
              <a:gd name="connsiteY1373" fmla="*/ 48982 h 479583"/>
              <a:gd name="connsiteX1374" fmla="*/ 683630 w 1096059"/>
              <a:gd name="connsiteY1374" fmla="*/ 45922 h 479583"/>
              <a:gd name="connsiteX1375" fmla="*/ 665971 w 1096059"/>
              <a:gd name="connsiteY1375" fmla="*/ 41933 h 479583"/>
              <a:gd name="connsiteX1376" fmla="*/ 653691 w 1096059"/>
              <a:gd name="connsiteY1376" fmla="*/ 43336 h 479583"/>
              <a:gd name="connsiteX1377" fmla="*/ 646022 w 1096059"/>
              <a:gd name="connsiteY1377" fmla="*/ 44212 h 479583"/>
              <a:gd name="connsiteX1378" fmla="*/ 623506 w 1096059"/>
              <a:gd name="connsiteY1378" fmla="*/ 47062 h 479583"/>
              <a:gd name="connsiteX1379" fmla="*/ 621822 w 1096059"/>
              <a:gd name="connsiteY1379" fmla="*/ 46724 h 479583"/>
              <a:gd name="connsiteX1380" fmla="*/ 611717 w 1096059"/>
              <a:gd name="connsiteY1380" fmla="*/ 44703 h 479583"/>
              <a:gd name="connsiteX1381" fmla="*/ 609264 w 1096059"/>
              <a:gd name="connsiteY1381" fmla="*/ 44212 h 479583"/>
              <a:gd name="connsiteX1382" fmla="*/ 597573 w 1096059"/>
              <a:gd name="connsiteY1382" fmla="*/ 44497 h 479583"/>
              <a:gd name="connsiteX1383" fmla="*/ 580764 w 1096059"/>
              <a:gd name="connsiteY1383" fmla="*/ 45636 h 479583"/>
              <a:gd name="connsiteX1384" fmla="*/ 573929 w 1096059"/>
              <a:gd name="connsiteY1384" fmla="*/ 47347 h 479583"/>
              <a:gd name="connsiteX1385" fmla="*/ 566800 w 1096059"/>
              <a:gd name="connsiteY1385" fmla="*/ 47917 h 479583"/>
              <a:gd name="connsiteX1386" fmla="*/ 566506 w 1096059"/>
              <a:gd name="connsiteY1386" fmla="*/ 50481 h 479583"/>
              <a:gd name="connsiteX1387" fmla="*/ 565656 w 1096059"/>
              <a:gd name="connsiteY1387" fmla="*/ 52191 h 479583"/>
              <a:gd name="connsiteX1388" fmla="*/ 564511 w 1096059"/>
              <a:gd name="connsiteY1388" fmla="*/ 53047 h 479583"/>
              <a:gd name="connsiteX1389" fmla="*/ 560243 w 1096059"/>
              <a:gd name="connsiteY1389" fmla="*/ 53902 h 479583"/>
              <a:gd name="connsiteX1390" fmla="*/ 558249 w 1096059"/>
              <a:gd name="connsiteY1390" fmla="*/ 52191 h 479583"/>
              <a:gd name="connsiteX1391" fmla="*/ 556532 w 1096059"/>
              <a:gd name="connsiteY1391" fmla="*/ 51907 h 479583"/>
              <a:gd name="connsiteX1392" fmla="*/ 555682 w 1096059"/>
              <a:gd name="connsiteY1392" fmla="*/ 49912 h 479583"/>
              <a:gd name="connsiteX1393" fmla="*/ 554259 w 1096059"/>
              <a:gd name="connsiteY1393" fmla="*/ 48772 h 479583"/>
              <a:gd name="connsiteX1394" fmla="*/ 553981 w 1096059"/>
              <a:gd name="connsiteY1394" fmla="*/ 50197 h 479583"/>
              <a:gd name="connsiteX1395" fmla="*/ 552542 w 1096059"/>
              <a:gd name="connsiteY1395" fmla="*/ 50197 h 479583"/>
              <a:gd name="connsiteX1396" fmla="*/ 548552 w 1096059"/>
              <a:gd name="connsiteY1396" fmla="*/ 47917 h 479583"/>
              <a:gd name="connsiteX1397" fmla="*/ 547996 w 1096059"/>
              <a:gd name="connsiteY1397" fmla="*/ 49341 h 479583"/>
              <a:gd name="connsiteX1398" fmla="*/ 546852 w 1096059"/>
              <a:gd name="connsiteY1398" fmla="*/ 50767 h 479583"/>
              <a:gd name="connsiteX1399" fmla="*/ 546279 w 1096059"/>
              <a:gd name="connsiteY1399" fmla="*/ 52191 h 479583"/>
              <a:gd name="connsiteX1400" fmla="*/ 544285 w 1096059"/>
              <a:gd name="connsiteY1400" fmla="*/ 51336 h 479583"/>
              <a:gd name="connsiteX1401" fmla="*/ 542862 w 1096059"/>
              <a:gd name="connsiteY1401" fmla="*/ 51907 h 479583"/>
              <a:gd name="connsiteX1402" fmla="*/ 541325 w 1096059"/>
              <a:gd name="connsiteY1402" fmla="*/ 50887 h 479583"/>
              <a:gd name="connsiteX1403" fmla="*/ 541145 w 1096059"/>
              <a:gd name="connsiteY1403" fmla="*/ 50767 h 479583"/>
              <a:gd name="connsiteX1404" fmla="*/ 538578 w 1096059"/>
              <a:gd name="connsiteY1404" fmla="*/ 51621 h 479583"/>
              <a:gd name="connsiteX1405" fmla="*/ 538316 w 1096059"/>
              <a:gd name="connsiteY1405" fmla="*/ 52424 h 479583"/>
              <a:gd name="connsiteX1406" fmla="*/ 537989 w 1096059"/>
              <a:gd name="connsiteY1406" fmla="*/ 52476 h 479583"/>
              <a:gd name="connsiteX1407" fmla="*/ 537711 w 1096059"/>
              <a:gd name="connsiteY1407" fmla="*/ 52518 h 479583"/>
              <a:gd name="connsiteX1408" fmla="*/ 537450 w 1096059"/>
              <a:gd name="connsiteY1408" fmla="*/ 53331 h 479583"/>
              <a:gd name="connsiteX1409" fmla="*/ 536877 w 1096059"/>
              <a:gd name="connsiteY1409" fmla="*/ 53616 h 479583"/>
              <a:gd name="connsiteX1410" fmla="*/ 537155 w 1096059"/>
              <a:gd name="connsiteY1410" fmla="*/ 55897 h 479583"/>
              <a:gd name="connsiteX1411" fmla="*/ 535733 w 1096059"/>
              <a:gd name="connsiteY1411" fmla="*/ 58460 h 479583"/>
              <a:gd name="connsiteX1412" fmla="*/ 533166 w 1096059"/>
              <a:gd name="connsiteY1412" fmla="*/ 59031 h 479583"/>
              <a:gd name="connsiteX1413" fmla="*/ 532038 w 1096059"/>
              <a:gd name="connsiteY1413" fmla="*/ 57605 h 479583"/>
              <a:gd name="connsiteX1414" fmla="*/ 530321 w 1096059"/>
              <a:gd name="connsiteY1414" fmla="*/ 57891 h 479583"/>
              <a:gd name="connsiteX1415" fmla="*/ 527753 w 1096059"/>
              <a:gd name="connsiteY1415" fmla="*/ 56750 h 479583"/>
              <a:gd name="connsiteX1416" fmla="*/ 527181 w 1096059"/>
              <a:gd name="connsiteY1416" fmla="*/ 57891 h 479583"/>
              <a:gd name="connsiteX1417" fmla="*/ 526903 w 1096059"/>
              <a:gd name="connsiteY1417" fmla="*/ 57891 h 479583"/>
              <a:gd name="connsiteX1418" fmla="*/ 525759 w 1096059"/>
              <a:gd name="connsiteY1418" fmla="*/ 57036 h 479583"/>
              <a:gd name="connsiteX1419" fmla="*/ 523486 w 1096059"/>
              <a:gd name="connsiteY1419" fmla="*/ 56750 h 479583"/>
              <a:gd name="connsiteX1420" fmla="*/ 522914 w 1096059"/>
              <a:gd name="connsiteY1420" fmla="*/ 59031 h 479583"/>
              <a:gd name="connsiteX1421" fmla="*/ 521197 w 1096059"/>
              <a:gd name="connsiteY1421" fmla="*/ 59886 h 479583"/>
              <a:gd name="connsiteX1422" fmla="*/ 520624 w 1096059"/>
              <a:gd name="connsiteY1422" fmla="*/ 59316 h 479583"/>
              <a:gd name="connsiteX1423" fmla="*/ 520068 w 1096059"/>
              <a:gd name="connsiteY1423" fmla="*/ 59600 h 479583"/>
              <a:gd name="connsiteX1424" fmla="*/ 516357 w 1096059"/>
              <a:gd name="connsiteY1424" fmla="*/ 58176 h 479583"/>
              <a:gd name="connsiteX1425" fmla="*/ 513789 w 1096059"/>
              <a:gd name="connsiteY1425" fmla="*/ 59600 h 479583"/>
              <a:gd name="connsiteX1426" fmla="*/ 512367 w 1096059"/>
              <a:gd name="connsiteY1426" fmla="*/ 59600 h 479583"/>
              <a:gd name="connsiteX1427" fmla="*/ 510944 w 1096059"/>
              <a:gd name="connsiteY1427" fmla="*/ 58460 h 479583"/>
              <a:gd name="connsiteX1428" fmla="*/ 506955 w 1096059"/>
              <a:gd name="connsiteY1428" fmla="*/ 58460 h 479583"/>
              <a:gd name="connsiteX1429" fmla="*/ 505810 w 1096059"/>
              <a:gd name="connsiteY1429" fmla="*/ 57605 h 479583"/>
              <a:gd name="connsiteX1430" fmla="*/ 500970 w 1096059"/>
              <a:gd name="connsiteY1430" fmla="*/ 57036 h 479583"/>
              <a:gd name="connsiteX1431" fmla="*/ 499826 w 1096059"/>
              <a:gd name="connsiteY1431" fmla="*/ 57605 h 479583"/>
              <a:gd name="connsiteX1432" fmla="*/ 498975 w 1096059"/>
              <a:gd name="connsiteY1432" fmla="*/ 56181 h 479583"/>
              <a:gd name="connsiteX1433" fmla="*/ 496130 w 1096059"/>
              <a:gd name="connsiteY1433" fmla="*/ 55897 h 479583"/>
              <a:gd name="connsiteX1434" fmla="*/ 494413 w 1096059"/>
              <a:gd name="connsiteY1434" fmla="*/ 56750 h 479583"/>
              <a:gd name="connsiteX1435" fmla="*/ 493269 w 1096059"/>
              <a:gd name="connsiteY1435" fmla="*/ 57036 h 479583"/>
              <a:gd name="connsiteX1436" fmla="*/ 493841 w 1096059"/>
              <a:gd name="connsiteY1436" fmla="*/ 58745 h 479583"/>
              <a:gd name="connsiteX1437" fmla="*/ 489001 w 1096059"/>
              <a:gd name="connsiteY1437" fmla="*/ 59316 h 479583"/>
              <a:gd name="connsiteX1438" fmla="*/ 486434 w 1096059"/>
              <a:gd name="connsiteY1438" fmla="*/ 60455 h 479583"/>
              <a:gd name="connsiteX1439" fmla="*/ 484439 w 1096059"/>
              <a:gd name="connsiteY1439" fmla="*/ 60171 h 479583"/>
              <a:gd name="connsiteX1440" fmla="*/ 484161 w 1096059"/>
              <a:gd name="connsiteY1440" fmla="*/ 61026 h 479583"/>
              <a:gd name="connsiteX1441" fmla="*/ 480662 w 1096059"/>
              <a:gd name="connsiteY1441" fmla="*/ 59276 h 479583"/>
              <a:gd name="connsiteX1442" fmla="*/ 474465 w 1096059"/>
              <a:gd name="connsiteY1442" fmla="*/ 56181 h 479583"/>
              <a:gd name="connsiteX1443" fmla="*/ 455939 w 1096059"/>
              <a:gd name="connsiteY1443" fmla="*/ 55326 h 479583"/>
              <a:gd name="connsiteX1444" fmla="*/ 440552 w 1096059"/>
              <a:gd name="connsiteY1444" fmla="*/ 52760 h 479583"/>
              <a:gd name="connsiteX1445" fmla="*/ 426310 w 1096059"/>
              <a:gd name="connsiteY1445" fmla="*/ 51907 h 479583"/>
              <a:gd name="connsiteX1446" fmla="*/ 412624 w 1096059"/>
              <a:gd name="connsiteY1446" fmla="*/ 51621 h 479583"/>
              <a:gd name="connsiteX1447" fmla="*/ 382129 w 1096059"/>
              <a:gd name="connsiteY1447" fmla="*/ 50767 h 479583"/>
              <a:gd name="connsiteX1448" fmla="*/ 374444 w 1096059"/>
              <a:gd name="connsiteY1448" fmla="*/ 51907 h 479583"/>
              <a:gd name="connsiteX1449" fmla="*/ 373021 w 1096059"/>
              <a:gd name="connsiteY1449" fmla="*/ 49912 h 479583"/>
              <a:gd name="connsiteX1450" fmla="*/ 369310 w 1096059"/>
              <a:gd name="connsiteY1450" fmla="*/ 47631 h 479583"/>
              <a:gd name="connsiteX1451" fmla="*/ 368459 w 1096059"/>
              <a:gd name="connsiteY1451" fmla="*/ 47917 h 479583"/>
              <a:gd name="connsiteX1452" fmla="*/ 366170 w 1096059"/>
              <a:gd name="connsiteY1452" fmla="*/ 46778 h 479583"/>
              <a:gd name="connsiteX1453" fmla="*/ 363898 w 1096059"/>
              <a:gd name="connsiteY1453" fmla="*/ 49626 h 479583"/>
              <a:gd name="connsiteX1454" fmla="*/ 361608 w 1096059"/>
              <a:gd name="connsiteY1454" fmla="*/ 50481 h 479583"/>
              <a:gd name="connsiteX1455" fmla="*/ 360758 w 1096059"/>
              <a:gd name="connsiteY1455" fmla="*/ 51052 h 479583"/>
              <a:gd name="connsiteX1456" fmla="*/ 360186 w 1096059"/>
              <a:gd name="connsiteY1456" fmla="*/ 51336 h 479583"/>
              <a:gd name="connsiteX1457" fmla="*/ 359613 w 1096059"/>
              <a:gd name="connsiteY1457" fmla="*/ 50481 h 479583"/>
              <a:gd name="connsiteX1458" fmla="*/ 357913 w 1096059"/>
              <a:gd name="connsiteY1458" fmla="*/ 50767 h 479583"/>
              <a:gd name="connsiteX1459" fmla="*/ 357063 w 1096059"/>
              <a:gd name="connsiteY1459" fmla="*/ 51336 h 479583"/>
              <a:gd name="connsiteX1460" fmla="*/ 354774 w 1096059"/>
              <a:gd name="connsiteY1460" fmla="*/ 51336 h 479583"/>
              <a:gd name="connsiteX1461" fmla="*/ 353351 w 1096059"/>
              <a:gd name="connsiteY1461" fmla="*/ 52760 h 479583"/>
              <a:gd name="connsiteX1462" fmla="*/ 353073 w 1096059"/>
              <a:gd name="connsiteY1462" fmla="*/ 52760 h 479583"/>
              <a:gd name="connsiteX1463" fmla="*/ 351634 w 1096059"/>
              <a:gd name="connsiteY1463" fmla="*/ 51907 h 479583"/>
              <a:gd name="connsiteX1464" fmla="*/ 347939 w 1096059"/>
              <a:gd name="connsiteY1464" fmla="*/ 52191 h 479583"/>
              <a:gd name="connsiteX1465" fmla="*/ 342526 w 1096059"/>
              <a:gd name="connsiteY1465" fmla="*/ 52191 h 479583"/>
              <a:gd name="connsiteX1466" fmla="*/ 331980 w 1096059"/>
              <a:gd name="connsiteY1466" fmla="*/ 51907 h 479583"/>
              <a:gd name="connsiteX1467" fmla="*/ 330835 w 1096059"/>
              <a:gd name="connsiteY1467" fmla="*/ 52476 h 479583"/>
              <a:gd name="connsiteX1468" fmla="*/ 327140 w 1096059"/>
              <a:gd name="connsiteY1468" fmla="*/ 50767 h 479583"/>
              <a:gd name="connsiteX1469" fmla="*/ 323150 w 1096059"/>
              <a:gd name="connsiteY1469" fmla="*/ 50197 h 479583"/>
              <a:gd name="connsiteX1470" fmla="*/ 319439 w 1096059"/>
              <a:gd name="connsiteY1470" fmla="*/ 51052 h 479583"/>
              <a:gd name="connsiteX1471" fmla="*/ 318294 w 1096059"/>
              <a:gd name="connsiteY1471" fmla="*/ 50767 h 479583"/>
              <a:gd name="connsiteX1472" fmla="*/ 317166 w 1096059"/>
              <a:gd name="connsiteY1472" fmla="*/ 50197 h 479583"/>
              <a:gd name="connsiteX1473" fmla="*/ 314026 w 1096059"/>
              <a:gd name="connsiteY1473" fmla="*/ 42788 h 479583"/>
              <a:gd name="connsiteX1474" fmla="*/ 312031 w 1096059"/>
              <a:gd name="connsiteY1474" fmla="*/ 40793 h 479583"/>
              <a:gd name="connsiteX1475" fmla="*/ 310887 w 1096059"/>
              <a:gd name="connsiteY1475" fmla="*/ 40507 h 479583"/>
              <a:gd name="connsiteX1476" fmla="*/ 308614 w 1096059"/>
              <a:gd name="connsiteY1476" fmla="*/ 41933 h 479583"/>
              <a:gd name="connsiteX1477" fmla="*/ 304902 w 1096059"/>
              <a:gd name="connsiteY1477" fmla="*/ 43641 h 479583"/>
              <a:gd name="connsiteX1478" fmla="*/ 298067 w 1096059"/>
              <a:gd name="connsiteY1478" fmla="*/ 44783 h 479583"/>
              <a:gd name="connsiteX1479" fmla="*/ 294928 w 1096059"/>
              <a:gd name="connsiteY1479" fmla="*/ 47917 h 479583"/>
              <a:gd name="connsiteX1480" fmla="*/ 291232 w 1096059"/>
              <a:gd name="connsiteY1480" fmla="*/ 49341 h 479583"/>
              <a:gd name="connsiteX1481" fmla="*/ 288371 w 1096059"/>
              <a:gd name="connsiteY1481" fmla="*/ 50197 h 479583"/>
              <a:gd name="connsiteX1482" fmla="*/ 286098 w 1096059"/>
              <a:gd name="connsiteY1482" fmla="*/ 51336 h 479583"/>
              <a:gd name="connsiteX1483" fmla="*/ 283253 w 1096059"/>
              <a:gd name="connsiteY1483" fmla="*/ 52191 h 479583"/>
              <a:gd name="connsiteX1484" fmla="*/ 279541 w 1096059"/>
              <a:gd name="connsiteY1484" fmla="*/ 52191 h 479583"/>
              <a:gd name="connsiteX1485" fmla="*/ 275977 w 1096059"/>
              <a:gd name="connsiteY1485" fmla="*/ 53287 h 479583"/>
              <a:gd name="connsiteX1486" fmla="*/ 275846 w 1096059"/>
              <a:gd name="connsiteY1486" fmla="*/ 53331 h 479583"/>
              <a:gd name="connsiteX1487" fmla="*/ 275601 w 1096059"/>
              <a:gd name="connsiteY1487" fmla="*/ 53302 h 479583"/>
              <a:gd name="connsiteX1488" fmla="*/ 271284 w 1096059"/>
              <a:gd name="connsiteY1488" fmla="*/ 52760 h 479583"/>
              <a:gd name="connsiteX1489" fmla="*/ 268995 w 1096059"/>
              <a:gd name="connsiteY1489" fmla="*/ 51621 h 479583"/>
              <a:gd name="connsiteX1490" fmla="*/ 264727 w 1096059"/>
              <a:gd name="connsiteY1490" fmla="*/ 50197 h 479583"/>
              <a:gd name="connsiteX1491" fmla="*/ 260443 w 1096059"/>
              <a:gd name="connsiteY1491" fmla="*/ 49626 h 479583"/>
              <a:gd name="connsiteX1492" fmla="*/ 255603 w 1096059"/>
              <a:gd name="connsiteY1492" fmla="*/ 47631 h 479583"/>
              <a:gd name="connsiteX1493" fmla="*/ 253036 w 1096059"/>
              <a:gd name="connsiteY1493" fmla="*/ 44783 h 479583"/>
              <a:gd name="connsiteX1494" fmla="*/ 247624 w 1096059"/>
              <a:gd name="connsiteY1494" fmla="*/ 42502 h 479583"/>
              <a:gd name="connsiteX1495" fmla="*/ 245351 w 1096059"/>
              <a:gd name="connsiteY1495" fmla="*/ 42502 h 479583"/>
              <a:gd name="connsiteX1496" fmla="*/ 243356 w 1096059"/>
              <a:gd name="connsiteY1496" fmla="*/ 44497 h 479583"/>
              <a:gd name="connsiteX1497" fmla="*/ 241639 w 1096059"/>
              <a:gd name="connsiteY1497" fmla="*/ 47347 h 479583"/>
              <a:gd name="connsiteX1498" fmla="*/ 241378 w 1096059"/>
              <a:gd name="connsiteY1498" fmla="*/ 48138 h 479583"/>
              <a:gd name="connsiteX1499" fmla="*/ 241067 w 1096059"/>
              <a:gd name="connsiteY1499" fmla="*/ 49057 h 479583"/>
              <a:gd name="connsiteX1500" fmla="*/ 238794 w 1096059"/>
              <a:gd name="connsiteY1500" fmla="*/ 50481 h 479583"/>
              <a:gd name="connsiteX1501" fmla="*/ 236799 w 1096059"/>
              <a:gd name="connsiteY1501" fmla="*/ 50767 h 479583"/>
              <a:gd name="connsiteX1502" fmla="*/ 233611 w 1096059"/>
              <a:gd name="connsiteY1502" fmla="*/ 51894 h 479583"/>
              <a:gd name="connsiteX1503" fmla="*/ 231959 w 1096059"/>
              <a:gd name="connsiteY1503" fmla="*/ 52476 h 479583"/>
              <a:gd name="connsiteX1504" fmla="*/ 226825 w 1096059"/>
              <a:gd name="connsiteY1504" fmla="*/ 53047 h 479583"/>
              <a:gd name="connsiteX1505" fmla="*/ 221413 w 1096059"/>
              <a:gd name="connsiteY1505" fmla="*/ 51621 h 479583"/>
              <a:gd name="connsiteX1506" fmla="*/ 218551 w 1096059"/>
              <a:gd name="connsiteY1506" fmla="*/ 49626 h 479583"/>
              <a:gd name="connsiteX1507" fmla="*/ 215134 w 1096059"/>
              <a:gd name="connsiteY1507" fmla="*/ 45352 h 479583"/>
              <a:gd name="connsiteX1508" fmla="*/ 202314 w 1096059"/>
              <a:gd name="connsiteY1508" fmla="*/ 39652 h 479583"/>
              <a:gd name="connsiteX1509" fmla="*/ 192912 w 1096059"/>
              <a:gd name="connsiteY1509" fmla="*/ 38512 h 479583"/>
              <a:gd name="connsiteX1510" fmla="*/ 184148 w 1096059"/>
              <a:gd name="connsiteY1510" fmla="*/ 37783 h 479583"/>
              <a:gd name="connsiteX1511" fmla="*/ 179226 w 1096059"/>
              <a:gd name="connsiteY1511" fmla="*/ 37372 h 479583"/>
              <a:gd name="connsiteX1512" fmla="*/ 175809 w 1096059"/>
              <a:gd name="connsiteY1512" fmla="*/ 36517 h 479583"/>
              <a:gd name="connsiteX1513" fmla="*/ 173242 w 1096059"/>
              <a:gd name="connsiteY1513" fmla="*/ 34238 h 479583"/>
              <a:gd name="connsiteX1514" fmla="*/ 169824 w 1096059"/>
              <a:gd name="connsiteY1514" fmla="*/ 29108 h 479583"/>
              <a:gd name="connsiteX1515" fmla="*/ 169661 w 1096059"/>
              <a:gd name="connsiteY1515" fmla="*/ 28964 h 479583"/>
              <a:gd name="connsiteX1516" fmla="*/ 161273 w 1096059"/>
              <a:gd name="connsiteY1516" fmla="*/ 21984 h 479583"/>
              <a:gd name="connsiteX1517" fmla="*/ 158149 w 1096059"/>
              <a:gd name="connsiteY1517" fmla="*/ 20274 h 479583"/>
              <a:gd name="connsiteX1518" fmla="*/ 151298 w 1096059"/>
              <a:gd name="connsiteY1518" fmla="*/ 18279 h 479583"/>
              <a:gd name="connsiteX1519" fmla="*/ 147881 w 1096059"/>
              <a:gd name="connsiteY1519" fmla="*/ 16284 h 479583"/>
              <a:gd name="connsiteX1520" fmla="*/ 145314 w 1096059"/>
              <a:gd name="connsiteY1520" fmla="*/ 15715 h 479583"/>
              <a:gd name="connsiteX1521" fmla="*/ 139329 w 1096059"/>
              <a:gd name="connsiteY1521" fmla="*/ 15429 h 479583"/>
              <a:gd name="connsiteX1522" fmla="*/ 127082 w 1096059"/>
              <a:gd name="connsiteY1522" fmla="*/ 12865 h 479583"/>
              <a:gd name="connsiteX1523" fmla="*/ 126412 w 1096059"/>
              <a:gd name="connsiteY1523" fmla="*/ 13701 h 479583"/>
              <a:gd name="connsiteX1524" fmla="*/ 126117 w 1096059"/>
              <a:gd name="connsiteY1524" fmla="*/ 13701 h 479583"/>
              <a:gd name="connsiteX1525" fmla="*/ 124548 w 1096059"/>
              <a:gd name="connsiteY1525" fmla="*/ 15041 h 479583"/>
              <a:gd name="connsiteX1526" fmla="*/ 124106 w 1096059"/>
              <a:gd name="connsiteY1526" fmla="*/ 15041 h 479583"/>
              <a:gd name="connsiteX1527" fmla="*/ 123877 w 1096059"/>
              <a:gd name="connsiteY1527" fmla="*/ 15274 h 479583"/>
              <a:gd name="connsiteX1528" fmla="*/ 121637 w 1096059"/>
              <a:gd name="connsiteY1528" fmla="*/ 15265 h 479583"/>
              <a:gd name="connsiteX1529" fmla="*/ 121392 w 1096059"/>
              <a:gd name="connsiteY1529" fmla="*/ 15056 h 479583"/>
              <a:gd name="connsiteX1530" fmla="*/ 120722 w 1096059"/>
              <a:gd name="connsiteY1530" fmla="*/ 15041 h 479583"/>
              <a:gd name="connsiteX1531" fmla="*/ 120509 w 1096059"/>
              <a:gd name="connsiteY1531" fmla="*/ 14824 h 479583"/>
              <a:gd name="connsiteX1532" fmla="*/ 119610 w 1096059"/>
              <a:gd name="connsiteY1532" fmla="*/ 14832 h 479583"/>
              <a:gd name="connsiteX1533" fmla="*/ 119168 w 1096059"/>
              <a:gd name="connsiteY1533" fmla="*/ 15048 h 479583"/>
              <a:gd name="connsiteX1534" fmla="*/ 118596 w 1096059"/>
              <a:gd name="connsiteY1534" fmla="*/ 15610 h 479583"/>
              <a:gd name="connsiteX1535" fmla="*/ 118596 w 1096059"/>
              <a:gd name="connsiteY1535" fmla="*/ 15834 h 479583"/>
              <a:gd name="connsiteX1536" fmla="*/ 118481 w 1096059"/>
              <a:gd name="connsiteY1536" fmla="*/ 15947 h 479583"/>
              <a:gd name="connsiteX1537" fmla="*/ 116699 w 1096059"/>
              <a:gd name="connsiteY1537" fmla="*/ 16837 h 479583"/>
              <a:gd name="connsiteX1538" fmla="*/ 115800 w 1096059"/>
              <a:gd name="connsiteY1538" fmla="*/ 16837 h 479583"/>
              <a:gd name="connsiteX1539" fmla="*/ 114901 w 1096059"/>
              <a:gd name="connsiteY1539" fmla="*/ 17510 h 479583"/>
              <a:gd name="connsiteX1540" fmla="*/ 109962 w 1096059"/>
              <a:gd name="connsiteY1540" fmla="*/ 17519 h 479583"/>
              <a:gd name="connsiteX1541" fmla="*/ 109717 w 1096059"/>
              <a:gd name="connsiteY1541" fmla="*/ 17286 h 479583"/>
              <a:gd name="connsiteX1542" fmla="*/ 109276 w 1096059"/>
              <a:gd name="connsiteY1542" fmla="*/ 17286 h 479583"/>
              <a:gd name="connsiteX1543" fmla="*/ 108834 w 1096059"/>
              <a:gd name="connsiteY1543" fmla="*/ 17736 h 479583"/>
              <a:gd name="connsiteX1544" fmla="*/ 107935 w 1096059"/>
              <a:gd name="connsiteY1544" fmla="*/ 17295 h 479583"/>
              <a:gd name="connsiteX1545" fmla="*/ 107363 w 1096059"/>
              <a:gd name="connsiteY1545" fmla="*/ 17847 h 479583"/>
              <a:gd name="connsiteX1546" fmla="*/ 107379 w 1096059"/>
              <a:gd name="connsiteY1546" fmla="*/ 19427 h 479583"/>
              <a:gd name="connsiteX1547" fmla="*/ 107591 w 1096059"/>
              <a:gd name="connsiteY1547" fmla="*/ 19644 h 479583"/>
              <a:gd name="connsiteX1548" fmla="*/ 107591 w 1096059"/>
              <a:gd name="connsiteY1548" fmla="*/ 20326 h 479583"/>
              <a:gd name="connsiteX1549" fmla="*/ 107248 w 1096059"/>
              <a:gd name="connsiteY1549" fmla="*/ 20437 h 479583"/>
              <a:gd name="connsiteX1550" fmla="*/ 106905 w 1096059"/>
              <a:gd name="connsiteY1550" fmla="*/ 20094 h 479583"/>
              <a:gd name="connsiteX1551" fmla="*/ 106921 w 1096059"/>
              <a:gd name="connsiteY1551" fmla="*/ 19412 h 479583"/>
              <a:gd name="connsiteX1552" fmla="*/ 106480 w 1096059"/>
              <a:gd name="connsiteY1552" fmla="*/ 18753 h 479583"/>
              <a:gd name="connsiteX1553" fmla="*/ 106463 w 1096059"/>
              <a:gd name="connsiteY1553" fmla="*/ 18073 h 479583"/>
              <a:gd name="connsiteX1554" fmla="*/ 105907 w 1096059"/>
              <a:gd name="connsiteY1554" fmla="*/ 17519 h 479583"/>
              <a:gd name="connsiteX1555" fmla="*/ 105466 w 1096059"/>
              <a:gd name="connsiteY1555" fmla="*/ 17519 h 479583"/>
              <a:gd name="connsiteX1556" fmla="*/ 104566 w 1096059"/>
              <a:gd name="connsiteY1556" fmla="*/ 17062 h 479583"/>
              <a:gd name="connsiteX1557" fmla="*/ 103651 w 1096059"/>
              <a:gd name="connsiteY1557" fmla="*/ 17062 h 479583"/>
              <a:gd name="connsiteX1558" fmla="*/ 103438 w 1096059"/>
              <a:gd name="connsiteY1558" fmla="*/ 16830 h 479583"/>
              <a:gd name="connsiteX1559" fmla="*/ 102539 w 1096059"/>
              <a:gd name="connsiteY1559" fmla="*/ 16621 h 479583"/>
              <a:gd name="connsiteX1560" fmla="*/ 101983 w 1096059"/>
              <a:gd name="connsiteY1560" fmla="*/ 16284 h 479583"/>
              <a:gd name="connsiteX1561" fmla="*/ 101983 w 1096059"/>
              <a:gd name="connsiteY1561" fmla="*/ 15834 h 479583"/>
              <a:gd name="connsiteX1562" fmla="*/ 100953 w 1096059"/>
              <a:gd name="connsiteY1562" fmla="*/ 14816 h 479583"/>
              <a:gd name="connsiteX1563" fmla="*/ 100511 w 1096059"/>
              <a:gd name="connsiteY1563" fmla="*/ 14816 h 479583"/>
              <a:gd name="connsiteX1564" fmla="*/ 100299 w 1096059"/>
              <a:gd name="connsiteY1564" fmla="*/ 15056 h 479583"/>
              <a:gd name="connsiteX1565" fmla="*/ 99955 w 1096059"/>
              <a:gd name="connsiteY1565" fmla="*/ 14696 h 479583"/>
              <a:gd name="connsiteX1566" fmla="*/ 100184 w 1096059"/>
              <a:gd name="connsiteY1566" fmla="*/ 13813 h 479583"/>
              <a:gd name="connsiteX1567" fmla="*/ 99939 w 1096059"/>
              <a:gd name="connsiteY1567" fmla="*/ 13349 h 479583"/>
              <a:gd name="connsiteX1568" fmla="*/ 99285 w 1096059"/>
              <a:gd name="connsiteY1568" fmla="*/ 12458 h 479583"/>
              <a:gd name="connsiteX1569" fmla="*/ 98827 w 1096059"/>
              <a:gd name="connsiteY1569" fmla="*/ 11351 h 479583"/>
              <a:gd name="connsiteX1570" fmla="*/ 97257 w 1096059"/>
              <a:gd name="connsiteY1570" fmla="*/ 9778 h 479583"/>
              <a:gd name="connsiteX1571" fmla="*/ 97045 w 1096059"/>
              <a:gd name="connsiteY1571" fmla="*/ 8633 h 479583"/>
              <a:gd name="connsiteX1572" fmla="*/ 96489 w 1096059"/>
              <a:gd name="connsiteY1572" fmla="*/ 8079 h 479583"/>
              <a:gd name="connsiteX1573" fmla="*/ 96031 w 1096059"/>
              <a:gd name="connsiteY1573" fmla="*/ 7847 h 479583"/>
              <a:gd name="connsiteX1574" fmla="*/ 93791 w 1096059"/>
              <a:gd name="connsiteY1574" fmla="*/ 7631 h 479583"/>
              <a:gd name="connsiteX1575" fmla="*/ 93562 w 1096059"/>
              <a:gd name="connsiteY1575" fmla="*/ 7413 h 479583"/>
              <a:gd name="connsiteX1576" fmla="*/ 92875 w 1096059"/>
              <a:gd name="connsiteY1576" fmla="*/ 7399 h 479583"/>
              <a:gd name="connsiteX1577" fmla="*/ 92663 w 1096059"/>
              <a:gd name="connsiteY1577" fmla="*/ 7181 h 479583"/>
              <a:gd name="connsiteX1578" fmla="*/ 91535 w 1096059"/>
              <a:gd name="connsiteY1578" fmla="*/ 6957 h 479583"/>
              <a:gd name="connsiteX1579" fmla="*/ 91322 w 1096059"/>
              <a:gd name="connsiteY1579" fmla="*/ 6740 h 479583"/>
              <a:gd name="connsiteX1580" fmla="*/ 90864 w 1096059"/>
              <a:gd name="connsiteY1580" fmla="*/ 6740 h 479583"/>
              <a:gd name="connsiteX1581" fmla="*/ 90750 w 1096059"/>
              <a:gd name="connsiteY1581" fmla="*/ 7068 h 479583"/>
              <a:gd name="connsiteX1582" fmla="*/ 91126 w 1096059"/>
              <a:gd name="connsiteY1582" fmla="*/ 7371 h 479583"/>
              <a:gd name="connsiteX1583" fmla="*/ 91747 w 1096059"/>
              <a:gd name="connsiteY1583" fmla="*/ 7855 h 479583"/>
              <a:gd name="connsiteX1584" fmla="*/ 92221 w 1096059"/>
              <a:gd name="connsiteY1584" fmla="*/ 7847 h 479583"/>
              <a:gd name="connsiteX1585" fmla="*/ 93562 w 1096059"/>
              <a:gd name="connsiteY1585" fmla="*/ 8543 h 479583"/>
              <a:gd name="connsiteX1586" fmla="*/ 94004 w 1096059"/>
              <a:gd name="connsiteY1586" fmla="*/ 8537 h 479583"/>
              <a:gd name="connsiteX1587" fmla="*/ 94363 w 1096059"/>
              <a:gd name="connsiteY1587" fmla="*/ 8865 h 479583"/>
              <a:gd name="connsiteX1588" fmla="*/ 94004 w 1096059"/>
              <a:gd name="connsiteY1588" fmla="*/ 9202 h 479583"/>
              <a:gd name="connsiteX1589" fmla="*/ 93104 w 1096059"/>
              <a:gd name="connsiteY1589" fmla="*/ 8978 h 479583"/>
              <a:gd name="connsiteX1590" fmla="*/ 90880 w 1096059"/>
              <a:gd name="connsiteY1590" fmla="*/ 7637 h 479583"/>
              <a:gd name="connsiteX1591" fmla="*/ 89523 w 1096059"/>
              <a:gd name="connsiteY1591" fmla="*/ 6949 h 479583"/>
              <a:gd name="connsiteX1592" fmla="*/ 89066 w 1096059"/>
              <a:gd name="connsiteY1592" fmla="*/ 6949 h 479583"/>
              <a:gd name="connsiteX1593" fmla="*/ 88395 w 1096059"/>
              <a:gd name="connsiteY1593" fmla="*/ 6508 h 479583"/>
              <a:gd name="connsiteX1594" fmla="*/ 87267 w 1096059"/>
              <a:gd name="connsiteY1594" fmla="*/ 6298 h 479583"/>
              <a:gd name="connsiteX1595" fmla="*/ 86596 w 1096059"/>
              <a:gd name="connsiteY1595" fmla="*/ 6732 h 479583"/>
              <a:gd name="connsiteX1596" fmla="*/ 86139 w 1096059"/>
              <a:gd name="connsiteY1596" fmla="*/ 6732 h 479583"/>
              <a:gd name="connsiteX1597" fmla="*/ 85256 w 1096059"/>
              <a:gd name="connsiteY1597" fmla="*/ 6058 h 479583"/>
              <a:gd name="connsiteX1598" fmla="*/ 84798 w 1096059"/>
              <a:gd name="connsiteY1598" fmla="*/ 6058 h 479583"/>
              <a:gd name="connsiteX1599" fmla="*/ 83898 w 1096059"/>
              <a:gd name="connsiteY1599" fmla="*/ 4936 h 479583"/>
              <a:gd name="connsiteX1600" fmla="*/ 82999 w 1096059"/>
              <a:gd name="connsiteY1600" fmla="*/ 4495 h 479583"/>
              <a:gd name="connsiteX1601" fmla="*/ 82558 w 1096059"/>
              <a:gd name="connsiteY1601" fmla="*/ 4495 h 479583"/>
              <a:gd name="connsiteX1602" fmla="*/ 82100 w 1096059"/>
              <a:gd name="connsiteY1602" fmla="*/ 4943 h 479583"/>
              <a:gd name="connsiteX1603" fmla="*/ 81201 w 1096059"/>
              <a:gd name="connsiteY1603" fmla="*/ 4719 h 479583"/>
              <a:gd name="connsiteX1604" fmla="*/ 81102 w 1096059"/>
              <a:gd name="connsiteY1604" fmla="*/ 5273 h 479583"/>
              <a:gd name="connsiteX1605" fmla="*/ 80530 w 1096059"/>
              <a:gd name="connsiteY1605" fmla="*/ 5616 h 479583"/>
              <a:gd name="connsiteX1606" fmla="*/ 80416 w 1096059"/>
              <a:gd name="connsiteY1606" fmla="*/ 5273 h 479583"/>
              <a:gd name="connsiteX1607" fmla="*/ 80645 w 1096059"/>
              <a:gd name="connsiteY1607" fmla="*/ 5041 h 479583"/>
              <a:gd name="connsiteX1608" fmla="*/ 80645 w 1096059"/>
              <a:gd name="connsiteY1608" fmla="*/ 4606 h 479583"/>
              <a:gd name="connsiteX1609" fmla="*/ 80301 w 1096059"/>
              <a:gd name="connsiteY1609" fmla="*/ 4254 h 479583"/>
              <a:gd name="connsiteX1610" fmla="*/ 79745 w 1096059"/>
              <a:gd name="connsiteY1610" fmla="*/ 3932 h 479583"/>
              <a:gd name="connsiteX1611" fmla="*/ 79745 w 1096059"/>
              <a:gd name="connsiteY1611" fmla="*/ 3468 h 479583"/>
              <a:gd name="connsiteX1612" fmla="*/ 79402 w 1096059"/>
              <a:gd name="connsiteY1612" fmla="*/ 3147 h 479583"/>
              <a:gd name="connsiteX1613" fmla="*/ 78961 w 1096059"/>
              <a:gd name="connsiteY1613" fmla="*/ 2915 h 479583"/>
              <a:gd name="connsiteX1614" fmla="*/ 78061 w 1096059"/>
              <a:gd name="connsiteY1614" fmla="*/ 2922 h 479583"/>
              <a:gd name="connsiteX1615" fmla="*/ 77603 w 1096059"/>
              <a:gd name="connsiteY1615" fmla="*/ 2457 h 479583"/>
              <a:gd name="connsiteX1616" fmla="*/ 76949 w 1096059"/>
              <a:gd name="connsiteY1616" fmla="*/ 2457 h 479583"/>
              <a:gd name="connsiteX1617" fmla="*/ 76720 w 1096059"/>
              <a:gd name="connsiteY1617" fmla="*/ 2248 h 479583"/>
              <a:gd name="connsiteX1618" fmla="*/ 75592 w 1096059"/>
              <a:gd name="connsiteY1618" fmla="*/ 1800 h 479583"/>
              <a:gd name="connsiteX1619" fmla="*/ 75151 w 1096059"/>
              <a:gd name="connsiteY1619" fmla="*/ 1807 h 479583"/>
              <a:gd name="connsiteX1620" fmla="*/ 74922 w 1096059"/>
              <a:gd name="connsiteY1620" fmla="*/ 1574 h 479583"/>
              <a:gd name="connsiteX1621" fmla="*/ 74251 w 1096059"/>
              <a:gd name="connsiteY1621" fmla="*/ 1574 h 479583"/>
              <a:gd name="connsiteX1622" fmla="*/ 74022 w 1096059"/>
              <a:gd name="connsiteY1622" fmla="*/ 1342 h 479583"/>
              <a:gd name="connsiteX1623" fmla="*/ 73123 w 1096059"/>
              <a:gd name="connsiteY1623" fmla="*/ 1350 h 479583"/>
              <a:gd name="connsiteX1624" fmla="*/ 72910 w 1096059"/>
              <a:gd name="connsiteY1624" fmla="*/ 1118 h 479583"/>
              <a:gd name="connsiteX1625" fmla="*/ 71096 w 1096059"/>
              <a:gd name="connsiteY1625" fmla="*/ 894 h 479583"/>
              <a:gd name="connsiteX1626" fmla="*/ 70883 w 1096059"/>
              <a:gd name="connsiteY1626" fmla="*/ 662 h 479583"/>
              <a:gd name="connsiteX1627" fmla="*/ 69542 w 1096059"/>
              <a:gd name="connsiteY1627" fmla="*/ 669 h 479583"/>
              <a:gd name="connsiteX1628" fmla="*/ 69297 w 1096059"/>
              <a:gd name="connsiteY1628" fmla="*/ 436 h 479583"/>
              <a:gd name="connsiteX1629" fmla="*/ 67956 w 1096059"/>
              <a:gd name="connsiteY1629" fmla="*/ 445 h 479583"/>
              <a:gd name="connsiteX1630" fmla="*/ 67727 w 1096059"/>
              <a:gd name="connsiteY1630" fmla="*/ 212 h 479583"/>
              <a:gd name="connsiteX1631" fmla="*/ 66828 w 1096059"/>
              <a:gd name="connsiteY1631" fmla="*/ 221 h 479583"/>
              <a:gd name="connsiteX1632" fmla="*/ 66615 w 1096059"/>
              <a:gd name="connsiteY1632" fmla="*/ 453 h 479583"/>
              <a:gd name="connsiteX1633" fmla="*/ 66157 w 1096059"/>
              <a:gd name="connsiteY1633" fmla="*/ 453 h 479583"/>
              <a:gd name="connsiteX1634" fmla="*/ 65928 w 1096059"/>
              <a:gd name="connsiteY1634" fmla="*/ 227 h 479583"/>
              <a:gd name="connsiteX1635" fmla="*/ 64588 w 1096059"/>
              <a:gd name="connsiteY1635" fmla="*/ 227 h 479583"/>
              <a:gd name="connsiteX1636" fmla="*/ 64146 w 1096059"/>
              <a:gd name="connsiteY1636" fmla="*/ 453 h 479583"/>
              <a:gd name="connsiteX1637" fmla="*/ 63132 w 1096059"/>
              <a:gd name="connsiteY1637" fmla="*/ 1673 h 479583"/>
              <a:gd name="connsiteX1638" fmla="*/ 63132 w 1096059"/>
              <a:gd name="connsiteY1638" fmla="*/ 3035 h 479583"/>
              <a:gd name="connsiteX1639" fmla="*/ 62903 w 1096059"/>
              <a:gd name="connsiteY1639" fmla="*/ 3252 h 479583"/>
              <a:gd name="connsiteX1640" fmla="*/ 63132 w 1096059"/>
              <a:gd name="connsiteY1640" fmla="*/ 5280 h 479583"/>
              <a:gd name="connsiteX1641" fmla="*/ 62903 w 1096059"/>
              <a:gd name="connsiteY1641" fmla="*/ 5497 h 479583"/>
              <a:gd name="connsiteX1642" fmla="*/ 62903 w 1096059"/>
              <a:gd name="connsiteY1642" fmla="*/ 5947 h 479583"/>
              <a:gd name="connsiteX1643" fmla="*/ 63247 w 1096059"/>
              <a:gd name="connsiteY1643" fmla="*/ 6284 h 479583"/>
              <a:gd name="connsiteX1644" fmla="*/ 64146 w 1096059"/>
              <a:gd name="connsiteY1644" fmla="*/ 6508 h 479583"/>
              <a:gd name="connsiteX1645" fmla="*/ 64359 w 1096059"/>
              <a:gd name="connsiteY1645" fmla="*/ 6957 h 479583"/>
              <a:gd name="connsiteX1646" fmla="*/ 64833 w 1096059"/>
              <a:gd name="connsiteY1646" fmla="*/ 6957 h 479583"/>
              <a:gd name="connsiteX1647" fmla="*/ 65144 w 1096059"/>
              <a:gd name="connsiteY1647" fmla="*/ 6627 h 479583"/>
              <a:gd name="connsiteX1648" fmla="*/ 65274 w 1096059"/>
              <a:gd name="connsiteY1648" fmla="*/ 5842 h 479583"/>
              <a:gd name="connsiteX1649" fmla="*/ 65372 w 1096059"/>
              <a:gd name="connsiteY1649" fmla="*/ 7062 h 479583"/>
              <a:gd name="connsiteX1650" fmla="*/ 65945 w 1096059"/>
              <a:gd name="connsiteY1650" fmla="*/ 7631 h 479583"/>
              <a:gd name="connsiteX1651" fmla="*/ 66828 w 1096059"/>
              <a:gd name="connsiteY1651" fmla="*/ 7646 h 479583"/>
              <a:gd name="connsiteX1652" fmla="*/ 67286 w 1096059"/>
              <a:gd name="connsiteY1652" fmla="*/ 8072 h 479583"/>
              <a:gd name="connsiteX1653" fmla="*/ 67514 w 1096059"/>
              <a:gd name="connsiteY1653" fmla="*/ 8072 h 479583"/>
              <a:gd name="connsiteX1654" fmla="*/ 67842 w 1096059"/>
              <a:gd name="connsiteY1654" fmla="*/ 7742 h 479583"/>
              <a:gd name="connsiteX1655" fmla="*/ 67956 w 1096059"/>
              <a:gd name="connsiteY1655" fmla="*/ 7189 h 479583"/>
              <a:gd name="connsiteX1656" fmla="*/ 68414 w 1096059"/>
              <a:gd name="connsiteY1656" fmla="*/ 7189 h 479583"/>
              <a:gd name="connsiteX1657" fmla="*/ 68741 w 1096059"/>
              <a:gd name="connsiteY1657" fmla="*/ 7510 h 479583"/>
              <a:gd name="connsiteX1658" fmla="*/ 68626 w 1096059"/>
              <a:gd name="connsiteY1658" fmla="*/ 8079 h 479583"/>
              <a:gd name="connsiteX1659" fmla="*/ 68414 w 1096059"/>
              <a:gd name="connsiteY1659" fmla="*/ 7870 h 479583"/>
              <a:gd name="connsiteX1660" fmla="*/ 68071 w 1096059"/>
              <a:gd name="connsiteY1660" fmla="*/ 7960 h 479583"/>
              <a:gd name="connsiteX1661" fmla="*/ 68071 w 1096059"/>
              <a:gd name="connsiteY1661" fmla="*/ 8857 h 479583"/>
              <a:gd name="connsiteX1662" fmla="*/ 68299 w 1096059"/>
              <a:gd name="connsiteY1662" fmla="*/ 9089 h 479583"/>
              <a:gd name="connsiteX1663" fmla="*/ 68299 w 1096059"/>
              <a:gd name="connsiteY1663" fmla="*/ 9539 h 479583"/>
              <a:gd name="connsiteX1664" fmla="*/ 68071 w 1096059"/>
              <a:gd name="connsiteY1664" fmla="*/ 9989 h 479583"/>
              <a:gd name="connsiteX1665" fmla="*/ 68397 w 1096059"/>
              <a:gd name="connsiteY1665" fmla="*/ 10326 h 479583"/>
              <a:gd name="connsiteX1666" fmla="*/ 69542 w 1096059"/>
              <a:gd name="connsiteY1666" fmla="*/ 10317 h 479583"/>
              <a:gd name="connsiteX1667" fmla="*/ 70425 w 1096059"/>
              <a:gd name="connsiteY1667" fmla="*/ 9652 h 479583"/>
              <a:gd name="connsiteX1668" fmla="*/ 71668 w 1096059"/>
              <a:gd name="connsiteY1668" fmla="*/ 9307 h 479583"/>
              <a:gd name="connsiteX1669" fmla="*/ 71668 w 1096059"/>
              <a:gd name="connsiteY1669" fmla="*/ 8874 h 479583"/>
              <a:gd name="connsiteX1670" fmla="*/ 71210 w 1096059"/>
              <a:gd name="connsiteY1670" fmla="*/ 8424 h 479583"/>
              <a:gd name="connsiteX1671" fmla="*/ 71210 w 1096059"/>
              <a:gd name="connsiteY1671" fmla="*/ 8192 h 479583"/>
              <a:gd name="connsiteX1672" fmla="*/ 71782 w 1096059"/>
              <a:gd name="connsiteY1672" fmla="*/ 7855 h 479583"/>
              <a:gd name="connsiteX1673" fmla="*/ 72109 w 1096059"/>
              <a:gd name="connsiteY1673" fmla="*/ 8424 h 479583"/>
              <a:gd name="connsiteX1674" fmla="*/ 72109 w 1096059"/>
              <a:gd name="connsiteY1674" fmla="*/ 9322 h 479583"/>
              <a:gd name="connsiteX1675" fmla="*/ 72338 w 1096059"/>
              <a:gd name="connsiteY1675" fmla="*/ 9763 h 479583"/>
              <a:gd name="connsiteX1676" fmla="*/ 72665 w 1096059"/>
              <a:gd name="connsiteY1676" fmla="*/ 10108 h 479583"/>
              <a:gd name="connsiteX1677" fmla="*/ 73565 w 1096059"/>
              <a:gd name="connsiteY1677" fmla="*/ 9884 h 479583"/>
              <a:gd name="connsiteX1678" fmla="*/ 73695 w 1096059"/>
              <a:gd name="connsiteY1678" fmla="*/ 9995 h 479583"/>
              <a:gd name="connsiteX1679" fmla="*/ 73221 w 1096059"/>
              <a:gd name="connsiteY1679" fmla="*/ 10445 h 479583"/>
              <a:gd name="connsiteX1680" fmla="*/ 73237 w 1096059"/>
              <a:gd name="connsiteY1680" fmla="*/ 10677 h 479583"/>
              <a:gd name="connsiteX1681" fmla="*/ 73793 w 1096059"/>
              <a:gd name="connsiteY1681" fmla="*/ 10999 h 479583"/>
              <a:gd name="connsiteX1682" fmla="*/ 74676 w 1096059"/>
              <a:gd name="connsiteY1682" fmla="*/ 11456 h 479583"/>
              <a:gd name="connsiteX1683" fmla="*/ 76491 w 1096059"/>
              <a:gd name="connsiteY1683" fmla="*/ 13477 h 479583"/>
              <a:gd name="connsiteX1684" fmla="*/ 76720 w 1096059"/>
              <a:gd name="connsiteY1684" fmla="*/ 13477 h 479583"/>
              <a:gd name="connsiteX1685" fmla="*/ 77276 w 1096059"/>
              <a:gd name="connsiteY1685" fmla="*/ 14031 h 479583"/>
              <a:gd name="connsiteX1686" fmla="*/ 76933 w 1096059"/>
              <a:gd name="connsiteY1686" fmla="*/ 14600 h 479583"/>
              <a:gd name="connsiteX1687" fmla="*/ 76050 w 1096059"/>
              <a:gd name="connsiteY1687" fmla="*/ 14824 h 479583"/>
              <a:gd name="connsiteX1688" fmla="*/ 75821 w 1096059"/>
              <a:gd name="connsiteY1688" fmla="*/ 14592 h 479583"/>
              <a:gd name="connsiteX1689" fmla="*/ 74693 w 1096059"/>
              <a:gd name="connsiteY1689" fmla="*/ 14600 h 479583"/>
              <a:gd name="connsiteX1690" fmla="*/ 74595 w 1096059"/>
              <a:gd name="connsiteY1690" fmla="*/ 14487 h 479583"/>
              <a:gd name="connsiteX1691" fmla="*/ 74922 w 1096059"/>
              <a:gd name="connsiteY1691" fmla="*/ 14382 h 479583"/>
              <a:gd name="connsiteX1692" fmla="*/ 75020 w 1096059"/>
              <a:gd name="connsiteY1692" fmla="*/ 14023 h 479583"/>
              <a:gd name="connsiteX1693" fmla="*/ 74595 w 1096059"/>
              <a:gd name="connsiteY1693" fmla="*/ 13589 h 479583"/>
              <a:gd name="connsiteX1694" fmla="*/ 74595 w 1096059"/>
              <a:gd name="connsiteY1694" fmla="*/ 13125 h 479583"/>
              <a:gd name="connsiteX1695" fmla="*/ 73793 w 1096059"/>
              <a:gd name="connsiteY1695" fmla="*/ 12571 h 479583"/>
              <a:gd name="connsiteX1696" fmla="*/ 73352 w 1096059"/>
              <a:gd name="connsiteY1696" fmla="*/ 12579 h 479583"/>
              <a:gd name="connsiteX1697" fmla="*/ 71995 w 1096059"/>
              <a:gd name="connsiteY1697" fmla="*/ 11673 h 479583"/>
              <a:gd name="connsiteX1698" fmla="*/ 71553 w 1096059"/>
              <a:gd name="connsiteY1698" fmla="*/ 11673 h 479583"/>
              <a:gd name="connsiteX1699" fmla="*/ 71324 w 1096059"/>
              <a:gd name="connsiteY1699" fmla="*/ 11441 h 479583"/>
              <a:gd name="connsiteX1700" fmla="*/ 70425 w 1096059"/>
              <a:gd name="connsiteY1700" fmla="*/ 11447 h 479583"/>
              <a:gd name="connsiteX1701" fmla="*/ 70098 w 1096059"/>
              <a:gd name="connsiteY1701" fmla="*/ 11784 h 479583"/>
              <a:gd name="connsiteX1702" fmla="*/ 70327 w 1096059"/>
              <a:gd name="connsiteY1702" fmla="*/ 13131 h 479583"/>
              <a:gd name="connsiteX1703" fmla="*/ 70654 w 1096059"/>
              <a:gd name="connsiteY1703" fmla="*/ 13468 h 479583"/>
              <a:gd name="connsiteX1704" fmla="*/ 71324 w 1096059"/>
              <a:gd name="connsiteY1704" fmla="*/ 13253 h 479583"/>
              <a:gd name="connsiteX1705" fmla="*/ 71668 w 1096059"/>
              <a:gd name="connsiteY1705" fmla="*/ 13573 h 479583"/>
              <a:gd name="connsiteX1706" fmla="*/ 71553 w 1096059"/>
              <a:gd name="connsiteY1706" fmla="*/ 13933 h 479583"/>
              <a:gd name="connsiteX1707" fmla="*/ 71112 w 1096059"/>
              <a:gd name="connsiteY1707" fmla="*/ 13701 h 479583"/>
              <a:gd name="connsiteX1708" fmla="*/ 70654 w 1096059"/>
              <a:gd name="connsiteY1708" fmla="*/ 13918 h 479583"/>
              <a:gd name="connsiteX1709" fmla="*/ 69869 w 1096059"/>
              <a:gd name="connsiteY1709" fmla="*/ 13349 h 479583"/>
              <a:gd name="connsiteX1710" fmla="*/ 69640 w 1096059"/>
              <a:gd name="connsiteY1710" fmla="*/ 12683 h 479583"/>
              <a:gd name="connsiteX1711" fmla="*/ 69297 w 1096059"/>
              <a:gd name="connsiteY1711" fmla="*/ 12347 h 479583"/>
              <a:gd name="connsiteX1712" fmla="*/ 67956 w 1096059"/>
              <a:gd name="connsiteY1712" fmla="*/ 12338 h 479583"/>
              <a:gd name="connsiteX1713" fmla="*/ 67743 w 1096059"/>
              <a:gd name="connsiteY1713" fmla="*/ 12571 h 479583"/>
              <a:gd name="connsiteX1714" fmla="*/ 67629 w 1096059"/>
              <a:gd name="connsiteY1714" fmla="*/ 11784 h 479583"/>
              <a:gd name="connsiteX1715" fmla="*/ 67073 w 1096059"/>
              <a:gd name="connsiteY1715" fmla="*/ 11447 h 479583"/>
              <a:gd name="connsiteX1716" fmla="*/ 65258 w 1096059"/>
              <a:gd name="connsiteY1716" fmla="*/ 10541 h 479583"/>
              <a:gd name="connsiteX1717" fmla="*/ 64130 w 1096059"/>
              <a:gd name="connsiteY1717" fmla="*/ 9434 h 479583"/>
              <a:gd name="connsiteX1718" fmla="*/ 63459 w 1096059"/>
              <a:gd name="connsiteY1718" fmla="*/ 9434 h 479583"/>
              <a:gd name="connsiteX1719" fmla="*/ 62331 w 1096059"/>
              <a:gd name="connsiteY1719" fmla="*/ 10326 h 479583"/>
              <a:gd name="connsiteX1720" fmla="*/ 61890 w 1096059"/>
              <a:gd name="connsiteY1720" fmla="*/ 10326 h 479583"/>
              <a:gd name="connsiteX1721" fmla="*/ 61775 w 1096059"/>
              <a:gd name="connsiteY1721" fmla="*/ 10669 h 479583"/>
              <a:gd name="connsiteX1722" fmla="*/ 61219 w 1096059"/>
              <a:gd name="connsiteY1722" fmla="*/ 11225 h 479583"/>
              <a:gd name="connsiteX1723" fmla="*/ 60876 w 1096059"/>
              <a:gd name="connsiteY1723" fmla="*/ 11568 h 479583"/>
              <a:gd name="connsiteX1724" fmla="*/ 61007 w 1096059"/>
              <a:gd name="connsiteY1724" fmla="*/ 11889 h 479583"/>
              <a:gd name="connsiteX1725" fmla="*/ 61448 w 1096059"/>
              <a:gd name="connsiteY1725" fmla="*/ 11905 h 479583"/>
              <a:gd name="connsiteX1726" fmla="*/ 61792 w 1096059"/>
              <a:gd name="connsiteY1726" fmla="*/ 12226 h 479583"/>
              <a:gd name="connsiteX1727" fmla="*/ 61661 w 1096059"/>
              <a:gd name="connsiteY1727" fmla="*/ 12571 h 479583"/>
              <a:gd name="connsiteX1728" fmla="*/ 60451 w 1096059"/>
              <a:gd name="connsiteY1728" fmla="*/ 12002 h 479583"/>
              <a:gd name="connsiteX1729" fmla="*/ 60434 w 1096059"/>
              <a:gd name="connsiteY1729" fmla="*/ 11568 h 479583"/>
              <a:gd name="connsiteX1730" fmla="*/ 61105 w 1096059"/>
              <a:gd name="connsiteY1730" fmla="*/ 10886 h 479583"/>
              <a:gd name="connsiteX1731" fmla="*/ 61105 w 1096059"/>
              <a:gd name="connsiteY1731" fmla="*/ 10654 h 479583"/>
              <a:gd name="connsiteX1732" fmla="*/ 60778 w 1096059"/>
              <a:gd name="connsiteY1732" fmla="*/ 10332 h 479583"/>
              <a:gd name="connsiteX1733" fmla="*/ 60091 w 1096059"/>
              <a:gd name="connsiteY1733" fmla="*/ 10332 h 479583"/>
              <a:gd name="connsiteX1734" fmla="*/ 58979 w 1096059"/>
              <a:gd name="connsiteY1734" fmla="*/ 11006 h 479583"/>
              <a:gd name="connsiteX1735" fmla="*/ 58080 w 1096059"/>
              <a:gd name="connsiteY1735" fmla="*/ 10991 h 479583"/>
              <a:gd name="connsiteX1736" fmla="*/ 56952 w 1096059"/>
              <a:gd name="connsiteY1736" fmla="*/ 12347 h 479583"/>
              <a:gd name="connsiteX1737" fmla="*/ 56281 w 1096059"/>
              <a:gd name="connsiteY1737" fmla="*/ 12579 h 479583"/>
              <a:gd name="connsiteX1738" fmla="*/ 55954 w 1096059"/>
              <a:gd name="connsiteY1738" fmla="*/ 12908 h 479583"/>
              <a:gd name="connsiteX1739" fmla="*/ 55938 w 1096059"/>
              <a:gd name="connsiteY1739" fmla="*/ 14037 h 479583"/>
              <a:gd name="connsiteX1740" fmla="*/ 57279 w 1096059"/>
              <a:gd name="connsiteY1740" fmla="*/ 15834 h 479583"/>
              <a:gd name="connsiteX1741" fmla="*/ 57295 w 1096059"/>
              <a:gd name="connsiteY1741" fmla="*/ 16052 h 479583"/>
              <a:gd name="connsiteX1742" fmla="*/ 57524 w 1096059"/>
              <a:gd name="connsiteY1742" fmla="*/ 16268 h 479583"/>
              <a:gd name="connsiteX1743" fmla="*/ 57524 w 1096059"/>
              <a:gd name="connsiteY1743" fmla="*/ 16500 h 479583"/>
              <a:gd name="connsiteX1744" fmla="*/ 57753 w 1096059"/>
              <a:gd name="connsiteY1744" fmla="*/ 16950 h 479583"/>
              <a:gd name="connsiteX1745" fmla="*/ 59077 w 1096059"/>
              <a:gd name="connsiteY1745" fmla="*/ 18305 h 479583"/>
              <a:gd name="connsiteX1746" fmla="*/ 59077 w 1096059"/>
              <a:gd name="connsiteY1746" fmla="*/ 18753 h 479583"/>
              <a:gd name="connsiteX1747" fmla="*/ 59421 w 1096059"/>
              <a:gd name="connsiteY1747" fmla="*/ 19307 h 479583"/>
              <a:gd name="connsiteX1748" fmla="*/ 61007 w 1096059"/>
              <a:gd name="connsiteY1748" fmla="*/ 19996 h 479583"/>
              <a:gd name="connsiteX1749" fmla="*/ 61448 w 1096059"/>
              <a:gd name="connsiteY1749" fmla="*/ 20205 h 479583"/>
              <a:gd name="connsiteX1750" fmla="*/ 62135 w 1096059"/>
              <a:gd name="connsiteY1750" fmla="*/ 20205 h 479583"/>
              <a:gd name="connsiteX1751" fmla="*/ 62348 w 1096059"/>
              <a:gd name="connsiteY1751" fmla="*/ 20437 h 479583"/>
              <a:gd name="connsiteX1752" fmla="*/ 63901 w 1096059"/>
              <a:gd name="connsiteY1752" fmla="*/ 20431 h 479583"/>
              <a:gd name="connsiteX1753" fmla="*/ 64130 w 1096059"/>
              <a:gd name="connsiteY1753" fmla="*/ 20663 h 479583"/>
              <a:gd name="connsiteX1754" fmla="*/ 64588 w 1096059"/>
              <a:gd name="connsiteY1754" fmla="*/ 20655 h 479583"/>
              <a:gd name="connsiteX1755" fmla="*/ 65487 w 1096059"/>
              <a:gd name="connsiteY1755" fmla="*/ 21104 h 479583"/>
              <a:gd name="connsiteX1756" fmla="*/ 66615 w 1096059"/>
              <a:gd name="connsiteY1756" fmla="*/ 21328 h 479583"/>
              <a:gd name="connsiteX1757" fmla="*/ 67057 w 1096059"/>
              <a:gd name="connsiteY1757" fmla="*/ 21778 h 479583"/>
              <a:gd name="connsiteX1758" fmla="*/ 67956 w 1096059"/>
              <a:gd name="connsiteY1758" fmla="*/ 21785 h 479583"/>
              <a:gd name="connsiteX1759" fmla="*/ 68169 w 1096059"/>
              <a:gd name="connsiteY1759" fmla="*/ 21552 h 479583"/>
              <a:gd name="connsiteX1760" fmla="*/ 69084 w 1096059"/>
              <a:gd name="connsiteY1760" fmla="*/ 21552 h 479583"/>
              <a:gd name="connsiteX1761" fmla="*/ 69297 w 1096059"/>
              <a:gd name="connsiteY1761" fmla="*/ 21778 h 479583"/>
              <a:gd name="connsiteX1762" fmla="*/ 70654 w 1096059"/>
              <a:gd name="connsiteY1762" fmla="*/ 21778 h 479583"/>
              <a:gd name="connsiteX1763" fmla="*/ 71096 w 1096059"/>
              <a:gd name="connsiteY1763" fmla="*/ 21552 h 479583"/>
              <a:gd name="connsiteX1764" fmla="*/ 71439 w 1096059"/>
              <a:gd name="connsiteY1764" fmla="*/ 21897 h 479583"/>
              <a:gd name="connsiteX1765" fmla="*/ 71226 w 1096059"/>
              <a:gd name="connsiteY1765" fmla="*/ 22115 h 479583"/>
              <a:gd name="connsiteX1766" fmla="*/ 71651 w 1096059"/>
              <a:gd name="connsiteY1766" fmla="*/ 22556 h 479583"/>
              <a:gd name="connsiteX1767" fmla="*/ 71668 w 1096059"/>
              <a:gd name="connsiteY1767" fmla="*/ 23021 h 479583"/>
              <a:gd name="connsiteX1768" fmla="*/ 71308 w 1096059"/>
              <a:gd name="connsiteY1768" fmla="*/ 23349 h 479583"/>
              <a:gd name="connsiteX1769" fmla="*/ 67514 w 1096059"/>
              <a:gd name="connsiteY1769" fmla="*/ 23349 h 479583"/>
              <a:gd name="connsiteX1770" fmla="*/ 66157 w 1096059"/>
              <a:gd name="connsiteY1770" fmla="*/ 22676 h 479583"/>
              <a:gd name="connsiteX1771" fmla="*/ 64817 w 1096059"/>
              <a:gd name="connsiteY1771" fmla="*/ 22452 h 479583"/>
              <a:gd name="connsiteX1772" fmla="*/ 64588 w 1096059"/>
              <a:gd name="connsiteY1772" fmla="*/ 22220 h 479583"/>
              <a:gd name="connsiteX1773" fmla="*/ 63459 w 1096059"/>
              <a:gd name="connsiteY1773" fmla="*/ 22010 h 479583"/>
              <a:gd name="connsiteX1774" fmla="*/ 63247 w 1096059"/>
              <a:gd name="connsiteY1774" fmla="*/ 21778 h 479583"/>
              <a:gd name="connsiteX1775" fmla="*/ 62348 w 1096059"/>
              <a:gd name="connsiteY1775" fmla="*/ 21785 h 479583"/>
              <a:gd name="connsiteX1776" fmla="*/ 61890 w 1096059"/>
              <a:gd name="connsiteY1776" fmla="*/ 22452 h 479583"/>
              <a:gd name="connsiteX1777" fmla="*/ 61448 w 1096059"/>
              <a:gd name="connsiteY1777" fmla="*/ 22452 h 479583"/>
              <a:gd name="connsiteX1778" fmla="*/ 61203 w 1096059"/>
              <a:gd name="connsiteY1778" fmla="*/ 22684 h 479583"/>
              <a:gd name="connsiteX1779" fmla="*/ 60320 w 1096059"/>
              <a:gd name="connsiteY1779" fmla="*/ 22690 h 479583"/>
              <a:gd name="connsiteX1780" fmla="*/ 60108 w 1096059"/>
              <a:gd name="connsiteY1780" fmla="*/ 22458 h 479583"/>
              <a:gd name="connsiteX1781" fmla="*/ 57835 w 1096059"/>
              <a:gd name="connsiteY1781" fmla="*/ 22234 h 479583"/>
              <a:gd name="connsiteX1782" fmla="*/ 57409 w 1096059"/>
              <a:gd name="connsiteY1782" fmla="*/ 22010 h 479583"/>
              <a:gd name="connsiteX1783" fmla="*/ 55382 w 1096059"/>
              <a:gd name="connsiteY1783" fmla="*/ 19989 h 479583"/>
              <a:gd name="connsiteX1784" fmla="*/ 54924 w 1096059"/>
              <a:gd name="connsiteY1784" fmla="*/ 19973 h 479583"/>
              <a:gd name="connsiteX1785" fmla="*/ 54712 w 1096059"/>
              <a:gd name="connsiteY1785" fmla="*/ 20213 h 479583"/>
              <a:gd name="connsiteX1786" fmla="*/ 53371 w 1096059"/>
              <a:gd name="connsiteY1786" fmla="*/ 19981 h 479583"/>
              <a:gd name="connsiteX1787" fmla="*/ 53142 w 1096059"/>
              <a:gd name="connsiteY1787" fmla="*/ 20431 h 479583"/>
              <a:gd name="connsiteX1788" fmla="*/ 52913 w 1096059"/>
              <a:gd name="connsiteY1788" fmla="*/ 20437 h 479583"/>
              <a:gd name="connsiteX1789" fmla="*/ 52700 w 1096059"/>
              <a:gd name="connsiteY1789" fmla="*/ 19757 h 479583"/>
              <a:gd name="connsiteX1790" fmla="*/ 51801 w 1096059"/>
              <a:gd name="connsiteY1790" fmla="*/ 20205 h 479583"/>
              <a:gd name="connsiteX1791" fmla="*/ 51670 w 1096059"/>
              <a:gd name="connsiteY1791" fmla="*/ 19420 h 479583"/>
              <a:gd name="connsiteX1792" fmla="*/ 51458 w 1096059"/>
              <a:gd name="connsiteY1792" fmla="*/ 19203 h 479583"/>
              <a:gd name="connsiteX1793" fmla="*/ 51556 w 1096059"/>
              <a:gd name="connsiteY1793" fmla="*/ 19083 h 479583"/>
              <a:gd name="connsiteX1794" fmla="*/ 51997 w 1096059"/>
              <a:gd name="connsiteY1794" fmla="*/ 19085 h 479583"/>
              <a:gd name="connsiteX1795" fmla="*/ 53142 w 1096059"/>
              <a:gd name="connsiteY1795" fmla="*/ 19090 h 479583"/>
              <a:gd name="connsiteX1796" fmla="*/ 53927 w 1096059"/>
              <a:gd name="connsiteY1796" fmla="*/ 18529 h 479583"/>
              <a:gd name="connsiteX1797" fmla="*/ 53812 w 1096059"/>
              <a:gd name="connsiteY1797" fmla="*/ 18192 h 479583"/>
              <a:gd name="connsiteX1798" fmla="*/ 52913 w 1096059"/>
              <a:gd name="connsiteY1798" fmla="*/ 18192 h 479583"/>
              <a:gd name="connsiteX1799" fmla="*/ 52684 w 1096059"/>
              <a:gd name="connsiteY1799" fmla="*/ 18410 h 479583"/>
              <a:gd name="connsiteX1800" fmla="*/ 52128 w 1096059"/>
              <a:gd name="connsiteY1800" fmla="*/ 18289 h 479583"/>
              <a:gd name="connsiteX1801" fmla="*/ 52471 w 1096059"/>
              <a:gd name="connsiteY1801" fmla="*/ 17728 h 479583"/>
              <a:gd name="connsiteX1802" fmla="*/ 53583 w 1096059"/>
              <a:gd name="connsiteY1802" fmla="*/ 17743 h 479583"/>
              <a:gd name="connsiteX1803" fmla="*/ 54139 w 1096059"/>
              <a:gd name="connsiteY1803" fmla="*/ 17399 h 479583"/>
              <a:gd name="connsiteX1804" fmla="*/ 54139 w 1096059"/>
              <a:gd name="connsiteY1804" fmla="*/ 16500 h 479583"/>
              <a:gd name="connsiteX1805" fmla="*/ 53698 w 1096059"/>
              <a:gd name="connsiteY1805" fmla="*/ 15834 h 479583"/>
              <a:gd name="connsiteX1806" fmla="*/ 54139 w 1096059"/>
              <a:gd name="connsiteY1806" fmla="*/ 15370 h 479583"/>
              <a:gd name="connsiteX1807" fmla="*/ 53927 w 1096059"/>
              <a:gd name="connsiteY1807" fmla="*/ 14031 h 479583"/>
              <a:gd name="connsiteX1808" fmla="*/ 54384 w 1096059"/>
              <a:gd name="connsiteY1808" fmla="*/ 13131 h 479583"/>
              <a:gd name="connsiteX1809" fmla="*/ 54597 w 1096059"/>
              <a:gd name="connsiteY1809" fmla="*/ 11784 h 479583"/>
              <a:gd name="connsiteX1810" fmla="*/ 55267 w 1096059"/>
              <a:gd name="connsiteY1810" fmla="*/ 10901 h 479583"/>
              <a:gd name="connsiteX1811" fmla="*/ 55496 w 1096059"/>
              <a:gd name="connsiteY1811" fmla="*/ 9989 h 479583"/>
              <a:gd name="connsiteX1812" fmla="*/ 55153 w 1096059"/>
              <a:gd name="connsiteY1812" fmla="*/ 9659 h 479583"/>
              <a:gd name="connsiteX1813" fmla="*/ 54712 w 1096059"/>
              <a:gd name="connsiteY1813" fmla="*/ 9652 h 479583"/>
              <a:gd name="connsiteX1814" fmla="*/ 54368 w 1096059"/>
              <a:gd name="connsiteY1814" fmla="*/ 9989 h 479583"/>
              <a:gd name="connsiteX1815" fmla="*/ 54368 w 1096059"/>
              <a:gd name="connsiteY1815" fmla="*/ 10886 h 479583"/>
              <a:gd name="connsiteX1816" fmla="*/ 53698 w 1096059"/>
              <a:gd name="connsiteY1816" fmla="*/ 12016 h 479583"/>
              <a:gd name="connsiteX1817" fmla="*/ 53698 w 1096059"/>
              <a:gd name="connsiteY1817" fmla="*/ 12451 h 479583"/>
              <a:gd name="connsiteX1818" fmla="*/ 52815 w 1096059"/>
              <a:gd name="connsiteY1818" fmla="*/ 14479 h 479583"/>
              <a:gd name="connsiteX1819" fmla="*/ 52128 w 1096059"/>
              <a:gd name="connsiteY1819" fmla="*/ 15385 h 479583"/>
              <a:gd name="connsiteX1820" fmla="*/ 52128 w 1096059"/>
              <a:gd name="connsiteY1820" fmla="*/ 15834 h 479583"/>
              <a:gd name="connsiteX1821" fmla="*/ 50002 w 1096059"/>
              <a:gd name="connsiteY1821" fmla="*/ 17960 h 479583"/>
              <a:gd name="connsiteX1822" fmla="*/ 49544 w 1096059"/>
              <a:gd name="connsiteY1822" fmla="*/ 17960 h 479583"/>
              <a:gd name="connsiteX1823" fmla="*/ 48874 w 1096059"/>
              <a:gd name="connsiteY1823" fmla="*/ 18626 h 479583"/>
              <a:gd name="connsiteX1824" fmla="*/ 48629 w 1096059"/>
              <a:gd name="connsiteY1824" fmla="*/ 18634 h 479583"/>
              <a:gd name="connsiteX1825" fmla="*/ 47844 w 1096059"/>
              <a:gd name="connsiteY1825" fmla="*/ 19188 h 479583"/>
              <a:gd name="connsiteX1826" fmla="*/ 47631 w 1096059"/>
              <a:gd name="connsiteY1826" fmla="*/ 20100 h 479583"/>
              <a:gd name="connsiteX1827" fmla="*/ 46519 w 1096059"/>
              <a:gd name="connsiteY1827" fmla="*/ 21889 h 479583"/>
              <a:gd name="connsiteX1828" fmla="*/ 44361 w 1096059"/>
              <a:gd name="connsiteY1828" fmla="*/ 24247 h 479583"/>
              <a:gd name="connsiteX1829" fmla="*/ 44148 w 1096059"/>
              <a:gd name="connsiteY1829" fmla="*/ 24247 h 479583"/>
              <a:gd name="connsiteX1830" fmla="*/ 42693 w 1096059"/>
              <a:gd name="connsiteY1830" fmla="*/ 25707 h 479583"/>
              <a:gd name="connsiteX1831" fmla="*/ 42464 w 1096059"/>
              <a:gd name="connsiteY1831" fmla="*/ 26389 h 479583"/>
              <a:gd name="connsiteX1832" fmla="*/ 41908 w 1096059"/>
              <a:gd name="connsiteY1832" fmla="*/ 26718 h 479583"/>
              <a:gd name="connsiteX1833" fmla="*/ 41124 w 1096059"/>
              <a:gd name="connsiteY1833" fmla="*/ 27511 h 479583"/>
              <a:gd name="connsiteX1834" fmla="*/ 41124 w 1096059"/>
              <a:gd name="connsiteY1834" fmla="*/ 27728 h 479583"/>
              <a:gd name="connsiteX1835" fmla="*/ 40666 w 1096059"/>
              <a:gd name="connsiteY1835" fmla="*/ 28626 h 479583"/>
              <a:gd name="connsiteX1836" fmla="*/ 39995 w 1096059"/>
              <a:gd name="connsiteY1836" fmla="*/ 29293 h 479583"/>
              <a:gd name="connsiteX1837" fmla="*/ 39995 w 1096059"/>
              <a:gd name="connsiteY1837" fmla="*/ 29525 h 479583"/>
              <a:gd name="connsiteX1838" fmla="*/ 37297 w 1096059"/>
              <a:gd name="connsiteY1838" fmla="*/ 32212 h 479583"/>
              <a:gd name="connsiteX1839" fmla="*/ 37314 w 1096059"/>
              <a:gd name="connsiteY1839" fmla="*/ 33111 h 479583"/>
              <a:gd name="connsiteX1840" fmla="*/ 37085 w 1096059"/>
              <a:gd name="connsiteY1840" fmla="*/ 33342 h 479583"/>
              <a:gd name="connsiteX1841" fmla="*/ 37085 w 1096059"/>
              <a:gd name="connsiteY1841" fmla="*/ 33791 h 479583"/>
              <a:gd name="connsiteX1842" fmla="*/ 35957 w 1096059"/>
              <a:gd name="connsiteY1842" fmla="*/ 34915 h 479583"/>
              <a:gd name="connsiteX1843" fmla="*/ 35957 w 1096059"/>
              <a:gd name="connsiteY1843" fmla="*/ 35379 h 479583"/>
              <a:gd name="connsiteX1844" fmla="*/ 36627 w 1096059"/>
              <a:gd name="connsiteY1844" fmla="*/ 36269 h 479583"/>
              <a:gd name="connsiteX1845" fmla="*/ 36513 w 1096059"/>
              <a:gd name="connsiteY1845" fmla="*/ 37040 h 479583"/>
              <a:gd name="connsiteX1846" fmla="*/ 36185 w 1096059"/>
              <a:gd name="connsiteY1846" fmla="*/ 36718 h 479583"/>
              <a:gd name="connsiteX1847" fmla="*/ 36185 w 1096059"/>
              <a:gd name="connsiteY1847" fmla="*/ 36269 h 479583"/>
              <a:gd name="connsiteX1848" fmla="*/ 35630 w 1096059"/>
              <a:gd name="connsiteY1848" fmla="*/ 35700 h 479583"/>
              <a:gd name="connsiteX1849" fmla="*/ 35401 w 1096059"/>
              <a:gd name="connsiteY1849" fmla="*/ 35700 h 479583"/>
              <a:gd name="connsiteX1850" fmla="*/ 34845 w 1096059"/>
              <a:gd name="connsiteY1850" fmla="*/ 36262 h 479583"/>
              <a:gd name="connsiteX1851" fmla="*/ 34845 w 1096059"/>
              <a:gd name="connsiteY1851" fmla="*/ 36494 h 479583"/>
              <a:gd name="connsiteX1852" fmla="*/ 32032 w 1096059"/>
              <a:gd name="connsiteY1852" fmla="*/ 39294 h 479583"/>
              <a:gd name="connsiteX1853" fmla="*/ 31362 w 1096059"/>
              <a:gd name="connsiteY1853" fmla="*/ 39526 h 479583"/>
              <a:gd name="connsiteX1854" fmla="*/ 30904 w 1096059"/>
              <a:gd name="connsiteY1854" fmla="*/ 39742 h 479583"/>
              <a:gd name="connsiteX1855" fmla="*/ 28893 w 1096059"/>
              <a:gd name="connsiteY1855" fmla="*/ 41995 h 479583"/>
              <a:gd name="connsiteX1856" fmla="*/ 27994 w 1096059"/>
              <a:gd name="connsiteY1856" fmla="*/ 42436 h 479583"/>
              <a:gd name="connsiteX1857" fmla="*/ 27094 w 1096059"/>
              <a:gd name="connsiteY1857" fmla="*/ 43336 h 479583"/>
              <a:gd name="connsiteX1858" fmla="*/ 26865 w 1096059"/>
              <a:gd name="connsiteY1858" fmla="*/ 43336 h 479583"/>
              <a:gd name="connsiteX1859" fmla="*/ 25295 w 1096059"/>
              <a:gd name="connsiteY1859" fmla="*/ 44675 h 479583"/>
              <a:gd name="connsiteX1860" fmla="*/ 25050 w 1096059"/>
              <a:gd name="connsiteY1860" fmla="*/ 44675 h 479583"/>
              <a:gd name="connsiteX1861" fmla="*/ 24511 w 1096059"/>
              <a:gd name="connsiteY1861" fmla="*/ 45237 h 479583"/>
              <a:gd name="connsiteX1862" fmla="*/ 24511 w 1096059"/>
              <a:gd name="connsiteY1862" fmla="*/ 45468 h 479583"/>
              <a:gd name="connsiteX1863" fmla="*/ 23824 w 1096059"/>
              <a:gd name="connsiteY1863" fmla="*/ 46367 h 479583"/>
              <a:gd name="connsiteX1864" fmla="*/ 23824 w 1096059"/>
              <a:gd name="connsiteY1864" fmla="*/ 46815 h 479583"/>
              <a:gd name="connsiteX1865" fmla="*/ 23055 w 1096059"/>
              <a:gd name="connsiteY1865" fmla="*/ 47610 h 479583"/>
              <a:gd name="connsiteX1866" fmla="*/ 21927 w 1096059"/>
              <a:gd name="connsiteY1866" fmla="*/ 48058 h 479583"/>
              <a:gd name="connsiteX1867" fmla="*/ 21142 w 1096059"/>
              <a:gd name="connsiteY1867" fmla="*/ 49054 h 479583"/>
              <a:gd name="connsiteX1868" fmla="*/ 20913 w 1096059"/>
              <a:gd name="connsiteY1868" fmla="*/ 49968 h 479583"/>
              <a:gd name="connsiteX1869" fmla="*/ 19115 w 1096059"/>
              <a:gd name="connsiteY1869" fmla="*/ 51989 h 479583"/>
              <a:gd name="connsiteX1870" fmla="*/ 19115 w 1096059"/>
              <a:gd name="connsiteY1870" fmla="*/ 52204 h 479583"/>
              <a:gd name="connsiteX1871" fmla="*/ 18559 w 1096059"/>
              <a:gd name="connsiteY1871" fmla="*/ 52744 h 479583"/>
              <a:gd name="connsiteX1872" fmla="*/ 16875 w 1096059"/>
              <a:gd name="connsiteY1872" fmla="*/ 53545 h 479583"/>
              <a:gd name="connsiteX1873" fmla="*/ 16858 w 1096059"/>
              <a:gd name="connsiteY1873" fmla="*/ 55125 h 479583"/>
              <a:gd name="connsiteX1874" fmla="*/ 16302 w 1096059"/>
              <a:gd name="connsiteY1874" fmla="*/ 55679 h 479583"/>
              <a:gd name="connsiteX1875" fmla="*/ 16073 w 1096059"/>
              <a:gd name="connsiteY1875" fmla="*/ 55686 h 479583"/>
              <a:gd name="connsiteX1876" fmla="*/ 15190 w 1096059"/>
              <a:gd name="connsiteY1876" fmla="*/ 56801 h 479583"/>
              <a:gd name="connsiteX1877" fmla="*/ 14962 w 1096059"/>
              <a:gd name="connsiteY1877" fmla="*/ 56801 h 479583"/>
              <a:gd name="connsiteX1878" fmla="*/ 14062 w 1096059"/>
              <a:gd name="connsiteY1878" fmla="*/ 57916 h 479583"/>
              <a:gd name="connsiteX1879" fmla="*/ 13833 w 1096059"/>
              <a:gd name="connsiteY1879" fmla="*/ 57916 h 479583"/>
              <a:gd name="connsiteX1880" fmla="*/ 12607 w 1096059"/>
              <a:gd name="connsiteY1880" fmla="*/ 59144 h 479583"/>
              <a:gd name="connsiteX1881" fmla="*/ 12607 w 1096059"/>
              <a:gd name="connsiteY1881" fmla="*/ 59608 h 479583"/>
              <a:gd name="connsiteX1882" fmla="*/ 10579 w 1096059"/>
              <a:gd name="connsiteY1882" fmla="*/ 61615 h 479583"/>
              <a:gd name="connsiteX1883" fmla="*/ 10579 w 1096059"/>
              <a:gd name="connsiteY1883" fmla="*/ 61847 h 479583"/>
              <a:gd name="connsiteX1884" fmla="*/ 10024 w 1096059"/>
              <a:gd name="connsiteY1884" fmla="*/ 62408 h 479583"/>
              <a:gd name="connsiteX1885" fmla="*/ 9353 w 1096059"/>
              <a:gd name="connsiteY1885" fmla="*/ 62625 h 479583"/>
              <a:gd name="connsiteX1886" fmla="*/ 7669 w 1096059"/>
              <a:gd name="connsiteY1886" fmla="*/ 64092 h 479583"/>
              <a:gd name="connsiteX1887" fmla="*/ 7440 w 1096059"/>
              <a:gd name="connsiteY1887" fmla="*/ 64541 h 479583"/>
              <a:gd name="connsiteX1888" fmla="*/ 7440 w 1096059"/>
              <a:gd name="connsiteY1888" fmla="*/ 65215 h 479583"/>
              <a:gd name="connsiteX1889" fmla="*/ 6868 w 1096059"/>
              <a:gd name="connsiteY1889" fmla="*/ 65559 h 479583"/>
              <a:gd name="connsiteX1890" fmla="*/ 5641 w 1096059"/>
              <a:gd name="connsiteY1890" fmla="*/ 66787 h 479583"/>
              <a:gd name="connsiteX1891" fmla="*/ 5429 w 1096059"/>
              <a:gd name="connsiteY1891" fmla="*/ 68134 h 479583"/>
              <a:gd name="connsiteX1892" fmla="*/ 4971 w 1096059"/>
              <a:gd name="connsiteY1892" fmla="*/ 68816 h 479583"/>
              <a:gd name="connsiteX1893" fmla="*/ 4530 w 1096059"/>
              <a:gd name="connsiteY1893" fmla="*/ 70379 h 479583"/>
              <a:gd name="connsiteX1894" fmla="*/ 3614 w 1096059"/>
              <a:gd name="connsiteY1894" fmla="*/ 71285 h 479583"/>
              <a:gd name="connsiteX1895" fmla="*/ 3172 w 1096059"/>
              <a:gd name="connsiteY1895" fmla="*/ 72184 h 479583"/>
              <a:gd name="connsiteX1896" fmla="*/ 1619 w 1096059"/>
              <a:gd name="connsiteY1896" fmla="*/ 74197 h 479583"/>
              <a:gd name="connsiteX1897" fmla="*/ 1194 w 1096059"/>
              <a:gd name="connsiteY1897" fmla="*/ 75371 h 479583"/>
              <a:gd name="connsiteX1898" fmla="*/ 916 w 1096059"/>
              <a:gd name="connsiteY1898" fmla="*/ 75724 h 479583"/>
              <a:gd name="connsiteX1899" fmla="*/ 180 w 1096059"/>
              <a:gd name="connsiteY1899" fmla="*/ 76646 h 479583"/>
              <a:gd name="connsiteX1900" fmla="*/ 1096 w 1096059"/>
              <a:gd name="connsiteY1900" fmla="*/ 77292 h 479583"/>
              <a:gd name="connsiteX1901" fmla="*/ 2208 w 1096059"/>
              <a:gd name="connsiteY1901" fmla="*/ 78399 h 479583"/>
              <a:gd name="connsiteX1902" fmla="*/ 2387 w 1096059"/>
              <a:gd name="connsiteY1902" fmla="*/ 79874 h 479583"/>
              <a:gd name="connsiteX1903" fmla="*/ 2764 w 1096059"/>
              <a:gd name="connsiteY1903" fmla="*/ 81073 h 479583"/>
              <a:gd name="connsiteX1904" fmla="*/ 3499 w 1096059"/>
              <a:gd name="connsiteY1904" fmla="*/ 81810 h 479583"/>
              <a:gd name="connsiteX1905" fmla="*/ 5069 w 1096059"/>
              <a:gd name="connsiteY1905" fmla="*/ 82456 h 479583"/>
              <a:gd name="connsiteX1906" fmla="*/ 5903 w 1096059"/>
              <a:gd name="connsiteY1906" fmla="*/ 82456 h 479583"/>
              <a:gd name="connsiteX1907" fmla="*/ 7554 w 1096059"/>
              <a:gd name="connsiteY1907" fmla="*/ 81903 h 479583"/>
              <a:gd name="connsiteX1908" fmla="*/ 7783 w 1096059"/>
              <a:gd name="connsiteY1908" fmla="*/ 81856 h 479583"/>
              <a:gd name="connsiteX1909" fmla="*/ 9304 w 1096059"/>
              <a:gd name="connsiteY1909" fmla="*/ 81534 h 479583"/>
              <a:gd name="connsiteX1910" fmla="*/ 11430 w 1096059"/>
              <a:gd name="connsiteY1910" fmla="*/ 81534 h 479583"/>
              <a:gd name="connsiteX1911" fmla="*/ 13555 w 1096059"/>
              <a:gd name="connsiteY1911" fmla="*/ 82456 h 479583"/>
              <a:gd name="connsiteX1912" fmla="*/ 15305 w 1096059"/>
              <a:gd name="connsiteY1912" fmla="*/ 83654 h 479583"/>
              <a:gd name="connsiteX1913" fmla="*/ 16875 w 1096059"/>
              <a:gd name="connsiteY1913" fmla="*/ 85590 h 479583"/>
              <a:gd name="connsiteX1914" fmla="*/ 17431 w 1096059"/>
              <a:gd name="connsiteY1914" fmla="*/ 85960 h 479583"/>
              <a:gd name="connsiteX1915" fmla="*/ 18706 w 1096059"/>
              <a:gd name="connsiteY1915" fmla="*/ 86236 h 479583"/>
              <a:gd name="connsiteX1916" fmla="*/ 29318 w 1096059"/>
              <a:gd name="connsiteY1916" fmla="*/ 86236 h 479583"/>
              <a:gd name="connsiteX1917" fmla="*/ 47762 w 1096059"/>
              <a:gd name="connsiteY1917" fmla="*/ 86145 h 479583"/>
              <a:gd name="connsiteX1918" fmla="*/ 68071 w 1096059"/>
              <a:gd name="connsiteY1918" fmla="*/ 86145 h 479583"/>
              <a:gd name="connsiteX1919" fmla="*/ 82721 w 1096059"/>
              <a:gd name="connsiteY1919" fmla="*/ 86145 h 479583"/>
              <a:gd name="connsiteX1920" fmla="*/ 90455 w 1096059"/>
              <a:gd name="connsiteY1920" fmla="*/ 86145 h 479583"/>
              <a:gd name="connsiteX1921" fmla="*/ 90455 w 1096059"/>
              <a:gd name="connsiteY1921" fmla="*/ 93429 h 479583"/>
              <a:gd name="connsiteX1922" fmla="*/ 90455 w 1096059"/>
              <a:gd name="connsiteY1922" fmla="*/ 109841 h 479583"/>
              <a:gd name="connsiteX1923" fmla="*/ 90455 w 1096059"/>
              <a:gd name="connsiteY1923" fmla="*/ 124964 h 479583"/>
              <a:gd name="connsiteX1924" fmla="*/ 90455 w 1096059"/>
              <a:gd name="connsiteY1924" fmla="*/ 154931 h 479583"/>
              <a:gd name="connsiteX1925" fmla="*/ 90455 w 1096059"/>
              <a:gd name="connsiteY1925" fmla="*/ 194303 h 479583"/>
              <a:gd name="connsiteX1926" fmla="*/ 90455 w 1096059"/>
              <a:gd name="connsiteY1926" fmla="*/ 218616 h 479583"/>
              <a:gd name="connsiteX1927" fmla="*/ 90455 w 1096059"/>
              <a:gd name="connsiteY1927" fmla="*/ 219846 h 479583"/>
              <a:gd name="connsiteX1928" fmla="*/ 90455 w 1096059"/>
              <a:gd name="connsiteY1928" fmla="*/ 248320 h 479583"/>
              <a:gd name="connsiteX1929" fmla="*/ 87365 w 1096059"/>
              <a:gd name="connsiteY1929" fmla="*/ 248460 h 479583"/>
              <a:gd name="connsiteX1930" fmla="*/ 81691 w 1096059"/>
              <a:gd name="connsiteY1930" fmla="*/ 249631 h 479583"/>
              <a:gd name="connsiteX1931" fmla="*/ 77195 w 1096059"/>
              <a:gd name="connsiteY1931" fmla="*/ 252172 h 479583"/>
              <a:gd name="connsiteX1932" fmla="*/ 75052 w 1096059"/>
              <a:gd name="connsiteY1932" fmla="*/ 255689 h 479583"/>
              <a:gd name="connsiteX1933" fmla="*/ 73287 w 1096059"/>
              <a:gd name="connsiteY1933" fmla="*/ 258620 h 479583"/>
              <a:gd name="connsiteX1934" fmla="*/ 71144 w 1096059"/>
              <a:gd name="connsiteY1934" fmla="*/ 260573 h 479583"/>
              <a:gd name="connsiteX1935" fmla="*/ 70163 w 1096059"/>
              <a:gd name="connsiteY1935" fmla="*/ 264285 h 479583"/>
              <a:gd name="connsiteX1936" fmla="*/ 72322 w 1096059"/>
              <a:gd name="connsiteY1936" fmla="*/ 265263 h 479583"/>
              <a:gd name="connsiteX1937" fmla="*/ 74660 w 1096059"/>
              <a:gd name="connsiteY1937" fmla="*/ 267412 h 479583"/>
              <a:gd name="connsiteX1938" fmla="*/ 76818 w 1096059"/>
              <a:gd name="connsiteY1938" fmla="*/ 268584 h 479583"/>
              <a:gd name="connsiteX1939" fmla="*/ 80906 w 1096059"/>
              <a:gd name="connsiteY1939" fmla="*/ 270147 h 479583"/>
              <a:gd name="connsiteX1940" fmla="*/ 84814 w 1096059"/>
              <a:gd name="connsiteY1940" fmla="*/ 272101 h 479583"/>
              <a:gd name="connsiteX1941" fmla="*/ 90096 w 1096059"/>
              <a:gd name="connsiteY1941" fmla="*/ 273274 h 479583"/>
              <a:gd name="connsiteX1942" fmla="*/ 93415 w 1096059"/>
              <a:gd name="connsiteY1942" fmla="*/ 274837 h 479583"/>
              <a:gd name="connsiteX1943" fmla="*/ 99874 w 1096059"/>
              <a:gd name="connsiteY1943" fmla="*/ 275618 h 479583"/>
              <a:gd name="connsiteX1944" fmla="*/ 102604 w 1096059"/>
              <a:gd name="connsiteY1944" fmla="*/ 277376 h 479583"/>
              <a:gd name="connsiteX1945" fmla="*/ 106120 w 1096059"/>
              <a:gd name="connsiteY1945" fmla="*/ 278354 h 479583"/>
              <a:gd name="connsiteX1946" fmla="*/ 108262 w 1096059"/>
              <a:gd name="connsiteY1946" fmla="*/ 281675 h 479583"/>
              <a:gd name="connsiteX1947" fmla="*/ 111581 w 1096059"/>
              <a:gd name="connsiteY1947" fmla="*/ 284605 h 479583"/>
              <a:gd name="connsiteX1948" fmla="*/ 113347 w 1096059"/>
              <a:gd name="connsiteY1948" fmla="*/ 288513 h 479583"/>
              <a:gd name="connsiteX1949" fmla="*/ 114524 w 1096059"/>
              <a:gd name="connsiteY1949" fmla="*/ 291443 h 479583"/>
              <a:gd name="connsiteX1950" fmla="*/ 114328 w 1096059"/>
              <a:gd name="connsiteY1950" fmla="*/ 295351 h 479583"/>
              <a:gd name="connsiteX1951" fmla="*/ 114328 w 1096059"/>
              <a:gd name="connsiteY1951" fmla="*/ 298283 h 479583"/>
              <a:gd name="connsiteX1952" fmla="*/ 115293 w 1096059"/>
              <a:gd name="connsiteY1952" fmla="*/ 299064 h 479583"/>
              <a:gd name="connsiteX1953" fmla="*/ 116667 w 1096059"/>
              <a:gd name="connsiteY1953" fmla="*/ 297892 h 479583"/>
              <a:gd name="connsiteX1954" fmla="*/ 118040 w 1096059"/>
              <a:gd name="connsiteY1954" fmla="*/ 299064 h 479583"/>
              <a:gd name="connsiteX1955" fmla="*/ 118236 w 1096059"/>
              <a:gd name="connsiteY1955" fmla="*/ 301408 h 479583"/>
              <a:gd name="connsiteX1956" fmla="*/ 120378 w 1096059"/>
              <a:gd name="connsiteY1956" fmla="*/ 300041 h 479583"/>
              <a:gd name="connsiteX1957" fmla="*/ 125071 w 1096059"/>
              <a:gd name="connsiteY1957" fmla="*/ 298283 h 479583"/>
              <a:gd name="connsiteX1958" fmla="*/ 128979 w 1096059"/>
              <a:gd name="connsiteY1958" fmla="*/ 296329 h 479583"/>
              <a:gd name="connsiteX1959" fmla="*/ 130925 w 1096059"/>
              <a:gd name="connsiteY1959" fmla="*/ 297892 h 479583"/>
              <a:gd name="connsiteX1960" fmla="*/ 131710 w 1096059"/>
              <a:gd name="connsiteY1960" fmla="*/ 298087 h 479583"/>
              <a:gd name="connsiteX1961" fmla="*/ 132494 w 1096059"/>
              <a:gd name="connsiteY1961" fmla="*/ 297892 h 479583"/>
              <a:gd name="connsiteX1962" fmla="*/ 133672 w 1096059"/>
              <a:gd name="connsiteY1962" fmla="*/ 298283 h 479583"/>
              <a:gd name="connsiteX1963" fmla="*/ 135421 w 1096059"/>
              <a:gd name="connsiteY1963" fmla="*/ 298477 h 479583"/>
              <a:gd name="connsiteX1964" fmla="*/ 136991 w 1096059"/>
              <a:gd name="connsiteY1964" fmla="*/ 297696 h 479583"/>
              <a:gd name="connsiteX1965" fmla="*/ 137972 w 1096059"/>
              <a:gd name="connsiteY1965" fmla="*/ 298868 h 479583"/>
              <a:gd name="connsiteX1966" fmla="*/ 139722 w 1096059"/>
              <a:gd name="connsiteY1966" fmla="*/ 299259 h 479583"/>
              <a:gd name="connsiteX1967" fmla="*/ 141291 w 1096059"/>
              <a:gd name="connsiteY1967" fmla="*/ 301017 h 479583"/>
              <a:gd name="connsiteX1968" fmla="*/ 141095 w 1096059"/>
              <a:gd name="connsiteY1968" fmla="*/ 302776 h 479583"/>
              <a:gd name="connsiteX1969" fmla="*/ 142076 w 1096059"/>
              <a:gd name="connsiteY1969" fmla="*/ 303752 h 479583"/>
              <a:gd name="connsiteX1970" fmla="*/ 142845 w 1096059"/>
              <a:gd name="connsiteY1970" fmla="*/ 306293 h 479583"/>
              <a:gd name="connsiteX1971" fmla="*/ 142076 w 1096059"/>
              <a:gd name="connsiteY1971" fmla="*/ 308051 h 479583"/>
              <a:gd name="connsiteX1972" fmla="*/ 142845 w 1096059"/>
              <a:gd name="connsiteY1972" fmla="*/ 310201 h 479583"/>
              <a:gd name="connsiteX1973" fmla="*/ 144022 w 1096059"/>
              <a:gd name="connsiteY1973" fmla="*/ 312154 h 479583"/>
              <a:gd name="connsiteX1974" fmla="*/ 146556 w 1096059"/>
              <a:gd name="connsiteY1974" fmla="*/ 314889 h 479583"/>
              <a:gd name="connsiteX1975" fmla="*/ 147341 w 1096059"/>
              <a:gd name="connsiteY1975" fmla="*/ 315867 h 479583"/>
              <a:gd name="connsiteX1976" fmla="*/ 148519 w 1096059"/>
              <a:gd name="connsiteY1976" fmla="*/ 317430 h 479583"/>
              <a:gd name="connsiteX1977" fmla="*/ 150661 w 1096059"/>
              <a:gd name="connsiteY1977" fmla="*/ 318797 h 479583"/>
              <a:gd name="connsiteX1978" fmla="*/ 154765 w 1096059"/>
              <a:gd name="connsiteY1978" fmla="*/ 319579 h 479583"/>
              <a:gd name="connsiteX1979" fmla="*/ 157316 w 1096059"/>
              <a:gd name="connsiteY1979" fmla="*/ 319969 h 479583"/>
              <a:gd name="connsiteX1980" fmla="*/ 159458 w 1096059"/>
              <a:gd name="connsiteY1980" fmla="*/ 321727 h 479583"/>
              <a:gd name="connsiteX1981" fmla="*/ 160243 w 1096059"/>
              <a:gd name="connsiteY1981" fmla="*/ 324268 h 479583"/>
              <a:gd name="connsiteX1982" fmla="*/ 161027 w 1096059"/>
              <a:gd name="connsiteY1982" fmla="*/ 325831 h 479583"/>
              <a:gd name="connsiteX1983" fmla="*/ 163758 w 1096059"/>
              <a:gd name="connsiteY1983" fmla="*/ 326026 h 479583"/>
              <a:gd name="connsiteX1984" fmla="*/ 165704 w 1096059"/>
              <a:gd name="connsiteY1984" fmla="*/ 327395 h 479583"/>
              <a:gd name="connsiteX1985" fmla="*/ 165131 w 1096059"/>
              <a:gd name="connsiteY1985" fmla="*/ 329349 h 479583"/>
              <a:gd name="connsiteX1986" fmla="*/ 163758 w 1096059"/>
              <a:gd name="connsiteY1986" fmla="*/ 330130 h 479583"/>
              <a:gd name="connsiteX1987" fmla="*/ 163758 w 1096059"/>
              <a:gd name="connsiteY1987" fmla="*/ 332864 h 479583"/>
              <a:gd name="connsiteX1988" fmla="*/ 166489 w 1096059"/>
              <a:gd name="connsiteY1988" fmla="*/ 334036 h 479583"/>
              <a:gd name="connsiteX1989" fmla="*/ 167274 w 1096059"/>
              <a:gd name="connsiteY1989" fmla="*/ 335990 h 479583"/>
              <a:gd name="connsiteX1990" fmla="*/ 167470 w 1096059"/>
              <a:gd name="connsiteY1990" fmla="*/ 337750 h 479583"/>
              <a:gd name="connsiteX1991" fmla="*/ 168255 w 1096059"/>
              <a:gd name="connsiteY1991" fmla="*/ 337944 h 479583"/>
              <a:gd name="connsiteX1992" fmla="*/ 168647 w 1096059"/>
              <a:gd name="connsiteY1992" fmla="*/ 339508 h 479583"/>
              <a:gd name="connsiteX1993" fmla="*/ 169219 w 1096059"/>
              <a:gd name="connsiteY1993" fmla="*/ 340680 h 479583"/>
              <a:gd name="connsiteX1994" fmla="*/ 169023 w 1096059"/>
              <a:gd name="connsiteY1994" fmla="*/ 341852 h 479583"/>
              <a:gd name="connsiteX1995" fmla="*/ 169219 w 1096059"/>
              <a:gd name="connsiteY1995" fmla="*/ 344197 h 479583"/>
              <a:gd name="connsiteX1996" fmla="*/ 170004 w 1096059"/>
              <a:gd name="connsiteY1996" fmla="*/ 344588 h 479583"/>
              <a:gd name="connsiteX1997" fmla="*/ 170805 w 1096059"/>
              <a:gd name="connsiteY1997" fmla="*/ 345703 h 479583"/>
              <a:gd name="connsiteX1998" fmla="*/ 171394 w 1096059"/>
              <a:gd name="connsiteY1998" fmla="*/ 345913 h 479583"/>
              <a:gd name="connsiteX1999" fmla="*/ 171868 w 1096059"/>
              <a:gd name="connsiteY1999" fmla="*/ 346083 h 479583"/>
              <a:gd name="connsiteX2000" fmla="*/ 173389 w 1096059"/>
              <a:gd name="connsiteY2000" fmla="*/ 345094 h 479583"/>
              <a:gd name="connsiteX2001" fmla="*/ 174076 w 1096059"/>
              <a:gd name="connsiteY2001" fmla="*/ 346387 h 479583"/>
              <a:gd name="connsiteX2002" fmla="*/ 174844 w 1096059"/>
              <a:gd name="connsiteY2002" fmla="*/ 348061 h 479583"/>
              <a:gd name="connsiteX2003" fmla="*/ 174844 w 1096059"/>
              <a:gd name="connsiteY2003" fmla="*/ 349202 h 479583"/>
              <a:gd name="connsiteX2004" fmla="*/ 174681 w 1096059"/>
              <a:gd name="connsiteY2004" fmla="*/ 349582 h 479583"/>
              <a:gd name="connsiteX2005" fmla="*/ 175596 w 1096059"/>
              <a:gd name="connsiteY2005" fmla="*/ 350343 h 479583"/>
              <a:gd name="connsiteX2006" fmla="*/ 175531 w 1096059"/>
              <a:gd name="connsiteY2006" fmla="*/ 351255 h 479583"/>
              <a:gd name="connsiteX2007" fmla="*/ 175678 w 1096059"/>
              <a:gd name="connsiteY2007" fmla="*/ 352320 h 479583"/>
              <a:gd name="connsiteX2008" fmla="*/ 177199 w 1096059"/>
              <a:gd name="connsiteY2008" fmla="*/ 351788 h 479583"/>
              <a:gd name="connsiteX2009" fmla="*/ 177804 w 1096059"/>
              <a:gd name="connsiteY2009" fmla="*/ 350267 h 479583"/>
              <a:gd name="connsiteX2010" fmla="*/ 178720 w 1096059"/>
              <a:gd name="connsiteY2010" fmla="*/ 350191 h 479583"/>
              <a:gd name="connsiteX2011" fmla="*/ 179553 w 1096059"/>
              <a:gd name="connsiteY2011" fmla="*/ 348973 h 479583"/>
              <a:gd name="connsiteX2012" fmla="*/ 180240 w 1096059"/>
              <a:gd name="connsiteY2012" fmla="*/ 348973 h 479583"/>
              <a:gd name="connsiteX2013" fmla="*/ 180616 w 1096059"/>
              <a:gd name="connsiteY2013" fmla="*/ 349430 h 479583"/>
              <a:gd name="connsiteX2014" fmla="*/ 181303 w 1096059"/>
              <a:gd name="connsiteY2014" fmla="*/ 349430 h 479583"/>
              <a:gd name="connsiteX2015" fmla="*/ 181385 w 1096059"/>
              <a:gd name="connsiteY2015" fmla="*/ 350038 h 479583"/>
              <a:gd name="connsiteX2016" fmla="*/ 181074 w 1096059"/>
              <a:gd name="connsiteY2016" fmla="*/ 350723 h 479583"/>
              <a:gd name="connsiteX2017" fmla="*/ 181303 w 1096059"/>
              <a:gd name="connsiteY2017" fmla="*/ 351255 h 479583"/>
              <a:gd name="connsiteX2018" fmla="*/ 181761 w 1096059"/>
              <a:gd name="connsiteY2018" fmla="*/ 351712 h 479583"/>
              <a:gd name="connsiteX2019" fmla="*/ 181532 w 1096059"/>
              <a:gd name="connsiteY2019" fmla="*/ 352244 h 479583"/>
              <a:gd name="connsiteX2020" fmla="*/ 180551 w 1096059"/>
              <a:gd name="connsiteY2020" fmla="*/ 352092 h 479583"/>
              <a:gd name="connsiteX2021" fmla="*/ 180387 w 1096059"/>
              <a:gd name="connsiteY2021" fmla="*/ 352625 h 479583"/>
              <a:gd name="connsiteX2022" fmla="*/ 181074 w 1096059"/>
              <a:gd name="connsiteY2022" fmla="*/ 353385 h 479583"/>
              <a:gd name="connsiteX2023" fmla="*/ 181990 w 1096059"/>
              <a:gd name="connsiteY2023" fmla="*/ 353841 h 479583"/>
              <a:gd name="connsiteX2024" fmla="*/ 183281 w 1096059"/>
              <a:gd name="connsiteY2024" fmla="*/ 353613 h 479583"/>
              <a:gd name="connsiteX2025" fmla="*/ 183592 w 1096059"/>
              <a:gd name="connsiteY2025" fmla="*/ 353994 h 479583"/>
              <a:gd name="connsiteX2026" fmla="*/ 183363 w 1096059"/>
              <a:gd name="connsiteY2026" fmla="*/ 354678 h 479583"/>
              <a:gd name="connsiteX2027" fmla="*/ 183739 w 1096059"/>
              <a:gd name="connsiteY2027" fmla="*/ 354983 h 479583"/>
              <a:gd name="connsiteX2028" fmla="*/ 185865 w 1096059"/>
              <a:gd name="connsiteY2028" fmla="*/ 355515 h 479583"/>
              <a:gd name="connsiteX2029" fmla="*/ 186862 w 1096059"/>
              <a:gd name="connsiteY2029" fmla="*/ 356428 h 479583"/>
              <a:gd name="connsiteX2030" fmla="*/ 188154 w 1096059"/>
              <a:gd name="connsiteY2030" fmla="*/ 356428 h 479583"/>
              <a:gd name="connsiteX2031" fmla="*/ 188759 w 1096059"/>
              <a:gd name="connsiteY2031" fmla="*/ 355895 h 479583"/>
              <a:gd name="connsiteX2032" fmla="*/ 190133 w 1096059"/>
              <a:gd name="connsiteY2032" fmla="*/ 356504 h 479583"/>
              <a:gd name="connsiteX2033" fmla="*/ 190591 w 1096059"/>
              <a:gd name="connsiteY2033" fmla="*/ 355743 h 479583"/>
              <a:gd name="connsiteX2034" fmla="*/ 191196 w 1096059"/>
              <a:gd name="connsiteY2034" fmla="*/ 355743 h 479583"/>
              <a:gd name="connsiteX2035" fmla="*/ 191196 w 1096059"/>
              <a:gd name="connsiteY2035" fmla="*/ 354906 h 479583"/>
              <a:gd name="connsiteX2036" fmla="*/ 191719 w 1096059"/>
              <a:gd name="connsiteY2036" fmla="*/ 354450 h 479583"/>
              <a:gd name="connsiteX2037" fmla="*/ 191882 w 1096059"/>
              <a:gd name="connsiteY2037" fmla="*/ 353918 h 479583"/>
              <a:gd name="connsiteX2038" fmla="*/ 192782 w 1096059"/>
              <a:gd name="connsiteY2038" fmla="*/ 354374 h 479583"/>
              <a:gd name="connsiteX2039" fmla="*/ 193092 w 1096059"/>
              <a:gd name="connsiteY2039" fmla="*/ 353918 h 479583"/>
              <a:gd name="connsiteX2040" fmla="*/ 193468 w 1096059"/>
              <a:gd name="connsiteY2040" fmla="*/ 353765 h 479583"/>
              <a:gd name="connsiteX2041" fmla="*/ 193861 w 1096059"/>
              <a:gd name="connsiteY2041" fmla="*/ 353233 h 479583"/>
              <a:gd name="connsiteX2042" fmla="*/ 194760 w 1096059"/>
              <a:gd name="connsiteY2042" fmla="*/ 353613 h 479583"/>
              <a:gd name="connsiteX2043" fmla="*/ 194924 w 1096059"/>
              <a:gd name="connsiteY2043" fmla="*/ 354906 h 479583"/>
              <a:gd name="connsiteX2044" fmla="*/ 195905 w 1096059"/>
              <a:gd name="connsiteY2044" fmla="*/ 355135 h 479583"/>
              <a:gd name="connsiteX2045" fmla="*/ 197049 w 1096059"/>
              <a:gd name="connsiteY2045" fmla="*/ 355515 h 479583"/>
              <a:gd name="connsiteX2046" fmla="*/ 197278 w 1096059"/>
              <a:gd name="connsiteY2046" fmla="*/ 356275 h 479583"/>
              <a:gd name="connsiteX2047" fmla="*/ 197589 w 1096059"/>
              <a:gd name="connsiteY2047" fmla="*/ 357341 h 479583"/>
              <a:gd name="connsiteX2048" fmla="*/ 198259 w 1096059"/>
              <a:gd name="connsiteY2048" fmla="*/ 358253 h 479583"/>
              <a:gd name="connsiteX2049" fmla="*/ 199109 w 1096059"/>
              <a:gd name="connsiteY2049" fmla="*/ 359090 h 479583"/>
              <a:gd name="connsiteX2050" fmla="*/ 200090 w 1096059"/>
              <a:gd name="connsiteY2050" fmla="*/ 359394 h 479583"/>
              <a:gd name="connsiteX2051" fmla="*/ 200548 w 1096059"/>
              <a:gd name="connsiteY2051" fmla="*/ 359698 h 479583"/>
              <a:gd name="connsiteX2052" fmla="*/ 200090 w 1096059"/>
              <a:gd name="connsiteY2052" fmla="*/ 359927 h 479583"/>
              <a:gd name="connsiteX2053" fmla="*/ 200009 w 1096059"/>
              <a:gd name="connsiteY2053" fmla="*/ 360535 h 479583"/>
              <a:gd name="connsiteX2054" fmla="*/ 202756 w 1096059"/>
              <a:gd name="connsiteY2054" fmla="*/ 359622 h 479583"/>
              <a:gd name="connsiteX2055" fmla="*/ 203361 w 1096059"/>
              <a:gd name="connsiteY2055" fmla="*/ 360003 h 479583"/>
              <a:gd name="connsiteX2056" fmla="*/ 204195 w 1096059"/>
              <a:gd name="connsiteY2056" fmla="*/ 360079 h 479583"/>
              <a:gd name="connsiteX2057" fmla="*/ 204048 w 1096059"/>
              <a:gd name="connsiteY2057" fmla="*/ 360992 h 479583"/>
              <a:gd name="connsiteX2058" fmla="*/ 205258 w 1096059"/>
              <a:gd name="connsiteY2058" fmla="*/ 361296 h 479583"/>
              <a:gd name="connsiteX2059" fmla="*/ 205650 w 1096059"/>
              <a:gd name="connsiteY2059" fmla="*/ 362132 h 479583"/>
              <a:gd name="connsiteX2060" fmla="*/ 207318 w 1096059"/>
              <a:gd name="connsiteY2060" fmla="*/ 361448 h 479583"/>
              <a:gd name="connsiteX2061" fmla="*/ 208152 w 1096059"/>
              <a:gd name="connsiteY2061" fmla="*/ 362741 h 479583"/>
              <a:gd name="connsiteX2062" fmla="*/ 210277 w 1096059"/>
              <a:gd name="connsiteY2062" fmla="*/ 364795 h 479583"/>
              <a:gd name="connsiteX2063" fmla="*/ 211733 w 1096059"/>
              <a:gd name="connsiteY2063" fmla="*/ 364643 h 479583"/>
              <a:gd name="connsiteX2064" fmla="*/ 213940 w 1096059"/>
              <a:gd name="connsiteY2064" fmla="*/ 364643 h 479583"/>
              <a:gd name="connsiteX2065" fmla="*/ 215150 w 1096059"/>
              <a:gd name="connsiteY2065" fmla="*/ 364795 h 479583"/>
              <a:gd name="connsiteX2066" fmla="*/ 215297 w 1096059"/>
              <a:gd name="connsiteY2066" fmla="*/ 365251 h 479583"/>
              <a:gd name="connsiteX2067" fmla="*/ 216524 w 1096059"/>
              <a:gd name="connsiteY2067" fmla="*/ 364643 h 479583"/>
              <a:gd name="connsiteX2068" fmla="*/ 217357 w 1096059"/>
              <a:gd name="connsiteY2068" fmla="*/ 365023 h 479583"/>
              <a:gd name="connsiteX2069" fmla="*/ 217962 w 1096059"/>
              <a:gd name="connsiteY2069" fmla="*/ 364262 h 479583"/>
              <a:gd name="connsiteX2070" fmla="*/ 219647 w 1096059"/>
              <a:gd name="connsiteY2070" fmla="*/ 363426 h 479583"/>
              <a:gd name="connsiteX2071" fmla="*/ 221167 w 1096059"/>
              <a:gd name="connsiteY2071" fmla="*/ 362969 h 479583"/>
              <a:gd name="connsiteX2072" fmla="*/ 223146 w 1096059"/>
              <a:gd name="connsiteY2072" fmla="*/ 362513 h 479583"/>
              <a:gd name="connsiteX2073" fmla="*/ 223980 w 1096059"/>
              <a:gd name="connsiteY2073" fmla="*/ 362817 h 479583"/>
              <a:gd name="connsiteX2074" fmla="*/ 224356 w 1096059"/>
              <a:gd name="connsiteY2074" fmla="*/ 363730 h 479583"/>
              <a:gd name="connsiteX2075" fmla="*/ 224274 w 1096059"/>
              <a:gd name="connsiteY2075" fmla="*/ 365175 h 479583"/>
              <a:gd name="connsiteX2076" fmla="*/ 224814 w 1096059"/>
              <a:gd name="connsiteY2076" fmla="*/ 366544 h 479583"/>
              <a:gd name="connsiteX2077" fmla="*/ 225419 w 1096059"/>
              <a:gd name="connsiteY2077" fmla="*/ 367077 h 479583"/>
              <a:gd name="connsiteX2078" fmla="*/ 225648 w 1096059"/>
              <a:gd name="connsiteY2078" fmla="*/ 367913 h 479583"/>
              <a:gd name="connsiteX2079" fmla="*/ 226416 w 1096059"/>
              <a:gd name="connsiteY2079" fmla="*/ 368674 h 479583"/>
              <a:gd name="connsiteX2080" fmla="*/ 226416 w 1096059"/>
              <a:gd name="connsiteY2080" fmla="*/ 369054 h 479583"/>
              <a:gd name="connsiteX2081" fmla="*/ 227544 w 1096059"/>
              <a:gd name="connsiteY2081" fmla="*/ 369739 h 479583"/>
              <a:gd name="connsiteX2082" fmla="*/ 227708 w 1096059"/>
              <a:gd name="connsiteY2082" fmla="*/ 370575 h 479583"/>
              <a:gd name="connsiteX2083" fmla="*/ 228166 w 1096059"/>
              <a:gd name="connsiteY2083" fmla="*/ 371108 h 479583"/>
              <a:gd name="connsiteX2084" fmla="*/ 227773 w 1096059"/>
              <a:gd name="connsiteY2084" fmla="*/ 372173 h 479583"/>
              <a:gd name="connsiteX2085" fmla="*/ 228836 w 1096059"/>
              <a:gd name="connsiteY2085" fmla="*/ 372857 h 479583"/>
              <a:gd name="connsiteX2086" fmla="*/ 229915 w 1096059"/>
              <a:gd name="connsiteY2086" fmla="*/ 372401 h 479583"/>
              <a:gd name="connsiteX2087" fmla="*/ 231207 w 1096059"/>
              <a:gd name="connsiteY2087" fmla="*/ 371336 h 479583"/>
              <a:gd name="connsiteX2088" fmla="*/ 233251 w 1096059"/>
              <a:gd name="connsiteY2088" fmla="*/ 370119 h 479583"/>
              <a:gd name="connsiteX2089" fmla="*/ 234624 w 1096059"/>
              <a:gd name="connsiteY2089" fmla="*/ 369815 h 479583"/>
              <a:gd name="connsiteX2090" fmla="*/ 235834 w 1096059"/>
              <a:gd name="connsiteY2090" fmla="*/ 369206 h 479583"/>
              <a:gd name="connsiteX2091" fmla="*/ 236832 w 1096059"/>
              <a:gd name="connsiteY2091" fmla="*/ 369282 h 479583"/>
              <a:gd name="connsiteX2092" fmla="*/ 237355 w 1096059"/>
              <a:gd name="connsiteY2092" fmla="*/ 369891 h 479583"/>
              <a:gd name="connsiteX2093" fmla="*/ 238271 w 1096059"/>
              <a:gd name="connsiteY2093" fmla="*/ 369967 h 479583"/>
              <a:gd name="connsiteX2094" fmla="*/ 239644 w 1096059"/>
              <a:gd name="connsiteY2094" fmla="*/ 369282 h 479583"/>
              <a:gd name="connsiteX2095" fmla="*/ 240707 w 1096059"/>
              <a:gd name="connsiteY2095" fmla="*/ 369130 h 479583"/>
              <a:gd name="connsiteX2096" fmla="*/ 241933 w 1096059"/>
              <a:gd name="connsiteY2096" fmla="*/ 369130 h 479583"/>
              <a:gd name="connsiteX2097" fmla="*/ 242686 w 1096059"/>
              <a:gd name="connsiteY2097" fmla="*/ 370043 h 479583"/>
              <a:gd name="connsiteX2098" fmla="*/ 242996 w 1096059"/>
              <a:gd name="connsiteY2098" fmla="*/ 370400 h 479583"/>
              <a:gd name="connsiteX2099" fmla="*/ 243290 w 1096059"/>
              <a:gd name="connsiteY2099" fmla="*/ 370769 h 479583"/>
              <a:gd name="connsiteX2100" fmla="*/ 243601 w 1096059"/>
              <a:gd name="connsiteY2100" fmla="*/ 371554 h 479583"/>
              <a:gd name="connsiteX2101" fmla="*/ 244501 w 1096059"/>
              <a:gd name="connsiteY2101" fmla="*/ 372200 h 479583"/>
              <a:gd name="connsiteX2102" fmla="*/ 244975 w 1096059"/>
              <a:gd name="connsiteY2102" fmla="*/ 373538 h 479583"/>
              <a:gd name="connsiteX2103" fmla="*/ 245073 w 1096059"/>
              <a:gd name="connsiteY2103" fmla="*/ 374807 h 479583"/>
              <a:gd name="connsiteX2104" fmla="*/ 244468 w 1096059"/>
              <a:gd name="connsiteY2104" fmla="*/ 376329 h 479583"/>
              <a:gd name="connsiteX2105" fmla="*/ 243274 w 1096059"/>
              <a:gd name="connsiteY2105" fmla="*/ 377829 h 479583"/>
              <a:gd name="connsiteX2106" fmla="*/ 242195 w 1096059"/>
              <a:gd name="connsiteY2106" fmla="*/ 379051 h 479583"/>
              <a:gd name="connsiteX2107" fmla="*/ 241966 w 1096059"/>
              <a:gd name="connsiteY2107" fmla="*/ 380121 h 479583"/>
              <a:gd name="connsiteX2108" fmla="*/ 241901 w 1096059"/>
              <a:gd name="connsiteY2108" fmla="*/ 381147 h 479583"/>
              <a:gd name="connsiteX2109" fmla="*/ 241966 w 1096059"/>
              <a:gd name="connsiteY2109" fmla="*/ 382301 h 479583"/>
              <a:gd name="connsiteX2110" fmla="*/ 241312 w 1096059"/>
              <a:gd name="connsiteY2110" fmla="*/ 384288 h 479583"/>
              <a:gd name="connsiteX2111" fmla="*/ 241198 w 1096059"/>
              <a:gd name="connsiteY2111" fmla="*/ 386789 h 479583"/>
              <a:gd name="connsiteX2112" fmla="*/ 242032 w 1096059"/>
              <a:gd name="connsiteY2112" fmla="*/ 388200 h 479583"/>
              <a:gd name="connsiteX2113" fmla="*/ 242669 w 1096059"/>
              <a:gd name="connsiteY2113" fmla="*/ 389610 h 479583"/>
              <a:gd name="connsiteX2114" fmla="*/ 242342 w 1096059"/>
              <a:gd name="connsiteY2114" fmla="*/ 391790 h 479583"/>
              <a:gd name="connsiteX2115" fmla="*/ 243045 w 1096059"/>
              <a:gd name="connsiteY2115" fmla="*/ 393009 h 479583"/>
              <a:gd name="connsiteX2116" fmla="*/ 242980 w 1096059"/>
              <a:gd name="connsiteY2116" fmla="*/ 393714 h 479583"/>
              <a:gd name="connsiteX2117" fmla="*/ 242980 w 1096059"/>
              <a:gd name="connsiteY2117" fmla="*/ 395125 h 479583"/>
              <a:gd name="connsiteX2118" fmla="*/ 244844 w 1096059"/>
              <a:gd name="connsiteY2118" fmla="*/ 396407 h 479583"/>
              <a:gd name="connsiteX2119" fmla="*/ 247918 w 1096059"/>
              <a:gd name="connsiteY2119" fmla="*/ 397048 h 479583"/>
              <a:gd name="connsiteX2120" fmla="*/ 250240 w 1096059"/>
              <a:gd name="connsiteY2120" fmla="*/ 396728 h 479583"/>
              <a:gd name="connsiteX2121" fmla="*/ 253183 w 1096059"/>
              <a:gd name="connsiteY2121" fmla="*/ 392688 h 479583"/>
              <a:gd name="connsiteX2122" fmla="*/ 255113 w 1096059"/>
              <a:gd name="connsiteY2122" fmla="*/ 389033 h 479583"/>
              <a:gd name="connsiteX2123" fmla="*/ 261195 w 1096059"/>
              <a:gd name="connsiteY2123" fmla="*/ 384609 h 479583"/>
              <a:gd name="connsiteX2124" fmla="*/ 263059 w 1096059"/>
              <a:gd name="connsiteY2124" fmla="*/ 381716 h 479583"/>
              <a:gd name="connsiteX2125" fmla="*/ 263501 w 1096059"/>
              <a:gd name="connsiteY2125" fmla="*/ 381018 h 479583"/>
              <a:gd name="connsiteX2126" fmla="*/ 264335 w 1096059"/>
              <a:gd name="connsiteY2126" fmla="*/ 376530 h 479583"/>
              <a:gd name="connsiteX2127" fmla="*/ 265299 w 1096059"/>
              <a:gd name="connsiteY2127" fmla="*/ 375183 h 479583"/>
              <a:gd name="connsiteX2128" fmla="*/ 268831 w 1096059"/>
              <a:gd name="connsiteY2128" fmla="*/ 372042 h 479583"/>
              <a:gd name="connsiteX2129" fmla="*/ 271202 w 1096059"/>
              <a:gd name="connsiteY2129" fmla="*/ 369862 h 479583"/>
              <a:gd name="connsiteX2130" fmla="*/ 272674 w 1096059"/>
              <a:gd name="connsiteY2130" fmla="*/ 367874 h 479583"/>
              <a:gd name="connsiteX2131" fmla="*/ 276582 w 1096059"/>
              <a:gd name="connsiteY2131" fmla="*/ 362680 h 479583"/>
              <a:gd name="connsiteX2132" fmla="*/ 278953 w 1096059"/>
              <a:gd name="connsiteY2132" fmla="*/ 360757 h 479583"/>
              <a:gd name="connsiteX2133" fmla="*/ 282877 w 1096059"/>
              <a:gd name="connsiteY2133" fmla="*/ 358512 h 479583"/>
              <a:gd name="connsiteX2134" fmla="*/ 285052 w 1096059"/>
              <a:gd name="connsiteY2134" fmla="*/ 356268 h 479583"/>
              <a:gd name="connsiteX2135" fmla="*/ 287488 w 1096059"/>
              <a:gd name="connsiteY2135" fmla="*/ 353190 h 479583"/>
              <a:gd name="connsiteX2136" fmla="*/ 288829 w 1096059"/>
              <a:gd name="connsiteY2136" fmla="*/ 350369 h 479583"/>
              <a:gd name="connsiteX2137" fmla="*/ 291069 w 1096059"/>
              <a:gd name="connsiteY2137" fmla="*/ 348510 h 479583"/>
              <a:gd name="connsiteX2138" fmla="*/ 295108 w 1096059"/>
              <a:gd name="connsiteY2138" fmla="*/ 348253 h 479583"/>
              <a:gd name="connsiteX2139" fmla="*/ 295893 w 1096059"/>
              <a:gd name="connsiteY2139" fmla="*/ 347676 h 479583"/>
              <a:gd name="connsiteX2140" fmla="*/ 297609 w 1096059"/>
              <a:gd name="connsiteY2140" fmla="*/ 345560 h 479583"/>
              <a:gd name="connsiteX2141" fmla="*/ 298901 w 1096059"/>
              <a:gd name="connsiteY2141" fmla="*/ 344791 h 479583"/>
              <a:gd name="connsiteX2142" fmla="*/ 299997 w 1096059"/>
              <a:gd name="connsiteY2142" fmla="*/ 344791 h 479583"/>
              <a:gd name="connsiteX2143" fmla="*/ 302548 w 1096059"/>
              <a:gd name="connsiteY2143" fmla="*/ 345240 h 479583"/>
              <a:gd name="connsiteX2144" fmla="*/ 303561 w 1096059"/>
              <a:gd name="connsiteY2144" fmla="*/ 344707 h 479583"/>
              <a:gd name="connsiteX2145" fmla="*/ 304640 w 1096059"/>
              <a:gd name="connsiteY2145" fmla="*/ 344253 h 479583"/>
              <a:gd name="connsiteX2146" fmla="*/ 305540 w 1096059"/>
              <a:gd name="connsiteY2146" fmla="*/ 343470 h 479583"/>
              <a:gd name="connsiteX2147" fmla="*/ 306292 w 1096059"/>
              <a:gd name="connsiteY2147" fmla="*/ 342954 h 479583"/>
              <a:gd name="connsiteX2148" fmla="*/ 306930 w 1096059"/>
              <a:gd name="connsiteY2148" fmla="*/ 342315 h 479583"/>
              <a:gd name="connsiteX2149" fmla="*/ 307567 w 1096059"/>
              <a:gd name="connsiteY2149" fmla="*/ 341861 h 479583"/>
              <a:gd name="connsiteX2150" fmla="*/ 308205 w 1096059"/>
              <a:gd name="connsiteY2150" fmla="*/ 341387 h 479583"/>
              <a:gd name="connsiteX2151" fmla="*/ 308827 w 1096059"/>
              <a:gd name="connsiteY2151" fmla="*/ 341056 h 479583"/>
              <a:gd name="connsiteX2152" fmla="*/ 309464 w 1096059"/>
              <a:gd name="connsiteY2152" fmla="*/ 341098 h 479583"/>
              <a:gd name="connsiteX2153" fmla="*/ 310151 w 1096059"/>
              <a:gd name="connsiteY2153" fmla="*/ 340893 h 479583"/>
              <a:gd name="connsiteX2154" fmla="*/ 311116 w 1096059"/>
              <a:gd name="connsiteY2154" fmla="*/ 340376 h 479583"/>
              <a:gd name="connsiteX2155" fmla="*/ 311737 w 1096059"/>
              <a:gd name="connsiteY2155" fmla="*/ 339943 h 479583"/>
              <a:gd name="connsiteX2156" fmla="*/ 312326 w 1096059"/>
              <a:gd name="connsiteY2156" fmla="*/ 339758 h 479583"/>
              <a:gd name="connsiteX2157" fmla="*/ 313012 w 1096059"/>
              <a:gd name="connsiteY2157" fmla="*/ 340067 h 479583"/>
              <a:gd name="connsiteX2158" fmla="*/ 313748 w 1096059"/>
              <a:gd name="connsiteY2158" fmla="*/ 340005 h 479583"/>
              <a:gd name="connsiteX2159" fmla="*/ 314173 w 1096059"/>
              <a:gd name="connsiteY2159" fmla="*/ 339696 h 479583"/>
              <a:gd name="connsiteX2160" fmla="*/ 314926 w 1096059"/>
              <a:gd name="connsiteY2160" fmla="*/ 339552 h 479583"/>
              <a:gd name="connsiteX2161" fmla="*/ 315923 w 1096059"/>
              <a:gd name="connsiteY2161" fmla="*/ 339200 h 479583"/>
              <a:gd name="connsiteX2162" fmla="*/ 316364 w 1096059"/>
              <a:gd name="connsiteY2162" fmla="*/ 338644 h 479583"/>
              <a:gd name="connsiteX2163" fmla="*/ 316283 w 1096059"/>
              <a:gd name="connsiteY2163" fmla="*/ 337943 h 479583"/>
              <a:gd name="connsiteX2164" fmla="*/ 315841 w 1096059"/>
              <a:gd name="connsiteY2164" fmla="*/ 337469 h 479583"/>
              <a:gd name="connsiteX2165" fmla="*/ 315612 w 1096059"/>
              <a:gd name="connsiteY2165" fmla="*/ 336952 h 479583"/>
              <a:gd name="connsiteX2166" fmla="*/ 315629 w 1096059"/>
              <a:gd name="connsiteY2166" fmla="*/ 336252 h 479583"/>
              <a:gd name="connsiteX2167" fmla="*/ 315792 w 1096059"/>
              <a:gd name="connsiteY2167" fmla="*/ 335117 h 479583"/>
              <a:gd name="connsiteX2168" fmla="*/ 315563 w 1096059"/>
              <a:gd name="connsiteY2168" fmla="*/ 334272 h 479583"/>
              <a:gd name="connsiteX2169" fmla="*/ 315612 w 1096059"/>
              <a:gd name="connsiteY2169" fmla="*/ 333652 h 479583"/>
              <a:gd name="connsiteX2170" fmla="*/ 316021 w 1096059"/>
              <a:gd name="connsiteY2170" fmla="*/ 332890 h 479583"/>
              <a:gd name="connsiteX2171" fmla="*/ 316626 w 1096059"/>
              <a:gd name="connsiteY2171" fmla="*/ 332230 h 479583"/>
              <a:gd name="connsiteX2172" fmla="*/ 317182 w 1096059"/>
              <a:gd name="connsiteY2172" fmla="*/ 331116 h 479583"/>
              <a:gd name="connsiteX2173" fmla="*/ 317885 w 1096059"/>
              <a:gd name="connsiteY2173" fmla="*/ 330452 h 479583"/>
              <a:gd name="connsiteX2174" fmla="*/ 317983 w 1096059"/>
              <a:gd name="connsiteY2174" fmla="*/ 330019 h 479583"/>
              <a:gd name="connsiteX2175" fmla="*/ 317836 w 1096059"/>
              <a:gd name="connsiteY2175" fmla="*/ 329489 h 479583"/>
              <a:gd name="connsiteX2176" fmla="*/ 317721 w 1096059"/>
              <a:gd name="connsiteY2176" fmla="*/ 329000 h 479583"/>
              <a:gd name="connsiteX2177" fmla="*/ 317836 w 1096059"/>
              <a:gd name="connsiteY2177" fmla="*/ 328583 h 479583"/>
              <a:gd name="connsiteX2178" fmla="*/ 318049 w 1096059"/>
              <a:gd name="connsiteY2178" fmla="*/ 328230 h 479583"/>
              <a:gd name="connsiteX2179" fmla="*/ 318081 w 1096059"/>
              <a:gd name="connsiteY2179" fmla="*/ 327676 h 479583"/>
              <a:gd name="connsiteX2180" fmla="*/ 317852 w 1096059"/>
              <a:gd name="connsiteY2180" fmla="*/ 327460 h 479583"/>
              <a:gd name="connsiteX2181" fmla="*/ 317738 w 1096059"/>
              <a:gd name="connsiteY2181" fmla="*/ 327283 h 479583"/>
              <a:gd name="connsiteX2182" fmla="*/ 317869 w 1096059"/>
              <a:gd name="connsiteY2182" fmla="*/ 327041 h 479583"/>
              <a:gd name="connsiteX2183" fmla="*/ 318016 w 1096059"/>
              <a:gd name="connsiteY2183" fmla="*/ 326842 h 479583"/>
              <a:gd name="connsiteX2184" fmla="*/ 317951 w 1096059"/>
              <a:gd name="connsiteY2184" fmla="*/ 326649 h 479583"/>
              <a:gd name="connsiteX2185" fmla="*/ 317705 w 1096059"/>
              <a:gd name="connsiteY2185" fmla="*/ 326472 h 479583"/>
              <a:gd name="connsiteX2186" fmla="*/ 317493 w 1096059"/>
              <a:gd name="connsiteY2186" fmla="*/ 326185 h 479583"/>
              <a:gd name="connsiteX2187" fmla="*/ 317264 w 1096059"/>
              <a:gd name="connsiteY2187" fmla="*/ 326015 h 479583"/>
              <a:gd name="connsiteX2188" fmla="*/ 317035 w 1096059"/>
              <a:gd name="connsiteY2188" fmla="*/ 325871 h 479583"/>
              <a:gd name="connsiteX2189" fmla="*/ 316888 w 1096059"/>
              <a:gd name="connsiteY2189" fmla="*/ 325558 h 479583"/>
              <a:gd name="connsiteX2190" fmla="*/ 316512 w 1096059"/>
              <a:gd name="connsiteY2190" fmla="*/ 325349 h 479583"/>
              <a:gd name="connsiteX2191" fmla="*/ 316364 w 1096059"/>
              <a:gd name="connsiteY2191" fmla="*/ 324996 h 479583"/>
              <a:gd name="connsiteX2192" fmla="*/ 316201 w 1096059"/>
              <a:gd name="connsiteY2192" fmla="*/ 324684 h 479583"/>
              <a:gd name="connsiteX2193" fmla="*/ 316217 w 1096059"/>
              <a:gd name="connsiteY2193" fmla="*/ 324427 h 479583"/>
              <a:gd name="connsiteX2194" fmla="*/ 315939 w 1096059"/>
              <a:gd name="connsiteY2194" fmla="*/ 324074 h 479583"/>
              <a:gd name="connsiteX2195" fmla="*/ 315661 w 1096059"/>
              <a:gd name="connsiteY2195" fmla="*/ 323753 h 479583"/>
              <a:gd name="connsiteX2196" fmla="*/ 315759 w 1096059"/>
              <a:gd name="connsiteY2196" fmla="*/ 323472 h 479583"/>
              <a:gd name="connsiteX2197" fmla="*/ 316037 w 1096059"/>
              <a:gd name="connsiteY2197" fmla="*/ 323102 h 479583"/>
              <a:gd name="connsiteX2198" fmla="*/ 316201 w 1096059"/>
              <a:gd name="connsiteY2198" fmla="*/ 322878 h 479583"/>
              <a:gd name="connsiteX2199" fmla="*/ 316413 w 1096059"/>
              <a:gd name="connsiteY2199" fmla="*/ 322630 h 479583"/>
              <a:gd name="connsiteX2200" fmla="*/ 316675 w 1096059"/>
              <a:gd name="connsiteY2200" fmla="*/ 322365 h 479583"/>
              <a:gd name="connsiteX2201" fmla="*/ 316969 w 1096059"/>
              <a:gd name="connsiteY2201" fmla="*/ 322020 h 479583"/>
              <a:gd name="connsiteX2202" fmla="*/ 317231 w 1096059"/>
              <a:gd name="connsiteY2202" fmla="*/ 321650 h 479583"/>
              <a:gd name="connsiteX2203" fmla="*/ 317411 w 1096059"/>
              <a:gd name="connsiteY2203" fmla="*/ 321291 h 479583"/>
              <a:gd name="connsiteX2204" fmla="*/ 317460 w 1096059"/>
              <a:gd name="connsiteY2204" fmla="*/ 321001 h 479583"/>
              <a:gd name="connsiteX2205" fmla="*/ 317705 w 1096059"/>
              <a:gd name="connsiteY2205" fmla="*/ 320712 h 479583"/>
              <a:gd name="connsiteX2206" fmla="*/ 318130 w 1096059"/>
              <a:gd name="connsiteY2206" fmla="*/ 320521 h 479583"/>
              <a:gd name="connsiteX2207" fmla="*/ 318376 w 1096059"/>
              <a:gd name="connsiteY2207" fmla="*/ 320264 h 479583"/>
              <a:gd name="connsiteX2208" fmla="*/ 318572 w 1096059"/>
              <a:gd name="connsiteY2208" fmla="*/ 320094 h 479583"/>
              <a:gd name="connsiteX2209" fmla="*/ 318654 w 1096059"/>
              <a:gd name="connsiteY2209" fmla="*/ 319806 h 479583"/>
              <a:gd name="connsiteX2210" fmla="*/ 318948 w 1096059"/>
              <a:gd name="connsiteY2210" fmla="*/ 319621 h 479583"/>
              <a:gd name="connsiteX2211" fmla="*/ 319275 w 1096059"/>
              <a:gd name="connsiteY2211" fmla="*/ 319469 h 479583"/>
              <a:gd name="connsiteX2212" fmla="*/ 319618 w 1096059"/>
              <a:gd name="connsiteY2212" fmla="*/ 319116 h 479583"/>
              <a:gd name="connsiteX2213" fmla="*/ 319978 w 1096059"/>
              <a:gd name="connsiteY2213" fmla="*/ 318787 h 479583"/>
              <a:gd name="connsiteX2214" fmla="*/ 320289 w 1096059"/>
              <a:gd name="connsiteY2214" fmla="*/ 318410 h 479583"/>
              <a:gd name="connsiteX2215" fmla="*/ 320599 w 1096059"/>
              <a:gd name="connsiteY2215" fmla="*/ 318089 h 479583"/>
              <a:gd name="connsiteX2216" fmla="*/ 321073 w 1096059"/>
              <a:gd name="connsiteY2216" fmla="*/ 317808 h 479583"/>
              <a:gd name="connsiteX2217" fmla="*/ 321417 w 1096059"/>
              <a:gd name="connsiteY2217" fmla="*/ 317415 h 479583"/>
              <a:gd name="connsiteX2218" fmla="*/ 321482 w 1096059"/>
              <a:gd name="connsiteY2218" fmla="*/ 317101 h 479583"/>
              <a:gd name="connsiteX2219" fmla="*/ 321744 w 1096059"/>
              <a:gd name="connsiteY2219" fmla="*/ 316990 h 479583"/>
              <a:gd name="connsiteX2220" fmla="*/ 322071 w 1096059"/>
              <a:gd name="connsiteY2220" fmla="*/ 316958 h 479583"/>
              <a:gd name="connsiteX2221" fmla="*/ 322365 w 1096059"/>
              <a:gd name="connsiteY2221" fmla="*/ 316676 h 479583"/>
              <a:gd name="connsiteX2222" fmla="*/ 322480 w 1096059"/>
              <a:gd name="connsiteY2222" fmla="*/ 316348 h 479583"/>
              <a:gd name="connsiteX2223" fmla="*/ 322741 w 1096059"/>
              <a:gd name="connsiteY2223" fmla="*/ 316251 h 479583"/>
              <a:gd name="connsiteX2224" fmla="*/ 323003 w 1096059"/>
              <a:gd name="connsiteY2224" fmla="*/ 316035 h 479583"/>
              <a:gd name="connsiteX2225" fmla="*/ 323183 w 1096059"/>
              <a:gd name="connsiteY2225" fmla="*/ 315867 h 479583"/>
              <a:gd name="connsiteX2226" fmla="*/ 323493 w 1096059"/>
              <a:gd name="connsiteY2226" fmla="*/ 315690 h 479583"/>
              <a:gd name="connsiteX2227" fmla="*/ 323641 w 1096059"/>
              <a:gd name="connsiteY2227" fmla="*/ 315497 h 479583"/>
              <a:gd name="connsiteX2228" fmla="*/ 323837 w 1096059"/>
              <a:gd name="connsiteY2228" fmla="*/ 315465 h 479583"/>
              <a:gd name="connsiteX2229" fmla="*/ 324050 w 1096059"/>
              <a:gd name="connsiteY2229" fmla="*/ 315409 h 479583"/>
              <a:gd name="connsiteX2230" fmla="*/ 324213 w 1096059"/>
              <a:gd name="connsiteY2230" fmla="*/ 315152 h 479583"/>
              <a:gd name="connsiteX2231" fmla="*/ 324393 w 1096059"/>
              <a:gd name="connsiteY2231" fmla="*/ 315120 h 479583"/>
              <a:gd name="connsiteX2232" fmla="*/ 324655 w 1096059"/>
              <a:gd name="connsiteY2232" fmla="*/ 315161 h 479583"/>
              <a:gd name="connsiteX2233" fmla="*/ 324818 w 1096059"/>
              <a:gd name="connsiteY2233" fmla="*/ 315008 h 479583"/>
              <a:gd name="connsiteX2234" fmla="*/ 325243 w 1096059"/>
              <a:gd name="connsiteY2234" fmla="*/ 314920 h 479583"/>
              <a:gd name="connsiteX2235" fmla="*/ 325423 w 1096059"/>
              <a:gd name="connsiteY2235" fmla="*/ 314848 h 479583"/>
              <a:gd name="connsiteX2236" fmla="*/ 325554 w 1096059"/>
              <a:gd name="connsiteY2236" fmla="*/ 314680 h 479583"/>
              <a:gd name="connsiteX2237" fmla="*/ 325488 w 1096059"/>
              <a:gd name="connsiteY2237" fmla="*/ 314430 h 479583"/>
              <a:gd name="connsiteX2238" fmla="*/ 325586 w 1096059"/>
              <a:gd name="connsiteY2238" fmla="*/ 314086 h 479583"/>
              <a:gd name="connsiteX2239" fmla="*/ 325750 w 1096059"/>
              <a:gd name="connsiteY2239" fmla="*/ 314005 h 479583"/>
              <a:gd name="connsiteX2240" fmla="*/ 325962 w 1096059"/>
              <a:gd name="connsiteY2240" fmla="*/ 313861 h 479583"/>
              <a:gd name="connsiteX2241" fmla="*/ 326077 w 1096059"/>
              <a:gd name="connsiteY2241" fmla="*/ 313532 h 479583"/>
              <a:gd name="connsiteX2242" fmla="*/ 326306 w 1096059"/>
              <a:gd name="connsiteY2242" fmla="*/ 313364 h 479583"/>
              <a:gd name="connsiteX2243" fmla="*/ 326535 w 1096059"/>
              <a:gd name="connsiteY2243" fmla="*/ 313187 h 479583"/>
              <a:gd name="connsiteX2244" fmla="*/ 326797 w 1096059"/>
              <a:gd name="connsiteY2244" fmla="*/ 313051 h 479583"/>
              <a:gd name="connsiteX2245" fmla="*/ 326927 w 1096059"/>
              <a:gd name="connsiteY2245" fmla="*/ 312817 h 479583"/>
              <a:gd name="connsiteX2246" fmla="*/ 326960 w 1096059"/>
              <a:gd name="connsiteY2246" fmla="*/ 312497 h 479583"/>
              <a:gd name="connsiteX2247" fmla="*/ 327025 w 1096059"/>
              <a:gd name="connsiteY2247" fmla="*/ 312240 h 479583"/>
              <a:gd name="connsiteX2248" fmla="*/ 327320 w 1096059"/>
              <a:gd name="connsiteY2248" fmla="*/ 312119 h 479583"/>
              <a:gd name="connsiteX2249" fmla="*/ 327516 w 1096059"/>
              <a:gd name="connsiteY2249" fmla="*/ 312127 h 479583"/>
              <a:gd name="connsiteX2250" fmla="*/ 327761 w 1096059"/>
              <a:gd name="connsiteY2250" fmla="*/ 312088 h 479583"/>
              <a:gd name="connsiteX2251" fmla="*/ 327892 w 1096059"/>
              <a:gd name="connsiteY2251" fmla="*/ 311840 h 479583"/>
              <a:gd name="connsiteX2252" fmla="*/ 328186 w 1096059"/>
              <a:gd name="connsiteY2252" fmla="*/ 311647 h 479583"/>
              <a:gd name="connsiteX2253" fmla="*/ 328513 w 1096059"/>
              <a:gd name="connsiteY2253" fmla="*/ 311398 h 479583"/>
              <a:gd name="connsiteX2254" fmla="*/ 328759 w 1096059"/>
              <a:gd name="connsiteY2254" fmla="*/ 311117 h 479583"/>
              <a:gd name="connsiteX2255" fmla="*/ 328939 w 1096059"/>
              <a:gd name="connsiteY2255" fmla="*/ 310836 h 479583"/>
              <a:gd name="connsiteX2256" fmla="*/ 329200 w 1096059"/>
              <a:gd name="connsiteY2256" fmla="*/ 310659 h 479583"/>
              <a:gd name="connsiteX2257" fmla="*/ 329560 w 1096059"/>
              <a:gd name="connsiteY2257" fmla="*/ 310667 h 479583"/>
              <a:gd name="connsiteX2258" fmla="*/ 329985 w 1096059"/>
              <a:gd name="connsiteY2258" fmla="*/ 310644 h 479583"/>
              <a:gd name="connsiteX2259" fmla="*/ 330181 w 1096059"/>
              <a:gd name="connsiteY2259" fmla="*/ 310548 h 479583"/>
              <a:gd name="connsiteX2260" fmla="*/ 330247 w 1096059"/>
              <a:gd name="connsiteY2260" fmla="*/ 310355 h 479583"/>
              <a:gd name="connsiteX2261" fmla="*/ 330083 w 1096059"/>
              <a:gd name="connsiteY2261" fmla="*/ 310203 h 479583"/>
              <a:gd name="connsiteX2262" fmla="*/ 329870 w 1096059"/>
              <a:gd name="connsiteY2262" fmla="*/ 310115 h 479583"/>
              <a:gd name="connsiteX2263" fmla="*/ 329805 w 1096059"/>
              <a:gd name="connsiteY2263" fmla="*/ 309922 h 479583"/>
              <a:gd name="connsiteX2264" fmla="*/ 329920 w 1096059"/>
              <a:gd name="connsiteY2264" fmla="*/ 309673 h 479583"/>
              <a:gd name="connsiteX2265" fmla="*/ 330116 w 1096059"/>
              <a:gd name="connsiteY2265" fmla="*/ 309457 h 479583"/>
              <a:gd name="connsiteX2266" fmla="*/ 330345 w 1096059"/>
              <a:gd name="connsiteY2266" fmla="*/ 309176 h 479583"/>
              <a:gd name="connsiteX2267" fmla="*/ 330590 w 1096059"/>
              <a:gd name="connsiteY2267" fmla="*/ 308983 h 479583"/>
              <a:gd name="connsiteX2268" fmla="*/ 330770 w 1096059"/>
              <a:gd name="connsiteY2268" fmla="*/ 308767 h 479583"/>
              <a:gd name="connsiteX2269" fmla="*/ 330786 w 1096059"/>
              <a:gd name="connsiteY2269" fmla="*/ 308542 h 479583"/>
              <a:gd name="connsiteX2270" fmla="*/ 330704 w 1096059"/>
              <a:gd name="connsiteY2270" fmla="*/ 308398 h 479583"/>
              <a:gd name="connsiteX2271" fmla="*/ 330672 w 1096059"/>
              <a:gd name="connsiteY2271" fmla="*/ 308180 h 479583"/>
              <a:gd name="connsiteX2272" fmla="*/ 330770 w 1096059"/>
              <a:gd name="connsiteY2272" fmla="*/ 307981 h 479583"/>
              <a:gd name="connsiteX2273" fmla="*/ 330950 w 1096059"/>
              <a:gd name="connsiteY2273" fmla="*/ 307884 h 479583"/>
              <a:gd name="connsiteX2274" fmla="*/ 331358 w 1096059"/>
              <a:gd name="connsiteY2274" fmla="*/ 307932 h 479583"/>
              <a:gd name="connsiteX2275" fmla="*/ 331669 w 1096059"/>
              <a:gd name="connsiteY2275" fmla="*/ 308044 h 479583"/>
              <a:gd name="connsiteX2276" fmla="*/ 332111 w 1096059"/>
              <a:gd name="connsiteY2276" fmla="*/ 308337 h 479583"/>
              <a:gd name="connsiteX2277" fmla="*/ 332127 w 1096059"/>
              <a:gd name="connsiteY2277" fmla="*/ 308685 h 479583"/>
              <a:gd name="connsiteX2278" fmla="*/ 332045 w 1096059"/>
              <a:gd name="connsiteY2278" fmla="*/ 308967 h 479583"/>
              <a:gd name="connsiteX2279" fmla="*/ 331882 w 1096059"/>
              <a:gd name="connsiteY2279" fmla="*/ 309353 h 479583"/>
              <a:gd name="connsiteX2280" fmla="*/ 331882 w 1096059"/>
              <a:gd name="connsiteY2280" fmla="*/ 309626 h 479583"/>
              <a:gd name="connsiteX2281" fmla="*/ 332029 w 1096059"/>
              <a:gd name="connsiteY2281" fmla="*/ 309889 h 479583"/>
              <a:gd name="connsiteX2282" fmla="*/ 332078 w 1096059"/>
              <a:gd name="connsiteY2282" fmla="*/ 310170 h 479583"/>
              <a:gd name="connsiteX2283" fmla="*/ 332209 w 1096059"/>
              <a:gd name="connsiteY2283" fmla="*/ 310460 h 479583"/>
              <a:gd name="connsiteX2284" fmla="*/ 332339 w 1096059"/>
              <a:gd name="connsiteY2284" fmla="*/ 310813 h 479583"/>
              <a:gd name="connsiteX2285" fmla="*/ 332438 w 1096059"/>
              <a:gd name="connsiteY2285" fmla="*/ 311078 h 479583"/>
              <a:gd name="connsiteX2286" fmla="*/ 332519 w 1096059"/>
              <a:gd name="connsiteY2286" fmla="*/ 311341 h 479583"/>
              <a:gd name="connsiteX2287" fmla="*/ 332650 w 1096059"/>
              <a:gd name="connsiteY2287" fmla="*/ 311807 h 479583"/>
              <a:gd name="connsiteX2288" fmla="*/ 332667 w 1096059"/>
              <a:gd name="connsiteY2288" fmla="*/ 312047 h 479583"/>
              <a:gd name="connsiteX2289" fmla="*/ 332814 w 1096059"/>
              <a:gd name="connsiteY2289" fmla="*/ 312329 h 479583"/>
              <a:gd name="connsiteX2290" fmla="*/ 332797 w 1096059"/>
              <a:gd name="connsiteY2290" fmla="*/ 312513 h 479583"/>
              <a:gd name="connsiteX2291" fmla="*/ 332585 w 1096059"/>
              <a:gd name="connsiteY2291" fmla="*/ 312674 h 479583"/>
              <a:gd name="connsiteX2292" fmla="*/ 332307 w 1096059"/>
              <a:gd name="connsiteY2292" fmla="*/ 312889 h 479583"/>
              <a:gd name="connsiteX2293" fmla="*/ 331931 w 1096059"/>
              <a:gd name="connsiteY2293" fmla="*/ 313179 h 479583"/>
              <a:gd name="connsiteX2294" fmla="*/ 331849 w 1096059"/>
              <a:gd name="connsiteY2294" fmla="*/ 313516 h 479583"/>
              <a:gd name="connsiteX2295" fmla="*/ 331800 w 1096059"/>
              <a:gd name="connsiteY2295" fmla="*/ 313789 h 479583"/>
              <a:gd name="connsiteX2296" fmla="*/ 331669 w 1096059"/>
              <a:gd name="connsiteY2296" fmla="*/ 314029 h 479583"/>
              <a:gd name="connsiteX2297" fmla="*/ 331440 w 1096059"/>
              <a:gd name="connsiteY2297" fmla="*/ 314294 h 479583"/>
              <a:gd name="connsiteX2298" fmla="*/ 331064 w 1096059"/>
              <a:gd name="connsiteY2298" fmla="*/ 314559 h 479583"/>
              <a:gd name="connsiteX2299" fmla="*/ 330590 w 1096059"/>
              <a:gd name="connsiteY2299" fmla="*/ 314655 h 479583"/>
              <a:gd name="connsiteX2300" fmla="*/ 330655 w 1096059"/>
              <a:gd name="connsiteY2300" fmla="*/ 314856 h 479583"/>
              <a:gd name="connsiteX2301" fmla="*/ 330770 w 1096059"/>
              <a:gd name="connsiteY2301" fmla="*/ 315056 h 479583"/>
              <a:gd name="connsiteX2302" fmla="*/ 330868 w 1096059"/>
              <a:gd name="connsiteY2302" fmla="*/ 315282 h 479583"/>
              <a:gd name="connsiteX2303" fmla="*/ 330819 w 1096059"/>
              <a:gd name="connsiteY2303" fmla="*/ 315553 h 479583"/>
              <a:gd name="connsiteX2304" fmla="*/ 330852 w 1096059"/>
              <a:gd name="connsiteY2304" fmla="*/ 315842 h 479583"/>
              <a:gd name="connsiteX2305" fmla="*/ 330982 w 1096059"/>
              <a:gd name="connsiteY2305" fmla="*/ 316163 h 479583"/>
              <a:gd name="connsiteX2306" fmla="*/ 331048 w 1096059"/>
              <a:gd name="connsiteY2306" fmla="*/ 316444 h 479583"/>
              <a:gd name="connsiteX2307" fmla="*/ 330966 w 1096059"/>
              <a:gd name="connsiteY2307" fmla="*/ 316676 h 479583"/>
              <a:gd name="connsiteX2308" fmla="*/ 330835 w 1096059"/>
              <a:gd name="connsiteY2308" fmla="*/ 317013 h 479583"/>
              <a:gd name="connsiteX2309" fmla="*/ 330655 w 1096059"/>
              <a:gd name="connsiteY2309" fmla="*/ 317375 h 479583"/>
              <a:gd name="connsiteX2310" fmla="*/ 330557 w 1096059"/>
              <a:gd name="connsiteY2310" fmla="*/ 317608 h 479583"/>
              <a:gd name="connsiteX2311" fmla="*/ 330296 w 1096059"/>
              <a:gd name="connsiteY2311" fmla="*/ 317703 h 479583"/>
              <a:gd name="connsiteX2312" fmla="*/ 330149 w 1096059"/>
              <a:gd name="connsiteY2312" fmla="*/ 317695 h 479583"/>
              <a:gd name="connsiteX2313" fmla="*/ 329756 w 1096059"/>
              <a:gd name="connsiteY2313" fmla="*/ 317720 h 479583"/>
              <a:gd name="connsiteX2314" fmla="*/ 329462 w 1096059"/>
              <a:gd name="connsiteY2314" fmla="*/ 317711 h 479583"/>
              <a:gd name="connsiteX2315" fmla="*/ 329167 w 1096059"/>
              <a:gd name="connsiteY2315" fmla="*/ 317744 h 479583"/>
              <a:gd name="connsiteX2316" fmla="*/ 328971 w 1096059"/>
              <a:gd name="connsiteY2316" fmla="*/ 317816 h 479583"/>
              <a:gd name="connsiteX2317" fmla="*/ 328693 w 1096059"/>
              <a:gd name="connsiteY2317" fmla="*/ 318105 h 479583"/>
              <a:gd name="connsiteX2318" fmla="*/ 328481 w 1096059"/>
              <a:gd name="connsiteY2318" fmla="*/ 318329 h 479583"/>
              <a:gd name="connsiteX2319" fmla="*/ 328301 w 1096059"/>
              <a:gd name="connsiteY2319" fmla="*/ 318539 h 479583"/>
              <a:gd name="connsiteX2320" fmla="*/ 328056 w 1096059"/>
              <a:gd name="connsiteY2320" fmla="*/ 318683 h 479583"/>
              <a:gd name="connsiteX2321" fmla="*/ 328121 w 1096059"/>
              <a:gd name="connsiteY2321" fmla="*/ 318923 h 479583"/>
              <a:gd name="connsiteX2322" fmla="*/ 328121 w 1096059"/>
              <a:gd name="connsiteY2322" fmla="*/ 319132 h 479583"/>
              <a:gd name="connsiteX2323" fmla="*/ 327892 w 1096059"/>
              <a:gd name="connsiteY2323" fmla="*/ 319449 h 479583"/>
              <a:gd name="connsiteX2324" fmla="*/ 327696 w 1096059"/>
              <a:gd name="connsiteY2324" fmla="*/ 319477 h 479583"/>
              <a:gd name="connsiteX2325" fmla="*/ 327352 w 1096059"/>
              <a:gd name="connsiteY2325" fmla="*/ 319613 h 479583"/>
              <a:gd name="connsiteX2326" fmla="*/ 327058 w 1096059"/>
              <a:gd name="connsiteY2326" fmla="*/ 319781 h 479583"/>
              <a:gd name="connsiteX2327" fmla="*/ 326911 w 1096059"/>
              <a:gd name="connsiteY2327" fmla="*/ 319837 h 479583"/>
              <a:gd name="connsiteX2328" fmla="*/ 326666 w 1096059"/>
              <a:gd name="connsiteY2328" fmla="*/ 319822 h 479583"/>
              <a:gd name="connsiteX2329" fmla="*/ 326486 w 1096059"/>
              <a:gd name="connsiteY2329" fmla="*/ 319709 h 479583"/>
              <a:gd name="connsiteX2330" fmla="*/ 326224 w 1096059"/>
              <a:gd name="connsiteY2330" fmla="*/ 319420 h 479583"/>
              <a:gd name="connsiteX2331" fmla="*/ 325995 w 1096059"/>
              <a:gd name="connsiteY2331" fmla="*/ 319404 h 479583"/>
              <a:gd name="connsiteX2332" fmla="*/ 325783 w 1096059"/>
              <a:gd name="connsiteY2332" fmla="*/ 319613 h 479583"/>
              <a:gd name="connsiteX2333" fmla="*/ 325914 w 1096059"/>
              <a:gd name="connsiteY2333" fmla="*/ 319726 h 479583"/>
              <a:gd name="connsiteX2334" fmla="*/ 326077 w 1096059"/>
              <a:gd name="connsiteY2334" fmla="*/ 319837 h 479583"/>
              <a:gd name="connsiteX2335" fmla="*/ 326240 w 1096059"/>
              <a:gd name="connsiteY2335" fmla="*/ 320030 h 479583"/>
              <a:gd name="connsiteX2336" fmla="*/ 326486 w 1096059"/>
              <a:gd name="connsiteY2336" fmla="*/ 320270 h 479583"/>
              <a:gd name="connsiteX2337" fmla="*/ 326600 w 1096059"/>
              <a:gd name="connsiteY2337" fmla="*/ 320471 h 479583"/>
              <a:gd name="connsiteX2338" fmla="*/ 326600 w 1096059"/>
              <a:gd name="connsiteY2338" fmla="*/ 320728 h 479583"/>
              <a:gd name="connsiteX2339" fmla="*/ 326551 w 1096059"/>
              <a:gd name="connsiteY2339" fmla="*/ 321026 h 479583"/>
              <a:gd name="connsiteX2340" fmla="*/ 326813 w 1096059"/>
              <a:gd name="connsiteY2340" fmla="*/ 321371 h 479583"/>
              <a:gd name="connsiteX2341" fmla="*/ 326927 w 1096059"/>
              <a:gd name="connsiteY2341" fmla="*/ 321636 h 479583"/>
              <a:gd name="connsiteX2342" fmla="*/ 326993 w 1096059"/>
              <a:gd name="connsiteY2342" fmla="*/ 322020 h 479583"/>
              <a:gd name="connsiteX2343" fmla="*/ 327009 w 1096059"/>
              <a:gd name="connsiteY2343" fmla="*/ 322205 h 479583"/>
              <a:gd name="connsiteX2344" fmla="*/ 327123 w 1096059"/>
              <a:gd name="connsiteY2344" fmla="*/ 322470 h 479583"/>
              <a:gd name="connsiteX2345" fmla="*/ 327336 w 1096059"/>
              <a:gd name="connsiteY2345" fmla="*/ 322533 h 479583"/>
              <a:gd name="connsiteX2346" fmla="*/ 327598 w 1096059"/>
              <a:gd name="connsiteY2346" fmla="*/ 322630 h 479583"/>
              <a:gd name="connsiteX2347" fmla="*/ 327892 w 1096059"/>
              <a:gd name="connsiteY2347" fmla="*/ 322630 h 479583"/>
              <a:gd name="connsiteX2348" fmla="*/ 328170 w 1096059"/>
              <a:gd name="connsiteY2348" fmla="*/ 322494 h 479583"/>
              <a:gd name="connsiteX2349" fmla="*/ 328481 w 1096059"/>
              <a:gd name="connsiteY2349" fmla="*/ 322406 h 479583"/>
              <a:gd name="connsiteX2350" fmla="*/ 328709 w 1096059"/>
              <a:gd name="connsiteY2350" fmla="*/ 322324 h 479583"/>
              <a:gd name="connsiteX2351" fmla="*/ 328955 w 1096059"/>
              <a:gd name="connsiteY2351" fmla="*/ 322197 h 479583"/>
              <a:gd name="connsiteX2352" fmla="*/ 329233 w 1096059"/>
              <a:gd name="connsiteY2352" fmla="*/ 322084 h 479583"/>
              <a:gd name="connsiteX2353" fmla="*/ 329380 w 1096059"/>
              <a:gd name="connsiteY2353" fmla="*/ 321923 h 479583"/>
              <a:gd name="connsiteX2354" fmla="*/ 329658 w 1096059"/>
              <a:gd name="connsiteY2354" fmla="*/ 321835 h 479583"/>
              <a:gd name="connsiteX2355" fmla="*/ 329969 w 1096059"/>
              <a:gd name="connsiteY2355" fmla="*/ 321851 h 479583"/>
              <a:gd name="connsiteX2356" fmla="*/ 330263 w 1096059"/>
              <a:gd name="connsiteY2356" fmla="*/ 321730 h 479583"/>
              <a:gd name="connsiteX2357" fmla="*/ 330639 w 1096059"/>
              <a:gd name="connsiteY2357" fmla="*/ 321636 h 479583"/>
              <a:gd name="connsiteX2358" fmla="*/ 330933 w 1096059"/>
              <a:gd name="connsiteY2358" fmla="*/ 321667 h 479583"/>
              <a:gd name="connsiteX2359" fmla="*/ 331260 w 1096059"/>
              <a:gd name="connsiteY2359" fmla="*/ 321843 h 479583"/>
              <a:gd name="connsiteX2360" fmla="*/ 331604 w 1096059"/>
              <a:gd name="connsiteY2360" fmla="*/ 321884 h 479583"/>
              <a:gd name="connsiteX2361" fmla="*/ 332045 w 1096059"/>
              <a:gd name="connsiteY2361" fmla="*/ 322053 h 479583"/>
              <a:gd name="connsiteX2362" fmla="*/ 332405 w 1096059"/>
              <a:gd name="connsiteY2362" fmla="*/ 322164 h 479583"/>
              <a:gd name="connsiteX2363" fmla="*/ 332748 w 1096059"/>
              <a:gd name="connsiteY2363" fmla="*/ 322229 h 479583"/>
              <a:gd name="connsiteX2364" fmla="*/ 333272 w 1096059"/>
              <a:gd name="connsiteY2364" fmla="*/ 322164 h 479583"/>
              <a:gd name="connsiteX2365" fmla="*/ 333468 w 1096059"/>
              <a:gd name="connsiteY2365" fmla="*/ 322133 h 479583"/>
              <a:gd name="connsiteX2366" fmla="*/ 333664 w 1096059"/>
              <a:gd name="connsiteY2366" fmla="*/ 322133 h 479583"/>
              <a:gd name="connsiteX2367" fmla="*/ 333942 w 1096059"/>
              <a:gd name="connsiteY2367" fmla="*/ 322188 h 479583"/>
              <a:gd name="connsiteX2368" fmla="*/ 334155 w 1096059"/>
              <a:gd name="connsiteY2368" fmla="*/ 322229 h 479583"/>
              <a:gd name="connsiteX2369" fmla="*/ 334334 w 1096059"/>
              <a:gd name="connsiteY2369" fmla="*/ 322340 h 479583"/>
              <a:gd name="connsiteX2370" fmla="*/ 334514 w 1096059"/>
              <a:gd name="connsiteY2370" fmla="*/ 322525 h 479583"/>
              <a:gd name="connsiteX2371" fmla="*/ 334596 w 1096059"/>
              <a:gd name="connsiteY2371" fmla="*/ 322743 h 479583"/>
              <a:gd name="connsiteX2372" fmla="*/ 334531 w 1096059"/>
              <a:gd name="connsiteY2372" fmla="*/ 322895 h 479583"/>
              <a:gd name="connsiteX2373" fmla="*/ 334449 w 1096059"/>
              <a:gd name="connsiteY2373" fmla="*/ 323063 h 479583"/>
              <a:gd name="connsiteX2374" fmla="*/ 334514 w 1096059"/>
              <a:gd name="connsiteY2374" fmla="*/ 323207 h 479583"/>
              <a:gd name="connsiteX2375" fmla="*/ 334645 w 1096059"/>
              <a:gd name="connsiteY2375" fmla="*/ 323344 h 479583"/>
              <a:gd name="connsiteX2376" fmla="*/ 334743 w 1096059"/>
              <a:gd name="connsiteY2376" fmla="*/ 323480 h 479583"/>
              <a:gd name="connsiteX2377" fmla="*/ 334890 w 1096059"/>
              <a:gd name="connsiteY2377" fmla="*/ 323513 h 479583"/>
              <a:gd name="connsiteX2378" fmla="*/ 335054 w 1096059"/>
              <a:gd name="connsiteY2378" fmla="*/ 323544 h 479583"/>
              <a:gd name="connsiteX2379" fmla="*/ 335283 w 1096059"/>
              <a:gd name="connsiteY2379" fmla="*/ 323657 h 479583"/>
              <a:gd name="connsiteX2380" fmla="*/ 335446 w 1096059"/>
              <a:gd name="connsiteY2380" fmla="*/ 323696 h 479583"/>
              <a:gd name="connsiteX2381" fmla="*/ 335626 w 1096059"/>
              <a:gd name="connsiteY2381" fmla="*/ 323825 h 479583"/>
              <a:gd name="connsiteX2382" fmla="*/ 335626 w 1096059"/>
              <a:gd name="connsiteY2382" fmla="*/ 324057 h 479583"/>
              <a:gd name="connsiteX2383" fmla="*/ 335724 w 1096059"/>
              <a:gd name="connsiteY2383" fmla="*/ 324218 h 479583"/>
              <a:gd name="connsiteX2384" fmla="*/ 335888 w 1096059"/>
              <a:gd name="connsiteY2384" fmla="*/ 324275 h 479583"/>
              <a:gd name="connsiteX2385" fmla="*/ 336133 w 1096059"/>
              <a:gd name="connsiteY2385" fmla="*/ 324283 h 479583"/>
              <a:gd name="connsiteX2386" fmla="*/ 336362 w 1096059"/>
              <a:gd name="connsiteY2386" fmla="*/ 324386 h 479583"/>
              <a:gd name="connsiteX2387" fmla="*/ 336444 w 1096059"/>
              <a:gd name="connsiteY2387" fmla="*/ 324628 h 479583"/>
              <a:gd name="connsiteX2388" fmla="*/ 336607 w 1096059"/>
              <a:gd name="connsiteY2388" fmla="*/ 324788 h 479583"/>
              <a:gd name="connsiteX2389" fmla="*/ 336836 w 1096059"/>
              <a:gd name="connsiteY2389" fmla="*/ 324899 h 479583"/>
              <a:gd name="connsiteX2390" fmla="*/ 337032 w 1096059"/>
              <a:gd name="connsiteY2390" fmla="*/ 325100 h 479583"/>
              <a:gd name="connsiteX2391" fmla="*/ 337261 w 1096059"/>
              <a:gd name="connsiteY2391" fmla="*/ 325230 h 479583"/>
              <a:gd name="connsiteX2392" fmla="*/ 337392 w 1096059"/>
              <a:gd name="connsiteY2392" fmla="*/ 325414 h 479583"/>
              <a:gd name="connsiteX2393" fmla="*/ 337752 w 1096059"/>
              <a:gd name="connsiteY2393" fmla="*/ 325606 h 479583"/>
              <a:gd name="connsiteX2394" fmla="*/ 338030 w 1096059"/>
              <a:gd name="connsiteY2394" fmla="*/ 325414 h 479583"/>
              <a:gd name="connsiteX2395" fmla="*/ 338259 w 1096059"/>
              <a:gd name="connsiteY2395" fmla="*/ 325318 h 479583"/>
              <a:gd name="connsiteX2396" fmla="*/ 338390 w 1096059"/>
              <a:gd name="connsiteY2396" fmla="*/ 325181 h 479583"/>
              <a:gd name="connsiteX2397" fmla="*/ 338569 w 1096059"/>
              <a:gd name="connsiteY2397" fmla="*/ 325061 h 479583"/>
              <a:gd name="connsiteX2398" fmla="*/ 338815 w 1096059"/>
              <a:gd name="connsiteY2398" fmla="*/ 325029 h 479583"/>
              <a:gd name="connsiteX2399" fmla="*/ 339125 w 1096059"/>
              <a:gd name="connsiteY2399" fmla="*/ 325037 h 479583"/>
              <a:gd name="connsiteX2400" fmla="*/ 339403 w 1096059"/>
              <a:gd name="connsiteY2400" fmla="*/ 324965 h 479583"/>
              <a:gd name="connsiteX2401" fmla="*/ 339518 w 1096059"/>
              <a:gd name="connsiteY2401" fmla="*/ 324747 h 479583"/>
              <a:gd name="connsiteX2402" fmla="*/ 339681 w 1096059"/>
              <a:gd name="connsiteY2402" fmla="*/ 324556 h 479583"/>
              <a:gd name="connsiteX2403" fmla="*/ 339894 w 1096059"/>
              <a:gd name="connsiteY2403" fmla="*/ 324460 h 479583"/>
              <a:gd name="connsiteX2404" fmla="*/ 340156 w 1096059"/>
              <a:gd name="connsiteY2404" fmla="*/ 324314 h 479583"/>
              <a:gd name="connsiteX2405" fmla="*/ 340368 w 1096059"/>
              <a:gd name="connsiteY2405" fmla="*/ 324371 h 479583"/>
              <a:gd name="connsiteX2406" fmla="*/ 340532 w 1096059"/>
              <a:gd name="connsiteY2406" fmla="*/ 324314 h 479583"/>
              <a:gd name="connsiteX2407" fmla="*/ 340760 w 1096059"/>
              <a:gd name="connsiteY2407" fmla="*/ 324226 h 479583"/>
              <a:gd name="connsiteX2408" fmla="*/ 340908 w 1096059"/>
              <a:gd name="connsiteY2408" fmla="*/ 324283 h 479583"/>
              <a:gd name="connsiteX2409" fmla="*/ 341071 w 1096059"/>
              <a:gd name="connsiteY2409" fmla="*/ 324322 h 479583"/>
              <a:gd name="connsiteX2410" fmla="*/ 341316 w 1096059"/>
              <a:gd name="connsiteY2410" fmla="*/ 324186 h 479583"/>
              <a:gd name="connsiteX2411" fmla="*/ 341496 w 1096059"/>
              <a:gd name="connsiteY2411" fmla="*/ 324041 h 479583"/>
              <a:gd name="connsiteX2412" fmla="*/ 341922 w 1096059"/>
              <a:gd name="connsiteY2412" fmla="*/ 324468 h 479583"/>
              <a:gd name="connsiteX2413" fmla="*/ 342298 w 1096059"/>
              <a:gd name="connsiteY2413" fmla="*/ 324764 h 479583"/>
              <a:gd name="connsiteX2414" fmla="*/ 342461 w 1096059"/>
              <a:gd name="connsiteY2414" fmla="*/ 325037 h 479583"/>
              <a:gd name="connsiteX2415" fmla="*/ 342477 w 1096059"/>
              <a:gd name="connsiteY2415" fmla="*/ 325221 h 479583"/>
              <a:gd name="connsiteX2416" fmla="*/ 342314 w 1096059"/>
              <a:gd name="connsiteY2416" fmla="*/ 325470 h 479583"/>
              <a:gd name="connsiteX2417" fmla="*/ 342118 w 1096059"/>
              <a:gd name="connsiteY2417" fmla="*/ 325758 h 479583"/>
              <a:gd name="connsiteX2418" fmla="*/ 342020 w 1096059"/>
              <a:gd name="connsiteY2418" fmla="*/ 326080 h 479583"/>
              <a:gd name="connsiteX2419" fmla="*/ 341823 w 1096059"/>
              <a:gd name="connsiteY2419" fmla="*/ 326400 h 479583"/>
              <a:gd name="connsiteX2420" fmla="*/ 341692 w 1096059"/>
              <a:gd name="connsiteY2420" fmla="*/ 326673 h 479583"/>
              <a:gd name="connsiteX2421" fmla="*/ 341627 w 1096059"/>
              <a:gd name="connsiteY2421" fmla="*/ 327058 h 479583"/>
              <a:gd name="connsiteX2422" fmla="*/ 341496 w 1096059"/>
              <a:gd name="connsiteY2422" fmla="*/ 327411 h 479583"/>
              <a:gd name="connsiteX2423" fmla="*/ 341300 w 1096059"/>
              <a:gd name="connsiteY2423" fmla="*/ 327676 h 479583"/>
              <a:gd name="connsiteX2424" fmla="*/ 341267 w 1096059"/>
              <a:gd name="connsiteY2424" fmla="*/ 327908 h 479583"/>
              <a:gd name="connsiteX2425" fmla="*/ 341087 w 1096059"/>
              <a:gd name="connsiteY2425" fmla="*/ 328358 h 479583"/>
              <a:gd name="connsiteX2426" fmla="*/ 340891 w 1096059"/>
              <a:gd name="connsiteY2426" fmla="*/ 328694 h 479583"/>
              <a:gd name="connsiteX2427" fmla="*/ 341055 w 1096059"/>
              <a:gd name="connsiteY2427" fmla="*/ 328912 h 479583"/>
              <a:gd name="connsiteX2428" fmla="*/ 341169 w 1096059"/>
              <a:gd name="connsiteY2428" fmla="*/ 329144 h 479583"/>
              <a:gd name="connsiteX2429" fmla="*/ 341267 w 1096059"/>
              <a:gd name="connsiteY2429" fmla="*/ 329385 h 479583"/>
              <a:gd name="connsiteX2430" fmla="*/ 341251 w 1096059"/>
              <a:gd name="connsiteY2430" fmla="*/ 329658 h 479583"/>
              <a:gd name="connsiteX2431" fmla="*/ 341349 w 1096059"/>
              <a:gd name="connsiteY2431" fmla="*/ 329834 h 479583"/>
              <a:gd name="connsiteX2432" fmla="*/ 341398 w 1096059"/>
              <a:gd name="connsiteY2432" fmla="*/ 330011 h 479583"/>
              <a:gd name="connsiteX2433" fmla="*/ 341382 w 1096059"/>
              <a:gd name="connsiteY2433" fmla="*/ 330251 h 479583"/>
              <a:gd name="connsiteX2434" fmla="*/ 341431 w 1096059"/>
              <a:gd name="connsiteY2434" fmla="*/ 330613 h 479583"/>
              <a:gd name="connsiteX2435" fmla="*/ 341594 w 1096059"/>
              <a:gd name="connsiteY2435" fmla="*/ 330917 h 479583"/>
              <a:gd name="connsiteX2436" fmla="*/ 341840 w 1096059"/>
              <a:gd name="connsiteY2436" fmla="*/ 331198 h 479583"/>
              <a:gd name="connsiteX2437" fmla="*/ 342085 w 1096059"/>
              <a:gd name="connsiteY2437" fmla="*/ 331590 h 479583"/>
              <a:gd name="connsiteX2438" fmla="*/ 342199 w 1096059"/>
              <a:gd name="connsiteY2438" fmla="*/ 331863 h 479583"/>
              <a:gd name="connsiteX2439" fmla="*/ 342232 w 1096059"/>
              <a:gd name="connsiteY2439" fmla="*/ 332200 h 479583"/>
              <a:gd name="connsiteX2440" fmla="*/ 342281 w 1096059"/>
              <a:gd name="connsiteY2440" fmla="*/ 332514 h 479583"/>
              <a:gd name="connsiteX2441" fmla="*/ 342346 w 1096059"/>
              <a:gd name="connsiteY2441" fmla="*/ 332810 h 479583"/>
              <a:gd name="connsiteX2442" fmla="*/ 342445 w 1096059"/>
              <a:gd name="connsiteY2442" fmla="*/ 333059 h 479583"/>
              <a:gd name="connsiteX2443" fmla="*/ 342461 w 1096059"/>
              <a:gd name="connsiteY2443" fmla="*/ 333492 h 479583"/>
              <a:gd name="connsiteX2444" fmla="*/ 342575 w 1096059"/>
              <a:gd name="connsiteY2444" fmla="*/ 333917 h 479583"/>
              <a:gd name="connsiteX2445" fmla="*/ 342625 w 1096059"/>
              <a:gd name="connsiteY2445" fmla="*/ 334303 h 479583"/>
              <a:gd name="connsiteX2446" fmla="*/ 342690 w 1096059"/>
              <a:gd name="connsiteY2446" fmla="*/ 334656 h 479583"/>
              <a:gd name="connsiteX2447" fmla="*/ 342951 w 1096059"/>
              <a:gd name="connsiteY2447" fmla="*/ 334977 h 479583"/>
              <a:gd name="connsiteX2448" fmla="*/ 343328 w 1096059"/>
              <a:gd name="connsiteY2448" fmla="*/ 335192 h 479583"/>
              <a:gd name="connsiteX2449" fmla="*/ 343655 w 1096059"/>
              <a:gd name="connsiteY2449" fmla="*/ 335402 h 479583"/>
              <a:gd name="connsiteX2450" fmla="*/ 343851 w 1096059"/>
              <a:gd name="connsiteY2450" fmla="*/ 335537 h 479583"/>
              <a:gd name="connsiteX2451" fmla="*/ 344194 w 1096059"/>
              <a:gd name="connsiteY2451" fmla="*/ 335667 h 479583"/>
              <a:gd name="connsiteX2452" fmla="*/ 344636 w 1096059"/>
              <a:gd name="connsiteY2452" fmla="*/ 335722 h 479583"/>
              <a:gd name="connsiteX2453" fmla="*/ 344979 w 1096059"/>
              <a:gd name="connsiteY2453" fmla="*/ 335891 h 479583"/>
              <a:gd name="connsiteX2454" fmla="*/ 345224 w 1096059"/>
              <a:gd name="connsiteY2454" fmla="*/ 336252 h 479583"/>
              <a:gd name="connsiteX2455" fmla="*/ 345339 w 1096059"/>
              <a:gd name="connsiteY2455" fmla="*/ 336774 h 479583"/>
              <a:gd name="connsiteX2456" fmla="*/ 345502 w 1096059"/>
              <a:gd name="connsiteY2456" fmla="*/ 337328 h 479583"/>
              <a:gd name="connsiteX2457" fmla="*/ 345388 w 1096059"/>
              <a:gd name="connsiteY2457" fmla="*/ 337658 h 479583"/>
              <a:gd name="connsiteX2458" fmla="*/ 346026 w 1096059"/>
              <a:gd name="connsiteY2458" fmla="*/ 338289 h 479583"/>
              <a:gd name="connsiteX2459" fmla="*/ 346189 w 1096059"/>
              <a:gd name="connsiteY2459" fmla="*/ 338332 h 479583"/>
              <a:gd name="connsiteX2460" fmla="*/ 346598 w 1096059"/>
              <a:gd name="connsiteY2460" fmla="*/ 338036 h 479583"/>
              <a:gd name="connsiteX2461" fmla="*/ 347039 w 1096059"/>
              <a:gd name="connsiteY2461" fmla="*/ 337742 h 479583"/>
              <a:gd name="connsiteX2462" fmla="*/ 347350 w 1096059"/>
              <a:gd name="connsiteY2462" fmla="*/ 337735 h 479583"/>
              <a:gd name="connsiteX2463" fmla="*/ 347693 w 1096059"/>
              <a:gd name="connsiteY2463" fmla="*/ 338051 h 479583"/>
              <a:gd name="connsiteX2464" fmla="*/ 348053 w 1096059"/>
              <a:gd name="connsiteY2464" fmla="*/ 338219 h 479583"/>
              <a:gd name="connsiteX2465" fmla="*/ 348364 w 1096059"/>
              <a:gd name="connsiteY2465" fmla="*/ 338443 h 479583"/>
              <a:gd name="connsiteX2466" fmla="*/ 348462 w 1096059"/>
              <a:gd name="connsiteY2466" fmla="*/ 338509 h 479583"/>
              <a:gd name="connsiteX2467" fmla="*/ 348642 w 1096059"/>
              <a:gd name="connsiteY2467" fmla="*/ 338639 h 479583"/>
              <a:gd name="connsiteX2468" fmla="*/ 348887 w 1096059"/>
              <a:gd name="connsiteY2468" fmla="*/ 338682 h 479583"/>
              <a:gd name="connsiteX2469" fmla="*/ 348887 w 1096059"/>
              <a:gd name="connsiteY2469" fmla="*/ 339061 h 479583"/>
              <a:gd name="connsiteX2470" fmla="*/ 348969 w 1096059"/>
              <a:gd name="connsiteY2470" fmla="*/ 339369 h 479583"/>
              <a:gd name="connsiteX2471" fmla="*/ 348805 w 1096059"/>
              <a:gd name="connsiteY2471" fmla="*/ 339650 h 479583"/>
              <a:gd name="connsiteX2472" fmla="*/ 348674 w 1096059"/>
              <a:gd name="connsiteY2472" fmla="*/ 339874 h 479583"/>
              <a:gd name="connsiteX2473" fmla="*/ 348478 w 1096059"/>
              <a:gd name="connsiteY2473" fmla="*/ 340351 h 479583"/>
              <a:gd name="connsiteX2474" fmla="*/ 348527 w 1096059"/>
              <a:gd name="connsiteY2474" fmla="*/ 340940 h 479583"/>
              <a:gd name="connsiteX2475" fmla="*/ 348625 w 1096059"/>
              <a:gd name="connsiteY2475" fmla="*/ 341572 h 479583"/>
              <a:gd name="connsiteX2476" fmla="*/ 348773 w 1096059"/>
              <a:gd name="connsiteY2476" fmla="*/ 341978 h 479583"/>
              <a:gd name="connsiteX2477" fmla="*/ 349050 w 1096059"/>
              <a:gd name="connsiteY2477" fmla="*/ 342147 h 479583"/>
              <a:gd name="connsiteX2478" fmla="*/ 349639 w 1096059"/>
              <a:gd name="connsiteY2478" fmla="*/ 342217 h 479583"/>
              <a:gd name="connsiteX2479" fmla="*/ 349933 w 1096059"/>
              <a:gd name="connsiteY2479" fmla="*/ 342427 h 479583"/>
              <a:gd name="connsiteX2480" fmla="*/ 349885 w 1096059"/>
              <a:gd name="connsiteY2480" fmla="*/ 342932 h 479583"/>
              <a:gd name="connsiteX2481" fmla="*/ 349639 w 1096059"/>
              <a:gd name="connsiteY2481" fmla="*/ 343465 h 479583"/>
              <a:gd name="connsiteX2482" fmla="*/ 349639 w 1096059"/>
              <a:gd name="connsiteY2482" fmla="*/ 343704 h 479583"/>
              <a:gd name="connsiteX2483" fmla="*/ 350032 w 1096059"/>
              <a:gd name="connsiteY2483" fmla="*/ 343746 h 479583"/>
              <a:gd name="connsiteX2484" fmla="*/ 350261 w 1096059"/>
              <a:gd name="connsiteY2484" fmla="*/ 343998 h 479583"/>
              <a:gd name="connsiteX2485" fmla="*/ 350457 w 1096059"/>
              <a:gd name="connsiteY2485" fmla="*/ 344419 h 479583"/>
              <a:gd name="connsiteX2486" fmla="*/ 350604 w 1096059"/>
              <a:gd name="connsiteY2486" fmla="*/ 344686 h 479583"/>
              <a:gd name="connsiteX2487" fmla="*/ 350686 w 1096059"/>
              <a:gd name="connsiteY2487" fmla="*/ 345401 h 479583"/>
              <a:gd name="connsiteX2488" fmla="*/ 350784 w 1096059"/>
              <a:gd name="connsiteY2488" fmla="*/ 345808 h 479583"/>
              <a:gd name="connsiteX2489" fmla="*/ 350996 w 1096059"/>
              <a:gd name="connsiteY2489" fmla="*/ 346159 h 479583"/>
              <a:gd name="connsiteX2490" fmla="*/ 350914 w 1096059"/>
              <a:gd name="connsiteY2490" fmla="*/ 346369 h 479583"/>
              <a:gd name="connsiteX2491" fmla="*/ 350718 w 1096059"/>
              <a:gd name="connsiteY2491" fmla="*/ 346776 h 479583"/>
              <a:gd name="connsiteX2492" fmla="*/ 350637 w 1096059"/>
              <a:gd name="connsiteY2492" fmla="*/ 347169 h 479583"/>
              <a:gd name="connsiteX2493" fmla="*/ 350800 w 1096059"/>
              <a:gd name="connsiteY2493" fmla="*/ 347421 h 479583"/>
              <a:gd name="connsiteX2494" fmla="*/ 350833 w 1096059"/>
              <a:gd name="connsiteY2494" fmla="*/ 347702 h 479583"/>
              <a:gd name="connsiteX2495" fmla="*/ 351111 w 1096059"/>
              <a:gd name="connsiteY2495" fmla="*/ 347877 h 479583"/>
              <a:gd name="connsiteX2496" fmla="*/ 351797 w 1096059"/>
              <a:gd name="connsiteY2496" fmla="*/ 348364 h 479583"/>
              <a:gd name="connsiteX2497" fmla="*/ 352043 w 1096059"/>
              <a:gd name="connsiteY2497" fmla="*/ 348561 h 479583"/>
              <a:gd name="connsiteX2498" fmla="*/ 351814 w 1096059"/>
              <a:gd name="connsiteY2498" fmla="*/ 348998 h 479583"/>
              <a:gd name="connsiteX2499" fmla="*/ 351667 w 1096059"/>
              <a:gd name="connsiteY2499" fmla="*/ 349216 h 479583"/>
              <a:gd name="connsiteX2500" fmla="*/ 351732 w 1096059"/>
              <a:gd name="connsiteY2500" fmla="*/ 349554 h 479583"/>
              <a:gd name="connsiteX2501" fmla="*/ 351830 w 1096059"/>
              <a:gd name="connsiteY2501" fmla="*/ 349816 h 479583"/>
              <a:gd name="connsiteX2502" fmla="*/ 352125 w 1096059"/>
              <a:gd name="connsiteY2502" fmla="*/ 349969 h 479583"/>
              <a:gd name="connsiteX2503" fmla="*/ 352746 w 1096059"/>
              <a:gd name="connsiteY2503" fmla="*/ 350144 h 479583"/>
              <a:gd name="connsiteX2504" fmla="*/ 353089 w 1096059"/>
              <a:gd name="connsiteY2504" fmla="*/ 350395 h 479583"/>
              <a:gd name="connsiteX2505" fmla="*/ 353269 w 1096059"/>
              <a:gd name="connsiteY2505" fmla="*/ 350548 h 479583"/>
              <a:gd name="connsiteX2506" fmla="*/ 353269 w 1096059"/>
              <a:gd name="connsiteY2506" fmla="*/ 350777 h 479583"/>
              <a:gd name="connsiteX2507" fmla="*/ 353187 w 1096059"/>
              <a:gd name="connsiteY2507" fmla="*/ 351115 h 479583"/>
              <a:gd name="connsiteX2508" fmla="*/ 353106 w 1096059"/>
              <a:gd name="connsiteY2508" fmla="*/ 351476 h 479583"/>
              <a:gd name="connsiteX2509" fmla="*/ 353204 w 1096059"/>
              <a:gd name="connsiteY2509" fmla="*/ 351738 h 479583"/>
              <a:gd name="connsiteX2510" fmla="*/ 353122 w 1096059"/>
              <a:gd name="connsiteY2510" fmla="*/ 352076 h 479583"/>
              <a:gd name="connsiteX2511" fmla="*/ 352844 w 1096059"/>
              <a:gd name="connsiteY2511" fmla="*/ 352360 h 479583"/>
              <a:gd name="connsiteX2512" fmla="*/ 352942 w 1096059"/>
              <a:gd name="connsiteY2512" fmla="*/ 352502 h 479583"/>
              <a:gd name="connsiteX2513" fmla="*/ 353989 w 1096059"/>
              <a:gd name="connsiteY2513" fmla="*/ 353353 h 479583"/>
              <a:gd name="connsiteX2514" fmla="*/ 354496 w 1096059"/>
              <a:gd name="connsiteY2514" fmla="*/ 353393 h 479583"/>
              <a:gd name="connsiteX2515" fmla="*/ 354774 w 1096059"/>
              <a:gd name="connsiteY2515" fmla="*/ 353197 h 479583"/>
              <a:gd name="connsiteX2516" fmla="*/ 355101 w 1096059"/>
              <a:gd name="connsiteY2516" fmla="*/ 352887 h 479583"/>
              <a:gd name="connsiteX2517" fmla="*/ 355477 w 1096059"/>
              <a:gd name="connsiteY2517" fmla="*/ 352910 h 479583"/>
              <a:gd name="connsiteX2518" fmla="*/ 355705 w 1096059"/>
              <a:gd name="connsiteY2518" fmla="*/ 352921 h 479583"/>
              <a:gd name="connsiteX2519" fmla="*/ 355918 w 1096059"/>
              <a:gd name="connsiteY2519" fmla="*/ 352864 h 479583"/>
              <a:gd name="connsiteX2520" fmla="*/ 356114 w 1096059"/>
              <a:gd name="connsiteY2520" fmla="*/ 352680 h 479583"/>
              <a:gd name="connsiteX2521" fmla="*/ 356392 w 1096059"/>
              <a:gd name="connsiteY2521" fmla="*/ 352565 h 479583"/>
              <a:gd name="connsiteX2522" fmla="*/ 356687 w 1096059"/>
              <a:gd name="connsiteY2522" fmla="*/ 352369 h 479583"/>
              <a:gd name="connsiteX2523" fmla="*/ 356834 w 1096059"/>
              <a:gd name="connsiteY2523" fmla="*/ 352036 h 479583"/>
              <a:gd name="connsiteX2524" fmla="*/ 356932 w 1096059"/>
              <a:gd name="connsiteY2524" fmla="*/ 351622 h 479583"/>
              <a:gd name="connsiteX2525" fmla="*/ 357112 w 1096059"/>
              <a:gd name="connsiteY2525" fmla="*/ 351610 h 479583"/>
              <a:gd name="connsiteX2526" fmla="*/ 357390 w 1096059"/>
              <a:gd name="connsiteY2526" fmla="*/ 351610 h 479583"/>
              <a:gd name="connsiteX2527" fmla="*/ 357700 w 1096059"/>
              <a:gd name="connsiteY2527" fmla="*/ 351472 h 479583"/>
              <a:gd name="connsiteX2528" fmla="*/ 357978 w 1096059"/>
              <a:gd name="connsiteY2528" fmla="*/ 351392 h 479583"/>
              <a:gd name="connsiteX2529" fmla="*/ 358371 w 1096059"/>
              <a:gd name="connsiteY2529" fmla="*/ 351311 h 479583"/>
              <a:gd name="connsiteX2530" fmla="*/ 358698 w 1096059"/>
              <a:gd name="connsiteY2530" fmla="*/ 351196 h 479583"/>
              <a:gd name="connsiteX2531" fmla="*/ 358976 w 1096059"/>
              <a:gd name="connsiteY2531" fmla="*/ 350943 h 479583"/>
              <a:gd name="connsiteX2532" fmla="*/ 359385 w 1096059"/>
              <a:gd name="connsiteY2532" fmla="*/ 351369 h 479583"/>
              <a:gd name="connsiteX2533" fmla="*/ 359728 w 1096059"/>
              <a:gd name="connsiteY2533" fmla="*/ 351737 h 479583"/>
              <a:gd name="connsiteX2534" fmla="*/ 360120 w 1096059"/>
              <a:gd name="connsiteY2534" fmla="*/ 351886 h 479583"/>
              <a:gd name="connsiteX2535" fmla="*/ 360496 w 1096059"/>
              <a:gd name="connsiteY2535" fmla="*/ 351944 h 479583"/>
              <a:gd name="connsiteX2536" fmla="*/ 360578 w 1096059"/>
              <a:gd name="connsiteY2536" fmla="*/ 351737 h 479583"/>
              <a:gd name="connsiteX2537" fmla="*/ 360693 w 1096059"/>
              <a:gd name="connsiteY2537" fmla="*/ 351472 h 479583"/>
              <a:gd name="connsiteX2538" fmla="*/ 361036 w 1096059"/>
              <a:gd name="connsiteY2538" fmla="*/ 351277 h 479583"/>
              <a:gd name="connsiteX2539" fmla="*/ 361314 w 1096059"/>
              <a:gd name="connsiteY2539" fmla="*/ 351357 h 479583"/>
              <a:gd name="connsiteX2540" fmla="*/ 361690 w 1096059"/>
              <a:gd name="connsiteY2540" fmla="*/ 351289 h 479583"/>
              <a:gd name="connsiteX2541" fmla="*/ 362213 w 1096059"/>
              <a:gd name="connsiteY2541" fmla="*/ 351105 h 479583"/>
              <a:gd name="connsiteX2542" fmla="*/ 362540 w 1096059"/>
              <a:gd name="connsiteY2542" fmla="*/ 350840 h 479583"/>
              <a:gd name="connsiteX2543" fmla="*/ 362361 w 1096059"/>
              <a:gd name="connsiteY2543" fmla="*/ 350449 h 479583"/>
              <a:gd name="connsiteX2544" fmla="*/ 362148 w 1096059"/>
              <a:gd name="connsiteY2544" fmla="*/ 350196 h 479583"/>
              <a:gd name="connsiteX2545" fmla="*/ 362393 w 1096059"/>
              <a:gd name="connsiteY2545" fmla="*/ 349598 h 479583"/>
              <a:gd name="connsiteX2546" fmla="*/ 362589 w 1096059"/>
              <a:gd name="connsiteY2546" fmla="*/ 349219 h 479583"/>
              <a:gd name="connsiteX2547" fmla="*/ 362785 w 1096059"/>
              <a:gd name="connsiteY2547" fmla="*/ 348736 h 479583"/>
              <a:gd name="connsiteX2548" fmla="*/ 362737 w 1096059"/>
              <a:gd name="connsiteY2548" fmla="*/ 348368 h 479583"/>
              <a:gd name="connsiteX2549" fmla="*/ 362557 w 1096059"/>
              <a:gd name="connsiteY2549" fmla="*/ 348057 h 479583"/>
              <a:gd name="connsiteX2550" fmla="*/ 362589 w 1096059"/>
              <a:gd name="connsiteY2550" fmla="*/ 347747 h 479583"/>
              <a:gd name="connsiteX2551" fmla="*/ 362785 w 1096059"/>
              <a:gd name="connsiteY2551" fmla="*/ 347356 h 479583"/>
              <a:gd name="connsiteX2552" fmla="*/ 363031 w 1096059"/>
              <a:gd name="connsiteY2552" fmla="*/ 347236 h 479583"/>
              <a:gd name="connsiteX2553" fmla="*/ 363178 w 1096059"/>
              <a:gd name="connsiteY2553" fmla="*/ 347055 h 479583"/>
              <a:gd name="connsiteX2554" fmla="*/ 363309 w 1096059"/>
              <a:gd name="connsiteY2554" fmla="*/ 346586 h 479583"/>
              <a:gd name="connsiteX2555" fmla="*/ 363440 w 1096059"/>
              <a:gd name="connsiteY2555" fmla="*/ 346081 h 479583"/>
              <a:gd name="connsiteX2556" fmla="*/ 363767 w 1096059"/>
              <a:gd name="connsiteY2556" fmla="*/ 345720 h 479583"/>
              <a:gd name="connsiteX2557" fmla="*/ 364241 w 1096059"/>
              <a:gd name="connsiteY2557" fmla="*/ 345413 h 479583"/>
              <a:gd name="connsiteX2558" fmla="*/ 364650 w 1096059"/>
              <a:gd name="connsiteY2558" fmla="*/ 345251 h 479583"/>
              <a:gd name="connsiteX2559" fmla="*/ 364748 w 1096059"/>
              <a:gd name="connsiteY2559" fmla="*/ 344881 h 479583"/>
              <a:gd name="connsiteX2560" fmla="*/ 364846 w 1096059"/>
              <a:gd name="connsiteY2560" fmla="*/ 344520 h 479583"/>
              <a:gd name="connsiteX2561" fmla="*/ 364928 w 1096059"/>
              <a:gd name="connsiteY2561" fmla="*/ 344285 h 479583"/>
              <a:gd name="connsiteX2562" fmla="*/ 365173 w 1096059"/>
              <a:gd name="connsiteY2562" fmla="*/ 344069 h 479583"/>
              <a:gd name="connsiteX2563" fmla="*/ 365369 w 1096059"/>
              <a:gd name="connsiteY2563" fmla="*/ 343852 h 479583"/>
              <a:gd name="connsiteX2564" fmla="*/ 365451 w 1096059"/>
              <a:gd name="connsiteY2564" fmla="*/ 343528 h 479583"/>
              <a:gd name="connsiteX2565" fmla="*/ 365614 w 1096059"/>
              <a:gd name="connsiteY2565" fmla="*/ 343185 h 479583"/>
              <a:gd name="connsiteX2566" fmla="*/ 365892 w 1096059"/>
              <a:gd name="connsiteY2566" fmla="*/ 342923 h 479583"/>
              <a:gd name="connsiteX2567" fmla="*/ 366072 w 1096059"/>
              <a:gd name="connsiteY2567" fmla="*/ 342490 h 479583"/>
              <a:gd name="connsiteX2568" fmla="*/ 366350 w 1096059"/>
              <a:gd name="connsiteY2568" fmla="*/ 342102 h 479583"/>
              <a:gd name="connsiteX2569" fmla="*/ 366857 w 1096059"/>
              <a:gd name="connsiteY2569" fmla="*/ 341904 h 479583"/>
              <a:gd name="connsiteX2570" fmla="*/ 367200 w 1096059"/>
              <a:gd name="connsiteY2570" fmla="*/ 341741 h 479583"/>
              <a:gd name="connsiteX2571" fmla="*/ 367446 w 1096059"/>
              <a:gd name="connsiteY2571" fmla="*/ 341299 h 479583"/>
              <a:gd name="connsiteX2572" fmla="*/ 367903 w 1096059"/>
              <a:gd name="connsiteY2572" fmla="*/ 341020 h 479583"/>
              <a:gd name="connsiteX2573" fmla="*/ 368427 w 1096059"/>
              <a:gd name="connsiteY2573" fmla="*/ 340731 h 479583"/>
              <a:gd name="connsiteX2574" fmla="*/ 368803 w 1096059"/>
              <a:gd name="connsiteY2574" fmla="*/ 340749 h 479583"/>
              <a:gd name="connsiteX2575" fmla="*/ 369032 w 1096059"/>
              <a:gd name="connsiteY2575" fmla="*/ 340333 h 479583"/>
              <a:gd name="connsiteX2576" fmla="*/ 369293 w 1096059"/>
              <a:gd name="connsiteY2576" fmla="*/ 340117 h 479583"/>
              <a:gd name="connsiteX2577" fmla="*/ 369637 w 1096059"/>
              <a:gd name="connsiteY2577" fmla="*/ 339918 h 479583"/>
              <a:gd name="connsiteX2578" fmla="*/ 369898 w 1096059"/>
              <a:gd name="connsiteY2578" fmla="*/ 339838 h 479583"/>
              <a:gd name="connsiteX2579" fmla="*/ 370405 w 1096059"/>
              <a:gd name="connsiteY2579" fmla="*/ 339964 h 479583"/>
              <a:gd name="connsiteX2580" fmla="*/ 370667 w 1096059"/>
              <a:gd name="connsiteY2580" fmla="*/ 339838 h 479583"/>
              <a:gd name="connsiteX2581" fmla="*/ 370732 w 1096059"/>
              <a:gd name="connsiteY2581" fmla="*/ 339674 h 479583"/>
              <a:gd name="connsiteX2582" fmla="*/ 370781 w 1096059"/>
              <a:gd name="connsiteY2582" fmla="*/ 339333 h 479583"/>
              <a:gd name="connsiteX2583" fmla="*/ 370634 w 1096059"/>
              <a:gd name="connsiteY2583" fmla="*/ 338927 h 479583"/>
              <a:gd name="connsiteX2584" fmla="*/ 370716 w 1096059"/>
              <a:gd name="connsiteY2584" fmla="*/ 338773 h 479583"/>
              <a:gd name="connsiteX2585" fmla="*/ 370912 w 1096059"/>
              <a:gd name="connsiteY2585" fmla="*/ 338348 h 479583"/>
              <a:gd name="connsiteX2586" fmla="*/ 371272 w 1096059"/>
              <a:gd name="connsiteY2586" fmla="*/ 338276 h 479583"/>
              <a:gd name="connsiteX2587" fmla="*/ 371583 w 1096059"/>
              <a:gd name="connsiteY2587" fmla="*/ 338232 h 479583"/>
              <a:gd name="connsiteX2588" fmla="*/ 372008 w 1096059"/>
              <a:gd name="connsiteY2588" fmla="*/ 338015 h 479583"/>
              <a:gd name="connsiteX2589" fmla="*/ 372482 w 1096059"/>
              <a:gd name="connsiteY2589" fmla="*/ 337835 h 479583"/>
              <a:gd name="connsiteX2590" fmla="*/ 372776 w 1096059"/>
              <a:gd name="connsiteY2590" fmla="*/ 337753 h 479583"/>
              <a:gd name="connsiteX2591" fmla="*/ 373136 w 1096059"/>
              <a:gd name="connsiteY2591" fmla="*/ 337753 h 479583"/>
              <a:gd name="connsiteX2592" fmla="*/ 373479 w 1096059"/>
              <a:gd name="connsiteY2592" fmla="*/ 337807 h 479583"/>
              <a:gd name="connsiteX2593" fmla="*/ 373790 w 1096059"/>
              <a:gd name="connsiteY2593" fmla="*/ 338060 h 479583"/>
              <a:gd name="connsiteX2594" fmla="*/ 374264 w 1096059"/>
              <a:gd name="connsiteY2594" fmla="*/ 338105 h 479583"/>
              <a:gd name="connsiteX2595" fmla="*/ 374444 w 1096059"/>
              <a:gd name="connsiteY2595" fmla="*/ 338330 h 479583"/>
              <a:gd name="connsiteX2596" fmla="*/ 374542 w 1096059"/>
              <a:gd name="connsiteY2596" fmla="*/ 338638 h 479583"/>
              <a:gd name="connsiteX2597" fmla="*/ 374722 w 1096059"/>
              <a:gd name="connsiteY2597" fmla="*/ 338854 h 479583"/>
              <a:gd name="connsiteX2598" fmla="*/ 374886 w 1096059"/>
              <a:gd name="connsiteY2598" fmla="*/ 339189 h 479583"/>
              <a:gd name="connsiteX2599" fmla="*/ 375065 w 1096059"/>
              <a:gd name="connsiteY2599" fmla="*/ 339684 h 479583"/>
              <a:gd name="connsiteX2600" fmla="*/ 375311 w 1096059"/>
              <a:gd name="connsiteY2600" fmla="*/ 340108 h 479583"/>
              <a:gd name="connsiteX2601" fmla="*/ 375818 w 1096059"/>
              <a:gd name="connsiteY2601" fmla="*/ 340497 h 479583"/>
              <a:gd name="connsiteX2602" fmla="*/ 376210 w 1096059"/>
              <a:gd name="connsiteY2602" fmla="*/ 340696 h 479583"/>
              <a:gd name="connsiteX2603" fmla="*/ 376390 w 1096059"/>
              <a:gd name="connsiteY2603" fmla="*/ 340682 h 479583"/>
              <a:gd name="connsiteX2604" fmla="*/ 376684 w 1096059"/>
              <a:gd name="connsiteY2604" fmla="*/ 340727 h 479583"/>
              <a:gd name="connsiteX2605" fmla="*/ 376929 w 1096059"/>
              <a:gd name="connsiteY2605" fmla="*/ 340750 h 479583"/>
              <a:gd name="connsiteX2606" fmla="*/ 377175 w 1096059"/>
              <a:gd name="connsiteY2606" fmla="*/ 340659 h 479583"/>
              <a:gd name="connsiteX2607" fmla="*/ 377453 w 1096059"/>
              <a:gd name="connsiteY2607" fmla="*/ 340574 h 479583"/>
              <a:gd name="connsiteX2608" fmla="*/ 377698 w 1096059"/>
              <a:gd name="connsiteY2608" fmla="*/ 340503 h 479583"/>
              <a:gd name="connsiteX2609" fmla="*/ 377910 w 1096059"/>
              <a:gd name="connsiteY2609" fmla="*/ 340435 h 479583"/>
              <a:gd name="connsiteX2610" fmla="*/ 378090 w 1096059"/>
              <a:gd name="connsiteY2610" fmla="*/ 340273 h 479583"/>
              <a:gd name="connsiteX2611" fmla="*/ 378417 w 1096059"/>
              <a:gd name="connsiteY2611" fmla="*/ 340181 h 479583"/>
              <a:gd name="connsiteX2612" fmla="*/ 378695 w 1096059"/>
              <a:gd name="connsiteY2612" fmla="*/ 340082 h 479583"/>
              <a:gd name="connsiteX2613" fmla="*/ 379039 w 1096059"/>
              <a:gd name="connsiteY2613" fmla="*/ 340135 h 479583"/>
              <a:gd name="connsiteX2614" fmla="*/ 378990 w 1096059"/>
              <a:gd name="connsiteY2614" fmla="*/ 340512 h 479583"/>
              <a:gd name="connsiteX2615" fmla="*/ 379219 w 1096059"/>
              <a:gd name="connsiteY2615" fmla="*/ 340896 h 479583"/>
              <a:gd name="connsiteX2616" fmla="*/ 379480 w 1096059"/>
              <a:gd name="connsiteY2616" fmla="*/ 341212 h 479583"/>
              <a:gd name="connsiteX2617" fmla="*/ 379726 w 1096059"/>
              <a:gd name="connsiteY2617" fmla="*/ 341412 h 479583"/>
              <a:gd name="connsiteX2618" fmla="*/ 379971 w 1096059"/>
              <a:gd name="connsiteY2618" fmla="*/ 341604 h 479583"/>
              <a:gd name="connsiteX2619" fmla="*/ 380118 w 1096059"/>
              <a:gd name="connsiteY2619" fmla="*/ 341681 h 479583"/>
              <a:gd name="connsiteX2620" fmla="*/ 380363 w 1096059"/>
              <a:gd name="connsiteY2620" fmla="*/ 341912 h 479583"/>
              <a:gd name="connsiteX2621" fmla="*/ 380788 w 1096059"/>
              <a:gd name="connsiteY2621" fmla="*/ 342166 h 479583"/>
              <a:gd name="connsiteX2622" fmla="*/ 381230 w 1096059"/>
              <a:gd name="connsiteY2622" fmla="*/ 342520 h 479583"/>
              <a:gd name="connsiteX2623" fmla="*/ 381312 w 1096059"/>
              <a:gd name="connsiteY2623" fmla="*/ 342735 h 479583"/>
              <a:gd name="connsiteX2624" fmla="*/ 381426 w 1096059"/>
              <a:gd name="connsiteY2624" fmla="*/ 343043 h 479583"/>
              <a:gd name="connsiteX2625" fmla="*/ 381622 w 1096059"/>
              <a:gd name="connsiteY2625" fmla="*/ 343289 h 479583"/>
              <a:gd name="connsiteX2626" fmla="*/ 381933 w 1096059"/>
              <a:gd name="connsiteY2626" fmla="*/ 343351 h 479583"/>
              <a:gd name="connsiteX2627" fmla="*/ 382293 w 1096059"/>
              <a:gd name="connsiteY2627" fmla="*/ 343205 h 479583"/>
              <a:gd name="connsiteX2628" fmla="*/ 382521 w 1096059"/>
              <a:gd name="connsiteY2628" fmla="*/ 343212 h 479583"/>
              <a:gd name="connsiteX2629" fmla="*/ 382800 w 1096059"/>
              <a:gd name="connsiteY2629" fmla="*/ 343451 h 479583"/>
              <a:gd name="connsiteX2630" fmla="*/ 383012 w 1096059"/>
              <a:gd name="connsiteY2630" fmla="*/ 343828 h 479583"/>
              <a:gd name="connsiteX2631" fmla="*/ 383143 w 1096059"/>
              <a:gd name="connsiteY2631" fmla="*/ 344159 h 479583"/>
              <a:gd name="connsiteX2632" fmla="*/ 383143 w 1096059"/>
              <a:gd name="connsiteY2632" fmla="*/ 344420 h 479583"/>
              <a:gd name="connsiteX2633" fmla="*/ 382979 w 1096059"/>
              <a:gd name="connsiteY2633" fmla="*/ 344759 h 479583"/>
              <a:gd name="connsiteX2634" fmla="*/ 382914 w 1096059"/>
              <a:gd name="connsiteY2634" fmla="*/ 345021 h 479583"/>
              <a:gd name="connsiteX2635" fmla="*/ 382914 w 1096059"/>
              <a:gd name="connsiteY2635" fmla="*/ 345298 h 479583"/>
              <a:gd name="connsiteX2636" fmla="*/ 383078 w 1096059"/>
              <a:gd name="connsiteY2636" fmla="*/ 345682 h 479583"/>
              <a:gd name="connsiteX2637" fmla="*/ 383225 w 1096059"/>
              <a:gd name="connsiteY2637" fmla="*/ 346144 h 479583"/>
              <a:gd name="connsiteX2638" fmla="*/ 383110 w 1096059"/>
              <a:gd name="connsiteY2638" fmla="*/ 346352 h 479583"/>
              <a:gd name="connsiteX2639" fmla="*/ 383094 w 1096059"/>
              <a:gd name="connsiteY2639" fmla="*/ 346637 h 479583"/>
              <a:gd name="connsiteX2640" fmla="*/ 382996 w 1096059"/>
              <a:gd name="connsiteY2640" fmla="*/ 346960 h 479583"/>
              <a:gd name="connsiteX2641" fmla="*/ 382930 w 1096059"/>
              <a:gd name="connsiteY2641" fmla="*/ 347237 h 479583"/>
              <a:gd name="connsiteX2642" fmla="*/ 382767 w 1096059"/>
              <a:gd name="connsiteY2642" fmla="*/ 347491 h 479583"/>
              <a:gd name="connsiteX2643" fmla="*/ 382898 w 1096059"/>
              <a:gd name="connsiteY2643" fmla="*/ 347860 h 479583"/>
              <a:gd name="connsiteX2644" fmla="*/ 382751 w 1096059"/>
              <a:gd name="connsiteY2644" fmla="*/ 348229 h 479583"/>
              <a:gd name="connsiteX2645" fmla="*/ 382636 w 1096059"/>
              <a:gd name="connsiteY2645" fmla="*/ 348514 h 479583"/>
              <a:gd name="connsiteX2646" fmla="*/ 382620 w 1096059"/>
              <a:gd name="connsiteY2646" fmla="*/ 348714 h 479583"/>
              <a:gd name="connsiteX2647" fmla="*/ 382832 w 1096059"/>
              <a:gd name="connsiteY2647" fmla="*/ 348799 h 479583"/>
              <a:gd name="connsiteX2648" fmla="*/ 382914 w 1096059"/>
              <a:gd name="connsiteY2648" fmla="*/ 348991 h 479583"/>
              <a:gd name="connsiteX2649" fmla="*/ 383078 w 1096059"/>
              <a:gd name="connsiteY2649" fmla="*/ 349222 h 479583"/>
              <a:gd name="connsiteX2650" fmla="*/ 383274 w 1096059"/>
              <a:gd name="connsiteY2650" fmla="*/ 349314 h 479583"/>
              <a:gd name="connsiteX2651" fmla="*/ 383666 w 1096059"/>
              <a:gd name="connsiteY2651" fmla="*/ 349530 h 479583"/>
              <a:gd name="connsiteX2652" fmla="*/ 383715 w 1096059"/>
              <a:gd name="connsiteY2652" fmla="*/ 349770 h 479583"/>
              <a:gd name="connsiteX2653" fmla="*/ 383437 w 1096059"/>
              <a:gd name="connsiteY2653" fmla="*/ 350511 h 479583"/>
              <a:gd name="connsiteX2654" fmla="*/ 383666 w 1096059"/>
              <a:gd name="connsiteY2654" fmla="*/ 350588 h 479583"/>
              <a:gd name="connsiteX2655" fmla="*/ 383944 w 1096059"/>
              <a:gd name="connsiteY2655" fmla="*/ 350724 h 479583"/>
              <a:gd name="connsiteX2656" fmla="*/ 384157 w 1096059"/>
              <a:gd name="connsiteY2656" fmla="*/ 350699 h 479583"/>
              <a:gd name="connsiteX2657" fmla="*/ 384500 w 1096059"/>
              <a:gd name="connsiteY2657" fmla="*/ 350460 h 479583"/>
              <a:gd name="connsiteX2658" fmla="*/ 384745 w 1096059"/>
              <a:gd name="connsiteY2658" fmla="*/ 350827 h 479583"/>
              <a:gd name="connsiteX2659" fmla="*/ 384991 w 1096059"/>
              <a:gd name="connsiteY2659" fmla="*/ 350963 h 479583"/>
              <a:gd name="connsiteX2660" fmla="*/ 385268 w 1096059"/>
              <a:gd name="connsiteY2660" fmla="*/ 351006 h 479583"/>
              <a:gd name="connsiteX2661" fmla="*/ 385677 w 1096059"/>
              <a:gd name="connsiteY2661" fmla="*/ 351014 h 479583"/>
              <a:gd name="connsiteX2662" fmla="*/ 386021 w 1096059"/>
              <a:gd name="connsiteY2662" fmla="*/ 351065 h 479583"/>
              <a:gd name="connsiteX2663" fmla="*/ 386413 w 1096059"/>
              <a:gd name="connsiteY2663" fmla="*/ 351176 h 479583"/>
              <a:gd name="connsiteX2664" fmla="*/ 386708 w 1096059"/>
              <a:gd name="connsiteY2664" fmla="*/ 351441 h 479583"/>
              <a:gd name="connsiteX2665" fmla="*/ 386528 w 1096059"/>
              <a:gd name="connsiteY2665" fmla="*/ 351646 h 479583"/>
              <a:gd name="connsiteX2666" fmla="*/ 386250 w 1096059"/>
              <a:gd name="connsiteY2666" fmla="*/ 351885 h 479583"/>
              <a:gd name="connsiteX2667" fmla="*/ 385988 w 1096059"/>
              <a:gd name="connsiteY2667" fmla="*/ 352089 h 479583"/>
              <a:gd name="connsiteX2668" fmla="*/ 385792 w 1096059"/>
              <a:gd name="connsiteY2668" fmla="*/ 352337 h 479583"/>
              <a:gd name="connsiteX2669" fmla="*/ 385596 w 1096059"/>
              <a:gd name="connsiteY2669" fmla="*/ 352652 h 479583"/>
              <a:gd name="connsiteX2670" fmla="*/ 385416 w 1096059"/>
              <a:gd name="connsiteY2670" fmla="*/ 352968 h 479583"/>
              <a:gd name="connsiteX2671" fmla="*/ 385170 w 1096059"/>
              <a:gd name="connsiteY2671" fmla="*/ 353250 h 479583"/>
              <a:gd name="connsiteX2672" fmla="*/ 384974 w 1096059"/>
              <a:gd name="connsiteY2672" fmla="*/ 353386 h 479583"/>
              <a:gd name="connsiteX2673" fmla="*/ 384713 w 1096059"/>
              <a:gd name="connsiteY2673" fmla="*/ 353446 h 479583"/>
              <a:gd name="connsiteX2674" fmla="*/ 384516 w 1096059"/>
              <a:gd name="connsiteY2674" fmla="*/ 353719 h 479583"/>
              <a:gd name="connsiteX2675" fmla="*/ 384239 w 1096059"/>
              <a:gd name="connsiteY2675" fmla="*/ 353813 h 479583"/>
              <a:gd name="connsiteX2676" fmla="*/ 383944 w 1096059"/>
              <a:gd name="connsiteY2676" fmla="*/ 353958 h 479583"/>
              <a:gd name="connsiteX2677" fmla="*/ 383830 w 1096059"/>
              <a:gd name="connsiteY2677" fmla="*/ 354231 h 479583"/>
              <a:gd name="connsiteX2678" fmla="*/ 383503 w 1096059"/>
              <a:gd name="connsiteY2678" fmla="*/ 354452 h 479583"/>
              <a:gd name="connsiteX2679" fmla="*/ 383110 w 1096059"/>
              <a:gd name="connsiteY2679" fmla="*/ 354700 h 479583"/>
              <a:gd name="connsiteX2680" fmla="*/ 382832 w 1096059"/>
              <a:gd name="connsiteY2680" fmla="*/ 354939 h 479583"/>
              <a:gd name="connsiteX2681" fmla="*/ 382603 w 1096059"/>
              <a:gd name="connsiteY2681" fmla="*/ 355246 h 479583"/>
              <a:gd name="connsiteX2682" fmla="*/ 382456 w 1096059"/>
              <a:gd name="connsiteY2682" fmla="*/ 355544 h 479583"/>
              <a:gd name="connsiteX2683" fmla="*/ 382440 w 1096059"/>
              <a:gd name="connsiteY2683" fmla="*/ 355792 h 479583"/>
              <a:gd name="connsiteX2684" fmla="*/ 382440 w 1096059"/>
              <a:gd name="connsiteY2684" fmla="*/ 355963 h 479583"/>
              <a:gd name="connsiteX2685" fmla="*/ 382325 w 1096059"/>
              <a:gd name="connsiteY2685" fmla="*/ 356159 h 479583"/>
              <a:gd name="connsiteX2686" fmla="*/ 382195 w 1096059"/>
              <a:gd name="connsiteY2686" fmla="*/ 356551 h 479583"/>
              <a:gd name="connsiteX2687" fmla="*/ 382473 w 1096059"/>
              <a:gd name="connsiteY2687" fmla="*/ 356517 h 479583"/>
              <a:gd name="connsiteX2688" fmla="*/ 382734 w 1096059"/>
              <a:gd name="connsiteY2688" fmla="*/ 356363 h 479583"/>
              <a:gd name="connsiteX2689" fmla="*/ 382979 w 1096059"/>
              <a:gd name="connsiteY2689" fmla="*/ 356329 h 479583"/>
              <a:gd name="connsiteX2690" fmla="*/ 383110 w 1096059"/>
              <a:gd name="connsiteY2690" fmla="*/ 356201 h 479583"/>
              <a:gd name="connsiteX2691" fmla="*/ 383290 w 1096059"/>
              <a:gd name="connsiteY2691" fmla="*/ 356005 h 479583"/>
              <a:gd name="connsiteX2692" fmla="*/ 383568 w 1096059"/>
              <a:gd name="connsiteY2692" fmla="*/ 356039 h 479583"/>
              <a:gd name="connsiteX2693" fmla="*/ 383813 w 1096059"/>
              <a:gd name="connsiteY2693" fmla="*/ 355792 h 479583"/>
              <a:gd name="connsiteX2694" fmla="*/ 384157 w 1096059"/>
              <a:gd name="connsiteY2694" fmla="*/ 355587 h 479583"/>
              <a:gd name="connsiteX2695" fmla="*/ 384516 w 1096059"/>
              <a:gd name="connsiteY2695" fmla="*/ 355451 h 479583"/>
              <a:gd name="connsiteX2696" fmla="*/ 384794 w 1096059"/>
              <a:gd name="connsiteY2696" fmla="*/ 355084 h 479583"/>
              <a:gd name="connsiteX2697" fmla="*/ 385089 w 1096059"/>
              <a:gd name="connsiteY2697" fmla="*/ 354939 h 479583"/>
              <a:gd name="connsiteX2698" fmla="*/ 385367 w 1096059"/>
              <a:gd name="connsiteY2698" fmla="*/ 355195 h 479583"/>
              <a:gd name="connsiteX2699" fmla="*/ 385792 w 1096059"/>
              <a:gd name="connsiteY2699" fmla="*/ 355578 h 479583"/>
              <a:gd name="connsiteX2700" fmla="*/ 386053 w 1096059"/>
              <a:gd name="connsiteY2700" fmla="*/ 355630 h 479583"/>
              <a:gd name="connsiteX2701" fmla="*/ 386479 w 1096059"/>
              <a:gd name="connsiteY2701" fmla="*/ 355493 h 479583"/>
              <a:gd name="connsiteX2702" fmla="*/ 386773 w 1096059"/>
              <a:gd name="connsiteY2702" fmla="*/ 355596 h 479583"/>
              <a:gd name="connsiteX2703" fmla="*/ 387051 w 1096059"/>
              <a:gd name="connsiteY2703" fmla="*/ 355928 h 479583"/>
              <a:gd name="connsiteX2704" fmla="*/ 387231 w 1096059"/>
              <a:gd name="connsiteY2704" fmla="*/ 355869 h 479583"/>
              <a:gd name="connsiteX2705" fmla="*/ 387476 w 1096059"/>
              <a:gd name="connsiteY2705" fmla="*/ 355877 h 479583"/>
              <a:gd name="connsiteX2706" fmla="*/ 387656 w 1096059"/>
              <a:gd name="connsiteY2706" fmla="*/ 356252 h 479583"/>
              <a:gd name="connsiteX2707" fmla="*/ 388032 w 1096059"/>
              <a:gd name="connsiteY2707" fmla="*/ 356525 h 479583"/>
              <a:gd name="connsiteX2708" fmla="*/ 388621 w 1096059"/>
              <a:gd name="connsiteY2708" fmla="*/ 356363 h 479583"/>
              <a:gd name="connsiteX2709" fmla="*/ 388915 w 1096059"/>
              <a:gd name="connsiteY2709" fmla="*/ 356295 h 479583"/>
              <a:gd name="connsiteX2710" fmla="*/ 389455 w 1096059"/>
              <a:gd name="connsiteY2710" fmla="*/ 356269 h 479583"/>
              <a:gd name="connsiteX2711" fmla="*/ 389945 w 1096059"/>
              <a:gd name="connsiteY2711" fmla="*/ 356466 h 479583"/>
              <a:gd name="connsiteX2712" fmla="*/ 390125 w 1096059"/>
              <a:gd name="connsiteY2712" fmla="*/ 356346 h 479583"/>
              <a:gd name="connsiteX2713" fmla="*/ 390338 w 1096059"/>
              <a:gd name="connsiteY2713" fmla="*/ 356056 h 479583"/>
              <a:gd name="connsiteX2714" fmla="*/ 390076 w 1096059"/>
              <a:gd name="connsiteY2714" fmla="*/ 355493 h 479583"/>
              <a:gd name="connsiteX2715" fmla="*/ 390861 w 1096059"/>
              <a:gd name="connsiteY2715" fmla="*/ 355084 h 479583"/>
              <a:gd name="connsiteX2716" fmla="*/ 390926 w 1096059"/>
              <a:gd name="connsiteY2716" fmla="*/ 354896 h 479583"/>
              <a:gd name="connsiteX2717" fmla="*/ 390844 w 1096059"/>
              <a:gd name="connsiteY2717" fmla="*/ 354657 h 479583"/>
              <a:gd name="connsiteX2718" fmla="*/ 390566 w 1096059"/>
              <a:gd name="connsiteY2718" fmla="*/ 354495 h 479583"/>
              <a:gd name="connsiteX2719" fmla="*/ 390616 w 1096059"/>
              <a:gd name="connsiteY2719" fmla="*/ 354231 h 479583"/>
              <a:gd name="connsiteX2720" fmla="*/ 390763 w 1096059"/>
              <a:gd name="connsiteY2720" fmla="*/ 354069 h 479583"/>
              <a:gd name="connsiteX2721" fmla="*/ 391024 w 1096059"/>
              <a:gd name="connsiteY2721" fmla="*/ 353872 h 479583"/>
              <a:gd name="connsiteX2722" fmla="*/ 391041 w 1096059"/>
              <a:gd name="connsiteY2722" fmla="*/ 353565 h 479583"/>
              <a:gd name="connsiteX2723" fmla="*/ 391139 w 1096059"/>
              <a:gd name="connsiteY2723" fmla="*/ 353386 h 479583"/>
              <a:gd name="connsiteX2724" fmla="*/ 391384 w 1096059"/>
              <a:gd name="connsiteY2724" fmla="*/ 353301 h 479583"/>
              <a:gd name="connsiteX2725" fmla="*/ 391564 w 1096059"/>
              <a:gd name="connsiteY2725" fmla="*/ 353198 h 479583"/>
              <a:gd name="connsiteX2726" fmla="*/ 391809 w 1096059"/>
              <a:gd name="connsiteY2726" fmla="*/ 353036 h 479583"/>
              <a:gd name="connsiteX2727" fmla="*/ 392054 w 1096059"/>
              <a:gd name="connsiteY2727" fmla="*/ 353011 h 479583"/>
              <a:gd name="connsiteX2728" fmla="*/ 392316 w 1096059"/>
              <a:gd name="connsiteY2728" fmla="*/ 353250 h 479583"/>
              <a:gd name="connsiteX2729" fmla="*/ 392741 w 1096059"/>
              <a:gd name="connsiteY2729" fmla="*/ 353574 h 479583"/>
              <a:gd name="connsiteX2730" fmla="*/ 392708 w 1096059"/>
              <a:gd name="connsiteY2730" fmla="*/ 353079 h 479583"/>
              <a:gd name="connsiteX2731" fmla="*/ 392856 w 1096059"/>
              <a:gd name="connsiteY2731" fmla="*/ 352328 h 479583"/>
              <a:gd name="connsiteX2732" fmla="*/ 392970 w 1096059"/>
              <a:gd name="connsiteY2732" fmla="*/ 352183 h 479583"/>
              <a:gd name="connsiteX2733" fmla="*/ 393199 w 1096059"/>
              <a:gd name="connsiteY2733" fmla="*/ 352072 h 479583"/>
              <a:gd name="connsiteX2734" fmla="*/ 393444 w 1096059"/>
              <a:gd name="connsiteY2734" fmla="*/ 351944 h 479583"/>
              <a:gd name="connsiteX2735" fmla="*/ 393542 w 1096059"/>
              <a:gd name="connsiteY2735" fmla="*/ 351680 h 479583"/>
              <a:gd name="connsiteX2736" fmla="*/ 393902 w 1096059"/>
              <a:gd name="connsiteY2736" fmla="*/ 351322 h 479583"/>
              <a:gd name="connsiteX2737" fmla="*/ 393624 w 1096059"/>
              <a:gd name="connsiteY2737" fmla="*/ 350852 h 479583"/>
              <a:gd name="connsiteX2738" fmla="*/ 393886 w 1096059"/>
              <a:gd name="connsiteY2738" fmla="*/ 350588 h 479583"/>
              <a:gd name="connsiteX2739" fmla="*/ 394066 w 1096059"/>
              <a:gd name="connsiteY2739" fmla="*/ 350562 h 479583"/>
              <a:gd name="connsiteX2740" fmla="*/ 394360 w 1096059"/>
              <a:gd name="connsiteY2740" fmla="*/ 350545 h 479583"/>
              <a:gd name="connsiteX2741" fmla="*/ 394523 w 1096059"/>
              <a:gd name="connsiteY2741" fmla="*/ 350631 h 479583"/>
              <a:gd name="connsiteX2742" fmla="*/ 394785 w 1096059"/>
              <a:gd name="connsiteY2742" fmla="*/ 350716 h 479583"/>
              <a:gd name="connsiteX2743" fmla="*/ 395047 w 1096059"/>
              <a:gd name="connsiteY2743" fmla="*/ 350707 h 479583"/>
              <a:gd name="connsiteX2744" fmla="*/ 395210 w 1096059"/>
              <a:gd name="connsiteY2744" fmla="*/ 350818 h 479583"/>
              <a:gd name="connsiteX2745" fmla="*/ 395521 w 1096059"/>
              <a:gd name="connsiteY2745" fmla="*/ 350869 h 479583"/>
              <a:gd name="connsiteX2746" fmla="*/ 395979 w 1096059"/>
              <a:gd name="connsiteY2746" fmla="*/ 350886 h 479583"/>
              <a:gd name="connsiteX2747" fmla="*/ 396355 w 1096059"/>
              <a:gd name="connsiteY2747" fmla="*/ 350878 h 479583"/>
              <a:gd name="connsiteX2748" fmla="*/ 396862 w 1096059"/>
              <a:gd name="connsiteY2748" fmla="*/ 350724 h 479583"/>
              <a:gd name="connsiteX2749" fmla="*/ 397172 w 1096059"/>
              <a:gd name="connsiteY2749" fmla="*/ 350127 h 479583"/>
              <a:gd name="connsiteX2750" fmla="*/ 397565 w 1096059"/>
              <a:gd name="connsiteY2750" fmla="*/ 349632 h 479583"/>
              <a:gd name="connsiteX2751" fmla="*/ 397418 w 1096059"/>
              <a:gd name="connsiteY2751" fmla="*/ 349172 h 479583"/>
              <a:gd name="connsiteX2752" fmla="*/ 397238 w 1096059"/>
              <a:gd name="connsiteY2752" fmla="*/ 348779 h 479583"/>
              <a:gd name="connsiteX2753" fmla="*/ 397581 w 1096059"/>
              <a:gd name="connsiteY2753" fmla="*/ 348336 h 479583"/>
              <a:gd name="connsiteX2754" fmla="*/ 397826 w 1096059"/>
              <a:gd name="connsiteY2754" fmla="*/ 348088 h 479583"/>
              <a:gd name="connsiteX2755" fmla="*/ 398202 w 1096059"/>
              <a:gd name="connsiteY2755" fmla="*/ 347849 h 479583"/>
              <a:gd name="connsiteX2756" fmla="*/ 398579 w 1096059"/>
              <a:gd name="connsiteY2756" fmla="*/ 347738 h 479583"/>
              <a:gd name="connsiteX2757" fmla="*/ 398971 w 1096059"/>
              <a:gd name="connsiteY2757" fmla="*/ 347858 h 479583"/>
              <a:gd name="connsiteX2758" fmla="*/ 399020 w 1096059"/>
              <a:gd name="connsiteY2758" fmla="*/ 348054 h 479583"/>
              <a:gd name="connsiteX2759" fmla="*/ 399200 w 1096059"/>
              <a:gd name="connsiteY2759" fmla="*/ 348301 h 479583"/>
              <a:gd name="connsiteX2760" fmla="*/ 399543 w 1096059"/>
              <a:gd name="connsiteY2760" fmla="*/ 348600 h 479583"/>
              <a:gd name="connsiteX2761" fmla="*/ 399739 w 1096059"/>
              <a:gd name="connsiteY2761" fmla="*/ 348899 h 479583"/>
              <a:gd name="connsiteX2762" fmla="*/ 399772 w 1096059"/>
              <a:gd name="connsiteY2762" fmla="*/ 349274 h 479583"/>
              <a:gd name="connsiteX2763" fmla="*/ 399903 w 1096059"/>
              <a:gd name="connsiteY2763" fmla="*/ 349624 h 479583"/>
              <a:gd name="connsiteX2764" fmla="*/ 399838 w 1096059"/>
              <a:gd name="connsiteY2764" fmla="*/ 349897 h 479583"/>
              <a:gd name="connsiteX2765" fmla="*/ 399543 w 1096059"/>
              <a:gd name="connsiteY2765" fmla="*/ 350153 h 479583"/>
              <a:gd name="connsiteX2766" fmla="*/ 399756 w 1096059"/>
              <a:gd name="connsiteY2766" fmla="*/ 350707 h 479583"/>
              <a:gd name="connsiteX2767" fmla="*/ 399462 w 1096059"/>
              <a:gd name="connsiteY2767" fmla="*/ 350980 h 479583"/>
              <a:gd name="connsiteX2768" fmla="*/ 399363 w 1096059"/>
              <a:gd name="connsiteY2768" fmla="*/ 351288 h 479583"/>
              <a:gd name="connsiteX2769" fmla="*/ 399167 w 1096059"/>
              <a:gd name="connsiteY2769" fmla="*/ 351620 h 479583"/>
              <a:gd name="connsiteX2770" fmla="*/ 399314 w 1096059"/>
              <a:gd name="connsiteY2770" fmla="*/ 351910 h 479583"/>
              <a:gd name="connsiteX2771" fmla="*/ 399609 w 1096059"/>
              <a:gd name="connsiteY2771" fmla="*/ 352320 h 479583"/>
              <a:gd name="connsiteX2772" fmla="*/ 400017 w 1096059"/>
              <a:gd name="connsiteY2772" fmla="*/ 352507 h 479583"/>
              <a:gd name="connsiteX2773" fmla="*/ 400393 w 1096059"/>
              <a:gd name="connsiteY2773" fmla="*/ 352797 h 479583"/>
              <a:gd name="connsiteX2774" fmla="*/ 400671 w 1096059"/>
              <a:gd name="connsiteY2774" fmla="*/ 352951 h 479583"/>
              <a:gd name="connsiteX2775" fmla="*/ 401015 w 1096059"/>
              <a:gd name="connsiteY2775" fmla="*/ 353190 h 479583"/>
              <a:gd name="connsiteX2776" fmla="*/ 401522 w 1096059"/>
              <a:gd name="connsiteY2776" fmla="*/ 353506 h 479583"/>
              <a:gd name="connsiteX2777" fmla="*/ 401816 w 1096059"/>
              <a:gd name="connsiteY2777" fmla="*/ 352968 h 479583"/>
              <a:gd name="connsiteX2778" fmla="*/ 401931 w 1096059"/>
              <a:gd name="connsiteY2778" fmla="*/ 352669 h 479583"/>
              <a:gd name="connsiteX2779" fmla="*/ 402503 w 1096059"/>
              <a:gd name="connsiteY2779" fmla="*/ 352525 h 479583"/>
              <a:gd name="connsiteX2780" fmla="*/ 402666 w 1096059"/>
              <a:gd name="connsiteY2780" fmla="*/ 353267 h 479583"/>
              <a:gd name="connsiteX2781" fmla="*/ 402912 w 1096059"/>
              <a:gd name="connsiteY2781" fmla="*/ 353386 h 479583"/>
              <a:gd name="connsiteX2782" fmla="*/ 403092 w 1096059"/>
              <a:gd name="connsiteY2782" fmla="*/ 353574 h 479583"/>
              <a:gd name="connsiteX2783" fmla="*/ 403713 w 1096059"/>
              <a:gd name="connsiteY2783" fmla="*/ 354034 h 479583"/>
              <a:gd name="connsiteX2784" fmla="*/ 403549 w 1096059"/>
              <a:gd name="connsiteY2784" fmla="*/ 354290 h 479583"/>
              <a:gd name="connsiteX2785" fmla="*/ 403108 w 1096059"/>
              <a:gd name="connsiteY2785" fmla="*/ 354444 h 479583"/>
              <a:gd name="connsiteX2786" fmla="*/ 402797 w 1096059"/>
              <a:gd name="connsiteY2786" fmla="*/ 354802 h 479583"/>
              <a:gd name="connsiteX2787" fmla="*/ 402568 w 1096059"/>
              <a:gd name="connsiteY2787" fmla="*/ 355143 h 479583"/>
              <a:gd name="connsiteX2788" fmla="*/ 402209 w 1096059"/>
              <a:gd name="connsiteY2788" fmla="*/ 355323 h 479583"/>
              <a:gd name="connsiteX2789" fmla="*/ 402094 w 1096059"/>
              <a:gd name="connsiteY2789" fmla="*/ 355587 h 479583"/>
              <a:gd name="connsiteX2790" fmla="*/ 401587 w 1096059"/>
              <a:gd name="connsiteY2790" fmla="*/ 355945 h 479583"/>
              <a:gd name="connsiteX2791" fmla="*/ 401293 w 1096059"/>
              <a:gd name="connsiteY2791" fmla="*/ 356304 h 479583"/>
              <a:gd name="connsiteX2792" fmla="*/ 401326 w 1096059"/>
              <a:gd name="connsiteY2792" fmla="*/ 356645 h 479583"/>
              <a:gd name="connsiteX2793" fmla="*/ 401228 w 1096059"/>
              <a:gd name="connsiteY2793" fmla="*/ 356952 h 479583"/>
              <a:gd name="connsiteX2794" fmla="*/ 401015 w 1096059"/>
              <a:gd name="connsiteY2794" fmla="*/ 357216 h 479583"/>
              <a:gd name="connsiteX2795" fmla="*/ 400933 w 1096059"/>
              <a:gd name="connsiteY2795" fmla="*/ 357660 h 479583"/>
              <a:gd name="connsiteX2796" fmla="*/ 400835 w 1096059"/>
              <a:gd name="connsiteY2796" fmla="*/ 357814 h 479583"/>
              <a:gd name="connsiteX2797" fmla="*/ 400606 w 1096059"/>
              <a:gd name="connsiteY2797" fmla="*/ 357993 h 479583"/>
              <a:gd name="connsiteX2798" fmla="*/ 400263 w 1096059"/>
              <a:gd name="connsiteY2798" fmla="*/ 358189 h 479583"/>
              <a:gd name="connsiteX2799" fmla="*/ 399968 w 1096059"/>
              <a:gd name="connsiteY2799" fmla="*/ 358470 h 479583"/>
              <a:gd name="connsiteX2800" fmla="*/ 399707 w 1096059"/>
              <a:gd name="connsiteY2800" fmla="*/ 358581 h 479583"/>
              <a:gd name="connsiteX2801" fmla="*/ 399527 w 1096059"/>
              <a:gd name="connsiteY2801" fmla="*/ 358726 h 479583"/>
              <a:gd name="connsiteX2802" fmla="*/ 399412 w 1096059"/>
              <a:gd name="connsiteY2802" fmla="*/ 358965 h 479583"/>
              <a:gd name="connsiteX2803" fmla="*/ 399363 w 1096059"/>
              <a:gd name="connsiteY2803" fmla="*/ 359136 h 479583"/>
              <a:gd name="connsiteX2804" fmla="*/ 399020 w 1096059"/>
              <a:gd name="connsiteY2804" fmla="*/ 359349 h 479583"/>
              <a:gd name="connsiteX2805" fmla="*/ 398807 w 1096059"/>
              <a:gd name="connsiteY2805" fmla="*/ 359537 h 479583"/>
              <a:gd name="connsiteX2806" fmla="*/ 398529 w 1096059"/>
              <a:gd name="connsiteY2806" fmla="*/ 360006 h 479583"/>
              <a:gd name="connsiteX2807" fmla="*/ 398415 w 1096059"/>
              <a:gd name="connsiteY2807" fmla="*/ 360390 h 479583"/>
              <a:gd name="connsiteX2808" fmla="*/ 398202 w 1096059"/>
              <a:gd name="connsiteY2808" fmla="*/ 360677 h 479583"/>
              <a:gd name="connsiteX2809" fmla="*/ 397843 w 1096059"/>
              <a:gd name="connsiteY2809" fmla="*/ 361091 h 479583"/>
              <a:gd name="connsiteX2810" fmla="*/ 397761 w 1096059"/>
              <a:gd name="connsiteY2810" fmla="*/ 361384 h 479583"/>
              <a:gd name="connsiteX2811" fmla="*/ 397646 w 1096059"/>
              <a:gd name="connsiteY2811" fmla="*/ 361569 h 479583"/>
              <a:gd name="connsiteX2812" fmla="*/ 397499 w 1096059"/>
              <a:gd name="connsiteY2812" fmla="*/ 362069 h 479583"/>
              <a:gd name="connsiteX2813" fmla="*/ 397319 w 1096059"/>
              <a:gd name="connsiteY2813" fmla="*/ 362497 h 479583"/>
              <a:gd name="connsiteX2814" fmla="*/ 396943 w 1096059"/>
              <a:gd name="connsiteY2814" fmla="*/ 362832 h 479583"/>
              <a:gd name="connsiteX2815" fmla="*/ 397058 w 1096059"/>
              <a:gd name="connsiteY2815" fmla="*/ 363032 h 479583"/>
              <a:gd name="connsiteX2816" fmla="*/ 397172 w 1096059"/>
              <a:gd name="connsiteY2816" fmla="*/ 363560 h 479583"/>
              <a:gd name="connsiteX2817" fmla="*/ 397548 w 1096059"/>
              <a:gd name="connsiteY2817" fmla="*/ 364323 h 479583"/>
              <a:gd name="connsiteX2818" fmla="*/ 398350 w 1096059"/>
              <a:gd name="connsiteY2818" fmla="*/ 364331 h 479583"/>
              <a:gd name="connsiteX2819" fmla="*/ 398562 w 1096059"/>
              <a:gd name="connsiteY2819" fmla="*/ 364388 h 479583"/>
              <a:gd name="connsiteX2820" fmla="*/ 398840 w 1096059"/>
              <a:gd name="connsiteY2820" fmla="*/ 364309 h 479583"/>
              <a:gd name="connsiteX2821" fmla="*/ 398955 w 1096059"/>
              <a:gd name="connsiteY2821" fmla="*/ 364516 h 479583"/>
              <a:gd name="connsiteX2822" fmla="*/ 399233 w 1096059"/>
              <a:gd name="connsiteY2822" fmla="*/ 364916 h 479583"/>
              <a:gd name="connsiteX2823" fmla="*/ 399527 w 1096059"/>
              <a:gd name="connsiteY2823" fmla="*/ 364908 h 479583"/>
              <a:gd name="connsiteX2824" fmla="*/ 400067 w 1096059"/>
              <a:gd name="connsiteY2824" fmla="*/ 364802 h 479583"/>
              <a:gd name="connsiteX2825" fmla="*/ 400475 w 1096059"/>
              <a:gd name="connsiteY2825" fmla="*/ 364652 h 479583"/>
              <a:gd name="connsiteX2826" fmla="*/ 400655 w 1096059"/>
              <a:gd name="connsiteY2826" fmla="*/ 364830 h 479583"/>
              <a:gd name="connsiteX2827" fmla="*/ 400949 w 1096059"/>
              <a:gd name="connsiteY2827" fmla="*/ 365030 h 479583"/>
              <a:gd name="connsiteX2828" fmla="*/ 401342 w 1096059"/>
              <a:gd name="connsiteY2828" fmla="*/ 365023 h 479583"/>
              <a:gd name="connsiteX2829" fmla="*/ 401947 w 1096059"/>
              <a:gd name="connsiteY2829" fmla="*/ 364673 h 479583"/>
              <a:gd name="connsiteX2830" fmla="*/ 402683 w 1096059"/>
              <a:gd name="connsiteY2830" fmla="*/ 364352 h 479583"/>
              <a:gd name="connsiteX2831" fmla="*/ 402961 w 1096059"/>
              <a:gd name="connsiteY2831" fmla="*/ 364202 h 479583"/>
              <a:gd name="connsiteX2832" fmla="*/ 403369 w 1096059"/>
              <a:gd name="connsiteY2832" fmla="*/ 364067 h 479583"/>
              <a:gd name="connsiteX2833" fmla="*/ 403762 w 1096059"/>
              <a:gd name="connsiteY2833" fmla="*/ 364202 h 479583"/>
              <a:gd name="connsiteX2834" fmla="*/ 404203 w 1096059"/>
              <a:gd name="connsiteY2834" fmla="*/ 364352 h 479583"/>
              <a:gd name="connsiteX2835" fmla="*/ 404547 w 1096059"/>
              <a:gd name="connsiteY2835" fmla="*/ 364288 h 479583"/>
              <a:gd name="connsiteX2836" fmla="*/ 404857 w 1096059"/>
              <a:gd name="connsiteY2836" fmla="*/ 364038 h 479583"/>
              <a:gd name="connsiteX2837" fmla="*/ 405168 w 1096059"/>
              <a:gd name="connsiteY2837" fmla="*/ 363788 h 479583"/>
              <a:gd name="connsiteX2838" fmla="*/ 405381 w 1096059"/>
              <a:gd name="connsiteY2838" fmla="*/ 363367 h 479583"/>
              <a:gd name="connsiteX2839" fmla="*/ 405561 w 1096059"/>
              <a:gd name="connsiteY2839" fmla="*/ 363260 h 479583"/>
              <a:gd name="connsiteX2840" fmla="*/ 405806 w 1096059"/>
              <a:gd name="connsiteY2840" fmla="*/ 363267 h 479583"/>
              <a:gd name="connsiteX2841" fmla="*/ 406198 w 1096059"/>
              <a:gd name="connsiteY2841" fmla="*/ 363175 h 479583"/>
              <a:gd name="connsiteX2842" fmla="*/ 406672 w 1096059"/>
              <a:gd name="connsiteY2842" fmla="*/ 362953 h 479583"/>
              <a:gd name="connsiteX2843" fmla="*/ 407114 w 1096059"/>
              <a:gd name="connsiteY2843" fmla="*/ 362832 h 479583"/>
              <a:gd name="connsiteX2844" fmla="*/ 407539 w 1096059"/>
              <a:gd name="connsiteY2844" fmla="*/ 362918 h 479583"/>
              <a:gd name="connsiteX2845" fmla="*/ 407931 w 1096059"/>
              <a:gd name="connsiteY2845" fmla="*/ 363175 h 479583"/>
              <a:gd name="connsiteX2846" fmla="*/ 408209 w 1096059"/>
              <a:gd name="connsiteY2846" fmla="*/ 363424 h 479583"/>
              <a:gd name="connsiteX2847" fmla="*/ 408618 w 1096059"/>
              <a:gd name="connsiteY2847" fmla="*/ 363489 h 479583"/>
              <a:gd name="connsiteX2848" fmla="*/ 408847 w 1096059"/>
              <a:gd name="connsiteY2848" fmla="*/ 363674 h 479583"/>
              <a:gd name="connsiteX2849" fmla="*/ 409109 w 1096059"/>
              <a:gd name="connsiteY2849" fmla="*/ 363910 h 479583"/>
              <a:gd name="connsiteX2850" fmla="*/ 409746 w 1096059"/>
              <a:gd name="connsiteY2850" fmla="*/ 363974 h 479583"/>
              <a:gd name="connsiteX2851" fmla="*/ 409910 w 1096059"/>
              <a:gd name="connsiteY2851" fmla="*/ 364116 h 479583"/>
              <a:gd name="connsiteX2852" fmla="*/ 410253 w 1096059"/>
              <a:gd name="connsiteY2852" fmla="*/ 364666 h 479583"/>
              <a:gd name="connsiteX2853" fmla="*/ 410188 w 1096059"/>
              <a:gd name="connsiteY2853" fmla="*/ 364802 h 479583"/>
              <a:gd name="connsiteX2854" fmla="*/ 410057 w 1096059"/>
              <a:gd name="connsiteY2854" fmla="*/ 365058 h 479583"/>
              <a:gd name="connsiteX2855" fmla="*/ 409992 w 1096059"/>
              <a:gd name="connsiteY2855" fmla="*/ 365508 h 479583"/>
              <a:gd name="connsiteX2856" fmla="*/ 409926 w 1096059"/>
              <a:gd name="connsiteY2856" fmla="*/ 366029 h 479583"/>
              <a:gd name="connsiteX2857" fmla="*/ 409861 w 1096059"/>
              <a:gd name="connsiteY2857" fmla="*/ 366214 h 479583"/>
              <a:gd name="connsiteX2858" fmla="*/ 409681 w 1096059"/>
              <a:gd name="connsiteY2858" fmla="*/ 366371 h 479583"/>
              <a:gd name="connsiteX2859" fmla="*/ 409746 w 1096059"/>
              <a:gd name="connsiteY2859" fmla="*/ 366707 h 479583"/>
              <a:gd name="connsiteX2860" fmla="*/ 409681 w 1096059"/>
              <a:gd name="connsiteY2860" fmla="*/ 367106 h 479583"/>
              <a:gd name="connsiteX2861" fmla="*/ 409828 w 1096059"/>
              <a:gd name="connsiteY2861" fmla="*/ 367549 h 479583"/>
              <a:gd name="connsiteX2862" fmla="*/ 409845 w 1096059"/>
              <a:gd name="connsiteY2862" fmla="*/ 367884 h 479583"/>
              <a:gd name="connsiteX2863" fmla="*/ 410155 w 1096059"/>
              <a:gd name="connsiteY2863" fmla="*/ 368440 h 479583"/>
              <a:gd name="connsiteX2864" fmla="*/ 410548 w 1096059"/>
              <a:gd name="connsiteY2864" fmla="*/ 368633 h 479583"/>
              <a:gd name="connsiteX2865" fmla="*/ 410793 w 1096059"/>
              <a:gd name="connsiteY2865" fmla="*/ 369079 h 479583"/>
              <a:gd name="connsiteX2866" fmla="*/ 410335 w 1096059"/>
              <a:gd name="connsiteY2866" fmla="*/ 369496 h 479583"/>
              <a:gd name="connsiteX2867" fmla="*/ 410106 w 1096059"/>
              <a:gd name="connsiteY2867" fmla="*/ 369832 h 479583"/>
              <a:gd name="connsiteX2868" fmla="*/ 410139 w 1096059"/>
              <a:gd name="connsiteY2868" fmla="*/ 370196 h 479583"/>
              <a:gd name="connsiteX2869" fmla="*/ 410335 w 1096059"/>
              <a:gd name="connsiteY2869" fmla="*/ 370524 h 479583"/>
              <a:gd name="connsiteX2870" fmla="*/ 410106 w 1096059"/>
              <a:gd name="connsiteY2870" fmla="*/ 370902 h 479583"/>
              <a:gd name="connsiteX2871" fmla="*/ 409845 w 1096059"/>
              <a:gd name="connsiteY2871" fmla="*/ 371295 h 479583"/>
              <a:gd name="connsiteX2872" fmla="*/ 410270 w 1096059"/>
              <a:gd name="connsiteY2872" fmla="*/ 371630 h 479583"/>
              <a:gd name="connsiteX2873" fmla="*/ 410188 w 1096059"/>
              <a:gd name="connsiteY2873" fmla="*/ 371873 h 479583"/>
              <a:gd name="connsiteX2874" fmla="*/ 409730 w 1096059"/>
              <a:gd name="connsiteY2874" fmla="*/ 372286 h 479583"/>
              <a:gd name="connsiteX2875" fmla="*/ 409469 w 1096059"/>
              <a:gd name="connsiteY2875" fmla="*/ 372408 h 479583"/>
              <a:gd name="connsiteX2876" fmla="*/ 409092 w 1096059"/>
              <a:gd name="connsiteY2876" fmla="*/ 372657 h 479583"/>
              <a:gd name="connsiteX2877" fmla="*/ 408765 w 1096059"/>
              <a:gd name="connsiteY2877" fmla="*/ 372793 h 479583"/>
              <a:gd name="connsiteX2878" fmla="*/ 408471 w 1096059"/>
              <a:gd name="connsiteY2878" fmla="*/ 372843 h 479583"/>
              <a:gd name="connsiteX2879" fmla="*/ 408340 w 1096059"/>
              <a:gd name="connsiteY2879" fmla="*/ 372986 h 479583"/>
              <a:gd name="connsiteX2880" fmla="*/ 408030 w 1096059"/>
              <a:gd name="connsiteY2880" fmla="*/ 372872 h 479583"/>
              <a:gd name="connsiteX2881" fmla="*/ 407555 w 1096059"/>
              <a:gd name="connsiteY2881" fmla="*/ 372764 h 479583"/>
              <a:gd name="connsiteX2882" fmla="*/ 407081 w 1096059"/>
              <a:gd name="connsiteY2882" fmla="*/ 373014 h 479583"/>
              <a:gd name="connsiteX2883" fmla="*/ 406803 w 1096059"/>
              <a:gd name="connsiteY2883" fmla="*/ 373164 h 479583"/>
              <a:gd name="connsiteX2884" fmla="*/ 406460 w 1096059"/>
              <a:gd name="connsiteY2884" fmla="*/ 373528 h 479583"/>
              <a:gd name="connsiteX2885" fmla="*/ 406165 w 1096059"/>
              <a:gd name="connsiteY2885" fmla="*/ 373785 h 479583"/>
              <a:gd name="connsiteX2886" fmla="*/ 406067 w 1096059"/>
              <a:gd name="connsiteY2886" fmla="*/ 374063 h 479583"/>
              <a:gd name="connsiteX2887" fmla="*/ 406018 w 1096059"/>
              <a:gd name="connsiteY2887" fmla="*/ 374349 h 479583"/>
              <a:gd name="connsiteX2888" fmla="*/ 405839 w 1096059"/>
              <a:gd name="connsiteY2888" fmla="*/ 374563 h 479583"/>
              <a:gd name="connsiteX2889" fmla="*/ 405561 w 1096059"/>
              <a:gd name="connsiteY2889" fmla="*/ 374720 h 479583"/>
              <a:gd name="connsiteX2890" fmla="*/ 405348 w 1096059"/>
              <a:gd name="connsiteY2890" fmla="*/ 374869 h 479583"/>
              <a:gd name="connsiteX2891" fmla="*/ 405184 w 1096059"/>
              <a:gd name="connsiteY2891" fmla="*/ 375105 h 479583"/>
              <a:gd name="connsiteX2892" fmla="*/ 404776 w 1096059"/>
              <a:gd name="connsiteY2892" fmla="*/ 375419 h 479583"/>
              <a:gd name="connsiteX2893" fmla="*/ 404432 w 1096059"/>
              <a:gd name="connsiteY2893" fmla="*/ 375590 h 479583"/>
              <a:gd name="connsiteX2894" fmla="*/ 404269 w 1096059"/>
              <a:gd name="connsiteY2894" fmla="*/ 375947 h 479583"/>
              <a:gd name="connsiteX2895" fmla="*/ 404187 w 1096059"/>
              <a:gd name="connsiteY2895" fmla="*/ 376023 h 479583"/>
              <a:gd name="connsiteX2896" fmla="*/ 404023 w 1096059"/>
              <a:gd name="connsiteY2896" fmla="*/ 376182 h 479583"/>
              <a:gd name="connsiteX2897" fmla="*/ 403664 w 1096059"/>
              <a:gd name="connsiteY2897" fmla="*/ 376361 h 479583"/>
              <a:gd name="connsiteX2898" fmla="*/ 403386 w 1096059"/>
              <a:gd name="connsiteY2898" fmla="*/ 376346 h 479583"/>
              <a:gd name="connsiteX2899" fmla="*/ 403157 w 1096059"/>
              <a:gd name="connsiteY2899" fmla="*/ 376682 h 479583"/>
              <a:gd name="connsiteX2900" fmla="*/ 402862 w 1096059"/>
              <a:gd name="connsiteY2900" fmla="*/ 377017 h 479583"/>
              <a:gd name="connsiteX2901" fmla="*/ 402421 w 1096059"/>
              <a:gd name="connsiteY2901" fmla="*/ 377117 h 479583"/>
              <a:gd name="connsiteX2902" fmla="*/ 402078 w 1096059"/>
              <a:gd name="connsiteY2902" fmla="*/ 377488 h 479583"/>
              <a:gd name="connsiteX2903" fmla="*/ 401718 w 1096059"/>
              <a:gd name="connsiteY2903" fmla="*/ 377595 h 479583"/>
              <a:gd name="connsiteX2904" fmla="*/ 401440 w 1096059"/>
              <a:gd name="connsiteY2904" fmla="*/ 377609 h 479583"/>
              <a:gd name="connsiteX2905" fmla="*/ 401473 w 1096059"/>
              <a:gd name="connsiteY2905" fmla="*/ 377980 h 479583"/>
              <a:gd name="connsiteX2906" fmla="*/ 401440 w 1096059"/>
              <a:gd name="connsiteY2906" fmla="*/ 378273 h 479583"/>
              <a:gd name="connsiteX2907" fmla="*/ 401293 w 1096059"/>
              <a:gd name="connsiteY2907" fmla="*/ 378544 h 479583"/>
              <a:gd name="connsiteX2908" fmla="*/ 401424 w 1096059"/>
              <a:gd name="connsiteY2908" fmla="*/ 379129 h 479583"/>
              <a:gd name="connsiteX2909" fmla="*/ 401358 w 1096059"/>
              <a:gd name="connsiteY2909" fmla="*/ 379450 h 479583"/>
              <a:gd name="connsiteX2910" fmla="*/ 401636 w 1096059"/>
              <a:gd name="connsiteY2910" fmla="*/ 379579 h 479583"/>
              <a:gd name="connsiteX2911" fmla="*/ 401865 w 1096059"/>
              <a:gd name="connsiteY2911" fmla="*/ 379707 h 479583"/>
              <a:gd name="connsiteX2912" fmla="*/ 402078 w 1096059"/>
              <a:gd name="connsiteY2912" fmla="*/ 379950 h 479583"/>
              <a:gd name="connsiteX2913" fmla="*/ 402127 w 1096059"/>
              <a:gd name="connsiteY2913" fmla="*/ 380278 h 479583"/>
              <a:gd name="connsiteX2914" fmla="*/ 402159 w 1096059"/>
              <a:gd name="connsiteY2914" fmla="*/ 380735 h 479583"/>
              <a:gd name="connsiteX2915" fmla="*/ 402421 w 1096059"/>
              <a:gd name="connsiteY2915" fmla="*/ 381391 h 479583"/>
              <a:gd name="connsiteX2916" fmla="*/ 402356 w 1096059"/>
              <a:gd name="connsiteY2916" fmla="*/ 381577 h 479583"/>
              <a:gd name="connsiteX2917" fmla="*/ 402225 w 1096059"/>
              <a:gd name="connsiteY2917" fmla="*/ 381791 h 479583"/>
              <a:gd name="connsiteX2918" fmla="*/ 402257 w 1096059"/>
              <a:gd name="connsiteY2918" fmla="*/ 382119 h 479583"/>
              <a:gd name="connsiteX2919" fmla="*/ 402486 w 1096059"/>
              <a:gd name="connsiteY2919" fmla="*/ 382169 h 479583"/>
              <a:gd name="connsiteX2920" fmla="*/ 402912 w 1096059"/>
              <a:gd name="connsiteY2920" fmla="*/ 382126 h 479583"/>
              <a:gd name="connsiteX2921" fmla="*/ 403304 w 1096059"/>
              <a:gd name="connsiteY2921" fmla="*/ 382019 h 479583"/>
              <a:gd name="connsiteX2922" fmla="*/ 403778 w 1096059"/>
              <a:gd name="connsiteY2922" fmla="*/ 381684 h 479583"/>
              <a:gd name="connsiteX2923" fmla="*/ 404269 w 1096059"/>
              <a:gd name="connsiteY2923" fmla="*/ 381969 h 479583"/>
              <a:gd name="connsiteX2924" fmla="*/ 404465 w 1096059"/>
              <a:gd name="connsiteY2924" fmla="*/ 382005 h 479583"/>
              <a:gd name="connsiteX2925" fmla="*/ 404759 w 1096059"/>
              <a:gd name="connsiteY2925" fmla="*/ 381976 h 479583"/>
              <a:gd name="connsiteX2926" fmla="*/ 405037 w 1096059"/>
              <a:gd name="connsiteY2926" fmla="*/ 381862 h 479583"/>
              <a:gd name="connsiteX2927" fmla="*/ 405201 w 1096059"/>
              <a:gd name="connsiteY2927" fmla="*/ 381869 h 479583"/>
              <a:gd name="connsiteX2928" fmla="*/ 405887 w 1096059"/>
              <a:gd name="connsiteY2928" fmla="*/ 382419 h 479583"/>
              <a:gd name="connsiteX2929" fmla="*/ 406198 w 1096059"/>
              <a:gd name="connsiteY2929" fmla="*/ 382497 h 479583"/>
              <a:gd name="connsiteX2930" fmla="*/ 406574 w 1096059"/>
              <a:gd name="connsiteY2930" fmla="*/ 382476 h 479583"/>
              <a:gd name="connsiteX2931" fmla="*/ 407048 w 1096059"/>
              <a:gd name="connsiteY2931" fmla="*/ 382611 h 479583"/>
              <a:gd name="connsiteX2932" fmla="*/ 407653 w 1096059"/>
              <a:gd name="connsiteY2932" fmla="*/ 382718 h 479583"/>
              <a:gd name="connsiteX2933" fmla="*/ 407915 w 1096059"/>
              <a:gd name="connsiteY2933" fmla="*/ 382818 h 479583"/>
              <a:gd name="connsiteX2934" fmla="*/ 408291 w 1096059"/>
              <a:gd name="connsiteY2934" fmla="*/ 382795 h 479583"/>
              <a:gd name="connsiteX2935" fmla="*/ 408634 w 1096059"/>
              <a:gd name="connsiteY2935" fmla="*/ 383002 h 479583"/>
              <a:gd name="connsiteX2936" fmla="*/ 408700 w 1096059"/>
              <a:gd name="connsiteY2936" fmla="*/ 383194 h 479583"/>
              <a:gd name="connsiteX2937" fmla="*/ 408733 w 1096059"/>
              <a:gd name="connsiteY2937" fmla="*/ 383635 h 479583"/>
              <a:gd name="connsiteX2938" fmla="*/ 408634 w 1096059"/>
              <a:gd name="connsiteY2938" fmla="*/ 383813 h 479583"/>
              <a:gd name="connsiteX2939" fmla="*/ 408700 w 1096059"/>
              <a:gd name="connsiteY2939" fmla="*/ 384077 h 479583"/>
              <a:gd name="connsiteX2940" fmla="*/ 408994 w 1096059"/>
              <a:gd name="connsiteY2940" fmla="*/ 384375 h 479583"/>
              <a:gd name="connsiteX2941" fmla="*/ 409027 w 1096059"/>
              <a:gd name="connsiteY2941" fmla="*/ 384731 h 479583"/>
              <a:gd name="connsiteX2942" fmla="*/ 408798 w 1096059"/>
              <a:gd name="connsiteY2942" fmla="*/ 385016 h 479583"/>
              <a:gd name="connsiteX2943" fmla="*/ 408520 w 1096059"/>
              <a:gd name="connsiteY2943" fmla="*/ 384917 h 479583"/>
              <a:gd name="connsiteX2944" fmla="*/ 408406 w 1096059"/>
              <a:gd name="connsiteY2944" fmla="*/ 385166 h 479583"/>
              <a:gd name="connsiteX2945" fmla="*/ 408177 w 1096059"/>
              <a:gd name="connsiteY2945" fmla="*/ 385343 h 479583"/>
              <a:gd name="connsiteX2946" fmla="*/ 407948 w 1096059"/>
              <a:gd name="connsiteY2946" fmla="*/ 385308 h 479583"/>
              <a:gd name="connsiteX2947" fmla="*/ 407784 w 1096059"/>
              <a:gd name="connsiteY2947" fmla="*/ 385343 h 479583"/>
              <a:gd name="connsiteX2948" fmla="*/ 407653 w 1096059"/>
              <a:gd name="connsiteY2948" fmla="*/ 385557 h 479583"/>
              <a:gd name="connsiteX2949" fmla="*/ 407425 w 1096059"/>
              <a:gd name="connsiteY2949" fmla="*/ 385657 h 479583"/>
              <a:gd name="connsiteX2950" fmla="*/ 407310 w 1096059"/>
              <a:gd name="connsiteY2950" fmla="*/ 385941 h 479583"/>
              <a:gd name="connsiteX2951" fmla="*/ 407294 w 1096059"/>
              <a:gd name="connsiteY2951" fmla="*/ 386276 h 479583"/>
              <a:gd name="connsiteX2952" fmla="*/ 407048 w 1096059"/>
              <a:gd name="connsiteY2952" fmla="*/ 386504 h 479583"/>
              <a:gd name="connsiteX2953" fmla="*/ 407016 w 1096059"/>
              <a:gd name="connsiteY2953" fmla="*/ 386746 h 479583"/>
              <a:gd name="connsiteX2954" fmla="*/ 406918 w 1096059"/>
              <a:gd name="connsiteY2954" fmla="*/ 387251 h 479583"/>
              <a:gd name="connsiteX2955" fmla="*/ 406705 w 1096059"/>
              <a:gd name="connsiteY2955" fmla="*/ 387550 h 479583"/>
              <a:gd name="connsiteX2956" fmla="*/ 406738 w 1096059"/>
              <a:gd name="connsiteY2956" fmla="*/ 387934 h 479583"/>
              <a:gd name="connsiteX2957" fmla="*/ 406885 w 1096059"/>
              <a:gd name="connsiteY2957" fmla="*/ 388276 h 479583"/>
              <a:gd name="connsiteX2958" fmla="*/ 406869 w 1096059"/>
              <a:gd name="connsiteY2958" fmla="*/ 388653 h 479583"/>
              <a:gd name="connsiteX2959" fmla="*/ 406394 w 1096059"/>
              <a:gd name="connsiteY2959" fmla="*/ 388860 h 479583"/>
              <a:gd name="connsiteX2960" fmla="*/ 406133 w 1096059"/>
              <a:gd name="connsiteY2960" fmla="*/ 389386 h 479583"/>
              <a:gd name="connsiteX2961" fmla="*/ 406133 w 1096059"/>
              <a:gd name="connsiteY2961" fmla="*/ 389621 h 479583"/>
              <a:gd name="connsiteX2962" fmla="*/ 406264 w 1096059"/>
              <a:gd name="connsiteY2962" fmla="*/ 389770 h 479583"/>
              <a:gd name="connsiteX2963" fmla="*/ 406885 w 1096059"/>
              <a:gd name="connsiteY2963" fmla="*/ 390024 h 479583"/>
              <a:gd name="connsiteX2964" fmla="*/ 407228 w 1096059"/>
              <a:gd name="connsiteY2964" fmla="*/ 390296 h 479583"/>
              <a:gd name="connsiteX2965" fmla="*/ 407506 w 1096059"/>
              <a:gd name="connsiteY2965" fmla="*/ 390197 h 479583"/>
              <a:gd name="connsiteX2966" fmla="*/ 407768 w 1096059"/>
              <a:gd name="connsiteY2966" fmla="*/ 390320 h 479583"/>
              <a:gd name="connsiteX2967" fmla="*/ 408062 w 1096059"/>
              <a:gd name="connsiteY2967" fmla="*/ 390074 h 479583"/>
              <a:gd name="connsiteX2968" fmla="*/ 408553 w 1096059"/>
              <a:gd name="connsiteY2968" fmla="*/ 390098 h 479583"/>
              <a:gd name="connsiteX2969" fmla="*/ 408618 w 1096059"/>
              <a:gd name="connsiteY2969" fmla="*/ 390468 h 479583"/>
              <a:gd name="connsiteX2970" fmla="*/ 408700 w 1096059"/>
              <a:gd name="connsiteY2970" fmla="*/ 390822 h 479583"/>
              <a:gd name="connsiteX2971" fmla="*/ 408814 w 1096059"/>
              <a:gd name="connsiteY2971" fmla="*/ 391323 h 479583"/>
              <a:gd name="connsiteX2972" fmla="*/ 409256 w 1096059"/>
              <a:gd name="connsiteY2972" fmla="*/ 391750 h 479583"/>
              <a:gd name="connsiteX2973" fmla="*/ 409567 w 1096059"/>
              <a:gd name="connsiteY2973" fmla="*/ 392161 h 479583"/>
              <a:gd name="connsiteX2974" fmla="*/ 409632 w 1096059"/>
              <a:gd name="connsiteY2974" fmla="*/ 392753 h 479583"/>
              <a:gd name="connsiteX2975" fmla="*/ 409714 w 1096059"/>
              <a:gd name="connsiteY2975" fmla="*/ 392909 h 479583"/>
              <a:gd name="connsiteX2976" fmla="*/ 409812 w 1096059"/>
              <a:gd name="connsiteY2976" fmla="*/ 393246 h 479583"/>
              <a:gd name="connsiteX2977" fmla="*/ 409894 w 1096059"/>
              <a:gd name="connsiteY2977" fmla="*/ 393764 h 479583"/>
              <a:gd name="connsiteX2978" fmla="*/ 410090 w 1096059"/>
              <a:gd name="connsiteY2978" fmla="*/ 393904 h 479583"/>
              <a:gd name="connsiteX2979" fmla="*/ 410531 w 1096059"/>
              <a:gd name="connsiteY2979" fmla="*/ 394060 h 479583"/>
              <a:gd name="connsiteX2980" fmla="*/ 411055 w 1096059"/>
              <a:gd name="connsiteY2980" fmla="*/ 394356 h 479583"/>
              <a:gd name="connsiteX2981" fmla="*/ 411185 w 1096059"/>
              <a:gd name="connsiteY2981" fmla="*/ 394652 h 479583"/>
              <a:gd name="connsiteX2982" fmla="*/ 411185 w 1096059"/>
              <a:gd name="connsiteY2982" fmla="*/ 394948 h 479583"/>
              <a:gd name="connsiteX2983" fmla="*/ 411463 w 1096059"/>
              <a:gd name="connsiteY2983" fmla="*/ 395243 h 479583"/>
              <a:gd name="connsiteX2984" fmla="*/ 411660 w 1096059"/>
              <a:gd name="connsiteY2984" fmla="*/ 395769 h 479583"/>
              <a:gd name="connsiteX2985" fmla="*/ 411660 w 1096059"/>
              <a:gd name="connsiteY2985" fmla="*/ 396246 h 479583"/>
              <a:gd name="connsiteX2986" fmla="*/ 411725 w 1096059"/>
              <a:gd name="connsiteY2986" fmla="*/ 396682 h 479583"/>
              <a:gd name="connsiteX2987" fmla="*/ 411594 w 1096059"/>
              <a:gd name="connsiteY2987" fmla="*/ 396945 h 479583"/>
              <a:gd name="connsiteX2988" fmla="*/ 411856 w 1096059"/>
              <a:gd name="connsiteY2988" fmla="*/ 397405 h 479583"/>
              <a:gd name="connsiteX2989" fmla="*/ 411725 w 1096059"/>
              <a:gd name="connsiteY2989" fmla="*/ 397948 h 479583"/>
              <a:gd name="connsiteX2990" fmla="*/ 412003 w 1096059"/>
              <a:gd name="connsiteY2990" fmla="*/ 398276 h 479583"/>
              <a:gd name="connsiteX2991" fmla="*/ 411692 w 1096059"/>
              <a:gd name="connsiteY2991" fmla="*/ 398942 h 479583"/>
              <a:gd name="connsiteX2992" fmla="*/ 411807 w 1096059"/>
              <a:gd name="connsiteY2992" fmla="*/ 399731 h 479583"/>
              <a:gd name="connsiteX2993" fmla="*/ 412003 w 1096059"/>
              <a:gd name="connsiteY2993" fmla="*/ 400265 h 479583"/>
              <a:gd name="connsiteX2994" fmla="*/ 411725 w 1096059"/>
              <a:gd name="connsiteY2994" fmla="*/ 400537 h 479583"/>
              <a:gd name="connsiteX2995" fmla="*/ 411888 w 1096059"/>
              <a:gd name="connsiteY2995" fmla="*/ 401087 h 479583"/>
              <a:gd name="connsiteX2996" fmla="*/ 412068 w 1096059"/>
              <a:gd name="connsiteY2996" fmla="*/ 401441 h 479583"/>
              <a:gd name="connsiteX2997" fmla="*/ 412134 w 1096059"/>
              <a:gd name="connsiteY2997" fmla="*/ 401926 h 479583"/>
              <a:gd name="connsiteX2998" fmla="*/ 411741 w 1096059"/>
              <a:gd name="connsiteY2998" fmla="*/ 402353 h 479583"/>
              <a:gd name="connsiteX2999" fmla="*/ 411333 w 1096059"/>
              <a:gd name="connsiteY2999" fmla="*/ 402657 h 479583"/>
              <a:gd name="connsiteX3000" fmla="*/ 411316 w 1096059"/>
              <a:gd name="connsiteY3000" fmla="*/ 403068 h 479583"/>
              <a:gd name="connsiteX3001" fmla="*/ 411823 w 1096059"/>
              <a:gd name="connsiteY3001" fmla="*/ 403422 h 479583"/>
              <a:gd name="connsiteX3002" fmla="*/ 411790 w 1096059"/>
              <a:gd name="connsiteY3002" fmla="*/ 403832 h 479583"/>
              <a:gd name="connsiteX3003" fmla="*/ 411512 w 1096059"/>
              <a:gd name="connsiteY3003" fmla="*/ 404243 h 479583"/>
              <a:gd name="connsiteX3004" fmla="*/ 410973 w 1096059"/>
              <a:gd name="connsiteY3004" fmla="*/ 404079 h 479583"/>
              <a:gd name="connsiteX3005" fmla="*/ 410597 w 1096059"/>
              <a:gd name="connsiteY3005" fmla="*/ 404317 h 479583"/>
              <a:gd name="connsiteX3006" fmla="*/ 410777 w 1096059"/>
              <a:gd name="connsiteY3006" fmla="*/ 404893 h 479583"/>
              <a:gd name="connsiteX3007" fmla="*/ 410858 w 1096059"/>
              <a:gd name="connsiteY3007" fmla="*/ 405246 h 479583"/>
              <a:gd name="connsiteX3008" fmla="*/ 411103 w 1096059"/>
              <a:gd name="connsiteY3008" fmla="*/ 405419 h 479583"/>
              <a:gd name="connsiteX3009" fmla="*/ 411545 w 1096059"/>
              <a:gd name="connsiteY3009" fmla="*/ 405731 h 479583"/>
              <a:gd name="connsiteX3010" fmla="*/ 411790 w 1096059"/>
              <a:gd name="connsiteY3010" fmla="*/ 405978 h 479583"/>
              <a:gd name="connsiteX3011" fmla="*/ 412297 w 1096059"/>
              <a:gd name="connsiteY3011" fmla="*/ 406397 h 479583"/>
              <a:gd name="connsiteX3012" fmla="*/ 412003 w 1096059"/>
              <a:gd name="connsiteY3012" fmla="*/ 406800 h 479583"/>
              <a:gd name="connsiteX3013" fmla="*/ 412003 w 1096059"/>
              <a:gd name="connsiteY3013" fmla="*/ 407079 h 479583"/>
              <a:gd name="connsiteX3014" fmla="*/ 412232 w 1096059"/>
              <a:gd name="connsiteY3014" fmla="*/ 407531 h 479583"/>
              <a:gd name="connsiteX3015" fmla="*/ 412199 w 1096059"/>
              <a:gd name="connsiteY3015" fmla="*/ 407786 h 479583"/>
              <a:gd name="connsiteX3016" fmla="*/ 412363 w 1096059"/>
              <a:gd name="connsiteY3016" fmla="*/ 408361 h 479583"/>
              <a:gd name="connsiteX3017" fmla="*/ 412297 w 1096059"/>
              <a:gd name="connsiteY3017" fmla="*/ 408649 h 479583"/>
              <a:gd name="connsiteX3018" fmla="*/ 412608 w 1096059"/>
              <a:gd name="connsiteY3018" fmla="*/ 408838 h 479583"/>
              <a:gd name="connsiteX3019" fmla="*/ 412543 w 1096059"/>
              <a:gd name="connsiteY3019" fmla="*/ 409043 h 479583"/>
              <a:gd name="connsiteX3020" fmla="*/ 412363 w 1096059"/>
              <a:gd name="connsiteY3020" fmla="*/ 409282 h 479583"/>
              <a:gd name="connsiteX3021" fmla="*/ 412019 w 1096059"/>
              <a:gd name="connsiteY3021" fmla="*/ 409504 h 479583"/>
              <a:gd name="connsiteX3022" fmla="*/ 411938 w 1096059"/>
              <a:gd name="connsiteY3022" fmla="*/ 409726 h 479583"/>
              <a:gd name="connsiteX3023" fmla="*/ 411986 w 1096059"/>
              <a:gd name="connsiteY3023" fmla="*/ 410186 h 479583"/>
              <a:gd name="connsiteX3024" fmla="*/ 412117 w 1096059"/>
              <a:gd name="connsiteY3024" fmla="*/ 410515 h 479583"/>
              <a:gd name="connsiteX3025" fmla="*/ 411807 w 1096059"/>
              <a:gd name="connsiteY3025" fmla="*/ 410959 h 479583"/>
              <a:gd name="connsiteX3026" fmla="*/ 412003 w 1096059"/>
              <a:gd name="connsiteY3026" fmla="*/ 411361 h 479583"/>
              <a:gd name="connsiteX3027" fmla="*/ 411823 w 1096059"/>
              <a:gd name="connsiteY3027" fmla="*/ 411608 h 479583"/>
              <a:gd name="connsiteX3028" fmla="*/ 411790 w 1096059"/>
              <a:gd name="connsiteY3028" fmla="*/ 412134 h 479583"/>
              <a:gd name="connsiteX3029" fmla="*/ 411888 w 1096059"/>
              <a:gd name="connsiteY3029" fmla="*/ 412421 h 479583"/>
              <a:gd name="connsiteX3030" fmla="*/ 412575 w 1096059"/>
              <a:gd name="connsiteY3030" fmla="*/ 412717 h 479583"/>
              <a:gd name="connsiteX3031" fmla="*/ 412984 w 1096059"/>
              <a:gd name="connsiteY3031" fmla="*/ 413013 h 479583"/>
              <a:gd name="connsiteX3032" fmla="*/ 413360 w 1096059"/>
              <a:gd name="connsiteY3032" fmla="*/ 413161 h 479583"/>
              <a:gd name="connsiteX3033" fmla="*/ 413605 w 1096059"/>
              <a:gd name="connsiteY3033" fmla="*/ 413876 h 479583"/>
              <a:gd name="connsiteX3034" fmla="*/ 413327 w 1096059"/>
              <a:gd name="connsiteY3034" fmla="*/ 413975 h 479583"/>
              <a:gd name="connsiteX3035" fmla="*/ 413213 w 1096059"/>
              <a:gd name="connsiteY3035" fmla="*/ 414115 h 479583"/>
              <a:gd name="connsiteX3036" fmla="*/ 413017 w 1096059"/>
              <a:gd name="connsiteY3036" fmla="*/ 414558 h 479583"/>
              <a:gd name="connsiteX3037" fmla="*/ 412690 w 1096059"/>
              <a:gd name="connsiteY3037" fmla="*/ 414600 h 479583"/>
              <a:gd name="connsiteX3038" fmla="*/ 412624 w 1096059"/>
              <a:gd name="connsiteY3038" fmla="*/ 414928 h 479583"/>
              <a:gd name="connsiteX3039" fmla="*/ 412297 w 1096059"/>
              <a:gd name="connsiteY3039" fmla="*/ 415142 h 479583"/>
              <a:gd name="connsiteX3040" fmla="*/ 412216 w 1096059"/>
              <a:gd name="connsiteY3040" fmla="*/ 415372 h 479583"/>
              <a:gd name="connsiteX3041" fmla="*/ 412085 w 1096059"/>
              <a:gd name="connsiteY3041" fmla="*/ 415915 h 479583"/>
              <a:gd name="connsiteX3042" fmla="*/ 412068 w 1096059"/>
              <a:gd name="connsiteY3042" fmla="*/ 416120 h 479583"/>
              <a:gd name="connsiteX3043" fmla="*/ 412199 w 1096059"/>
              <a:gd name="connsiteY3043" fmla="*/ 416457 h 479583"/>
              <a:gd name="connsiteX3044" fmla="*/ 412395 w 1096059"/>
              <a:gd name="connsiteY3044" fmla="*/ 416851 h 479583"/>
              <a:gd name="connsiteX3045" fmla="*/ 412869 w 1096059"/>
              <a:gd name="connsiteY3045" fmla="*/ 417180 h 479583"/>
              <a:gd name="connsiteX3046" fmla="*/ 412837 w 1096059"/>
              <a:gd name="connsiteY3046" fmla="*/ 417583 h 479583"/>
              <a:gd name="connsiteX3047" fmla="*/ 412869 w 1096059"/>
              <a:gd name="connsiteY3047" fmla="*/ 417912 h 479583"/>
              <a:gd name="connsiteX3048" fmla="*/ 413082 w 1096059"/>
              <a:gd name="connsiteY3048" fmla="*/ 418372 h 479583"/>
              <a:gd name="connsiteX3049" fmla="*/ 412984 w 1096059"/>
              <a:gd name="connsiteY3049" fmla="*/ 418676 h 479583"/>
              <a:gd name="connsiteX3050" fmla="*/ 412722 w 1096059"/>
              <a:gd name="connsiteY3050" fmla="*/ 419169 h 479583"/>
              <a:gd name="connsiteX3051" fmla="*/ 412592 w 1096059"/>
              <a:gd name="connsiteY3051" fmla="*/ 419383 h 479583"/>
              <a:gd name="connsiteX3052" fmla="*/ 412510 w 1096059"/>
              <a:gd name="connsiteY3052" fmla="*/ 419786 h 479583"/>
              <a:gd name="connsiteX3053" fmla="*/ 412314 w 1096059"/>
              <a:gd name="connsiteY3053" fmla="*/ 420221 h 479583"/>
              <a:gd name="connsiteX3054" fmla="*/ 412036 w 1096059"/>
              <a:gd name="connsiteY3054" fmla="*/ 420123 h 479583"/>
              <a:gd name="connsiteX3055" fmla="*/ 411823 w 1096059"/>
              <a:gd name="connsiteY3055" fmla="*/ 420394 h 479583"/>
              <a:gd name="connsiteX3056" fmla="*/ 411676 w 1096059"/>
              <a:gd name="connsiteY3056" fmla="*/ 420616 h 479583"/>
              <a:gd name="connsiteX3057" fmla="*/ 411627 w 1096059"/>
              <a:gd name="connsiteY3057" fmla="*/ 420854 h 479583"/>
              <a:gd name="connsiteX3058" fmla="*/ 411365 w 1096059"/>
              <a:gd name="connsiteY3058" fmla="*/ 421232 h 479583"/>
              <a:gd name="connsiteX3059" fmla="*/ 411267 w 1096059"/>
              <a:gd name="connsiteY3059" fmla="*/ 421348 h 479583"/>
              <a:gd name="connsiteX3060" fmla="*/ 411005 w 1096059"/>
              <a:gd name="connsiteY3060" fmla="*/ 421512 h 479583"/>
              <a:gd name="connsiteX3061" fmla="*/ 410826 w 1096059"/>
              <a:gd name="connsiteY3061" fmla="*/ 421759 h 479583"/>
              <a:gd name="connsiteX3062" fmla="*/ 410597 w 1096059"/>
              <a:gd name="connsiteY3062" fmla="*/ 421980 h 479583"/>
              <a:gd name="connsiteX3063" fmla="*/ 410237 w 1096059"/>
              <a:gd name="connsiteY3063" fmla="*/ 422219 h 479583"/>
              <a:gd name="connsiteX3064" fmla="*/ 409877 w 1096059"/>
              <a:gd name="connsiteY3064" fmla="*/ 422326 h 479583"/>
              <a:gd name="connsiteX3065" fmla="*/ 410008 w 1096059"/>
              <a:gd name="connsiteY3065" fmla="*/ 422909 h 479583"/>
              <a:gd name="connsiteX3066" fmla="*/ 410106 w 1096059"/>
              <a:gd name="connsiteY3066" fmla="*/ 423024 h 479583"/>
              <a:gd name="connsiteX3067" fmla="*/ 409828 w 1096059"/>
              <a:gd name="connsiteY3067" fmla="*/ 423509 h 479583"/>
              <a:gd name="connsiteX3068" fmla="*/ 409992 w 1096059"/>
              <a:gd name="connsiteY3068" fmla="*/ 423731 h 479583"/>
              <a:gd name="connsiteX3069" fmla="*/ 409763 w 1096059"/>
              <a:gd name="connsiteY3069" fmla="*/ 424405 h 479583"/>
              <a:gd name="connsiteX3070" fmla="*/ 409877 w 1096059"/>
              <a:gd name="connsiteY3070" fmla="*/ 424495 h 479583"/>
              <a:gd name="connsiteX3071" fmla="*/ 410188 w 1096059"/>
              <a:gd name="connsiteY3071" fmla="*/ 424676 h 479583"/>
              <a:gd name="connsiteX3072" fmla="*/ 410204 w 1096059"/>
              <a:gd name="connsiteY3072" fmla="*/ 425087 h 479583"/>
              <a:gd name="connsiteX3073" fmla="*/ 410368 w 1096059"/>
              <a:gd name="connsiteY3073" fmla="*/ 425219 h 479583"/>
              <a:gd name="connsiteX3074" fmla="*/ 410793 w 1096059"/>
              <a:gd name="connsiteY3074" fmla="*/ 425161 h 479583"/>
              <a:gd name="connsiteX3075" fmla="*/ 410891 w 1096059"/>
              <a:gd name="connsiteY3075" fmla="*/ 425474 h 479583"/>
              <a:gd name="connsiteX3076" fmla="*/ 410924 w 1096059"/>
              <a:gd name="connsiteY3076" fmla="*/ 425827 h 479583"/>
              <a:gd name="connsiteX3077" fmla="*/ 410777 w 1096059"/>
              <a:gd name="connsiteY3077" fmla="*/ 426057 h 479583"/>
              <a:gd name="connsiteX3078" fmla="*/ 410270 w 1096059"/>
              <a:gd name="connsiteY3078" fmla="*/ 426271 h 479583"/>
              <a:gd name="connsiteX3079" fmla="*/ 410417 w 1096059"/>
              <a:gd name="connsiteY3079" fmla="*/ 426739 h 479583"/>
              <a:gd name="connsiteX3080" fmla="*/ 410351 w 1096059"/>
              <a:gd name="connsiteY3080" fmla="*/ 427076 h 479583"/>
              <a:gd name="connsiteX3081" fmla="*/ 410384 w 1096059"/>
              <a:gd name="connsiteY3081" fmla="*/ 427389 h 479583"/>
              <a:gd name="connsiteX3082" fmla="*/ 410531 w 1096059"/>
              <a:gd name="connsiteY3082" fmla="*/ 427542 h 479583"/>
              <a:gd name="connsiteX3083" fmla="*/ 410450 w 1096059"/>
              <a:gd name="connsiteY3083" fmla="*/ 427749 h 479583"/>
              <a:gd name="connsiteX3084" fmla="*/ 410221 w 1096059"/>
              <a:gd name="connsiteY3084" fmla="*/ 428013 h 479583"/>
              <a:gd name="connsiteX3085" fmla="*/ 410008 w 1096059"/>
              <a:gd name="connsiteY3085" fmla="*/ 428327 h 479583"/>
              <a:gd name="connsiteX3086" fmla="*/ 409795 w 1096059"/>
              <a:gd name="connsiteY3086" fmla="*/ 428559 h 479583"/>
              <a:gd name="connsiteX3087" fmla="*/ 409910 w 1096059"/>
              <a:gd name="connsiteY3087" fmla="*/ 428792 h 479583"/>
              <a:gd name="connsiteX3088" fmla="*/ 410172 w 1096059"/>
              <a:gd name="connsiteY3088" fmla="*/ 428936 h 479583"/>
              <a:gd name="connsiteX3089" fmla="*/ 409926 w 1096059"/>
              <a:gd name="connsiteY3089" fmla="*/ 429596 h 479583"/>
              <a:gd name="connsiteX3090" fmla="*/ 410302 w 1096059"/>
              <a:gd name="connsiteY3090" fmla="*/ 429866 h 479583"/>
              <a:gd name="connsiteX3091" fmla="*/ 410695 w 1096059"/>
              <a:gd name="connsiteY3091" fmla="*/ 429646 h 479583"/>
              <a:gd name="connsiteX3092" fmla="*/ 410907 w 1096059"/>
              <a:gd name="connsiteY3092" fmla="*/ 430041 h 479583"/>
              <a:gd name="connsiteX3093" fmla="*/ 410875 w 1096059"/>
              <a:gd name="connsiteY3093" fmla="*/ 430299 h 479583"/>
              <a:gd name="connsiteX3094" fmla="*/ 410629 w 1096059"/>
              <a:gd name="connsiteY3094" fmla="*/ 430318 h 479583"/>
              <a:gd name="connsiteX3095" fmla="*/ 410433 w 1096059"/>
              <a:gd name="connsiteY3095" fmla="*/ 430560 h 479583"/>
              <a:gd name="connsiteX3096" fmla="*/ 410368 w 1096059"/>
              <a:gd name="connsiteY3096" fmla="*/ 431059 h 479583"/>
              <a:gd name="connsiteX3097" fmla="*/ 410531 w 1096059"/>
              <a:gd name="connsiteY3097" fmla="*/ 431254 h 479583"/>
              <a:gd name="connsiteX3098" fmla="*/ 410155 w 1096059"/>
              <a:gd name="connsiteY3098" fmla="*/ 431555 h 479583"/>
              <a:gd name="connsiteX3099" fmla="*/ 410188 w 1096059"/>
              <a:gd name="connsiteY3099" fmla="*/ 431976 h 479583"/>
              <a:gd name="connsiteX3100" fmla="*/ 410711 w 1096059"/>
              <a:gd name="connsiteY3100" fmla="*/ 432591 h 479583"/>
              <a:gd name="connsiteX3101" fmla="*/ 410924 w 1096059"/>
              <a:gd name="connsiteY3101" fmla="*/ 432572 h 479583"/>
              <a:gd name="connsiteX3102" fmla="*/ 411185 w 1096059"/>
              <a:gd name="connsiteY3102" fmla="*/ 432421 h 479583"/>
              <a:gd name="connsiteX3103" fmla="*/ 411349 w 1096059"/>
              <a:gd name="connsiteY3103" fmla="*/ 432597 h 479583"/>
              <a:gd name="connsiteX3104" fmla="*/ 411463 w 1096059"/>
              <a:gd name="connsiteY3104" fmla="*/ 432848 h 479583"/>
              <a:gd name="connsiteX3105" fmla="*/ 411643 w 1096059"/>
              <a:gd name="connsiteY3105" fmla="*/ 432861 h 479583"/>
              <a:gd name="connsiteX3106" fmla="*/ 412052 w 1096059"/>
              <a:gd name="connsiteY3106" fmla="*/ 433162 h 479583"/>
              <a:gd name="connsiteX3107" fmla="*/ 412330 w 1096059"/>
              <a:gd name="connsiteY3107" fmla="*/ 433279 h 479583"/>
              <a:gd name="connsiteX3108" fmla="*/ 412117 w 1096059"/>
              <a:gd name="connsiteY3108" fmla="*/ 433715 h 479583"/>
              <a:gd name="connsiteX3109" fmla="*/ 412166 w 1096059"/>
              <a:gd name="connsiteY3109" fmla="*/ 433991 h 479583"/>
              <a:gd name="connsiteX3110" fmla="*/ 412363 w 1096059"/>
              <a:gd name="connsiteY3110" fmla="*/ 434060 h 479583"/>
              <a:gd name="connsiteX3111" fmla="*/ 412297 w 1096059"/>
              <a:gd name="connsiteY3111" fmla="*/ 434356 h 479583"/>
              <a:gd name="connsiteX3112" fmla="*/ 412461 w 1096059"/>
              <a:gd name="connsiteY3112" fmla="*/ 434550 h 479583"/>
              <a:gd name="connsiteX3113" fmla="*/ 412477 w 1096059"/>
              <a:gd name="connsiteY3113" fmla="*/ 434927 h 479583"/>
              <a:gd name="connsiteX3114" fmla="*/ 412641 w 1096059"/>
              <a:gd name="connsiteY3114" fmla="*/ 434971 h 479583"/>
              <a:gd name="connsiteX3115" fmla="*/ 412804 w 1096059"/>
              <a:gd name="connsiteY3115" fmla="*/ 434839 h 479583"/>
              <a:gd name="connsiteX3116" fmla="*/ 413213 w 1096059"/>
              <a:gd name="connsiteY3116" fmla="*/ 434538 h 479583"/>
              <a:gd name="connsiteX3117" fmla="*/ 413654 w 1096059"/>
              <a:gd name="connsiteY3117" fmla="*/ 434801 h 479583"/>
              <a:gd name="connsiteX3118" fmla="*/ 414014 w 1096059"/>
              <a:gd name="connsiteY3118" fmla="*/ 434619 h 479583"/>
              <a:gd name="connsiteX3119" fmla="*/ 414407 w 1096059"/>
              <a:gd name="connsiteY3119" fmla="*/ 434688 h 479583"/>
              <a:gd name="connsiteX3120" fmla="*/ 414783 w 1096059"/>
              <a:gd name="connsiteY3120" fmla="*/ 434607 h 479583"/>
              <a:gd name="connsiteX3121" fmla="*/ 415077 w 1096059"/>
              <a:gd name="connsiteY3121" fmla="*/ 434726 h 479583"/>
              <a:gd name="connsiteX3122" fmla="*/ 415322 w 1096059"/>
              <a:gd name="connsiteY3122" fmla="*/ 434613 h 479583"/>
              <a:gd name="connsiteX3123" fmla="*/ 415682 w 1096059"/>
              <a:gd name="connsiteY3123" fmla="*/ 434443 h 479583"/>
              <a:gd name="connsiteX3124" fmla="*/ 416140 w 1096059"/>
              <a:gd name="connsiteY3124" fmla="*/ 434286 h 479583"/>
              <a:gd name="connsiteX3125" fmla="*/ 416238 w 1096059"/>
              <a:gd name="connsiteY3125" fmla="*/ 434406 h 479583"/>
              <a:gd name="connsiteX3126" fmla="*/ 416549 w 1096059"/>
              <a:gd name="connsiteY3126" fmla="*/ 434318 h 479583"/>
              <a:gd name="connsiteX3127" fmla="*/ 416761 w 1096059"/>
              <a:gd name="connsiteY3127" fmla="*/ 434475 h 479583"/>
              <a:gd name="connsiteX3128" fmla="*/ 416777 w 1096059"/>
              <a:gd name="connsiteY3128" fmla="*/ 434701 h 479583"/>
              <a:gd name="connsiteX3129" fmla="*/ 416794 w 1096059"/>
              <a:gd name="connsiteY3129" fmla="*/ 435046 h 479583"/>
              <a:gd name="connsiteX3130" fmla="*/ 416941 w 1096059"/>
              <a:gd name="connsiteY3130" fmla="*/ 435197 h 479583"/>
              <a:gd name="connsiteX3131" fmla="*/ 417432 w 1096059"/>
              <a:gd name="connsiteY3131" fmla="*/ 434946 h 479583"/>
              <a:gd name="connsiteX3132" fmla="*/ 417971 w 1096059"/>
              <a:gd name="connsiteY3132" fmla="*/ 435071 h 479583"/>
              <a:gd name="connsiteX3133" fmla="*/ 418053 w 1096059"/>
              <a:gd name="connsiteY3133" fmla="*/ 434864 h 479583"/>
              <a:gd name="connsiteX3134" fmla="*/ 418413 w 1096059"/>
              <a:gd name="connsiteY3134" fmla="*/ 434632 h 479583"/>
              <a:gd name="connsiteX3135" fmla="*/ 418674 w 1096059"/>
              <a:gd name="connsiteY3135" fmla="*/ 434820 h 479583"/>
              <a:gd name="connsiteX3136" fmla="*/ 419050 w 1096059"/>
              <a:gd name="connsiteY3136" fmla="*/ 434801 h 479583"/>
              <a:gd name="connsiteX3137" fmla="*/ 419312 w 1096059"/>
              <a:gd name="connsiteY3137" fmla="*/ 434852 h 479583"/>
              <a:gd name="connsiteX3138" fmla="*/ 419623 w 1096059"/>
              <a:gd name="connsiteY3138" fmla="*/ 434877 h 479583"/>
              <a:gd name="connsiteX3139" fmla="*/ 419655 w 1096059"/>
              <a:gd name="connsiteY3139" fmla="*/ 435342 h 479583"/>
              <a:gd name="connsiteX3140" fmla="*/ 420031 w 1096059"/>
              <a:gd name="connsiteY3140" fmla="*/ 435674 h 479583"/>
              <a:gd name="connsiteX3141" fmla="*/ 420685 w 1096059"/>
              <a:gd name="connsiteY3141" fmla="*/ 435618 h 479583"/>
              <a:gd name="connsiteX3142" fmla="*/ 420800 w 1096059"/>
              <a:gd name="connsiteY3142" fmla="*/ 436020 h 479583"/>
              <a:gd name="connsiteX3143" fmla="*/ 420734 w 1096059"/>
              <a:gd name="connsiteY3143" fmla="*/ 436158 h 479583"/>
              <a:gd name="connsiteX3144" fmla="*/ 421029 w 1096059"/>
              <a:gd name="connsiteY3144" fmla="*/ 436334 h 479583"/>
              <a:gd name="connsiteX3145" fmla="*/ 421356 w 1096059"/>
              <a:gd name="connsiteY3145" fmla="*/ 436246 h 479583"/>
              <a:gd name="connsiteX3146" fmla="*/ 421879 w 1096059"/>
              <a:gd name="connsiteY3146" fmla="*/ 436327 h 479583"/>
              <a:gd name="connsiteX3147" fmla="*/ 422222 w 1096059"/>
              <a:gd name="connsiteY3147" fmla="*/ 436365 h 479583"/>
              <a:gd name="connsiteX3148" fmla="*/ 422222 w 1096059"/>
              <a:gd name="connsiteY3148" fmla="*/ 436560 h 479583"/>
              <a:gd name="connsiteX3149" fmla="*/ 422386 w 1096059"/>
              <a:gd name="connsiteY3149" fmla="*/ 436836 h 479583"/>
              <a:gd name="connsiteX3150" fmla="*/ 422321 w 1096059"/>
              <a:gd name="connsiteY3150" fmla="*/ 437119 h 479583"/>
              <a:gd name="connsiteX3151" fmla="*/ 422598 w 1096059"/>
              <a:gd name="connsiteY3151" fmla="*/ 437370 h 479583"/>
              <a:gd name="connsiteX3152" fmla="*/ 422729 w 1096059"/>
              <a:gd name="connsiteY3152" fmla="*/ 437589 h 479583"/>
              <a:gd name="connsiteX3153" fmla="*/ 422958 w 1096059"/>
              <a:gd name="connsiteY3153" fmla="*/ 437929 h 479583"/>
              <a:gd name="connsiteX3154" fmla="*/ 423285 w 1096059"/>
              <a:gd name="connsiteY3154" fmla="*/ 438381 h 479583"/>
              <a:gd name="connsiteX3155" fmla="*/ 423302 w 1096059"/>
              <a:gd name="connsiteY3155" fmla="*/ 438682 h 479583"/>
              <a:gd name="connsiteX3156" fmla="*/ 423269 w 1096059"/>
              <a:gd name="connsiteY3156" fmla="*/ 438984 h 479583"/>
              <a:gd name="connsiteX3157" fmla="*/ 423253 w 1096059"/>
              <a:gd name="connsiteY3157" fmla="*/ 439229 h 479583"/>
              <a:gd name="connsiteX3158" fmla="*/ 423498 w 1096059"/>
              <a:gd name="connsiteY3158" fmla="*/ 439398 h 479583"/>
              <a:gd name="connsiteX3159" fmla="*/ 423629 w 1096059"/>
              <a:gd name="connsiteY3159" fmla="*/ 439561 h 479583"/>
              <a:gd name="connsiteX3160" fmla="*/ 423776 w 1096059"/>
              <a:gd name="connsiteY3160" fmla="*/ 439599 h 479583"/>
              <a:gd name="connsiteX3161" fmla="*/ 424136 w 1096059"/>
              <a:gd name="connsiteY3161" fmla="*/ 439743 h 479583"/>
              <a:gd name="connsiteX3162" fmla="*/ 424397 w 1096059"/>
              <a:gd name="connsiteY3162" fmla="*/ 439756 h 479583"/>
              <a:gd name="connsiteX3163" fmla="*/ 424888 w 1096059"/>
              <a:gd name="connsiteY3163" fmla="*/ 439988 h 479583"/>
              <a:gd name="connsiteX3164" fmla="*/ 425280 w 1096059"/>
              <a:gd name="connsiteY3164" fmla="*/ 440522 h 479583"/>
              <a:gd name="connsiteX3165" fmla="*/ 425591 w 1096059"/>
              <a:gd name="connsiteY3165" fmla="*/ 440516 h 479583"/>
              <a:gd name="connsiteX3166" fmla="*/ 425754 w 1096059"/>
              <a:gd name="connsiteY3166" fmla="*/ 440271 h 479583"/>
              <a:gd name="connsiteX3167" fmla="*/ 426016 w 1096059"/>
              <a:gd name="connsiteY3167" fmla="*/ 440189 h 479583"/>
              <a:gd name="connsiteX3168" fmla="*/ 426539 w 1096059"/>
              <a:gd name="connsiteY3168" fmla="*/ 440315 h 479583"/>
              <a:gd name="connsiteX3169" fmla="*/ 426768 w 1096059"/>
              <a:gd name="connsiteY3169" fmla="*/ 440645 h 479583"/>
              <a:gd name="connsiteX3170" fmla="*/ 427046 w 1096059"/>
              <a:gd name="connsiteY3170" fmla="*/ 440849 h 479583"/>
              <a:gd name="connsiteX3171" fmla="*/ 427373 w 1096059"/>
              <a:gd name="connsiteY3171" fmla="*/ 440836 h 479583"/>
              <a:gd name="connsiteX3172" fmla="*/ 427815 w 1096059"/>
              <a:gd name="connsiteY3172" fmla="*/ 440591 h 479583"/>
              <a:gd name="connsiteX3173" fmla="*/ 428174 w 1096059"/>
              <a:gd name="connsiteY3173" fmla="*/ 440842 h 479583"/>
              <a:gd name="connsiteX3174" fmla="*/ 428403 w 1096059"/>
              <a:gd name="connsiteY3174" fmla="*/ 440572 h 479583"/>
              <a:gd name="connsiteX3175" fmla="*/ 428796 w 1096059"/>
              <a:gd name="connsiteY3175" fmla="*/ 440434 h 479583"/>
              <a:gd name="connsiteX3176" fmla="*/ 429123 w 1096059"/>
              <a:gd name="connsiteY3176" fmla="*/ 440554 h 479583"/>
              <a:gd name="connsiteX3177" fmla="*/ 429548 w 1096059"/>
              <a:gd name="connsiteY3177" fmla="*/ 440522 h 479583"/>
              <a:gd name="connsiteX3178" fmla="*/ 429858 w 1096059"/>
              <a:gd name="connsiteY3178" fmla="*/ 440491 h 479583"/>
              <a:gd name="connsiteX3179" fmla="*/ 430202 w 1096059"/>
              <a:gd name="connsiteY3179" fmla="*/ 440824 h 479583"/>
              <a:gd name="connsiteX3180" fmla="*/ 430758 w 1096059"/>
              <a:gd name="connsiteY3180" fmla="*/ 440918 h 479583"/>
              <a:gd name="connsiteX3181" fmla="*/ 430987 w 1096059"/>
              <a:gd name="connsiteY3181" fmla="*/ 441407 h 479583"/>
              <a:gd name="connsiteX3182" fmla="*/ 431150 w 1096059"/>
              <a:gd name="connsiteY3182" fmla="*/ 441451 h 479583"/>
              <a:gd name="connsiteX3183" fmla="*/ 431510 w 1096059"/>
              <a:gd name="connsiteY3183" fmla="*/ 441401 h 479583"/>
              <a:gd name="connsiteX3184" fmla="*/ 431445 w 1096059"/>
              <a:gd name="connsiteY3184" fmla="*/ 441037 h 479583"/>
              <a:gd name="connsiteX3185" fmla="*/ 431396 w 1096059"/>
              <a:gd name="connsiteY3185" fmla="*/ 440786 h 479583"/>
              <a:gd name="connsiteX3186" fmla="*/ 431592 w 1096059"/>
              <a:gd name="connsiteY3186" fmla="*/ 440692 h 479583"/>
              <a:gd name="connsiteX3187" fmla="*/ 431886 w 1096059"/>
              <a:gd name="connsiteY3187" fmla="*/ 440623 h 479583"/>
              <a:gd name="connsiteX3188" fmla="*/ 431984 w 1096059"/>
              <a:gd name="connsiteY3188" fmla="*/ 440384 h 479583"/>
              <a:gd name="connsiteX3189" fmla="*/ 432164 w 1096059"/>
              <a:gd name="connsiteY3189" fmla="*/ 440334 h 479583"/>
              <a:gd name="connsiteX3190" fmla="*/ 432327 w 1096059"/>
              <a:gd name="connsiteY3190" fmla="*/ 440265 h 479583"/>
              <a:gd name="connsiteX3191" fmla="*/ 432507 w 1096059"/>
              <a:gd name="connsiteY3191" fmla="*/ 440327 h 479583"/>
              <a:gd name="connsiteX3192" fmla="*/ 432605 w 1096059"/>
              <a:gd name="connsiteY3192" fmla="*/ 440560 h 479583"/>
              <a:gd name="connsiteX3193" fmla="*/ 432900 w 1096059"/>
              <a:gd name="connsiteY3193" fmla="*/ 440798 h 479583"/>
              <a:gd name="connsiteX3194" fmla="*/ 433047 w 1096059"/>
              <a:gd name="connsiteY3194" fmla="*/ 440641 h 479583"/>
              <a:gd name="connsiteX3195" fmla="*/ 433276 w 1096059"/>
              <a:gd name="connsiteY3195" fmla="*/ 440302 h 479583"/>
              <a:gd name="connsiteX3196" fmla="*/ 433407 w 1096059"/>
              <a:gd name="connsiteY3196" fmla="*/ 439988 h 479583"/>
              <a:gd name="connsiteX3197" fmla="*/ 433619 w 1096059"/>
              <a:gd name="connsiteY3197" fmla="*/ 439624 h 479583"/>
              <a:gd name="connsiteX3198" fmla="*/ 433946 w 1096059"/>
              <a:gd name="connsiteY3198" fmla="*/ 439197 h 479583"/>
              <a:gd name="connsiteX3199" fmla="*/ 434388 w 1096059"/>
              <a:gd name="connsiteY3199" fmla="*/ 438893 h 479583"/>
              <a:gd name="connsiteX3200" fmla="*/ 434715 w 1096059"/>
              <a:gd name="connsiteY3200" fmla="*/ 439015 h 479583"/>
              <a:gd name="connsiteX3201" fmla="*/ 434927 w 1096059"/>
              <a:gd name="connsiteY3201" fmla="*/ 439254 h 479583"/>
              <a:gd name="connsiteX3202" fmla="*/ 435124 w 1096059"/>
              <a:gd name="connsiteY3202" fmla="*/ 439605 h 479583"/>
              <a:gd name="connsiteX3203" fmla="*/ 434846 w 1096059"/>
              <a:gd name="connsiteY3203" fmla="*/ 439963 h 479583"/>
              <a:gd name="connsiteX3204" fmla="*/ 434960 w 1096059"/>
              <a:gd name="connsiteY3204" fmla="*/ 440133 h 479583"/>
              <a:gd name="connsiteX3205" fmla="*/ 435124 w 1096059"/>
              <a:gd name="connsiteY3205" fmla="*/ 440095 h 479583"/>
              <a:gd name="connsiteX3206" fmla="*/ 435385 w 1096059"/>
              <a:gd name="connsiteY3206" fmla="*/ 440152 h 479583"/>
              <a:gd name="connsiteX3207" fmla="*/ 435565 w 1096059"/>
              <a:gd name="connsiteY3207" fmla="*/ 440145 h 479583"/>
              <a:gd name="connsiteX3208" fmla="*/ 435908 w 1096059"/>
              <a:gd name="connsiteY3208" fmla="*/ 440020 h 479583"/>
              <a:gd name="connsiteX3209" fmla="*/ 436219 w 1096059"/>
              <a:gd name="connsiteY3209" fmla="*/ 440252 h 479583"/>
              <a:gd name="connsiteX3210" fmla="*/ 436464 w 1096059"/>
              <a:gd name="connsiteY3210" fmla="*/ 440233 h 479583"/>
              <a:gd name="connsiteX3211" fmla="*/ 436840 w 1096059"/>
              <a:gd name="connsiteY3211" fmla="*/ 440177 h 479583"/>
              <a:gd name="connsiteX3212" fmla="*/ 437053 w 1096059"/>
              <a:gd name="connsiteY3212" fmla="*/ 440233 h 479583"/>
              <a:gd name="connsiteX3213" fmla="*/ 437168 w 1096059"/>
              <a:gd name="connsiteY3213" fmla="*/ 439976 h 479583"/>
              <a:gd name="connsiteX3214" fmla="*/ 437315 w 1096059"/>
              <a:gd name="connsiteY3214" fmla="*/ 439781 h 479583"/>
              <a:gd name="connsiteX3215" fmla="*/ 437331 w 1096059"/>
              <a:gd name="connsiteY3215" fmla="*/ 439599 h 479583"/>
              <a:gd name="connsiteX3216" fmla="*/ 437429 w 1096059"/>
              <a:gd name="connsiteY3216" fmla="*/ 439379 h 479583"/>
              <a:gd name="connsiteX3217" fmla="*/ 437478 w 1096059"/>
              <a:gd name="connsiteY3217" fmla="*/ 439172 h 479583"/>
              <a:gd name="connsiteX3218" fmla="*/ 437413 w 1096059"/>
              <a:gd name="connsiteY3218" fmla="*/ 438927 h 479583"/>
              <a:gd name="connsiteX3219" fmla="*/ 437396 w 1096059"/>
              <a:gd name="connsiteY3219" fmla="*/ 438745 h 479583"/>
              <a:gd name="connsiteX3220" fmla="*/ 437494 w 1096059"/>
              <a:gd name="connsiteY3220" fmla="*/ 438619 h 479583"/>
              <a:gd name="connsiteX3221" fmla="*/ 437691 w 1096059"/>
              <a:gd name="connsiteY3221" fmla="*/ 438447 h 479583"/>
              <a:gd name="connsiteX3222" fmla="*/ 438051 w 1096059"/>
              <a:gd name="connsiteY3222" fmla="*/ 438287 h 479583"/>
              <a:gd name="connsiteX3223" fmla="*/ 438410 w 1096059"/>
              <a:gd name="connsiteY3223" fmla="*/ 438186 h 479583"/>
              <a:gd name="connsiteX3224" fmla="*/ 438754 w 1096059"/>
              <a:gd name="connsiteY3224" fmla="*/ 438026 h 479583"/>
              <a:gd name="connsiteX3225" fmla="*/ 438819 w 1096059"/>
              <a:gd name="connsiteY3225" fmla="*/ 437677 h 479583"/>
              <a:gd name="connsiteX3226" fmla="*/ 439015 w 1096059"/>
              <a:gd name="connsiteY3226" fmla="*/ 437545 h 479583"/>
              <a:gd name="connsiteX3227" fmla="*/ 439310 w 1096059"/>
              <a:gd name="connsiteY3227" fmla="*/ 437690 h 479583"/>
              <a:gd name="connsiteX3228" fmla="*/ 439620 w 1096059"/>
              <a:gd name="connsiteY3228" fmla="*/ 437429 h 479583"/>
              <a:gd name="connsiteX3229" fmla="*/ 439833 w 1096059"/>
              <a:gd name="connsiteY3229" fmla="*/ 437301 h 479583"/>
              <a:gd name="connsiteX3230" fmla="*/ 440160 w 1096059"/>
              <a:gd name="connsiteY3230" fmla="*/ 437533 h 479583"/>
              <a:gd name="connsiteX3231" fmla="*/ 440405 w 1096059"/>
              <a:gd name="connsiteY3231" fmla="*/ 437338 h 479583"/>
              <a:gd name="connsiteX3232" fmla="*/ 440650 w 1096059"/>
              <a:gd name="connsiteY3232" fmla="*/ 437213 h 479583"/>
              <a:gd name="connsiteX3233" fmla="*/ 440699 w 1096059"/>
              <a:gd name="connsiteY3233" fmla="*/ 436992 h 479583"/>
              <a:gd name="connsiteX3234" fmla="*/ 440765 w 1096059"/>
              <a:gd name="connsiteY3234" fmla="*/ 436621 h 479583"/>
              <a:gd name="connsiteX3235" fmla="*/ 441043 w 1096059"/>
              <a:gd name="connsiteY3235" fmla="*/ 436305 h 479583"/>
              <a:gd name="connsiteX3236" fmla="*/ 441288 w 1096059"/>
              <a:gd name="connsiteY3236" fmla="*/ 435961 h 479583"/>
              <a:gd name="connsiteX3237" fmla="*/ 441648 w 1096059"/>
              <a:gd name="connsiteY3237" fmla="*/ 435618 h 479583"/>
              <a:gd name="connsiteX3238" fmla="*/ 442024 w 1096059"/>
              <a:gd name="connsiteY3238" fmla="*/ 435518 h 479583"/>
              <a:gd name="connsiteX3239" fmla="*/ 442334 w 1096059"/>
              <a:gd name="connsiteY3239" fmla="*/ 435690 h 479583"/>
              <a:gd name="connsiteX3240" fmla="*/ 442678 w 1096059"/>
              <a:gd name="connsiteY3240" fmla="*/ 435536 h 479583"/>
              <a:gd name="connsiteX3241" fmla="*/ 442907 w 1096059"/>
              <a:gd name="connsiteY3241" fmla="*/ 435310 h 479583"/>
              <a:gd name="connsiteX3242" fmla="*/ 442629 w 1096059"/>
              <a:gd name="connsiteY3242" fmla="*/ 435012 h 479583"/>
              <a:gd name="connsiteX3243" fmla="*/ 442416 w 1096059"/>
              <a:gd name="connsiteY3243" fmla="*/ 434767 h 479583"/>
              <a:gd name="connsiteX3244" fmla="*/ 442318 w 1096059"/>
              <a:gd name="connsiteY3244" fmla="*/ 434433 h 479583"/>
              <a:gd name="connsiteX3245" fmla="*/ 442138 w 1096059"/>
              <a:gd name="connsiteY3245" fmla="*/ 434433 h 479583"/>
              <a:gd name="connsiteX3246" fmla="*/ 441827 w 1096059"/>
              <a:gd name="connsiteY3246" fmla="*/ 434234 h 479583"/>
              <a:gd name="connsiteX3247" fmla="*/ 441877 w 1096059"/>
              <a:gd name="connsiteY3247" fmla="*/ 433800 h 479583"/>
              <a:gd name="connsiteX3248" fmla="*/ 441779 w 1096059"/>
              <a:gd name="connsiteY3248" fmla="*/ 433583 h 479583"/>
              <a:gd name="connsiteX3249" fmla="*/ 441550 w 1096059"/>
              <a:gd name="connsiteY3249" fmla="*/ 433393 h 479583"/>
              <a:gd name="connsiteX3250" fmla="*/ 441403 w 1096059"/>
              <a:gd name="connsiteY3250" fmla="*/ 432932 h 479583"/>
              <a:gd name="connsiteX3251" fmla="*/ 441174 w 1096059"/>
              <a:gd name="connsiteY3251" fmla="*/ 432769 h 479583"/>
              <a:gd name="connsiteX3252" fmla="*/ 440732 w 1096059"/>
              <a:gd name="connsiteY3252" fmla="*/ 432669 h 479583"/>
              <a:gd name="connsiteX3253" fmla="*/ 440438 w 1096059"/>
              <a:gd name="connsiteY3253" fmla="*/ 432507 h 479583"/>
              <a:gd name="connsiteX3254" fmla="*/ 440356 w 1096059"/>
              <a:gd name="connsiteY3254" fmla="*/ 432054 h 479583"/>
              <a:gd name="connsiteX3255" fmla="*/ 440699 w 1096059"/>
              <a:gd name="connsiteY3255" fmla="*/ 432018 h 479583"/>
              <a:gd name="connsiteX3256" fmla="*/ 441043 w 1096059"/>
              <a:gd name="connsiteY3256" fmla="*/ 431855 h 479583"/>
              <a:gd name="connsiteX3257" fmla="*/ 441353 w 1096059"/>
              <a:gd name="connsiteY3257" fmla="*/ 431557 h 479583"/>
              <a:gd name="connsiteX3258" fmla="*/ 441762 w 1096059"/>
              <a:gd name="connsiteY3258" fmla="*/ 431430 h 479583"/>
              <a:gd name="connsiteX3259" fmla="*/ 441779 w 1096059"/>
              <a:gd name="connsiteY3259" fmla="*/ 430996 h 479583"/>
              <a:gd name="connsiteX3260" fmla="*/ 441811 w 1096059"/>
              <a:gd name="connsiteY3260" fmla="*/ 430761 h 479583"/>
              <a:gd name="connsiteX3261" fmla="*/ 442269 w 1096059"/>
              <a:gd name="connsiteY3261" fmla="*/ 430399 h 479583"/>
              <a:gd name="connsiteX3262" fmla="*/ 442612 w 1096059"/>
              <a:gd name="connsiteY3262" fmla="*/ 430282 h 479583"/>
              <a:gd name="connsiteX3263" fmla="*/ 442956 w 1096059"/>
              <a:gd name="connsiteY3263" fmla="*/ 430164 h 479583"/>
              <a:gd name="connsiteX3264" fmla="*/ 443185 w 1096059"/>
              <a:gd name="connsiteY3264" fmla="*/ 429956 h 479583"/>
              <a:gd name="connsiteX3265" fmla="*/ 443299 w 1096059"/>
              <a:gd name="connsiteY3265" fmla="*/ 429637 h 479583"/>
              <a:gd name="connsiteX3266" fmla="*/ 443365 w 1096059"/>
              <a:gd name="connsiteY3266" fmla="*/ 429239 h 479583"/>
              <a:gd name="connsiteX3267" fmla="*/ 443495 w 1096059"/>
              <a:gd name="connsiteY3267" fmla="*/ 428905 h 479583"/>
              <a:gd name="connsiteX3268" fmla="*/ 443577 w 1096059"/>
              <a:gd name="connsiteY3268" fmla="*/ 428498 h 479583"/>
              <a:gd name="connsiteX3269" fmla="*/ 443741 w 1096059"/>
              <a:gd name="connsiteY3269" fmla="*/ 428407 h 479583"/>
              <a:gd name="connsiteX3270" fmla="*/ 444019 w 1096059"/>
              <a:gd name="connsiteY3270" fmla="*/ 428467 h 479583"/>
              <a:gd name="connsiteX3271" fmla="*/ 444150 w 1096059"/>
              <a:gd name="connsiteY3271" fmla="*/ 428304 h 479583"/>
              <a:gd name="connsiteX3272" fmla="*/ 444640 w 1096059"/>
              <a:gd name="connsiteY3272" fmla="*/ 428012 h 479583"/>
              <a:gd name="connsiteX3273" fmla="*/ 445114 w 1096059"/>
              <a:gd name="connsiteY3273" fmla="*/ 428407 h 479583"/>
              <a:gd name="connsiteX3274" fmla="*/ 445376 w 1096059"/>
              <a:gd name="connsiteY3274" fmla="*/ 428389 h 479583"/>
              <a:gd name="connsiteX3275" fmla="*/ 445539 w 1096059"/>
              <a:gd name="connsiteY3275" fmla="*/ 428534 h 479583"/>
              <a:gd name="connsiteX3276" fmla="*/ 445523 w 1096059"/>
              <a:gd name="connsiteY3276" fmla="*/ 428850 h 479583"/>
              <a:gd name="connsiteX3277" fmla="*/ 445409 w 1096059"/>
              <a:gd name="connsiteY3277" fmla="*/ 429433 h 479583"/>
              <a:gd name="connsiteX3278" fmla="*/ 445817 w 1096059"/>
              <a:gd name="connsiteY3278" fmla="*/ 429871 h 479583"/>
              <a:gd name="connsiteX3279" fmla="*/ 445932 w 1096059"/>
              <a:gd name="connsiteY3279" fmla="*/ 429731 h 479583"/>
              <a:gd name="connsiteX3280" fmla="*/ 446635 w 1096059"/>
              <a:gd name="connsiteY3280" fmla="*/ 429661 h 479583"/>
              <a:gd name="connsiteX3281" fmla="*/ 446651 w 1096059"/>
              <a:gd name="connsiteY3281" fmla="*/ 429300 h 479583"/>
              <a:gd name="connsiteX3282" fmla="*/ 446602 w 1096059"/>
              <a:gd name="connsiteY3282" fmla="*/ 428820 h 479583"/>
              <a:gd name="connsiteX3283" fmla="*/ 446308 w 1096059"/>
              <a:gd name="connsiteY3283" fmla="*/ 428455 h 479583"/>
              <a:gd name="connsiteX3284" fmla="*/ 446193 w 1096059"/>
              <a:gd name="connsiteY3284" fmla="*/ 428200 h 479583"/>
              <a:gd name="connsiteX3285" fmla="*/ 446537 w 1096059"/>
              <a:gd name="connsiteY3285" fmla="*/ 428003 h 479583"/>
              <a:gd name="connsiteX3286" fmla="*/ 446815 w 1096059"/>
              <a:gd name="connsiteY3286" fmla="*/ 427963 h 479583"/>
              <a:gd name="connsiteX3287" fmla="*/ 447125 w 1096059"/>
              <a:gd name="connsiteY3287" fmla="*/ 427708 h 479583"/>
              <a:gd name="connsiteX3288" fmla="*/ 447011 w 1096059"/>
              <a:gd name="connsiteY3288" fmla="*/ 427277 h 479583"/>
              <a:gd name="connsiteX3289" fmla="*/ 446978 w 1096059"/>
              <a:gd name="connsiteY3289" fmla="*/ 426882 h 479583"/>
              <a:gd name="connsiteX3290" fmla="*/ 447076 w 1096059"/>
              <a:gd name="connsiteY3290" fmla="*/ 426609 h 479583"/>
              <a:gd name="connsiteX3291" fmla="*/ 446913 w 1096059"/>
              <a:gd name="connsiteY3291" fmla="*/ 426244 h 479583"/>
              <a:gd name="connsiteX3292" fmla="*/ 446619 w 1096059"/>
              <a:gd name="connsiteY3292" fmla="*/ 425977 h 479583"/>
              <a:gd name="connsiteX3293" fmla="*/ 446340 w 1096059"/>
              <a:gd name="connsiteY3293" fmla="*/ 425801 h 479583"/>
              <a:gd name="connsiteX3294" fmla="*/ 446062 w 1096059"/>
              <a:gd name="connsiteY3294" fmla="*/ 425012 h 479583"/>
              <a:gd name="connsiteX3295" fmla="*/ 446161 w 1096059"/>
              <a:gd name="connsiteY3295" fmla="*/ 424507 h 479583"/>
              <a:gd name="connsiteX3296" fmla="*/ 446014 w 1096059"/>
              <a:gd name="connsiteY3296" fmla="*/ 424058 h 479583"/>
              <a:gd name="connsiteX3297" fmla="*/ 445997 w 1096059"/>
              <a:gd name="connsiteY3297" fmla="*/ 423548 h 479583"/>
              <a:gd name="connsiteX3298" fmla="*/ 445768 w 1096059"/>
              <a:gd name="connsiteY3298" fmla="*/ 423159 h 479583"/>
              <a:gd name="connsiteX3299" fmla="*/ 445801 w 1096059"/>
              <a:gd name="connsiteY3299" fmla="*/ 423007 h 479583"/>
              <a:gd name="connsiteX3300" fmla="*/ 446128 w 1096059"/>
              <a:gd name="connsiteY3300" fmla="*/ 423001 h 479583"/>
              <a:gd name="connsiteX3301" fmla="*/ 446471 w 1096059"/>
              <a:gd name="connsiteY3301" fmla="*/ 422782 h 479583"/>
              <a:gd name="connsiteX3302" fmla="*/ 446488 w 1096059"/>
              <a:gd name="connsiteY3302" fmla="*/ 422552 h 479583"/>
              <a:gd name="connsiteX3303" fmla="*/ 446357 w 1096059"/>
              <a:gd name="connsiteY3303" fmla="*/ 422339 h 479583"/>
              <a:gd name="connsiteX3304" fmla="*/ 446062 w 1096059"/>
              <a:gd name="connsiteY3304" fmla="*/ 422257 h 479583"/>
              <a:gd name="connsiteX3305" fmla="*/ 445457 w 1096059"/>
              <a:gd name="connsiteY3305" fmla="*/ 421774 h 479583"/>
              <a:gd name="connsiteX3306" fmla="*/ 445425 w 1096059"/>
              <a:gd name="connsiteY3306" fmla="*/ 421568 h 479583"/>
              <a:gd name="connsiteX3307" fmla="*/ 445523 w 1096059"/>
              <a:gd name="connsiteY3307" fmla="*/ 421136 h 479583"/>
              <a:gd name="connsiteX3308" fmla="*/ 445948 w 1096059"/>
              <a:gd name="connsiteY3308" fmla="*/ 421100 h 479583"/>
              <a:gd name="connsiteX3309" fmla="*/ 446079 w 1096059"/>
              <a:gd name="connsiteY3309" fmla="*/ 421489 h 479583"/>
              <a:gd name="connsiteX3310" fmla="*/ 446226 w 1096059"/>
              <a:gd name="connsiteY3310" fmla="*/ 421610 h 479583"/>
              <a:gd name="connsiteX3311" fmla="*/ 446651 w 1096059"/>
              <a:gd name="connsiteY3311" fmla="*/ 421513 h 479583"/>
              <a:gd name="connsiteX3312" fmla="*/ 446782 w 1096059"/>
              <a:gd name="connsiteY3312" fmla="*/ 421452 h 479583"/>
              <a:gd name="connsiteX3313" fmla="*/ 446831 w 1096059"/>
              <a:gd name="connsiteY3313" fmla="*/ 421197 h 479583"/>
              <a:gd name="connsiteX3314" fmla="*/ 447044 w 1096059"/>
              <a:gd name="connsiteY3314" fmla="*/ 420966 h 479583"/>
              <a:gd name="connsiteX3315" fmla="*/ 447191 w 1096059"/>
              <a:gd name="connsiteY3315" fmla="*/ 421142 h 479583"/>
              <a:gd name="connsiteX3316" fmla="*/ 447436 w 1096059"/>
              <a:gd name="connsiteY3316" fmla="*/ 421294 h 479583"/>
              <a:gd name="connsiteX3317" fmla="*/ 447780 w 1096059"/>
              <a:gd name="connsiteY3317" fmla="*/ 420997 h 479583"/>
              <a:gd name="connsiteX3318" fmla="*/ 447828 w 1096059"/>
              <a:gd name="connsiteY3318" fmla="*/ 420584 h 479583"/>
              <a:gd name="connsiteX3319" fmla="*/ 448008 w 1096059"/>
              <a:gd name="connsiteY3319" fmla="*/ 420298 h 479583"/>
              <a:gd name="connsiteX3320" fmla="*/ 448499 w 1096059"/>
              <a:gd name="connsiteY3320" fmla="*/ 420359 h 479583"/>
              <a:gd name="connsiteX3321" fmla="*/ 448826 w 1096059"/>
              <a:gd name="connsiteY3321" fmla="*/ 420620 h 479583"/>
              <a:gd name="connsiteX3322" fmla="*/ 449431 w 1096059"/>
              <a:gd name="connsiteY3322" fmla="*/ 420122 h 479583"/>
              <a:gd name="connsiteX3323" fmla="*/ 449758 w 1096059"/>
              <a:gd name="connsiteY3323" fmla="*/ 419843 h 479583"/>
              <a:gd name="connsiteX3324" fmla="*/ 449742 w 1096059"/>
              <a:gd name="connsiteY3324" fmla="*/ 419527 h 479583"/>
              <a:gd name="connsiteX3325" fmla="*/ 449742 w 1096059"/>
              <a:gd name="connsiteY3325" fmla="*/ 419375 h 479583"/>
              <a:gd name="connsiteX3326" fmla="*/ 449807 w 1096059"/>
              <a:gd name="connsiteY3326" fmla="*/ 419023 h 479583"/>
              <a:gd name="connsiteX3327" fmla="*/ 450036 w 1096059"/>
              <a:gd name="connsiteY3327" fmla="*/ 418865 h 479583"/>
              <a:gd name="connsiteX3328" fmla="*/ 450281 w 1096059"/>
              <a:gd name="connsiteY3328" fmla="*/ 418932 h 479583"/>
              <a:gd name="connsiteX3329" fmla="*/ 450543 w 1096059"/>
              <a:gd name="connsiteY3329" fmla="*/ 418649 h 479583"/>
              <a:gd name="connsiteX3330" fmla="*/ 450984 w 1096059"/>
              <a:gd name="connsiteY3330" fmla="*/ 418628 h 479583"/>
              <a:gd name="connsiteX3331" fmla="*/ 451180 w 1096059"/>
              <a:gd name="connsiteY3331" fmla="*/ 418306 h 479583"/>
              <a:gd name="connsiteX3332" fmla="*/ 451426 w 1096059"/>
              <a:gd name="connsiteY3332" fmla="*/ 418087 h 479583"/>
              <a:gd name="connsiteX3333" fmla="*/ 451884 w 1096059"/>
              <a:gd name="connsiteY3333" fmla="*/ 417917 h 479583"/>
              <a:gd name="connsiteX3334" fmla="*/ 452358 w 1096059"/>
              <a:gd name="connsiteY3334" fmla="*/ 417680 h 479583"/>
              <a:gd name="connsiteX3335" fmla="*/ 452489 w 1096059"/>
              <a:gd name="connsiteY3335" fmla="*/ 417777 h 479583"/>
              <a:gd name="connsiteX3336" fmla="*/ 452881 w 1096059"/>
              <a:gd name="connsiteY3336" fmla="*/ 418105 h 479583"/>
              <a:gd name="connsiteX3337" fmla="*/ 453175 w 1096059"/>
              <a:gd name="connsiteY3337" fmla="*/ 418409 h 479583"/>
              <a:gd name="connsiteX3338" fmla="*/ 453453 w 1096059"/>
              <a:gd name="connsiteY3338" fmla="*/ 418330 h 479583"/>
              <a:gd name="connsiteX3339" fmla="*/ 453666 w 1096059"/>
              <a:gd name="connsiteY3339" fmla="*/ 418227 h 479583"/>
              <a:gd name="connsiteX3340" fmla="*/ 453748 w 1096059"/>
              <a:gd name="connsiteY3340" fmla="*/ 418002 h 479583"/>
              <a:gd name="connsiteX3341" fmla="*/ 453944 w 1096059"/>
              <a:gd name="connsiteY3341" fmla="*/ 417905 h 479583"/>
              <a:gd name="connsiteX3342" fmla="*/ 454353 w 1096059"/>
              <a:gd name="connsiteY3342" fmla="*/ 417978 h 479583"/>
              <a:gd name="connsiteX3343" fmla="*/ 454729 w 1096059"/>
              <a:gd name="connsiteY3343" fmla="*/ 417948 h 479583"/>
              <a:gd name="connsiteX3344" fmla="*/ 454909 w 1096059"/>
              <a:gd name="connsiteY3344" fmla="*/ 417802 h 479583"/>
              <a:gd name="connsiteX3345" fmla="*/ 455088 w 1096059"/>
              <a:gd name="connsiteY3345" fmla="*/ 417632 h 479583"/>
              <a:gd name="connsiteX3346" fmla="*/ 455366 w 1096059"/>
              <a:gd name="connsiteY3346" fmla="*/ 417595 h 479583"/>
              <a:gd name="connsiteX3347" fmla="*/ 455514 w 1096059"/>
              <a:gd name="connsiteY3347" fmla="*/ 417753 h 479583"/>
              <a:gd name="connsiteX3348" fmla="*/ 455759 w 1096059"/>
              <a:gd name="connsiteY3348" fmla="*/ 418045 h 479583"/>
              <a:gd name="connsiteX3349" fmla="*/ 456021 w 1096059"/>
              <a:gd name="connsiteY3349" fmla="*/ 418166 h 479583"/>
              <a:gd name="connsiteX3350" fmla="*/ 456413 w 1096059"/>
              <a:gd name="connsiteY3350" fmla="*/ 418500 h 479583"/>
              <a:gd name="connsiteX3351" fmla="*/ 456854 w 1096059"/>
              <a:gd name="connsiteY3351" fmla="*/ 418610 h 479583"/>
              <a:gd name="connsiteX3352" fmla="*/ 457312 w 1096059"/>
              <a:gd name="connsiteY3352" fmla="*/ 419096 h 479583"/>
              <a:gd name="connsiteX3353" fmla="*/ 457852 w 1096059"/>
              <a:gd name="connsiteY3353" fmla="*/ 418974 h 479583"/>
              <a:gd name="connsiteX3354" fmla="*/ 457852 w 1096059"/>
              <a:gd name="connsiteY3354" fmla="*/ 419369 h 479583"/>
              <a:gd name="connsiteX3355" fmla="*/ 458064 w 1096059"/>
              <a:gd name="connsiteY3355" fmla="*/ 419424 h 479583"/>
              <a:gd name="connsiteX3356" fmla="*/ 458310 w 1096059"/>
              <a:gd name="connsiteY3356" fmla="*/ 419648 h 479583"/>
              <a:gd name="connsiteX3357" fmla="*/ 458588 w 1096059"/>
              <a:gd name="connsiteY3357" fmla="*/ 419466 h 479583"/>
              <a:gd name="connsiteX3358" fmla="*/ 458506 w 1096059"/>
              <a:gd name="connsiteY3358" fmla="*/ 419266 h 479583"/>
              <a:gd name="connsiteX3359" fmla="*/ 458669 w 1096059"/>
              <a:gd name="connsiteY3359" fmla="*/ 418998 h 479583"/>
              <a:gd name="connsiteX3360" fmla="*/ 458653 w 1096059"/>
              <a:gd name="connsiteY3360" fmla="*/ 418737 h 479583"/>
              <a:gd name="connsiteX3361" fmla="*/ 458686 w 1096059"/>
              <a:gd name="connsiteY3361" fmla="*/ 418531 h 479583"/>
              <a:gd name="connsiteX3362" fmla="*/ 459094 w 1096059"/>
              <a:gd name="connsiteY3362" fmla="*/ 418519 h 479583"/>
              <a:gd name="connsiteX3363" fmla="*/ 459258 w 1096059"/>
              <a:gd name="connsiteY3363" fmla="*/ 418318 h 479583"/>
              <a:gd name="connsiteX3364" fmla="*/ 459454 w 1096059"/>
              <a:gd name="connsiteY3364" fmla="*/ 418263 h 479583"/>
              <a:gd name="connsiteX3365" fmla="*/ 459863 w 1096059"/>
              <a:gd name="connsiteY3365" fmla="*/ 418883 h 479583"/>
              <a:gd name="connsiteX3366" fmla="*/ 460108 w 1096059"/>
              <a:gd name="connsiteY3366" fmla="*/ 418640 h 479583"/>
              <a:gd name="connsiteX3367" fmla="*/ 460337 w 1096059"/>
              <a:gd name="connsiteY3367" fmla="*/ 418367 h 479583"/>
              <a:gd name="connsiteX3368" fmla="*/ 460779 w 1096059"/>
              <a:gd name="connsiteY3368" fmla="*/ 418130 h 479583"/>
              <a:gd name="connsiteX3369" fmla="*/ 461220 w 1096059"/>
              <a:gd name="connsiteY3369" fmla="*/ 417694 h 479583"/>
              <a:gd name="connsiteX3370" fmla="*/ 461547 w 1096059"/>
              <a:gd name="connsiteY3370" fmla="*/ 417216 h 479583"/>
              <a:gd name="connsiteX3371" fmla="*/ 461776 w 1096059"/>
              <a:gd name="connsiteY3371" fmla="*/ 417284 h 479583"/>
              <a:gd name="connsiteX3372" fmla="*/ 461956 w 1096059"/>
              <a:gd name="connsiteY3372" fmla="*/ 417088 h 479583"/>
              <a:gd name="connsiteX3373" fmla="*/ 461874 w 1096059"/>
              <a:gd name="connsiteY3373" fmla="*/ 416913 h 479583"/>
              <a:gd name="connsiteX3374" fmla="*/ 461825 w 1096059"/>
              <a:gd name="connsiteY3374" fmla="*/ 416517 h 479583"/>
              <a:gd name="connsiteX3375" fmla="*/ 461923 w 1096059"/>
              <a:gd name="connsiteY3375" fmla="*/ 416059 h 479583"/>
              <a:gd name="connsiteX3376" fmla="*/ 462267 w 1096059"/>
              <a:gd name="connsiteY3376" fmla="*/ 415750 h 479583"/>
              <a:gd name="connsiteX3377" fmla="*/ 462463 w 1096059"/>
              <a:gd name="connsiteY3377" fmla="*/ 415918 h 479583"/>
              <a:gd name="connsiteX3378" fmla="*/ 462904 w 1096059"/>
              <a:gd name="connsiteY3378" fmla="*/ 416126 h 479583"/>
              <a:gd name="connsiteX3379" fmla="*/ 463150 w 1096059"/>
              <a:gd name="connsiteY3379" fmla="*/ 415958 h 479583"/>
              <a:gd name="connsiteX3380" fmla="*/ 463526 w 1096059"/>
              <a:gd name="connsiteY3380" fmla="*/ 415750 h 479583"/>
              <a:gd name="connsiteX3381" fmla="*/ 463755 w 1096059"/>
              <a:gd name="connsiteY3381" fmla="*/ 415595 h 479583"/>
              <a:gd name="connsiteX3382" fmla="*/ 464049 w 1096059"/>
              <a:gd name="connsiteY3382" fmla="*/ 415528 h 479583"/>
              <a:gd name="connsiteX3383" fmla="*/ 464343 w 1096059"/>
              <a:gd name="connsiteY3383" fmla="*/ 415622 h 479583"/>
              <a:gd name="connsiteX3384" fmla="*/ 464507 w 1096059"/>
              <a:gd name="connsiteY3384" fmla="*/ 415938 h 479583"/>
              <a:gd name="connsiteX3385" fmla="*/ 464736 w 1096059"/>
              <a:gd name="connsiteY3385" fmla="*/ 416066 h 479583"/>
              <a:gd name="connsiteX3386" fmla="*/ 465095 w 1096059"/>
              <a:gd name="connsiteY3386" fmla="*/ 416066 h 479583"/>
              <a:gd name="connsiteX3387" fmla="*/ 465390 w 1096059"/>
              <a:gd name="connsiteY3387" fmla="*/ 416052 h 479583"/>
              <a:gd name="connsiteX3388" fmla="*/ 465750 w 1096059"/>
              <a:gd name="connsiteY3388" fmla="*/ 416221 h 479583"/>
              <a:gd name="connsiteX3389" fmla="*/ 466093 w 1096059"/>
              <a:gd name="connsiteY3389" fmla="*/ 416046 h 479583"/>
              <a:gd name="connsiteX3390" fmla="*/ 466567 w 1096059"/>
              <a:gd name="connsiteY3390" fmla="*/ 415837 h 479583"/>
              <a:gd name="connsiteX3391" fmla="*/ 466600 w 1096059"/>
              <a:gd name="connsiteY3391" fmla="*/ 415642 h 479583"/>
              <a:gd name="connsiteX3392" fmla="*/ 467041 w 1096059"/>
              <a:gd name="connsiteY3392" fmla="*/ 415248 h 479583"/>
              <a:gd name="connsiteX3393" fmla="*/ 467319 w 1096059"/>
              <a:gd name="connsiteY3393" fmla="*/ 415416 h 479583"/>
              <a:gd name="connsiteX3394" fmla="*/ 467483 w 1096059"/>
              <a:gd name="connsiteY3394" fmla="*/ 415693 h 479583"/>
              <a:gd name="connsiteX3395" fmla="*/ 467793 w 1096059"/>
              <a:gd name="connsiteY3395" fmla="*/ 415677 h 479583"/>
              <a:gd name="connsiteX3396" fmla="*/ 468202 w 1096059"/>
              <a:gd name="connsiteY3396" fmla="*/ 415734 h 479583"/>
              <a:gd name="connsiteX3397" fmla="*/ 468219 w 1096059"/>
              <a:gd name="connsiteY3397" fmla="*/ 415974 h 479583"/>
              <a:gd name="connsiteX3398" fmla="*/ 468366 w 1096059"/>
              <a:gd name="connsiteY3398" fmla="*/ 416130 h 479583"/>
              <a:gd name="connsiteX3399" fmla="*/ 468905 w 1096059"/>
              <a:gd name="connsiteY3399" fmla="*/ 416109 h 479583"/>
              <a:gd name="connsiteX3400" fmla="*/ 469249 w 1096059"/>
              <a:gd name="connsiteY3400" fmla="*/ 415906 h 479583"/>
              <a:gd name="connsiteX3401" fmla="*/ 469821 w 1096059"/>
              <a:gd name="connsiteY3401" fmla="*/ 415849 h 479583"/>
              <a:gd name="connsiteX3402" fmla="*/ 469723 w 1096059"/>
              <a:gd name="connsiteY3402" fmla="*/ 416620 h 479583"/>
              <a:gd name="connsiteX3403" fmla="*/ 470066 w 1096059"/>
              <a:gd name="connsiteY3403" fmla="*/ 416808 h 479583"/>
              <a:gd name="connsiteX3404" fmla="*/ 470393 w 1096059"/>
              <a:gd name="connsiteY3404" fmla="*/ 416323 h 479583"/>
              <a:gd name="connsiteX3405" fmla="*/ 470933 w 1096059"/>
              <a:gd name="connsiteY3405" fmla="*/ 416016 h 479583"/>
              <a:gd name="connsiteX3406" fmla="*/ 471211 w 1096059"/>
              <a:gd name="connsiteY3406" fmla="*/ 416208 h 479583"/>
              <a:gd name="connsiteX3407" fmla="*/ 471734 w 1096059"/>
              <a:gd name="connsiteY3407" fmla="*/ 416354 h 479583"/>
              <a:gd name="connsiteX3408" fmla="*/ 472208 w 1096059"/>
              <a:gd name="connsiteY3408" fmla="*/ 416505 h 479583"/>
              <a:gd name="connsiteX3409" fmla="*/ 472241 w 1096059"/>
              <a:gd name="connsiteY3409" fmla="*/ 416917 h 479583"/>
              <a:gd name="connsiteX3410" fmla="*/ 471636 w 1096059"/>
              <a:gd name="connsiteY3410" fmla="*/ 416954 h 479583"/>
              <a:gd name="connsiteX3411" fmla="*/ 471456 w 1096059"/>
              <a:gd name="connsiteY3411" fmla="*/ 417183 h 479583"/>
              <a:gd name="connsiteX3412" fmla="*/ 471636 w 1096059"/>
              <a:gd name="connsiteY3412" fmla="*/ 417370 h 479583"/>
              <a:gd name="connsiteX3413" fmla="*/ 472012 w 1096059"/>
              <a:gd name="connsiteY3413" fmla="*/ 417850 h 479583"/>
              <a:gd name="connsiteX3414" fmla="*/ 472601 w 1096059"/>
              <a:gd name="connsiteY3414" fmla="*/ 417521 h 479583"/>
              <a:gd name="connsiteX3415" fmla="*/ 472797 w 1096059"/>
              <a:gd name="connsiteY3415" fmla="*/ 417407 h 479583"/>
              <a:gd name="connsiteX3416" fmla="*/ 472928 w 1096059"/>
              <a:gd name="connsiteY3416" fmla="*/ 417537 h 479583"/>
              <a:gd name="connsiteX3417" fmla="*/ 472813 w 1096059"/>
              <a:gd name="connsiteY3417" fmla="*/ 417980 h 479583"/>
              <a:gd name="connsiteX3418" fmla="*/ 472911 w 1096059"/>
              <a:gd name="connsiteY3418" fmla="*/ 418193 h 479583"/>
              <a:gd name="connsiteX3419" fmla="*/ 473271 w 1096059"/>
              <a:gd name="connsiteY3419" fmla="*/ 418110 h 479583"/>
              <a:gd name="connsiteX3420" fmla="*/ 473484 w 1096059"/>
              <a:gd name="connsiteY3420" fmla="*/ 418272 h 479583"/>
              <a:gd name="connsiteX3421" fmla="*/ 473435 w 1096059"/>
              <a:gd name="connsiteY3421" fmla="*/ 418647 h 479583"/>
              <a:gd name="connsiteX3422" fmla="*/ 473173 w 1096059"/>
              <a:gd name="connsiteY3422" fmla="*/ 418834 h 479583"/>
              <a:gd name="connsiteX3423" fmla="*/ 472797 w 1096059"/>
              <a:gd name="connsiteY3423" fmla="*/ 419084 h 479583"/>
              <a:gd name="connsiteX3424" fmla="*/ 472682 w 1096059"/>
              <a:gd name="connsiteY3424" fmla="*/ 419345 h 479583"/>
              <a:gd name="connsiteX3425" fmla="*/ 472699 w 1096059"/>
              <a:gd name="connsiteY3425" fmla="*/ 419824 h 479583"/>
              <a:gd name="connsiteX3426" fmla="*/ 473271 w 1096059"/>
              <a:gd name="connsiteY3426" fmla="*/ 419668 h 479583"/>
              <a:gd name="connsiteX3427" fmla="*/ 473631 w 1096059"/>
              <a:gd name="connsiteY3427" fmla="*/ 419590 h 479583"/>
              <a:gd name="connsiteX3428" fmla="*/ 474007 w 1096059"/>
              <a:gd name="connsiteY3428" fmla="*/ 419293 h 479583"/>
              <a:gd name="connsiteX3429" fmla="*/ 474072 w 1096059"/>
              <a:gd name="connsiteY3429" fmla="*/ 418751 h 479583"/>
              <a:gd name="connsiteX3430" fmla="*/ 474252 w 1096059"/>
              <a:gd name="connsiteY3430" fmla="*/ 418459 h 479583"/>
              <a:gd name="connsiteX3431" fmla="*/ 474563 w 1096059"/>
              <a:gd name="connsiteY3431" fmla="*/ 418402 h 479583"/>
              <a:gd name="connsiteX3432" fmla="*/ 474694 w 1096059"/>
              <a:gd name="connsiteY3432" fmla="*/ 418610 h 479583"/>
              <a:gd name="connsiteX3433" fmla="*/ 474808 w 1096059"/>
              <a:gd name="connsiteY3433" fmla="*/ 419079 h 479583"/>
              <a:gd name="connsiteX3434" fmla="*/ 475070 w 1096059"/>
              <a:gd name="connsiteY3434" fmla="*/ 419314 h 479583"/>
              <a:gd name="connsiteX3435" fmla="*/ 475495 w 1096059"/>
              <a:gd name="connsiteY3435" fmla="*/ 419163 h 479583"/>
              <a:gd name="connsiteX3436" fmla="*/ 475740 w 1096059"/>
              <a:gd name="connsiteY3436" fmla="*/ 419710 h 479583"/>
              <a:gd name="connsiteX3437" fmla="*/ 475969 w 1096059"/>
              <a:gd name="connsiteY3437" fmla="*/ 419522 h 479583"/>
              <a:gd name="connsiteX3438" fmla="*/ 476247 w 1096059"/>
              <a:gd name="connsiteY3438" fmla="*/ 419470 h 479583"/>
              <a:gd name="connsiteX3439" fmla="*/ 476443 w 1096059"/>
              <a:gd name="connsiteY3439" fmla="*/ 419689 h 479583"/>
              <a:gd name="connsiteX3440" fmla="*/ 476786 w 1096059"/>
              <a:gd name="connsiteY3440" fmla="*/ 419689 h 479583"/>
              <a:gd name="connsiteX3441" fmla="*/ 476950 w 1096059"/>
              <a:gd name="connsiteY3441" fmla="*/ 419704 h 479583"/>
              <a:gd name="connsiteX3442" fmla="*/ 476901 w 1096059"/>
              <a:gd name="connsiteY3442" fmla="*/ 419965 h 479583"/>
              <a:gd name="connsiteX3443" fmla="*/ 476852 w 1096059"/>
              <a:gd name="connsiteY3443" fmla="*/ 420236 h 479583"/>
              <a:gd name="connsiteX3444" fmla="*/ 476786 w 1096059"/>
              <a:gd name="connsiteY3444" fmla="*/ 420455 h 479583"/>
              <a:gd name="connsiteX3445" fmla="*/ 476901 w 1096059"/>
              <a:gd name="connsiteY3445" fmla="*/ 420783 h 479583"/>
              <a:gd name="connsiteX3446" fmla="*/ 476656 w 1096059"/>
              <a:gd name="connsiteY3446" fmla="*/ 420960 h 479583"/>
              <a:gd name="connsiteX3447" fmla="*/ 476460 w 1096059"/>
              <a:gd name="connsiteY3447" fmla="*/ 421413 h 479583"/>
              <a:gd name="connsiteX3448" fmla="*/ 476705 w 1096059"/>
              <a:gd name="connsiteY3448" fmla="*/ 421632 h 479583"/>
              <a:gd name="connsiteX3449" fmla="*/ 476819 w 1096059"/>
              <a:gd name="connsiteY3449" fmla="*/ 421960 h 479583"/>
              <a:gd name="connsiteX3450" fmla="*/ 477081 w 1096059"/>
              <a:gd name="connsiteY3450" fmla="*/ 422320 h 479583"/>
              <a:gd name="connsiteX3451" fmla="*/ 477457 w 1096059"/>
              <a:gd name="connsiteY3451" fmla="*/ 422622 h 479583"/>
              <a:gd name="connsiteX3452" fmla="*/ 477604 w 1096059"/>
              <a:gd name="connsiteY3452" fmla="*/ 422950 h 479583"/>
              <a:gd name="connsiteX3453" fmla="*/ 477719 w 1096059"/>
              <a:gd name="connsiteY3453" fmla="*/ 423227 h 479583"/>
              <a:gd name="connsiteX3454" fmla="*/ 478258 w 1096059"/>
              <a:gd name="connsiteY3454" fmla="*/ 423175 h 479583"/>
              <a:gd name="connsiteX3455" fmla="*/ 478602 w 1096059"/>
              <a:gd name="connsiteY3455" fmla="*/ 423164 h 479583"/>
              <a:gd name="connsiteX3456" fmla="*/ 479174 w 1096059"/>
              <a:gd name="connsiteY3456" fmla="*/ 423112 h 479583"/>
              <a:gd name="connsiteX3457" fmla="*/ 479157 w 1096059"/>
              <a:gd name="connsiteY3457" fmla="*/ 423362 h 479583"/>
              <a:gd name="connsiteX3458" fmla="*/ 479288 w 1096059"/>
              <a:gd name="connsiteY3458" fmla="*/ 423810 h 479583"/>
              <a:gd name="connsiteX3459" fmla="*/ 479043 w 1096059"/>
              <a:gd name="connsiteY3459" fmla="*/ 424018 h 479583"/>
              <a:gd name="connsiteX3460" fmla="*/ 479288 w 1096059"/>
              <a:gd name="connsiteY3460" fmla="*/ 424342 h 479583"/>
              <a:gd name="connsiteX3461" fmla="*/ 479926 w 1096059"/>
              <a:gd name="connsiteY3461" fmla="*/ 424401 h 479583"/>
              <a:gd name="connsiteX3462" fmla="*/ 480122 w 1096059"/>
              <a:gd name="connsiteY3462" fmla="*/ 424852 h 479583"/>
              <a:gd name="connsiteX3463" fmla="*/ 480171 w 1096059"/>
              <a:gd name="connsiteY3463" fmla="*/ 425363 h 479583"/>
              <a:gd name="connsiteX3464" fmla="*/ 480368 w 1096059"/>
              <a:gd name="connsiteY3464" fmla="*/ 425759 h 479583"/>
              <a:gd name="connsiteX3465" fmla="*/ 480760 w 1096059"/>
              <a:gd name="connsiteY3465" fmla="*/ 426087 h 479583"/>
              <a:gd name="connsiteX3466" fmla="*/ 480891 w 1096059"/>
              <a:gd name="connsiteY3466" fmla="*/ 426321 h 479583"/>
              <a:gd name="connsiteX3467" fmla="*/ 480907 w 1096059"/>
              <a:gd name="connsiteY3467" fmla="*/ 426649 h 479583"/>
              <a:gd name="connsiteX3468" fmla="*/ 481071 w 1096059"/>
              <a:gd name="connsiteY3468" fmla="*/ 427009 h 479583"/>
              <a:gd name="connsiteX3469" fmla="*/ 481528 w 1096059"/>
              <a:gd name="connsiteY3469" fmla="*/ 426999 h 479583"/>
              <a:gd name="connsiteX3470" fmla="*/ 481577 w 1096059"/>
              <a:gd name="connsiteY3470" fmla="*/ 427197 h 479583"/>
              <a:gd name="connsiteX3471" fmla="*/ 481741 w 1096059"/>
              <a:gd name="connsiteY3471" fmla="*/ 427306 h 479583"/>
              <a:gd name="connsiteX3472" fmla="*/ 482068 w 1096059"/>
              <a:gd name="connsiteY3472" fmla="*/ 427421 h 479583"/>
              <a:gd name="connsiteX3473" fmla="*/ 482526 w 1096059"/>
              <a:gd name="connsiteY3473" fmla="*/ 427514 h 479583"/>
              <a:gd name="connsiteX3474" fmla="*/ 482918 w 1096059"/>
              <a:gd name="connsiteY3474" fmla="*/ 427681 h 479583"/>
              <a:gd name="connsiteX3475" fmla="*/ 483360 w 1096059"/>
              <a:gd name="connsiteY3475" fmla="*/ 427812 h 479583"/>
              <a:gd name="connsiteX3476" fmla="*/ 483638 w 1096059"/>
              <a:gd name="connsiteY3476" fmla="*/ 428082 h 479583"/>
              <a:gd name="connsiteX3477" fmla="*/ 483932 w 1096059"/>
              <a:gd name="connsiteY3477" fmla="*/ 428298 h 479583"/>
              <a:gd name="connsiteX3478" fmla="*/ 483998 w 1096059"/>
              <a:gd name="connsiteY3478" fmla="*/ 428545 h 479583"/>
              <a:gd name="connsiteX3479" fmla="*/ 483932 w 1096059"/>
              <a:gd name="connsiteY3479" fmla="*/ 428916 h 479583"/>
              <a:gd name="connsiteX3480" fmla="*/ 484226 w 1096059"/>
              <a:gd name="connsiteY3480" fmla="*/ 429197 h 479583"/>
              <a:gd name="connsiteX3481" fmla="*/ 484210 w 1096059"/>
              <a:gd name="connsiteY3481" fmla="*/ 429701 h 479583"/>
              <a:gd name="connsiteX3482" fmla="*/ 484603 w 1096059"/>
              <a:gd name="connsiteY3482" fmla="*/ 429973 h 479583"/>
              <a:gd name="connsiteX3483" fmla="*/ 485011 w 1096059"/>
              <a:gd name="connsiteY3483" fmla="*/ 430324 h 479583"/>
              <a:gd name="connsiteX3484" fmla="*/ 485355 w 1096059"/>
              <a:gd name="connsiteY3484" fmla="*/ 430541 h 479583"/>
              <a:gd name="connsiteX3485" fmla="*/ 485486 w 1096059"/>
              <a:gd name="connsiteY3485" fmla="*/ 430932 h 479583"/>
              <a:gd name="connsiteX3486" fmla="*/ 485763 w 1096059"/>
              <a:gd name="connsiteY3486" fmla="*/ 431258 h 479583"/>
              <a:gd name="connsiteX3487" fmla="*/ 486009 w 1096059"/>
              <a:gd name="connsiteY3487" fmla="*/ 431510 h 479583"/>
              <a:gd name="connsiteX3488" fmla="*/ 485633 w 1096059"/>
              <a:gd name="connsiteY3488" fmla="*/ 432202 h 479583"/>
              <a:gd name="connsiteX3489" fmla="*/ 485338 w 1096059"/>
              <a:gd name="connsiteY3489" fmla="*/ 432454 h 479583"/>
              <a:gd name="connsiteX3490" fmla="*/ 485158 w 1096059"/>
              <a:gd name="connsiteY3490" fmla="*/ 432794 h 479583"/>
              <a:gd name="connsiteX3491" fmla="*/ 485453 w 1096059"/>
              <a:gd name="connsiteY3491" fmla="*/ 433274 h 479583"/>
              <a:gd name="connsiteX3492" fmla="*/ 485306 w 1096059"/>
              <a:gd name="connsiteY3492" fmla="*/ 433654 h 479583"/>
              <a:gd name="connsiteX3493" fmla="*/ 485404 w 1096059"/>
              <a:gd name="connsiteY3493" fmla="*/ 433802 h 479583"/>
              <a:gd name="connsiteX3494" fmla="*/ 485534 w 1096059"/>
              <a:gd name="connsiteY3494" fmla="*/ 434062 h 479583"/>
              <a:gd name="connsiteX3495" fmla="*/ 485747 w 1096059"/>
              <a:gd name="connsiteY3495" fmla="*/ 434296 h 479583"/>
              <a:gd name="connsiteX3496" fmla="*/ 486058 w 1096059"/>
              <a:gd name="connsiteY3496" fmla="*/ 434488 h 479583"/>
              <a:gd name="connsiteX3497" fmla="*/ 486385 w 1096059"/>
              <a:gd name="connsiteY3497" fmla="*/ 434531 h 479583"/>
              <a:gd name="connsiteX3498" fmla="*/ 486467 w 1096059"/>
              <a:gd name="connsiteY3498" fmla="*/ 434735 h 479583"/>
              <a:gd name="connsiteX3499" fmla="*/ 486581 w 1096059"/>
              <a:gd name="connsiteY3499" fmla="*/ 434946 h 479583"/>
              <a:gd name="connsiteX3500" fmla="*/ 486793 w 1096059"/>
              <a:gd name="connsiteY3500" fmla="*/ 434939 h 479583"/>
              <a:gd name="connsiteX3501" fmla="*/ 487235 w 1096059"/>
              <a:gd name="connsiteY3501" fmla="*/ 435150 h 479583"/>
              <a:gd name="connsiteX3502" fmla="*/ 487284 w 1096059"/>
              <a:gd name="connsiteY3502" fmla="*/ 435434 h 479583"/>
              <a:gd name="connsiteX3503" fmla="*/ 487398 w 1096059"/>
              <a:gd name="connsiteY3503" fmla="*/ 435805 h 479583"/>
              <a:gd name="connsiteX3504" fmla="*/ 487350 w 1096059"/>
              <a:gd name="connsiteY3504" fmla="*/ 436145 h 479583"/>
              <a:gd name="connsiteX3505" fmla="*/ 487513 w 1096059"/>
              <a:gd name="connsiteY3505" fmla="*/ 436578 h 479583"/>
              <a:gd name="connsiteX3506" fmla="*/ 488216 w 1096059"/>
              <a:gd name="connsiteY3506" fmla="*/ 436300 h 479583"/>
              <a:gd name="connsiteX3507" fmla="*/ 488380 w 1096059"/>
              <a:gd name="connsiteY3507" fmla="*/ 436491 h 479583"/>
              <a:gd name="connsiteX3508" fmla="*/ 488821 w 1096059"/>
              <a:gd name="connsiteY3508" fmla="*/ 436578 h 479583"/>
              <a:gd name="connsiteX3509" fmla="*/ 489034 w 1096059"/>
              <a:gd name="connsiteY3509" fmla="*/ 436837 h 479583"/>
              <a:gd name="connsiteX3510" fmla="*/ 489344 w 1096059"/>
              <a:gd name="connsiteY3510" fmla="*/ 437239 h 479583"/>
              <a:gd name="connsiteX3511" fmla="*/ 489639 w 1096059"/>
              <a:gd name="connsiteY3511" fmla="*/ 437425 h 479583"/>
              <a:gd name="connsiteX3512" fmla="*/ 490031 w 1096059"/>
              <a:gd name="connsiteY3512" fmla="*/ 437691 h 479583"/>
              <a:gd name="connsiteX3513" fmla="*/ 490342 w 1096059"/>
              <a:gd name="connsiteY3513" fmla="*/ 437604 h 479583"/>
              <a:gd name="connsiteX3514" fmla="*/ 490587 w 1096059"/>
              <a:gd name="connsiteY3514" fmla="*/ 437752 h 479583"/>
              <a:gd name="connsiteX3515" fmla="*/ 490832 w 1096059"/>
              <a:gd name="connsiteY3515" fmla="*/ 438222 h 479583"/>
              <a:gd name="connsiteX3516" fmla="*/ 491127 w 1096059"/>
              <a:gd name="connsiteY3516" fmla="*/ 438148 h 479583"/>
              <a:gd name="connsiteX3517" fmla="*/ 491372 w 1096059"/>
              <a:gd name="connsiteY3517" fmla="*/ 438228 h 479583"/>
              <a:gd name="connsiteX3518" fmla="*/ 491421 w 1096059"/>
              <a:gd name="connsiteY3518" fmla="*/ 438370 h 479583"/>
              <a:gd name="connsiteX3519" fmla="*/ 491470 w 1096059"/>
              <a:gd name="connsiteY3519" fmla="*/ 438704 h 479583"/>
              <a:gd name="connsiteX3520" fmla="*/ 491879 w 1096059"/>
              <a:gd name="connsiteY3520" fmla="*/ 438859 h 479583"/>
              <a:gd name="connsiteX3521" fmla="*/ 491928 w 1096059"/>
              <a:gd name="connsiteY3521" fmla="*/ 439261 h 479583"/>
              <a:gd name="connsiteX3522" fmla="*/ 492206 w 1096059"/>
              <a:gd name="connsiteY3522" fmla="*/ 439298 h 479583"/>
              <a:gd name="connsiteX3523" fmla="*/ 492615 w 1096059"/>
              <a:gd name="connsiteY3523" fmla="*/ 439557 h 479583"/>
              <a:gd name="connsiteX3524" fmla="*/ 492696 w 1096059"/>
              <a:gd name="connsiteY3524" fmla="*/ 439811 h 479583"/>
              <a:gd name="connsiteX3525" fmla="*/ 493465 w 1096059"/>
              <a:gd name="connsiteY3525" fmla="*/ 440138 h 479583"/>
              <a:gd name="connsiteX3526" fmla="*/ 493318 w 1096059"/>
              <a:gd name="connsiteY3526" fmla="*/ 440658 h 479583"/>
              <a:gd name="connsiteX3527" fmla="*/ 493301 w 1096059"/>
              <a:gd name="connsiteY3527" fmla="*/ 441091 h 479583"/>
              <a:gd name="connsiteX3528" fmla="*/ 493579 w 1096059"/>
              <a:gd name="connsiteY3528" fmla="*/ 441233 h 479583"/>
              <a:gd name="connsiteX3529" fmla="*/ 493890 w 1096059"/>
              <a:gd name="connsiteY3529" fmla="*/ 441486 h 479583"/>
              <a:gd name="connsiteX3530" fmla="*/ 494332 w 1096059"/>
              <a:gd name="connsiteY3530" fmla="*/ 441758 h 479583"/>
              <a:gd name="connsiteX3531" fmla="*/ 494544 w 1096059"/>
              <a:gd name="connsiteY3531" fmla="*/ 441709 h 479583"/>
              <a:gd name="connsiteX3532" fmla="*/ 494871 w 1096059"/>
              <a:gd name="connsiteY3532" fmla="*/ 441622 h 479583"/>
              <a:gd name="connsiteX3533" fmla="*/ 494986 w 1096059"/>
              <a:gd name="connsiteY3533" fmla="*/ 441505 h 479583"/>
              <a:gd name="connsiteX3534" fmla="*/ 495165 w 1096059"/>
              <a:gd name="connsiteY3534" fmla="*/ 441406 h 479583"/>
              <a:gd name="connsiteX3535" fmla="*/ 495738 w 1096059"/>
              <a:gd name="connsiteY3535" fmla="*/ 441338 h 479583"/>
              <a:gd name="connsiteX3536" fmla="*/ 496081 w 1096059"/>
              <a:gd name="connsiteY3536" fmla="*/ 441282 h 479583"/>
              <a:gd name="connsiteX3537" fmla="*/ 496408 w 1096059"/>
              <a:gd name="connsiteY3537" fmla="*/ 441486 h 479583"/>
              <a:gd name="connsiteX3538" fmla="*/ 496474 w 1096059"/>
              <a:gd name="connsiteY3538" fmla="*/ 441752 h 479583"/>
              <a:gd name="connsiteX3539" fmla="*/ 496392 w 1096059"/>
              <a:gd name="connsiteY3539" fmla="*/ 442061 h 479583"/>
              <a:gd name="connsiteX3540" fmla="*/ 496670 w 1096059"/>
              <a:gd name="connsiteY3540" fmla="*/ 442135 h 479583"/>
              <a:gd name="connsiteX3541" fmla="*/ 497095 w 1096059"/>
              <a:gd name="connsiteY3541" fmla="*/ 442203 h 479583"/>
              <a:gd name="connsiteX3542" fmla="*/ 497520 w 1096059"/>
              <a:gd name="connsiteY3542" fmla="*/ 442556 h 479583"/>
              <a:gd name="connsiteX3543" fmla="*/ 497683 w 1096059"/>
              <a:gd name="connsiteY3543" fmla="*/ 443019 h 479583"/>
              <a:gd name="connsiteX3544" fmla="*/ 497847 w 1096059"/>
              <a:gd name="connsiteY3544" fmla="*/ 443403 h 479583"/>
              <a:gd name="connsiteX3545" fmla="*/ 498060 w 1096059"/>
              <a:gd name="connsiteY3545" fmla="*/ 443823 h 479583"/>
              <a:gd name="connsiteX3546" fmla="*/ 498240 w 1096059"/>
              <a:gd name="connsiteY3546" fmla="*/ 444318 h 479583"/>
              <a:gd name="connsiteX3547" fmla="*/ 498926 w 1096059"/>
              <a:gd name="connsiteY3547" fmla="*/ 444361 h 479583"/>
              <a:gd name="connsiteX3548" fmla="*/ 499400 w 1096059"/>
              <a:gd name="connsiteY3548" fmla="*/ 443854 h 479583"/>
              <a:gd name="connsiteX3549" fmla="*/ 499842 w 1096059"/>
              <a:gd name="connsiteY3549" fmla="*/ 443613 h 479583"/>
              <a:gd name="connsiteX3550" fmla="*/ 500169 w 1096059"/>
              <a:gd name="connsiteY3550" fmla="*/ 443675 h 479583"/>
              <a:gd name="connsiteX3551" fmla="*/ 500398 w 1096059"/>
              <a:gd name="connsiteY3551" fmla="*/ 444157 h 479583"/>
              <a:gd name="connsiteX3552" fmla="*/ 500774 w 1096059"/>
              <a:gd name="connsiteY3552" fmla="*/ 444478 h 479583"/>
              <a:gd name="connsiteX3553" fmla="*/ 500905 w 1096059"/>
              <a:gd name="connsiteY3553" fmla="*/ 444818 h 479583"/>
              <a:gd name="connsiteX3554" fmla="*/ 501363 w 1096059"/>
              <a:gd name="connsiteY3554" fmla="*/ 444862 h 479583"/>
              <a:gd name="connsiteX3555" fmla="*/ 501968 w 1096059"/>
              <a:gd name="connsiteY3555" fmla="*/ 444923 h 479583"/>
              <a:gd name="connsiteX3556" fmla="*/ 502295 w 1096059"/>
              <a:gd name="connsiteY3556" fmla="*/ 444874 h 479583"/>
              <a:gd name="connsiteX3557" fmla="*/ 502671 w 1096059"/>
              <a:gd name="connsiteY3557" fmla="*/ 445208 h 479583"/>
              <a:gd name="connsiteX3558" fmla="*/ 503079 w 1096059"/>
              <a:gd name="connsiteY3558" fmla="*/ 445511 h 479583"/>
              <a:gd name="connsiteX3559" fmla="*/ 503586 w 1096059"/>
              <a:gd name="connsiteY3559" fmla="*/ 445776 h 479583"/>
              <a:gd name="connsiteX3560" fmla="*/ 504175 w 1096059"/>
              <a:gd name="connsiteY3560" fmla="*/ 445820 h 479583"/>
              <a:gd name="connsiteX3561" fmla="*/ 504616 w 1096059"/>
              <a:gd name="connsiteY3561" fmla="*/ 445609 h 479583"/>
              <a:gd name="connsiteX3562" fmla="*/ 505009 w 1096059"/>
              <a:gd name="connsiteY3562" fmla="*/ 445548 h 479583"/>
              <a:gd name="connsiteX3563" fmla="*/ 505368 w 1096059"/>
              <a:gd name="connsiteY3563" fmla="*/ 445511 h 479583"/>
              <a:gd name="connsiteX3564" fmla="*/ 505843 w 1096059"/>
              <a:gd name="connsiteY3564" fmla="*/ 445517 h 479583"/>
              <a:gd name="connsiteX3565" fmla="*/ 506284 w 1096059"/>
              <a:gd name="connsiteY3565" fmla="*/ 445226 h 479583"/>
              <a:gd name="connsiteX3566" fmla="*/ 506529 w 1096059"/>
              <a:gd name="connsiteY3566" fmla="*/ 444627 h 479583"/>
              <a:gd name="connsiteX3567" fmla="*/ 506840 w 1096059"/>
              <a:gd name="connsiteY3567" fmla="*/ 444571 h 479583"/>
              <a:gd name="connsiteX3568" fmla="*/ 507314 w 1096059"/>
              <a:gd name="connsiteY3568" fmla="*/ 444404 h 479583"/>
              <a:gd name="connsiteX3569" fmla="*/ 507592 w 1096059"/>
              <a:gd name="connsiteY3569" fmla="*/ 444064 h 479583"/>
              <a:gd name="connsiteX3570" fmla="*/ 508132 w 1096059"/>
              <a:gd name="connsiteY3570" fmla="*/ 444281 h 479583"/>
              <a:gd name="connsiteX3571" fmla="*/ 508770 w 1096059"/>
              <a:gd name="connsiteY3571" fmla="*/ 444287 h 479583"/>
              <a:gd name="connsiteX3572" fmla="*/ 509178 w 1096059"/>
              <a:gd name="connsiteY3572" fmla="*/ 443526 h 479583"/>
              <a:gd name="connsiteX3573" fmla="*/ 509604 w 1096059"/>
              <a:gd name="connsiteY3573" fmla="*/ 443594 h 479583"/>
              <a:gd name="connsiteX3574" fmla="*/ 509881 w 1096059"/>
              <a:gd name="connsiteY3574" fmla="*/ 443471 h 479583"/>
              <a:gd name="connsiteX3575" fmla="*/ 509881 w 1096059"/>
              <a:gd name="connsiteY3575" fmla="*/ 443075 h 479583"/>
              <a:gd name="connsiteX3576" fmla="*/ 510732 w 1096059"/>
              <a:gd name="connsiteY3576" fmla="*/ 443131 h 479583"/>
              <a:gd name="connsiteX3577" fmla="*/ 510895 w 1096059"/>
              <a:gd name="connsiteY3577" fmla="*/ 442840 h 479583"/>
              <a:gd name="connsiteX3578" fmla="*/ 511386 w 1096059"/>
              <a:gd name="connsiteY3578" fmla="*/ 442914 h 479583"/>
              <a:gd name="connsiteX3579" fmla="*/ 512105 w 1096059"/>
              <a:gd name="connsiteY3579" fmla="*/ 443328 h 479583"/>
              <a:gd name="connsiteX3580" fmla="*/ 512351 w 1096059"/>
              <a:gd name="connsiteY3580" fmla="*/ 443372 h 479583"/>
              <a:gd name="connsiteX3581" fmla="*/ 512841 w 1096059"/>
              <a:gd name="connsiteY3581" fmla="*/ 443780 h 479583"/>
              <a:gd name="connsiteX3582" fmla="*/ 512874 w 1096059"/>
              <a:gd name="connsiteY3582" fmla="*/ 444126 h 479583"/>
              <a:gd name="connsiteX3583" fmla="*/ 513528 w 1096059"/>
              <a:gd name="connsiteY3583" fmla="*/ 444324 h 479583"/>
              <a:gd name="connsiteX3584" fmla="*/ 513855 w 1096059"/>
              <a:gd name="connsiteY3584" fmla="*/ 444188 h 479583"/>
              <a:gd name="connsiteX3585" fmla="*/ 514313 w 1096059"/>
              <a:gd name="connsiteY3585" fmla="*/ 444373 h 479583"/>
              <a:gd name="connsiteX3586" fmla="*/ 514672 w 1096059"/>
              <a:gd name="connsiteY3586" fmla="*/ 444169 h 479583"/>
              <a:gd name="connsiteX3587" fmla="*/ 514836 w 1096059"/>
              <a:gd name="connsiteY3587" fmla="*/ 444429 h 479583"/>
              <a:gd name="connsiteX3588" fmla="*/ 515098 w 1096059"/>
              <a:gd name="connsiteY3588" fmla="*/ 444627 h 479583"/>
              <a:gd name="connsiteX3589" fmla="*/ 515539 w 1096059"/>
              <a:gd name="connsiteY3589" fmla="*/ 444818 h 479583"/>
              <a:gd name="connsiteX3590" fmla="*/ 516079 w 1096059"/>
              <a:gd name="connsiteY3590" fmla="*/ 445239 h 479583"/>
              <a:gd name="connsiteX3591" fmla="*/ 516406 w 1096059"/>
              <a:gd name="connsiteY3591" fmla="*/ 445393 h 479583"/>
              <a:gd name="connsiteX3592" fmla="*/ 516863 w 1096059"/>
              <a:gd name="connsiteY3592" fmla="*/ 445430 h 479583"/>
              <a:gd name="connsiteX3593" fmla="*/ 517093 w 1096059"/>
              <a:gd name="connsiteY3593" fmla="*/ 445863 h 479583"/>
              <a:gd name="connsiteX3594" fmla="*/ 517452 w 1096059"/>
              <a:gd name="connsiteY3594" fmla="*/ 445950 h 479583"/>
              <a:gd name="connsiteX3595" fmla="*/ 517845 w 1096059"/>
              <a:gd name="connsiteY3595" fmla="*/ 445820 h 479583"/>
              <a:gd name="connsiteX3596" fmla="*/ 518351 w 1096059"/>
              <a:gd name="connsiteY3596" fmla="*/ 445641 h 479583"/>
              <a:gd name="connsiteX3597" fmla="*/ 518777 w 1096059"/>
              <a:gd name="connsiteY3597" fmla="*/ 445702 h 479583"/>
              <a:gd name="connsiteX3598" fmla="*/ 518924 w 1096059"/>
              <a:gd name="connsiteY3598" fmla="*/ 446154 h 479583"/>
              <a:gd name="connsiteX3599" fmla="*/ 519120 w 1096059"/>
              <a:gd name="connsiteY3599" fmla="*/ 446185 h 479583"/>
              <a:gd name="connsiteX3600" fmla="*/ 519545 w 1096059"/>
              <a:gd name="connsiteY3600" fmla="*/ 446147 h 479583"/>
              <a:gd name="connsiteX3601" fmla="*/ 520003 w 1096059"/>
              <a:gd name="connsiteY3601" fmla="*/ 446382 h 479583"/>
              <a:gd name="connsiteX3602" fmla="*/ 520510 w 1096059"/>
              <a:gd name="connsiteY3602" fmla="*/ 446475 h 479583"/>
              <a:gd name="connsiteX3603" fmla="*/ 520804 w 1096059"/>
              <a:gd name="connsiteY3603" fmla="*/ 446729 h 479583"/>
              <a:gd name="connsiteX3604" fmla="*/ 521507 w 1096059"/>
              <a:gd name="connsiteY3604" fmla="*/ 447136 h 479583"/>
              <a:gd name="connsiteX3605" fmla="*/ 521769 w 1096059"/>
              <a:gd name="connsiteY3605" fmla="*/ 447001 h 479583"/>
              <a:gd name="connsiteX3606" fmla="*/ 522063 w 1096059"/>
              <a:gd name="connsiteY3606" fmla="*/ 447019 h 479583"/>
              <a:gd name="connsiteX3607" fmla="*/ 522407 w 1096059"/>
              <a:gd name="connsiteY3607" fmla="*/ 447291 h 479583"/>
              <a:gd name="connsiteX3608" fmla="*/ 522946 w 1096059"/>
              <a:gd name="connsiteY3608" fmla="*/ 447328 h 479583"/>
              <a:gd name="connsiteX3609" fmla="*/ 523093 w 1096059"/>
              <a:gd name="connsiteY3609" fmla="*/ 447643 h 479583"/>
              <a:gd name="connsiteX3610" fmla="*/ 523682 w 1096059"/>
              <a:gd name="connsiteY3610" fmla="*/ 447711 h 479583"/>
              <a:gd name="connsiteX3611" fmla="*/ 523747 w 1096059"/>
              <a:gd name="connsiteY3611" fmla="*/ 447946 h 479583"/>
              <a:gd name="connsiteX3612" fmla="*/ 523944 w 1096059"/>
              <a:gd name="connsiteY3612" fmla="*/ 448633 h 479583"/>
              <a:gd name="connsiteX3613" fmla="*/ 524271 w 1096059"/>
              <a:gd name="connsiteY3613" fmla="*/ 448571 h 479583"/>
              <a:gd name="connsiteX3614" fmla="*/ 524434 w 1096059"/>
              <a:gd name="connsiteY3614" fmla="*/ 448657 h 479583"/>
              <a:gd name="connsiteX3615" fmla="*/ 524745 w 1096059"/>
              <a:gd name="connsiteY3615" fmla="*/ 449078 h 479583"/>
              <a:gd name="connsiteX3616" fmla="*/ 524827 w 1096059"/>
              <a:gd name="connsiteY3616" fmla="*/ 449424 h 479583"/>
              <a:gd name="connsiteX3617" fmla="*/ 525317 w 1096059"/>
              <a:gd name="connsiteY3617" fmla="*/ 449622 h 479583"/>
              <a:gd name="connsiteX3618" fmla="*/ 525562 w 1096059"/>
              <a:gd name="connsiteY3618" fmla="*/ 449498 h 479583"/>
              <a:gd name="connsiteX3619" fmla="*/ 525873 w 1096059"/>
              <a:gd name="connsiteY3619" fmla="*/ 449226 h 479583"/>
              <a:gd name="connsiteX3620" fmla="*/ 526135 w 1096059"/>
              <a:gd name="connsiteY3620" fmla="*/ 448973 h 479583"/>
              <a:gd name="connsiteX3621" fmla="*/ 526413 w 1096059"/>
              <a:gd name="connsiteY3621" fmla="*/ 448824 h 479583"/>
              <a:gd name="connsiteX3622" fmla="*/ 526642 w 1096059"/>
              <a:gd name="connsiteY3622" fmla="*/ 448911 h 479583"/>
              <a:gd name="connsiteX3623" fmla="*/ 527050 w 1096059"/>
              <a:gd name="connsiteY3623" fmla="*/ 449164 h 479583"/>
              <a:gd name="connsiteX3624" fmla="*/ 527443 w 1096059"/>
              <a:gd name="connsiteY3624" fmla="*/ 449418 h 479583"/>
              <a:gd name="connsiteX3625" fmla="*/ 528015 w 1096059"/>
              <a:gd name="connsiteY3625" fmla="*/ 449102 h 479583"/>
              <a:gd name="connsiteX3626" fmla="*/ 528031 w 1096059"/>
              <a:gd name="connsiteY3626" fmla="*/ 448824 h 479583"/>
              <a:gd name="connsiteX3627" fmla="*/ 528113 w 1096059"/>
              <a:gd name="connsiteY3627" fmla="*/ 448571 h 479583"/>
              <a:gd name="connsiteX3628" fmla="*/ 527982 w 1096059"/>
              <a:gd name="connsiteY3628" fmla="*/ 448429 h 479583"/>
              <a:gd name="connsiteX3629" fmla="*/ 527737 w 1096059"/>
              <a:gd name="connsiteY3629" fmla="*/ 448027 h 479583"/>
              <a:gd name="connsiteX3630" fmla="*/ 527705 w 1096059"/>
              <a:gd name="connsiteY3630" fmla="*/ 447718 h 479583"/>
              <a:gd name="connsiteX3631" fmla="*/ 527623 w 1096059"/>
              <a:gd name="connsiteY3631" fmla="*/ 447396 h 479583"/>
              <a:gd name="connsiteX3632" fmla="*/ 528113 w 1096059"/>
              <a:gd name="connsiteY3632" fmla="*/ 447347 h 479583"/>
              <a:gd name="connsiteX3633" fmla="*/ 528571 w 1096059"/>
              <a:gd name="connsiteY3633" fmla="*/ 447279 h 479583"/>
              <a:gd name="connsiteX3634" fmla="*/ 528784 w 1096059"/>
              <a:gd name="connsiteY3634" fmla="*/ 447087 h 479583"/>
              <a:gd name="connsiteX3635" fmla="*/ 529192 w 1096059"/>
              <a:gd name="connsiteY3635" fmla="*/ 446784 h 479583"/>
              <a:gd name="connsiteX3636" fmla="*/ 529650 w 1096059"/>
              <a:gd name="connsiteY3636" fmla="*/ 447161 h 479583"/>
              <a:gd name="connsiteX3637" fmla="*/ 529846 w 1096059"/>
              <a:gd name="connsiteY3637" fmla="*/ 447470 h 479583"/>
              <a:gd name="connsiteX3638" fmla="*/ 529961 w 1096059"/>
              <a:gd name="connsiteY3638" fmla="*/ 447625 h 479583"/>
              <a:gd name="connsiteX3639" fmla="*/ 530321 w 1096059"/>
              <a:gd name="connsiteY3639" fmla="*/ 447718 h 479583"/>
              <a:gd name="connsiteX3640" fmla="*/ 530631 w 1096059"/>
              <a:gd name="connsiteY3640" fmla="*/ 447650 h 479583"/>
              <a:gd name="connsiteX3641" fmla="*/ 531122 w 1096059"/>
              <a:gd name="connsiteY3641" fmla="*/ 447619 h 479583"/>
              <a:gd name="connsiteX3642" fmla="*/ 531596 w 1096059"/>
              <a:gd name="connsiteY3642" fmla="*/ 447847 h 479583"/>
              <a:gd name="connsiteX3643" fmla="*/ 531841 w 1096059"/>
              <a:gd name="connsiteY3643" fmla="*/ 447761 h 479583"/>
              <a:gd name="connsiteX3644" fmla="*/ 532136 w 1096059"/>
              <a:gd name="connsiteY3644" fmla="*/ 447582 h 479583"/>
              <a:gd name="connsiteX3645" fmla="*/ 532446 w 1096059"/>
              <a:gd name="connsiteY3645" fmla="*/ 447724 h 479583"/>
              <a:gd name="connsiteX3646" fmla="*/ 532741 w 1096059"/>
              <a:gd name="connsiteY3646" fmla="*/ 447996 h 479583"/>
              <a:gd name="connsiteX3647" fmla="*/ 533035 w 1096059"/>
              <a:gd name="connsiteY3647" fmla="*/ 448385 h 479583"/>
              <a:gd name="connsiteX3648" fmla="*/ 533199 w 1096059"/>
              <a:gd name="connsiteY3648" fmla="*/ 448725 h 479583"/>
              <a:gd name="connsiteX3649" fmla="*/ 533705 w 1096059"/>
              <a:gd name="connsiteY3649" fmla="*/ 448855 h 479583"/>
              <a:gd name="connsiteX3650" fmla="*/ 533869 w 1096059"/>
              <a:gd name="connsiteY3650" fmla="*/ 448985 h 479583"/>
              <a:gd name="connsiteX3651" fmla="*/ 534228 w 1096059"/>
              <a:gd name="connsiteY3651" fmla="*/ 449195 h 479583"/>
              <a:gd name="connsiteX3652" fmla="*/ 534539 w 1096059"/>
              <a:gd name="connsiteY3652" fmla="*/ 449486 h 479583"/>
              <a:gd name="connsiteX3653" fmla="*/ 534719 w 1096059"/>
              <a:gd name="connsiteY3653" fmla="*/ 449362 h 479583"/>
              <a:gd name="connsiteX3654" fmla="*/ 535095 w 1096059"/>
              <a:gd name="connsiteY3654" fmla="*/ 449053 h 479583"/>
              <a:gd name="connsiteX3655" fmla="*/ 535324 w 1096059"/>
              <a:gd name="connsiteY3655" fmla="*/ 449102 h 479583"/>
              <a:gd name="connsiteX3656" fmla="*/ 535798 w 1096059"/>
              <a:gd name="connsiteY3656" fmla="*/ 449146 h 479583"/>
              <a:gd name="connsiteX3657" fmla="*/ 535962 w 1096059"/>
              <a:gd name="connsiteY3657" fmla="*/ 449368 h 479583"/>
              <a:gd name="connsiteX3658" fmla="*/ 535946 w 1096059"/>
              <a:gd name="connsiteY3658" fmla="*/ 449764 h 479583"/>
              <a:gd name="connsiteX3659" fmla="*/ 536191 w 1096059"/>
              <a:gd name="connsiteY3659" fmla="*/ 450104 h 479583"/>
              <a:gd name="connsiteX3660" fmla="*/ 536534 w 1096059"/>
              <a:gd name="connsiteY3660" fmla="*/ 450190 h 479583"/>
              <a:gd name="connsiteX3661" fmla="*/ 536730 w 1096059"/>
              <a:gd name="connsiteY3661" fmla="*/ 450333 h 479583"/>
              <a:gd name="connsiteX3662" fmla="*/ 536796 w 1096059"/>
              <a:gd name="connsiteY3662" fmla="*/ 450642 h 479583"/>
              <a:gd name="connsiteX3663" fmla="*/ 537074 w 1096059"/>
              <a:gd name="connsiteY3663" fmla="*/ 450926 h 479583"/>
              <a:gd name="connsiteX3664" fmla="*/ 537057 w 1096059"/>
              <a:gd name="connsiteY3664" fmla="*/ 451217 h 479583"/>
              <a:gd name="connsiteX3665" fmla="*/ 536812 w 1096059"/>
              <a:gd name="connsiteY3665" fmla="*/ 451520 h 479583"/>
              <a:gd name="connsiteX3666" fmla="*/ 536599 w 1096059"/>
              <a:gd name="connsiteY3666" fmla="*/ 451915 h 479583"/>
              <a:gd name="connsiteX3667" fmla="*/ 536322 w 1096059"/>
              <a:gd name="connsiteY3667" fmla="*/ 452231 h 479583"/>
              <a:gd name="connsiteX3668" fmla="*/ 536125 w 1096059"/>
              <a:gd name="connsiteY3668" fmla="*/ 452583 h 479583"/>
              <a:gd name="connsiteX3669" fmla="*/ 536322 w 1096059"/>
              <a:gd name="connsiteY3669" fmla="*/ 452750 h 479583"/>
              <a:gd name="connsiteX3670" fmla="*/ 536616 w 1096059"/>
              <a:gd name="connsiteY3670" fmla="*/ 452849 h 479583"/>
              <a:gd name="connsiteX3671" fmla="*/ 536959 w 1096059"/>
              <a:gd name="connsiteY3671" fmla="*/ 452793 h 479583"/>
              <a:gd name="connsiteX3672" fmla="*/ 537335 w 1096059"/>
              <a:gd name="connsiteY3672" fmla="*/ 452552 h 479583"/>
              <a:gd name="connsiteX3673" fmla="*/ 537695 w 1096059"/>
              <a:gd name="connsiteY3673" fmla="*/ 452564 h 479583"/>
              <a:gd name="connsiteX3674" fmla="*/ 538202 w 1096059"/>
              <a:gd name="connsiteY3674" fmla="*/ 452731 h 479583"/>
              <a:gd name="connsiteX3675" fmla="*/ 538611 w 1096059"/>
              <a:gd name="connsiteY3675" fmla="*/ 452719 h 479583"/>
              <a:gd name="connsiteX3676" fmla="*/ 538938 w 1096059"/>
              <a:gd name="connsiteY3676" fmla="*/ 452558 h 479583"/>
              <a:gd name="connsiteX3677" fmla="*/ 538970 w 1096059"/>
              <a:gd name="connsiteY3677" fmla="*/ 452360 h 479583"/>
              <a:gd name="connsiteX3678" fmla="*/ 539036 w 1096059"/>
              <a:gd name="connsiteY3678" fmla="*/ 452014 h 479583"/>
              <a:gd name="connsiteX3679" fmla="*/ 539199 w 1096059"/>
              <a:gd name="connsiteY3679" fmla="*/ 451816 h 479583"/>
              <a:gd name="connsiteX3680" fmla="*/ 539510 w 1096059"/>
              <a:gd name="connsiteY3680" fmla="*/ 451637 h 479583"/>
              <a:gd name="connsiteX3681" fmla="*/ 539837 w 1096059"/>
              <a:gd name="connsiteY3681" fmla="*/ 451612 h 479583"/>
              <a:gd name="connsiteX3682" fmla="*/ 540164 w 1096059"/>
              <a:gd name="connsiteY3682" fmla="*/ 451680 h 479583"/>
              <a:gd name="connsiteX3683" fmla="*/ 540344 w 1096059"/>
              <a:gd name="connsiteY3683" fmla="*/ 452045 h 479583"/>
              <a:gd name="connsiteX3684" fmla="*/ 540671 w 1096059"/>
              <a:gd name="connsiteY3684" fmla="*/ 452261 h 479583"/>
              <a:gd name="connsiteX3685" fmla="*/ 541096 w 1096059"/>
              <a:gd name="connsiteY3685" fmla="*/ 452311 h 479583"/>
              <a:gd name="connsiteX3686" fmla="*/ 541325 w 1096059"/>
              <a:gd name="connsiteY3686" fmla="*/ 452218 h 479583"/>
              <a:gd name="connsiteX3687" fmla="*/ 541619 w 1096059"/>
              <a:gd name="connsiteY3687" fmla="*/ 452132 h 479583"/>
              <a:gd name="connsiteX3688" fmla="*/ 541979 w 1096059"/>
              <a:gd name="connsiteY3688" fmla="*/ 451878 h 479583"/>
              <a:gd name="connsiteX3689" fmla="*/ 542306 w 1096059"/>
              <a:gd name="connsiteY3689" fmla="*/ 452051 h 479583"/>
              <a:gd name="connsiteX3690" fmla="*/ 542502 w 1096059"/>
              <a:gd name="connsiteY3690" fmla="*/ 452138 h 479583"/>
              <a:gd name="connsiteX3691" fmla="*/ 542633 w 1096059"/>
              <a:gd name="connsiteY3691" fmla="*/ 452366 h 479583"/>
              <a:gd name="connsiteX3692" fmla="*/ 542862 w 1096059"/>
              <a:gd name="connsiteY3692" fmla="*/ 452639 h 479583"/>
              <a:gd name="connsiteX3693" fmla="*/ 542993 w 1096059"/>
              <a:gd name="connsiteY3693" fmla="*/ 452929 h 479583"/>
              <a:gd name="connsiteX3694" fmla="*/ 543156 w 1096059"/>
              <a:gd name="connsiteY3694" fmla="*/ 453275 h 479583"/>
              <a:gd name="connsiteX3695" fmla="*/ 543222 w 1096059"/>
              <a:gd name="connsiteY3695" fmla="*/ 453609 h 479583"/>
              <a:gd name="connsiteX3696" fmla="*/ 543385 w 1096059"/>
              <a:gd name="connsiteY3696" fmla="*/ 453795 h 479583"/>
              <a:gd name="connsiteX3697" fmla="*/ 543434 w 1096059"/>
              <a:gd name="connsiteY3697" fmla="*/ 454097 h 479583"/>
              <a:gd name="connsiteX3698" fmla="*/ 543729 w 1096059"/>
              <a:gd name="connsiteY3698" fmla="*/ 454314 h 479583"/>
              <a:gd name="connsiteX3699" fmla="*/ 543794 w 1096059"/>
              <a:gd name="connsiteY3699" fmla="*/ 454549 h 479583"/>
              <a:gd name="connsiteX3700" fmla="*/ 543843 w 1096059"/>
              <a:gd name="connsiteY3700" fmla="*/ 454951 h 479583"/>
              <a:gd name="connsiteX3701" fmla="*/ 544219 w 1096059"/>
              <a:gd name="connsiteY3701" fmla="*/ 455161 h 479583"/>
              <a:gd name="connsiteX3702" fmla="*/ 544530 w 1096059"/>
              <a:gd name="connsiteY3702" fmla="*/ 455253 h 479583"/>
              <a:gd name="connsiteX3703" fmla="*/ 544742 w 1096059"/>
              <a:gd name="connsiteY3703" fmla="*/ 455111 h 479583"/>
              <a:gd name="connsiteX3704" fmla="*/ 544906 w 1096059"/>
              <a:gd name="connsiteY3704" fmla="*/ 455278 h 479583"/>
              <a:gd name="connsiteX3705" fmla="*/ 545102 w 1096059"/>
              <a:gd name="connsiteY3705" fmla="*/ 455556 h 479583"/>
              <a:gd name="connsiteX3706" fmla="*/ 545380 w 1096059"/>
              <a:gd name="connsiteY3706" fmla="*/ 455631 h 479583"/>
              <a:gd name="connsiteX3707" fmla="*/ 545593 w 1096059"/>
              <a:gd name="connsiteY3707" fmla="*/ 455859 h 479583"/>
              <a:gd name="connsiteX3708" fmla="*/ 545576 w 1096059"/>
              <a:gd name="connsiteY3708" fmla="*/ 456274 h 479583"/>
              <a:gd name="connsiteX3709" fmla="*/ 545985 w 1096059"/>
              <a:gd name="connsiteY3709" fmla="*/ 456441 h 479583"/>
              <a:gd name="connsiteX3710" fmla="*/ 546181 w 1096059"/>
              <a:gd name="connsiteY3710" fmla="*/ 456422 h 479583"/>
              <a:gd name="connsiteX3711" fmla="*/ 546476 w 1096059"/>
              <a:gd name="connsiteY3711" fmla="*/ 456274 h 479583"/>
              <a:gd name="connsiteX3712" fmla="*/ 546786 w 1096059"/>
              <a:gd name="connsiteY3712" fmla="*/ 456082 h 479583"/>
              <a:gd name="connsiteX3713" fmla="*/ 547097 w 1096059"/>
              <a:gd name="connsiteY3713" fmla="*/ 455872 h 479583"/>
              <a:gd name="connsiteX3714" fmla="*/ 547310 w 1096059"/>
              <a:gd name="connsiteY3714" fmla="*/ 455754 h 479583"/>
              <a:gd name="connsiteX3715" fmla="*/ 547391 w 1096059"/>
              <a:gd name="connsiteY3715" fmla="*/ 455451 h 479583"/>
              <a:gd name="connsiteX3716" fmla="*/ 547489 w 1096059"/>
              <a:gd name="connsiteY3716" fmla="*/ 455247 h 479583"/>
              <a:gd name="connsiteX3717" fmla="*/ 547849 w 1096059"/>
              <a:gd name="connsiteY3717" fmla="*/ 455266 h 479583"/>
              <a:gd name="connsiteX3718" fmla="*/ 548389 w 1096059"/>
              <a:gd name="connsiteY3718" fmla="*/ 455315 h 479583"/>
              <a:gd name="connsiteX3719" fmla="*/ 548928 w 1096059"/>
              <a:gd name="connsiteY3719" fmla="*/ 455359 h 479583"/>
              <a:gd name="connsiteX3720" fmla="*/ 549272 w 1096059"/>
              <a:gd name="connsiteY3720" fmla="*/ 455389 h 479583"/>
              <a:gd name="connsiteX3721" fmla="*/ 549582 w 1096059"/>
              <a:gd name="connsiteY3721" fmla="*/ 455853 h 479583"/>
              <a:gd name="connsiteX3722" fmla="*/ 549828 w 1096059"/>
              <a:gd name="connsiteY3722" fmla="*/ 455952 h 479583"/>
              <a:gd name="connsiteX3723" fmla="*/ 550286 w 1096059"/>
              <a:gd name="connsiteY3723" fmla="*/ 456267 h 479583"/>
              <a:gd name="connsiteX3724" fmla="*/ 550662 w 1096059"/>
              <a:gd name="connsiteY3724" fmla="*/ 456719 h 479583"/>
              <a:gd name="connsiteX3725" fmla="*/ 550874 w 1096059"/>
              <a:gd name="connsiteY3725" fmla="*/ 456743 h 479583"/>
              <a:gd name="connsiteX3726" fmla="*/ 551070 w 1096059"/>
              <a:gd name="connsiteY3726" fmla="*/ 456595 h 479583"/>
              <a:gd name="connsiteX3727" fmla="*/ 551250 w 1096059"/>
              <a:gd name="connsiteY3727" fmla="*/ 456379 h 479583"/>
              <a:gd name="connsiteX3728" fmla="*/ 551528 w 1096059"/>
              <a:gd name="connsiteY3728" fmla="*/ 456428 h 479583"/>
              <a:gd name="connsiteX3729" fmla="*/ 551741 w 1096059"/>
              <a:gd name="connsiteY3729" fmla="*/ 456354 h 479583"/>
              <a:gd name="connsiteX3730" fmla="*/ 552035 w 1096059"/>
              <a:gd name="connsiteY3730" fmla="*/ 456447 h 479583"/>
              <a:gd name="connsiteX3731" fmla="*/ 552362 w 1096059"/>
              <a:gd name="connsiteY3731" fmla="*/ 456614 h 479583"/>
              <a:gd name="connsiteX3732" fmla="*/ 552804 w 1096059"/>
              <a:gd name="connsiteY3732" fmla="*/ 456848 h 479583"/>
              <a:gd name="connsiteX3733" fmla="*/ 552722 w 1096059"/>
              <a:gd name="connsiteY3733" fmla="*/ 457176 h 479583"/>
              <a:gd name="connsiteX3734" fmla="*/ 552640 w 1096059"/>
              <a:gd name="connsiteY3734" fmla="*/ 457714 h 479583"/>
              <a:gd name="connsiteX3735" fmla="*/ 552755 w 1096059"/>
              <a:gd name="connsiteY3735" fmla="*/ 457980 h 479583"/>
              <a:gd name="connsiteX3736" fmla="*/ 552673 w 1096059"/>
              <a:gd name="connsiteY3736" fmla="*/ 458264 h 479583"/>
              <a:gd name="connsiteX3737" fmla="*/ 552755 w 1096059"/>
              <a:gd name="connsiteY3737" fmla="*/ 458443 h 479583"/>
              <a:gd name="connsiteX3738" fmla="*/ 552983 w 1096059"/>
              <a:gd name="connsiteY3738" fmla="*/ 458759 h 479583"/>
              <a:gd name="connsiteX3739" fmla="*/ 553212 w 1096059"/>
              <a:gd name="connsiteY3739" fmla="*/ 459006 h 479583"/>
              <a:gd name="connsiteX3740" fmla="*/ 553327 w 1096059"/>
              <a:gd name="connsiteY3740" fmla="*/ 459358 h 479583"/>
              <a:gd name="connsiteX3741" fmla="*/ 553605 w 1096059"/>
              <a:gd name="connsiteY3741" fmla="*/ 459575 h 479583"/>
              <a:gd name="connsiteX3742" fmla="*/ 553850 w 1096059"/>
              <a:gd name="connsiteY3742" fmla="*/ 459884 h 479583"/>
              <a:gd name="connsiteX3743" fmla="*/ 554292 w 1096059"/>
              <a:gd name="connsiteY3743" fmla="*/ 460372 h 479583"/>
              <a:gd name="connsiteX3744" fmla="*/ 554586 w 1096059"/>
              <a:gd name="connsiteY3744" fmla="*/ 460817 h 479583"/>
              <a:gd name="connsiteX3745" fmla="*/ 554324 w 1096059"/>
              <a:gd name="connsiteY3745" fmla="*/ 461108 h 479583"/>
              <a:gd name="connsiteX3746" fmla="*/ 554144 w 1096059"/>
              <a:gd name="connsiteY3746" fmla="*/ 461299 h 479583"/>
              <a:gd name="connsiteX3747" fmla="*/ 554144 w 1096059"/>
              <a:gd name="connsiteY3747" fmla="*/ 461695 h 479583"/>
              <a:gd name="connsiteX3748" fmla="*/ 554488 w 1096059"/>
              <a:gd name="connsiteY3748" fmla="*/ 461794 h 479583"/>
              <a:gd name="connsiteX3749" fmla="*/ 555011 w 1096059"/>
              <a:gd name="connsiteY3749" fmla="*/ 462029 h 479583"/>
              <a:gd name="connsiteX3750" fmla="*/ 555158 w 1096059"/>
              <a:gd name="connsiteY3750" fmla="*/ 461949 h 479583"/>
              <a:gd name="connsiteX3751" fmla="*/ 555387 w 1096059"/>
              <a:gd name="connsiteY3751" fmla="*/ 461986 h 479583"/>
              <a:gd name="connsiteX3752" fmla="*/ 555730 w 1096059"/>
              <a:gd name="connsiteY3752" fmla="*/ 462227 h 479583"/>
              <a:gd name="connsiteX3753" fmla="*/ 555992 w 1096059"/>
              <a:gd name="connsiteY3753" fmla="*/ 462375 h 479583"/>
              <a:gd name="connsiteX3754" fmla="*/ 556352 w 1096059"/>
              <a:gd name="connsiteY3754" fmla="*/ 462653 h 479583"/>
              <a:gd name="connsiteX3755" fmla="*/ 556368 w 1096059"/>
              <a:gd name="connsiteY3755" fmla="*/ 462981 h 479583"/>
              <a:gd name="connsiteX3756" fmla="*/ 556532 w 1096059"/>
              <a:gd name="connsiteY3756" fmla="*/ 463185 h 479583"/>
              <a:gd name="connsiteX3757" fmla="*/ 556646 w 1096059"/>
              <a:gd name="connsiteY3757" fmla="*/ 463550 h 479583"/>
              <a:gd name="connsiteX3758" fmla="*/ 556875 w 1096059"/>
              <a:gd name="connsiteY3758" fmla="*/ 463976 h 479583"/>
              <a:gd name="connsiteX3759" fmla="*/ 557088 w 1096059"/>
              <a:gd name="connsiteY3759" fmla="*/ 464310 h 479583"/>
              <a:gd name="connsiteX3760" fmla="*/ 557300 w 1096059"/>
              <a:gd name="connsiteY3760" fmla="*/ 464397 h 479583"/>
              <a:gd name="connsiteX3761" fmla="*/ 557496 w 1096059"/>
              <a:gd name="connsiteY3761" fmla="*/ 464267 h 479583"/>
              <a:gd name="connsiteX3762" fmla="*/ 557774 w 1096059"/>
              <a:gd name="connsiteY3762" fmla="*/ 464224 h 479583"/>
              <a:gd name="connsiteX3763" fmla="*/ 557987 w 1096059"/>
              <a:gd name="connsiteY3763" fmla="*/ 464273 h 479583"/>
              <a:gd name="connsiteX3764" fmla="*/ 558199 w 1096059"/>
              <a:gd name="connsiteY3764" fmla="*/ 464465 h 479583"/>
              <a:gd name="connsiteX3765" fmla="*/ 558347 w 1096059"/>
              <a:gd name="connsiteY3765" fmla="*/ 464595 h 479583"/>
              <a:gd name="connsiteX3766" fmla="*/ 558690 w 1096059"/>
              <a:gd name="connsiteY3766" fmla="*/ 464712 h 479583"/>
              <a:gd name="connsiteX3767" fmla="*/ 558903 w 1096059"/>
              <a:gd name="connsiteY3767" fmla="*/ 464774 h 479583"/>
              <a:gd name="connsiteX3768" fmla="*/ 559295 w 1096059"/>
              <a:gd name="connsiteY3768" fmla="*/ 464681 h 479583"/>
              <a:gd name="connsiteX3769" fmla="*/ 559491 w 1096059"/>
              <a:gd name="connsiteY3769" fmla="*/ 464737 h 479583"/>
              <a:gd name="connsiteX3770" fmla="*/ 559508 w 1096059"/>
              <a:gd name="connsiteY3770" fmla="*/ 464990 h 479583"/>
              <a:gd name="connsiteX3771" fmla="*/ 559246 w 1096059"/>
              <a:gd name="connsiteY3771" fmla="*/ 465157 h 479583"/>
              <a:gd name="connsiteX3772" fmla="*/ 559050 w 1096059"/>
              <a:gd name="connsiteY3772" fmla="*/ 465485 h 479583"/>
              <a:gd name="connsiteX3773" fmla="*/ 559099 w 1096059"/>
              <a:gd name="connsiteY3773" fmla="*/ 465627 h 479583"/>
              <a:gd name="connsiteX3774" fmla="*/ 559410 w 1096059"/>
              <a:gd name="connsiteY3774" fmla="*/ 465627 h 479583"/>
              <a:gd name="connsiteX3775" fmla="*/ 560145 w 1096059"/>
              <a:gd name="connsiteY3775" fmla="*/ 465608 h 479583"/>
              <a:gd name="connsiteX3776" fmla="*/ 560554 w 1096059"/>
              <a:gd name="connsiteY3776" fmla="*/ 465621 h 479583"/>
              <a:gd name="connsiteX3777" fmla="*/ 560636 w 1096059"/>
              <a:gd name="connsiteY3777" fmla="*/ 465868 h 479583"/>
              <a:gd name="connsiteX3778" fmla="*/ 560750 w 1096059"/>
              <a:gd name="connsiteY3778" fmla="*/ 466134 h 479583"/>
              <a:gd name="connsiteX3779" fmla="*/ 561176 w 1096059"/>
              <a:gd name="connsiteY3779" fmla="*/ 466406 h 479583"/>
              <a:gd name="connsiteX3780" fmla="*/ 561077 w 1096059"/>
              <a:gd name="connsiteY3780" fmla="*/ 466684 h 479583"/>
              <a:gd name="connsiteX3781" fmla="*/ 560767 w 1096059"/>
              <a:gd name="connsiteY3781" fmla="*/ 467104 h 479583"/>
              <a:gd name="connsiteX3782" fmla="*/ 560963 w 1096059"/>
              <a:gd name="connsiteY3782" fmla="*/ 467358 h 479583"/>
              <a:gd name="connsiteX3783" fmla="*/ 561224 w 1096059"/>
              <a:gd name="connsiteY3783" fmla="*/ 467420 h 479583"/>
              <a:gd name="connsiteX3784" fmla="*/ 561502 w 1096059"/>
              <a:gd name="connsiteY3784" fmla="*/ 467537 h 479583"/>
              <a:gd name="connsiteX3785" fmla="*/ 561601 w 1096059"/>
              <a:gd name="connsiteY3785" fmla="*/ 467760 h 479583"/>
              <a:gd name="connsiteX3786" fmla="*/ 561879 w 1096059"/>
              <a:gd name="connsiteY3786" fmla="*/ 467945 h 479583"/>
              <a:gd name="connsiteX3787" fmla="*/ 561993 w 1096059"/>
              <a:gd name="connsiteY3787" fmla="*/ 468211 h 479583"/>
              <a:gd name="connsiteX3788" fmla="*/ 562255 w 1096059"/>
              <a:gd name="connsiteY3788" fmla="*/ 468508 h 479583"/>
              <a:gd name="connsiteX3789" fmla="*/ 562451 w 1096059"/>
              <a:gd name="connsiteY3789" fmla="*/ 468619 h 479583"/>
              <a:gd name="connsiteX3790" fmla="*/ 562762 w 1096059"/>
              <a:gd name="connsiteY3790" fmla="*/ 468403 h 479583"/>
              <a:gd name="connsiteX3791" fmla="*/ 562958 w 1096059"/>
              <a:gd name="connsiteY3791" fmla="*/ 468121 h 479583"/>
              <a:gd name="connsiteX3792" fmla="*/ 563448 w 1096059"/>
              <a:gd name="connsiteY3792" fmla="*/ 468261 h 479583"/>
              <a:gd name="connsiteX3793" fmla="*/ 563628 w 1096059"/>
              <a:gd name="connsiteY3793" fmla="*/ 468186 h 479583"/>
              <a:gd name="connsiteX3794" fmla="*/ 563873 w 1096059"/>
              <a:gd name="connsiteY3794" fmla="*/ 467995 h 479583"/>
              <a:gd name="connsiteX3795" fmla="*/ 564070 w 1096059"/>
              <a:gd name="connsiteY3795" fmla="*/ 467617 h 479583"/>
              <a:gd name="connsiteX3796" fmla="*/ 564266 w 1096059"/>
              <a:gd name="connsiteY3796" fmla="*/ 467506 h 479583"/>
              <a:gd name="connsiteX3797" fmla="*/ 564576 w 1096059"/>
              <a:gd name="connsiteY3797" fmla="*/ 467574 h 479583"/>
              <a:gd name="connsiteX3798" fmla="*/ 564936 w 1096059"/>
              <a:gd name="connsiteY3798" fmla="*/ 467587 h 479583"/>
              <a:gd name="connsiteX3799" fmla="*/ 565312 w 1096059"/>
              <a:gd name="connsiteY3799" fmla="*/ 467383 h 479583"/>
              <a:gd name="connsiteX3800" fmla="*/ 565770 w 1096059"/>
              <a:gd name="connsiteY3800" fmla="*/ 467129 h 479583"/>
              <a:gd name="connsiteX3801" fmla="*/ 566310 w 1096059"/>
              <a:gd name="connsiteY3801" fmla="*/ 466758 h 479583"/>
              <a:gd name="connsiteX3802" fmla="*/ 566457 w 1096059"/>
              <a:gd name="connsiteY3802" fmla="*/ 466554 h 479583"/>
              <a:gd name="connsiteX3803" fmla="*/ 566898 w 1096059"/>
              <a:gd name="connsiteY3803" fmla="*/ 466579 h 479583"/>
              <a:gd name="connsiteX3804" fmla="*/ 567176 w 1096059"/>
              <a:gd name="connsiteY3804" fmla="*/ 466610 h 479583"/>
              <a:gd name="connsiteX3805" fmla="*/ 567487 w 1096059"/>
              <a:gd name="connsiteY3805" fmla="*/ 466690 h 479583"/>
              <a:gd name="connsiteX3806" fmla="*/ 567765 w 1096059"/>
              <a:gd name="connsiteY3806" fmla="*/ 466771 h 479583"/>
              <a:gd name="connsiteX3807" fmla="*/ 568059 w 1096059"/>
              <a:gd name="connsiteY3807" fmla="*/ 466801 h 479583"/>
              <a:gd name="connsiteX3808" fmla="*/ 568386 w 1096059"/>
              <a:gd name="connsiteY3808" fmla="*/ 466771 h 479583"/>
              <a:gd name="connsiteX3809" fmla="*/ 568664 w 1096059"/>
              <a:gd name="connsiteY3809" fmla="*/ 466962 h 479583"/>
              <a:gd name="connsiteX3810" fmla="*/ 568926 w 1096059"/>
              <a:gd name="connsiteY3810" fmla="*/ 467080 h 479583"/>
              <a:gd name="connsiteX3811" fmla="*/ 569106 w 1096059"/>
              <a:gd name="connsiteY3811" fmla="*/ 467537 h 479583"/>
              <a:gd name="connsiteX3812" fmla="*/ 569122 w 1096059"/>
              <a:gd name="connsiteY3812" fmla="*/ 467883 h 479583"/>
              <a:gd name="connsiteX3813" fmla="*/ 568795 w 1096059"/>
              <a:gd name="connsiteY3813" fmla="*/ 467951 h 479583"/>
              <a:gd name="connsiteX3814" fmla="*/ 568452 w 1096059"/>
              <a:gd name="connsiteY3814" fmla="*/ 467933 h 479583"/>
              <a:gd name="connsiteX3815" fmla="*/ 568141 w 1096059"/>
              <a:gd name="connsiteY3815" fmla="*/ 468236 h 479583"/>
              <a:gd name="connsiteX3816" fmla="*/ 567978 w 1096059"/>
              <a:gd name="connsiteY3816" fmla="*/ 468600 h 479583"/>
              <a:gd name="connsiteX3817" fmla="*/ 567781 w 1096059"/>
              <a:gd name="connsiteY3817" fmla="*/ 468928 h 479583"/>
              <a:gd name="connsiteX3818" fmla="*/ 567994 w 1096059"/>
              <a:gd name="connsiteY3818" fmla="*/ 469107 h 479583"/>
              <a:gd name="connsiteX3819" fmla="*/ 568239 w 1096059"/>
              <a:gd name="connsiteY3819" fmla="*/ 469002 h 479583"/>
              <a:gd name="connsiteX3820" fmla="*/ 568501 w 1096059"/>
              <a:gd name="connsiteY3820" fmla="*/ 468990 h 479583"/>
              <a:gd name="connsiteX3821" fmla="*/ 568730 w 1096059"/>
              <a:gd name="connsiteY3821" fmla="*/ 469175 h 479583"/>
              <a:gd name="connsiteX3822" fmla="*/ 568861 w 1096059"/>
              <a:gd name="connsiteY3822" fmla="*/ 469522 h 479583"/>
              <a:gd name="connsiteX3823" fmla="*/ 569073 w 1096059"/>
              <a:gd name="connsiteY3823" fmla="*/ 469738 h 479583"/>
              <a:gd name="connsiteX3824" fmla="*/ 569155 w 1096059"/>
              <a:gd name="connsiteY3824" fmla="*/ 470029 h 479583"/>
              <a:gd name="connsiteX3825" fmla="*/ 569253 w 1096059"/>
              <a:gd name="connsiteY3825" fmla="*/ 470282 h 479583"/>
              <a:gd name="connsiteX3826" fmla="*/ 569564 w 1096059"/>
              <a:gd name="connsiteY3826" fmla="*/ 470338 h 479583"/>
              <a:gd name="connsiteX3827" fmla="*/ 570169 w 1096059"/>
              <a:gd name="connsiteY3827" fmla="*/ 470313 h 479583"/>
              <a:gd name="connsiteX3828" fmla="*/ 570267 w 1096059"/>
              <a:gd name="connsiteY3828" fmla="*/ 469960 h 479583"/>
              <a:gd name="connsiteX3829" fmla="*/ 570283 w 1096059"/>
              <a:gd name="connsiteY3829" fmla="*/ 469676 h 479583"/>
              <a:gd name="connsiteX3830" fmla="*/ 570496 w 1096059"/>
              <a:gd name="connsiteY3830" fmla="*/ 469447 h 479583"/>
              <a:gd name="connsiteX3831" fmla="*/ 570774 w 1096059"/>
              <a:gd name="connsiteY3831" fmla="*/ 469299 h 479583"/>
              <a:gd name="connsiteX3832" fmla="*/ 570888 w 1096059"/>
              <a:gd name="connsiteY3832" fmla="*/ 469002 h 479583"/>
              <a:gd name="connsiteX3833" fmla="*/ 571003 w 1096059"/>
              <a:gd name="connsiteY3833" fmla="*/ 468724 h 479583"/>
              <a:gd name="connsiteX3834" fmla="*/ 571248 w 1096059"/>
              <a:gd name="connsiteY3834" fmla="*/ 468563 h 479583"/>
              <a:gd name="connsiteX3835" fmla="*/ 571493 w 1096059"/>
              <a:gd name="connsiteY3835" fmla="*/ 468712 h 479583"/>
              <a:gd name="connsiteX3836" fmla="*/ 571575 w 1096059"/>
              <a:gd name="connsiteY3836" fmla="*/ 469021 h 479583"/>
              <a:gd name="connsiteX3837" fmla="*/ 571722 w 1096059"/>
              <a:gd name="connsiteY3837" fmla="*/ 469361 h 479583"/>
              <a:gd name="connsiteX3838" fmla="*/ 571918 w 1096059"/>
              <a:gd name="connsiteY3838" fmla="*/ 469769 h 479583"/>
              <a:gd name="connsiteX3839" fmla="*/ 571967 w 1096059"/>
              <a:gd name="connsiteY3839" fmla="*/ 470121 h 479583"/>
              <a:gd name="connsiteX3840" fmla="*/ 572262 w 1096059"/>
              <a:gd name="connsiteY3840" fmla="*/ 470208 h 479583"/>
              <a:gd name="connsiteX3841" fmla="*/ 572589 w 1096059"/>
              <a:gd name="connsiteY3841" fmla="*/ 470134 h 479583"/>
              <a:gd name="connsiteX3842" fmla="*/ 572785 w 1096059"/>
              <a:gd name="connsiteY3842" fmla="*/ 470276 h 479583"/>
              <a:gd name="connsiteX3843" fmla="*/ 572817 w 1096059"/>
              <a:gd name="connsiteY3843" fmla="*/ 470702 h 479583"/>
              <a:gd name="connsiteX3844" fmla="*/ 573030 w 1096059"/>
              <a:gd name="connsiteY3844" fmla="*/ 470801 h 479583"/>
              <a:gd name="connsiteX3845" fmla="*/ 573357 w 1096059"/>
              <a:gd name="connsiteY3845" fmla="*/ 470739 h 479583"/>
              <a:gd name="connsiteX3846" fmla="*/ 573619 w 1096059"/>
              <a:gd name="connsiteY3846" fmla="*/ 470375 h 479583"/>
              <a:gd name="connsiteX3847" fmla="*/ 574028 w 1096059"/>
              <a:gd name="connsiteY3847" fmla="*/ 470300 h 479583"/>
              <a:gd name="connsiteX3848" fmla="*/ 574289 w 1096059"/>
              <a:gd name="connsiteY3848" fmla="*/ 470214 h 479583"/>
              <a:gd name="connsiteX3849" fmla="*/ 574567 w 1096059"/>
              <a:gd name="connsiteY3849" fmla="*/ 470189 h 479583"/>
              <a:gd name="connsiteX3850" fmla="*/ 574861 w 1096059"/>
              <a:gd name="connsiteY3850" fmla="*/ 470053 h 479583"/>
              <a:gd name="connsiteX3851" fmla="*/ 575156 w 1096059"/>
              <a:gd name="connsiteY3851" fmla="*/ 469800 h 479583"/>
              <a:gd name="connsiteX3852" fmla="*/ 575385 w 1096059"/>
              <a:gd name="connsiteY3852" fmla="*/ 469627 h 479583"/>
              <a:gd name="connsiteX3853" fmla="*/ 575564 w 1096059"/>
              <a:gd name="connsiteY3853" fmla="*/ 469466 h 479583"/>
              <a:gd name="connsiteX3854" fmla="*/ 575810 w 1096059"/>
              <a:gd name="connsiteY3854" fmla="*/ 469274 h 479583"/>
              <a:gd name="connsiteX3855" fmla="*/ 576071 w 1096059"/>
              <a:gd name="connsiteY3855" fmla="*/ 469268 h 479583"/>
              <a:gd name="connsiteX3856" fmla="*/ 576349 w 1096059"/>
              <a:gd name="connsiteY3856" fmla="*/ 469219 h 479583"/>
              <a:gd name="connsiteX3857" fmla="*/ 576644 w 1096059"/>
              <a:gd name="connsiteY3857" fmla="*/ 469144 h 479583"/>
              <a:gd name="connsiteX3858" fmla="*/ 577085 w 1096059"/>
              <a:gd name="connsiteY3858" fmla="*/ 469144 h 479583"/>
              <a:gd name="connsiteX3859" fmla="*/ 577298 w 1096059"/>
              <a:gd name="connsiteY3859" fmla="*/ 469002 h 479583"/>
              <a:gd name="connsiteX3860" fmla="*/ 577576 w 1096059"/>
              <a:gd name="connsiteY3860" fmla="*/ 469089 h 479583"/>
              <a:gd name="connsiteX3861" fmla="*/ 578001 w 1096059"/>
              <a:gd name="connsiteY3861" fmla="*/ 469163 h 479583"/>
              <a:gd name="connsiteX3862" fmla="*/ 578410 w 1096059"/>
              <a:gd name="connsiteY3862" fmla="*/ 469157 h 479583"/>
              <a:gd name="connsiteX3863" fmla="*/ 578704 w 1096059"/>
              <a:gd name="connsiteY3863" fmla="*/ 469311 h 479583"/>
              <a:gd name="connsiteX3864" fmla="*/ 578966 w 1096059"/>
              <a:gd name="connsiteY3864" fmla="*/ 469293 h 479583"/>
              <a:gd name="connsiteX3865" fmla="*/ 579194 w 1096059"/>
              <a:gd name="connsiteY3865" fmla="*/ 469367 h 479583"/>
              <a:gd name="connsiteX3866" fmla="*/ 579407 w 1096059"/>
              <a:gd name="connsiteY3866" fmla="*/ 469509 h 479583"/>
              <a:gd name="connsiteX3867" fmla="*/ 579734 w 1096059"/>
              <a:gd name="connsiteY3867" fmla="*/ 469515 h 479583"/>
              <a:gd name="connsiteX3868" fmla="*/ 579930 w 1096059"/>
              <a:gd name="connsiteY3868" fmla="*/ 469614 h 479583"/>
              <a:gd name="connsiteX3869" fmla="*/ 579979 w 1096059"/>
              <a:gd name="connsiteY3869" fmla="*/ 469831 h 479583"/>
              <a:gd name="connsiteX3870" fmla="*/ 579898 w 1096059"/>
              <a:gd name="connsiteY3870" fmla="*/ 470183 h 479583"/>
              <a:gd name="connsiteX3871" fmla="*/ 579996 w 1096059"/>
              <a:gd name="connsiteY3871" fmla="*/ 470300 h 479583"/>
              <a:gd name="connsiteX3872" fmla="*/ 580355 w 1096059"/>
              <a:gd name="connsiteY3872" fmla="*/ 470480 h 479583"/>
              <a:gd name="connsiteX3873" fmla="*/ 580519 w 1096059"/>
              <a:gd name="connsiteY3873" fmla="*/ 470696 h 479583"/>
              <a:gd name="connsiteX3874" fmla="*/ 580682 w 1096059"/>
              <a:gd name="connsiteY3874" fmla="*/ 470937 h 479583"/>
              <a:gd name="connsiteX3875" fmla="*/ 580797 w 1096059"/>
              <a:gd name="connsiteY3875" fmla="*/ 471222 h 479583"/>
              <a:gd name="connsiteX3876" fmla="*/ 580977 w 1096059"/>
              <a:gd name="connsiteY3876" fmla="*/ 471654 h 479583"/>
              <a:gd name="connsiteX3877" fmla="*/ 580781 w 1096059"/>
              <a:gd name="connsiteY3877" fmla="*/ 471889 h 479583"/>
              <a:gd name="connsiteX3878" fmla="*/ 580650 w 1096059"/>
              <a:gd name="connsiteY3878" fmla="*/ 472161 h 479583"/>
              <a:gd name="connsiteX3879" fmla="*/ 580355 w 1096059"/>
              <a:gd name="connsiteY3879" fmla="*/ 472205 h 479583"/>
              <a:gd name="connsiteX3880" fmla="*/ 580192 w 1096059"/>
              <a:gd name="connsiteY3880" fmla="*/ 472439 h 479583"/>
              <a:gd name="connsiteX3881" fmla="*/ 580094 w 1096059"/>
              <a:gd name="connsiteY3881" fmla="*/ 472606 h 479583"/>
              <a:gd name="connsiteX3882" fmla="*/ 579947 w 1096059"/>
              <a:gd name="connsiteY3882" fmla="*/ 472817 h 479583"/>
              <a:gd name="connsiteX3883" fmla="*/ 579881 w 1096059"/>
              <a:gd name="connsiteY3883" fmla="*/ 473045 h 479583"/>
              <a:gd name="connsiteX3884" fmla="*/ 579930 w 1096059"/>
              <a:gd name="connsiteY3884" fmla="*/ 473379 h 479583"/>
              <a:gd name="connsiteX3885" fmla="*/ 579898 w 1096059"/>
              <a:gd name="connsiteY3885" fmla="*/ 473651 h 479583"/>
              <a:gd name="connsiteX3886" fmla="*/ 579881 w 1096059"/>
              <a:gd name="connsiteY3886" fmla="*/ 473997 h 479583"/>
              <a:gd name="connsiteX3887" fmla="*/ 579767 w 1096059"/>
              <a:gd name="connsiteY3887" fmla="*/ 474257 h 479583"/>
              <a:gd name="connsiteX3888" fmla="*/ 579652 w 1096059"/>
              <a:gd name="connsiteY3888" fmla="*/ 474510 h 479583"/>
              <a:gd name="connsiteX3889" fmla="*/ 579325 w 1096059"/>
              <a:gd name="connsiteY3889" fmla="*/ 474659 h 479583"/>
              <a:gd name="connsiteX3890" fmla="*/ 579358 w 1096059"/>
              <a:gd name="connsiteY3890" fmla="*/ 474956 h 479583"/>
              <a:gd name="connsiteX3891" fmla="*/ 579473 w 1096059"/>
              <a:gd name="connsiteY3891" fmla="*/ 475187 h 479583"/>
              <a:gd name="connsiteX3892" fmla="*/ 579898 w 1096059"/>
              <a:gd name="connsiteY3892" fmla="*/ 475110 h 479583"/>
              <a:gd name="connsiteX3893" fmla="*/ 580225 w 1096059"/>
              <a:gd name="connsiteY3893" fmla="*/ 475042 h 479583"/>
              <a:gd name="connsiteX3894" fmla="*/ 580454 w 1096059"/>
              <a:gd name="connsiteY3894" fmla="*/ 474875 h 479583"/>
              <a:gd name="connsiteX3895" fmla="*/ 580764 w 1096059"/>
              <a:gd name="connsiteY3895" fmla="*/ 474943 h 479583"/>
              <a:gd name="connsiteX3896" fmla="*/ 580911 w 1096059"/>
              <a:gd name="connsiteY3896" fmla="*/ 475042 h 479583"/>
              <a:gd name="connsiteX3897" fmla="*/ 581140 w 1096059"/>
              <a:gd name="connsiteY3897" fmla="*/ 475048 h 479583"/>
              <a:gd name="connsiteX3898" fmla="*/ 581108 w 1096059"/>
              <a:gd name="connsiteY3898" fmla="*/ 475419 h 479583"/>
              <a:gd name="connsiteX3899" fmla="*/ 581108 w 1096059"/>
              <a:gd name="connsiteY3899" fmla="*/ 475611 h 479583"/>
              <a:gd name="connsiteX3900" fmla="*/ 581173 w 1096059"/>
              <a:gd name="connsiteY3900" fmla="*/ 475821 h 479583"/>
              <a:gd name="connsiteX3901" fmla="*/ 581418 w 1096059"/>
              <a:gd name="connsiteY3901" fmla="*/ 475852 h 479583"/>
              <a:gd name="connsiteX3902" fmla="*/ 581631 w 1096059"/>
              <a:gd name="connsiteY3902" fmla="*/ 475920 h 479583"/>
              <a:gd name="connsiteX3903" fmla="*/ 581811 w 1096059"/>
              <a:gd name="connsiteY3903" fmla="*/ 475901 h 479583"/>
              <a:gd name="connsiteX3904" fmla="*/ 582040 w 1096059"/>
              <a:gd name="connsiteY3904" fmla="*/ 475759 h 479583"/>
              <a:gd name="connsiteX3905" fmla="*/ 582367 w 1096059"/>
              <a:gd name="connsiteY3905" fmla="*/ 475846 h 479583"/>
              <a:gd name="connsiteX3906" fmla="*/ 582530 w 1096059"/>
              <a:gd name="connsiteY3906" fmla="*/ 475871 h 479583"/>
              <a:gd name="connsiteX3907" fmla="*/ 582792 w 1096059"/>
              <a:gd name="connsiteY3907" fmla="*/ 475926 h 479583"/>
              <a:gd name="connsiteX3908" fmla="*/ 583037 w 1096059"/>
              <a:gd name="connsiteY3908" fmla="*/ 475945 h 479583"/>
              <a:gd name="connsiteX3909" fmla="*/ 583331 w 1096059"/>
              <a:gd name="connsiteY3909" fmla="*/ 475883 h 479583"/>
              <a:gd name="connsiteX3910" fmla="*/ 583593 w 1096059"/>
              <a:gd name="connsiteY3910" fmla="*/ 476099 h 479583"/>
              <a:gd name="connsiteX3911" fmla="*/ 583511 w 1096059"/>
              <a:gd name="connsiteY3911" fmla="*/ 476563 h 479583"/>
              <a:gd name="connsiteX3912" fmla="*/ 583806 w 1096059"/>
              <a:gd name="connsiteY3912" fmla="*/ 476816 h 479583"/>
              <a:gd name="connsiteX3913" fmla="*/ 584051 w 1096059"/>
              <a:gd name="connsiteY3913" fmla="*/ 476798 h 479583"/>
              <a:gd name="connsiteX3914" fmla="*/ 584443 w 1096059"/>
              <a:gd name="connsiteY3914" fmla="*/ 476810 h 479583"/>
              <a:gd name="connsiteX3915" fmla="*/ 584819 w 1096059"/>
              <a:gd name="connsiteY3915" fmla="*/ 476983 h 479583"/>
              <a:gd name="connsiteX3916" fmla="*/ 585065 w 1096059"/>
              <a:gd name="connsiteY3916" fmla="*/ 477193 h 479583"/>
              <a:gd name="connsiteX3917" fmla="*/ 585343 w 1096059"/>
              <a:gd name="connsiteY3917" fmla="*/ 477274 h 479583"/>
              <a:gd name="connsiteX3918" fmla="*/ 585702 w 1096059"/>
              <a:gd name="connsiteY3918" fmla="*/ 477626 h 479583"/>
              <a:gd name="connsiteX3919" fmla="*/ 585866 w 1096059"/>
              <a:gd name="connsiteY3919" fmla="*/ 477564 h 479583"/>
              <a:gd name="connsiteX3920" fmla="*/ 586176 w 1096059"/>
              <a:gd name="connsiteY3920" fmla="*/ 477731 h 479583"/>
              <a:gd name="connsiteX3921" fmla="*/ 586471 w 1096059"/>
              <a:gd name="connsiteY3921" fmla="*/ 477577 h 479583"/>
              <a:gd name="connsiteX3922" fmla="*/ 586700 w 1096059"/>
              <a:gd name="connsiteY3922" fmla="*/ 477305 h 479583"/>
              <a:gd name="connsiteX3923" fmla="*/ 586945 w 1096059"/>
              <a:gd name="connsiteY3923" fmla="*/ 477181 h 479583"/>
              <a:gd name="connsiteX3924" fmla="*/ 587223 w 1096059"/>
              <a:gd name="connsiteY3924" fmla="*/ 477373 h 479583"/>
              <a:gd name="connsiteX3925" fmla="*/ 587452 w 1096059"/>
              <a:gd name="connsiteY3925" fmla="*/ 477478 h 479583"/>
              <a:gd name="connsiteX3926" fmla="*/ 587632 w 1096059"/>
              <a:gd name="connsiteY3926" fmla="*/ 477546 h 479583"/>
              <a:gd name="connsiteX3927" fmla="*/ 587877 w 1096059"/>
              <a:gd name="connsiteY3927" fmla="*/ 477564 h 479583"/>
              <a:gd name="connsiteX3928" fmla="*/ 588090 w 1096059"/>
              <a:gd name="connsiteY3928" fmla="*/ 477354 h 479583"/>
              <a:gd name="connsiteX3929" fmla="*/ 588286 w 1096059"/>
              <a:gd name="connsiteY3929" fmla="*/ 477249 h 479583"/>
              <a:gd name="connsiteX3930" fmla="*/ 588515 w 1096059"/>
              <a:gd name="connsiteY3930" fmla="*/ 477286 h 479583"/>
              <a:gd name="connsiteX3931" fmla="*/ 588580 w 1096059"/>
              <a:gd name="connsiteY3931" fmla="*/ 477527 h 479583"/>
              <a:gd name="connsiteX3932" fmla="*/ 588646 w 1096059"/>
              <a:gd name="connsiteY3932" fmla="*/ 477843 h 479583"/>
              <a:gd name="connsiteX3933" fmla="*/ 588907 w 1096059"/>
              <a:gd name="connsiteY3933" fmla="*/ 477960 h 479583"/>
              <a:gd name="connsiteX3934" fmla="*/ 588973 w 1096059"/>
              <a:gd name="connsiteY3934" fmla="*/ 478213 h 479583"/>
              <a:gd name="connsiteX3935" fmla="*/ 589103 w 1096059"/>
              <a:gd name="connsiteY3935" fmla="*/ 478411 h 479583"/>
              <a:gd name="connsiteX3936" fmla="*/ 589349 w 1096059"/>
              <a:gd name="connsiteY3936" fmla="*/ 478387 h 479583"/>
              <a:gd name="connsiteX3937" fmla="*/ 589578 w 1096059"/>
              <a:gd name="connsiteY3937" fmla="*/ 478380 h 479583"/>
              <a:gd name="connsiteX3938" fmla="*/ 589790 w 1096059"/>
              <a:gd name="connsiteY3938" fmla="*/ 478405 h 479583"/>
              <a:gd name="connsiteX3939" fmla="*/ 589904 w 1096059"/>
              <a:gd name="connsiteY3939" fmla="*/ 478529 h 479583"/>
              <a:gd name="connsiteX3940" fmla="*/ 590117 w 1096059"/>
              <a:gd name="connsiteY3940" fmla="*/ 478584 h 479583"/>
              <a:gd name="connsiteX3941" fmla="*/ 590313 w 1096059"/>
              <a:gd name="connsiteY3941" fmla="*/ 478702 h 479583"/>
              <a:gd name="connsiteX3942" fmla="*/ 590559 w 1096059"/>
              <a:gd name="connsiteY3942" fmla="*/ 478943 h 479583"/>
              <a:gd name="connsiteX3943" fmla="*/ 590853 w 1096059"/>
              <a:gd name="connsiteY3943" fmla="*/ 478906 h 479583"/>
              <a:gd name="connsiteX3944" fmla="*/ 591049 w 1096059"/>
              <a:gd name="connsiteY3944" fmla="*/ 478838 h 479583"/>
              <a:gd name="connsiteX3945" fmla="*/ 591213 w 1096059"/>
              <a:gd name="connsiteY3945" fmla="*/ 478949 h 479583"/>
              <a:gd name="connsiteX3946" fmla="*/ 591425 w 1096059"/>
              <a:gd name="connsiteY3946" fmla="*/ 479067 h 479583"/>
              <a:gd name="connsiteX3947" fmla="*/ 591687 w 1096059"/>
              <a:gd name="connsiteY3947" fmla="*/ 479153 h 479583"/>
              <a:gd name="connsiteX3948" fmla="*/ 591785 w 1096059"/>
              <a:gd name="connsiteY3948" fmla="*/ 479351 h 479583"/>
              <a:gd name="connsiteX3949" fmla="*/ 591785 w 1096059"/>
              <a:gd name="connsiteY3949" fmla="*/ 479592 h 479583"/>
              <a:gd name="connsiteX3950" fmla="*/ 591965 w 1096059"/>
              <a:gd name="connsiteY3950" fmla="*/ 479768 h 479583"/>
              <a:gd name="connsiteX3951" fmla="*/ 592275 w 1096059"/>
              <a:gd name="connsiteY3951" fmla="*/ 479796 h 479583"/>
              <a:gd name="connsiteX3952" fmla="*/ 592701 w 1096059"/>
              <a:gd name="connsiteY3952" fmla="*/ 479765 h 479583"/>
              <a:gd name="connsiteX3953" fmla="*/ 592946 w 1096059"/>
              <a:gd name="connsiteY3953" fmla="*/ 479740 h 479583"/>
              <a:gd name="connsiteX3954" fmla="*/ 593110 w 1096059"/>
              <a:gd name="connsiteY3954" fmla="*/ 479685 h 479583"/>
              <a:gd name="connsiteX3955" fmla="*/ 593273 w 1096059"/>
              <a:gd name="connsiteY3955" fmla="*/ 479567 h 47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</a:cxnLst>
            <a:rect l="l" t="t" r="r" b="b"/>
            <a:pathLst>
              <a:path w="1096059" h="479583">
                <a:moveTo>
                  <a:pt x="98386" y="9539"/>
                </a:moveTo>
                <a:lnTo>
                  <a:pt x="97830" y="8985"/>
                </a:lnTo>
                <a:lnTo>
                  <a:pt x="97486" y="9098"/>
                </a:lnTo>
                <a:lnTo>
                  <a:pt x="97470" y="9547"/>
                </a:lnTo>
                <a:lnTo>
                  <a:pt x="98059" y="10100"/>
                </a:lnTo>
                <a:lnTo>
                  <a:pt x="98386" y="9771"/>
                </a:lnTo>
                <a:lnTo>
                  <a:pt x="98386" y="9539"/>
                </a:lnTo>
                <a:close/>
                <a:moveTo>
                  <a:pt x="57295" y="10205"/>
                </a:moveTo>
                <a:lnTo>
                  <a:pt x="57622" y="9652"/>
                </a:lnTo>
                <a:lnTo>
                  <a:pt x="58309" y="10558"/>
                </a:lnTo>
                <a:lnTo>
                  <a:pt x="58865" y="10430"/>
                </a:lnTo>
                <a:lnTo>
                  <a:pt x="57851" y="8753"/>
                </a:lnTo>
                <a:lnTo>
                  <a:pt x="57393" y="8753"/>
                </a:lnTo>
                <a:lnTo>
                  <a:pt x="56837" y="9315"/>
                </a:lnTo>
                <a:lnTo>
                  <a:pt x="56886" y="10156"/>
                </a:lnTo>
                <a:lnTo>
                  <a:pt x="56952" y="11447"/>
                </a:lnTo>
                <a:lnTo>
                  <a:pt x="57524" y="11119"/>
                </a:lnTo>
                <a:lnTo>
                  <a:pt x="57295" y="10205"/>
                </a:lnTo>
                <a:close/>
                <a:moveTo>
                  <a:pt x="108720" y="11119"/>
                </a:moveTo>
                <a:lnTo>
                  <a:pt x="108605" y="10991"/>
                </a:lnTo>
                <a:lnTo>
                  <a:pt x="108147" y="10999"/>
                </a:lnTo>
                <a:lnTo>
                  <a:pt x="108033" y="11119"/>
                </a:lnTo>
                <a:lnTo>
                  <a:pt x="108376" y="11447"/>
                </a:lnTo>
                <a:lnTo>
                  <a:pt x="108605" y="11441"/>
                </a:lnTo>
                <a:lnTo>
                  <a:pt x="108720" y="11336"/>
                </a:lnTo>
                <a:lnTo>
                  <a:pt x="108720" y="11119"/>
                </a:lnTo>
                <a:close/>
                <a:moveTo>
                  <a:pt x="108376" y="11905"/>
                </a:moveTo>
                <a:lnTo>
                  <a:pt x="107706" y="11231"/>
                </a:lnTo>
                <a:lnTo>
                  <a:pt x="107379" y="11343"/>
                </a:lnTo>
                <a:lnTo>
                  <a:pt x="107363" y="12002"/>
                </a:lnTo>
                <a:lnTo>
                  <a:pt x="107919" y="12795"/>
                </a:lnTo>
                <a:lnTo>
                  <a:pt x="108376" y="12803"/>
                </a:lnTo>
                <a:lnTo>
                  <a:pt x="109161" y="12242"/>
                </a:lnTo>
                <a:lnTo>
                  <a:pt x="109063" y="11905"/>
                </a:lnTo>
                <a:lnTo>
                  <a:pt x="108376" y="11905"/>
                </a:lnTo>
                <a:close/>
                <a:moveTo>
                  <a:pt x="109161" y="13125"/>
                </a:moveTo>
                <a:lnTo>
                  <a:pt x="108834" y="12803"/>
                </a:lnTo>
                <a:lnTo>
                  <a:pt x="108278" y="13131"/>
                </a:lnTo>
                <a:lnTo>
                  <a:pt x="108262" y="13364"/>
                </a:lnTo>
                <a:lnTo>
                  <a:pt x="108491" y="13581"/>
                </a:lnTo>
                <a:lnTo>
                  <a:pt x="108474" y="13813"/>
                </a:lnTo>
                <a:lnTo>
                  <a:pt x="108605" y="13918"/>
                </a:lnTo>
                <a:lnTo>
                  <a:pt x="108834" y="13918"/>
                </a:lnTo>
                <a:lnTo>
                  <a:pt x="109161" y="13589"/>
                </a:lnTo>
                <a:lnTo>
                  <a:pt x="109161" y="13125"/>
                </a:lnTo>
                <a:close/>
                <a:moveTo>
                  <a:pt x="104795" y="11464"/>
                </a:moveTo>
                <a:lnTo>
                  <a:pt x="104550" y="11231"/>
                </a:lnTo>
                <a:lnTo>
                  <a:pt x="103765" y="11343"/>
                </a:lnTo>
                <a:lnTo>
                  <a:pt x="104011" y="12234"/>
                </a:lnTo>
                <a:lnTo>
                  <a:pt x="105237" y="13701"/>
                </a:lnTo>
                <a:lnTo>
                  <a:pt x="106136" y="13926"/>
                </a:lnTo>
                <a:lnTo>
                  <a:pt x="106349" y="14142"/>
                </a:lnTo>
                <a:lnTo>
                  <a:pt x="107134" y="14031"/>
                </a:lnTo>
                <a:lnTo>
                  <a:pt x="107134" y="13581"/>
                </a:lnTo>
                <a:lnTo>
                  <a:pt x="106692" y="12690"/>
                </a:lnTo>
                <a:lnTo>
                  <a:pt x="106022" y="12242"/>
                </a:lnTo>
                <a:lnTo>
                  <a:pt x="105695" y="11673"/>
                </a:lnTo>
                <a:lnTo>
                  <a:pt x="104795" y="11464"/>
                </a:lnTo>
                <a:close/>
                <a:moveTo>
                  <a:pt x="118253" y="13694"/>
                </a:moveTo>
                <a:lnTo>
                  <a:pt x="117811" y="13694"/>
                </a:lnTo>
                <a:lnTo>
                  <a:pt x="117696" y="13813"/>
                </a:lnTo>
                <a:lnTo>
                  <a:pt x="117696" y="14031"/>
                </a:lnTo>
                <a:lnTo>
                  <a:pt x="118024" y="14374"/>
                </a:lnTo>
                <a:lnTo>
                  <a:pt x="118481" y="14368"/>
                </a:lnTo>
                <a:lnTo>
                  <a:pt x="118579" y="14263"/>
                </a:lnTo>
                <a:lnTo>
                  <a:pt x="118596" y="14031"/>
                </a:lnTo>
                <a:lnTo>
                  <a:pt x="118253" y="13694"/>
                </a:lnTo>
                <a:close/>
                <a:moveTo>
                  <a:pt x="122635" y="14705"/>
                </a:moveTo>
                <a:lnTo>
                  <a:pt x="122291" y="14368"/>
                </a:lnTo>
                <a:lnTo>
                  <a:pt x="121065" y="14479"/>
                </a:lnTo>
                <a:lnTo>
                  <a:pt x="121179" y="14824"/>
                </a:lnTo>
                <a:lnTo>
                  <a:pt x="121637" y="14824"/>
                </a:lnTo>
                <a:lnTo>
                  <a:pt x="121850" y="15048"/>
                </a:lnTo>
                <a:lnTo>
                  <a:pt x="122635" y="14705"/>
                </a:lnTo>
                <a:close/>
                <a:moveTo>
                  <a:pt x="123763" y="14705"/>
                </a:moveTo>
                <a:lnTo>
                  <a:pt x="123632" y="14592"/>
                </a:lnTo>
                <a:lnTo>
                  <a:pt x="123207" y="14600"/>
                </a:lnTo>
                <a:lnTo>
                  <a:pt x="123076" y="14705"/>
                </a:lnTo>
                <a:lnTo>
                  <a:pt x="123076" y="14920"/>
                </a:lnTo>
                <a:lnTo>
                  <a:pt x="123207" y="15048"/>
                </a:lnTo>
                <a:lnTo>
                  <a:pt x="123632" y="15041"/>
                </a:lnTo>
                <a:lnTo>
                  <a:pt x="123763" y="14937"/>
                </a:lnTo>
                <a:lnTo>
                  <a:pt x="123763" y="14705"/>
                </a:lnTo>
                <a:close/>
                <a:moveTo>
                  <a:pt x="108164" y="14600"/>
                </a:moveTo>
                <a:lnTo>
                  <a:pt x="107919" y="14600"/>
                </a:lnTo>
                <a:lnTo>
                  <a:pt x="107820" y="14711"/>
                </a:lnTo>
                <a:lnTo>
                  <a:pt x="107820" y="14929"/>
                </a:lnTo>
                <a:lnTo>
                  <a:pt x="108147" y="15265"/>
                </a:lnTo>
                <a:lnTo>
                  <a:pt x="108605" y="15265"/>
                </a:lnTo>
                <a:lnTo>
                  <a:pt x="108720" y="15153"/>
                </a:lnTo>
                <a:lnTo>
                  <a:pt x="108720" y="14937"/>
                </a:lnTo>
                <a:lnTo>
                  <a:pt x="108605" y="14816"/>
                </a:lnTo>
                <a:lnTo>
                  <a:pt x="108376" y="14816"/>
                </a:lnTo>
                <a:lnTo>
                  <a:pt x="108164" y="14600"/>
                </a:lnTo>
                <a:close/>
                <a:moveTo>
                  <a:pt x="110404" y="14824"/>
                </a:moveTo>
                <a:lnTo>
                  <a:pt x="109962" y="14824"/>
                </a:lnTo>
                <a:lnTo>
                  <a:pt x="109603" y="15153"/>
                </a:lnTo>
                <a:lnTo>
                  <a:pt x="109717" y="15257"/>
                </a:lnTo>
                <a:lnTo>
                  <a:pt x="110175" y="15274"/>
                </a:lnTo>
                <a:lnTo>
                  <a:pt x="110502" y="14929"/>
                </a:lnTo>
                <a:lnTo>
                  <a:pt x="110404" y="14824"/>
                </a:lnTo>
                <a:close/>
                <a:moveTo>
                  <a:pt x="101558" y="14394"/>
                </a:moveTo>
                <a:lnTo>
                  <a:pt x="101182" y="14135"/>
                </a:lnTo>
                <a:lnTo>
                  <a:pt x="101084" y="14263"/>
                </a:lnTo>
                <a:lnTo>
                  <a:pt x="101084" y="14494"/>
                </a:lnTo>
                <a:lnTo>
                  <a:pt x="101443" y="14866"/>
                </a:lnTo>
                <a:lnTo>
                  <a:pt x="101852" y="15280"/>
                </a:lnTo>
                <a:lnTo>
                  <a:pt x="102081" y="15280"/>
                </a:lnTo>
                <a:lnTo>
                  <a:pt x="102195" y="15153"/>
                </a:lnTo>
                <a:lnTo>
                  <a:pt x="101983" y="14920"/>
                </a:lnTo>
                <a:lnTo>
                  <a:pt x="101983" y="14705"/>
                </a:lnTo>
                <a:lnTo>
                  <a:pt x="101558" y="14394"/>
                </a:lnTo>
                <a:close/>
                <a:moveTo>
                  <a:pt x="116585" y="15153"/>
                </a:moveTo>
                <a:lnTo>
                  <a:pt x="116241" y="14809"/>
                </a:lnTo>
                <a:lnTo>
                  <a:pt x="115800" y="14816"/>
                </a:lnTo>
                <a:lnTo>
                  <a:pt x="115554" y="15048"/>
                </a:lnTo>
                <a:lnTo>
                  <a:pt x="115015" y="15161"/>
                </a:lnTo>
                <a:lnTo>
                  <a:pt x="115113" y="15498"/>
                </a:lnTo>
                <a:lnTo>
                  <a:pt x="116585" y="15385"/>
                </a:lnTo>
                <a:lnTo>
                  <a:pt x="116585" y="15153"/>
                </a:lnTo>
                <a:close/>
                <a:moveTo>
                  <a:pt x="113772" y="15506"/>
                </a:moveTo>
                <a:lnTo>
                  <a:pt x="114328" y="14929"/>
                </a:lnTo>
                <a:lnTo>
                  <a:pt x="114328" y="14711"/>
                </a:lnTo>
                <a:lnTo>
                  <a:pt x="113887" y="14247"/>
                </a:lnTo>
                <a:lnTo>
                  <a:pt x="113887" y="13799"/>
                </a:lnTo>
                <a:lnTo>
                  <a:pt x="113543" y="13462"/>
                </a:lnTo>
                <a:lnTo>
                  <a:pt x="113102" y="13462"/>
                </a:lnTo>
                <a:lnTo>
                  <a:pt x="112644" y="13020"/>
                </a:lnTo>
                <a:lnTo>
                  <a:pt x="111516" y="12788"/>
                </a:lnTo>
                <a:lnTo>
                  <a:pt x="111074" y="12347"/>
                </a:lnTo>
                <a:lnTo>
                  <a:pt x="110616" y="12347"/>
                </a:lnTo>
                <a:lnTo>
                  <a:pt x="110404" y="11897"/>
                </a:lnTo>
                <a:lnTo>
                  <a:pt x="109962" y="11673"/>
                </a:lnTo>
                <a:lnTo>
                  <a:pt x="109390" y="12010"/>
                </a:lnTo>
                <a:lnTo>
                  <a:pt x="109619" y="12242"/>
                </a:lnTo>
                <a:lnTo>
                  <a:pt x="109619" y="12908"/>
                </a:lnTo>
                <a:lnTo>
                  <a:pt x="109390" y="13125"/>
                </a:lnTo>
                <a:lnTo>
                  <a:pt x="109390" y="14487"/>
                </a:lnTo>
                <a:lnTo>
                  <a:pt x="109717" y="14592"/>
                </a:lnTo>
                <a:lnTo>
                  <a:pt x="110175" y="14374"/>
                </a:lnTo>
                <a:lnTo>
                  <a:pt x="110633" y="13709"/>
                </a:lnTo>
                <a:lnTo>
                  <a:pt x="110731" y="14031"/>
                </a:lnTo>
                <a:lnTo>
                  <a:pt x="110502" y="14479"/>
                </a:lnTo>
                <a:lnTo>
                  <a:pt x="110845" y="14824"/>
                </a:lnTo>
                <a:lnTo>
                  <a:pt x="111172" y="14621"/>
                </a:lnTo>
                <a:lnTo>
                  <a:pt x="111974" y="14135"/>
                </a:lnTo>
                <a:lnTo>
                  <a:pt x="112088" y="14255"/>
                </a:lnTo>
                <a:lnTo>
                  <a:pt x="111401" y="14929"/>
                </a:lnTo>
                <a:lnTo>
                  <a:pt x="111532" y="15483"/>
                </a:lnTo>
                <a:lnTo>
                  <a:pt x="111941" y="15323"/>
                </a:lnTo>
                <a:lnTo>
                  <a:pt x="112644" y="15048"/>
                </a:lnTo>
                <a:lnTo>
                  <a:pt x="112742" y="15153"/>
                </a:lnTo>
                <a:lnTo>
                  <a:pt x="112317" y="15602"/>
                </a:lnTo>
                <a:lnTo>
                  <a:pt x="112431" y="15707"/>
                </a:lnTo>
                <a:lnTo>
                  <a:pt x="113772" y="15506"/>
                </a:lnTo>
                <a:close/>
                <a:moveTo>
                  <a:pt x="114999" y="16052"/>
                </a:moveTo>
                <a:lnTo>
                  <a:pt x="114901" y="15947"/>
                </a:lnTo>
                <a:lnTo>
                  <a:pt x="113985" y="15954"/>
                </a:lnTo>
                <a:lnTo>
                  <a:pt x="113658" y="16276"/>
                </a:lnTo>
                <a:lnTo>
                  <a:pt x="113772" y="16389"/>
                </a:lnTo>
                <a:lnTo>
                  <a:pt x="114443" y="16380"/>
                </a:lnTo>
                <a:lnTo>
                  <a:pt x="114999" y="16052"/>
                </a:lnTo>
                <a:close/>
                <a:moveTo>
                  <a:pt x="105695" y="16389"/>
                </a:moveTo>
                <a:lnTo>
                  <a:pt x="105907" y="16171"/>
                </a:lnTo>
                <a:lnTo>
                  <a:pt x="106594" y="16171"/>
                </a:lnTo>
                <a:lnTo>
                  <a:pt x="106921" y="15834"/>
                </a:lnTo>
                <a:lnTo>
                  <a:pt x="106905" y="15594"/>
                </a:lnTo>
                <a:lnTo>
                  <a:pt x="106349" y="15041"/>
                </a:lnTo>
                <a:lnTo>
                  <a:pt x="106136" y="15041"/>
                </a:lnTo>
                <a:lnTo>
                  <a:pt x="105449" y="14382"/>
                </a:lnTo>
                <a:lnTo>
                  <a:pt x="104550" y="13918"/>
                </a:lnTo>
                <a:lnTo>
                  <a:pt x="103782" y="13131"/>
                </a:lnTo>
                <a:lnTo>
                  <a:pt x="103324" y="12242"/>
                </a:lnTo>
                <a:lnTo>
                  <a:pt x="103324" y="11560"/>
                </a:lnTo>
                <a:lnTo>
                  <a:pt x="103095" y="11343"/>
                </a:lnTo>
                <a:lnTo>
                  <a:pt x="103095" y="11110"/>
                </a:lnTo>
                <a:lnTo>
                  <a:pt x="102310" y="10326"/>
                </a:lnTo>
                <a:lnTo>
                  <a:pt x="101623" y="9884"/>
                </a:lnTo>
                <a:lnTo>
                  <a:pt x="101182" y="9884"/>
                </a:lnTo>
                <a:lnTo>
                  <a:pt x="100299" y="9441"/>
                </a:lnTo>
                <a:lnTo>
                  <a:pt x="99628" y="9426"/>
                </a:lnTo>
                <a:lnTo>
                  <a:pt x="99498" y="9995"/>
                </a:lnTo>
                <a:lnTo>
                  <a:pt x="99955" y="10895"/>
                </a:lnTo>
                <a:lnTo>
                  <a:pt x="99955" y="12242"/>
                </a:lnTo>
                <a:lnTo>
                  <a:pt x="100184" y="12458"/>
                </a:lnTo>
                <a:lnTo>
                  <a:pt x="100413" y="13131"/>
                </a:lnTo>
                <a:lnTo>
                  <a:pt x="100969" y="13701"/>
                </a:lnTo>
                <a:lnTo>
                  <a:pt x="101656" y="13918"/>
                </a:lnTo>
                <a:lnTo>
                  <a:pt x="102212" y="14487"/>
                </a:lnTo>
                <a:lnTo>
                  <a:pt x="102653" y="15385"/>
                </a:lnTo>
                <a:lnTo>
                  <a:pt x="103438" y="15506"/>
                </a:lnTo>
                <a:lnTo>
                  <a:pt x="103782" y="15834"/>
                </a:lnTo>
                <a:lnTo>
                  <a:pt x="103765" y="16058"/>
                </a:lnTo>
                <a:lnTo>
                  <a:pt x="104321" y="16395"/>
                </a:lnTo>
                <a:lnTo>
                  <a:pt x="105695" y="16389"/>
                </a:lnTo>
                <a:close/>
                <a:moveTo>
                  <a:pt x="106578" y="17069"/>
                </a:moveTo>
                <a:lnTo>
                  <a:pt x="106807" y="16830"/>
                </a:lnTo>
                <a:lnTo>
                  <a:pt x="107036" y="16830"/>
                </a:lnTo>
                <a:lnTo>
                  <a:pt x="107134" y="16508"/>
                </a:lnTo>
                <a:lnTo>
                  <a:pt x="106676" y="16452"/>
                </a:lnTo>
                <a:lnTo>
                  <a:pt x="106136" y="16389"/>
                </a:lnTo>
                <a:lnTo>
                  <a:pt x="105564" y="16964"/>
                </a:lnTo>
                <a:lnTo>
                  <a:pt x="106578" y="17069"/>
                </a:lnTo>
                <a:close/>
                <a:moveTo>
                  <a:pt x="113085" y="16621"/>
                </a:moveTo>
                <a:lnTo>
                  <a:pt x="112873" y="16621"/>
                </a:lnTo>
                <a:lnTo>
                  <a:pt x="112758" y="16732"/>
                </a:lnTo>
                <a:lnTo>
                  <a:pt x="112775" y="16950"/>
                </a:lnTo>
                <a:lnTo>
                  <a:pt x="112873" y="17069"/>
                </a:lnTo>
                <a:lnTo>
                  <a:pt x="113331" y="17069"/>
                </a:lnTo>
                <a:lnTo>
                  <a:pt x="113429" y="16941"/>
                </a:lnTo>
                <a:lnTo>
                  <a:pt x="113085" y="16621"/>
                </a:lnTo>
                <a:close/>
                <a:moveTo>
                  <a:pt x="107248" y="17062"/>
                </a:moveTo>
                <a:lnTo>
                  <a:pt x="107036" y="17062"/>
                </a:lnTo>
                <a:lnTo>
                  <a:pt x="106692" y="17406"/>
                </a:lnTo>
                <a:lnTo>
                  <a:pt x="106807" y="17510"/>
                </a:lnTo>
                <a:lnTo>
                  <a:pt x="107248" y="17510"/>
                </a:lnTo>
                <a:lnTo>
                  <a:pt x="107363" y="17406"/>
                </a:lnTo>
                <a:lnTo>
                  <a:pt x="107363" y="17188"/>
                </a:lnTo>
                <a:lnTo>
                  <a:pt x="107248" y="17062"/>
                </a:lnTo>
                <a:close/>
                <a:moveTo>
                  <a:pt x="593273" y="479567"/>
                </a:moveTo>
                <a:lnTo>
                  <a:pt x="593518" y="479394"/>
                </a:lnTo>
                <a:lnTo>
                  <a:pt x="593682" y="479407"/>
                </a:lnTo>
                <a:lnTo>
                  <a:pt x="593943" y="479178"/>
                </a:lnTo>
                <a:lnTo>
                  <a:pt x="594123" y="479110"/>
                </a:lnTo>
                <a:lnTo>
                  <a:pt x="594369" y="478955"/>
                </a:lnTo>
                <a:lnTo>
                  <a:pt x="594483" y="478807"/>
                </a:lnTo>
                <a:lnTo>
                  <a:pt x="594483" y="478560"/>
                </a:lnTo>
                <a:lnTo>
                  <a:pt x="594565" y="478362"/>
                </a:lnTo>
                <a:lnTo>
                  <a:pt x="594679" y="478164"/>
                </a:lnTo>
                <a:lnTo>
                  <a:pt x="594794" y="478065"/>
                </a:lnTo>
                <a:lnTo>
                  <a:pt x="594974" y="477988"/>
                </a:lnTo>
                <a:lnTo>
                  <a:pt x="594974" y="477756"/>
                </a:lnTo>
                <a:lnTo>
                  <a:pt x="594990" y="477521"/>
                </a:lnTo>
                <a:lnTo>
                  <a:pt x="595170" y="477283"/>
                </a:lnTo>
                <a:lnTo>
                  <a:pt x="594892" y="476966"/>
                </a:lnTo>
                <a:lnTo>
                  <a:pt x="594614" y="476711"/>
                </a:lnTo>
                <a:lnTo>
                  <a:pt x="594336" y="476267"/>
                </a:lnTo>
                <a:lnTo>
                  <a:pt x="594336" y="475339"/>
                </a:lnTo>
                <a:lnTo>
                  <a:pt x="594058" y="474734"/>
                </a:lnTo>
                <a:lnTo>
                  <a:pt x="594140" y="473846"/>
                </a:lnTo>
                <a:lnTo>
                  <a:pt x="594581" y="472959"/>
                </a:lnTo>
                <a:lnTo>
                  <a:pt x="594908" y="472394"/>
                </a:lnTo>
                <a:lnTo>
                  <a:pt x="594663" y="472152"/>
                </a:lnTo>
                <a:lnTo>
                  <a:pt x="594140" y="471668"/>
                </a:lnTo>
                <a:lnTo>
                  <a:pt x="593894" y="471264"/>
                </a:lnTo>
                <a:lnTo>
                  <a:pt x="593894" y="470417"/>
                </a:lnTo>
                <a:lnTo>
                  <a:pt x="593567" y="469489"/>
                </a:lnTo>
                <a:lnTo>
                  <a:pt x="593093" y="468964"/>
                </a:lnTo>
                <a:lnTo>
                  <a:pt x="593240" y="468238"/>
                </a:lnTo>
                <a:lnTo>
                  <a:pt x="593126" y="467633"/>
                </a:lnTo>
                <a:lnTo>
                  <a:pt x="592570" y="466624"/>
                </a:lnTo>
                <a:lnTo>
                  <a:pt x="592112" y="465938"/>
                </a:lnTo>
                <a:lnTo>
                  <a:pt x="591196" y="465615"/>
                </a:lnTo>
                <a:lnTo>
                  <a:pt x="590346" y="465535"/>
                </a:lnTo>
                <a:lnTo>
                  <a:pt x="589856" y="464849"/>
                </a:lnTo>
                <a:lnTo>
                  <a:pt x="589610" y="464607"/>
                </a:lnTo>
                <a:lnTo>
                  <a:pt x="589659" y="463921"/>
                </a:lnTo>
                <a:lnTo>
                  <a:pt x="590346" y="463800"/>
                </a:lnTo>
                <a:lnTo>
                  <a:pt x="591229" y="463679"/>
                </a:lnTo>
                <a:lnTo>
                  <a:pt x="591801" y="463073"/>
                </a:lnTo>
                <a:lnTo>
                  <a:pt x="591278" y="462387"/>
                </a:lnTo>
                <a:lnTo>
                  <a:pt x="591229" y="461702"/>
                </a:lnTo>
                <a:lnTo>
                  <a:pt x="591196" y="461258"/>
                </a:lnTo>
                <a:lnTo>
                  <a:pt x="590297" y="461177"/>
                </a:lnTo>
                <a:lnTo>
                  <a:pt x="590706" y="460451"/>
                </a:lnTo>
                <a:lnTo>
                  <a:pt x="590673" y="458958"/>
                </a:lnTo>
                <a:lnTo>
                  <a:pt x="591066" y="458353"/>
                </a:lnTo>
                <a:lnTo>
                  <a:pt x="591998" y="457142"/>
                </a:lnTo>
                <a:lnTo>
                  <a:pt x="592521" y="456457"/>
                </a:lnTo>
                <a:lnTo>
                  <a:pt x="593371" y="455367"/>
                </a:lnTo>
                <a:lnTo>
                  <a:pt x="593976" y="453834"/>
                </a:lnTo>
                <a:lnTo>
                  <a:pt x="594990" y="452583"/>
                </a:lnTo>
                <a:lnTo>
                  <a:pt x="596151" y="451615"/>
                </a:lnTo>
                <a:lnTo>
                  <a:pt x="596952" y="450404"/>
                </a:lnTo>
                <a:lnTo>
                  <a:pt x="598047" y="449032"/>
                </a:lnTo>
                <a:lnTo>
                  <a:pt x="599339" y="447701"/>
                </a:lnTo>
                <a:lnTo>
                  <a:pt x="602495" y="446006"/>
                </a:lnTo>
                <a:lnTo>
                  <a:pt x="605912" y="442415"/>
                </a:lnTo>
                <a:lnTo>
                  <a:pt x="607776" y="441487"/>
                </a:lnTo>
                <a:lnTo>
                  <a:pt x="612339" y="439389"/>
                </a:lnTo>
                <a:lnTo>
                  <a:pt x="613826" y="438663"/>
                </a:lnTo>
                <a:lnTo>
                  <a:pt x="614268" y="438340"/>
                </a:lnTo>
                <a:lnTo>
                  <a:pt x="614268" y="436686"/>
                </a:lnTo>
                <a:lnTo>
                  <a:pt x="610720" y="433296"/>
                </a:lnTo>
                <a:lnTo>
                  <a:pt x="609428" y="429423"/>
                </a:lnTo>
                <a:lnTo>
                  <a:pt x="605553" y="425993"/>
                </a:lnTo>
                <a:lnTo>
                  <a:pt x="604228" y="423694"/>
                </a:lnTo>
                <a:lnTo>
                  <a:pt x="601923" y="421716"/>
                </a:lnTo>
                <a:lnTo>
                  <a:pt x="601759" y="420546"/>
                </a:lnTo>
                <a:lnTo>
                  <a:pt x="602250" y="419215"/>
                </a:lnTo>
                <a:lnTo>
                  <a:pt x="601956" y="417641"/>
                </a:lnTo>
                <a:lnTo>
                  <a:pt x="601677" y="417036"/>
                </a:lnTo>
                <a:lnTo>
                  <a:pt x="601040" y="416834"/>
                </a:lnTo>
                <a:lnTo>
                  <a:pt x="600566" y="416911"/>
                </a:lnTo>
                <a:lnTo>
                  <a:pt x="599339" y="417117"/>
                </a:lnTo>
                <a:lnTo>
                  <a:pt x="598473" y="417034"/>
                </a:lnTo>
                <a:lnTo>
                  <a:pt x="598015" y="416738"/>
                </a:lnTo>
                <a:lnTo>
                  <a:pt x="597590" y="416400"/>
                </a:lnTo>
                <a:lnTo>
                  <a:pt x="597001" y="415704"/>
                </a:lnTo>
                <a:lnTo>
                  <a:pt x="596363" y="415387"/>
                </a:lnTo>
                <a:lnTo>
                  <a:pt x="595415" y="415387"/>
                </a:lnTo>
                <a:lnTo>
                  <a:pt x="594467" y="415661"/>
                </a:lnTo>
                <a:lnTo>
                  <a:pt x="593060" y="415809"/>
                </a:lnTo>
                <a:lnTo>
                  <a:pt x="592455" y="415366"/>
                </a:lnTo>
                <a:lnTo>
                  <a:pt x="592079" y="414817"/>
                </a:lnTo>
                <a:lnTo>
                  <a:pt x="591883" y="414205"/>
                </a:lnTo>
                <a:lnTo>
                  <a:pt x="591703" y="413740"/>
                </a:lnTo>
                <a:lnTo>
                  <a:pt x="591213" y="413571"/>
                </a:lnTo>
                <a:lnTo>
                  <a:pt x="590853" y="413318"/>
                </a:lnTo>
                <a:lnTo>
                  <a:pt x="590150" y="413170"/>
                </a:lnTo>
                <a:lnTo>
                  <a:pt x="589578" y="413213"/>
                </a:lnTo>
                <a:lnTo>
                  <a:pt x="589185" y="412917"/>
                </a:lnTo>
                <a:lnTo>
                  <a:pt x="589071" y="412642"/>
                </a:lnTo>
                <a:lnTo>
                  <a:pt x="588776" y="412283"/>
                </a:lnTo>
                <a:lnTo>
                  <a:pt x="588515" y="412115"/>
                </a:lnTo>
                <a:lnTo>
                  <a:pt x="588335" y="411523"/>
                </a:lnTo>
                <a:lnTo>
                  <a:pt x="588302" y="410996"/>
                </a:lnTo>
                <a:lnTo>
                  <a:pt x="588335" y="410215"/>
                </a:lnTo>
                <a:lnTo>
                  <a:pt x="588253" y="409687"/>
                </a:lnTo>
                <a:lnTo>
                  <a:pt x="588122" y="409243"/>
                </a:lnTo>
                <a:lnTo>
                  <a:pt x="588057" y="408758"/>
                </a:lnTo>
                <a:lnTo>
                  <a:pt x="587681" y="408800"/>
                </a:lnTo>
                <a:lnTo>
                  <a:pt x="587174" y="408948"/>
                </a:lnTo>
                <a:lnTo>
                  <a:pt x="586929" y="409328"/>
                </a:lnTo>
                <a:lnTo>
                  <a:pt x="586356" y="409497"/>
                </a:lnTo>
                <a:lnTo>
                  <a:pt x="585931" y="409201"/>
                </a:lnTo>
                <a:lnTo>
                  <a:pt x="585588" y="409433"/>
                </a:lnTo>
                <a:lnTo>
                  <a:pt x="585081" y="409497"/>
                </a:lnTo>
                <a:lnTo>
                  <a:pt x="584427" y="409856"/>
                </a:lnTo>
                <a:lnTo>
                  <a:pt x="584133" y="410341"/>
                </a:lnTo>
                <a:lnTo>
                  <a:pt x="583626" y="410510"/>
                </a:lnTo>
                <a:lnTo>
                  <a:pt x="582939" y="410531"/>
                </a:lnTo>
                <a:lnTo>
                  <a:pt x="582154" y="410341"/>
                </a:lnTo>
                <a:lnTo>
                  <a:pt x="581517" y="409982"/>
                </a:lnTo>
                <a:lnTo>
                  <a:pt x="581157" y="409455"/>
                </a:lnTo>
                <a:lnTo>
                  <a:pt x="580846" y="408737"/>
                </a:lnTo>
                <a:lnTo>
                  <a:pt x="580781" y="408293"/>
                </a:lnTo>
                <a:lnTo>
                  <a:pt x="580977" y="407681"/>
                </a:lnTo>
                <a:lnTo>
                  <a:pt x="580797" y="407153"/>
                </a:lnTo>
                <a:lnTo>
                  <a:pt x="580257" y="406815"/>
                </a:lnTo>
                <a:lnTo>
                  <a:pt x="579996" y="406541"/>
                </a:lnTo>
                <a:lnTo>
                  <a:pt x="579718" y="405992"/>
                </a:lnTo>
                <a:lnTo>
                  <a:pt x="579407" y="405570"/>
                </a:lnTo>
                <a:lnTo>
                  <a:pt x="579342" y="405021"/>
                </a:lnTo>
                <a:lnTo>
                  <a:pt x="579685" y="404535"/>
                </a:lnTo>
                <a:lnTo>
                  <a:pt x="580110" y="404134"/>
                </a:lnTo>
                <a:lnTo>
                  <a:pt x="580584" y="404092"/>
                </a:lnTo>
                <a:lnTo>
                  <a:pt x="580977" y="403796"/>
                </a:lnTo>
                <a:lnTo>
                  <a:pt x="581598" y="403606"/>
                </a:lnTo>
                <a:lnTo>
                  <a:pt x="581811" y="402867"/>
                </a:lnTo>
                <a:lnTo>
                  <a:pt x="582072" y="402340"/>
                </a:lnTo>
                <a:lnTo>
                  <a:pt x="582514" y="401854"/>
                </a:lnTo>
                <a:lnTo>
                  <a:pt x="582972" y="401263"/>
                </a:lnTo>
                <a:lnTo>
                  <a:pt x="583479" y="401031"/>
                </a:lnTo>
                <a:lnTo>
                  <a:pt x="583691" y="400439"/>
                </a:lnTo>
                <a:lnTo>
                  <a:pt x="584182" y="400102"/>
                </a:lnTo>
                <a:lnTo>
                  <a:pt x="584574" y="399553"/>
                </a:lnTo>
                <a:lnTo>
                  <a:pt x="584492" y="398750"/>
                </a:lnTo>
                <a:lnTo>
                  <a:pt x="584787" y="398328"/>
                </a:lnTo>
                <a:lnTo>
                  <a:pt x="584917" y="397906"/>
                </a:lnTo>
                <a:lnTo>
                  <a:pt x="585555" y="397209"/>
                </a:lnTo>
                <a:lnTo>
                  <a:pt x="586078" y="396322"/>
                </a:lnTo>
                <a:lnTo>
                  <a:pt x="586520" y="396154"/>
                </a:lnTo>
                <a:lnTo>
                  <a:pt x="586651" y="395837"/>
                </a:lnTo>
                <a:lnTo>
                  <a:pt x="586716" y="395204"/>
                </a:lnTo>
                <a:lnTo>
                  <a:pt x="587109" y="394528"/>
                </a:lnTo>
                <a:lnTo>
                  <a:pt x="587354" y="394032"/>
                </a:lnTo>
                <a:lnTo>
                  <a:pt x="587485" y="393776"/>
                </a:lnTo>
                <a:lnTo>
                  <a:pt x="588384" y="393263"/>
                </a:lnTo>
                <a:lnTo>
                  <a:pt x="588711" y="387813"/>
                </a:lnTo>
                <a:lnTo>
                  <a:pt x="589152" y="385889"/>
                </a:lnTo>
                <a:lnTo>
                  <a:pt x="589986" y="384094"/>
                </a:lnTo>
                <a:lnTo>
                  <a:pt x="591082" y="382940"/>
                </a:lnTo>
                <a:lnTo>
                  <a:pt x="592096" y="382619"/>
                </a:lnTo>
                <a:lnTo>
                  <a:pt x="593518" y="382683"/>
                </a:lnTo>
                <a:lnTo>
                  <a:pt x="595366" y="382555"/>
                </a:lnTo>
                <a:lnTo>
                  <a:pt x="597361" y="381016"/>
                </a:lnTo>
                <a:lnTo>
                  <a:pt x="597737" y="379221"/>
                </a:lnTo>
                <a:lnTo>
                  <a:pt x="597426" y="377810"/>
                </a:lnTo>
                <a:lnTo>
                  <a:pt x="597034" y="376079"/>
                </a:lnTo>
                <a:lnTo>
                  <a:pt x="596331" y="373001"/>
                </a:lnTo>
                <a:lnTo>
                  <a:pt x="596265" y="370180"/>
                </a:lnTo>
                <a:lnTo>
                  <a:pt x="594924" y="366269"/>
                </a:lnTo>
                <a:lnTo>
                  <a:pt x="594467" y="365243"/>
                </a:lnTo>
                <a:lnTo>
                  <a:pt x="594156" y="362229"/>
                </a:lnTo>
                <a:lnTo>
                  <a:pt x="593764" y="357869"/>
                </a:lnTo>
                <a:lnTo>
                  <a:pt x="593388" y="353894"/>
                </a:lnTo>
                <a:lnTo>
                  <a:pt x="593584" y="350560"/>
                </a:lnTo>
                <a:lnTo>
                  <a:pt x="594777" y="348510"/>
                </a:lnTo>
                <a:lnTo>
                  <a:pt x="595448" y="347310"/>
                </a:lnTo>
                <a:lnTo>
                  <a:pt x="596151" y="346273"/>
                </a:lnTo>
                <a:lnTo>
                  <a:pt x="596363" y="344855"/>
                </a:lnTo>
                <a:lnTo>
                  <a:pt x="595824" y="342836"/>
                </a:lnTo>
                <a:lnTo>
                  <a:pt x="595170" y="341745"/>
                </a:lnTo>
                <a:lnTo>
                  <a:pt x="594287" y="340654"/>
                </a:lnTo>
                <a:lnTo>
                  <a:pt x="592930" y="340381"/>
                </a:lnTo>
                <a:lnTo>
                  <a:pt x="592275" y="339508"/>
                </a:lnTo>
                <a:lnTo>
                  <a:pt x="591622" y="338907"/>
                </a:lnTo>
                <a:lnTo>
                  <a:pt x="591670" y="338473"/>
                </a:lnTo>
                <a:lnTo>
                  <a:pt x="591785" y="337599"/>
                </a:lnTo>
                <a:lnTo>
                  <a:pt x="591670" y="336563"/>
                </a:lnTo>
                <a:lnTo>
                  <a:pt x="591736" y="336072"/>
                </a:lnTo>
                <a:lnTo>
                  <a:pt x="592390" y="335799"/>
                </a:lnTo>
                <a:lnTo>
                  <a:pt x="592390" y="334762"/>
                </a:lnTo>
                <a:lnTo>
                  <a:pt x="592325" y="333889"/>
                </a:lnTo>
                <a:lnTo>
                  <a:pt x="592652" y="333126"/>
                </a:lnTo>
                <a:lnTo>
                  <a:pt x="592930" y="332306"/>
                </a:lnTo>
                <a:lnTo>
                  <a:pt x="593747" y="331325"/>
                </a:lnTo>
                <a:lnTo>
                  <a:pt x="593796" y="327125"/>
                </a:lnTo>
                <a:lnTo>
                  <a:pt x="593469" y="327233"/>
                </a:lnTo>
                <a:lnTo>
                  <a:pt x="592717" y="327452"/>
                </a:lnTo>
                <a:lnTo>
                  <a:pt x="592325" y="326306"/>
                </a:lnTo>
                <a:lnTo>
                  <a:pt x="591899" y="325378"/>
                </a:lnTo>
                <a:lnTo>
                  <a:pt x="591948" y="323905"/>
                </a:lnTo>
                <a:lnTo>
                  <a:pt x="592227" y="322978"/>
                </a:lnTo>
                <a:lnTo>
                  <a:pt x="592717" y="321941"/>
                </a:lnTo>
                <a:lnTo>
                  <a:pt x="593306" y="321178"/>
                </a:lnTo>
                <a:lnTo>
                  <a:pt x="593633" y="320687"/>
                </a:lnTo>
                <a:lnTo>
                  <a:pt x="594238" y="320195"/>
                </a:lnTo>
                <a:lnTo>
                  <a:pt x="594843" y="319432"/>
                </a:lnTo>
                <a:lnTo>
                  <a:pt x="595170" y="318614"/>
                </a:lnTo>
                <a:lnTo>
                  <a:pt x="595284" y="317687"/>
                </a:lnTo>
                <a:lnTo>
                  <a:pt x="595611" y="317087"/>
                </a:lnTo>
                <a:lnTo>
                  <a:pt x="595546" y="316268"/>
                </a:lnTo>
                <a:lnTo>
                  <a:pt x="596478" y="314117"/>
                </a:lnTo>
                <a:lnTo>
                  <a:pt x="596674" y="313529"/>
                </a:lnTo>
                <a:lnTo>
                  <a:pt x="598064" y="314820"/>
                </a:lnTo>
                <a:lnTo>
                  <a:pt x="600222" y="316447"/>
                </a:lnTo>
                <a:lnTo>
                  <a:pt x="605160" y="319706"/>
                </a:lnTo>
                <a:lnTo>
                  <a:pt x="606632" y="319984"/>
                </a:lnTo>
                <a:lnTo>
                  <a:pt x="608381" y="320998"/>
                </a:lnTo>
                <a:lnTo>
                  <a:pt x="609117" y="321592"/>
                </a:lnTo>
                <a:lnTo>
                  <a:pt x="609771" y="322105"/>
                </a:lnTo>
                <a:lnTo>
                  <a:pt x="610409" y="322934"/>
                </a:lnTo>
                <a:lnTo>
                  <a:pt x="610458" y="323137"/>
                </a:lnTo>
                <a:lnTo>
                  <a:pt x="610687" y="324317"/>
                </a:lnTo>
                <a:lnTo>
                  <a:pt x="611341" y="325792"/>
                </a:lnTo>
                <a:lnTo>
                  <a:pt x="613614" y="326996"/>
                </a:lnTo>
                <a:lnTo>
                  <a:pt x="617146" y="327175"/>
                </a:lnTo>
                <a:lnTo>
                  <a:pt x="618160" y="326899"/>
                </a:lnTo>
                <a:lnTo>
                  <a:pt x="619075" y="324226"/>
                </a:lnTo>
                <a:lnTo>
                  <a:pt x="621381" y="323948"/>
                </a:lnTo>
                <a:lnTo>
                  <a:pt x="625158" y="323210"/>
                </a:lnTo>
                <a:lnTo>
                  <a:pt x="627104" y="322473"/>
                </a:lnTo>
                <a:lnTo>
                  <a:pt x="633922" y="322842"/>
                </a:lnTo>
                <a:lnTo>
                  <a:pt x="635214" y="322105"/>
                </a:lnTo>
                <a:lnTo>
                  <a:pt x="637797" y="318601"/>
                </a:lnTo>
                <a:lnTo>
                  <a:pt x="639547" y="318047"/>
                </a:lnTo>
                <a:lnTo>
                  <a:pt x="641395" y="316202"/>
                </a:lnTo>
                <a:lnTo>
                  <a:pt x="642310" y="312145"/>
                </a:lnTo>
                <a:lnTo>
                  <a:pt x="649325" y="311223"/>
                </a:lnTo>
                <a:lnTo>
                  <a:pt x="654296" y="308089"/>
                </a:lnTo>
                <a:lnTo>
                  <a:pt x="656422" y="307812"/>
                </a:lnTo>
                <a:lnTo>
                  <a:pt x="659659" y="306244"/>
                </a:lnTo>
                <a:lnTo>
                  <a:pt x="661033" y="306890"/>
                </a:lnTo>
                <a:lnTo>
                  <a:pt x="663436" y="307166"/>
                </a:lnTo>
                <a:lnTo>
                  <a:pt x="664450" y="307997"/>
                </a:lnTo>
                <a:lnTo>
                  <a:pt x="665742" y="308089"/>
                </a:lnTo>
                <a:lnTo>
                  <a:pt x="667671" y="308550"/>
                </a:lnTo>
                <a:lnTo>
                  <a:pt x="670713" y="309196"/>
                </a:lnTo>
                <a:lnTo>
                  <a:pt x="674866" y="312145"/>
                </a:lnTo>
                <a:lnTo>
                  <a:pt x="682240" y="317955"/>
                </a:lnTo>
                <a:lnTo>
                  <a:pt x="688699" y="323119"/>
                </a:lnTo>
                <a:lnTo>
                  <a:pt x="692378" y="325792"/>
                </a:lnTo>
                <a:lnTo>
                  <a:pt x="695615" y="326899"/>
                </a:lnTo>
                <a:lnTo>
                  <a:pt x="698379" y="328374"/>
                </a:lnTo>
                <a:lnTo>
                  <a:pt x="699213" y="329020"/>
                </a:lnTo>
                <a:lnTo>
                  <a:pt x="700505" y="329388"/>
                </a:lnTo>
                <a:lnTo>
                  <a:pt x="702712" y="328835"/>
                </a:lnTo>
                <a:lnTo>
                  <a:pt x="707879" y="331417"/>
                </a:lnTo>
                <a:lnTo>
                  <a:pt x="710462" y="333629"/>
                </a:lnTo>
                <a:lnTo>
                  <a:pt x="713406" y="337227"/>
                </a:lnTo>
                <a:lnTo>
                  <a:pt x="714141" y="341652"/>
                </a:lnTo>
                <a:lnTo>
                  <a:pt x="717461" y="345248"/>
                </a:lnTo>
                <a:lnTo>
                  <a:pt x="717657" y="346447"/>
                </a:lnTo>
                <a:lnTo>
                  <a:pt x="718671" y="351057"/>
                </a:lnTo>
                <a:lnTo>
                  <a:pt x="719129" y="352164"/>
                </a:lnTo>
                <a:lnTo>
                  <a:pt x="719488" y="352809"/>
                </a:lnTo>
                <a:lnTo>
                  <a:pt x="719963" y="354192"/>
                </a:lnTo>
                <a:lnTo>
                  <a:pt x="720502" y="355115"/>
                </a:lnTo>
                <a:lnTo>
                  <a:pt x="721516" y="356037"/>
                </a:lnTo>
                <a:lnTo>
                  <a:pt x="722530" y="356774"/>
                </a:lnTo>
                <a:lnTo>
                  <a:pt x="722906" y="357604"/>
                </a:lnTo>
                <a:lnTo>
                  <a:pt x="723184" y="359817"/>
                </a:lnTo>
                <a:lnTo>
                  <a:pt x="724377" y="362491"/>
                </a:lnTo>
                <a:lnTo>
                  <a:pt x="724296" y="363229"/>
                </a:lnTo>
                <a:lnTo>
                  <a:pt x="725015" y="365208"/>
                </a:lnTo>
                <a:lnTo>
                  <a:pt x="725391" y="366272"/>
                </a:lnTo>
                <a:lnTo>
                  <a:pt x="725947" y="367563"/>
                </a:lnTo>
                <a:lnTo>
                  <a:pt x="727239" y="369776"/>
                </a:lnTo>
                <a:lnTo>
                  <a:pt x="729365" y="372911"/>
                </a:lnTo>
                <a:lnTo>
                  <a:pt x="729561" y="373077"/>
                </a:lnTo>
                <a:lnTo>
                  <a:pt x="732684" y="375585"/>
                </a:lnTo>
                <a:lnTo>
                  <a:pt x="736641" y="379365"/>
                </a:lnTo>
                <a:lnTo>
                  <a:pt x="746239" y="387572"/>
                </a:lnTo>
                <a:lnTo>
                  <a:pt x="747057" y="388955"/>
                </a:lnTo>
                <a:lnTo>
                  <a:pt x="750376" y="392090"/>
                </a:lnTo>
                <a:lnTo>
                  <a:pt x="750654" y="392735"/>
                </a:lnTo>
                <a:lnTo>
                  <a:pt x="750572" y="393842"/>
                </a:lnTo>
                <a:lnTo>
                  <a:pt x="750850" y="394538"/>
                </a:lnTo>
                <a:lnTo>
                  <a:pt x="751488" y="396147"/>
                </a:lnTo>
                <a:lnTo>
                  <a:pt x="752829" y="397643"/>
                </a:lnTo>
                <a:lnTo>
                  <a:pt x="753090" y="398182"/>
                </a:lnTo>
                <a:lnTo>
                  <a:pt x="753842" y="399305"/>
                </a:lnTo>
                <a:lnTo>
                  <a:pt x="754218" y="399679"/>
                </a:lnTo>
                <a:lnTo>
                  <a:pt x="754742" y="400203"/>
                </a:lnTo>
                <a:lnTo>
                  <a:pt x="755706" y="401176"/>
                </a:lnTo>
                <a:lnTo>
                  <a:pt x="756459" y="402224"/>
                </a:lnTo>
                <a:lnTo>
                  <a:pt x="757423" y="403198"/>
                </a:lnTo>
                <a:lnTo>
                  <a:pt x="758323" y="404096"/>
                </a:lnTo>
                <a:lnTo>
                  <a:pt x="759304" y="404994"/>
                </a:lnTo>
                <a:lnTo>
                  <a:pt x="760268" y="405892"/>
                </a:lnTo>
                <a:lnTo>
                  <a:pt x="760595" y="406103"/>
                </a:lnTo>
                <a:lnTo>
                  <a:pt x="761266" y="407028"/>
                </a:lnTo>
                <a:lnTo>
                  <a:pt x="761822" y="408872"/>
                </a:lnTo>
                <a:lnTo>
                  <a:pt x="762639" y="409517"/>
                </a:lnTo>
                <a:lnTo>
                  <a:pt x="763293" y="409794"/>
                </a:lnTo>
                <a:lnTo>
                  <a:pt x="765501" y="409702"/>
                </a:lnTo>
                <a:lnTo>
                  <a:pt x="766237" y="410532"/>
                </a:lnTo>
                <a:lnTo>
                  <a:pt x="766793" y="411269"/>
                </a:lnTo>
                <a:lnTo>
                  <a:pt x="768084" y="412376"/>
                </a:lnTo>
                <a:lnTo>
                  <a:pt x="769474" y="413851"/>
                </a:lnTo>
                <a:lnTo>
                  <a:pt x="770570" y="414589"/>
                </a:lnTo>
                <a:lnTo>
                  <a:pt x="772793" y="415972"/>
                </a:lnTo>
                <a:lnTo>
                  <a:pt x="775459" y="418554"/>
                </a:lnTo>
                <a:lnTo>
                  <a:pt x="778696" y="421135"/>
                </a:lnTo>
                <a:lnTo>
                  <a:pt x="780806" y="422611"/>
                </a:lnTo>
                <a:lnTo>
                  <a:pt x="783667" y="425654"/>
                </a:lnTo>
                <a:lnTo>
                  <a:pt x="785417" y="429250"/>
                </a:lnTo>
                <a:lnTo>
                  <a:pt x="785973" y="429895"/>
                </a:lnTo>
                <a:lnTo>
                  <a:pt x="786806" y="430817"/>
                </a:lnTo>
                <a:lnTo>
                  <a:pt x="787362" y="431924"/>
                </a:lnTo>
                <a:lnTo>
                  <a:pt x="787918" y="433768"/>
                </a:lnTo>
                <a:lnTo>
                  <a:pt x="788164" y="434648"/>
                </a:lnTo>
                <a:lnTo>
                  <a:pt x="790829" y="433692"/>
                </a:lnTo>
                <a:lnTo>
                  <a:pt x="793053" y="433883"/>
                </a:lnTo>
                <a:lnTo>
                  <a:pt x="794475" y="433452"/>
                </a:lnTo>
                <a:lnTo>
                  <a:pt x="795832" y="431719"/>
                </a:lnTo>
                <a:lnTo>
                  <a:pt x="798677" y="431230"/>
                </a:lnTo>
                <a:lnTo>
                  <a:pt x="799184" y="430711"/>
                </a:lnTo>
                <a:lnTo>
                  <a:pt x="800607" y="429250"/>
                </a:lnTo>
                <a:lnTo>
                  <a:pt x="801915" y="426339"/>
                </a:lnTo>
                <a:lnTo>
                  <a:pt x="802095" y="425624"/>
                </a:lnTo>
                <a:lnTo>
                  <a:pt x="803158" y="421444"/>
                </a:lnTo>
                <a:lnTo>
                  <a:pt x="802765" y="417885"/>
                </a:lnTo>
                <a:lnTo>
                  <a:pt x="802733" y="417536"/>
                </a:lnTo>
                <a:lnTo>
                  <a:pt x="803109" y="416941"/>
                </a:lnTo>
                <a:lnTo>
                  <a:pt x="803665" y="416050"/>
                </a:lnTo>
                <a:lnTo>
                  <a:pt x="802684" y="410964"/>
                </a:lnTo>
                <a:lnTo>
                  <a:pt x="804073" y="410999"/>
                </a:lnTo>
                <a:lnTo>
                  <a:pt x="806706" y="410771"/>
                </a:lnTo>
                <a:lnTo>
                  <a:pt x="809927" y="410739"/>
                </a:lnTo>
                <a:lnTo>
                  <a:pt x="811824" y="410518"/>
                </a:lnTo>
                <a:lnTo>
                  <a:pt x="814636" y="409886"/>
                </a:lnTo>
                <a:lnTo>
                  <a:pt x="817432" y="407043"/>
                </a:lnTo>
                <a:lnTo>
                  <a:pt x="819264" y="404612"/>
                </a:lnTo>
                <a:lnTo>
                  <a:pt x="822420" y="401765"/>
                </a:lnTo>
                <a:lnTo>
                  <a:pt x="825216" y="398922"/>
                </a:lnTo>
                <a:lnTo>
                  <a:pt x="826851" y="395688"/>
                </a:lnTo>
                <a:lnTo>
                  <a:pt x="828469" y="392253"/>
                </a:lnTo>
                <a:lnTo>
                  <a:pt x="831102" y="390819"/>
                </a:lnTo>
                <a:lnTo>
                  <a:pt x="833914" y="389987"/>
                </a:lnTo>
                <a:lnTo>
                  <a:pt x="838427" y="388131"/>
                </a:lnTo>
                <a:lnTo>
                  <a:pt x="842384" y="387086"/>
                </a:lnTo>
                <a:lnTo>
                  <a:pt x="845017" y="386255"/>
                </a:lnTo>
                <a:lnTo>
                  <a:pt x="848009" y="384616"/>
                </a:lnTo>
                <a:lnTo>
                  <a:pt x="849514" y="384399"/>
                </a:lnTo>
                <a:lnTo>
                  <a:pt x="851786" y="383975"/>
                </a:lnTo>
                <a:lnTo>
                  <a:pt x="855155" y="382973"/>
                </a:lnTo>
                <a:lnTo>
                  <a:pt x="855253" y="383185"/>
                </a:lnTo>
                <a:lnTo>
                  <a:pt x="855416" y="383151"/>
                </a:lnTo>
                <a:lnTo>
                  <a:pt x="855580" y="382915"/>
                </a:lnTo>
                <a:lnTo>
                  <a:pt x="855907" y="382923"/>
                </a:lnTo>
                <a:lnTo>
                  <a:pt x="856070" y="383002"/>
                </a:lnTo>
                <a:lnTo>
                  <a:pt x="856021" y="383308"/>
                </a:lnTo>
                <a:lnTo>
                  <a:pt x="855809" y="383824"/>
                </a:lnTo>
                <a:lnTo>
                  <a:pt x="855874" y="383973"/>
                </a:lnTo>
                <a:lnTo>
                  <a:pt x="856136" y="384165"/>
                </a:lnTo>
                <a:lnTo>
                  <a:pt x="856463" y="384165"/>
                </a:lnTo>
                <a:lnTo>
                  <a:pt x="856692" y="384305"/>
                </a:lnTo>
                <a:lnTo>
                  <a:pt x="856970" y="384542"/>
                </a:lnTo>
                <a:lnTo>
                  <a:pt x="857051" y="384778"/>
                </a:lnTo>
                <a:lnTo>
                  <a:pt x="857084" y="385014"/>
                </a:lnTo>
                <a:lnTo>
                  <a:pt x="857313" y="385228"/>
                </a:lnTo>
                <a:lnTo>
                  <a:pt x="857787" y="385250"/>
                </a:lnTo>
                <a:lnTo>
                  <a:pt x="857951" y="385452"/>
                </a:lnTo>
                <a:lnTo>
                  <a:pt x="858098" y="385686"/>
                </a:lnTo>
                <a:lnTo>
                  <a:pt x="858229" y="385999"/>
                </a:lnTo>
                <a:lnTo>
                  <a:pt x="858474" y="386171"/>
                </a:lnTo>
                <a:lnTo>
                  <a:pt x="858785" y="386289"/>
                </a:lnTo>
                <a:lnTo>
                  <a:pt x="859095" y="386295"/>
                </a:lnTo>
                <a:lnTo>
                  <a:pt x="859259" y="386356"/>
                </a:lnTo>
                <a:lnTo>
                  <a:pt x="859259" y="386510"/>
                </a:lnTo>
                <a:lnTo>
                  <a:pt x="859128" y="386802"/>
                </a:lnTo>
                <a:lnTo>
                  <a:pt x="859194" y="387113"/>
                </a:lnTo>
                <a:lnTo>
                  <a:pt x="859341" y="387288"/>
                </a:lnTo>
                <a:lnTo>
                  <a:pt x="859357" y="387442"/>
                </a:lnTo>
                <a:lnTo>
                  <a:pt x="859602" y="387638"/>
                </a:lnTo>
                <a:lnTo>
                  <a:pt x="859815" y="387860"/>
                </a:lnTo>
                <a:lnTo>
                  <a:pt x="859815" y="388063"/>
                </a:lnTo>
                <a:lnTo>
                  <a:pt x="859619" y="388229"/>
                </a:lnTo>
                <a:lnTo>
                  <a:pt x="859455" y="388364"/>
                </a:lnTo>
                <a:lnTo>
                  <a:pt x="859553" y="388610"/>
                </a:lnTo>
                <a:lnTo>
                  <a:pt x="859651" y="388936"/>
                </a:lnTo>
                <a:lnTo>
                  <a:pt x="859913" y="389554"/>
                </a:lnTo>
                <a:lnTo>
                  <a:pt x="860224" y="389972"/>
                </a:lnTo>
                <a:lnTo>
                  <a:pt x="860469" y="390077"/>
                </a:lnTo>
                <a:lnTo>
                  <a:pt x="861009" y="390258"/>
                </a:lnTo>
                <a:lnTo>
                  <a:pt x="861139" y="390661"/>
                </a:lnTo>
                <a:lnTo>
                  <a:pt x="861074" y="390919"/>
                </a:lnTo>
                <a:lnTo>
                  <a:pt x="861107" y="391313"/>
                </a:lnTo>
                <a:lnTo>
                  <a:pt x="861156" y="391688"/>
                </a:lnTo>
                <a:lnTo>
                  <a:pt x="861336" y="391829"/>
                </a:lnTo>
                <a:lnTo>
                  <a:pt x="861663" y="392094"/>
                </a:lnTo>
                <a:lnTo>
                  <a:pt x="861859" y="392291"/>
                </a:lnTo>
                <a:lnTo>
                  <a:pt x="861990" y="392524"/>
                </a:lnTo>
                <a:lnTo>
                  <a:pt x="862186" y="392568"/>
                </a:lnTo>
                <a:lnTo>
                  <a:pt x="862627" y="392654"/>
                </a:lnTo>
                <a:lnTo>
                  <a:pt x="862856" y="392778"/>
                </a:lnTo>
                <a:lnTo>
                  <a:pt x="862873" y="393052"/>
                </a:lnTo>
                <a:lnTo>
                  <a:pt x="862807" y="393387"/>
                </a:lnTo>
                <a:lnTo>
                  <a:pt x="862807" y="393533"/>
                </a:lnTo>
                <a:lnTo>
                  <a:pt x="863003" y="393813"/>
                </a:lnTo>
                <a:lnTo>
                  <a:pt x="863069" y="394020"/>
                </a:lnTo>
                <a:lnTo>
                  <a:pt x="863183" y="394373"/>
                </a:lnTo>
                <a:lnTo>
                  <a:pt x="863363" y="394927"/>
                </a:lnTo>
                <a:lnTo>
                  <a:pt x="863445" y="395207"/>
                </a:lnTo>
                <a:lnTo>
                  <a:pt x="863249" y="395353"/>
                </a:lnTo>
                <a:lnTo>
                  <a:pt x="863151" y="395596"/>
                </a:lnTo>
                <a:lnTo>
                  <a:pt x="863036" y="395754"/>
                </a:lnTo>
                <a:lnTo>
                  <a:pt x="863085" y="395937"/>
                </a:lnTo>
                <a:lnTo>
                  <a:pt x="863265" y="395949"/>
                </a:lnTo>
                <a:lnTo>
                  <a:pt x="863772" y="396050"/>
                </a:lnTo>
                <a:lnTo>
                  <a:pt x="864083" y="396300"/>
                </a:lnTo>
                <a:lnTo>
                  <a:pt x="864066" y="396778"/>
                </a:lnTo>
                <a:lnTo>
                  <a:pt x="863935" y="396881"/>
                </a:lnTo>
                <a:lnTo>
                  <a:pt x="863739" y="397039"/>
                </a:lnTo>
                <a:lnTo>
                  <a:pt x="863527" y="397325"/>
                </a:lnTo>
                <a:lnTo>
                  <a:pt x="863478" y="397538"/>
                </a:lnTo>
                <a:lnTo>
                  <a:pt x="863494" y="397763"/>
                </a:lnTo>
                <a:lnTo>
                  <a:pt x="863788" y="397800"/>
                </a:lnTo>
                <a:lnTo>
                  <a:pt x="863984" y="397897"/>
                </a:lnTo>
                <a:lnTo>
                  <a:pt x="863984" y="398056"/>
                </a:lnTo>
                <a:lnTo>
                  <a:pt x="863772" y="398049"/>
                </a:lnTo>
                <a:lnTo>
                  <a:pt x="863690" y="398165"/>
                </a:lnTo>
                <a:lnTo>
                  <a:pt x="863576" y="398414"/>
                </a:lnTo>
                <a:lnTo>
                  <a:pt x="863330" y="398731"/>
                </a:lnTo>
                <a:lnTo>
                  <a:pt x="863232" y="398980"/>
                </a:lnTo>
                <a:lnTo>
                  <a:pt x="863265" y="399224"/>
                </a:lnTo>
                <a:lnTo>
                  <a:pt x="863396" y="399437"/>
                </a:lnTo>
                <a:lnTo>
                  <a:pt x="863478" y="399759"/>
                </a:lnTo>
                <a:lnTo>
                  <a:pt x="863608" y="399978"/>
                </a:lnTo>
                <a:lnTo>
                  <a:pt x="863674" y="400179"/>
                </a:lnTo>
                <a:lnTo>
                  <a:pt x="863576" y="400490"/>
                </a:lnTo>
                <a:lnTo>
                  <a:pt x="863428" y="400672"/>
                </a:lnTo>
                <a:lnTo>
                  <a:pt x="863445" y="400824"/>
                </a:lnTo>
                <a:lnTo>
                  <a:pt x="863428" y="401110"/>
                </a:lnTo>
                <a:lnTo>
                  <a:pt x="863298" y="401475"/>
                </a:lnTo>
                <a:lnTo>
                  <a:pt x="863183" y="401755"/>
                </a:lnTo>
                <a:lnTo>
                  <a:pt x="863085" y="402047"/>
                </a:lnTo>
                <a:lnTo>
                  <a:pt x="863200" y="402218"/>
                </a:lnTo>
                <a:lnTo>
                  <a:pt x="863657" y="402474"/>
                </a:lnTo>
                <a:lnTo>
                  <a:pt x="863739" y="402693"/>
                </a:lnTo>
                <a:lnTo>
                  <a:pt x="863592" y="403028"/>
                </a:lnTo>
                <a:lnTo>
                  <a:pt x="863330" y="403405"/>
                </a:lnTo>
                <a:lnTo>
                  <a:pt x="863069" y="403581"/>
                </a:lnTo>
                <a:lnTo>
                  <a:pt x="862791" y="403761"/>
                </a:lnTo>
                <a:lnTo>
                  <a:pt x="862840" y="403934"/>
                </a:lnTo>
                <a:lnTo>
                  <a:pt x="863003" y="404135"/>
                </a:lnTo>
                <a:lnTo>
                  <a:pt x="863249" y="404372"/>
                </a:lnTo>
                <a:lnTo>
                  <a:pt x="863478" y="404646"/>
                </a:lnTo>
                <a:lnTo>
                  <a:pt x="863739" y="405140"/>
                </a:lnTo>
                <a:lnTo>
                  <a:pt x="863870" y="405365"/>
                </a:lnTo>
                <a:lnTo>
                  <a:pt x="867304" y="406540"/>
                </a:lnTo>
                <a:lnTo>
                  <a:pt x="869707" y="407662"/>
                </a:lnTo>
                <a:lnTo>
                  <a:pt x="871441" y="407853"/>
                </a:lnTo>
                <a:lnTo>
                  <a:pt x="873239" y="406866"/>
                </a:lnTo>
                <a:lnTo>
                  <a:pt x="876035" y="401851"/>
                </a:lnTo>
                <a:lnTo>
                  <a:pt x="876477" y="399558"/>
                </a:lnTo>
                <a:lnTo>
                  <a:pt x="877491" y="398140"/>
                </a:lnTo>
                <a:lnTo>
                  <a:pt x="877899" y="397578"/>
                </a:lnTo>
                <a:lnTo>
                  <a:pt x="879011" y="397220"/>
                </a:lnTo>
                <a:lnTo>
                  <a:pt x="879633" y="397024"/>
                </a:lnTo>
                <a:lnTo>
                  <a:pt x="880189" y="396414"/>
                </a:lnTo>
                <a:lnTo>
                  <a:pt x="880368" y="396220"/>
                </a:lnTo>
                <a:lnTo>
                  <a:pt x="880450" y="395968"/>
                </a:lnTo>
                <a:lnTo>
                  <a:pt x="881235" y="393268"/>
                </a:lnTo>
                <a:lnTo>
                  <a:pt x="881300" y="393059"/>
                </a:lnTo>
                <a:lnTo>
                  <a:pt x="882102" y="391854"/>
                </a:lnTo>
                <a:lnTo>
                  <a:pt x="882249" y="391637"/>
                </a:lnTo>
                <a:lnTo>
                  <a:pt x="885143" y="391273"/>
                </a:lnTo>
                <a:lnTo>
                  <a:pt x="888609" y="391835"/>
                </a:lnTo>
                <a:lnTo>
                  <a:pt x="890588" y="392157"/>
                </a:lnTo>
                <a:lnTo>
                  <a:pt x="893433" y="391978"/>
                </a:lnTo>
                <a:lnTo>
                  <a:pt x="894659" y="393850"/>
                </a:lnTo>
                <a:lnTo>
                  <a:pt x="895281" y="394774"/>
                </a:lnTo>
                <a:lnTo>
                  <a:pt x="895804" y="395124"/>
                </a:lnTo>
                <a:lnTo>
                  <a:pt x="896507" y="395583"/>
                </a:lnTo>
                <a:lnTo>
                  <a:pt x="898322" y="395589"/>
                </a:lnTo>
                <a:lnTo>
                  <a:pt x="901396" y="393861"/>
                </a:lnTo>
                <a:lnTo>
                  <a:pt x="903375" y="391944"/>
                </a:lnTo>
                <a:lnTo>
                  <a:pt x="908149" y="392020"/>
                </a:lnTo>
                <a:lnTo>
                  <a:pt x="909474" y="391725"/>
                </a:lnTo>
                <a:lnTo>
                  <a:pt x="911174" y="391347"/>
                </a:lnTo>
                <a:lnTo>
                  <a:pt x="914804" y="392380"/>
                </a:lnTo>
                <a:lnTo>
                  <a:pt x="917273" y="392355"/>
                </a:lnTo>
                <a:lnTo>
                  <a:pt x="922947" y="392297"/>
                </a:lnTo>
                <a:lnTo>
                  <a:pt x="925220" y="392475"/>
                </a:lnTo>
                <a:lnTo>
                  <a:pt x="928605" y="391956"/>
                </a:lnTo>
                <a:lnTo>
                  <a:pt x="929177" y="394074"/>
                </a:lnTo>
                <a:lnTo>
                  <a:pt x="929406" y="394873"/>
                </a:lnTo>
                <a:lnTo>
                  <a:pt x="929716" y="396842"/>
                </a:lnTo>
                <a:lnTo>
                  <a:pt x="930158" y="397284"/>
                </a:lnTo>
                <a:lnTo>
                  <a:pt x="929929" y="397758"/>
                </a:lnTo>
                <a:lnTo>
                  <a:pt x="930927" y="398638"/>
                </a:lnTo>
                <a:lnTo>
                  <a:pt x="930550" y="399169"/>
                </a:lnTo>
                <a:lnTo>
                  <a:pt x="930550" y="399414"/>
                </a:lnTo>
                <a:lnTo>
                  <a:pt x="930828" y="399799"/>
                </a:lnTo>
                <a:lnTo>
                  <a:pt x="931057" y="400118"/>
                </a:lnTo>
                <a:lnTo>
                  <a:pt x="931695" y="400053"/>
                </a:lnTo>
                <a:lnTo>
                  <a:pt x="932006" y="399841"/>
                </a:lnTo>
                <a:lnTo>
                  <a:pt x="932316" y="399498"/>
                </a:lnTo>
                <a:lnTo>
                  <a:pt x="932562" y="399457"/>
                </a:lnTo>
                <a:lnTo>
                  <a:pt x="932742" y="399596"/>
                </a:lnTo>
                <a:lnTo>
                  <a:pt x="932742" y="399890"/>
                </a:lnTo>
                <a:lnTo>
                  <a:pt x="932742" y="400209"/>
                </a:lnTo>
                <a:lnTo>
                  <a:pt x="932921" y="400725"/>
                </a:lnTo>
                <a:lnTo>
                  <a:pt x="933101" y="400807"/>
                </a:lnTo>
                <a:lnTo>
                  <a:pt x="933232" y="400921"/>
                </a:lnTo>
                <a:lnTo>
                  <a:pt x="933379" y="401134"/>
                </a:lnTo>
                <a:lnTo>
                  <a:pt x="933674" y="401420"/>
                </a:lnTo>
                <a:lnTo>
                  <a:pt x="934001" y="401486"/>
                </a:lnTo>
                <a:lnTo>
                  <a:pt x="934311" y="401396"/>
                </a:lnTo>
                <a:lnTo>
                  <a:pt x="934377" y="401184"/>
                </a:lnTo>
                <a:lnTo>
                  <a:pt x="934377" y="400955"/>
                </a:lnTo>
                <a:lnTo>
                  <a:pt x="934262" y="400824"/>
                </a:lnTo>
                <a:lnTo>
                  <a:pt x="934148" y="400660"/>
                </a:lnTo>
                <a:lnTo>
                  <a:pt x="934148" y="400505"/>
                </a:lnTo>
                <a:lnTo>
                  <a:pt x="934229" y="400366"/>
                </a:lnTo>
                <a:lnTo>
                  <a:pt x="934458" y="400403"/>
                </a:lnTo>
                <a:lnTo>
                  <a:pt x="934507" y="400604"/>
                </a:lnTo>
                <a:lnTo>
                  <a:pt x="934671" y="400710"/>
                </a:lnTo>
                <a:lnTo>
                  <a:pt x="934834" y="400727"/>
                </a:lnTo>
                <a:lnTo>
                  <a:pt x="935161" y="397199"/>
                </a:lnTo>
                <a:lnTo>
                  <a:pt x="937009" y="394567"/>
                </a:lnTo>
                <a:lnTo>
                  <a:pt x="942421" y="390893"/>
                </a:lnTo>
                <a:lnTo>
                  <a:pt x="947490" y="389233"/>
                </a:lnTo>
                <a:lnTo>
                  <a:pt x="951627" y="387984"/>
                </a:lnTo>
                <a:lnTo>
                  <a:pt x="954603" y="384939"/>
                </a:lnTo>
                <a:lnTo>
                  <a:pt x="956582" y="380294"/>
                </a:lnTo>
                <a:lnTo>
                  <a:pt x="955175" y="376288"/>
                </a:lnTo>
                <a:lnTo>
                  <a:pt x="953001" y="371687"/>
                </a:lnTo>
                <a:lnTo>
                  <a:pt x="949878" y="367095"/>
                </a:lnTo>
                <a:lnTo>
                  <a:pt x="948275" y="363291"/>
                </a:lnTo>
                <a:lnTo>
                  <a:pt x="947049" y="358681"/>
                </a:lnTo>
                <a:lnTo>
                  <a:pt x="946836" y="354808"/>
                </a:lnTo>
                <a:lnTo>
                  <a:pt x="946280" y="349040"/>
                </a:lnTo>
                <a:lnTo>
                  <a:pt x="945446" y="345631"/>
                </a:lnTo>
                <a:lnTo>
                  <a:pt x="942520" y="340837"/>
                </a:lnTo>
                <a:lnTo>
                  <a:pt x="938464" y="337261"/>
                </a:lnTo>
                <a:lnTo>
                  <a:pt x="934229" y="336417"/>
                </a:lnTo>
                <a:lnTo>
                  <a:pt x="928801" y="337158"/>
                </a:lnTo>
                <a:lnTo>
                  <a:pt x="925580" y="336386"/>
                </a:lnTo>
                <a:lnTo>
                  <a:pt x="922506" y="334207"/>
                </a:lnTo>
                <a:lnTo>
                  <a:pt x="921296" y="330601"/>
                </a:lnTo>
                <a:lnTo>
                  <a:pt x="919611" y="322579"/>
                </a:lnTo>
                <a:lnTo>
                  <a:pt x="920282" y="318151"/>
                </a:lnTo>
                <a:lnTo>
                  <a:pt x="922473" y="314310"/>
                </a:lnTo>
                <a:lnTo>
                  <a:pt x="926381" y="311258"/>
                </a:lnTo>
                <a:lnTo>
                  <a:pt x="928441" y="310478"/>
                </a:lnTo>
                <a:lnTo>
                  <a:pt x="931826" y="309192"/>
                </a:lnTo>
                <a:lnTo>
                  <a:pt x="934458" y="307959"/>
                </a:lnTo>
                <a:lnTo>
                  <a:pt x="936976" y="306009"/>
                </a:lnTo>
                <a:lnTo>
                  <a:pt x="937565" y="305642"/>
                </a:lnTo>
                <a:lnTo>
                  <a:pt x="938170" y="305275"/>
                </a:lnTo>
                <a:lnTo>
                  <a:pt x="938775" y="304908"/>
                </a:lnTo>
                <a:lnTo>
                  <a:pt x="938988" y="304321"/>
                </a:lnTo>
                <a:lnTo>
                  <a:pt x="939217" y="303734"/>
                </a:lnTo>
                <a:lnTo>
                  <a:pt x="939069" y="302974"/>
                </a:lnTo>
                <a:lnTo>
                  <a:pt x="938922" y="302214"/>
                </a:lnTo>
                <a:lnTo>
                  <a:pt x="942601" y="299637"/>
                </a:lnTo>
                <a:lnTo>
                  <a:pt x="947670" y="296973"/>
                </a:lnTo>
                <a:lnTo>
                  <a:pt x="952183" y="295521"/>
                </a:lnTo>
                <a:lnTo>
                  <a:pt x="954603" y="293487"/>
                </a:lnTo>
                <a:lnTo>
                  <a:pt x="954914" y="290871"/>
                </a:lnTo>
                <a:lnTo>
                  <a:pt x="954865" y="288461"/>
                </a:lnTo>
                <a:lnTo>
                  <a:pt x="955764" y="285839"/>
                </a:lnTo>
                <a:lnTo>
                  <a:pt x="957481" y="280401"/>
                </a:lnTo>
                <a:lnTo>
                  <a:pt x="960326" y="280264"/>
                </a:lnTo>
                <a:lnTo>
                  <a:pt x="963662" y="279158"/>
                </a:lnTo>
                <a:lnTo>
                  <a:pt x="964234" y="278974"/>
                </a:lnTo>
                <a:lnTo>
                  <a:pt x="964561" y="278975"/>
                </a:lnTo>
                <a:lnTo>
                  <a:pt x="965281" y="279001"/>
                </a:lnTo>
                <a:lnTo>
                  <a:pt x="967815" y="280100"/>
                </a:lnTo>
                <a:lnTo>
                  <a:pt x="969532" y="279327"/>
                </a:lnTo>
                <a:lnTo>
                  <a:pt x="971102" y="278624"/>
                </a:lnTo>
                <a:lnTo>
                  <a:pt x="973374" y="279747"/>
                </a:lnTo>
                <a:lnTo>
                  <a:pt x="974061" y="279749"/>
                </a:lnTo>
                <a:lnTo>
                  <a:pt x="975435" y="278761"/>
                </a:lnTo>
                <a:lnTo>
                  <a:pt x="975696" y="278730"/>
                </a:lnTo>
                <a:lnTo>
                  <a:pt x="978084" y="278460"/>
                </a:lnTo>
                <a:lnTo>
                  <a:pt x="978345" y="278512"/>
                </a:lnTo>
                <a:lnTo>
                  <a:pt x="978476" y="278594"/>
                </a:lnTo>
                <a:lnTo>
                  <a:pt x="978754" y="278615"/>
                </a:lnTo>
                <a:lnTo>
                  <a:pt x="978754" y="278730"/>
                </a:lnTo>
                <a:lnTo>
                  <a:pt x="978770" y="278889"/>
                </a:lnTo>
                <a:lnTo>
                  <a:pt x="978999" y="278961"/>
                </a:lnTo>
                <a:lnTo>
                  <a:pt x="978999" y="279162"/>
                </a:lnTo>
                <a:lnTo>
                  <a:pt x="978966" y="279351"/>
                </a:lnTo>
                <a:lnTo>
                  <a:pt x="979065" y="279531"/>
                </a:lnTo>
                <a:lnTo>
                  <a:pt x="979081" y="279693"/>
                </a:lnTo>
                <a:lnTo>
                  <a:pt x="979065" y="279901"/>
                </a:lnTo>
                <a:lnTo>
                  <a:pt x="978950" y="280077"/>
                </a:lnTo>
                <a:lnTo>
                  <a:pt x="979097" y="280059"/>
                </a:lnTo>
                <a:lnTo>
                  <a:pt x="979294" y="279981"/>
                </a:lnTo>
                <a:lnTo>
                  <a:pt x="979326" y="280153"/>
                </a:lnTo>
                <a:lnTo>
                  <a:pt x="979343" y="280390"/>
                </a:lnTo>
                <a:lnTo>
                  <a:pt x="979310" y="280569"/>
                </a:lnTo>
                <a:lnTo>
                  <a:pt x="979555" y="280569"/>
                </a:lnTo>
                <a:lnTo>
                  <a:pt x="979702" y="280671"/>
                </a:lnTo>
                <a:lnTo>
                  <a:pt x="979997" y="280815"/>
                </a:lnTo>
                <a:lnTo>
                  <a:pt x="980111" y="280908"/>
                </a:lnTo>
                <a:lnTo>
                  <a:pt x="980340" y="280880"/>
                </a:lnTo>
                <a:lnTo>
                  <a:pt x="980651" y="280775"/>
                </a:lnTo>
                <a:lnTo>
                  <a:pt x="980880" y="280808"/>
                </a:lnTo>
                <a:lnTo>
                  <a:pt x="981043" y="280761"/>
                </a:lnTo>
                <a:lnTo>
                  <a:pt x="981059" y="280941"/>
                </a:lnTo>
                <a:lnTo>
                  <a:pt x="981272" y="281117"/>
                </a:lnTo>
                <a:lnTo>
                  <a:pt x="981158" y="281282"/>
                </a:lnTo>
                <a:lnTo>
                  <a:pt x="981109" y="281448"/>
                </a:lnTo>
                <a:lnTo>
                  <a:pt x="981256" y="281477"/>
                </a:lnTo>
                <a:lnTo>
                  <a:pt x="981403" y="281433"/>
                </a:lnTo>
                <a:lnTo>
                  <a:pt x="981583" y="281492"/>
                </a:lnTo>
                <a:lnTo>
                  <a:pt x="981763" y="281493"/>
                </a:lnTo>
                <a:lnTo>
                  <a:pt x="981583" y="281745"/>
                </a:lnTo>
                <a:lnTo>
                  <a:pt x="981697" y="282043"/>
                </a:lnTo>
                <a:lnTo>
                  <a:pt x="981534" y="281892"/>
                </a:lnTo>
                <a:lnTo>
                  <a:pt x="981288" y="281789"/>
                </a:lnTo>
                <a:lnTo>
                  <a:pt x="981190" y="282025"/>
                </a:lnTo>
                <a:lnTo>
                  <a:pt x="981059" y="282283"/>
                </a:lnTo>
                <a:lnTo>
                  <a:pt x="981272" y="282553"/>
                </a:lnTo>
                <a:lnTo>
                  <a:pt x="981141" y="282725"/>
                </a:lnTo>
                <a:lnTo>
                  <a:pt x="981321" y="282772"/>
                </a:lnTo>
                <a:lnTo>
                  <a:pt x="981468" y="282831"/>
                </a:lnTo>
                <a:lnTo>
                  <a:pt x="981337" y="283042"/>
                </a:lnTo>
                <a:lnTo>
                  <a:pt x="981485" y="283124"/>
                </a:lnTo>
                <a:lnTo>
                  <a:pt x="981648" y="282994"/>
                </a:lnTo>
                <a:lnTo>
                  <a:pt x="981713" y="283315"/>
                </a:lnTo>
                <a:lnTo>
                  <a:pt x="981926" y="283276"/>
                </a:lnTo>
                <a:lnTo>
                  <a:pt x="982155" y="283197"/>
                </a:lnTo>
                <a:lnTo>
                  <a:pt x="982073" y="283384"/>
                </a:lnTo>
                <a:lnTo>
                  <a:pt x="982204" y="283563"/>
                </a:lnTo>
                <a:lnTo>
                  <a:pt x="982400" y="283627"/>
                </a:lnTo>
                <a:lnTo>
                  <a:pt x="982596" y="283599"/>
                </a:lnTo>
                <a:lnTo>
                  <a:pt x="982596" y="283779"/>
                </a:lnTo>
                <a:lnTo>
                  <a:pt x="982466" y="283944"/>
                </a:lnTo>
                <a:lnTo>
                  <a:pt x="982596" y="284065"/>
                </a:lnTo>
                <a:lnTo>
                  <a:pt x="982809" y="284020"/>
                </a:lnTo>
                <a:lnTo>
                  <a:pt x="982956" y="284067"/>
                </a:lnTo>
                <a:lnTo>
                  <a:pt x="982776" y="284224"/>
                </a:lnTo>
                <a:lnTo>
                  <a:pt x="982825" y="284361"/>
                </a:lnTo>
                <a:lnTo>
                  <a:pt x="982793" y="284518"/>
                </a:lnTo>
                <a:lnTo>
                  <a:pt x="982940" y="284562"/>
                </a:lnTo>
                <a:lnTo>
                  <a:pt x="983120" y="284584"/>
                </a:lnTo>
                <a:lnTo>
                  <a:pt x="983218" y="284728"/>
                </a:lnTo>
                <a:lnTo>
                  <a:pt x="983202" y="284997"/>
                </a:lnTo>
                <a:lnTo>
                  <a:pt x="983414" y="284979"/>
                </a:lnTo>
                <a:lnTo>
                  <a:pt x="983381" y="285248"/>
                </a:lnTo>
                <a:lnTo>
                  <a:pt x="983578" y="285122"/>
                </a:lnTo>
                <a:lnTo>
                  <a:pt x="983692" y="285025"/>
                </a:lnTo>
                <a:lnTo>
                  <a:pt x="983741" y="285205"/>
                </a:lnTo>
                <a:lnTo>
                  <a:pt x="983594" y="285437"/>
                </a:lnTo>
                <a:lnTo>
                  <a:pt x="983659" y="285696"/>
                </a:lnTo>
                <a:lnTo>
                  <a:pt x="983512" y="285722"/>
                </a:lnTo>
                <a:lnTo>
                  <a:pt x="983594" y="285864"/>
                </a:lnTo>
                <a:lnTo>
                  <a:pt x="983528" y="286081"/>
                </a:lnTo>
                <a:lnTo>
                  <a:pt x="983627" y="286225"/>
                </a:lnTo>
                <a:lnTo>
                  <a:pt x="983741" y="286090"/>
                </a:lnTo>
                <a:lnTo>
                  <a:pt x="983774" y="285947"/>
                </a:lnTo>
                <a:lnTo>
                  <a:pt x="983921" y="285879"/>
                </a:lnTo>
                <a:lnTo>
                  <a:pt x="984117" y="286050"/>
                </a:lnTo>
                <a:lnTo>
                  <a:pt x="984068" y="286196"/>
                </a:lnTo>
                <a:lnTo>
                  <a:pt x="984052" y="286425"/>
                </a:lnTo>
                <a:lnTo>
                  <a:pt x="984084" y="286634"/>
                </a:lnTo>
                <a:lnTo>
                  <a:pt x="984215" y="286783"/>
                </a:lnTo>
                <a:lnTo>
                  <a:pt x="984019" y="286986"/>
                </a:lnTo>
                <a:lnTo>
                  <a:pt x="984068" y="287218"/>
                </a:lnTo>
                <a:lnTo>
                  <a:pt x="984019" y="287440"/>
                </a:lnTo>
                <a:lnTo>
                  <a:pt x="984281" y="287450"/>
                </a:lnTo>
                <a:lnTo>
                  <a:pt x="984199" y="287579"/>
                </a:lnTo>
                <a:lnTo>
                  <a:pt x="984019" y="287599"/>
                </a:lnTo>
                <a:lnTo>
                  <a:pt x="983856" y="287741"/>
                </a:lnTo>
                <a:lnTo>
                  <a:pt x="983725" y="287931"/>
                </a:lnTo>
                <a:lnTo>
                  <a:pt x="983610" y="287828"/>
                </a:lnTo>
                <a:lnTo>
                  <a:pt x="983643" y="288050"/>
                </a:lnTo>
                <a:lnTo>
                  <a:pt x="983627" y="288227"/>
                </a:lnTo>
                <a:lnTo>
                  <a:pt x="983430" y="288300"/>
                </a:lnTo>
                <a:lnTo>
                  <a:pt x="983463" y="288459"/>
                </a:lnTo>
                <a:lnTo>
                  <a:pt x="983202" y="288333"/>
                </a:lnTo>
                <a:lnTo>
                  <a:pt x="983087" y="288482"/>
                </a:lnTo>
                <a:lnTo>
                  <a:pt x="983267" y="288662"/>
                </a:lnTo>
                <a:lnTo>
                  <a:pt x="983496" y="288797"/>
                </a:lnTo>
                <a:lnTo>
                  <a:pt x="983659" y="288985"/>
                </a:lnTo>
                <a:lnTo>
                  <a:pt x="983692" y="289191"/>
                </a:lnTo>
                <a:lnTo>
                  <a:pt x="983561" y="289330"/>
                </a:lnTo>
                <a:lnTo>
                  <a:pt x="983430" y="289182"/>
                </a:lnTo>
                <a:lnTo>
                  <a:pt x="983381" y="289332"/>
                </a:lnTo>
                <a:lnTo>
                  <a:pt x="983479" y="289450"/>
                </a:lnTo>
                <a:lnTo>
                  <a:pt x="983659" y="289559"/>
                </a:lnTo>
                <a:lnTo>
                  <a:pt x="983856" y="289576"/>
                </a:lnTo>
                <a:lnTo>
                  <a:pt x="983774" y="289805"/>
                </a:lnTo>
                <a:lnTo>
                  <a:pt x="983888" y="289944"/>
                </a:lnTo>
                <a:lnTo>
                  <a:pt x="983954" y="289798"/>
                </a:lnTo>
                <a:lnTo>
                  <a:pt x="984101" y="289953"/>
                </a:lnTo>
                <a:lnTo>
                  <a:pt x="984134" y="290145"/>
                </a:lnTo>
                <a:lnTo>
                  <a:pt x="984330" y="290043"/>
                </a:lnTo>
                <a:lnTo>
                  <a:pt x="984428" y="290199"/>
                </a:lnTo>
                <a:lnTo>
                  <a:pt x="984281" y="290249"/>
                </a:lnTo>
                <a:lnTo>
                  <a:pt x="984199" y="290401"/>
                </a:lnTo>
                <a:lnTo>
                  <a:pt x="984362" y="290451"/>
                </a:lnTo>
                <a:lnTo>
                  <a:pt x="984510" y="290488"/>
                </a:lnTo>
                <a:lnTo>
                  <a:pt x="984264" y="290691"/>
                </a:lnTo>
                <a:lnTo>
                  <a:pt x="984379" y="290809"/>
                </a:lnTo>
                <a:lnTo>
                  <a:pt x="984542" y="290925"/>
                </a:lnTo>
                <a:lnTo>
                  <a:pt x="984739" y="290931"/>
                </a:lnTo>
                <a:lnTo>
                  <a:pt x="984706" y="291119"/>
                </a:lnTo>
                <a:lnTo>
                  <a:pt x="984984" y="291157"/>
                </a:lnTo>
                <a:lnTo>
                  <a:pt x="984886" y="291360"/>
                </a:lnTo>
                <a:lnTo>
                  <a:pt x="984935" y="291556"/>
                </a:lnTo>
                <a:lnTo>
                  <a:pt x="984886" y="291724"/>
                </a:lnTo>
                <a:lnTo>
                  <a:pt x="985164" y="291710"/>
                </a:lnTo>
                <a:lnTo>
                  <a:pt x="985196" y="291906"/>
                </a:lnTo>
                <a:lnTo>
                  <a:pt x="985245" y="292105"/>
                </a:lnTo>
                <a:lnTo>
                  <a:pt x="985131" y="292254"/>
                </a:lnTo>
                <a:lnTo>
                  <a:pt x="985213" y="292424"/>
                </a:lnTo>
                <a:lnTo>
                  <a:pt x="985033" y="292557"/>
                </a:lnTo>
                <a:lnTo>
                  <a:pt x="984967" y="292753"/>
                </a:lnTo>
                <a:lnTo>
                  <a:pt x="984918" y="292975"/>
                </a:lnTo>
                <a:lnTo>
                  <a:pt x="984771" y="293055"/>
                </a:lnTo>
                <a:lnTo>
                  <a:pt x="984837" y="293165"/>
                </a:lnTo>
                <a:lnTo>
                  <a:pt x="984853" y="293417"/>
                </a:lnTo>
                <a:lnTo>
                  <a:pt x="984788" y="293655"/>
                </a:lnTo>
                <a:lnTo>
                  <a:pt x="984918" y="293824"/>
                </a:lnTo>
                <a:lnTo>
                  <a:pt x="985115" y="293834"/>
                </a:lnTo>
                <a:lnTo>
                  <a:pt x="985278" y="294013"/>
                </a:lnTo>
                <a:lnTo>
                  <a:pt x="985082" y="294036"/>
                </a:lnTo>
                <a:lnTo>
                  <a:pt x="984886" y="294120"/>
                </a:lnTo>
                <a:lnTo>
                  <a:pt x="984788" y="294319"/>
                </a:lnTo>
                <a:lnTo>
                  <a:pt x="984967" y="294468"/>
                </a:lnTo>
                <a:lnTo>
                  <a:pt x="985229" y="294676"/>
                </a:lnTo>
                <a:lnTo>
                  <a:pt x="985131" y="294772"/>
                </a:lnTo>
                <a:lnTo>
                  <a:pt x="984967" y="294797"/>
                </a:lnTo>
                <a:lnTo>
                  <a:pt x="985016" y="294926"/>
                </a:lnTo>
                <a:lnTo>
                  <a:pt x="985213" y="294945"/>
                </a:lnTo>
                <a:lnTo>
                  <a:pt x="985245" y="295140"/>
                </a:lnTo>
                <a:lnTo>
                  <a:pt x="985376" y="295184"/>
                </a:lnTo>
                <a:lnTo>
                  <a:pt x="985540" y="295289"/>
                </a:lnTo>
                <a:lnTo>
                  <a:pt x="985687" y="295515"/>
                </a:lnTo>
                <a:lnTo>
                  <a:pt x="985687" y="295681"/>
                </a:lnTo>
                <a:lnTo>
                  <a:pt x="985654" y="295946"/>
                </a:lnTo>
                <a:lnTo>
                  <a:pt x="985572" y="296242"/>
                </a:lnTo>
                <a:lnTo>
                  <a:pt x="985589" y="296430"/>
                </a:lnTo>
                <a:lnTo>
                  <a:pt x="985769" y="296715"/>
                </a:lnTo>
                <a:lnTo>
                  <a:pt x="985899" y="296801"/>
                </a:lnTo>
                <a:lnTo>
                  <a:pt x="986145" y="296702"/>
                </a:lnTo>
                <a:lnTo>
                  <a:pt x="986341" y="296850"/>
                </a:lnTo>
                <a:lnTo>
                  <a:pt x="986652" y="296805"/>
                </a:lnTo>
                <a:lnTo>
                  <a:pt x="986701" y="296993"/>
                </a:lnTo>
                <a:lnTo>
                  <a:pt x="986815" y="297179"/>
                </a:lnTo>
                <a:lnTo>
                  <a:pt x="986881" y="297400"/>
                </a:lnTo>
                <a:lnTo>
                  <a:pt x="987060" y="297522"/>
                </a:lnTo>
                <a:lnTo>
                  <a:pt x="987240" y="297781"/>
                </a:lnTo>
                <a:lnTo>
                  <a:pt x="987420" y="298051"/>
                </a:lnTo>
                <a:lnTo>
                  <a:pt x="987371" y="298438"/>
                </a:lnTo>
                <a:lnTo>
                  <a:pt x="987289" y="298714"/>
                </a:lnTo>
                <a:lnTo>
                  <a:pt x="987486" y="298876"/>
                </a:lnTo>
                <a:lnTo>
                  <a:pt x="987535" y="299138"/>
                </a:lnTo>
                <a:lnTo>
                  <a:pt x="987600" y="299403"/>
                </a:lnTo>
                <a:lnTo>
                  <a:pt x="987322" y="299589"/>
                </a:lnTo>
                <a:lnTo>
                  <a:pt x="987289" y="299751"/>
                </a:lnTo>
                <a:lnTo>
                  <a:pt x="987273" y="299898"/>
                </a:lnTo>
                <a:lnTo>
                  <a:pt x="987093" y="299828"/>
                </a:lnTo>
                <a:lnTo>
                  <a:pt x="986881" y="299892"/>
                </a:lnTo>
                <a:lnTo>
                  <a:pt x="986717" y="300001"/>
                </a:lnTo>
                <a:lnTo>
                  <a:pt x="986603" y="300194"/>
                </a:lnTo>
                <a:lnTo>
                  <a:pt x="986521" y="300433"/>
                </a:lnTo>
                <a:lnTo>
                  <a:pt x="986210" y="300652"/>
                </a:lnTo>
                <a:lnTo>
                  <a:pt x="986030" y="300852"/>
                </a:lnTo>
                <a:lnTo>
                  <a:pt x="985671" y="300955"/>
                </a:lnTo>
                <a:lnTo>
                  <a:pt x="985360" y="301115"/>
                </a:lnTo>
                <a:lnTo>
                  <a:pt x="985392" y="301308"/>
                </a:lnTo>
                <a:lnTo>
                  <a:pt x="985262" y="301533"/>
                </a:lnTo>
                <a:lnTo>
                  <a:pt x="985098" y="301669"/>
                </a:lnTo>
                <a:lnTo>
                  <a:pt x="985066" y="301831"/>
                </a:lnTo>
                <a:lnTo>
                  <a:pt x="984951" y="301934"/>
                </a:lnTo>
                <a:lnTo>
                  <a:pt x="984820" y="302065"/>
                </a:lnTo>
                <a:lnTo>
                  <a:pt x="985016" y="302127"/>
                </a:lnTo>
                <a:lnTo>
                  <a:pt x="985147" y="302160"/>
                </a:lnTo>
                <a:lnTo>
                  <a:pt x="985131" y="302322"/>
                </a:lnTo>
                <a:lnTo>
                  <a:pt x="984967" y="302405"/>
                </a:lnTo>
                <a:lnTo>
                  <a:pt x="984771" y="302572"/>
                </a:lnTo>
                <a:lnTo>
                  <a:pt x="984804" y="302714"/>
                </a:lnTo>
                <a:lnTo>
                  <a:pt x="984788" y="302874"/>
                </a:lnTo>
                <a:lnTo>
                  <a:pt x="984788" y="303146"/>
                </a:lnTo>
                <a:lnTo>
                  <a:pt x="984624" y="303365"/>
                </a:lnTo>
                <a:lnTo>
                  <a:pt x="984608" y="303551"/>
                </a:lnTo>
                <a:lnTo>
                  <a:pt x="984673" y="303733"/>
                </a:lnTo>
                <a:lnTo>
                  <a:pt x="984575" y="303906"/>
                </a:lnTo>
                <a:lnTo>
                  <a:pt x="984591" y="304120"/>
                </a:lnTo>
                <a:lnTo>
                  <a:pt x="984575" y="304307"/>
                </a:lnTo>
                <a:lnTo>
                  <a:pt x="984411" y="304449"/>
                </a:lnTo>
                <a:lnTo>
                  <a:pt x="984199" y="304509"/>
                </a:lnTo>
                <a:lnTo>
                  <a:pt x="983905" y="304473"/>
                </a:lnTo>
                <a:lnTo>
                  <a:pt x="983937" y="304647"/>
                </a:lnTo>
                <a:lnTo>
                  <a:pt x="983954" y="304799"/>
                </a:lnTo>
                <a:lnTo>
                  <a:pt x="984035" y="304941"/>
                </a:lnTo>
                <a:lnTo>
                  <a:pt x="984215" y="304818"/>
                </a:lnTo>
                <a:lnTo>
                  <a:pt x="984313" y="305006"/>
                </a:lnTo>
                <a:lnTo>
                  <a:pt x="984346" y="305193"/>
                </a:lnTo>
                <a:lnTo>
                  <a:pt x="984117" y="305348"/>
                </a:lnTo>
                <a:lnTo>
                  <a:pt x="983970" y="305575"/>
                </a:lnTo>
                <a:lnTo>
                  <a:pt x="984215" y="305620"/>
                </a:lnTo>
                <a:lnTo>
                  <a:pt x="984395" y="305490"/>
                </a:lnTo>
                <a:lnTo>
                  <a:pt x="984428" y="305638"/>
                </a:lnTo>
                <a:lnTo>
                  <a:pt x="984297" y="305780"/>
                </a:lnTo>
                <a:lnTo>
                  <a:pt x="984183" y="305943"/>
                </a:lnTo>
                <a:lnTo>
                  <a:pt x="984313" y="306045"/>
                </a:lnTo>
                <a:lnTo>
                  <a:pt x="984395" y="305922"/>
                </a:lnTo>
                <a:lnTo>
                  <a:pt x="984542" y="305767"/>
                </a:lnTo>
                <a:lnTo>
                  <a:pt x="984706" y="305716"/>
                </a:lnTo>
                <a:lnTo>
                  <a:pt x="984706" y="306012"/>
                </a:lnTo>
                <a:lnTo>
                  <a:pt x="984820" y="306161"/>
                </a:lnTo>
                <a:lnTo>
                  <a:pt x="984755" y="306303"/>
                </a:lnTo>
                <a:lnTo>
                  <a:pt x="984575" y="306432"/>
                </a:lnTo>
                <a:lnTo>
                  <a:pt x="984608" y="306586"/>
                </a:lnTo>
                <a:lnTo>
                  <a:pt x="984755" y="306651"/>
                </a:lnTo>
                <a:lnTo>
                  <a:pt x="984853" y="306794"/>
                </a:lnTo>
                <a:lnTo>
                  <a:pt x="984804" y="307029"/>
                </a:lnTo>
                <a:lnTo>
                  <a:pt x="984608" y="307003"/>
                </a:lnTo>
                <a:lnTo>
                  <a:pt x="984722" y="307166"/>
                </a:lnTo>
                <a:lnTo>
                  <a:pt x="984886" y="307166"/>
                </a:lnTo>
                <a:lnTo>
                  <a:pt x="985098" y="307183"/>
                </a:lnTo>
                <a:lnTo>
                  <a:pt x="985049" y="307328"/>
                </a:lnTo>
                <a:lnTo>
                  <a:pt x="984886" y="307318"/>
                </a:lnTo>
                <a:lnTo>
                  <a:pt x="984902" y="307467"/>
                </a:lnTo>
                <a:lnTo>
                  <a:pt x="984755" y="307667"/>
                </a:lnTo>
                <a:lnTo>
                  <a:pt x="984526" y="308028"/>
                </a:lnTo>
                <a:lnTo>
                  <a:pt x="984624" y="308188"/>
                </a:lnTo>
                <a:lnTo>
                  <a:pt x="984608" y="308406"/>
                </a:lnTo>
                <a:lnTo>
                  <a:pt x="984591" y="308643"/>
                </a:lnTo>
                <a:lnTo>
                  <a:pt x="984477" y="308824"/>
                </a:lnTo>
                <a:lnTo>
                  <a:pt x="984330" y="308838"/>
                </a:lnTo>
                <a:lnTo>
                  <a:pt x="984215" y="309102"/>
                </a:lnTo>
                <a:lnTo>
                  <a:pt x="984019" y="309163"/>
                </a:lnTo>
                <a:lnTo>
                  <a:pt x="983905" y="309271"/>
                </a:lnTo>
                <a:lnTo>
                  <a:pt x="983610" y="309274"/>
                </a:lnTo>
                <a:lnTo>
                  <a:pt x="983332" y="309287"/>
                </a:lnTo>
                <a:lnTo>
                  <a:pt x="982973" y="309480"/>
                </a:lnTo>
                <a:lnTo>
                  <a:pt x="982874" y="309712"/>
                </a:lnTo>
                <a:lnTo>
                  <a:pt x="982695" y="310008"/>
                </a:lnTo>
                <a:lnTo>
                  <a:pt x="982498" y="310008"/>
                </a:lnTo>
                <a:lnTo>
                  <a:pt x="982319" y="310034"/>
                </a:lnTo>
                <a:lnTo>
                  <a:pt x="982188" y="310260"/>
                </a:lnTo>
                <a:lnTo>
                  <a:pt x="982139" y="310510"/>
                </a:lnTo>
                <a:lnTo>
                  <a:pt x="982024" y="310633"/>
                </a:lnTo>
                <a:lnTo>
                  <a:pt x="981926" y="310782"/>
                </a:lnTo>
                <a:lnTo>
                  <a:pt x="981893" y="311017"/>
                </a:lnTo>
                <a:lnTo>
                  <a:pt x="981828" y="311243"/>
                </a:lnTo>
                <a:lnTo>
                  <a:pt x="981664" y="311436"/>
                </a:lnTo>
                <a:lnTo>
                  <a:pt x="981550" y="311632"/>
                </a:lnTo>
                <a:lnTo>
                  <a:pt x="981779" y="311648"/>
                </a:lnTo>
                <a:lnTo>
                  <a:pt x="981942" y="311742"/>
                </a:lnTo>
                <a:lnTo>
                  <a:pt x="981746" y="311946"/>
                </a:lnTo>
                <a:lnTo>
                  <a:pt x="981566" y="312029"/>
                </a:lnTo>
                <a:lnTo>
                  <a:pt x="981501" y="312190"/>
                </a:lnTo>
                <a:lnTo>
                  <a:pt x="981436" y="312338"/>
                </a:lnTo>
                <a:lnTo>
                  <a:pt x="981501" y="312564"/>
                </a:lnTo>
                <a:lnTo>
                  <a:pt x="981419" y="312703"/>
                </a:lnTo>
                <a:lnTo>
                  <a:pt x="981517" y="312958"/>
                </a:lnTo>
                <a:lnTo>
                  <a:pt x="981779" y="313238"/>
                </a:lnTo>
                <a:lnTo>
                  <a:pt x="981795" y="313400"/>
                </a:lnTo>
                <a:lnTo>
                  <a:pt x="981763" y="313787"/>
                </a:lnTo>
                <a:lnTo>
                  <a:pt x="981632" y="314116"/>
                </a:lnTo>
                <a:lnTo>
                  <a:pt x="981517" y="314289"/>
                </a:lnTo>
                <a:lnTo>
                  <a:pt x="981321" y="314353"/>
                </a:lnTo>
                <a:lnTo>
                  <a:pt x="981207" y="314475"/>
                </a:lnTo>
                <a:lnTo>
                  <a:pt x="981256" y="314618"/>
                </a:lnTo>
                <a:lnTo>
                  <a:pt x="981485" y="314870"/>
                </a:lnTo>
                <a:lnTo>
                  <a:pt x="981566" y="315048"/>
                </a:lnTo>
                <a:lnTo>
                  <a:pt x="981419" y="315069"/>
                </a:lnTo>
                <a:lnTo>
                  <a:pt x="981223" y="314999"/>
                </a:lnTo>
                <a:lnTo>
                  <a:pt x="981190" y="315159"/>
                </a:lnTo>
                <a:lnTo>
                  <a:pt x="981288" y="315344"/>
                </a:lnTo>
                <a:lnTo>
                  <a:pt x="981485" y="315277"/>
                </a:lnTo>
                <a:lnTo>
                  <a:pt x="981615" y="315389"/>
                </a:lnTo>
                <a:lnTo>
                  <a:pt x="981730" y="315599"/>
                </a:lnTo>
                <a:lnTo>
                  <a:pt x="981664" y="315828"/>
                </a:lnTo>
                <a:lnTo>
                  <a:pt x="981599" y="316037"/>
                </a:lnTo>
                <a:lnTo>
                  <a:pt x="981746" y="316166"/>
                </a:lnTo>
                <a:lnTo>
                  <a:pt x="981942" y="316142"/>
                </a:lnTo>
                <a:lnTo>
                  <a:pt x="981926" y="316398"/>
                </a:lnTo>
                <a:lnTo>
                  <a:pt x="982008" y="316573"/>
                </a:lnTo>
                <a:lnTo>
                  <a:pt x="981959" y="316709"/>
                </a:lnTo>
                <a:lnTo>
                  <a:pt x="981795" y="316747"/>
                </a:lnTo>
                <a:lnTo>
                  <a:pt x="981795" y="316889"/>
                </a:lnTo>
                <a:lnTo>
                  <a:pt x="981942" y="316889"/>
                </a:lnTo>
                <a:lnTo>
                  <a:pt x="982188" y="316941"/>
                </a:lnTo>
                <a:lnTo>
                  <a:pt x="982237" y="317141"/>
                </a:lnTo>
                <a:lnTo>
                  <a:pt x="982400" y="317180"/>
                </a:lnTo>
                <a:lnTo>
                  <a:pt x="982580" y="317116"/>
                </a:lnTo>
                <a:lnTo>
                  <a:pt x="982629" y="317283"/>
                </a:lnTo>
                <a:lnTo>
                  <a:pt x="982613" y="317438"/>
                </a:lnTo>
                <a:lnTo>
                  <a:pt x="982760" y="317685"/>
                </a:lnTo>
                <a:lnTo>
                  <a:pt x="982989" y="317703"/>
                </a:lnTo>
                <a:lnTo>
                  <a:pt x="983169" y="317643"/>
                </a:lnTo>
                <a:lnTo>
                  <a:pt x="983349" y="317500"/>
                </a:lnTo>
                <a:lnTo>
                  <a:pt x="983578" y="317646"/>
                </a:lnTo>
                <a:lnTo>
                  <a:pt x="983790" y="317759"/>
                </a:lnTo>
                <a:lnTo>
                  <a:pt x="983970" y="317839"/>
                </a:lnTo>
                <a:lnTo>
                  <a:pt x="984003" y="318053"/>
                </a:lnTo>
                <a:lnTo>
                  <a:pt x="984084" y="318243"/>
                </a:lnTo>
                <a:lnTo>
                  <a:pt x="984346" y="318226"/>
                </a:lnTo>
                <a:lnTo>
                  <a:pt x="984526" y="318382"/>
                </a:lnTo>
                <a:lnTo>
                  <a:pt x="984722" y="318362"/>
                </a:lnTo>
                <a:lnTo>
                  <a:pt x="984902" y="318251"/>
                </a:lnTo>
                <a:lnTo>
                  <a:pt x="985033" y="318189"/>
                </a:lnTo>
                <a:lnTo>
                  <a:pt x="985213" y="318015"/>
                </a:lnTo>
                <a:lnTo>
                  <a:pt x="985360" y="317922"/>
                </a:lnTo>
                <a:lnTo>
                  <a:pt x="985360" y="318190"/>
                </a:lnTo>
                <a:lnTo>
                  <a:pt x="985540" y="318105"/>
                </a:lnTo>
                <a:lnTo>
                  <a:pt x="985671" y="318029"/>
                </a:lnTo>
                <a:lnTo>
                  <a:pt x="985834" y="318114"/>
                </a:lnTo>
                <a:lnTo>
                  <a:pt x="985965" y="318164"/>
                </a:lnTo>
                <a:lnTo>
                  <a:pt x="986145" y="318140"/>
                </a:lnTo>
                <a:lnTo>
                  <a:pt x="986292" y="318223"/>
                </a:lnTo>
                <a:lnTo>
                  <a:pt x="986423" y="318398"/>
                </a:lnTo>
                <a:lnTo>
                  <a:pt x="986635" y="318418"/>
                </a:lnTo>
                <a:lnTo>
                  <a:pt x="986701" y="318604"/>
                </a:lnTo>
                <a:lnTo>
                  <a:pt x="986848" y="318707"/>
                </a:lnTo>
                <a:lnTo>
                  <a:pt x="987093" y="318743"/>
                </a:lnTo>
                <a:lnTo>
                  <a:pt x="987142" y="318928"/>
                </a:lnTo>
                <a:lnTo>
                  <a:pt x="987289" y="318962"/>
                </a:lnTo>
                <a:lnTo>
                  <a:pt x="987257" y="319160"/>
                </a:lnTo>
                <a:lnTo>
                  <a:pt x="987420" y="319224"/>
                </a:lnTo>
                <a:lnTo>
                  <a:pt x="987698" y="319508"/>
                </a:lnTo>
                <a:lnTo>
                  <a:pt x="987665" y="319695"/>
                </a:lnTo>
                <a:lnTo>
                  <a:pt x="987453" y="319737"/>
                </a:lnTo>
                <a:lnTo>
                  <a:pt x="987469" y="319999"/>
                </a:lnTo>
                <a:lnTo>
                  <a:pt x="987387" y="320179"/>
                </a:lnTo>
                <a:lnTo>
                  <a:pt x="987486" y="320288"/>
                </a:lnTo>
                <a:lnTo>
                  <a:pt x="987191" y="320437"/>
                </a:lnTo>
                <a:lnTo>
                  <a:pt x="987191" y="320684"/>
                </a:lnTo>
                <a:lnTo>
                  <a:pt x="987175" y="321009"/>
                </a:lnTo>
                <a:lnTo>
                  <a:pt x="986962" y="321211"/>
                </a:lnTo>
                <a:lnTo>
                  <a:pt x="986717" y="321536"/>
                </a:lnTo>
                <a:lnTo>
                  <a:pt x="986177" y="321802"/>
                </a:lnTo>
                <a:lnTo>
                  <a:pt x="985687" y="322149"/>
                </a:lnTo>
                <a:lnTo>
                  <a:pt x="985523" y="322414"/>
                </a:lnTo>
                <a:lnTo>
                  <a:pt x="985294" y="322664"/>
                </a:lnTo>
                <a:lnTo>
                  <a:pt x="985180" y="322890"/>
                </a:lnTo>
                <a:lnTo>
                  <a:pt x="985229" y="323101"/>
                </a:lnTo>
                <a:lnTo>
                  <a:pt x="985294" y="323274"/>
                </a:lnTo>
                <a:lnTo>
                  <a:pt x="986586" y="323003"/>
                </a:lnTo>
                <a:lnTo>
                  <a:pt x="991148" y="321250"/>
                </a:lnTo>
                <a:lnTo>
                  <a:pt x="993552" y="318612"/>
                </a:lnTo>
                <a:lnTo>
                  <a:pt x="996299" y="314163"/>
                </a:lnTo>
                <a:lnTo>
                  <a:pt x="997738" y="310532"/>
                </a:lnTo>
                <a:lnTo>
                  <a:pt x="998048" y="307111"/>
                </a:lnTo>
                <a:lnTo>
                  <a:pt x="998719" y="303487"/>
                </a:lnTo>
                <a:lnTo>
                  <a:pt x="999422" y="300466"/>
                </a:lnTo>
                <a:lnTo>
                  <a:pt x="1001237" y="296831"/>
                </a:lnTo>
                <a:lnTo>
                  <a:pt x="1004262" y="296397"/>
                </a:lnTo>
                <a:lnTo>
                  <a:pt x="1006191" y="298186"/>
                </a:lnTo>
                <a:lnTo>
                  <a:pt x="1008857" y="298963"/>
                </a:lnTo>
                <a:lnTo>
                  <a:pt x="1011718" y="300140"/>
                </a:lnTo>
                <a:lnTo>
                  <a:pt x="1014171" y="300114"/>
                </a:lnTo>
                <a:lnTo>
                  <a:pt x="1018340" y="299671"/>
                </a:lnTo>
                <a:lnTo>
                  <a:pt x="1021513" y="297428"/>
                </a:lnTo>
                <a:lnTo>
                  <a:pt x="1022984" y="295604"/>
                </a:lnTo>
                <a:lnTo>
                  <a:pt x="1025388" y="292969"/>
                </a:lnTo>
                <a:lnTo>
                  <a:pt x="1029394" y="294133"/>
                </a:lnTo>
                <a:lnTo>
                  <a:pt x="1031111" y="294718"/>
                </a:lnTo>
                <a:lnTo>
                  <a:pt x="1033138" y="295895"/>
                </a:lnTo>
                <a:lnTo>
                  <a:pt x="1034168" y="296496"/>
                </a:lnTo>
                <a:lnTo>
                  <a:pt x="1038305" y="295248"/>
                </a:lnTo>
                <a:lnTo>
                  <a:pt x="1046252" y="295166"/>
                </a:lnTo>
                <a:lnTo>
                  <a:pt x="1049277" y="294735"/>
                </a:lnTo>
                <a:lnTo>
                  <a:pt x="1064794" y="293974"/>
                </a:lnTo>
                <a:lnTo>
                  <a:pt x="1069330" y="293927"/>
                </a:lnTo>
                <a:lnTo>
                  <a:pt x="1073493" y="293884"/>
                </a:lnTo>
                <a:lnTo>
                  <a:pt x="1076711" y="293852"/>
                </a:lnTo>
                <a:lnTo>
                  <a:pt x="1079172" y="293827"/>
                </a:lnTo>
                <a:lnTo>
                  <a:pt x="1083711" y="293580"/>
                </a:lnTo>
                <a:lnTo>
                  <a:pt x="1087114" y="293345"/>
                </a:lnTo>
                <a:lnTo>
                  <a:pt x="1090520" y="293310"/>
                </a:lnTo>
                <a:lnTo>
                  <a:pt x="1092961" y="293402"/>
                </a:lnTo>
                <a:lnTo>
                  <a:pt x="1095922" y="290522"/>
                </a:lnTo>
                <a:lnTo>
                  <a:pt x="1096239" y="288850"/>
                </a:lnTo>
                <a:lnTo>
                  <a:pt x="1095875" y="287236"/>
                </a:lnTo>
                <a:lnTo>
                  <a:pt x="1094542" y="285859"/>
                </a:lnTo>
                <a:lnTo>
                  <a:pt x="1094004" y="285305"/>
                </a:lnTo>
                <a:lnTo>
                  <a:pt x="1093165" y="284437"/>
                </a:lnTo>
                <a:lnTo>
                  <a:pt x="1092676" y="282698"/>
                </a:lnTo>
                <a:lnTo>
                  <a:pt x="1093236" y="280890"/>
                </a:lnTo>
                <a:lnTo>
                  <a:pt x="1093366" y="280470"/>
                </a:lnTo>
                <a:lnTo>
                  <a:pt x="1093123" y="279600"/>
                </a:lnTo>
                <a:lnTo>
                  <a:pt x="1091028" y="277486"/>
                </a:lnTo>
                <a:lnTo>
                  <a:pt x="1090287" y="277172"/>
                </a:lnTo>
                <a:lnTo>
                  <a:pt x="1090044" y="276241"/>
                </a:lnTo>
                <a:lnTo>
                  <a:pt x="1091224" y="274696"/>
                </a:lnTo>
                <a:lnTo>
                  <a:pt x="1091192" y="274524"/>
                </a:lnTo>
                <a:lnTo>
                  <a:pt x="1091112" y="274119"/>
                </a:lnTo>
                <a:lnTo>
                  <a:pt x="1090801" y="272525"/>
                </a:lnTo>
                <a:lnTo>
                  <a:pt x="1091058" y="271663"/>
                </a:lnTo>
                <a:lnTo>
                  <a:pt x="1091113" y="271472"/>
                </a:lnTo>
                <a:lnTo>
                  <a:pt x="1089882" y="270352"/>
                </a:lnTo>
                <a:lnTo>
                  <a:pt x="1088947" y="266475"/>
                </a:lnTo>
                <a:lnTo>
                  <a:pt x="1088908" y="266318"/>
                </a:lnTo>
                <a:lnTo>
                  <a:pt x="1089037" y="265445"/>
                </a:lnTo>
                <a:lnTo>
                  <a:pt x="1089163" y="264583"/>
                </a:lnTo>
                <a:lnTo>
                  <a:pt x="1089113" y="264445"/>
                </a:lnTo>
                <a:lnTo>
                  <a:pt x="1088628" y="263079"/>
                </a:lnTo>
                <a:lnTo>
                  <a:pt x="1088368" y="262348"/>
                </a:lnTo>
                <a:lnTo>
                  <a:pt x="1087135" y="261041"/>
                </a:lnTo>
                <a:lnTo>
                  <a:pt x="1086139" y="256657"/>
                </a:lnTo>
                <a:lnTo>
                  <a:pt x="1085863" y="254589"/>
                </a:lnTo>
                <a:lnTo>
                  <a:pt x="1086113" y="253907"/>
                </a:lnTo>
                <a:lnTo>
                  <a:pt x="1088281" y="252862"/>
                </a:lnTo>
                <a:lnTo>
                  <a:pt x="1089897" y="251008"/>
                </a:lnTo>
                <a:lnTo>
                  <a:pt x="1090324" y="250256"/>
                </a:lnTo>
                <a:lnTo>
                  <a:pt x="1091579" y="248039"/>
                </a:lnTo>
                <a:lnTo>
                  <a:pt x="1091556" y="246072"/>
                </a:lnTo>
                <a:lnTo>
                  <a:pt x="1091533" y="244070"/>
                </a:lnTo>
                <a:lnTo>
                  <a:pt x="1092037" y="242151"/>
                </a:lnTo>
                <a:lnTo>
                  <a:pt x="1091741" y="238678"/>
                </a:lnTo>
                <a:lnTo>
                  <a:pt x="1092794" y="238247"/>
                </a:lnTo>
                <a:lnTo>
                  <a:pt x="1092431" y="237554"/>
                </a:lnTo>
                <a:lnTo>
                  <a:pt x="1092242" y="237191"/>
                </a:lnTo>
                <a:lnTo>
                  <a:pt x="1092065" y="237049"/>
                </a:lnTo>
                <a:lnTo>
                  <a:pt x="1091744" y="236791"/>
                </a:lnTo>
                <a:lnTo>
                  <a:pt x="1091072" y="236246"/>
                </a:lnTo>
                <a:lnTo>
                  <a:pt x="1090700" y="235947"/>
                </a:lnTo>
                <a:lnTo>
                  <a:pt x="1089929" y="227636"/>
                </a:lnTo>
                <a:lnTo>
                  <a:pt x="1088963" y="225714"/>
                </a:lnTo>
                <a:lnTo>
                  <a:pt x="1088273" y="224344"/>
                </a:lnTo>
                <a:lnTo>
                  <a:pt x="1087542" y="221304"/>
                </a:lnTo>
                <a:lnTo>
                  <a:pt x="1087078" y="220575"/>
                </a:lnTo>
                <a:lnTo>
                  <a:pt x="1086435" y="219565"/>
                </a:lnTo>
                <a:lnTo>
                  <a:pt x="1086337" y="219067"/>
                </a:lnTo>
                <a:lnTo>
                  <a:pt x="1086108" y="217933"/>
                </a:lnTo>
                <a:lnTo>
                  <a:pt x="1085258" y="213683"/>
                </a:lnTo>
                <a:lnTo>
                  <a:pt x="1084919" y="211996"/>
                </a:lnTo>
                <a:lnTo>
                  <a:pt x="1084244" y="210691"/>
                </a:lnTo>
                <a:lnTo>
                  <a:pt x="1084310" y="209885"/>
                </a:lnTo>
                <a:lnTo>
                  <a:pt x="1083494" y="205494"/>
                </a:lnTo>
                <a:lnTo>
                  <a:pt x="1083283" y="203496"/>
                </a:lnTo>
                <a:lnTo>
                  <a:pt x="1082421" y="202253"/>
                </a:lnTo>
                <a:lnTo>
                  <a:pt x="1082406" y="202047"/>
                </a:lnTo>
                <a:lnTo>
                  <a:pt x="1082187" y="199153"/>
                </a:lnTo>
                <a:lnTo>
                  <a:pt x="1081522" y="196897"/>
                </a:lnTo>
                <a:lnTo>
                  <a:pt x="1081088" y="195430"/>
                </a:lnTo>
                <a:lnTo>
                  <a:pt x="1081093" y="194253"/>
                </a:lnTo>
                <a:lnTo>
                  <a:pt x="1081252" y="194055"/>
                </a:lnTo>
                <a:lnTo>
                  <a:pt x="1082150" y="192955"/>
                </a:lnTo>
                <a:lnTo>
                  <a:pt x="1082161" y="190165"/>
                </a:lnTo>
                <a:lnTo>
                  <a:pt x="1081425" y="188674"/>
                </a:lnTo>
                <a:lnTo>
                  <a:pt x="1080887" y="183588"/>
                </a:lnTo>
                <a:lnTo>
                  <a:pt x="1081760" y="181857"/>
                </a:lnTo>
                <a:lnTo>
                  <a:pt x="1081402" y="178632"/>
                </a:lnTo>
                <a:lnTo>
                  <a:pt x="1080599" y="178194"/>
                </a:lnTo>
                <a:lnTo>
                  <a:pt x="1079322" y="172672"/>
                </a:lnTo>
                <a:lnTo>
                  <a:pt x="1080075" y="170444"/>
                </a:lnTo>
                <a:lnTo>
                  <a:pt x="1079219" y="167404"/>
                </a:lnTo>
                <a:lnTo>
                  <a:pt x="1078358" y="166403"/>
                </a:lnTo>
                <a:lnTo>
                  <a:pt x="1079293" y="162013"/>
                </a:lnTo>
                <a:lnTo>
                  <a:pt x="1079429" y="161331"/>
                </a:lnTo>
                <a:lnTo>
                  <a:pt x="1078019" y="158224"/>
                </a:lnTo>
                <a:lnTo>
                  <a:pt x="1077920" y="152088"/>
                </a:lnTo>
                <a:lnTo>
                  <a:pt x="1078802" y="147717"/>
                </a:lnTo>
                <a:lnTo>
                  <a:pt x="1079246" y="145523"/>
                </a:lnTo>
                <a:lnTo>
                  <a:pt x="1078199" y="143907"/>
                </a:lnTo>
                <a:lnTo>
                  <a:pt x="1077960" y="141922"/>
                </a:lnTo>
                <a:lnTo>
                  <a:pt x="1078117" y="140997"/>
                </a:lnTo>
                <a:lnTo>
                  <a:pt x="1078150" y="140807"/>
                </a:lnTo>
                <a:lnTo>
                  <a:pt x="1078421" y="140555"/>
                </a:lnTo>
                <a:lnTo>
                  <a:pt x="1079082" y="139944"/>
                </a:lnTo>
                <a:lnTo>
                  <a:pt x="1079842" y="135172"/>
                </a:lnTo>
                <a:lnTo>
                  <a:pt x="1080845" y="132388"/>
                </a:lnTo>
                <a:lnTo>
                  <a:pt x="1079800" y="130524"/>
                </a:lnTo>
                <a:lnTo>
                  <a:pt x="1080119" y="129683"/>
                </a:lnTo>
                <a:lnTo>
                  <a:pt x="1080738" y="128048"/>
                </a:lnTo>
                <a:lnTo>
                  <a:pt x="1080629" y="124639"/>
                </a:lnTo>
                <a:lnTo>
                  <a:pt x="1080943" y="123401"/>
                </a:lnTo>
                <a:lnTo>
                  <a:pt x="1082372" y="121794"/>
                </a:lnTo>
                <a:lnTo>
                  <a:pt x="1082374" y="121361"/>
                </a:lnTo>
                <a:lnTo>
                  <a:pt x="1082128" y="121318"/>
                </a:lnTo>
                <a:lnTo>
                  <a:pt x="1081631" y="121233"/>
                </a:lnTo>
                <a:lnTo>
                  <a:pt x="1081553" y="120832"/>
                </a:lnTo>
                <a:lnTo>
                  <a:pt x="1081510" y="120613"/>
                </a:lnTo>
                <a:lnTo>
                  <a:pt x="1082042" y="119876"/>
                </a:lnTo>
                <a:lnTo>
                  <a:pt x="1082133" y="119748"/>
                </a:lnTo>
                <a:lnTo>
                  <a:pt x="1081950" y="119189"/>
                </a:lnTo>
                <a:lnTo>
                  <a:pt x="1080402" y="119371"/>
                </a:lnTo>
                <a:lnTo>
                  <a:pt x="1080343" y="118687"/>
                </a:lnTo>
                <a:lnTo>
                  <a:pt x="1081463" y="117204"/>
                </a:lnTo>
                <a:lnTo>
                  <a:pt x="1081095" y="116025"/>
                </a:lnTo>
                <a:lnTo>
                  <a:pt x="1081533" y="114787"/>
                </a:lnTo>
                <a:lnTo>
                  <a:pt x="1082400" y="114853"/>
                </a:lnTo>
                <a:lnTo>
                  <a:pt x="1082542" y="114387"/>
                </a:lnTo>
                <a:lnTo>
                  <a:pt x="1082588" y="114233"/>
                </a:lnTo>
                <a:lnTo>
                  <a:pt x="1081728" y="112681"/>
                </a:lnTo>
                <a:lnTo>
                  <a:pt x="1081857" y="111131"/>
                </a:lnTo>
                <a:lnTo>
                  <a:pt x="1080740" y="109664"/>
                </a:lnTo>
                <a:lnTo>
                  <a:pt x="1080627" y="109516"/>
                </a:lnTo>
                <a:lnTo>
                  <a:pt x="1081374" y="108093"/>
                </a:lnTo>
                <a:lnTo>
                  <a:pt x="1080326" y="107159"/>
                </a:lnTo>
                <a:lnTo>
                  <a:pt x="1080269" y="105920"/>
                </a:lnTo>
                <a:lnTo>
                  <a:pt x="1080470" y="105325"/>
                </a:lnTo>
                <a:lnTo>
                  <a:pt x="1080771" y="104434"/>
                </a:lnTo>
                <a:lnTo>
                  <a:pt x="1080464" y="103750"/>
                </a:lnTo>
                <a:lnTo>
                  <a:pt x="1079288" y="103747"/>
                </a:lnTo>
                <a:lnTo>
                  <a:pt x="1079177" y="102946"/>
                </a:lnTo>
                <a:lnTo>
                  <a:pt x="1081222" y="99787"/>
                </a:lnTo>
                <a:lnTo>
                  <a:pt x="1080858" y="97988"/>
                </a:lnTo>
                <a:lnTo>
                  <a:pt x="1079496" y="98045"/>
                </a:lnTo>
                <a:lnTo>
                  <a:pt x="1079192" y="96928"/>
                </a:lnTo>
                <a:lnTo>
                  <a:pt x="1079326" y="95377"/>
                </a:lnTo>
                <a:lnTo>
                  <a:pt x="1079386" y="94698"/>
                </a:lnTo>
                <a:lnTo>
                  <a:pt x="1078959" y="92837"/>
                </a:lnTo>
                <a:lnTo>
                  <a:pt x="1080027" y="89060"/>
                </a:lnTo>
                <a:lnTo>
                  <a:pt x="1079041" y="87818"/>
                </a:lnTo>
                <a:lnTo>
                  <a:pt x="1078989" y="85586"/>
                </a:lnTo>
                <a:lnTo>
                  <a:pt x="1077887" y="82669"/>
                </a:lnTo>
                <a:lnTo>
                  <a:pt x="1078757" y="81557"/>
                </a:lnTo>
                <a:lnTo>
                  <a:pt x="1079913" y="82170"/>
                </a:lnTo>
                <a:lnTo>
                  <a:pt x="1080110" y="81413"/>
                </a:lnTo>
                <a:lnTo>
                  <a:pt x="1079875" y="80350"/>
                </a:lnTo>
                <a:lnTo>
                  <a:pt x="1079633" y="79328"/>
                </a:lnTo>
                <a:lnTo>
                  <a:pt x="1079793" y="79055"/>
                </a:lnTo>
                <a:lnTo>
                  <a:pt x="1080505" y="77843"/>
                </a:lnTo>
                <a:lnTo>
                  <a:pt x="1080509" y="76728"/>
                </a:lnTo>
                <a:lnTo>
                  <a:pt x="1080156" y="76229"/>
                </a:lnTo>
                <a:lnTo>
                  <a:pt x="1079586" y="75423"/>
                </a:lnTo>
                <a:lnTo>
                  <a:pt x="1079661" y="73160"/>
                </a:lnTo>
                <a:lnTo>
                  <a:pt x="1079249" y="71126"/>
                </a:lnTo>
                <a:lnTo>
                  <a:pt x="1078387" y="68871"/>
                </a:lnTo>
                <a:lnTo>
                  <a:pt x="1077395" y="67524"/>
                </a:lnTo>
                <a:lnTo>
                  <a:pt x="1075820" y="67094"/>
                </a:lnTo>
                <a:lnTo>
                  <a:pt x="1072880" y="67022"/>
                </a:lnTo>
                <a:lnTo>
                  <a:pt x="1070502" y="67056"/>
                </a:lnTo>
                <a:lnTo>
                  <a:pt x="1067901" y="66981"/>
                </a:lnTo>
                <a:lnTo>
                  <a:pt x="1066889" y="66656"/>
                </a:lnTo>
                <a:lnTo>
                  <a:pt x="1065317" y="65658"/>
                </a:lnTo>
                <a:lnTo>
                  <a:pt x="1064206" y="64653"/>
                </a:lnTo>
                <a:lnTo>
                  <a:pt x="1063682" y="63073"/>
                </a:lnTo>
                <a:lnTo>
                  <a:pt x="1062701" y="61047"/>
                </a:lnTo>
                <a:lnTo>
                  <a:pt x="1061851" y="58338"/>
                </a:lnTo>
                <a:lnTo>
                  <a:pt x="1061328" y="56193"/>
                </a:lnTo>
                <a:lnTo>
                  <a:pt x="1061181" y="51598"/>
                </a:lnTo>
                <a:lnTo>
                  <a:pt x="987992" y="48772"/>
                </a:lnTo>
                <a:lnTo>
                  <a:pt x="975451" y="50197"/>
                </a:lnTo>
                <a:lnTo>
                  <a:pt x="957121" y="52597"/>
                </a:lnTo>
                <a:lnTo>
                  <a:pt x="951513" y="53331"/>
                </a:lnTo>
                <a:lnTo>
                  <a:pt x="949845" y="53264"/>
                </a:lnTo>
                <a:lnTo>
                  <a:pt x="937271" y="52760"/>
                </a:lnTo>
                <a:lnTo>
                  <a:pt x="904209" y="51907"/>
                </a:lnTo>
                <a:lnTo>
                  <a:pt x="864311" y="51907"/>
                </a:lnTo>
                <a:lnTo>
                  <a:pt x="827554" y="51336"/>
                </a:lnTo>
                <a:lnTo>
                  <a:pt x="789357" y="51621"/>
                </a:lnTo>
                <a:lnTo>
                  <a:pt x="756017" y="52191"/>
                </a:lnTo>
                <a:lnTo>
                  <a:pt x="724099" y="50481"/>
                </a:lnTo>
                <a:lnTo>
                  <a:pt x="714043" y="50185"/>
                </a:lnTo>
                <a:lnTo>
                  <a:pt x="695043" y="49626"/>
                </a:lnTo>
                <a:lnTo>
                  <a:pt x="693048" y="48982"/>
                </a:lnTo>
                <a:lnTo>
                  <a:pt x="683630" y="45922"/>
                </a:lnTo>
                <a:lnTo>
                  <a:pt x="665971" y="41933"/>
                </a:lnTo>
                <a:lnTo>
                  <a:pt x="653691" y="43336"/>
                </a:lnTo>
                <a:lnTo>
                  <a:pt x="646022" y="44212"/>
                </a:lnTo>
                <a:lnTo>
                  <a:pt x="623506" y="47062"/>
                </a:lnTo>
                <a:lnTo>
                  <a:pt x="621822" y="46724"/>
                </a:lnTo>
                <a:lnTo>
                  <a:pt x="611717" y="44703"/>
                </a:lnTo>
                <a:lnTo>
                  <a:pt x="609264" y="44212"/>
                </a:lnTo>
                <a:lnTo>
                  <a:pt x="597573" y="44497"/>
                </a:lnTo>
                <a:lnTo>
                  <a:pt x="580764" y="45636"/>
                </a:lnTo>
                <a:lnTo>
                  <a:pt x="573929" y="47347"/>
                </a:lnTo>
                <a:lnTo>
                  <a:pt x="566800" y="47917"/>
                </a:lnTo>
                <a:lnTo>
                  <a:pt x="566506" y="50481"/>
                </a:lnTo>
                <a:lnTo>
                  <a:pt x="565656" y="52191"/>
                </a:lnTo>
                <a:lnTo>
                  <a:pt x="564511" y="53047"/>
                </a:lnTo>
                <a:lnTo>
                  <a:pt x="560243" y="53902"/>
                </a:lnTo>
                <a:lnTo>
                  <a:pt x="558249" y="52191"/>
                </a:lnTo>
                <a:lnTo>
                  <a:pt x="556532" y="51907"/>
                </a:lnTo>
                <a:lnTo>
                  <a:pt x="555682" y="49912"/>
                </a:lnTo>
                <a:lnTo>
                  <a:pt x="554259" y="48772"/>
                </a:lnTo>
                <a:lnTo>
                  <a:pt x="553981" y="50197"/>
                </a:lnTo>
                <a:lnTo>
                  <a:pt x="552542" y="50197"/>
                </a:lnTo>
                <a:lnTo>
                  <a:pt x="548552" y="47917"/>
                </a:lnTo>
                <a:lnTo>
                  <a:pt x="547996" y="49341"/>
                </a:lnTo>
                <a:lnTo>
                  <a:pt x="546852" y="50767"/>
                </a:lnTo>
                <a:lnTo>
                  <a:pt x="546279" y="52191"/>
                </a:lnTo>
                <a:lnTo>
                  <a:pt x="544285" y="51336"/>
                </a:lnTo>
                <a:lnTo>
                  <a:pt x="542862" y="51907"/>
                </a:lnTo>
                <a:lnTo>
                  <a:pt x="541325" y="50887"/>
                </a:lnTo>
                <a:lnTo>
                  <a:pt x="541145" y="50767"/>
                </a:lnTo>
                <a:lnTo>
                  <a:pt x="538578" y="51621"/>
                </a:lnTo>
                <a:lnTo>
                  <a:pt x="538316" y="52424"/>
                </a:lnTo>
                <a:lnTo>
                  <a:pt x="537989" y="52476"/>
                </a:lnTo>
                <a:lnTo>
                  <a:pt x="537711" y="52518"/>
                </a:lnTo>
                <a:lnTo>
                  <a:pt x="537450" y="53331"/>
                </a:lnTo>
                <a:lnTo>
                  <a:pt x="536877" y="53616"/>
                </a:lnTo>
                <a:lnTo>
                  <a:pt x="537155" y="55897"/>
                </a:lnTo>
                <a:lnTo>
                  <a:pt x="535733" y="58460"/>
                </a:lnTo>
                <a:lnTo>
                  <a:pt x="533166" y="59031"/>
                </a:lnTo>
                <a:lnTo>
                  <a:pt x="532038" y="57605"/>
                </a:lnTo>
                <a:lnTo>
                  <a:pt x="530321" y="57891"/>
                </a:lnTo>
                <a:lnTo>
                  <a:pt x="527753" y="56750"/>
                </a:lnTo>
                <a:lnTo>
                  <a:pt x="527181" y="57891"/>
                </a:lnTo>
                <a:lnTo>
                  <a:pt x="526903" y="57891"/>
                </a:lnTo>
                <a:lnTo>
                  <a:pt x="525759" y="57036"/>
                </a:lnTo>
                <a:lnTo>
                  <a:pt x="523486" y="56750"/>
                </a:lnTo>
                <a:lnTo>
                  <a:pt x="522914" y="59031"/>
                </a:lnTo>
                <a:lnTo>
                  <a:pt x="521197" y="59886"/>
                </a:lnTo>
                <a:lnTo>
                  <a:pt x="520624" y="59316"/>
                </a:lnTo>
                <a:lnTo>
                  <a:pt x="520068" y="59600"/>
                </a:lnTo>
                <a:lnTo>
                  <a:pt x="516357" y="58176"/>
                </a:lnTo>
                <a:lnTo>
                  <a:pt x="513789" y="59600"/>
                </a:lnTo>
                <a:lnTo>
                  <a:pt x="512367" y="59600"/>
                </a:lnTo>
                <a:lnTo>
                  <a:pt x="510944" y="58460"/>
                </a:lnTo>
                <a:lnTo>
                  <a:pt x="506955" y="58460"/>
                </a:lnTo>
                <a:lnTo>
                  <a:pt x="505810" y="57605"/>
                </a:lnTo>
                <a:lnTo>
                  <a:pt x="500970" y="57036"/>
                </a:lnTo>
                <a:lnTo>
                  <a:pt x="499826" y="57605"/>
                </a:lnTo>
                <a:lnTo>
                  <a:pt x="498975" y="56181"/>
                </a:lnTo>
                <a:lnTo>
                  <a:pt x="496130" y="55897"/>
                </a:lnTo>
                <a:lnTo>
                  <a:pt x="494413" y="56750"/>
                </a:lnTo>
                <a:lnTo>
                  <a:pt x="493269" y="57036"/>
                </a:lnTo>
                <a:lnTo>
                  <a:pt x="493841" y="58745"/>
                </a:lnTo>
                <a:lnTo>
                  <a:pt x="489001" y="59316"/>
                </a:lnTo>
                <a:lnTo>
                  <a:pt x="486434" y="60455"/>
                </a:lnTo>
                <a:lnTo>
                  <a:pt x="484439" y="60171"/>
                </a:lnTo>
                <a:lnTo>
                  <a:pt x="484161" y="61026"/>
                </a:lnTo>
                <a:lnTo>
                  <a:pt x="480662" y="59276"/>
                </a:lnTo>
                <a:lnTo>
                  <a:pt x="474465" y="56181"/>
                </a:lnTo>
                <a:lnTo>
                  <a:pt x="455939" y="55326"/>
                </a:lnTo>
                <a:lnTo>
                  <a:pt x="440552" y="52760"/>
                </a:lnTo>
                <a:lnTo>
                  <a:pt x="426310" y="51907"/>
                </a:lnTo>
                <a:lnTo>
                  <a:pt x="412624" y="51621"/>
                </a:lnTo>
                <a:lnTo>
                  <a:pt x="382129" y="50767"/>
                </a:lnTo>
                <a:lnTo>
                  <a:pt x="374444" y="51907"/>
                </a:lnTo>
                <a:lnTo>
                  <a:pt x="373021" y="49912"/>
                </a:lnTo>
                <a:lnTo>
                  <a:pt x="369310" y="47631"/>
                </a:lnTo>
                <a:lnTo>
                  <a:pt x="368459" y="47917"/>
                </a:lnTo>
                <a:lnTo>
                  <a:pt x="366170" y="46778"/>
                </a:lnTo>
                <a:lnTo>
                  <a:pt x="363898" y="49626"/>
                </a:lnTo>
                <a:lnTo>
                  <a:pt x="361608" y="50481"/>
                </a:lnTo>
                <a:lnTo>
                  <a:pt x="360758" y="51052"/>
                </a:lnTo>
                <a:lnTo>
                  <a:pt x="360186" y="51336"/>
                </a:lnTo>
                <a:lnTo>
                  <a:pt x="359613" y="50481"/>
                </a:lnTo>
                <a:lnTo>
                  <a:pt x="357913" y="50767"/>
                </a:lnTo>
                <a:lnTo>
                  <a:pt x="357063" y="51336"/>
                </a:lnTo>
                <a:lnTo>
                  <a:pt x="354774" y="51336"/>
                </a:lnTo>
                <a:lnTo>
                  <a:pt x="353351" y="52760"/>
                </a:lnTo>
                <a:lnTo>
                  <a:pt x="353073" y="52760"/>
                </a:lnTo>
                <a:lnTo>
                  <a:pt x="351634" y="51907"/>
                </a:lnTo>
                <a:lnTo>
                  <a:pt x="347939" y="52191"/>
                </a:lnTo>
                <a:lnTo>
                  <a:pt x="342526" y="52191"/>
                </a:lnTo>
                <a:lnTo>
                  <a:pt x="331980" y="51907"/>
                </a:lnTo>
                <a:lnTo>
                  <a:pt x="330835" y="52476"/>
                </a:lnTo>
                <a:lnTo>
                  <a:pt x="327140" y="50767"/>
                </a:lnTo>
                <a:lnTo>
                  <a:pt x="323150" y="50197"/>
                </a:lnTo>
                <a:lnTo>
                  <a:pt x="319439" y="51052"/>
                </a:lnTo>
                <a:lnTo>
                  <a:pt x="318294" y="50767"/>
                </a:lnTo>
                <a:lnTo>
                  <a:pt x="317166" y="50197"/>
                </a:lnTo>
                <a:lnTo>
                  <a:pt x="314026" y="42788"/>
                </a:lnTo>
                <a:lnTo>
                  <a:pt x="312031" y="40793"/>
                </a:lnTo>
                <a:lnTo>
                  <a:pt x="310887" y="40507"/>
                </a:lnTo>
                <a:lnTo>
                  <a:pt x="308614" y="41933"/>
                </a:lnTo>
                <a:lnTo>
                  <a:pt x="304902" y="43641"/>
                </a:lnTo>
                <a:lnTo>
                  <a:pt x="298067" y="44783"/>
                </a:lnTo>
                <a:lnTo>
                  <a:pt x="294928" y="47917"/>
                </a:lnTo>
                <a:lnTo>
                  <a:pt x="291232" y="49341"/>
                </a:lnTo>
                <a:lnTo>
                  <a:pt x="288371" y="50197"/>
                </a:lnTo>
                <a:lnTo>
                  <a:pt x="286098" y="51336"/>
                </a:lnTo>
                <a:lnTo>
                  <a:pt x="283253" y="52191"/>
                </a:lnTo>
                <a:lnTo>
                  <a:pt x="279541" y="52191"/>
                </a:lnTo>
                <a:lnTo>
                  <a:pt x="275977" y="53287"/>
                </a:lnTo>
                <a:lnTo>
                  <a:pt x="275846" y="53331"/>
                </a:lnTo>
                <a:lnTo>
                  <a:pt x="275601" y="53302"/>
                </a:lnTo>
                <a:lnTo>
                  <a:pt x="271284" y="52760"/>
                </a:lnTo>
                <a:lnTo>
                  <a:pt x="268995" y="51621"/>
                </a:lnTo>
                <a:lnTo>
                  <a:pt x="264727" y="50197"/>
                </a:lnTo>
                <a:lnTo>
                  <a:pt x="260443" y="49626"/>
                </a:lnTo>
                <a:lnTo>
                  <a:pt x="255603" y="47631"/>
                </a:lnTo>
                <a:lnTo>
                  <a:pt x="253036" y="44783"/>
                </a:lnTo>
                <a:lnTo>
                  <a:pt x="247624" y="42502"/>
                </a:lnTo>
                <a:lnTo>
                  <a:pt x="245351" y="42502"/>
                </a:lnTo>
                <a:lnTo>
                  <a:pt x="243356" y="44497"/>
                </a:lnTo>
                <a:lnTo>
                  <a:pt x="241639" y="47347"/>
                </a:lnTo>
                <a:lnTo>
                  <a:pt x="241378" y="48138"/>
                </a:lnTo>
                <a:lnTo>
                  <a:pt x="241067" y="49057"/>
                </a:lnTo>
                <a:lnTo>
                  <a:pt x="238794" y="50481"/>
                </a:lnTo>
                <a:lnTo>
                  <a:pt x="236799" y="50767"/>
                </a:lnTo>
                <a:lnTo>
                  <a:pt x="233611" y="51894"/>
                </a:lnTo>
                <a:lnTo>
                  <a:pt x="231959" y="52476"/>
                </a:lnTo>
                <a:lnTo>
                  <a:pt x="226825" y="53047"/>
                </a:lnTo>
                <a:lnTo>
                  <a:pt x="221413" y="51621"/>
                </a:lnTo>
                <a:lnTo>
                  <a:pt x="218551" y="49626"/>
                </a:lnTo>
                <a:lnTo>
                  <a:pt x="215134" y="45352"/>
                </a:lnTo>
                <a:lnTo>
                  <a:pt x="202314" y="39652"/>
                </a:lnTo>
                <a:lnTo>
                  <a:pt x="192912" y="38512"/>
                </a:lnTo>
                <a:lnTo>
                  <a:pt x="184148" y="37783"/>
                </a:lnTo>
                <a:lnTo>
                  <a:pt x="179226" y="37372"/>
                </a:lnTo>
                <a:lnTo>
                  <a:pt x="175809" y="36517"/>
                </a:lnTo>
                <a:lnTo>
                  <a:pt x="173242" y="34238"/>
                </a:lnTo>
                <a:lnTo>
                  <a:pt x="169824" y="29108"/>
                </a:lnTo>
                <a:lnTo>
                  <a:pt x="169661" y="28964"/>
                </a:lnTo>
                <a:lnTo>
                  <a:pt x="161273" y="21984"/>
                </a:lnTo>
                <a:lnTo>
                  <a:pt x="158149" y="20274"/>
                </a:lnTo>
                <a:lnTo>
                  <a:pt x="151298" y="18279"/>
                </a:lnTo>
                <a:lnTo>
                  <a:pt x="147881" y="16284"/>
                </a:lnTo>
                <a:lnTo>
                  <a:pt x="145314" y="15715"/>
                </a:lnTo>
                <a:lnTo>
                  <a:pt x="139329" y="15429"/>
                </a:lnTo>
                <a:lnTo>
                  <a:pt x="127082" y="12865"/>
                </a:lnTo>
                <a:lnTo>
                  <a:pt x="126412" y="13701"/>
                </a:lnTo>
                <a:lnTo>
                  <a:pt x="126117" y="13701"/>
                </a:lnTo>
                <a:lnTo>
                  <a:pt x="124548" y="15041"/>
                </a:lnTo>
                <a:lnTo>
                  <a:pt x="124106" y="15041"/>
                </a:lnTo>
                <a:lnTo>
                  <a:pt x="123877" y="15274"/>
                </a:lnTo>
                <a:lnTo>
                  <a:pt x="121637" y="15265"/>
                </a:lnTo>
                <a:lnTo>
                  <a:pt x="121392" y="15056"/>
                </a:lnTo>
                <a:lnTo>
                  <a:pt x="120722" y="15041"/>
                </a:lnTo>
                <a:lnTo>
                  <a:pt x="120509" y="14824"/>
                </a:lnTo>
                <a:lnTo>
                  <a:pt x="119610" y="14832"/>
                </a:lnTo>
                <a:lnTo>
                  <a:pt x="119168" y="15048"/>
                </a:lnTo>
                <a:lnTo>
                  <a:pt x="118596" y="15610"/>
                </a:lnTo>
                <a:lnTo>
                  <a:pt x="118596" y="15834"/>
                </a:lnTo>
                <a:lnTo>
                  <a:pt x="118481" y="15947"/>
                </a:lnTo>
                <a:lnTo>
                  <a:pt x="116699" y="16837"/>
                </a:lnTo>
                <a:lnTo>
                  <a:pt x="115800" y="16837"/>
                </a:lnTo>
                <a:lnTo>
                  <a:pt x="114901" y="17510"/>
                </a:lnTo>
                <a:lnTo>
                  <a:pt x="109962" y="17519"/>
                </a:lnTo>
                <a:lnTo>
                  <a:pt x="109717" y="17286"/>
                </a:lnTo>
                <a:lnTo>
                  <a:pt x="109276" y="17286"/>
                </a:lnTo>
                <a:lnTo>
                  <a:pt x="108834" y="17736"/>
                </a:lnTo>
                <a:lnTo>
                  <a:pt x="107935" y="17295"/>
                </a:lnTo>
                <a:lnTo>
                  <a:pt x="107363" y="17847"/>
                </a:lnTo>
                <a:lnTo>
                  <a:pt x="107379" y="19427"/>
                </a:lnTo>
                <a:lnTo>
                  <a:pt x="107591" y="19644"/>
                </a:lnTo>
                <a:lnTo>
                  <a:pt x="107591" y="20326"/>
                </a:lnTo>
                <a:lnTo>
                  <a:pt x="107248" y="20437"/>
                </a:lnTo>
                <a:lnTo>
                  <a:pt x="106905" y="20094"/>
                </a:lnTo>
                <a:lnTo>
                  <a:pt x="106921" y="19412"/>
                </a:lnTo>
                <a:lnTo>
                  <a:pt x="106480" y="18753"/>
                </a:lnTo>
                <a:lnTo>
                  <a:pt x="106463" y="18073"/>
                </a:lnTo>
                <a:lnTo>
                  <a:pt x="105907" y="17519"/>
                </a:lnTo>
                <a:lnTo>
                  <a:pt x="105466" y="17519"/>
                </a:lnTo>
                <a:lnTo>
                  <a:pt x="104566" y="17062"/>
                </a:lnTo>
                <a:lnTo>
                  <a:pt x="103651" y="17062"/>
                </a:lnTo>
                <a:lnTo>
                  <a:pt x="103438" y="16830"/>
                </a:lnTo>
                <a:lnTo>
                  <a:pt x="102539" y="16621"/>
                </a:lnTo>
                <a:lnTo>
                  <a:pt x="101983" y="16284"/>
                </a:lnTo>
                <a:lnTo>
                  <a:pt x="101983" y="15834"/>
                </a:lnTo>
                <a:lnTo>
                  <a:pt x="100953" y="14816"/>
                </a:lnTo>
                <a:lnTo>
                  <a:pt x="100511" y="14816"/>
                </a:lnTo>
                <a:lnTo>
                  <a:pt x="100299" y="15056"/>
                </a:lnTo>
                <a:lnTo>
                  <a:pt x="99955" y="14696"/>
                </a:lnTo>
                <a:lnTo>
                  <a:pt x="100184" y="13813"/>
                </a:lnTo>
                <a:lnTo>
                  <a:pt x="99939" y="13349"/>
                </a:lnTo>
                <a:lnTo>
                  <a:pt x="99285" y="12458"/>
                </a:lnTo>
                <a:lnTo>
                  <a:pt x="98827" y="11351"/>
                </a:lnTo>
                <a:lnTo>
                  <a:pt x="97257" y="9778"/>
                </a:lnTo>
                <a:lnTo>
                  <a:pt x="97045" y="8633"/>
                </a:lnTo>
                <a:lnTo>
                  <a:pt x="96489" y="8079"/>
                </a:lnTo>
                <a:lnTo>
                  <a:pt x="96031" y="7847"/>
                </a:lnTo>
                <a:lnTo>
                  <a:pt x="93791" y="7631"/>
                </a:lnTo>
                <a:lnTo>
                  <a:pt x="93562" y="7413"/>
                </a:lnTo>
                <a:lnTo>
                  <a:pt x="92875" y="7399"/>
                </a:lnTo>
                <a:lnTo>
                  <a:pt x="92663" y="7181"/>
                </a:lnTo>
                <a:lnTo>
                  <a:pt x="91535" y="6957"/>
                </a:lnTo>
                <a:lnTo>
                  <a:pt x="91322" y="6740"/>
                </a:lnTo>
                <a:lnTo>
                  <a:pt x="90864" y="6740"/>
                </a:lnTo>
                <a:lnTo>
                  <a:pt x="90750" y="7068"/>
                </a:lnTo>
                <a:lnTo>
                  <a:pt x="91126" y="7371"/>
                </a:lnTo>
                <a:lnTo>
                  <a:pt x="91747" y="7855"/>
                </a:lnTo>
                <a:lnTo>
                  <a:pt x="92221" y="7847"/>
                </a:lnTo>
                <a:lnTo>
                  <a:pt x="93562" y="8543"/>
                </a:lnTo>
                <a:lnTo>
                  <a:pt x="94004" y="8537"/>
                </a:lnTo>
                <a:lnTo>
                  <a:pt x="94363" y="8865"/>
                </a:lnTo>
                <a:lnTo>
                  <a:pt x="94004" y="9202"/>
                </a:lnTo>
                <a:lnTo>
                  <a:pt x="93104" y="8978"/>
                </a:lnTo>
                <a:lnTo>
                  <a:pt x="90880" y="7637"/>
                </a:lnTo>
                <a:lnTo>
                  <a:pt x="89523" y="6949"/>
                </a:lnTo>
                <a:lnTo>
                  <a:pt x="89066" y="6949"/>
                </a:lnTo>
                <a:lnTo>
                  <a:pt x="88395" y="6508"/>
                </a:lnTo>
                <a:lnTo>
                  <a:pt x="87267" y="6298"/>
                </a:lnTo>
                <a:lnTo>
                  <a:pt x="86596" y="6732"/>
                </a:lnTo>
                <a:lnTo>
                  <a:pt x="86139" y="6732"/>
                </a:lnTo>
                <a:lnTo>
                  <a:pt x="85256" y="6058"/>
                </a:lnTo>
                <a:lnTo>
                  <a:pt x="84798" y="6058"/>
                </a:lnTo>
                <a:lnTo>
                  <a:pt x="83898" y="4936"/>
                </a:lnTo>
                <a:lnTo>
                  <a:pt x="82999" y="4495"/>
                </a:lnTo>
                <a:lnTo>
                  <a:pt x="82558" y="4495"/>
                </a:lnTo>
                <a:lnTo>
                  <a:pt x="82100" y="4943"/>
                </a:lnTo>
                <a:lnTo>
                  <a:pt x="81201" y="4719"/>
                </a:lnTo>
                <a:lnTo>
                  <a:pt x="81102" y="5273"/>
                </a:lnTo>
                <a:lnTo>
                  <a:pt x="80530" y="5616"/>
                </a:lnTo>
                <a:lnTo>
                  <a:pt x="80416" y="5273"/>
                </a:lnTo>
                <a:lnTo>
                  <a:pt x="80645" y="5041"/>
                </a:lnTo>
                <a:lnTo>
                  <a:pt x="80645" y="4606"/>
                </a:lnTo>
                <a:lnTo>
                  <a:pt x="80301" y="4254"/>
                </a:lnTo>
                <a:lnTo>
                  <a:pt x="79745" y="3932"/>
                </a:lnTo>
                <a:lnTo>
                  <a:pt x="79745" y="3468"/>
                </a:lnTo>
                <a:lnTo>
                  <a:pt x="79402" y="3147"/>
                </a:lnTo>
                <a:lnTo>
                  <a:pt x="78961" y="2915"/>
                </a:lnTo>
                <a:lnTo>
                  <a:pt x="78061" y="2922"/>
                </a:lnTo>
                <a:lnTo>
                  <a:pt x="77603" y="2457"/>
                </a:lnTo>
                <a:lnTo>
                  <a:pt x="76949" y="2457"/>
                </a:lnTo>
                <a:lnTo>
                  <a:pt x="76720" y="2248"/>
                </a:lnTo>
                <a:lnTo>
                  <a:pt x="75592" y="1800"/>
                </a:lnTo>
                <a:lnTo>
                  <a:pt x="75151" y="1807"/>
                </a:lnTo>
                <a:lnTo>
                  <a:pt x="74922" y="1574"/>
                </a:lnTo>
                <a:lnTo>
                  <a:pt x="74251" y="1574"/>
                </a:lnTo>
                <a:lnTo>
                  <a:pt x="74022" y="1342"/>
                </a:lnTo>
                <a:lnTo>
                  <a:pt x="73123" y="1350"/>
                </a:lnTo>
                <a:lnTo>
                  <a:pt x="72910" y="1118"/>
                </a:lnTo>
                <a:lnTo>
                  <a:pt x="71096" y="894"/>
                </a:lnTo>
                <a:lnTo>
                  <a:pt x="70883" y="662"/>
                </a:lnTo>
                <a:lnTo>
                  <a:pt x="69542" y="669"/>
                </a:lnTo>
                <a:lnTo>
                  <a:pt x="69297" y="436"/>
                </a:lnTo>
                <a:lnTo>
                  <a:pt x="67956" y="445"/>
                </a:lnTo>
                <a:lnTo>
                  <a:pt x="67727" y="212"/>
                </a:lnTo>
                <a:lnTo>
                  <a:pt x="66828" y="221"/>
                </a:lnTo>
                <a:lnTo>
                  <a:pt x="66615" y="453"/>
                </a:lnTo>
                <a:lnTo>
                  <a:pt x="66157" y="453"/>
                </a:lnTo>
                <a:lnTo>
                  <a:pt x="65928" y="227"/>
                </a:lnTo>
                <a:lnTo>
                  <a:pt x="64588" y="227"/>
                </a:lnTo>
                <a:lnTo>
                  <a:pt x="64146" y="453"/>
                </a:lnTo>
                <a:lnTo>
                  <a:pt x="63132" y="1673"/>
                </a:lnTo>
                <a:lnTo>
                  <a:pt x="63132" y="3035"/>
                </a:lnTo>
                <a:lnTo>
                  <a:pt x="62903" y="3252"/>
                </a:lnTo>
                <a:lnTo>
                  <a:pt x="63132" y="5280"/>
                </a:lnTo>
                <a:lnTo>
                  <a:pt x="62903" y="5497"/>
                </a:lnTo>
                <a:lnTo>
                  <a:pt x="62903" y="5947"/>
                </a:lnTo>
                <a:lnTo>
                  <a:pt x="63247" y="6284"/>
                </a:lnTo>
                <a:lnTo>
                  <a:pt x="64146" y="6508"/>
                </a:lnTo>
                <a:lnTo>
                  <a:pt x="64359" y="6957"/>
                </a:lnTo>
                <a:lnTo>
                  <a:pt x="64833" y="6957"/>
                </a:lnTo>
                <a:lnTo>
                  <a:pt x="65144" y="6627"/>
                </a:lnTo>
                <a:lnTo>
                  <a:pt x="65274" y="5842"/>
                </a:lnTo>
                <a:lnTo>
                  <a:pt x="65372" y="7062"/>
                </a:lnTo>
                <a:lnTo>
                  <a:pt x="65945" y="7631"/>
                </a:lnTo>
                <a:lnTo>
                  <a:pt x="66828" y="7646"/>
                </a:lnTo>
                <a:lnTo>
                  <a:pt x="67286" y="8072"/>
                </a:lnTo>
                <a:lnTo>
                  <a:pt x="67514" y="8072"/>
                </a:lnTo>
                <a:lnTo>
                  <a:pt x="67842" y="7742"/>
                </a:lnTo>
                <a:lnTo>
                  <a:pt x="67956" y="7189"/>
                </a:lnTo>
                <a:lnTo>
                  <a:pt x="68414" y="7189"/>
                </a:lnTo>
                <a:lnTo>
                  <a:pt x="68741" y="7510"/>
                </a:lnTo>
                <a:lnTo>
                  <a:pt x="68626" y="8079"/>
                </a:lnTo>
                <a:lnTo>
                  <a:pt x="68414" y="7870"/>
                </a:lnTo>
                <a:lnTo>
                  <a:pt x="68071" y="7960"/>
                </a:lnTo>
                <a:lnTo>
                  <a:pt x="68071" y="8857"/>
                </a:lnTo>
                <a:lnTo>
                  <a:pt x="68299" y="9089"/>
                </a:lnTo>
                <a:lnTo>
                  <a:pt x="68299" y="9539"/>
                </a:lnTo>
                <a:lnTo>
                  <a:pt x="68071" y="9989"/>
                </a:lnTo>
                <a:lnTo>
                  <a:pt x="68397" y="10326"/>
                </a:lnTo>
                <a:lnTo>
                  <a:pt x="69542" y="10317"/>
                </a:lnTo>
                <a:lnTo>
                  <a:pt x="70425" y="9652"/>
                </a:lnTo>
                <a:lnTo>
                  <a:pt x="71668" y="9307"/>
                </a:lnTo>
                <a:lnTo>
                  <a:pt x="71668" y="8874"/>
                </a:lnTo>
                <a:lnTo>
                  <a:pt x="71210" y="8424"/>
                </a:lnTo>
                <a:lnTo>
                  <a:pt x="71210" y="8192"/>
                </a:lnTo>
                <a:lnTo>
                  <a:pt x="71782" y="7855"/>
                </a:lnTo>
                <a:lnTo>
                  <a:pt x="72109" y="8424"/>
                </a:lnTo>
                <a:lnTo>
                  <a:pt x="72109" y="9322"/>
                </a:lnTo>
                <a:lnTo>
                  <a:pt x="72338" y="9763"/>
                </a:lnTo>
                <a:lnTo>
                  <a:pt x="72665" y="10108"/>
                </a:lnTo>
                <a:lnTo>
                  <a:pt x="73565" y="9884"/>
                </a:lnTo>
                <a:lnTo>
                  <a:pt x="73695" y="9995"/>
                </a:lnTo>
                <a:lnTo>
                  <a:pt x="73221" y="10445"/>
                </a:lnTo>
                <a:lnTo>
                  <a:pt x="73237" y="10677"/>
                </a:lnTo>
                <a:lnTo>
                  <a:pt x="73793" y="10999"/>
                </a:lnTo>
                <a:lnTo>
                  <a:pt x="74676" y="11456"/>
                </a:lnTo>
                <a:lnTo>
                  <a:pt x="76491" y="13477"/>
                </a:lnTo>
                <a:lnTo>
                  <a:pt x="76720" y="13477"/>
                </a:lnTo>
                <a:lnTo>
                  <a:pt x="77276" y="14031"/>
                </a:lnTo>
                <a:lnTo>
                  <a:pt x="76933" y="14600"/>
                </a:lnTo>
                <a:lnTo>
                  <a:pt x="76050" y="14824"/>
                </a:lnTo>
                <a:lnTo>
                  <a:pt x="75821" y="14592"/>
                </a:lnTo>
                <a:lnTo>
                  <a:pt x="74693" y="14600"/>
                </a:lnTo>
                <a:lnTo>
                  <a:pt x="74595" y="14487"/>
                </a:lnTo>
                <a:lnTo>
                  <a:pt x="74922" y="14382"/>
                </a:lnTo>
                <a:lnTo>
                  <a:pt x="75020" y="14023"/>
                </a:lnTo>
                <a:lnTo>
                  <a:pt x="74595" y="13589"/>
                </a:lnTo>
                <a:lnTo>
                  <a:pt x="74595" y="13125"/>
                </a:lnTo>
                <a:lnTo>
                  <a:pt x="73793" y="12571"/>
                </a:lnTo>
                <a:lnTo>
                  <a:pt x="73352" y="12579"/>
                </a:lnTo>
                <a:lnTo>
                  <a:pt x="71995" y="11673"/>
                </a:lnTo>
                <a:lnTo>
                  <a:pt x="71553" y="11673"/>
                </a:lnTo>
                <a:lnTo>
                  <a:pt x="71324" y="11441"/>
                </a:lnTo>
                <a:lnTo>
                  <a:pt x="70425" y="11447"/>
                </a:lnTo>
                <a:lnTo>
                  <a:pt x="70098" y="11784"/>
                </a:lnTo>
                <a:lnTo>
                  <a:pt x="70327" y="13131"/>
                </a:lnTo>
                <a:lnTo>
                  <a:pt x="70654" y="13468"/>
                </a:lnTo>
                <a:lnTo>
                  <a:pt x="71324" y="13253"/>
                </a:lnTo>
                <a:lnTo>
                  <a:pt x="71668" y="13573"/>
                </a:lnTo>
                <a:lnTo>
                  <a:pt x="71553" y="13933"/>
                </a:lnTo>
                <a:lnTo>
                  <a:pt x="71112" y="13701"/>
                </a:lnTo>
                <a:lnTo>
                  <a:pt x="70654" y="13918"/>
                </a:lnTo>
                <a:lnTo>
                  <a:pt x="69869" y="13349"/>
                </a:lnTo>
                <a:lnTo>
                  <a:pt x="69640" y="12683"/>
                </a:lnTo>
                <a:lnTo>
                  <a:pt x="69297" y="12347"/>
                </a:lnTo>
                <a:lnTo>
                  <a:pt x="67956" y="12338"/>
                </a:lnTo>
                <a:lnTo>
                  <a:pt x="67743" y="12571"/>
                </a:lnTo>
                <a:lnTo>
                  <a:pt x="67629" y="11784"/>
                </a:lnTo>
                <a:lnTo>
                  <a:pt x="67073" y="11447"/>
                </a:lnTo>
                <a:lnTo>
                  <a:pt x="65258" y="10541"/>
                </a:lnTo>
                <a:lnTo>
                  <a:pt x="64130" y="9434"/>
                </a:lnTo>
                <a:lnTo>
                  <a:pt x="63459" y="9434"/>
                </a:lnTo>
                <a:lnTo>
                  <a:pt x="62331" y="10326"/>
                </a:lnTo>
                <a:lnTo>
                  <a:pt x="61890" y="10326"/>
                </a:lnTo>
                <a:lnTo>
                  <a:pt x="61775" y="10669"/>
                </a:lnTo>
                <a:lnTo>
                  <a:pt x="61219" y="11225"/>
                </a:lnTo>
                <a:lnTo>
                  <a:pt x="60876" y="11568"/>
                </a:lnTo>
                <a:lnTo>
                  <a:pt x="61007" y="11889"/>
                </a:lnTo>
                <a:lnTo>
                  <a:pt x="61448" y="11905"/>
                </a:lnTo>
                <a:lnTo>
                  <a:pt x="61792" y="12226"/>
                </a:lnTo>
                <a:lnTo>
                  <a:pt x="61661" y="12571"/>
                </a:lnTo>
                <a:lnTo>
                  <a:pt x="60451" y="12002"/>
                </a:lnTo>
                <a:lnTo>
                  <a:pt x="60434" y="11568"/>
                </a:lnTo>
                <a:lnTo>
                  <a:pt x="61105" y="10886"/>
                </a:lnTo>
                <a:lnTo>
                  <a:pt x="61105" y="10654"/>
                </a:lnTo>
                <a:lnTo>
                  <a:pt x="60778" y="10332"/>
                </a:lnTo>
                <a:lnTo>
                  <a:pt x="60091" y="10332"/>
                </a:lnTo>
                <a:lnTo>
                  <a:pt x="58979" y="11006"/>
                </a:lnTo>
                <a:lnTo>
                  <a:pt x="58080" y="10991"/>
                </a:lnTo>
                <a:lnTo>
                  <a:pt x="56952" y="12347"/>
                </a:lnTo>
                <a:lnTo>
                  <a:pt x="56281" y="12579"/>
                </a:lnTo>
                <a:lnTo>
                  <a:pt x="55954" y="12908"/>
                </a:lnTo>
                <a:lnTo>
                  <a:pt x="55938" y="14037"/>
                </a:lnTo>
                <a:lnTo>
                  <a:pt x="57279" y="15834"/>
                </a:lnTo>
                <a:lnTo>
                  <a:pt x="57295" y="16052"/>
                </a:lnTo>
                <a:lnTo>
                  <a:pt x="57524" y="16268"/>
                </a:lnTo>
                <a:lnTo>
                  <a:pt x="57524" y="16500"/>
                </a:lnTo>
                <a:lnTo>
                  <a:pt x="57753" y="16950"/>
                </a:lnTo>
                <a:lnTo>
                  <a:pt x="59077" y="18305"/>
                </a:lnTo>
                <a:lnTo>
                  <a:pt x="59077" y="18753"/>
                </a:lnTo>
                <a:lnTo>
                  <a:pt x="59421" y="19307"/>
                </a:lnTo>
                <a:lnTo>
                  <a:pt x="61007" y="19996"/>
                </a:lnTo>
                <a:lnTo>
                  <a:pt x="61448" y="20205"/>
                </a:lnTo>
                <a:lnTo>
                  <a:pt x="62135" y="20205"/>
                </a:lnTo>
                <a:lnTo>
                  <a:pt x="62348" y="20437"/>
                </a:lnTo>
                <a:lnTo>
                  <a:pt x="63901" y="20431"/>
                </a:lnTo>
                <a:lnTo>
                  <a:pt x="64130" y="20663"/>
                </a:lnTo>
                <a:lnTo>
                  <a:pt x="64588" y="20655"/>
                </a:lnTo>
                <a:lnTo>
                  <a:pt x="65487" y="21104"/>
                </a:lnTo>
                <a:lnTo>
                  <a:pt x="66615" y="21328"/>
                </a:lnTo>
                <a:lnTo>
                  <a:pt x="67057" y="21778"/>
                </a:lnTo>
                <a:lnTo>
                  <a:pt x="67956" y="21785"/>
                </a:lnTo>
                <a:lnTo>
                  <a:pt x="68169" y="21552"/>
                </a:lnTo>
                <a:lnTo>
                  <a:pt x="69084" y="21552"/>
                </a:lnTo>
                <a:lnTo>
                  <a:pt x="69297" y="21778"/>
                </a:lnTo>
                <a:lnTo>
                  <a:pt x="70654" y="21778"/>
                </a:lnTo>
                <a:lnTo>
                  <a:pt x="71096" y="21552"/>
                </a:lnTo>
                <a:lnTo>
                  <a:pt x="71439" y="21897"/>
                </a:lnTo>
                <a:lnTo>
                  <a:pt x="71226" y="22115"/>
                </a:lnTo>
                <a:lnTo>
                  <a:pt x="71651" y="22556"/>
                </a:lnTo>
                <a:lnTo>
                  <a:pt x="71668" y="23021"/>
                </a:lnTo>
                <a:lnTo>
                  <a:pt x="71308" y="23349"/>
                </a:lnTo>
                <a:lnTo>
                  <a:pt x="67514" y="23349"/>
                </a:lnTo>
                <a:lnTo>
                  <a:pt x="66157" y="22676"/>
                </a:lnTo>
                <a:lnTo>
                  <a:pt x="64817" y="22452"/>
                </a:lnTo>
                <a:lnTo>
                  <a:pt x="64588" y="22220"/>
                </a:lnTo>
                <a:lnTo>
                  <a:pt x="63459" y="22010"/>
                </a:lnTo>
                <a:lnTo>
                  <a:pt x="63247" y="21778"/>
                </a:lnTo>
                <a:lnTo>
                  <a:pt x="62348" y="21785"/>
                </a:lnTo>
                <a:lnTo>
                  <a:pt x="61890" y="22452"/>
                </a:lnTo>
                <a:lnTo>
                  <a:pt x="61448" y="22452"/>
                </a:lnTo>
                <a:lnTo>
                  <a:pt x="61203" y="22684"/>
                </a:lnTo>
                <a:lnTo>
                  <a:pt x="60320" y="22690"/>
                </a:lnTo>
                <a:lnTo>
                  <a:pt x="60108" y="22458"/>
                </a:lnTo>
                <a:lnTo>
                  <a:pt x="57835" y="22234"/>
                </a:lnTo>
                <a:lnTo>
                  <a:pt x="57409" y="22010"/>
                </a:lnTo>
                <a:lnTo>
                  <a:pt x="55382" y="19989"/>
                </a:lnTo>
                <a:lnTo>
                  <a:pt x="54924" y="19973"/>
                </a:lnTo>
                <a:lnTo>
                  <a:pt x="54712" y="20213"/>
                </a:lnTo>
                <a:lnTo>
                  <a:pt x="53371" y="19981"/>
                </a:lnTo>
                <a:lnTo>
                  <a:pt x="53142" y="20431"/>
                </a:lnTo>
                <a:lnTo>
                  <a:pt x="52913" y="20437"/>
                </a:lnTo>
                <a:lnTo>
                  <a:pt x="52700" y="19757"/>
                </a:lnTo>
                <a:lnTo>
                  <a:pt x="51801" y="20205"/>
                </a:lnTo>
                <a:lnTo>
                  <a:pt x="51670" y="19420"/>
                </a:lnTo>
                <a:lnTo>
                  <a:pt x="51458" y="19203"/>
                </a:lnTo>
                <a:lnTo>
                  <a:pt x="51556" y="19083"/>
                </a:lnTo>
                <a:lnTo>
                  <a:pt x="51997" y="19085"/>
                </a:lnTo>
                <a:lnTo>
                  <a:pt x="53142" y="19090"/>
                </a:lnTo>
                <a:lnTo>
                  <a:pt x="53927" y="18529"/>
                </a:lnTo>
                <a:lnTo>
                  <a:pt x="53812" y="18192"/>
                </a:lnTo>
                <a:lnTo>
                  <a:pt x="52913" y="18192"/>
                </a:lnTo>
                <a:lnTo>
                  <a:pt x="52684" y="18410"/>
                </a:lnTo>
                <a:lnTo>
                  <a:pt x="52128" y="18289"/>
                </a:lnTo>
                <a:lnTo>
                  <a:pt x="52471" y="17728"/>
                </a:lnTo>
                <a:lnTo>
                  <a:pt x="53583" y="17743"/>
                </a:lnTo>
                <a:lnTo>
                  <a:pt x="54139" y="17399"/>
                </a:lnTo>
                <a:lnTo>
                  <a:pt x="54139" y="16500"/>
                </a:lnTo>
                <a:lnTo>
                  <a:pt x="53698" y="15834"/>
                </a:lnTo>
                <a:lnTo>
                  <a:pt x="54139" y="15370"/>
                </a:lnTo>
                <a:lnTo>
                  <a:pt x="53927" y="14031"/>
                </a:lnTo>
                <a:lnTo>
                  <a:pt x="54384" y="13131"/>
                </a:lnTo>
                <a:lnTo>
                  <a:pt x="54597" y="11784"/>
                </a:lnTo>
                <a:lnTo>
                  <a:pt x="55267" y="10901"/>
                </a:lnTo>
                <a:lnTo>
                  <a:pt x="55496" y="9989"/>
                </a:lnTo>
                <a:lnTo>
                  <a:pt x="55153" y="9659"/>
                </a:lnTo>
                <a:lnTo>
                  <a:pt x="54712" y="9652"/>
                </a:lnTo>
                <a:lnTo>
                  <a:pt x="54368" y="9989"/>
                </a:lnTo>
                <a:lnTo>
                  <a:pt x="54368" y="10886"/>
                </a:lnTo>
                <a:lnTo>
                  <a:pt x="53698" y="12016"/>
                </a:lnTo>
                <a:lnTo>
                  <a:pt x="53698" y="12451"/>
                </a:lnTo>
                <a:lnTo>
                  <a:pt x="52815" y="14479"/>
                </a:lnTo>
                <a:lnTo>
                  <a:pt x="52128" y="15385"/>
                </a:lnTo>
                <a:lnTo>
                  <a:pt x="52128" y="15834"/>
                </a:lnTo>
                <a:lnTo>
                  <a:pt x="50002" y="17960"/>
                </a:lnTo>
                <a:lnTo>
                  <a:pt x="49544" y="17960"/>
                </a:lnTo>
                <a:lnTo>
                  <a:pt x="48874" y="18626"/>
                </a:lnTo>
                <a:lnTo>
                  <a:pt x="48629" y="18634"/>
                </a:lnTo>
                <a:lnTo>
                  <a:pt x="47844" y="19188"/>
                </a:lnTo>
                <a:lnTo>
                  <a:pt x="47631" y="20100"/>
                </a:lnTo>
                <a:lnTo>
                  <a:pt x="46519" y="21889"/>
                </a:lnTo>
                <a:lnTo>
                  <a:pt x="44361" y="24247"/>
                </a:lnTo>
                <a:lnTo>
                  <a:pt x="44148" y="24247"/>
                </a:lnTo>
                <a:lnTo>
                  <a:pt x="42693" y="25707"/>
                </a:lnTo>
                <a:lnTo>
                  <a:pt x="42464" y="26389"/>
                </a:lnTo>
                <a:lnTo>
                  <a:pt x="41908" y="26718"/>
                </a:lnTo>
                <a:lnTo>
                  <a:pt x="41124" y="27511"/>
                </a:lnTo>
                <a:lnTo>
                  <a:pt x="41124" y="27728"/>
                </a:lnTo>
                <a:lnTo>
                  <a:pt x="40666" y="28626"/>
                </a:lnTo>
                <a:lnTo>
                  <a:pt x="39995" y="29293"/>
                </a:lnTo>
                <a:lnTo>
                  <a:pt x="39995" y="29525"/>
                </a:lnTo>
                <a:lnTo>
                  <a:pt x="37297" y="32212"/>
                </a:lnTo>
                <a:lnTo>
                  <a:pt x="37314" y="33111"/>
                </a:lnTo>
                <a:lnTo>
                  <a:pt x="37085" y="33342"/>
                </a:lnTo>
                <a:lnTo>
                  <a:pt x="37085" y="33791"/>
                </a:lnTo>
                <a:lnTo>
                  <a:pt x="35957" y="34915"/>
                </a:lnTo>
                <a:lnTo>
                  <a:pt x="35957" y="35379"/>
                </a:lnTo>
                <a:lnTo>
                  <a:pt x="36627" y="36269"/>
                </a:lnTo>
                <a:lnTo>
                  <a:pt x="36513" y="37040"/>
                </a:lnTo>
                <a:lnTo>
                  <a:pt x="36185" y="36718"/>
                </a:lnTo>
                <a:lnTo>
                  <a:pt x="36185" y="36269"/>
                </a:lnTo>
                <a:lnTo>
                  <a:pt x="35630" y="35700"/>
                </a:lnTo>
                <a:lnTo>
                  <a:pt x="35401" y="35700"/>
                </a:lnTo>
                <a:lnTo>
                  <a:pt x="34845" y="36262"/>
                </a:lnTo>
                <a:lnTo>
                  <a:pt x="34845" y="36494"/>
                </a:lnTo>
                <a:lnTo>
                  <a:pt x="32032" y="39294"/>
                </a:lnTo>
                <a:lnTo>
                  <a:pt x="31362" y="39526"/>
                </a:lnTo>
                <a:lnTo>
                  <a:pt x="30904" y="39742"/>
                </a:lnTo>
                <a:lnTo>
                  <a:pt x="28893" y="41995"/>
                </a:lnTo>
                <a:lnTo>
                  <a:pt x="27994" y="42436"/>
                </a:lnTo>
                <a:lnTo>
                  <a:pt x="27094" y="43336"/>
                </a:lnTo>
                <a:lnTo>
                  <a:pt x="26865" y="43336"/>
                </a:lnTo>
                <a:lnTo>
                  <a:pt x="25295" y="44675"/>
                </a:lnTo>
                <a:lnTo>
                  <a:pt x="25050" y="44675"/>
                </a:lnTo>
                <a:lnTo>
                  <a:pt x="24511" y="45237"/>
                </a:lnTo>
                <a:lnTo>
                  <a:pt x="24511" y="45468"/>
                </a:lnTo>
                <a:lnTo>
                  <a:pt x="23824" y="46367"/>
                </a:lnTo>
                <a:lnTo>
                  <a:pt x="23824" y="46815"/>
                </a:lnTo>
                <a:lnTo>
                  <a:pt x="23055" y="47610"/>
                </a:lnTo>
                <a:lnTo>
                  <a:pt x="21927" y="48058"/>
                </a:lnTo>
                <a:lnTo>
                  <a:pt x="21142" y="49054"/>
                </a:lnTo>
                <a:lnTo>
                  <a:pt x="20913" y="49968"/>
                </a:lnTo>
                <a:lnTo>
                  <a:pt x="19115" y="51989"/>
                </a:lnTo>
                <a:lnTo>
                  <a:pt x="19115" y="52204"/>
                </a:lnTo>
                <a:lnTo>
                  <a:pt x="18559" y="52744"/>
                </a:lnTo>
                <a:lnTo>
                  <a:pt x="16875" y="53545"/>
                </a:lnTo>
                <a:lnTo>
                  <a:pt x="16858" y="55125"/>
                </a:lnTo>
                <a:lnTo>
                  <a:pt x="16302" y="55679"/>
                </a:lnTo>
                <a:lnTo>
                  <a:pt x="16073" y="55686"/>
                </a:lnTo>
                <a:lnTo>
                  <a:pt x="15190" y="56801"/>
                </a:lnTo>
                <a:lnTo>
                  <a:pt x="14962" y="56801"/>
                </a:lnTo>
                <a:lnTo>
                  <a:pt x="14062" y="57916"/>
                </a:lnTo>
                <a:lnTo>
                  <a:pt x="13833" y="57916"/>
                </a:lnTo>
                <a:lnTo>
                  <a:pt x="12607" y="59144"/>
                </a:lnTo>
                <a:lnTo>
                  <a:pt x="12607" y="59608"/>
                </a:lnTo>
                <a:lnTo>
                  <a:pt x="10579" y="61615"/>
                </a:lnTo>
                <a:lnTo>
                  <a:pt x="10579" y="61847"/>
                </a:lnTo>
                <a:lnTo>
                  <a:pt x="10024" y="62408"/>
                </a:lnTo>
                <a:lnTo>
                  <a:pt x="9353" y="62625"/>
                </a:lnTo>
                <a:lnTo>
                  <a:pt x="7669" y="64092"/>
                </a:lnTo>
                <a:lnTo>
                  <a:pt x="7440" y="64541"/>
                </a:lnTo>
                <a:lnTo>
                  <a:pt x="7440" y="65215"/>
                </a:lnTo>
                <a:lnTo>
                  <a:pt x="6868" y="65559"/>
                </a:lnTo>
                <a:lnTo>
                  <a:pt x="5641" y="66787"/>
                </a:lnTo>
                <a:lnTo>
                  <a:pt x="5429" y="68134"/>
                </a:lnTo>
                <a:lnTo>
                  <a:pt x="4971" y="68816"/>
                </a:lnTo>
                <a:lnTo>
                  <a:pt x="4530" y="70379"/>
                </a:lnTo>
                <a:lnTo>
                  <a:pt x="3614" y="71285"/>
                </a:lnTo>
                <a:lnTo>
                  <a:pt x="3172" y="72184"/>
                </a:lnTo>
                <a:lnTo>
                  <a:pt x="1619" y="74197"/>
                </a:lnTo>
                <a:lnTo>
                  <a:pt x="1194" y="75371"/>
                </a:lnTo>
                <a:lnTo>
                  <a:pt x="916" y="75724"/>
                </a:lnTo>
                <a:lnTo>
                  <a:pt x="180" y="76646"/>
                </a:lnTo>
                <a:lnTo>
                  <a:pt x="1096" y="77292"/>
                </a:lnTo>
                <a:lnTo>
                  <a:pt x="2208" y="78399"/>
                </a:lnTo>
                <a:lnTo>
                  <a:pt x="2387" y="79874"/>
                </a:lnTo>
                <a:lnTo>
                  <a:pt x="2764" y="81073"/>
                </a:lnTo>
                <a:lnTo>
                  <a:pt x="3499" y="81810"/>
                </a:lnTo>
                <a:lnTo>
                  <a:pt x="5069" y="82456"/>
                </a:lnTo>
                <a:lnTo>
                  <a:pt x="5903" y="82456"/>
                </a:lnTo>
                <a:lnTo>
                  <a:pt x="7554" y="81903"/>
                </a:lnTo>
                <a:lnTo>
                  <a:pt x="7783" y="81856"/>
                </a:lnTo>
                <a:lnTo>
                  <a:pt x="9304" y="81534"/>
                </a:lnTo>
                <a:lnTo>
                  <a:pt x="11430" y="81534"/>
                </a:lnTo>
                <a:lnTo>
                  <a:pt x="13555" y="82456"/>
                </a:lnTo>
                <a:lnTo>
                  <a:pt x="15305" y="83654"/>
                </a:lnTo>
                <a:lnTo>
                  <a:pt x="16875" y="85590"/>
                </a:lnTo>
                <a:lnTo>
                  <a:pt x="17431" y="85960"/>
                </a:lnTo>
                <a:lnTo>
                  <a:pt x="18706" y="86236"/>
                </a:lnTo>
                <a:lnTo>
                  <a:pt x="29318" y="86236"/>
                </a:lnTo>
                <a:lnTo>
                  <a:pt x="47762" y="86145"/>
                </a:lnTo>
                <a:lnTo>
                  <a:pt x="68071" y="86145"/>
                </a:lnTo>
                <a:lnTo>
                  <a:pt x="82721" y="86145"/>
                </a:lnTo>
                <a:lnTo>
                  <a:pt x="90455" y="86145"/>
                </a:lnTo>
                <a:lnTo>
                  <a:pt x="90455" y="93429"/>
                </a:lnTo>
                <a:lnTo>
                  <a:pt x="90455" y="109841"/>
                </a:lnTo>
                <a:lnTo>
                  <a:pt x="90455" y="124964"/>
                </a:lnTo>
                <a:lnTo>
                  <a:pt x="90455" y="154931"/>
                </a:lnTo>
                <a:lnTo>
                  <a:pt x="90455" y="194303"/>
                </a:lnTo>
                <a:lnTo>
                  <a:pt x="90455" y="218616"/>
                </a:lnTo>
                <a:lnTo>
                  <a:pt x="90455" y="219846"/>
                </a:lnTo>
                <a:lnTo>
                  <a:pt x="90455" y="248320"/>
                </a:lnTo>
                <a:lnTo>
                  <a:pt x="87365" y="248460"/>
                </a:lnTo>
                <a:lnTo>
                  <a:pt x="81691" y="249631"/>
                </a:lnTo>
                <a:lnTo>
                  <a:pt x="77195" y="252172"/>
                </a:lnTo>
                <a:lnTo>
                  <a:pt x="75052" y="255689"/>
                </a:lnTo>
                <a:lnTo>
                  <a:pt x="73287" y="258620"/>
                </a:lnTo>
                <a:lnTo>
                  <a:pt x="71144" y="260573"/>
                </a:lnTo>
                <a:lnTo>
                  <a:pt x="70163" y="264285"/>
                </a:lnTo>
                <a:lnTo>
                  <a:pt x="72322" y="265263"/>
                </a:lnTo>
                <a:lnTo>
                  <a:pt x="74660" y="267412"/>
                </a:lnTo>
                <a:lnTo>
                  <a:pt x="76818" y="268584"/>
                </a:lnTo>
                <a:lnTo>
                  <a:pt x="80906" y="270147"/>
                </a:lnTo>
                <a:lnTo>
                  <a:pt x="84814" y="272101"/>
                </a:lnTo>
                <a:lnTo>
                  <a:pt x="90096" y="273274"/>
                </a:lnTo>
                <a:lnTo>
                  <a:pt x="93415" y="274837"/>
                </a:lnTo>
                <a:lnTo>
                  <a:pt x="99874" y="275618"/>
                </a:lnTo>
                <a:lnTo>
                  <a:pt x="102604" y="277376"/>
                </a:lnTo>
                <a:lnTo>
                  <a:pt x="106120" y="278354"/>
                </a:lnTo>
                <a:lnTo>
                  <a:pt x="108262" y="281675"/>
                </a:lnTo>
                <a:lnTo>
                  <a:pt x="111581" y="284605"/>
                </a:lnTo>
                <a:lnTo>
                  <a:pt x="113347" y="288513"/>
                </a:lnTo>
                <a:lnTo>
                  <a:pt x="114524" y="291443"/>
                </a:lnTo>
                <a:lnTo>
                  <a:pt x="114328" y="295351"/>
                </a:lnTo>
                <a:lnTo>
                  <a:pt x="114328" y="298283"/>
                </a:lnTo>
                <a:lnTo>
                  <a:pt x="115293" y="299064"/>
                </a:lnTo>
                <a:lnTo>
                  <a:pt x="116667" y="297892"/>
                </a:lnTo>
                <a:lnTo>
                  <a:pt x="118040" y="299064"/>
                </a:lnTo>
                <a:lnTo>
                  <a:pt x="118236" y="301408"/>
                </a:lnTo>
                <a:lnTo>
                  <a:pt x="120378" y="300041"/>
                </a:lnTo>
                <a:lnTo>
                  <a:pt x="125071" y="298283"/>
                </a:lnTo>
                <a:lnTo>
                  <a:pt x="128979" y="296329"/>
                </a:lnTo>
                <a:lnTo>
                  <a:pt x="130925" y="297892"/>
                </a:lnTo>
                <a:lnTo>
                  <a:pt x="131710" y="298087"/>
                </a:lnTo>
                <a:lnTo>
                  <a:pt x="132494" y="297892"/>
                </a:lnTo>
                <a:lnTo>
                  <a:pt x="133672" y="298283"/>
                </a:lnTo>
                <a:lnTo>
                  <a:pt x="135421" y="298477"/>
                </a:lnTo>
                <a:lnTo>
                  <a:pt x="136991" y="297696"/>
                </a:lnTo>
                <a:lnTo>
                  <a:pt x="137972" y="298868"/>
                </a:lnTo>
                <a:lnTo>
                  <a:pt x="139722" y="299259"/>
                </a:lnTo>
                <a:lnTo>
                  <a:pt x="141291" y="301017"/>
                </a:lnTo>
                <a:lnTo>
                  <a:pt x="141095" y="302776"/>
                </a:lnTo>
                <a:lnTo>
                  <a:pt x="142076" y="303752"/>
                </a:lnTo>
                <a:lnTo>
                  <a:pt x="142845" y="306293"/>
                </a:lnTo>
                <a:lnTo>
                  <a:pt x="142076" y="308051"/>
                </a:lnTo>
                <a:lnTo>
                  <a:pt x="142845" y="310201"/>
                </a:lnTo>
                <a:lnTo>
                  <a:pt x="144022" y="312154"/>
                </a:lnTo>
                <a:lnTo>
                  <a:pt x="146556" y="314889"/>
                </a:lnTo>
                <a:lnTo>
                  <a:pt x="147341" y="315867"/>
                </a:lnTo>
                <a:lnTo>
                  <a:pt x="148519" y="317430"/>
                </a:lnTo>
                <a:lnTo>
                  <a:pt x="150661" y="318797"/>
                </a:lnTo>
                <a:lnTo>
                  <a:pt x="154765" y="319579"/>
                </a:lnTo>
                <a:lnTo>
                  <a:pt x="157316" y="319969"/>
                </a:lnTo>
                <a:lnTo>
                  <a:pt x="159458" y="321727"/>
                </a:lnTo>
                <a:lnTo>
                  <a:pt x="160243" y="324268"/>
                </a:lnTo>
                <a:lnTo>
                  <a:pt x="161027" y="325831"/>
                </a:lnTo>
                <a:lnTo>
                  <a:pt x="163758" y="326026"/>
                </a:lnTo>
                <a:lnTo>
                  <a:pt x="165704" y="327395"/>
                </a:lnTo>
                <a:lnTo>
                  <a:pt x="165131" y="329349"/>
                </a:lnTo>
                <a:lnTo>
                  <a:pt x="163758" y="330130"/>
                </a:lnTo>
                <a:lnTo>
                  <a:pt x="163758" y="332864"/>
                </a:lnTo>
                <a:lnTo>
                  <a:pt x="166489" y="334036"/>
                </a:lnTo>
                <a:lnTo>
                  <a:pt x="167274" y="335990"/>
                </a:lnTo>
                <a:lnTo>
                  <a:pt x="167470" y="337750"/>
                </a:lnTo>
                <a:lnTo>
                  <a:pt x="168255" y="337944"/>
                </a:lnTo>
                <a:lnTo>
                  <a:pt x="168647" y="339508"/>
                </a:lnTo>
                <a:lnTo>
                  <a:pt x="169219" y="340680"/>
                </a:lnTo>
                <a:lnTo>
                  <a:pt x="169023" y="341852"/>
                </a:lnTo>
                <a:lnTo>
                  <a:pt x="169219" y="344197"/>
                </a:lnTo>
                <a:lnTo>
                  <a:pt x="170004" y="344588"/>
                </a:lnTo>
                <a:lnTo>
                  <a:pt x="170805" y="345703"/>
                </a:lnTo>
                <a:lnTo>
                  <a:pt x="171394" y="345913"/>
                </a:lnTo>
                <a:lnTo>
                  <a:pt x="171868" y="346083"/>
                </a:lnTo>
                <a:lnTo>
                  <a:pt x="173389" y="345094"/>
                </a:lnTo>
                <a:lnTo>
                  <a:pt x="174076" y="346387"/>
                </a:lnTo>
                <a:lnTo>
                  <a:pt x="174844" y="348061"/>
                </a:lnTo>
                <a:lnTo>
                  <a:pt x="174844" y="349202"/>
                </a:lnTo>
                <a:lnTo>
                  <a:pt x="174681" y="349582"/>
                </a:lnTo>
                <a:lnTo>
                  <a:pt x="175596" y="350343"/>
                </a:lnTo>
                <a:lnTo>
                  <a:pt x="175531" y="351255"/>
                </a:lnTo>
                <a:lnTo>
                  <a:pt x="175678" y="352320"/>
                </a:lnTo>
                <a:lnTo>
                  <a:pt x="177199" y="351788"/>
                </a:lnTo>
                <a:lnTo>
                  <a:pt x="177804" y="350267"/>
                </a:lnTo>
                <a:lnTo>
                  <a:pt x="178720" y="350191"/>
                </a:lnTo>
                <a:lnTo>
                  <a:pt x="179553" y="348973"/>
                </a:lnTo>
                <a:lnTo>
                  <a:pt x="180240" y="348973"/>
                </a:lnTo>
                <a:lnTo>
                  <a:pt x="180616" y="349430"/>
                </a:lnTo>
                <a:lnTo>
                  <a:pt x="181303" y="349430"/>
                </a:lnTo>
                <a:lnTo>
                  <a:pt x="181385" y="350038"/>
                </a:lnTo>
                <a:lnTo>
                  <a:pt x="181074" y="350723"/>
                </a:lnTo>
                <a:lnTo>
                  <a:pt x="181303" y="351255"/>
                </a:lnTo>
                <a:lnTo>
                  <a:pt x="181761" y="351712"/>
                </a:lnTo>
                <a:lnTo>
                  <a:pt x="181532" y="352244"/>
                </a:lnTo>
                <a:lnTo>
                  <a:pt x="180551" y="352092"/>
                </a:lnTo>
                <a:lnTo>
                  <a:pt x="180387" y="352625"/>
                </a:lnTo>
                <a:lnTo>
                  <a:pt x="181074" y="353385"/>
                </a:lnTo>
                <a:lnTo>
                  <a:pt x="181990" y="353841"/>
                </a:lnTo>
                <a:lnTo>
                  <a:pt x="183281" y="353613"/>
                </a:lnTo>
                <a:lnTo>
                  <a:pt x="183592" y="353994"/>
                </a:lnTo>
                <a:lnTo>
                  <a:pt x="183363" y="354678"/>
                </a:lnTo>
                <a:lnTo>
                  <a:pt x="183739" y="354983"/>
                </a:lnTo>
                <a:lnTo>
                  <a:pt x="185865" y="355515"/>
                </a:lnTo>
                <a:lnTo>
                  <a:pt x="186862" y="356428"/>
                </a:lnTo>
                <a:lnTo>
                  <a:pt x="188154" y="356428"/>
                </a:lnTo>
                <a:lnTo>
                  <a:pt x="188759" y="355895"/>
                </a:lnTo>
                <a:lnTo>
                  <a:pt x="190133" y="356504"/>
                </a:lnTo>
                <a:lnTo>
                  <a:pt x="190591" y="355743"/>
                </a:lnTo>
                <a:lnTo>
                  <a:pt x="191196" y="355743"/>
                </a:lnTo>
                <a:lnTo>
                  <a:pt x="191196" y="354906"/>
                </a:lnTo>
                <a:lnTo>
                  <a:pt x="191719" y="354450"/>
                </a:lnTo>
                <a:lnTo>
                  <a:pt x="191882" y="353918"/>
                </a:lnTo>
                <a:lnTo>
                  <a:pt x="192782" y="354374"/>
                </a:lnTo>
                <a:lnTo>
                  <a:pt x="193092" y="353918"/>
                </a:lnTo>
                <a:lnTo>
                  <a:pt x="193468" y="353765"/>
                </a:lnTo>
                <a:lnTo>
                  <a:pt x="193861" y="353233"/>
                </a:lnTo>
                <a:lnTo>
                  <a:pt x="194760" y="353613"/>
                </a:lnTo>
                <a:lnTo>
                  <a:pt x="194924" y="354906"/>
                </a:lnTo>
                <a:lnTo>
                  <a:pt x="195905" y="355135"/>
                </a:lnTo>
                <a:lnTo>
                  <a:pt x="197049" y="355515"/>
                </a:lnTo>
                <a:lnTo>
                  <a:pt x="197278" y="356275"/>
                </a:lnTo>
                <a:lnTo>
                  <a:pt x="197589" y="357341"/>
                </a:lnTo>
                <a:lnTo>
                  <a:pt x="198259" y="358253"/>
                </a:lnTo>
                <a:lnTo>
                  <a:pt x="199109" y="359090"/>
                </a:lnTo>
                <a:lnTo>
                  <a:pt x="200090" y="359394"/>
                </a:lnTo>
                <a:lnTo>
                  <a:pt x="200548" y="359698"/>
                </a:lnTo>
                <a:lnTo>
                  <a:pt x="200090" y="359927"/>
                </a:lnTo>
                <a:lnTo>
                  <a:pt x="200009" y="360535"/>
                </a:lnTo>
                <a:lnTo>
                  <a:pt x="202756" y="359622"/>
                </a:lnTo>
                <a:lnTo>
                  <a:pt x="203361" y="360003"/>
                </a:lnTo>
                <a:lnTo>
                  <a:pt x="204195" y="360079"/>
                </a:lnTo>
                <a:lnTo>
                  <a:pt x="204048" y="360992"/>
                </a:lnTo>
                <a:lnTo>
                  <a:pt x="205258" y="361296"/>
                </a:lnTo>
                <a:lnTo>
                  <a:pt x="205650" y="362132"/>
                </a:lnTo>
                <a:lnTo>
                  <a:pt x="207318" y="361448"/>
                </a:lnTo>
                <a:lnTo>
                  <a:pt x="208152" y="362741"/>
                </a:lnTo>
                <a:lnTo>
                  <a:pt x="210277" y="364795"/>
                </a:lnTo>
                <a:lnTo>
                  <a:pt x="211733" y="364643"/>
                </a:lnTo>
                <a:lnTo>
                  <a:pt x="213940" y="364643"/>
                </a:lnTo>
                <a:lnTo>
                  <a:pt x="215150" y="364795"/>
                </a:lnTo>
                <a:lnTo>
                  <a:pt x="215297" y="365251"/>
                </a:lnTo>
                <a:lnTo>
                  <a:pt x="216524" y="364643"/>
                </a:lnTo>
                <a:lnTo>
                  <a:pt x="217357" y="365023"/>
                </a:lnTo>
                <a:lnTo>
                  <a:pt x="217962" y="364262"/>
                </a:lnTo>
                <a:lnTo>
                  <a:pt x="219647" y="363426"/>
                </a:lnTo>
                <a:lnTo>
                  <a:pt x="221167" y="362969"/>
                </a:lnTo>
                <a:lnTo>
                  <a:pt x="223146" y="362513"/>
                </a:lnTo>
                <a:lnTo>
                  <a:pt x="223980" y="362817"/>
                </a:lnTo>
                <a:lnTo>
                  <a:pt x="224356" y="363730"/>
                </a:lnTo>
                <a:lnTo>
                  <a:pt x="224274" y="365175"/>
                </a:lnTo>
                <a:lnTo>
                  <a:pt x="224814" y="366544"/>
                </a:lnTo>
                <a:lnTo>
                  <a:pt x="225419" y="367077"/>
                </a:lnTo>
                <a:lnTo>
                  <a:pt x="225648" y="367913"/>
                </a:lnTo>
                <a:lnTo>
                  <a:pt x="226416" y="368674"/>
                </a:lnTo>
                <a:lnTo>
                  <a:pt x="226416" y="369054"/>
                </a:lnTo>
                <a:lnTo>
                  <a:pt x="227544" y="369739"/>
                </a:lnTo>
                <a:lnTo>
                  <a:pt x="227708" y="370575"/>
                </a:lnTo>
                <a:lnTo>
                  <a:pt x="228166" y="371108"/>
                </a:lnTo>
                <a:lnTo>
                  <a:pt x="227773" y="372173"/>
                </a:lnTo>
                <a:lnTo>
                  <a:pt x="228836" y="372857"/>
                </a:lnTo>
                <a:lnTo>
                  <a:pt x="229915" y="372401"/>
                </a:lnTo>
                <a:lnTo>
                  <a:pt x="231207" y="371336"/>
                </a:lnTo>
                <a:lnTo>
                  <a:pt x="233251" y="370119"/>
                </a:lnTo>
                <a:lnTo>
                  <a:pt x="234624" y="369815"/>
                </a:lnTo>
                <a:lnTo>
                  <a:pt x="235834" y="369206"/>
                </a:lnTo>
                <a:lnTo>
                  <a:pt x="236832" y="369282"/>
                </a:lnTo>
                <a:lnTo>
                  <a:pt x="237355" y="369891"/>
                </a:lnTo>
                <a:lnTo>
                  <a:pt x="238271" y="369967"/>
                </a:lnTo>
                <a:lnTo>
                  <a:pt x="239644" y="369282"/>
                </a:lnTo>
                <a:lnTo>
                  <a:pt x="240707" y="369130"/>
                </a:lnTo>
                <a:lnTo>
                  <a:pt x="241933" y="369130"/>
                </a:lnTo>
                <a:lnTo>
                  <a:pt x="242686" y="370043"/>
                </a:lnTo>
                <a:lnTo>
                  <a:pt x="242996" y="370400"/>
                </a:lnTo>
                <a:lnTo>
                  <a:pt x="243290" y="370769"/>
                </a:lnTo>
                <a:lnTo>
                  <a:pt x="243601" y="371554"/>
                </a:lnTo>
                <a:lnTo>
                  <a:pt x="244501" y="372200"/>
                </a:lnTo>
                <a:lnTo>
                  <a:pt x="244975" y="373538"/>
                </a:lnTo>
                <a:lnTo>
                  <a:pt x="245073" y="374807"/>
                </a:lnTo>
                <a:lnTo>
                  <a:pt x="244468" y="376329"/>
                </a:lnTo>
                <a:lnTo>
                  <a:pt x="243274" y="377829"/>
                </a:lnTo>
                <a:lnTo>
                  <a:pt x="242195" y="379051"/>
                </a:lnTo>
                <a:lnTo>
                  <a:pt x="241966" y="380121"/>
                </a:lnTo>
                <a:lnTo>
                  <a:pt x="241901" y="381147"/>
                </a:lnTo>
                <a:lnTo>
                  <a:pt x="241966" y="382301"/>
                </a:lnTo>
                <a:lnTo>
                  <a:pt x="241312" y="384288"/>
                </a:lnTo>
                <a:lnTo>
                  <a:pt x="241198" y="386789"/>
                </a:lnTo>
                <a:lnTo>
                  <a:pt x="242032" y="388200"/>
                </a:lnTo>
                <a:lnTo>
                  <a:pt x="242669" y="389610"/>
                </a:lnTo>
                <a:lnTo>
                  <a:pt x="242342" y="391790"/>
                </a:lnTo>
                <a:lnTo>
                  <a:pt x="243045" y="393009"/>
                </a:lnTo>
                <a:lnTo>
                  <a:pt x="242980" y="393714"/>
                </a:lnTo>
                <a:lnTo>
                  <a:pt x="242980" y="395125"/>
                </a:lnTo>
                <a:lnTo>
                  <a:pt x="244844" y="396407"/>
                </a:lnTo>
                <a:lnTo>
                  <a:pt x="247918" y="397048"/>
                </a:lnTo>
                <a:lnTo>
                  <a:pt x="250240" y="396728"/>
                </a:lnTo>
                <a:lnTo>
                  <a:pt x="253183" y="392688"/>
                </a:lnTo>
                <a:lnTo>
                  <a:pt x="255113" y="389033"/>
                </a:lnTo>
                <a:lnTo>
                  <a:pt x="261195" y="384609"/>
                </a:lnTo>
                <a:lnTo>
                  <a:pt x="263059" y="381716"/>
                </a:lnTo>
                <a:lnTo>
                  <a:pt x="263501" y="381018"/>
                </a:lnTo>
                <a:lnTo>
                  <a:pt x="264335" y="376530"/>
                </a:lnTo>
                <a:lnTo>
                  <a:pt x="265299" y="375183"/>
                </a:lnTo>
                <a:lnTo>
                  <a:pt x="268831" y="372042"/>
                </a:lnTo>
                <a:lnTo>
                  <a:pt x="271202" y="369862"/>
                </a:lnTo>
                <a:lnTo>
                  <a:pt x="272674" y="367874"/>
                </a:lnTo>
                <a:lnTo>
                  <a:pt x="276582" y="362680"/>
                </a:lnTo>
                <a:lnTo>
                  <a:pt x="278953" y="360757"/>
                </a:lnTo>
                <a:lnTo>
                  <a:pt x="282877" y="358512"/>
                </a:lnTo>
                <a:lnTo>
                  <a:pt x="285052" y="356268"/>
                </a:lnTo>
                <a:lnTo>
                  <a:pt x="287488" y="353190"/>
                </a:lnTo>
                <a:lnTo>
                  <a:pt x="288829" y="350369"/>
                </a:lnTo>
                <a:lnTo>
                  <a:pt x="291069" y="348510"/>
                </a:lnTo>
                <a:lnTo>
                  <a:pt x="295108" y="348253"/>
                </a:lnTo>
                <a:lnTo>
                  <a:pt x="295893" y="347676"/>
                </a:lnTo>
                <a:lnTo>
                  <a:pt x="297609" y="345560"/>
                </a:lnTo>
                <a:lnTo>
                  <a:pt x="298901" y="344791"/>
                </a:lnTo>
                <a:lnTo>
                  <a:pt x="299997" y="344791"/>
                </a:lnTo>
                <a:lnTo>
                  <a:pt x="302548" y="345240"/>
                </a:lnTo>
                <a:lnTo>
                  <a:pt x="303561" y="344707"/>
                </a:lnTo>
                <a:lnTo>
                  <a:pt x="304640" y="344253"/>
                </a:lnTo>
                <a:lnTo>
                  <a:pt x="305540" y="343470"/>
                </a:lnTo>
                <a:lnTo>
                  <a:pt x="306292" y="342954"/>
                </a:lnTo>
                <a:lnTo>
                  <a:pt x="306930" y="342315"/>
                </a:lnTo>
                <a:lnTo>
                  <a:pt x="307567" y="341861"/>
                </a:lnTo>
                <a:lnTo>
                  <a:pt x="308205" y="341387"/>
                </a:lnTo>
                <a:lnTo>
                  <a:pt x="308827" y="341056"/>
                </a:lnTo>
                <a:lnTo>
                  <a:pt x="309464" y="341098"/>
                </a:lnTo>
                <a:lnTo>
                  <a:pt x="310151" y="340893"/>
                </a:lnTo>
                <a:lnTo>
                  <a:pt x="311116" y="340376"/>
                </a:lnTo>
                <a:lnTo>
                  <a:pt x="311737" y="339943"/>
                </a:lnTo>
                <a:lnTo>
                  <a:pt x="312326" y="339758"/>
                </a:lnTo>
                <a:lnTo>
                  <a:pt x="313012" y="340067"/>
                </a:lnTo>
                <a:lnTo>
                  <a:pt x="313748" y="340005"/>
                </a:lnTo>
                <a:lnTo>
                  <a:pt x="314173" y="339696"/>
                </a:lnTo>
                <a:lnTo>
                  <a:pt x="314926" y="339552"/>
                </a:lnTo>
                <a:lnTo>
                  <a:pt x="315923" y="339200"/>
                </a:lnTo>
                <a:lnTo>
                  <a:pt x="316364" y="338644"/>
                </a:lnTo>
                <a:lnTo>
                  <a:pt x="316283" y="337943"/>
                </a:lnTo>
                <a:lnTo>
                  <a:pt x="315841" y="337469"/>
                </a:lnTo>
                <a:lnTo>
                  <a:pt x="315612" y="336952"/>
                </a:lnTo>
                <a:lnTo>
                  <a:pt x="315629" y="336252"/>
                </a:lnTo>
                <a:lnTo>
                  <a:pt x="315792" y="335117"/>
                </a:lnTo>
                <a:lnTo>
                  <a:pt x="315563" y="334272"/>
                </a:lnTo>
                <a:lnTo>
                  <a:pt x="315612" y="333652"/>
                </a:lnTo>
                <a:lnTo>
                  <a:pt x="316021" y="332890"/>
                </a:lnTo>
                <a:lnTo>
                  <a:pt x="316626" y="332230"/>
                </a:lnTo>
                <a:lnTo>
                  <a:pt x="317182" y="331116"/>
                </a:lnTo>
                <a:lnTo>
                  <a:pt x="317885" y="330452"/>
                </a:lnTo>
                <a:lnTo>
                  <a:pt x="317983" y="330019"/>
                </a:lnTo>
                <a:lnTo>
                  <a:pt x="317836" y="329489"/>
                </a:lnTo>
                <a:lnTo>
                  <a:pt x="317721" y="329000"/>
                </a:lnTo>
                <a:lnTo>
                  <a:pt x="317836" y="328583"/>
                </a:lnTo>
                <a:lnTo>
                  <a:pt x="318049" y="328230"/>
                </a:lnTo>
                <a:lnTo>
                  <a:pt x="318081" y="327676"/>
                </a:lnTo>
                <a:lnTo>
                  <a:pt x="317852" y="327460"/>
                </a:lnTo>
                <a:lnTo>
                  <a:pt x="317738" y="327283"/>
                </a:lnTo>
                <a:lnTo>
                  <a:pt x="317869" y="327041"/>
                </a:lnTo>
                <a:lnTo>
                  <a:pt x="318016" y="326842"/>
                </a:lnTo>
                <a:lnTo>
                  <a:pt x="317951" y="326649"/>
                </a:lnTo>
                <a:lnTo>
                  <a:pt x="317705" y="326472"/>
                </a:lnTo>
                <a:lnTo>
                  <a:pt x="317493" y="326185"/>
                </a:lnTo>
                <a:lnTo>
                  <a:pt x="317264" y="326015"/>
                </a:lnTo>
                <a:lnTo>
                  <a:pt x="317035" y="325871"/>
                </a:lnTo>
                <a:lnTo>
                  <a:pt x="316888" y="325558"/>
                </a:lnTo>
                <a:lnTo>
                  <a:pt x="316512" y="325349"/>
                </a:lnTo>
                <a:lnTo>
                  <a:pt x="316364" y="324996"/>
                </a:lnTo>
                <a:lnTo>
                  <a:pt x="316201" y="324684"/>
                </a:lnTo>
                <a:lnTo>
                  <a:pt x="316217" y="324427"/>
                </a:lnTo>
                <a:lnTo>
                  <a:pt x="315939" y="324074"/>
                </a:lnTo>
                <a:lnTo>
                  <a:pt x="315661" y="323753"/>
                </a:lnTo>
                <a:lnTo>
                  <a:pt x="315759" y="323472"/>
                </a:lnTo>
                <a:lnTo>
                  <a:pt x="316037" y="323102"/>
                </a:lnTo>
                <a:lnTo>
                  <a:pt x="316201" y="322878"/>
                </a:lnTo>
                <a:lnTo>
                  <a:pt x="316413" y="322630"/>
                </a:lnTo>
                <a:lnTo>
                  <a:pt x="316675" y="322365"/>
                </a:lnTo>
                <a:lnTo>
                  <a:pt x="316969" y="322020"/>
                </a:lnTo>
                <a:lnTo>
                  <a:pt x="317231" y="321650"/>
                </a:lnTo>
                <a:lnTo>
                  <a:pt x="317411" y="321291"/>
                </a:lnTo>
                <a:lnTo>
                  <a:pt x="317460" y="321001"/>
                </a:lnTo>
                <a:lnTo>
                  <a:pt x="317705" y="320712"/>
                </a:lnTo>
                <a:lnTo>
                  <a:pt x="318130" y="320521"/>
                </a:lnTo>
                <a:lnTo>
                  <a:pt x="318376" y="320264"/>
                </a:lnTo>
                <a:lnTo>
                  <a:pt x="318572" y="320094"/>
                </a:lnTo>
                <a:lnTo>
                  <a:pt x="318654" y="319806"/>
                </a:lnTo>
                <a:lnTo>
                  <a:pt x="318948" y="319621"/>
                </a:lnTo>
                <a:lnTo>
                  <a:pt x="319275" y="319469"/>
                </a:lnTo>
                <a:lnTo>
                  <a:pt x="319618" y="319116"/>
                </a:lnTo>
                <a:lnTo>
                  <a:pt x="319978" y="318787"/>
                </a:lnTo>
                <a:lnTo>
                  <a:pt x="320289" y="318410"/>
                </a:lnTo>
                <a:lnTo>
                  <a:pt x="320599" y="318089"/>
                </a:lnTo>
                <a:lnTo>
                  <a:pt x="321073" y="317808"/>
                </a:lnTo>
                <a:lnTo>
                  <a:pt x="321417" y="317415"/>
                </a:lnTo>
                <a:lnTo>
                  <a:pt x="321482" y="317101"/>
                </a:lnTo>
                <a:lnTo>
                  <a:pt x="321744" y="316990"/>
                </a:lnTo>
                <a:lnTo>
                  <a:pt x="322071" y="316958"/>
                </a:lnTo>
                <a:lnTo>
                  <a:pt x="322365" y="316676"/>
                </a:lnTo>
                <a:lnTo>
                  <a:pt x="322480" y="316348"/>
                </a:lnTo>
                <a:lnTo>
                  <a:pt x="322741" y="316251"/>
                </a:lnTo>
                <a:lnTo>
                  <a:pt x="323003" y="316035"/>
                </a:lnTo>
                <a:lnTo>
                  <a:pt x="323183" y="315867"/>
                </a:lnTo>
                <a:lnTo>
                  <a:pt x="323493" y="315690"/>
                </a:lnTo>
                <a:lnTo>
                  <a:pt x="323641" y="315497"/>
                </a:lnTo>
                <a:lnTo>
                  <a:pt x="323837" y="315465"/>
                </a:lnTo>
                <a:lnTo>
                  <a:pt x="324050" y="315409"/>
                </a:lnTo>
                <a:lnTo>
                  <a:pt x="324213" y="315152"/>
                </a:lnTo>
                <a:lnTo>
                  <a:pt x="324393" y="315120"/>
                </a:lnTo>
                <a:lnTo>
                  <a:pt x="324655" y="315161"/>
                </a:lnTo>
                <a:lnTo>
                  <a:pt x="324818" y="315008"/>
                </a:lnTo>
                <a:lnTo>
                  <a:pt x="325243" y="314920"/>
                </a:lnTo>
                <a:lnTo>
                  <a:pt x="325423" y="314848"/>
                </a:lnTo>
                <a:lnTo>
                  <a:pt x="325554" y="314680"/>
                </a:lnTo>
                <a:lnTo>
                  <a:pt x="325488" y="314430"/>
                </a:lnTo>
                <a:lnTo>
                  <a:pt x="325586" y="314086"/>
                </a:lnTo>
                <a:lnTo>
                  <a:pt x="325750" y="314005"/>
                </a:lnTo>
                <a:lnTo>
                  <a:pt x="325962" y="313861"/>
                </a:lnTo>
                <a:lnTo>
                  <a:pt x="326077" y="313532"/>
                </a:lnTo>
                <a:lnTo>
                  <a:pt x="326306" y="313364"/>
                </a:lnTo>
                <a:lnTo>
                  <a:pt x="326535" y="313187"/>
                </a:lnTo>
                <a:lnTo>
                  <a:pt x="326797" y="313051"/>
                </a:lnTo>
                <a:lnTo>
                  <a:pt x="326927" y="312817"/>
                </a:lnTo>
                <a:lnTo>
                  <a:pt x="326960" y="312497"/>
                </a:lnTo>
                <a:lnTo>
                  <a:pt x="327025" y="312240"/>
                </a:lnTo>
                <a:lnTo>
                  <a:pt x="327320" y="312119"/>
                </a:lnTo>
                <a:lnTo>
                  <a:pt x="327516" y="312127"/>
                </a:lnTo>
                <a:lnTo>
                  <a:pt x="327761" y="312088"/>
                </a:lnTo>
                <a:lnTo>
                  <a:pt x="327892" y="311840"/>
                </a:lnTo>
                <a:lnTo>
                  <a:pt x="328186" y="311647"/>
                </a:lnTo>
                <a:lnTo>
                  <a:pt x="328513" y="311398"/>
                </a:lnTo>
                <a:lnTo>
                  <a:pt x="328759" y="311117"/>
                </a:lnTo>
                <a:lnTo>
                  <a:pt x="328939" y="310836"/>
                </a:lnTo>
                <a:lnTo>
                  <a:pt x="329200" y="310659"/>
                </a:lnTo>
                <a:lnTo>
                  <a:pt x="329560" y="310667"/>
                </a:lnTo>
                <a:lnTo>
                  <a:pt x="329985" y="310644"/>
                </a:lnTo>
                <a:lnTo>
                  <a:pt x="330181" y="310548"/>
                </a:lnTo>
                <a:lnTo>
                  <a:pt x="330247" y="310355"/>
                </a:lnTo>
                <a:lnTo>
                  <a:pt x="330083" y="310203"/>
                </a:lnTo>
                <a:lnTo>
                  <a:pt x="329870" y="310115"/>
                </a:lnTo>
                <a:lnTo>
                  <a:pt x="329805" y="309922"/>
                </a:lnTo>
                <a:lnTo>
                  <a:pt x="329920" y="309673"/>
                </a:lnTo>
                <a:lnTo>
                  <a:pt x="330116" y="309457"/>
                </a:lnTo>
                <a:lnTo>
                  <a:pt x="330345" y="309176"/>
                </a:lnTo>
                <a:lnTo>
                  <a:pt x="330590" y="308983"/>
                </a:lnTo>
                <a:lnTo>
                  <a:pt x="330770" y="308767"/>
                </a:lnTo>
                <a:lnTo>
                  <a:pt x="330786" y="308542"/>
                </a:lnTo>
                <a:lnTo>
                  <a:pt x="330704" y="308398"/>
                </a:lnTo>
                <a:lnTo>
                  <a:pt x="330672" y="308180"/>
                </a:lnTo>
                <a:lnTo>
                  <a:pt x="330770" y="307981"/>
                </a:lnTo>
                <a:lnTo>
                  <a:pt x="330950" y="307884"/>
                </a:lnTo>
                <a:lnTo>
                  <a:pt x="331358" y="307932"/>
                </a:lnTo>
                <a:lnTo>
                  <a:pt x="331669" y="308044"/>
                </a:lnTo>
                <a:lnTo>
                  <a:pt x="332111" y="308337"/>
                </a:lnTo>
                <a:lnTo>
                  <a:pt x="332127" y="308685"/>
                </a:lnTo>
                <a:lnTo>
                  <a:pt x="332045" y="308967"/>
                </a:lnTo>
                <a:lnTo>
                  <a:pt x="331882" y="309353"/>
                </a:lnTo>
                <a:lnTo>
                  <a:pt x="331882" y="309626"/>
                </a:lnTo>
                <a:lnTo>
                  <a:pt x="332029" y="309889"/>
                </a:lnTo>
                <a:lnTo>
                  <a:pt x="332078" y="310170"/>
                </a:lnTo>
                <a:lnTo>
                  <a:pt x="332209" y="310460"/>
                </a:lnTo>
                <a:lnTo>
                  <a:pt x="332339" y="310813"/>
                </a:lnTo>
                <a:lnTo>
                  <a:pt x="332438" y="311078"/>
                </a:lnTo>
                <a:lnTo>
                  <a:pt x="332519" y="311341"/>
                </a:lnTo>
                <a:lnTo>
                  <a:pt x="332650" y="311807"/>
                </a:lnTo>
                <a:lnTo>
                  <a:pt x="332667" y="312047"/>
                </a:lnTo>
                <a:lnTo>
                  <a:pt x="332814" y="312329"/>
                </a:lnTo>
                <a:lnTo>
                  <a:pt x="332797" y="312513"/>
                </a:lnTo>
                <a:lnTo>
                  <a:pt x="332585" y="312674"/>
                </a:lnTo>
                <a:lnTo>
                  <a:pt x="332307" y="312889"/>
                </a:lnTo>
                <a:lnTo>
                  <a:pt x="331931" y="313179"/>
                </a:lnTo>
                <a:lnTo>
                  <a:pt x="331849" y="313516"/>
                </a:lnTo>
                <a:lnTo>
                  <a:pt x="331800" y="313789"/>
                </a:lnTo>
                <a:lnTo>
                  <a:pt x="331669" y="314029"/>
                </a:lnTo>
                <a:lnTo>
                  <a:pt x="331440" y="314294"/>
                </a:lnTo>
                <a:lnTo>
                  <a:pt x="331064" y="314559"/>
                </a:lnTo>
                <a:lnTo>
                  <a:pt x="330590" y="314655"/>
                </a:lnTo>
                <a:lnTo>
                  <a:pt x="330655" y="314856"/>
                </a:lnTo>
                <a:lnTo>
                  <a:pt x="330770" y="315056"/>
                </a:lnTo>
                <a:lnTo>
                  <a:pt x="330868" y="315282"/>
                </a:lnTo>
                <a:lnTo>
                  <a:pt x="330819" y="315553"/>
                </a:lnTo>
                <a:lnTo>
                  <a:pt x="330852" y="315842"/>
                </a:lnTo>
                <a:lnTo>
                  <a:pt x="330982" y="316163"/>
                </a:lnTo>
                <a:lnTo>
                  <a:pt x="331048" y="316444"/>
                </a:lnTo>
                <a:lnTo>
                  <a:pt x="330966" y="316676"/>
                </a:lnTo>
                <a:lnTo>
                  <a:pt x="330835" y="317013"/>
                </a:lnTo>
                <a:lnTo>
                  <a:pt x="330655" y="317375"/>
                </a:lnTo>
                <a:lnTo>
                  <a:pt x="330557" y="317608"/>
                </a:lnTo>
                <a:lnTo>
                  <a:pt x="330296" y="317703"/>
                </a:lnTo>
                <a:lnTo>
                  <a:pt x="330149" y="317695"/>
                </a:lnTo>
                <a:lnTo>
                  <a:pt x="329756" y="317720"/>
                </a:lnTo>
                <a:lnTo>
                  <a:pt x="329462" y="317711"/>
                </a:lnTo>
                <a:lnTo>
                  <a:pt x="329167" y="317744"/>
                </a:lnTo>
                <a:lnTo>
                  <a:pt x="328971" y="317816"/>
                </a:lnTo>
                <a:lnTo>
                  <a:pt x="328693" y="318105"/>
                </a:lnTo>
                <a:lnTo>
                  <a:pt x="328481" y="318329"/>
                </a:lnTo>
                <a:lnTo>
                  <a:pt x="328301" y="318539"/>
                </a:lnTo>
                <a:lnTo>
                  <a:pt x="328056" y="318683"/>
                </a:lnTo>
                <a:lnTo>
                  <a:pt x="328121" y="318923"/>
                </a:lnTo>
                <a:lnTo>
                  <a:pt x="328121" y="319132"/>
                </a:lnTo>
                <a:lnTo>
                  <a:pt x="327892" y="319449"/>
                </a:lnTo>
                <a:lnTo>
                  <a:pt x="327696" y="319477"/>
                </a:lnTo>
                <a:lnTo>
                  <a:pt x="327352" y="319613"/>
                </a:lnTo>
                <a:lnTo>
                  <a:pt x="327058" y="319781"/>
                </a:lnTo>
                <a:lnTo>
                  <a:pt x="326911" y="319837"/>
                </a:lnTo>
                <a:lnTo>
                  <a:pt x="326666" y="319822"/>
                </a:lnTo>
                <a:lnTo>
                  <a:pt x="326486" y="319709"/>
                </a:lnTo>
                <a:lnTo>
                  <a:pt x="326224" y="319420"/>
                </a:lnTo>
                <a:lnTo>
                  <a:pt x="325995" y="319404"/>
                </a:lnTo>
                <a:lnTo>
                  <a:pt x="325783" y="319613"/>
                </a:lnTo>
                <a:lnTo>
                  <a:pt x="325914" y="319726"/>
                </a:lnTo>
                <a:lnTo>
                  <a:pt x="326077" y="319837"/>
                </a:lnTo>
                <a:lnTo>
                  <a:pt x="326240" y="320030"/>
                </a:lnTo>
                <a:lnTo>
                  <a:pt x="326486" y="320270"/>
                </a:lnTo>
                <a:lnTo>
                  <a:pt x="326600" y="320471"/>
                </a:lnTo>
                <a:lnTo>
                  <a:pt x="326600" y="320728"/>
                </a:lnTo>
                <a:lnTo>
                  <a:pt x="326551" y="321026"/>
                </a:lnTo>
                <a:lnTo>
                  <a:pt x="326813" y="321371"/>
                </a:lnTo>
                <a:lnTo>
                  <a:pt x="326927" y="321636"/>
                </a:lnTo>
                <a:lnTo>
                  <a:pt x="326993" y="322020"/>
                </a:lnTo>
                <a:lnTo>
                  <a:pt x="327009" y="322205"/>
                </a:lnTo>
                <a:lnTo>
                  <a:pt x="327123" y="322470"/>
                </a:lnTo>
                <a:lnTo>
                  <a:pt x="327336" y="322533"/>
                </a:lnTo>
                <a:lnTo>
                  <a:pt x="327598" y="322630"/>
                </a:lnTo>
                <a:lnTo>
                  <a:pt x="327892" y="322630"/>
                </a:lnTo>
                <a:lnTo>
                  <a:pt x="328170" y="322494"/>
                </a:lnTo>
                <a:lnTo>
                  <a:pt x="328481" y="322406"/>
                </a:lnTo>
                <a:lnTo>
                  <a:pt x="328709" y="322324"/>
                </a:lnTo>
                <a:lnTo>
                  <a:pt x="328955" y="322197"/>
                </a:lnTo>
                <a:lnTo>
                  <a:pt x="329233" y="322084"/>
                </a:lnTo>
                <a:lnTo>
                  <a:pt x="329380" y="321923"/>
                </a:lnTo>
                <a:lnTo>
                  <a:pt x="329658" y="321835"/>
                </a:lnTo>
                <a:lnTo>
                  <a:pt x="329969" y="321851"/>
                </a:lnTo>
                <a:lnTo>
                  <a:pt x="330263" y="321730"/>
                </a:lnTo>
                <a:lnTo>
                  <a:pt x="330639" y="321636"/>
                </a:lnTo>
                <a:lnTo>
                  <a:pt x="330933" y="321667"/>
                </a:lnTo>
                <a:lnTo>
                  <a:pt x="331260" y="321843"/>
                </a:lnTo>
                <a:lnTo>
                  <a:pt x="331604" y="321884"/>
                </a:lnTo>
                <a:lnTo>
                  <a:pt x="332045" y="322053"/>
                </a:lnTo>
                <a:lnTo>
                  <a:pt x="332405" y="322164"/>
                </a:lnTo>
                <a:lnTo>
                  <a:pt x="332748" y="322229"/>
                </a:lnTo>
                <a:lnTo>
                  <a:pt x="333272" y="322164"/>
                </a:lnTo>
                <a:lnTo>
                  <a:pt x="333468" y="322133"/>
                </a:lnTo>
                <a:lnTo>
                  <a:pt x="333664" y="322133"/>
                </a:lnTo>
                <a:lnTo>
                  <a:pt x="333942" y="322188"/>
                </a:lnTo>
                <a:lnTo>
                  <a:pt x="334155" y="322229"/>
                </a:lnTo>
                <a:lnTo>
                  <a:pt x="334334" y="322340"/>
                </a:lnTo>
                <a:lnTo>
                  <a:pt x="334514" y="322525"/>
                </a:lnTo>
                <a:lnTo>
                  <a:pt x="334596" y="322743"/>
                </a:lnTo>
                <a:lnTo>
                  <a:pt x="334531" y="322895"/>
                </a:lnTo>
                <a:lnTo>
                  <a:pt x="334449" y="323063"/>
                </a:lnTo>
                <a:lnTo>
                  <a:pt x="334514" y="323207"/>
                </a:lnTo>
                <a:lnTo>
                  <a:pt x="334645" y="323344"/>
                </a:lnTo>
                <a:lnTo>
                  <a:pt x="334743" y="323480"/>
                </a:lnTo>
                <a:lnTo>
                  <a:pt x="334890" y="323513"/>
                </a:lnTo>
                <a:lnTo>
                  <a:pt x="335054" y="323544"/>
                </a:lnTo>
                <a:lnTo>
                  <a:pt x="335283" y="323657"/>
                </a:lnTo>
                <a:lnTo>
                  <a:pt x="335446" y="323696"/>
                </a:lnTo>
                <a:lnTo>
                  <a:pt x="335626" y="323825"/>
                </a:lnTo>
                <a:lnTo>
                  <a:pt x="335626" y="324057"/>
                </a:lnTo>
                <a:lnTo>
                  <a:pt x="335724" y="324218"/>
                </a:lnTo>
                <a:lnTo>
                  <a:pt x="335888" y="324275"/>
                </a:lnTo>
                <a:lnTo>
                  <a:pt x="336133" y="324283"/>
                </a:lnTo>
                <a:lnTo>
                  <a:pt x="336362" y="324386"/>
                </a:lnTo>
                <a:lnTo>
                  <a:pt x="336444" y="324628"/>
                </a:lnTo>
                <a:lnTo>
                  <a:pt x="336607" y="324788"/>
                </a:lnTo>
                <a:lnTo>
                  <a:pt x="336836" y="324899"/>
                </a:lnTo>
                <a:lnTo>
                  <a:pt x="337032" y="325100"/>
                </a:lnTo>
                <a:lnTo>
                  <a:pt x="337261" y="325230"/>
                </a:lnTo>
                <a:lnTo>
                  <a:pt x="337392" y="325414"/>
                </a:lnTo>
                <a:lnTo>
                  <a:pt x="337752" y="325606"/>
                </a:lnTo>
                <a:lnTo>
                  <a:pt x="338030" y="325414"/>
                </a:lnTo>
                <a:lnTo>
                  <a:pt x="338259" y="325318"/>
                </a:lnTo>
                <a:lnTo>
                  <a:pt x="338390" y="325181"/>
                </a:lnTo>
                <a:lnTo>
                  <a:pt x="338569" y="325061"/>
                </a:lnTo>
                <a:lnTo>
                  <a:pt x="338815" y="325029"/>
                </a:lnTo>
                <a:lnTo>
                  <a:pt x="339125" y="325037"/>
                </a:lnTo>
                <a:lnTo>
                  <a:pt x="339403" y="324965"/>
                </a:lnTo>
                <a:lnTo>
                  <a:pt x="339518" y="324747"/>
                </a:lnTo>
                <a:lnTo>
                  <a:pt x="339681" y="324556"/>
                </a:lnTo>
                <a:lnTo>
                  <a:pt x="339894" y="324460"/>
                </a:lnTo>
                <a:lnTo>
                  <a:pt x="340156" y="324314"/>
                </a:lnTo>
                <a:lnTo>
                  <a:pt x="340368" y="324371"/>
                </a:lnTo>
                <a:lnTo>
                  <a:pt x="340532" y="324314"/>
                </a:lnTo>
                <a:lnTo>
                  <a:pt x="340760" y="324226"/>
                </a:lnTo>
                <a:lnTo>
                  <a:pt x="340908" y="324283"/>
                </a:lnTo>
                <a:lnTo>
                  <a:pt x="341071" y="324322"/>
                </a:lnTo>
                <a:lnTo>
                  <a:pt x="341316" y="324186"/>
                </a:lnTo>
                <a:lnTo>
                  <a:pt x="341496" y="324041"/>
                </a:lnTo>
                <a:lnTo>
                  <a:pt x="341922" y="324468"/>
                </a:lnTo>
                <a:lnTo>
                  <a:pt x="342298" y="324764"/>
                </a:lnTo>
                <a:lnTo>
                  <a:pt x="342461" y="325037"/>
                </a:lnTo>
                <a:lnTo>
                  <a:pt x="342477" y="325221"/>
                </a:lnTo>
                <a:lnTo>
                  <a:pt x="342314" y="325470"/>
                </a:lnTo>
                <a:lnTo>
                  <a:pt x="342118" y="325758"/>
                </a:lnTo>
                <a:lnTo>
                  <a:pt x="342020" y="326080"/>
                </a:lnTo>
                <a:lnTo>
                  <a:pt x="341823" y="326400"/>
                </a:lnTo>
                <a:lnTo>
                  <a:pt x="341692" y="326673"/>
                </a:lnTo>
                <a:lnTo>
                  <a:pt x="341627" y="327058"/>
                </a:lnTo>
                <a:lnTo>
                  <a:pt x="341496" y="327411"/>
                </a:lnTo>
                <a:lnTo>
                  <a:pt x="341300" y="327676"/>
                </a:lnTo>
                <a:lnTo>
                  <a:pt x="341267" y="327908"/>
                </a:lnTo>
                <a:lnTo>
                  <a:pt x="341087" y="328358"/>
                </a:lnTo>
                <a:lnTo>
                  <a:pt x="340891" y="328694"/>
                </a:lnTo>
                <a:lnTo>
                  <a:pt x="341055" y="328912"/>
                </a:lnTo>
                <a:lnTo>
                  <a:pt x="341169" y="329144"/>
                </a:lnTo>
                <a:lnTo>
                  <a:pt x="341267" y="329385"/>
                </a:lnTo>
                <a:lnTo>
                  <a:pt x="341251" y="329658"/>
                </a:lnTo>
                <a:lnTo>
                  <a:pt x="341349" y="329834"/>
                </a:lnTo>
                <a:lnTo>
                  <a:pt x="341398" y="330011"/>
                </a:lnTo>
                <a:lnTo>
                  <a:pt x="341382" y="330251"/>
                </a:lnTo>
                <a:lnTo>
                  <a:pt x="341431" y="330613"/>
                </a:lnTo>
                <a:lnTo>
                  <a:pt x="341594" y="330917"/>
                </a:lnTo>
                <a:lnTo>
                  <a:pt x="341840" y="331198"/>
                </a:lnTo>
                <a:lnTo>
                  <a:pt x="342085" y="331590"/>
                </a:lnTo>
                <a:lnTo>
                  <a:pt x="342199" y="331863"/>
                </a:lnTo>
                <a:lnTo>
                  <a:pt x="342232" y="332200"/>
                </a:lnTo>
                <a:lnTo>
                  <a:pt x="342281" y="332514"/>
                </a:lnTo>
                <a:lnTo>
                  <a:pt x="342346" y="332810"/>
                </a:lnTo>
                <a:lnTo>
                  <a:pt x="342445" y="333059"/>
                </a:lnTo>
                <a:lnTo>
                  <a:pt x="342461" y="333492"/>
                </a:lnTo>
                <a:lnTo>
                  <a:pt x="342575" y="333917"/>
                </a:lnTo>
                <a:lnTo>
                  <a:pt x="342625" y="334303"/>
                </a:lnTo>
                <a:lnTo>
                  <a:pt x="342690" y="334656"/>
                </a:lnTo>
                <a:lnTo>
                  <a:pt x="342951" y="334977"/>
                </a:lnTo>
                <a:lnTo>
                  <a:pt x="343328" y="335192"/>
                </a:lnTo>
                <a:lnTo>
                  <a:pt x="343655" y="335402"/>
                </a:lnTo>
                <a:lnTo>
                  <a:pt x="343851" y="335537"/>
                </a:lnTo>
                <a:lnTo>
                  <a:pt x="344194" y="335667"/>
                </a:lnTo>
                <a:lnTo>
                  <a:pt x="344636" y="335722"/>
                </a:lnTo>
                <a:lnTo>
                  <a:pt x="344979" y="335891"/>
                </a:lnTo>
                <a:lnTo>
                  <a:pt x="345224" y="336252"/>
                </a:lnTo>
                <a:lnTo>
                  <a:pt x="345339" y="336774"/>
                </a:lnTo>
                <a:lnTo>
                  <a:pt x="345502" y="337328"/>
                </a:lnTo>
                <a:lnTo>
                  <a:pt x="345388" y="337658"/>
                </a:lnTo>
                <a:lnTo>
                  <a:pt x="346026" y="338289"/>
                </a:lnTo>
                <a:lnTo>
                  <a:pt x="346189" y="338332"/>
                </a:lnTo>
                <a:lnTo>
                  <a:pt x="346598" y="338036"/>
                </a:lnTo>
                <a:lnTo>
                  <a:pt x="347039" y="337742"/>
                </a:lnTo>
                <a:lnTo>
                  <a:pt x="347350" y="337735"/>
                </a:lnTo>
                <a:lnTo>
                  <a:pt x="347693" y="338051"/>
                </a:lnTo>
                <a:lnTo>
                  <a:pt x="348053" y="338219"/>
                </a:lnTo>
                <a:lnTo>
                  <a:pt x="348364" y="338443"/>
                </a:lnTo>
                <a:lnTo>
                  <a:pt x="348462" y="338509"/>
                </a:lnTo>
                <a:lnTo>
                  <a:pt x="348642" y="338639"/>
                </a:lnTo>
                <a:lnTo>
                  <a:pt x="348887" y="338682"/>
                </a:lnTo>
                <a:lnTo>
                  <a:pt x="348887" y="339061"/>
                </a:lnTo>
                <a:lnTo>
                  <a:pt x="348969" y="339369"/>
                </a:lnTo>
                <a:lnTo>
                  <a:pt x="348805" y="339650"/>
                </a:lnTo>
                <a:lnTo>
                  <a:pt x="348674" y="339874"/>
                </a:lnTo>
                <a:lnTo>
                  <a:pt x="348478" y="340351"/>
                </a:lnTo>
                <a:lnTo>
                  <a:pt x="348527" y="340940"/>
                </a:lnTo>
                <a:lnTo>
                  <a:pt x="348625" y="341572"/>
                </a:lnTo>
                <a:lnTo>
                  <a:pt x="348773" y="341978"/>
                </a:lnTo>
                <a:lnTo>
                  <a:pt x="349050" y="342147"/>
                </a:lnTo>
                <a:lnTo>
                  <a:pt x="349639" y="342217"/>
                </a:lnTo>
                <a:lnTo>
                  <a:pt x="349933" y="342427"/>
                </a:lnTo>
                <a:lnTo>
                  <a:pt x="349885" y="342932"/>
                </a:lnTo>
                <a:lnTo>
                  <a:pt x="349639" y="343465"/>
                </a:lnTo>
                <a:lnTo>
                  <a:pt x="349639" y="343704"/>
                </a:lnTo>
                <a:lnTo>
                  <a:pt x="350032" y="343746"/>
                </a:lnTo>
                <a:lnTo>
                  <a:pt x="350261" y="343998"/>
                </a:lnTo>
                <a:lnTo>
                  <a:pt x="350457" y="344419"/>
                </a:lnTo>
                <a:lnTo>
                  <a:pt x="350604" y="344686"/>
                </a:lnTo>
                <a:lnTo>
                  <a:pt x="350686" y="345401"/>
                </a:lnTo>
                <a:lnTo>
                  <a:pt x="350784" y="345808"/>
                </a:lnTo>
                <a:lnTo>
                  <a:pt x="350996" y="346159"/>
                </a:lnTo>
                <a:lnTo>
                  <a:pt x="350914" y="346369"/>
                </a:lnTo>
                <a:lnTo>
                  <a:pt x="350718" y="346776"/>
                </a:lnTo>
                <a:lnTo>
                  <a:pt x="350637" y="347169"/>
                </a:lnTo>
                <a:lnTo>
                  <a:pt x="350800" y="347421"/>
                </a:lnTo>
                <a:lnTo>
                  <a:pt x="350833" y="347702"/>
                </a:lnTo>
                <a:lnTo>
                  <a:pt x="351111" y="347877"/>
                </a:lnTo>
                <a:lnTo>
                  <a:pt x="351797" y="348364"/>
                </a:lnTo>
                <a:lnTo>
                  <a:pt x="352043" y="348561"/>
                </a:lnTo>
                <a:lnTo>
                  <a:pt x="351814" y="348998"/>
                </a:lnTo>
                <a:lnTo>
                  <a:pt x="351667" y="349216"/>
                </a:lnTo>
                <a:lnTo>
                  <a:pt x="351732" y="349554"/>
                </a:lnTo>
                <a:lnTo>
                  <a:pt x="351830" y="349816"/>
                </a:lnTo>
                <a:lnTo>
                  <a:pt x="352125" y="349969"/>
                </a:lnTo>
                <a:lnTo>
                  <a:pt x="352746" y="350144"/>
                </a:lnTo>
                <a:lnTo>
                  <a:pt x="353089" y="350395"/>
                </a:lnTo>
                <a:lnTo>
                  <a:pt x="353269" y="350548"/>
                </a:lnTo>
                <a:lnTo>
                  <a:pt x="353269" y="350777"/>
                </a:lnTo>
                <a:lnTo>
                  <a:pt x="353187" y="351115"/>
                </a:lnTo>
                <a:lnTo>
                  <a:pt x="353106" y="351476"/>
                </a:lnTo>
                <a:lnTo>
                  <a:pt x="353204" y="351738"/>
                </a:lnTo>
                <a:lnTo>
                  <a:pt x="353122" y="352076"/>
                </a:lnTo>
                <a:lnTo>
                  <a:pt x="352844" y="352360"/>
                </a:lnTo>
                <a:lnTo>
                  <a:pt x="352942" y="352502"/>
                </a:lnTo>
                <a:lnTo>
                  <a:pt x="353989" y="353353"/>
                </a:lnTo>
                <a:lnTo>
                  <a:pt x="354496" y="353393"/>
                </a:lnTo>
                <a:lnTo>
                  <a:pt x="354774" y="353197"/>
                </a:lnTo>
                <a:lnTo>
                  <a:pt x="355101" y="352887"/>
                </a:lnTo>
                <a:lnTo>
                  <a:pt x="355477" y="352910"/>
                </a:lnTo>
                <a:lnTo>
                  <a:pt x="355705" y="352921"/>
                </a:lnTo>
                <a:lnTo>
                  <a:pt x="355918" y="352864"/>
                </a:lnTo>
                <a:lnTo>
                  <a:pt x="356114" y="352680"/>
                </a:lnTo>
                <a:lnTo>
                  <a:pt x="356392" y="352565"/>
                </a:lnTo>
                <a:lnTo>
                  <a:pt x="356687" y="352369"/>
                </a:lnTo>
                <a:lnTo>
                  <a:pt x="356834" y="352036"/>
                </a:lnTo>
                <a:lnTo>
                  <a:pt x="356932" y="351622"/>
                </a:lnTo>
                <a:lnTo>
                  <a:pt x="357112" y="351610"/>
                </a:lnTo>
                <a:lnTo>
                  <a:pt x="357390" y="351610"/>
                </a:lnTo>
                <a:lnTo>
                  <a:pt x="357700" y="351472"/>
                </a:lnTo>
                <a:lnTo>
                  <a:pt x="357978" y="351392"/>
                </a:lnTo>
                <a:lnTo>
                  <a:pt x="358371" y="351311"/>
                </a:lnTo>
                <a:lnTo>
                  <a:pt x="358698" y="351196"/>
                </a:lnTo>
                <a:lnTo>
                  <a:pt x="358976" y="350943"/>
                </a:lnTo>
                <a:lnTo>
                  <a:pt x="359385" y="351369"/>
                </a:lnTo>
                <a:lnTo>
                  <a:pt x="359728" y="351737"/>
                </a:lnTo>
                <a:lnTo>
                  <a:pt x="360120" y="351886"/>
                </a:lnTo>
                <a:lnTo>
                  <a:pt x="360496" y="351944"/>
                </a:lnTo>
                <a:lnTo>
                  <a:pt x="360578" y="351737"/>
                </a:lnTo>
                <a:lnTo>
                  <a:pt x="360693" y="351472"/>
                </a:lnTo>
                <a:lnTo>
                  <a:pt x="361036" y="351277"/>
                </a:lnTo>
                <a:lnTo>
                  <a:pt x="361314" y="351357"/>
                </a:lnTo>
                <a:lnTo>
                  <a:pt x="361690" y="351289"/>
                </a:lnTo>
                <a:lnTo>
                  <a:pt x="362213" y="351105"/>
                </a:lnTo>
                <a:lnTo>
                  <a:pt x="362540" y="350840"/>
                </a:lnTo>
                <a:lnTo>
                  <a:pt x="362361" y="350449"/>
                </a:lnTo>
                <a:lnTo>
                  <a:pt x="362148" y="350196"/>
                </a:lnTo>
                <a:lnTo>
                  <a:pt x="362393" y="349598"/>
                </a:lnTo>
                <a:lnTo>
                  <a:pt x="362589" y="349219"/>
                </a:lnTo>
                <a:lnTo>
                  <a:pt x="362785" y="348736"/>
                </a:lnTo>
                <a:lnTo>
                  <a:pt x="362737" y="348368"/>
                </a:lnTo>
                <a:lnTo>
                  <a:pt x="362557" y="348057"/>
                </a:lnTo>
                <a:lnTo>
                  <a:pt x="362589" y="347747"/>
                </a:lnTo>
                <a:lnTo>
                  <a:pt x="362785" y="347356"/>
                </a:lnTo>
                <a:lnTo>
                  <a:pt x="363031" y="347236"/>
                </a:lnTo>
                <a:lnTo>
                  <a:pt x="363178" y="347055"/>
                </a:lnTo>
                <a:lnTo>
                  <a:pt x="363309" y="346586"/>
                </a:lnTo>
                <a:lnTo>
                  <a:pt x="363440" y="346081"/>
                </a:lnTo>
                <a:lnTo>
                  <a:pt x="363767" y="345720"/>
                </a:lnTo>
                <a:lnTo>
                  <a:pt x="364241" y="345413"/>
                </a:lnTo>
                <a:lnTo>
                  <a:pt x="364650" y="345251"/>
                </a:lnTo>
                <a:lnTo>
                  <a:pt x="364748" y="344881"/>
                </a:lnTo>
                <a:lnTo>
                  <a:pt x="364846" y="344520"/>
                </a:lnTo>
                <a:lnTo>
                  <a:pt x="364928" y="344285"/>
                </a:lnTo>
                <a:lnTo>
                  <a:pt x="365173" y="344069"/>
                </a:lnTo>
                <a:lnTo>
                  <a:pt x="365369" y="343852"/>
                </a:lnTo>
                <a:lnTo>
                  <a:pt x="365451" y="343528"/>
                </a:lnTo>
                <a:lnTo>
                  <a:pt x="365614" y="343185"/>
                </a:lnTo>
                <a:lnTo>
                  <a:pt x="365892" y="342923"/>
                </a:lnTo>
                <a:lnTo>
                  <a:pt x="366072" y="342490"/>
                </a:lnTo>
                <a:lnTo>
                  <a:pt x="366350" y="342102"/>
                </a:lnTo>
                <a:lnTo>
                  <a:pt x="366857" y="341904"/>
                </a:lnTo>
                <a:lnTo>
                  <a:pt x="367200" y="341741"/>
                </a:lnTo>
                <a:lnTo>
                  <a:pt x="367446" y="341299"/>
                </a:lnTo>
                <a:lnTo>
                  <a:pt x="367903" y="341020"/>
                </a:lnTo>
                <a:lnTo>
                  <a:pt x="368427" y="340731"/>
                </a:lnTo>
                <a:lnTo>
                  <a:pt x="368803" y="340749"/>
                </a:lnTo>
                <a:lnTo>
                  <a:pt x="369032" y="340333"/>
                </a:lnTo>
                <a:lnTo>
                  <a:pt x="369293" y="340117"/>
                </a:lnTo>
                <a:lnTo>
                  <a:pt x="369637" y="339918"/>
                </a:lnTo>
                <a:lnTo>
                  <a:pt x="369898" y="339838"/>
                </a:lnTo>
                <a:lnTo>
                  <a:pt x="370405" y="339964"/>
                </a:lnTo>
                <a:lnTo>
                  <a:pt x="370667" y="339838"/>
                </a:lnTo>
                <a:lnTo>
                  <a:pt x="370732" y="339674"/>
                </a:lnTo>
                <a:lnTo>
                  <a:pt x="370781" y="339333"/>
                </a:lnTo>
                <a:lnTo>
                  <a:pt x="370634" y="338927"/>
                </a:lnTo>
                <a:lnTo>
                  <a:pt x="370716" y="338773"/>
                </a:lnTo>
                <a:lnTo>
                  <a:pt x="370912" y="338348"/>
                </a:lnTo>
                <a:lnTo>
                  <a:pt x="371272" y="338276"/>
                </a:lnTo>
                <a:lnTo>
                  <a:pt x="371583" y="338232"/>
                </a:lnTo>
                <a:lnTo>
                  <a:pt x="372008" y="338015"/>
                </a:lnTo>
                <a:lnTo>
                  <a:pt x="372482" y="337835"/>
                </a:lnTo>
                <a:lnTo>
                  <a:pt x="372776" y="337753"/>
                </a:lnTo>
                <a:lnTo>
                  <a:pt x="373136" y="337753"/>
                </a:lnTo>
                <a:lnTo>
                  <a:pt x="373479" y="337807"/>
                </a:lnTo>
                <a:lnTo>
                  <a:pt x="373790" y="338060"/>
                </a:lnTo>
                <a:lnTo>
                  <a:pt x="374264" y="338105"/>
                </a:lnTo>
                <a:lnTo>
                  <a:pt x="374444" y="338330"/>
                </a:lnTo>
                <a:lnTo>
                  <a:pt x="374542" y="338638"/>
                </a:lnTo>
                <a:lnTo>
                  <a:pt x="374722" y="338854"/>
                </a:lnTo>
                <a:lnTo>
                  <a:pt x="374886" y="339189"/>
                </a:lnTo>
                <a:lnTo>
                  <a:pt x="375065" y="339684"/>
                </a:lnTo>
                <a:lnTo>
                  <a:pt x="375311" y="340108"/>
                </a:lnTo>
                <a:lnTo>
                  <a:pt x="375818" y="340497"/>
                </a:lnTo>
                <a:lnTo>
                  <a:pt x="376210" y="340696"/>
                </a:lnTo>
                <a:lnTo>
                  <a:pt x="376390" y="340682"/>
                </a:lnTo>
                <a:lnTo>
                  <a:pt x="376684" y="340727"/>
                </a:lnTo>
                <a:lnTo>
                  <a:pt x="376929" y="340750"/>
                </a:lnTo>
                <a:lnTo>
                  <a:pt x="377175" y="340659"/>
                </a:lnTo>
                <a:lnTo>
                  <a:pt x="377453" y="340574"/>
                </a:lnTo>
                <a:lnTo>
                  <a:pt x="377698" y="340503"/>
                </a:lnTo>
                <a:lnTo>
                  <a:pt x="377910" y="340435"/>
                </a:lnTo>
                <a:lnTo>
                  <a:pt x="378090" y="340273"/>
                </a:lnTo>
                <a:lnTo>
                  <a:pt x="378417" y="340181"/>
                </a:lnTo>
                <a:lnTo>
                  <a:pt x="378695" y="340082"/>
                </a:lnTo>
                <a:lnTo>
                  <a:pt x="379039" y="340135"/>
                </a:lnTo>
                <a:lnTo>
                  <a:pt x="378990" y="340512"/>
                </a:lnTo>
                <a:lnTo>
                  <a:pt x="379219" y="340896"/>
                </a:lnTo>
                <a:lnTo>
                  <a:pt x="379480" y="341212"/>
                </a:lnTo>
                <a:lnTo>
                  <a:pt x="379726" y="341412"/>
                </a:lnTo>
                <a:lnTo>
                  <a:pt x="379971" y="341604"/>
                </a:lnTo>
                <a:lnTo>
                  <a:pt x="380118" y="341681"/>
                </a:lnTo>
                <a:lnTo>
                  <a:pt x="380363" y="341912"/>
                </a:lnTo>
                <a:lnTo>
                  <a:pt x="380788" y="342166"/>
                </a:lnTo>
                <a:lnTo>
                  <a:pt x="381230" y="342520"/>
                </a:lnTo>
                <a:lnTo>
                  <a:pt x="381312" y="342735"/>
                </a:lnTo>
                <a:lnTo>
                  <a:pt x="381426" y="343043"/>
                </a:lnTo>
                <a:lnTo>
                  <a:pt x="381622" y="343289"/>
                </a:lnTo>
                <a:lnTo>
                  <a:pt x="381933" y="343351"/>
                </a:lnTo>
                <a:lnTo>
                  <a:pt x="382293" y="343205"/>
                </a:lnTo>
                <a:lnTo>
                  <a:pt x="382521" y="343212"/>
                </a:lnTo>
                <a:lnTo>
                  <a:pt x="382800" y="343451"/>
                </a:lnTo>
                <a:lnTo>
                  <a:pt x="383012" y="343828"/>
                </a:lnTo>
                <a:lnTo>
                  <a:pt x="383143" y="344159"/>
                </a:lnTo>
                <a:lnTo>
                  <a:pt x="383143" y="344420"/>
                </a:lnTo>
                <a:lnTo>
                  <a:pt x="382979" y="344759"/>
                </a:lnTo>
                <a:lnTo>
                  <a:pt x="382914" y="345021"/>
                </a:lnTo>
                <a:lnTo>
                  <a:pt x="382914" y="345298"/>
                </a:lnTo>
                <a:lnTo>
                  <a:pt x="383078" y="345682"/>
                </a:lnTo>
                <a:lnTo>
                  <a:pt x="383225" y="346144"/>
                </a:lnTo>
                <a:lnTo>
                  <a:pt x="383110" y="346352"/>
                </a:lnTo>
                <a:lnTo>
                  <a:pt x="383094" y="346637"/>
                </a:lnTo>
                <a:lnTo>
                  <a:pt x="382996" y="346960"/>
                </a:lnTo>
                <a:lnTo>
                  <a:pt x="382930" y="347237"/>
                </a:lnTo>
                <a:lnTo>
                  <a:pt x="382767" y="347491"/>
                </a:lnTo>
                <a:lnTo>
                  <a:pt x="382898" y="347860"/>
                </a:lnTo>
                <a:lnTo>
                  <a:pt x="382751" y="348229"/>
                </a:lnTo>
                <a:lnTo>
                  <a:pt x="382636" y="348514"/>
                </a:lnTo>
                <a:lnTo>
                  <a:pt x="382620" y="348714"/>
                </a:lnTo>
                <a:lnTo>
                  <a:pt x="382832" y="348799"/>
                </a:lnTo>
                <a:lnTo>
                  <a:pt x="382914" y="348991"/>
                </a:lnTo>
                <a:lnTo>
                  <a:pt x="383078" y="349222"/>
                </a:lnTo>
                <a:lnTo>
                  <a:pt x="383274" y="349314"/>
                </a:lnTo>
                <a:lnTo>
                  <a:pt x="383666" y="349530"/>
                </a:lnTo>
                <a:lnTo>
                  <a:pt x="383715" y="349770"/>
                </a:lnTo>
                <a:lnTo>
                  <a:pt x="383437" y="350511"/>
                </a:lnTo>
                <a:lnTo>
                  <a:pt x="383666" y="350588"/>
                </a:lnTo>
                <a:lnTo>
                  <a:pt x="383944" y="350724"/>
                </a:lnTo>
                <a:lnTo>
                  <a:pt x="384157" y="350699"/>
                </a:lnTo>
                <a:lnTo>
                  <a:pt x="384500" y="350460"/>
                </a:lnTo>
                <a:lnTo>
                  <a:pt x="384745" y="350827"/>
                </a:lnTo>
                <a:lnTo>
                  <a:pt x="384991" y="350963"/>
                </a:lnTo>
                <a:lnTo>
                  <a:pt x="385268" y="351006"/>
                </a:lnTo>
                <a:lnTo>
                  <a:pt x="385677" y="351014"/>
                </a:lnTo>
                <a:lnTo>
                  <a:pt x="386021" y="351065"/>
                </a:lnTo>
                <a:lnTo>
                  <a:pt x="386413" y="351176"/>
                </a:lnTo>
                <a:lnTo>
                  <a:pt x="386708" y="351441"/>
                </a:lnTo>
                <a:lnTo>
                  <a:pt x="386528" y="351646"/>
                </a:lnTo>
                <a:lnTo>
                  <a:pt x="386250" y="351885"/>
                </a:lnTo>
                <a:lnTo>
                  <a:pt x="385988" y="352089"/>
                </a:lnTo>
                <a:lnTo>
                  <a:pt x="385792" y="352337"/>
                </a:lnTo>
                <a:lnTo>
                  <a:pt x="385596" y="352652"/>
                </a:lnTo>
                <a:lnTo>
                  <a:pt x="385416" y="352968"/>
                </a:lnTo>
                <a:lnTo>
                  <a:pt x="385170" y="353250"/>
                </a:lnTo>
                <a:lnTo>
                  <a:pt x="384974" y="353386"/>
                </a:lnTo>
                <a:lnTo>
                  <a:pt x="384713" y="353446"/>
                </a:lnTo>
                <a:lnTo>
                  <a:pt x="384516" y="353719"/>
                </a:lnTo>
                <a:lnTo>
                  <a:pt x="384239" y="353813"/>
                </a:lnTo>
                <a:lnTo>
                  <a:pt x="383944" y="353958"/>
                </a:lnTo>
                <a:lnTo>
                  <a:pt x="383830" y="354231"/>
                </a:lnTo>
                <a:lnTo>
                  <a:pt x="383503" y="354452"/>
                </a:lnTo>
                <a:lnTo>
                  <a:pt x="383110" y="354700"/>
                </a:lnTo>
                <a:lnTo>
                  <a:pt x="382832" y="354939"/>
                </a:lnTo>
                <a:lnTo>
                  <a:pt x="382603" y="355246"/>
                </a:lnTo>
                <a:lnTo>
                  <a:pt x="382456" y="355544"/>
                </a:lnTo>
                <a:lnTo>
                  <a:pt x="382440" y="355792"/>
                </a:lnTo>
                <a:lnTo>
                  <a:pt x="382440" y="355963"/>
                </a:lnTo>
                <a:lnTo>
                  <a:pt x="382325" y="356159"/>
                </a:lnTo>
                <a:lnTo>
                  <a:pt x="382195" y="356551"/>
                </a:lnTo>
                <a:lnTo>
                  <a:pt x="382473" y="356517"/>
                </a:lnTo>
                <a:lnTo>
                  <a:pt x="382734" y="356363"/>
                </a:lnTo>
                <a:lnTo>
                  <a:pt x="382979" y="356329"/>
                </a:lnTo>
                <a:lnTo>
                  <a:pt x="383110" y="356201"/>
                </a:lnTo>
                <a:lnTo>
                  <a:pt x="383290" y="356005"/>
                </a:lnTo>
                <a:lnTo>
                  <a:pt x="383568" y="356039"/>
                </a:lnTo>
                <a:lnTo>
                  <a:pt x="383813" y="355792"/>
                </a:lnTo>
                <a:lnTo>
                  <a:pt x="384157" y="355587"/>
                </a:lnTo>
                <a:lnTo>
                  <a:pt x="384516" y="355451"/>
                </a:lnTo>
                <a:lnTo>
                  <a:pt x="384794" y="355084"/>
                </a:lnTo>
                <a:lnTo>
                  <a:pt x="385089" y="354939"/>
                </a:lnTo>
                <a:lnTo>
                  <a:pt x="385367" y="355195"/>
                </a:lnTo>
                <a:lnTo>
                  <a:pt x="385792" y="355578"/>
                </a:lnTo>
                <a:lnTo>
                  <a:pt x="386053" y="355630"/>
                </a:lnTo>
                <a:lnTo>
                  <a:pt x="386479" y="355493"/>
                </a:lnTo>
                <a:lnTo>
                  <a:pt x="386773" y="355596"/>
                </a:lnTo>
                <a:lnTo>
                  <a:pt x="387051" y="355928"/>
                </a:lnTo>
                <a:lnTo>
                  <a:pt x="387231" y="355869"/>
                </a:lnTo>
                <a:lnTo>
                  <a:pt x="387476" y="355877"/>
                </a:lnTo>
                <a:lnTo>
                  <a:pt x="387656" y="356252"/>
                </a:lnTo>
                <a:lnTo>
                  <a:pt x="388032" y="356525"/>
                </a:lnTo>
                <a:lnTo>
                  <a:pt x="388621" y="356363"/>
                </a:lnTo>
                <a:lnTo>
                  <a:pt x="388915" y="356295"/>
                </a:lnTo>
                <a:lnTo>
                  <a:pt x="389455" y="356269"/>
                </a:lnTo>
                <a:lnTo>
                  <a:pt x="389945" y="356466"/>
                </a:lnTo>
                <a:lnTo>
                  <a:pt x="390125" y="356346"/>
                </a:lnTo>
                <a:lnTo>
                  <a:pt x="390338" y="356056"/>
                </a:lnTo>
                <a:lnTo>
                  <a:pt x="390076" y="355493"/>
                </a:lnTo>
                <a:lnTo>
                  <a:pt x="390861" y="355084"/>
                </a:lnTo>
                <a:lnTo>
                  <a:pt x="390926" y="354896"/>
                </a:lnTo>
                <a:lnTo>
                  <a:pt x="390844" y="354657"/>
                </a:lnTo>
                <a:lnTo>
                  <a:pt x="390566" y="354495"/>
                </a:lnTo>
                <a:lnTo>
                  <a:pt x="390616" y="354231"/>
                </a:lnTo>
                <a:lnTo>
                  <a:pt x="390763" y="354069"/>
                </a:lnTo>
                <a:lnTo>
                  <a:pt x="391024" y="353872"/>
                </a:lnTo>
                <a:lnTo>
                  <a:pt x="391041" y="353565"/>
                </a:lnTo>
                <a:lnTo>
                  <a:pt x="391139" y="353386"/>
                </a:lnTo>
                <a:lnTo>
                  <a:pt x="391384" y="353301"/>
                </a:lnTo>
                <a:lnTo>
                  <a:pt x="391564" y="353198"/>
                </a:lnTo>
                <a:lnTo>
                  <a:pt x="391809" y="353036"/>
                </a:lnTo>
                <a:lnTo>
                  <a:pt x="392054" y="353011"/>
                </a:lnTo>
                <a:lnTo>
                  <a:pt x="392316" y="353250"/>
                </a:lnTo>
                <a:lnTo>
                  <a:pt x="392741" y="353574"/>
                </a:lnTo>
                <a:lnTo>
                  <a:pt x="392708" y="353079"/>
                </a:lnTo>
                <a:lnTo>
                  <a:pt x="392856" y="352328"/>
                </a:lnTo>
                <a:lnTo>
                  <a:pt x="392970" y="352183"/>
                </a:lnTo>
                <a:lnTo>
                  <a:pt x="393199" y="352072"/>
                </a:lnTo>
                <a:lnTo>
                  <a:pt x="393444" y="351944"/>
                </a:lnTo>
                <a:lnTo>
                  <a:pt x="393542" y="351680"/>
                </a:lnTo>
                <a:lnTo>
                  <a:pt x="393902" y="351322"/>
                </a:lnTo>
                <a:lnTo>
                  <a:pt x="393624" y="350852"/>
                </a:lnTo>
                <a:lnTo>
                  <a:pt x="393886" y="350588"/>
                </a:lnTo>
                <a:lnTo>
                  <a:pt x="394066" y="350562"/>
                </a:lnTo>
                <a:lnTo>
                  <a:pt x="394360" y="350545"/>
                </a:lnTo>
                <a:lnTo>
                  <a:pt x="394523" y="350631"/>
                </a:lnTo>
                <a:lnTo>
                  <a:pt x="394785" y="350716"/>
                </a:lnTo>
                <a:lnTo>
                  <a:pt x="395047" y="350707"/>
                </a:lnTo>
                <a:lnTo>
                  <a:pt x="395210" y="350818"/>
                </a:lnTo>
                <a:lnTo>
                  <a:pt x="395521" y="350869"/>
                </a:lnTo>
                <a:lnTo>
                  <a:pt x="395979" y="350886"/>
                </a:lnTo>
                <a:lnTo>
                  <a:pt x="396355" y="350878"/>
                </a:lnTo>
                <a:lnTo>
                  <a:pt x="396862" y="350724"/>
                </a:lnTo>
                <a:lnTo>
                  <a:pt x="397172" y="350127"/>
                </a:lnTo>
                <a:lnTo>
                  <a:pt x="397565" y="349632"/>
                </a:lnTo>
                <a:lnTo>
                  <a:pt x="397418" y="349172"/>
                </a:lnTo>
                <a:lnTo>
                  <a:pt x="397238" y="348779"/>
                </a:lnTo>
                <a:lnTo>
                  <a:pt x="397581" y="348336"/>
                </a:lnTo>
                <a:lnTo>
                  <a:pt x="397826" y="348088"/>
                </a:lnTo>
                <a:lnTo>
                  <a:pt x="398202" y="347849"/>
                </a:lnTo>
                <a:lnTo>
                  <a:pt x="398579" y="347738"/>
                </a:lnTo>
                <a:lnTo>
                  <a:pt x="398971" y="347858"/>
                </a:lnTo>
                <a:lnTo>
                  <a:pt x="399020" y="348054"/>
                </a:lnTo>
                <a:lnTo>
                  <a:pt x="399200" y="348301"/>
                </a:lnTo>
                <a:lnTo>
                  <a:pt x="399543" y="348600"/>
                </a:lnTo>
                <a:lnTo>
                  <a:pt x="399739" y="348899"/>
                </a:lnTo>
                <a:lnTo>
                  <a:pt x="399772" y="349274"/>
                </a:lnTo>
                <a:lnTo>
                  <a:pt x="399903" y="349624"/>
                </a:lnTo>
                <a:lnTo>
                  <a:pt x="399838" y="349897"/>
                </a:lnTo>
                <a:lnTo>
                  <a:pt x="399543" y="350153"/>
                </a:lnTo>
                <a:lnTo>
                  <a:pt x="399756" y="350707"/>
                </a:lnTo>
                <a:lnTo>
                  <a:pt x="399462" y="350980"/>
                </a:lnTo>
                <a:lnTo>
                  <a:pt x="399363" y="351288"/>
                </a:lnTo>
                <a:lnTo>
                  <a:pt x="399167" y="351620"/>
                </a:lnTo>
                <a:lnTo>
                  <a:pt x="399314" y="351910"/>
                </a:lnTo>
                <a:lnTo>
                  <a:pt x="399609" y="352320"/>
                </a:lnTo>
                <a:lnTo>
                  <a:pt x="400017" y="352507"/>
                </a:lnTo>
                <a:lnTo>
                  <a:pt x="400393" y="352797"/>
                </a:lnTo>
                <a:lnTo>
                  <a:pt x="400671" y="352951"/>
                </a:lnTo>
                <a:lnTo>
                  <a:pt x="401015" y="353190"/>
                </a:lnTo>
                <a:lnTo>
                  <a:pt x="401522" y="353506"/>
                </a:lnTo>
                <a:lnTo>
                  <a:pt x="401816" y="352968"/>
                </a:lnTo>
                <a:lnTo>
                  <a:pt x="401931" y="352669"/>
                </a:lnTo>
                <a:lnTo>
                  <a:pt x="402503" y="352525"/>
                </a:lnTo>
                <a:lnTo>
                  <a:pt x="402666" y="353267"/>
                </a:lnTo>
                <a:lnTo>
                  <a:pt x="402912" y="353386"/>
                </a:lnTo>
                <a:lnTo>
                  <a:pt x="403092" y="353574"/>
                </a:lnTo>
                <a:lnTo>
                  <a:pt x="403713" y="354034"/>
                </a:lnTo>
                <a:lnTo>
                  <a:pt x="403549" y="354290"/>
                </a:lnTo>
                <a:lnTo>
                  <a:pt x="403108" y="354444"/>
                </a:lnTo>
                <a:lnTo>
                  <a:pt x="402797" y="354802"/>
                </a:lnTo>
                <a:lnTo>
                  <a:pt x="402568" y="355143"/>
                </a:lnTo>
                <a:lnTo>
                  <a:pt x="402209" y="355323"/>
                </a:lnTo>
                <a:lnTo>
                  <a:pt x="402094" y="355587"/>
                </a:lnTo>
                <a:lnTo>
                  <a:pt x="401587" y="355945"/>
                </a:lnTo>
                <a:lnTo>
                  <a:pt x="401293" y="356304"/>
                </a:lnTo>
                <a:lnTo>
                  <a:pt x="401326" y="356645"/>
                </a:lnTo>
                <a:lnTo>
                  <a:pt x="401228" y="356952"/>
                </a:lnTo>
                <a:lnTo>
                  <a:pt x="401015" y="357216"/>
                </a:lnTo>
                <a:lnTo>
                  <a:pt x="400933" y="357660"/>
                </a:lnTo>
                <a:lnTo>
                  <a:pt x="400835" y="357814"/>
                </a:lnTo>
                <a:lnTo>
                  <a:pt x="400606" y="357993"/>
                </a:lnTo>
                <a:lnTo>
                  <a:pt x="400263" y="358189"/>
                </a:lnTo>
                <a:lnTo>
                  <a:pt x="399968" y="358470"/>
                </a:lnTo>
                <a:lnTo>
                  <a:pt x="399707" y="358581"/>
                </a:lnTo>
                <a:lnTo>
                  <a:pt x="399527" y="358726"/>
                </a:lnTo>
                <a:lnTo>
                  <a:pt x="399412" y="358965"/>
                </a:lnTo>
                <a:lnTo>
                  <a:pt x="399363" y="359136"/>
                </a:lnTo>
                <a:lnTo>
                  <a:pt x="399020" y="359349"/>
                </a:lnTo>
                <a:lnTo>
                  <a:pt x="398807" y="359537"/>
                </a:lnTo>
                <a:lnTo>
                  <a:pt x="398529" y="360006"/>
                </a:lnTo>
                <a:lnTo>
                  <a:pt x="398415" y="360390"/>
                </a:lnTo>
                <a:lnTo>
                  <a:pt x="398202" y="360677"/>
                </a:lnTo>
                <a:lnTo>
                  <a:pt x="397843" y="361091"/>
                </a:lnTo>
                <a:lnTo>
                  <a:pt x="397761" y="361384"/>
                </a:lnTo>
                <a:lnTo>
                  <a:pt x="397646" y="361569"/>
                </a:lnTo>
                <a:lnTo>
                  <a:pt x="397499" y="362069"/>
                </a:lnTo>
                <a:lnTo>
                  <a:pt x="397319" y="362497"/>
                </a:lnTo>
                <a:lnTo>
                  <a:pt x="396943" y="362832"/>
                </a:lnTo>
                <a:lnTo>
                  <a:pt x="397058" y="363032"/>
                </a:lnTo>
                <a:lnTo>
                  <a:pt x="397172" y="363560"/>
                </a:lnTo>
                <a:lnTo>
                  <a:pt x="397548" y="364323"/>
                </a:lnTo>
                <a:lnTo>
                  <a:pt x="398350" y="364331"/>
                </a:lnTo>
                <a:lnTo>
                  <a:pt x="398562" y="364388"/>
                </a:lnTo>
                <a:lnTo>
                  <a:pt x="398840" y="364309"/>
                </a:lnTo>
                <a:lnTo>
                  <a:pt x="398955" y="364516"/>
                </a:lnTo>
                <a:lnTo>
                  <a:pt x="399233" y="364916"/>
                </a:lnTo>
                <a:lnTo>
                  <a:pt x="399527" y="364908"/>
                </a:lnTo>
                <a:lnTo>
                  <a:pt x="400067" y="364802"/>
                </a:lnTo>
                <a:lnTo>
                  <a:pt x="400475" y="364652"/>
                </a:lnTo>
                <a:lnTo>
                  <a:pt x="400655" y="364830"/>
                </a:lnTo>
                <a:lnTo>
                  <a:pt x="400949" y="365030"/>
                </a:lnTo>
                <a:lnTo>
                  <a:pt x="401342" y="365023"/>
                </a:lnTo>
                <a:lnTo>
                  <a:pt x="401947" y="364673"/>
                </a:lnTo>
                <a:lnTo>
                  <a:pt x="402683" y="364352"/>
                </a:lnTo>
                <a:lnTo>
                  <a:pt x="402961" y="364202"/>
                </a:lnTo>
                <a:lnTo>
                  <a:pt x="403369" y="364067"/>
                </a:lnTo>
                <a:lnTo>
                  <a:pt x="403762" y="364202"/>
                </a:lnTo>
                <a:lnTo>
                  <a:pt x="404203" y="364352"/>
                </a:lnTo>
                <a:lnTo>
                  <a:pt x="404547" y="364288"/>
                </a:lnTo>
                <a:lnTo>
                  <a:pt x="404857" y="364038"/>
                </a:lnTo>
                <a:lnTo>
                  <a:pt x="405168" y="363788"/>
                </a:lnTo>
                <a:lnTo>
                  <a:pt x="405381" y="363367"/>
                </a:lnTo>
                <a:lnTo>
                  <a:pt x="405561" y="363260"/>
                </a:lnTo>
                <a:lnTo>
                  <a:pt x="405806" y="363267"/>
                </a:lnTo>
                <a:lnTo>
                  <a:pt x="406198" y="363175"/>
                </a:lnTo>
                <a:lnTo>
                  <a:pt x="406672" y="362953"/>
                </a:lnTo>
                <a:lnTo>
                  <a:pt x="407114" y="362832"/>
                </a:lnTo>
                <a:lnTo>
                  <a:pt x="407539" y="362918"/>
                </a:lnTo>
                <a:lnTo>
                  <a:pt x="407931" y="363175"/>
                </a:lnTo>
                <a:lnTo>
                  <a:pt x="408209" y="363424"/>
                </a:lnTo>
                <a:lnTo>
                  <a:pt x="408618" y="363489"/>
                </a:lnTo>
                <a:lnTo>
                  <a:pt x="408847" y="363674"/>
                </a:lnTo>
                <a:lnTo>
                  <a:pt x="409109" y="363910"/>
                </a:lnTo>
                <a:lnTo>
                  <a:pt x="409746" y="363974"/>
                </a:lnTo>
                <a:lnTo>
                  <a:pt x="409910" y="364116"/>
                </a:lnTo>
                <a:lnTo>
                  <a:pt x="410253" y="364666"/>
                </a:lnTo>
                <a:lnTo>
                  <a:pt x="410188" y="364802"/>
                </a:lnTo>
                <a:lnTo>
                  <a:pt x="410057" y="365058"/>
                </a:lnTo>
                <a:lnTo>
                  <a:pt x="409992" y="365508"/>
                </a:lnTo>
                <a:lnTo>
                  <a:pt x="409926" y="366029"/>
                </a:lnTo>
                <a:lnTo>
                  <a:pt x="409861" y="366214"/>
                </a:lnTo>
                <a:lnTo>
                  <a:pt x="409681" y="366371"/>
                </a:lnTo>
                <a:lnTo>
                  <a:pt x="409746" y="366707"/>
                </a:lnTo>
                <a:lnTo>
                  <a:pt x="409681" y="367106"/>
                </a:lnTo>
                <a:lnTo>
                  <a:pt x="409828" y="367549"/>
                </a:lnTo>
                <a:lnTo>
                  <a:pt x="409845" y="367884"/>
                </a:lnTo>
                <a:lnTo>
                  <a:pt x="410155" y="368440"/>
                </a:lnTo>
                <a:lnTo>
                  <a:pt x="410548" y="368633"/>
                </a:lnTo>
                <a:lnTo>
                  <a:pt x="410793" y="369079"/>
                </a:lnTo>
                <a:lnTo>
                  <a:pt x="410335" y="369496"/>
                </a:lnTo>
                <a:lnTo>
                  <a:pt x="410106" y="369832"/>
                </a:lnTo>
                <a:lnTo>
                  <a:pt x="410139" y="370196"/>
                </a:lnTo>
                <a:lnTo>
                  <a:pt x="410335" y="370524"/>
                </a:lnTo>
                <a:lnTo>
                  <a:pt x="410106" y="370902"/>
                </a:lnTo>
                <a:lnTo>
                  <a:pt x="409845" y="371295"/>
                </a:lnTo>
                <a:lnTo>
                  <a:pt x="410270" y="371630"/>
                </a:lnTo>
                <a:lnTo>
                  <a:pt x="410188" y="371873"/>
                </a:lnTo>
                <a:lnTo>
                  <a:pt x="409730" y="372286"/>
                </a:lnTo>
                <a:lnTo>
                  <a:pt x="409469" y="372408"/>
                </a:lnTo>
                <a:lnTo>
                  <a:pt x="409092" y="372657"/>
                </a:lnTo>
                <a:lnTo>
                  <a:pt x="408765" y="372793"/>
                </a:lnTo>
                <a:lnTo>
                  <a:pt x="408471" y="372843"/>
                </a:lnTo>
                <a:lnTo>
                  <a:pt x="408340" y="372986"/>
                </a:lnTo>
                <a:lnTo>
                  <a:pt x="408030" y="372872"/>
                </a:lnTo>
                <a:lnTo>
                  <a:pt x="407555" y="372764"/>
                </a:lnTo>
                <a:lnTo>
                  <a:pt x="407081" y="373014"/>
                </a:lnTo>
                <a:lnTo>
                  <a:pt x="406803" y="373164"/>
                </a:lnTo>
                <a:lnTo>
                  <a:pt x="406460" y="373528"/>
                </a:lnTo>
                <a:lnTo>
                  <a:pt x="406165" y="373785"/>
                </a:lnTo>
                <a:lnTo>
                  <a:pt x="406067" y="374063"/>
                </a:lnTo>
                <a:lnTo>
                  <a:pt x="406018" y="374349"/>
                </a:lnTo>
                <a:lnTo>
                  <a:pt x="405839" y="374563"/>
                </a:lnTo>
                <a:lnTo>
                  <a:pt x="405561" y="374720"/>
                </a:lnTo>
                <a:lnTo>
                  <a:pt x="405348" y="374869"/>
                </a:lnTo>
                <a:lnTo>
                  <a:pt x="405184" y="375105"/>
                </a:lnTo>
                <a:lnTo>
                  <a:pt x="404776" y="375419"/>
                </a:lnTo>
                <a:lnTo>
                  <a:pt x="404432" y="375590"/>
                </a:lnTo>
                <a:lnTo>
                  <a:pt x="404269" y="375947"/>
                </a:lnTo>
                <a:lnTo>
                  <a:pt x="404187" y="376023"/>
                </a:lnTo>
                <a:lnTo>
                  <a:pt x="404023" y="376182"/>
                </a:lnTo>
                <a:lnTo>
                  <a:pt x="403664" y="376361"/>
                </a:lnTo>
                <a:lnTo>
                  <a:pt x="403386" y="376346"/>
                </a:lnTo>
                <a:lnTo>
                  <a:pt x="403157" y="376682"/>
                </a:lnTo>
                <a:lnTo>
                  <a:pt x="402862" y="377017"/>
                </a:lnTo>
                <a:lnTo>
                  <a:pt x="402421" y="377117"/>
                </a:lnTo>
                <a:lnTo>
                  <a:pt x="402078" y="377488"/>
                </a:lnTo>
                <a:lnTo>
                  <a:pt x="401718" y="377595"/>
                </a:lnTo>
                <a:lnTo>
                  <a:pt x="401440" y="377609"/>
                </a:lnTo>
                <a:lnTo>
                  <a:pt x="401473" y="377980"/>
                </a:lnTo>
                <a:lnTo>
                  <a:pt x="401440" y="378273"/>
                </a:lnTo>
                <a:lnTo>
                  <a:pt x="401293" y="378544"/>
                </a:lnTo>
                <a:lnTo>
                  <a:pt x="401424" y="379129"/>
                </a:lnTo>
                <a:lnTo>
                  <a:pt x="401358" y="379450"/>
                </a:lnTo>
                <a:lnTo>
                  <a:pt x="401636" y="379579"/>
                </a:lnTo>
                <a:lnTo>
                  <a:pt x="401865" y="379707"/>
                </a:lnTo>
                <a:lnTo>
                  <a:pt x="402078" y="379950"/>
                </a:lnTo>
                <a:lnTo>
                  <a:pt x="402127" y="380278"/>
                </a:lnTo>
                <a:lnTo>
                  <a:pt x="402159" y="380735"/>
                </a:lnTo>
                <a:lnTo>
                  <a:pt x="402421" y="381391"/>
                </a:lnTo>
                <a:lnTo>
                  <a:pt x="402356" y="381577"/>
                </a:lnTo>
                <a:lnTo>
                  <a:pt x="402225" y="381791"/>
                </a:lnTo>
                <a:lnTo>
                  <a:pt x="402257" y="382119"/>
                </a:lnTo>
                <a:lnTo>
                  <a:pt x="402486" y="382169"/>
                </a:lnTo>
                <a:lnTo>
                  <a:pt x="402912" y="382126"/>
                </a:lnTo>
                <a:lnTo>
                  <a:pt x="403304" y="382019"/>
                </a:lnTo>
                <a:lnTo>
                  <a:pt x="403778" y="381684"/>
                </a:lnTo>
                <a:lnTo>
                  <a:pt x="404269" y="381969"/>
                </a:lnTo>
                <a:lnTo>
                  <a:pt x="404465" y="382005"/>
                </a:lnTo>
                <a:lnTo>
                  <a:pt x="404759" y="381976"/>
                </a:lnTo>
                <a:lnTo>
                  <a:pt x="405037" y="381862"/>
                </a:lnTo>
                <a:lnTo>
                  <a:pt x="405201" y="381869"/>
                </a:lnTo>
                <a:lnTo>
                  <a:pt x="405887" y="382419"/>
                </a:lnTo>
                <a:lnTo>
                  <a:pt x="406198" y="382497"/>
                </a:lnTo>
                <a:lnTo>
                  <a:pt x="406574" y="382476"/>
                </a:lnTo>
                <a:lnTo>
                  <a:pt x="407048" y="382611"/>
                </a:lnTo>
                <a:lnTo>
                  <a:pt x="407653" y="382718"/>
                </a:lnTo>
                <a:lnTo>
                  <a:pt x="407915" y="382818"/>
                </a:lnTo>
                <a:lnTo>
                  <a:pt x="408291" y="382795"/>
                </a:lnTo>
                <a:lnTo>
                  <a:pt x="408634" y="383002"/>
                </a:lnTo>
                <a:lnTo>
                  <a:pt x="408700" y="383194"/>
                </a:lnTo>
                <a:lnTo>
                  <a:pt x="408733" y="383635"/>
                </a:lnTo>
                <a:lnTo>
                  <a:pt x="408634" y="383813"/>
                </a:lnTo>
                <a:lnTo>
                  <a:pt x="408700" y="384077"/>
                </a:lnTo>
                <a:lnTo>
                  <a:pt x="408994" y="384375"/>
                </a:lnTo>
                <a:lnTo>
                  <a:pt x="409027" y="384731"/>
                </a:lnTo>
                <a:lnTo>
                  <a:pt x="408798" y="385016"/>
                </a:lnTo>
                <a:lnTo>
                  <a:pt x="408520" y="384917"/>
                </a:lnTo>
                <a:lnTo>
                  <a:pt x="408406" y="385166"/>
                </a:lnTo>
                <a:lnTo>
                  <a:pt x="408177" y="385343"/>
                </a:lnTo>
                <a:lnTo>
                  <a:pt x="407948" y="385308"/>
                </a:lnTo>
                <a:lnTo>
                  <a:pt x="407784" y="385343"/>
                </a:lnTo>
                <a:lnTo>
                  <a:pt x="407653" y="385557"/>
                </a:lnTo>
                <a:lnTo>
                  <a:pt x="407425" y="385657"/>
                </a:lnTo>
                <a:lnTo>
                  <a:pt x="407310" y="385941"/>
                </a:lnTo>
                <a:lnTo>
                  <a:pt x="407294" y="386276"/>
                </a:lnTo>
                <a:lnTo>
                  <a:pt x="407048" y="386504"/>
                </a:lnTo>
                <a:lnTo>
                  <a:pt x="407016" y="386746"/>
                </a:lnTo>
                <a:lnTo>
                  <a:pt x="406918" y="387251"/>
                </a:lnTo>
                <a:lnTo>
                  <a:pt x="406705" y="387550"/>
                </a:lnTo>
                <a:lnTo>
                  <a:pt x="406738" y="387934"/>
                </a:lnTo>
                <a:lnTo>
                  <a:pt x="406885" y="388276"/>
                </a:lnTo>
                <a:lnTo>
                  <a:pt x="406869" y="388653"/>
                </a:lnTo>
                <a:lnTo>
                  <a:pt x="406394" y="388860"/>
                </a:lnTo>
                <a:lnTo>
                  <a:pt x="406133" y="389386"/>
                </a:lnTo>
                <a:lnTo>
                  <a:pt x="406133" y="389621"/>
                </a:lnTo>
                <a:lnTo>
                  <a:pt x="406264" y="389770"/>
                </a:lnTo>
                <a:lnTo>
                  <a:pt x="406885" y="390024"/>
                </a:lnTo>
                <a:lnTo>
                  <a:pt x="407228" y="390296"/>
                </a:lnTo>
                <a:lnTo>
                  <a:pt x="407506" y="390197"/>
                </a:lnTo>
                <a:lnTo>
                  <a:pt x="407768" y="390320"/>
                </a:lnTo>
                <a:lnTo>
                  <a:pt x="408062" y="390074"/>
                </a:lnTo>
                <a:lnTo>
                  <a:pt x="408553" y="390098"/>
                </a:lnTo>
                <a:lnTo>
                  <a:pt x="408618" y="390468"/>
                </a:lnTo>
                <a:lnTo>
                  <a:pt x="408700" y="390822"/>
                </a:lnTo>
                <a:lnTo>
                  <a:pt x="408814" y="391323"/>
                </a:lnTo>
                <a:lnTo>
                  <a:pt x="409256" y="391750"/>
                </a:lnTo>
                <a:lnTo>
                  <a:pt x="409567" y="392161"/>
                </a:lnTo>
                <a:lnTo>
                  <a:pt x="409632" y="392753"/>
                </a:lnTo>
                <a:lnTo>
                  <a:pt x="409714" y="392909"/>
                </a:lnTo>
                <a:lnTo>
                  <a:pt x="409812" y="393246"/>
                </a:lnTo>
                <a:lnTo>
                  <a:pt x="409894" y="393764"/>
                </a:lnTo>
                <a:lnTo>
                  <a:pt x="410090" y="393904"/>
                </a:lnTo>
                <a:lnTo>
                  <a:pt x="410531" y="394060"/>
                </a:lnTo>
                <a:lnTo>
                  <a:pt x="411055" y="394356"/>
                </a:lnTo>
                <a:lnTo>
                  <a:pt x="411185" y="394652"/>
                </a:lnTo>
                <a:lnTo>
                  <a:pt x="411185" y="394948"/>
                </a:lnTo>
                <a:lnTo>
                  <a:pt x="411463" y="395243"/>
                </a:lnTo>
                <a:lnTo>
                  <a:pt x="411660" y="395769"/>
                </a:lnTo>
                <a:lnTo>
                  <a:pt x="411660" y="396246"/>
                </a:lnTo>
                <a:lnTo>
                  <a:pt x="411725" y="396682"/>
                </a:lnTo>
                <a:lnTo>
                  <a:pt x="411594" y="396945"/>
                </a:lnTo>
                <a:lnTo>
                  <a:pt x="411856" y="397405"/>
                </a:lnTo>
                <a:lnTo>
                  <a:pt x="411725" y="397948"/>
                </a:lnTo>
                <a:lnTo>
                  <a:pt x="412003" y="398276"/>
                </a:lnTo>
                <a:lnTo>
                  <a:pt x="411692" y="398942"/>
                </a:lnTo>
                <a:lnTo>
                  <a:pt x="411807" y="399731"/>
                </a:lnTo>
                <a:lnTo>
                  <a:pt x="412003" y="400265"/>
                </a:lnTo>
                <a:lnTo>
                  <a:pt x="411725" y="400537"/>
                </a:lnTo>
                <a:lnTo>
                  <a:pt x="411888" y="401087"/>
                </a:lnTo>
                <a:lnTo>
                  <a:pt x="412068" y="401441"/>
                </a:lnTo>
                <a:lnTo>
                  <a:pt x="412134" y="401926"/>
                </a:lnTo>
                <a:lnTo>
                  <a:pt x="411741" y="402353"/>
                </a:lnTo>
                <a:lnTo>
                  <a:pt x="411333" y="402657"/>
                </a:lnTo>
                <a:lnTo>
                  <a:pt x="411316" y="403068"/>
                </a:lnTo>
                <a:lnTo>
                  <a:pt x="411823" y="403422"/>
                </a:lnTo>
                <a:lnTo>
                  <a:pt x="411790" y="403832"/>
                </a:lnTo>
                <a:lnTo>
                  <a:pt x="411512" y="404243"/>
                </a:lnTo>
                <a:lnTo>
                  <a:pt x="410973" y="404079"/>
                </a:lnTo>
                <a:lnTo>
                  <a:pt x="410597" y="404317"/>
                </a:lnTo>
                <a:lnTo>
                  <a:pt x="410777" y="404893"/>
                </a:lnTo>
                <a:lnTo>
                  <a:pt x="410858" y="405246"/>
                </a:lnTo>
                <a:lnTo>
                  <a:pt x="411103" y="405419"/>
                </a:lnTo>
                <a:lnTo>
                  <a:pt x="411545" y="405731"/>
                </a:lnTo>
                <a:lnTo>
                  <a:pt x="411790" y="405978"/>
                </a:lnTo>
                <a:lnTo>
                  <a:pt x="412297" y="406397"/>
                </a:lnTo>
                <a:lnTo>
                  <a:pt x="412003" y="406800"/>
                </a:lnTo>
                <a:lnTo>
                  <a:pt x="412003" y="407079"/>
                </a:lnTo>
                <a:lnTo>
                  <a:pt x="412232" y="407531"/>
                </a:lnTo>
                <a:lnTo>
                  <a:pt x="412199" y="407786"/>
                </a:lnTo>
                <a:lnTo>
                  <a:pt x="412363" y="408361"/>
                </a:lnTo>
                <a:lnTo>
                  <a:pt x="412297" y="408649"/>
                </a:lnTo>
                <a:lnTo>
                  <a:pt x="412608" y="408838"/>
                </a:lnTo>
                <a:lnTo>
                  <a:pt x="412543" y="409043"/>
                </a:lnTo>
                <a:lnTo>
                  <a:pt x="412363" y="409282"/>
                </a:lnTo>
                <a:lnTo>
                  <a:pt x="412019" y="409504"/>
                </a:lnTo>
                <a:lnTo>
                  <a:pt x="411938" y="409726"/>
                </a:lnTo>
                <a:lnTo>
                  <a:pt x="411986" y="410186"/>
                </a:lnTo>
                <a:lnTo>
                  <a:pt x="412117" y="410515"/>
                </a:lnTo>
                <a:lnTo>
                  <a:pt x="411807" y="410959"/>
                </a:lnTo>
                <a:lnTo>
                  <a:pt x="412003" y="411361"/>
                </a:lnTo>
                <a:lnTo>
                  <a:pt x="411823" y="411608"/>
                </a:lnTo>
                <a:lnTo>
                  <a:pt x="411790" y="412134"/>
                </a:lnTo>
                <a:lnTo>
                  <a:pt x="411888" y="412421"/>
                </a:lnTo>
                <a:lnTo>
                  <a:pt x="412575" y="412717"/>
                </a:lnTo>
                <a:lnTo>
                  <a:pt x="412984" y="413013"/>
                </a:lnTo>
                <a:lnTo>
                  <a:pt x="413360" y="413161"/>
                </a:lnTo>
                <a:lnTo>
                  <a:pt x="413605" y="413876"/>
                </a:lnTo>
                <a:lnTo>
                  <a:pt x="413327" y="413975"/>
                </a:lnTo>
                <a:lnTo>
                  <a:pt x="413213" y="414115"/>
                </a:lnTo>
                <a:lnTo>
                  <a:pt x="413017" y="414558"/>
                </a:lnTo>
                <a:lnTo>
                  <a:pt x="412690" y="414600"/>
                </a:lnTo>
                <a:lnTo>
                  <a:pt x="412624" y="414928"/>
                </a:lnTo>
                <a:lnTo>
                  <a:pt x="412297" y="415142"/>
                </a:lnTo>
                <a:lnTo>
                  <a:pt x="412216" y="415372"/>
                </a:lnTo>
                <a:lnTo>
                  <a:pt x="412085" y="415915"/>
                </a:lnTo>
                <a:lnTo>
                  <a:pt x="412068" y="416120"/>
                </a:lnTo>
                <a:lnTo>
                  <a:pt x="412199" y="416457"/>
                </a:lnTo>
                <a:lnTo>
                  <a:pt x="412395" y="416851"/>
                </a:lnTo>
                <a:lnTo>
                  <a:pt x="412869" y="417180"/>
                </a:lnTo>
                <a:lnTo>
                  <a:pt x="412837" y="417583"/>
                </a:lnTo>
                <a:lnTo>
                  <a:pt x="412869" y="417912"/>
                </a:lnTo>
                <a:lnTo>
                  <a:pt x="413082" y="418372"/>
                </a:lnTo>
                <a:lnTo>
                  <a:pt x="412984" y="418676"/>
                </a:lnTo>
                <a:lnTo>
                  <a:pt x="412722" y="419169"/>
                </a:lnTo>
                <a:lnTo>
                  <a:pt x="412592" y="419383"/>
                </a:lnTo>
                <a:lnTo>
                  <a:pt x="412510" y="419786"/>
                </a:lnTo>
                <a:lnTo>
                  <a:pt x="412314" y="420221"/>
                </a:lnTo>
                <a:lnTo>
                  <a:pt x="412036" y="420123"/>
                </a:lnTo>
                <a:lnTo>
                  <a:pt x="411823" y="420394"/>
                </a:lnTo>
                <a:lnTo>
                  <a:pt x="411676" y="420616"/>
                </a:lnTo>
                <a:lnTo>
                  <a:pt x="411627" y="420854"/>
                </a:lnTo>
                <a:lnTo>
                  <a:pt x="411365" y="421232"/>
                </a:lnTo>
                <a:lnTo>
                  <a:pt x="411267" y="421348"/>
                </a:lnTo>
                <a:lnTo>
                  <a:pt x="411005" y="421512"/>
                </a:lnTo>
                <a:lnTo>
                  <a:pt x="410826" y="421759"/>
                </a:lnTo>
                <a:lnTo>
                  <a:pt x="410597" y="421980"/>
                </a:lnTo>
                <a:lnTo>
                  <a:pt x="410237" y="422219"/>
                </a:lnTo>
                <a:lnTo>
                  <a:pt x="409877" y="422326"/>
                </a:lnTo>
                <a:lnTo>
                  <a:pt x="410008" y="422909"/>
                </a:lnTo>
                <a:lnTo>
                  <a:pt x="410106" y="423024"/>
                </a:lnTo>
                <a:lnTo>
                  <a:pt x="409828" y="423509"/>
                </a:lnTo>
                <a:lnTo>
                  <a:pt x="409992" y="423731"/>
                </a:lnTo>
                <a:lnTo>
                  <a:pt x="409763" y="424405"/>
                </a:lnTo>
                <a:lnTo>
                  <a:pt x="409877" y="424495"/>
                </a:lnTo>
                <a:lnTo>
                  <a:pt x="410188" y="424676"/>
                </a:lnTo>
                <a:lnTo>
                  <a:pt x="410204" y="425087"/>
                </a:lnTo>
                <a:lnTo>
                  <a:pt x="410368" y="425219"/>
                </a:lnTo>
                <a:lnTo>
                  <a:pt x="410793" y="425161"/>
                </a:lnTo>
                <a:lnTo>
                  <a:pt x="410891" y="425474"/>
                </a:lnTo>
                <a:lnTo>
                  <a:pt x="410924" y="425827"/>
                </a:lnTo>
                <a:lnTo>
                  <a:pt x="410777" y="426057"/>
                </a:lnTo>
                <a:lnTo>
                  <a:pt x="410270" y="426271"/>
                </a:lnTo>
                <a:lnTo>
                  <a:pt x="410417" y="426739"/>
                </a:lnTo>
                <a:lnTo>
                  <a:pt x="410351" y="427076"/>
                </a:lnTo>
                <a:lnTo>
                  <a:pt x="410384" y="427389"/>
                </a:lnTo>
                <a:lnTo>
                  <a:pt x="410531" y="427542"/>
                </a:lnTo>
                <a:lnTo>
                  <a:pt x="410450" y="427749"/>
                </a:lnTo>
                <a:lnTo>
                  <a:pt x="410221" y="428013"/>
                </a:lnTo>
                <a:lnTo>
                  <a:pt x="410008" y="428327"/>
                </a:lnTo>
                <a:lnTo>
                  <a:pt x="409795" y="428559"/>
                </a:lnTo>
                <a:lnTo>
                  <a:pt x="409910" y="428792"/>
                </a:lnTo>
                <a:lnTo>
                  <a:pt x="410172" y="428936"/>
                </a:lnTo>
                <a:lnTo>
                  <a:pt x="409926" y="429596"/>
                </a:lnTo>
                <a:lnTo>
                  <a:pt x="410302" y="429866"/>
                </a:lnTo>
                <a:lnTo>
                  <a:pt x="410695" y="429646"/>
                </a:lnTo>
                <a:lnTo>
                  <a:pt x="410907" y="430041"/>
                </a:lnTo>
                <a:lnTo>
                  <a:pt x="410875" y="430299"/>
                </a:lnTo>
                <a:lnTo>
                  <a:pt x="410629" y="430318"/>
                </a:lnTo>
                <a:lnTo>
                  <a:pt x="410433" y="430560"/>
                </a:lnTo>
                <a:lnTo>
                  <a:pt x="410368" y="431059"/>
                </a:lnTo>
                <a:lnTo>
                  <a:pt x="410531" y="431254"/>
                </a:lnTo>
                <a:lnTo>
                  <a:pt x="410155" y="431555"/>
                </a:lnTo>
                <a:lnTo>
                  <a:pt x="410188" y="431976"/>
                </a:lnTo>
                <a:lnTo>
                  <a:pt x="410711" y="432591"/>
                </a:lnTo>
                <a:lnTo>
                  <a:pt x="410924" y="432572"/>
                </a:lnTo>
                <a:lnTo>
                  <a:pt x="411185" y="432421"/>
                </a:lnTo>
                <a:lnTo>
                  <a:pt x="411349" y="432597"/>
                </a:lnTo>
                <a:lnTo>
                  <a:pt x="411463" y="432848"/>
                </a:lnTo>
                <a:lnTo>
                  <a:pt x="411643" y="432861"/>
                </a:lnTo>
                <a:lnTo>
                  <a:pt x="412052" y="433162"/>
                </a:lnTo>
                <a:lnTo>
                  <a:pt x="412330" y="433279"/>
                </a:lnTo>
                <a:lnTo>
                  <a:pt x="412117" y="433715"/>
                </a:lnTo>
                <a:lnTo>
                  <a:pt x="412166" y="433991"/>
                </a:lnTo>
                <a:lnTo>
                  <a:pt x="412363" y="434060"/>
                </a:lnTo>
                <a:lnTo>
                  <a:pt x="412297" y="434356"/>
                </a:lnTo>
                <a:lnTo>
                  <a:pt x="412461" y="434550"/>
                </a:lnTo>
                <a:lnTo>
                  <a:pt x="412477" y="434927"/>
                </a:lnTo>
                <a:lnTo>
                  <a:pt x="412641" y="434971"/>
                </a:lnTo>
                <a:lnTo>
                  <a:pt x="412804" y="434839"/>
                </a:lnTo>
                <a:lnTo>
                  <a:pt x="413213" y="434538"/>
                </a:lnTo>
                <a:lnTo>
                  <a:pt x="413654" y="434801"/>
                </a:lnTo>
                <a:lnTo>
                  <a:pt x="414014" y="434619"/>
                </a:lnTo>
                <a:lnTo>
                  <a:pt x="414407" y="434688"/>
                </a:lnTo>
                <a:lnTo>
                  <a:pt x="414783" y="434607"/>
                </a:lnTo>
                <a:lnTo>
                  <a:pt x="415077" y="434726"/>
                </a:lnTo>
                <a:lnTo>
                  <a:pt x="415322" y="434613"/>
                </a:lnTo>
                <a:lnTo>
                  <a:pt x="415682" y="434443"/>
                </a:lnTo>
                <a:lnTo>
                  <a:pt x="416140" y="434286"/>
                </a:lnTo>
                <a:lnTo>
                  <a:pt x="416238" y="434406"/>
                </a:lnTo>
                <a:lnTo>
                  <a:pt x="416549" y="434318"/>
                </a:lnTo>
                <a:lnTo>
                  <a:pt x="416761" y="434475"/>
                </a:lnTo>
                <a:lnTo>
                  <a:pt x="416777" y="434701"/>
                </a:lnTo>
                <a:lnTo>
                  <a:pt x="416794" y="435046"/>
                </a:lnTo>
                <a:lnTo>
                  <a:pt x="416941" y="435197"/>
                </a:lnTo>
                <a:lnTo>
                  <a:pt x="417432" y="434946"/>
                </a:lnTo>
                <a:lnTo>
                  <a:pt x="417971" y="435071"/>
                </a:lnTo>
                <a:lnTo>
                  <a:pt x="418053" y="434864"/>
                </a:lnTo>
                <a:lnTo>
                  <a:pt x="418413" y="434632"/>
                </a:lnTo>
                <a:lnTo>
                  <a:pt x="418674" y="434820"/>
                </a:lnTo>
                <a:lnTo>
                  <a:pt x="419050" y="434801"/>
                </a:lnTo>
                <a:lnTo>
                  <a:pt x="419312" y="434852"/>
                </a:lnTo>
                <a:lnTo>
                  <a:pt x="419623" y="434877"/>
                </a:lnTo>
                <a:lnTo>
                  <a:pt x="419655" y="435342"/>
                </a:lnTo>
                <a:lnTo>
                  <a:pt x="420031" y="435674"/>
                </a:lnTo>
                <a:lnTo>
                  <a:pt x="420685" y="435618"/>
                </a:lnTo>
                <a:lnTo>
                  <a:pt x="420800" y="436020"/>
                </a:lnTo>
                <a:lnTo>
                  <a:pt x="420734" y="436158"/>
                </a:lnTo>
                <a:lnTo>
                  <a:pt x="421029" y="436334"/>
                </a:lnTo>
                <a:lnTo>
                  <a:pt x="421356" y="436246"/>
                </a:lnTo>
                <a:lnTo>
                  <a:pt x="421879" y="436327"/>
                </a:lnTo>
                <a:lnTo>
                  <a:pt x="422222" y="436365"/>
                </a:lnTo>
                <a:lnTo>
                  <a:pt x="422222" y="436560"/>
                </a:lnTo>
                <a:lnTo>
                  <a:pt x="422386" y="436836"/>
                </a:lnTo>
                <a:lnTo>
                  <a:pt x="422321" y="437119"/>
                </a:lnTo>
                <a:lnTo>
                  <a:pt x="422598" y="437370"/>
                </a:lnTo>
                <a:lnTo>
                  <a:pt x="422729" y="437589"/>
                </a:lnTo>
                <a:lnTo>
                  <a:pt x="422958" y="437929"/>
                </a:lnTo>
                <a:lnTo>
                  <a:pt x="423285" y="438381"/>
                </a:lnTo>
                <a:lnTo>
                  <a:pt x="423302" y="438682"/>
                </a:lnTo>
                <a:lnTo>
                  <a:pt x="423269" y="438984"/>
                </a:lnTo>
                <a:lnTo>
                  <a:pt x="423253" y="439229"/>
                </a:lnTo>
                <a:lnTo>
                  <a:pt x="423498" y="439398"/>
                </a:lnTo>
                <a:lnTo>
                  <a:pt x="423629" y="439561"/>
                </a:lnTo>
                <a:lnTo>
                  <a:pt x="423776" y="439599"/>
                </a:lnTo>
                <a:lnTo>
                  <a:pt x="424136" y="439743"/>
                </a:lnTo>
                <a:lnTo>
                  <a:pt x="424397" y="439756"/>
                </a:lnTo>
                <a:lnTo>
                  <a:pt x="424888" y="439988"/>
                </a:lnTo>
                <a:lnTo>
                  <a:pt x="425280" y="440522"/>
                </a:lnTo>
                <a:lnTo>
                  <a:pt x="425591" y="440516"/>
                </a:lnTo>
                <a:lnTo>
                  <a:pt x="425754" y="440271"/>
                </a:lnTo>
                <a:lnTo>
                  <a:pt x="426016" y="440189"/>
                </a:lnTo>
                <a:lnTo>
                  <a:pt x="426539" y="440315"/>
                </a:lnTo>
                <a:lnTo>
                  <a:pt x="426768" y="440645"/>
                </a:lnTo>
                <a:lnTo>
                  <a:pt x="427046" y="440849"/>
                </a:lnTo>
                <a:lnTo>
                  <a:pt x="427373" y="440836"/>
                </a:lnTo>
                <a:lnTo>
                  <a:pt x="427815" y="440591"/>
                </a:lnTo>
                <a:lnTo>
                  <a:pt x="428174" y="440842"/>
                </a:lnTo>
                <a:lnTo>
                  <a:pt x="428403" y="440572"/>
                </a:lnTo>
                <a:lnTo>
                  <a:pt x="428796" y="440434"/>
                </a:lnTo>
                <a:lnTo>
                  <a:pt x="429123" y="440554"/>
                </a:lnTo>
                <a:lnTo>
                  <a:pt x="429548" y="440522"/>
                </a:lnTo>
                <a:lnTo>
                  <a:pt x="429858" y="440491"/>
                </a:lnTo>
                <a:lnTo>
                  <a:pt x="430202" y="440824"/>
                </a:lnTo>
                <a:lnTo>
                  <a:pt x="430758" y="440918"/>
                </a:lnTo>
                <a:lnTo>
                  <a:pt x="430987" y="441407"/>
                </a:lnTo>
                <a:lnTo>
                  <a:pt x="431150" y="441451"/>
                </a:lnTo>
                <a:lnTo>
                  <a:pt x="431510" y="441401"/>
                </a:lnTo>
                <a:lnTo>
                  <a:pt x="431445" y="441037"/>
                </a:lnTo>
                <a:lnTo>
                  <a:pt x="431396" y="440786"/>
                </a:lnTo>
                <a:lnTo>
                  <a:pt x="431592" y="440692"/>
                </a:lnTo>
                <a:lnTo>
                  <a:pt x="431886" y="440623"/>
                </a:lnTo>
                <a:lnTo>
                  <a:pt x="431984" y="440384"/>
                </a:lnTo>
                <a:lnTo>
                  <a:pt x="432164" y="440334"/>
                </a:lnTo>
                <a:lnTo>
                  <a:pt x="432327" y="440265"/>
                </a:lnTo>
                <a:lnTo>
                  <a:pt x="432507" y="440327"/>
                </a:lnTo>
                <a:lnTo>
                  <a:pt x="432605" y="440560"/>
                </a:lnTo>
                <a:lnTo>
                  <a:pt x="432900" y="440798"/>
                </a:lnTo>
                <a:lnTo>
                  <a:pt x="433047" y="440641"/>
                </a:lnTo>
                <a:lnTo>
                  <a:pt x="433276" y="440302"/>
                </a:lnTo>
                <a:lnTo>
                  <a:pt x="433407" y="439988"/>
                </a:lnTo>
                <a:lnTo>
                  <a:pt x="433619" y="439624"/>
                </a:lnTo>
                <a:lnTo>
                  <a:pt x="433946" y="439197"/>
                </a:lnTo>
                <a:lnTo>
                  <a:pt x="434388" y="438893"/>
                </a:lnTo>
                <a:lnTo>
                  <a:pt x="434715" y="439015"/>
                </a:lnTo>
                <a:lnTo>
                  <a:pt x="434927" y="439254"/>
                </a:lnTo>
                <a:lnTo>
                  <a:pt x="435124" y="439605"/>
                </a:lnTo>
                <a:lnTo>
                  <a:pt x="434846" y="439963"/>
                </a:lnTo>
                <a:lnTo>
                  <a:pt x="434960" y="440133"/>
                </a:lnTo>
                <a:lnTo>
                  <a:pt x="435124" y="440095"/>
                </a:lnTo>
                <a:lnTo>
                  <a:pt x="435385" y="440152"/>
                </a:lnTo>
                <a:lnTo>
                  <a:pt x="435565" y="440145"/>
                </a:lnTo>
                <a:lnTo>
                  <a:pt x="435908" y="440020"/>
                </a:lnTo>
                <a:lnTo>
                  <a:pt x="436219" y="440252"/>
                </a:lnTo>
                <a:lnTo>
                  <a:pt x="436464" y="440233"/>
                </a:lnTo>
                <a:lnTo>
                  <a:pt x="436840" y="440177"/>
                </a:lnTo>
                <a:lnTo>
                  <a:pt x="437053" y="440233"/>
                </a:lnTo>
                <a:lnTo>
                  <a:pt x="437168" y="439976"/>
                </a:lnTo>
                <a:lnTo>
                  <a:pt x="437315" y="439781"/>
                </a:lnTo>
                <a:lnTo>
                  <a:pt x="437331" y="439599"/>
                </a:lnTo>
                <a:lnTo>
                  <a:pt x="437429" y="439379"/>
                </a:lnTo>
                <a:lnTo>
                  <a:pt x="437478" y="439172"/>
                </a:lnTo>
                <a:lnTo>
                  <a:pt x="437413" y="438927"/>
                </a:lnTo>
                <a:lnTo>
                  <a:pt x="437396" y="438745"/>
                </a:lnTo>
                <a:lnTo>
                  <a:pt x="437494" y="438619"/>
                </a:lnTo>
                <a:lnTo>
                  <a:pt x="437691" y="438447"/>
                </a:lnTo>
                <a:lnTo>
                  <a:pt x="438051" y="438287"/>
                </a:lnTo>
                <a:lnTo>
                  <a:pt x="438410" y="438186"/>
                </a:lnTo>
                <a:lnTo>
                  <a:pt x="438754" y="438026"/>
                </a:lnTo>
                <a:lnTo>
                  <a:pt x="438819" y="437677"/>
                </a:lnTo>
                <a:lnTo>
                  <a:pt x="439015" y="437545"/>
                </a:lnTo>
                <a:lnTo>
                  <a:pt x="439310" y="437690"/>
                </a:lnTo>
                <a:lnTo>
                  <a:pt x="439620" y="437429"/>
                </a:lnTo>
                <a:lnTo>
                  <a:pt x="439833" y="437301"/>
                </a:lnTo>
                <a:lnTo>
                  <a:pt x="440160" y="437533"/>
                </a:lnTo>
                <a:lnTo>
                  <a:pt x="440405" y="437338"/>
                </a:lnTo>
                <a:lnTo>
                  <a:pt x="440650" y="437213"/>
                </a:lnTo>
                <a:lnTo>
                  <a:pt x="440699" y="436992"/>
                </a:lnTo>
                <a:lnTo>
                  <a:pt x="440765" y="436621"/>
                </a:lnTo>
                <a:lnTo>
                  <a:pt x="441043" y="436305"/>
                </a:lnTo>
                <a:lnTo>
                  <a:pt x="441288" y="435961"/>
                </a:lnTo>
                <a:lnTo>
                  <a:pt x="441648" y="435618"/>
                </a:lnTo>
                <a:lnTo>
                  <a:pt x="442024" y="435518"/>
                </a:lnTo>
                <a:lnTo>
                  <a:pt x="442334" y="435690"/>
                </a:lnTo>
                <a:lnTo>
                  <a:pt x="442678" y="435536"/>
                </a:lnTo>
                <a:lnTo>
                  <a:pt x="442907" y="435310"/>
                </a:lnTo>
                <a:lnTo>
                  <a:pt x="442629" y="435012"/>
                </a:lnTo>
                <a:lnTo>
                  <a:pt x="442416" y="434767"/>
                </a:lnTo>
                <a:lnTo>
                  <a:pt x="442318" y="434433"/>
                </a:lnTo>
                <a:lnTo>
                  <a:pt x="442138" y="434433"/>
                </a:lnTo>
                <a:lnTo>
                  <a:pt x="441827" y="434234"/>
                </a:lnTo>
                <a:lnTo>
                  <a:pt x="441877" y="433800"/>
                </a:lnTo>
                <a:lnTo>
                  <a:pt x="441779" y="433583"/>
                </a:lnTo>
                <a:lnTo>
                  <a:pt x="441550" y="433393"/>
                </a:lnTo>
                <a:lnTo>
                  <a:pt x="441403" y="432932"/>
                </a:lnTo>
                <a:lnTo>
                  <a:pt x="441174" y="432769"/>
                </a:lnTo>
                <a:lnTo>
                  <a:pt x="440732" y="432669"/>
                </a:lnTo>
                <a:lnTo>
                  <a:pt x="440438" y="432507"/>
                </a:lnTo>
                <a:lnTo>
                  <a:pt x="440356" y="432054"/>
                </a:lnTo>
                <a:lnTo>
                  <a:pt x="440699" y="432018"/>
                </a:lnTo>
                <a:lnTo>
                  <a:pt x="441043" y="431855"/>
                </a:lnTo>
                <a:lnTo>
                  <a:pt x="441353" y="431557"/>
                </a:lnTo>
                <a:lnTo>
                  <a:pt x="441762" y="431430"/>
                </a:lnTo>
                <a:lnTo>
                  <a:pt x="441779" y="430996"/>
                </a:lnTo>
                <a:lnTo>
                  <a:pt x="441811" y="430761"/>
                </a:lnTo>
                <a:lnTo>
                  <a:pt x="442269" y="430399"/>
                </a:lnTo>
                <a:lnTo>
                  <a:pt x="442612" y="430282"/>
                </a:lnTo>
                <a:lnTo>
                  <a:pt x="442956" y="430164"/>
                </a:lnTo>
                <a:lnTo>
                  <a:pt x="443185" y="429956"/>
                </a:lnTo>
                <a:lnTo>
                  <a:pt x="443299" y="429637"/>
                </a:lnTo>
                <a:lnTo>
                  <a:pt x="443365" y="429239"/>
                </a:lnTo>
                <a:lnTo>
                  <a:pt x="443495" y="428905"/>
                </a:lnTo>
                <a:lnTo>
                  <a:pt x="443577" y="428498"/>
                </a:lnTo>
                <a:lnTo>
                  <a:pt x="443741" y="428407"/>
                </a:lnTo>
                <a:lnTo>
                  <a:pt x="444019" y="428467"/>
                </a:lnTo>
                <a:lnTo>
                  <a:pt x="444150" y="428304"/>
                </a:lnTo>
                <a:lnTo>
                  <a:pt x="444640" y="428012"/>
                </a:lnTo>
                <a:lnTo>
                  <a:pt x="445114" y="428407"/>
                </a:lnTo>
                <a:lnTo>
                  <a:pt x="445376" y="428389"/>
                </a:lnTo>
                <a:lnTo>
                  <a:pt x="445539" y="428534"/>
                </a:lnTo>
                <a:lnTo>
                  <a:pt x="445523" y="428850"/>
                </a:lnTo>
                <a:lnTo>
                  <a:pt x="445409" y="429433"/>
                </a:lnTo>
                <a:lnTo>
                  <a:pt x="445817" y="429871"/>
                </a:lnTo>
                <a:lnTo>
                  <a:pt x="445932" y="429731"/>
                </a:lnTo>
                <a:lnTo>
                  <a:pt x="446635" y="429661"/>
                </a:lnTo>
                <a:lnTo>
                  <a:pt x="446651" y="429300"/>
                </a:lnTo>
                <a:lnTo>
                  <a:pt x="446602" y="428820"/>
                </a:lnTo>
                <a:lnTo>
                  <a:pt x="446308" y="428455"/>
                </a:lnTo>
                <a:lnTo>
                  <a:pt x="446193" y="428200"/>
                </a:lnTo>
                <a:lnTo>
                  <a:pt x="446537" y="428003"/>
                </a:lnTo>
                <a:lnTo>
                  <a:pt x="446815" y="427963"/>
                </a:lnTo>
                <a:lnTo>
                  <a:pt x="447125" y="427708"/>
                </a:lnTo>
                <a:lnTo>
                  <a:pt x="447011" y="427277"/>
                </a:lnTo>
                <a:lnTo>
                  <a:pt x="446978" y="426882"/>
                </a:lnTo>
                <a:lnTo>
                  <a:pt x="447076" y="426609"/>
                </a:lnTo>
                <a:lnTo>
                  <a:pt x="446913" y="426244"/>
                </a:lnTo>
                <a:lnTo>
                  <a:pt x="446619" y="425977"/>
                </a:lnTo>
                <a:lnTo>
                  <a:pt x="446340" y="425801"/>
                </a:lnTo>
                <a:lnTo>
                  <a:pt x="446062" y="425012"/>
                </a:lnTo>
                <a:lnTo>
                  <a:pt x="446161" y="424507"/>
                </a:lnTo>
                <a:lnTo>
                  <a:pt x="446014" y="424058"/>
                </a:lnTo>
                <a:lnTo>
                  <a:pt x="445997" y="423548"/>
                </a:lnTo>
                <a:lnTo>
                  <a:pt x="445768" y="423159"/>
                </a:lnTo>
                <a:lnTo>
                  <a:pt x="445801" y="423007"/>
                </a:lnTo>
                <a:lnTo>
                  <a:pt x="446128" y="423001"/>
                </a:lnTo>
                <a:lnTo>
                  <a:pt x="446471" y="422782"/>
                </a:lnTo>
                <a:lnTo>
                  <a:pt x="446488" y="422552"/>
                </a:lnTo>
                <a:lnTo>
                  <a:pt x="446357" y="422339"/>
                </a:lnTo>
                <a:lnTo>
                  <a:pt x="446062" y="422257"/>
                </a:lnTo>
                <a:lnTo>
                  <a:pt x="445457" y="421774"/>
                </a:lnTo>
                <a:lnTo>
                  <a:pt x="445425" y="421568"/>
                </a:lnTo>
                <a:lnTo>
                  <a:pt x="445523" y="421136"/>
                </a:lnTo>
                <a:lnTo>
                  <a:pt x="445948" y="421100"/>
                </a:lnTo>
                <a:lnTo>
                  <a:pt x="446079" y="421489"/>
                </a:lnTo>
                <a:lnTo>
                  <a:pt x="446226" y="421610"/>
                </a:lnTo>
                <a:lnTo>
                  <a:pt x="446651" y="421513"/>
                </a:lnTo>
                <a:lnTo>
                  <a:pt x="446782" y="421452"/>
                </a:lnTo>
                <a:lnTo>
                  <a:pt x="446831" y="421197"/>
                </a:lnTo>
                <a:lnTo>
                  <a:pt x="447044" y="420966"/>
                </a:lnTo>
                <a:lnTo>
                  <a:pt x="447191" y="421142"/>
                </a:lnTo>
                <a:lnTo>
                  <a:pt x="447436" y="421294"/>
                </a:lnTo>
                <a:lnTo>
                  <a:pt x="447780" y="420997"/>
                </a:lnTo>
                <a:lnTo>
                  <a:pt x="447828" y="420584"/>
                </a:lnTo>
                <a:lnTo>
                  <a:pt x="448008" y="420298"/>
                </a:lnTo>
                <a:lnTo>
                  <a:pt x="448499" y="420359"/>
                </a:lnTo>
                <a:lnTo>
                  <a:pt x="448826" y="420620"/>
                </a:lnTo>
                <a:lnTo>
                  <a:pt x="449431" y="420122"/>
                </a:lnTo>
                <a:lnTo>
                  <a:pt x="449758" y="419843"/>
                </a:lnTo>
                <a:lnTo>
                  <a:pt x="449742" y="419527"/>
                </a:lnTo>
                <a:lnTo>
                  <a:pt x="449742" y="419375"/>
                </a:lnTo>
                <a:lnTo>
                  <a:pt x="449807" y="419023"/>
                </a:lnTo>
                <a:lnTo>
                  <a:pt x="450036" y="418865"/>
                </a:lnTo>
                <a:lnTo>
                  <a:pt x="450281" y="418932"/>
                </a:lnTo>
                <a:lnTo>
                  <a:pt x="450543" y="418649"/>
                </a:lnTo>
                <a:lnTo>
                  <a:pt x="450984" y="418628"/>
                </a:lnTo>
                <a:lnTo>
                  <a:pt x="451180" y="418306"/>
                </a:lnTo>
                <a:lnTo>
                  <a:pt x="451426" y="418087"/>
                </a:lnTo>
                <a:lnTo>
                  <a:pt x="451884" y="417917"/>
                </a:lnTo>
                <a:lnTo>
                  <a:pt x="452358" y="417680"/>
                </a:lnTo>
                <a:lnTo>
                  <a:pt x="452489" y="417777"/>
                </a:lnTo>
                <a:lnTo>
                  <a:pt x="452881" y="418105"/>
                </a:lnTo>
                <a:lnTo>
                  <a:pt x="453175" y="418409"/>
                </a:lnTo>
                <a:lnTo>
                  <a:pt x="453453" y="418330"/>
                </a:lnTo>
                <a:lnTo>
                  <a:pt x="453666" y="418227"/>
                </a:lnTo>
                <a:lnTo>
                  <a:pt x="453748" y="418002"/>
                </a:lnTo>
                <a:lnTo>
                  <a:pt x="453944" y="417905"/>
                </a:lnTo>
                <a:lnTo>
                  <a:pt x="454353" y="417978"/>
                </a:lnTo>
                <a:lnTo>
                  <a:pt x="454729" y="417948"/>
                </a:lnTo>
                <a:lnTo>
                  <a:pt x="454909" y="417802"/>
                </a:lnTo>
                <a:lnTo>
                  <a:pt x="455088" y="417632"/>
                </a:lnTo>
                <a:lnTo>
                  <a:pt x="455366" y="417595"/>
                </a:lnTo>
                <a:lnTo>
                  <a:pt x="455514" y="417753"/>
                </a:lnTo>
                <a:lnTo>
                  <a:pt x="455759" y="418045"/>
                </a:lnTo>
                <a:lnTo>
                  <a:pt x="456021" y="418166"/>
                </a:lnTo>
                <a:lnTo>
                  <a:pt x="456413" y="418500"/>
                </a:lnTo>
                <a:lnTo>
                  <a:pt x="456854" y="418610"/>
                </a:lnTo>
                <a:lnTo>
                  <a:pt x="457312" y="419096"/>
                </a:lnTo>
                <a:lnTo>
                  <a:pt x="457852" y="418974"/>
                </a:lnTo>
                <a:lnTo>
                  <a:pt x="457852" y="419369"/>
                </a:lnTo>
                <a:lnTo>
                  <a:pt x="458064" y="419424"/>
                </a:lnTo>
                <a:lnTo>
                  <a:pt x="458310" y="419648"/>
                </a:lnTo>
                <a:lnTo>
                  <a:pt x="458588" y="419466"/>
                </a:lnTo>
                <a:lnTo>
                  <a:pt x="458506" y="419266"/>
                </a:lnTo>
                <a:lnTo>
                  <a:pt x="458669" y="418998"/>
                </a:lnTo>
                <a:lnTo>
                  <a:pt x="458653" y="418737"/>
                </a:lnTo>
                <a:lnTo>
                  <a:pt x="458686" y="418531"/>
                </a:lnTo>
                <a:lnTo>
                  <a:pt x="459094" y="418519"/>
                </a:lnTo>
                <a:lnTo>
                  <a:pt x="459258" y="418318"/>
                </a:lnTo>
                <a:lnTo>
                  <a:pt x="459454" y="418263"/>
                </a:lnTo>
                <a:lnTo>
                  <a:pt x="459863" y="418883"/>
                </a:lnTo>
                <a:lnTo>
                  <a:pt x="460108" y="418640"/>
                </a:lnTo>
                <a:lnTo>
                  <a:pt x="460337" y="418367"/>
                </a:lnTo>
                <a:lnTo>
                  <a:pt x="460779" y="418130"/>
                </a:lnTo>
                <a:lnTo>
                  <a:pt x="461220" y="417694"/>
                </a:lnTo>
                <a:lnTo>
                  <a:pt x="461547" y="417216"/>
                </a:lnTo>
                <a:lnTo>
                  <a:pt x="461776" y="417284"/>
                </a:lnTo>
                <a:lnTo>
                  <a:pt x="461956" y="417088"/>
                </a:lnTo>
                <a:lnTo>
                  <a:pt x="461874" y="416913"/>
                </a:lnTo>
                <a:lnTo>
                  <a:pt x="461825" y="416517"/>
                </a:lnTo>
                <a:lnTo>
                  <a:pt x="461923" y="416059"/>
                </a:lnTo>
                <a:lnTo>
                  <a:pt x="462267" y="415750"/>
                </a:lnTo>
                <a:lnTo>
                  <a:pt x="462463" y="415918"/>
                </a:lnTo>
                <a:lnTo>
                  <a:pt x="462904" y="416126"/>
                </a:lnTo>
                <a:lnTo>
                  <a:pt x="463150" y="415958"/>
                </a:lnTo>
                <a:lnTo>
                  <a:pt x="463526" y="415750"/>
                </a:lnTo>
                <a:lnTo>
                  <a:pt x="463755" y="415595"/>
                </a:lnTo>
                <a:lnTo>
                  <a:pt x="464049" y="415528"/>
                </a:lnTo>
                <a:lnTo>
                  <a:pt x="464343" y="415622"/>
                </a:lnTo>
                <a:lnTo>
                  <a:pt x="464507" y="415938"/>
                </a:lnTo>
                <a:lnTo>
                  <a:pt x="464736" y="416066"/>
                </a:lnTo>
                <a:lnTo>
                  <a:pt x="465095" y="416066"/>
                </a:lnTo>
                <a:lnTo>
                  <a:pt x="465390" y="416052"/>
                </a:lnTo>
                <a:lnTo>
                  <a:pt x="465750" y="416221"/>
                </a:lnTo>
                <a:lnTo>
                  <a:pt x="466093" y="416046"/>
                </a:lnTo>
                <a:lnTo>
                  <a:pt x="466567" y="415837"/>
                </a:lnTo>
                <a:lnTo>
                  <a:pt x="466600" y="415642"/>
                </a:lnTo>
                <a:lnTo>
                  <a:pt x="467041" y="415248"/>
                </a:lnTo>
                <a:lnTo>
                  <a:pt x="467319" y="415416"/>
                </a:lnTo>
                <a:lnTo>
                  <a:pt x="467483" y="415693"/>
                </a:lnTo>
                <a:lnTo>
                  <a:pt x="467793" y="415677"/>
                </a:lnTo>
                <a:lnTo>
                  <a:pt x="468202" y="415734"/>
                </a:lnTo>
                <a:lnTo>
                  <a:pt x="468219" y="415974"/>
                </a:lnTo>
                <a:lnTo>
                  <a:pt x="468366" y="416130"/>
                </a:lnTo>
                <a:lnTo>
                  <a:pt x="468905" y="416109"/>
                </a:lnTo>
                <a:lnTo>
                  <a:pt x="469249" y="415906"/>
                </a:lnTo>
                <a:lnTo>
                  <a:pt x="469821" y="415849"/>
                </a:lnTo>
                <a:lnTo>
                  <a:pt x="469723" y="416620"/>
                </a:lnTo>
                <a:lnTo>
                  <a:pt x="470066" y="416808"/>
                </a:lnTo>
                <a:lnTo>
                  <a:pt x="470393" y="416323"/>
                </a:lnTo>
                <a:lnTo>
                  <a:pt x="470933" y="416016"/>
                </a:lnTo>
                <a:lnTo>
                  <a:pt x="471211" y="416208"/>
                </a:lnTo>
                <a:lnTo>
                  <a:pt x="471734" y="416354"/>
                </a:lnTo>
                <a:lnTo>
                  <a:pt x="472208" y="416505"/>
                </a:lnTo>
                <a:lnTo>
                  <a:pt x="472241" y="416917"/>
                </a:lnTo>
                <a:lnTo>
                  <a:pt x="471636" y="416954"/>
                </a:lnTo>
                <a:lnTo>
                  <a:pt x="471456" y="417183"/>
                </a:lnTo>
                <a:lnTo>
                  <a:pt x="471636" y="417370"/>
                </a:lnTo>
                <a:lnTo>
                  <a:pt x="472012" y="417850"/>
                </a:lnTo>
                <a:lnTo>
                  <a:pt x="472601" y="417521"/>
                </a:lnTo>
                <a:lnTo>
                  <a:pt x="472797" y="417407"/>
                </a:lnTo>
                <a:lnTo>
                  <a:pt x="472928" y="417537"/>
                </a:lnTo>
                <a:lnTo>
                  <a:pt x="472813" y="417980"/>
                </a:lnTo>
                <a:lnTo>
                  <a:pt x="472911" y="418193"/>
                </a:lnTo>
                <a:lnTo>
                  <a:pt x="473271" y="418110"/>
                </a:lnTo>
                <a:lnTo>
                  <a:pt x="473484" y="418272"/>
                </a:lnTo>
                <a:lnTo>
                  <a:pt x="473435" y="418647"/>
                </a:lnTo>
                <a:lnTo>
                  <a:pt x="473173" y="418834"/>
                </a:lnTo>
                <a:lnTo>
                  <a:pt x="472797" y="419084"/>
                </a:lnTo>
                <a:lnTo>
                  <a:pt x="472682" y="419345"/>
                </a:lnTo>
                <a:lnTo>
                  <a:pt x="472699" y="419824"/>
                </a:lnTo>
                <a:lnTo>
                  <a:pt x="473271" y="419668"/>
                </a:lnTo>
                <a:lnTo>
                  <a:pt x="473631" y="419590"/>
                </a:lnTo>
                <a:lnTo>
                  <a:pt x="474007" y="419293"/>
                </a:lnTo>
                <a:lnTo>
                  <a:pt x="474072" y="418751"/>
                </a:lnTo>
                <a:lnTo>
                  <a:pt x="474252" y="418459"/>
                </a:lnTo>
                <a:lnTo>
                  <a:pt x="474563" y="418402"/>
                </a:lnTo>
                <a:lnTo>
                  <a:pt x="474694" y="418610"/>
                </a:lnTo>
                <a:lnTo>
                  <a:pt x="474808" y="419079"/>
                </a:lnTo>
                <a:lnTo>
                  <a:pt x="475070" y="419314"/>
                </a:lnTo>
                <a:lnTo>
                  <a:pt x="475495" y="419163"/>
                </a:lnTo>
                <a:lnTo>
                  <a:pt x="475740" y="419710"/>
                </a:lnTo>
                <a:lnTo>
                  <a:pt x="475969" y="419522"/>
                </a:lnTo>
                <a:lnTo>
                  <a:pt x="476247" y="419470"/>
                </a:lnTo>
                <a:lnTo>
                  <a:pt x="476443" y="419689"/>
                </a:lnTo>
                <a:lnTo>
                  <a:pt x="476786" y="419689"/>
                </a:lnTo>
                <a:lnTo>
                  <a:pt x="476950" y="419704"/>
                </a:lnTo>
                <a:lnTo>
                  <a:pt x="476901" y="419965"/>
                </a:lnTo>
                <a:lnTo>
                  <a:pt x="476852" y="420236"/>
                </a:lnTo>
                <a:lnTo>
                  <a:pt x="476786" y="420455"/>
                </a:lnTo>
                <a:lnTo>
                  <a:pt x="476901" y="420783"/>
                </a:lnTo>
                <a:lnTo>
                  <a:pt x="476656" y="420960"/>
                </a:lnTo>
                <a:lnTo>
                  <a:pt x="476460" y="421413"/>
                </a:lnTo>
                <a:lnTo>
                  <a:pt x="476705" y="421632"/>
                </a:lnTo>
                <a:lnTo>
                  <a:pt x="476819" y="421960"/>
                </a:lnTo>
                <a:lnTo>
                  <a:pt x="477081" y="422320"/>
                </a:lnTo>
                <a:lnTo>
                  <a:pt x="477457" y="422622"/>
                </a:lnTo>
                <a:lnTo>
                  <a:pt x="477604" y="422950"/>
                </a:lnTo>
                <a:lnTo>
                  <a:pt x="477719" y="423227"/>
                </a:lnTo>
                <a:lnTo>
                  <a:pt x="478258" y="423175"/>
                </a:lnTo>
                <a:lnTo>
                  <a:pt x="478602" y="423164"/>
                </a:lnTo>
                <a:lnTo>
                  <a:pt x="479174" y="423112"/>
                </a:lnTo>
                <a:lnTo>
                  <a:pt x="479157" y="423362"/>
                </a:lnTo>
                <a:lnTo>
                  <a:pt x="479288" y="423810"/>
                </a:lnTo>
                <a:lnTo>
                  <a:pt x="479043" y="424018"/>
                </a:lnTo>
                <a:lnTo>
                  <a:pt x="479288" y="424342"/>
                </a:lnTo>
                <a:lnTo>
                  <a:pt x="479926" y="424401"/>
                </a:lnTo>
                <a:lnTo>
                  <a:pt x="480122" y="424852"/>
                </a:lnTo>
                <a:lnTo>
                  <a:pt x="480171" y="425363"/>
                </a:lnTo>
                <a:lnTo>
                  <a:pt x="480368" y="425759"/>
                </a:lnTo>
                <a:lnTo>
                  <a:pt x="480760" y="426087"/>
                </a:lnTo>
                <a:lnTo>
                  <a:pt x="480891" y="426321"/>
                </a:lnTo>
                <a:lnTo>
                  <a:pt x="480907" y="426649"/>
                </a:lnTo>
                <a:lnTo>
                  <a:pt x="481071" y="427009"/>
                </a:lnTo>
                <a:lnTo>
                  <a:pt x="481528" y="426999"/>
                </a:lnTo>
                <a:lnTo>
                  <a:pt x="481577" y="427197"/>
                </a:lnTo>
                <a:lnTo>
                  <a:pt x="481741" y="427306"/>
                </a:lnTo>
                <a:lnTo>
                  <a:pt x="482068" y="427421"/>
                </a:lnTo>
                <a:lnTo>
                  <a:pt x="482526" y="427514"/>
                </a:lnTo>
                <a:lnTo>
                  <a:pt x="482918" y="427681"/>
                </a:lnTo>
                <a:lnTo>
                  <a:pt x="483360" y="427812"/>
                </a:lnTo>
                <a:lnTo>
                  <a:pt x="483638" y="428082"/>
                </a:lnTo>
                <a:lnTo>
                  <a:pt x="483932" y="428298"/>
                </a:lnTo>
                <a:lnTo>
                  <a:pt x="483998" y="428545"/>
                </a:lnTo>
                <a:lnTo>
                  <a:pt x="483932" y="428916"/>
                </a:lnTo>
                <a:lnTo>
                  <a:pt x="484226" y="429197"/>
                </a:lnTo>
                <a:lnTo>
                  <a:pt x="484210" y="429701"/>
                </a:lnTo>
                <a:lnTo>
                  <a:pt x="484603" y="429973"/>
                </a:lnTo>
                <a:lnTo>
                  <a:pt x="485011" y="430324"/>
                </a:lnTo>
                <a:lnTo>
                  <a:pt x="485355" y="430541"/>
                </a:lnTo>
                <a:lnTo>
                  <a:pt x="485486" y="430932"/>
                </a:lnTo>
                <a:lnTo>
                  <a:pt x="485763" y="431258"/>
                </a:lnTo>
                <a:lnTo>
                  <a:pt x="486009" y="431510"/>
                </a:lnTo>
                <a:lnTo>
                  <a:pt x="485633" y="432202"/>
                </a:lnTo>
                <a:lnTo>
                  <a:pt x="485338" y="432454"/>
                </a:lnTo>
                <a:lnTo>
                  <a:pt x="485158" y="432794"/>
                </a:lnTo>
                <a:lnTo>
                  <a:pt x="485453" y="433274"/>
                </a:lnTo>
                <a:lnTo>
                  <a:pt x="485306" y="433654"/>
                </a:lnTo>
                <a:lnTo>
                  <a:pt x="485404" y="433802"/>
                </a:lnTo>
                <a:lnTo>
                  <a:pt x="485534" y="434062"/>
                </a:lnTo>
                <a:lnTo>
                  <a:pt x="485747" y="434296"/>
                </a:lnTo>
                <a:lnTo>
                  <a:pt x="486058" y="434488"/>
                </a:lnTo>
                <a:lnTo>
                  <a:pt x="486385" y="434531"/>
                </a:lnTo>
                <a:lnTo>
                  <a:pt x="486467" y="434735"/>
                </a:lnTo>
                <a:lnTo>
                  <a:pt x="486581" y="434946"/>
                </a:lnTo>
                <a:lnTo>
                  <a:pt x="486793" y="434939"/>
                </a:lnTo>
                <a:lnTo>
                  <a:pt x="487235" y="435150"/>
                </a:lnTo>
                <a:lnTo>
                  <a:pt x="487284" y="435434"/>
                </a:lnTo>
                <a:lnTo>
                  <a:pt x="487398" y="435805"/>
                </a:lnTo>
                <a:lnTo>
                  <a:pt x="487350" y="436145"/>
                </a:lnTo>
                <a:lnTo>
                  <a:pt x="487513" y="436578"/>
                </a:lnTo>
                <a:lnTo>
                  <a:pt x="488216" y="436300"/>
                </a:lnTo>
                <a:lnTo>
                  <a:pt x="488380" y="436491"/>
                </a:lnTo>
                <a:lnTo>
                  <a:pt x="488821" y="436578"/>
                </a:lnTo>
                <a:lnTo>
                  <a:pt x="489034" y="436837"/>
                </a:lnTo>
                <a:lnTo>
                  <a:pt x="489344" y="437239"/>
                </a:lnTo>
                <a:lnTo>
                  <a:pt x="489639" y="437425"/>
                </a:lnTo>
                <a:lnTo>
                  <a:pt x="490031" y="437691"/>
                </a:lnTo>
                <a:lnTo>
                  <a:pt x="490342" y="437604"/>
                </a:lnTo>
                <a:lnTo>
                  <a:pt x="490587" y="437752"/>
                </a:lnTo>
                <a:lnTo>
                  <a:pt x="490832" y="438222"/>
                </a:lnTo>
                <a:lnTo>
                  <a:pt x="491127" y="438148"/>
                </a:lnTo>
                <a:lnTo>
                  <a:pt x="491372" y="438228"/>
                </a:lnTo>
                <a:lnTo>
                  <a:pt x="491421" y="438370"/>
                </a:lnTo>
                <a:lnTo>
                  <a:pt x="491470" y="438704"/>
                </a:lnTo>
                <a:lnTo>
                  <a:pt x="491879" y="438859"/>
                </a:lnTo>
                <a:lnTo>
                  <a:pt x="491928" y="439261"/>
                </a:lnTo>
                <a:lnTo>
                  <a:pt x="492206" y="439298"/>
                </a:lnTo>
                <a:lnTo>
                  <a:pt x="492615" y="439557"/>
                </a:lnTo>
                <a:lnTo>
                  <a:pt x="492696" y="439811"/>
                </a:lnTo>
                <a:lnTo>
                  <a:pt x="493465" y="440138"/>
                </a:lnTo>
                <a:lnTo>
                  <a:pt x="493318" y="440658"/>
                </a:lnTo>
                <a:lnTo>
                  <a:pt x="493301" y="441091"/>
                </a:lnTo>
                <a:lnTo>
                  <a:pt x="493579" y="441233"/>
                </a:lnTo>
                <a:lnTo>
                  <a:pt x="493890" y="441486"/>
                </a:lnTo>
                <a:lnTo>
                  <a:pt x="494332" y="441758"/>
                </a:lnTo>
                <a:lnTo>
                  <a:pt x="494544" y="441709"/>
                </a:lnTo>
                <a:lnTo>
                  <a:pt x="494871" y="441622"/>
                </a:lnTo>
                <a:lnTo>
                  <a:pt x="494986" y="441505"/>
                </a:lnTo>
                <a:lnTo>
                  <a:pt x="495165" y="441406"/>
                </a:lnTo>
                <a:lnTo>
                  <a:pt x="495738" y="441338"/>
                </a:lnTo>
                <a:lnTo>
                  <a:pt x="496081" y="441282"/>
                </a:lnTo>
                <a:lnTo>
                  <a:pt x="496408" y="441486"/>
                </a:lnTo>
                <a:lnTo>
                  <a:pt x="496474" y="441752"/>
                </a:lnTo>
                <a:lnTo>
                  <a:pt x="496392" y="442061"/>
                </a:lnTo>
                <a:lnTo>
                  <a:pt x="496670" y="442135"/>
                </a:lnTo>
                <a:lnTo>
                  <a:pt x="497095" y="442203"/>
                </a:lnTo>
                <a:lnTo>
                  <a:pt x="497520" y="442556"/>
                </a:lnTo>
                <a:lnTo>
                  <a:pt x="497683" y="443019"/>
                </a:lnTo>
                <a:lnTo>
                  <a:pt x="497847" y="443403"/>
                </a:lnTo>
                <a:lnTo>
                  <a:pt x="498060" y="443823"/>
                </a:lnTo>
                <a:lnTo>
                  <a:pt x="498240" y="444318"/>
                </a:lnTo>
                <a:lnTo>
                  <a:pt x="498926" y="444361"/>
                </a:lnTo>
                <a:lnTo>
                  <a:pt x="499400" y="443854"/>
                </a:lnTo>
                <a:lnTo>
                  <a:pt x="499842" y="443613"/>
                </a:lnTo>
                <a:lnTo>
                  <a:pt x="500169" y="443675"/>
                </a:lnTo>
                <a:lnTo>
                  <a:pt x="500398" y="444157"/>
                </a:lnTo>
                <a:lnTo>
                  <a:pt x="500774" y="444478"/>
                </a:lnTo>
                <a:lnTo>
                  <a:pt x="500905" y="444818"/>
                </a:lnTo>
                <a:lnTo>
                  <a:pt x="501363" y="444862"/>
                </a:lnTo>
                <a:lnTo>
                  <a:pt x="501968" y="444923"/>
                </a:lnTo>
                <a:lnTo>
                  <a:pt x="502295" y="444874"/>
                </a:lnTo>
                <a:lnTo>
                  <a:pt x="502671" y="445208"/>
                </a:lnTo>
                <a:lnTo>
                  <a:pt x="503079" y="445511"/>
                </a:lnTo>
                <a:lnTo>
                  <a:pt x="503586" y="445776"/>
                </a:lnTo>
                <a:lnTo>
                  <a:pt x="504175" y="445820"/>
                </a:lnTo>
                <a:lnTo>
                  <a:pt x="504616" y="445609"/>
                </a:lnTo>
                <a:lnTo>
                  <a:pt x="505009" y="445548"/>
                </a:lnTo>
                <a:lnTo>
                  <a:pt x="505368" y="445511"/>
                </a:lnTo>
                <a:lnTo>
                  <a:pt x="505843" y="445517"/>
                </a:lnTo>
                <a:lnTo>
                  <a:pt x="506284" y="445226"/>
                </a:lnTo>
                <a:lnTo>
                  <a:pt x="506529" y="444627"/>
                </a:lnTo>
                <a:lnTo>
                  <a:pt x="506840" y="444571"/>
                </a:lnTo>
                <a:lnTo>
                  <a:pt x="507314" y="444404"/>
                </a:lnTo>
                <a:lnTo>
                  <a:pt x="507592" y="444064"/>
                </a:lnTo>
                <a:lnTo>
                  <a:pt x="508132" y="444281"/>
                </a:lnTo>
                <a:lnTo>
                  <a:pt x="508770" y="444287"/>
                </a:lnTo>
                <a:lnTo>
                  <a:pt x="509178" y="443526"/>
                </a:lnTo>
                <a:lnTo>
                  <a:pt x="509604" y="443594"/>
                </a:lnTo>
                <a:lnTo>
                  <a:pt x="509881" y="443471"/>
                </a:lnTo>
                <a:lnTo>
                  <a:pt x="509881" y="443075"/>
                </a:lnTo>
                <a:lnTo>
                  <a:pt x="510732" y="443131"/>
                </a:lnTo>
                <a:lnTo>
                  <a:pt x="510895" y="442840"/>
                </a:lnTo>
                <a:lnTo>
                  <a:pt x="511386" y="442914"/>
                </a:lnTo>
                <a:lnTo>
                  <a:pt x="512105" y="443328"/>
                </a:lnTo>
                <a:lnTo>
                  <a:pt x="512351" y="443372"/>
                </a:lnTo>
                <a:lnTo>
                  <a:pt x="512841" y="443780"/>
                </a:lnTo>
                <a:lnTo>
                  <a:pt x="512874" y="444126"/>
                </a:lnTo>
                <a:lnTo>
                  <a:pt x="513528" y="444324"/>
                </a:lnTo>
                <a:lnTo>
                  <a:pt x="513855" y="444188"/>
                </a:lnTo>
                <a:lnTo>
                  <a:pt x="514313" y="444373"/>
                </a:lnTo>
                <a:lnTo>
                  <a:pt x="514672" y="444169"/>
                </a:lnTo>
                <a:lnTo>
                  <a:pt x="514836" y="444429"/>
                </a:lnTo>
                <a:lnTo>
                  <a:pt x="515098" y="444627"/>
                </a:lnTo>
                <a:lnTo>
                  <a:pt x="515539" y="444818"/>
                </a:lnTo>
                <a:lnTo>
                  <a:pt x="516079" y="445239"/>
                </a:lnTo>
                <a:lnTo>
                  <a:pt x="516406" y="445393"/>
                </a:lnTo>
                <a:lnTo>
                  <a:pt x="516863" y="445430"/>
                </a:lnTo>
                <a:lnTo>
                  <a:pt x="517093" y="445863"/>
                </a:lnTo>
                <a:lnTo>
                  <a:pt x="517452" y="445950"/>
                </a:lnTo>
                <a:lnTo>
                  <a:pt x="517845" y="445820"/>
                </a:lnTo>
                <a:lnTo>
                  <a:pt x="518351" y="445641"/>
                </a:lnTo>
                <a:lnTo>
                  <a:pt x="518777" y="445702"/>
                </a:lnTo>
                <a:lnTo>
                  <a:pt x="518924" y="446154"/>
                </a:lnTo>
                <a:lnTo>
                  <a:pt x="519120" y="446185"/>
                </a:lnTo>
                <a:lnTo>
                  <a:pt x="519545" y="446147"/>
                </a:lnTo>
                <a:lnTo>
                  <a:pt x="520003" y="446382"/>
                </a:lnTo>
                <a:lnTo>
                  <a:pt x="520510" y="446475"/>
                </a:lnTo>
                <a:lnTo>
                  <a:pt x="520804" y="446729"/>
                </a:lnTo>
                <a:lnTo>
                  <a:pt x="521507" y="447136"/>
                </a:lnTo>
                <a:lnTo>
                  <a:pt x="521769" y="447001"/>
                </a:lnTo>
                <a:lnTo>
                  <a:pt x="522063" y="447019"/>
                </a:lnTo>
                <a:lnTo>
                  <a:pt x="522407" y="447291"/>
                </a:lnTo>
                <a:lnTo>
                  <a:pt x="522946" y="447328"/>
                </a:lnTo>
                <a:lnTo>
                  <a:pt x="523093" y="447643"/>
                </a:lnTo>
                <a:lnTo>
                  <a:pt x="523682" y="447711"/>
                </a:lnTo>
                <a:lnTo>
                  <a:pt x="523747" y="447946"/>
                </a:lnTo>
                <a:lnTo>
                  <a:pt x="523944" y="448633"/>
                </a:lnTo>
                <a:lnTo>
                  <a:pt x="524271" y="448571"/>
                </a:lnTo>
                <a:lnTo>
                  <a:pt x="524434" y="448657"/>
                </a:lnTo>
                <a:lnTo>
                  <a:pt x="524745" y="449078"/>
                </a:lnTo>
                <a:lnTo>
                  <a:pt x="524827" y="449424"/>
                </a:lnTo>
                <a:lnTo>
                  <a:pt x="525317" y="449622"/>
                </a:lnTo>
                <a:lnTo>
                  <a:pt x="525562" y="449498"/>
                </a:lnTo>
                <a:lnTo>
                  <a:pt x="525873" y="449226"/>
                </a:lnTo>
                <a:lnTo>
                  <a:pt x="526135" y="448973"/>
                </a:lnTo>
                <a:lnTo>
                  <a:pt x="526413" y="448824"/>
                </a:lnTo>
                <a:lnTo>
                  <a:pt x="526642" y="448911"/>
                </a:lnTo>
                <a:lnTo>
                  <a:pt x="527050" y="449164"/>
                </a:lnTo>
                <a:lnTo>
                  <a:pt x="527443" y="449418"/>
                </a:lnTo>
                <a:lnTo>
                  <a:pt x="528015" y="449102"/>
                </a:lnTo>
                <a:lnTo>
                  <a:pt x="528031" y="448824"/>
                </a:lnTo>
                <a:lnTo>
                  <a:pt x="528113" y="448571"/>
                </a:lnTo>
                <a:lnTo>
                  <a:pt x="527982" y="448429"/>
                </a:lnTo>
                <a:lnTo>
                  <a:pt x="527737" y="448027"/>
                </a:lnTo>
                <a:lnTo>
                  <a:pt x="527705" y="447718"/>
                </a:lnTo>
                <a:lnTo>
                  <a:pt x="527623" y="447396"/>
                </a:lnTo>
                <a:lnTo>
                  <a:pt x="528113" y="447347"/>
                </a:lnTo>
                <a:lnTo>
                  <a:pt x="528571" y="447279"/>
                </a:lnTo>
                <a:lnTo>
                  <a:pt x="528784" y="447087"/>
                </a:lnTo>
                <a:lnTo>
                  <a:pt x="529192" y="446784"/>
                </a:lnTo>
                <a:lnTo>
                  <a:pt x="529650" y="447161"/>
                </a:lnTo>
                <a:lnTo>
                  <a:pt x="529846" y="447470"/>
                </a:lnTo>
                <a:lnTo>
                  <a:pt x="529961" y="447625"/>
                </a:lnTo>
                <a:lnTo>
                  <a:pt x="530321" y="447718"/>
                </a:lnTo>
                <a:lnTo>
                  <a:pt x="530631" y="447650"/>
                </a:lnTo>
                <a:lnTo>
                  <a:pt x="531122" y="447619"/>
                </a:lnTo>
                <a:lnTo>
                  <a:pt x="531596" y="447847"/>
                </a:lnTo>
                <a:lnTo>
                  <a:pt x="531841" y="447761"/>
                </a:lnTo>
                <a:lnTo>
                  <a:pt x="532136" y="447582"/>
                </a:lnTo>
                <a:lnTo>
                  <a:pt x="532446" y="447724"/>
                </a:lnTo>
                <a:lnTo>
                  <a:pt x="532741" y="447996"/>
                </a:lnTo>
                <a:lnTo>
                  <a:pt x="533035" y="448385"/>
                </a:lnTo>
                <a:lnTo>
                  <a:pt x="533199" y="448725"/>
                </a:lnTo>
                <a:lnTo>
                  <a:pt x="533705" y="448855"/>
                </a:lnTo>
                <a:lnTo>
                  <a:pt x="533869" y="448985"/>
                </a:lnTo>
                <a:lnTo>
                  <a:pt x="534228" y="449195"/>
                </a:lnTo>
                <a:lnTo>
                  <a:pt x="534539" y="449486"/>
                </a:lnTo>
                <a:lnTo>
                  <a:pt x="534719" y="449362"/>
                </a:lnTo>
                <a:lnTo>
                  <a:pt x="535095" y="449053"/>
                </a:lnTo>
                <a:lnTo>
                  <a:pt x="535324" y="449102"/>
                </a:lnTo>
                <a:lnTo>
                  <a:pt x="535798" y="449146"/>
                </a:lnTo>
                <a:lnTo>
                  <a:pt x="535962" y="449368"/>
                </a:lnTo>
                <a:lnTo>
                  <a:pt x="535946" y="449764"/>
                </a:lnTo>
                <a:lnTo>
                  <a:pt x="536191" y="450104"/>
                </a:lnTo>
                <a:lnTo>
                  <a:pt x="536534" y="450190"/>
                </a:lnTo>
                <a:lnTo>
                  <a:pt x="536730" y="450333"/>
                </a:lnTo>
                <a:lnTo>
                  <a:pt x="536796" y="450642"/>
                </a:lnTo>
                <a:lnTo>
                  <a:pt x="537074" y="450926"/>
                </a:lnTo>
                <a:lnTo>
                  <a:pt x="537057" y="451217"/>
                </a:lnTo>
                <a:lnTo>
                  <a:pt x="536812" y="451520"/>
                </a:lnTo>
                <a:lnTo>
                  <a:pt x="536599" y="451915"/>
                </a:lnTo>
                <a:lnTo>
                  <a:pt x="536322" y="452231"/>
                </a:lnTo>
                <a:lnTo>
                  <a:pt x="536125" y="452583"/>
                </a:lnTo>
                <a:lnTo>
                  <a:pt x="536322" y="452750"/>
                </a:lnTo>
                <a:lnTo>
                  <a:pt x="536616" y="452849"/>
                </a:lnTo>
                <a:lnTo>
                  <a:pt x="536959" y="452793"/>
                </a:lnTo>
                <a:lnTo>
                  <a:pt x="537335" y="452552"/>
                </a:lnTo>
                <a:lnTo>
                  <a:pt x="537695" y="452564"/>
                </a:lnTo>
                <a:lnTo>
                  <a:pt x="538202" y="452731"/>
                </a:lnTo>
                <a:lnTo>
                  <a:pt x="538611" y="452719"/>
                </a:lnTo>
                <a:lnTo>
                  <a:pt x="538938" y="452558"/>
                </a:lnTo>
                <a:lnTo>
                  <a:pt x="538970" y="452360"/>
                </a:lnTo>
                <a:lnTo>
                  <a:pt x="539036" y="452014"/>
                </a:lnTo>
                <a:lnTo>
                  <a:pt x="539199" y="451816"/>
                </a:lnTo>
                <a:lnTo>
                  <a:pt x="539510" y="451637"/>
                </a:lnTo>
                <a:lnTo>
                  <a:pt x="539837" y="451612"/>
                </a:lnTo>
                <a:lnTo>
                  <a:pt x="540164" y="451680"/>
                </a:lnTo>
                <a:lnTo>
                  <a:pt x="540344" y="452045"/>
                </a:lnTo>
                <a:lnTo>
                  <a:pt x="540671" y="452261"/>
                </a:lnTo>
                <a:lnTo>
                  <a:pt x="541096" y="452311"/>
                </a:lnTo>
                <a:lnTo>
                  <a:pt x="541325" y="452218"/>
                </a:lnTo>
                <a:lnTo>
                  <a:pt x="541619" y="452132"/>
                </a:lnTo>
                <a:lnTo>
                  <a:pt x="541979" y="451878"/>
                </a:lnTo>
                <a:lnTo>
                  <a:pt x="542306" y="452051"/>
                </a:lnTo>
                <a:lnTo>
                  <a:pt x="542502" y="452138"/>
                </a:lnTo>
                <a:lnTo>
                  <a:pt x="542633" y="452366"/>
                </a:lnTo>
                <a:lnTo>
                  <a:pt x="542862" y="452639"/>
                </a:lnTo>
                <a:lnTo>
                  <a:pt x="542993" y="452929"/>
                </a:lnTo>
                <a:lnTo>
                  <a:pt x="543156" y="453275"/>
                </a:lnTo>
                <a:lnTo>
                  <a:pt x="543222" y="453609"/>
                </a:lnTo>
                <a:lnTo>
                  <a:pt x="543385" y="453795"/>
                </a:lnTo>
                <a:lnTo>
                  <a:pt x="543434" y="454097"/>
                </a:lnTo>
                <a:lnTo>
                  <a:pt x="543729" y="454314"/>
                </a:lnTo>
                <a:lnTo>
                  <a:pt x="543794" y="454549"/>
                </a:lnTo>
                <a:lnTo>
                  <a:pt x="543843" y="454951"/>
                </a:lnTo>
                <a:lnTo>
                  <a:pt x="544219" y="455161"/>
                </a:lnTo>
                <a:lnTo>
                  <a:pt x="544530" y="455253"/>
                </a:lnTo>
                <a:lnTo>
                  <a:pt x="544742" y="455111"/>
                </a:lnTo>
                <a:lnTo>
                  <a:pt x="544906" y="455278"/>
                </a:lnTo>
                <a:lnTo>
                  <a:pt x="545102" y="455556"/>
                </a:lnTo>
                <a:lnTo>
                  <a:pt x="545380" y="455631"/>
                </a:lnTo>
                <a:lnTo>
                  <a:pt x="545593" y="455859"/>
                </a:lnTo>
                <a:lnTo>
                  <a:pt x="545576" y="456274"/>
                </a:lnTo>
                <a:lnTo>
                  <a:pt x="545985" y="456441"/>
                </a:lnTo>
                <a:lnTo>
                  <a:pt x="546181" y="456422"/>
                </a:lnTo>
                <a:lnTo>
                  <a:pt x="546476" y="456274"/>
                </a:lnTo>
                <a:lnTo>
                  <a:pt x="546786" y="456082"/>
                </a:lnTo>
                <a:lnTo>
                  <a:pt x="547097" y="455872"/>
                </a:lnTo>
                <a:lnTo>
                  <a:pt x="547310" y="455754"/>
                </a:lnTo>
                <a:lnTo>
                  <a:pt x="547391" y="455451"/>
                </a:lnTo>
                <a:lnTo>
                  <a:pt x="547489" y="455247"/>
                </a:lnTo>
                <a:lnTo>
                  <a:pt x="547849" y="455266"/>
                </a:lnTo>
                <a:lnTo>
                  <a:pt x="548389" y="455315"/>
                </a:lnTo>
                <a:lnTo>
                  <a:pt x="548928" y="455359"/>
                </a:lnTo>
                <a:lnTo>
                  <a:pt x="549272" y="455389"/>
                </a:lnTo>
                <a:lnTo>
                  <a:pt x="549582" y="455853"/>
                </a:lnTo>
                <a:lnTo>
                  <a:pt x="549828" y="455952"/>
                </a:lnTo>
                <a:lnTo>
                  <a:pt x="550286" y="456267"/>
                </a:lnTo>
                <a:lnTo>
                  <a:pt x="550662" y="456719"/>
                </a:lnTo>
                <a:lnTo>
                  <a:pt x="550874" y="456743"/>
                </a:lnTo>
                <a:lnTo>
                  <a:pt x="551070" y="456595"/>
                </a:lnTo>
                <a:lnTo>
                  <a:pt x="551250" y="456379"/>
                </a:lnTo>
                <a:lnTo>
                  <a:pt x="551528" y="456428"/>
                </a:lnTo>
                <a:lnTo>
                  <a:pt x="551741" y="456354"/>
                </a:lnTo>
                <a:lnTo>
                  <a:pt x="552035" y="456447"/>
                </a:lnTo>
                <a:lnTo>
                  <a:pt x="552362" y="456614"/>
                </a:lnTo>
                <a:lnTo>
                  <a:pt x="552804" y="456848"/>
                </a:lnTo>
                <a:lnTo>
                  <a:pt x="552722" y="457176"/>
                </a:lnTo>
                <a:lnTo>
                  <a:pt x="552640" y="457714"/>
                </a:lnTo>
                <a:lnTo>
                  <a:pt x="552755" y="457980"/>
                </a:lnTo>
                <a:lnTo>
                  <a:pt x="552673" y="458264"/>
                </a:lnTo>
                <a:lnTo>
                  <a:pt x="552755" y="458443"/>
                </a:lnTo>
                <a:lnTo>
                  <a:pt x="552983" y="458759"/>
                </a:lnTo>
                <a:lnTo>
                  <a:pt x="553212" y="459006"/>
                </a:lnTo>
                <a:lnTo>
                  <a:pt x="553327" y="459358"/>
                </a:lnTo>
                <a:lnTo>
                  <a:pt x="553605" y="459575"/>
                </a:lnTo>
                <a:lnTo>
                  <a:pt x="553850" y="459884"/>
                </a:lnTo>
                <a:lnTo>
                  <a:pt x="554292" y="460372"/>
                </a:lnTo>
                <a:lnTo>
                  <a:pt x="554586" y="460817"/>
                </a:lnTo>
                <a:lnTo>
                  <a:pt x="554324" y="461108"/>
                </a:lnTo>
                <a:lnTo>
                  <a:pt x="554144" y="461299"/>
                </a:lnTo>
                <a:lnTo>
                  <a:pt x="554144" y="461695"/>
                </a:lnTo>
                <a:lnTo>
                  <a:pt x="554488" y="461794"/>
                </a:lnTo>
                <a:lnTo>
                  <a:pt x="555011" y="462029"/>
                </a:lnTo>
                <a:lnTo>
                  <a:pt x="555158" y="461949"/>
                </a:lnTo>
                <a:lnTo>
                  <a:pt x="555387" y="461986"/>
                </a:lnTo>
                <a:lnTo>
                  <a:pt x="555730" y="462227"/>
                </a:lnTo>
                <a:lnTo>
                  <a:pt x="555992" y="462375"/>
                </a:lnTo>
                <a:lnTo>
                  <a:pt x="556352" y="462653"/>
                </a:lnTo>
                <a:lnTo>
                  <a:pt x="556368" y="462981"/>
                </a:lnTo>
                <a:lnTo>
                  <a:pt x="556532" y="463185"/>
                </a:lnTo>
                <a:lnTo>
                  <a:pt x="556646" y="463550"/>
                </a:lnTo>
                <a:lnTo>
                  <a:pt x="556875" y="463976"/>
                </a:lnTo>
                <a:lnTo>
                  <a:pt x="557088" y="464310"/>
                </a:lnTo>
                <a:lnTo>
                  <a:pt x="557300" y="464397"/>
                </a:lnTo>
                <a:lnTo>
                  <a:pt x="557496" y="464267"/>
                </a:lnTo>
                <a:lnTo>
                  <a:pt x="557774" y="464224"/>
                </a:lnTo>
                <a:lnTo>
                  <a:pt x="557987" y="464273"/>
                </a:lnTo>
                <a:lnTo>
                  <a:pt x="558199" y="464465"/>
                </a:lnTo>
                <a:lnTo>
                  <a:pt x="558347" y="464595"/>
                </a:lnTo>
                <a:lnTo>
                  <a:pt x="558690" y="464712"/>
                </a:lnTo>
                <a:lnTo>
                  <a:pt x="558903" y="464774"/>
                </a:lnTo>
                <a:lnTo>
                  <a:pt x="559295" y="464681"/>
                </a:lnTo>
                <a:lnTo>
                  <a:pt x="559491" y="464737"/>
                </a:lnTo>
                <a:lnTo>
                  <a:pt x="559508" y="464990"/>
                </a:lnTo>
                <a:lnTo>
                  <a:pt x="559246" y="465157"/>
                </a:lnTo>
                <a:lnTo>
                  <a:pt x="559050" y="465485"/>
                </a:lnTo>
                <a:lnTo>
                  <a:pt x="559099" y="465627"/>
                </a:lnTo>
                <a:lnTo>
                  <a:pt x="559410" y="465627"/>
                </a:lnTo>
                <a:lnTo>
                  <a:pt x="560145" y="465608"/>
                </a:lnTo>
                <a:lnTo>
                  <a:pt x="560554" y="465621"/>
                </a:lnTo>
                <a:lnTo>
                  <a:pt x="560636" y="465868"/>
                </a:lnTo>
                <a:lnTo>
                  <a:pt x="560750" y="466134"/>
                </a:lnTo>
                <a:lnTo>
                  <a:pt x="561176" y="466406"/>
                </a:lnTo>
                <a:lnTo>
                  <a:pt x="561077" y="466684"/>
                </a:lnTo>
                <a:lnTo>
                  <a:pt x="560767" y="467104"/>
                </a:lnTo>
                <a:lnTo>
                  <a:pt x="560963" y="467358"/>
                </a:lnTo>
                <a:lnTo>
                  <a:pt x="561224" y="467420"/>
                </a:lnTo>
                <a:lnTo>
                  <a:pt x="561502" y="467537"/>
                </a:lnTo>
                <a:lnTo>
                  <a:pt x="561601" y="467760"/>
                </a:lnTo>
                <a:lnTo>
                  <a:pt x="561879" y="467945"/>
                </a:lnTo>
                <a:lnTo>
                  <a:pt x="561993" y="468211"/>
                </a:lnTo>
                <a:lnTo>
                  <a:pt x="562255" y="468508"/>
                </a:lnTo>
                <a:lnTo>
                  <a:pt x="562451" y="468619"/>
                </a:lnTo>
                <a:lnTo>
                  <a:pt x="562762" y="468403"/>
                </a:lnTo>
                <a:lnTo>
                  <a:pt x="562958" y="468121"/>
                </a:lnTo>
                <a:lnTo>
                  <a:pt x="563448" y="468261"/>
                </a:lnTo>
                <a:lnTo>
                  <a:pt x="563628" y="468186"/>
                </a:lnTo>
                <a:lnTo>
                  <a:pt x="563873" y="467995"/>
                </a:lnTo>
                <a:lnTo>
                  <a:pt x="564070" y="467617"/>
                </a:lnTo>
                <a:lnTo>
                  <a:pt x="564266" y="467506"/>
                </a:lnTo>
                <a:lnTo>
                  <a:pt x="564576" y="467574"/>
                </a:lnTo>
                <a:lnTo>
                  <a:pt x="564936" y="467587"/>
                </a:lnTo>
                <a:lnTo>
                  <a:pt x="565312" y="467383"/>
                </a:lnTo>
                <a:lnTo>
                  <a:pt x="565770" y="467129"/>
                </a:lnTo>
                <a:lnTo>
                  <a:pt x="566310" y="466758"/>
                </a:lnTo>
                <a:lnTo>
                  <a:pt x="566457" y="466554"/>
                </a:lnTo>
                <a:lnTo>
                  <a:pt x="566898" y="466579"/>
                </a:lnTo>
                <a:lnTo>
                  <a:pt x="567176" y="466610"/>
                </a:lnTo>
                <a:lnTo>
                  <a:pt x="567487" y="466690"/>
                </a:lnTo>
                <a:lnTo>
                  <a:pt x="567765" y="466771"/>
                </a:lnTo>
                <a:lnTo>
                  <a:pt x="568059" y="466801"/>
                </a:lnTo>
                <a:lnTo>
                  <a:pt x="568386" y="466771"/>
                </a:lnTo>
                <a:lnTo>
                  <a:pt x="568664" y="466962"/>
                </a:lnTo>
                <a:lnTo>
                  <a:pt x="568926" y="467080"/>
                </a:lnTo>
                <a:lnTo>
                  <a:pt x="569106" y="467537"/>
                </a:lnTo>
                <a:lnTo>
                  <a:pt x="569122" y="467883"/>
                </a:lnTo>
                <a:lnTo>
                  <a:pt x="568795" y="467951"/>
                </a:lnTo>
                <a:lnTo>
                  <a:pt x="568452" y="467933"/>
                </a:lnTo>
                <a:lnTo>
                  <a:pt x="568141" y="468236"/>
                </a:lnTo>
                <a:lnTo>
                  <a:pt x="567978" y="468600"/>
                </a:lnTo>
                <a:lnTo>
                  <a:pt x="567781" y="468928"/>
                </a:lnTo>
                <a:lnTo>
                  <a:pt x="567994" y="469107"/>
                </a:lnTo>
                <a:lnTo>
                  <a:pt x="568239" y="469002"/>
                </a:lnTo>
                <a:lnTo>
                  <a:pt x="568501" y="468990"/>
                </a:lnTo>
                <a:lnTo>
                  <a:pt x="568730" y="469175"/>
                </a:lnTo>
                <a:lnTo>
                  <a:pt x="568861" y="469522"/>
                </a:lnTo>
                <a:lnTo>
                  <a:pt x="569073" y="469738"/>
                </a:lnTo>
                <a:lnTo>
                  <a:pt x="569155" y="470029"/>
                </a:lnTo>
                <a:lnTo>
                  <a:pt x="569253" y="470282"/>
                </a:lnTo>
                <a:lnTo>
                  <a:pt x="569564" y="470338"/>
                </a:lnTo>
                <a:lnTo>
                  <a:pt x="570169" y="470313"/>
                </a:lnTo>
                <a:lnTo>
                  <a:pt x="570267" y="469960"/>
                </a:lnTo>
                <a:lnTo>
                  <a:pt x="570283" y="469676"/>
                </a:lnTo>
                <a:lnTo>
                  <a:pt x="570496" y="469447"/>
                </a:lnTo>
                <a:lnTo>
                  <a:pt x="570774" y="469299"/>
                </a:lnTo>
                <a:lnTo>
                  <a:pt x="570888" y="469002"/>
                </a:lnTo>
                <a:lnTo>
                  <a:pt x="571003" y="468724"/>
                </a:lnTo>
                <a:lnTo>
                  <a:pt x="571248" y="468563"/>
                </a:lnTo>
                <a:lnTo>
                  <a:pt x="571493" y="468712"/>
                </a:lnTo>
                <a:lnTo>
                  <a:pt x="571575" y="469021"/>
                </a:lnTo>
                <a:lnTo>
                  <a:pt x="571722" y="469361"/>
                </a:lnTo>
                <a:lnTo>
                  <a:pt x="571918" y="469769"/>
                </a:lnTo>
                <a:lnTo>
                  <a:pt x="571967" y="470121"/>
                </a:lnTo>
                <a:lnTo>
                  <a:pt x="572262" y="470208"/>
                </a:lnTo>
                <a:lnTo>
                  <a:pt x="572589" y="470134"/>
                </a:lnTo>
                <a:lnTo>
                  <a:pt x="572785" y="470276"/>
                </a:lnTo>
                <a:lnTo>
                  <a:pt x="572817" y="470702"/>
                </a:lnTo>
                <a:lnTo>
                  <a:pt x="573030" y="470801"/>
                </a:lnTo>
                <a:lnTo>
                  <a:pt x="573357" y="470739"/>
                </a:lnTo>
                <a:lnTo>
                  <a:pt x="573619" y="470375"/>
                </a:lnTo>
                <a:lnTo>
                  <a:pt x="574028" y="470300"/>
                </a:lnTo>
                <a:lnTo>
                  <a:pt x="574289" y="470214"/>
                </a:lnTo>
                <a:lnTo>
                  <a:pt x="574567" y="470189"/>
                </a:lnTo>
                <a:lnTo>
                  <a:pt x="574861" y="470053"/>
                </a:lnTo>
                <a:lnTo>
                  <a:pt x="575156" y="469800"/>
                </a:lnTo>
                <a:lnTo>
                  <a:pt x="575385" y="469627"/>
                </a:lnTo>
                <a:lnTo>
                  <a:pt x="575564" y="469466"/>
                </a:lnTo>
                <a:lnTo>
                  <a:pt x="575810" y="469274"/>
                </a:lnTo>
                <a:lnTo>
                  <a:pt x="576071" y="469268"/>
                </a:lnTo>
                <a:lnTo>
                  <a:pt x="576349" y="469219"/>
                </a:lnTo>
                <a:lnTo>
                  <a:pt x="576644" y="469144"/>
                </a:lnTo>
                <a:lnTo>
                  <a:pt x="577085" y="469144"/>
                </a:lnTo>
                <a:lnTo>
                  <a:pt x="577298" y="469002"/>
                </a:lnTo>
                <a:lnTo>
                  <a:pt x="577576" y="469089"/>
                </a:lnTo>
                <a:lnTo>
                  <a:pt x="578001" y="469163"/>
                </a:lnTo>
                <a:lnTo>
                  <a:pt x="578410" y="469157"/>
                </a:lnTo>
                <a:lnTo>
                  <a:pt x="578704" y="469311"/>
                </a:lnTo>
                <a:lnTo>
                  <a:pt x="578966" y="469293"/>
                </a:lnTo>
                <a:lnTo>
                  <a:pt x="579194" y="469367"/>
                </a:lnTo>
                <a:lnTo>
                  <a:pt x="579407" y="469509"/>
                </a:lnTo>
                <a:lnTo>
                  <a:pt x="579734" y="469515"/>
                </a:lnTo>
                <a:lnTo>
                  <a:pt x="579930" y="469614"/>
                </a:lnTo>
                <a:lnTo>
                  <a:pt x="579979" y="469831"/>
                </a:lnTo>
                <a:lnTo>
                  <a:pt x="579898" y="470183"/>
                </a:lnTo>
                <a:lnTo>
                  <a:pt x="579996" y="470300"/>
                </a:lnTo>
                <a:lnTo>
                  <a:pt x="580355" y="470480"/>
                </a:lnTo>
                <a:lnTo>
                  <a:pt x="580519" y="470696"/>
                </a:lnTo>
                <a:lnTo>
                  <a:pt x="580682" y="470937"/>
                </a:lnTo>
                <a:lnTo>
                  <a:pt x="580797" y="471222"/>
                </a:lnTo>
                <a:lnTo>
                  <a:pt x="580977" y="471654"/>
                </a:lnTo>
                <a:lnTo>
                  <a:pt x="580781" y="471889"/>
                </a:lnTo>
                <a:lnTo>
                  <a:pt x="580650" y="472161"/>
                </a:lnTo>
                <a:lnTo>
                  <a:pt x="580355" y="472205"/>
                </a:lnTo>
                <a:lnTo>
                  <a:pt x="580192" y="472439"/>
                </a:lnTo>
                <a:lnTo>
                  <a:pt x="580094" y="472606"/>
                </a:lnTo>
                <a:lnTo>
                  <a:pt x="579947" y="472817"/>
                </a:lnTo>
                <a:lnTo>
                  <a:pt x="579881" y="473045"/>
                </a:lnTo>
                <a:lnTo>
                  <a:pt x="579930" y="473379"/>
                </a:lnTo>
                <a:lnTo>
                  <a:pt x="579898" y="473651"/>
                </a:lnTo>
                <a:lnTo>
                  <a:pt x="579881" y="473997"/>
                </a:lnTo>
                <a:lnTo>
                  <a:pt x="579767" y="474257"/>
                </a:lnTo>
                <a:lnTo>
                  <a:pt x="579652" y="474510"/>
                </a:lnTo>
                <a:lnTo>
                  <a:pt x="579325" y="474659"/>
                </a:lnTo>
                <a:lnTo>
                  <a:pt x="579358" y="474956"/>
                </a:lnTo>
                <a:lnTo>
                  <a:pt x="579473" y="475187"/>
                </a:lnTo>
                <a:lnTo>
                  <a:pt x="579898" y="475110"/>
                </a:lnTo>
                <a:lnTo>
                  <a:pt x="580225" y="475042"/>
                </a:lnTo>
                <a:lnTo>
                  <a:pt x="580454" y="474875"/>
                </a:lnTo>
                <a:lnTo>
                  <a:pt x="580764" y="474943"/>
                </a:lnTo>
                <a:lnTo>
                  <a:pt x="580911" y="475042"/>
                </a:lnTo>
                <a:lnTo>
                  <a:pt x="581140" y="475048"/>
                </a:lnTo>
                <a:lnTo>
                  <a:pt x="581108" y="475419"/>
                </a:lnTo>
                <a:lnTo>
                  <a:pt x="581108" y="475611"/>
                </a:lnTo>
                <a:lnTo>
                  <a:pt x="581173" y="475821"/>
                </a:lnTo>
                <a:lnTo>
                  <a:pt x="581418" y="475852"/>
                </a:lnTo>
                <a:lnTo>
                  <a:pt x="581631" y="475920"/>
                </a:lnTo>
                <a:lnTo>
                  <a:pt x="581811" y="475901"/>
                </a:lnTo>
                <a:lnTo>
                  <a:pt x="582040" y="475759"/>
                </a:lnTo>
                <a:lnTo>
                  <a:pt x="582367" y="475846"/>
                </a:lnTo>
                <a:lnTo>
                  <a:pt x="582530" y="475871"/>
                </a:lnTo>
                <a:lnTo>
                  <a:pt x="582792" y="475926"/>
                </a:lnTo>
                <a:lnTo>
                  <a:pt x="583037" y="475945"/>
                </a:lnTo>
                <a:lnTo>
                  <a:pt x="583331" y="475883"/>
                </a:lnTo>
                <a:lnTo>
                  <a:pt x="583593" y="476099"/>
                </a:lnTo>
                <a:lnTo>
                  <a:pt x="583511" y="476563"/>
                </a:lnTo>
                <a:lnTo>
                  <a:pt x="583806" y="476816"/>
                </a:lnTo>
                <a:lnTo>
                  <a:pt x="584051" y="476798"/>
                </a:lnTo>
                <a:lnTo>
                  <a:pt x="584443" y="476810"/>
                </a:lnTo>
                <a:lnTo>
                  <a:pt x="584819" y="476983"/>
                </a:lnTo>
                <a:lnTo>
                  <a:pt x="585065" y="477193"/>
                </a:lnTo>
                <a:lnTo>
                  <a:pt x="585343" y="477274"/>
                </a:lnTo>
                <a:lnTo>
                  <a:pt x="585702" y="477626"/>
                </a:lnTo>
                <a:lnTo>
                  <a:pt x="585866" y="477564"/>
                </a:lnTo>
                <a:lnTo>
                  <a:pt x="586176" y="477731"/>
                </a:lnTo>
                <a:lnTo>
                  <a:pt x="586471" y="477577"/>
                </a:lnTo>
                <a:lnTo>
                  <a:pt x="586700" y="477305"/>
                </a:lnTo>
                <a:lnTo>
                  <a:pt x="586945" y="477181"/>
                </a:lnTo>
                <a:lnTo>
                  <a:pt x="587223" y="477373"/>
                </a:lnTo>
                <a:lnTo>
                  <a:pt x="587452" y="477478"/>
                </a:lnTo>
                <a:lnTo>
                  <a:pt x="587632" y="477546"/>
                </a:lnTo>
                <a:lnTo>
                  <a:pt x="587877" y="477564"/>
                </a:lnTo>
                <a:lnTo>
                  <a:pt x="588090" y="477354"/>
                </a:lnTo>
                <a:lnTo>
                  <a:pt x="588286" y="477249"/>
                </a:lnTo>
                <a:lnTo>
                  <a:pt x="588515" y="477286"/>
                </a:lnTo>
                <a:lnTo>
                  <a:pt x="588580" y="477527"/>
                </a:lnTo>
                <a:lnTo>
                  <a:pt x="588646" y="477843"/>
                </a:lnTo>
                <a:lnTo>
                  <a:pt x="588907" y="477960"/>
                </a:lnTo>
                <a:lnTo>
                  <a:pt x="588973" y="478213"/>
                </a:lnTo>
                <a:lnTo>
                  <a:pt x="589103" y="478411"/>
                </a:lnTo>
                <a:lnTo>
                  <a:pt x="589349" y="478387"/>
                </a:lnTo>
                <a:lnTo>
                  <a:pt x="589578" y="478380"/>
                </a:lnTo>
                <a:lnTo>
                  <a:pt x="589790" y="478405"/>
                </a:lnTo>
                <a:lnTo>
                  <a:pt x="589904" y="478529"/>
                </a:lnTo>
                <a:lnTo>
                  <a:pt x="590117" y="478584"/>
                </a:lnTo>
                <a:lnTo>
                  <a:pt x="590313" y="478702"/>
                </a:lnTo>
                <a:lnTo>
                  <a:pt x="590559" y="478943"/>
                </a:lnTo>
                <a:lnTo>
                  <a:pt x="590853" y="478906"/>
                </a:lnTo>
                <a:lnTo>
                  <a:pt x="591049" y="478838"/>
                </a:lnTo>
                <a:lnTo>
                  <a:pt x="591213" y="478949"/>
                </a:lnTo>
                <a:lnTo>
                  <a:pt x="591425" y="479067"/>
                </a:lnTo>
                <a:lnTo>
                  <a:pt x="591687" y="479153"/>
                </a:lnTo>
                <a:lnTo>
                  <a:pt x="591785" y="479351"/>
                </a:lnTo>
                <a:lnTo>
                  <a:pt x="591785" y="479592"/>
                </a:lnTo>
                <a:lnTo>
                  <a:pt x="591965" y="479768"/>
                </a:lnTo>
                <a:lnTo>
                  <a:pt x="592275" y="479796"/>
                </a:lnTo>
                <a:lnTo>
                  <a:pt x="592701" y="479765"/>
                </a:lnTo>
                <a:lnTo>
                  <a:pt x="592946" y="479740"/>
                </a:lnTo>
                <a:lnTo>
                  <a:pt x="593110" y="479685"/>
                </a:lnTo>
                <a:lnTo>
                  <a:pt x="593273" y="479567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D88D9293-443B-BC1B-B8F5-7574C155C909}"/>
              </a:ext>
            </a:extLst>
          </p:cNvPr>
          <p:cNvSpPr/>
          <p:nvPr/>
        </p:nvSpPr>
        <p:spPr>
          <a:xfrm flipV="1">
            <a:off x="4230920" y="4003295"/>
            <a:ext cx="1147070" cy="1166739"/>
          </a:xfrm>
          <a:custGeom>
            <a:avLst/>
            <a:gdLst>
              <a:gd name="connsiteX0" fmla="*/ 397123 w 1032287"/>
              <a:gd name="connsiteY0" fmla="*/ 1050234 h 1049988"/>
              <a:gd name="connsiteX1" fmla="*/ 400291 w 1032287"/>
              <a:gd name="connsiteY1" fmla="*/ 1047523 h 1049988"/>
              <a:gd name="connsiteX2" fmla="*/ 400667 w 1032287"/>
              <a:gd name="connsiteY2" fmla="*/ 1046533 h 1049988"/>
              <a:gd name="connsiteX3" fmla="*/ 400436 w 1032287"/>
              <a:gd name="connsiteY3" fmla="*/ 1043803 h 1049988"/>
              <a:gd name="connsiteX4" fmla="*/ 401867 w 1032287"/>
              <a:gd name="connsiteY4" fmla="*/ 1042075 h 1049988"/>
              <a:gd name="connsiteX5" fmla="*/ 403680 w 1032287"/>
              <a:gd name="connsiteY5" fmla="*/ 1038364 h 1049988"/>
              <a:gd name="connsiteX6" fmla="*/ 404194 w 1032287"/>
              <a:gd name="connsiteY6" fmla="*/ 1035080 h 1049988"/>
              <a:gd name="connsiteX7" fmla="*/ 403901 w 1032287"/>
              <a:gd name="connsiteY7" fmla="*/ 1034737 h 1049988"/>
              <a:gd name="connsiteX8" fmla="*/ 403026 w 1032287"/>
              <a:gd name="connsiteY8" fmla="*/ 1033710 h 1049988"/>
              <a:gd name="connsiteX9" fmla="*/ 402975 w 1032287"/>
              <a:gd name="connsiteY9" fmla="*/ 1033201 h 1049988"/>
              <a:gd name="connsiteX10" fmla="*/ 402617 w 1032287"/>
              <a:gd name="connsiteY10" fmla="*/ 1029677 h 1049988"/>
              <a:gd name="connsiteX11" fmla="*/ 402251 w 1032287"/>
              <a:gd name="connsiteY11" fmla="*/ 1028962 h 1049988"/>
              <a:gd name="connsiteX12" fmla="*/ 401883 w 1032287"/>
              <a:gd name="connsiteY12" fmla="*/ 1028247 h 1049988"/>
              <a:gd name="connsiteX13" fmla="*/ 400876 w 1032287"/>
              <a:gd name="connsiteY13" fmla="*/ 1025201 h 1049988"/>
              <a:gd name="connsiteX14" fmla="*/ 400887 w 1032287"/>
              <a:gd name="connsiteY14" fmla="*/ 1024149 h 1049988"/>
              <a:gd name="connsiteX15" fmla="*/ 401286 w 1032287"/>
              <a:gd name="connsiteY15" fmla="*/ 1023044 h 1049988"/>
              <a:gd name="connsiteX16" fmla="*/ 402686 w 1032287"/>
              <a:gd name="connsiteY16" fmla="*/ 1021672 h 1049988"/>
              <a:gd name="connsiteX17" fmla="*/ 404133 w 1032287"/>
              <a:gd name="connsiteY17" fmla="*/ 1021075 h 1049988"/>
              <a:gd name="connsiteX18" fmla="*/ 405742 w 1032287"/>
              <a:gd name="connsiteY18" fmla="*/ 1020978 h 1049988"/>
              <a:gd name="connsiteX19" fmla="*/ 407846 w 1032287"/>
              <a:gd name="connsiteY19" fmla="*/ 1021161 h 1049988"/>
              <a:gd name="connsiteX20" fmla="*/ 409226 w 1032287"/>
              <a:gd name="connsiteY20" fmla="*/ 1021671 h 1049988"/>
              <a:gd name="connsiteX21" fmla="*/ 412157 w 1032287"/>
              <a:gd name="connsiteY21" fmla="*/ 1022360 h 1049988"/>
              <a:gd name="connsiteX22" fmla="*/ 415643 w 1032287"/>
              <a:gd name="connsiteY22" fmla="*/ 1022999 h 1049988"/>
              <a:gd name="connsiteX23" fmla="*/ 418460 w 1032287"/>
              <a:gd name="connsiteY23" fmla="*/ 1024019 h 1049988"/>
              <a:gd name="connsiteX24" fmla="*/ 420999 w 1032287"/>
              <a:gd name="connsiteY24" fmla="*/ 1025037 h 1049988"/>
              <a:gd name="connsiteX25" fmla="*/ 423599 w 1032287"/>
              <a:gd name="connsiteY25" fmla="*/ 1025613 h 1049988"/>
              <a:gd name="connsiteX26" fmla="*/ 426580 w 1032287"/>
              <a:gd name="connsiteY26" fmla="*/ 1026745 h 1049988"/>
              <a:gd name="connsiteX27" fmla="*/ 429448 w 1032287"/>
              <a:gd name="connsiteY27" fmla="*/ 1028209 h 1049988"/>
              <a:gd name="connsiteX28" fmla="*/ 432370 w 1032287"/>
              <a:gd name="connsiteY28" fmla="*/ 1029784 h 1049988"/>
              <a:gd name="connsiteX29" fmla="*/ 434906 w 1032287"/>
              <a:gd name="connsiteY29" fmla="*/ 1031135 h 1049988"/>
              <a:gd name="connsiteX30" fmla="*/ 437166 w 1032287"/>
              <a:gd name="connsiteY30" fmla="*/ 1032427 h 1049988"/>
              <a:gd name="connsiteX31" fmla="*/ 439973 w 1032287"/>
              <a:gd name="connsiteY31" fmla="*/ 1034334 h 1049988"/>
              <a:gd name="connsiteX32" fmla="*/ 441345 w 1032287"/>
              <a:gd name="connsiteY32" fmla="*/ 1035619 h 1049988"/>
              <a:gd name="connsiteX33" fmla="*/ 443162 w 1032287"/>
              <a:gd name="connsiteY33" fmla="*/ 1037019 h 1049988"/>
              <a:gd name="connsiteX34" fmla="*/ 444370 w 1032287"/>
              <a:gd name="connsiteY34" fmla="*/ 1038081 h 1049988"/>
              <a:gd name="connsiteX35" fmla="*/ 445361 w 1032287"/>
              <a:gd name="connsiteY35" fmla="*/ 1038754 h 1049988"/>
              <a:gd name="connsiteX36" fmla="*/ 446079 w 1032287"/>
              <a:gd name="connsiteY36" fmla="*/ 1038926 h 1049988"/>
              <a:gd name="connsiteX37" fmla="*/ 447753 w 1032287"/>
              <a:gd name="connsiteY37" fmla="*/ 1037888 h 1049988"/>
              <a:gd name="connsiteX38" fmla="*/ 449482 w 1032287"/>
              <a:gd name="connsiteY38" fmla="*/ 1036795 h 1049988"/>
              <a:gd name="connsiteX39" fmla="*/ 450659 w 1032287"/>
              <a:gd name="connsiteY39" fmla="*/ 1035587 h 1049988"/>
              <a:gd name="connsiteX40" fmla="*/ 451444 w 1032287"/>
              <a:gd name="connsiteY40" fmla="*/ 1034652 h 1049988"/>
              <a:gd name="connsiteX41" fmla="*/ 452288 w 1032287"/>
              <a:gd name="connsiteY41" fmla="*/ 1033551 h 1049988"/>
              <a:gd name="connsiteX42" fmla="*/ 453130 w 1032287"/>
              <a:gd name="connsiteY42" fmla="*/ 1032506 h 1049988"/>
              <a:gd name="connsiteX43" fmla="*/ 453751 w 1032287"/>
              <a:gd name="connsiteY43" fmla="*/ 1031348 h 1049988"/>
              <a:gd name="connsiteX44" fmla="*/ 454488 w 1032287"/>
              <a:gd name="connsiteY44" fmla="*/ 1029638 h 1049988"/>
              <a:gd name="connsiteX45" fmla="*/ 454662 w 1032287"/>
              <a:gd name="connsiteY45" fmla="*/ 1027670 h 1049988"/>
              <a:gd name="connsiteX46" fmla="*/ 454029 w 1032287"/>
              <a:gd name="connsiteY46" fmla="*/ 1025932 h 1049988"/>
              <a:gd name="connsiteX47" fmla="*/ 453689 w 1032287"/>
              <a:gd name="connsiteY47" fmla="*/ 1024998 h 1049988"/>
              <a:gd name="connsiteX48" fmla="*/ 448636 w 1032287"/>
              <a:gd name="connsiteY48" fmla="*/ 1022427 h 1049988"/>
              <a:gd name="connsiteX49" fmla="*/ 446980 w 1032287"/>
              <a:gd name="connsiteY49" fmla="*/ 1020371 h 1049988"/>
              <a:gd name="connsiteX50" fmla="*/ 446143 w 1032287"/>
              <a:gd name="connsiteY50" fmla="*/ 1019871 h 1049988"/>
              <a:gd name="connsiteX51" fmla="*/ 445933 w 1032287"/>
              <a:gd name="connsiteY51" fmla="*/ 1019745 h 1049988"/>
              <a:gd name="connsiteX52" fmla="*/ 445073 w 1032287"/>
              <a:gd name="connsiteY52" fmla="*/ 1019640 h 1049988"/>
              <a:gd name="connsiteX53" fmla="*/ 442228 w 1032287"/>
              <a:gd name="connsiteY53" fmla="*/ 1019291 h 1049988"/>
              <a:gd name="connsiteX54" fmla="*/ 441658 w 1032287"/>
              <a:gd name="connsiteY54" fmla="*/ 1018943 h 1049988"/>
              <a:gd name="connsiteX55" fmla="*/ 441367 w 1032287"/>
              <a:gd name="connsiteY55" fmla="*/ 1018529 h 1049988"/>
              <a:gd name="connsiteX56" fmla="*/ 440938 w 1032287"/>
              <a:gd name="connsiteY56" fmla="*/ 1017857 h 1049988"/>
              <a:gd name="connsiteX57" fmla="*/ 440461 w 1032287"/>
              <a:gd name="connsiteY57" fmla="*/ 1015002 h 1049988"/>
              <a:gd name="connsiteX58" fmla="*/ 439664 w 1032287"/>
              <a:gd name="connsiteY58" fmla="*/ 1013696 h 1049988"/>
              <a:gd name="connsiteX59" fmla="*/ 437408 w 1032287"/>
              <a:gd name="connsiteY59" fmla="*/ 1012278 h 1049988"/>
              <a:gd name="connsiteX60" fmla="*/ 436971 w 1032287"/>
              <a:gd name="connsiteY60" fmla="*/ 1012004 h 1049988"/>
              <a:gd name="connsiteX61" fmla="*/ 436278 w 1032287"/>
              <a:gd name="connsiteY61" fmla="*/ 1011569 h 1049988"/>
              <a:gd name="connsiteX62" fmla="*/ 434437 w 1032287"/>
              <a:gd name="connsiteY62" fmla="*/ 1010026 h 1049988"/>
              <a:gd name="connsiteX63" fmla="*/ 433819 w 1032287"/>
              <a:gd name="connsiteY63" fmla="*/ 1009509 h 1049988"/>
              <a:gd name="connsiteX64" fmla="*/ 433438 w 1032287"/>
              <a:gd name="connsiteY64" fmla="*/ 1009559 h 1049988"/>
              <a:gd name="connsiteX65" fmla="*/ 432457 w 1032287"/>
              <a:gd name="connsiteY65" fmla="*/ 1009687 h 1049988"/>
              <a:gd name="connsiteX66" fmla="*/ 431351 w 1032287"/>
              <a:gd name="connsiteY66" fmla="*/ 1008627 h 1049988"/>
              <a:gd name="connsiteX67" fmla="*/ 430547 w 1032287"/>
              <a:gd name="connsiteY67" fmla="*/ 1008808 h 1049988"/>
              <a:gd name="connsiteX68" fmla="*/ 429620 w 1032287"/>
              <a:gd name="connsiteY68" fmla="*/ 1009652 h 1049988"/>
              <a:gd name="connsiteX69" fmla="*/ 429054 w 1032287"/>
              <a:gd name="connsiteY69" fmla="*/ 1010164 h 1049988"/>
              <a:gd name="connsiteX70" fmla="*/ 428315 w 1032287"/>
              <a:gd name="connsiteY70" fmla="*/ 1010160 h 1049988"/>
              <a:gd name="connsiteX71" fmla="*/ 428039 w 1032287"/>
              <a:gd name="connsiteY71" fmla="*/ 1009465 h 1049988"/>
              <a:gd name="connsiteX72" fmla="*/ 427401 w 1032287"/>
              <a:gd name="connsiteY72" fmla="*/ 1007861 h 1049988"/>
              <a:gd name="connsiteX73" fmla="*/ 426294 w 1032287"/>
              <a:gd name="connsiteY73" fmla="*/ 1006987 h 1049988"/>
              <a:gd name="connsiteX74" fmla="*/ 425968 w 1032287"/>
              <a:gd name="connsiteY74" fmla="*/ 1007047 h 1049988"/>
              <a:gd name="connsiteX75" fmla="*/ 424994 w 1032287"/>
              <a:gd name="connsiteY75" fmla="*/ 1007228 h 1049988"/>
              <a:gd name="connsiteX76" fmla="*/ 424175 w 1032287"/>
              <a:gd name="connsiteY76" fmla="*/ 1008085 h 1049988"/>
              <a:gd name="connsiteX77" fmla="*/ 423874 w 1032287"/>
              <a:gd name="connsiteY77" fmla="*/ 1008400 h 1049988"/>
              <a:gd name="connsiteX78" fmla="*/ 423133 w 1032287"/>
              <a:gd name="connsiteY78" fmla="*/ 1008271 h 1049988"/>
              <a:gd name="connsiteX79" fmla="*/ 422890 w 1032287"/>
              <a:gd name="connsiteY79" fmla="*/ 1007898 h 1049988"/>
              <a:gd name="connsiteX80" fmla="*/ 422644 w 1032287"/>
              <a:gd name="connsiteY80" fmla="*/ 1007525 h 1049988"/>
              <a:gd name="connsiteX81" fmla="*/ 421922 w 1032287"/>
              <a:gd name="connsiteY81" fmla="*/ 1004048 h 1049988"/>
              <a:gd name="connsiteX82" fmla="*/ 422056 w 1032287"/>
              <a:gd name="connsiteY82" fmla="*/ 1003024 h 1049988"/>
              <a:gd name="connsiteX83" fmla="*/ 422182 w 1032287"/>
              <a:gd name="connsiteY83" fmla="*/ 1002066 h 1049988"/>
              <a:gd name="connsiteX84" fmla="*/ 422008 w 1032287"/>
              <a:gd name="connsiteY84" fmla="*/ 1001431 h 1049988"/>
              <a:gd name="connsiteX85" fmla="*/ 421879 w 1032287"/>
              <a:gd name="connsiteY85" fmla="*/ 1000948 h 1049988"/>
              <a:gd name="connsiteX86" fmla="*/ 420345 w 1032287"/>
              <a:gd name="connsiteY86" fmla="*/ 1002338 h 1049988"/>
              <a:gd name="connsiteX87" fmla="*/ 419704 w 1032287"/>
              <a:gd name="connsiteY87" fmla="*/ 1002920 h 1049988"/>
              <a:gd name="connsiteX88" fmla="*/ 419106 w 1032287"/>
              <a:gd name="connsiteY88" fmla="*/ 999444 h 1049988"/>
              <a:gd name="connsiteX89" fmla="*/ 418123 w 1032287"/>
              <a:gd name="connsiteY89" fmla="*/ 998661 h 1049988"/>
              <a:gd name="connsiteX90" fmla="*/ 416522 w 1032287"/>
              <a:gd name="connsiteY90" fmla="*/ 997384 h 1049988"/>
              <a:gd name="connsiteX91" fmla="*/ 417214 w 1032287"/>
              <a:gd name="connsiteY91" fmla="*/ 995218 h 1049988"/>
              <a:gd name="connsiteX92" fmla="*/ 415311 w 1032287"/>
              <a:gd name="connsiteY92" fmla="*/ 993037 h 1049988"/>
              <a:gd name="connsiteX93" fmla="*/ 413967 w 1032287"/>
              <a:gd name="connsiteY93" fmla="*/ 990239 h 1049988"/>
              <a:gd name="connsiteX94" fmla="*/ 413591 w 1032287"/>
              <a:gd name="connsiteY94" fmla="*/ 990480 h 1049988"/>
              <a:gd name="connsiteX95" fmla="*/ 412912 w 1032287"/>
              <a:gd name="connsiteY95" fmla="*/ 990915 h 1049988"/>
              <a:gd name="connsiteX96" fmla="*/ 412516 w 1032287"/>
              <a:gd name="connsiteY96" fmla="*/ 991676 h 1049988"/>
              <a:gd name="connsiteX97" fmla="*/ 411913 w 1032287"/>
              <a:gd name="connsiteY97" fmla="*/ 992832 h 1049988"/>
              <a:gd name="connsiteX98" fmla="*/ 410804 w 1032287"/>
              <a:gd name="connsiteY98" fmla="*/ 992206 h 1049988"/>
              <a:gd name="connsiteX99" fmla="*/ 410710 w 1032287"/>
              <a:gd name="connsiteY99" fmla="*/ 991818 h 1049988"/>
              <a:gd name="connsiteX100" fmla="*/ 410320 w 1032287"/>
              <a:gd name="connsiteY100" fmla="*/ 990219 h 1049988"/>
              <a:gd name="connsiteX101" fmla="*/ 410575 w 1032287"/>
              <a:gd name="connsiteY101" fmla="*/ 988952 h 1049988"/>
              <a:gd name="connsiteX102" fmla="*/ 410829 w 1032287"/>
              <a:gd name="connsiteY102" fmla="*/ 987684 h 1049988"/>
              <a:gd name="connsiteX103" fmla="*/ 412376 w 1032287"/>
              <a:gd name="connsiteY103" fmla="*/ 987564 h 1049988"/>
              <a:gd name="connsiteX104" fmla="*/ 413306 w 1032287"/>
              <a:gd name="connsiteY104" fmla="*/ 987073 h 1049988"/>
              <a:gd name="connsiteX105" fmla="*/ 411226 w 1032287"/>
              <a:gd name="connsiteY105" fmla="*/ 985288 h 1049988"/>
              <a:gd name="connsiteX106" fmla="*/ 410907 w 1032287"/>
              <a:gd name="connsiteY106" fmla="*/ 985014 h 1049988"/>
              <a:gd name="connsiteX107" fmla="*/ 409706 w 1032287"/>
              <a:gd name="connsiteY107" fmla="*/ 986111 h 1049988"/>
              <a:gd name="connsiteX108" fmla="*/ 409354 w 1032287"/>
              <a:gd name="connsiteY108" fmla="*/ 986432 h 1049988"/>
              <a:gd name="connsiteX109" fmla="*/ 407995 w 1032287"/>
              <a:gd name="connsiteY109" fmla="*/ 986238 h 1049988"/>
              <a:gd name="connsiteX110" fmla="*/ 406465 w 1032287"/>
              <a:gd name="connsiteY110" fmla="*/ 983750 h 1049988"/>
              <a:gd name="connsiteX111" fmla="*/ 408463 w 1032287"/>
              <a:gd name="connsiteY111" fmla="*/ 983558 h 1049988"/>
              <a:gd name="connsiteX112" fmla="*/ 413823 w 1032287"/>
              <a:gd name="connsiteY112" fmla="*/ 983046 h 1049988"/>
              <a:gd name="connsiteX113" fmla="*/ 414570 w 1032287"/>
              <a:gd name="connsiteY113" fmla="*/ 982182 h 1049988"/>
              <a:gd name="connsiteX114" fmla="*/ 414093 w 1032287"/>
              <a:gd name="connsiteY114" fmla="*/ 979141 h 1049988"/>
              <a:gd name="connsiteX115" fmla="*/ 414472 w 1032287"/>
              <a:gd name="connsiteY115" fmla="*/ 977840 h 1049988"/>
              <a:gd name="connsiteX116" fmla="*/ 417953 w 1032287"/>
              <a:gd name="connsiteY116" fmla="*/ 974387 h 1049988"/>
              <a:gd name="connsiteX117" fmla="*/ 416970 w 1032287"/>
              <a:gd name="connsiteY117" fmla="*/ 973204 h 1049988"/>
              <a:gd name="connsiteX118" fmla="*/ 417575 w 1032287"/>
              <a:gd name="connsiteY118" fmla="*/ 972723 h 1049988"/>
              <a:gd name="connsiteX119" fmla="*/ 417902 w 1032287"/>
              <a:gd name="connsiteY119" fmla="*/ 972465 h 1049988"/>
              <a:gd name="connsiteX120" fmla="*/ 418892 w 1032287"/>
              <a:gd name="connsiteY120" fmla="*/ 972284 h 1049988"/>
              <a:gd name="connsiteX121" fmla="*/ 419894 w 1032287"/>
              <a:gd name="connsiteY121" fmla="*/ 970119 h 1049988"/>
              <a:gd name="connsiteX122" fmla="*/ 419719 w 1032287"/>
              <a:gd name="connsiteY122" fmla="*/ 968320 h 1049988"/>
              <a:gd name="connsiteX123" fmla="*/ 417628 w 1032287"/>
              <a:gd name="connsiteY123" fmla="*/ 966324 h 1049988"/>
              <a:gd name="connsiteX124" fmla="*/ 417299 w 1032287"/>
              <a:gd name="connsiteY124" fmla="*/ 965560 h 1049988"/>
              <a:gd name="connsiteX125" fmla="*/ 417201 w 1032287"/>
              <a:gd name="connsiteY125" fmla="*/ 965330 h 1049988"/>
              <a:gd name="connsiteX126" fmla="*/ 417291 w 1032287"/>
              <a:gd name="connsiteY126" fmla="*/ 965181 h 1049988"/>
              <a:gd name="connsiteX127" fmla="*/ 417575 w 1032287"/>
              <a:gd name="connsiteY127" fmla="*/ 964712 h 1049988"/>
              <a:gd name="connsiteX128" fmla="*/ 417171 w 1032287"/>
              <a:gd name="connsiteY128" fmla="*/ 964245 h 1049988"/>
              <a:gd name="connsiteX129" fmla="*/ 415795 w 1032287"/>
              <a:gd name="connsiteY129" fmla="*/ 962656 h 1049988"/>
              <a:gd name="connsiteX130" fmla="*/ 414557 w 1032287"/>
              <a:gd name="connsiteY130" fmla="*/ 962959 h 1049988"/>
              <a:gd name="connsiteX131" fmla="*/ 414124 w 1032287"/>
              <a:gd name="connsiteY131" fmla="*/ 963931 h 1049988"/>
              <a:gd name="connsiteX132" fmla="*/ 413869 w 1032287"/>
              <a:gd name="connsiteY132" fmla="*/ 964506 h 1049988"/>
              <a:gd name="connsiteX133" fmla="*/ 412814 w 1032287"/>
              <a:gd name="connsiteY133" fmla="*/ 964996 h 1049988"/>
              <a:gd name="connsiteX134" fmla="*/ 406344 w 1032287"/>
              <a:gd name="connsiteY134" fmla="*/ 961489 h 1049988"/>
              <a:gd name="connsiteX135" fmla="*/ 406998 w 1032287"/>
              <a:gd name="connsiteY135" fmla="*/ 961100 h 1049988"/>
              <a:gd name="connsiteX136" fmla="*/ 407895 w 1032287"/>
              <a:gd name="connsiteY136" fmla="*/ 960567 h 1049988"/>
              <a:gd name="connsiteX137" fmla="*/ 407954 w 1032287"/>
              <a:gd name="connsiteY137" fmla="*/ 960219 h 1049988"/>
              <a:gd name="connsiteX138" fmla="*/ 408023 w 1032287"/>
              <a:gd name="connsiteY138" fmla="*/ 959823 h 1049988"/>
              <a:gd name="connsiteX139" fmla="*/ 405505 w 1032287"/>
              <a:gd name="connsiteY139" fmla="*/ 956772 h 1049988"/>
              <a:gd name="connsiteX140" fmla="*/ 404673 w 1032287"/>
              <a:gd name="connsiteY140" fmla="*/ 956829 h 1049988"/>
              <a:gd name="connsiteX141" fmla="*/ 403835 w 1032287"/>
              <a:gd name="connsiteY141" fmla="*/ 956886 h 1049988"/>
              <a:gd name="connsiteX142" fmla="*/ 403497 w 1032287"/>
              <a:gd name="connsiteY142" fmla="*/ 956544 h 1049988"/>
              <a:gd name="connsiteX143" fmla="*/ 403160 w 1032287"/>
              <a:gd name="connsiteY143" fmla="*/ 956201 h 1049988"/>
              <a:gd name="connsiteX144" fmla="*/ 403170 w 1032287"/>
              <a:gd name="connsiteY144" fmla="*/ 954341 h 1049988"/>
              <a:gd name="connsiteX145" fmla="*/ 403436 w 1032287"/>
              <a:gd name="connsiteY145" fmla="*/ 950994 h 1049988"/>
              <a:gd name="connsiteX146" fmla="*/ 404862 w 1032287"/>
              <a:gd name="connsiteY146" fmla="*/ 950505 h 1049988"/>
              <a:gd name="connsiteX147" fmla="*/ 405132 w 1032287"/>
              <a:gd name="connsiteY147" fmla="*/ 950083 h 1049988"/>
              <a:gd name="connsiteX148" fmla="*/ 405299 w 1032287"/>
              <a:gd name="connsiteY148" fmla="*/ 949826 h 1049988"/>
              <a:gd name="connsiteX149" fmla="*/ 404687 w 1032287"/>
              <a:gd name="connsiteY149" fmla="*/ 948827 h 1049988"/>
              <a:gd name="connsiteX150" fmla="*/ 403889 w 1032287"/>
              <a:gd name="connsiteY150" fmla="*/ 947524 h 1049988"/>
              <a:gd name="connsiteX151" fmla="*/ 404038 w 1032287"/>
              <a:gd name="connsiteY151" fmla="*/ 946217 h 1049988"/>
              <a:gd name="connsiteX152" fmla="*/ 404215 w 1032287"/>
              <a:gd name="connsiteY152" fmla="*/ 944674 h 1049988"/>
              <a:gd name="connsiteX153" fmla="*/ 404125 w 1032287"/>
              <a:gd name="connsiteY153" fmla="*/ 944328 h 1049988"/>
              <a:gd name="connsiteX154" fmla="*/ 404086 w 1032287"/>
              <a:gd name="connsiteY154" fmla="*/ 944176 h 1049988"/>
              <a:gd name="connsiteX155" fmla="*/ 403973 w 1032287"/>
              <a:gd name="connsiteY155" fmla="*/ 943742 h 1049988"/>
              <a:gd name="connsiteX156" fmla="*/ 403351 w 1032287"/>
              <a:gd name="connsiteY156" fmla="*/ 943590 h 1049988"/>
              <a:gd name="connsiteX157" fmla="*/ 403165 w 1032287"/>
              <a:gd name="connsiteY157" fmla="*/ 943545 h 1049988"/>
              <a:gd name="connsiteX158" fmla="*/ 402676 w 1032287"/>
              <a:gd name="connsiteY158" fmla="*/ 943425 h 1049988"/>
              <a:gd name="connsiteX159" fmla="*/ 402400 w 1032287"/>
              <a:gd name="connsiteY159" fmla="*/ 942719 h 1049988"/>
              <a:gd name="connsiteX160" fmla="*/ 402311 w 1032287"/>
              <a:gd name="connsiteY160" fmla="*/ 942493 h 1049988"/>
              <a:gd name="connsiteX161" fmla="*/ 402375 w 1032287"/>
              <a:gd name="connsiteY161" fmla="*/ 942017 h 1049988"/>
              <a:gd name="connsiteX162" fmla="*/ 402504 w 1032287"/>
              <a:gd name="connsiteY162" fmla="*/ 941068 h 1049988"/>
              <a:gd name="connsiteX163" fmla="*/ 401417 w 1032287"/>
              <a:gd name="connsiteY163" fmla="*/ 939642 h 1049988"/>
              <a:gd name="connsiteX164" fmla="*/ 399988 w 1032287"/>
              <a:gd name="connsiteY164" fmla="*/ 937768 h 1049988"/>
              <a:gd name="connsiteX165" fmla="*/ 398261 w 1032287"/>
              <a:gd name="connsiteY165" fmla="*/ 937015 h 1049988"/>
              <a:gd name="connsiteX166" fmla="*/ 398451 w 1032287"/>
              <a:gd name="connsiteY166" fmla="*/ 936353 h 1049988"/>
              <a:gd name="connsiteX167" fmla="*/ 398830 w 1032287"/>
              <a:gd name="connsiteY167" fmla="*/ 935033 h 1049988"/>
              <a:gd name="connsiteX168" fmla="*/ 398400 w 1032287"/>
              <a:gd name="connsiteY168" fmla="*/ 934161 h 1049988"/>
              <a:gd name="connsiteX169" fmla="*/ 398279 w 1032287"/>
              <a:gd name="connsiteY169" fmla="*/ 933915 h 1049988"/>
              <a:gd name="connsiteX170" fmla="*/ 396574 w 1032287"/>
              <a:gd name="connsiteY170" fmla="*/ 934174 h 1049988"/>
              <a:gd name="connsiteX171" fmla="*/ 395123 w 1032287"/>
              <a:gd name="connsiteY171" fmla="*/ 934393 h 1049988"/>
              <a:gd name="connsiteX172" fmla="*/ 394466 w 1032287"/>
              <a:gd name="connsiteY172" fmla="*/ 933415 h 1049988"/>
              <a:gd name="connsiteX173" fmla="*/ 394205 w 1032287"/>
              <a:gd name="connsiteY173" fmla="*/ 933025 h 1049988"/>
              <a:gd name="connsiteX174" fmla="*/ 394401 w 1032287"/>
              <a:gd name="connsiteY174" fmla="*/ 931104 h 1049988"/>
              <a:gd name="connsiteX175" fmla="*/ 394280 w 1032287"/>
              <a:gd name="connsiteY175" fmla="*/ 930919 h 1049988"/>
              <a:gd name="connsiteX176" fmla="*/ 393910 w 1032287"/>
              <a:gd name="connsiteY176" fmla="*/ 930357 h 1049988"/>
              <a:gd name="connsiteX177" fmla="*/ 392836 w 1032287"/>
              <a:gd name="connsiteY177" fmla="*/ 930290 h 1049988"/>
              <a:gd name="connsiteX178" fmla="*/ 391747 w 1032287"/>
              <a:gd name="connsiteY178" fmla="*/ 930221 h 1049988"/>
              <a:gd name="connsiteX179" fmla="*/ 390205 w 1032287"/>
              <a:gd name="connsiteY179" fmla="*/ 929469 h 1049988"/>
              <a:gd name="connsiteX180" fmla="*/ 390149 w 1032287"/>
              <a:gd name="connsiteY180" fmla="*/ 928476 h 1049988"/>
              <a:gd name="connsiteX181" fmla="*/ 390651 w 1032287"/>
              <a:gd name="connsiteY181" fmla="*/ 927177 h 1049988"/>
              <a:gd name="connsiteX182" fmla="*/ 390285 w 1032287"/>
              <a:gd name="connsiteY182" fmla="*/ 926307 h 1049988"/>
              <a:gd name="connsiteX183" fmla="*/ 388866 w 1032287"/>
              <a:gd name="connsiteY183" fmla="*/ 926052 h 1049988"/>
              <a:gd name="connsiteX184" fmla="*/ 388675 w 1032287"/>
              <a:gd name="connsiteY184" fmla="*/ 925900 h 1049988"/>
              <a:gd name="connsiteX185" fmla="*/ 388002 w 1032287"/>
              <a:gd name="connsiteY185" fmla="*/ 925365 h 1049988"/>
              <a:gd name="connsiteX186" fmla="*/ 387705 w 1032287"/>
              <a:gd name="connsiteY186" fmla="*/ 924453 h 1049988"/>
              <a:gd name="connsiteX187" fmla="*/ 387517 w 1032287"/>
              <a:gd name="connsiteY187" fmla="*/ 923874 h 1049988"/>
              <a:gd name="connsiteX188" fmla="*/ 387527 w 1032287"/>
              <a:gd name="connsiteY188" fmla="*/ 922200 h 1049988"/>
              <a:gd name="connsiteX189" fmla="*/ 386176 w 1032287"/>
              <a:gd name="connsiteY189" fmla="*/ 920519 h 1049988"/>
              <a:gd name="connsiteX190" fmla="*/ 386060 w 1032287"/>
              <a:gd name="connsiteY190" fmla="*/ 919278 h 1049988"/>
              <a:gd name="connsiteX191" fmla="*/ 384251 w 1032287"/>
              <a:gd name="connsiteY191" fmla="*/ 911084 h 1049988"/>
              <a:gd name="connsiteX192" fmla="*/ 383509 w 1032287"/>
              <a:gd name="connsiteY192" fmla="*/ 910332 h 1049988"/>
              <a:gd name="connsiteX193" fmla="*/ 383390 w 1032287"/>
              <a:gd name="connsiteY193" fmla="*/ 910212 h 1049988"/>
              <a:gd name="connsiteX194" fmla="*/ 381478 w 1032287"/>
              <a:gd name="connsiteY194" fmla="*/ 909395 h 1049988"/>
              <a:gd name="connsiteX195" fmla="*/ 381241 w 1032287"/>
              <a:gd name="connsiteY195" fmla="*/ 907348 h 1049988"/>
              <a:gd name="connsiteX196" fmla="*/ 379086 w 1032287"/>
              <a:gd name="connsiteY196" fmla="*/ 905724 h 1049988"/>
              <a:gd name="connsiteX197" fmla="*/ 377865 w 1032287"/>
              <a:gd name="connsiteY197" fmla="*/ 903114 h 1049988"/>
              <a:gd name="connsiteX198" fmla="*/ 377948 w 1032287"/>
              <a:gd name="connsiteY198" fmla="*/ 902827 h 1049988"/>
              <a:gd name="connsiteX199" fmla="*/ 378117 w 1032287"/>
              <a:gd name="connsiteY199" fmla="*/ 902247 h 1049988"/>
              <a:gd name="connsiteX200" fmla="*/ 378952 w 1032287"/>
              <a:gd name="connsiteY200" fmla="*/ 901543 h 1049988"/>
              <a:gd name="connsiteX201" fmla="*/ 379359 w 1032287"/>
              <a:gd name="connsiteY201" fmla="*/ 901200 h 1049988"/>
              <a:gd name="connsiteX202" fmla="*/ 379397 w 1032287"/>
              <a:gd name="connsiteY202" fmla="*/ 899977 h 1049988"/>
              <a:gd name="connsiteX203" fmla="*/ 379436 w 1032287"/>
              <a:gd name="connsiteY203" fmla="*/ 898658 h 1049988"/>
              <a:gd name="connsiteX204" fmla="*/ 379408 w 1032287"/>
              <a:gd name="connsiteY204" fmla="*/ 897945 h 1049988"/>
              <a:gd name="connsiteX205" fmla="*/ 379382 w 1032287"/>
              <a:gd name="connsiteY205" fmla="*/ 897232 h 1049988"/>
              <a:gd name="connsiteX206" fmla="*/ 377606 w 1032287"/>
              <a:gd name="connsiteY206" fmla="*/ 894060 h 1049988"/>
              <a:gd name="connsiteX207" fmla="*/ 377938 w 1032287"/>
              <a:gd name="connsiteY207" fmla="*/ 893496 h 1049988"/>
              <a:gd name="connsiteX208" fmla="*/ 378043 w 1032287"/>
              <a:gd name="connsiteY208" fmla="*/ 893319 h 1049988"/>
              <a:gd name="connsiteX209" fmla="*/ 378663 w 1032287"/>
              <a:gd name="connsiteY209" fmla="*/ 893136 h 1049988"/>
              <a:gd name="connsiteX210" fmla="*/ 379282 w 1032287"/>
              <a:gd name="connsiteY210" fmla="*/ 892953 h 1049988"/>
              <a:gd name="connsiteX211" fmla="*/ 379595 w 1032287"/>
              <a:gd name="connsiteY211" fmla="*/ 892335 h 1049988"/>
              <a:gd name="connsiteX212" fmla="*/ 376700 w 1032287"/>
              <a:gd name="connsiteY212" fmla="*/ 890211 h 1049988"/>
              <a:gd name="connsiteX213" fmla="*/ 376413 w 1032287"/>
              <a:gd name="connsiteY213" fmla="*/ 886427 h 1049988"/>
              <a:gd name="connsiteX214" fmla="*/ 376288 w 1032287"/>
              <a:gd name="connsiteY214" fmla="*/ 885209 h 1049988"/>
              <a:gd name="connsiteX215" fmla="*/ 376236 w 1032287"/>
              <a:gd name="connsiteY215" fmla="*/ 884690 h 1049988"/>
              <a:gd name="connsiteX216" fmla="*/ 375685 w 1032287"/>
              <a:gd name="connsiteY216" fmla="*/ 883881 h 1049988"/>
              <a:gd name="connsiteX217" fmla="*/ 373962 w 1032287"/>
              <a:gd name="connsiteY217" fmla="*/ 883613 h 1049988"/>
              <a:gd name="connsiteX218" fmla="*/ 373213 w 1032287"/>
              <a:gd name="connsiteY218" fmla="*/ 883497 h 1049988"/>
              <a:gd name="connsiteX219" fmla="*/ 372660 w 1032287"/>
              <a:gd name="connsiteY219" fmla="*/ 882936 h 1049988"/>
              <a:gd name="connsiteX220" fmla="*/ 373224 w 1032287"/>
              <a:gd name="connsiteY220" fmla="*/ 881574 h 1049988"/>
              <a:gd name="connsiteX221" fmla="*/ 373000 w 1032287"/>
              <a:gd name="connsiteY221" fmla="*/ 881185 h 1049988"/>
              <a:gd name="connsiteX222" fmla="*/ 372796 w 1032287"/>
              <a:gd name="connsiteY222" fmla="*/ 880828 h 1049988"/>
              <a:gd name="connsiteX223" fmla="*/ 371710 w 1032287"/>
              <a:gd name="connsiteY223" fmla="*/ 880002 h 1049988"/>
              <a:gd name="connsiteX224" fmla="*/ 371565 w 1032287"/>
              <a:gd name="connsiteY224" fmla="*/ 879891 h 1049988"/>
              <a:gd name="connsiteX225" fmla="*/ 371292 w 1032287"/>
              <a:gd name="connsiteY225" fmla="*/ 879136 h 1049988"/>
              <a:gd name="connsiteX226" fmla="*/ 370711 w 1032287"/>
              <a:gd name="connsiteY226" fmla="*/ 877532 h 1049988"/>
              <a:gd name="connsiteX227" fmla="*/ 369107 w 1032287"/>
              <a:gd name="connsiteY227" fmla="*/ 876840 h 1049988"/>
              <a:gd name="connsiteX228" fmla="*/ 368000 w 1032287"/>
              <a:gd name="connsiteY228" fmla="*/ 875656 h 1049988"/>
              <a:gd name="connsiteX229" fmla="*/ 366839 w 1032287"/>
              <a:gd name="connsiteY229" fmla="*/ 873295 h 1049988"/>
              <a:gd name="connsiteX230" fmla="*/ 367122 w 1032287"/>
              <a:gd name="connsiteY230" fmla="*/ 872522 h 1049988"/>
              <a:gd name="connsiteX231" fmla="*/ 367403 w 1032287"/>
              <a:gd name="connsiteY231" fmla="*/ 871748 h 1049988"/>
              <a:gd name="connsiteX232" fmla="*/ 366559 w 1032287"/>
              <a:gd name="connsiteY232" fmla="*/ 867899 h 1049988"/>
              <a:gd name="connsiteX233" fmla="*/ 367864 w 1032287"/>
              <a:gd name="connsiteY233" fmla="*/ 866791 h 1049988"/>
              <a:gd name="connsiteX234" fmla="*/ 368056 w 1032287"/>
              <a:gd name="connsiteY234" fmla="*/ 865800 h 1049988"/>
              <a:gd name="connsiteX235" fmla="*/ 367142 w 1032287"/>
              <a:gd name="connsiteY235" fmla="*/ 863252 h 1049988"/>
              <a:gd name="connsiteX236" fmla="*/ 367225 w 1032287"/>
              <a:gd name="connsiteY236" fmla="*/ 862873 h 1049988"/>
              <a:gd name="connsiteX237" fmla="*/ 367522 w 1032287"/>
              <a:gd name="connsiteY237" fmla="*/ 861519 h 1049988"/>
              <a:gd name="connsiteX238" fmla="*/ 368703 w 1032287"/>
              <a:gd name="connsiteY238" fmla="*/ 860595 h 1049988"/>
              <a:gd name="connsiteX239" fmla="*/ 371980 w 1032287"/>
              <a:gd name="connsiteY239" fmla="*/ 860674 h 1049988"/>
              <a:gd name="connsiteX240" fmla="*/ 372047 w 1032287"/>
              <a:gd name="connsiteY240" fmla="*/ 859805 h 1049988"/>
              <a:gd name="connsiteX241" fmla="*/ 370817 w 1032287"/>
              <a:gd name="connsiteY241" fmla="*/ 858622 h 1049988"/>
              <a:gd name="connsiteX242" fmla="*/ 370513 w 1032287"/>
              <a:gd name="connsiteY242" fmla="*/ 857627 h 1049988"/>
              <a:gd name="connsiteX243" fmla="*/ 372148 w 1032287"/>
              <a:gd name="connsiteY243" fmla="*/ 852738 h 1049988"/>
              <a:gd name="connsiteX244" fmla="*/ 371844 w 1032287"/>
              <a:gd name="connsiteY244" fmla="*/ 851808 h 1049988"/>
              <a:gd name="connsiteX245" fmla="*/ 370871 w 1032287"/>
              <a:gd name="connsiteY245" fmla="*/ 848826 h 1049988"/>
              <a:gd name="connsiteX246" fmla="*/ 371305 w 1032287"/>
              <a:gd name="connsiteY246" fmla="*/ 846170 h 1049988"/>
              <a:gd name="connsiteX247" fmla="*/ 371076 w 1032287"/>
              <a:gd name="connsiteY247" fmla="*/ 845294 h 1049988"/>
              <a:gd name="connsiteX248" fmla="*/ 370335 w 1032287"/>
              <a:gd name="connsiteY248" fmla="*/ 844849 h 1049988"/>
              <a:gd name="connsiteX249" fmla="*/ 369720 w 1032287"/>
              <a:gd name="connsiteY249" fmla="*/ 844479 h 1049988"/>
              <a:gd name="connsiteX250" fmla="*/ 369457 w 1032287"/>
              <a:gd name="connsiteY250" fmla="*/ 844110 h 1049988"/>
              <a:gd name="connsiteX251" fmla="*/ 369084 w 1032287"/>
              <a:gd name="connsiteY251" fmla="*/ 843588 h 1049988"/>
              <a:gd name="connsiteX252" fmla="*/ 368922 w 1032287"/>
              <a:gd name="connsiteY252" fmla="*/ 843359 h 1049988"/>
              <a:gd name="connsiteX253" fmla="*/ 368680 w 1032287"/>
              <a:gd name="connsiteY253" fmla="*/ 842305 h 1049988"/>
              <a:gd name="connsiteX254" fmla="*/ 368132 w 1032287"/>
              <a:gd name="connsiteY254" fmla="*/ 840813 h 1049988"/>
              <a:gd name="connsiteX255" fmla="*/ 368257 w 1032287"/>
              <a:gd name="connsiteY255" fmla="*/ 839975 h 1049988"/>
              <a:gd name="connsiteX256" fmla="*/ 368612 w 1032287"/>
              <a:gd name="connsiteY256" fmla="*/ 839783 h 1049988"/>
              <a:gd name="connsiteX257" fmla="*/ 369331 w 1032287"/>
              <a:gd name="connsiteY257" fmla="*/ 839401 h 1049988"/>
              <a:gd name="connsiteX258" fmla="*/ 369504 w 1032287"/>
              <a:gd name="connsiteY258" fmla="*/ 838774 h 1049988"/>
              <a:gd name="connsiteX259" fmla="*/ 368896 w 1032287"/>
              <a:gd name="connsiteY259" fmla="*/ 836974 h 1049988"/>
              <a:gd name="connsiteX260" fmla="*/ 369400 w 1032287"/>
              <a:gd name="connsiteY260" fmla="*/ 835364 h 1049988"/>
              <a:gd name="connsiteX261" fmla="*/ 370073 w 1032287"/>
              <a:gd name="connsiteY261" fmla="*/ 834824 h 1049988"/>
              <a:gd name="connsiteX262" fmla="*/ 371015 w 1032287"/>
              <a:gd name="connsiteY262" fmla="*/ 834070 h 1049988"/>
              <a:gd name="connsiteX263" fmla="*/ 374423 w 1032287"/>
              <a:gd name="connsiteY263" fmla="*/ 832849 h 1049988"/>
              <a:gd name="connsiteX264" fmla="*/ 374303 w 1032287"/>
              <a:gd name="connsiteY264" fmla="*/ 832603 h 1049988"/>
              <a:gd name="connsiteX265" fmla="*/ 373811 w 1032287"/>
              <a:gd name="connsiteY265" fmla="*/ 831606 h 1049988"/>
              <a:gd name="connsiteX266" fmla="*/ 373880 w 1032287"/>
              <a:gd name="connsiteY266" fmla="*/ 830551 h 1049988"/>
              <a:gd name="connsiteX267" fmla="*/ 374070 w 1032287"/>
              <a:gd name="connsiteY267" fmla="*/ 830051 h 1049988"/>
              <a:gd name="connsiteX268" fmla="*/ 374884 w 1032287"/>
              <a:gd name="connsiteY268" fmla="*/ 827891 h 1049988"/>
              <a:gd name="connsiteX269" fmla="*/ 374766 w 1032287"/>
              <a:gd name="connsiteY269" fmla="*/ 826714 h 1049988"/>
              <a:gd name="connsiteX270" fmla="*/ 373414 w 1032287"/>
              <a:gd name="connsiteY270" fmla="*/ 825342 h 1049988"/>
              <a:gd name="connsiteX271" fmla="*/ 372621 w 1032287"/>
              <a:gd name="connsiteY271" fmla="*/ 823354 h 1049988"/>
              <a:gd name="connsiteX272" fmla="*/ 371924 w 1032287"/>
              <a:gd name="connsiteY272" fmla="*/ 822587 h 1049988"/>
              <a:gd name="connsiteX273" fmla="*/ 370531 w 1032287"/>
              <a:gd name="connsiteY273" fmla="*/ 821048 h 1049988"/>
              <a:gd name="connsiteX274" fmla="*/ 370906 w 1032287"/>
              <a:gd name="connsiteY274" fmla="*/ 820369 h 1049988"/>
              <a:gd name="connsiteX275" fmla="*/ 371107 w 1032287"/>
              <a:gd name="connsiteY275" fmla="*/ 820327 h 1049988"/>
              <a:gd name="connsiteX276" fmla="*/ 372083 w 1032287"/>
              <a:gd name="connsiteY276" fmla="*/ 820127 h 1049988"/>
              <a:gd name="connsiteX277" fmla="*/ 373386 w 1032287"/>
              <a:gd name="connsiteY277" fmla="*/ 819266 h 1049988"/>
              <a:gd name="connsiteX278" fmla="*/ 373783 w 1032287"/>
              <a:gd name="connsiteY278" fmla="*/ 818762 h 1049988"/>
              <a:gd name="connsiteX279" fmla="*/ 373967 w 1032287"/>
              <a:gd name="connsiteY279" fmla="*/ 818532 h 1049988"/>
              <a:gd name="connsiteX280" fmla="*/ 374508 w 1032287"/>
              <a:gd name="connsiteY280" fmla="*/ 817846 h 1049988"/>
              <a:gd name="connsiteX281" fmla="*/ 373779 w 1032287"/>
              <a:gd name="connsiteY281" fmla="*/ 817050 h 1049988"/>
              <a:gd name="connsiteX282" fmla="*/ 372909 w 1032287"/>
              <a:gd name="connsiteY282" fmla="*/ 816102 h 1049988"/>
              <a:gd name="connsiteX283" fmla="*/ 372974 w 1032287"/>
              <a:gd name="connsiteY283" fmla="*/ 815358 h 1049988"/>
              <a:gd name="connsiteX284" fmla="*/ 373396 w 1032287"/>
              <a:gd name="connsiteY284" fmla="*/ 814836 h 1049988"/>
              <a:gd name="connsiteX285" fmla="*/ 373723 w 1032287"/>
              <a:gd name="connsiteY285" fmla="*/ 814432 h 1049988"/>
              <a:gd name="connsiteX286" fmla="*/ 374769 w 1032287"/>
              <a:gd name="connsiteY286" fmla="*/ 814220 h 1049988"/>
              <a:gd name="connsiteX287" fmla="*/ 375209 w 1032287"/>
              <a:gd name="connsiteY287" fmla="*/ 814130 h 1049988"/>
              <a:gd name="connsiteX288" fmla="*/ 376328 w 1032287"/>
              <a:gd name="connsiteY288" fmla="*/ 813206 h 1049988"/>
              <a:gd name="connsiteX289" fmla="*/ 376699 w 1032287"/>
              <a:gd name="connsiteY289" fmla="*/ 813114 h 1049988"/>
              <a:gd name="connsiteX290" fmla="*/ 377070 w 1032287"/>
              <a:gd name="connsiteY290" fmla="*/ 813024 h 1049988"/>
              <a:gd name="connsiteX291" fmla="*/ 377933 w 1032287"/>
              <a:gd name="connsiteY291" fmla="*/ 813649 h 1049988"/>
              <a:gd name="connsiteX292" fmla="*/ 378615 w 1032287"/>
              <a:gd name="connsiteY292" fmla="*/ 813217 h 1049988"/>
              <a:gd name="connsiteX293" fmla="*/ 376772 w 1032287"/>
              <a:gd name="connsiteY293" fmla="*/ 810914 h 1049988"/>
              <a:gd name="connsiteX294" fmla="*/ 377189 w 1032287"/>
              <a:gd name="connsiteY294" fmla="*/ 810295 h 1049988"/>
              <a:gd name="connsiteX295" fmla="*/ 377397 w 1032287"/>
              <a:gd name="connsiteY295" fmla="*/ 809988 h 1049988"/>
              <a:gd name="connsiteX296" fmla="*/ 378205 w 1032287"/>
              <a:gd name="connsiteY296" fmla="*/ 809836 h 1049988"/>
              <a:gd name="connsiteX297" fmla="*/ 379006 w 1032287"/>
              <a:gd name="connsiteY297" fmla="*/ 809686 h 1049988"/>
              <a:gd name="connsiteX298" fmla="*/ 377974 w 1032287"/>
              <a:gd name="connsiteY298" fmla="*/ 806147 h 1049988"/>
              <a:gd name="connsiteX299" fmla="*/ 377263 w 1032287"/>
              <a:gd name="connsiteY299" fmla="*/ 805769 h 1049988"/>
              <a:gd name="connsiteX300" fmla="*/ 376557 w 1032287"/>
              <a:gd name="connsiteY300" fmla="*/ 805395 h 1049988"/>
              <a:gd name="connsiteX301" fmla="*/ 375710 w 1032287"/>
              <a:gd name="connsiteY301" fmla="*/ 801857 h 1049988"/>
              <a:gd name="connsiteX302" fmla="*/ 374956 w 1032287"/>
              <a:gd name="connsiteY302" fmla="*/ 802355 h 1049988"/>
              <a:gd name="connsiteX303" fmla="*/ 374779 w 1032287"/>
              <a:gd name="connsiteY303" fmla="*/ 802473 h 1049988"/>
              <a:gd name="connsiteX304" fmla="*/ 373913 w 1032287"/>
              <a:gd name="connsiteY304" fmla="*/ 802406 h 1049988"/>
              <a:gd name="connsiteX305" fmla="*/ 372134 w 1032287"/>
              <a:gd name="connsiteY305" fmla="*/ 799917 h 1049988"/>
              <a:gd name="connsiteX306" fmla="*/ 371805 w 1032287"/>
              <a:gd name="connsiteY306" fmla="*/ 798156 h 1049988"/>
              <a:gd name="connsiteX307" fmla="*/ 371473 w 1032287"/>
              <a:gd name="connsiteY307" fmla="*/ 796379 h 1049988"/>
              <a:gd name="connsiteX308" fmla="*/ 371206 w 1032287"/>
              <a:gd name="connsiteY308" fmla="*/ 796026 h 1049988"/>
              <a:gd name="connsiteX309" fmla="*/ 370673 w 1032287"/>
              <a:gd name="connsiteY309" fmla="*/ 795321 h 1049988"/>
              <a:gd name="connsiteX310" fmla="*/ 369668 w 1032287"/>
              <a:gd name="connsiteY310" fmla="*/ 794814 h 1049988"/>
              <a:gd name="connsiteX311" fmla="*/ 369388 w 1032287"/>
              <a:gd name="connsiteY311" fmla="*/ 792896 h 1049988"/>
              <a:gd name="connsiteX312" fmla="*/ 368953 w 1032287"/>
              <a:gd name="connsiteY312" fmla="*/ 792507 h 1049988"/>
              <a:gd name="connsiteX313" fmla="*/ 367295 w 1032287"/>
              <a:gd name="connsiteY313" fmla="*/ 791025 h 1049988"/>
              <a:gd name="connsiteX314" fmla="*/ 366352 w 1032287"/>
              <a:gd name="connsiteY314" fmla="*/ 790765 h 1049988"/>
              <a:gd name="connsiteX315" fmla="*/ 365690 w 1032287"/>
              <a:gd name="connsiteY315" fmla="*/ 790584 h 1049988"/>
              <a:gd name="connsiteX316" fmla="*/ 365122 w 1032287"/>
              <a:gd name="connsiteY316" fmla="*/ 790048 h 1049988"/>
              <a:gd name="connsiteX317" fmla="*/ 364766 w 1032287"/>
              <a:gd name="connsiteY317" fmla="*/ 789711 h 1049988"/>
              <a:gd name="connsiteX318" fmla="*/ 364584 w 1032287"/>
              <a:gd name="connsiteY318" fmla="*/ 789078 h 1049988"/>
              <a:gd name="connsiteX319" fmla="*/ 364463 w 1032287"/>
              <a:gd name="connsiteY319" fmla="*/ 788655 h 1049988"/>
              <a:gd name="connsiteX320" fmla="*/ 364633 w 1032287"/>
              <a:gd name="connsiteY320" fmla="*/ 788293 h 1049988"/>
              <a:gd name="connsiteX321" fmla="*/ 365340 w 1032287"/>
              <a:gd name="connsiteY321" fmla="*/ 786800 h 1049988"/>
              <a:gd name="connsiteX322" fmla="*/ 364484 w 1032287"/>
              <a:gd name="connsiteY322" fmla="*/ 784750 h 1049988"/>
              <a:gd name="connsiteX323" fmla="*/ 363548 w 1032287"/>
              <a:gd name="connsiteY323" fmla="*/ 784071 h 1049988"/>
              <a:gd name="connsiteX324" fmla="*/ 363191 w 1032287"/>
              <a:gd name="connsiteY324" fmla="*/ 783813 h 1049988"/>
              <a:gd name="connsiteX325" fmla="*/ 362086 w 1032287"/>
              <a:gd name="connsiteY325" fmla="*/ 782134 h 1049988"/>
              <a:gd name="connsiteX326" fmla="*/ 363708 w 1032287"/>
              <a:gd name="connsiteY326" fmla="*/ 779848 h 1049988"/>
              <a:gd name="connsiteX327" fmla="*/ 363462 w 1032287"/>
              <a:gd name="connsiteY327" fmla="*/ 779475 h 1049988"/>
              <a:gd name="connsiteX328" fmla="*/ 361927 w 1032287"/>
              <a:gd name="connsiteY328" fmla="*/ 779567 h 1049988"/>
              <a:gd name="connsiteX329" fmla="*/ 361543 w 1032287"/>
              <a:gd name="connsiteY329" fmla="*/ 779589 h 1049988"/>
              <a:gd name="connsiteX330" fmla="*/ 361361 w 1032287"/>
              <a:gd name="connsiteY330" fmla="*/ 779030 h 1049988"/>
              <a:gd name="connsiteX331" fmla="*/ 361559 w 1032287"/>
              <a:gd name="connsiteY331" fmla="*/ 776676 h 1049988"/>
              <a:gd name="connsiteX332" fmla="*/ 361185 w 1032287"/>
              <a:gd name="connsiteY332" fmla="*/ 776157 h 1049988"/>
              <a:gd name="connsiteX333" fmla="*/ 360884 w 1032287"/>
              <a:gd name="connsiteY333" fmla="*/ 775742 h 1049988"/>
              <a:gd name="connsiteX334" fmla="*/ 361190 w 1032287"/>
              <a:gd name="connsiteY334" fmla="*/ 775186 h 1049988"/>
              <a:gd name="connsiteX335" fmla="*/ 361697 w 1032287"/>
              <a:gd name="connsiteY335" fmla="*/ 774259 h 1049988"/>
              <a:gd name="connsiteX336" fmla="*/ 361484 w 1032287"/>
              <a:gd name="connsiteY336" fmla="*/ 773768 h 1049988"/>
              <a:gd name="connsiteX337" fmla="*/ 360536 w 1032287"/>
              <a:gd name="connsiteY337" fmla="*/ 771587 h 1049988"/>
              <a:gd name="connsiteX338" fmla="*/ 361286 w 1032287"/>
              <a:gd name="connsiteY338" fmla="*/ 770351 h 1049988"/>
              <a:gd name="connsiteX339" fmla="*/ 361801 w 1032287"/>
              <a:gd name="connsiteY339" fmla="*/ 768335 h 1049988"/>
              <a:gd name="connsiteX340" fmla="*/ 361854 w 1032287"/>
              <a:gd name="connsiteY340" fmla="*/ 768122 h 1049988"/>
              <a:gd name="connsiteX341" fmla="*/ 361800 w 1032287"/>
              <a:gd name="connsiteY341" fmla="*/ 766881 h 1049988"/>
              <a:gd name="connsiteX342" fmla="*/ 360784 w 1032287"/>
              <a:gd name="connsiteY342" fmla="*/ 766070 h 1049988"/>
              <a:gd name="connsiteX343" fmla="*/ 360629 w 1032287"/>
              <a:gd name="connsiteY343" fmla="*/ 765946 h 1049988"/>
              <a:gd name="connsiteX344" fmla="*/ 361813 w 1032287"/>
              <a:gd name="connsiteY344" fmla="*/ 764589 h 1049988"/>
              <a:gd name="connsiteX345" fmla="*/ 361546 w 1032287"/>
              <a:gd name="connsiteY345" fmla="*/ 764291 h 1049988"/>
              <a:gd name="connsiteX346" fmla="*/ 361196 w 1032287"/>
              <a:gd name="connsiteY346" fmla="*/ 763904 h 1049988"/>
              <a:gd name="connsiteX347" fmla="*/ 360805 w 1032287"/>
              <a:gd name="connsiteY347" fmla="*/ 759678 h 1049988"/>
              <a:gd name="connsiteX348" fmla="*/ 360789 w 1032287"/>
              <a:gd name="connsiteY348" fmla="*/ 759499 h 1049988"/>
              <a:gd name="connsiteX349" fmla="*/ 360745 w 1032287"/>
              <a:gd name="connsiteY349" fmla="*/ 756338 h 1049988"/>
              <a:gd name="connsiteX350" fmla="*/ 361314 w 1032287"/>
              <a:gd name="connsiteY350" fmla="*/ 753799 h 1049988"/>
              <a:gd name="connsiteX351" fmla="*/ 361085 w 1032287"/>
              <a:gd name="connsiteY351" fmla="*/ 753349 h 1049988"/>
              <a:gd name="connsiteX352" fmla="*/ 360519 w 1032287"/>
              <a:gd name="connsiteY352" fmla="*/ 752245 h 1049988"/>
              <a:gd name="connsiteX353" fmla="*/ 360591 w 1032287"/>
              <a:gd name="connsiteY353" fmla="*/ 750448 h 1049988"/>
              <a:gd name="connsiteX354" fmla="*/ 359479 w 1032287"/>
              <a:gd name="connsiteY354" fmla="*/ 750008 h 1049988"/>
              <a:gd name="connsiteX355" fmla="*/ 359133 w 1032287"/>
              <a:gd name="connsiteY355" fmla="*/ 745481 h 1049988"/>
              <a:gd name="connsiteX356" fmla="*/ 358459 w 1032287"/>
              <a:gd name="connsiteY356" fmla="*/ 744424 h 1049988"/>
              <a:gd name="connsiteX357" fmla="*/ 358526 w 1032287"/>
              <a:gd name="connsiteY357" fmla="*/ 743432 h 1049988"/>
              <a:gd name="connsiteX358" fmla="*/ 360207 w 1032287"/>
              <a:gd name="connsiteY358" fmla="*/ 741643 h 1049988"/>
              <a:gd name="connsiteX359" fmla="*/ 359473 w 1032287"/>
              <a:gd name="connsiteY359" fmla="*/ 739903 h 1049988"/>
              <a:gd name="connsiteX360" fmla="*/ 359170 w 1032287"/>
              <a:gd name="connsiteY360" fmla="*/ 739596 h 1049988"/>
              <a:gd name="connsiteX361" fmla="*/ 358551 w 1032287"/>
              <a:gd name="connsiteY361" fmla="*/ 738970 h 1049988"/>
              <a:gd name="connsiteX362" fmla="*/ 358322 w 1032287"/>
              <a:gd name="connsiteY362" fmla="*/ 738029 h 1049988"/>
              <a:gd name="connsiteX363" fmla="*/ 358655 w 1032287"/>
              <a:gd name="connsiteY363" fmla="*/ 736738 h 1049988"/>
              <a:gd name="connsiteX364" fmla="*/ 359004 w 1032287"/>
              <a:gd name="connsiteY364" fmla="*/ 735500 h 1049988"/>
              <a:gd name="connsiteX365" fmla="*/ 359744 w 1032287"/>
              <a:gd name="connsiteY365" fmla="*/ 734996 h 1049988"/>
              <a:gd name="connsiteX366" fmla="*/ 359996 w 1032287"/>
              <a:gd name="connsiteY366" fmla="*/ 734823 h 1049988"/>
              <a:gd name="connsiteX367" fmla="*/ 360817 w 1032287"/>
              <a:gd name="connsiteY367" fmla="*/ 731914 h 1049988"/>
              <a:gd name="connsiteX368" fmla="*/ 359908 w 1032287"/>
              <a:gd name="connsiteY368" fmla="*/ 728376 h 1049988"/>
              <a:gd name="connsiteX369" fmla="*/ 359720 w 1032287"/>
              <a:gd name="connsiteY369" fmla="*/ 728328 h 1049988"/>
              <a:gd name="connsiteX370" fmla="*/ 359167 w 1032287"/>
              <a:gd name="connsiteY370" fmla="*/ 728186 h 1049988"/>
              <a:gd name="connsiteX371" fmla="*/ 358861 w 1032287"/>
              <a:gd name="connsiteY371" fmla="*/ 727378 h 1049988"/>
              <a:gd name="connsiteX372" fmla="*/ 359612 w 1032287"/>
              <a:gd name="connsiteY372" fmla="*/ 726142 h 1049988"/>
              <a:gd name="connsiteX373" fmla="*/ 360915 w 1032287"/>
              <a:gd name="connsiteY373" fmla="*/ 725591 h 1049988"/>
              <a:gd name="connsiteX374" fmla="*/ 361134 w 1032287"/>
              <a:gd name="connsiteY374" fmla="*/ 724262 h 1049988"/>
              <a:gd name="connsiteX375" fmla="*/ 361170 w 1032287"/>
              <a:gd name="connsiteY375" fmla="*/ 724043 h 1049988"/>
              <a:gd name="connsiteX376" fmla="*/ 362537 w 1032287"/>
              <a:gd name="connsiteY376" fmla="*/ 723178 h 1049988"/>
              <a:gd name="connsiteX377" fmla="*/ 363405 w 1032287"/>
              <a:gd name="connsiteY377" fmla="*/ 722630 h 1049988"/>
              <a:gd name="connsiteX378" fmla="*/ 361314 w 1032287"/>
              <a:gd name="connsiteY378" fmla="*/ 720386 h 1049988"/>
              <a:gd name="connsiteX379" fmla="*/ 361322 w 1032287"/>
              <a:gd name="connsiteY379" fmla="*/ 718898 h 1049988"/>
              <a:gd name="connsiteX380" fmla="*/ 360706 w 1032287"/>
              <a:gd name="connsiteY380" fmla="*/ 718524 h 1049988"/>
              <a:gd name="connsiteX381" fmla="*/ 360099 w 1032287"/>
              <a:gd name="connsiteY381" fmla="*/ 716475 h 1049988"/>
              <a:gd name="connsiteX382" fmla="*/ 360145 w 1032287"/>
              <a:gd name="connsiteY382" fmla="*/ 715762 h 1049988"/>
              <a:gd name="connsiteX383" fmla="*/ 360166 w 1032287"/>
              <a:gd name="connsiteY383" fmla="*/ 715422 h 1049988"/>
              <a:gd name="connsiteX384" fmla="*/ 360549 w 1032287"/>
              <a:gd name="connsiteY384" fmla="*/ 713316 h 1049988"/>
              <a:gd name="connsiteX385" fmla="*/ 362908 w 1032287"/>
              <a:gd name="connsiteY385" fmla="*/ 711903 h 1049988"/>
              <a:gd name="connsiteX386" fmla="*/ 362858 w 1032287"/>
              <a:gd name="connsiteY386" fmla="*/ 709858 h 1049988"/>
              <a:gd name="connsiteX387" fmla="*/ 363549 w 1032287"/>
              <a:gd name="connsiteY387" fmla="*/ 707878 h 1049988"/>
              <a:gd name="connsiteX388" fmla="*/ 364517 w 1032287"/>
              <a:gd name="connsiteY388" fmla="*/ 706758 h 1049988"/>
              <a:gd name="connsiteX389" fmla="*/ 364671 w 1032287"/>
              <a:gd name="connsiteY389" fmla="*/ 706581 h 1049988"/>
              <a:gd name="connsiteX390" fmla="*/ 365366 w 1032287"/>
              <a:gd name="connsiteY390" fmla="*/ 706200 h 1049988"/>
              <a:gd name="connsiteX391" fmla="*/ 366904 w 1032287"/>
              <a:gd name="connsiteY391" fmla="*/ 705353 h 1049988"/>
              <a:gd name="connsiteX392" fmla="*/ 368948 w 1032287"/>
              <a:gd name="connsiteY392" fmla="*/ 705054 h 1049988"/>
              <a:gd name="connsiteX393" fmla="*/ 369019 w 1032287"/>
              <a:gd name="connsiteY393" fmla="*/ 703628 h 1049988"/>
              <a:gd name="connsiteX394" fmla="*/ 369393 w 1032287"/>
              <a:gd name="connsiteY394" fmla="*/ 703072 h 1049988"/>
              <a:gd name="connsiteX395" fmla="*/ 370691 w 1032287"/>
              <a:gd name="connsiteY395" fmla="*/ 703327 h 1049988"/>
              <a:gd name="connsiteX396" fmla="*/ 371064 w 1032287"/>
              <a:gd name="connsiteY396" fmla="*/ 702958 h 1049988"/>
              <a:gd name="connsiteX397" fmla="*/ 370839 w 1032287"/>
              <a:gd name="connsiteY397" fmla="*/ 702573 h 1049988"/>
              <a:gd name="connsiteX398" fmla="*/ 370513 w 1032287"/>
              <a:gd name="connsiteY398" fmla="*/ 702026 h 1049988"/>
              <a:gd name="connsiteX399" fmla="*/ 370577 w 1032287"/>
              <a:gd name="connsiteY399" fmla="*/ 701818 h 1049988"/>
              <a:gd name="connsiteX400" fmla="*/ 370703 w 1032287"/>
              <a:gd name="connsiteY400" fmla="*/ 701406 h 1049988"/>
              <a:gd name="connsiteX401" fmla="*/ 371749 w 1032287"/>
              <a:gd name="connsiteY401" fmla="*/ 701331 h 1049988"/>
              <a:gd name="connsiteX402" fmla="*/ 372312 w 1032287"/>
              <a:gd name="connsiteY402" fmla="*/ 701291 h 1049988"/>
              <a:gd name="connsiteX403" fmla="*/ 373187 w 1032287"/>
              <a:gd name="connsiteY403" fmla="*/ 699715 h 1049988"/>
              <a:gd name="connsiteX404" fmla="*/ 374061 w 1032287"/>
              <a:gd name="connsiteY404" fmla="*/ 698139 h 1049988"/>
              <a:gd name="connsiteX405" fmla="*/ 376114 w 1032287"/>
              <a:gd name="connsiteY405" fmla="*/ 696538 h 1049988"/>
              <a:gd name="connsiteX406" fmla="*/ 374948 w 1032287"/>
              <a:gd name="connsiteY406" fmla="*/ 694735 h 1049988"/>
              <a:gd name="connsiteX407" fmla="*/ 374684 w 1032287"/>
              <a:gd name="connsiteY407" fmla="*/ 693731 h 1049988"/>
              <a:gd name="connsiteX408" fmla="*/ 374524 w 1032287"/>
              <a:gd name="connsiteY408" fmla="*/ 693121 h 1049988"/>
              <a:gd name="connsiteX409" fmla="*/ 372989 w 1032287"/>
              <a:gd name="connsiteY409" fmla="*/ 690881 h 1049988"/>
              <a:gd name="connsiteX410" fmla="*/ 373427 w 1032287"/>
              <a:gd name="connsiteY410" fmla="*/ 689891 h 1049988"/>
              <a:gd name="connsiteX411" fmla="*/ 372936 w 1032287"/>
              <a:gd name="connsiteY411" fmla="*/ 689206 h 1049988"/>
              <a:gd name="connsiteX412" fmla="*/ 373190 w 1032287"/>
              <a:gd name="connsiteY412" fmla="*/ 688031 h 1049988"/>
              <a:gd name="connsiteX413" fmla="*/ 372900 w 1032287"/>
              <a:gd name="connsiteY413" fmla="*/ 687025 h 1049988"/>
              <a:gd name="connsiteX414" fmla="*/ 372402 w 1032287"/>
              <a:gd name="connsiteY414" fmla="*/ 685298 h 1049988"/>
              <a:gd name="connsiteX415" fmla="*/ 372616 w 1032287"/>
              <a:gd name="connsiteY415" fmla="*/ 684183 h 1049988"/>
              <a:gd name="connsiteX416" fmla="*/ 373102 w 1032287"/>
              <a:gd name="connsiteY416" fmla="*/ 681645 h 1049988"/>
              <a:gd name="connsiteX417" fmla="*/ 372935 w 1032287"/>
              <a:gd name="connsiteY417" fmla="*/ 680957 h 1049988"/>
              <a:gd name="connsiteX418" fmla="*/ 372740 w 1032287"/>
              <a:gd name="connsiteY418" fmla="*/ 680156 h 1049988"/>
              <a:gd name="connsiteX419" fmla="*/ 372207 w 1032287"/>
              <a:gd name="connsiteY419" fmla="*/ 679526 h 1049988"/>
              <a:gd name="connsiteX420" fmla="*/ 370894 w 1032287"/>
              <a:gd name="connsiteY420" fmla="*/ 677978 h 1049988"/>
              <a:gd name="connsiteX421" fmla="*/ 372201 w 1032287"/>
              <a:gd name="connsiteY421" fmla="*/ 676745 h 1049988"/>
              <a:gd name="connsiteX422" fmla="*/ 372027 w 1032287"/>
              <a:gd name="connsiteY422" fmla="*/ 674698 h 1049988"/>
              <a:gd name="connsiteX423" fmla="*/ 371851 w 1032287"/>
              <a:gd name="connsiteY423" fmla="*/ 672961 h 1049988"/>
              <a:gd name="connsiteX424" fmla="*/ 372477 w 1032287"/>
              <a:gd name="connsiteY424" fmla="*/ 671601 h 1049988"/>
              <a:gd name="connsiteX425" fmla="*/ 372547 w 1032287"/>
              <a:gd name="connsiteY425" fmla="*/ 670052 h 1049988"/>
              <a:gd name="connsiteX426" fmla="*/ 372488 w 1032287"/>
              <a:gd name="connsiteY426" fmla="*/ 669751 h 1049988"/>
              <a:gd name="connsiteX427" fmla="*/ 371885 w 1032287"/>
              <a:gd name="connsiteY427" fmla="*/ 666702 h 1049988"/>
              <a:gd name="connsiteX428" fmla="*/ 371213 w 1032287"/>
              <a:gd name="connsiteY428" fmla="*/ 665273 h 1049988"/>
              <a:gd name="connsiteX429" fmla="*/ 373152 w 1032287"/>
              <a:gd name="connsiteY429" fmla="*/ 661502 h 1049988"/>
              <a:gd name="connsiteX430" fmla="*/ 375520 w 1032287"/>
              <a:gd name="connsiteY430" fmla="*/ 658726 h 1049988"/>
              <a:gd name="connsiteX431" fmla="*/ 376946 w 1032287"/>
              <a:gd name="connsiteY431" fmla="*/ 658485 h 1049988"/>
              <a:gd name="connsiteX432" fmla="*/ 377633 w 1032287"/>
              <a:gd name="connsiteY432" fmla="*/ 657372 h 1049988"/>
              <a:gd name="connsiteX433" fmla="*/ 378202 w 1032287"/>
              <a:gd name="connsiteY433" fmla="*/ 655145 h 1049988"/>
              <a:gd name="connsiteX434" fmla="*/ 377721 w 1032287"/>
              <a:gd name="connsiteY434" fmla="*/ 652849 h 1049988"/>
              <a:gd name="connsiteX435" fmla="*/ 380813 w 1032287"/>
              <a:gd name="connsiteY435" fmla="*/ 653175 h 1049988"/>
              <a:gd name="connsiteX436" fmla="*/ 381317 w 1032287"/>
              <a:gd name="connsiteY436" fmla="*/ 653037 h 1049988"/>
              <a:gd name="connsiteX437" fmla="*/ 382363 w 1032287"/>
              <a:gd name="connsiteY437" fmla="*/ 652749 h 1049988"/>
              <a:gd name="connsiteX438" fmla="*/ 384526 w 1032287"/>
              <a:gd name="connsiteY438" fmla="*/ 653256 h 1049988"/>
              <a:gd name="connsiteX439" fmla="*/ 386696 w 1032287"/>
              <a:gd name="connsiteY439" fmla="*/ 652897 h 1049988"/>
              <a:gd name="connsiteX440" fmla="*/ 388361 w 1032287"/>
              <a:gd name="connsiteY440" fmla="*/ 653711 h 1049988"/>
              <a:gd name="connsiteX441" fmla="*/ 389119 w 1032287"/>
              <a:gd name="connsiteY441" fmla="*/ 653637 h 1049988"/>
              <a:gd name="connsiteX442" fmla="*/ 389423 w 1032287"/>
              <a:gd name="connsiteY442" fmla="*/ 653609 h 1049988"/>
              <a:gd name="connsiteX443" fmla="*/ 390148 w 1032287"/>
              <a:gd name="connsiteY443" fmla="*/ 653778 h 1049988"/>
              <a:gd name="connsiteX444" fmla="*/ 392074 w 1032287"/>
              <a:gd name="connsiteY444" fmla="*/ 654226 h 1049988"/>
              <a:gd name="connsiteX445" fmla="*/ 393809 w 1032287"/>
              <a:gd name="connsiteY445" fmla="*/ 653987 h 1049988"/>
              <a:gd name="connsiteX446" fmla="*/ 395464 w 1032287"/>
              <a:gd name="connsiteY446" fmla="*/ 656724 h 1049988"/>
              <a:gd name="connsiteX447" fmla="*/ 397239 w 1032287"/>
              <a:gd name="connsiteY447" fmla="*/ 657066 h 1049988"/>
              <a:gd name="connsiteX448" fmla="*/ 397442 w 1032287"/>
              <a:gd name="connsiteY448" fmla="*/ 657105 h 1049988"/>
              <a:gd name="connsiteX449" fmla="*/ 397730 w 1032287"/>
              <a:gd name="connsiteY449" fmla="*/ 656298 h 1049988"/>
              <a:gd name="connsiteX450" fmla="*/ 397882 w 1032287"/>
              <a:gd name="connsiteY450" fmla="*/ 655869 h 1049988"/>
              <a:gd name="connsiteX451" fmla="*/ 398502 w 1032287"/>
              <a:gd name="connsiteY451" fmla="*/ 655841 h 1049988"/>
              <a:gd name="connsiteX452" fmla="*/ 399121 w 1032287"/>
              <a:gd name="connsiteY452" fmla="*/ 655814 h 1049988"/>
              <a:gd name="connsiteX453" fmla="*/ 400426 w 1032287"/>
              <a:gd name="connsiteY453" fmla="*/ 655014 h 1049988"/>
              <a:gd name="connsiteX454" fmla="*/ 401226 w 1032287"/>
              <a:gd name="connsiteY454" fmla="*/ 655825 h 1049988"/>
              <a:gd name="connsiteX455" fmla="*/ 402032 w 1032287"/>
              <a:gd name="connsiteY455" fmla="*/ 655644 h 1049988"/>
              <a:gd name="connsiteX456" fmla="*/ 402210 w 1032287"/>
              <a:gd name="connsiteY456" fmla="*/ 654605 h 1049988"/>
              <a:gd name="connsiteX457" fmla="*/ 402287 w 1032287"/>
              <a:gd name="connsiteY457" fmla="*/ 654157 h 1049988"/>
              <a:gd name="connsiteX458" fmla="*/ 403466 w 1032287"/>
              <a:gd name="connsiteY458" fmla="*/ 653606 h 1049988"/>
              <a:gd name="connsiteX459" fmla="*/ 403911 w 1032287"/>
              <a:gd name="connsiteY459" fmla="*/ 651749 h 1049988"/>
              <a:gd name="connsiteX460" fmla="*/ 405037 w 1032287"/>
              <a:gd name="connsiteY460" fmla="*/ 649648 h 1049988"/>
              <a:gd name="connsiteX461" fmla="*/ 405941 w 1032287"/>
              <a:gd name="connsiteY461" fmla="*/ 650629 h 1049988"/>
              <a:gd name="connsiteX462" fmla="*/ 408432 w 1032287"/>
              <a:gd name="connsiteY462" fmla="*/ 653255 h 1049988"/>
              <a:gd name="connsiteX463" fmla="*/ 409308 w 1032287"/>
              <a:gd name="connsiteY463" fmla="*/ 653892 h 1049988"/>
              <a:gd name="connsiteX464" fmla="*/ 410268 w 1032287"/>
              <a:gd name="connsiteY464" fmla="*/ 654687 h 1049988"/>
              <a:gd name="connsiteX465" fmla="*/ 411149 w 1032287"/>
              <a:gd name="connsiteY465" fmla="*/ 655563 h 1049988"/>
              <a:gd name="connsiteX466" fmla="*/ 413450 w 1032287"/>
              <a:gd name="connsiteY466" fmla="*/ 656754 h 1049988"/>
              <a:gd name="connsiteX467" fmla="*/ 415015 w 1032287"/>
              <a:gd name="connsiteY467" fmla="*/ 656751 h 1049988"/>
              <a:gd name="connsiteX468" fmla="*/ 416658 w 1032287"/>
              <a:gd name="connsiteY468" fmla="*/ 656667 h 1049988"/>
              <a:gd name="connsiteX469" fmla="*/ 418431 w 1032287"/>
              <a:gd name="connsiteY469" fmla="*/ 655467 h 1049988"/>
              <a:gd name="connsiteX470" fmla="*/ 420237 w 1032287"/>
              <a:gd name="connsiteY470" fmla="*/ 654440 h 1049988"/>
              <a:gd name="connsiteX471" fmla="*/ 423491 w 1032287"/>
              <a:gd name="connsiteY471" fmla="*/ 654260 h 1049988"/>
              <a:gd name="connsiteX472" fmla="*/ 424969 w 1032287"/>
              <a:gd name="connsiteY472" fmla="*/ 653858 h 1049988"/>
              <a:gd name="connsiteX473" fmla="*/ 427452 w 1032287"/>
              <a:gd name="connsiteY473" fmla="*/ 652815 h 1049988"/>
              <a:gd name="connsiteX474" fmla="*/ 429633 w 1032287"/>
              <a:gd name="connsiteY474" fmla="*/ 652332 h 1049988"/>
              <a:gd name="connsiteX475" fmla="*/ 431747 w 1032287"/>
              <a:gd name="connsiteY475" fmla="*/ 652328 h 1049988"/>
              <a:gd name="connsiteX476" fmla="*/ 433631 w 1032287"/>
              <a:gd name="connsiteY476" fmla="*/ 652563 h 1049988"/>
              <a:gd name="connsiteX477" fmla="*/ 435197 w 1032287"/>
              <a:gd name="connsiteY477" fmla="*/ 652560 h 1049988"/>
              <a:gd name="connsiteX478" fmla="*/ 437141 w 1032287"/>
              <a:gd name="connsiteY478" fmla="*/ 651997 h 1049988"/>
              <a:gd name="connsiteX479" fmla="*/ 438827 w 1032287"/>
              <a:gd name="connsiteY479" fmla="*/ 651072 h 1049988"/>
              <a:gd name="connsiteX480" fmla="*/ 439257 w 1032287"/>
              <a:gd name="connsiteY480" fmla="*/ 651039 h 1049988"/>
              <a:gd name="connsiteX481" fmla="*/ 441862 w 1032287"/>
              <a:gd name="connsiteY481" fmla="*/ 650841 h 1049988"/>
              <a:gd name="connsiteX482" fmla="*/ 442802 w 1032287"/>
              <a:gd name="connsiteY482" fmla="*/ 650424 h 1049988"/>
              <a:gd name="connsiteX483" fmla="*/ 443103 w 1032287"/>
              <a:gd name="connsiteY483" fmla="*/ 650290 h 1049988"/>
              <a:gd name="connsiteX484" fmla="*/ 444256 w 1032287"/>
              <a:gd name="connsiteY484" fmla="*/ 650468 h 1049988"/>
              <a:gd name="connsiteX485" fmla="*/ 444772 w 1032287"/>
              <a:gd name="connsiteY485" fmla="*/ 650547 h 1049988"/>
              <a:gd name="connsiteX486" fmla="*/ 446501 w 1032287"/>
              <a:gd name="connsiteY486" fmla="*/ 651363 h 1049988"/>
              <a:gd name="connsiteX487" fmla="*/ 447732 w 1032287"/>
              <a:gd name="connsiteY487" fmla="*/ 652547 h 1049988"/>
              <a:gd name="connsiteX488" fmla="*/ 452019 w 1032287"/>
              <a:gd name="connsiteY488" fmla="*/ 660194 h 1049988"/>
              <a:gd name="connsiteX489" fmla="*/ 452425 w 1032287"/>
              <a:gd name="connsiteY489" fmla="*/ 661303 h 1049988"/>
              <a:gd name="connsiteX490" fmla="*/ 453177 w 1032287"/>
              <a:gd name="connsiteY490" fmla="*/ 663361 h 1049988"/>
              <a:gd name="connsiteX491" fmla="*/ 456063 w 1032287"/>
              <a:gd name="connsiteY491" fmla="*/ 667345 h 1049988"/>
              <a:gd name="connsiteX492" fmla="*/ 460062 w 1032287"/>
              <a:gd name="connsiteY492" fmla="*/ 671396 h 1049988"/>
              <a:gd name="connsiteX493" fmla="*/ 460383 w 1032287"/>
              <a:gd name="connsiteY493" fmla="*/ 672263 h 1049988"/>
              <a:gd name="connsiteX494" fmla="*/ 460617 w 1032287"/>
              <a:gd name="connsiteY494" fmla="*/ 672897 h 1049988"/>
              <a:gd name="connsiteX495" fmla="*/ 461022 w 1032287"/>
              <a:gd name="connsiteY495" fmla="*/ 673990 h 1049988"/>
              <a:gd name="connsiteX496" fmla="*/ 461098 w 1032287"/>
              <a:gd name="connsiteY496" fmla="*/ 674191 h 1049988"/>
              <a:gd name="connsiteX497" fmla="*/ 462654 w 1032287"/>
              <a:gd name="connsiteY497" fmla="*/ 674199 h 1049988"/>
              <a:gd name="connsiteX498" fmla="*/ 463972 w 1032287"/>
              <a:gd name="connsiteY498" fmla="*/ 673638 h 1049988"/>
              <a:gd name="connsiteX499" fmla="*/ 464984 w 1032287"/>
              <a:gd name="connsiteY499" fmla="*/ 673396 h 1049988"/>
              <a:gd name="connsiteX500" fmla="*/ 466610 w 1032287"/>
              <a:gd name="connsiteY500" fmla="*/ 672595 h 1049988"/>
              <a:gd name="connsiteX501" fmla="*/ 468397 w 1032287"/>
              <a:gd name="connsiteY501" fmla="*/ 672032 h 1049988"/>
              <a:gd name="connsiteX502" fmla="*/ 471055 w 1032287"/>
              <a:gd name="connsiteY502" fmla="*/ 671867 h 1049988"/>
              <a:gd name="connsiteX503" fmla="*/ 473008 w 1032287"/>
              <a:gd name="connsiteY503" fmla="*/ 671624 h 1049988"/>
              <a:gd name="connsiteX504" fmla="*/ 474730 w 1032287"/>
              <a:gd name="connsiteY504" fmla="*/ 671620 h 1049988"/>
              <a:gd name="connsiteX505" fmla="*/ 476530 w 1032287"/>
              <a:gd name="connsiteY505" fmla="*/ 671537 h 1049988"/>
              <a:gd name="connsiteX506" fmla="*/ 478172 w 1032287"/>
              <a:gd name="connsiteY506" fmla="*/ 671454 h 1049988"/>
              <a:gd name="connsiteX507" fmla="*/ 479130 w 1032287"/>
              <a:gd name="connsiteY507" fmla="*/ 670824 h 1049988"/>
              <a:gd name="connsiteX508" fmla="*/ 479059 w 1032287"/>
              <a:gd name="connsiteY508" fmla="*/ 670352 h 1049988"/>
              <a:gd name="connsiteX509" fmla="*/ 479010 w 1032287"/>
              <a:gd name="connsiteY509" fmla="*/ 670016 h 1049988"/>
              <a:gd name="connsiteX510" fmla="*/ 478211 w 1032287"/>
              <a:gd name="connsiteY510" fmla="*/ 669021 h 1049988"/>
              <a:gd name="connsiteX511" fmla="*/ 478289 w 1032287"/>
              <a:gd name="connsiteY511" fmla="*/ 668452 h 1049988"/>
              <a:gd name="connsiteX512" fmla="*/ 478405 w 1032287"/>
              <a:gd name="connsiteY512" fmla="*/ 667596 h 1049988"/>
              <a:gd name="connsiteX513" fmla="*/ 478229 w 1032287"/>
              <a:gd name="connsiteY513" fmla="*/ 667052 h 1049988"/>
              <a:gd name="connsiteX514" fmla="*/ 478041 w 1032287"/>
              <a:gd name="connsiteY514" fmla="*/ 666478 h 1049988"/>
              <a:gd name="connsiteX515" fmla="*/ 478458 w 1032287"/>
              <a:gd name="connsiteY515" fmla="*/ 664032 h 1049988"/>
              <a:gd name="connsiteX516" fmla="*/ 480557 w 1032287"/>
              <a:gd name="connsiteY516" fmla="*/ 663152 h 1049988"/>
              <a:gd name="connsiteX517" fmla="*/ 481936 w 1032287"/>
              <a:gd name="connsiteY517" fmla="*/ 661872 h 1049988"/>
              <a:gd name="connsiteX518" fmla="*/ 483087 w 1032287"/>
              <a:gd name="connsiteY518" fmla="*/ 660832 h 1049988"/>
              <a:gd name="connsiteX519" fmla="*/ 484535 w 1032287"/>
              <a:gd name="connsiteY519" fmla="*/ 659234 h 1049988"/>
              <a:gd name="connsiteX520" fmla="*/ 486602 w 1032287"/>
              <a:gd name="connsiteY520" fmla="*/ 657235 h 1049988"/>
              <a:gd name="connsiteX521" fmla="*/ 488280 w 1032287"/>
              <a:gd name="connsiteY521" fmla="*/ 655317 h 1049988"/>
              <a:gd name="connsiteX522" fmla="*/ 490128 w 1032287"/>
              <a:gd name="connsiteY522" fmla="*/ 654036 h 1049988"/>
              <a:gd name="connsiteX523" fmla="*/ 491911 w 1032287"/>
              <a:gd name="connsiteY523" fmla="*/ 653315 h 1049988"/>
              <a:gd name="connsiteX524" fmla="*/ 493398 w 1032287"/>
              <a:gd name="connsiteY524" fmla="*/ 653232 h 1049988"/>
              <a:gd name="connsiteX525" fmla="*/ 496060 w 1032287"/>
              <a:gd name="connsiteY525" fmla="*/ 653225 h 1049988"/>
              <a:gd name="connsiteX526" fmla="*/ 497865 w 1032287"/>
              <a:gd name="connsiteY526" fmla="*/ 653382 h 1049988"/>
              <a:gd name="connsiteX527" fmla="*/ 499832 w 1032287"/>
              <a:gd name="connsiteY527" fmla="*/ 653776 h 1049988"/>
              <a:gd name="connsiteX528" fmla="*/ 502038 w 1032287"/>
              <a:gd name="connsiteY528" fmla="*/ 654329 h 1049988"/>
              <a:gd name="connsiteX529" fmla="*/ 503388 w 1032287"/>
              <a:gd name="connsiteY529" fmla="*/ 655125 h 1049988"/>
              <a:gd name="connsiteX530" fmla="*/ 505203 w 1032287"/>
              <a:gd name="connsiteY530" fmla="*/ 655680 h 1049988"/>
              <a:gd name="connsiteX531" fmla="*/ 507025 w 1032287"/>
              <a:gd name="connsiteY531" fmla="*/ 656553 h 1049988"/>
              <a:gd name="connsiteX532" fmla="*/ 509232 w 1032287"/>
              <a:gd name="connsiteY532" fmla="*/ 657424 h 1049988"/>
              <a:gd name="connsiteX533" fmla="*/ 509115 w 1032287"/>
              <a:gd name="connsiteY533" fmla="*/ 656370 h 1049988"/>
              <a:gd name="connsiteX534" fmla="*/ 509751 w 1032287"/>
              <a:gd name="connsiteY534" fmla="*/ 654411 h 1049988"/>
              <a:gd name="connsiteX535" fmla="*/ 509998 w 1032287"/>
              <a:gd name="connsiteY535" fmla="*/ 653647 h 1049988"/>
              <a:gd name="connsiteX536" fmla="*/ 510101 w 1032287"/>
              <a:gd name="connsiteY536" fmla="*/ 651876 h 1049988"/>
              <a:gd name="connsiteX537" fmla="*/ 510205 w 1032287"/>
              <a:gd name="connsiteY537" fmla="*/ 650055 h 1049988"/>
              <a:gd name="connsiteX538" fmla="*/ 514388 w 1032287"/>
              <a:gd name="connsiteY538" fmla="*/ 650074 h 1049988"/>
              <a:gd name="connsiteX539" fmla="*/ 516654 w 1032287"/>
              <a:gd name="connsiteY539" fmla="*/ 649911 h 1049988"/>
              <a:gd name="connsiteX540" fmla="*/ 518610 w 1032287"/>
              <a:gd name="connsiteY540" fmla="*/ 649826 h 1049988"/>
              <a:gd name="connsiteX541" fmla="*/ 520333 w 1032287"/>
              <a:gd name="connsiteY541" fmla="*/ 649823 h 1049988"/>
              <a:gd name="connsiteX542" fmla="*/ 521898 w 1032287"/>
              <a:gd name="connsiteY542" fmla="*/ 649739 h 1049988"/>
              <a:gd name="connsiteX543" fmla="*/ 523931 w 1032287"/>
              <a:gd name="connsiteY543" fmla="*/ 649656 h 1049988"/>
              <a:gd name="connsiteX544" fmla="*/ 525572 w 1032287"/>
              <a:gd name="connsiteY544" fmla="*/ 649492 h 1049988"/>
              <a:gd name="connsiteX545" fmla="*/ 526647 w 1032287"/>
              <a:gd name="connsiteY545" fmla="*/ 648613 h 1049988"/>
              <a:gd name="connsiteX546" fmla="*/ 526377 w 1032287"/>
              <a:gd name="connsiteY546" fmla="*/ 647097 h 1049988"/>
              <a:gd name="connsiteX547" fmla="*/ 525857 w 1032287"/>
              <a:gd name="connsiteY547" fmla="*/ 645025 h 1049988"/>
              <a:gd name="connsiteX548" fmla="*/ 525903 w 1032287"/>
              <a:gd name="connsiteY548" fmla="*/ 643668 h 1049988"/>
              <a:gd name="connsiteX549" fmla="*/ 526746 w 1032287"/>
              <a:gd name="connsiteY549" fmla="*/ 642948 h 1049988"/>
              <a:gd name="connsiteX550" fmla="*/ 528301 w 1032287"/>
              <a:gd name="connsiteY550" fmla="*/ 642466 h 1049988"/>
              <a:gd name="connsiteX551" fmla="*/ 529935 w 1032287"/>
              <a:gd name="connsiteY551" fmla="*/ 641984 h 1049988"/>
              <a:gd name="connsiteX552" fmla="*/ 531724 w 1032287"/>
              <a:gd name="connsiteY552" fmla="*/ 641501 h 1049988"/>
              <a:gd name="connsiteX553" fmla="*/ 532961 w 1032287"/>
              <a:gd name="connsiteY553" fmla="*/ 640860 h 1049988"/>
              <a:gd name="connsiteX554" fmla="*/ 533642 w 1032287"/>
              <a:gd name="connsiteY554" fmla="*/ 639822 h 1049988"/>
              <a:gd name="connsiteX555" fmla="*/ 533764 w 1032287"/>
              <a:gd name="connsiteY555" fmla="*/ 638386 h 1049988"/>
              <a:gd name="connsiteX556" fmla="*/ 533718 w 1032287"/>
              <a:gd name="connsiteY556" fmla="*/ 636472 h 1049988"/>
              <a:gd name="connsiteX557" fmla="*/ 532587 w 1032287"/>
              <a:gd name="connsiteY557" fmla="*/ 635038 h 1049988"/>
              <a:gd name="connsiteX558" fmla="*/ 531694 w 1032287"/>
              <a:gd name="connsiteY558" fmla="*/ 633684 h 1049988"/>
              <a:gd name="connsiteX559" fmla="*/ 529521 w 1032287"/>
              <a:gd name="connsiteY559" fmla="*/ 631215 h 1049988"/>
              <a:gd name="connsiteX560" fmla="*/ 528540 w 1032287"/>
              <a:gd name="connsiteY560" fmla="*/ 629542 h 1049988"/>
              <a:gd name="connsiteX561" fmla="*/ 528517 w 1032287"/>
              <a:gd name="connsiteY561" fmla="*/ 628586 h 1049988"/>
              <a:gd name="connsiteX562" fmla="*/ 528494 w 1032287"/>
              <a:gd name="connsiteY562" fmla="*/ 627627 h 1049988"/>
              <a:gd name="connsiteX563" fmla="*/ 528455 w 1032287"/>
              <a:gd name="connsiteY563" fmla="*/ 625953 h 1049988"/>
              <a:gd name="connsiteX564" fmla="*/ 528491 w 1032287"/>
              <a:gd name="connsiteY564" fmla="*/ 624197 h 1049988"/>
              <a:gd name="connsiteX565" fmla="*/ 529861 w 1032287"/>
              <a:gd name="connsiteY565" fmla="*/ 622519 h 1049988"/>
              <a:gd name="connsiteX566" fmla="*/ 530891 w 1032287"/>
              <a:gd name="connsiteY566" fmla="*/ 623075 h 1049988"/>
              <a:gd name="connsiteX567" fmla="*/ 532401 w 1032287"/>
              <a:gd name="connsiteY567" fmla="*/ 623950 h 1049988"/>
              <a:gd name="connsiteX568" fmla="*/ 533203 w 1032287"/>
              <a:gd name="connsiteY568" fmla="*/ 624746 h 1049988"/>
              <a:gd name="connsiteX569" fmla="*/ 534009 w 1032287"/>
              <a:gd name="connsiteY569" fmla="*/ 625701 h 1049988"/>
              <a:gd name="connsiteX570" fmla="*/ 534888 w 1032287"/>
              <a:gd name="connsiteY570" fmla="*/ 626417 h 1049988"/>
              <a:gd name="connsiteX571" fmla="*/ 536480 w 1032287"/>
              <a:gd name="connsiteY571" fmla="*/ 627531 h 1049988"/>
              <a:gd name="connsiteX572" fmla="*/ 537410 w 1032287"/>
              <a:gd name="connsiteY572" fmla="*/ 627130 h 1049988"/>
              <a:gd name="connsiteX573" fmla="*/ 538016 w 1032287"/>
              <a:gd name="connsiteY573" fmla="*/ 626251 h 1049988"/>
              <a:gd name="connsiteX574" fmla="*/ 539139 w 1032287"/>
              <a:gd name="connsiteY574" fmla="*/ 624095 h 1049988"/>
              <a:gd name="connsiteX575" fmla="*/ 539262 w 1032287"/>
              <a:gd name="connsiteY575" fmla="*/ 622658 h 1049988"/>
              <a:gd name="connsiteX576" fmla="*/ 539356 w 1032287"/>
              <a:gd name="connsiteY576" fmla="*/ 620106 h 1049988"/>
              <a:gd name="connsiteX577" fmla="*/ 539150 w 1032287"/>
              <a:gd name="connsiteY577" fmla="*/ 618032 h 1049988"/>
              <a:gd name="connsiteX578" fmla="*/ 537932 w 1032287"/>
              <a:gd name="connsiteY578" fmla="*/ 616199 h 1049988"/>
              <a:gd name="connsiteX579" fmla="*/ 536578 w 1032287"/>
              <a:gd name="connsiteY579" fmla="*/ 615245 h 1049988"/>
              <a:gd name="connsiteX580" fmla="*/ 534681 w 1032287"/>
              <a:gd name="connsiteY580" fmla="*/ 614532 h 1049988"/>
              <a:gd name="connsiteX581" fmla="*/ 533089 w 1032287"/>
              <a:gd name="connsiteY581" fmla="*/ 613418 h 1049988"/>
              <a:gd name="connsiteX582" fmla="*/ 530726 w 1032287"/>
              <a:gd name="connsiteY582" fmla="*/ 612864 h 1049988"/>
              <a:gd name="connsiteX583" fmla="*/ 528996 w 1032287"/>
              <a:gd name="connsiteY583" fmla="*/ 612550 h 1049988"/>
              <a:gd name="connsiteX584" fmla="*/ 527878 w 1032287"/>
              <a:gd name="connsiteY584" fmla="*/ 611673 h 1049988"/>
              <a:gd name="connsiteX585" fmla="*/ 527771 w 1032287"/>
              <a:gd name="connsiteY585" fmla="*/ 610478 h 1049988"/>
              <a:gd name="connsiteX586" fmla="*/ 528533 w 1032287"/>
              <a:gd name="connsiteY586" fmla="*/ 609598 h 1049988"/>
              <a:gd name="connsiteX587" fmla="*/ 529683 w 1032287"/>
              <a:gd name="connsiteY587" fmla="*/ 608559 h 1049988"/>
              <a:gd name="connsiteX588" fmla="*/ 531954 w 1032287"/>
              <a:gd name="connsiteY588" fmla="*/ 608554 h 1049988"/>
              <a:gd name="connsiteX589" fmla="*/ 534871 w 1032287"/>
              <a:gd name="connsiteY589" fmla="*/ 609345 h 1049988"/>
              <a:gd name="connsiteX590" fmla="*/ 537301 w 1032287"/>
              <a:gd name="connsiteY590" fmla="*/ 609500 h 1049988"/>
              <a:gd name="connsiteX591" fmla="*/ 539181 w 1032287"/>
              <a:gd name="connsiteY591" fmla="*/ 609495 h 1049988"/>
              <a:gd name="connsiteX592" fmla="*/ 540501 w 1032287"/>
              <a:gd name="connsiteY592" fmla="*/ 609015 h 1049988"/>
              <a:gd name="connsiteX593" fmla="*/ 541739 w 1032287"/>
              <a:gd name="connsiteY593" fmla="*/ 608374 h 1049988"/>
              <a:gd name="connsiteX594" fmla="*/ 543124 w 1032287"/>
              <a:gd name="connsiteY594" fmla="*/ 607334 h 1049988"/>
              <a:gd name="connsiteX595" fmla="*/ 543740 w 1032287"/>
              <a:gd name="connsiteY595" fmla="*/ 606933 h 1049988"/>
              <a:gd name="connsiteX596" fmla="*/ 544739 w 1032287"/>
              <a:gd name="connsiteY596" fmla="*/ 606134 h 1049988"/>
              <a:gd name="connsiteX597" fmla="*/ 545584 w 1032287"/>
              <a:gd name="connsiteY597" fmla="*/ 605493 h 1049988"/>
              <a:gd name="connsiteX598" fmla="*/ 547151 w 1032287"/>
              <a:gd name="connsiteY598" fmla="*/ 605489 h 1049988"/>
              <a:gd name="connsiteX599" fmla="*/ 548263 w 1032287"/>
              <a:gd name="connsiteY599" fmla="*/ 606125 h 1049988"/>
              <a:gd name="connsiteX600" fmla="*/ 548753 w 1032287"/>
              <a:gd name="connsiteY600" fmla="*/ 607002 h 1049988"/>
              <a:gd name="connsiteX601" fmla="*/ 549182 w 1032287"/>
              <a:gd name="connsiteY601" fmla="*/ 608518 h 1049988"/>
              <a:gd name="connsiteX602" fmla="*/ 549895 w 1032287"/>
              <a:gd name="connsiteY602" fmla="*/ 609881 h 1049988"/>
              <a:gd name="connsiteX603" fmla="*/ 550506 w 1032287"/>
              <a:gd name="connsiteY603" fmla="*/ 610939 h 1049988"/>
              <a:gd name="connsiteX604" fmla="*/ 550063 w 1032287"/>
              <a:gd name="connsiteY604" fmla="*/ 612486 h 1049988"/>
              <a:gd name="connsiteX605" fmla="*/ 550967 w 1032287"/>
              <a:gd name="connsiteY605" fmla="*/ 613966 h 1049988"/>
              <a:gd name="connsiteX606" fmla="*/ 551167 w 1032287"/>
              <a:gd name="connsiteY606" fmla="*/ 614290 h 1049988"/>
              <a:gd name="connsiteX607" fmla="*/ 550915 w 1032287"/>
              <a:gd name="connsiteY607" fmla="*/ 614970 h 1049988"/>
              <a:gd name="connsiteX608" fmla="*/ 549803 w 1032287"/>
              <a:gd name="connsiteY608" fmla="*/ 614406 h 1049988"/>
              <a:gd name="connsiteX609" fmla="*/ 549707 w 1032287"/>
              <a:gd name="connsiteY609" fmla="*/ 614870 h 1049988"/>
              <a:gd name="connsiteX610" fmla="*/ 549612 w 1032287"/>
              <a:gd name="connsiteY610" fmla="*/ 615334 h 1049988"/>
              <a:gd name="connsiteX611" fmla="*/ 550161 w 1032287"/>
              <a:gd name="connsiteY611" fmla="*/ 617333 h 1049988"/>
              <a:gd name="connsiteX612" fmla="*/ 550277 w 1032287"/>
              <a:gd name="connsiteY612" fmla="*/ 617754 h 1049988"/>
              <a:gd name="connsiteX613" fmla="*/ 551631 w 1032287"/>
              <a:gd name="connsiteY613" fmla="*/ 619066 h 1049988"/>
              <a:gd name="connsiteX614" fmla="*/ 551311 w 1032287"/>
              <a:gd name="connsiteY614" fmla="*/ 620799 h 1049988"/>
              <a:gd name="connsiteX615" fmla="*/ 552349 w 1032287"/>
              <a:gd name="connsiteY615" fmla="*/ 623098 h 1049988"/>
              <a:gd name="connsiteX616" fmla="*/ 551657 w 1032287"/>
              <a:gd name="connsiteY616" fmla="*/ 624519 h 1049988"/>
              <a:gd name="connsiteX617" fmla="*/ 553077 w 1032287"/>
              <a:gd name="connsiteY617" fmla="*/ 625271 h 1049988"/>
              <a:gd name="connsiteX618" fmla="*/ 554315 w 1032287"/>
              <a:gd name="connsiteY618" fmla="*/ 625402 h 1049988"/>
              <a:gd name="connsiteX619" fmla="*/ 554991 w 1032287"/>
              <a:gd name="connsiteY619" fmla="*/ 625964 h 1049988"/>
              <a:gd name="connsiteX620" fmla="*/ 555433 w 1032287"/>
              <a:gd name="connsiteY620" fmla="*/ 626774 h 1049988"/>
              <a:gd name="connsiteX621" fmla="*/ 557501 w 1032287"/>
              <a:gd name="connsiteY621" fmla="*/ 630566 h 1049988"/>
              <a:gd name="connsiteX622" fmla="*/ 556687 w 1032287"/>
              <a:gd name="connsiteY622" fmla="*/ 632049 h 1049988"/>
              <a:gd name="connsiteX623" fmla="*/ 556681 w 1032287"/>
              <a:gd name="connsiteY623" fmla="*/ 632915 h 1049988"/>
              <a:gd name="connsiteX624" fmla="*/ 558473 w 1032287"/>
              <a:gd name="connsiteY624" fmla="*/ 633300 h 1049988"/>
              <a:gd name="connsiteX625" fmla="*/ 558875 w 1032287"/>
              <a:gd name="connsiteY625" fmla="*/ 633859 h 1049988"/>
              <a:gd name="connsiteX626" fmla="*/ 559946 w 1032287"/>
              <a:gd name="connsiteY626" fmla="*/ 635353 h 1049988"/>
              <a:gd name="connsiteX627" fmla="*/ 561825 w 1032287"/>
              <a:gd name="connsiteY627" fmla="*/ 636171 h 1049988"/>
              <a:gd name="connsiteX628" fmla="*/ 562667 w 1032287"/>
              <a:gd name="connsiteY628" fmla="*/ 635371 h 1049988"/>
              <a:gd name="connsiteX629" fmla="*/ 563568 w 1032287"/>
              <a:gd name="connsiteY629" fmla="*/ 633774 h 1049988"/>
              <a:gd name="connsiteX630" fmla="*/ 564393 w 1032287"/>
              <a:gd name="connsiteY630" fmla="*/ 632256 h 1049988"/>
              <a:gd name="connsiteX631" fmla="*/ 564902 w 1032287"/>
              <a:gd name="connsiteY631" fmla="*/ 630580 h 1049988"/>
              <a:gd name="connsiteX632" fmla="*/ 565788 w 1032287"/>
              <a:gd name="connsiteY632" fmla="*/ 628345 h 1049988"/>
              <a:gd name="connsiteX633" fmla="*/ 566745 w 1032287"/>
              <a:gd name="connsiteY633" fmla="*/ 625789 h 1049988"/>
              <a:gd name="connsiteX634" fmla="*/ 567458 w 1032287"/>
              <a:gd name="connsiteY634" fmla="*/ 622836 h 1049988"/>
              <a:gd name="connsiteX635" fmla="*/ 567723 w 1032287"/>
              <a:gd name="connsiteY635" fmla="*/ 620842 h 1049988"/>
              <a:gd name="connsiteX636" fmla="*/ 567677 w 1032287"/>
              <a:gd name="connsiteY636" fmla="*/ 618927 h 1049988"/>
              <a:gd name="connsiteX637" fmla="*/ 567472 w 1032287"/>
              <a:gd name="connsiteY637" fmla="*/ 616934 h 1049988"/>
              <a:gd name="connsiteX638" fmla="*/ 567495 w 1032287"/>
              <a:gd name="connsiteY638" fmla="*/ 614620 h 1049988"/>
              <a:gd name="connsiteX639" fmla="*/ 567423 w 1032287"/>
              <a:gd name="connsiteY639" fmla="*/ 611588 h 1049988"/>
              <a:gd name="connsiteX640" fmla="*/ 568161 w 1032287"/>
              <a:gd name="connsiteY640" fmla="*/ 609435 h 1049988"/>
              <a:gd name="connsiteX641" fmla="*/ 568625 w 1032287"/>
              <a:gd name="connsiteY641" fmla="*/ 609245 h 1049988"/>
              <a:gd name="connsiteX642" fmla="*/ 568906 w 1032287"/>
              <a:gd name="connsiteY642" fmla="*/ 609131 h 1049988"/>
              <a:gd name="connsiteX643" fmla="*/ 569058 w 1032287"/>
              <a:gd name="connsiteY643" fmla="*/ 609185 h 1049988"/>
              <a:gd name="connsiteX644" fmla="*/ 570142 w 1032287"/>
              <a:gd name="connsiteY644" fmla="*/ 609572 h 1049988"/>
              <a:gd name="connsiteX645" fmla="*/ 572296 w 1032287"/>
              <a:gd name="connsiteY645" fmla="*/ 611288 h 1049988"/>
              <a:gd name="connsiteX646" fmla="*/ 572729 w 1032287"/>
              <a:gd name="connsiteY646" fmla="*/ 611633 h 1049988"/>
              <a:gd name="connsiteX647" fmla="*/ 574186 w 1032287"/>
              <a:gd name="connsiteY647" fmla="*/ 615980 h 1049988"/>
              <a:gd name="connsiteX648" fmla="*/ 575108 w 1032287"/>
              <a:gd name="connsiteY648" fmla="*/ 616682 h 1049988"/>
              <a:gd name="connsiteX649" fmla="*/ 575666 w 1032287"/>
              <a:gd name="connsiteY649" fmla="*/ 617105 h 1049988"/>
              <a:gd name="connsiteX650" fmla="*/ 576698 w 1032287"/>
              <a:gd name="connsiteY650" fmla="*/ 616276 h 1049988"/>
              <a:gd name="connsiteX651" fmla="*/ 577069 w 1032287"/>
              <a:gd name="connsiteY651" fmla="*/ 615477 h 1049988"/>
              <a:gd name="connsiteX652" fmla="*/ 576655 w 1032287"/>
              <a:gd name="connsiteY652" fmla="*/ 614520 h 1049988"/>
              <a:gd name="connsiteX653" fmla="*/ 575915 w 1032287"/>
              <a:gd name="connsiteY653" fmla="*/ 613006 h 1049988"/>
              <a:gd name="connsiteX654" fmla="*/ 575486 w 1032287"/>
              <a:gd name="connsiteY654" fmla="*/ 611492 h 1049988"/>
              <a:gd name="connsiteX655" fmla="*/ 575618 w 1032287"/>
              <a:gd name="connsiteY655" fmla="*/ 610454 h 1049988"/>
              <a:gd name="connsiteX656" fmla="*/ 576621 w 1032287"/>
              <a:gd name="connsiteY656" fmla="*/ 609814 h 1049988"/>
              <a:gd name="connsiteX657" fmla="*/ 578411 w 1032287"/>
              <a:gd name="connsiteY657" fmla="*/ 609332 h 1049988"/>
              <a:gd name="connsiteX658" fmla="*/ 580918 w 1032287"/>
              <a:gd name="connsiteY658" fmla="*/ 609405 h 1049988"/>
              <a:gd name="connsiteX659" fmla="*/ 583282 w 1032287"/>
              <a:gd name="connsiteY659" fmla="*/ 610038 h 1049988"/>
              <a:gd name="connsiteX660" fmla="*/ 584949 w 1032287"/>
              <a:gd name="connsiteY660" fmla="*/ 610913 h 1049988"/>
              <a:gd name="connsiteX661" fmla="*/ 586790 w 1032287"/>
              <a:gd name="connsiteY661" fmla="*/ 612584 h 1049988"/>
              <a:gd name="connsiteX662" fmla="*/ 587449 w 1032287"/>
              <a:gd name="connsiteY662" fmla="*/ 613938 h 1049988"/>
              <a:gd name="connsiteX663" fmla="*/ 587872 w 1032287"/>
              <a:gd name="connsiteY663" fmla="*/ 615294 h 1049988"/>
              <a:gd name="connsiteX664" fmla="*/ 587988 w 1032287"/>
              <a:gd name="connsiteY664" fmla="*/ 616889 h 1049988"/>
              <a:gd name="connsiteX665" fmla="*/ 588407 w 1032287"/>
              <a:gd name="connsiteY665" fmla="*/ 618005 h 1049988"/>
              <a:gd name="connsiteX666" fmla="*/ 589671 w 1032287"/>
              <a:gd name="connsiteY666" fmla="*/ 618480 h 1049988"/>
              <a:gd name="connsiteX667" fmla="*/ 591788 w 1032287"/>
              <a:gd name="connsiteY667" fmla="*/ 618636 h 1049988"/>
              <a:gd name="connsiteX668" fmla="*/ 593577 w 1032287"/>
              <a:gd name="connsiteY668" fmla="*/ 618794 h 1049988"/>
              <a:gd name="connsiteX669" fmla="*/ 595806 w 1032287"/>
              <a:gd name="connsiteY669" fmla="*/ 623551 h 1049988"/>
              <a:gd name="connsiteX670" fmla="*/ 600911 w 1032287"/>
              <a:gd name="connsiteY670" fmla="*/ 628604 h 1049988"/>
              <a:gd name="connsiteX671" fmla="*/ 604753 w 1032287"/>
              <a:gd name="connsiteY671" fmla="*/ 628133 h 1049988"/>
              <a:gd name="connsiteX672" fmla="*/ 606678 w 1032287"/>
              <a:gd name="connsiteY672" fmla="*/ 631817 h 1049988"/>
              <a:gd name="connsiteX673" fmla="*/ 607320 w 1032287"/>
              <a:gd name="connsiteY673" fmla="*/ 633045 h 1049988"/>
              <a:gd name="connsiteX674" fmla="*/ 608557 w 1032287"/>
              <a:gd name="connsiteY674" fmla="*/ 633362 h 1049988"/>
              <a:gd name="connsiteX675" fmla="*/ 608606 w 1032287"/>
              <a:gd name="connsiteY675" fmla="*/ 633082 h 1049988"/>
              <a:gd name="connsiteX676" fmla="*/ 609264 w 1032287"/>
              <a:gd name="connsiteY676" fmla="*/ 629338 h 1049988"/>
              <a:gd name="connsiteX677" fmla="*/ 610710 w 1032287"/>
              <a:gd name="connsiteY677" fmla="*/ 625938 h 1049988"/>
              <a:gd name="connsiteX678" fmla="*/ 612826 w 1032287"/>
              <a:gd name="connsiteY678" fmla="*/ 624216 h 1049988"/>
              <a:gd name="connsiteX679" fmla="*/ 617443 w 1032287"/>
              <a:gd name="connsiteY679" fmla="*/ 623845 h 1049988"/>
              <a:gd name="connsiteX680" fmla="*/ 619641 w 1032287"/>
              <a:gd name="connsiteY680" fmla="*/ 624081 h 1049988"/>
              <a:gd name="connsiteX681" fmla="*/ 620737 w 1032287"/>
              <a:gd name="connsiteY681" fmla="*/ 624077 h 1049988"/>
              <a:gd name="connsiteX682" fmla="*/ 621981 w 1032287"/>
              <a:gd name="connsiteY682" fmla="*/ 623677 h 1049988"/>
              <a:gd name="connsiteX683" fmla="*/ 622893 w 1032287"/>
              <a:gd name="connsiteY683" fmla="*/ 622558 h 1049988"/>
              <a:gd name="connsiteX684" fmla="*/ 623269 w 1032287"/>
              <a:gd name="connsiteY684" fmla="*/ 621919 h 1049988"/>
              <a:gd name="connsiteX685" fmla="*/ 624324 w 1032287"/>
              <a:gd name="connsiteY685" fmla="*/ 620161 h 1049988"/>
              <a:gd name="connsiteX686" fmla="*/ 625393 w 1032287"/>
              <a:gd name="connsiteY686" fmla="*/ 619043 h 1049988"/>
              <a:gd name="connsiteX687" fmla="*/ 625853 w 1032287"/>
              <a:gd name="connsiteY687" fmla="*/ 618562 h 1049988"/>
              <a:gd name="connsiteX688" fmla="*/ 627011 w 1032287"/>
              <a:gd name="connsiteY688" fmla="*/ 617921 h 1049988"/>
              <a:gd name="connsiteX689" fmla="*/ 628412 w 1032287"/>
              <a:gd name="connsiteY689" fmla="*/ 617521 h 1049988"/>
              <a:gd name="connsiteX690" fmla="*/ 629646 w 1032287"/>
              <a:gd name="connsiteY690" fmla="*/ 616800 h 1049988"/>
              <a:gd name="connsiteX691" fmla="*/ 630415 w 1032287"/>
              <a:gd name="connsiteY691" fmla="*/ 616160 h 1049988"/>
              <a:gd name="connsiteX692" fmla="*/ 630701 w 1032287"/>
              <a:gd name="connsiteY692" fmla="*/ 615042 h 1049988"/>
              <a:gd name="connsiteX693" fmla="*/ 631064 w 1032287"/>
              <a:gd name="connsiteY693" fmla="*/ 613845 h 1049988"/>
              <a:gd name="connsiteX694" fmla="*/ 632197 w 1032287"/>
              <a:gd name="connsiteY694" fmla="*/ 612087 h 1049988"/>
              <a:gd name="connsiteX695" fmla="*/ 633719 w 1032287"/>
              <a:gd name="connsiteY695" fmla="*/ 610249 h 1049988"/>
              <a:gd name="connsiteX696" fmla="*/ 634810 w 1032287"/>
              <a:gd name="connsiteY696" fmla="*/ 610007 h 1049988"/>
              <a:gd name="connsiteX697" fmla="*/ 637237 w 1032287"/>
              <a:gd name="connsiteY697" fmla="*/ 610002 h 1049988"/>
              <a:gd name="connsiteX698" fmla="*/ 639434 w 1032287"/>
              <a:gd name="connsiteY698" fmla="*/ 610158 h 1049988"/>
              <a:gd name="connsiteX699" fmla="*/ 641470 w 1032287"/>
              <a:gd name="connsiteY699" fmla="*/ 610153 h 1049988"/>
              <a:gd name="connsiteX700" fmla="*/ 642395 w 1032287"/>
              <a:gd name="connsiteY700" fmla="*/ 609592 h 1049988"/>
              <a:gd name="connsiteX701" fmla="*/ 643368 w 1032287"/>
              <a:gd name="connsiteY701" fmla="*/ 607676 h 1049988"/>
              <a:gd name="connsiteX702" fmla="*/ 644582 w 1032287"/>
              <a:gd name="connsiteY702" fmla="*/ 605998 h 1049988"/>
              <a:gd name="connsiteX703" fmla="*/ 645801 w 1032287"/>
              <a:gd name="connsiteY703" fmla="*/ 604639 h 1049988"/>
              <a:gd name="connsiteX704" fmla="*/ 646985 w 1032287"/>
              <a:gd name="connsiteY704" fmla="*/ 605035 h 1049988"/>
              <a:gd name="connsiteX705" fmla="*/ 648032 w 1032287"/>
              <a:gd name="connsiteY705" fmla="*/ 606230 h 1049988"/>
              <a:gd name="connsiteX706" fmla="*/ 649019 w 1032287"/>
              <a:gd name="connsiteY706" fmla="*/ 608222 h 1049988"/>
              <a:gd name="connsiteX707" fmla="*/ 650170 w 1032287"/>
              <a:gd name="connsiteY707" fmla="*/ 610532 h 1049988"/>
              <a:gd name="connsiteX708" fmla="*/ 651081 w 1032287"/>
              <a:gd name="connsiteY708" fmla="*/ 612605 h 1049988"/>
              <a:gd name="connsiteX709" fmla="*/ 652360 w 1032287"/>
              <a:gd name="connsiteY709" fmla="*/ 613639 h 1049988"/>
              <a:gd name="connsiteX710" fmla="*/ 653848 w 1032287"/>
              <a:gd name="connsiteY710" fmla="*/ 613636 h 1049988"/>
              <a:gd name="connsiteX711" fmla="*/ 655169 w 1032287"/>
              <a:gd name="connsiteY711" fmla="*/ 613235 h 1049988"/>
              <a:gd name="connsiteX712" fmla="*/ 655561 w 1032287"/>
              <a:gd name="connsiteY712" fmla="*/ 612777 h 1049988"/>
              <a:gd name="connsiteX713" fmla="*/ 655213 w 1032287"/>
              <a:gd name="connsiteY713" fmla="*/ 611258 h 1049988"/>
              <a:gd name="connsiteX714" fmla="*/ 654540 w 1032287"/>
              <a:gd name="connsiteY714" fmla="*/ 608308 h 1049988"/>
              <a:gd name="connsiteX715" fmla="*/ 654077 w 1032287"/>
              <a:gd name="connsiteY715" fmla="*/ 606966 h 1049988"/>
              <a:gd name="connsiteX716" fmla="*/ 653385 w 1032287"/>
              <a:gd name="connsiteY716" fmla="*/ 604955 h 1049988"/>
              <a:gd name="connsiteX717" fmla="*/ 650496 w 1032287"/>
              <a:gd name="connsiteY717" fmla="*/ 601961 h 1049988"/>
              <a:gd name="connsiteX718" fmla="*/ 649763 w 1032287"/>
              <a:gd name="connsiteY718" fmla="*/ 599619 h 1049988"/>
              <a:gd name="connsiteX719" fmla="*/ 649466 w 1032287"/>
              <a:gd name="connsiteY719" fmla="*/ 598671 h 1049988"/>
              <a:gd name="connsiteX720" fmla="*/ 647432 w 1032287"/>
              <a:gd name="connsiteY720" fmla="*/ 597294 h 1049988"/>
              <a:gd name="connsiteX721" fmla="*/ 646894 w 1032287"/>
              <a:gd name="connsiteY721" fmla="*/ 594563 h 1049988"/>
              <a:gd name="connsiteX722" fmla="*/ 648722 w 1032287"/>
              <a:gd name="connsiteY722" fmla="*/ 589866 h 1049988"/>
              <a:gd name="connsiteX723" fmla="*/ 649495 w 1032287"/>
              <a:gd name="connsiteY723" fmla="*/ 585284 h 1049988"/>
              <a:gd name="connsiteX724" fmla="*/ 649462 w 1032287"/>
              <a:gd name="connsiteY724" fmla="*/ 584213 h 1049988"/>
              <a:gd name="connsiteX725" fmla="*/ 649394 w 1032287"/>
              <a:gd name="connsiteY725" fmla="*/ 581937 h 1049988"/>
              <a:gd name="connsiteX726" fmla="*/ 648874 w 1032287"/>
              <a:gd name="connsiteY726" fmla="*/ 581173 h 1049988"/>
              <a:gd name="connsiteX727" fmla="*/ 648808 w 1032287"/>
              <a:gd name="connsiteY727" fmla="*/ 579743 h 1049988"/>
              <a:gd name="connsiteX728" fmla="*/ 646972 w 1032287"/>
              <a:gd name="connsiteY728" fmla="*/ 578310 h 1049988"/>
              <a:gd name="connsiteX729" fmla="*/ 645782 w 1032287"/>
              <a:gd name="connsiteY729" fmla="*/ 577596 h 1049988"/>
              <a:gd name="connsiteX730" fmla="*/ 645206 w 1032287"/>
              <a:gd name="connsiteY730" fmla="*/ 576479 h 1049988"/>
              <a:gd name="connsiteX731" fmla="*/ 645971 w 1032287"/>
              <a:gd name="connsiteY731" fmla="*/ 575760 h 1049988"/>
              <a:gd name="connsiteX732" fmla="*/ 647162 w 1032287"/>
              <a:gd name="connsiteY732" fmla="*/ 576396 h 1049988"/>
              <a:gd name="connsiteX733" fmla="*/ 649129 w 1032287"/>
              <a:gd name="connsiteY733" fmla="*/ 576790 h 1049988"/>
              <a:gd name="connsiteX734" fmla="*/ 650779 w 1032287"/>
              <a:gd name="connsiteY734" fmla="*/ 577025 h 1049988"/>
              <a:gd name="connsiteX735" fmla="*/ 652581 w 1032287"/>
              <a:gd name="connsiteY735" fmla="*/ 577022 h 1049988"/>
              <a:gd name="connsiteX736" fmla="*/ 654912 w 1032287"/>
              <a:gd name="connsiteY736" fmla="*/ 576299 h 1049988"/>
              <a:gd name="connsiteX737" fmla="*/ 657023 w 1032287"/>
              <a:gd name="connsiteY737" fmla="*/ 576136 h 1049988"/>
              <a:gd name="connsiteX738" fmla="*/ 658994 w 1032287"/>
              <a:gd name="connsiteY738" fmla="*/ 576688 h 1049988"/>
              <a:gd name="connsiteX739" fmla="*/ 663175 w 1032287"/>
              <a:gd name="connsiteY739" fmla="*/ 577957 h 1049988"/>
              <a:gd name="connsiteX740" fmla="*/ 666885 w 1032287"/>
              <a:gd name="connsiteY740" fmla="*/ 579224 h 1049988"/>
              <a:gd name="connsiteX741" fmla="*/ 669959 w 1032287"/>
              <a:gd name="connsiteY741" fmla="*/ 580016 h 1049988"/>
              <a:gd name="connsiteX742" fmla="*/ 673268 w 1032287"/>
              <a:gd name="connsiteY742" fmla="*/ 580886 h 1049988"/>
              <a:gd name="connsiteX743" fmla="*/ 675237 w 1032287"/>
              <a:gd name="connsiteY743" fmla="*/ 581361 h 1049988"/>
              <a:gd name="connsiteX744" fmla="*/ 676792 w 1032287"/>
              <a:gd name="connsiteY744" fmla="*/ 580879 h 1049988"/>
              <a:gd name="connsiteX745" fmla="*/ 678978 w 1032287"/>
              <a:gd name="connsiteY745" fmla="*/ 580635 h 1049988"/>
              <a:gd name="connsiteX746" fmla="*/ 681318 w 1032287"/>
              <a:gd name="connsiteY746" fmla="*/ 580232 h 1049988"/>
              <a:gd name="connsiteX747" fmla="*/ 683509 w 1032287"/>
              <a:gd name="connsiteY747" fmla="*/ 580147 h 1049988"/>
              <a:gd name="connsiteX748" fmla="*/ 685779 w 1032287"/>
              <a:gd name="connsiteY748" fmla="*/ 580062 h 1049988"/>
              <a:gd name="connsiteX749" fmla="*/ 687968 w 1032287"/>
              <a:gd name="connsiteY749" fmla="*/ 579976 h 1049988"/>
              <a:gd name="connsiteX750" fmla="*/ 690316 w 1032287"/>
              <a:gd name="connsiteY750" fmla="*/ 579891 h 1049988"/>
              <a:gd name="connsiteX751" fmla="*/ 691706 w 1032287"/>
              <a:gd name="connsiteY751" fmla="*/ 579180 h 1049988"/>
              <a:gd name="connsiteX752" fmla="*/ 691729 w 1032287"/>
              <a:gd name="connsiteY752" fmla="*/ 579007 h 1049988"/>
              <a:gd name="connsiteX753" fmla="*/ 692098 w 1032287"/>
              <a:gd name="connsiteY753" fmla="*/ 576208 h 1049988"/>
              <a:gd name="connsiteX754" fmla="*/ 691112 w 1032287"/>
              <a:gd name="connsiteY754" fmla="*/ 575581 h 1049988"/>
              <a:gd name="connsiteX755" fmla="*/ 690808 w 1032287"/>
              <a:gd name="connsiteY755" fmla="*/ 574774 h 1049988"/>
              <a:gd name="connsiteX756" fmla="*/ 690906 w 1032287"/>
              <a:gd name="connsiteY756" fmla="*/ 573307 h 1049988"/>
              <a:gd name="connsiteX757" fmla="*/ 691016 w 1032287"/>
              <a:gd name="connsiteY757" fmla="*/ 571677 h 1049988"/>
              <a:gd name="connsiteX758" fmla="*/ 689052 w 1032287"/>
              <a:gd name="connsiteY758" fmla="*/ 569247 h 1049988"/>
              <a:gd name="connsiteX759" fmla="*/ 689196 w 1032287"/>
              <a:gd name="connsiteY759" fmla="*/ 568459 h 1049988"/>
              <a:gd name="connsiteX760" fmla="*/ 689243 w 1032287"/>
              <a:gd name="connsiteY760" fmla="*/ 568195 h 1049988"/>
              <a:gd name="connsiteX761" fmla="*/ 688472 w 1032287"/>
              <a:gd name="connsiteY761" fmla="*/ 566928 h 1049988"/>
              <a:gd name="connsiteX762" fmla="*/ 689757 w 1032287"/>
              <a:gd name="connsiteY762" fmla="*/ 565720 h 1049988"/>
              <a:gd name="connsiteX763" fmla="*/ 689917 w 1032287"/>
              <a:gd name="connsiteY763" fmla="*/ 565182 h 1049988"/>
              <a:gd name="connsiteX764" fmla="*/ 689973 w 1032287"/>
              <a:gd name="connsiteY764" fmla="*/ 564995 h 1049988"/>
              <a:gd name="connsiteX765" fmla="*/ 690327 w 1032287"/>
              <a:gd name="connsiteY765" fmla="*/ 563802 h 1049988"/>
              <a:gd name="connsiteX766" fmla="*/ 691506 w 1032287"/>
              <a:gd name="connsiteY766" fmla="*/ 563439 h 1049988"/>
              <a:gd name="connsiteX767" fmla="*/ 691600 w 1032287"/>
              <a:gd name="connsiteY767" fmla="*/ 562853 h 1049988"/>
              <a:gd name="connsiteX768" fmla="*/ 691961 w 1032287"/>
              <a:gd name="connsiteY768" fmla="*/ 560590 h 1049988"/>
              <a:gd name="connsiteX769" fmla="*/ 692265 w 1032287"/>
              <a:gd name="connsiteY769" fmla="*/ 560084 h 1049988"/>
              <a:gd name="connsiteX770" fmla="*/ 692963 w 1032287"/>
              <a:gd name="connsiteY770" fmla="*/ 558924 h 1049988"/>
              <a:gd name="connsiteX771" fmla="*/ 693539 w 1032287"/>
              <a:gd name="connsiteY771" fmla="*/ 556326 h 1049988"/>
              <a:gd name="connsiteX772" fmla="*/ 694098 w 1032287"/>
              <a:gd name="connsiteY772" fmla="*/ 555065 h 1049988"/>
              <a:gd name="connsiteX773" fmla="*/ 695867 w 1032287"/>
              <a:gd name="connsiteY773" fmla="*/ 551074 h 1049988"/>
              <a:gd name="connsiteX774" fmla="*/ 697493 w 1032287"/>
              <a:gd name="connsiteY774" fmla="*/ 548855 h 1049988"/>
              <a:gd name="connsiteX775" fmla="*/ 696881 w 1032287"/>
              <a:gd name="connsiteY775" fmla="*/ 547673 h 1049988"/>
              <a:gd name="connsiteX776" fmla="*/ 696953 w 1032287"/>
              <a:gd name="connsiteY776" fmla="*/ 546373 h 1049988"/>
              <a:gd name="connsiteX777" fmla="*/ 697947 w 1032287"/>
              <a:gd name="connsiteY777" fmla="*/ 545882 h 1049988"/>
              <a:gd name="connsiteX778" fmla="*/ 698511 w 1032287"/>
              <a:gd name="connsiteY778" fmla="*/ 545081 h 1049988"/>
              <a:gd name="connsiteX779" fmla="*/ 697774 w 1032287"/>
              <a:gd name="connsiteY779" fmla="*/ 544023 h 1049988"/>
              <a:gd name="connsiteX780" fmla="*/ 698134 w 1032287"/>
              <a:gd name="connsiteY780" fmla="*/ 543088 h 1049988"/>
              <a:gd name="connsiteX781" fmla="*/ 698166 w 1032287"/>
              <a:gd name="connsiteY781" fmla="*/ 541113 h 1049988"/>
              <a:gd name="connsiteX782" fmla="*/ 703086 w 1032287"/>
              <a:gd name="connsiteY782" fmla="*/ 536940 h 1049988"/>
              <a:gd name="connsiteX783" fmla="*/ 707725 w 1032287"/>
              <a:gd name="connsiteY783" fmla="*/ 538372 h 1049988"/>
              <a:gd name="connsiteX784" fmla="*/ 709382 w 1032287"/>
              <a:gd name="connsiteY784" fmla="*/ 538847 h 1049988"/>
              <a:gd name="connsiteX785" fmla="*/ 710740 w 1032287"/>
              <a:gd name="connsiteY785" fmla="*/ 539960 h 1049988"/>
              <a:gd name="connsiteX786" fmla="*/ 711630 w 1032287"/>
              <a:gd name="connsiteY786" fmla="*/ 541155 h 1049988"/>
              <a:gd name="connsiteX787" fmla="*/ 713440 w 1032287"/>
              <a:gd name="connsiteY787" fmla="*/ 541551 h 1049988"/>
              <a:gd name="connsiteX788" fmla="*/ 715330 w 1032287"/>
              <a:gd name="connsiteY788" fmla="*/ 542025 h 1049988"/>
              <a:gd name="connsiteX789" fmla="*/ 716432 w 1032287"/>
              <a:gd name="connsiteY789" fmla="*/ 542262 h 1049988"/>
              <a:gd name="connsiteX790" fmla="*/ 717706 w 1032287"/>
              <a:gd name="connsiteY790" fmla="*/ 543137 h 1049988"/>
              <a:gd name="connsiteX791" fmla="*/ 719065 w 1032287"/>
              <a:gd name="connsiteY791" fmla="*/ 544251 h 1049988"/>
              <a:gd name="connsiteX792" fmla="*/ 720654 w 1032287"/>
              <a:gd name="connsiteY792" fmla="*/ 545204 h 1049988"/>
              <a:gd name="connsiteX793" fmla="*/ 722556 w 1032287"/>
              <a:gd name="connsiteY793" fmla="*/ 546157 h 1049988"/>
              <a:gd name="connsiteX794" fmla="*/ 724706 w 1032287"/>
              <a:gd name="connsiteY794" fmla="*/ 547668 h 1049988"/>
              <a:gd name="connsiteX795" fmla="*/ 726513 w 1032287"/>
              <a:gd name="connsiteY795" fmla="*/ 547904 h 1049988"/>
              <a:gd name="connsiteX796" fmla="*/ 727355 w 1032287"/>
              <a:gd name="connsiteY796" fmla="*/ 547104 h 1049988"/>
              <a:gd name="connsiteX797" fmla="*/ 728423 w 1032287"/>
              <a:gd name="connsiteY797" fmla="*/ 545905 h 1049988"/>
              <a:gd name="connsiteX798" fmla="*/ 728406 w 1032287"/>
              <a:gd name="connsiteY798" fmla="*/ 545188 h 1049988"/>
              <a:gd name="connsiteX799" fmla="*/ 727507 w 1032287"/>
              <a:gd name="connsiteY799" fmla="*/ 543595 h 1049988"/>
              <a:gd name="connsiteX800" fmla="*/ 725094 w 1032287"/>
              <a:gd name="connsiteY800" fmla="*/ 540967 h 1049988"/>
              <a:gd name="connsiteX801" fmla="*/ 724977 w 1032287"/>
              <a:gd name="connsiteY801" fmla="*/ 539371 h 1049988"/>
              <a:gd name="connsiteX802" fmla="*/ 726099 w 1032287"/>
              <a:gd name="connsiteY802" fmla="*/ 537136 h 1049988"/>
              <a:gd name="connsiteX803" fmla="*/ 727397 w 1032287"/>
              <a:gd name="connsiteY803" fmla="*/ 535776 h 1049988"/>
              <a:gd name="connsiteX804" fmla="*/ 729489 w 1032287"/>
              <a:gd name="connsiteY804" fmla="*/ 534814 h 1049988"/>
              <a:gd name="connsiteX805" fmla="*/ 730521 w 1032287"/>
              <a:gd name="connsiteY805" fmla="*/ 535370 h 1049988"/>
              <a:gd name="connsiteX806" fmla="*/ 731408 w 1032287"/>
              <a:gd name="connsiteY806" fmla="*/ 536485 h 1049988"/>
              <a:gd name="connsiteX807" fmla="*/ 732543 w 1032287"/>
              <a:gd name="connsiteY807" fmla="*/ 538078 h 1049988"/>
              <a:gd name="connsiteX808" fmla="*/ 733524 w 1032287"/>
              <a:gd name="connsiteY808" fmla="*/ 539833 h 1049988"/>
              <a:gd name="connsiteX809" fmla="*/ 734420 w 1032287"/>
              <a:gd name="connsiteY809" fmla="*/ 541267 h 1049988"/>
              <a:gd name="connsiteX810" fmla="*/ 735763 w 1032287"/>
              <a:gd name="connsiteY810" fmla="*/ 541741 h 1049988"/>
              <a:gd name="connsiteX811" fmla="*/ 736598 w 1032287"/>
              <a:gd name="connsiteY811" fmla="*/ 540622 h 1049988"/>
              <a:gd name="connsiteX812" fmla="*/ 736557 w 1032287"/>
              <a:gd name="connsiteY812" fmla="*/ 538948 h 1049988"/>
              <a:gd name="connsiteX813" fmla="*/ 736405 w 1032287"/>
              <a:gd name="connsiteY813" fmla="*/ 535836 h 1049988"/>
              <a:gd name="connsiteX814" fmla="*/ 736302 w 1032287"/>
              <a:gd name="connsiteY814" fmla="*/ 531529 h 1049988"/>
              <a:gd name="connsiteX815" fmla="*/ 736172 w 1032287"/>
              <a:gd name="connsiteY815" fmla="*/ 526104 h 1049988"/>
              <a:gd name="connsiteX816" fmla="*/ 736106 w 1032287"/>
              <a:gd name="connsiteY816" fmla="*/ 523313 h 1049988"/>
              <a:gd name="connsiteX817" fmla="*/ 736054 w 1032287"/>
              <a:gd name="connsiteY817" fmla="*/ 521159 h 1049988"/>
              <a:gd name="connsiteX818" fmla="*/ 734849 w 1032287"/>
              <a:gd name="connsiteY818" fmla="*/ 519886 h 1049988"/>
              <a:gd name="connsiteX819" fmla="*/ 733447 w 1032287"/>
              <a:gd name="connsiteY819" fmla="*/ 520208 h 1049988"/>
              <a:gd name="connsiteX820" fmla="*/ 731982 w 1032287"/>
              <a:gd name="connsiteY820" fmla="*/ 521168 h 1049988"/>
              <a:gd name="connsiteX821" fmla="*/ 730300 w 1032287"/>
              <a:gd name="connsiteY821" fmla="*/ 522847 h 1049988"/>
              <a:gd name="connsiteX822" fmla="*/ 728676 w 1032287"/>
              <a:gd name="connsiteY822" fmla="*/ 523728 h 1049988"/>
              <a:gd name="connsiteX823" fmla="*/ 727597 w 1032287"/>
              <a:gd name="connsiteY823" fmla="*/ 524448 h 1049988"/>
              <a:gd name="connsiteX824" fmla="*/ 726032 w 1032287"/>
              <a:gd name="connsiteY824" fmla="*/ 524531 h 1049988"/>
              <a:gd name="connsiteX825" fmla="*/ 725766 w 1032287"/>
              <a:gd name="connsiteY825" fmla="*/ 523175 h 1049988"/>
              <a:gd name="connsiteX826" fmla="*/ 725965 w 1032287"/>
              <a:gd name="connsiteY826" fmla="*/ 521740 h 1049988"/>
              <a:gd name="connsiteX827" fmla="*/ 726550 w 1032287"/>
              <a:gd name="connsiteY827" fmla="*/ 519982 h 1049988"/>
              <a:gd name="connsiteX828" fmla="*/ 727379 w 1032287"/>
              <a:gd name="connsiteY828" fmla="*/ 518625 h 1049988"/>
              <a:gd name="connsiteX829" fmla="*/ 728431 w 1032287"/>
              <a:gd name="connsiteY829" fmla="*/ 516787 h 1049988"/>
              <a:gd name="connsiteX830" fmla="*/ 729883 w 1032287"/>
              <a:gd name="connsiteY830" fmla="*/ 515268 h 1049988"/>
              <a:gd name="connsiteX831" fmla="*/ 731247 w 1032287"/>
              <a:gd name="connsiteY831" fmla="*/ 513352 h 1049988"/>
              <a:gd name="connsiteX832" fmla="*/ 732233 w 1032287"/>
              <a:gd name="connsiteY832" fmla="*/ 511993 h 1049988"/>
              <a:gd name="connsiteX833" fmla="*/ 733678 w 1032287"/>
              <a:gd name="connsiteY833" fmla="*/ 510235 h 1049988"/>
              <a:gd name="connsiteX834" fmla="*/ 735343 w 1032287"/>
              <a:gd name="connsiteY834" fmla="*/ 507758 h 1049988"/>
              <a:gd name="connsiteX835" fmla="*/ 736987 w 1032287"/>
              <a:gd name="connsiteY835" fmla="*/ 507835 h 1049988"/>
              <a:gd name="connsiteX836" fmla="*/ 738492 w 1032287"/>
              <a:gd name="connsiteY836" fmla="*/ 508469 h 1049988"/>
              <a:gd name="connsiteX837" fmla="*/ 740155 w 1032287"/>
              <a:gd name="connsiteY837" fmla="*/ 509264 h 1049988"/>
              <a:gd name="connsiteX838" fmla="*/ 742609 w 1032287"/>
              <a:gd name="connsiteY838" fmla="*/ 510376 h 1049988"/>
              <a:gd name="connsiteX839" fmla="*/ 744524 w 1032287"/>
              <a:gd name="connsiteY839" fmla="*/ 511887 h 1049988"/>
              <a:gd name="connsiteX840" fmla="*/ 746584 w 1032287"/>
              <a:gd name="connsiteY840" fmla="*/ 512840 h 1049988"/>
              <a:gd name="connsiteX841" fmla="*/ 748598 w 1032287"/>
              <a:gd name="connsiteY841" fmla="*/ 513141 h 1049988"/>
              <a:gd name="connsiteX842" fmla="*/ 750459 w 1032287"/>
              <a:gd name="connsiteY842" fmla="*/ 512720 h 1049988"/>
              <a:gd name="connsiteX843" fmla="*/ 750901 w 1032287"/>
              <a:gd name="connsiteY843" fmla="*/ 511609 h 1049988"/>
              <a:gd name="connsiteX844" fmla="*/ 750297 w 1032287"/>
              <a:gd name="connsiteY844" fmla="*/ 509435 h 1049988"/>
              <a:gd name="connsiteX845" fmla="*/ 751231 w 1032287"/>
              <a:gd name="connsiteY845" fmla="*/ 508822 h 1049988"/>
              <a:gd name="connsiteX846" fmla="*/ 753488 w 1032287"/>
              <a:gd name="connsiteY846" fmla="*/ 505245 h 1049988"/>
              <a:gd name="connsiteX847" fmla="*/ 752260 w 1032287"/>
              <a:gd name="connsiteY847" fmla="*/ 503626 h 1049988"/>
              <a:gd name="connsiteX848" fmla="*/ 752639 w 1032287"/>
              <a:gd name="connsiteY848" fmla="*/ 502575 h 1049988"/>
              <a:gd name="connsiteX849" fmla="*/ 752503 w 1032287"/>
              <a:gd name="connsiteY849" fmla="*/ 500297 h 1049988"/>
              <a:gd name="connsiteX850" fmla="*/ 753159 w 1032287"/>
              <a:gd name="connsiteY850" fmla="*/ 499419 h 1049988"/>
              <a:gd name="connsiteX851" fmla="*/ 753098 w 1032287"/>
              <a:gd name="connsiteY851" fmla="*/ 498737 h 1049988"/>
              <a:gd name="connsiteX852" fmla="*/ 753044 w 1032287"/>
              <a:gd name="connsiteY852" fmla="*/ 498117 h 1049988"/>
              <a:gd name="connsiteX853" fmla="*/ 753633 w 1032287"/>
              <a:gd name="connsiteY853" fmla="*/ 496476 h 1049988"/>
              <a:gd name="connsiteX854" fmla="*/ 753865 w 1032287"/>
              <a:gd name="connsiteY854" fmla="*/ 495830 h 1049988"/>
              <a:gd name="connsiteX855" fmla="*/ 752758 w 1032287"/>
              <a:gd name="connsiteY855" fmla="*/ 494831 h 1049988"/>
              <a:gd name="connsiteX856" fmla="*/ 752703 w 1032287"/>
              <a:gd name="connsiteY856" fmla="*/ 494087 h 1049988"/>
              <a:gd name="connsiteX857" fmla="*/ 753376 w 1032287"/>
              <a:gd name="connsiteY857" fmla="*/ 493643 h 1049988"/>
              <a:gd name="connsiteX858" fmla="*/ 753635 w 1032287"/>
              <a:gd name="connsiteY858" fmla="*/ 493473 h 1049988"/>
              <a:gd name="connsiteX859" fmla="*/ 756007 w 1032287"/>
              <a:gd name="connsiteY859" fmla="*/ 491040 h 1049988"/>
              <a:gd name="connsiteX860" fmla="*/ 757324 w 1032287"/>
              <a:gd name="connsiteY860" fmla="*/ 490399 h 1049988"/>
              <a:gd name="connsiteX861" fmla="*/ 759117 w 1032287"/>
              <a:gd name="connsiteY861" fmla="*/ 490077 h 1049988"/>
              <a:gd name="connsiteX862" fmla="*/ 761086 w 1032287"/>
              <a:gd name="connsiteY862" fmla="*/ 490551 h 1049988"/>
              <a:gd name="connsiteX863" fmla="*/ 762906 w 1032287"/>
              <a:gd name="connsiteY863" fmla="*/ 491344 h 1049988"/>
              <a:gd name="connsiteX864" fmla="*/ 763704 w 1032287"/>
              <a:gd name="connsiteY864" fmla="*/ 491981 h 1049988"/>
              <a:gd name="connsiteX865" fmla="*/ 765143 w 1032287"/>
              <a:gd name="connsiteY865" fmla="*/ 493174 h 1049988"/>
              <a:gd name="connsiteX866" fmla="*/ 766433 w 1032287"/>
              <a:gd name="connsiteY866" fmla="*/ 494767 h 1049988"/>
              <a:gd name="connsiteX867" fmla="*/ 768431 w 1032287"/>
              <a:gd name="connsiteY867" fmla="*/ 496438 h 1049988"/>
              <a:gd name="connsiteX868" fmla="*/ 769316 w 1032287"/>
              <a:gd name="connsiteY868" fmla="*/ 497394 h 1049988"/>
              <a:gd name="connsiteX869" fmla="*/ 770506 w 1032287"/>
              <a:gd name="connsiteY869" fmla="*/ 498029 h 1049988"/>
              <a:gd name="connsiteX870" fmla="*/ 772646 w 1032287"/>
              <a:gd name="connsiteY870" fmla="*/ 499142 h 1049988"/>
              <a:gd name="connsiteX871" fmla="*/ 774697 w 1032287"/>
              <a:gd name="connsiteY871" fmla="*/ 499775 h 1049988"/>
              <a:gd name="connsiteX872" fmla="*/ 777604 w 1032287"/>
              <a:gd name="connsiteY872" fmla="*/ 500168 h 1049988"/>
              <a:gd name="connsiteX873" fmla="*/ 779800 w 1032287"/>
              <a:gd name="connsiteY873" fmla="*/ 500323 h 1049988"/>
              <a:gd name="connsiteX874" fmla="*/ 782045 w 1032287"/>
              <a:gd name="connsiteY874" fmla="*/ 500509 h 1049988"/>
              <a:gd name="connsiteX875" fmla="*/ 783410 w 1032287"/>
              <a:gd name="connsiteY875" fmla="*/ 500634 h 1049988"/>
              <a:gd name="connsiteX876" fmla="*/ 785137 w 1032287"/>
              <a:gd name="connsiteY876" fmla="*/ 500791 h 1049988"/>
              <a:gd name="connsiteX877" fmla="*/ 786012 w 1032287"/>
              <a:gd name="connsiteY877" fmla="*/ 501347 h 1049988"/>
              <a:gd name="connsiteX878" fmla="*/ 787055 w 1032287"/>
              <a:gd name="connsiteY878" fmla="*/ 502382 h 1049988"/>
              <a:gd name="connsiteX879" fmla="*/ 787642 w 1032287"/>
              <a:gd name="connsiteY879" fmla="*/ 504056 h 1049988"/>
              <a:gd name="connsiteX880" fmla="*/ 788322 w 1032287"/>
              <a:gd name="connsiteY880" fmla="*/ 506288 h 1049988"/>
              <a:gd name="connsiteX881" fmla="*/ 788919 w 1032287"/>
              <a:gd name="connsiteY881" fmla="*/ 508281 h 1049988"/>
              <a:gd name="connsiteX882" fmla="*/ 789848 w 1032287"/>
              <a:gd name="connsiteY882" fmla="*/ 511151 h 1049988"/>
              <a:gd name="connsiteX883" fmla="*/ 790764 w 1032287"/>
              <a:gd name="connsiteY883" fmla="*/ 513383 h 1049988"/>
              <a:gd name="connsiteX884" fmla="*/ 791823 w 1032287"/>
              <a:gd name="connsiteY884" fmla="*/ 515136 h 1049988"/>
              <a:gd name="connsiteX885" fmla="*/ 793252 w 1032287"/>
              <a:gd name="connsiteY885" fmla="*/ 515930 h 1049988"/>
              <a:gd name="connsiteX886" fmla="*/ 794356 w 1032287"/>
              <a:gd name="connsiteY886" fmla="*/ 516246 h 1049988"/>
              <a:gd name="connsiteX887" fmla="*/ 795458 w 1032287"/>
              <a:gd name="connsiteY887" fmla="*/ 516483 h 1049988"/>
              <a:gd name="connsiteX888" fmla="*/ 796799 w 1032287"/>
              <a:gd name="connsiteY888" fmla="*/ 516880 h 1049988"/>
              <a:gd name="connsiteX889" fmla="*/ 797131 w 1032287"/>
              <a:gd name="connsiteY889" fmla="*/ 517677 h 1049988"/>
              <a:gd name="connsiteX890" fmla="*/ 797201 w 1032287"/>
              <a:gd name="connsiteY890" fmla="*/ 520628 h 1049988"/>
              <a:gd name="connsiteX891" fmla="*/ 797497 w 1032287"/>
              <a:gd name="connsiteY891" fmla="*/ 523180 h 1049988"/>
              <a:gd name="connsiteX892" fmla="*/ 798332 w 1032287"/>
              <a:gd name="connsiteY892" fmla="*/ 525332 h 1049988"/>
              <a:gd name="connsiteX893" fmla="*/ 799770 w 1032287"/>
              <a:gd name="connsiteY893" fmla="*/ 526526 h 1049988"/>
              <a:gd name="connsiteX894" fmla="*/ 801109 w 1032287"/>
              <a:gd name="connsiteY894" fmla="*/ 526841 h 1049988"/>
              <a:gd name="connsiteX895" fmla="*/ 802569 w 1032287"/>
              <a:gd name="connsiteY895" fmla="*/ 525721 h 1049988"/>
              <a:gd name="connsiteX896" fmla="*/ 804432 w 1032287"/>
              <a:gd name="connsiteY896" fmla="*/ 523712 h 1049988"/>
              <a:gd name="connsiteX897" fmla="*/ 804561 w 1032287"/>
              <a:gd name="connsiteY897" fmla="*/ 523604 h 1049988"/>
              <a:gd name="connsiteX898" fmla="*/ 806896 w 1032287"/>
              <a:gd name="connsiteY898" fmla="*/ 521650 h 1049988"/>
              <a:gd name="connsiteX899" fmla="*/ 810058 w 1032287"/>
              <a:gd name="connsiteY899" fmla="*/ 521238 h 1049988"/>
              <a:gd name="connsiteX900" fmla="*/ 811646 w 1032287"/>
              <a:gd name="connsiteY900" fmla="*/ 522113 h 1049988"/>
              <a:gd name="connsiteX901" fmla="*/ 813555 w 1032287"/>
              <a:gd name="connsiteY901" fmla="*/ 523385 h 1049988"/>
              <a:gd name="connsiteX902" fmla="*/ 815214 w 1032287"/>
              <a:gd name="connsiteY902" fmla="*/ 523939 h 1049988"/>
              <a:gd name="connsiteX903" fmla="*/ 817807 w 1032287"/>
              <a:gd name="connsiteY903" fmla="*/ 524333 h 1049988"/>
              <a:gd name="connsiteX904" fmla="*/ 819231 w 1032287"/>
              <a:gd name="connsiteY904" fmla="*/ 524968 h 1049988"/>
              <a:gd name="connsiteX905" fmla="*/ 820242 w 1032287"/>
              <a:gd name="connsiteY905" fmla="*/ 526578 h 1049988"/>
              <a:gd name="connsiteX906" fmla="*/ 820256 w 1032287"/>
              <a:gd name="connsiteY906" fmla="*/ 528809 h 1049988"/>
              <a:gd name="connsiteX907" fmla="*/ 820598 w 1032287"/>
              <a:gd name="connsiteY907" fmla="*/ 529857 h 1049988"/>
              <a:gd name="connsiteX908" fmla="*/ 822025 w 1032287"/>
              <a:gd name="connsiteY908" fmla="*/ 534249 h 1049988"/>
              <a:gd name="connsiteX909" fmla="*/ 825273 w 1032287"/>
              <a:gd name="connsiteY909" fmla="*/ 538501 h 1049988"/>
              <a:gd name="connsiteX910" fmla="*/ 825407 w 1032287"/>
              <a:gd name="connsiteY910" fmla="*/ 538758 h 1049988"/>
              <a:gd name="connsiteX911" fmla="*/ 826589 w 1032287"/>
              <a:gd name="connsiteY911" fmla="*/ 541033 h 1049988"/>
              <a:gd name="connsiteX912" fmla="*/ 826542 w 1032287"/>
              <a:gd name="connsiteY912" fmla="*/ 542975 h 1049988"/>
              <a:gd name="connsiteX913" fmla="*/ 826491 w 1032287"/>
              <a:gd name="connsiteY913" fmla="*/ 545062 h 1049988"/>
              <a:gd name="connsiteX914" fmla="*/ 827000 w 1032287"/>
              <a:gd name="connsiteY914" fmla="*/ 545863 h 1049988"/>
              <a:gd name="connsiteX915" fmla="*/ 827742 w 1032287"/>
              <a:gd name="connsiteY915" fmla="*/ 547035 h 1049988"/>
              <a:gd name="connsiteX916" fmla="*/ 829612 w 1032287"/>
              <a:gd name="connsiteY916" fmla="*/ 549006 h 1049988"/>
              <a:gd name="connsiteX917" fmla="*/ 830504 w 1032287"/>
              <a:gd name="connsiteY917" fmla="*/ 547679 h 1049988"/>
              <a:gd name="connsiteX918" fmla="*/ 831562 w 1032287"/>
              <a:gd name="connsiteY918" fmla="*/ 546082 h 1049988"/>
              <a:gd name="connsiteX919" fmla="*/ 832646 w 1032287"/>
              <a:gd name="connsiteY919" fmla="*/ 545601 h 1049988"/>
              <a:gd name="connsiteX920" fmla="*/ 834430 w 1032287"/>
              <a:gd name="connsiteY920" fmla="*/ 544879 h 1049988"/>
              <a:gd name="connsiteX921" fmla="*/ 836619 w 1032287"/>
              <a:gd name="connsiteY921" fmla="*/ 544715 h 1049988"/>
              <a:gd name="connsiteX922" fmla="*/ 838956 w 1032287"/>
              <a:gd name="connsiteY922" fmla="*/ 544151 h 1049988"/>
              <a:gd name="connsiteX923" fmla="*/ 840190 w 1032287"/>
              <a:gd name="connsiteY923" fmla="*/ 543431 h 1049988"/>
              <a:gd name="connsiteX924" fmla="*/ 842203 w 1032287"/>
              <a:gd name="connsiteY924" fmla="*/ 542468 h 1049988"/>
              <a:gd name="connsiteX925" fmla="*/ 845305 w 1032287"/>
              <a:gd name="connsiteY925" fmla="*/ 541186 h 1049988"/>
              <a:gd name="connsiteX926" fmla="*/ 848640 w 1032287"/>
              <a:gd name="connsiteY926" fmla="*/ 539823 h 1049988"/>
              <a:gd name="connsiteX927" fmla="*/ 851435 w 1032287"/>
              <a:gd name="connsiteY927" fmla="*/ 538780 h 1049988"/>
              <a:gd name="connsiteX928" fmla="*/ 853942 w 1032287"/>
              <a:gd name="connsiteY928" fmla="*/ 537813 h 1049988"/>
              <a:gd name="connsiteX929" fmla="*/ 856048 w 1032287"/>
              <a:gd name="connsiteY929" fmla="*/ 537986 h 1049988"/>
              <a:gd name="connsiteX930" fmla="*/ 857599 w 1032287"/>
              <a:gd name="connsiteY930" fmla="*/ 538657 h 1049988"/>
              <a:gd name="connsiteX931" fmla="*/ 860217 w 1032287"/>
              <a:gd name="connsiteY931" fmla="*/ 541366 h 1049988"/>
              <a:gd name="connsiteX932" fmla="*/ 861954 w 1032287"/>
              <a:gd name="connsiteY932" fmla="*/ 541726 h 1049988"/>
              <a:gd name="connsiteX933" fmla="*/ 862155 w 1032287"/>
              <a:gd name="connsiteY933" fmla="*/ 541719 h 1049988"/>
              <a:gd name="connsiteX934" fmla="*/ 865384 w 1032287"/>
              <a:gd name="connsiteY934" fmla="*/ 541620 h 1049988"/>
              <a:gd name="connsiteX935" fmla="*/ 866182 w 1032287"/>
              <a:gd name="connsiteY935" fmla="*/ 541595 h 1049988"/>
              <a:gd name="connsiteX936" fmla="*/ 867031 w 1032287"/>
              <a:gd name="connsiteY936" fmla="*/ 541569 h 1049988"/>
              <a:gd name="connsiteX937" fmla="*/ 869501 w 1032287"/>
              <a:gd name="connsiteY937" fmla="*/ 540562 h 1049988"/>
              <a:gd name="connsiteX938" fmla="*/ 875201 w 1032287"/>
              <a:gd name="connsiteY938" fmla="*/ 541144 h 1049988"/>
              <a:gd name="connsiteX939" fmla="*/ 876748 w 1032287"/>
              <a:gd name="connsiteY939" fmla="*/ 540761 h 1049988"/>
              <a:gd name="connsiteX940" fmla="*/ 876619 w 1032287"/>
              <a:gd name="connsiteY940" fmla="*/ 539957 h 1049988"/>
              <a:gd name="connsiteX941" fmla="*/ 876490 w 1032287"/>
              <a:gd name="connsiteY941" fmla="*/ 539152 h 1049988"/>
              <a:gd name="connsiteX942" fmla="*/ 877724 w 1032287"/>
              <a:gd name="connsiteY942" fmla="*/ 538462 h 1049988"/>
              <a:gd name="connsiteX943" fmla="*/ 877801 w 1032287"/>
              <a:gd name="connsiteY943" fmla="*/ 537982 h 1049988"/>
              <a:gd name="connsiteX944" fmla="*/ 877903 w 1032287"/>
              <a:gd name="connsiteY944" fmla="*/ 537347 h 1049988"/>
              <a:gd name="connsiteX945" fmla="*/ 877337 w 1032287"/>
              <a:gd name="connsiteY945" fmla="*/ 535987 h 1049988"/>
              <a:gd name="connsiteX946" fmla="*/ 874894 w 1032287"/>
              <a:gd name="connsiteY946" fmla="*/ 534541 h 1049988"/>
              <a:gd name="connsiteX947" fmla="*/ 874230 w 1032287"/>
              <a:gd name="connsiteY947" fmla="*/ 534149 h 1049988"/>
              <a:gd name="connsiteX948" fmla="*/ 873851 w 1032287"/>
              <a:gd name="connsiteY948" fmla="*/ 532911 h 1049988"/>
              <a:gd name="connsiteX949" fmla="*/ 873882 w 1032287"/>
              <a:gd name="connsiteY949" fmla="*/ 532692 h 1049988"/>
              <a:gd name="connsiteX950" fmla="*/ 874029 w 1032287"/>
              <a:gd name="connsiteY950" fmla="*/ 531672 h 1049988"/>
              <a:gd name="connsiteX951" fmla="*/ 870357 w 1032287"/>
              <a:gd name="connsiteY951" fmla="*/ 528598 h 1049988"/>
              <a:gd name="connsiteX952" fmla="*/ 868030 w 1032287"/>
              <a:gd name="connsiteY952" fmla="*/ 527412 h 1049988"/>
              <a:gd name="connsiteX953" fmla="*/ 866877 w 1032287"/>
              <a:gd name="connsiteY953" fmla="*/ 526823 h 1049988"/>
              <a:gd name="connsiteX954" fmla="*/ 863029 w 1032287"/>
              <a:gd name="connsiteY954" fmla="*/ 525424 h 1049988"/>
              <a:gd name="connsiteX955" fmla="*/ 861288 w 1032287"/>
              <a:gd name="connsiteY955" fmla="*/ 524320 h 1049988"/>
              <a:gd name="connsiteX956" fmla="*/ 860040 w 1032287"/>
              <a:gd name="connsiteY956" fmla="*/ 522904 h 1049988"/>
              <a:gd name="connsiteX957" fmla="*/ 858407 w 1032287"/>
              <a:gd name="connsiteY957" fmla="*/ 519281 h 1049988"/>
              <a:gd name="connsiteX958" fmla="*/ 857773 w 1032287"/>
              <a:gd name="connsiteY958" fmla="*/ 517874 h 1049988"/>
              <a:gd name="connsiteX959" fmla="*/ 857534 w 1032287"/>
              <a:gd name="connsiteY959" fmla="*/ 517345 h 1049988"/>
              <a:gd name="connsiteX960" fmla="*/ 857089 w 1032287"/>
              <a:gd name="connsiteY960" fmla="*/ 516355 h 1049988"/>
              <a:gd name="connsiteX961" fmla="*/ 856720 w 1032287"/>
              <a:gd name="connsiteY961" fmla="*/ 516386 h 1049988"/>
              <a:gd name="connsiteX962" fmla="*/ 856285 w 1032287"/>
              <a:gd name="connsiteY962" fmla="*/ 516422 h 1049988"/>
              <a:gd name="connsiteX963" fmla="*/ 855712 w 1032287"/>
              <a:gd name="connsiteY963" fmla="*/ 517055 h 1049988"/>
              <a:gd name="connsiteX964" fmla="*/ 855608 w 1032287"/>
              <a:gd name="connsiteY964" fmla="*/ 517171 h 1049988"/>
              <a:gd name="connsiteX965" fmla="*/ 855178 w 1032287"/>
              <a:gd name="connsiteY965" fmla="*/ 516604 h 1049988"/>
              <a:gd name="connsiteX966" fmla="*/ 854671 w 1032287"/>
              <a:gd name="connsiteY966" fmla="*/ 515938 h 1049988"/>
              <a:gd name="connsiteX967" fmla="*/ 853430 w 1032287"/>
              <a:gd name="connsiteY967" fmla="*/ 515575 h 1049988"/>
              <a:gd name="connsiteX968" fmla="*/ 853219 w 1032287"/>
              <a:gd name="connsiteY968" fmla="*/ 511548 h 1049988"/>
              <a:gd name="connsiteX969" fmla="*/ 852316 w 1032287"/>
              <a:gd name="connsiteY969" fmla="*/ 509118 h 1049988"/>
              <a:gd name="connsiteX970" fmla="*/ 850509 w 1032287"/>
              <a:gd name="connsiteY970" fmla="*/ 504255 h 1049988"/>
              <a:gd name="connsiteX971" fmla="*/ 851077 w 1032287"/>
              <a:gd name="connsiteY971" fmla="*/ 503682 h 1049988"/>
              <a:gd name="connsiteX972" fmla="*/ 851495 w 1032287"/>
              <a:gd name="connsiteY972" fmla="*/ 503258 h 1049988"/>
              <a:gd name="connsiteX973" fmla="*/ 851356 w 1032287"/>
              <a:gd name="connsiteY973" fmla="*/ 500905 h 1049988"/>
              <a:gd name="connsiteX974" fmla="*/ 851713 w 1032287"/>
              <a:gd name="connsiteY974" fmla="*/ 498487 h 1049988"/>
              <a:gd name="connsiteX975" fmla="*/ 852629 w 1032287"/>
              <a:gd name="connsiteY975" fmla="*/ 496561 h 1049988"/>
              <a:gd name="connsiteX976" fmla="*/ 853063 w 1032287"/>
              <a:gd name="connsiteY976" fmla="*/ 496059 h 1049988"/>
              <a:gd name="connsiteX977" fmla="*/ 854842 w 1032287"/>
              <a:gd name="connsiteY977" fmla="*/ 494005 h 1049988"/>
              <a:gd name="connsiteX978" fmla="*/ 855261 w 1032287"/>
              <a:gd name="connsiteY978" fmla="*/ 493117 h 1049988"/>
              <a:gd name="connsiteX979" fmla="*/ 855516 w 1032287"/>
              <a:gd name="connsiteY979" fmla="*/ 492576 h 1049988"/>
              <a:gd name="connsiteX980" fmla="*/ 855603 w 1032287"/>
              <a:gd name="connsiteY980" fmla="*/ 490638 h 1049988"/>
              <a:gd name="connsiteX981" fmla="*/ 855779 w 1032287"/>
              <a:gd name="connsiteY981" fmla="*/ 486676 h 1049988"/>
              <a:gd name="connsiteX982" fmla="*/ 855788 w 1032287"/>
              <a:gd name="connsiteY982" fmla="*/ 486503 h 1049988"/>
              <a:gd name="connsiteX983" fmla="*/ 857504 w 1032287"/>
              <a:gd name="connsiteY983" fmla="*/ 483890 h 1049988"/>
              <a:gd name="connsiteX984" fmla="*/ 858400 w 1032287"/>
              <a:gd name="connsiteY984" fmla="*/ 478494 h 1049988"/>
              <a:gd name="connsiteX985" fmla="*/ 860386 w 1032287"/>
              <a:gd name="connsiteY985" fmla="*/ 478790 h 1049988"/>
              <a:gd name="connsiteX986" fmla="*/ 860547 w 1032287"/>
              <a:gd name="connsiteY986" fmla="*/ 475011 h 1049988"/>
              <a:gd name="connsiteX987" fmla="*/ 860148 w 1032287"/>
              <a:gd name="connsiteY987" fmla="*/ 470739 h 1049988"/>
              <a:gd name="connsiteX988" fmla="*/ 861962 w 1032287"/>
              <a:gd name="connsiteY988" fmla="*/ 471129 h 1049988"/>
              <a:gd name="connsiteX989" fmla="*/ 863381 w 1032287"/>
              <a:gd name="connsiteY989" fmla="*/ 470871 h 1049988"/>
              <a:gd name="connsiteX990" fmla="*/ 864702 w 1032287"/>
              <a:gd name="connsiteY990" fmla="*/ 470099 h 1049988"/>
              <a:gd name="connsiteX991" fmla="*/ 866023 w 1032287"/>
              <a:gd name="connsiteY991" fmla="*/ 469141 h 1049988"/>
              <a:gd name="connsiteX992" fmla="*/ 867771 w 1032287"/>
              <a:gd name="connsiteY992" fmla="*/ 468654 h 1049988"/>
              <a:gd name="connsiteX993" fmla="*/ 868671 w 1032287"/>
              <a:gd name="connsiteY993" fmla="*/ 468667 h 1049988"/>
              <a:gd name="connsiteX994" fmla="*/ 869711 w 1032287"/>
              <a:gd name="connsiteY994" fmla="*/ 468683 h 1049988"/>
              <a:gd name="connsiteX995" fmla="*/ 871037 w 1032287"/>
              <a:gd name="connsiteY995" fmla="*/ 469076 h 1049988"/>
              <a:gd name="connsiteX996" fmla="*/ 873025 w 1032287"/>
              <a:gd name="connsiteY996" fmla="*/ 469570 h 1049988"/>
              <a:gd name="connsiteX997" fmla="*/ 874209 w 1032287"/>
              <a:gd name="connsiteY997" fmla="*/ 469914 h 1049988"/>
              <a:gd name="connsiteX998" fmla="*/ 875250 w 1032287"/>
              <a:gd name="connsiteY998" fmla="*/ 470348 h 1049988"/>
              <a:gd name="connsiteX999" fmla="*/ 876388 w 1032287"/>
              <a:gd name="connsiteY999" fmla="*/ 471018 h 1049988"/>
              <a:gd name="connsiteX1000" fmla="*/ 877149 w 1032287"/>
              <a:gd name="connsiteY1000" fmla="*/ 471960 h 1049988"/>
              <a:gd name="connsiteX1001" fmla="*/ 877909 w 1032287"/>
              <a:gd name="connsiteY1001" fmla="*/ 472949 h 1049988"/>
              <a:gd name="connsiteX1002" fmla="*/ 878481 w 1032287"/>
              <a:gd name="connsiteY1002" fmla="*/ 474123 h 1049988"/>
              <a:gd name="connsiteX1003" fmla="*/ 878815 w 1032287"/>
              <a:gd name="connsiteY1003" fmla="*/ 475106 h 1049988"/>
              <a:gd name="connsiteX1004" fmla="*/ 879247 w 1032287"/>
              <a:gd name="connsiteY1004" fmla="*/ 476556 h 1049988"/>
              <a:gd name="connsiteX1005" fmla="*/ 879677 w 1032287"/>
              <a:gd name="connsiteY1005" fmla="*/ 477634 h 1049988"/>
              <a:gd name="connsiteX1006" fmla="*/ 880538 w 1032287"/>
              <a:gd name="connsiteY1006" fmla="*/ 480628 h 1049988"/>
              <a:gd name="connsiteX1007" fmla="*/ 881158 w 1032287"/>
              <a:gd name="connsiteY1007" fmla="*/ 481895 h 1049988"/>
              <a:gd name="connsiteX1008" fmla="*/ 881683 w 1032287"/>
              <a:gd name="connsiteY1008" fmla="*/ 483161 h 1049988"/>
              <a:gd name="connsiteX1009" fmla="*/ 882661 w 1032287"/>
              <a:gd name="connsiteY1009" fmla="*/ 485025 h 1049988"/>
              <a:gd name="connsiteX1010" fmla="*/ 885182 w 1032287"/>
              <a:gd name="connsiteY1010" fmla="*/ 492257 h 1049988"/>
              <a:gd name="connsiteX1011" fmla="*/ 885786 w 1032287"/>
              <a:gd name="connsiteY1011" fmla="*/ 493357 h 1049988"/>
              <a:gd name="connsiteX1012" fmla="*/ 886278 w 1032287"/>
              <a:gd name="connsiteY1012" fmla="*/ 494255 h 1049988"/>
              <a:gd name="connsiteX1013" fmla="*/ 886873 w 1032287"/>
              <a:gd name="connsiteY1013" fmla="*/ 495344 h 1049988"/>
              <a:gd name="connsiteX1014" fmla="*/ 889795 w 1032287"/>
              <a:gd name="connsiteY1014" fmla="*/ 496937 h 1049988"/>
              <a:gd name="connsiteX1015" fmla="*/ 891103 w 1032287"/>
              <a:gd name="connsiteY1015" fmla="*/ 498228 h 1049988"/>
              <a:gd name="connsiteX1016" fmla="*/ 892216 w 1032287"/>
              <a:gd name="connsiteY1016" fmla="*/ 498098 h 1049988"/>
              <a:gd name="connsiteX1017" fmla="*/ 892774 w 1032287"/>
              <a:gd name="connsiteY1017" fmla="*/ 498032 h 1049988"/>
              <a:gd name="connsiteX1018" fmla="*/ 893577 w 1032287"/>
              <a:gd name="connsiteY1018" fmla="*/ 497654 h 1049988"/>
              <a:gd name="connsiteX1019" fmla="*/ 894198 w 1032287"/>
              <a:gd name="connsiteY1019" fmla="*/ 497960 h 1049988"/>
              <a:gd name="connsiteX1020" fmla="*/ 894878 w 1032287"/>
              <a:gd name="connsiteY1020" fmla="*/ 497708 h 1049988"/>
              <a:gd name="connsiteX1021" fmla="*/ 895214 w 1032287"/>
              <a:gd name="connsiteY1021" fmla="*/ 497368 h 1049988"/>
              <a:gd name="connsiteX1022" fmla="*/ 895863 w 1032287"/>
              <a:gd name="connsiteY1022" fmla="*/ 496711 h 1049988"/>
              <a:gd name="connsiteX1023" fmla="*/ 897029 w 1032287"/>
              <a:gd name="connsiteY1023" fmla="*/ 496235 h 1049988"/>
              <a:gd name="connsiteX1024" fmla="*/ 897717 w 1032287"/>
              <a:gd name="connsiteY1024" fmla="*/ 495956 h 1049988"/>
              <a:gd name="connsiteX1025" fmla="*/ 898111 w 1032287"/>
              <a:gd name="connsiteY1025" fmla="*/ 494683 h 1049988"/>
              <a:gd name="connsiteX1026" fmla="*/ 898556 w 1032287"/>
              <a:gd name="connsiteY1026" fmla="*/ 493369 h 1049988"/>
              <a:gd name="connsiteX1027" fmla="*/ 899308 w 1032287"/>
              <a:gd name="connsiteY1027" fmla="*/ 492723 h 1049988"/>
              <a:gd name="connsiteX1028" fmla="*/ 899786 w 1032287"/>
              <a:gd name="connsiteY1028" fmla="*/ 492556 h 1049988"/>
              <a:gd name="connsiteX1029" fmla="*/ 903262 w 1032287"/>
              <a:gd name="connsiteY1029" fmla="*/ 491336 h 1049988"/>
              <a:gd name="connsiteX1030" fmla="*/ 903823 w 1032287"/>
              <a:gd name="connsiteY1030" fmla="*/ 491827 h 1049988"/>
              <a:gd name="connsiteX1031" fmla="*/ 905747 w 1032287"/>
              <a:gd name="connsiteY1031" fmla="*/ 492309 h 1049988"/>
              <a:gd name="connsiteX1032" fmla="*/ 906797 w 1032287"/>
              <a:gd name="connsiteY1032" fmla="*/ 491871 h 1049988"/>
              <a:gd name="connsiteX1033" fmla="*/ 909657 w 1032287"/>
              <a:gd name="connsiteY1033" fmla="*/ 488607 h 1049988"/>
              <a:gd name="connsiteX1034" fmla="*/ 910505 w 1032287"/>
              <a:gd name="connsiteY1034" fmla="*/ 487595 h 1049988"/>
              <a:gd name="connsiteX1035" fmla="*/ 911544 w 1032287"/>
              <a:gd name="connsiteY1035" fmla="*/ 486959 h 1049988"/>
              <a:gd name="connsiteX1036" fmla="*/ 912489 w 1032287"/>
              <a:gd name="connsiteY1036" fmla="*/ 486786 h 1049988"/>
              <a:gd name="connsiteX1037" fmla="*/ 913812 w 1032287"/>
              <a:gd name="connsiteY1037" fmla="*/ 486339 h 1049988"/>
              <a:gd name="connsiteX1038" fmla="*/ 915887 w 1032287"/>
              <a:gd name="connsiteY1038" fmla="*/ 484786 h 1049988"/>
              <a:gd name="connsiteX1039" fmla="*/ 917775 w 1032287"/>
              <a:gd name="connsiteY1039" fmla="*/ 483790 h 1049988"/>
              <a:gd name="connsiteX1040" fmla="*/ 919947 w 1032287"/>
              <a:gd name="connsiteY1040" fmla="*/ 482518 h 1049988"/>
              <a:gd name="connsiteX1041" fmla="*/ 921554 w 1032287"/>
              <a:gd name="connsiteY1041" fmla="*/ 482077 h 1049988"/>
              <a:gd name="connsiteX1042" fmla="*/ 923541 w 1032287"/>
              <a:gd name="connsiteY1042" fmla="*/ 481920 h 1049988"/>
              <a:gd name="connsiteX1043" fmla="*/ 925905 w 1032287"/>
              <a:gd name="connsiteY1043" fmla="*/ 481768 h 1049988"/>
              <a:gd name="connsiteX1044" fmla="*/ 929496 w 1032287"/>
              <a:gd name="connsiteY1044" fmla="*/ 480517 h 1049988"/>
              <a:gd name="connsiteX1045" fmla="*/ 932140 w 1032287"/>
              <a:gd name="connsiteY1045" fmla="*/ 479531 h 1049988"/>
              <a:gd name="connsiteX1046" fmla="*/ 935542 w 1032287"/>
              <a:gd name="connsiteY1046" fmla="*/ 478649 h 1049988"/>
              <a:gd name="connsiteX1047" fmla="*/ 938191 w 1032287"/>
              <a:gd name="connsiteY1047" fmla="*/ 478316 h 1049988"/>
              <a:gd name="connsiteX1048" fmla="*/ 942081 w 1032287"/>
              <a:gd name="connsiteY1048" fmla="*/ 477647 h 1049988"/>
              <a:gd name="connsiteX1049" fmla="*/ 945494 w 1032287"/>
              <a:gd name="connsiteY1049" fmla="*/ 478679 h 1049988"/>
              <a:gd name="connsiteX1050" fmla="*/ 947194 w 1032287"/>
              <a:gd name="connsiteY1050" fmla="*/ 480222 h 1049988"/>
              <a:gd name="connsiteX1051" fmla="*/ 947798 w 1032287"/>
              <a:gd name="connsiteY1051" fmla="*/ 480770 h 1049988"/>
              <a:gd name="connsiteX1052" fmla="*/ 948388 w 1032287"/>
              <a:gd name="connsiteY1052" fmla="*/ 481032 h 1049988"/>
              <a:gd name="connsiteX1053" fmla="*/ 949040 w 1032287"/>
              <a:gd name="connsiteY1053" fmla="*/ 481320 h 1049988"/>
              <a:gd name="connsiteX1054" fmla="*/ 953504 w 1032287"/>
              <a:gd name="connsiteY1054" fmla="*/ 482098 h 1049988"/>
              <a:gd name="connsiteX1055" fmla="*/ 953805 w 1032287"/>
              <a:gd name="connsiteY1055" fmla="*/ 482312 h 1049988"/>
              <a:gd name="connsiteX1056" fmla="*/ 955308 w 1032287"/>
              <a:gd name="connsiteY1056" fmla="*/ 483388 h 1049988"/>
              <a:gd name="connsiteX1057" fmla="*/ 956256 w 1032287"/>
              <a:gd name="connsiteY1057" fmla="*/ 483329 h 1049988"/>
              <a:gd name="connsiteX1058" fmla="*/ 956423 w 1032287"/>
              <a:gd name="connsiteY1058" fmla="*/ 483319 h 1049988"/>
              <a:gd name="connsiteX1059" fmla="*/ 956296 w 1032287"/>
              <a:gd name="connsiteY1059" fmla="*/ 482762 h 1049988"/>
              <a:gd name="connsiteX1060" fmla="*/ 956647 w 1032287"/>
              <a:gd name="connsiteY1060" fmla="*/ 482086 h 1049988"/>
              <a:gd name="connsiteX1061" fmla="*/ 956909 w 1032287"/>
              <a:gd name="connsiteY1061" fmla="*/ 481581 h 1049988"/>
              <a:gd name="connsiteX1062" fmla="*/ 958576 w 1032287"/>
              <a:gd name="connsiteY1062" fmla="*/ 480827 h 1049988"/>
              <a:gd name="connsiteX1063" fmla="*/ 958882 w 1032287"/>
              <a:gd name="connsiteY1063" fmla="*/ 480144 h 1049988"/>
              <a:gd name="connsiteX1064" fmla="*/ 958899 w 1032287"/>
              <a:gd name="connsiteY1064" fmla="*/ 477485 h 1049988"/>
              <a:gd name="connsiteX1065" fmla="*/ 958913 w 1032287"/>
              <a:gd name="connsiteY1065" fmla="*/ 474879 h 1049988"/>
              <a:gd name="connsiteX1066" fmla="*/ 959445 w 1032287"/>
              <a:gd name="connsiteY1066" fmla="*/ 473070 h 1049988"/>
              <a:gd name="connsiteX1067" fmla="*/ 960007 w 1032287"/>
              <a:gd name="connsiteY1067" fmla="*/ 471156 h 1049988"/>
              <a:gd name="connsiteX1068" fmla="*/ 960915 w 1032287"/>
              <a:gd name="connsiteY1068" fmla="*/ 469847 h 1049988"/>
              <a:gd name="connsiteX1069" fmla="*/ 960674 w 1032287"/>
              <a:gd name="connsiteY1069" fmla="*/ 468734 h 1049988"/>
              <a:gd name="connsiteX1070" fmla="*/ 961534 w 1032287"/>
              <a:gd name="connsiteY1070" fmla="*/ 467429 h 1049988"/>
              <a:gd name="connsiteX1071" fmla="*/ 961583 w 1032287"/>
              <a:gd name="connsiteY1071" fmla="*/ 465075 h 1049988"/>
              <a:gd name="connsiteX1072" fmla="*/ 961978 w 1032287"/>
              <a:gd name="connsiteY1072" fmla="*/ 464342 h 1049988"/>
              <a:gd name="connsiteX1073" fmla="*/ 962318 w 1032287"/>
              <a:gd name="connsiteY1073" fmla="*/ 463708 h 1049988"/>
              <a:gd name="connsiteX1074" fmla="*/ 962638 w 1032287"/>
              <a:gd name="connsiteY1074" fmla="*/ 463555 h 1049988"/>
              <a:gd name="connsiteX1075" fmla="*/ 963245 w 1032287"/>
              <a:gd name="connsiteY1075" fmla="*/ 463268 h 1049988"/>
              <a:gd name="connsiteX1076" fmla="*/ 963407 w 1032287"/>
              <a:gd name="connsiteY1076" fmla="*/ 462565 h 1049988"/>
              <a:gd name="connsiteX1077" fmla="*/ 963487 w 1032287"/>
              <a:gd name="connsiteY1077" fmla="*/ 462213 h 1049988"/>
              <a:gd name="connsiteX1078" fmla="*/ 964164 w 1032287"/>
              <a:gd name="connsiteY1078" fmla="*/ 461590 h 1049988"/>
              <a:gd name="connsiteX1079" fmla="*/ 964720 w 1032287"/>
              <a:gd name="connsiteY1079" fmla="*/ 461152 h 1049988"/>
              <a:gd name="connsiteX1080" fmla="*/ 965117 w 1032287"/>
              <a:gd name="connsiteY1080" fmla="*/ 459726 h 1049988"/>
              <a:gd name="connsiteX1081" fmla="*/ 965205 w 1032287"/>
              <a:gd name="connsiteY1081" fmla="*/ 459415 h 1049988"/>
              <a:gd name="connsiteX1082" fmla="*/ 964950 w 1032287"/>
              <a:gd name="connsiteY1082" fmla="*/ 458148 h 1049988"/>
              <a:gd name="connsiteX1083" fmla="*/ 964695 w 1032287"/>
              <a:gd name="connsiteY1083" fmla="*/ 456878 h 1049988"/>
              <a:gd name="connsiteX1084" fmla="*/ 964466 w 1032287"/>
              <a:gd name="connsiteY1084" fmla="*/ 456570 h 1049988"/>
              <a:gd name="connsiteX1085" fmla="*/ 964008 w 1032287"/>
              <a:gd name="connsiteY1085" fmla="*/ 455954 h 1049988"/>
              <a:gd name="connsiteX1086" fmla="*/ 963325 w 1032287"/>
              <a:gd name="connsiteY1086" fmla="*/ 455710 h 1049988"/>
              <a:gd name="connsiteX1087" fmla="*/ 962515 w 1032287"/>
              <a:gd name="connsiteY1087" fmla="*/ 455488 h 1049988"/>
              <a:gd name="connsiteX1088" fmla="*/ 961340 w 1032287"/>
              <a:gd name="connsiteY1088" fmla="*/ 455164 h 1049988"/>
              <a:gd name="connsiteX1089" fmla="*/ 961021 w 1032287"/>
              <a:gd name="connsiteY1089" fmla="*/ 453617 h 1049988"/>
              <a:gd name="connsiteX1090" fmla="*/ 963425 w 1032287"/>
              <a:gd name="connsiteY1090" fmla="*/ 451621 h 1049988"/>
              <a:gd name="connsiteX1091" fmla="*/ 963353 w 1032287"/>
              <a:gd name="connsiteY1091" fmla="*/ 449825 h 1049988"/>
              <a:gd name="connsiteX1092" fmla="*/ 963510 w 1032287"/>
              <a:gd name="connsiteY1092" fmla="*/ 448445 h 1049988"/>
              <a:gd name="connsiteX1093" fmla="*/ 963825 w 1032287"/>
              <a:gd name="connsiteY1093" fmla="*/ 445672 h 1049988"/>
              <a:gd name="connsiteX1094" fmla="*/ 963261 w 1032287"/>
              <a:gd name="connsiteY1094" fmla="*/ 444685 h 1049988"/>
              <a:gd name="connsiteX1095" fmla="*/ 962017 w 1032287"/>
              <a:gd name="connsiteY1095" fmla="*/ 443700 h 1049988"/>
              <a:gd name="connsiteX1096" fmla="*/ 962012 w 1032287"/>
              <a:gd name="connsiteY1096" fmla="*/ 442834 h 1049988"/>
              <a:gd name="connsiteX1097" fmla="*/ 963675 w 1032287"/>
              <a:gd name="connsiteY1097" fmla="*/ 441089 h 1049988"/>
              <a:gd name="connsiteX1098" fmla="*/ 964164 w 1032287"/>
              <a:gd name="connsiteY1098" fmla="*/ 439970 h 1049988"/>
              <a:gd name="connsiteX1099" fmla="*/ 961005 w 1032287"/>
              <a:gd name="connsiteY1099" fmla="*/ 440176 h 1049988"/>
              <a:gd name="connsiteX1100" fmla="*/ 960753 w 1032287"/>
              <a:gd name="connsiteY1100" fmla="*/ 439372 h 1049988"/>
              <a:gd name="connsiteX1101" fmla="*/ 962043 w 1032287"/>
              <a:gd name="connsiteY1101" fmla="*/ 437506 h 1049988"/>
              <a:gd name="connsiteX1102" fmla="*/ 962406 w 1032287"/>
              <a:gd name="connsiteY1102" fmla="*/ 436079 h 1049988"/>
              <a:gd name="connsiteX1103" fmla="*/ 962017 w 1032287"/>
              <a:gd name="connsiteY1103" fmla="*/ 435217 h 1049988"/>
              <a:gd name="connsiteX1104" fmla="*/ 961904 w 1032287"/>
              <a:gd name="connsiteY1104" fmla="*/ 434967 h 1049988"/>
              <a:gd name="connsiteX1105" fmla="*/ 960478 w 1032287"/>
              <a:gd name="connsiteY1105" fmla="*/ 434853 h 1049988"/>
              <a:gd name="connsiteX1106" fmla="*/ 960104 w 1032287"/>
              <a:gd name="connsiteY1106" fmla="*/ 434483 h 1049988"/>
              <a:gd name="connsiteX1107" fmla="*/ 960161 w 1032287"/>
              <a:gd name="connsiteY1107" fmla="*/ 433554 h 1049988"/>
              <a:gd name="connsiteX1108" fmla="*/ 961695 w 1032287"/>
              <a:gd name="connsiteY1108" fmla="*/ 430943 h 1049988"/>
              <a:gd name="connsiteX1109" fmla="*/ 960259 w 1032287"/>
              <a:gd name="connsiteY1109" fmla="*/ 429031 h 1049988"/>
              <a:gd name="connsiteX1110" fmla="*/ 960297 w 1032287"/>
              <a:gd name="connsiteY1110" fmla="*/ 428546 h 1049988"/>
              <a:gd name="connsiteX1111" fmla="*/ 960316 w 1032287"/>
              <a:gd name="connsiteY1111" fmla="*/ 428287 h 1049988"/>
              <a:gd name="connsiteX1112" fmla="*/ 960369 w 1032287"/>
              <a:gd name="connsiteY1112" fmla="*/ 426553 h 1049988"/>
              <a:gd name="connsiteX1113" fmla="*/ 960697 w 1032287"/>
              <a:gd name="connsiteY1113" fmla="*/ 425918 h 1049988"/>
              <a:gd name="connsiteX1114" fmla="*/ 960982 w 1032287"/>
              <a:gd name="connsiteY1114" fmla="*/ 425372 h 1049988"/>
              <a:gd name="connsiteX1115" fmla="*/ 962223 w 1032287"/>
              <a:gd name="connsiteY1115" fmla="*/ 425053 h 1049988"/>
              <a:gd name="connsiteX1116" fmla="*/ 962466 w 1032287"/>
              <a:gd name="connsiteY1116" fmla="*/ 424991 h 1049988"/>
              <a:gd name="connsiteX1117" fmla="*/ 962632 w 1032287"/>
              <a:gd name="connsiteY1117" fmla="*/ 424657 h 1049988"/>
              <a:gd name="connsiteX1118" fmla="*/ 962955 w 1032287"/>
              <a:gd name="connsiteY1118" fmla="*/ 423997 h 1049988"/>
              <a:gd name="connsiteX1119" fmla="*/ 962082 w 1032287"/>
              <a:gd name="connsiteY1119" fmla="*/ 423013 h 1049988"/>
              <a:gd name="connsiteX1120" fmla="*/ 962215 w 1032287"/>
              <a:gd name="connsiteY1120" fmla="*/ 422334 h 1049988"/>
              <a:gd name="connsiteX1121" fmla="*/ 962264 w 1032287"/>
              <a:gd name="connsiteY1121" fmla="*/ 422082 h 1049988"/>
              <a:gd name="connsiteX1122" fmla="*/ 961816 w 1032287"/>
              <a:gd name="connsiteY1122" fmla="*/ 419607 h 1049988"/>
              <a:gd name="connsiteX1123" fmla="*/ 962013 w 1032287"/>
              <a:gd name="connsiteY1123" fmla="*/ 418796 h 1049988"/>
              <a:gd name="connsiteX1124" fmla="*/ 962300 w 1032287"/>
              <a:gd name="connsiteY1124" fmla="*/ 417622 h 1049988"/>
              <a:gd name="connsiteX1125" fmla="*/ 962843 w 1032287"/>
              <a:gd name="connsiteY1125" fmla="*/ 417102 h 1049988"/>
              <a:gd name="connsiteX1126" fmla="*/ 963470 w 1032287"/>
              <a:gd name="connsiteY1126" fmla="*/ 416500 h 1049988"/>
              <a:gd name="connsiteX1127" fmla="*/ 963670 w 1032287"/>
              <a:gd name="connsiteY1127" fmla="*/ 415723 h 1049988"/>
              <a:gd name="connsiteX1128" fmla="*/ 964077 w 1032287"/>
              <a:gd name="connsiteY1128" fmla="*/ 414142 h 1049988"/>
              <a:gd name="connsiteX1129" fmla="*/ 965061 w 1032287"/>
              <a:gd name="connsiteY1129" fmla="*/ 412898 h 1049988"/>
              <a:gd name="connsiteX1130" fmla="*/ 965728 w 1032287"/>
              <a:gd name="connsiteY1130" fmla="*/ 410664 h 1049988"/>
              <a:gd name="connsiteX1131" fmla="*/ 966651 w 1032287"/>
              <a:gd name="connsiteY1131" fmla="*/ 409233 h 1049988"/>
              <a:gd name="connsiteX1132" fmla="*/ 967071 w 1032287"/>
              <a:gd name="connsiteY1132" fmla="*/ 409071 h 1049988"/>
              <a:gd name="connsiteX1133" fmla="*/ 968955 w 1032287"/>
              <a:gd name="connsiteY1133" fmla="*/ 408292 h 1049988"/>
              <a:gd name="connsiteX1134" fmla="*/ 969424 w 1032287"/>
              <a:gd name="connsiteY1134" fmla="*/ 406615 h 1049988"/>
              <a:gd name="connsiteX1135" fmla="*/ 970593 w 1032287"/>
              <a:gd name="connsiteY1135" fmla="*/ 405121 h 1049988"/>
              <a:gd name="connsiteX1136" fmla="*/ 973811 w 1032287"/>
              <a:gd name="connsiteY1136" fmla="*/ 404606 h 1049988"/>
              <a:gd name="connsiteX1137" fmla="*/ 974068 w 1032287"/>
              <a:gd name="connsiteY1137" fmla="*/ 404554 h 1049988"/>
              <a:gd name="connsiteX1138" fmla="*/ 974431 w 1032287"/>
              <a:gd name="connsiteY1138" fmla="*/ 404478 h 1049988"/>
              <a:gd name="connsiteX1139" fmla="*/ 974552 w 1032287"/>
              <a:gd name="connsiteY1139" fmla="*/ 403937 h 1049988"/>
              <a:gd name="connsiteX1140" fmla="*/ 974974 w 1032287"/>
              <a:gd name="connsiteY1140" fmla="*/ 402060 h 1049988"/>
              <a:gd name="connsiteX1141" fmla="*/ 975838 w 1032287"/>
              <a:gd name="connsiteY1141" fmla="*/ 401498 h 1049988"/>
              <a:gd name="connsiteX1142" fmla="*/ 976632 w 1032287"/>
              <a:gd name="connsiteY1142" fmla="*/ 399200 h 1049988"/>
              <a:gd name="connsiteX1143" fmla="*/ 978479 w 1032287"/>
              <a:gd name="connsiteY1143" fmla="*/ 397331 h 1049988"/>
              <a:gd name="connsiteX1144" fmla="*/ 978625 w 1032287"/>
              <a:gd name="connsiteY1144" fmla="*/ 396824 h 1049988"/>
              <a:gd name="connsiteX1145" fmla="*/ 979208 w 1032287"/>
              <a:gd name="connsiteY1145" fmla="*/ 394789 h 1049988"/>
              <a:gd name="connsiteX1146" fmla="*/ 979585 w 1032287"/>
              <a:gd name="connsiteY1146" fmla="*/ 394820 h 1049988"/>
              <a:gd name="connsiteX1147" fmla="*/ 980572 w 1032287"/>
              <a:gd name="connsiteY1147" fmla="*/ 394903 h 1049988"/>
              <a:gd name="connsiteX1148" fmla="*/ 980824 w 1032287"/>
              <a:gd name="connsiteY1148" fmla="*/ 394368 h 1049988"/>
              <a:gd name="connsiteX1149" fmla="*/ 981184 w 1032287"/>
              <a:gd name="connsiteY1149" fmla="*/ 393600 h 1049988"/>
              <a:gd name="connsiteX1150" fmla="*/ 983161 w 1032287"/>
              <a:gd name="connsiteY1150" fmla="*/ 392411 h 1049988"/>
              <a:gd name="connsiteX1151" fmla="*/ 983066 w 1032287"/>
              <a:gd name="connsiteY1151" fmla="*/ 392097 h 1049988"/>
              <a:gd name="connsiteX1152" fmla="*/ 982677 w 1032287"/>
              <a:gd name="connsiteY1152" fmla="*/ 390709 h 1049988"/>
              <a:gd name="connsiteX1153" fmla="*/ 982901 w 1032287"/>
              <a:gd name="connsiteY1153" fmla="*/ 390369 h 1049988"/>
              <a:gd name="connsiteX1154" fmla="*/ 984819 w 1032287"/>
              <a:gd name="connsiteY1154" fmla="*/ 389579 h 1049988"/>
              <a:gd name="connsiteX1155" fmla="*/ 985497 w 1032287"/>
              <a:gd name="connsiteY1155" fmla="*/ 389300 h 1049988"/>
              <a:gd name="connsiteX1156" fmla="*/ 986302 w 1032287"/>
              <a:gd name="connsiteY1156" fmla="*/ 388408 h 1049988"/>
              <a:gd name="connsiteX1157" fmla="*/ 988086 w 1032287"/>
              <a:gd name="connsiteY1157" fmla="*/ 386435 h 1049988"/>
              <a:gd name="connsiteX1158" fmla="*/ 988980 w 1032287"/>
              <a:gd name="connsiteY1158" fmla="*/ 386067 h 1049988"/>
              <a:gd name="connsiteX1159" fmla="*/ 989878 w 1032287"/>
              <a:gd name="connsiteY1159" fmla="*/ 385697 h 1049988"/>
              <a:gd name="connsiteX1160" fmla="*/ 989871 w 1032287"/>
              <a:gd name="connsiteY1160" fmla="*/ 384599 h 1049988"/>
              <a:gd name="connsiteX1161" fmla="*/ 989865 w 1032287"/>
              <a:gd name="connsiteY1161" fmla="*/ 383514 h 1049988"/>
              <a:gd name="connsiteX1162" fmla="*/ 991415 w 1032287"/>
              <a:gd name="connsiteY1162" fmla="*/ 383629 h 1049988"/>
              <a:gd name="connsiteX1163" fmla="*/ 991564 w 1032287"/>
              <a:gd name="connsiteY1163" fmla="*/ 382707 h 1049988"/>
              <a:gd name="connsiteX1164" fmla="*/ 991595 w 1032287"/>
              <a:gd name="connsiteY1164" fmla="*/ 382512 h 1049988"/>
              <a:gd name="connsiteX1165" fmla="*/ 991447 w 1032287"/>
              <a:gd name="connsiteY1165" fmla="*/ 382211 h 1049988"/>
              <a:gd name="connsiteX1166" fmla="*/ 990842 w 1032287"/>
              <a:gd name="connsiteY1166" fmla="*/ 380969 h 1049988"/>
              <a:gd name="connsiteX1167" fmla="*/ 991220 w 1032287"/>
              <a:gd name="connsiteY1167" fmla="*/ 380517 h 1049988"/>
              <a:gd name="connsiteX1168" fmla="*/ 991519 w 1032287"/>
              <a:gd name="connsiteY1168" fmla="*/ 380159 h 1049988"/>
              <a:gd name="connsiteX1169" fmla="*/ 992881 w 1032287"/>
              <a:gd name="connsiteY1169" fmla="*/ 380028 h 1049988"/>
              <a:gd name="connsiteX1170" fmla="*/ 993313 w 1032287"/>
              <a:gd name="connsiteY1170" fmla="*/ 379468 h 1049988"/>
              <a:gd name="connsiteX1171" fmla="*/ 993583 w 1032287"/>
              <a:gd name="connsiteY1171" fmla="*/ 377823 h 1049988"/>
              <a:gd name="connsiteX1172" fmla="*/ 993853 w 1032287"/>
              <a:gd name="connsiteY1172" fmla="*/ 376183 h 1049988"/>
              <a:gd name="connsiteX1173" fmla="*/ 995036 w 1032287"/>
              <a:gd name="connsiteY1173" fmla="*/ 376377 h 1049988"/>
              <a:gd name="connsiteX1174" fmla="*/ 996023 w 1032287"/>
              <a:gd name="connsiteY1174" fmla="*/ 376541 h 1049988"/>
              <a:gd name="connsiteX1175" fmla="*/ 996513 w 1032287"/>
              <a:gd name="connsiteY1175" fmla="*/ 375547 h 1049988"/>
              <a:gd name="connsiteX1176" fmla="*/ 996467 w 1032287"/>
              <a:gd name="connsiteY1176" fmla="*/ 375381 h 1049988"/>
              <a:gd name="connsiteX1177" fmla="*/ 996134 w 1032287"/>
              <a:gd name="connsiteY1177" fmla="*/ 374186 h 1049988"/>
              <a:gd name="connsiteX1178" fmla="*/ 997819 w 1032287"/>
              <a:gd name="connsiteY1178" fmla="*/ 372064 h 1049988"/>
              <a:gd name="connsiteX1179" fmla="*/ 999149 w 1032287"/>
              <a:gd name="connsiteY1179" fmla="*/ 370391 h 1049988"/>
              <a:gd name="connsiteX1180" fmla="*/ 998810 w 1032287"/>
              <a:gd name="connsiteY1180" fmla="*/ 369904 h 1049988"/>
              <a:gd name="connsiteX1181" fmla="*/ 998336 w 1032287"/>
              <a:gd name="connsiteY1181" fmla="*/ 369219 h 1049988"/>
              <a:gd name="connsiteX1182" fmla="*/ 999015 w 1032287"/>
              <a:gd name="connsiteY1182" fmla="*/ 368596 h 1049988"/>
              <a:gd name="connsiteX1183" fmla="*/ 1000552 w 1032287"/>
              <a:gd name="connsiteY1183" fmla="*/ 368347 h 1049988"/>
              <a:gd name="connsiteX1184" fmla="*/ 1000997 w 1032287"/>
              <a:gd name="connsiteY1184" fmla="*/ 368275 h 1049988"/>
              <a:gd name="connsiteX1185" fmla="*/ 1001513 w 1032287"/>
              <a:gd name="connsiteY1185" fmla="*/ 366784 h 1049988"/>
              <a:gd name="connsiteX1186" fmla="*/ 1001727 w 1032287"/>
              <a:gd name="connsiteY1186" fmla="*/ 366164 h 1049988"/>
              <a:gd name="connsiteX1187" fmla="*/ 1002283 w 1032287"/>
              <a:gd name="connsiteY1187" fmla="*/ 365665 h 1049988"/>
              <a:gd name="connsiteX1188" fmla="*/ 1003240 w 1032287"/>
              <a:gd name="connsiteY1188" fmla="*/ 365441 h 1049988"/>
              <a:gd name="connsiteX1189" fmla="*/ 1004450 w 1032287"/>
              <a:gd name="connsiteY1189" fmla="*/ 365157 h 1049988"/>
              <a:gd name="connsiteX1190" fmla="*/ 1004612 w 1032287"/>
              <a:gd name="connsiteY1190" fmla="*/ 364967 h 1049988"/>
              <a:gd name="connsiteX1191" fmla="*/ 1005681 w 1032287"/>
              <a:gd name="connsiteY1191" fmla="*/ 363726 h 1049988"/>
              <a:gd name="connsiteX1192" fmla="*/ 1006742 w 1032287"/>
              <a:gd name="connsiteY1192" fmla="*/ 362438 h 1049988"/>
              <a:gd name="connsiteX1193" fmla="*/ 1007215 w 1032287"/>
              <a:gd name="connsiteY1193" fmla="*/ 361797 h 1049988"/>
              <a:gd name="connsiteX1194" fmla="*/ 1007086 w 1032287"/>
              <a:gd name="connsiteY1194" fmla="*/ 360001 h 1049988"/>
              <a:gd name="connsiteX1195" fmla="*/ 1007302 w 1032287"/>
              <a:gd name="connsiteY1195" fmla="*/ 359691 h 1049988"/>
              <a:gd name="connsiteX1196" fmla="*/ 1007516 w 1032287"/>
              <a:gd name="connsiteY1196" fmla="*/ 359380 h 1049988"/>
              <a:gd name="connsiteX1197" fmla="*/ 1010181 w 1032287"/>
              <a:gd name="connsiteY1197" fmla="*/ 359488 h 1049988"/>
              <a:gd name="connsiteX1198" fmla="*/ 1010413 w 1032287"/>
              <a:gd name="connsiteY1198" fmla="*/ 358237 h 1049988"/>
              <a:gd name="connsiteX1199" fmla="*/ 1010346 w 1032287"/>
              <a:gd name="connsiteY1199" fmla="*/ 357992 h 1049988"/>
              <a:gd name="connsiteX1200" fmla="*/ 1010107 w 1032287"/>
              <a:gd name="connsiteY1200" fmla="*/ 357384 h 1049988"/>
              <a:gd name="connsiteX1201" fmla="*/ 1010910 w 1032287"/>
              <a:gd name="connsiteY1201" fmla="*/ 356883 h 1049988"/>
              <a:gd name="connsiteX1202" fmla="*/ 1011144 w 1032287"/>
              <a:gd name="connsiteY1202" fmla="*/ 354342 h 1049988"/>
              <a:gd name="connsiteX1203" fmla="*/ 1013683 w 1032287"/>
              <a:gd name="connsiteY1203" fmla="*/ 353894 h 1049988"/>
              <a:gd name="connsiteX1204" fmla="*/ 1014421 w 1032287"/>
              <a:gd name="connsiteY1204" fmla="*/ 352836 h 1049988"/>
              <a:gd name="connsiteX1205" fmla="*/ 1014328 w 1032287"/>
              <a:gd name="connsiteY1205" fmla="*/ 352426 h 1049988"/>
              <a:gd name="connsiteX1206" fmla="*/ 1013912 w 1032287"/>
              <a:gd name="connsiteY1206" fmla="*/ 350611 h 1049988"/>
              <a:gd name="connsiteX1207" fmla="*/ 1015046 w 1032287"/>
              <a:gd name="connsiteY1207" fmla="*/ 348273 h 1049988"/>
              <a:gd name="connsiteX1208" fmla="*/ 1015628 w 1032287"/>
              <a:gd name="connsiteY1208" fmla="*/ 347071 h 1049988"/>
              <a:gd name="connsiteX1209" fmla="*/ 1016247 w 1032287"/>
              <a:gd name="connsiteY1209" fmla="*/ 346819 h 1049988"/>
              <a:gd name="connsiteX1210" fmla="*/ 1018349 w 1032287"/>
              <a:gd name="connsiteY1210" fmla="*/ 345754 h 1049988"/>
              <a:gd name="connsiteX1211" fmla="*/ 1020106 w 1032287"/>
              <a:gd name="connsiteY1211" fmla="*/ 344319 h 1049988"/>
              <a:gd name="connsiteX1212" fmla="*/ 1021866 w 1032287"/>
              <a:gd name="connsiteY1212" fmla="*/ 342885 h 1049988"/>
              <a:gd name="connsiteX1213" fmla="*/ 1021982 w 1032287"/>
              <a:gd name="connsiteY1213" fmla="*/ 341461 h 1049988"/>
              <a:gd name="connsiteX1214" fmla="*/ 1022306 w 1032287"/>
              <a:gd name="connsiteY1214" fmla="*/ 340841 h 1049988"/>
              <a:gd name="connsiteX1215" fmla="*/ 1022534 w 1032287"/>
              <a:gd name="connsiteY1215" fmla="*/ 340404 h 1049988"/>
              <a:gd name="connsiteX1216" fmla="*/ 1023331 w 1032287"/>
              <a:gd name="connsiteY1216" fmla="*/ 338975 h 1049988"/>
              <a:gd name="connsiteX1217" fmla="*/ 1023735 w 1032287"/>
              <a:gd name="connsiteY1217" fmla="*/ 333399 h 1049988"/>
              <a:gd name="connsiteX1218" fmla="*/ 1026091 w 1032287"/>
              <a:gd name="connsiteY1218" fmla="*/ 333571 h 1049988"/>
              <a:gd name="connsiteX1219" fmla="*/ 1025646 w 1032287"/>
              <a:gd name="connsiteY1219" fmla="*/ 331655 h 1049988"/>
              <a:gd name="connsiteX1220" fmla="*/ 1025916 w 1032287"/>
              <a:gd name="connsiteY1220" fmla="*/ 331109 h 1049988"/>
              <a:gd name="connsiteX1221" fmla="*/ 1025996 w 1032287"/>
              <a:gd name="connsiteY1221" fmla="*/ 330948 h 1049988"/>
              <a:gd name="connsiteX1222" fmla="*/ 1026063 w 1032287"/>
              <a:gd name="connsiteY1222" fmla="*/ 330813 h 1049988"/>
              <a:gd name="connsiteX1223" fmla="*/ 1027682 w 1032287"/>
              <a:gd name="connsiteY1223" fmla="*/ 329971 h 1049988"/>
              <a:gd name="connsiteX1224" fmla="*/ 1027240 w 1032287"/>
              <a:gd name="connsiteY1224" fmla="*/ 328488 h 1049988"/>
              <a:gd name="connsiteX1225" fmla="*/ 1027845 w 1032287"/>
              <a:gd name="connsiteY1225" fmla="*/ 325971 h 1049988"/>
              <a:gd name="connsiteX1226" fmla="*/ 1028089 w 1032287"/>
              <a:gd name="connsiteY1226" fmla="*/ 324954 h 1049988"/>
              <a:gd name="connsiteX1227" fmla="*/ 1027280 w 1032287"/>
              <a:gd name="connsiteY1227" fmla="*/ 324277 h 1049988"/>
              <a:gd name="connsiteX1228" fmla="*/ 1027245 w 1032287"/>
              <a:gd name="connsiteY1228" fmla="*/ 324122 h 1049988"/>
              <a:gd name="connsiteX1229" fmla="*/ 1026899 w 1032287"/>
              <a:gd name="connsiteY1229" fmla="*/ 322608 h 1049988"/>
              <a:gd name="connsiteX1230" fmla="*/ 1027576 w 1032287"/>
              <a:gd name="connsiteY1230" fmla="*/ 321551 h 1049988"/>
              <a:gd name="connsiteX1231" fmla="*/ 1029680 w 1032287"/>
              <a:gd name="connsiteY1231" fmla="*/ 321105 h 1049988"/>
              <a:gd name="connsiteX1232" fmla="*/ 1029529 w 1032287"/>
              <a:gd name="connsiteY1232" fmla="*/ 316461 h 1049988"/>
              <a:gd name="connsiteX1233" fmla="*/ 1030002 w 1032287"/>
              <a:gd name="connsiteY1233" fmla="*/ 315725 h 1049988"/>
              <a:gd name="connsiteX1234" fmla="*/ 1030883 w 1032287"/>
              <a:gd name="connsiteY1234" fmla="*/ 314349 h 1049988"/>
              <a:gd name="connsiteX1235" fmla="*/ 1030380 w 1032287"/>
              <a:gd name="connsiteY1235" fmla="*/ 313114 h 1049988"/>
              <a:gd name="connsiteX1236" fmla="*/ 1030838 w 1032287"/>
              <a:gd name="connsiteY1236" fmla="*/ 311875 h 1049988"/>
              <a:gd name="connsiteX1237" fmla="*/ 1031297 w 1032287"/>
              <a:gd name="connsiteY1237" fmla="*/ 310632 h 1049988"/>
              <a:gd name="connsiteX1238" fmla="*/ 1032468 w 1032287"/>
              <a:gd name="connsiteY1238" fmla="*/ 309510 h 1049988"/>
              <a:gd name="connsiteX1239" fmla="*/ 1030978 w 1032287"/>
              <a:gd name="connsiteY1239" fmla="*/ 309085 h 1049988"/>
              <a:gd name="connsiteX1240" fmla="*/ 1030542 w 1032287"/>
              <a:gd name="connsiteY1240" fmla="*/ 308531 h 1049988"/>
              <a:gd name="connsiteX1241" fmla="*/ 1031014 w 1032287"/>
              <a:gd name="connsiteY1241" fmla="*/ 308034 h 1049988"/>
              <a:gd name="connsiteX1242" fmla="*/ 1031673 w 1032287"/>
              <a:gd name="connsiteY1242" fmla="*/ 307342 h 1049988"/>
              <a:gd name="connsiteX1243" fmla="*/ 1032144 w 1032287"/>
              <a:gd name="connsiteY1243" fmla="*/ 306850 h 1049988"/>
              <a:gd name="connsiteX1244" fmla="*/ 1031313 w 1032287"/>
              <a:gd name="connsiteY1244" fmla="*/ 306490 h 1049988"/>
              <a:gd name="connsiteX1245" fmla="*/ 1029139 w 1032287"/>
              <a:gd name="connsiteY1245" fmla="*/ 305550 h 1049988"/>
              <a:gd name="connsiteX1246" fmla="*/ 1028625 w 1032287"/>
              <a:gd name="connsiteY1246" fmla="*/ 304647 h 1049988"/>
              <a:gd name="connsiteX1247" fmla="*/ 1020850 w 1032287"/>
              <a:gd name="connsiteY1247" fmla="*/ 304647 h 1049988"/>
              <a:gd name="connsiteX1248" fmla="*/ 1018713 w 1032287"/>
              <a:gd name="connsiteY1248" fmla="*/ 304647 h 1049988"/>
              <a:gd name="connsiteX1249" fmla="*/ 1011471 w 1032287"/>
              <a:gd name="connsiteY1249" fmla="*/ 304647 h 1049988"/>
              <a:gd name="connsiteX1250" fmla="*/ 1008940 w 1032287"/>
              <a:gd name="connsiteY1250" fmla="*/ 304647 h 1049988"/>
              <a:gd name="connsiteX1251" fmla="*/ 996865 w 1032287"/>
              <a:gd name="connsiteY1251" fmla="*/ 304647 h 1049988"/>
              <a:gd name="connsiteX1252" fmla="*/ 994180 w 1032287"/>
              <a:gd name="connsiteY1252" fmla="*/ 304647 h 1049988"/>
              <a:gd name="connsiteX1253" fmla="*/ 987368 w 1032287"/>
              <a:gd name="connsiteY1253" fmla="*/ 304647 h 1049988"/>
              <a:gd name="connsiteX1254" fmla="*/ 984469 w 1032287"/>
              <a:gd name="connsiteY1254" fmla="*/ 304647 h 1049988"/>
              <a:gd name="connsiteX1255" fmla="*/ 976452 w 1032287"/>
              <a:gd name="connsiteY1255" fmla="*/ 304647 h 1049988"/>
              <a:gd name="connsiteX1256" fmla="*/ 973430 w 1032287"/>
              <a:gd name="connsiteY1256" fmla="*/ 304647 h 1049988"/>
              <a:gd name="connsiteX1257" fmla="*/ 966924 w 1032287"/>
              <a:gd name="connsiteY1257" fmla="*/ 304647 h 1049988"/>
              <a:gd name="connsiteX1258" fmla="*/ 963974 w 1032287"/>
              <a:gd name="connsiteY1258" fmla="*/ 304647 h 1049988"/>
              <a:gd name="connsiteX1259" fmla="*/ 957192 w 1032287"/>
              <a:gd name="connsiteY1259" fmla="*/ 304647 h 1049988"/>
              <a:gd name="connsiteX1260" fmla="*/ 954996 w 1032287"/>
              <a:gd name="connsiteY1260" fmla="*/ 304647 h 1049988"/>
              <a:gd name="connsiteX1261" fmla="*/ 949801 w 1032287"/>
              <a:gd name="connsiteY1261" fmla="*/ 304647 h 1049988"/>
              <a:gd name="connsiteX1262" fmla="*/ 947639 w 1032287"/>
              <a:gd name="connsiteY1262" fmla="*/ 304647 h 1049988"/>
              <a:gd name="connsiteX1263" fmla="*/ 942137 w 1032287"/>
              <a:gd name="connsiteY1263" fmla="*/ 304647 h 1049988"/>
              <a:gd name="connsiteX1264" fmla="*/ 940024 w 1032287"/>
              <a:gd name="connsiteY1264" fmla="*/ 304647 h 1049988"/>
              <a:gd name="connsiteX1265" fmla="*/ 936599 w 1032287"/>
              <a:gd name="connsiteY1265" fmla="*/ 304647 h 1049988"/>
              <a:gd name="connsiteX1266" fmla="*/ 934357 w 1032287"/>
              <a:gd name="connsiteY1266" fmla="*/ 304647 h 1049988"/>
              <a:gd name="connsiteX1267" fmla="*/ 929105 w 1032287"/>
              <a:gd name="connsiteY1267" fmla="*/ 304647 h 1049988"/>
              <a:gd name="connsiteX1268" fmla="*/ 927194 w 1032287"/>
              <a:gd name="connsiteY1268" fmla="*/ 304647 h 1049988"/>
              <a:gd name="connsiteX1269" fmla="*/ 923608 w 1032287"/>
              <a:gd name="connsiteY1269" fmla="*/ 304647 h 1049988"/>
              <a:gd name="connsiteX1270" fmla="*/ 921822 w 1032287"/>
              <a:gd name="connsiteY1270" fmla="*/ 304647 h 1049988"/>
              <a:gd name="connsiteX1271" fmla="*/ 916660 w 1032287"/>
              <a:gd name="connsiteY1271" fmla="*/ 304647 h 1049988"/>
              <a:gd name="connsiteX1272" fmla="*/ 916830 w 1032287"/>
              <a:gd name="connsiteY1272" fmla="*/ 304273 h 1049988"/>
              <a:gd name="connsiteX1273" fmla="*/ 917430 w 1032287"/>
              <a:gd name="connsiteY1273" fmla="*/ 303001 h 1049988"/>
              <a:gd name="connsiteX1274" fmla="*/ 917805 w 1032287"/>
              <a:gd name="connsiteY1274" fmla="*/ 301503 h 1049988"/>
              <a:gd name="connsiteX1275" fmla="*/ 918328 w 1032287"/>
              <a:gd name="connsiteY1275" fmla="*/ 300231 h 1049988"/>
              <a:gd name="connsiteX1276" fmla="*/ 918702 w 1032287"/>
              <a:gd name="connsiteY1276" fmla="*/ 298735 h 1049988"/>
              <a:gd name="connsiteX1277" fmla="*/ 919226 w 1032287"/>
              <a:gd name="connsiteY1277" fmla="*/ 297387 h 1049988"/>
              <a:gd name="connsiteX1278" fmla="*/ 919759 w 1032287"/>
              <a:gd name="connsiteY1278" fmla="*/ 296246 h 1049988"/>
              <a:gd name="connsiteX1279" fmla="*/ 919826 w 1032287"/>
              <a:gd name="connsiteY1279" fmla="*/ 296114 h 1049988"/>
              <a:gd name="connsiteX1280" fmla="*/ 920123 w 1032287"/>
              <a:gd name="connsiteY1280" fmla="*/ 295440 h 1049988"/>
              <a:gd name="connsiteX1281" fmla="*/ 920285 w 1032287"/>
              <a:gd name="connsiteY1281" fmla="*/ 295013 h 1049988"/>
              <a:gd name="connsiteX1282" fmla="*/ 920349 w 1032287"/>
              <a:gd name="connsiteY1282" fmla="*/ 294842 h 1049988"/>
              <a:gd name="connsiteX1283" fmla="*/ 920874 w 1032287"/>
              <a:gd name="connsiteY1283" fmla="*/ 293494 h 1049988"/>
              <a:gd name="connsiteX1284" fmla="*/ 921472 w 1032287"/>
              <a:gd name="connsiteY1284" fmla="*/ 292222 h 1049988"/>
              <a:gd name="connsiteX1285" fmla="*/ 922219 w 1032287"/>
              <a:gd name="connsiteY1285" fmla="*/ 291099 h 1049988"/>
              <a:gd name="connsiteX1286" fmla="*/ 923142 w 1032287"/>
              <a:gd name="connsiteY1286" fmla="*/ 289653 h 1049988"/>
              <a:gd name="connsiteX1287" fmla="*/ 922219 w 1032287"/>
              <a:gd name="connsiteY1287" fmla="*/ 288105 h 1049988"/>
              <a:gd name="connsiteX1288" fmla="*/ 921247 w 1032287"/>
              <a:gd name="connsiteY1288" fmla="*/ 287207 h 1049988"/>
              <a:gd name="connsiteX1289" fmla="*/ 920349 w 1032287"/>
              <a:gd name="connsiteY1289" fmla="*/ 286310 h 1049988"/>
              <a:gd name="connsiteX1290" fmla="*/ 919376 w 1032287"/>
              <a:gd name="connsiteY1290" fmla="*/ 285335 h 1049988"/>
              <a:gd name="connsiteX1291" fmla="*/ 918253 w 1032287"/>
              <a:gd name="connsiteY1291" fmla="*/ 284588 h 1049988"/>
              <a:gd name="connsiteX1292" fmla="*/ 917129 w 1032287"/>
              <a:gd name="connsiteY1292" fmla="*/ 283839 h 1049988"/>
              <a:gd name="connsiteX1293" fmla="*/ 916008 w 1032287"/>
              <a:gd name="connsiteY1293" fmla="*/ 283165 h 1049988"/>
              <a:gd name="connsiteX1294" fmla="*/ 915259 w 1032287"/>
              <a:gd name="connsiteY1294" fmla="*/ 282042 h 1049988"/>
              <a:gd name="connsiteX1295" fmla="*/ 914510 w 1032287"/>
              <a:gd name="connsiteY1295" fmla="*/ 280920 h 1049988"/>
              <a:gd name="connsiteX1296" fmla="*/ 913761 w 1032287"/>
              <a:gd name="connsiteY1296" fmla="*/ 279797 h 1049988"/>
              <a:gd name="connsiteX1297" fmla="*/ 913162 w 1032287"/>
              <a:gd name="connsiteY1297" fmla="*/ 278525 h 1049988"/>
              <a:gd name="connsiteX1298" fmla="*/ 912564 w 1032287"/>
              <a:gd name="connsiteY1298" fmla="*/ 277251 h 1049988"/>
              <a:gd name="connsiteX1299" fmla="*/ 911815 w 1032287"/>
              <a:gd name="connsiteY1299" fmla="*/ 276129 h 1049988"/>
              <a:gd name="connsiteX1300" fmla="*/ 911292 w 1032287"/>
              <a:gd name="connsiteY1300" fmla="*/ 274782 h 1049988"/>
              <a:gd name="connsiteX1301" fmla="*/ 910692 w 1032287"/>
              <a:gd name="connsiteY1301" fmla="*/ 273510 h 1049988"/>
              <a:gd name="connsiteX1302" fmla="*/ 909945 w 1032287"/>
              <a:gd name="connsiteY1302" fmla="*/ 272386 h 1049988"/>
              <a:gd name="connsiteX1303" fmla="*/ 909420 w 1032287"/>
              <a:gd name="connsiteY1303" fmla="*/ 271114 h 1049988"/>
              <a:gd name="connsiteX1304" fmla="*/ 908821 w 1032287"/>
              <a:gd name="connsiteY1304" fmla="*/ 269840 h 1049988"/>
              <a:gd name="connsiteX1305" fmla="*/ 908223 w 1032287"/>
              <a:gd name="connsiteY1305" fmla="*/ 268493 h 1049988"/>
              <a:gd name="connsiteX1306" fmla="*/ 907698 w 1032287"/>
              <a:gd name="connsiteY1306" fmla="*/ 267221 h 1049988"/>
              <a:gd name="connsiteX1307" fmla="*/ 907099 w 1032287"/>
              <a:gd name="connsiteY1307" fmla="*/ 265874 h 1049988"/>
              <a:gd name="connsiteX1308" fmla="*/ 906951 w 1032287"/>
              <a:gd name="connsiteY1308" fmla="*/ 264227 h 1049988"/>
              <a:gd name="connsiteX1309" fmla="*/ 906501 w 1032287"/>
              <a:gd name="connsiteY1309" fmla="*/ 262729 h 1049988"/>
              <a:gd name="connsiteX1310" fmla="*/ 906127 w 1032287"/>
              <a:gd name="connsiteY1310" fmla="*/ 261308 h 1049988"/>
              <a:gd name="connsiteX1311" fmla="*/ 905976 w 1032287"/>
              <a:gd name="connsiteY1311" fmla="*/ 259587 h 1049988"/>
              <a:gd name="connsiteX1312" fmla="*/ 905827 w 1032287"/>
              <a:gd name="connsiteY1312" fmla="*/ 258489 h 1049988"/>
              <a:gd name="connsiteX1313" fmla="*/ 905752 w 1032287"/>
              <a:gd name="connsiteY1313" fmla="*/ 257940 h 1049988"/>
              <a:gd name="connsiteX1314" fmla="*/ 905528 w 1032287"/>
              <a:gd name="connsiteY1314" fmla="*/ 256293 h 1049988"/>
              <a:gd name="connsiteX1315" fmla="*/ 905528 w 1032287"/>
              <a:gd name="connsiteY1315" fmla="*/ 254421 h 1049988"/>
              <a:gd name="connsiteX1316" fmla="*/ 905827 w 1032287"/>
              <a:gd name="connsiteY1316" fmla="*/ 253224 h 1049988"/>
              <a:gd name="connsiteX1317" fmla="*/ 905903 w 1032287"/>
              <a:gd name="connsiteY1317" fmla="*/ 252925 h 1049988"/>
              <a:gd name="connsiteX1318" fmla="*/ 905903 w 1032287"/>
              <a:gd name="connsiteY1318" fmla="*/ 251053 h 1049988"/>
              <a:gd name="connsiteX1319" fmla="*/ 906127 w 1032287"/>
              <a:gd name="connsiteY1319" fmla="*/ 249406 h 1049988"/>
              <a:gd name="connsiteX1320" fmla="*/ 906277 w 1032287"/>
              <a:gd name="connsiteY1320" fmla="*/ 247760 h 1049988"/>
              <a:gd name="connsiteX1321" fmla="*/ 906426 w 1032287"/>
              <a:gd name="connsiteY1321" fmla="*/ 246038 h 1049988"/>
              <a:gd name="connsiteX1322" fmla="*/ 906426 w 1032287"/>
              <a:gd name="connsiteY1322" fmla="*/ 244167 h 1049988"/>
              <a:gd name="connsiteX1323" fmla="*/ 906426 w 1032287"/>
              <a:gd name="connsiteY1323" fmla="*/ 242745 h 1049988"/>
              <a:gd name="connsiteX1324" fmla="*/ 906202 w 1032287"/>
              <a:gd name="connsiteY1324" fmla="*/ 241023 h 1049988"/>
              <a:gd name="connsiteX1325" fmla="*/ 906051 w 1032287"/>
              <a:gd name="connsiteY1325" fmla="*/ 239376 h 1049988"/>
              <a:gd name="connsiteX1326" fmla="*/ 905827 w 1032287"/>
              <a:gd name="connsiteY1326" fmla="*/ 238479 h 1049988"/>
              <a:gd name="connsiteX1327" fmla="*/ 905679 w 1032287"/>
              <a:gd name="connsiteY1327" fmla="*/ 237879 h 1049988"/>
              <a:gd name="connsiteX1328" fmla="*/ 905078 w 1032287"/>
              <a:gd name="connsiteY1328" fmla="*/ 236607 h 1049988"/>
              <a:gd name="connsiteX1329" fmla="*/ 904704 w 1032287"/>
              <a:gd name="connsiteY1329" fmla="*/ 235109 h 1049988"/>
              <a:gd name="connsiteX1330" fmla="*/ 904330 w 1032287"/>
              <a:gd name="connsiteY1330" fmla="*/ 233613 h 1049988"/>
              <a:gd name="connsiteX1331" fmla="*/ 903957 w 1032287"/>
              <a:gd name="connsiteY1331" fmla="*/ 232115 h 1049988"/>
              <a:gd name="connsiteX1332" fmla="*/ 903582 w 1032287"/>
              <a:gd name="connsiteY1332" fmla="*/ 230692 h 1049988"/>
              <a:gd name="connsiteX1333" fmla="*/ 903208 w 1032287"/>
              <a:gd name="connsiteY1333" fmla="*/ 229196 h 1049988"/>
              <a:gd name="connsiteX1334" fmla="*/ 903133 w 1032287"/>
              <a:gd name="connsiteY1334" fmla="*/ 227324 h 1049988"/>
              <a:gd name="connsiteX1335" fmla="*/ 903133 w 1032287"/>
              <a:gd name="connsiteY1335" fmla="*/ 225453 h 1049988"/>
              <a:gd name="connsiteX1336" fmla="*/ 903357 w 1032287"/>
              <a:gd name="connsiteY1336" fmla="*/ 223807 h 1049988"/>
              <a:gd name="connsiteX1337" fmla="*/ 903357 w 1032287"/>
              <a:gd name="connsiteY1337" fmla="*/ 221935 h 1049988"/>
              <a:gd name="connsiteX1338" fmla="*/ 903133 w 1032287"/>
              <a:gd name="connsiteY1338" fmla="*/ 220288 h 1049988"/>
              <a:gd name="connsiteX1339" fmla="*/ 903281 w 1032287"/>
              <a:gd name="connsiteY1339" fmla="*/ 218566 h 1049988"/>
              <a:gd name="connsiteX1340" fmla="*/ 903656 w 1032287"/>
              <a:gd name="connsiteY1340" fmla="*/ 217070 h 1049988"/>
              <a:gd name="connsiteX1341" fmla="*/ 904405 w 1032287"/>
              <a:gd name="connsiteY1341" fmla="*/ 215947 h 1049988"/>
              <a:gd name="connsiteX1342" fmla="*/ 905003 w 1032287"/>
              <a:gd name="connsiteY1342" fmla="*/ 214675 h 1049988"/>
              <a:gd name="connsiteX1343" fmla="*/ 905528 w 1032287"/>
              <a:gd name="connsiteY1343" fmla="*/ 213402 h 1049988"/>
              <a:gd name="connsiteX1344" fmla="*/ 905679 w 1032287"/>
              <a:gd name="connsiteY1344" fmla="*/ 211681 h 1049988"/>
              <a:gd name="connsiteX1345" fmla="*/ 905679 w 1032287"/>
              <a:gd name="connsiteY1345" fmla="*/ 209884 h 1049988"/>
              <a:gd name="connsiteX1346" fmla="*/ 905827 w 1032287"/>
              <a:gd name="connsiteY1346" fmla="*/ 208736 h 1049988"/>
              <a:gd name="connsiteX1347" fmla="*/ 905903 w 1032287"/>
              <a:gd name="connsiteY1347" fmla="*/ 208162 h 1049988"/>
              <a:gd name="connsiteX1348" fmla="*/ 906051 w 1032287"/>
              <a:gd name="connsiteY1348" fmla="*/ 206515 h 1049988"/>
              <a:gd name="connsiteX1349" fmla="*/ 906426 w 1032287"/>
              <a:gd name="connsiteY1349" fmla="*/ 205019 h 1049988"/>
              <a:gd name="connsiteX1350" fmla="*/ 906800 w 1032287"/>
              <a:gd name="connsiteY1350" fmla="*/ 203521 h 1049988"/>
              <a:gd name="connsiteX1351" fmla="*/ 907325 w 1032287"/>
              <a:gd name="connsiteY1351" fmla="*/ 202249 h 1049988"/>
              <a:gd name="connsiteX1352" fmla="*/ 908072 w 1032287"/>
              <a:gd name="connsiteY1352" fmla="*/ 201126 h 1049988"/>
              <a:gd name="connsiteX1353" fmla="*/ 908672 w 1032287"/>
              <a:gd name="connsiteY1353" fmla="*/ 199779 h 1049988"/>
              <a:gd name="connsiteX1354" fmla="*/ 909420 w 1032287"/>
              <a:gd name="connsiteY1354" fmla="*/ 198730 h 1049988"/>
              <a:gd name="connsiteX1355" fmla="*/ 909945 w 1032287"/>
              <a:gd name="connsiteY1355" fmla="*/ 197383 h 1049988"/>
              <a:gd name="connsiteX1356" fmla="*/ 910468 w 1032287"/>
              <a:gd name="connsiteY1356" fmla="*/ 196111 h 1049988"/>
              <a:gd name="connsiteX1357" fmla="*/ 910842 w 1032287"/>
              <a:gd name="connsiteY1357" fmla="*/ 194615 h 1049988"/>
              <a:gd name="connsiteX1358" fmla="*/ 911217 w 1032287"/>
              <a:gd name="connsiteY1358" fmla="*/ 193117 h 1049988"/>
              <a:gd name="connsiteX1359" fmla="*/ 911591 w 1032287"/>
              <a:gd name="connsiteY1359" fmla="*/ 191619 h 1049988"/>
              <a:gd name="connsiteX1360" fmla="*/ 911966 w 1032287"/>
              <a:gd name="connsiteY1360" fmla="*/ 190123 h 1049988"/>
              <a:gd name="connsiteX1361" fmla="*/ 912489 w 1032287"/>
              <a:gd name="connsiteY1361" fmla="*/ 188851 h 1049988"/>
              <a:gd name="connsiteX1362" fmla="*/ 913238 w 1032287"/>
              <a:gd name="connsiteY1362" fmla="*/ 187728 h 1049988"/>
              <a:gd name="connsiteX1363" fmla="*/ 914211 w 1032287"/>
              <a:gd name="connsiteY1363" fmla="*/ 186755 h 1049988"/>
              <a:gd name="connsiteX1364" fmla="*/ 914735 w 1032287"/>
              <a:gd name="connsiteY1364" fmla="*/ 185483 h 1049988"/>
              <a:gd name="connsiteX1365" fmla="*/ 915110 w 1032287"/>
              <a:gd name="connsiteY1365" fmla="*/ 183985 h 1049988"/>
              <a:gd name="connsiteX1366" fmla="*/ 915334 w 1032287"/>
              <a:gd name="connsiteY1366" fmla="*/ 182338 h 1049988"/>
              <a:gd name="connsiteX1367" fmla="*/ 915483 w 1032287"/>
              <a:gd name="connsiteY1367" fmla="*/ 180692 h 1049988"/>
              <a:gd name="connsiteX1368" fmla="*/ 915221 w 1032287"/>
              <a:gd name="connsiteY1368" fmla="*/ 179640 h 1049988"/>
              <a:gd name="connsiteX1369" fmla="*/ 915110 w 1032287"/>
              <a:gd name="connsiteY1369" fmla="*/ 179194 h 1049988"/>
              <a:gd name="connsiteX1370" fmla="*/ 914735 w 1032287"/>
              <a:gd name="connsiteY1370" fmla="*/ 177698 h 1049988"/>
              <a:gd name="connsiteX1371" fmla="*/ 914510 w 1032287"/>
              <a:gd name="connsiteY1371" fmla="*/ 176050 h 1049988"/>
              <a:gd name="connsiteX1372" fmla="*/ 913911 w 1032287"/>
              <a:gd name="connsiteY1372" fmla="*/ 174704 h 1049988"/>
              <a:gd name="connsiteX1373" fmla="*/ 913162 w 1032287"/>
              <a:gd name="connsiteY1373" fmla="*/ 173581 h 1049988"/>
              <a:gd name="connsiteX1374" fmla="*/ 912041 w 1032287"/>
              <a:gd name="connsiteY1374" fmla="*/ 172832 h 1049988"/>
              <a:gd name="connsiteX1375" fmla="*/ 910917 w 1032287"/>
              <a:gd name="connsiteY1375" fmla="*/ 172158 h 1049988"/>
              <a:gd name="connsiteX1376" fmla="*/ 909645 w 1032287"/>
              <a:gd name="connsiteY1376" fmla="*/ 171560 h 1049988"/>
              <a:gd name="connsiteX1377" fmla="*/ 908298 w 1032287"/>
              <a:gd name="connsiteY1377" fmla="*/ 171035 h 1049988"/>
              <a:gd name="connsiteX1378" fmla="*/ 907175 w 1032287"/>
              <a:gd name="connsiteY1378" fmla="*/ 170287 h 1049988"/>
              <a:gd name="connsiteX1379" fmla="*/ 906612 w 1032287"/>
              <a:gd name="connsiteY1379" fmla="*/ 169911 h 1049988"/>
              <a:gd name="connsiteX1380" fmla="*/ 906051 w 1032287"/>
              <a:gd name="connsiteY1380" fmla="*/ 169539 h 1049988"/>
              <a:gd name="connsiteX1381" fmla="*/ 905827 w 1032287"/>
              <a:gd name="connsiteY1381" fmla="*/ 169331 h 1049988"/>
              <a:gd name="connsiteX1382" fmla="*/ 905078 w 1032287"/>
              <a:gd name="connsiteY1382" fmla="*/ 168639 h 1049988"/>
              <a:gd name="connsiteX1383" fmla="*/ 903957 w 1032287"/>
              <a:gd name="connsiteY1383" fmla="*/ 167892 h 1049988"/>
              <a:gd name="connsiteX1384" fmla="*/ 903208 w 1032287"/>
              <a:gd name="connsiteY1384" fmla="*/ 166769 h 1049988"/>
              <a:gd name="connsiteX1385" fmla="*/ 902459 w 1032287"/>
              <a:gd name="connsiteY1385" fmla="*/ 165721 h 1049988"/>
              <a:gd name="connsiteX1386" fmla="*/ 901936 w 1032287"/>
              <a:gd name="connsiteY1386" fmla="*/ 164373 h 1049988"/>
              <a:gd name="connsiteX1387" fmla="*/ 901336 w 1032287"/>
              <a:gd name="connsiteY1387" fmla="*/ 163101 h 1049988"/>
              <a:gd name="connsiteX1388" fmla="*/ 901112 w 1032287"/>
              <a:gd name="connsiteY1388" fmla="*/ 161379 h 1049988"/>
              <a:gd name="connsiteX1389" fmla="*/ 900963 w 1032287"/>
              <a:gd name="connsiteY1389" fmla="*/ 159733 h 1049988"/>
              <a:gd name="connsiteX1390" fmla="*/ 900963 w 1032287"/>
              <a:gd name="connsiteY1390" fmla="*/ 157860 h 1049988"/>
              <a:gd name="connsiteX1391" fmla="*/ 900587 w 1032287"/>
              <a:gd name="connsiteY1391" fmla="*/ 156440 h 1049988"/>
              <a:gd name="connsiteX1392" fmla="*/ 900214 w 1032287"/>
              <a:gd name="connsiteY1392" fmla="*/ 154942 h 1049988"/>
              <a:gd name="connsiteX1393" fmla="*/ 899614 w 1032287"/>
              <a:gd name="connsiteY1393" fmla="*/ 153594 h 1049988"/>
              <a:gd name="connsiteX1394" fmla="*/ 898867 w 1032287"/>
              <a:gd name="connsiteY1394" fmla="*/ 152546 h 1049988"/>
              <a:gd name="connsiteX1395" fmla="*/ 898118 w 1032287"/>
              <a:gd name="connsiteY1395" fmla="*/ 151425 h 1049988"/>
              <a:gd name="connsiteX1396" fmla="*/ 897145 w 1032287"/>
              <a:gd name="connsiteY1396" fmla="*/ 150525 h 1049988"/>
              <a:gd name="connsiteX1397" fmla="*/ 895647 w 1032287"/>
              <a:gd name="connsiteY1397" fmla="*/ 150151 h 1049988"/>
              <a:gd name="connsiteX1398" fmla="*/ 894151 w 1032287"/>
              <a:gd name="connsiteY1398" fmla="*/ 149776 h 1049988"/>
              <a:gd name="connsiteX1399" fmla="*/ 892279 w 1032287"/>
              <a:gd name="connsiteY1399" fmla="*/ 149776 h 1049988"/>
              <a:gd name="connsiteX1400" fmla="*/ 890408 w 1032287"/>
              <a:gd name="connsiteY1400" fmla="*/ 149776 h 1049988"/>
              <a:gd name="connsiteX1401" fmla="*/ 888536 w 1032287"/>
              <a:gd name="connsiteY1401" fmla="*/ 149776 h 1049988"/>
              <a:gd name="connsiteX1402" fmla="*/ 886816 w 1032287"/>
              <a:gd name="connsiteY1402" fmla="*/ 150002 h 1049988"/>
              <a:gd name="connsiteX1403" fmla="*/ 884943 w 1032287"/>
              <a:gd name="connsiteY1403" fmla="*/ 150002 h 1049988"/>
              <a:gd name="connsiteX1404" fmla="*/ 883073 w 1032287"/>
              <a:gd name="connsiteY1404" fmla="*/ 150002 h 1049988"/>
              <a:gd name="connsiteX1405" fmla="*/ 881201 w 1032287"/>
              <a:gd name="connsiteY1405" fmla="*/ 150002 h 1049988"/>
              <a:gd name="connsiteX1406" fmla="*/ 879554 w 1032287"/>
              <a:gd name="connsiteY1406" fmla="*/ 150226 h 1049988"/>
              <a:gd name="connsiteX1407" fmla="*/ 877832 w 1032287"/>
              <a:gd name="connsiteY1407" fmla="*/ 150377 h 1049988"/>
              <a:gd name="connsiteX1408" fmla="*/ 876186 w 1032287"/>
              <a:gd name="connsiteY1408" fmla="*/ 150601 h 1049988"/>
              <a:gd name="connsiteX1409" fmla="*/ 871882 w 1032287"/>
              <a:gd name="connsiteY1409" fmla="*/ 150450 h 1049988"/>
              <a:gd name="connsiteX1410" fmla="*/ 871470 w 1032287"/>
              <a:gd name="connsiteY1410" fmla="*/ 148954 h 1049988"/>
              <a:gd name="connsiteX1411" fmla="*/ 871096 w 1032287"/>
              <a:gd name="connsiteY1411" fmla="*/ 147456 h 1049988"/>
              <a:gd name="connsiteX1412" fmla="*/ 870947 w 1032287"/>
              <a:gd name="connsiteY1412" fmla="*/ 145810 h 1049988"/>
              <a:gd name="connsiteX1413" fmla="*/ 871096 w 1032287"/>
              <a:gd name="connsiteY1413" fmla="*/ 144163 h 1049988"/>
              <a:gd name="connsiteX1414" fmla="*/ 871470 w 1032287"/>
              <a:gd name="connsiteY1414" fmla="*/ 142667 h 1049988"/>
              <a:gd name="connsiteX1415" fmla="*/ 871993 w 1032287"/>
              <a:gd name="connsiteY1415" fmla="*/ 141318 h 1049988"/>
              <a:gd name="connsiteX1416" fmla="*/ 872593 w 1032287"/>
              <a:gd name="connsiteY1416" fmla="*/ 140046 h 1049988"/>
              <a:gd name="connsiteX1417" fmla="*/ 873341 w 1032287"/>
              <a:gd name="connsiteY1417" fmla="*/ 138924 h 1049988"/>
              <a:gd name="connsiteX1418" fmla="*/ 873865 w 1032287"/>
              <a:gd name="connsiteY1418" fmla="*/ 137650 h 1049988"/>
              <a:gd name="connsiteX1419" fmla="*/ 874240 w 1032287"/>
              <a:gd name="connsiteY1419" fmla="*/ 136154 h 1049988"/>
              <a:gd name="connsiteX1420" fmla="*/ 874614 w 1032287"/>
              <a:gd name="connsiteY1420" fmla="*/ 134656 h 1049988"/>
              <a:gd name="connsiteX1421" fmla="*/ 875138 w 1032287"/>
              <a:gd name="connsiteY1421" fmla="*/ 133309 h 1049988"/>
              <a:gd name="connsiteX1422" fmla="*/ 875512 w 1032287"/>
              <a:gd name="connsiteY1422" fmla="*/ 131813 h 1049988"/>
              <a:gd name="connsiteX1423" fmla="*/ 876111 w 1032287"/>
              <a:gd name="connsiteY1423" fmla="*/ 130541 h 1049988"/>
              <a:gd name="connsiteX1424" fmla="*/ 876410 w 1032287"/>
              <a:gd name="connsiteY1424" fmla="*/ 129043 h 1049988"/>
              <a:gd name="connsiteX1425" fmla="*/ 876784 w 1032287"/>
              <a:gd name="connsiteY1425" fmla="*/ 127545 h 1049988"/>
              <a:gd name="connsiteX1426" fmla="*/ 877159 w 1032287"/>
              <a:gd name="connsiteY1426" fmla="*/ 126049 h 1049988"/>
              <a:gd name="connsiteX1427" fmla="*/ 877757 w 1032287"/>
              <a:gd name="connsiteY1427" fmla="*/ 124777 h 1049988"/>
              <a:gd name="connsiteX1428" fmla="*/ 878056 w 1032287"/>
              <a:gd name="connsiteY1428" fmla="*/ 123279 h 1049988"/>
              <a:gd name="connsiteX1429" fmla="*/ 878656 w 1032287"/>
              <a:gd name="connsiteY1429" fmla="*/ 122007 h 1049988"/>
              <a:gd name="connsiteX1430" fmla="*/ 879404 w 1032287"/>
              <a:gd name="connsiteY1430" fmla="*/ 120884 h 1049988"/>
              <a:gd name="connsiteX1431" fmla="*/ 879554 w 1032287"/>
              <a:gd name="connsiteY1431" fmla="*/ 119237 h 1049988"/>
              <a:gd name="connsiteX1432" fmla="*/ 879180 w 1032287"/>
              <a:gd name="connsiteY1432" fmla="*/ 117739 h 1049988"/>
              <a:gd name="connsiteX1433" fmla="*/ 879031 w 1032287"/>
              <a:gd name="connsiteY1433" fmla="*/ 116019 h 1049988"/>
              <a:gd name="connsiteX1434" fmla="*/ 878581 w 1032287"/>
              <a:gd name="connsiteY1434" fmla="*/ 114597 h 1049988"/>
              <a:gd name="connsiteX1435" fmla="*/ 878207 w 1032287"/>
              <a:gd name="connsiteY1435" fmla="*/ 113099 h 1049988"/>
              <a:gd name="connsiteX1436" fmla="*/ 878056 w 1032287"/>
              <a:gd name="connsiteY1436" fmla="*/ 111377 h 1049988"/>
              <a:gd name="connsiteX1437" fmla="*/ 877682 w 1032287"/>
              <a:gd name="connsiteY1437" fmla="*/ 109956 h 1049988"/>
              <a:gd name="connsiteX1438" fmla="*/ 877234 w 1032287"/>
              <a:gd name="connsiteY1438" fmla="*/ 108458 h 1049988"/>
              <a:gd name="connsiteX1439" fmla="*/ 876859 w 1032287"/>
              <a:gd name="connsiteY1439" fmla="*/ 106961 h 1049988"/>
              <a:gd name="connsiteX1440" fmla="*/ 876485 w 1032287"/>
              <a:gd name="connsiteY1440" fmla="*/ 105465 h 1049988"/>
              <a:gd name="connsiteX1441" fmla="*/ 876336 w 1032287"/>
              <a:gd name="connsiteY1441" fmla="*/ 103818 h 1049988"/>
              <a:gd name="connsiteX1442" fmla="*/ 876111 w 1032287"/>
              <a:gd name="connsiteY1442" fmla="*/ 102171 h 1049988"/>
              <a:gd name="connsiteX1443" fmla="*/ 875887 w 1032287"/>
              <a:gd name="connsiteY1443" fmla="*/ 100450 h 1049988"/>
              <a:gd name="connsiteX1444" fmla="*/ 875512 w 1032287"/>
              <a:gd name="connsiteY1444" fmla="*/ 98952 h 1049988"/>
              <a:gd name="connsiteX1445" fmla="*/ 875138 w 1032287"/>
              <a:gd name="connsiteY1445" fmla="*/ 97529 h 1049988"/>
              <a:gd name="connsiteX1446" fmla="*/ 874614 w 1032287"/>
              <a:gd name="connsiteY1446" fmla="*/ 96182 h 1049988"/>
              <a:gd name="connsiteX1447" fmla="*/ 873790 w 1032287"/>
              <a:gd name="connsiteY1447" fmla="*/ 95060 h 1049988"/>
              <a:gd name="connsiteX1448" fmla="*/ 873267 w 1032287"/>
              <a:gd name="connsiteY1448" fmla="*/ 93788 h 1049988"/>
              <a:gd name="connsiteX1449" fmla="*/ 872518 w 1032287"/>
              <a:gd name="connsiteY1449" fmla="*/ 92665 h 1049988"/>
              <a:gd name="connsiteX1450" fmla="*/ 871769 w 1032287"/>
              <a:gd name="connsiteY1450" fmla="*/ 91541 h 1049988"/>
              <a:gd name="connsiteX1451" fmla="*/ 871020 w 1032287"/>
              <a:gd name="connsiteY1451" fmla="*/ 90493 h 1049988"/>
              <a:gd name="connsiteX1452" fmla="*/ 870198 w 1032287"/>
              <a:gd name="connsiteY1452" fmla="*/ 89372 h 1049988"/>
              <a:gd name="connsiteX1453" fmla="*/ 869673 w 1032287"/>
              <a:gd name="connsiteY1453" fmla="*/ 88098 h 1049988"/>
              <a:gd name="connsiteX1454" fmla="*/ 868926 w 1032287"/>
              <a:gd name="connsiteY1454" fmla="*/ 86976 h 1049988"/>
              <a:gd name="connsiteX1455" fmla="*/ 868551 w 1032287"/>
              <a:gd name="connsiteY1455" fmla="*/ 85478 h 1049988"/>
              <a:gd name="connsiteX1456" fmla="*/ 867951 w 1032287"/>
              <a:gd name="connsiteY1456" fmla="*/ 84206 h 1049988"/>
              <a:gd name="connsiteX1457" fmla="*/ 867727 w 1032287"/>
              <a:gd name="connsiteY1457" fmla="*/ 82484 h 1049988"/>
              <a:gd name="connsiteX1458" fmla="*/ 867727 w 1032287"/>
              <a:gd name="connsiteY1458" fmla="*/ 80687 h 1049988"/>
              <a:gd name="connsiteX1459" fmla="*/ 867727 w 1032287"/>
              <a:gd name="connsiteY1459" fmla="*/ 78817 h 1049988"/>
              <a:gd name="connsiteX1460" fmla="*/ 867951 w 1032287"/>
              <a:gd name="connsiteY1460" fmla="*/ 77095 h 1049988"/>
              <a:gd name="connsiteX1461" fmla="*/ 867878 w 1032287"/>
              <a:gd name="connsiteY1461" fmla="*/ 75298 h 1049988"/>
              <a:gd name="connsiteX1462" fmla="*/ 867878 w 1032287"/>
              <a:gd name="connsiteY1462" fmla="*/ 73427 h 1049988"/>
              <a:gd name="connsiteX1463" fmla="*/ 867503 w 1032287"/>
              <a:gd name="connsiteY1463" fmla="*/ 71930 h 1049988"/>
              <a:gd name="connsiteX1464" fmla="*/ 866978 w 1032287"/>
              <a:gd name="connsiteY1464" fmla="*/ 70658 h 1049988"/>
              <a:gd name="connsiteX1465" fmla="*/ 866380 w 1032287"/>
              <a:gd name="connsiteY1465" fmla="*/ 69310 h 1049988"/>
              <a:gd name="connsiteX1466" fmla="*/ 865781 w 1032287"/>
              <a:gd name="connsiteY1466" fmla="*/ 68038 h 1049988"/>
              <a:gd name="connsiteX1467" fmla="*/ 865631 w 1032287"/>
              <a:gd name="connsiteY1467" fmla="*/ 66392 h 1049988"/>
              <a:gd name="connsiteX1468" fmla="*/ 865257 w 1032287"/>
              <a:gd name="connsiteY1468" fmla="*/ 64894 h 1049988"/>
              <a:gd name="connsiteX1469" fmla="*/ 865183 w 1032287"/>
              <a:gd name="connsiteY1469" fmla="*/ 63023 h 1049988"/>
              <a:gd name="connsiteX1470" fmla="*/ 865407 w 1032287"/>
              <a:gd name="connsiteY1470" fmla="*/ 61377 h 1049988"/>
              <a:gd name="connsiteX1471" fmla="*/ 865556 w 1032287"/>
              <a:gd name="connsiteY1471" fmla="*/ 59655 h 1049988"/>
              <a:gd name="connsiteX1472" fmla="*/ 865930 w 1032287"/>
              <a:gd name="connsiteY1472" fmla="*/ 58232 h 1049988"/>
              <a:gd name="connsiteX1473" fmla="*/ 866529 w 1032287"/>
              <a:gd name="connsiteY1473" fmla="*/ 56885 h 1049988"/>
              <a:gd name="connsiteX1474" fmla="*/ 866830 w 1032287"/>
              <a:gd name="connsiteY1474" fmla="*/ 55389 h 1049988"/>
              <a:gd name="connsiteX1475" fmla="*/ 867204 w 1032287"/>
              <a:gd name="connsiteY1475" fmla="*/ 53891 h 1049988"/>
              <a:gd name="connsiteX1476" fmla="*/ 867802 w 1032287"/>
              <a:gd name="connsiteY1476" fmla="*/ 52619 h 1049988"/>
              <a:gd name="connsiteX1477" fmla="*/ 868177 w 1032287"/>
              <a:gd name="connsiteY1477" fmla="*/ 51121 h 1049988"/>
              <a:gd name="connsiteX1478" fmla="*/ 868551 w 1032287"/>
              <a:gd name="connsiteY1478" fmla="*/ 49623 h 1049988"/>
              <a:gd name="connsiteX1479" fmla="*/ 868851 w 1032287"/>
              <a:gd name="connsiteY1479" fmla="*/ 48127 h 1049988"/>
              <a:gd name="connsiteX1480" fmla="*/ 869225 w 1032287"/>
              <a:gd name="connsiteY1480" fmla="*/ 46705 h 1049988"/>
              <a:gd name="connsiteX1481" fmla="*/ 869599 w 1032287"/>
              <a:gd name="connsiteY1481" fmla="*/ 45208 h 1049988"/>
              <a:gd name="connsiteX1482" fmla="*/ 869974 w 1032287"/>
              <a:gd name="connsiteY1482" fmla="*/ 43711 h 1049988"/>
              <a:gd name="connsiteX1483" fmla="*/ 870347 w 1032287"/>
              <a:gd name="connsiteY1483" fmla="*/ 42213 h 1049988"/>
              <a:gd name="connsiteX1484" fmla="*/ 870721 w 1032287"/>
              <a:gd name="connsiteY1484" fmla="*/ 40717 h 1049988"/>
              <a:gd name="connsiteX1485" fmla="*/ 871096 w 1032287"/>
              <a:gd name="connsiteY1485" fmla="*/ 39219 h 1049988"/>
              <a:gd name="connsiteX1486" fmla="*/ 871470 w 1032287"/>
              <a:gd name="connsiteY1486" fmla="*/ 37723 h 1049988"/>
              <a:gd name="connsiteX1487" fmla="*/ 871797 w 1032287"/>
              <a:gd name="connsiteY1487" fmla="*/ 35177 h 1049988"/>
              <a:gd name="connsiteX1488" fmla="*/ 869372 w 1032287"/>
              <a:gd name="connsiteY1488" fmla="*/ 35177 h 1049988"/>
              <a:gd name="connsiteX1489" fmla="*/ 861506 w 1032287"/>
              <a:gd name="connsiteY1489" fmla="*/ 35177 h 1049988"/>
              <a:gd name="connsiteX1490" fmla="*/ 858984 w 1032287"/>
              <a:gd name="connsiteY1490" fmla="*/ 35177 h 1049988"/>
              <a:gd name="connsiteX1491" fmla="*/ 848747 w 1032287"/>
              <a:gd name="connsiteY1491" fmla="*/ 35177 h 1049988"/>
              <a:gd name="connsiteX1492" fmla="*/ 845887 w 1032287"/>
              <a:gd name="connsiteY1492" fmla="*/ 35177 h 1049988"/>
              <a:gd name="connsiteX1493" fmla="*/ 835818 w 1032287"/>
              <a:gd name="connsiteY1493" fmla="*/ 35177 h 1049988"/>
              <a:gd name="connsiteX1494" fmla="*/ 834843 w 1032287"/>
              <a:gd name="connsiteY1494" fmla="*/ 35177 h 1049988"/>
              <a:gd name="connsiteX1495" fmla="*/ 832896 w 1032287"/>
              <a:gd name="connsiteY1495" fmla="*/ 35177 h 1049988"/>
              <a:gd name="connsiteX1496" fmla="*/ 828456 w 1032287"/>
              <a:gd name="connsiteY1496" fmla="*/ 35177 h 1049988"/>
              <a:gd name="connsiteX1497" fmla="*/ 826236 w 1032287"/>
              <a:gd name="connsiteY1497" fmla="*/ 35177 h 1049988"/>
              <a:gd name="connsiteX1498" fmla="*/ 823469 w 1032287"/>
              <a:gd name="connsiteY1498" fmla="*/ 35177 h 1049988"/>
              <a:gd name="connsiteX1499" fmla="*/ 816988 w 1032287"/>
              <a:gd name="connsiteY1499" fmla="*/ 35177 h 1049988"/>
              <a:gd name="connsiteX1500" fmla="*/ 813822 w 1032287"/>
              <a:gd name="connsiteY1500" fmla="*/ 35177 h 1049988"/>
              <a:gd name="connsiteX1501" fmla="*/ 801951 w 1032287"/>
              <a:gd name="connsiteY1501" fmla="*/ 35177 h 1049988"/>
              <a:gd name="connsiteX1502" fmla="*/ 798913 w 1032287"/>
              <a:gd name="connsiteY1502" fmla="*/ 35177 h 1049988"/>
              <a:gd name="connsiteX1503" fmla="*/ 792621 w 1032287"/>
              <a:gd name="connsiteY1503" fmla="*/ 35177 h 1049988"/>
              <a:gd name="connsiteX1504" fmla="*/ 789557 w 1032287"/>
              <a:gd name="connsiteY1504" fmla="*/ 35177 h 1049988"/>
              <a:gd name="connsiteX1505" fmla="*/ 783235 w 1032287"/>
              <a:gd name="connsiteY1505" fmla="*/ 35177 h 1049988"/>
              <a:gd name="connsiteX1506" fmla="*/ 780094 w 1032287"/>
              <a:gd name="connsiteY1506" fmla="*/ 35177 h 1049988"/>
              <a:gd name="connsiteX1507" fmla="*/ 771093 w 1032287"/>
              <a:gd name="connsiteY1507" fmla="*/ 35177 h 1049988"/>
              <a:gd name="connsiteX1508" fmla="*/ 767499 w 1032287"/>
              <a:gd name="connsiteY1508" fmla="*/ 35177 h 1049988"/>
              <a:gd name="connsiteX1509" fmla="*/ 764458 w 1032287"/>
              <a:gd name="connsiteY1509" fmla="*/ 35177 h 1049988"/>
              <a:gd name="connsiteX1510" fmla="*/ 758256 w 1032287"/>
              <a:gd name="connsiteY1510" fmla="*/ 35177 h 1049988"/>
              <a:gd name="connsiteX1511" fmla="*/ 754998 w 1032287"/>
              <a:gd name="connsiteY1511" fmla="*/ 35177 h 1049988"/>
              <a:gd name="connsiteX1512" fmla="*/ 748873 w 1032287"/>
              <a:gd name="connsiteY1512" fmla="*/ 35177 h 1049988"/>
              <a:gd name="connsiteX1513" fmla="*/ 745444 w 1032287"/>
              <a:gd name="connsiteY1513" fmla="*/ 35177 h 1049988"/>
              <a:gd name="connsiteX1514" fmla="*/ 739460 w 1032287"/>
              <a:gd name="connsiteY1514" fmla="*/ 35177 h 1049988"/>
              <a:gd name="connsiteX1515" fmla="*/ 736180 w 1032287"/>
              <a:gd name="connsiteY1515" fmla="*/ 35177 h 1049988"/>
              <a:gd name="connsiteX1516" fmla="*/ 726227 w 1032287"/>
              <a:gd name="connsiteY1516" fmla="*/ 35177 h 1049988"/>
              <a:gd name="connsiteX1517" fmla="*/ 723269 w 1032287"/>
              <a:gd name="connsiteY1517" fmla="*/ 35177 h 1049988"/>
              <a:gd name="connsiteX1518" fmla="*/ 715973 w 1032287"/>
              <a:gd name="connsiteY1518" fmla="*/ 35177 h 1049988"/>
              <a:gd name="connsiteX1519" fmla="*/ 715705 w 1032287"/>
              <a:gd name="connsiteY1519" fmla="*/ 37862 h 1049988"/>
              <a:gd name="connsiteX1520" fmla="*/ 715134 w 1032287"/>
              <a:gd name="connsiteY1520" fmla="*/ 39002 h 1049988"/>
              <a:gd name="connsiteX1521" fmla="*/ 713994 w 1032287"/>
              <a:gd name="connsiteY1521" fmla="*/ 39857 h 1049988"/>
              <a:gd name="connsiteX1522" fmla="*/ 712284 w 1032287"/>
              <a:gd name="connsiteY1522" fmla="*/ 44986 h 1049988"/>
              <a:gd name="connsiteX1523" fmla="*/ 710860 w 1032287"/>
              <a:gd name="connsiteY1523" fmla="*/ 46126 h 1049988"/>
              <a:gd name="connsiteX1524" fmla="*/ 710574 w 1032287"/>
              <a:gd name="connsiteY1524" fmla="*/ 47836 h 1049988"/>
              <a:gd name="connsiteX1525" fmla="*/ 711715 w 1032287"/>
              <a:gd name="connsiteY1525" fmla="*/ 48121 h 1049988"/>
              <a:gd name="connsiteX1526" fmla="*/ 710574 w 1032287"/>
              <a:gd name="connsiteY1526" fmla="*/ 52110 h 1049988"/>
              <a:gd name="connsiteX1527" fmla="*/ 711715 w 1032287"/>
              <a:gd name="connsiteY1527" fmla="*/ 52110 h 1049988"/>
              <a:gd name="connsiteX1528" fmla="*/ 710005 w 1032287"/>
              <a:gd name="connsiteY1528" fmla="*/ 57526 h 1049988"/>
              <a:gd name="connsiteX1529" fmla="*/ 678371 w 1032287"/>
              <a:gd name="connsiteY1529" fmla="*/ 57526 h 1049988"/>
              <a:gd name="connsiteX1530" fmla="*/ 645030 w 1032287"/>
              <a:gd name="connsiteY1530" fmla="*/ 57526 h 1049988"/>
              <a:gd name="connsiteX1531" fmla="*/ 645432 w 1032287"/>
              <a:gd name="connsiteY1531" fmla="*/ 55891 h 1049988"/>
              <a:gd name="connsiteX1532" fmla="*/ 644747 w 1032287"/>
              <a:gd name="connsiteY1532" fmla="*/ 55853 h 1049988"/>
              <a:gd name="connsiteX1533" fmla="*/ 644860 w 1032287"/>
              <a:gd name="connsiteY1533" fmla="*/ 54848 h 1049988"/>
              <a:gd name="connsiteX1534" fmla="*/ 645236 w 1032287"/>
              <a:gd name="connsiteY1534" fmla="*/ 54838 h 1049988"/>
              <a:gd name="connsiteX1535" fmla="*/ 646137 w 1032287"/>
              <a:gd name="connsiteY1535" fmla="*/ 53899 h 1049988"/>
              <a:gd name="connsiteX1536" fmla="*/ 645357 w 1032287"/>
              <a:gd name="connsiteY1536" fmla="*/ 53561 h 1049988"/>
              <a:gd name="connsiteX1537" fmla="*/ 644945 w 1032287"/>
              <a:gd name="connsiteY1537" fmla="*/ 52452 h 1049988"/>
              <a:gd name="connsiteX1538" fmla="*/ 644709 w 1032287"/>
              <a:gd name="connsiteY1538" fmla="*/ 50995 h 1049988"/>
              <a:gd name="connsiteX1539" fmla="*/ 645885 w 1032287"/>
              <a:gd name="connsiteY1539" fmla="*/ 48121 h 1049988"/>
              <a:gd name="connsiteX1540" fmla="*/ 645316 w 1032287"/>
              <a:gd name="connsiteY1540" fmla="*/ 44702 h 1049988"/>
              <a:gd name="connsiteX1541" fmla="*/ 644461 w 1032287"/>
              <a:gd name="connsiteY1541" fmla="*/ 42991 h 1049988"/>
              <a:gd name="connsiteX1542" fmla="*/ 644174 w 1032287"/>
              <a:gd name="connsiteY1542" fmla="*/ 40996 h 1049988"/>
              <a:gd name="connsiteX1543" fmla="*/ 645030 w 1032287"/>
              <a:gd name="connsiteY1543" fmla="*/ 39288 h 1049988"/>
              <a:gd name="connsiteX1544" fmla="*/ 645030 w 1032287"/>
              <a:gd name="connsiteY1544" fmla="*/ 36152 h 1049988"/>
              <a:gd name="connsiteX1545" fmla="*/ 644461 w 1032287"/>
              <a:gd name="connsiteY1545" fmla="*/ 35867 h 1049988"/>
              <a:gd name="connsiteX1546" fmla="*/ 644745 w 1032287"/>
              <a:gd name="connsiteY1546" fmla="*/ 35298 h 1049988"/>
              <a:gd name="connsiteX1547" fmla="*/ 612034 w 1032287"/>
              <a:gd name="connsiteY1547" fmla="*/ 35298 h 1049988"/>
              <a:gd name="connsiteX1548" fmla="*/ 611403 w 1032287"/>
              <a:gd name="connsiteY1548" fmla="*/ 34157 h 1049988"/>
              <a:gd name="connsiteX1549" fmla="*/ 608838 w 1032287"/>
              <a:gd name="connsiteY1549" fmla="*/ 32448 h 1049988"/>
              <a:gd name="connsiteX1550" fmla="*/ 605134 w 1032287"/>
              <a:gd name="connsiteY1550" fmla="*/ 31308 h 1049988"/>
              <a:gd name="connsiteX1551" fmla="*/ 604949 w 1032287"/>
              <a:gd name="connsiteY1551" fmla="*/ 31124 h 1049988"/>
              <a:gd name="connsiteX1552" fmla="*/ 603708 w 1032287"/>
              <a:gd name="connsiteY1552" fmla="*/ 29882 h 1049988"/>
              <a:gd name="connsiteX1553" fmla="*/ 602853 w 1032287"/>
              <a:gd name="connsiteY1553" fmla="*/ 29882 h 1049988"/>
              <a:gd name="connsiteX1554" fmla="*/ 602000 w 1032287"/>
              <a:gd name="connsiteY1554" fmla="*/ 29027 h 1049988"/>
              <a:gd name="connsiteX1555" fmla="*/ 600289 w 1032287"/>
              <a:gd name="connsiteY1555" fmla="*/ 28743 h 1049988"/>
              <a:gd name="connsiteX1556" fmla="*/ 599150 w 1032287"/>
              <a:gd name="connsiteY1556" fmla="*/ 29598 h 1049988"/>
              <a:gd name="connsiteX1557" fmla="*/ 598010 w 1032287"/>
              <a:gd name="connsiteY1557" fmla="*/ 28458 h 1049988"/>
              <a:gd name="connsiteX1558" fmla="*/ 590886 w 1032287"/>
              <a:gd name="connsiteY1558" fmla="*/ 30453 h 1049988"/>
              <a:gd name="connsiteX1559" fmla="*/ 590599 w 1032287"/>
              <a:gd name="connsiteY1559" fmla="*/ 31593 h 1049988"/>
              <a:gd name="connsiteX1560" fmla="*/ 588605 w 1032287"/>
              <a:gd name="connsiteY1560" fmla="*/ 31593 h 1049988"/>
              <a:gd name="connsiteX1561" fmla="*/ 588036 w 1032287"/>
              <a:gd name="connsiteY1561" fmla="*/ 30738 h 1049988"/>
              <a:gd name="connsiteX1562" fmla="*/ 587750 w 1032287"/>
              <a:gd name="connsiteY1562" fmla="*/ 30738 h 1049988"/>
              <a:gd name="connsiteX1563" fmla="*/ 584615 w 1032287"/>
              <a:gd name="connsiteY1563" fmla="*/ 31593 h 1049988"/>
              <a:gd name="connsiteX1564" fmla="*/ 582484 w 1032287"/>
              <a:gd name="connsiteY1564" fmla="*/ 35857 h 1049988"/>
              <a:gd name="connsiteX1565" fmla="*/ 582336 w 1032287"/>
              <a:gd name="connsiteY1565" fmla="*/ 36152 h 1049988"/>
              <a:gd name="connsiteX1566" fmla="*/ 580056 w 1032287"/>
              <a:gd name="connsiteY1566" fmla="*/ 37577 h 1049988"/>
              <a:gd name="connsiteX1567" fmla="*/ 576636 w 1032287"/>
              <a:gd name="connsiteY1567" fmla="*/ 39002 h 1049988"/>
              <a:gd name="connsiteX1568" fmla="*/ 573501 w 1032287"/>
              <a:gd name="connsiteY1568" fmla="*/ 39572 h 1049988"/>
              <a:gd name="connsiteX1569" fmla="*/ 568942 w 1032287"/>
              <a:gd name="connsiteY1569" fmla="*/ 38433 h 1049988"/>
              <a:gd name="connsiteX1570" fmla="*/ 566092 w 1032287"/>
              <a:gd name="connsiteY1570" fmla="*/ 40141 h 1049988"/>
              <a:gd name="connsiteX1571" fmla="*/ 562103 w 1032287"/>
              <a:gd name="connsiteY1571" fmla="*/ 41852 h 1049988"/>
              <a:gd name="connsiteX1572" fmla="*/ 558397 w 1032287"/>
              <a:gd name="connsiteY1572" fmla="*/ 41567 h 1049988"/>
              <a:gd name="connsiteX1573" fmla="*/ 555549 w 1032287"/>
              <a:gd name="connsiteY1573" fmla="*/ 39288 h 1049988"/>
              <a:gd name="connsiteX1574" fmla="*/ 554408 w 1032287"/>
              <a:gd name="connsiteY1574" fmla="*/ 39002 h 1049988"/>
              <a:gd name="connsiteX1575" fmla="*/ 554123 w 1032287"/>
              <a:gd name="connsiteY1575" fmla="*/ 38433 h 1049988"/>
              <a:gd name="connsiteX1576" fmla="*/ 554390 w 1032287"/>
              <a:gd name="connsiteY1576" fmla="*/ 36040 h 1049988"/>
              <a:gd name="connsiteX1577" fmla="*/ 554408 w 1032287"/>
              <a:gd name="connsiteY1577" fmla="*/ 35867 h 1049988"/>
              <a:gd name="connsiteX1578" fmla="*/ 554002 w 1032287"/>
              <a:gd name="connsiteY1578" fmla="*/ 35833 h 1049988"/>
              <a:gd name="connsiteX1579" fmla="*/ 550989 w 1032287"/>
              <a:gd name="connsiteY1579" fmla="*/ 35583 h 1049988"/>
              <a:gd name="connsiteX1580" fmla="*/ 549564 w 1032287"/>
              <a:gd name="connsiteY1580" fmla="*/ 34443 h 1049988"/>
              <a:gd name="connsiteX1581" fmla="*/ 549278 w 1032287"/>
              <a:gd name="connsiteY1581" fmla="*/ 33017 h 1049988"/>
              <a:gd name="connsiteX1582" fmla="*/ 547854 w 1032287"/>
              <a:gd name="connsiteY1582" fmla="*/ 32732 h 1049988"/>
              <a:gd name="connsiteX1583" fmla="*/ 545701 w 1032287"/>
              <a:gd name="connsiteY1583" fmla="*/ 31387 h 1049988"/>
              <a:gd name="connsiteX1584" fmla="*/ 545553 w 1032287"/>
              <a:gd name="connsiteY1584" fmla="*/ 31310 h 1049988"/>
              <a:gd name="connsiteX1585" fmla="*/ 543580 w 1032287"/>
              <a:gd name="connsiteY1585" fmla="*/ 31593 h 1049988"/>
              <a:gd name="connsiteX1586" fmla="*/ 541585 w 1032287"/>
              <a:gd name="connsiteY1586" fmla="*/ 30453 h 1049988"/>
              <a:gd name="connsiteX1587" fmla="*/ 541361 w 1032287"/>
              <a:gd name="connsiteY1587" fmla="*/ 29855 h 1049988"/>
              <a:gd name="connsiteX1588" fmla="*/ 539875 w 1032287"/>
              <a:gd name="connsiteY1588" fmla="*/ 25893 h 1049988"/>
              <a:gd name="connsiteX1589" fmla="*/ 538449 w 1032287"/>
              <a:gd name="connsiteY1589" fmla="*/ 26463 h 1049988"/>
              <a:gd name="connsiteX1590" fmla="*/ 537595 w 1032287"/>
              <a:gd name="connsiteY1590" fmla="*/ 28743 h 1049988"/>
              <a:gd name="connsiteX1591" fmla="*/ 532750 w 1032287"/>
              <a:gd name="connsiteY1591" fmla="*/ 27032 h 1049988"/>
              <a:gd name="connsiteX1592" fmla="*/ 530756 w 1032287"/>
              <a:gd name="connsiteY1592" fmla="*/ 27032 h 1049988"/>
              <a:gd name="connsiteX1593" fmla="*/ 530185 w 1032287"/>
              <a:gd name="connsiteY1593" fmla="*/ 25324 h 1049988"/>
              <a:gd name="connsiteX1594" fmla="*/ 529330 w 1032287"/>
              <a:gd name="connsiteY1594" fmla="*/ 24184 h 1049988"/>
              <a:gd name="connsiteX1595" fmla="*/ 528476 w 1032287"/>
              <a:gd name="connsiteY1595" fmla="*/ 21903 h 1049988"/>
              <a:gd name="connsiteX1596" fmla="*/ 527335 w 1032287"/>
              <a:gd name="connsiteY1596" fmla="*/ 20763 h 1049988"/>
              <a:gd name="connsiteX1597" fmla="*/ 527050 w 1032287"/>
              <a:gd name="connsiteY1597" fmla="*/ 16489 h 1049988"/>
              <a:gd name="connsiteX1598" fmla="*/ 529045 w 1032287"/>
              <a:gd name="connsiteY1598" fmla="*/ 9365 h 1049988"/>
              <a:gd name="connsiteX1599" fmla="*/ 499776 w 1032287"/>
              <a:gd name="connsiteY1599" fmla="*/ 9157 h 1049988"/>
              <a:gd name="connsiteX1600" fmla="*/ 488864 w 1032287"/>
              <a:gd name="connsiteY1600" fmla="*/ 9080 h 1049988"/>
              <a:gd name="connsiteX1601" fmla="*/ 487155 w 1032287"/>
              <a:gd name="connsiteY1601" fmla="*/ 10789 h 1049988"/>
              <a:gd name="connsiteX1602" fmla="*/ 485729 w 1032287"/>
              <a:gd name="connsiteY1602" fmla="*/ 11075 h 1049988"/>
              <a:gd name="connsiteX1603" fmla="*/ 482879 w 1032287"/>
              <a:gd name="connsiteY1603" fmla="*/ 11929 h 1049988"/>
              <a:gd name="connsiteX1604" fmla="*/ 478034 w 1032287"/>
              <a:gd name="connsiteY1604" fmla="*/ 13639 h 1049988"/>
              <a:gd name="connsiteX1605" fmla="*/ 474615 w 1032287"/>
              <a:gd name="connsiteY1605" fmla="*/ 13355 h 1049988"/>
              <a:gd name="connsiteX1606" fmla="*/ 470910 w 1032287"/>
              <a:gd name="connsiteY1606" fmla="*/ 13924 h 1049988"/>
              <a:gd name="connsiteX1607" fmla="*/ 464927 w 1032287"/>
              <a:gd name="connsiteY1607" fmla="*/ 14210 h 1049988"/>
              <a:gd name="connsiteX1608" fmla="*/ 461222 w 1032287"/>
              <a:gd name="connsiteY1608" fmla="*/ 12499 h 1049988"/>
              <a:gd name="connsiteX1609" fmla="*/ 457232 w 1032287"/>
              <a:gd name="connsiteY1609" fmla="*/ 12499 h 1049988"/>
              <a:gd name="connsiteX1610" fmla="*/ 454667 w 1032287"/>
              <a:gd name="connsiteY1610" fmla="*/ 10505 h 1049988"/>
              <a:gd name="connsiteX1611" fmla="*/ 449822 w 1032287"/>
              <a:gd name="connsiteY1611" fmla="*/ 6230 h 1049988"/>
              <a:gd name="connsiteX1612" fmla="*/ 447542 w 1032287"/>
              <a:gd name="connsiteY1612" fmla="*/ 5944 h 1049988"/>
              <a:gd name="connsiteX1613" fmla="*/ 446973 w 1032287"/>
              <a:gd name="connsiteY1613" fmla="*/ 4805 h 1049988"/>
              <a:gd name="connsiteX1614" fmla="*/ 443268 w 1032287"/>
              <a:gd name="connsiteY1614" fmla="*/ 5375 h 1049988"/>
              <a:gd name="connsiteX1615" fmla="*/ 442128 w 1032287"/>
              <a:gd name="connsiteY1615" fmla="*/ 5375 h 1049988"/>
              <a:gd name="connsiteX1616" fmla="*/ 436999 w 1032287"/>
              <a:gd name="connsiteY1616" fmla="*/ 7939 h 1049988"/>
              <a:gd name="connsiteX1617" fmla="*/ 432439 w 1032287"/>
              <a:gd name="connsiteY1617" fmla="*/ 8225 h 1049988"/>
              <a:gd name="connsiteX1618" fmla="*/ 427025 w 1032287"/>
              <a:gd name="connsiteY1618" fmla="*/ 8510 h 1049988"/>
              <a:gd name="connsiteX1619" fmla="*/ 423604 w 1032287"/>
              <a:gd name="connsiteY1619" fmla="*/ 7939 h 1049988"/>
              <a:gd name="connsiteX1620" fmla="*/ 415911 w 1032287"/>
              <a:gd name="connsiteY1620" fmla="*/ 7939 h 1049988"/>
              <a:gd name="connsiteX1621" fmla="*/ 411921 w 1032287"/>
              <a:gd name="connsiteY1621" fmla="*/ 5375 h 1049988"/>
              <a:gd name="connsiteX1622" fmla="*/ 405081 w 1032287"/>
              <a:gd name="connsiteY1622" fmla="*/ 3380 h 1049988"/>
              <a:gd name="connsiteX1623" fmla="*/ 399668 w 1032287"/>
              <a:gd name="connsiteY1623" fmla="*/ 530 h 1049988"/>
              <a:gd name="connsiteX1624" fmla="*/ 397102 w 1032287"/>
              <a:gd name="connsiteY1624" fmla="*/ 246 h 1049988"/>
              <a:gd name="connsiteX1625" fmla="*/ 384848 w 1032287"/>
              <a:gd name="connsiteY1625" fmla="*/ 1385 h 1049988"/>
              <a:gd name="connsiteX1626" fmla="*/ 379719 w 1032287"/>
              <a:gd name="connsiteY1626" fmla="*/ 3380 h 1049988"/>
              <a:gd name="connsiteX1627" fmla="*/ 378579 w 1032287"/>
              <a:gd name="connsiteY1627" fmla="*/ 4805 h 1049988"/>
              <a:gd name="connsiteX1628" fmla="*/ 377724 w 1032287"/>
              <a:gd name="connsiteY1628" fmla="*/ 5091 h 1049988"/>
              <a:gd name="connsiteX1629" fmla="*/ 375445 w 1032287"/>
              <a:gd name="connsiteY1629" fmla="*/ 8225 h 1049988"/>
              <a:gd name="connsiteX1630" fmla="*/ 374019 w 1032287"/>
              <a:gd name="connsiteY1630" fmla="*/ 10789 h 1049988"/>
              <a:gd name="connsiteX1631" fmla="*/ 372595 w 1032287"/>
              <a:gd name="connsiteY1631" fmla="*/ 12215 h 1049988"/>
              <a:gd name="connsiteX1632" fmla="*/ 370600 w 1032287"/>
              <a:gd name="connsiteY1632" fmla="*/ 12215 h 1049988"/>
              <a:gd name="connsiteX1633" fmla="*/ 368605 w 1032287"/>
              <a:gd name="connsiteY1633" fmla="*/ 13355 h 1049988"/>
              <a:gd name="connsiteX1634" fmla="*/ 367465 w 1032287"/>
              <a:gd name="connsiteY1634" fmla="*/ 15919 h 1049988"/>
              <a:gd name="connsiteX1635" fmla="*/ 367750 w 1032287"/>
              <a:gd name="connsiteY1635" fmla="*/ 17344 h 1049988"/>
              <a:gd name="connsiteX1636" fmla="*/ 369174 w 1032287"/>
              <a:gd name="connsiteY1636" fmla="*/ 18484 h 1049988"/>
              <a:gd name="connsiteX1637" fmla="*/ 370884 w 1032287"/>
              <a:gd name="connsiteY1637" fmla="*/ 20763 h 1049988"/>
              <a:gd name="connsiteX1638" fmla="*/ 371455 w 1032287"/>
              <a:gd name="connsiteY1638" fmla="*/ 23043 h 1049988"/>
              <a:gd name="connsiteX1639" fmla="*/ 372310 w 1032287"/>
              <a:gd name="connsiteY1639" fmla="*/ 23613 h 1049988"/>
              <a:gd name="connsiteX1640" fmla="*/ 373450 w 1032287"/>
              <a:gd name="connsiteY1640" fmla="*/ 23329 h 1049988"/>
              <a:gd name="connsiteX1641" fmla="*/ 374019 w 1032287"/>
              <a:gd name="connsiteY1641" fmla="*/ 21903 h 1049988"/>
              <a:gd name="connsiteX1642" fmla="*/ 374585 w 1032287"/>
              <a:gd name="connsiteY1642" fmla="*/ 21480 h 1049988"/>
              <a:gd name="connsiteX1643" fmla="*/ 375159 w 1032287"/>
              <a:gd name="connsiteY1643" fmla="*/ 21048 h 1049988"/>
              <a:gd name="connsiteX1644" fmla="*/ 376014 w 1032287"/>
              <a:gd name="connsiteY1644" fmla="*/ 21334 h 1049988"/>
              <a:gd name="connsiteX1645" fmla="*/ 375844 w 1032287"/>
              <a:gd name="connsiteY1645" fmla="*/ 22361 h 1049988"/>
              <a:gd name="connsiteX1646" fmla="*/ 375729 w 1032287"/>
              <a:gd name="connsiteY1646" fmla="*/ 23043 h 1049988"/>
              <a:gd name="connsiteX1647" fmla="*/ 374019 w 1032287"/>
              <a:gd name="connsiteY1647" fmla="*/ 25608 h 1049988"/>
              <a:gd name="connsiteX1648" fmla="*/ 371455 w 1032287"/>
              <a:gd name="connsiteY1648" fmla="*/ 29598 h 1049988"/>
              <a:gd name="connsiteX1649" fmla="*/ 370315 w 1032287"/>
              <a:gd name="connsiteY1649" fmla="*/ 30738 h 1049988"/>
              <a:gd name="connsiteX1650" fmla="*/ 367465 w 1032287"/>
              <a:gd name="connsiteY1650" fmla="*/ 31877 h 1049988"/>
              <a:gd name="connsiteX1651" fmla="*/ 366895 w 1032287"/>
              <a:gd name="connsiteY1651" fmla="*/ 34157 h 1049988"/>
              <a:gd name="connsiteX1652" fmla="*/ 364331 w 1032287"/>
              <a:gd name="connsiteY1652" fmla="*/ 34727 h 1049988"/>
              <a:gd name="connsiteX1653" fmla="*/ 362620 w 1032287"/>
              <a:gd name="connsiteY1653" fmla="*/ 34727 h 1049988"/>
              <a:gd name="connsiteX1654" fmla="*/ 361481 w 1032287"/>
              <a:gd name="connsiteY1654" fmla="*/ 35298 h 1049988"/>
              <a:gd name="connsiteX1655" fmla="*/ 361481 w 1032287"/>
              <a:gd name="connsiteY1655" fmla="*/ 41281 h 1049988"/>
              <a:gd name="connsiteX1656" fmla="*/ 362336 w 1032287"/>
              <a:gd name="connsiteY1656" fmla="*/ 46412 h 1049988"/>
              <a:gd name="connsiteX1657" fmla="*/ 361765 w 1032287"/>
              <a:gd name="connsiteY1657" fmla="*/ 46981 h 1049988"/>
              <a:gd name="connsiteX1658" fmla="*/ 361605 w 1032287"/>
              <a:gd name="connsiteY1658" fmla="*/ 48261 h 1049988"/>
              <a:gd name="connsiteX1659" fmla="*/ 361481 w 1032287"/>
              <a:gd name="connsiteY1659" fmla="*/ 49260 h 1049988"/>
              <a:gd name="connsiteX1660" fmla="*/ 361195 w 1032287"/>
              <a:gd name="connsiteY1660" fmla="*/ 49260 h 1049988"/>
              <a:gd name="connsiteX1661" fmla="*/ 359770 w 1032287"/>
              <a:gd name="connsiteY1661" fmla="*/ 48407 h 1049988"/>
              <a:gd name="connsiteX1662" fmla="*/ 358346 w 1032287"/>
              <a:gd name="connsiteY1662" fmla="*/ 46696 h 1049988"/>
              <a:gd name="connsiteX1663" fmla="*/ 357776 w 1032287"/>
              <a:gd name="connsiteY1663" fmla="*/ 47552 h 1049988"/>
              <a:gd name="connsiteX1664" fmla="*/ 357776 w 1032287"/>
              <a:gd name="connsiteY1664" fmla="*/ 50116 h 1049988"/>
              <a:gd name="connsiteX1665" fmla="*/ 357208 w 1032287"/>
              <a:gd name="connsiteY1665" fmla="*/ 51507 h 1049988"/>
              <a:gd name="connsiteX1666" fmla="*/ 353501 w 1032287"/>
              <a:gd name="connsiteY1666" fmla="*/ 51541 h 1049988"/>
              <a:gd name="connsiteX1667" fmla="*/ 353786 w 1032287"/>
              <a:gd name="connsiteY1667" fmla="*/ 52681 h 1049988"/>
              <a:gd name="connsiteX1668" fmla="*/ 353786 w 1032287"/>
              <a:gd name="connsiteY1668" fmla="*/ 53011 h 1049988"/>
              <a:gd name="connsiteX1669" fmla="*/ 353786 w 1032287"/>
              <a:gd name="connsiteY1669" fmla="*/ 54960 h 1049988"/>
              <a:gd name="connsiteX1670" fmla="*/ 351506 w 1032287"/>
              <a:gd name="connsiteY1670" fmla="*/ 54676 h 1049988"/>
              <a:gd name="connsiteX1671" fmla="*/ 351222 w 1032287"/>
              <a:gd name="connsiteY1671" fmla="*/ 56100 h 1049988"/>
              <a:gd name="connsiteX1672" fmla="*/ 350082 w 1032287"/>
              <a:gd name="connsiteY1672" fmla="*/ 58948 h 1049988"/>
              <a:gd name="connsiteX1673" fmla="*/ 350367 w 1032287"/>
              <a:gd name="connsiteY1673" fmla="*/ 61516 h 1049988"/>
              <a:gd name="connsiteX1674" fmla="*/ 351222 w 1032287"/>
              <a:gd name="connsiteY1674" fmla="*/ 62655 h 1049988"/>
              <a:gd name="connsiteX1675" fmla="*/ 352362 w 1032287"/>
              <a:gd name="connsiteY1675" fmla="*/ 62940 h 1049988"/>
              <a:gd name="connsiteX1676" fmla="*/ 352646 w 1032287"/>
              <a:gd name="connsiteY1676" fmla="*/ 64364 h 1049988"/>
              <a:gd name="connsiteX1677" fmla="*/ 353349 w 1032287"/>
              <a:gd name="connsiteY1677" fmla="*/ 65595 h 1049988"/>
              <a:gd name="connsiteX1678" fmla="*/ 353786 w 1032287"/>
              <a:gd name="connsiteY1678" fmla="*/ 66359 h 1049988"/>
              <a:gd name="connsiteX1679" fmla="*/ 352362 w 1032287"/>
              <a:gd name="connsiteY1679" fmla="*/ 70919 h 1049988"/>
              <a:gd name="connsiteX1680" fmla="*/ 350367 w 1032287"/>
              <a:gd name="connsiteY1680" fmla="*/ 72059 h 1049988"/>
              <a:gd name="connsiteX1681" fmla="*/ 347801 w 1032287"/>
              <a:gd name="connsiteY1681" fmla="*/ 70635 h 1049988"/>
              <a:gd name="connsiteX1682" fmla="*/ 346091 w 1032287"/>
              <a:gd name="connsiteY1682" fmla="*/ 71204 h 1049988"/>
              <a:gd name="connsiteX1683" fmla="*/ 345522 w 1032287"/>
              <a:gd name="connsiteY1683" fmla="*/ 72343 h 1049988"/>
              <a:gd name="connsiteX1684" fmla="*/ 345806 w 1032287"/>
              <a:gd name="connsiteY1684" fmla="*/ 75764 h 1049988"/>
              <a:gd name="connsiteX1685" fmla="*/ 346091 w 1032287"/>
              <a:gd name="connsiteY1685" fmla="*/ 78328 h 1049988"/>
              <a:gd name="connsiteX1686" fmla="*/ 345237 w 1032287"/>
              <a:gd name="connsiteY1686" fmla="*/ 80038 h 1049988"/>
              <a:gd name="connsiteX1687" fmla="*/ 344096 w 1032287"/>
              <a:gd name="connsiteY1687" fmla="*/ 80609 h 1049988"/>
              <a:gd name="connsiteX1688" fmla="*/ 341817 w 1032287"/>
              <a:gd name="connsiteY1688" fmla="*/ 80038 h 1049988"/>
              <a:gd name="connsiteX1689" fmla="*/ 339822 w 1032287"/>
              <a:gd name="connsiteY1689" fmla="*/ 78614 h 1049988"/>
              <a:gd name="connsiteX1690" fmla="*/ 337543 w 1032287"/>
              <a:gd name="connsiteY1690" fmla="*/ 78614 h 1049988"/>
              <a:gd name="connsiteX1691" fmla="*/ 337543 w 1032287"/>
              <a:gd name="connsiteY1691" fmla="*/ 79038 h 1049988"/>
              <a:gd name="connsiteX1692" fmla="*/ 337543 w 1032287"/>
              <a:gd name="connsiteY1692" fmla="*/ 79183 h 1049988"/>
              <a:gd name="connsiteX1693" fmla="*/ 338682 w 1032287"/>
              <a:gd name="connsiteY1693" fmla="*/ 81463 h 1049988"/>
              <a:gd name="connsiteX1694" fmla="*/ 339109 w 1032287"/>
              <a:gd name="connsiteY1694" fmla="*/ 82458 h 1049988"/>
              <a:gd name="connsiteX1695" fmla="*/ 339537 w 1032287"/>
              <a:gd name="connsiteY1695" fmla="*/ 83457 h 1049988"/>
              <a:gd name="connsiteX1696" fmla="*/ 338967 w 1032287"/>
              <a:gd name="connsiteY1696" fmla="*/ 84883 h 1049988"/>
              <a:gd name="connsiteX1697" fmla="*/ 337543 w 1032287"/>
              <a:gd name="connsiteY1697" fmla="*/ 84883 h 1049988"/>
              <a:gd name="connsiteX1698" fmla="*/ 335548 w 1032287"/>
              <a:gd name="connsiteY1698" fmla="*/ 83744 h 1049988"/>
              <a:gd name="connsiteX1699" fmla="*/ 333837 w 1032287"/>
              <a:gd name="connsiteY1699" fmla="*/ 83744 h 1049988"/>
              <a:gd name="connsiteX1700" fmla="*/ 333553 w 1032287"/>
              <a:gd name="connsiteY1700" fmla="*/ 86023 h 1049988"/>
              <a:gd name="connsiteX1701" fmla="*/ 334408 w 1032287"/>
              <a:gd name="connsiteY1701" fmla="*/ 88587 h 1049988"/>
              <a:gd name="connsiteX1702" fmla="*/ 335548 w 1032287"/>
              <a:gd name="connsiteY1702" fmla="*/ 93432 h 1049988"/>
              <a:gd name="connsiteX1703" fmla="*/ 334692 w 1032287"/>
              <a:gd name="connsiteY1703" fmla="*/ 94857 h 1049988"/>
              <a:gd name="connsiteX1704" fmla="*/ 333268 w 1032287"/>
              <a:gd name="connsiteY1704" fmla="*/ 95427 h 1049988"/>
              <a:gd name="connsiteX1705" fmla="*/ 331842 w 1032287"/>
              <a:gd name="connsiteY1705" fmla="*/ 94571 h 1049988"/>
              <a:gd name="connsiteX1706" fmla="*/ 329848 w 1032287"/>
              <a:gd name="connsiteY1706" fmla="*/ 94571 h 1049988"/>
              <a:gd name="connsiteX1707" fmla="*/ 328423 w 1032287"/>
              <a:gd name="connsiteY1707" fmla="*/ 95142 h 1049988"/>
              <a:gd name="connsiteX1708" fmla="*/ 327284 w 1032287"/>
              <a:gd name="connsiteY1708" fmla="*/ 94857 h 1049988"/>
              <a:gd name="connsiteX1709" fmla="*/ 325858 w 1032287"/>
              <a:gd name="connsiteY1709" fmla="*/ 94002 h 1049988"/>
              <a:gd name="connsiteX1710" fmla="*/ 323211 w 1032287"/>
              <a:gd name="connsiteY1710" fmla="*/ 94002 h 1049988"/>
              <a:gd name="connsiteX1711" fmla="*/ 323009 w 1032287"/>
              <a:gd name="connsiteY1711" fmla="*/ 94002 h 1049988"/>
              <a:gd name="connsiteX1712" fmla="*/ 321299 w 1032287"/>
              <a:gd name="connsiteY1712" fmla="*/ 94857 h 1049988"/>
              <a:gd name="connsiteX1713" fmla="*/ 321324 w 1032287"/>
              <a:gd name="connsiteY1713" fmla="*/ 96609 h 1049988"/>
              <a:gd name="connsiteX1714" fmla="*/ 322154 w 1032287"/>
              <a:gd name="connsiteY1714" fmla="*/ 97992 h 1049988"/>
              <a:gd name="connsiteX1715" fmla="*/ 321584 w 1032287"/>
              <a:gd name="connsiteY1715" fmla="*/ 98847 h 1049988"/>
              <a:gd name="connsiteX1716" fmla="*/ 319589 w 1032287"/>
              <a:gd name="connsiteY1716" fmla="*/ 99416 h 1049988"/>
              <a:gd name="connsiteX1717" fmla="*/ 318165 w 1032287"/>
              <a:gd name="connsiteY1717" fmla="*/ 100271 h 1049988"/>
              <a:gd name="connsiteX1718" fmla="*/ 317309 w 1032287"/>
              <a:gd name="connsiteY1718" fmla="*/ 101697 h 1049988"/>
              <a:gd name="connsiteX1719" fmla="*/ 318734 w 1032287"/>
              <a:gd name="connsiteY1719" fmla="*/ 103406 h 1049988"/>
              <a:gd name="connsiteX1720" fmla="*/ 320159 w 1032287"/>
              <a:gd name="connsiteY1720" fmla="*/ 106540 h 1049988"/>
              <a:gd name="connsiteX1721" fmla="*/ 320444 w 1032287"/>
              <a:gd name="connsiteY1721" fmla="*/ 109106 h 1049988"/>
              <a:gd name="connsiteX1722" fmla="*/ 321584 w 1032287"/>
              <a:gd name="connsiteY1722" fmla="*/ 111385 h 1049988"/>
              <a:gd name="connsiteX1723" fmla="*/ 319873 w 1032287"/>
              <a:gd name="connsiteY1723" fmla="*/ 112525 h 1049988"/>
              <a:gd name="connsiteX1724" fmla="*/ 319304 w 1032287"/>
              <a:gd name="connsiteY1724" fmla="*/ 112241 h 1049988"/>
              <a:gd name="connsiteX1725" fmla="*/ 317594 w 1032287"/>
              <a:gd name="connsiteY1725" fmla="*/ 111956 h 1049988"/>
              <a:gd name="connsiteX1726" fmla="*/ 317025 w 1032287"/>
              <a:gd name="connsiteY1726" fmla="*/ 113665 h 1049988"/>
              <a:gd name="connsiteX1727" fmla="*/ 317025 w 1032287"/>
              <a:gd name="connsiteY1727" fmla="*/ 116515 h 1049988"/>
              <a:gd name="connsiteX1728" fmla="*/ 316170 w 1032287"/>
              <a:gd name="connsiteY1728" fmla="*/ 116515 h 1049988"/>
              <a:gd name="connsiteX1729" fmla="*/ 314878 w 1032287"/>
              <a:gd name="connsiteY1729" fmla="*/ 116147 h 1049988"/>
              <a:gd name="connsiteX1730" fmla="*/ 314175 w 1032287"/>
              <a:gd name="connsiteY1730" fmla="*/ 115946 h 1049988"/>
              <a:gd name="connsiteX1731" fmla="*/ 313959 w 1032287"/>
              <a:gd name="connsiteY1731" fmla="*/ 116376 h 1049988"/>
              <a:gd name="connsiteX1732" fmla="*/ 313320 w 1032287"/>
              <a:gd name="connsiteY1732" fmla="*/ 117654 h 1049988"/>
              <a:gd name="connsiteX1733" fmla="*/ 310754 w 1032287"/>
              <a:gd name="connsiteY1733" fmla="*/ 117654 h 1049988"/>
              <a:gd name="connsiteX1734" fmla="*/ 310185 w 1032287"/>
              <a:gd name="connsiteY1734" fmla="*/ 118510 h 1049988"/>
              <a:gd name="connsiteX1735" fmla="*/ 310470 w 1032287"/>
              <a:gd name="connsiteY1735" fmla="*/ 119935 h 1049988"/>
              <a:gd name="connsiteX1736" fmla="*/ 312180 w 1032287"/>
              <a:gd name="connsiteY1736" fmla="*/ 120504 h 1049988"/>
              <a:gd name="connsiteX1737" fmla="*/ 312749 w 1032287"/>
              <a:gd name="connsiteY1737" fmla="*/ 121930 h 1049988"/>
              <a:gd name="connsiteX1738" fmla="*/ 312180 w 1032287"/>
              <a:gd name="connsiteY1738" fmla="*/ 123354 h 1049988"/>
              <a:gd name="connsiteX1739" fmla="*/ 311896 w 1032287"/>
              <a:gd name="connsiteY1739" fmla="*/ 125065 h 1049988"/>
              <a:gd name="connsiteX1740" fmla="*/ 312180 w 1032287"/>
              <a:gd name="connsiteY1740" fmla="*/ 127060 h 1049988"/>
              <a:gd name="connsiteX1741" fmla="*/ 311609 w 1032287"/>
              <a:gd name="connsiteY1741" fmla="*/ 128484 h 1049988"/>
              <a:gd name="connsiteX1742" fmla="*/ 312465 w 1032287"/>
              <a:gd name="connsiteY1742" fmla="*/ 130194 h 1049988"/>
              <a:gd name="connsiteX1743" fmla="*/ 312465 w 1032287"/>
              <a:gd name="connsiteY1743" fmla="*/ 131618 h 1049988"/>
              <a:gd name="connsiteX1744" fmla="*/ 313320 w 1032287"/>
              <a:gd name="connsiteY1744" fmla="*/ 133613 h 1049988"/>
              <a:gd name="connsiteX1745" fmla="*/ 312465 w 1032287"/>
              <a:gd name="connsiteY1745" fmla="*/ 135039 h 1049988"/>
              <a:gd name="connsiteX1746" fmla="*/ 311609 w 1032287"/>
              <a:gd name="connsiteY1746" fmla="*/ 135893 h 1049988"/>
              <a:gd name="connsiteX1747" fmla="*/ 311040 w 1032287"/>
              <a:gd name="connsiteY1747" fmla="*/ 137318 h 1049988"/>
              <a:gd name="connsiteX1748" fmla="*/ 309046 w 1032287"/>
              <a:gd name="connsiteY1748" fmla="*/ 137603 h 1049988"/>
              <a:gd name="connsiteX1749" fmla="*/ 307620 w 1032287"/>
              <a:gd name="connsiteY1749" fmla="*/ 138458 h 1049988"/>
              <a:gd name="connsiteX1750" fmla="*/ 305911 w 1032287"/>
              <a:gd name="connsiteY1750" fmla="*/ 138743 h 1049988"/>
              <a:gd name="connsiteX1751" fmla="*/ 304201 w 1032287"/>
              <a:gd name="connsiteY1751" fmla="*/ 140168 h 1049988"/>
              <a:gd name="connsiteX1752" fmla="*/ 300211 w 1032287"/>
              <a:gd name="connsiteY1752" fmla="*/ 142163 h 1049988"/>
              <a:gd name="connsiteX1753" fmla="*/ 298501 w 1032287"/>
              <a:gd name="connsiteY1753" fmla="*/ 142163 h 1049988"/>
              <a:gd name="connsiteX1754" fmla="*/ 297361 w 1032287"/>
              <a:gd name="connsiteY1754" fmla="*/ 142732 h 1049988"/>
              <a:gd name="connsiteX1755" fmla="*/ 297076 w 1032287"/>
              <a:gd name="connsiteY1755" fmla="*/ 143872 h 1049988"/>
              <a:gd name="connsiteX1756" fmla="*/ 296792 w 1032287"/>
              <a:gd name="connsiteY1756" fmla="*/ 144727 h 1049988"/>
              <a:gd name="connsiteX1757" fmla="*/ 294797 w 1032287"/>
              <a:gd name="connsiteY1757" fmla="*/ 144727 h 1049988"/>
              <a:gd name="connsiteX1758" fmla="*/ 293942 w 1032287"/>
              <a:gd name="connsiteY1758" fmla="*/ 147007 h 1049988"/>
              <a:gd name="connsiteX1759" fmla="*/ 290521 w 1032287"/>
              <a:gd name="connsiteY1759" fmla="*/ 148432 h 1049988"/>
              <a:gd name="connsiteX1760" fmla="*/ 288812 w 1032287"/>
              <a:gd name="connsiteY1760" fmla="*/ 151567 h 1049988"/>
              <a:gd name="connsiteX1761" fmla="*/ 287957 w 1032287"/>
              <a:gd name="connsiteY1761" fmla="*/ 154986 h 1049988"/>
              <a:gd name="connsiteX1762" fmla="*/ 287387 w 1032287"/>
              <a:gd name="connsiteY1762" fmla="*/ 156127 h 1049988"/>
              <a:gd name="connsiteX1763" fmla="*/ 286818 w 1032287"/>
              <a:gd name="connsiteY1763" fmla="*/ 158407 h 1049988"/>
              <a:gd name="connsiteX1764" fmla="*/ 285107 w 1032287"/>
              <a:gd name="connsiteY1764" fmla="*/ 158976 h 1049988"/>
              <a:gd name="connsiteX1765" fmla="*/ 284537 w 1032287"/>
              <a:gd name="connsiteY1765" fmla="*/ 160401 h 1049988"/>
              <a:gd name="connsiteX1766" fmla="*/ 284252 w 1032287"/>
              <a:gd name="connsiteY1766" fmla="*/ 162110 h 1049988"/>
              <a:gd name="connsiteX1767" fmla="*/ 285107 w 1032287"/>
              <a:gd name="connsiteY1767" fmla="*/ 163821 h 1049988"/>
              <a:gd name="connsiteX1768" fmla="*/ 286247 w 1032287"/>
              <a:gd name="connsiteY1768" fmla="*/ 166671 h 1049988"/>
              <a:gd name="connsiteX1769" fmla="*/ 285678 w 1032287"/>
              <a:gd name="connsiteY1769" fmla="*/ 168095 h 1049988"/>
              <a:gd name="connsiteX1770" fmla="*/ 284252 w 1032287"/>
              <a:gd name="connsiteY1770" fmla="*/ 171515 h 1049988"/>
              <a:gd name="connsiteX1771" fmla="*/ 281118 w 1032287"/>
              <a:gd name="connsiteY1771" fmla="*/ 172940 h 1049988"/>
              <a:gd name="connsiteX1772" fmla="*/ 276843 w 1032287"/>
              <a:gd name="connsiteY1772" fmla="*/ 173226 h 1049988"/>
              <a:gd name="connsiteX1773" fmla="*/ 273993 w 1032287"/>
              <a:gd name="connsiteY1773" fmla="*/ 175790 h 1049988"/>
              <a:gd name="connsiteX1774" fmla="*/ 272854 w 1032287"/>
              <a:gd name="connsiteY1774" fmla="*/ 178355 h 1049988"/>
              <a:gd name="connsiteX1775" fmla="*/ 272854 w 1032287"/>
              <a:gd name="connsiteY1775" fmla="*/ 181204 h 1049988"/>
              <a:gd name="connsiteX1776" fmla="*/ 273993 w 1032287"/>
              <a:gd name="connsiteY1776" fmla="*/ 182914 h 1049988"/>
              <a:gd name="connsiteX1777" fmla="*/ 277698 w 1032287"/>
              <a:gd name="connsiteY1777" fmla="*/ 184340 h 1049988"/>
              <a:gd name="connsiteX1778" fmla="*/ 280262 w 1032287"/>
              <a:gd name="connsiteY1778" fmla="*/ 184909 h 1049988"/>
              <a:gd name="connsiteX1779" fmla="*/ 281402 w 1032287"/>
              <a:gd name="connsiteY1779" fmla="*/ 186335 h 1049988"/>
              <a:gd name="connsiteX1780" fmla="*/ 281118 w 1032287"/>
              <a:gd name="connsiteY1780" fmla="*/ 188898 h 1049988"/>
              <a:gd name="connsiteX1781" fmla="*/ 280934 w 1032287"/>
              <a:gd name="connsiteY1781" fmla="*/ 189142 h 1049988"/>
              <a:gd name="connsiteX1782" fmla="*/ 280715 w 1032287"/>
              <a:gd name="connsiteY1782" fmla="*/ 189435 h 1049988"/>
              <a:gd name="connsiteX1783" fmla="*/ 280262 w 1032287"/>
              <a:gd name="connsiteY1783" fmla="*/ 190038 h 1049988"/>
              <a:gd name="connsiteX1784" fmla="*/ 277128 w 1032287"/>
              <a:gd name="connsiteY1784" fmla="*/ 190893 h 1049988"/>
              <a:gd name="connsiteX1785" fmla="*/ 274278 w 1032287"/>
              <a:gd name="connsiteY1785" fmla="*/ 190893 h 1049988"/>
              <a:gd name="connsiteX1786" fmla="*/ 272283 w 1032287"/>
              <a:gd name="connsiteY1786" fmla="*/ 192318 h 1049988"/>
              <a:gd name="connsiteX1787" fmla="*/ 271143 w 1032287"/>
              <a:gd name="connsiteY1787" fmla="*/ 194312 h 1049988"/>
              <a:gd name="connsiteX1788" fmla="*/ 270004 w 1032287"/>
              <a:gd name="connsiteY1788" fmla="*/ 195738 h 1049988"/>
              <a:gd name="connsiteX1789" fmla="*/ 268864 w 1032287"/>
              <a:gd name="connsiteY1789" fmla="*/ 195454 h 1049988"/>
              <a:gd name="connsiteX1790" fmla="*/ 268681 w 1032287"/>
              <a:gd name="connsiteY1790" fmla="*/ 194540 h 1049988"/>
              <a:gd name="connsiteX1791" fmla="*/ 268578 w 1032287"/>
              <a:gd name="connsiteY1791" fmla="*/ 194028 h 1049988"/>
              <a:gd name="connsiteX1792" fmla="*/ 267724 w 1032287"/>
              <a:gd name="connsiteY1792" fmla="*/ 191178 h 1049988"/>
              <a:gd name="connsiteX1793" fmla="*/ 267438 w 1032287"/>
              <a:gd name="connsiteY1793" fmla="*/ 190893 h 1049988"/>
              <a:gd name="connsiteX1794" fmla="*/ 263448 w 1032287"/>
              <a:gd name="connsiteY1794" fmla="*/ 190038 h 1049988"/>
              <a:gd name="connsiteX1795" fmla="*/ 263009 w 1032287"/>
              <a:gd name="connsiteY1795" fmla="*/ 190198 h 1049988"/>
              <a:gd name="connsiteX1796" fmla="*/ 260314 w 1032287"/>
              <a:gd name="connsiteY1796" fmla="*/ 191178 h 1049988"/>
              <a:gd name="connsiteX1797" fmla="*/ 259745 w 1032287"/>
              <a:gd name="connsiteY1797" fmla="*/ 193173 h 1049988"/>
              <a:gd name="connsiteX1798" fmla="*/ 259745 w 1032287"/>
              <a:gd name="connsiteY1798" fmla="*/ 194883 h 1049988"/>
              <a:gd name="connsiteX1799" fmla="*/ 261169 w 1032287"/>
              <a:gd name="connsiteY1799" fmla="*/ 196593 h 1049988"/>
              <a:gd name="connsiteX1800" fmla="*/ 261740 w 1032287"/>
              <a:gd name="connsiteY1800" fmla="*/ 198018 h 1049988"/>
              <a:gd name="connsiteX1801" fmla="*/ 261169 w 1032287"/>
              <a:gd name="connsiteY1801" fmla="*/ 199728 h 1049988"/>
              <a:gd name="connsiteX1802" fmla="*/ 260029 w 1032287"/>
              <a:gd name="connsiteY1802" fmla="*/ 201723 h 1049988"/>
              <a:gd name="connsiteX1803" fmla="*/ 259745 w 1032287"/>
              <a:gd name="connsiteY1803" fmla="*/ 203433 h 1049988"/>
              <a:gd name="connsiteX1804" fmla="*/ 261169 w 1032287"/>
              <a:gd name="connsiteY1804" fmla="*/ 206852 h 1049988"/>
              <a:gd name="connsiteX1805" fmla="*/ 261169 w 1032287"/>
              <a:gd name="connsiteY1805" fmla="*/ 209416 h 1049988"/>
              <a:gd name="connsiteX1806" fmla="*/ 260600 w 1032287"/>
              <a:gd name="connsiteY1806" fmla="*/ 211126 h 1049988"/>
              <a:gd name="connsiteX1807" fmla="*/ 258034 w 1032287"/>
              <a:gd name="connsiteY1807" fmla="*/ 212266 h 1049988"/>
              <a:gd name="connsiteX1808" fmla="*/ 254615 w 1032287"/>
              <a:gd name="connsiteY1808" fmla="*/ 213121 h 1049988"/>
              <a:gd name="connsiteX1809" fmla="*/ 250910 w 1032287"/>
              <a:gd name="connsiteY1809" fmla="*/ 212837 h 1049988"/>
              <a:gd name="connsiteX1810" fmla="*/ 250055 w 1032287"/>
              <a:gd name="connsiteY1810" fmla="*/ 213692 h 1049988"/>
              <a:gd name="connsiteX1811" fmla="*/ 249200 w 1032287"/>
              <a:gd name="connsiteY1811" fmla="*/ 215116 h 1049988"/>
              <a:gd name="connsiteX1812" fmla="*/ 247491 w 1032287"/>
              <a:gd name="connsiteY1812" fmla="*/ 217111 h 1049988"/>
              <a:gd name="connsiteX1813" fmla="*/ 243786 w 1032287"/>
              <a:gd name="connsiteY1813" fmla="*/ 218251 h 1049988"/>
              <a:gd name="connsiteX1814" fmla="*/ 241221 w 1032287"/>
              <a:gd name="connsiteY1814" fmla="*/ 219106 h 1049988"/>
              <a:gd name="connsiteX1815" fmla="*/ 239512 w 1032287"/>
              <a:gd name="connsiteY1815" fmla="*/ 223951 h 1049988"/>
              <a:gd name="connsiteX1816" fmla="*/ 238086 w 1032287"/>
              <a:gd name="connsiteY1816" fmla="*/ 225090 h 1049988"/>
              <a:gd name="connsiteX1817" fmla="*/ 234951 w 1032287"/>
              <a:gd name="connsiteY1817" fmla="*/ 225375 h 1049988"/>
              <a:gd name="connsiteX1818" fmla="*/ 232572 w 1032287"/>
              <a:gd name="connsiteY1818" fmla="*/ 224727 h 1049988"/>
              <a:gd name="connsiteX1819" fmla="*/ 231817 w 1032287"/>
              <a:gd name="connsiteY1819" fmla="*/ 224520 h 1049988"/>
              <a:gd name="connsiteX1820" fmla="*/ 230458 w 1032287"/>
              <a:gd name="connsiteY1820" fmla="*/ 224950 h 1049988"/>
              <a:gd name="connsiteX1821" fmla="*/ 226403 w 1032287"/>
              <a:gd name="connsiteY1821" fmla="*/ 226230 h 1049988"/>
              <a:gd name="connsiteX1822" fmla="*/ 225832 w 1032287"/>
              <a:gd name="connsiteY1822" fmla="*/ 228509 h 1049988"/>
              <a:gd name="connsiteX1823" fmla="*/ 226403 w 1032287"/>
              <a:gd name="connsiteY1823" fmla="*/ 229935 h 1049988"/>
              <a:gd name="connsiteX1824" fmla="*/ 226117 w 1032287"/>
              <a:gd name="connsiteY1824" fmla="*/ 232785 h 1049988"/>
              <a:gd name="connsiteX1825" fmla="*/ 225263 w 1032287"/>
              <a:gd name="connsiteY1825" fmla="*/ 234494 h 1049988"/>
              <a:gd name="connsiteX1826" fmla="*/ 218137 w 1032287"/>
              <a:gd name="connsiteY1826" fmla="*/ 238770 h 1049988"/>
              <a:gd name="connsiteX1827" fmla="*/ 216143 w 1032287"/>
              <a:gd name="connsiteY1827" fmla="*/ 241334 h 1049988"/>
              <a:gd name="connsiteX1828" fmla="*/ 216429 w 1032287"/>
              <a:gd name="connsiteY1828" fmla="*/ 243899 h 1049988"/>
              <a:gd name="connsiteX1829" fmla="*/ 218708 w 1032287"/>
              <a:gd name="connsiteY1829" fmla="*/ 245608 h 1049988"/>
              <a:gd name="connsiteX1830" fmla="*/ 219143 w 1032287"/>
              <a:gd name="connsiteY1830" fmla="*/ 246478 h 1049988"/>
              <a:gd name="connsiteX1831" fmla="*/ 219848 w 1032287"/>
              <a:gd name="connsiteY1831" fmla="*/ 247889 h 1049988"/>
              <a:gd name="connsiteX1832" fmla="*/ 219848 w 1032287"/>
              <a:gd name="connsiteY1832" fmla="*/ 248670 h 1049988"/>
              <a:gd name="connsiteX1833" fmla="*/ 219848 w 1032287"/>
              <a:gd name="connsiteY1833" fmla="*/ 250168 h 1049988"/>
              <a:gd name="connsiteX1834" fmla="*/ 218708 w 1032287"/>
              <a:gd name="connsiteY1834" fmla="*/ 251879 h 1049988"/>
              <a:gd name="connsiteX1835" fmla="*/ 218631 w 1032287"/>
              <a:gd name="connsiteY1835" fmla="*/ 251962 h 1049988"/>
              <a:gd name="connsiteX1836" fmla="*/ 216635 w 1032287"/>
              <a:gd name="connsiteY1836" fmla="*/ 254181 h 1049988"/>
              <a:gd name="connsiteX1837" fmla="*/ 216143 w 1032287"/>
              <a:gd name="connsiteY1837" fmla="*/ 254727 h 1049988"/>
              <a:gd name="connsiteX1838" fmla="*/ 215289 w 1032287"/>
              <a:gd name="connsiteY1838" fmla="*/ 257293 h 1049988"/>
              <a:gd name="connsiteX1839" fmla="*/ 215574 w 1032287"/>
              <a:gd name="connsiteY1839" fmla="*/ 259858 h 1049988"/>
              <a:gd name="connsiteX1840" fmla="*/ 213579 w 1032287"/>
              <a:gd name="connsiteY1840" fmla="*/ 263562 h 1049988"/>
              <a:gd name="connsiteX1841" fmla="*/ 210729 w 1032287"/>
              <a:gd name="connsiteY1841" fmla="*/ 269546 h 1049988"/>
              <a:gd name="connsiteX1842" fmla="*/ 209589 w 1032287"/>
              <a:gd name="connsiteY1842" fmla="*/ 276386 h 1049988"/>
              <a:gd name="connsiteX1843" fmla="*/ 210444 w 1032287"/>
              <a:gd name="connsiteY1843" fmla="*/ 277810 h 1049988"/>
              <a:gd name="connsiteX1844" fmla="*/ 212724 w 1032287"/>
              <a:gd name="connsiteY1844" fmla="*/ 277810 h 1049988"/>
              <a:gd name="connsiteX1845" fmla="*/ 213294 w 1032287"/>
              <a:gd name="connsiteY1845" fmla="*/ 277241 h 1049988"/>
              <a:gd name="connsiteX1846" fmla="*/ 214591 w 1032287"/>
              <a:gd name="connsiteY1846" fmla="*/ 273997 h 1049988"/>
              <a:gd name="connsiteX1847" fmla="*/ 215003 w 1032287"/>
              <a:gd name="connsiteY1847" fmla="*/ 272967 h 1049988"/>
              <a:gd name="connsiteX1848" fmla="*/ 217284 w 1032287"/>
              <a:gd name="connsiteY1848" fmla="*/ 272396 h 1049988"/>
              <a:gd name="connsiteX1849" fmla="*/ 218993 w 1032287"/>
              <a:gd name="connsiteY1849" fmla="*/ 273536 h 1049988"/>
              <a:gd name="connsiteX1850" fmla="*/ 220132 w 1032287"/>
              <a:gd name="connsiteY1850" fmla="*/ 277526 h 1049988"/>
              <a:gd name="connsiteX1851" fmla="*/ 219848 w 1032287"/>
              <a:gd name="connsiteY1851" fmla="*/ 280945 h 1049988"/>
              <a:gd name="connsiteX1852" fmla="*/ 220418 w 1032287"/>
              <a:gd name="connsiteY1852" fmla="*/ 283795 h 1049988"/>
              <a:gd name="connsiteX1853" fmla="*/ 222982 w 1032287"/>
              <a:gd name="connsiteY1853" fmla="*/ 286929 h 1049988"/>
              <a:gd name="connsiteX1854" fmla="*/ 223553 w 1032287"/>
              <a:gd name="connsiteY1854" fmla="*/ 289779 h 1049988"/>
              <a:gd name="connsiteX1855" fmla="*/ 222827 w 1032287"/>
              <a:gd name="connsiteY1855" fmla="*/ 290747 h 1049988"/>
              <a:gd name="connsiteX1856" fmla="*/ 222698 w 1032287"/>
              <a:gd name="connsiteY1856" fmla="*/ 290919 h 1049988"/>
              <a:gd name="connsiteX1857" fmla="*/ 221699 w 1032287"/>
              <a:gd name="connsiteY1857" fmla="*/ 291192 h 1049988"/>
              <a:gd name="connsiteX1858" fmla="*/ 219563 w 1032287"/>
              <a:gd name="connsiteY1858" fmla="*/ 291774 h 1049988"/>
              <a:gd name="connsiteX1859" fmla="*/ 217568 w 1032287"/>
              <a:gd name="connsiteY1859" fmla="*/ 292060 h 1049988"/>
              <a:gd name="connsiteX1860" fmla="*/ 216143 w 1032287"/>
              <a:gd name="connsiteY1860" fmla="*/ 293484 h 1049988"/>
              <a:gd name="connsiteX1861" fmla="*/ 215858 w 1032287"/>
              <a:gd name="connsiteY1861" fmla="*/ 294909 h 1049988"/>
              <a:gd name="connsiteX1862" fmla="*/ 216143 w 1032287"/>
              <a:gd name="connsiteY1862" fmla="*/ 296619 h 1049988"/>
              <a:gd name="connsiteX1863" fmla="*/ 216143 w 1032287"/>
              <a:gd name="connsiteY1863" fmla="*/ 298043 h 1049988"/>
              <a:gd name="connsiteX1864" fmla="*/ 213863 w 1032287"/>
              <a:gd name="connsiteY1864" fmla="*/ 299469 h 1049988"/>
              <a:gd name="connsiteX1865" fmla="*/ 211868 w 1032287"/>
              <a:gd name="connsiteY1865" fmla="*/ 299184 h 1049988"/>
              <a:gd name="connsiteX1866" fmla="*/ 209589 w 1032287"/>
              <a:gd name="connsiteY1866" fmla="*/ 298043 h 1049988"/>
              <a:gd name="connsiteX1867" fmla="*/ 207594 w 1032287"/>
              <a:gd name="connsiteY1867" fmla="*/ 298043 h 1049988"/>
              <a:gd name="connsiteX1868" fmla="*/ 206170 w 1032287"/>
              <a:gd name="connsiteY1868" fmla="*/ 299754 h 1049988"/>
              <a:gd name="connsiteX1869" fmla="*/ 205599 w 1032287"/>
              <a:gd name="connsiteY1869" fmla="*/ 301748 h 1049988"/>
              <a:gd name="connsiteX1870" fmla="*/ 204744 w 1032287"/>
              <a:gd name="connsiteY1870" fmla="*/ 304314 h 1049988"/>
              <a:gd name="connsiteX1871" fmla="*/ 204744 w 1032287"/>
              <a:gd name="connsiteY1871" fmla="*/ 308304 h 1049988"/>
              <a:gd name="connsiteX1872" fmla="*/ 206739 w 1032287"/>
              <a:gd name="connsiteY1872" fmla="*/ 310298 h 1049988"/>
              <a:gd name="connsiteX1873" fmla="*/ 208165 w 1032287"/>
              <a:gd name="connsiteY1873" fmla="*/ 311438 h 1049988"/>
              <a:gd name="connsiteX1874" fmla="*/ 208449 w 1032287"/>
              <a:gd name="connsiteY1874" fmla="*/ 313717 h 1049988"/>
              <a:gd name="connsiteX1875" fmla="*/ 207594 w 1032287"/>
              <a:gd name="connsiteY1875" fmla="*/ 315428 h 1049988"/>
              <a:gd name="connsiteX1876" fmla="*/ 206454 w 1032287"/>
              <a:gd name="connsiteY1876" fmla="*/ 317423 h 1049988"/>
              <a:gd name="connsiteX1877" fmla="*/ 206170 w 1032287"/>
              <a:gd name="connsiteY1877" fmla="*/ 320557 h 1049988"/>
              <a:gd name="connsiteX1878" fmla="*/ 207023 w 1032287"/>
              <a:gd name="connsiteY1878" fmla="*/ 322837 h 1049988"/>
              <a:gd name="connsiteX1879" fmla="*/ 207879 w 1032287"/>
              <a:gd name="connsiteY1879" fmla="*/ 324261 h 1049988"/>
              <a:gd name="connsiteX1880" fmla="*/ 207879 w 1032287"/>
              <a:gd name="connsiteY1880" fmla="*/ 328250 h 1049988"/>
              <a:gd name="connsiteX1881" fmla="*/ 207310 w 1032287"/>
              <a:gd name="connsiteY1881" fmla="*/ 330531 h 1049988"/>
              <a:gd name="connsiteX1882" fmla="*/ 205029 w 1032287"/>
              <a:gd name="connsiteY1882" fmla="*/ 333095 h 1049988"/>
              <a:gd name="connsiteX1883" fmla="*/ 201610 w 1032287"/>
              <a:gd name="connsiteY1883" fmla="*/ 334521 h 1049988"/>
              <a:gd name="connsiteX1884" fmla="*/ 200754 w 1032287"/>
              <a:gd name="connsiteY1884" fmla="*/ 335661 h 1049988"/>
              <a:gd name="connsiteX1885" fmla="*/ 199044 w 1032287"/>
              <a:gd name="connsiteY1885" fmla="*/ 337371 h 1049988"/>
              <a:gd name="connsiteX1886" fmla="*/ 196765 w 1032287"/>
              <a:gd name="connsiteY1886" fmla="*/ 337940 h 1049988"/>
              <a:gd name="connsiteX1887" fmla="*/ 194201 w 1032287"/>
              <a:gd name="connsiteY1887" fmla="*/ 335945 h 1049988"/>
              <a:gd name="connsiteX1888" fmla="*/ 190780 w 1032287"/>
              <a:gd name="connsiteY1888" fmla="*/ 335661 h 1049988"/>
              <a:gd name="connsiteX1889" fmla="*/ 188785 w 1032287"/>
              <a:gd name="connsiteY1889" fmla="*/ 337656 h 1049988"/>
              <a:gd name="connsiteX1890" fmla="*/ 188785 w 1032287"/>
              <a:gd name="connsiteY1890" fmla="*/ 339651 h 1049988"/>
              <a:gd name="connsiteX1891" fmla="*/ 189640 w 1032287"/>
              <a:gd name="connsiteY1891" fmla="*/ 342214 h 1049988"/>
              <a:gd name="connsiteX1892" fmla="*/ 189925 w 1032287"/>
              <a:gd name="connsiteY1892" fmla="*/ 343640 h 1049988"/>
              <a:gd name="connsiteX1893" fmla="*/ 189356 w 1032287"/>
              <a:gd name="connsiteY1893" fmla="*/ 345349 h 1049988"/>
              <a:gd name="connsiteX1894" fmla="*/ 189640 w 1032287"/>
              <a:gd name="connsiteY1894" fmla="*/ 349909 h 1049988"/>
              <a:gd name="connsiteX1895" fmla="*/ 189640 w 1032287"/>
              <a:gd name="connsiteY1895" fmla="*/ 351904 h 1049988"/>
              <a:gd name="connsiteX1896" fmla="*/ 187646 w 1032287"/>
              <a:gd name="connsiteY1896" fmla="*/ 354468 h 1049988"/>
              <a:gd name="connsiteX1897" fmla="*/ 183371 w 1032287"/>
              <a:gd name="connsiteY1897" fmla="*/ 354468 h 1049988"/>
              <a:gd name="connsiteX1898" fmla="*/ 181092 w 1032287"/>
              <a:gd name="connsiteY1898" fmla="*/ 356178 h 1049988"/>
              <a:gd name="connsiteX1899" fmla="*/ 180521 w 1032287"/>
              <a:gd name="connsiteY1899" fmla="*/ 357889 h 1049988"/>
              <a:gd name="connsiteX1900" fmla="*/ 179952 w 1032287"/>
              <a:gd name="connsiteY1900" fmla="*/ 361308 h 1049988"/>
              <a:gd name="connsiteX1901" fmla="*/ 177957 w 1032287"/>
              <a:gd name="connsiteY1901" fmla="*/ 363589 h 1049988"/>
              <a:gd name="connsiteX1902" fmla="*/ 177957 w 1032287"/>
              <a:gd name="connsiteY1902" fmla="*/ 369287 h 1049988"/>
              <a:gd name="connsiteX1903" fmla="*/ 178527 w 1032287"/>
              <a:gd name="connsiteY1903" fmla="*/ 372137 h 1049988"/>
              <a:gd name="connsiteX1904" fmla="*/ 177957 w 1032287"/>
              <a:gd name="connsiteY1904" fmla="*/ 377267 h 1049988"/>
              <a:gd name="connsiteX1905" fmla="*/ 177102 w 1032287"/>
              <a:gd name="connsiteY1905" fmla="*/ 378692 h 1049988"/>
              <a:gd name="connsiteX1906" fmla="*/ 172257 w 1032287"/>
              <a:gd name="connsiteY1906" fmla="*/ 379546 h 1049988"/>
              <a:gd name="connsiteX1907" fmla="*/ 168552 w 1032287"/>
              <a:gd name="connsiteY1907" fmla="*/ 382681 h 1049988"/>
              <a:gd name="connsiteX1908" fmla="*/ 167413 w 1032287"/>
              <a:gd name="connsiteY1908" fmla="*/ 385246 h 1049988"/>
              <a:gd name="connsiteX1909" fmla="*/ 167697 w 1032287"/>
              <a:gd name="connsiteY1909" fmla="*/ 390375 h 1049988"/>
              <a:gd name="connsiteX1910" fmla="*/ 167697 w 1032287"/>
              <a:gd name="connsiteY1910" fmla="*/ 393510 h 1049988"/>
              <a:gd name="connsiteX1911" fmla="*/ 166842 w 1032287"/>
              <a:gd name="connsiteY1911" fmla="*/ 396360 h 1049988"/>
              <a:gd name="connsiteX1912" fmla="*/ 165988 w 1032287"/>
              <a:gd name="connsiteY1912" fmla="*/ 397784 h 1049988"/>
              <a:gd name="connsiteX1913" fmla="*/ 165702 w 1032287"/>
              <a:gd name="connsiteY1913" fmla="*/ 401774 h 1049988"/>
              <a:gd name="connsiteX1914" fmla="*/ 166557 w 1032287"/>
              <a:gd name="connsiteY1914" fmla="*/ 405479 h 1049988"/>
              <a:gd name="connsiteX1915" fmla="*/ 167413 w 1032287"/>
              <a:gd name="connsiteY1915" fmla="*/ 407474 h 1049988"/>
              <a:gd name="connsiteX1916" fmla="*/ 166842 w 1032287"/>
              <a:gd name="connsiteY1916" fmla="*/ 409184 h 1049988"/>
              <a:gd name="connsiteX1917" fmla="*/ 166273 w 1032287"/>
              <a:gd name="connsiteY1917" fmla="*/ 411464 h 1049988"/>
              <a:gd name="connsiteX1918" fmla="*/ 165702 w 1032287"/>
              <a:gd name="connsiteY1918" fmla="*/ 413459 h 1049988"/>
              <a:gd name="connsiteX1919" fmla="*/ 163138 w 1032287"/>
              <a:gd name="connsiteY1919" fmla="*/ 415453 h 1049988"/>
              <a:gd name="connsiteX1920" fmla="*/ 161428 w 1032287"/>
              <a:gd name="connsiteY1920" fmla="*/ 415738 h 1049988"/>
              <a:gd name="connsiteX1921" fmla="*/ 160573 w 1032287"/>
              <a:gd name="connsiteY1921" fmla="*/ 416593 h 1049988"/>
              <a:gd name="connsiteX1922" fmla="*/ 160004 w 1032287"/>
              <a:gd name="connsiteY1922" fmla="*/ 418872 h 1049988"/>
              <a:gd name="connsiteX1923" fmla="*/ 160288 w 1032287"/>
              <a:gd name="connsiteY1923" fmla="*/ 421153 h 1049988"/>
              <a:gd name="connsiteX1924" fmla="*/ 161428 w 1032287"/>
              <a:gd name="connsiteY1924" fmla="*/ 424857 h 1049988"/>
              <a:gd name="connsiteX1925" fmla="*/ 164849 w 1032287"/>
              <a:gd name="connsiteY1925" fmla="*/ 431128 h 1049988"/>
              <a:gd name="connsiteX1926" fmla="*/ 165125 w 1032287"/>
              <a:gd name="connsiteY1926" fmla="*/ 433422 h 1049988"/>
              <a:gd name="connsiteX1927" fmla="*/ 163707 w 1032287"/>
              <a:gd name="connsiteY1927" fmla="*/ 435971 h 1049988"/>
              <a:gd name="connsiteX1928" fmla="*/ 160859 w 1032287"/>
              <a:gd name="connsiteY1928" fmla="*/ 438536 h 1049988"/>
              <a:gd name="connsiteX1929" fmla="*/ 158578 w 1032287"/>
              <a:gd name="connsiteY1929" fmla="*/ 439676 h 1049988"/>
              <a:gd name="connsiteX1930" fmla="*/ 157154 w 1032287"/>
              <a:gd name="connsiteY1930" fmla="*/ 439961 h 1049988"/>
              <a:gd name="connsiteX1931" fmla="*/ 156918 w 1032287"/>
              <a:gd name="connsiteY1931" fmla="*/ 440667 h 1049988"/>
              <a:gd name="connsiteX1932" fmla="*/ 156776 w 1032287"/>
              <a:gd name="connsiteY1932" fmla="*/ 441092 h 1049988"/>
              <a:gd name="connsiteX1933" fmla="*/ 156299 w 1032287"/>
              <a:gd name="connsiteY1933" fmla="*/ 442526 h 1049988"/>
              <a:gd name="connsiteX1934" fmla="*/ 153735 w 1032287"/>
              <a:gd name="connsiteY1934" fmla="*/ 445090 h 1049988"/>
              <a:gd name="connsiteX1935" fmla="*/ 153164 w 1032287"/>
              <a:gd name="connsiteY1935" fmla="*/ 446516 h 1049988"/>
              <a:gd name="connsiteX1936" fmla="*/ 154019 w 1032287"/>
              <a:gd name="connsiteY1936" fmla="*/ 447656 h 1049988"/>
              <a:gd name="connsiteX1937" fmla="*/ 154538 w 1032287"/>
              <a:gd name="connsiteY1937" fmla="*/ 447951 h 1049988"/>
              <a:gd name="connsiteX1938" fmla="*/ 156014 w 1032287"/>
              <a:gd name="connsiteY1938" fmla="*/ 448795 h 1049988"/>
              <a:gd name="connsiteX1939" fmla="*/ 156583 w 1032287"/>
              <a:gd name="connsiteY1939" fmla="*/ 450221 h 1049988"/>
              <a:gd name="connsiteX1940" fmla="*/ 155159 w 1032287"/>
              <a:gd name="connsiteY1940" fmla="*/ 454495 h 1049988"/>
              <a:gd name="connsiteX1941" fmla="*/ 154873 w 1032287"/>
              <a:gd name="connsiteY1941" fmla="*/ 454757 h 1049988"/>
              <a:gd name="connsiteX1942" fmla="*/ 151740 w 1032287"/>
              <a:gd name="connsiteY1942" fmla="*/ 457630 h 1049988"/>
              <a:gd name="connsiteX1943" fmla="*/ 150599 w 1032287"/>
              <a:gd name="connsiteY1943" fmla="*/ 459625 h 1049988"/>
              <a:gd name="connsiteX1944" fmla="*/ 150599 w 1032287"/>
              <a:gd name="connsiteY1944" fmla="*/ 461049 h 1049988"/>
              <a:gd name="connsiteX1945" fmla="*/ 151025 w 1032287"/>
              <a:gd name="connsiteY1945" fmla="*/ 461263 h 1049988"/>
              <a:gd name="connsiteX1946" fmla="*/ 152309 w 1032287"/>
              <a:gd name="connsiteY1946" fmla="*/ 461904 h 1049988"/>
              <a:gd name="connsiteX1947" fmla="*/ 155756 w 1032287"/>
              <a:gd name="connsiteY1947" fmla="*/ 462135 h 1049988"/>
              <a:gd name="connsiteX1948" fmla="*/ 156583 w 1032287"/>
              <a:gd name="connsiteY1948" fmla="*/ 462189 h 1049988"/>
              <a:gd name="connsiteX1949" fmla="*/ 157438 w 1032287"/>
              <a:gd name="connsiteY1949" fmla="*/ 464754 h 1049988"/>
              <a:gd name="connsiteX1950" fmla="*/ 156869 w 1032287"/>
              <a:gd name="connsiteY1950" fmla="*/ 467033 h 1049988"/>
              <a:gd name="connsiteX1951" fmla="*/ 154304 w 1032287"/>
              <a:gd name="connsiteY1951" fmla="*/ 469313 h 1049988"/>
              <a:gd name="connsiteX1952" fmla="*/ 151169 w 1032287"/>
              <a:gd name="connsiteY1952" fmla="*/ 469883 h 1049988"/>
              <a:gd name="connsiteX1953" fmla="*/ 149130 w 1032287"/>
              <a:gd name="connsiteY1953" fmla="*/ 469341 h 1049988"/>
              <a:gd name="connsiteX1954" fmla="*/ 146895 w 1032287"/>
              <a:gd name="connsiteY1954" fmla="*/ 468744 h 1049988"/>
              <a:gd name="connsiteX1955" fmla="*/ 145469 w 1032287"/>
              <a:gd name="connsiteY1955" fmla="*/ 470168 h 1049988"/>
              <a:gd name="connsiteX1956" fmla="*/ 145755 w 1032287"/>
              <a:gd name="connsiteY1956" fmla="*/ 472163 h 1049988"/>
              <a:gd name="connsiteX1957" fmla="*/ 147750 w 1032287"/>
              <a:gd name="connsiteY1957" fmla="*/ 475013 h 1049988"/>
              <a:gd name="connsiteX1958" fmla="*/ 148844 w 1032287"/>
              <a:gd name="connsiteY1958" fmla="*/ 476421 h 1049988"/>
              <a:gd name="connsiteX1959" fmla="*/ 149745 w 1032287"/>
              <a:gd name="connsiteY1959" fmla="*/ 477578 h 1049988"/>
              <a:gd name="connsiteX1960" fmla="*/ 149745 w 1032287"/>
              <a:gd name="connsiteY1960" fmla="*/ 478676 h 1049988"/>
              <a:gd name="connsiteX1961" fmla="*/ 149745 w 1032287"/>
              <a:gd name="connsiteY1961" fmla="*/ 479858 h 1049988"/>
              <a:gd name="connsiteX1962" fmla="*/ 148319 w 1032287"/>
              <a:gd name="connsiteY1962" fmla="*/ 482137 h 1049988"/>
              <a:gd name="connsiteX1963" fmla="*/ 145185 w 1032287"/>
              <a:gd name="connsiteY1963" fmla="*/ 483277 h 1049988"/>
              <a:gd name="connsiteX1964" fmla="*/ 145185 w 1032287"/>
              <a:gd name="connsiteY1964" fmla="*/ 484703 h 1049988"/>
              <a:gd name="connsiteX1965" fmla="*/ 146895 w 1032287"/>
              <a:gd name="connsiteY1965" fmla="*/ 485272 h 1049988"/>
              <a:gd name="connsiteX1966" fmla="*/ 148604 w 1032287"/>
              <a:gd name="connsiteY1966" fmla="*/ 485558 h 1049988"/>
              <a:gd name="connsiteX1967" fmla="*/ 152309 w 1032287"/>
              <a:gd name="connsiteY1967" fmla="*/ 482708 h 1049988"/>
              <a:gd name="connsiteX1968" fmla="*/ 154588 w 1032287"/>
              <a:gd name="connsiteY1968" fmla="*/ 482708 h 1049988"/>
              <a:gd name="connsiteX1969" fmla="*/ 156014 w 1032287"/>
              <a:gd name="connsiteY1969" fmla="*/ 484987 h 1049988"/>
              <a:gd name="connsiteX1970" fmla="*/ 156583 w 1032287"/>
              <a:gd name="connsiteY1970" fmla="*/ 486982 h 1049988"/>
              <a:gd name="connsiteX1971" fmla="*/ 155874 w 1032287"/>
              <a:gd name="connsiteY1971" fmla="*/ 489587 h 1049988"/>
              <a:gd name="connsiteX1972" fmla="*/ 155728 w 1032287"/>
              <a:gd name="connsiteY1972" fmla="*/ 490116 h 1049988"/>
              <a:gd name="connsiteX1973" fmla="*/ 155443 w 1032287"/>
              <a:gd name="connsiteY1973" fmla="*/ 492111 h 1049988"/>
              <a:gd name="connsiteX1974" fmla="*/ 155159 w 1032287"/>
              <a:gd name="connsiteY1974" fmla="*/ 494677 h 1049988"/>
              <a:gd name="connsiteX1975" fmla="*/ 154304 w 1032287"/>
              <a:gd name="connsiteY1975" fmla="*/ 496386 h 1049988"/>
              <a:gd name="connsiteX1976" fmla="*/ 154588 w 1032287"/>
              <a:gd name="connsiteY1976" fmla="*/ 499236 h 1049988"/>
              <a:gd name="connsiteX1977" fmla="*/ 154428 w 1032287"/>
              <a:gd name="connsiteY1977" fmla="*/ 499396 h 1049988"/>
              <a:gd name="connsiteX1978" fmla="*/ 153949 w 1032287"/>
              <a:gd name="connsiteY1978" fmla="*/ 499877 h 1049988"/>
              <a:gd name="connsiteX1979" fmla="*/ 152593 w 1032287"/>
              <a:gd name="connsiteY1979" fmla="*/ 501230 h 1049988"/>
              <a:gd name="connsiteX1980" fmla="*/ 152309 w 1032287"/>
              <a:gd name="connsiteY1980" fmla="*/ 502370 h 1049988"/>
              <a:gd name="connsiteX1981" fmla="*/ 153735 w 1032287"/>
              <a:gd name="connsiteY1981" fmla="*/ 506360 h 1049988"/>
              <a:gd name="connsiteX1982" fmla="*/ 153735 w 1032287"/>
              <a:gd name="connsiteY1982" fmla="*/ 507786 h 1049988"/>
              <a:gd name="connsiteX1983" fmla="*/ 154250 w 1032287"/>
              <a:gd name="connsiteY1983" fmla="*/ 508816 h 1049988"/>
              <a:gd name="connsiteX1984" fmla="*/ 154588 w 1032287"/>
              <a:gd name="connsiteY1984" fmla="*/ 509494 h 1049988"/>
              <a:gd name="connsiteX1985" fmla="*/ 155159 w 1032287"/>
              <a:gd name="connsiteY1985" fmla="*/ 512344 h 1049988"/>
              <a:gd name="connsiteX1986" fmla="*/ 154667 w 1032287"/>
              <a:gd name="connsiteY1986" fmla="*/ 513494 h 1049988"/>
              <a:gd name="connsiteX1987" fmla="*/ 154899 w 1032287"/>
              <a:gd name="connsiteY1987" fmla="*/ 514017 h 1049988"/>
              <a:gd name="connsiteX1988" fmla="*/ 153735 w 1032287"/>
              <a:gd name="connsiteY1988" fmla="*/ 515765 h 1049988"/>
              <a:gd name="connsiteX1989" fmla="*/ 152309 w 1032287"/>
              <a:gd name="connsiteY1989" fmla="*/ 517760 h 1049988"/>
              <a:gd name="connsiteX1990" fmla="*/ 152880 w 1032287"/>
              <a:gd name="connsiteY1990" fmla="*/ 520039 h 1049988"/>
              <a:gd name="connsiteX1991" fmla="*/ 156299 w 1032287"/>
              <a:gd name="connsiteY1991" fmla="*/ 521463 h 1049988"/>
              <a:gd name="connsiteX1992" fmla="*/ 157348 w 1032287"/>
              <a:gd name="connsiteY1992" fmla="*/ 523301 h 1049988"/>
              <a:gd name="connsiteX1993" fmla="*/ 157348 w 1032287"/>
              <a:gd name="connsiteY1993" fmla="*/ 525667 h 1049988"/>
              <a:gd name="connsiteX1994" fmla="*/ 159059 w 1032287"/>
              <a:gd name="connsiteY1994" fmla="*/ 528233 h 1049988"/>
              <a:gd name="connsiteX1995" fmla="*/ 158774 w 1032287"/>
              <a:gd name="connsiteY1995" fmla="*/ 530228 h 1049988"/>
              <a:gd name="connsiteX1996" fmla="*/ 157919 w 1032287"/>
              <a:gd name="connsiteY1996" fmla="*/ 531652 h 1049988"/>
              <a:gd name="connsiteX1997" fmla="*/ 155640 w 1032287"/>
              <a:gd name="connsiteY1997" fmla="*/ 532223 h 1049988"/>
              <a:gd name="connsiteX1998" fmla="*/ 155924 w 1032287"/>
              <a:gd name="connsiteY1998" fmla="*/ 533362 h 1049988"/>
              <a:gd name="connsiteX1999" fmla="*/ 155640 w 1032287"/>
              <a:gd name="connsiteY1999" fmla="*/ 538492 h 1049988"/>
              <a:gd name="connsiteX2000" fmla="*/ 153359 w 1032287"/>
              <a:gd name="connsiteY2000" fmla="*/ 540202 h 1049988"/>
              <a:gd name="connsiteX2001" fmla="*/ 151650 w 1032287"/>
              <a:gd name="connsiteY2001" fmla="*/ 541626 h 1049988"/>
              <a:gd name="connsiteX2002" fmla="*/ 148229 w 1032287"/>
              <a:gd name="connsiteY2002" fmla="*/ 543621 h 1049988"/>
              <a:gd name="connsiteX2003" fmla="*/ 147660 w 1032287"/>
              <a:gd name="connsiteY2003" fmla="*/ 545331 h 1049988"/>
              <a:gd name="connsiteX2004" fmla="*/ 146520 w 1032287"/>
              <a:gd name="connsiteY2004" fmla="*/ 545616 h 1049988"/>
              <a:gd name="connsiteX2005" fmla="*/ 143100 w 1032287"/>
              <a:gd name="connsiteY2005" fmla="*/ 544761 h 1049988"/>
              <a:gd name="connsiteX2006" fmla="*/ 141105 w 1032287"/>
              <a:gd name="connsiteY2006" fmla="*/ 546187 h 1049988"/>
              <a:gd name="connsiteX2007" fmla="*/ 141105 w 1032287"/>
              <a:gd name="connsiteY2007" fmla="*/ 548181 h 1049988"/>
              <a:gd name="connsiteX2008" fmla="*/ 141676 w 1032287"/>
              <a:gd name="connsiteY2008" fmla="*/ 549606 h 1049988"/>
              <a:gd name="connsiteX2009" fmla="*/ 141105 w 1032287"/>
              <a:gd name="connsiteY2009" fmla="*/ 549890 h 1049988"/>
              <a:gd name="connsiteX2010" fmla="*/ 138541 w 1032287"/>
              <a:gd name="connsiteY2010" fmla="*/ 549606 h 1049988"/>
              <a:gd name="connsiteX2011" fmla="*/ 137470 w 1032287"/>
              <a:gd name="connsiteY2011" fmla="*/ 549071 h 1049988"/>
              <a:gd name="connsiteX2012" fmla="*/ 136831 w 1032287"/>
              <a:gd name="connsiteY2012" fmla="*/ 548751 h 1049988"/>
              <a:gd name="connsiteX2013" fmla="*/ 134836 w 1032287"/>
              <a:gd name="connsiteY2013" fmla="*/ 548466 h 1049988"/>
              <a:gd name="connsiteX2014" fmla="*/ 134265 w 1032287"/>
              <a:gd name="connsiteY2014" fmla="*/ 549321 h 1049988"/>
              <a:gd name="connsiteX2015" fmla="*/ 135120 w 1032287"/>
              <a:gd name="connsiteY2015" fmla="*/ 550461 h 1049988"/>
              <a:gd name="connsiteX2016" fmla="*/ 137115 w 1032287"/>
              <a:gd name="connsiteY2016" fmla="*/ 551601 h 1049988"/>
              <a:gd name="connsiteX2017" fmla="*/ 137686 w 1032287"/>
              <a:gd name="connsiteY2017" fmla="*/ 554166 h 1049988"/>
              <a:gd name="connsiteX2018" fmla="*/ 136546 w 1032287"/>
              <a:gd name="connsiteY2018" fmla="*/ 556730 h 1049988"/>
              <a:gd name="connsiteX2019" fmla="*/ 135120 w 1032287"/>
              <a:gd name="connsiteY2019" fmla="*/ 557301 h 1049988"/>
              <a:gd name="connsiteX2020" fmla="*/ 133884 w 1032287"/>
              <a:gd name="connsiteY2020" fmla="*/ 557301 h 1049988"/>
              <a:gd name="connsiteX2021" fmla="*/ 132270 w 1032287"/>
              <a:gd name="connsiteY2021" fmla="*/ 557301 h 1049988"/>
              <a:gd name="connsiteX2022" fmla="*/ 131330 w 1032287"/>
              <a:gd name="connsiteY2022" fmla="*/ 557642 h 1049988"/>
              <a:gd name="connsiteX2023" fmla="*/ 129747 w 1032287"/>
              <a:gd name="connsiteY2023" fmla="*/ 558218 h 1049988"/>
              <a:gd name="connsiteX2024" fmla="*/ 129136 w 1032287"/>
              <a:gd name="connsiteY2024" fmla="*/ 558440 h 1049988"/>
              <a:gd name="connsiteX2025" fmla="*/ 126572 w 1032287"/>
              <a:gd name="connsiteY2025" fmla="*/ 557585 h 1049988"/>
              <a:gd name="connsiteX2026" fmla="*/ 124862 w 1032287"/>
              <a:gd name="connsiteY2026" fmla="*/ 558440 h 1049988"/>
              <a:gd name="connsiteX2027" fmla="*/ 124291 w 1032287"/>
              <a:gd name="connsiteY2027" fmla="*/ 559864 h 1049988"/>
              <a:gd name="connsiteX2028" fmla="*/ 125432 w 1032287"/>
              <a:gd name="connsiteY2028" fmla="*/ 561575 h 1049988"/>
              <a:gd name="connsiteX2029" fmla="*/ 128567 w 1032287"/>
              <a:gd name="connsiteY2029" fmla="*/ 560720 h 1049988"/>
              <a:gd name="connsiteX2030" fmla="*/ 130562 w 1032287"/>
              <a:gd name="connsiteY2030" fmla="*/ 563285 h 1049988"/>
              <a:gd name="connsiteX2031" fmla="*/ 130276 w 1032287"/>
              <a:gd name="connsiteY2031" fmla="*/ 566134 h 1049988"/>
              <a:gd name="connsiteX2032" fmla="*/ 128281 w 1032287"/>
              <a:gd name="connsiteY2032" fmla="*/ 566704 h 1049988"/>
              <a:gd name="connsiteX2033" fmla="*/ 126286 w 1032287"/>
              <a:gd name="connsiteY2033" fmla="*/ 566704 h 1049988"/>
              <a:gd name="connsiteX2034" fmla="*/ 125954 w 1032287"/>
              <a:gd name="connsiteY2034" fmla="*/ 566557 h 1049988"/>
              <a:gd name="connsiteX2035" fmla="*/ 123722 w 1032287"/>
              <a:gd name="connsiteY2035" fmla="*/ 565564 h 1049988"/>
              <a:gd name="connsiteX2036" fmla="*/ 122012 w 1032287"/>
              <a:gd name="connsiteY2036" fmla="*/ 565280 h 1049988"/>
              <a:gd name="connsiteX2037" fmla="*/ 121156 w 1032287"/>
              <a:gd name="connsiteY2037" fmla="*/ 565849 h 1049988"/>
              <a:gd name="connsiteX2038" fmla="*/ 122012 w 1032287"/>
              <a:gd name="connsiteY2038" fmla="*/ 567275 h 1049988"/>
              <a:gd name="connsiteX2039" fmla="*/ 123722 w 1032287"/>
              <a:gd name="connsiteY2039" fmla="*/ 568984 h 1049988"/>
              <a:gd name="connsiteX2040" fmla="*/ 123722 w 1032287"/>
              <a:gd name="connsiteY2040" fmla="*/ 570409 h 1049988"/>
              <a:gd name="connsiteX2041" fmla="*/ 123437 w 1032287"/>
              <a:gd name="connsiteY2041" fmla="*/ 573259 h 1049988"/>
              <a:gd name="connsiteX2042" fmla="*/ 125146 w 1032287"/>
              <a:gd name="connsiteY2042" fmla="*/ 576108 h 1049988"/>
              <a:gd name="connsiteX2043" fmla="*/ 125432 w 1032287"/>
              <a:gd name="connsiteY2043" fmla="*/ 578673 h 1049988"/>
              <a:gd name="connsiteX2044" fmla="*/ 124988 w 1032287"/>
              <a:gd name="connsiteY2044" fmla="*/ 579412 h 1049988"/>
              <a:gd name="connsiteX2045" fmla="*/ 124577 w 1032287"/>
              <a:gd name="connsiteY2045" fmla="*/ 580097 h 1049988"/>
              <a:gd name="connsiteX2046" fmla="*/ 121443 w 1032287"/>
              <a:gd name="connsiteY2046" fmla="*/ 581808 h 1049988"/>
              <a:gd name="connsiteX2047" fmla="*/ 121156 w 1032287"/>
              <a:gd name="connsiteY2047" fmla="*/ 583803 h 1049988"/>
              <a:gd name="connsiteX2048" fmla="*/ 122012 w 1032287"/>
              <a:gd name="connsiteY2048" fmla="*/ 585798 h 1049988"/>
              <a:gd name="connsiteX2049" fmla="*/ 124291 w 1032287"/>
              <a:gd name="connsiteY2049" fmla="*/ 585513 h 1049988"/>
              <a:gd name="connsiteX2050" fmla="*/ 125146 w 1032287"/>
              <a:gd name="connsiteY2050" fmla="*/ 587792 h 1049988"/>
              <a:gd name="connsiteX2051" fmla="*/ 124291 w 1032287"/>
              <a:gd name="connsiteY2051" fmla="*/ 588932 h 1049988"/>
              <a:gd name="connsiteX2052" fmla="*/ 123614 w 1032287"/>
              <a:gd name="connsiteY2052" fmla="*/ 589609 h 1049988"/>
              <a:gd name="connsiteX2053" fmla="*/ 123437 w 1032287"/>
              <a:gd name="connsiteY2053" fmla="*/ 589787 h 1049988"/>
              <a:gd name="connsiteX2054" fmla="*/ 120872 w 1032287"/>
              <a:gd name="connsiteY2054" fmla="*/ 588932 h 1049988"/>
              <a:gd name="connsiteX2055" fmla="*/ 120358 w 1032287"/>
              <a:gd name="connsiteY2055" fmla="*/ 588847 h 1049988"/>
              <a:gd name="connsiteX2056" fmla="*/ 119162 w 1032287"/>
              <a:gd name="connsiteY2056" fmla="*/ 588648 h 1049988"/>
              <a:gd name="connsiteX2057" fmla="*/ 118022 w 1032287"/>
              <a:gd name="connsiteY2057" fmla="*/ 590072 h 1049988"/>
              <a:gd name="connsiteX2058" fmla="*/ 118022 w 1032287"/>
              <a:gd name="connsiteY2058" fmla="*/ 591211 h 1049988"/>
              <a:gd name="connsiteX2059" fmla="*/ 119997 w 1032287"/>
              <a:gd name="connsiteY2059" fmla="*/ 598460 h 1049988"/>
              <a:gd name="connsiteX2060" fmla="*/ 120113 w 1032287"/>
              <a:gd name="connsiteY2060" fmla="*/ 598846 h 1049988"/>
              <a:gd name="connsiteX2061" fmla="*/ 120200 w 1032287"/>
              <a:gd name="connsiteY2061" fmla="*/ 599086 h 1049988"/>
              <a:gd name="connsiteX2062" fmla="*/ 120200 w 1032287"/>
              <a:gd name="connsiteY2062" fmla="*/ 599472 h 1049988"/>
              <a:gd name="connsiteX2063" fmla="*/ 119739 w 1032287"/>
              <a:gd name="connsiteY2063" fmla="*/ 600396 h 1049988"/>
              <a:gd name="connsiteX2064" fmla="*/ 119430 w 1032287"/>
              <a:gd name="connsiteY2064" fmla="*/ 601398 h 1049988"/>
              <a:gd name="connsiteX2065" fmla="*/ 119662 w 1032287"/>
              <a:gd name="connsiteY2065" fmla="*/ 603092 h 1049988"/>
              <a:gd name="connsiteX2066" fmla="*/ 120355 w 1032287"/>
              <a:gd name="connsiteY2066" fmla="*/ 605018 h 1049988"/>
              <a:gd name="connsiteX2067" fmla="*/ 120355 w 1032287"/>
              <a:gd name="connsiteY2067" fmla="*/ 605942 h 1049988"/>
              <a:gd name="connsiteX2068" fmla="*/ 120046 w 1032287"/>
              <a:gd name="connsiteY2068" fmla="*/ 606405 h 1049988"/>
              <a:gd name="connsiteX2069" fmla="*/ 119969 w 1032287"/>
              <a:gd name="connsiteY2069" fmla="*/ 607098 h 1049988"/>
              <a:gd name="connsiteX2070" fmla="*/ 119199 w 1032287"/>
              <a:gd name="connsiteY2070" fmla="*/ 607636 h 1049988"/>
              <a:gd name="connsiteX2071" fmla="*/ 117119 w 1032287"/>
              <a:gd name="connsiteY2071" fmla="*/ 608792 h 1049988"/>
              <a:gd name="connsiteX2072" fmla="*/ 115733 w 1032287"/>
              <a:gd name="connsiteY2072" fmla="*/ 608562 h 1049988"/>
              <a:gd name="connsiteX2073" fmla="*/ 112960 w 1032287"/>
              <a:gd name="connsiteY2073" fmla="*/ 608715 h 1049988"/>
              <a:gd name="connsiteX2074" fmla="*/ 111573 w 1032287"/>
              <a:gd name="connsiteY2074" fmla="*/ 608639 h 1049988"/>
              <a:gd name="connsiteX2075" fmla="*/ 110726 w 1032287"/>
              <a:gd name="connsiteY2075" fmla="*/ 609023 h 1049988"/>
              <a:gd name="connsiteX2076" fmla="*/ 109802 w 1032287"/>
              <a:gd name="connsiteY2076" fmla="*/ 609332 h 1049988"/>
              <a:gd name="connsiteX2077" fmla="*/ 108723 w 1032287"/>
              <a:gd name="connsiteY2077" fmla="*/ 609409 h 1049988"/>
              <a:gd name="connsiteX2078" fmla="*/ 107876 w 1032287"/>
              <a:gd name="connsiteY2078" fmla="*/ 609870 h 1049988"/>
              <a:gd name="connsiteX2079" fmla="*/ 107492 w 1032287"/>
              <a:gd name="connsiteY2079" fmla="*/ 610333 h 1049988"/>
              <a:gd name="connsiteX2080" fmla="*/ 107259 w 1032287"/>
              <a:gd name="connsiteY2080" fmla="*/ 611256 h 1049988"/>
              <a:gd name="connsiteX2081" fmla="*/ 106952 w 1032287"/>
              <a:gd name="connsiteY2081" fmla="*/ 611719 h 1049988"/>
              <a:gd name="connsiteX2082" fmla="*/ 105335 w 1032287"/>
              <a:gd name="connsiteY2082" fmla="*/ 612259 h 1049988"/>
              <a:gd name="connsiteX2083" fmla="*/ 104565 w 1032287"/>
              <a:gd name="connsiteY2083" fmla="*/ 612952 h 1049988"/>
              <a:gd name="connsiteX2084" fmla="*/ 103793 w 1032287"/>
              <a:gd name="connsiteY2084" fmla="*/ 613336 h 1049988"/>
              <a:gd name="connsiteX2085" fmla="*/ 103178 w 1032287"/>
              <a:gd name="connsiteY2085" fmla="*/ 613413 h 1049988"/>
              <a:gd name="connsiteX2086" fmla="*/ 102485 w 1032287"/>
              <a:gd name="connsiteY2086" fmla="*/ 613183 h 1049988"/>
              <a:gd name="connsiteX2087" fmla="*/ 101636 w 1032287"/>
              <a:gd name="connsiteY2087" fmla="*/ 613106 h 1049988"/>
              <a:gd name="connsiteX2088" fmla="*/ 100866 w 1032287"/>
              <a:gd name="connsiteY2088" fmla="*/ 613336 h 1049988"/>
              <a:gd name="connsiteX2089" fmla="*/ 99480 w 1032287"/>
              <a:gd name="connsiteY2089" fmla="*/ 613413 h 1049988"/>
              <a:gd name="connsiteX2090" fmla="*/ 98942 w 1032287"/>
              <a:gd name="connsiteY2090" fmla="*/ 613876 h 1049988"/>
              <a:gd name="connsiteX2091" fmla="*/ 98093 w 1032287"/>
              <a:gd name="connsiteY2091" fmla="*/ 615032 h 1049988"/>
              <a:gd name="connsiteX2092" fmla="*/ 97323 w 1032287"/>
              <a:gd name="connsiteY2092" fmla="*/ 615570 h 1049988"/>
              <a:gd name="connsiteX2093" fmla="*/ 96322 w 1032287"/>
              <a:gd name="connsiteY2093" fmla="*/ 615725 h 1049988"/>
              <a:gd name="connsiteX2094" fmla="*/ 95783 w 1032287"/>
              <a:gd name="connsiteY2094" fmla="*/ 616033 h 1049988"/>
              <a:gd name="connsiteX2095" fmla="*/ 95089 w 1032287"/>
              <a:gd name="connsiteY2095" fmla="*/ 616263 h 1049988"/>
              <a:gd name="connsiteX2096" fmla="*/ 94319 w 1032287"/>
              <a:gd name="connsiteY2096" fmla="*/ 616110 h 1049988"/>
              <a:gd name="connsiteX2097" fmla="*/ 93780 w 1032287"/>
              <a:gd name="connsiteY2097" fmla="*/ 615647 h 1049988"/>
              <a:gd name="connsiteX2098" fmla="*/ 92316 w 1032287"/>
              <a:gd name="connsiteY2098" fmla="*/ 615416 h 1049988"/>
              <a:gd name="connsiteX2099" fmla="*/ 90853 w 1032287"/>
              <a:gd name="connsiteY2099" fmla="*/ 615109 h 1049988"/>
              <a:gd name="connsiteX2100" fmla="*/ 90392 w 1032287"/>
              <a:gd name="connsiteY2100" fmla="*/ 614723 h 1049988"/>
              <a:gd name="connsiteX2101" fmla="*/ 89312 w 1032287"/>
              <a:gd name="connsiteY2101" fmla="*/ 612952 h 1049988"/>
              <a:gd name="connsiteX2102" fmla="*/ 88851 w 1032287"/>
              <a:gd name="connsiteY2102" fmla="*/ 612875 h 1049988"/>
              <a:gd name="connsiteX2103" fmla="*/ 88389 w 1032287"/>
              <a:gd name="connsiteY2103" fmla="*/ 613029 h 1049988"/>
              <a:gd name="connsiteX2104" fmla="*/ 88080 w 1032287"/>
              <a:gd name="connsiteY2104" fmla="*/ 613490 h 1049988"/>
              <a:gd name="connsiteX2105" fmla="*/ 87542 w 1032287"/>
              <a:gd name="connsiteY2105" fmla="*/ 613722 h 1049988"/>
              <a:gd name="connsiteX2106" fmla="*/ 87309 w 1032287"/>
              <a:gd name="connsiteY2106" fmla="*/ 614183 h 1049988"/>
              <a:gd name="connsiteX2107" fmla="*/ 87542 w 1032287"/>
              <a:gd name="connsiteY2107" fmla="*/ 615109 h 1049988"/>
              <a:gd name="connsiteX2108" fmla="*/ 87386 w 1032287"/>
              <a:gd name="connsiteY2108" fmla="*/ 615570 h 1049988"/>
              <a:gd name="connsiteX2109" fmla="*/ 87079 w 1032287"/>
              <a:gd name="connsiteY2109" fmla="*/ 615570 h 1049988"/>
              <a:gd name="connsiteX2110" fmla="*/ 86771 w 1032287"/>
              <a:gd name="connsiteY2110" fmla="*/ 615186 h 1049988"/>
              <a:gd name="connsiteX2111" fmla="*/ 85385 w 1032287"/>
              <a:gd name="connsiteY2111" fmla="*/ 612566 h 1049988"/>
              <a:gd name="connsiteX2112" fmla="*/ 84692 w 1032287"/>
              <a:gd name="connsiteY2112" fmla="*/ 612336 h 1049988"/>
              <a:gd name="connsiteX2113" fmla="*/ 84152 w 1032287"/>
              <a:gd name="connsiteY2113" fmla="*/ 612413 h 1049988"/>
              <a:gd name="connsiteX2114" fmla="*/ 83689 w 1032287"/>
              <a:gd name="connsiteY2114" fmla="*/ 612336 h 1049988"/>
              <a:gd name="connsiteX2115" fmla="*/ 83305 w 1032287"/>
              <a:gd name="connsiteY2115" fmla="*/ 610718 h 1049988"/>
              <a:gd name="connsiteX2116" fmla="*/ 82612 w 1032287"/>
              <a:gd name="connsiteY2116" fmla="*/ 609332 h 1049988"/>
              <a:gd name="connsiteX2117" fmla="*/ 82072 w 1032287"/>
              <a:gd name="connsiteY2117" fmla="*/ 609409 h 1049988"/>
              <a:gd name="connsiteX2118" fmla="*/ 82149 w 1032287"/>
              <a:gd name="connsiteY2118" fmla="*/ 610025 h 1049988"/>
              <a:gd name="connsiteX2119" fmla="*/ 81765 w 1032287"/>
              <a:gd name="connsiteY2119" fmla="*/ 610179 h 1049988"/>
              <a:gd name="connsiteX2120" fmla="*/ 81225 w 1032287"/>
              <a:gd name="connsiteY2120" fmla="*/ 609947 h 1049988"/>
              <a:gd name="connsiteX2121" fmla="*/ 80609 w 1032287"/>
              <a:gd name="connsiteY2121" fmla="*/ 609562 h 1049988"/>
              <a:gd name="connsiteX2122" fmla="*/ 80223 w 1032287"/>
              <a:gd name="connsiteY2122" fmla="*/ 609639 h 1049988"/>
              <a:gd name="connsiteX2123" fmla="*/ 79608 w 1032287"/>
              <a:gd name="connsiteY2123" fmla="*/ 610256 h 1049988"/>
              <a:gd name="connsiteX2124" fmla="*/ 79145 w 1032287"/>
              <a:gd name="connsiteY2124" fmla="*/ 610102 h 1049988"/>
              <a:gd name="connsiteX2125" fmla="*/ 78915 w 1032287"/>
              <a:gd name="connsiteY2125" fmla="*/ 609793 h 1049988"/>
              <a:gd name="connsiteX2126" fmla="*/ 77451 w 1032287"/>
              <a:gd name="connsiteY2126" fmla="*/ 609255 h 1049988"/>
              <a:gd name="connsiteX2127" fmla="*/ 76988 w 1032287"/>
              <a:gd name="connsiteY2127" fmla="*/ 608869 h 1049988"/>
              <a:gd name="connsiteX2128" fmla="*/ 76602 w 1032287"/>
              <a:gd name="connsiteY2128" fmla="*/ 609716 h 1049988"/>
              <a:gd name="connsiteX2129" fmla="*/ 76449 w 1032287"/>
              <a:gd name="connsiteY2129" fmla="*/ 609486 h 1049988"/>
              <a:gd name="connsiteX2130" fmla="*/ 75525 w 1032287"/>
              <a:gd name="connsiteY2130" fmla="*/ 609562 h 1049988"/>
              <a:gd name="connsiteX2131" fmla="*/ 74369 w 1032287"/>
              <a:gd name="connsiteY2131" fmla="*/ 609177 h 1049988"/>
              <a:gd name="connsiteX2132" fmla="*/ 74062 w 1032287"/>
              <a:gd name="connsiteY2132" fmla="*/ 609639 h 1049988"/>
              <a:gd name="connsiteX2133" fmla="*/ 73215 w 1032287"/>
              <a:gd name="connsiteY2133" fmla="*/ 609793 h 1049988"/>
              <a:gd name="connsiteX2134" fmla="*/ 72829 w 1032287"/>
              <a:gd name="connsiteY2134" fmla="*/ 609639 h 1049988"/>
              <a:gd name="connsiteX2135" fmla="*/ 72675 w 1032287"/>
              <a:gd name="connsiteY2135" fmla="*/ 609793 h 1049988"/>
              <a:gd name="connsiteX2136" fmla="*/ 71905 w 1032287"/>
              <a:gd name="connsiteY2136" fmla="*/ 609870 h 1049988"/>
              <a:gd name="connsiteX2137" fmla="*/ 71519 w 1032287"/>
              <a:gd name="connsiteY2137" fmla="*/ 609716 h 1049988"/>
              <a:gd name="connsiteX2138" fmla="*/ 71058 w 1032287"/>
              <a:gd name="connsiteY2138" fmla="*/ 610179 h 1049988"/>
              <a:gd name="connsiteX2139" fmla="*/ 70595 w 1032287"/>
              <a:gd name="connsiteY2139" fmla="*/ 610179 h 1049988"/>
              <a:gd name="connsiteX2140" fmla="*/ 70441 w 1032287"/>
              <a:gd name="connsiteY2140" fmla="*/ 610563 h 1049988"/>
              <a:gd name="connsiteX2141" fmla="*/ 68901 w 1032287"/>
              <a:gd name="connsiteY2141" fmla="*/ 610409 h 1049988"/>
              <a:gd name="connsiteX2142" fmla="*/ 67282 w 1032287"/>
              <a:gd name="connsiteY2142" fmla="*/ 611642 h 1049988"/>
              <a:gd name="connsiteX2143" fmla="*/ 64988 w 1032287"/>
              <a:gd name="connsiteY2143" fmla="*/ 611600 h 1049988"/>
              <a:gd name="connsiteX2144" fmla="*/ 17612 w 1032287"/>
              <a:gd name="connsiteY2144" fmla="*/ 611899 h 1049988"/>
              <a:gd name="connsiteX2145" fmla="*/ 801 w 1032287"/>
              <a:gd name="connsiteY2145" fmla="*/ 609904 h 1049988"/>
              <a:gd name="connsiteX2146" fmla="*/ 180 w 1032287"/>
              <a:gd name="connsiteY2146" fmla="*/ 609881 h 1049988"/>
              <a:gd name="connsiteX2147" fmla="*/ 327 w 1032287"/>
              <a:gd name="connsiteY2147" fmla="*/ 614476 h 1049988"/>
              <a:gd name="connsiteX2148" fmla="*/ 850 w 1032287"/>
              <a:gd name="connsiteY2148" fmla="*/ 616621 h 1049988"/>
              <a:gd name="connsiteX2149" fmla="*/ 1701 w 1032287"/>
              <a:gd name="connsiteY2149" fmla="*/ 619331 h 1049988"/>
              <a:gd name="connsiteX2150" fmla="*/ 2682 w 1032287"/>
              <a:gd name="connsiteY2150" fmla="*/ 621357 h 1049988"/>
              <a:gd name="connsiteX2151" fmla="*/ 3205 w 1032287"/>
              <a:gd name="connsiteY2151" fmla="*/ 622936 h 1049988"/>
              <a:gd name="connsiteX2152" fmla="*/ 4317 w 1032287"/>
              <a:gd name="connsiteY2152" fmla="*/ 623942 h 1049988"/>
              <a:gd name="connsiteX2153" fmla="*/ 5888 w 1032287"/>
              <a:gd name="connsiteY2153" fmla="*/ 624939 h 1049988"/>
              <a:gd name="connsiteX2154" fmla="*/ 6900 w 1032287"/>
              <a:gd name="connsiteY2154" fmla="*/ 625265 h 1049988"/>
              <a:gd name="connsiteX2155" fmla="*/ 9502 w 1032287"/>
              <a:gd name="connsiteY2155" fmla="*/ 625340 h 1049988"/>
              <a:gd name="connsiteX2156" fmla="*/ 11879 w 1032287"/>
              <a:gd name="connsiteY2156" fmla="*/ 625305 h 1049988"/>
              <a:gd name="connsiteX2157" fmla="*/ 14819 w 1032287"/>
              <a:gd name="connsiteY2157" fmla="*/ 625377 h 1049988"/>
              <a:gd name="connsiteX2158" fmla="*/ 16394 w 1032287"/>
              <a:gd name="connsiteY2158" fmla="*/ 625807 h 1049988"/>
              <a:gd name="connsiteX2159" fmla="*/ 17386 w 1032287"/>
              <a:gd name="connsiteY2159" fmla="*/ 627155 h 1049988"/>
              <a:gd name="connsiteX2160" fmla="*/ 18248 w 1032287"/>
              <a:gd name="connsiteY2160" fmla="*/ 629410 h 1049988"/>
              <a:gd name="connsiteX2161" fmla="*/ 18660 w 1032287"/>
              <a:gd name="connsiteY2161" fmla="*/ 631444 h 1049988"/>
              <a:gd name="connsiteX2162" fmla="*/ 18585 w 1032287"/>
              <a:gd name="connsiteY2162" fmla="*/ 633707 h 1049988"/>
              <a:gd name="connsiteX2163" fmla="*/ 19156 w 1032287"/>
              <a:gd name="connsiteY2163" fmla="*/ 634513 h 1049988"/>
              <a:gd name="connsiteX2164" fmla="*/ 19509 w 1032287"/>
              <a:gd name="connsiteY2164" fmla="*/ 635012 h 1049988"/>
              <a:gd name="connsiteX2165" fmla="*/ 19504 w 1032287"/>
              <a:gd name="connsiteY2165" fmla="*/ 636127 h 1049988"/>
              <a:gd name="connsiteX2166" fmla="*/ 18793 w 1032287"/>
              <a:gd name="connsiteY2166" fmla="*/ 637338 h 1049988"/>
              <a:gd name="connsiteX2167" fmla="*/ 18632 w 1032287"/>
              <a:gd name="connsiteY2167" fmla="*/ 637611 h 1049988"/>
              <a:gd name="connsiteX2168" fmla="*/ 18874 w 1032287"/>
              <a:gd name="connsiteY2168" fmla="*/ 638633 h 1049988"/>
              <a:gd name="connsiteX2169" fmla="*/ 19110 w 1032287"/>
              <a:gd name="connsiteY2169" fmla="*/ 639696 h 1049988"/>
              <a:gd name="connsiteX2170" fmla="*/ 18912 w 1032287"/>
              <a:gd name="connsiteY2170" fmla="*/ 640453 h 1049988"/>
              <a:gd name="connsiteX2171" fmla="*/ 17756 w 1032287"/>
              <a:gd name="connsiteY2171" fmla="*/ 639840 h 1049988"/>
              <a:gd name="connsiteX2172" fmla="*/ 16886 w 1032287"/>
              <a:gd name="connsiteY2172" fmla="*/ 640952 h 1049988"/>
              <a:gd name="connsiteX2173" fmla="*/ 17988 w 1032287"/>
              <a:gd name="connsiteY2173" fmla="*/ 643869 h 1049988"/>
              <a:gd name="connsiteX2174" fmla="*/ 18040 w 1032287"/>
              <a:gd name="connsiteY2174" fmla="*/ 646101 h 1049988"/>
              <a:gd name="connsiteX2175" fmla="*/ 19027 w 1032287"/>
              <a:gd name="connsiteY2175" fmla="*/ 647344 h 1049988"/>
              <a:gd name="connsiteX2176" fmla="*/ 17959 w 1032287"/>
              <a:gd name="connsiteY2176" fmla="*/ 651121 h 1049988"/>
              <a:gd name="connsiteX2177" fmla="*/ 18386 w 1032287"/>
              <a:gd name="connsiteY2177" fmla="*/ 652982 h 1049988"/>
              <a:gd name="connsiteX2178" fmla="*/ 18325 w 1032287"/>
              <a:gd name="connsiteY2178" fmla="*/ 653660 h 1049988"/>
              <a:gd name="connsiteX2179" fmla="*/ 18191 w 1032287"/>
              <a:gd name="connsiteY2179" fmla="*/ 655212 h 1049988"/>
              <a:gd name="connsiteX2180" fmla="*/ 18495 w 1032287"/>
              <a:gd name="connsiteY2180" fmla="*/ 656329 h 1049988"/>
              <a:gd name="connsiteX2181" fmla="*/ 19857 w 1032287"/>
              <a:gd name="connsiteY2181" fmla="*/ 656271 h 1049988"/>
              <a:gd name="connsiteX2182" fmla="*/ 20222 w 1032287"/>
              <a:gd name="connsiteY2182" fmla="*/ 658070 h 1049988"/>
              <a:gd name="connsiteX2183" fmla="*/ 18176 w 1032287"/>
              <a:gd name="connsiteY2183" fmla="*/ 661229 h 1049988"/>
              <a:gd name="connsiteX2184" fmla="*/ 18287 w 1032287"/>
              <a:gd name="connsiteY2184" fmla="*/ 662030 h 1049988"/>
              <a:gd name="connsiteX2185" fmla="*/ 19463 w 1032287"/>
              <a:gd name="connsiteY2185" fmla="*/ 662034 h 1049988"/>
              <a:gd name="connsiteX2186" fmla="*/ 19771 w 1032287"/>
              <a:gd name="connsiteY2186" fmla="*/ 662717 h 1049988"/>
              <a:gd name="connsiteX2187" fmla="*/ 19470 w 1032287"/>
              <a:gd name="connsiteY2187" fmla="*/ 663608 h 1049988"/>
              <a:gd name="connsiteX2188" fmla="*/ 19269 w 1032287"/>
              <a:gd name="connsiteY2188" fmla="*/ 664203 h 1049988"/>
              <a:gd name="connsiteX2189" fmla="*/ 19326 w 1032287"/>
              <a:gd name="connsiteY2189" fmla="*/ 665443 h 1049988"/>
              <a:gd name="connsiteX2190" fmla="*/ 20374 w 1032287"/>
              <a:gd name="connsiteY2190" fmla="*/ 666377 h 1049988"/>
              <a:gd name="connsiteX2191" fmla="*/ 19627 w 1032287"/>
              <a:gd name="connsiteY2191" fmla="*/ 667799 h 1049988"/>
              <a:gd name="connsiteX2192" fmla="*/ 19739 w 1032287"/>
              <a:gd name="connsiteY2192" fmla="*/ 667948 h 1049988"/>
              <a:gd name="connsiteX2193" fmla="*/ 20856 w 1032287"/>
              <a:gd name="connsiteY2193" fmla="*/ 669415 h 1049988"/>
              <a:gd name="connsiteX2194" fmla="*/ 20727 w 1032287"/>
              <a:gd name="connsiteY2194" fmla="*/ 670965 h 1049988"/>
              <a:gd name="connsiteX2195" fmla="*/ 21587 w 1032287"/>
              <a:gd name="connsiteY2195" fmla="*/ 672516 h 1049988"/>
              <a:gd name="connsiteX2196" fmla="*/ 21541 w 1032287"/>
              <a:gd name="connsiteY2196" fmla="*/ 672670 h 1049988"/>
              <a:gd name="connsiteX2197" fmla="*/ 21399 w 1032287"/>
              <a:gd name="connsiteY2197" fmla="*/ 673136 h 1049988"/>
              <a:gd name="connsiteX2198" fmla="*/ 20532 w 1032287"/>
              <a:gd name="connsiteY2198" fmla="*/ 673071 h 1049988"/>
              <a:gd name="connsiteX2199" fmla="*/ 20094 w 1032287"/>
              <a:gd name="connsiteY2199" fmla="*/ 674309 h 1049988"/>
              <a:gd name="connsiteX2200" fmla="*/ 20462 w 1032287"/>
              <a:gd name="connsiteY2200" fmla="*/ 675487 h 1049988"/>
              <a:gd name="connsiteX2201" fmla="*/ 19342 w 1032287"/>
              <a:gd name="connsiteY2201" fmla="*/ 676971 h 1049988"/>
              <a:gd name="connsiteX2202" fmla="*/ 19401 w 1032287"/>
              <a:gd name="connsiteY2202" fmla="*/ 677654 h 1049988"/>
              <a:gd name="connsiteX2203" fmla="*/ 20949 w 1032287"/>
              <a:gd name="connsiteY2203" fmla="*/ 677473 h 1049988"/>
              <a:gd name="connsiteX2204" fmla="*/ 21133 w 1032287"/>
              <a:gd name="connsiteY2204" fmla="*/ 678032 h 1049988"/>
              <a:gd name="connsiteX2205" fmla="*/ 21041 w 1032287"/>
              <a:gd name="connsiteY2205" fmla="*/ 678159 h 1049988"/>
              <a:gd name="connsiteX2206" fmla="*/ 20510 w 1032287"/>
              <a:gd name="connsiteY2206" fmla="*/ 678897 h 1049988"/>
              <a:gd name="connsiteX2207" fmla="*/ 20552 w 1032287"/>
              <a:gd name="connsiteY2207" fmla="*/ 679116 h 1049988"/>
              <a:gd name="connsiteX2208" fmla="*/ 20631 w 1032287"/>
              <a:gd name="connsiteY2208" fmla="*/ 679516 h 1049988"/>
              <a:gd name="connsiteX2209" fmla="*/ 21128 w 1032287"/>
              <a:gd name="connsiteY2209" fmla="*/ 679601 h 1049988"/>
              <a:gd name="connsiteX2210" fmla="*/ 21373 w 1032287"/>
              <a:gd name="connsiteY2210" fmla="*/ 679644 h 1049988"/>
              <a:gd name="connsiteX2211" fmla="*/ 21371 w 1032287"/>
              <a:gd name="connsiteY2211" fmla="*/ 680077 h 1049988"/>
              <a:gd name="connsiteX2212" fmla="*/ 19942 w 1032287"/>
              <a:gd name="connsiteY2212" fmla="*/ 681685 h 1049988"/>
              <a:gd name="connsiteX2213" fmla="*/ 19628 w 1032287"/>
              <a:gd name="connsiteY2213" fmla="*/ 682922 h 1049988"/>
              <a:gd name="connsiteX2214" fmla="*/ 19738 w 1032287"/>
              <a:gd name="connsiteY2214" fmla="*/ 686332 h 1049988"/>
              <a:gd name="connsiteX2215" fmla="*/ 19118 w 1032287"/>
              <a:gd name="connsiteY2215" fmla="*/ 687967 h 1049988"/>
              <a:gd name="connsiteX2216" fmla="*/ 18799 w 1032287"/>
              <a:gd name="connsiteY2216" fmla="*/ 688807 h 1049988"/>
              <a:gd name="connsiteX2217" fmla="*/ 19844 w 1032287"/>
              <a:gd name="connsiteY2217" fmla="*/ 690671 h 1049988"/>
              <a:gd name="connsiteX2218" fmla="*/ 18842 w 1032287"/>
              <a:gd name="connsiteY2218" fmla="*/ 693456 h 1049988"/>
              <a:gd name="connsiteX2219" fmla="*/ 18081 w 1032287"/>
              <a:gd name="connsiteY2219" fmla="*/ 698227 h 1049988"/>
              <a:gd name="connsiteX2220" fmla="*/ 17421 w 1032287"/>
              <a:gd name="connsiteY2220" fmla="*/ 698839 h 1049988"/>
              <a:gd name="connsiteX2221" fmla="*/ 17149 w 1032287"/>
              <a:gd name="connsiteY2221" fmla="*/ 699091 h 1049988"/>
              <a:gd name="connsiteX2222" fmla="*/ 17117 w 1032287"/>
              <a:gd name="connsiteY2222" fmla="*/ 699280 h 1049988"/>
              <a:gd name="connsiteX2223" fmla="*/ 16960 w 1032287"/>
              <a:gd name="connsiteY2223" fmla="*/ 700206 h 1049988"/>
              <a:gd name="connsiteX2224" fmla="*/ 17198 w 1032287"/>
              <a:gd name="connsiteY2224" fmla="*/ 702191 h 1049988"/>
              <a:gd name="connsiteX2225" fmla="*/ 18245 w 1032287"/>
              <a:gd name="connsiteY2225" fmla="*/ 703806 h 1049988"/>
              <a:gd name="connsiteX2226" fmla="*/ 17802 w 1032287"/>
              <a:gd name="connsiteY2226" fmla="*/ 706001 h 1049988"/>
              <a:gd name="connsiteX2227" fmla="*/ 16919 w 1032287"/>
              <a:gd name="connsiteY2227" fmla="*/ 710371 h 1049988"/>
              <a:gd name="connsiteX2228" fmla="*/ 17019 w 1032287"/>
              <a:gd name="connsiteY2228" fmla="*/ 716508 h 1049988"/>
              <a:gd name="connsiteX2229" fmla="*/ 18428 w 1032287"/>
              <a:gd name="connsiteY2229" fmla="*/ 719615 h 1049988"/>
              <a:gd name="connsiteX2230" fmla="*/ 18292 w 1032287"/>
              <a:gd name="connsiteY2230" fmla="*/ 720296 h 1049988"/>
              <a:gd name="connsiteX2231" fmla="*/ 17357 w 1032287"/>
              <a:gd name="connsiteY2231" fmla="*/ 724687 h 1049988"/>
              <a:gd name="connsiteX2232" fmla="*/ 18219 w 1032287"/>
              <a:gd name="connsiteY2232" fmla="*/ 725687 h 1049988"/>
              <a:gd name="connsiteX2233" fmla="*/ 19074 w 1032287"/>
              <a:gd name="connsiteY2233" fmla="*/ 728727 h 1049988"/>
              <a:gd name="connsiteX2234" fmla="*/ 18322 w 1032287"/>
              <a:gd name="connsiteY2234" fmla="*/ 730956 h 1049988"/>
              <a:gd name="connsiteX2235" fmla="*/ 19599 w 1032287"/>
              <a:gd name="connsiteY2235" fmla="*/ 736478 h 1049988"/>
              <a:gd name="connsiteX2236" fmla="*/ 20402 w 1032287"/>
              <a:gd name="connsiteY2236" fmla="*/ 736916 h 1049988"/>
              <a:gd name="connsiteX2237" fmla="*/ 20760 w 1032287"/>
              <a:gd name="connsiteY2237" fmla="*/ 740140 h 1049988"/>
              <a:gd name="connsiteX2238" fmla="*/ 19887 w 1032287"/>
              <a:gd name="connsiteY2238" fmla="*/ 741872 h 1049988"/>
              <a:gd name="connsiteX2239" fmla="*/ 20424 w 1032287"/>
              <a:gd name="connsiteY2239" fmla="*/ 746957 h 1049988"/>
              <a:gd name="connsiteX2240" fmla="*/ 21160 w 1032287"/>
              <a:gd name="connsiteY2240" fmla="*/ 748448 h 1049988"/>
              <a:gd name="connsiteX2241" fmla="*/ 21149 w 1032287"/>
              <a:gd name="connsiteY2241" fmla="*/ 751238 h 1049988"/>
              <a:gd name="connsiteX2242" fmla="*/ 20251 w 1032287"/>
              <a:gd name="connsiteY2242" fmla="*/ 752338 h 1049988"/>
              <a:gd name="connsiteX2243" fmla="*/ 20093 w 1032287"/>
              <a:gd name="connsiteY2243" fmla="*/ 752536 h 1049988"/>
              <a:gd name="connsiteX2244" fmla="*/ 20088 w 1032287"/>
              <a:gd name="connsiteY2244" fmla="*/ 753714 h 1049988"/>
              <a:gd name="connsiteX2245" fmla="*/ 20521 w 1032287"/>
              <a:gd name="connsiteY2245" fmla="*/ 755180 h 1049988"/>
              <a:gd name="connsiteX2246" fmla="*/ 21186 w 1032287"/>
              <a:gd name="connsiteY2246" fmla="*/ 757437 h 1049988"/>
              <a:gd name="connsiteX2247" fmla="*/ 21406 w 1032287"/>
              <a:gd name="connsiteY2247" fmla="*/ 760331 h 1049988"/>
              <a:gd name="connsiteX2248" fmla="*/ 21420 w 1032287"/>
              <a:gd name="connsiteY2248" fmla="*/ 760537 h 1049988"/>
              <a:gd name="connsiteX2249" fmla="*/ 22282 w 1032287"/>
              <a:gd name="connsiteY2249" fmla="*/ 761780 h 1049988"/>
              <a:gd name="connsiteX2250" fmla="*/ 22493 w 1032287"/>
              <a:gd name="connsiteY2250" fmla="*/ 763778 h 1049988"/>
              <a:gd name="connsiteX2251" fmla="*/ 23309 w 1032287"/>
              <a:gd name="connsiteY2251" fmla="*/ 768168 h 1049988"/>
              <a:gd name="connsiteX2252" fmla="*/ 23243 w 1032287"/>
              <a:gd name="connsiteY2252" fmla="*/ 768974 h 1049988"/>
              <a:gd name="connsiteX2253" fmla="*/ 23919 w 1032287"/>
              <a:gd name="connsiteY2253" fmla="*/ 770279 h 1049988"/>
              <a:gd name="connsiteX2254" fmla="*/ 24257 w 1032287"/>
              <a:gd name="connsiteY2254" fmla="*/ 771966 h 1049988"/>
              <a:gd name="connsiteX2255" fmla="*/ 25107 w 1032287"/>
              <a:gd name="connsiteY2255" fmla="*/ 776216 h 1049988"/>
              <a:gd name="connsiteX2256" fmla="*/ 25336 w 1032287"/>
              <a:gd name="connsiteY2256" fmla="*/ 777351 h 1049988"/>
              <a:gd name="connsiteX2257" fmla="*/ 25435 w 1032287"/>
              <a:gd name="connsiteY2257" fmla="*/ 777848 h 1049988"/>
              <a:gd name="connsiteX2258" fmla="*/ 26077 w 1032287"/>
              <a:gd name="connsiteY2258" fmla="*/ 778859 h 1049988"/>
              <a:gd name="connsiteX2259" fmla="*/ 26541 w 1032287"/>
              <a:gd name="connsiteY2259" fmla="*/ 779588 h 1049988"/>
              <a:gd name="connsiteX2260" fmla="*/ 27272 w 1032287"/>
              <a:gd name="connsiteY2260" fmla="*/ 782627 h 1049988"/>
              <a:gd name="connsiteX2261" fmla="*/ 27962 w 1032287"/>
              <a:gd name="connsiteY2261" fmla="*/ 783998 h 1049988"/>
              <a:gd name="connsiteX2262" fmla="*/ 28929 w 1032287"/>
              <a:gd name="connsiteY2262" fmla="*/ 785919 h 1049988"/>
              <a:gd name="connsiteX2263" fmla="*/ 29699 w 1032287"/>
              <a:gd name="connsiteY2263" fmla="*/ 794230 h 1049988"/>
              <a:gd name="connsiteX2264" fmla="*/ 30072 w 1032287"/>
              <a:gd name="connsiteY2264" fmla="*/ 794530 h 1049988"/>
              <a:gd name="connsiteX2265" fmla="*/ 30744 w 1032287"/>
              <a:gd name="connsiteY2265" fmla="*/ 795074 h 1049988"/>
              <a:gd name="connsiteX2266" fmla="*/ 31064 w 1032287"/>
              <a:gd name="connsiteY2266" fmla="*/ 795332 h 1049988"/>
              <a:gd name="connsiteX2267" fmla="*/ 31241 w 1032287"/>
              <a:gd name="connsiteY2267" fmla="*/ 795475 h 1049988"/>
              <a:gd name="connsiteX2268" fmla="*/ 31431 w 1032287"/>
              <a:gd name="connsiteY2268" fmla="*/ 795838 h 1049988"/>
              <a:gd name="connsiteX2269" fmla="*/ 31794 w 1032287"/>
              <a:gd name="connsiteY2269" fmla="*/ 796531 h 1049988"/>
              <a:gd name="connsiteX2270" fmla="*/ 30741 w 1032287"/>
              <a:gd name="connsiteY2270" fmla="*/ 796961 h 1049988"/>
              <a:gd name="connsiteX2271" fmla="*/ 31036 w 1032287"/>
              <a:gd name="connsiteY2271" fmla="*/ 800434 h 1049988"/>
              <a:gd name="connsiteX2272" fmla="*/ 30533 w 1032287"/>
              <a:gd name="connsiteY2272" fmla="*/ 802354 h 1049988"/>
              <a:gd name="connsiteX2273" fmla="*/ 30556 w 1032287"/>
              <a:gd name="connsiteY2273" fmla="*/ 804355 h 1049988"/>
              <a:gd name="connsiteX2274" fmla="*/ 30579 w 1032287"/>
              <a:gd name="connsiteY2274" fmla="*/ 806322 h 1049988"/>
              <a:gd name="connsiteX2275" fmla="*/ 29323 w 1032287"/>
              <a:gd name="connsiteY2275" fmla="*/ 808539 h 1049988"/>
              <a:gd name="connsiteX2276" fmla="*/ 28896 w 1032287"/>
              <a:gd name="connsiteY2276" fmla="*/ 809291 h 1049988"/>
              <a:gd name="connsiteX2277" fmla="*/ 27281 w 1032287"/>
              <a:gd name="connsiteY2277" fmla="*/ 811146 h 1049988"/>
              <a:gd name="connsiteX2278" fmla="*/ 25112 w 1032287"/>
              <a:gd name="connsiteY2278" fmla="*/ 812191 h 1049988"/>
              <a:gd name="connsiteX2279" fmla="*/ 24862 w 1032287"/>
              <a:gd name="connsiteY2279" fmla="*/ 812872 h 1049988"/>
              <a:gd name="connsiteX2280" fmla="*/ 25139 w 1032287"/>
              <a:gd name="connsiteY2280" fmla="*/ 814941 h 1049988"/>
              <a:gd name="connsiteX2281" fmla="*/ 26134 w 1032287"/>
              <a:gd name="connsiteY2281" fmla="*/ 819325 h 1049988"/>
              <a:gd name="connsiteX2282" fmla="*/ 27367 w 1032287"/>
              <a:gd name="connsiteY2282" fmla="*/ 820631 h 1049988"/>
              <a:gd name="connsiteX2283" fmla="*/ 27627 w 1032287"/>
              <a:gd name="connsiteY2283" fmla="*/ 821362 h 1049988"/>
              <a:gd name="connsiteX2284" fmla="*/ 28113 w 1032287"/>
              <a:gd name="connsiteY2284" fmla="*/ 822729 h 1049988"/>
              <a:gd name="connsiteX2285" fmla="*/ 28162 w 1032287"/>
              <a:gd name="connsiteY2285" fmla="*/ 822866 h 1049988"/>
              <a:gd name="connsiteX2286" fmla="*/ 28036 w 1032287"/>
              <a:gd name="connsiteY2286" fmla="*/ 823728 h 1049988"/>
              <a:gd name="connsiteX2287" fmla="*/ 27907 w 1032287"/>
              <a:gd name="connsiteY2287" fmla="*/ 824601 h 1049988"/>
              <a:gd name="connsiteX2288" fmla="*/ 27946 w 1032287"/>
              <a:gd name="connsiteY2288" fmla="*/ 824758 h 1049988"/>
              <a:gd name="connsiteX2289" fmla="*/ 28881 w 1032287"/>
              <a:gd name="connsiteY2289" fmla="*/ 828635 h 1049988"/>
              <a:gd name="connsiteX2290" fmla="*/ 30113 w 1032287"/>
              <a:gd name="connsiteY2290" fmla="*/ 829755 h 1049988"/>
              <a:gd name="connsiteX2291" fmla="*/ 30057 w 1032287"/>
              <a:gd name="connsiteY2291" fmla="*/ 829946 h 1049988"/>
              <a:gd name="connsiteX2292" fmla="*/ 29800 w 1032287"/>
              <a:gd name="connsiteY2292" fmla="*/ 830808 h 1049988"/>
              <a:gd name="connsiteX2293" fmla="*/ 30111 w 1032287"/>
              <a:gd name="connsiteY2293" fmla="*/ 832402 h 1049988"/>
              <a:gd name="connsiteX2294" fmla="*/ 30191 w 1032287"/>
              <a:gd name="connsiteY2294" fmla="*/ 832808 h 1049988"/>
              <a:gd name="connsiteX2295" fmla="*/ 30224 w 1032287"/>
              <a:gd name="connsiteY2295" fmla="*/ 832980 h 1049988"/>
              <a:gd name="connsiteX2296" fmla="*/ 29043 w 1032287"/>
              <a:gd name="connsiteY2296" fmla="*/ 834525 h 1049988"/>
              <a:gd name="connsiteX2297" fmla="*/ 29287 w 1032287"/>
              <a:gd name="connsiteY2297" fmla="*/ 835455 h 1049988"/>
              <a:gd name="connsiteX2298" fmla="*/ 30028 w 1032287"/>
              <a:gd name="connsiteY2298" fmla="*/ 835769 h 1049988"/>
              <a:gd name="connsiteX2299" fmla="*/ 32122 w 1032287"/>
              <a:gd name="connsiteY2299" fmla="*/ 837883 h 1049988"/>
              <a:gd name="connsiteX2300" fmla="*/ 32366 w 1032287"/>
              <a:gd name="connsiteY2300" fmla="*/ 838753 h 1049988"/>
              <a:gd name="connsiteX2301" fmla="*/ 32235 w 1032287"/>
              <a:gd name="connsiteY2301" fmla="*/ 839173 h 1049988"/>
              <a:gd name="connsiteX2302" fmla="*/ 31676 w 1032287"/>
              <a:gd name="connsiteY2302" fmla="*/ 840982 h 1049988"/>
              <a:gd name="connsiteX2303" fmla="*/ 32165 w 1032287"/>
              <a:gd name="connsiteY2303" fmla="*/ 842720 h 1049988"/>
              <a:gd name="connsiteX2304" fmla="*/ 33004 w 1032287"/>
              <a:gd name="connsiteY2304" fmla="*/ 843588 h 1049988"/>
              <a:gd name="connsiteX2305" fmla="*/ 33541 w 1032287"/>
              <a:gd name="connsiteY2305" fmla="*/ 844143 h 1049988"/>
              <a:gd name="connsiteX2306" fmla="*/ 34874 w 1032287"/>
              <a:gd name="connsiteY2306" fmla="*/ 845519 h 1049988"/>
              <a:gd name="connsiteX2307" fmla="*/ 35239 w 1032287"/>
              <a:gd name="connsiteY2307" fmla="*/ 847133 h 1049988"/>
              <a:gd name="connsiteX2308" fmla="*/ 34922 w 1032287"/>
              <a:gd name="connsiteY2308" fmla="*/ 848806 h 1049988"/>
              <a:gd name="connsiteX2309" fmla="*/ 31960 w 1032287"/>
              <a:gd name="connsiteY2309" fmla="*/ 851685 h 1049988"/>
              <a:gd name="connsiteX2310" fmla="*/ 31944 w 1032287"/>
              <a:gd name="connsiteY2310" fmla="*/ 851785 h 1049988"/>
              <a:gd name="connsiteX2311" fmla="*/ 32006 w 1032287"/>
              <a:gd name="connsiteY2311" fmla="*/ 851906 h 1049988"/>
              <a:gd name="connsiteX2312" fmla="*/ 32161 w 1032287"/>
              <a:gd name="connsiteY2312" fmla="*/ 851772 h 1049988"/>
              <a:gd name="connsiteX2313" fmla="*/ 32407 w 1032287"/>
              <a:gd name="connsiteY2313" fmla="*/ 851893 h 1049988"/>
              <a:gd name="connsiteX2314" fmla="*/ 32560 w 1032287"/>
              <a:gd name="connsiteY2314" fmla="*/ 851980 h 1049988"/>
              <a:gd name="connsiteX2315" fmla="*/ 32724 w 1032287"/>
              <a:gd name="connsiteY2315" fmla="*/ 852106 h 1049988"/>
              <a:gd name="connsiteX2316" fmla="*/ 32783 w 1032287"/>
              <a:gd name="connsiteY2316" fmla="*/ 852261 h 1049988"/>
              <a:gd name="connsiteX2317" fmla="*/ 32642 w 1032287"/>
              <a:gd name="connsiteY2317" fmla="*/ 852469 h 1049988"/>
              <a:gd name="connsiteX2318" fmla="*/ 32781 w 1032287"/>
              <a:gd name="connsiteY2318" fmla="*/ 852666 h 1049988"/>
              <a:gd name="connsiteX2319" fmla="*/ 32917 w 1032287"/>
              <a:gd name="connsiteY2319" fmla="*/ 852792 h 1049988"/>
              <a:gd name="connsiteX2320" fmla="*/ 32905 w 1032287"/>
              <a:gd name="connsiteY2320" fmla="*/ 852997 h 1049988"/>
              <a:gd name="connsiteX2321" fmla="*/ 33061 w 1032287"/>
              <a:gd name="connsiteY2321" fmla="*/ 853093 h 1049988"/>
              <a:gd name="connsiteX2322" fmla="*/ 33214 w 1032287"/>
              <a:gd name="connsiteY2322" fmla="*/ 853016 h 1049988"/>
              <a:gd name="connsiteX2323" fmla="*/ 33437 w 1032287"/>
              <a:gd name="connsiteY2323" fmla="*/ 852987 h 1049988"/>
              <a:gd name="connsiteX2324" fmla="*/ 33465 w 1032287"/>
              <a:gd name="connsiteY2324" fmla="*/ 853172 h 1049988"/>
              <a:gd name="connsiteX2325" fmla="*/ 33532 w 1032287"/>
              <a:gd name="connsiteY2325" fmla="*/ 853384 h 1049988"/>
              <a:gd name="connsiteX2326" fmla="*/ 33710 w 1032287"/>
              <a:gd name="connsiteY2326" fmla="*/ 853453 h 1049988"/>
              <a:gd name="connsiteX2327" fmla="*/ 33609 w 1032287"/>
              <a:gd name="connsiteY2327" fmla="*/ 853569 h 1049988"/>
              <a:gd name="connsiteX2328" fmla="*/ 33609 w 1032287"/>
              <a:gd name="connsiteY2328" fmla="*/ 853713 h 1049988"/>
              <a:gd name="connsiteX2329" fmla="*/ 33560 w 1032287"/>
              <a:gd name="connsiteY2329" fmla="*/ 853868 h 1049988"/>
              <a:gd name="connsiteX2330" fmla="*/ 33522 w 1032287"/>
              <a:gd name="connsiteY2330" fmla="*/ 854022 h 1049988"/>
              <a:gd name="connsiteX2331" fmla="*/ 33911 w 1032287"/>
              <a:gd name="connsiteY2331" fmla="*/ 854174 h 1049988"/>
              <a:gd name="connsiteX2332" fmla="*/ 34061 w 1032287"/>
              <a:gd name="connsiteY2332" fmla="*/ 854333 h 1049988"/>
              <a:gd name="connsiteX2333" fmla="*/ 34178 w 1032287"/>
              <a:gd name="connsiteY2333" fmla="*/ 854159 h 1049988"/>
              <a:gd name="connsiteX2334" fmla="*/ 34215 w 1032287"/>
              <a:gd name="connsiteY2334" fmla="*/ 854315 h 1049988"/>
              <a:gd name="connsiteX2335" fmla="*/ 34225 w 1032287"/>
              <a:gd name="connsiteY2335" fmla="*/ 854508 h 1049988"/>
              <a:gd name="connsiteX2336" fmla="*/ 34379 w 1032287"/>
              <a:gd name="connsiteY2336" fmla="*/ 854710 h 1049988"/>
              <a:gd name="connsiteX2337" fmla="*/ 34263 w 1032287"/>
              <a:gd name="connsiteY2337" fmla="*/ 855049 h 1049988"/>
              <a:gd name="connsiteX2338" fmla="*/ 34088 w 1032287"/>
              <a:gd name="connsiteY2338" fmla="*/ 855242 h 1049988"/>
              <a:gd name="connsiteX2339" fmla="*/ 33981 w 1032287"/>
              <a:gd name="connsiteY2339" fmla="*/ 855427 h 1049988"/>
              <a:gd name="connsiteX2340" fmla="*/ 34030 w 1032287"/>
              <a:gd name="connsiteY2340" fmla="*/ 855620 h 1049988"/>
              <a:gd name="connsiteX2341" fmla="*/ 34135 w 1032287"/>
              <a:gd name="connsiteY2341" fmla="*/ 855765 h 1049988"/>
              <a:gd name="connsiteX2342" fmla="*/ 33972 w 1032287"/>
              <a:gd name="connsiteY2342" fmla="*/ 855929 h 1049988"/>
              <a:gd name="connsiteX2343" fmla="*/ 34048 w 1032287"/>
              <a:gd name="connsiteY2343" fmla="*/ 856200 h 1049988"/>
              <a:gd name="connsiteX2344" fmla="*/ 33903 w 1032287"/>
              <a:gd name="connsiteY2344" fmla="*/ 856277 h 1049988"/>
              <a:gd name="connsiteX2345" fmla="*/ 33748 w 1032287"/>
              <a:gd name="connsiteY2345" fmla="*/ 856470 h 1049988"/>
              <a:gd name="connsiteX2346" fmla="*/ 33921 w 1032287"/>
              <a:gd name="connsiteY2346" fmla="*/ 856655 h 1049988"/>
              <a:gd name="connsiteX2347" fmla="*/ 34076 w 1032287"/>
              <a:gd name="connsiteY2347" fmla="*/ 856867 h 1049988"/>
              <a:gd name="connsiteX2348" fmla="*/ 33968 w 1032287"/>
              <a:gd name="connsiteY2348" fmla="*/ 857089 h 1049988"/>
              <a:gd name="connsiteX2349" fmla="*/ 33901 w 1032287"/>
              <a:gd name="connsiteY2349" fmla="*/ 857292 h 1049988"/>
              <a:gd name="connsiteX2350" fmla="*/ 34084 w 1032287"/>
              <a:gd name="connsiteY2350" fmla="*/ 857322 h 1049988"/>
              <a:gd name="connsiteX2351" fmla="*/ 34191 w 1032287"/>
              <a:gd name="connsiteY2351" fmla="*/ 857497 h 1049988"/>
              <a:gd name="connsiteX2352" fmla="*/ 34102 w 1032287"/>
              <a:gd name="connsiteY2352" fmla="*/ 857739 h 1049988"/>
              <a:gd name="connsiteX2353" fmla="*/ 33900 w 1032287"/>
              <a:gd name="connsiteY2353" fmla="*/ 857941 h 1049988"/>
              <a:gd name="connsiteX2354" fmla="*/ 33798 w 1032287"/>
              <a:gd name="connsiteY2354" fmla="*/ 858250 h 1049988"/>
              <a:gd name="connsiteX2355" fmla="*/ 33860 w 1032287"/>
              <a:gd name="connsiteY2355" fmla="*/ 858453 h 1049988"/>
              <a:gd name="connsiteX2356" fmla="*/ 33811 w 1032287"/>
              <a:gd name="connsiteY2356" fmla="*/ 858705 h 1049988"/>
              <a:gd name="connsiteX2357" fmla="*/ 33792 w 1032287"/>
              <a:gd name="connsiteY2357" fmla="*/ 858927 h 1049988"/>
              <a:gd name="connsiteX2358" fmla="*/ 33975 w 1032287"/>
              <a:gd name="connsiteY2358" fmla="*/ 858947 h 1049988"/>
              <a:gd name="connsiteX2359" fmla="*/ 33975 w 1032287"/>
              <a:gd name="connsiteY2359" fmla="*/ 859150 h 1049988"/>
              <a:gd name="connsiteX2360" fmla="*/ 34099 w 1032287"/>
              <a:gd name="connsiteY2360" fmla="*/ 859325 h 1049988"/>
              <a:gd name="connsiteX2361" fmla="*/ 34292 w 1032287"/>
              <a:gd name="connsiteY2361" fmla="*/ 859460 h 1049988"/>
              <a:gd name="connsiteX2362" fmla="*/ 34292 w 1032287"/>
              <a:gd name="connsiteY2362" fmla="*/ 859717 h 1049988"/>
              <a:gd name="connsiteX2363" fmla="*/ 34408 w 1032287"/>
              <a:gd name="connsiteY2363" fmla="*/ 859858 h 1049988"/>
              <a:gd name="connsiteX2364" fmla="*/ 34171 w 1032287"/>
              <a:gd name="connsiteY2364" fmla="*/ 860021 h 1049988"/>
              <a:gd name="connsiteX2365" fmla="*/ 34310 w 1032287"/>
              <a:gd name="connsiteY2365" fmla="*/ 860219 h 1049988"/>
              <a:gd name="connsiteX2366" fmla="*/ 34464 w 1032287"/>
              <a:gd name="connsiteY2366" fmla="*/ 860345 h 1049988"/>
              <a:gd name="connsiteX2367" fmla="*/ 34493 w 1032287"/>
              <a:gd name="connsiteY2367" fmla="*/ 860559 h 1049988"/>
              <a:gd name="connsiteX2368" fmla="*/ 34387 w 1032287"/>
              <a:gd name="connsiteY2368" fmla="*/ 860782 h 1049988"/>
              <a:gd name="connsiteX2369" fmla="*/ 34560 w 1032287"/>
              <a:gd name="connsiteY2369" fmla="*/ 860925 h 1049988"/>
              <a:gd name="connsiteX2370" fmla="*/ 34444 w 1032287"/>
              <a:gd name="connsiteY2370" fmla="*/ 861138 h 1049988"/>
              <a:gd name="connsiteX2371" fmla="*/ 34529 w 1032287"/>
              <a:gd name="connsiteY2371" fmla="*/ 861380 h 1049988"/>
              <a:gd name="connsiteX2372" fmla="*/ 34771 w 1032287"/>
              <a:gd name="connsiteY2372" fmla="*/ 861526 h 1049988"/>
              <a:gd name="connsiteX2373" fmla="*/ 34779 w 1032287"/>
              <a:gd name="connsiteY2373" fmla="*/ 861826 h 1049988"/>
              <a:gd name="connsiteX2374" fmla="*/ 34779 w 1032287"/>
              <a:gd name="connsiteY2374" fmla="*/ 862165 h 1049988"/>
              <a:gd name="connsiteX2375" fmla="*/ 34778 w 1032287"/>
              <a:gd name="connsiteY2375" fmla="*/ 862503 h 1049988"/>
              <a:gd name="connsiteX2376" fmla="*/ 34884 w 1032287"/>
              <a:gd name="connsiteY2376" fmla="*/ 862775 h 1049988"/>
              <a:gd name="connsiteX2377" fmla="*/ 35057 w 1032287"/>
              <a:gd name="connsiteY2377" fmla="*/ 863012 h 1049988"/>
              <a:gd name="connsiteX2378" fmla="*/ 34884 w 1032287"/>
              <a:gd name="connsiteY2378" fmla="*/ 863099 h 1049988"/>
              <a:gd name="connsiteX2379" fmla="*/ 34758 w 1032287"/>
              <a:gd name="connsiteY2379" fmla="*/ 863224 h 1049988"/>
              <a:gd name="connsiteX2380" fmla="*/ 34748 w 1032287"/>
              <a:gd name="connsiteY2380" fmla="*/ 863427 h 1049988"/>
              <a:gd name="connsiteX2381" fmla="*/ 34922 w 1032287"/>
              <a:gd name="connsiteY2381" fmla="*/ 863524 h 1049988"/>
              <a:gd name="connsiteX2382" fmla="*/ 34940 w 1032287"/>
              <a:gd name="connsiteY2382" fmla="*/ 863766 h 1049988"/>
              <a:gd name="connsiteX2383" fmla="*/ 34843 w 1032287"/>
              <a:gd name="connsiteY2383" fmla="*/ 863998 h 1049988"/>
              <a:gd name="connsiteX2384" fmla="*/ 34766 w 1032287"/>
              <a:gd name="connsiteY2384" fmla="*/ 864210 h 1049988"/>
              <a:gd name="connsiteX2385" fmla="*/ 34891 w 1032287"/>
              <a:gd name="connsiteY2385" fmla="*/ 864287 h 1049988"/>
              <a:gd name="connsiteX2386" fmla="*/ 34871 w 1032287"/>
              <a:gd name="connsiteY2386" fmla="*/ 864462 h 1049988"/>
              <a:gd name="connsiteX2387" fmla="*/ 34698 w 1032287"/>
              <a:gd name="connsiteY2387" fmla="*/ 864462 h 1049988"/>
              <a:gd name="connsiteX2388" fmla="*/ 34505 w 1032287"/>
              <a:gd name="connsiteY2388" fmla="*/ 864346 h 1049988"/>
              <a:gd name="connsiteX2389" fmla="*/ 34379 w 1032287"/>
              <a:gd name="connsiteY2389" fmla="*/ 864461 h 1049988"/>
              <a:gd name="connsiteX2390" fmla="*/ 34331 w 1032287"/>
              <a:gd name="connsiteY2390" fmla="*/ 864636 h 1049988"/>
              <a:gd name="connsiteX2391" fmla="*/ 34205 w 1032287"/>
              <a:gd name="connsiteY2391" fmla="*/ 864761 h 1049988"/>
              <a:gd name="connsiteX2392" fmla="*/ 34397 w 1032287"/>
              <a:gd name="connsiteY2392" fmla="*/ 865105 h 1049988"/>
              <a:gd name="connsiteX2393" fmla="*/ 34406 w 1032287"/>
              <a:gd name="connsiteY2393" fmla="*/ 865384 h 1049988"/>
              <a:gd name="connsiteX2394" fmla="*/ 34406 w 1032287"/>
              <a:gd name="connsiteY2394" fmla="*/ 865579 h 1049988"/>
              <a:gd name="connsiteX2395" fmla="*/ 34271 w 1032287"/>
              <a:gd name="connsiteY2395" fmla="*/ 865743 h 1049988"/>
              <a:gd name="connsiteX2396" fmla="*/ 34290 w 1032287"/>
              <a:gd name="connsiteY2396" fmla="*/ 865908 h 1049988"/>
              <a:gd name="connsiteX2397" fmla="*/ 34222 w 1032287"/>
              <a:gd name="connsiteY2397" fmla="*/ 866140 h 1049988"/>
              <a:gd name="connsiteX2398" fmla="*/ 34145 w 1032287"/>
              <a:gd name="connsiteY2398" fmla="*/ 866429 h 1049988"/>
              <a:gd name="connsiteX2399" fmla="*/ 33960 w 1032287"/>
              <a:gd name="connsiteY2399" fmla="*/ 866652 h 1049988"/>
              <a:gd name="connsiteX2400" fmla="*/ 33609 w 1032287"/>
              <a:gd name="connsiteY2400" fmla="*/ 866665 h 1049988"/>
              <a:gd name="connsiteX2401" fmla="*/ 33545 w 1032287"/>
              <a:gd name="connsiteY2401" fmla="*/ 866936 h 1049988"/>
              <a:gd name="connsiteX2402" fmla="*/ 33690 w 1032287"/>
              <a:gd name="connsiteY2402" fmla="*/ 867092 h 1049988"/>
              <a:gd name="connsiteX2403" fmla="*/ 33612 w 1032287"/>
              <a:gd name="connsiteY2403" fmla="*/ 867265 h 1049988"/>
              <a:gd name="connsiteX2404" fmla="*/ 33723 w 1032287"/>
              <a:gd name="connsiteY2404" fmla="*/ 867425 h 1049988"/>
              <a:gd name="connsiteX2405" fmla="*/ 33689 w 1032287"/>
              <a:gd name="connsiteY2405" fmla="*/ 867633 h 1049988"/>
              <a:gd name="connsiteX2406" fmla="*/ 33775 w 1032287"/>
              <a:gd name="connsiteY2406" fmla="*/ 867885 h 1049988"/>
              <a:gd name="connsiteX2407" fmla="*/ 33630 w 1032287"/>
              <a:gd name="connsiteY2407" fmla="*/ 868019 h 1049988"/>
              <a:gd name="connsiteX2408" fmla="*/ 33712 w 1032287"/>
              <a:gd name="connsiteY2408" fmla="*/ 868223 h 1049988"/>
              <a:gd name="connsiteX2409" fmla="*/ 33658 w 1032287"/>
              <a:gd name="connsiteY2409" fmla="*/ 868387 h 1049988"/>
              <a:gd name="connsiteX2410" fmla="*/ 33561 w 1032287"/>
              <a:gd name="connsiteY2410" fmla="*/ 868552 h 1049988"/>
              <a:gd name="connsiteX2411" fmla="*/ 33618 w 1032287"/>
              <a:gd name="connsiteY2411" fmla="*/ 868754 h 1049988"/>
              <a:gd name="connsiteX2412" fmla="*/ 33792 w 1032287"/>
              <a:gd name="connsiteY2412" fmla="*/ 868804 h 1049988"/>
              <a:gd name="connsiteX2413" fmla="*/ 34111 w 1032287"/>
              <a:gd name="connsiteY2413" fmla="*/ 868630 h 1049988"/>
              <a:gd name="connsiteX2414" fmla="*/ 34303 w 1032287"/>
              <a:gd name="connsiteY2414" fmla="*/ 868727 h 1049988"/>
              <a:gd name="connsiteX2415" fmla="*/ 34303 w 1032287"/>
              <a:gd name="connsiteY2415" fmla="*/ 868892 h 1049988"/>
              <a:gd name="connsiteX2416" fmla="*/ 34111 w 1032287"/>
              <a:gd name="connsiteY2416" fmla="*/ 868949 h 1049988"/>
              <a:gd name="connsiteX2417" fmla="*/ 34235 w 1032287"/>
              <a:gd name="connsiteY2417" fmla="*/ 869085 h 1049988"/>
              <a:gd name="connsiteX2418" fmla="*/ 34428 w 1032287"/>
              <a:gd name="connsiteY2418" fmla="*/ 869008 h 1049988"/>
              <a:gd name="connsiteX2419" fmla="*/ 34487 w 1032287"/>
              <a:gd name="connsiteY2419" fmla="*/ 869144 h 1049988"/>
              <a:gd name="connsiteX2420" fmla="*/ 34326 w 1032287"/>
              <a:gd name="connsiteY2420" fmla="*/ 869399 h 1049988"/>
              <a:gd name="connsiteX2421" fmla="*/ 34457 w 1032287"/>
              <a:gd name="connsiteY2421" fmla="*/ 869534 h 1049988"/>
              <a:gd name="connsiteX2422" fmla="*/ 34263 w 1032287"/>
              <a:gd name="connsiteY2422" fmla="*/ 869902 h 1049988"/>
              <a:gd name="connsiteX2423" fmla="*/ 34552 w 1032287"/>
              <a:gd name="connsiteY2423" fmla="*/ 870318 h 1049988"/>
              <a:gd name="connsiteX2424" fmla="*/ 34436 w 1032287"/>
              <a:gd name="connsiteY2424" fmla="*/ 870483 h 1049988"/>
              <a:gd name="connsiteX2425" fmla="*/ 34570 w 1032287"/>
              <a:gd name="connsiteY2425" fmla="*/ 870628 h 1049988"/>
              <a:gd name="connsiteX2426" fmla="*/ 34706 w 1032287"/>
              <a:gd name="connsiteY2426" fmla="*/ 870532 h 1049988"/>
              <a:gd name="connsiteX2427" fmla="*/ 34904 w 1032287"/>
              <a:gd name="connsiteY2427" fmla="*/ 870638 h 1049988"/>
              <a:gd name="connsiteX2428" fmla="*/ 34704 w 1032287"/>
              <a:gd name="connsiteY2428" fmla="*/ 870861 h 1049988"/>
              <a:gd name="connsiteX2429" fmla="*/ 34840 w 1032287"/>
              <a:gd name="connsiteY2429" fmla="*/ 871103 h 1049988"/>
              <a:gd name="connsiteX2430" fmla="*/ 35070 w 1032287"/>
              <a:gd name="connsiteY2430" fmla="*/ 871142 h 1049988"/>
              <a:gd name="connsiteX2431" fmla="*/ 35263 w 1032287"/>
              <a:gd name="connsiteY2431" fmla="*/ 871248 h 1049988"/>
              <a:gd name="connsiteX2432" fmla="*/ 35224 w 1032287"/>
              <a:gd name="connsiteY2432" fmla="*/ 871403 h 1049988"/>
              <a:gd name="connsiteX2433" fmla="*/ 34994 w 1032287"/>
              <a:gd name="connsiteY2433" fmla="*/ 871325 h 1049988"/>
              <a:gd name="connsiteX2434" fmla="*/ 34820 w 1032287"/>
              <a:gd name="connsiteY2434" fmla="*/ 871325 h 1049988"/>
              <a:gd name="connsiteX2435" fmla="*/ 34809 w 1032287"/>
              <a:gd name="connsiteY2435" fmla="*/ 871518 h 1049988"/>
              <a:gd name="connsiteX2436" fmla="*/ 34984 w 1032287"/>
              <a:gd name="connsiteY2436" fmla="*/ 871663 h 1049988"/>
              <a:gd name="connsiteX2437" fmla="*/ 35224 w 1032287"/>
              <a:gd name="connsiteY2437" fmla="*/ 871761 h 1049988"/>
              <a:gd name="connsiteX2438" fmla="*/ 35155 w 1032287"/>
              <a:gd name="connsiteY2438" fmla="*/ 871935 h 1049988"/>
              <a:gd name="connsiteX2439" fmla="*/ 34933 w 1032287"/>
              <a:gd name="connsiteY2439" fmla="*/ 872182 h 1049988"/>
              <a:gd name="connsiteX2440" fmla="*/ 34740 w 1032287"/>
              <a:gd name="connsiteY2440" fmla="*/ 872209 h 1049988"/>
              <a:gd name="connsiteX2441" fmla="*/ 34446 w 1032287"/>
              <a:gd name="connsiteY2441" fmla="*/ 872358 h 1049988"/>
              <a:gd name="connsiteX2442" fmla="*/ 34384 w 1032287"/>
              <a:gd name="connsiteY2442" fmla="*/ 872568 h 1049988"/>
              <a:gd name="connsiteX2443" fmla="*/ 34488 w 1032287"/>
              <a:gd name="connsiteY2443" fmla="*/ 872731 h 1049988"/>
              <a:gd name="connsiteX2444" fmla="*/ 34359 w 1032287"/>
              <a:gd name="connsiteY2444" fmla="*/ 872891 h 1049988"/>
              <a:gd name="connsiteX2445" fmla="*/ 34498 w 1032287"/>
              <a:gd name="connsiteY2445" fmla="*/ 872973 h 1049988"/>
              <a:gd name="connsiteX2446" fmla="*/ 34730 w 1032287"/>
              <a:gd name="connsiteY2446" fmla="*/ 872931 h 1049988"/>
              <a:gd name="connsiteX2447" fmla="*/ 34488 w 1032287"/>
              <a:gd name="connsiteY2447" fmla="*/ 873166 h 1049988"/>
              <a:gd name="connsiteX2448" fmla="*/ 34063 w 1032287"/>
              <a:gd name="connsiteY2448" fmla="*/ 873447 h 1049988"/>
              <a:gd name="connsiteX2449" fmla="*/ 34063 w 1032287"/>
              <a:gd name="connsiteY2449" fmla="*/ 873670 h 1049988"/>
              <a:gd name="connsiteX2450" fmla="*/ 34004 w 1032287"/>
              <a:gd name="connsiteY2450" fmla="*/ 873902 h 1049988"/>
              <a:gd name="connsiteX2451" fmla="*/ 34101 w 1032287"/>
              <a:gd name="connsiteY2451" fmla="*/ 874191 h 1049988"/>
              <a:gd name="connsiteX2452" fmla="*/ 34264 w 1032287"/>
              <a:gd name="connsiteY2452" fmla="*/ 874502 h 1049988"/>
              <a:gd name="connsiteX2453" fmla="*/ 34331 w 1032287"/>
              <a:gd name="connsiteY2453" fmla="*/ 874801 h 1049988"/>
              <a:gd name="connsiteX2454" fmla="*/ 34631 w 1032287"/>
              <a:gd name="connsiteY2454" fmla="*/ 874724 h 1049988"/>
              <a:gd name="connsiteX2455" fmla="*/ 34698 w 1032287"/>
              <a:gd name="connsiteY2455" fmla="*/ 875107 h 1049988"/>
              <a:gd name="connsiteX2456" fmla="*/ 34446 w 1032287"/>
              <a:gd name="connsiteY2456" fmla="*/ 875154 h 1049988"/>
              <a:gd name="connsiteX2457" fmla="*/ 34436 w 1032287"/>
              <a:gd name="connsiteY2457" fmla="*/ 875347 h 1049988"/>
              <a:gd name="connsiteX2458" fmla="*/ 34272 w 1032287"/>
              <a:gd name="connsiteY2458" fmla="*/ 875416 h 1049988"/>
              <a:gd name="connsiteX2459" fmla="*/ 34213 w 1032287"/>
              <a:gd name="connsiteY2459" fmla="*/ 875638 h 1049988"/>
              <a:gd name="connsiteX2460" fmla="*/ 34330 w 1032287"/>
              <a:gd name="connsiteY2460" fmla="*/ 875802 h 1049988"/>
              <a:gd name="connsiteX2461" fmla="*/ 34503 w 1032287"/>
              <a:gd name="connsiteY2461" fmla="*/ 875821 h 1049988"/>
              <a:gd name="connsiteX2462" fmla="*/ 34415 w 1032287"/>
              <a:gd name="connsiteY2462" fmla="*/ 875996 h 1049988"/>
              <a:gd name="connsiteX2463" fmla="*/ 34308 w 1032287"/>
              <a:gd name="connsiteY2463" fmla="*/ 876229 h 1049988"/>
              <a:gd name="connsiteX2464" fmla="*/ 34125 w 1032287"/>
              <a:gd name="connsiteY2464" fmla="*/ 876422 h 1049988"/>
              <a:gd name="connsiteX2465" fmla="*/ 33816 w 1032287"/>
              <a:gd name="connsiteY2465" fmla="*/ 876516 h 1049988"/>
              <a:gd name="connsiteX2466" fmla="*/ 33604 w 1032287"/>
              <a:gd name="connsiteY2466" fmla="*/ 876652 h 1049988"/>
              <a:gd name="connsiteX2467" fmla="*/ 33295 w 1032287"/>
              <a:gd name="connsiteY2467" fmla="*/ 877117 h 1049988"/>
              <a:gd name="connsiteX2468" fmla="*/ 33035 w 1032287"/>
              <a:gd name="connsiteY2468" fmla="*/ 877396 h 1049988"/>
              <a:gd name="connsiteX2469" fmla="*/ 33062 w 1032287"/>
              <a:gd name="connsiteY2469" fmla="*/ 877638 h 1049988"/>
              <a:gd name="connsiteX2470" fmla="*/ 32801 w 1032287"/>
              <a:gd name="connsiteY2470" fmla="*/ 877878 h 1049988"/>
              <a:gd name="connsiteX2471" fmla="*/ 32570 w 1032287"/>
              <a:gd name="connsiteY2471" fmla="*/ 878130 h 1049988"/>
              <a:gd name="connsiteX2472" fmla="*/ 32588 w 1032287"/>
              <a:gd name="connsiteY2472" fmla="*/ 878479 h 1049988"/>
              <a:gd name="connsiteX2473" fmla="*/ 32510 w 1032287"/>
              <a:gd name="connsiteY2473" fmla="*/ 878837 h 1049988"/>
              <a:gd name="connsiteX2474" fmla="*/ 32240 w 1032287"/>
              <a:gd name="connsiteY2474" fmla="*/ 878990 h 1049988"/>
              <a:gd name="connsiteX2475" fmla="*/ 32047 w 1032287"/>
              <a:gd name="connsiteY2475" fmla="*/ 879319 h 1049988"/>
              <a:gd name="connsiteX2476" fmla="*/ 32045 w 1032287"/>
              <a:gd name="connsiteY2476" fmla="*/ 879618 h 1049988"/>
              <a:gd name="connsiteX2477" fmla="*/ 32045 w 1032287"/>
              <a:gd name="connsiteY2477" fmla="*/ 880025 h 1049988"/>
              <a:gd name="connsiteX2478" fmla="*/ 32246 w 1032287"/>
              <a:gd name="connsiteY2478" fmla="*/ 880606 h 1049988"/>
              <a:gd name="connsiteX2479" fmla="*/ 32314 w 1032287"/>
              <a:gd name="connsiteY2479" fmla="*/ 880993 h 1049988"/>
              <a:gd name="connsiteX2480" fmla="*/ 32515 w 1032287"/>
              <a:gd name="connsiteY2480" fmla="*/ 881399 h 1049988"/>
              <a:gd name="connsiteX2481" fmla="*/ 32381 w 1032287"/>
              <a:gd name="connsiteY2481" fmla="*/ 881611 h 1049988"/>
              <a:gd name="connsiteX2482" fmla="*/ 31906 w 1032287"/>
              <a:gd name="connsiteY2482" fmla="*/ 881747 h 1049988"/>
              <a:gd name="connsiteX2483" fmla="*/ 31512 w 1032287"/>
              <a:gd name="connsiteY2483" fmla="*/ 881891 h 1049988"/>
              <a:gd name="connsiteX2484" fmla="*/ 30922 w 1032287"/>
              <a:gd name="connsiteY2484" fmla="*/ 882460 h 1049988"/>
              <a:gd name="connsiteX2485" fmla="*/ 30121 w 1032287"/>
              <a:gd name="connsiteY2485" fmla="*/ 882584 h 1049988"/>
              <a:gd name="connsiteX2486" fmla="*/ 29504 w 1032287"/>
              <a:gd name="connsiteY2486" fmla="*/ 882476 h 1049988"/>
              <a:gd name="connsiteX2487" fmla="*/ 29215 w 1032287"/>
              <a:gd name="connsiteY2487" fmla="*/ 882772 h 1049988"/>
              <a:gd name="connsiteX2488" fmla="*/ 28790 w 1032287"/>
              <a:gd name="connsiteY2488" fmla="*/ 883178 h 1049988"/>
              <a:gd name="connsiteX2489" fmla="*/ 28569 w 1032287"/>
              <a:gd name="connsiteY2489" fmla="*/ 883013 h 1049988"/>
              <a:gd name="connsiteX2490" fmla="*/ 28265 w 1032287"/>
              <a:gd name="connsiteY2490" fmla="*/ 882975 h 1049988"/>
              <a:gd name="connsiteX2491" fmla="*/ 27848 w 1032287"/>
              <a:gd name="connsiteY2491" fmla="*/ 882890 h 1049988"/>
              <a:gd name="connsiteX2492" fmla="*/ 27500 w 1032287"/>
              <a:gd name="connsiteY2492" fmla="*/ 882923 h 1049988"/>
              <a:gd name="connsiteX2493" fmla="*/ 27397 w 1032287"/>
              <a:gd name="connsiteY2493" fmla="*/ 883122 h 1049988"/>
              <a:gd name="connsiteX2494" fmla="*/ 27487 w 1032287"/>
              <a:gd name="connsiteY2494" fmla="*/ 883361 h 1049988"/>
              <a:gd name="connsiteX2495" fmla="*/ 27434 w 1032287"/>
              <a:gd name="connsiteY2495" fmla="*/ 883650 h 1049988"/>
              <a:gd name="connsiteX2496" fmla="*/ 27465 w 1032287"/>
              <a:gd name="connsiteY2496" fmla="*/ 884038 h 1049988"/>
              <a:gd name="connsiteX2497" fmla="*/ 27501 w 1032287"/>
              <a:gd name="connsiteY2497" fmla="*/ 884324 h 1049988"/>
              <a:gd name="connsiteX2498" fmla="*/ 27715 w 1032287"/>
              <a:gd name="connsiteY2498" fmla="*/ 884555 h 1049988"/>
              <a:gd name="connsiteX2499" fmla="*/ 27580 w 1032287"/>
              <a:gd name="connsiteY2499" fmla="*/ 884798 h 1049988"/>
              <a:gd name="connsiteX2500" fmla="*/ 27613 w 1032287"/>
              <a:gd name="connsiteY2500" fmla="*/ 884999 h 1049988"/>
              <a:gd name="connsiteX2501" fmla="*/ 27734 w 1032287"/>
              <a:gd name="connsiteY2501" fmla="*/ 885153 h 1049988"/>
              <a:gd name="connsiteX2502" fmla="*/ 27972 w 1032287"/>
              <a:gd name="connsiteY2502" fmla="*/ 885192 h 1049988"/>
              <a:gd name="connsiteX2503" fmla="*/ 28074 w 1032287"/>
              <a:gd name="connsiteY2503" fmla="*/ 885380 h 1049988"/>
              <a:gd name="connsiteX2504" fmla="*/ 28074 w 1032287"/>
              <a:gd name="connsiteY2504" fmla="*/ 885573 h 1049988"/>
              <a:gd name="connsiteX2505" fmla="*/ 27913 w 1032287"/>
              <a:gd name="connsiteY2505" fmla="*/ 885716 h 1049988"/>
              <a:gd name="connsiteX2506" fmla="*/ 27944 w 1032287"/>
              <a:gd name="connsiteY2506" fmla="*/ 885961 h 1049988"/>
              <a:gd name="connsiteX2507" fmla="*/ 28124 w 1032287"/>
              <a:gd name="connsiteY2507" fmla="*/ 886064 h 1049988"/>
              <a:gd name="connsiteX2508" fmla="*/ 28175 w 1032287"/>
              <a:gd name="connsiteY2508" fmla="*/ 886290 h 1049988"/>
              <a:gd name="connsiteX2509" fmla="*/ 28245 w 1032287"/>
              <a:gd name="connsiteY2509" fmla="*/ 886509 h 1049988"/>
              <a:gd name="connsiteX2510" fmla="*/ 28079 w 1032287"/>
              <a:gd name="connsiteY2510" fmla="*/ 886605 h 1049988"/>
              <a:gd name="connsiteX2511" fmla="*/ 28123 w 1032287"/>
              <a:gd name="connsiteY2511" fmla="*/ 886863 h 1049988"/>
              <a:gd name="connsiteX2512" fmla="*/ 28013 w 1032287"/>
              <a:gd name="connsiteY2512" fmla="*/ 887096 h 1049988"/>
              <a:gd name="connsiteX2513" fmla="*/ 27971 w 1032287"/>
              <a:gd name="connsiteY2513" fmla="*/ 887401 h 1049988"/>
              <a:gd name="connsiteX2514" fmla="*/ 27787 w 1032287"/>
              <a:gd name="connsiteY2514" fmla="*/ 887455 h 1049988"/>
              <a:gd name="connsiteX2515" fmla="*/ 27621 w 1032287"/>
              <a:gd name="connsiteY2515" fmla="*/ 887488 h 1049988"/>
              <a:gd name="connsiteX2516" fmla="*/ 27578 w 1032287"/>
              <a:gd name="connsiteY2516" fmla="*/ 887763 h 1049988"/>
              <a:gd name="connsiteX2517" fmla="*/ 27400 w 1032287"/>
              <a:gd name="connsiteY2517" fmla="*/ 888036 h 1049988"/>
              <a:gd name="connsiteX2518" fmla="*/ 27439 w 1032287"/>
              <a:gd name="connsiteY2518" fmla="*/ 888198 h 1049988"/>
              <a:gd name="connsiteX2519" fmla="*/ 27529 w 1032287"/>
              <a:gd name="connsiteY2519" fmla="*/ 888333 h 1049988"/>
              <a:gd name="connsiteX2520" fmla="*/ 27727 w 1032287"/>
              <a:gd name="connsiteY2520" fmla="*/ 888456 h 1049988"/>
              <a:gd name="connsiteX2521" fmla="*/ 27905 w 1032287"/>
              <a:gd name="connsiteY2521" fmla="*/ 888417 h 1049988"/>
              <a:gd name="connsiteX2522" fmla="*/ 27992 w 1032287"/>
              <a:gd name="connsiteY2522" fmla="*/ 888214 h 1049988"/>
              <a:gd name="connsiteX2523" fmla="*/ 28221 w 1032287"/>
              <a:gd name="connsiteY2523" fmla="*/ 888456 h 1049988"/>
              <a:gd name="connsiteX2524" fmla="*/ 28093 w 1032287"/>
              <a:gd name="connsiteY2524" fmla="*/ 888621 h 1049988"/>
              <a:gd name="connsiteX2525" fmla="*/ 28023 w 1032287"/>
              <a:gd name="connsiteY2525" fmla="*/ 888885 h 1049988"/>
              <a:gd name="connsiteX2526" fmla="*/ 27861 w 1032287"/>
              <a:gd name="connsiteY2526" fmla="*/ 889059 h 1049988"/>
              <a:gd name="connsiteX2527" fmla="*/ 27644 w 1032287"/>
              <a:gd name="connsiteY2527" fmla="*/ 889123 h 1049988"/>
              <a:gd name="connsiteX2528" fmla="*/ 27662 w 1032287"/>
              <a:gd name="connsiteY2528" fmla="*/ 889316 h 1049988"/>
              <a:gd name="connsiteX2529" fmla="*/ 27668 w 1032287"/>
              <a:gd name="connsiteY2529" fmla="*/ 889588 h 1049988"/>
              <a:gd name="connsiteX2530" fmla="*/ 27765 w 1032287"/>
              <a:gd name="connsiteY2530" fmla="*/ 889754 h 1049988"/>
              <a:gd name="connsiteX2531" fmla="*/ 27835 w 1032287"/>
              <a:gd name="connsiteY2531" fmla="*/ 889936 h 1049988"/>
              <a:gd name="connsiteX2532" fmla="*/ 28052 w 1032287"/>
              <a:gd name="connsiteY2532" fmla="*/ 889862 h 1049988"/>
              <a:gd name="connsiteX2533" fmla="*/ 28149 w 1032287"/>
              <a:gd name="connsiteY2533" fmla="*/ 890233 h 1049988"/>
              <a:gd name="connsiteX2534" fmla="*/ 28226 w 1032287"/>
              <a:gd name="connsiteY2534" fmla="*/ 890376 h 1049988"/>
              <a:gd name="connsiteX2535" fmla="*/ 28469 w 1032287"/>
              <a:gd name="connsiteY2535" fmla="*/ 890444 h 1049988"/>
              <a:gd name="connsiteX2536" fmla="*/ 28643 w 1032287"/>
              <a:gd name="connsiteY2536" fmla="*/ 890611 h 1049988"/>
              <a:gd name="connsiteX2537" fmla="*/ 28675 w 1032287"/>
              <a:gd name="connsiteY2537" fmla="*/ 890753 h 1049988"/>
              <a:gd name="connsiteX2538" fmla="*/ 28809 w 1032287"/>
              <a:gd name="connsiteY2538" fmla="*/ 890856 h 1049988"/>
              <a:gd name="connsiteX2539" fmla="*/ 29055 w 1032287"/>
              <a:gd name="connsiteY2539" fmla="*/ 890870 h 1049988"/>
              <a:gd name="connsiteX2540" fmla="*/ 29266 w 1032287"/>
              <a:gd name="connsiteY2540" fmla="*/ 890832 h 1049988"/>
              <a:gd name="connsiteX2541" fmla="*/ 29447 w 1032287"/>
              <a:gd name="connsiteY2541" fmla="*/ 890726 h 1049988"/>
              <a:gd name="connsiteX2542" fmla="*/ 29581 w 1032287"/>
              <a:gd name="connsiteY2542" fmla="*/ 890832 h 1049988"/>
              <a:gd name="connsiteX2543" fmla="*/ 29794 w 1032287"/>
              <a:gd name="connsiteY2543" fmla="*/ 890924 h 1049988"/>
              <a:gd name="connsiteX2544" fmla="*/ 30005 w 1032287"/>
              <a:gd name="connsiteY2544" fmla="*/ 890924 h 1049988"/>
              <a:gd name="connsiteX2545" fmla="*/ 30191 w 1032287"/>
              <a:gd name="connsiteY2545" fmla="*/ 890950 h 1049988"/>
              <a:gd name="connsiteX2546" fmla="*/ 30307 w 1032287"/>
              <a:gd name="connsiteY2546" fmla="*/ 891053 h 1049988"/>
              <a:gd name="connsiteX2547" fmla="*/ 30571 w 1032287"/>
              <a:gd name="connsiteY2547" fmla="*/ 891115 h 1049988"/>
              <a:gd name="connsiteX2548" fmla="*/ 30624 w 1032287"/>
              <a:gd name="connsiteY2548" fmla="*/ 891367 h 1049988"/>
              <a:gd name="connsiteX2549" fmla="*/ 30641 w 1032287"/>
              <a:gd name="connsiteY2549" fmla="*/ 891520 h 1049988"/>
              <a:gd name="connsiteX2550" fmla="*/ 30422 w 1032287"/>
              <a:gd name="connsiteY2550" fmla="*/ 891707 h 1049988"/>
              <a:gd name="connsiteX2551" fmla="*/ 30518 w 1032287"/>
              <a:gd name="connsiteY2551" fmla="*/ 891875 h 1049988"/>
              <a:gd name="connsiteX2552" fmla="*/ 30636 w 1032287"/>
              <a:gd name="connsiteY2552" fmla="*/ 892060 h 1049988"/>
              <a:gd name="connsiteX2553" fmla="*/ 30569 w 1032287"/>
              <a:gd name="connsiteY2553" fmla="*/ 892282 h 1049988"/>
              <a:gd name="connsiteX2554" fmla="*/ 30503 w 1032287"/>
              <a:gd name="connsiteY2554" fmla="*/ 892465 h 1049988"/>
              <a:gd name="connsiteX2555" fmla="*/ 30420 w 1032287"/>
              <a:gd name="connsiteY2555" fmla="*/ 892668 h 1049988"/>
              <a:gd name="connsiteX2556" fmla="*/ 30191 w 1032287"/>
              <a:gd name="connsiteY2556" fmla="*/ 892804 h 1049988"/>
              <a:gd name="connsiteX2557" fmla="*/ 30137 w 1032287"/>
              <a:gd name="connsiteY2557" fmla="*/ 892997 h 1049988"/>
              <a:gd name="connsiteX2558" fmla="*/ 29882 w 1032287"/>
              <a:gd name="connsiteY2558" fmla="*/ 893034 h 1049988"/>
              <a:gd name="connsiteX2559" fmla="*/ 29719 w 1032287"/>
              <a:gd name="connsiteY2559" fmla="*/ 893160 h 1049988"/>
              <a:gd name="connsiteX2560" fmla="*/ 29769 w 1032287"/>
              <a:gd name="connsiteY2560" fmla="*/ 893316 h 1049988"/>
              <a:gd name="connsiteX2561" fmla="*/ 29756 w 1032287"/>
              <a:gd name="connsiteY2561" fmla="*/ 893482 h 1049988"/>
              <a:gd name="connsiteX2562" fmla="*/ 29846 w 1032287"/>
              <a:gd name="connsiteY2562" fmla="*/ 893711 h 1049988"/>
              <a:gd name="connsiteX2563" fmla="*/ 29993 w 1032287"/>
              <a:gd name="connsiteY2563" fmla="*/ 893738 h 1049988"/>
              <a:gd name="connsiteX2564" fmla="*/ 30252 w 1032287"/>
              <a:gd name="connsiteY2564" fmla="*/ 893700 h 1049988"/>
              <a:gd name="connsiteX2565" fmla="*/ 30418 w 1032287"/>
              <a:gd name="connsiteY2565" fmla="*/ 893739 h 1049988"/>
              <a:gd name="connsiteX2566" fmla="*/ 30356 w 1032287"/>
              <a:gd name="connsiteY2566" fmla="*/ 893916 h 1049988"/>
              <a:gd name="connsiteX2567" fmla="*/ 30507 w 1032287"/>
              <a:gd name="connsiteY2567" fmla="*/ 894055 h 1049988"/>
              <a:gd name="connsiteX2568" fmla="*/ 30559 w 1032287"/>
              <a:gd name="connsiteY2568" fmla="*/ 894261 h 1049988"/>
              <a:gd name="connsiteX2569" fmla="*/ 30647 w 1032287"/>
              <a:gd name="connsiteY2569" fmla="*/ 894493 h 1049988"/>
              <a:gd name="connsiteX2570" fmla="*/ 30520 w 1032287"/>
              <a:gd name="connsiteY2570" fmla="*/ 894629 h 1049988"/>
              <a:gd name="connsiteX2571" fmla="*/ 30525 w 1032287"/>
              <a:gd name="connsiteY2571" fmla="*/ 894822 h 1049988"/>
              <a:gd name="connsiteX2572" fmla="*/ 30667 w 1032287"/>
              <a:gd name="connsiteY2572" fmla="*/ 895054 h 1049988"/>
              <a:gd name="connsiteX2573" fmla="*/ 30665 w 1032287"/>
              <a:gd name="connsiteY2573" fmla="*/ 895203 h 1049988"/>
              <a:gd name="connsiteX2574" fmla="*/ 30492 w 1032287"/>
              <a:gd name="connsiteY2574" fmla="*/ 895299 h 1049988"/>
              <a:gd name="connsiteX2575" fmla="*/ 30258 w 1032287"/>
              <a:gd name="connsiteY2575" fmla="*/ 895263 h 1049988"/>
              <a:gd name="connsiteX2576" fmla="*/ 30093 w 1032287"/>
              <a:gd name="connsiteY2576" fmla="*/ 895459 h 1049988"/>
              <a:gd name="connsiteX2577" fmla="*/ 30203 w 1032287"/>
              <a:gd name="connsiteY2577" fmla="*/ 895647 h 1049988"/>
              <a:gd name="connsiteX2578" fmla="*/ 30389 w 1032287"/>
              <a:gd name="connsiteY2578" fmla="*/ 895932 h 1049988"/>
              <a:gd name="connsiteX2579" fmla="*/ 30536 w 1032287"/>
              <a:gd name="connsiteY2579" fmla="*/ 896228 h 1049988"/>
              <a:gd name="connsiteX2580" fmla="*/ 30448 w 1032287"/>
              <a:gd name="connsiteY2580" fmla="*/ 896404 h 1049988"/>
              <a:gd name="connsiteX2581" fmla="*/ 30304 w 1032287"/>
              <a:gd name="connsiteY2581" fmla="*/ 896292 h 1049988"/>
              <a:gd name="connsiteX2582" fmla="*/ 30253 w 1032287"/>
              <a:gd name="connsiteY2582" fmla="*/ 896079 h 1049988"/>
              <a:gd name="connsiteX2583" fmla="*/ 30100 w 1032287"/>
              <a:gd name="connsiteY2583" fmla="*/ 895930 h 1049988"/>
              <a:gd name="connsiteX2584" fmla="*/ 29920 w 1032287"/>
              <a:gd name="connsiteY2584" fmla="*/ 895904 h 1049988"/>
              <a:gd name="connsiteX2585" fmla="*/ 29732 w 1032287"/>
              <a:gd name="connsiteY2585" fmla="*/ 896091 h 1049988"/>
              <a:gd name="connsiteX2586" fmla="*/ 29771 w 1032287"/>
              <a:gd name="connsiteY2586" fmla="*/ 896362 h 1049988"/>
              <a:gd name="connsiteX2587" fmla="*/ 29879 w 1032287"/>
              <a:gd name="connsiteY2587" fmla="*/ 896614 h 1049988"/>
              <a:gd name="connsiteX2588" fmla="*/ 29943 w 1032287"/>
              <a:gd name="connsiteY2588" fmla="*/ 896794 h 1049988"/>
              <a:gd name="connsiteX2589" fmla="*/ 29988 w 1032287"/>
              <a:gd name="connsiteY2589" fmla="*/ 897021 h 1049988"/>
              <a:gd name="connsiteX2590" fmla="*/ 30173 w 1032287"/>
              <a:gd name="connsiteY2590" fmla="*/ 897201 h 1049988"/>
              <a:gd name="connsiteX2591" fmla="*/ 30263 w 1032287"/>
              <a:gd name="connsiteY2591" fmla="*/ 897323 h 1049988"/>
              <a:gd name="connsiteX2592" fmla="*/ 30296 w 1032287"/>
              <a:gd name="connsiteY2592" fmla="*/ 897562 h 1049988"/>
              <a:gd name="connsiteX2593" fmla="*/ 30340 w 1032287"/>
              <a:gd name="connsiteY2593" fmla="*/ 897811 h 1049988"/>
              <a:gd name="connsiteX2594" fmla="*/ 30436 w 1032287"/>
              <a:gd name="connsiteY2594" fmla="*/ 897995 h 1049988"/>
              <a:gd name="connsiteX2595" fmla="*/ 30448 w 1032287"/>
              <a:gd name="connsiteY2595" fmla="*/ 898321 h 1049988"/>
              <a:gd name="connsiteX2596" fmla="*/ 30391 w 1032287"/>
              <a:gd name="connsiteY2596" fmla="*/ 898494 h 1049988"/>
              <a:gd name="connsiteX2597" fmla="*/ 30185 w 1032287"/>
              <a:gd name="connsiteY2597" fmla="*/ 898514 h 1049988"/>
              <a:gd name="connsiteX2598" fmla="*/ 30191 w 1032287"/>
              <a:gd name="connsiteY2598" fmla="*/ 898687 h 1049988"/>
              <a:gd name="connsiteX2599" fmla="*/ 30165 w 1032287"/>
              <a:gd name="connsiteY2599" fmla="*/ 898926 h 1049988"/>
              <a:gd name="connsiteX2600" fmla="*/ 30263 w 1032287"/>
              <a:gd name="connsiteY2600" fmla="*/ 899052 h 1049988"/>
              <a:gd name="connsiteX2601" fmla="*/ 30073 w 1032287"/>
              <a:gd name="connsiteY2601" fmla="*/ 899225 h 1049988"/>
              <a:gd name="connsiteX2602" fmla="*/ 30100 w 1032287"/>
              <a:gd name="connsiteY2602" fmla="*/ 899506 h 1049988"/>
              <a:gd name="connsiteX2603" fmla="*/ 30091 w 1032287"/>
              <a:gd name="connsiteY2603" fmla="*/ 899719 h 1049988"/>
              <a:gd name="connsiteX2604" fmla="*/ 30150 w 1032287"/>
              <a:gd name="connsiteY2604" fmla="*/ 899906 h 1049988"/>
              <a:gd name="connsiteX2605" fmla="*/ 30464 w 1032287"/>
              <a:gd name="connsiteY2605" fmla="*/ 900110 h 1049988"/>
              <a:gd name="connsiteX2606" fmla="*/ 30428 w 1032287"/>
              <a:gd name="connsiteY2606" fmla="*/ 900423 h 1049988"/>
              <a:gd name="connsiteX2607" fmla="*/ 30348 w 1032287"/>
              <a:gd name="connsiteY2607" fmla="*/ 900600 h 1049988"/>
              <a:gd name="connsiteX2608" fmla="*/ 30469 w 1032287"/>
              <a:gd name="connsiteY2608" fmla="*/ 900800 h 1049988"/>
              <a:gd name="connsiteX2609" fmla="*/ 30759 w 1032287"/>
              <a:gd name="connsiteY2609" fmla="*/ 901091 h 1049988"/>
              <a:gd name="connsiteX2610" fmla="*/ 30726 w 1032287"/>
              <a:gd name="connsiteY2610" fmla="*/ 901374 h 1049988"/>
              <a:gd name="connsiteX2611" fmla="*/ 30829 w 1032287"/>
              <a:gd name="connsiteY2611" fmla="*/ 901510 h 1049988"/>
              <a:gd name="connsiteX2612" fmla="*/ 31503 w 1032287"/>
              <a:gd name="connsiteY2612" fmla="*/ 901930 h 1049988"/>
              <a:gd name="connsiteX2613" fmla="*/ 31726 w 1032287"/>
              <a:gd name="connsiteY2613" fmla="*/ 902169 h 1049988"/>
              <a:gd name="connsiteX2614" fmla="*/ 31787 w 1032287"/>
              <a:gd name="connsiteY2614" fmla="*/ 902492 h 1049988"/>
              <a:gd name="connsiteX2615" fmla="*/ 32117 w 1032287"/>
              <a:gd name="connsiteY2615" fmla="*/ 902686 h 1049988"/>
              <a:gd name="connsiteX2616" fmla="*/ 32220 w 1032287"/>
              <a:gd name="connsiteY2616" fmla="*/ 902802 h 1049988"/>
              <a:gd name="connsiteX2617" fmla="*/ 32389 w 1032287"/>
              <a:gd name="connsiteY2617" fmla="*/ 902693 h 1049988"/>
              <a:gd name="connsiteX2618" fmla="*/ 32516 w 1032287"/>
              <a:gd name="connsiteY2618" fmla="*/ 902899 h 1049988"/>
              <a:gd name="connsiteX2619" fmla="*/ 32516 w 1032287"/>
              <a:gd name="connsiteY2619" fmla="*/ 903112 h 1049988"/>
              <a:gd name="connsiteX2620" fmla="*/ 32613 w 1032287"/>
              <a:gd name="connsiteY2620" fmla="*/ 903222 h 1049988"/>
              <a:gd name="connsiteX2621" fmla="*/ 32598 w 1032287"/>
              <a:gd name="connsiteY2621" fmla="*/ 903449 h 1049988"/>
              <a:gd name="connsiteX2622" fmla="*/ 32611 w 1032287"/>
              <a:gd name="connsiteY2622" fmla="*/ 903648 h 1049988"/>
              <a:gd name="connsiteX2623" fmla="*/ 32559 w 1032287"/>
              <a:gd name="connsiteY2623" fmla="*/ 903860 h 1049988"/>
              <a:gd name="connsiteX2624" fmla="*/ 32488 w 1032287"/>
              <a:gd name="connsiteY2624" fmla="*/ 904008 h 1049988"/>
              <a:gd name="connsiteX2625" fmla="*/ 32335 w 1032287"/>
              <a:gd name="connsiteY2625" fmla="*/ 904099 h 1049988"/>
              <a:gd name="connsiteX2626" fmla="*/ 32225 w 1032287"/>
              <a:gd name="connsiteY2626" fmla="*/ 904234 h 1049988"/>
              <a:gd name="connsiteX2627" fmla="*/ 32045 w 1032287"/>
              <a:gd name="connsiteY2627" fmla="*/ 904188 h 1049988"/>
              <a:gd name="connsiteX2628" fmla="*/ 31890 w 1032287"/>
              <a:gd name="connsiteY2628" fmla="*/ 904433 h 1049988"/>
              <a:gd name="connsiteX2629" fmla="*/ 31838 w 1032287"/>
              <a:gd name="connsiteY2629" fmla="*/ 904678 h 1049988"/>
              <a:gd name="connsiteX2630" fmla="*/ 31748 w 1032287"/>
              <a:gd name="connsiteY2630" fmla="*/ 904884 h 1049988"/>
              <a:gd name="connsiteX2631" fmla="*/ 31602 w 1032287"/>
              <a:gd name="connsiteY2631" fmla="*/ 905155 h 1049988"/>
              <a:gd name="connsiteX2632" fmla="*/ 31875 w 1032287"/>
              <a:gd name="connsiteY2632" fmla="*/ 905258 h 1049988"/>
              <a:gd name="connsiteX2633" fmla="*/ 32036 w 1032287"/>
              <a:gd name="connsiteY2633" fmla="*/ 905304 h 1049988"/>
              <a:gd name="connsiteX2634" fmla="*/ 32094 w 1032287"/>
              <a:gd name="connsiteY2634" fmla="*/ 905439 h 1049988"/>
              <a:gd name="connsiteX2635" fmla="*/ 32242 w 1032287"/>
              <a:gd name="connsiteY2635" fmla="*/ 905556 h 1049988"/>
              <a:gd name="connsiteX2636" fmla="*/ 32453 w 1032287"/>
              <a:gd name="connsiteY2636" fmla="*/ 905766 h 1049988"/>
              <a:gd name="connsiteX2637" fmla="*/ 32556 w 1032287"/>
              <a:gd name="connsiteY2637" fmla="*/ 905908 h 1049988"/>
              <a:gd name="connsiteX2638" fmla="*/ 32806 w 1032287"/>
              <a:gd name="connsiteY2638" fmla="*/ 905876 h 1049988"/>
              <a:gd name="connsiteX2639" fmla="*/ 32889 w 1032287"/>
              <a:gd name="connsiteY2639" fmla="*/ 906011 h 1049988"/>
              <a:gd name="connsiteX2640" fmla="*/ 33082 w 1032287"/>
              <a:gd name="connsiteY2640" fmla="*/ 906260 h 1049988"/>
              <a:gd name="connsiteX2641" fmla="*/ 33192 w 1032287"/>
              <a:gd name="connsiteY2641" fmla="*/ 906380 h 1049988"/>
              <a:gd name="connsiteX2642" fmla="*/ 33126 w 1032287"/>
              <a:gd name="connsiteY2642" fmla="*/ 906541 h 1049988"/>
              <a:gd name="connsiteX2643" fmla="*/ 33062 w 1032287"/>
              <a:gd name="connsiteY2643" fmla="*/ 906741 h 1049988"/>
              <a:gd name="connsiteX2644" fmla="*/ 33074 w 1032287"/>
              <a:gd name="connsiteY2644" fmla="*/ 907018 h 1049988"/>
              <a:gd name="connsiteX2645" fmla="*/ 33131 w 1032287"/>
              <a:gd name="connsiteY2645" fmla="*/ 907289 h 1049988"/>
              <a:gd name="connsiteX2646" fmla="*/ 32984 w 1032287"/>
              <a:gd name="connsiteY2646" fmla="*/ 907340 h 1049988"/>
              <a:gd name="connsiteX2647" fmla="*/ 32958 w 1032287"/>
              <a:gd name="connsiteY2647" fmla="*/ 907488 h 1049988"/>
              <a:gd name="connsiteX2648" fmla="*/ 33111 w 1032287"/>
              <a:gd name="connsiteY2648" fmla="*/ 907495 h 1049988"/>
              <a:gd name="connsiteX2649" fmla="*/ 33300 w 1032287"/>
              <a:gd name="connsiteY2649" fmla="*/ 907589 h 1049988"/>
              <a:gd name="connsiteX2650" fmla="*/ 33151 w 1032287"/>
              <a:gd name="connsiteY2650" fmla="*/ 907702 h 1049988"/>
              <a:gd name="connsiteX2651" fmla="*/ 33218 w 1032287"/>
              <a:gd name="connsiteY2651" fmla="*/ 907863 h 1049988"/>
              <a:gd name="connsiteX2652" fmla="*/ 33314 w 1032287"/>
              <a:gd name="connsiteY2652" fmla="*/ 908008 h 1049988"/>
              <a:gd name="connsiteX2653" fmla="*/ 33126 w 1032287"/>
              <a:gd name="connsiteY2653" fmla="*/ 908192 h 1049988"/>
              <a:gd name="connsiteX2654" fmla="*/ 33309 w 1032287"/>
              <a:gd name="connsiteY2654" fmla="*/ 908230 h 1049988"/>
              <a:gd name="connsiteX2655" fmla="*/ 33471 w 1032287"/>
              <a:gd name="connsiteY2655" fmla="*/ 908250 h 1049988"/>
              <a:gd name="connsiteX2656" fmla="*/ 33470 w 1032287"/>
              <a:gd name="connsiteY2656" fmla="*/ 908444 h 1049988"/>
              <a:gd name="connsiteX2657" fmla="*/ 33440 w 1032287"/>
              <a:gd name="connsiteY2657" fmla="*/ 908653 h 1049988"/>
              <a:gd name="connsiteX2658" fmla="*/ 33347 w 1032287"/>
              <a:gd name="connsiteY2658" fmla="*/ 908824 h 1049988"/>
              <a:gd name="connsiteX2659" fmla="*/ 33496 w 1032287"/>
              <a:gd name="connsiteY2659" fmla="*/ 908921 h 1049988"/>
              <a:gd name="connsiteX2660" fmla="*/ 33533 w 1032287"/>
              <a:gd name="connsiteY2660" fmla="*/ 909114 h 1049988"/>
              <a:gd name="connsiteX2661" fmla="*/ 33463 w 1032287"/>
              <a:gd name="connsiteY2661" fmla="*/ 909276 h 1049988"/>
              <a:gd name="connsiteX2662" fmla="*/ 33540 w 1032287"/>
              <a:gd name="connsiteY2662" fmla="*/ 909456 h 1049988"/>
              <a:gd name="connsiteX2663" fmla="*/ 33661 w 1032287"/>
              <a:gd name="connsiteY2663" fmla="*/ 909747 h 1049988"/>
              <a:gd name="connsiteX2664" fmla="*/ 33479 w 1032287"/>
              <a:gd name="connsiteY2664" fmla="*/ 909862 h 1049988"/>
              <a:gd name="connsiteX2665" fmla="*/ 33654 w 1032287"/>
              <a:gd name="connsiteY2665" fmla="*/ 910030 h 1049988"/>
              <a:gd name="connsiteX2666" fmla="*/ 33659 w 1032287"/>
              <a:gd name="connsiteY2666" fmla="*/ 910340 h 1049988"/>
              <a:gd name="connsiteX2667" fmla="*/ 33553 w 1032287"/>
              <a:gd name="connsiteY2667" fmla="*/ 910536 h 1049988"/>
              <a:gd name="connsiteX2668" fmla="*/ 33782 w 1032287"/>
              <a:gd name="connsiteY2668" fmla="*/ 910569 h 1049988"/>
              <a:gd name="connsiteX2669" fmla="*/ 33826 w 1032287"/>
              <a:gd name="connsiteY2669" fmla="*/ 910746 h 1049988"/>
              <a:gd name="connsiteX2670" fmla="*/ 33613 w 1032287"/>
              <a:gd name="connsiteY2670" fmla="*/ 910882 h 1049988"/>
              <a:gd name="connsiteX2671" fmla="*/ 33684 w 1032287"/>
              <a:gd name="connsiteY2671" fmla="*/ 911043 h 1049988"/>
              <a:gd name="connsiteX2672" fmla="*/ 33627 w 1032287"/>
              <a:gd name="connsiteY2672" fmla="*/ 911188 h 1049988"/>
              <a:gd name="connsiteX2673" fmla="*/ 33407 w 1032287"/>
              <a:gd name="connsiteY2673" fmla="*/ 911052 h 1049988"/>
              <a:gd name="connsiteX2674" fmla="*/ 33331 w 1032287"/>
              <a:gd name="connsiteY2674" fmla="*/ 911197 h 1049988"/>
              <a:gd name="connsiteX2675" fmla="*/ 33414 w 1032287"/>
              <a:gd name="connsiteY2675" fmla="*/ 911320 h 1049988"/>
              <a:gd name="connsiteX2676" fmla="*/ 33414 w 1032287"/>
              <a:gd name="connsiteY2676" fmla="*/ 911558 h 1049988"/>
              <a:gd name="connsiteX2677" fmla="*/ 35654 w 1032287"/>
              <a:gd name="connsiteY2677" fmla="*/ 912484 h 1049988"/>
              <a:gd name="connsiteX2678" fmla="*/ 36831 w 1032287"/>
              <a:gd name="connsiteY2678" fmla="*/ 913196 h 1049988"/>
              <a:gd name="connsiteX2679" fmla="*/ 37768 w 1032287"/>
              <a:gd name="connsiteY2679" fmla="*/ 913757 h 1049988"/>
              <a:gd name="connsiteX2680" fmla="*/ 39091 w 1032287"/>
              <a:gd name="connsiteY2680" fmla="*/ 914432 h 1049988"/>
              <a:gd name="connsiteX2681" fmla="*/ 40190 w 1032287"/>
              <a:gd name="connsiteY2681" fmla="*/ 915438 h 1049988"/>
              <a:gd name="connsiteX2682" fmla="*/ 41063 w 1032287"/>
              <a:gd name="connsiteY2682" fmla="*/ 916773 h 1049988"/>
              <a:gd name="connsiteX2683" fmla="*/ 41925 w 1032287"/>
              <a:gd name="connsiteY2683" fmla="*/ 919271 h 1049988"/>
              <a:gd name="connsiteX2684" fmla="*/ 43226 w 1032287"/>
              <a:gd name="connsiteY2684" fmla="*/ 922160 h 1049988"/>
              <a:gd name="connsiteX2685" fmla="*/ 44530 w 1032287"/>
              <a:gd name="connsiteY2685" fmla="*/ 924828 h 1049988"/>
              <a:gd name="connsiteX2686" fmla="*/ 45393 w 1032287"/>
              <a:gd name="connsiteY2686" fmla="*/ 927104 h 1049988"/>
              <a:gd name="connsiteX2687" fmla="*/ 46855 w 1032287"/>
              <a:gd name="connsiteY2687" fmla="*/ 930493 h 1049988"/>
              <a:gd name="connsiteX2688" fmla="*/ 48321 w 1032287"/>
              <a:gd name="connsiteY2688" fmla="*/ 933439 h 1049988"/>
              <a:gd name="connsiteX2689" fmla="*/ 49684 w 1032287"/>
              <a:gd name="connsiteY2689" fmla="*/ 935886 h 1049988"/>
              <a:gd name="connsiteX2690" fmla="*/ 50710 w 1032287"/>
              <a:gd name="connsiteY2690" fmla="*/ 938385 h 1049988"/>
              <a:gd name="connsiteX2691" fmla="*/ 51956 w 1032287"/>
              <a:gd name="connsiteY2691" fmla="*/ 941329 h 1049988"/>
              <a:gd name="connsiteX2692" fmla="*/ 53423 w 1032287"/>
              <a:gd name="connsiteY2692" fmla="*/ 944165 h 1049988"/>
              <a:gd name="connsiteX2693" fmla="*/ 54777 w 1032287"/>
              <a:gd name="connsiteY2693" fmla="*/ 947331 h 1049988"/>
              <a:gd name="connsiteX2694" fmla="*/ 56620 w 1032287"/>
              <a:gd name="connsiteY2694" fmla="*/ 951443 h 1049988"/>
              <a:gd name="connsiteX2695" fmla="*/ 58363 w 1032287"/>
              <a:gd name="connsiteY2695" fmla="*/ 954502 h 1049988"/>
              <a:gd name="connsiteX2696" fmla="*/ 59556 w 1032287"/>
              <a:gd name="connsiteY2696" fmla="*/ 957003 h 1049988"/>
              <a:gd name="connsiteX2697" fmla="*/ 61133 w 1032287"/>
              <a:gd name="connsiteY2697" fmla="*/ 960172 h 1049988"/>
              <a:gd name="connsiteX2698" fmla="*/ 62823 w 1032287"/>
              <a:gd name="connsiteY2698" fmla="*/ 962788 h 1049988"/>
              <a:gd name="connsiteX2699" fmla="*/ 64251 w 1032287"/>
              <a:gd name="connsiteY2699" fmla="*/ 964129 h 1049988"/>
              <a:gd name="connsiteX2700" fmla="*/ 65892 w 1032287"/>
              <a:gd name="connsiteY2700" fmla="*/ 966191 h 1049988"/>
              <a:gd name="connsiteX2701" fmla="*/ 67398 w 1032287"/>
              <a:gd name="connsiteY2701" fmla="*/ 968712 h 1049988"/>
              <a:gd name="connsiteX2702" fmla="*/ 69097 w 1032287"/>
              <a:gd name="connsiteY2702" fmla="*/ 972527 h 1049988"/>
              <a:gd name="connsiteX2703" fmla="*/ 69352 w 1032287"/>
              <a:gd name="connsiteY2703" fmla="*/ 974449 h 1049988"/>
              <a:gd name="connsiteX2704" fmla="*/ 69688 w 1032287"/>
              <a:gd name="connsiteY2704" fmla="*/ 976960 h 1049988"/>
              <a:gd name="connsiteX2705" fmla="*/ 69679 w 1032287"/>
              <a:gd name="connsiteY2705" fmla="*/ 981253 h 1049988"/>
              <a:gd name="connsiteX2706" fmla="*/ 70141 w 1032287"/>
              <a:gd name="connsiteY2706" fmla="*/ 981989 h 1049988"/>
              <a:gd name="connsiteX2707" fmla="*/ 70968 w 1032287"/>
              <a:gd name="connsiteY2707" fmla="*/ 983304 h 1049988"/>
              <a:gd name="connsiteX2708" fmla="*/ 71571 w 1032287"/>
              <a:gd name="connsiteY2708" fmla="*/ 986779 h 1049988"/>
              <a:gd name="connsiteX2709" fmla="*/ 72124 w 1032287"/>
              <a:gd name="connsiteY2709" fmla="*/ 987712 h 1049988"/>
              <a:gd name="connsiteX2710" fmla="*/ 74711 w 1032287"/>
              <a:gd name="connsiteY2710" fmla="*/ 989830 h 1049988"/>
              <a:gd name="connsiteX2711" fmla="*/ 75760 w 1032287"/>
              <a:gd name="connsiteY2711" fmla="*/ 990020 h 1049988"/>
              <a:gd name="connsiteX2712" fmla="*/ 77126 w 1032287"/>
              <a:gd name="connsiteY2712" fmla="*/ 988860 h 1049988"/>
              <a:gd name="connsiteX2713" fmla="*/ 81716 w 1032287"/>
              <a:gd name="connsiteY2713" fmla="*/ 984959 h 1049988"/>
              <a:gd name="connsiteX2714" fmla="*/ 82597 w 1032287"/>
              <a:gd name="connsiteY2714" fmla="*/ 984732 h 1049988"/>
              <a:gd name="connsiteX2715" fmla="*/ 84809 w 1032287"/>
              <a:gd name="connsiteY2715" fmla="*/ 984165 h 1049988"/>
              <a:gd name="connsiteX2716" fmla="*/ 86309 w 1032287"/>
              <a:gd name="connsiteY2716" fmla="*/ 983451 h 1049988"/>
              <a:gd name="connsiteX2717" fmla="*/ 87782 w 1032287"/>
              <a:gd name="connsiteY2717" fmla="*/ 982751 h 1049988"/>
              <a:gd name="connsiteX2718" fmla="*/ 88964 w 1032287"/>
              <a:gd name="connsiteY2718" fmla="*/ 982607 h 1049988"/>
              <a:gd name="connsiteX2719" fmla="*/ 90751 w 1032287"/>
              <a:gd name="connsiteY2719" fmla="*/ 982390 h 1049988"/>
              <a:gd name="connsiteX2720" fmla="*/ 91675 w 1032287"/>
              <a:gd name="connsiteY2720" fmla="*/ 982952 h 1049988"/>
              <a:gd name="connsiteX2721" fmla="*/ 93861 w 1032287"/>
              <a:gd name="connsiteY2721" fmla="*/ 982854 h 1049988"/>
              <a:gd name="connsiteX2722" fmla="*/ 95863 w 1032287"/>
              <a:gd name="connsiteY2722" fmla="*/ 982764 h 1049988"/>
              <a:gd name="connsiteX2723" fmla="*/ 96746 w 1032287"/>
              <a:gd name="connsiteY2723" fmla="*/ 982724 h 1049988"/>
              <a:gd name="connsiteX2724" fmla="*/ 97936 w 1032287"/>
              <a:gd name="connsiteY2724" fmla="*/ 982367 h 1049988"/>
              <a:gd name="connsiteX2725" fmla="*/ 98168 w 1032287"/>
              <a:gd name="connsiteY2725" fmla="*/ 982297 h 1049988"/>
              <a:gd name="connsiteX2726" fmla="*/ 99655 w 1032287"/>
              <a:gd name="connsiteY2726" fmla="*/ 982197 h 1049988"/>
              <a:gd name="connsiteX2727" fmla="*/ 100928 w 1032287"/>
              <a:gd name="connsiteY2727" fmla="*/ 982319 h 1049988"/>
              <a:gd name="connsiteX2728" fmla="*/ 101429 w 1032287"/>
              <a:gd name="connsiteY2728" fmla="*/ 982101 h 1049988"/>
              <a:gd name="connsiteX2729" fmla="*/ 102495 w 1032287"/>
              <a:gd name="connsiteY2729" fmla="*/ 980947 h 1049988"/>
              <a:gd name="connsiteX2730" fmla="*/ 103782 w 1032287"/>
              <a:gd name="connsiteY2730" fmla="*/ 979685 h 1049988"/>
              <a:gd name="connsiteX2731" fmla="*/ 104959 w 1032287"/>
              <a:gd name="connsiteY2731" fmla="*/ 978477 h 1049988"/>
              <a:gd name="connsiteX2732" fmla="*/ 106915 w 1032287"/>
              <a:gd name="connsiteY2732" fmla="*/ 976888 h 1049988"/>
              <a:gd name="connsiteX2733" fmla="*/ 109097 w 1032287"/>
              <a:gd name="connsiteY2733" fmla="*/ 974857 h 1049988"/>
              <a:gd name="connsiteX2734" fmla="*/ 112340 w 1032287"/>
              <a:gd name="connsiteY2734" fmla="*/ 972172 h 1049988"/>
              <a:gd name="connsiteX2735" fmla="*/ 114294 w 1032287"/>
              <a:gd name="connsiteY2735" fmla="*/ 970804 h 1049988"/>
              <a:gd name="connsiteX2736" fmla="*/ 116303 w 1032287"/>
              <a:gd name="connsiteY2736" fmla="*/ 969382 h 1049988"/>
              <a:gd name="connsiteX2737" fmla="*/ 118818 w 1032287"/>
              <a:gd name="connsiteY2737" fmla="*/ 967465 h 1049988"/>
              <a:gd name="connsiteX2738" fmla="*/ 121053 w 1032287"/>
              <a:gd name="connsiteY2738" fmla="*/ 965546 h 1049988"/>
              <a:gd name="connsiteX2739" fmla="*/ 122783 w 1032287"/>
              <a:gd name="connsiteY2739" fmla="*/ 964454 h 1049988"/>
              <a:gd name="connsiteX2740" fmla="*/ 124067 w 1032287"/>
              <a:gd name="connsiteY2740" fmla="*/ 963634 h 1049988"/>
              <a:gd name="connsiteX2741" fmla="*/ 125179 w 1032287"/>
              <a:gd name="connsiteY2741" fmla="*/ 963256 h 1049988"/>
              <a:gd name="connsiteX2742" fmla="*/ 126343 w 1032287"/>
              <a:gd name="connsiteY2742" fmla="*/ 963266 h 1049988"/>
              <a:gd name="connsiteX2743" fmla="*/ 127002 w 1032287"/>
              <a:gd name="connsiteY2743" fmla="*/ 963935 h 1049988"/>
              <a:gd name="connsiteX2744" fmla="*/ 127318 w 1032287"/>
              <a:gd name="connsiteY2744" fmla="*/ 965654 h 1049988"/>
              <a:gd name="connsiteX2745" fmla="*/ 127519 w 1032287"/>
              <a:gd name="connsiteY2745" fmla="*/ 967538 h 1049988"/>
              <a:gd name="connsiteX2746" fmla="*/ 127558 w 1032287"/>
              <a:gd name="connsiteY2746" fmla="*/ 969255 h 1049988"/>
              <a:gd name="connsiteX2747" fmla="*/ 127534 w 1032287"/>
              <a:gd name="connsiteY2747" fmla="*/ 971580 h 1049988"/>
              <a:gd name="connsiteX2748" fmla="*/ 127509 w 1032287"/>
              <a:gd name="connsiteY2748" fmla="*/ 973960 h 1049988"/>
              <a:gd name="connsiteX2749" fmla="*/ 127424 w 1032287"/>
              <a:gd name="connsiteY2749" fmla="*/ 977004 h 1049988"/>
              <a:gd name="connsiteX2750" fmla="*/ 127455 w 1032287"/>
              <a:gd name="connsiteY2750" fmla="*/ 979330 h 1049988"/>
              <a:gd name="connsiteX2751" fmla="*/ 127264 w 1032287"/>
              <a:gd name="connsiteY2751" fmla="*/ 981820 h 1049988"/>
              <a:gd name="connsiteX2752" fmla="*/ 127187 w 1032287"/>
              <a:gd name="connsiteY2752" fmla="*/ 983868 h 1049988"/>
              <a:gd name="connsiteX2753" fmla="*/ 127167 w 1032287"/>
              <a:gd name="connsiteY2753" fmla="*/ 985750 h 1049988"/>
              <a:gd name="connsiteX2754" fmla="*/ 127033 w 1032287"/>
              <a:gd name="connsiteY2754" fmla="*/ 988185 h 1049988"/>
              <a:gd name="connsiteX2755" fmla="*/ 126783 w 1032287"/>
              <a:gd name="connsiteY2755" fmla="*/ 990951 h 1049988"/>
              <a:gd name="connsiteX2756" fmla="*/ 126358 w 1032287"/>
              <a:gd name="connsiteY2756" fmla="*/ 994547 h 1049988"/>
              <a:gd name="connsiteX2757" fmla="*/ 126224 w 1032287"/>
              <a:gd name="connsiteY2757" fmla="*/ 996816 h 1049988"/>
              <a:gd name="connsiteX2758" fmla="*/ 126201 w 1032287"/>
              <a:gd name="connsiteY2758" fmla="*/ 999085 h 1049988"/>
              <a:gd name="connsiteX2759" fmla="*/ 126059 w 1032287"/>
              <a:gd name="connsiteY2759" fmla="*/ 1002130 h 1049988"/>
              <a:gd name="connsiteX2760" fmla="*/ 126315 w 1032287"/>
              <a:gd name="connsiteY2760" fmla="*/ 1004236 h 1049988"/>
              <a:gd name="connsiteX2761" fmla="*/ 126467 w 1032287"/>
              <a:gd name="connsiteY2761" fmla="*/ 1005566 h 1049988"/>
              <a:gd name="connsiteX2762" fmla="*/ 126513 w 1032287"/>
              <a:gd name="connsiteY2762" fmla="*/ 1006563 h 1049988"/>
              <a:gd name="connsiteX2763" fmla="*/ 126834 w 1032287"/>
              <a:gd name="connsiteY2763" fmla="*/ 1007784 h 1049988"/>
              <a:gd name="connsiteX2764" fmla="*/ 127149 w 1032287"/>
              <a:gd name="connsiteY2764" fmla="*/ 1009393 h 1049988"/>
              <a:gd name="connsiteX2765" fmla="*/ 127527 w 1032287"/>
              <a:gd name="connsiteY2765" fmla="*/ 1010393 h 1049988"/>
              <a:gd name="connsiteX2766" fmla="*/ 128125 w 1032287"/>
              <a:gd name="connsiteY2766" fmla="*/ 1011505 h 1049988"/>
              <a:gd name="connsiteX2767" fmla="*/ 128835 w 1032287"/>
              <a:gd name="connsiteY2767" fmla="*/ 1012563 h 1049988"/>
              <a:gd name="connsiteX2768" fmla="*/ 129993 w 1032287"/>
              <a:gd name="connsiteY2768" fmla="*/ 1013237 h 1049988"/>
              <a:gd name="connsiteX2769" fmla="*/ 132024 w 1032287"/>
              <a:gd name="connsiteY2769" fmla="*/ 1013500 h 1049988"/>
              <a:gd name="connsiteX2770" fmla="*/ 134054 w 1032287"/>
              <a:gd name="connsiteY2770" fmla="*/ 1015431 h 1049988"/>
              <a:gd name="connsiteX2771" fmla="*/ 137141 w 1032287"/>
              <a:gd name="connsiteY2771" fmla="*/ 1015878 h 1049988"/>
              <a:gd name="connsiteX2772" fmla="*/ 138930 w 1032287"/>
              <a:gd name="connsiteY2772" fmla="*/ 1016567 h 1049988"/>
              <a:gd name="connsiteX2773" fmla="*/ 140099 w 1032287"/>
              <a:gd name="connsiteY2773" fmla="*/ 1017813 h 1049988"/>
              <a:gd name="connsiteX2774" fmla="*/ 141336 w 1032287"/>
              <a:gd name="connsiteY2774" fmla="*/ 1017880 h 1049988"/>
              <a:gd name="connsiteX2775" fmla="*/ 142135 w 1032287"/>
              <a:gd name="connsiteY2775" fmla="*/ 1018627 h 1049988"/>
              <a:gd name="connsiteX2776" fmla="*/ 142743 w 1032287"/>
              <a:gd name="connsiteY2776" fmla="*/ 1020592 h 1049988"/>
              <a:gd name="connsiteX2777" fmla="*/ 142866 w 1032287"/>
              <a:gd name="connsiteY2777" fmla="*/ 1020987 h 1049988"/>
              <a:gd name="connsiteX2778" fmla="*/ 144727 w 1032287"/>
              <a:gd name="connsiteY2778" fmla="*/ 1023062 h 1049988"/>
              <a:gd name="connsiteX2779" fmla="*/ 145880 w 1032287"/>
              <a:gd name="connsiteY2779" fmla="*/ 1024348 h 1049988"/>
              <a:gd name="connsiteX2780" fmla="*/ 146990 w 1032287"/>
              <a:gd name="connsiteY2780" fmla="*/ 1024538 h 1049988"/>
              <a:gd name="connsiteX2781" fmla="*/ 147508 w 1032287"/>
              <a:gd name="connsiteY2781" fmla="*/ 1024416 h 1049988"/>
              <a:gd name="connsiteX2782" fmla="*/ 148537 w 1032287"/>
              <a:gd name="connsiteY2782" fmla="*/ 1024173 h 1049988"/>
              <a:gd name="connsiteX2783" fmla="*/ 149248 w 1032287"/>
              <a:gd name="connsiteY2783" fmla="*/ 1024347 h 1049988"/>
              <a:gd name="connsiteX2784" fmla="*/ 150080 w 1032287"/>
              <a:gd name="connsiteY2784" fmla="*/ 1024552 h 1049988"/>
              <a:gd name="connsiteX2785" fmla="*/ 151912 w 1032287"/>
              <a:gd name="connsiteY2785" fmla="*/ 1026058 h 1049988"/>
              <a:gd name="connsiteX2786" fmla="*/ 152051 w 1032287"/>
              <a:gd name="connsiteY2786" fmla="*/ 1026172 h 1049988"/>
              <a:gd name="connsiteX2787" fmla="*/ 153486 w 1032287"/>
              <a:gd name="connsiteY2787" fmla="*/ 1023078 h 1049988"/>
              <a:gd name="connsiteX2788" fmla="*/ 154868 w 1032287"/>
              <a:gd name="connsiteY2788" fmla="*/ 1018185 h 1049988"/>
              <a:gd name="connsiteX2789" fmla="*/ 156266 w 1032287"/>
              <a:gd name="connsiteY2789" fmla="*/ 1018884 h 1049988"/>
              <a:gd name="connsiteX2790" fmla="*/ 156650 w 1032287"/>
              <a:gd name="connsiteY2790" fmla="*/ 1019220 h 1049988"/>
              <a:gd name="connsiteX2791" fmla="*/ 157196 w 1032287"/>
              <a:gd name="connsiteY2791" fmla="*/ 1020000 h 1049988"/>
              <a:gd name="connsiteX2792" fmla="*/ 157798 w 1032287"/>
              <a:gd name="connsiteY2792" fmla="*/ 1020835 h 1049988"/>
              <a:gd name="connsiteX2793" fmla="*/ 158339 w 1032287"/>
              <a:gd name="connsiteY2793" fmla="*/ 1022058 h 1049988"/>
              <a:gd name="connsiteX2794" fmla="*/ 158606 w 1032287"/>
              <a:gd name="connsiteY2794" fmla="*/ 1023113 h 1049988"/>
              <a:gd name="connsiteX2795" fmla="*/ 159095 w 1032287"/>
              <a:gd name="connsiteY2795" fmla="*/ 1024058 h 1049988"/>
              <a:gd name="connsiteX2796" fmla="*/ 159755 w 1032287"/>
              <a:gd name="connsiteY2796" fmla="*/ 1024562 h 1049988"/>
              <a:gd name="connsiteX2797" fmla="*/ 160476 w 1032287"/>
              <a:gd name="connsiteY2797" fmla="*/ 1024568 h 1049988"/>
              <a:gd name="connsiteX2798" fmla="*/ 161307 w 1032287"/>
              <a:gd name="connsiteY2798" fmla="*/ 1024575 h 1049988"/>
              <a:gd name="connsiteX2799" fmla="*/ 162092 w 1032287"/>
              <a:gd name="connsiteY2799" fmla="*/ 1023751 h 1049988"/>
              <a:gd name="connsiteX2800" fmla="*/ 162597 w 1032287"/>
              <a:gd name="connsiteY2800" fmla="*/ 1023146 h 1049988"/>
              <a:gd name="connsiteX2801" fmla="*/ 162936 w 1032287"/>
              <a:gd name="connsiteY2801" fmla="*/ 1022595 h 1049988"/>
              <a:gd name="connsiteX2802" fmla="*/ 163111 w 1032287"/>
              <a:gd name="connsiteY2802" fmla="*/ 1021711 h 1049988"/>
              <a:gd name="connsiteX2803" fmla="*/ 163348 w 1032287"/>
              <a:gd name="connsiteY2803" fmla="*/ 1020107 h 1049988"/>
              <a:gd name="connsiteX2804" fmla="*/ 163374 w 1032287"/>
              <a:gd name="connsiteY2804" fmla="*/ 1017560 h 1049988"/>
              <a:gd name="connsiteX2805" fmla="*/ 163388 w 1032287"/>
              <a:gd name="connsiteY2805" fmla="*/ 1016120 h 1049988"/>
              <a:gd name="connsiteX2806" fmla="*/ 163400 w 1032287"/>
              <a:gd name="connsiteY2806" fmla="*/ 1015068 h 1049988"/>
              <a:gd name="connsiteX2807" fmla="*/ 163413 w 1032287"/>
              <a:gd name="connsiteY2807" fmla="*/ 1013795 h 1049988"/>
              <a:gd name="connsiteX2808" fmla="*/ 163421 w 1032287"/>
              <a:gd name="connsiteY2808" fmla="*/ 1012853 h 1049988"/>
              <a:gd name="connsiteX2809" fmla="*/ 163434 w 1032287"/>
              <a:gd name="connsiteY2809" fmla="*/ 1011580 h 1049988"/>
              <a:gd name="connsiteX2810" fmla="*/ 163552 w 1032287"/>
              <a:gd name="connsiteY2810" fmla="*/ 1010916 h 1049988"/>
              <a:gd name="connsiteX2811" fmla="*/ 163948 w 1032287"/>
              <a:gd name="connsiteY2811" fmla="*/ 1010144 h 1049988"/>
              <a:gd name="connsiteX2812" fmla="*/ 165002 w 1032287"/>
              <a:gd name="connsiteY2812" fmla="*/ 1010042 h 1049988"/>
              <a:gd name="connsiteX2813" fmla="*/ 165779 w 1032287"/>
              <a:gd name="connsiteY2813" fmla="*/ 1010049 h 1049988"/>
              <a:gd name="connsiteX2814" fmla="*/ 166938 w 1032287"/>
              <a:gd name="connsiteY2814" fmla="*/ 1010502 h 1049988"/>
              <a:gd name="connsiteX2815" fmla="*/ 167653 w 1032287"/>
              <a:gd name="connsiteY2815" fmla="*/ 1011061 h 1049988"/>
              <a:gd name="connsiteX2816" fmla="*/ 168531 w 1032287"/>
              <a:gd name="connsiteY2816" fmla="*/ 1011955 h 1049988"/>
              <a:gd name="connsiteX2817" fmla="*/ 169569 w 1032287"/>
              <a:gd name="connsiteY2817" fmla="*/ 1013403 h 1049988"/>
              <a:gd name="connsiteX2818" fmla="*/ 170281 w 1032287"/>
              <a:gd name="connsiteY2818" fmla="*/ 1014351 h 1049988"/>
              <a:gd name="connsiteX2819" fmla="*/ 170771 w 1032287"/>
              <a:gd name="connsiteY2819" fmla="*/ 1015130 h 1049988"/>
              <a:gd name="connsiteX2820" fmla="*/ 171531 w 1032287"/>
              <a:gd name="connsiteY2820" fmla="*/ 1016631 h 1049988"/>
              <a:gd name="connsiteX2821" fmla="*/ 172411 w 1032287"/>
              <a:gd name="connsiteY2821" fmla="*/ 1017414 h 1049988"/>
              <a:gd name="connsiteX2822" fmla="*/ 173405 w 1032287"/>
              <a:gd name="connsiteY2822" fmla="*/ 1017810 h 1049988"/>
              <a:gd name="connsiteX2823" fmla="*/ 174457 w 1032287"/>
              <a:gd name="connsiteY2823" fmla="*/ 1017985 h 1049988"/>
              <a:gd name="connsiteX2824" fmla="*/ 175511 w 1032287"/>
              <a:gd name="connsiteY2824" fmla="*/ 1017772 h 1049988"/>
              <a:gd name="connsiteX2825" fmla="*/ 177124 w 1032287"/>
              <a:gd name="connsiteY2825" fmla="*/ 1017232 h 1049988"/>
              <a:gd name="connsiteX2826" fmla="*/ 178188 w 1032287"/>
              <a:gd name="connsiteY2826" fmla="*/ 1016244 h 1049988"/>
              <a:gd name="connsiteX2827" fmla="*/ 179105 w 1032287"/>
              <a:gd name="connsiteY2827" fmla="*/ 1015438 h 1049988"/>
              <a:gd name="connsiteX2828" fmla="*/ 179977 w 1032287"/>
              <a:gd name="connsiteY2828" fmla="*/ 1016026 h 1049988"/>
              <a:gd name="connsiteX2829" fmla="*/ 180214 w 1032287"/>
              <a:gd name="connsiteY2829" fmla="*/ 1016187 h 1049988"/>
              <a:gd name="connsiteX2830" fmla="*/ 183366 w 1032287"/>
              <a:gd name="connsiteY2830" fmla="*/ 1016325 h 1049988"/>
              <a:gd name="connsiteX2831" fmla="*/ 185276 w 1032287"/>
              <a:gd name="connsiteY2831" fmla="*/ 1017573 h 1049988"/>
              <a:gd name="connsiteX2832" fmla="*/ 187135 w 1032287"/>
              <a:gd name="connsiteY2832" fmla="*/ 1017581 h 1049988"/>
              <a:gd name="connsiteX2833" fmla="*/ 188983 w 1032287"/>
              <a:gd name="connsiteY2833" fmla="*/ 1017590 h 1049988"/>
              <a:gd name="connsiteX2834" fmla="*/ 190216 w 1032287"/>
              <a:gd name="connsiteY2834" fmla="*/ 1018277 h 1049988"/>
              <a:gd name="connsiteX2835" fmla="*/ 190832 w 1032287"/>
              <a:gd name="connsiteY2835" fmla="*/ 1018931 h 1049988"/>
              <a:gd name="connsiteX2836" fmla="*/ 191446 w 1032287"/>
              <a:gd name="connsiteY2836" fmla="*/ 1019585 h 1049988"/>
              <a:gd name="connsiteX2837" fmla="*/ 192095 w 1032287"/>
              <a:gd name="connsiteY2837" fmla="*/ 1021931 h 1049988"/>
              <a:gd name="connsiteX2838" fmla="*/ 192235 w 1032287"/>
              <a:gd name="connsiteY2838" fmla="*/ 1022441 h 1049988"/>
              <a:gd name="connsiteX2839" fmla="*/ 192258 w 1032287"/>
              <a:gd name="connsiteY2839" fmla="*/ 1022675 h 1049988"/>
              <a:gd name="connsiteX2840" fmla="*/ 192471 w 1032287"/>
              <a:gd name="connsiteY2840" fmla="*/ 1024984 h 1049988"/>
              <a:gd name="connsiteX2841" fmla="*/ 192329 w 1032287"/>
              <a:gd name="connsiteY2841" fmla="*/ 1026789 h 1049988"/>
              <a:gd name="connsiteX2842" fmla="*/ 192208 w 1032287"/>
              <a:gd name="connsiteY2842" fmla="*/ 1028331 h 1049988"/>
              <a:gd name="connsiteX2843" fmla="*/ 192387 w 1032287"/>
              <a:gd name="connsiteY2843" fmla="*/ 1029729 h 1049988"/>
              <a:gd name="connsiteX2844" fmla="*/ 192566 w 1032287"/>
              <a:gd name="connsiteY2844" fmla="*/ 1031123 h 1049988"/>
              <a:gd name="connsiteX2845" fmla="*/ 193241 w 1032287"/>
              <a:gd name="connsiteY2845" fmla="*/ 1033191 h 1049988"/>
              <a:gd name="connsiteX2846" fmla="*/ 193418 w 1032287"/>
              <a:gd name="connsiteY2846" fmla="*/ 1033731 h 1049988"/>
              <a:gd name="connsiteX2847" fmla="*/ 195202 w 1032287"/>
              <a:gd name="connsiteY2847" fmla="*/ 1032945 h 1049988"/>
              <a:gd name="connsiteX2848" fmla="*/ 195649 w 1032287"/>
              <a:gd name="connsiteY2848" fmla="*/ 1032450 h 1049988"/>
              <a:gd name="connsiteX2849" fmla="*/ 196546 w 1032287"/>
              <a:gd name="connsiteY2849" fmla="*/ 1031627 h 1049988"/>
              <a:gd name="connsiteX2850" fmla="*/ 197386 w 1032287"/>
              <a:gd name="connsiteY2850" fmla="*/ 1030748 h 1049988"/>
              <a:gd name="connsiteX2851" fmla="*/ 198506 w 1032287"/>
              <a:gd name="connsiteY2851" fmla="*/ 1029539 h 1049988"/>
              <a:gd name="connsiteX2852" fmla="*/ 199685 w 1032287"/>
              <a:gd name="connsiteY2852" fmla="*/ 1028054 h 1049988"/>
              <a:gd name="connsiteX2853" fmla="*/ 200808 w 1032287"/>
              <a:gd name="connsiteY2853" fmla="*/ 1026623 h 1049988"/>
              <a:gd name="connsiteX2854" fmla="*/ 201708 w 1032287"/>
              <a:gd name="connsiteY2854" fmla="*/ 1025412 h 1049988"/>
              <a:gd name="connsiteX2855" fmla="*/ 203166 w 1032287"/>
              <a:gd name="connsiteY2855" fmla="*/ 1023819 h 1049988"/>
              <a:gd name="connsiteX2856" fmla="*/ 204229 w 1032287"/>
              <a:gd name="connsiteY2856" fmla="*/ 1022886 h 1049988"/>
              <a:gd name="connsiteX2857" fmla="*/ 206018 w 1032287"/>
              <a:gd name="connsiteY2857" fmla="*/ 1021406 h 1049988"/>
              <a:gd name="connsiteX2858" fmla="*/ 207248 w 1032287"/>
              <a:gd name="connsiteY2858" fmla="*/ 1020364 h 1049988"/>
              <a:gd name="connsiteX2859" fmla="*/ 208201 w 1032287"/>
              <a:gd name="connsiteY2859" fmla="*/ 1019320 h 1049988"/>
              <a:gd name="connsiteX2860" fmla="*/ 208987 w 1032287"/>
              <a:gd name="connsiteY2860" fmla="*/ 1018219 h 1049988"/>
              <a:gd name="connsiteX2861" fmla="*/ 209887 w 1032287"/>
              <a:gd name="connsiteY2861" fmla="*/ 1016953 h 1049988"/>
              <a:gd name="connsiteX2862" fmla="*/ 210510 w 1032287"/>
              <a:gd name="connsiteY2862" fmla="*/ 1015740 h 1049988"/>
              <a:gd name="connsiteX2863" fmla="*/ 210907 w 1032287"/>
              <a:gd name="connsiteY2863" fmla="*/ 1014857 h 1049988"/>
              <a:gd name="connsiteX2864" fmla="*/ 211419 w 1032287"/>
              <a:gd name="connsiteY2864" fmla="*/ 1013588 h 1049988"/>
              <a:gd name="connsiteX2865" fmla="*/ 211986 w 1032287"/>
              <a:gd name="connsiteY2865" fmla="*/ 1012208 h 1049988"/>
              <a:gd name="connsiteX2866" fmla="*/ 212334 w 1032287"/>
              <a:gd name="connsiteY2866" fmla="*/ 1010716 h 1049988"/>
              <a:gd name="connsiteX2867" fmla="*/ 212800 w 1032287"/>
              <a:gd name="connsiteY2867" fmla="*/ 1008505 h 1049988"/>
              <a:gd name="connsiteX2868" fmla="*/ 213763 w 1032287"/>
              <a:gd name="connsiteY2868" fmla="*/ 1006465 h 1049988"/>
              <a:gd name="connsiteX2869" fmla="*/ 214213 w 1032287"/>
              <a:gd name="connsiteY2869" fmla="*/ 1005749 h 1049988"/>
              <a:gd name="connsiteX2870" fmla="*/ 214831 w 1032287"/>
              <a:gd name="connsiteY2870" fmla="*/ 1004979 h 1049988"/>
              <a:gd name="connsiteX2871" fmla="*/ 215614 w 1032287"/>
              <a:gd name="connsiteY2871" fmla="*/ 1004265 h 1049988"/>
              <a:gd name="connsiteX2872" fmla="*/ 216669 w 1032287"/>
              <a:gd name="connsiteY2872" fmla="*/ 1004219 h 1049988"/>
              <a:gd name="connsiteX2873" fmla="*/ 217555 w 1032287"/>
              <a:gd name="connsiteY2873" fmla="*/ 1004282 h 1049988"/>
              <a:gd name="connsiteX2874" fmla="*/ 219321 w 1032287"/>
              <a:gd name="connsiteY2874" fmla="*/ 1005016 h 1049988"/>
              <a:gd name="connsiteX2875" fmla="*/ 220206 w 1032287"/>
              <a:gd name="connsiteY2875" fmla="*/ 1005245 h 1049988"/>
              <a:gd name="connsiteX2876" fmla="*/ 221090 w 1032287"/>
              <a:gd name="connsiteY2876" fmla="*/ 1005474 h 1049988"/>
              <a:gd name="connsiteX2877" fmla="*/ 222140 w 1032287"/>
              <a:gd name="connsiteY2877" fmla="*/ 1005815 h 1049988"/>
              <a:gd name="connsiteX2878" fmla="*/ 223304 w 1032287"/>
              <a:gd name="connsiteY2878" fmla="*/ 1005714 h 1049988"/>
              <a:gd name="connsiteX2879" fmla="*/ 224088 w 1032287"/>
              <a:gd name="connsiteY2879" fmla="*/ 1005001 h 1049988"/>
              <a:gd name="connsiteX2880" fmla="*/ 224544 w 1032287"/>
              <a:gd name="connsiteY2880" fmla="*/ 1003842 h 1049988"/>
              <a:gd name="connsiteX2881" fmla="*/ 224887 w 1032287"/>
              <a:gd name="connsiteY2881" fmla="*/ 1002682 h 1049988"/>
              <a:gd name="connsiteX2882" fmla="*/ 224941 w 1032287"/>
              <a:gd name="connsiteY2882" fmla="*/ 1002215 h 1049988"/>
              <a:gd name="connsiteX2883" fmla="*/ 225070 w 1032287"/>
              <a:gd name="connsiteY2883" fmla="*/ 1001078 h 1049988"/>
              <a:gd name="connsiteX2884" fmla="*/ 225200 w 1032287"/>
              <a:gd name="connsiteY2884" fmla="*/ 999252 h 1049988"/>
              <a:gd name="connsiteX2885" fmla="*/ 224997 w 1032287"/>
              <a:gd name="connsiteY2885" fmla="*/ 997423 h 1049988"/>
              <a:gd name="connsiteX2886" fmla="*/ 223852 w 1032287"/>
              <a:gd name="connsiteY2886" fmla="*/ 995475 h 1049988"/>
              <a:gd name="connsiteX2887" fmla="*/ 222647 w 1032287"/>
              <a:gd name="connsiteY2887" fmla="*/ 994025 h 1049988"/>
              <a:gd name="connsiteX2888" fmla="*/ 221442 w 1032287"/>
              <a:gd name="connsiteY2888" fmla="*/ 992631 h 1049988"/>
              <a:gd name="connsiteX2889" fmla="*/ 220068 w 1032287"/>
              <a:gd name="connsiteY2889" fmla="*/ 991512 h 1049988"/>
              <a:gd name="connsiteX2890" fmla="*/ 218970 w 1032287"/>
              <a:gd name="connsiteY2890" fmla="*/ 990562 h 1049988"/>
              <a:gd name="connsiteX2891" fmla="*/ 217537 w 1032287"/>
              <a:gd name="connsiteY2891" fmla="*/ 989609 h 1049988"/>
              <a:gd name="connsiteX2892" fmla="*/ 216107 w 1032287"/>
              <a:gd name="connsiteY2892" fmla="*/ 988600 h 1049988"/>
              <a:gd name="connsiteX2893" fmla="*/ 215786 w 1032287"/>
              <a:gd name="connsiteY2893" fmla="*/ 987435 h 1049988"/>
              <a:gd name="connsiteX2894" fmla="*/ 215796 w 1032287"/>
              <a:gd name="connsiteY2894" fmla="*/ 986383 h 1049988"/>
              <a:gd name="connsiteX2895" fmla="*/ 215812 w 1032287"/>
              <a:gd name="connsiteY2895" fmla="*/ 984888 h 1049988"/>
              <a:gd name="connsiteX2896" fmla="*/ 216159 w 1032287"/>
              <a:gd name="connsiteY2896" fmla="*/ 983451 h 1049988"/>
              <a:gd name="connsiteX2897" fmla="*/ 216787 w 1032287"/>
              <a:gd name="connsiteY2897" fmla="*/ 981740 h 1049988"/>
              <a:gd name="connsiteX2898" fmla="*/ 217184 w 1032287"/>
              <a:gd name="connsiteY2898" fmla="*/ 980692 h 1049988"/>
              <a:gd name="connsiteX2899" fmla="*/ 217694 w 1032287"/>
              <a:gd name="connsiteY2899" fmla="*/ 979644 h 1049988"/>
              <a:gd name="connsiteX2900" fmla="*/ 218314 w 1032287"/>
              <a:gd name="connsiteY2900" fmla="*/ 978653 h 1049988"/>
              <a:gd name="connsiteX2901" fmla="*/ 218931 w 1032287"/>
              <a:gd name="connsiteY2901" fmla="*/ 978049 h 1049988"/>
              <a:gd name="connsiteX2902" fmla="*/ 219936 w 1032287"/>
              <a:gd name="connsiteY2902" fmla="*/ 977282 h 1049988"/>
              <a:gd name="connsiteX2903" fmla="*/ 221270 w 1032287"/>
              <a:gd name="connsiteY2903" fmla="*/ 976850 h 1049988"/>
              <a:gd name="connsiteX2904" fmla="*/ 222989 w 1032287"/>
              <a:gd name="connsiteY2904" fmla="*/ 976865 h 1049988"/>
              <a:gd name="connsiteX2905" fmla="*/ 224541 w 1032287"/>
              <a:gd name="connsiteY2905" fmla="*/ 976878 h 1049988"/>
              <a:gd name="connsiteX2906" fmla="*/ 226202 w 1032287"/>
              <a:gd name="connsiteY2906" fmla="*/ 977002 h 1049988"/>
              <a:gd name="connsiteX2907" fmla="*/ 227862 w 1032287"/>
              <a:gd name="connsiteY2907" fmla="*/ 977404 h 1049988"/>
              <a:gd name="connsiteX2908" fmla="*/ 228799 w 1032287"/>
              <a:gd name="connsiteY2908" fmla="*/ 977855 h 1049988"/>
              <a:gd name="connsiteX2909" fmla="*/ 230210 w 1032287"/>
              <a:gd name="connsiteY2909" fmla="*/ 978711 h 1049988"/>
              <a:gd name="connsiteX2910" fmla="*/ 230674 w 1032287"/>
              <a:gd name="connsiteY2910" fmla="*/ 978947 h 1049988"/>
              <a:gd name="connsiteX2911" fmla="*/ 230826 w 1032287"/>
              <a:gd name="connsiteY2911" fmla="*/ 979024 h 1049988"/>
              <a:gd name="connsiteX2912" fmla="*/ 232361 w 1032287"/>
              <a:gd name="connsiteY2912" fmla="*/ 981077 h 1049988"/>
              <a:gd name="connsiteX2913" fmla="*/ 233163 w 1032287"/>
              <a:gd name="connsiteY2913" fmla="*/ 981577 h 1049988"/>
              <a:gd name="connsiteX2914" fmla="*/ 233964 w 1032287"/>
              <a:gd name="connsiteY2914" fmla="*/ 982077 h 1049988"/>
              <a:gd name="connsiteX2915" fmla="*/ 235452 w 1032287"/>
              <a:gd name="connsiteY2915" fmla="*/ 984006 h 1049988"/>
              <a:gd name="connsiteX2916" fmla="*/ 237450 w 1032287"/>
              <a:gd name="connsiteY2916" fmla="*/ 983977 h 1049988"/>
              <a:gd name="connsiteX2917" fmla="*/ 238714 w 1032287"/>
              <a:gd name="connsiteY2917" fmla="*/ 983959 h 1049988"/>
              <a:gd name="connsiteX2918" fmla="*/ 239665 w 1032287"/>
              <a:gd name="connsiteY2918" fmla="*/ 983415 h 1049988"/>
              <a:gd name="connsiteX2919" fmla="*/ 240759 w 1032287"/>
              <a:gd name="connsiteY2919" fmla="*/ 982791 h 1049988"/>
              <a:gd name="connsiteX2920" fmla="*/ 241873 w 1032287"/>
              <a:gd name="connsiteY2920" fmla="*/ 982672 h 1049988"/>
              <a:gd name="connsiteX2921" fmla="*/ 246783 w 1032287"/>
              <a:gd name="connsiteY2921" fmla="*/ 977114 h 1049988"/>
              <a:gd name="connsiteX2922" fmla="*/ 247427 w 1032287"/>
              <a:gd name="connsiteY2922" fmla="*/ 975800 h 1049988"/>
              <a:gd name="connsiteX2923" fmla="*/ 247844 w 1032287"/>
              <a:gd name="connsiteY2923" fmla="*/ 974949 h 1049988"/>
              <a:gd name="connsiteX2924" fmla="*/ 249695 w 1032287"/>
              <a:gd name="connsiteY2924" fmla="*/ 972468 h 1049988"/>
              <a:gd name="connsiteX2925" fmla="*/ 250335 w 1032287"/>
              <a:gd name="connsiteY2925" fmla="*/ 971612 h 1049988"/>
              <a:gd name="connsiteX2926" fmla="*/ 252446 w 1032287"/>
              <a:gd name="connsiteY2926" fmla="*/ 969576 h 1049988"/>
              <a:gd name="connsiteX2927" fmla="*/ 257711 w 1032287"/>
              <a:gd name="connsiteY2927" fmla="*/ 967555 h 1049988"/>
              <a:gd name="connsiteX2928" fmla="*/ 260939 w 1032287"/>
              <a:gd name="connsiteY2928" fmla="*/ 964842 h 1049988"/>
              <a:gd name="connsiteX2929" fmla="*/ 263412 w 1032287"/>
              <a:gd name="connsiteY2929" fmla="*/ 964420 h 1049988"/>
              <a:gd name="connsiteX2930" fmla="*/ 264279 w 1032287"/>
              <a:gd name="connsiteY2930" fmla="*/ 964362 h 1049988"/>
              <a:gd name="connsiteX2931" fmla="*/ 265922 w 1032287"/>
              <a:gd name="connsiteY2931" fmla="*/ 962997 h 1049988"/>
              <a:gd name="connsiteX2932" fmla="*/ 267149 w 1032287"/>
              <a:gd name="connsiteY2932" fmla="*/ 962343 h 1049988"/>
              <a:gd name="connsiteX2933" fmla="*/ 268764 w 1032287"/>
              <a:gd name="connsiteY2933" fmla="*/ 961526 h 1049988"/>
              <a:gd name="connsiteX2934" fmla="*/ 270046 w 1032287"/>
              <a:gd name="connsiteY2934" fmla="*/ 960817 h 1049988"/>
              <a:gd name="connsiteX2935" fmla="*/ 271603 w 1032287"/>
              <a:gd name="connsiteY2935" fmla="*/ 960387 h 1049988"/>
              <a:gd name="connsiteX2936" fmla="*/ 273544 w 1032287"/>
              <a:gd name="connsiteY2936" fmla="*/ 960404 h 1049988"/>
              <a:gd name="connsiteX2937" fmla="*/ 275144 w 1032287"/>
              <a:gd name="connsiteY2937" fmla="*/ 960971 h 1049988"/>
              <a:gd name="connsiteX2938" fmla="*/ 277296 w 1032287"/>
              <a:gd name="connsiteY2938" fmla="*/ 961930 h 1049988"/>
              <a:gd name="connsiteX2939" fmla="*/ 278944 w 1032287"/>
              <a:gd name="connsiteY2939" fmla="*/ 963383 h 1049988"/>
              <a:gd name="connsiteX2940" fmla="*/ 280091 w 1032287"/>
              <a:gd name="connsiteY2940" fmla="*/ 965164 h 1049988"/>
              <a:gd name="connsiteX2941" fmla="*/ 281016 w 1032287"/>
              <a:gd name="connsiteY2941" fmla="*/ 966943 h 1049988"/>
              <a:gd name="connsiteX2942" fmla="*/ 281660 w 1032287"/>
              <a:gd name="connsiteY2942" fmla="*/ 968942 h 1049988"/>
              <a:gd name="connsiteX2943" fmla="*/ 282306 w 1032287"/>
              <a:gd name="connsiteY2943" fmla="*/ 970885 h 1049988"/>
              <a:gd name="connsiteX2944" fmla="*/ 282730 w 1032287"/>
              <a:gd name="connsiteY2944" fmla="*/ 972715 h 1049988"/>
              <a:gd name="connsiteX2945" fmla="*/ 283536 w 1032287"/>
              <a:gd name="connsiteY2945" fmla="*/ 975213 h 1049988"/>
              <a:gd name="connsiteX2946" fmla="*/ 283999 w 1032287"/>
              <a:gd name="connsiteY2946" fmla="*/ 978871 h 1049988"/>
              <a:gd name="connsiteX2947" fmla="*/ 284362 w 1032287"/>
              <a:gd name="connsiteY2947" fmla="*/ 981310 h 1049988"/>
              <a:gd name="connsiteX2948" fmla="*/ 284730 w 1032287"/>
              <a:gd name="connsiteY2948" fmla="*/ 983251 h 1049988"/>
              <a:gd name="connsiteX2949" fmla="*/ 285686 w 1032287"/>
              <a:gd name="connsiteY2949" fmla="*/ 987301 h 1049988"/>
              <a:gd name="connsiteX2950" fmla="*/ 286546 w 1032287"/>
              <a:gd name="connsiteY2950" fmla="*/ 989966 h 1049988"/>
              <a:gd name="connsiteX2951" fmla="*/ 288391 w 1032287"/>
              <a:gd name="connsiteY2951" fmla="*/ 993913 h 1049988"/>
              <a:gd name="connsiteX2952" fmla="*/ 289643 w 1032287"/>
              <a:gd name="connsiteY2952" fmla="*/ 996193 h 1049988"/>
              <a:gd name="connsiteX2953" fmla="*/ 291337 w 1032287"/>
              <a:gd name="connsiteY2953" fmla="*/ 998478 h 1049988"/>
              <a:gd name="connsiteX2954" fmla="*/ 293200 w 1032287"/>
              <a:gd name="connsiteY2954" fmla="*/ 1000763 h 1049988"/>
              <a:gd name="connsiteX2955" fmla="*/ 294954 w 1032287"/>
              <a:gd name="connsiteY2955" fmla="*/ 1002605 h 1049988"/>
              <a:gd name="connsiteX2956" fmla="*/ 296491 w 1032287"/>
              <a:gd name="connsiteY2956" fmla="*/ 1004169 h 1049988"/>
              <a:gd name="connsiteX2957" fmla="*/ 297753 w 1032287"/>
              <a:gd name="connsiteY2957" fmla="*/ 1005397 h 1049988"/>
              <a:gd name="connsiteX2958" fmla="*/ 299951 w 1032287"/>
              <a:gd name="connsiteY2958" fmla="*/ 1007298 h 1049988"/>
              <a:gd name="connsiteX2959" fmla="*/ 301161 w 1032287"/>
              <a:gd name="connsiteY2959" fmla="*/ 1008195 h 1049988"/>
              <a:gd name="connsiteX2960" fmla="*/ 301934 w 1032287"/>
              <a:gd name="connsiteY2960" fmla="*/ 1008478 h 1049988"/>
              <a:gd name="connsiteX2961" fmla="*/ 303486 w 1032287"/>
              <a:gd name="connsiteY2961" fmla="*/ 1008546 h 1049988"/>
              <a:gd name="connsiteX2962" fmla="*/ 304905 w 1032287"/>
              <a:gd name="connsiteY2962" fmla="*/ 1008584 h 1049988"/>
              <a:gd name="connsiteX2963" fmla="*/ 307255 w 1032287"/>
              <a:gd name="connsiteY2963" fmla="*/ 1008523 h 1049988"/>
              <a:gd name="connsiteX2964" fmla="*/ 308864 w 1032287"/>
              <a:gd name="connsiteY2964" fmla="*/ 1008481 h 1049988"/>
              <a:gd name="connsiteX2965" fmla="*/ 311022 w 1032287"/>
              <a:gd name="connsiteY2965" fmla="*/ 1008720 h 1049988"/>
              <a:gd name="connsiteX2966" fmla="*/ 313179 w 1032287"/>
              <a:gd name="connsiteY2966" fmla="*/ 1009181 h 1049988"/>
              <a:gd name="connsiteX2967" fmla="*/ 315609 w 1032287"/>
              <a:gd name="connsiteY2967" fmla="*/ 1010088 h 1049988"/>
              <a:gd name="connsiteX2968" fmla="*/ 318371 w 1032287"/>
              <a:gd name="connsiteY2968" fmla="*/ 1011052 h 1049988"/>
              <a:gd name="connsiteX2969" fmla="*/ 320799 w 1032287"/>
              <a:gd name="connsiteY2969" fmla="*/ 1012180 h 1049988"/>
              <a:gd name="connsiteX2970" fmla="*/ 323943 w 1032287"/>
              <a:gd name="connsiteY2970" fmla="*/ 1013757 h 1049988"/>
              <a:gd name="connsiteX2971" fmla="*/ 326971 w 1032287"/>
              <a:gd name="connsiteY2971" fmla="*/ 1015665 h 1049988"/>
              <a:gd name="connsiteX2972" fmla="*/ 329558 w 1032287"/>
              <a:gd name="connsiteY2972" fmla="*/ 1017459 h 1049988"/>
              <a:gd name="connsiteX2973" fmla="*/ 332364 w 1032287"/>
              <a:gd name="connsiteY2973" fmla="*/ 1019642 h 1049988"/>
              <a:gd name="connsiteX2974" fmla="*/ 335001 w 1032287"/>
              <a:gd name="connsiteY2974" fmla="*/ 1021824 h 1049988"/>
              <a:gd name="connsiteX2975" fmla="*/ 337312 w 1032287"/>
              <a:gd name="connsiteY2975" fmla="*/ 1023615 h 1049988"/>
              <a:gd name="connsiteX2976" fmla="*/ 339454 w 1032287"/>
              <a:gd name="connsiteY2976" fmla="*/ 1025571 h 1049988"/>
              <a:gd name="connsiteX2977" fmla="*/ 341323 w 1032287"/>
              <a:gd name="connsiteY2977" fmla="*/ 1027193 h 1049988"/>
              <a:gd name="connsiteX2978" fmla="*/ 343189 w 1032287"/>
              <a:gd name="connsiteY2978" fmla="*/ 1028925 h 1049988"/>
              <a:gd name="connsiteX2979" fmla="*/ 344727 w 1032287"/>
              <a:gd name="connsiteY2979" fmla="*/ 1030323 h 1049988"/>
              <a:gd name="connsiteX2980" fmla="*/ 346320 w 1032287"/>
              <a:gd name="connsiteY2980" fmla="*/ 1031831 h 1049988"/>
              <a:gd name="connsiteX2981" fmla="*/ 347587 w 1032287"/>
              <a:gd name="connsiteY2981" fmla="*/ 1032562 h 1049988"/>
              <a:gd name="connsiteX2982" fmla="*/ 349826 w 1032287"/>
              <a:gd name="connsiteY2982" fmla="*/ 1032933 h 1049988"/>
              <a:gd name="connsiteX2983" fmla="*/ 350574 w 1032287"/>
              <a:gd name="connsiteY2983" fmla="*/ 1033196 h 1049988"/>
              <a:gd name="connsiteX2984" fmla="*/ 352287 w 1032287"/>
              <a:gd name="connsiteY2984" fmla="*/ 1033709 h 1049988"/>
              <a:gd name="connsiteX2985" fmla="*/ 354167 w 1032287"/>
              <a:gd name="connsiteY2985" fmla="*/ 1034168 h 1049988"/>
              <a:gd name="connsiteX2986" fmla="*/ 355441 w 1032287"/>
              <a:gd name="connsiteY2986" fmla="*/ 1034345 h 1049988"/>
              <a:gd name="connsiteX2987" fmla="*/ 356484 w 1032287"/>
              <a:gd name="connsiteY2987" fmla="*/ 1035184 h 1049988"/>
              <a:gd name="connsiteX2988" fmla="*/ 357470 w 1032287"/>
              <a:gd name="connsiteY2988" fmla="*/ 1036355 h 1049988"/>
              <a:gd name="connsiteX2989" fmla="*/ 359226 w 1032287"/>
              <a:gd name="connsiteY2989" fmla="*/ 1038087 h 1049988"/>
              <a:gd name="connsiteX2990" fmla="*/ 361366 w 1032287"/>
              <a:gd name="connsiteY2990" fmla="*/ 1040209 h 1049988"/>
              <a:gd name="connsiteX2991" fmla="*/ 363284 w 1032287"/>
              <a:gd name="connsiteY2991" fmla="*/ 1042441 h 1049988"/>
              <a:gd name="connsiteX2992" fmla="*/ 365261 w 1032287"/>
              <a:gd name="connsiteY2992" fmla="*/ 1044285 h 1049988"/>
              <a:gd name="connsiteX2993" fmla="*/ 367129 w 1032287"/>
              <a:gd name="connsiteY2993" fmla="*/ 1045962 h 1049988"/>
              <a:gd name="connsiteX2994" fmla="*/ 368888 w 1032287"/>
              <a:gd name="connsiteY2994" fmla="*/ 1047472 h 1049988"/>
              <a:gd name="connsiteX2995" fmla="*/ 370485 w 1032287"/>
              <a:gd name="connsiteY2995" fmla="*/ 1048427 h 1049988"/>
              <a:gd name="connsiteX2996" fmla="*/ 371699 w 1032287"/>
              <a:gd name="connsiteY2996" fmla="*/ 1048991 h 1049988"/>
              <a:gd name="connsiteX2997" fmla="*/ 372806 w 1032287"/>
              <a:gd name="connsiteY2997" fmla="*/ 1049111 h 1049988"/>
              <a:gd name="connsiteX2998" fmla="*/ 374145 w 1032287"/>
              <a:gd name="connsiteY2998" fmla="*/ 1048934 h 1049988"/>
              <a:gd name="connsiteX2999" fmla="*/ 375638 w 1032287"/>
              <a:gd name="connsiteY2999" fmla="*/ 1048692 h 1049988"/>
              <a:gd name="connsiteX3000" fmla="*/ 377361 w 1032287"/>
              <a:gd name="connsiteY3000" fmla="*/ 1048208 h 1049988"/>
              <a:gd name="connsiteX3001" fmla="*/ 379524 w 1032287"/>
              <a:gd name="connsiteY3001" fmla="*/ 1048004 h 1049988"/>
              <a:gd name="connsiteX3002" fmla="*/ 381076 w 1032287"/>
              <a:gd name="connsiteY3002" fmla="*/ 1048017 h 1049988"/>
              <a:gd name="connsiteX3003" fmla="*/ 383957 w 1032287"/>
              <a:gd name="connsiteY3003" fmla="*/ 1048263 h 1049988"/>
              <a:gd name="connsiteX3004" fmla="*/ 387280 w 1032287"/>
              <a:gd name="connsiteY3004" fmla="*/ 1048513 h 1049988"/>
              <a:gd name="connsiteX3005" fmla="*/ 390823 w 1032287"/>
              <a:gd name="connsiteY3005" fmla="*/ 1048985 h 1049988"/>
              <a:gd name="connsiteX3006" fmla="*/ 394033 w 1032287"/>
              <a:gd name="connsiteY3006" fmla="*/ 1049400 h 1049988"/>
              <a:gd name="connsiteX3007" fmla="*/ 397123 w 1032287"/>
              <a:gd name="connsiteY3007" fmla="*/ 1050234 h 104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</a:cxnLst>
            <a:rect l="l" t="t" r="r" b="b"/>
            <a:pathLst>
              <a:path w="1032287" h="1049988">
                <a:moveTo>
                  <a:pt x="397123" y="1050234"/>
                </a:moveTo>
                <a:lnTo>
                  <a:pt x="400291" y="1047523"/>
                </a:lnTo>
                <a:lnTo>
                  <a:pt x="400667" y="1046533"/>
                </a:lnTo>
                <a:lnTo>
                  <a:pt x="400436" y="1043803"/>
                </a:lnTo>
                <a:lnTo>
                  <a:pt x="401867" y="1042075"/>
                </a:lnTo>
                <a:lnTo>
                  <a:pt x="403680" y="1038364"/>
                </a:lnTo>
                <a:lnTo>
                  <a:pt x="404194" y="1035080"/>
                </a:lnTo>
                <a:lnTo>
                  <a:pt x="403901" y="1034737"/>
                </a:lnTo>
                <a:lnTo>
                  <a:pt x="403026" y="1033710"/>
                </a:lnTo>
                <a:lnTo>
                  <a:pt x="402975" y="1033201"/>
                </a:lnTo>
                <a:lnTo>
                  <a:pt x="402617" y="1029677"/>
                </a:lnTo>
                <a:lnTo>
                  <a:pt x="402251" y="1028962"/>
                </a:lnTo>
                <a:lnTo>
                  <a:pt x="401883" y="1028247"/>
                </a:lnTo>
                <a:lnTo>
                  <a:pt x="400876" y="1025201"/>
                </a:lnTo>
                <a:lnTo>
                  <a:pt x="400887" y="1024149"/>
                </a:lnTo>
                <a:lnTo>
                  <a:pt x="401286" y="1023044"/>
                </a:lnTo>
                <a:lnTo>
                  <a:pt x="402686" y="1021672"/>
                </a:lnTo>
                <a:lnTo>
                  <a:pt x="404133" y="1021075"/>
                </a:lnTo>
                <a:lnTo>
                  <a:pt x="405742" y="1020978"/>
                </a:lnTo>
                <a:lnTo>
                  <a:pt x="407846" y="1021161"/>
                </a:lnTo>
                <a:lnTo>
                  <a:pt x="409226" y="1021671"/>
                </a:lnTo>
                <a:lnTo>
                  <a:pt x="412157" y="1022360"/>
                </a:lnTo>
                <a:lnTo>
                  <a:pt x="415643" y="1022999"/>
                </a:lnTo>
                <a:lnTo>
                  <a:pt x="418460" y="1024019"/>
                </a:lnTo>
                <a:lnTo>
                  <a:pt x="420999" y="1025037"/>
                </a:lnTo>
                <a:lnTo>
                  <a:pt x="423599" y="1025613"/>
                </a:lnTo>
                <a:lnTo>
                  <a:pt x="426580" y="1026745"/>
                </a:lnTo>
                <a:lnTo>
                  <a:pt x="429448" y="1028209"/>
                </a:lnTo>
                <a:lnTo>
                  <a:pt x="432370" y="1029784"/>
                </a:lnTo>
                <a:lnTo>
                  <a:pt x="434906" y="1031135"/>
                </a:lnTo>
                <a:lnTo>
                  <a:pt x="437166" y="1032427"/>
                </a:lnTo>
                <a:lnTo>
                  <a:pt x="439973" y="1034334"/>
                </a:lnTo>
                <a:lnTo>
                  <a:pt x="441345" y="1035619"/>
                </a:lnTo>
                <a:lnTo>
                  <a:pt x="443162" y="1037019"/>
                </a:lnTo>
                <a:lnTo>
                  <a:pt x="444370" y="1038081"/>
                </a:lnTo>
                <a:lnTo>
                  <a:pt x="445361" y="1038754"/>
                </a:lnTo>
                <a:lnTo>
                  <a:pt x="446079" y="1038926"/>
                </a:lnTo>
                <a:lnTo>
                  <a:pt x="447753" y="1037888"/>
                </a:lnTo>
                <a:lnTo>
                  <a:pt x="449482" y="1036795"/>
                </a:lnTo>
                <a:lnTo>
                  <a:pt x="450659" y="1035587"/>
                </a:lnTo>
                <a:lnTo>
                  <a:pt x="451444" y="1034652"/>
                </a:lnTo>
                <a:lnTo>
                  <a:pt x="452288" y="1033551"/>
                </a:lnTo>
                <a:lnTo>
                  <a:pt x="453130" y="1032506"/>
                </a:lnTo>
                <a:lnTo>
                  <a:pt x="453751" y="1031348"/>
                </a:lnTo>
                <a:lnTo>
                  <a:pt x="454488" y="1029638"/>
                </a:lnTo>
                <a:lnTo>
                  <a:pt x="454662" y="1027670"/>
                </a:lnTo>
                <a:lnTo>
                  <a:pt x="454029" y="1025932"/>
                </a:lnTo>
                <a:lnTo>
                  <a:pt x="453689" y="1024998"/>
                </a:lnTo>
                <a:lnTo>
                  <a:pt x="448636" y="1022427"/>
                </a:lnTo>
                <a:lnTo>
                  <a:pt x="446980" y="1020371"/>
                </a:lnTo>
                <a:lnTo>
                  <a:pt x="446143" y="1019871"/>
                </a:lnTo>
                <a:lnTo>
                  <a:pt x="445933" y="1019745"/>
                </a:lnTo>
                <a:lnTo>
                  <a:pt x="445073" y="1019640"/>
                </a:lnTo>
                <a:lnTo>
                  <a:pt x="442228" y="1019291"/>
                </a:lnTo>
                <a:lnTo>
                  <a:pt x="441658" y="1018943"/>
                </a:lnTo>
                <a:lnTo>
                  <a:pt x="441367" y="1018529"/>
                </a:lnTo>
                <a:lnTo>
                  <a:pt x="440938" y="1017857"/>
                </a:lnTo>
                <a:lnTo>
                  <a:pt x="440461" y="1015002"/>
                </a:lnTo>
                <a:lnTo>
                  <a:pt x="439664" y="1013696"/>
                </a:lnTo>
                <a:lnTo>
                  <a:pt x="437408" y="1012278"/>
                </a:lnTo>
                <a:lnTo>
                  <a:pt x="436971" y="1012004"/>
                </a:lnTo>
                <a:lnTo>
                  <a:pt x="436278" y="1011569"/>
                </a:lnTo>
                <a:lnTo>
                  <a:pt x="434437" y="1010026"/>
                </a:lnTo>
                <a:lnTo>
                  <a:pt x="433819" y="1009509"/>
                </a:lnTo>
                <a:lnTo>
                  <a:pt x="433438" y="1009559"/>
                </a:lnTo>
                <a:lnTo>
                  <a:pt x="432457" y="1009687"/>
                </a:lnTo>
                <a:lnTo>
                  <a:pt x="431351" y="1008627"/>
                </a:lnTo>
                <a:lnTo>
                  <a:pt x="430547" y="1008808"/>
                </a:lnTo>
                <a:lnTo>
                  <a:pt x="429620" y="1009652"/>
                </a:lnTo>
                <a:lnTo>
                  <a:pt x="429054" y="1010164"/>
                </a:lnTo>
                <a:lnTo>
                  <a:pt x="428315" y="1010160"/>
                </a:lnTo>
                <a:lnTo>
                  <a:pt x="428039" y="1009465"/>
                </a:lnTo>
                <a:lnTo>
                  <a:pt x="427401" y="1007861"/>
                </a:lnTo>
                <a:lnTo>
                  <a:pt x="426294" y="1006987"/>
                </a:lnTo>
                <a:lnTo>
                  <a:pt x="425968" y="1007047"/>
                </a:lnTo>
                <a:lnTo>
                  <a:pt x="424994" y="1007228"/>
                </a:lnTo>
                <a:lnTo>
                  <a:pt x="424175" y="1008085"/>
                </a:lnTo>
                <a:lnTo>
                  <a:pt x="423874" y="1008400"/>
                </a:lnTo>
                <a:lnTo>
                  <a:pt x="423133" y="1008271"/>
                </a:lnTo>
                <a:lnTo>
                  <a:pt x="422890" y="1007898"/>
                </a:lnTo>
                <a:lnTo>
                  <a:pt x="422644" y="1007525"/>
                </a:lnTo>
                <a:lnTo>
                  <a:pt x="421922" y="1004048"/>
                </a:lnTo>
                <a:lnTo>
                  <a:pt x="422056" y="1003024"/>
                </a:lnTo>
                <a:lnTo>
                  <a:pt x="422182" y="1002066"/>
                </a:lnTo>
                <a:lnTo>
                  <a:pt x="422008" y="1001431"/>
                </a:lnTo>
                <a:lnTo>
                  <a:pt x="421879" y="1000948"/>
                </a:lnTo>
                <a:lnTo>
                  <a:pt x="420345" y="1002338"/>
                </a:lnTo>
                <a:lnTo>
                  <a:pt x="419704" y="1002920"/>
                </a:lnTo>
                <a:lnTo>
                  <a:pt x="419106" y="999444"/>
                </a:lnTo>
                <a:lnTo>
                  <a:pt x="418123" y="998661"/>
                </a:lnTo>
                <a:lnTo>
                  <a:pt x="416522" y="997384"/>
                </a:lnTo>
                <a:lnTo>
                  <a:pt x="417214" y="995218"/>
                </a:lnTo>
                <a:lnTo>
                  <a:pt x="415311" y="993037"/>
                </a:lnTo>
                <a:lnTo>
                  <a:pt x="413967" y="990239"/>
                </a:lnTo>
                <a:lnTo>
                  <a:pt x="413591" y="990480"/>
                </a:lnTo>
                <a:lnTo>
                  <a:pt x="412912" y="990915"/>
                </a:lnTo>
                <a:lnTo>
                  <a:pt x="412516" y="991676"/>
                </a:lnTo>
                <a:lnTo>
                  <a:pt x="411913" y="992832"/>
                </a:lnTo>
                <a:lnTo>
                  <a:pt x="410804" y="992206"/>
                </a:lnTo>
                <a:lnTo>
                  <a:pt x="410710" y="991818"/>
                </a:lnTo>
                <a:lnTo>
                  <a:pt x="410320" y="990219"/>
                </a:lnTo>
                <a:lnTo>
                  <a:pt x="410575" y="988952"/>
                </a:lnTo>
                <a:lnTo>
                  <a:pt x="410829" y="987684"/>
                </a:lnTo>
                <a:lnTo>
                  <a:pt x="412376" y="987564"/>
                </a:lnTo>
                <a:lnTo>
                  <a:pt x="413306" y="987073"/>
                </a:lnTo>
                <a:lnTo>
                  <a:pt x="411226" y="985288"/>
                </a:lnTo>
                <a:lnTo>
                  <a:pt x="410907" y="985014"/>
                </a:lnTo>
                <a:lnTo>
                  <a:pt x="409706" y="986111"/>
                </a:lnTo>
                <a:lnTo>
                  <a:pt x="409354" y="986432"/>
                </a:lnTo>
                <a:lnTo>
                  <a:pt x="407995" y="986238"/>
                </a:lnTo>
                <a:lnTo>
                  <a:pt x="406465" y="983750"/>
                </a:lnTo>
                <a:lnTo>
                  <a:pt x="408463" y="983558"/>
                </a:lnTo>
                <a:lnTo>
                  <a:pt x="413823" y="983046"/>
                </a:lnTo>
                <a:lnTo>
                  <a:pt x="414570" y="982182"/>
                </a:lnTo>
                <a:lnTo>
                  <a:pt x="414093" y="979141"/>
                </a:lnTo>
                <a:lnTo>
                  <a:pt x="414472" y="977840"/>
                </a:lnTo>
                <a:lnTo>
                  <a:pt x="417953" y="974387"/>
                </a:lnTo>
                <a:lnTo>
                  <a:pt x="416970" y="973204"/>
                </a:lnTo>
                <a:lnTo>
                  <a:pt x="417575" y="972723"/>
                </a:lnTo>
                <a:lnTo>
                  <a:pt x="417902" y="972465"/>
                </a:lnTo>
                <a:lnTo>
                  <a:pt x="418892" y="972284"/>
                </a:lnTo>
                <a:lnTo>
                  <a:pt x="419894" y="970119"/>
                </a:lnTo>
                <a:lnTo>
                  <a:pt x="419719" y="968320"/>
                </a:lnTo>
                <a:lnTo>
                  <a:pt x="417628" y="966324"/>
                </a:lnTo>
                <a:lnTo>
                  <a:pt x="417299" y="965560"/>
                </a:lnTo>
                <a:lnTo>
                  <a:pt x="417201" y="965330"/>
                </a:lnTo>
                <a:lnTo>
                  <a:pt x="417291" y="965181"/>
                </a:lnTo>
                <a:lnTo>
                  <a:pt x="417575" y="964712"/>
                </a:lnTo>
                <a:lnTo>
                  <a:pt x="417171" y="964245"/>
                </a:lnTo>
                <a:lnTo>
                  <a:pt x="415795" y="962656"/>
                </a:lnTo>
                <a:lnTo>
                  <a:pt x="414557" y="962959"/>
                </a:lnTo>
                <a:lnTo>
                  <a:pt x="414124" y="963931"/>
                </a:lnTo>
                <a:lnTo>
                  <a:pt x="413869" y="964506"/>
                </a:lnTo>
                <a:lnTo>
                  <a:pt x="412814" y="964996"/>
                </a:lnTo>
                <a:lnTo>
                  <a:pt x="406344" y="961489"/>
                </a:lnTo>
                <a:lnTo>
                  <a:pt x="406998" y="961100"/>
                </a:lnTo>
                <a:lnTo>
                  <a:pt x="407895" y="960567"/>
                </a:lnTo>
                <a:lnTo>
                  <a:pt x="407954" y="960219"/>
                </a:lnTo>
                <a:lnTo>
                  <a:pt x="408023" y="959823"/>
                </a:lnTo>
                <a:lnTo>
                  <a:pt x="405505" y="956772"/>
                </a:lnTo>
                <a:lnTo>
                  <a:pt x="404673" y="956829"/>
                </a:lnTo>
                <a:lnTo>
                  <a:pt x="403835" y="956886"/>
                </a:lnTo>
                <a:lnTo>
                  <a:pt x="403497" y="956544"/>
                </a:lnTo>
                <a:lnTo>
                  <a:pt x="403160" y="956201"/>
                </a:lnTo>
                <a:lnTo>
                  <a:pt x="403170" y="954341"/>
                </a:lnTo>
                <a:lnTo>
                  <a:pt x="403436" y="950994"/>
                </a:lnTo>
                <a:lnTo>
                  <a:pt x="404862" y="950505"/>
                </a:lnTo>
                <a:lnTo>
                  <a:pt x="405132" y="950083"/>
                </a:lnTo>
                <a:lnTo>
                  <a:pt x="405299" y="949826"/>
                </a:lnTo>
                <a:lnTo>
                  <a:pt x="404687" y="948827"/>
                </a:lnTo>
                <a:lnTo>
                  <a:pt x="403889" y="947524"/>
                </a:lnTo>
                <a:lnTo>
                  <a:pt x="404038" y="946217"/>
                </a:lnTo>
                <a:lnTo>
                  <a:pt x="404215" y="944674"/>
                </a:lnTo>
                <a:lnTo>
                  <a:pt x="404125" y="944328"/>
                </a:lnTo>
                <a:lnTo>
                  <a:pt x="404086" y="944176"/>
                </a:lnTo>
                <a:lnTo>
                  <a:pt x="403973" y="943742"/>
                </a:lnTo>
                <a:lnTo>
                  <a:pt x="403351" y="943590"/>
                </a:lnTo>
                <a:lnTo>
                  <a:pt x="403165" y="943545"/>
                </a:lnTo>
                <a:lnTo>
                  <a:pt x="402676" y="943425"/>
                </a:lnTo>
                <a:lnTo>
                  <a:pt x="402400" y="942719"/>
                </a:lnTo>
                <a:lnTo>
                  <a:pt x="402311" y="942493"/>
                </a:lnTo>
                <a:lnTo>
                  <a:pt x="402375" y="942017"/>
                </a:lnTo>
                <a:lnTo>
                  <a:pt x="402504" y="941068"/>
                </a:lnTo>
                <a:lnTo>
                  <a:pt x="401417" y="939642"/>
                </a:lnTo>
                <a:lnTo>
                  <a:pt x="399988" y="937768"/>
                </a:lnTo>
                <a:lnTo>
                  <a:pt x="398261" y="937015"/>
                </a:lnTo>
                <a:lnTo>
                  <a:pt x="398451" y="936353"/>
                </a:lnTo>
                <a:lnTo>
                  <a:pt x="398830" y="935033"/>
                </a:lnTo>
                <a:lnTo>
                  <a:pt x="398400" y="934161"/>
                </a:lnTo>
                <a:lnTo>
                  <a:pt x="398279" y="933915"/>
                </a:lnTo>
                <a:lnTo>
                  <a:pt x="396574" y="934174"/>
                </a:lnTo>
                <a:lnTo>
                  <a:pt x="395123" y="934393"/>
                </a:lnTo>
                <a:lnTo>
                  <a:pt x="394466" y="933415"/>
                </a:lnTo>
                <a:lnTo>
                  <a:pt x="394205" y="933025"/>
                </a:lnTo>
                <a:lnTo>
                  <a:pt x="394401" y="931104"/>
                </a:lnTo>
                <a:lnTo>
                  <a:pt x="394280" y="930919"/>
                </a:lnTo>
                <a:lnTo>
                  <a:pt x="393910" y="930357"/>
                </a:lnTo>
                <a:lnTo>
                  <a:pt x="392836" y="930290"/>
                </a:lnTo>
                <a:lnTo>
                  <a:pt x="391747" y="930221"/>
                </a:lnTo>
                <a:lnTo>
                  <a:pt x="390205" y="929469"/>
                </a:lnTo>
                <a:lnTo>
                  <a:pt x="390149" y="928476"/>
                </a:lnTo>
                <a:lnTo>
                  <a:pt x="390651" y="927177"/>
                </a:lnTo>
                <a:lnTo>
                  <a:pt x="390285" y="926307"/>
                </a:lnTo>
                <a:lnTo>
                  <a:pt x="388866" y="926052"/>
                </a:lnTo>
                <a:lnTo>
                  <a:pt x="388675" y="925900"/>
                </a:lnTo>
                <a:lnTo>
                  <a:pt x="388002" y="925365"/>
                </a:lnTo>
                <a:lnTo>
                  <a:pt x="387705" y="924453"/>
                </a:lnTo>
                <a:lnTo>
                  <a:pt x="387517" y="923874"/>
                </a:lnTo>
                <a:lnTo>
                  <a:pt x="387527" y="922200"/>
                </a:lnTo>
                <a:lnTo>
                  <a:pt x="386176" y="920519"/>
                </a:lnTo>
                <a:lnTo>
                  <a:pt x="386060" y="919278"/>
                </a:lnTo>
                <a:lnTo>
                  <a:pt x="384251" y="911084"/>
                </a:lnTo>
                <a:lnTo>
                  <a:pt x="383509" y="910332"/>
                </a:lnTo>
                <a:lnTo>
                  <a:pt x="383390" y="910212"/>
                </a:lnTo>
                <a:lnTo>
                  <a:pt x="381478" y="909395"/>
                </a:lnTo>
                <a:lnTo>
                  <a:pt x="381241" y="907348"/>
                </a:lnTo>
                <a:lnTo>
                  <a:pt x="379086" y="905724"/>
                </a:lnTo>
                <a:lnTo>
                  <a:pt x="377865" y="903114"/>
                </a:lnTo>
                <a:lnTo>
                  <a:pt x="377948" y="902827"/>
                </a:lnTo>
                <a:lnTo>
                  <a:pt x="378117" y="902247"/>
                </a:lnTo>
                <a:lnTo>
                  <a:pt x="378952" y="901543"/>
                </a:lnTo>
                <a:lnTo>
                  <a:pt x="379359" y="901200"/>
                </a:lnTo>
                <a:lnTo>
                  <a:pt x="379397" y="899977"/>
                </a:lnTo>
                <a:lnTo>
                  <a:pt x="379436" y="898658"/>
                </a:lnTo>
                <a:lnTo>
                  <a:pt x="379408" y="897945"/>
                </a:lnTo>
                <a:lnTo>
                  <a:pt x="379382" y="897232"/>
                </a:lnTo>
                <a:lnTo>
                  <a:pt x="377606" y="894060"/>
                </a:lnTo>
                <a:lnTo>
                  <a:pt x="377938" y="893496"/>
                </a:lnTo>
                <a:lnTo>
                  <a:pt x="378043" y="893319"/>
                </a:lnTo>
                <a:lnTo>
                  <a:pt x="378663" y="893136"/>
                </a:lnTo>
                <a:lnTo>
                  <a:pt x="379282" y="892953"/>
                </a:lnTo>
                <a:lnTo>
                  <a:pt x="379595" y="892335"/>
                </a:lnTo>
                <a:lnTo>
                  <a:pt x="376700" y="890211"/>
                </a:lnTo>
                <a:lnTo>
                  <a:pt x="376413" y="886427"/>
                </a:lnTo>
                <a:lnTo>
                  <a:pt x="376288" y="885209"/>
                </a:lnTo>
                <a:lnTo>
                  <a:pt x="376236" y="884690"/>
                </a:lnTo>
                <a:lnTo>
                  <a:pt x="375685" y="883881"/>
                </a:lnTo>
                <a:lnTo>
                  <a:pt x="373962" y="883613"/>
                </a:lnTo>
                <a:lnTo>
                  <a:pt x="373213" y="883497"/>
                </a:lnTo>
                <a:lnTo>
                  <a:pt x="372660" y="882936"/>
                </a:lnTo>
                <a:lnTo>
                  <a:pt x="373224" y="881574"/>
                </a:lnTo>
                <a:lnTo>
                  <a:pt x="373000" y="881185"/>
                </a:lnTo>
                <a:lnTo>
                  <a:pt x="372796" y="880828"/>
                </a:lnTo>
                <a:lnTo>
                  <a:pt x="371710" y="880002"/>
                </a:lnTo>
                <a:lnTo>
                  <a:pt x="371565" y="879891"/>
                </a:lnTo>
                <a:lnTo>
                  <a:pt x="371292" y="879136"/>
                </a:lnTo>
                <a:lnTo>
                  <a:pt x="370711" y="877532"/>
                </a:lnTo>
                <a:lnTo>
                  <a:pt x="369107" y="876840"/>
                </a:lnTo>
                <a:lnTo>
                  <a:pt x="368000" y="875656"/>
                </a:lnTo>
                <a:lnTo>
                  <a:pt x="366839" y="873295"/>
                </a:lnTo>
                <a:lnTo>
                  <a:pt x="367122" y="872522"/>
                </a:lnTo>
                <a:lnTo>
                  <a:pt x="367403" y="871748"/>
                </a:lnTo>
                <a:lnTo>
                  <a:pt x="366559" y="867899"/>
                </a:lnTo>
                <a:lnTo>
                  <a:pt x="367864" y="866791"/>
                </a:lnTo>
                <a:lnTo>
                  <a:pt x="368056" y="865800"/>
                </a:lnTo>
                <a:lnTo>
                  <a:pt x="367142" y="863252"/>
                </a:lnTo>
                <a:lnTo>
                  <a:pt x="367225" y="862873"/>
                </a:lnTo>
                <a:lnTo>
                  <a:pt x="367522" y="861519"/>
                </a:lnTo>
                <a:lnTo>
                  <a:pt x="368703" y="860595"/>
                </a:lnTo>
                <a:lnTo>
                  <a:pt x="371980" y="860674"/>
                </a:lnTo>
                <a:lnTo>
                  <a:pt x="372047" y="859805"/>
                </a:lnTo>
                <a:lnTo>
                  <a:pt x="370817" y="858622"/>
                </a:lnTo>
                <a:lnTo>
                  <a:pt x="370513" y="857627"/>
                </a:lnTo>
                <a:lnTo>
                  <a:pt x="372148" y="852738"/>
                </a:lnTo>
                <a:lnTo>
                  <a:pt x="371844" y="851808"/>
                </a:lnTo>
                <a:lnTo>
                  <a:pt x="370871" y="848826"/>
                </a:lnTo>
                <a:lnTo>
                  <a:pt x="371305" y="846170"/>
                </a:lnTo>
                <a:lnTo>
                  <a:pt x="371076" y="845294"/>
                </a:lnTo>
                <a:lnTo>
                  <a:pt x="370335" y="844849"/>
                </a:lnTo>
                <a:lnTo>
                  <a:pt x="369720" y="844479"/>
                </a:lnTo>
                <a:lnTo>
                  <a:pt x="369457" y="844110"/>
                </a:lnTo>
                <a:lnTo>
                  <a:pt x="369084" y="843588"/>
                </a:lnTo>
                <a:lnTo>
                  <a:pt x="368922" y="843359"/>
                </a:lnTo>
                <a:lnTo>
                  <a:pt x="368680" y="842305"/>
                </a:lnTo>
                <a:lnTo>
                  <a:pt x="368132" y="840813"/>
                </a:lnTo>
                <a:lnTo>
                  <a:pt x="368257" y="839975"/>
                </a:lnTo>
                <a:lnTo>
                  <a:pt x="368612" y="839783"/>
                </a:lnTo>
                <a:lnTo>
                  <a:pt x="369331" y="839401"/>
                </a:lnTo>
                <a:lnTo>
                  <a:pt x="369504" y="838774"/>
                </a:lnTo>
                <a:lnTo>
                  <a:pt x="368896" y="836974"/>
                </a:lnTo>
                <a:lnTo>
                  <a:pt x="369400" y="835364"/>
                </a:lnTo>
                <a:lnTo>
                  <a:pt x="370073" y="834824"/>
                </a:lnTo>
                <a:lnTo>
                  <a:pt x="371015" y="834070"/>
                </a:lnTo>
                <a:lnTo>
                  <a:pt x="374423" y="832849"/>
                </a:lnTo>
                <a:lnTo>
                  <a:pt x="374303" y="832603"/>
                </a:lnTo>
                <a:lnTo>
                  <a:pt x="373811" y="831606"/>
                </a:lnTo>
                <a:lnTo>
                  <a:pt x="373880" y="830551"/>
                </a:lnTo>
                <a:lnTo>
                  <a:pt x="374070" y="830051"/>
                </a:lnTo>
                <a:lnTo>
                  <a:pt x="374884" y="827891"/>
                </a:lnTo>
                <a:lnTo>
                  <a:pt x="374766" y="826714"/>
                </a:lnTo>
                <a:lnTo>
                  <a:pt x="373414" y="825342"/>
                </a:lnTo>
                <a:lnTo>
                  <a:pt x="372621" y="823354"/>
                </a:lnTo>
                <a:lnTo>
                  <a:pt x="371924" y="822587"/>
                </a:lnTo>
                <a:lnTo>
                  <a:pt x="370531" y="821048"/>
                </a:lnTo>
                <a:lnTo>
                  <a:pt x="370906" y="820369"/>
                </a:lnTo>
                <a:lnTo>
                  <a:pt x="371107" y="820327"/>
                </a:lnTo>
                <a:lnTo>
                  <a:pt x="372083" y="820127"/>
                </a:lnTo>
                <a:lnTo>
                  <a:pt x="373386" y="819266"/>
                </a:lnTo>
                <a:lnTo>
                  <a:pt x="373783" y="818762"/>
                </a:lnTo>
                <a:lnTo>
                  <a:pt x="373967" y="818532"/>
                </a:lnTo>
                <a:lnTo>
                  <a:pt x="374508" y="817846"/>
                </a:lnTo>
                <a:lnTo>
                  <a:pt x="373779" y="817050"/>
                </a:lnTo>
                <a:lnTo>
                  <a:pt x="372909" y="816102"/>
                </a:lnTo>
                <a:lnTo>
                  <a:pt x="372974" y="815358"/>
                </a:lnTo>
                <a:lnTo>
                  <a:pt x="373396" y="814836"/>
                </a:lnTo>
                <a:lnTo>
                  <a:pt x="373723" y="814432"/>
                </a:lnTo>
                <a:lnTo>
                  <a:pt x="374769" y="814220"/>
                </a:lnTo>
                <a:lnTo>
                  <a:pt x="375209" y="814130"/>
                </a:lnTo>
                <a:lnTo>
                  <a:pt x="376328" y="813206"/>
                </a:lnTo>
                <a:lnTo>
                  <a:pt x="376699" y="813114"/>
                </a:lnTo>
                <a:lnTo>
                  <a:pt x="377070" y="813024"/>
                </a:lnTo>
                <a:lnTo>
                  <a:pt x="377933" y="813649"/>
                </a:lnTo>
                <a:lnTo>
                  <a:pt x="378615" y="813217"/>
                </a:lnTo>
                <a:lnTo>
                  <a:pt x="376772" y="810914"/>
                </a:lnTo>
                <a:lnTo>
                  <a:pt x="377189" y="810295"/>
                </a:lnTo>
                <a:lnTo>
                  <a:pt x="377397" y="809988"/>
                </a:lnTo>
                <a:lnTo>
                  <a:pt x="378205" y="809836"/>
                </a:lnTo>
                <a:lnTo>
                  <a:pt x="379006" y="809686"/>
                </a:lnTo>
                <a:lnTo>
                  <a:pt x="377974" y="806147"/>
                </a:lnTo>
                <a:lnTo>
                  <a:pt x="377263" y="805769"/>
                </a:lnTo>
                <a:lnTo>
                  <a:pt x="376557" y="805395"/>
                </a:lnTo>
                <a:lnTo>
                  <a:pt x="375710" y="801857"/>
                </a:lnTo>
                <a:lnTo>
                  <a:pt x="374956" y="802355"/>
                </a:lnTo>
                <a:lnTo>
                  <a:pt x="374779" y="802473"/>
                </a:lnTo>
                <a:lnTo>
                  <a:pt x="373913" y="802406"/>
                </a:lnTo>
                <a:lnTo>
                  <a:pt x="372134" y="799917"/>
                </a:lnTo>
                <a:lnTo>
                  <a:pt x="371805" y="798156"/>
                </a:lnTo>
                <a:lnTo>
                  <a:pt x="371473" y="796379"/>
                </a:lnTo>
                <a:lnTo>
                  <a:pt x="371206" y="796026"/>
                </a:lnTo>
                <a:lnTo>
                  <a:pt x="370673" y="795321"/>
                </a:lnTo>
                <a:lnTo>
                  <a:pt x="369668" y="794814"/>
                </a:lnTo>
                <a:lnTo>
                  <a:pt x="369388" y="792896"/>
                </a:lnTo>
                <a:lnTo>
                  <a:pt x="368953" y="792507"/>
                </a:lnTo>
                <a:lnTo>
                  <a:pt x="367295" y="791025"/>
                </a:lnTo>
                <a:lnTo>
                  <a:pt x="366352" y="790765"/>
                </a:lnTo>
                <a:lnTo>
                  <a:pt x="365690" y="790584"/>
                </a:lnTo>
                <a:lnTo>
                  <a:pt x="365122" y="790048"/>
                </a:lnTo>
                <a:lnTo>
                  <a:pt x="364766" y="789711"/>
                </a:lnTo>
                <a:lnTo>
                  <a:pt x="364584" y="789078"/>
                </a:lnTo>
                <a:lnTo>
                  <a:pt x="364463" y="788655"/>
                </a:lnTo>
                <a:lnTo>
                  <a:pt x="364633" y="788293"/>
                </a:lnTo>
                <a:lnTo>
                  <a:pt x="365340" y="786800"/>
                </a:lnTo>
                <a:lnTo>
                  <a:pt x="364484" y="784750"/>
                </a:lnTo>
                <a:lnTo>
                  <a:pt x="363548" y="784071"/>
                </a:lnTo>
                <a:lnTo>
                  <a:pt x="363191" y="783813"/>
                </a:lnTo>
                <a:lnTo>
                  <a:pt x="362086" y="782134"/>
                </a:lnTo>
                <a:lnTo>
                  <a:pt x="363708" y="779848"/>
                </a:lnTo>
                <a:lnTo>
                  <a:pt x="363462" y="779475"/>
                </a:lnTo>
                <a:lnTo>
                  <a:pt x="361927" y="779567"/>
                </a:lnTo>
                <a:lnTo>
                  <a:pt x="361543" y="779589"/>
                </a:lnTo>
                <a:lnTo>
                  <a:pt x="361361" y="779030"/>
                </a:lnTo>
                <a:lnTo>
                  <a:pt x="361559" y="776676"/>
                </a:lnTo>
                <a:lnTo>
                  <a:pt x="361185" y="776157"/>
                </a:lnTo>
                <a:lnTo>
                  <a:pt x="360884" y="775742"/>
                </a:lnTo>
                <a:lnTo>
                  <a:pt x="361190" y="775186"/>
                </a:lnTo>
                <a:lnTo>
                  <a:pt x="361697" y="774259"/>
                </a:lnTo>
                <a:lnTo>
                  <a:pt x="361484" y="773768"/>
                </a:lnTo>
                <a:lnTo>
                  <a:pt x="360536" y="771587"/>
                </a:lnTo>
                <a:lnTo>
                  <a:pt x="361286" y="770351"/>
                </a:lnTo>
                <a:lnTo>
                  <a:pt x="361801" y="768335"/>
                </a:lnTo>
                <a:lnTo>
                  <a:pt x="361854" y="768122"/>
                </a:lnTo>
                <a:lnTo>
                  <a:pt x="361800" y="766881"/>
                </a:lnTo>
                <a:lnTo>
                  <a:pt x="360784" y="766070"/>
                </a:lnTo>
                <a:lnTo>
                  <a:pt x="360629" y="765946"/>
                </a:lnTo>
                <a:lnTo>
                  <a:pt x="361813" y="764589"/>
                </a:lnTo>
                <a:lnTo>
                  <a:pt x="361546" y="764291"/>
                </a:lnTo>
                <a:lnTo>
                  <a:pt x="361196" y="763904"/>
                </a:lnTo>
                <a:lnTo>
                  <a:pt x="360805" y="759678"/>
                </a:lnTo>
                <a:lnTo>
                  <a:pt x="360789" y="759499"/>
                </a:lnTo>
                <a:lnTo>
                  <a:pt x="360745" y="756338"/>
                </a:lnTo>
                <a:lnTo>
                  <a:pt x="361314" y="753799"/>
                </a:lnTo>
                <a:lnTo>
                  <a:pt x="361085" y="753349"/>
                </a:lnTo>
                <a:lnTo>
                  <a:pt x="360519" y="752245"/>
                </a:lnTo>
                <a:lnTo>
                  <a:pt x="360591" y="750448"/>
                </a:lnTo>
                <a:lnTo>
                  <a:pt x="359479" y="750008"/>
                </a:lnTo>
                <a:lnTo>
                  <a:pt x="359133" y="745481"/>
                </a:lnTo>
                <a:lnTo>
                  <a:pt x="358459" y="744424"/>
                </a:lnTo>
                <a:lnTo>
                  <a:pt x="358526" y="743432"/>
                </a:lnTo>
                <a:lnTo>
                  <a:pt x="360207" y="741643"/>
                </a:lnTo>
                <a:lnTo>
                  <a:pt x="359473" y="739903"/>
                </a:lnTo>
                <a:lnTo>
                  <a:pt x="359170" y="739596"/>
                </a:lnTo>
                <a:lnTo>
                  <a:pt x="358551" y="738970"/>
                </a:lnTo>
                <a:lnTo>
                  <a:pt x="358322" y="738029"/>
                </a:lnTo>
                <a:lnTo>
                  <a:pt x="358655" y="736738"/>
                </a:lnTo>
                <a:lnTo>
                  <a:pt x="359004" y="735500"/>
                </a:lnTo>
                <a:lnTo>
                  <a:pt x="359744" y="734996"/>
                </a:lnTo>
                <a:lnTo>
                  <a:pt x="359996" y="734823"/>
                </a:lnTo>
                <a:lnTo>
                  <a:pt x="360817" y="731914"/>
                </a:lnTo>
                <a:lnTo>
                  <a:pt x="359908" y="728376"/>
                </a:lnTo>
                <a:lnTo>
                  <a:pt x="359720" y="728328"/>
                </a:lnTo>
                <a:lnTo>
                  <a:pt x="359167" y="728186"/>
                </a:lnTo>
                <a:lnTo>
                  <a:pt x="358861" y="727378"/>
                </a:lnTo>
                <a:lnTo>
                  <a:pt x="359612" y="726142"/>
                </a:lnTo>
                <a:lnTo>
                  <a:pt x="360915" y="725591"/>
                </a:lnTo>
                <a:lnTo>
                  <a:pt x="361134" y="724262"/>
                </a:lnTo>
                <a:lnTo>
                  <a:pt x="361170" y="724043"/>
                </a:lnTo>
                <a:lnTo>
                  <a:pt x="362537" y="723178"/>
                </a:lnTo>
                <a:lnTo>
                  <a:pt x="363405" y="722630"/>
                </a:lnTo>
                <a:lnTo>
                  <a:pt x="361314" y="720386"/>
                </a:lnTo>
                <a:lnTo>
                  <a:pt x="361322" y="718898"/>
                </a:lnTo>
                <a:lnTo>
                  <a:pt x="360706" y="718524"/>
                </a:lnTo>
                <a:lnTo>
                  <a:pt x="360099" y="716475"/>
                </a:lnTo>
                <a:lnTo>
                  <a:pt x="360145" y="715762"/>
                </a:lnTo>
                <a:lnTo>
                  <a:pt x="360166" y="715422"/>
                </a:lnTo>
                <a:lnTo>
                  <a:pt x="360549" y="713316"/>
                </a:lnTo>
                <a:lnTo>
                  <a:pt x="362908" y="711903"/>
                </a:lnTo>
                <a:lnTo>
                  <a:pt x="362858" y="709858"/>
                </a:lnTo>
                <a:lnTo>
                  <a:pt x="363549" y="707878"/>
                </a:lnTo>
                <a:lnTo>
                  <a:pt x="364517" y="706758"/>
                </a:lnTo>
                <a:lnTo>
                  <a:pt x="364671" y="706581"/>
                </a:lnTo>
                <a:lnTo>
                  <a:pt x="365366" y="706200"/>
                </a:lnTo>
                <a:lnTo>
                  <a:pt x="366904" y="705353"/>
                </a:lnTo>
                <a:lnTo>
                  <a:pt x="368948" y="705054"/>
                </a:lnTo>
                <a:lnTo>
                  <a:pt x="369019" y="703628"/>
                </a:lnTo>
                <a:lnTo>
                  <a:pt x="369393" y="703072"/>
                </a:lnTo>
                <a:lnTo>
                  <a:pt x="370691" y="703327"/>
                </a:lnTo>
                <a:lnTo>
                  <a:pt x="371064" y="702958"/>
                </a:lnTo>
                <a:lnTo>
                  <a:pt x="370839" y="702573"/>
                </a:lnTo>
                <a:lnTo>
                  <a:pt x="370513" y="702026"/>
                </a:lnTo>
                <a:lnTo>
                  <a:pt x="370577" y="701818"/>
                </a:lnTo>
                <a:lnTo>
                  <a:pt x="370703" y="701406"/>
                </a:lnTo>
                <a:lnTo>
                  <a:pt x="371749" y="701331"/>
                </a:lnTo>
                <a:lnTo>
                  <a:pt x="372312" y="701291"/>
                </a:lnTo>
                <a:lnTo>
                  <a:pt x="373187" y="699715"/>
                </a:lnTo>
                <a:lnTo>
                  <a:pt x="374061" y="698139"/>
                </a:lnTo>
                <a:lnTo>
                  <a:pt x="376114" y="696538"/>
                </a:lnTo>
                <a:lnTo>
                  <a:pt x="374948" y="694735"/>
                </a:lnTo>
                <a:lnTo>
                  <a:pt x="374684" y="693731"/>
                </a:lnTo>
                <a:lnTo>
                  <a:pt x="374524" y="693121"/>
                </a:lnTo>
                <a:lnTo>
                  <a:pt x="372989" y="690881"/>
                </a:lnTo>
                <a:lnTo>
                  <a:pt x="373427" y="689891"/>
                </a:lnTo>
                <a:lnTo>
                  <a:pt x="372936" y="689206"/>
                </a:lnTo>
                <a:lnTo>
                  <a:pt x="373190" y="688031"/>
                </a:lnTo>
                <a:lnTo>
                  <a:pt x="372900" y="687025"/>
                </a:lnTo>
                <a:lnTo>
                  <a:pt x="372402" y="685298"/>
                </a:lnTo>
                <a:lnTo>
                  <a:pt x="372616" y="684183"/>
                </a:lnTo>
                <a:lnTo>
                  <a:pt x="373102" y="681645"/>
                </a:lnTo>
                <a:lnTo>
                  <a:pt x="372935" y="680957"/>
                </a:lnTo>
                <a:lnTo>
                  <a:pt x="372740" y="680156"/>
                </a:lnTo>
                <a:lnTo>
                  <a:pt x="372207" y="679526"/>
                </a:lnTo>
                <a:lnTo>
                  <a:pt x="370894" y="677978"/>
                </a:lnTo>
                <a:lnTo>
                  <a:pt x="372201" y="676745"/>
                </a:lnTo>
                <a:lnTo>
                  <a:pt x="372027" y="674698"/>
                </a:lnTo>
                <a:lnTo>
                  <a:pt x="371851" y="672961"/>
                </a:lnTo>
                <a:lnTo>
                  <a:pt x="372477" y="671601"/>
                </a:lnTo>
                <a:lnTo>
                  <a:pt x="372547" y="670052"/>
                </a:lnTo>
                <a:lnTo>
                  <a:pt x="372488" y="669751"/>
                </a:lnTo>
                <a:lnTo>
                  <a:pt x="371885" y="666702"/>
                </a:lnTo>
                <a:lnTo>
                  <a:pt x="371213" y="665273"/>
                </a:lnTo>
                <a:lnTo>
                  <a:pt x="373152" y="661502"/>
                </a:lnTo>
                <a:lnTo>
                  <a:pt x="375520" y="658726"/>
                </a:lnTo>
                <a:lnTo>
                  <a:pt x="376946" y="658485"/>
                </a:lnTo>
                <a:lnTo>
                  <a:pt x="377633" y="657372"/>
                </a:lnTo>
                <a:lnTo>
                  <a:pt x="378202" y="655145"/>
                </a:lnTo>
                <a:lnTo>
                  <a:pt x="377721" y="652849"/>
                </a:lnTo>
                <a:lnTo>
                  <a:pt x="380813" y="653175"/>
                </a:lnTo>
                <a:lnTo>
                  <a:pt x="381317" y="653037"/>
                </a:lnTo>
                <a:lnTo>
                  <a:pt x="382363" y="652749"/>
                </a:lnTo>
                <a:lnTo>
                  <a:pt x="384526" y="653256"/>
                </a:lnTo>
                <a:lnTo>
                  <a:pt x="386696" y="652897"/>
                </a:lnTo>
                <a:lnTo>
                  <a:pt x="388361" y="653711"/>
                </a:lnTo>
                <a:lnTo>
                  <a:pt x="389119" y="653637"/>
                </a:lnTo>
                <a:lnTo>
                  <a:pt x="389423" y="653609"/>
                </a:lnTo>
                <a:lnTo>
                  <a:pt x="390148" y="653778"/>
                </a:lnTo>
                <a:lnTo>
                  <a:pt x="392074" y="654226"/>
                </a:lnTo>
                <a:lnTo>
                  <a:pt x="393809" y="653987"/>
                </a:lnTo>
                <a:lnTo>
                  <a:pt x="395464" y="656724"/>
                </a:lnTo>
                <a:lnTo>
                  <a:pt x="397239" y="657066"/>
                </a:lnTo>
                <a:lnTo>
                  <a:pt x="397442" y="657105"/>
                </a:lnTo>
                <a:lnTo>
                  <a:pt x="397730" y="656298"/>
                </a:lnTo>
                <a:lnTo>
                  <a:pt x="397882" y="655869"/>
                </a:lnTo>
                <a:lnTo>
                  <a:pt x="398502" y="655841"/>
                </a:lnTo>
                <a:lnTo>
                  <a:pt x="399121" y="655814"/>
                </a:lnTo>
                <a:lnTo>
                  <a:pt x="400426" y="655014"/>
                </a:lnTo>
                <a:lnTo>
                  <a:pt x="401226" y="655825"/>
                </a:lnTo>
                <a:lnTo>
                  <a:pt x="402032" y="655644"/>
                </a:lnTo>
                <a:lnTo>
                  <a:pt x="402210" y="654605"/>
                </a:lnTo>
                <a:lnTo>
                  <a:pt x="402287" y="654157"/>
                </a:lnTo>
                <a:lnTo>
                  <a:pt x="403466" y="653606"/>
                </a:lnTo>
                <a:lnTo>
                  <a:pt x="403911" y="651749"/>
                </a:lnTo>
                <a:lnTo>
                  <a:pt x="405037" y="649648"/>
                </a:lnTo>
                <a:lnTo>
                  <a:pt x="405941" y="650629"/>
                </a:lnTo>
                <a:lnTo>
                  <a:pt x="408432" y="653255"/>
                </a:lnTo>
                <a:lnTo>
                  <a:pt x="409308" y="653892"/>
                </a:lnTo>
                <a:lnTo>
                  <a:pt x="410268" y="654687"/>
                </a:lnTo>
                <a:lnTo>
                  <a:pt x="411149" y="655563"/>
                </a:lnTo>
                <a:lnTo>
                  <a:pt x="413450" y="656754"/>
                </a:lnTo>
                <a:lnTo>
                  <a:pt x="415015" y="656751"/>
                </a:lnTo>
                <a:lnTo>
                  <a:pt x="416658" y="656667"/>
                </a:lnTo>
                <a:lnTo>
                  <a:pt x="418431" y="655467"/>
                </a:lnTo>
                <a:lnTo>
                  <a:pt x="420237" y="654440"/>
                </a:lnTo>
                <a:lnTo>
                  <a:pt x="423491" y="654260"/>
                </a:lnTo>
                <a:lnTo>
                  <a:pt x="424969" y="653858"/>
                </a:lnTo>
                <a:lnTo>
                  <a:pt x="427452" y="652815"/>
                </a:lnTo>
                <a:lnTo>
                  <a:pt x="429633" y="652332"/>
                </a:lnTo>
                <a:lnTo>
                  <a:pt x="431747" y="652328"/>
                </a:lnTo>
                <a:lnTo>
                  <a:pt x="433631" y="652563"/>
                </a:lnTo>
                <a:lnTo>
                  <a:pt x="435197" y="652560"/>
                </a:lnTo>
                <a:lnTo>
                  <a:pt x="437141" y="651997"/>
                </a:lnTo>
                <a:lnTo>
                  <a:pt x="438827" y="651072"/>
                </a:lnTo>
                <a:lnTo>
                  <a:pt x="439257" y="651039"/>
                </a:lnTo>
                <a:lnTo>
                  <a:pt x="441862" y="650841"/>
                </a:lnTo>
                <a:lnTo>
                  <a:pt x="442802" y="650424"/>
                </a:lnTo>
                <a:lnTo>
                  <a:pt x="443103" y="650290"/>
                </a:lnTo>
                <a:lnTo>
                  <a:pt x="444256" y="650468"/>
                </a:lnTo>
                <a:lnTo>
                  <a:pt x="444772" y="650547"/>
                </a:lnTo>
                <a:lnTo>
                  <a:pt x="446501" y="651363"/>
                </a:lnTo>
                <a:lnTo>
                  <a:pt x="447732" y="652547"/>
                </a:lnTo>
                <a:lnTo>
                  <a:pt x="452019" y="660194"/>
                </a:lnTo>
                <a:lnTo>
                  <a:pt x="452425" y="661303"/>
                </a:lnTo>
                <a:lnTo>
                  <a:pt x="453177" y="663361"/>
                </a:lnTo>
                <a:lnTo>
                  <a:pt x="456063" y="667345"/>
                </a:lnTo>
                <a:lnTo>
                  <a:pt x="460062" y="671396"/>
                </a:lnTo>
                <a:lnTo>
                  <a:pt x="460383" y="672263"/>
                </a:lnTo>
                <a:lnTo>
                  <a:pt x="460617" y="672897"/>
                </a:lnTo>
                <a:lnTo>
                  <a:pt x="461022" y="673990"/>
                </a:lnTo>
                <a:lnTo>
                  <a:pt x="461098" y="674191"/>
                </a:lnTo>
                <a:lnTo>
                  <a:pt x="462654" y="674199"/>
                </a:lnTo>
                <a:lnTo>
                  <a:pt x="463972" y="673638"/>
                </a:lnTo>
                <a:lnTo>
                  <a:pt x="464984" y="673396"/>
                </a:lnTo>
                <a:lnTo>
                  <a:pt x="466610" y="672595"/>
                </a:lnTo>
                <a:lnTo>
                  <a:pt x="468397" y="672032"/>
                </a:lnTo>
                <a:lnTo>
                  <a:pt x="471055" y="671867"/>
                </a:lnTo>
                <a:lnTo>
                  <a:pt x="473008" y="671624"/>
                </a:lnTo>
                <a:lnTo>
                  <a:pt x="474730" y="671620"/>
                </a:lnTo>
                <a:lnTo>
                  <a:pt x="476530" y="671537"/>
                </a:lnTo>
                <a:lnTo>
                  <a:pt x="478172" y="671454"/>
                </a:lnTo>
                <a:lnTo>
                  <a:pt x="479130" y="670824"/>
                </a:lnTo>
                <a:lnTo>
                  <a:pt x="479059" y="670352"/>
                </a:lnTo>
                <a:lnTo>
                  <a:pt x="479010" y="670016"/>
                </a:lnTo>
                <a:lnTo>
                  <a:pt x="478211" y="669021"/>
                </a:lnTo>
                <a:lnTo>
                  <a:pt x="478289" y="668452"/>
                </a:lnTo>
                <a:lnTo>
                  <a:pt x="478405" y="667596"/>
                </a:lnTo>
                <a:lnTo>
                  <a:pt x="478229" y="667052"/>
                </a:lnTo>
                <a:lnTo>
                  <a:pt x="478041" y="666478"/>
                </a:lnTo>
                <a:lnTo>
                  <a:pt x="478458" y="664032"/>
                </a:lnTo>
                <a:lnTo>
                  <a:pt x="480557" y="663152"/>
                </a:lnTo>
                <a:lnTo>
                  <a:pt x="481936" y="661872"/>
                </a:lnTo>
                <a:lnTo>
                  <a:pt x="483087" y="660832"/>
                </a:lnTo>
                <a:lnTo>
                  <a:pt x="484535" y="659234"/>
                </a:lnTo>
                <a:lnTo>
                  <a:pt x="486602" y="657235"/>
                </a:lnTo>
                <a:lnTo>
                  <a:pt x="488280" y="655317"/>
                </a:lnTo>
                <a:lnTo>
                  <a:pt x="490128" y="654036"/>
                </a:lnTo>
                <a:lnTo>
                  <a:pt x="491911" y="653315"/>
                </a:lnTo>
                <a:lnTo>
                  <a:pt x="493398" y="653232"/>
                </a:lnTo>
                <a:lnTo>
                  <a:pt x="496060" y="653225"/>
                </a:lnTo>
                <a:lnTo>
                  <a:pt x="497865" y="653382"/>
                </a:lnTo>
                <a:lnTo>
                  <a:pt x="499832" y="653776"/>
                </a:lnTo>
                <a:lnTo>
                  <a:pt x="502038" y="654329"/>
                </a:lnTo>
                <a:lnTo>
                  <a:pt x="503388" y="655125"/>
                </a:lnTo>
                <a:lnTo>
                  <a:pt x="505203" y="655680"/>
                </a:lnTo>
                <a:lnTo>
                  <a:pt x="507025" y="656553"/>
                </a:lnTo>
                <a:lnTo>
                  <a:pt x="509232" y="657424"/>
                </a:lnTo>
                <a:lnTo>
                  <a:pt x="509115" y="656370"/>
                </a:lnTo>
                <a:lnTo>
                  <a:pt x="509751" y="654411"/>
                </a:lnTo>
                <a:lnTo>
                  <a:pt x="509998" y="653647"/>
                </a:lnTo>
                <a:lnTo>
                  <a:pt x="510101" y="651876"/>
                </a:lnTo>
                <a:lnTo>
                  <a:pt x="510205" y="650055"/>
                </a:lnTo>
                <a:lnTo>
                  <a:pt x="514388" y="650074"/>
                </a:lnTo>
                <a:lnTo>
                  <a:pt x="516654" y="649911"/>
                </a:lnTo>
                <a:lnTo>
                  <a:pt x="518610" y="649826"/>
                </a:lnTo>
                <a:lnTo>
                  <a:pt x="520333" y="649823"/>
                </a:lnTo>
                <a:lnTo>
                  <a:pt x="521898" y="649739"/>
                </a:lnTo>
                <a:lnTo>
                  <a:pt x="523931" y="649656"/>
                </a:lnTo>
                <a:lnTo>
                  <a:pt x="525572" y="649492"/>
                </a:lnTo>
                <a:lnTo>
                  <a:pt x="526647" y="648613"/>
                </a:lnTo>
                <a:lnTo>
                  <a:pt x="526377" y="647097"/>
                </a:lnTo>
                <a:lnTo>
                  <a:pt x="525857" y="645025"/>
                </a:lnTo>
                <a:lnTo>
                  <a:pt x="525903" y="643668"/>
                </a:lnTo>
                <a:lnTo>
                  <a:pt x="526746" y="642948"/>
                </a:lnTo>
                <a:lnTo>
                  <a:pt x="528301" y="642466"/>
                </a:lnTo>
                <a:lnTo>
                  <a:pt x="529935" y="641984"/>
                </a:lnTo>
                <a:lnTo>
                  <a:pt x="531724" y="641501"/>
                </a:lnTo>
                <a:lnTo>
                  <a:pt x="532961" y="640860"/>
                </a:lnTo>
                <a:lnTo>
                  <a:pt x="533642" y="639822"/>
                </a:lnTo>
                <a:lnTo>
                  <a:pt x="533764" y="638386"/>
                </a:lnTo>
                <a:lnTo>
                  <a:pt x="533718" y="636472"/>
                </a:lnTo>
                <a:lnTo>
                  <a:pt x="532587" y="635038"/>
                </a:lnTo>
                <a:lnTo>
                  <a:pt x="531694" y="633684"/>
                </a:lnTo>
                <a:lnTo>
                  <a:pt x="529521" y="631215"/>
                </a:lnTo>
                <a:lnTo>
                  <a:pt x="528540" y="629542"/>
                </a:lnTo>
                <a:lnTo>
                  <a:pt x="528517" y="628586"/>
                </a:lnTo>
                <a:lnTo>
                  <a:pt x="528494" y="627627"/>
                </a:lnTo>
                <a:lnTo>
                  <a:pt x="528455" y="625953"/>
                </a:lnTo>
                <a:lnTo>
                  <a:pt x="528491" y="624197"/>
                </a:lnTo>
                <a:lnTo>
                  <a:pt x="529861" y="622519"/>
                </a:lnTo>
                <a:lnTo>
                  <a:pt x="530891" y="623075"/>
                </a:lnTo>
                <a:lnTo>
                  <a:pt x="532401" y="623950"/>
                </a:lnTo>
                <a:lnTo>
                  <a:pt x="533203" y="624746"/>
                </a:lnTo>
                <a:lnTo>
                  <a:pt x="534009" y="625701"/>
                </a:lnTo>
                <a:lnTo>
                  <a:pt x="534888" y="626417"/>
                </a:lnTo>
                <a:lnTo>
                  <a:pt x="536480" y="627531"/>
                </a:lnTo>
                <a:lnTo>
                  <a:pt x="537410" y="627130"/>
                </a:lnTo>
                <a:lnTo>
                  <a:pt x="538016" y="626251"/>
                </a:lnTo>
                <a:lnTo>
                  <a:pt x="539139" y="624095"/>
                </a:lnTo>
                <a:lnTo>
                  <a:pt x="539262" y="622658"/>
                </a:lnTo>
                <a:lnTo>
                  <a:pt x="539356" y="620106"/>
                </a:lnTo>
                <a:lnTo>
                  <a:pt x="539150" y="618032"/>
                </a:lnTo>
                <a:lnTo>
                  <a:pt x="537932" y="616199"/>
                </a:lnTo>
                <a:lnTo>
                  <a:pt x="536578" y="615245"/>
                </a:lnTo>
                <a:lnTo>
                  <a:pt x="534681" y="614532"/>
                </a:lnTo>
                <a:lnTo>
                  <a:pt x="533089" y="613418"/>
                </a:lnTo>
                <a:lnTo>
                  <a:pt x="530726" y="612864"/>
                </a:lnTo>
                <a:lnTo>
                  <a:pt x="528996" y="612550"/>
                </a:lnTo>
                <a:lnTo>
                  <a:pt x="527878" y="611673"/>
                </a:lnTo>
                <a:lnTo>
                  <a:pt x="527771" y="610478"/>
                </a:lnTo>
                <a:lnTo>
                  <a:pt x="528533" y="609598"/>
                </a:lnTo>
                <a:lnTo>
                  <a:pt x="529683" y="608559"/>
                </a:lnTo>
                <a:lnTo>
                  <a:pt x="531954" y="608554"/>
                </a:lnTo>
                <a:lnTo>
                  <a:pt x="534871" y="609345"/>
                </a:lnTo>
                <a:lnTo>
                  <a:pt x="537301" y="609500"/>
                </a:lnTo>
                <a:lnTo>
                  <a:pt x="539181" y="609495"/>
                </a:lnTo>
                <a:lnTo>
                  <a:pt x="540501" y="609015"/>
                </a:lnTo>
                <a:lnTo>
                  <a:pt x="541739" y="608374"/>
                </a:lnTo>
                <a:lnTo>
                  <a:pt x="543124" y="607334"/>
                </a:lnTo>
                <a:lnTo>
                  <a:pt x="543740" y="606933"/>
                </a:lnTo>
                <a:lnTo>
                  <a:pt x="544739" y="606134"/>
                </a:lnTo>
                <a:lnTo>
                  <a:pt x="545584" y="605493"/>
                </a:lnTo>
                <a:lnTo>
                  <a:pt x="547151" y="605489"/>
                </a:lnTo>
                <a:lnTo>
                  <a:pt x="548263" y="606125"/>
                </a:lnTo>
                <a:lnTo>
                  <a:pt x="548753" y="607002"/>
                </a:lnTo>
                <a:lnTo>
                  <a:pt x="549182" y="608518"/>
                </a:lnTo>
                <a:lnTo>
                  <a:pt x="549895" y="609881"/>
                </a:lnTo>
                <a:lnTo>
                  <a:pt x="550506" y="610939"/>
                </a:lnTo>
                <a:lnTo>
                  <a:pt x="550063" y="612486"/>
                </a:lnTo>
                <a:lnTo>
                  <a:pt x="550967" y="613966"/>
                </a:lnTo>
                <a:lnTo>
                  <a:pt x="551167" y="614290"/>
                </a:lnTo>
                <a:lnTo>
                  <a:pt x="550915" y="614970"/>
                </a:lnTo>
                <a:lnTo>
                  <a:pt x="549803" y="614406"/>
                </a:lnTo>
                <a:lnTo>
                  <a:pt x="549707" y="614870"/>
                </a:lnTo>
                <a:lnTo>
                  <a:pt x="549612" y="615334"/>
                </a:lnTo>
                <a:lnTo>
                  <a:pt x="550161" y="617333"/>
                </a:lnTo>
                <a:lnTo>
                  <a:pt x="550277" y="617754"/>
                </a:lnTo>
                <a:lnTo>
                  <a:pt x="551631" y="619066"/>
                </a:lnTo>
                <a:lnTo>
                  <a:pt x="551311" y="620799"/>
                </a:lnTo>
                <a:lnTo>
                  <a:pt x="552349" y="623098"/>
                </a:lnTo>
                <a:lnTo>
                  <a:pt x="551657" y="624519"/>
                </a:lnTo>
                <a:lnTo>
                  <a:pt x="553077" y="625271"/>
                </a:lnTo>
                <a:lnTo>
                  <a:pt x="554315" y="625402"/>
                </a:lnTo>
                <a:lnTo>
                  <a:pt x="554991" y="625964"/>
                </a:lnTo>
                <a:lnTo>
                  <a:pt x="555433" y="626774"/>
                </a:lnTo>
                <a:lnTo>
                  <a:pt x="557501" y="630566"/>
                </a:lnTo>
                <a:lnTo>
                  <a:pt x="556687" y="632049"/>
                </a:lnTo>
                <a:lnTo>
                  <a:pt x="556681" y="632915"/>
                </a:lnTo>
                <a:lnTo>
                  <a:pt x="558473" y="633300"/>
                </a:lnTo>
                <a:lnTo>
                  <a:pt x="558875" y="633859"/>
                </a:lnTo>
                <a:lnTo>
                  <a:pt x="559946" y="635353"/>
                </a:lnTo>
                <a:lnTo>
                  <a:pt x="561825" y="636171"/>
                </a:lnTo>
                <a:lnTo>
                  <a:pt x="562667" y="635371"/>
                </a:lnTo>
                <a:lnTo>
                  <a:pt x="563568" y="633774"/>
                </a:lnTo>
                <a:lnTo>
                  <a:pt x="564393" y="632256"/>
                </a:lnTo>
                <a:lnTo>
                  <a:pt x="564902" y="630580"/>
                </a:lnTo>
                <a:lnTo>
                  <a:pt x="565788" y="628345"/>
                </a:lnTo>
                <a:lnTo>
                  <a:pt x="566745" y="625789"/>
                </a:lnTo>
                <a:lnTo>
                  <a:pt x="567458" y="622836"/>
                </a:lnTo>
                <a:lnTo>
                  <a:pt x="567723" y="620842"/>
                </a:lnTo>
                <a:lnTo>
                  <a:pt x="567677" y="618927"/>
                </a:lnTo>
                <a:lnTo>
                  <a:pt x="567472" y="616934"/>
                </a:lnTo>
                <a:lnTo>
                  <a:pt x="567495" y="614620"/>
                </a:lnTo>
                <a:lnTo>
                  <a:pt x="567423" y="611588"/>
                </a:lnTo>
                <a:lnTo>
                  <a:pt x="568161" y="609435"/>
                </a:lnTo>
                <a:lnTo>
                  <a:pt x="568625" y="609245"/>
                </a:lnTo>
                <a:lnTo>
                  <a:pt x="568906" y="609131"/>
                </a:lnTo>
                <a:lnTo>
                  <a:pt x="569058" y="609185"/>
                </a:lnTo>
                <a:lnTo>
                  <a:pt x="570142" y="609572"/>
                </a:lnTo>
                <a:lnTo>
                  <a:pt x="572296" y="611288"/>
                </a:lnTo>
                <a:lnTo>
                  <a:pt x="572729" y="611633"/>
                </a:lnTo>
                <a:lnTo>
                  <a:pt x="574186" y="615980"/>
                </a:lnTo>
                <a:lnTo>
                  <a:pt x="575108" y="616682"/>
                </a:lnTo>
                <a:lnTo>
                  <a:pt x="575666" y="617105"/>
                </a:lnTo>
                <a:lnTo>
                  <a:pt x="576698" y="616276"/>
                </a:lnTo>
                <a:lnTo>
                  <a:pt x="577069" y="615477"/>
                </a:lnTo>
                <a:lnTo>
                  <a:pt x="576655" y="614520"/>
                </a:lnTo>
                <a:lnTo>
                  <a:pt x="575915" y="613006"/>
                </a:lnTo>
                <a:lnTo>
                  <a:pt x="575486" y="611492"/>
                </a:lnTo>
                <a:lnTo>
                  <a:pt x="575618" y="610454"/>
                </a:lnTo>
                <a:lnTo>
                  <a:pt x="576621" y="609814"/>
                </a:lnTo>
                <a:lnTo>
                  <a:pt x="578411" y="609332"/>
                </a:lnTo>
                <a:lnTo>
                  <a:pt x="580918" y="609405"/>
                </a:lnTo>
                <a:lnTo>
                  <a:pt x="583282" y="610038"/>
                </a:lnTo>
                <a:lnTo>
                  <a:pt x="584949" y="610913"/>
                </a:lnTo>
                <a:lnTo>
                  <a:pt x="586790" y="612584"/>
                </a:lnTo>
                <a:lnTo>
                  <a:pt x="587449" y="613938"/>
                </a:lnTo>
                <a:lnTo>
                  <a:pt x="587872" y="615294"/>
                </a:lnTo>
                <a:lnTo>
                  <a:pt x="587988" y="616889"/>
                </a:lnTo>
                <a:lnTo>
                  <a:pt x="588407" y="618005"/>
                </a:lnTo>
                <a:lnTo>
                  <a:pt x="589671" y="618480"/>
                </a:lnTo>
                <a:lnTo>
                  <a:pt x="591788" y="618636"/>
                </a:lnTo>
                <a:lnTo>
                  <a:pt x="593577" y="618794"/>
                </a:lnTo>
                <a:lnTo>
                  <a:pt x="595806" y="623551"/>
                </a:lnTo>
                <a:lnTo>
                  <a:pt x="600911" y="628604"/>
                </a:lnTo>
                <a:lnTo>
                  <a:pt x="604753" y="628133"/>
                </a:lnTo>
                <a:lnTo>
                  <a:pt x="606678" y="631817"/>
                </a:lnTo>
                <a:lnTo>
                  <a:pt x="607320" y="633045"/>
                </a:lnTo>
                <a:lnTo>
                  <a:pt x="608557" y="633362"/>
                </a:lnTo>
                <a:lnTo>
                  <a:pt x="608606" y="633082"/>
                </a:lnTo>
                <a:lnTo>
                  <a:pt x="609264" y="629338"/>
                </a:lnTo>
                <a:lnTo>
                  <a:pt x="610710" y="625938"/>
                </a:lnTo>
                <a:lnTo>
                  <a:pt x="612826" y="624216"/>
                </a:lnTo>
                <a:lnTo>
                  <a:pt x="617443" y="623845"/>
                </a:lnTo>
                <a:lnTo>
                  <a:pt x="619641" y="624081"/>
                </a:lnTo>
                <a:lnTo>
                  <a:pt x="620737" y="624077"/>
                </a:lnTo>
                <a:lnTo>
                  <a:pt x="621981" y="623677"/>
                </a:lnTo>
                <a:lnTo>
                  <a:pt x="622893" y="622558"/>
                </a:lnTo>
                <a:lnTo>
                  <a:pt x="623269" y="621919"/>
                </a:lnTo>
                <a:lnTo>
                  <a:pt x="624324" y="620161"/>
                </a:lnTo>
                <a:lnTo>
                  <a:pt x="625393" y="619043"/>
                </a:lnTo>
                <a:lnTo>
                  <a:pt x="625853" y="618562"/>
                </a:lnTo>
                <a:lnTo>
                  <a:pt x="627011" y="617921"/>
                </a:lnTo>
                <a:lnTo>
                  <a:pt x="628412" y="617521"/>
                </a:lnTo>
                <a:lnTo>
                  <a:pt x="629646" y="616800"/>
                </a:lnTo>
                <a:lnTo>
                  <a:pt x="630415" y="616160"/>
                </a:lnTo>
                <a:lnTo>
                  <a:pt x="630701" y="615042"/>
                </a:lnTo>
                <a:lnTo>
                  <a:pt x="631064" y="613845"/>
                </a:lnTo>
                <a:lnTo>
                  <a:pt x="632197" y="612087"/>
                </a:lnTo>
                <a:lnTo>
                  <a:pt x="633719" y="610249"/>
                </a:lnTo>
                <a:lnTo>
                  <a:pt x="634810" y="610007"/>
                </a:lnTo>
                <a:lnTo>
                  <a:pt x="637237" y="610002"/>
                </a:lnTo>
                <a:lnTo>
                  <a:pt x="639434" y="610158"/>
                </a:lnTo>
                <a:lnTo>
                  <a:pt x="641470" y="610153"/>
                </a:lnTo>
                <a:lnTo>
                  <a:pt x="642395" y="609592"/>
                </a:lnTo>
                <a:lnTo>
                  <a:pt x="643368" y="607676"/>
                </a:lnTo>
                <a:lnTo>
                  <a:pt x="644582" y="605998"/>
                </a:lnTo>
                <a:lnTo>
                  <a:pt x="645801" y="604639"/>
                </a:lnTo>
                <a:lnTo>
                  <a:pt x="646985" y="605035"/>
                </a:lnTo>
                <a:lnTo>
                  <a:pt x="648032" y="606230"/>
                </a:lnTo>
                <a:lnTo>
                  <a:pt x="649019" y="608222"/>
                </a:lnTo>
                <a:lnTo>
                  <a:pt x="650170" y="610532"/>
                </a:lnTo>
                <a:lnTo>
                  <a:pt x="651081" y="612605"/>
                </a:lnTo>
                <a:lnTo>
                  <a:pt x="652360" y="613639"/>
                </a:lnTo>
                <a:lnTo>
                  <a:pt x="653848" y="613636"/>
                </a:lnTo>
                <a:lnTo>
                  <a:pt x="655169" y="613235"/>
                </a:lnTo>
                <a:lnTo>
                  <a:pt x="655561" y="612777"/>
                </a:lnTo>
                <a:lnTo>
                  <a:pt x="655213" y="611258"/>
                </a:lnTo>
                <a:lnTo>
                  <a:pt x="654540" y="608308"/>
                </a:lnTo>
                <a:lnTo>
                  <a:pt x="654077" y="606966"/>
                </a:lnTo>
                <a:lnTo>
                  <a:pt x="653385" y="604955"/>
                </a:lnTo>
                <a:lnTo>
                  <a:pt x="650496" y="601961"/>
                </a:lnTo>
                <a:lnTo>
                  <a:pt x="649763" y="599619"/>
                </a:lnTo>
                <a:lnTo>
                  <a:pt x="649466" y="598671"/>
                </a:lnTo>
                <a:lnTo>
                  <a:pt x="647432" y="597294"/>
                </a:lnTo>
                <a:lnTo>
                  <a:pt x="646894" y="594563"/>
                </a:lnTo>
                <a:lnTo>
                  <a:pt x="648722" y="589866"/>
                </a:lnTo>
                <a:lnTo>
                  <a:pt x="649495" y="585284"/>
                </a:lnTo>
                <a:lnTo>
                  <a:pt x="649462" y="584213"/>
                </a:lnTo>
                <a:lnTo>
                  <a:pt x="649394" y="581937"/>
                </a:lnTo>
                <a:lnTo>
                  <a:pt x="648874" y="581173"/>
                </a:lnTo>
                <a:lnTo>
                  <a:pt x="648808" y="579743"/>
                </a:lnTo>
                <a:lnTo>
                  <a:pt x="646972" y="578310"/>
                </a:lnTo>
                <a:lnTo>
                  <a:pt x="645782" y="577596"/>
                </a:lnTo>
                <a:lnTo>
                  <a:pt x="645206" y="576479"/>
                </a:lnTo>
                <a:lnTo>
                  <a:pt x="645971" y="575760"/>
                </a:lnTo>
                <a:lnTo>
                  <a:pt x="647162" y="576396"/>
                </a:lnTo>
                <a:lnTo>
                  <a:pt x="649129" y="576790"/>
                </a:lnTo>
                <a:lnTo>
                  <a:pt x="650779" y="577025"/>
                </a:lnTo>
                <a:lnTo>
                  <a:pt x="652581" y="577022"/>
                </a:lnTo>
                <a:lnTo>
                  <a:pt x="654912" y="576299"/>
                </a:lnTo>
                <a:lnTo>
                  <a:pt x="657023" y="576136"/>
                </a:lnTo>
                <a:lnTo>
                  <a:pt x="658994" y="576688"/>
                </a:lnTo>
                <a:lnTo>
                  <a:pt x="663175" y="577957"/>
                </a:lnTo>
                <a:lnTo>
                  <a:pt x="666885" y="579224"/>
                </a:lnTo>
                <a:lnTo>
                  <a:pt x="669959" y="580016"/>
                </a:lnTo>
                <a:lnTo>
                  <a:pt x="673268" y="580886"/>
                </a:lnTo>
                <a:lnTo>
                  <a:pt x="675237" y="581361"/>
                </a:lnTo>
                <a:lnTo>
                  <a:pt x="676792" y="580879"/>
                </a:lnTo>
                <a:lnTo>
                  <a:pt x="678978" y="580635"/>
                </a:lnTo>
                <a:lnTo>
                  <a:pt x="681318" y="580232"/>
                </a:lnTo>
                <a:lnTo>
                  <a:pt x="683509" y="580147"/>
                </a:lnTo>
                <a:lnTo>
                  <a:pt x="685779" y="580062"/>
                </a:lnTo>
                <a:lnTo>
                  <a:pt x="687968" y="579976"/>
                </a:lnTo>
                <a:lnTo>
                  <a:pt x="690316" y="579891"/>
                </a:lnTo>
                <a:lnTo>
                  <a:pt x="691706" y="579180"/>
                </a:lnTo>
                <a:lnTo>
                  <a:pt x="691729" y="579007"/>
                </a:lnTo>
                <a:lnTo>
                  <a:pt x="692098" y="576208"/>
                </a:lnTo>
                <a:lnTo>
                  <a:pt x="691112" y="575581"/>
                </a:lnTo>
                <a:lnTo>
                  <a:pt x="690808" y="574774"/>
                </a:lnTo>
                <a:lnTo>
                  <a:pt x="690906" y="573307"/>
                </a:lnTo>
                <a:lnTo>
                  <a:pt x="691016" y="571677"/>
                </a:lnTo>
                <a:lnTo>
                  <a:pt x="689052" y="569247"/>
                </a:lnTo>
                <a:lnTo>
                  <a:pt x="689196" y="568459"/>
                </a:lnTo>
                <a:lnTo>
                  <a:pt x="689243" y="568195"/>
                </a:lnTo>
                <a:lnTo>
                  <a:pt x="688472" y="566928"/>
                </a:lnTo>
                <a:lnTo>
                  <a:pt x="689757" y="565720"/>
                </a:lnTo>
                <a:lnTo>
                  <a:pt x="689917" y="565182"/>
                </a:lnTo>
                <a:lnTo>
                  <a:pt x="689973" y="564995"/>
                </a:lnTo>
                <a:lnTo>
                  <a:pt x="690327" y="563802"/>
                </a:lnTo>
                <a:lnTo>
                  <a:pt x="691506" y="563439"/>
                </a:lnTo>
                <a:lnTo>
                  <a:pt x="691600" y="562853"/>
                </a:lnTo>
                <a:lnTo>
                  <a:pt x="691961" y="560590"/>
                </a:lnTo>
                <a:lnTo>
                  <a:pt x="692265" y="560084"/>
                </a:lnTo>
                <a:lnTo>
                  <a:pt x="692963" y="558924"/>
                </a:lnTo>
                <a:lnTo>
                  <a:pt x="693539" y="556326"/>
                </a:lnTo>
                <a:lnTo>
                  <a:pt x="694098" y="555065"/>
                </a:lnTo>
                <a:lnTo>
                  <a:pt x="695867" y="551074"/>
                </a:lnTo>
                <a:lnTo>
                  <a:pt x="697493" y="548855"/>
                </a:lnTo>
                <a:lnTo>
                  <a:pt x="696881" y="547673"/>
                </a:lnTo>
                <a:lnTo>
                  <a:pt x="696953" y="546373"/>
                </a:lnTo>
                <a:lnTo>
                  <a:pt x="697947" y="545882"/>
                </a:lnTo>
                <a:lnTo>
                  <a:pt x="698511" y="545081"/>
                </a:lnTo>
                <a:lnTo>
                  <a:pt x="697774" y="544023"/>
                </a:lnTo>
                <a:lnTo>
                  <a:pt x="698134" y="543088"/>
                </a:lnTo>
                <a:lnTo>
                  <a:pt x="698166" y="541113"/>
                </a:lnTo>
                <a:lnTo>
                  <a:pt x="703086" y="536940"/>
                </a:lnTo>
                <a:lnTo>
                  <a:pt x="707725" y="538372"/>
                </a:lnTo>
                <a:lnTo>
                  <a:pt x="709382" y="538847"/>
                </a:lnTo>
                <a:lnTo>
                  <a:pt x="710740" y="539960"/>
                </a:lnTo>
                <a:lnTo>
                  <a:pt x="711630" y="541155"/>
                </a:lnTo>
                <a:lnTo>
                  <a:pt x="713440" y="541551"/>
                </a:lnTo>
                <a:lnTo>
                  <a:pt x="715330" y="542025"/>
                </a:lnTo>
                <a:lnTo>
                  <a:pt x="716432" y="542262"/>
                </a:lnTo>
                <a:lnTo>
                  <a:pt x="717706" y="543137"/>
                </a:lnTo>
                <a:lnTo>
                  <a:pt x="719065" y="544251"/>
                </a:lnTo>
                <a:lnTo>
                  <a:pt x="720654" y="545204"/>
                </a:lnTo>
                <a:lnTo>
                  <a:pt x="722556" y="546157"/>
                </a:lnTo>
                <a:lnTo>
                  <a:pt x="724706" y="547668"/>
                </a:lnTo>
                <a:lnTo>
                  <a:pt x="726513" y="547904"/>
                </a:lnTo>
                <a:lnTo>
                  <a:pt x="727355" y="547104"/>
                </a:lnTo>
                <a:lnTo>
                  <a:pt x="728423" y="545905"/>
                </a:lnTo>
                <a:lnTo>
                  <a:pt x="728406" y="545188"/>
                </a:lnTo>
                <a:lnTo>
                  <a:pt x="727507" y="543595"/>
                </a:lnTo>
                <a:lnTo>
                  <a:pt x="725094" y="540967"/>
                </a:lnTo>
                <a:lnTo>
                  <a:pt x="724977" y="539371"/>
                </a:lnTo>
                <a:lnTo>
                  <a:pt x="726099" y="537136"/>
                </a:lnTo>
                <a:lnTo>
                  <a:pt x="727397" y="535776"/>
                </a:lnTo>
                <a:lnTo>
                  <a:pt x="729489" y="534814"/>
                </a:lnTo>
                <a:lnTo>
                  <a:pt x="730521" y="535370"/>
                </a:lnTo>
                <a:lnTo>
                  <a:pt x="731408" y="536485"/>
                </a:lnTo>
                <a:lnTo>
                  <a:pt x="732543" y="538078"/>
                </a:lnTo>
                <a:lnTo>
                  <a:pt x="733524" y="539833"/>
                </a:lnTo>
                <a:lnTo>
                  <a:pt x="734420" y="541267"/>
                </a:lnTo>
                <a:lnTo>
                  <a:pt x="735763" y="541741"/>
                </a:lnTo>
                <a:lnTo>
                  <a:pt x="736598" y="540622"/>
                </a:lnTo>
                <a:lnTo>
                  <a:pt x="736557" y="538948"/>
                </a:lnTo>
                <a:lnTo>
                  <a:pt x="736405" y="535836"/>
                </a:lnTo>
                <a:lnTo>
                  <a:pt x="736302" y="531529"/>
                </a:lnTo>
                <a:lnTo>
                  <a:pt x="736172" y="526104"/>
                </a:lnTo>
                <a:lnTo>
                  <a:pt x="736106" y="523313"/>
                </a:lnTo>
                <a:lnTo>
                  <a:pt x="736054" y="521159"/>
                </a:lnTo>
                <a:lnTo>
                  <a:pt x="734849" y="519886"/>
                </a:lnTo>
                <a:lnTo>
                  <a:pt x="733447" y="520208"/>
                </a:lnTo>
                <a:lnTo>
                  <a:pt x="731982" y="521168"/>
                </a:lnTo>
                <a:lnTo>
                  <a:pt x="730300" y="522847"/>
                </a:lnTo>
                <a:lnTo>
                  <a:pt x="728676" y="523728"/>
                </a:lnTo>
                <a:lnTo>
                  <a:pt x="727597" y="524448"/>
                </a:lnTo>
                <a:lnTo>
                  <a:pt x="726032" y="524531"/>
                </a:lnTo>
                <a:lnTo>
                  <a:pt x="725766" y="523175"/>
                </a:lnTo>
                <a:lnTo>
                  <a:pt x="725965" y="521740"/>
                </a:lnTo>
                <a:lnTo>
                  <a:pt x="726550" y="519982"/>
                </a:lnTo>
                <a:lnTo>
                  <a:pt x="727379" y="518625"/>
                </a:lnTo>
                <a:lnTo>
                  <a:pt x="728431" y="516787"/>
                </a:lnTo>
                <a:lnTo>
                  <a:pt x="729883" y="515268"/>
                </a:lnTo>
                <a:lnTo>
                  <a:pt x="731247" y="513352"/>
                </a:lnTo>
                <a:lnTo>
                  <a:pt x="732233" y="511993"/>
                </a:lnTo>
                <a:lnTo>
                  <a:pt x="733678" y="510235"/>
                </a:lnTo>
                <a:lnTo>
                  <a:pt x="735343" y="507758"/>
                </a:lnTo>
                <a:lnTo>
                  <a:pt x="736987" y="507835"/>
                </a:lnTo>
                <a:lnTo>
                  <a:pt x="738492" y="508469"/>
                </a:lnTo>
                <a:lnTo>
                  <a:pt x="740155" y="509264"/>
                </a:lnTo>
                <a:lnTo>
                  <a:pt x="742609" y="510376"/>
                </a:lnTo>
                <a:lnTo>
                  <a:pt x="744524" y="511887"/>
                </a:lnTo>
                <a:lnTo>
                  <a:pt x="746584" y="512840"/>
                </a:lnTo>
                <a:lnTo>
                  <a:pt x="748598" y="513141"/>
                </a:lnTo>
                <a:lnTo>
                  <a:pt x="750459" y="512720"/>
                </a:lnTo>
                <a:lnTo>
                  <a:pt x="750901" y="511609"/>
                </a:lnTo>
                <a:lnTo>
                  <a:pt x="750297" y="509435"/>
                </a:lnTo>
                <a:lnTo>
                  <a:pt x="751231" y="508822"/>
                </a:lnTo>
                <a:lnTo>
                  <a:pt x="753488" y="505245"/>
                </a:lnTo>
                <a:lnTo>
                  <a:pt x="752260" y="503626"/>
                </a:lnTo>
                <a:lnTo>
                  <a:pt x="752639" y="502575"/>
                </a:lnTo>
                <a:lnTo>
                  <a:pt x="752503" y="500297"/>
                </a:lnTo>
                <a:lnTo>
                  <a:pt x="753159" y="499419"/>
                </a:lnTo>
                <a:lnTo>
                  <a:pt x="753098" y="498737"/>
                </a:lnTo>
                <a:lnTo>
                  <a:pt x="753044" y="498117"/>
                </a:lnTo>
                <a:lnTo>
                  <a:pt x="753633" y="496476"/>
                </a:lnTo>
                <a:lnTo>
                  <a:pt x="753865" y="495830"/>
                </a:lnTo>
                <a:lnTo>
                  <a:pt x="752758" y="494831"/>
                </a:lnTo>
                <a:lnTo>
                  <a:pt x="752703" y="494087"/>
                </a:lnTo>
                <a:lnTo>
                  <a:pt x="753376" y="493643"/>
                </a:lnTo>
                <a:lnTo>
                  <a:pt x="753635" y="493473"/>
                </a:lnTo>
                <a:lnTo>
                  <a:pt x="756007" y="491040"/>
                </a:lnTo>
                <a:lnTo>
                  <a:pt x="757324" y="490399"/>
                </a:lnTo>
                <a:lnTo>
                  <a:pt x="759117" y="490077"/>
                </a:lnTo>
                <a:lnTo>
                  <a:pt x="761086" y="490551"/>
                </a:lnTo>
                <a:lnTo>
                  <a:pt x="762906" y="491344"/>
                </a:lnTo>
                <a:lnTo>
                  <a:pt x="763704" y="491981"/>
                </a:lnTo>
                <a:lnTo>
                  <a:pt x="765143" y="493174"/>
                </a:lnTo>
                <a:lnTo>
                  <a:pt x="766433" y="494767"/>
                </a:lnTo>
                <a:lnTo>
                  <a:pt x="768431" y="496438"/>
                </a:lnTo>
                <a:lnTo>
                  <a:pt x="769316" y="497394"/>
                </a:lnTo>
                <a:lnTo>
                  <a:pt x="770506" y="498029"/>
                </a:lnTo>
                <a:lnTo>
                  <a:pt x="772646" y="499142"/>
                </a:lnTo>
                <a:lnTo>
                  <a:pt x="774697" y="499775"/>
                </a:lnTo>
                <a:lnTo>
                  <a:pt x="777604" y="500168"/>
                </a:lnTo>
                <a:lnTo>
                  <a:pt x="779800" y="500323"/>
                </a:lnTo>
                <a:lnTo>
                  <a:pt x="782045" y="500509"/>
                </a:lnTo>
                <a:lnTo>
                  <a:pt x="783410" y="500634"/>
                </a:lnTo>
                <a:lnTo>
                  <a:pt x="785137" y="500791"/>
                </a:lnTo>
                <a:lnTo>
                  <a:pt x="786012" y="501347"/>
                </a:lnTo>
                <a:lnTo>
                  <a:pt x="787055" y="502382"/>
                </a:lnTo>
                <a:lnTo>
                  <a:pt x="787642" y="504056"/>
                </a:lnTo>
                <a:lnTo>
                  <a:pt x="788322" y="506288"/>
                </a:lnTo>
                <a:lnTo>
                  <a:pt x="788919" y="508281"/>
                </a:lnTo>
                <a:lnTo>
                  <a:pt x="789848" y="511151"/>
                </a:lnTo>
                <a:lnTo>
                  <a:pt x="790764" y="513383"/>
                </a:lnTo>
                <a:lnTo>
                  <a:pt x="791823" y="515136"/>
                </a:lnTo>
                <a:lnTo>
                  <a:pt x="793252" y="515930"/>
                </a:lnTo>
                <a:lnTo>
                  <a:pt x="794356" y="516246"/>
                </a:lnTo>
                <a:lnTo>
                  <a:pt x="795458" y="516483"/>
                </a:lnTo>
                <a:lnTo>
                  <a:pt x="796799" y="516880"/>
                </a:lnTo>
                <a:lnTo>
                  <a:pt x="797131" y="517677"/>
                </a:lnTo>
                <a:lnTo>
                  <a:pt x="797201" y="520628"/>
                </a:lnTo>
                <a:lnTo>
                  <a:pt x="797497" y="523180"/>
                </a:lnTo>
                <a:lnTo>
                  <a:pt x="798332" y="525332"/>
                </a:lnTo>
                <a:lnTo>
                  <a:pt x="799770" y="526526"/>
                </a:lnTo>
                <a:lnTo>
                  <a:pt x="801109" y="526841"/>
                </a:lnTo>
                <a:lnTo>
                  <a:pt x="802569" y="525721"/>
                </a:lnTo>
                <a:lnTo>
                  <a:pt x="804432" y="523712"/>
                </a:lnTo>
                <a:lnTo>
                  <a:pt x="804561" y="523604"/>
                </a:lnTo>
                <a:lnTo>
                  <a:pt x="806896" y="521650"/>
                </a:lnTo>
                <a:lnTo>
                  <a:pt x="810058" y="521238"/>
                </a:lnTo>
                <a:lnTo>
                  <a:pt x="811646" y="522113"/>
                </a:lnTo>
                <a:lnTo>
                  <a:pt x="813555" y="523385"/>
                </a:lnTo>
                <a:lnTo>
                  <a:pt x="815214" y="523939"/>
                </a:lnTo>
                <a:lnTo>
                  <a:pt x="817807" y="524333"/>
                </a:lnTo>
                <a:lnTo>
                  <a:pt x="819231" y="524968"/>
                </a:lnTo>
                <a:lnTo>
                  <a:pt x="820242" y="526578"/>
                </a:lnTo>
                <a:lnTo>
                  <a:pt x="820256" y="528809"/>
                </a:lnTo>
                <a:lnTo>
                  <a:pt x="820598" y="529857"/>
                </a:lnTo>
                <a:lnTo>
                  <a:pt x="822025" y="534249"/>
                </a:lnTo>
                <a:lnTo>
                  <a:pt x="825273" y="538501"/>
                </a:lnTo>
                <a:lnTo>
                  <a:pt x="825407" y="538758"/>
                </a:lnTo>
                <a:lnTo>
                  <a:pt x="826589" y="541033"/>
                </a:lnTo>
                <a:lnTo>
                  <a:pt x="826542" y="542975"/>
                </a:lnTo>
                <a:lnTo>
                  <a:pt x="826491" y="545062"/>
                </a:lnTo>
                <a:lnTo>
                  <a:pt x="827000" y="545863"/>
                </a:lnTo>
                <a:lnTo>
                  <a:pt x="827742" y="547035"/>
                </a:lnTo>
                <a:lnTo>
                  <a:pt x="829612" y="549006"/>
                </a:lnTo>
                <a:lnTo>
                  <a:pt x="830504" y="547679"/>
                </a:lnTo>
                <a:lnTo>
                  <a:pt x="831562" y="546082"/>
                </a:lnTo>
                <a:lnTo>
                  <a:pt x="832646" y="545601"/>
                </a:lnTo>
                <a:lnTo>
                  <a:pt x="834430" y="544879"/>
                </a:lnTo>
                <a:lnTo>
                  <a:pt x="836619" y="544715"/>
                </a:lnTo>
                <a:lnTo>
                  <a:pt x="838956" y="544151"/>
                </a:lnTo>
                <a:lnTo>
                  <a:pt x="840190" y="543431"/>
                </a:lnTo>
                <a:lnTo>
                  <a:pt x="842203" y="542468"/>
                </a:lnTo>
                <a:lnTo>
                  <a:pt x="845305" y="541186"/>
                </a:lnTo>
                <a:lnTo>
                  <a:pt x="848640" y="539823"/>
                </a:lnTo>
                <a:lnTo>
                  <a:pt x="851435" y="538780"/>
                </a:lnTo>
                <a:lnTo>
                  <a:pt x="853942" y="537813"/>
                </a:lnTo>
                <a:lnTo>
                  <a:pt x="856048" y="537986"/>
                </a:lnTo>
                <a:lnTo>
                  <a:pt x="857599" y="538657"/>
                </a:lnTo>
                <a:lnTo>
                  <a:pt x="860217" y="541366"/>
                </a:lnTo>
                <a:lnTo>
                  <a:pt x="861954" y="541726"/>
                </a:lnTo>
                <a:lnTo>
                  <a:pt x="862155" y="541719"/>
                </a:lnTo>
                <a:lnTo>
                  <a:pt x="865384" y="541620"/>
                </a:lnTo>
                <a:lnTo>
                  <a:pt x="866182" y="541595"/>
                </a:lnTo>
                <a:lnTo>
                  <a:pt x="867031" y="541569"/>
                </a:lnTo>
                <a:lnTo>
                  <a:pt x="869501" y="540562"/>
                </a:lnTo>
                <a:lnTo>
                  <a:pt x="875201" y="541144"/>
                </a:lnTo>
                <a:lnTo>
                  <a:pt x="876748" y="540761"/>
                </a:lnTo>
                <a:lnTo>
                  <a:pt x="876619" y="539957"/>
                </a:lnTo>
                <a:lnTo>
                  <a:pt x="876490" y="539152"/>
                </a:lnTo>
                <a:lnTo>
                  <a:pt x="877724" y="538462"/>
                </a:lnTo>
                <a:lnTo>
                  <a:pt x="877801" y="537982"/>
                </a:lnTo>
                <a:lnTo>
                  <a:pt x="877903" y="537347"/>
                </a:lnTo>
                <a:lnTo>
                  <a:pt x="877337" y="535987"/>
                </a:lnTo>
                <a:lnTo>
                  <a:pt x="874894" y="534541"/>
                </a:lnTo>
                <a:lnTo>
                  <a:pt x="874230" y="534149"/>
                </a:lnTo>
                <a:lnTo>
                  <a:pt x="873851" y="532911"/>
                </a:lnTo>
                <a:lnTo>
                  <a:pt x="873882" y="532692"/>
                </a:lnTo>
                <a:lnTo>
                  <a:pt x="874029" y="531672"/>
                </a:lnTo>
                <a:lnTo>
                  <a:pt x="870357" y="528598"/>
                </a:lnTo>
                <a:lnTo>
                  <a:pt x="868030" y="527412"/>
                </a:lnTo>
                <a:lnTo>
                  <a:pt x="866877" y="526823"/>
                </a:lnTo>
                <a:lnTo>
                  <a:pt x="863029" y="525424"/>
                </a:lnTo>
                <a:lnTo>
                  <a:pt x="861288" y="524320"/>
                </a:lnTo>
                <a:lnTo>
                  <a:pt x="860040" y="522904"/>
                </a:lnTo>
                <a:lnTo>
                  <a:pt x="858407" y="519281"/>
                </a:lnTo>
                <a:lnTo>
                  <a:pt x="857773" y="517874"/>
                </a:lnTo>
                <a:lnTo>
                  <a:pt x="857534" y="517345"/>
                </a:lnTo>
                <a:lnTo>
                  <a:pt x="857089" y="516355"/>
                </a:lnTo>
                <a:lnTo>
                  <a:pt x="856720" y="516386"/>
                </a:lnTo>
                <a:lnTo>
                  <a:pt x="856285" y="516422"/>
                </a:lnTo>
                <a:lnTo>
                  <a:pt x="855712" y="517055"/>
                </a:lnTo>
                <a:lnTo>
                  <a:pt x="855608" y="517171"/>
                </a:lnTo>
                <a:lnTo>
                  <a:pt x="855178" y="516604"/>
                </a:lnTo>
                <a:lnTo>
                  <a:pt x="854671" y="515938"/>
                </a:lnTo>
                <a:lnTo>
                  <a:pt x="853430" y="515575"/>
                </a:lnTo>
                <a:lnTo>
                  <a:pt x="853219" y="511548"/>
                </a:lnTo>
                <a:lnTo>
                  <a:pt x="852316" y="509118"/>
                </a:lnTo>
                <a:lnTo>
                  <a:pt x="850509" y="504255"/>
                </a:lnTo>
                <a:lnTo>
                  <a:pt x="851077" y="503682"/>
                </a:lnTo>
                <a:lnTo>
                  <a:pt x="851495" y="503258"/>
                </a:lnTo>
                <a:lnTo>
                  <a:pt x="851356" y="500905"/>
                </a:lnTo>
                <a:lnTo>
                  <a:pt x="851713" y="498487"/>
                </a:lnTo>
                <a:lnTo>
                  <a:pt x="852629" y="496561"/>
                </a:lnTo>
                <a:lnTo>
                  <a:pt x="853063" y="496059"/>
                </a:lnTo>
                <a:lnTo>
                  <a:pt x="854842" y="494005"/>
                </a:lnTo>
                <a:lnTo>
                  <a:pt x="855261" y="493117"/>
                </a:lnTo>
                <a:lnTo>
                  <a:pt x="855516" y="492576"/>
                </a:lnTo>
                <a:lnTo>
                  <a:pt x="855603" y="490638"/>
                </a:lnTo>
                <a:lnTo>
                  <a:pt x="855779" y="486676"/>
                </a:lnTo>
                <a:lnTo>
                  <a:pt x="855788" y="486503"/>
                </a:lnTo>
                <a:lnTo>
                  <a:pt x="857504" y="483890"/>
                </a:lnTo>
                <a:lnTo>
                  <a:pt x="858400" y="478494"/>
                </a:lnTo>
                <a:lnTo>
                  <a:pt x="860386" y="478790"/>
                </a:lnTo>
                <a:lnTo>
                  <a:pt x="860547" y="475011"/>
                </a:lnTo>
                <a:lnTo>
                  <a:pt x="860148" y="470739"/>
                </a:lnTo>
                <a:lnTo>
                  <a:pt x="861962" y="471129"/>
                </a:lnTo>
                <a:lnTo>
                  <a:pt x="863381" y="470871"/>
                </a:lnTo>
                <a:lnTo>
                  <a:pt x="864702" y="470099"/>
                </a:lnTo>
                <a:lnTo>
                  <a:pt x="866023" y="469141"/>
                </a:lnTo>
                <a:lnTo>
                  <a:pt x="867771" y="468654"/>
                </a:lnTo>
                <a:lnTo>
                  <a:pt x="868671" y="468667"/>
                </a:lnTo>
                <a:lnTo>
                  <a:pt x="869711" y="468683"/>
                </a:lnTo>
                <a:lnTo>
                  <a:pt x="871037" y="469076"/>
                </a:lnTo>
                <a:lnTo>
                  <a:pt x="873025" y="469570"/>
                </a:lnTo>
                <a:lnTo>
                  <a:pt x="874209" y="469914"/>
                </a:lnTo>
                <a:lnTo>
                  <a:pt x="875250" y="470348"/>
                </a:lnTo>
                <a:lnTo>
                  <a:pt x="876388" y="471018"/>
                </a:lnTo>
                <a:lnTo>
                  <a:pt x="877149" y="471960"/>
                </a:lnTo>
                <a:lnTo>
                  <a:pt x="877909" y="472949"/>
                </a:lnTo>
                <a:lnTo>
                  <a:pt x="878481" y="474123"/>
                </a:lnTo>
                <a:lnTo>
                  <a:pt x="878815" y="475106"/>
                </a:lnTo>
                <a:lnTo>
                  <a:pt x="879247" y="476556"/>
                </a:lnTo>
                <a:lnTo>
                  <a:pt x="879677" y="477634"/>
                </a:lnTo>
                <a:lnTo>
                  <a:pt x="880538" y="480628"/>
                </a:lnTo>
                <a:lnTo>
                  <a:pt x="881158" y="481895"/>
                </a:lnTo>
                <a:lnTo>
                  <a:pt x="881683" y="483161"/>
                </a:lnTo>
                <a:lnTo>
                  <a:pt x="882661" y="485025"/>
                </a:lnTo>
                <a:lnTo>
                  <a:pt x="885182" y="492257"/>
                </a:lnTo>
                <a:lnTo>
                  <a:pt x="885786" y="493357"/>
                </a:lnTo>
                <a:lnTo>
                  <a:pt x="886278" y="494255"/>
                </a:lnTo>
                <a:lnTo>
                  <a:pt x="886873" y="495344"/>
                </a:lnTo>
                <a:lnTo>
                  <a:pt x="889795" y="496937"/>
                </a:lnTo>
                <a:lnTo>
                  <a:pt x="891103" y="498228"/>
                </a:lnTo>
                <a:lnTo>
                  <a:pt x="892216" y="498098"/>
                </a:lnTo>
                <a:lnTo>
                  <a:pt x="892774" y="498032"/>
                </a:lnTo>
                <a:lnTo>
                  <a:pt x="893577" y="497654"/>
                </a:lnTo>
                <a:lnTo>
                  <a:pt x="894198" y="497960"/>
                </a:lnTo>
                <a:lnTo>
                  <a:pt x="894878" y="497708"/>
                </a:lnTo>
                <a:lnTo>
                  <a:pt x="895214" y="497368"/>
                </a:lnTo>
                <a:lnTo>
                  <a:pt x="895863" y="496711"/>
                </a:lnTo>
                <a:lnTo>
                  <a:pt x="897029" y="496235"/>
                </a:lnTo>
                <a:lnTo>
                  <a:pt x="897717" y="495956"/>
                </a:lnTo>
                <a:lnTo>
                  <a:pt x="898111" y="494683"/>
                </a:lnTo>
                <a:lnTo>
                  <a:pt x="898556" y="493369"/>
                </a:lnTo>
                <a:lnTo>
                  <a:pt x="899308" y="492723"/>
                </a:lnTo>
                <a:lnTo>
                  <a:pt x="899786" y="492556"/>
                </a:lnTo>
                <a:lnTo>
                  <a:pt x="903262" y="491336"/>
                </a:lnTo>
                <a:lnTo>
                  <a:pt x="903823" y="491827"/>
                </a:lnTo>
                <a:lnTo>
                  <a:pt x="905747" y="492309"/>
                </a:lnTo>
                <a:lnTo>
                  <a:pt x="906797" y="491871"/>
                </a:lnTo>
                <a:lnTo>
                  <a:pt x="909657" y="488607"/>
                </a:lnTo>
                <a:lnTo>
                  <a:pt x="910505" y="487595"/>
                </a:lnTo>
                <a:lnTo>
                  <a:pt x="911544" y="486959"/>
                </a:lnTo>
                <a:lnTo>
                  <a:pt x="912489" y="486786"/>
                </a:lnTo>
                <a:lnTo>
                  <a:pt x="913812" y="486339"/>
                </a:lnTo>
                <a:lnTo>
                  <a:pt x="915887" y="484786"/>
                </a:lnTo>
                <a:lnTo>
                  <a:pt x="917775" y="483790"/>
                </a:lnTo>
                <a:lnTo>
                  <a:pt x="919947" y="482518"/>
                </a:lnTo>
                <a:lnTo>
                  <a:pt x="921554" y="482077"/>
                </a:lnTo>
                <a:lnTo>
                  <a:pt x="923541" y="481920"/>
                </a:lnTo>
                <a:lnTo>
                  <a:pt x="925905" y="481768"/>
                </a:lnTo>
                <a:lnTo>
                  <a:pt x="929496" y="480517"/>
                </a:lnTo>
                <a:lnTo>
                  <a:pt x="932140" y="479531"/>
                </a:lnTo>
                <a:lnTo>
                  <a:pt x="935542" y="478649"/>
                </a:lnTo>
                <a:lnTo>
                  <a:pt x="938191" y="478316"/>
                </a:lnTo>
                <a:lnTo>
                  <a:pt x="942081" y="477647"/>
                </a:lnTo>
                <a:lnTo>
                  <a:pt x="945494" y="478679"/>
                </a:lnTo>
                <a:lnTo>
                  <a:pt x="947194" y="480222"/>
                </a:lnTo>
                <a:lnTo>
                  <a:pt x="947798" y="480770"/>
                </a:lnTo>
                <a:lnTo>
                  <a:pt x="948388" y="481032"/>
                </a:lnTo>
                <a:lnTo>
                  <a:pt x="949040" y="481320"/>
                </a:lnTo>
                <a:lnTo>
                  <a:pt x="953504" y="482098"/>
                </a:lnTo>
                <a:lnTo>
                  <a:pt x="953805" y="482312"/>
                </a:lnTo>
                <a:lnTo>
                  <a:pt x="955308" y="483388"/>
                </a:lnTo>
                <a:lnTo>
                  <a:pt x="956256" y="483329"/>
                </a:lnTo>
                <a:lnTo>
                  <a:pt x="956423" y="483319"/>
                </a:lnTo>
                <a:lnTo>
                  <a:pt x="956296" y="482762"/>
                </a:lnTo>
                <a:lnTo>
                  <a:pt x="956647" y="482086"/>
                </a:lnTo>
                <a:lnTo>
                  <a:pt x="956909" y="481581"/>
                </a:lnTo>
                <a:lnTo>
                  <a:pt x="958576" y="480827"/>
                </a:lnTo>
                <a:lnTo>
                  <a:pt x="958882" y="480144"/>
                </a:lnTo>
                <a:lnTo>
                  <a:pt x="958899" y="477485"/>
                </a:lnTo>
                <a:lnTo>
                  <a:pt x="958913" y="474879"/>
                </a:lnTo>
                <a:lnTo>
                  <a:pt x="959445" y="473070"/>
                </a:lnTo>
                <a:lnTo>
                  <a:pt x="960007" y="471156"/>
                </a:lnTo>
                <a:lnTo>
                  <a:pt x="960915" y="469847"/>
                </a:lnTo>
                <a:lnTo>
                  <a:pt x="960674" y="468734"/>
                </a:lnTo>
                <a:lnTo>
                  <a:pt x="961534" y="467429"/>
                </a:lnTo>
                <a:lnTo>
                  <a:pt x="961583" y="465075"/>
                </a:lnTo>
                <a:lnTo>
                  <a:pt x="961978" y="464342"/>
                </a:lnTo>
                <a:lnTo>
                  <a:pt x="962318" y="463708"/>
                </a:lnTo>
                <a:lnTo>
                  <a:pt x="962638" y="463555"/>
                </a:lnTo>
                <a:lnTo>
                  <a:pt x="963245" y="463268"/>
                </a:lnTo>
                <a:lnTo>
                  <a:pt x="963407" y="462565"/>
                </a:lnTo>
                <a:lnTo>
                  <a:pt x="963487" y="462213"/>
                </a:lnTo>
                <a:lnTo>
                  <a:pt x="964164" y="461590"/>
                </a:lnTo>
                <a:lnTo>
                  <a:pt x="964720" y="461152"/>
                </a:lnTo>
                <a:lnTo>
                  <a:pt x="965117" y="459726"/>
                </a:lnTo>
                <a:lnTo>
                  <a:pt x="965205" y="459415"/>
                </a:lnTo>
                <a:lnTo>
                  <a:pt x="964950" y="458148"/>
                </a:lnTo>
                <a:lnTo>
                  <a:pt x="964695" y="456878"/>
                </a:lnTo>
                <a:lnTo>
                  <a:pt x="964466" y="456570"/>
                </a:lnTo>
                <a:lnTo>
                  <a:pt x="964008" y="455954"/>
                </a:lnTo>
                <a:lnTo>
                  <a:pt x="963325" y="455710"/>
                </a:lnTo>
                <a:lnTo>
                  <a:pt x="962515" y="455488"/>
                </a:lnTo>
                <a:lnTo>
                  <a:pt x="961340" y="455164"/>
                </a:lnTo>
                <a:lnTo>
                  <a:pt x="961021" y="453617"/>
                </a:lnTo>
                <a:lnTo>
                  <a:pt x="963425" y="451621"/>
                </a:lnTo>
                <a:lnTo>
                  <a:pt x="963353" y="449825"/>
                </a:lnTo>
                <a:lnTo>
                  <a:pt x="963510" y="448445"/>
                </a:lnTo>
                <a:lnTo>
                  <a:pt x="963825" y="445672"/>
                </a:lnTo>
                <a:lnTo>
                  <a:pt x="963261" y="444685"/>
                </a:lnTo>
                <a:lnTo>
                  <a:pt x="962017" y="443700"/>
                </a:lnTo>
                <a:lnTo>
                  <a:pt x="962012" y="442834"/>
                </a:lnTo>
                <a:lnTo>
                  <a:pt x="963675" y="441089"/>
                </a:lnTo>
                <a:lnTo>
                  <a:pt x="964164" y="439970"/>
                </a:lnTo>
                <a:lnTo>
                  <a:pt x="961005" y="440176"/>
                </a:lnTo>
                <a:lnTo>
                  <a:pt x="960753" y="439372"/>
                </a:lnTo>
                <a:lnTo>
                  <a:pt x="962043" y="437506"/>
                </a:lnTo>
                <a:lnTo>
                  <a:pt x="962406" y="436079"/>
                </a:lnTo>
                <a:lnTo>
                  <a:pt x="962017" y="435217"/>
                </a:lnTo>
                <a:lnTo>
                  <a:pt x="961904" y="434967"/>
                </a:lnTo>
                <a:lnTo>
                  <a:pt x="960478" y="434853"/>
                </a:lnTo>
                <a:lnTo>
                  <a:pt x="960104" y="434483"/>
                </a:lnTo>
                <a:lnTo>
                  <a:pt x="960161" y="433554"/>
                </a:lnTo>
                <a:lnTo>
                  <a:pt x="961695" y="430943"/>
                </a:lnTo>
                <a:lnTo>
                  <a:pt x="960259" y="429031"/>
                </a:lnTo>
                <a:lnTo>
                  <a:pt x="960297" y="428546"/>
                </a:lnTo>
                <a:lnTo>
                  <a:pt x="960316" y="428287"/>
                </a:lnTo>
                <a:lnTo>
                  <a:pt x="960369" y="426553"/>
                </a:lnTo>
                <a:lnTo>
                  <a:pt x="960697" y="425918"/>
                </a:lnTo>
                <a:lnTo>
                  <a:pt x="960982" y="425372"/>
                </a:lnTo>
                <a:lnTo>
                  <a:pt x="962223" y="425053"/>
                </a:lnTo>
                <a:lnTo>
                  <a:pt x="962466" y="424991"/>
                </a:lnTo>
                <a:lnTo>
                  <a:pt x="962632" y="424657"/>
                </a:lnTo>
                <a:lnTo>
                  <a:pt x="962955" y="423997"/>
                </a:lnTo>
                <a:lnTo>
                  <a:pt x="962082" y="423013"/>
                </a:lnTo>
                <a:lnTo>
                  <a:pt x="962215" y="422334"/>
                </a:lnTo>
                <a:lnTo>
                  <a:pt x="962264" y="422082"/>
                </a:lnTo>
                <a:lnTo>
                  <a:pt x="961816" y="419607"/>
                </a:lnTo>
                <a:lnTo>
                  <a:pt x="962013" y="418796"/>
                </a:lnTo>
                <a:lnTo>
                  <a:pt x="962300" y="417622"/>
                </a:lnTo>
                <a:lnTo>
                  <a:pt x="962843" y="417102"/>
                </a:lnTo>
                <a:lnTo>
                  <a:pt x="963470" y="416500"/>
                </a:lnTo>
                <a:lnTo>
                  <a:pt x="963670" y="415723"/>
                </a:lnTo>
                <a:lnTo>
                  <a:pt x="964077" y="414142"/>
                </a:lnTo>
                <a:lnTo>
                  <a:pt x="965061" y="412898"/>
                </a:lnTo>
                <a:lnTo>
                  <a:pt x="965728" y="410664"/>
                </a:lnTo>
                <a:lnTo>
                  <a:pt x="966651" y="409233"/>
                </a:lnTo>
                <a:lnTo>
                  <a:pt x="967071" y="409071"/>
                </a:lnTo>
                <a:lnTo>
                  <a:pt x="968955" y="408292"/>
                </a:lnTo>
                <a:lnTo>
                  <a:pt x="969424" y="406615"/>
                </a:lnTo>
                <a:lnTo>
                  <a:pt x="970593" y="405121"/>
                </a:lnTo>
                <a:lnTo>
                  <a:pt x="973811" y="404606"/>
                </a:lnTo>
                <a:lnTo>
                  <a:pt x="974068" y="404554"/>
                </a:lnTo>
                <a:lnTo>
                  <a:pt x="974431" y="404478"/>
                </a:lnTo>
                <a:lnTo>
                  <a:pt x="974552" y="403937"/>
                </a:lnTo>
                <a:lnTo>
                  <a:pt x="974974" y="402060"/>
                </a:lnTo>
                <a:lnTo>
                  <a:pt x="975838" y="401498"/>
                </a:lnTo>
                <a:lnTo>
                  <a:pt x="976632" y="399200"/>
                </a:lnTo>
                <a:lnTo>
                  <a:pt x="978479" y="397331"/>
                </a:lnTo>
                <a:lnTo>
                  <a:pt x="978625" y="396824"/>
                </a:lnTo>
                <a:lnTo>
                  <a:pt x="979208" y="394789"/>
                </a:lnTo>
                <a:lnTo>
                  <a:pt x="979585" y="394820"/>
                </a:lnTo>
                <a:lnTo>
                  <a:pt x="980572" y="394903"/>
                </a:lnTo>
                <a:lnTo>
                  <a:pt x="980824" y="394368"/>
                </a:lnTo>
                <a:lnTo>
                  <a:pt x="981184" y="393600"/>
                </a:lnTo>
                <a:lnTo>
                  <a:pt x="983161" y="392411"/>
                </a:lnTo>
                <a:lnTo>
                  <a:pt x="983066" y="392097"/>
                </a:lnTo>
                <a:lnTo>
                  <a:pt x="982677" y="390709"/>
                </a:lnTo>
                <a:lnTo>
                  <a:pt x="982901" y="390369"/>
                </a:lnTo>
                <a:lnTo>
                  <a:pt x="984819" y="389579"/>
                </a:lnTo>
                <a:lnTo>
                  <a:pt x="985497" y="389300"/>
                </a:lnTo>
                <a:lnTo>
                  <a:pt x="986302" y="388408"/>
                </a:lnTo>
                <a:lnTo>
                  <a:pt x="988086" y="386435"/>
                </a:lnTo>
                <a:lnTo>
                  <a:pt x="988980" y="386067"/>
                </a:lnTo>
                <a:lnTo>
                  <a:pt x="989878" y="385697"/>
                </a:lnTo>
                <a:lnTo>
                  <a:pt x="989871" y="384599"/>
                </a:lnTo>
                <a:lnTo>
                  <a:pt x="989865" y="383514"/>
                </a:lnTo>
                <a:lnTo>
                  <a:pt x="991415" y="383629"/>
                </a:lnTo>
                <a:lnTo>
                  <a:pt x="991564" y="382707"/>
                </a:lnTo>
                <a:lnTo>
                  <a:pt x="991595" y="382512"/>
                </a:lnTo>
                <a:lnTo>
                  <a:pt x="991447" y="382211"/>
                </a:lnTo>
                <a:lnTo>
                  <a:pt x="990842" y="380969"/>
                </a:lnTo>
                <a:lnTo>
                  <a:pt x="991220" y="380517"/>
                </a:lnTo>
                <a:lnTo>
                  <a:pt x="991519" y="380159"/>
                </a:lnTo>
                <a:lnTo>
                  <a:pt x="992881" y="380028"/>
                </a:lnTo>
                <a:lnTo>
                  <a:pt x="993313" y="379468"/>
                </a:lnTo>
                <a:lnTo>
                  <a:pt x="993583" y="377823"/>
                </a:lnTo>
                <a:lnTo>
                  <a:pt x="993853" y="376183"/>
                </a:lnTo>
                <a:lnTo>
                  <a:pt x="995036" y="376377"/>
                </a:lnTo>
                <a:lnTo>
                  <a:pt x="996023" y="376541"/>
                </a:lnTo>
                <a:lnTo>
                  <a:pt x="996513" y="375547"/>
                </a:lnTo>
                <a:lnTo>
                  <a:pt x="996467" y="375381"/>
                </a:lnTo>
                <a:lnTo>
                  <a:pt x="996134" y="374186"/>
                </a:lnTo>
                <a:lnTo>
                  <a:pt x="997819" y="372064"/>
                </a:lnTo>
                <a:lnTo>
                  <a:pt x="999149" y="370391"/>
                </a:lnTo>
                <a:lnTo>
                  <a:pt x="998810" y="369904"/>
                </a:lnTo>
                <a:lnTo>
                  <a:pt x="998336" y="369219"/>
                </a:lnTo>
                <a:lnTo>
                  <a:pt x="999015" y="368596"/>
                </a:lnTo>
                <a:lnTo>
                  <a:pt x="1000552" y="368347"/>
                </a:lnTo>
                <a:lnTo>
                  <a:pt x="1000997" y="368275"/>
                </a:lnTo>
                <a:lnTo>
                  <a:pt x="1001513" y="366784"/>
                </a:lnTo>
                <a:lnTo>
                  <a:pt x="1001727" y="366164"/>
                </a:lnTo>
                <a:lnTo>
                  <a:pt x="1002283" y="365665"/>
                </a:lnTo>
                <a:lnTo>
                  <a:pt x="1003240" y="365441"/>
                </a:lnTo>
                <a:lnTo>
                  <a:pt x="1004450" y="365157"/>
                </a:lnTo>
                <a:lnTo>
                  <a:pt x="1004612" y="364967"/>
                </a:lnTo>
                <a:lnTo>
                  <a:pt x="1005681" y="363726"/>
                </a:lnTo>
                <a:lnTo>
                  <a:pt x="1006742" y="362438"/>
                </a:lnTo>
                <a:lnTo>
                  <a:pt x="1007215" y="361797"/>
                </a:lnTo>
                <a:lnTo>
                  <a:pt x="1007086" y="360001"/>
                </a:lnTo>
                <a:lnTo>
                  <a:pt x="1007302" y="359691"/>
                </a:lnTo>
                <a:lnTo>
                  <a:pt x="1007516" y="359380"/>
                </a:lnTo>
                <a:lnTo>
                  <a:pt x="1010181" y="359488"/>
                </a:lnTo>
                <a:lnTo>
                  <a:pt x="1010413" y="358237"/>
                </a:lnTo>
                <a:lnTo>
                  <a:pt x="1010346" y="357992"/>
                </a:lnTo>
                <a:lnTo>
                  <a:pt x="1010107" y="357384"/>
                </a:lnTo>
                <a:lnTo>
                  <a:pt x="1010910" y="356883"/>
                </a:lnTo>
                <a:lnTo>
                  <a:pt x="1011144" y="354342"/>
                </a:lnTo>
                <a:lnTo>
                  <a:pt x="1013683" y="353894"/>
                </a:lnTo>
                <a:lnTo>
                  <a:pt x="1014421" y="352836"/>
                </a:lnTo>
                <a:lnTo>
                  <a:pt x="1014328" y="352426"/>
                </a:lnTo>
                <a:lnTo>
                  <a:pt x="1013912" y="350611"/>
                </a:lnTo>
                <a:lnTo>
                  <a:pt x="1015046" y="348273"/>
                </a:lnTo>
                <a:lnTo>
                  <a:pt x="1015628" y="347071"/>
                </a:lnTo>
                <a:lnTo>
                  <a:pt x="1016247" y="346819"/>
                </a:lnTo>
                <a:lnTo>
                  <a:pt x="1018349" y="345754"/>
                </a:lnTo>
                <a:lnTo>
                  <a:pt x="1020106" y="344319"/>
                </a:lnTo>
                <a:lnTo>
                  <a:pt x="1021866" y="342885"/>
                </a:lnTo>
                <a:lnTo>
                  <a:pt x="1021982" y="341461"/>
                </a:lnTo>
                <a:lnTo>
                  <a:pt x="1022306" y="340841"/>
                </a:lnTo>
                <a:lnTo>
                  <a:pt x="1022534" y="340404"/>
                </a:lnTo>
                <a:lnTo>
                  <a:pt x="1023331" y="338975"/>
                </a:lnTo>
                <a:lnTo>
                  <a:pt x="1023735" y="333399"/>
                </a:lnTo>
                <a:lnTo>
                  <a:pt x="1026091" y="333571"/>
                </a:lnTo>
                <a:lnTo>
                  <a:pt x="1025646" y="331655"/>
                </a:lnTo>
                <a:lnTo>
                  <a:pt x="1025916" y="331109"/>
                </a:lnTo>
                <a:lnTo>
                  <a:pt x="1025996" y="330948"/>
                </a:lnTo>
                <a:lnTo>
                  <a:pt x="1026063" y="330813"/>
                </a:lnTo>
                <a:lnTo>
                  <a:pt x="1027682" y="329971"/>
                </a:lnTo>
                <a:lnTo>
                  <a:pt x="1027240" y="328488"/>
                </a:lnTo>
                <a:lnTo>
                  <a:pt x="1027845" y="325971"/>
                </a:lnTo>
                <a:lnTo>
                  <a:pt x="1028089" y="324954"/>
                </a:lnTo>
                <a:lnTo>
                  <a:pt x="1027280" y="324277"/>
                </a:lnTo>
                <a:lnTo>
                  <a:pt x="1027245" y="324122"/>
                </a:lnTo>
                <a:lnTo>
                  <a:pt x="1026899" y="322608"/>
                </a:lnTo>
                <a:lnTo>
                  <a:pt x="1027576" y="321551"/>
                </a:lnTo>
                <a:lnTo>
                  <a:pt x="1029680" y="321105"/>
                </a:lnTo>
                <a:lnTo>
                  <a:pt x="1029529" y="316461"/>
                </a:lnTo>
                <a:lnTo>
                  <a:pt x="1030002" y="315725"/>
                </a:lnTo>
                <a:lnTo>
                  <a:pt x="1030883" y="314349"/>
                </a:lnTo>
                <a:lnTo>
                  <a:pt x="1030380" y="313114"/>
                </a:lnTo>
                <a:lnTo>
                  <a:pt x="1030838" y="311875"/>
                </a:lnTo>
                <a:lnTo>
                  <a:pt x="1031297" y="310632"/>
                </a:lnTo>
                <a:lnTo>
                  <a:pt x="1032468" y="309510"/>
                </a:lnTo>
                <a:lnTo>
                  <a:pt x="1030978" y="309085"/>
                </a:lnTo>
                <a:lnTo>
                  <a:pt x="1030542" y="308531"/>
                </a:lnTo>
                <a:lnTo>
                  <a:pt x="1031014" y="308034"/>
                </a:lnTo>
                <a:lnTo>
                  <a:pt x="1031673" y="307342"/>
                </a:lnTo>
                <a:lnTo>
                  <a:pt x="1032144" y="306850"/>
                </a:lnTo>
                <a:lnTo>
                  <a:pt x="1031313" y="306490"/>
                </a:lnTo>
                <a:lnTo>
                  <a:pt x="1029139" y="305550"/>
                </a:lnTo>
                <a:lnTo>
                  <a:pt x="1028625" y="304647"/>
                </a:lnTo>
                <a:lnTo>
                  <a:pt x="1020850" y="304647"/>
                </a:lnTo>
                <a:lnTo>
                  <a:pt x="1018713" y="304647"/>
                </a:lnTo>
                <a:lnTo>
                  <a:pt x="1011471" y="304647"/>
                </a:lnTo>
                <a:lnTo>
                  <a:pt x="1008940" y="304647"/>
                </a:lnTo>
                <a:lnTo>
                  <a:pt x="996865" y="304647"/>
                </a:lnTo>
                <a:lnTo>
                  <a:pt x="994180" y="304647"/>
                </a:lnTo>
                <a:lnTo>
                  <a:pt x="987368" y="304647"/>
                </a:lnTo>
                <a:lnTo>
                  <a:pt x="984469" y="304647"/>
                </a:lnTo>
                <a:lnTo>
                  <a:pt x="976452" y="304647"/>
                </a:lnTo>
                <a:lnTo>
                  <a:pt x="973430" y="304647"/>
                </a:lnTo>
                <a:lnTo>
                  <a:pt x="966924" y="304647"/>
                </a:lnTo>
                <a:lnTo>
                  <a:pt x="963974" y="304647"/>
                </a:lnTo>
                <a:lnTo>
                  <a:pt x="957192" y="304647"/>
                </a:lnTo>
                <a:lnTo>
                  <a:pt x="954996" y="304647"/>
                </a:lnTo>
                <a:lnTo>
                  <a:pt x="949801" y="304647"/>
                </a:lnTo>
                <a:lnTo>
                  <a:pt x="947639" y="304647"/>
                </a:lnTo>
                <a:lnTo>
                  <a:pt x="942137" y="304647"/>
                </a:lnTo>
                <a:lnTo>
                  <a:pt x="940024" y="304647"/>
                </a:lnTo>
                <a:lnTo>
                  <a:pt x="936599" y="304647"/>
                </a:lnTo>
                <a:lnTo>
                  <a:pt x="934357" y="304647"/>
                </a:lnTo>
                <a:lnTo>
                  <a:pt x="929105" y="304647"/>
                </a:lnTo>
                <a:lnTo>
                  <a:pt x="927194" y="304647"/>
                </a:lnTo>
                <a:lnTo>
                  <a:pt x="923608" y="304647"/>
                </a:lnTo>
                <a:lnTo>
                  <a:pt x="921822" y="304647"/>
                </a:lnTo>
                <a:lnTo>
                  <a:pt x="916660" y="304647"/>
                </a:lnTo>
                <a:lnTo>
                  <a:pt x="916830" y="304273"/>
                </a:lnTo>
                <a:lnTo>
                  <a:pt x="917430" y="303001"/>
                </a:lnTo>
                <a:lnTo>
                  <a:pt x="917805" y="301503"/>
                </a:lnTo>
                <a:lnTo>
                  <a:pt x="918328" y="300231"/>
                </a:lnTo>
                <a:lnTo>
                  <a:pt x="918702" y="298735"/>
                </a:lnTo>
                <a:lnTo>
                  <a:pt x="919226" y="297387"/>
                </a:lnTo>
                <a:lnTo>
                  <a:pt x="919759" y="296246"/>
                </a:lnTo>
                <a:lnTo>
                  <a:pt x="919826" y="296114"/>
                </a:lnTo>
                <a:lnTo>
                  <a:pt x="920123" y="295440"/>
                </a:lnTo>
                <a:lnTo>
                  <a:pt x="920285" y="295013"/>
                </a:lnTo>
                <a:lnTo>
                  <a:pt x="920349" y="294842"/>
                </a:lnTo>
                <a:lnTo>
                  <a:pt x="920874" y="293494"/>
                </a:lnTo>
                <a:lnTo>
                  <a:pt x="921472" y="292222"/>
                </a:lnTo>
                <a:lnTo>
                  <a:pt x="922219" y="291099"/>
                </a:lnTo>
                <a:lnTo>
                  <a:pt x="923142" y="289653"/>
                </a:lnTo>
                <a:lnTo>
                  <a:pt x="922219" y="288105"/>
                </a:lnTo>
                <a:lnTo>
                  <a:pt x="921247" y="287207"/>
                </a:lnTo>
                <a:lnTo>
                  <a:pt x="920349" y="286310"/>
                </a:lnTo>
                <a:lnTo>
                  <a:pt x="919376" y="285335"/>
                </a:lnTo>
                <a:lnTo>
                  <a:pt x="918253" y="284588"/>
                </a:lnTo>
                <a:lnTo>
                  <a:pt x="917129" y="283839"/>
                </a:lnTo>
                <a:lnTo>
                  <a:pt x="916008" y="283165"/>
                </a:lnTo>
                <a:lnTo>
                  <a:pt x="915259" y="282042"/>
                </a:lnTo>
                <a:lnTo>
                  <a:pt x="914510" y="280920"/>
                </a:lnTo>
                <a:lnTo>
                  <a:pt x="913761" y="279797"/>
                </a:lnTo>
                <a:lnTo>
                  <a:pt x="913162" y="278525"/>
                </a:lnTo>
                <a:lnTo>
                  <a:pt x="912564" y="277251"/>
                </a:lnTo>
                <a:lnTo>
                  <a:pt x="911815" y="276129"/>
                </a:lnTo>
                <a:lnTo>
                  <a:pt x="911292" y="274782"/>
                </a:lnTo>
                <a:lnTo>
                  <a:pt x="910692" y="273510"/>
                </a:lnTo>
                <a:lnTo>
                  <a:pt x="909945" y="272386"/>
                </a:lnTo>
                <a:lnTo>
                  <a:pt x="909420" y="271114"/>
                </a:lnTo>
                <a:lnTo>
                  <a:pt x="908821" y="269840"/>
                </a:lnTo>
                <a:lnTo>
                  <a:pt x="908223" y="268493"/>
                </a:lnTo>
                <a:lnTo>
                  <a:pt x="907698" y="267221"/>
                </a:lnTo>
                <a:lnTo>
                  <a:pt x="907099" y="265874"/>
                </a:lnTo>
                <a:lnTo>
                  <a:pt x="906951" y="264227"/>
                </a:lnTo>
                <a:lnTo>
                  <a:pt x="906501" y="262729"/>
                </a:lnTo>
                <a:lnTo>
                  <a:pt x="906127" y="261308"/>
                </a:lnTo>
                <a:lnTo>
                  <a:pt x="905976" y="259587"/>
                </a:lnTo>
                <a:lnTo>
                  <a:pt x="905827" y="258489"/>
                </a:lnTo>
                <a:lnTo>
                  <a:pt x="905752" y="257940"/>
                </a:lnTo>
                <a:lnTo>
                  <a:pt x="905528" y="256293"/>
                </a:lnTo>
                <a:lnTo>
                  <a:pt x="905528" y="254421"/>
                </a:lnTo>
                <a:lnTo>
                  <a:pt x="905827" y="253224"/>
                </a:lnTo>
                <a:lnTo>
                  <a:pt x="905903" y="252925"/>
                </a:lnTo>
                <a:lnTo>
                  <a:pt x="905903" y="251053"/>
                </a:lnTo>
                <a:lnTo>
                  <a:pt x="906127" y="249406"/>
                </a:lnTo>
                <a:lnTo>
                  <a:pt x="906277" y="247760"/>
                </a:lnTo>
                <a:lnTo>
                  <a:pt x="906426" y="246038"/>
                </a:lnTo>
                <a:lnTo>
                  <a:pt x="906426" y="244167"/>
                </a:lnTo>
                <a:lnTo>
                  <a:pt x="906426" y="242745"/>
                </a:lnTo>
                <a:lnTo>
                  <a:pt x="906202" y="241023"/>
                </a:lnTo>
                <a:lnTo>
                  <a:pt x="906051" y="239376"/>
                </a:lnTo>
                <a:lnTo>
                  <a:pt x="905827" y="238479"/>
                </a:lnTo>
                <a:lnTo>
                  <a:pt x="905679" y="237879"/>
                </a:lnTo>
                <a:lnTo>
                  <a:pt x="905078" y="236607"/>
                </a:lnTo>
                <a:lnTo>
                  <a:pt x="904704" y="235109"/>
                </a:lnTo>
                <a:lnTo>
                  <a:pt x="904330" y="233613"/>
                </a:lnTo>
                <a:lnTo>
                  <a:pt x="903957" y="232115"/>
                </a:lnTo>
                <a:lnTo>
                  <a:pt x="903582" y="230692"/>
                </a:lnTo>
                <a:lnTo>
                  <a:pt x="903208" y="229196"/>
                </a:lnTo>
                <a:lnTo>
                  <a:pt x="903133" y="227324"/>
                </a:lnTo>
                <a:lnTo>
                  <a:pt x="903133" y="225453"/>
                </a:lnTo>
                <a:lnTo>
                  <a:pt x="903357" y="223807"/>
                </a:lnTo>
                <a:lnTo>
                  <a:pt x="903357" y="221935"/>
                </a:lnTo>
                <a:lnTo>
                  <a:pt x="903133" y="220288"/>
                </a:lnTo>
                <a:lnTo>
                  <a:pt x="903281" y="218566"/>
                </a:lnTo>
                <a:lnTo>
                  <a:pt x="903656" y="217070"/>
                </a:lnTo>
                <a:lnTo>
                  <a:pt x="904405" y="215947"/>
                </a:lnTo>
                <a:lnTo>
                  <a:pt x="905003" y="214675"/>
                </a:lnTo>
                <a:lnTo>
                  <a:pt x="905528" y="213402"/>
                </a:lnTo>
                <a:lnTo>
                  <a:pt x="905679" y="211681"/>
                </a:lnTo>
                <a:lnTo>
                  <a:pt x="905679" y="209884"/>
                </a:lnTo>
                <a:lnTo>
                  <a:pt x="905827" y="208736"/>
                </a:lnTo>
                <a:lnTo>
                  <a:pt x="905903" y="208162"/>
                </a:lnTo>
                <a:lnTo>
                  <a:pt x="906051" y="206515"/>
                </a:lnTo>
                <a:lnTo>
                  <a:pt x="906426" y="205019"/>
                </a:lnTo>
                <a:lnTo>
                  <a:pt x="906800" y="203521"/>
                </a:lnTo>
                <a:lnTo>
                  <a:pt x="907325" y="202249"/>
                </a:lnTo>
                <a:lnTo>
                  <a:pt x="908072" y="201126"/>
                </a:lnTo>
                <a:lnTo>
                  <a:pt x="908672" y="199779"/>
                </a:lnTo>
                <a:lnTo>
                  <a:pt x="909420" y="198730"/>
                </a:lnTo>
                <a:lnTo>
                  <a:pt x="909945" y="197383"/>
                </a:lnTo>
                <a:lnTo>
                  <a:pt x="910468" y="196111"/>
                </a:lnTo>
                <a:lnTo>
                  <a:pt x="910842" y="194615"/>
                </a:lnTo>
                <a:lnTo>
                  <a:pt x="911217" y="193117"/>
                </a:lnTo>
                <a:lnTo>
                  <a:pt x="911591" y="191619"/>
                </a:lnTo>
                <a:lnTo>
                  <a:pt x="911966" y="190123"/>
                </a:lnTo>
                <a:lnTo>
                  <a:pt x="912489" y="188851"/>
                </a:lnTo>
                <a:lnTo>
                  <a:pt x="913238" y="187728"/>
                </a:lnTo>
                <a:lnTo>
                  <a:pt x="914211" y="186755"/>
                </a:lnTo>
                <a:lnTo>
                  <a:pt x="914735" y="185483"/>
                </a:lnTo>
                <a:lnTo>
                  <a:pt x="915110" y="183985"/>
                </a:lnTo>
                <a:lnTo>
                  <a:pt x="915334" y="182338"/>
                </a:lnTo>
                <a:lnTo>
                  <a:pt x="915483" y="180692"/>
                </a:lnTo>
                <a:lnTo>
                  <a:pt x="915221" y="179640"/>
                </a:lnTo>
                <a:lnTo>
                  <a:pt x="915110" y="179194"/>
                </a:lnTo>
                <a:lnTo>
                  <a:pt x="914735" y="177698"/>
                </a:lnTo>
                <a:lnTo>
                  <a:pt x="914510" y="176050"/>
                </a:lnTo>
                <a:lnTo>
                  <a:pt x="913911" y="174704"/>
                </a:lnTo>
                <a:lnTo>
                  <a:pt x="913162" y="173581"/>
                </a:lnTo>
                <a:lnTo>
                  <a:pt x="912041" y="172832"/>
                </a:lnTo>
                <a:lnTo>
                  <a:pt x="910917" y="172158"/>
                </a:lnTo>
                <a:lnTo>
                  <a:pt x="909645" y="171560"/>
                </a:lnTo>
                <a:lnTo>
                  <a:pt x="908298" y="171035"/>
                </a:lnTo>
                <a:lnTo>
                  <a:pt x="907175" y="170287"/>
                </a:lnTo>
                <a:lnTo>
                  <a:pt x="906612" y="169911"/>
                </a:lnTo>
                <a:lnTo>
                  <a:pt x="906051" y="169539"/>
                </a:lnTo>
                <a:lnTo>
                  <a:pt x="905827" y="169331"/>
                </a:lnTo>
                <a:lnTo>
                  <a:pt x="905078" y="168639"/>
                </a:lnTo>
                <a:lnTo>
                  <a:pt x="903957" y="167892"/>
                </a:lnTo>
                <a:lnTo>
                  <a:pt x="903208" y="166769"/>
                </a:lnTo>
                <a:lnTo>
                  <a:pt x="902459" y="165721"/>
                </a:lnTo>
                <a:lnTo>
                  <a:pt x="901936" y="164373"/>
                </a:lnTo>
                <a:lnTo>
                  <a:pt x="901336" y="163101"/>
                </a:lnTo>
                <a:lnTo>
                  <a:pt x="901112" y="161379"/>
                </a:lnTo>
                <a:lnTo>
                  <a:pt x="900963" y="159733"/>
                </a:lnTo>
                <a:lnTo>
                  <a:pt x="900963" y="157860"/>
                </a:lnTo>
                <a:lnTo>
                  <a:pt x="900587" y="156440"/>
                </a:lnTo>
                <a:lnTo>
                  <a:pt x="900214" y="154942"/>
                </a:lnTo>
                <a:lnTo>
                  <a:pt x="899614" y="153594"/>
                </a:lnTo>
                <a:lnTo>
                  <a:pt x="898867" y="152546"/>
                </a:lnTo>
                <a:lnTo>
                  <a:pt x="898118" y="151425"/>
                </a:lnTo>
                <a:lnTo>
                  <a:pt x="897145" y="150525"/>
                </a:lnTo>
                <a:lnTo>
                  <a:pt x="895647" y="150151"/>
                </a:lnTo>
                <a:lnTo>
                  <a:pt x="894151" y="149776"/>
                </a:lnTo>
                <a:lnTo>
                  <a:pt x="892279" y="149776"/>
                </a:lnTo>
                <a:lnTo>
                  <a:pt x="890408" y="149776"/>
                </a:lnTo>
                <a:lnTo>
                  <a:pt x="888536" y="149776"/>
                </a:lnTo>
                <a:lnTo>
                  <a:pt x="886816" y="150002"/>
                </a:lnTo>
                <a:lnTo>
                  <a:pt x="884943" y="150002"/>
                </a:lnTo>
                <a:lnTo>
                  <a:pt x="883073" y="150002"/>
                </a:lnTo>
                <a:lnTo>
                  <a:pt x="881201" y="150002"/>
                </a:lnTo>
                <a:lnTo>
                  <a:pt x="879554" y="150226"/>
                </a:lnTo>
                <a:lnTo>
                  <a:pt x="877832" y="150377"/>
                </a:lnTo>
                <a:lnTo>
                  <a:pt x="876186" y="150601"/>
                </a:lnTo>
                <a:lnTo>
                  <a:pt x="871882" y="150450"/>
                </a:lnTo>
                <a:lnTo>
                  <a:pt x="871470" y="148954"/>
                </a:lnTo>
                <a:lnTo>
                  <a:pt x="871096" y="147456"/>
                </a:lnTo>
                <a:lnTo>
                  <a:pt x="870947" y="145810"/>
                </a:lnTo>
                <a:lnTo>
                  <a:pt x="871096" y="144163"/>
                </a:lnTo>
                <a:lnTo>
                  <a:pt x="871470" y="142667"/>
                </a:lnTo>
                <a:lnTo>
                  <a:pt x="871993" y="141318"/>
                </a:lnTo>
                <a:lnTo>
                  <a:pt x="872593" y="140046"/>
                </a:lnTo>
                <a:lnTo>
                  <a:pt x="873341" y="138924"/>
                </a:lnTo>
                <a:lnTo>
                  <a:pt x="873865" y="137650"/>
                </a:lnTo>
                <a:lnTo>
                  <a:pt x="874240" y="136154"/>
                </a:lnTo>
                <a:lnTo>
                  <a:pt x="874614" y="134656"/>
                </a:lnTo>
                <a:lnTo>
                  <a:pt x="875138" y="133309"/>
                </a:lnTo>
                <a:lnTo>
                  <a:pt x="875512" y="131813"/>
                </a:lnTo>
                <a:lnTo>
                  <a:pt x="876111" y="130541"/>
                </a:lnTo>
                <a:lnTo>
                  <a:pt x="876410" y="129043"/>
                </a:lnTo>
                <a:lnTo>
                  <a:pt x="876784" y="127545"/>
                </a:lnTo>
                <a:lnTo>
                  <a:pt x="877159" y="126049"/>
                </a:lnTo>
                <a:lnTo>
                  <a:pt x="877757" y="124777"/>
                </a:lnTo>
                <a:lnTo>
                  <a:pt x="878056" y="123279"/>
                </a:lnTo>
                <a:lnTo>
                  <a:pt x="878656" y="122007"/>
                </a:lnTo>
                <a:lnTo>
                  <a:pt x="879404" y="120884"/>
                </a:lnTo>
                <a:lnTo>
                  <a:pt x="879554" y="119237"/>
                </a:lnTo>
                <a:lnTo>
                  <a:pt x="879180" y="117739"/>
                </a:lnTo>
                <a:lnTo>
                  <a:pt x="879031" y="116019"/>
                </a:lnTo>
                <a:lnTo>
                  <a:pt x="878581" y="114597"/>
                </a:lnTo>
                <a:lnTo>
                  <a:pt x="878207" y="113099"/>
                </a:lnTo>
                <a:lnTo>
                  <a:pt x="878056" y="111377"/>
                </a:lnTo>
                <a:lnTo>
                  <a:pt x="877682" y="109956"/>
                </a:lnTo>
                <a:lnTo>
                  <a:pt x="877234" y="108458"/>
                </a:lnTo>
                <a:lnTo>
                  <a:pt x="876859" y="106961"/>
                </a:lnTo>
                <a:lnTo>
                  <a:pt x="876485" y="105465"/>
                </a:lnTo>
                <a:lnTo>
                  <a:pt x="876336" y="103818"/>
                </a:lnTo>
                <a:lnTo>
                  <a:pt x="876111" y="102171"/>
                </a:lnTo>
                <a:lnTo>
                  <a:pt x="875887" y="100450"/>
                </a:lnTo>
                <a:lnTo>
                  <a:pt x="875512" y="98952"/>
                </a:lnTo>
                <a:lnTo>
                  <a:pt x="875138" y="97529"/>
                </a:lnTo>
                <a:lnTo>
                  <a:pt x="874614" y="96182"/>
                </a:lnTo>
                <a:lnTo>
                  <a:pt x="873790" y="95060"/>
                </a:lnTo>
                <a:lnTo>
                  <a:pt x="873267" y="93788"/>
                </a:lnTo>
                <a:lnTo>
                  <a:pt x="872518" y="92665"/>
                </a:lnTo>
                <a:lnTo>
                  <a:pt x="871769" y="91541"/>
                </a:lnTo>
                <a:lnTo>
                  <a:pt x="871020" y="90493"/>
                </a:lnTo>
                <a:lnTo>
                  <a:pt x="870198" y="89372"/>
                </a:lnTo>
                <a:lnTo>
                  <a:pt x="869673" y="88098"/>
                </a:lnTo>
                <a:lnTo>
                  <a:pt x="868926" y="86976"/>
                </a:lnTo>
                <a:lnTo>
                  <a:pt x="868551" y="85478"/>
                </a:lnTo>
                <a:lnTo>
                  <a:pt x="867951" y="84206"/>
                </a:lnTo>
                <a:lnTo>
                  <a:pt x="867727" y="82484"/>
                </a:lnTo>
                <a:lnTo>
                  <a:pt x="867727" y="80687"/>
                </a:lnTo>
                <a:lnTo>
                  <a:pt x="867727" y="78817"/>
                </a:lnTo>
                <a:lnTo>
                  <a:pt x="867951" y="77095"/>
                </a:lnTo>
                <a:lnTo>
                  <a:pt x="867878" y="75298"/>
                </a:lnTo>
                <a:lnTo>
                  <a:pt x="867878" y="73427"/>
                </a:lnTo>
                <a:lnTo>
                  <a:pt x="867503" y="71930"/>
                </a:lnTo>
                <a:lnTo>
                  <a:pt x="866978" y="70658"/>
                </a:lnTo>
                <a:lnTo>
                  <a:pt x="866380" y="69310"/>
                </a:lnTo>
                <a:lnTo>
                  <a:pt x="865781" y="68038"/>
                </a:lnTo>
                <a:lnTo>
                  <a:pt x="865631" y="66392"/>
                </a:lnTo>
                <a:lnTo>
                  <a:pt x="865257" y="64894"/>
                </a:lnTo>
                <a:lnTo>
                  <a:pt x="865183" y="63023"/>
                </a:lnTo>
                <a:lnTo>
                  <a:pt x="865407" y="61377"/>
                </a:lnTo>
                <a:lnTo>
                  <a:pt x="865556" y="59655"/>
                </a:lnTo>
                <a:lnTo>
                  <a:pt x="865930" y="58232"/>
                </a:lnTo>
                <a:lnTo>
                  <a:pt x="866529" y="56885"/>
                </a:lnTo>
                <a:lnTo>
                  <a:pt x="866830" y="55389"/>
                </a:lnTo>
                <a:lnTo>
                  <a:pt x="867204" y="53891"/>
                </a:lnTo>
                <a:lnTo>
                  <a:pt x="867802" y="52619"/>
                </a:lnTo>
                <a:lnTo>
                  <a:pt x="868177" y="51121"/>
                </a:lnTo>
                <a:lnTo>
                  <a:pt x="868551" y="49623"/>
                </a:lnTo>
                <a:lnTo>
                  <a:pt x="868851" y="48127"/>
                </a:lnTo>
                <a:lnTo>
                  <a:pt x="869225" y="46705"/>
                </a:lnTo>
                <a:lnTo>
                  <a:pt x="869599" y="45208"/>
                </a:lnTo>
                <a:lnTo>
                  <a:pt x="869974" y="43711"/>
                </a:lnTo>
                <a:lnTo>
                  <a:pt x="870347" y="42213"/>
                </a:lnTo>
                <a:lnTo>
                  <a:pt x="870721" y="40717"/>
                </a:lnTo>
                <a:lnTo>
                  <a:pt x="871096" y="39219"/>
                </a:lnTo>
                <a:lnTo>
                  <a:pt x="871470" y="37723"/>
                </a:lnTo>
                <a:lnTo>
                  <a:pt x="871797" y="35177"/>
                </a:lnTo>
                <a:lnTo>
                  <a:pt x="869372" y="35177"/>
                </a:lnTo>
                <a:lnTo>
                  <a:pt x="861506" y="35177"/>
                </a:lnTo>
                <a:lnTo>
                  <a:pt x="858984" y="35177"/>
                </a:lnTo>
                <a:lnTo>
                  <a:pt x="848747" y="35177"/>
                </a:lnTo>
                <a:lnTo>
                  <a:pt x="845887" y="35177"/>
                </a:lnTo>
                <a:lnTo>
                  <a:pt x="835818" y="35177"/>
                </a:lnTo>
                <a:lnTo>
                  <a:pt x="834843" y="35177"/>
                </a:lnTo>
                <a:lnTo>
                  <a:pt x="832896" y="35177"/>
                </a:lnTo>
                <a:lnTo>
                  <a:pt x="828456" y="35177"/>
                </a:lnTo>
                <a:lnTo>
                  <a:pt x="826236" y="35177"/>
                </a:lnTo>
                <a:lnTo>
                  <a:pt x="823469" y="35177"/>
                </a:lnTo>
                <a:lnTo>
                  <a:pt x="816988" y="35177"/>
                </a:lnTo>
                <a:lnTo>
                  <a:pt x="813822" y="35177"/>
                </a:lnTo>
                <a:lnTo>
                  <a:pt x="801951" y="35177"/>
                </a:lnTo>
                <a:lnTo>
                  <a:pt x="798913" y="35177"/>
                </a:lnTo>
                <a:lnTo>
                  <a:pt x="792621" y="35177"/>
                </a:lnTo>
                <a:lnTo>
                  <a:pt x="789557" y="35177"/>
                </a:lnTo>
                <a:lnTo>
                  <a:pt x="783235" y="35177"/>
                </a:lnTo>
                <a:lnTo>
                  <a:pt x="780094" y="35177"/>
                </a:lnTo>
                <a:lnTo>
                  <a:pt x="771093" y="35177"/>
                </a:lnTo>
                <a:lnTo>
                  <a:pt x="767499" y="35177"/>
                </a:lnTo>
                <a:lnTo>
                  <a:pt x="764458" y="35177"/>
                </a:lnTo>
                <a:lnTo>
                  <a:pt x="758256" y="35177"/>
                </a:lnTo>
                <a:lnTo>
                  <a:pt x="754998" y="35177"/>
                </a:lnTo>
                <a:lnTo>
                  <a:pt x="748873" y="35177"/>
                </a:lnTo>
                <a:lnTo>
                  <a:pt x="745444" y="35177"/>
                </a:lnTo>
                <a:lnTo>
                  <a:pt x="739460" y="35177"/>
                </a:lnTo>
                <a:lnTo>
                  <a:pt x="736180" y="35177"/>
                </a:lnTo>
                <a:lnTo>
                  <a:pt x="726227" y="35177"/>
                </a:lnTo>
                <a:lnTo>
                  <a:pt x="723269" y="35177"/>
                </a:lnTo>
                <a:lnTo>
                  <a:pt x="715973" y="35177"/>
                </a:lnTo>
                <a:lnTo>
                  <a:pt x="715705" y="37862"/>
                </a:lnTo>
                <a:lnTo>
                  <a:pt x="715134" y="39002"/>
                </a:lnTo>
                <a:lnTo>
                  <a:pt x="713994" y="39857"/>
                </a:lnTo>
                <a:lnTo>
                  <a:pt x="712284" y="44986"/>
                </a:lnTo>
                <a:lnTo>
                  <a:pt x="710860" y="46126"/>
                </a:lnTo>
                <a:lnTo>
                  <a:pt x="710574" y="47836"/>
                </a:lnTo>
                <a:lnTo>
                  <a:pt x="711715" y="48121"/>
                </a:lnTo>
                <a:lnTo>
                  <a:pt x="710574" y="52110"/>
                </a:lnTo>
                <a:lnTo>
                  <a:pt x="711715" y="52110"/>
                </a:lnTo>
                <a:lnTo>
                  <a:pt x="710005" y="57526"/>
                </a:lnTo>
                <a:lnTo>
                  <a:pt x="678371" y="57526"/>
                </a:lnTo>
                <a:lnTo>
                  <a:pt x="645030" y="57526"/>
                </a:lnTo>
                <a:lnTo>
                  <a:pt x="645432" y="55891"/>
                </a:lnTo>
                <a:lnTo>
                  <a:pt x="644747" y="55853"/>
                </a:lnTo>
                <a:lnTo>
                  <a:pt x="644860" y="54848"/>
                </a:lnTo>
                <a:lnTo>
                  <a:pt x="645236" y="54838"/>
                </a:lnTo>
                <a:lnTo>
                  <a:pt x="646137" y="53899"/>
                </a:lnTo>
                <a:lnTo>
                  <a:pt x="645357" y="53561"/>
                </a:lnTo>
                <a:lnTo>
                  <a:pt x="644945" y="52452"/>
                </a:lnTo>
                <a:lnTo>
                  <a:pt x="644709" y="50995"/>
                </a:lnTo>
                <a:lnTo>
                  <a:pt x="645885" y="48121"/>
                </a:lnTo>
                <a:lnTo>
                  <a:pt x="645316" y="44702"/>
                </a:lnTo>
                <a:lnTo>
                  <a:pt x="644461" y="42991"/>
                </a:lnTo>
                <a:lnTo>
                  <a:pt x="644174" y="40996"/>
                </a:lnTo>
                <a:lnTo>
                  <a:pt x="645030" y="39288"/>
                </a:lnTo>
                <a:lnTo>
                  <a:pt x="645030" y="36152"/>
                </a:lnTo>
                <a:lnTo>
                  <a:pt x="644461" y="35867"/>
                </a:lnTo>
                <a:lnTo>
                  <a:pt x="644745" y="35298"/>
                </a:lnTo>
                <a:lnTo>
                  <a:pt x="612034" y="35298"/>
                </a:lnTo>
                <a:lnTo>
                  <a:pt x="611403" y="34157"/>
                </a:lnTo>
                <a:lnTo>
                  <a:pt x="608838" y="32448"/>
                </a:lnTo>
                <a:lnTo>
                  <a:pt x="605134" y="31308"/>
                </a:lnTo>
                <a:lnTo>
                  <a:pt x="604949" y="31124"/>
                </a:lnTo>
                <a:lnTo>
                  <a:pt x="603708" y="29882"/>
                </a:lnTo>
                <a:lnTo>
                  <a:pt x="602853" y="29882"/>
                </a:lnTo>
                <a:lnTo>
                  <a:pt x="602000" y="29027"/>
                </a:lnTo>
                <a:lnTo>
                  <a:pt x="600289" y="28743"/>
                </a:lnTo>
                <a:lnTo>
                  <a:pt x="599150" y="29598"/>
                </a:lnTo>
                <a:lnTo>
                  <a:pt x="598010" y="28458"/>
                </a:lnTo>
                <a:lnTo>
                  <a:pt x="590886" y="30453"/>
                </a:lnTo>
                <a:lnTo>
                  <a:pt x="590599" y="31593"/>
                </a:lnTo>
                <a:lnTo>
                  <a:pt x="588605" y="31593"/>
                </a:lnTo>
                <a:lnTo>
                  <a:pt x="588036" y="30738"/>
                </a:lnTo>
                <a:lnTo>
                  <a:pt x="587750" y="30738"/>
                </a:lnTo>
                <a:lnTo>
                  <a:pt x="584615" y="31593"/>
                </a:lnTo>
                <a:lnTo>
                  <a:pt x="582484" y="35857"/>
                </a:lnTo>
                <a:lnTo>
                  <a:pt x="582336" y="36152"/>
                </a:lnTo>
                <a:lnTo>
                  <a:pt x="580056" y="37577"/>
                </a:lnTo>
                <a:lnTo>
                  <a:pt x="576636" y="39002"/>
                </a:lnTo>
                <a:lnTo>
                  <a:pt x="573501" y="39572"/>
                </a:lnTo>
                <a:lnTo>
                  <a:pt x="568942" y="38433"/>
                </a:lnTo>
                <a:lnTo>
                  <a:pt x="566092" y="40141"/>
                </a:lnTo>
                <a:lnTo>
                  <a:pt x="562103" y="41852"/>
                </a:lnTo>
                <a:lnTo>
                  <a:pt x="558397" y="41567"/>
                </a:lnTo>
                <a:lnTo>
                  <a:pt x="555549" y="39288"/>
                </a:lnTo>
                <a:lnTo>
                  <a:pt x="554408" y="39002"/>
                </a:lnTo>
                <a:lnTo>
                  <a:pt x="554123" y="38433"/>
                </a:lnTo>
                <a:lnTo>
                  <a:pt x="554390" y="36040"/>
                </a:lnTo>
                <a:lnTo>
                  <a:pt x="554408" y="35867"/>
                </a:lnTo>
                <a:lnTo>
                  <a:pt x="554002" y="35833"/>
                </a:lnTo>
                <a:lnTo>
                  <a:pt x="550989" y="35583"/>
                </a:lnTo>
                <a:lnTo>
                  <a:pt x="549564" y="34443"/>
                </a:lnTo>
                <a:lnTo>
                  <a:pt x="549278" y="33017"/>
                </a:lnTo>
                <a:lnTo>
                  <a:pt x="547854" y="32732"/>
                </a:lnTo>
                <a:lnTo>
                  <a:pt x="545701" y="31387"/>
                </a:lnTo>
                <a:lnTo>
                  <a:pt x="545553" y="31310"/>
                </a:lnTo>
                <a:lnTo>
                  <a:pt x="543580" y="31593"/>
                </a:lnTo>
                <a:lnTo>
                  <a:pt x="541585" y="30453"/>
                </a:lnTo>
                <a:lnTo>
                  <a:pt x="541361" y="29855"/>
                </a:lnTo>
                <a:lnTo>
                  <a:pt x="539875" y="25893"/>
                </a:lnTo>
                <a:lnTo>
                  <a:pt x="538449" y="26463"/>
                </a:lnTo>
                <a:lnTo>
                  <a:pt x="537595" y="28743"/>
                </a:lnTo>
                <a:lnTo>
                  <a:pt x="532750" y="27032"/>
                </a:lnTo>
                <a:lnTo>
                  <a:pt x="530756" y="27032"/>
                </a:lnTo>
                <a:lnTo>
                  <a:pt x="530185" y="25324"/>
                </a:lnTo>
                <a:lnTo>
                  <a:pt x="529330" y="24184"/>
                </a:lnTo>
                <a:lnTo>
                  <a:pt x="528476" y="21903"/>
                </a:lnTo>
                <a:lnTo>
                  <a:pt x="527335" y="20763"/>
                </a:lnTo>
                <a:lnTo>
                  <a:pt x="527050" y="16489"/>
                </a:lnTo>
                <a:lnTo>
                  <a:pt x="529045" y="9365"/>
                </a:lnTo>
                <a:lnTo>
                  <a:pt x="499776" y="9157"/>
                </a:lnTo>
                <a:lnTo>
                  <a:pt x="488864" y="9080"/>
                </a:lnTo>
                <a:lnTo>
                  <a:pt x="487155" y="10789"/>
                </a:lnTo>
                <a:lnTo>
                  <a:pt x="485729" y="11075"/>
                </a:lnTo>
                <a:lnTo>
                  <a:pt x="482879" y="11929"/>
                </a:lnTo>
                <a:lnTo>
                  <a:pt x="478034" y="13639"/>
                </a:lnTo>
                <a:lnTo>
                  <a:pt x="474615" y="13355"/>
                </a:lnTo>
                <a:lnTo>
                  <a:pt x="470910" y="13924"/>
                </a:lnTo>
                <a:lnTo>
                  <a:pt x="464927" y="14210"/>
                </a:lnTo>
                <a:lnTo>
                  <a:pt x="461222" y="12499"/>
                </a:lnTo>
                <a:lnTo>
                  <a:pt x="457232" y="12499"/>
                </a:lnTo>
                <a:lnTo>
                  <a:pt x="454667" y="10505"/>
                </a:lnTo>
                <a:lnTo>
                  <a:pt x="449822" y="6230"/>
                </a:lnTo>
                <a:lnTo>
                  <a:pt x="447542" y="5944"/>
                </a:lnTo>
                <a:lnTo>
                  <a:pt x="446973" y="4805"/>
                </a:lnTo>
                <a:lnTo>
                  <a:pt x="443268" y="5375"/>
                </a:lnTo>
                <a:lnTo>
                  <a:pt x="442128" y="5375"/>
                </a:lnTo>
                <a:lnTo>
                  <a:pt x="436999" y="7939"/>
                </a:lnTo>
                <a:lnTo>
                  <a:pt x="432439" y="8225"/>
                </a:lnTo>
                <a:lnTo>
                  <a:pt x="427025" y="8510"/>
                </a:lnTo>
                <a:lnTo>
                  <a:pt x="423604" y="7939"/>
                </a:lnTo>
                <a:lnTo>
                  <a:pt x="415911" y="7939"/>
                </a:lnTo>
                <a:lnTo>
                  <a:pt x="411921" y="5375"/>
                </a:lnTo>
                <a:lnTo>
                  <a:pt x="405081" y="3380"/>
                </a:lnTo>
                <a:lnTo>
                  <a:pt x="399668" y="530"/>
                </a:lnTo>
                <a:lnTo>
                  <a:pt x="397102" y="246"/>
                </a:lnTo>
                <a:lnTo>
                  <a:pt x="384848" y="1385"/>
                </a:lnTo>
                <a:lnTo>
                  <a:pt x="379719" y="3380"/>
                </a:lnTo>
                <a:lnTo>
                  <a:pt x="378579" y="4805"/>
                </a:lnTo>
                <a:lnTo>
                  <a:pt x="377724" y="5091"/>
                </a:lnTo>
                <a:lnTo>
                  <a:pt x="375445" y="8225"/>
                </a:lnTo>
                <a:lnTo>
                  <a:pt x="374019" y="10789"/>
                </a:lnTo>
                <a:lnTo>
                  <a:pt x="372595" y="12215"/>
                </a:lnTo>
                <a:lnTo>
                  <a:pt x="370600" y="12215"/>
                </a:lnTo>
                <a:lnTo>
                  <a:pt x="368605" y="13355"/>
                </a:lnTo>
                <a:lnTo>
                  <a:pt x="367465" y="15919"/>
                </a:lnTo>
                <a:lnTo>
                  <a:pt x="367750" y="17344"/>
                </a:lnTo>
                <a:lnTo>
                  <a:pt x="369174" y="18484"/>
                </a:lnTo>
                <a:lnTo>
                  <a:pt x="370884" y="20763"/>
                </a:lnTo>
                <a:lnTo>
                  <a:pt x="371455" y="23043"/>
                </a:lnTo>
                <a:lnTo>
                  <a:pt x="372310" y="23613"/>
                </a:lnTo>
                <a:lnTo>
                  <a:pt x="373450" y="23329"/>
                </a:lnTo>
                <a:lnTo>
                  <a:pt x="374019" y="21903"/>
                </a:lnTo>
                <a:lnTo>
                  <a:pt x="374585" y="21480"/>
                </a:lnTo>
                <a:lnTo>
                  <a:pt x="375159" y="21048"/>
                </a:lnTo>
                <a:lnTo>
                  <a:pt x="376014" y="21334"/>
                </a:lnTo>
                <a:lnTo>
                  <a:pt x="375844" y="22361"/>
                </a:lnTo>
                <a:lnTo>
                  <a:pt x="375729" y="23043"/>
                </a:lnTo>
                <a:lnTo>
                  <a:pt x="374019" y="25608"/>
                </a:lnTo>
                <a:lnTo>
                  <a:pt x="371455" y="29598"/>
                </a:lnTo>
                <a:lnTo>
                  <a:pt x="370315" y="30738"/>
                </a:lnTo>
                <a:lnTo>
                  <a:pt x="367465" y="31877"/>
                </a:lnTo>
                <a:lnTo>
                  <a:pt x="366895" y="34157"/>
                </a:lnTo>
                <a:lnTo>
                  <a:pt x="364331" y="34727"/>
                </a:lnTo>
                <a:lnTo>
                  <a:pt x="362620" y="34727"/>
                </a:lnTo>
                <a:lnTo>
                  <a:pt x="361481" y="35298"/>
                </a:lnTo>
                <a:lnTo>
                  <a:pt x="361481" y="41281"/>
                </a:lnTo>
                <a:lnTo>
                  <a:pt x="362336" y="46412"/>
                </a:lnTo>
                <a:lnTo>
                  <a:pt x="361765" y="46981"/>
                </a:lnTo>
                <a:lnTo>
                  <a:pt x="361605" y="48261"/>
                </a:lnTo>
                <a:lnTo>
                  <a:pt x="361481" y="49260"/>
                </a:lnTo>
                <a:lnTo>
                  <a:pt x="361195" y="49260"/>
                </a:lnTo>
                <a:lnTo>
                  <a:pt x="359770" y="48407"/>
                </a:lnTo>
                <a:lnTo>
                  <a:pt x="358346" y="46696"/>
                </a:lnTo>
                <a:lnTo>
                  <a:pt x="357776" y="47552"/>
                </a:lnTo>
                <a:lnTo>
                  <a:pt x="357776" y="50116"/>
                </a:lnTo>
                <a:lnTo>
                  <a:pt x="357208" y="51507"/>
                </a:lnTo>
                <a:lnTo>
                  <a:pt x="353501" y="51541"/>
                </a:lnTo>
                <a:lnTo>
                  <a:pt x="353786" y="52681"/>
                </a:lnTo>
                <a:lnTo>
                  <a:pt x="353786" y="53011"/>
                </a:lnTo>
                <a:lnTo>
                  <a:pt x="353786" y="54960"/>
                </a:lnTo>
                <a:lnTo>
                  <a:pt x="351506" y="54676"/>
                </a:lnTo>
                <a:lnTo>
                  <a:pt x="351222" y="56100"/>
                </a:lnTo>
                <a:lnTo>
                  <a:pt x="350082" y="58948"/>
                </a:lnTo>
                <a:lnTo>
                  <a:pt x="350367" y="61516"/>
                </a:lnTo>
                <a:lnTo>
                  <a:pt x="351222" y="62655"/>
                </a:lnTo>
                <a:lnTo>
                  <a:pt x="352362" y="62940"/>
                </a:lnTo>
                <a:lnTo>
                  <a:pt x="352646" y="64364"/>
                </a:lnTo>
                <a:lnTo>
                  <a:pt x="353349" y="65595"/>
                </a:lnTo>
                <a:lnTo>
                  <a:pt x="353786" y="66359"/>
                </a:lnTo>
                <a:lnTo>
                  <a:pt x="352362" y="70919"/>
                </a:lnTo>
                <a:lnTo>
                  <a:pt x="350367" y="72059"/>
                </a:lnTo>
                <a:lnTo>
                  <a:pt x="347801" y="70635"/>
                </a:lnTo>
                <a:lnTo>
                  <a:pt x="346091" y="71204"/>
                </a:lnTo>
                <a:lnTo>
                  <a:pt x="345522" y="72343"/>
                </a:lnTo>
                <a:lnTo>
                  <a:pt x="345806" y="75764"/>
                </a:lnTo>
                <a:lnTo>
                  <a:pt x="346091" y="78328"/>
                </a:lnTo>
                <a:lnTo>
                  <a:pt x="345237" y="80038"/>
                </a:lnTo>
                <a:lnTo>
                  <a:pt x="344096" y="80609"/>
                </a:lnTo>
                <a:lnTo>
                  <a:pt x="341817" y="80038"/>
                </a:lnTo>
                <a:lnTo>
                  <a:pt x="339822" y="78614"/>
                </a:lnTo>
                <a:lnTo>
                  <a:pt x="337543" y="78614"/>
                </a:lnTo>
                <a:lnTo>
                  <a:pt x="337543" y="79038"/>
                </a:lnTo>
                <a:lnTo>
                  <a:pt x="337543" y="79183"/>
                </a:lnTo>
                <a:lnTo>
                  <a:pt x="338682" y="81463"/>
                </a:lnTo>
                <a:lnTo>
                  <a:pt x="339109" y="82458"/>
                </a:lnTo>
                <a:lnTo>
                  <a:pt x="339537" y="83457"/>
                </a:lnTo>
                <a:lnTo>
                  <a:pt x="338967" y="84883"/>
                </a:lnTo>
                <a:lnTo>
                  <a:pt x="337543" y="84883"/>
                </a:lnTo>
                <a:lnTo>
                  <a:pt x="335548" y="83744"/>
                </a:lnTo>
                <a:lnTo>
                  <a:pt x="333837" y="83744"/>
                </a:lnTo>
                <a:lnTo>
                  <a:pt x="333553" y="86023"/>
                </a:lnTo>
                <a:lnTo>
                  <a:pt x="334408" y="88587"/>
                </a:lnTo>
                <a:lnTo>
                  <a:pt x="335548" y="93432"/>
                </a:lnTo>
                <a:lnTo>
                  <a:pt x="334692" y="94857"/>
                </a:lnTo>
                <a:lnTo>
                  <a:pt x="333268" y="95427"/>
                </a:lnTo>
                <a:lnTo>
                  <a:pt x="331842" y="94571"/>
                </a:lnTo>
                <a:lnTo>
                  <a:pt x="329848" y="94571"/>
                </a:lnTo>
                <a:lnTo>
                  <a:pt x="328423" y="95142"/>
                </a:lnTo>
                <a:lnTo>
                  <a:pt x="327284" y="94857"/>
                </a:lnTo>
                <a:lnTo>
                  <a:pt x="325858" y="94002"/>
                </a:lnTo>
                <a:lnTo>
                  <a:pt x="323211" y="94002"/>
                </a:lnTo>
                <a:lnTo>
                  <a:pt x="323009" y="94002"/>
                </a:lnTo>
                <a:lnTo>
                  <a:pt x="321299" y="94857"/>
                </a:lnTo>
                <a:lnTo>
                  <a:pt x="321324" y="96609"/>
                </a:lnTo>
                <a:lnTo>
                  <a:pt x="322154" y="97992"/>
                </a:lnTo>
                <a:lnTo>
                  <a:pt x="321584" y="98847"/>
                </a:lnTo>
                <a:lnTo>
                  <a:pt x="319589" y="99416"/>
                </a:lnTo>
                <a:lnTo>
                  <a:pt x="318165" y="100271"/>
                </a:lnTo>
                <a:lnTo>
                  <a:pt x="317309" y="101697"/>
                </a:lnTo>
                <a:lnTo>
                  <a:pt x="318734" y="103406"/>
                </a:lnTo>
                <a:lnTo>
                  <a:pt x="320159" y="106540"/>
                </a:lnTo>
                <a:lnTo>
                  <a:pt x="320444" y="109106"/>
                </a:lnTo>
                <a:lnTo>
                  <a:pt x="321584" y="111385"/>
                </a:lnTo>
                <a:lnTo>
                  <a:pt x="319873" y="112525"/>
                </a:lnTo>
                <a:lnTo>
                  <a:pt x="319304" y="112241"/>
                </a:lnTo>
                <a:lnTo>
                  <a:pt x="317594" y="111956"/>
                </a:lnTo>
                <a:lnTo>
                  <a:pt x="317025" y="113665"/>
                </a:lnTo>
                <a:lnTo>
                  <a:pt x="317025" y="116515"/>
                </a:lnTo>
                <a:lnTo>
                  <a:pt x="316170" y="116515"/>
                </a:lnTo>
                <a:lnTo>
                  <a:pt x="314878" y="116147"/>
                </a:lnTo>
                <a:lnTo>
                  <a:pt x="314175" y="115946"/>
                </a:lnTo>
                <a:lnTo>
                  <a:pt x="313959" y="116376"/>
                </a:lnTo>
                <a:lnTo>
                  <a:pt x="313320" y="117654"/>
                </a:lnTo>
                <a:lnTo>
                  <a:pt x="310754" y="117654"/>
                </a:lnTo>
                <a:lnTo>
                  <a:pt x="310185" y="118510"/>
                </a:lnTo>
                <a:lnTo>
                  <a:pt x="310470" y="119935"/>
                </a:lnTo>
                <a:lnTo>
                  <a:pt x="312180" y="120504"/>
                </a:lnTo>
                <a:lnTo>
                  <a:pt x="312749" y="121930"/>
                </a:lnTo>
                <a:lnTo>
                  <a:pt x="312180" y="123354"/>
                </a:lnTo>
                <a:lnTo>
                  <a:pt x="311896" y="125065"/>
                </a:lnTo>
                <a:lnTo>
                  <a:pt x="312180" y="127060"/>
                </a:lnTo>
                <a:lnTo>
                  <a:pt x="311609" y="128484"/>
                </a:lnTo>
                <a:lnTo>
                  <a:pt x="312465" y="130194"/>
                </a:lnTo>
                <a:lnTo>
                  <a:pt x="312465" y="131618"/>
                </a:lnTo>
                <a:lnTo>
                  <a:pt x="313320" y="133613"/>
                </a:lnTo>
                <a:lnTo>
                  <a:pt x="312465" y="135039"/>
                </a:lnTo>
                <a:lnTo>
                  <a:pt x="311609" y="135893"/>
                </a:lnTo>
                <a:lnTo>
                  <a:pt x="311040" y="137318"/>
                </a:lnTo>
                <a:lnTo>
                  <a:pt x="309046" y="137603"/>
                </a:lnTo>
                <a:lnTo>
                  <a:pt x="307620" y="138458"/>
                </a:lnTo>
                <a:lnTo>
                  <a:pt x="305911" y="138743"/>
                </a:lnTo>
                <a:lnTo>
                  <a:pt x="304201" y="140168"/>
                </a:lnTo>
                <a:lnTo>
                  <a:pt x="300211" y="142163"/>
                </a:lnTo>
                <a:lnTo>
                  <a:pt x="298501" y="142163"/>
                </a:lnTo>
                <a:lnTo>
                  <a:pt x="297361" y="142732"/>
                </a:lnTo>
                <a:lnTo>
                  <a:pt x="297076" y="143872"/>
                </a:lnTo>
                <a:lnTo>
                  <a:pt x="296792" y="144727"/>
                </a:lnTo>
                <a:lnTo>
                  <a:pt x="294797" y="144727"/>
                </a:lnTo>
                <a:lnTo>
                  <a:pt x="293942" y="147007"/>
                </a:lnTo>
                <a:lnTo>
                  <a:pt x="290521" y="148432"/>
                </a:lnTo>
                <a:lnTo>
                  <a:pt x="288812" y="151567"/>
                </a:lnTo>
                <a:lnTo>
                  <a:pt x="287957" y="154986"/>
                </a:lnTo>
                <a:lnTo>
                  <a:pt x="287387" y="156127"/>
                </a:lnTo>
                <a:lnTo>
                  <a:pt x="286818" y="158407"/>
                </a:lnTo>
                <a:lnTo>
                  <a:pt x="285107" y="158976"/>
                </a:lnTo>
                <a:lnTo>
                  <a:pt x="284537" y="160401"/>
                </a:lnTo>
                <a:lnTo>
                  <a:pt x="284252" y="162110"/>
                </a:lnTo>
                <a:lnTo>
                  <a:pt x="285107" y="163821"/>
                </a:lnTo>
                <a:lnTo>
                  <a:pt x="286247" y="166671"/>
                </a:lnTo>
                <a:lnTo>
                  <a:pt x="285678" y="168095"/>
                </a:lnTo>
                <a:lnTo>
                  <a:pt x="284252" y="171515"/>
                </a:lnTo>
                <a:lnTo>
                  <a:pt x="281118" y="172940"/>
                </a:lnTo>
                <a:lnTo>
                  <a:pt x="276843" y="173226"/>
                </a:lnTo>
                <a:lnTo>
                  <a:pt x="273993" y="175790"/>
                </a:lnTo>
                <a:lnTo>
                  <a:pt x="272854" y="178355"/>
                </a:lnTo>
                <a:lnTo>
                  <a:pt x="272854" y="181204"/>
                </a:lnTo>
                <a:lnTo>
                  <a:pt x="273993" y="182914"/>
                </a:lnTo>
                <a:lnTo>
                  <a:pt x="277698" y="184340"/>
                </a:lnTo>
                <a:lnTo>
                  <a:pt x="280262" y="184909"/>
                </a:lnTo>
                <a:lnTo>
                  <a:pt x="281402" y="186335"/>
                </a:lnTo>
                <a:lnTo>
                  <a:pt x="281118" y="188898"/>
                </a:lnTo>
                <a:lnTo>
                  <a:pt x="280934" y="189142"/>
                </a:lnTo>
                <a:lnTo>
                  <a:pt x="280715" y="189435"/>
                </a:lnTo>
                <a:lnTo>
                  <a:pt x="280262" y="190038"/>
                </a:lnTo>
                <a:lnTo>
                  <a:pt x="277128" y="190893"/>
                </a:lnTo>
                <a:lnTo>
                  <a:pt x="274278" y="190893"/>
                </a:lnTo>
                <a:lnTo>
                  <a:pt x="272283" y="192318"/>
                </a:lnTo>
                <a:lnTo>
                  <a:pt x="271143" y="194312"/>
                </a:lnTo>
                <a:lnTo>
                  <a:pt x="270004" y="195738"/>
                </a:lnTo>
                <a:lnTo>
                  <a:pt x="268864" y="195454"/>
                </a:lnTo>
                <a:lnTo>
                  <a:pt x="268681" y="194540"/>
                </a:lnTo>
                <a:lnTo>
                  <a:pt x="268578" y="194028"/>
                </a:lnTo>
                <a:lnTo>
                  <a:pt x="267724" y="191178"/>
                </a:lnTo>
                <a:lnTo>
                  <a:pt x="267438" y="190893"/>
                </a:lnTo>
                <a:lnTo>
                  <a:pt x="263448" y="190038"/>
                </a:lnTo>
                <a:lnTo>
                  <a:pt x="263009" y="190198"/>
                </a:lnTo>
                <a:lnTo>
                  <a:pt x="260314" y="191178"/>
                </a:lnTo>
                <a:lnTo>
                  <a:pt x="259745" y="193173"/>
                </a:lnTo>
                <a:lnTo>
                  <a:pt x="259745" y="194883"/>
                </a:lnTo>
                <a:lnTo>
                  <a:pt x="261169" y="196593"/>
                </a:lnTo>
                <a:lnTo>
                  <a:pt x="261740" y="198018"/>
                </a:lnTo>
                <a:lnTo>
                  <a:pt x="261169" y="199728"/>
                </a:lnTo>
                <a:lnTo>
                  <a:pt x="260029" y="201723"/>
                </a:lnTo>
                <a:lnTo>
                  <a:pt x="259745" y="203433"/>
                </a:lnTo>
                <a:lnTo>
                  <a:pt x="261169" y="206852"/>
                </a:lnTo>
                <a:lnTo>
                  <a:pt x="261169" y="209416"/>
                </a:lnTo>
                <a:lnTo>
                  <a:pt x="260600" y="211126"/>
                </a:lnTo>
                <a:lnTo>
                  <a:pt x="258034" y="212266"/>
                </a:lnTo>
                <a:lnTo>
                  <a:pt x="254615" y="213121"/>
                </a:lnTo>
                <a:lnTo>
                  <a:pt x="250910" y="212837"/>
                </a:lnTo>
                <a:lnTo>
                  <a:pt x="250055" y="213692"/>
                </a:lnTo>
                <a:lnTo>
                  <a:pt x="249200" y="215116"/>
                </a:lnTo>
                <a:lnTo>
                  <a:pt x="247491" y="217111"/>
                </a:lnTo>
                <a:lnTo>
                  <a:pt x="243786" y="218251"/>
                </a:lnTo>
                <a:lnTo>
                  <a:pt x="241221" y="219106"/>
                </a:lnTo>
                <a:lnTo>
                  <a:pt x="239512" y="223951"/>
                </a:lnTo>
                <a:lnTo>
                  <a:pt x="238086" y="225090"/>
                </a:lnTo>
                <a:lnTo>
                  <a:pt x="234951" y="225375"/>
                </a:lnTo>
                <a:lnTo>
                  <a:pt x="232572" y="224727"/>
                </a:lnTo>
                <a:lnTo>
                  <a:pt x="231817" y="224520"/>
                </a:lnTo>
                <a:lnTo>
                  <a:pt x="230458" y="224950"/>
                </a:lnTo>
                <a:lnTo>
                  <a:pt x="226403" y="226230"/>
                </a:lnTo>
                <a:lnTo>
                  <a:pt x="225832" y="228509"/>
                </a:lnTo>
                <a:lnTo>
                  <a:pt x="226403" y="229935"/>
                </a:lnTo>
                <a:lnTo>
                  <a:pt x="226117" y="232785"/>
                </a:lnTo>
                <a:lnTo>
                  <a:pt x="225263" y="234494"/>
                </a:lnTo>
                <a:lnTo>
                  <a:pt x="218137" y="238770"/>
                </a:lnTo>
                <a:lnTo>
                  <a:pt x="216143" y="241334"/>
                </a:lnTo>
                <a:lnTo>
                  <a:pt x="216429" y="243899"/>
                </a:lnTo>
                <a:lnTo>
                  <a:pt x="218708" y="245608"/>
                </a:lnTo>
                <a:lnTo>
                  <a:pt x="219143" y="246478"/>
                </a:lnTo>
                <a:lnTo>
                  <a:pt x="219848" y="247889"/>
                </a:lnTo>
                <a:lnTo>
                  <a:pt x="219848" y="248670"/>
                </a:lnTo>
                <a:lnTo>
                  <a:pt x="219848" y="250168"/>
                </a:lnTo>
                <a:lnTo>
                  <a:pt x="218708" y="251879"/>
                </a:lnTo>
                <a:lnTo>
                  <a:pt x="218631" y="251962"/>
                </a:lnTo>
                <a:lnTo>
                  <a:pt x="216635" y="254181"/>
                </a:lnTo>
                <a:lnTo>
                  <a:pt x="216143" y="254727"/>
                </a:lnTo>
                <a:lnTo>
                  <a:pt x="215289" y="257293"/>
                </a:lnTo>
                <a:lnTo>
                  <a:pt x="215574" y="259858"/>
                </a:lnTo>
                <a:lnTo>
                  <a:pt x="213579" y="263562"/>
                </a:lnTo>
                <a:lnTo>
                  <a:pt x="210729" y="269546"/>
                </a:lnTo>
                <a:lnTo>
                  <a:pt x="209589" y="276386"/>
                </a:lnTo>
                <a:lnTo>
                  <a:pt x="210444" y="277810"/>
                </a:lnTo>
                <a:lnTo>
                  <a:pt x="212724" y="277810"/>
                </a:lnTo>
                <a:lnTo>
                  <a:pt x="213294" y="277241"/>
                </a:lnTo>
                <a:lnTo>
                  <a:pt x="214591" y="273997"/>
                </a:lnTo>
                <a:lnTo>
                  <a:pt x="215003" y="272967"/>
                </a:lnTo>
                <a:lnTo>
                  <a:pt x="217284" y="272396"/>
                </a:lnTo>
                <a:lnTo>
                  <a:pt x="218993" y="273536"/>
                </a:lnTo>
                <a:lnTo>
                  <a:pt x="220132" y="277526"/>
                </a:lnTo>
                <a:lnTo>
                  <a:pt x="219848" y="280945"/>
                </a:lnTo>
                <a:lnTo>
                  <a:pt x="220418" y="283795"/>
                </a:lnTo>
                <a:lnTo>
                  <a:pt x="222982" y="286929"/>
                </a:lnTo>
                <a:lnTo>
                  <a:pt x="223553" y="289779"/>
                </a:lnTo>
                <a:lnTo>
                  <a:pt x="222827" y="290747"/>
                </a:lnTo>
                <a:lnTo>
                  <a:pt x="222698" y="290919"/>
                </a:lnTo>
                <a:lnTo>
                  <a:pt x="221699" y="291192"/>
                </a:lnTo>
                <a:lnTo>
                  <a:pt x="219563" y="291774"/>
                </a:lnTo>
                <a:lnTo>
                  <a:pt x="217568" y="292060"/>
                </a:lnTo>
                <a:lnTo>
                  <a:pt x="216143" y="293484"/>
                </a:lnTo>
                <a:lnTo>
                  <a:pt x="215858" y="294909"/>
                </a:lnTo>
                <a:lnTo>
                  <a:pt x="216143" y="296619"/>
                </a:lnTo>
                <a:lnTo>
                  <a:pt x="216143" y="298043"/>
                </a:lnTo>
                <a:lnTo>
                  <a:pt x="213863" y="299469"/>
                </a:lnTo>
                <a:lnTo>
                  <a:pt x="211868" y="299184"/>
                </a:lnTo>
                <a:lnTo>
                  <a:pt x="209589" y="298043"/>
                </a:lnTo>
                <a:lnTo>
                  <a:pt x="207594" y="298043"/>
                </a:lnTo>
                <a:lnTo>
                  <a:pt x="206170" y="299754"/>
                </a:lnTo>
                <a:lnTo>
                  <a:pt x="205599" y="301748"/>
                </a:lnTo>
                <a:lnTo>
                  <a:pt x="204744" y="304314"/>
                </a:lnTo>
                <a:lnTo>
                  <a:pt x="204744" y="308304"/>
                </a:lnTo>
                <a:lnTo>
                  <a:pt x="206739" y="310298"/>
                </a:lnTo>
                <a:lnTo>
                  <a:pt x="208165" y="311438"/>
                </a:lnTo>
                <a:lnTo>
                  <a:pt x="208449" y="313717"/>
                </a:lnTo>
                <a:lnTo>
                  <a:pt x="207594" y="315428"/>
                </a:lnTo>
                <a:lnTo>
                  <a:pt x="206454" y="317423"/>
                </a:lnTo>
                <a:lnTo>
                  <a:pt x="206170" y="320557"/>
                </a:lnTo>
                <a:lnTo>
                  <a:pt x="207023" y="322837"/>
                </a:lnTo>
                <a:lnTo>
                  <a:pt x="207879" y="324261"/>
                </a:lnTo>
                <a:lnTo>
                  <a:pt x="207879" y="328250"/>
                </a:lnTo>
                <a:lnTo>
                  <a:pt x="207310" y="330531"/>
                </a:lnTo>
                <a:lnTo>
                  <a:pt x="205029" y="333095"/>
                </a:lnTo>
                <a:lnTo>
                  <a:pt x="201610" y="334521"/>
                </a:lnTo>
                <a:lnTo>
                  <a:pt x="200754" y="335661"/>
                </a:lnTo>
                <a:lnTo>
                  <a:pt x="199044" y="337371"/>
                </a:lnTo>
                <a:lnTo>
                  <a:pt x="196765" y="337940"/>
                </a:lnTo>
                <a:lnTo>
                  <a:pt x="194201" y="335945"/>
                </a:lnTo>
                <a:lnTo>
                  <a:pt x="190780" y="335661"/>
                </a:lnTo>
                <a:lnTo>
                  <a:pt x="188785" y="337656"/>
                </a:lnTo>
                <a:lnTo>
                  <a:pt x="188785" y="339651"/>
                </a:lnTo>
                <a:lnTo>
                  <a:pt x="189640" y="342214"/>
                </a:lnTo>
                <a:lnTo>
                  <a:pt x="189925" y="343640"/>
                </a:lnTo>
                <a:lnTo>
                  <a:pt x="189356" y="345349"/>
                </a:lnTo>
                <a:lnTo>
                  <a:pt x="189640" y="349909"/>
                </a:lnTo>
                <a:lnTo>
                  <a:pt x="189640" y="351904"/>
                </a:lnTo>
                <a:lnTo>
                  <a:pt x="187646" y="354468"/>
                </a:lnTo>
                <a:lnTo>
                  <a:pt x="183371" y="354468"/>
                </a:lnTo>
                <a:lnTo>
                  <a:pt x="181092" y="356178"/>
                </a:lnTo>
                <a:lnTo>
                  <a:pt x="180521" y="357889"/>
                </a:lnTo>
                <a:lnTo>
                  <a:pt x="179952" y="361308"/>
                </a:lnTo>
                <a:lnTo>
                  <a:pt x="177957" y="363589"/>
                </a:lnTo>
                <a:lnTo>
                  <a:pt x="177957" y="369287"/>
                </a:lnTo>
                <a:lnTo>
                  <a:pt x="178527" y="372137"/>
                </a:lnTo>
                <a:lnTo>
                  <a:pt x="177957" y="377267"/>
                </a:lnTo>
                <a:lnTo>
                  <a:pt x="177102" y="378692"/>
                </a:lnTo>
                <a:lnTo>
                  <a:pt x="172257" y="379546"/>
                </a:lnTo>
                <a:lnTo>
                  <a:pt x="168552" y="382681"/>
                </a:lnTo>
                <a:lnTo>
                  <a:pt x="167413" y="385246"/>
                </a:lnTo>
                <a:lnTo>
                  <a:pt x="167697" y="390375"/>
                </a:lnTo>
                <a:lnTo>
                  <a:pt x="167697" y="393510"/>
                </a:lnTo>
                <a:lnTo>
                  <a:pt x="166842" y="396360"/>
                </a:lnTo>
                <a:lnTo>
                  <a:pt x="165988" y="397784"/>
                </a:lnTo>
                <a:lnTo>
                  <a:pt x="165702" y="401774"/>
                </a:lnTo>
                <a:lnTo>
                  <a:pt x="166557" y="405479"/>
                </a:lnTo>
                <a:lnTo>
                  <a:pt x="167413" y="407474"/>
                </a:lnTo>
                <a:lnTo>
                  <a:pt x="166842" y="409184"/>
                </a:lnTo>
                <a:lnTo>
                  <a:pt x="166273" y="411464"/>
                </a:lnTo>
                <a:lnTo>
                  <a:pt x="165702" y="413459"/>
                </a:lnTo>
                <a:lnTo>
                  <a:pt x="163138" y="415453"/>
                </a:lnTo>
                <a:lnTo>
                  <a:pt x="161428" y="415738"/>
                </a:lnTo>
                <a:lnTo>
                  <a:pt x="160573" y="416593"/>
                </a:lnTo>
                <a:lnTo>
                  <a:pt x="160004" y="418872"/>
                </a:lnTo>
                <a:lnTo>
                  <a:pt x="160288" y="421153"/>
                </a:lnTo>
                <a:lnTo>
                  <a:pt x="161428" y="424857"/>
                </a:lnTo>
                <a:lnTo>
                  <a:pt x="164849" y="431128"/>
                </a:lnTo>
                <a:lnTo>
                  <a:pt x="165125" y="433422"/>
                </a:lnTo>
                <a:lnTo>
                  <a:pt x="163707" y="435971"/>
                </a:lnTo>
                <a:lnTo>
                  <a:pt x="160859" y="438536"/>
                </a:lnTo>
                <a:lnTo>
                  <a:pt x="158578" y="439676"/>
                </a:lnTo>
                <a:lnTo>
                  <a:pt x="157154" y="439961"/>
                </a:lnTo>
                <a:lnTo>
                  <a:pt x="156918" y="440667"/>
                </a:lnTo>
                <a:lnTo>
                  <a:pt x="156776" y="441092"/>
                </a:lnTo>
                <a:lnTo>
                  <a:pt x="156299" y="442526"/>
                </a:lnTo>
                <a:lnTo>
                  <a:pt x="153735" y="445090"/>
                </a:lnTo>
                <a:lnTo>
                  <a:pt x="153164" y="446516"/>
                </a:lnTo>
                <a:lnTo>
                  <a:pt x="154019" y="447656"/>
                </a:lnTo>
                <a:lnTo>
                  <a:pt x="154538" y="447951"/>
                </a:lnTo>
                <a:lnTo>
                  <a:pt x="156014" y="448795"/>
                </a:lnTo>
                <a:lnTo>
                  <a:pt x="156583" y="450221"/>
                </a:lnTo>
                <a:lnTo>
                  <a:pt x="155159" y="454495"/>
                </a:lnTo>
                <a:lnTo>
                  <a:pt x="154873" y="454757"/>
                </a:lnTo>
                <a:lnTo>
                  <a:pt x="151740" y="457630"/>
                </a:lnTo>
                <a:lnTo>
                  <a:pt x="150599" y="459625"/>
                </a:lnTo>
                <a:lnTo>
                  <a:pt x="150599" y="461049"/>
                </a:lnTo>
                <a:lnTo>
                  <a:pt x="151025" y="461263"/>
                </a:lnTo>
                <a:lnTo>
                  <a:pt x="152309" y="461904"/>
                </a:lnTo>
                <a:lnTo>
                  <a:pt x="155756" y="462135"/>
                </a:lnTo>
                <a:lnTo>
                  <a:pt x="156583" y="462189"/>
                </a:lnTo>
                <a:lnTo>
                  <a:pt x="157438" y="464754"/>
                </a:lnTo>
                <a:lnTo>
                  <a:pt x="156869" y="467033"/>
                </a:lnTo>
                <a:lnTo>
                  <a:pt x="154304" y="469313"/>
                </a:lnTo>
                <a:lnTo>
                  <a:pt x="151169" y="469883"/>
                </a:lnTo>
                <a:lnTo>
                  <a:pt x="149130" y="469341"/>
                </a:lnTo>
                <a:lnTo>
                  <a:pt x="146895" y="468744"/>
                </a:lnTo>
                <a:lnTo>
                  <a:pt x="145469" y="470168"/>
                </a:lnTo>
                <a:lnTo>
                  <a:pt x="145755" y="472163"/>
                </a:lnTo>
                <a:lnTo>
                  <a:pt x="147750" y="475013"/>
                </a:lnTo>
                <a:lnTo>
                  <a:pt x="148844" y="476421"/>
                </a:lnTo>
                <a:lnTo>
                  <a:pt x="149745" y="477578"/>
                </a:lnTo>
                <a:lnTo>
                  <a:pt x="149745" y="478676"/>
                </a:lnTo>
                <a:lnTo>
                  <a:pt x="149745" y="479858"/>
                </a:lnTo>
                <a:lnTo>
                  <a:pt x="148319" y="482137"/>
                </a:lnTo>
                <a:lnTo>
                  <a:pt x="145185" y="483277"/>
                </a:lnTo>
                <a:lnTo>
                  <a:pt x="145185" y="484703"/>
                </a:lnTo>
                <a:lnTo>
                  <a:pt x="146895" y="485272"/>
                </a:lnTo>
                <a:lnTo>
                  <a:pt x="148604" y="485558"/>
                </a:lnTo>
                <a:lnTo>
                  <a:pt x="152309" y="482708"/>
                </a:lnTo>
                <a:lnTo>
                  <a:pt x="154588" y="482708"/>
                </a:lnTo>
                <a:lnTo>
                  <a:pt x="156014" y="484987"/>
                </a:lnTo>
                <a:lnTo>
                  <a:pt x="156583" y="486982"/>
                </a:lnTo>
                <a:lnTo>
                  <a:pt x="155874" y="489587"/>
                </a:lnTo>
                <a:lnTo>
                  <a:pt x="155728" y="490116"/>
                </a:lnTo>
                <a:lnTo>
                  <a:pt x="155443" y="492111"/>
                </a:lnTo>
                <a:lnTo>
                  <a:pt x="155159" y="494677"/>
                </a:lnTo>
                <a:lnTo>
                  <a:pt x="154304" y="496386"/>
                </a:lnTo>
                <a:lnTo>
                  <a:pt x="154588" y="499236"/>
                </a:lnTo>
                <a:lnTo>
                  <a:pt x="154428" y="499396"/>
                </a:lnTo>
                <a:lnTo>
                  <a:pt x="153949" y="499877"/>
                </a:lnTo>
                <a:lnTo>
                  <a:pt x="152593" y="501230"/>
                </a:lnTo>
                <a:lnTo>
                  <a:pt x="152309" y="502370"/>
                </a:lnTo>
                <a:lnTo>
                  <a:pt x="153735" y="506360"/>
                </a:lnTo>
                <a:lnTo>
                  <a:pt x="153735" y="507786"/>
                </a:lnTo>
                <a:lnTo>
                  <a:pt x="154250" y="508816"/>
                </a:lnTo>
                <a:lnTo>
                  <a:pt x="154588" y="509494"/>
                </a:lnTo>
                <a:lnTo>
                  <a:pt x="155159" y="512344"/>
                </a:lnTo>
                <a:lnTo>
                  <a:pt x="154667" y="513494"/>
                </a:lnTo>
                <a:lnTo>
                  <a:pt x="154899" y="514017"/>
                </a:lnTo>
                <a:lnTo>
                  <a:pt x="153735" y="515765"/>
                </a:lnTo>
                <a:lnTo>
                  <a:pt x="152309" y="517760"/>
                </a:lnTo>
                <a:lnTo>
                  <a:pt x="152880" y="520039"/>
                </a:lnTo>
                <a:lnTo>
                  <a:pt x="156299" y="521463"/>
                </a:lnTo>
                <a:lnTo>
                  <a:pt x="157348" y="523301"/>
                </a:lnTo>
                <a:lnTo>
                  <a:pt x="157348" y="525667"/>
                </a:lnTo>
                <a:lnTo>
                  <a:pt x="159059" y="528233"/>
                </a:lnTo>
                <a:lnTo>
                  <a:pt x="158774" y="530228"/>
                </a:lnTo>
                <a:lnTo>
                  <a:pt x="157919" y="531652"/>
                </a:lnTo>
                <a:lnTo>
                  <a:pt x="155640" y="532223"/>
                </a:lnTo>
                <a:lnTo>
                  <a:pt x="155924" y="533362"/>
                </a:lnTo>
                <a:lnTo>
                  <a:pt x="155640" y="538492"/>
                </a:lnTo>
                <a:lnTo>
                  <a:pt x="153359" y="540202"/>
                </a:lnTo>
                <a:lnTo>
                  <a:pt x="151650" y="541626"/>
                </a:lnTo>
                <a:lnTo>
                  <a:pt x="148229" y="543621"/>
                </a:lnTo>
                <a:lnTo>
                  <a:pt x="147660" y="545331"/>
                </a:lnTo>
                <a:lnTo>
                  <a:pt x="146520" y="545616"/>
                </a:lnTo>
                <a:lnTo>
                  <a:pt x="143100" y="544761"/>
                </a:lnTo>
                <a:lnTo>
                  <a:pt x="141105" y="546187"/>
                </a:lnTo>
                <a:lnTo>
                  <a:pt x="141105" y="548181"/>
                </a:lnTo>
                <a:lnTo>
                  <a:pt x="141676" y="549606"/>
                </a:lnTo>
                <a:lnTo>
                  <a:pt x="141105" y="549890"/>
                </a:lnTo>
                <a:lnTo>
                  <a:pt x="138541" y="549606"/>
                </a:lnTo>
                <a:lnTo>
                  <a:pt x="137470" y="549071"/>
                </a:lnTo>
                <a:lnTo>
                  <a:pt x="136831" y="548751"/>
                </a:lnTo>
                <a:lnTo>
                  <a:pt x="134836" y="548466"/>
                </a:lnTo>
                <a:lnTo>
                  <a:pt x="134265" y="549321"/>
                </a:lnTo>
                <a:lnTo>
                  <a:pt x="135120" y="550461"/>
                </a:lnTo>
                <a:lnTo>
                  <a:pt x="137115" y="551601"/>
                </a:lnTo>
                <a:lnTo>
                  <a:pt x="137686" y="554166"/>
                </a:lnTo>
                <a:lnTo>
                  <a:pt x="136546" y="556730"/>
                </a:lnTo>
                <a:lnTo>
                  <a:pt x="135120" y="557301"/>
                </a:lnTo>
                <a:lnTo>
                  <a:pt x="133884" y="557301"/>
                </a:lnTo>
                <a:lnTo>
                  <a:pt x="132270" y="557301"/>
                </a:lnTo>
                <a:lnTo>
                  <a:pt x="131330" y="557642"/>
                </a:lnTo>
                <a:lnTo>
                  <a:pt x="129747" y="558218"/>
                </a:lnTo>
                <a:lnTo>
                  <a:pt x="129136" y="558440"/>
                </a:lnTo>
                <a:lnTo>
                  <a:pt x="126572" y="557585"/>
                </a:lnTo>
                <a:lnTo>
                  <a:pt x="124862" y="558440"/>
                </a:lnTo>
                <a:lnTo>
                  <a:pt x="124291" y="559864"/>
                </a:lnTo>
                <a:lnTo>
                  <a:pt x="125432" y="561575"/>
                </a:lnTo>
                <a:lnTo>
                  <a:pt x="128567" y="560720"/>
                </a:lnTo>
                <a:lnTo>
                  <a:pt x="130562" y="563285"/>
                </a:lnTo>
                <a:lnTo>
                  <a:pt x="130276" y="566134"/>
                </a:lnTo>
                <a:lnTo>
                  <a:pt x="128281" y="566704"/>
                </a:lnTo>
                <a:lnTo>
                  <a:pt x="126286" y="566704"/>
                </a:lnTo>
                <a:lnTo>
                  <a:pt x="125954" y="566557"/>
                </a:lnTo>
                <a:lnTo>
                  <a:pt x="123722" y="565564"/>
                </a:lnTo>
                <a:lnTo>
                  <a:pt x="122012" y="565280"/>
                </a:lnTo>
                <a:lnTo>
                  <a:pt x="121156" y="565849"/>
                </a:lnTo>
                <a:lnTo>
                  <a:pt x="122012" y="567275"/>
                </a:lnTo>
                <a:lnTo>
                  <a:pt x="123722" y="568984"/>
                </a:lnTo>
                <a:lnTo>
                  <a:pt x="123722" y="570409"/>
                </a:lnTo>
                <a:lnTo>
                  <a:pt x="123437" y="573259"/>
                </a:lnTo>
                <a:lnTo>
                  <a:pt x="125146" y="576108"/>
                </a:lnTo>
                <a:lnTo>
                  <a:pt x="125432" y="578673"/>
                </a:lnTo>
                <a:lnTo>
                  <a:pt x="124988" y="579412"/>
                </a:lnTo>
                <a:lnTo>
                  <a:pt x="124577" y="580097"/>
                </a:lnTo>
                <a:lnTo>
                  <a:pt x="121443" y="581808"/>
                </a:lnTo>
                <a:lnTo>
                  <a:pt x="121156" y="583803"/>
                </a:lnTo>
                <a:lnTo>
                  <a:pt x="122012" y="585798"/>
                </a:lnTo>
                <a:lnTo>
                  <a:pt x="124291" y="585513"/>
                </a:lnTo>
                <a:lnTo>
                  <a:pt x="125146" y="587792"/>
                </a:lnTo>
                <a:lnTo>
                  <a:pt x="124291" y="588932"/>
                </a:lnTo>
                <a:lnTo>
                  <a:pt x="123614" y="589609"/>
                </a:lnTo>
                <a:lnTo>
                  <a:pt x="123437" y="589787"/>
                </a:lnTo>
                <a:lnTo>
                  <a:pt x="120872" y="588932"/>
                </a:lnTo>
                <a:lnTo>
                  <a:pt x="120358" y="588847"/>
                </a:lnTo>
                <a:lnTo>
                  <a:pt x="119162" y="588648"/>
                </a:lnTo>
                <a:lnTo>
                  <a:pt x="118022" y="590072"/>
                </a:lnTo>
                <a:lnTo>
                  <a:pt x="118022" y="591211"/>
                </a:lnTo>
                <a:lnTo>
                  <a:pt x="119997" y="598460"/>
                </a:lnTo>
                <a:lnTo>
                  <a:pt x="120113" y="598846"/>
                </a:lnTo>
                <a:lnTo>
                  <a:pt x="120200" y="599086"/>
                </a:lnTo>
                <a:lnTo>
                  <a:pt x="120200" y="599472"/>
                </a:lnTo>
                <a:lnTo>
                  <a:pt x="119739" y="600396"/>
                </a:lnTo>
                <a:lnTo>
                  <a:pt x="119430" y="601398"/>
                </a:lnTo>
                <a:lnTo>
                  <a:pt x="119662" y="603092"/>
                </a:lnTo>
                <a:lnTo>
                  <a:pt x="120355" y="605018"/>
                </a:lnTo>
                <a:lnTo>
                  <a:pt x="120355" y="605942"/>
                </a:lnTo>
                <a:lnTo>
                  <a:pt x="120046" y="606405"/>
                </a:lnTo>
                <a:lnTo>
                  <a:pt x="119969" y="607098"/>
                </a:lnTo>
                <a:lnTo>
                  <a:pt x="119199" y="607636"/>
                </a:lnTo>
                <a:lnTo>
                  <a:pt x="117119" y="608792"/>
                </a:lnTo>
                <a:lnTo>
                  <a:pt x="115733" y="608562"/>
                </a:lnTo>
                <a:lnTo>
                  <a:pt x="112960" y="608715"/>
                </a:lnTo>
                <a:lnTo>
                  <a:pt x="111573" y="608639"/>
                </a:lnTo>
                <a:lnTo>
                  <a:pt x="110726" y="609023"/>
                </a:lnTo>
                <a:lnTo>
                  <a:pt x="109802" y="609332"/>
                </a:lnTo>
                <a:lnTo>
                  <a:pt x="108723" y="609409"/>
                </a:lnTo>
                <a:lnTo>
                  <a:pt x="107876" y="609870"/>
                </a:lnTo>
                <a:lnTo>
                  <a:pt x="107492" y="610333"/>
                </a:lnTo>
                <a:lnTo>
                  <a:pt x="107259" y="611256"/>
                </a:lnTo>
                <a:lnTo>
                  <a:pt x="106952" y="611719"/>
                </a:lnTo>
                <a:lnTo>
                  <a:pt x="105335" y="612259"/>
                </a:lnTo>
                <a:lnTo>
                  <a:pt x="104565" y="612952"/>
                </a:lnTo>
                <a:lnTo>
                  <a:pt x="103793" y="613336"/>
                </a:lnTo>
                <a:lnTo>
                  <a:pt x="103178" y="613413"/>
                </a:lnTo>
                <a:lnTo>
                  <a:pt x="102485" y="613183"/>
                </a:lnTo>
                <a:lnTo>
                  <a:pt x="101636" y="613106"/>
                </a:lnTo>
                <a:lnTo>
                  <a:pt x="100866" y="613336"/>
                </a:lnTo>
                <a:lnTo>
                  <a:pt x="99480" y="613413"/>
                </a:lnTo>
                <a:lnTo>
                  <a:pt x="98942" y="613876"/>
                </a:lnTo>
                <a:lnTo>
                  <a:pt x="98093" y="615032"/>
                </a:lnTo>
                <a:lnTo>
                  <a:pt x="97323" y="615570"/>
                </a:lnTo>
                <a:lnTo>
                  <a:pt x="96322" y="615725"/>
                </a:lnTo>
                <a:lnTo>
                  <a:pt x="95783" y="616033"/>
                </a:lnTo>
                <a:lnTo>
                  <a:pt x="95089" y="616263"/>
                </a:lnTo>
                <a:lnTo>
                  <a:pt x="94319" y="616110"/>
                </a:lnTo>
                <a:lnTo>
                  <a:pt x="93780" y="615647"/>
                </a:lnTo>
                <a:lnTo>
                  <a:pt x="92316" y="615416"/>
                </a:lnTo>
                <a:lnTo>
                  <a:pt x="90853" y="615109"/>
                </a:lnTo>
                <a:lnTo>
                  <a:pt x="90392" y="614723"/>
                </a:lnTo>
                <a:lnTo>
                  <a:pt x="89312" y="612952"/>
                </a:lnTo>
                <a:lnTo>
                  <a:pt x="88851" y="612875"/>
                </a:lnTo>
                <a:lnTo>
                  <a:pt x="88389" y="613029"/>
                </a:lnTo>
                <a:lnTo>
                  <a:pt x="88080" y="613490"/>
                </a:lnTo>
                <a:lnTo>
                  <a:pt x="87542" y="613722"/>
                </a:lnTo>
                <a:lnTo>
                  <a:pt x="87309" y="614183"/>
                </a:lnTo>
                <a:lnTo>
                  <a:pt x="87542" y="615109"/>
                </a:lnTo>
                <a:lnTo>
                  <a:pt x="87386" y="615570"/>
                </a:lnTo>
                <a:lnTo>
                  <a:pt x="87079" y="615570"/>
                </a:lnTo>
                <a:lnTo>
                  <a:pt x="86771" y="615186"/>
                </a:lnTo>
                <a:lnTo>
                  <a:pt x="85385" y="612566"/>
                </a:lnTo>
                <a:lnTo>
                  <a:pt x="84692" y="612336"/>
                </a:lnTo>
                <a:lnTo>
                  <a:pt x="84152" y="612413"/>
                </a:lnTo>
                <a:lnTo>
                  <a:pt x="83689" y="612336"/>
                </a:lnTo>
                <a:lnTo>
                  <a:pt x="83305" y="610718"/>
                </a:lnTo>
                <a:lnTo>
                  <a:pt x="82612" y="609332"/>
                </a:lnTo>
                <a:lnTo>
                  <a:pt x="82072" y="609409"/>
                </a:lnTo>
                <a:lnTo>
                  <a:pt x="82149" y="610025"/>
                </a:lnTo>
                <a:lnTo>
                  <a:pt x="81765" y="610179"/>
                </a:lnTo>
                <a:lnTo>
                  <a:pt x="81225" y="609947"/>
                </a:lnTo>
                <a:lnTo>
                  <a:pt x="80609" y="609562"/>
                </a:lnTo>
                <a:lnTo>
                  <a:pt x="80223" y="609639"/>
                </a:lnTo>
                <a:lnTo>
                  <a:pt x="79608" y="610256"/>
                </a:lnTo>
                <a:lnTo>
                  <a:pt x="79145" y="610102"/>
                </a:lnTo>
                <a:lnTo>
                  <a:pt x="78915" y="609793"/>
                </a:lnTo>
                <a:lnTo>
                  <a:pt x="77451" y="609255"/>
                </a:lnTo>
                <a:lnTo>
                  <a:pt x="76988" y="608869"/>
                </a:lnTo>
                <a:lnTo>
                  <a:pt x="76602" y="609716"/>
                </a:lnTo>
                <a:lnTo>
                  <a:pt x="76449" y="609486"/>
                </a:lnTo>
                <a:lnTo>
                  <a:pt x="75525" y="609562"/>
                </a:lnTo>
                <a:lnTo>
                  <a:pt x="74369" y="609177"/>
                </a:lnTo>
                <a:lnTo>
                  <a:pt x="74062" y="609639"/>
                </a:lnTo>
                <a:lnTo>
                  <a:pt x="73215" y="609793"/>
                </a:lnTo>
                <a:lnTo>
                  <a:pt x="72829" y="609639"/>
                </a:lnTo>
                <a:lnTo>
                  <a:pt x="72675" y="609793"/>
                </a:lnTo>
                <a:lnTo>
                  <a:pt x="71905" y="609870"/>
                </a:lnTo>
                <a:lnTo>
                  <a:pt x="71519" y="609716"/>
                </a:lnTo>
                <a:lnTo>
                  <a:pt x="71058" y="610179"/>
                </a:lnTo>
                <a:lnTo>
                  <a:pt x="70595" y="610179"/>
                </a:lnTo>
                <a:lnTo>
                  <a:pt x="70441" y="610563"/>
                </a:lnTo>
                <a:lnTo>
                  <a:pt x="68901" y="610409"/>
                </a:lnTo>
                <a:lnTo>
                  <a:pt x="67282" y="611642"/>
                </a:lnTo>
                <a:lnTo>
                  <a:pt x="64988" y="611600"/>
                </a:lnTo>
                <a:lnTo>
                  <a:pt x="17612" y="611899"/>
                </a:lnTo>
                <a:lnTo>
                  <a:pt x="801" y="609904"/>
                </a:lnTo>
                <a:lnTo>
                  <a:pt x="180" y="609881"/>
                </a:lnTo>
                <a:lnTo>
                  <a:pt x="327" y="614476"/>
                </a:lnTo>
                <a:lnTo>
                  <a:pt x="850" y="616621"/>
                </a:lnTo>
                <a:lnTo>
                  <a:pt x="1701" y="619331"/>
                </a:lnTo>
                <a:lnTo>
                  <a:pt x="2682" y="621357"/>
                </a:lnTo>
                <a:lnTo>
                  <a:pt x="3205" y="622936"/>
                </a:lnTo>
                <a:lnTo>
                  <a:pt x="4317" y="623942"/>
                </a:lnTo>
                <a:lnTo>
                  <a:pt x="5888" y="624939"/>
                </a:lnTo>
                <a:lnTo>
                  <a:pt x="6900" y="625265"/>
                </a:lnTo>
                <a:lnTo>
                  <a:pt x="9502" y="625340"/>
                </a:lnTo>
                <a:lnTo>
                  <a:pt x="11879" y="625305"/>
                </a:lnTo>
                <a:lnTo>
                  <a:pt x="14819" y="625377"/>
                </a:lnTo>
                <a:lnTo>
                  <a:pt x="16394" y="625807"/>
                </a:lnTo>
                <a:lnTo>
                  <a:pt x="17386" y="627155"/>
                </a:lnTo>
                <a:lnTo>
                  <a:pt x="18248" y="629410"/>
                </a:lnTo>
                <a:lnTo>
                  <a:pt x="18660" y="631444"/>
                </a:lnTo>
                <a:lnTo>
                  <a:pt x="18585" y="633707"/>
                </a:lnTo>
                <a:lnTo>
                  <a:pt x="19156" y="634513"/>
                </a:lnTo>
                <a:lnTo>
                  <a:pt x="19509" y="635012"/>
                </a:lnTo>
                <a:lnTo>
                  <a:pt x="19504" y="636127"/>
                </a:lnTo>
                <a:lnTo>
                  <a:pt x="18793" y="637338"/>
                </a:lnTo>
                <a:lnTo>
                  <a:pt x="18632" y="637611"/>
                </a:lnTo>
                <a:lnTo>
                  <a:pt x="18874" y="638633"/>
                </a:lnTo>
                <a:lnTo>
                  <a:pt x="19110" y="639696"/>
                </a:lnTo>
                <a:lnTo>
                  <a:pt x="18912" y="640453"/>
                </a:lnTo>
                <a:lnTo>
                  <a:pt x="17756" y="639840"/>
                </a:lnTo>
                <a:lnTo>
                  <a:pt x="16886" y="640952"/>
                </a:lnTo>
                <a:lnTo>
                  <a:pt x="17988" y="643869"/>
                </a:lnTo>
                <a:lnTo>
                  <a:pt x="18040" y="646101"/>
                </a:lnTo>
                <a:lnTo>
                  <a:pt x="19027" y="647344"/>
                </a:lnTo>
                <a:lnTo>
                  <a:pt x="17959" y="651121"/>
                </a:lnTo>
                <a:lnTo>
                  <a:pt x="18386" y="652982"/>
                </a:lnTo>
                <a:lnTo>
                  <a:pt x="18325" y="653660"/>
                </a:lnTo>
                <a:lnTo>
                  <a:pt x="18191" y="655212"/>
                </a:lnTo>
                <a:lnTo>
                  <a:pt x="18495" y="656329"/>
                </a:lnTo>
                <a:lnTo>
                  <a:pt x="19857" y="656271"/>
                </a:lnTo>
                <a:lnTo>
                  <a:pt x="20222" y="658070"/>
                </a:lnTo>
                <a:lnTo>
                  <a:pt x="18176" y="661229"/>
                </a:lnTo>
                <a:lnTo>
                  <a:pt x="18287" y="662030"/>
                </a:lnTo>
                <a:lnTo>
                  <a:pt x="19463" y="662034"/>
                </a:lnTo>
                <a:lnTo>
                  <a:pt x="19771" y="662717"/>
                </a:lnTo>
                <a:lnTo>
                  <a:pt x="19470" y="663608"/>
                </a:lnTo>
                <a:lnTo>
                  <a:pt x="19269" y="664203"/>
                </a:lnTo>
                <a:lnTo>
                  <a:pt x="19326" y="665443"/>
                </a:lnTo>
                <a:lnTo>
                  <a:pt x="20374" y="666377"/>
                </a:lnTo>
                <a:lnTo>
                  <a:pt x="19627" y="667799"/>
                </a:lnTo>
                <a:lnTo>
                  <a:pt x="19739" y="667948"/>
                </a:lnTo>
                <a:lnTo>
                  <a:pt x="20856" y="669415"/>
                </a:lnTo>
                <a:lnTo>
                  <a:pt x="20727" y="670965"/>
                </a:lnTo>
                <a:lnTo>
                  <a:pt x="21587" y="672516"/>
                </a:lnTo>
                <a:lnTo>
                  <a:pt x="21541" y="672670"/>
                </a:lnTo>
                <a:lnTo>
                  <a:pt x="21399" y="673136"/>
                </a:lnTo>
                <a:lnTo>
                  <a:pt x="20532" y="673071"/>
                </a:lnTo>
                <a:lnTo>
                  <a:pt x="20094" y="674309"/>
                </a:lnTo>
                <a:lnTo>
                  <a:pt x="20462" y="675487"/>
                </a:lnTo>
                <a:lnTo>
                  <a:pt x="19342" y="676971"/>
                </a:lnTo>
                <a:lnTo>
                  <a:pt x="19401" y="677654"/>
                </a:lnTo>
                <a:lnTo>
                  <a:pt x="20949" y="677473"/>
                </a:lnTo>
                <a:lnTo>
                  <a:pt x="21133" y="678032"/>
                </a:lnTo>
                <a:lnTo>
                  <a:pt x="21041" y="678159"/>
                </a:lnTo>
                <a:lnTo>
                  <a:pt x="20510" y="678897"/>
                </a:lnTo>
                <a:lnTo>
                  <a:pt x="20552" y="679116"/>
                </a:lnTo>
                <a:lnTo>
                  <a:pt x="20631" y="679516"/>
                </a:lnTo>
                <a:lnTo>
                  <a:pt x="21128" y="679601"/>
                </a:lnTo>
                <a:lnTo>
                  <a:pt x="21373" y="679644"/>
                </a:lnTo>
                <a:lnTo>
                  <a:pt x="21371" y="680077"/>
                </a:lnTo>
                <a:lnTo>
                  <a:pt x="19942" y="681685"/>
                </a:lnTo>
                <a:lnTo>
                  <a:pt x="19628" y="682922"/>
                </a:lnTo>
                <a:lnTo>
                  <a:pt x="19738" y="686332"/>
                </a:lnTo>
                <a:lnTo>
                  <a:pt x="19118" y="687967"/>
                </a:lnTo>
                <a:lnTo>
                  <a:pt x="18799" y="688807"/>
                </a:lnTo>
                <a:lnTo>
                  <a:pt x="19844" y="690671"/>
                </a:lnTo>
                <a:lnTo>
                  <a:pt x="18842" y="693456"/>
                </a:lnTo>
                <a:lnTo>
                  <a:pt x="18081" y="698227"/>
                </a:lnTo>
                <a:lnTo>
                  <a:pt x="17421" y="698839"/>
                </a:lnTo>
                <a:lnTo>
                  <a:pt x="17149" y="699091"/>
                </a:lnTo>
                <a:lnTo>
                  <a:pt x="17117" y="699280"/>
                </a:lnTo>
                <a:lnTo>
                  <a:pt x="16960" y="700206"/>
                </a:lnTo>
                <a:lnTo>
                  <a:pt x="17198" y="702191"/>
                </a:lnTo>
                <a:lnTo>
                  <a:pt x="18245" y="703806"/>
                </a:lnTo>
                <a:lnTo>
                  <a:pt x="17802" y="706001"/>
                </a:lnTo>
                <a:lnTo>
                  <a:pt x="16919" y="710371"/>
                </a:lnTo>
                <a:lnTo>
                  <a:pt x="17019" y="716508"/>
                </a:lnTo>
                <a:lnTo>
                  <a:pt x="18428" y="719615"/>
                </a:lnTo>
                <a:lnTo>
                  <a:pt x="18292" y="720296"/>
                </a:lnTo>
                <a:lnTo>
                  <a:pt x="17357" y="724687"/>
                </a:lnTo>
                <a:lnTo>
                  <a:pt x="18219" y="725687"/>
                </a:lnTo>
                <a:lnTo>
                  <a:pt x="19074" y="728727"/>
                </a:lnTo>
                <a:lnTo>
                  <a:pt x="18322" y="730956"/>
                </a:lnTo>
                <a:lnTo>
                  <a:pt x="19599" y="736478"/>
                </a:lnTo>
                <a:lnTo>
                  <a:pt x="20402" y="736916"/>
                </a:lnTo>
                <a:lnTo>
                  <a:pt x="20760" y="740140"/>
                </a:lnTo>
                <a:lnTo>
                  <a:pt x="19887" y="741872"/>
                </a:lnTo>
                <a:lnTo>
                  <a:pt x="20424" y="746957"/>
                </a:lnTo>
                <a:lnTo>
                  <a:pt x="21160" y="748448"/>
                </a:lnTo>
                <a:lnTo>
                  <a:pt x="21149" y="751238"/>
                </a:lnTo>
                <a:lnTo>
                  <a:pt x="20251" y="752338"/>
                </a:lnTo>
                <a:lnTo>
                  <a:pt x="20093" y="752536"/>
                </a:lnTo>
                <a:lnTo>
                  <a:pt x="20088" y="753714"/>
                </a:lnTo>
                <a:lnTo>
                  <a:pt x="20521" y="755180"/>
                </a:lnTo>
                <a:lnTo>
                  <a:pt x="21186" y="757437"/>
                </a:lnTo>
                <a:lnTo>
                  <a:pt x="21406" y="760331"/>
                </a:lnTo>
                <a:lnTo>
                  <a:pt x="21420" y="760537"/>
                </a:lnTo>
                <a:lnTo>
                  <a:pt x="22282" y="761780"/>
                </a:lnTo>
                <a:lnTo>
                  <a:pt x="22493" y="763778"/>
                </a:lnTo>
                <a:lnTo>
                  <a:pt x="23309" y="768168"/>
                </a:lnTo>
                <a:lnTo>
                  <a:pt x="23243" y="768974"/>
                </a:lnTo>
                <a:lnTo>
                  <a:pt x="23919" y="770279"/>
                </a:lnTo>
                <a:lnTo>
                  <a:pt x="24257" y="771966"/>
                </a:lnTo>
                <a:lnTo>
                  <a:pt x="25107" y="776216"/>
                </a:lnTo>
                <a:lnTo>
                  <a:pt x="25336" y="777351"/>
                </a:lnTo>
                <a:lnTo>
                  <a:pt x="25435" y="777848"/>
                </a:lnTo>
                <a:lnTo>
                  <a:pt x="26077" y="778859"/>
                </a:lnTo>
                <a:lnTo>
                  <a:pt x="26541" y="779588"/>
                </a:lnTo>
                <a:lnTo>
                  <a:pt x="27272" y="782627"/>
                </a:lnTo>
                <a:lnTo>
                  <a:pt x="27962" y="783998"/>
                </a:lnTo>
                <a:lnTo>
                  <a:pt x="28929" y="785919"/>
                </a:lnTo>
                <a:lnTo>
                  <a:pt x="29699" y="794230"/>
                </a:lnTo>
                <a:lnTo>
                  <a:pt x="30072" y="794530"/>
                </a:lnTo>
                <a:lnTo>
                  <a:pt x="30744" y="795074"/>
                </a:lnTo>
                <a:lnTo>
                  <a:pt x="31064" y="795332"/>
                </a:lnTo>
                <a:lnTo>
                  <a:pt x="31241" y="795475"/>
                </a:lnTo>
                <a:lnTo>
                  <a:pt x="31431" y="795838"/>
                </a:lnTo>
                <a:lnTo>
                  <a:pt x="31794" y="796531"/>
                </a:lnTo>
                <a:lnTo>
                  <a:pt x="30741" y="796961"/>
                </a:lnTo>
                <a:lnTo>
                  <a:pt x="31036" y="800434"/>
                </a:lnTo>
                <a:lnTo>
                  <a:pt x="30533" y="802354"/>
                </a:lnTo>
                <a:lnTo>
                  <a:pt x="30556" y="804355"/>
                </a:lnTo>
                <a:lnTo>
                  <a:pt x="30579" y="806322"/>
                </a:lnTo>
                <a:lnTo>
                  <a:pt x="29323" y="808539"/>
                </a:lnTo>
                <a:lnTo>
                  <a:pt x="28896" y="809291"/>
                </a:lnTo>
                <a:lnTo>
                  <a:pt x="27281" y="811146"/>
                </a:lnTo>
                <a:lnTo>
                  <a:pt x="25112" y="812191"/>
                </a:lnTo>
                <a:lnTo>
                  <a:pt x="24862" y="812872"/>
                </a:lnTo>
                <a:lnTo>
                  <a:pt x="25139" y="814941"/>
                </a:lnTo>
                <a:lnTo>
                  <a:pt x="26134" y="819325"/>
                </a:lnTo>
                <a:lnTo>
                  <a:pt x="27367" y="820631"/>
                </a:lnTo>
                <a:lnTo>
                  <a:pt x="27627" y="821362"/>
                </a:lnTo>
                <a:lnTo>
                  <a:pt x="28113" y="822729"/>
                </a:lnTo>
                <a:lnTo>
                  <a:pt x="28162" y="822866"/>
                </a:lnTo>
                <a:lnTo>
                  <a:pt x="28036" y="823728"/>
                </a:lnTo>
                <a:lnTo>
                  <a:pt x="27907" y="824601"/>
                </a:lnTo>
                <a:lnTo>
                  <a:pt x="27946" y="824758"/>
                </a:lnTo>
                <a:lnTo>
                  <a:pt x="28881" y="828635"/>
                </a:lnTo>
                <a:lnTo>
                  <a:pt x="30113" y="829755"/>
                </a:lnTo>
                <a:lnTo>
                  <a:pt x="30057" y="829946"/>
                </a:lnTo>
                <a:lnTo>
                  <a:pt x="29800" y="830808"/>
                </a:lnTo>
                <a:lnTo>
                  <a:pt x="30111" y="832402"/>
                </a:lnTo>
                <a:lnTo>
                  <a:pt x="30191" y="832808"/>
                </a:lnTo>
                <a:lnTo>
                  <a:pt x="30224" y="832980"/>
                </a:lnTo>
                <a:lnTo>
                  <a:pt x="29043" y="834525"/>
                </a:lnTo>
                <a:lnTo>
                  <a:pt x="29287" y="835455"/>
                </a:lnTo>
                <a:lnTo>
                  <a:pt x="30028" y="835769"/>
                </a:lnTo>
                <a:lnTo>
                  <a:pt x="32122" y="837883"/>
                </a:lnTo>
                <a:lnTo>
                  <a:pt x="32366" y="838753"/>
                </a:lnTo>
                <a:lnTo>
                  <a:pt x="32235" y="839173"/>
                </a:lnTo>
                <a:lnTo>
                  <a:pt x="31676" y="840982"/>
                </a:lnTo>
                <a:lnTo>
                  <a:pt x="32165" y="842720"/>
                </a:lnTo>
                <a:lnTo>
                  <a:pt x="33004" y="843588"/>
                </a:lnTo>
                <a:lnTo>
                  <a:pt x="33541" y="844143"/>
                </a:lnTo>
                <a:lnTo>
                  <a:pt x="34874" y="845519"/>
                </a:lnTo>
                <a:lnTo>
                  <a:pt x="35239" y="847133"/>
                </a:lnTo>
                <a:lnTo>
                  <a:pt x="34922" y="848806"/>
                </a:lnTo>
                <a:lnTo>
                  <a:pt x="31960" y="851685"/>
                </a:lnTo>
                <a:lnTo>
                  <a:pt x="31944" y="851785"/>
                </a:lnTo>
                <a:lnTo>
                  <a:pt x="32006" y="851906"/>
                </a:lnTo>
                <a:lnTo>
                  <a:pt x="32161" y="851772"/>
                </a:lnTo>
                <a:lnTo>
                  <a:pt x="32407" y="851893"/>
                </a:lnTo>
                <a:lnTo>
                  <a:pt x="32560" y="851980"/>
                </a:lnTo>
                <a:lnTo>
                  <a:pt x="32724" y="852106"/>
                </a:lnTo>
                <a:lnTo>
                  <a:pt x="32783" y="852261"/>
                </a:lnTo>
                <a:lnTo>
                  <a:pt x="32642" y="852469"/>
                </a:lnTo>
                <a:lnTo>
                  <a:pt x="32781" y="852666"/>
                </a:lnTo>
                <a:lnTo>
                  <a:pt x="32917" y="852792"/>
                </a:lnTo>
                <a:lnTo>
                  <a:pt x="32905" y="852997"/>
                </a:lnTo>
                <a:lnTo>
                  <a:pt x="33061" y="853093"/>
                </a:lnTo>
                <a:lnTo>
                  <a:pt x="33214" y="853016"/>
                </a:lnTo>
                <a:lnTo>
                  <a:pt x="33437" y="852987"/>
                </a:lnTo>
                <a:lnTo>
                  <a:pt x="33465" y="853172"/>
                </a:lnTo>
                <a:lnTo>
                  <a:pt x="33532" y="853384"/>
                </a:lnTo>
                <a:lnTo>
                  <a:pt x="33710" y="853453"/>
                </a:lnTo>
                <a:lnTo>
                  <a:pt x="33609" y="853569"/>
                </a:lnTo>
                <a:lnTo>
                  <a:pt x="33609" y="853713"/>
                </a:lnTo>
                <a:lnTo>
                  <a:pt x="33560" y="853868"/>
                </a:lnTo>
                <a:lnTo>
                  <a:pt x="33522" y="854022"/>
                </a:lnTo>
                <a:lnTo>
                  <a:pt x="33911" y="854174"/>
                </a:lnTo>
                <a:lnTo>
                  <a:pt x="34061" y="854333"/>
                </a:lnTo>
                <a:lnTo>
                  <a:pt x="34178" y="854159"/>
                </a:lnTo>
                <a:lnTo>
                  <a:pt x="34215" y="854315"/>
                </a:lnTo>
                <a:lnTo>
                  <a:pt x="34225" y="854508"/>
                </a:lnTo>
                <a:lnTo>
                  <a:pt x="34379" y="854710"/>
                </a:lnTo>
                <a:lnTo>
                  <a:pt x="34263" y="855049"/>
                </a:lnTo>
                <a:lnTo>
                  <a:pt x="34088" y="855242"/>
                </a:lnTo>
                <a:lnTo>
                  <a:pt x="33981" y="855427"/>
                </a:lnTo>
                <a:lnTo>
                  <a:pt x="34030" y="855620"/>
                </a:lnTo>
                <a:lnTo>
                  <a:pt x="34135" y="855765"/>
                </a:lnTo>
                <a:lnTo>
                  <a:pt x="33972" y="855929"/>
                </a:lnTo>
                <a:lnTo>
                  <a:pt x="34048" y="856200"/>
                </a:lnTo>
                <a:lnTo>
                  <a:pt x="33903" y="856277"/>
                </a:lnTo>
                <a:lnTo>
                  <a:pt x="33748" y="856470"/>
                </a:lnTo>
                <a:lnTo>
                  <a:pt x="33921" y="856655"/>
                </a:lnTo>
                <a:lnTo>
                  <a:pt x="34076" y="856867"/>
                </a:lnTo>
                <a:lnTo>
                  <a:pt x="33968" y="857089"/>
                </a:lnTo>
                <a:lnTo>
                  <a:pt x="33901" y="857292"/>
                </a:lnTo>
                <a:lnTo>
                  <a:pt x="34084" y="857322"/>
                </a:lnTo>
                <a:lnTo>
                  <a:pt x="34191" y="857497"/>
                </a:lnTo>
                <a:lnTo>
                  <a:pt x="34102" y="857739"/>
                </a:lnTo>
                <a:lnTo>
                  <a:pt x="33900" y="857941"/>
                </a:lnTo>
                <a:lnTo>
                  <a:pt x="33798" y="858250"/>
                </a:lnTo>
                <a:lnTo>
                  <a:pt x="33860" y="858453"/>
                </a:lnTo>
                <a:lnTo>
                  <a:pt x="33811" y="858705"/>
                </a:lnTo>
                <a:lnTo>
                  <a:pt x="33792" y="858927"/>
                </a:lnTo>
                <a:lnTo>
                  <a:pt x="33975" y="858947"/>
                </a:lnTo>
                <a:lnTo>
                  <a:pt x="33975" y="859150"/>
                </a:lnTo>
                <a:lnTo>
                  <a:pt x="34099" y="859325"/>
                </a:lnTo>
                <a:lnTo>
                  <a:pt x="34292" y="859460"/>
                </a:lnTo>
                <a:lnTo>
                  <a:pt x="34292" y="859717"/>
                </a:lnTo>
                <a:lnTo>
                  <a:pt x="34408" y="859858"/>
                </a:lnTo>
                <a:lnTo>
                  <a:pt x="34171" y="860021"/>
                </a:lnTo>
                <a:lnTo>
                  <a:pt x="34310" y="860219"/>
                </a:lnTo>
                <a:lnTo>
                  <a:pt x="34464" y="860345"/>
                </a:lnTo>
                <a:lnTo>
                  <a:pt x="34493" y="860559"/>
                </a:lnTo>
                <a:lnTo>
                  <a:pt x="34387" y="860782"/>
                </a:lnTo>
                <a:lnTo>
                  <a:pt x="34560" y="860925"/>
                </a:lnTo>
                <a:lnTo>
                  <a:pt x="34444" y="861138"/>
                </a:lnTo>
                <a:lnTo>
                  <a:pt x="34529" y="861380"/>
                </a:lnTo>
                <a:lnTo>
                  <a:pt x="34771" y="861526"/>
                </a:lnTo>
                <a:lnTo>
                  <a:pt x="34779" y="861826"/>
                </a:lnTo>
                <a:lnTo>
                  <a:pt x="34779" y="862165"/>
                </a:lnTo>
                <a:lnTo>
                  <a:pt x="34778" y="862503"/>
                </a:lnTo>
                <a:lnTo>
                  <a:pt x="34884" y="862775"/>
                </a:lnTo>
                <a:lnTo>
                  <a:pt x="35057" y="863012"/>
                </a:lnTo>
                <a:lnTo>
                  <a:pt x="34884" y="863099"/>
                </a:lnTo>
                <a:lnTo>
                  <a:pt x="34758" y="863224"/>
                </a:lnTo>
                <a:lnTo>
                  <a:pt x="34748" y="863427"/>
                </a:lnTo>
                <a:lnTo>
                  <a:pt x="34922" y="863524"/>
                </a:lnTo>
                <a:lnTo>
                  <a:pt x="34940" y="863766"/>
                </a:lnTo>
                <a:lnTo>
                  <a:pt x="34843" y="863998"/>
                </a:lnTo>
                <a:lnTo>
                  <a:pt x="34766" y="864210"/>
                </a:lnTo>
                <a:lnTo>
                  <a:pt x="34891" y="864287"/>
                </a:lnTo>
                <a:lnTo>
                  <a:pt x="34871" y="864462"/>
                </a:lnTo>
                <a:lnTo>
                  <a:pt x="34698" y="864462"/>
                </a:lnTo>
                <a:lnTo>
                  <a:pt x="34505" y="864346"/>
                </a:lnTo>
                <a:lnTo>
                  <a:pt x="34379" y="864461"/>
                </a:lnTo>
                <a:lnTo>
                  <a:pt x="34331" y="864636"/>
                </a:lnTo>
                <a:lnTo>
                  <a:pt x="34205" y="864761"/>
                </a:lnTo>
                <a:lnTo>
                  <a:pt x="34397" y="865105"/>
                </a:lnTo>
                <a:lnTo>
                  <a:pt x="34406" y="865384"/>
                </a:lnTo>
                <a:lnTo>
                  <a:pt x="34406" y="865579"/>
                </a:lnTo>
                <a:lnTo>
                  <a:pt x="34271" y="865743"/>
                </a:lnTo>
                <a:lnTo>
                  <a:pt x="34290" y="865908"/>
                </a:lnTo>
                <a:lnTo>
                  <a:pt x="34222" y="866140"/>
                </a:lnTo>
                <a:lnTo>
                  <a:pt x="34145" y="866429"/>
                </a:lnTo>
                <a:lnTo>
                  <a:pt x="33960" y="866652"/>
                </a:lnTo>
                <a:lnTo>
                  <a:pt x="33609" y="866665"/>
                </a:lnTo>
                <a:lnTo>
                  <a:pt x="33545" y="866936"/>
                </a:lnTo>
                <a:lnTo>
                  <a:pt x="33690" y="867092"/>
                </a:lnTo>
                <a:lnTo>
                  <a:pt x="33612" y="867265"/>
                </a:lnTo>
                <a:lnTo>
                  <a:pt x="33723" y="867425"/>
                </a:lnTo>
                <a:lnTo>
                  <a:pt x="33689" y="867633"/>
                </a:lnTo>
                <a:lnTo>
                  <a:pt x="33775" y="867885"/>
                </a:lnTo>
                <a:lnTo>
                  <a:pt x="33630" y="868019"/>
                </a:lnTo>
                <a:lnTo>
                  <a:pt x="33712" y="868223"/>
                </a:lnTo>
                <a:lnTo>
                  <a:pt x="33658" y="868387"/>
                </a:lnTo>
                <a:lnTo>
                  <a:pt x="33561" y="868552"/>
                </a:lnTo>
                <a:lnTo>
                  <a:pt x="33618" y="868754"/>
                </a:lnTo>
                <a:lnTo>
                  <a:pt x="33792" y="868804"/>
                </a:lnTo>
                <a:lnTo>
                  <a:pt x="34111" y="868630"/>
                </a:lnTo>
                <a:lnTo>
                  <a:pt x="34303" y="868727"/>
                </a:lnTo>
                <a:lnTo>
                  <a:pt x="34303" y="868892"/>
                </a:lnTo>
                <a:lnTo>
                  <a:pt x="34111" y="868949"/>
                </a:lnTo>
                <a:lnTo>
                  <a:pt x="34235" y="869085"/>
                </a:lnTo>
                <a:lnTo>
                  <a:pt x="34428" y="869008"/>
                </a:lnTo>
                <a:lnTo>
                  <a:pt x="34487" y="869144"/>
                </a:lnTo>
                <a:lnTo>
                  <a:pt x="34326" y="869399"/>
                </a:lnTo>
                <a:lnTo>
                  <a:pt x="34457" y="869534"/>
                </a:lnTo>
                <a:lnTo>
                  <a:pt x="34263" y="869902"/>
                </a:lnTo>
                <a:lnTo>
                  <a:pt x="34552" y="870318"/>
                </a:lnTo>
                <a:lnTo>
                  <a:pt x="34436" y="870483"/>
                </a:lnTo>
                <a:lnTo>
                  <a:pt x="34570" y="870628"/>
                </a:lnTo>
                <a:lnTo>
                  <a:pt x="34706" y="870532"/>
                </a:lnTo>
                <a:lnTo>
                  <a:pt x="34904" y="870638"/>
                </a:lnTo>
                <a:lnTo>
                  <a:pt x="34704" y="870861"/>
                </a:lnTo>
                <a:lnTo>
                  <a:pt x="34840" y="871103"/>
                </a:lnTo>
                <a:lnTo>
                  <a:pt x="35070" y="871142"/>
                </a:lnTo>
                <a:lnTo>
                  <a:pt x="35263" y="871248"/>
                </a:lnTo>
                <a:lnTo>
                  <a:pt x="35224" y="871403"/>
                </a:lnTo>
                <a:lnTo>
                  <a:pt x="34994" y="871325"/>
                </a:lnTo>
                <a:lnTo>
                  <a:pt x="34820" y="871325"/>
                </a:lnTo>
                <a:lnTo>
                  <a:pt x="34809" y="871518"/>
                </a:lnTo>
                <a:lnTo>
                  <a:pt x="34984" y="871663"/>
                </a:lnTo>
                <a:lnTo>
                  <a:pt x="35224" y="871761"/>
                </a:lnTo>
                <a:lnTo>
                  <a:pt x="35155" y="871935"/>
                </a:lnTo>
                <a:lnTo>
                  <a:pt x="34933" y="872182"/>
                </a:lnTo>
                <a:lnTo>
                  <a:pt x="34740" y="872209"/>
                </a:lnTo>
                <a:lnTo>
                  <a:pt x="34446" y="872358"/>
                </a:lnTo>
                <a:lnTo>
                  <a:pt x="34384" y="872568"/>
                </a:lnTo>
                <a:lnTo>
                  <a:pt x="34488" y="872731"/>
                </a:lnTo>
                <a:lnTo>
                  <a:pt x="34359" y="872891"/>
                </a:lnTo>
                <a:lnTo>
                  <a:pt x="34498" y="872973"/>
                </a:lnTo>
                <a:lnTo>
                  <a:pt x="34730" y="872931"/>
                </a:lnTo>
                <a:lnTo>
                  <a:pt x="34488" y="873166"/>
                </a:lnTo>
                <a:lnTo>
                  <a:pt x="34063" y="873447"/>
                </a:lnTo>
                <a:lnTo>
                  <a:pt x="34063" y="873670"/>
                </a:lnTo>
                <a:lnTo>
                  <a:pt x="34004" y="873902"/>
                </a:lnTo>
                <a:lnTo>
                  <a:pt x="34101" y="874191"/>
                </a:lnTo>
                <a:lnTo>
                  <a:pt x="34264" y="874502"/>
                </a:lnTo>
                <a:lnTo>
                  <a:pt x="34331" y="874801"/>
                </a:lnTo>
                <a:lnTo>
                  <a:pt x="34631" y="874724"/>
                </a:lnTo>
                <a:lnTo>
                  <a:pt x="34698" y="875107"/>
                </a:lnTo>
                <a:lnTo>
                  <a:pt x="34446" y="875154"/>
                </a:lnTo>
                <a:lnTo>
                  <a:pt x="34436" y="875347"/>
                </a:lnTo>
                <a:lnTo>
                  <a:pt x="34272" y="875416"/>
                </a:lnTo>
                <a:lnTo>
                  <a:pt x="34213" y="875638"/>
                </a:lnTo>
                <a:lnTo>
                  <a:pt x="34330" y="875802"/>
                </a:lnTo>
                <a:lnTo>
                  <a:pt x="34503" y="875821"/>
                </a:lnTo>
                <a:lnTo>
                  <a:pt x="34415" y="875996"/>
                </a:lnTo>
                <a:lnTo>
                  <a:pt x="34308" y="876229"/>
                </a:lnTo>
                <a:lnTo>
                  <a:pt x="34125" y="876422"/>
                </a:lnTo>
                <a:lnTo>
                  <a:pt x="33816" y="876516"/>
                </a:lnTo>
                <a:lnTo>
                  <a:pt x="33604" y="876652"/>
                </a:lnTo>
                <a:lnTo>
                  <a:pt x="33295" y="877117"/>
                </a:lnTo>
                <a:lnTo>
                  <a:pt x="33035" y="877396"/>
                </a:lnTo>
                <a:lnTo>
                  <a:pt x="33062" y="877638"/>
                </a:lnTo>
                <a:lnTo>
                  <a:pt x="32801" y="877878"/>
                </a:lnTo>
                <a:lnTo>
                  <a:pt x="32570" y="878130"/>
                </a:lnTo>
                <a:lnTo>
                  <a:pt x="32588" y="878479"/>
                </a:lnTo>
                <a:lnTo>
                  <a:pt x="32510" y="878837"/>
                </a:lnTo>
                <a:lnTo>
                  <a:pt x="32240" y="878990"/>
                </a:lnTo>
                <a:lnTo>
                  <a:pt x="32047" y="879319"/>
                </a:lnTo>
                <a:lnTo>
                  <a:pt x="32045" y="879618"/>
                </a:lnTo>
                <a:lnTo>
                  <a:pt x="32045" y="880025"/>
                </a:lnTo>
                <a:lnTo>
                  <a:pt x="32246" y="880606"/>
                </a:lnTo>
                <a:lnTo>
                  <a:pt x="32314" y="880993"/>
                </a:lnTo>
                <a:lnTo>
                  <a:pt x="32515" y="881399"/>
                </a:lnTo>
                <a:lnTo>
                  <a:pt x="32381" y="881611"/>
                </a:lnTo>
                <a:lnTo>
                  <a:pt x="31906" y="881747"/>
                </a:lnTo>
                <a:lnTo>
                  <a:pt x="31512" y="881891"/>
                </a:lnTo>
                <a:lnTo>
                  <a:pt x="30922" y="882460"/>
                </a:lnTo>
                <a:lnTo>
                  <a:pt x="30121" y="882584"/>
                </a:lnTo>
                <a:lnTo>
                  <a:pt x="29504" y="882476"/>
                </a:lnTo>
                <a:lnTo>
                  <a:pt x="29215" y="882772"/>
                </a:lnTo>
                <a:lnTo>
                  <a:pt x="28790" y="883178"/>
                </a:lnTo>
                <a:lnTo>
                  <a:pt x="28569" y="883013"/>
                </a:lnTo>
                <a:lnTo>
                  <a:pt x="28265" y="882975"/>
                </a:lnTo>
                <a:lnTo>
                  <a:pt x="27848" y="882890"/>
                </a:lnTo>
                <a:lnTo>
                  <a:pt x="27500" y="882923"/>
                </a:lnTo>
                <a:lnTo>
                  <a:pt x="27397" y="883122"/>
                </a:lnTo>
                <a:lnTo>
                  <a:pt x="27487" y="883361"/>
                </a:lnTo>
                <a:lnTo>
                  <a:pt x="27434" y="883650"/>
                </a:lnTo>
                <a:lnTo>
                  <a:pt x="27465" y="884038"/>
                </a:lnTo>
                <a:lnTo>
                  <a:pt x="27501" y="884324"/>
                </a:lnTo>
                <a:lnTo>
                  <a:pt x="27715" y="884555"/>
                </a:lnTo>
                <a:lnTo>
                  <a:pt x="27580" y="884798"/>
                </a:lnTo>
                <a:lnTo>
                  <a:pt x="27613" y="884999"/>
                </a:lnTo>
                <a:lnTo>
                  <a:pt x="27734" y="885153"/>
                </a:lnTo>
                <a:lnTo>
                  <a:pt x="27972" y="885192"/>
                </a:lnTo>
                <a:lnTo>
                  <a:pt x="28074" y="885380"/>
                </a:lnTo>
                <a:lnTo>
                  <a:pt x="28074" y="885573"/>
                </a:lnTo>
                <a:lnTo>
                  <a:pt x="27913" y="885716"/>
                </a:lnTo>
                <a:lnTo>
                  <a:pt x="27944" y="885961"/>
                </a:lnTo>
                <a:lnTo>
                  <a:pt x="28124" y="886064"/>
                </a:lnTo>
                <a:lnTo>
                  <a:pt x="28175" y="886290"/>
                </a:lnTo>
                <a:lnTo>
                  <a:pt x="28245" y="886509"/>
                </a:lnTo>
                <a:lnTo>
                  <a:pt x="28079" y="886605"/>
                </a:lnTo>
                <a:lnTo>
                  <a:pt x="28123" y="886863"/>
                </a:lnTo>
                <a:lnTo>
                  <a:pt x="28013" y="887096"/>
                </a:lnTo>
                <a:lnTo>
                  <a:pt x="27971" y="887401"/>
                </a:lnTo>
                <a:lnTo>
                  <a:pt x="27787" y="887455"/>
                </a:lnTo>
                <a:lnTo>
                  <a:pt x="27621" y="887488"/>
                </a:lnTo>
                <a:lnTo>
                  <a:pt x="27578" y="887763"/>
                </a:lnTo>
                <a:lnTo>
                  <a:pt x="27400" y="888036"/>
                </a:lnTo>
                <a:lnTo>
                  <a:pt x="27439" y="888198"/>
                </a:lnTo>
                <a:lnTo>
                  <a:pt x="27529" y="888333"/>
                </a:lnTo>
                <a:lnTo>
                  <a:pt x="27727" y="888456"/>
                </a:lnTo>
                <a:lnTo>
                  <a:pt x="27905" y="888417"/>
                </a:lnTo>
                <a:lnTo>
                  <a:pt x="27992" y="888214"/>
                </a:lnTo>
                <a:lnTo>
                  <a:pt x="28221" y="888456"/>
                </a:lnTo>
                <a:lnTo>
                  <a:pt x="28093" y="888621"/>
                </a:lnTo>
                <a:lnTo>
                  <a:pt x="28023" y="888885"/>
                </a:lnTo>
                <a:lnTo>
                  <a:pt x="27861" y="889059"/>
                </a:lnTo>
                <a:lnTo>
                  <a:pt x="27644" y="889123"/>
                </a:lnTo>
                <a:lnTo>
                  <a:pt x="27662" y="889316"/>
                </a:lnTo>
                <a:lnTo>
                  <a:pt x="27668" y="889588"/>
                </a:lnTo>
                <a:lnTo>
                  <a:pt x="27765" y="889754"/>
                </a:lnTo>
                <a:lnTo>
                  <a:pt x="27835" y="889936"/>
                </a:lnTo>
                <a:lnTo>
                  <a:pt x="28052" y="889862"/>
                </a:lnTo>
                <a:lnTo>
                  <a:pt x="28149" y="890233"/>
                </a:lnTo>
                <a:lnTo>
                  <a:pt x="28226" y="890376"/>
                </a:lnTo>
                <a:lnTo>
                  <a:pt x="28469" y="890444"/>
                </a:lnTo>
                <a:lnTo>
                  <a:pt x="28643" y="890611"/>
                </a:lnTo>
                <a:lnTo>
                  <a:pt x="28675" y="890753"/>
                </a:lnTo>
                <a:lnTo>
                  <a:pt x="28809" y="890856"/>
                </a:lnTo>
                <a:lnTo>
                  <a:pt x="29055" y="890870"/>
                </a:lnTo>
                <a:lnTo>
                  <a:pt x="29266" y="890832"/>
                </a:lnTo>
                <a:lnTo>
                  <a:pt x="29447" y="890726"/>
                </a:lnTo>
                <a:lnTo>
                  <a:pt x="29581" y="890832"/>
                </a:lnTo>
                <a:lnTo>
                  <a:pt x="29794" y="890924"/>
                </a:lnTo>
                <a:lnTo>
                  <a:pt x="30005" y="890924"/>
                </a:lnTo>
                <a:lnTo>
                  <a:pt x="30191" y="890950"/>
                </a:lnTo>
                <a:lnTo>
                  <a:pt x="30307" y="891053"/>
                </a:lnTo>
                <a:lnTo>
                  <a:pt x="30571" y="891115"/>
                </a:lnTo>
                <a:lnTo>
                  <a:pt x="30624" y="891367"/>
                </a:lnTo>
                <a:lnTo>
                  <a:pt x="30641" y="891520"/>
                </a:lnTo>
                <a:lnTo>
                  <a:pt x="30422" y="891707"/>
                </a:lnTo>
                <a:lnTo>
                  <a:pt x="30518" y="891875"/>
                </a:lnTo>
                <a:lnTo>
                  <a:pt x="30636" y="892060"/>
                </a:lnTo>
                <a:lnTo>
                  <a:pt x="30569" y="892282"/>
                </a:lnTo>
                <a:lnTo>
                  <a:pt x="30503" y="892465"/>
                </a:lnTo>
                <a:lnTo>
                  <a:pt x="30420" y="892668"/>
                </a:lnTo>
                <a:lnTo>
                  <a:pt x="30191" y="892804"/>
                </a:lnTo>
                <a:lnTo>
                  <a:pt x="30137" y="892997"/>
                </a:lnTo>
                <a:lnTo>
                  <a:pt x="29882" y="893034"/>
                </a:lnTo>
                <a:lnTo>
                  <a:pt x="29719" y="893160"/>
                </a:lnTo>
                <a:lnTo>
                  <a:pt x="29769" y="893316"/>
                </a:lnTo>
                <a:lnTo>
                  <a:pt x="29756" y="893482"/>
                </a:lnTo>
                <a:lnTo>
                  <a:pt x="29846" y="893711"/>
                </a:lnTo>
                <a:lnTo>
                  <a:pt x="29993" y="893738"/>
                </a:lnTo>
                <a:lnTo>
                  <a:pt x="30252" y="893700"/>
                </a:lnTo>
                <a:lnTo>
                  <a:pt x="30418" y="893739"/>
                </a:lnTo>
                <a:lnTo>
                  <a:pt x="30356" y="893916"/>
                </a:lnTo>
                <a:lnTo>
                  <a:pt x="30507" y="894055"/>
                </a:lnTo>
                <a:lnTo>
                  <a:pt x="30559" y="894261"/>
                </a:lnTo>
                <a:lnTo>
                  <a:pt x="30647" y="894493"/>
                </a:lnTo>
                <a:lnTo>
                  <a:pt x="30520" y="894629"/>
                </a:lnTo>
                <a:lnTo>
                  <a:pt x="30525" y="894822"/>
                </a:lnTo>
                <a:lnTo>
                  <a:pt x="30667" y="895054"/>
                </a:lnTo>
                <a:lnTo>
                  <a:pt x="30665" y="895203"/>
                </a:lnTo>
                <a:lnTo>
                  <a:pt x="30492" y="895299"/>
                </a:lnTo>
                <a:lnTo>
                  <a:pt x="30258" y="895263"/>
                </a:lnTo>
                <a:lnTo>
                  <a:pt x="30093" y="895459"/>
                </a:lnTo>
                <a:lnTo>
                  <a:pt x="30203" y="895647"/>
                </a:lnTo>
                <a:lnTo>
                  <a:pt x="30389" y="895932"/>
                </a:lnTo>
                <a:lnTo>
                  <a:pt x="30536" y="896228"/>
                </a:lnTo>
                <a:lnTo>
                  <a:pt x="30448" y="896404"/>
                </a:lnTo>
                <a:lnTo>
                  <a:pt x="30304" y="896292"/>
                </a:lnTo>
                <a:lnTo>
                  <a:pt x="30253" y="896079"/>
                </a:lnTo>
                <a:lnTo>
                  <a:pt x="30100" y="895930"/>
                </a:lnTo>
                <a:lnTo>
                  <a:pt x="29920" y="895904"/>
                </a:lnTo>
                <a:lnTo>
                  <a:pt x="29732" y="896091"/>
                </a:lnTo>
                <a:lnTo>
                  <a:pt x="29771" y="896362"/>
                </a:lnTo>
                <a:lnTo>
                  <a:pt x="29879" y="896614"/>
                </a:lnTo>
                <a:lnTo>
                  <a:pt x="29943" y="896794"/>
                </a:lnTo>
                <a:lnTo>
                  <a:pt x="29988" y="897021"/>
                </a:lnTo>
                <a:lnTo>
                  <a:pt x="30173" y="897201"/>
                </a:lnTo>
                <a:lnTo>
                  <a:pt x="30263" y="897323"/>
                </a:lnTo>
                <a:lnTo>
                  <a:pt x="30296" y="897562"/>
                </a:lnTo>
                <a:lnTo>
                  <a:pt x="30340" y="897811"/>
                </a:lnTo>
                <a:lnTo>
                  <a:pt x="30436" y="897995"/>
                </a:lnTo>
                <a:lnTo>
                  <a:pt x="30448" y="898321"/>
                </a:lnTo>
                <a:lnTo>
                  <a:pt x="30391" y="898494"/>
                </a:lnTo>
                <a:lnTo>
                  <a:pt x="30185" y="898514"/>
                </a:lnTo>
                <a:lnTo>
                  <a:pt x="30191" y="898687"/>
                </a:lnTo>
                <a:lnTo>
                  <a:pt x="30165" y="898926"/>
                </a:lnTo>
                <a:lnTo>
                  <a:pt x="30263" y="899052"/>
                </a:lnTo>
                <a:lnTo>
                  <a:pt x="30073" y="899225"/>
                </a:lnTo>
                <a:lnTo>
                  <a:pt x="30100" y="899506"/>
                </a:lnTo>
                <a:lnTo>
                  <a:pt x="30091" y="899719"/>
                </a:lnTo>
                <a:lnTo>
                  <a:pt x="30150" y="899906"/>
                </a:lnTo>
                <a:lnTo>
                  <a:pt x="30464" y="900110"/>
                </a:lnTo>
                <a:lnTo>
                  <a:pt x="30428" y="900423"/>
                </a:lnTo>
                <a:lnTo>
                  <a:pt x="30348" y="900600"/>
                </a:lnTo>
                <a:lnTo>
                  <a:pt x="30469" y="900800"/>
                </a:lnTo>
                <a:lnTo>
                  <a:pt x="30759" y="901091"/>
                </a:lnTo>
                <a:lnTo>
                  <a:pt x="30726" y="901374"/>
                </a:lnTo>
                <a:lnTo>
                  <a:pt x="30829" y="901510"/>
                </a:lnTo>
                <a:lnTo>
                  <a:pt x="31503" y="901930"/>
                </a:lnTo>
                <a:lnTo>
                  <a:pt x="31726" y="902169"/>
                </a:lnTo>
                <a:lnTo>
                  <a:pt x="31787" y="902492"/>
                </a:lnTo>
                <a:lnTo>
                  <a:pt x="32117" y="902686"/>
                </a:lnTo>
                <a:lnTo>
                  <a:pt x="32220" y="902802"/>
                </a:lnTo>
                <a:lnTo>
                  <a:pt x="32389" y="902693"/>
                </a:lnTo>
                <a:lnTo>
                  <a:pt x="32516" y="902899"/>
                </a:lnTo>
                <a:lnTo>
                  <a:pt x="32516" y="903112"/>
                </a:lnTo>
                <a:lnTo>
                  <a:pt x="32613" y="903222"/>
                </a:lnTo>
                <a:lnTo>
                  <a:pt x="32598" y="903449"/>
                </a:lnTo>
                <a:lnTo>
                  <a:pt x="32611" y="903648"/>
                </a:lnTo>
                <a:lnTo>
                  <a:pt x="32559" y="903860"/>
                </a:lnTo>
                <a:lnTo>
                  <a:pt x="32488" y="904008"/>
                </a:lnTo>
                <a:lnTo>
                  <a:pt x="32335" y="904099"/>
                </a:lnTo>
                <a:lnTo>
                  <a:pt x="32225" y="904234"/>
                </a:lnTo>
                <a:lnTo>
                  <a:pt x="32045" y="904188"/>
                </a:lnTo>
                <a:lnTo>
                  <a:pt x="31890" y="904433"/>
                </a:lnTo>
                <a:lnTo>
                  <a:pt x="31838" y="904678"/>
                </a:lnTo>
                <a:lnTo>
                  <a:pt x="31748" y="904884"/>
                </a:lnTo>
                <a:lnTo>
                  <a:pt x="31602" y="905155"/>
                </a:lnTo>
                <a:lnTo>
                  <a:pt x="31875" y="905258"/>
                </a:lnTo>
                <a:lnTo>
                  <a:pt x="32036" y="905304"/>
                </a:lnTo>
                <a:lnTo>
                  <a:pt x="32094" y="905439"/>
                </a:lnTo>
                <a:lnTo>
                  <a:pt x="32242" y="905556"/>
                </a:lnTo>
                <a:lnTo>
                  <a:pt x="32453" y="905766"/>
                </a:lnTo>
                <a:lnTo>
                  <a:pt x="32556" y="905908"/>
                </a:lnTo>
                <a:lnTo>
                  <a:pt x="32806" y="905876"/>
                </a:lnTo>
                <a:lnTo>
                  <a:pt x="32889" y="906011"/>
                </a:lnTo>
                <a:lnTo>
                  <a:pt x="33082" y="906260"/>
                </a:lnTo>
                <a:lnTo>
                  <a:pt x="33192" y="906380"/>
                </a:lnTo>
                <a:lnTo>
                  <a:pt x="33126" y="906541"/>
                </a:lnTo>
                <a:lnTo>
                  <a:pt x="33062" y="906741"/>
                </a:lnTo>
                <a:lnTo>
                  <a:pt x="33074" y="907018"/>
                </a:lnTo>
                <a:lnTo>
                  <a:pt x="33131" y="907289"/>
                </a:lnTo>
                <a:lnTo>
                  <a:pt x="32984" y="907340"/>
                </a:lnTo>
                <a:lnTo>
                  <a:pt x="32958" y="907488"/>
                </a:lnTo>
                <a:lnTo>
                  <a:pt x="33111" y="907495"/>
                </a:lnTo>
                <a:lnTo>
                  <a:pt x="33300" y="907589"/>
                </a:lnTo>
                <a:lnTo>
                  <a:pt x="33151" y="907702"/>
                </a:lnTo>
                <a:lnTo>
                  <a:pt x="33218" y="907863"/>
                </a:lnTo>
                <a:lnTo>
                  <a:pt x="33314" y="908008"/>
                </a:lnTo>
                <a:lnTo>
                  <a:pt x="33126" y="908192"/>
                </a:lnTo>
                <a:lnTo>
                  <a:pt x="33309" y="908230"/>
                </a:lnTo>
                <a:lnTo>
                  <a:pt x="33471" y="908250"/>
                </a:lnTo>
                <a:lnTo>
                  <a:pt x="33470" y="908444"/>
                </a:lnTo>
                <a:lnTo>
                  <a:pt x="33440" y="908653"/>
                </a:lnTo>
                <a:lnTo>
                  <a:pt x="33347" y="908824"/>
                </a:lnTo>
                <a:lnTo>
                  <a:pt x="33496" y="908921"/>
                </a:lnTo>
                <a:lnTo>
                  <a:pt x="33533" y="909114"/>
                </a:lnTo>
                <a:lnTo>
                  <a:pt x="33463" y="909276"/>
                </a:lnTo>
                <a:lnTo>
                  <a:pt x="33540" y="909456"/>
                </a:lnTo>
                <a:lnTo>
                  <a:pt x="33661" y="909747"/>
                </a:lnTo>
                <a:lnTo>
                  <a:pt x="33479" y="909862"/>
                </a:lnTo>
                <a:lnTo>
                  <a:pt x="33654" y="910030"/>
                </a:lnTo>
                <a:lnTo>
                  <a:pt x="33659" y="910340"/>
                </a:lnTo>
                <a:lnTo>
                  <a:pt x="33553" y="910536"/>
                </a:lnTo>
                <a:lnTo>
                  <a:pt x="33782" y="910569"/>
                </a:lnTo>
                <a:lnTo>
                  <a:pt x="33826" y="910746"/>
                </a:lnTo>
                <a:lnTo>
                  <a:pt x="33613" y="910882"/>
                </a:lnTo>
                <a:lnTo>
                  <a:pt x="33684" y="911043"/>
                </a:lnTo>
                <a:lnTo>
                  <a:pt x="33627" y="911188"/>
                </a:lnTo>
                <a:lnTo>
                  <a:pt x="33407" y="911052"/>
                </a:lnTo>
                <a:lnTo>
                  <a:pt x="33331" y="911197"/>
                </a:lnTo>
                <a:lnTo>
                  <a:pt x="33414" y="911320"/>
                </a:lnTo>
                <a:lnTo>
                  <a:pt x="33414" y="911558"/>
                </a:lnTo>
                <a:lnTo>
                  <a:pt x="35654" y="912484"/>
                </a:lnTo>
                <a:lnTo>
                  <a:pt x="36831" y="913196"/>
                </a:lnTo>
                <a:lnTo>
                  <a:pt x="37768" y="913757"/>
                </a:lnTo>
                <a:lnTo>
                  <a:pt x="39091" y="914432"/>
                </a:lnTo>
                <a:lnTo>
                  <a:pt x="40190" y="915438"/>
                </a:lnTo>
                <a:lnTo>
                  <a:pt x="41063" y="916773"/>
                </a:lnTo>
                <a:lnTo>
                  <a:pt x="41925" y="919271"/>
                </a:lnTo>
                <a:lnTo>
                  <a:pt x="43226" y="922160"/>
                </a:lnTo>
                <a:lnTo>
                  <a:pt x="44530" y="924828"/>
                </a:lnTo>
                <a:lnTo>
                  <a:pt x="45393" y="927104"/>
                </a:lnTo>
                <a:lnTo>
                  <a:pt x="46855" y="930493"/>
                </a:lnTo>
                <a:lnTo>
                  <a:pt x="48321" y="933439"/>
                </a:lnTo>
                <a:lnTo>
                  <a:pt x="49684" y="935886"/>
                </a:lnTo>
                <a:lnTo>
                  <a:pt x="50710" y="938385"/>
                </a:lnTo>
                <a:lnTo>
                  <a:pt x="51956" y="941329"/>
                </a:lnTo>
                <a:lnTo>
                  <a:pt x="53423" y="944165"/>
                </a:lnTo>
                <a:lnTo>
                  <a:pt x="54777" y="947331"/>
                </a:lnTo>
                <a:lnTo>
                  <a:pt x="56620" y="951443"/>
                </a:lnTo>
                <a:lnTo>
                  <a:pt x="58363" y="954502"/>
                </a:lnTo>
                <a:lnTo>
                  <a:pt x="59556" y="957003"/>
                </a:lnTo>
                <a:lnTo>
                  <a:pt x="61133" y="960172"/>
                </a:lnTo>
                <a:lnTo>
                  <a:pt x="62823" y="962788"/>
                </a:lnTo>
                <a:lnTo>
                  <a:pt x="64251" y="964129"/>
                </a:lnTo>
                <a:lnTo>
                  <a:pt x="65892" y="966191"/>
                </a:lnTo>
                <a:lnTo>
                  <a:pt x="67398" y="968712"/>
                </a:lnTo>
                <a:lnTo>
                  <a:pt x="69097" y="972527"/>
                </a:lnTo>
                <a:lnTo>
                  <a:pt x="69352" y="974449"/>
                </a:lnTo>
                <a:lnTo>
                  <a:pt x="69688" y="976960"/>
                </a:lnTo>
                <a:lnTo>
                  <a:pt x="69679" y="981253"/>
                </a:lnTo>
                <a:lnTo>
                  <a:pt x="70141" y="981989"/>
                </a:lnTo>
                <a:lnTo>
                  <a:pt x="70968" y="983304"/>
                </a:lnTo>
                <a:lnTo>
                  <a:pt x="71571" y="986779"/>
                </a:lnTo>
                <a:lnTo>
                  <a:pt x="72124" y="987712"/>
                </a:lnTo>
                <a:lnTo>
                  <a:pt x="74711" y="989830"/>
                </a:lnTo>
                <a:lnTo>
                  <a:pt x="75760" y="990020"/>
                </a:lnTo>
                <a:lnTo>
                  <a:pt x="77126" y="988860"/>
                </a:lnTo>
                <a:lnTo>
                  <a:pt x="81716" y="984959"/>
                </a:lnTo>
                <a:lnTo>
                  <a:pt x="82597" y="984732"/>
                </a:lnTo>
                <a:lnTo>
                  <a:pt x="84809" y="984165"/>
                </a:lnTo>
                <a:lnTo>
                  <a:pt x="86309" y="983451"/>
                </a:lnTo>
                <a:lnTo>
                  <a:pt x="87782" y="982751"/>
                </a:lnTo>
                <a:lnTo>
                  <a:pt x="88964" y="982607"/>
                </a:lnTo>
                <a:lnTo>
                  <a:pt x="90751" y="982390"/>
                </a:lnTo>
                <a:lnTo>
                  <a:pt x="91675" y="982952"/>
                </a:lnTo>
                <a:lnTo>
                  <a:pt x="93861" y="982854"/>
                </a:lnTo>
                <a:lnTo>
                  <a:pt x="95863" y="982764"/>
                </a:lnTo>
                <a:lnTo>
                  <a:pt x="96746" y="982724"/>
                </a:lnTo>
                <a:lnTo>
                  <a:pt x="97936" y="982367"/>
                </a:lnTo>
                <a:lnTo>
                  <a:pt x="98168" y="982297"/>
                </a:lnTo>
                <a:lnTo>
                  <a:pt x="99655" y="982197"/>
                </a:lnTo>
                <a:lnTo>
                  <a:pt x="100928" y="982319"/>
                </a:lnTo>
                <a:lnTo>
                  <a:pt x="101429" y="982101"/>
                </a:lnTo>
                <a:lnTo>
                  <a:pt x="102495" y="980947"/>
                </a:lnTo>
                <a:lnTo>
                  <a:pt x="103782" y="979685"/>
                </a:lnTo>
                <a:lnTo>
                  <a:pt x="104959" y="978477"/>
                </a:lnTo>
                <a:lnTo>
                  <a:pt x="106915" y="976888"/>
                </a:lnTo>
                <a:lnTo>
                  <a:pt x="109097" y="974857"/>
                </a:lnTo>
                <a:lnTo>
                  <a:pt x="112340" y="972172"/>
                </a:lnTo>
                <a:lnTo>
                  <a:pt x="114294" y="970804"/>
                </a:lnTo>
                <a:lnTo>
                  <a:pt x="116303" y="969382"/>
                </a:lnTo>
                <a:lnTo>
                  <a:pt x="118818" y="967465"/>
                </a:lnTo>
                <a:lnTo>
                  <a:pt x="121053" y="965546"/>
                </a:lnTo>
                <a:lnTo>
                  <a:pt x="122783" y="964454"/>
                </a:lnTo>
                <a:lnTo>
                  <a:pt x="124067" y="963634"/>
                </a:lnTo>
                <a:lnTo>
                  <a:pt x="125179" y="963256"/>
                </a:lnTo>
                <a:lnTo>
                  <a:pt x="126343" y="963266"/>
                </a:lnTo>
                <a:lnTo>
                  <a:pt x="127002" y="963935"/>
                </a:lnTo>
                <a:lnTo>
                  <a:pt x="127318" y="965654"/>
                </a:lnTo>
                <a:lnTo>
                  <a:pt x="127519" y="967538"/>
                </a:lnTo>
                <a:lnTo>
                  <a:pt x="127558" y="969255"/>
                </a:lnTo>
                <a:lnTo>
                  <a:pt x="127534" y="971580"/>
                </a:lnTo>
                <a:lnTo>
                  <a:pt x="127509" y="973960"/>
                </a:lnTo>
                <a:lnTo>
                  <a:pt x="127424" y="977004"/>
                </a:lnTo>
                <a:lnTo>
                  <a:pt x="127455" y="979330"/>
                </a:lnTo>
                <a:lnTo>
                  <a:pt x="127264" y="981820"/>
                </a:lnTo>
                <a:lnTo>
                  <a:pt x="127187" y="983868"/>
                </a:lnTo>
                <a:lnTo>
                  <a:pt x="127167" y="985750"/>
                </a:lnTo>
                <a:lnTo>
                  <a:pt x="127033" y="988185"/>
                </a:lnTo>
                <a:lnTo>
                  <a:pt x="126783" y="990951"/>
                </a:lnTo>
                <a:lnTo>
                  <a:pt x="126358" y="994547"/>
                </a:lnTo>
                <a:lnTo>
                  <a:pt x="126224" y="996816"/>
                </a:lnTo>
                <a:lnTo>
                  <a:pt x="126201" y="999085"/>
                </a:lnTo>
                <a:lnTo>
                  <a:pt x="126059" y="1002130"/>
                </a:lnTo>
                <a:lnTo>
                  <a:pt x="126315" y="1004236"/>
                </a:lnTo>
                <a:lnTo>
                  <a:pt x="126467" y="1005566"/>
                </a:lnTo>
                <a:lnTo>
                  <a:pt x="126513" y="1006563"/>
                </a:lnTo>
                <a:lnTo>
                  <a:pt x="126834" y="1007784"/>
                </a:lnTo>
                <a:lnTo>
                  <a:pt x="127149" y="1009393"/>
                </a:lnTo>
                <a:lnTo>
                  <a:pt x="127527" y="1010393"/>
                </a:lnTo>
                <a:lnTo>
                  <a:pt x="128125" y="1011505"/>
                </a:lnTo>
                <a:lnTo>
                  <a:pt x="128835" y="1012563"/>
                </a:lnTo>
                <a:lnTo>
                  <a:pt x="129993" y="1013237"/>
                </a:lnTo>
                <a:lnTo>
                  <a:pt x="132024" y="1013500"/>
                </a:lnTo>
                <a:lnTo>
                  <a:pt x="134054" y="1015431"/>
                </a:lnTo>
                <a:lnTo>
                  <a:pt x="137141" y="1015878"/>
                </a:lnTo>
                <a:lnTo>
                  <a:pt x="138930" y="1016567"/>
                </a:lnTo>
                <a:lnTo>
                  <a:pt x="140099" y="1017813"/>
                </a:lnTo>
                <a:lnTo>
                  <a:pt x="141336" y="1017880"/>
                </a:lnTo>
                <a:lnTo>
                  <a:pt x="142135" y="1018627"/>
                </a:lnTo>
                <a:lnTo>
                  <a:pt x="142743" y="1020592"/>
                </a:lnTo>
                <a:lnTo>
                  <a:pt x="142866" y="1020987"/>
                </a:lnTo>
                <a:lnTo>
                  <a:pt x="144727" y="1023062"/>
                </a:lnTo>
                <a:lnTo>
                  <a:pt x="145880" y="1024348"/>
                </a:lnTo>
                <a:lnTo>
                  <a:pt x="146990" y="1024538"/>
                </a:lnTo>
                <a:lnTo>
                  <a:pt x="147508" y="1024416"/>
                </a:lnTo>
                <a:lnTo>
                  <a:pt x="148537" y="1024173"/>
                </a:lnTo>
                <a:lnTo>
                  <a:pt x="149248" y="1024347"/>
                </a:lnTo>
                <a:lnTo>
                  <a:pt x="150080" y="1024552"/>
                </a:lnTo>
                <a:lnTo>
                  <a:pt x="151912" y="1026058"/>
                </a:lnTo>
                <a:lnTo>
                  <a:pt x="152051" y="1026172"/>
                </a:lnTo>
                <a:lnTo>
                  <a:pt x="153486" y="1023078"/>
                </a:lnTo>
                <a:lnTo>
                  <a:pt x="154868" y="1018185"/>
                </a:lnTo>
                <a:lnTo>
                  <a:pt x="156266" y="1018884"/>
                </a:lnTo>
                <a:lnTo>
                  <a:pt x="156650" y="1019220"/>
                </a:lnTo>
                <a:lnTo>
                  <a:pt x="157196" y="1020000"/>
                </a:lnTo>
                <a:lnTo>
                  <a:pt x="157798" y="1020835"/>
                </a:lnTo>
                <a:lnTo>
                  <a:pt x="158339" y="1022058"/>
                </a:lnTo>
                <a:lnTo>
                  <a:pt x="158606" y="1023113"/>
                </a:lnTo>
                <a:lnTo>
                  <a:pt x="159095" y="1024058"/>
                </a:lnTo>
                <a:lnTo>
                  <a:pt x="159755" y="1024562"/>
                </a:lnTo>
                <a:lnTo>
                  <a:pt x="160476" y="1024568"/>
                </a:lnTo>
                <a:lnTo>
                  <a:pt x="161307" y="1024575"/>
                </a:lnTo>
                <a:lnTo>
                  <a:pt x="162092" y="1023751"/>
                </a:lnTo>
                <a:lnTo>
                  <a:pt x="162597" y="1023146"/>
                </a:lnTo>
                <a:lnTo>
                  <a:pt x="162936" y="1022595"/>
                </a:lnTo>
                <a:lnTo>
                  <a:pt x="163111" y="1021711"/>
                </a:lnTo>
                <a:lnTo>
                  <a:pt x="163348" y="1020107"/>
                </a:lnTo>
                <a:lnTo>
                  <a:pt x="163374" y="1017560"/>
                </a:lnTo>
                <a:lnTo>
                  <a:pt x="163388" y="1016120"/>
                </a:lnTo>
                <a:lnTo>
                  <a:pt x="163400" y="1015068"/>
                </a:lnTo>
                <a:lnTo>
                  <a:pt x="163413" y="1013795"/>
                </a:lnTo>
                <a:lnTo>
                  <a:pt x="163421" y="1012853"/>
                </a:lnTo>
                <a:lnTo>
                  <a:pt x="163434" y="1011580"/>
                </a:lnTo>
                <a:lnTo>
                  <a:pt x="163552" y="1010916"/>
                </a:lnTo>
                <a:lnTo>
                  <a:pt x="163948" y="1010144"/>
                </a:lnTo>
                <a:lnTo>
                  <a:pt x="165002" y="1010042"/>
                </a:lnTo>
                <a:lnTo>
                  <a:pt x="165779" y="1010049"/>
                </a:lnTo>
                <a:lnTo>
                  <a:pt x="166938" y="1010502"/>
                </a:lnTo>
                <a:lnTo>
                  <a:pt x="167653" y="1011061"/>
                </a:lnTo>
                <a:lnTo>
                  <a:pt x="168531" y="1011955"/>
                </a:lnTo>
                <a:lnTo>
                  <a:pt x="169569" y="1013403"/>
                </a:lnTo>
                <a:lnTo>
                  <a:pt x="170281" y="1014351"/>
                </a:lnTo>
                <a:lnTo>
                  <a:pt x="170771" y="1015130"/>
                </a:lnTo>
                <a:lnTo>
                  <a:pt x="171531" y="1016631"/>
                </a:lnTo>
                <a:lnTo>
                  <a:pt x="172411" y="1017414"/>
                </a:lnTo>
                <a:lnTo>
                  <a:pt x="173405" y="1017810"/>
                </a:lnTo>
                <a:lnTo>
                  <a:pt x="174457" y="1017985"/>
                </a:lnTo>
                <a:lnTo>
                  <a:pt x="175511" y="1017772"/>
                </a:lnTo>
                <a:lnTo>
                  <a:pt x="177124" y="1017232"/>
                </a:lnTo>
                <a:lnTo>
                  <a:pt x="178188" y="1016244"/>
                </a:lnTo>
                <a:lnTo>
                  <a:pt x="179105" y="1015438"/>
                </a:lnTo>
                <a:lnTo>
                  <a:pt x="179977" y="1016026"/>
                </a:lnTo>
                <a:lnTo>
                  <a:pt x="180214" y="1016187"/>
                </a:lnTo>
                <a:lnTo>
                  <a:pt x="183366" y="1016325"/>
                </a:lnTo>
                <a:lnTo>
                  <a:pt x="185276" y="1017573"/>
                </a:lnTo>
                <a:lnTo>
                  <a:pt x="187135" y="1017581"/>
                </a:lnTo>
                <a:lnTo>
                  <a:pt x="188983" y="1017590"/>
                </a:lnTo>
                <a:lnTo>
                  <a:pt x="190216" y="1018277"/>
                </a:lnTo>
                <a:lnTo>
                  <a:pt x="190832" y="1018931"/>
                </a:lnTo>
                <a:lnTo>
                  <a:pt x="191446" y="1019585"/>
                </a:lnTo>
                <a:lnTo>
                  <a:pt x="192095" y="1021931"/>
                </a:lnTo>
                <a:lnTo>
                  <a:pt x="192235" y="1022441"/>
                </a:lnTo>
                <a:lnTo>
                  <a:pt x="192258" y="1022675"/>
                </a:lnTo>
                <a:lnTo>
                  <a:pt x="192471" y="1024984"/>
                </a:lnTo>
                <a:lnTo>
                  <a:pt x="192329" y="1026789"/>
                </a:lnTo>
                <a:lnTo>
                  <a:pt x="192208" y="1028331"/>
                </a:lnTo>
                <a:lnTo>
                  <a:pt x="192387" y="1029729"/>
                </a:lnTo>
                <a:lnTo>
                  <a:pt x="192566" y="1031123"/>
                </a:lnTo>
                <a:lnTo>
                  <a:pt x="193241" y="1033191"/>
                </a:lnTo>
                <a:lnTo>
                  <a:pt x="193418" y="1033731"/>
                </a:lnTo>
                <a:lnTo>
                  <a:pt x="195202" y="1032945"/>
                </a:lnTo>
                <a:lnTo>
                  <a:pt x="195649" y="1032450"/>
                </a:lnTo>
                <a:lnTo>
                  <a:pt x="196546" y="1031627"/>
                </a:lnTo>
                <a:lnTo>
                  <a:pt x="197386" y="1030748"/>
                </a:lnTo>
                <a:lnTo>
                  <a:pt x="198506" y="1029539"/>
                </a:lnTo>
                <a:lnTo>
                  <a:pt x="199685" y="1028054"/>
                </a:lnTo>
                <a:lnTo>
                  <a:pt x="200808" y="1026623"/>
                </a:lnTo>
                <a:lnTo>
                  <a:pt x="201708" y="1025412"/>
                </a:lnTo>
                <a:lnTo>
                  <a:pt x="203166" y="1023819"/>
                </a:lnTo>
                <a:lnTo>
                  <a:pt x="204229" y="1022886"/>
                </a:lnTo>
                <a:lnTo>
                  <a:pt x="206018" y="1021406"/>
                </a:lnTo>
                <a:lnTo>
                  <a:pt x="207248" y="1020364"/>
                </a:lnTo>
                <a:lnTo>
                  <a:pt x="208201" y="1019320"/>
                </a:lnTo>
                <a:lnTo>
                  <a:pt x="208987" y="1018219"/>
                </a:lnTo>
                <a:lnTo>
                  <a:pt x="209887" y="1016953"/>
                </a:lnTo>
                <a:lnTo>
                  <a:pt x="210510" y="1015740"/>
                </a:lnTo>
                <a:lnTo>
                  <a:pt x="210907" y="1014857"/>
                </a:lnTo>
                <a:lnTo>
                  <a:pt x="211419" y="1013588"/>
                </a:lnTo>
                <a:lnTo>
                  <a:pt x="211986" y="1012208"/>
                </a:lnTo>
                <a:lnTo>
                  <a:pt x="212334" y="1010716"/>
                </a:lnTo>
                <a:lnTo>
                  <a:pt x="212800" y="1008505"/>
                </a:lnTo>
                <a:lnTo>
                  <a:pt x="213763" y="1006465"/>
                </a:lnTo>
                <a:lnTo>
                  <a:pt x="214213" y="1005749"/>
                </a:lnTo>
                <a:lnTo>
                  <a:pt x="214831" y="1004979"/>
                </a:lnTo>
                <a:lnTo>
                  <a:pt x="215614" y="1004265"/>
                </a:lnTo>
                <a:lnTo>
                  <a:pt x="216669" y="1004219"/>
                </a:lnTo>
                <a:lnTo>
                  <a:pt x="217555" y="1004282"/>
                </a:lnTo>
                <a:lnTo>
                  <a:pt x="219321" y="1005016"/>
                </a:lnTo>
                <a:lnTo>
                  <a:pt x="220206" y="1005245"/>
                </a:lnTo>
                <a:lnTo>
                  <a:pt x="221090" y="1005474"/>
                </a:lnTo>
                <a:lnTo>
                  <a:pt x="222140" y="1005815"/>
                </a:lnTo>
                <a:lnTo>
                  <a:pt x="223304" y="1005714"/>
                </a:lnTo>
                <a:lnTo>
                  <a:pt x="224088" y="1005001"/>
                </a:lnTo>
                <a:lnTo>
                  <a:pt x="224544" y="1003842"/>
                </a:lnTo>
                <a:lnTo>
                  <a:pt x="224887" y="1002682"/>
                </a:lnTo>
                <a:lnTo>
                  <a:pt x="224941" y="1002215"/>
                </a:lnTo>
                <a:lnTo>
                  <a:pt x="225070" y="1001078"/>
                </a:lnTo>
                <a:lnTo>
                  <a:pt x="225200" y="999252"/>
                </a:lnTo>
                <a:lnTo>
                  <a:pt x="224997" y="997423"/>
                </a:lnTo>
                <a:lnTo>
                  <a:pt x="223852" y="995475"/>
                </a:lnTo>
                <a:lnTo>
                  <a:pt x="222647" y="994025"/>
                </a:lnTo>
                <a:lnTo>
                  <a:pt x="221442" y="992631"/>
                </a:lnTo>
                <a:lnTo>
                  <a:pt x="220068" y="991512"/>
                </a:lnTo>
                <a:lnTo>
                  <a:pt x="218970" y="990562"/>
                </a:lnTo>
                <a:lnTo>
                  <a:pt x="217537" y="989609"/>
                </a:lnTo>
                <a:lnTo>
                  <a:pt x="216107" y="988600"/>
                </a:lnTo>
                <a:lnTo>
                  <a:pt x="215786" y="987435"/>
                </a:lnTo>
                <a:lnTo>
                  <a:pt x="215796" y="986383"/>
                </a:lnTo>
                <a:lnTo>
                  <a:pt x="215812" y="984888"/>
                </a:lnTo>
                <a:lnTo>
                  <a:pt x="216159" y="983451"/>
                </a:lnTo>
                <a:lnTo>
                  <a:pt x="216787" y="981740"/>
                </a:lnTo>
                <a:lnTo>
                  <a:pt x="217184" y="980692"/>
                </a:lnTo>
                <a:lnTo>
                  <a:pt x="217694" y="979644"/>
                </a:lnTo>
                <a:lnTo>
                  <a:pt x="218314" y="978653"/>
                </a:lnTo>
                <a:lnTo>
                  <a:pt x="218931" y="978049"/>
                </a:lnTo>
                <a:lnTo>
                  <a:pt x="219936" y="977282"/>
                </a:lnTo>
                <a:lnTo>
                  <a:pt x="221270" y="976850"/>
                </a:lnTo>
                <a:lnTo>
                  <a:pt x="222989" y="976865"/>
                </a:lnTo>
                <a:lnTo>
                  <a:pt x="224541" y="976878"/>
                </a:lnTo>
                <a:lnTo>
                  <a:pt x="226202" y="977002"/>
                </a:lnTo>
                <a:lnTo>
                  <a:pt x="227862" y="977404"/>
                </a:lnTo>
                <a:lnTo>
                  <a:pt x="228799" y="977855"/>
                </a:lnTo>
                <a:lnTo>
                  <a:pt x="230210" y="978711"/>
                </a:lnTo>
                <a:lnTo>
                  <a:pt x="230674" y="978947"/>
                </a:lnTo>
                <a:lnTo>
                  <a:pt x="230826" y="979024"/>
                </a:lnTo>
                <a:lnTo>
                  <a:pt x="232361" y="981077"/>
                </a:lnTo>
                <a:lnTo>
                  <a:pt x="233163" y="981577"/>
                </a:lnTo>
                <a:lnTo>
                  <a:pt x="233964" y="982077"/>
                </a:lnTo>
                <a:lnTo>
                  <a:pt x="235452" y="984006"/>
                </a:lnTo>
                <a:lnTo>
                  <a:pt x="237450" y="983977"/>
                </a:lnTo>
                <a:lnTo>
                  <a:pt x="238714" y="983959"/>
                </a:lnTo>
                <a:lnTo>
                  <a:pt x="239665" y="983415"/>
                </a:lnTo>
                <a:lnTo>
                  <a:pt x="240759" y="982791"/>
                </a:lnTo>
                <a:lnTo>
                  <a:pt x="241873" y="982672"/>
                </a:lnTo>
                <a:lnTo>
                  <a:pt x="246783" y="977114"/>
                </a:lnTo>
                <a:lnTo>
                  <a:pt x="247427" y="975800"/>
                </a:lnTo>
                <a:lnTo>
                  <a:pt x="247844" y="974949"/>
                </a:lnTo>
                <a:lnTo>
                  <a:pt x="249695" y="972468"/>
                </a:lnTo>
                <a:lnTo>
                  <a:pt x="250335" y="971612"/>
                </a:lnTo>
                <a:lnTo>
                  <a:pt x="252446" y="969576"/>
                </a:lnTo>
                <a:lnTo>
                  <a:pt x="257711" y="967555"/>
                </a:lnTo>
                <a:lnTo>
                  <a:pt x="260939" y="964842"/>
                </a:lnTo>
                <a:lnTo>
                  <a:pt x="263412" y="964420"/>
                </a:lnTo>
                <a:lnTo>
                  <a:pt x="264279" y="964362"/>
                </a:lnTo>
                <a:lnTo>
                  <a:pt x="265922" y="962997"/>
                </a:lnTo>
                <a:lnTo>
                  <a:pt x="267149" y="962343"/>
                </a:lnTo>
                <a:lnTo>
                  <a:pt x="268764" y="961526"/>
                </a:lnTo>
                <a:lnTo>
                  <a:pt x="270046" y="960817"/>
                </a:lnTo>
                <a:lnTo>
                  <a:pt x="271603" y="960387"/>
                </a:lnTo>
                <a:lnTo>
                  <a:pt x="273544" y="960404"/>
                </a:lnTo>
                <a:lnTo>
                  <a:pt x="275144" y="960971"/>
                </a:lnTo>
                <a:lnTo>
                  <a:pt x="277296" y="961930"/>
                </a:lnTo>
                <a:lnTo>
                  <a:pt x="278944" y="963383"/>
                </a:lnTo>
                <a:lnTo>
                  <a:pt x="280091" y="965164"/>
                </a:lnTo>
                <a:lnTo>
                  <a:pt x="281016" y="966943"/>
                </a:lnTo>
                <a:lnTo>
                  <a:pt x="281660" y="968942"/>
                </a:lnTo>
                <a:lnTo>
                  <a:pt x="282306" y="970885"/>
                </a:lnTo>
                <a:lnTo>
                  <a:pt x="282730" y="972715"/>
                </a:lnTo>
                <a:lnTo>
                  <a:pt x="283536" y="975213"/>
                </a:lnTo>
                <a:lnTo>
                  <a:pt x="283999" y="978871"/>
                </a:lnTo>
                <a:lnTo>
                  <a:pt x="284362" y="981310"/>
                </a:lnTo>
                <a:lnTo>
                  <a:pt x="284730" y="983251"/>
                </a:lnTo>
                <a:lnTo>
                  <a:pt x="285686" y="987301"/>
                </a:lnTo>
                <a:lnTo>
                  <a:pt x="286546" y="989966"/>
                </a:lnTo>
                <a:lnTo>
                  <a:pt x="288391" y="993913"/>
                </a:lnTo>
                <a:lnTo>
                  <a:pt x="289643" y="996193"/>
                </a:lnTo>
                <a:lnTo>
                  <a:pt x="291337" y="998478"/>
                </a:lnTo>
                <a:lnTo>
                  <a:pt x="293200" y="1000763"/>
                </a:lnTo>
                <a:lnTo>
                  <a:pt x="294954" y="1002605"/>
                </a:lnTo>
                <a:lnTo>
                  <a:pt x="296491" y="1004169"/>
                </a:lnTo>
                <a:lnTo>
                  <a:pt x="297753" y="1005397"/>
                </a:lnTo>
                <a:lnTo>
                  <a:pt x="299951" y="1007298"/>
                </a:lnTo>
                <a:lnTo>
                  <a:pt x="301161" y="1008195"/>
                </a:lnTo>
                <a:lnTo>
                  <a:pt x="301934" y="1008478"/>
                </a:lnTo>
                <a:lnTo>
                  <a:pt x="303486" y="1008546"/>
                </a:lnTo>
                <a:lnTo>
                  <a:pt x="304905" y="1008584"/>
                </a:lnTo>
                <a:lnTo>
                  <a:pt x="307255" y="1008523"/>
                </a:lnTo>
                <a:lnTo>
                  <a:pt x="308864" y="1008481"/>
                </a:lnTo>
                <a:lnTo>
                  <a:pt x="311022" y="1008720"/>
                </a:lnTo>
                <a:lnTo>
                  <a:pt x="313179" y="1009181"/>
                </a:lnTo>
                <a:lnTo>
                  <a:pt x="315609" y="1010088"/>
                </a:lnTo>
                <a:lnTo>
                  <a:pt x="318371" y="1011052"/>
                </a:lnTo>
                <a:lnTo>
                  <a:pt x="320799" y="1012180"/>
                </a:lnTo>
                <a:lnTo>
                  <a:pt x="323943" y="1013757"/>
                </a:lnTo>
                <a:lnTo>
                  <a:pt x="326971" y="1015665"/>
                </a:lnTo>
                <a:lnTo>
                  <a:pt x="329558" y="1017459"/>
                </a:lnTo>
                <a:lnTo>
                  <a:pt x="332364" y="1019642"/>
                </a:lnTo>
                <a:lnTo>
                  <a:pt x="335001" y="1021824"/>
                </a:lnTo>
                <a:lnTo>
                  <a:pt x="337312" y="1023615"/>
                </a:lnTo>
                <a:lnTo>
                  <a:pt x="339454" y="1025571"/>
                </a:lnTo>
                <a:lnTo>
                  <a:pt x="341323" y="1027193"/>
                </a:lnTo>
                <a:lnTo>
                  <a:pt x="343189" y="1028925"/>
                </a:lnTo>
                <a:lnTo>
                  <a:pt x="344727" y="1030323"/>
                </a:lnTo>
                <a:lnTo>
                  <a:pt x="346320" y="1031831"/>
                </a:lnTo>
                <a:lnTo>
                  <a:pt x="347587" y="1032562"/>
                </a:lnTo>
                <a:lnTo>
                  <a:pt x="349826" y="1032933"/>
                </a:lnTo>
                <a:lnTo>
                  <a:pt x="350574" y="1033196"/>
                </a:lnTo>
                <a:lnTo>
                  <a:pt x="352287" y="1033709"/>
                </a:lnTo>
                <a:lnTo>
                  <a:pt x="354167" y="1034168"/>
                </a:lnTo>
                <a:lnTo>
                  <a:pt x="355441" y="1034345"/>
                </a:lnTo>
                <a:lnTo>
                  <a:pt x="356484" y="1035184"/>
                </a:lnTo>
                <a:lnTo>
                  <a:pt x="357470" y="1036355"/>
                </a:lnTo>
                <a:lnTo>
                  <a:pt x="359226" y="1038087"/>
                </a:lnTo>
                <a:lnTo>
                  <a:pt x="361366" y="1040209"/>
                </a:lnTo>
                <a:lnTo>
                  <a:pt x="363284" y="1042441"/>
                </a:lnTo>
                <a:lnTo>
                  <a:pt x="365261" y="1044285"/>
                </a:lnTo>
                <a:lnTo>
                  <a:pt x="367129" y="1045962"/>
                </a:lnTo>
                <a:lnTo>
                  <a:pt x="368888" y="1047472"/>
                </a:lnTo>
                <a:lnTo>
                  <a:pt x="370485" y="1048427"/>
                </a:lnTo>
                <a:lnTo>
                  <a:pt x="371699" y="1048991"/>
                </a:lnTo>
                <a:lnTo>
                  <a:pt x="372806" y="1049111"/>
                </a:lnTo>
                <a:lnTo>
                  <a:pt x="374145" y="1048934"/>
                </a:lnTo>
                <a:lnTo>
                  <a:pt x="375638" y="1048692"/>
                </a:lnTo>
                <a:lnTo>
                  <a:pt x="377361" y="1048208"/>
                </a:lnTo>
                <a:lnTo>
                  <a:pt x="379524" y="1048004"/>
                </a:lnTo>
                <a:lnTo>
                  <a:pt x="381076" y="1048017"/>
                </a:lnTo>
                <a:lnTo>
                  <a:pt x="383957" y="1048263"/>
                </a:lnTo>
                <a:lnTo>
                  <a:pt x="387280" y="1048513"/>
                </a:lnTo>
                <a:lnTo>
                  <a:pt x="390823" y="1048985"/>
                </a:lnTo>
                <a:lnTo>
                  <a:pt x="394033" y="1049400"/>
                </a:lnTo>
                <a:lnTo>
                  <a:pt x="397123" y="1050234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6089C797-AC27-DF15-732B-45F5EA588252}"/>
              </a:ext>
            </a:extLst>
          </p:cNvPr>
          <p:cNvSpPr/>
          <p:nvPr/>
        </p:nvSpPr>
        <p:spPr>
          <a:xfrm flipV="1">
            <a:off x="4332303" y="3691462"/>
            <a:ext cx="1115687" cy="958080"/>
          </a:xfrm>
          <a:custGeom>
            <a:avLst/>
            <a:gdLst>
              <a:gd name="connsiteX0" fmla="*/ 793525 w 1004044"/>
              <a:gd name="connsiteY0" fmla="*/ 665399 h 862208"/>
              <a:gd name="connsiteX1" fmla="*/ 795695 w 1004044"/>
              <a:gd name="connsiteY1" fmla="*/ 662851 h 862208"/>
              <a:gd name="connsiteX2" fmla="*/ 798905 w 1004044"/>
              <a:gd name="connsiteY2" fmla="*/ 659073 h 862208"/>
              <a:gd name="connsiteX3" fmla="*/ 802966 w 1004044"/>
              <a:gd name="connsiteY3" fmla="*/ 657001 h 862208"/>
              <a:gd name="connsiteX4" fmla="*/ 808045 w 1004044"/>
              <a:gd name="connsiteY4" fmla="*/ 655011 h 862208"/>
              <a:gd name="connsiteX5" fmla="*/ 812880 w 1004044"/>
              <a:gd name="connsiteY5" fmla="*/ 652857 h 862208"/>
              <a:gd name="connsiteX6" fmla="*/ 815006 w 1004044"/>
              <a:gd name="connsiteY6" fmla="*/ 651726 h 862208"/>
              <a:gd name="connsiteX7" fmla="*/ 818397 w 1004044"/>
              <a:gd name="connsiteY7" fmla="*/ 650143 h 862208"/>
              <a:gd name="connsiteX8" fmla="*/ 821473 w 1004044"/>
              <a:gd name="connsiteY8" fmla="*/ 648708 h 862208"/>
              <a:gd name="connsiteX9" fmla="*/ 823679 w 1004044"/>
              <a:gd name="connsiteY9" fmla="*/ 647973 h 862208"/>
              <a:gd name="connsiteX10" fmla="*/ 823939 w 1004044"/>
              <a:gd name="connsiteY10" fmla="*/ 647886 h 862208"/>
              <a:gd name="connsiteX11" fmla="*/ 824673 w 1004044"/>
              <a:gd name="connsiteY11" fmla="*/ 646641 h 862208"/>
              <a:gd name="connsiteX12" fmla="*/ 825106 w 1004044"/>
              <a:gd name="connsiteY12" fmla="*/ 646426 h 862208"/>
              <a:gd name="connsiteX13" fmla="*/ 826828 w 1004044"/>
              <a:gd name="connsiteY13" fmla="*/ 645574 h 862208"/>
              <a:gd name="connsiteX14" fmla="*/ 827565 w 1004044"/>
              <a:gd name="connsiteY14" fmla="*/ 644825 h 862208"/>
              <a:gd name="connsiteX15" fmla="*/ 828151 w 1004044"/>
              <a:gd name="connsiteY15" fmla="*/ 644799 h 862208"/>
              <a:gd name="connsiteX16" fmla="*/ 829231 w 1004044"/>
              <a:gd name="connsiteY16" fmla="*/ 644752 h 862208"/>
              <a:gd name="connsiteX17" fmla="*/ 829832 w 1004044"/>
              <a:gd name="connsiteY17" fmla="*/ 644353 h 862208"/>
              <a:gd name="connsiteX18" fmla="*/ 830832 w 1004044"/>
              <a:gd name="connsiteY18" fmla="*/ 643688 h 862208"/>
              <a:gd name="connsiteX19" fmla="*/ 831964 w 1004044"/>
              <a:gd name="connsiteY19" fmla="*/ 643649 h 862208"/>
              <a:gd name="connsiteX20" fmla="*/ 833054 w 1004044"/>
              <a:gd name="connsiteY20" fmla="*/ 643611 h 862208"/>
              <a:gd name="connsiteX21" fmla="*/ 833852 w 1004044"/>
              <a:gd name="connsiteY21" fmla="*/ 642862 h 862208"/>
              <a:gd name="connsiteX22" fmla="*/ 834590 w 1004044"/>
              <a:gd name="connsiteY22" fmla="*/ 641866 h 862208"/>
              <a:gd name="connsiteX23" fmla="*/ 836926 w 1004044"/>
              <a:gd name="connsiteY23" fmla="*/ 639964 h 862208"/>
              <a:gd name="connsiteX24" fmla="*/ 837047 w 1004044"/>
              <a:gd name="connsiteY24" fmla="*/ 639867 h 862208"/>
              <a:gd name="connsiteX25" fmla="*/ 838326 w 1004044"/>
              <a:gd name="connsiteY25" fmla="*/ 637005 h 862208"/>
              <a:gd name="connsiteX26" fmla="*/ 839490 w 1004044"/>
              <a:gd name="connsiteY26" fmla="*/ 635791 h 862208"/>
              <a:gd name="connsiteX27" fmla="*/ 840538 w 1004044"/>
              <a:gd name="connsiteY27" fmla="*/ 634698 h 862208"/>
              <a:gd name="connsiteX28" fmla="*/ 842878 w 1004044"/>
              <a:gd name="connsiteY28" fmla="*/ 633321 h 862208"/>
              <a:gd name="connsiteX29" fmla="*/ 845068 w 1004044"/>
              <a:gd name="connsiteY29" fmla="*/ 633539 h 862208"/>
              <a:gd name="connsiteX30" fmla="*/ 845782 w 1004044"/>
              <a:gd name="connsiteY30" fmla="*/ 633610 h 862208"/>
              <a:gd name="connsiteX31" fmla="*/ 847818 w 1004044"/>
              <a:gd name="connsiteY31" fmla="*/ 633224 h 862208"/>
              <a:gd name="connsiteX32" fmla="*/ 849559 w 1004044"/>
              <a:gd name="connsiteY32" fmla="*/ 632453 h 862208"/>
              <a:gd name="connsiteX33" fmla="*/ 850652 w 1004044"/>
              <a:gd name="connsiteY33" fmla="*/ 631969 h 862208"/>
              <a:gd name="connsiteX34" fmla="*/ 856826 w 1004044"/>
              <a:gd name="connsiteY34" fmla="*/ 630949 h 862208"/>
              <a:gd name="connsiteX35" fmla="*/ 857640 w 1004044"/>
              <a:gd name="connsiteY35" fmla="*/ 630815 h 862208"/>
              <a:gd name="connsiteX36" fmla="*/ 858860 w 1004044"/>
              <a:gd name="connsiteY36" fmla="*/ 630613 h 862208"/>
              <a:gd name="connsiteX37" fmla="*/ 860641 w 1004044"/>
              <a:gd name="connsiteY37" fmla="*/ 628991 h 862208"/>
              <a:gd name="connsiteX38" fmla="*/ 864213 w 1004044"/>
              <a:gd name="connsiteY38" fmla="*/ 628877 h 862208"/>
              <a:gd name="connsiteX39" fmla="*/ 865459 w 1004044"/>
              <a:gd name="connsiteY39" fmla="*/ 628837 h 862208"/>
              <a:gd name="connsiteX40" fmla="*/ 867995 w 1004044"/>
              <a:gd name="connsiteY40" fmla="*/ 629751 h 862208"/>
              <a:gd name="connsiteX41" fmla="*/ 870157 w 1004044"/>
              <a:gd name="connsiteY41" fmla="*/ 629489 h 862208"/>
              <a:gd name="connsiteX42" fmla="*/ 871880 w 1004044"/>
              <a:gd name="connsiteY42" fmla="*/ 628425 h 862208"/>
              <a:gd name="connsiteX43" fmla="*/ 876637 w 1004044"/>
              <a:gd name="connsiteY43" fmla="*/ 628271 h 862208"/>
              <a:gd name="connsiteX44" fmla="*/ 876993 w 1004044"/>
              <a:gd name="connsiteY44" fmla="*/ 627994 h 862208"/>
              <a:gd name="connsiteX45" fmla="*/ 877680 w 1004044"/>
              <a:gd name="connsiteY45" fmla="*/ 627460 h 862208"/>
              <a:gd name="connsiteX46" fmla="*/ 883419 w 1004044"/>
              <a:gd name="connsiteY46" fmla="*/ 626433 h 862208"/>
              <a:gd name="connsiteX47" fmla="*/ 884092 w 1004044"/>
              <a:gd name="connsiteY47" fmla="*/ 625065 h 862208"/>
              <a:gd name="connsiteX48" fmla="*/ 884237 w 1004044"/>
              <a:gd name="connsiteY48" fmla="*/ 625034 h 862208"/>
              <a:gd name="connsiteX49" fmla="*/ 884708 w 1004044"/>
              <a:gd name="connsiteY49" fmla="*/ 624936 h 862208"/>
              <a:gd name="connsiteX50" fmla="*/ 885826 w 1004044"/>
              <a:gd name="connsiteY50" fmla="*/ 626108 h 862208"/>
              <a:gd name="connsiteX51" fmla="*/ 887313 w 1004044"/>
              <a:gd name="connsiteY51" fmla="*/ 626781 h 862208"/>
              <a:gd name="connsiteX52" fmla="*/ 888611 w 1004044"/>
              <a:gd name="connsiteY52" fmla="*/ 626835 h 862208"/>
              <a:gd name="connsiteX53" fmla="*/ 890094 w 1004044"/>
              <a:gd name="connsiteY53" fmla="*/ 626768 h 862208"/>
              <a:gd name="connsiteX54" fmla="*/ 891263 w 1004044"/>
              <a:gd name="connsiteY54" fmla="*/ 626261 h 862208"/>
              <a:gd name="connsiteX55" fmla="*/ 894749 w 1004044"/>
              <a:gd name="connsiteY55" fmla="*/ 624087 h 862208"/>
              <a:gd name="connsiteX56" fmla="*/ 895879 w 1004044"/>
              <a:gd name="connsiteY56" fmla="*/ 623381 h 862208"/>
              <a:gd name="connsiteX57" fmla="*/ 896517 w 1004044"/>
              <a:gd name="connsiteY57" fmla="*/ 622780 h 862208"/>
              <a:gd name="connsiteX58" fmla="*/ 898461 w 1004044"/>
              <a:gd name="connsiteY58" fmla="*/ 620947 h 862208"/>
              <a:gd name="connsiteX59" fmla="*/ 901051 w 1004044"/>
              <a:gd name="connsiteY59" fmla="*/ 620001 h 862208"/>
              <a:gd name="connsiteX60" fmla="*/ 902348 w 1004044"/>
              <a:gd name="connsiteY60" fmla="*/ 619745 h 862208"/>
              <a:gd name="connsiteX61" fmla="*/ 903030 w 1004044"/>
              <a:gd name="connsiteY61" fmla="*/ 620236 h 862208"/>
              <a:gd name="connsiteX62" fmla="*/ 903275 w 1004044"/>
              <a:gd name="connsiteY62" fmla="*/ 620220 h 862208"/>
              <a:gd name="connsiteX63" fmla="*/ 904359 w 1004044"/>
              <a:gd name="connsiteY63" fmla="*/ 620147 h 862208"/>
              <a:gd name="connsiteX64" fmla="*/ 906055 w 1004044"/>
              <a:gd name="connsiteY64" fmla="*/ 620034 h 862208"/>
              <a:gd name="connsiteX65" fmla="*/ 906666 w 1004044"/>
              <a:gd name="connsiteY65" fmla="*/ 620225 h 862208"/>
              <a:gd name="connsiteX66" fmla="*/ 907601 w 1004044"/>
              <a:gd name="connsiteY66" fmla="*/ 620519 h 862208"/>
              <a:gd name="connsiteX67" fmla="*/ 907888 w 1004044"/>
              <a:gd name="connsiteY67" fmla="*/ 620506 h 862208"/>
              <a:gd name="connsiteX68" fmla="*/ 909084 w 1004044"/>
              <a:gd name="connsiteY68" fmla="*/ 620451 h 862208"/>
              <a:gd name="connsiteX69" fmla="*/ 910563 w 1004044"/>
              <a:gd name="connsiteY69" fmla="*/ 619759 h 862208"/>
              <a:gd name="connsiteX70" fmla="*/ 915352 w 1004044"/>
              <a:gd name="connsiteY70" fmla="*/ 614396 h 862208"/>
              <a:gd name="connsiteX71" fmla="*/ 917002 w 1004044"/>
              <a:gd name="connsiteY71" fmla="*/ 611101 h 862208"/>
              <a:gd name="connsiteX72" fmla="*/ 918658 w 1004044"/>
              <a:gd name="connsiteY72" fmla="*/ 609107 h 862208"/>
              <a:gd name="connsiteX73" fmla="*/ 919938 w 1004044"/>
              <a:gd name="connsiteY73" fmla="*/ 605938 h 862208"/>
              <a:gd name="connsiteX74" fmla="*/ 921598 w 1004044"/>
              <a:gd name="connsiteY74" fmla="*/ 604990 h 862208"/>
              <a:gd name="connsiteX75" fmla="*/ 923016 w 1004044"/>
              <a:gd name="connsiteY75" fmla="*/ 604181 h 862208"/>
              <a:gd name="connsiteX76" fmla="*/ 926535 w 1004044"/>
              <a:gd name="connsiteY76" fmla="*/ 603849 h 862208"/>
              <a:gd name="connsiteX77" fmla="*/ 928879 w 1004044"/>
              <a:gd name="connsiteY77" fmla="*/ 602906 h 862208"/>
              <a:gd name="connsiteX78" fmla="*/ 931289 w 1004044"/>
              <a:gd name="connsiteY78" fmla="*/ 600820 h 862208"/>
              <a:gd name="connsiteX79" fmla="*/ 932627 w 1004044"/>
              <a:gd name="connsiteY79" fmla="*/ 599662 h 862208"/>
              <a:gd name="connsiteX80" fmla="*/ 932983 w 1004044"/>
              <a:gd name="connsiteY80" fmla="*/ 598570 h 862208"/>
              <a:gd name="connsiteX81" fmla="*/ 933541 w 1004044"/>
              <a:gd name="connsiteY81" fmla="*/ 596865 h 862208"/>
              <a:gd name="connsiteX82" fmla="*/ 934463 w 1004044"/>
              <a:gd name="connsiteY82" fmla="*/ 595992 h 862208"/>
              <a:gd name="connsiteX83" fmla="*/ 934707 w 1004044"/>
              <a:gd name="connsiteY83" fmla="*/ 595912 h 862208"/>
              <a:gd name="connsiteX84" fmla="*/ 935819 w 1004044"/>
              <a:gd name="connsiteY84" fmla="*/ 595550 h 862208"/>
              <a:gd name="connsiteX85" fmla="*/ 936363 w 1004044"/>
              <a:gd name="connsiteY85" fmla="*/ 596031 h 862208"/>
              <a:gd name="connsiteX86" fmla="*/ 938116 w 1004044"/>
              <a:gd name="connsiteY86" fmla="*/ 597581 h 862208"/>
              <a:gd name="connsiteX87" fmla="*/ 940095 w 1004044"/>
              <a:gd name="connsiteY87" fmla="*/ 597757 h 862208"/>
              <a:gd name="connsiteX88" fmla="*/ 940801 w 1004044"/>
              <a:gd name="connsiteY88" fmla="*/ 597376 h 862208"/>
              <a:gd name="connsiteX89" fmla="*/ 942188 w 1004044"/>
              <a:gd name="connsiteY89" fmla="*/ 596628 h 862208"/>
              <a:gd name="connsiteX90" fmla="*/ 943190 w 1004044"/>
              <a:gd name="connsiteY90" fmla="*/ 595751 h 862208"/>
              <a:gd name="connsiteX91" fmla="*/ 943971 w 1004044"/>
              <a:gd name="connsiteY91" fmla="*/ 595067 h 862208"/>
              <a:gd name="connsiteX92" fmla="*/ 944634 w 1004044"/>
              <a:gd name="connsiteY92" fmla="*/ 592919 h 862208"/>
              <a:gd name="connsiteX93" fmla="*/ 944699 w 1004044"/>
              <a:gd name="connsiteY93" fmla="*/ 592707 h 862208"/>
              <a:gd name="connsiteX94" fmla="*/ 944858 w 1004044"/>
              <a:gd name="connsiteY94" fmla="*/ 592206 h 862208"/>
              <a:gd name="connsiteX95" fmla="*/ 945368 w 1004044"/>
              <a:gd name="connsiteY95" fmla="*/ 590595 h 862208"/>
              <a:gd name="connsiteX96" fmla="*/ 945860 w 1004044"/>
              <a:gd name="connsiteY96" fmla="*/ 590155 h 862208"/>
              <a:gd name="connsiteX97" fmla="*/ 946414 w 1004044"/>
              <a:gd name="connsiteY97" fmla="*/ 589659 h 862208"/>
              <a:gd name="connsiteX98" fmla="*/ 948324 w 1004044"/>
              <a:gd name="connsiteY98" fmla="*/ 588966 h 862208"/>
              <a:gd name="connsiteX99" fmla="*/ 948527 w 1004044"/>
              <a:gd name="connsiteY99" fmla="*/ 588750 h 862208"/>
              <a:gd name="connsiteX100" fmla="*/ 949323 w 1004044"/>
              <a:gd name="connsiteY100" fmla="*/ 587902 h 862208"/>
              <a:gd name="connsiteX101" fmla="*/ 949467 w 1004044"/>
              <a:gd name="connsiteY101" fmla="*/ 587751 h 862208"/>
              <a:gd name="connsiteX102" fmla="*/ 949614 w 1004044"/>
              <a:gd name="connsiteY102" fmla="*/ 587595 h 862208"/>
              <a:gd name="connsiteX103" fmla="*/ 950074 w 1004044"/>
              <a:gd name="connsiteY103" fmla="*/ 586571 h 862208"/>
              <a:gd name="connsiteX104" fmla="*/ 950590 w 1004044"/>
              <a:gd name="connsiteY104" fmla="*/ 585418 h 862208"/>
              <a:gd name="connsiteX105" fmla="*/ 952008 w 1004044"/>
              <a:gd name="connsiteY105" fmla="*/ 584728 h 862208"/>
              <a:gd name="connsiteX106" fmla="*/ 953087 w 1004044"/>
              <a:gd name="connsiteY106" fmla="*/ 582885 h 862208"/>
              <a:gd name="connsiteX107" fmla="*/ 953355 w 1004044"/>
              <a:gd name="connsiteY107" fmla="*/ 582426 h 862208"/>
              <a:gd name="connsiteX108" fmla="*/ 954155 w 1004044"/>
              <a:gd name="connsiteY108" fmla="*/ 581739 h 862208"/>
              <a:gd name="connsiteX109" fmla="*/ 954189 w 1004044"/>
              <a:gd name="connsiteY109" fmla="*/ 577978 h 862208"/>
              <a:gd name="connsiteX110" fmla="*/ 954193 w 1004044"/>
              <a:gd name="connsiteY110" fmla="*/ 577460 h 862208"/>
              <a:gd name="connsiteX111" fmla="*/ 957203 w 1004044"/>
              <a:gd name="connsiteY111" fmla="*/ 574156 h 862208"/>
              <a:gd name="connsiteX112" fmla="*/ 957561 w 1004044"/>
              <a:gd name="connsiteY112" fmla="*/ 571922 h 862208"/>
              <a:gd name="connsiteX113" fmla="*/ 958359 w 1004044"/>
              <a:gd name="connsiteY113" fmla="*/ 570864 h 862208"/>
              <a:gd name="connsiteX114" fmla="*/ 959577 w 1004044"/>
              <a:gd name="connsiteY114" fmla="*/ 567571 h 862208"/>
              <a:gd name="connsiteX115" fmla="*/ 959453 w 1004044"/>
              <a:gd name="connsiteY115" fmla="*/ 567472 h 862208"/>
              <a:gd name="connsiteX116" fmla="*/ 958957 w 1004044"/>
              <a:gd name="connsiteY116" fmla="*/ 567080 h 862208"/>
              <a:gd name="connsiteX117" fmla="*/ 958209 w 1004044"/>
              <a:gd name="connsiteY117" fmla="*/ 565719 h 862208"/>
              <a:gd name="connsiteX118" fmla="*/ 958238 w 1004044"/>
              <a:gd name="connsiteY118" fmla="*/ 565095 h 862208"/>
              <a:gd name="connsiteX119" fmla="*/ 958375 w 1004044"/>
              <a:gd name="connsiteY119" fmla="*/ 562246 h 862208"/>
              <a:gd name="connsiteX120" fmla="*/ 959481 w 1004044"/>
              <a:gd name="connsiteY120" fmla="*/ 561125 h 862208"/>
              <a:gd name="connsiteX121" fmla="*/ 961024 w 1004044"/>
              <a:gd name="connsiteY121" fmla="*/ 560680 h 862208"/>
              <a:gd name="connsiteX122" fmla="*/ 961209 w 1004044"/>
              <a:gd name="connsiteY122" fmla="*/ 560275 h 862208"/>
              <a:gd name="connsiteX123" fmla="*/ 961449 w 1004044"/>
              <a:gd name="connsiteY123" fmla="*/ 559748 h 862208"/>
              <a:gd name="connsiteX124" fmla="*/ 961176 w 1004044"/>
              <a:gd name="connsiteY124" fmla="*/ 558713 h 862208"/>
              <a:gd name="connsiteX125" fmla="*/ 960256 w 1004044"/>
              <a:gd name="connsiteY125" fmla="*/ 555229 h 862208"/>
              <a:gd name="connsiteX126" fmla="*/ 960879 w 1004044"/>
              <a:gd name="connsiteY126" fmla="*/ 553009 h 862208"/>
              <a:gd name="connsiteX127" fmla="*/ 961041 w 1004044"/>
              <a:gd name="connsiteY127" fmla="*/ 552434 h 862208"/>
              <a:gd name="connsiteX128" fmla="*/ 961063 w 1004044"/>
              <a:gd name="connsiteY128" fmla="*/ 551042 h 862208"/>
              <a:gd name="connsiteX129" fmla="*/ 961090 w 1004044"/>
              <a:gd name="connsiteY129" fmla="*/ 549519 h 862208"/>
              <a:gd name="connsiteX130" fmla="*/ 961672 w 1004044"/>
              <a:gd name="connsiteY130" fmla="*/ 548331 h 862208"/>
              <a:gd name="connsiteX131" fmla="*/ 961803 w 1004044"/>
              <a:gd name="connsiteY131" fmla="*/ 548064 h 862208"/>
              <a:gd name="connsiteX132" fmla="*/ 962064 w 1004044"/>
              <a:gd name="connsiteY132" fmla="*/ 547530 h 862208"/>
              <a:gd name="connsiteX133" fmla="*/ 962349 w 1004044"/>
              <a:gd name="connsiteY133" fmla="*/ 547243 h 862208"/>
              <a:gd name="connsiteX134" fmla="*/ 963295 w 1004044"/>
              <a:gd name="connsiteY134" fmla="*/ 546282 h 862208"/>
              <a:gd name="connsiteX135" fmla="*/ 966006 w 1004044"/>
              <a:gd name="connsiteY135" fmla="*/ 544965 h 862208"/>
              <a:gd name="connsiteX136" fmla="*/ 966804 w 1004044"/>
              <a:gd name="connsiteY136" fmla="*/ 543782 h 862208"/>
              <a:gd name="connsiteX137" fmla="*/ 966999 w 1004044"/>
              <a:gd name="connsiteY137" fmla="*/ 543091 h 862208"/>
              <a:gd name="connsiteX138" fmla="*/ 967349 w 1004044"/>
              <a:gd name="connsiteY138" fmla="*/ 541856 h 862208"/>
              <a:gd name="connsiteX139" fmla="*/ 968104 w 1004044"/>
              <a:gd name="connsiteY139" fmla="*/ 540951 h 862208"/>
              <a:gd name="connsiteX140" fmla="*/ 968701 w 1004044"/>
              <a:gd name="connsiteY140" fmla="*/ 540238 h 862208"/>
              <a:gd name="connsiteX141" fmla="*/ 969388 w 1004044"/>
              <a:gd name="connsiteY141" fmla="*/ 536747 h 862208"/>
              <a:gd name="connsiteX142" fmla="*/ 969483 w 1004044"/>
              <a:gd name="connsiteY142" fmla="*/ 536263 h 862208"/>
              <a:gd name="connsiteX143" fmla="*/ 972426 w 1004044"/>
              <a:gd name="connsiteY143" fmla="*/ 532227 h 862208"/>
              <a:gd name="connsiteX144" fmla="*/ 972795 w 1004044"/>
              <a:gd name="connsiteY144" fmla="*/ 531720 h 862208"/>
              <a:gd name="connsiteX145" fmla="*/ 974440 w 1004044"/>
              <a:gd name="connsiteY145" fmla="*/ 527554 h 862208"/>
              <a:gd name="connsiteX146" fmla="*/ 973559 w 1004044"/>
              <a:gd name="connsiteY146" fmla="*/ 525966 h 862208"/>
              <a:gd name="connsiteX147" fmla="*/ 973070 w 1004044"/>
              <a:gd name="connsiteY147" fmla="*/ 525083 h 862208"/>
              <a:gd name="connsiteX148" fmla="*/ 973116 w 1004044"/>
              <a:gd name="connsiteY148" fmla="*/ 524946 h 862208"/>
              <a:gd name="connsiteX149" fmla="*/ 974164 w 1004044"/>
              <a:gd name="connsiteY149" fmla="*/ 521790 h 862208"/>
              <a:gd name="connsiteX150" fmla="*/ 973592 w 1004044"/>
              <a:gd name="connsiteY150" fmla="*/ 519190 h 862208"/>
              <a:gd name="connsiteX151" fmla="*/ 974203 w 1004044"/>
              <a:gd name="connsiteY151" fmla="*/ 517697 h 862208"/>
              <a:gd name="connsiteX152" fmla="*/ 976053 w 1004044"/>
              <a:gd name="connsiteY152" fmla="*/ 516323 h 862208"/>
              <a:gd name="connsiteX153" fmla="*/ 977516 w 1004044"/>
              <a:gd name="connsiteY153" fmla="*/ 516249 h 862208"/>
              <a:gd name="connsiteX154" fmla="*/ 978769 w 1004044"/>
              <a:gd name="connsiteY154" fmla="*/ 516185 h 862208"/>
              <a:gd name="connsiteX155" fmla="*/ 979411 w 1004044"/>
              <a:gd name="connsiteY155" fmla="*/ 515166 h 862208"/>
              <a:gd name="connsiteX156" fmla="*/ 980181 w 1004044"/>
              <a:gd name="connsiteY156" fmla="*/ 513943 h 862208"/>
              <a:gd name="connsiteX157" fmla="*/ 982701 w 1004044"/>
              <a:gd name="connsiteY157" fmla="*/ 511574 h 862208"/>
              <a:gd name="connsiteX158" fmla="*/ 982752 w 1004044"/>
              <a:gd name="connsiteY158" fmla="*/ 511206 h 862208"/>
              <a:gd name="connsiteX159" fmla="*/ 982940 w 1004044"/>
              <a:gd name="connsiteY159" fmla="*/ 509837 h 862208"/>
              <a:gd name="connsiteX160" fmla="*/ 982372 w 1004044"/>
              <a:gd name="connsiteY160" fmla="*/ 509274 h 862208"/>
              <a:gd name="connsiteX161" fmla="*/ 981447 w 1004044"/>
              <a:gd name="connsiteY161" fmla="*/ 508357 h 862208"/>
              <a:gd name="connsiteX162" fmla="*/ 979774 w 1004044"/>
              <a:gd name="connsiteY162" fmla="*/ 507560 h 862208"/>
              <a:gd name="connsiteX163" fmla="*/ 979459 w 1004044"/>
              <a:gd name="connsiteY163" fmla="*/ 505608 h 862208"/>
              <a:gd name="connsiteX164" fmla="*/ 979264 w 1004044"/>
              <a:gd name="connsiteY164" fmla="*/ 504401 h 862208"/>
              <a:gd name="connsiteX165" fmla="*/ 978756 w 1004044"/>
              <a:gd name="connsiteY165" fmla="*/ 503937 h 862208"/>
              <a:gd name="connsiteX166" fmla="*/ 976905 w 1004044"/>
              <a:gd name="connsiteY166" fmla="*/ 502246 h 862208"/>
              <a:gd name="connsiteX167" fmla="*/ 975001 w 1004044"/>
              <a:gd name="connsiteY167" fmla="*/ 498843 h 862208"/>
              <a:gd name="connsiteX168" fmla="*/ 972374 w 1004044"/>
              <a:gd name="connsiteY168" fmla="*/ 498675 h 862208"/>
              <a:gd name="connsiteX169" fmla="*/ 972195 w 1004044"/>
              <a:gd name="connsiteY169" fmla="*/ 494866 h 862208"/>
              <a:gd name="connsiteX170" fmla="*/ 972164 w 1004044"/>
              <a:gd name="connsiteY170" fmla="*/ 494210 h 862208"/>
              <a:gd name="connsiteX171" fmla="*/ 971381 w 1004044"/>
              <a:gd name="connsiteY171" fmla="*/ 492711 h 862208"/>
              <a:gd name="connsiteX172" fmla="*/ 971229 w 1004044"/>
              <a:gd name="connsiteY172" fmla="*/ 492420 h 862208"/>
              <a:gd name="connsiteX173" fmla="*/ 970510 w 1004044"/>
              <a:gd name="connsiteY173" fmla="*/ 491833 h 862208"/>
              <a:gd name="connsiteX174" fmla="*/ 970052 w 1004044"/>
              <a:gd name="connsiteY174" fmla="*/ 491458 h 862208"/>
              <a:gd name="connsiteX175" fmla="*/ 969116 w 1004044"/>
              <a:gd name="connsiteY175" fmla="*/ 490691 h 862208"/>
              <a:gd name="connsiteX176" fmla="*/ 967988 w 1004044"/>
              <a:gd name="connsiteY176" fmla="*/ 487228 h 862208"/>
              <a:gd name="connsiteX177" fmla="*/ 966056 w 1004044"/>
              <a:gd name="connsiteY177" fmla="*/ 484264 h 862208"/>
              <a:gd name="connsiteX178" fmla="*/ 966306 w 1004044"/>
              <a:gd name="connsiteY178" fmla="*/ 483329 h 862208"/>
              <a:gd name="connsiteX179" fmla="*/ 966538 w 1004044"/>
              <a:gd name="connsiteY179" fmla="*/ 482464 h 862208"/>
              <a:gd name="connsiteX180" fmla="*/ 965302 w 1004044"/>
              <a:gd name="connsiteY180" fmla="*/ 479712 h 862208"/>
              <a:gd name="connsiteX181" fmla="*/ 964538 w 1004044"/>
              <a:gd name="connsiteY181" fmla="*/ 478009 h 862208"/>
              <a:gd name="connsiteX182" fmla="*/ 967300 w 1004044"/>
              <a:gd name="connsiteY182" fmla="*/ 474646 h 862208"/>
              <a:gd name="connsiteX183" fmla="*/ 967910 w 1004044"/>
              <a:gd name="connsiteY183" fmla="*/ 472968 h 862208"/>
              <a:gd name="connsiteX184" fmla="*/ 966044 w 1004044"/>
              <a:gd name="connsiteY184" fmla="*/ 470624 h 862208"/>
              <a:gd name="connsiteX185" fmla="*/ 965908 w 1004044"/>
              <a:gd name="connsiteY185" fmla="*/ 470090 h 862208"/>
              <a:gd name="connsiteX186" fmla="*/ 965727 w 1004044"/>
              <a:gd name="connsiteY186" fmla="*/ 469385 h 862208"/>
              <a:gd name="connsiteX187" fmla="*/ 966834 w 1004044"/>
              <a:gd name="connsiteY187" fmla="*/ 466205 h 862208"/>
              <a:gd name="connsiteX188" fmla="*/ 968422 w 1004044"/>
              <a:gd name="connsiteY188" fmla="*/ 464471 h 862208"/>
              <a:gd name="connsiteX189" fmla="*/ 968039 w 1004044"/>
              <a:gd name="connsiteY189" fmla="*/ 462305 h 862208"/>
              <a:gd name="connsiteX190" fmla="*/ 967972 w 1004044"/>
              <a:gd name="connsiteY190" fmla="*/ 461437 h 862208"/>
              <a:gd name="connsiteX191" fmla="*/ 967537 w 1004044"/>
              <a:gd name="connsiteY191" fmla="*/ 460965 h 862208"/>
              <a:gd name="connsiteX192" fmla="*/ 967290 w 1004044"/>
              <a:gd name="connsiteY192" fmla="*/ 460696 h 862208"/>
              <a:gd name="connsiteX193" fmla="*/ 966131 w 1004044"/>
              <a:gd name="connsiteY193" fmla="*/ 460541 h 862208"/>
              <a:gd name="connsiteX194" fmla="*/ 964630 w 1004044"/>
              <a:gd name="connsiteY194" fmla="*/ 460340 h 862208"/>
              <a:gd name="connsiteX195" fmla="*/ 964007 w 1004044"/>
              <a:gd name="connsiteY195" fmla="*/ 459599 h 862208"/>
              <a:gd name="connsiteX196" fmla="*/ 964121 w 1004044"/>
              <a:gd name="connsiteY196" fmla="*/ 458849 h 862208"/>
              <a:gd name="connsiteX197" fmla="*/ 964185 w 1004044"/>
              <a:gd name="connsiteY197" fmla="*/ 458419 h 862208"/>
              <a:gd name="connsiteX198" fmla="*/ 963307 w 1004044"/>
              <a:gd name="connsiteY198" fmla="*/ 455759 h 862208"/>
              <a:gd name="connsiteX199" fmla="*/ 963704 w 1004044"/>
              <a:gd name="connsiteY199" fmla="*/ 454859 h 862208"/>
              <a:gd name="connsiteX200" fmla="*/ 963802 w 1004044"/>
              <a:gd name="connsiteY200" fmla="*/ 454636 h 862208"/>
              <a:gd name="connsiteX201" fmla="*/ 965016 w 1004044"/>
              <a:gd name="connsiteY201" fmla="*/ 452321 h 862208"/>
              <a:gd name="connsiteX202" fmla="*/ 965200 w 1004044"/>
              <a:gd name="connsiteY202" fmla="*/ 451963 h 862208"/>
              <a:gd name="connsiteX203" fmla="*/ 965369 w 1004044"/>
              <a:gd name="connsiteY203" fmla="*/ 450999 h 862208"/>
              <a:gd name="connsiteX204" fmla="*/ 965503 w 1004044"/>
              <a:gd name="connsiteY204" fmla="*/ 450230 h 862208"/>
              <a:gd name="connsiteX205" fmla="*/ 964927 w 1004044"/>
              <a:gd name="connsiteY205" fmla="*/ 448941 h 862208"/>
              <a:gd name="connsiteX206" fmla="*/ 964563 w 1004044"/>
              <a:gd name="connsiteY206" fmla="*/ 448125 h 862208"/>
              <a:gd name="connsiteX207" fmla="*/ 964177 w 1004044"/>
              <a:gd name="connsiteY207" fmla="*/ 447678 h 862208"/>
              <a:gd name="connsiteX208" fmla="*/ 962697 w 1004044"/>
              <a:gd name="connsiteY208" fmla="*/ 445967 h 862208"/>
              <a:gd name="connsiteX209" fmla="*/ 963003 w 1004044"/>
              <a:gd name="connsiteY209" fmla="*/ 445097 h 862208"/>
              <a:gd name="connsiteX210" fmla="*/ 965648 w 1004044"/>
              <a:gd name="connsiteY210" fmla="*/ 442911 h 862208"/>
              <a:gd name="connsiteX211" fmla="*/ 965357 w 1004044"/>
              <a:gd name="connsiteY211" fmla="*/ 442024 h 862208"/>
              <a:gd name="connsiteX212" fmla="*/ 964955 w 1004044"/>
              <a:gd name="connsiteY212" fmla="*/ 440806 h 862208"/>
              <a:gd name="connsiteX213" fmla="*/ 965071 w 1004044"/>
              <a:gd name="connsiteY213" fmla="*/ 439133 h 862208"/>
              <a:gd name="connsiteX214" fmla="*/ 964309 w 1004044"/>
              <a:gd name="connsiteY214" fmla="*/ 435231 h 862208"/>
              <a:gd name="connsiteX215" fmla="*/ 964363 w 1004044"/>
              <a:gd name="connsiteY215" fmla="*/ 433806 h 862208"/>
              <a:gd name="connsiteX216" fmla="*/ 964772 w 1004044"/>
              <a:gd name="connsiteY216" fmla="*/ 433604 h 862208"/>
              <a:gd name="connsiteX217" fmla="*/ 967939 w 1004044"/>
              <a:gd name="connsiteY217" fmla="*/ 432049 h 862208"/>
              <a:gd name="connsiteX218" fmla="*/ 970133 w 1004044"/>
              <a:gd name="connsiteY218" fmla="*/ 426654 h 862208"/>
              <a:gd name="connsiteX219" fmla="*/ 970443 w 1004044"/>
              <a:gd name="connsiteY219" fmla="*/ 425897 h 862208"/>
              <a:gd name="connsiteX220" fmla="*/ 970732 w 1004044"/>
              <a:gd name="connsiteY220" fmla="*/ 425570 h 862208"/>
              <a:gd name="connsiteX221" fmla="*/ 972081 w 1004044"/>
              <a:gd name="connsiteY221" fmla="*/ 424056 h 862208"/>
              <a:gd name="connsiteX222" fmla="*/ 972262 w 1004044"/>
              <a:gd name="connsiteY222" fmla="*/ 423604 h 862208"/>
              <a:gd name="connsiteX223" fmla="*/ 972468 w 1004044"/>
              <a:gd name="connsiteY223" fmla="*/ 423094 h 862208"/>
              <a:gd name="connsiteX224" fmla="*/ 972243 w 1004044"/>
              <a:gd name="connsiteY224" fmla="*/ 421871 h 862208"/>
              <a:gd name="connsiteX225" fmla="*/ 972148 w 1004044"/>
              <a:gd name="connsiteY225" fmla="*/ 421359 h 862208"/>
              <a:gd name="connsiteX226" fmla="*/ 972362 w 1004044"/>
              <a:gd name="connsiteY226" fmla="*/ 420334 h 862208"/>
              <a:gd name="connsiteX227" fmla="*/ 972511 w 1004044"/>
              <a:gd name="connsiteY227" fmla="*/ 419623 h 862208"/>
              <a:gd name="connsiteX228" fmla="*/ 973342 w 1004044"/>
              <a:gd name="connsiteY228" fmla="*/ 417823 h 862208"/>
              <a:gd name="connsiteX229" fmla="*/ 973916 w 1004044"/>
              <a:gd name="connsiteY229" fmla="*/ 416578 h 862208"/>
              <a:gd name="connsiteX230" fmla="*/ 973914 w 1004044"/>
              <a:gd name="connsiteY230" fmla="*/ 415959 h 862208"/>
              <a:gd name="connsiteX231" fmla="*/ 973911 w 1004044"/>
              <a:gd name="connsiteY231" fmla="*/ 414968 h 862208"/>
              <a:gd name="connsiteX232" fmla="*/ 976975 w 1004044"/>
              <a:gd name="connsiteY232" fmla="*/ 409864 h 862208"/>
              <a:gd name="connsiteX233" fmla="*/ 976586 w 1004044"/>
              <a:gd name="connsiteY233" fmla="*/ 406643 h 862208"/>
              <a:gd name="connsiteX234" fmla="*/ 976823 w 1004044"/>
              <a:gd name="connsiteY234" fmla="*/ 404843 h 862208"/>
              <a:gd name="connsiteX235" fmla="*/ 977022 w 1004044"/>
              <a:gd name="connsiteY235" fmla="*/ 404357 h 862208"/>
              <a:gd name="connsiteX236" fmla="*/ 978411 w 1004044"/>
              <a:gd name="connsiteY236" fmla="*/ 400989 h 862208"/>
              <a:gd name="connsiteX237" fmla="*/ 978989 w 1004044"/>
              <a:gd name="connsiteY237" fmla="*/ 393608 h 862208"/>
              <a:gd name="connsiteX238" fmla="*/ 980373 w 1004044"/>
              <a:gd name="connsiteY238" fmla="*/ 386165 h 862208"/>
              <a:gd name="connsiteX239" fmla="*/ 981416 w 1004044"/>
              <a:gd name="connsiteY239" fmla="*/ 384420 h 862208"/>
              <a:gd name="connsiteX240" fmla="*/ 982387 w 1004044"/>
              <a:gd name="connsiteY240" fmla="*/ 383797 h 862208"/>
              <a:gd name="connsiteX241" fmla="*/ 984250 w 1004044"/>
              <a:gd name="connsiteY241" fmla="*/ 382607 h 862208"/>
              <a:gd name="connsiteX242" fmla="*/ 984444 w 1004044"/>
              <a:gd name="connsiteY242" fmla="*/ 381936 h 862208"/>
              <a:gd name="connsiteX243" fmla="*/ 984735 w 1004044"/>
              <a:gd name="connsiteY243" fmla="*/ 380931 h 862208"/>
              <a:gd name="connsiteX244" fmla="*/ 985643 w 1004044"/>
              <a:gd name="connsiteY244" fmla="*/ 379320 h 862208"/>
              <a:gd name="connsiteX245" fmla="*/ 987929 w 1004044"/>
              <a:gd name="connsiteY245" fmla="*/ 375218 h 862208"/>
              <a:gd name="connsiteX246" fmla="*/ 988113 w 1004044"/>
              <a:gd name="connsiteY246" fmla="*/ 373821 h 862208"/>
              <a:gd name="connsiteX247" fmla="*/ 988161 w 1004044"/>
              <a:gd name="connsiteY247" fmla="*/ 373471 h 862208"/>
              <a:gd name="connsiteX248" fmla="*/ 988040 w 1004044"/>
              <a:gd name="connsiteY248" fmla="*/ 373128 h 862208"/>
              <a:gd name="connsiteX249" fmla="*/ 987028 w 1004044"/>
              <a:gd name="connsiteY249" fmla="*/ 370254 h 862208"/>
              <a:gd name="connsiteX250" fmla="*/ 986817 w 1004044"/>
              <a:gd name="connsiteY250" fmla="*/ 367426 h 862208"/>
              <a:gd name="connsiteX251" fmla="*/ 986764 w 1004044"/>
              <a:gd name="connsiteY251" fmla="*/ 366722 h 862208"/>
              <a:gd name="connsiteX252" fmla="*/ 987006 w 1004044"/>
              <a:gd name="connsiteY252" fmla="*/ 365603 h 862208"/>
              <a:gd name="connsiteX253" fmla="*/ 987100 w 1004044"/>
              <a:gd name="connsiteY253" fmla="*/ 365490 h 862208"/>
              <a:gd name="connsiteX254" fmla="*/ 988787 w 1004044"/>
              <a:gd name="connsiteY254" fmla="*/ 363425 h 862208"/>
              <a:gd name="connsiteX255" fmla="*/ 990012 w 1004044"/>
              <a:gd name="connsiteY255" fmla="*/ 360876 h 862208"/>
              <a:gd name="connsiteX256" fmla="*/ 991218 w 1004044"/>
              <a:gd name="connsiteY256" fmla="*/ 360422 h 862208"/>
              <a:gd name="connsiteX257" fmla="*/ 993529 w 1004044"/>
              <a:gd name="connsiteY257" fmla="*/ 359553 h 862208"/>
              <a:gd name="connsiteX258" fmla="*/ 994758 w 1004044"/>
              <a:gd name="connsiteY258" fmla="*/ 358432 h 862208"/>
              <a:gd name="connsiteX259" fmla="*/ 995027 w 1004044"/>
              <a:gd name="connsiteY259" fmla="*/ 357419 h 862208"/>
              <a:gd name="connsiteX260" fmla="*/ 995185 w 1004044"/>
              <a:gd name="connsiteY260" fmla="*/ 356818 h 862208"/>
              <a:gd name="connsiteX261" fmla="*/ 994673 w 1004044"/>
              <a:gd name="connsiteY261" fmla="*/ 353350 h 862208"/>
              <a:gd name="connsiteX262" fmla="*/ 995040 w 1004044"/>
              <a:gd name="connsiteY262" fmla="*/ 352418 h 862208"/>
              <a:gd name="connsiteX263" fmla="*/ 996645 w 1004044"/>
              <a:gd name="connsiteY263" fmla="*/ 351677 h 862208"/>
              <a:gd name="connsiteX264" fmla="*/ 997630 w 1004044"/>
              <a:gd name="connsiteY264" fmla="*/ 351224 h 862208"/>
              <a:gd name="connsiteX265" fmla="*/ 998426 w 1004044"/>
              <a:gd name="connsiteY265" fmla="*/ 350040 h 862208"/>
              <a:gd name="connsiteX266" fmla="*/ 998526 w 1004044"/>
              <a:gd name="connsiteY266" fmla="*/ 349102 h 862208"/>
              <a:gd name="connsiteX267" fmla="*/ 998545 w 1004044"/>
              <a:gd name="connsiteY267" fmla="*/ 348925 h 862208"/>
              <a:gd name="connsiteX268" fmla="*/ 997605 w 1004044"/>
              <a:gd name="connsiteY268" fmla="*/ 345740 h 862208"/>
              <a:gd name="connsiteX269" fmla="*/ 997414 w 1004044"/>
              <a:gd name="connsiteY269" fmla="*/ 345087 h 862208"/>
              <a:gd name="connsiteX270" fmla="*/ 997685 w 1004044"/>
              <a:gd name="connsiteY270" fmla="*/ 342554 h 862208"/>
              <a:gd name="connsiteX271" fmla="*/ 997707 w 1004044"/>
              <a:gd name="connsiteY271" fmla="*/ 342358 h 862208"/>
              <a:gd name="connsiteX272" fmla="*/ 998706 w 1004044"/>
              <a:gd name="connsiteY272" fmla="*/ 341160 h 862208"/>
              <a:gd name="connsiteX273" fmla="*/ 999492 w 1004044"/>
              <a:gd name="connsiteY273" fmla="*/ 340365 h 862208"/>
              <a:gd name="connsiteX274" fmla="*/ 1000612 w 1004044"/>
              <a:gd name="connsiteY274" fmla="*/ 336235 h 862208"/>
              <a:gd name="connsiteX275" fmla="*/ 1000704 w 1004044"/>
              <a:gd name="connsiteY275" fmla="*/ 335896 h 862208"/>
              <a:gd name="connsiteX276" fmla="*/ 1001443 w 1004044"/>
              <a:gd name="connsiteY276" fmla="*/ 334776 h 862208"/>
              <a:gd name="connsiteX277" fmla="*/ 1001598 w 1004044"/>
              <a:gd name="connsiteY277" fmla="*/ 333712 h 862208"/>
              <a:gd name="connsiteX278" fmla="*/ 1001680 w 1004044"/>
              <a:gd name="connsiteY278" fmla="*/ 333161 h 862208"/>
              <a:gd name="connsiteX279" fmla="*/ 1001551 w 1004044"/>
              <a:gd name="connsiteY279" fmla="*/ 332829 h 862208"/>
              <a:gd name="connsiteX280" fmla="*/ 1000553 w 1004044"/>
              <a:gd name="connsiteY280" fmla="*/ 330253 h 862208"/>
              <a:gd name="connsiteX281" fmla="*/ 999860 w 1004044"/>
              <a:gd name="connsiteY281" fmla="*/ 328090 h 862208"/>
              <a:gd name="connsiteX282" fmla="*/ 999953 w 1004044"/>
              <a:gd name="connsiteY282" fmla="*/ 327829 h 862208"/>
              <a:gd name="connsiteX283" fmla="*/ 1000102 w 1004044"/>
              <a:gd name="connsiteY283" fmla="*/ 327405 h 862208"/>
              <a:gd name="connsiteX284" fmla="*/ 1001963 w 1004044"/>
              <a:gd name="connsiteY284" fmla="*/ 325914 h 862208"/>
              <a:gd name="connsiteX285" fmla="*/ 1003063 w 1004044"/>
              <a:gd name="connsiteY285" fmla="*/ 325032 h 862208"/>
              <a:gd name="connsiteX286" fmla="*/ 1003304 w 1004044"/>
              <a:gd name="connsiteY286" fmla="*/ 324290 h 862208"/>
              <a:gd name="connsiteX287" fmla="*/ 1003054 w 1004044"/>
              <a:gd name="connsiteY287" fmla="*/ 323733 h 862208"/>
              <a:gd name="connsiteX288" fmla="*/ 1001198 w 1004044"/>
              <a:gd name="connsiteY288" fmla="*/ 323371 h 862208"/>
              <a:gd name="connsiteX289" fmla="*/ 1000509 w 1004044"/>
              <a:gd name="connsiteY289" fmla="*/ 322879 h 862208"/>
              <a:gd name="connsiteX290" fmla="*/ 1000885 w 1004044"/>
              <a:gd name="connsiteY290" fmla="*/ 322039 h 862208"/>
              <a:gd name="connsiteX291" fmla="*/ 1001065 w 1004044"/>
              <a:gd name="connsiteY291" fmla="*/ 321636 h 862208"/>
              <a:gd name="connsiteX292" fmla="*/ 1002439 w 1004044"/>
              <a:gd name="connsiteY292" fmla="*/ 320336 h 862208"/>
              <a:gd name="connsiteX293" fmla="*/ 1002725 w 1004044"/>
              <a:gd name="connsiteY293" fmla="*/ 319641 h 862208"/>
              <a:gd name="connsiteX294" fmla="*/ 1002404 w 1004044"/>
              <a:gd name="connsiteY294" fmla="*/ 318263 h 862208"/>
              <a:gd name="connsiteX295" fmla="*/ 1002280 w 1004044"/>
              <a:gd name="connsiteY295" fmla="*/ 317723 h 862208"/>
              <a:gd name="connsiteX296" fmla="*/ 1002416 w 1004044"/>
              <a:gd name="connsiteY296" fmla="*/ 317367 h 862208"/>
              <a:gd name="connsiteX297" fmla="*/ 1002892 w 1004044"/>
              <a:gd name="connsiteY297" fmla="*/ 316110 h 862208"/>
              <a:gd name="connsiteX298" fmla="*/ 1002946 w 1004044"/>
              <a:gd name="connsiteY298" fmla="*/ 314061 h 862208"/>
              <a:gd name="connsiteX299" fmla="*/ 1001909 w 1004044"/>
              <a:gd name="connsiteY299" fmla="*/ 312929 h 862208"/>
              <a:gd name="connsiteX300" fmla="*/ 1001760 w 1004044"/>
              <a:gd name="connsiteY300" fmla="*/ 312767 h 862208"/>
              <a:gd name="connsiteX301" fmla="*/ 999777 w 1004044"/>
              <a:gd name="connsiteY301" fmla="*/ 311973 h 862208"/>
              <a:gd name="connsiteX302" fmla="*/ 999523 w 1004044"/>
              <a:gd name="connsiteY302" fmla="*/ 310733 h 862208"/>
              <a:gd name="connsiteX303" fmla="*/ 1000691 w 1004044"/>
              <a:gd name="connsiteY303" fmla="*/ 309178 h 862208"/>
              <a:gd name="connsiteX304" fmla="*/ 1001050 w 1004044"/>
              <a:gd name="connsiteY304" fmla="*/ 307659 h 862208"/>
              <a:gd name="connsiteX305" fmla="*/ 1001235 w 1004044"/>
              <a:gd name="connsiteY305" fmla="*/ 306879 h 862208"/>
              <a:gd name="connsiteX306" fmla="*/ 1003632 w 1004044"/>
              <a:gd name="connsiteY306" fmla="*/ 304263 h 862208"/>
              <a:gd name="connsiteX307" fmla="*/ 1003740 w 1004044"/>
              <a:gd name="connsiteY307" fmla="*/ 303900 h 862208"/>
              <a:gd name="connsiteX308" fmla="*/ 1004224 w 1004044"/>
              <a:gd name="connsiteY308" fmla="*/ 302275 h 862208"/>
              <a:gd name="connsiteX309" fmla="*/ 1003178 w 1004044"/>
              <a:gd name="connsiteY309" fmla="*/ 300175 h 862208"/>
              <a:gd name="connsiteX310" fmla="*/ 998771 w 1004044"/>
              <a:gd name="connsiteY310" fmla="*/ 297226 h 862208"/>
              <a:gd name="connsiteX311" fmla="*/ 996856 w 1004044"/>
              <a:gd name="connsiteY311" fmla="*/ 297546 h 862208"/>
              <a:gd name="connsiteX312" fmla="*/ 995923 w 1004044"/>
              <a:gd name="connsiteY312" fmla="*/ 296869 h 862208"/>
              <a:gd name="connsiteX313" fmla="*/ 995432 w 1004044"/>
              <a:gd name="connsiteY313" fmla="*/ 294761 h 862208"/>
              <a:gd name="connsiteX314" fmla="*/ 998120 w 1004044"/>
              <a:gd name="connsiteY314" fmla="*/ 290595 h 862208"/>
              <a:gd name="connsiteX315" fmla="*/ 996562 w 1004044"/>
              <a:gd name="connsiteY315" fmla="*/ 288497 h 862208"/>
              <a:gd name="connsiteX316" fmla="*/ 997097 w 1004044"/>
              <a:gd name="connsiteY316" fmla="*/ 287521 h 862208"/>
              <a:gd name="connsiteX317" fmla="*/ 997174 w 1004044"/>
              <a:gd name="connsiteY317" fmla="*/ 287379 h 862208"/>
              <a:gd name="connsiteX318" fmla="*/ 997797 w 1004044"/>
              <a:gd name="connsiteY318" fmla="*/ 286860 h 862208"/>
              <a:gd name="connsiteX319" fmla="*/ 998899 w 1004044"/>
              <a:gd name="connsiteY319" fmla="*/ 285942 h 862208"/>
              <a:gd name="connsiteX320" fmla="*/ 998155 w 1004044"/>
              <a:gd name="connsiteY320" fmla="*/ 285886 h 862208"/>
              <a:gd name="connsiteX321" fmla="*/ 997679 w 1004044"/>
              <a:gd name="connsiteY321" fmla="*/ 286247 h 862208"/>
              <a:gd name="connsiteX322" fmla="*/ 996433 w 1004044"/>
              <a:gd name="connsiteY322" fmla="*/ 287196 h 862208"/>
              <a:gd name="connsiteX323" fmla="*/ 994387 w 1004044"/>
              <a:gd name="connsiteY323" fmla="*/ 286772 h 862208"/>
              <a:gd name="connsiteX324" fmla="*/ 993526 w 1004044"/>
              <a:gd name="connsiteY324" fmla="*/ 286054 h 862208"/>
              <a:gd name="connsiteX325" fmla="*/ 993207 w 1004044"/>
              <a:gd name="connsiteY325" fmla="*/ 285788 h 862208"/>
              <a:gd name="connsiteX326" fmla="*/ 991720 w 1004044"/>
              <a:gd name="connsiteY326" fmla="*/ 285238 h 862208"/>
              <a:gd name="connsiteX327" fmla="*/ 991220 w 1004044"/>
              <a:gd name="connsiteY327" fmla="*/ 284472 h 862208"/>
              <a:gd name="connsiteX328" fmla="*/ 990656 w 1004044"/>
              <a:gd name="connsiteY328" fmla="*/ 283600 h 862208"/>
              <a:gd name="connsiteX329" fmla="*/ 990389 w 1004044"/>
              <a:gd name="connsiteY329" fmla="*/ 283190 h 862208"/>
              <a:gd name="connsiteX330" fmla="*/ 989475 w 1004044"/>
              <a:gd name="connsiteY330" fmla="*/ 281778 h 862208"/>
              <a:gd name="connsiteX331" fmla="*/ 991081 w 1004044"/>
              <a:gd name="connsiteY331" fmla="*/ 281708 h 862208"/>
              <a:gd name="connsiteX332" fmla="*/ 991474 w 1004044"/>
              <a:gd name="connsiteY332" fmla="*/ 281430 h 862208"/>
              <a:gd name="connsiteX333" fmla="*/ 991698 w 1004044"/>
              <a:gd name="connsiteY333" fmla="*/ 281272 h 862208"/>
              <a:gd name="connsiteX334" fmla="*/ 991758 w 1004044"/>
              <a:gd name="connsiteY334" fmla="*/ 280776 h 862208"/>
              <a:gd name="connsiteX335" fmla="*/ 988727 w 1004044"/>
              <a:gd name="connsiteY335" fmla="*/ 280730 h 862208"/>
              <a:gd name="connsiteX336" fmla="*/ 988597 w 1004044"/>
              <a:gd name="connsiteY336" fmla="*/ 280513 h 862208"/>
              <a:gd name="connsiteX337" fmla="*/ 988290 w 1004044"/>
              <a:gd name="connsiteY337" fmla="*/ 279988 h 862208"/>
              <a:gd name="connsiteX338" fmla="*/ 989742 w 1004044"/>
              <a:gd name="connsiteY338" fmla="*/ 274090 h 862208"/>
              <a:gd name="connsiteX339" fmla="*/ 989675 w 1004044"/>
              <a:gd name="connsiteY339" fmla="*/ 272978 h 862208"/>
              <a:gd name="connsiteX340" fmla="*/ 991464 w 1004044"/>
              <a:gd name="connsiteY340" fmla="*/ 272038 h 862208"/>
              <a:gd name="connsiteX341" fmla="*/ 991709 w 1004044"/>
              <a:gd name="connsiteY341" fmla="*/ 271539 h 862208"/>
              <a:gd name="connsiteX342" fmla="*/ 989235 w 1004044"/>
              <a:gd name="connsiteY342" fmla="*/ 271739 h 862208"/>
              <a:gd name="connsiteX343" fmla="*/ 988491 w 1004044"/>
              <a:gd name="connsiteY343" fmla="*/ 271124 h 862208"/>
              <a:gd name="connsiteX344" fmla="*/ 987637 w 1004044"/>
              <a:gd name="connsiteY344" fmla="*/ 269280 h 862208"/>
              <a:gd name="connsiteX345" fmla="*/ 987489 w 1004044"/>
              <a:gd name="connsiteY345" fmla="*/ 268961 h 862208"/>
              <a:gd name="connsiteX346" fmla="*/ 987754 w 1004044"/>
              <a:gd name="connsiteY346" fmla="*/ 267262 h 862208"/>
              <a:gd name="connsiteX347" fmla="*/ 987788 w 1004044"/>
              <a:gd name="connsiteY347" fmla="*/ 267036 h 862208"/>
              <a:gd name="connsiteX348" fmla="*/ 987683 w 1004044"/>
              <a:gd name="connsiteY348" fmla="*/ 266549 h 862208"/>
              <a:gd name="connsiteX349" fmla="*/ 987090 w 1004044"/>
              <a:gd name="connsiteY349" fmla="*/ 263818 h 862208"/>
              <a:gd name="connsiteX350" fmla="*/ 987762 w 1004044"/>
              <a:gd name="connsiteY350" fmla="*/ 262016 h 862208"/>
              <a:gd name="connsiteX351" fmla="*/ 988025 w 1004044"/>
              <a:gd name="connsiteY351" fmla="*/ 261797 h 862208"/>
              <a:gd name="connsiteX352" fmla="*/ 988440 w 1004044"/>
              <a:gd name="connsiteY352" fmla="*/ 261455 h 862208"/>
              <a:gd name="connsiteX353" fmla="*/ 989925 w 1004044"/>
              <a:gd name="connsiteY353" fmla="*/ 261385 h 862208"/>
              <a:gd name="connsiteX354" fmla="*/ 992417 w 1004044"/>
              <a:gd name="connsiteY354" fmla="*/ 262960 h 862208"/>
              <a:gd name="connsiteX355" fmla="*/ 993933 w 1004044"/>
              <a:gd name="connsiteY355" fmla="*/ 263918 h 862208"/>
              <a:gd name="connsiteX356" fmla="*/ 994765 w 1004044"/>
              <a:gd name="connsiteY356" fmla="*/ 263781 h 862208"/>
              <a:gd name="connsiteX357" fmla="*/ 994566 w 1004044"/>
              <a:gd name="connsiteY357" fmla="*/ 263401 h 862208"/>
              <a:gd name="connsiteX358" fmla="*/ 994412 w 1004044"/>
              <a:gd name="connsiteY358" fmla="*/ 263104 h 862208"/>
              <a:gd name="connsiteX359" fmla="*/ 992983 w 1004044"/>
              <a:gd name="connsiteY359" fmla="*/ 262530 h 862208"/>
              <a:gd name="connsiteX360" fmla="*/ 991570 w 1004044"/>
              <a:gd name="connsiteY360" fmla="*/ 261287 h 862208"/>
              <a:gd name="connsiteX361" fmla="*/ 990936 w 1004044"/>
              <a:gd name="connsiteY361" fmla="*/ 260728 h 862208"/>
              <a:gd name="connsiteX362" fmla="*/ 988957 w 1004044"/>
              <a:gd name="connsiteY362" fmla="*/ 260277 h 862208"/>
              <a:gd name="connsiteX363" fmla="*/ 988677 w 1004044"/>
              <a:gd name="connsiteY363" fmla="*/ 259779 h 862208"/>
              <a:gd name="connsiteX364" fmla="*/ 989127 w 1004044"/>
              <a:gd name="connsiteY364" fmla="*/ 257229 h 862208"/>
              <a:gd name="connsiteX365" fmla="*/ 989521 w 1004044"/>
              <a:gd name="connsiteY365" fmla="*/ 255002 h 862208"/>
              <a:gd name="connsiteX366" fmla="*/ 988877 w 1004044"/>
              <a:gd name="connsiteY366" fmla="*/ 250356 h 862208"/>
              <a:gd name="connsiteX367" fmla="*/ 989029 w 1004044"/>
              <a:gd name="connsiteY367" fmla="*/ 249874 h 862208"/>
              <a:gd name="connsiteX368" fmla="*/ 989922 w 1004044"/>
              <a:gd name="connsiteY368" fmla="*/ 247047 h 862208"/>
              <a:gd name="connsiteX369" fmla="*/ 989999 w 1004044"/>
              <a:gd name="connsiteY369" fmla="*/ 246808 h 862208"/>
              <a:gd name="connsiteX370" fmla="*/ 990095 w 1004044"/>
              <a:gd name="connsiteY370" fmla="*/ 246507 h 862208"/>
              <a:gd name="connsiteX371" fmla="*/ 990577 w 1004044"/>
              <a:gd name="connsiteY371" fmla="*/ 245884 h 862208"/>
              <a:gd name="connsiteX372" fmla="*/ 991168 w 1004044"/>
              <a:gd name="connsiteY372" fmla="*/ 245122 h 862208"/>
              <a:gd name="connsiteX373" fmla="*/ 993614 w 1004044"/>
              <a:gd name="connsiteY373" fmla="*/ 245433 h 862208"/>
              <a:gd name="connsiteX374" fmla="*/ 994108 w 1004044"/>
              <a:gd name="connsiteY374" fmla="*/ 245058 h 862208"/>
              <a:gd name="connsiteX375" fmla="*/ 996150 w 1004044"/>
              <a:gd name="connsiteY375" fmla="*/ 245233 h 862208"/>
              <a:gd name="connsiteX376" fmla="*/ 997448 w 1004044"/>
              <a:gd name="connsiteY376" fmla="*/ 244792 h 862208"/>
              <a:gd name="connsiteX377" fmla="*/ 997185 w 1004044"/>
              <a:gd name="connsiteY377" fmla="*/ 244532 h 862208"/>
              <a:gd name="connsiteX378" fmla="*/ 996887 w 1004044"/>
              <a:gd name="connsiteY378" fmla="*/ 244239 h 862208"/>
              <a:gd name="connsiteX379" fmla="*/ 995249 w 1004044"/>
              <a:gd name="connsiteY379" fmla="*/ 244156 h 862208"/>
              <a:gd name="connsiteX380" fmla="*/ 993547 w 1004044"/>
              <a:gd name="connsiteY380" fmla="*/ 244069 h 862208"/>
              <a:gd name="connsiteX381" fmla="*/ 990684 w 1004044"/>
              <a:gd name="connsiteY381" fmla="*/ 244511 h 862208"/>
              <a:gd name="connsiteX382" fmla="*/ 990208 w 1004044"/>
              <a:gd name="connsiteY382" fmla="*/ 244584 h 862208"/>
              <a:gd name="connsiteX383" fmla="*/ 989833 w 1004044"/>
              <a:gd name="connsiteY383" fmla="*/ 243904 h 862208"/>
              <a:gd name="connsiteX384" fmla="*/ 989976 w 1004044"/>
              <a:gd name="connsiteY384" fmla="*/ 243613 h 862208"/>
              <a:gd name="connsiteX385" fmla="*/ 990504 w 1004044"/>
              <a:gd name="connsiteY385" fmla="*/ 242539 h 862208"/>
              <a:gd name="connsiteX386" fmla="*/ 990617 w 1004044"/>
              <a:gd name="connsiteY386" fmla="*/ 240181 h 862208"/>
              <a:gd name="connsiteX387" fmla="*/ 991475 w 1004044"/>
              <a:gd name="connsiteY387" fmla="*/ 238567 h 862208"/>
              <a:gd name="connsiteX388" fmla="*/ 990445 w 1004044"/>
              <a:gd name="connsiteY388" fmla="*/ 237978 h 862208"/>
              <a:gd name="connsiteX389" fmla="*/ 989863 w 1004044"/>
              <a:gd name="connsiteY389" fmla="*/ 237645 h 862208"/>
              <a:gd name="connsiteX390" fmla="*/ 989052 w 1004044"/>
              <a:gd name="connsiteY390" fmla="*/ 236410 h 862208"/>
              <a:gd name="connsiteX391" fmla="*/ 988346 w 1004044"/>
              <a:gd name="connsiteY391" fmla="*/ 231578 h 862208"/>
              <a:gd name="connsiteX392" fmla="*/ 988467 w 1004044"/>
              <a:gd name="connsiteY392" fmla="*/ 231019 h 862208"/>
              <a:gd name="connsiteX393" fmla="*/ 989332 w 1004044"/>
              <a:gd name="connsiteY393" fmla="*/ 231137 h 862208"/>
              <a:gd name="connsiteX394" fmla="*/ 990285 w 1004044"/>
              <a:gd name="connsiteY394" fmla="*/ 231868 h 862208"/>
              <a:gd name="connsiteX395" fmla="*/ 990582 w 1004044"/>
              <a:gd name="connsiteY395" fmla="*/ 232097 h 862208"/>
              <a:gd name="connsiteX396" fmla="*/ 990703 w 1004044"/>
              <a:gd name="connsiteY396" fmla="*/ 232185 h 862208"/>
              <a:gd name="connsiteX397" fmla="*/ 991318 w 1004044"/>
              <a:gd name="connsiteY397" fmla="*/ 231935 h 862208"/>
              <a:gd name="connsiteX398" fmla="*/ 991310 w 1004044"/>
              <a:gd name="connsiteY398" fmla="*/ 230447 h 862208"/>
              <a:gd name="connsiteX399" fmla="*/ 990556 w 1004044"/>
              <a:gd name="connsiteY399" fmla="*/ 228096 h 862208"/>
              <a:gd name="connsiteX400" fmla="*/ 989997 w 1004044"/>
              <a:gd name="connsiteY400" fmla="*/ 227481 h 862208"/>
              <a:gd name="connsiteX401" fmla="*/ 991109 w 1004044"/>
              <a:gd name="connsiteY401" fmla="*/ 226531 h 862208"/>
              <a:gd name="connsiteX402" fmla="*/ 991534 w 1004044"/>
              <a:gd name="connsiteY402" fmla="*/ 226168 h 862208"/>
              <a:gd name="connsiteX403" fmla="*/ 991562 w 1004044"/>
              <a:gd name="connsiteY403" fmla="*/ 225757 h 862208"/>
              <a:gd name="connsiteX404" fmla="*/ 991593 w 1004044"/>
              <a:gd name="connsiteY404" fmla="*/ 225301 h 862208"/>
              <a:gd name="connsiteX405" fmla="*/ 991102 w 1004044"/>
              <a:gd name="connsiteY405" fmla="*/ 224093 h 862208"/>
              <a:gd name="connsiteX406" fmla="*/ 990965 w 1004044"/>
              <a:gd name="connsiteY406" fmla="*/ 223756 h 862208"/>
              <a:gd name="connsiteX407" fmla="*/ 991210 w 1004044"/>
              <a:gd name="connsiteY407" fmla="*/ 223073 h 862208"/>
              <a:gd name="connsiteX408" fmla="*/ 990743 w 1004044"/>
              <a:gd name="connsiteY408" fmla="*/ 222106 h 862208"/>
              <a:gd name="connsiteX409" fmla="*/ 990582 w 1004044"/>
              <a:gd name="connsiteY409" fmla="*/ 221773 h 862208"/>
              <a:gd name="connsiteX410" fmla="*/ 990741 w 1004044"/>
              <a:gd name="connsiteY410" fmla="*/ 221017 h 862208"/>
              <a:gd name="connsiteX411" fmla="*/ 990947 w 1004044"/>
              <a:gd name="connsiteY411" fmla="*/ 220038 h 862208"/>
              <a:gd name="connsiteX412" fmla="*/ 992487 w 1004044"/>
              <a:gd name="connsiteY412" fmla="*/ 218849 h 862208"/>
              <a:gd name="connsiteX413" fmla="*/ 993352 w 1004044"/>
              <a:gd name="connsiteY413" fmla="*/ 218658 h 862208"/>
              <a:gd name="connsiteX414" fmla="*/ 995849 w 1004044"/>
              <a:gd name="connsiteY414" fmla="*/ 216002 h 862208"/>
              <a:gd name="connsiteX415" fmla="*/ 995254 w 1004044"/>
              <a:gd name="connsiteY415" fmla="*/ 215054 h 862208"/>
              <a:gd name="connsiteX416" fmla="*/ 994320 w 1004044"/>
              <a:gd name="connsiteY416" fmla="*/ 214500 h 862208"/>
              <a:gd name="connsiteX417" fmla="*/ 993884 w 1004044"/>
              <a:gd name="connsiteY417" fmla="*/ 213510 h 862208"/>
              <a:gd name="connsiteX418" fmla="*/ 994008 w 1004044"/>
              <a:gd name="connsiteY418" fmla="*/ 213334 h 862208"/>
              <a:gd name="connsiteX419" fmla="*/ 994188 w 1004044"/>
              <a:gd name="connsiteY419" fmla="*/ 213077 h 862208"/>
              <a:gd name="connsiteX420" fmla="*/ 996045 w 1004044"/>
              <a:gd name="connsiteY420" fmla="*/ 213005 h 862208"/>
              <a:gd name="connsiteX421" fmla="*/ 997584 w 1004044"/>
              <a:gd name="connsiteY421" fmla="*/ 211669 h 862208"/>
              <a:gd name="connsiteX422" fmla="*/ 998204 w 1004044"/>
              <a:gd name="connsiteY422" fmla="*/ 211131 h 862208"/>
              <a:gd name="connsiteX423" fmla="*/ 998318 w 1004044"/>
              <a:gd name="connsiteY423" fmla="*/ 209705 h 862208"/>
              <a:gd name="connsiteX424" fmla="*/ 1000720 w 1004044"/>
              <a:gd name="connsiteY424" fmla="*/ 207213 h 862208"/>
              <a:gd name="connsiteX425" fmla="*/ 1000467 w 1004044"/>
              <a:gd name="connsiteY425" fmla="*/ 206223 h 862208"/>
              <a:gd name="connsiteX426" fmla="*/ 1000192 w 1004044"/>
              <a:gd name="connsiteY426" fmla="*/ 205915 h 862208"/>
              <a:gd name="connsiteX427" fmla="*/ 999528 w 1004044"/>
              <a:gd name="connsiteY427" fmla="*/ 205176 h 862208"/>
              <a:gd name="connsiteX428" fmla="*/ 998544 w 1004044"/>
              <a:gd name="connsiteY428" fmla="*/ 202135 h 862208"/>
              <a:gd name="connsiteX429" fmla="*/ 999047 w 1004044"/>
              <a:gd name="connsiteY429" fmla="*/ 200423 h 862208"/>
              <a:gd name="connsiteX430" fmla="*/ 999499 w 1004044"/>
              <a:gd name="connsiteY430" fmla="*/ 198979 h 862208"/>
              <a:gd name="connsiteX431" fmla="*/ 998936 w 1004044"/>
              <a:gd name="connsiteY431" fmla="*/ 197869 h 862208"/>
              <a:gd name="connsiteX432" fmla="*/ 997754 w 1004044"/>
              <a:gd name="connsiteY432" fmla="*/ 197576 h 862208"/>
              <a:gd name="connsiteX433" fmla="*/ 997203 w 1004044"/>
              <a:gd name="connsiteY433" fmla="*/ 197440 h 862208"/>
              <a:gd name="connsiteX434" fmla="*/ 996766 w 1004044"/>
              <a:gd name="connsiteY434" fmla="*/ 196945 h 862208"/>
              <a:gd name="connsiteX435" fmla="*/ 996820 w 1004044"/>
              <a:gd name="connsiteY435" fmla="*/ 196140 h 862208"/>
              <a:gd name="connsiteX436" fmla="*/ 998158 w 1004044"/>
              <a:gd name="connsiteY436" fmla="*/ 194486 h 862208"/>
              <a:gd name="connsiteX437" fmla="*/ 998076 w 1004044"/>
              <a:gd name="connsiteY437" fmla="*/ 192940 h 862208"/>
              <a:gd name="connsiteX438" fmla="*/ 997976 w 1004044"/>
              <a:gd name="connsiteY438" fmla="*/ 191425 h 862208"/>
              <a:gd name="connsiteX439" fmla="*/ 998335 w 1004044"/>
              <a:gd name="connsiteY439" fmla="*/ 189067 h 862208"/>
              <a:gd name="connsiteX440" fmla="*/ 997898 w 1004044"/>
              <a:gd name="connsiteY440" fmla="*/ 188513 h 862208"/>
              <a:gd name="connsiteX441" fmla="*/ 996843 w 1004044"/>
              <a:gd name="connsiteY441" fmla="*/ 188460 h 862208"/>
              <a:gd name="connsiteX442" fmla="*/ 995738 w 1004044"/>
              <a:gd name="connsiteY442" fmla="*/ 189270 h 862208"/>
              <a:gd name="connsiteX443" fmla="*/ 994603 w 1004044"/>
              <a:gd name="connsiteY443" fmla="*/ 188961 h 862208"/>
              <a:gd name="connsiteX444" fmla="*/ 994428 w 1004044"/>
              <a:gd name="connsiteY444" fmla="*/ 188346 h 862208"/>
              <a:gd name="connsiteX445" fmla="*/ 995596 w 1004044"/>
              <a:gd name="connsiteY445" fmla="*/ 186361 h 862208"/>
              <a:gd name="connsiteX446" fmla="*/ 995460 w 1004044"/>
              <a:gd name="connsiteY446" fmla="*/ 183877 h 862208"/>
              <a:gd name="connsiteX447" fmla="*/ 995947 w 1004044"/>
              <a:gd name="connsiteY447" fmla="*/ 182263 h 862208"/>
              <a:gd name="connsiteX448" fmla="*/ 995264 w 1004044"/>
              <a:gd name="connsiteY448" fmla="*/ 181401 h 862208"/>
              <a:gd name="connsiteX449" fmla="*/ 995349 w 1004044"/>
              <a:gd name="connsiteY449" fmla="*/ 181189 h 862208"/>
              <a:gd name="connsiteX450" fmla="*/ 995447 w 1004044"/>
              <a:gd name="connsiteY450" fmla="*/ 180948 h 862208"/>
              <a:gd name="connsiteX451" fmla="*/ 995565 w 1004044"/>
              <a:gd name="connsiteY451" fmla="*/ 180654 h 862208"/>
              <a:gd name="connsiteX452" fmla="*/ 994757 w 1004044"/>
              <a:gd name="connsiteY452" fmla="*/ 179359 h 862208"/>
              <a:gd name="connsiteX453" fmla="*/ 994824 w 1004044"/>
              <a:gd name="connsiteY453" fmla="*/ 179022 h 862208"/>
              <a:gd name="connsiteX454" fmla="*/ 995419 w 1004044"/>
              <a:gd name="connsiteY454" fmla="*/ 176068 h 862208"/>
              <a:gd name="connsiteX455" fmla="*/ 994047 w 1004044"/>
              <a:gd name="connsiteY455" fmla="*/ 174032 h 862208"/>
              <a:gd name="connsiteX456" fmla="*/ 992561 w 1004044"/>
              <a:gd name="connsiteY456" fmla="*/ 173791 h 862208"/>
              <a:gd name="connsiteX457" fmla="*/ 992065 w 1004044"/>
              <a:gd name="connsiteY457" fmla="*/ 173131 h 862208"/>
              <a:gd name="connsiteX458" fmla="*/ 991313 w 1004044"/>
              <a:gd name="connsiteY458" fmla="*/ 172124 h 862208"/>
              <a:gd name="connsiteX459" fmla="*/ 990308 w 1004044"/>
              <a:gd name="connsiteY459" fmla="*/ 169653 h 862208"/>
              <a:gd name="connsiteX460" fmla="*/ 990852 w 1004044"/>
              <a:gd name="connsiteY460" fmla="*/ 168737 h 862208"/>
              <a:gd name="connsiteX461" fmla="*/ 989556 w 1004044"/>
              <a:gd name="connsiteY461" fmla="*/ 167179 h 862208"/>
              <a:gd name="connsiteX462" fmla="*/ 986951 w 1004044"/>
              <a:gd name="connsiteY462" fmla="*/ 166139 h 862208"/>
              <a:gd name="connsiteX463" fmla="*/ 986809 w 1004044"/>
              <a:gd name="connsiteY463" fmla="*/ 166034 h 862208"/>
              <a:gd name="connsiteX464" fmla="*/ 986307 w 1004044"/>
              <a:gd name="connsiteY464" fmla="*/ 165663 h 862208"/>
              <a:gd name="connsiteX465" fmla="*/ 983221 w 1004044"/>
              <a:gd name="connsiteY465" fmla="*/ 163371 h 862208"/>
              <a:gd name="connsiteX466" fmla="*/ 982768 w 1004044"/>
              <a:gd name="connsiteY466" fmla="*/ 162915 h 862208"/>
              <a:gd name="connsiteX467" fmla="*/ 980297 w 1004044"/>
              <a:gd name="connsiteY467" fmla="*/ 160290 h 862208"/>
              <a:gd name="connsiteX468" fmla="*/ 979156 w 1004044"/>
              <a:gd name="connsiteY468" fmla="*/ 155524 h 862208"/>
              <a:gd name="connsiteX469" fmla="*/ 979287 w 1004044"/>
              <a:gd name="connsiteY469" fmla="*/ 154762 h 862208"/>
              <a:gd name="connsiteX470" fmla="*/ 979696 w 1004044"/>
              <a:gd name="connsiteY470" fmla="*/ 152360 h 862208"/>
              <a:gd name="connsiteX471" fmla="*/ 979652 w 1004044"/>
              <a:gd name="connsiteY471" fmla="*/ 151178 h 862208"/>
              <a:gd name="connsiteX472" fmla="*/ 979625 w 1004044"/>
              <a:gd name="connsiteY472" fmla="*/ 150501 h 862208"/>
              <a:gd name="connsiteX473" fmla="*/ 978885 w 1004044"/>
              <a:gd name="connsiteY473" fmla="*/ 149664 h 862208"/>
              <a:gd name="connsiteX474" fmla="*/ 978752 w 1004044"/>
              <a:gd name="connsiteY474" fmla="*/ 149515 h 862208"/>
              <a:gd name="connsiteX475" fmla="*/ 976373 w 1004044"/>
              <a:gd name="connsiteY475" fmla="*/ 148980 h 862208"/>
              <a:gd name="connsiteX476" fmla="*/ 975529 w 1004044"/>
              <a:gd name="connsiteY476" fmla="*/ 148790 h 862208"/>
              <a:gd name="connsiteX477" fmla="*/ 974836 w 1004044"/>
              <a:gd name="connsiteY477" fmla="*/ 147772 h 862208"/>
              <a:gd name="connsiteX478" fmla="*/ 973971 w 1004044"/>
              <a:gd name="connsiteY478" fmla="*/ 146503 h 862208"/>
              <a:gd name="connsiteX479" fmla="*/ 973152 w 1004044"/>
              <a:gd name="connsiteY479" fmla="*/ 146276 h 862208"/>
              <a:gd name="connsiteX480" fmla="*/ 972235 w 1004044"/>
              <a:gd name="connsiteY480" fmla="*/ 146020 h 862208"/>
              <a:gd name="connsiteX481" fmla="*/ 970621 w 1004044"/>
              <a:gd name="connsiteY481" fmla="*/ 144977 h 862208"/>
              <a:gd name="connsiteX482" fmla="*/ 968695 w 1004044"/>
              <a:gd name="connsiteY482" fmla="*/ 144488 h 862208"/>
              <a:gd name="connsiteX483" fmla="*/ 967025 w 1004044"/>
              <a:gd name="connsiteY483" fmla="*/ 144067 h 862208"/>
              <a:gd name="connsiteX484" fmla="*/ 965207 w 1004044"/>
              <a:gd name="connsiteY484" fmla="*/ 144246 h 862208"/>
              <a:gd name="connsiteX485" fmla="*/ 964363 w 1004044"/>
              <a:gd name="connsiteY485" fmla="*/ 144330 h 862208"/>
              <a:gd name="connsiteX486" fmla="*/ 963878 w 1004044"/>
              <a:gd name="connsiteY486" fmla="*/ 144052 h 862208"/>
              <a:gd name="connsiteX487" fmla="*/ 963186 w 1004044"/>
              <a:gd name="connsiteY487" fmla="*/ 143654 h 862208"/>
              <a:gd name="connsiteX488" fmla="*/ 962684 w 1004044"/>
              <a:gd name="connsiteY488" fmla="*/ 142544 h 862208"/>
              <a:gd name="connsiteX489" fmla="*/ 962780 w 1004044"/>
              <a:gd name="connsiteY489" fmla="*/ 141519 h 862208"/>
              <a:gd name="connsiteX490" fmla="*/ 962800 w 1004044"/>
              <a:gd name="connsiteY490" fmla="*/ 141302 h 862208"/>
              <a:gd name="connsiteX491" fmla="*/ 960903 w 1004044"/>
              <a:gd name="connsiteY491" fmla="*/ 137101 h 862208"/>
              <a:gd name="connsiteX492" fmla="*/ 960506 w 1004044"/>
              <a:gd name="connsiteY492" fmla="*/ 136224 h 862208"/>
              <a:gd name="connsiteX493" fmla="*/ 958555 w 1004044"/>
              <a:gd name="connsiteY493" fmla="*/ 134313 h 862208"/>
              <a:gd name="connsiteX494" fmla="*/ 959276 w 1004044"/>
              <a:gd name="connsiteY494" fmla="*/ 130663 h 862208"/>
              <a:gd name="connsiteX495" fmla="*/ 958341 w 1004044"/>
              <a:gd name="connsiteY495" fmla="*/ 129184 h 862208"/>
              <a:gd name="connsiteX496" fmla="*/ 956593 w 1004044"/>
              <a:gd name="connsiteY496" fmla="*/ 127800 h 862208"/>
              <a:gd name="connsiteX497" fmla="*/ 956475 w 1004044"/>
              <a:gd name="connsiteY497" fmla="*/ 127707 h 862208"/>
              <a:gd name="connsiteX498" fmla="*/ 956899 w 1004044"/>
              <a:gd name="connsiteY498" fmla="*/ 125845 h 862208"/>
              <a:gd name="connsiteX499" fmla="*/ 955455 w 1004044"/>
              <a:gd name="connsiteY499" fmla="*/ 122010 h 862208"/>
              <a:gd name="connsiteX500" fmla="*/ 955046 w 1004044"/>
              <a:gd name="connsiteY500" fmla="*/ 121407 h 862208"/>
              <a:gd name="connsiteX501" fmla="*/ 954829 w 1004044"/>
              <a:gd name="connsiteY501" fmla="*/ 121085 h 862208"/>
              <a:gd name="connsiteX502" fmla="*/ 952783 w 1004044"/>
              <a:gd name="connsiteY502" fmla="*/ 120910 h 862208"/>
              <a:gd name="connsiteX503" fmla="*/ 951542 w 1004044"/>
              <a:gd name="connsiteY503" fmla="*/ 120174 h 862208"/>
              <a:gd name="connsiteX504" fmla="*/ 951344 w 1004044"/>
              <a:gd name="connsiteY504" fmla="*/ 118377 h 862208"/>
              <a:gd name="connsiteX505" fmla="*/ 950875 w 1004044"/>
              <a:gd name="connsiteY505" fmla="*/ 117136 h 862208"/>
              <a:gd name="connsiteX506" fmla="*/ 950407 w 1004044"/>
              <a:gd name="connsiteY506" fmla="*/ 115903 h 862208"/>
              <a:gd name="connsiteX507" fmla="*/ 949464 w 1004044"/>
              <a:gd name="connsiteY507" fmla="*/ 114830 h 862208"/>
              <a:gd name="connsiteX508" fmla="*/ 949323 w 1004044"/>
              <a:gd name="connsiteY508" fmla="*/ 114672 h 862208"/>
              <a:gd name="connsiteX509" fmla="*/ 947552 w 1004044"/>
              <a:gd name="connsiteY509" fmla="*/ 114930 h 862208"/>
              <a:gd name="connsiteX510" fmla="*/ 946050 w 1004044"/>
              <a:gd name="connsiteY510" fmla="*/ 113591 h 862208"/>
              <a:gd name="connsiteX511" fmla="*/ 945687 w 1004044"/>
              <a:gd name="connsiteY511" fmla="*/ 113269 h 862208"/>
              <a:gd name="connsiteX512" fmla="*/ 944202 w 1004044"/>
              <a:gd name="connsiteY512" fmla="*/ 113462 h 862208"/>
              <a:gd name="connsiteX513" fmla="*/ 942946 w 1004044"/>
              <a:gd name="connsiteY513" fmla="*/ 113580 h 862208"/>
              <a:gd name="connsiteX514" fmla="*/ 942279 w 1004044"/>
              <a:gd name="connsiteY514" fmla="*/ 113040 h 862208"/>
              <a:gd name="connsiteX515" fmla="*/ 940917 w 1004044"/>
              <a:gd name="connsiteY515" fmla="*/ 113047 h 862208"/>
              <a:gd name="connsiteX516" fmla="*/ 940268 w 1004044"/>
              <a:gd name="connsiteY516" fmla="*/ 111817 h 862208"/>
              <a:gd name="connsiteX517" fmla="*/ 938667 w 1004044"/>
              <a:gd name="connsiteY517" fmla="*/ 108784 h 862208"/>
              <a:gd name="connsiteX518" fmla="*/ 936674 w 1004044"/>
              <a:gd name="connsiteY518" fmla="*/ 106691 h 862208"/>
              <a:gd name="connsiteX519" fmla="*/ 933987 w 1004044"/>
              <a:gd name="connsiteY519" fmla="*/ 107548 h 862208"/>
              <a:gd name="connsiteX520" fmla="*/ 932717 w 1004044"/>
              <a:gd name="connsiteY520" fmla="*/ 107951 h 862208"/>
              <a:gd name="connsiteX521" fmla="*/ 930550 w 1004044"/>
              <a:gd name="connsiteY521" fmla="*/ 108089 h 862208"/>
              <a:gd name="connsiteX522" fmla="*/ 927445 w 1004044"/>
              <a:gd name="connsiteY522" fmla="*/ 106434 h 862208"/>
              <a:gd name="connsiteX523" fmla="*/ 927229 w 1004044"/>
              <a:gd name="connsiteY523" fmla="*/ 106426 h 862208"/>
              <a:gd name="connsiteX524" fmla="*/ 924721 w 1004044"/>
              <a:gd name="connsiteY524" fmla="*/ 106325 h 862208"/>
              <a:gd name="connsiteX525" fmla="*/ 923220 w 1004044"/>
              <a:gd name="connsiteY525" fmla="*/ 103609 h 862208"/>
              <a:gd name="connsiteX526" fmla="*/ 922643 w 1004044"/>
              <a:gd name="connsiteY526" fmla="*/ 103085 h 862208"/>
              <a:gd name="connsiteX527" fmla="*/ 922471 w 1004044"/>
              <a:gd name="connsiteY527" fmla="*/ 102932 h 862208"/>
              <a:gd name="connsiteX528" fmla="*/ 922008 w 1004044"/>
              <a:gd name="connsiteY528" fmla="*/ 103146 h 862208"/>
              <a:gd name="connsiteX529" fmla="*/ 921793 w 1004044"/>
              <a:gd name="connsiteY529" fmla="*/ 103247 h 862208"/>
              <a:gd name="connsiteX530" fmla="*/ 921317 w 1004044"/>
              <a:gd name="connsiteY530" fmla="*/ 103823 h 862208"/>
              <a:gd name="connsiteX531" fmla="*/ 919886 w 1004044"/>
              <a:gd name="connsiteY531" fmla="*/ 105549 h 862208"/>
              <a:gd name="connsiteX532" fmla="*/ 918532 w 1004044"/>
              <a:gd name="connsiteY532" fmla="*/ 106799 h 862208"/>
              <a:gd name="connsiteX533" fmla="*/ 918033 w 1004044"/>
              <a:gd name="connsiteY533" fmla="*/ 106429 h 862208"/>
              <a:gd name="connsiteX534" fmla="*/ 918450 w 1004044"/>
              <a:gd name="connsiteY534" fmla="*/ 103576 h 862208"/>
              <a:gd name="connsiteX535" fmla="*/ 918323 w 1004044"/>
              <a:gd name="connsiteY535" fmla="*/ 103239 h 862208"/>
              <a:gd name="connsiteX536" fmla="*/ 918076 w 1004044"/>
              <a:gd name="connsiteY536" fmla="*/ 102587 h 862208"/>
              <a:gd name="connsiteX537" fmla="*/ 913970 w 1004044"/>
              <a:gd name="connsiteY537" fmla="*/ 99140 h 862208"/>
              <a:gd name="connsiteX538" fmla="*/ 911776 w 1004044"/>
              <a:gd name="connsiteY538" fmla="*/ 97711 h 862208"/>
              <a:gd name="connsiteX539" fmla="*/ 911048 w 1004044"/>
              <a:gd name="connsiteY539" fmla="*/ 97238 h 862208"/>
              <a:gd name="connsiteX540" fmla="*/ 910240 w 1004044"/>
              <a:gd name="connsiteY540" fmla="*/ 96810 h 862208"/>
              <a:gd name="connsiteX541" fmla="*/ 906841 w 1004044"/>
              <a:gd name="connsiteY541" fmla="*/ 96772 h 862208"/>
              <a:gd name="connsiteX542" fmla="*/ 906465 w 1004044"/>
              <a:gd name="connsiteY542" fmla="*/ 96769 h 862208"/>
              <a:gd name="connsiteX543" fmla="*/ 904975 w 1004044"/>
              <a:gd name="connsiteY543" fmla="*/ 96342 h 862208"/>
              <a:gd name="connsiteX544" fmla="*/ 904166 w 1004044"/>
              <a:gd name="connsiteY544" fmla="*/ 95543 h 862208"/>
              <a:gd name="connsiteX545" fmla="*/ 903756 w 1004044"/>
              <a:gd name="connsiteY545" fmla="*/ 94395 h 862208"/>
              <a:gd name="connsiteX546" fmla="*/ 903322 w 1004044"/>
              <a:gd name="connsiteY546" fmla="*/ 93234 h 862208"/>
              <a:gd name="connsiteX547" fmla="*/ 900361 w 1004044"/>
              <a:gd name="connsiteY547" fmla="*/ 90668 h 862208"/>
              <a:gd name="connsiteX548" fmla="*/ 899493 w 1004044"/>
              <a:gd name="connsiteY548" fmla="*/ 90428 h 862208"/>
              <a:gd name="connsiteX549" fmla="*/ 898116 w 1004044"/>
              <a:gd name="connsiteY549" fmla="*/ 87895 h 862208"/>
              <a:gd name="connsiteX550" fmla="*/ 897586 w 1004044"/>
              <a:gd name="connsiteY550" fmla="*/ 87351 h 862208"/>
              <a:gd name="connsiteX551" fmla="*/ 897233 w 1004044"/>
              <a:gd name="connsiteY551" fmla="*/ 86988 h 862208"/>
              <a:gd name="connsiteX552" fmla="*/ 896621 w 1004044"/>
              <a:gd name="connsiteY552" fmla="*/ 86356 h 862208"/>
              <a:gd name="connsiteX553" fmla="*/ 892777 w 1004044"/>
              <a:gd name="connsiteY553" fmla="*/ 85452 h 862208"/>
              <a:gd name="connsiteX554" fmla="*/ 891213 w 1004044"/>
              <a:gd name="connsiteY554" fmla="*/ 82735 h 862208"/>
              <a:gd name="connsiteX555" fmla="*/ 888297 w 1004044"/>
              <a:gd name="connsiteY555" fmla="*/ 81883 h 862208"/>
              <a:gd name="connsiteX556" fmla="*/ 887916 w 1004044"/>
              <a:gd name="connsiteY556" fmla="*/ 81364 h 862208"/>
              <a:gd name="connsiteX557" fmla="*/ 886803 w 1004044"/>
              <a:gd name="connsiteY557" fmla="*/ 79847 h 862208"/>
              <a:gd name="connsiteX558" fmla="*/ 886006 w 1004044"/>
              <a:gd name="connsiteY558" fmla="*/ 79219 h 862208"/>
              <a:gd name="connsiteX559" fmla="*/ 885557 w 1004044"/>
              <a:gd name="connsiteY559" fmla="*/ 78864 h 862208"/>
              <a:gd name="connsiteX560" fmla="*/ 882618 w 1004044"/>
              <a:gd name="connsiteY560" fmla="*/ 78737 h 862208"/>
              <a:gd name="connsiteX561" fmla="*/ 881745 w 1004044"/>
              <a:gd name="connsiteY561" fmla="*/ 78681 h 862208"/>
              <a:gd name="connsiteX562" fmla="*/ 881539 w 1004044"/>
              <a:gd name="connsiteY562" fmla="*/ 78552 h 862208"/>
              <a:gd name="connsiteX563" fmla="*/ 880932 w 1004044"/>
              <a:gd name="connsiteY563" fmla="*/ 78174 h 862208"/>
              <a:gd name="connsiteX564" fmla="*/ 880599 w 1004044"/>
              <a:gd name="connsiteY564" fmla="*/ 77965 h 862208"/>
              <a:gd name="connsiteX565" fmla="*/ 880300 w 1004044"/>
              <a:gd name="connsiteY565" fmla="*/ 76866 h 862208"/>
              <a:gd name="connsiteX566" fmla="*/ 879268 w 1004044"/>
              <a:gd name="connsiteY566" fmla="*/ 73079 h 862208"/>
              <a:gd name="connsiteX567" fmla="*/ 878771 w 1004044"/>
              <a:gd name="connsiteY567" fmla="*/ 72587 h 862208"/>
              <a:gd name="connsiteX568" fmla="*/ 876106 w 1004044"/>
              <a:gd name="connsiteY568" fmla="*/ 72417 h 862208"/>
              <a:gd name="connsiteX569" fmla="*/ 875298 w 1004044"/>
              <a:gd name="connsiteY569" fmla="*/ 71864 h 862208"/>
              <a:gd name="connsiteX570" fmla="*/ 873789 w 1004044"/>
              <a:gd name="connsiteY570" fmla="*/ 67785 h 862208"/>
              <a:gd name="connsiteX571" fmla="*/ 873193 w 1004044"/>
              <a:gd name="connsiteY571" fmla="*/ 67422 h 862208"/>
              <a:gd name="connsiteX572" fmla="*/ 872981 w 1004044"/>
              <a:gd name="connsiteY572" fmla="*/ 67291 h 862208"/>
              <a:gd name="connsiteX573" fmla="*/ 870876 w 1004044"/>
              <a:gd name="connsiteY573" fmla="*/ 67243 h 862208"/>
              <a:gd name="connsiteX574" fmla="*/ 870129 w 1004044"/>
              <a:gd name="connsiteY574" fmla="*/ 66629 h 862208"/>
              <a:gd name="connsiteX575" fmla="*/ 867255 w 1004044"/>
              <a:gd name="connsiteY575" fmla="*/ 62060 h 862208"/>
              <a:gd name="connsiteX576" fmla="*/ 866748 w 1004044"/>
              <a:gd name="connsiteY576" fmla="*/ 59959 h 862208"/>
              <a:gd name="connsiteX577" fmla="*/ 867783 w 1004044"/>
              <a:gd name="connsiteY577" fmla="*/ 57102 h 862208"/>
              <a:gd name="connsiteX578" fmla="*/ 867515 w 1004044"/>
              <a:gd name="connsiteY578" fmla="*/ 56056 h 862208"/>
              <a:gd name="connsiteX579" fmla="*/ 867276 w 1004044"/>
              <a:gd name="connsiteY579" fmla="*/ 55121 h 862208"/>
              <a:gd name="connsiteX580" fmla="*/ 865803 w 1004044"/>
              <a:gd name="connsiteY580" fmla="*/ 53121 h 862208"/>
              <a:gd name="connsiteX581" fmla="*/ 865239 w 1004044"/>
              <a:gd name="connsiteY581" fmla="*/ 50436 h 862208"/>
              <a:gd name="connsiteX582" fmla="*/ 864822 w 1004044"/>
              <a:gd name="connsiteY582" fmla="*/ 48384 h 862208"/>
              <a:gd name="connsiteX583" fmla="*/ 864300 w 1004044"/>
              <a:gd name="connsiteY583" fmla="*/ 47393 h 862208"/>
              <a:gd name="connsiteX584" fmla="*/ 863131 w 1004044"/>
              <a:gd name="connsiteY584" fmla="*/ 45172 h 862208"/>
              <a:gd name="connsiteX585" fmla="*/ 863620 w 1004044"/>
              <a:gd name="connsiteY585" fmla="*/ 44240 h 862208"/>
              <a:gd name="connsiteX586" fmla="*/ 864534 w 1004044"/>
              <a:gd name="connsiteY586" fmla="*/ 44026 h 862208"/>
              <a:gd name="connsiteX587" fmla="*/ 864982 w 1004044"/>
              <a:gd name="connsiteY587" fmla="*/ 43922 h 862208"/>
              <a:gd name="connsiteX588" fmla="*/ 865324 w 1004044"/>
              <a:gd name="connsiteY588" fmla="*/ 43227 h 862208"/>
              <a:gd name="connsiteX589" fmla="*/ 865531 w 1004044"/>
              <a:gd name="connsiteY589" fmla="*/ 42803 h 862208"/>
              <a:gd name="connsiteX590" fmla="*/ 867382 w 1004044"/>
              <a:gd name="connsiteY590" fmla="*/ 41050 h 862208"/>
              <a:gd name="connsiteX591" fmla="*/ 867266 w 1004044"/>
              <a:gd name="connsiteY591" fmla="*/ 38421 h 862208"/>
              <a:gd name="connsiteX592" fmla="*/ 867665 w 1004044"/>
              <a:gd name="connsiteY592" fmla="*/ 36843 h 862208"/>
              <a:gd name="connsiteX593" fmla="*/ 865430 w 1004044"/>
              <a:gd name="connsiteY593" fmla="*/ 33337 h 862208"/>
              <a:gd name="connsiteX594" fmla="*/ 865304 w 1004044"/>
              <a:gd name="connsiteY594" fmla="*/ 32544 h 862208"/>
              <a:gd name="connsiteX595" fmla="*/ 865222 w 1004044"/>
              <a:gd name="connsiteY595" fmla="*/ 32026 h 862208"/>
              <a:gd name="connsiteX596" fmla="*/ 865469 w 1004044"/>
              <a:gd name="connsiteY596" fmla="*/ 31305 h 862208"/>
              <a:gd name="connsiteX597" fmla="*/ 865649 w 1004044"/>
              <a:gd name="connsiteY597" fmla="*/ 30783 h 862208"/>
              <a:gd name="connsiteX598" fmla="*/ 867866 w 1004044"/>
              <a:gd name="connsiteY598" fmla="*/ 28725 h 862208"/>
              <a:gd name="connsiteX599" fmla="*/ 867294 w 1004044"/>
              <a:gd name="connsiteY599" fmla="*/ 26064 h 862208"/>
              <a:gd name="connsiteX600" fmla="*/ 865064 w 1004044"/>
              <a:gd name="connsiteY600" fmla="*/ 26017 h 862208"/>
              <a:gd name="connsiteX601" fmla="*/ 864686 w 1004044"/>
              <a:gd name="connsiteY601" fmla="*/ 24966 h 862208"/>
              <a:gd name="connsiteX602" fmla="*/ 865003 w 1004044"/>
              <a:gd name="connsiteY602" fmla="*/ 23782 h 862208"/>
              <a:gd name="connsiteX603" fmla="*/ 865353 w 1004044"/>
              <a:gd name="connsiteY603" fmla="*/ 22483 h 862208"/>
              <a:gd name="connsiteX604" fmla="*/ 864737 w 1004044"/>
              <a:gd name="connsiteY604" fmla="*/ 21237 h 862208"/>
              <a:gd name="connsiteX605" fmla="*/ 864225 w 1004044"/>
              <a:gd name="connsiteY605" fmla="*/ 20199 h 862208"/>
              <a:gd name="connsiteX606" fmla="*/ 864838 w 1004044"/>
              <a:gd name="connsiteY606" fmla="*/ 19328 h 862208"/>
              <a:gd name="connsiteX607" fmla="*/ 865394 w 1004044"/>
              <a:gd name="connsiteY607" fmla="*/ 19138 h 862208"/>
              <a:gd name="connsiteX608" fmla="*/ 865951 w 1004044"/>
              <a:gd name="connsiteY608" fmla="*/ 18950 h 862208"/>
              <a:gd name="connsiteX609" fmla="*/ 866452 w 1004044"/>
              <a:gd name="connsiteY609" fmla="*/ 18273 h 862208"/>
              <a:gd name="connsiteX610" fmla="*/ 867057 w 1004044"/>
              <a:gd name="connsiteY610" fmla="*/ 17455 h 862208"/>
              <a:gd name="connsiteX611" fmla="*/ 866955 w 1004044"/>
              <a:gd name="connsiteY611" fmla="*/ 17313 h 862208"/>
              <a:gd name="connsiteX612" fmla="*/ 865185 w 1004044"/>
              <a:gd name="connsiteY612" fmla="*/ 14865 h 862208"/>
              <a:gd name="connsiteX613" fmla="*/ 865018 w 1004044"/>
              <a:gd name="connsiteY613" fmla="*/ 14875 h 862208"/>
              <a:gd name="connsiteX614" fmla="*/ 864069 w 1004044"/>
              <a:gd name="connsiteY614" fmla="*/ 14934 h 862208"/>
              <a:gd name="connsiteX615" fmla="*/ 862567 w 1004044"/>
              <a:gd name="connsiteY615" fmla="*/ 13858 h 862208"/>
              <a:gd name="connsiteX616" fmla="*/ 862266 w 1004044"/>
              <a:gd name="connsiteY616" fmla="*/ 13644 h 862208"/>
              <a:gd name="connsiteX617" fmla="*/ 857802 w 1004044"/>
              <a:gd name="connsiteY617" fmla="*/ 12866 h 862208"/>
              <a:gd name="connsiteX618" fmla="*/ 857150 w 1004044"/>
              <a:gd name="connsiteY618" fmla="*/ 12578 h 862208"/>
              <a:gd name="connsiteX619" fmla="*/ 856559 w 1004044"/>
              <a:gd name="connsiteY619" fmla="*/ 12316 h 862208"/>
              <a:gd name="connsiteX620" fmla="*/ 855956 w 1004044"/>
              <a:gd name="connsiteY620" fmla="*/ 11768 h 862208"/>
              <a:gd name="connsiteX621" fmla="*/ 854255 w 1004044"/>
              <a:gd name="connsiteY621" fmla="*/ 10225 h 862208"/>
              <a:gd name="connsiteX622" fmla="*/ 850843 w 1004044"/>
              <a:gd name="connsiteY622" fmla="*/ 9193 h 862208"/>
              <a:gd name="connsiteX623" fmla="*/ 846953 w 1004044"/>
              <a:gd name="connsiteY623" fmla="*/ 9862 h 862208"/>
              <a:gd name="connsiteX624" fmla="*/ 844304 w 1004044"/>
              <a:gd name="connsiteY624" fmla="*/ 10196 h 862208"/>
              <a:gd name="connsiteX625" fmla="*/ 840901 w 1004044"/>
              <a:gd name="connsiteY625" fmla="*/ 11077 h 862208"/>
              <a:gd name="connsiteX626" fmla="*/ 838257 w 1004044"/>
              <a:gd name="connsiteY626" fmla="*/ 12063 h 862208"/>
              <a:gd name="connsiteX627" fmla="*/ 834667 w 1004044"/>
              <a:gd name="connsiteY627" fmla="*/ 13314 h 862208"/>
              <a:gd name="connsiteX628" fmla="*/ 832302 w 1004044"/>
              <a:gd name="connsiteY628" fmla="*/ 13466 h 862208"/>
              <a:gd name="connsiteX629" fmla="*/ 830315 w 1004044"/>
              <a:gd name="connsiteY629" fmla="*/ 13623 h 862208"/>
              <a:gd name="connsiteX630" fmla="*/ 828708 w 1004044"/>
              <a:gd name="connsiteY630" fmla="*/ 14064 h 862208"/>
              <a:gd name="connsiteX631" fmla="*/ 826537 w 1004044"/>
              <a:gd name="connsiteY631" fmla="*/ 15336 h 862208"/>
              <a:gd name="connsiteX632" fmla="*/ 824648 w 1004044"/>
              <a:gd name="connsiteY632" fmla="*/ 16332 h 862208"/>
              <a:gd name="connsiteX633" fmla="*/ 822573 w 1004044"/>
              <a:gd name="connsiteY633" fmla="*/ 17885 h 862208"/>
              <a:gd name="connsiteX634" fmla="*/ 821250 w 1004044"/>
              <a:gd name="connsiteY634" fmla="*/ 18332 h 862208"/>
              <a:gd name="connsiteX635" fmla="*/ 820305 w 1004044"/>
              <a:gd name="connsiteY635" fmla="*/ 18505 h 862208"/>
              <a:gd name="connsiteX636" fmla="*/ 819267 w 1004044"/>
              <a:gd name="connsiteY636" fmla="*/ 19141 h 862208"/>
              <a:gd name="connsiteX637" fmla="*/ 818418 w 1004044"/>
              <a:gd name="connsiteY637" fmla="*/ 20153 h 862208"/>
              <a:gd name="connsiteX638" fmla="*/ 815558 w 1004044"/>
              <a:gd name="connsiteY638" fmla="*/ 23417 h 862208"/>
              <a:gd name="connsiteX639" fmla="*/ 814509 w 1004044"/>
              <a:gd name="connsiteY639" fmla="*/ 23855 h 862208"/>
              <a:gd name="connsiteX640" fmla="*/ 812584 w 1004044"/>
              <a:gd name="connsiteY640" fmla="*/ 23373 h 862208"/>
              <a:gd name="connsiteX641" fmla="*/ 812023 w 1004044"/>
              <a:gd name="connsiteY641" fmla="*/ 22882 h 862208"/>
              <a:gd name="connsiteX642" fmla="*/ 808547 w 1004044"/>
              <a:gd name="connsiteY642" fmla="*/ 24102 h 862208"/>
              <a:gd name="connsiteX643" fmla="*/ 808070 w 1004044"/>
              <a:gd name="connsiteY643" fmla="*/ 24269 h 862208"/>
              <a:gd name="connsiteX644" fmla="*/ 807317 w 1004044"/>
              <a:gd name="connsiteY644" fmla="*/ 24915 h 862208"/>
              <a:gd name="connsiteX645" fmla="*/ 806873 w 1004044"/>
              <a:gd name="connsiteY645" fmla="*/ 26230 h 862208"/>
              <a:gd name="connsiteX646" fmla="*/ 806479 w 1004044"/>
              <a:gd name="connsiteY646" fmla="*/ 27502 h 862208"/>
              <a:gd name="connsiteX647" fmla="*/ 805790 w 1004044"/>
              <a:gd name="connsiteY647" fmla="*/ 27781 h 862208"/>
              <a:gd name="connsiteX648" fmla="*/ 804624 w 1004044"/>
              <a:gd name="connsiteY648" fmla="*/ 28257 h 862208"/>
              <a:gd name="connsiteX649" fmla="*/ 803975 w 1004044"/>
              <a:gd name="connsiteY649" fmla="*/ 28914 h 862208"/>
              <a:gd name="connsiteX650" fmla="*/ 803640 w 1004044"/>
              <a:gd name="connsiteY650" fmla="*/ 29255 h 862208"/>
              <a:gd name="connsiteX651" fmla="*/ 802960 w 1004044"/>
              <a:gd name="connsiteY651" fmla="*/ 29506 h 862208"/>
              <a:gd name="connsiteX652" fmla="*/ 802339 w 1004044"/>
              <a:gd name="connsiteY652" fmla="*/ 29201 h 862208"/>
              <a:gd name="connsiteX653" fmla="*/ 801536 w 1004044"/>
              <a:gd name="connsiteY653" fmla="*/ 29578 h 862208"/>
              <a:gd name="connsiteX654" fmla="*/ 800978 w 1004044"/>
              <a:gd name="connsiteY654" fmla="*/ 29644 h 862208"/>
              <a:gd name="connsiteX655" fmla="*/ 799865 w 1004044"/>
              <a:gd name="connsiteY655" fmla="*/ 29774 h 862208"/>
              <a:gd name="connsiteX656" fmla="*/ 798556 w 1004044"/>
              <a:gd name="connsiteY656" fmla="*/ 28483 h 862208"/>
              <a:gd name="connsiteX657" fmla="*/ 795635 w 1004044"/>
              <a:gd name="connsiteY657" fmla="*/ 26890 h 862208"/>
              <a:gd name="connsiteX658" fmla="*/ 795039 w 1004044"/>
              <a:gd name="connsiteY658" fmla="*/ 25801 h 862208"/>
              <a:gd name="connsiteX659" fmla="*/ 794547 w 1004044"/>
              <a:gd name="connsiteY659" fmla="*/ 24903 h 862208"/>
              <a:gd name="connsiteX660" fmla="*/ 793944 w 1004044"/>
              <a:gd name="connsiteY660" fmla="*/ 23803 h 862208"/>
              <a:gd name="connsiteX661" fmla="*/ 791422 w 1004044"/>
              <a:gd name="connsiteY661" fmla="*/ 16571 h 862208"/>
              <a:gd name="connsiteX662" fmla="*/ 790445 w 1004044"/>
              <a:gd name="connsiteY662" fmla="*/ 14707 h 862208"/>
              <a:gd name="connsiteX663" fmla="*/ 789920 w 1004044"/>
              <a:gd name="connsiteY663" fmla="*/ 13441 h 862208"/>
              <a:gd name="connsiteX664" fmla="*/ 789300 w 1004044"/>
              <a:gd name="connsiteY664" fmla="*/ 12174 h 862208"/>
              <a:gd name="connsiteX665" fmla="*/ 788438 w 1004044"/>
              <a:gd name="connsiteY665" fmla="*/ 9180 h 862208"/>
              <a:gd name="connsiteX666" fmla="*/ 788008 w 1004044"/>
              <a:gd name="connsiteY666" fmla="*/ 8103 h 862208"/>
              <a:gd name="connsiteX667" fmla="*/ 787577 w 1004044"/>
              <a:gd name="connsiteY667" fmla="*/ 6652 h 862208"/>
              <a:gd name="connsiteX668" fmla="*/ 787243 w 1004044"/>
              <a:gd name="connsiteY668" fmla="*/ 5669 h 862208"/>
              <a:gd name="connsiteX669" fmla="*/ 786671 w 1004044"/>
              <a:gd name="connsiteY669" fmla="*/ 4495 h 862208"/>
              <a:gd name="connsiteX670" fmla="*/ 785910 w 1004044"/>
              <a:gd name="connsiteY670" fmla="*/ 3506 h 862208"/>
              <a:gd name="connsiteX671" fmla="*/ 785150 w 1004044"/>
              <a:gd name="connsiteY671" fmla="*/ 2564 h 862208"/>
              <a:gd name="connsiteX672" fmla="*/ 784012 w 1004044"/>
              <a:gd name="connsiteY672" fmla="*/ 1894 h 862208"/>
              <a:gd name="connsiteX673" fmla="*/ 782970 w 1004044"/>
              <a:gd name="connsiteY673" fmla="*/ 1461 h 862208"/>
              <a:gd name="connsiteX674" fmla="*/ 781787 w 1004044"/>
              <a:gd name="connsiteY674" fmla="*/ 1116 h 862208"/>
              <a:gd name="connsiteX675" fmla="*/ 779798 w 1004044"/>
              <a:gd name="connsiteY675" fmla="*/ 622 h 862208"/>
              <a:gd name="connsiteX676" fmla="*/ 778472 w 1004044"/>
              <a:gd name="connsiteY676" fmla="*/ 229 h 862208"/>
              <a:gd name="connsiteX677" fmla="*/ 777432 w 1004044"/>
              <a:gd name="connsiteY677" fmla="*/ 213 h 862208"/>
              <a:gd name="connsiteX678" fmla="*/ 776533 w 1004044"/>
              <a:gd name="connsiteY678" fmla="*/ 200 h 862208"/>
              <a:gd name="connsiteX679" fmla="*/ 774785 w 1004044"/>
              <a:gd name="connsiteY679" fmla="*/ 687 h 862208"/>
              <a:gd name="connsiteX680" fmla="*/ 773464 w 1004044"/>
              <a:gd name="connsiteY680" fmla="*/ 1645 h 862208"/>
              <a:gd name="connsiteX681" fmla="*/ 772143 w 1004044"/>
              <a:gd name="connsiteY681" fmla="*/ 2417 h 862208"/>
              <a:gd name="connsiteX682" fmla="*/ 770723 w 1004044"/>
              <a:gd name="connsiteY682" fmla="*/ 2676 h 862208"/>
              <a:gd name="connsiteX683" fmla="*/ 768910 w 1004044"/>
              <a:gd name="connsiteY683" fmla="*/ 2285 h 862208"/>
              <a:gd name="connsiteX684" fmla="*/ 769309 w 1004044"/>
              <a:gd name="connsiteY684" fmla="*/ 6557 h 862208"/>
              <a:gd name="connsiteX685" fmla="*/ 769147 w 1004044"/>
              <a:gd name="connsiteY685" fmla="*/ 10336 h 862208"/>
              <a:gd name="connsiteX686" fmla="*/ 767162 w 1004044"/>
              <a:gd name="connsiteY686" fmla="*/ 10040 h 862208"/>
              <a:gd name="connsiteX687" fmla="*/ 766266 w 1004044"/>
              <a:gd name="connsiteY687" fmla="*/ 15436 h 862208"/>
              <a:gd name="connsiteX688" fmla="*/ 764549 w 1004044"/>
              <a:gd name="connsiteY688" fmla="*/ 18049 h 862208"/>
              <a:gd name="connsiteX689" fmla="*/ 764541 w 1004044"/>
              <a:gd name="connsiteY689" fmla="*/ 18222 h 862208"/>
              <a:gd name="connsiteX690" fmla="*/ 764364 w 1004044"/>
              <a:gd name="connsiteY690" fmla="*/ 22184 h 862208"/>
              <a:gd name="connsiteX691" fmla="*/ 764278 w 1004044"/>
              <a:gd name="connsiteY691" fmla="*/ 24122 h 862208"/>
              <a:gd name="connsiteX692" fmla="*/ 764023 w 1004044"/>
              <a:gd name="connsiteY692" fmla="*/ 24663 h 862208"/>
              <a:gd name="connsiteX693" fmla="*/ 763604 w 1004044"/>
              <a:gd name="connsiteY693" fmla="*/ 25551 h 862208"/>
              <a:gd name="connsiteX694" fmla="*/ 761825 w 1004044"/>
              <a:gd name="connsiteY694" fmla="*/ 27605 h 862208"/>
              <a:gd name="connsiteX695" fmla="*/ 761390 w 1004044"/>
              <a:gd name="connsiteY695" fmla="*/ 28107 h 862208"/>
              <a:gd name="connsiteX696" fmla="*/ 760474 w 1004044"/>
              <a:gd name="connsiteY696" fmla="*/ 30033 h 862208"/>
              <a:gd name="connsiteX697" fmla="*/ 760118 w 1004044"/>
              <a:gd name="connsiteY697" fmla="*/ 32451 h 862208"/>
              <a:gd name="connsiteX698" fmla="*/ 760257 w 1004044"/>
              <a:gd name="connsiteY698" fmla="*/ 34804 h 862208"/>
              <a:gd name="connsiteX699" fmla="*/ 759838 w 1004044"/>
              <a:gd name="connsiteY699" fmla="*/ 35228 h 862208"/>
              <a:gd name="connsiteX700" fmla="*/ 759271 w 1004044"/>
              <a:gd name="connsiteY700" fmla="*/ 35802 h 862208"/>
              <a:gd name="connsiteX701" fmla="*/ 761078 w 1004044"/>
              <a:gd name="connsiteY701" fmla="*/ 40664 h 862208"/>
              <a:gd name="connsiteX702" fmla="*/ 761980 w 1004044"/>
              <a:gd name="connsiteY702" fmla="*/ 43094 h 862208"/>
              <a:gd name="connsiteX703" fmla="*/ 762191 w 1004044"/>
              <a:gd name="connsiteY703" fmla="*/ 47122 h 862208"/>
              <a:gd name="connsiteX704" fmla="*/ 763432 w 1004044"/>
              <a:gd name="connsiteY704" fmla="*/ 47485 h 862208"/>
              <a:gd name="connsiteX705" fmla="*/ 763939 w 1004044"/>
              <a:gd name="connsiteY705" fmla="*/ 48150 h 862208"/>
              <a:gd name="connsiteX706" fmla="*/ 764369 w 1004044"/>
              <a:gd name="connsiteY706" fmla="*/ 48717 h 862208"/>
              <a:gd name="connsiteX707" fmla="*/ 764474 w 1004044"/>
              <a:gd name="connsiteY707" fmla="*/ 48601 h 862208"/>
              <a:gd name="connsiteX708" fmla="*/ 765046 w 1004044"/>
              <a:gd name="connsiteY708" fmla="*/ 47968 h 862208"/>
              <a:gd name="connsiteX709" fmla="*/ 765481 w 1004044"/>
              <a:gd name="connsiteY709" fmla="*/ 47933 h 862208"/>
              <a:gd name="connsiteX710" fmla="*/ 765851 w 1004044"/>
              <a:gd name="connsiteY710" fmla="*/ 47902 h 862208"/>
              <a:gd name="connsiteX711" fmla="*/ 766295 w 1004044"/>
              <a:gd name="connsiteY711" fmla="*/ 48891 h 862208"/>
              <a:gd name="connsiteX712" fmla="*/ 766534 w 1004044"/>
              <a:gd name="connsiteY712" fmla="*/ 49421 h 862208"/>
              <a:gd name="connsiteX713" fmla="*/ 767169 w 1004044"/>
              <a:gd name="connsiteY713" fmla="*/ 50827 h 862208"/>
              <a:gd name="connsiteX714" fmla="*/ 768802 w 1004044"/>
              <a:gd name="connsiteY714" fmla="*/ 54450 h 862208"/>
              <a:gd name="connsiteX715" fmla="*/ 770050 w 1004044"/>
              <a:gd name="connsiteY715" fmla="*/ 55866 h 862208"/>
              <a:gd name="connsiteX716" fmla="*/ 771791 w 1004044"/>
              <a:gd name="connsiteY716" fmla="*/ 56970 h 862208"/>
              <a:gd name="connsiteX717" fmla="*/ 775639 w 1004044"/>
              <a:gd name="connsiteY717" fmla="*/ 58370 h 862208"/>
              <a:gd name="connsiteX718" fmla="*/ 776791 w 1004044"/>
              <a:gd name="connsiteY718" fmla="*/ 58958 h 862208"/>
              <a:gd name="connsiteX719" fmla="*/ 779118 w 1004044"/>
              <a:gd name="connsiteY719" fmla="*/ 60144 h 862208"/>
              <a:gd name="connsiteX720" fmla="*/ 782791 w 1004044"/>
              <a:gd name="connsiteY720" fmla="*/ 63218 h 862208"/>
              <a:gd name="connsiteX721" fmla="*/ 782643 w 1004044"/>
              <a:gd name="connsiteY721" fmla="*/ 64238 h 862208"/>
              <a:gd name="connsiteX722" fmla="*/ 782612 w 1004044"/>
              <a:gd name="connsiteY722" fmla="*/ 64457 h 862208"/>
              <a:gd name="connsiteX723" fmla="*/ 782992 w 1004044"/>
              <a:gd name="connsiteY723" fmla="*/ 65695 h 862208"/>
              <a:gd name="connsiteX724" fmla="*/ 783656 w 1004044"/>
              <a:gd name="connsiteY724" fmla="*/ 66087 h 862208"/>
              <a:gd name="connsiteX725" fmla="*/ 786098 w 1004044"/>
              <a:gd name="connsiteY725" fmla="*/ 67533 h 862208"/>
              <a:gd name="connsiteX726" fmla="*/ 786664 w 1004044"/>
              <a:gd name="connsiteY726" fmla="*/ 68893 h 862208"/>
              <a:gd name="connsiteX727" fmla="*/ 786563 w 1004044"/>
              <a:gd name="connsiteY727" fmla="*/ 69528 h 862208"/>
              <a:gd name="connsiteX728" fmla="*/ 786486 w 1004044"/>
              <a:gd name="connsiteY728" fmla="*/ 70008 h 862208"/>
              <a:gd name="connsiteX729" fmla="*/ 785251 w 1004044"/>
              <a:gd name="connsiteY729" fmla="*/ 70698 h 862208"/>
              <a:gd name="connsiteX730" fmla="*/ 785381 w 1004044"/>
              <a:gd name="connsiteY730" fmla="*/ 71503 h 862208"/>
              <a:gd name="connsiteX731" fmla="*/ 785510 w 1004044"/>
              <a:gd name="connsiteY731" fmla="*/ 72307 h 862208"/>
              <a:gd name="connsiteX732" fmla="*/ 783963 w 1004044"/>
              <a:gd name="connsiteY732" fmla="*/ 72690 h 862208"/>
              <a:gd name="connsiteX733" fmla="*/ 778263 w 1004044"/>
              <a:gd name="connsiteY733" fmla="*/ 72108 h 862208"/>
              <a:gd name="connsiteX734" fmla="*/ 775792 w 1004044"/>
              <a:gd name="connsiteY734" fmla="*/ 73115 h 862208"/>
              <a:gd name="connsiteX735" fmla="*/ 774944 w 1004044"/>
              <a:gd name="connsiteY735" fmla="*/ 73141 h 862208"/>
              <a:gd name="connsiteX736" fmla="*/ 774146 w 1004044"/>
              <a:gd name="connsiteY736" fmla="*/ 73166 h 862208"/>
              <a:gd name="connsiteX737" fmla="*/ 770916 w 1004044"/>
              <a:gd name="connsiteY737" fmla="*/ 73266 h 862208"/>
              <a:gd name="connsiteX738" fmla="*/ 770715 w 1004044"/>
              <a:gd name="connsiteY738" fmla="*/ 73272 h 862208"/>
              <a:gd name="connsiteX739" fmla="*/ 768979 w 1004044"/>
              <a:gd name="connsiteY739" fmla="*/ 72912 h 862208"/>
              <a:gd name="connsiteX740" fmla="*/ 766361 w 1004044"/>
              <a:gd name="connsiteY740" fmla="*/ 70203 h 862208"/>
              <a:gd name="connsiteX741" fmla="*/ 764809 w 1004044"/>
              <a:gd name="connsiteY741" fmla="*/ 69533 h 862208"/>
              <a:gd name="connsiteX742" fmla="*/ 762703 w 1004044"/>
              <a:gd name="connsiteY742" fmla="*/ 69359 h 862208"/>
              <a:gd name="connsiteX743" fmla="*/ 760196 w 1004044"/>
              <a:gd name="connsiteY743" fmla="*/ 70326 h 862208"/>
              <a:gd name="connsiteX744" fmla="*/ 757402 w 1004044"/>
              <a:gd name="connsiteY744" fmla="*/ 71369 h 862208"/>
              <a:gd name="connsiteX745" fmla="*/ 754066 w 1004044"/>
              <a:gd name="connsiteY745" fmla="*/ 72733 h 862208"/>
              <a:gd name="connsiteX746" fmla="*/ 750965 w 1004044"/>
              <a:gd name="connsiteY746" fmla="*/ 74014 h 862208"/>
              <a:gd name="connsiteX747" fmla="*/ 748952 w 1004044"/>
              <a:gd name="connsiteY747" fmla="*/ 74978 h 862208"/>
              <a:gd name="connsiteX748" fmla="*/ 747717 w 1004044"/>
              <a:gd name="connsiteY748" fmla="*/ 75697 h 862208"/>
              <a:gd name="connsiteX749" fmla="*/ 745380 w 1004044"/>
              <a:gd name="connsiteY749" fmla="*/ 76261 h 862208"/>
              <a:gd name="connsiteX750" fmla="*/ 743191 w 1004044"/>
              <a:gd name="connsiteY750" fmla="*/ 76425 h 862208"/>
              <a:gd name="connsiteX751" fmla="*/ 741407 w 1004044"/>
              <a:gd name="connsiteY751" fmla="*/ 77147 h 862208"/>
              <a:gd name="connsiteX752" fmla="*/ 740323 w 1004044"/>
              <a:gd name="connsiteY752" fmla="*/ 77628 h 862208"/>
              <a:gd name="connsiteX753" fmla="*/ 739265 w 1004044"/>
              <a:gd name="connsiteY753" fmla="*/ 79226 h 862208"/>
              <a:gd name="connsiteX754" fmla="*/ 738374 w 1004044"/>
              <a:gd name="connsiteY754" fmla="*/ 80552 h 862208"/>
              <a:gd name="connsiteX755" fmla="*/ 736503 w 1004044"/>
              <a:gd name="connsiteY755" fmla="*/ 78581 h 862208"/>
              <a:gd name="connsiteX756" fmla="*/ 735761 w 1004044"/>
              <a:gd name="connsiteY756" fmla="*/ 77409 h 862208"/>
              <a:gd name="connsiteX757" fmla="*/ 735253 w 1004044"/>
              <a:gd name="connsiteY757" fmla="*/ 76608 h 862208"/>
              <a:gd name="connsiteX758" fmla="*/ 735303 w 1004044"/>
              <a:gd name="connsiteY758" fmla="*/ 74521 h 862208"/>
              <a:gd name="connsiteX759" fmla="*/ 735351 w 1004044"/>
              <a:gd name="connsiteY759" fmla="*/ 72579 h 862208"/>
              <a:gd name="connsiteX760" fmla="*/ 734168 w 1004044"/>
              <a:gd name="connsiteY760" fmla="*/ 70304 h 862208"/>
              <a:gd name="connsiteX761" fmla="*/ 734034 w 1004044"/>
              <a:gd name="connsiteY761" fmla="*/ 70048 h 862208"/>
              <a:gd name="connsiteX762" fmla="*/ 730787 w 1004044"/>
              <a:gd name="connsiteY762" fmla="*/ 65795 h 862208"/>
              <a:gd name="connsiteX763" fmla="*/ 729360 w 1004044"/>
              <a:gd name="connsiteY763" fmla="*/ 61403 h 862208"/>
              <a:gd name="connsiteX764" fmla="*/ 729018 w 1004044"/>
              <a:gd name="connsiteY764" fmla="*/ 60355 h 862208"/>
              <a:gd name="connsiteX765" fmla="*/ 729003 w 1004044"/>
              <a:gd name="connsiteY765" fmla="*/ 58124 h 862208"/>
              <a:gd name="connsiteX766" fmla="*/ 727993 w 1004044"/>
              <a:gd name="connsiteY766" fmla="*/ 56514 h 862208"/>
              <a:gd name="connsiteX767" fmla="*/ 726568 w 1004044"/>
              <a:gd name="connsiteY767" fmla="*/ 55879 h 862208"/>
              <a:gd name="connsiteX768" fmla="*/ 723975 w 1004044"/>
              <a:gd name="connsiteY768" fmla="*/ 55485 h 862208"/>
              <a:gd name="connsiteX769" fmla="*/ 722317 w 1004044"/>
              <a:gd name="connsiteY769" fmla="*/ 54931 h 862208"/>
              <a:gd name="connsiteX770" fmla="*/ 720407 w 1004044"/>
              <a:gd name="connsiteY770" fmla="*/ 53659 h 862208"/>
              <a:gd name="connsiteX771" fmla="*/ 718820 w 1004044"/>
              <a:gd name="connsiteY771" fmla="*/ 52784 h 862208"/>
              <a:gd name="connsiteX772" fmla="*/ 715657 w 1004044"/>
              <a:gd name="connsiteY772" fmla="*/ 53196 h 862208"/>
              <a:gd name="connsiteX773" fmla="*/ 713322 w 1004044"/>
              <a:gd name="connsiteY773" fmla="*/ 55150 h 862208"/>
              <a:gd name="connsiteX774" fmla="*/ 713193 w 1004044"/>
              <a:gd name="connsiteY774" fmla="*/ 55258 h 862208"/>
              <a:gd name="connsiteX775" fmla="*/ 711331 w 1004044"/>
              <a:gd name="connsiteY775" fmla="*/ 57268 h 862208"/>
              <a:gd name="connsiteX776" fmla="*/ 709870 w 1004044"/>
              <a:gd name="connsiteY776" fmla="*/ 58388 h 862208"/>
              <a:gd name="connsiteX777" fmla="*/ 708531 w 1004044"/>
              <a:gd name="connsiteY777" fmla="*/ 58072 h 862208"/>
              <a:gd name="connsiteX778" fmla="*/ 707094 w 1004044"/>
              <a:gd name="connsiteY778" fmla="*/ 56878 h 862208"/>
              <a:gd name="connsiteX779" fmla="*/ 706259 w 1004044"/>
              <a:gd name="connsiteY779" fmla="*/ 54727 h 862208"/>
              <a:gd name="connsiteX780" fmla="*/ 705963 w 1004044"/>
              <a:gd name="connsiteY780" fmla="*/ 52174 h 862208"/>
              <a:gd name="connsiteX781" fmla="*/ 705892 w 1004044"/>
              <a:gd name="connsiteY781" fmla="*/ 49223 h 862208"/>
              <a:gd name="connsiteX782" fmla="*/ 705560 w 1004044"/>
              <a:gd name="connsiteY782" fmla="*/ 48426 h 862208"/>
              <a:gd name="connsiteX783" fmla="*/ 704219 w 1004044"/>
              <a:gd name="connsiteY783" fmla="*/ 48029 h 862208"/>
              <a:gd name="connsiteX784" fmla="*/ 703117 w 1004044"/>
              <a:gd name="connsiteY784" fmla="*/ 47792 h 862208"/>
              <a:gd name="connsiteX785" fmla="*/ 702014 w 1004044"/>
              <a:gd name="connsiteY785" fmla="*/ 47476 h 862208"/>
              <a:gd name="connsiteX786" fmla="*/ 700585 w 1004044"/>
              <a:gd name="connsiteY786" fmla="*/ 46682 h 862208"/>
              <a:gd name="connsiteX787" fmla="*/ 699525 w 1004044"/>
              <a:gd name="connsiteY787" fmla="*/ 44929 h 862208"/>
              <a:gd name="connsiteX788" fmla="*/ 698609 w 1004044"/>
              <a:gd name="connsiteY788" fmla="*/ 42697 h 862208"/>
              <a:gd name="connsiteX789" fmla="*/ 697681 w 1004044"/>
              <a:gd name="connsiteY789" fmla="*/ 39827 h 862208"/>
              <a:gd name="connsiteX790" fmla="*/ 697084 w 1004044"/>
              <a:gd name="connsiteY790" fmla="*/ 37834 h 862208"/>
              <a:gd name="connsiteX791" fmla="*/ 696404 w 1004044"/>
              <a:gd name="connsiteY791" fmla="*/ 35602 h 862208"/>
              <a:gd name="connsiteX792" fmla="*/ 695817 w 1004044"/>
              <a:gd name="connsiteY792" fmla="*/ 33928 h 862208"/>
              <a:gd name="connsiteX793" fmla="*/ 694773 w 1004044"/>
              <a:gd name="connsiteY793" fmla="*/ 32893 h 862208"/>
              <a:gd name="connsiteX794" fmla="*/ 693899 w 1004044"/>
              <a:gd name="connsiteY794" fmla="*/ 32337 h 862208"/>
              <a:gd name="connsiteX795" fmla="*/ 692172 w 1004044"/>
              <a:gd name="connsiteY795" fmla="*/ 32180 h 862208"/>
              <a:gd name="connsiteX796" fmla="*/ 690807 w 1004044"/>
              <a:gd name="connsiteY796" fmla="*/ 32055 h 862208"/>
              <a:gd name="connsiteX797" fmla="*/ 688562 w 1004044"/>
              <a:gd name="connsiteY797" fmla="*/ 31869 h 862208"/>
              <a:gd name="connsiteX798" fmla="*/ 686366 w 1004044"/>
              <a:gd name="connsiteY798" fmla="*/ 31714 h 862208"/>
              <a:gd name="connsiteX799" fmla="*/ 683458 w 1004044"/>
              <a:gd name="connsiteY799" fmla="*/ 31321 h 862208"/>
              <a:gd name="connsiteX800" fmla="*/ 681408 w 1004044"/>
              <a:gd name="connsiteY800" fmla="*/ 30689 h 862208"/>
              <a:gd name="connsiteX801" fmla="*/ 679267 w 1004044"/>
              <a:gd name="connsiteY801" fmla="*/ 29575 h 862208"/>
              <a:gd name="connsiteX802" fmla="*/ 678077 w 1004044"/>
              <a:gd name="connsiteY802" fmla="*/ 28941 h 862208"/>
              <a:gd name="connsiteX803" fmla="*/ 677192 w 1004044"/>
              <a:gd name="connsiteY803" fmla="*/ 27984 h 862208"/>
              <a:gd name="connsiteX804" fmla="*/ 675194 w 1004044"/>
              <a:gd name="connsiteY804" fmla="*/ 26313 h 862208"/>
              <a:gd name="connsiteX805" fmla="*/ 673904 w 1004044"/>
              <a:gd name="connsiteY805" fmla="*/ 24720 h 862208"/>
              <a:gd name="connsiteX806" fmla="*/ 672465 w 1004044"/>
              <a:gd name="connsiteY806" fmla="*/ 23527 h 862208"/>
              <a:gd name="connsiteX807" fmla="*/ 671667 w 1004044"/>
              <a:gd name="connsiteY807" fmla="*/ 22891 h 862208"/>
              <a:gd name="connsiteX808" fmla="*/ 669847 w 1004044"/>
              <a:gd name="connsiteY808" fmla="*/ 22098 h 862208"/>
              <a:gd name="connsiteX809" fmla="*/ 667879 w 1004044"/>
              <a:gd name="connsiteY809" fmla="*/ 21623 h 862208"/>
              <a:gd name="connsiteX810" fmla="*/ 666085 w 1004044"/>
              <a:gd name="connsiteY810" fmla="*/ 21945 h 862208"/>
              <a:gd name="connsiteX811" fmla="*/ 664769 w 1004044"/>
              <a:gd name="connsiteY811" fmla="*/ 22586 h 862208"/>
              <a:gd name="connsiteX812" fmla="*/ 662396 w 1004044"/>
              <a:gd name="connsiteY812" fmla="*/ 25020 h 862208"/>
              <a:gd name="connsiteX813" fmla="*/ 662138 w 1004044"/>
              <a:gd name="connsiteY813" fmla="*/ 25190 h 862208"/>
              <a:gd name="connsiteX814" fmla="*/ 661464 w 1004044"/>
              <a:gd name="connsiteY814" fmla="*/ 25633 h 862208"/>
              <a:gd name="connsiteX815" fmla="*/ 661520 w 1004044"/>
              <a:gd name="connsiteY815" fmla="*/ 26377 h 862208"/>
              <a:gd name="connsiteX816" fmla="*/ 662627 w 1004044"/>
              <a:gd name="connsiteY816" fmla="*/ 27376 h 862208"/>
              <a:gd name="connsiteX817" fmla="*/ 662395 w 1004044"/>
              <a:gd name="connsiteY817" fmla="*/ 28022 h 862208"/>
              <a:gd name="connsiteX818" fmla="*/ 661806 w 1004044"/>
              <a:gd name="connsiteY818" fmla="*/ 29663 h 862208"/>
              <a:gd name="connsiteX819" fmla="*/ 661860 w 1004044"/>
              <a:gd name="connsiteY819" fmla="*/ 30283 h 862208"/>
              <a:gd name="connsiteX820" fmla="*/ 661920 w 1004044"/>
              <a:gd name="connsiteY820" fmla="*/ 30965 h 862208"/>
              <a:gd name="connsiteX821" fmla="*/ 661265 w 1004044"/>
              <a:gd name="connsiteY821" fmla="*/ 31843 h 862208"/>
              <a:gd name="connsiteX822" fmla="*/ 661400 w 1004044"/>
              <a:gd name="connsiteY822" fmla="*/ 34121 h 862208"/>
              <a:gd name="connsiteX823" fmla="*/ 661021 w 1004044"/>
              <a:gd name="connsiteY823" fmla="*/ 35172 h 862208"/>
              <a:gd name="connsiteX824" fmla="*/ 662249 w 1004044"/>
              <a:gd name="connsiteY824" fmla="*/ 36791 h 862208"/>
              <a:gd name="connsiteX825" fmla="*/ 659993 w 1004044"/>
              <a:gd name="connsiteY825" fmla="*/ 40368 h 862208"/>
              <a:gd name="connsiteX826" fmla="*/ 659059 w 1004044"/>
              <a:gd name="connsiteY826" fmla="*/ 40982 h 862208"/>
              <a:gd name="connsiteX827" fmla="*/ 659662 w 1004044"/>
              <a:gd name="connsiteY827" fmla="*/ 43155 h 862208"/>
              <a:gd name="connsiteX828" fmla="*/ 659221 w 1004044"/>
              <a:gd name="connsiteY828" fmla="*/ 44267 h 862208"/>
              <a:gd name="connsiteX829" fmla="*/ 657360 w 1004044"/>
              <a:gd name="connsiteY829" fmla="*/ 44687 h 862208"/>
              <a:gd name="connsiteX830" fmla="*/ 655346 w 1004044"/>
              <a:gd name="connsiteY830" fmla="*/ 44386 h 862208"/>
              <a:gd name="connsiteX831" fmla="*/ 653285 w 1004044"/>
              <a:gd name="connsiteY831" fmla="*/ 43433 h 862208"/>
              <a:gd name="connsiteX832" fmla="*/ 651371 w 1004044"/>
              <a:gd name="connsiteY832" fmla="*/ 41922 h 862208"/>
              <a:gd name="connsiteX833" fmla="*/ 648916 w 1004044"/>
              <a:gd name="connsiteY833" fmla="*/ 40810 h 862208"/>
              <a:gd name="connsiteX834" fmla="*/ 647253 w 1004044"/>
              <a:gd name="connsiteY834" fmla="*/ 40015 h 862208"/>
              <a:gd name="connsiteX835" fmla="*/ 645749 w 1004044"/>
              <a:gd name="connsiteY835" fmla="*/ 39381 h 862208"/>
              <a:gd name="connsiteX836" fmla="*/ 644104 w 1004044"/>
              <a:gd name="connsiteY836" fmla="*/ 39304 h 862208"/>
              <a:gd name="connsiteX837" fmla="*/ 642440 w 1004044"/>
              <a:gd name="connsiteY837" fmla="*/ 41781 h 862208"/>
              <a:gd name="connsiteX838" fmla="*/ 640994 w 1004044"/>
              <a:gd name="connsiteY838" fmla="*/ 43539 h 862208"/>
              <a:gd name="connsiteX839" fmla="*/ 640008 w 1004044"/>
              <a:gd name="connsiteY839" fmla="*/ 44898 h 862208"/>
              <a:gd name="connsiteX840" fmla="*/ 638644 w 1004044"/>
              <a:gd name="connsiteY840" fmla="*/ 46814 h 862208"/>
              <a:gd name="connsiteX841" fmla="*/ 637192 w 1004044"/>
              <a:gd name="connsiteY841" fmla="*/ 48333 h 862208"/>
              <a:gd name="connsiteX842" fmla="*/ 636141 w 1004044"/>
              <a:gd name="connsiteY842" fmla="*/ 50171 h 862208"/>
              <a:gd name="connsiteX843" fmla="*/ 635312 w 1004044"/>
              <a:gd name="connsiteY843" fmla="*/ 51528 h 862208"/>
              <a:gd name="connsiteX844" fmla="*/ 634727 w 1004044"/>
              <a:gd name="connsiteY844" fmla="*/ 53286 h 862208"/>
              <a:gd name="connsiteX845" fmla="*/ 634527 w 1004044"/>
              <a:gd name="connsiteY845" fmla="*/ 54722 h 862208"/>
              <a:gd name="connsiteX846" fmla="*/ 634794 w 1004044"/>
              <a:gd name="connsiteY846" fmla="*/ 56077 h 862208"/>
              <a:gd name="connsiteX847" fmla="*/ 636358 w 1004044"/>
              <a:gd name="connsiteY847" fmla="*/ 55994 h 862208"/>
              <a:gd name="connsiteX848" fmla="*/ 637438 w 1004044"/>
              <a:gd name="connsiteY848" fmla="*/ 55274 h 862208"/>
              <a:gd name="connsiteX849" fmla="*/ 639061 w 1004044"/>
              <a:gd name="connsiteY849" fmla="*/ 54393 h 862208"/>
              <a:gd name="connsiteX850" fmla="*/ 640744 w 1004044"/>
              <a:gd name="connsiteY850" fmla="*/ 52714 h 862208"/>
              <a:gd name="connsiteX851" fmla="*/ 642209 w 1004044"/>
              <a:gd name="connsiteY851" fmla="*/ 51754 h 862208"/>
              <a:gd name="connsiteX852" fmla="*/ 643610 w 1004044"/>
              <a:gd name="connsiteY852" fmla="*/ 51432 h 862208"/>
              <a:gd name="connsiteX853" fmla="*/ 644815 w 1004044"/>
              <a:gd name="connsiteY853" fmla="*/ 52706 h 862208"/>
              <a:gd name="connsiteX854" fmla="*/ 644868 w 1004044"/>
              <a:gd name="connsiteY854" fmla="*/ 54859 h 862208"/>
              <a:gd name="connsiteX855" fmla="*/ 644933 w 1004044"/>
              <a:gd name="connsiteY855" fmla="*/ 57650 h 862208"/>
              <a:gd name="connsiteX856" fmla="*/ 645064 w 1004044"/>
              <a:gd name="connsiteY856" fmla="*/ 63075 h 862208"/>
              <a:gd name="connsiteX857" fmla="*/ 645167 w 1004044"/>
              <a:gd name="connsiteY857" fmla="*/ 67382 h 862208"/>
              <a:gd name="connsiteX858" fmla="*/ 645319 w 1004044"/>
              <a:gd name="connsiteY858" fmla="*/ 70494 h 862208"/>
              <a:gd name="connsiteX859" fmla="*/ 645360 w 1004044"/>
              <a:gd name="connsiteY859" fmla="*/ 72168 h 862208"/>
              <a:gd name="connsiteX860" fmla="*/ 644524 w 1004044"/>
              <a:gd name="connsiteY860" fmla="*/ 73287 h 862208"/>
              <a:gd name="connsiteX861" fmla="*/ 643182 w 1004044"/>
              <a:gd name="connsiteY861" fmla="*/ 72813 h 862208"/>
              <a:gd name="connsiteX862" fmla="*/ 642286 w 1004044"/>
              <a:gd name="connsiteY862" fmla="*/ 71379 h 862208"/>
              <a:gd name="connsiteX863" fmla="*/ 641305 w 1004044"/>
              <a:gd name="connsiteY863" fmla="*/ 69624 h 862208"/>
              <a:gd name="connsiteX864" fmla="*/ 640170 w 1004044"/>
              <a:gd name="connsiteY864" fmla="*/ 68032 h 862208"/>
              <a:gd name="connsiteX865" fmla="*/ 639282 w 1004044"/>
              <a:gd name="connsiteY865" fmla="*/ 66916 h 862208"/>
              <a:gd name="connsiteX866" fmla="*/ 638250 w 1004044"/>
              <a:gd name="connsiteY866" fmla="*/ 66360 h 862208"/>
              <a:gd name="connsiteX867" fmla="*/ 636159 w 1004044"/>
              <a:gd name="connsiteY867" fmla="*/ 67322 h 862208"/>
              <a:gd name="connsiteX868" fmla="*/ 634861 w 1004044"/>
              <a:gd name="connsiteY868" fmla="*/ 68682 h 862208"/>
              <a:gd name="connsiteX869" fmla="*/ 633739 w 1004044"/>
              <a:gd name="connsiteY869" fmla="*/ 70918 h 862208"/>
              <a:gd name="connsiteX870" fmla="*/ 633855 w 1004044"/>
              <a:gd name="connsiteY870" fmla="*/ 72513 h 862208"/>
              <a:gd name="connsiteX871" fmla="*/ 636269 w 1004044"/>
              <a:gd name="connsiteY871" fmla="*/ 75141 h 862208"/>
              <a:gd name="connsiteX872" fmla="*/ 637168 w 1004044"/>
              <a:gd name="connsiteY872" fmla="*/ 76734 h 862208"/>
              <a:gd name="connsiteX873" fmla="*/ 637184 w 1004044"/>
              <a:gd name="connsiteY873" fmla="*/ 77451 h 862208"/>
              <a:gd name="connsiteX874" fmla="*/ 636117 w 1004044"/>
              <a:gd name="connsiteY874" fmla="*/ 78650 h 862208"/>
              <a:gd name="connsiteX875" fmla="*/ 635274 w 1004044"/>
              <a:gd name="connsiteY875" fmla="*/ 79450 h 862208"/>
              <a:gd name="connsiteX876" fmla="*/ 633468 w 1004044"/>
              <a:gd name="connsiteY876" fmla="*/ 79214 h 862208"/>
              <a:gd name="connsiteX877" fmla="*/ 631317 w 1004044"/>
              <a:gd name="connsiteY877" fmla="*/ 77703 h 862208"/>
              <a:gd name="connsiteX878" fmla="*/ 629416 w 1004044"/>
              <a:gd name="connsiteY878" fmla="*/ 76750 h 862208"/>
              <a:gd name="connsiteX879" fmla="*/ 627826 w 1004044"/>
              <a:gd name="connsiteY879" fmla="*/ 75797 h 862208"/>
              <a:gd name="connsiteX880" fmla="*/ 626468 w 1004044"/>
              <a:gd name="connsiteY880" fmla="*/ 74683 h 862208"/>
              <a:gd name="connsiteX881" fmla="*/ 625194 w 1004044"/>
              <a:gd name="connsiteY881" fmla="*/ 73808 h 862208"/>
              <a:gd name="connsiteX882" fmla="*/ 624092 w 1004044"/>
              <a:gd name="connsiteY882" fmla="*/ 73571 h 862208"/>
              <a:gd name="connsiteX883" fmla="*/ 622202 w 1004044"/>
              <a:gd name="connsiteY883" fmla="*/ 73097 h 862208"/>
              <a:gd name="connsiteX884" fmla="*/ 620392 w 1004044"/>
              <a:gd name="connsiteY884" fmla="*/ 72701 h 862208"/>
              <a:gd name="connsiteX885" fmla="*/ 619502 w 1004044"/>
              <a:gd name="connsiteY885" fmla="*/ 71506 h 862208"/>
              <a:gd name="connsiteX886" fmla="*/ 618143 w 1004044"/>
              <a:gd name="connsiteY886" fmla="*/ 70393 h 862208"/>
              <a:gd name="connsiteX887" fmla="*/ 616487 w 1004044"/>
              <a:gd name="connsiteY887" fmla="*/ 69918 h 862208"/>
              <a:gd name="connsiteX888" fmla="*/ 611848 w 1004044"/>
              <a:gd name="connsiteY888" fmla="*/ 68486 h 862208"/>
              <a:gd name="connsiteX889" fmla="*/ 606928 w 1004044"/>
              <a:gd name="connsiteY889" fmla="*/ 72659 h 862208"/>
              <a:gd name="connsiteX890" fmla="*/ 606895 w 1004044"/>
              <a:gd name="connsiteY890" fmla="*/ 74634 h 862208"/>
              <a:gd name="connsiteX891" fmla="*/ 606535 w 1004044"/>
              <a:gd name="connsiteY891" fmla="*/ 75569 h 862208"/>
              <a:gd name="connsiteX892" fmla="*/ 607273 w 1004044"/>
              <a:gd name="connsiteY892" fmla="*/ 76627 h 862208"/>
              <a:gd name="connsiteX893" fmla="*/ 606709 w 1004044"/>
              <a:gd name="connsiteY893" fmla="*/ 77429 h 862208"/>
              <a:gd name="connsiteX894" fmla="*/ 605715 w 1004044"/>
              <a:gd name="connsiteY894" fmla="*/ 77919 h 862208"/>
              <a:gd name="connsiteX895" fmla="*/ 605643 w 1004044"/>
              <a:gd name="connsiteY895" fmla="*/ 79219 h 862208"/>
              <a:gd name="connsiteX896" fmla="*/ 606254 w 1004044"/>
              <a:gd name="connsiteY896" fmla="*/ 80401 h 862208"/>
              <a:gd name="connsiteX897" fmla="*/ 604629 w 1004044"/>
              <a:gd name="connsiteY897" fmla="*/ 82620 h 862208"/>
              <a:gd name="connsiteX898" fmla="*/ 602860 w 1004044"/>
              <a:gd name="connsiteY898" fmla="*/ 86611 h 862208"/>
              <a:gd name="connsiteX899" fmla="*/ 602300 w 1004044"/>
              <a:gd name="connsiteY899" fmla="*/ 87872 h 862208"/>
              <a:gd name="connsiteX900" fmla="*/ 601725 w 1004044"/>
              <a:gd name="connsiteY900" fmla="*/ 90470 h 862208"/>
              <a:gd name="connsiteX901" fmla="*/ 601027 w 1004044"/>
              <a:gd name="connsiteY901" fmla="*/ 91630 h 862208"/>
              <a:gd name="connsiteX902" fmla="*/ 600723 w 1004044"/>
              <a:gd name="connsiteY902" fmla="*/ 92137 h 862208"/>
              <a:gd name="connsiteX903" fmla="*/ 600361 w 1004044"/>
              <a:gd name="connsiteY903" fmla="*/ 94400 h 862208"/>
              <a:gd name="connsiteX904" fmla="*/ 600268 w 1004044"/>
              <a:gd name="connsiteY904" fmla="*/ 94985 h 862208"/>
              <a:gd name="connsiteX905" fmla="*/ 599089 w 1004044"/>
              <a:gd name="connsiteY905" fmla="*/ 95348 h 862208"/>
              <a:gd name="connsiteX906" fmla="*/ 598734 w 1004044"/>
              <a:gd name="connsiteY906" fmla="*/ 96542 h 862208"/>
              <a:gd name="connsiteX907" fmla="*/ 598679 w 1004044"/>
              <a:gd name="connsiteY907" fmla="*/ 96728 h 862208"/>
              <a:gd name="connsiteX908" fmla="*/ 598518 w 1004044"/>
              <a:gd name="connsiteY908" fmla="*/ 97266 h 862208"/>
              <a:gd name="connsiteX909" fmla="*/ 597233 w 1004044"/>
              <a:gd name="connsiteY909" fmla="*/ 98474 h 862208"/>
              <a:gd name="connsiteX910" fmla="*/ 598005 w 1004044"/>
              <a:gd name="connsiteY910" fmla="*/ 99742 h 862208"/>
              <a:gd name="connsiteX911" fmla="*/ 597958 w 1004044"/>
              <a:gd name="connsiteY911" fmla="*/ 100005 h 862208"/>
              <a:gd name="connsiteX912" fmla="*/ 597814 w 1004044"/>
              <a:gd name="connsiteY912" fmla="*/ 100793 h 862208"/>
              <a:gd name="connsiteX913" fmla="*/ 599777 w 1004044"/>
              <a:gd name="connsiteY913" fmla="*/ 103223 h 862208"/>
              <a:gd name="connsiteX914" fmla="*/ 599668 w 1004044"/>
              <a:gd name="connsiteY914" fmla="*/ 104853 h 862208"/>
              <a:gd name="connsiteX915" fmla="*/ 599570 w 1004044"/>
              <a:gd name="connsiteY915" fmla="*/ 106320 h 862208"/>
              <a:gd name="connsiteX916" fmla="*/ 599874 w 1004044"/>
              <a:gd name="connsiteY916" fmla="*/ 107127 h 862208"/>
              <a:gd name="connsiteX917" fmla="*/ 600860 w 1004044"/>
              <a:gd name="connsiteY917" fmla="*/ 107754 h 862208"/>
              <a:gd name="connsiteX918" fmla="*/ 600490 w 1004044"/>
              <a:gd name="connsiteY918" fmla="*/ 110553 h 862208"/>
              <a:gd name="connsiteX919" fmla="*/ 600467 w 1004044"/>
              <a:gd name="connsiteY919" fmla="*/ 110726 h 862208"/>
              <a:gd name="connsiteX920" fmla="*/ 599078 w 1004044"/>
              <a:gd name="connsiteY920" fmla="*/ 111438 h 862208"/>
              <a:gd name="connsiteX921" fmla="*/ 596730 w 1004044"/>
              <a:gd name="connsiteY921" fmla="*/ 111523 h 862208"/>
              <a:gd name="connsiteX922" fmla="*/ 594540 w 1004044"/>
              <a:gd name="connsiteY922" fmla="*/ 111608 h 862208"/>
              <a:gd name="connsiteX923" fmla="*/ 592271 w 1004044"/>
              <a:gd name="connsiteY923" fmla="*/ 111693 h 862208"/>
              <a:gd name="connsiteX924" fmla="*/ 590080 w 1004044"/>
              <a:gd name="connsiteY924" fmla="*/ 111778 h 862208"/>
              <a:gd name="connsiteX925" fmla="*/ 587740 w 1004044"/>
              <a:gd name="connsiteY925" fmla="*/ 112182 h 862208"/>
              <a:gd name="connsiteX926" fmla="*/ 585554 w 1004044"/>
              <a:gd name="connsiteY926" fmla="*/ 112425 h 862208"/>
              <a:gd name="connsiteX927" fmla="*/ 583999 w 1004044"/>
              <a:gd name="connsiteY927" fmla="*/ 112908 h 862208"/>
              <a:gd name="connsiteX928" fmla="*/ 582030 w 1004044"/>
              <a:gd name="connsiteY928" fmla="*/ 112432 h 862208"/>
              <a:gd name="connsiteX929" fmla="*/ 578720 w 1004044"/>
              <a:gd name="connsiteY929" fmla="*/ 111562 h 862208"/>
              <a:gd name="connsiteX930" fmla="*/ 575646 w 1004044"/>
              <a:gd name="connsiteY930" fmla="*/ 110770 h 862208"/>
              <a:gd name="connsiteX931" fmla="*/ 571936 w 1004044"/>
              <a:gd name="connsiteY931" fmla="*/ 109503 h 862208"/>
              <a:gd name="connsiteX932" fmla="*/ 567755 w 1004044"/>
              <a:gd name="connsiteY932" fmla="*/ 108234 h 862208"/>
              <a:gd name="connsiteX933" fmla="*/ 565785 w 1004044"/>
              <a:gd name="connsiteY933" fmla="*/ 107682 h 862208"/>
              <a:gd name="connsiteX934" fmla="*/ 563674 w 1004044"/>
              <a:gd name="connsiteY934" fmla="*/ 107845 h 862208"/>
              <a:gd name="connsiteX935" fmla="*/ 561342 w 1004044"/>
              <a:gd name="connsiteY935" fmla="*/ 108568 h 862208"/>
              <a:gd name="connsiteX936" fmla="*/ 559540 w 1004044"/>
              <a:gd name="connsiteY936" fmla="*/ 108571 h 862208"/>
              <a:gd name="connsiteX937" fmla="*/ 557890 w 1004044"/>
              <a:gd name="connsiteY937" fmla="*/ 108336 h 862208"/>
              <a:gd name="connsiteX938" fmla="*/ 555923 w 1004044"/>
              <a:gd name="connsiteY938" fmla="*/ 107942 h 862208"/>
              <a:gd name="connsiteX939" fmla="*/ 554733 w 1004044"/>
              <a:gd name="connsiteY939" fmla="*/ 107306 h 862208"/>
              <a:gd name="connsiteX940" fmla="*/ 553968 w 1004044"/>
              <a:gd name="connsiteY940" fmla="*/ 108025 h 862208"/>
              <a:gd name="connsiteX941" fmla="*/ 554543 w 1004044"/>
              <a:gd name="connsiteY941" fmla="*/ 109142 h 862208"/>
              <a:gd name="connsiteX942" fmla="*/ 555734 w 1004044"/>
              <a:gd name="connsiteY942" fmla="*/ 109856 h 862208"/>
              <a:gd name="connsiteX943" fmla="*/ 557570 w 1004044"/>
              <a:gd name="connsiteY943" fmla="*/ 111289 h 862208"/>
              <a:gd name="connsiteX944" fmla="*/ 557635 w 1004044"/>
              <a:gd name="connsiteY944" fmla="*/ 112720 h 862208"/>
              <a:gd name="connsiteX945" fmla="*/ 558155 w 1004044"/>
              <a:gd name="connsiteY945" fmla="*/ 113483 h 862208"/>
              <a:gd name="connsiteX946" fmla="*/ 558224 w 1004044"/>
              <a:gd name="connsiteY946" fmla="*/ 115759 h 862208"/>
              <a:gd name="connsiteX947" fmla="*/ 558257 w 1004044"/>
              <a:gd name="connsiteY947" fmla="*/ 116830 h 862208"/>
              <a:gd name="connsiteX948" fmla="*/ 557483 w 1004044"/>
              <a:gd name="connsiteY948" fmla="*/ 121412 h 862208"/>
              <a:gd name="connsiteX949" fmla="*/ 555655 w 1004044"/>
              <a:gd name="connsiteY949" fmla="*/ 126110 h 862208"/>
              <a:gd name="connsiteX950" fmla="*/ 556193 w 1004044"/>
              <a:gd name="connsiteY950" fmla="*/ 128840 h 862208"/>
              <a:gd name="connsiteX951" fmla="*/ 558227 w 1004044"/>
              <a:gd name="connsiteY951" fmla="*/ 130217 h 862208"/>
              <a:gd name="connsiteX952" fmla="*/ 558525 w 1004044"/>
              <a:gd name="connsiteY952" fmla="*/ 131165 h 862208"/>
              <a:gd name="connsiteX953" fmla="*/ 559257 w 1004044"/>
              <a:gd name="connsiteY953" fmla="*/ 133507 h 862208"/>
              <a:gd name="connsiteX954" fmla="*/ 562147 w 1004044"/>
              <a:gd name="connsiteY954" fmla="*/ 136501 h 862208"/>
              <a:gd name="connsiteX955" fmla="*/ 562838 w 1004044"/>
              <a:gd name="connsiteY955" fmla="*/ 138512 h 862208"/>
              <a:gd name="connsiteX956" fmla="*/ 563301 w 1004044"/>
              <a:gd name="connsiteY956" fmla="*/ 139854 h 862208"/>
              <a:gd name="connsiteX957" fmla="*/ 563975 w 1004044"/>
              <a:gd name="connsiteY957" fmla="*/ 142804 h 862208"/>
              <a:gd name="connsiteX958" fmla="*/ 564323 w 1004044"/>
              <a:gd name="connsiteY958" fmla="*/ 144323 h 862208"/>
              <a:gd name="connsiteX959" fmla="*/ 563931 w 1004044"/>
              <a:gd name="connsiteY959" fmla="*/ 144781 h 862208"/>
              <a:gd name="connsiteX960" fmla="*/ 562609 w 1004044"/>
              <a:gd name="connsiteY960" fmla="*/ 145182 h 862208"/>
              <a:gd name="connsiteX961" fmla="*/ 561121 w 1004044"/>
              <a:gd name="connsiteY961" fmla="*/ 145185 h 862208"/>
              <a:gd name="connsiteX962" fmla="*/ 559843 w 1004044"/>
              <a:gd name="connsiteY962" fmla="*/ 144152 h 862208"/>
              <a:gd name="connsiteX963" fmla="*/ 558932 w 1004044"/>
              <a:gd name="connsiteY963" fmla="*/ 142078 h 862208"/>
              <a:gd name="connsiteX964" fmla="*/ 557781 w 1004044"/>
              <a:gd name="connsiteY964" fmla="*/ 139768 h 862208"/>
              <a:gd name="connsiteX965" fmla="*/ 556793 w 1004044"/>
              <a:gd name="connsiteY965" fmla="*/ 137776 h 862208"/>
              <a:gd name="connsiteX966" fmla="*/ 555747 w 1004044"/>
              <a:gd name="connsiteY966" fmla="*/ 136581 h 862208"/>
              <a:gd name="connsiteX967" fmla="*/ 554563 w 1004044"/>
              <a:gd name="connsiteY967" fmla="*/ 136185 h 862208"/>
              <a:gd name="connsiteX968" fmla="*/ 553343 w 1004044"/>
              <a:gd name="connsiteY968" fmla="*/ 137544 h 862208"/>
              <a:gd name="connsiteX969" fmla="*/ 552130 w 1004044"/>
              <a:gd name="connsiteY969" fmla="*/ 139222 h 862208"/>
              <a:gd name="connsiteX970" fmla="*/ 551157 w 1004044"/>
              <a:gd name="connsiteY970" fmla="*/ 141138 h 862208"/>
              <a:gd name="connsiteX971" fmla="*/ 550231 w 1004044"/>
              <a:gd name="connsiteY971" fmla="*/ 141699 h 862208"/>
              <a:gd name="connsiteX972" fmla="*/ 548196 w 1004044"/>
              <a:gd name="connsiteY972" fmla="*/ 141704 h 862208"/>
              <a:gd name="connsiteX973" fmla="*/ 545998 w 1004044"/>
              <a:gd name="connsiteY973" fmla="*/ 141548 h 862208"/>
              <a:gd name="connsiteX974" fmla="*/ 543572 w 1004044"/>
              <a:gd name="connsiteY974" fmla="*/ 141553 h 862208"/>
              <a:gd name="connsiteX975" fmla="*/ 542481 w 1004044"/>
              <a:gd name="connsiteY975" fmla="*/ 141795 h 862208"/>
              <a:gd name="connsiteX976" fmla="*/ 540959 w 1004044"/>
              <a:gd name="connsiteY976" fmla="*/ 143633 h 862208"/>
              <a:gd name="connsiteX977" fmla="*/ 539826 w 1004044"/>
              <a:gd name="connsiteY977" fmla="*/ 145391 h 862208"/>
              <a:gd name="connsiteX978" fmla="*/ 539463 w 1004044"/>
              <a:gd name="connsiteY978" fmla="*/ 146588 h 862208"/>
              <a:gd name="connsiteX979" fmla="*/ 539176 w 1004044"/>
              <a:gd name="connsiteY979" fmla="*/ 147706 h 862208"/>
              <a:gd name="connsiteX980" fmla="*/ 538408 w 1004044"/>
              <a:gd name="connsiteY980" fmla="*/ 148346 h 862208"/>
              <a:gd name="connsiteX981" fmla="*/ 537173 w 1004044"/>
              <a:gd name="connsiteY981" fmla="*/ 149067 h 862208"/>
              <a:gd name="connsiteX982" fmla="*/ 535772 w 1004044"/>
              <a:gd name="connsiteY982" fmla="*/ 149467 h 862208"/>
              <a:gd name="connsiteX983" fmla="*/ 534614 w 1004044"/>
              <a:gd name="connsiteY983" fmla="*/ 150108 h 862208"/>
              <a:gd name="connsiteX984" fmla="*/ 534155 w 1004044"/>
              <a:gd name="connsiteY984" fmla="*/ 150589 h 862208"/>
              <a:gd name="connsiteX985" fmla="*/ 533086 w 1004044"/>
              <a:gd name="connsiteY985" fmla="*/ 151707 h 862208"/>
              <a:gd name="connsiteX986" fmla="*/ 532031 w 1004044"/>
              <a:gd name="connsiteY986" fmla="*/ 153465 h 862208"/>
              <a:gd name="connsiteX987" fmla="*/ 531655 w 1004044"/>
              <a:gd name="connsiteY987" fmla="*/ 154105 h 862208"/>
              <a:gd name="connsiteX988" fmla="*/ 530742 w 1004044"/>
              <a:gd name="connsiteY988" fmla="*/ 155223 h 862208"/>
              <a:gd name="connsiteX989" fmla="*/ 529498 w 1004044"/>
              <a:gd name="connsiteY989" fmla="*/ 155624 h 862208"/>
              <a:gd name="connsiteX990" fmla="*/ 528403 w 1004044"/>
              <a:gd name="connsiteY990" fmla="*/ 155627 h 862208"/>
              <a:gd name="connsiteX991" fmla="*/ 526205 w 1004044"/>
              <a:gd name="connsiteY991" fmla="*/ 155391 h 862208"/>
              <a:gd name="connsiteX992" fmla="*/ 521587 w 1004044"/>
              <a:gd name="connsiteY992" fmla="*/ 155763 h 862208"/>
              <a:gd name="connsiteX993" fmla="*/ 519472 w 1004044"/>
              <a:gd name="connsiteY993" fmla="*/ 157484 h 862208"/>
              <a:gd name="connsiteX994" fmla="*/ 518026 w 1004044"/>
              <a:gd name="connsiteY994" fmla="*/ 160884 h 862208"/>
              <a:gd name="connsiteX995" fmla="*/ 517367 w 1004044"/>
              <a:gd name="connsiteY995" fmla="*/ 164628 h 862208"/>
              <a:gd name="connsiteX996" fmla="*/ 517318 w 1004044"/>
              <a:gd name="connsiteY996" fmla="*/ 164908 h 862208"/>
              <a:gd name="connsiteX997" fmla="*/ 516082 w 1004044"/>
              <a:gd name="connsiteY997" fmla="*/ 164591 h 862208"/>
              <a:gd name="connsiteX998" fmla="*/ 515439 w 1004044"/>
              <a:gd name="connsiteY998" fmla="*/ 163363 h 862208"/>
              <a:gd name="connsiteX999" fmla="*/ 513515 w 1004044"/>
              <a:gd name="connsiteY999" fmla="*/ 159679 h 862208"/>
              <a:gd name="connsiteX1000" fmla="*/ 509672 w 1004044"/>
              <a:gd name="connsiteY1000" fmla="*/ 160150 h 862208"/>
              <a:gd name="connsiteX1001" fmla="*/ 504567 w 1004044"/>
              <a:gd name="connsiteY1001" fmla="*/ 155097 h 862208"/>
              <a:gd name="connsiteX1002" fmla="*/ 502339 w 1004044"/>
              <a:gd name="connsiteY1002" fmla="*/ 150340 h 862208"/>
              <a:gd name="connsiteX1003" fmla="*/ 500550 w 1004044"/>
              <a:gd name="connsiteY1003" fmla="*/ 150182 h 862208"/>
              <a:gd name="connsiteX1004" fmla="*/ 498432 w 1004044"/>
              <a:gd name="connsiteY1004" fmla="*/ 150027 h 862208"/>
              <a:gd name="connsiteX1005" fmla="*/ 497168 w 1004044"/>
              <a:gd name="connsiteY1005" fmla="*/ 149551 h 862208"/>
              <a:gd name="connsiteX1006" fmla="*/ 496750 w 1004044"/>
              <a:gd name="connsiteY1006" fmla="*/ 148436 h 862208"/>
              <a:gd name="connsiteX1007" fmla="*/ 496634 w 1004044"/>
              <a:gd name="connsiteY1007" fmla="*/ 146840 h 862208"/>
              <a:gd name="connsiteX1008" fmla="*/ 496210 w 1004044"/>
              <a:gd name="connsiteY1008" fmla="*/ 145484 h 862208"/>
              <a:gd name="connsiteX1009" fmla="*/ 495551 w 1004044"/>
              <a:gd name="connsiteY1009" fmla="*/ 144130 h 862208"/>
              <a:gd name="connsiteX1010" fmla="*/ 493710 w 1004044"/>
              <a:gd name="connsiteY1010" fmla="*/ 142459 h 862208"/>
              <a:gd name="connsiteX1011" fmla="*/ 492044 w 1004044"/>
              <a:gd name="connsiteY1011" fmla="*/ 141584 h 862208"/>
              <a:gd name="connsiteX1012" fmla="*/ 489680 w 1004044"/>
              <a:gd name="connsiteY1012" fmla="*/ 140952 h 862208"/>
              <a:gd name="connsiteX1013" fmla="*/ 487173 w 1004044"/>
              <a:gd name="connsiteY1013" fmla="*/ 140878 h 862208"/>
              <a:gd name="connsiteX1014" fmla="*/ 485382 w 1004044"/>
              <a:gd name="connsiteY1014" fmla="*/ 141360 h 862208"/>
              <a:gd name="connsiteX1015" fmla="*/ 484380 w 1004044"/>
              <a:gd name="connsiteY1015" fmla="*/ 142000 h 862208"/>
              <a:gd name="connsiteX1016" fmla="*/ 484248 w 1004044"/>
              <a:gd name="connsiteY1016" fmla="*/ 143038 h 862208"/>
              <a:gd name="connsiteX1017" fmla="*/ 484676 w 1004044"/>
              <a:gd name="connsiteY1017" fmla="*/ 144552 h 862208"/>
              <a:gd name="connsiteX1018" fmla="*/ 485417 w 1004044"/>
              <a:gd name="connsiteY1018" fmla="*/ 146066 h 862208"/>
              <a:gd name="connsiteX1019" fmla="*/ 485830 w 1004044"/>
              <a:gd name="connsiteY1019" fmla="*/ 147023 h 862208"/>
              <a:gd name="connsiteX1020" fmla="*/ 485459 w 1004044"/>
              <a:gd name="connsiteY1020" fmla="*/ 147822 h 862208"/>
              <a:gd name="connsiteX1021" fmla="*/ 484427 w 1004044"/>
              <a:gd name="connsiteY1021" fmla="*/ 148651 h 862208"/>
              <a:gd name="connsiteX1022" fmla="*/ 483870 w 1004044"/>
              <a:gd name="connsiteY1022" fmla="*/ 148228 h 862208"/>
              <a:gd name="connsiteX1023" fmla="*/ 482948 w 1004044"/>
              <a:gd name="connsiteY1023" fmla="*/ 147526 h 862208"/>
              <a:gd name="connsiteX1024" fmla="*/ 481491 w 1004044"/>
              <a:gd name="connsiteY1024" fmla="*/ 143179 h 862208"/>
              <a:gd name="connsiteX1025" fmla="*/ 481057 w 1004044"/>
              <a:gd name="connsiteY1025" fmla="*/ 142834 h 862208"/>
              <a:gd name="connsiteX1026" fmla="*/ 478904 w 1004044"/>
              <a:gd name="connsiteY1026" fmla="*/ 141118 h 862208"/>
              <a:gd name="connsiteX1027" fmla="*/ 477820 w 1004044"/>
              <a:gd name="connsiteY1027" fmla="*/ 140731 h 862208"/>
              <a:gd name="connsiteX1028" fmla="*/ 477668 w 1004044"/>
              <a:gd name="connsiteY1028" fmla="*/ 140677 h 862208"/>
              <a:gd name="connsiteX1029" fmla="*/ 477387 w 1004044"/>
              <a:gd name="connsiteY1029" fmla="*/ 140791 h 862208"/>
              <a:gd name="connsiteX1030" fmla="*/ 476922 w 1004044"/>
              <a:gd name="connsiteY1030" fmla="*/ 140981 h 862208"/>
              <a:gd name="connsiteX1031" fmla="*/ 476185 w 1004044"/>
              <a:gd name="connsiteY1031" fmla="*/ 143134 h 862208"/>
              <a:gd name="connsiteX1032" fmla="*/ 476257 w 1004044"/>
              <a:gd name="connsiteY1032" fmla="*/ 146166 h 862208"/>
              <a:gd name="connsiteX1033" fmla="*/ 476234 w 1004044"/>
              <a:gd name="connsiteY1033" fmla="*/ 148480 h 862208"/>
              <a:gd name="connsiteX1034" fmla="*/ 476438 w 1004044"/>
              <a:gd name="connsiteY1034" fmla="*/ 150473 h 862208"/>
              <a:gd name="connsiteX1035" fmla="*/ 476484 w 1004044"/>
              <a:gd name="connsiteY1035" fmla="*/ 152388 h 862208"/>
              <a:gd name="connsiteX1036" fmla="*/ 476219 w 1004044"/>
              <a:gd name="connsiteY1036" fmla="*/ 154383 h 862208"/>
              <a:gd name="connsiteX1037" fmla="*/ 475506 w 1004044"/>
              <a:gd name="connsiteY1037" fmla="*/ 157336 h 862208"/>
              <a:gd name="connsiteX1038" fmla="*/ 474550 w 1004044"/>
              <a:gd name="connsiteY1038" fmla="*/ 159891 h 862208"/>
              <a:gd name="connsiteX1039" fmla="*/ 473663 w 1004044"/>
              <a:gd name="connsiteY1039" fmla="*/ 162126 h 862208"/>
              <a:gd name="connsiteX1040" fmla="*/ 473155 w 1004044"/>
              <a:gd name="connsiteY1040" fmla="*/ 163803 h 862208"/>
              <a:gd name="connsiteX1041" fmla="*/ 472329 w 1004044"/>
              <a:gd name="connsiteY1041" fmla="*/ 165320 h 862208"/>
              <a:gd name="connsiteX1042" fmla="*/ 471428 w 1004044"/>
              <a:gd name="connsiteY1042" fmla="*/ 166917 h 862208"/>
              <a:gd name="connsiteX1043" fmla="*/ 470586 w 1004044"/>
              <a:gd name="connsiteY1043" fmla="*/ 167717 h 862208"/>
              <a:gd name="connsiteX1044" fmla="*/ 468707 w 1004044"/>
              <a:gd name="connsiteY1044" fmla="*/ 166899 h 862208"/>
              <a:gd name="connsiteX1045" fmla="*/ 467636 w 1004044"/>
              <a:gd name="connsiteY1045" fmla="*/ 165405 h 862208"/>
              <a:gd name="connsiteX1046" fmla="*/ 467234 w 1004044"/>
              <a:gd name="connsiteY1046" fmla="*/ 164846 h 862208"/>
              <a:gd name="connsiteX1047" fmla="*/ 465442 w 1004044"/>
              <a:gd name="connsiteY1047" fmla="*/ 164461 h 862208"/>
              <a:gd name="connsiteX1048" fmla="*/ 465449 w 1004044"/>
              <a:gd name="connsiteY1048" fmla="*/ 163595 h 862208"/>
              <a:gd name="connsiteX1049" fmla="*/ 466263 w 1004044"/>
              <a:gd name="connsiteY1049" fmla="*/ 162112 h 862208"/>
              <a:gd name="connsiteX1050" fmla="*/ 464194 w 1004044"/>
              <a:gd name="connsiteY1050" fmla="*/ 158320 h 862208"/>
              <a:gd name="connsiteX1051" fmla="*/ 463753 w 1004044"/>
              <a:gd name="connsiteY1051" fmla="*/ 157511 h 862208"/>
              <a:gd name="connsiteX1052" fmla="*/ 463076 w 1004044"/>
              <a:gd name="connsiteY1052" fmla="*/ 156948 h 862208"/>
              <a:gd name="connsiteX1053" fmla="*/ 461838 w 1004044"/>
              <a:gd name="connsiteY1053" fmla="*/ 156817 h 862208"/>
              <a:gd name="connsiteX1054" fmla="*/ 460419 w 1004044"/>
              <a:gd name="connsiteY1054" fmla="*/ 156065 h 862208"/>
              <a:gd name="connsiteX1055" fmla="*/ 461111 w 1004044"/>
              <a:gd name="connsiteY1055" fmla="*/ 154644 h 862208"/>
              <a:gd name="connsiteX1056" fmla="*/ 460072 w 1004044"/>
              <a:gd name="connsiteY1056" fmla="*/ 152345 h 862208"/>
              <a:gd name="connsiteX1057" fmla="*/ 460393 w 1004044"/>
              <a:gd name="connsiteY1057" fmla="*/ 150612 h 862208"/>
              <a:gd name="connsiteX1058" fmla="*/ 459039 w 1004044"/>
              <a:gd name="connsiteY1058" fmla="*/ 149301 h 862208"/>
              <a:gd name="connsiteX1059" fmla="*/ 458923 w 1004044"/>
              <a:gd name="connsiteY1059" fmla="*/ 148879 h 862208"/>
              <a:gd name="connsiteX1060" fmla="*/ 458373 w 1004044"/>
              <a:gd name="connsiteY1060" fmla="*/ 146881 h 862208"/>
              <a:gd name="connsiteX1061" fmla="*/ 458468 w 1004044"/>
              <a:gd name="connsiteY1061" fmla="*/ 146416 h 862208"/>
              <a:gd name="connsiteX1062" fmla="*/ 458565 w 1004044"/>
              <a:gd name="connsiteY1062" fmla="*/ 145952 h 862208"/>
              <a:gd name="connsiteX1063" fmla="*/ 459677 w 1004044"/>
              <a:gd name="connsiteY1063" fmla="*/ 146516 h 862208"/>
              <a:gd name="connsiteX1064" fmla="*/ 459928 w 1004044"/>
              <a:gd name="connsiteY1064" fmla="*/ 145836 h 862208"/>
              <a:gd name="connsiteX1065" fmla="*/ 459729 w 1004044"/>
              <a:gd name="connsiteY1065" fmla="*/ 145512 h 862208"/>
              <a:gd name="connsiteX1066" fmla="*/ 458825 w 1004044"/>
              <a:gd name="connsiteY1066" fmla="*/ 144032 h 862208"/>
              <a:gd name="connsiteX1067" fmla="*/ 459268 w 1004044"/>
              <a:gd name="connsiteY1067" fmla="*/ 142485 h 862208"/>
              <a:gd name="connsiteX1068" fmla="*/ 458656 w 1004044"/>
              <a:gd name="connsiteY1068" fmla="*/ 141427 h 862208"/>
              <a:gd name="connsiteX1069" fmla="*/ 457943 w 1004044"/>
              <a:gd name="connsiteY1069" fmla="*/ 140064 h 862208"/>
              <a:gd name="connsiteX1070" fmla="*/ 457515 w 1004044"/>
              <a:gd name="connsiteY1070" fmla="*/ 138548 h 862208"/>
              <a:gd name="connsiteX1071" fmla="*/ 457024 w 1004044"/>
              <a:gd name="connsiteY1071" fmla="*/ 137672 h 862208"/>
              <a:gd name="connsiteX1072" fmla="*/ 455913 w 1004044"/>
              <a:gd name="connsiteY1072" fmla="*/ 137035 h 862208"/>
              <a:gd name="connsiteX1073" fmla="*/ 454346 w 1004044"/>
              <a:gd name="connsiteY1073" fmla="*/ 137039 h 862208"/>
              <a:gd name="connsiteX1074" fmla="*/ 453501 w 1004044"/>
              <a:gd name="connsiteY1074" fmla="*/ 137680 h 862208"/>
              <a:gd name="connsiteX1075" fmla="*/ 452502 w 1004044"/>
              <a:gd name="connsiteY1075" fmla="*/ 138479 h 862208"/>
              <a:gd name="connsiteX1076" fmla="*/ 451885 w 1004044"/>
              <a:gd name="connsiteY1076" fmla="*/ 138880 h 862208"/>
              <a:gd name="connsiteX1077" fmla="*/ 450500 w 1004044"/>
              <a:gd name="connsiteY1077" fmla="*/ 139920 h 862208"/>
              <a:gd name="connsiteX1078" fmla="*/ 449262 w 1004044"/>
              <a:gd name="connsiteY1078" fmla="*/ 140561 h 862208"/>
              <a:gd name="connsiteX1079" fmla="*/ 447943 w 1004044"/>
              <a:gd name="connsiteY1079" fmla="*/ 141042 h 862208"/>
              <a:gd name="connsiteX1080" fmla="*/ 446062 w 1004044"/>
              <a:gd name="connsiteY1080" fmla="*/ 141046 h 862208"/>
              <a:gd name="connsiteX1081" fmla="*/ 443633 w 1004044"/>
              <a:gd name="connsiteY1081" fmla="*/ 140891 h 862208"/>
              <a:gd name="connsiteX1082" fmla="*/ 440716 w 1004044"/>
              <a:gd name="connsiteY1082" fmla="*/ 140100 h 862208"/>
              <a:gd name="connsiteX1083" fmla="*/ 438444 w 1004044"/>
              <a:gd name="connsiteY1083" fmla="*/ 140105 h 862208"/>
              <a:gd name="connsiteX1084" fmla="*/ 437295 w 1004044"/>
              <a:gd name="connsiteY1084" fmla="*/ 141145 h 862208"/>
              <a:gd name="connsiteX1085" fmla="*/ 436533 w 1004044"/>
              <a:gd name="connsiteY1085" fmla="*/ 142024 h 862208"/>
              <a:gd name="connsiteX1086" fmla="*/ 436639 w 1004044"/>
              <a:gd name="connsiteY1086" fmla="*/ 143220 h 862208"/>
              <a:gd name="connsiteX1087" fmla="*/ 437758 w 1004044"/>
              <a:gd name="connsiteY1087" fmla="*/ 144096 h 862208"/>
              <a:gd name="connsiteX1088" fmla="*/ 439488 w 1004044"/>
              <a:gd name="connsiteY1088" fmla="*/ 144410 h 862208"/>
              <a:gd name="connsiteX1089" fmla="*/ 441850 w 1004044"/>
              <a:gd name="connsiteY1089" fmla="*/ 144964 h 862208"/>
              <a:gd name="connsiteX1090" fmla="*/ 443443 w 1004044"/>
              <a:gd name="connsiteY1090" fmla="*/ 146078 h 862208"/>
              <a:gd name="connsiteX1091" fmla="*/ 445340 w 1004044"/>
              <a:gd name="connsiteY1091" fmla="*/ 146791 h 862208"/>
              <a:gd name="connsiteX1092" fmla="*/ 446694 w 1004044"/>
              <a:gd name="connsiteY1092" fmla="*/ 147746 h 862208"/>
              <a:gd name="connsiteX1093" fmla="*/ 447912 w 1004044"/>
              <a:gd name="connsiteY1093" fmla="*/ 149579 h 862208"/>
              <a:gd name="connsiteX1094" fmla="*/ 448118 w 1004044"/>
              <a:gd name="connsiteY1094" fmla="*/ 151652 h 862208"/>
              <a:gd name="connsiteX1095" fmla="*/ 448023 w 1004044"/>
              <a:gd name="connsiteY1095" fmla="*/ 154204 h 862208"/>
              <a:gd name="connsiteX1096" fmla="*/ 447900 w 1004044"/>
              <a:gd name="connsiteY1096" fmla="*/ 155642 h 862208"/>
              <a:gd name="connsiteX1097" fmla="*/ 446777 w 1004044"/>
              <a:gd name="connsiteY1097" fmla="*/ 157797 h 862208"/>
              <a:gd name="connsiteX1098" fmla="*/ 446172 w 1004044"/>
              <a:gd name="connsiteY1098" fmla="*/ 158676 h 862208"/>
              <a:gd name="connsiteX1099" fmla="*/ 445242 w 1004044"/>
              <a:gd name="connsiteY1099" fmla="*/ 159077 h 862208"/>
              <a:gd name="connsiteX1100" fmla="*/ 443649 w 1004044"/>
              <a:gd name="connsiteY1100" fmla="*/ 157963 h 862208"/>
              <a:gd name="connsiteX1101" fmla="*/ 442771 w 1004044"/>
              <a:gd name="connsiteY1101" fmla="*/ 157247 h 862208"/>
              <a:gd name="connsiteX1102" fmla="*/ 441965 w 1004044"/>
              <a:gd name="connsiteY1102" fmla="*/ 156292 h 862208"/>
              <a:gd name="connsiteX1103" fmla="*/ 441162 w 1004044"/>
              <a:gd name="connsiteY1103" fmla="*/ 155496 h 862208"/>
              <a:gd name="connsiteX1104" fmla="*/ 439653 w 1004044"/>
              <a:gd name="connsiteY1104" fmla="*/ 154621 h 862208"/>
              <a:gd name="connsiteX1105" fmla="*/ 438623 w 1004044"/>
              <a:gd name="connsiteY1105" fmla="*/ 154065 h 862208"/>
              <a:gd name="connsiteX1106" fmla="*/ 437253 w 1004044"/>
              <a:gd name="connsiteY1106" fmla="*/ 155743 h 862208"/>
              <a:gd name="connsiteX1107" fmla="*/ 437216 w 1004044"/>
              <a:gd name="connsiteY1107" fmla="*/ 157499 h 862208"/>
              <a:gd name="connsiteX1108" fmla="*/ 437256 w 1004044"/>
              <a:gd name="connsiteY1108" fmla="*/ 159173 h 862208"/>
              <a:gd name="connsiteX1109" fmla="*/ 437279 w 1004044"/>
              <a:gd name="connsiteY1109" fmla="*/ 160132 h 862208"/>
              <a:gd name="connsiteX1110" fmla="*/ 437302 w 1004044"/>
              <a:gd name="connsiteY1110" fmla="*/ 161088 h 862208"/>
              <a:gd name="connsiteX1111" fmla="*/ 438283 w 1004044"/>
              <a:gd name="connsiteY1111" fmla="*/ 162761 h 862208"/>
              <a:gd name="connsiteX1112" fmla="*/ 440456 w 1004044"/>
              <a:gd name="connsiteY1112" fmla="*/ 165230 h 862208"/>
              <a:gd name="connsiteX1113" fmla="*/ 441348 w 1004044"/>
              <a:gd name="connsiteY1113" fmla="*/ 166584 h 862208"/>
              <a:gd name="connsiteX1114" fmla="*/ 442480 w 1004044"/>
              <a:gd name="connsiteY1114" fmla="*/ 168018 h 862208"/>
              <a:gd name="connsiteX1115" fmla="*/ 442526 w 1004044"/>
              <a:gd name="connsiteY1115" fmla="*/ 169933 h 862208"/>
              <a:gd name="connsiteX1116" fmla="*/ 442403 w 1004044"/>
              <a:gd name="connsiteY1116" fmla="*/ 171368 h 862208"/>
              <a:gd name="connsiteX1117" fmla="*/ 441723 w 1004044"/>
              <a:gd name="connsiteY1117" fmla="*/ 172407 h 862208"/>
              <a:gd name="connsiteX1118" fmla="*/ 440485 w 1004044"/>
              <a:gd name="connsiteY1118" fmla="*/ 173047 h 862208"/>
              <a:gd name="connsiteX1119" fmla="*/ 438696 w 1004044"/>
              <a:gd name="connsiteY1119" fmla="*/ 173530 h 862208"/>
              <a:gd name="connsiteX1120" fmla="*/ 437063 w 1004044"/>
              <a:gd name="connsiteY1120" fmla="*/ 174012 h 862208"/>
              <a:gd name="connsiteX1121" fmla="*/ 435508 w 1004044"/>
              <a:gd name="connsiteY1121" fmla="*/ 174495 h 862208"/>
              <a:gd name="connsiteX1122" fmla="*/ 434664 w 1004044"/>
              <a:gd name="connsiteY1122" fmla="*/ 175214 h 862208"/>
              <a:gd name="connsiteX1123" fmla="*/ 434618 w 1004044"/>
              <a:gd name="connsiteY1123" fmla="*/ 176571 h 862208"/>
              <a:gd name="connsiteX1124" fmla="*/ 435138 w 1004044"/>
              <a:gd name="connsiteY1124" fmla="*/ 178643 h 862208"/>
              <a:gd name="connsiteX1125" fmla="*/ 435408 w 1004044"/>
              <a:gd name="connsiteY1125" fmla="*/ 180159 h 862208"/>
              <a:gd name="connsiteX1126" fmla="*/ 434334 w 1004044"/>
              <a:gd name="connsiteY1126" fmla="*/ 181038 h 862208"/>
              <a:gd name="connsiteX1127" fmla="*/ 432692 w 1004044"/>
              <a:gd name="connsiteY1127" fmla="*/ 181202 h 862208"/>
              <a:gd name="connsiteX1128" fmla="*/ 430660 w 1004044"/>
              <a:gd name="connsiteY1128" fmla="*/ 181285 h 862208"/>
              <a:gd name="connsiteX1129" fmla="*/ 429095 w 1004044"/>
              <a:gd name="connsiteY1129" fmla="*/ 181369 h 862208"/>
              <a:gd name="connsiteX1130" fmla="*/ 427371 w 1004044"/>
              <a:gd name="connsiteY1130" fmla="*/ 181372 h 862208"/>
              <a:gd name="connsiteX1131" fmla="*/ 425416 w 1004044"/>
              <a:gd name="connsiteY1131" fmla="*/ 181457 h 862208"/>
              <a:gd name="connsiteX1132" fmla="*/ 423149 w 1004044"/>
              <a:gd name="connsiteY1132" fmla="*/ 181620 h 862208"/>
              <a:gd name="connsiteX1133" fmla="*/ 418967 w 1004044"/>
              <a:gd name="connsiteY1133" fmla="*/ 181601 h 862208"/>
              <a:gd name="connsiteX1134" fmla="*/ 418862 w 1004044"/>
              <a:gd name="connsiteY1134" fmla="*/ 183422 h 862208"/>
              <a:gd name="connsiteX1135" fmla="*/ 418759 w 1004044"/>
              <a:gd name="connsiteY1135" fmla="*/ 185193 h 862208"/>
              <a:gd name="connsiteX1136" fmla="*/ 418512 w 1004044"/>
              <a:gd name="connsiteY1136" fmla="*/ 185957 h 862208"/>
              <a:gd name="connsiteX1137" fmla="*/ 417876 w 1004044"/>
              <a:gd name="connsiteY1137" fmla="*/ 187916 h 862208"/>
              <a:gd name="connsiteX1138" fmla="*/ 417994 w 1004044"/>
              <a:gd name="connsiteY1138" fmla="*/ 188970 h 862208"/>
              <a:gd name="connsiteX1139" fmla="*/ 415786 w 1004044"/>
              <a:gd name="connsiteY1139" fmla="*/ 188099 h 862208"/>
              <a:gd name="connsiteX1140" fmla="*/ 413965 w 1004044"/>
              <a:gd name="connsiteY1140" fmla="*/ 187226 h 862208"/>
              <a:gd name="connsiteX1141" fmla="*/ 412150 w 1004044"/>
              <a:gd name="connsiteY1141" fmla="*/ 186671 h 862208"/>
              <a:gd name="connsiteX1142" fmla="*/ 410799 w 1004044"/>
              <a:gd name="connsiteY1142" fmla="*/ 185875 h 862208"/>
              <a:gd name="connsiteX1143" fmla="*/ 408594 w 1004044"/>
              <a:gd name="connsiteY1143" fmla="*/ 185322 h 862208"/>
              <a:gd name="connsiteX1144" fmla="*/ 406627 w 1004044"/>
              <a:gd name="connsiteY1144" fmla="*/ 184928 h 862208"/>
              <a:gd name="connsiteX1145" fmla="*/ 404821 w 1004044"/>
              <a:gd name="connsiteY1145" fmla="*/ 184771 h 862208"/>
              <a:gd name="connsiteX1146" fmla="*/ 402159 w 1004044"/>
              <a:gd name="connsiteY1146" fmla="*/ 184778 h 862208"/>
              <a:gd name="connsiteX1147" fmla="*/ 400673 w 1004044"/>
              <a:gd name="connsiteY1147" fmla="*/ 184861 h 862208"/>
              <a:gd name="connsiteX1148" fmla="*/ 398889 w 1004044"/>
              <a:gd name="connsiteY1148" fmla="*/ 185582 h 862208"/>
              <a:gd name="connsiteX1149" fmla="*/ 397041 w 1004044"/>
              <a:gd name="connsiteY1149" fmla="*/ 186863 h 862208"/>
              <a:gd name="connsiteX1150" fmla="*/ 395364 w 1004044"/>
              <a:gd name="connsiteY1150" fmla="*/ 188781 h 862208"/>
              <a:gd name="connsiteX1151" fmla="*/ 393297 w 1004044"/>
              <a:gd name="connsiteY1151" fmla="*/ 190780 h 862208"/>
              <a:gd name="connsiteX1152" fmla="*/ 391848 w 1004044"/>
              <a:gd name="connsiteY1152" fmla="*/ 192378 h 862208"/>
              <a:gd name="connsiteX1153" fmla="*/ 390697 w 1004044"/>
              <a:gd name="connsiteY1153" fmla="*/ 193418 h 862208"/>
              <a:gd name="connsiteX1154" fmla="*/ 389319 w 1004044"/>
              <a:gd name="connsiteY1154" fmla="*/ 194698 h 862208"/>
              <a:gd name="connsiteX1155" fmla="*/ 387219 w 1004044"/>
              <a:gd name="connsiteY1155" fmla="*/ 195578 h 862208"/>
              <a:gd name="connsiteX1156" fmla="*/ 386802 w 1004044"/>
              <a:gd name="connsiteY1156" fmla="*/ 198024 h 862208"/>
              <a:gd name="connsiteX1157" fmla="*/ 386990 w 1004044"/>
              <a:gd name="connsiteY1157" fmla="*/ 198598 h 862208"/>
              <a:gd name="connsiteX1158" fmla="*/ 387167 w 1004044"/>
              <a:gd name="connsiteY1158" fmla="*/ 199142 h 862208"/>
              <a:gd name="connsiteX1159" fmla="*/ 387051 w 1004044"/>
              <a:gd name="connsiteY1159" fmla="*/ 199998 h 862208"/>
              <a:gd name="connsiteX1160" fmla="*/ 386972 w 1004044"/>
              <a:gd name="connsiteY1160" fmla="*/ 200567 h 862208"/>
              <a:gd name="connsiteX1161" fmla="*/ 387772 w 1004044"/>
              <a:gd name="connsiteY1161" fmla="*/ 201562 h 862208"/>
              <a:gd name="connsiteX1162" fmla="*/ 387821 w 1004044"/>
              <a:gd name="connsiteY1162" fmla="*/ 201898 h 862208"/>
              <a:gd name="connsiteX1163" fmla="*/ 387891 w 1004044"/>
              <a:gd name="connsiteY1163" fmla="*/ 202370 h 862208"/>
              <a:gd name="connsiteX1164" fmla="*/ 386933 w 1004044"/>
              <a:gd name="connsiteY1164" fmla="*/ 203000 h 862208"/>
              <a:gd name="connsiteX1165" fmla="*/ 385291 w 1004044"/>
              <a:gd name="connsiteY1165" fmla="*/ 203083 h 862208"/>
              <a:gd name="connsiteX1166" fmla="*/ 383491 w 1004044"/>
              <a:gd name="connsiteY1166" fmla="*/ 203167 h 862208"/>
              <a:gd name="connsiteX1167" fmla="*/ 381769 w 1004044"/>
              <a:gd name="connsiteY1167" fmla="*/ 203170 h 862208"/>
              <a:gd name="connsiteX1168" fmla="*/ 379817 w 1004044"/>
              <a:gd name="connsiteY1168" fmla="*/ 203413 h 862208"/>
              <a:gd name="connsiteX1169" fmla="*/ 377158 w 1004044"/>
              <a:gd name="connsiteY1169" fmla="*/ 203579 h 862208"/>
              <a:gd name="connsiteX1170" fmla="*/ 375371 w 1004044"/>
              <a:gd name="connsiteY1170" fmla="*/ 204141 h 862208"/>
              <a:gd name="connsiteX1171" fmla="*/ 373746 w 1004044"/>
              <a:gd name="connsiteY1171" fmla="*/ 204942 h 862208"/>
              <a:gd name="connsiteX1172" fmla="*/ 372734 w 1004044"/>
              <a:gd name="connsiteY1172" fmla="*/ 205184 h 862208"/>
              <a:gd name="connsiteX1173" fmla="*/ 371416 w 1004044"/>
              <a:gd name="connsiteY1173" fmla="*/ 205745 h 862208"/>
              <a:gd name="connsiteX1174" fmla="*/ 369859 w 1004044"/>
              <a:gd name="connsiteY1174" fmla="*/ 205737 h 862208"/>
              <a:gd name="connsiteX1175" fmla="*/ 369784 w 1004044"/>
              <a:gd name="connsiteY1175" fmla="*/ 205536 h 862208"/>
              <a:gd name="connsiteX1176" fmla="*/ 369378 w 1004044"/>
              <a:gd name="connsiteY1176" fmla="*/ 204444 h 862208"/>
              <a:gd name="connsiteX1177" fmla="*/ 369144 w 1004044"/>
              <a:gd name="connsiteY1177" fmla="*/ 203809 h 862208"/>
              <a:gd name="connsiteX1178" fmla="*/ 368824 w 1004044"/>
              <a:gd name="connsiteY1178" fmla="*/ 202943 h 862208"/>
              <a:gd name="connsiteX1179" fmla="*/ 364825 w 1004044"/>
              <a:gd name="connsiteY1179" fmla="*/ 198891 h 862208"/>
              <a:gd name="connsiteX1180" fmla="*/ 361939 w 1004044"/>
              <a:gd name="connsiteY1180" fmla="*/ 194908 h 862208"/>
              <a:gd name="connsiteX1181" fmla="*/ 361186 w 1004044"/>
              <a:gd name="connsiteY1181" fmla="*/ 192849 h 862208"/>
              <a:gd name="connsiteX1182" fmla="*/ 360781 w 1004044"/>
              <a:gd name="connsiteY1182" fmla="*/ 191740 h 862208"/>
              <a:gd name="connsiteX1183" fmla="*/ 356494 w 1004044"/>
              <a:gd name="connsiteY1183" fmla="*/ 184093 h 862208"/>
              <a:gd name="connsiteX1184" fmla="*/ 355262 w 1004044"/>
              <a:gd name="connsiteY1184" fmla="*/ 182909 h 862208"/>
              <a:gd name="connsiteX1185" fmla="*/ 353534 w 1004044"/>
              <a:gd name="connsiteY1185" fmla="*/ 182093 h 862208"/>
              <a:gd name="connsiteX1186" fmla="*/ 353017 w 1004044"/>
              <a:gd name="connsiteY1186" fmla="*/ 182015 h 862208"/>
              <a:gd name="connsiteX1187" fmla="*/ 351865 w 1004044"/>
              <a:gd name="connsiteY1187" fmla="*/ 181836 h 862208"/>
              <a:gd name="connsiteX1188" fmla="*/ 351564 w 1004044"/>
              <a:gd name="connsiteY1188" fmla="*/ 181970 h 862208"/>
              <a:gd name="connsiteX1189" fmla="*/ 350623 w 1004044"/>
              <a:gd name="connsiteY1189" fmla="*/ 182387 h 862208"/>
              <a:gd name="connsiteX1190" fmla="*/ 348019 w 1004044"/>
              <a:gd name="connsiteY1190" fmla="*/ 182585 h 862208"/>
              <a:gd name="connsiteX1191" fmla="*/ 347589 w 1004044"/>
              <a:gd name="connsiteY1191" fmla="*/ 182618 h 862208"/>
              <a:gd name="connsiteX1192" fmla="*/ 345903 w 1004044"/>
              <a:gd name="connsiteY1192" fmla="*/ 183543 h 862208"/>
              <a:gd name="connsiteX1193" fmla="*/ 343959 w 1004044"/>
              <a:gd name="connsiteY1193" fmla="*/ 184106 h 862208"/>
              <a:gd name="connsiteX1194" fmla="*/ 342392 w 1004044"/>
              <a:gd name="connsiteY1194" fmla="*/ 184109 h 862208"/>
              <a:gd name="connsiteX1195" fmla="*/ 340509 w 1004044"/>
              <a:gd name="connsiteY1195" fmla="*/ 183874 h 862208"/>
              <a:gd name="connsiteX1196" fmla="*/ 338394 w 1004044"/>
              <a:gd name="connsiteY1196" fmla="*/ 183879 h 862208"/>
              <a:gd name="connsiteX1197" fmla="*/ 336213 w 1004044"/>
              <a:gd name="connsiteY1197" fmla="*/ 184361 h 862208"/>
              <a:gd name="connsiteX1198" fmla="*/ 333731 w 1004044"/>
              <a:gd name="connsiteY1198" fmla="*/ 185404 h 862208"/>
              <a:gd name="connsiteX1199" fmla="*/ 332253 w 1004044"/>
              <a:gd name="connsiteY1199" fmla="*/ 185806 h 862208"/>
              <a:gd name="connsiteX1200" fmla="*/ 328999 w 1004044"/>
              <a:gd name="connsiteY1200" fmla="*/ 185986 h 862208"/>
              <a:gd name="connsiteX1201" fmla="*/ 327192 w 1004044"/>
              <a:gd name="connsiteY1201" fmla="*/ 187013 h 862208"/>
              <a:gd name="connsiteX1202" fmla="*/ 325420 w 1004044"/>
              <a:gd name="connsiteY1202" fmla="*/ 188213 h 862208"/>
              <a:gd name="connsiteX1203" fmla="*/ 323776 w 1004044"/>
              <a:gd name="connsiteY1203" fmla="*/ 188297 h 862208"/>
              <a:gd name="connsiteX1204" fmla="*/ 322211 w 1004044"/>
              <a:gd name="connsiteY1204" fmla="*/ 188300 h 862208"/>
              <a:gd name="connsiteX1205" fmla="*/ 319911 w 1004044"/>
              <a:gd name="connsiteY1205" fmla="*/ 187110 h 862208"/>
              <a:gd name="connsiteX1206" fmla="*/ 319030 w 1004044"/>
              <a:gd name="connsiteY1206" fmla="*/ 186233 h 862208"/>
              <a:gd name="connsiteX1207" fmla="*/ 318070 w 1004044"/>
              <a:gd name="connsiteY1207" fmla="*/ 185438 h 862208"/>
              <a:gd name="connsiteX1208" fmla="*/ 317193 w 1004044"/>
              <a:gd name="connsiteY1208" fmla="*/ 184801 h 862208"/>
              <a:gd name="connsiteX1209" fmla="*/ 314703 w 1004044"/>
              <a:gd name="connsiteY1209" fmla="*/ 182175 h 862208"/>
              <a:gd name="connsiteX1210" fmla="*/ 313799 w 1004044"/>
              <a:gd name="connsiteY1210" fmla="*/ 181194 h 862208"/>
              <a:gd name="connsiteX1211" fmla="*/ 312672 w 1004044"/>
              <a:gd name="connsiteY1211" fmla="*/ 183295 h 862208"/>
              <a:gd name="connsiteX1212" fmla="*/ 312227 w 1004044"/>
              <a:gd name="connsiteY1212" fmla="*/ 185152 h 862208"/>
              <a:gd name="connsiteX1213" fmla="*/ 311049 w 1004044"/>
              <a:gd name="connsiteY1213" fmla="*/ 185703 h 862208"/>
              <a:gd name="connsiteX1214" fmla="*/ 310972 w 1004044"/>
              <a:gd name="connsiteY1214" fmla="*/ 186151 h 862208"/>
              <a:gd name="connsiteX1215" fmla="*/ 310793 w 1004044"/>
              <a:gd name="connsiteY1215" fmla="*/ 187190 h 862208"/>
              <a:gd name="connsiteX1216" fmla="*/ 309987 w 1004044"/>
              <a:gd name="connsiteY1216" fmla="*/ 187371 h 862208"/>
              <a:gd name="connsiteX1217" fmla="*/ 309188 w 1004044"/>
              <a:gd name="connsiteY1217" fmla="*/ 186560 h 862208"/>
              <a:gd name="connsiteX1218" fmla="*/ 307883 w 1004044"/>
              <a:gd name="connsiteY1218" fmla="*/ 187360 h 862208"/>
              <a:gd name="connsiteX1219" fmla="*/ 307263 w 1004044"/>
              <a:gd name="connsiteY1219" fmla="*/ 187388 h 862208"/>
              <a:gd name="connsiteX1220" fmla="*/ 306644 w 1004044"/>
              <a:gd name="connsiteY1220" fmla="*/ 187415 h 862208"/>
              <a:gd name="connsiteX1221" fmla="*/ 306491 w 1004044"/>
              <a:gd name="connsiteY1221" fmla="*/ 187844 h 862208"/>
              <a:gd name="connsiteX1222" fmla="*/ 306204 w 1004044"/>
              <a:gd name="connsiteY1222" fmla="*/ 188652 h 862208"/>
              <a:gd name="connsiteX1223" fmla="*/ 306001 w 1004044"/>
              <a:gd name="connsiteY1223" fmla="*/ 188612 h 862208"/>
              <a:gd name="connsiteX1224" fmla="*/ 304225 w 1004044"/>
              <a:gd name="connsiteY1224" fmla="*/ 188271 h 862208"/>
              <a:gd name="connsiteX1225" fmla="*/ 302570 w 1004044"/>
              <a:gd name="connsiteY1225" fmla="*/ 185533 h 862208"/>
              <a:gd name="connsiteX1226" fmla="*/ 300836 w 1004044"/>
              <a:gd name="connsiteY1226" fmla="*/ 185772 h 862208"/>
              <a:gd name="connsiteX1227" fmla="*/ 298909 w 1004044"/>
              <a:gd name="connsiteY1227" fmla="*/ 185324 h 862208"/>
              <a:gd name="connsiteX1228" fmla="*/ 298185 w 1004044"/>
              <a:gd name="connsiteY1228" fmla="*/ 185156 h 862208"/>
              <a:gd name="connsiteX1229" fmla="*/ 297881 w 1004044"/>
              <a:gd name="connsiteY1229" fmla="*/ 185183 h 862208"/>
              <a:gd name="connsiteX1230" fmla="*/ 297122 w 1004044"/>
              <a:gd name="connsiteY1230" fmla="*/ 185257 h 862208"/>
              <a:gd name="connsiteX1231" fmla="*/ 295458 w 1004044"/>
              <a:gd name="connsiteY1231" fmla="*/ 184443 h 862208"/>
              <a:gd name="connsiteX1232" fmla="*/ 293288 w 1004044"/>
              <a:gd name="connsiteY1232" fmla="*/ 184802 h 862208"/>
              <a:gd name="connsiteX1233" fmla="*/ 291124 w 1004044"/>
              <a:gd name="connsiteY1233" fmla="*/ 184296 h 862208"/>
              <a:gd name="connsiteX1234" fmla="*/ 290078 w 1004044"/>
              <a:gd name="connsiteY1234" fmla="*/ 184583 h 862208"/>
              <a:gd name="connsiteX1235" fmla="*/ 289574 w 1004044"/>
              <a:gd name="connsiteY1235" fmla="*/ 184721 h 862208"/>
              <a:gd name="connsiteX1236" fmla="*/ 286482 w 1004044"/>
              <a:gd name="connsiteY1236" fmla="*/ 184395 h 862208"/>
              <a:gd name="connsiteX1237" fmla="*/ 286963 w 1004044"/>
              <a:gd name="connsiteY1237" fmla="*/ 186691 h 862208"/>
              <a:gd name="connsiteX1238" fmla="*/ 286394 w 1004044"/>
              <a:gd name="connsiteY1238" fmla="*/ 188918 h 862208"/>
              <a:gd name="connsiteX1239" fmla="*/ 285707 w 1004044"/>
              <a:gd name="connsiteY1239" fmla="*/ 190032 h 862208"/>
              <a:gd name="connsiteX1240" fmla="*/ 284282 w 1004044"/>
              <a:gd name="connsiteY1240" fmla="*/ 190272 h 862208"/>
              <a:gd name="connsiteX1241" fmla="*/ 281914 w 1004044"/>
              <a:gd name="connsiteY1241" fmla="*/ 193048 h 862208"/>
              <a:gd name="connsiteX1242" fmla="*/ 279975 w 1004044"/>
              <a:gd name="connsiteY1242" fmla="*/ 196819 h 862208"/>
              <a:gd name="connsiteX1243" fmla="*/ 280647 w 1004044"/>
              <a:gd name="connsiteY1243" fmla="*/ 198248 h 862208"/>
              <a:gd name="connsiteX1244" fmla="*/ 281250 w 1004044"/>
              <a:gd name="connsiteY1244" fmla="*/ 201298 h 862208"/>
              <a:gd name="connsiteX1245" fmla="*/ 281309 w 1004044"/>
              <a:gd name="connsiteY1245" fmla="*/ 201598 h 862208"/>
              <a:gd name="connsiteX1246" fmla="*/ 281239 w 1004044"/>
              <a:gd name="connsiteY1246" fmla="*/ 203147 h 862208"/>
              <a:gd name="connsiteX1247" fmla="*/ 280612 w 1004044"/>
              <a:gd name="connsiteY1247" fmla="*/ 204507 h 862208"/>
              <a:gd name="connsiteX1248" fmla="*/ 280789 w 1004044"/>
              <a:gd name="connsiteY1248" fmla="*/ 206244 h 862208"/>
              <a:gd name="connsiteX1249" fmla="*/ 280962 w 1004044"/>
              <a:gd name="connsiteY1249" fmla="*/ 208291 h 862208"/>
              <a:gd name="connsiteX1250" fmla="*/ 279656 w 1004044"/>
              <a:gd name="connsiteY1250" fmla="*/ 209524 h 862208"/>
              <a:gd name="connsiteX1251" fmla="*/ 280969 w 1004044"/>
              <a:gd name="connsiteY1251" fmla="*/ 211072 h 862208"/>
              <a:gd name="connsiteX1252" fmla="*/ 281502 w 1004044"/>
              <a:gd name="connsiteY1252" fmla="*/ 211702 h 862208"/>
              <a:gd name="connsiteX1253" fmla="*/ 281696 w 1004044"/>
              <a:gd name="connsiteY1253" fmla="*/ 212503 h 862208"/>
              <a:gd name="connsiteX1254" fmla="*/ 281863 w 1004044"/>
              <a:gd name="connsiteY1254" fmla="*/ 213191 h 862208"/>
              <a:gd name="connsiteX1255" fmla="*/ 281377 w 1004044"/>
              <a:gd name="connsiteY1255" fmla="*/ 215729 h 862208"/>
              <a:gd name="connsiteX1256" fmla="*/ 281163 w 1004044"/>
              <a:gd name="connsiteY1256" fmla="*/ 216844 h 862208"/>
              <a:gd name="connsiteX1257" fmla="*/ 281662 w 1004044"/>
              <a:gd name="connsiteY1257" fmla="*/ 218571 h 862208"/>
              <a:gd name="connsiteX1258" fmla="*/ 281951 w 1004044"/>
              <a:gd name="connsiteY1258" fmla="*/ 219577 h 862208"/>
              <a:gd name="connsiteX1259" fmla="*/ 281698 w 1004044"/>
              <a:gd name="connsiteY1259" fmla="*/ 220752 h 862208"/>
              <a:gd name="connsiteX1260" fmla="*/ 282189 w 1004044"/>
              <a:gd name="connsiteY1260" fmla="*/ 221437 h 862208"/>
              <a:gd name="connsiteX1261" fmla="*/ 281750 w 1004044"/>
              <a:gd name="connsiteY1261" fmla="*/ 222427 h 862208"/>
              <a:gd name="connsiteX1262" fmla="*/ 283286 w 1004044"/>
              <a:gd name="connsiteY1262" fmla="*/ 224667 h 862208"/>
              <a:gd name="connsiteX1263" fmla="*/ 283446 w 1004044"/>
              <a:gd name="connsiteY1263" fmla="*/ 225277 h 862208"/>
              <a:gd name="connsiteX1264" fmla="*/ 283709 w 1004044"/>
              <a:gd name="connsiteY1264" fmla="*/ 226281 h 862208"/>
              <a:gd name="connsiteX1265" fmla="*/ 284875 w 1004044"/>
              <a:gd name="connsiteY1265" fmla="*/ 228084 h 862208"/>
              <a:gd name="connsiteX1266" fmla="*/ 282823 w 1004044"/>
              <a:gd name="connsiteY1266" fmla="*/ 229685 h 862208"/>
              <a:gd name="connsiteX1267" fmla="*/ 281948 w 1004044"/>
              <a:gd name="connsiteY1267" fmla="*/ 231261 h 862208"/>
              <a:gd name="connsiteX1268" fmla="*/ 281073 w 1004044"/>
              <a:gd name="connsiteY1268" fmla="*/ 232838 h 862208"/>
              <a:gd name="connsiteX1269" fmla="*/ 280511 w 1004044"/>
              <a:gd name="connsiteY1269" fmla="*/ 232877 h 862208"/>
              <a:gd name="connsiteX1270" fmla="*/ 279464 w 1004044"/>
              <a:gd name="connsiteY1270" fmla="*/ 232952 h 862208"/>
              <a:gd name="connsiteX1271" fmla="*/ 279339 w 1004044"/>
              <a:gd name="connsiteY1271" fmla="*/ 233364 h 862208"/>
              <a:gd name="connsiteX1272" fmla="*/ 279275 w 1004044"/>
              <a:gd name="connsiteY1272" fmla="*/ 233572 h 862208"/>
              <a:gd name="connsiteX1273" fmla="*/ 279600 w 1004044"/>
              <a:gd name="connsiteY1273" fmla="*/ 234119 h 862208"/>
              <a:gd name="connsiteX1274" fmla="*/ 279826 w 1004044"/>
              <a:gd name="connsiteY1274" fmla="*/ 234504 h 862208"/>
              <a:gd name="connsiteX1275" fmla="*/ 279453 w 1004044"/>
              <a:gd name="connsiteY1275" fmla="*/ 234873 h 862208"/>
              <a:gd name="connsiteX1276" fmla="*/ 278155 w 1004044"/>
              <a:gd name="connsiteY1276" fmla="*/ 234618 h 862208"/>
              <a:gd name="connsiteX1277" fmla="*/ 277780 w 1004044"/>
              <a:gd name="connsiteY1277" fmla="*/ 235174 h 862208"/>
              <a:gd name="connsiteX1278" fmla="*/ 277710 w 1004044"/>
              <a:gd name="connsiteY1278" fmla="*/ 236600 h 862208"/>
              <a:gd name="connsiteX1279" fmla="*/ 275666 w 1004044"/>
              <a:gd name="connsiteY1279" fmla="*/ 236899 h 862208"/>
              <a:gd name="connsiteX1280" fmla="*/ 274127 w 1004044"/>
              <a:gd name="connsiteY1280" fmla="*/ 237746 h 862208"/>
              <a:gd name="connsiteX1281" fmla="*/ 273432 w 1004044"/>
              <a:gd name="connsiteY1281" fmla="*/ 238127 h 862208"/>
              <a:gd name="connsiteX1282" fmla="*/ 273279 w 1004044"/>
              <a:gd name="connsiteY1282" fmla="*/ 238304 h 862208"/>
              <a:gd name="connsiteX1283" fmla="*/ 272311 w 1004044"/>
              <a:gd name="connsiteY1283" fmla="*/ 239424 h 862208"/>
              <a:gd name="connsiteX1284" fmla="*/ 271619 w 1004044"/>
              <a:gd name="connsiteY1284" fmla="*/ 241404 h 862208"/>
              <a:gd name="connsiteX1285" fmla="*/ 271670 w 1004044"/>
              <a:gd name="connsiteY1285" fmla="*/ 243449 h 862208"/>
              <a:gd name="connsiteX1286" fmla="*/ 269310 w 1004044"/>
              <a:gd name="connsiteY1286" fmla="*/ 244862 h 862208"/>
              <a:gd name="connsiteX1287" fmla="*/ 268928 w 1004044"/>
              <a:gd name="connsiteY1287" fmla="*/ 246968 h 862208"/>
              <a:gd name="connsiteX1288" fmla="*/ 268906 w 1004044"/>
              <a:gd name="connsiteY1288" fmla="*/ 247308 h 862208"/>
              <a:gd name="connsiteX1289" fmla="*/ 268861 w 1004044"/>
              <a:gd name="connsiteY1289" fmla="*/ 248021 h 862208"/>
              <a:gd name="connsiteX1290" fmla="*/ 269467 w 1004044"/>
              <a:gd name="connsiteY1290" fmla="*/ 250070 h 862208"/>
              <a:gd name="connsiteX1291" fmla="*/ 270084 w 1004044"/>
              <a:gd name="connsiteY1291" fmla="*/ 250445 h 862208"/>
              <a:gd name="connsiteX1292" fmla="*/ 270075 w 1004044"/>
              <a:gd name="connsiteY1292" fmla="*/ 251933 h 862208"/>
              <a:gd name="connsiteX1293" fmla="*/ 272167 w 1004044"/>
              <a:gd name="connsiteY1293" fmla="*/ 254176 h 862208"/>
              <a:gd name="connsiteX1294" fmla="*/ 271299 w 1004044"/>
              <a:gd name="connsiteY1294" fmla="*/ 254724 h 862208"/>
              <a:gd name="connsiteX1295" fmla="*/ 269932 w 1004044"/>
              <a:gd name="connsiteY1295" fmla="*/ 255589 h 862208"/>
              <a:gd name="connsiteX1296" fmla="*/ 269896 w 1004044"/>
              <a:gd name="connsiteY1296" fmla="*/ 255808 h 862208"/>
              <a:gd name="connsiteX1297" fmla="*/ 269677 w 1004044"/>
              <a:gd name="connsiteY1297" fmla="*/ 257137 h 862208"/>
              <a:gd name="connsiteX1298" fmla="*/ 268373 w 1004044"/>
              <a:gd name="connsiteY1298" fmla="*/ 257688 h 862208"/>
              <a:gd name="connsiteX1299" fmla="*/ 267623 w 1004044"/>
              <a:gd name="connsiteY1299" fmla="*/ 258924 h 862208"/>
              <a:gd name="connsiteX1300" fmla="*/ 267929 w 1004044"/>
              <a:gd name="connsiteY1300" fmla="*/ 259732 h 862208"/>
              <a:gd name="connsiteX1301" fmla="*/ 268481 w 1004044"/>
              <a:gd name="connsiteY1301" fmla="*/ 259874 h 862208"/>
              <a:gd name="connsiteX1302" fmla="*/ 268669 w 1004044"/>
              <a:gd name="connsiteY1302" fmla="*/ 259922 h 862208"/>
              <a:gd name="connsiteX1303" fmla="*/ 269578 w 1004044"/>
              <a:gd name="connsiteY1303" fmla="*/ 263460 h 862208"/>
              <a:gd name="connsiteX1304" fmla="*/ 268758 w 1004044"/>
              <a:gd name="connsiteY1304" fmla="*/ 266369 h 862208"/>
              <a:gd name="connsiteX1305" fmla="*/ 268506 w 1004044"/>
              <a:gd name="connsiteY1305" fmla="*/ 266542 h 862208"/>
              <a:gd name="connsiteX1306" fmla="*/ 267765 w 1004044"/>
              <a:gd name="connsiteY1306" fmla="*/ 267046 h 862208"/>
              <a:gd name="connsiteX1307" fmla="*/ 267417 w 1004044"/>
              <a:gd name="connsiteY1307" fmla="*/ 268284 h 862208"/>
              <a:gd name="connsiteX1308" fmla="*/ 267083 w 1004044"/>
              <a:gd name="connsiteY1308" fmla="*/ 269576 h 862208"/>
              <a:gd name="connsiteX1309" fmla="*/ 267312 w 1004044"/>
              <a:gd name="connsiteY1309" fmla="*/ 270516 h 862208"/>
              <a:gd name="connsiteX1310" fmla="*/ 267932 w 1004044"/>
              <a:gd name="connsiteY1310" fmla="*/ 271142 h 862208"/>
              <a:gd name="connsiteX1311" fmla="*/ 268234 w 1004044"/>
              <a:gd name="connsiteY1311" fmla="*/ 271449 h 862208"/>
              <a:gd name="connsiteX1312" fmla="*/ 268969 w 1004044"/>
              <a:gd name="connsiteY1312" fmla="*/ 273189 h 862208"/>
              <a:gd name="connsiteX1313" fmla="*/ 267288 w 1004044"/>
              <a:gd name="connsiteY1313" fmla="*/ 274978 h 862208"/>
              <a:gd name="connsiteX1314" fmla="*/ 267221 w 1004044"/>
              <a:gd name="connsiteY1314" fmla="*/ 275971 h 862208"/>
              <a:gd name="connsiteX1315" fmla="*/ 267894 w 1004044"/>
              <a:gd name="connsiteY1315" fmla="*/ 277027 h 862208"/>
              <a:gd name="connsiteX1316" fmla="*/ 268241 w 1004044"/>
              <a:gd name="connsiteY1316" fmla="*/ 281554 h 862208"/>
              <a:gd name="connsiteX1317" fmla="*/ 269353 w 1004044"/>
              <a:gd name="connsiteY1317" fmla="*/ 281994 h 862208"/>
              <a:gd name="connsiteX1318" fmla="*/ 269281 w 1004044"/>
              <a:gd name="connsiteY1318" fmla="*/ 283791 h 862208"/>
              <a:gd name="connsiteX1319" fmla="*/ 269847 w 1004044"/>
              <a:gd name="connsiteY1319" fmla="*/ 284895 h 862208"/>
              <a:gd name="connsiteX1320" fmla="*/ 270075 w 1004044"/>
              <a:gd name="connsiteY1320" fmla="*/ 285345 h 862208"/>
              <a:gd name="connsiteX1321" fmla="*/ 269507 w 1004044"/>
              <a:gd name="connsiteY1321" fmla="*/ 287884 h 862208"/>
              <a:gd name="connsiteX1322" fmla="*/ 269551 w 1004044"/>
              <a:gd name="connsiteY1322" fmla="*/ 291045 h 862208"/>
              <a:gd name="connsiteX1323" fmla="*/ 269567 w 1004044"/>
              <a:gd name="connsiteY1323" fmla="*/ 291225 h 862208"/>
              <a:gd name="connsiteX1324" fmla="*/ 269958 w 1004044"/>
              <a:gd name="connsiteY1324" fmla="*/ 295450 h 862208"/>
              <a:gd name="connsiteX1325" fmla="*/ 270308 w 1004044"/>
              <a:gd name="connsiteY1325" fmla="*/ 295837 h 862208"/>
              <a:gd name="connsiteX1326" fmla="*/ 270574 w 1004044"/>
              <a:gd name="connsiteY1326" fmla="*/ 296135 h 862208"/>
              <a:gd name="connsiteX1327" fmla="*/ 269390 w 1004044"/>
              <a:gd name="connsiteY1327" fmla="*/ 297492 h 862208"/>
              <a:gd name="connsiteX1328" fmla="*/ 269546 w 1004044"/>
              <a:gd name="connsiteY1328" fmla="*/ 297616 h 862208"/>
              <a:gd name="connsiteX1329" fmla="*/ 270561 w 1004044"/>
              <a:gd name="connsiteY1329" fmla="*/ 298427 h 862208"/>
              <a:gd name="connsiteX1330" fmla="*/ 270615 w 1004044"/>
              <a:gd name="connsiteY1330" fmla="*/ 299668 h 862208"/>
              <a:gd name="connsiteX1331" fmla="*/ 270563 w 1004044"/>
              <a:gd name="connsiteY1331" fmla="*/ 299881 h 862208"/>
              <a:gd name="connsiteX1332" fmla="*/ 270048 w 1004044"/>
              <a:gd name="connsiteY1332" fmla="*/ 301897 h 862208"/>
              <a:gd name="connsiteX1333" fmla="*/ 269297 w 1004044"/>
              <a:gd name="connsiteY1333" fmla="*/ 303133 h 862208"/>
              <a:gd name="connsiteX1334" fmla="*/ 270246 w 1004044"/>
              <a:gd name="connsiteY1334" fmla="*/ 305314 h 862208"/>
              <a:gd name="connsiteX1335" fmla="*/ 270458 w 1004044"/>
              <a:gd name="connsiteY1335" fmla="*/ 305805 h 862208"/>
              <a:gd name="connsiteX1336" fmla="*/ 269951 w 1004044"/>
              <a:gd name="connsiteY1336" fmla="*/ 306732 h 862208"/>
              <a:gd name="connsiteX1337" fmla="*/ 269645 w 1004044"/>
              <a:gd name="connsiteY1337" fmla="*/ 307288 h 862208"/>
              <a:gd name="connsiteX1338" fmla="*/ 269946 w 1004044"/>
              <a:gd name="connsiteY1338" fmla="*/ 307703 h 862208"/>
              <a:gd name="connsiteX1339" fmla="*/ 270321 w 1004044"/>
              <a:gd name="connsiteY1339" fmla="*/ 308222 h 862208"/>
              <a:gd name="connsiteX1340" fmla="*/ 270123 w 1004044"/>
              <a:gd name="connsiteY1340" fmla="*/ 310576 h 862208"/>
              <a:gd name="connsiteX1341" fmla="*/ 270304 w 1004044"/>
              <a:gd name="connsiteY1341" fmla="*/ 311136 h 862208"/>
              <a:gd name="connsiteX1342" fmla="*/ 270689 w 1004044"/>
              <a:gd name="connsiteY1342" fmla="*/ 311113 h 862208"/>
              <a:gd name="connsiteX1343" fmla="*/ 272224 w 1004044"/>
              <a:gd name="connsiteY1343" fmla="*/ 311021 h 862208"/>
              <a:gd name="connsiteX1344" fmla="*/ 272469 w 1004044"/>
              <a:gd name="connsiteY1344" fmla="*/ 311394 h 862208"/>
              <a:gd name="connsiteX1345" fmla="*/ 270847 w 1004044"/>
              <a:gd name="connsiteY1345" fmla="*/ 313680 h 862208"/>
              <a:gd name="connsiteX1346" fmla="*/ 271953 w 1004044"/>
              <a:gd name="connsiteY1346" fmla="*/ 315359 h 862208"/>
              <a:gd name="connsiteX1347" fmla="*/ 272309 w 1004044"/>
              <a:gd name="connsiteY1347" fmla="*/ 315617 h 862208"/>
              <a:gd name="connsiteX1348" fmla="*/ 273246 w 1004044"/>
              <a:gd name="connsiteY1348" fmla="*/ 316296 h 862208"/>
              <a:gd name="connsiteX1349" fmla="*/ 274101 w 1004044"/>
              <a:gd name="connsiteY1349" fmla="*/ 318346 h 862208"/>
              <a:gd name="connsiteX1350" fmla="*/ 273395 w 1004044"/>
              <a:gd name="connsiteY1350" fmla="*/ 319839 h 862208"/>
              <a:gd name="connsiteX1351" fmla="*/ 273225 w 1004044"/>
              <a:gd name="connsiteY1351" fmla="*/ 320201 h 862208"/>
              <a:gd name="connsiteX1352" fmla="*/ 273346 w 1004044"/>
              <a:gd name="connsiteY1352" fmla="*/ 320624 h 862208"/>
              <a:gd name="connsiteX1353" fmla="*/ 273527 w 1004044"/>
              <a:gd name="connsiteY1353" fmla="*/ 321257 h 862208"/>
              <a:gd name="connsiteX1354" fmla="*/ 273884 w 1004044"/>
              <a:gd name="connsiteY1354" fmla="*/ 321594 h 862208"/>
              <a:gd name="connsiteX1355" fmla="*/ 274451 w 1004044"/>
              <a:gd name="connsiteY1355" fmla="*/ 322130 h 862208"/>
              <a:gd name="connsiteX1356" fmla="*/ 275113 w 1004044"/>
              <a:gd name="connsiteY1356" fmla="*/ 322312 h 862208"/>
              <a:gd name="connsiteX1357" fmla="*/ 276057 w 1004044"/>
              <a:gd name="connsiteY1357" fmla="*/ 322572 h 862208"/>
              <a:gd name="connsiteX1358" fmla="*/ 277715 w 1004044"/>
              <a:gd name="connsiteY1358" fmla="*/ 324053 h 862208"/>
              <a:gd name="connsiteX1359" fmla="*/ 278150 w 1004044"/>
              <a:gd name="connsiteY1359" fmla="*/ 324442 h 862208"/>
              <a:gd name="connsiteX1360" fmla="*/ 278429 w 1004044"/>
              <a:gd name="connsiteY1360" fmla="*/ 326360 h 862208"/>
              <a:gd name="connsiteX1361" fmla="*/ 279435 w 1004044"/>
              <a:gd name="connsiteY1361" fmla="*/ 326867 h 862208"/>
              <a:gd name="connsiteX1362" fmla="*/ 279968 w 1004044"/>
              <a:gd name="connsiteY1362" fmla="*/ 327572 h 862208"/>
              <a:gd name="connsiteX1363" fmla="*/ 280235 w 1004044"/>
              <a:gd name="connsiteY1363" fmla="*/ 327925 h 862208"/>
              <a:gd name="connsiteX1364" fmla="*/ 280566 w 1004044"/>
              <a:gd name="connsiteY1364" fmla="*/ 329702 h 862208"/>
              <a:gd name="connsiteX1365" fmla="*/ 280895 w 1004044"/>
              <a:gd name="connsiteY1365" fmla="*/ 331463 h 862208"/>
              <a:gd name="connsiteX1366" fmla="*/ 282674 w 1004044"/>
              <a:gd name="connsiteY1366" fmla="*/ 333952 h 862208"/>
              <a:gd name="connsiteX1367" fmla="*/ 283541 w 1004044"/>
              <a:gd name="connsiteY1367" fmla="*/ 334019 h 862208"/>
              <a:gd name="connsiteX1368" fmla="*/ 283717 w 1004044"/>
              <a:gd name="connsiteY1368" fmla="*/ 333901 h 862208"/>
              <a:gd name="connsiteX1369" fmla="*/ 284471 w 1004044"/>
              <a:gd name="connsiteY1369" fmla="*/ 333403 h 862208"/>
              <a:gd name="connsiteX1370" fmla="*/ 285318 w 1004044"/>
              <a:gd name="connsiteY1370" fmla="*/ 336941 h 862208"/>
              <a:gd name="connsiteX1371" fmla="*/ 286025 w 1004044"/>
              <a:gd name="connsiteY1371" fmla="*/ 337316 h 862208"/>
              <a:gd name="connsiteX1372" fmla="*/ 286736 w 1004044"/>
              <a:gd name="connsiteY1372" fmla="*/ 337693 h 862208"/>
              <a:gd name="connsiteX1373" fmla="*/ 287768 w 1004044"/>
              <a:gd name="connsiteY1373" fmla="*/ 341232 h 862208"/>
              <a:gd name="connsiteX1374" fmla="*/ 286966 w 1004044"/>
              <a:gd name="connsiteY1374" fmla="*/ 341382 h 862208"/>
              <a:gd name="connsiteX1375" fmla="*/ 286159 w 1004044"/>
              <a:gd name="connsiteY1375" fmla="*/ 341534 h 862208"/>
              <a:gd name="connsiteX1376" fmla="*/ 285951 w 1004044"/>
              <a:gd name="connsiteY1376" fmla="*/ 341842 h 862208"/>
              <a:gd name="connsiteX1377" fmla="*/ 285534 w 1004044"/>
              <a:gd name="connsiteY1377" fmla="*/ 342460 h 862208"/>
              <a:gd name="connsiteX1378" fmla="*/ 287377 w 1004044"/>
              <a:gd name="connsiteY1378" fmla="*/ 344764 h 862208"/>
              <a:gd name="connsiteX1379" fmla="*/ 286695 w 1004044"/>
              <a:gd name="connsiteY1379" fmla="*/ 345195 h 862208"/>
              <a:gd name="connsiteX1380" fmla="*/ 285832 w 1004044"/>
              <a:gd name="connsiteY1380" fmla="*/ 344571 h 862208"/>
              <a:gd name="connsiteX1381" fmla="*/ 285460 w 1004044"/>
              <a:gd name="connsiteY1381" fmla="*/ 344661 h 862208"/>
              <a:gd name="connsiteX1382" fmla="*/ 285089 w 1004044"/>
              <a:gd name="connsiteY1382" fmla="*/ 344752 h 862208"/>
              <a:gd name="connsiteX1383" fmla="*/ 283971 w 1004044"/>
              <a:gd name="connsiteY1383" fmla="*/ 345676 h 862208"/>
              <a:gd name="connsiteX1384" fmla="*/ 283531 w 1004044"/>
              <a:gd name="connsiteY1384" fmla="*/ 345766 h 862208"/>
              <a:gd name="connsiteX1385" fmla="*/ 282485 w 1004044"/>
              <a:gd name="connsiteY1385" fmla="*/ 345978 h 862208"/>
              <a:gd name="connsiteX1386" fmla="*/ 282157 w 1004044"/>
              <a:gd name="connsiteY1386" fmla="*/ 346382 h 862208"/>
              <a:gd name="connsiteX1387" fmla="*/ 281736 w 1004044"/>
              <a:gd name="connsiteY1387" fmla="*/ 346904 h 862208"/>
              <a:gd name="connsiteX1388" fmla="*/ 281670 w 1004044"/>
              <a:gd name="connsiteY1388" fmla="*/ 347648 h 862208"/>
              <a:gd name="connsiteX1389" fmla="*/ 282540 w 1004044"/>
              <a:gd name="connsiteY1389" fmla="*/ 348596 h 862208"/>
              <a:gd name="connsiteX1390" fmla="*/ 283269 w 1004044"/>
              <a:gd name="connsiteY1390" fmla="*/ 349393 h 862208"/>
              <a:gd name="connsiteX1391" fmla="*/ 282728 w 1004044"/>
              <a:gd name="connsiteY1391" fmla="*/ 350078 h 862208"/>
              <a:gd name="connsiteX1392" fmla="*/ 282545 w 1004044"/>
              <a:gd name="connsiteY1392" fmla="*/ 350308 h 862208"/>
              <a:gd name="connsiteX1393" fmla="*/ 282148 w 1004044"/>
              <a:gd name="connsiteY1393" fmla="*/ 350812 h 862208"/>
              <a:gd name="connsiteX1394" fmla="*/ 280844 w 1004044"/>
              <a:gd name="connsiteY1394" fmla="*/ 351674 h 862208"/>
              <a:gd name="connsiteX1395" fmla="*/ 279868 w 1004044"/>
              <a:gd name="connsiteY1395" fmla="*/ 351873 h 862208"/>
              <a:gd name="connsiteX1396" fmla="*/ 279667 w 1004044"/>
              <a:gd name="connsiteY1396" fmla="*/ 351916 h 862208"/>
              <a:gd name="connsiteX1397" fmla="*/ 279293 w 1004044"/>
              <a:gd name="connsiteY1397" fmla="*/ 352594 h 862208"/>
              <a:gd name="connsiteX1398" fmla="*/ 280686 w 1004044"/>
              <a:gd name="connsiteY1398" fmla="*/ 354133 h 862208"/>
              <a:gd name="connsiteX1399" fmla="*/ 281382 w 1004044"/>
              <a:gd name="connsiteY1399" fmla="*/ 354900 h 862208"/>
              <a:gd name="connsiteX1400" fmla="*/ 282176 w 1004044"/>
              <a:gd name="connsiteY1400" fmla="*/ 356888 h 862208"/>
              <a:gd name="connsiteX1401" fmla="*/ 283528 w 1004044"/>
              <a:gd name="connsiteY1401" fmla="*/ 358260 h 862208"/>
              <a:gd name="connsiteX1402" fmla="*/ 283645 w 1004044"/>
              <a:gd name="connsiteY1402" fmla="*/ 359437 h 862208"/>
              <a:gd name="connsiteX1403" fmla="*/ 282831 w 1004044"/>
              <a:gd name="connsiteY1403" fmla="*/ 361597 h 862208"/>
              <a:gd name="connsiteX1404" fmla="*/ 282641 w 1004044"/>
              <a:gd name="connsiteY1404" fmla="*/ 362098 h 862208"/>
              <a:gd name="connsiteX1405" fmla="*/ 282573 w 1004044"/>
              <a:gd name="connsiteY1405" fmla="*/ 363152 h 862208"/>
              <a:gd name="connsiteX1406" fmla="*/ 283065 w 1004044"/>
              <a:gd name="connsiteY1406" fmla="*/ 364150 h 862208"/>
              <a:gd name="connsiteX1407" fmla="*/ 283184 w 1004044"/>
              <a:gd name="connsiteY1407" fmla="*/ 364395 h 862208"/>
              <a:gd name="connsiteX1408" fmla="*/ 279777 w 1004044"/>
              <a:gd name="connsiteY1408" fmla="*/ 365616 h 862208"/>
              <a:gd name="connsiteX1409" fmla="*/ 278835 w 1004044"/>
              <a:gd name="connsiteY1409" fmla="*/ 366370 h 862208"/>
              <a:gd name="connsiteX1410" fmla="*/ 278161 w 1004044"/>
              <a:gd name="connsiteY1410" fmla="*/ 366910 h 862208"/>
              <a:gd name="connsiteX1411" fmla="*/ 277658 w 1004044"/>
              <a:gd name="connsiteY1411" fmla="*/ 368520 h 862208"/>
              <a:gd name="connsiteX1412" fmla="*/ 278266 w 1004044"/>
              <a:gd name="connsiteY1412" fmla="*/ 370321 h 862208"/>
              <a:gd name="connsiteX1413" fmla="*/ 278093 w 1004044"/>
              <a:gd name="connsiteY1413" fmla="*/ 370947 h 862208"/>
              <a:gd name="connsiteX1414" fmla="*/ 277373 w 1004044"/>
              <a:gd name="connsiteY1414" fmla="*/ 371329 h 862208"/>
              <a:gd name="connsiteX1415" fmla="*/ 277018 w 1004044"/>
              <a:gd name="connsiteY1415" fmla="*/ 371521 h 862208"/>
              <a:gd name="connsiteX1416" fmla="*/ 276894 w 1004044"/>
              <a:gd name="connsiteY1416" fmla="*/ 372360 h 862208"/>
              <a:gd name="connsiteX1417" fmla="*/ 277442 w 1004044"/>
              <a:gd name="connsiteY1417" fmla="*/ 373851 h 862208"/>
              <a:gd name="connsiteX1418" fmla="*/ 277684 w 1004044"/>
              <a:gd name="connsiteY1418" fmla="*/ 374905 h 862208"/>
              <a:gd name="connsiteX1419" fmla="*/ 277846 w 1004044"/>
              <a:gd name="connsiteY1419" fmla="*/ 375134 h 862208"/>
              <a:gd name="connsiteX1420" fmla="*/ 278218 w 1004044"/>
              <a:gd name="connsiteY1420" fmla="*/ 375656 h 862208"/>
              <a:gd name="connsiteX1421" fmla="*/ 278482 w 1004044"/>
              <a:gd name="connsiteY1421" fmla="*/ 376026 h 862208"/>
              <a:gd name="connsiteX1422" fmla="*/ 279097 w 1004044"/>
              <a:gd name="connsiteY1422" fmla="*/ 376395 h 862208"/>
              <a:gd name="connsiteX1423" fmla="*/ 279837 w 1004044"/>
              <a:gd name="connsiteY1423" fmla="*/ 376840 h 862208"/>
              <a:gd name="connsiteX1424" fmla="*/ 280066 w 1004044"/>
              <a:gd name="connsiteY1424" fmla="*/ 377716 h 862208"/>
              <a:gd name="connsiteX1425" fmla="*/ 279633 w 1004044"/>
              <a:gd name="connsiteY1425" fmla="*/ 380372 h 862208"/>
              <a:gd name="connsiteX1426" fmla="*/ 280606 w 1004044"/>
              <a:gd name="connsiteY1426" fmla="*/ 383354 h 862208"/>
              <a:gd name="connsiteX1427" fmla="*/ 280910 w 1004044"/>
              <a:gd name="connsiteY1427" fmla="*/ 384285 h 862208"/>
              <a:gd name="connsiteX1428" fmla="*/ 279275 w 1004044"/>
              <a:gd name="connsiteY1428" fmla="*/ 389174 h 862208"/>
              <a:gd name="connsiteX1429" fmla="*/ 279579 w 1004044"/>
              <a:gd name="connsiteY1429" fmla="*/ 390168 h 862208"/>
              <a:gd name="connsiteX1430" fmla="*/ 280808 w 1004044"/>
              <a:gd name="connsiteY1430" fmla="*/ 391352 h 862208"/>
              <a:gd name="connsiteX1431" fmla="*/ 280742 w 1004044"/>
              <a:gd name="connsiteY1431" fmla="*/ 392220 h 862208"/>
              <a:gd name="connsiteX1432" fmla="*/ 277465 w 1004044"/>
              <a:gd name="connsiteY1432" fmla="*/ 392141 h 862208"/>
              <a:gd name="connsiteX1433" fmla="*/ 276284 w 1004044"/>
              <a:gd name="connsiteY1433" fmla="*/ 393065 h 862208"/>
              <a:gd name="connsiteX1434" fmla="*/ 275987 w 1004044"/>
              <a:gd name="connsiteY1434" fmla="*/ 394419 h 862208"/>
              <a:gd name="connsiteX1435" fmla="*/ 275903 w 1004044"/>
              <a:gd name="connsiteY1435" fmla="*/ 394798 h 862208"/>
              <a:gd name="connsiteX1436" fmla="*/ 276817 w 1004044"/>
              <a:gd name="connsiteY1436" fmla="*/ 397346 h 862208"/>
              <a:gd name="connsiteX1437" fmla="*/ 276626 w 1004044"/>
              <a:gd name="connsiteY1437" fmla="*/ 398337 h 862208"/>
              <a:gd name="connsiteX1438" fmla="*/ 275321 w 1004044"/>
              <a:gd name="connsiteY1438" fmla="*/ 399445 h 862208"/>
              <a:gd name="connsiteX1439" fmla="*/ 276165 w 1004044"/>
              <a:gd name="connsiteY1439" fmla="*/ 403295 h 862208"/>
              <a:gd name="connsiteX1440" fmla="*/ 275883 w 1004044"/>
              <a:gd name="connsiteY1440" fmla="*/ 404068 h 862208"/>
              <a:gd name="connsiteX1441" fmla="*/ 275601 w 1004044"/>
              <a:gd name="connsiteY1441" fmla="*/ 404841 h 862208"/>
              <a:gd name="connsiteX1442" fmla="*/ 276762 w 1004044"/>
              <a:gd name="connsiteY1442" fmla="*/ 407202 h 862208"/>
              <a:gd name="connsiteX1443" fmla="*/ 277869 w 1004044"/>
              <a:gd name="connsiteY1443" fmla="*/ 408386 h 862208"/>
              <a:gd name="connsiteX1444" fmla="*/ 279473 w 1004044"/>
              <a:gd name="connsiteY1444" fmla="*/ 409078 h 862208"/>
              <a:gd name="connsiteX1445" fmla="*/ 280053 w 1004044"/>
              <a:gd name="connsiteY1445" fmla="*/ 410682 h 862208"/>
              <a:gd name="connsiteX1446" fmla="*/ 280326 w 1004044"/>
              <a:gd name="connsiteY1446" fmla="*/ 411437 h 862208"/>
              <a:gd name="connsiteX1447" fmla="*/ 280472 w 1004044"/>
              <a:gd name="connsiteY1447" fmla="*/ 411549 h 862208"/>
              <a:gd name="connsiteX1448" fmla="*/ 281557 w 1004044"/>
              <a:gd name="connsiteY1448" fmla="*/ 412374 h 862208"/>
              <a:gd name="connsiteX1449" fmla="*/ 281762 w 1004044"/>
              <a:gd name="connsiteY1449" fmla="*/ 412731 h 862208"/>
              <a:gd name="connsiteX1450" fmla="*/ 281986 w 1004044"/>
              <a:gd name="connsiteY1450" fmla="*/ 413120 h 862208"/>
              <a:gd name="connsiteX1451" fmla="*/ 281422 w 1004044"/>
              <a:gd name="connsiteY1451" fmla="*/ 414482 h 862208"/>
              <a:gd name="connsiteX1452" fmla="*/ 281974 w 1004044"/>
              <a:gd name="connsiteY1452" fmla="*/ 415043 h 862208"/>
              <a:gd name="connsiteX1453" fmla="*/ 282723 w 1004044"/>
              <a:gd name="connsiteY1453" fmla="*/ 415159 h 862208"/>
              <a:gd name="connsiteX1454" fmla="*/ 284447 w 1004044"/>
              <a:gd name="connsiteY1454" fmla="*/ 415427 h 862208"/>
              <a:gd name="connsiteX1455" fmla="*/ 284998 w 1004044"/>
              <a:gd name="connsiteY1455" fmla="*/ 416237 h 862208"/>
              <a:gd name="connsiteX1456" fmla="*/ 285050 w 1004044"/>
              <a:gd name="connsiteY1456" fmla="*/ 416755 h 862208"/>
              <a:gd name="connsiteX1457" fmla="*/ 285174 w 1004044"/>
              <a:gd name="connsiteY1457" fmla="*/ 417973 h 862208"/>
              <a:gd name="connsiteX1458" fmla="*/ 285462 w 1004044"/>
              <a:gd name="connsiteY1458" fmla="*/ 421757 h 862208"/>
              <a:gd name="connsiteX1459" fmla="*/ 288356 w 1004044"/>
              <a:gd name="connsiteY1459" fmla="*/ 423881 h 862208"/>
              <a:gd name="connsiteX1460" fmla="*/ 288044 w 1004044"/>
              <a:gd name="connsiteY1460" fmla="*/ 424499 h 862208"/>
              <a:gd name="connsiteX1461" fmla="*/ 287424 w 1004044"/>
              <a:gd name="connsiteY1461" fmla="*/ 424682 h 862208"/>
              <a:gd name="connsiteX1462" fmla="*/ 286804 w 1004044"/>
              <a:gd name="connsiteY1462" fmla="*/ 424865 h 862208"/>
              <a:gd name="connsiteX1463" fmla="*/ 286700 w 1004044"/>
              <a:gd name="connsiteY1463" fmla="*/ 425042 h 862208"/>
              <a:gd name="connsiteX1464" fmla="*/ 286368 w 1004044"/>
              <a:gd name="connsiteY1464" fmla="*/ 425606 h 862208"/>
              <a:gd name="connsiteX1465" fmla="*/ 288144 w 1004044"/>
              <a:gd name="connsiteY1465" fmla="*/ 428778 h 862208"/>
              <a:gd name="connsiteX1466" fmla="*/ 288170 w 1004044"/>
              <a:gd name="connsiteY1466" fmla="*/ 429491 h 862208"/>
              <a:gd name="connsiteX1467" fmla="*/ 288198 w 1004044"/>
              <a:gd name="connsiteY1467" fmla="*/ 430204 h 862208"/>
              <a:gd name="connsiteX1468" fmla="*/ 288158 w 1004044"/>
              <a:gd name="connsiteY1468" fmla="*/ 431523 h 862208"/>
              <a:gd name="connsiteX1469" fmla="*/ 288121 w 1004044"/>
              <a:gd name="connsiteY1469" fmla="*/ 432746 h 862208"/>
              <a:gd name="connsiteX1470" fmla="*/ 287714 w 1004044"/>
              <a:gd name="connsiteY1470" fmla="*/ 433089 h 862208"/>
              <a:gd name="connsiteX1471" fmla="*/ 286878 w 1004044"/>
              <a:gd name="connsiteY1471" fmla="*/ 433793 h 862208"/>
              <a:gd name="connsiteX1472" fmla="*/ 286710 w 1004044"/>
              <a:gd name="connsiteY1472" fmla="*/ 434373 h 862208"/>
              <a:gd name="connsiteX1473" fmla="*/ 286626 w 1004044"/>
              <a:gd name="connsiteY1473" fmla="*/ 434660 h 862208"/>
              <a:gd name="connsiteX1474" fmla="*/ 287848 w 1004044"/>
              <a:gd name="connsiteY1474" fmla="*/ 437270 h 862208"/>
              <a:gd name="connsiteX1475" fmla="*/ 290003 w 1004044"/>
              <a:gd name="connsiteY1475" fmla="*/ 438894 h 862208"/>
              <a:gd name="connsiteX1476" fmla="*/ 290240 w 1004044"/>
              <a:gd name="connsiteY1476" fmla="*/ 440941 h 862208"/>
              <a:gd name="connsiteX1477" fmla="*/ 292151 w 1004044"/>
              <a:gd name="connsiteY1477" fmla="*/ 441758 h 862208"/>
              <a:gd name="connsiteX1478" fmla="*/ 292271 w 1004044"/>
              <a:gd name="connsiteY1478" fmla="*/ 441878 h 862208"/>
              <a:gd name="connsiteX1479" fmla="*/ 293013 w 1004044"/>
              <a:gd name="connsiteY1479" fmla="*/ 442630 h 862208"/>
              <a:gd name="connsiteX1480" fmla="*/ 294822 w 1004044"/>
              <a:gd name="connsiteY1480" fmla="*/ 450824 h 862208"/>
              <a:gd name="connsiteX1481" fmla="*/ 294938 w 1004044"/>
              <a:gd name="connsiteY1481" fmla="*/ 452065 h 862208"/>
              <a:gd name="connsiteX1482" fmla="*/ 296288 w 1004044"/>
              <a:gd name="connsiteY1482" fmla="*/ 453746 h 862208"/>
              <a:gd name="connsiteX1483" fmla="*/ 296278 w 1004044"/>
              <a:gd name="connsiteY1483" fmla="*/ 455420 h 862208"/>
              <a:gd name="connsiteX1484" fmla="*/ 296467 w 1004044"/>
              <a:gd name="connsiteY1484" fmla="*/ 455999 h 862208"/>
              <a:gd name="connsiteX1485" fmla="*/ 296764 w 1004044"/>
              <a:gd name="connsiteY1485" fmla="*/ 456911 h 862208"/>
              <a:gd name="connsiteX1486" fmla="*/ 297436 w 1004044"/>
              <a:gd name="connsiteY1486" fmla="*/ 457446 h 862208"/>
              <a:gd name="connsiteX1487" fmla="*/ 297627 w 1004044"/>
              <a:gd name="connsiteY1487" fmla="*/ 457598 h 862208"/>
              <a:gd name="connsiteX1488" fmla="*/ 299047 w 1004044"/>
              <a:gd name="connsiteY1488" fmla="*/ 457853 h 862208"/>
              <a:gd name="connsiteX1489" fmla="*/ 299413 w 1004044"/>
              <a:gd name="connsiteY1489" fmla="*/ 458723 h 862208"/>
              <a:gd name="connsiteX1490" fmla="*/ 298911 w 1004044"/>
              <a:gd name="connsiteY1490" fmla="*/ 460023 h 862208"/>
              <a:gd name="connsiteX1491" fmla="*/ 298967 w 1004044"/>
              <a:gd name="connsiteY1491" fmla="*/ 461015 h 862208"/>
              <a:gd name="connsiteX1492" fmla="*/ 300509 w 1004044"/>
              <a:gd name="connsiteY1492" fmla="*/ 461767 h 862208"/>
              <a:gd name="connsiteX1493" fmla="*/ 301597 w 1004044"/>
              <a:gd name="connsiteY1493" fmla="*/ 461836 h 862208"/>
              <a:gd name="connsiteX1494" fmla="*/ 302672 w 1004044"/>
              <a:gd name="connsiteY1494" fmla="*/ 461903 h 862208"/>
              <a:gd name="connsiteX1495" fmla="*/ 303041 w 1004044"/>
              <a:gd name="connsiteY1495" fmla="*/ 462465 h 862208"/>
              <a:gd name="connsiteX1496" fmla="*/ 303162 w 1004044"/>
              <a:gd name="connsiteY1496" fmla="*/ 462650 h 862208"/>
              <a:gd name="connsiteX1497" fmla="*/ 302966 w 1004044"/>
              <a:gd name="connsiteY1497" fmla="*/ 464571 h 862208"/>
              <a:gd name="connsiteX1498" fmla="*/ 303228 w 1004044"/>
              <a:gd name="connsiteY1498" fmla="*/ 464961 h 862208"/>
              <a:gd name="connsiteX1499" fmla="*/ 303885 w 1004044"/>
              <a:gd name="connsiteY1499" fmla="*/ 465940 h 862208"/>
              <a:gd name="connsiteX1500" fmla="*/ 305335 w 1004044"/>
              <a:gd name="connsiteY1500" fmla="*/ 465720 h 862208"/>
              <a:gd name="connsiteX1501" fmla="*/ 307041 w 1004044"/>
              <a:gd name="connsiteY1501" fmla="*/ 465461 h 862208"/>
              <a:gd name="connsiteX1502" fmla="*/ 307162 w 1004044"/>
              <a:gd name="connsiteY1502" fmla="*/ 465707 h 862208"/>
              <a:gd name="connsiteX1503" fmla="*/ 307592 w 1004044"/>
              <a:gd name="connsiteY1503" fmla="*/ 466580 h 862208"/>
              <a:gd name="connsiteX1504" fmla="*/ 307213 w 1004044"/>
              <a:gd name="connsiteY1504" fmla="*/ 467899 h 862208"/>
              <a:gd name="connsiteX1505" fmla="*/ 307023 w 1004044"/>
              <a:gd name="connsiteY1505" fmla="*/ 468561 h 862208"/>
              <a:gd name="connsiteX1506" fmla="*/ 308750 w 1004044"/>
              <a:gd name="connsiteY1506" fmla="*/ 469314 h 862208"/>
              <a:gd name="connsiteX1507" fmla="*/ 310179 w 1004044"/>
              <a:gd name="connsiteY1507" fmla="*/ 471188 h 862208"/>
              <a:gd name="connsiteX1508" fmla="*/ 311266 w 1004044"/>
              <a:gd name="connsiteY1508" fmla="*/ 472614 h 862208"/>
              <a:gd name="connsiteX1509" fmla="*/ 311137 w 1004044"/>
              <a:gd name="connsiteY1509" fmla="*/ 473564 h 862208"/>
              <a:gd name="connsiteX1510" fmla="*/ 311073 w 1004044"/>
              <a:gd name="connsiteY1510" fmla="*/ 474039 h 862208"/>
              <a:gd name="connsiteX1511" fmla="*/ 311161 w 1004044"/>
              <a:gd name="connsiteY1511" fmla="*/ 474265 h 862208"/>
              <a:gd name="connsiteX1512" fmla="*/ 311438 w 1004044"/>
              <a:gd name="connsiteY1512" fmla="*/ 474971 h 862208"/>
              <a:gd name="connsiteX1513" fmla="*/ 311927 w 1004044"/>
              <a:gd name="connsiteY1513" fmla="*/ 475091 h 862208"/>
              <a:gd name="connsiteX1514" fmla="*/ 312113 w 1004044"/>
              <a:gd name="connsiteY1514" fmla="*/ 475136 h 862208"/>
              <a:gd name="connsiteX1515" fmla="*/ 312734 w 1004044"/>
              <a:gd name="connsiteY1515" fmla="*/ 475288 h 862208"/>
              <a:gd name="connsiteX1516" fmla="*/ 312847 w 1004044"/>
              <a:gd name="connsiteY1516" fmla="*/ 475722 h 862208"/>
              <a:gd name="connsiteX1517" fmla="*/ 312886 w 1004044"/>
              <a:gd name="connsiteY1517" fmla="*/ 475874 h 862208"/>
              <a:gd name="connsiteX1518" fmla="*/ 312976 w 1004044"/>
              <a:gd name="connsiteY1518" fmla="*/ 476220 h 862208"/>
              <a:gd name="connsiteX1519" fmla="*/ 312800 w 1004044"/>
              <a:gd name="connsiteY1519" fmla="*/ 477763 h 862208"/>
              <a:gd name="connsiteX1520" fmla="*/ 312651 w 1004044"/>
              <a:gd name="connsiteY1520" fmla="*/ 479070 h 862208"/>
              <a:gd name="connsiteX1521" fmla="*/ 313449 w 1004044"/>
              <a:gd name="connsiteY1521" fmla="*/ 480373 h 862208"/>
              <a:gd name="connsiteX1522" fmla="*/ 314060 w 1004044"/>
              <a:gd name="connsiteY1522" fmla="*/ 481372 h 862208"/>
              <a:gd name="connsiteX1523" fmla="*/ 313894 w 1004044"/>
              <a:gd name="connsiteY1523" fmla="*/ 481629 h 862208"/>
              <a:gd name="connsiteX1524" fmla="*/ 313624 w 1004044"/>
              <a:gd name="connsiteY1524" fmla="*/ 482051 h 862208"/>
              <a:gd name="connsiteX1525" fmla="*/ 312198 w 1004044"/>
              <a:gd name="connsiteY1525" fmla="*/ 482540 h 862208"/>
              <a:gd name="connsiteX1526" fmla="*/ 311931 w 1004044"/>
              <a:gd name="connsiteY1526" fmla="*/ 485887 h 862208"/>
              <a:gd name="connsiteX1527" fmla="*/ 311922 w 1004044"/>
              <a:gd name="connsiteY1527" fmla="*/ 487747 h 862208"/>
              <a:gd name="connsiteX1528" fmla="*/ 312259 w 1004044"/>
              <a:gd name="connsiteY1528" fmla="*/ 488090 h 862208"/>
              <a:gd name="connsiteX1529" fmla="*/ 312597 w 1004044"/>
              <a:gd name="connsiteY1529" fmla="*/ 488433 h 862208"/>
              <a:gd name="connsiteX1530" fmla="*/ 313434 w 1004044"/>
              <a:gd name="connsiteY1530" fmla="*/ 488375 h 862208"/>
              <a:gd name="connsiteX1531" fmla="*/ 314267 w 1004044"/>
              <a:gd name="connsiteY1531" fmla="*/ 488318 h 862208"/>
              <a:gd name="connsiteX1532" fmla="*/ 316785 w 1004044"/>
              <a:gd name="connsiteY1532" fmla="*/ 491370 h 862208"/>
              <a:gd name="connsiteX1533" fmla="*/ 316716 w 1004044"/>
              <a:gd name="connsiteY1533" fmla="*/ 491765 h 862208"/>
              <a:gd name="connsiteX1534" fmla="*/ 316657 w 1004044"/>
              <a:gd name="connsiteY1534" fmla="*/ 492113 h 862208"/>
              <a:gd name="connsiteX1535" fmla="*/ 315759 w 1004044"/>
              <a:gd name="connsiteY1535" fmla="*/ 492646 h 862208"/>
              <a:gd name="connsiteX1536" fmla="*/ 315105 w 1004044"/>
              <a:gd name="connsiteY1536" fmla="*/ 493035 h 862208"/>
              <a:gd name="connsiteX1537" fmla="*/ 321575 w 1004044"/>
              <a:gd name="connsiteY1537" fmla="*/ 496542 h 862208"/>
              <a:gd name="connsiteX1538" fmla="*/ 322630 w 1004044"/>
              <a:gd name="connsiteY1538" fmla="*/ 496052 h 862208"/>
              <a:gd name="connsiteX1539" fmla="*/ 322885 w 1004044"/>
              <a:gd name="connsiteY1539" fmla="*/ 495477 h 862208"/>
              <a:gd name="connsiteX1540" fmla="*/ 323319 w 1004044"/>
              <a:gd name="connsiteY1540" fmla="*/ 494505 h 862208"/>
              <a:gd name="connsiteX1541" fmla="*/ 324556 w 1004044"/>
              <a:gd name="connsiteY1541" fmla="*/ 494202 h 862208"/>
              <a:gd name="connsiteX1542" fmla="*/ 325933 w 1004044"/>
              <a:gd name="connsiteY1542" fmla="*/ 495791 h 862208"/>
              <a:gd name="connsiteX1543" fmla="*/ 326337 w 1004044"/>
              <a:gd name="connsiteY1543" fmla="*/ 496258 h 862208"/>
              <a:gd name="connsiteX1544" fmla="*/ 326052 w 1004044"/>
              <a:gd name="connsiteY1544" fmla="*/ 496727 h 862208"/>
              <a:gd name="connsiteX1545" fmla="*/ 325962 w 1004044"/>
              <a:gd name="connsiteY1545" fmla="*/ 496876 h 862208"/>
              <a:gd name="connsiteX1546" fmla="*/ 326061 w 1004044"/>
              <a:gd name="connsiteY1546" fmla="*/ 497106 h 862208"/>
              <a:gd name="connsiteX1547" fmla="*/ 326389 w 1004044"/>
              <a:gd name="connsiteY1547" fmla="*/ 497871 h 862208"/>
              <a:gd name="connsiteX1548" fmla="*/ 328481 w 1004044"/>
              <a:gd name="connsiteY1548" fmla="*/ 499866 h 862208"/>
              <a:gd name="connsiteX1549" fmla="*/ 328656 w 1004044"/>
              <a:gd name="connsiteY1549" fmla="*/ 501665 h 862208"/>
              <a:gd name="connsiteX1550" fmla="*/ 327653 w 1004044"/>
              <a:gd name="connsiteY1550" fmla="*/ 503830 h 862208"/>
              <a:gd name="connsiteX1551" fmla="*/ 326664 w 1004044"/>
              <a:gd name="connsiteY1551" fmla="*/ 504011 h 862208"/>
              <a:gd name="connsiteX1552" fmla="*/ 326337 w 1004044"/>
              <a:gd name="connsiteY1552" fmla="*/ 504269 h 862208"/>
              <a:gd name="connsiteX1553" fmla="*/ 325732 w 1004044"/>
              <a:gd name="connsiteY1553" fmla="*/ 504750 h 862208"/>
              <a:gd name="connsiteX1554" fmla="*/ 326715 w 1004044"/>
              <a:gd name="connsiteY1554" fmla="*/ 505933 h 862208"/>
              <a:gd name="connsiteX1555" fmla="*/ 323233 w 1004044"/>
              <a:gd name="connsiteY1555" fmla="*/ 509387 h 862208"/>
              <a:gd name="connsiteX1556" fmla="*/ 322854 w 1004044"/>
              <a:gd name="connsiteY1556" fmla="*/ 510687 h 862208"/>
              <a:gd name="connsiteX1557" fmla="*/ 323332 w 1004044"/>
              <a:gd name="connsiteY1557" fmla="*/ 513728 h 862208"/>
              <a:gd name="connsiteX1558" fmla="*/ 322584 w 1004044"/>
              <a:gd name="connsiteY1558" fmla="*/ 514592 h 862208"/>
              <a:gd name="connsiteX1559" fmla="*/ 317224 w 1004044"/>
              <a:gd name="connsiteY1559" fmla="*/ 515105 h 862208"/>
              <a:gd name="connsiteX1560" fmla="*/ 315226 w 1004044"/>
              <a:gd name="connsiteY1560" fmla="*/ 515296 h 862208"/>
              <a:gd name="connsiteX1561" fmla="*/ 316757 w 1004044"/>
              <a:gd name="connsiteY1561" fmla="*/ 517784 h 862208"/>
              <a:gd name="connsiteX1562" fmla="*/ 318116 w 1004044"/>
              <a:gd name="connsiteY1562" fmla="*/ 517978 h 862208"/>
              <a:gd name="connsiteX1563" fmla="*/ 318467 w 1004044"/>
              <a:gd name="connsiteY1563" fmla="*/ 517657 h 862208"/>
              <a:gd name="connsiteX1564" fmla="*/ 319669 w 1004044"/>
              <a:gd name="connsiteY1564" fmla="*/ 516560 h 862208"/>
              <a:gd name="connsiteX1565" fmla="*/ 319988 w 1004044"/>
              <a:gd name="connsiteY1565" fmla="*/ 516834 h 862208"/>
              <a:gd name="connsiteX1566" fmla="*/ 322068 w 1004044"/>
              <a:gd name="connsiteY1566" fmla="*/ 518619 h 862208"/>
              <a:gd name="connsiteX1567" fmla="*/ 321137 w 1004044"/>
              <a:gd name="connsiteY1567" fmla="*/ 519110 h 862208"/>
              <a:gd name="connsiteX1568" fmla="*/ 319590 w 1004044"/>
              <a:gd name="connsiteY1568" fmla="*/ 519230 h 862208"/>
              <a:gd name="connsiteX1569" fmla="*/ 319337 w 1004044"/>
              <a:gd name="connsiteY1569" fmla="*/ 520498 h 862208"/>
              <a:gd name="connsiteX1570" fmla="*/ 319082 w 1004044"/>
              <a:gd name="connsiteY1570" fmla="*/ 521765 h 862208"/>
              <a:gd name="connsiteX1571" fmla="*/ 319471 w 1004044"/>
              <a:gd name="connsiteY1571" fmla="*/ 523364 h 862208"/>
              <a:gd name="connsiteX1572" fmla="*/ 319566 w 1004044"/>
              <a:gd name="connsiteY1572" fmla="*/ 523752 h 862208"/>
              <a:gd name="connsiteX1573" fmla="*/ 320675 w 1004044"/>
              <a:gd name="connsiteY1573" fmla="*/ 524378 h 862208"/>
              <a:gd name="connsiteX1574" fmla="*/ 321278 w 1004044"/>
              <a:gd name="connsiteY1574" fmla="*/ 523222 h 862208"/>
              <a:gd name="connsiteX1575" fmla="*/ 321674 w 1004044"/>
              <a:gd name="connsiteY1575" fmla="*/ 522462 h 862208"/>
              <a:gd name="connsiteX1576" fmla="*/ 322352 w 1004044"/>
              <a:gd name="connsiteY1576" fmla="*/ 522026 h 862208"/>
              <a:gd name="connsiteX1577" fmla="*/ 322728 w 1004044"/>
              <a:gd name="connsiteY1577" fmla="*/ 521785 h 862208"/>
              <a:gd name="connsiteX1578" fmla="*/ 324072 w 1004044"/>
              <a:gd name="connsiteY1578" fmla="*/ 524583 h 862208"/>
              <a:gd name="connsiteX1579" fmla="*/ 325976 w 1004044"/>
              <a:gd name="connsiteY1579" fmla="*/ 526764 h 862208"/>
              <a:gd name="connsiteX1580" fmla="*/ 325284 w 1004044"/>
              <a:gd name="connsiteY1580" fmla="*/ 528930 h 862208"/>
              <a:gd name="connsiteX1581" fmla="*/ 326885 w 1004044"/>
              <a:gd name="connsiteY1581" fmla="*/ 530207 h 862208"/>
              <a:gd name="connsiteX1582" fmla="*/ 327867 w 1004044"/>
              <a:gd name="connsiteY1582" fmla="*/ 530991 h 862208"/>
              <a:gd name="connsiteX1583" fmla="*/ 328466 w 1004044"/>
              <a:gd name="connsiteY1583" fmla="*/ 534466 h 862208"/>
              <a:gd name="connsiteX1584" fmla="*/ 329107 w 1004044"/>
              <a:gd name="connsiteY1584" fmla="*/ 533884 h 862208"/>
              <a:gd name="connsiteX1585" fmla="*/ 330641 w 1004044"/>
              <a:gd name="connsiteY1585" fmla="*/ 532494 h 862208"/>
              <a:gd name="connsiteX1586" fmla="*/ 330770 w 1004044"/>
              <a:gd name="connsiteY1586" fmla="*/ 532977 h 862208"/>
              <a:gd name="connsiteX1587" fmla="*/ 330943 w 1004044"/>
              <a:gd name="connsiteY1587" fmla="*/ 533612 h 862208"/>
              <a:gd name="connsiteX1588" fmla="*/ 330817 w 1004044"/>
              <a:gd name="connsiteY1588" fmla="*/ 534570 h 862208"/>
              <a:gd name="connsiteX1589" fmla="*/ 330683 w 1004044"/>
              <a:gd name="connsiteY1589" fmla="*/ 535594 h 862208"/>
              <a:gd name="connsiteX1590" fmla="*/ 331406 w 1004044"/>
              <a:gd name="connsiteY1590" fmla="*/ 539071 h 862208"/>
              <a:gd name="connsiteX1591" fmla="*/ 331651 w 1004044"/>
              <a:gd name="connsiteY1591" fmla="*/ 539444 h 862208"/>
              <a:gd name="connsiteX1592" fmla="*/ 331895 w 1004044"/>
              <a:gd name="connsiteY1592" fmla="*/ 539818 h 862208"/>
              <a:gd name="connsiteX1593" fmla="*/ 332635 w 1004044"/>
              <a:gd name="connsiteY1593" fmla="*/ 539946 h 862208"/>
              <a:gd name="connsiteX1594" fmla="*/ 332936 w 1004044"/>
              <a:gd name="connsiteY1594" fmla="*/ 539631 h 862208"/>
              <a:gd name="connsiteX1595" fmla="*/ 333755 w 1004044"/>
              <a:gd name="connsiteY1595" fmla="*/ 538774 h 862208"/>
              <a:gd name="connsiteX1596" fmla="*/ 334730 w 1004044"/>
              <a:gd name="connsiteY1596" fmla="*/ 538593 h 862208"/>
              <a:gd name="connsiteX1597" fmla="*/ 335055 w 1004044"/>
              <a:gd name="connsiteY1597" fmla="*/ 538533 h 862208"/>
              <a:gd name="connsiteX1598" fmla="*/ 336162 w 1004044"/>
              <a:gd name="connsiteY1598" fmla="*/ 539407 h 862208"/>
              <a:gd name="connsiteX1599" fmla="*/ 336800 w 1004044"/>
              <a:gd name="connsiteY1599" fmla="*/ 541011 h 862208"/>
              <a:gd name="connsiteX1600" fmla="*/ 337076 w 1004044"/>
              <a:gd name="connsiteY1600" fmla="*/ 541706 h 862208"/>
              <a:gd name="connsiteX1601" fmla="*/ 337815 w 1004044"/>
              <a:gd name="connsiteY1601" fmla="*/ 541711 h 862208"/>
              <a:gd name="connsiteX1602" fmla="*/ 338381 w 1004044"/>
              <a:gd name="connsiteY1602" fmla="*/ 541198 h 862208"/>
              <a:gd name="connsiteX1603" fmla="*/ 339308 w 1004044"/>
              <a:gd name="connsiteY1603" fmla="*/ 540354 h 862208"/>
              <a:gd name="connsiteX1604" fmla="*/ 340113 w 1004044"/>
              <a:gd name="connsiteY1604" fmla="*/ 540173 h 862208"/>
              <a:gd name="connsiteX1605" fmla="*/ 341218 w 1004044"/>
              <a:gd name="connsiteY1605" fmla="*/ 541233 h 862208"/>
              <a:gd name="connsiteX1606" fmla="*/ 342199 w 1004044"/>
              <a:gd name="connsiteY1606" fmla="*/ 541105 h 862208"/>
              <a:gd name="connsiteX1607" fmla="*/ 342580 w 1004044"/>
              <a:gd name="connsiteY1607" fmla="*/ 541055 h 862208"/>
              <a:gd name="connsiteX1608" fmla="*/ 343198 w 1004044"/>
              <a:gd name="connsiteY1608" fmla="*/ 541573 h 862208"/>
              <a:gd name="connsiteX1609" fmla="*/ 345040 w 1004044"/>
              <a:gd name="connsiteY1609" fmla="*/ 543115 h 862208"/>
              <a:gd name="connsiteX1610" fmla="*/ 345733 w 1004044"/>
              <a:gd name="connsiteY1610" fmla="*/ 543550 h 862208"/>
              <a:gd name="connsiteX1611" fmla="*/ 346169 w 1004044"/>
              <a:gd name="connsiteY1611" fmla="*/ 543824 h 862208"/>
              <a:gd name="connsiteX1612" fmla="*/ 348426 w 1004044"/>
              <a:gd name="connsiteY1612" fmla="*/ 545242 h 862208"/>
              <a:gd name="connsiteX1613" fmla="*/ 349222 w 1004044"/>
              <a:gd name="connsiteY1613" fmla="*/ 546548 h 862208"/>
              <a:gd name="connsiteX1614" fmla="*/ 349700 w 1004044"/>
              <a:gd name="connsiteY1614" fmla="*/ 549403 h 862208"/>
              <a:gd name="connsiteX1615" fmla="*/ 350128 w 1004044"/>
              <a:gd name="connsiteY1615" fmla="*/ 550075 h 862208"/>
              <a:gd name="connsiteX1616" fmla="*/ 350419 w 1004044"/>
              <a:gd name="connsiteY1616" fmla="*/ 550489 h 862208"/>
              <a:gd name="connsiteX1617" fmla="*/ 350990 w 1004044"/>
              <a:gd name="connsiteY1617" fmla="*/ 550837 h 862208"/>
              <a:gd name="connsiteX1618" fmla="*/ 353835 w 1004044"/>
              <a:gd name="connsiteY1618" fmla="*/ 551186 h 862208"/>
              <a:gd name="connsiteX1619" fmla="*/ 354695 w 1004044"/>
              <a:gd name="connsiteY1619" fmla="*/ 551292 h 862208"/>
              <a:gd name="connsiteX1620" fmla="*/ 354904 w 1004044"/>
              <a:gd name="connsiteY1620" fmla="*/ 551417 h 862208"/>
              <a:gd name="connsiteX1621" fmla="*/ 355741 w 1004044"/>
              <a:gd name="connsiteY1621" fmla="*/ 551918 h 862208"/>
              <a:gd name="connsiteX1622" fmla="*/ 357398 w 1004044"/>
              <a:gd name="connsiteY1622" fmla="*/ 553973 h 862208"/>
              <a:gd name="connsiteX1623" fmla="*/ 362450 w 1004044"/>
              <a:gd name="connsiteY1623" fmla="*/ 556544 h 862208"/>
              <a:gd name="connsiteX1624" fmla="*/ 362790 w 1004044"/>
              <a:gd name="connsiteY1624" fmla="*/ 557478 h 862208"/>
              <a:gd name="connsiteX1625" fmla="*/ 363423 w 1004044"/>
              <a:gd name="connsiteY1625" fmla="*/ 559216 h 862208"/>
              <a:gd name="connsiteX1626" fmla="*/ 363250 w 1004044"/>
              <a:gd name="connsiteY1626" fmla="*/ 561184 h 862208"/>
              <a:gd name="connsiteX1627" fmla="*/ 362513 w 1004044"/>
              <a:gd name="connsiteY1627" fmla="*/ 562894 h 862208"/>
              <a:gd name="connsiteX1628" fmla="*/ 361891 w 1004044"/>
              <a:gd name="connsiteY1628" fmla="*/ 564052 h 862208"/>
              <a:gd name="connsiteX1629" fmla="*/ 361049 w 1004044"/>
              <a:gd name="connsiteY1629" fmla="*/ 565097 h 862208"/>
              <a:gd name="connsiteX1630" fmla="*/ 360205 w 1004044"/>
              <a:gd name="connsiteY1630" fmla="*/ 566198 h 862208"/>
              <a:gd name="connsiteX1631" fmla="*/ 359420 w 1004044"/>
              <a:gd name="connsiteY1631" fmla="*/ 567133 h 862208"/>
              <a:gd name="connsiteX1632" fmla="*/ 358243 w 1004044"/>
              <a:gd name="connsiteY1632" fmla="*/ 568341 h 862208"/>
              <a:gd name="connsiteX1633" fmla="*/ 356515 w 1004044"/>
              <a:gd name="connsiteY1633" fmla="*/ 569434 h 862208"/>
              <a:gd name="connsiteX1634" fmla="*/ 354841 w 1004044"/>
              <a:gd name="connsiteY1634" fmla="*/ 570472 h 862208"/>
              <a:gd name="connsiteX1635" fmla="*/ 354123 w 1004044"/>
              <a:gd name="connsiteY1635" fmla="*/ 570300 h 862208"/>
              <a:gd name="connsiteX1636" fmla="*/ 353132 w 1004044"/>
              <a:gd name="connsiteY1636" fmla="*/ 569627 h 862208"/>
              <a:gd name="connsiteX1637" fmla="*/ 351923 w 1004044"/>
              <a:gd name="connsiteY1637" fmla="*/ 568565 h 862208"/>
              <a:gd name="connsiteX1638" fmla="*/ 350107 w 1004044"/>
              <a:gd name="connsiteY1638" fmla="*/ 567165 h 862208"/>
              <a:gd name="connsiteX1639" fmla="*/ 348735 w 1004044"/>
              <a:gd name="connsiteY1639" fmla="*/ 565880 h 862208"/>
              <a:gd name="connsiteX1640" fmla="*/ 345927 w 1004044"/>
              <a:gd name="connsiteY1640" fmla="*/ 563974 h 862208"/>
              <a:gd name="connsiteX1641" fmla="*/ 343668 w 1004044"/>
              <a:gd name="connsiteY1641" fmla="*/ 562681 h 862208"/>
              <a:gd name="connsiteX1642" fmla="*/ 341132 w 1004044"/>
              <a:gd name="connsiteY1642" fmla="*/ 561331 h 862208"/>
              <a:gd name="connsiteX1643" fmla="*/ 338210 w 1004044"/>
              <a:gd name="connsiteY1643" fmla="*/ 559755 h 862208"/>
              <a:gd name="connsiteX1644" fmla="*/ 335342 w 1004044"/>
              <a:gd name="connsiteY1644" fmla="*/ 558292 h 862208"/>
              <a:gd name="connsiteX1645" fmla="*/ 332361 w 1004044"/>
              <a:gd name="connsiteY1645" fmla="*/ 557159 h 862208"/>
              <a:gd name="connsiteX1646" fmla="*/ 329761 w 1004044"/>
              <a:gd name="connsiteY1646" fmla="*/ 556583 h 862208"/>
              <a:gd name="connsiteX1647" fmla="*/ 327222 w 1004044"/>
              <a:gd name="connsiteY1647" fmla="*/ 555565 h 862208"/>
              <a:gd name="connsiteX1648" fmla="*/ 324404 w 1004044"/>
              <a:gd name="connsiteY1648" fmla="*/ 554545 h 862208"/>
              <a:gd name="connsiteX1649" fmla="*/ 320918 w 1004044"/>
              <a:gd name="connsiteY1649" fmla="*/ 553906 h 862208"/>
              <a:gd name="connsiteX1650" fmla="*/ 317988 w 1004044"/>
              <a:gd name="connsiteY1650" fmla="*/ 553217 h 862208"/>
              <a:gd name="connsiteX1651" fmla="*/ 316608 w 1004044"/>
              <a:gd name="connsiteY1651" fmla="*/ 552707 h 862208"/>
              <a:gd name="connsiteX1652" fmla="*/ 314504 w 1004044"/>
              <a:gd name="connsiteY1652" fmla="*/ 552524 h 862208"/>
              <a:gd name="connsiteX1653" fmla="*/ 312895 w 1004044"/>
              <a:gd name="connsiteY1653" fmla="*/ 552621 h 862208"/>
              <a:gd name="connsiteX1654" fmla="*/ 311448 w 1004044"/>
              <a:gd name="connsiteY1654" fmla="*/ 553218 h 862208"/>
              <a:gd name="connsiteX1655" fmla="*/ 310048 w 1004044"/>
              <a:gd name="connsiteY1655" fmla="*/ 554591 h 862208"/>
              <a:gd name="connsiteX1656" fmla="*/ 309649 w 1004044"/>
              <a:gd name="connsiteY1656" fmla="*/ 555695 h 862208"/>
              <a:gd name="connsiteX1657" fmla="*/ 309637 w 1004044"/>
              <a:gd name="connsiteY1657" fmla="*/ 556747 h 862208"/>
              <a:gd name="connsiteX1658" fmla="*/ 310645 w 1004044"/>
              <a:gd name="connsiteY1658" fmla="*/ 559793 h 862208"/>
              <a:gd name="connsiteX1659" fmla="*/ 311013 w 1004044"/>
              <a:gd name="connsiteY1659" fmla="*/ 560508 h 862208"/>
              <a:gd name="connsiteX1660" fmla="*/ 311379 w 1004044"/>
              <a:gd name="connsiteY1660" fmla="*/ 561223 h 862208"/>
              <a:gd name="connsiteX1661" fmla="*/ 311737 w 1004044"/>
              <a:gd name="connsiteY1661" fmla="*/ 564747 h 862208"/>
              <a:gd name="connsiteX1662" fmla="*/ 311788 w 1004044"/>
              <a:gd name="connsiteY1662" fmla="*/ 565256 h 862208"/>
              <a:gd name="connsiteX1663" fmla="*/ 312662 w 1004044"/>
              <a:gd name="connsiteY1663" fmla="*/ 566284 h 862208"/>
              <a:gd name="connsiteX1664" fmla="*/ 312955 w 1004044"/>
              <a:gd name="connsiteY1664" fmla="*/ 566626 h 862208"/>
              <a:gd name="connsiteX1665" fmla="*/ 312442 w 1004044"/>
              <a:gd name="connsiteY1665" fmla="*/ 569910 h 862208"/>
              <a:gd name="connsiteX1666" fmla="*/ 310628 w 1004044"/>
              <a:gd name="connsiteY1666" fmla="*/ 573621 h 862208"/>
              <a:gd name="connsiteX1667" fmla="*/ 309198 w 1004044"/>
              <a:gd name="connsiteY1667" fmla="*/ 575349 h 862208"/>
              <a:gd name="connsiteX1668" fmla="*/ 309428 w 1004044"/>
              <a:gd name="connsiteY1668" fmla="*/ 578079 h 862208"/>
              <a:gd name="connsiteX1669" fmla="*/ 309052 w 1004044"/>
              <a:gd name="connsiteY1669" fmla="*/ 579069 h 862208"/>
              <a:gd name="connsiteX1670" fmla="*/ 305885 w 1004044"/>
              <a:gd name="connsiteY1670" fmla="*/ 581780 h 862208"/>
              <a:gd name="connsiteX1671" fmla="*/ 302794 w 1004044"/>
              <a:gd name="connsiteY1671" fmla="*/ 580946 h 862208"/>
              <a:gd name="connsiteX1672" fmla="*/ 299585 w 1004044"/>
              <a:gd name="connsiteY1672" fmla="*/ 580532 h 862208"/>
              <a:gd name="connsiteX1673" fmla="*/ 296041 w 1004044"/>
              <a:gd name="connsiteY1673" fmla="*/ 580059 h 862208"/>
              <a:gd name="connsiteX1674" fmla="*/ 292719 w 1004044"/>
              <a:gd name="connsiteY1674" fmla="*/ 579809 h 862208"/>
              <a:gd name="connsiteX1675" fmla="*/ 289838 w 1004044"/>
              <a:gd name="connsiteY1675" fmla="*/ 579564 h 862208"/>
              <a:gd name="connsiteX1676" fmla="*/ 288286 w 1004044"/>
              <a:gd name="connsiteY1676" fmla="*/ 579551 h 862208"/>
              <a:gd name="connsiteX1677" fmla="*/ 286123 w 1004044"/>
              <a:gd name="connsiteY1677" fmla="*/ 579754 h 862208"/>
              <a:gd name="connsiteX1678" fmla="*/ 284399 w 1004044"/>
              <a:gd name="connsiteY1678" fmla="*/ 580238 h 862208"/>
              <a:gd name="connsiteX1679" fmla="*/ 282906 w 1004044"/>
              <a:gd name="connsiteY1679" fmla="*/ 580480 h 862208"/>
              <a:gd name="connsiteX1680" fmla="*/ 281567 w 1004044"/>
              <a:gd name="connsiteY1680" fmla="*/ 580657 h 862208"/>
              <a:gd name="connsiteX1681" fmla="*/ 280460 w 1004044"/>
              <a:gd name="connsiteY1681" fmla="*/ 580537 h 862208"/>
              <a:gd name="connsiteX1682" fmla="*/ 279247 w 1004044"/>
              <a:gd name="connsiteY1682" fmla="*/ 579973 h 862208"/>
              <a:gd name="connsiteX1683" fmla="*/ 277649 w 1004044"/>
              <a:gd name="connsiteY1683" fmla="*/ 579018 h 862208"/>
              <a:gd name="connsiteX1684" fmla="*/ 275890 w 1004044"/>
              <a:gd name="connsiteY1684" fmla="*/ 577508 h 862208"/>
              <a:gd name="connsiteX1685" fmla="*/ 274023 w 1004044"/>
              <a:gd name="connsiteY1685" fmla="*/ 575831 h 862208"/>
              <a:gd name="connsiteX1686" fmla="*/ 272046 w 1004044"/>
              <a:gd name="connsiteY1686" fmla="*/ 573987 h 862208"/>
              <a:gd name="connsiteX1687" fmla="*/ 270128 w 1004044"/>
              <a:gd name="connsiteY1687" fmla="*/ 571755 h 862208"/>
              <a:gd name="connsiteX1688" fmla="*/ 267987 w 1004044"/>
              <a:gd name="connsiteY1688" fmla="*/ 569633 h 862208"/>
              <a:gd name="connsiteX1689" fmla="*/ 266231 w 1004044"/>
              <a:gd name="connsiteY1689" fmla="*/ 567901 h 862208"/>
              <a:gd name="connsiteX1690" fmla="*/ 265245 w 1004044"/>
              <a:gd name="connsiteY1690" fmla="*/ 566730 h 862208"/>
              <a:gd name="connsiteX1691" fmla="*/ 264202 w 1004044"/>
              <a:gd name="connsiteY1691" fmla="*/ 565891 h 862208"/>
              <a:gd name="connsiteX1692" fmla="*/ 262928 w 1004044"/>
              <a:gd name="connsiteY1692" fmla="*/ 565714 h 862208"/>
              <a:gd name="connsiteX1693" fmla="*/ 261048 w 1004044"/>
              <a:gd name="connsiteY1693" fmla="*/ 565255 h 862208"/>
              <a:gd name="connsiteX1694" fmla="*/ 259336 w 1004044"/>
              <a:gd name="connsiteY1694" fmla="*/ 564742 h 862208"/>
              <a:gd name="connsiteX1695" fmla="*/ 258587 w 1004044"/>
              <a:gd name="connsiteY1695" fmla="*/ 564479 h 862208"/>
              <a:gd name="connsiteX1696" fmla="*/ 256349 w 1004044"/>
              <a:gd name="connsiteY1696" fmla="*/ 564108 h 862208"/>
              <a:gd name="connsiteX1697" fmla="*/ 255081 w 1004044"/>
              <a:gd name="connsiteY1697" fmla="*/ 563377 h 862208"/>
              <a:gd name="connsiteX1698" fmla="*/ 253489 w 1004044"/>
              <a:gd name="connsiteY1698" fmla="*/ 561869 h 862208"/>
              <a:gd name="connsiteX1699" fmla="*/ 251950 w 1004044"/>
              <a:gd name="connsiteY1699" fmla="*/ 560472 h 862208"/>
              <a:gd name="connsiteX1700" fmla="*/ 250085 w 1004044"/>
              <a:gd name="connsiteY1700" fmla="*/ 558739 h 862208"/>
              <a:gd name="connsiteX1701" fmla="*/ 248215 w 1004044"/>
              <a:gd name="connsiteY1701" fmla="*/ 557118 h 862208"/>
              <a:gd name="connsiteX1702" fmla="*/ 246074 w 1004044"/>
              <a:gd name="connsiteY1702" fmla="*/ 555161 h 862208"/>
              <a:gd name="connsiteX1703" fmla="*/ 243763 w 1004044"/>
              <a:gd name="connsiteY1703" fmla="*/ 553370 h 862208"/>
              <a:gd name="connsiteX1704" fmla="*/ 241126 w 1004044"/>
              <a:gd name="connsiteY1704" fmla="*/ 551188 h 862208"/>
              <a:gd name="connsiteX1705" fmla="*/ 238320 w 1004044"/>
              <a:gd name="connsiteY1705" fmla="*/ 549005 h 862208"/>
              <a:gd name="connsiteX1706" fmla="*/ 235733 w 1004044"/>
              <a:gd name="connsiteY1706" fmla="*/ 547211 h 862208"/>
              <a:gd name="connsiteX1707" fmla="*/ 232705 w 1004044"/>
              <a:gd name="connsiteY1707" fmla="*/ 545303 h 862208"/>
              <a:gd name="connsiteX1708" fmla="*/ 229560 w 1004044"/>
              <a:gd name="connsiteY1708" fmla="*/ 543726 h 862208"/>
              <a:gd name="connsiteX1709" fmla="*/ 227132 w 1004044"/>
              <a:gd name="connsiteY1709" fmla="*/ 542598 h 862208"/>
              <a:gd name="connsiteX1710" fmla="*/ 224370 w 1004044"/>
              <a:gd name="connsiteY1710" fmla="*/ 541634 h 862208"/>
              <a:gd name="connsiteX1711" fmla="*/ 221941 w 1004044"/>
              <a:gd name="connsiteY1711" fmla="*/ 540728 h 862208"/>
              <a:gd name="connsiteX1712" fmla="*/ 219784 w 1004044"/>
              <a:gd name="connsiteY1712" fmla="*/ 540266 h 862208"/>
              <a:gd name="connsiteX1713" fmla="*/ 217626 w 1004044"/>
              <a:gd name="connsiteY1713" fmla="*/ 540027 h 862208"/>
              <a:gd name="connsiteX1714" fmla="*/ 216017 w 1004044"/>
              <a:gd name="connsiteY1714" fmla="*/ 540069 h 862208"/>
              <a:gd name="connsiteX1715" fmla="*/ 213667 w 1004044"/>
              <a:gd name="connsiteY1715" fmla="*/ 540130 h 862208"/>
              <a:gd name="connsiteX1716" fmla="*/ 212248 w 1004044"/>
              <a:gd name="connsiteY1716" fmla="*/ 540092 h 862208"/>
              <a:gd name="connsiteX1717" fmla="*/ 210696 w 1004044"/>
              <a:gd name="connsiteY1717" fmla="*/ 540024 h 862208"/>
              <a:gd name="connsiteX1718" fmla="*/ 209923 w 1004044"/>
              <a:gd name="connsiteY1718" fmla="*/ 539741 h 862208"/>
              <a:gd name="connsiteX1719" fmla="*/ 208712 w 1004044"/>
              <a:gd name="connsiteY1719" fmla="*/ 538845 h 862208"/>
              <a:gd name="connsiteX1720" fmla="*/ 206515 w 1004044"/>
              <a:gd name="connsiteY1720" fmla="*/ 536944 h 862208"/>
              <a:gd name="connsiteX1721" fmla="*/ 205253 w 1004044"/>
              <a:gd name="connsiteY1721" fmla="*/ 535715 h 862208"/>
              <a:gd name="connsiteX1722" fmla="*/ 203716 w 1004044"/>
              <a:gd name="connsiteY1722" fmla="*/ 534151 h 862208"/>
              <a:gd name="connsiteX1723" fmla="*/ 201961 w 1004044"/>
              <a:gd name="connsiteY1723" fmla="*/ 532309 h 862208"/>
              <a:gd name="connsiteX1724" fmla="*/ 200099 w 1004044"/>
              <a:gd name="connsiteY1724" fmla="*/ 530024 h 862208"/>
              <a:gd name="connsiteX1725" fmla="*/ 198405 w 1004044"/>
              <a:gd name="connsiteY1725" fmla="*/ 527739 h 862208"/>
              <a:gd name="connsiteX1726" fmla="*/ 197152 w 1004044"/>
              <a:gd name="connsiteY1726" fmla="*/ 525459 h 862208"/>
              <a:gd name="connsiteX1727" fmla="*/ 195308 w 1004044"/>
              <a:gd name="connsiteY1727" fmla="*/ 521512 h 862208"/>
              <a:gd name="connsiteX1728" fmla="*/ 194448 w 1004044"/>
              <a:gd name="connsiteY1728" fmla="*/ 518847 h 862208"/>
              <a:gd name="connsiteX1729" fmla="*/ 193491 w 1004044"/>
              <a:gd name="connsiteY1729" fmla="*/ 514798 h 862208"/>
              <a:gd name="connsiteX1730" fmla="*/ 193123 w 1004044"/>
              <a:gd name="connsiteY1730" fmla="*/ 512857 h 862208"/>
              <a:gd name="connsiteX1731" fmla="*/ 192760 w 1004044"/>
              <a:gd name="connsiteY1731" fmla="*/ 510417 h 862208"/>
              <a:gd name="connsiteX1732" fmla="*/ 192297 w 1004044"/>
              <a:gd name="connsiteY1732" fmla="*/ 506760 h 862208"/>
              <a:gd name="connsiteX1733" fmla="*/ 191491 w 1004044"/>
              <a:gd name="connsiteY1733" fmla="*/ 504262 h 862208"/>
              <a:gd name="connsiteX1734" fmla="*/ 191068 w 1004044"/>
              <a:gd name="connsiteY1734" fmla="*/ 502431 h 862208"/>
              <a:gd name="connsiteX1735" fmla="*/ 190422 w 1004044"/>
              <a:gd name="connsiteY1735" fmla="*/ 500488 h 862208"/>
              <a:gd name="connsiteX1736" fmla="*/ 189778 w 1004044"/>
              <a:gd name="connsiteY1736" fmla="*/ 498489 h 862208"/>
              <a:gd name="connsiteX1737" fmla="*/ 188852 w 1004044"/>
              <a:gd name="connsiteY1737" fmla="*/ 496710 h 862208"/>
              <a:gd name="connsiteX1738" fmla="*/ 187706 w 1004044"/>
              <a:gd name="connsiteY1738" fmla="*/ 494929 h 862208"/>
              <a:gd name="connsiteX1739" fmla="*/ 186058 w 1004044"/>
              <a:gd name="connsiteY1739" fmla="*/ 493476 h 862208"/>
              <a:gd name="connsiteX1740" fmla="*/ 183906 w 1004044"/>
              <a:gd name="connsiteY1740" fmla="*/ 492517 h 862208"/>
              <a:gd name="connsiteX1741" fmla="*/ 182305 w 1004044"/>
              <a:gd name="connsiteY1741" fmla="*/ 491950 h 862208"/>
              <a:gd name="connsiteX1742" fmla="*/ 180364 w 1004044"/>
              <a:gd name="connsiteY1742" fmla="*/ 491933 h 862208"/>
              <a:gd name="connsiteX1743" fmla="*/ 178808 w 1004044"/>
              <a:gd name="connsiteY1743" fmla="*/ 492363 h 862208"/>
              <a:gd name="connsiteX1744" fmla="*/ 177526 w 1004044"/>
              <a:gd name="connsiteY1744" fmla="*/ 493072 h 862208"/>
              <a:gd name="connsiteX1745" fmla="*/ 175910 w 1004044"/>
              <a:gd name="connsiteY1745" fmla="*/ 493889 h 862208"/>
              <a:gd name="connsiteX1746" fmla="*/ 174684 w 1004044"/>
              <a:gd name="connsiteY1746" fmla="*/ 494543 h 862208"/>
              <a:gd name="connsiteX1747" fmla="*/ 173041 w 1004044"/>
              <a:gd name="connsiteY1747" fmla="*/ 495908 h 862208"/>
              <a:gd name="connsiteX1748" fmla="*/ 172174 w 1004044"/>
              <a:gd name="connsiteY1748" fmla="*/ 495966 h 862208"/>
              <a:gd name="connsiteX1749" fmla="*/ 169700 w 1004044"/>
              <a:gd name="connsiteY1749" fmla="*/ 496388 h 862208"/>
              <a:gd name="connsiteX1750" fmla="*/ 166472 w 1004044"/>
              <a:gd name="connsiteY1750" fmla="*/ 499101 h 862208"/>
              <a:gd name="connsiteX1751" fmla="*/ 161207 w 1004044"/>
              <a:gd name="connsiteY1751" fmla="*/ 501122 h 862208"/>
              <a:gd name="connsiteX1752" fmla="*/ 159096 w 1004044"/>
              <a:gd name="connsiteY1752" fmla="*/ 503159 h 862208"/>
              <a:gd name="connsiteX1753" fmla="*/ 158457 w 1004044"/>
              <a:gd name="connsiteY1753" fmla="*/ 504014 h 862208"/>
              <a:gd name="connsiteX1754" fmla="*/ 156606 w 1004044"/>
              <a:gd name="connsiteY1754" fmla="*/ 506495 h 862208"/>
              <a:gd name="connsiteX1755" fmla="*/ 156189 w 1004044"/>
              <a:gd name="connsiteY1755" fmla="*/ 507347 h 862208"/>
              <a:gd name="connsiteX1756" fmla="*/ 155545 w 1004044"/>
              <a:gd name="connsiteY1756" fmla="*/ 508660 h 862208"/>
              <a:gd name="connsiteX1757" fmla="*/ 150635 w 1004044"/>
              <a:gd name="connsiteY1757" fmla="*/ 514218 h 862208"/>
              <a:gd name="connsiteX1758" fmla="*/ 149521 w 1004044"/>
              <a:gd name="connsiteY1758" fmla="*/ 514337 h 862208"/>
              <a:gd name="connsiteX1759" fmla="*/ 148427 w 1004044"/>
              <a:gd name="connsiteY1759" fmla="*/ 514961 h 862208"/>
              <a:gd name="connsiteX1760" fmla="*/ 147475 w 1004044"/>
              <a:gd name="connsiteY1760" fmla="*/ 515505 h 862208"/>
              <a:gd name="connsiteX1761" fmla="*/ 146211 w 1004044"/>
              <a:gd name="connsiteY1761" fmla="*/ 515524 h 862208"/>
              <a:gd name="connsiteX1762" fmla="*/ 144213 w 1004044"/>
              <a:gd name="connsiteY1762" fmla="*/ 515552 h 862208"/>
              <a:gd name="connsiteX1763" fmla="*/ 142725 w 1004044"/>
              <a:gd name="connsiteY1763" fmla="*/ 513623 h 862208"/>
              <a:gd name="connsiteX1764" fmla="*/ 141924 w 1004044"/>
              <a:gd name="connsiteY1764" fmla="*/ 513123 h 862208"/>
              <a:gd name="connsiteX1765" fmla="*/ 141123 w 1004044"/>
              <a:gd name="connsiteY1765" fmla="*/ 512623 h 862208"/>
              <a:gd name="connsiteX1766" fmla="*/ 139588 w 1004044"/>
              <a:gd name="connsiteY1766" fmla="*/ 510570 h 862208"/>
              <a:gd name="connsiteX1767" fmla="*/ 139436 w 1004044"/>
              <a:gd name="connsiteY1767" fmla="*/ 510493 h 862208"/>
              <a:gd name="connsiteX1768" fmla="*/ 138971 w 1004044"/>
              <a:gd name="connsiteY1768" fmla="*/ 510257 h 862208"/>
              <a:gd name="connsiteX1769" fmla="*/ 137560 w 1004044"/>
              <a:gd name="connsiteY1769" fmla="*/ 509401 h 862208"/>
              <a:gd name="connsiteX1770" fmla="*/ 136623 w 1004044"/>
              <a:gd name="connsiteY1770" fmla="*/ 508950 h 862208"/>
              <a:gd name="connsiteX1771" fmla="*/ 134963 w 1004044"/>
              <a:gd name="connsiteY1771" fmla="*/ 508549 h 862208"/>
              <a:gd name="connsiteX1772" fmla="*/ 133302 w 1004044"/>
              <a:gd name="connsiteY1772" fmla="*/ 508424 h 862208"/>
              <a:gd name="connsiteX1773" fmla="*/ 131750 w 1004044"/>
              <a:gd name="connsiteY1773" fmla="*/ 508411 h 862208"/>
              <a:gd name="connsiteX1774" fmla="*/ 130032 w 1004044"/>
              <a:gd name="connsiteY1774" fmla="*/ 508396 h 862208"/>
              <a:gd name="connsiteX1775" fmla="*/ 128698 w 1004044"/>
              <a:gd name="connsiteY1775" fmla="*/ 508828 h 862208"/>
              <a:gd name="connsiteX1776" fmla="*/ 127692 w 1004044"/>
              <a:gd name="connsiteY1776" fmla="*/ 509595 h 862208"/>
              <a:gd name="connsiteX1777" fmla="*/ 127076 w 1004044"/>
              <a:gd name="connsiteY1777" fmla="*/ 510199 h 862208"/>
              <a:gd name="connsiteX1778" fmla="*/ 126456 w 1004044"/>
              <a:gd name="connsiteY1778" fmla="*/ 511190 h 862208"/>
              <a:gd name="connsiteX1779" fmla="*/ 125946 w 1004044"/>
              <a:gd name="connsiteY1779" fmla="*/ 512238 h 862208"/>
              <a:gd name="connsiteX1780" fmla="*/ 125548 w 1004044"/>
              <a:gd name="connsiteY1780" fmla="*/ 513286 h 862208"/>
              <a:gd name="connsiteX1781" fmla="*/ 124920 w 1004044"/>
              <a:gd name="connsiteY1781" fmla="*/ 514997 h 862208"/>
              <a:gd name="connsiteX1782" fmla="*/ 124574 w 1004044"/>
              <a:gd name="connsiteY1782" fmla="*/ 516434 h 862208"/>
              <a:gd name="connsiteX1783" fmla="*/ 124557 w 1004044"/>
              <a:gd name="connsiteY1783" fmla="*/ 517929 h 862208"/>
              <a:gd name="connsiteX1784" fmla="*/ 124548 w 1004044"/>
              <a:gd name="connsiteY1784" fmla="*/ 518981 h 862208"/>
              <a:gd name="connsiteX1785" fmla="*/ 124868 w 1004044"/>
              <a:gd name="connsiteY1785" fmla="*/ 520146 h 862208"/>
              <a:gd name="connsiteX1786" fmla="*/ 126299 w 1004044"/>
              <a:gd name="connsiteY1786" fmla="*/ 521155 h 862208"/>
              <a:gd name="connsiteX1787" fmla="*/ 127731 w 1004044"/>
              <a:gd name="connsiteY1787" fmla="*/ 522108 h 862208"/>
              <a:gd name="connsiteX1788" fmla="*/ 128830 w 1004044"/>
              <a:gd name="connsiteY1788" fmla="*/ 523058 h 862208"/>
              <a:gd name="connsiteX1789" fmla="*/ 130204 w 1004044"/>
              <a:gd name="connsiteY1789" fmla="*/ 524177 h 862208"/>
              <a:gd name="connsiteX1790" fmla="*/ 131409 w 1004044"/>
              <a:gd name="connsiteY1790" fmla="*/ 525572 h 862208"/>
              <a:gd name="connsiteX1791" fmla="*/ 132614 w 1004044"/>
              <a:gd name="connsiteY1791" fmla="*/ 527021 h 862208"/>
              <a:gd name="connsiteX1792" fmla="*/ 133758 w 1004044"/>
              <a:gd name="connsiteY1792" fmla="*/ 528969 h 862208"/>
              <a:gd name="connsiteX1793" fmla="*/ 133961 w 1004044"/>
              <a:gd name="connsiteY1793" fmla="*/ 530798 h 862208"/>
              <a:gd name="connsiteX1794" fmla="*/ 133832 w 1004044"/>
              <a:gd name="connsiteY1794" fmla="*/ 532624 h 862208"/>
              <a:gd name="connsiteX1795" fmla="*/ 133703 w 1004044"/>
              <a:gd name="connsiteY1795" fmla="*/ 533761 h 862208"/>
              <a:gd name="connsiteX1796" fmla="*/ 133649 w 1004044"/>
              <a:gd name="connsiteY1796" fmla="*/ 534228 h 862208"/>
              <a:gd name="connsiteX1797" fmla="*/ 133305 w 1004044"/>
              <a:gd name="connsiteY1797" fmla="*/ 535388 h 862208"/>
              <a:gd name="connsiteX1798" fmla="*/ 132849 w 1004044"/>
              <a:gd name="connsiteY1798" fmla="*/ 536547 h 862208"/>
              <a:gd name="connsiteX1799" fmla="*/ 132066 w 1004044"/>
              <a:gd name="connsiteY1799" fmla="*/ 537260 h 862208"/>
              <a:gd name="connsiteX1800" fmla="*/ 130902 w 1004044"/>
              <a:gd name="connsiteY1800" fmla="*/ 537361 h 862208"/>
              <a:gd name="connsiteX1801" fmla="*/ 129852 w 1004044"/>
              <a:gd name="connsiteY1801" fmla="*/ 537020 h 862208"/>
              <a:gd name="connsiteX1802" fmla="*/ 128967 w 1004044"/>
              <a:gd name="connsiteY1802" fmla="*/ 536791 h 862208"/>
              <a:gd name="connsiteX1803" fmla="*/ 128083 w 1004044"/>
              <a:gd name="connsiteY1803" fmla="*/ 536562 h 862208"/>
              <a:gd name="connsiteX1804" fmla="*/ 126317 w 1004044"/>
              <a:gd name="connsiteY1804" fmla="*/ 535828 h 862208"/>
              <a:gd name="connsiteX1805" fmla="*/ 125431 w 1004044"/>
              <a:gd name="connsiteY1805" fmla="*/ 535765 h 862208"/>
              <a:gd name="connsiteX1806" fmla="*/ 124376 w 1004044"/>
              <a:gd name="connsiteY1806" fmla="*/ 535811 h 862208"/>
              <a:gd name="connsiteX1807" fmla="*/ 123593 w 1004044"/>
              <a:gd name="connsiteY1807" fmla="*/ 536525 h 862208"/>
              <a:gd name="connsiteX1808" fmla="*/ 122975 w 1004044"/>
              <a:gd name="connsiteY1808" fmla="*/ 537295 h 862208"/>
              <a:gd name="connsiteX1809" fmla="*/ 122525 w 1004044"/>
              <a:gd name="connsiteY1809" fmla="*/ 538011 h 862208"/>
              <a:gd name="connsiteX1810" fmla="*/ 121562 w 1004044"/>
              <a:gd name="connsiteY1810" fmla="*/ 540051 h 862208"/>
              <a:gd name="connsiteX1811" fmla="*/ 121096 w 1004044"/>
              <a:gd name="connsiteY1811" fmla="*/ 542263 h 862208"/>
              <a:gd name="connsiteX1812" fmla="*/ 120748 w 1004044"/>
              <a:gd name="connsiteY1812" fmla="*/ 543755 h 862208"/>
              <a:gd name="connsiteX1813" fmla="*/ 120180 w 1004044"/>
              <a:gd name="connsiteY1813" fmla="*/ 545134 h 862208"/>
              <a:gd name="connsiteX1814" fmla="*/ 119669 w 1004044"/>
              <a:gd name="connsiteY1814" fmla="*/ 546404 h 862208"/>
              <a:gd name="connsiteX1815" fmla="*/ 119271 w 1004044"/>
              <a:gd name="connsiteY1815" fmla="*/ 547286 h 862208"/>
              <a:gd name="connsiteX1816" fmla="*/ 118648 w 1004044"/>
              <a:gd name="connsiteY1816" fmla="*/ 548499 h 862208"/>
              <a:gd name="connsiteX1817" fmla="*/ 117749 w 1004044"/>
              <a:gd name="connsiteY1817" fmla="*/ 549765 h 862208"/>
              <a:gd name="connsiteX1818" fmla="*/ 116962 w 1004044"/>
              <a:gd name="connsiteY1818" fmla="*/ 550866 h 862208"/>
              <a:gd name="connsiteX1819" fmla="*/ 116009 w 1004044"/>
              <a:gd name="connsiteY1819" fmla="*/ 551910 h 862208"/>
              <a:gd name="connsiteX1820" fmla="*/ 114779 w 1004044"/>
              <a:gd name="connsiteY1820" fmla="*/ 552952 h 862208"/>
              <a:gd name="connsiteX1821" fmla="*/ 112991 w 1004044"/>
              <a:gd name="connsiteY1821" fmla="*/ 554432 h 862208"/>
              <a:gd name="connsiteX1822" fmla="*/ 111928 w 1004044"/>
              <a:gd name="connsiteY1822" fmla="*/ 555365 h 862208"/>
              <a:gd name="connsiteX1823" fmla="*/ 110469 w 1004044"/>
              <a:gd name="connsiteY1823" fmla="*/ 556959 h 862208"/>
              <a:gd name="connsiteX1824" fmla="*/ 109570 w 1004044"/>
              <a:gd name="connsiteY1824" fmla="*/ 558169 h 862208"/>
              <a:gd name="connsiteX1825" fmla="*/ 108447 w 1004044"/>
              <a:gd name="connsiteY1825" fmla="*/ 559600 h 862208"/>
              <a:gd name="connsiteX1826" fmla="*/ 107268 w 1004044"/>
              <a:gd name="connsiteY1826" fmla="*/ 561085 h 862208"/>
              <a:gd name="connsiteX1827" fmla="*/ 106148 w 1004044"/>
              <a:gd name="connsiteY1827" fmla="*/ 562294 h 862208"/>
              <a:gd name="connsiteX1828" fmla="*/ 105307 w 1004044"/>
              <a:gd name="connsiteY1828" fmla="*/ 563173 h 862208"/>
              <a:gd name="connsiteX1829" fmla="*/ 104411 w 1004044"/>
              <a:gd name="connsiteY1829" fmla="*/ 563996 h 862208"/>
              <a:gd name="connsiteX1830" fmla="*/ 103963 w 1004044"/>
              <a:gd name="connsiteY1830" fmla="*/ 564491 h 862208"/>
              <a:gd name="connsiteX1831" fmla="*/ 102179 w 1004044"/>
              <a:gd name="connsiteY1831" fmla="*/ 565277 h 862208"/>
              <a:gd name="connsiteX1832" fmla="*/ 102003 w 1004044"/>
              <a:gd name="connsiteY1832" fmla="*/ 564737 h 862208"/>
              <a:gd name="connsiteX1833" fmla="*/ 101327 w 1004044"/>
              <a:gd name="connsiteY1833" fmla="*/ 562669 h 862208"/>
              <a:gd name="connsiteX1834" fmla="*/ 101149 w 1004044"/>
              <a:gd name="connsiteY1834" fmla="*/ 561275 h 862208"/>
              <a:gd name="connsiteX1835" fmla="*/ 100969 w 1004044"/>
              <a:gd name="connsiteY1835" fmla="*/ 559877 h 862208"/>
              <a:gd name="connsiteX1836" fmla="*/ 101090 w 1004044"/>
              <a:gd name="connsiteY1836" fmla="*/ 558335 h 862208"/>
              <a:gd name="connsiteX1837" fmla="*/ 101232 w 1004044"/>
              <a:gd name="connsiteY1837" fmla="*/ 556530 h 862208"/>
              <a:gd name="connsiteX1838" fmla="*/ 101020 w 1004044"/>
              <a:gd name="connsiteY1838" fmla="*/ 554221 h 862208"/>
              <a:gd name="connsiteX1839" fmla="*/ 100997 w 1004044"/>
              <a:gd name="connsiteY1839" fmla="*/ 553987 h 862208"/>
              <a:gd name="connsiteX1840" fmla="*/ 100856 w 1004044"/>
              <a:gd name="connsiteY1840" fmla="*/ 553478 h 862208"/>
              <a:gd name="connsiteX1841" fmla="*/ 100207 w 1004044"/>
              <a:gd name="connsiteY1841" fmla="*/ 551131 h 862208"/>
              <a:gd name="connsiteX1842" fmla="*/ 99594 w 1004044"/>
              <a:gd name="connsiteY1842" fmla="*/ 550477 h 862208"/>
              <a:gd name="connsiteX1843" fmla="*/ 98978 w 1004044"/>
              <a:gd name="connsiteY1843" fmla="*/ 549823 h 862208"/>
              <a:gd name="connsiteX1844" fmla="*/ 97745 w 1004044"/>
              <a:gd name="connsiteY1844" fmla="*/ 549136 h 862208"/>
              <a:gd name="connsiteX1845" fmla="*/ 95897 w 1004044"/>
              <a:gd name="connsiteY1845" fmla="*/ 549127 h 862208"/>
              <a:gd name="connsiteX1846" fmla="*/ 94038 w 1004044"/>
              <a:gd name="connsiteY1846" fmla="*/ 549119 h 862208"/>
              <a:gd name="connsiteX1847" fmla="*/ 92128 w 1004044"/>
              <a:gd name="connsiteY1847" fmla="*/ 547871 h 862208"/>
              <a:gd name="connsiteX1848" fmla="*/ 88975 w 1004044"/>
              <a:gd name="connsiteY1848" fmla="*/ 547733 h 862208"/>
              <a:gd name="connsiteX1849" fmla="*/ 88738 w 1004044"/>
              <a:gd name="connsiteY1849" fmla="*/ 547572 h 862208"/>
              <a:gd name="connsiteX1850" fmla="*/ 87867 w 1004044"/>
              <a:gd name="connsiteY1850" fmla="*/ 546984 h 862208"/>
              <a:gd name="connsiteX1851" fmla="*/ 86950 w 1004044"/>
              <a:gd name="connsiteY1851" fmla="*/ 547790 h 862208"/>
              <a:gd name="connsiteX1852" fmla="*/ 85885 w 1004044"/>
              <a:gd name="connsiteY1852" fmla="*/ 548778 h 862208"/>
              <a:gd name="connsiteX1853" fmla="*/ 84273 w 1004044"/>
              <a:gd name="connsiteY1853" fmla="*/ 549318 h 862208"/>
              <a:gd name="connsiteX1854" fmla="*/ 83218 w 1004044"/>
              <a:gd name="connsiteY1854" fmla="*/ 549531 h 862208"/>
              <a:gd name="connsiteX1855" fmla="*/ 82167 w 1004044"/>
              <a:gd name="connsiteY1855" fmla="*/ 549356 h 862208"/>
              <a:gd name="connsiteX1856" fmla="*/ 81173 w 1004044"/>
              <a:gd name="connsiteY1856" fmla="*/ 548960 h 862208"/>
              <a:gd name="connsiteX1857" fmla="*/ 80293 w 1004044"/>
              <a:gd name="connsiteY1857" fmla="*/ 548177 h 862208"/>
              <a:gd name="connsiteX1858" fmla="*/ 79533 w 1004044"/>
              <a:gd name="connsiteY1858" fmla="*/ 546676 h 862208"/>
              <a:gd name="connsiteX1859" fmla="*/ 79042 w 1004044"/>
              <a:gd name="connsiteY1859" fmla="*/ 545897 h 862208"/>
              <a:gd name="connsiteX1860" fmla="*/ 78331 w 1004044"/>
              <a:gd name="connsiteY1860" fmla="*/ 544949 h 862208"/>
              <a:gd name="connsiteX1861" fmla="*/ 77292 w 1004044"/>
              <a:gd name="connsiteY1861" fmla="*/ 543501 h 862208"/>
              <a:gd name="connsiteX1862" fmla="*/ 76414 w 1004044"/>
              <a:gd name="connsiteY1862" fmla="*/ 542608 h 862208"/>
              <a:gd name="connsiteX1863" fmla="*/ 75700 w 1004044"/>
              <a:gd name="connsiteY1863" fmla="*/ 542048 h 862208"/>
              <a:gd name="connsiteX1864" fmla="*/ 74541 w 1004044"/>
              <a:gd name="connsiteY1864" fmla="*/ 541595 h 862208"/>
              <a:gd name="connsiteX1865" fmla="*/ 73764 w 1004044"/>
              <a:gd name="connsiteY1865" fmla="*/ 541589 h 862208"/>
              <a:gd name="connsiteX1866" fmla="*/ 72709 w 1004044"/>
              <a:gd name="connsiteY1866" fmla="*/ 541690 h 862208"/>
              <a:gd name="connsiteX1867" fmla="*/ 72314 w 1004044"/>
              <a:gd name="connsiteY1867" fmla="*/ 542462 h 862208"/>
              <a:gd name="connsiteX1868" fmla="*/ 72196 w 1004044"/>
              <a:gd name="connsiteY1868" fmla="*/ 543126 h 862208"/>
              <a:gd name="connsiteX1869" fmla="*/ 72183 w 1004044"/>
              <a:gd name="connsiteY1869" fmla="*/ 544399 h 862208"/>
              <a:gd name="connsiteX1870" fmla="*/ 72175 w 1004044"/>
              <a:gd name="connsiteY1870" fmla="*/ 545341 h 862208"/>
              <a:gd name="connsiteX1871" fmla="*/ 72162 w 1004044"/>
              <a:gd name="connsiteY1871" fmla="*/ 546614 h 862208"/>
              <a:gd name="connsiteX1872" fmla="*/ 72150 w 1004044"/>
              <a:gd name="connsiteY1872" fmla="*/ 547666 h 862208"/>
              <a:gd name="connsiteX1873" fmla="*/ 72135 w 1004044"/>
              <a:gd name="connsiteY1873" fmla="*/ 549106 h 862208"/>
              <a:gd name="connsiteX1874" fmla="*/ 72109 w 1004044"/>
              <a:gd name="connsiteY1874" fmla="*/ 551653 h 862208"/>
              <a:gd name="connsiteX1875" fmla="*/ 71872 w 1004044"/>
              <a:gd name="connsiteY1875" fmla="*/ 553257 h 862208"/>
              <a:gd name="connsiteX1876" fmla="*/ 71697 w 1004044"/>
              <a:gd name="connsiteY1876" fmla="*/ 554141 h 862208"/>
              <a:gd name="connsiteX1877" fmla="*/ 71359 w 1004044"/>
              <a:gd name="connsiteY1877" fmla="*/ 554692 h 862208"/>
              <a:gd name="connsiteX1878" fmla="*/ 70853 w 1004044"/>
              <a:gd name="connsiteY1878" fmla="*/ 555297 h 862208"/>
              <a:gd name="connsiteX1879" fmla="*/ 70069 w 1004044"/>
              <a:gd name="connsiteY1879" fmla="*/ 556121 h 862208"/>
              <a:gd name="connsiteX1880" fmla="*/ 69238 w 1004044"/>
              <a:gd name="connsiteY1880" fmla="*/ 556114 h 862208"/>
              <a:gd name="connsiteX1881" fmla="*/ 68517 w 1004044"/>
              <a:gd name="connsiteY1881" fmla="*/ 556108 h 862208"/>
              <a:gd name="connsiteX1882" fmla="*/ 67856 w 1004044"/>
              <a:gd name="connsiteY1882" fmla="*/ 555604 h 862208"/>
              <a:gd name="connsiteX1883" fmla="*/ 67367 w 1004044"/>
              <a:gd name="connsiteY1883" fmla="*/ 554659 h 862208"/>
              <a:gd name="connsiteX1884" fmla="*/ 67101 w 1004044"/>
              <a:gd name="connsiteY1884" fmla="*/ 553604 h 862208"/>
              <a:gd name="connsiteX1885" fmla="*/ 66560 w 1004044"/>
              <a:gd name="connsiteY1885" fmla="*/ 552382 h 862208"/>
              <a:gd name="connsiteX1886" fmla="*/ 65958 w 1004044"/>
              <a:gd name="connsiteY1886" fmla="*/ 551546 h 862208"/>
              <a:gd name="connsiteX1887" fmla="*/ 65412 w 1004044"/>
              <a:gd name="connsiteY1887" fmla="*/ 550766 h 862208"/>
              <a:gd name="connsiteX1888" fmla="*/ 65027 w 1004044"/>
              <a:gd name="connsiteY1888" fmla="*/ 550431 h 862208"/>
              <a:gd name="connsiteX1889" fmla="*/ 63629 w 1004044"/>
              <a:gd name="connsiteY1889" fmla="*/ 549731 h 862208"/>
              <a:gd name="connsiteX1890" fmla="*/ 62248 w 1004044"/>
              <a:gd name="connsiteY1890" fmla="*/ 554624 h 862208"/>
              <a:gd name="connsiteX1891" fmla="*/ 60812 w 1004044"/>
              <a:gd name="connsiteY1891" fmla="*/ 557718 h 862208"/>
              <a:gd name="connsiteX1892" fmla="*/ 60673 w 1004044"/>
              <a:gd name="connsiteY1892" fmla="*/ 557604 h 862208"/>
              <a:gd name="connsiteX1893" fmla="*/ 58842 w 1004044"/>
              <a:gd name="connsiteY1893" fmla="*/ 556098 h 862208"/>
              <a:gd name="connsiteX1894" fmla="*/ 58009 w 1004044"/>
              <a:gd name="connsiteY1894" fmla="*/ 555893 h 862208"/>
              <a:gd name="connsiteX1895" fmla="*/ 57298 w 1004044"/>
              <a:gd name="connsiteY1895" fmla="*/ 555719 h 862208"/>
              <a:gd name="connsiteX1896" fmla="*/ 56270 w 1004044"/>
              <a:gd name="connsiteY1896" fmla="*/ 555962 h 862208"/>
              <a:gd name="connsiteX1897" fmla="*/ 55751 w 1004044"/>
              <a:gd name="connsiteY1897" fmla="*/ 556085 h 862208"/>
              <a:gd name="connsiteX1898" fmla="*/ 54641 w 1004044"/>
              <a:gd name="connsiteY1898" fmla="*/ 555894 h 862208"/>
              <a:gd name="connsiteX1899" fmla="*/ 53488 w 1004044"/>
              <a:gd name="connsiteY1899" fmla="*/ 554608 h 862208"/>
              <a:gd name="connsiteX1900" fmla="*/ 51628 w 1004044"/>
              <a:gd name="connsiteY1900" fmla="*/ 552533 h 862208"/>
              <a:gd name="connsiteX1901" fmla="*/ 51505 w 1004044"/>
              <a:gd name="connsiteY1901" fmla="*/ 552138 h 862208"/>
              <a:gd name="connsiteX1902" fmla="*/ 50897 w 1004044"/>
              <a:gd name="connsiteY1902" fmla="*/ 550173 h 862208"/>
              <a:gd name="connsiteX1903" fmla="*/ 50097 w 1004044"/>
              <a:gd name="connsiteY1903" fmla="*/ 549426 h 862208"/>
              <a:gd name="connsiteX1904" fmla="*/ 48861 w 1004044"/>
              <a:gd name="connsiteY1904" fmla="*/ 549359 h 862208"/>
              <a:gd name="connsiteX1905" fmla="*/ 47692 w 1004044"/>
              <a:gd name="connsiteY1905" fmla="*/ 548114 h 862208"/>
              <a:gd name="connsiteX1906" fmla="*/ 45903 w 1004044"/>
              <a:gd name="connsiteY1906" fmla="*/ 547424 h 862208"/>
              <a:gd name="connsiteX1907" fmla="*/ 42816 w 1004044"/>
              <a:gd name="connsiteY1907" fmla="*/ 546977 h 862208"/>
              <a:gd name="connsiteX1908" fmla="*/ 40785 w 1004044"/>
              <a:gd name="connsiteY1908" fmla="*/ 545046 h 862208"/>
              <a:gd name="connsiteX1909" fmla="*/ 38754 w 1004044"/>
              <a:gd name="connsiteY1909" fmla="*/ 544783 h 862208"/>
              <a:gd name="connsiteX1910" fmla="*/ 37597 w 1004044"/>
              <a:gd name="connsiteY1910" fmla="*/ 544109 h 862208"/>
              <a:gd name="connsiteX1911" fmla="*/ 36887 w 1004044"/>
              <a:gd name="connsiteY1911" fmla="*/ 543051 h 862208"/>
              <a:gd name="connsiteX1912" fmla="*/ 36288 w 1004044"/>
              <a:gd name="connsiteY1912" fmla="*/ 541939 h 862208"/>
              <a:gd name="connsiteX1913" fmla="*/ 35911 w 1004044"/>
              <a:gd name="connsiteY1913" fmla="*/ 540939 h 862208"/>
              <a:gd name="connsiteX1914" fmla="*/ 35595 w 1004044"/>
              <a:gd name="connsiteY1914" fmla="*/ 539330 h 862208"/>
              <a:gd name="connsiteX1915" fmla="*/ 35275 w 1004044"/>
              <a:gd name="connsiteY1915" fmla="*/ 538109 h 862208"/>
              <a:gd name="connsiteX1916" fmla="*/ 35229 w 1004044"/>
              <a:gd name="connsiteY1916" fmla="*/ 537112 h 862208"/>
              <a:gd name="connsiteX1917" fmla="*/ 35077 w 1004044"/>
              <a:gd name="connsiteY1917" fmla="*/ 535782 h 862208"/>
              <a:gd name="connsiteX1918" fmla="*/ 34820 w 1004044"/>
              <a:gd name="connsiteY1918" fmla="*/ 533676 h 862208"/>
              <a:gd name="connsiteX1919" fmla="*/ 34962 w 1004044"/>
              <a:gd name="connsiteY1919" fmla="*/ 530632 h 862208"/>
              <a:gd name="connsiteX1920" fmla="*/ 34985 w 1004044"/>
              <a:gd name="connsiteY1920" fmla="*/ 528362 h 862208"/>
              <a:gd name="connsiteX1921" fmla="*/ 35119 w 1004044"/>
              <a:gd name="connsiteY1921" fmla="*/ 526093 h 862208"/>
              <a:gd name="connsiteX1922" fmla="*/ 35544 w 1004044"/>
              <a:gd name="connsiteY1922" fmla="*/ 522497 h 862208"/>
              <a:gd name="connsiteX1923" fmla="*/ 35795 w 1004044"/>
              <a:gd name="connsiteY1923" fmla="*/ 519731 h 862208"/>
              <a:gd name="connsiteX1924" fmla="*/ 35929 w 1004044"/>
              <a:gd name="connsiteY1924" fmla="*/ 517296 h 862208"/>
              <a:gd name="connsiteX1925" fmla="*/ 35948 w 1004044"/>
              <a:gd name="connsiteY1925" fmla="*/ 515414 h 862208"/>
              <a:gd name="connsiteX1926" fmla="*/ 36025 w 1004044"/>
              <a:gd name="connsiteY1926" fmla="*/ 513366 h 862208"/>
              <a:gd name="connsiteX1927" fmla="*/ 36216 w 1004044"/>
              <a:gd name="connsiteY1927" fmla="*/ 510876 h 862208"/>
              <a:gd name="connsiteX1928" fmla="*/ 36185 w 1004044"/>
              <a:gd name="connsiteY1928" fmla="*/ 508551 h 862208"/>
              <a:gd name="connsiteX1929" fmla="*/ 36270 w 1004044"/>
              <a:gd name="connsiteY1929" fmla="*/ 505506 h 862208"/>
              <a:gd name="connsiteX1930" fmla="*/ 36295 w 1004044"/>
              <a:gd name="connsiteY1930" fmla="*/ 503126 h 862208"/>
              <a:gd name="connsiteX1931" fmla="*/ 36320 w 1004044"/>
              <a:gd name="connsiteY1931" fmla="*/ 500801 h 862208"/>
              <a:gd name="connsiteX1932" fmla="*/ 36280 w 1004044"/>
              <a:gd name="connsiteY1932" fmla="*/ 499084 h 862208"/>
              <a:gd name="connsiteX1933" fmla="*/ 36079 w 1004044"/>
              <a:gd name="connsiteY1933" fmla="*/ 497200 h 862208"/>
              <a:gd name="connsiteX1934" fmla="*/ 35764 w 1004044"/>
              <a:gd name="connsiteY1934" fmla="*/ 495481 h 862208"/>
              <a:gd name="connsiteX1935" fmla="*/ 35105 w 1004044"/>
              <a:gd name="connsiteY1935" fmla="*/ 494812 h 862208"/>
              <a:gd name="connsiteX1936" fmla="*/ 33940 w 1004044"/>
              <a:gd name="connsiteY1936" fmla="*/ 494802 h 862208"/>
              <a:gd name="connsiteX1937" fmla="*/ 32829 w 1004044"/>
              <a:gd name="connsiteY1937" fmla="*/ 495180 h 862208"/>
              <a:gd name="connsiteX1938" fmla="*/ 31545 w 1004044"/>
              <a:gd name="connsiteY1938" fmla="*/ 496000 h 862208"/>
              <a:gd name="connsiteX1939" fmla="*/ 29815 w 1004044"/>
              <a:gd name="connsiteY1939" fmla="*/ 497092 h 862208"/>
              <a:gd name="connsiteX1940" fmla="*/ 27580 w 1004044"/>
              <a:gd name="connsiteY1940" fmla="*/ 499011 h 862208"/>
              <a:gd name="connsiteX1941" fmla="*/ 25065 w 1004044"/>
              <a:gd name="connsiteY1941" fmla="*/ 500928 h 862208"/>
              <a:gd name="connsiteX1942" fmla="*/ 23055 w 1004044"/>
              <a:gd name="connsiteY1942" fmla="*/ 502350 h 862208"/>
              <a:gd name="connsiteX1943" fmla="*/ 21101 w 1004044"/>
              <a:gd name="connsiteY1943" fmla="*/ 503718 h 862208"/>
              <a:gd name="connsiteX1944" fmla="*/ 17859 w 1004044"/>
              <a:gd name="connsiteY1944" fmla="*/ 506404 h 862208"/>
              <a:gd name="connsiteX1945" fmla="*/ 15676 w 1004044"/>
              <a:gd name="connsiteY1945" fmla="*/ 508434 h 862208"/>
              <a:gd name="connsiteX1946" fmla="*/ 13721 w 1004044"/>
              <a:gd name="connsiteY1946" fmla="*/ 510023 h 862208"/>
              <a:gd name="connsiteX1947" fmla="*/ 12543 w 1004044"/>
              <a:gd name="connsiteY1947" fmla="*/ 511231 h 862208"/>
              <a:gd name="connsiteX1948" fmla="*/ 11256 w 1004044"/>
              <a:gd name="connsiteY1948" fmla="*/ 512494 h 862208"/>
              <a:gd name="connsiteX1949" fmla="*/ 10190 w 1004044"/>
              <a:gd name="connsiteY1949" fmla="*/ 513647 h 862208"/>
              <a:gd name="connsiteX1950" fmla="*/ 9690 w 1004044"/>
              <a:gd name="connsiteY1950" fmla="*/ 513865 h 862208"/>
              <a:gd name="connsiteX1951" fmla="*/ 8416 w 1004044"/>
              <a:gd name="connsiteY1951" fmla="*/ 513743 h 862208"/>
              <a:gd name="connsiteX1952" fmla="*/ 6930 w 1004044"/>
              <a:gd name="connsiteY1952" fmla="*/ 513844 h 862208"/>
              <a:gd name="connsiteX1953" fmla="*/ 6698 w 1004044"/>
              <a:gd name="connsiteY1953" fmla="*/ 513914 h 862208"/>
              <a:gd name="connsiteX1954" fmla="*/ 5507 w 1004044"/>
              <a:gd name="connsiteY1954" fmla="*/ 514270 h 862208"/>
              <a:gd name="connsiteX1955" fmla="*/ 4624 w 1004044"/>
              <a:gd name="connsiteY1955" fmla="*/ 514310 h 862208"/>
              <a:gd name="connsiteX1956" fmla="*/ 4794 w 1004044"/>
              <a:gd name="connsiteY1956" fmla="*/ 514610 h 862208"/>
              <a:gd name="connsiteX1957" fmla="*/ 5103 w 1004044"/>
              <a:gd name="connsiteY1957" fmla="*/ 515083 h 862208"/>
              <a:gd name="connsiteX1958" fmla="*/ 5358 w 1004044"/>
              <a:gd name="connsiteY1958" fmla="*/ 515900 h 862208"/>
              <a:gd name="connsiteX1959" fmla="*/ 5538 w 1004044"/>
              <a:gd name="connsiteY1959" fmla="*/ 516458 h 862208"/>
              <a:gd name="connsiteX1960" fmla="*/ 5838 w 1004044"/>
              <a:gd name="connsiteY1960" fmla="*/ 516921 h 862208"/>
              <a:gd name="connsiteX1961" fmla="*/ 5751 w 1004044"/>
              <a:gd name="connsiteY1961" fmla="*/ 517361 h 862208"/>
              <a:gd name="connsiteX1962" fmla="*/ 5429 w 1004044"/>
              <a:gd name="connsiteY1962" fmla="*/ 517962 h 862208"/>
              <a:gd name="connsiteX1963" fmla="*/ 5354 w 1004044"/>
              <a:gd name="connsiteY1963" fmla="*/ 518574 h 862208"/>
              <a:gd name="connsiteX1964" fmla="*/ 5362 w 1004044"/>
              <a:gd name="connsiteY1964" fmla="*/ 519046 h 862208"/>
              <a:gd name="connsiteX1965" fmla="*/ 5532 w 1004044"/>
              <a:gd name="connsiteY1965" fmla="*/ 519938 h 862208"/>
              <a:gd name="connsiteX1966" fmla="*/ 5574 w 1004044"/>
              <a:gd name="connsiteY1966" fmla="*/ 520518 h 862208"/>
              <a:gd name="connsiteX1967" fmla="*/ 5627 w 1004044"/>
              <a:gd name="connsiteY1967" fmla="*/ 520947 h 862208"/>
              <a:gd name="connsiteX1968" fmla="*/ 5550 w 1004044"/>
              <a:gd name="connsiteY1968" fmla="*/ 521495 h 862208"/>
              <a:gd name="connsiteX1969" fmla="*/ 5646 w 1004044"/>
              <a:gd name="connsiteY1969" fmla="*/ 521833 h 862208"/>
              <a:gd name="connsiteX1970" fmla="*/ 5421 w 1004044"/>
              <a:gd name="connsiteY1970" fmla="*/ 522445 h 862208"/>
              <a:gd name="connsiteX1971" fmla="*/ 5033 w 1004044"/>
              <a:gd name="connsiteY1971" fmla="*/ 523196 h 862208"/>
              <a:gd name="connsiteX1972" fmla="*/ 4497 w 1004044"/>
              <a:gd name="connsiteY1972" fmla="*/ 523775 h 862208"/>
              <a:gd name="connsiteX1973" fmla="*/ 3906 w 1004044"/>
              <a:gd name="connsiteY1973" fmla="*/ 524482 h 862208"/>
              <a:gd name="connsiteX1974" fmla="*/ 3864 w 1004044"/>
              <a:gd name="connsiteY1974" fmla="*/ 525051 h 862208"/>
              <a:gd name="connsiteX1975" fmla="*/ 4162 w 1004044"/>
              <a:gd name="connsiteY1975" fmla="*/ 525353 h 862208"/>
              <a:gd name="connsiteX1976" fmla="*/ 4578 w 1004044"/>
              <a:gd name="connsiteY1976" fmla="*/ 526052 h 862208"/>
              <a:gd name="connsiteX1977" fmla="*/ 4704 w 1004044"/>
              <a:gd name="connsiteY1977" fmla="*/ 526728 h 862208"/>
              <a:gd name="connsiteX1978" fmla="*/ 4907 w 1004044"/>
              <a:gd name="connsiteY1978" fmla="*/ 527019 h 862208"/>
              <a:gd name="connsiteX1979" fmla="*/ 5067 w 1004044"/>
              <a:gd name="connsiteY1979" fmla="*/ 527196 h 862208"/>
              <a:gd name="connsiteX1980" fmla="*/ 5206 w 1004044"/>
              <a:gd name="connsiteY1980" fmla="*/ 527604 h 862208"/>
              <a:gd name="connsiteX1981" fmla="*/ 5129 w 1004044"/>
              <a:gd name="connsiteY1981" fmla="*/ 528200 h 862208"/>
              <a:gd name="connsiteX1982" fmla="*/ 5161 w 1004044"/>
              <a:gd name="connsiteY1982" fmla="*/ 529006 h 862208"/>
              <a:gd name="connsiteX1983" fmla="*/ 5246 w 1004044"/>
              <a:gd name="connsiteY1983" fmla="*/ 529683 h 862208"/>
              <a:gd name="connsiteX1984" fmla="*/ 5447 w 1004044"/>
              <a:gd name="connsiteY1984" fmla="*/ 530048 h 862208"/>
              <a:gd name="connsiteX1985" fmla="*/ 5425 w 1004044"/>
              <a:gd name="connsiteY1985" fmla="*/ 530284 h 862208"/>
              <a:gd name="connsiteX1986" fmla="*/ 5596 w 1004044"/>
              <a:gd name="connsiteY1986" fmla="*/ 531031 h 862208"/>
              <a:gd name="connsiteX1987" fmla="*/ 5808 w 1004044"/>
              <a:gd name="connsiteY1987" fmla="*/ 531321 h 862208"/>
              <a:gd name="connsiteX1988" fmla="*/ 5959 w 1004044"/>
              <a:gd name="connsiteY1988" fmla="*/ 531504 h 862208"/>
              <a:gd name="connsiteX1989" fmla="*/ 6161 w 1004044"/>
              <a:gd name="connsiteY1989" fmla="*/ 531472 h 862208"/>
              <a:gd name="connsiteX1990" fmla="*/ 6493 w 1004044"/>
              <a:gd name="connsiteY1990" fmla="*/ 531709 h 862208"/>
              <a:gd name="connsiteX1991" fmla="*/ 7059 w 1004044"/>
              <a:gd name="connsiteY1991" fmla="*/ 532333 h 862208"/>
              <a:gd name="connsiteX1992" fmla="*/ 7218 w 1004044"/>
              <a:gd name="connsiteY1992" fmla="*/ 532785 h 862208"/>
              <a:gd name="connsiteX1993" fmla="*/ 7378 w 1004044"/>
              <a:gd name="connsiteY1993" fmla="*/ 533257 h 862208"/>
              <a:gd name="connsiteX1994" fmla="*/ 7708 w 1004044"/>
              <a:gd name="connsiteY1994" fmla="*/ 533580 h 862208"/>
              <a:gd name="connsiteX1995" fmla="*/ 8104 w 1004044"/>
              <a:gd name="connsiteY1995" fmla="*/ 533646 h 862208"/>
              <a:gd name="connsiteX1996" fmla="*/ 8607 w 1004044"/>
              <a:gd name="connsiteY1996" fmla="*/ 533518 h 862208"/>
              <a:gd name="connsiteX1997" fmla="*/ 9206 w 1004044"/>
              <a:gd name="connsiteY1997" fmla="*/ 533562 h 862208"/>
              <a:gd name="connsiteX1998" fmla="*/ 9955 w 1004044"/>
              <a:gd name="connsiteY1998" fmla="*/ 533821 h 862208"/>
              <a:gd name="connsiteX1999" fmla="*/ 10275 w 1004044"/>
              <a:gd name="connsiteY1999" fmla="*/ 534133 h 862208"/>
              <a:gd name="connsiteX2000" fmla="*/ 10221 w 1004044"/>
              <a:gd name="connsiteY2000" fmla="*/ 534568 h 862208"/>
              <a:gd name="connsiteX2001" fmla="*/ 10208 w 1004044"/>
              <a:gd name="connsiteY2001" fmla="*/ 535180 h 862208"/>
              <a:gd name="connsiteX2002" fmla="*/ 9651 w 1004044"/>
              <a:gd name="connsiteY2002" fmla="*/ 536199 h 862208"/>
              <a:gd name="connsiteX2003" fmla="*/ 9382 w 1004044"/>
              <a:gd name="connsiteY2003" fmla="*/ 536779 h 862208"/>
              <a:gd name="connsiteX2004" fmla="*/ 8620 w 1004044"/>
              <a:gd name="connsiteY2004" fmla="*/ 537851 h 862208"/>
              <a:gd name="connsiteX2005" fmla="*/ 8416 w 1004044"/>
              <a:gd name="connsiteY2005" fmla="*/ 538420 h 862208"/>
              <a:gd name="connsiteX2006" fmla="*/ 8490 w 1004044"/>
              <a:gd name="connsiteY2006" fmla="*/ 538699 h 862208"/>
              <a:gd name="connsiteX2007" fmla="*/ 8627 w 1004044"/>
              <a:gd name="connsiteY2007" fmla="*/ 539311 h 862208"/>
              <a:gd name="connsiteX2008" fmla="*/ 9119 w 1004044"/>
              <a:gd name="connsiteY2008" fmla="*/ 539924 h 862208"/>
              <a:gd name="connsiteX2009" fmla="*/ 9428 w 1004044"/>
              <a:gd name="connsiteY2009" fmla="*/ 540032 h 862208"/>
              <a:gd name="connsiteX2010" fmla="*/ 9675 w 1004044"/>
              <a:gd name="connsiteY2010" fmla="*/ 539882 h 862208"/>
              <a:gd name="connsiteX2011" fmla="*/ 9793 w 1004044"/>
              <a:gd name="connsiteY2011" fmla="*/ 539969 h 862208"/>
              <a:gd name="connsiteX2012" fmla="*/ 10220 w 1004044"/>
              <a:gd name="connsiteY2012" fmla="*/ 540077 h 862208"/>
              <a:gd name="connsiteX2013" fmla="*/ 10637 w 1004044"/>
              <a:gd name="connsiteY2013" fmla="*/ 540142 h 862208"/>
              <a:gd name="connsiteX2014" fmla="*/ 10679 w 1004044"/>
              <a:gd name="connsiteY2014" fmla="*/ 540336 h 862208"/>
              <a:gd name="connsiteX2015" fmla="*/ 10884 w 1004044"/>
              <a:gd name="connsiteY2015" fmla="*/ 540379 h 862208"/>
              <a:gd name="connsiteX2016" fmla="*/ 11139 w 1004044"/>
              <a:gd name="connsiteY2016" fmla="*/ 540981 h 862208"/>
              <a:gd name="connsiteX2017" fmla="*/ 11415 w 1004044"/>
              <a:gd name="connsiteY2017" fmla="*/ 541454 h 862208"/>
              <a:gd name="connsiteX2018" fmla="*/ 11585 w 1004044"/>
              <a:gd name="connsiteY2018" fmla="*/ 542152 h 862208"/>
              <a:gd name="connsiteX2019" fmla="*/ 12151 w 1004044"/>
              <a:gd name="connsiteY2019" fmla="*/ 542680 h 862208"/>
              <a:gd name="connsiteX2020" fmla="*/ 12954 w 1004044"/>
              <a:gd name="connsiteY2020" fmla="*/ 543079 h 862208"/>
              <a:gd name="connsiteX2021" fmla="*/ 13465 w 1004044"/>
              <a:gd name="connsiteY2021" fmla="*/ 543573 h 862208"/>
              <a:gd name="connsiteX2022" fmla="*/ 13892 w 1004044"/>
              <a:gd name="connsiteY2022" fmla="*/ 544348 h 862208"/>
              <a:gd name="connsiteX2023" fmla="*/ 14350 w 1004044"/>
              <a:gd name="connsiteY2023" fmla="*/ 545100 h 862208"/>
              <a:gd name="connsiteX2024" fmla="*/ 14659 w 1004044"/>
              <a:gd name="connsiteY2024" fmla="*/ 545810 h 862208"/>
              <a:gd name="connsiteX2025" fmla="*/ 14669 w 1004044"/>
              <a:gd name="connsiteY2025" fmla="*/ 546411 h 862208"/>
              <a:gd name="connsiteX2026" fmla="*/ 14700 w 1004044"/>
              <a:gd name="connsiteY2026" fmla="*/ 546969 h 862208"/>
              <a:gd name="connsiteX2027" fmla="*/ 14924 w 1004044"/>
              <a:gd name="connsiteY2027" fmla="*/ 547249 h 862208"/>
              <a:gd name="connsiteX2028" fmla="*/ 14870 w 1004044"/>
              <a:gd name="connsiteY2028" fmla="*/ 547689 h 862208"/>
              <a:gd name="connsiteX2029" fmla="*/ 14922 w 1004044"/>
              <a:gd name="connsiteY2029" fmla="*/ 548087 h 862208"/>
              <a:gd name="connsiteX2030" fmla="*/ 14911 w 1004044"/>
              <a:gd name="connsiteY2030" fmla="*/ 548452 h 862208"/>
              <a:gd name="connsiteX2031" fmla="*/ 14546 w 1004044"/>
              <a:gd name="connsiteY2031" fmla="*/ 549052 h 862208"/>
              <a:gd name="connsiteX2032" fmla="*/ 13998 w 1004044"/>
              <a:gd name="connsiteY2032" fmla="*/ 549459 h 862208"/>
              <a:gd name="connsiteX2033" fmla="*/ 13420 w 1004044"/>
              <a:gd name="connsiteY2033" fmla="*/ 550060 h 862208"/>
              <a:gd name="connsiteX2034" fmla="*/ 13227 w 1004044"/>
              <a:gd name="connsiteY2034" fmla="*/ 550564 h 862208"/>
              <a:gd name="connsiteX2035" fmla="*/ 12636 w 1004044"/>
              <a:gd name="connsiteY2035" fmla="*/ 551309 h 862208"/>
              <a:gd name="connsiteX2036" fmla="*/ 12100 w 1004044"/>
              <a:gd name="connsiteY2036" fmla="*/ 552210 h 862208"/>
              <a:gd name="connsiteX2037" fmla="*/ 11348 w 1004044"/>
              <a:gd name="connsiteY2037" fmla="*/ 553631 h 862208"/>
              <a:gd name="connsiteX2038" fmla="*/ 10951 w 1004044"/>
              <a:gd name="connsiteY2038" fmla="*/ 554264 h 862208"/>
              <a:gd name="connsiteX2039" fmla="*/ 10607 w 1004044"/>
              <a:gd name="connsiteY2039" fmla="*/ 554800 h 862208"/>
              <a:gd name="connsiteX2040" fmla="*/ 10586 w 1004044"/>
              <a:gd name="connsiteY2040" fmla="*/ 555198 h 862208"/>
              <a:gd name="connsiteX2041" fmla="*/ 10660 w 1004044"/>
              <a:gd name="connsiteY2041" fmla="*/ 555778 h 862208"/>
              <a:gd name="connsiteX2042" fmla="*/ 10830 w 1004044"/>
              <a:gd name="connsiteY2042" fmla="*/ 556079 h 862208"/>
              <a:gd name="connsiteX2043" fmla="*/ 11268 w 1004044"/>
              <a:gd name="connsiteY2043" fmla="*/ 556316 h 862208"/>
              <a:gd name="connsiteX2044" fmla="*/ 11706 w 1004044"/>
              <a:gd name="connsiteY2044" fmla="*/ 556789 h 862208"/>
              <a:gd name="connsiteX2045" fmla="*/ 12143 w 1004044"/>
              <a:gd name="connsiteY2045" fmla="*/ 557338 h 862208"/>
              <a:gd name="connsiteX2046" fmla="*/ 12282 w 1004044"/>
              <a:gd name="connsiteY2046" fmla="*/ 557896 h 862208"/>
              <a:gd name="connsiteX2047" fmla="*/ 12131 w 1004044"/>
              <a:gd name="connsiteY2047" fmla="*/ 558444 h 862208"/>
              <a:gd name="connsiteX2048" fmla="*/ 11915 w 1004044"/>
              <a:gd name="connsiteY2048" fmla="*/ 559141 h 862208"/>
              <a:gd name="connsiteX2049" fmla="*/ 11904 w 1004044"/>
              <a:gd name="connsiteY2049" fmla="*/ 559528 h 862208"/>
              <a:gd name="connsiteX2050" fmla="*/ 12020 w 1004044"/>
              <a:gd name="connsiteY2050" fmla="*/ 560495 h 862208"/>
              <a:gd name="connsiteX2051" fmla="*/ 11879 w 1004044"/>
              <a:gd name="connsiteY2051" fmla="*/ 561096 h 862208"/>
              <a:gd name="connsiteX2052" fmla="*/ 11513 w 1004044"/>
              <a:gd name="connsiteY2052" fmla="*/ 562018 h 862208"/>
              <a:gd name="connsiteX2053" fmla="*/ 10988 w 1004044"/>
              <a:gd name="connsiteY2053" fmla="*/ 562608 h 862208"/>
              <a:gd name="connsiteX2054" fmla="*/ 10676 w 1004044"/>
              <a:gd name="connsiteY2054" fmla="*/ 563327 h 862208"/>
              <a:gd name="connsiteX2055" fmla="*/ 10655 w 1004044"/>
              <a:gd name="connsiteY2055" fmla="*/ 564009 h 862208"/>
              <a:gd name="connsiteX2056" fmla="*/ 10427 w 1004044"/>
              <a:gd name="connsiteY2056" fmla="*/ 564556 h 862208"/>
              <a:gd name="connsiteX2057" fmla="*/ 9935 w 1004044"/>
              <a:gd name="connsiteY2057" fmla="*/ 565081 h 862208"/>
              <a:gd name="connsiteX2058" fmla="*/ 9710 w 1004044"/>
              <a:gd name="connsiteY2058" fmla="*/ 565543 h 862208"/>
              <a:gd name="connsiteX2059" fmla="*/ 9171 w 1004044"/>
              <a:gd name="connsiteY2059" fmla="*/ 567158 h 862208"/>
              <a:gd name="connsiteX2060" fmla="*/ 8880 w 1004044"/>
              <a:gd name="connsiteY2060" fmla="*/ 567876 h 862208"/>
              <a:gd name="connsiteX2061" fmla="*/ 8172 w 1004044"/>
              <a:gd name="connsiteY2061" fmla="*/ 568949 h 862208"/>
              <a:gd name="connsiteX2062" fmla="*/ 7819 w 1004044"/>
              <a:gd name="connsiteY2062" fmla="*/ 569496 h 862208"/>
              <a:gd name="connsiteX2063" fmla="*/ 7538 w 1004044"/>
              <a:gd name="connsiteY2063" fmla="*/ 570660 h 862208"/>
              <a:gd name="connsiteX2064" fmla="*/ 7484 w 1004044"/>
              <a:gd name="connsiteY2064" fmla="*/ 571391 h 862208"/>
              <a:gd name="connsiteX2065" fmla="*/ 7386 w 1004044"/>
              <a:gd name="connsiteY2065" fmla="*/ 572024 h 862208"/>
              <a:gd name="connsiteX2066" fmla="*/ 7043 w 1004044"/>
              <a:gd name="connsiteY2066" fmla="*/ 572496 h 862208"/>
              <a:gd name="connsiteX2067" fmla="*/ 6326 w 1004044"/>
              <a:gd name="connsiteY2067" fmla="*/ 572838 h 862208"/>
              <a:gd name="connsiteX2068" fmla="*/ 5512 w 1004044"/>
              <a:gd name="connsiteY2068" fmla="*/ 573126 h 862208"/>
              <a:gd name="connsiteX2069" fmla="*/ 4624 w 1004044"/>
              <a:gd name="connsiteY2069" fmla="*/ 573415 h 862208"/>
              <a:gd name="connsiteX2070" fmla="*/ 3874 w 1004044"/>
              <a:gd name="connsiteY2070" fmla="*/ 574224 h 862208"/>
              <a:gd name="connsiteX2071" fmla="*/ 3488 w 1004044"/>
              <a:gd name="connsiteY2071" fmla="*/ 574749 h 862208"/>
              <a:gd name="connsiteX2072" fmla="*/ 3390 w 1004044"/>
              <a:gd name="connsiteY2072" fmla="*/ 575318 h 862208"/>
              <a:gd name="connsiteX2073" fmla="*/ 3334 w 1004044"/>
              <a:gd name="connsiteY2073" fmla="*/ 576156 h 862208"/>
              <a:gd name="connsiteX2074" fmla="*/ 3398 w 1004044"/>
              <a:gd name="connsiteY2074" fmla="*/ 576994 h 862208"/>
              <a:gd name="connsiteX2075" fmla="*/ 3781 w 1004044"/>
              <a:gd name="connsiteY2075" fmla="*/ 577848 h 862208"/>
              <a:gd name="connsiteX2076" fmla="*/ 4207 w 1004044"/>
              <a:gd name="connsiteY2076" fmla="*/ 578751 h 862208"/>
              <a:gd name="connsiteX2077" fmla="*/ 4462 w 1004044"/>
              <a:gd name="connsiteY2077" fmla="*/ 579331 h 862208"/>
              <a:gd name="connsiteX2078" fmla="*/ 4343 w 1004044"/>
              <a:gd name="connsiteY2078" fmla="*/ 580051 h 862208"/>
              <a:gd name="connsiteX2079" fmla="*/ 3872 w 1004044"/>
              <a:gd name="connsiteY2079" fmla="*/ 580415 h 862208"/>
              <a:gd name="connsiteX2080" fmla="*/ 3069 w 1004044"/>
              <a:gd name="connsiteY2080" fmla="*/ 580488 h 862208"/>
              <a:gd name="connsiteX2081" fmla="*/ 2866 w 1004044"/>
              <a:gd name="connsiteY2081" fmla="*/ 580273 h 862208"/>
              <a:gd name="connsiteX2082" fmla="*/ 2440 w 1004044"/>
              <a:gd name="connsiteY2082" fmla="*/ 580197 h 862208"/>
              <a:gd name="connsiteX2083" fmla="*/ 2118 w 1004044"/>
              <a:gd name="connsiteY2083" fmla="*/ 580218 h 862208"/>
              <a:gd name="connsiteX2084" fmla="*/ 1894 w 1004044"/>
              <a:gd name="connsiteY2084" fmla="*/ 580228 h 862208"/>
              <a:gd name="connsiteX2085" fmla="*/ 1733 w 1004044"/>
              <a:gd name="connsiteY2085" fmla="*/ 580411 h 862208"/>
              <a:gd name="connsiteX2086" fmla="*/ 1347 w 1004044"/>
              <a:gd name="connsiteY2086" fmla="*/ 580829 h 862208"/>
              <a:gd name="connsiteX2087" fmla="*/ 801 w 1004044"/>
              <a:gd name="connsiteY2087" fmla="*/ 581085 h 862208"/>
              <a:gd name="connsiteX2088" fmla="*/ 427 w 1004044"/>
              <a:gd name="connsiteY2088" fmla="*/ 581321 h 862208"/>
              <a:gd name="connsiteX2089" fmla="*/ 227 w 1004044"/>
              <a:gd name="connsiteY2089" fmla="*/ 581736 h 862208"/>
              <a:gd name="connsiteX2090" fmla="*/ 180 w 1004044"/>
              <a:gd name="connsiteY2090" fmla="*/ 582138 h 862208"/>
              <a:gd name="connsiteX2091" fmla="*/ 211 w 1004044"/>
              <a:gd name="connsiteY2091" fmla="*/ 582509 h 862208"/>
              <a:gd name="connsiteX2092" fmla="*/ 502 w 1004044"/>
              <a:gd name="connsiteY2092" fmla="*/ 582959 h 862208"/>
              <a:gd name="connsiteX2093" fmla="*/ 948 w 1004044"/>
              <a:gd name="connsiteY2093" fmla="*/ 583192 h 862208"/>
              <a:gd name="connsiteX2094" fmla="*/ 1411 w 1004044"/>
              <a:gd name="connsiteY2094" fmla="*/ 583641 h 862208"/>
              <a:gd name="connsiteX2095" fmla="*/ 1594 w 1004044"/>
              <a:gd name="connsiteY2095" fmla="*/ 584060 h 862208"/>
              <a:gd name="connsiteX2096" fmla="*/ 1702 w 1004044"/>
              <a:gd name="connsiteY2096" fmla="*/ 584544 h 862208"/>
              <a:gd name="connsiteX2097" fmla="*/ 1732 w 1004044"/>
              <a:gd name="connsiteY2097" fmla="*/ 584679 h 862208"/>
              <a:gd name="connsiteX2098" fmla="*/ 1993 w 1004044"/>
              <a:gd name="connsiteY2098" fmla="*/ 585221 h 862208"/>
              <a:gd name="connsiteX2099" fmla="*/ 2239 w 1004044"/>
              <a:gd name="connsiteY2099" fmla="*/ 585593 h 862208"/>
              <a:gd name="connsiteX2100" fmla="*/ 2270 w 1004044"/>
              <a:gd name="connsiteY2100" fmla="*/ 586026 h 862208"/>
              <a:gd name="connsiteX2101" fmla="*/ 2592 w 1004044"/>
              <a:gd name="connsiteY2101" fmla="*/ 586476 h 862208"/>
              <a:gd name="connsiteX2102" fmla="*/ 3254 w 1004044"/>
              <a:gd name="connsiteY2102" fmla="*/ 586932 h 862208"/>
              <a:gd name="connsiteX2103" fmla="*/ 3516 w 1004044"/>
              <a:gd name="connsiteY2103" fmla="*/ 587552 h 862208"/>
              <a:gd name="connsiteX2104" fmla="*/ 3761 w 1004044"/>
              <a:gd name="connsiteY2104" fmla="*/ 588202 h 862208"/>
              <a:gd name="connsiteX2105" fmla="*/ 4083 w 1004044"/>
              <a:gd name="connsiteY2105" fmla="*/ 588729 h 862208"/>
              <a:gd name="connsiteX2106" fmla="*/ 4422 w 1004044"/>
              <a:gd name="connsiteY2106" fmla="*/ 589194 h 862208"/>
              <a:gd name="connsiteX2107" fmla="*/ 4884 w 1004044"/>
              <a:gd name="connsiteY2107" fmla="*/ 589318 h 862208"/>
              <a:gd name="connsiteX2108" fmla="*/ 5376 w 1004044"/>
              <a:gd name="connsiteY2108" fmla="*/ 589226 h 862208"/>
              <a:gd name="connsiteX2109" fmla="*/ 5515 w 1004044"/>
              <a:gd name="connsiteY2109" fmla="*/ 589412 h 862208"/>
              <a:gd name="connsiteX2110" fmla="*/ 5561 w 1004044"/>
              <a:gd name="connsiteY2110" fmla="*/ 589784 h 862208"/>
              <a:gd name="connsiteX2111" fmla="*/ 5574 w 1004044"/>
              <a:gd name="connsiteY2111" fmla="*/ 590341 h 862208"/>
              <a:gd name="connsiteX2112" fmla="*/ 5358 w 1004044"/>
              <a:gd name="connsiteY2112" fmla="*/ 590913 h 862208"/>
              <a:gd name="connsiteX2113" fmla="*/ 5234 w 1004044"/>
              <a:gd name="connsiteY2113" fmla="*/ 591416 h 862208"/>
              <a:gd name="connsiteX2114" fmla="*/ 5110 w 1004044"/>
              <a:gd name="connsiteY2114" fmla="*/ 591849 h 862208"/>
              <a:gd name="connsiteX2115" fmla="*/ 4940 w 1004044"/>
              <a:gd name="connsiteY2115" fmla="*/ 592344 h 862208"/>
              <a:gd name="connsiteX2116" fmla="*/ 4693 w 1004044"/>
              <a:gd name="connsiteY2116" fmla="*/ 592637 h 862208"/>
              <a:gd name="connsiteX2117" fmla="*/ 4768 w 1004044"/>
              <a:gd name="connsiteY2117" fmla="*/ 592885 h 862208"/>
              <a:gd name="connsiteX2118" fmla="*/ 4830 w 1004044"/>
              <a:gd name="connsiteY2118" fmla="*/ 593272 h 862208"/>
              <a:gd name="connsiteX2119" fmla="*/ 4735 w 1004044"/>
              <a:gd name="connsiteY2119" fmla="*/ 593876 h 862208"/>
              <a:gd name="connsiteX2120" fmla="*/ 4889 w 1004044"/>
              <a:gd name="connsiteY2120" fmla="*/ 594216 h 862208"/>
              <a:gd name="connsiteX2121" fmla="*/ 5166 w 1004044"/>
              <a:gd name="connsiteY2121" fmla="*/ 594820 h 862208"/>
              <a:gd name="connsiteX2122" fmla="*/ 5489 w 1004044"/>
              <a:gd name="connsiteY2122" fmla="*/ 594898 h 862208"/>
              <a:gd name="connsiteX2123" fmla="*/ 5828 w 1004044"/>
              <a:gd name="connsiteY2123" fmla="*/ 595178 h 862208"/>
              <a:gd name="connsiteX2124" fmla="*/ 6259 w 1004044"/>
              <a:gd name="connsiteY2124" fmla="*/ 595055 h 862208"/>
              <a:gd name="connsiteX2125" fmla="*/ 6707 w 1004044"/>
              <a:gd name="connsiteY2125" fmla="*/ 595071 h 862208"/>
              <a:gd name="connsiteX2126" fmla="*/ 7476 w 1004044"/>
              <a:gd name="connsiteY2126" fmla="*/ 595459 h 862208"/>
              <a:gd name="connsiteX2127" fmla="*/ 8354 w 1004044"/>
              <a:gd name="connsiteY2127" fmla="*/ 595801 h 862208"/>
              <a:gd name="connsiteX2128" fmla="*/ 9047 w 1004044"/>
              <a:gd name="connsiteY2128" fmla="*/ 596128 h 862208"/>
              <a:gd name="connsiteX2129" fmla="*/ 9616 w 1004044"/>
              <a:gd name="connsiteY2129" fmla="*/ 596670 h 862208"/>
              <a:gd name="connsiteX2130" fmla="*/ 10787 w 1004044"/>
              <a:gd name="connsiteY2130" fmla="*/ 596967 h 862208"/>
              <a:gd name="connsiteX2131" fmla="*/ 11175 w 1004044"/>
              <a:gd name="connsiteY2131" fmla="*/ 596901 h 862208"/>
              <a:gd name="connsiteX2132" fmla="*/ 18855 w 1004044"/>
              <a:gd name="connsiteY2132" fmla="*/ 599524 h 862208"/>
              <a:gd name="connsiteX2133" fmla="*/ 20577 w 1004044"/>
              <a:gd name="connsiteY2133" fmla="*/ 601330 h 862208"/>
              <a:gd name="connsiteX2134" fmla="*/ 22725 w 1004044"/>
              <a:gd name="connsiteY2134" fmla="*/ 602589 h 862208"/>
              <a:gd name="connsiteX2135" fmla="*/ 24087 w 1004044"/>
              <a:gd name="connsiteY2135" fmla="*/ 603388 h 862208"/>
              <a:gd name="connsiteX2136" fmla="*/ 27356 w 1004044"/>
              <a:gd name="connsiteY2136" fmla="*/ 604704 h 862208"/>
              <a:gd name="connsiteX2137" fmla="*/ 27913 w 1004044"/>
              <a:gd name="connsiteY2137" fmla="*/ 605105 h 862208"/>
              <a:gd name="connsiteX2138" fmla="*/ 28232 w 1004044"/>
              <a:gd name="connsiteY2138" fmla="*/ 605334 h 862208"/>
              <a:gd name="connsiteX2139" fmla="*/ 29267 w 1004044"/>
              <a:gd name="connsiteY2139" fmla="*/ 606078 h 862208"/>
              <a:gd name="connsiteX2140" fmla="*/ 30973 w 1004044"/>
              <a:gd name="connsiteY2140" fmla="*/ 606193 h 862208"/>
              <a:gd name="connsiteX2141" fmla="*/ 32170 w 1004044"/>
              <a:gd name="connsiteY2141" fmla="*/ 606275 h 862208"/>
              <a:gd name="connsiteX2142" fmla="*/ 33028 w 1004044"/>
              <a:gd name="connsiteY2142" fmla="*/ 606800 h 862208"/>
              <a:gd name="connsiteX2143" fmla="*/ 35435 w 1004044"/>
              <a:gd name="connsiteY2143" fmla="*/ 608274 h 862208"/>
              <a:gd name="connsiteX2144" fmla="*/ 36128 w 1004044"/>
              <a:gd name="connsiteY2144" fmla="*/ 608353 h 862208"/>
              <a:gd name="connsiteX2145" fmla="*/ 36545 w 1004044"/>
              <a:gd name="connsiteY2145" fmla="*/ 608401 h 862208"/>
              <a:gd name="connsiteX2146" fmla="*/ 37907 w 1004044"/>
              <a:gd name="connsiteY2146" fmla="*/ 607786 h 862208"/>
              <a:gd name="connsiteX2147" fmla="*/ 42291 w 1004044"/>
              <a:gd name="connsiteY2147" fmla="*/ 608673 h 862208"/>
              <a:gd name="connsiteX2148" fmla="*/ 44884 w 1004044"/>
              <a:gd name="connsiteY2148" fmla="*/ 607776 h 862208"/>
              <a:gd name="connsiteX2149" fmla="*/ 49903 w 1004044"/>
              <a:gd name="connsiteY2149" fmla="*/ 606040 h 862208"/>
              <a:gd name="connsiteX2150" fmla="*/ 53300 w 1004044"/>
              <a:gd name="connsiteY2150" fmla="*/ 606116 h 862208"/>
              <a:gd name="connsiteX2151" fmla="*/ 54370 w 1004044"/>
              <a:gd name="connsiteY2151" fmla="*/ 605174 h 862208"/>
              <a:gd name="connsiteX2152" fmla="*/ 54913 w 1004044"/>
              <a:gd name="connsiteY2152" fmla="*/ 604695 h 862208"/>
              <a:gd name="connsiteX2153" fmla="*/ 56955 w 1004044"/>
              <a:gd name="connsiteY2153" fmla="*/ 603898 h 862208"/>
              <a:gd name="connsiteX2154" fmla="*/ 58189 w 1004044"/>
              <a:gd name="connsiteY2154" fmla="*/ 604089 h 862208"/>
              <a:gd name="connsiteX2155" fmla="*/ 58484 w 1004044"/>
              <a:gd name="connsiteY2155" fmla="*/ 604287 h 862208"/>
              <a:gd name="connsiteX2156" fmla="*/ 59300 w 1004044"/>
              <a:gd name="connsiteY2156" fmla="*/ 604838 h 862208"/>
              <a:gd name="connsiteX2157" fmla="*/ 59578 w 1004044"/>
              <a:gd name="connsiteY2157" fmla="*/ 605227 h 862208"/>
              <a:gd name="connsiteX2158" fmla="*/ 60771 w 1004044"/>
              <a:gd name="connsiteY2158" fmla="*/ 606892 h 862208"/>
              <a:gd name="connsiteX2159" fmla="*/ 62913 w 1004044"/>
              <a:gd name="connsiteY2159" fmla="*/ 611489 h 862208"/>
              <a:gd name="connsiteX2160" fmla="*/ 64207 w 1004044"/>
              <a:gd name="connsiteY2160" fmla="*/ 612486 h 862208"/>
              <a:gd name="connsiteX2161" fmla="*/ 67148 w 1004044"/>
              <a:gd name="connsiteY2161" fmla="*/ 612858 h 862208"/>
              <a:gd name="connsiteX2162" fmla="*/ 68281 w 1004044"/>
              <a:gd name="connsiteY2162" fmla="*/ 613000 h 862208"/>
              <a:gd name="connsiteX2163" fmla="*/ 70832 w 1004044"/>
              <a:gd name="connsiteY2163" fmla="*/ 615373 h 862208"/>
              <a:gd name="connsiteX2164" fmla="*/ 72835 w 1004044"/>
              <a:gd name="connsiteY2164" fmla="*/ 617237 h 862208"/>
              <a:gd name="connsiteX2165" fmla="*/ 76534 w 1004044"/>
              <a:gd name="connsiteY2165" fmla="*/ 618678 h 862208"/>
              <a:gd name="connsiteX2166" fmla="*/ 77718 w 1004044"/>
              <a:gd name="connsiteY2166" fmla="*/ 619579 h 862208"/>
              <a:gd name="connsiteX2167" fmla="*/ 79734 w 1004044"/>
              <a:gd name="connsiteY2167" fmla="*/ 621112 h 862208"/>
              <a:gd name="connsiteX2168" fmla="*/ 81956 w 1004044"/>
              <a:gd name="connsiteY2168" fmla="*/ 621689 h 862208"/>
              <a:gd name="connsiteX2169" fmla="*/ 82883 w 1004044"/>
              <a:gd name="connsiteY2169" fmla="*/ 621931 h 862208"/>
              <a:gd name="connsiteX2170" fmla="*/ 83086 w 1004044"/>
              <a:gd name="connsiteY2170" fmla="*/ 621932 h 862208"/>
              <a:gd name="connsiteX2171" fmla="*/ 85785 w 1004044"/>
              <a:gd name="connsiteY2171" fmla="*/ 621944 h 862208"/>
              <a:gd name="connsiteX2172" fmla="*/ 91670 w 1004044"/>
              <a:gd name="connsiteY2172" fmla="*/ 618498 h 862208"/>
              <a:gd name="connsiteX2173" fmla="*/ 92908 w 1004044"/>
              <a:gd name="connsiteY2173" fmla="*/ 618441 h 862208"/>
              <a:gd name="connsiteX2174" fmla="*/ 93345 w 1004044"/>
              <a:gd name="connsiteY2174" fmla="*/ 618644 h 862208"/>
              <a:gd name="connsiteX2175" fmla="*/ 94388 w 1004044"/>
              <a:gd name="connsiteY2175" fmla="*/ 619128 h 862208"/>
              <a:gd name="connsiteX2176" fmla="*/ 101350 w 1004044"/>
              <a:gd name="connsiteY2176" fmla="*/ 624421 h 862208"/>
              <a:gd name="connsiteX2177" fmla="*/ 101774 w 1004044"/>
              <a:gd name="connsiteY2177" fmla="*/ 624741 h 862208"/>
              <a:gd name="connsiteX2178" fmla="*/ 103455 w 1004044"/>
              <a:gd name="connsiteY2178" fmla="*/ 626402 h 862208"/>
              <a:gd name="connsiteX2179" fmla="*/ 104110 w 1004044"/>
              <a:gd name="connsiteY2179" fmla="*/ 627048 h 862208"/>
              <a:gd name="connsiteX2180" fmla="*/ 106636 w 1004044"/>
              <a:gd name="connsiteY2180" fmla="*/ 627988 h 862208"/>
              <a:gd name="connsiteX2181" fmla="*/ 108113 w 1004044"/>
              <a:gd name="connsiteY2181" fmla="*/ 629236 h 862208"/>
              <a:gd name="connsiteX2182" fmla="*/ 116778 w 1004044"/>
              <a:gd name="connsiteY2182" fmla="*/ 638824 h 862208"/>
              <a:gd name="connsiteX2183" fmla="*/ 118113 w 1004044"/>
              <a:gd name="connsiteY2183" fmla="*/ 643666 h 862208"/>
              <a:gd name="connsiteX2184" fmla="*/ 122725 w 1004044"/>
              <a:gd name="connsiteY2184" fmla="*/ 648153 h 862208"/>
              <a:gd name="connsiteX2185" fmla="*/ 123897 w 1004044"/>
              <a:gd name="connsiteY2185" fmla="*/ 648468 h 862208"/>
              <a:gd name="connsiteX2186" fmla="*/ 126613 w 1004044"/>
              <a:gd name="connsiteY2186" fmla="*/ 649101 h 862208"/>
              <a:gd name="connsiteX2187" fmla="*/ 128889 w 1004044"/>
              <a:gd name="connsiteY2187" fmla="*/ 649111 h 862208"/>
              <a:gd name="connsiteX2188" fmla="*/ 129949 w 1004044"/>
              <a:gd name="connsiteY2188" fmla="*/ 649115 h 862208"/>
              <a:gd name="connsiteX2189" fmla="*/ 133835 w 1004044"/>
              <a:gd name="connsiteY2189" fmla="*/ 649875 h 862208"/>
              <a:gd name="connsiteX2190" fmla="*/ 136623 w 1004044"/>
              <a:gd name="connsiteY2190" fmla="*/ 648463 h 862208"/>
              <a:gd name="connsiteX2191" fmla="*/ 138284 w 1004044"/>
              <a:gd name="connsiteY2191" fmla="*/ 649587 h 862208"/>
              <a:gd name="connsiteX2192" fmla="*/ 144261 w 1004044"/>
              <a:gd name="connsiteY2192" fmla="*/ 649503 h 862208"/>
              <a:gd name="connsiteX2193" fmla="*/ 144549 w 1004044"/>
              <a:gd name="connsiteY2193" fmla="*/ 649499 h 862208"/>
              <a:gd name="connsiteX2194" fmla="*/ 144894 w 1004044"/>
              <a:gd name="connsiteY2194" fmla="*/ 649495 h 862208"/>
              <a:gd name="connsiteX2195" fmla="*/ 145144 w 1004044"/>
              <a:gd name="connsiteY2195" fmla="*/ 649420 h 862208"/>
              <a:gd name="connsiteX2196" fmla="*/ 146936 w 1004044"/>
              <a:gd name="connsiteY2196" fmla="*/ 648883 h 862208"/>
              <a:gd name="connsiteX2197" fmla="*/ 147426 w 1004044"/>
              <a:gd name="connsiteY2197" fmla="*/ 648322 h 862208"/>
              <a:gd name="connsiteX2198" fmla="*/ 149737 w 1004044"/>
              <a:gd name="connsiteY2198" fmla="*/ 645671 h 862208"/>
              <a:gd name="connsiteX2199" fmla="*/ 152211 w 1004044"/>
              <a:gd name="connsiteY2199" fmla="*/ 643928 h 862208"/>
              <a:gd name="connsiteX2200" fmla="*/ 152708 w 1004044"/>
              <a:gd name="connsiteY2200" fmla="*/ 643577 h 862208"/>
              <a:gd name="connsiteX2201" fmla="*/ 156974 w 1004044"/>
              <a:gd name="connsiteY2201" fmla="*/ 642667 h 862208"/>
              <a:gd name="connsiteX2202" fmla="*/ 162249 w 1004044"/>
              <a:gd name="connsiteY2202" fmla="*/ 638666 h 862208"/>
              <a:gd name="connsiteX2203" fmla="*/ 162741 w 1004044"/>
              <a:gd name="connsiteY2203" fmla="*/ 638293 h 862208"/>
              <a:gd name="connsiteX2204" fmla="*/ 167628 w 1004044"/>
              <a:gd name="connsiteY2204" fmla="*/ 637013 h 862208"/>
              <a:gd name="connsiteX2205" fmla="*/ 168279 w 1004044"/>
              <a:gd name="connsiteY2205" fmla="*/ 637212 h 862208"/>
              <a:gd name="connsiteX2206" fmla="*/ 170094 w 1004044"/>
              <a:gd name="connsiteY2206" fmla="*/ 637770 h 862208"/>
              <a:gd name="connsiteX2207" fmla="*/ 173340 w 1004044"/>
              <a:gd name="connsiteY2207" fmla="*/ 640287 h 862208"/>
              <a:gd name="connsiteX2208" fmla="*/ 173512 w 1004044"/>
              <a:gd name="connsiteY2208" fmla="*/ 640420 h 862208"/>
              <a:gd name="connsiteX2209" fmla="*/ 175080 w 1004044"/>
              <a:gd name="connsiteY2209" fmla="*/ 641634 h 862208"/>
              <a:gd name="connsiteX2210" fmla="*/ 177042 w 1004044"/>
              <a:gd name="connsiteY2210" fmla="*/ 644747 h 862208"/>
              <a:gd name="connsiteX2211" fmla="*/ 178127 w 1004044"/>
              <a:gd name="connsiteY2211" fmla="*/ 649713 h 862208"/>
              <a:gd name="connsiteX2212" fmla="*/ 182616 w 1004044"/>
              <a:gd name="connsiteY2212" fmla="*/ 653889 h 862208"/>
              <a:gd name="connsiteX2213" fmla="*/ 186723 w 1004044"/>
              <a:gd name="connsiteY2213" fmla="*/ 659675 h 862208"/>
              <a:gd name="connsiteX2214" fmla="*/ 187206 w 1004044"/>
              <a:gd name="connsiteY2214" fmla="*/ 660011 h 862208"/>
              <a:gd name="connsiteX2215" fmla="*/ 187892 w 1004044"/>
              <a:gd name="connsiteY2215" fmla="*/ 660489 h 862208"/>
              <a:gd name="connsiteX2216" fmla="*/ 190142 w 1004044"/>
              <a:gd name="connsiteY2216" fmla="*/ 660649 h 862208"/>
              <a:gd name="connsiteX2217" fmla="*/ 191598 w 1004044"/>
              <a:gd name="connsiteY2217" fmla="*/ 660753 h 862208"/>
              <a:gd name="connsiteX2218" fmla="*/ 192644 w 1004044"/>
              <a:gd name="connsiteY2218" fmla="*/ 661686 h 862208"/>
              <a:gd name="connsiteX2219" fmla="*/ 194000 w 1004044"/>
              <a:gd name="connsiteY2219" fmla="*/ 664708 h 862208"/>
              <a:gd name="connsiteX2220" fmla="*/ 194588 w 1004044"/>
              <a:gd name="connsiteY2220" fmla="*/ 666021 h 862208"/>
              <a:gd name="connsiteX2221" fmla="*/ 196686 w 1004044"/>
              <a:gd name="connsiteY2221" fmla="*/ 668158 h 862208"/>
              <a:gd name="connsiteX2222" fmla="*/ 199497 w 1004044"/>
              <a:gd name="connsiteY2222" fmla="*/ 674000 h 862208"/>
              <a:gd name="connsiteX2223" fmla="*/ 199659 w 1004044"/>
              <a:gd name="connsiteY2223" fmla="*/ 675963 h 862208"/>
              <a:gd name="connsiteX2224" fmla="*/ 199963 w 1004044"/>
              <a:gd name="connsiteY2224" fmla="*/ 679646 h 862208"/>
              <a:gd name="connsiteX2225" fmla="*/ 199497 w 1004044"/>
              <a:gd name="connsiteY2225" fmla="*/ 686154 h 862208"/>
              <a:gd name="connsiteX2226" fmla="*/ 199795 w 1004044"/>
              <a:gd name="connsiteY2226" fmla="*/ 687070 h 862208"/>
              <a:gd name="connsiteX2227" fmla="*/ 199981 w 1004044"/>
              <a:gd name="connsiteY2227" fmla="*/ 687646 h 862208"/>
              <a:gd name="connsiteX2228" fmla="*/ 201637 w 1004044"/>
              <a:gd name="connsiteY2228" fmla="*/ 689285 h 862208"/>
              <a:gd name="connsiteX2229" fmla="*/ 203889 w 1004044"/>
              <a:gd name="connsiteY2229" fmla="*/ 691513 h 862208"/>
              <a:gd name="connsiteX2230" fmla="*/ 204589 w 1004044"/>
              <a:gd name="connsiteY2230" fmla="*/ 692691 h 862208"/>
              <a:gd name="connsiteX2231" fmla="*/ 204219 w 1004044"/>
              <a:gd name="connsiteY2231" fmla="*/ 694490 h 862208"/>
              <a:gd name="connsiteX2232" fmla="*/ 204080 w 1004044"/>
              <a:gd name="connsiteY2232" fmla="*/ 695168 h 862208"/>
              <a:gd name="connsiteX2233" fmla="*/ 204110 w 1004044"/>
              <a:gd name="connsiteY2233" fmla="*/ 695504 h 862208"/>
              <a:gd name="connsiteX2234" fmla="*/ 204433 w 1004044"/>
              <a:gd name="connsiteY2234" fmla="*/ 699263 h 862208"/>
              <a:gd name="connsiteX2235" fmla="*/ 205835 w 1004044"/>
              <a:gd name="connsiteY2235" fmla="*/ 702370 h 862208"/>
              <a:gd name="connsiteX2236" fmla="*/ 210750 w 1004044"/>
              <a:gd name="connsiteY2236" fmla="*/ 707170 h 862208"/>
              <a:gd name="connsiteX2237" fmla="*/ 211173 w 1004044"/>
              <a:gd name="connsiteY2237" fmla="*/ 708629 h 862208"/>
              <a:gd name="connsiteX2238" fmla="*/ 212933 w 1004044"/>
              <a:gd name="connsiteY2238" fmla="*/ 714682 h 862208"/>
              <a:gd name="connsiteX2239" fmla="*/ 213875 w 1004044"/>
              <a:gd name="connsiteY2239" fmla="*/ 716539 h 862208"/>
              <a:gd name="connsiteX2240" fmla="*/ 215868 w 1004044"/>
              <a:gd name="connsiteY2240" fmla="*/ 720463 h 862208"/>
              <a:gd name="connsiteX2241" fmla="*/ 217465 w 1004044"/>
              <a:gd name="connsiteY2241" fmla="*/ 722085 h 862208"/>
              <a:gd name="connsiteX2242" fmla="*/ 218451 w 1004044"/>
              <a:gd name="connsiteY2242" fmla="*/ 722537 h 862208"/>
              <a:gd name="connsiteX2243" fmla="*/ 220268 w 1004044"/>
              <a:gd name="connsiteY2243" fmla="*/ 723370 h 862208"/>
              <a:gd name="connsiteX2244" fmla="*/ 220942 w 1004044"/>
              <a:gd name="connsiteY2244" fmla="*/ 723678 h 862208"/>
              <a:gd name="connsiteX2245" fmla="*/ 221159 w 1004044"/>
              <a:gd name="connsiteY2245" fmla="*/ 723777 h 862208"/>
              <a:gd name="connsiteX2246" fmla="*/ 222266 w 1004044"/>
              <a:gd name="connsiteY2246" fmla="*/ 724774 h 862208"/>
              <a:gd name="connsiteX2247" fmla="*/ 223308 w 1004044"/>
              <a:gd name="connsiteY2247" fmla="*/ 726580 h 862208"/>
              <a:gd name="connsiteX2248" fmla="*/ 223609 w 1004044"/>
              <a:gd name="connsiteY2248" fmla="*/ 728069 h 862208"/>
              <a:gd name="connsiteX2249" fmla="*/ 222722 w 1004044"/>
              <a:gd name="connsiteY2249" fmla="*/ 732033 h 862208"/>
              <a:gd name="connsiteX2250" fmla="*/ 222711 w 1004044"/>
              <a:gd name="connsiteY2250" fmla="*/ 734141 h 862208"/>
              <a:gd name="connsiteX2251" fmla="*/ 223878 w 1004044"/>
              <a:gd name="connsiteY2251" fmla="*/ 735200 h 862208"/>
              <a:gd name="connsiteX2252" fmla="*/ 224910 w 1004044"/>
              <a:gd name="connsiteY2252" fmla="*/ 735606 h 862208"/>
              <a:gd name="connsiteX2253" fmla="*/ 225481 w 1004044"/>
              <a:gd name="connsiteY2253" fmla="*/ 735830 h 862208"/>
              <a:gd name="connsiteX2254" fmla="*/ 227606 w 1004044"/>
              <a:gd name="connsiteY2254" fmla="*/ 736223 h 862208"/>
              <a:gd name="connsiteX2255" fmla="*/ 229613 w 1004044"/>
              <a:gd name="connsiteY2255" fmla="*/ 736594 h 862208"/>
              <a:gd name="connsiteX2256" fmla="*/ 230407 w 1004044"/>
              <a:gd name="connsiteY2256" fmla="*/ 738024 h 862208"/>
              <a:gd name="connsiteX2257" fmla="*/ 230527 w 1004044"/>
              <a:gd name="connsiteY2257" fmla="*/ 739080 h 862208"/>
              <a:gd name="connsiteX2258" fmla="*/ 230257 w 1004044"/>
              <a:gd name="connsiteY2258" fmla="*/ 739907 h 862208"/>
              <a:gd name="connsiteX2259" fmla="*/ 229521 w 1004044"/>
              <a:gd name="connsiteY2259" fmla="*/ 742174 h 862208"/>
              <a:gd name="connsiteX2260" fmla="*/ 226673 w 1004044"/>
              <a:gd name="connsiteY2260" fmla="*/ 743896 h 862208"/>
              <a:gd name="connsiteX2261" fmla="*/ 226442 w 1004044"/>
              <a:gd name="connsiteY2261" fmla="*/ 744187 h 862208"/>
              <a:gd name="connsiteX2262" fmla="*/ 225741 w 1004044"/>
              <a:gd name="connsiteY2262" fmla="*/ 745071 h 862208"/>
              <a:gd name="connsiteX2263" fmla="*/ 225415 w 1004044"/>
              <a:gd name="connsiteY2263" fmla="*/ 746148 h 862208"/>
              <a:gd name="connsiteX2264" fmla="*/ 224727 w 1004044"/>
              <a:gd name="connsiteY2264" fmla="*/ 748439 h 862208"/>
              <a:gd name="connsiteX2265" fmla="*/ 223100 w 1004044"/>
              <a:gd name="connsiteY2265" fmla="*/ 753861 h 862208"/>
              <a:gd name="connsiteX2266" fmla="*/ 220620 w 1004044"/>
              <a:gd name="connsiteY2266" fmla="*/ 755833 h 862208"/>
              <a:gd name="connsiteX2267" fmla="*/ 218195 w 1004044"/>
              <a:gd name="connsiteY2267" fmla="*/ 759293 h 862208"/>
              <a:gd name="connsiteX2268" fmla="*/ 218177 w 1004044"/>
              <a:gd name="connsiteY2268" fmla="*/ 759553 h 862208"/>
              <a:gd name="connsiteX2269" fmla="*/ 218123 w 1004044"/>
              <a:gd name="connsiteY2269" fmla="*/ 760347 h 862208"/>
              <a:gd name="connsiteX2270" fmla="*/ 219396 w 1004044"/>
              <a:gd name="connsiteY2270" fmla="*/ 765068 h 862208"/>
              <a:gd name="connsiteX2271" fmla="*/ 219266 w 1004044"/>
              <a:gd name="connsiteY2271" fmla="*/ 766680 h 862208"/>
              <a:gd name="connsiteX2272" fmla="*/ 218206 w 1004044"/>
              <a:gd name="connsiteY2272" fmla="*/ 768657 h 862208"/>
              <a:gd name="connsiteX2273" fmla="*/ 217681 w 1004044"/>
              <a:gd name="connsiteY2273" fmla="*/ 769128 h 862208"/>
              <a:gd name="connsiteX2274" fmla="*/ 216967 w 1004044"/>
              <a:gd name="connsiteY2274" fmla="*/ 769767 h 862208"/>
              <a:gd name="connsiteX2275" fmla="*/ 216340 w 1004044"/>
              <a:gd name="connsiteY2275" fmla="*/ 771252 h 862208"/>
              <a:gd name="connsiteX2276" fmla="*/ 216174 w 1004044"/>
              <a:gd name="connsiteY2276" fmla="*/ 774380 h 862208"/>
              <a:gd name="connsiteX2277" fmla="*/ 215995 w 1004044"/>
              <a:gd name="connsiteY2277" fmla="*/ 777701 h 862208"/>
              <a:gd name="connsiteX2278" fmla="*/ 215544 w 1004044"/>
              <a:gd name="connsiteY2278" fmla="*/ 779102 h 862208"/>
              <a:gd name="connsiteX2279" fmla="*/ 214552 w 1004044"/>
              <a:gd name="connsiteY2279" fmla="*/ 782158 h 862208"/>
              <a:gd name="connsiteX2280" fmla="*/ 214753 w 1004044"/>
              <a:gd name="connsiteY2280" fmla="*/ 784130 h 862208"/>
              <a:gd name="connsiteX2281" fmla="*/ 214848 w 1004044"/>
              <a:gd name="connsiteY2281" fmla="*/ 785074 h 862208"/>
              <a:gd name="connsiteX2282" fmla="*/ 216381 w 1004044"/>
              <a:gd name="connsiteY2282" fmla="*/ 787003 h 862208"/>
              <a:gd name="connsiteX2283" fmla="*/ 217454 w 1004044"/>
              <a:gd name="connsiteY2283" fmla="*/ 789268 h 862208"/>
              <a:gd name="connsiteX2284" fmla="*/ 218069 w 1004044"/>
              <a:gd name="connsiteY2284" fmla="*/ 790566 h 862208"/>
              <a:gd name="connsiteX2285" fmla="*/ 221754 w 1004044"/>
              <a:gd name="connsiteY2285" fmla="*/ 793391 h 862208"/>
              <a:gd name="connsiteX2286" fmla="*/ 222145 w 1004044"/>
              <a:gd name="connsiteY2286" fmla="*/ 793691 h 862208"/>
              <a:gd name="connsiteX2287" fmla="*/ 222390 w 1004044"/>
              <a:gd name="connsiteY2287" fmla="*/ 793817 h 862208"/>
              <a:gd name="connsiteX2288" fmla="*/ 224056 w 1004044"/>
              <a:gd name="connsiteY2288" fmla="*/ 794668 h 862208"/>
              <a:gd name="connsiteX2289" fmla="*/ 227080 w 1004044"/>
              <a:gd name="connsiteY2289" fmla="*/ 797316 h 862208"/>
              <a:gd name="connsiteX2290" fmla="*/ 227189 w 1004044"/>
              <a:gd name="connsiteY2290" fmla="*/ 797412 h 862208"/>
              <a:gd name="connsiteX2291" fmla="*/ 227384 w 1004044"/>
              <a:gd name="connsiteY2291" fmla="*/ 797885 h 862208"/>
              <a:gd name="connsiteX2292" fmla="*/ 228895 w 1004044"/>
              <a:gd name="connsiteY2292" fmla="*/ 801575 h 862208"/>
              <a:gd name="connsiteX2293" fmla="*/ 229860 w 1004044"/>
              <a:gd name="connsiteY2293" fmla="*/ 807046 h 862208"/>
              <a:gd name="connsiteX2294" fmla="*/ 229914 w 1004044"/>
              <a:gd name="connsiteY2294" fmla="*/ 807347 h 862208"/>
              <a:gd name="connsiteX2295" fmla="*/ 230613 w 1004044"/>
              <a:gd name="connsiteY2295" fmla="*/ 808214 h 862208"/>
              <a:gd name="connsiteX2296" fmla="*/ 231019 w 1004044"/>
              <a:gd name="connsiteY2296" fmla="*/ 808716 h 862208"/>
              <a:gd name="connsiteX2297" fmla="*/ 233115 w 1004044"/>
              <a:gd name="connsiteY2297" fmla="*/ 808789 h 862208"/>
              <a:gd name="connsiteX2298" fmla="*/ 233674 w 1004044"/>
              <a:gd name="connsiteY2298" fmla="*/ 808420 h 862208"/>
              <a:gd name="connsiteX2299" fmla="*/ 234091 w 1004044"/>
              <a:gd name="connsiteY2299" fmla="*/ 808515 h 862208"/>
              <a:gd name="connsiteX2300" fmla="*/ 234783 w 1004044"/>
              <a:gd name="connsiteY2300" fmla="*/ 808673 h 862208"/>
              <a:gd name="connsiteX2301" fmla="*/ 236075 w 1004044"/>
              <a:gd name="connsiteY2301" fmla="*/ 809983 h 862208"/>
              <a:gd name="connsiteX2302" fmla="*/ 236694 w 1004044"/>
              <a:gd name="connsiteY2302" fmla="*/ 811669 h 862208"/>
              <a:gd name="connsiteX2303" fmla="*/ 236812 w 1004044"/>
              <a:gd name="connsiteY2303" fmla="*/ 811988 h 862208"/>
              <a:gd name="connsiteX2304" fmla="*/ 237708 w 1004044"/>
              <a:gd name="connsiteY2304" fmla="*/ 816130 h 862208"/>
              <a:gd name="connsiteX2305" fmla="*/ 237393 w 1004044"/>
              <a:gd name="connsiteY2305" fmla="*/ 817369 h 862208"/>
              <a:gd name="connsiteX2306" fmla="*/ 236490 w 1004044"/>
              <a:gd name="connsiteY2306" fmla="*/ 818873 h 862208"/>
              <a:gd name="connsiteX2307" fmla="*/ 235834 w 1004044"/>
              <a:gd name="connsiteY2307" fmla="*/ 819964 h 862208"/>
              <a:gd name="connsiteX2308" fmla="*/ 233102 w 1004044"/>
              <a:gd name="connsiteY2308" fmla="*/ 822987 h 862208"/>
              <a:gd name="connsiteX2309" fmla="*/ 232468 w 1004044"/>
              <a:gd name="connsiteY2309" fmla="*/ 823999 h 862208"/>
              <a:gd name="connsiteX2310" fmla="*/ 232170 w 1004044"/>
              <a:gd name="connsiteY2310" fmla="*/ 824472 h 862208"/>
              <a:gd name="connsiteX2311" fmla="*/ 232291 w 1004044"/>
              <a:gd name="connsiteY2311" fmla="*/ 825340 h 862208"/>
              <a:gd name="connsiteX2312" fmla="*/ 234315 w 1004044"/>
              <a:gd name="connsiteY2312" fmla="*/ 827335 h 862208"/>
              <a:gd name="connsiteX2313" fmla="*/ 236918 w 1004044"/>
              <a:gd name="connsiteY2313" fmla="*/ 829099 h 862208"/>
              <a:gd name="connsiteX2314" fmla="*/ 238004 w 1004044"/>
              <a:gd name="connsiteY2314" fmla="*/ 829835 h 862208"/>
              <a:gd name="connsiteX2315" fmla="*/ 238959 w 1004044"/>
              <a:gd name="connsiteY2315" fmla="*/ 831037 h 862208"/>
              <a:gd name="connsiteX2316" fmla="*/ 239304 w 1004044"/>
              <a:gd name="connsiteY2316" fmla="*/ 831472 h 862208"/>
              <a:gd name="connsiteX2317" fmla="*/ 239536 w 1004044"/>
              <a:gd name="connsiteY2317" fmla="*/ 831765 h 862208"/>
              <a:gd name="connsiteX2318" fmla="*/ 243552 w 1004044"/>
              <a:gd name="connsiteY2318" fmla="*/ 842697 h 862208"/>
              <a:gd name="connsiteX2319" fmla="*/ 242663 w 1004044"/>
              <a:gd name="connsiteY2319" fmla="*/ 847221 h 862208"/>
              <a:gd name="connsiteX2320" fmla="*/ 240159 w 1004044"/>
              <a:gd name="connsiteY2320" fmla="*/ 851214 h 862208"/>
              <a:gd name="connsiteX2321" fmla="*/ 237680 w 1004044"/>
              <a:gd name="connsiteY2321" fmla="*/ 855166 h 862208"/>
              <a:gd name="connsiteX2322" fmla="*/ 236912 w 1004044"/>
              <a:gd name="connsiteY2322" fmla="*/ 856391 h 862208"/>
              <a:gd name="connsiteX2323" fmla="*/ 236233 w 1004044"/>
              <a:gd name="connsiteY2323" fmla="*/ 860582 h 862208"/>
              <a:gd name="connsiteX2324" fmla="*/ 238158 w 1004044"/>
              <a:gd name="connsiteY2324" fmla="*/ 860522 h 862208"/>
              <a:gd name="connsiteX2325" fmla="*/ 239160 w 1004044"/>
              <a:gd name="connsiteY2325" fmla="*/ 860700 h 862208"/>
              <a:gd name="connsiteX2326" fmla="*/ 239629 w 1004044"/>
              <a:gd name="connsiteY2326" fmla="*/ 860783 h 862208"/>
              <a:gd name="connsiteX2327" fmla="*/ 241538 w 1004044"/>
              <a:gd name="connsiteY2327" fmla="*/ 862014 h 862208"/>
              <a:gd name="connsiteX2328" fmla="*/ 242149 w 1004044"/>
              <a:gd name="connsiteY2328" fmla="*/ 862408 h 862208"/>
              <a:gd name="connsiteX2329" fmla="*/ 243245 w 1004044"/>
              <a:gd name="connsiteY2329" fmla="*/ 862106 h 862208"/>
              <a:gd name="connsiteX2330" fmla="*/ 246785 w 1004044"/>
              <a:gd name="connsiteY2330" fmla="*/ 861131 h 862208"/>
              <a:gd name="connsiteX2331" fmla="*/ 247988 w 1004044"/>
              <a:gd name="connsiteY2331" fmla="*/ 860714 h 862208"/>
              <a:gd name="connsiteX2332" fmla="*/ 248704 w 1004044"/>
              <a:gd name="connsiteY2332" fmla="*/ 859776 h 862208"/>
              <a:gd name="connsiteX2333" fmla="*/ 249146 w 1004044"/>
              <a:gd name="connsiteY2333" fmla="*/ 857918 h 862208"/>
              <a:gd name="connsiteX2334" fmla="*/ 250027 w 1004044"/>
              <a:gd name="connsiteY2334" fmla="*/ 857241 h 862208"/>
              <a:gd name="connsiteX2335" fmla="*/ 250510 w 1004044"/>
              <a:gd name="connsiteY2335" fmla="*/ 856870 h 862208"/>
              <a:gd name="connsiteX2336" fmla="*/ 251747 w 1004044"/>
              <a:gd name="connsiteY2336" fmla="*/ 856504 h 862208"/>
              <a:gd name="connsiteX2337" fmla="*/ 253294 w 1004044"/>
              <a:gd name="connsiteY2337" fmla="*/ 856841 h 862208"/>
              <a:gd name="connsiteX2338" fmla="*/ 254089 w 1004044"/>
              <a:gd name="connsiteY2338" fmla="*/ 857014 h 862208"/>
              <a:gd name="connsiteX2339" fmla="*/ 255632 w 1004044"/>
              <a:gd name="connsiteY2339" fmla="*/ 856836 h 862208"/>
              <a:gd name="connsiteX2340" fmla="*/ 256810 w 1004044"/>
              <a:gd name="connsiteY2340" fmla="*/ 855974 h 862208"/>
              <a:gd name="connsiteX2341" fmla="*/ 257308 w 1004044"/>
              <a:gd name="connsiteY2341" fmla="*/ 855232 h 862208"/>
              <a:gd name="connsiteX2342" fmla="*/ 257199 w 1004044"/>
              <a:gd name="connsiteY2342" fmla="*/ 852689 h 862208"/>
              <a:gd name="connsiteX2343" fmla="*/ 257573 w 1004044"/>
              <a:gd name="connsiteY2343" fmla="*/ 851700 h 862208"/>
              <a:gd name="connsiteX2344" fmla="*/ 257997 w 1004044"/>
              <a:gd name="connsiteY2344" fmla="*/ 851453 h 862208"/>
              <a:gd name="connsiteX2345" fmla="*/ 260111 w 1004044"/>
              <a:gd name="connsiteY2345" fmla="*/ 850224 h 862208"/>
              <a:gd name="connsiteX2346" fmla="*/ 265294 w 1004044"/>
              <a:gd name="connsiteY2346" fmla="*/ 848127 h 862208"/>
              <a:gd name="connsiteX2347" fmla="*/ 265865 w 1004044"/>
              <a:gd name="connsiteY2347" fmla="*/ 847897 h 862208"/>
              <a:gd name="connsiteX2348" fmla="*/ 268398 w 1004044"/>
              <a:gd name="connsiteY2348" fmla="*/ 847539 h 862208"/>
              <a:gd name="connsiteX2349" fmla="*/ 271555 w 1004044"/>
              <a:gd name="connsiteY2349" fmla="*/ 845447 h 862208"/>
              <a:gd name="connsiteX2350" fmla="*/ 272770 w 1004044"/>
              <a:gd name="connsiteY2350" fmla="*/ 845454 h 862208"/>
              <a:gd name="connsiteX2351" fmla="*/ 273593 w 1004044"/>
              <a:gd name="connsiteY2351" fmla="*/ 845459 h 862208"/>
              <a:gd name="connsiteX2352" fmla="*/ 274656 w 1004044"/>
              <a:gd name="connsiteY2352" fmla="*/ 846070 h 862208"/>
              <a:gd name="connsiteX2353" fmla="*/ 275439 w 1004044"/>
              <a:gd name="connsiteY2353" fmla="*/ 846520 h 862208"/>
              <a:gd name="connsiteX2354" fmla="*/ 276487 w 1004044"/>
              <a:gd name="connsiteY2354" fmla="*/ 846589 h 862208"/>
              <a:gd name="connsiteX2355" fmla="*/ 282985 w 1004044"/>
              <a:gd name="connsiteY2355" fmla="*/ 843398 h 862208"/>
              <a:gd name="connsiteX2356" fmla="*/ 283976 w 1004044"/>
              <a:gd name="connsiteY2356" fmla="*/ 842784 h 862208"/>
              <a:gd name="connsiteX2357" fmla="*/ 291054 w 1004044"/>
              <a:gd name="connsiteY2357" fmla="*/ 834947 h 862208"/>
              <a:gd name="connsiteX2358" fmla="*/ 291649 w 1004044"/>
              <a:gd name="connsiteY2358" fmla="*/ 834543 h 862208"/>
              <a:gd name="connsiteX2359" fmla="*/ 293226 w 1004044"/>
              <a:gd name="connsiteY2359" fmla="*/ 833470 h 862208"/>
              <a:gd name="connsiteX2360" fmla="*/ 295382 w 1004044"/>
              <a:gd name="connsiteY2360" fmla="*/ 832492 h 862208"/>
              <a:gd name="connsiteX2361" fmla="*/ 298664 w 1004044"/>
              <a:gd name="connsiteY2361" fmla="*/ 831761 h 862208"/>
              <a:gd name="connsiteX2362" fmla="*/ 300760 w 1004044"/>
              <a:gd name="connsiteY2362" fmla="*/ 831691 h 862208"/>
              <a:gd name="connsiteX2363" fmla="*/ 301318 w 1004044"/>
              <a:gd name="connsiteY2363" fmla="*/ 831673 h 862208"/>
              <a:gd name="connsiteX2364" fmla="*/ 301815 w 1004044"/>
              <a:gd name="connsiteY2364" fmla="*/ 831657 h 862208"/>
              <a:gd name="connsiteX2365" fmla="*/ 303355 w 1004044"/>
              <a:gd name="connsiteY2365" fmla="*/ 831851 h 862208"/>
              <a:gd name="connsiteX2366" fmla="*/ 304328 w 1004044"/>
              <a:gd name="connsiteY2366" fmla="*/ 832327 h 862208"/>
              <a:gd name="connsiteX2367" fmla="*/ 306557 w 1004044"/>
              <a:gd name="connsiteY2367" fmla="*/ 833416 h 862208"/>
              <a:gd name="connsiteX2368" fmla="*/ 310012 w 1004044"/>
              <a:gd name="connsiteY2368" fmla="*/ 833558 h 862208"/>
              <a:gd name="connsiteX2369" fmla="*/ 311559 w 1004044"/>
              <a:gd name="connsiteY2369" fmla="*/ 833009 h 862208"/>
              <a:gd name="connsiteX2370" fmla="*/ 311668 w 1004044"/>
              <a:gd name="connsiteY2370" fmla="*/ 832906 h 862208"/>
              <a:gd name="connsiteX2371" fmla="*/ 315238 w 1004044"/>
              <a:gd name="connsiteY2371" fmla="*/ 829560 h 862208"/>
              <a:gd name="connsiteX2372" fmla="*/ 317931 w 1004044"/>
              <a:gd name="connsiteY2372" fmla="*/ 830007 h 862208"/>
              <a:gd name="connsiteX2373" fmla="*/ 319048 w 1004044"/>
              <a:gd name="connsiteY2373" fmla="*/ 829641 h 862208"/>
              <a:gd name="connsiteX2374" fmla="*/ 323453 w 1004044"/>
              <a:gd name="connsiteY2374" fmla="*/ 825448 h 862208"/>
              <a:gd name="connsiteX2375" fmla="*/ 323749 w 1004044"/>
              <a:gd name="connsiteY2375" fmla="*/ 825095 h 862208"/>
              <a:gd name="connsiteX2376" fmla="*/ 324072 w 1004044"/>
              <a:gd name="connsiteY2376" fmla="*/ 824707 h 862208"/>
              <a:gd name="connsiteX2377" fmla="*/ 324466 w 1004044"/>
              <a:gd name="connsiteY2377" fmla="*/ 824694 h 862208"/>
              <a:gd name="connsiteX2378" fmla="*/ 325740 w 1004044"/>
              <a:gd name="connsiteY2378" fmla="*/ 824655 h 862208"/>
              <a:gd name="connsiteX2379" fmla="*/ 326948 w 1004044"/>
              <a:gd name="connsiteY2379" fmla="*/ 825432 h 862208"/>
              <a:gd name="connsiteX2380" fmla="*/ 327583 w 1004044"/>
              <a:gd name="connsiteY2380" fmla="*/ 825842 h 862208"/>
              <a:gd name="connsiteX2381" fmla="*/ 329365 w 1004044"/>
              <a:gd name="connsiteY2381" fmla="*/ 827711 h 862208"/>
              <a:gd name="connsiteX2382" fmla="*/ 330783 w 1004044"/>
              <a:gd name="connsiteY2382" fmla="*/ 828154 h 862208"/>
              <a:gd name="connsiteX2383" fmla="*/ 331998 w 1004044"/>
              <a:gd name="connsiteY2383" fmla="*/ 828074 h 862208"/>
              <a:gd name="connsiteX2384" fmla="*/ 332510 w 1004044"/>
              <a:gd name="connsiteY2384" fmla="*/ 828040 h 862208"/>
              <a:gd name="connsiteX2385" fmla="*/ 332729 w 1004044"/>
              <a:gd name="connsiteY2385" fmla="*/ 827945 h 862208"/>
              <a:gd name="connsiteX2386" fmla="*/ 334735 w 1004044"/>
              <a:gd name="connsiteY2386" fmla="*/ 827059 h 862208"/>
              <a:gd name="connsiteX2387" fmla="*/ 336141 w 1004044"/>
              <a:gd name="connsiteY2387" fmla="*/ 825757 h 862208"/>
              <a:gd name="connsiteX2388" fmla="*/ 336663 w 1004044"/>
              <a:gd name="connsiteY2388" fmla="*/ 825273 h 862208"/>
              <a:gd name="connsiteX2389" fmla="*/ 337350 w 1004044"/>
              <a:gd name="connsiteY2389" fmla="*/ 823973 h 862208"/>
              <a:gd name="connsiteX2390" fmla="*/ 340169 w 1004044"/>
              <a:gd name="connsiteY2390" fmla="*/ 820929 h 862208"/>
              <a:gd name="connsiteX2391" fmla="*/ 343301 w 1004044"/>
              <a:gd name="connsiteY2391" fmla="*/ 818860 h 862208"/>
              <a:gd name="connsiteX2392" fmla="*/ 344364 w 1004044"/>
              <a:gd name="connsiteY2392" fmla="*/ 817006 h 862208"/>
              <a:gd name="connsiteX2393" fmla="*/ 345293 w 1004044"/>
              <a:gd name="connsiteY2393" fmla="*/ 816267 h 862208"/>
              <a:gd name="connsiteX2394" fmla="*/ 350337 w 1004044"/>
              <a:gd name="connsiteY2394" fmla="*/ 813817 h 862208"/>
              <a:gd name="connsiteX2395" fmla="*/ 350859 w 1004044"/>
              <a:gd name="connsiteY2395" fmla="*/ 813566 h 862208"/>
              <a:gd name="connsiteX2396" fmla="*/ 351608 w 1004044"/>
              <a:gd name="connsiteY2396" fmla="*/ 813203 h 862208"/>
              <a:gd name="connsiteX2397" fmla="*/ 356250 w 1004044"/>
              <a:gd name="connsiteY2397" fmla="*/ 811182 h 862208"/>
              <a:gd name="connsiteX2398" fmla="*/ 361690 w 1004044"/>
              <a:gd name="connsiteY2398" fmla="*/ 809787 h 862208"/>
              <a:gd name="connsiteX2399" fmla="*/ 362624 w 1004044"/>
              <a:gd name="connsiteY2399" fmla="*/ 808490 h 862208"/>
              <a:gd name="connsiteX2400" fmla="*/ 363482 w 1004044"/>
              <a:gd name="connsiteY2400" fmla="*/ 804458 h 862208"/>
              <a:gd name="connsiteX2401" fmla="*/ 363639 w 1004044"/>
              <a:gd name="connsiteY2401" fmla="*/ 803721 h 862208"/>
              <a:gd name="connsiteX2402" fmla="*/ 365258 w 1004044"/>
              <a:gd name="connsiteY2402" fmla="*/ 801374 h 862208"/>
              <a:gd name="connsiteX2403" fmla="*/ 368541 w 1004044"/>
              <a:gd name="connsiteY2403" fmla="*/ 799657 h 862208"/>
              <a:gd name="connsiteX2404" fmla="*/ 369444 w 1004044"/>
              <a:gd name="connsiteY2404" fmla="*/ 799531 h 862208"/>
              <a:gd name="connsiteX2405" fmla="*/ 369836 w 1004044"/>
              <a:gd name="connsiteY2405" fmla="*/ 799476 h 862208"/>
              <a:gd name="connsiteX2406" fmla="*/ 372672 w 1004044"/>
              <a:gd name="connsiteY2406" fmla="*/ 800174 h 862208"/>
              <a:gd name="connsiteX2407" fmla="*/ 375317 w 1004044"/>
              <a:gd name="connsiteY2407" fmla="*/ 801865 h 862208"/>
              <a:gd name="connsiteX2408" fmla="*/ 377657 w 1004044"/>
              <a:gd name="connsiteY2408" fmla="*/ 802622 h 862208"/>
              <a:gd name="connsiteX2409" fmla="*/ 377848 w 1004044"/>
              <a:gd name="connsiteY2409" fmla="*/ 802630 h 862208"/>
              <a:gd name="connsiteX2410" fmla="*/ 378115 w 1004044"/>
              <a:gd name="connsiteY2410" fmla="*/ 802643 h 862208"/>
              <a:gd name="connsiteX2411" fmla="*/ 384088 w 1004044"/>
              <a:gd name="connsiteY2411" fmla="*/ 802905 h 862208"/>
              <a:gd name="connsiteX2412" fmla="*/ 384999 w 1004044"/>
              <a:gd name="connsiteY2412" fmla="*/ 803284 h 862208"/>
              <a:gd name="connsiteX2413" fmla="*/ 387595 w 1004044"/>
              <a:gd name="connsiteY2413" fmla="*/ 802926 h 862208"/>
              <a:gd name="connsiteX2414" fmla="*/ 388951 w 1004044"/>
              <a:gd name="connsiteY2414" fmla="*/ 803492 h 862208"/>
              <a:gd name="connsiteX2415" fmla="*/ 390691 w 1004044"/>
              <a:gd name="connsiteY2415" fmla="*/ 803554 h 862208"/>
              <a:gd name="connsiteX2416" fmla="*/ 391047 w 1004044"/>
              <a:gd name="connsiteY2416" fmla="*/ 803567 h 862208"/>
              <a:gd name="connsiteX2417" fmla="*/ 393689 w 1004044"/>
              <a:gd name="connsiteY2417" fmla="*/ 805504 h 862208"/>
              <a:gd name="connsiteX2418" fmla="*/ 394263 w 1004044"/>
              <a:gd name="connsiteY2418" fmla="*/ 805518 h 862208"/>
              <a:gd name="connsiteX2419" fmla="*/ 397578 w 1004044"/>
              <a:gd name="connsiteY2419" fmla="*/ 805588 h 862208"/>
              <a:gd name="connsiteX2420" fmla="*/ 398932 w 1004044"/>
              <a:gd name="connsiteY2420" fmla="*/ 806278 h 862208"/>
              <a:gd name="connsiteX2421" fmla="*/ 399129 w 1004044"/>
              <a:gd name="connsiteY2421" fmla="*/ 806461 h 862208"/>
              <a:gd name="connsiteX2422" fmla="*/ 401693 w 1004044"/>
              <a:gd name="connsiteY2422" fmla="*/ 808838 h 862208"/>
              <a:gd name="connsiteX2423" fmla="*/ 402431 w 1004044"/>
              <a:gd name="connsiteY2423" fmla="*/ 809089 h 862208"/>
              <a:gd name="connsiteX2424" fmla="*/ 402804 w 1004044"/>
              <a:gd name="connsiteY2424" fmla="*/ 809215 h 862208"/>
              <a:gd name="connsiteX2425" fmla="*/ 408164 w 1004044"/>
              <a:gd name="connsiteY2425" fmla="*/ 811044 h 862208"/>
              <a:gd name="connsiteX2426" fmla="*/ 410389 w 1004044"/>
              <a:gd name="connsiteY2426" fmla="*/ 810253 h 862208"/>
              <a:gd name="connsiteX2427" fmla="*/ 411823 w 1004044"/>
              <a:gd name="connsiteY2427" fmla="*/ 810058 h 862208"/>
              <a:gd name="connsiteX2428" fmla="*/ 413911 w 1004044"/>
              <a:gd name="connsiteY2428" fmla="*/ 809775 h 862208"/>
              <a:gd name="connsiteX2429" fmla="*/ 419575 w 1004044"/>
              <a:gd name="connsiteY2429" fmla="*/ 812166 h 862208"/>
              <a:gd name="connsiteX2430" fmla="*/ 420458 w 1004044"/>
              <a:gd name="connsiteY2430" fmla="*/ 812236 h 862208"/>
              <a:gd name="connsiteX2431" fmla="*/ 422103 w 1004044"/>
              <a:gd name="connsiteY2431" fmla="*/ 812369 h 862208"/>
              <a:gd name="connsiteX2432" fmla="*/ 428722 w 1004044"/>
              <a:gd name="connsiteY2432" fmla="*/ 810361 h 862208"/>
              <a:gd name="connsiteX2433" fmla="*/ 433322 w 1004044"/>
              <a:gd name="connsiteY2433" fmla="*/ 805426 h 862208"/>
              <a:gd name="connsiteX2434" fmla="*/ 435730 w 1004044"/>
              <a:gd name="connsiteY2434" fmla="*/ 805006 h 862208"/>
              <a:gd name="connsiteX2435" fmla="*/ 437790 w 1004044"/>
              <a:gd name="connsiteY2435" fmla="*/ 805365 h 862208"/>
              <a:gd name="connsiteX2436" fmla="*/ 439798 w 1004044"/>
              <a:gd name="connsiteY2436" fmla="*/ 805715 h 862208"/>
              <a:gd name="connsiteX2437" fmla="*/ 440933 w 1004044"/>
              <a:gd name="connsiteY2437" fmla="*/ 804429 h 862208"/>
              <a:gd name="connsiteX2438" fmla="*/ 443531 w 1004044"/>
              <a:gd name="connsiteY2438" fmla="*/ 801484 h 862208"/>
              <a:gd name="connsiteX2439" fmla="*/ 447632 w 1004044"/>
              <a:gd name="connsiteY2439" fmla="*/ 796830 h 862208"/>
              <a:gd name="connsiteX2440" fmla="*/ 448877 w 1004044"/>
              <a:gd name="connsiteY2440" fmla="*/ 795774 h 862208"/>
              <a:gd name="connsiteX2441" fmla="*/ 451109 w 1004044"/>
              <a:gd name="connsiteY2441" fmla="*/ 793880 h 862208"/>
              <a:gd name="connsiteX2442" fmla="*/ 452593 w 1004044"/>
              <a:gd name="connsiteY2442" fmla="*/ 793575 h 862208"/>
              <a:gd name="connsiteX2443" fmla="*/ 455175 w 1004044"/>
              <a:gd name="connsiteY2443" fmla="*/ 795203 h 862208"/>
              <a:gd name="connsiteX2444" fmla="*/ 455327 w 1004044"/>
              <a:gd name="connsiteY2444" fmla="*/ 795491 h 862208"/>
              <a:gd name="connsiteX2445" fmla="*/ 455968 w 1004044"/>
              <a:gd name="connsiteY2445" fmla="*/ 796696 h 862208"/>
              <a:gd name="connsiteX2446" fmla="*/ 456506 w 1004044"/>
              <a:gd name="connsiteY2446" fmla="*/ 799366 h 862208"/>
              <a:gd name="connsiteX2447" fmla="*/ 456728 w 1004044"/>
              <a:gd name="connsiteY2447" fmla="*/ 799714 h 862208"/>
              <a:gd name="connsiteX2448" fmla="*/ 457180 w 1004044"/>
              <a:gd name="connsiteY2448" fmla="*/ 800422 h 862208"/>
              <a:gd name="connsiteX2449" fmla="*/ 458594 w 1004044"/>
              <a:gd name="connsiteY2449" fmla="*/ 801301 h 862208"/>
              <a:gd name="connsiteX2450" fmla="*/ 460690 w 1004044"/>
              <a:gd name="connsiteY2450" fmla="*/ 801500 h 862208"/>
              <a:gd name="connsiteX2451" fmla="*/ 461650 w 1004044"/>
              <a:gd name="connsiteY2451" fmla="*/ 801987 h 862208"/>
              <a:gd name="connsiteX2452" fmla="*/ 462661 w 1004044"/>
              <a:gd name="connsiteY2452" fmla="*/ 802502 h 862208"/>
              <a:gd name="connsiteX2453" fmla="*/ 464806 w 1004044"/>
              <a:gd name="connsiteY2453" fmla="*/ 804747 h 862208"/>
              <a:gd name="connsiteX2454" fmla="*/ 465679 w 1004044"/>
              <a:gd name="connsiteY2454" fmla="*/ 805148 h 862208"/>
              <a:gd name="connsiteX2455" fmla="*/ 466590 w 1004044"/>
              <a:gd name="connsiteY2455" fmla="*/ 805567 h 862208"/>
              <a:gd name="connsiteX2456" fmla="*/ 467563 w 1004044"/>
              <a:gd name="connsiteY2456" fmla="*/ 805298 h 862208"/>
              <a:gd name="connsiteX2457" fmla="*/ 468137 w 1004044"/>
              <a:gd name="connsiteY2457" fmla="*/ 805141 h 862208"/>
              <a:gd name="connsiteX2458" fmla="*/ 469391 w 1004044"/>
              <a:gd name="connsiteY2458" fmla="*/ 805240 h 862208"/>
              <a:gd name="connsiteX2459" fmla="*/ 471530 w 1004044"/>
              <a:gd name="connsiteY2459" fmla="*/ 805410 h 862208"/>
              <a:gd name="connsiteX2460" fmla="*/ 474703 w 1004044"/>
              <a:gd name="connsiteY2460" fmla="*/ 806227 h 862208"/>
              <a:gd name="connsiteX2461" fmla="*/ 475473 w 1004044"/>
              <a:gd name="connsiteY2461" fmla="*/ 806427 h 862208"/>
              <a:gd name="connsiteX2462" fmla="*/ 475969 w 1004044"/>
              <a:gd name="connsiteY2462" fmla="*/ 806244 h 862208"/>
              <a:gd name="connsiteX2463" fmla="*/ 476358 w 1004044"/>
              <a:gd name="connsiteY2463" fmla="*/ 805730 h 862208"/>
              <a:gd name="connsiteX2464" fmla="*/ 476719 w 1004044"/>
              <a:gd name="connsiteY2464" fmla="*/ 805238 h 862208"/>
              <a:gd name="connsiteX2465" fmla="*/ 477414 w 1004044"/>
              <a:gd name="connsiteY2465" fmla="*/ 802161 h 862208"/>
              <a:gd name="connsiteX2466" fmla="*/ 477980 w 1004044"/>
              <a:gd name="connsiteY2466" fmla="*/ 801400 h 862208"/>
              <a:gd name="connsiteX2467" fmla="*/ 478474 w 1004044"/>
              <a:gd name="connsiteY2467" fmla="*/ 800740 h 862208"/>
              <a:gd name="connsiteX2468" fmla="*/ 480943 w 1004044"/>
              <a:gd name="connsiteY2468" fmla="*/ 799855 h 862208"/>
              <a:gd name="connsiteX2469" fmla="*/ 481195 w 1004044"/>
              <a:gd name="connsiteY2469" fmla="*/ 799765 h 862208"/>
              <a:gd name="connsiteX2470" fmla="*/ 482684 w 1004044"/>
              <a:gd name="connsiteY2470" fmla="*/ 798658 h 862208"/>
              <a:gd name="connsiteX2471" fmla="*/ 483430 w 1004044"/>
              <a:gd name="connsiteY2471" fmla="*/ 796856 h 862208"/>
              <a:gd name="connsiteX2472" fmla="*/ 484629 w 1004044"/>
              <a:gd name="connsiteY2472" fmla="*/ 793957 h 862208"/>
              <a:gd name="connsiteX2473" fmla="*/ 484266 w 1004044"/>
              <a:gd name="connsiteY2473" fmla="*/ 792244 h 862208"/>
              <a:gd name="connsiteX2474" fmla="*/ 483971 w 1004044"/>
              <a:gd name="connsiteY2474" fmla="*/ 790854 h 862208"/>
              <a:gd name="connsiteX2475" fmla="*/ 486256 w 1004044"/>
              <a:gd name="connsiteY2475" fmla="*/ 790496 h 862208"/>
              <a:gd name="connsiteX2476" fmla="*/ 487072 w 1004044"/>
              <a:gd name="connsiteY2476" fmla="*/ 789866 h 862208"/>
              <a:gd name="connsiteX2477" fmla="*/ 489663 w 1004044"/>
              <a:gd name="connsiteY2477" fmla="*/ 787899 h 862208"/>
              <a:gd name="connsiteX2478" fmla="*/ 491524 w 1004044"/>
              <a:gd name="connsiteY2478" fmla="*/ 787487 h 862208"/>
              <a:gd name="connsiteX2479" fmla="*/ 491661 w 1004044"/>
              <a:gd name="connsiteY2479" fmla="*/ 787366 h 862208"/>
              <a:gd name="connsiteX2480" fmla="*/ 492706 w 1004044"/>
              <a:gd name="connsiteY2480" fmla="*/ 786442 h 862208"/>
              <a:gd name="connsiteX2481" fmla="*/ 493686 w 1004044"/>
              <a:gd name="connsiteY2481" fmla="*/ 784181 h 862208"/>
              <a:gd name="connsiteX2482" fmla="*/ 493831 w 1004044"/>
              <a:gd name="connsiteY2482" fmla="*/ 783844 h 862208"/>
              <a:gd name="connsiteX2483" fmla="*/ 494086 w 1004044"/>
              <a:gd name="connsiteY2483" fmla="*/ 783592 h 862208"/>
              <a:gd name="connsiteX2484" fmla="*/ 494515 w 1004044"/>
              <a:gd name="connsiteY2484" fmla="*/ 783169 h 862208"/>
              <a:gd name="connsiteX2485" fmla="*/ 495782 w 1004044"/>
              <a:gd name="connsiteY2485" fmla="*/ 782752 h 862208"/>
              <a:gd name="connsiteX2486" fmla="*/ 497113 w 1004044"/>
              <a:gd name="connsiteY2486" fmla="*/ 782313 h 862208"/>
              <a:gd name="connsiteX2487" fmla="*/ 500273 w 1004044"/>
              <a:gd name="connsiteY2487" fmla="*/ 780660 h 862208"/>
              <a:gd name="connsiteX2488" fmla="*/ 502502 w 1004044"/>
              <a:gd name="connsiteY2488" fmla="*/ 779619 h 862208"/>
              <a:gd name="connsiteX2489" fmla="*/ 503890 w 1004044"/>
              <a:gd name="connsiteY2489" fmla="*/ 775537 h 862208"/>
              <a:gd name="connsiteX2490" fmla="*/ 506113 w 1004044"/>
              <a:gd name="connsiteY2490" fmla="*/ 774931 h 862208"/>
              <a:gd name="connsiteX2491" fmla="*/ 506166 w 1004044"/>
              <a:gd name="connsiteY2491" fmla="*/ 774740 h 862208"/>
              <a:gd name="connsiteX2492" fmla="*/ 506557 w 1004044"/>
              <a:gd name="connsiteY2492" fmla="*/ 773322 h 862208"/>
              <a:gd name="connsiteX2493" fmla="*/ 507511 w 1004044"/>
              <a:gd name="connsiteY2493" fmla="*/ 772060 h 862208"/>
              <a:gd name="connsiteX2494" fmla="*/ 508237 w 1004044"/>
              <a:gd name="connsiteY2494" fmla="*/ 771098 h 862208"/>
              <a:gd name="connsiteX2495" fmla="*/ 515722 w 1004044"/>
              <a:gd name="connsiteY2495" fmla="*/ 768789 h 862208"/>
              <a:gd name="connsiteX2496" fmla="*/ 516232 w 1004044"/>
              <a:gd name="connsiteY2496" fmla="*/ 769087 h 862208"/>
              <a:gd name="connsiteX2497" fmla="*/ 517016 w 1004044"/>
              <a:gd name="connsiteY2497" fmla="*/ 769543 h 862208"/>
              <a:gd name="connsiteX2498" fmla="*/ 517571 w 1004044"/>
              <a:gd name="connsiteY2498" fmla="*/ 769484 h 862208"/>
              <a:gd name="connsiteX2499" fmla="*/ 517697 w 1004044"/>
              <a:gd name="connsiteY2499" fmla="*/ 769051 h 862208"/>
              <a:gd name="connsiteX2500" fmla="*/ 517500 w 1004044"/>
              <a:gd name="connsiteY2500" fmla="*/ 768781 h 862208"/>
              <a:gd name="connsiteX2501" fmla="*/ 516962 w 1004044"/>
              <a:gd name="connsiteY2501" fmla="*/ 768054 h 862208"/>
              <a:gd name="connsiteX2502" fmla="*/ 516314 w 1004044"/>
              <a:gd name="connsiteY2502" fmla="*/ 767748 h 862208"/>
              <a:gd name="connsiteX2503" fmla="*/ 516162 w 1004044"/>
              <a:gd name="connsiteY2503" fmla="*/ 767676 h 862208"/>
              <a:gd name="connsiteX2504" fmla="*/ 516278 w 1004044"/>
              <a:gd name="connsiteY2504" fmla="*/ 767391 h 862208"/>
              <a:gd name="connsiteX2505" fmla="*/ 516415 w 1004044"/>
              <a:gd name="connsiteY2505" fmla="*/ 767059 h 862208"/>
              <a:gd name="connsiteX2506" fmla="*/ 517034 w 1004044"/>
              <a:gd name="connsiteY2506" fmla="*/ 766814 h 862208"/>
              <a:gd name="connsiteX2507" fmla="*/ 519131 w 1004044"/>
              <a:gd name="connsiteY2507" fmla="*/ 767249 h 862208"/>
              <a:gd name="connsiteX2508" fmla="*/ 518685 w 1004044"/>
              <a:gd name="connsiteY2508" fmla="*/ 769056 h 862208"/>
              <a:gd name="connsiteX2509" fmla="*/ 519053 w 1004044"/>
              <a:gd name="connsiteY2509" fmla="*/ 769430 h 862208"/>
              <a:gd name="connsiteX2510" fmla="*/ 520112 w 1004044"/>
              <a:gd name="connsiteY2510" fmla="*/ 769110 h 862208"/>
              <a:gd name="connsiteX2511" fmla="*/ 521044 w 1004044"/>
              <a:gd name="connsiteY2511" fmla="*/ 768827 h 862208"/>
              <a:gd name="connsiteX2512" fmla="*/ 521422 w 1004044"/>
              <a:gd name="connsiteY2512" fmla="*/ 768711 h 862208"/>
              <a:gd name="connsiteX2513" fmla="*/ 521651 w 1004044"/>
              <a:gd name="connsiteY2513" fmla="*/ 768642 h 862208"/>
              <a:gd name="connsiteX2514" fmla="*/ 523291 w 1004044"/>
              <a:gd name="connsiteY2514" fmla="*/ 767015 h 862208"/>
              <a:gd name="connsiteX2515" fmla="*/ 523435 w 1004044"/>
              <a:gd name="connsiteY2515" fmla="*/ 766870 h 862208"/>
              <a:gd name="connsiteX2516" fmla="*/ 524946 w 1004044"/>
              <a:gd name="connsiteY2516" fmla="*/ 765251 h 862208"/>
              <a:gd name="connsiteX2517" fmla="*/ 528355 w 1004044"/>
              <a:gd name="connsiteY2517" fmla="*/ 763349 h 862208"/>
              <a:gd name="connsiteX2518" fmla="*/ 528360 w 1004044"/>
              <a:gd name="connsiteY2518" fmla="*/ 762443 h 862208"/>
              <a:gd name="connsiteX2519" fmla="*/ 528389 w 1004044"/>
              <a:gd name="connsiteY2519" fmla="*/ 761418 h 862208"/>
              <a:gd name="connsiteX2520" fmla="*/ 529295 w 1004044"/>
              <a:gd name="connsiteY2520" fmla="*/ 760939 h 862208"/>
              <a:gd name="connsiteX2521" fmla="*/ 531078 w 1004044"/>
              <a:gd name="connsiteY2521" fmla="*/ 762190 h 862208"/>
              <a:gd name="connsiteX2522" fmla="*/ 532747 w 1004044"/>
              <a:gd name="connsiteY2522" fmla="*/ 762077 h 862208"/>
              <a:gd name="connsiteX2523" fmla="*/ 533010 w 1004044"/>
              <a:gd name="connsiteY2523" fmla="*/ 761871 h 862208"/>
              <a:gd name="connsiteX2524" fmla="*/ 535105 w 1004044"/>
              <a:gd name="connsiteY2524" fmla="*/ 760233 h 862208"/>
              <a:gd name="connsiteX2525" fmla="*/ 536773 w 1004044"/>
              <a:gd name="connsiteY2525" fmla="*/ 759997 h 862208"/>
              <a:gd name="connsiteX2526" fmla="*/ 540120 w 1004044"/>
              <a:gd name="connsiteY2526" fmla="*/ 758343 h 862208"/>
              <a:gd name="connsiteX2527" fmla="*/ 541717 w 1004044"/>
              <a:gd name="connsiteY2527" fmla="*/ 759283 h 862208"/>
              <a:gd name="connsiteX2528" fmla="*/ 543460 w 1004044"/>
              <a:gd name="connsiteY2528" fmla="*/ 759376 h 862208"/>
              <a:gd name="connsiteX2529" fmla="*/ 545668 w 1004044"/>
              <a:gd name="connsiteY2529" fmla="*/ 759495 h 862208"/>
              <a:gd name="connsiteX2530" fmla="*/ 547159 w 1004044"/>
              <a:gd name="connsiteY2530" fmla="*/ 758815 h 862208"/>
              <a:gd name="connsiteX2531" fmla="*/ 548083 w 1004044"/>
              <a:gd name="connsiteY2531" fmla="*/ 758393 h 862208"/>
              <a:gd name="connsiteX2532" fmla="*/ 551729 w 1004044"/>
              <a:gd name="connsiteY2532" fmla="*/ 757860 h 862208"/>
              <a:gd name="connsiteX2533" fmla="*/ 552079 w 1004044"/>
              <a:gd name="connsiteY2533" fmla="*/ 757625 h 862208"/>
              <a:gd name="connsiteX2534" fmla="*/ 553907 w 1004044"/>
              <a:gd name="connsiteY2534" fmla="*/ 756405 h 862208"/>
              <a:gd name="connsiteX2535" fmla="*/ 554396 w 1004044"/>
              <a:gd name="connsiteY2535" fmla="*/ 756079 h 862208"/>
              <a:gd name="connsiteX2536" fmla="*/ 555950 w 1004044"/>
              <a:gd name="connsiteY2536" fmla="*/ 756278 h 862208"/>
              <a:gd name="connsiteX2537" fmla="*/ 556432 w 1004044"/>
              <a:gd name="connsiteY2537" fmla="*/ 756340 h 862208"/>
              <a:gd name="connsiteX2538" fmla="*/ 557876 w 1004044"/>
              <a:gd name="connsiteY2538" fmla="*/ 758493 h 862208"/>
              <a:gd name="connsiteX2539" fmla="*/ 558561 w 1004044"/>
              <a:gd name="connsiteY2539" fmla="*/ 758743 h 862208"/>
              <a:gd name="connsiteX2540" fmla="*/ 559146 w 1004044"/>
              <a:gd name="connsiteY2540" fmla="*/ 757180 h 862208"/>
              <a:gd name="connsiteX2541" fmla="*/ 559269 w 1004044"/>
              <a:gd name="connsiteY2541" fmla="*/ 756854 h 862208"/>
              <a:gd name="connsiteX2542" fmla="*/ 561061 w 1004044"/>
              <a:gd name="connsiteY2542" fmla="*/ 756682 h 862208"/>
              <a:gd name="connsiteX2543" fmla="*/ 562725 w 1004044"/>
              <a:gd name="connsiteY2543" fmla="*/ 756879 h 862208"/>
              <a:gd name="connsiteX2544" fmla="*/ 567019 w 1004044"/>
              <a:gd name="connsiteY2544" fmla="*/ 760875 h 862208"/>
              <a:gd name="connsiteX2545" fmla="*/ 568625 w 1004044"/>
              <a:gd name="connsiteY2545" fmla="*/ 761196 h 862208"/>
              <a:gd name="connsiteX2546" fmla="*/ 571449 w 1004044"/>
              <a:gd name="connsiteY2546" fmla="*/ 760592 h 862208"/>
              <a:gd name="connsiteX2547" fmla="*/ 573138 w 1004044"/>
              <a:gd name="connsiteY2547" fmla="*/ 760231 h 862208"/>
              <a:gd name="connsiteX2548" fmla="*/ 576243 w 1004044"/>
              <a:gd name="connsiteY2548" fmla="*/ 757585 h 862208"/>
              <a:gd name="connsiteX2549" fmla="*/ 577056 w 1004044"/>
              <a:gd name="connsiteY2549" fmla="*/ 755979 h 862208"/>
              <a:gd name="connsiteX2550" fmla="*/ 578105 w 1004044"/>
              <a:gd name="connsiteY2550" fmla="*/ 755902 h 862208"/>
              <a:gd name="connsiteX2551" fmla="*/ 580144 w 1004044"/>
              <a:gd name="connsiteY2551" fmla="*/ 755752 h 862208"/>
              <a:gd name="connsiteX2552" fmla="*/ 580952 w 1004044"/>
              <a:gd name="connsiteY2552" fmla="*/ 755137 h 862208"/>
              <a:gd name="connsiteX2553" fmla="*/ 581513 w 1004044"/>
              <a:gd name="connsiteY2553" fmla="*/ 754636 h 862208"/>
              <a:gd name="connsiteX2554" fmla="*/ 583438 w 1004044"/>
              <a:gd name="connsiteY2554" fmla="*/ 752920 h 862208"/>
              <a:gd name="connsiteX2555" fmla="*/ 584607 w 1004044"/>
              <a:gd name="connsiteY2555" fmla="*/ 753421 h 862208"/>
              <a:gd name="connsiteX2556" fmla="*/ 587414 w 1004044"/>
              <a:gd name="connsiteY2556" fmla="*/ 753669 h 862208"/>
              <a:gd name="connsiteX2557" fmla="*/ 587692 w 1004044"/>
              <a:gd name="connsiteY2557" fmla="*/ 753694 h 862208"/>
              <a:gd name="connsiteX2558" fmla="*/ 589221 w 1004044"/>
              <a:gd name="connsiteY2558" fmla="*/ 752896 h 862208"/>
              <a:gd name="connsiteX2559" fmla="*/ 589924 w 1004044"/>
              <a:gd name="connsiteY2559" fmla="*/ 752529 h 862208"/>
              <a:gd name="connsiteX2560" fmla="*/ 590362 w 1004044"/>
              <a:gd name="connsiteY2560" fmla="*/ 752005 h 862208"/>
              <a:gd name="connsiteX2561" fmla="*/ 592038 w 1004044"/>
              <a:gd name="connsiteY2561" fmla="*/ 750002 h 862208"/>
              <a:gd name="connsiteX2562" fmla="*/ 592282 w 1004044"/>
              <a:gd name="connsiteY2562" fmla="*/ 749937 h 862208"/>
              <a:gd name="connsiteX2563" fmla="*/ 594763 w 1004044"/>
              <a:gd name="connsiteY2563" fmla="*/ 749277 h 862208"/>
              <a:gd name="connsiteX2564" fmla="*/ 598767 w 1004044"/>
              <a:gd name="connsiteY2564" fmla="*/ 747532 h 862208"/>
              <a:gd name="connsiteX2565" fmla="*/ 602193 w 1004044"/>
              <a:gd name="connsiteY2565" fmla="*/ 746038 h 862208"/>
              <a:gd name="connsiteX2566" fmla="*/ 602732 w 1004044"/>
              <a:gd name="connsiteY2566" fmla="*/ 746079 h 862208"/>
              <a:gd name="connsiteX2567" fmla="*/ 603116 w 1004044"/>
              <a:gd name="connsiteY2567" fmla="*/ 746108 h 862208"/>
              <a:gd name="connsiteX2568" fmla="*/ 604745 w 1004044"/>
              <a:gd name="connsiteY2568" fmla="*/ 748109 h 862208"/>
              <a:gd name="connsiteX2569" fmla="*/ 606068 w 1004044"/>
              <a:gd name="connsiteY2569" fmla="*/ 748363 h 862208"/>
              <a:gd name="connsiteX2570" fmla="*/ 608051 w 1004044"/>
              <a:gd name="connsiteY2570" fmla="*/ 747123 h 862208"/>
              <a:gd name="connsiteX2571" fmla="*/ 608918 w 1004044"/>
              <a:gd name="connsiteY2571" fmla="*/ 746580 h 862208"/>
              <a:gd name="connsiteX2572" fmla="*/ 610669 w 1004044"/>
              <a:gd name="connsiteY2572" fmla="*/ 746057 h 862208"/>
              <a:gd name="connsiteX2573" fmla="*/ 611146 w 1004044"/>
              <a:gd name="connsiteY2573" fmla="*/ 745914 h 862208"/>
              <a:gd name="connsiteX2574" fmla="*/ 611473 w 1004044"/>
              <a:gd name="connsiteY2574" fmla="*/ 745957 h 862208"/>
              <a:gd name="connsiteX2575" fmla="*/ 612136 w 1004044"/>
              <a:gd name="connsiteY2575" fmla="*/ 746043 h 862208"/>
              <a:gd name="connsiteX2576" fmla="*/ 615990 w 1004044"/>
              <a:gd name="connsiteY2576" fmla="*/ 745967 h 862208"/>
              <a:gd name="connsiteX2577" fmla="*/ 616766 w 1004044"/>
              <a:gd name="connsiteY2577" fmla="*/ 745952 h 862208"/>
              <a:gd name="connsiteX2578" fmla="*/ 618128 w 1004044"/>
              <a:gd name="connsiteY2578" fmla="*/ 745526 h 862208"/>
              <a:gd name="connsiteX2579" fmla="*/ 620427 w 1004044"/>
              <a:gd name="connsiteY2579" fmla="*/ 743373 h 862208"/>
              <a:gd name="connsiteX2580" fmla="*/ 620967 w 1004044"/>
              <a:gd name="connsiteY2580" fmla="*/ 742689 h 862208"/>
              <a:gd name="connsiteX2581" fmla="*/ 621549 w 1004044"/>
              <a:gd name="connsiteY2581" fmla="*/ 741953 h 862208"/>
              <a:gd name="connsiteX2582" fmla="*/ 621871 w 1004044"/>
              <a:gd name="connsiteY2582" fmla="*/ 742002 h 862208"/>
              <a:gd name="connsiteX2583" fmla="*/ 622066 w 1004044"/>
              <a:gd name="connsiteY2583" fmla="*/ 742031 h 862208"/>
              <a:gd name="connsiteX2584" fmla="*/ 622411 w 1004044"/>
              <a:gd name="connsiteY2584" fmla="*/ 742082 h 862208"/>
              <a:gd name="connsiteX2585" fmla="*/ 623961 w 1004044"/>
              <a:gd name="connsiteY2585" fmla="*/ 741411 h 862208"/>
              <a:gd name="connsiteX2586" fmla="*/ 625750 w 1004044"/>
              <a:gd name="connsiteY2586" fmla="*/ 741604 h 862208"/>
              <a:gd name="connsiteX2587" fmla="*/ 627426 w 1004044"/>
              <a:gd name="connsiteY2587" fmla="*/ 740568 h 862208"/>
              <a:gd name="connsiteX2588" fmla="*/ 628771 w 1004044"/>
              <a:gd name="connsiteY2588" fmla="*/ 740107 h 862208"/>
              <a:gd name="connsiteX2589" fmla="*/ 630271 w 1004044"/>
              <a:gd name="connsiteY2589" fmla="*/ 739595 h 862208"/>
              <a:gd name="connsiteX2590" fmla="*/ 630498 w 1004044"/>
              <a:gd name="connsiteY2590" fmla="*/ 739579 h 862208"/>
              <a:gd name="connsiteX2591" fmla="*/ 633608 w 1004044"/>
              <a:gd name="connsiteY2591" fmla="*/ 739369 h 862208"/>
              <a:gd name="connsiteX2592" fmla="*/ 634848 w 1004044"/>
              <a:gd name="connsiteY2592" fmla="*/ 738695 h 862208"/>
              <a:gd name="connsiteX2593" fmla="*/ 636200 w 1004044"/>
              <a:gd name="connsiteY2593" fmla="*/ 738619 h 862208"/>
              <a:gd name="connsiteX2594" fmla="*/ 638741 w 1004044"/>
              <a:gd name="connsiteY2594" fmla="*/ 738477 h 862208"/>
              <a:gd name="connsiteX2595" fmla="*/ 641125 w 1004044"/>
              <a:gd name="connsiteY2595" fmla="*/ 737060 h 862208"/>
              <a:gd name="connsiteX2596" fmla="*/ 641987 w 1004044"/>
              <a:gd name="connsiteY2596" fmla="*/ 736548 h 862208"/>
              <a:gd name="connsiteX2597" fmla="*/ 642459 w 1004044"/>
              <a:gd name="connsiteY2597" fmla="*/ 736267 h 862208"/>
              <a:gd name="connsiteX2598" fmla="*/ 642897 w 1004044"/>
              <a:gd name="connsiteY2598" fmla="*/ 736311 h 862208"/>
              <a:gd name="connsiteX2599" fmla="*/ 644436 w 1004044"/>
              <a:gd name="connsiteY2599" fmla="*/ 736466 h 862208"/>
              <a:gd name="connsiteX2600" fmla="*/ 648575 w 1004044"/>
              <a:gd name="connsiteY2600" fmla="*/ 736000 h 862208"/>
              <a:gd name="connsiteX2601" fmla="*/ 653966 w 1004044"/>
              <a:gd name="connsiteY2601" fmla="*/ 733433 h 862208"/>
              <a:gd name="connsiteX2602" fmla="*/ 654896 w 1004044"/>
              <a:gd name="connsiteY2602" fmla="*/ 732758 h 862208"/>
              <a:gd name="connsiteX2603" fmla="*/ 657600 w 1004044"/>
              <a:gd name="connsiteY2603" fmla="*/ 732054 h 862208"/>
              <a:gd name="connsiteX2604" fmla="*/ 661392 w 1004044"/>
              <a:gd name="connsiteY2604" fmla="*/ 731066 h 862208"/>
              <a:gd name="connsiteX2605" fmla="*/ 661822 w 1004044"/>
              <a:gd name="connsiteY2605" fmla="*/ 730587 h 862208"/>
              <a:gd name="connsiteX2606" fmla="*/ 662826 w 1004044"/>
              <a:gd name="connsiteY2606" fmla="*/ 729466 h 862208"/>
              <a:gd name="connsiteX2607" fmla="*/ 665696 w 1004044"/>
              <a:gd name="connsiteY2607" fmla="*/ 727808 h 862208"/>
              <a:gd name="connsiteX2608" fmla="*/ 666507 w 1004044"/>
              <a:gd name="connsiteY2608" fmla="*/ 727338 h 862208"/>
              <a:gd name="connsiteX2609" fmla="*/ 667599 w 1004044"/>
              <a:gd name="connsiteY2609" fmla="*/ 726706 h 862208"/>
              <a:gd name="connsiteX2610" fmla="*/ 669494 w 1004044"/>
              <a:gd name="connsiteY2610" fmla="*/ 725980 h 862208"/>
              <a:gd name="connsiteX2611" fmla="*/ 670140 w 1004044"/>
              <a:gd name="connsiteY2611" fmla="*/ 725733 h 862208"/>
              <a:gd name="connsiteX2612" fmla="*/ 671432 w 1004044"/>
              <a:gd name="connsiteY2612" fmla="*/ 725667 h 862208"/>
              <a:gd name="connsiteX2613" fmla="*/ 673353 w 1004044"/>
              <a:gd name="connsiteY2613" fmla="*/ 725569 h 862208"/>
              <a:gd name="connsiteX2614" fmla="*/ 676707 w 1004044"/>
              <a:gd name="connsiteY2614" fmla="*/ 722680 h 862208"/>
              <a:gd name="connsiteX2615" fmla="*/ 678623 w 1004044"/>
              <a:gd name="connsiteY2615" fmla="*/ 722314 h 862208"/>
              <a:gd name="connsiteX2616" fmla="*/ 679855 w 1004044"/>
              <a:gd name="connsiteY2616" fmla="*/ 722080 h 862208"/>
              <a:gd name="connsiteX2617" fmla="*/ 679855 w 1004044"/>
              <a:gd name="connsiteY2617" fmla="*/ 722346 h 862208"/>
              <a:gd name="connsiteX2618" fmla="*/ 683748 w 1004044"/>
              <a:gd name="connsiteY2618" fmla="*/ 719538 h 862208"/>
              <a:gd name="connsiteX2619" fmla="*/ 684959 w 1004044"/>
              <a:gd name="connsiteY2619" fmla="*/ 718665 h 862208"/>
              <a:gd name="connsiteX2620" fmla="*/ 686452 w 1004044"/>
              <a:gd name="connsiteY2620" fmla="*/ 718213 h 862208"/>
              <a:gd name="connsiteX2621" fmla="*/ 691101 w 1004044"/>
              <a:gd name="connsiteY2621" fmla="*/ 716857 h 862208"/>
              <a:gd name="connsiteX2622" fmla="*/ 691663 w 1004044"/>
              <a:gd name="connsiteY2622" fmla="*/ 716442 h 862208"/>
              <a:gd name="connsiteX2623" fmla="*/ 692883 w 1004044"/>
              <a:gd name="connsiteY2623" fmla="*/ 715542 h 862208"/>
              <a:gd name="connsiteX2624" fmla="*/ 694294 w 1004044"/>
              <a:gd name="connsiteY2624" fmla="*/ 713765 h 862208"/>
              <a:gd name="connsiteX2625" fmla="*/ 695457 w 1004044"/>
              <a:gd name="connsiteY2625" fmla="*/ 712300 h 862208"/>
              <a:gd name="connsiteX2626" fmla="*/ 696874 w 1004044"/>
              <a:gd name="connsiteY2626" fmla="*/ 711336 h 862208"/>
              <a:gd name="connsiteX2627" fmla="*/ 697486 w 1004044"/>
              <a:gd name="connsiteY2627" fmla="*/ 710921 h 862208"/>
              <a:gd name="connsiteX2628" fmla="*/ 699774 w 1004044"/>
              <a:gd name="connsiteY2628" fmla="*/ 710235 h 862208"/>
              <a:gd name="connsiteX2629" fmla="*/ 702352 w 1004044"/>
              <a:gd name="connsiteY2629" fmla="*/ 709463 h 862208"/>
              <a:gd name="connsiteX2630" fmla="*/ 704875 w 1004044"/>
              <a:gd name="connsiteY2630" fmla="*/ 707999 h 862208"/>
              <a:gd name="connsiteX2631" fmla="*/ 705492 w 1004044"/>
              <a:gd name="connsiteY2631" fmla="*/ 707641 h 862208"/>
              <a:gd name="connsiteX2632" fmla="*/ 706451 w 1004044"/>
              <a:gd name="connsiteY2632" fmla="*/ 707543 h 862208"/>
              <a:gd name="connsiteX2633" fmla="*/ 708082 w 1004044"/>
              <a:gd name="connsiteY2633" fmla="*/ 707377 h 862208"/>
              <a:gd name="connsiteX2634" fmla="*/ 712407 w 1004044"/>
              <a:gd name="connsiteY2634" fmla="*/ 707781 h 862208"/>
              <a:gd name="connsiteX2635" fmla="*/ 715247 w 1004044"/>
              <a:gd name="connsiteY2635" fmla="*/ 707761 h 862208"/>
              <a:gd name="connsiteX2636" fmla="*/ 717966 w 1004044"/>
              <a:gd name="connsiteY2636" fmla="*/ 706310 h 862208"/>
              <a:gd name="connsiteX2637" fmla="*/ 719371 w 1004044"/>
              <a:gd name="connsiteY2637" fmla="*/ 705562 h 862208"/>
              <a:gd name="connsiteX2638" fmla="*/ 719788 w 1004044"/>
              <a:gd name="connsiteY2638" fmla="*/ 705468 h 862208"/>
              <a:gd name="connsiteX2639" fmla="*/ 721652 w 1004044"/>
              <a:gd name="connsiteY2639" fmla="*/ 705050 h 862208"/>
              <a:gd name="connsiteX2640" fmla="*/ 721959 w 1004044"/>
              <a:gd name="connsiteY2640" fmla="*/ 704614 h 862208"/>
              <a:gd name="connsiteX2641" fmla="*/ 722816 w 1004044"/>
              <a:gd name="connsiteY2641" fmla="*/ 703429 h 862208"/>
              <a:gd name="connsiteX2642" fmla="*/ 724202 w 1004044"/>
              <a:gd name="connsiteY2642" fmla="*/ 702688 h 862208"/>
              <a:gd name="connsiteX2643" fmla="*/ 727984 w 1004044"/>
              <a:gd name="connsiteY2643" fmla="*/ 700667 h 862208"/>
              <a:gd name="connsiteX2644" fmla="*/ 734273 w 1004044"/>
              <a:gd name="connsiteY2644" fmla="*/ 699323 h 862208"/>
              <a:gd name="connsiteX2645" fmla="*/ 738444 w 1004044"/>
              <a:gd name="connsiteY2645" fmla="*/ 696509 h 862208"/>
              <a:gd name="connsiteX2646" fmla="*/ 738802 w 1004044"/>
              <a:gd name="connsiteY2646" fmla="*/ 696266 h 862208"/>
              <a:gd name="connsiteX2647" fmla="*/ 739008 w 1004044"/>
              <a:gd name="connsiteY2647" fmla="*/ 696127 h 862208"/>
              <a:gd name="connsiteX2648" fmla="*/ 741649 w 1004044"/>
              <a:gd name="connsiteY2648" fmla="*/ 695243 h 862208"/>
              <a:gd name="connsiteX2649" fmla="*/ 741842 w 1004044"/>
              <a:gd name="connsiteY2649" fmla="*/ 695178 h 862208"/>
              <a:gd name="connsiteX2650" fmla="*/ 742275 w 1004044"/>
              <a:gd name="connsiteY2650" fmla="*/ 694850 h 862208"/>
              <a:gd name="connsiteX2651" fmla="*/ 745716 w 1004044"/>
              <a:gd name="connsiteY2651" fmla="*/ 692238 h 862208"/>
              <a:gd name="connsiteX2652" fmla="*/ 748433 w 1004044"/>
              <a:gd name="connsiteY2652" fmla="*/ 691800 h 862208"/>
              <a:gd name="connsiteX2653" fmla="*/ 749828 w 1004044"/>
              <a:gd name="connsiteY2653" fmla="*/ 691575 h 862208"/>
              <a:gd name="connsiteX2654" fmla="*/ 750698 w 1004044"/>
              <a:gd name="connsiteY2654" fmla="*/ 691314 h 862208"/>
              <a:gd name="connsiteX2655" fmla="*/ 754060 w 1004044"/>
              <a:gd name="connsiteY2655" fmla="*/ 689172 h 862208"/>
              <a:gd name="connsiteX2656" fmla="*/ 754871 w 1004044"/>
              <a:gd name="connsiteY2656" fmla="*/ 688133 h 862208"/>
              <a:gd name="connsiteX2657" fmla="*/ 755930 w 1004044"/>
              <a:gd name="connsiteY2657" fmla="*/ 686773 h 862208"/>
              <a:gd name="connsiteX2658" fmla="*/ 758669 w 1004044"/>
              <a:gd name="connsiteY2658" fmla="*/ 684762 h 862208"/>
              <a:gd name="connsiteX2659" fmla="*/ 759251 w 1004044"/>
              <a:gd name="connsiteY2659" fmla="*/ 684335 h 862208"/>
              <a:gd name="connsiteX2660" fmla="*/ 761285 w 1004044"/>
              <a:gd name="connsiteY2660" fmla="*/ 683206 h 862208"/>
              <a:gd name="connsiteX2661" fmla="*/ 764253 w 1004044"/>
              <a:gd name="connsiteY2661" fmla="*/ 683110 h 862208"/>
              <a:gd name="connsiteX2662" fmla="*/ 766222 w 1004044"/>
              <a:gd name="connsiteY2662" fmla="*/ 683047 h 862208"/>
              <a:gd name="connsiteX2663" fmla="*/ 774896 w 1004044"/>
              <a:gd name="connsiteY2663" fmla="*/ 678029 h 862208"/>
              <a:gd name="connsiteX2664" fmla="*/ 775836 w 1004044"/>
              <a:gd name="connsiteY2664" fmla="*/ 676716 h 862208"/>
              <a:gd name="connsiteX2665" fmla="*/ 779259 w 1004044"/>
              <a:gd name="connsiteY2665" fmla="*/ 673909 h 862208"/>
              <a:gd name="connsiteX2666" fmla="*/ 780366 w 1004044"/>
              <a:gd name="connsiteY2666" fmla="*/ 673405 h 862208"/>
              <a:gd name="connsiteX2667" fmla="*/ 781541 w 1004044"/>
              <a:gd name="connsiteY2667" fmla="*/ 673583 h 862208"/>
              <a:gd name="connsiteX2668" fmla="*/ 781880 w 1004044"/>
              <a:gd name="connsiteY2668" fmla="*/ 673481 h 862208"/>
              <a:gd name="connsiteX2669" fmla="*/ 782588 w 1004044"/>
              <a:gd name="connsiteY2669" fmla="*/ 673267 h 862208"/>
              <a:gd name="connsiteX2670" fmla="*/ 782854 w 1004044"/>
              <a:gd name="connsiteY2670" fmla="*/ 673231 h 862208"/>
              <a:gd name="connsiteX2671" fmla="*/ 783083 w 1004044"/>
              <a:gd name="connsiteY2671" fmla="*/ 673200 h 862208"/>
              <a:gd name="connsiteX2672" fmla="*/ 784648 w 1004044"/>
              <a:gd name="connsiteY2672" fmla="*/ 671638 h 862208"/>
              <a:gd name="connsiteX2673" fmla="*/ 786398 w 1004044"/>
              <a:gd name="connsiteY2673" fmla="*/ 669893 h 862208"/>
              <a:gd name="connsiteX2674" fmla="*/ 789501 w 1004044"/>
              <a:gd name="connsiteY2674" fmla="*/ 667936 h 862208"/>
              <a:gd name="connsiteX2675" fmla="*/ 793525 w 1004044"/>
              <a:gd name="connsiteY2675" fmla="*/ 665399 h 86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</a:cxnLst>
            <a:rect l="l" t="t" r="r" b="b"/>
            <a:pathLst>
              <a:path w="1004044" h="862208">
                <a:moveTo>
                  <a:pt x="793525" y="665399"/>
                </a:moveTo>
                <a:lnTo>
                  <a:pt x="795695" y="662851"/>
                </a:lnTo>
                <a:lnTo>
                  <a:pt x="798905" y="659073"/>
                </a:lnTo>
                <a:lnTo>
                  <a:pt x="802966" y="657001"/>
                </a:lnTo>
                <a:lnTo>
                  <a:pt x="808045" y="655011"/>
                </a:lnTo>
                <a:lnTo>
                  <a:pt x="812880" y="652857"/>
                </a:lnTo>
                <a:lnTo>
                  <a:pt x="815006" y="651726"/>
                </a:lnTo>
                <a:lnTo>
                  <a:pt x="818397" y="650143"/>
                </a:lnTo>
                <a:lnTo>
                  <a:pt x="821473" y="648708"/>
                </a:lnTo>
                <a:lnTo>
                  <a:pt x="823679" y="647973"/>
                </a:lnTo>
                <a:lnTo>
                  <a:pt x="823939" y="647886"/>
                </a:lnTo>
                <a:lnTo>
                  <a:pt x="824673" y="646641"/>
                </a:lnTo>
                <a:lnTo>
                  <a:pt x="825106" y="646426"/>
                </a:lnTo>
                <a:lnTo>
                  <a:pt x="826828" y="645574"/>
                </a:lnTo>
                <a:lnTo>
                  <a:pt x="827565" y="644825"/>
                </a:lnTo>
                <a:lnTo>
                  <a:pt x="828151" y="644799"/>
                </a:lnTo>
                <a:lnTo>
                  <a:pt x="829231" y="644752"/>
                </a:lnTo>
                <a:lnTo>
                  <a:pt x="829832" y="644353"/>
                </a:lnTo>
                <a:lnTo>
                  <a:pt x="830832" y="643688"/>
                </a:lnTo>
                <a:lnTo>
                  <a:pt x="831964" y="643649"/>
                </a:lnTo>
                <a:lnTo>
                  <a:pt x="833054" y="643611"/>
                </a:lnTo>
                <a:lnTo>
                  <a:pt x="833852" y="642862"/>
                </a:lnTo>
                <a:lnTo>
                  <a:pt x="834590" y="641866"/>
                </a:lnTo>
                <a:lnTo>
                  <a:pt x="836926" y="639964"/>
                </a:lnTo>
                <a:lnTo>
                  <a:pt x="837047" y="639867"/>
                </a:lnTo>
                <a:lnTo>
                  <a:pt x="838326" y="637005"/>
                </a:lnTo>
                <a:lnTo>
                  <a:pt x="839490" y="635791"/>
                </a:lnTo>
                <a:lnTo>
                  <a:pt x="840538" y="634698"/>
                </a:lnTo>
                <a:lnTo>
                  <a:pt x="842878" y="633321"/>
                </a:lnTo>
                <a:lnTo>
                  <a:pt x="845068" y="633539"/>
                </a:lnTo>
                <a:lnTo>
                  <a:pt x="845782" y="633610"/>
                </a:lnTo>
                <a:lnTo>
                  <a:pt x="847818" y="633224"/>
                </a:lnTo>
                <a:lnTo>
                  <a:pt x="849559" y="632453"/>
                </a:lnTo>
                <a:lnTo>
                  <a:pt x="850652" y="631969"/>
                </a:lnTo>
                <a:lnTo>
                  <a:pt x="856826" y="630949"/>
                </a:lnTo>
                <a:lnTo>
                  <a:pt x="857640" y="630815"/>
                </a:lnTo>
                <a:lnTo>
                  <a:pt x="858860" y="630613"/>
                </a:lnTo>
                <a:lnTo>
                  <a:pt x="860641" y="628991"/>
                </a:lnTo>
                <a:lnTo>
                  <a:pt x="864213" y="628877"/>
                </a:lnTo>
                <a:lnTo>
                  <a:pt x="865459" y="628837"/>
                </a:lnTo>
                <a:lnTo>
                  <a:pt x="867995" y="629751"/>
                </a:lnTo>
                <a:lnTo>
                  <a:pt x="870157" y="629489"/>
                </a:lnTo>
                <a:lnTo>
                  <a:pt x="871880" y="628425"/>
                </a:lnTo>
                <a:lnTo>
                  <a:pt x="876637" y="628271"/>
                </a:lnTo>
                <a:lnTo>
                  <a:pt x="876993" y="627994"/>
                </a:lnTo>
                <a:lnTo>
                  <a:pt x="877680" y="627460"/>
                </a:lnTo>
                <a:lnTo>
                  <a:pt x="883419" y="626433"/>
                </a:lnTo>
                <a:lnTo>
                  <a:pt x="884092" y="625065"/>
                </a:lnTo>
                <a:lnTo>
                  <a:pt x="884237" y="625034"/>
                </a:lnTo>
                <a:lnTo>
                  <a:pt x="884708" y="624936"/>
                </a:lnTo>
                <a:lnTo>
                  <a:pt x="885826" y="626108"/>
                </a:lnTo>
                <a:lnTo>
                  <a:pt x="887313" y="626781"/>
                </a:lnTo>
                <a:lnTo>
                  <a:pt x="888611" y="626835"/>
                </a:lnTo>
                <a:lnTo>
                  <a:pt x="890094" y="626768"/>
                </a:lnTo>
                <a:lnTo>
                  <a:pt x="891263" y="626261"/>
                </a:lnTo>
                <a:lnTo>
                  <a:pt x="894749" y="624087"/>
                </a:lnTo>
                <a:lnTo>
                  <a:pt x="895879" y="623381"/>
                </a:lnTo>
                <a:lnTo>
                  <a:pt x="896517" y="622780"/>
                </a:lnTo>
                <a:lnTo>
                  <a:pt x="898461" y="620947"/>
                </a:lnTo>
                <a:lnTo>
                  <a:pt x="901051" y="620001"/>
                </a:lnTo>
                <a:lnTo>
                  <a:pt x="902348" y="619745"/>
                </a:lnTo>
                <a:lnTo>
                  <a:pt x="903030" y="620236"/>
                </a:lnTo>
                <a:lnTo>
                  <a:pt x="903275" y="620220"/>
                </a:lnTo>
                <a:lnTo>
                  <a:pt x="904359" y="620147"/>
                </a:lnTo>
                <a:lnTo>
                  <a:pt x="906055" y="620034"/>
                </a:lnTo>
                <a:lnTo>
                  <a:pt x="906666" y="620225"/>
                </a:lnTo>
                <a:lnTo>
                  <a:pt x="907601" y="620519"/>
                </a:lnTo>
                <a:lnTo>
                  <a:pt x="907888" y="620506"/>
                </a:lnTo>
                <a:lnTo>
                  <a:pt x="909084" y="620451"/>
                </a:lnTo>
                <a:lnTo>
                  <a:pt x="910563" y="619759"/>
                </a:lnTo>
                <a:lnTo>
                  <a:pt x="915352" y="614396"/>
                </a:lnTo>
                <a:lnTo>
                  <a:pt x="917002" y="611101"/>
                </a:lnTo>
                <a:lnTo>
                  <a:pt x="918658" y="609107"/>
                </a:lnTo>
                <a:lnTo>
                  <a:pt x="919938" y="605938"/>
                </a:lnTo>
                <a:lnTo>
                  <a:pt x="921598" y="604990"/>
                </a:lnTo>
                <a:lnTo>
                  <a:pt x="923016" y="604181"/>
                </a:lnTo>
                <a:lnTo>
                  <a:pt x="926535" y="603849"/>
                </a:lnTo>
                <a:lnTo>
                  <a:pt x="928879" y="602906"/>
                </a:lnTo>
                <a:lnTo>
                  <a:pt x="931289" y="600820"/>
                </a:lnTo>
                <a:lnTo>
                  <a:pt x="932627" y="599662"/>
                </a:lnTo>
                <a:lnTo>
                  <a:pt x="932983" y="598570"/>
                </a:lnTo>
                <a:lnTo>
                  <a:pt x="933541" y="596865"/>
                </a:lnTo>
                <a:lnTo>
                  <a:pt x="934463" y="595992"/>
                </a:lnTo>
                <a:lnTo>
                  <a:pt x="934707" y="595912"/>
                </a:lnTo>
                <a:lnTo>
                  <a:pt x="935819" y="595550"/>
                </a:lnTo>
                <a:lnTo>
                  <a:pt x="936363" y="596031"/>
                </a:lnTo>
                <a:lnTo>
                  <a:pt x="938116" y="597581"/>
                </a:lnTo>
                <a:lnTo>
                  <a:pt x="940095" y="597757"/>
                </a:lnTo>
                <a:lnTo>
                  <a:pt x="940801" y="597376"/>
                </a:lnTo>
                <a:lnTo>
                  <a:pt x="942188" y="596628"/>
                </a:lnTo>
                <a:lnTo>
                  <a:pt x="943190" y="595751"/>
                </a:lnTo>
                <a:lnTo>
                  <a:pt x="943971" y="595067"/>
                </a:lnTo>
                <a:lnTo>
                  <a:pt x="944634" y="592919"/>
                </a:lnTo>
                <a:lnTo>
                  <a:pt x="944699" y="592707"/>
                </a:lnTo>
                <a:lnTo>
                  <a:pt x="944858" y="592206"/>
                </a:lnTo>
                <a:lnTo>
                  <a:pt x="945368" y="590595"/>
                </a:lnTo>
                <a:lnTo>
                  <a:pt x="945860" y="590155"/>
                </a:lnTo>
                <a:lnTo>
                  <a:pt x="946414" y="589659"/>
                </a:lnTo>
                <a:lnTo>
                  <a:pt x="948324" y="588966"/>
                </a:lnTo>
                <a:lnTo>
                  <a:pt x="948527" y="588750"/>
                </a:lnTo>
                <a:lnTo>
                  <a:pt x="949323" y="587902"/>
                </a:lnTo>
                <a:lnTo>
                  <a:pt x="949467" y="587751"/>
                </a:lnTo>
                <a:lnTo>
                  <a:pt x="949614" y="587595"/>
                </a:lnTo>
                <a:lnTo>
                  <a:pt x="950074" y="586571"/>
                </a:lnTo>
                <a:lnTo>
                  <a:pt x="950590" y="585418"/>
                </a:lnTo>
                <a:lnTo>
                  <a:pt x="952008" y="584728"/>
                </a:lnTo>
                <a:lnTo>
                  <a:pt x="953087" y="582885"/>
                </a:lnTo>
                <a:lnTo>
                  <a:pt x="953355" y="582426"/>
                </a:lnTo>
                <a:lnTo>
                  <a:pt x="954155" y="581739"/>
                </a:lnTo>
                <a:lnTo>
                  <a:pt x="954189" y="577978"/>
                </a:lnTo>
                <a:lnTo>
                  <a:pt x="954193" y="577460"/>
                </a:lnTo>
                <a:lnTo>
                  <a:pt x="957203" y="574156"/>
                </a:lnTo>
                <a:lnTo>
                  <a:pt x="957561" y="571922"/>
                </a:lnTo>
                <a:lnTo>
                  <a:pt x="958359" y="570864"/>
                </a:lnTo>
                <a:lnTo>
                  <a:pt x="959577" y="567571"/>
                </a:lnTo>
                <a:lnTo>
                  <a:pt x="959453" y="567472"/>
                </a:lnTo>
                <a:lnTo>
                  <a:pt x="958957" y="567080"/>
                </a:lnTo>
                <a:lnTo>
                  <a:pt x="958209" y="565719"/>
                </a:lnTo>
                <a:lnTo>
                  <a:pt x="958238" y="565095"/>
                </a:lnTo>
                <a:lnTo>
                  <a:pt x="958375" y="562246"/>
                </a:lnTo>
                <a:lnTo>
                  <a:pt x="959481" y="561125"/>
                </a:lnTo>
                <a:lnTo>
                  <a:pt x="961024" y="560680"/>
                </a:lnTo>
                <a:lnTo>
                  <a:pt x="961209" y="560275"/>
                </a:lnTo>
                <a:lnTo>
                  <a:pt x="961449" y="559748"/>
                </a:lnTo>
                <a:lnTo>
                  <a:pt x="961176" y="558713"/>
                </a:lnTo>
                <a:lnTo>
                  <a:pt x="960256" y="555229"/>
                </a:lnTo>
                <a:lnTo>
                  <a:pt x="960879" y="553009"/>
                </a:lnTo>
                <a:lnTo>
                  <a:pt x="961041" y="552434"/>
                </a:lnTo>
                <a:lnTo>
                  <a:pt x="961063" y="551042"/>
                </a:lnTo>
                <a:lnTo>
                  <a:pt x="961090" y="549519"/>
                </a:lnTo>
                <a:lnTo>
                  <a:pt x="961672" y="548331"/>
                </a:lnTo>
                <a:lnTo>
                  <a:pt x="961803" y="548064"/>
                </a:lnTo>
                <a:lnTo>
                  <a:pt x="962064" y="547530"/>
                </a:lnTo>
                <a:lnTo>
                  <a:pt x="962349" y="547243"/>
                </a:lnTo>
                <a:lnTo>
                  <a:pt x="963295" y="546282"/>
                </a:lnTo>
                <a:lnTo>
                  <a:pt x="966006" y="544965"/>
                </a:lnTo>
                <a:lnTo>
                  <a:pt x="966804" y="543782"/>
                </a:lnTo>
                <a:lnTo>
                  <a:pt x="966999" y="543091"/>
                </a:lnTo>
                <a:lnTo>
                  <a:pt x="967349" y="541856"/>
                </a:lnTo>
                <a:lnTo>
                  <a:pt x="968104" y="540951"/>
                </a:lnTo>
                <a:lnTo>
                  <a:pt x="968701" y="540238"/>
                </a:lnTo>
                <a:lnTo>
                  <a:pt x="969388" y="536747"/>
                </a:lnTo>
                <a:lnTo>
                  <a:pt x="969483" y="536263"/>
                </a:lnTo>
                <a:lnTo>
                  <a:pt x="972426" y="532227"/>
                </a:lnTo>
                <a:lnTo>
                  <a:pt x="972795" y="531720"/>
                </a:lnTo>
                <a:lnTo>
                  <a:pt x="974440" y="527554"/>
                </a:lnTo>
                <a:lnTo>
                  <a:pt x="973559" y="525966"/>
                </a:lnTo>
                <a:lnTo>
                  <a:pt x="973070" y="525083"/>
                </a:lnTo>
                <a:lnTo>
                  <a:pt x="973116" y="524946"/>
                </a:lnTo>
                <a:lnTo>
                  <a:pt x="974164" y="521790"/>
                </a:lnTo>
                <a:lnTo>
                  <a:pt x="973592" y="519190"/>
                </a:lnTo>
                <a:lnTo>
                  <a:pt x="974203" y="517697"/>
                </a:lnTo>
                <a:lnTo>
                  <a:pt x="976053" y="516323"/>
                </a:lnTo>
                <a:lnTo>
                  <a:pt x="977516" y="516249"/>
                </a:lnTo>
                <a:lnTo>
                  <a:pt x="978769" y="516185"/>
                </a:lnTo>
                <a:lnTo>
                  <a:pt x="979411" y="515166"/>
                </a:lnTo>
                <a:lnTo>
                  <a:pt x="980181" y="513943"/>
                </a:lnTo>
                <a:lnTo>
                  <a:pt x="982701" y="511574"/>
                </a:lnTo>
                <a:lnTo>
                  <a:pt x="982752" y="511206"/>
                </a:lnTo>
                <a:lnTo>
                  <a:pt x="982940" y="509837"/>
                </a:lnTo>
                <a:lnTo>
                  <a:pt x="982372" y="509274"/>
                </a:lnTo>
                <a:lnTo>
                  <a:pt x="981447" y="508357"/>
                </a:lnTo>
                <a:lnTo>
                  <a:pt x="979774" y="507560"/>
                </a:lnTo>
                <a:lnTo>
                  <a:pt x="979459" y="505608"/>
                </a:lnTo>
                <a:lnTo>
                  <a:pt x="979264" y="504401"/>
                </a:lnTo>
                <a:lnTo>
                  <a:pt x="978756" y="503937"/>
                </a:lnTo>
                <a:lnTo>
                  <a:pt x="976905" y="502246"/>
                </a:lnTo>
                <a:lnTo>
                  <a:pt x="975001" y="498843"/>
                </a:lnTo>
                <a:lnTo>
                  <a:pt x="972374" y="498675"/>
                </a:lnTo>
                <a:lnTo>
                  <a:pt x="972195" y="494866"/>
                </a:lnTo>
                <a:lnTo>
                  <a:pt x="972164" y="494210"/>
                </a:lnTo>
                <a:lnTo>
                  <a:pt x="971381" y="492711"/>
                </a:lnTo>
                <a:lnTo>
                  <a:pt x="971229" y="492420"/>
                </a:lnTo>
                <a:lnTo>
                  <a:pt x="970510" y="491833"/>
                </a:lnTo>
                <a:lnTo>
                  <a:pt x="970052" y="491458"/>
                </a:lnTo>
                <a:lnTo>
                  <a:pt x="969116" y="490691"/>
                </a:lnTo>
                <a:lnTo>
                  <a:pt x="967988" y="487228"/>
                </a:lnTo>
                <a:lnTo>
                  <a:pt x="966056" y="484264"/>
                </a:lnTo>
                <a:lnTo>
                  <a:pt x="966306" y="483329"/>
                </a:lnTo>
                <a:lnTo>
                  <a:pt x="966538" y="482464"/>
                </a:lnTo>
                <a:lnTo>
                  <a:pt x="965302" y="479712"/>
                </a:lnTo>
                <a:lnTo>
                  <a:pt x="964538" y="478009"/>
                </a:lnTo>
                <a:lnTo>
                  <a:pt x="967300" y="474646"/>
                </a:lnTo>
                <a:lnTo>
                  <a:pt x="967910" y="472968"/>
                </a:lnTo>
                <a:lnTo>
                  <a:pt x="966044" y="470624"/>
                </a:lnTo>
                <a:lnTo>
                  <a:pt x="965908" y="470090"/>
                </a:lnTo>
                <a:lnTo>
                  <a:pt x="965727" y="469385"/>
                </a:lnTo>
                <a:lnTo>
                  <a:pt x="966834" y="466205"/>
                </a:lnTo>
                <a:lnTo>
                  <a:pt x="968422" y="464471"/>
                </a:lnTo>
                <a:lnTo>
                  <a:pt x="968039" y="462305"/>
                </a:lnTo>
                <a:lnTo>
                  <a:pt x="967972" y="461437"/>
                </a:lnTo>
                <a:lnTo>
                  <a:pt x="967537" y="460965"/>
                </a:lnTo>
                <a:lnTo>
                  <a:pt x="967290" y="460696"/>
                </a:lnTo>
                <a:lnTo>
                  <a:pt x="966131" y="460541"/>
                </a:lnTo>
                <a:lnTo>
                  <a:pt x="964630" y="460340"/>
                </a:lnTo>
                <a:lnTo>
                  <a:pt x="964007" y="459599"/>
                </a:lnTo>
                <a:lnTo>
                  <a:pt x="964121" y="458849"/>
                </a:lnTo>
                <a:lnTo>
                  <a:pt x="964185" y="458419"/>
                </a:lnTo>
                <a:lnTo>
                  <a:pt x="963307" y="455759"/>
                </a:lnTo>
                <a:lnTo>
                  <a:pt x="963704" y="454859"/>
                </a:lnTo>
                <a:lnTo>
                  <a:pt x="963802" y="454636"/>
                </a:lnTo>
                <a:lnTo>
                  <a:pt x="965016" y="452321"/>
                </a:lnTo>
                <a:lnTo>
                  <a:pt x="965200" y="451963"/>
                </a:lnTo>
                <a:lnTo>
                  <a:pt x="965369" y="450999"/>
                </a:lnTo>
                <a:lnTo>
                  <a:pt x="965503" y="450230"/>
                </a:lnTo>
                <a:lnTo>
                  <a:pt x="964927" y="448941"/>
                </a:lnTo>
                <a:lnTo>
                  <a:pt x="964563" y="448125"/>
                </a:lnTo>
                <a:lnTo>
                  <a:pt x="964177" y="447678"/>
                </a:lnTo>
                <a:lnTo>
                  <a:pt x="962697" y="445967"/>
                </a:lnTo>
                <a:lnTo>
                  <a:pt x="963003" y="445097"/>
                </a:lnTo>
                <a:lnTo>
                  <a:pt x="965648" y="442911"/>
                </a:lnTo>
                <a:lnTo>
                  <a:pt x="965357" y="442024"/>
                </a:lnTo>
                <a:lnTo>
                  <a:pt x="964955" y="440806"/>
                </a:lnTo>
                <a:lnTo>
                  <a:pt x="965071" y="439133"/>
                </a:lnTo>
                <a:lnTo>
                  <a:pt x="964309" y="435231"/>
                </a:lnTo>
                <a:lnTo>
                  <a:pt x="964363" y="433806"/>
                </a:lnTo>
                <a:lnTo>
                  <a:pt x="964772" y="433604"/>
                </a:lnTo>
                <a:lnTo>
                  <a:pt x="967939" y="432049"/>
                </a:lnTo>
                <a:lnTo>
                  <a:pt x="970133" y="426654"/>
                </a:lnTo>
                <a:lnTo>
                  <a:pt x="970443" y="425897"/>
                </a:lnTo>
                <a:lnTo>
                  <a:pt x="970732" y="425570"/>
                </a:lnTo>
                <a:lnTo>
                  <a:pt x="972081" y="424056"/>
                </a:lnTo>
                <a:lnTo>
                  <a:pt x="972262" y="423604"/>
                </a:lnTo>
                <a:lnTo>
                  <a:pt x="972468" y="423094"/>
                </a:lnTo>
                <a:lnTo>
                  <a:pt x="972243" y="421871"/>
                </a:lnTo>
                <a:lnTo>
                  <a:pt x="972148" y="421359"/>
                </a:lnTo>
                <a:lnTo>
                  <a:pt x="972362" y="420334"/>
                </a:lnTo>
                <a:lnTo>
                  <a:pt x="972511" y="419623"/>
                </a:lnTo>
                <a:lnTo>
                  <a:pt x="973342" y="417823"/>
                </a:lnTo>
                <a:lnTo>
                  <a:pt x="973916" y="416578"/>
                </a:lnTo>
                <a:lnTo>
                  <a:pt x="973914" y="415959"/>
                </a:lnTo>
                <a:lnTo>
                  <a:pt x="973911" y="414968"/>
                </a:lnTo>
                <a:lnTo>
                  <a:pt x="976975" y="409864"/>
                </a:lnTo>
                <a:lnTo>
                  <a:pt x="976586" y="406643"/>
                </a:lnTo>
                <a:lnTo>
                  <a:pt x="976823" y="404843"/>
                </a:lnTo>
                <a:lnTo>
                  <a:pt x="977022" y="404357"/>
                </a:lnTo>
                <a:lnTo>
                  <a:pt x="978411" y="400989"/>
                </a:lnTo>
                <a:lnTo>
                  <a:pt x="978989" y="393608"/>
                </a:lnTo>
                <a:lnTo>
                  <a:pt x="980373" y="386165"/>
                </a:lnTo>
                <a:lnTo>
                  <a:pt x="981416" y="384420"/>
                </a:lnTo>
                <a:lnTo>
                  <a:pt x="982387" y="383797"/>
                </a:lnTo>
                <a:lnTo>
                  <a:pt x="984250" y="382607"/>
                </a:lnTo>
                <a:lnTo>
                  <a:pt x="984444" y="381936"/>
                </a:lnTo>
                <a:lnTo>
                  <a:pt x="984735" y="380931"/>
                </a:lnTo>
                <a:lnTo>
                  <a:pt x="985643" y="379320"/>
                </a:lnTo>
                <a:lnTo>
                  <a:pt x="987929" y="375218"/>
                </a:lnTo>
                <a:lnTo>
                  <a:pt x="988113" y="373821"/>
                </a:lnTo>
                <a:lnTo>
                  <a:pt x="988161" y="373471"/>
                </a:lnTo>
                <a:lnTo>
                  <a:pt x="988040" y="373128"/>
                </a:lnTo>
                <a:lnTo>
                  <a:pt x="987028" y="370254"/>
                </a:lnTo>
                <a:lnTo>
                  <a:pt x="986817" y="367426"/>
                </a:lnTo>
                <a:lnTo>
                  <a:pt x="986764" y="366722"/>
                </a:lnTo>
                <a:lnTo>
                  <a:pt x="987006" y="365603"/>
                </a:lnTo>
                <a:lnTo>
                  <a:pt x="987100" y="365490"/>
                </a:lnTo>
                <a:lnTo>
                  <a:pt x="988787" y="363425"/>
                </a:lnTo>
                <a:lnTo>
                  <a:pt x="990012" y="360876"/>
                </a:lnTo>
                <a:lnTo>
                  <a:pt x="991218" y="360422"/>
                </a:lnTo>
                <a:lnTo>
                  <a:pt x="993529" y="359553"/>
                </a:lnTo>
                <a:lnTo>
                  <a:pt x="994758" y="358432"/>
                </a:lnTo>
                <a:lnTo>
                  <a:pt x="995027" y="357419"/>
                </a:lnTo>
                <a:lnTo>
                  <a:pt x="995185" y="356818"/>
                </a:lnTo>
                <a:lnTo>
                  <a:pt x="994673" y="353350"/>
                </a:lnTo>
                <a:lnTo>
                  <a:pt x="995040" y="352418"/>
                </a:lnTo>
                <a:lnTo>
                  <a:pt x="996645" y="351677"/>
                </a:lnTo>
                <a:lnTo>
                  <a:pt x="997630" y="351224"/>
                </a:lnTo>
                <a:lnTo>
                  <a:pt x="998426" y="350040"/>
                </a:lnTo>
                <a:lnTo>
                  <a:pt x="998526" y="349102"/>
                </a:lnTo>
                <a:lnTo>
                  <a:pt x="998545" y="348925"/>
                </a:lnTo>
                <a:lnTo>
                  <a:pt x="997605" y="345740"/>
                </a:lnTo>
                <a:lnTo>
                  <a:pt x="997414" y="345087"/>
                </a:lnTo>
                <a:lnTo>
                  <a:pt x="997685" y="342554"/>
                </a:lnTo>
                <a:lnTo>
                  <a:pt x="997707" y="342358"/>
                </a:lnTo>
                <a:lnTo>
                  <a:pt x="998706" y="341160"/>
                </a:lnTo>
                <a:lnTo>
                  <a:pt x="999492" y="340365"/>
                </a:lnTo>
                <a:lnTo>
                  <a:pt x="1000612" y="336235"/>
                </a:lnTo>
                <a:lnTo>
                  <a:pt x="1000704" y="335896"/>
                </a:lnTo>
                <a:lnTo>
                  <a:pt x="1001443" y="334776"/>
                </a:lnTo>
                <a:lnTo>
                  <a:pt x="1001598" y="333712"/>
                </a:lnTo>
                <a:lnTo>
                  <a:pt x="1001680" y="333161"/>
                </a:lnTo>
                <a:lnTo>
                  <a:pt x="1001551" y="332829"/>
                </a:lnTo>
                <a:lnTo>
                  <a:pt x="1000553" y="330253"/>
                </a:lnTo>
                <a:lnTo>
                  <a:pt x="999860" y="328090"/>
                </a:lnTo>
                <a:lnTo>
                  <a:pt x="999953" y="327829"/>
                </a:lnTo>
                <a:lnTo>
                  <a:pt x="1000102" y="327405"/>
                </a:lnTo>
                <a:lnTo>
                  <a:pt x="1001963" y="325914"/>
                </a:lnTo>
                <a:lnTo>
                  <a:pt x="1003063" y="325032"/>
                </a:lnTo>
                <a:lnTo>
                  <a:pt x="1003304" y="324290"/>
                </a:lnTo>
                <a:lnTo>
                  <a:pt x="1003054" y="323733"/>
                </a:lnTo>
                <a:lnTo>
                  <a:pt x="1001198" y="323371"/>
                </a:lnTo>
                <a:lnTo>
                  <a:pt x="1000509" y="322879"/>
                </a:lnTo>
                <a:lnTo>
                  <a:pt x="1000885" y="322039"/>
                </a:lnTo>
                <a:lnTo>
                  <a:pt x="1001065" y="321636"/>
                </a:lnTo>
                <a:lnTo>
                  <a:pt x="1002439" y="320336"/>
                </a:lnTo>
                <a:lnTo>
                  <a:pt x="1002725" y="319641"/>
                </a:lnTo>
                <a:lnTo>
                  <a:pt x="1002404" y="318263"/>
                </a:lnTo>
                <a:lnTo>
                  <a:pt x="1002280" y="317723"/>
                </a:lnTo>
                <a:lnTo>
                  <a:pt x="1002416" y="317367"/>
                </a:lnTo>
                <a:lnTo>
                  <a:pt x="1002892" y="316110"/>
                </a:lnTo>
                <a:lnTo>
                  <a:pt x="1002946" y="314061"/>
                </a:lnTo>
                <a:lnTo>
                  <a:pt x="1001909" y="312929"/>
                </a:lnTo>
                <a:lnTo>
                  <a:pt x="1001760" y="312767"/>
                </a:lnTo>
                <a:lnTo>
                  <a:pt x="999777" y="311973"/>
                </a:lnTo>
                <a:lnTo>
                  <a:pt x="999523" y="310733"/>
                </a:lnTo>
                <a:lnTo>
                  <a:pt x="1000691" y="309178"/>
                </a:lnTo>
                <a:lnTo>
                  <a:pt x="1001050" y="307659"/>
                </a:lnTo>
                <a:lnTo>
                  <a:pt x="1001235" y="306879"/>
                </a:lnTo>
                <a:lnTo>
                  <a:pt x="1003632" y="304263"/>
                </a:lnTo>
                <a:lnTo>
                  <a:pt x="1003740" y="303900"/>
                </a:lnTo>
                <a:lnTo>
                  <a:pt x="1004224" y="302275"/>
                </a:lnTo>
                <a:lnTo>
                  <a:pt x="1003178" y="300175"/>
                </a:lnTo>
                <a:lnTo>
                  <a:pt x="998771" y="297226"/>
                </a:lnTo>
                <a:lnTo>
                  <a:pt x="996856" y="297546"/>
                </a:lnTo>
                <a:lnTo>
                  <a:pt x="995923" y="296869"/>
                </a:lnTo>
                <a:lnTo>
                  <a:pt x="995432" y="294761"/>
                </a:lnTo>
                <a:lnTo>
                  <a:pt x="998120" y="290595"/>
                </a:lnTo>
                <a:lnTo>
                  <a:pt x="996562" y="288497"/>
                </a:lnTo>
                <a:lnTo>
                  <a:pt x="997097" y="287521"/>
                </a:lnTo>
                <a:lnTo>
                  <a:pt x="997174" y="287379"/>
                </a:lnTo>
                <a:lnTo>
                  <a:pt x="997797" y="286860"/>
                </a:lnTo>
                <a:lnTo>
                  <a:pt x="998899" y="285942"/>
                </a:lnTo>
                <a:lnTo>
                  <a:pt x="998155" y="285886"/>
                </a:lnTo>
                <a:lnTo>
                  <a:pt x="997679" y="286247"/>
                </a:lnTo>
                <a:lnTo>
                  <a:pt x="996433" y="287196"/>
                </a:lnTo>
                <a:lnTo>
                  <a:pt x="994387" y="286772"/>
                </a:lnTo>
                <a:lnTo>
                  <a:pt x="993526" y="286054"/>
                </a:lnTo>
                <a:lnTo>
                  <a:pt x="993207" y="285788"/>
                </a:lnTo>
                <a:lnTo>
                  <a:pt x="991720" y="285238"/>
                </a:lnTo>
                <a:lnTo>
                  <a:pt x="991220" y="284472"/>
                </a:lnTo>
                <a:lnTo>
                  <a:pt x="990656" y="283600"/>
                </a:lnTo>
                <a:lnTo>
                  <a:pt x="990389" y="283190"/>
                </a:lnTo>
                <a:lnTo>
                  <a:pt x="989475" y="281778"/>
                </a:lnTo>
                <a:lnTo>
                  <a:pt x="991081" y="281708"/>
                </a:lnTo>
                <a:lnTo>
                  <a:pt x="991474" y="281430"/>
                </a:lnTo>
                <a:lnTo>
                  <a:pt x="991698" y="281272"/>
                </a:lnTo>
                <a:lnTo>
                  <a:pt x="991758" y="280776"/>
                </a:lnTo>
                <a:lnTo>
                  <a:pt x="988727" y="280730"/>
                </a:lnTo>
                <a:lnTo>
                  <a:pt x="988597" y="280513"/>
                </a:lnTo>
                <a:lnTo>
                  <a:pt x="988290" y="279988"/>
                </a:lnTo>
                <a:lnTo>
                  <a:pt x="989742" y="274090"/>
                </a:lnTo>
                <a:lnTo>
                  <a:pt x="989675" y="272978"/>
                </a:lnTo>
                <a:lnTo>
                  <a:pt x="991464" y="272038"/>
                </a:lnTo>
                <a:lnTo>
                  <a:pt x="991709" y="271539"/>
                </a:lnTo>
                <a:lnTo>
                  <a:pt x="989235" y="271739"/>
                </a:lnTo>
                <a:lnTo>
                  <a:pt x="988491" y="271124"/>
                </a:lnTo>
                <a:lnTo>
                  <a:pt x="987637" y="269280"/>
                </a:lnTo>
                <a:lnTo>
                  <a:pt x="987489" y="268961"/>
                </a:lnTo>
                <a:lnTo>
                  <a:pt x="987754" y="267262"/>
                </a:lnTo>
                <a:lnTo>
                  <a:pt x="987788" y="267036"/>
                </a:lnTo>
                <a:lnTo>
                  <a:pt x="987683" y="266549"/>
                </a:lnTo>
                <a:lnTo>
                  <a:pt x="987090" y="263818"/>
                </a:lnTo>
                <a:lnTo>
                  <a:pt x="987762" y="262016"/>
                </a:lnTo>
                <a:lnTo>
                  <a:pt x="988025" y="261797"/>
                </a:lnTo>
                <a:lnTo>
                  <a:pt x="988440" y="261455"/>
                </a:lnTo>
                <a:lnTo>
                  <a:pt x="989925" y="261385"/>
                </a:lnTo>
                <a:lnTo>
                  <a:pt x="992417" y="262960"/>
                </a:lnTo>
                <a:lnTo>
                  <a:pt x="993933" y="263918"/>
                </a:lnTo>
                <a:lnTo>
                  <a:pt x="994765" y="263781"/>
                </a:lnTo>
                <a:lnTo>
                  <a:pt x="994566" y="263401"/>
                </a:lnTo>
                <a:lnTo>
                  <a:pt x="994412" y="263104"/>
                </a:lnTo>
                <a:lnTo>
                  <a:pt x="992983" y="262530"/>
                </a:lnTo>
                <a:lnTo>
                  <a:pt x="991570" y="261287"/>
                </a:lnTo>
                <a:lnTo>
                  <a:pt x="990936" y="260728"/>
                </a:lnTo>
                <a:lnTo>
                  <a:pt x="988957" y="260277"/>
                </a:lnTo>
                <a:lnTo>
                  <a:pt x="988677" y="259779"/>
                </a:lnTo>
                <a:lnTo>
                  <a:pt x="989127" y="257229"/>
                </a:lnTo>
                <a:lnTo>
                  <a:pt x="989521" y="255002"/>
                </a:lnTo>
                <a:lnTo>
                  <a:pt x="988877" y="250356"/>
                </a:lnTo>
                <a:lnTo>
                  <a:pt x="989029" y="249874"/>
                </a:lnTo>
                <a:lnTo>
                  <a:pt x="989922" y="247047"/>
                </a:lnTo>
                <a:lnTo>
                  <a:pt x="989999" y="246808"/>
                </a:lnTo>
                <a:lnTo>
                  <a:pt x="990095" y="246507"/>
                </a:lnTo>
                <a:lnTo>
                  <a:pt x="990577" y="245884"/>
                </a:lnTo>
                <a:lnTo>
                  <a:pt x="991168" y="245122"/>
                </a:lnTo>
                <a:lnTo>
                  <a:pt x="993614" y="245433"/>
                </a:lnTo>
                <a:lnTo>
                  <a:pt x="994108" y="245058"/>
                </a:lnTo>
                <a:lnTo>
                  <a:pt x="996150" y="245233"/>
                </a:lnTo>
                <a:lnTo>
                  <a:pt x="997448" y="244792"/>
                </a:lnTo>
                <a:lnTo>
                  <a:pt x="997185" y="244532"/>
                </a:lnTo>
                <a:lnTo>
                  <a:pt x="996887" y="244239"/>
                </a:lnTo>
                <a:lnTo>
                  <a:pt x="995249" y="244156"/>
                </a:lnTo>
                <a:lnTo>
                  <a:pt x="993547" y="244069"/>
                </a:lnTo>
                <a:lnTo>
                  <a:pt x="990684" y="244511"/>
                </a:lnTo>
                <a:lnTo>
                  <a:pt x="990208" y="244584"/>
                </a:lnTo>
                <a:lnTo>
                  <a:pt x="989833" y="243904"/>
                </a:lnTo>
                <a:lnTo>
                  <a:pt x="989976" y="243613"/>
                </a:lnTo>
                <a:lnTo>
                  <a:pt x="990504" y="242539"/>
                </a:lnTo>
                <a:lnTo>
                  <a:pt x="990617" y="240181"/>
                </a:lnTo>
                <a:lnTo>
                  <a:pt x="991475" y="238567"/>
                </a:lnTo>
                <a:lnTo>
                  <a:pt x="990445" y="237978"/>
                </a:lnTo>
                <a:lnTo>
                  <a:pt x="989863" y="237645"/>
                </a:lnTo>
                <a:lnTo>
                  <a:pt x="989052" y="236410"/>
                </a:lnTo>
                <a:lnTo>
                  <a:pt x="988346" y="231578"/>
                </a:lnTo>
                <a:lnTo>
                  <a:pt x="988467" y="231019"/>
                </a:lnTo>
                <a:lnTo>
                  <a:pt x="989332" y="231137"/>
                </a:lnTo>
                <a:lnTo>
                  <a:pt x="990285" y="231868"/>
                </a:lnTo>
                <a:lnTo>
                  <a:pt x="990582" y="232097"/>
                </a:lnTo>
                <a:lnTo>
                  <a:pt x="990703" y="232185"/>
                </a:lnTo>
                <a:lnTo>
                  <a:pt x="991318" y="231935"/>
                </a:lnTo>
                <a:lnTo>
                  <a:pt x="991310" y="230447"/>
                </a:lnTo>
                <a:lnTo>
                  <a:pt x="990556" y="228096"/>
                </a:lnTo>
                <a:lnTo>
                  <a:pt x="989997" y="227481"/>
                </a:lnTo>
                <a:lnTo>
                  <a:pt x="991109" y="226531"/>
                </a:lnTo>
                <a:lnTo>
                  <a:pt x="991534" y="226168"/>
                </a:lnTo>
                <a:lnTo>
                  <a:pt x="991562" y="225757"/>
                </a:lnTo>
                <a:lnTo>
                  <a:pt x="991593" y="225301"/>
                </a:lnTo>
                <a:lnTo>
                  <a:pt x="991102" y="224093"/>
                </a:lnTo>
                <a:lnTo>
                  <a:pt x="990965" y="223756"/>
                </a:lnTo>
                <a:lnTo>
                  <a:pt x="991210" y="223073"/>
                </a:lnTo>
                <a:lnTo>
                  <a:pt x="990743" y="222106"/>
                </a:lnTo>
                <a:lnTo>
                  <a:pt x="990582" y="221773"/>
                </a:lnTo>
                <a:lnTo>
                  <a:pt x="990741" y="221017"/>
                </a:lnTo>
                <a:lnTo>
                  <a:pt x="990947" y="220038"/>
                </a:lnTo>
                <a:lnTo>
                  <a:pt x="992487" y="218849"/>
                </a:lnTo>
                <a:lnTo>
                  <a:pt x="993352" y="218658"/>
                </a:lnTo>
                <a:lnTo>
                  <a:pt x="995849" y="216002"/>
                </a:lnTo>
                <a:lnTo>
                  <a:pt x="995254" y="215054"/>
                </a:lnTo>
                <a:lnTo>
                  <a:pt x="994320" y="214500"/>
                </a:lnTo>
                <a:lnTo>
                  <a:pt x="993884" y="213510"/>
                </a:lnTo>
                <a:lnTo>
                  <a:pt x="994008" y="213334"/>
                </a:lnTo>
                <a:lnTo>
                  <a:pt x="994188" y="213077"/>
                </a:lnTo>
                <a:lnTo>
                  <a:pt x="996045" y="213005"/>
                </a:lnTo>
                <a:lnTo>
                  <a:pt x="997584" y="211669"/>
                </a:lnTo>
                <a:lnTo>
                  <a:pt x="998204" y="211131"/>
                </a:lnTo>
                <a:lnTo>
                  <a:pt x="998318" y="209705"/>
                </a:lnTo>
                <a:lnTo>
                  <a:pt x="1000720" y="207213"/>
                </a:lnTo>
                <a:lnTo>
                  <a:pt x="1000467" y="206223"/>
                </a:lnTo>
                <a:lnTo>
                  <a:pt x="1000192" y="205915"/>
                </a:lnTo>
                <a:lnTo>
                  <a:pt x="999528" y="205176"/>
                </a:lnTo>
                <a:lnTo>
                  <a:pt x="998544" y="202135"/>
                </a:lnTo>
                <a:lnTo>
                  <a:pt x="999047" y="200423"/>
                </a:lnTo>
                <a:lnTo>
                  <a:pt x="999499" y="198979"/>
                </a:lnTo>
                <a:lnTo>
                  <a:pt x="998936" y="197869"/>
                </a:lnTo>
                <a:lnTo>
                  <a:pt x="997754" y="197576"/>
                </a:lnTo>
                <a:lnTo>
                  <a:pt x="997203" y="197440"/>
                </a:lnTo>
                <a:lnTo>
                  <a:pt x="996766" y="196945"/>
                </a:lnTo>
                <a:lnTo>
                  <a:pt x="996820" y="196140"/>
                </a:lnTo>
                <a:lnTo>
                  <a:pt x="998158" y="194486"/>
                </a:lnTo>
                <a:lnTo>
                  <a:pt x="998076" y="192940"/>
                </a:lnTo>
                <a:lnTo>
                  <a:pt x="997976" y="191425"/>
                </a:lnTo>
                <a:lnTo>
                  <a:pt x="998335" y="189067"/>
                </a:lnTo>
                <a:lnTo>
                  <a:pt x="997898" y="188513"/>
                </a:lnTo>
                <a:lnTo>
                  <a:pt x="996843" y="188460"/>
                </a:lnTo>
                <a:lnTo>
                  <a:pt x="995738" y="189270"/>
                </a:lnTo>
                <a:lnTo>
                  <a:pt x="994603" y="188961"/>
                </a:lnTo>
                <a:lnTo>
                  <a:pt x="994428" y="188346"/>
                </a:lnTo>
                <a:lnTo>
                  <a:pt x="995596" y="186361"/>
                </a:lnTo>
                <a:lnTo>
                  <a:pt x="995460" y="183877"/>
                </a:lnTo>
                <a:lnTo>
                  <a:pt x="995947" y="182263"/>
                </a:lnTo>
                <a:lnTo>
                  <a:pt x="995264" y="181401"/>
                </a:lnTo>
                <a:lnTo>
                  <a:pt x="995349" y="181189"/>
                </a:lnTo>
                <a:lnTo>
                  <a:pt x="995447" y="180948"/>
                </a:lnTo>
                <a:lnTo>
                  <a:pt x="995565" y="180654"/>
                </a:lnTo>
                <a:lnTo>
                  <a:pt x="994757" y="179359"/>
                </a:lnTo>
                <a:lnTo>
                  <a:pt x="994824" y="179022"/>
                </a:lnTo>
                <a:lnTo>
                  <a:pt x="995419" y="176068"/>
                </a:lnTo>
                <a:lnTo>
                  <a:pt x="994047" y="174032"/>
                </a:lnTo>
                <a:lnTo>
                  <a:pt x="992561" y="173791"/>
                </a:lnTo>
                <a:lnTo>
                  <a:pt x="992065" y="173131"/>
                </a:lnTo>
                <a:lnTo>
                  <a:pt x="991313" y="172124"/>
                </a:lnTo>
                <a:lnTo>
                  <a:pt x="990308" y="169653"/>
                </a:lnTo>
                <a:lnTo>
                  <a:pt x="990852" y="168737"/>
                </a:lnTo>
                <a:lnTo>
                  <a:pt x="989556" y="167179"/>
                </a:lnTo>
                <a:lnTo>
                  <a:pt x="986951" y="166139"/>
                </a:lnTo>
                <a:lnTo>
                  <a:pt x="986809" y="166034"/>
                </a:lnTo>
                <a:lnTo>
                  <a:pt x="986307" y="165663"/>
                </a:lnTo>
                <a:lnTo>
                  <a:pt x="983221" y="163371"/>
                </a:lnTo>
                <a:lnTo>
                  <a:pt x="982768" y="162915"/>
                </a:lnTo>
                <a:lnTo>
                  <a:pt x="980297" y="160290"/>
                </a:lnTo>
                <a:lnTo>
                  <a:pt x="979156" y="155524"/>
                </a:lnTo>
                <a:lnTo>
                  <a:pt x="979287" y="154762"/>
                </a:lnTo>
                <a:lnTo>
                  <a:pt x="979696" y="152360"/>
                </a:lnTo>
                <a:lnTo>
                  <a:pt x="979652" y="151178"/>
                </a:lnTo>
                <a:lnTo>
                  <a:pt x="979625" y="150501"/>
                </a:lnTo>
                <a:lnTo>
                  <a:pt x="978885" y="149664"/>
                </a:lnTo>
                <a:lnTo>
                  <a:pt x="978752" y="149515"/>
                </a:lnTo>
                <a:lnTo>
                  <a:pt x="976373" y="148980"/>
                </a:lnTo>
                <a:lnTo>
                  <a:pt x="975529" y="148790"/>
                </a:lnTo>
                <a:lnTo>
                  <a:pt x="974836" y="147772"/>
                </a:lnTo>
                <a:lnTo>
                  <a:pt x="973971" y="146503"/>
                </a:lnTo>
                <a:lnTo>
                  <a:pt x="973152" y="146276"/>
                </a:lnTo>
                <a:lnTo>
                  <a:pt x="972235" y="146020"/>
                </a:lnTo>
                <a:lnTo>
                  <a:pt x="970621" y="144977"/>
                </a:lnTo>
                <a:lnTo>
                  <a:pt x="968695" y="144488"/>
                </a:lnTo>
                <a:lnTo>
                  <a:pt x="967025" y="144067"/>
                </a:lnTo>
                <a:lnTo>
                  <a:pt x="965207" y="144246"/>
                </a:lnTo>
                <a:lnTo>
                  <a:pt x="964363" y="144330"/>
                </a:lnTo>
                <a:lnTo>
                  <a:pt x="963878" y="144052"/>
                </a:lnTo>
                <a:lnTo>
                  <a:pt x="963186" y="143654"/>
                </a:lnTo>
                <a:lnTo>
                  <a:pt x="962684" y="142544"/>
                </a:lnTo>
                <a:lnTo>
                  <a:pt x="962780" y="141519"/>
                </a:lnTo>
                <a:lnTo>
                  <a:pt x="962800" y="141302"/>
                </a:lnTo>
                <a:lnTo>
                  <a:pt x="960903" y="137101"/>
                </a:lnTo>
                <a:lnTo>
                  <a:pt x="960506" y="136224"/>
                </a:lnTo>
                <a:lnTo>
                  <a:pt x="958555" y="134313"/>
                </a:lnTo>
                <a:lnTo>
                  <a:pt x="959276" y="130663"/>
                </a:lnTo>
                <a:lnTo>
                  <a:pt x="958341" y="129184"/>
                </a:lnTo>
                <a:lnTo>
                  <a:pt x="956593" y="127800"/>
                </a:lnTo>
                <a:lnTo>
                  <a:pt x="956475" y="127707"/>
                </a:lnTo>
                <a:lnTo>
                  <a:pt x="956899" y="125845"/>
                </a:lnTo>
                <a:lnTo>
                  <a:pt x="955455" y="122010"/>
                </a:lnTo>
                <a:lnTo>
                  <a:pt x="955046" y="121407"/>
                </a:lnTo>
                <a:lnTo>
                  <a:pt x="954829" y="121085"/>
                </a:lnTo>
                <a:lnTo>
                  <a:pt x="952783" y="120910"/>
                </a:lnTo>
                <a:lnTo>
                  <a:pt x="951542" y="120174"/>
                </a:lnTo>
                <a:lnTo>
                  <a:pt x="951344" y="118377"/>
                </a:lnTo>
                <a:lnTo>
                  <a:pt x="950875" y="117136"/>
                </a:lnTo>
                <a:lnTo>
                  <a:pt x="950407" y="115903"/>
                </a:lnTo>
                <a:lnTo>
                  <a:pt x="949464" y="114830"/>
                </a:lnTo>
                <a:lnTo>
                  <a:pt x="949323" y="114672"/>
                </a:lnTo>
                <a:lnTo>
                  <a:pt x="947552" y="114930"/>
                </a:lnTo>
                <a:lnTo>
                  <a:pt x="946050" y="113591"/>
                </a:lnTo>
                <a:lnTo>
                  <a:pt x="945687" y="113269"/>
                </a:lnTo>
                <a:lnTo>
                  <a:pt x="944202" y="113462"/>
                </a:lnTo>
                <a:lnTo>
                  <a:pt x="942946" y="113580"/>
                </a:lnTo>
                <a:lnTo>
                  <a:pt x="942279" y="113040"/>
                </a:lnTo>
                <a:lnTo>
                  <a:pt x="940917" y="113047"/>
                </a:lnTo>
                <a:lnTo>
                  <a:pt x="940268" y="111817"/>
                </a:lnTo>
                <a:lnTo>
                  <a:pt x="938667" y="108784"/>
                </a:lnTo>
                <a:lnTo>
                  <a:pt x="936674" y="106691"/>
                </a:lnTo>
                <a:lnTo>
                  <a:pt x="933987" y="107548"/>
                </a:lnTo>
                <a:lnTo>
                  <a:pt x="932717" y="107951"/>
                </a:lnTo>
                <a:lnTo>
                  <a:pt x="930550" y="108089"/>
                </a:lnTo>
                <a:lnTo>
                  <a:pt x="927445" y="106434"/>
                </a:lnTo>
                <a:lnTo>
                  <a:pt x="927229" y="106426"/>
                </a:lnTo>
                <a:lnTo>
                  <a:pt x="924721" y="106325"/>
                </a:lnTo>
                <a:lnTo>
                  <a:pt x="923220" y="103609"/>
                </a:lnTo>
                <a:lnTo>
                  <a:pt x="922643" y="103085"/>
                </a:lnTo>
                <a:lnTo>
                  <a:pt x="922471" y="102932"/>
                </a:lnTo>
                <a:lnTo>
                  <a:pt x="922008" y="103146"/>
                </a:lnTo>
                <a:lnTo>
                  <a:pt x="921793" y="103247"/>
                </a:lnTo>
                <a:lnTo>
                  <a:pt x="921317" y="103823"/>
                </a:lnTo>
                <a:lnTo>
                  <a:pt x="919886" y="105549"/>
                </a:lnTo>
                <a:lnTo>
                  <a:pt x="918532" y="106799"/>
                </a:lnTo>
                <a:lnTo>
                  <a:pt x="918033" y="106429"/>
                </a:lnTo>
                <a:lnTo>
                  <a:pt x="918450" y="103576"/>
                </a:lnTo>
                <a:lnTo>
                  <a:pt x="918323" y="103239"/>
                </a:lnTo>
                <a:lnTo>
                  <a:pt x="918076" y="102587"/>
                </a:lnTo>
                <a:lnTo>
                  <a:pt x="913970" y="99140"/>
                </a:lnTo>
                <a:lnTo>
                  <a:pt x="911776" y="97711"/>
                </a:lnTo>
                <a:lnTo>
                  <a:pt x="911048" y="97238"/>
                </a:lnTo>
                <a:lnTo>
                  <a:pt x="910240" y="96810"/>
                </a:lnTo>
                <a:lnTo>
                  <a:pt x="906841" y="96772"/>
                </a:lnTo>
                <a:lnTo>
                  <a:pt x="906465" y="96769"/>
                </a:lnTo>
                <a:lnTo>
                  <a:pt x="904975" y="96342"/>
                </a:lnTo>
                <a:lnTo>
                  <a:pt x="904166" y="95543"/>
                </a:lnTo>
                <a:lnTo>
                  <a:pt x="903756" y="94395"/>
                </a:lnTo>
                <a:lnTo>
                  <a:pt x="903322" y="93234"/>
                </a:lnTo>
                <a:lnTo>
                  <a:pt x="900361" y="90668"/>
                </a:lnTo>
                <a:lnTo>
                  <a:pt x="899493" y="90428"/>
                </a:lnTo>
                <a:lnTo>
                  <a:pt x="898116" y="87895"/>
                </a:lnTo>
                <a:lnTo>
                  <a:pt x="897586" y="87351"/>
                </a:lnTo>
                <a:lnTo>
                  <a:pt x="897233" y="86988"/>
                </a:lnTo>
                <a:lnTo>
                  <a:pt x="896621" y="86356"/>
                </a:lnTo>
                <a:lnTo>
                  <a:pt x="892777" y="85452"/>
                </a:lnTo>
                <a:lnTo>
                  <a:pt x="891213" y="82735"/>
                </a:lnTo>
                <a:lnTo>
                  <a:pt x="888297" y="81883"/>
                </a:lnTo>
                <a:lnTo>
                  <a:pt x="887916" y="81364"/>
                </a:lnTo>
                <a:lnTo>
                  <a:pt x="886803" y="79847"/>
                </a:lnTo>
                <a:lnTo>
                  <a:pt x="886006" y="79219"/>
                </a:lnTo>
                <a:lnTo>
                  <a:pt x="885557" y="78864"/>
                </a:lnTo>
                <a:lnTo>
                  <a:pt x="882618" y="78737"/>
                </a:lnTo>
                <a:lnTo>
                  <a:pt x="881745" y="78681"/>
                </a:lnTo>
                <a:lnTo>
                  <a:pt x="881539" y="78552"/>
                </a:lnTo>
                <a:lnTo>
                  <a:pt x="880932" y="78174"/>
                </a:lnTo>
                <a:lnTo>
                  <a:pt x="880599" y="77965"/>
                </a:lnTo>
                <a:lnTo>
                  <a:pt x="880300" y="76866"/>
                </a:lnTo>
                <a:lnTo>
                  <a:pt x="879268" y="73079"/>
                </a:lnTo>
                <a:lnTo>
                  <a:pt x="878771" y="72587"/>
                </a:lnTo>
                <a:lnTo>
                  <a:pt x="876106" y="72417"/>
                </a:lnTo>
                <a:lnTo>
                  <a:pt x="875298" y="71864"/>
                </a:lnTo>
                <a:lnTo>
                  <a:pt x="873789" y="67785"/>
                </a:lnTo>
                <a:lnTo>
                  <a:pt x="873193" y="67422"/>
                </a:lnTo>
                <a:lnTo>
                  <a:pt x="872981" y="67291"/>
                </a:lnTo>
                <a:lnTo>
                  <a:pt x="870876" y="67243"/>
                </a:lnTo>
                <a:lnTo>
                  <a:pt x="870129" y="66629"/>
                </a:lnTo>
                <a:lnTo>
                  <a:pt x="867255" y="62060"/>
                </a:lnTo>
                <a:lnTo>
                  <a:pt x="866748" y="59959"/>
                </a:lnTo>
                <a:lnTo>
                  <a:pt x="867783" y="57102"/>
                </a:lnTo>
                <a:lnTo>
                  <a:pt x="867515" y="56056"/>
                </a:lnTo>
                <a:lnTo>
                  <a:pt x="867276" y="55121"/>
                </a:lnTo>
                <a:lnTo>
                  <a:pt x="865803" y="53121"/>
                </a:lnTo>
                <a:lnTo>
                  <a:pt x="865239" y="50436"/>
                </a:lnTo>
                <a:lnTo>
                  <a:pt x="864822" y="48384"/>
                </a:lnTo>
                <a:lnTo>
                  <a:pt x="864300" y="47393"/>
                </a:lnTo>
                <a:lnTo>
                  <a:pt x="863131" y="45172"/>
                </a:lnTo>
                <a:lnTo>
                  <a:pt x="863620" y="44240"/>
                </a:lnTo>
                <a:lnTo>
                  <a:pt x="864534" y="44026"/>
                </a:lnTo>
                <a:lnTo>
                  <a:pt x="864982" y="43922"/>
                </a:lnTo>
                <a:lnTo>
                  <a:pt x="865324" y="43227"/>
                </a:lnTo>
                <a:lnTo>
                  <a:pt x="865531" y="42803"/>
                </a:lnTo>
                <a:lnTo>
                  <a:pt x="867382" y="41050"/>
                </a:lnTo>
                <a:lnTo>
                  <a:pt x="867266" y="38421"/>
                </a:lnTo>
                <a:lnTo>
                  <a:pt x="867665" y="36843"/>
                </a:lnTo>
                <a:lnTo>
                  <a:pt x="865430" y="33337"/>
                </a:lnTo>
                <a:lnTo>
                  <a:pt x="865304" y="32544"/>
                </a:lnTo>
                <a:lnTo>
                  <a:pt x="865222" y="32026"/>
                </a:lnTo>
                <a:lnTo>
                  <a:pt x="865469" y="31305"/>
                </a:lnTo>
                <a:lnTo>
                  <a:pt x="865649" y="30783"/>
                </a:lnTo>
                <a:lnTo>
                  <a:pt x="867866" y="28725"/>
                </a:lnTo>
                <a:lnTo>
                  <a:pt x="867294" y="26064"/>
                </a:lnTo>
                <a:lnTo>
                  <a:pt x="865064" y="26017"/>
                </a:lnTo>
                <a:lnTo>
                  <a:pt x="864686" y="24966"/>
                </a:lnTo>
                <a:lnTo>
                  <a:pt x="865003" y="23782"/>
                </a:lnTo>
                <a:lnTo>
                  <a:pt x="865353" y="22483"/>
                </a:lnTo>
                <a:lnTo>
                  <a:pt x="864737" y="21237"/>
                </a:lnTo>
                <a:lnTo>
                  <a:pt x="864225" y="20199"/>
                </a:lnTo>
                <a:lnTo>
                  <a:pt x="864838" y="19328"/>
                </a:lnTo>
                <a:lnTo>
                  <a:pt x="865394" y="19138"/>
                </a:lnTo>
                <a:lnTo>
                  <a:pt x="865951" y="18950"/>
                </a:lnTo>
                <a:lnTo>
                  <a:pt x="866452" y="18273"/>
                </a:lnTo>
                <a:lnTo>
                  <a:pt x="867057" y="17455"/>
                </a:lnTo>
                <a:lnTo>
                  <a:pt x="866955" y="17313"/>
                </a:lnTo>
                <a:lnTo>
                  <a:pt x="865185" y="14865"/>
                </a:lnTo>
                <a:lnTo>
                  <a:pt x="865018" y="14875"/>
                </a:lnTo>
                <a:lnTo>
                  <a:pt x="864069" y="14934"/>
                </a:lnTo>
                <a:lnTo>
                  <a:pt x="862567" y="13858"/>
                </a:lnTo>
                <a:lnTo>
                  <a:pt x="862266" y="13644"/>
                </a:lnTo>
                <a:lnTo>
                  <a:pt x="857802" y="12866"/>
                </a:lnTo>
                <a:lnTo>
                  <a:pt x="857150" y="12578"/>
                </a:lnTo>
                <a:lnTo>
                  <a:pt x="856559" y="12316"/>
                </a:lnTo>
                <a:lnTo>
                  <a:pt x="855956" y="11768"/>
                </a:lnTo>
                <a:lnTo>
                  <a:pt x="854255" y="10225"/>
                </a:lnTo>
                <a:lnTo>
                  <a:pt x="850843" y="9193"/>
                </a:lnTo>
                <a:lnTo>
                  <a:pt x="846953" y="9862"/>
                </a:lnTo>
                <a:lnTo>
                  <a:pt x="844304" y="10196"/>
                </a:lnTo>
                <a:lnTo>
                  <a:pt x="840901" y="11077"/>
                </a:lnTo>
                <a:lnTo>
                  <a:pt x="838257" y="12063"/>
                </a:lnTo>
                <a:lnTo>
                  <a:pt x="834667" y="13314"/>
                </a:lnTo>
                <a:lnTo>
                  <a:pt x="832302" y="13466"/>
                </a:lnTo>
                <a:lnTo>
                  <a:pt x="830315" y="13623"/>
                </a:lnTo>
                <a:lnTo>
                  <a:pt x="828708" y="14064"/>
                </a:lnTo>
                <a:lnTo>
                  <a:pt x="826537" y="15336"/>
                </a:lnTo>
                <a:lnTo>
                  <a:pt x="824648" y="16332"/>
                </a:lnTo>
                <a:lnTo>
                  <a:pt x="822573" y="17885"/>
                </a:lnTo>
                <a:lnTo>
                  <a:pt x="821250" y="18332"/>
                </a:lnTo>
                <a:lnTo>
                  <a:pt x="820305" y="18505"/>
                </a:lnTo>
                <a:lnTo>
                  <a:pt x="819267" y="19141"/>
                </a:lnTo>
                <a:lnTo>
                  <a:pt x="818418" y="20153"/>
                </a:lnTo>
                <a:lnTo>
                  <a:pt x="815558" y="23417"/>
                </a:lnTo>
                <a:lnTo>
                  <a:pt x="814509" y="23855"/>
                </a:lnTo>
                <a:lnTo>
                  <a:pt x="812584" y="23373"/>
                </a:lnTo>
                <a:lnTo>
                  <a:pt x="812023" y="22882"/>
                </a:lnTo>
                <a:lnTo>
                  <a:pt x="808547" y="24102"/>
                </a:lnTo>
                <a:lnTo>
                  <a:pt x="808070" y="24269"/>
                </a:lnTo>
                <a:lnTo>
                  <a:pt x="807317" y="24915"/>
                </a:lnTo>
                <a:lnTo>
                  <a:pt x="806873" y="26230"/>
                </a:lnTo>
                <a:lnTo>
                  <a:pt x="806479" y="27502"/>
                </a:lnTo>
                <a:lnTo>
                  <a:pt x="805790" y="27781"/>
                </a:lnTo>
                <a:lnTo>
                  <a:pt x="804624" y="28257"/>
                </a:lnTo>
                <a:lnTo>
                  <a:pt x="803975" y="28914"/>
                </a:lnTo>
                <a:lnTo>
                  <a:pt x="803640" y="29255"/>
                </a:lnTo>
                <a:lnTo>
                  <a:pt x="802960" y="29506"/>
                </a:lnTo>
                <a:lnTo>
                  <a:pt x="802339" y="29201"/>
                </a:lnTo>
                <a:lnTo>
                  <a:pt x="801536" y="29578"/>
                </a:lnTo>
                <a:lnTo>
                  <a:pt x="800978" y="29644"/>
                </a:lnTo>
                <a:lnTo>
                  <a:pt x="799865" y="29774"/>
                </a:lnTo>
                <a:lnTo>
                  <a:pt x="798556" y="28483"/>
                </a:lnTo>
                <a:lnTo>
                  <a:pt x="795635" y="26890"/>
                </a:lnTo>
                <a:lnTo>
                  <a:pt x="795039" y="25801"/>
                </a:lnTo>
                <a:lnTo>
                  <a:pt x="794547" y="24903"/>
                </a:lnTo>
                <a:lnTo>
                  <a:pt x="793944" y="23803"/>
                </a:lnTo>
                <a:lnTo>
                  <a:pt x="791422" y="16571"/>
                </a:lnTo>
                <a:lnTo>
                  <a:pt x="790445" y="14707"/>
                </a:lnTo>
                <a:lnTo>
                  <a:pt x="789920" y="13441"/>
                </a:lnTo>
                <a:lnTo>
                  <a:pt x="789300" y="12174"/>
                </a:lnTo>
                <a:lnTo>
                  <a:pt x="788438" y="9180"/>
                </a:lnTo>
                <a:lnTo>
                  <a:pt x="788008" y="8103"/>
                </a:lnTo>
                <a:lnTo>
                  <a:pt x="787577" y="6652"/>
                </a:lnTo>
                <a:lnTo>
                  <a:pt x="787243" y="5669"/>
                </a:lnTo>
                <a:lnTo>
                  <a:pt x="786671" y="4495"/>
                </a:lnTo>
                <a:lnTo>
                  <a:pt x="785910" y="3506"/>
                </a:lnTo>
                <a:lnTo>
                  <a:pt x="785150" y="2564"/>
                </a:lnTo>
                <a:lnTo>
                  <a:pt x="784012" y="1894"/>
                </a:lnTo>
                <a:lnTo>
                  <a:pt x="782970" y="1461"/>
                </a:lnTo>
                <a:lnTo>
                  <a:pt x="781787" y="1116"/>
                </a:lnTo>
                <a:lnTo>
                  <a:pt x="779798" y="622"/>
                </a:lnTo>
                <a:lnTo>
                  <a:pt x="778472" y="229"/>
                </a:lnTo>
                <a:lnTo>
                  <a:pt x="777432" y="213"/>
                </a:lnTo>
                <a:lnTo>
                  <a:pt x="776533" y="200"/>
                </a:lnTo>
                <a:lnTo>
                  <a:pt x="774785" y="687"/>
                </a:lnTo>
                <a:lnTo>
                  <a:pt x="773464" y="1645"/>
                </a:lnTo>
                <a:lnTo>
                  <a:pt x="772143" y="2417"/>
                </a:lnTo>
                <a:lnTo>
                  <a:pt x="770723" y="2676"/>
                </a:lnTo>
                <a:lnTo>
                  <a:pt x="768910" y="2285"/>
                </a:lnTo>
                <a:lnTo>
                  <a:pt x="769309" y="6557"/>
                </a:lnTo>
                <a:lnTo>
                  <a:pt x="769147" y="10336"/>
                </a:lnTo>
                <a:lnTo>
                  <a:pt x="767162" y="10040"/>
                </a:lnTo>
                <a:lnTo>
                  <a:pt x="766266" y="15436"/>
                </a:lnTo>
                <a:lnTo>
                  <a:pt x="764549" y="18049"/>
                </a:lnTo>
                <a:lnTo>
                  <a:pt x="764541" y="18222"/>
                </a:lnTo>
                <a:lnTo>
                  <a:pt x="764364" y="22184"/>
                </a:lnTo>
                <a:lnTo>
                  <a:pt x="764278" y="24122"/>
                </a:lnTo>
                <a:lnTo>
                  <a:pt x="764023" y="24663"/>
                </a:lnTo>
                <a:lnTo>
                  <a:pt x="763604" y="25551"/>
                </a:lnTo>
                <a:lnTo>
                  <a:pt x="761825" y="27605"/>
                </a:lnTo>
                <a:lnTo>
                  <a:pt x="761390" y="28107"/>
                </a:lnTo>
                <a:lnTo>
                  <a:pt x="760474" y="30033"/>
                </a:lnTo>
                <a:lnTo>
                  <a:pt x="760118" y="32451"/>
                </a:lnTo>
                <a:lnTo>
                  <a:pt x="760257" y="34804"/>
                </a:lnTo>
                <a:lnTo>
                  <a:pt x="759838" y="35228"/>
                </a:lnTo>
                <a:lnTo>
                  <a:pt x="759271" y="35802"/>
                </a:lnTo>
                <a:lnTo>
                  <a:pt x="761078" y="40664"/>
                </a:lnTo>
                <a:lnTo>
                  <a:pt x="761980" y="43094"/>
                </a:lnTo>
                <a:lnTo>
                  <a:pt x="762191" y="47122"/>
                </a:lnTo>
                <a:lnTo>
                  <a:pt x="763432" y="47485"/>
                </a:lnTo>
                <a:lnTo>
                  <a:pt x="763939" y="48150"/>
                </a:lnTo>
                <a:lnTo>
                  <a:pt x="764369" y="48717"/>
                </a:lnTo>
                <a:lnTo>
                  <a:pt x="764474" y="48601"/>
                </a:lnTo>
                <a:lnTo>
                  <a:pt x="765046" y="47968"/>
                </a:lnTo>
                <a:lnTo>
                  <a:pt x="765481" y="47933"/>
                </a:lnTo>
                <a:lnTo>
                  <a:pt x="765851" y="47902"/>
                </a:lnTo>
                <a:lnTo>
                  <a:pt x="766295" y="48891"/>
                </a:lnTo>
                <a:lnTo>
                  <a:pt x="766534" y="49421"/>
                </a:lnTo>
                <a:lnTo>
                  <a:pt x="767169" y="50827"/>
                </a:lnTo>
                <a:lnTo>
                  <a:pt x="768802" y="54450"/>
                </a:lnTo>
                <a:lnTo>
                  <a:pt x="770050" y="55866"/>
                </a:lnTo>
                <a:lnTo>
                  <a:pt x="771791" y="56970"/>
                </a:lnTo>
                <a:lnTo>
                  <a:pt x="775639" y="58370"/>
                </a:lnTo>
                <a:lnTo>
                  <a:pt x="776791" y="58958"/>
                </a:lnTo>
                <a:lnTo>
                  <a:pt x="779118" y="60144"/>
                </a:lnTo>
                <a:lnTo>
                  <a:pt x="782791" y="63218"/>
                </a:lnTo>
                <a:lnTo>
                  <a:pt x="782643" y="64238"/>
                </a:lnTo>
                <a:lnTo>
                  <a:pt x="782612" y="64457"/>
                </a:lnTo>
                <a:lnTo>
                  <a:pt x="782992" y="65695"/>
                </a:lnTo>
                <a:lnTo>
                  <a:pt x="783656" y="66087"/>
                </a:lnTo>
                <a:lnTo>
                  <a:pt x="786098" y="67533"/>
                </a:lnTo>
                <a:lnTo>
                  <a:pt x="786664" y="68893"/>
                </a:lnTo>
                <a:lnTo>
                  <a:pt x="786563" y="69528"/>
                </a:lnTo>
                <a:lnTo>
                  <a:pt x="786486" y="70008"/>
                </a:lnTo>
                <a:lnTo>
                  <a:pt x="785251" y="70698"/>
                </a:lnTo>
                <a:lnTo>
                  <a:pt x="785381" y="71503"/>
                </a:lnTo>
                <a:lnTo>
                  <a:pt x="785510" y="72307"/>
                </a:lnTo>
                <a:lnTo>
                  <a:pt x="783963" y="72690"/>
                </a:lnTo>
                <a:lnTo>
                  <a:pt x="778263" y="72108"/>
                </a:lnTo>
                <a:lnTo>
                  <a:pt x="775792" y="73115"/>
                </a:lnTo>
                <a:lnTo>
                  <a:pt x="774944" y="73141"/>
                </a:lnTo>
                <a:lnTo>
                  <a:pt x="774146" y="73166"/>
                </a:lnTo>
                <a:lnTo>
                  <a:pt x="770916" y="73266"/>
                </a:lnTo>
                <a:lnTo>
                  <a:pt x="770715" y="73272"/>
                </a:lnTo>
                <a:lnTo>
                  <a:pt x="768979" y="72912"/>
                </a:lnTo>
                <a:lnTo>
                  <a:pt x="766361" y="70203"/>
                </a:lnTo>
                <a:lnTo>
                  <a:pt x="764809" y="69533"/>
                </a:lnTo>
                <a:lnTo>
                  <a:pt x="762703" y="69359"/>
                </a:lnTo>
                <a:lnTo>
                  <a:pt x="760196" y="70326"/>
                </a:lnTo>
                <a:lnTo>
                  <a:pt x="757402" y="71369"/>
                </a:lnTo>
                <a:lnTo>
                  <a:pt x="754066" y="72733"/>
                </a:lnTo>
                <a:lnTo>
                  <a:pt x="750965" y="74014"/>
                </a:lnTo>
                <a:lnTo>
                  <a:pt x="748952" y="74978"/>
                </a:lnTo>
                <a:lnTo>
                  <a:pt x="747717" y="75697"/>
                </a:lnTo>
                <a:lnTo>
                  <a:pt x="745380" y="76261"/>
                </a:lnTo>
                <a:lnTo>
                  <a:pt x="743191" y="76425"/>
                </a:lnTo>
                <a:lnTo>
                  <a:pt x="741407" y="77147"/>
                </a:lnTo>
                <a:lnTo>
                  <a:pt x="740323" y="77628"/>
                </a:lnTo>
                <a:lnTo>
                  <a:pt x="739265" y="79226"/>
                </a:lnTo>
                <a:lnTo>
                  <a:pt x="738374" y="80552"/>
                </a:lnTo>
                <a:lnTo>
                  <a:pt x="736503" y="78581"/>
                </a:lnTo>
                <a:lnTo>
                  <a:pt x="735761" y="77409"/>
                </a:lnTo>
                <a:lnTo>
                  <a:pt x="735253" y="76608"/>
                </a:lnTo>
                <a:lnTo>
                  <a:pt x="735303" y="74521"/>
                </a:lnTo>
                <a:lnTo>
                  <a:pt x="735351" y="72579"/>
                </a:lnTo>
                <a:lnTo>
                  <a:pt x="734168" y="70304"/>
                </a:lnTo>
                <a:lnTo>
                  <a:pt x="734034" y="70048"/>
                </a:lnTo>
                <a:lnTo>
                  <a:pt x="730787" y="65795"/>
                </a:lnTo>
                <a:lnTo>
                  <a:pt x="729360" y="61403"/>
                </a:lnTo>
                <a:lnTo>
                  <a:pt x="729018" y="60355"/>
                </a:lnTo>
                <a:lnTo>
                  <a:pt x="729003" y="58124"/>
                </a:lnTo>
                <a:lnTo>
                  <a:pt x="727993" y="56514"/>
                </a:lnTo>
                <a:lnTo>
                  <a:pt x="726568" y="55879"/>
                </a:lnTo>
                <a:lnTo>
                  <a:pt x="723975" y="55485"/>
                </a:lnTo>
                <a:lnTo>
                  <a:pt x="722317" y="54931"/>
                </a:lnTo>
                <a:lnTo>
                  <a:pt x="720407" y="53659"/>
                </a:lnTo>
                <a:lnTo>
                  <a:pt x="718820" y="52784"/>
                </a:lnTo>
                <a:lnTo>
                  <a:pt x="715657" y="53196"/>
                </a:lnTo>
                <a:lnTo>
                  <a:pt x="713322" y="55150"/>
                </a:lnTo>
                <a:lnTo>
                  <a:pt x="713193" y="55258"/>
                </a:lnTo>
                <a:lnTo>
                  <a:pt x="711331" y="57268"/>
                </a:lnTo>
                <a:lnTo>
                  <a:pt x="709870" y="58388"/>
                </a:lnTo>
                <a:lnTo>
                  <a:pt x="708531" y="58072"/>
                </a:lnTo>
                <a:lnTo>
                  <a:pt x="707094" y="56878"/>
                </a:lnTo>
                <a:lnTo>
                  <a:pt x="706259" y="54727"/>
                </a:lnTo>
                <a:lnTo>
                  <a:pt x="705963" y="52174"/>
                </a:lnTo>
                <a:lnTo>
                  <a:pt x="705892" y="49223"/>
                </a:lnTo>
                <a:lnTo>
                  <a:pt x="705560" y="48426"/>
                </a:lnTo>
                <a:lnTo>
                  <a:pt x="704219" y="48029"/>
                </a:lnTo>
                <a:lnTo>
                  <a:pt x="703117" y="47792"/>
                </a:lnTo>
                <a:lnTo>
                  <a:pt x="702014" y="47476"/>
                </a:lnTo>
                <a:lnTo>
                  <a:pt x="700585" y="46682"/>
                </a:lnTo>
                <a:lnTo>
                  <a:pt x="699525" y="44929"/>
                </a:lnTo>
                <a:lnTo>
                  <a:pt x="698609" y="42697"/>
                </a:lnTo>
                <a:lnTo>
                  <a:pt x="697681" y="39827"/>
                </a:lnTo>
                <a:lnTo>
                  <a:pt x="697084" y="37834"/>
                </a:lnTo>
                <a:lnTo>
                  <a:pt x="696404" y="35602"/>
                </a:lnTo>
                <a:lnTo>
                  <a:pt x="695817" y="33928"/>
                </a:lnTo>
                <a:lnTo>
                  <a:pt x="694773" y="32893"/>
                </a:lnTo>
                <a:lnTo>
                  <a:pt x="693899" y="32337"/>
                </a:lnTo>
                <a:lnTo>
                  <a:pt x="692172" y="32180"/>
                </a:lnTo>
                <a:lnTo>
                  <a:pt x="690807" y="32055"/>
                </a:lnTo>
                <a:lnTo>
                  <a:pt x="688562" y="31869"/>
                </a:lnTo>
                <a:lnTo>
                  <a:pt x="686366" y="31714"/>
                </a:lnTo>
                <a:lnTo>
                  <a:pt x="683458" y="31321"/>
                </a:lnTo>
                <a:lnTo>
                  <a:pt x="681408" y="30689"/>
                </a:lnTo>
                <a:lnTo>
                  <a:pt x="679267" y="29575"/>
                </a:lnTo>
                <a:lnTo>
                  <a:pt x="678077" y="28941"/>
                </a:lnTo>
                <a:lnTo>
                  <a:pt x="677192" y="27984"/>
                </a:lnTo>
                <a:lnTo>
                  <a:pt x="675194" y="26313"/>
                </a:lnTo>
                <a:lnTo>
                  <a:pt x="673904" y="24720"/>
                </a:lnTo>
                <a:lnTo>
                  <a:pt x="672465" y="23527"/>
                </a:lnTo>
                <a:lnTo>
                  <a:pt x="671667" y="22891"/>
                </a:lnTo>
                <a:lnTo>
                  <a:pt x="669847" y="22098"/>
                </a:lnTo>
                <a:lnTo>
                  <a:pt x="667879" y="21623"/>
                </a:lnTo>
                <a:lnTo>
                  <a:pt x="666085" y="21945"/>
                </a:lnTo>
                <a:lnTo>
                  <a:pt x="664769" y="22586"/>
                </a:lnTo>
                <a:lnTo>
                  <a:pt x="662396" y="25020"/>
                </a:lnTo>
                <a:lnTo>
                  <a:pt x="662138" y="25190"/>
                </a:lnTo>
                <a:lnTo>
                  <a:pt x="661464" y="25633"/>
                </a:lnTo>
                <a:lnTo>
                  <a:pt x="661520" y="26377"/>
                </a:lnTo>
                <a:lnTo>
                  <a:pt x="662627" y="27376"/>
                </a:lnTo>
                <a:lnTo>
                  <a:pt x="662395" y="28022"/>
                </a:lnTo>
                <a:lnTo>
                  <a:pt x="661806" y="29663"/>
                </a:lnTo>
                <a:lnTo>
                  <a:pt x="661860" y="30283"/>
                </a:lnTo>
                <a:lnTo>
                  <a:pt x="661920" y="30965"/>
                </a:lnTo>
                <a:lnTo>
                  <a:pt x="661265" y="31843"/>
                </a:lnTo>
                <a:lnTo>
                  <a:pt x="661400" y="34121"/>
                </a:lnTo>
                <a:lnTo>
                  <a:pt x="661021" y="35172"/>
                </a:lnTo>
                <a:lnTo>
                  <a:pt x="662249" y="36791"/>
                </a:lnTo>
                <a:lnTo>
                  <a:pt x="659993" y="40368"/>
                </a:lnTo>
                <a:lnTo>
                  <a:pt x="659059" y="40982"/>
                </a:lnTo>
                <a:lnTo>
                  <a:pt x="659662" y="43155"/>
                </a:lnTo>
                <a:lnTo>
                  <a:pt x="659221" y="44267"/>
                </a:lnTo>
                <a:lnTo>
                  <a:pt x="657360" y="44687"/>
                </a:lnTo>
                <a:lnTo>
                  <a:pt x="655346" y="44386"/>
                </a:lnTo>
                <a:lnTo>
                  <a:pt x="653285" y="43433"/>
                </a:lnTo>
                <a:lnTo>
                  <a:pt x="651371" y="41922"/>
                </a:lnTo>
                <a:lnTo>
                  <a:pt x="648916" y="40810"/>
                </a:lnTo>
                <a:lnTo>
                  <a:pt x="647253" y="40015"/>
                </a:lnTo>
                <a:lnTo>
                  <a:pt x="645749" y="39381"/>
                </a:lnTo>
                <a:lnTo>
                  <a:pt x="644104" y="39304"/>
                </a:lnTo>
                <a:lnTo>
                  <a:pt x="642440" y="41781"/>
                </a:lnTo>
                <a:lnTo>
                  <a:pt x="640994" y="43539"/>
                </a:lnTo>
                <a:lnTo>
                  <a:pt x="640008" y="44898"/>
                </a:lnTo>
                <a:lnTo>
                  <a:pt x="638644" y="46814"/>
                </a:lnTo>
                <a:lnTo>
                  <a:pt x="637192" y="48333"/>
                </a:lnTo>
                <a:lnTo>
                  <a:pt x="636141" y="50171"/>
                </a:lnTo>
                <a:lnTo>
                  <a:pt x="635312" y="51528"/>
                </a:lnTo>
                <a:lnTo>
                  <a:pt x="634727" y="53286"/>
                </a:lnTo>
                <a:lnTo>
                  <a:pt x="634527" y="54722"/>
                </a:lnTo>
                <a:lnTo>
                  <a:pt x="634794" y="56077"/>
                </a:lnTo>
                <a:lnTo>
                  <a:pt x="636358" y="55994"/>
                </a:lnTo>
                <a:lnTo>
                  <a:pt x="637438" y="55274"/>
                </a:lnTo>
                <a:lnTo>
                  <a:pt x="639061" y="54393"/>
                </a:lnTo>
                <a:lnTo>
                  <a:pt x="640744" y="52714"/>
                </a:lnTo>
                <a:lnTo>
                  <a:pt x="642209" y="51754"/>
                </a:lnTo>
                <a:lnTo>
                  <a:pt x="643610" y="51432"/>
                </a:lnTo>
                <a:lnTo>
                  <a:pt x="644815" y="52706"/>
                </a:lnTo>
                <a:lnTo>
                  <a:pt x="644868" y="54859"/>
                </a:lnTo>
                <a:lnTo>
                  <a:pt x="644933" y="57650"/>
                </a:lnTo>
                <a:lnTo>
                  <a:pt x="645064" y="63075"/>
                </a:lnTo>
                <a:lnTo>
                  <a:pt x="645167" y="67382"/>
                </a:lnTo>
                <a:lnTo>
                  <a:pt x="645319" y="70494"/>
                </a:lnTo>
                <a:lnTo>
                  <a:pt x="645360" y="72168"/>
                </a:lnTo>
                <a:lnTo>
                  <a:pt x="644524" y="73287"/>
                </a:lnTo>
                <a:lnTo>
                  <a:pt x="643182" y="72813"/>
                </a:lnTo>
                <a:lnTo>
                  <a:pt x="642286" y="71379"/>
                </a:lnTo>
                <a:lnTo>
                  <a:pt x="641305" y="69624"/>
                </a:lnTo>
                <a:lnTo>
                  <a:pt x="640170" y="68032"/>
                </a:lnTo>
                <a:lnTo>
                  <a:pt x="639282" y="66916"/>
                </a:lnTo>
                <a:lnTo>
                  <a:pt x="638250" y="66360"/>
                </a:lnTo>
                <a:lnTo>
                  <a:pt x="636159" y="67322"/>
                </a:lnTo>
                <a:lnTo>
                  <a:pt x="634861" y="68682"/>
                </a:lnTo>
                <a:lnTo>
                  <a:pt x="633739" y="70918"/>
                </a:lnTo>
                <a:lnTo>
                  <a:pt x="633855" y="72513"/>
                </a:lnTo>
                <a:lnTo>
                  <a:pt x="636269" y="75141"/>
                </a:lnTo>
                <a:lnTo>
                  <a:pt x="637168" y="76734"/>
                </a:lnTo>
                <a:lnTo>
                  <a:pt x="637184" y="77451"/>
                </a:lnTo>
                <a:lnTo>
                  <a:pt x="636117" y="78650"/>
                </a:lnTo>
                <a:lnTo>
                  <a:pt x="635274" y="79450"/>
                </a:lnTo>
                <a:lnTo>
                  <a:pt x="633468" y="79214"/>
                </a:lnTo>
                <a:lnTo>
                  <a:pt x="631317" y="77703"/>
                </a:lnTo>
                <a:lnTo>
                  <a:pt x="629416" y="76750"/>
                </a:lnTo>
                <a:lnTo>
                  <a:pt x="627826" y="75797"/>
                </a:lnTo>
                <a:lnTo>
                  <a:pt x="626468" y="74683"/>
                </a:lnTo>
                <a:lnTo>
                  <a:pt x="625194" y="73808"/>
                </a:lnTo>
                <a:lnTo>
                  <a:pt x="624092" y="73571"/>
                </a:lnTo>
                <a:lnTo>
                  <a:pt x="622202" y="73097"/>
                </a:lnTo>
                <a:lnTo>
                  <a:pt x="620392" y="72701"/>
                </a:lnTo>
                <a:lnTo>
                  <a:pt x="619502" y="71506"/>
                </a:lnTo>
                <a:lnTo>
                  <a:pt x="618143" y="70393"/>
                </a:lnTo>
                <a:lnTo>
                  <a:pt x="616487" y="69918"/>
                </a:lnTo>
                <a:lnTo>
                  <a:pt x="611848" y="68486"/>
                </a:lnTo>
                <a:lnTo>
                  <a:pt x="606928" y="72659"/>
                </a:lnTo>
                <a:lnTo>
                  <a:pt x="606895" y="74634"/>
                </a:lnTo>
                <a:lnTo>
                  <a:pt x="606535" y="75569"/>
                </a:lnTo>
                <a:lnTo>
                  <a:pt x="607273" y="76627"/>
                </a:lnTo>
                <a:lnTo>
                  <a:pt x="606709" y="77429"/>
                </a:lnTo>
                <a:lnTo>
                  <a:pt x="605715" y="77919"/>
                </a:lnTo>
                <a:lnTo>
                  <a:pt x="605643" y="79219"/>
                </a:lnTo>
                <a:lnTo>
                  <a:pt x="606254" y="80401"/>
                </a:lnTo>
                <a:lnTo>
                  <a:pt x="604629" y="82620"/>
                </a:lnTo>
                <a:lnTo>
                  <a:pt x="602860" y="86611"/>
                </a:lnTo>
                <a:lnTo>
                  <a:pt x="602300" y="87872"/>
                </a:lnTo>
                <a:lnTo>
                  <a:pt x="601725" y="90470"/>
                </a:lnTo>
                <a:lnTo>
                  <a:pt x="601027" y="91630"/>
                </a:lnTo>
                <a:lnTo>
                  <a:pt x="600723" y="92137"/>
                </a:lnTo>
                <a:lnTo>
                  <a:pt x="600361" y="94400"/>
                </a:lnTo>
                <a:lnTo>
                  <a:pt x="600268" y="94985"/>
                </a:lnTo>
                <a:lnTo>
                  <a:pt x="599089" y="95348"/>
                </a:lnTo>
                <a:lnTo>
                  <a:pt x="598734" y="96542"/>
                </a:lnTo>
                <a:lnTo>
                  <a:pt x="598679" y="96728"/>
                </a:lnTo>
                <a:lnTo>
                  <a:pt x="598518" y="97266"/>
                </a:lnTo>
                <a:lnTo>
                  <a:pt x="597233" y="98474"/>
                </a:lnTo>
                <a:lnTo>
                  <a:pt x="598005" y="99742"/>
                </a:lnTo>
                <a:lnTo>
                  <a:pt x="597958" y="100005"/>
                </a:lnTo>
                <a:lnTo>
                  <a:pt x="597814" y="100793"/>
                </a:lnTo>
                <a:lnTo>
                  <a:pt x="599777" y="103223"/>
                </a:lnTo>
                <a:lnTo>
                  <a:pt x="599668" y="104853"/>
                </a:lnTo>
                <a:lnTo>
                  <a:pt x="599570" y="106320"/>
                </a:lnTo>
                <a:lnTo>
                  <a:pt x="599874" y="107127"/>
                </a:lnTo>
                <a:lnTo>
                  <a:pt x="600860" y="107754"/>
                </a:lnTo>
                <a:lnTo>
                  <a:pt x="600490" y="110553"/>
                </a:lnTo>
                <a:lnTo>
                  <a:pt x="600467" y="110726"/>
                </a:lnTo>
                <a:lnTo>
                  <a:pt x="599078" y="111438"/>
                </a:lnTo>
                <a:lnTo>
                  <a:pt x="596730" y="111523"/>
                </a:lnTo>
                <a:lnTo>
                  <a:pt x="594540" y="111608"/>
                </a:lnTo>
                <a:lnTo>
                  <a:pt x="592271" y="111693"/>
                </a:lnTo>
                <a:lnTo>
                  <a:pt x="590080" y="111778"/>
                </a:lnTo>
                <a:lnTo>
                  <a:pt x="587740" y="112182"/>
                </a:lnTo>
                <a:lnTo>
                  <a:pt x="585554" y="112425"/>
                </a:lnTo>
                <a:lnTo>
                  <a:pt x="583999" y="112908"/>
                </a:lnTo>
                <a:lnTo>
                  <a:pt x="582030" y="112432"/>
                </a:lnTo>
                <a:lnTo>
                  <a:pt x="578720" y="111562"/>
                </a:lnTo>
                <a:lnTo>
                  <a:pt x="575646" y="110770"/>
                </a:lnTo>
                <a:lnTo>
                  <a:pt x="571936" y="109503"/>
                </a:lnTo>
                <a:lnTo>
                  <a:pt x="567755" y="108234"/>
                </a:lnTo>
                <a:lnTo>
                  <a:pt x="565785" y="107682"/>
                </a:lnTo>
                <a:lnTo>
                  <a:pt x="563674" y="107845"/>
                </a:lnTo>
                <a:lnTo>
                  <a:pt x="561342" y="108568"/>
                </a:lnTo>
                <a:lnTo>
                  <a:pt x="559540" y="108571"/>
                </a:lnTo>
                <a:lnTo>
                  <a:pt x="557890" y="108336"/>
                </a:lnTo>
                <a:lnTo>
                  <a:pt x="555923" y="107942"/>
                </a:lnTo>
                <a:lnTo>
                  <a:pt x="554733" y="107306"/>
                </a:lnTo>
                <a:lnTo>
                  <a:pt x="553968" y="108025"/>
                </a:lnTo>
                <a:lnTo>
                  <a:pt x="554543" y="109142"/>
                </a:lnTo>
                <a:lnTo>
                  <a:pt x="555734" y="109856"/>
                </a:lnTo>
                <a:lnTo>
                  <a:pt x="557570" y="111289"/>
                </a:lnTo>
                <a:lnTo>
                  <a:pt x="557635" y="112720"/>
                </a:lnTo>
                <a:lnTo>
                  <a:pt x="558155" y="113483"/>
                </a:lnTo>
                <a:lnTo>
                  <a:pt x="558224" y="115759"/>
                </a:lnTo>
                <a:lnTo>
                  <a:pt x="558257" y="116830"/>
                </a:lnTo>
                <a:lnTo>
                  <a:pt x="557483" y="121412"/>
                </a:lnTo>
                <a:lnTo>
                  <a:pt x="555655" y="126110"/>
                </a:lnTo>
                <a:lnTo>
                  <a:pt x="556193" y="128840"/>
                </a:lnTo>
                <a:lnTo>
                  <a:pt x="558227" y="130217"/>
                </a:lnTo>
                <a:lnTo>
                  <a:pt x="558525" y="131165"/>
                </a:lnTo>
                <a:lnTo>
                  <a:pt x="559257" y="133507"/>
                </a:lnTo>
                <a:lnTo>
                  <a:pt x="562147" y="136501"/>
                </a:lnTo>
                <a:lnTo>
                  <a:pt x="562838" y="138512"/>
                </a:lnTo>
                <a:lnTo>
                  <a:pt x="563301" y="139854"/>
                </a:lnTo>
                <a:lnTo>
                  <a:pt x="563975" y="142804"/>
                </a:lnTo>
                <a:lnTo>
                  <a:pt x="564323" y="144323"/>
                </a:lnTo>
                <a:lnTo>
                  <a:pt x="563931" y="144781"/>
                </a:lnTo>
                <a:lnTo>
                  <a:pt x="562609" y="145182"/>
                </a:lnTo>
                <a:lnTo>
                  <a:pt x="561121" y="145185"/>
                </a:lnTo>
                <a:lnTo>
                  <a:pt x="559843" y="144152"/>
                </a:lnTo>
                <a:lnTo>
                  <a:pt x="558932" y="142078"/>
                </a:lnTo>
                <a:lnTo>
                  <a:pt x="557781" y="139768"/>
                </a:lnTo>
                <a:lnTo>
                  <a:pt x="556793" y="137776"/>
                </a:lnTo>
                <a:lnTo>
                  <a:pt x="555747" y="136581"/>
                </a:lnTo>
                <a:lnTo>
                  <a:pt x="554563" y="136185"/>
                </a:lnTo>
                <a:lnTo>
                  <a:pt x="553343" y="137544"/>
                </a:lnTo>
                <a:lnTo>
                  <a:pt x="552130" y="139222"/>
                </a:lnTo>
                <a:lnTo>
                  <a:pt x="551157" y="141138"/>
                </a:lnTo>
                <a:lnTo>
                  <a:pt x="550231" y="141699"/>
                </a:lnTo>
                <a:lnTo>
                  <a:pt x="548196" y="141704"/>
                </a:lnTo>
                <a:lnTo>
                  <a:pt x="545998" y="141548"/>
                </a:lnTo>
                <a:lnTo>
                  <a:pt x="543572" y="141553"/>
                </a:lnTo>
                <a:lnTo>
                  <a:pt x="542481" y="141795"/>
                </a:lnTo>
                <a:lnTo>
                  <a:pt x="540959" y="143633"/>
                </a:lnTo>
                <a:lnTo>
                  <a:pt x="539826" y="145391"/>
                </a:lnTo>
                <a:lnTo>
                  <a:pt x="539463" y="146588"/>
                </a:lnTo>
                <a:lnTo>
                  <a:pt x="539176" y="147706"/>
                </a:lnTo>
                <a:lnTo>
                  <a:pt x="538408" y="148346"/>
                </a:lnTo>
                <a:lnTo>
                  <a:pt x="537173" y="149067"/>
                </a:lnTo>
                <a:lnTo>
                  <a:pt x="535772" y="149467"/>
                </a:lnTo>
                <a:lnTo>
                  <a:pt x="534614" y="150108"/>
                </a:lnTo>
                <a:lnTo>
                  <a:pt x="534155" y="150589"/>
                </a:lnTo>
                <a:lnTo>
                  <a:pt x="533086" y="151707"/>
                </a:lnTo>
                <a:lnTo>
                  <a:pt x="532031" y="153465"/>
                </a:lnTo>
                <a:lnTo>
                  <a:pt x="531655" y="154105"/>
                </a:lnTo>
                <a:lnTo>
                  <a:pt x="530742" y="155223"/>
                </a:lnTo>
                <a:lnTo>
                  <a:pt x="529498" y="155624"/>
                </a:lnTo>
                <a:lnTo>
                  <a:pt x="528403" y="155627"/>
                </a:lnTo>
                <a:lnTo>
                  <a:pt x="526205" y="155391"/>
                </a:lnTo>
                <a:lnTo>
                  <a:pt x="521587" y="155763"/>
                </a:lnTo>
                <a:lnTo>
                  <a:pt x="519472" y="157484"/>
                </a:lnTo>
                <a:lnTo>
                  <a:pt x="518026" y="160884"/>
                </a:lnTo>
                <a:lnTo>
                  <a:pt x="517367" y="164628"/>
                </a:lnTo>
                <a:lnTo>
                  <a:pt x="517318" y="164908"/>
                </a:lnTo>
                <a:lnTo>
                  <a:pt x="516082" y="164591"/>
                </a:lnTo>
                <a:lnTo>
                  <a:pt x="515439" y="163363"/>
                </a:lnTo>
                <a:lnTo>
                  <a:pt x="513515" y="159679"/>
                </a:lnTo>
                <a:lnTo>
                  <a:pt x="509672" y="160150"/>
                </a:lnTo>
                <a:lnTo>
                  <a:pt x="504567" y="155097"/>
                </a:lnTo>
                <a:lnTo>
                  <a:pt x="502339" y="150340"/>
                </a:lnTo>
                <a:lnTo>
                  <a:pt x="500550" y="150182"/>
                </a:lnTo>
                <a:lnTo>
                  <a:pt x="498432" y="150027"/>
                </a:lnTo>
                <a:lnTo>
                  <a:pt x="497168" y="149551"/>
                </a:lnTo>
                <a:lnTo>
                  <a:pt x="496750" y="148436"/>
                </a:lnTo>
                <a:lnTo>
                  <a:pt x="496634" y="146840"/>
                </a:lnTo>
                <a:lnTo>
                  <a:pt x="496210" y="145484"/>
                </a:lnTo>
                <a:lnTo>
                  <a:pt x="495551" y="144130"/>
                </a:lnTo>
                <a:lnTo>
                  <a:pt x="493710" y="142459"/>
                </a:lnTo>
                <a:lnTo>
                  <a:pt x="492044" y="141584"/>
                </a:lnTo>
                <a:lnTo>
                  <a:pt x="489680" y="140952"/>
                </a:lnTo>
                <a:lnTo>
                  <a:pt x="487173" y="140878"/>
                </a:lnTo>
                <a:lnTo>
                  <a:pt x="485382" y="141360"/>
                </a:lnTo>
                <a:lnTo>
                  <a:pt x="484380" y="142000"/>
                </a:lnTo>
                <a:lnTo>
                  <a:pt x="484248" y="143038"/>
                </a:lnTo>
                <a:lnTo>
                  <a:pt x="484676" y="144552"/>
                </a:lnTo>
                <a:lnTo>
                  <a:pt x="485417" y="146066"/>
                </a:lnTo>
                <a:lnTo>
                  <a:pt x="485830" y="147023"/>
                </a:lnTo>
                <a:lnTo>
                  <a:pt x="485459" y="147822"/>
                </a:lnTo>
                <a:lnTo>
                  <a:pt x="484427" y="148651"/>
                </a:lnTo>
                <a:lnTo>
                  <a:pt x="483870" y="148228"/>
                </a:lnTo>
                <a:lnTo>
                  <a:pt x="482948" y="147526"/>
                </a:lnTo>
                <a:lnTo>
                  <a:pt x="481491" y="143179"/>
                </a:lnTo>
                <a:lnTo>
                  <a:pt x="481057" y="142834"/>
                </a:lnTo>
                <a:lnTo>
                  <a:pt x="478904" y="141118"/>
                </a:lnTo>
                <a:lnTo>
                  <a:pt x="477820" y="140731"/>
                </a:lnTo>
                <a:lnTo>
                  <a:pt x="477668" y="140677"/>
                </a:lnTo>
                <a:lnTo>
                  <a:pt x="477387" y="140791"/>
                </a:lnTo>
                <a:lnTo>
                  <a:pt x="476922" y="140981"/>
                </a:lnTo>
                <a:lnTo>
                  <a:pt x="476185" y="143134"/>
                </a:lnTo>
                <a:lnTo>
                  <a:pt x="476257" y="146166"/>
                </a:lnTo>
                <a:lnTo>
                  <a:pt x="476234" y="148480"/>
                </a:lnTo>
                <a:lnTo>
                  <a:pt x="476438" y="150473"/>
                </a:lnTo>
                <a:lnTo>
                  <a:pt x="476484" y="152388"/>
                </a:lnTo>
                <a:lnTo>
                  <a:pt x="476219" y="154383"/>
                </a:lnTo>
                <a:lnTo>
                  <a:pt x="475506" y="157336"/>
                </a:lnTo>
                <a:lnTo>
                  <a:pt x="474550" y="159891"/>
                </a:lnTo>
                <a:lnTo>
                  <a:pt x="473663" y="162126"/>
                </a:lnTo>
                <a:lnTo>
                  <a:pt x="473155" y="163803"/>
                </a:lnTo>
                <a:lnTo>
                  <a:pt x="472329" y="165320"/>
                </a:lnTo>
                <a:lnTo>
                  <a:pt x="471428" y="166917"/>
                </a:lnTo>
                <a:lnTo>
                  <a:pt x="470586" y="167717"/>
                </a:lnTo>
                <a:lnTo>
                  <a:pt x="468707" y="166899"/>
                </a:lnTo>
                <a:lnTo>
                  <a:pt x="467636" y="165405"/>
                </a:lnTo>
                <a:lnTo>
                  <a:pt x="467234" y="164846"/>
                </a:lnTo>
                <a:lnTo>
                  <a:pt x="465442" y="164461"/>
                </a:lnTo>
                <a:lnTo>
                  <a:pt x="465449" y="163595"/>
                </a:lnTo>
                <a:lnTo>
                  <a:pt x="466263" y="162112"/>
                </a:lnTo>
                <a:lnTo>
                  <a:pt x="464194" y="158320"/>
                </a:lnTo>
                <a:lnTo>
                  <a:pt x="463753" y="157511"/>
                </a:lnTo>
                <a:lnTo>
                  <a:pt x="463076" y="156948"/>
                </a:lnTo>
                <a:lnTo>
                  <a:pt x="461838" y="156817"/>
                </a:lnTo>
                <a:lnTo>
                  <a:pt x="460419" y="156065"/>
                </a:lnTo>
                <a:lnTo>
                  <a:pt x="461111" y="154644"/>
                </a:lnTo>
                <a:lnTo>
                  <a:pt x="460072" y="152345"/>
                </a:lnTo>
                <a:lnTo>
                  <a:pt x="460393" y="150612"/>
                </a:lnTo>
                <a:lnTo>
                  <a:pt x="459039" y="149301"/>
                </a:lnTo>
                <a:lnTo>
                  <a:pt x="458923" y="148879"/>
                </a:lnTo>
                <a:lnTo>
                  <a:pt x="458373" y="146881"/>
                </a:lnTo>
                <a:lnTo>
                  <a:pt x="458468" y="146416"/>
                </a:lnTo>
                <a:lnTo>
                  <a:pt x="458565" y="145952"/>
                </a:lnTo>
                <a:lnTo>
                  <a:pt x="459677" y="146516"/>
                </a:lnTo>
                <a:lnTo>
                  <a:pt x="459928" y="145836"/>
                </a:lnTo>
                <a:lnTo>
                  <a:pt x="459729" y="145512"/>
                </a:lnTo>
                <a:lnTo>
                  <a:pt x="458825" y="144032"/>
                </a:lnTo>
                <a:lnTo>
                  <a:pt x="459268" y="142485"/>
                </a:lnTo>
                <a:lnTo>
                  <a:pt x="458656" y="141427"/>
                </a:lnTo>
                <a:lnTo>
                  <a:pt x="457943" y="140064"/>
                </a:lnTo>
                <a:lnTo>
                  <a:pt x="457515" y="138548"/>
                </a:lnTo>
                <a:lnTo>
                  <a:pt x="457024" y="137672"/>
                </a:lnTo>
                <a:lnTo>
                  <a:pt x="455913" y="137035"/>
                </a:lnTo>
                <a:lnTo>
                  <a:pt x="454346" y="137039"/>
                </a:lnTo>
                <a:lnTo>
                  <a:pt x="453501" y="137680"/>
                </a:lnTo>
                <a:lnTo>
                  <a:pt x="452502" y="138479"/>
                </a:lnTo>
                <a:lnTo>
                  <a:pt x="451885" y="138880"/>
                </a:lnTo>
                <a:lnTo>
                  <a:pt x="450500" y="139920"/>
                </a:lnTo>
                <a:lnTo>
                  <a:pt x="449262" y="140561"/>
                </a:lnTo>
                <a:lnTo>
                  <a:pt x="447943" y="141042"/>
                </a:lnTo>
                <a:lnTo>
                  <a:pt x="446062" y="141046"/>
                </a:lnTo>
                <a:lnTo>
                  <a:pt x="443633" y="140891"/>
                </a:lnTo>
                <a:lnTo>
                  <a:pt x="440716" y="140100"/>
                </a:lnTo>
                <a:lnTo>
                  <a:pt x="438444" y="140105"/>
                </a:lnTo>
                <a:lnTo>
                  <a:pt x="437295" y="141145"/>
                </a:lnTo>
                <a:lnTo>
                  <a:pt x="436533" y="142024"/>
                </a:lnTo>
                <a:lnTo>
                  <a:pt x="436639" y="143220"/>
                </a:lnTo>
                <a:lnTo>
                  <a:pt x="437758" y="144096"/>
                </a:lnTo>
                <a:lnTo>
                  <a:pt x="439488" y="144410"/>
                </a:lnTo>
                <a:lnTo>
                  <a:pt x="441850" y="144964"/>
                </a:lnTo>
                <a:lnTo>
                  <a:pt x="443443" y="146078"/>
                </a:lnTo>
                <a:lnTo>
                  <a:pt x="445340" y="146791"/>
                </a:lnTo>
                <a:lnTo>
                  <a:pt x="446694" y="147746"/>
                </a:lnTo>
                <a:lnTo>
                  <a:pt x="447912" y="149579"/>
                </a:lnTo>
                <a:lnTo>
                  <a:pt x="448118" y="151652"/>
                </a:lnTo>
                <a:lnTo>
                  <a:pt x="448023" y="154204"/>
                </a:lnTo>
                <a:lnTo>
                  <a:pt x="447900" y="155642"/>
                </a:lnTo>
                <a:lnTo>
                  <a:pt x="446777" y="157797"/>
                </a:lnTo>
                <a:lnTo>
                  <a:pt x="446172" y="158676"/>
                </a:lnTo>
                <a:lnTo>
                  <a:pt x="445242" y="159077"/>
                </a:lnTo>
                <a:lnTo>
                  <a:pt x="443649" y="157963"/>
                </a:lnTo>
                <a:lnTo>
                  <a:pt x="442771" y="157247"/>
                </a:lnTo>
                <a:lnTo>
                  <a:pt x="441965" y="156292"/>
                </a:lnTo>
                <a:lnTo>
                  <a:pt x="441162" y="155496"/>
                </a:lnTo>
                <a:lnTo>
                  <a:pt x="439653" y="154621"/>
                </a:lnTo>
                <a:lnTo>
                  <a:pt x="438623" y="154065"/>
                </a:lnTo>
                <a:lnTo>
                  <a:pt x="437253" y="155743"/>
                </a:lnTo>
                <a:lnTo>
                  <a:pt x="437216" y="157499"/>
                </a:lnTo>
                <a:lnTo>
                  <a:pt x="437256" y="159173"/>
                </a:lnTo>
                <a:lnTo>
                  <a:pt x="437279" y="160132"/>
                </a:lnTo>
                <a:lnTo>
                  <a:pt x="437302" y="161088"/>
                </a:lnTo>
                <a:lnTo>
                  <a:pt x="438283" y="162761"/>
                </a:lnTo>
                <a:lnTo>
                  <a:pt x="440456" y="165230"/>
                </a:lnTo>
                <a:lnTo>
                  <a:pt x="441348" y="166584"/>
                </a:lnTo>
                <a:lnTo>
                  <a:pt x="442480" y="168018"/>
                </a:lnTo>
                <a:lnTo>
                  <a:pt x="442526" y="169933"/>
                </a:lnTo>
                <a:lnTo>
                  <a:pt x="442403" y="171368"/>
                </a:lnTo>
                <a:lnTo>
                  <a:pt x="441723" y="172407"/>
                </a:lnTo>
                <a:lnTo>
                  <a:pt x="440485" y="173047"/>
                </a:lnTo>
                <a:lnTo>
                  <a:pt x="438696" y="173530"/>
                </a:lnTo>
                <a:lnTo>
                  <a:pt x="437063" y="174012"/>
                </a:lnTo>
                <a:lnTo>
                  <a:pt x="435508" y="174495"/>
                </a:lnTo>
                <a:lnTo>
                  <a:pt x="434664" y="175214"/>
                </a:lnTo>
                <a:lnTo>
                  <a:pt x="434618" y="176571"/>
                </a:lnTo>
                <a:lnTo>
                  <a:pt x="435138" y="178643"/>
                </a:lnTo>
                <a:lnTo>
                  <a:pt x="435408" y="180159"/>
                </a:lnTo>
                <a:lnTo>
                  <a:pt x="434334" y="181038"/>
                </a:lnTo>
                <a:lnTo>
                  <a:pt x="432692" y="181202"/>
                </a:lnTo>
                <a:lnTo>
                  <a:pt x="430660" y="181285"/>
                </a:lnTo>
                <a:lnTo>
                  <a:pt x="429095" y="181369"/>
                </a:lnTo>
                <a:lnTo>
                  <a:pt x="427371" y="181372"/>
                </a:lnTo>
                <a:lnTo>
                  <a:pt x="425416" y="181457"/>
                </a:lnTo>
                <a:lnTo>
                  <a:pt x="423149" y="181620"/>
                </a:lnTo>
                <a:lnTo>
                  <a:pt x="418967" y="181601"/>
                </a:lnTo>
                <a:lnTo>
                  <a:pt x="418862" y="183422"/>
                </a:lnTo>
                <a:lnTo>
                  <a:pt x="418759" y="185193"/>
                </a:lnTo>
                <a:lnTo>
                  <a:pt x="418512" y="185957"/>
                </a:lnTo>
                <a:lnTo>
                  <a:pt x="417876" y="187916"/>
                </a:lnTo>
                <a:lnTo>
                  <a:pt x="417994" y="188970"/>
                </a:lnTo>
                <a:lnTo>
                  <a:pt x="415786" y="188099"/>
                </a:lnTo>
                <a:lnTo>
                  <a:pt x="413965" y="187226"/>
                </a:lnTo>
                <a:lnTo>
                  <a:pt x="412150" y="186671"/>
                </a:lnTo>
                <a:lnTo>
                  <a:pt x="410799" y="185875"/>
                </a:lnTo>
                <a:lnTo>
                  <a:pt x="408594" y="185322"/>
                </a:lnTo>
                <a:lnTo>
                  <a:pt x="406627" y="184928"/>
                </a:lnTo>
                <a:lnTo>
                  <a:pt x="404821" y="184771"/>
                </a:lnTo>
                <a:lnTo>
                  <a:pt x="402159" y="184778"/>
                </a:lnTo>
                <a:lnTo>
                  <a:pt x="400673" y="184861"/>
                </a:lnTo>
                <a:lnTo>
                  <a:pt x="398889" y="185582"/>
                </a:lnTo>
                <a:lnTo>
                  <a:pt x="397041" y="186863"/>
                </a:lnTo>
                <a:lnTo>
                  <a:pt x="395364" y="188781"/>
                </a:lnTo>
                <a:lnTo>
                  <a:pt x="393297" y="190780"/>
                </a:lnTo>
                <a:lnTo>
                  <a:pt x="391848" y="192378"/>
                </a:lnTo>
                <a:lnTo>
                  <a:pt x="390697" y="193418"/>
                </a:lnTo>
                <a:lnTo>
                  <a:pt x="389319" y="194698"/>
                </a:lnTo>
                <a:lnTo>
                  <a:pt x="387219" y="195578"/>
                </a:lnTo>
                <a:lnTo>
                  <a:pt x="386802" y="198024"/>
                </a:lnTo>
                <a:lnTo>
                  <a:pt x="386990" y="198598"/>
                </a:lnTo>
                <a:lnTo>
                  <a:pt x="387167" y="199142"/>
                </a:lnTo>
                <a:lnTo>
                  <a:pt x="387051" y="199998"/>
                </a:lnTo>
                <a:lnTo>
                  <a:pt x="386972" y="200567"/>
                </a:lnTo>
                <a:lnTo>
                  <a:pt x="387772" y="201562"/>
                </a:lnTo>
                <a:lnTo>
                  <a:pt x="387821" y="201898"/>
                </a:lnTo>
                <a:lnTo>
                  <a:pt x="387891" y="202370"/>
                </a:lnTo>
                <a:lnTo>
                  <a:pt x="386933" y="203000"/>
                </a:lnTo>
                <a:lnTo>
                  <a:pt x="385291" y="203083"/>
                </a:lnTo>
                <a:lnTo>
                  <a:pt x="383491" y="203167"/>
                </a:lnTo>
                <a:lnTo>
                  <a:pt x="381769" y="203170"/>
                </a:lnTo>
                <a:lnTo>
                  <a:pt x="379817" y="203413"/>
                </a:lnTo>
                <a:lnTo>
                  <a:pt x="377158" y="203579"/>
                </a:lnTo>
                <a:lnTo>
                  <a:pt x="375371" y="204141"/>
                </a:lnTo>
                <a:lnTo>
                  <a:pt x="373746" y="204942"/>
                </a:lnTo>
                <a:lnTo>
                  <a:pt x="372734" y="205184"/>
                </a:lnTo>
                <a:lnTo>
                  <a:pt x="371416" y="205745"/>
                </a:lnTo>
                <a:lnTo>
                  <a:pt x="369859" y="205737"/>
                </a:lnTo>
                <a:lnTo>
                  <a:pt x="369784" y="205536"/>
                </a:lnTo>
                <a:lnTo>
                  <a:pt x="369378" y="204444"/>
                </a:lnTo>
                <a:lnTo>
                  <a:pt x="369144" y="203809"/>
                </a:lnTo>
                <a:lnTo>
                  <a:pt x="368824" y="202943"/>
                </a:lnTo>
                <a:lnTo>
                  <a:pt x="364825" y="198891"/>
                </a:lnTo>
                <a:lnTo>
                  <a:pt x="361939" y="194908"/>
                </a:lnTo>
                <a:lnTo>
                  <a:pt x="361186" y="192849"/>
                </a:lnTo>
                <a:lnTo>
                  <a:pt x="360781" y="191740"/>
                </a:lnTo>
                <a:lnTo>
                  <a:pt x="356494" y="184093"/>
                </a:lnTo>
                <a:lnTo>
                  <a:pt x="355262" y="182909"/>
                </a:lnTo>
                <a:lnTo>
                  <a:pt x="353534" y="182093"/>
                </a:lnTo>
                <a:lnTo>
                  <a:pt x="353017" y="182015"/>
                </a:lnTo>
                <a:lnTo>
                  <a:pt x="351865" y="181836"/>
                </a:lnTo>
                <a:lnTo>
                  <a:pt x="351564" y="181970"/>
                </a:lnTo>
                <a:lnTo>
                  <a:pt x="350623" y="182387"/>
                </a:lnTo>
                <a:lnTo>
                  <a:pt x="348019" y="182585"/>
                </a:lnTo>
                <a:lnTo>
                  <a:pt x="347589" y="182618"/>
                </a:lnTo>
                <a:lnTo>
                  <a:pt x="345903" y="183543"/>
                </a:lnTo>
                <a:lnTo>
                  <a:pt x="343959" y="184106"/>
                </a:lnTo>
                <a:lnTo>
                  <a:pt x="342392" y="184109"/>
                </a:lnTo>
                <a:lnTo>
                  <a:pt x="340509" y="183874"/>
                </a:lnTo>
                <a:lnTo>
                  <a:pt x="338394" y="183879"/>
                </a:lnTo>
                <a:lnTo>
                  <a:pt x="336213" y="184361"/>
                </a:lnTo>
                <a:lnTo>
                  <a:pt x="333731" y="185404"/>
                </a:lnTo>
                <a:lnTo>
                  <a:pt x="332253" y="185806"/>
                </a:lnTo>
                <a:lnTo>
                  <a:pt x="328999" y="185986"/>
                </a:lnTo>
                <a:lnTo>
                  <a:pt x="327192" y="187013"/>
                </a:lnTo>
                <a:lnTo>
                  <a:pt x="325420" y="188213"/>
                </a:lnTo>
                <a:lnTo>
                  <a:pt x="323776" y="188297"/>
                </a:lnTo>
                <a:lnTo>
                  <a:pt x="322211" y="188300"/>
                </a:lnTo>
                <a:lnTo>
                  <a:pt x="319911" y="187110"/>
                </a:lnTo>
                <a:lnTo>
                  <a:pt x="319030" y="186233"/>
                </a:lnTo>
                <a:lnTo>
                  <a:pt x="318070" y="185438"/>
                </a:lnTo>
                <a:lnTo>
                  <a:pt x="317193" y="184801"/>
                </a:lnTo>
                <a:lnTo>
                  <a:pt x="314703" y="182175"/>
                </a:lnTo>
                <a:lnTo>
                  <a:pt x="313799" y="181194"/>
                </a:lnTo>
                <a:lnTo>
                  <a:pt x="312672" y="183295"/>
                </a:lnTo>
                <a:lnTo>
                  <a:pt x="312227" y="185152"/>
                </a:lnTo>
                <a:lnTo>
                  <a:pt x="311049" y="185703"/>
                </a:lnTo>
                <a:lnTo>
                  <a:pt x="310972" y="186151"/>
                </a:lnTo>
                <a:lnTo>
                  <a:pt x="310793" y="187190"/>
                </a:lnTo>
                <a:lnTo>
                  <a:pt x="309987" y="187371"/>
                </a:lnTo>
                <a:lnTo>
                  <a:pt x="309188" y="186560"/>
                </a:lnTo>
                <a:lnTo>
                  <a:pt x="307883" y="187360"/>
                </a:lnTo>
                <a:lnTo>
                  <a:pt x="307263" y="187388"/>
                </a:lnTo>
                <a:lnTo>
                  <a:pt x="306644" y="187415"/>
                </a:lnTo>
                <a:lnTo>
                  <a:pt x="306491" y="187844"/>
                </a:lnTo>
                <a:lnTo>
                  <a:pt x="306204" y="188652"/>
                </a:lnTo>
                <a:lnTo>
                  <a:pt x="306001" y="188612"/>
                </a:lnTo>
                <a:lnTo>
                  <a:pt x="304225" y="188271"/>
                </a:lnTo>
                <a:lnTo>
                  <a:pt x="302570" y="185533"/>
                </a:lnTo>
                <a:lnTo>
                  <a:pt x="300836" y="185772"/>
                </a:lnTo>
                <a:lnTo>
                  <a:pt x="298909" y="185324"/>
                </a:lnTo>
                <a:lnTo>
                  <a:pt x="298185" y="185156"/>
                </a:lnTo>
                <a:lnTo>
                  <a:pt x="297881" y="185183"/>
                </a:lnTo>
                <a:lnTo>
                  <a:pt x="297122" y="185257"/>
                </a:lnTo>
                <a:lnTo>
                  <a:pt x="295458" y="184443"/>
                </a:lnTo>
                <a:lnTo>
                  <a:pt x="293288" y="184802"/>
                </a:lnTo>
                <a:lnTo>
                  <a:pt x="291124" y="184296"/>
                </a:lnTo>
                <a:lnTo>
                  <a:pt x="290078" y="184583"/>
                </a:lnTo>
                <a:lnTo>
                  <a:pt x="289574" y="184721"/>
                </a:lnTo>
                <a:lnTo>
                  <a:pt x="286482" y="184395"/>
                </a:lnTo>
                <a:lnTo>
                  <a:pt x="286963" y="186691"/>
                </a:lnTo>
                <a:lnTo>
                  <a:pt x="286394" y="188918"/>
                </a:lnTo>
                <a:lnTo>
                  <a:pt x="285707" y="190032"/>
                </a:lnTo>
                <a:lnTo>
                  <a:pt x="284282" y="190272"/>
                </a:lnTo>
                <a:lnTo>
                  <a:pt x="281914" y="193048"/>
                </a:lnTo>
                <a:lnTo>
                  <a:pt x="279975" y="196819"/>
                </a:lnTo>
                <a:lnTo>
                  <a:pt x="280647" y="198248"/>
                </a:lnTo>
                <a:lnTo>
                  <a:pt x="281250" y="201298"/>
                </a:lnTo>
                <a:lnTo>
                  <a:pt x="281309" y="201598"/>
                </a:lnTo>
                <a:lnTo>
                  <a:pt x="281239" y="203147"/>
                </a:lnTo>
                <a:lnTo>
                  <a:pt x="280612" y="204507"/>
                </a:lnTo>
                <a:lnTo>
                  <a:pt x="280789" y="206244"/>
                </a:lnTo>
                <a:lnTo>
                  <a:pt x="280962" y="208291"/>
                </a:lnTo>
                <a:lnTo>
                  <a:pt x="279656" y="209524"/>
                </a:lnTo>
                <a:lnTo>
                  <a:pt x="280969" y="211072"/>
                </a:lnTo>
                <a:lnTo>
                  <a:pt x="281502" y="211702"/>
                </a:lnTo>
                <a:lnTo>
                  <a:pt x="281696" y="212503"/>
                </a:lnTo>
                <a:lnTo>
                  <a:pt x="281863" y="213191"/>
                </a:lnTo>
                <a:lnTo>
                  <a:pt x="281377" y="215729"/>
                </a:lnTo>
                <a:lnTo>
                  <a:pt x="281163" y="216844"/>
                </a:lnTo>
                <a:lnTo>
                  <a:pt x="281662" y="218571"/>
                </a:lnTo>
                <a:lnTo>
                  <a:pt x="281951" y="219577"/>
                </a:lnTo>
                <a:lnTo>
                  <a:pt x="281698" y="220752"/>
                </a:lnTo>
                <a:lnTo>
                  <a:pt x="282189" y="221437"/>
                </a:lnTo>
                <a:lnTo>
                  <a:pt x="281750" y="222427"/>
                </a:lnTo>
                <a:lnTo>
                  <a:pt x="283286" y="224667"/>
                </a:lnTo>
                <a:lnTo>
                  <a:pt x="283446" y="225277"/>
                </a:lnTo>
                <a:lnTo>
                  <a:pt x="283709" y="226281"/>
                </a:lnTo>
                <a:lnTo>
                  <a:pt x="284875" y="228084"/>
                </a:lnTo>
                <a:lnTo>
                  <a:pt x="282823" y="229685"/>
                </a:lnTo>
                <a:lnTo>
                  <a:pt x="281948" y="231261"/>
                </a:lnTo>
                <a:lnTo>
                  <a:pt x="281073" y="232838"/>
                </a:lnTo>
                <a:lnTo>
                  <a:pt x="280511" y="232877"/>
                </a:lnTo>
                <a:lnTo>
                  <a:pt x="279464" y="232952"/>
                </a:lnTo>
                <a:lnTo>
                  <a:pt x="279339" y="233364"/>
                </a:lnTo>
                <a:lnTo>
                  <a:pt x="279275" y="233572"/>
                </a:lnTo>
                <a:lnTo>
                  <a:pt x="279600" y="234119"/>
                </a:lnTo>
                <a:lnTo>
                  <a:pt x="279826" y="234504"/>
                </a:lnTo>
                <a:lnTo>
                  <a:pt x="279453" y="234873"/>
                </a:lnTo>
                <a:lnTo>
                  <a:pt x="278155" y="234618"/>
                </a:lnTo>
                <a:lnTo>
                  <a:pt x="277780" y="235174"/>
                </a:lnTo>
                <a:lnTo>
                  <a:pt x="277710" y="236600"/>
                </a:lnTo>
                <a:lnTo>
                  <a:pt x="275666" y="236899"/>
                </a:lnTo>
                <a:lnTo>
                  <a:pt x="274127" y="237746"/>
                </a:lnTo>
                <a:lnTo>
                  <a:pt x="273432" y="238127"/>
                </a:lnTo>
                <a:lnTo>
                  <a:pt x="273279" y="238304"/>
                </a:lnTo>
                <a:lnTo>
                  <a:pt x="272311" y="239424"/>
                </a:lnTo>
                <a:lnTo>
                  <a:pt x="271619" y="241404"/>
                </a:lnTo>
                <a:lnTo>
                  <a:pt x="271670" y="243449"/>
                </a:lnTo>
                <a:lnTo>
                  <a:pt x="269310" y="244862"/>
                </a:lnTo>
                <a:lnTo>
                  <a:pt x="268928" y="246968"/>
                </a:lnTo>
                <a:lnTo>
                  <a:pt x="268906" y="247308"/>
                </a:lnTo>
                <a:lnTo>
                  <a:pt x="268861" y="248021"/>
                </a:lnTo>
                <a:lnTo>
                  <a:pt x="269467" y="250070"/>
                </a:lnTo>
                <a:lnTo>
                  <a:pt x="270084" y="250445"/>
                </a:lnTo>
                <a:lnTo>
                  <a:pt x="270075" y="251933"/>
                </a:lnTo>
                <a:lnTo>
                  <a:pt x="272167" y="254176"/>
                </a:lnTo>
                <a:lnTo>
                  <a:pt x="271299" y="254724"/>
                </a:lnTo>
                <a:lnTo>
                  <a:pt x="269932" y="255589"/>
                </a:lnTo>
                <a:lnTo>
                  <a:pt x="269896" y="255808"/>
                </a:lnTo>
                <a:lnTo>
                  <a:pt x="269677" y="257137"/>
                </a:lnTo>
                <a:lnTo>
                  <a:pt x="268373" y="257688"/>
                </a:lnTo>
                <a:lnTo>
                  <a:pt x="267623" y="258924"/>
                </a:lnTo>
                <a:lnTo>
                  <a:pt x="267929" y="259732"/>
                </a:lnTo>
                <a:lnTo>
                  <a:pt x="268481" y="259874"/>
                </a:lnTo>
                <a:lnTo>
                  <a:pt x="268669" y="259922"/>
                </a:lnTo>
                <a:lnTo>
                  <a:pt x="269578" y="263460"/>
                </a:lnTo>
                <a:lnTo>
                  <a:pt x="268758" y="266369"/>
                </a:lnTo>
                <a:lnTo>
                  <a:pt x="268506" y="266542"/>
                </a:lnTo>
                <a:lnTo>
                  <a:pt x="267765" y="267046"/>
                </a:lnTo>
                <a:lnTo>
                  <a:pt x="267417" y="268284"/>
                </a:lnTo>
                <a:lnTo>
                  <a:pt x="267083" y="269576"/>
                </a:lnTo>
                <a:lnTo>
                  <a:pt x="267312" y="270516"/>
                </a:lnTo>
                <a:lnTo>
                  <a:pt x="267932" y="271142"/>
                </a:lnTo>
                <a:lnTo>
                  <a:pt x="268234" y="271449"/>
                </a:lnTo>
                <a:lnTo>
                  <a:pt x="268969" y="273189"/>
                </a:lnTo>
                <a:lnTo>
                  <a:pt x="267288" y="274978"/>
                </a:lnTo>
                <a:lnTo>
                  <a:pt x="267221" y="275971"/>
                </a:lnTo>
                <a:lnTo>
                  <a:pt x="267894" y="277027"/>
                </a:lnTo>
                <a:lnTo>
                  <a:pt x="268241" y="281554"/>
                </a:lnTo>
                <a:lnTo>
                  <a:pt x="269353" y="281994"/>
                </a:lnTo>
                <a:lnTo>
                  <a:pt x="269281" y="283791"/>
                </a:lnTo>
                <a:lnTo>
                  <a:pt x="269847" y="284895"/>
                </a:lnTo>
                <a:lnTo>
                  <a:pt x="270075" y="285345"/>
                </a:lnTo>
                <a:lnTo>
                  <a:pt x="269507" y="287884"/>
                </a:lnTo>
                <a:lnTo>
                  <a:pt x="269551" y="291045"/>
                </a:lnTo>
                <a:lnTo>
                  <a:pt x="269567" y="291225"/>
                </a:lnTo>
                <a:lnTo>
                  <a:pt x="269958" y="295450"/>
                </a:lnTo>
                <a:lnTo>
                  <a:pt x="270308" y="295837"/>
                </a:lnTo>
                <a:lnTo>
                  <a:pt x="270574" y="296135"/>
                </a:lnTo>
                <a:lnTo>
                  <a:pt x="269390" y="297492"/>
                </a:lnTo>
                <a:lnTo>
                  <a:pt x="269546" y="297616"/>
                </a:lnTo>
                <a:lnTo>
                  <a:pt x="270561" y="298427"/>
                </a:lnTo>
                <a:lnTo>
                  <a:pt x="270615" y="299668"/>
                </a:lnTo>
                <a:lnTo>
                  <a:pt x="270563" y="299881"/>
                </a:lnTo>
                <a:lnTo>
                  <a:pt x="270048" y="301897"/>
                </a:lnTo>
                <a:lnTo>
                  <a:pt x="269297" y="303133"/>
                </a:lnTo>
                <a:lnTo>
                  <a:pt x="270246" y="305314"/>
                </a:lnTo>
                <a:lnTo>
                  <a:pt x="270458" y="305805"/>
                </a:lnTo>
                <a:lnTo>
                  <a:pt x="269951" y="306732"/>
                </a:lnTo>
                <a:lnTo>
                  <a:pt x="269645" y="307288"/>
                </a:lnTo>
                <a:lnTo>
                  <a:pt x="269946" y="307703"/>
                </a:lnTo>
                <a:lnTo>
                  <a:pt x="270321" y="308222"/>
                </a:lnTo>
                <a:lnTo>
                  <a:pt x="270123" y="310576"/>
                </a:lnTo>
                <a:lnTo>
                  <a:pt x="270304" y="311136"/>
                </a:lnTo>
                <a:lnTo>
                  <a:pt x="270689" y="311113"/>
                </a:lnTo>
                <a:lnTo>
                  <a:pt x="272224" y="311021"/>
                </a:lnTo>
                <a:lnTo>
                  <a:pt x="272469" y="311394"/>
                </a:lnTo>
                <a:lnTo>
                  <a:pt x="270847" y="313680"/>
                </a:lnTo>
                <a:lnTo>
                  <a:pt x="271953" y="315359"/>
                </a:lnTo>
                <a:lnTo>
                  <a:pt x="272309" y="315617"/>
                </a:lnTo>
                <a:lnTo>
                  <a:pt x="273246" y="316296"/>
                </a:lnTo>
                <a:lnTo>
                  <a:pt x="274101" y="318346"/>
                </a:lnTo>
                <a:lnTo>
                  <a:pt x="273395" y="319839"/>
                </a:lnTo>
                <a:lnTo>
                  <a:pt x="273225" y="320201"/>
                </a:lnTo>
                <a:lnTo>
                  <a:pt x="273346" y="320624"/>
                </a:lnTo>
                <a:lnTo>
                  <a:pt x="273527" y="321257"/>
                </a:lnTo>
                <a:lnTo>
                  <a:pt x="273884" y="321594"/>
                </a:lnTo>
                <a:lnTo>
                  <a:pt x="274451" y="322130"/>
                </a:lnTo>
                <a:lnTo>
                  <a:pt x="275113" y="322312"/>
                </a:lnTo>
                <a:lnTo>
                  <a:pt x="276057" y="322572"/>
                </a:lnTo>
                <a:lnTo>
                  <a:pt x="277715" y="324053"/>
                </a:lnTo>
                <a:lnTo>
                  <a:pt x="278150" y="324442"/>
                </a:lnTo>
                <a:lnTo>
                  <a:pt x="278429" y="326360"/>
                </a:lnTo>
                <a:lnTo>
                  <a:pt x="279435" y="326867"/>
                </a:lnTo>
                <a:lnTo>
                  <a:pt x="279968" y="327572"/>
                </a:lnTo>
                <a:lnTo>
                  <a:pt x="280235" y="327925"/>
                </a:lnTo>
                <a:lnTo>
                  <a:pt x="280566" y="329702"/>
                </a:lnTo>
                <a:lnTo>
                  <a:pt x="280895" y="331463"/>
                </a:lnTo>
                <a:lnTo>
                  <a:pt x="282674" y="333952"/>
                </a:lnTo>
                <a:lnTo>
                  <a:pt x="283541" y="334019"/>
                </a:lnTo>
                <a:lnTo>
                  <a:pt x="283717" y="333901"/>
                </a:lnTo>
                <a:lnTo>
                  <a:pt x="284471" y="333403"/>
                </a:lnTo>
                <a:lnTo>
                  <a:pt x="285318" y="336941"/>
                </a:lnTo>
                <a:lnTo>
                  <a:pt x="286025" y="337316"/>
                </a:lnTo>
                <a:lnTo>
                  <a:pt x="286736" y="337693"/>
                </a:lnTo>
                <a:lnTo>
                  <a:pt x="287768" y="341232"/>
                </a:lnTo>
                <a:lnTo>
                  <a:pt x="286966" y="341382"/>
                </a:lnTo>
                <a:lnTo>
                  <a:pt x="286159" y="341534"/>
                </a:lnTo>
                <a:lnTo>
                  <a:pt x="285951" y="341842"/>
                </a:lnTo>
                <a:lnTo>
                  <a:pt x="285534" y="342460"/>
                </a:lnTo>
                <a:lnTo>
                  <a:pt x="287377" y="344764"/>
                </a:lnTo>
                <a:lnTo>
                  <a:pt x="286695" y="345195"/>
                </a:lnTo>
                <a:lnTo>
                  <a:pt x="285832" y="344571"/>
                </a:lnTo>
                <a:lnTo>
                  <a:pt x="285460" y="344661"/>
                </a:lnTo>
                <a:lnTo>
                  <a:pt x="285089" y="344752"/>
                </a:lnTo>
                <a:lnTo>
                  <a:pt x="283971" y="345676"/>
                </a:lnTo>
                <a:lnTo>
                  <a:pt x="283531" y="345766"/>
                </a:lnTo>
                <a:lnTo>
                  <a:pt x="282485" y="345978"/>
                </a:lnTo>
                <a:lnTo>
                  <a:pt x="282157" y="346382"/>
                </a:lnTo>
                <a:lnTo>
                  <a:pt x="281736" y="346904"/>
                </a:lnTo>
                <a:lnTo>
                  <a:pt x="281670" y="347648"/>
                </a:lnTo>
                <a:lnTo>
                  <a:pt x="282540" y="348596"/>
                </a:lnTo>
                <a:lnTo>
                  <a:pt x="283269" y="349393"/>
                </a:lnTo>
                <a:lnTo>
                  <a:pt x="282728" y="350078"/>
                </a:lnTo>
                <a:lnTo>
                  <a:pt x="282545" y="350308"/>
                </a:lnTo>
                <a:lnTo>
                  <a:pt x="282148" y="350812"/>
                </a:lnTo>
                <a:lnTo>
                  <a:pt x="280844" y="351674"/>
                </a:lnTo>
                <a:lnTo>
                  <a:pt x="279868" y="351873"/>
                </a:lnTo>
                <a:lnTo>
                  <a:pt x="279667" y="351916"/>
                </a:lnTo>
                <a:lnTo>
                  <a:pt x="279293" y="352594"/>
                </a:lnTo>
                <a:lnTo>
                  <a:pt x="280686" y="354133"/>
                </a:lnTo>
                <a:lnTo>
                  <a:pt x="281382" y="354900"/>
                </a:lnTo>
                <a:lnTo>
                  <a:pt x="282176" y="356888"/>
                </a:lnTo>
                <a:lnTo>
                  <a:pt x="283528" y="358260"/>
                </a:lnTo>
                <a:lnTo>
                  <a:pt x="283645" y="359437"/>
                </a:lnTo>
                <a:lnTo>
                  <a:pt x="282831" y="361597"/>
                </a:lnTo>
                <a:lnTo>
                  <a:pt x="282641" y="362098"/>
                </a:lnTo>
                <a:lnTo>
                  <a:pt x="282573" y="363152"/>
                </a:lnTo>
                <a:lnTo>
                  <a:pt x="283065" y="364150"/>
                </a:lnTo>
                <a:lnTo>
                  <a:pt x="283184" y="364395"/>
                </a:lnTo>
                <a:lnTo>
                  <a:pt x="279777" y="365616"/>
                </a:lnTo>
                <a:lnTo>
                  <a:pt x="278835" y="366370"/>
                </a:lnTo>
                <a:lnTo>
                  <a:pt x="278161" y="366910"/>
                </a:lnTo>
                <a:lnTo>
                  <a:pt x="277658" y="368520"/>
                </a:lnTo>
                <a:lnTo>
                  <a:pt x="278266" y="370321"/>
                </a:lnTo>
                <a:lnTo>
                  <a:pt x="278093" y="370947"/>
                </a:lnTo>
                <a:lnTo>
                  <a:pt x="277373" y="371329"/>
                </a:lnTo>
                <a:lnTo>
                  <a:pt x="277018" y="371521"/>
                </a:lnTo>
                <a:lnTo>
                  <a:pt x="276894" y="372360"/>
                </a:lnTo>
                <a:lnTo>
                  <a:pt x="277442" y="373851"/>
                </a:lnTo>
                <a:lnTo>
                  <a:pt x="277684" y="374905"/>
                </a:lnTo>
                <a:lnTo>
                  <a:pt x="277846" y="375134"/>
                </a:lnTo>
                <a:lnTo>
                  <a:pt x="278218" y="375656"/>
                </a:lnTo>
                <a:lnTo>
                  <a:pt x="278482" y="376026"/>
                </a:lnTo>
                <a:lnTo>
                  <a:pt x="279097" y="376395"/>
                </a:lnTo>
                <a:lnTo>
                  <a:pt x="279837" y="376840"/>
                </a:lnTo>
                <a:lnTo>
                  <a:pt x="280066" y="377716"/>
                </a:lnTo>
                <a:lnTo>
                  <a:pt x="279633" y="380372"/>
                </a:lnTo>
                <a:lnTo>
                  <a:pt x="280606" y="383354"/>
                </a:lnTo>
                <a:lnTo>
                  <a:pt x="280910" y="384285"/>
                </a:lnTo>
                <a:lnTo>
                  <a:pt x="279275" y="389174"/>
                </a:lnTo>
                <a:lnTo>
                  <a:pt x="279579" y="390168"/>
                </a:lnTo>
                <a:lnTo>
                  <a:pt x="280808" y="391352"/>
                </a:lnTo>
                <a:lnTo>
                  <a:pt x="280742" y="392220"/>
                </a:lnTo>
                <a:lnTo>
                  <a:pt x="277465" y="392141"/>
                </a:lnTo>
                <a:lnTo>
                  <a:pt x="276284" y="393065"/>
                </a:lnTo>
                <a:lnTo>
                  <a:pt x="275987" y="394419"/>
                </a:lnTo>
                <a:lnTo>
                  <a:pt x="275903" y="394798"/>
                </a:lnTo>
                <a:lnTo>
                  <a:pt x="276817" y="397346"/>
                </a:lnTo>
                <a:lnTo>
                  <a:pt x="276626" y="398337"/>
                </a:lnTo>
                <a:lnTo>
                  <a:pt x="275321" y="399445"/>
                </a:lnTo>
                <a:lnTo>
                  <a:pt x="276165" y="403295"/>
                </a:lnTo>
                <a:lnTo>
                  <a:pt x="275883" y="404068"/>
                </a:lnTo>
                <a:lnTo>
                  <a:pt x="275601" y="404841"/>
                </a:lnTo>
                <a:lnTo>
                  <a:pt x="276762" y="407202"/>
                </a:lnTo>
                <a:lnTo>
                  <a:pt x="277869" y="408386"/>
                </a:lnTo>
                <a:lnTo>
                  <a:pt x="279473" y="409078"/>
                </a:lnTo>
                <a:lnTo>
                  <a:pt x="280053" y="410682"/>
                </a:lnTo>
                <a:lnTo>
                  <a:pt x="280326" y="411437"/>
                </a:lnTo>
                <a:lnTo>
                  <a:pt x="280472" y="411549"/>
                </a:lnTo>
                <a:lnTo>
                  <a:pt x="281557" y="412374"/>
                </a:lnTo>
                <a:lnTo>
                  <a:pt x="281762" y="412731"/>
                </a:lnTo>
                <a:lnTo>
                  <a:pt x="281986" y="413120"/>
                </a:lnTo>
                <a:lnTo>
                  <a:pt x="281422" y="414482"/>
                </a:lnTo>
                <a:lnTo>
                  <a:pt x="281974" y="415043"/>
                </a:lnTo>
                <a:lnTo>
                  <a:pt x="282723" y="415159"/>
                </a:lnTo>
                <a:lnTo>
                  <a:pt x="284447" y="415427"/>
                </a:lnTo>
                <a:lnTo>
                  <a:pt x="284998" y="416237"/>
                </a:lnTo>
                <a:lnTo>
                  <a:pt x="285050" y="416755"/>
                </a:lnTo>
                <a:lnTo>
                  <a:pt x="285174" y="417973"/>
                </a:lnTo>
                <a:lnTo>
                  <a:pt x="285462" y="421757"/>
                </a:lnTo>
                <a:lnTo>
                  <a:pt x="288356" y="423881"/>
                </a:lnTo>
                <a:lnTo>
                  <a:pt x="288044" y="424499"/>
                </a:lnTo>
                <a:lnTo>
                  <a:pt x="287424" y="424682"/>
                </a:lnTo>
                <a:lnTo>
                  <a:pt x="286804" y="424865"/>
                </a:lnTo>
                <a:lnTo>
                  <a:pt x="286700" y="425042"/>
                </a:lnTo>
                <a:lnTo>
                  <a:pt x="286368" y="425606"/>
                </a:lnTo>
                <a:lnTo>
                  <a:pt x="288144" y="428778"/>
                </a:lnTo>
                <a:lnTo>
                  <a:pt x="288170" y="429491"/>
                </a:lnTo>
                <a:lnTo>
                  <a:pt x="288198" y="430204"/>
                </a:lnTo>
                <a:lnTo>
                  <a:pt x="288158" y="431523"/>
                </a:lnTo>
                <a:lnTo>
                  <a:pt x="288121" y="432746"/>
                </a:lnTo>
                <a:lnTo>
                  <a:pt x="287714" y="433089"/>
                </a:lnTo>
                <a:lnTo>
                  <a:pt x="286878" y="433793"/>
                </a:lnTo>
                <a:lnTo>
                  <a:pt x="286710" y="434373"/>
                </a:lnTo>
                <a:lnTo>
                  <a:pt x="286626" y="434660"/>
                </a:lnTo>
                <a:lnTo>
                  <a:pt x="287848" y="437270"/>
                </a:lnTo>
                <a:lnTo>
                  <a:pt x="290003" y="438894"/>
                </a:lnTo>
                <a:lnTo>
                  <a:pt x="290240" y="440941"/>
                </a:lnTo>
                <a:lnTo>
                  <a:pt x="292151" y="441758"/>
                </a:lnTo>
                <a:lnTo>
                  <a:pt x="292271" y="441878"/>
                </a:lnTo>
                <a:lnTo>
                  <a:pt x="293013" y="442630"/>
                </a:lnTo>
                <a:lnTo>
                  <a:pt x="294822" y="450824"/>
                </a:lnTo>
                <a:lnTo>
                  <a:pt x="294938" y="452065"/>
                </a:lnTo>
                <a:lnTo>
                  <a:pt x="296288" y="453746"/>
                </a:lnTo>
                <a:lnTo>
                  <a:pt x="296278" y="455420"/>
                </a:lnTo>
                <a:lnTo>
                  <a:pt x="296467" y="455999"/>
                </a:lnTo>
                <a:lnTo>
                  <a:pt x="296764" y="456911"/>
                </a:lnTo>
                <a:lnTo>
                  <a:pt x="297436" y="457446"/>
                </a:lnTo>
                <a:lnTo>
                  <a:pt x="297627" y="457598"/>
                </a:lnTo>
                <a:lnTo>
                  <a:pt x="299047" y="457853"/>
                </a:lnTo>
                <a:lnTo>
                  <a:pt x="299413" y="458723"/>
                </a:lnTo>
                <a:lnTo>
                  <a:pt x="298911" y="460023"/>
                </a:lnTo>
                <a:lnTo>
                  <a:pt x="298967" y="461015"/>
                </a:lnTo>
                <a:lnTo>
                  <a:pt x="300509" y="461767"/>
                </a:lnTo>
                <a:lnTo>
                  <a:pt x="301597" y="461836"/>
                </a:lnTo>
                <a:lnTo>
                  <a:pt x="302672" y="461903"/>
                </a:lnTo>
                <a:lnTo>
                  <a:pt x="303041" y="462465"/>
                </a:lnTo>
                <a:lnTo>
                  <a:pt x="303162" y="462650"/>
                </a:lnTo>
                <a:lnTo>
                  <a:pt x="302966" y="464571"/>
                </a:lnTo>
                <a:lnTo>
                  <a:pt x="303228" y="464961"/>
                </a:lnTo>
                <a:lnTo>
                  <a:pt x="303885" y="465940"/>
                </a:lnTo>
                <a:lnTo>
                  <a:pt x="305335" y="465720"/>
                </a:lnTo>
                <a:lnTo>
                  <a:pt x="307041" y="465461"/>
                </a:lnTo>
                <a:lnTo>
                  <a:pt x="307162" y="465707"/>
                </a:lnTo>
                <a:lnTo>
                  <a:pt x="307592" y="466580"/>
                </a:lnTo>
                <a:lnTo>
                  <a:pt x="307213" y="467899"/>
                </a:lnTo>
                <a:lnTo>
                  <a:pt x="307023" y="468561"/>
                </a:lnTo>
                <a:lnTo>
                  <a:pt x="308750" y="469314"/>
                </a:lnTo>
                <a:lnTo>
                  <a:pt x="310179" y="471188"/>
                </a:lnTo>
                <a:lnTo>
                  <a:pt x="311266" y="472614"/>
                </a:lnTo>
                <a:lnTo>
                  <a:pt x="311137" y="473564"/>
                </a:lnTo>
                <a:lnTo>
                  <a:pt x="311073" y="474039"/>
                </a:lnTo>
                <a:lnTo>
                  <a:pt x="311161" y="474265"/>
                </a:lnTo>
                <a:lnTo>
                  <a:pt x="311438" y="474971"/>
                </a:lnTo>
                <a:lnTo>
                  <a:pt x="311927" y="475091"/>
                </a:lnTo>
                <a:lnTo>
                  <a:pt x="312113" y="475136"/>
                </a:lnTo>
                <a:lnTo>
                  <a:pt x="312734" y="475288"/>
                </a:lnTo>
                <a:lnTo>
                  <a:pt x="312847" y="475722"/>
                </a:lnTo>
                <a:lnTo>
                  <a:pt x="312886" y="475874"/>
                </a:lnTo>
                <a:lnTo>
                  <a:pt x="312976" y="476220"/>
                </a:lnTo>
                <a:lnTo>
                  <a:pt x="312800" y="477763"/>
                </a:lnTo>
                <a:lnTo>
                  <a:pt x="312651" y="479070"/>
                </a:lnTo>
                <a:lnTo>
                  <a:pt x="313449" y="480373"/>
                </a:lnTo>
                <a:lnTo>
                  <a:pt x="314060" y="481372"/>
                </a:lnTo>
                <a:lnTo>
                  <a:pt x="313894" y="481629"/>
                </a:lnTo>
                <a:lnTo>
                  <a:pt x="313624" y="482051"/>
                </a:lnTo>
                <a:lnTo>
                  <a:pt x="312198" y="482540"/>
                </a:lnTo>
                <a:lnTo>
                  <a:pt x="311931" y="485887"/>
                </a:lnTo>
                <a:lnTo>
                  <a:pt x="311922" y="487747"/>
                </a:lnTo>
                <a:lnTo>
                  <a:pt x="312259" y="488090"/>
                </a:lnTo>
                <a:lnTo>
                  <a:pt x="312597" y="488433"/>
                </a:lnTo>
                <a:lnTo>
                  <a:pt x="313434" y="488375"/>
                </a:lnTo>
                <a:lnTo>
                  <a:pt x="314267" y="488318"/>
                </a:lnTo>
                <a:lnTo>
                  <a:pt x="316785" y="491370"/>
                </a:lnTo>
                <a:lnTo>
                  <a:pt x="316716" y="491765"/>
                </a:lnTo>
                <a:lnTo>
                  <a:pt x="316657" y="492113"/>
                </a:lnTo>
                <a:lnTo>
                  <a:pt x="315759" y="492646"/>
                </a:lnTo>
                <a:lnTo>
                  <a:pt x="315105" y="493035"/>
                </a:lnTo>
                <a:lnTo>
                  <a:pt x="321575" y="496542"/>
                </a:lnTo>
                <a:lnTo>
                  <a:pt x="322630" y="496052"/>
                </a:lnTo>
                <a:lnTo>
                  <a:pt x="322885" y="495477"/>
                </a:lnTo>
                <a:lnTo>
                  <a:pt x="323319" y="494505"/>
                </a:lnTo>
                <a:lnTo>
                  <a:pt x="324556" y="494202"/>
                </a:lnTo>
                <a:lnTo>
                  <a:pt x="325933" y="495791"/>
                </a:lnTo>
                <a:lnTo>
                  <a:pt x="326337" y="496258"/>
                </a:lnTo>
                <a:lnTo>
                  <a:pt x="326052" y="496727"/>
                </a:lnTo>
                <a:lnTo>
                  <a:pt x="325962" y="496876"/>
                </a:lnTo>
                <a:lnTo>
                  <a:pt x="326061" y="497106"/>
                </a:lnTo>
                <a:lnTo>
                  <a:pt x="326389" y="497871"/>
                </a:lnTo>
                <a:lnTo>
                  <a:pt x="328481" y="499866"/>
                </a:lnTo>
                <a:lnTo>
                  <a:pt x="328656" y="501665"/>
                </a:lnTo>
                <a:lnTo>
                  <a:pt x="327653" y="503830"/>
                </a:lnTo>
                <a:lnTo>
                  <a:pt x="326664" y="504011"/>
                </a:lnTo>
                <a:lnTo>
                  <a:pt x="326337" y="504269"/>
                </a:lnTo>
                <a:lnTo>
                  <a:pt x="325732" y="504750"/>
                </a:lnTo>
                <a:lnTo>
                  <a:pt x="326715" y="505933"/>
                </a:lnTo>
                <a:lnTo>
                  <a:pt x="323233" y="509387"/>
                </a:lnTo>
                <a:lnTo>
                  <a:pt x="322854" y="510687"/>
                </a:lnTo>
                <a:lnTo>
                  <a:pt x="323332" y="513728"/>
                </a:lnTo>
                <a:lnTo>
                  <a:pt x="322584" y="514592"/>
                </a:lnTo>
                <a:lnTo>
                  <a:pt x="317224" y="515105"/>
                </a:lnTo>
                <a:lnTo>
                  <a:pt x="315226" y="515296"/>
                </a:lnTo>
                <a:lnTo>
                  <a:pt x="316757" y="517784"/>
                </a:lnTo>
                <a:lnTo>
                  <a:pt x="318116" y="517978"/>
                </a:lnTo>
                <a:lnTo>
                  <a:pt x="318467" y="517657"/>
                </a:lnTo>
                <a:lnTo>
                  <a:pt x="319669" y="516560"/>
                </a:lnTo>
                <a:lnTo>
                  <a:pt x="319988" y="516834"/>
                </a:lnTo>
                <a:lnTo>
                  <a:pt x="322068" y="518619"/>
                </a:lnTo>
                <a:lnTo>
                  <a:pt x="321137" y="519110"/>
                </a:lnTo>
                <a:lnTo>
                  <a:pt x="319590" y="519230"/>
                </a:lnTo>
                <a:lnTo>
                  <a:pt x="319337" y="520498"/>
                </a:lnTo>
                <a:lnTo>
                  <a:pt x="319082" y="521765"/>
                </a:lnTo>
                <a:lnTo>
                  <a:pt x="319471" y="523364"/>
                </a:lnTo>
                <a:lnTo>
                  <a:pt x="319566" y="523752"/>
                </a:lnTo>
                <a:lnTo>
                  <a:pt x="320675" y="524378"/>
                </a:lnTo>
                <a:lnTo>
                  <a:pt x="321278" y="523222"/>
                </a:lnTo>
                <a:lnTo>
                  <a:pt x="321674" y="522462"/>
                </a:lnTo>
                <a:lnTo>
                  <a:pt x="322352" y="522026"/>
                </a:lnTo>
                <a:lnTo>
                  <a:pt x="322728" y="521785"/>
                </a:lnTo>
                <a:lnTo>
                  <a:pt x="324072" y="524583"/>
                </a:lnTo>
                <a:lnTo>
                  <a:pt x="325976" y="526764"/>
                </a:lnTo>
                <a:lnTo>
                  <a:pt x="325284" y="528930"/>
                </a:lnTo>
                <a:lnTo>
                  <a:pt x="326885" y="530207"/>
                </a:lnTo>
                <a:lnTo>
                  <a:pt x="327867" y="530991"/>
                </a:lnTo>
                <a:lnTo>
                  <a:pt x="328466" y="534466"/>
                </a:lnTo>
                <a:lnTo>
                  <a:pt x="329107" y="533884"/>
                </a:lnTo>
                <a:lnTo>
                  <a:pt x="330641" y="532494"/>
                </a:lnTo>
                <a:lnTo>
                  <a:pt x="330770" y="532977"/>
                </a:lnTo>
                <a:lnTo>
                  <a:pt x="330943" y="533612"/>
                </a:lnTo>
                <a:lnTo>
                  <a:pt x="330817" y="534570"/>
                </a:lnTo>
                <a:lnTo>
                  <a:pt x="330683" y="535594"/>
                </a:lnTo>
                <a:lnTo>
                  <a:pt x="331406" y="539071"/>
                </a:lnTo>
                <a:lnTo>
                  <a:pt x="331651" y="539444"/>
                </a:lnTo>
                <a:lnTo>
                  <a:pt x="331895" y="539818"/>
                </a:lnTo>
                <a:lnTo>
                  <a:pt x="332635" y="539946"/>
                </a:lnTo>
                <a:lnTo>
                  <a:pt x="332936" y="539631"/>
                </a:lnTo>
                <a:lnTo>
                  <a:pt x="333755" y="538774"/>
                </a:lnTo>
                <a:lnTo>
                  <a:pt x="334730" y="538593"/>
                </a:lnTo>
                <a:lnTo>
                  <a:pt x="335055" y="538533"/>
                </a:lnTo>
                <a:lnTo>
                  <a:pt x="336162" y="539407"/>
                </a:lnTo>
                <a:lnTo>
                  <a:pt x="336800" y="541011"/>
                </a:lnTo>
                <a:lnTo>
                  <a:pt x="337076" y="541706"/>
                </a:lnTo>
                <a:lnTo>
                  <a:pt x="337815" y="541711"/>
                </a:lnTo>
                <a:lnTo>
                  <a:pt x="338381" y="541198"/>
                </a:lnTo>
                <a:lnTo>
                  <a:pt x="339308" y="540354"/>
                </a:lnTo>
                <a:lnTo>
                  <a:pt x="340113" y="540173"/>
                </a:lnTo>
                <a:lnTo>
                  <a:pt x="341218" y="541233"/>
                </a:lnTo>
                <a:lnTo>
                  <a:pt x="342199" y="541105"/>
                </a:lnTo>
                <a:lnTo>
                  <a:pt x="342580" y="541055"/>
                </a:lnTo>
                <a:lnTo>
                  <a:pt x="343198" y="541573"/>
                </a:lnTo>
                <a:lnTo>
                  <a:pt x="345040" y="543115"/>
                </a:lnTo>
                <a:lnTo>
                  <a:pt x="345733" y="543550"/>
                </a:lnTo>
                <a:lnTo>
                  <a:pt x="346169" y="543824"/>
                </a:lnTo>
                <a:lnTo>
                  <a:pt x="348426" y="545242"/>
                </a:lnTo>
                <a:lnTo>
                  <a:pt x="349222" y="546548"/>
                </a:lnTo>
                <a:lnTo>
                  <a:pt x="349700" y="549403"/>
                </a:lnTo>
                <a:lnTo>
                  <a:pt x="350128" y="550075"/>
                </a:lnTo>
                <a:lnTo>
                  <a:pt x="350419" y="550489"/>
                </a:lnTo>
                <a:lnTo>
                  <a:pt x="350990" y="550837"/>
                </a:lnTo>
                <a:lnTo>
                  <a:pt x="353835" y="551186"/>
                </a:lnTo>
                <a:lnTo>
                  <a:pt x="354695" y="551292"/>
                </a:lnTo>
                <a:lnTo>
                  <a:pt x="354904" y="551417"/>
                </a:lnTo>
                <a:lnTo>
                  <a:pt x="355741" y="551918"/>
                </a:lnTo>
                <a:lnTo>
                  <a:pt x="357398" y="553973"/>
                </a:lnTo>
                <a:lnTo>
                  <a:pt x="362450" y="556544"/>
                </a:lnTo>
                <a:lnTo>
                  <a:pt x="362790" y="557478"/>
                </a:lnTo>
                <a:lnTo>
                  <a:pt x="363423" y="559216"/>
                </a:lnTo>
                <a:lnTo>
                  <a:pt x="363250" y="561184"/>
                </a:lnTo>
                <a:lnTo>
                  <a:pt x="362513" y="562894"/>
                </a:lnTo>
                <a:lnTo>
                  <a:pt x="361891" y="564052"/>
                </a:lnTo>
                <a:lnTo>
                  <a:pt x="361049" y="565097"/>
                </a:lnTo>
                <a:lnTo>
                  <a:pt x="360205" y="566198"/>
                </a:lnTo>
                <a:lnTo>
                  <a:pt x="359420" y="567133"/>
                </a:lnTo>
                <a:lnTo>
                  <a:pt x="358243" y="568341"/>
                </a:lnTo>
                <a:lnTo>
                  <a:pt x="356515" y="569434"/>
                </a:lnTo>
                <a:lnTo>
                  <a:pt x="354841" y="570472"/>
                </a:lnTo>
                <a:lnTo>
                  <a:pt x="354123" y="570300"/>
                </a:lnTo>
                <a:lnTo>
                  <a:pt x="353132" y="569627"/>
                </a:lnTo>
                <a:lnTo>
                  <a:pt x="351923" y="568565"/>
                </a:lnTo>
                <a:lnTo>
                  <a:pt x="350107" y="567165"/>
                </a:lnTo>
                <a:lnTo>
                  <a:pt x="348735" y="565880"/>
                </a:lnTo>
                <a:lnTo>
                  <a:pt x="345927" y="563974"/>
                </a:lnTo>
                <a:lnTo>
                  <a:pt x="343668" y="562681"/>
                </a:lnTo>
                <a:lnTo>
                  <a:pt x="341132" y="561331"/>
                </a:lnTo>
                <a:lnTo>
                  <a:pt x="338210" y="559755"/>
                </a:lnTo>
                <a:lnTo>
                  <a:pt x="335342" y="558292"/>
                </a:lnTo>
                <a:lnTo>
                  <a:pt x="332361" y="557159"/>
                </a:lnTo>
                <a:lnTo>
                  <a:pt x="329761" y="556583"/>
                </a:lnTo>
                <a:lnTo>
                  <a:pt x="327222" y="555565"/>
                </a:lnTo>
                <a:lnTo>
                  <a:pt x="324404" y="554545"/>
                </a:lnTo>
                <a:lnTo>
                  <a:pt x="320918" y="553906"/>
                </a:lnTo>
                <a:lnTo>
                  <a:pt x="317988" y="553217"/>
                </a:lnTo>
                <a:lnTo>
                  <a:pt x="316608" y="552707"/>
                </a:lnTo>
                <a:lnTo>
                  <a:pt x="314504" y="552524"/>
                </a:lnTo>
                <a:lnTo>
                  <a:pt x="312895" y="552621"/>
                </a:lnTo>
                <a:lnTo>
                  <a:pt x="311448" y="553218"/>
                </a:lnTo>
                <a:lnTo>
                  <a:pt x="310048" y="554591"/>
                </a:lnTo>
                <a:lnTo>
                  <a:pt x="309649" y="555695"/>
                </a:lnTo>
                <a:lnTo>
                  <a:pt x="309637" y="556747"/>
                </a:lnTo>
                <a:lnTo>
                  <a:pt x="310645" y="559793"/>
                </a:lnTo>
                <a:lnTo>
                  <a:pt x="311013" y="560508"/>
                </a:lnTo>
                <a:lnTo>
                  <a:pt x="311379" y="561223"/>
                </a:lnTo>
                <a:lnTo>
                  <a:pt x="311737" y="564747"/>
                </a:lnTo>
                <a:lnTo>
                  <a:pt x="311788" y="565256"/>
                </a:lnTo>
                <a:lnTo>
                  <a:pt x="312662" y="566284"/>
                </a:lnTo>
                <a:lnTo>
                  <a:pt x="312955" y="566626"/>
                </a:lnTo>
                <a:lnTo>
                  <a:pt x="312442" y="569910"/>
                </a:lnTo>
                <a:lnTo>
                  <a:pt x="310628" y="573621"/>
                </a:lnTo>
                <a:lnTo>
                  <a:pt x="309198" y="575349"/>
                </a:lnTo>
                <a:lnTo>
                  <a:pt x="309428" y="578079"/>
                </a:lnTo>
                <a:lnTo>
                  <a:pt x="309052" y="579069"/>
                </a:lnTo>
                <a:lnTo>
                  <a:pt x="305885" y="581780"/>
                </a:lnTo>
                <a:lnTo>
                  <a:pt x="302794" y="580946"/>
                </a:lnTo>
                <a:lnTo>
                  <a:pt x="299585" y="580532"/>
                </a:lnTo>
                <a:lnTo>
                  <a:pt x="296041" y="580059"/>
                </a:lnTo>
                <a:lnTo>
                  <a:pt x="292719" y="579809"/>
                </a:lnTo>
                <a:lnTo>
                  <a:pt x="289838" y="579564"/>
                </a:lnTo>
                <a:lnTo>
                  <a:pt x="288286" y="579551"/>
                </a:lnTo>
                <a:lnTo>
                  <a:pt x="286123" y="579754"/>
                </a:lnTo>
                <a:lnTo>
                  <a:pt x="284399" y="580238"/>
                </a:lnTo>
                <a:lnTo>
                  <a:pt x="282906" y="580480"/>
                </a:lnTo>
                <a:lnTo>
                  <a:pt x="281567" y="580657"/>
                </a:lnTo>
                <a:lnTo>
                  <a:pt x="280460" y="580537"/>
                </a:lnTo>
                <a:lnTo>
                  <a:pt x="279247" y="579973"/>
                </a:lnTo>
                <a:lnTo>
                  <a:pt x="277649" y="579018"/>
                </a:lnTo>
                <a:lnTo>
                  <a:pt x="275890" y="577508"/>
                </a:lnTo>
                <a:lnTo>
                  <a:pt x="274023" y="575831"/>
                </a:lnTo>
                <a:lnTo>
                  <a:pt x="272046" y="573987"/>
                </a:lnTo>
                <a:lnTo>
                  <a:pt x="270128" y="571755"/>
                </a:lnTo>
                <a:lnTo>
                  <a:pt x="267987" y="569633"/>
                </a:lnTo>
                <a:lnTo>
                  <a:pt x="266231" y="567901"/>
                </a:lnTo>
                <a:lnTo>
                  <a:pt x="265245" y="566730"/>
                </a:lnTo>
                <a:lnTo>
                  <a:pt x="264202" y="565891"/>
                </a:lnTo>
                <a:lnTo>
                  <a:pt x="262928" y="565714"/>
                </a:lnTo>
                <a:lnTo>
                  <a:pt x="261048" y="565255"/>
                </a:lnTo>
                <a:lnTo>
                  <a:pt x="259336" y="564742"/>
                </a:lnTo>
                <a:lnTo>
                  <a:pt x="258587" y="564479"/>
                </a:lnTo>
                <a:lnTo>
                  <a:pt x="256349" y="564108"/>
                </a:lnTo>
                <a:lnTo>
                  <a:pt x="255081" y="563377"/>
                </a:lnTo>
                <a:lnTo>
                  <a:pt x="253489" y="561869"/>
                </a:lnTo>
                <a:lnTo>
                  <a:pt x="251950" y="560472"/>
                </a:lnTo>
                <a:lnTo>
                  <a:pt x="250085" y="558739"/>
                </a:lnTo>
                <a:lnTo>
                  <a:pt x="248215" y="557118"/>
                </a:lnTo>
                <a:lnTo>
                  <a:pt x="246074" y="555161"/>
                </a:lnTo>
                <a:lnTo>
                  <a:pt x="243763" y="553370"/>
                </a:lnTo>
                <a:lnTo>
                  <a:pt x="241126" y="551188"/>
                </a:lnTo>
                <a:lnTo>
                  <a:pt x="238320" y="549005"/>
                </a:lnTo>
                <a:lnTo>
                  <a:pt x="235733" y="547211"/>
                </a:lnTo>
                <a:lnTo>
                  <a:pt x="232705" y="545303"/>
                </a:lnTo>
                <a:lnTo>
                  <a:pt x="229560" y="543726"/>
                </a:lnTo>
                <a:lnTo>
                  <a:pt x="227132" y="542598"/>
                </a:lnTo>
                <a:lnTo>
                  <a:pt x="224370" y="541634"/>
                </a:lnTo>
                <a:lnTo>
                  <a:pt x="221941" y="540728"/>
                </a:lnTo>
                <a:lnTo>
                  <a:pt x="219784" y="540266"/>
                </a:lnTo>
                <a:lnTo>
                  <a:pt x="217626" y="540027"/>
                </a:lnTo>
                <a:lnTo>
                  <a:pt x="216017" y="540069"/>
                </a:lnTo>
                <a:lnTo>
                  <a:pt x="213667" y="540130"/>
                </a:lnTo>
                <a:lnTo>
                  <a:pt x="212248" y="540092"/>
                </a:lnTo>
                <a:lnTo>
                  <a:pt x="210696" y="540024"/>
                </a:lnTo>
                <a:lnTo>
                  <a:pt x="209923" y="539741"/>
                </a:lnTo>
                <a:lnTo>
                  <a:pt x="208712" y="538845"/>
                </a:lnTo>
                <a:lnTo>
                  <a:pt x="206515" y="536944"/>
                </a:lnTo>
                <a:lnTo>
                  <a:pt x="205253" y="535715"/>
                </a:lnTo>
                <a:lnTo>
                  <a:pt x="203716" y="534151"/>
                </a:lnTo>
                <a:lnTo>
                  <a:pt x="201961" y="532309"/>
                </a:lnTo>
                <a:lnTo>
                  <a:pt x="200099" y="530024"/>
                </a:lnTo>
                <a:lnTo>
                  <a:pt x="198405" y="527739"/>
                </a:lnTo>
                <a:lnTo>
                  <a:pt x="197152" y="525459"/>
                </a:lnTo>
                <a:lnTo>
                  <a:pt x="195308" y="521512"/>
                </a:lnTo>
                <a:lnTo>
                  <a:pt x="194448" y="518847"/>
                </a:lnTo>
                <a:lnTo>
                  <a:pt x="193491" y="514798"/>
                </a:lnTo>
                <a:lnTo>
                  <a:pt x="193123" y="512857"/>
                </a:lnTo>
                <a:lnTo>
                  <a:pt x="192760" y="510417"/>
                </a:lnTo>
                <a:lnTo>
                  <a:pt x="192297" y="506760"/>
                </a:lnTo>
                <a:lnTo>
                  <a:pt x="191491" y="504262"/>
                </a:lnTo>
                <a:lnTo>
                  <a:pt x="191068" y="502431"/>
                </a:lnTo>
                <a:lnTo>
                  <a:pt x="190422" y="500488"/>
                </a:lnTo>
                <a:lnTo>
                  <a:pt x="189778" y="498489"/>
                </a:lnTo>
                <a:lnTo>
                  <a:pt x="188852" y="496710"/>
                </a:lnTo>
                <a:lnTo>
                  <a:pt x="187706" y="494929"/>
                </a:lnTo>
                <a:lnTo>
                  <a:pt x="186058" y="493476"/>
                </a:lnTo>
                <a:lnTo>
                  <a:pt x="183906" y="492517"/>
                </a:lnTo>
                <a:lnTo>
                  <a:pt x="182305" y="491950"/>
                </a:lnTo>
                <a:lnTo>
                  <a:pt x="180364" y="491933"/>
                </a:lnTo>
                <a:lnTo>
                  <a:pt x="178808" y="492363"/>
                </a:lnTo>
                <a:lnTo>
                  <a:pt x="177526" y="493072"/>
                </a:lnTo>
                <a:lnTo>
                  <a:pt x="175910" y="493889"/>
                </a:lnTo>
                <a:lnTo>
                  <a:pt x="174684" y="494543"/>
                </a:lnTo>
                <a:lnTo>
                  <a:pt x="173041" y="495908"/>
                </a:lnTo>
                <a:lnTo>
                  <a:pt x="172174" y="495966"/>
                </a:lnTo>
                <a:lnTo>
                  <a:pt x="169700" y="496388"/>
                </a:lnTo>
                <a:lnTo>
                  <a:pt x="166472" y="499101"/>
                </a:lnTo>
                <a:lnTo>
                  <a:pt x="161207" y="501122"/>
                </a:lnTo>
                <a:lnTo>
                  <a:pt x="159096" y="503159"/>
                </a:lnTo>
                <a:lnTo>
                  <a:pt x="158457" y="504014"/>
                </a:lnTo>
                <a:lnTo>
                  <a:pt x="156606" y="506495"/>
                </a:lnTo>
                <a:lnTo>
                  <a:pt x="156189" y="507347"/>
                </a:lnTo>
                <a:lnTo>
                  <a:pt x="155545" y="508660"/>
                </a:lnTo>
                <a:lnTo>
                  <a:pt x="150635" y="514218"/>
                </a:lnTo>
                <a:lnTo>
                  <a:pt x="149521" y="514337"/>
                </a:lnTo>
                <a:lnTo>
                  <a:pt x="148427" y="514961"/>
                </a:lnTo>
                <a:lnTo>
                  <a:pt x="147475" y="515505"/>
                </a:lnTo>
                <a:lnTo>
                  <a:pt x="146211" y="515524"/>
                </a:lnTo>
                <a:lnTo>
                  <a:pt x="144213" y="515552"/>
                </a:lnTo>
                <a:lnTo>
                  <a:pt x="142725" y="513623"/>
                </a:lnTo>
                <a:lnTo>
                  <a:pt x="141924" y="513123"/>
                </a:lnTo>
                <a:lnTo>
                  <a:pt x="141123" y="512623"/>
                </a:lnTo>
                <a:lnTo>
                  <a:pt x="139588" y="510570"/>
                </a:lnTo>
                <a:lnTo>
                  <a:pt x="139436" y="510493"/>
                </a:lnTo>
                <a:lnTo>
                  <a:pt x="138971" y="510257"/>
                </a:lnTo>
                <a:lnTo>
                  <a:pt x="137560" y="509401"/>
                </a:lnTo>
                <a:lnTo>
                  <a:pt x="136623" y="508950"/>
                </a:lnTo>
                <a:lnTo>
                  <a:pt x="134963" y="508549"/>
                </a:lnTo>
                <a:lnTo>
                  <a:pt x="133302" y="508424"/>
                </a:lnTo>
                <a:lnTo>
                  <a:pt x="131750" y="508411"/>
                </a:lnTo>
                <a:lnTo>
                  <a:pt x="130032" y="508396"/>
                </a:lnTo>
                <a:lnTo>
                  <a:pt x="128698" y="508828"/>
                </a:lnTo>
                <a:lnTo>
                  <a:pt x="127692" y="509595"/>
                </a:lnTo>
                <a:lnTo>
                  <a:pt x="127076" y="510199"/>
                </a:lnTo>
                <a:lnTo>
                  <a:pt x="126456" y="511190"/>
                </a:lnTo>
                <a:lnTo>
                  <a:pt x="125946" y="512238"/>
                </a:lnTo>
                <a:lnTo>
                  <a:pt x="125548" y="513286"/>
                </a:lnTo>
                <a:lnTo>
                  <a:pt x="124920" y="514997"/>
                </a:lnTo>
                <a:lnTo>
                  <a:pt x="124574" y="516434"/>
                </a:lnTo>
                <a:lnTo>
                  <a:pt x="124557" y="517929"/>
                </a:lnTo>
                <a:lnTo>
                  <a:pt x="124548" y="518981"/>
                </a:lnTo>
                <a:lnTo>
                  <a:pt x="124868" y="520146"/>
                </a:lnTo>
                <a:lnTo>
                  <a:pt x="126299" y="521155"/>
                </a:lnTo>
                <a:lnTo>
                  <a:pt x="127731" y="522108"/>
                </a:lnTo>
                <a:lnTo>
                  <a:pt x="128830" y="523058"/>
                </a:lnTo>
                <a:lnTo>
                  <a:pt x="130204" y="524177"/>
                </a:lnTo>
                <a:lnTo>
                  <a:pt x="131409" y="525572"/>
                </a:lnTo>
                <a:lnTo>
                  <a:pt x="132614" y="527021"/>
                </a:lnTo>
                <a:lnTo>
                  <a:pt x="133758" y="528969"/>
                </a:lnTo>
                <a:lnTo>
                  <a:pt x="133961" y="530798"/>
                </a:lnTo>
                <a:lnTo>
                  <a:pt x="133832" y="532624"/>
                </a:lnTo>
                <a:lnTo>
                  <a:pt x="133703" y="533761"/>
                </a:lnTo>
                <a:lnTo>
                  <a:pt x="133649" y="534228"/>
                </a:lnTo>
                <a:lnTo>
                  <a:pt x="133305" y="535388"/>
                </a:lnTo>
                <a:lnTo>
                  <a:pt x="132849" y="536547"/>
                </a:lnTo>
                <a:lnTo>
                  <a:pt x="132066" y="537260"/>
                </a:lnTo>
                <a:lnTo>
                  <a:pt x="130902" y="537361"/>
                </a:lnTo>
                <a:lnTo>
                  <a:pt x="129852" y="537020"/>
                </a:lnTo>
                <a:lnTo>
                  <a:pt x="128967" y="536791"/>
                </a:lnTo>
                <a:lnTo>
                  <a:pt x="128083" y="536562"/>
                </a:lnTo>
                <a:lnTo>
                  <a:pt x="126317" y="535828"/>
                </a:lnTo>
                <a:lnTo>
                  <a:pt x="125431" y="535765"/>
                </a:lnTo>
                <a:lnTo>
                  <a:pt x="124376" y="535811"/>
                </a:lnTo>
                <a:lnTo>
                  <a:pt x="123593" y="536525"/>
                </a:lnTo>
                <a:lnTo>
                  <a:pt x="122975" y="537295"/>
                </a:lnTo>
                <a:lnTo>
                  <a:pt x="122525" y="538011"/>
                </a:lnTo>
                <a:lnTo>
                  <a:pt x="121562" y="540051"/>
                </a:lnTo>
                <a:lnTo>
                  <a:pt x="121096" y="542263"/>
                </a:lnTo>
                <a:lnTo>
                  <a:pt x="120748" y="543755"/>
                </a:lnTo>
                <a:lnTo>
                  <a:pt x="120180" y="545134"/>
                </a:lnTo>
                <a:lnTo>
                  <a:pt x="119669" y="546404"/>
                </a:lnTo>
                <a:lnTo>
                  <a:pt x="119271" y="547286"/>
                </a:lnTo>
                <a:lnTo>
                  <a:pt x="118648" y="548499"/>
                </a:lnTo>
                <a:lnTo>
                  <a:pt x="117749" y="549765"/>
                </a:lnTo>
                <a:lnTo>
                  <a:pt x="116962" y="550866"/>
                </a:lnTo>
                <a:lnTo>
                  <a:pt x="116009" y="551910"/>
                </a:lnTo>
                <a:lnTo>
                  <a:pt x="114779" y="552952"/>
                </a:lnTo>
                <a:lnTo>
                  <a:pt x="112991" y="554432"/>
                </a:lnTo>
                <a:lnTo>
                  <a:pt x="111928" y="555365"/>
                </a:lnTo>
                <a:lnTo>
                  <a:pt x="110469" y="556959"/>
                </a:lnTo>
                <a:lnTo>
                  <a:pt x="109570" y="558169"/>
                </a:lnTo>
                <a:lnTo>
                  <a:pt x="108447" y="559600"/>
                </a:lnTo>
                <a:lnTo>
                  <a:pt x="107268" y="561085"/>
                </a:lnTo>
                <a:lnTo>
                  <a:pt x="106148" y="562294"/>
                </a:lnTo>
                <a:lnTo>
                  <a:pt x="105307" y="563173"/>
                </a:lnTo>
                <a:lnTo>
                  <a:pt x="104411" y="563996"/>
                </a:lnTo>
                <a:lnTo>
                  <a:pt x="103963" y="564491"/>
                </a:lnTo>
                <a:lnTo>
                  <a:pt x="102179" y="565277"/>
                </a:lnTo>
                <a:lnTo>
                  <a:pt x="102003" y="564737"/>
                </a:lnTo>
                <a:lnTo>
                  <a:pt x="101327" y="562669"/>
                </a:lnTo>
                <a:lnTo>
                  <a:pt x="101149" y="561275"/>
                </a:lnTo>
                <a:lnTo>
                  <a:pt x="100969" y="559877"/>
                </a:lnTo>
                <a:lnTo>
                  <a:pt x="101090" y="558335"/>
                </a:lnTo>
                <a:lnTo>
                  <a:pt x="101232" y="556530"/>
                </a:lnTo>
                <a:lnTo>
                  <a:pt x="101020" y="554221"/>
                </a:lnTo>
                <a:lnTo>
                  <a:pt x="100997" y="553987"/>
                </a:lnTo>
                <a:lnTo>
                  <a:pt x="100856" y="553478"/>
                </a:lnTo>
                <a:lnTo>
                  <a:pt x="100207" y="551131"/>
                </a:lnTo>
                <a:lnTo>
                  <a:pt x="99594" y="550477"/>
                </a:lnTo>
                <a:lnTo>
                  <a:pt x="98978" y="549823"/>
                </a:lnTo>
                <a:lnTo>
                  <a:pt x="97745" y="549136"/>
                </a:lnTo>
                <a:lnTo>
                  <a:pt x="95897" y="549127"/>
                </a:lnTo>
                <a:lnTo>
                  <a:pt x="94038" y="549119"/>
                </a:lnTo>
                <a:lnTo>
                  <a:pt x="92128" y="547871"/>
                </a:lnTo>
                <a:lnTo>
                  <a:pt x="88975" y="547733"/>
                </a:lnTo>
                <a:lnTo>
                  <a:pt x="88738" y="547572"/>
                </a:lnTo>
                <a:lnTo>
                  <a:pt x="87867" y="546984"/>
                </a:lnTo>
                <a:lnTo>
                  <a:pt x="86950" y="547790"/>
                </a:lnTo>
                <a:lnTo>
                  <a:pt x="85885" y="548778"/>
                </a:lnTo>
                <a:lnTo>
                  <a:pt x="84273" y="549318"/>
                </a:lnTo>
                <a:lnTo>
                  <a:pt x="83218" y="549531"/>
                </a:lnTo>
                <a:lnTo>
                  <a:pt x="82167" y="549356"/>
                </a:lnTo>
                <a:lnTo>
                  <a:pt x="81173" y="548960"/>
                </a:lnTo>
                <a:lnTo>
                  <a:pt x="80293" y="548177"/>
                </a:lnTo>
                <a:lnTo>
                  <a:pt x="79533" y="546676"/>
                </a:lnTo>
                <a:lnTo>
                  <a:pt x="79042" y="545897"/>
                </a:lnTo>
                <a:lnTo>
                  <a:pt x="78331" y="544949"/>
                </a:lnTo>
                <a:lnTo>
                  <a:pt x="77292" y="543501"/>
                </a:lnTo>
                <a:lnTo>
                  <a:pt x="76414" y="542608"/>
                </a:lnTo>
                <a:lnTo>
                  <a:pt x="75700" y="542048"/>
                </a:lnTo>
                <a:lnTo>
                  <a:pt x="74541" y="541595"/>
                </a:lnTo>
                <a:lnTo>
                  <a:pt x="73764" y="541589"/>
                </a:lnTo>
                <a:lnTo>
                  <a:pt x="72709" y="541690"/>
                </a:lnTo>
                <a:lnTo>
                  <a:pt x="72314" y="542462"/>
                </a:lnTo>
                <a:lnTo>
                  <a:pt x="72196" y="543126"/>
                </a:lnTo>
                <a:lnTo>
                  <a:pt x="72183" y="544399"/>
                </a:lnTo>
                <a:lnTo>
                  <a:pt x="72175" y="545341"/>
                </a:lnTo>
                <a:lnTo>
                  <a:pt x="72162" y="546614"/>
                </a:lnTo>
                <a:lnTo>
                  <a:pt x="72150" y="547666"/>
                </a:lnTo>
                <a:lnTo>
                  <a:pt x="72135" y="549106"/>
                </a:lnTo>
                <a:lnTo>
                  <a:pt x="72109" y="551653"/>
                </a:lnTo>
                <a:lnTo>
                  <a:pt x="71872" y="553257"/>
                </a:lnTo>
                <a:lnTo>
                  <a:pt x="71697" y="554141"/>
                </a:lnTo>
                <a:lnTo>
                  <a:pt x="71359" y="554692"/>
                </a:lnTo>
                <a:lnTo>
                  <a:pt x="70853" y="555297"/>
                </a:lnTo>
                <a:lnTo>
                  <a:pt x="70069" y="556121"/>
                </a:lnTo>
                <a:lnTo>
                  <a:pt x="69238" y="556114"/>
                </a:lnTo>
                <a:lnTo>
                  <a:pt x="68517" y="556108"/>
                </a:lnTo>
                <a:lnTo>
                  <a:pt x="67856" y="555604"/>
                </a:lnTo>
                <a:lnTo>
                  <a:pt x="67367" y="554659"/>
                </a:lnTo>
                <a:lnTo>
                  <a:pt x="67101" y="553604"/>
                </a:lnTo>
                <a:lnTo>
                  <a:pt x="66560" y="552382"/>
                </a:lnTo>
                <a:lnTo>
                  <a:pt x="65958" y="551546"/>
                </a:lnTo>
                <a:lnTo>
                  <a:pt x="65412" y="550766"/>
                </a:lnTo>
                <a:lnTo>
                  <a:pt x="65027" y="550431"/>
                </a:lnTo>
                <a:lnTo>
                  <a:pt x="63629" y="549731"/>
                </a:lnTo>
                <a:lnTo>
                  <a:pt x="62248" y="554624"/>
                </a:lnTo>
                <a:lnTo>
                  <a:pt x="60812" y="557718"/>
                </a:lnTo>
                <a:lnTo>
                  <a:pt x="60673" y="557604"/>
                </a:lnTo>
                <a:lnTo>
                  <a:pt x="58842" y="556098"/>
                </a:lnTo>
                <a:lnTo>
                  <a:pt x="58009" y="555893"/>
                </a:lnTo>
                <a:lnTo>
                  <a:pt x="57298" y="555719"/>
                </a:lnTo>
                <a:lnTo>
                  <a:pt x="56270" y="555962"/>
                </a:lnTo>
                <a:lnTo>
                  <a:pt x="55751" y="556085"/>
                </a:lnTo>
                <a:lnTo>
                  <a:pt x="54641" y="555894"/>
                </a:lnTo>
                <a:lnTo>
                  <a:pt x="53488" y="554608"/>
                </a:lnTo>
                <a:lnTo>
                  <a:pt x="51628" y="552533"/>
                </a:lnTo>
                <a:lnTo>
                  <a:pt x="51505" y="552138"/>
                </a:lnTo>
                <a:lnTo>
                  <a:pt x="50897" y="550173"/>
                </a:lnTo>
                <a:lnTo>
                  <a:pt x="50097" y="549426"/>
                </a:lnTo>
                <a:lnTo>
                  <a:pt x="48861" y="549359"/>
                </a:lnTo>
                <a:lnTo>
                  <a:pt x="47692" y="548114"/>
                </a:lnTo>
                <a:lnTo>
                  <a:pt x="45903" y="547424"/>
                </a:lnTo>
                <a:lnTo>
                  <a:pt x="42816" y="546977"/>
                </a:lnTo>
                <a:lnTo>
                  <a:pt x="40785" y="545046"/>
                </a:lnTo>
                <a:lnTo>
                  <a:pt x="38754" y="544783"/>
                </a:lnTo>
                <a:lnTo>
                  <a:pt x="37597" y="544109"/>
                </a:lnTo>
                <a:lnTo>
                  <a:pt x="36887" y="543051"/>
                </a:lnTo>
                <a:lnTo>
                  <a:pt x="36288" y="541939"/>
                </a:lnTo>
                <a:lnTo>
                  <a:pt x="35911" y="540939"/>
                </a:lnTo>
                <a:lnTo>
                  <a:pt x="35595" y="539330"/>
                </a:lnTo>
                <a:lnTo>
                  <a:pt x="35275" y="538109"/>
                </a:lnTo>
                <a:lnTo>
                  <a:pt x="35229" y="537112"/>
                </a:lnTo>
                <a:lnTo>
                  <a:pt x="35077" y="535782"/>
                </a:lnTo>
                <a:lnTo>
                  <a:pt x="34820" y="533676"/>
                </a:lnTo>
                <a:lnTo>
                  <a:pt x="34962" y="530632"/>
                </a:lnTo>
                <a:lnTo>
                  <a:pt x="34985" y="528362"/>
                </a:lnTo>
                <a:lnTo>
                  <a:pt x="35119" y="526093"/>
                </a:lnTo>
                <a:lnTo>
                  <a:pt x="35544" y="522497"/>
                </a:lnTo>
                <a:lnTo>
                  <a:pt x="35795" y="519731"/>
                </a:lnTo>
                <a:lnTo>
                  <a:pt x="35929" y="517296"/>
                </a:lnTo>
                <a:lnTo>
                  <a:pt x="35948" y="515414"/>
                </a:lnTo>
                <a:lnTo>
                  <a:pt x="36025" y="513366"/>
                </a:lnTo>
                <a:lnTo>
                  <a:pt x="36216" y="510876"/>
                </a:lnTo>
                <a:lnTo>
                  <a:pt x="36185" y="508551"/>
                </a:lnTo>
                <a:lnTo>
                  <a:pt x="36270" y="505506"/>
                </a:lnTo>
                <a:lnTo>
                  <a:pt x="36295" y="503126"/>
                </a:lnTo>
                <a:lnTo>
                  <a:pt x="36320" y="500801"/>
                </a:lnTo>
                <a:lnTo>
                  <a:pt x="36280" y="499084"/>
                </a:lnTo>
                <a:lnTo>
                  <a:pt x="36079" y="497200"/>
                </a:lnTo>
                <a:lnTo>
                  <a:pt x="35764" y="495481"/>
                </a:lnTo>
                <a:lnTo>
                  <a:pt x="35105" y="494812"/>
                </a:lnTo>
                <a:lnTo>
                  <a:pt x="33940" y="494802"/>
                </a:lnTo>
                <a:lnTo>
                  <a:pt x="32829" y="495180"/>
                </a:lnTo>
                <a:lnTo>
                  <a:pt x="31545" y="496000"/>
                </a:lnTo>
                <a:lnTo>
                  <a:pt x="29815" y="497092"/>
                </a:lnTo>
                <a:lnTo>
                  <a:pt x="27580" y="499011"/>
                </a:lnTo>
                <a:lnTo>
                  <a:pt x="25065" y="500928"/>
                </a:lnTo>
                <a:lnTo>
                  <a:pt x="23055" y="502350"/>
                </a:lnTo>
                <a:lnTo>
                  <a:pt x="21101" y="503718"/>
                </a:lnTo>
                <a:lnTo>
                  <a:pt x="17859" y="506404"/>
                </a:lnTo>
                <a:lnTo>
                  <a:pt x="15676" y="508434"/>
                </a:lnTo>
                <a:lnTo>
                  <a:pt x="13721" y="510023"/>
                </a:lnTo>
                <a:lnTo>
                  <a:pt x="12543" y="511231"/>
                </a:lnTo>
                <a:lnTo>
                  <a:pt x="11256" y="512494"/>
                </a:lnTo>
                <a:lnTo>
                  <a:pt x="10190" y="513647"/>
                </a:lnTo>
                <a:lnTo>
                  <a:pt x="9690" y="513865"/>
                </a:lnTo>
                <a:lnTo>
                  <a:pt x="8416" y="513743"/>
                </a:lnTo>
                <a:lnTo>
                  <a:pt x="6930" y="513844"/>
                </a:lnTo>
                <a:lnTo>
                  <a:pt x="6698" y="513914"/>
                </a:lnTo>
                <a:lnTo>
                  <a:pt x="5507" y="514270"/>
                </a:lnTo>
                <a:lnTo>
                  <a:pt x="4624" y="514310"/>
                </a:lnTo>
                <a:lnTo>
                  <a:pt x="4794" y="514610"/>
                </a:lnTo>
                <a:lnTo>
                  <a:pt x="5103" y="515083"/>
                </a:lnTo>
                <a:lnTo>
                  <a:pt x="5358" y="515900"/>
                </a:lnTo>
                <a:lnTo>
                  <a:pt x="5538" y="516458"/>
                </a:lnTo>
                <a:lnTo>
                  <a:pt x="5838" y="516921"/>
                </a:lnTo>
                <a:lnTo>
                  <a:pt x="5751" y="517361"/>
                </a:lnTo>
                <a:lnTo>
                  <a:pt x="5429" y="517962"/>
                </a:lnTo>
                <a:lnTo>
                  <a:pt x="5354" y="518574"/>
                </a:lnTo>
                <a:lnTo>
                  <a:pt x="5362" y="519046"/>
                </a:lnTo>
                <a:lnTo>
                  <a:pt x="5532" y="519938"/>
                </a:lnTo>
                <a:lnTo>
                  <a:pt x="5574" y="520518"/>
                </a:lnTo>
                <a:lnTo>
                  <a:pt x="5627" y="520947"/>
                </a:lnTo>
                <a:lnTo>
                  <a:pt x="5550" y="521495"/>
                </a:lnTo>
                <a:lnTo>
                  <a:pt x="5646" y="521833"/>
                </a:lnTo>
                <a:lnTo>
                  <a:pt x="5421" y="522445"/>
                </a:lnTo>
                <a:lnTo>
                  <a:pt x="5033" y="523196"/>
                </a:lnTo>
                <a:lnTo>
                  <a:pt x="4497" y="523775"/>
                </a:lnTo>
                <a:lnTo>
                  <a:pt x="3906" y="524482"/>
                </a:lnTo>
                <a:lnTo>
                  <a:pt x="3864" y="525051"/>
                </a:lnTo>
                <a:lnTo>
                  <a:pt x="4162" y="525353"/>
                </a:lnTo>
                <a:lnTo>
                  <a:pt x="4578" y="526052"/>
                </a:lnTo>
                <a:lnTo>
                  <a:pt x="4704" y="526728"/>
                </a:lnTo>
                <a:lnTo>
                  <a:pt x="4907" y="527019"/>
                </a:lnTo>
                <a:lnTo>
                  <a:pt x="5067" y="527196"/>
                </a:lnTo>
                <a:lnTo>
                  <a:pt x="5206" y="527604"/>
                </a:lnTo>
                <a:lnTo>
                  <a:pt x="5129" y="528200"/>
                </a:lnTo>
                <a:lnTo>
                  <a:pt x="5161" y="529006"/>
                </a:lnTo>
                <a:lnTo>
                  <a:pt x="5246" y="529683"/>
                </a:lnTo>
                <a:lnTo>
                  <a:pt x="5447" y="530048"/>
                </a:lnTo>
                <a:lnTo>
                  <a:pt x="5425" y="530284"/>
                </a:lnTo>
                <a:lnTo>
                  <a:pt x="5596" y="531031"/>
                </a:lnTo>
                <a:lnTo>
                  <a:pt x="5808" y="531321"/>
                </a:lnTo>
                <a:lnTo>
                  <a:pt x="5959" y="531504"/>
                </a:lnTo>
                <a:lnTo>
                  <a:pt x="6161" y="531472"/>
                </a:lnTo>
                <a:lnTo>
                  <a:pt x="6493" y="531709"/>
                </a:lnTo>
                <a:lnTo>
                  <a:pt x="7059" y="532333"/>
                </a:lnTo>
                <a:lnTo>
                  <a:pt x="7218" y="532785"/>
                </a:lnTo>
                <a:lnTo>
                  <a:pt x="7378" y="533257"/>
                </a:lnTo>
                <a:lnTo>
                  <a:pt x="7708" y="533580"/>
                </a:lnTo>
                <a:lnTo>
                  <a:pt x="8104" y="533646"/>
                </a:lnTo>
                <a:lnTo>
                  <a:pt x="8607" y="533518"/>
                </a:lnTo>
                <a:lnTo>
                  <a:pt x="9206" y="533562"/>
                </a:lnTo>
                <a:lnTo>
                  <a:pt x="9955" y="533821"/>
                </a:lnTo>
                <a:lnTo>
                  <a:pt x="10275" y="534133"/>
                </a:lnTo>
                <a:lnTo>
                  <a:pt x="10221" y="534568"/>
                </a:lnTo>
                <a:lnTo>
                  <a:pt x="10208" y="535180"/>
                </a:lnTo>
                <a:lnTo>
                  <a:pt x="9651" y="536199"/>
                </a:lnTo>
                <a:lnTo>
                  <a:pt x="9382" y="536779"/>
                </a:lnTo>
                <a:lnTo>
                  <a:pt x="8620" y="537851"/>
                </a:lnTo>
                <a:lnTo>
                  <a:pt x="8416" y="538420"/>
                </a:lnTo>
                <a:lnTo>
                  <a:pt x="8490" y="538699"/>
                </a:lnTo>
                <a:lnTo>
                  <a:pt x="8627" y="539311"/>
                </a:lnTo>
                <a:lnTo>
                  <a:pt x="9119" y="539924"/>
                </a:lnTo>
                <a:lnTo>
                  <a:pt x="9428" y="540032"/>
                </a:lnTo>
                <a:lnTo>
                  <a:pt x="9675" y="539882"/>
                </a:lnTo>
                <a:lnTo>
                  <a:pt x="9793" y="539969"/>
                </a:lnTo>
                <a:lnTo>
                  <a:pt x="10220" y="540077"/>
                </a:lnTo>
                <a:lnTo>
                  <a:pt x="10637" y="540142"/>
                </a:lnTo>
                <a:lnTo>
                  <a:pt x="10679" y="540336"/>
                </a:lnTo>
                <a:lnTo>
                  <a:pt x="10884" y="540379"/>
                </a:lnTo>
                <a:lnTo>
                  <a:pt x="11139" y="540981"/>
                </a:lnTo>
                <a:lnTo>
                  <a:pt x="11415" y="541454"/>
                </a:lnTo>
                <a:lnTo>
                  <a:pt x="11585" y="542152"/>
                </a:lnTo>
                <a:lnTo>
                  <a:pt x="12151" y="542680"/>
                </a:lnTo>
                <a:lnTo>
                  <a:pt x="12954" y="543079"/>
                </a:lnTo>
                <a:lnTo>
                  <a:pt x="13465" y="543573"/>
                </a:lnTo>
                <a:lnTo>
                  <a:pt x="13892" y="544348"/>
                </a:lnTo>
                <a:lnTo>
                  <a:pt x="14350" y="545100"/>
                </a:lnTo>
                <a:lnTo>
                  <a:pt x="14659" y="545810"/>
                </a:lnTo>
                <a:lnTo>
                  <a:pt x="14669" y="546411"/>
                </a:lnTo>
                <a:lnTo>
                  <a:pt x="14700" y="546969"/>
                </a:lnTo>
                <a:lnTo>
                  <a:pt x="14924" y="547249"/>
                </a:lnTo>
                <a:lnTo>
                  <a:pt x="14870" y="547689"/>
                </a:lnTo>
                <a:lnTo>
                  <a:pt x="14922" y="548087"/>
                </a:lnTo>
                <a:lnTo>
                  <a:pt x="14911" y="548452"/>
                </a:lnTo>
                <a:lnTo>
                  <a:pt x="14546" y="549052"/>
                </a:lnTo>
                <a:lnTo>
                  <a:pt x="13998" y="549459"/>
                </a:lnTo>
                <a:lnTo>
                  <a:pt x="13420" y="550060"/>
                </a:lnTo>
                <a:lnTo>
                  <a:pt x="13227" y="550564"/>
                </a:lnTo>
                <a:lnTo>
                  <a:pt x="12636" y="551309"/>
                </a:lnTo>
                <a:lnTo>
                  <a:pt x="12100" y="552210"/>
                </a:lnTo>
                <a:lnTo>
                  <a:pt x="11348" y="553631"/>
                </a:lnTo>
                <a:lnTo>
                  <a:pt x="10951" y="554264"/>
                </a:lnTo>
                <a:lnTo>
                  <a:pt x="10607" y="554800"/>
                </a:lnTo>
                <a:lnTo>
                  <a:pt x="10586" y="555198"/>
                </a:lnTo>
                <a:lnTo>
                  <a:pt x="10660" y="555778"/>
                </a:lnTo>
                <a:lnTo>
                  <a:pt x="10830" y="556079"/>
                </a:lnTo>
                <a:lnTo>
                  <a:pt x="11268" y="556316"/>
                </a:lnTo>
                <a:lnTo>
                  <a:pt x="11706" y="556789"/>
                </a:lnTo>
                <a:lnTo>
                  <a:pt x="12143" y="557338"/>
                </a:lnTo>
                <a:lnTo>
                  <a:pt x="12282" y="557896"/>
                </a:lnTo>
                <a:lnTo>
                  <a:pt x="12131" y="558444"/>
                </a:lnTo>
                <a:lnTo>
                  <a:pt x="11915" y="559141"/>
                </a:lnTo>
                <a:lnTo>
                  <a:pt x="11904" y="559528"/>
                </a:lnTo>
                <a:lnTo>
                  <a:pt x="12020" y="560495"/>
                </a:lnTo>
                <a:lnTo>
                  <a:pt x="11879" y="561096"/>
                </a:lnTo>
                <a:lnTo>
                  <a:pt x="11513" y="562018"/>
                </a:lnTo>
                <a:lnTo>
                  <a:pt x="10988" y="562608"/>
                </a:lnTo>
                <a:lnTo>
                  <a:pt x="10676" y="563327"/>
                </a:lnTo>
                <a:lnTo>
                  <a:pt x="10655" y="564009"/>
                </a:lnTo>
                <a:lnTo>
                  <a:pt x="10427" y="564556"/>
                </a:lnTo>
                <a:lnTo>
                  <a:pt x="9935" y="565081"/>
                </a:lnTo>
                <a:lnTo>
                  <a:pt x="9710" y="565543"/>
                </a:lnTo>
                <a:lnTo>
                  <a:pt x="9171" y="567158"/>
                </a:lnTo>
                <a:lnTo>
                  <a:pt x="8880" y="567876"/>
                </a:lnTo>
                <a:lnTo>
                  <a:pt x="8172" y="568949"/>
                </a:lnTo>
                <a:lnTo>
                  <a:pt x="7819" y="569496"/>
                </a:lnTo>
                <a:lnTo>
                  <a:pt x="7538" y="570660"/>
                </a:lnTo>
                <a:lnTo>
                  <a:pt x="7484" y="571391"/>
                </a:lnTo>
                <a:lnTo>
                  <a:pt x="7386" y="572024"/>
                </a:lnTo>
                <a:lnTo>
                  <a:pt x="7043" y="572496"/>
                </a:lnTo>
                <a:lnTo>
                  <a:pt x="6326" y="572838"/>
                </a:lnTo>
                <a:lnTo>
                  <a:pt x="5512" y="573126"/>
                </a:lnTo>
                <a:lnTo>
                  <a:pt x="4624" y="573415"/>
                </a:lnTo>
                <a:lnTo>
                  <a:pt x="3874" y="574224"/>
                </a:lnTo>
                <a:lnTo>
                  <a:pt x="3488" y="574749"/>
                </a:lnTo>
                <a:lnTo>
                  <a:pt x="3390" y="575318"/>
                </a:lnTo>
                <a:lnTo>
                  <a:pt x="3334" y="576156"/>
                </a:lnTo>
                <a:lnTo>
                  <a:pt x="3398" y="576994"/>
                </a:lnTo>
                <a:lnTo>
                  <a:pt x="3781" y="577848"/>
                </a:lnTo>
                <a:lnTo>
                  <a:pt x="4207" y="578751"/>
                </a:lnTo>
                <a:lnTo>
                  <a:pt x="4462" y="579331"/>
                </a:lnTo>
                <a:lnTo>
                  <a:pt x="4343" y="580051"/>
                </a:lnTo>
                <a:lnTo>
                  <a:pt x="3872" y="580415"/>
                </a:lnTo>
                <a:lnTo>
                  <a:pt x="3069" y="580488"/>
                </a:lnTo>
                <a:lnTo>
                  <a:pt x="2866" y="580273"/>
                </a:lnTo>
                <a:lnTo>
                  <a:pt x="2440" y="580197"/>
                </a:lnTo>
                <a:lnTo>
                  <a:pt x="2118" y="580218"/>
                </a:lnTo>
                <a:lnTo>
                  <a:pt x="1894" y="580228"/>
                </a:lnTo>
                <a:lnTo>
                  <a:pt x="1733" y="580411"/>
                </a:lnTo>
                <a:lnTo>
                  <a:pt x="1347" y="580829"/>
                </a:lnTo>
                <a:lnTo>
                  <a:pt x="801" y="581085"/>
                </a:lnTo>
                <a:lnTo>
                  <a:pt x="427" y="581321"/>
                </a:lnTo>
                <a:lnTo>
                  <a:pt x="227" y="581736"/>
                </a:lnTo>
                <a:lnTo>
                  <a:pt x="180" y="582138"/>
                </a:lnTo>
                <a:lnTo>
                  <a:pt x="211" y="582509"/>
                </a:lnTo>
                <a:lnTo>
                  <a:pt x="502" y="582959"/>
                </a:lnTo>
                <a:lnTo>
                  <a:pt x="948" y="583192"/>
                </a:lnTo>
                <a:lnTo>
                  <a:pt x="1411" y="583641"/>
                </a:lnTo>
                <a:lnTo>
                  <a:pt x="1594" y="584060"/>
                </a:lnTo>
                <a:lnTo>
                  <a:pt x="1702" y="584544"/>
                </a:lnTo>
                <a:lnTo>
                  <a:pt x="1732" y="584679"/>
                </a:lnTo>
                <a:lnTo>
                  <a:pt x="1993" y="585221"/>
                </a:lnTo>
                <a:lnTo>
                  <a:pt x="2239" y="585593"/>
                </a:lnTo>
                <a:lnTo>
                  <a:pt x="2270" y="586026"/>
                </a:lnTo>
                <a:lnTo>
                  <a:pt x="2592" y="586476"/>
                </a:lnTo>
                <a:lnTo>
                  <a:pt x="3254" y="586932"/>
                </a:lnTo>
                <a:lnTo>
                  <a:pt x="3516" y="587552"/>
                </a:lnTo>
                <a:lnTo>
                  <a:pt x="3761" y="588202"/>
                </a:lnTo>
                <a:lnTo>
                  <a:pt x="4083" y="588729"/>
                </a:lnTo>
                <a:lnTo>
                  <a:pt x="4422" y="589194"/>
                </a:lnTo>
                <a:lnTo>
                  <a:pt x="4884" y="589318"/>
                </a:lnTo>
                <a:lnTo>
                  <a:pt x="5376" y="589226"/>
                </a:lnTo>
                <a:lnTo>
                  <a:pt x="5515" y="589412"/>
                </a:lnTo>
                <a:lnTo>
                  <a:pt x="5561" y="589784"/>
                </a:lnTo>
                <a:lnTo>
                  <a:pt x="5574" y="590341"/>
                </a:lnTo>
                <a:lnTo>
                  <a:pt x="5358" y="590913"/>
                </a:lnTo>
                <a:lnTo>
                  <a:pt x="5234" y="591416"/>
                </a:lnTo>
                <a:lnTo>
                  <a:pt x="5110" y="591849"/>
                </a:lnTo>
                <a:lnTo>
                  <a:pt x="4940" y="592344"/>
                </a:lnTo>
                <a:lnTo>
                  <a:pt x="4693" y="592637"/>
                </a:lnTo>
                <a:lnTo>
                  <a:pt x="4768" y="592885"/>
                </a:lnTo>
                <a:lnTo>
                  <a:pt x="4830" y="593272"/>
                </a:lnTo>
                <a:lnTo>
                  <a:pt x="4735" y="593876"/>
                </a:lnTo>
                <a:lnTo>
                  <a:pt x="4889" y="594216"/>
                </a:lnTo>
                <a:lnTo>
                  <a:pt x="5166" y="594820"/>
                </a:lnTo>
                <a:lnTo>
                  <a:pt x="5489" y="594898"/>
                </a:lnTo>
                <a:lnTo>
                  <a:pt x="5828" y="595178"/>
                </a:lnTo>
                <a:lnTo>
                  <a:pt x="6259" y="595055"/>
                </a:lnTo>
                <a:lnTo>
                  <a:pt x="6707" y="595071"/>
                </a:lnTo>
                <a:lnTo>
                  <a:pt x="7476" y="595459"/>
                </a:lnTo>
                <a:lnTo>
                  <a:pt x="8354" y="595801"/>
                </a:lnTo>
                <a:lnTo>
                  <a:pt x="9047" y="596128"/>
                </a:lnTo>
                <a:lnTo>
                  <a:pt x="9616" y="596670"/>
                </a:lnTo>
                <a:lnTo>
                  <a:pt x="10787" y="596967"/>
                </a:lnTo>
                <a:lnTo>
                  <a:pt x="11175" y="596901"/>
                </a:lnTo>
                <a:lnTo>
                  <a:pt x="18855" y="599524"/>
                </a:lnTo>
                <a:lnTo>
                  <a:pt x="20577" y="601330"/>
                </a:lnTo>
                <a:lnTo>
                  <a:pt x="22725" y="602589"/>
                </a:lnTo>
                <a:lnTo>
                  <a:pt x="24087" y="603388"/>
                </a:lnTo>
                <a:lnTo>
                  <a:pt x="27356" y="604704"/>
                </a:lnTo>
                <a:lnTo>
                  <a:pt x="27913" y="605105"/>
                </a:lnTo>
                <a:lnTo>
                  <a:pt x="28232" y="605334"/>
                </a:lnTo>
                <a:lnTo>
                  <a:pt x="29267" y="606078"/>
                </a:lnTo>
                <a:lnTo>
                  <a:pt x="30973" y="606193"/>
                </a:lnTo>
                <a:lnTo>
                  <a:pt x="32170" y="606275"/>
                </a:lnTo>
                <a:lnTo>
                  <a:pt x="33028" y="606800"/>
                </a:lnTo>
                <a:lnTo>
                  <a:pt x="35435" y="608274"/>
                </a:lnTo>
                <a:lnTo>
                  <a:pt x="36128" y="608353"/>
                </a:lnTo>
                <a:lnTo>
                  <a:pt x="36545" y="608401"/>
                </a:lnTo>
                <a:lnTo>
                  <a:pt x="37907" y="607786"/>
                </a:lnTo>
                <a:lnTo>
                  <a:pt x="42291" y="608673"/>
                </a:lnTo>
                <a:lnTo>
                  <a:pt x="44884" y="607776"/>
                </a:lnTo>
                <a:lnTo>
                  <a:pt x="49903" y="606040"/>
                </a:lnTo>
                <a:lnTo>
                  <a:pt x="53300" y="606116"/>
                </a:lnTo>
                <a:lnTo>
                  <a:pt x="54370" y="605174"/>
                </a:lnTo>
                <a:lnTo>
                  <a:pt x="54913" y="604695"/>
                </a:lnTo>
                <a:lnTo>
                  <a:pt x="56955" y="603898"/>
                </a:lnTo>
                <a:lnTo>
                  <a:pt x="58189" y="604089"/>
                </a:lnTo>
                <a:lnTo>
                  <a:pt x="58484" y="604287"/>
                </a:lnTo>
                <a:lnTo>
                  <a:pt x="59300" y="604838"/>
                </a:lnTo>
                <a:lnTo>
                  <a:pt x="59578" y="605227"/>
                </a:lnTo>
                <a:lnTo>
                  <a:pt x="60771" y="606892"/>
                </a:lnTo>
                <a:lnTo>
                  <a:pt x="62913" y="611489"/>
                </a:lnTo>
                <a:lnTo>
                  <a:pt x="64207" y="612486"/>
                </a:lnTo>
                <a:lnTo>
                  <a:pt x="67148" y="612858"/>
                </a:lnTo>
                <a:lnTo>
                  <a:pt x="68281" y="613000"/>
                </a:lnTo>
                <a:lnTo>
                  <a:pt x="70832" y="615373"/>
                </a:lnTo>
                <a:lnTo>
                  <a:pt x="72835" y="617237"/>
                </a:lnTo>
                <a:lnTo>
                  <a:pt x="76534" y="618678"/>
                </a:lnTo>
                <a:lnTo>
                  <a:pt x="77718" y="619579"/>
                </a:lnTo>
                <a:lnTo>
                  <a:pt x="79734" y="621112"/>
                </a:lnTo>
                <a:lnTo>
                  <a:pt x="81956" y="621689"/>
                </a:lnTo>
                <a:lnTo>
                  <a:pt x="82883" y="621931"/>
                </a:lnTo>
                <a:lnTo>
                  <a:pt x="83086" y="621932"/>
                </a:lnTo>
                <a:lnTo>
                  <a:pt x="85785" y="621944"/>
                </a:lnTo>
                <a:lnTo>
                  <a:pt x="91670" y="618498"/>
                </a:lnTo>
                <a:lnTo>
                  <a:pt x="92908" y="618441"/>
                </a:lnTo>
                <a:lnTo>
                  <a:pt x="93345" y="618644"/>
                </a:lnTo>
                <a:lnTo>
                  <a:pt x="94388" y="619128"/>
                </a:lnTo>
                <a:lnTo>
                  <a:pt x="101350" y="624421"/>
                </a:lnTo>
                <a:lnTo>
                  <a:pt x="101774" y="624741"/>
                </a:lnTo>
                <a:lnTo>
                  <a:pt x="103455" y="626402"/>
                </a:lnTo>
                <a:lnTo>
                  <a:pt x="104110" y="627048"/>
                </a:lnTo>
                <a:lnTo>
                  <a:pt x="106636" y="627988"/>
                </a:lnTo>
                <a:lnTo>
                  <a:pt x="108113" y="629236"/>
                </a:lnTo>
                <a:lnTo>
                  <a:pt x="116778" y="638824"/>
                </a:lnTo>
                <a:lnTo>
                  <a:pt x="118113" y="643666"/>
                </a:lnTo>
                <a:lnTo>
                  <a:pt x="122725" y="648153"/>
                </a:lnTo>
                <a:lnTo>
                  <a:pt x="123897" y="648468"/>
                </a:lnTo>
                <a:lnTo>
                  <a:pt x="126613" y="649101"/>
                </a:lnTo>
                <a:lnTo>
                  <a:pt x="128889" y="649111"/>
                </a:lnTo>
                <a:lnTo>
                  <a:pt x="129949" y="649115"/>
                </a:lnTo>
                <a:lnTo>
                  <a:pt x="133835" y="649875"/>
                </a:lnTo>
                <a:lnTo>
                  <a:pt x="136623" y="648463"/>
                </a:lnTo>
                <a:lnTo>
                  <a:pt x="138284" y="649587"/>
                </a:lnTo>
                <a:lnTo>
                  <a:pt x="144261" y="649503"/>
                </a:lnTo>
                <a:lnTo>
                  <a:pt x="144549" y="649499"/>
                </a:lnTo>
                <a:lnTo>
                  <a:pt x="144894" y="649495"/>
                </a:lnTo>
                <a:lnTo>
                  <a:pt x="145144" y="649420"/>
                </a:lnTo>
                <a:lnTo>
                  <a:pt x="146936" y="648883"/>
                </a:lnTo>
                <a:lnTo>
                  <a:pt x="147426" y="648322"/>
                </a:lnTo>
                <a:lnTo>
                  <a:pt x="149737" y="645671"/>
                </a:lnTo>
                <a:lnTo>
                  <a:pt x="152211" y="643928"/>
                </a:lnTo>
                <a:lnTo>
                  <a:pt x="152708" y="643577"/>
                </a:lnTo>
                <a:lnTo>
                  <a:pt x="156974" y="642667"/>
                </a:lnTo>
                <a:lnTo>
                  <a:pt x="162249" y="638666"/>
                </a:lnTo>
                <a:lnTo>
                  <a:pt x="162741" y="638293"/>
                </a:lnTo>
                <a:lnTo>
                  <a:pt x="167628" y="637013"/>
                </a:lnTo>
                <a:lnTo>
                  <a:pt x="168279" y="637212"/>
                </a:lnTo>
                <a:lnTo>
                  <a:pt x="170094" y="637770"/>
                </a:lnTo>
                <a:lnTo>
                  <a:pt x="173340" y="640287"/>
                </a:lnTo>
                <a:lnTo>
                  <a:pt x="173512" y="640420"/>
                </a:lnTo>
                <a:lnTo>
                  <a:pt x="175080" y="641634"/>
                </a:lnTo>
                <a:lnTo>
                  <a:pt x="177042" y="644747"/>
                </a:lnTo>
                <a:lnTo>
                  <a:pt x="178127" y="649713"/>
                </a:lnTo>
                <a:lnTo>
                  <a:pt x="182616" y="653889"/>
                </a:lnTo>
                <a:lnTo>
                  <a:pt x="186723" y="659675"/>
                </a:lnTo>
                <a:lnTo>
                  <a:pt x="187206" y="660011"/>
                </a:lnTo>
                <a:lnTo>
                  <a:pt x="187892" y="660489"/>
                </a:lnTo>
                <a:lnTo>
                  <a:pt x="190142" y="660649"/>
                </a:lnTo>
                <a:lnTo>
                  <a:pt x="191598" y="660753"/>
                </a:lnTo>
                <a:lnTo>
                  <a:pt x="192644" y="661686"/>
                </a:lnTo>
                <a:lnTo>
                  <a:pt x="194000" y="664708"/>
                </a:lnTo>
                <a:lnTo>
                  <a:pt x="194588" y="666021"/>
                </a:lnTo>
                <a:lnTo>
                  <a:pt x="196686" y="668158"/>
                </a:lnTo>
                <a:lnTo>
                  <a:pt x="199497" y="674000"/>
                </a:lnTo>
                <a:lnTo>
                  <a:pt x="199659" y="675963"/>
                </a:lnTo>
                <a:lnTo>
                  <a:pt x="199963" y="679646"/>
                </a:lnTo>
                <a:lnTo>
                  <a:pt x="199497" y="686154"/>
                </a:lnTo>
                <a:lnTo>
                  <a:pt x="199795" y="687070"/>
                </a:lnTo>
                <a:lnTo>
                  <a:pt x="199981" y="687646"/>
                </a:lnTo>
                <a:lnTo>
                  <a:pt x="201637" y="689285"/>
                </a:lnTo>
                <a:lnTo>
                  <a:pt x="203889" y="691513"/>
                </a:lnTo>
                <a:lnTo>
                  <a:pt x="204589" y="692691"/>
                </a:lnTo>
                <a:lnTo>
                  <a:pt x="204219" y="694490"/>
                </a:lnTo>
                <a:lnTo>
                  <a:pt x="204080" y="695168"/>
                </a:lnTo>
                <a:lnTo>
                  <a:pt x="204110" y="695504"/>
                </a:lnTo>
                <a:lnTo>
                  <a:pt x="204433" y="699263"/>
                </a:lnTo>
                <a:lnTo>
                  <a:pt x="205835" y="702370"/>
                </a:lnTo>
                <a:lnTo>
                  <a:pt x="210750" y="707170"/>
                </a:lnTo>
                <a:lnTo>
                  <a:pt x="211173" y="708629"/>
                </a:lnTo>
                <a:lnTo>
                  <a:pt x="212933" y="714682"/>
                </a:lnTo>
                <a:lnTo>
                  <a:pt x="213875" y="716539"/>
                </a:lnTo>
                <a:lnTo>
                  <a:pt x="215868" y="720463"/>
                </a:lnTo>
                <a:lnTo>
                  <a:pt x="217465" y="722085"/>
                </a:lnTo>
                <a:lnTo>
                  <a:pt x="218451" y="722537"/>
                </a:lnTo>
                <a:lnTo>
                  <a:pt x="220268" y="723370"/>
                </a:lnTo>
                <a:lnTo>
                  <a:pt x="220942" y="723678"/>
                </a:lnTo>
                <a:lnTo>
                  <a:pt x="221159" y="723777"/>
                </a:lnTo>
                <a:lnTo>
                  <a:pt x="222266" y="724774"/>
                </a:lnTo>
                <a:lnTo>
                  <a:pt x="223308" y="726580"/>
                </a:lnTo>
                <a:lnTo>
                  <a:pt x="223609" y="728069"/>
                </a:lnTo>
                <a:lnTo>
                  <a:pt x="222722" y="732033"/>
                </a:lnTo>
                <a:lnTo>
                  <a:pt x="222711" y="734141"/>
                </a:lnTo>
                <a:lnTo>
                  <a:pt x="223878" y="735200"/>
                </a:lnTo>
                <a:lnTo>
                  <a:pt x="224910" y="735606"/>
                </a:lnTo>
                <a:lnTo>
                  <a:pt x="225481" y="735830"/>
                </a:lnTo>
                <a:lnTo>
                  <a:pt x="227606" y="736223"/>
                </a:lnTo>
                <a:lnTo>
                  <a:pt x="229613" y="736594"/>
                </a:lnTo>
                <a:lnTo>
                  <a:pt x="230407" y="738024"/>
                </a:lnTo>
                <a:lnTo>
                  <a:pt x="230527" y="739080"/>
                </a:lnTo>
                <a:lnTo>
                  <a:pt x="230257" y="739907"/>
                </a:lnTo>
                <a:lnTo>
                  <a:pt x="229521" y="742174"/>
                </a:lnTo>
                <a:lnTo>
                  <a:pt x="226673" y="743896"/>
                </a:lnTo>
                <a:lnTo>
                  <a:pt x="226442" y="744187"/>
                </a:lnTo>
                <a:lnTo>
                  <a:pt x="225741" y="745071"/>
                </a:lnTo>
                <a:lnTo>
                  <a:pt x="225415" y="746148"/>
                </a:lnTo>
                <a:lnTo>
                  <a:pt x="224727" y="748439"/>
                </a:lnTo>
                <a:lnTo>
                  <a:pt x="223100" y="753861"/>
                </a:lnTo>
                <a:lnTo>
                  <a:pt x="220620" y="755833"/>
                </a:lnTo>
                <a:lnTo>
                  <a:pt x="218195" y="759293"/>
                </a:lnTo>
                <a:lnTo>
                  <a:pt x="218177" y="759553"/>
                </a:lnTo>
                <a:lnTo>
                  <a:pt x="218123" y="760347"/>
                </a:lnTo>
                <a:lnTo>
                  <a:pt x="219396" y="765068"/>
                </a:lnTo>
                <a:lnTo>
                  <a:pt x="219266" y="766680"/>
                </a:lnTo>
                <a:lnTo>
                  <a:pt x="218206" y="768657"/>
                </a:lnTo>
                <a:lnTo>
                  <a:pt x="217681" y="769128"/>
                </a:lnTo>
                <a:lnTo>
                  <a:pt x="216967" y="769767"/>
                </a:lnTo>
                <a:lnTo>
                  <a:pt x="216340" y="771252"/>
                </a:lnTo>
                <a:lnTo>
                  <a:pt x="216174" y="774380"/>
                </a:lnTo>
                <a:lnTo>
                  <a:pt x="215995" y="777701"/>
                </a:lnTo>
                <a:lnTo>
                  <a:pt x="215544" y="779102"/>
                </a:lnTo>
                <a:lnTo>
                  <a:pt x="214552" y="782158"/>
                </a:lnTo>
                <a:lnTo>
                  <a:pt x="214753" y="784130"/>
                </a:lnTo>
                <a:lnTo>
                  <a:pt x="214848" y="785074"/>
                </a:lnTo>
                <a:lnTo>
                  <a:pt x="216381" y="787003"/>
                </a:lnTo>
                <a:lnTo>
                  <a:pt x="217454" y="789268"/>
                </a:lnTo>
                <a:lnTo>
                  <a:pt x="218069" y="790566"/>
                </a:lnTo>
                <a:lnTo>
                  <a:pt x="221754" y="793391"/>
                </a:lnTo>
                <a:lnTo>
                  <a:pt x="222145" y="793691"/>
                </a:lnTo>
                <a:lnTo>
                  <a:pt x="222390" y="793817"/>
                </a:lnTo>
                <a:lnTo>
                  <a:pt x="224056" y="794668"/>
                </a:lnTo>
                <a:lnTo>
                  <a:pt x="227080" y="797316"/>
                </a:lnTo>
                <a:lnTo>
                  <a:pt x="227189" y="797412"/>
                </a:lnTo>
                <a:lnTo>
                  <a:pt x="227384" y="797885"/>
                </a:lnTo>
                <a:lnTo>
                  <a:pt x="228895" y="801575"/>
                </a:lnTo>
                <a:lnTo>
                  <a:pt x="229860" y="807046"/>
                </a:lnTo>
                <a:lnTo>
                  <a:pt x="229914" y="807347"/>
                </a:lnTo>
                <a:lnTo>
                  <a:pt x="230613" y="808214"/>
                </a:lnTo>
                <a:lnTo>
                  <a:pt x="231019" y="808716"/>
                </a:lnTo>
                <a:lnTo>
                  <a:pt x="233115" y="808789"/>
                </a:lnTo>
                <a:lnTo>
                  <a:pt x="233674" y="808420"/>
                </a:lnTo>
                <a:lnTo>
                  <a:pt x="234091" y="808515"/>
                </a:lnTo>
                <a:lnTo>
                  <a:pt x="234783" y="808673"/>
                </a:lnTo>
                <a:lnTo>
                  <a:pt x="236075" y="809983"/>
                </a:lnTo>
                <a:lnTo>
                  <a:pt x="236694" y="811669"/>
                </a:lnTo>
                <a:lnTo>
                  <a:pt x="236812" y="811988"/>
                </a:lnTo>
                <a:lnTo>
                  <a:pt x="237708" y="816130"/>
                </a:lnTo>
                <a:lnTo>
                  <a:pt x="237393" y="817369"/>
                </a:lnTo>
                <a:lnTo>
                  <a:pt x="236490" y="818873"/>
                </a:lnTo>
                <a:lnTo>
                  <a:pt x="235834" y="819964"/>
                </a:lnTo>
                <a:lnTo>
                  <a:pt x="233102" y="822987"/>
                </a:lnTo>
                <a:lnTo>
                  <a:pt x="232468" y="823999"/>
                </a:lnTo>
                <a:lnTo>
                  <a:pt x="232170" y="824472"/>
                </a:lnTo>
                <a:lnTo>
                  <a:pt x="232291" y="825340"/>
                </a:lnTo>
                <a:lnTo>
                  <a:pt x="234315" y="827335"/>
                </a:lnTo>
                <a:lnTo>
                  <a:pt x="236918" y="829099"/>
                </a:lnTo>
                <a:lnTo>
                  <a:pt x="238004" y="829835"/>
                </a:lnTo>
                <a:lnTo>
                  <a:pt x="238959" y="831037"/>
                </a:lnTo>
                <a:lnTo>
                  <a:pt x="239304" y="831472"/>
                </a:lnTo>
                <a:lnTo>
                  <a:pt x="239536" y="831765"/>
                </a:lnTo>
                <a:lnTo>
                  <a:pt x="243552" y="842697"/>
                </a:lnTo>
                <a:lnTo>
                  <a:pt x="242663" y="847221"/>
                </a:lnTo>
                <a:lnTo>
                  <a:pt x="240159" y="851214"/>
                </a:lnTo>
                <a:lnTo>
                  <a:pt x="237680" y="855166"/>
                </a:lnTo>
                <a:lnTo>
                  <a:pt x="236912" y="856391"/>
                </a:lnTo>
                <a:lnTo>
                  <a:pt x="236233" y="860582"/>
                </a:lnTo>
                <a:lnTo>
                  <a:pt x="238158" y="860522"/>
                </a:lnTo>
                <a:lnTo>
                  <a:pt x="239160" y="860700"/>
                </a:lnTo>
                <a:lnTo>
                  <a:pt x="239629" y="860783"/>
                </a:lnTo>
                <a:lnTo>
                  <a:pt x="241538" y="862014"/>
                </a:lnTo>
                <a:lnTo>
                  <a:pt x="242149" y="862408"/>
                </a:lnTo>
                <a:lnTo>
                  <a:pt x="243245" y="862106"/>
                </a:lnTo>
                <a:lnTo>
                  <a:pt x="246785" y="861131"/>
                </a:lnTo>
                <a:lnTo>
                  <a:pt x="247988" y="860714"/>
                </a:lnTo>
                <a:lnTo>
                  <a:pt x="248704" y="859776"/>
                </a:lnTo>
                <a:lnTo>
                  <a:pt x="249146" y="857918"/>
                </a:lnTo>
                <a:lnTo>
                  <a:pt x="250027" y="857241"/>
                </a:lnTo>
                <a:lnTo>
                  <a:pt x="250510" y="856870"/>
                </a:lnTo>
                <a:lnTo>
                  <a:pt x="251747" y="856504"/>
                </a:lnTo>
                <a:lnTo>
                  <a:pt x="253294" y="856841"/>
                </a:lnTo>
                <a:lnTo>
                  <a:pt x="254089" y="857014"/>
                </a:lnTo>
                <a:lnTo>
                  <a:pt x="255632" y="856836"/>
                </a:lnTo>
                <a:lnTo>
                  <a:pt x="256810" y="855974"/>
                </a:lnTo>
                <a:lnTo>
                  <a:pt x="257308" y="855232"/>
                </a:lnTo>
                <a:lnTo>
                  <a:pt x="257199" y="852689"/>
                </a:lnTo>
                <a:lnTo>
                  <a:pt x="257573" y="851700"/>
                </a:lnTo>
                <a:lnTo>
                  <a:pt x="257997" y="851453"/>
                </a:lnTo>
                <a:lnTo>
                  <a:pt x="260111" y="850224"/>
                </a:lnTo>
                <a:lnTo>
                  <a:pt x="265294" y="848127"/>
                </a:lnTo>
                <a:lnTo>
                  <a:pt x="265865" y="847897"/>
                </a:lnTo>
                <a:lnTo>
                  <a:pt x="268398" y="847539"/>
                </a:lnTo>
                <a:lnTo>
                  <a:pt x="271555" y="845447"/>
                </a:lnTo>
                <a:lnTo>
                  <a:pt x="272770" y="845454"/>
                </a:lnTo>
                <a:lnTo>
                  <a:pt x="273593" y="845459"/>
                </a:lnTo>
                <a:lnTo>
                  <a:pt x="274656" y="846070"/>
                </a:lnTo>
                <a:lnTo>
                  <a:pt x="275439" y="846520"/>
                </a:lnTo>
                <a:lnTo>
                  <a:pt x="276487" y="846589"/>
                </a:lnTo>
                <a:lnTo>
                  <a:pt x="282985" y="843398"/>
                </a:lnTo>
                <a:lnTo>
                  <a:pt x="283976" y="842784"/>
                </a:lnTo>
                <a:lnTo>
                  <a:pt x="291054" y="834947"/>
                </a:lnTo>
                <a:lnTo>
                  <a:pt x="291649" y="834543"/>
                </a:lnTo>
                <a:lnTo>
                  <a:pt x="293226" y="833470"/>
                </a:lnTo>
                <a:lnTo>
                  <a:pt x="295382" y="832492"/>
                </a:lnTo>
                <a:lnTo>
                  <a:pt x="298664" y="831761"/>
                </a:lnTo>
                <a:lnTo>
                  <a:pt x="300760" y="831691"/>
                </a:lnTo>
                <a:lnTo>
                  <a:pt x="301318" y="831673"/>
                </a:lnTo>
                <a:lnTo>
                  <a:pt x="301815" y="831657"/>
                </a:lnTo>
                <a:lnTo>
                  <a:pt x="303355" y="831851"/>
                </a:lnTo>
                <a:lnTo>
                  <a:pt x="304328" y="832327"/>
                </a:lnTo>
                <a:lnTo>
                  <a:pt x="306557" y="833416"/>
                </a:lnTo>
                <a:lnTo>
                  <a:pt x="310012" y="833558"/>
                </a:lnTo>
                <a:lnTo>
                  <a:pt x="311559" y="833009"/>
                </a:lnTo>
                <a:lnTo>
                  <a:pt x="311668" y="832906"/>
                </a:lnTo>
                <a:lnTo>
                  <a:pt x="315238" y="829560"/>
                </a:lnTo>
                <a:lnTo>
                  <a:pt x="317931" y="830007"/>
                </a:lnTo>
                <a:lnTo>
                  <a:pt x="319048" y="829641"/>
                </a:lnTo>
                <a:lnTo>
                  <a:pt x="323453" y="825448"/>
                </a:lnTo>
                <a:lnTo>
                  <a:pt x="323749" y="825095"/>
                </a:lnTo>
                <a:lnTo>
                  <a:pt x="324072" y="824707"/>
                </a:lnTo>
                <a:lnTo>
                  <a:pt x="324466" y="824694"/>
                </a:lnTo>
                <a:lnTo>
                  <a:pt x="325740" y="824655"/>
                </a:lnTo>
                <a:lnTo>
                  <a:pt x="326948" y="825432"/>
                </a:lnTo>
                <a:lnTo>
                  <a:pt x="327583" y="825842"/>
                </a:lnTo>
                <a:lnTo>
                  <a:pt x="329365" y="827711"/>
                </a:lnTo>
                <a:lnTo>
                  <a:pt x="330783" y="828154"/>
                </a:lnTo>
                <a:lnTo>
                  <a:pt x="331998" y="828074"/>
                </a:lnTo>
                <a:lnTo>
                  <a:pt x="332510" y="828040"/>
                </a:lnTo>
                <a:lnTo>
                  <a:pt x="332729" y="827945"/>
                </a:lnTo>
                <a:lnTo>
                  <a:pt x="334735" y="827059"/>
                </a:lnTo>
                <a:lnTo>
                  <a:pt x="336141" y="825757"/>
                </a:lnTo>
                <a:lnTo>
                  <a:pt x="336663" y="825273"/>
                </a:lnTo>
                <a:lnTo>
                  <a:pt x="337350" y="823973"/>
                </a:lnTo>
                <a:lnTo>
                  <a:pt x="340169" y="820929"/>
                </a:lnTo>
                <a:lnTo>
                  <a:pt x="343301" y="818860"/>
                </a:lnTo>
                <a:lnTo>
                  <a:pt x="344364" y="817006"/>
                </a:lnTo>
                <a:lnTo>
                  <a:pt x="345293" y="816267"/>
                </a:lnTo>
                <a:lnTo>
                  <a:pt x="350337" y="813817"/>
                </a:lnTo>
                <a:lnTo>
                  <a:pt x="350859" y="813566"/>
                </a:lnTo>
                <a:lnTo>
                  <a:pt x="351608" y="813203"/>
                </a:lnTo>
                <a:lnTo>
                  <a:pt x="356250" y="811182"/>
                </a:lnTo>
                <a:lnTo>
                  <a:pt x="361690" y="809787"/>
                </a:lnTo>
                <a:lnTo>
                  <a:pt x="362624" y="808490"/>
                </a:lnTo>
                <a:lnTo>
                  <a:pt x="363482" y="804458"/>
                </a:lnTo>
                <a:lnTo>
                  <a:pt x="363639" y="803721"/>
                </a:lnTo>
                <a:lnTo>
                  <a:pt x="365258" y="801374"/>
                </a:lnTo>
                <a:lnTo>
                  <a:pt x="368541" y="799657"/>
                </a:lnTo>
                <a:lnTo>
                  <a:pt x="369444" y="799531"/>
                </a:lnTo>
                <a:lnTo>
                  <a:pt x="369836" y="799476"/>
                </a:lnTo>
                <a:lnTo>
                  <a:pt x="372672" y="800174"/>
                </a:lnTo>
                <a:lnTo>
                  <a:pt x="375317" y="801865"/>
                </a:lnTo>
                <a:lnTo>
                  <a:pt x="377657" y="802622"/>
                </a:lnTo>
                <a:lnTo>
                  <a:pt x="377848" y="802630"/>
                </a:lnTo>
                <a:lnTo>
                  <a:pt x="378115" y="802643"/>
                </a:lnTo>
                <a:lnTo>
                  <a:pt x="384088" y="802905"/>
                </a:lnTo>
                <a:lnTo>
                  <a:pt x="384999" y="803284"/>
                </a:lnTo>
                <a:lnTo>
                  <a:pt x="387595" y="802926"/>
                </a:lnTo>
                <a:lnTo>
                  <a:pt x="388951" y="803492"/>
                </a:lnTo>
                <a:lnTo>
                  <a:pt x="390691" y="803554"/>
                </a:lnTo>
                <a:lnTo>
                  <a:pt x="391047" y="803567"/>
                </a:lnTo>
                <a:lnTo>
                  <a:pt x="393689" y="805504"/>
                </a:lnTo>
                <a:lnTo>
                  <a:pt x="394263" y="805518"/>
                </a:lnTo>
                <a:lnTo>
                  <a:pt x="397578" y="805588"/>
                </a:lnTo>
                <a:lnTo>
                  <a:pt x="398932" y="806278"/>
                </a:lnTo>
                <a:lnTo>
                  <a:pt x="399129" y="806461"/>
                </a:lnTo>
                <a:lnTo>
                  <a:pt x="401693" y="808838"/>
                </a:lnTo>
                <a:lnTo>
                  <a:pt x="402431" y="809089"/>
                </a:lnTo>
                <a:lnTo>
                  <a:pt x="402804" y="809215"/>
                </a:lnTo>
                <a:lnTo>
                  <a:pt x="408164" y="811044"/>
                </a:lnTo>
                <a:lnTo>
                  <a:pt x="410389" y="810253"/>
                </a:lnTo>
                <a:lnTo>
                  <a:pt x="411823" y="810058"/>
                </a:lnTo>
                <a:lnTo>
                  <a:pt x="413911" y="809775"/>
                </a:lnTo>
                <a:lnTo>
                  <a:pt x="419575" y="812166"/>
                </a:lnTo>
                <a:lnTo>
                  <a:pt x="420458" y="812236"/>
                </a:lnTo>
                <a:lnTo>
                  <a:pt x="422103" y="812369"/>
                </a:lnTo>
                <a:lnTo>
                  <a:pt x="428722" y="810361"/>
                </a:lnTo>
                <a:lnTo>
                  <a:pt x="433322" y="805426"/>
                </a:lnTo>
                <a:lnTo>
                  <a:pt x="435730" y="805006"/>
                </a:lnTo>
                <a:lnTo>
                  <a:pt x="437790" y="805365"/>
                </a:lnTo>
                <a:lnTo>
                  <a:pt x="439798" y="805715"/>
                </a:lnTo>
                <a:lnTo>
                  <a:pt x="440933" y="804429"/>
                </a:lnTo>
                <a:lnTo>
                  <a:pt x="443531" y="801484"/>
                </a:lnTo>
                <a:lnTo>
                  <a:pt x="447632" y="796830"/>
                </a:lnTo>
                <a:lnTo>
                  <a:pt x="448877" y="795774"/>
                </a:lnTo>
                <a:lnTo>
                  <a:pt x="451109" y="793880"/>
                </a:lnTo>
                <a:lnTo>
                  <a:pt x="452593" y="793575"/>
                </a:lnTo>
                <a:lnTo>
                  <a:pt x="455175" y="795203"/>
                </a:lnTo>
                <a:lnTo>
                  <a:pt x="455327" y="795491"/>
                </a:lnTo>
                <a:lnTo>
                  <a:pt x="455968" y="796696"/>
                </a:lnTo>
                <a:lnTo>
                  <a:pt x="456506" y="799366"/>
                </a:lnTo>
                <a:lnTo>
                  <a:pt x="456728" y="799714"/>
                </a:lnTo>
                <a:lnTo>
                  <a:pt x="457180" y="800422"/>
                </a:lnTo>
                <a:lnTo>
                  <a:pt x="458594" y="801301"/>
                </a:lnTo>
                <a:lnTo>
                  <a:pt x="460690" y="801500"/>
                </a:lnTo>
                <a:lnTo>
                  <a:pt x="461650" y="801987"/>
                </a:lnTo>
                <a:lnTo>
                  <a:pt x="462661" y="802502"/>
                </a:lnTo>
                <a:lnTo>
                  <a:pt x="464806" y="804747"/>
                </a:lnTo>
                <a:lnTo>
                  <a:pt x="465679" y="805148"/>
                </a:lnTo>
                <a:lnTo>
                  <a:pt x="466590" y="805567"/>
                </a:lnTo>
                <a:lnTo>
                  <a:pt x="467563" y="805298"/>
                </a:lnTo>
                <a:lnTo>
                  <a:pt x="468137" y="805141"/>
                </a:lnTo>
                <a:lnTo>
                  <a:pt x="469391" y="805240"/>
                </a:lnTo>
                <a:lnTo>
                  <a:pt x="471530" y="805410"/>
                </a:lnTo>
                <a:lnTo>
                  <a:pt x="474703" y="806227"/>
                </a:lnTo>
                <a:lnTo>
                  <a:pt x="475473" y="806427"/>
                </a:lnTo>
                <a:lnTo>
                  <a:pt x="475969" y="806244"/>
                </a:lnTo>
                <a:lnTo>
                  <a:pt x="476358" y="805730"/>
                </a:lnTo>
                <a:lnTo>
                  <a:pt x="476719" y="805238"/>
                </a:lnTo>
                <a:lnTo>
                  <a:pt x="477414" y="802161"/>
                </a:lnTo>
                <a:lnTo>
                  <a:pt x="477980" y="801400"/>
                </a:lnTo>
                <a:lnTo>
                  <a:pt x="478474" y="800740"/>
                </a:lnTo>
                <a:lnTo>
                  <a:pt x="480943" y="799855"/>
                </a:lnTo>
                <a:lnTo>
                  <a:pt x="481195" y="799765"/>
                </a:lnTo>
                <a:lnTo>
                  <a:pt x="482684" y="798658"/>
                </a:lnTo>
                <a:lnTo>
                  <a:pt x="483430" y="796856"/>
                </a:lnTo>
                <a:lnTo>
                  <a:pt x="484629" y="793957"/>
                </a:lnTo>
                <a:lnTo>
                  <a:pt x="484266" y="792244"/>
                </a:lnTo>
                <a:lnTo>
                  <a:pt x="483971" y="790854"/>
                </a:lnTo>
                <a:lnTo>
                  <a:pt x="486256" y="790496"/>
                </a:lnTo>
                <a:lnTo>
                  <a:pt x="487072" y="789866"/>
                </a:lnTo>
                <a:lnTo>
                  <a:pt x="489663" y="787899"/>
                </a:lnTo>
                <a:lnTo>
                  <a:pt x="491524" y="787487"/>
                </a:lnTo>
                <a:lnTo>
                  <a:pt x="491661" y="787366"/>
                </a:lnTo>
                <a:lnTo>
                  <a:pt x="492706" y="786442"/>
                </a:lnTo>
                <a:lnTo>
                  <a:pt x="493686" y="784181"/>
                </a:lnTo>
                <a:lnTo>
                  <a:pt x="493831" y="783844"/>
                </a:lnTo>
                <a:lnTo>
                  <a:pt x="494086" y="783592"/>
                </a:lnTo>
                <a:lnTo>
                  <a:pt x="494515" y="783169"/>
                </a:lnTo>
                <a:lnTo>
                  <a:pt x="495782" y="782752"/>
                </a:lnTo>
                <a:lnTo>
                  <a:pt x="497113" y="782313"/>
                </a:lnTo>
                <a:lnTo>
                  <a:pt x="500273" y="780660"/>
                </a:lnTo>
                <a:lnTo>
                  <a:pt x="502502" y="779619"/>
                </a:lnTo>
                <a:lnTo>
                  <a:pt x="503890" y="775537"/>
                </a:lnTo>
                <a:lnTo>
                  <a:pt x="506113" y="774931"/>
                </a:lnTo>
                <a:lnTo>
                  <a:pt x="506166" y="774740"/>
                </a:lnTo>
                <a:lnTo>
                  <a:pt x="506557" y="773322"/>
                </a:lnTo>
                <a:lnTo>
                  <a:pt x="507511" y="772060"/>
                </a:lnTo>
                <a:lnTo>
                  <a:pt x="508237" y="771098"/>
                </a:lnTo>
                <a:lnTo>
                  <a:pt x="515722" y="768789"/>
                </a:lnTo>
                <a:lnTo>
                  <a:pt x="516232" y="769087"/>
                </a:lnTo>
                <a:lnTo>
                  <a:pt x="517016" y="769543"/>
                </a:lnTo>
                <a:lnTo>
                  <a:pt x="517571" y="769484"/>
                </a:lnTo>
                <a:lnTo>
                  <a:pt x="517697" y="769051"/>
                </a:lnTo>
                <a:lnTo>
                  <a:pt x="517500" y="768781"/>
                </a:lnTo>
                <a:lnTo>
                  <a:pt x="516962" y="768054"/>
                </a:lnTo>
                <a:lnTo>
                  <a:pt x="516314" y="767748"/>
                </a:lnTo>
                <a:lnTo>
                  <a:pt x="516162" y="767676"/>
                </a:lnTo>
                <a:lnTo>
                  <a:pt x="516278" y="767391"/>
                </a:lnTo>
                <a:lnTo>
                  <a:pt x="516415" y="767059"/>
                </a:lnTo>
                <a:lnTo>
                  <a:pt x="517034" y="766814"/>
                </a:lnTo>
                <a:lnTo>
                  <a:pt x="519131" y="767249"/>
                </a:lnTo>
                <a:lnTo>
                  <a:pt x="518685" y="769056"/>
                </a:lnTo>
                <a:lnTo>
                  <a:pt x="519053" y="769430"/>
                </a:lnTo>
                <a:lnTo>
                  <a:pt x="520112" y="769110"/>
                </a:lnTo>
                <a:lnTo>
                  <a:pt x="521044" y="768827"/>
                </a:lnTo>
                <a:lnTo>
                  <a:pt x="521422" y="768711"/>
                </a:lnTo>
                <a:lnTo>
                  <a:pt x="521651" y="768642"/>
                </a:lnTo>
                <a:lnTo>
                  <a:pt x="523291" y="767015"/>
                </a:lnTo>
                <a:lnTo>
                  <a:pt x="523435" y="766870"/>
                </a:lnTo>
                <a:lnTo>
                  <a:pt x="524946" y="765251"/>
                </a:lnTo>
                <a:lnTo>
                  <a:pt x="528355" y="763349"/>
                </a:lnTo>
                <a:lnTo>
                  <a:pt x="528360" y="762443"/>
                </a:lnTo>
                <a:lnTo>
                  <a:pt x="528389" y="761418"/>
                </a:lnTo>
                <a:lnTo>
                  <a:pt x="529295" y="760939"/>
                </a:lnTo>
                <a:lnTo>
                  <a:pt x="531078" y="762190"/>
                </a:lnTo>
                <a:lnTo>
                  <a:pt x="532747" y="762077"/>
                </a:lnTo>
                <a:lnTo>
                  <a:pt x="533010" y="761871"/>
                </a:lnTo>
                <a:lnTo>
                  <a:pt x="535105" y="760233"/>
                </a:lnTo>
                <a:lnTo>
                  <a:pt x="536773" y="759997"/>
                </a:lnTo>
                <a:lnTo>
                  <a:pt x="540120" y="758343"/>
                </a:lnTo>
                <a:lnTo>
                  <a:pt x="541717" y="759283"/>
                </a:lnTo>
                <a:lnTo>
                  <a:pt x="543460" y="759376"/>
                </a:lnTo>
                <a:lnTo>
                  <a:pt x="545668" y="759495"/>
                </a:lnTo>
                <a:lnTo>
                  <a:pt x="547159" y="758815"/>
                </a:lnTo>
                <a:lnTo>
                  <a:pt x="548083" y="758393"/>
                </a:lnTo>
                <a:lnTo>
                  <a:pt x="551729" y="757860"/>
                </a:lnTo>
                <a:lnTo>
                  <a:pt x="552079" y="757625"/>
                </a:lnTo>
                <a:lnTo>
                  <a:pt x="553907" y="756405"/>
                </a:lnTo>
                <a:lnTo>
                  <a:pt x="554396" y="756079"/>
                </a:lnTo>
                <a:lnTo>
                  <a:pt x="555950" y="756278"/>
                </a:lnTo>
                <a:lnTo>
                  <a:pt x="556432" y="756340"/>
                </a:lnTo>
                <a:lnTo>
                  <a:pt x="557876" y="758493"/>
                </a:lnTo>
                <a:lnTo>
                  <a:pt x="558561" y="758743"/>
                </a:lnTo>
                <a:lnTo>
                  <a:pt x="559146" y="757180"/>
                </a:lnTo>
                <a:lnTo>
                  <a:pt x="559269" y="756854"/>
                </a:lnTo>
                <a:lnTo>
                  <a:pt x="561061" y="756682"/>
                </a:lnTo>
                <a:lnTo>
                  <a:pt x="562725" y="756879"/>
                </a:lnTo>
                <a:lnTo>
                  <a:pt x="567019" y="760875"/>
                </a:lnTo>
                <a:lnTo>
                  <a:pt x="568625" y="761196"/>
                </a:lnTo>
                <a:lnTo>
                  <a:pt x="571449" y="760592"/>
                </a:lnTo>
                <a:lnTo>
                  <a:pt x="573138" y="760231"/>
                </a:lnTo>
                <a:lnTo>
                  <a:pt x="576243" y="757585"/>
                </a:lnTo>
                <a:lnTo>
                  <a:pt x="577056" y="755979"/>
                </a:lnTo>
                <a:lnTo>
                  <a:pt x="578105" y="755902"/>
                </a:lnTo>
                <a:lnTo>
                  <a:pt x="580144" y="755752"/>
                </a:lnTo>
                <a:lnTo>
                  <a:pt x="580952" y="755137"/>
                </a:lnTo>
                <a:lnTo>
                  <a:pt x="581513" y="754636"/>
                </a:lnTo>
                <a:lnTo>
                  <a:pt x="583438" y="752920"/>
                </a:lnTo>
                <a:lnTo>
                  <a:pt x="584607" y="753421"/>
                </a:lnTo>
                <a:lnTo>
                  <a:pt x="587414" y="753669"/>
                </a:lnTo>
                <a:lnTo>
                  <a:pt x="587692" y="753694"/>
                </a:lnTo>
                <a:lnTo>
                  <a:pt x="589221" y="752896"/>
                </a:lnTo>
                <a:lnTo>
                  <a:pt x="589924" y="752529"/>
                </a:lnTo>
                <a:lnTo>
                  <a:pt x="590362" y="752005"/>
                </a:lnTo>
                <a:lnTo>
                  <a:pt x="592038" y="750002"/>
                </a:lnTo>
                <a:lnTo>
                  <a:pt x="592282" y="749937"/>
                </a:lnTo>
                <a:lnTo>
                  <a:pt x="594763" y="749277"/>
                </a:lnTo>
                <a:lnTo>
                  <a:pt x="598767" y="747532"/>
                </a:lnTo>
                <a:lnTo>
                  <a:pt x="602193" y="746038"/>
                </a:lnTo>
                <a:lnTo>
                  <a:pt x="602732" y="746079"/>
                </a:lnTo>
                <a:lnTo>
                  <a:pt x="603116" y="746108"/>
                </a:lnTo>
                <a:lnTo>
                  <a:pt x="604745" y="748109"/>
                </a:lnTo>
                <a:lnTo>
                  <a:pt x="606068" y="748363"/>
                </a:lnTo>
                <a:lnTo>
                  <a:pt x="608051" y="747123"/>
                </a:lnTo>
                <a:lnTo>
                  <a:pt x="608918" y="746580"/>
                </a:lnTo>
                <a:lnTo>
                  <a:pt x="610669" y="746057"/>
                </a:lnTo>
                <a:lnTo>
                  <a:pt x="611146" y="745914"/>
                </a:lnTo>
                <a:lnTo>
                  <a:pt x="611473" y="745957"/>
                </a:lnTo>
                <a:lnTo>
                  <a:pt x="612136" y="746043"/>
                </a:lnTo>
                <a:lnTo>
                  <a:pt x="615990" y="745967"/>
                </a:lnTo>
                <a:lnTo>
                  <a:pt x="616766" y="745952"/>
                </a:lnTo>
                <a:lnTo>
                  <a:pt x="618128" y="745526"/>
                </a:lnTo>
                <a:lnTo>
                  <a:pt x="620427" y="743373"/>
                </a:lnTo>
                <a:lnTo>
                  <a:pt x="620967" y="742689"/>
                </a:lnTo>
                <a:lnTo>
                  <a:pt x="621549" y="741953"/>
                </a:lnTo>
                <a:lnTo>
                  <a:pt x="621871" y="742002"/>
                </a:lnTo>
                <a:lnTo>
                  <a:pt x="622066" y="742031"/>
                </a:lnTo>
                <a:lnTo>
                  <a:pt x="622411" y="742082"/>
                </a:lnTo>
                <a:lnTo>
                  <a:pt x="623961" y="741411"/>
                </a:lnTo>
                <a:lnTo>
                  <a:pt x="625750" y="741604"/>
                </a:lnTo>
                <a:lnTo>
                  <a:pt x="627426" y="740568"/>
                </a:lnTo>
                <a:lnTo>
                  <a:pt x="628771" y="740107"/>
                </a:lnTo>
                <a:lnTo>
                  <a:pt x="630271" y="739595"/>
                </a:lnTo>
                <a:lnTo>
                  <a:pt x="630498" y="739579"/>
                </a:lnTo>
                <a:lnTo>
                  <a:pt x="633608" y="739369"/>
                </a:lnTo>
                <a:lnTo>
                  <a:pt x="634848" y="738695"/>
                </a:lnTo>
                <a:lnTo>
                  <a:pt x="636200" y="738619"/>
                </a:lnTo>
                <a:lnTo>
                  <a:pt x="638741" y="738477"/>
                </a:lnTo>
                <a:lnTo>
                  <a:pt x="641125" y="737060"/>
                </a:lnTo>
                <a:lnTo>
                  <a:pt x="641987" y="736548"/>
                </a:lnTo>
                <a:lnTo>
                  <a:pt x="642459" y="736267"/>
                </a:lnTo>
                <a:lnTo>
                  <a:pt x="642897" y="736311"/>
                </a:lnTo>
                <a:lnTo>
                  <a:pt x="644436" y="736466"/>
                </a:lnTo>
                <a:lnTo>
                  <a:pt x="648575" y="736000"/>
                </a:lnTo>
                <a:lnTo>
                  <a:pt x="653966" y="733433"/>
                </a:lnTo>
                <a:lnTo>
                  <a:pt x="654896" y="732758"/>
                </a:lnTo>
                <a:lnTo>
                  <a:pt x="657600" y="732054"/>
                </a:lnTo>
                <a:lnTo>
                  <a:pt x="661392" y="731066"/>
                </a:lnTo>
                <a:lnTo>
                  <a:pt x="661822" y="730587"/>
                </a:lnTo>
                <a:lnTo>
                  <a:pt x="662826" y="729466"/>
                </a:lnTo>
                <a:lnTo>
                  <a:pt x="665696" y="727808"/>
                </a:lnTo>
                <a:lnTo>
                  <a:pt x="666507" y="727338"/>
                </a:lnTo>
                <a:lnTo>
                  <a:pt x="667599" y="726706"/>
                </a:lnTo>
                <a:lnTo>
                  <a:pt x="669494" y="725980"/>
                </a:lnTo>
                <a:lnTo>
                  <a:pt x="670140" y="725733"/>
                </a:lnTo>
                <a:lnTo>
                  <a:pt x="671432" y="725667"/>
                </a:lnTo>
                <a:lnTo>
                  <a:pt x="673353" y="725569"/>
                </a:lnTo>
                <a:lnTo>
                  <a:pt x="676707" y="722680"/>
                </a:lnTo>
                <a:lnTo>
                  <a:pt x="678623" y="722314"/>
                </a:lnTo>
                <a:lnTo>
                  <a:pt x="679855" y="722080"/>
                </a:lnTo>
                <a:lnTo>
                  <a:pt x="679855" y="722346"/>
                </a:lnTo>
                <a:lnTo>
                  <a:pt x="683748" y="719538"/>
                </a:lnTo>
                <a:lnTo>
                  <a:pt x="684959" y="718665"/>
                </a:lnTo>
                <a:lnTo>
                  <a:pt x="686452" y="718213"/>
                </a:lnTo>
                <a:lnTo>
                  <a:pt x="691101" y="716857"/>
                </a:lnTo>
                <a:lnTo>
                  <a:pt x="691663" y="716442"/>
                </a:lnTo>
                <a:lnTo>
                  <a:pt x="692883" y="715542"/>
                </a:lnTo>
                <a:lnTo>
                  <a:pt x="694294" y="713765"/>
                </a:lnTo>
                <a:lnTo>
                  <a:pt x="695457" y="712300"/>
                </a:lnTo>
                <a:lnTo>
                  <a:pt x="696874" y="711336"/>
                </a:lnTo>
                <a:lnTo>
                  <a:pt x="697486" y="710921"/>
                </a:lnTo>
                <a:lnTo>
                  <a:pt x="699774" y="710235"/>
                </a:lnTo>
                <a:lnTo>
                  <a:pt x="702352" y="709463"/>
                </a:lnTo>
                <a:lnTo>
                  <a:pt x="704875" y="707999"/>
                </a:lnTo>
                <a:lnTo>
                  <a:pt x="705492" y="707641"/>
                </a:lnTo>
                <a:lnTo>
                  <a:pt x="706451" y="707543"/>
                </a:lnTo>
                <a:lnTo>
                  <a:pt x="708082" y="707377"/>
                </a:lnTo>
                <a:lnTo>
                  <a:pt x="712407" y="707781"/>
                </a:lnTo>
                <a:lnTo>
                  <a:pt x="715247" y="707761"/>
                </a:lnTo>
                <a:lnTo>
                  <a:pt x="717966" y="706310"/>
                </a:lnTo>
                <a:lnTo>
                  <a:pt x="719371" y="705562"/>
                </a:lnTo>
                <a:lnTo>
                  <a:pt x="719788" y="705468"/>
                </a:lnTo>
                <a:lnTo>
                  <a:pt x="721652" y="705050"/>
                </a:lnTo>
                <a:lnTo>
                  <a:pt x="721959" y="704614"/>
                </a:lnTo>
                <a:lnTo>
                  <a:pt x="722816" y="703429"/>
                </a:lnTo>
                <a:lnTo>
                  <a:pt x="724202" y="702688"/>
                </a:lnTo>
                <a:lnTo>
                  <a:pt x="727984" y="700667"/>
                </a:lnTo>
                <a:lnTo>
                  <a:pt x="734273" y="699323"/>
                </a:lnTo>
                <a:lnTo>
                  <a:pt x="738444" y="696509"/>
                </a:lnTo>
                <a:lnTo>
                  <a:pt x="738802" y="696266"/>
                </a:lnTo>
                <a:lnTo>
                  <a:pt x="739008" y="696127"/>
                </a:lnTo>
                <a:lnTo>
                  <a:pt x="741649" y="695243"/>
                </a:lnTo>
                <a:lnTo>
                  <a:pt x="741842" y="695178"/>
                </a:lnTo>
                <a:lnTo>
                  <a:pt x="742275" y="694850"/>
                </a:lnTo>
                <a:lnTo>
                  <a:pt x="745716" y="692238"/>
                </a:lnTo>
                <a:lnTo>
                  <a:pt x="748433" y="691800"/>
                </a:lnTo>
                <a:lnTo>
                  <a:pt x="749828" y="691575"/>
                </a:lnTo>
                <a:lnTo>
                  <a:pt x="750698" y="691314"/>
                </a:lnTo>
                <a:lnTo>
                  <a:pt x="754060" y="689172"/>
                </a:lnTo>
                <a:lnTo>
                  <a:pt x="754871" y="688133"/>
                </a:lnTo>
                <a:lnTo>
                  <a:pt x="755930" y="686773"/>
                </a:lnTo>
                <a:lnTo>
                  <a:pt x="758669" y="684762"/>
                </a:lnTo>
                <a:lnTo>
                  <a:pt x="759251" y="684335"/>
                </a:lnTo>
                <a:lnTo>
                  <a:pt x="761285" y="683206"/>
                </a:lnTo>
                <a:lnTo>
                  <a:pt x="764253" y="683110"/>
                </a:lnTo>
                <a:lnTo>
                  <a:pt x="766222" y="683047"/>
                </a:lnTo>
                <a:lnTo>
                  <a:pt x="774896" y="678029"/>
                </a:lnTo>
                <a:lnTo>
                  <a:pt x="775836" y="676716"/>
                </a:lnTo>
                <a:lnTo>
                  <a:pt x="779259" y="673909"/>
                </a:lnTo>
                <a:lnTo>
                  <a:pt x="780366" y="673405"/>
                </a:lnTo>
                <a:lnTo>
                  <a:pt x="781541" y="673583"/>
                </a:lnTo>
                <a:lnTo>
                  <a:pt x="781880" y="673481"/>
                </a:lnTo>
                <a:lnTo>
                  <a:pt x="782588" y="673267"/>
                </a:lnTo>
                <a:lnTo>
                  <a:pt x="782854" y="673231"/>
                </a:lnTo>
                <a:lnTo>
                  <a:pt x="783083" y="673200"/>
                </a:lnTo>
                <a:lnTo>
                  <a:pt x="784648" y="671638"/>
                </a:lnTo>
                <a:lnTo>
                  <a:pt x="786398" y="669893"/>
                </a:lnTo>
                <a:lnTo>
                  <a:pt x="789501" y="667936"/>
                </a:lnTo>
                <a:lnTo>
                  <a:pt x="793525" y="6653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F22A87E-E6ED-909A-4B65-2B7441550918}"/>
              </a:ext>
            </a:extLst>
          </p:cNvPr>
          <p:cNvSpPr/>
          <p:nvPr/>
        </p:nvSpPr>
        <p:spPr>
          <a:xfrm flipV="1">
            <a:off x="6291281" y="4183597"/>
            <a:ext cx="973293" cy="941522"/>
          </a:xfrm>
          <a:custGeom>
            <a:avLst/>
            <a:gdLst>
              <a:gd name="connsiteX0" fmla="*/ 58639 w 875899"/>
              <a:gd name="connsiteY0" fmla="*/ 5258 h 847307"/>
              <a:gd name="connsiteX1" fmla="*/ 58258 w 875899"/>
              <a:gd name="connsiteY1" fmla="*/ 5710 h 847307"/>
              <a:gd name="connsiteX2" fmla="*/ 56286 w 875899"/>
              <a:gd name="connsiteY2" fmla="*/ 8045 h 847307"/>
              <a:gd name="connsiteX3" fmla="*/ 55168 w 875899"/>
              <a:gd name="connsiteY3" fmla="*/ 8108 h 847307"/>
              <a:gd name="connsiteX4" fmla="*/ 52560 w 875899"/>
              <a:gd name="connsiteY4" fmla="*/ 6436 h 847307"/>
              <a:gd name="connsiteX5" fmla="*/ 51319 w 875899"/>
              <a:gd name="connsiteY5" fmla="*/ 6261 h 847307"/>
              <a:gd name="connsiteX6" fmla="*/ 50202 w 875899"/>
              <a:gd name="connsiteY6" fmla="*/ 7253 h 847307"/>
              <a:gd name="connsiteX7" fmla="*/ 50017 w 875899"/>
              <a:gd name="connsiteY7" fmla="*/ 8429 h 847307"/>
              <a:gd name="connsiteX8" fmla="*/ 49631 w 875899"/>
              <a:gd name="connsiteY8" fmla="*/ 8589 h 847307"/>
              <a:gd name="connsiteX9" fmla="*/ 48529 w 875899"/>
              <a:gd name="connsiteY9" fmla="*/ 9049 h 847307"/>
              <a:gd name="connsiteX10" fmla="*/ 48182 w 875899"/>
              <a:gd name="connsiteY10" fmla="*/ 10090 h 847307"/>
              <a:gd name="connsiteX11" fmla="*/ 48097 w 875899"/>
              <a:gd name="connsiteY11" fmla="*/ 10348 h 847307"/>
              <a:gd name="connsiteX12" fmla="*/ 48781 w 875899"/>
              <a:gd name="connsiteY12" fmla="*/ 11647 h 847307"/>
              <a:gd name="connsiteX13" fmla="*/ 43493 w 875899"/>
              <a:gd name="connsiteY13" fmla="*/ 15318 h 847307"/>
              <a:gd name="connsiteX14" fmla="*/ 42399 w 875899"/>
              <a:gd name="connsiteY14" fmla="*/ 18711 h 847307"/>
              <a:gd name="connsiteX15" fmla="*/ 42836 w 875899"/>
              <a:gd name="connsiteY15" fmla="*/ 19513 h 847307"/>
              <a:gd name="connsiteX16" fmla="*/ 41907 w 875899"/>
              <a:gd name="connsiteY16" fmla="*/ 21433 h 847307"/>
              <a:gd name="connsiteX17" fmla="*/ 41370 w 875899"/>
              <a:gd name="connsiteY17" fmla="*/ 24674 h 847307"/>
              <a:gd name="connsiteX18" fmla="*/ 40739 w 875899"/>
              <a:gd name="connsiteY18" fmla="*/ 28485 h 847307"/>
              <a:gd name="connsiteX19" fmla="*/ 42479 w 875899"/>
              <a:gd name="connsiteY19" fmla="*/ 29658 h 847307"/>
              <a:gd name="connsiteX20" fmla="*/ 41426 w 875899"/>
              <a:gd name="connsiteY20" fmla="*/ 31082 h 847307"/>
              <a:gd name="connsiteX21" fmla="*/ 41366 w 875899"/>
              <a:gd name="connsiteY21" fmla="*/ 31949 h 847307"/>
              <a:gd name="connsiteX22" fmla="*/ 41864 w 875899"/>
              <a:gd name="connsiteY22" fmla="*/ 33000 h 847307"/>
              <a:gd name="connsiteX23" fmla="*/ 44721 w 875899"/>
              <a:gd name="connsiteY23" fmla="*/ 34602 h 847307"/>
              <a:gd name="connsiteX24" fmla="*/ 45656 w 875899"/>
              <a:gd name="connsiteY24" fmla="*/ 37384 h 847307"/>
              <a:gd name="connsiteX25" fmla="*/ 45177 w 875899"/>
              <a:gd name="connsiteY25" fmla="*/ 37539 h 847307"/>
              <a:gd name="connsiteX26" fmla="*/ 43733 w 875899"/>
              <a:gd name="connsiteY26" fmla="*/ 38007 h 847307"/>
              <a:gd name="connsiteX27" fmla="*/ 43673 w 875899"/>
              <a:gd name="connsiteY27" fmla="*/ 38625 h 847307"/>
              <a:gd name="connsiteX28" fmla="*/ 44791 w 875899"/>
              <a:gd name="connsiteY28" fmla="*/ 40046 h 847307"/>
              <a:gd name="connsiteX29" fmla="*/ 44484 w 875899"/>
              <a:gd name="connsiteY29" fmla="*/ 42148 h 847307"/>
              <a:gd name="connsiteX30" fmla="*/ 45421 w 875899"/>
              <a:gd name="connsiteY30" fmla="*/ 45365 h 847307"/>
              <a:gd name="connsiteX31" fmla="*/ 44526 w 875899"/>
              <a:gd name="connsiteY31" fmla="*/ 45438 h 847307"/>
              <a:gd name="connsiteX32" fmla="*/ 43123 w 875899"/>
              <a:gd name="connsiteY32" fmla="*/ 45554 h 847307"/>
              <a:gd name="connsiteX33" fmla="*/ 42495 w 875899"/>
              <a:gd name="connsiteY33" fmla="*/ 47853 h 847307"/>
              <a:gd name="connsiteX34" fmla="*/ 42260 w 875899"/>
              <a:gd name="connsiteY34" fmla="*/ 48710 h 847307"/>
              <a:gd name="connsiteX35" fmla="*/ 42201 w 875899"/>
              <a:gd name="connsiteY35" fmla="*/ 50195 h 847307"/>
              <a:gd name="connsiteX36" fmla="*/ 42961 w 875899"/>
              <a:gd name="connsiteY36" fmla="*/ 51276 h 847307"/>
              <a:gd name="connsiteX37" fmla="*/ 43941 w 875899"/>
              <a:gd name="connsiteY37" fmla="*/ 52667 h 847307"/>
              <a:gd name="connsiteX38" fmla="*/ 43844 w 875899"/>
              <a:gd name="connsiteY38" fmla="*/ 53158 h 847307"/>
              <a:gd name="connsiteX39" fmla="*/ 43758 w 875899"/>
              <a:gd name="connsiteY39" fmla="*/ 53594 h 847307"/>
              <a:gd name="connsiteX40" fmla="*/ 44999 w 875899"/>
              <a:gd name="connsiteY40" fmla="*/ 53840 h 847307"/>
              <a:gd name="connsiteX41" fmla="*/ 44654 w 875899"/>
              <a:gd name="connsiteY41" fmla="*/ 56865 h 847307"/>
              <a:gd name="connsiteX42" fmla="*/ 44631 w 875899"/>
              <a:gd name="connsiteY42" fmla="*/ 57057 h 847307"/>
              <a:gd name="connsiteX43" fmla="*/ 44325 w 875899"/>
              <a:gd name="connsiteY43" fmla="*/ 59409 h 847307"/>
              <a:gd name="connsiteX44" fmla="*/ 44480 w 875899"/>
              <a:gd name="connsiteY44" fmla="*/ 59796 h 847307"/>
              <a:gd name="connsiteX45" fmla="*/ 44948 w 875899"/>
              <a:gd name="connsiteY45" fmla="*/ 60954 h 847307"/>
              <a:gd name="connsiteX46" fmla="*/ 46873 w 875899"/>
              <a:gd name="connsiteY46" fmla="*/ 62249 h 847307"/>
              <a:gd name="connsiteX47" fmla="*/ 49674 w 875899"/>
              <a:gd name="connsiteY47" fmla="*/ 67627 h 847307"/>
              <a:gd name="connsiteX48" fmla="*/ 50547 w 875899"/>
              <a:gd name="connsiteY48" fmla="*/ 70904 h 847307"/>
              <a:gd name="connsiteX49" fmla="*/ 51603 w 875899"/>
              <a:gd name="connsiteY49" fmla="*/ 71707 h 847307"/>
              <a:gd name="connsiteX50" fmla="*/ 52412 w 875899"/>
              <a:gd name="connsiteY50" fmla="*/ 73932 h 847307"/>
              <a:gd name="connsiteX51" fmla="*/ 53655 w 875899"/>
              <a:gd name="connsiteY51" fmla="*/ 74920 h 847307"/>
              <a:gd name="connsiteX52" fmla="*/ 53760 w 875899"/>
              <a:gd name="connsiteY52" fmla="*/ 75476 h 847307"/>
              <a:gd name="connsiteX53" fmla="*/ 53967 w 875899"/>
              <a:gd name="connsiteY53" fmla="*/ 76589 h 847307"/>
              <a:gd name="connsiteX54" fmla="*/ 52728 w 875899"/>
              <a:gd name="connsiteY54" fmla="*/ 76963 h 847307"/>
              <a:gd name="connsiteX55" fmla="*/ 52108 w 875899"/>
              <a:gd name="connsiteY55" fmla="*/ 77150 h 847307"/>
              <a:gd name="connsiteX56" fmla="*/ 51878 w 875899"/>
              <a:gd name="connsiteY56" fmla="*/ 77479 h 847307"/>
              <a:gd name="connsiteX57" fmla="*/ 51673 w 875899"/>
              <a:gd name="connsiteY57" fmla="*/ 77770 h 847307"/>
              <a:gd name="connsiteX58" fmla="*/ 51914 w 875899"/>
              <a:gd name="connsiteY58" fmla="*/ 78061 h 847307"/>
              <a:gd name="connsiteX59" fmla="*/ 52234 w 875899"/>
              <a:gd name="connsiteY59" fmla="*/ 78448 h 847307"/>
              <a:gd name="connsiteX60" fmla="*/ 52648 w 875899"/>
              <a:gd name="connsiteY60" fmla="*/ 78507 h 847307"/>
              <a:gd name="connsiteX61" fmla="*/ 53102 w 875899"/>
              <a:gd name="connsiteY61" fmla="*/ 78571 h 847307"/>
              <a:gd name="connsiteX62" fmla="*/ 53040 w 875899"/>
              <a:gd name="connsiteY62" fmla="*/ 79066 h 847307"/>
              <a:gd name="connsiteX63" fmla="*/ 52421 w 875899"/>
              <a:gd name="connsiteY63" fmla="*/ 79500 h 847307"/>
              <a:gd name="connsiteX64" fmla="*/ 52298 w 875899"/>
              <a:gd name="connsiteY64" fmla="*/ 80366 h 847307"/>
              <a:gd name="connsiteX65" fmla="*/ 52471 w 875899"/>
              <a:gd name="connsiteY65" fmla="*/ 80739 h 847307"/>
              <a:gd name="connsiteX66" fmla="*/ 52672 w 875899"/>
              <a:gd name="connsiteY66" fmla="*/ 81171 h 847307"/>
              <a:gd name="connsiteX67" fmla="*/ 54038 w 875899"/>
              <a:gd name="connsiteY67" fmla="*/ 81848 h 847307"/>
              <a:gd name="connsiteX68" fmla="*/ 53910 w 875899"/>
              <a:gd name="connsiteY68" fmla="*/ 82871 h 847307"/>
              <a:gd name="connsiteX69" fmla="*/ 53793 w 875899"/>
              <a:gd name="connsiteY69" fmla="*/ 83828 h 847307"/>
              <a:gd name="connsiteX70" fmla="*/ 55531 w 875899"/>
              <a:gd name="connsiteY70" fmla="*/ 84506 h 847307"/>
              <a:gd name="connsiteX71" fmla="*/ 55730 w 875899"/>
              <a:gd name="connsiteY71" fmla="*/ 85031 h 847307"/>
              <a:gd name="connsiteX72" fmla="*/ 56590 w 875899"/>
              <a:gd name="connsiteY72" fmla="*/ 87288 h 847307"/>
              <a:gd name="connsiteX73" fmla="*/ 56221 w 875899"/>
              <a:gd name="connsiteY73" fmla="*/ 89392 h 847307"/>
              <a:gd name="connsiteX74" fmla="*/ 56656 w 875899"/>
              <a:gd name="connsiteY74" fmla="*/ 90381 h 847307"/>
              <a:gd name="connsiteX75" fmla="*/ 55729 w 875899"/>
              <a:gd name="connsiteY75" fmla="*/ 91992 h 847307"/>
              <a:gd name="connsiteX76" fmla="*/ 55864 w 875899"/>
              <a:gd name="connsiteY76" fmla="*/ 92532 h 847307"/>
              <a:gd name="connsiteX77" fmla="*/ 56041 w 875899"/>
              <a:gd name="connsiteY77" fmla="*/ 93228 h 847307"/>
              <a:gd name="connsiteX78" fmla="*/ 55925 w 875899"/>
              <a:gd name="connsiteY78" fmla="*/ 93753 h 847307"/>
              <a:gd name="connsiteX79" fmla="*/ 55794 w 875899"/>
              <a:gd name="connsiteY79" fmla="*/ 94343 h 847307"/>
              <a:gd name="connsiteX80" fmla="*/ 54059 w 875899"/>
              <a:gd name="connsiteY80" fmla="*/ 95831 h 847307"/>
              <a:gd name="connsiteX81" fmla="*/ 53936 w 875899"/>
              <a:gd name="connsiteY81" fmla="*/ 96449 h 847307"/>
              <a:gd name="connsiteX82" fmla="*/ 54806 w 875899"/>
              <a:gd name="connsiteY82" fmla="*/ 97685 h 847307"/>
              <a:gd name="connsiteX83" fmla="*/ 54312 w 875899"/>
              <a:gd name="connsiteY83" fmla="*/ 99729 h 847307"/>
              <a:gd name="connsiteX84" fmla="*/ 55434 w 875899"/>
              <a:gd name="connsiteY84" fmla="*/ 102326 h 847307"/>
              <a:gd name="connsiteX85" fmla="*/ 55061 w 875899"/>
              <a:gd name="connsiteY85" fmla="*/ 102759 h 847307"/>
              <a:gd name="connsiteX86" fmla="*/ 54666 w 875899"/>
              <a:gd name="connsiteY86" fmla="*/ 102823 h 847307"/>
              <a:gd name="connsiteX87" fmla="*/ 54224 w 875899"/>
              <a:gd name="connsiteY87" fmla="*/ 102893 h 847307"/>
              <a:gd name="connsiteX88" fmla="*/ 53884 w 875899"/>
              <a:gd name="connsiteY88" fmla="*/ 102947 h 847307"/>
              <a:gd name="connsiteX89" fmla="*/ 53639 w 875899"/>
              <a:gd name="connsiteY89" fmla="*/ 104803 h 847307"/>
              <a:gd name="connsiteX90" fmla="*/ 53688 w 875899"/>
              <a:gd name="connsiteY90" fmla="*/ 105063 h 847307"/>
              <a:gd name="connsiteX91" fmla="*/ 53825 w 875899"/>
              <a:gd name="connsiteY91" fmla="*/ 105792 h 847307"/>
              <a:gd name="connsiteX92" fmla="*/ 54757 w 875899"/>
              <a:gd name="connsiteY92" fmla="*/ 106720 h 847307"/>
              <a:gd name="connsiteX93" fmla="*/ 55379 w 875899"/>
              <a:gd name="connsiteY93" fmla="*/ 107338 h 847307"/>
              <a:gd name="connsiteX94" fmla="*/ 55009 w 875899"/>
              <a:gd name="connsiteY94" fmla="*/ 108513 h 847307"/>
              <a:gd name="connsiteX95" fmla="*/ 56127 w 875899"/>
              <a:gd name="connsiteY95" fmla="*/ 109749 h 847307"/>
              <a:gd name="connsiteX96" fmla="*/ 56299 w 875899"/>
              <a:gd name="connsiteY96" fmla="*/ 110544 h 847307"/>
              <a:gd name="connsiteX97" fmla="*/ 56005 w 875899"/>
              <a:gd name="connsiteY97" fmla="*/ 110987 h 847307"/>
              <a:gd name="connsiteX98" fmla="*/ 53776 w 875899"/>
              <a:gd name="connsiteY98" fmla="*/ 113775 h 847307"/>
              <a:gd name="connsiteX99" fmla="*/ 53938 w 875899"/>
              <a:gd name="connsiteY99" fmla="*/ 114738 h 847307"/>
              <a:gd name="connsiteX100" fmla="*/ 54026 w 875899"/>
              <a:gd name="connsiteY100" fmla="*/ 115260 h 847307"/>
              <a:gd name="connsiteX101" fmla="*/ 53717 w 875899"/>
              <a:gd name="connsiteY101" fmla="*/ 116004 h 847307"/>
              <a:gd name="connsiteX102" fmla="*/ 52540 w 875899"/>
              <a:gd name="connsiteY102" fmla="*/ 116748 h 847307"/>
              <a:gd name="connsiteX103" fmla="*/ 52604 w 875899"/>
              <a:gd name="connsiteY103" fmla="*/ 117569 h 847307"/>
              <a:gd name="connsiteX104" fmla="*/ 52666 w 875899"/>
              <a:gd name="connsiteY104" fmla="*/ 118357 h 847307"/>
              <a:gd name="connsiteX105" fmla="*/ 51240 w 875899"/>
              <a:gd name="connsiteY105" fmla="*/ 119102 h 847307"/>
              <a:gd name="connsiteX106" fmla="*/ 51014 w 875899"/>
              <a:gd name="connsiteY106" fmla="*/ 119784 h 847307"/>
              <a:gd name="connsiteX107" fmla="*/ 51461 w 875899"/>
              <a:gd name="connsiteY107" fmla="*/ 122222 h 847307"/>
              <a:gd name="connsiteX108" fmla="*/ 51932 w 875899"/>
              <a:gd name="connsiteY108" fmla="*/ 124608 h 847307"/>
              <a:gd name="connsiteX109" fmla="*/ 50754 w 875899"/>
              <a:gd name="connsiteY109" fmla="*/ 125909 h 847307"/>
              <a:gd name="connsiteX110" fmla="*/ 50756 w 875899"/>
              <a:gd name="connsiteY110" fmla="*/ 126467 h 847307"/>
              <a:gd name="connsiteX111" fmla="*/ 52463 w 875899"/>
              <a:gd name="connsiteY111" fmla="*/ 126524 h 847307"/>
              <a:gd name="connsiteX112" fmla="*/ 52494 w 875899"/>
              <a:gd name="connsiteY112" fmla="*/ 127824 h 847307"/>
              <a:gd name="connsiteX113" fmla="*/ 53302 w 875899"/>
              <a:gd name="connsiteY113" fmla="*/ 128133 h 847307"/>
              <a:gd name="connsiteX114" fmla="*/ 54170 w 875899"/>
              <a:gd name="connsiteY114" fmla="*/ 129183 h 847307"/>
              <a:gd name="connsiteX115" fmla="*/ 56093 w 875899"/>
              <a:gd name="connsiteY115" fmla="*/ 128746 h 847307"/>
              <a:gd name="connsiteX116" fmla="*/ 56307 w 875899"/>
              <a:gd name="connsiteY116" fmla="*/ 129006 h 847307"/>
              <a:gd name="connsiteX117" fmla="*/ 56652 w 875899"/>
              <a:gd name="connsiteY117" fmla="*/ 129427 h 847307"/>
              <a:gd name="connsiteX118" fmla="*/ 57275 w 875899"/>
              <a:gd name="connsiteY118" fmla="*/ 130910 h 847307"/>
              <a:gd name="connsiteX119" fmla="*/ 58394 w 875899"/>
              <a:gd name="connsiteY119" fmla="*/ 131897 h 847307"/>
              <a:gd name="connsiteX120" fmla="*/ 57960 w 875899"/>
              <a:gd name="connsiteY120" fmla="*/ 133074 h 847307"/>
              <a:gd name="connsiteX121" fmla="*/ 58646 w 875899"/>
              <a:gd name="connsiteY121" fmla="*/ 134340 h 847307"/>
              <a:gd name="connsiteX122" fmla="*/ 59267 w 875899"/>
              <a:gd name="connsiteY122" fmla="*/ 135486 h 847307"/>
              <a:gd name="connsiteX123" fmla="*/ 59659 w 875899"/>
              <a:gd name="connsiteY123" fmla="*/ 135534 h 847307"/>
              <a:gd name="connsiteX124" fmla="*/ 59923 w 875899"/>
              <a:gd name="connsiteY124" fmla="*/ 135566 h 847307"/>
              <a:gd name="connsiteX125" fmla="*/ 60259 w 875899"/>
              <a:gd name="connsiteY125" fmla="*/ 135607 h 847307"/>
              <a:gd name="connsiteX126" fmla="*/ 60416 w 875899"/>
              <a:gd name="connsiteY126" fmla="*/ 135795 h 847307"/>
              <a:gd name="connsiteX127" fmla="*/ 60881 w 875899"/>
              <a:gd name="connsiteY127" fmla="*/ 136350 h 847307"/>
              <a:gd name="connsiteX128" fmla="*/ 60510 w 875899"/>
              <a:gd name="connsiteY128" fmla="*/ 137216 h 847307"/>
              <a:gd name="connsiteX129" fmla="*/ 60760 w 875899"/>
              <a:gd name="connsiteY129" fmla="*/ 138515 h 847307"/>
              <a:gd name="connsiteX130" fmla="*/ 62249 w 875899"/>
              <a:gd name="connsiteY130" fmla="*/ 139626 h 847307"/>
              <a:gd name="connsiteX131" fmla="*/ 63371 w 875899"/>
              <a:gd name="connsiteY131" fmla="*/ 142843 h 847307"/>
              <a:gd name="connsiteX132" fmla="*/ 62289 w 875899"/>
              <a:gd name="connsiteY132" fmla="*/ 144640 h 847307"/>
              <a:gd name="connsiteX133" fmla="*/ 61206 w 875899"/>
              <a:gd name="connsiteY133" fmla="*/ 146435 h 847307"/>
              <a:gd name="connsiteX134" fmla="*/ 60835 w 875899"/>
              <a:gd name="connsiteY134" fmla="*/ 147737 h 847307"/>
              <a:gd name="connsiteX135" fmla="*/ 61000 w 875899"/>
              <a:gd name="connsiteY135" fmla="*/ 148284 h 847307"/>
              <a:gd name="connsiteX136" fmla="*/ 61209 w 875899"/>
              <a:gd name="connsiteY136" fmla="*/ 148973 h 847307"/>
              <a:gd name="connsiteX137" fmla="*/ 60956 w 875899"/>
              <a:gd name="connsiteY137" fmla="*/ 149408 h 847307"/>
              <a:gd name="connsiteX138" fmla="*/ 60776 w 875899"/>
              <a:gd name="connsiteY138" fmla="*/ 149717 h 847307"/>
              <a:gd name="connsiteX139" fmla="*/ 60371 w 875899"/>
              <a:gd name="connsiteY139" fmla="*/ 149717 h 847307"/>
              <a:gd name="connsiteX140" fmla="*/ 60197 w 875899"/>
              <a:gd name="connsiteY140" fmla="*/ 149718 h 847307"/>
              <a:gd name="connsiteX141" fmla="*/ 59784 w 875899"/>
              <a:gd name="connsiteY141" fmla="*/ 149718 h 847307"/>
              <a:gd name="connsiteX142" fmla="*/ 59535 w 875899"/>
              <a:gd name="connsiteY142" fmla="*/ 148729 h 847307"/>
              <a:gd name="connsiteX143" fmla="*/ 58729 w 875899"/>
              <a:gd name="connsiteY143" fmla="*/ 148916 h 847307"/>
              <a:gd name="connsiteX144" fmla="*/ 57370 w 875899"/>
              <a:gd name="connsiteY144" fmla="*/ 152755 h 847307"/>
              <a:gd name="connsiteX145" fmla="*/ 57496 w 875899"/>
              <a:gd name="connsiteY145" fmla="*/ 153218 h 847307"/>
              <a:gd name="connsiteX146" fmla="*/ 57557 w 875899"/>
              <a:gd name="connsiteY146" fmla="*/ 153435 h 847307"/>
              <a:gd name="connsiteX147" fmla="*/ 58507 w 875899"/>
              <a:gd name="connsiteY147" fmla="*/ 154519 h 847307"/>
              <a:gd name="connsiteX148" fmla="*/ 59234 w 875899"/>
              <a:gd name="connsiteY148" fmla="*/ 155351 h 847307"/>
              <a:gd name="connsiteX149" fmla="*/ 58368 w 875899"/>
              <a:gd name="connsiteY149" fmla="*/ 156591 h 847307"/>
              <a:gd name="connsiteX150" fmla="*/ 58822 w 875899"/>
              <a:gd name="connsiteY150" fmla="*/ 157126 h 847307"/>
              <a:gd name="connsiteX151" fmla="*/ 60848 w 875899"/>
              <a:gd name="connsiteY151" fmla="*/ 157946 h 847307"/>
              <a:gd name="connsiteX152" fmla="*/ 60851 w 875899"/>
              <a:gd name="connsiteY152" fmla="*/ 158690 h 847307"/>
              <a:gd name="connsiteX153" fmla="*/ 61371 w 875899"/>
              <a:gd name="connsiteY153" fmla="*/ 159480 h 847307"/>
              <a:gd name="connsiteX154" fmla="*/ 61895 w 875899"/>
              <a:gd name="connsiteY154" fmla="*/ 160273 h 847307"/>
              <a:gd name="connsiteX155" fmla="*/ 61998 w 875899"/>
              <a:gd name="connsiteY155" fmla="*/ 160430 h 847307"/>
              <a:gd name="connsiteX156" fmla="*/ 61973 w 875899"/>
              <a:gd name="connsiteY156" fmla="*/ 161215 h 847307"/>
              <a:gd name="connsiteX157" fmla="*/ 61911 w 875899"/>
              <a:gd name="connsiteY157" fmla="*/ 161969 h 847307"/>
              <a:gd name="connsiteX158" fmla="*/ 62655 w 875899"/>
              <a:gd name="connsiteY158" fmla="*/ 163265 h 847307"/>
              <a:gd name="connsiteX159" fmla="*/ 63402 w 875899"/>
              <a:gd name="connsiteY159" fmla="*/ 164565 h 847307"/>
              <a:gd name="connsiteX160" fmla="*/ 63440 w 875899"/>
              <a:gd name="connsiteY160" fmla="*/ 164739 h 847307"/>
              <a:gd name="connsiteX161" fmla="*/ 63716 w 875899"/>
              <a:gd name="connsiteY161" fmla="*/ 166050 h 847307"/>
              <a:gd name="connsiteX162" fmla="*/ 61486 w 875899"/>
              <a:gd name="connsiteY162" fmla="*/ 167911 h 847307"/>
              <a:gd name="connsiteX163" fmla="*/ 61986 w 875899"/>
              <a:gd name="connsiteY163" fmla="*/ 170880 h 847307"/>
              <a:gd name="connsiteX164" fmla="*/ 61491 w 875899"/>
              <a:gd name="connsiteY164" fmla="*/ 171500 h 847307"/>
              <a:gd name="connsiteX165" fmla="*/ 58948 w 875899"/>
              <a:gd name="connsiteY165" fmla="*/ 171567 h 847307"/>
              <a:gd name="connsiteX166" fmla="*/ 57833 w 875899"/>
              <a:gd name="connsiteY166" fmla="*/ 172250 h 847307"/>
              <a:gd name="connsiteX167" fmla="*/ 55787 w 875899"/>
              <a:gd name="connsiteY167" fmla="*/ 173429 h 847307"/>
              <a:gd name="connsiteX168" fmla="*/ 56661 w 875899"/>
              <a:gd name="connsiteY168" fmla="*/ 176028 h 847307"/>
              <a:gd name="connsiteX169" fmla="*/ 56042 w 875899"/>
              <a:gd name="connsiteY169" fmla="*/ 177762 h 847307"/>
              <a:gd name="connsiteX170" fmla="*/ 56870 w 875899"/>
              <a:gd name="connsiteY170" fmla="*/ 179680 h 847307"/>
              <a:gd name="connsiteX171" fmla="*/ 57163 w 875899"/>
              <a:gd name="connsiteY171" fmla="*/ 180359 h 847307"/>
              <a:gd name="connsiteX172" fmla="*/ 57208 w 875899"/>
              <a:gd name="connsiteY172" fmla="*/ 180648 h 847307"/>
              <a:gd name="connsiteX173" fmla="*/ 57476 w 875899"/>
              <a:gd name="connsiteY173" fmla="*/ 182339 h 847307"/>
              <a:gd name="connsiteX174" fmla="*/ 58039 w 875899"/>
              <a:gd name="connsiteY174" fmla="*/ 186299 h 847307"/>
              <a:gd name="connsiteX175" fmla="*/ 58027 w 875899"/>
              <a:gd name="connsiteY175" fmla="*/ 186476 h 847307"/>
              <a:gd name="connsiteX176" fmla="*/ 57857 w 875899"/>
              <a:gd name="connsiteY176" fmla="*/ 189086 h 847307"/>
              <a:gd name="connsiteX177" fmla="*/ 58301 w 875899"/>
              <a:gd name="connsiteY177" fmla="*/ 195026 h 847307"/>
              <a:gd name="connsiteX178" fmla="*/ 58565 w 875899"/>
              <a:gd name="connsiteY178" fmla="*/ 195538 h 847307"/>
              <a:gd name="connsiteX179" fmla="*/ 58910 w 875899"/>
              <a:gd name="connsiteY179" fmla="*/ 196203 h 847307"/>
              <a:gd name="connsiteX180" fmla="*/ 59295 w 875899"/>
              <a:gd name="connsiteY180" fmla="*/ 196944 h 847307"/>
              <a:gd name="connsiteX181" fmla="*/ 59170 w 875899"/>
              <a:gd name="connsiteY181" fmla="*/ 197449 h 847307"/>
              <a:gd name="connsiteX182" fmla="*/ 59110 w 875899"/>
              <a:gd name="connsiteY182" fmla="*/ 197686 h 847307"/>
              <a:gd name="connsiteX183" fmla="*/ 58024 w 875899"/>
              <a:gd name="connsiteY183" fmla="*/ 196717 h 847307"/>
              <a:gd name="connsiteX184" fmla="*/ 57671 w 875899"/>
              <a:gd name="connsiteY184" fmla="*/ 196403 h 847307"/>
              <a:gd name="connsiteX185" fmla="*/ 57310 w 875899"/>
              <a:gd name="connsiteY185" fmla="*/ 196081 h 847307"/>
              <a:gd name="connsiteX186" fmla="*/ 56938 w 875899"/>
              <a:gd name="connsiteY186" fmla="*/ 196576 h 847307"/>
              <a:gd name="connsiteX187" fmla="*/ 57449 w 875899"/>
              <a:gd name="connsiteY187" fmla="*/ 197942 h 847307"/>
              <a:gd name="connsiteX188" fmla="*/ 58371 w 875899"/>
              <a:gd name="connsiteY188" fmla="*/ 200412 h 847307"/>
              <a:gd name="connsiteX189" fmla="*/ 58543 w 875899"/>
              <a:gd name="connsiteY189" fmla="*/ 201323 h 847307"/>
              <a:gd name="connsiteX190" fmla="*/ 58745 w 875899"/>
              <a:gd name="connsiteY190" fmla="*/ 202392 h 847307"/>
              <a:gd name="connsiteX191" fmla="*/ 57692 w 875899"/>
              <a:gd name="connsiteY191" fmla="*/ 202827 h 847307"/>
              <a:gd name="connsiteX192" fmla="*/ 58130 w 875899"/>
              <a:gd name="connsiteY192" fmla="*/ 205241 h 847307"/>
              <a:gd name="connsiteX193" fmla="*/ 57821 w 875899"/>
              <a:gd name="connsiteY193" fmla="*/ 206603 h 847307"/>
              <a:gd name="connsiteX194" fmla="*/ 58010 w 875899"/>
              <a:gd name="connsiteY194" fmla="*/ 206902 h 847307"/>
              <a:gd name="connsiteX195" fmla="*/ 58153 w 875899"/>
              <a:gd name="connsiteY195" fmla="*/ 207131 h 847307"/>
              <a:gd name="connsiteX196" fmla="*/ 58753 w 875899"/>
              <a:gd name="connsiteY196" fmla="*/ 208086 h 847307"/>
              <a:gd name="connsiteX197" fmla="*/ 57454 w 875899"/>
              <a:gd name="connsiteY197" fmla="*/ 209389 h 847307"/>
              <a:gd name="connsiteX198" fmla="*/ 57073 w 875899"/>
              <a:gd name="connsiteY198" fmla="*/ 211194 h 847307"/>
              <a:gd name="connsiteX199" fmla="*/ 57024 w 875899"/>
              <a:gd name="connsiteY199" fmla="*/ 211433 h 847307"/>
              <a:gd name="connsiteX200" fmla="*/ 57151 w 875899"/>
              <a:gd name="connsiteY200" fmla="*/ 214651 h 847307"/>
              <a:gd name="connsiteX201" fmla="*/ 57836 w 875899"/>
              <a:gd name="connsiteY201" fmla="*/ 217005 h 847307"/>
              <a:gd name="connsiteX202" fmla="*/ 58086 w 875899"/>
              <a:gd name="connsiteY202" fmla="*/ 217869 h 847307"/>
              <a:gd name="connsiteX203" fmla="*/ 57578 w 875899"/>
              <a:gd name="connsiteY203" fmla="*/ 218222 h 847307"/>
              <a:gd name="connsiteX204" fmla="*/ 57282 w 875899"/>
              <a:gd name="connsiteY204" fmla="*/ 218426 h 847307"/>
              <a:gd name="connsiteX205" fmla="*/ 56181 w 875899"/>
              <a:gd name="connsiteY205" fmla="*/ 218489 h 847307"/>
              <a:gd name="connsiteX206" fmla="*/ 55088 w 875899"/>
              <a:gd name="connsiteY206" fmla="*/ 218549 h 847307"/>
              <a:gd name="connsiteX207" fmla="*/ 53809 w 875899"/>
              <a:gd name="connsiteY207" fmla="*/ 218619 h 847307"/>
              <a:gd name="connsiteX208" fmla="*/ 52571 w 875899"/>
              <a:gd name="connsiteY208" fmla="*/ 219241 h 847307"/>
              <a:gd name="connsiteX209" fmla="*/ 53129 w 875899"/>
              <a:gd name="connsiteY209" fmla="*/ 220168 h 847307"/>
              <a:gd name="connsiteX210" fmla="*/ 52573 w 875899"/>
              <a:gd name="connsiteY210" fmla="*/ 220788 h 847307"/>
              <a:gd name="connsiteX211" fmla="*/ 53070 w 875899"/>
              <a:gd name="connsiteY211" fmla="*/ 221345 h 847307"/>
              <a:gd name="connsiteX212" fmla="*/ 53011 w 875899"/>
              <a:gd name="connsiteY212" fmla="*/ 223450 h 847307"/>
              <a:gd name="connsiteX213" fmla="*/ 53510 w 875899"/>
              <a:gd name="connsiteY213" fmla="*/ 225894 h 847307"/>
              <a:gd name="connsiteX214" fmla="*/ 54010 w 875899"/>
              <a:gd name="connsiteY214" fmla="*/ 228339 h 847307"/>
              <a:gd name="connsiteX215" fmla="*/ 54106 w 875899"/>
              <a:gd name="connsiteY215" fmla="*/ 228463 h 847307"/>
              <a:gd name="connsiteX216" fmla="*/ 54880 w 875899"/>
              <a:gd name="connsiteY216" fmla="*/ 229450 h 847307"/>
              <a:gd name="connsiteX217" fmla="*/ 54823 w 875899"/>
              <a:gd name="connsiteY217" fmla="*/ 232732 h 847307"/>
              <a:gd name="connsiteX218" fmla="*/ 55444 w 875899"/>
              <a:gd name="connsiteY218" fmla="*/ 233412 h 847307"/>
              <a:gd name="connsiteX219" fmla="*/ 56064 w 875899"/>
              <a:gd name="connsiteY219" fmla="*/ 233492 h 847307"/>
              <a:gd name="connsiteX220" fmla="*/ 56374 w 875899"/>
              <a:gd name="connsiteY220" fmla="*/ 233533 h 847307"/>
              <a:gd name="connsiteX221" fmla="*/ 56517 w 875899"/>
              <a:gd name="connsiteY221" fmla="*/ 233859 h 847307"/>
              <a:gd name="connsiteX222" fmla="*/ 57066 w 875899"/>
              <a:gd name="connsiteY222" fmla="*/ 235149 h 847307"/>
              <a:gd name="connsiteX223" fmla="*/ 57100 w 875899"/>
              <a:gd name="connsiteY223" fmla="*/ 235460 h 847307"/>
              <a:gd name="connsiteX224" fmla="*/ 57244 w 875899"/>
              <a:gd name="connsiteY224" fmla="*/ 236735 h 847307"/>
              <a:gd name="connsiteX225" fmla="*/ 56227 w 875899"/>
              <a:gd name="connsiteY225" fmla="*/ 237109 h 847307"/>
              <a:gd name="connsiteX226" fmla="*/ 56056 w 875899"/>
              <a:gd name="connsiteY226" fmla="*/ 237170 h 847307"/>
              <a:gd name="connsiteX227" fmla="*/ 56109 w 875899"/>
              <a:gd name="connsiteY227" fmla="*/ 238741 h 847307"/>
              <a:gd name="connsiteX228" fmla="*/ 56090 w 875899"/>
              <a:gd name="connsiteY228" fmla="*/ 239014 h 847307"/>
              <a:gd name="connsiteX229" fmla="*/ 56661 w 875899"/>
              <a:gd name="connsiteY229" fmla="*/ 240998 h 847307"/>
              <a:gd name="connsiteX230" fmla="*/ 56883 w 875899"/>
              <a:gd name="connsiteY230" fmla="*/ 241766 h 847307"/>
              <a:gd name="connsiteX231" fmla="*/ 56641 w 875899"/>
              <a:gd name="connsiteY231" fmla="*/ 242576 h 847307"/>
              <a:gd name="connsiteX232" fmla="*/ 56512 w 875899"/>
              <a:gd name="connsiteY232" fmla="*/ 243006 h 847307"/>
              <a:gd name="connsiteX233" fmla="*/ 56647 w 875899"/>
              <a:gd name="connsiteY233" fmla="*/ 243179 h 847307"/>
              <a:gd name="connsiteX234" fmla="*/ 57382 w 875899"/>
              <a:gd name="connsiteY234" fmla="*/ 244119 h 847307"/>
              <a:gd name="connsiteX235" fmla="*/ 57073 w 875899"/>
              <a:gd name="connsiteY235" fmla="*/ 245295 h 847307"/>
              <a:gd name="connsiteX236" fmla="*/ 58193 w 875899"/>
              <a:gd name="connsiteY236" fmla="*/ 247335 h 847307"/>
              <a:gd name="connsiteX237" fmla="*/ 58078 w 875899"/>
              <a:gd name="connsiteY237" fmla="*/ 247522 h 847307"/>
              <a:gd name="connsiteX238" fmla="*/ 57697 w 875899"/>
              <a:gd name="connsiteY238" fmla="*/ 248142 h 847307"/>
              <a:gd name="connsiteX239" fmla="*/ 58256 w 875899"/>
              <a:gd name="connsiteY239" fmla="*/ 248575 h 847307"/>
              <a:gd name="connsiteX240" fmla="*/ 60550 w 875899"/>
              <a:gd name="connsiteY240" fmla="*/ 249685 h 847307"/>
              <a:gd name="connsiteX241" fmla="*/ 59748 w 875899"/>
              <a:gd name="connsiteY241" fmla="*/ 250491 h 847307"/>
              <a:gd name="connsiteX242" fmla="*/ 60642 w 875899"/>
              <a:gd name="connsiteY242" fmla="*/ 251289 h 847307"/>
              <a:gd name="connsiteX243" fmla="*/ 61546 w 875899"/>
              <a:gd name="connsiteY243" fmla="*/ 252097 h 847307"/>
              <a:gd name="connsiteX244" fmla="*/ 63219 w 875899"/>
              <a:gd name="connsiteY244" fmla="*/ 250980 h 847307"/>
              <a:gd name="connsiteX245" fmla="*/ 63553 w 875899"/>
              <a:gd name="connsiteY245" fmla="*/ 253017 h 847307"/>
              <a:gd name="connsiteX246" fmla="*/ 63595 w 875899"/>
              <a:gd name="connsiteY246" fmla="*/ 253269 h 847307"/>
              <a:gd name="connsiteX247" fmla="*/ 64110 w 875899"/>
              <a:gd name="connsiteY247" fmla="*/ 253073 h 847307"/>
              <a:gd name="connsiteX248" fmla="*/ 64678 w 875899"/>
              <a:gd name="connsiteY248" fmla="*/ 252856 h 847307"/>
              <a:gd name="connsiteX249" fmla="*/ 64895 w 875899"/>
              <a:gd name="connsiteY249" fmla="*/ 252772 h 847307"/>
              <a:gd name="connsiteX250" fmla="*/ 65260 w 875899"/>
              <a:gd name="connsiteY250" fmla="*/ 253448 h 847307"/>
              <a:gd name="connsiteX251" fmla="*/ 64591 w 875899"/>
              <a:gd name="connsiteY251" fmla="*/ 256116 h 847307"/>
              <a:gd name="connsiteX252" fmla="*/ 64839 w 875899"/>
              <a:gd name="connsiteY252" fmla="*/ 257292 h 847307"/>
              <a:gd name="connsiteX253" fmla="*/ 62673 w 875899"/>
              <a:gd name="connsiteY253" fmla="*/ 258657 h 847307"/>
              <a:gd name="connsiteX254" fmla="*/ 62902 w 875899"/>
              <a:gd name="connsiteY254" fmla="*/ 258943 h 847307"/>
              <a:gd name="connsiteX255" fmla="*/ 63417 w 875899"/>
              <a:gd name="connsiteY255" fmla="*/ 259586 h 847307"/>
              <a:gd name="connsiteX256" fmla="*/ 62488 w 875899"/>
              <a:gd name="connsiteY256" fmla="*/ 260268 h 847307"/>
              <a:gd name="connsiteX257" fmla="*/ 62490 w 875899"/>
              <a:gd name="connsiteY257" fmla="*/ 261134 h 847307"/>
              <a:gd name="connsiteX258" fmla="*/ 61581 w 875899"/>
              <a:gd name="connsiteY258" fmla="*/ 261339 h 847307"/>
              <a:gd name="connsiteX259" fmla="*/ 61375 w 875899"/>
              <a:gd name="connsiteY259" fmla="*/ 261384 h 847307"/>
              <a:gd name="connsiteX260" fmla="*/ 61252 w 875899"/>
              <a:gd name="connsiteY260" fmla="*/ 262066 h 847307"/>
              <a:gd name="connsiteX261" fmla="*/ 61505 w 875899"/>
              <a:gd name="connsiteY261" fmla="*/ 262462 h 847307"/>
              <a:gd name="connsiteX262" fmla="*/ 62557 w 875899"/>
              <a:gd name="connsiteY262" fmla="*/ 264107 h 847307"/>
              <a:gd name="connsiteX263" fmla="*/ 62002 w 875899"/>
              <a:gd name="connsiteY263" fmla="*/ 266213 h 847307"/>
              <a:gd name="connsiteX264" fmla="*/ 62436 w 875899"/>
              <a:gd name="connsiteY264" fmla="*/ 266831 h 847307"/>
              <a:gd name="connsiteX265" fmla="*/ 64297 w 875899"/>
              <a:gd name="connsiteY265" fmla="*/ 267261 h 847307"/>
              <a:gd name="connsiteX266" fmla="*/ 64704 w 875899"/>
              <a:gd name="connsiteY266" fmla="*/ 268218 h 847307"/>
              <a:gd name="connsiteX267" fmla="*/ 65665 w 875899"/>
              <a:gd name="connsiteY267" fmla="*/ 270477 h 847307"/>
              <a:gd name="connsiteX268" fmla="*/ 67588 w 875899"/>
              <a:gd name="connsiteY268" fmla="*/ 271032 h 847307"/>
              <a:gd name="connsiteX269" fmla="*/ 66102 w 875899"/>
              <a:gd name="connsiteY269" fmla="*/ 272211 h 847307"/>
              <a:gd name="connsiteX270" fmla="*/ 66219 w 875899"/>
              <a:gd name="connsiteY270" fmla="*/ 272964 h 847307"/>
              <a:gd name="connsiteX271" fmla="*/ 67737 w 875899"/>
              <a:gd name="connsiteY271" fmla="*/ 274052 h 847307"/>
              <a:gd name="connsiteX272" fmla="*/ 68026 w 875899"/>
              <a:gd name="connsiteY272" fmla="*/ 274251 h 847307"/>
              <a:gd name="connsiteX273" fmla="*/ 68517 w 875899"/>
              <a:gd name="connsiteY273" fmla="*/ 275463 h 847307"/>
              <a:gd name="connsiteX274" fmla="*/ 67969 w 875899"/>
              <a:gd name="connsiteY274" fmla="*/ 277904 h 847307"/>
              <a:gd name="connsiteX275" fmla="*/ 68245 w 875899"/>
              <a:gd name="connsiteY275" fmla="*/ 278336 h 847307"/>
              <a:gd name="connsiteX276" fmla="*/ 70268 w 875899"/>
              <a:gd name="connsiteY276" fmla="*/ 281492 h 847307"/>
              <a:gd name="connsiteX277" fmla="*/ 69091 w 875899"/>
              <a:gd name="connsiteY277" fmla="*/ 281864 h 847307"/>
              <a:gd name="connsiteX278" fmla="*/ 68180 w 875899"/>
              <a:gd name="connsiteY278" fmla="*/ 281217 h 847307"/>
              <a:gd name="connsiteX279" fmla="*/ 67788 w 875899"/>
              <a:gd name="connsiteY279" fmla="*/ 280937 h 847307"/>
              <a:gd name="connsiteX280" fmla="*/ 67292 w 875899"/>
              <a:gd name="connsiteY280" fmla="*/ 281434 h 847307"/>
              <a:gd name="connsiteX281" fmla="*/ 69778 w 875899"/>
              <a:gd name="connsiteY281" fmla="*/ 285082 h 847307"/>
              <a:gd name="connsiteX282" fmla="*/ 69964 w 875899"/>
              <a:gd name="connsiteY282" fmla="*/ 285764 h 847307"/>
              <a:gd name="connsiteX283" fmla="*/ 69725 w 875899"/>
              <a:gd name="connsiteY283" fmla="*/ 286047 h 847307"/>
              <a:gd name="connsiteX284" fmla="*/ 69284 w 875899"/>
              <a:gd name="connsiteY284" fmla="*/ 286570 h 847307"/>
              <a:gd name="connsiteX285" fmla="*/ 69367 w 875899"/>
              <a:gd name="connsiteY285" fmla="*/ 286789 h 847307"/>
              <a:gd name="connsiteX286" fmla="*/ 69470 w 875899"/>
              <a:gd name="connsiteY286" fmla="*/ 287066 h 847307"/>
              <a:gd name="connsiteX287" fmla="*/ 67217 w 875899"/>
              <a:gd name="connsiteY287" fmla="*/ 287715 h 847307"/>
              <a:gd name="connsiteX288" fmla="*/ 65222 w 875899"/>
              <a:gd name="connsiteY288" fmla="*/ 287857 h 847307"/>
              <a:gd name="connsiteX289" fmla="*/ 63181 w 875899"/>
              <a:gd name="connsiteY289" fmla="*/ 287906 h 847307"/>
              <a:gd name="connsiteX290" fmla="*/ 61249 w 875899"/>
              <a:gd name="connsiteY290" fmla="*/ 287766 h 847307"/>
              <a:gd name="connsiteX291" fmla="*/ 58467 w 875899"/>
              <a:gd name="connsiteY291" fmla="*/ 287692 h 847307"/>
              <a:gd name="connsiteX292" fmla="*/ 57158 w 875899"/>
              <a:gd name="connsiteY292" fmla="*/ 286881 h 847307"/>
              <a:gd name="connsiteX293" fmla="*/ 56338 w 875899"/>
              <a:gd name="connsiteY293" fmla="*/ 286245 h 847307"/>
              <a:gd name="connsiteX294" fmla="*/ 54141 w 875899"/>
              <a:gd name="connsiteY294" fmla="*/ 286485 h 847307"/>
              <a:gd name="connsiteX295" fmla="*/ 51963 w 875899"/>
              <a:gd name="connsiteY295" fmla="*/ 287475 h 847307"/>
              <a:gd name="connsiteX296" fmla="*/ 50326 w 875899"/>
              <a:gd name="connsiteY296" fmla="*/ 288591 h 847307"/>
              <a:gd name="connsiteX297" fmla="*/ 48969 w 875899"/>
              <a:gd name="connsiteY297" fmla="*/ 288951 h 847307"/>
              <a:gd name="connsiteX298" fmla="*/ 47414 w 875899"/>
              <a:gd name="connsiteY298" fmla="*/ 289270 h 847307"/>
              <a:gd name="connsiteX299" fmla="*/ 45767 w 875899"/>
              <a:gd name="connsiteY299" fmla="*/ 289404 h 847307"/>
              <a:gd name="connsiteX300" fmla="*/ 44117 w 875899"/>
              <a:gd name="connsiteY300" fmla="*/ 289630 h 847307"/>
              <a:gd name="connsiteX301" fmla="*/ 43089 w 875899"/>
              <a:gd name="connsiteY301" fmla="*/ 290450 h 847307"/>
              <a:gd name="connsiteX302" fmla="*/ 42834 w 875899"/>
              <a:gd name="connsiteY302" fmla="*/ 291814 h 847307"/>
              <a:gd name="connsiteX303" fmla="*/ 42639 w 875899"/>
              <a:gd name="connsiteY303" fmla="*/ 292942 h 847307"/>
              <a:gd name="connsiteX304" fmla="*/ 41756 w 875899"/>
              <a:gd name="connsiteY304" fmla="*/ 293853 h 847307"/>
              <a:gd name="connsiteX305" fmla="*/ 39992 w 875899"/>
              <a:gd name="connsiteY305" fmla="*/ 294458 h 847307"/>
              <a:gd name="connsiteX306" fmla="*/ 38553 w 875899"/>
              <a:gd name="connsiteY306" fmla="*/ 295570 h 847307"/>
              <a:gd name="connsiteX307" fmla="*/ 37554 w 875899"/>
              <a:gd name="connsiteY307" fmla="*/ 296904 h 847307"/>
              <a:gd name="connsiteX308" fmla="*/ 37219 w 875899"/>
              <a:gd name="connsiteY308" fmla="*/ 297802 h 847307"/>
              <a:gd name="connsiteX309" fmla="*/ 37019 w 875899"/>
              <a:gd name="connsiteY309" fmla="*/ 299023 h 847307"/>
              <a:gd name="connsiteX310" fmla="*/ 36787 w 875899"/>
              <a:gd name="connsiteY310" fmla="*/ 299872 h 847307"/>
              <a:gd name="connsiteX311" fmla="*/ 35849 w 875899"/>
              <a:gd name="connsiteY311" fmla="*/ 300925 h 847307"/>
              <a:gd name="connsiteX312" fmla="*/ 34872 w 875899"/>
              <a:gd name="connsiteY312" fmla="*/ 301697 h 847307"/>
              <a:gd name="connsiteX313" fmla="*/ 33857 w 875899"/>
              <a:gd name="connsiteY313" fmla="*/ 302189 h 847307"/>
              <a:gd name="connsiteX314" fmla="*/ 32698 w 875899"/>
              <a:gd name="connsiteY314" fmla="*/ 302593 h 847307"/>
              <a:gd name="connsiteX315" fmla="*/ 31601 w 875899"/>
              <a:gd name="connsiteY315" fmla="*/ 302665 h 847307"/>
              <a:gd name="connsiteX316" fmla="*/ 30363 w 875899"/>
              <a:gd name="connsiteY316" fmla="*/ 302555 h 847307"/>
              <a:gd name="connsiteX317" fmla="*/ 29411 w 875899"/>
              <a:gd name="connsiteY317" fmla="*/ 302539 h 847307"/>
              <a:gd name="connsiteX318" fmla="*/ 28077 w 875899"/>
              <a:gd name="connsiteY318" fmla="*/ 302516 h 847307"/>
              <a:gd name="connsiteX319" fmla="*/ 25431 w 875899"/>
              <a:gd name="connsiteY319" fmla="*/ 302768 h 847307"/>
              <a:gd name="connsiteX320" fmla="*/ 22686 w 875899"/>
              <a:gd name="connsiteY320" fmla="*/ 303021 h 847307"/>
              <a:gd name="connsiteX321" fmla="*/ 20125 w 875899"/>
              <a:gd name="connsiteY321" fmla="*/ 303599 h 847307"/>
              <a:gd name="connsiteX322" fmla="*/ 17589 w 875899"/>
              <a:gd name="connsiteY322" fmla="*/ 304830 h 847307"/>
              <a:gd name="connsiteX323" fmla="*/ 15220 w 875899"/>
              <a:gd name="connsiteY323" fmla="*/ 306854 h 847307"/>
              <a:gd name="connsiteX324" fmla="*/ 13483 w 875899"/>
              <a:gd name="connsiteY324" fmla="*/ 309189 h 847307"/>
              <a:gd name="connsiteX325" fmla="*/ 12507 w 875899"/>
              <a:gd name="connsiteY325" fmla="*/ 312397 h 847307"/>
              <a:gd name="connsiteX326" fmla="*/ 11945 w 875899"/>
              <a:gd name="connsiteY326" fmla="*/ 313955 h 847307"/>
              <a:gd name="connsiteX327" fmla="*/ 9718 w 875899"/>
              <a:gd name="connsiteY327" fmla="*/ 317379 h 847307"/>
              <a:gd name="connsiteX328" fmla="*/ 8380 w 875899"/>
              <a:gd name="connsiteY328" fmla="*/ 319660 h 847307"/>
              <a:gd name="connsiteX329" fmla="*/ 7026 w 875899"/>
              <a:gd name="connsiteY329" fmla="*/ 321143 h 847307"/>
              <a:gd name="connsiteX330" fmla="*/ 5229 w 875899"/>
              <a:gd name="connsiteY330" fmla="*/ 322545 h 847307"/>
              <a:gd name="connsiteX331" fmla="*/ 3053 w 875899"/>
              <a:gd name="connsiteY331" fmla="*/ 323487 h 847307"/>
              <a:gd name="connsiteX332" fmla="*/ 1416 w 875899"/>
              <a:gd name="connsiteY332" fmla="*/ 324603 h 847307"/>
              <a:gd name="connsiteX333" fmla="*/ 461 w 875899"/>
              <a:gd name="connsiteY333" fmla="*/ 326078 h 847307"/>
              <a:gd name="connsiteX334" fmla="*/ 180 w 875899"/>
              <a:gd name="connsiteY334" fmla="*/ 327141 h 847307"/>
              <a:gd name="connsiteX335" fmla="*/ 2852 w 875899"/>
              <a:gd name="connsiteY335" fmla="*/ 331222 h 847307"/>
              <a:gd name="connsiteX336" fmla="*/ 3785 w 875899"/>
              <a:gd name="connsiteY336" fmla="*/ 333698 h 847307"/>
              <a:gd name="connsiteX337" fmla="*/ 3983 w 875899"/>
              <a:gd name="connsiteY337" fmla="*/ 333984 h 847307"/>
              <a:gd name="connsiteX338" fmla="*/ 5152 w 875899"/>
              <a:gd name="connsiteY338" fmla="*/ 335676 h 847307"/>
              <a:gd name="connsiteX339" fmla="*/ 6016 w 875899"/>
              <a:gd name="connsiteY339" fmla="*/ 336432 h 847307"/>
              <a:gd name="connsiteX340" fmla="*/ 7200 w 875899"/>
              <a:gd name="connsiteY340" fmla="*/ 337469 h 847307"/>
              <a:gd name="connsiteX341" fmla="*/ 10368 w 875899"/>
              <a:gd name="connsiteY341" fmla="*/ 342354 h 847307"/>
              <a:gd name="connsiteX342" fmla="*/ 11307 w 875899"/>
              <a:gd name="connsiteY342" fmla="*/ 347431 h 847307"/>
              <a:gd name="connsiteX343" fmla="*/ 13029 w 875899"/>
              <a:gd name="connsiteY343" fmla="*/ 351356 h 847307"/>
              <a:gd name="connsiteX344" fmla="*/ 14728 w 875899"/>
              <a:gd name="connsiteY344" fmla="*/ 355228 h 847307"/>
              <a:gd name="connsiteX345" fmla="*/ 14322 w 875899"/>
              <a:gd name="connsiteY345" fmla="*/ 357381 h 847307"/>
              <a:gd name="connsiteX346" fmla="*/ 14237 w 875899"/>
              <a:gd name="connsiteY346" fmla="*/ 357829 h 847307"/>
              <a:gd name="connsiteX347" fmla="*/ 15233 w 875899"/>
              <a:gd name="connsiteY347" fmla="*/ 359562 h 847307"/>
              <a:gd name="connsiteX348" fmla="*/ 15728 w 875899"/>
              <a:gd name="connsiteY348" fmla="*/ 360427 h 847307"/>
              <a:gd name="connsiteX349" fmla="*/ 15468 w 875899"/>
              <a:gd name="connsiteY349" fmla="*/ 360880 h 847307"/>
              <a:gd name="connsiteX350" fmla="*/ 14554 w 875899"/>
              <a:gd name="connsiteY350" fmla="*/ 362473 h 847307"/>
              <a:gd name="connsiteX351" fmla="*/ 17068 w 875899"/>
              <a:gd name="connsiteY351" fmla="*/ 365369 h 847307"/>
              <a:gd name="connsiteX352" fmla="*/ 18716 w 875899"/>
              <a:gd name="connsiteY352" fmla="*/ 367265 h 847307"/>
              <a:gd name="connsiteX353" fmla="*/ 19707 w 875899"/>
              <a:gd name="connsiteY353" fmla="*/ 368408 h 847307"/>
              <a:gd name="connsiteX354" fmla="*/ 19895 w 875899"/>
              <a:gd name="connsiteY354" fmla="*/ 369152 h 847307"/>
              <a:gd name="connsiteX355" fmla="*/ 19631 w 875899"/>
              <a:gd name="connsiteY355" fmla="*/ 369680 h 847307"/>
              <a:gd name="connsiteX356" fmla="*/ 19277 w 875899"/>
              <a:gd name="connsiteY356" fmla="*/ 370392 h 847307"/>
              <a:gd name="connsiteX357" fmla="*/ 19651 w 875899"/>
              <a:gd name="connsiteY357" fmla="*/ 371939 h 847307"/>
              <a:gd name="connsiteX358" fmla="*/ 18807 w 875899"/>
              <a:gd name="connsiteY358" fmla="*/ 373513 h 847307"/>
              <a:gd name="connsiteX359" fmla="*/ 18788 w 875899"/>
              <a:gd name="connsiteY359" fmla="*/ 374542 h 847307"/>
              <a:gd name="connsiteX360" fmla="*/ 19190 w 875899"/>
              <a:gd name="connsiteY360" fmla="*/ 375462 h 847307"/>
              <a:gd name="connsiteX361" fmla="*/ 19411 w 875899"/>
              <a:gd name="connsiteY361" fmla="*/ 375966 h 847307"/>
              <a:gd name="connsiteX362" fmla="*/ 19040 w 875899"/>
              <a:gd name="connsiteY362" fmla="*/ 377267 h 847307"/>
              <a:gd name="connsiteX363" fmla="*/ 19545 w 875899"/>
              <a:gd name="connsiteY363" fmla="*/ 378371 h 847307"/>
              <a:gd name="connsiteX364" fmla="*/ 20284 w 875899"/>
              <a:gd name="connsiteY364" fmla="*/ 379990 h 847307"/>
              <a:gd name="connsiteX365" fmla="*/ 22519 w 875899"/>
              <a:gd name="connsiteY365" fmla="*/ 382896 h 847307"/>
              <a:gd name="connsiteX366" fmla="*/ 22831 w 875899"/>
              <a:gd name="connsiteY366" fmla="*/ 383949 h 847307"/>
              <a:gd name="connsiteX367" fmla="*/ 21845 w 875899"/>
              <a:gd name="connsiteY367" fmla="*/ 385368 h 847307"/>
              <a:gd name="connsiteX368" fmla="*/ 22096 w 875899"/>
              <a:gd name="connsiteY368" fmla="*/ 388596 h 847307"/>
              <a:gd name="connsiteX369" fmla="*/ 23979 w 875899"/>
              <a:gd name="connsiteY369" fmla="*/ 391110 h 847307"/>
              <a:gd name="connsiteX370" fmla="*/ 25199 w 875899"/>
              <a:gd name="connsiteY370" fmla="*/ 392739 h 847307"/>
              <a:gd name="connsiteX371" fmla="*/ 28613 w 875899"/>
              <a:gd name="connsiteY371" fmla="*/ 396138 h 847307"/>
              <a:gd name="connsiteX372" fmla="*/ 29050 w 875899"/>
              <a:gd name="connsiteY372" fmla="*/ 397935 h 847307"/>
              <a:gd name="connsiteX373" fmla="*/ 28993 w 875899"/>
              <a:gd name="connsiteY373" fmla="*/ 401528 h 847307"/>
              <a:gd name="connsiteX374" fmla="*/ 31663 w 875899"/>
              <a:gd name="connsiteY374" fmla="*/ 405486 h 847307"/>
              <a:gd name="connsiteX375" fmla="*/ 32477 w 875899"/>
              <a:gd name="connsiteY375" fmla="*/ 410192 h 847307"/>
              <a:gd name="connsiteX376" fmla="*/ 35325 w 875899"/>
              <a:gd name="connsiteY376" fmla="*/ 410063 h 847307"/>
              <a:gd name="connsiteX377" fmla="*/ 35697 w 875899"/>
              <a:gd name="connsiteY377" fmla="*/ 409628 h 847307"/>
              <a:gd name="connsiteX378" fmla="*/ 35880 w 875899"/>
              <a:gd name="connsiteY378" fmla="*/ 407709 h 847307"/>
              <a:gd name="connsiteX379" fmla="*/ 36681 w 875899"/>
              <a:gd name="connsiteY379" fmla="*/ 405477 h 847307"/>
              <a:gd name="connsiteX380" fmla="*/ 36516 w 875899"/>
              <a:gd name="connsiteY380" fmla="*/ 404720 h 847307"/>
              <a:gd name="connsiteX381" fmla="*/ 36182 w 875899"/>
              <a:gd name="connsiteY381" fmla="*/ 403186 h 847307"/>
              <a:gd name="connsiteX382" fmla="*/ 34570 w 875899"/>
              <a:gd name="connsiteY382" fmla="*/ 402198 h 847307"/>
              <a:gd name="connsiteX383" fmla="*/ 35497 w 875899"/>
              <a:gd name="connsiteY383" fmla="*/ 401019 h 847307"/>
              <a:gd name="connsiteX384" fmla="*/ 38097 w 875899"/>
              <a:gd name="connsiteY384" fmla="*/ 399899 h 847307"/>
              <a:gd name="connsiteX385" fmla="*/ 38345 w 875899"/>
              <a:gd name="connsiteY385" fmla="*/ 399152 h 847307"/>
              <a:gd name="connsiteX386" fmla="*/ 38468 w 875899"/>
              <a:gd name="connsiteY386" fmla="*/ 398782 h 847307"/>
              <a:gd name="connsiteX387" fmla="*/ 39706 w 875899"/>
              <a:gd name="connsiteY387" fmla="*/ 398410 h 847307"/>
              <a:gd name="connsiteX388" fmla="*/ 40015 w 875899"/>
              <a:gd name="connsiteY388" fmla="*/ 397975 h 847307"/>
              <a:gd name="connsiteX389" fmla="*/ 39866 w 875899"/>
              <a:gd name="connsiteY389" fmla="*/ 397604 h 847307"/>
              <a:gd name="connsiteX390" fmla="*/ 39518 w 875899"/>
              <a:gd name="connsiteY390" fmla="*/ 396737 h 847307"/>
              <a:gd name="connsiteX391" fmla="*/ 39766 w 875899"/>
              <a:gd name="connsiteY391" fmla="*/ 395988 h 847307"/>
              <a:gd name="connsiteX392" fmla="*/ 39887 w 875899"/>
              <a:gd name="connsiteY392" fmla="*/ 395622 h 847307"/>
              <a:gd name="connsiteX393" fmla="*/ 39266 w 875899"/>
              <a:gd name="connsiteY393" fmla="*/ 394260 h 847307"/>
              <a:gd name="connsiteX394" fmla="*/ 39446 w 875899"/>
              <a:gd name="connsiteY394" fmla="*/ 393463 h 847307"/>
              <a:gd name="connsiteX395" fmla="*/ 39573 w 875899"/>
              <a:gd name="connsiteY395" fmla="*/ 392898 h 847307"/>
              <a:gd name="connsiteX396" fmla="*/ 41245 w 875899"/>
              <a:gd name="connsiteY396" fmla="*/ 392150 h 847307"/>
              <a:gd name="connsiteX397" fmla="*/ 41117 w 875899"/>
              <a:gd name="connsiteY397" fmla="*/ 389922 h 847307"/>
              <a:gd name="connsiteX398" fmla="*/ 40581 w 875899"/>
              <a:gd name="connsiteY398" fmla="*/ 388651 h 847307"/>
              <a:gd name="connsiteX399" fmla="*/ 40123 w 875899"/>
              <a:gd name="connsiteY399" fmla="*/ 387569 h 847307"/>
              <a:gd name="connsiteX400" fmla="*/ 40492 w 875899"/>
              <a:gd name="connsiteY400" fmla="*/ 386329 h 847307"/>
              <a:gd name="connsiteX401" fmla="*/ 40180 w 875899"/>
              <a:gd name="connsiteY401" fmla="*/ 385154 h 847307"/>
              <a:gd name="connsiteX402" fmla="*/ 40983 w 875899"/>
              <a:gd name="connsiteY402" fmla="*/ 383479 h 847307"/>
              <a:gd name="connsiteX403" fmla="*/ 43212 w 875899"/>
              <a:gd name="connsiteY403" fmla="*/ 381741 h 847307"/>
              <a:gd name="connsiteX404" fmla="*/ 41796 w 875899"/>
              <a:gd name="connsiteY404" fmla="*/ 377908 h 847307"/>
              <a:gd name="connsiteX405" fmla="*/ 41657 w 875899"/>
              <a:gd name="connsiteY405" fmla="*/ 377532 h 847307"/>
              <a:gd name="connsiteX406" fmla="*/ 42024 w 875899"/>
              <a:gd name="connsiteY406" fmla="*/ 375335 h 847307"/>
              <a:gd name="connsiteX407" fmla="*/ 42332 w 875899"/>
              <a:gd name="connsiteY407" fmla="*/ 373505 h 847307"/>
              <a:gd name="connsiteX408" fmla="*/ 41676 w 875899"/>
              <a:gd name="connsiteY408" fmla="*/ 372665 h 847307"/>
              <a:gd name="connsiteX409" fmla="*/ 41464 w 875899"/>
              <a:gd name="connsiteY409" fmla="*/ 372369 h 847307"/>
              <a:gd name="connsiteX410" fmla="*/ 41523 w 875899"/>
              <a:gd name="connsiteY410" fmla="*/ 371525 h 847307"/>
              <a:gd name="connsiteX411" fmla="*/ 43256 w 875899"/>
              <a:gd name="connsiteY411" fmla="*/ 370158 h 847307"/>
              <a:gd name="connsiteX412" fmla="*/ 43488 w 875899"/>
              <a:gd name="connsiteY412" fmla="*/ 370680 h 847307"/>
              <a:gd name="connsiteX413" fmla="*/ 44758 w 875899"/>
              <a:gd name="connsiteY413" fmla="*/ 370881 h 847307"/>
              <a:gd name="connsiteX414" fmla="*/ 45879 w 875899"/>
              <a:gd name="connsiteY414" fmla="*/ 371139 h 847307"/>
              <a:gd name="connsiteX415" fmla="*/ 47126 w 875899"/>
              <a:gd name="connsiteY415" fmla="*/ 371535 h 847307"/>
              <a:gd name="connsiteX416" fmla="*/ 47555 w 875899"/>
              <a:gd name="connsiteY416" fmla="*/ 371770 h 847307"/>
              <a:gd name="connsiteX417" fmla="*/ 48392 w 875899"/>
              <a:gd name="connsiteY417" fmla="*/ 372357 h 847307"/>
              <a:gd name="connsiteX418" fmla="*/ 49334 w 875899"/>
              <a:gd name="connsiteY418" fmla="*/ 373024 h 847307"/>
              <a:gd name="connsiteX419" fmla="*/ 50517 w 875899"/>
              <a:gd name="connsiteY419" fmla="*/ 373302 h 847307"/>
              <a:gd name="connsiteX420" fmla="*/ 51255 w 875899"/>
              <a:gd name="connsiteY420" fmla="*/ 373054 h 847307"/>
              <a:gd name="connsiteX421" fmla="*/ 52273 w 875899"/>
              <a:gd name="connsiteY421" fmla="*/ 372573 h 847307"/>
              <a:gd name="connsiteX422" fmla="*/ 53485 w 875899"/>
              <a:gd name="connsiteY422" fmla="*/ 372328 h 847307"/>
              <a:gd name="connsiteX423" fmla="*/ 56714 w 875899"/>
              <a:gd name="connsiteY423" fmla="*/ 372947 h 847307"/>
              <a:gd name="connsiteX424" fmla="*/ 57102 w 875899"/>
              <a:gd name="connsiteY424" fmla="*/ 373065 h 847307"/>
              <a:gd name="connsiteX425" fmla="*/ 57964 w 875899"/>
              <a:gd name="connsiteY425" fmla="*/ 373225 h 847307"/>
              <a:gd name="connsiteX426" fmla="*/ 58739 w 875899"/>
              <a:gd name="connsiteY426" fmla="*/ 373482 h 847307"/>
              <a:gd name="connsiteX427" fmla="*/ 61214 w 875899"/>
              <a:gd name="connsiteY427" fmla="*/ 374040 h 847307"/>
              <a:gd name="connsiteX428" fmla="*/ 62202 w 875899"/>
              <a:gd name="connsiteY428" fmla="*/ 374512 h 847307"/>
              <a:gd name="connsiteX429" fmla="*/ 63750 w 875899"/>
              <a:gd name="connsiteY429" fmla="*/ 375143 h 847307"/>
              <a:gd name="connsiteX430" fmla="*/ 65211 w 875899"/>
              <a:gd name="connsiteY430" fmla="*/ 375909 h 847307"/>
              <a:gd name="connsiteX431" fmla="*/ 66906 w 875899"/>
              <a:gd name="connsiteY431" fmla="*/ 376774 h 847307"/>
              <a:gd name="connsiteX432" fmla="*/ 69158 w 875899"/>
              <a:gd name="connsiteY432" fmla="*/ 378204 h 847307"/>
              <a:gd name="connsiteX433" fmla="*/ 69864 w 875899"/>
              <a:gd name="connsiteY433" fmla="*/ 378811 h 847307"/>
              <a:gd name="connsiteX434" fmla="*/ 70762 w 875899"/>
              <a:gd name="connsiteY434" fmla="*/ 379575 h 847307"/>
              <a:gd name="connsiteX435" fmla="*/ 71511 w 875899"/>
              <a:gd name="connsiteY435" fmla="*/ 380297 h 847307"/>
              <a:gd name="connsiteX436" fmla="*/ 72989 w 875899"/>
              <a:gd name="connsiteY436" fmla="*/ 381452 h 847307"/>
              <a:gd name="connsiteX437" fmla="*/ 73713 w 875899"/>
              <a:gd name="connsiteY437" fmla="*/ 382253 h 847307"/>
              <a:gd name="connsiteX438" fmla="*/ 74869 w 875899"/>
              <a:gd name="connsiteY438" fmla="*/ 383211 h 847307"/>
              <a:gd name="connsiteX439" fmla="*/ 75875 w 875899"/>
              <a:gd name="connsiteY439" fmla="*/ 384053 h 847307"/>
              <a:gd name="connsiteX440" fmla="*/ 76560 w 875899"/>
              <a:gd name="connsiteY440" fmla="*/ 384699 h 847307"/>
              <a:gd name="connsiteX441" fmla="*/ 77440 w 875899"/>
              <a:gd name="connsiteY441" fmla="*/ 385247 h 847307"/>
              <a:gd name="connsiteX442" fmla="*/ 77845 w 875899"/>
              <a:gd name="connsiteY442" fmla="*/ 385600 h 847307"/>
              <a:gd name="connsiteX443" fmla="*/ 78380 w 875899"/>
              <a:gd name="connsiteY443" fmla="*/ 386205 h 847307"/>
              <a:gd name="connsiteX444" fmla="*/ 79211 w 875899"/>
              <a:gd name="connsiteY444" fmla="*/ 387181 h 847307"/>
              <a:gd name="connsiteX445" fmla="*/ 80044 w 875899"/>
              <a:gd name="connsiteY445" fmla="*/ 387945 h 847307"/>
              <a:gd name="connsiteX446" fmla="*/ 80666 w 875899"/>
              <a:gd name="connsiteY446" fmla="*/ 388414 h 847307"/>
              <a:gd name="connsiteX447" fmla="*/ 81606 w 875899"/>
              <a:gd name="connsiteY447" fmla="*/ 389372 h 847307"/>
              <a:gd name="connsiteX448" fmla="*/ 82147 w 875899"/>
              <a:gd name="connsiteY448" fmla="*/ 389466 h 847307"/>
              <a:gd name="connsiteX449" fmla="*/ 83804 w 875899"/>
              <a:gd name="connsiteY449" fmla="*/ 389037 h 847307"/>
              <a:gd name="connsiteX450" fmla="*/ 86467 w 875899"/>
              <a:gd name="connsiteY450" fmla="*/ 388661 h 847307"/>
              <a:gd name="connsiteX451" fmla="*/ 88400 w 875899"/>
              <a:gd name="connsiteY451" fmla="*/ 389864 h 847307"/>
              <a:gd name="connsiteX452" fmla="*/ 89154 w 875899"/>
              <a:gd name="connsiteY452" fmla="*/ 390334 h 847307"/>
              <a:gd name="connsiteX453" fmla="*/ 91924 w 875899"/>
              <a:gd name="connsiteY453" fmla="*/ 392059 h 847307"/>
              <a:gd name="connsiteX454" fmla="*/ 92916 w 875899"/>
              <a:gd name="connsiteY454" fmla="*/ 392304 h 847307"/>
              <a:gd name="connsiteX455" fmla="*/ 93691 w 875899"/>
              <a:gd name="connsiteY455" fmla="*/ 392128 h 847307"/>
              <a:gd name="connsiteX456" fmla="*/ 94278 w 875899"/>
              <a:gd name="connsiteY456" fmla="*/ 391993 h 847307"/>
              <a:gd name="connsiteX457" fmla="*/ 97037 w 875899"/>
              <a:gd name="connsiteY457" fmla="*/ 389430 h 847307"/>
              <a:gd name="connsiteX458" fmla="*/ 98796 w 875899"/>
              <a:gd name="connsiteY458" fmla="*/ 388455 h 847307"/>
              <a:gd name="connsiteX459" fmla="*/ 100655 w 875899"/>
              <a:gd name="connsiteY459" fmla="*/ 388327 h 847307"/>
              <a:gd name="connsiteX460" fmla="*/ 102410 w 875899"/>
              <a:gd name="connsiteY460" fmla="*/ 390438 h 847307"/>
              <a:gd name="connsiteX461" fmla="*/ 102514 w 875899"/>
              <a:gd name="connsiteY461" fmla="*/ 390563 h 847307"/>
              <a:gd name="connsiteX462" fmla="*/ 102765 w 875899"/>
              <a:gd name="connsiteY462" fmla="*/ 390864 h 847307"/>
              <a:gd name="connsiteX463" fmla="*/ 103695 w 875899"/>
              <a:gd name="connsiteY463" fmla="*/ 390924 h 847307"/>
              <a:gd name="connsiteX464" fmla="*/ 106171 w 875899"/>
              <a:gd name="connsiteY464" fmla="*/ 389743 h 847307"/>
              <a:gd name="connsiteX465" fmla="*/ 109457 w 875899"/>
              <a:gd name="connsiteY465" fmla="*/ 391905 h 847307"/>
              <a:gd name="connsiteX466" fmla="*/ 109765 w 875899"/>
              <a:gd name="connsiteY466" fmla="*/ 391720 h 847307"/>
              <a:gd name="connsiteX467" fmla="*/ 110386 w 875899"/>
              <a:gd name="connsiteY467" fmla="*/ 391346 h 847307"/>
              <a:gd name="connsiteX468" fmla="*/ 111251 w 875899"/>
              <a:gd name="connsiteY468" fmla="*/ 389302 h 847307"/>
              <a:gd name="connsiteX469" fmla="*/ 112740 w 875899"/>
              <a:gd name="connsiteY469" fmla="*/ 390167 h 847307"/>
              <a:gd name="connsiteX470" fmla="*/ 114040 w 875899"/>
              <a:gd name="connsiteY470" fmla="*/ 390164 h 847307"/>
              <a:gd name="connsiteX471" fmla="*/ 113756 w 875899"/>
              <a:gd name="connsiteY471" fmla="*/ 388941 h 847307"/>
              <a:gd name="connsiteX472" fmla="*/ 113291 w 875899"/>
              <a:gd name="connsiteY472" fmla="*/ 386943 h 847307"/>
              <a:gd name="connsiteX473" fmla="*/ 113601 w 875899"/>
              <a:gd name="connsiteY473" fmla="*/ 386200 h 847307"/>
              <a:gd name="connsiteX474" fmla="*/ 115088 w 875899"/>
              <a:gd name="connsiteY474" fmla="*/ 386506 h 847307"/>
              <a:gd name="connsiteX475" fmla="*/ 115151 w 875899"/>
              <a:gd name="connsiteY475" fmla="*/ 385765 h 847307"/>
              <a:gd name="connsiteX476" fmla="*/ 115005 w 875899"/>
              <a:gd name="connsiteY476" fmla="*/ 385625 h 847307"/>
              <a:gd name="connsiteX477" fmla="*/ 113164 w 875899"/>
              <a:gd name="connsiteY477" fmla="*/ 383847 h 847307"/>
              <a:gd name="connsiteX478" fmla="*/ 111799 w 875899"/>
              <a:gd name="connsiteY478" fmla="*/ 380691 h 847307"/>
              <a:gd name="connsiteX479" fmla="*/ 111373 w 875899"/>
              <a:gd name="connsiteY479" fmla="*/ 380418 h 847307"/>
              <a:gd name="connsiteX480" fmla="*/ 110744 w 875899"/>
              <a:gd name="connsiteY480" fmla="*/ 380013 h 847307"/>
              <a:gd name="connsiteX481" fmla="*/ 110492 w 875899"/>
              <a:gd name="connsiteY481" fmla="*/ 379468 h 847307"/>
              <a:gd name="connsiteX482" fmla="*/ 109997 w 875899"/>
              <a:gd name="connsiteY482" fmla="*/ 378402 h 847307"/>
              <a:gd name="connsiteX483" fmla="*/ 108715 w 875899"/>
              <a:gd name="connsiteY483" fmla="*/ 377534 h 847307"/>
              <a:gd name="connsiteX484" fmla="*/ 108263 w 875899"/>
              <a:gd name="connsiteY484" fmla="*/ 377228 h 847307"/>
              <a:gd name="connsiteX485" fmla="*/ 107085 w 875899"/>
              <a:gd name="connsiteY485" fmla="*/ 377169 h 847307"/>
              <a:gd name="connsiteX486" fmla="*/ 107040 w 875899"/>
              <a:gd name="connsiteY486" fmla="*/ 376486 h 847307"/>
              <a:gd name="connsiteX487" fmla="*/ 107021 w 875899"/>
              <a:gd name="connsiteY487" fmla="*/ 376178 h 847307"/>
              <a:gd name="connsiteX488" fmla="*/ 107886 w 875899"/>
              <a:gd name="connsiteY488" fmla="*/ 374566 h 847307"/>
              <a:gd name="connsiteX489" fmla="*/ 107922 w 875899"/>
              <a:gd name="connsiteY489" fmla="*/ 373201 h 847307"/>
              <a:gd name="connsiteX490" fmla="*/ 107961 w 875899"/>
              <a:gd name="connsiteY490" fmla="*/ 371710 h 847307"/>
              <a:gd name="connsiteX491" fmla="*/ 110186 w 875899"/>
              <a:gd name="connsiteY491" fmla="*/ 369502 h 847307"/>
              <a:gd name="connsiteX492" fmla="*/ 110142 w 875899"/>
              <a:gd name="connsiteY492" fmla="*/ 369283 h 847307"/>
              <a:gd name="connsiteX493" fmla="*/ 109841 w 875899"/>
              <a:gd name="connsiteY493" fmla="*/ 367821 h 847307"/>
              <a:gd name="connsiteX494" fmla="*/ 111097 w 875899"/>
              <a:gd name="connsiteY494" fmla="*/ 365828 h 847307"/>
              <a:gd name="connsiteX495" fmla="*/ 111154 w 875899"/>
              <a:gd name="connsiteY495" fmla="*/ 363534 h 847307"/>
              <a:gd name="connsiteX496" fmla="*/ 111380 w 875899"/>
              <a:gd name="connsiteY496" fmla="*/ 362535 h 847307"/>
              <a:gd name="connsiteX497" fmla="*/ 111771 w 875899"/>
              <a:gd name="connsiteY497" fmla="*/ 360810 h 847307"/>
              <a:gd name="connsiteX498" fmla="*/ 113568 w 875899"/>
              <a:gd name="connsiteY498" fmla="*/ 359258 h 847307"/>
              <a:gd name="connsiteX499" fmla="*/ 113878 w 875899"/>
              <a:gd name="connsiteY499" fmla="*/ 359754 h 847307"/>
              <a:gd name="connsiteX500" fmla="*/ 114994 w 875899"/>
              <a:gd name="connsiteY500" fmla="*/ 359937 h 847307"/>
              <a:gd name="connsiteX501" fmla="*/ 116109 w 875899"/>
              <a:gd name="connsiteY501" fmla="*/ 359502 h 847307"/>
              <a:gd name="connsiteX502" fmla="*/ 118149 w 875899"/>
              <a:gd name="connsiteY502" fmla="*/ 356774 h 847307"/>
              <a:gd name="connsiteX503" fmla="*/ 120999 w 875899"/>
              <a:gd name="connsiteY503" fmla="*/ 355841 h 847307"/>
              <a:gd name="connsiteX504" fmla="*/ 122795 w 875899"/>
              <a:gd name="connsiteY504" fmla="*/ 354227 h 847307"/>
              <a:gd name="connsiteX505" fmla="*/ 123537 w 875899"/>
              <a:gd name="connsiteY505" fmla="*/ 352988 h 847307"/>
              <a:gd name="connsiteX506" fmla="*/ 124276 w 875899"/>
              <a:gd name="connsiteY506" fmla="*/ 349022 h 847307"/>
              <a:gd name="connsiteX507" fmla="*/ 126256 w 875899"/>
              <a:gd name="connsiteY507" fmla="*/ 347471 h 847307"/>
              <a:gd name="connsiteX508" fmla="*/ 128359 w 875899"/>
              <a:gd name="connsiteY508" fmla="*/ 343381 h 847307"/>
              <a:gd name="connsiteX509" fmla="*/ 131454 w 875899"/>
              <a:gd name="connsiteY509" fmla="*/ 340588 h 847307"/>
              <a:gd name="connsiteX510" fmla="*/ 133436 w 875899"/>
              <a:gd name="connsiteY510" fmla="*/ 340214 h 847307"/>
              <a:gd name="connsiteX511" fmla="*/ 138755 w 875899"/>
              <a:gd name="connsiteY511" fmla="*/ 335312 h 847307"/>
              <a:gd name="connsiteX512" fmla="*/ 140860 w 875899"/>
              <a:gd name="connsiteY512" fmla="*/ 333978 h 847307"/>
              <a:gd name="connsiteX513" fmla="*/ 141272 w 875899"/>
              <a:gd name="connsiteY513" fmla="*/ 333796 h 847307"/>
              <a:gd name="connsiteX514" fmla="*/ 143010 w 875899"/>
              <a:gd name="connsiteY514" fmla="*/ 333026 h 847307"/>
              <a:gd name="connsiteX515" fmla="*/ 145932 w 875899"/>
              <a:gd name="connsiteY515" fmla="*/ 331500 h 847307"/>
              <a:gd name="connsiteX516" fmla="*/ 148811 w 875899"/>
              <a:gd name="connsiteY516" fmla="*/ 329847 h 847307"/>
              <a:gd name="connsiteX517" fmla="*/ 151087 w 875899"/>
              <a:gd name="connsiteY517" fmla="*/ 328380 h 847307"/>
              <a:gd name="connsiteX518" fmla="*/ 152893 w 875899"/>
              <a:gd name="connsiteY518" fmla="*/ 327437 h 847307"/>
              <a:gd name="connsiteX519" fmla="*/ 156204 w 875899"/>
              <a:gd name="connsiteY519" fmla="*/ 326114 h 847307"/>
              <a:gd name="connsiteX520" fmla="*/ 159001 w 875899"/>
              <a:gd name="connsiteY520" fmla="*/ 325745 h 847307"/>
              <a:gd name="connsiteX521" fmla="*/ 160897 w 875899"/>
              <a:gd name="connsiteY521" fmla="*/ 325823 h 847307"/>
              <a:gd name="connsiteX522" fmla="*/ 161675 w 875899"/>
              <a:gd name="connsiteY522" fmla="*/ 326400 h 847307"/>
              <a:gd name="connsiteX523" fmla="*/ 162069 w 875899"/>
              <a:gd name="connsiteY523" fmla="*/ 328225 h 847307"/>
              <a:gd name="connsiteX524" fmla="*/ 162985 w 875899"/>
              <a:gd name="connsiteY524" fmla="*/ 330719 h 847307"/>
              <a:gd name="connsiteX525" fmla="*/ 164023 w 875899"/>
              <a:gd name="connsiteY525" fmla="*/ 331973 h 847307"/>
              <a:gd name="connsiteX526" fmla="*/ 166783 w 875899"/>
              <a:gd name="connsiteY526" fmla="*/ 332712 h 847307"/>
              <a:gd name="connsiteX527" fmla="*/ 169496 w 875899"/>
              <a:gd name="connsiteY527" fmla="*/ 332599 h 847307"/>
              <a:gd name="connsiteX528" fmla="*/ 172511 w 875899"/>
              <a:gd name="connsiteY528" fmla="*/ 332907 h 847307"/>
              <a:gd name="connsiteX529" fmla="*/ 175098 w 875899"/>
              <a:gd name="connsiteY529" fmla="*/ 333394 h 847307"/>
              <a:gd name="connsiteX530" fmla="*/ 176694 w 875899"/>
              <a:gd name="connsiteY530" fmla="*/ 333992 h 847307"/>
              <a:gd name="connsiteX531" fmla="*/ 178680 w 875899"/>
              <a:gd name="connsiteY531" fmla="*/ 335606 h 847307"/>
              <a:gd name="connsiteX532" fmla="*/ 179892 w 875899"/>
              <a:gd name="connsiteY532" fmla="*/ 336898 h 847307"/>
              <a:gd name="connsiteX533" fmla="*/ 180973 w 875899"/>
              <a:gd name="connsiteY533" fmla="*/ 337766 h 847307"/>
              <a:gd name="connsiteX534" fmla="*/ 182179 w 875899"/>
              <a:gd name="connsiteY534" fmla="*/ 337905 h 847307"/>
              <a:gd name="connsiteX535" fmla="*/ 183940 w 875899"/>
              <a:gd name="connsiteY535" fmla="*/ 337006 h 847307"/>
              <a:gd name="connsiteX536" fmla="*/ 184673 w 875899"/>
              <a:gd name="connsiteY536" fmla="*/ 332074 h 847307"/>
              <a:gd name="connsiteX537" fmla="*/ 185858 w 875899"/>
              <a:gd name="connsiteY537" fmla="*/ 331965 h 847307"/>
              <a:gd name="connsiteX538" fmla="*/ 187716 w 875899"/>
              <a:gd name="connsiteY538" fmla="*/ 333283 h 847307"/>
              <a:gd name="connsiteX539" fmla="*/ 188968 w 875899"/>
              <a:gd name="connsiteY539" fmla="*/ 334273 h 847307"/>
              <a:gd name="connsiteX540" fmla="*/ 190136 w 875899"/>
              <a:gd name="connsiteY540" fmla="*/ 335183 h 847307"/>
              <a:gd name="connsiteX541" fmla="*/ 193483 w 875899"/>
              <a:gd name="connsiteY541" fmla="*/ 337593 h 847307"/>
              <a:gd name="connsiteX542" fmla="*/ 191856 w 875899"/>
              <a:gd name="connsiteY542" fmla="*/ 338783 h 847307"/>
              <a:gd name="connsiteX543" fmla="*/ 191168 w 875899"/>
              <a:gd name="connsiteY543" fmla="*/ 339326 h 847307"/>
              <a:gd name="connsiteX544" fmla="*/ 190937 w 875899"/>
              <a:gd name="connsiteY544" fmla="*/ 339888 h 847307"/>
              <a:gd name="connsiteX545" fmla="*/ 196032 w 875899"/>
              <a:gd name="connsiteY545" fmla="*/ 347252 h 847307"/>
              <a:gd name="connsiteX546" fmla="*/ 196358 w 875899"/>
              <a:gd name="connsiteY546" fmla="*/ 347901 h 847307"/>
              <a:gd name="connsiteX547" fmla="*/ 196786 w 875899"/>
              <a:gd name="connsiteY547" fmla="*/ 348754 h 847307"/>
              <a:gd name="connsiteX548" fmla="*/ 198266 w 875899"/>
              <a:gd name="connsiteY548" fmla="*/ 351707 h 847307"/>
              <a:gd name="connsiteX549" fmla="*/ 199445 w 875899"/>
              <a:gd name="connsiteY549" fmla="*/ 352634 h 847307"/>
              <a:gd name="connsiteX550" fmla="*/ 200588 w 875899"/>
              <a:gd name="connsiteY550" fmla="*/ 352966 h 847307"/>
              <a:gd name="connsiteX551" fmla="*/ 200933 w 875899"/>
              <a:gd name="connsiteY551" fmla="*/ 353066 h 847307"/>
              <a:gd name="connsiteX552" fmla="*/ 202790 w 875899"/>
              <a:gd name="connsiteY552" fmla="*/ 352322 h 847307"/>
              <a:gd name="connsiteX553" fmla="*/ 203106 w 875899"/>
              <a:gd name="connsiteY553" fmla="*/ 352373 h 847307"/>
              <a:gd name="connsiteX554" fmla="*/ 204278 w 875899"/>
              <a:gd name="connsiteY554" fmla="*/ 352567 h 847307"/>
              <a:gd name="connsiteX555" fmla="*/ 206031 w 875899"/>
              <a:gd name="connsiteY555" fmla="*/ 353635 h 847307"/>
              <a:gd name="connsiteX556" fmla="*/ 206510 w 875899"/>
              <a:gd name="connsiteY556" fmla="*/ 353928 h 847307"/>
              <a:gd name="connsiteX557" fmla="*/ 206386 w 875899"/>
              <a:gd name="connsiteY557" fmla="*/ 354301 h 847307"/>
              <a:gd name="connsiteX558" fmla="*/ 206281 w 875899"/>
              <a:gd name="connsiteY558" fmla="*/ 354618 h 847307"/>
              <a:gd name="connsiteX559" fmla="*/ 206016 w 875899"/>
              <a:gd name="connsiteY559" fmla="*/ 355414 h 847307"/>
              <a:gd name="connsiteX560" fmla="*/ 204654 w 875899"/>
              <a:gd name="connsiteY560" fmla="*/ 356840 h 847307"/>
              <a:gd name="connsiteX561" fmla="*/ 203166 w 875899"/>
              <a:gd name="connsiteY561" fmla="*/ 357461 h 847307"/>
              <a:gd name="connsiteX562" fmla="*/ 200875 w 875899"/>
              <a:gd name="connsiteY562" fmla="*/ 357672 h 847307"/>
              <a:gd name="connsiteX563" fmla="*/ 200696 w 875899"/>
              <a:gd name="connsiteY563" fmla="*/ 357688 h 847307"/>
              <a:gd name="connsiteX564" fmla="*/ 199759 w 875899"/>
              <a:gd name="connsiteY564" fmla="*/ 357775 h 847307"/>
              <a:gd name="connsiteX565" fmla="*/ 198643 w 875899"/>
              <a:gd name="connsiteY565" fmla="*/ 358334 h 847307"/>
              <a:gd name="connsiteX566" fmla="*/ 200123 w 875899"/>
              <a:gd name="connsiteY566" fmla="*/ 360126 h 847307"/>
              <a:gd name="connsiteX567" fmla="*/ 200382 w 875899"/>
              <a:gd name="connsiteY567" fmla="*/ 360437 h 847307"/>
              <a:gd name="connsiteX568" fmla="*/ 200197 w 875899"/>
              <a:gd name="connsiteY568" fmla="*/ 360542 h 847307"/>
              <a:gd name="connsiteX569" fmla="*/ 198956 w 875899"/>
              <a:gd name="connsiteY569" fmla="*/ 361245 h 847307"/>
              <a:gd name="connsiteX570" fmla="*/ 195983 w 875899"/>
              <a:gd name="connsiteY570" fmla="*/ 361186 h 847307"/>
              <a:gd name="connsiteX571" fmla="*/ 195177 w 875899"/>
              <a:gd name="connsiteY571" fmla="*/ 361744 h 847307"/>
              <a:gd name="connsiteX572" fmla="*/ 194543 w 875899"/>
              <a:gd name="connsiteY572" fmla="*/ 362972 h 847307"/>
              <a:gd name="connsiteX573" fmla="*/ 194466 w 875899"/>
              <a:gd name="connsiteY573" fmla="*/ 363120 h 847307"/>
              <a:gd name="connsiteX574" fmla="*/ 194250 w 875899"/>
              <a:gd name="connsiteY574" fmla="*/ 363542 h 847307"/>
              <a:gd name="connsiteX575" fmla="*/ 196171 w 875899"/>
              <a:gd name="connsiteY575" fmla="*/ 365274 h 847307"/>
              <a:gd name="connsiteX576" fmla="*/ 196426 w 875899"/>
              <a:gd name="connsiteY576" fmla="*/ 365995 h 847307"/>
              <a:gd name="connsiteX577" fmla="*/ 196544 w 875899"/>
              <a:gd name="connsiteY577" fmla="*/ 366325 h 847307"/>
              <a:gd name="connsiteX578" fmla="*/ 196112 w 875899"/>
              <a:gd name="connsiteY578" fmla="*/ 367813 h 847307"/>
              <a:gd name="connsiteX579" fmla="*/ 196423 w 875899"/>
              <a:gd name="connsiteY579" fmla="*/ 369733 h 847307"/>
              <a:gd name="connsiteX580" fmla="*/ 195957 w 875899"/>
              <a:gd name="connsiteY580" fmla="*/ 372074 h 847307"/>
              <a:gd name="connsiteX581" fmla="*/ 195682 w 875899"/>
              <a:gd name="connsiteY581" fmla="*/ 373449 h 847307"/>
              <a:gd name="connsiteX582" fmla="*/ 196429 w 875899"/>
              <a:gd name="connsiteY582" fmla="*/ 377102 h 847307"/>
              <a:gd name="connsiteX583" fmla="*/ 198411 w 875899"/>
              <a:gd name="connsiteY583" fmla="*/ 376357 h 847307"/>
              <a:gd name="connsiteX584" fmla="*/ 200208 w 875899"/>
              <a:gd name="connsiteY584" fmla="*/ 376293 h 847307"/>
              <a:gd name="connsiteX585" fmla="*/ 201155 w 875899"/>
              <a:gd name="connsiteY585" fmla="*/ 376893 h 847307"/>
              <a:gd name="connsiteX586" fmla="*/ 201572 w 875899"/>
              <a:gd name="connsiteY586" fmla="*/ 377158 h 847307"/>
              <a:gd name="connsiteX587" fmla="*/ 202564 w 875899"/>
              <a:gd name="connsiteY587" fmla="*/ 378829 h 847307"/>
              <a:gd name="connsiteX588" fmla="*/ 201390 w 875899"/>
              <a:gd name="connsiteY588" fmla="*/ 381370 h 847307"/>
              <a:gd name="connsiteX589" fmla="*/ 202385 w 875899"/>
              <a:gd name="connsiteY589" fmla="*/ 384714 h 847307"/>
              <a:gd name="connsiteX590" fmla="*/ 202200 w 875899"/>
              <a:gd name="connsiteY590" fmla="*/ 386449 h 847307"/>
              <a:gd name="connsiteX591" fmla="*/ 202759 w 875899"/>
              <a:gd name="connsiteY591" fmla="*/ 388493 h 847307"/>
              <a:gd name="connsiteX592" fmla="*/ 204311 w 875899"/>
              <a:gd name="connsiteY592" fmla="*/ 392206 h 847307"/>
              <a:gd name="connsiteX593" fmla="*/ 205043 w 875899"/>
              <a:gd name="connsiteY593" fmla="*/ 392237 h 847307"/>
              <a:gd name="connsiteX594" fmla="*/ 205735 w 875899"/>
              <a:gd name="connsiteY594" fmla="*/ 392266 h 847307"/>
              <a:gd name="connsiteX595" fmla="*/ 206160 w 875899"/>
              <a:gd name="connsiteY595" fmla="*/ 392600 h 847307"/>
              <a:gd name="connsiteX596" fmla="*/ 206603 w 875899"/>
              <a:gd name="connsiteY596" fmla="*/ 392947 h 847307"/>
              <a:gd name="connsiteX597" fmla="*/ 206294 w 875899"/>
              <a:gd name="connsiteY597" fmla="*/ 393566 h 847307"/>
              <a:gd name="connsiteX598" fmla="*/ 203693 w 875899"/>
              <a:gd name="connsiteY598" fmla="*/ 394376 h 847307"/>
              <a:gd name="connsiteX599" fmla="*/ 203137 w 875899"/>
              <a:gd name="connsiteY599" fmla="*/ 395615 h 847307"/>
              <a:gd name="connsiteX600" fmla="*/ 202460 w 875899"/>
              <a:gd name="connsiteY600" fmla="*/ 395785 h 847307"/>
              <a:gd name="connsiteX601" fmla="*/ 201402 w 875899"/>
              <a:gd name="connsiteY601" fmla="*/ 396050 h 847307"/>
              <a:gd name="connsiteX602" fmla="*/ 201338 w 875899"/>
              <a:gd name="connsiteY602" fmla="*/ 396217 h 847307"/>
              <a:gd name="connsiteX603" fmla="*/ 201093 w 875899"/>
              <a:gd name="connsiteY603" fmla="*/ 396856 h 847307"/>
              <a:gd name="connsiteX604" fmla="*/ 201876 w 875899"/>
              <a:gd name="connsiteY604" fmla="*/ 397554 h 847307"/>
              <a:gd name="connsiteX605" fmla="*/ 202270 w 875899"/>
              <a:gd name="connsiteY605" fmla="*/ 397908 h 847307"/>
              <a:gd name="connsiteX606" fmla="*/ 202766 w 875899"/>
              <a:gd name="connsiteY606" fmla="*/ 397844 h 847307"/>
              <a:gd name="connsiteX607" fmla="*/ 203259 w 875899"/>
              <a:gd name="connsiteY607" fmla="*/ 398289 h 847307"/>
              <a:gd name="connsiteX608" fmla="*/ 203449 w 875899"/>
              <a:gd name="connsiteY608" fmla="*/ 398460 h 847307"/>
              <a:gd name="connsiteX609" fmla="*/ 204688 w 875899"/>
              <a:gd name="connsiteY609" fmla="*/ 399577 h 847307"/>
              <a:gd name="connsiteX610" fmla="*/ 204955 w 875899"/>
              <a:gd name="connsiteY610" fmla="*/ 400275 h 847307"/>
              <a:gd name="connsiteX611" fmla="*/ 205186 w 875899"/>
              <a:gd name="connsiteY611" fmla="*/ 400877 h 847307"/>
              <a:gd name="connsiteX612" fmla="*/ 205086 w 875899"/>
              <a:gd name="connsiteY612" fmla="*/ 401729 h 847307"/>
              <a:gd name="connsiteX613" fmla="*/ 205066 w 875899"/>
              <a:gd name="connsiteY613" fmla="*/ 401901 h 847307"/>
              <a:gd name="connsiteX614" fmla="*/ 204857 w 875899"/>
              <a:gd name="connsiteY614" fmla="*/ 402223 h 847307"/>
              <a:gd name="connsiteX615" fmla="*/ 203886 w 875899"/>
              <a:gd name="connsiteY615" fmla="*/ 403604 h 847307"/>
              <a:gd name="connsiteX616" fmla="*/ 203933 w 875899"/>
              <a:gd name="connsiteY616" fmla="*/ 404028 h 847307"/>
              <a:gd name="connsiteX617" fmla="*/ 204012 w 875899"/>
              <a:gd name="connsiteY617" fmla="*/ 404720 h 847307"/>
              <a:gd name="connsiteX618" fmla="*/ 206860 w 875899"/>
              <a:gd name="connsiteY618" fmla="*/ 404592 h 847307"/>
              <a:gd name="connsiteX619" fmla="*/ 207288 w 875899"/>
              <a:gd name="connsiteY619" fmla="*/ 406175 h 847307"/>
              <a:gd name="connsiteX620" fmla="*/ 207457 w 875899"/>
              <a:gd name="connsiteY620" fmla="*/ 406275 h 847307"/>
              <a:gd name="connsiteX621" fmla="*/ 207977 w 875899"/>
              <a:gd name="connsiteY621" fmla="*/ 406510 h 847307"/>
              <a:gd name="connsiteX622" fmla="*/ 208336 w 875899"/>
              <a:gd name="connsiteY622" fmla="*/ 407839 h 847307"/>
              <a:gd name="connsiteX623" fmla="*/ 208395 w 875899"/>
              <a:gd name="connsiteY623" fmla="*/ 408059 h 847307"/>
              <a:gd name="connsiteX624" fmla="*/ 209478 w 875899"/>
              <a:gd name="connsiteY624" fmla="*/ 408711 h 847307"/>
              <a:gd name="connsiteX625" fmla="*/ 209607 w 875899"/>
              <a:gd name="connsiteY625" fmla="*/ 409018 h 847307"/>
              <a:gd name="connsiteX626" fmla="*/ 210274 w 875899"/>
              <a:gd name="connsiteY626" fmla="*/ 411401 h 847307"/>
              <a:gd name="connsiteX627" fmla="*/ 210030 w 875899"/>
              <a:gd name="connsiteY627" fmla="*/ 411955 h 847307"/>
              <a:gd name="connsiteX628" fmla="*/ 209857 w 875899"/>
              <a:gd name="connsiteY628" fmla="*/ 412347 h 847307"/>
              <a:gd name="connsiteX629" fmla="*/ 209594 w 875899"/>
              <a:gd name="connsiteY629" fmla="*/ 412951 h 847307"/>
              <a:gd name="connsiteX630" fmla="*/ 209667 w 875899"/>
              <a:gd name="connsiteY630" fmla="*/ 413100 h 847307"/>
              <a:gd name="connsiteX631" fmla="*/ 209780 w 875899"/>
              <a:gd name="connsiteY631" fmla="*/ 413324 h 847307"/>
              <a:gd name="connsiteX632" fmla="*/ 209965 w 875899"/>
              <a:gd name="connsiteY632" fmla="*/ 413693 h 847307"/>
              <a:gd name="connsiteX633" fmla="*/ 210781 w 875899"/>
              <a:gd name="connsiteY633" fmla="*/ 413937 h 847307"/>
              <a:gd name="connsiteX634" fmla="*/ 211204 w 875899"/>
              <a:gd name="connsiteY634" fmla="*/ 414064 h 847307"/>
              <a:gd name="connsiteX635" fmla="*/ 211764 w 875899"/>
              <a:gd name="connsiteY635" fmla="*/ 415240 h 847307"/>
              <a:gd name="connsiteX636" fmla="*/ 211764 w 875899"/>
              <a:gd name="connsiteY636" fmla="*/ 415814 h 847307"/>
              <a:gd name="connsiteX637" fmla="*/ 211764 w 875899"/>
              <a:gd name="connsiteY637" fmla="*/ 416169 h 847307"/>
              <a:gd name="connsiteX638" fmla="*/ 209970 w 875899"/>
              <a:gd name="connsiteY638" fmla="*/ 419578 h 847307"/>
              <a:gd name="connsiteX639" fmla="*/ 208052 w 875899"/>
              <a:gd name="connsiteY639" fmla="*/ 421377 h 847307"/>
              <a:gd name="connsiteX640" fmla="*/ 208610 w 875899"/>
              <a:gd name="connsiteY640" fmla="*/ 422554 h 847307"/>
              <a:gd name="connsiteX641" fmla="*/ 208799 w 875899"/>
              <a:gd name="connsiteY641" fmla="*/ 426766 h 847307"/>
              <a:gd name="connsiteX642" fmla="*/ 209031 w 875899"/>
              <a:gd name="connsiteY642" fmla="*/ 427173 h 847307"/>
              <a:gd name="connsiteX643" fmla="*/ 209295 w 875899"/>
              <a:gd name="connsiteY643" fmla="*/ 427633 h 847307"/>
              <a:gd name="connsiteX644" fmla="*/ 209489 w 875899"/>
              <a:gd name="connsiteY644" fmla="*/ 427605 h 847307"/>
              <a:gd name="connsiteX645" fmla="*/ 210163 w 875899"/>
              <a:gd name="connsiteY645" fmla="*/ 427507 h 847307"/>
              <a:gd name="connsiteX646" fmla="*/ 212390 w 875899"/>
              <a:gd name="connsiteY646" fmla="*/ 425026 h 847307"/>
              <a:gd name="connsiteX647" fmla="*/ 212936 w 875899"/>
              <a:gd name="connsiteY647" fmla="*/ 425005 h 847307"/>
              <a:gd name="connsiteX648" fmla="*/ 213938 w 875899"/>
              <a:gd name="connsiteY648" fmla="*/ 424962 h 847307"/>
              <a:gd name="connsiteX649" fmla="*/ 214068 w 875899"/>
              <a:gd name="connsiteY649" fmla="*/ 425123 h 847307"/>
              <a:gd name="connsiteX650" fmla="*/ 214435 w 875899"/>
              <a:gd name="connsiteY650" fmla="*/ 425582 h 847307"/>
              <a:gd name="connsiteX651" fmla="*/ 214126 w 875899"/>
              <a:gd name="connsiteY651" fmla="*/ 426511 h 847307"/>
              <a:gd name="connsiteX652" fmla="*/ 212702 w 875899"/>
              <a:gd name="connsiteY652" fmla="*/ 427566 h 847307"/>
              <a:gd name="connsiteX653" fmla="*/ 212606 w 875899"/>
              <a:gd name="connsiteY653" fmla="*/ 428298 h 847307"/>
              <a:gd name="connsiteX654" fmla="*/ 212585 w 875899"/>
              <a:gd name="connsiteY654" fmla="*/ 428449 h 847307"/>
              <a:gd name="connsiteX655" fmla="*/ 220947 w 875899"/>
              <a:gd name="connsiteY655" fmla="*/ 434618 h 847307"/>
              <a:gd name="connsiteX656" fmla="*/ 221998 w 875899"/>
              <a:gd name="connsiteY656" fmla="*/ 434122 h 847307"/>
              <a:gd name="connsiteX657" fmla="*/ 222335 w 875899"/>
              <a:gd name="connsiteY657" fmla="*/ 433748 h 847307"/>
              <a:gd name="connsiteX658" fmla="*/ 223532 w 875899"/>
              <a:gd name="connsiteY658" fmla="*/ 432425 h 847307"/>
              <a:gd name="connsiteX659" fmla="*/ 222928 w 875899"/>
              <a:gd name="connsiteY659" fmla="*/ 430430 h 847307"/>
              <a:gd name="connsiteX660" fmla="*/ 223607 w 875899"/>
              <a:gd name="connsiteY660" fmla="*/ 429040 h 847307"/>
              <a:gd name="connsiteX661" fmla="*/ 224413 w 875899"/>
              <a:gd name="connsiteY661" fmla="*/ 428069 h 847307"/>
              <a:gd name="connsiteX662" fmla="*/ 224585 w 875899"/>
              <a:gd name="connsiteY662" fmla="*/ 427906 h 847307"/>
              <a:gd name="connsiteX663" fmla="*/ 225216 w 875899"/>
              <a:gd name="connsiteY663" fmla="*/ 427677 h 847307"/>
              <a:gd name="connsiteX664" fmla="*/ 225939 w 875899"/>
              <a:gd name="connsiteY664" fmla="*/ 427989 h 847307"/>
              <a:gd name="connsiteX665" fmla="*/ 227075 w 875899"/>
              <a:gd name="connsiteY665" fmla="*/ 428480 h 847307"/>
              <a:gd name="connsiteX666" fmla="*/ 227709 w 875899"/>
              <a:gd name="connsiteY666" fmla="*/ 428458 h 847307"/>
              <a:gd name="connsiteX667" fmla="*/ 231039 w 875899"/>
              <a:gd name="connsiteY667" fmla="*/ 428350 h 847307"/>
              <a:gd name="connsiteX668" fmla="*/ 231915 w 875899"/>
              <a:gd name="connsiteY668" fmla="*/ 429435 h 847307"/>
              <a:gd name="connsiteX669" fmla="*/ 232340 w 875899"/>
              <a:gd name="connsiteY669" fmla="*/ 429961 h 847307"/>
              <a:gd name="connsiteX670" fmla="*/ 235337 w 875899"/>
              <a:gd name="connsiteY670" fmla="*/ 429207 h 847307"/>
              <a:gd name="connsiteX671" fmla="*/ 236304 w 875899"/>
              <a:gd name="connsiteY671" fmla="*/ 428965 h 847307"/>
              <a:gd name="connsiteX672" fmla="*/ 238536 w 875899"/>
              <a:gd name="connsiteY672" fmla="*/ 429520 h 847307"/>
              <a:gd name="connsiteX673" fmla="*/ 238648 w 875899"/>
              <a:gd name="connsiteY673" fmla="*/ 429418 h 847307"/>
              <a:gd name="connsiteX674" fmla="*/ 239090 w 875899"/>
              <a:gd name="connsiteY674" fmla="*/ 429024 h 847307"/>
              <a:gd name="connsiteX675" fmla="*/ 239430 w 875899"/>
              <a:gd name="connsiteY675" fmla="*/ 427752 h 847307"/>
              <a:gd name="connsiteX676" fmla="*/ 239834 w 875899"/>
              <a:gd name="connsiteY676" fmla="*/ 426235 h 847307"/>
              <a:gd name="connsiteX677" fmla="*/ 239391 w 875899"/>
              <a:gd name="connsiteY677" fmla="*/ 425353 h 847307"/>
              <a:gd name="connsiteX678" fmla="*/ 239275 w 875899"/>
              <a:gd name="connsiteY678" fmla="*/ 425121 h 847307"/>
              <a:gd name="connsiteX679" fmla="*/ 240635 w 875899"/>
              <a:gd name="connsiteY679" fmla="*/ 424706 h 847307"/>
              <a:gd name="connsiteX680" fmla="*/ 241876 w 875899"/>
              <a:gd name="connsiteY680" fmla="*/ 423694 h 847307"/>
              <a:gd name="connsiteX681" fmla="*/ 242746 w 875899"/>
              <a:gd name="connsiteY681" fmla="*/ 423694 h 847307"/>
              <a:gd name="connsiteX682" fmla="*/ 243609 w 875899"/>
              <a:gd name="connsiteY682" fmla="*/ 423692 h 847307"/>
              <a:gd name="connsiteX683" fmla="*/ 244054 w 875899"/>
              <a:gd name="connsiteY683" fmla="*/ 423457 h 847307"/>
              <a:gd name="connsiteX684" fmla="*/ 244662 w 875899"/>
              <a:gd name="connsiteY684" fmla="*/ 423134 h 847307"/>
              <a:gd name="connsiteX685" fmla="*/ 244602 w 875899"/>
              <a:gd name="connsiteY685" fmla="*/ 424187 h 847307"/>
              <a:gd name="connsiteX686" fmla="*/ 244973 w 875899"/>
              <a:gd name="connsiteY686" fmla="*/ 424619 h 847307"/>
              <a:gd name="connsiteX687" fmla="*/ 246768 w 875899"/>
              <a:gd name="connsiteY687" fmla="*/ 423131 h 847307"/>
              <a:gd name="connsiteX688" fmla="*/ 247511 w 875899"/>
              <a:gd name="connsiteY688" fmla="*/ 422861 h 847307"/>
              <a:gd name="connsiteX689" fmla="*/ 248132 w 875899"/>
              <a:gd name="connsiteY689" fmla="*/ 422634 h 847307"/>
              <a:gd name="connsiteX690" fmla="*/ 248750 w 875899"/>
              <a:gd name="connsiteY690" fmla="*/ 422758 h 847307"/>
              <a:gd name="connsiteX691" fmla="*/ 249771 w 875899"/>
              <a:gd name="connsiteY691" fmla="*/ 423663 h 847307"/>
              <a:gd name="connsiteX692" fmla="*/ 249888 w 875899"/>
              <a:gd name="connsiteY692" fmla="*/ 423767 h 847307"/>
              <a:gd name="connsiteX693" fmla="*/ 250425 w 875899"/>
              <a:gd name="connsiteY693" fmla="*/ 424243 h 847307"/>
              <a:gd name="connsiteX694" fmla="*/ 255072 w 875899"/>
              <a:gd name="connsiteY694" fmla="*/ 426035 h 847307"/>
              <a:gd name="connsiteX695" fmla="*/ 256187 w 875899"/>
              <a:gd name="connsiteY695" fmla="*/ 425847 h 847307"/>
              <a:gd name="connsiteX696" fmla="*/ 257461 w 875899"/>
              <a:gd name="connsiteY696" fmla="*/ 426998 h 847307"/>
              <a:gd name="connsiteX697" fmla="*/ 258687 w 875899"/>
              <a:gd name="connsiteY697" fmla="*/ 426151 h 847307"/>
              <a:gd name="connsiteX698" fmla="*/ 258811 w 875899"/>
              <a:gd name="connsiteY698" fmla="*/ 426060 h 847307"/>
              <a:gd name="connsiteX699" fmla="*/ 260088 w 875899"/>
              <a:gd name="connsiteY699" fmla="*/ 426030 h 847307"/>
              <a:gd name="connsiteX700" fmla="*/ 260448 w 875899"/>
              <a:gd name="connsiteY700" fmla="*/ 426401 h 847307"/>
              <a:gd name="connsiteX701" fmla="*/ 261700 w 875899"/>
              <a:gd name="connsiteY701" fmla="*/ 427701 h 847307"/>
              <a:gd name="connsiteX702" fmla="*/ 266367 w 875899"/>
              <a:gd name="connsiteY702" fmla="*/ 427407 h 847307"/>
              <a:gd name="connsiteX703" fmla="*/ 268404 w 875899"/>
              <a:gd name="connsiteY703" fmla="*/ 427279 h 847307"/>
              <a:gd name="connsiteX704" fmla="*/ 268700 w 875899"/>
              <a:gd name="connsiteY704" fmla="*/ 427261 h 847307"/>
              <a:gd name="connsiteX705" fmla="*/ 270064 w 875899"/>
              <a:gd name="connsiteY705" fmla="*/ 429304 h 847307"/>
              <a:gd name="connsiteX706" fmla="*/ 271104 w 875899"/>
              <a:gd name="connsiteY706" fmla="*/ 428987 h 847307"/>
              <a:gd name="connsiteX707" fmla="*/ 271488 w 875899"/>
              <a:gd name="connsiteY707" fmla="*/ 428869 h 847307"/>
              <a:gd name="connsiteX708" fmla="*/ 274463 w 875899"/>
              <a:gd name="connsiteY708" fmla="*/ 428743 h 847307"/>
              <a:gd name="connsiteX709" fmla="*/ 275749 w 875899"/>
              <a:gd name="connsiteY709" fmla="*/ 429822 h 847307"/>
              <a:gd name="connsiteX710" fmla="*/ 277236 w 875899"/>
              <a:gd name="connsiteY710" fmla="*/ 429902 h 847307"/>
              <a:gd name="connsiteX711" fmla="*/ 279481 w 875899"/>
              <a:gd name="connsiteY711" fmla="*/ 431490 h 847307"/>
              <a:gd name="connsiteX712" fmla="*/ 281956 w 875899"/>
              <a:gd name="connsiteY712" fmla="*/ 431357 h 847307"/>
              <a:gd name="connsiteX713" fmla="*/ 282205 w 875899"/>
              <a:gd name="connsiteY713" fmla="*/ 432021 h 847307"/>
              <a:gd name="connsiteX714" fmla="*/ 282264 w 875899"/>
              <a:gd name="connsiteY714" fmla="*/ 432178 h 847307"/>
              <a:gd name="connsiteX715" fmla="*/ 282457 w 875899"/>
              <a:gd name="connsiteY715" fmla="*/ 432693 h 847307"/>
              <a:gd name="connsiteX716" fmla="*/ 284873 w 875899"/>
              <a:gd name="connsiteY716" fmla="*/ 434263 h 847307"/>
              <a:gd name="connsiteX717" fmla="*/ 284808 w 875899"/>
              <a:gd name="connsiteY717" fmla="*/ 435664 h 847307"/>
              <a:gd name="connsiteX718" fmla="*/ 284793 w 875899"/>
              <a:gd name="connsiteY718" fmla="*/ 435983 h 847307"/>
              <a:gd name="connsiteX719" fmla="*/ 284937 w 875899"/>
              <a:gd name="connsiteY719" fmla="*/ 436067 h 847307"/>
              <a:gd name="connsiteX720" fmla="*/ 286687 w 875899"/>
              <a:gd name="connsiteY720" fmla="*/ 437069 h 847307"/>
              <a:gd name="connsiteX721" fmla="*/ 288023 w 875899"/>
              <a:gd name="connsiteY721" fmla="*/ 436742 h 847307"/>
              <a:gd name="connsiteX722" fmla="*/ 288881 w 875899"/>
              <a:gd name="connsiteY722" fmla="*/ 438037 h 847307"/>
              <a:gd name="connsiteX723" fmla="*/ 287375 w 875899"/>
              <a:gd name="connsiteY723" fmla="*/ 439899 h 847307"/>
              <a:gd name="connsiteX724" fmla="*/ 284996 w 875899"/>
              <a:gd name="connsiteY724" fmla="*/ 442957 h 847307"/>
              <a:gd name="connsiteX725" fmla="*/ 282748 w 875899"/>
              <a:gd name="connsiteY725" fmla="*/ 444111 h 847307"/>
              <a:gd name="connsiteX726" fmla="*/ 279253 w 875899"/>
              <a:gd name="connsiteY726" fmla="*/ 446067 h 847307"/>
              <a:gd name="connsiteX727" fmla="*/ 276614 w 875899"/>
              <a:gd name="connsiteY727" fmla="*/ 447514 h 847307"/>
              <a:gd name="connsiteX728" fmla="*/ 269701 w 875899"/>
              <a:gd name="connsiteY728" fmla="*/ 451430 h 847307"/>
              <a:gd name="connsiteX729" fmla="*/ 266768 w 875899"/>
              <a:gd name="connsiteY729" fmla="*/ 452487 h 847307"/>
              <a:gd name="connsiteX730" fmla="*/ 265353 w 875899"/>
              <a:gd name="connsiteY730" fmla="*/ 453819 h 847307"/>
              <a:gd name="connsiteX731" fmla="*/ 264457 w 875899"/>
              <a:gd name="connsiteY731" fmla="*/ 455776 h 847307"/>
              <a:gd name="connsiteX732" fmla="*/ 264586 w 875899"/>
              <a:gd name="connsiteY732" fmla="*/ 459290 h 847307"/>
              <a:gd name="connsiteX733" fmla="*/ 265129 w 875899"/>
              <a:gd name="connsiteY733" fmla="*/ 464343 h 847307"/>
              <a:gd name="connsiteX734" fmla="*/ 265675 w 875899"/>
              <a:gd name="connsiteY734" fmla="*/ 471913 h 847307"/>
              <a:gd name="connsiteX735" fmla="*/ 266403 w 875899"/>
              <a:gd name="connsiteY735" fmla="*/ 475105 h 847307"/>
              <a:gd name="connsiteX736" fmla="*/ 267121 w 875899"/>
              <a:gd name="connsiteY736" fmla="*/ 475365 h 847307"/>
              <a:gd name="connsiteX737" fmla="*/ 267839 w 875899"/>
              <a:gd name="connsiteY737" fmla="*/ 475624 h 847307"/>
              <a:gd name="connsiteX738" fmla="*/ 268557 w 875899"/>
              <a:gd name="connsiteY738" fmla="*/ 475884 h 847307"/>
              <a:gd name="connsiteX739" fmla="*/ 269276 w 875899"/>
              <a:gd name="connsiteY739" fmla="*/ 476142 h 847307"/>
              <a:gd name="connsiteX740" fmla="*/ 269994 w 875899"/>
              <a:gd name="connsiteY740" fmla="*/ 476400 h 847307"/>
              <a:gd name="connsiteX741" fmla="*/ 270712 w 875899"/>
              <a:gd name="connsiteY741" fmla="*/ 476660 h 847307"/>
              <a:gd name="connsiteX742" fmla="*/ 271461 w 875899"/>
              <a:gd name="connsiteY742" fmla="*/ 476930 h 847307"/>
              <a:gd name="connsiteX743" fmla="*/ 272209 w 875899"/>
              <a:gd name="connsiteY743" fmla="*/ 477200 h 847307"/>
              <a:gd name="connsiteX744" fmla="*/ 272842 w 875899"/>
              <a:gd name="connsiteY744" fmla="*/ 477568 h 847307"/>
              <a:gd name="connsiteX745" fmla="*/ 273477 w 875899"/>
              <a:gd name="connsiteY745" fmla="*/ 477937 h 847307"/>
              <a:gd name="connsiteX746" fmla="*/ 274111 w 875899"/>
              <a:gd name="connsiteY746" fmla="*/ 478305 h 847307"/>
              <a:gd name="connsiteX747" fmla="*/ 274835 w 875899"/>
              <a:gd name="connsiteY747" fmla="*/ 478207 h 847307"/>
              <a:gd name="connsiteX748" fmla="*/ 275558 w 875899"/>
              <a:gd name="connsiteY748" fmla="*/ 478109 h 847307"/>
              <a:gd name="connsiteX749" fmla="*/ 276282 w 875899"/>
              <a:gd name="connsiteY749" fmla="*/ 478009 h 847307"/>
              <a:gd name="connsiteX750" fmla="*/ 277007 w 875899"/>
              <a:gd name="connsiteY750" fmla="*/ 477911 h 847307"/>
              <a:gd name="connsiteX751" fmla="*/ 277731 w 875899"/>
              <a:gd name="connsiteY751" fmla="*/ 477813 h 847307"/>
              <a:gd name="connsiteX752" fmla="*/ 278454 w 875899"/>
              <a:gd name="connsiteY752" fmla="*/ 477713 h 847307"/>
              <a:gd name="connsiteX753" fmla="*/ 279178 w 875899"/>
              <a:gd name="connsiteY753" fmla="*/ 477615 h 847307"/>
              <a:gd name="connsiteX754" fmla="*/ 279903 w 875899"/>
              <a:gd name="connsiteY754" fmla="*/ 477517 h 847307"/>
              <a:gd name="connsiteX755" fmla="*/ 280328 w 875899"/>
              <a:gd name="connsiteY755" fmla="*/ 477828 h 847307"/>
              <a:gd name="connsiteX756" fmla="*/ 280753 w 875899"/>
              <a:gd name="connsiteY756" fmla="*/ 478140 h 847307"/>
              <a:gd name="connsiteX757" fmla="*/ 281062 w 875899"/>
              <a:gd name="connsiteY757" fmla="*/ 478869 h 847307"/>
              <a:gd name="connsiteX758" fmla="*/ 281369 w 875899"/>
              <a:gd name="connsiteY758" fmla="*/ 479597 h 847307"/>
              <a:gd name="connsiteX759" fmla="*/ 281678 w 875899"/>
              <a:gd name="connsiteY759" fmla="*/ 480325 h 847307"/>
              <a:gd name="connsiteX760" fmla="*/ 281987 w 875899"/>
              <a:gd name="connsiteY760" fmla="*/ 481054 h 847307"/>
              <a:gd name="connsiteX761" fmla="*/ 282668 w 875899"/>
              <a:gd name="connsiteY761" fmla="*/ 481054 h 847307"/>
              <a:gd name="connsiteX762" fmla="*/ 283349 w 875899"/>
              <a:gd name="connsiteY762" fmla="*/ 481055 h 847307"/>
              <a:gd name="connsiteX763" fmla="*/ 284031 w 875899"/>
              <a:gd name="connsiteY763" fmla="*/ 481055 h 847307"/>
              <a:gd name="connsiteX764" fmla="*/ 284712 w 875899"/>
              <a:gd name="connsiteY764" fmla="*/ 481057 h 847307"/>
              <a:gd name="connsiteX765" fmla="*/ 285207 w 875899"/>
              <a:gd name="connsiteY765" fmla="*/ 481595 h 847307"/>
              <a:gd name="connsiteX766" fmla="*/ 285701 w 875899"/>
              <a:gd name="connsiteY766" fmla="*/ 482133 h 847307"/>
              <a:gd name="connsiteX767" fmla="*/ 286195 w 875899"/>
              <a:gd name="connsiteY767" fmla="*/ 482669 h 847307"/>
              <a:gd name="connsiteX768" fmla="*/ 286783 w 875899"/>
              <a:gd name="connsiteY768" fmla="*/ 482702 h 847307"/>
              <a:gd name="connsiteX769" fmla="*/ 287372 w 875899"/>
              <a:gd name="connsiteY769" fmla="*/ 482733 h 847307"/>
              <a:gd name="connsiteX770" fmla="*/ 287992 w 875899"/>
              <a:gd name="connsiteY770" fmla="*/ 482424 h 847307"/>
              <a:gd name="connsiteX771" fmla="*/ 288611 w 875899"/>
              <a:gd name="connsiteY771" fmla="*/ 482117 h 847307"/>
              <a:gd name="connsiteX772" fmla="*/ 289293 w 875899"/>
              <a:gd name="connsiteY772" fmla="*/ 482427 h 847307"/>
              <a:gd name="connsiteX773" fmla="*/ 289973 w 875899"/>
              <a:gd name="connsiteY773" fmla="*/ 482738 h 847307"/>
              <a:gd name="connsiteX774" fmla="*/ 290626 w 875899"/>
              <a:gd name="connsiteY774" fmla="*/ 482243 h 847307"/>
              <a:gd name="connsiteX775" fmla="*/ 291277 w 875899"/>
              <a:gd name="connsiteY775" fmla="*/ 481749 h 847307"/>
              <a:gd name="connsiteX776" fmla="*/ 291957 w 875899"/>
              <a:gd name="connsiteY776" fmla="*/ 481770 h 847307"/>
              <a:gd name="connsiteX777" fmla="*/ 292639 w 875899"/>
              <a:gd name="connsiteY777" fmla="*/ 481791 h 847307"/>
              <a:gd name="connsiteX778" fmla="*/ 293319 w 875899"/>
              <a:gd name="connsiteY778" fmla="*/ 481814 h 847307"/>
              <a:gd name="connsiteX779" fmla="*/ 293597 w 875899"/>
              <a:gd name="connsiteY779" fmla="*/ 482516 h 847307"/>
              <a:gd name="connsiteX780" fmla="*/ 293875 w 875899"/>
              <a:gd name="connsiteY780" fmla="*/ 483219 h 847307"/>
              <a:gd name="connsiteX781" fmla="*/ 294151 w 875899"/>
              <a:gd name="connsiteY781" fmla="*/ 483920 h 847307"/>
              <a:gd name="connsiteX782" fmla="*/ 294429 w 875899"/>
              <a:gd name="connsiteY782" fmla="*/ 484623 h 847307"/>
              <a:gd name="connsiteX783" fmla="*/ 294707 w 875899"/>
              <a:gd name="connsiteY783" fmla="*/ 485325 h 847307"/>
              <a:gd name="connsiteX784" fmla="*/ 294985 w 875899"/>
              <a:gd name="connsiteY784" fmla="*/ 486028 h 847307"/>
              <a:gd name="connsiteX785" fmla="*/ 295227 w 875899"/>
              <a:gd name="connsiteY785" fmla="*/ 486335 h 847307"/>
              <a:gd name="connsiteX786" fmla="*/ 295448 w 875899"/>
              <a:gd name="connsiteY786" fmla="*/ 486617 h 847307"/>
              <a:gd name="connsiteX787" fmla="*/ 301769 w 875899"/>
              <a:gd name="connsiteY787" fmla="*/ 494393 h 847307"/>
              <a:gd name="connsiteX788" fmla="*/ 302114 w 875899"/>
              <a:gd name="connsiteY788" fmla="*/ 495690 h 847307"/>
              <a:gd name="connsiteX789" fmla="*/ 301743 w 875899"/>
              <a:gd name="connsiteY789" fmla="*/ 496991 h 847307"/>
              <a:gd name="connsiteX790" fmla="*/ 301916 w 875899"/>
              <a:gd name="connsiteY790" fmla="*/ 498824 h 847307"/>
              <a:gd name="connsiteX791" fmla="*/ 301929 w 875899"/>
              <a:gd name="connsiteY791" fmla="*/ 498975 h 847307"/>
              <a:gd name="connsiteX792" fmla="*/ 302332 w 875899"/>
              <a:gd name="connsiteY792" fmla="*/ 499375 h 847307"/>
              <a:gd name="connsiteX793" fmla="*/ 302736 w 875899"/>
              <a:gd name="connsiteY793" fmla="*/ 499779 h 847307"/>
              <a:gd name="connsiteX794" fmla="*/ 306151 w 875899"/>
              <a:gd name="connsiteY794" fmla="*/ 501424 h 847307"/>
              <a:gd name="connsiteX795" fmla="*/ 308001 w 875899"/>
              <a:gd name="connsiteY795" fmla="*/ 502997 h 847307"/>
              <a:gd name="connsiteX796" fmla="*/ 309052 w 875899"/>
              <a:gd name="connsiteY796" fmla="*/ 503244 h 847307"/>
              <a:gd name="connsiteX797" fmla="*/ 310787 w 875899"/>
              <a:gd name="connsiteY797" fmla="*/ 504855 h 847307"/>
              <a:gd name="connsiteX798" fmla="*/ 311135 w 875899"/>
              <a:gd name="connsiteY798" fmla="*/ 505550 h 847307"/>
              <a:gd name="connsiteX799" fmla="*/ 311344 w 875899"/>
              <a:gd name="connsiteY799" fmla="*/ 505968 h 847307"/>
              <a:gd name="connsiteX800" fmla="*/ 309613 w 875899"/>
              <a:gd name="connsiteY800" fmla="*/ 509997 h 847307"/>
              <a:gd name="connsiteX801" fmla="*/ 308251 w 875899"/>
              <a:gd name="connsiteY801" fmla="*/ 510743 h 847307"/>
              <a:gd name="connsiteX802" fmla="*/ 307633 w 875899"/>
              <a:gd name="connsiteY802" fmla="*/ 513469 h 847307"/>
              <a:gd name="connsiteX803" fmla="*/ 306580 w 875899"/>
              <a:gd name="connsiteY803" fmla="*/ 514770 h 847307"/>
              <a:gd name="connsiteX804" fmla="*/ 306321 w 875899"/>
              <a:gd name="connsiteY804" fmla="*/ 515418 h 847307"/>
              <a:gd name="connsiteX805" fmla="*/ 305962 w 875899"/>
              <a:gd name="connsiteY805" fmla="*/ 516320 h 847307"/>
              <a:gd name="connsiteX806" fmla="*/ 305270 w 875899"/>
              <a:gd name="connsiteY806" fmla="*/ 516814 h 847307"/>
              <a:gd name="connsiteX807" fmla="*/ 305095 w 875899"/>
              <a:gd name="connsiteY807" fmla="*/ 516940 h 847307"/>
              <a:gd name="connsiteX808" fmla="*/ 303422 w 875899"/>
              <a:gd name="connsiteY808" fmla="*/ 516879 h 847307"/>
              <a:gd name="connsiteX809" fmla="*/ 301936 w 875899"/>
              <a:gd name="connsiteY809" fmla="*/ 515951 h 847307"/>
              <a:gd name="connsiteX810" fmla="*/ 299928 w 875899"/>
              <a:gd name="connsiteY810" fmla="*/ 516541 h 847307"/>
              <a:gd name="connsiteX811" fmla="*/ 299429 w 875899"/>
              <a:gd name="connsiteY811" fmla="*/ 516688 h 847307"/>
              <a:gd name="connsiteX812" fmla="*/ 297850 w 875899"/>
              <a:gd name="connsiteY812" fmla="*/ 516389 h 847307"/>
              <a:gd name="connsiteX813" fmla="*/ 296301 w 875899"/>
              <a:gd name="connsiteY813" fmla="*/ 516080 h 847307"/>
              <a:gd name="connsiteX814" fmla="*/ 295979 w 875899"/>
              <a:gd name="connsiteY814" fmla="*/ 517118 h 847307"/>
              <a:gd name="connsiteX815" fmla="*/ 295745 w 875899"/>
              <a:gd name="connsiteY815" fmla="*/ 517877 h 847307"/>
              <a:gd name="connsiteX816" fmla="*/ 294383 w 875899"/>
              <a:gd name="connsiteY816" fmla="*/ 519860 h 847307"/>
              <a:gd name="connsiteX817" fmla="*/ 293396 w 875899"/>
              <a:gd name="connsiteY817" fmla="*/ 520356 h 847307"/>
              <a:gd name="connsiteX818" fmla="*/ 292899 w 875899"/>
              <a:gd name="connsiteY818" fmla="*/ 520606 h 847307"/>
              <a:gd name="connsiteX819" fmla="*/ 289988 w 875899"/>
              <a:gd name="connsiteY819" fmla="*/ 520545 h 847307"/>
              <a:gd name="connsiteX820" fmla="*/ 289346 w 875899"/>
              <a:gd name="connsiteY820" fmla="*/ 520007 h 847307"/>
              <a:gd name="connsiteX821" fmla="*/ 288068 w 875899"/>
              <a:gd name="connsiteY821" fmla="*/ 518936 h 847307"/>
              <a:gd name="connsiteX822" fmla="*/ 285900 w 875899"/>
              <a:gd name="connsiteY822" fmla="*/ 518814 h 847307"/>
              <a:gd name="connsiteX823" fmla="*/ 284725 w 875899"/>
              <a:gd name="connsiteY823" fmla="*/ 518258 h 847307"/>
              <a:gd name="connsiteX824" fmla="*/ 284371 w 875899"/>
              <a:gd name="connsiteY824" fmla="*/ 518292 h 847307"/>
              <a:gd name="connsiteX825" fmla="*/ 283485 w 875899"/>
              <a:gd name="connsiteY825" fmla="*/ 518382 h 847307"/>
              <a:gd name="connsiteX826" fmla="*/ 282247 w 875899"/>
              <a:gd name="connsiteY826" fmla="*/ 519747 h 847307"/>
              <a:gd name="connsiteX827" fmla="*/ 281422 w 875899"/>
              <a:gd name="connsiteY827" fmla="*/ 520220 h 847307"/>
              <a:gd name="connsiteX828" fmla="*/ 280948 w 875899"/>
              <a:gd name="connsiteY828" fmla="*/ 520491 h 847307"/>
              <a:gd name="connsiteX829" fmla="*/ 279834 w 875899"/>
              <a:gd name="connsiteY829" fmla="*/ 523652 h 847307"/>
              <a:gd name="connsiteX830" fmla="*/ 279278 w 875899"/>
              <a:gd name="connsiteY830" fmla="*/ 524025 h 847307"/>
              <a:gd name="connsiteX831" fmla="*/ 278349 w 875899"/>
              <a:gd name="connsiteY831" fmla="*/ 524149 h 847307"/>
              <a:gd name="connsiteX832" fmla="*/ 275377 w 875899"/>
              <a:gd name="connsiteY832" fmla="*/ 522975 h 847307"/>
              <a:gd name="connsiteX833" fmla="*/ 274368 w 875899"/>
              <a:gd name="connsiteY833" fmla="*/ 522975 h 847307"/>
              <a:gd name="connsiteX834" fmla="*/ 272342 w 875899"/>
              <a:gd name="connsiteY834" fmla="*/ 522977 h 847307"/>
              <a:gd name="connsiteX835" fmla="*/ 270857 w 875899"/>
              <a:gd name="connsiteY835" fmla="*/ 523660 h 847307"/>
              <a:gd name="connsiteX836" fmla="*/ 268691 w 875899"/>
              <a:gd name="connsiteY836" fmla="*/ 525954 h 847307"/>
              <a:gd name="connsiteX837" fmla="*/ 266586 w 875899"/>
              <a:gd name="connsiteY837" fmla="*/ 527071 h 847307"/>
              <a:gd name="connsiteX838" fmla="*/ 265370 w 875899"/>
              <a:gd name="connsiteY838" fmla="*/ 526499 h 847307"/>
              <a:gd name="connsiteX839" fmla="*/ 263303 w 875899"/>
              <a:gd name="connsiteY839" fmla="*/ 525526 h 847307"/>
              <a:gd name="connsiteX840" fmla="*/ 262374 w 875899"/>
              <a:gd name="connsiteY840" fmla="*/ 525887 h 847307"/>
              <a:gd name="connsiteX841" fmla="*/ 262189 w 875899"/>
              <a:gd name="connsiteY841" fmla="*/ 525961 h 847307"/>
              <a:gd name="connsiteX842" fmla="*/ 261485 w 875899"/>
              <a:gd name="connsiteY842" fmla="*/ 526850 h 847307"/>
              <a:gd name="connsiteX843" fmla="*/ 263551 w 875899"/>
              <a:gd name="connsiteY843" fmla="*/ 528005 h 847307"/>
              <a:gd name="connsiteX844" fmla="*/ 264946 w 875899"/>
              <a:gd name="connsiteY844" fmla="*/ 532042 h 847307"/>
              <a:gd name="connsiteX845" fmla="*/ 265698 w 875899"/>
              <a:gd name="connsiteY845" fmla="*/ 535119 h 847307"/>
              <a:gd name="connsiteX846" fmla="*/ 266346 w 875899"/>
              <a:gd name="connsiteY846" fmla="*/ 539184 h 847307"/>
              <a:gd name="connsiteX847" fmla="*/ 267574 w 875899"/>
              <a:gd name="connsiteY847" fmla="*/ 541665 h 847307"/>
              <a:gd name="connsiteX848" fmla="*/ 268344 w 875899"/>
              <a:gd name="connsiteY848" fmla="*/ 544130 h 847307"/>
              <a:gd name="connsiteX849" fmla="*/ 268350 w 875899"/>
              <a:gd name="connsiteY849" fmla="*/ 546575 h 847307"/>
              <a:gd name="connsiteX850" fmla="*/ 267312 w 875899"/>
              <a:gd name="connsiteY850" fmla="*/ 548146 h 847307"/>
              <a:gd name="connsiteX851" fmla="*/ 265602 w 875899"/>
              <a:gd name="connsiteY851" fmla="*/ 549165 h 847307"/>
              <a:gd name="connsiteX852" fmla="*/ 263772 w 875899"/>
              <a:gd name="connsiteY852" fmla="*/ 549034 h 847307"/>
              <a:gd name="connsiteX853" fmla="*/ 263404 w 875899"/>
              <a:gd name="connsiteY853" fmla="*/ 549000 h 847307"/>
              <a:gd name="connsiteX854" fmla="*/ 261333 w 875899"/>
              <a:gd name="connsiteY854" fmla="*/ 548809 h 847307"/>
              <a:gd name="connsiteX855" fmla="*/ 259266 w 875899"/>
              <a:gd name="connsiteY855" fmla="*/ 548977 h 847307"/>
              <a:gd name="connsiteX856" fmla="*/ 257858 w 875899"/>
              <a:gd name="connsiteY856" fmla="*/ 550081 h 847307"/>
              <a:gd name="connsiteX857" fmla="*/ 257506 w 875899"/>
              <a:gd name="connsiteY857" fmla="*/ 551629 h 847307"/>
              <a:gd name="connsiteX858" fmla="*/ 257047 w 875899"/>
              <a:gd name="connsiteY858" fmla="*/ 557081 h 847307"/>
              <a:gd name="connsiteX859" fmla="*/ 256928 w 875899"/>
              <a:gd name="connsiteY859" fmla="*/ 558268 h 847307"/>
              <a:gd name="connsiteX860" fmla="*/ 256726 w 875899"/>
              <a:gd name="connsiteY860" fmla="*/ 560279 h 847307"/>
              <a:gd name="connsiteX861" fmla="*/ 256303 w 875899"/>
              <a:gd name="connsiteY861" fmla="*/ 564390 h 847307"/>
              <a:gd name="connsiteX862" fmla="*/ 255870 w 875899"/>
              <a:gd name="connsiteY862" fmla="*/ 565999 h 847307"/>
              <a:gd name="connsiteX863" fmla="*/ 255281 w 875899"/>
              <a:gd name="connsiteY863" fmla="*/ 566401 h 847307"/>
              <a:gd name="connsiteX864" fmla="*/ 254691 w 875899"/>
              <a:gd name="connsiteY864" fmla="*/ 566803 h 847307"/>
              <a:gd name="connsiteX865" fmla="*/ 254256 w 875899"/>
              <a:gd name="connsiteY865" fmla="*/ 567567 h 847307"/>
              <a:gd name="connsiteX866" fmla="*/ 253821 w 875899"/>
              <a:gd name="connsiteY866" fmla="*/ 568329 h 847307"/>
              <a:gd name="connsiteX867" fmla="*/ 253386 w 875899"/>
              <a:gd name="connsiteY867" fmla="*/ 569092 h 847307"/>
              <a:gd name="connsiteX868" fmla="*/ 253240 w 875899"/>
              <a:gd name="connsiteY868" fmla="*/ 569795 h 847307"/>
              <a:gd name="connsiteX869" fmla="*/ 253095 w 875899"/>
              <a:gd name="connsiteY869" fmla="*/ 570497 h 847307"/>
              <a:gd name="connsiteX870" fmla="*/ 252948 w 875899"/>
              <a:gd name="connsiteY870" fmla="*/ 571198 h 847307"/>
              <a:gd name="connsiteX871" fmla="*/ 252802 w 875899"/>
              <a:gd name="connsiteY871" fmla="*/ 571900 h 847307"/>
              <a:gd name="connsiteX872" fmla="*/ 252657 w 875899"/>
              <a:gd name="connsiteY872" fmla="*/ 572601 h 847307"/>
              <a:gd name="connsiteX873" fmla="*/ 252511 w 875899"/>
              <a:gd name="connsiteY873" fmla="*/ 573304 h 847307"/>
              <a:gd name="connsiteX874" fmla="*/ 252943 w 875899"/>
              <a:gd name="connsiteY874" fmla="*/ 574027 h 847307"/>
              <a:gd name="connsiteX875" fmla="*/ 253376 w 875899"/>
              <a:gd name="connsiteY875" fmla="*/ 574750 h 847307"/>
              <a:gd name="connsiteX876" fmla="*/ 253809 w 875899"/>
              <a:gd name="connsiteY876" fmla="*/ 575474 h 847307"/>
              <a:gd name="connsiteX877" fmla="*/ 253312 w 875899"/>
              <a:gd name="connsiteY877" fmla="*/ 576030 h 847307"/>
              <a:gd name="connsiteX878" fmla="*/ 252815 w 875899"/>
              <a:gd name="connsiteY878" fmla="*/ 576588 h 847307"/>
              <a:gd name="connsiteX879" fmla="*/ 252374 w 875899"/>
              <a:gd name="connsiteY879" fmla="*/ 578861 h 847307"/>
              <a:gd name="connsiteX880" fmla="*/ 252302 w 875899"/>
              <a:gd name="connsiteY880" fmla="*/ 581379 h 847307"/>
              <a:gd name="connsiteX881" fmla="*/ 252812 w 875899"/>
              <a:gd name="connsiteY881" fmla="*/ 583288 h 847307"/>
              <a:gd name="connsiteX882" fmla="*/ 253165 w 875899"/>
              <a:gd name="connsiteY882" fmla="*/ 583217 h 847307"/>
              <a:gd name="connsiteX883" fmla="*/ 253741 w 875899"/>
              <a:gd name="connsiteY883" fmla="*/ 583102 h 847307"/>
              <a:gd name="connsiteX884" fmla="*/ 254033 w 875899"/>
              <a:gd name="connsiteY884" fmla="*/ 582847 h 847307"/>
              <a:gd name="connsiteX885" fmla="*/ 254669 w 875899"/>
              <a:gd name="connsiteY885" fmla="*/ 582294 h 847307"/>
              <a:gd name="connsiteX886" fmla="*/ 256587 w 875899"/>
              <a:gd name="connsiteY886" fmla="*/ 581859 h 847307"/>
              <a:gd name="connsiteX887" fmla="*/ 257138 w 875899"/>
              <a:gd name="connsiteY887" fmla="*/ 581233 h 847307"/>
              <a:gd name="connsiteX888" fmla="*/ 257514 w 875899"/>
              <a:gd name="connsiteY888" fmla="*/ 580805 h 847307"/>
              <a:gd name="connsiteX889" fmla="*/ 259629 w 875899"/>
              <a:gd name="connsiteY889" fmla="*/ 580169 h 847307"/>
              <a:gd name="connsiteX890" fmla="*/ 260610 w 875899"/>
              <a:gd name="connsiteY890" fmla="*/ 579873 h 847307"/>
              <a:gd name="connsiteX891" fmla="*/ 261274 w 875899"/>
              <a:gd name="connsiteY891" fmla="*/ 580180 h 847307"/>
              <a:gd name="connsiteX892" fmla="*/ 262343 w 875899"/>
              <a:gd name="connsiteY892" fmla="*/ 580677 h 847307"/>
              <a:gd name="connsiteX893" fmla="*/ 263767 w 875899"/>
              <a:gd name="connsiteY893" fmla="*/ 580613 h 847307"/>
              <a:gd name="connsiteX894" fmla="*/ 264359 w 875899"/>
              <a:gd name="connsiteY894" fmla="*/ 580149 h 847307"/>
              <a:gd name="connsiteX895" fmla="*/ 265190 w 875899"/>
              <a:gd name="connsiteY895" fmla="*/ 579497 h 847307"/>
              <a:gd name="connsiteX896" fmla="*/ 265934 w 875899"/>
              <a:gd name="connsiteY896" fmla="*/ 579248 h 847307"/>
              <a:gd name="connsiteX897" fmla="*/ 266305 w 875899"/>
              <a:gd name="connsiteY897" fmla="*/ 579124 h 847307"/>
              <a:gd name="connsiteX898" fmla="*/ 267296 w 875899"/>
              <a:gd name="connsiteY898" fmla="*/ 580242 h 847307"/>
              <a:gd name="connsiteX899" fmla="*/ 267752 w 875899"/>
              <a:gd name="connsiteY899" fmla="*/ 583061 h 847307"/>
              <a:gd name="connsiteX900" fmla="*/ 270777 w 875899"/>
              <a:gd name="connsiteY900" fmla="*/ 584343 h 847307"/>
              <a:gd name="connsiteX901" fmla="*/ 272530 w 875899"/>
              <a:gd name="connsiteY901" fmla="*/ 584283 h 847307"/>
              <a:gd name="connsiteX902" fmla="*/ 275453 w 875899"/>
              <a:gd name="connsiteY902" fmla="*/ 583830 h 847307"/>
              <a:gd name="connsiteX903" fmla="*/ 277695 w 875899"/>
              <a:gd name="connsiteY903" fmla="*/ 583709 h 847307"/>
              <a:gd name="connsiteX904" fmla="*/ 279159 w 875899"/>
              <a:gd name="connsiteY904" fmla="*/ 584875 h 847307"/>
              <a:gd name="connsiteX905" fmla="*/ 279844 w 875899"/>
              <a:gd name="connsiteY905" fmla="*/ 586078 h 847307"/>
              <a:gd name="connsiteX906" fmla="*/ 281018 w 875899"/>
              <a:gd name="connsiteY906" fmla="*/ 587702 h 847307"/>
              <a:gd name="connsiteX907" fmla="*/ 282189 w 875899"/>
              <a:gd name="connsiteY907" fmla="*/ 588269 h 847307"/>
              <a:gd name="connsiteX908" fmla="*/ 283554 w 875899"/>
              <a:gd name="connsiteY908" fmla="*/ 588372 h 847307"/>
              <a:gd name="connsiteX909" fmla="*/ 285698 w 875899"/>
              <a:gd name="connsiteY909" fmla="*/ 588052 h 847307"/>
              <a:gd name="connsiteX910" fmla="*/ 287840 w 875899"/>
              <a:gd name="connsiteY910" fmla="*/ 587828 h 847307"/>
              <a:gd name="connsiteX911" fmla="*/ 289887 w 875899"/>
              <a:gd name="connsiteY911" fmla="*/ 588078 h 847307"/>
              <a:gd name="connsiteX912" fmla="*/ 291643 w 875899"/>
              <a:gd name="connsiteY912" fmla="*/ 588689 h 847307"/>
              <a:gd name="connsiteX913" fmla="*/ 293692 w 875899"/>
              <a:gd name="connsiteY913" fmla="*/ 589129 h 847307"/>
              <a:gd name="connsiteX914" fmla="*/ 295642 w 875899"/>
              <a:gd name="connsiteY914" fmla="*/ 589852 h 847307"/>
              <a:gd name="connsiteX915" fmla="*/ 297982 w 875899"/>
              <a:gd name="connsiteY915" fmla="*/ 590218 h 847307"/>
              <a:gd name="connsiteX916" fmla="*/ 301100 w 875899"/>
              <a:gd name="connsiteY916" fmla="*/ 590452 h 847307"/>
              <a:gd name="connsiteX917" fmla="*/ 303050 w 875899"/>
              <a:gd name="connsiteY917" fmla="*/ 590406 h 847307"/>
              <a:gd name="connsiteX918" fmla="*/ 306655 w 875899"/>
              <a:gd name="connsiteY918" fmla="*/ 590002 h 847307"/>
              <a:gd name="connsiteX919" fmla="*/ 308993 w 875899"/>
              <a:gd name="connsiteY919" fmla="*/ 589314 h 847307"/>
              <a:gd name="connsiteX920" fmla="*/ 311134 w 875899"/>
              <a:gd name="connsiteY920" fmla="*/ 588225 h 847307"/>
              <a:gd name="connsiteX921" fmla="*/ 312497 w 875899"/>
              <a:gd name="connsiteY921" fmla="*/ 587751 h 847307"/>
              <a:gd name="connsiteX922" fmla="*/ 314839 w 875899"/>
              <a:gd name="connsiteY922" fmla="*/ 587947 h 847307"/>
              <a:gd name="connsiteX923" fmla="*/ 315521 w 875899"/>
              <a:gd name="connsiteY923" fmla="*/ 591106 h 847307"/>
              <a:gd name="connsiteX924" fmla="*/ 318060 w 875899"/>
              <a:gd name="connsiteY924" fmla="*/ 593956 h 847307"/>
              <a:gd name="connsiteX925" fmla="*/ 317980 w 875899"/>
              <a:gd name="connsiteY925" fmla="*/ 594355 h 847307"/>
              <a:gd name="connsiteX926" fmla="*/ 317874 w 875899"/>
              <a:gd name="connsiteY926" fmla="*/ 594885 h 847307"/>
              <a:gd name="connsiteX927" fmla="*/ 316080 w 875899"/>
              <a:gd name="connsiteY927" fmla="*/ 596499 h 847307"/>
              <a:gd name="connsiteX928" fmla="*/ 315462 w 875899"/>
              <a:gd name="connsiteY928" fmla="*/ 598171 h 847307"/>
              <a:gd name="connsiteX929" fmla="*/ 316824 w 875899"/>
              <a:gd name="connsiteY929" fmla="*/ 601084 h 847307"/>
              <a:gd name="connsiteX930" fmla="*/ 316577 w 875899"/>
              <a:gd name="connsiteY930" fmla="*/ 601517 h 847307"/>
              <a:gd name="connsiteX931" fmla="*/ 313730 w 875899"/>
              <a:gd name="connsiteY931" fmla="*/ 602262 h 847307"/>
              <a:gd name="connsiteX932" fmla="*/ 313421 w 875899"/>
              <a:gd name="connsiteY932" fmla="*/ 603853 h 847307"/>
              <a:gd name="connsiteX933" fmla="*/ 312801 w 875899"/>
              <a:gd name="connsiteY933" fmla="*/ 607035 h 847307"/>
              <a:gd name="connsiteX934" fmla="*/ 312059 w 875899"/>
              <a:gd name="connsiteY934" fmla="*/ 607343 h 847307"/>
              <a:gd name="connsiteX935" fmla="*/ 311750 w 875899"/>
              <a:gd name="connsiteY935" fmla="*/ 607470 h 847307"/>
              <a:gd name="connsiteX936" fmla="*/ 311503 w 875899"/>
              <a:gd name="connsiteY936" fmla="*/ 608772 h 847307"/>
              <a:gd name="connsiteX937" fmla="*/ 311091 w 875899"/>
              <a:gd name="connsiteY937" fmla="*/ 609215 h 847307"/>
              <a:gd name="connsiteX938" fmla="*/ 310637 w 875899"/>
              <a:gd name="connsiteY938" fmla="*/ 609702 h 847307"/>
              <a:gd name="connsiteX939" fmla="*/ 311132 w 875899"/>
              <a:gd name="connsiteY939" fmla="*/ 611055 h 847307"/>
              <a:gd name="connsiteX940" fmla="*/ 311318 w 875899"/>
              <a:gd name="connsiteY940" fmla="*/ 611561 h 847307"/>
              <a:gd name="connsiteX941" fmla="*/ 311219 w 875899"/>
              <a:gd name="connsiteY941" fmla="*/ 612158 h 847307"/>
              <a:gd name="connsiteX942" fmla="*/ 311071 w 875899"/>
              <a:gd name="connsiteY942" fmla="*/ 613048 h 847307"/>
              <a:gd name="connsiteX943" fmla="*/ 310329 w 875899"/>
              <a:gd name="connsiteY943" fmla="*/ 614102 h 847307"/>
              <a:gd name="connsiteX944" fmla="*/ 310887 w 875899"/>
              <a:gd name="connsiteY944" fmla="*/ 615155 h 847307"/>
              <a:gd name="connsiteX945" fmla="*/ 310414 w 875899"/>
              <a:gd name="connsiteY945" fmla="*/ 616197 h 847307"/>
              <a:gd name="connsiteX946" fmla="*/ 310269 w 875899"/>
              <a:gd name="connsiteY946" fmla="*/ 616519 h 847307"/>
              <a:gd name="connsiteX947" fmla="*/ 310672 w 875899"/>
              <a:gd name="connsiteY947" fmla="*/ 617409 h 847307"/>
              <a:gd name="connsiteX948" fmla="*/ 310887 w 875899"/>
              <a:gd name="connsiteY948" fmla="*/ 617883 h 847307"/>
              <a:gd name="connsiteX949" fmla="*/ 310208 w 875899"/>
              <a:gd name="connsiteY949" fmla="*/ 620857 h 847307"/>
              <a:gd name="connsiteX950" fmla="*/ 310306 w 875899"/>
              <a:gd name="connsiteY950" fmla="*/ 621254 h 847307"/>
              <a:gd name="connsiteX951" fmla="*/ 310703 w 875899"/>
              <a:gd name="connsiteY951" fmla="*/ 622841 h 847307"/>
              <a:gd name="connsiteX952" fmla="*/ 310515 w 875899"/>
              <a:gd name="connsiteY952" fmla="*/ 623133 h 847307"/>
              <a:gd name="connsiteX953" fmla="*/ 310146 w 875899"/>
              <a:gd name="connsiteY953" fmla="*/ 623712 h 847307"/>
              <a:gd name="connsiteX954" fmla="*/ 310151 w 875899"/>
              <a:gd name="connsiteY954" fmla="*/ 625223 h 847307"/>
              <a:gd name="connsiteX955" fmla="*/ 307621 w 875899"/>
              <a:gd name="connsiteY955" fmla="*/ 627146 h 847307"/>
              <a:gd name="connsiteX956" fmla="*/ 304701 w 875899"/>
              <a:gd name="connsiteY956" fmla="*/ 628850 h 847307"/>
              <a:gd name="connsiteX957" fmla="*/ 303635 w 875899"/>
              <a:gd name="connsiteY957" fmla="*/ 631075 h 847307"/>
              <a:gd name="connsiteX958" fmla="*/ 301887 w 875899"/>
              <a:gd name="connsiteY958" fmla="*/ 633345 h 847307"/>
              <a:gd name="connsiteX959" fmla="*/ 298872 w 875899"/>
              <a:gd name="connsiteY959" fmla="*/ 636386 h 847307"/>
              <a:gd name="connsiteX960" fmla="*/ 297881 w 875899"/>
              <a:gd name="connsiteY960" fmla="*/ 637985 h 847307"/>
              <a:gd name="connsiteX961" fmla="*/ 295175 w 875899"/>
              <a:gd name="connsiteY961" fmla="*/ 638703 h 847307"/>
              <a:gd name="connsiteX962" fmla="*/ 291962 w 875899"/>
              <a:gd name="connsiteY962" fmla="*/ 640287 h 847307"/>
              <a:gd name="connsiteX963" fmla="*/ 289234 w 875899"/>
              <a:gd name="connsiteY963" fmla="*/ 640948 h 847307"/>
              <a:gd name="connsiteX964" fmla="*/ 286703 w 875899"/>
              <a:gd name="connsiteY964" fmla="*/ 641913 h 847307"/>
              <a:gd name="connsiteX965" fmla="*/ 283488 w 875899"/>
              <a:gd name="connsiteY965" fmla="*/ 642632 h 847307"/>
              <a:gd name="connsiteX966" fmla="*/ 282030 w 875899"/>
              <a:gd name="connsiteY966" fmla="*/ 643675 h 847307"/>
              <a:gd name="connsiteX967" fmla="*/ 281060 w 875899"/>
              <a:gd name="connsiteY967" fmla="*/ 646100 h 847307"/>
              <a:gd name="connsiteX968" fmla="*/ 280774 w 875899"/>
              <a:gd name="connsiteY968" fmla="*/ 648674 h 847307"/>
              <a:gd name="connsiteX969" fmla="*/ 280589 w 875899"/>
              <a:gd name="connsiteY969" fmla="*/ 653175 h 847307"/>
              <a:gd name="connsiteX970" fmla="*/ 279723 w 875899"/>
              <a:gd name="connsiteY970" fmla="*/ 657337 h 847307"/>
              <a:gd name="connsiteX971" fmla="*/ 279340 w 875899"/>
              <a:gd name="connsiteY971" fmla="*/ 660190 h 847307"/>
              <a:gd name="connsiteX972" fmla="*/ 278568 w 875899"/>
              <a:gd name="connsiteY972" fmla="*/ 663688 h 847307"/>
              <a:gd name="connsiteX973" fmla="*/ 277509 w 875899"/>
              <a:gd name="connsiteY973" fmla="*/ 668989 h 847307"/>
              <a:gd name="connsiteX974" fmla="*/ 276740 w 875899"/>
              <a:gd name="connsiteY974" fmla="*/ 673639 h 847307"/>
              <a:gd name="connsiteX975" fmla="*/ 276263 w 875899"/>
              <a:gd name="connsiteY975" fmla="*/ 677446 h 847307"/>
              <a:gd name="connsiteX976" fmla="*/ 276469 w 875899"/>
              <a:gd name="connsiteY976" fmla="*/ 682362 h 847307"/>
              <a:gd name="connsiteX977" fmla="*/ 276477 w 875899"/>
              <a:gd name="connsiteY977" fmla="*/ 685822 h 847307"/>
              <a:gd name="connsiteX978" fmla="*/ 276403 w 875899"/>
              <a:gd name="connsiteY978" fmla="*/ 688242 h 847307"/>
              <a:gd name="connsiteX979" fmla="*/ 276387 w 875899"/>
              <a:gd name="connsiteY979" fmla="*/ 688793 h 847307"/>
              <a:gd name="connsiteX980" fmla="*/ 277370 w 875899"/>
              <a:gd name="connsiteY980" fmla="*/ 692039 h 847307"/>
              <a:gd name="connsiteX981" fmla="*/ 278055 w 875899"/>
              <a:gd name="connsiteY981" fmla="*/ 693435 h 847307"/>
              <a:gd name="connsiteX982" fmla="*/ 279621 w 875899"/>
              <a:gd name="connsiteY982" fmla="*/ 696050 h 847307"/>
              <a:gd name="connsiteX983" fmla="*/ 281716 w 875899"/>
              <a:gd name="connsiteY983" fmla="*/ 698071 h 847307"/>
              <a:gd name="connsiteX984" fmla="*/ 281937 w 875899"/>
              <a:gd name="connsiteY984" fmla="*/ 698717 h 847307"/>
              <a:gd name="connsiteX985" fmla="*/ 282157 w 875899"/>
              <a:gd name="connsiteY985" fmla="*/ 699364 h 847307"/>
              <a:gd name="connsiteX986" fmla="*/ 282624 w 875899"/>
              <a:gd name="connsiteY986" fmla="*/ 698606 h 847307"/>
              <a:gd name="connsiteX987" fmla="*/ 283090 w 875899"/>
              <a:gd name="connsiteY987" fmla="*/ 697847 h 847307"/>
              <a:gd name="connsiteX988" fmla="*/ 283554 w 875899"/>
              <a:gd name="connsiteY988" fmla="*/ 697088 h 847307"/>
              <a:gd name="connsiteX989" fmla="*/ 284020 w 875899"/>
              <a:gd name="connsiteY989" fmla="*/ 696330 h 847307"/>
              <a:gd name="connsiteX990" fmla="*/ 284154 w 875899"/>
              <a:gd name="connsiteY990" fmla="*/ 695734 h 847307"/>
              <a:gd name="connsiteX991" fmla="*/ 284288 w 875899"/>
              <a:gd name="connsiteY991" fmla="*/ 695139 h 847307"/>
              <a:gd name="connsiteX992" fmla="*/ 284420 w 875899"/>
              <a:gd name="connsiteY992" fmla="*/ 694542 h 847307"/>
              <a:gd name="connsiteX993" fmla="*/ 284577 w 875899"/>
              <a:gd name="connsiteY993" fmla="*/ 693848 h 847307"/>
              <a:gd name="connsiteX994" fmla="*/ 284734 w 875899"/>
              <a:gd name="connsiteY994" fmla="*/ 693151 h 847307"/>
              <a:gd name="connsiteX995" fmla="*/ 284891 w 875899"/>
              <a:gd name="connsiteY995" fmla="*/ 692456 h 847307"/>
              <a:gd name="connsiteX996" fmla="*/ 285048 w 875899"/>
              <a:gd name="connsiteY996" fmla="*/ 691761 h 847307"/>
              <a:gd name="connsiteX997" fmla="*/ 285205 w 875899"/>
              <a:gd name="connsiteY997" fmla="*/ 691065 h 847307"/>
              <a:gd name="connsiteX998" fmla="*/ 285949 w 875899"/>
              <a:gd name="connsiteY998" fmla="*/ 691004 h 847307"/>
              <a:gd name="connsiteX999" fmla="*/ 286443 w 875899"/>
              <a:gd name="connsiteY999" fmla="*/ 691542 h 847307"/>
              <a:gd name="connsiteX1000" fmla="*/ 286937 w 875899"/>
              <a:gd name="connsiteY1000" fmla="*/ 692080 h 847307"/>
              <a:gd name="connsiteX1001" fmla="*/ 287431 w 875899"/>
              <a:gd name="connsiteY1001" fmla="*/ 692618 h 847307"/>
              <a:gd name="connsiteX1002" fmla="*/ 287833 w 875899"/>
              <a:gd name="connsiteY1002" fmla="*/ 692680 h 847307"/>
              <a:gd name="connsiteX1003" fmla="*/ 288234 w 875899"/>
              <a:gd name="connsiteY1003" fmla="*/ 692742 h 847307"/>
              <a:gd name="connsiteX1004" fmla="*/ 288400 w 875899"/>
              <a:gd name="connsiteY1004" fmla="*/ 692000 h 847307"/>
              <a:gd name="connsiteX1005" fmla="*/ 288569 w 875899"/>
              <a:gd name="connsiteY1005" fmla="*/ 691256 h 847307"/>
              <a:gd name="connsiteX1006" fmla="*/ 288736 w 875899"/>
              <a:gd name="connsiteY1006" fmla="*/ 690513 h 847307"/>
              <a:gd name="connsiteX1007" fmla="*/ 289524 w 875899"/>
              <a:gd name="connsiteY1007" fmla="*/ 690420 h 847307"/>
              <a:gd name="connsiteX1008" fmla="*/ 290314 w 875899"/>
              <a:gd name="connsiteY1008" fmla="*/ 690329 h 847307"/>
              <a:gd name="connsiteX1009" fmla="*/ 291102 w 875899"/>
              <a:gd name="connsiteY1009" fmla="*/ 690237 h 847307"/>
              <a:gd name="connsiteX1010" fmla="*/ 291891 w 875899"/>
              <a:gd name="connsiteY1010" fmla="*/ 690146 h 847307"/>
              <a:gd name="connsiteX1011" fmla="*/ 292676 w 875899"/>
              <a:gd name="connsiteY1011" fmla="*/ 689776 h 847307"/>
              <a:gd name="connsiteX1012" fmla="*/ 293461 w 875899"/>
              <a:gd name="connsiteY1012" fmla="*/ 689405 h 847307"/>
              <a:gd name="connsiteX1013" fmla="*/ 296180 w 875899"/>
              <a:gd name="connsiteY1013" fmla="*/ 692389 h 847307"/>
              <a:gd name="connsiteX1014" fmla="*/ 296671 w 875899"/>
              <a:gd name="connsiteY1014" fmla="*/ 694058 h 847307"/>
              <a:gd name="connsiteX1015" fmla="*/ 296776 w 875899"/>
              <a:gd name="connsiteY1015" fmla="*/ 696565 h 847307"/>
              <a:gd name="connsiteX1016" fmla="*/ 297559 w 875899"/>
              <a:gd name="connsiteY1016" fmla="*/ 697968 h 847307"/>
              <a:gd name="connsiteX1017" fmla="*/ 298146 w 875899"/>
              <a:gd name="connsiteY1017" fmla="*/ 699261 h 847307"/>
              <a:gd name="connsiteX1018" fmla="*/ 298295 w 875899"/>
              <a:gd name="connsiteY1018" fmla="*/ 703052 h 847307"/>
              <a:gd name="connsiteX1019" fmla="*/ 300612 w 875899"/>
              <a:gd name="connsiteY1019" fmla="*/ 702020 h 847307"/>
              <a:gd name="connsiteX1020" fmla="*/ 302963 w 875899"/>
              <a:gd name="connsiteY1020" fmla="*/ 700859 h 847307"/>
              <a:gd name="connsiteX1021" fmla="*/ 304461 w 875899"/>
              <a:gd name="connsiteY1021" fmla="*/ 700480 h 847307"/>
              <a:gd name="connsiteX1022" fmla="*/ 306748 w 875899"/>
              <a:gd name="connsiteY1022" fmla="*/ 702057 h 847307"/>
              <a:gd name="connsiteX1023" fmla="*/ 308364 w 875899"/>
              <a:gd name="connsiteY1023" fmla="*/ 703012 h 847307"/>
              <a:gd name="connsiteX1024" fmla="*/ 310854 w 875899"/>
              <a:gd name="connsiteY1024" fmla="*/ 702285 h 847307"/>
              <a:gd name="connsiteX1025" fmla="*/ 313516 w 875899"/>
              <a:gd name="connsiteY1025" fmla="*/ 701387 h 847307"/>
              <a:gd name="connsiteX1026" fmla="*/ 316992 w 875899"/>
              <a:gd name="connsiteY1026" fmla="*/ 700633 h 847307"/>
              <a:gd name="connsiteX1027" fmla="*/ 325263 w 875899"/>
              <a:gd name="connsiteY1027" fmla="*/ 698925 h 847307"/>
              <a:gd name="connsiteX1028" fmla="*/ 328402 w 875899"/>
              <a:gd name="connsiteY1028" fmla="*/ 698346 h 847307"/>
              <a:gd name="connsiteX1029" fmla="*/ 331571 w 875899"/>
              <a:gd name="connsiteY1029" fmla="*/ 697103 h 847307"/>
              <a:gd name="connsiteX1030" fmla="*/ 333406 w 875899"/>
              <a:gd name="connsiteY1030" fmla="*/ 696392 h 847307"/>
              <a:gd name="connsiteX1031" fmla="*/ 338911 w 875899"/>
              <a:gd name="connsiteY1031" fmla="*/ 694258 h 847307"/>
              <a:gd name="connsiteX1032" fmla="*/ 341084 w 875899"/>
              <a:gd name="connsiteY1032" fmla="*/ 693208 h 847307"/>
              <a:gd name="connsiteX1033" fmla="*/ 344225 w 875899"/>
              <a:gd name="connsiteY1033" fmla="*/ 692628 h 847307"/>
              <a:gd name="connsiteX1034" fmla="*/ 346523 w 875899"/>
              <a:gd name="connsiteY1034" fmla="*/ 692569 h 847307"/>
              <a:gd name="connsiteX1035" fmla="*/ 349611 w 875899"/>
              <a:gd name="connsiteY1035" fmla="*/ 693151 h 847307"/>
              <a:gd name="connsiteX1036" fmla="*/ 351896 w 875899"/>
              <a:gd name="connsiteY1036" fmla="*/ 693422 h 847307"/>
              <a:gd name="connsiteX1037" fmla="*/ 355627 w 875899"/>
              <a:gd name="connsiteY1037" fmla="*/ 694318 h 847307"/>
              <a:gd name="connsiteX1038" fmla="*/ 359316 w 875899"/>
              <a:gd name="connsiteY1038" fmla="*/ 696212 h 847307"/>
              <a:gd name="connsiteX1039" fmla="*/ 361406 w 875899"/>
              <a:gd name="connsiteY1039" fmla="*/ 697152 h 847307"/>
              <a:gd name="connsiteX1040" fmla="*/ 363989 w 875899"/>
              <a:gd name="connsiteY1040" fmla="*/ 698078 h 847307"/>
              <a:gd name="connsiteX1041" fmla="*/ 367402 w 875899"/>
              <a:gd name="connsiteY1041" fmla="*/ 700346 h 847307"/>
              <a:gd name="connsiteX1042" fmla="*/ 369596 w 875899"/>
              <a:gd name="connsiteY1042" fmla="*/ 701081 h 847307"/>
              <a:gd name="connsiteX1043" fmla="*/ 372385 w 875899"/>
              <a:gd name="connsiteY1043" fmla="*/ 701008 h 847307"/>
              <a:gd name="connsiteX1044" fmla="*/ 375177 w 875899"/>
              <a:gd name="connsiteY1044" fmla="*/ 700934 h 847307"/>
              <a:gd name="connsiteX1045" fmla="*/ 376467 w 875899"/>
              <a:gd name="connsiteY1045" fmla="*/ 701399 h 847307"/>
              <a:gd name="connsiteX1046" fmla="*/ 377873 w 875899"/>
              <a:gd name="connsiteY1046" fmla="*/ 703019 h 847307"/>
              <a:gd name="connsiteX1047" fmla="*/ 378414 w 875899"/>
              <a:gd name="connsiteY1047" fmla="*/ 705656 h 847307"/>
              <a:gd name="connsiteX1048" fmla="*/ 378455 w 875899"/>
              <a:gd name="connsiteY1048" fmla="*/ 708474 h 847307"/>
              <a:gd name="connsiteX1049" fmla="*/ 380332 w 875899"/>
              <a:gd name="connsiteY1049" fmla="*/ 710580 h 847307"/>
              <a:gd name="connsiteX1050" fmla="*/ 381787 w 875899"/>
              <a:gd name="connsiteY1050" fmla="*/ 711039 h 847307"/>
              <a:gd name="connsiteX1051" fmla="*/ 382814 w 875899"/>
              <a:gd name="connsiteY1051" fmla="*/ 710017 h 847307"/>
              <a:gd name="connsiteX1052" fmla="*/ 383736 w 875899"/>
              <a:gd name="connsiteY1052" fmla="*/ 707673 h 847307"/>
              <a:gd name="connsiteX1053" fmla="*/ 385365 w 875899"/>
              <a:gd name="connsiteY1053" fmla="*/ 704149 h 847307"/>
              <a:gd name="connsiteX1054" fmla="*/ 386964 w 875899"/>
              <a:gd name="connsiteY1054" fmla="*/ 701289 h 847307"/>
              <a:gd name="connsiteX1055" fmla="*/ 388320 w 875899"/>
              <a:gd name="connsiteY1055" fmla="*/ 700260 h 847307"/>
              <a:gd name="connsiteX1056" fmla="*/ 393341 w 875899"/>
              <a:gd name="connsiteY1056" fmla="*/ 697891 h 847307"/>
              <a:gd name="connsiteX1057" fmla="*/ 394914 w 875899"/>
              <a:gd name="connsiteY1057" fmla="*/ 697518 h 847307"/>
              <a:gd name="connsiteX1058" fmla="*/ 396152 w 875899"/>
              <a:gd name="connsiteY1058" fmla="*/ 697321 h 847307"/>
              <a:gd name="connsiteX1059" fmla="*/ 397548 w 875899"/>
              <a:gd name="connsiteY1059" fmla="*/ 697285 h 847307"/>
              <a:gd name="connsiteX1060" fmla="*/ 398856 w 875899"/>
              <a:gd name="connsiteY1060" fmla="*/ 697332 h 847307"/>
              <a:gd name="connsiteX1061" fmla="*/ 401018 w 875899"/>
              <a:gd name="connsiteY1061" fmla="*/ 698519 h 847307"/>
              <a:gd name="connsiteX1062" fmla="*/ 402609 w 875899"/>
              <a:gd name="connsiteY1062" fmla="*/ 699638 h 847307"/>
              <a:gd name="connsiteX1063" fmla="*/ 403973 w 875899"/>
              <a:gd name="connsiteY1063" fmla="*/ 700347 h 847307"/>
              <a:gd name="connsiteX1064" fmla="*/ 405145 w 875899"/>
              <a:gd name="connsiteY1064" fmla="*/ 701644 h 847307"/>
              <a:gd name="connsiteX1065" fmla="*/ 410399 w 875899"/>
              <a:gd name="connsiteY1065" fmla="*/ 707141 h 847307"/>
              <a:gd name="connsiteX1066" fmla="*/ 411818 w 875899"/>
              <a:gd name="connsiteY1066" fmla="*/ 708430 h 847307"/>
              <a:gd name="connsiteX1067" fmla="*/ 413138 w 875899"/>
              <a:gd name="connsiteY1067" fmla="*/ 710137 h 847307"/>
              <a:gd name="connsiteX1068" fmla="*/ 414186 w 875899"/>
              <a:gd name="connsiteY1068" fmla="*/ 712429 h 847307"/>
              <a:gd name="connsiteX1069" fmla="*/ 414424 w 875899"/>
              <a:gd name="connsiteY1069" fmla="*/ 714494 h 847307"/>
              <a:gd name="connsiteX1070" fmla="*/ 413963 w 875899"/>
              <a:gd name="connsiteY1070" fmla="*/ 717573 h 847307"/>
              <a:gd name="connsiteX1071" fmla="*/ 413774 w 875899"/>
              <a:gd name="connsiteY1071" fmla="*/ 720065 h 847307"/>
              <a:gd name="connsiteX1072" fmla="*/ 413440 w 875899"/>
              <a:gd name="connsiteY1072" fmla="*/ 722063 h 847307"/>
              <a:gd name="connsiteX1073" fmla="*/ 411396 w 875899"/>
              <a:gd name="connsiteY1073" fmla="*/ 729493 h 847307"/>
              <a:gd name="connsiteX1074" fmla="*/ 410494 w 875899"/>
              <a:gd name="connsiteY1074" fmla="*/ 731423 h 847307"/>
              <a:gd name="connsiteX1075" fmla="*/ 409553 w 875899"/>
              <a:gd name="connsiteY1075" fmla="*/ 734183 h 847307"/>
              <a:gd name="connsiteX1076" fmla="*/ 408962 w 875899"/>
              <a:gd name="connsiteY1076" fmla="*/ 736519 h 847307"/>
              <a:gd name="connsiteX1077" fmla="*/ 408193 w 875899"/>
              <a:gd name="connsiteY1077" fmla="*/ 739109 h 847307"/>
              <a:gd name="connsiteX1078" fmla="*/ 406808 w 875899"/>
              <a:gd name="connsiteY1078" fmla="*/ 742710 h 847307"/>
              <a:gd name="connsiteX1079" fmla="*/ 406649 w 875899"/>
              <a:gd name="connsiteY1079" fmla="*/ 744455 h 847307"/>
              <a:gd name="connsiteX1080" fmla="*/ 406496 w 875899"/>
              <a:gd name="connsiteY1080" fmla="*/ 746116 h 847307"/>
              <a:gd name="connsiteX1081" fmla="*/ 405302 w 875899"/>
              <a:gd name="connsiteY1081" fmla="*/ 749049 h 847307"/>
              <a:gd name="connsiteX1082" fmla="*/ 404650 w 875899"/>
              <a:gd name="connsiteY1082" fmla="*/ 750889 h 847307"/>
              <a:gd name="connsiteX1083" fmla="*/ 403888 w 875899"/>
              <a:gd name="connsiteY1083" fmla="*/ 753314 h 847307"/>
              <a:gd name="connsiteX1084" fmla="*/ 403567 w 875899"/>
              <a:gd name="connsiteY1084" fmla="*/ 755063 h 847307"/>
              <a:gd name="connsiteX1085" fmla="*/ 403427 w 875899"/>
              <a:gd name="connsiteY1085" fmla="*/ 756393 h 847307"/>
              <a:gd name="connsiteX1086" fmla="*/ 403284 w 875899"/>
              <a:gd name="connsiteY1086" fmla="*/ 757805 h 847307"/>
              <a:gd name="connsiteX1087" fmla="*/ 403837 w 875899"/>
              <a:gd name="connsiteY1087" fmla="*/ 758723 h 847307"/>
              <a:gd name="connsiteX1088" fmla="*/ 405013 w 875899"/>
              <a:gd name="connsiteY1088" fmla="*/ 758971 h 847307"/>
              <a:gd name="connsiteX1089" fmla="*/ 407281 w 875899"/>
              <a:gd name="connsiteY1089" fmla="*/ 758754 h 847307"/>
              <a:gd name="connsiteX1090" fmla="*/ 407465 w 875899"/>
              <a:gd name="connsiteY1090" fmla="*/ 758736 h 847307"/>
              <a:gd name="connsiteX1091" fmla="*/ 407611 w 875899"/>
              <a:gd name="connsiteY1091" fmla="*/ 758723 h 847307"/>
              <a:gd name="connsiteX1092" fmla="*/ 409776 w 875899"/>
              <a:gd name="connsiteY1092" fmla="*/ 759156 h 847307"/>
              <a:gd name="connsiteX1093" fmla="*/ 413610 w 875899"/>
              <a:gd name="connsiteY1093" fmla="*/ 758659 h 847307"/>
              <a:gd name="connsiteX1094" fmla="*/ 414971 w 875899"/>
              <a:gd name="connsiteY1094" fmla="*/ 756798 h 847307"/>
              <a:gd name="connsiteX1095" fmla="*/ 415466 w 875899"/>
              <a:gd name="connsiteY1095" fmla="*/ 756736 h 847307"/>
              <a:gd name="connsiteX1096" fmla="*/ 415082 w 875899"/>
              <a:gd name="connsiteY1096" fmla="*/ 757912 h 847307"/>
              <a:gd name="connsiteX1097" fmla="*/ 415263 w 875899"/>
              <a:gd name="connsiteY1097" fmla="*/ 759400 h 847307"/>
              <a:gd name="connsiteX1098" fmla="*/ 415685 w 875899"/>
              <a:gd name="connsiteY1098" fmla="*/ 761046 h 847307"/>
              <a:gd name="connsiteX1099" fmla="*/ 416112 w 875899"/>
              <a:gd name="connsiteY1099" fmla="*/ 762528 h 847307"/>
              <a:gd name="connsiteX1100" fmla="*/ 416715 w 875899"/>
              <a:gd name="connsiteY1100" fmla="*/ 763756 h 847307"/>
              <a:gd name="connsiteX1101" fmla="*/ 417546 w 875899"/>
              <a:gd name="connsiteY1101" fmla="*/ 765391 h 847307"/>
              <a:gd name="connsiteX1102" fmla="*/ 418540 w 875899"/>
              <a:gd name="connsiteY1102" fmla="*/ 767023 h 847307"/>
              <a:gd name="connsiteX1103" fmla="*/ 419446 w 875899"/>
              <a:gd name="connsiteY1103" fmla="*/ 768823 h 847307"/>
              <a:gd name="connsiteX1104" fmla="*/ 420262 w 875899"/>
              <a:gd name="connsiteY1104" fmla="*/ 770792 h 847307"/>
              <a:gd name="connsiteX1105" fmla="*/ 420082 w 875899"/>
              <a:gd name="connsiteY1105" fmla="*/ 773035 h 847307"/>
              <a:gd name="connsiteX1106" fmla="*/ 419611 w 875899"/>
              <a:gd name="connsiteY1106" fmla="*/ 774458 h 847307"/>
              <a:gd name="connsiteX1107" fmla="*/ 419322 w 875899"/>
              <a:gd name="connsiteY1107" fmla="*/ 775460 h 847307"/>
              <a:gd name="connsiteX1108" fmla="*/ 419235 w 875899"/>
              <a:gd name="connsiteY1108" fmla="*/ 777452 h 847307"/>
              <a:gd name="connsiteX1109" fmla="*/ 419984 w 875899"/>
              <a:gd name="connsiteY1109" fmla="*/ 779090 h 847307"/>
              <a:gd name="connsiteX1110" fmla="*/ 420733 w 875899"/>
              <a:gd name="connsiteY1110" fmla="*/ 780091 h 847307"/>
              <a:gd name="connsiteX1111" fmla="*/ 420836 w 875899"/>
              <a:gd name="connsiteY1111" fmla="*/ 780228 h 847307"/>
              <a:gd name="connsiteX1112" fmla="*/ 421367 w 875899"/>
              <a:gd name="connsiteY1112" fmla="*/ 781209 h 847307"/>
              <a:gd name="connsiteX1113" fmla="*/ 421814 w 875899"/>
              <a:gd name="connsiteY1113" fmla="*/ 782275 h 847307"/>
              <a:gd name="connsiteX1114" fmla="*/ 421766 w 875899"/>
              <a:gd name="connsiteY1114" fmla="*/ 783354 h 847307"/>
              <a:gd name="connsiteX1115" fmla="*/ 421549 w 875899"/>
              <a:gd name="connsiteY1115" fmla="*/ 784605 h 847307"/>
              <a:gd name="connsiteX1116" fmla="*/ 421413 w 875899"/>
              <a:gd name="connsiteY1116" fmla="*/ 785851 h 847307"/>
              <a:gd name="connsiteX1117" fmla="*/ 420873 w 875899"/>
              <a:gd name="connsiteY1117" fmla="*/ 786943 h 847307"/>
              <a:gd name="connsiteX1118" fmla="*/ 419830 w 875899"/>
              <a:gd name="connsiteY1118" fmla="*/ 788297 h 847307"/>
              <a:gd name="connsiteX1119" fmla="*/ 419363 w 875899"/>
              <a:gd name="connsiteY1119" fmla="*/ 789636 h 847307"/>
              <a:gd name="connsiteX1120" fmla="*/ 419299 w 875899"/>
              <a:gd name="connsiteY1120" fmla="*/ 791131 h 847307"/>
              <a:gd name="connsiteX1121" fmla="*/ 420550 w 875899"/>
              <a:gd name="connsiteY1121" fmla="*/ 792508 h 847307"/>
              <a:gd name="connsiteX1122" fmla="*/ 422994 w 875899"/>
              <a:gd name="connsiteY1122" fmla="*/ 792858 h 847307"/>
              <a:gd name="connsiteX1123" fmla="*/ 424356 w 875899"/>
              <a:gd name="connsiteY1123" fmla="*/ 793569 h 847307"/>
              <a:gd name="connsiteX1124" fmla="*/ 426387 w 875899"/>
              <a:gd name="connsiteY1124" fmla="*/ 794014 h 847307"/>
              <a:gd name="connsiteX1125" fmla="*/ 429618 w 875899"/>
              <a:gd name="connsiteY1125" fmla="*/ 795090 h 847307"/>
              <a:gd name="connsiteX1126" fmla="*/ 434038 w 875899"/>
              <a:gd name="connsiteY1126" fmla="*/ 797130 h 847307"/>
              <a:gd name="connsiteX1127" fmla="*/ 436132 w 875899"/>
              <a:gd name="connsiteY1127" fmla="*/ 797987 h 847307"/>
              <a:gd name="connsiteX1128" fmla="*/ 438554 w 875899"/>
              <a:gd name="connsiteY1128" fmla="*/ 798836 h 847307"/>
              <a:gd name="connsiteX1129" fmla="*/ 439749 w 875899"/>
              <a:gd name="connsiteY1129" fmla="*/ 799634 h 847307"/>
              <a:gd name="connsiteX1130" fmla="*/ 441929 w 875899"/>
              <a:gd name="connsiteY1130" fmla="*/ 800405 h 847307"/>
              <a:gd name="connsiteX1131" fmla="*/ 443744 w 875899"/>
              <a:gd name="connsiteY1131" fmla="*/ 802018 h 847307"/>
              <a:gd name="connsiteX1132" fmla="*/ 446156 w 875899"/>
              <a:gd name="connsiteY1132" fmla="*/ 803115 h 847307"/>
              <a:gd name="connsiteX1133" fmla="*/ 448319 w 875899"/>
              <a:gd name="connsiteY1133" fmla="*/ 803175 h 847307"/>
              <a:gd name="connsiteX1134" fmla="*/ 449431 w 875899"/>
              <a:gd name="connsiteY1134" fmla="*/ 803195 h 847307"/>
              <a:gd name="connsiteX1135" fmla="*/ 450741 w 875899"/>
              <a:gd name="connsiteY1135" fmla="*/ 803244 h 847307"/>
              <a:gd name="connsiteX1136" fmla="*/ 452382 w 875899"/>
              <a:gd name="connsiteY1136" fmla="*/ 803201 h 847307"/>
              <a:gd name="connsiteX1137" fmla="*/ 453614 w 875899"/>
              <a:gd name="connsiteY1137" fmla="*/ 803169 h 847307"/>
              <a:gd name="connsiteX1138" fmla="*/ 455258 w 875899"/>
              <a:gd name="connsiteY1138" fmla="*/ 803043 h 847307"/>
              <a:gd name="connsiteX1139" fmla="*/ 456400 w 875899"/>
              <a:gd name="connsiteY1139" fmla="*/ 803179 h 847307"/>
              <a:gd name="connsiteX1140" fmla="*/ 457674 w 875899"/>
              <a:gd name="connsiteY1140" fmla="*/ 804057 h 847307"/>
              <a:gd name="connsiteX1141" fmla="*/ 460354 w 875899"/>
              <a:gd name="connsiteY1141" fmla="*/ 808382 h 847307"/>
              <a:gd name="connsiteX1142" fmla="*/ 461050 w 875899"/>
              <a:gd name="connsiteY1142" fmla="*/ 809359 h 847307"/>
              <a:gd name="connsiteX1143" fmla="*/ 461742 w 875899"/>
              <a:gd name="connsiteY1143" fmla="*/ 810419 h 847307"/>
              <a:gd name="connsiteX1144" fmla="*/ 462422 w 875899"/>
              <a:gd name="connsiteY1144" fmla="*/ 811729 h 847307"/>
              <a:gd name="connsiteX1145" fmla="*/ 463343 w 875899"/>
              <a:gd name="connsiteY1145" fmla="*/ 813197 h 847307"/>
              <a:gd name="connsiteX1146" fmla="*/ 465058 w 875899"/>
              <a:gd name="connsiteY1146" fmla="*/ 815225 h 847307"/>
              <a:gd name="connsiteX1147" fmla="*/ 466037 w 875899"/>
              <a:gd name="connsiteY1147" fmla="*/ 817190 h 847307"/>
              <a:gd name="connsiteX1148" fmla="*/ 468187 w 875899"/>
              <a:gd name="connsiteY1148" fmla="*/ 820534 h 847307"/>
              <a:gd name="connsiteX1149" fmla="*/ 469373 w 875899"/>
              <a:gd name="connsiteY1149" fmla="*/ 821580 h 847307"/>
              <a:gd name="connsiteX1150" fmla="*/ 470231 w 875899"/>
              <a:gd name="connsiteY1150" fmla="*/ 822553 h 847307"/>
              <a:gd name="connsiteX1151" fmla="*/ 472108 w 875899"/>
              <a:gd name="connsiteY1151" fmla="*/ 822753 h 847307"/>
              <a:gd name="connsiteX1152" fmla="*/ 474185 w 875899"/>
              <a:gd name="connsiteY1152" fmla="*/ 822118 h 847307"/>
              <a:gd name="connsiteX1153" fmla="*/ 477444 w 875899"/>
              <a:gd name="connsiteY1153" fmla="*/ 820706 h 847307"/>
              <a:gd name="connsiteX1154" fmla="*/ 478696 w 875899"/>
              <a:gd name="connsiteY1154" fmla="*/ 820176 h 847307"/>
              <a:gd name="connsiteX1155" fmla="*/ 479681 w 875899"/>
              <a:gd name="connsiteY1155" fmla="*/ 820150 h 847307"/>
              <a:gd name="connsiteX1156" fmla="*/ 481314 w 875899"/>
              <a:gd name="connsiteY1156" fmla="*/ 820274 h 847307"/>
              <a:gd name="connsiteX1157" fmla="*/ 483723 w 875899"/>
              <a:gd name="connsiteY1157" fmla="*/ 819546 h 847307"/>
              <a:gd name="connsiteX1158" fmla="*/ 485332 w 875899"/>
              <a:gd name="connsiteY1158" fmla="*/ 818343 h 847307"/>
              <a:gd name="connsiteX1159" fmla="*/ 487363 w 875899"/>
              <a:gd name="connsiteY1159" fmla="*/ 816881 h 847307"/>
              <a:gd name="connsiteX1160" fmla="*/ 488795 w 875899"/>
              <a:gd name="connsiteY1160" fmla="*/ 816014 h 847307"/>
              <a:gd name="connsiteX1161" fmla="*/ 490718 w 875899"/>
              <a:gd name="connsiteY1161" fmla="*/ 815135 h 847307"/>
              <a:gd name="connsiteX1162" fmla="*/ 491772 w 875899"/>
              <a:gd name="connsiteY1162" fmla="*/ 815329 h 847307"/>
              <a:gd name="connsiteX1163" fmla="*/ 492837 w 875899"/>
              <a:gd name="connsiteY1163" fmla="*/ 817241 h 847307"/>
              <a:gd name="connsiteX1164" fmla="*/ 492201 w 875899"/>
              <a:gd name="connsiteY1164" fmla="*/ 818745 h 847307"/>
              <a:gd name="connsiteX1165" fmla="*/ 492072 w 875899"/>
              <a:gd name="connsiteY1165" fmla="*/ 819826 h 847307"/>
              <a:gd name="connsiteX1166" fmla="*/ 491861 w 875899"/>
              <a:gd name="connsiteY1166" fmla="*/ 820910 h 847307"/>
              <a:gd name="connsiteX1167" fmla="*/ 491565 w 875899"/>
              <a:gd name="connsiteY1167" fmla="*/ 822077 h 847307"/>
              <a:gd name="connsiteX1168" fmla="*/ 491267 w 875899"/>
              <a:gd name="connsiteY1168" fmla="*/ 823246 h 847307"/>
              <a:gd name="connsiteX1169" fmla="*/ 490649 w 875899"/>
              <a:gd name="connsiteY1169" fmla="*/ 826165 h 847307"/>
              <a:gd name="connsiteX1170" fmla="*/ 490103 w 875899"/>
              <a:gd name="connsiteY1170" fmla="*/ 827424 h 847307"/>
              <a:gd name="connsiteX1171" fmla="*/ 488975 w 875899"/>
              <a:gd name="connsiteY1171" fmla="*/ 828863 h 847307"/>
              <a:gd name="connsiteX1172" fmla="*/ 487915 w 875899"/>
              <a:gd name="connsiteY1172" fmla="*/ 830632 h 847307"/>
              <a:gd name="connsiteX1173" fmla="*/ 486969 w 875899"/>
              <a:gd name="connsiteY1173" fmla="*/ 831653 h 847307"/>
              <a:gd name="connsiteX1174" fmla="*/ 486422 w 875899"/>
              <a:gd name="connsiteY1174" fmla="*/ 832912 h 847307"/>
              <a:gd name="connsiteX1175" fmla="*/ 485791 w 875899"/>
              <a:gd name="connsiteY1175" fmla="*/ 834254 h 847307"/>
              <a:gd name="connsiteX1176" fmla="*/ 486015 w 875899"/>
              <a:gd name="connsiteY1176" fmla="*/ 834746 h 847307"/>
              <a:gd name="connsiteX1177" fmla="*/ 486718 w 875899"/>
              <a:gd name="connsiteY1177" fmla="*/ 835557 h 847307"/>
              <a:gd name="connsiteX1178" fmla="*/ 487495 w 875899"/>
              <a:gd name="connsiteY1178" fmla="*/ 836532 h 847307"/>
              <a:gd name="connsiteX1179" fmla="*/ 488669 w 875899"/>
              <a:gd name="connsiteY1179" fmla="*/ 837829 h 847307"/>
              <a:gd name="connsiteX1180" fmla="*/ 489675 w 875899"/>
              <a:gd name="connsiteY1180" fmla="*/ 839212 h 847307"/>
              <a:gd name="connsiteX1181" fmla="*/ 490925 w 875899"/>
              <a:gd name="connsiteY1181" fmla="*/ 840590 h 847307"/>
              <a:gd name="connsiteX1182" fmla="*/ 492374 w 875899"/>
              <a:gd name="connsiteY1182" fmla="*/ 841215 h 847307"/>
              <a:gd name="connsiteX1183" fmla="*/ 494094 w 875899"/>
              <a:gd name="connsiteY1183" fmla="*/ 841252 h 847307"/>
              <a:gd name="connsiteX1184" fmla="*/ 495417 w 875899"/>
              <a:gd name="connsiteY1184" fmla="*/ 840970 h 847307"/>
              <a:gd name="connsiteX1185" fmla="*/ 497065 w 875899"/>
              <a:gd name="connsiteY1185" fmla="*/ 840760 h 847307"/>
              <a:gd name="connsiteX1186" fmla="*/ 499220 w 875899"/>
              <a:gd name="connsiteY1186" fmla="*/ 840206 h 847307"/>
              <a:gd name="connsiteX1187" fmla="*/ 501369 w 875899"/>
              <a:gd name="connsiteY1187" fmla="*/ 839818 h 847307"/>
              <a:gd name="connsiteX1188" fmla="*/ 505498 w 875899"/>
              <a:gd name="connsiteY1188" fmla="*/ 839130 h 847307"/>
              <a:gd name="connsiteX1189" fmla="*/ 508861 w 875899"/>
              <a:gd name="connsiteY1189" fmla="*/ 839042 h 847307"/>
              <a:gd name="connsiteX1190" fmla="*/ 512290 w 875899"/>
              <a:gd name="connsiteY1190" fmla="*/ 839367 h 847307"/>
              <a:gd name="connsiteX1191" fmla="*/ 514234 w 875899"/>
              <a:gd name="connsiteY1191" fmla="*/ 839897 h 847307"/>
              <a:gd name="connsiteX1192" fmla="*/ 515840 w 875899"/>
              <a:gd name="connsiteY1192" fmla="*/ 840683 h 847307"/>
              <a:gd name="connsiteX1193" fmla="*/ 517244 w 875899"/>
              <a:gd name="connsiteY1193" fmla="*/ 842306 h 847307"/>
              <a:gd name="connsiteX1194" fmla="*/ 519288 w 875899"/>
              <a:gd name="connsiteY1194" fmla="*/ 844327 h 847307"/>
              <a:gd name="connsiteX1195" fmla="*/ 519924 w 875899"/>
              <a:gd name="connsiteY1195" fmla="*/ 844807 h 847307"/>
              <a:gd name="connsiteX1196" fmla="*/ 521208 w 875899"/>
              <a:gd name="connsiteY1196" fmla="*/ 845437 h 847307"/>
              <a:gd name="connsiteX1197" fmla="*/ 523394 w 875899"/>
              <a:gd name="connsiteY1197" fmla="*/ 846043 h 847307"/>
              <a:gd name="connsiteX1198" fmla="*/ 526316 w 875899"/>
              <a:gd name="connsiteY1198" fmla="*/ 846714 h 847307"/>
              <a:gd name="connsiteX1199" fmla="*/ 528025 w 875899"/>
              <a:gd name="connsiteY1199" fmla="*/ 847000 h 847307"/>
              <a:gd name="connsiteX1200" fmla="*/ 529341 w 875899"/>
              <a:gd name="connsiteY1200" fmla="*/ 847561 h 847307"/>
              <a:gd name="connsiteX1201" fmla="*/ 529446 w 875899"/>
              <a:gd name="connsiteY1201" fmla="*/ 846107 h 847307"/>
              <a:gd name="connsiteX1202" fmla="*/ 529528 w 875899"/>
              <a:gd name="connsiteY1202" fmla="*/ 844956 h 847307"/>
              <a:gd name="connsiteX1203" fmla="*/ 530147 w 875899"/>
              <a:gd name="connsiteY1203" fmla="*/ 843592 h 847307"/>
              <a:gd name="connsiteX1204" fmla="*/ 533723 w 875899"/>
              <a:gd name="connsiteY1204" fmla="*/ 840278 h 847307"/>
              <a:gd name="connsiteX1205" fmla="*/ 534600 w 875899"/>
              <a:gd name="connsiteY1205" fmla="*/ 839465 h 847307"/>
              <a:gd name="connsiteX1206" fmla="*/ 535097 w 875899"/>
              <a:gd name="connsiteY1206" fmla="*/ 839006 h 847307"/>
              <a:gd name="connsiteX1207" fmla="*/ 535551 w 875899"/>
              <a:gd name="connsiteY1207" fmla="*/ 838463 h 847307"/>
              <a:gd name="connsiteX1208" fmla="*/ 536706 w 875899"/>
              <a:gd name="connsiteY1208" fmla="*/ 837085 h 847307"/>
              <a:gd name="connsiteX1209" fmla="*/ 536858 w 875899"/>
              <a:gd name="connsiteY1209" fmla="*/ 836602 h 847307"/>
              <a:gd name="connsiteX1210" fmla="*/ 538130 w 875899"/>
              <a:gd name="connsiteY1210" fmla="*/ 832560 h 847307"/>
              <a:gd name="connsiteX1211" fmla="*/ 537260 w 875899"/>
              <a:gd name="connsiteY1211" fmla="*/ 828456 h 847307"/>
              <a:gd name="connsiteX1212" fmla="*/ 537144 w 875899"/>
              <a:gd name="connsiteY1212" fmla="*/ 827910 h 847307"/>
              <a:gd name="connsiteX1213" fmla="*/ 537193 w 875899"/>
              <a:gd name="connsiteY1213" fmla="*/ 827704 h 847307"/>
              <a:gd name="connsiteX1214" fmla="*/ 537370 w 875899"/>
              <a:gd name="connsiteY1214" fmla="*/ 826960 h 847307"/>
              <a:gd name="connsiteX1215" fmla="*/ 537703 w 875899"/>
              <a:gd name="connsiteY1215" fmla="*/ 825554 h 847307"/>
              <a:gd name="connsiteX1216" fmla="*/ 539248 w 875899"/>
              <a:gd name="connsiteY1216" fmla="*/ 824005 h 847307"/>
              <a:gd name="connsiteX1217" fmla="*/ 540207 w 875899"/>
              <a:gd name="connsiteY1217" fmla="*/ 823498 h 847307"/>
              <a:gd name="connsiteX1218" fmla="*/ 540362 w 875899"/>
              <a:gd name="connsiteY1218" fmla="*/ 823417 h 847307"/>
              <a:gd name="connsiteX1219" fmla="*/ 541475 w 875899"/>
              <a:gd name="connsiteY1219" fmla="*/ 822828 h 847307"/>
              <a:gd name="connsiteX1220" fmla="*/ 542035 w 875899"/>
              <a:gd name="connsiteY1220" fmla="*/ 819046 h 847307"/>
              <a:gd name="connsiteX1221" fmla="*/ 544448 w 875899"/>
              <a:gd name="connsiteY1221" fmla="*/ 815947 h 847307"/>
              <a:gd name="connsiteX1222" fmla="*/ 544473 w 875899"/>
              <a:gd name="connsiteY1222" fmla="*/ 815758 h 847307"/>
              <a:gd name="connsiteX1223" fmla="*/ 544703 w 875899"/>
              <a:gd name="connsiteY1223" fmla="*/ 813895 h 847307"/>
              <a:gd name="connsiteX1224" fmla="*/ 544803 w 875899"/>
              <a:gd name="connsiteY1224" fmla="*/ 813078 h 847307"/>
              <a:gd name="connsiteX1225" fmla="*/ 544947 w 875899"/>
              <a:gd name="connsiteY1225" fmla="*/ 811918 h 847307"/>
              <a:gd name="connsiteX1226" fmla="*/ 546543 w 875899"/>
              <a:gd name="connsiteY1226" fmla="*/ 810319 h 847307"/>
              <a:gd name="connsiteX1227" fmla="*/ 547175 w 875899"/>
              <a:gd name="connsiteY1227" fmla="*/ 809685 h 847307"/>
              <a:gd name="connsiteX1228" fmla="*/ 547918 w 875899"/>
              <a:gd name="connsiteY1228" fmla="*/ 808942 h 847307"/>
              <a:gd name="connsiteX1229" fmla="*/ 548343 w 875899"/>
              <a:gd name="connsiteY1229" fmla="*/ 808682 h 847307"/>
              <a:gd name="connsiteX1230" fmla="*/ 548559 w 875899"/>
              <a:gd name="connsiteY1230" fmla="*/ 808550 h 847307"/>
              <a:gd name="connsiteX1231" fmla="*/ 550145 w 875899"/>
              <a:gd name="connsiteY1231" fmla="*/ 807580 h 847307"/>
              <a:gd name="connsiteX1232" fmla="*/ 550259 w 875899"/>
              <a:gd name="connsiteY1232" fmla="*/ 806833 h 847307"/>
              <a:gd name="connsiteX1233" fmla="*/ 587246 w 875899"/>
              <a:gd name="connsiteY1233" fmla="*/ 806022 h 847307"/>
              <a:gd name="connsiteX1234" fmla="*/ 592606 w 875899"/>
              <a:gd name="connsiteY1234" fmla="*/ 805913 h 847307"/>
              <a:gd name="connsiteX1235" fmla="*/ 621240 w 875899"/>
              <a:gd name="connsiteY1235" fmla="*/ 805327 h 847307"/>
              <a:gd name="connsiteX1236" fmla="*/ 635785 w 875899"/>
              <a:gd name="connsiteY1236" fmla="*/ 805030 h 847307"/>
              <a:gd name="connsiteX1237" fmla="*/ 711179 w 875899"/>
              <a:gd name="connsiteY1237" fmla="*/ 803484 h 847307"/>
              <a:gd name="connsiteX1238" fmla="*/ 749614 w 875899"/>
              <a:gd name="connsiteY1238" fmla="*/ 803455 h 847307"/>
              <a:gd name="connsiteX1239" fmla="*/ 758318 w 875899"/>
              <a:gd name="connsiteY1239" fmla="*/ 803448 h 847307"/>
              <a:gd name="connsiteX1240" fmla="*/ 786244 w 875899"/>
              <a:gd name="connsiteY1240" fmla="*/ 803427 h 847307"/>
              <a:gd name="connsiteX1241" fmla="*/ 815899 w 875899"/>
              <a:gd name="connsiteY1241" fmla="*/ 803406 h 847307"/>
              <a:gd name="connsiteX1242" fmla="*/ 830178 w 875899"/>
              <a:gd name="connsiteY1242" fmla="*/ 803396 h 847307"/>
              <a:gd name="connsiteX1243" fmla="*/ 851029 w 875899"/>
              <a:gd name="connsiteY1243" fmla="*/ 803077 h 847307"/>
              <a:gd name="connsiteX1244" fmla="*/ 863870 w 875899"/>
              <a:gd name="connsiteY1244" fmla="*/ 802881 h 847307"/>
              <a:gd name="connsiteX1245" fmla="*/ 876079 w 875899"/>
              <a:gd name="connsiteY1245" fmla="*/ 803175 h 847307"/>
              <a:gd name="connsiteX1246" fmla="*/ 875741 w 875899"/>
              <a:gd name="connsiteY1246" fmla="*/ 801310 h 847307"/>
              <a:gd name="connsiteX1247" fmla="*/ 874729 w 875899"/>
              <a:gd name="connsiteY1247" fmla="*/ 798814 h 847307"/>
              <a:gd name="connsiteX1248" fmla="*/ 874634 w 875899"/>
              <a:gd name="connsiteY1248" fmla="*/ 798579 h 847307"/>
              <a:gd name="connsiteX1249" fmla="*/ 874019 w 875899"/>
              <a:gd name="connsiteY1249" fmla="*/ 797624 h 847307"/>
              <a:gd name="connsiteX1250" fmla="*/ 872502 w 875899"/>
              <a:gd name="connsiteY1250" fmla="*/ 795260 h 847307"/>
              <a:gd name="connsiteX1251" fmla="*/ 871367 w 875899"/>
              <a:gd name="connsiteY1251" fmla="*/ 793490 h 847307"/>
              <a:gd name="connsiteX1252" fmla="*/ 870991 w 875899"/>
              <a:gd name="connsiteY1252" fmla="*/ 793136 h 847307"/>
              <a:gd name="connsiteX1253" fmla="*/ 863769 w 875899"/>
              <a:gd name="connsiteY1253" fmla="*/ 786324 h 847307"/>
              <a:gd name="connsiteX1254" fmla="*/ 857602 w 875899"/>
              <a:gd name="connsiteY1254" fmla="*/ 780509 h 847307"/>
              <a:gd name="connsiteX1255" fmla="*/ 857447 w 875899"/>
              <a:gd name="connsiteY1255" fmla="*/ 780176 h 847307"/>
              <a:gd name="connsiteX1256" fmla="*/ 857035 w 875899"/>
              <a:gd name="connsiteY1256" fmla="*/ 779296 h 847307"/>
              <a:gd name="connsiteX1257" fmla="*/ 856556 w 875899"/>
              <a:gd name="connsiteY1257" fmla="*/ 778276 h 847307"/>
              <a:gd name="connsiteX1258" fmla="*/ 855508 w 875899"/>
              <a:gd name="connsiteY1258" fmla="*/ 772566 h 847307"/>
              <a:gd name="connsiteX1259" fmla="*/ 854723 w 875899"/>
              <a:gd name="connsiteY1259" fmla="*/ 768288 h 847307"/>
              <a:gd name="connsiteX1260" fmla="*/ 854738 w 875899"/>
              <a:gd name="connsiteY1260" fmla="*/ 768071 h 847307"/>
              <a:gd name="connsiteX1261" fmla="*/ 854752 w 875899"/>
              <a:gd name="connsiteY1261" fmla="*/ 767873 h 847307"/>
              <a:gd name="connsiteX1262" fmla="*/ 854849 w 875899"/>
              <a:gd name="connsiteY1262" fmla="*/ 766557 h 847307"/>
              <a:gd name="connsiteX1263" fmla="*/ 855595 w 875899"/>
              <a:gd name="connsiteY1263" fmla="*/ 765193 h 847307"/>
              <a:gd name="connsiteX1264" fmla="*/ 854867 w 875899"/>
              <a:gd name="connsiteY1264" fmla="*/ 758497 h 847307"/>
              <a:gd name="connsiteX1265" fmla="*/ 855130 w 875899"/>
              <a:gd name="connsiteY1265" fmla="*/ 757971 h 847307"/>
              <a:gd name="connsiteX1266" fmla="*/ 855680 w 875899"/>
              <a:gd name="connsiteY1266" fmla="*/ 756875 h 847307"/>
              <a:gd name="connsiteX1267" fmla="*/ 856357 w 875899"/>
              <a:gd name="connsiteY1267" fmla="*/ 755524 h 847307"/>
              <a:gd name="connsiteX1268" fmla="*/ 856456 w 875899"/>
              <a:gd name="connsiteY1268" fmla="*/ 754020 h 847307"/>
              <a:gd name="connsiteX1269" fmla="*/ 856549 w 875899"/>
              <a:gd name="connsiteY1269" fmla="*/ 752611 h 847307"/>
              <a:gd name="connsiteX1270" fmla="*/ 856061 w 875899"/>
              <a:gd name="connsiteY1270" fmla="*/ 749573 h 847307"/>
              <a:gd name="connsiteX1271" fmla="*/ 855483 w 875899"/>
              <a:gd name="connsiteY1271" fmla="*/ 747875 h 847307"/>
              <a:gd name="connsiteX1272" fmla="*/ 854708 w 875899"/>
              <a:gd name="connsiteY1272" fmla="*/ 745604 h 847307"/>
              <a:gd name="connsiteX1273" fmla="*/ 853296 w 875899"/>
              <a:gd name="connsiteY1273" fmla="*/ 742826 h 847307"/>
              <a:gd name="connsiteX1274" fmla="*/ 852313 w 875899"/>
              <a:gd name="connsiteY1274" fmla="*/ 740892 h 847307"/>
              <a:gd name="connsiteX1275" fmla="*/ 852122 w 875899"/>
              <a:gd name="connsiteY1275" fmla="*/ 740516 h 847307"/>
              <a:gd name="connsiteX1276" fmla="*/ 851590 w 875899"/>
              <a:gd name="connsiteY1276" fmla="*/ 739912 h 847307"/>
              <a:gd name="connsiteX1277" fmla="*/ 850663 w 875899"/>
              <a:gd name="connsiteY1277" fmla="*/ 738885 h 847307"/>
              <a:gd name="connsiteX1278" fmla="*/ 849777 w 875899"/>
              <a:gd name="connsiteY1278" fmla="*/ 738529 h 847307"/>
              <a:gd name="connsiteX1279" fmla="*/ 848848 w 875899"/>
              <a:gd name="connsiteY1279" fmla="*/ 738155 h 847307"/>
              <a:gd name="connsiteX1280" fmla="*/ 848676 w 875899"/>
              <a:gd name="connsiteY1280" fmla="*/ 737963 h 847307"/>
              <a:gd name="connsiteX1281" fmla="*/ 848273 w 875899"/>
              <a:gd name="connsiteY1281" fmla="*/ 737510 h 847307"/>
              <a:gd name="connsiteX1282" fmla="*/ 848104 w 875899"/>
              <a:gd name="connsiteY1282" fmla="*/ 737324 h 847307"/>
              <a:gd name="connsiteX1283" fmla="*/ 848003 w 875899"/>
              <a:gd name="connsiteY1283" fmla="*/ 737209 h 847307"/>
              <a:gd name="connsiteX1284" fmla="*/ 847736 w 875899"/>
              <a:gd name="connsiteY1284" fmla="*/ 736913 h 847307"/>
              <a:gd name="connsiteX1285" fmla="*/ 845838 w 875899"/>
              <a:gd name="connsiteY1285" fmla="*/ 735998 h 847307"/>
              <a:gd name="connsiteX1286" fmla="*/ 845501 w 875899"/>
              <a:gd name="connsiteY1286" fmla="*/ 735836 h 847307"/>
              <a:gd name="connsiteX1287" fmla="*/ 844894 w 875899"/>
              <a:gd name="connsiteY1287" fmla="*/ 735545 h 847307"/>
              <a:gd name="connsiteX1288" fmla="*/ 843977 w 875899"/>
              <a:gd name="connsiteY1288" fmla="*/ 734598 h 847307"/>
              <a:gd name="connsiteX1289" fmla="*/ 842935 w 875899"/>
              <a:gd name="connsiteY1289" fmla="*/ 733524 h 847307"/>
              <a:gd name="connsiteX1290" fmla="*/ 842487 w 875899"/>
              <a:gd name="connsiteY1290" fmla="*/ 733061 h 847307"/>
              <a:gd name="connsiteX1291" fmla="*/ 841317 w 875899"/>
              <a:gd name="connsiteY1291" fmla="*/ 730641 h 847307"/>
              <a:gd name="connsiteX1292" fmla="*/ 840687 w 875899"/>
              <a:gd name="connsiteY1292" fmla="*/ 725394 h 847307"/>
              <a:gd name="connsiteX1293" fmla="*/ 840646 w 875899"/>
              <a:gd name="connsiteY1293" fmla="*/ 725060 h 847307"/>
              <a:gd name="connsiteX1294" fmla="*/ 839232 w 875899"/>
              <a:gd name="connsiteY1294" fmla="*/ 721525 h 847307"/>
              <a:gd name="connsiteX1295" fmla="*/ 839234 w 875899"/>
              <a:gd name="connsiteY1295" fmla="*/ 720348 h 847307"/>
              <a:gd name="connsiteX1296" fmla="*/ 839237 w 875899"/>
              <a:gd name="connsiteY1296" fmla="*/ 719171 h 847307"/>
              <a:gd name="connsiteX1297" fmla="*/ 839062 w 875899"/>
              <a:gd name="connsiteY1297" fmla="*/ 718970 h 847307"/>
              <a:gd name="connsiteX1298" fmla="*/ 837940 w 875899"/>
              <a:gd name="connsiteY1298" fmla="*/ 717679 h 847307"/>
              <a:gd name="connsiteX1299" fmla="*/ 837814 w 875899"/>
              <a:gd name="connsiteY1299" fmla="*/ 717258 h 847307"/>
              <a:gd name="connsiteX1300" fmla="*/ 837391 w 875899"/>
              <a:gd name="connsiteY1300" fmla="*/ 715851 h 847307"/>
              <a:gd name="connsiteX1301" fmla="*/ 837325 w 875899"/>
              <a:gd name="connsiteY1301" fmla="*/ 715634 h 847307"/>
              <a:gd name="connsiteX1302" fmla="*/ 836447 w 875899"/>
              <a:gd name="connsiteY1302" fmla="*/ 714928 h 847307"/>
              <a:gd name="connsiteX1303" fmla="*/ 834899 w 875899"/>
              <a:gd name="connsiteY1303" fmla="*/ 713680 h 847307"/>
              <a:gd name="connsiteX1304" fmla="*/ 834547 w 875899"/>
              <a:gd name="connsiteY1304" fmla="*/ 713397 h 847307"/>
              <a:gd name="connsiteX1305" fmla="*/ 833599 w 875899"/>
              <a:gd name="connsiteY1305" fmla="*/ 711863 h 847307"/>
              <a:gd name="connsiteX1306" fmla="*/ 833128 w 875899"/>
              <a:gd name="connsiteY1306" fmla="*/ 711101 h 847307"/>
              <a:gd name="connsiteX1307" fmla="*/ 832773 w 875899"/>
              <a:gd name="connsiteY1307" fmla="*/ 710047 h 847307"/>
              <a:gd name="connsiteX1308" fmla="*/ 832482 w 875899"/>
              <a:gd name="connsiteY1308" fmla="*/ 709183 h 847307"/>
              <a:gd name="connsiteX1309" fmla="*/ 833339 w 875899"/>
              <a:gd name="connsiteY1309" fmla="*/ 701791 h 847307"/>
              <a:gd name="connsiteX1310" fmla="*/ 834905 w 875899"/>
              <a:gd name="connsiteY1310" fmla="*/ 695177 h 847307"/>
              <a:gd name="connsiteX1311" fmla="*/ 836284 w 875899"/>
              <a:gd name="connsiteY1311" fmla="*/ 690358 h 847307"/>
              <a:gd name="connsiteX1312" fmla="*/ 838998 w 875899"/>
              <a:gd name="connsiteY1312" fmla="*/ 684576 h 847307"/>
              <a:gd name="connsiteX1313" fmla="*/ 838972 w 875899"/>
              <a:gd name="connsiteY1313" fmla="*/ 680528 h 847307"/>
              <a:gd name="connsiteX1314" fmla="*/ 839482 w 875899"/>
              <a:gd name="connsiteY1314" fmla="*/ 676265 h 847307"/>
              <a:gd name="connsiteX1315" fmla="*/ 839979 w 875899"/>
              <a:gd name="connsiteY1315" fmla="*/ 670143 h 847307"/>
              <a:gd name="connsiteX1316" fmla="*/ 840095 w 875899"/>
              <a:gd name="connsiteY1316" fmla="*/ 667152 h 847307"/>
              <a:gd name="connsiteX1317" fmla="*/ 843760 w 875899"/>
              <a:gd name="connsiteY1317" fmla="*/ 663205 h 847307"/>
              <a:gd name="connsiteX1318" fmla="*/ 843993 w 875899"/>
              <a:gd name="connsiteY1318" fmla="*/ 658671 h 847307"/>
              <a:gd name="connsiteX1319" fmla="*/ 844057 w 875899"/>
              <a:gd name="connsiteY1319" fmla="*/ 657422 h 847307"/>
              <a:gd name="connsiteX1320" fmla="*/ 846652 w 875899"/>
              <a:gd name="connsiteY1320" fmla="*/ 653900 h 847307"/>
              <a:gd name="connsiteX1321" fmla="*/ 850004 w 875899"/>
              <a:gd name="connsiteY1321" fmla="*/ 653744 h 847307"/>
              <a:gd name="connsiteX1322" fmla="*/ 850534 w 875899"/>
              <a:gd name="connsiteY1322" fmla="*/ 652668 h 847307"/>
              <a:gd name="connsiteX1323" fmla="*/ 849577 w 875899"/>
              <a:gd name="connsiteY1323" fmla="*/ 649972 h 847307"/>
              <a:gd name="connsiteX1324" fmla="*/ 846812 w 875899"/>
              <a:gd name="connsiteY1324" fmla="*/ 647457 h 847307"/>
              <a:gd name="connsiteX1325" fmla="*/ 845462 w 875899"/>
              <a:gd name="connsiteY1325" fmla="*/ 646100 h 847307"/>
              <a:gd name="connsiteX1326" fmla="*/ 844304 w 875899"/>
              <a:gd name="connsiteY1326" fmla="*/ 643276 h 847307"/>
              <a:gd name="connsiteX1327" fmla="*/ 843892 w 875899"/>
              <a:gd name="connsiteY1327" fmla="*/ 641761 h 847307"/>
              <a:gd name="connsiteX1328" fmla="*/ 842949 w 875899"/>
              <a:gd name="connsiteY1328" fmla="*/ 641188 h 847307"/>
              <a:gd name="connsiteX1329" fmla="*/ 840067 w 875899"/>
              <a:gd name="connsiteY1329" fmla="*/ 641465 h 847307"/>
              <a:gd name="connsiteX1330" fmla="*/ 837855 w 875899"/>
              <a:gd name="connsiteY1330" fmla="*/ 641790 h 847307"/>
              <a:gd name="connsiteX1331" fmla="*/ 836714 w 875899"/>
              <a:gd name="connsiteY1331" fmla="*/ 641622 h 847307"/>
              <a:gd name="connsiteX1332" fmla="*/ 835291 w 875899"/>
              <a:gd name="connsiteY1332" fmla="*/ 639336 h 847307"/>
              <a:gd name="connsiteX1333" fmla="*/ 834997 w 875899"/>
              <a:gd name="connsiteY1333" fmla="*/ 635228 h 847307"/>
              <a:gd name="connsiteX1334" fmla="*/ 834910 w 875899"/>
              <a:gd name="connsiteY1334" fmla="*/ 632244 h 847307"/>
              <a:gd name="connsiteX1335" fmla="*/ 832333 w 875899"/>
              <a:gd name="connsiteY1335" fmla="*/ 627600 h 847307"/>
              <a:gd name="connsiteX1336" fmla="*/ 831112 w 875899"/>
              <a:gd name="connsiteY1336" fmla="*/ 625377 h 847307"/>
              <a:gd name="connsiteX1337" fmla="*/ 835700 w 875899"/>
              <a:gd name="connsiteY1337" fmla="*/ 619148 h 847307"/>
              <a:gd name="connsiteX1338" fmla="*/ 837294 w 875899"/>
              <a:gd name="connsiteY1338" fmla="*/ 616717 h 847307"/>
              <a:gd name="connsiteX1339" fmla="*/ 836792 w 875899"/>
              <a:gd name="connsiteY1339" fmla="*/ 611620 h 847307"/>
              <a:gd name="connsiteX1340" fmla="*/ 836501 w 875899"/>
              <a:gd name="connsiteY1340" fmla="*/ 607846 h 847307"/>
              <a:gd name="connsiteX1341" fmla="*/ 838498 w 875899"/>
              <a:gd name="connsiteY1341" fmla="*/ 605603 h 847307"/>
              <a:gd name="connsiteX1342" fmla="*/ 844615 w 875899"/>
              <a:gd name="connsiteY1342" fmla="*/ 601666 h 847307"/>
              <a:gd name="connsiteX1343" fmla="*/ 844772 w 875899"/>
              <a:gd name="connsiteY1343" fmla="*/ 601671 h 847307"/>
              <a:gd name="connsiteX1344" fmla="*/ 846408 w 875899"/>
              <a:gd name="connsiteY1344" fmla="*/ 601729 h 847307"/>
              <a:gd name="connsiteX1345" fmla="*/ 847654 w 875899"/>
              <a:gd name="connsiteY1345" fmla="*/ 600688 h 847307"/>
              <a:gd name="connsiteX1346" fmla="*/ 848191 w 875899"/>
              <a:gd name="connsiteY1346" fmla="*/ 600240 h 847307"/>
              <a:gd name="connsiteX1347" fmla="*/ 848331 w 875899"/>
              <a:gd name="connsiteY1347" fmla="*/ 600122 h 847307"/>
              <a:gd name="connsiteX1348" fmla="*/ 849574 w 875899"/>
              <a:gd name="connsiteY1348" fmla="*/ 599511 h 847307"/>
              <a:gd name="connsiteX1349" fmla="*/ 850583 w 875899"/>
              <a:gd name="connsiteY1349" fmla="*/ 599015 h 847307"/>
              <a:gd name="connsiteX1350" fmla="*/ 852854 w 875899"/>
              <a:gd name="connsiteY1350" fmla="*/ 597898 h 847307"/>
              <a:gd name="connsiteX1351" fmla="*/ 852844 w 875899"/>
              <a:gd name="connsiteY1351" fmla="*/ 595856 h 847307"/>
              <a:gd name="connsiteX1352" fmla="*/ 852872 w 875899"/>
              <a:gd name="connsiteY1352" fmla="*/ 593452 h 847307"/>
              <a:gd name="connsiteX1353" fmla="*/ 854218 w 875899"/>
              <a:gd name="connsiteY1353" fmla="*/ 588424 h 847307"/>
              <a:gd name="connsiteX1354" fmla="*/ 856312 w 875899"/>
              <a:gd name="connsiteY1354" fmla="*/ 585529 h 847307"/>
              <a:gd name="connsiteX1355" fmla="*/ 857881 w 875899"/>
              <a:gd name="connsiteY1355" fmla="*/ 583562 h 847307"/>
              <a:gd name="connsiteX1356" fmla="*/ 859045 w 875899"/>
              <a:gd name="connsiteY1356" fmla="*/ 580829 h 847307"/>
              <a:gd name="connsiteX1357" fmla="*/ 859292 w 875899"/>
              <a:gd name="connsiteY1357" fmla="*/ 577387 h 847307"/>
              <a:gd name="connsiteX1358" fmla="*/ 858494 w 875899"/>
              <a:gd name="connsiteY1358" fmla="*/ 575149 h 847307"/>
              <a:gd name="connsiteX1359" fmla="*/ 853536 w 875899"/>
              <a:gd name="connsiteY1359" fmla="*/ 571982 h 847307"/>
              <a:gd name="connsiteX1360" fmla="*/ 850900 w 875899"/>
              <a:gd name="connsiteY1360" fmla="*/ 568486 h 847307"/>
              <a:gd name="connsiteX1361" fmla="*/ 849859 w 875899"/>
              <a:gd name="connsiteY1361" fmla="*/ 560730 h 847307"/>
              <a:gd name="connsiteX1362" fmla="*/ 851098 w 875899"/>
              <a:gd name="connsiteY1362" fmla="*/ 551662 h 847307"/>
              <a:gd name="connsiteX1363" fmla="*/ 852766 w 875899"/>
              <a:gd name="connsiteY1363" fmla="*/ 550023 h 847307"/>
              <a:gd name="connsiteX1364" fmla="*/ 855125 w 875899"/>
              <a:gd name="connsiteY1364" fmla="*/ 550787 h 847307"/>
              <a:gd name="connsiteX1365" fmla="*/ 856272 w 875899"/>
              <a:gd name="connsiteY1365" fmla="*/ 549585 h 847307"/>
              <a:gd name="connsiteX1366" fmla="*/ 858685 w 875899"/>
              <a:gd name="connsiteY1366" fmla="*/ 545870 h 847307"/>
              <a:gd name="connsiteX1367" fmla="*/ 861131 w 875899"/>
              <a:gd name="connsiteY1367" fmla="*/ 539205 h 847307"/>
              <a:gd name="connsiteX1368" fmla="*/ 860320 w 875899"/>
              <a:gd name="connsiteY1368" fmla="*/ 538113 h 847307"/>
              <a:gd name="connsiteX1369" fmla="*/ 857866 w 875899"/>
              <a:gd name="connsiteY1369" fmla="*/ 536694 h 847307"/>
              <a:gd name="connsiteX1370" fmla="*/ 853349 w 875899"/>
              <a:gd name="connsiteY1370" fmla="*/ 535386 h 847307"/>
              <a:gd name="connsiteX1371" fmla="*/ 852336 w 875899"/>
              <a:gd name="connsiteY1371" fmla="*/ 533967 h 847307"/>
              <a:gd name="connsiteX1372" fmla="*/ 852386 w 875899"/>
              <a:gd name="connsiteY1372" fmla="*/ 529705 h 847307"/>
              <a:gd name="connsiteX1373" fmla="*/ 853315 w 875899"/>
              <a:gd name="connsiteY1373" fmla="*/ 529488 h 847307"/>
              <a:gd name="connsiteX1374" fmla="*/ 857676 w 875899"/>
              <a:gd name="connsiteY1374" fmla="*/ 526537 h 847307"/>
              <a:gd name="connsiteX1375" fmla="*/ 860485 w 875899"/>
              <a:gd name="connsiteY1375" fmla="*/ 524133 h 847307"/>
              <a:gd name="connsiteX1376" fmla="*/ 863170 w 875899"/>
              <a:gd name="connsiteY1376" fmla="*/ 523477 h 847307"/>
              <a:gd name="connsiteX1377" fmla="*/ 871916 w 875899"/>
              <a:gd name="connsiteY1377" fmla="*/ 524128 h 847307"/>
              <a:gd name="connsiteX1378" fmla="*/ 866354 w 875899"/>
              <a:gd name="connsiteY1378" fmla="*/ 515503 h 847307"/>
              <a:gd name="connsiteX1379" fmla="*/ 862443 w 875899"/>
              <a:gd name="connsiteY1379" fmla="*/ 515395 h 847307"/>
              <a:gd name="connsiteX1380" fmla="*/ 858430 w 875899"/>
              <a:gd name="connsiteY1380" fmla="*/ 514960 h 847307"/>
              <a:gd name="connsiteX1381" fmla="*/ 855670 w 875899"/>
              <a:gd name="connsiteY1381" fmla="*/ 513213 h 847307"/>
              <a:gd name="connsiteX1382" fmla="*/ 853742 w 875899"/>
              <a:gd name="connsiteY1382" fmla="*/ 510811 h 847307"/>
              <a:gd name="connsiteX1383" fmla="*/ 853678 w 875899"/>
              <a:gd name="connsiteY1383" fmla="*/ 507425 h 847307"/>
              <a:gd name="connsiteX1384" fmla="*/ 854650 w 875899"/>
              <a:gd name="connsiteY1384" fmla="*/ 503712 h 847307"/>
              <a:gd name="connsiteX1385" fmla="*/ 856638 w 875899"/>
              <a:gd name="connsiteY1385" fmla="*/ 501091 h 847307"/>
              <a:gd name="connsiteX1386" fmla="*/ 861872 w 875899"/>
              <a:gd name="connsiteY1386" fmla="*/ 493881 h 847307"/>
              <a:gd name="connsiteX1387" fmla="*/ 861891 w 875899"/>
              <a:gd name="connsiteY1387" fmla="*/ 492135 h 847307"/>
              <a:gd name="connsiteX1388" fmla="*/ 860493 w 875899"/>
              <a:gd name="connsiteY1388" fmla="*/ 488423 h 847307"/>
              <a:gd name="connsiteX1389" fmla="*/ 858884 w 875899"/>
              <a:gd name="connsiteY1389" fmla="*/ 484684 h 847307"/>
              <a:gd name="connsiteX1390" fmla="*/ 857486 w 875899"/>
              <a:gd name="connsiteY1390" fmla="*/ 481435 h 847307"/>
              <a:gd name="connsiteX1391" fmla="*/ 854458 w 875899"/>
              <a:gd name="connsiteY1391" fmla="*/ 476196 h 847307"/>
              <a:gd name="connsiteX1392" fmla="*/ 847308 w 875899"/>
              <a:gd name="connsiteY1392" fmla="*/ 471176 h 847307"/>
              <a:gd name="connsiteX1393" fmla="*/ 841781 w 875899"/>
              <a:gd name="connsiteY1393" fmla="*/ 468339 h 847307"/>
              <a:gd name="connsiteX1394" fmla="*/ 839157 w 875899"/>
              <a:gd name="connsiteY1394" fmla="*/ 463756 h 847307"/>
              <a:gd name="connsiteX1395" fmla="*/ 834586 w 875899"/>
              <a:gd name="connsiteY1395" fmla="*/ 454081 h 847307"/>
              <a:gd name="connsiteX1396" fmla="*/ 833551 w 875899"/>
              <a:gd name="connsiteY1396" fmla="*/ 456705 h 847307"/>
              <a:gd name="connsiteX1397" fmla="*/ 831579 w 875899"/>
              <a:gd name="connsiteY1397" fmla="*/ 455716 h 847307"/>
              <a:gd name="connsiteX1398" fmla="*/ 828332 w 875899"/>
              <a:gd name="connsiteY1398" fmla="*/ 454406 h 847307"/>
              <a:gd name="connsiteX1399" fmla="*/ 826128 w 875899"/>
              <a:gd name="connsiteY1399" fmla="*/ 453760 h 847307"/>
              <a:gd name="connsiteX1400" fmla="*/ 822639 w 875899"/>
              <a:gd name="connsiteY1400" fmla="*/ 453927 h 847307"/>
              <a:gd name="connsiteX1401" fmla="*/ 820763 w 875899"/>
              <a:gd name="connsiteY1401" fmla="*/ 457125 h 847307"/>
              <a:gd name="connsiteX1402" fmla="*/ 819465 w 875899"/>
              <a:gd name="connsiteY1402" fmla="*/ 460656 h 847307"/>
              <a:gd name="connsiteX1403" fmla="*/ 818064 w 875899"/>
              <a:gd name="connsiteY1403" fmla="*/ 461923 h 847307"/>
              <a:gd name="connsiteX1404" fmla="*/ 815619 w 875899"/>
              <a:gd name="connsiteY1404" fmla="*/ 462526 h 847307"/>
              <a:gd name="connsiteX1405" fmla="*/ 813063 w 875899"/>
              <a:gd name="connsiteY1405" fmla="*/ 462338 h 847307"/>
              <a:gd name="connsiteX1406" fmla="*/ 810735 w 875899"/>
              <a:gd name="connsiteY1406" fmla="*/ 462940 h 847307"/>
              <a:gd name="connsiteX1407" fmla="*/ 810380 w 875899"/>
              <a:gd name="connsiteY1407" fmla="*/ 464078 h 847307"/>
              <a:gd name="connsiteX1408" fmla="*/ 808568 w 875899"/>
              <a:gd name="connsiteY1408" fmla="*/ 477015 h 847307"/>
              <a:gd name="connsiteX1409" fmla="*/ 807630 w 875899"/>
              <a:gd name="connsiteY1409" fmla="*/ 478614 h 847307"/>
              <a:gd name="connsiteX1410" fmla="*/ 804726 w 875899"/>
              <a:gd name="connsiteY1410" fmla="*/ 478318 h 847307"/>
              <a:gd name="connsiteX1411" fmla="*/ 801717 w 875899"/>
              <a:gd name="connsiteY1411" fmla="*/ 475872 h 847307"/>
              <a:gd name="connsiteX1412" fmla="*/ 799399 w 875899"/>
              <a:gd name="connsiteY1412" fmla="*/ 474549 h 847307"/>
              <a:gd name="connsiteX1413" fmla="*/ 798612 w 875899"/>
              <a:gd name="connsiteY1413" fmla="*/ 469579 h 847307"/>
              <a:gd name="connsiteX1414" fmla="*/ 798395 w 875899"/>
              <a:gd name="connsiteY1414" fmla="*/ 466524 h 847307"/>
              <a:gd name="connsiteX1415" fmla="*/ 798205 w 875899"/>
              <a:gd name="connsiteY1415" fmla="*/ 465625 h 847307"/>
              <a:gd name="connsiteX1416" fmla="*/ 797034 w 875899"/>
              <a:gd name="connsiteY1416" fmla="*/ 460090 h 847307"/>
              <a:gd name="connsiteX1417" fmla="*/ 795410 w 875899"/>
              <a:gd name="connsiteY1417" fmla="*/ 459436 h 847307"/>
              <a:gd name="connsiteX1418" fmla="*/ 792372 w 875899"/>
              <a:gd name="connsiteY1418" fmla="*/ 462312 h 847307"/>
              <a:gd name="connsiteX1419" fmla="*/ 790732 w 875899"/>
              <a:gd name="connsiteY1419" fmla="*/ 464828 h 847307"/>
              <a:gd name="connsiteX1420" fmla="*/ 789442 w 875899"/>
              <a:gd name="connsiteY1420" fmla="*/ 467000 h 847307"/>
              <a:gd name="connsiteX1421" fmla="*/ 789423 w 875899"/>
              <a:gd name="connsiteY1421" fmla="*/ 470623 h 847307"/>
              <a:gd name="connsiteX1422" fmla="*/ 790315 w 875899"/>
              <a:gd name="connsiteY1422" fmla="*/ 474801 h 847307"/>
              <a:gd name="connsiteX1423" fmla="*/ 788268 w 875899"/>
              <a:gd name="connsiteY1423" fmla="*/ 476533 h 847307"/>
              <a:gd name="connsiteX1424" fmla="*/ 787271 w 875899"/>
              <a:gd name="connsiteY1424" fmla="*/ 477785 h 847307"/>
              <a:gd name="connsiteX1425" fmla="*/ 786841 w 875899"/>
              <a:gd name="connsiteY1425" fmla="*/ 478326 h 847307"/>
              <a:gd name="connsiteX1426" fmla="*/ 783121 w 875899"/>
              <a:gd name="connsiteY1426" fmla="*/ 480552 h 847307"/>
              <a:gd name="connsiteX1427" fmla="*/ 779674 w 875899"/>
              <a:gd name="connsiteY1427" fmla="*/ 483300 h 847307"/>
              <a:gd name="connsiteX1428" fmla="*/ 779399 w 875899"/>
              <a:gd name="connsiteY1428" fmla="*/ 483520 h 847307"/>
              <a:gd name="connsiteX1429" fmla="*/ 774697 w 875899"/>
              <a:gd name="connsiteY1429" fmla="*/ 485910 h 847307"/>
              <a:gd name="connsiteX1430" fmla="*/ 771662 w 875899"/>
              <a:gd name="connsiteY1430" fmla="*/ 488333 h 847307"/>
              <a:gd name="connsiteX1431" fmla="*/ 769914 w 875899"/>
              <a:gd name="connsiteY1431" fmla="*/ 489040 h 847307"/>
              <a:gd name="connsiteX1432" fmla="*/ 767003 w 875899"/>
              <a:gd name="connsiteY1432" fmla="*/ 489877 h 847307"/>
              <a:gd name="connsiteX1433" fmla="*/ 764785 w 875899"/>
              <a:gd name="connsiteY1433" fmla="*/ 491723 h 847307"/>
              <a:gd name="connsiteX1434" fmla="*/ 761985 w 875899"/>
              <a:gd name="connsiteY1434" fmla="*/ 493577 h 847307"/>
              <a:gd name="connsiteX1435" fmla="*/ 760005 w 875899"/>
              <a:gd name="connsiteY1435" fmla="*/ 494287 h 847307"/>
              <a:gd name="connsiteX1436" fmla="*/ 757149 w 875899"/>
              <a:gd name="connsiteY1436" fmla="*/ 494890 h 847307"/>
              <a:gd name="connsiteX1437" fmla="*/ 756867 w 875899"/>
              <a:gd name="connsiteY1437" fmla="*/ 494648 h 847307"/>
              <a:gd name="connsiteX1438" fmla="*/ 756282 w 875899"/>
              <a:gd name="connsiteY1438" fmla="*/ 494146 h 847307"/>
              <a:gd name="connsiteX1439" fmla="*/ 752328 w 875899"/>
              <a:gd name="connsiteY1439" fmla="*/ 493332 h 847307"/>
              <a:gd name="connsiteX1440" fmla="*/ 751916 w 875899"/>
              <a:gd name="connsiteY1440" fmla="*/ 493249 h 847307"/>
              <a:gd name="connsiteX1441" fmla="*/ 750216 w 875899"/>
              <a:gd name="connsiteY1441" fmla="*/ 492899 h 847307"/>
              <a:gd name="connsiteX1442" fmla="*/ 749907 w 875899"/>
              <a:gd name="connsiteY1442" fmla="*/ 492155 h 847307"/>
              <a:gd name="connsiteX1443" fmla="*/ 750095 w 875899"/>
              <a:gd name="connsiteY1443" fmla="*/ 491473 h 847307"/>
              <a:gd name="connsiteX1444" fmla="*/ 750718 w 875899"/>
              <a:gd name="connsiteY1444" fmla="*/ 491058 h 847307"/>
              <a:gd name="connsiteX1445" fmla="*/ 751135 w 875899"/>
              <a:gd name="connsiteY1445" fmla="*/ 490781 h 847307"/>
              <a:gd name="connsiteX1446" fmla="*/ 753069 w 875899"/>
              <a:gd name="connsiteY1446" fmla="*/ 489494 h 847307"/>
              <a:gd name="connsiteX1447" fmla="*/ 752394 w 875899"/>
              <a:gd name="connsiteY1447" fmla="*/ 486087 h 847307"/>
              <a:gd name="connsiteX1448" fmla="*/ 752155 w 875899"/>
              <a:gd name="connsiteY1448" fmla="*/ 485887 h 847307"/>
              <a:gd name="connsiteX1449" fmla="*/ 750229 w 875899"/>
              <a:gd name="connsiteY1449" fmla="*/ 484287 h 847307"/>
              <a:gd name="connsiteX1450" fmla="*/ 749848 w 875899"/>
              <a:gd name="connsiteY1450" fmla="*/ 483592 h 847307"/>
              <a:gd name="connsiteX1451" fmla="*/ 749766 w 875899"/>
              <a:gd name="connsiteY1451" fmla="*/ 483441 h 847307"/>
              <a:gd name="connsiteX1452" fmla="*/ 748562 w 875899"/>
              <a:gd name="connsiteY1452" fmla="*/ 481248 h 847307"/>
              <a:gd name="connsiteX1453" fmla="*/ 746954 w 875899"/>
              <a:gd name="connsiteY1453" fmla="*/ 480070 h 847307"/>
              <a:gd name="connsiteX1454" fmla="*/ 746179 w 875899"/>
              <a:gd name="connsiteY1454" fmla="*/ 479778 h 847307"/>
              <a:gd name="connsiteX1455" fmla="*/ 743302 w 875899"/>
              <a:gd name="connsiteY1455" fmla="*/ 478701 h 847307"/>
              <a:gd name="connsiteX1456" fmla="*/ 741165 w 875899"/>
              <a:gd name="connsiteY1456" fmla="*/ 478348 h 847307"/>
              <a:gd name="connsiteX1457" fmla="*/ 740910 w 875899"/>
              <a:gd name="connsiteY1457" fmla="*/ 478305 h 847307"/>
              <a:gd name="connsiteX1458" fmla="*/ 738783 w 875899"/>
              <a:gd name="connsiteY1458" fmla="*/ 477952 h 847307"/>
              <a:gd name="connsiteX1459" fmla="*/ 736556 w 875899"/>
              <a:gd name="connsiteY1459" fmla="*/ 476402 h 847307"/>
              <a:gd name="connsiteX1460" fmla="*/ 735133 w 875899"/>
              <a:gd name="connsiteY1460" fmla="*/ 476119 h 847307"/>
              <a:gd name="connsiteX1461" fmla="*/ 734762 w 875899"/>
              <a:gd name="connsiteY1461" fmla="*/ 476047 h 847307"/>
              <a:gd name="connsiteX1462" fmla="*/ 733088 w 875899"/>
              <a:gd name="connsiteY1462" fmla="*/ 475715 h 847307"/>
              <a:gd name="connsiteX1463" fmla="*/ 732036 w 875899"/>
              <a:gd name="connsiteY1463" fmla="*/ 475218 h 847307"/>
              <a:gd name="connsiteX1464" fmla="*/ 729933 w 875899"/>
              <a:gd name="connsiteY1464" fmla="*/ 473109 h 847307"/>
              <a:gd name="connsiteX1465" fmla="*/ 728264 w 875899"/>
              <a:gd name="connsiteY1465" fmla="*/ 472425 h 847307"/>
              <a:gd name="connsiteX1466" fmla="*/ 726055 w 875899"/>
              <a:gd name="connsiteY1466" fmla="*/ 472383 h 847307"/>
              <a:gd name="connsiteX1467" fmla="*/ 724856 w 875899"/>
              <a:gd name="connsiteY1467" fmla="*/ 472360 h 847307"/>
              <a:gd name="connsiteX1468" fmla="*/ 723990 w 875899"/>
              <a:gd name="connsiteY1468" fmla="*/ 471802 h 847307"/>
              <a:gd name="connsiteX1469" fmla="*/ 723187 w 875899"/>
              <a:gd name="connsiteY1469" fmla="*/ 470190 h 847307"/>
              <a:gd name="connsiteX1470" fmla="*/ 722992 w 875899"/>
              <a:gd name="connsiteY1470" fmla="*/ 470074 h 847307"/>
              <a:gd name="connsiteX1471" fmla="*/ 722816 w 875899"/>
              <a:gd name="connsiteY1471" fmla="*/ 469969 h 847307"/>
              <a:gd name="connsiteX1472" fmla="*/ 722136 w 875899"/>
              <a:gd name="connsiteY1472" fmla="*/ 469569 h 847307"/>
              <a:gd name="connsiteX1473" fmla="*/ 720711 w 875899"/>
              <a:gd name="connsiteY1473" fmla="*/ 469505 h 847307"/>
              <a:gd name="connsiteX1474" fmla="*/ 720170 w 875899"/>
              <a:gd name="connsiteY1474" fmla="*/ 469551 h 847307"/>
              <a:gd name="connsiteX1475" fmla="*/ 719967 w 875899"/>
              <a:gd name="connsiteY1475" fmla="*/ 469567 h 847307"/>
              <a:gd name="connsiteX1476" fmla="*/ 719660 w 875899"/>
              <a:gd name="connsiteY1476" fmla="*/ 469072 h 847307"/>
              <a:gd name="connsiteX1477" fmla="*/ 719492 w 875899"/>
              <a:gd name="connsiteY1477" fmla="*/ 468800 h 847307"/>
              <a:gd name="connsiteX1478" fmla="*/ 719351 w 875899"/>
              <a:gd name="connsiteY1478" fmla="*/ 468575 h 847307"/>
              <a:gd name="connsiteX1479" fmla="*/ 718242 w 875899"/>
              <a:gd name="connsiteY1479" fmla="*/ 464485 h 847307"/>
              <a:gd name="connsiteX1480" fmla="*/ 717758 w 875899"/>
              <a:gd name="connsiteY1480" fmla="*/ 463880 h 847307"/>
              <a:gd name="connsiteX1481" fmla="*/ 717253 w 875899"/>
              <a:gd name="connsiteY1481" fmla="*/ 463244 h 847307"/>
              <a:gd name="connsiteX1482" fmla="*/ 716360 w 875899"/>
              <a:gd name="connsiteY1482" fmla="*/ 462878 h 847307"/>
              <a:gd name="connsiteX1483" fmla="*/ 714529 w 875899"/>
              <a:gd name="connsiteY1483" fmla="*/ 462126 h 847307"/>
              <a:gd name="connsiteX1484" fmla="*/ 707037 w 875899"/>
              <a:gd name="connsiteY1484" fmla="*/ 461127 h 847307"/>
              <a:gd name="connsiteX1485" fmla="*/ 705119 w 875899"/>
              <a:gd name="connsiteY1485" fmla="*/ 459514 h 847307"/>
              <a:gd name="connsiteX1486" fmla="*/ 698927 w 875899"/>
              <a:gd name="connsiteY1486" fmla="*/ 459012 h 847307"/>
              <a:gd name="connsiteX1487" fmla="*/ 697004 w 875899"/>
              <a:gd name="connsiteY1487" fmla="*/ 460064 h 847307"/>
              <a:gd name="connsiteX1488" fmla="*/ 696458 w 875899"/>
              <a:gd name="connsiteY1488" fmla="*/ 459377 h 847307"/>
              <a:gd name="connsiteX1489" fmla="*/ 695993 w 875899"/>
              <a:gd name="connsiteY1489" fmla="*/ 458795 h 847307"/>
              <a:gd name="connsiteX1490" fmla="*/ 695715 w 875899"/>
              <a:gd name="connsiteY1490" fmla="*/ 458487 h 847307"/>
              <a:gd name="connsiteX1491" fmla="*/ 695380 w 875899"/>
              <a:gd name="connsiteY1491" fmla="*/ 458334 h 847307"/>
              <a:gd name="connsiteX1492" fmla="*/ 694963 w 875899"/>
              <a:gd name="connsiteY1492" fmla="*/ 458141 h 847307"/>
              <a:gd name="connsiteX1493" fmla="*/ 691990 w 875899"/>
              <a:gd name="connsiteY1493" fmla="*/ 458447 h 847307"/>
              <a:gd name="connsiteX1494" fmla="*/ 689824 w 875899"/>
              <a:gd name="connsiteY1494" fmla="*/ 457516 h 847307"/>
              <a:gd name="connsiteX1495" fmla="*/ 684936 w 875899"/>
              <a:gd name="connsiteY1495" fmla="*/ 456483 h 847307"/>
              <a:gd name="connsiteX1496" fmla="*/ 684650 w 875899"/>
              <a:gd name="connsiteY1496" fmla="*/ 456303 h 847307"/>
              <a:gd name="connsiteX1497" fmla="*/ 682781 w 875899"/>
              <a:gd name="connsiteY1497" fmla="*/ 455119 h 847307"/>
              <a:gd name="connsiteX1498" fmla="*/ 682118 w 875899"/>
              <a:gd name="connsiteY1498" fmla="*/ 454700 h 847307"/>
              <a:gd name="connsiteX1499" fmla="*/ 679796 w 875899"/>
              <a:gd name="connsiteY1499" fmla="*/ 453231 h 847307"/>
              <a:gd name="connsiteX1500" fmla="*/ 678373 w 875899"/>
              <a:gd name="connsiteY1500" fmla="*/ 451123 h 847307"/>
              <a:gd name="connsiteX1501" fmla="*/ 671548 w 875899"/>
              <a:gd name="connsiteY1501" fmla="*/ 450446 h 847307"/>
              <a:gd name="connsiteX1502" fmla="*/ 669460 w 875899"/>
              <a:gd name="connsiteY1502" fmla="*/ 449686 h 847307"/>
              <a:gd name="connsiteX1503" fmla="*/ 667364 w 875899"/>
              <a:gd name="connsiteY1503" fmla="*/ 450397 h 847307"/>
              <a:gd name="connsiteX1504" fmla="*/ 666536 w 875899"/>
              <a:gd name="connsiteY1504" fmla="*/ 453128 h 847307"/>
              <a:gd name="connsiteX1505" fmla="*/ 664901 w 875899"/>
              <a:gd name="connsiteY1505" fmla="*/ 454398 h 847307"/>
              <a:gd name="connsiteX1506" fmla="*/ 661656 w 875899"/>
              <a:gd name="connsiteY1506" fmla="*/ 452748 h 847307"/>
              <a:gd name="connsiteX1507" fmla="*/ 652267 w 875899"/>
              <a:gd name="connsiteY1507" fmla="*/ 448023 h 847307"/>
              <a:gd name="connsiteX1508" fmla="*/ 649014 w 875899"/>
              <a:gd name="connsiteY1508" fmla="*/ 447391 h 847307"/>
              <a:gd name="connsiteX1509" fmla="*/ 645643 w 875899"/>
              <a:gd name="connsiteY1509" fmla="*/ 447669 h 847307"/>
              <a:gd name="connsiteX1510" fmla="*/ 638409 w 875899"/>
              <a:gd name="connsiteY1510" fmla="*/ 452648 h 847307"/>
              <a:gd name="connsiteX1511" fmla="*/ 637709 w 875899"/>
              <a:gd name="connsiteY1511" fmla="*/ 452998 h 847307"/>
              <a:gd name="connsiteX1512" fmla="*/ 636895 w 875899"/>
              <a:gd name="connsiteY1512" fmla="*/ 453124 h 847307"/>
              <a:gd name="connsiteX1513" fmla="*/ 635204 w 875899"/>
              <a:gd name="connsiteY1513" fmla="*/ 452714 h 847307"/>
              <a:gd name="connsiteX1514" fmla="*/ 632949 w 875899"/>
              <a:gd name="connsiteY1514" fmla="*/ 452164 h 847307"/>
              <a:gd name="connsiteX1515" fmla="*/ 613457 w 875899"/>
              <a:gd name="connsiteY1515" fmla="*/ 445441 h 847307"/>
              <a:gd name="connsiteX1516" fmla="*/ 612772 w 875899"/>
              <a:gd name="connsiteY1516" fmla="*/ 443073 h 847307"/>
              <a:gd name="connsiteX1517" fmla="*/ 613732 w 875899"/>
              <a:gd name="connsiteY1517" fmla="*/ 437172 h 847307"/>
              <a:gd name="connsiteX1518" fmla="*/ 614809 w 875899"/>
              <a:gd name="connsiteY1518" fmla="*/ 431495 h 847307"/>
              <a:gd name="connsiteX1519" fmla="*/ 616109 w 875899"/>
              <a:gd name="connsiteY1519" fmla="*/ 427286 h 847307"/>
              <a:gd name="connsiteX1520" fmla="*/ 616245 w 875899"/>
              <a:gd name="connsiteY1520" fmla="*/ 423548 h 847307"/>
              <a:gd name="connsiteX1521" fmla="*/ 616256 w 875899"/>
              <a:gd name="connsiteY1521" fmla="*/ 421511 h 847307"/>
              <a:gd name="connsiteX1522" fmla="*/ 614173 w 875899"/>
              <a:gd name="connsiteY1522" fmla="*/ 419732 h 847307"/>
              <a:gd name="connsiteX1523" fmla="*/ 611047 w 875899"/>
              <a:gd name="connsiteY1523" fmla="*/ 417402 h 847307"/>
              <a:gd name="connsiteX1524" fmla="*/ 609894 w 875899"/>
              <a:gd name="connsiteY1524" fmla="*/ 415721 h 847307"/>
              <a:gd name="connsiteX1525" fmla="*/ 607119 w 875899"/>
              <a:gd name="connsiteY1525" fmla="*/ 414704 h 847307"/>
              <a:gd name="connsiteX1526" fmla="*/ 607677 w 875899"/>
              <a:gd name="connsiteY1526" fmla="*/ 413312 h 847307"/>
              <a:gd name="connsiteX1527" fmla="*/ 607865 w 875899"/>
              <a:gd name="connsiteY1527" fmla="*/ 412846 h 847307"/>
              <a:gd name="connsiteX1528" fmla="*/ 609104 w 875899"/>
              <a:gd name="connsiteY1528" fmla="*/ 411980 h 847307"/>
              <a:gd name="connsiteX1529" fmla="*/ 609384 w 875899"/>
              <a:gd name="connsiteY1529" fmla="*/ 410737 h 847307"/>
              <a:gd name="connsiteX1530" fmla="*/ 609663 w 875899"/>
              <a:gd name="connsiteY1530" fmla="*/ 409502 h 847307"/>
              <a:gd name="connsiteX1531" fmla="*/ 611057 w 875899"/>
              <a:gd name="connsiteY1531" fmla="*/ 409270 h 847307"/>
              <a:gd name="connsiteX1532" fmla="*/ 611523 w 875899"/>
              <a:gd name="connsiteY1532" fmla="*/ 409193 h 847307"/>
              <a:gd name="connsiteX1533" fmla="*/ 612639 w 875899"/>
              <a:gd name="connsiteY1533" fmla="*/ 407149 h 847307"/>
              <a:gd name="connsiteX1534" fmla="*/ 613694 w 875899"/>
              <a:gd name="connsiteY1534" fmla="*/ 406469 h 847307"/>
              <a:gd name="connsiteX1535" fmla="*/ 616109 w 875899"/>
              <a:gd name="connsiteY1535" fmla="*/ 406657 h 847307"/>
              <a:gd name="connsiteX1536" fmla="*/ 616977 w 875899"/>
              <a:gd name="connsiteY1536" fmla="*/ 406100 h 847307"/>
              <a:gd name="connsiteX1537" fmla="*/ 617962 w 875899"/>
              <a:gd name="connsiteY1537" fmla="*/ 404873 h 847307"/>
              <a:gd name="connsiteX1538" fmla="*/ 618467 w 875899"/>
              <a:gd name="connsiteY1538" fmla="*/ 404242 h 847307"/>
              <a:gd name="connsiteX1539" fmla="*/ 618451 w 875899"/>
              <a:gd name="connsiteY1539" fmla="*/ 403747 h 847307"/>
              <a:gd name="connsiteX1540" fmla="*/ 618436 w 875899"/>
              <a:gd name="connsiteY1540" fmla="*/ 403245 h 847307"/>
              <a:gd name="connsiteX1541" fmla="*/ 618406 w 875899"/>
              <a:gd name="connsiteY1541" fmla="*/ 402260 h 847307"/>
              <a:gd name="connsiteX1542" fmla="*/ 621405 w 875899"/>
              <a:gd name="connsiteY1542" fmla="*/ 398485 h 847307"/>
              <a:gd name="connsiteX1543" fmla="*/ 622460 w 875899"/>
              <a:gd name="connsiteY1543" fmla="*/ 397164 h 847307"/>
              <a:gd name="connsiteX1544" fmla="*/ 622764 w 875899"/>
              <a:gd name="connsiteY1544" fmla="*/ 396882 h 847307"/>
              <a:gd name="connsiteX1545" fmla="*/ 623138 w 875899"/>
              <a:gd name="connsiteY1545" fmla="*/ 396536 h 847307"/>
              <a:gd name="connsiteX1546" fmla="*/ 625223 w 875899"/>
              <a:gd name="connsiteY1546" fmla="*/ 394603 h 847307"/>
              <a:gd name="connsiteX1547" fmla="*/ 626803 w 875899"/>
              <a:gd name="connsiteY1547" fmla="*/ 393141 h 847307"/>
              <a:gd name="connsiteX1548" fmla="*/ 628516 w 875899"/>
              <a:gd name="connsiteY1548" fmla="*/ 391552 h 847307"/>
              <a:gd name="connsiteX1549" fmla="*/ 629166 w 875899"/>
              <a:gd name="connsiteY1549" fmla="*/ 391212 h 847307"/>
              <a:gd name="connsiteX1550" fmla="*/ 629489 w 875899"/>
              <a:gd name="connsiteY1550" fmla="*/ 391043 h 847307"/>
              <a:gd name="connsiteX1551" fmla="*/ 629818 w 875899"/>
              <a:gd name="connsiteY1551" fmla="*/ 390872 h 847307"/>
              <a:gd name="connsiteX1552" fmla="*/ 630284 w 875899"/>
              <a:gd name="connsiteY1552" fmla="*/ 390111 h 847307"/>
              <a:gd name="connsiteX1553" fmla="*/ 630502 w 875899"/>
              <a:gd name="connsiteY1553" fmla="*/ 389757 h 847307"/>
              <a:gd name="connsiteX1554" fmla="*/ 632982 w 875899"/>
              <a:gd name="connsiteY1554" fmla="*/ 387963 h 847307"/>
              <a:gd name="connsiteX1555" fmla="*/ 633718 w 875899"/>
              <a:gd name="connsiteY1555" fmla="*/ 387902 h 847307"/>
              <a:gd name="connsiteX1556" fmla="*/ 634468 w 875899"/>
              <a:gd name="connsiteY1556" fmla="*/ 387840 h 847307"/>
              <a:gd name="connsiteX1557" fmla="*/ 636100 w 875899"/>
              <a:gd name="connsiteY1557" fmla="*/ 389781 h 847307"/>
              <a:gd name="connsiteX1558" fmla="*/ 636740 w 875899"/>
              <a:gd name="connsiteY1558" fmla="*/ 390000 h 847307"/>
              <a:gd name="connsiteX1559" fmla="*/ 637130 w 875899"/>
              <a:gd name="connsiteY1559" fmla="*/ 390134 h 847307"/>
              <a:gd name="connsiteX1560" fmla="*/ 639114 w 875899"/>
              <a:gd name="connsiteY1560" fmla="*/ 389516 h 847307"/>
              <a:gd name="connsiteX1561" fmla="*/ 639761 w 875899"/>
              <a:gd name="connsiteY1561" fmla="*/ 388054 h 847307"/>
              <a:gd name="connsiteX1562" fmla="*/ 640142 w 875899"/>
              <a:gd name="connsiteY1562" fmla="*/ 387196 h 847307"/>
              <a:gd name="connsiteX1563" fmla="*/ 640541 w 875899"/>
              <a:gd name="connsiteY1563" fmla="*/ 386297 h 847307"/>
              <a:gd name="connsiteX1564" fmla="*/ 641351 w 875899"/>
              <a:gd name="connsiteY1564" fmla="*/ 386342 h 847307"/>
              <a:gd name="connsiteX1565" fmla="*/ 641656 w 875899"/>
              <a:gd name="connsiteY1565" fmla="*/ 386359 h 847307"/>
              <a:gd name="connsiteX1566" fmla="*/ 641866 w 875899"/>
              <a:gd name="connsiteY1566" fmla="*/ 386486 h 847307"/>
              <a:gd name="connsiteX1567" fmla="*/ 642536 w 875899"/>
              <a:gd name="connsiteY1567" fmla="*/ 386897 h 847307"/>
              <a:gd name="connsiteX1568" fmla="*/ 642771 w 875899"/>
              <a:gd name="connsiteY1568" fmla="*/ 387041 h 847307"/>
              <a:gd name="connsiteX1569" fmla="*/ 643087 w 875899"/>
              <a:gd name="connsiteY1569" fmla="*/ 386982 h 847307"/>
              <a:gd name="connsiteX1570" fmla="*/ 643762 w 875899"/>
              <a:gd name="connsiteY1570" fmla="*/ 386856 h 847307"/>
              <a:gd name="connsiteX1571" fmla="*/ 644757 w 875899"/>
              <a:gd name="connsiteY1571" fmla="*/ 385309 h 847307"/>
              <a:gd name="connsiteX1572" fmla="*/ 644511 w 875899"/>
              <a:gd name="connsiteY1572" fmla="*/ 382335 h 847307"/>
              <a:gd name="connsiteX1573" fmla="*/ 645532 w 875899"/>
              <a:gd name="connsiteY1573" fmla="*/ 382230 h 847307"/>
              <a:gd name="connsiteX1574" fmla="*/ 646308 w 875899"/>
              <a:gd name="connsiteY1574" fmla="*/ 382150 h 847307"/>
              <a:gd name="connsiteX1575" fmla="*/ 647798 w 875899"/>
              <a:gd name="connsiteY1575" fmla="*/ 380852 h 847307"/>
              <a:gd name="connsiteX1576" fmla="*/ 649008 w 875899"/>
              <a:gd name="connsiteY1576" fmla="*/ 379040 h 847307"/>
              <a:gd name="connsiteX1577" fmla="*/ 649412 w 875899"/>
              <a:gd name="connsiteY1577" fmla="*/ 378437 h 847307"/>
              <a:gd name="connsiteX1578" fmla="*/ 652262 w 875899"/>
              <a:gd name="connsiteY1578" fmla="*/ 378316 h 847307"/>
              <a:gd name="connsiteX1579" fmla="*/ 653563 w 875899"/>
              <a:gd name="connsiteY1579" fmla="*/ 377635 h 847307"/>
              <a:gd name="connsiteX1580" fmla="*/ 653794 w 875899"/>
              <a:gd name="connsiteY1580" fmla="*/ 376775 h 847307"/>
              <a:gd name="connsiteX1581" fmla="*/ 654018 w 875899"/>
              <a:gd name="connsiteY1581" fmla="*/ 375941 h 847307"/>
              <a:gd name="connsiteX1582" fmla="*/ 654311 w 875899"/>
              <a:gd name="connsiteY1582" fmla="*/ 374849 h 847307"/>
              <a:gd name="connsiteX1583" fmla="*/ 656294 w 875899"/>
              <a:gd name="connsiteY1583" fmla="*/ 374602 h 847307"/>
              <a:gd name="connsiteX1584" fmla="*/ 656837 w 875899"/>
              <a:gd name="connsiteY1584" fmla="*/ 374133 h 847307"/>
              <a:gd name="connsiteX1585" fmla="*/ 656974 w 875899"/>
              <a:gd name="connsiteY1585" fmla="*/ 374014 h 847307"/>
              <a:gd name="connsiteX1586" fmla="*/ 657223 w 875899"/>
              <a:gd name="connsiteY1586" fmla="*/ 373798 h 847307"/>
              <a:gd name="connsiteX1587" fmla="*/ 658492 w 875899"/>
              <a:gd name="connsiteY1587" fmla="*/ 370563 h 847307"/>
              <a:gd name="connsiteX1588" fmla="*/ 659213 w 875899"/>
              <a:gd name="connsiteY1588" fmla="*/ 368721 h 847307"/>
              <a:gd name="connsiteX1589" fmla="*/ 659527 w 875899"/>
              <a:gd name="connsiteY1589" fmla="*/ 365254 h 847307"/>
              <a:gd name="connsiteX1590" fmla="*/ 658541 w 875899"/>
              <a:gd name="connsiteY1590" fmla="*/ 360545 h 847307"/>
              <a:gd name="connsiteX1591" fmla="*/ 658542 w 875899"/>
              <a:gd name="connsiteY1591" fmla="*/ 359142 h 847307"/>
              <a:gd name="connsiteX1592" fmla="*/ 658546 w 875899"/>
              <a:gd name="connsiteY1592" fmla="*/ 357263 h 847307"/>
              <a:gd name="connsiteX1593" fmla="*/ 658456 w 875899"/>
              <a:gd name="connsiteY1593" fmla="*/ 356967 h 847307"/>
              <a:gd name="connsiteX1594" fmla="*/ 658281 w 875899"/>
              <a:gd name="connsiteY1594" fmla="*/ 356393 h 847307"/>
              <a:gd name="connsiteX1595" fmla="*/ 658114 w 875899"/>
              <a:gd name="connsiteY1595" fmla="*/ 355838 h 847307"/>
              <a:gd name="connsiteX1596" fmla="*/ 657282 w 875899"/>
              <a:gd name="connsiteY1596" fmla="*/ 354901 h 847307"/>
              <a:gd name="connsiteX1597" fmla="*/ 657123 w 875899"/>
              <a:gd name="connsiteY1597" fmla="*/ 354722 h 847307"/>
              <a:gd name="connsiteX1598" fmla="*/ 656987 w 875899"/>
              <a:gd name="connsiteY1598" fmla="*/ 354596 h 847307"/>
              <a:gd name="connsiteX1599" fmla="*/ 655390 w 875899"/>
              <a:gd name="connsiteY1599" fmla="*/ 353110 h 847307"/>
              <a:gd name="connsiteX1600" fmla="*/ 652484 w 875899"/>
              <a:gd name="connsiteY1600" fmla="*/ 347906 h 847307"/>
              <a:gd name="connsiteX1601" fmla="*/ 653536 w 875899"/>
              <a:gd name="connsiteY1601" fmla="*/ 344995 h 847307"/>
              <a:gd name="connsiteX1602" fmla="*/ 653603 w 875899"/>
              <a:gd name="connsiteY1602" fmla="*/ 344810 h 847307"/>
              <a:gd name="connsiteX1603" fmla="*/ 653500 w 875899"/>
              <a:gd name="connsiteY1603" fmla="*/ 344539 h 847307"/>
              <a:gd name="connsiteX1604" fmla="*/ 653439 w 875899"/>
              <a:gd name="connsiteY1604" fmla="*/ 344382 h 847307"/>
              <a:gd name="connsiteX1605" fmla="*/ 653293 w 875899"/>
              <a:gd name="connsiteY1605" fmla="*/ 344006 h 847307"/>
              <a:gd name="connsiteX1606" fmla="*/ 652149 w 875899"/>
              <a:gd name="connsiteY1606" fmla="*/ 343241 h 847307"/>
              <a:gd name="connsiteX1607" fmla="*/ 651838 w 875899"/>
              <a:gd name="connsiteY1607" fmla="*/ 343033 h 847307"/>
              <a:gd name="connsiteX1608" fmla="*/ 651967 w 875899"/>
              <a:gd name="connsiteY1608" fmla="*/ 342611 h 847307"/>
              <a:gd name="connsiteX1609" fmla="*/ 652105 w 875899"/>
              <a:gd name="connsiteY1609" fmla="*/ 342263 h 847307"/>
              <a:gd name="connsiteX1610" fmla="*/ 652455 w 875899"/>
              <a:gd name="connsiteY1610" fmla="*/ 341378 h 847307"/>
              <a:gd name="connsiteX1611" fmla="*/ 652617 w 875899"/>
              <a:gd name="connsiteY1611" fmla="*/ 340969 h 847307"/>
              <a:gd name="connsiteX1612" fmla="*/ 654539 w 875899"/>
              <a:gd name="connsiteY1612" fmla="*/ 338618 h 847307"/>
              <a:gd name="connsiteX1613" fmla="*/ 652787 w 875899"/>
              <a:gd name="connsiteY1613" fmla="*/ 337570 h 847307"/>
              <a:gd name="connsiteX1614" fmla="*/ 651894 w 875899"/>
              <a:gd name="connsiteY1614" fmla="*/ 337035 h 847307"/>
              <a:gd name="connsiteX1615" fmla="*/ 651402 w 875899"/>
              <a:gd name="connsiteY1615" fmla="*/ 336743 h 847307"/>
              <a:gd name="connsiteX1616" fmla="*/ 650391 w 875899"/>
              <a:gd name="connsiteY1616" fmla="*/ 336138 h 847307"/>
              <a:gd name="connsiteX1617" fmla="*/ 647360 w 875899"/>
              <a:gd name="connsiteY1617" fmla="*/ 331862 h 847307"/>
              <a:gd name="connsiteX1618" fmla="*/ 645456 w 875899"/>
              <a:gd name="connsiteY1618" fmla="*/ 330140 h 847307"/>
              <a:gd name="connsiteX1619" fmla="*/ 644923 w 875899"/>
              <a:gd name="connsiteY1619" fmla="*/ 329658 h 847307"/>
              <a:gd name="connsiteX1620" fmla="*/ 644140 w 875899"/>
              <a:gd name="connsiteY1620" fmla="*/ 328950 h 847307"/>
              <a:gd name="connsiteX1621" fmla="*/ 641058 w 875899"/>
              <a:gd name="connsiteY1621" fmla="*/ 326907 h 847307"/>
              <a:gd name="connsiteX1622" fmla="*/ 639930 w 875899"/>
              <a:gd name="connsiteY1622" fmla="*/ 326158 h 847307"/>
              <a:gd name="connsiteX1623" fmla="*/ 638725 w 875899"/>
              <a:gd name="connsiteY1623" fmla="*/ 324953 h 847307"/>
              <a:gd name="connsiteX1624" fmla="*/ 637989 w 875899"/>
              <a:gd name="connsiteY1624" fmla="*/ 324216 h 847307"/>
              <a:gd name="connsiteX1625" fmla="*/ 635410 w 875899"/>
              <a:gd name="connsiteY1625" fmla="*/ 321634 h 847307"/>
              <a:gd name="connsiteX1626" fmla="*/ 632809 w 875899"/>
              <a:gd name="connsiteY1626" fmla="*/ 320332 h 847307"/>
              <a:gd name="connsiteX1627" fmla="*/ 629206 w 875899"/>
              <a:gd name="connsiteY1627" fmla="*/ 319167 h 847307"/>
              <a:gd name="connsiteX1628" fmla="*/ 626862 w 875899"/>
              <a:gd name="connsiteY1628" fmla="*/ 318408 h 847307"/>
              <a:gd name="connsiteX1629" fmla="*/ 625776 w 875899"/>
              <a:gd name="connsiteY1629" fmla="*/ 317602 h 847307"/>
              <a:gd name="connsiteX1630" fmla="*/ 625171 w 875899"/>
              <a:gd name="connsiteY1630" fmla="*/ 317152 h 847307"/>
              <a:gd name="connsiteX1631" fmla="*/ 624694 w 875899"/>
              <a:gd name="connsiteY1631" fmla="*/ 316796 h 847307"/>
              <a:gd name="connsiteX1632" fmla="*/ 622771 w 875899"/>
              <a:gd name="connsiteY1632" fmla="*/ 316537 h 847307"/>
              <a:gd name="connsiteX1633" fmla="*/ 617321 w 875899"/>
              <a:gd name="connsiteY1633" fmla="*/ 315800 h 847307"/>
              <a:gd name="connsiteX1634" fmla="*/ 614167 w 875899"/>
              <a:gd name="connsiteY1634" fmla="*/ 316786 h 847307"/>
              <a:gd name="connsiteX1635" fmla="*/ 614960 w 875899"/>
              <a:gd name="connsiteY1635" fmla="*/ 320507 h 847307"/>
              <a:gd name="connsiteX1636" fmla="*/ 615058 w 875899"/>
              <a:gd name="connsiteY1636" fmla="*/ 324126 h 847307"/>
              <a:gd name="connsiteX1637" fmla="*/ 614811 w 875899"/>
              <a:gd name="connsiteY1637" fmla="*/ 326956 h 847307"/>
              <a:gd name="connsiteX1638" fmla="*/ 612595 w 875899"/>
              <a:gd name="connsiteY1638" fmla="*/ 328122 h 847307"/>
              <a:gd name="connsiteX1639" fmla="*/ 610262 w 875899"/>
              <a:gd name="connsiteY1639" fmla="*/ 329854 h 847307"/>
              <a:gd name="connsiteX1640" fmla="*/ 607801 w 875899"/>
              <a:gd name="connsiteY1640" fmla="*/ 333399 h 847307"/>
              <a:gd name="connsiteX1641" fmla="*/ 605458 w 875899"/>
              <a:gd name="connsiteY1641" fmla="*/ 336940 h 847307"/>
              <a:gd name="connsiteX1642" fmla="*/ 603125 w 875899"/>
              <a:gd name="connsiteY1642" fmla="*/ 338561 h 847307"/>
              <a:gd name="connsiteX1643" fmla="*/ 598767 w 875899"/>
              <a:gd name="connsiteY1643" fmla="*/ 339321 h 847307"/>
              <a:gd name="connsiteX1644" fmla="*/ 593688 w 875899"/>
              <a:gd name="connsiteY1644" fmla="*/ 342550 h 847307"/>
              <a:gd name="connsiteX1645" fmla="*/ 590413 w 875899"/>
              <a:gd name="connsiteY1645" fmla="*/ 346333 h 847307"/>
              <a:gd name="connsiteX1646" fmla="*/ 586324 w 875899"/>
              <a:gd name="connsiteY1646" fmla="*/ 350355 h 847307"/>
              <a:gd name="connsiteX1647" fmla="*/ 582594 w 875899"/>
              <a:gd name="connsiteY1647" fmla="*/ 352335 h 847307"/>
              <a:gd name="connsiteX1648" fmla="*/ 580388 w 875899"/>
              <a:gd name="connsiteY1648" fmla="*/ 351916 h 847307"/>
              <a:gd name="connsiteX1649" fmla="*/ 576675 w 875899"/>
              <a:gd name="connsiteY1649" fmla="*/ 350502 h 847307"/>
              <a:gd name="connsiteX1650" fmla="*/ 572159 w 875899"/>
              <a:gd name="connsiteY1650" fmla="*/ 347402 h 847307"/>
              <a:gd name="connsiteX1651" fmla="*/ 570764 w 875899"/>
              <a:gd name="connsiteY1651" fmla="*/ 347310 h 847307"/>
              <a:gd name="connsiteX1652" fmla="*/ 568298 w 875899"/>
              <a:gd name="connsiteY1652" fmla="*/ 348012 h 847307"/>
              <a:gd name="connsiteX1653" fmla="*/ 566717 w 875899"/>
              <a:gd name="connsiteY1653" fmla="*/ 348461 h 847307"/>
              <a:gd name="connsiteX1654" fmla="*/ 563198 w 875899"/>
              <a:gd name="connsiteY1654" fmla="*/ 349462 h 847307"/>
              <a:gd name="connsiteX1655" fmla="*/ 559817 w 875899"/>
              <a:gd name="connsiteY1655" fmla="*/ 351436 h 847307"/>
              <a:gd name="connsiteX1656" fmla="*/ 555047 w 875899"/>
              <a:gd name="connsiteY1656" fmla="*/ 351961 h 847307"/>
              <a:gd name="connsiteX1657" fmla="*/ 551790 w 875899"/>
              <a:gd name="connsiteY1657" fmla="*/ 352463 h 847307"/>
              <a:gd name="connsiteX1658" fmla="*/ 549138 w 875899"/>
              <a:gd name="connsiteY1658" fmla="*/ 353700 h 847307"/>
              <a:gd name="connsiteX1659" fmla="*/ 548528 w 875899"/>
              <a:gd name="connsiteY1659" fmla="*/ 353983 h 847307"/>
              <a:gd name="connsiteX1660" fmla="*/ 547004 w 875899"/>
              <a:gd name="connsiteY1660" fmla="*/ 356269 h 847307"/>
              <a:gd name="connsiteX1661" fmla="*/ 545606 w 875899"/>
              <a:gd name="connsiteY1661" fmla="*/ 356856 h 847307"/>
              <a:gd name="connsiteX1662" fmla="*/ 542936 w 875899"/>
              <a:gd name="connsiteY1662" fmla="*/ 356331 h 847307"/>
              <a:gd name="connsiteX1663" fmla="*/ 541551 w 875899"/>
              <a:gd name="connsiteY1663" fmla="*/ 354655 h 847307"/>
              <a:gd name="connsiteX1664" fmla="*/ 540581 w 875899"/>
              <a:gd name="connsiteY1664" fmla="*/ 351795 h 847307"/>
              <a:gd name="connsiteX1665" fmla="*/ 539605 w 875899"/>
              <a:gd name="connsiteY1665" fmla="*/ 348914 h 847307"/>
              <a:gd name="connsiteX1666" fmla="*/ 536483 w 875899"/>
              <a:gd name="connsiteY1666" fmla="*/ 345567 h 847307"/>
              <a:gd name="connsiteX1667" fmla="*/ 535442 w 875899"/>
              <a:gd name="connsiteY1667" fmla="*/ 345584 h 847307"/>
              <a:gd name="connsiteX1668" fmla="*/ 528463 w 875899"/>
              <a:gd name="connsiteY1668" fmla="*/ 345690 h 847307"/>
              <a:gd name="connsiteX1669" fmla="*/ 518701 w 875899"/>
              <a:gd name="connsiteY1669" fmla="*/ 345271 h 847307"/>
              <a:gd name="connsiteX1670" fmla="*/ 516265 w 875899"/>
              <a:gd name="connsiteY1670" fmla="*/ 344177 h 847307"/>
              <a:gd name="connsiteX1671" fmla="*/ 514184 w 875899"/>
              <a:gd name="connsiteY1671" fmla="*/ 342286 h 847307"/>
              <a:gd name="connsiteX1672" fmla="*/ 515135 w 875899"/>
              <a:gd name="connsiteY1672" fmla="*/ 338198 h 847307"/>
              <a:gd name="connsiteX1673" fmla="*/ 515513 w 875899"/>
              <a:gd name="connsiteY1673" fmla="*/ 332650 h 847307"/>
              <a:gd name="connsiteX1674" fmla="*/ 513891 w 875899"/>
              <a:gd name="connsiteY1674" fmla="*/ 331543 h 847307"/>
              <a:gd name="connsiteX1675" fmla="*/ 510171 w 875899"/>
              <a:gd name="connsiteY1675" fmla="*/ 331713 h 847307"/>
              <a:gd name="connsiteX1676" fmla="*/ 505290 w 875899"/>
              <a:gd name="connsiteY1676" fmla="*/ 331446 h 847307"/>
              <a:gd name="connsiteX1677" fmla="*/ 500187 w 875899"/>
              <a:gd name="connsiteY1677" fmla="*/ 329487 h 847307"/>
              <a:gd name="connsiteX1678" fmla="*/ 492783 w 875899"/>
              <a:gd name="connsiteY1678" fmla="*/ 322587 h 847307"/>
              <a:gd name="connsiteX1679" fmla="*/ 490824 w 875899"/>
              <a:gd name="connsiteY1679" fmla="*/ 319562 h 847307"/>
              <a:gd name="connsiteX1680" fmla="*/ 492248 w 875899"/>
              <a:gd name="connsiteY1680" fmla="*/ 313998 h 847307"/>
              <a:gd name="connsiteX1681" fmla="*/ 492626 w 875899"/>
              <a:gd name="connsiteY1681" fmla="*/ 310796 h 847307"/>
              <a:gd name="connsiteX1682" fmla="*/ 489315 w 875899"/>
              <a:gd name="connsiteY1682" fmla="*/ 309230 h 847307"/>
              <a:gd name="connsiteX1683" fmla="*/ 484385 w 875899"/>
              <a:gd name="connsiteY1683" fmla="*/ 306895 h 847307"/>
              <a:gd name="connsiteX1684" fmla="*/ 481757 w 875899"/>
              <a:gd name="connsiteY1684" fmla="*/ 303744 h 847307"/>
              <a:gd name="connsiteX1685" fmla="*/ 480668 w 875899"/>
              <a:gd name="connsiteY1685" fmla="*/ 302436 h 847307"/>
              <a:gd name="connsiteX1686" fmla="*/ 477199 w 875899"/>
              <a:gd name="connsiteY1686" fmla="*/ 299588 h 847307"/>
              <a:gd name="connsiteX1687" fmla="*/ 476509 w 875899"/>
              <a:gd name="connsiteY1687" fmla="*/ 298307 h 847307"/>
              <a:gd name="connsiteX1688" fmla="*/ 476330 w 875899"/>
              <a:gd name="connsiteY1688" fmla="*/ 297979 h 847307"/>
              <a:gd name="connsiteX1689" fmla="*/ 475588 w 875899"/>
              <a:gd name="connsiteY1689" fmla="*/ 294695 h 847307"/>
              <a:gd name="connsiteX1690" fmla="*/ 475129 w 875899"/>
              <a:gd name="connsiteY1690" fmla="*/ 294200 h 847307"/>
              <a:gd name="connsiteX1691" fmla="*/ 474784 w 875899"/>
              <a:gd name="connsiteY1691" fmla="*/ 293829 h 847307"/>
              <a:gd name="connsiteX1692" fmla="*/ 474329 w 875899"/>
              <a:gd name="connsiteY1692" fmla="*/ 293662 h 847307"/>
              <a:gd name="connsiteX1693" fmla="*/ 474121 w 875899"/>
              <a:gd name="connsiteY1693" fmla="*/ 293585 h 847307"/>
              <a:gd name="connsiteX1694" fmla="*/ 473606 w 875899"/>
              <a:gd name="connsiteY1694" fmla="*/ 293395 h 847307"/>
              <a:gd name="connsiteX1695" fmla="*/ 466044 w 875899"/>
              <a:gd name="connsiteY1695" fmla="*/ 293891 h 847307"/>
              <a:gd name="connsiteX1696" fmla="*/ 463876 w 875899"/>
              <a:gd name="connsiteY1696" fmla="*/ 291662 h 847307"/>
              <a:gd name="connsiteX1697" fmla="*/ 462697 w 875899"/>
              <a:gd name="connsiteY1697" fmla="*/ 291167 h 847307"/>
              <a:gd name="connsiteX1698" fmla="*/ 462226 w 875899"/>
              <a:gd name="connsiteY1698" fmla="*/ 290601 h 847307"/>
              <a:gd name="connsiteX1699" fmla="*/ 462079 w 875899"/>
              <a:gd name="connsiteY1699" fmla="*/ 290423 h 847307"/>
              <a:gd name="connsiteX1700" fmla="*/ 462267 w 875899"/>
              <a:gd name="connsiteY1700" fmla="*/ 290086 h 847307"/>
              <a:gd name="connsiteX1701" fmla="*/ 462945 w 875899"/>
              <a:gd name="connsiteY1701" fmla="*/ 288876 h 847307"/>
              <a:gd name="connsiteX1702" fmla="*/ 462654 w 875899"/>
              <a:gd name="connsiteY1702" fmla="*/ 288511 h 847307"/>
              <a:gd name="connsiteX1703" fmla="*/ 462556 w 875899"/>
              <a:gd name="connsiteY1703" fmla="*/ 288389 h 847307"/>
              <a:gd name="connsiteX1704" fmla="*/ 462451 w 875899"/>
              <a:gd name="connsiteY1704" fmla="*/ 288256 h 847307"/>
              <a:gd name="connsiteX1705" fmla="*/ 461290 w 875899"/>
              <a:gd name="connsiteY1705" fmla="*/ 287824 h 847307"/>
              <a:gd name="connsiteX1706" fmla="*/ 460757 w 875899"/>
              <a:gd name="connsiteY1706" fmla="*/ 287627 h 847307"/>
              <a:gd name="connsiteX1707" fmla="*/ 459786 w 875899"/>
              <a:gd name="connsiteY1707" fmla="*/ 287265 h 847307"/>
              <a:gd name="connsiteX1708" fmla="*/ 460112 w 875899"/>
              <a:gd name="connsiteY1708" fmla="*/ 286763 h 847307"/>
              <a:gd name="connsiteX1709" fmla="*/ 460468 w 875899"/>
              <a:gd name="connsiteY1709" fmla="*/ 286212 h 847307"/>
              <a:gd name="connsiteX1710" fmla="*/ 460354 w 875899"/>
              <a:gd name="connsiteY1710" fmla="*/ 285906 h 847307"/>
              <a:gd name="connsiteX1711" fmla="*/ 460282 w 875899"/>
              <a:gd name="connsiteY1711" fmla="*/ 285717 h 847307"/>
              <a:gd name="connsiteX1712" fmla="*/ 458422 w 875899"/>
              <a:gd name="connsiteY1712" fmla="*/ 285470 h 847307"/>
              <a:gd name="connsiteX1713" fmla="*/ 458733 w 875899"/>
              <a:gd name="connsiteY1713" fmla="*/ 284046 h 847307"/>
              <a:gd name="connsiteX1714" fmla="*/ 457500 w 875899"/>
              <a:gd name="connsiteY1714" fmla="*/ 284105 h 847307"/>
              <a:gd name="connsiteX1715" fmla="*/ 456874 w 875899"/>
              <a:gd name="connsiteY1715" fmla="*/ 283426 h 847307"/>
              <a:gd name="connsiteX1716" fmla="*/ 455635 w 875899"/>
              <a:gd name="connsiteY1716" fmla="*/ 283365 h 847307"/>
              <a:gd name="connsiteX1717" fmla="*/ 454797 w 875899"/>
              <a:gd name="connsiteY1717" fmla="*/ 282571 h 847307"/>
              <a:gd name="connsiteX1718" fmla="*/ 454395 w 875899"/>
              <a:gd name="connsiteY1718" fmla="*/ 282188 h 847307"/>
              <a:gd name="connsiteX1719" fmla="*/ 454582 w 875899"/>
              <a:gd name="connsiteY1719" fmla="*/ 280764 h 847307"/>
              <a:gd name="connsiteX1720" fmla="*/ 454209 w 875899"/>
              <a:gd name="connsiteY1720" fmla="*/ 279897 h 847307"/>
              <a:gd name="connsiteX1721" fmla="*/ 452536 w 875899"/>
              <a:gd name="connsiteY1721" fmla="*/ 279526 h 847307"/>
              <a:gd name="connsiteX1722" fmla="*/ 452420 w 875899"/>
              <a:gd name="connsiteY1722" fmla="*/ 278674 h 847307"/>
              <a:gd name="connsiteX1723" fmla="*/ 452350 w 875899"/>
              <a:gd name="connsiteY1723" fmla="*/ 278164 h 847307"/>
              <a:gd name="connsiteX1724" fmla="*/ 451545 w 875899"/>
              <a:gd name="connsiteY1724" fmla="*/ 278102 h 847307"/>
              <a:gd name="connsiteX1725" fmla="*/ 450853 w 875899"/>
              <a:gd name="connsiteY1725" fmla="*/ 277412 h 847307"/>
              <a:gd name="connsiteX1726" fmla="*/ 450306 w 875899"/>
              <a:gd name="connsiteY1726" fmla="*/ 276864 h 847307"/>
              <a:gd name="connsiteX1727" fmla="*/ 448891 w 875899"/>
              <a:gd name="connsiteY1727" fmla="*/ 276992 h 847307"/>
              <a:gd name="connsiteX1728" fmla="*/ 448260 w 875899"/>
              <a:gd name="connsiteY1728" fmla="*/ 277049 h 847307"/>
              <a:gd name="connsiteX1729" fmla="*/ 445950 w 875899"/>
              <a:gd name="connsiteY1729" fmla="*/ 276588 h 847307"/>
              <a:gd name="connsiteX1730" fmla="*/ 445194 w 875899"/>
              <a:gd name="connsiteY1730" fmla="*/ 276437 h 847307"/>
              <a:gd name="connsiteX1731" fmla="*/ 444540 w 875899"/>
              <a:gd name="connsiteY1731" fmla="*/ 276307 h 847307"/>
              <a:gd name="connsiteX1732" fmla="*/ 442433 w 875899"/>
              <a:gd name="connsiteY1732" fmla="*/ 277546 h 847307"/>
              <a:gd name="connsiteX1733" fmla="*/ 441108 w 875899"/>
              <a:gd name="connsiteY1733" fmla="*/ 277438 h 847307"/>
              <a:gd name="connsiteX1734" fmla="*/ 440882 w 875899"/>
              <a:gd name="connsiteY1734" fmla="*/ 276989 h 847307"/>
              <a:gd name="connsiteX1735" fmla="*/ 440416 w 875899"/>
              <a:gd name="connsiteY1735" fmla="*/ 276210 h 847307"/>
              <a:gd name="connsiteX1736" fmla="*/ 440261 w 875899"/>
              <a:gd name="connsiteY1736" fmla="*/ 275953 h 847307"/>
              <a:gd name="connsiteX1737" fmla="*/ 440140 w 875899"/>
              <a:gd name="connsiteY1737" fmla="*/ 275751 h 847307"/>
              <a:gd name="connsiteX1738" fmla="*/ 438341 w 875899"/>
              <a:gd name="connsiteY1738" fmla="*/ 275059 h 847307"/>
              <a:gd name="connsiteX1739" fmla="*/ 438116 w 875899"/>
              <a:gd name="connsiteY1739" fmla="*/ 274972 h 847307"/>
              <a:gd name="connsiteX1740" fmla="*/ 437722 w 875899"/>
              <a:gd name="connsiteY1740" fmla="*/ 274822 h 847307"/>
              <a:gd name="connsiteX1741" fmla="*/ 437413 w 875899"/>
              <a:gd name="connsiteY1741" fmla="*/ 270860 h 847307"/>
              <a:gd name="connsiteX1742" fmla="*/ 437712 w 875899"/>
              <a:gd name="connsiteY1742" fmla="*/ 269818 h 847307"/>
              <a:gd name="connsiteX1743" fmla="*/ 437786 w 875899"/>
              <a:gd name="connsiteY1743" fmla="*/ 269558 h 847307"/>
              <a:gd name="connsiteX1744" fmla="*/ 431188 w 875899"/>
              <a:gd name="connsiteY1744" fmla="*/ 268743 h 847307"/>
              <a:gd name="connsiteX1745" fmla="*/ 413481 w 875899"/>
              <a:gd name="connsiteY1745" fmla="*/ 260763 h 847307"/>
              <a:gd name="connsiteX1746" fmla="*/ 411684 w 875899"/>
              <a:gd name="connsiteY1746" fmla="*/ 261785 h 847307"/>
              <a:gd name="connsiteX1747" fmla="*/ 409089 w 875899"/>
              <a:gd name="connsiteY1747" fmla="*/ 265268 h 847307"/>
              <a:gd name="connsiteX1748" fmla="*/ 408721 w 875899"/>
              <a:gd name="connsiteY1748" fmla="*/ 265654 h 847307"/>
              <a:gd name="connsiteX1749" fmla="*/ 406891 w 875899"/>
              <a:gd name="connsiteY1749" fmla="*/ 267583 h 847307"/>
              <a:gd name="connsiteX1750" fmla="*/ 405492 w 875899"/>
              <a:gd name="connsiteY1750" fmla="*/ 267570 h 847307"/>
              <a:gd name="connsiteX1751" fmla="*/ 404483 w 875899"/>
              <a:gd name="connsiteY1751" fmla="*/ 266910 h 847307"/>
              <a:gd name="connsiteX1752" fmla="*/ 403360 w 875899"/>
              <a:gd name="connsiteY1752" fmla="*/ 265338 h 847307"/>
              <a:gd name="connsiteX1753" fmla="*/ 400236 w 875899"/>
              <a:gd name="connsiteY1753" fmla="*/ 252311 h 847307"/>
              <a:gd name="connsiteX1754" fmla="*/ 398466 w 875899"/>
              <a:gd name="connsiteY1754" fmla="*/ 251513 h 847307"/>
              <a:gd name="connsiteX1755" fmla="*/ 394419 w 875899"/>
              <a:gd name="connsiteY1755" fmla="*/ 249652 h 847307"/>
              <a:gd name="connsiteX1756" fmla="*/ 392152 w 875899"/>
              <a:gd name="connsiteY1756" fmla="*/ 249630 h 847307"/>
              <a:gd name="connsiteX1757" fmla="*/ 391237 w 875899"/>
              <a:gd name="connsiteY1757" fmla="*/ 249620 h 847307"/>
              <a:gd name="connsiteX1758" fmla="*/ 386045 w 875899"/>
              <a:gd name="connsiteY1758" fmla="*/ 249697 h 847307"/>
              <a:gd name="connsiteX1759" fmla="*/ 380535 w 875899"/>
              <a:gd name="connsiteY1759" fmla="*/ 250289 h 847307"/>
              <a:gd name="connsiteX1760" fmla="*/ 375677 w 875899"/>
              <a:gd name="connsiteY1760" fmla="*/ 251669 h 847307"/>
              <a:gd name="connsiteX1761" fmla="*/ 371349 w 875899"/>
              <a:gd name="connsiteY1761" fmla="*/ 251754 h 847307"/>
              <a:gd name="connsiteX1762" fmla="*/ 366556 w 875899"/>
              <a:gd name="connsiteY1762" fmla="*/ 248586 h 847307"/>
              <a:gd name="connsiteX1763" fmla="*/ 359304 w 875899"/>
              <a:gd name="connsiteY1763" fmla="*/ 249337 h 847307"/>
              <a:gd name="connsiteX1764" fmla="*/ 358426 w 875899"/>
              <a:gd name="connsiteY1764" fmla="*/ 248940 h 847307"/>
              <a:gd name="connsiteX1765" fmla="*/ 357259 w 875899"/>
              <a:gd name="connsiteY1765" fmla="*/ 248410 h 847307"/>
              <a:gd name="connsiteX1766" fmla="*/ 353178 w 875899"/>
              <a:gd name="connsiteY1766" fmla="*/ 249935 h 847307"/>
              <a:gd name="connsiteX1767" fmla="*/ 352010 w 875899"/>
              <a:gd name="connsiteY1767" fmla="*/ 250372 h 847307"/>
              <a:gd name="connsiteX1768" fmla="*/ 351122 w 875899"/>
              <a:gd name="connsiteY1768" fmla="*/ 250704 h 847307"/>
              <a:gd name="connsiteX1769" fmla="*/ 350328 w 875899"/>
              <a:gd name="connsiteY1769" fmla="*/ 251772 h 847307"/>
              <a:gd name="connsiteX1770" fmla="*/ 349510 w 875899"/>
              <a:gd name="connsiteY1770" fmla="*/ 252872 h 847307"/>
              <a:gd name="connsiteX1771" fmla="*/ 347713 w 875899"/>
              <a:gd name="connsiteY1771" fmla="*/ 253245 h 847307"/>
              <a:gd name="connsiteX1772" fmla="*/ 347402 w 875899"/>
              <a:gd name="connsiteY1772" fmla="*/ 254916 h 847307"/>
              <a:gd name="connsiteX1773" fmla="*/ 347293 w 875899"/>
              <a:gd name="connsiteY1773" fmla="*/ 255053 h 847307"/>
              <a:gd name="connsiteX1774" fmla="*/ 346907 w 875899"/>
              <a:gd name="connsiteY1774" fmla="*/ 255536 h 847307"/>
              <a:gd name="connsiteX1775" fmla="*/ 346163 w 875899"/>
              <a:gd name="connsiteY1775" fmla="*/ 255783 h 847307"/>
              <a:gd name="connsiteX1776" fmla="*/ 345756 w 875899"/>
              <a:gd name="connsiteY1776" fmla="*/ 255501 h 847307"/>
              <a:gd name="connsiteX1777" fmla="*/ 345357 w 875899"/>
              <a:gd name="connsiteY1777" fmla="*/ 255227 h 847307"/>
              <a:gd name="connsiteX1778" fmla="*/ 344995 w 875899"/>
              <a:gd name="connsiteY1778" fmla="*/ 255249 h 847307"/>
              <a:gd name="connsiteX1779" fmla="*/ 344364 w 875899"/>
              <a:gd name="connsiteY1779" fmla="*/ 255289 h 847307"/>
              <a:gd name="connsiteX1780" fmla="*/ 343159 w 875899"/>
              <a:gd name="connsiteY1780" fmla="*/ 256440 h 847307"/>
              <a:gd name="connsiteX1781" fmla="*/ 343001 w 875899"/>
              <a:gd name="connsiteY1781" fmla="*/ 256590 h 847307"/>
              <a:gd name="connsiteX1782" fmla="*/ 342379 w 875899"/>
              <a:gd name="connsiteY1782" fmla="*/ 256455 h 847307"/>
              <a:gd name="connsiteX1783" fmla="*/ 341575 w 875899"/>
              <a:gd name="connsiteY1783" fmla="*/ 256281 h 847307"/>
              <a:gd name="connsiteX1784" fmla="*/ 340584 w 875899"/>
              <a:gd name="connsiteY1784" fmla="*/ 256901 h 847307"/>
              <a:gd name="connsiteX1785" fmla="*/ 340365 w 875899"/>
              <a:gd name="connsiteY1785" fmla="*/ 257037 h 847307"/>
              <a:gd name="connsiteX1786" fmla="*/ 339591 w 875899"/>
              <a:gd name="connsiteY1786" fmla="*/ 257521 h 847307"/>
              <a:gd name="connsiteX1787" fmla="*/ 338790 w 875899"/>
              <a:gd name="connsiteY1787" fmla="*/ 257490 h 847307"/>
              <a:gd name="connsiteX1788" fmla="*/ 338041 w 875899"/>
              <a:gd name="connsiteY1788" fmla="*/ 257460 h 847307"/>
              <a:gd name="connsiteX1789" fmla="*/ 337654 w 875899"/>
              <a:gd name="connsiteY1789" fmla="*/ 258235 h 847307"/>
              <a:gd name="connsiteX1790" fmla="*/ 337523 w 875899"/>
              <a:gd name="connsiteY1790" fmla="*/ 258497 h 847307"/>
              <a:gd name="connsiteX1791" fmla="*/ 337423 w 875899"/>
              <a:gd name="connsiteY1791" fmla="*/ 258698 h 847307"/>
              <a:gd name="connsiteX1792" fmla="*/ 336059 w 875899"/>
              <a:gd name="connsiteY1792" fmla="*/ 259566 h 847307"/>
              <a:gd name="connsiteX1793" fmla="*/ 335737 w 875899"/>
              <a:gd name="connsiteY1793" fmla="*/ 259622 h 847307"/>
              <a:gd name="connsiteX1794" fmla="*/ 333952 w 875899"/>
              <a:gd name="connsiteY1794" fmla="*/ 259939 h 847307"/>
              <a:gd name="connsiteX1795" fmla="*/ 332649 w 875899"/>
              <a:gd name="connsiteY1795" fmla="*/ 259754 h 847307"/>
              <a:gd name="connsiteX1796" fmla="*/ 331596 w 875899"/>
              <a:gd name="connsiteY1796" fmla="*/ 258701 h 847307"/>
              <a:gd name="connsiteX1797" fmla="*/ 330204 w 875899"/>
              <a:gd name="connsiteY1797" fmla="*/ 258786 h 847307"/>
              <a:gd name="connsiteX1798" fmla="*/ 329364 w 875899"/>
              <a:gd name="connsiteY1798" fmla="*/ 259445 h 847307"/>
              <a:gd name="connsiteX1799" fmla="*/ 328737 w 875899"/>
              <a:gd name="connsiteY1799" fmla="*/ 259246 h 847307"/>
              <a:gd name="connsiteX1800" fmla="*/ 328590 w 875899"/>
              <a:gd name="connsiteY1800" fmla="*/ 259200 h 847307"/>
              <a:gd name="connsiteX1801" fmla="*/ 327813 w 875899"/>
              <a:gd name="connsiteY1801" fmla="*/ 258951 h 847307"/>
              <a:gd name="connsiteX1802" fmla="*/ 327290 w 875899"/>
              <a:gd name="connsiteY1802" fmla="*/ 259161 h 847307"/>
              <a:gd name="connsiteX1803" fmla="*/ 326885 w 875899"/>
              <a:gd name="connsiteY1803" fmla="*/ 259324 h 847307"/>
              <a:gd name="connsiteX1804" fmla="*/ 326512 w 875899"/>
              <a:gd name="connsiteY1804" fmla="*/ 260191 h 847307"/>
              <a:gd name="connsiteX1805" fmla="*/ 325024 w 875899"/>
              <a:gd name="connsiteY1805" fmla="*/ 259635 h 847307"/>
              <a:gd name="connsiteX1806" fmla="*/ 324677 w 875899"/>
              <a:gd name="connsiteY1806" fmla="*/ 259960 h 847307"/>
              <a:gd name="connsiteX1807" fmla="*/ 324422 w 875899"/>
              <a:gd name="connsiteY1807" fmla="*/ 260201 h 847307"/>
              <a:gd name="connsiteX1808" fmla="*/ 322978 w 875899"/>
              <a:gd name="connsiteY1808" fmla="*/ 261555 h 847307"/>
              <a:gd name="connsiteX1809" fmla="*/ 323513 w 875899"/>
              <a:gd name="connsiteY1809" fmla="*/ 262704 h 847307"/>
              <a:gd name="connsiteX1810" fmla="*/ 323914 w 875899"/>
              <a:gd name="connsiteY1810" fmla="*/ 263077 h 847307"/>
              <a:gd name="connsiteX1811" fmla="*/ 324406 w 875899"/>
              <a:gd name="connsiteY1811" fmla="*/ 263535 h 847307"/>
              <a:gd name="connsiteX1812" fmla="*/ 325273 w 875899"/>
              <a:gd name="connsiteY1812" fmla="*/ 263659 h 847307"/>
              <a:gd name="connsiteX1813" fmla="*/ 325340 w 875899"/>
              <a:gd name="connsiteY1813" fmla="*/ 263798 h 847307"/>
              <a:gd name="connsiteX1814" fmla="*/ 325461 w 875899"/>
              <a:gd name="connsiteY1814" fmla="*/ 264055 h 847307"/>
              <a:gd name="connsiteX1815" fmla="*/ 325770 w 875899"/>
              <a:gd name="connsiteY1815" fmla="*/ 264710 h 847307"/>
              <a:gd name="connsiteX1816" fmla="*/ 325869 w 875899"/>
              <a:gd name="connsiteY1816" fmla="*/ 265798 h 847307"/>
              <a:gd name="connsiteX1817" fmla="*/ 325869 w 875899"/>
              <a:gd name="connsiteY1817" fmla="*/ 266138 h 847307"/>
              <a:gd name="connsiteX1818" fmla="*/ 325089 w 875899"/>
              <a:gd name="connsiteY1818" fmla="*/ 268241 h 847307"/>
              <a:gd name="connsiteX1819" fmla="*/ 325238 w 875899"/>
              <a:gd name="connsiteY1819" fmla="*/ 268953 h 847307"/>
              <a:gd name="connsiteX1820" fmla="*/ 325317 w 875899"/>
              <a:gd name="connsiteY1820" fmla="*/ 269333 h 847307"/>
              <a:gd name="connsiteX1821" fmla="*/ 325464 w 875899"/>
              <a:gd name="connsiteY1821" fmla="*/ 270039 h 847307"/>
              <a:gd name="connsiteX1822" fmla="*/ 325555 w 875899"/>
              <a:gd name="connsiteY1822" fmla="*/ 270477 h 847307"/>
              <a:gd name="connsiteX1823" fmla="*/ 325604 w 875899"/>
              <a:gd name="connsiteY1823" fmla="*/ 270713 h 847307"/>
              <a:gd name="connsiteX1824" fmla="*/ 325709 w 875899"/>
              <a:gd name="connsiteY1824" fmla="*/ 271212 h 847307"/>
              <a:gd name="connsiteX1825" fmla="*/ 323292 w 875899"/>
              <a:gd name="connsiteY1825" fmla="*/ 275237 h 847307"/>
              <a:gd name="connsiteX1826" fmla="*/ 322736 w 875899"/>
              <a:gd name="connsiteY1826" fmla="*/ 277592 h 847307"/>
              <a:gd name="connsiteX1827" fmla="*/ 322570 w 875899"/>
              <a:gd name="connsiteY1827" fmla="*/ 277739 h 847307"/>
              <a:gd name="connsiteX1828" fmla="*/ 321000 w 875899"/>
              <a:gd name="connsiteY1828" fmla="*/ 279140 h 847307"/>
              <a:gd name="connsiteX1829" fmla="*/ 320894 w 875899"/>
              <a:gd name="connsiteY1829" fmla="*/ 279438 h 847307"/>
              <a:gd name="connsiteX1830" fmla="*/ 320773 w 875899"/>
              <a:gd name="connsiteY1830" fmla="*/ 279775 h 847307"/>
              <a:gd name="connsiteX1831" fmla="*/ 320133 w 875899"/>
              <a:gd name="connsiteY1831" fmla="*/ 281555 h 847307"/>
              <a:gd name="connsiteX1832" fmla="*/ 318716 w 875899"/>
              <a:gd name="connsiteY1832" fmla="*/ 283815 h 847307"/>
              <a:gd name="connsiteX1833" fmla="*/ 318477 w 875899"/>
              <a:gd name="connsiteY1833" fmla="*/ 284191 h 847307"/>
              <a:gd name="connsiteX1834" fmla="*/ 315733 w 875899"/>
              <a:gd name="connsiteY1834" fmla="*/ 285149 h 847307"/>
              <a:gd name="connsiteX1835" fmla="*/ 315408 w 875899"/>
              <a:gd name="connsiteY1835" fmla="*/ 286168 h 847307"/>
              <a:gd name="connsiteX1836" fmla="*/ 315267 w 875899"/>
              <a:gd name="connsiteY1836" fmla="*/ 286610 h 847307"/>
              <a:gd name="connsiteX1837" fmla="*/ 314742 w 875899"/>
              <a:gd name="connsiteY1837" fmla="*/ 288246 h 847307"/>
              <a:gd name="connsiteX1838" fmla="*/ 312635 w 875899"/>
              <a:gd name="connsiteY1838" fmla="*/ 288681 h 847307"/>
              <a:gd name="connsiteX1839" fmla="*/ 312357 w 875899"/>
              <a:gd name="connsiteY1839" fmla="*/ 289085 h 847307"/>
              <a:gd name="connsiteX1840" fmla="*/ 312249 w 875899"/>
              <a:gd name="connsiteY1840" fmla="*/ 289239 h 847307"/>
              <a:gd name="connsiteX1841" fmla="*/ 312079 w 875899"/>
              <a:gd name="connsiteY1841" fmla="*/ 289487 h 847307"/>
              <a:gd name="connsiteX1842" fmla="*/ 307306 w 875899"/>
              <a:gd name="connsiteY1842" fmla="*/ 290666 h 847307"/>
              <a:gd name="connsiteX1843" fmla="*/ 306462 w 875899"/>
              <a:gd name="connsiteY1843" fmla="*/ 290732 h 847307"/>
              <a:gd name="connsiteX1844" fmla="*/ 304887 w 875899"/>
              <a:gd name="connsiteY1844" fmla="*/ 290854 h 847307"/>
              <a:gd name="connsiteX1845" fmla="*/ 304336 w 875899"/>
              <a:gd name="connsiteY1845" fmla="*/ 290580 h 847307"/>
              <a:gd name="connsiteX1846" fmla="*/ 303897 w 875899"/>
              <a:gd name="connsiteY1846" fmla="*/ 290359 h 847307"/>
              <a:gd name="connsiteX1847" fmla="*/ 304143 w 875899"/>
              <a:gd name="connsiteY1847" fmla="*/ 289059 h 847307"/>
              <a:gd name="connsiteX1848" fmla="*/ 303646 w 875899"/>
              <a:gd name="connsiteY1848" fmla="*/ 286768 h 847307"/>
              <a:gd name="connsiteX1849" fmla="*/ 303875 w 875899"/>
              <a:gd name="connsiteY1849" fmla="*/ 285910 h 847307"/>
              <a:gd name="connsiteX1850" fmla="*/ 306869 w 875899"/>
              <a:gd name="connsiteY1850" fmla="*/ 283423 h 847307"/>
              <a:gd name="connsiteX1851" fmla="*/ 306683 w 875899"/>
              <a:gd name="connsiteY1851" fmla="*/ 282494 h 847307"/>
              <a:gd name="connsiteX1852" fmla="*/ 305401 w 875899"/>
              <a:gd name="connsiteY1852" fmla="*/ 280980 h 847307"/>
              <a:gd name="connsiteX1853" fmla="*/ 304327 w 875899"/>
              <a:gd name="connsiteY1853" fmla="*/ 279709 h 847307"/>
              <a:gd name="connsiteX1854" fmla="*/ 301740 w 875899"/>
              <a:gd name="connsiteY1854" fmla="*/ 279559 h 847307"/>
              <a:gd name="connsiteX1855" fmla="*/ 298003 w 875899"/>
              <a:gd name="connsiteY1855" fmla="*/ 279343 h 847307"/>
              <a:gd name="connsiteX1856" fmla="*/ 297073 w 875899"/>
              <a:gd name="connsiteY1856" fmla="*/ 278601 h 847307"/>
              <a:gd name="connsiteX1857" fmla="*/ 297485 w 875899"/>
              <a:gd name="connsiteY1857" fmla="*/ 276413 h 847307"/>
              <a:gd name="connsiteX1858" fmla="*/ 297691 w 875899"/>
              <a:gd name="connsiteY1858" fmla="*/ 275317 h 847307"/>
              <a:gd name="connsiteX1859" fmla="*/ 298033 w 875899"/>
              <a:gd name="connsiteY1859" fmla="*/ 275039 h 847307"/>
              <a:gd name="connsiteX1860" fmla="*/ 298373 w 875899"/>
              <a:gd name="connsiteY1860" fmla="*/ 274760 h 847307"/>
              <a:gd name="connsiteX1861" fmla="*/ 300854 w 875899"/>
              <a:gd name="connsiteY1861" fmla="*/ 275316 h 847307"/>
              <a:gd name="connsiteX1862" fmla="*/ 301164 w 875899"/>
              <a:gd name="connsiteY1862" fmla="*/ 275281 h 847307"/>
              <a:gd name="connsiteX1863" fmla="*/ 301969 w 875899"/>
              <a:gd name="connsiteY1863" fmla="*/ 275191 h 847307"/>
              <a:gd name="connsiteX1864" fmla="*/ 302299 w 875899"/>
              <a:gd name="connsiteY1864" fmla="*/ 272801 h 847307"/>
              <a:gd name="connsiteX1865" fmla="*/ 302464 w 875899"/>
              <a:gd name="connsiteY1865" fmla="*/ 271599 h 847307"/>
              <a:gd name="connsiteX1866" fmla="*/ 303066 w 875899"/>
              <a:gd name="connsiteY1866" fmla="*/ 270816 h 847307"/>
              <a:gd name="connsiteX1867" fmla="*/ 303666 w 875899"/>
              <a:gd name="connsiteY1867" fmla="*/ 270036 h 847307"/>
              <a:gd name="connsiteX1868" fmla="*/ 305190 w 875899"/>
              <a:gd name="connsiteY1868" fmla="*/ 268998 h 847307"/>
              <a:gd name="connsiteX1869" fmla="*/ 305314 w 875899"/>
              <a:gd name="connsiteY1869" fmla="*/ 268378 h 847307"/>
              <a:gd name="connsiteX1870" fmla="*/ 304508 w 875899"/>
              <a:gd name="connsiteY1870" fmla="*/ 267264 h 847307"/>
              <a:gd name="connsiteX1871" fmla="*/ 300850 w 875899"/>
              <a:gd name="connsiteY1871" fmla="*/ 265286 h 847307"/>
              <a:gd name="connsiteX1872" fmla="*/ 300489 w 875899"/>
              <a:gd name="connsiteY1872" fmla="*/ 265001 h 847307"/>
              <a:gd name="connsiteX1873" fmla="*/ 299671 w 875899"/>
              <a:gd name="connsiteY1873" fmla="*/ 264357 h 847307"/>
              <a:gd name="connsiteX1874" fmla="*/ 299423 w 875899"/>
              <a:gd name="connsiteY1874" fmla="*/ 263306 h 847307"/>
              <a:gd name="connsiteX1875" fmla="*/ 299856 w 875899"/>
              <a:gd name="connsiteY1875" fmla="*/ 262128 h 847307"/>
              <a:gd name="connsiteX1876" fmla="*/ 301096 w 875899"/>
              <a:gd name="connsiteY1876" fmla="*/ 261075 h 847307"/>
              <a:gd name="connsiteX1877" fmla="*/ 302564 w 875899"/>
              <a:gd name="connsiteY1877" fmla="*/ 260356 h 847307"/>
              <a:gd name="connsiteX1878" fmla="*/ 304009 w 875899"/>
              <a:gd name="connsiteY1878" fmla="*/ 259650 h 847307"/>
              <a:gd name="connsiteX1879" fmla="*/ 303885 w 875899"/>
              <a:gd name="connsiteY1879" fmla="*/ 258288 h 847307"/>
              <a:gd name="connsiteX1880" fmla="*/ 303000 w 875899"/>
              <a:gd name="connsiteY1880" fmla="*/ 255259 h 847307"/>
              <a:gd name="connsiteX1881" fmla="*/ 302458 w 875899"/>
              <a:gd name="connsiteY1881" fmla="*/ 253397 h 847307"/>
              <a:gd name="connsiteX1882" fmla="*/ 302438 w 875899"/>
              <a:gd name="connsiteY1882" fmla="*/ 253109 h 847307"/>
              <a:gd name="connsiteX1883" fmla="*/ 302270 w 875899"/>
              <a:gd name="connsiteY1883" fmla="*/ 250611 h 847307"/>
              <a:gd name="connsiteX1884" fmla="*/ 298365 w 875899"/>
              <a:gd name="connsiteY1884" fmla="*/ 251234 h 847307"/>
              <a:gd name="connsiteX1885" fmla="*/ 297745 w 875899"/>
              <a:gd name="connsiteY1885" fmla="*/ 250676 h 847307"/>
              <a:gd name="connsiteX1886" fmla="*/ 297470 w 875899"/>
              <a:gd name="connsiteY1886" fmla="*/ 248840 h 847307"/>
              <a:gd name="connsiteX1887" fmla="*/ 297256 w 875899"/>
              <a:gd name="connsiteY1887" fmla="*/ 247412 h 847307"/>
              <a:gd name="connsiteX1888" fmla="*/ 297091 w 875899"/>
              <a:gd name="connsiteY1888" fmla="*/ 246307 h 847307"/>
              <a:gd name="connsiteX1889" fmla="*/ 297060 w 875899"/>
              <a:gd name="connsiteY1889" fmla="*/ 246096 h 847307"/>
              <a:gd name="connsiteX1890" fmla="*/ 296895 w 875899"/>
              <a:gd name="connsiteY1890" fmla="*/ 245847 h 847307"/>
              <a:gd name="connsiteX1891" fmla="*/ 296565 w 875899"/>
              <a:gd name="connsiteY1891" fmla="*/ 245354 h 847307"/>
              <a:gd name="connsiteX1892" fmla="*/ 294776 w 875899"/>
              <a:gd name="connsiteY1892" fmla="*/ 244824 h 847307"/>
              <a:gd name="connsiteX1893" fmla="*/ 294828 w 875899"/>
              <a:gd name="connsiteY1893" fmla="*/ 246716 h 847307"/>
              <a:gd name="connsiteX1894" fmla="*/ 293527 w 875899"/>
              <a:gd name="connsiteY1894" fmla="*/ 247335 h 847307"/>
              <a:gd name="connsiteX1895" fmla="*/ 292763 w 875899"/>
              <a:gd name="connsiteY1895" fmla="*/ 247239 h 847307"/>
              <a:gd name="connsiteX1896" fmla="*/ 291110 w 875899"/>
              <a:gd name="connsiteY1896" fmla="*/ 247030 h 847307"/>
              <a:gd name="connsiteX1897" fmla="*/ 290428 w 875899"/>
              <a:gd name="connsiteY1897" fmla="*/ 247710 h 847307"/>
              <a:gd name="connsiteX1898" fmla="*/ 289002 w 875899"/>
              <a:gd name="connsiteY1898" fmla="*/ 247587 h 847307"/>
              <a:gd name="connsiteX1899" fmla="*/ 288655 w 875899"/>
              <a:gd name="connsiteY1899" fmla="*/ 247126 h 847307"/>
              <a:gd name="connsiteX1900" fmla="*/ 288443 w 875899"/>
              <a:gd name="connsiteY1900" fmla="*/ 246845 h 847307"/>
              <a:gd name="connsiteX1901" fmla="*/ 287141 w 875899"/>
              <a:gd name="connsiteY1901" fmla="*/ 246598 h 847307"/>
              <a:gd name="connsiteX1902" fmla="*/ 286025 w 875899"/>
              <a:gd name="connsiteY1902" fmla="*/ 245485 h 847307"/>
              <a:gd name="connsiteX1903" fmla="*/ 284414 w 875899"/>
              <a:gd name="connsiteY1903" fmla="*/ 246044 h 847307"/>
              <a:gd name="connsiteX1904" fmla="*/ 282182 w 875899"/>
              <a:gd name="connsiteY1904" fmla="*/ 245921 h 847307"/>
              <a:gd name="connsiteX1905" fmla="*/ 281971 w 875899"/>
              <a:gd name="connsiteY1905" fmla="*/ 245728 h 847307"/>
              <a:gd name="connsiteX1906" fmla="*/ 281374 w 875899"/>
              <a:gd name="connsiteY1906" fmla="*/ 245179 h 847307"/>
              <a:gd name="connsiteX1907" fmla="*/ 280755 w 875899"/>
              <a:gd name="connsiteY1907" fmla="*/ 244065 h 847307"/>
              <a:gd name="connsiteX1908" fmla="*/ 280567 w 875899"/>
              <a:gd name="connsiteY1908" fmla="*/ 241714 h 847307"/>
              <a:gd name="connsiteX1909" fmla="*/ 279265 w 875899"/>
              <a:gd name="connsiteY1909" fmla="*/ 240229 h 847307"/>
              <a:gd name="connsiteX1910" fmla="*/ 277836 w 875899"/>
              <a:gd name="connsiteY1910" fmla="*/ 234658 h 847307"/>
              <a:gd name="connsiteX1911" fmla="*/ 277018 w 875899"/>
              <a:gd name="connsiteY1911" fmla="*/ 233878 h 847307"/>
              <a:gd name="connsiteX1912" fmla="*/ 276410 w 875899"/>
              <a:gd name="connsiteY1912" fmla="*/ 233298 h 847307"/>
              <a:gd name="connsiteX1913" fmla="*/ 272751 w 875899"/>
              <a:gd name="connsiteY1913" fmla="*/ 231319 h 847307"/>
              <a:gd name="connsiteX1914" fmla="*/ 272502 w 875899"/>
              <a:gd name="connsiteY1914" fmla="*/ 229524 h 847307"/>
              <a:gd name="connsiteX1915" fmla="*/ 271447 w 875899"/>
              <a:gd name="connsiteY1915" fmla="*/ 228906 h 847307"/>
              <a:gd name="connsiteX1916" fmla="*/ 269472 w 875899"/>
              <a:gd name="connsiteY1916" fmla="*/ 223667 h 847307"/>
              <a:gd name="connsiteX1917" fmla="*/ 268156 w 875899"/>
              <a:gd name="connsiteY1917" fmla="*/ 220181 h 847307"/>
              <a:gd name="connsiteX1918" fmla="*/ 267374 w 875899"/>
              <a:gd name="connsiteY1918" fmla="*/ 219630 h 847307"/>
              <a:gd name="connsiteX1919" fmla="*/ 266048 w 875899"/>
              <a:gd name="connsiteY1919" fmla="*/ 218696 h 847307"/>
              <a:gd name="connsiteX1920" fmla="*/ 265489 w 875899"/>
              <a:gd name="connsiteY1920" fmla="*/ 217877 h 847307"/>
              <a:gd name="connsiteX1921" fmla="*/ 265133 w 875899"/>
              <a:gd name="connsiteY1921" fmla="*/ 217355 h 847307"/>
              <a:gd name="connsiteX1922" fmla="*/ 264992 w 875899"/>
              <a:gd name="connsiteY1922" fmla="*/ 217149 h 847307"/>
              <a:gd name="connsiteX1923" fmla="*/ 261315 w 875899"/>
              <a:gd name="connsiteY1923" fmla="*/ 215316 h 847307"/>
              <a:gd name="connsiteX1924" fmla="*/ 261161 w 875899"/>
              <a:gd name="connsiteY1924" fmla="*/ 215226 h 847307"/>
              <a:gd name="connsiteX1925" fmla="*/ 259907 w 875899"/>
              <a:gd name="connsiteY1925" fmla="*/ 214494 h 847307"/>
              <a:gd name="connsiteX1926" fmla="*/ 259660 w 875899"/>
              <a:gd name="connsiteY1926" fmla="*/ 213812 h 847307"/>
              <a:gd name="connsiteX1927" fmla="*/ 260602 w 875899"/>
              <a:gd name="connsiteY1927" fmla="*/ 211464 h 847307"/>
              <a:gd name="connsiteX1928" fmla="*/ 260472 w 875899"/>
              <a:gd name="connsiteY1928" fmla="*/ 211279 h 847307"/>
              <a:gd name="connsiteX1929" fmla="*/ 259678 w 875899"/>
              <a:gd name="connsiteY1929" fmla="*/ 210280 h 847307"/>
              <a:gd name="connsiteX1930" fmla="*/ 259532 w 875899"/>
              <a:gd name="connsiteY1930" fmla="*/ 210099 h 847307"/>
              <a:gd name="connsiteX1931" fmla="*/ 258664 w 875899"/>
              <a:gd name="connsiteY1931" fmla="*/ 209790 h 847307"/>
              <a:gd name="connsiteX1932" fmla="*/ 258433 w 875899"/>
              <a:gd name="connsiteY1932" fmla="*/ 209940 h 847307"/>
              <a:gd name="connsiteX1933" fmla="*/ 258232 w 875899"/>
              <a:gd name="connsiteY1933" fmla="*/ 210071 h 847307"/>
              <a:gd name="connsiteX1934" fmla="*/ 257052 w 875899"/>
              <a:gd name="connsiteY1934" fmla="*/ 210843 h 847307"/>
              <a:gd name="connsiteX1935" fmla="*/ 256283 w 875899"/>
              <a:gd name="connsiteY1935" fmla="*/ 209790 h 847307"/>
              <a:gd name="connsiteX1936" fmla="*/ 256059 w 875899"/>
              <a:gd name="connsiteY1936" fmla="*/ 209482 h 847307"/>
              <a:gd name="connsiteX1937" fmla="*/ 254509 w 875899"/>
              <a:gd name="connsiteY1937" fmla="*/ 208617 h 847307"/>
              <a:gd name="connsiteX1938" fmla="*/ 254351 w 875899"/>
              <a:gd name="connsiteY1938" fmla="*/ 208393 h 847307"/>
              <a:gd name="connsiteX1939" fmla="*/ 253764 w 875899"/>
              <a:gd name="connsiteY1939" fmla="*/ 207566 h 847307"/>
              <a:gd name="connsiteX1940" fmla="*/ 254261 w 875899"/>
              <a:gd name="connsiteY1940" fmla="*/ 207008 h 847307"/>
              <a:gd name="connsiteX1941" fmla="*/ 254414 w 875899"/>
              <a:gd name="connsiteY1941" fmla="*/ 206158 h 847307"/>
              <a:gd name="connsiteX1942" fmla="*/ 254508 w 875899"/>
              <a:gd name="connsiteY1942" fmla="*/ 205646 h 847307"/>
              <a:gd name="connsiteX1943" fmla="*/ 254290 w 875899"/>
              <a:gd name="connsiteY1943" fmla="*/ 204539 h 847307"/>
              <a:gd name="connsiteX1944" fmla="*/ 254010 w 875899"/>
              <a:gd name="connsiteY1944" fmla="*/ 203109 h 847307"/>
              <a:gd name="connsiteX1945" fmla="*/ 254382 w 875899"/>
              <a:gd name="connsiteY1945" fmla="*/ 201871 h 847307"/>
              <a:gd name="connsiteX1946" fmla="*/ 254803 w 875899"/>
              <a:gd name="connsiteY1946" fmla="*/ 200792 h 847307"/>
              <a:gd name="connsiteX1947" fmla="*/ 254938 w 875899"/>
              <a:gd name="connsiteY1947" fmla="*/ 200447 h 847307"/>
              <a:gd name="connsiteX1948" fmla="*/ 255541 w 875899"/>
              <a:gd name="connsiteY1948" fmla="*/ 199771 h 847307"/>
              <a:gd name="connsiteX1949" fmla="*/ 258098 w 875899"/>
              <a:gd name="connsiteY1949" fmla="*/ 196915 h 847307"/>
              <a:gd name="connsiteX1950" fmla="*/ 260257 w 875899"/>
              <a:gd name="connsiteY1950" fmla="*/ 193767 h 847307"/>
              <a:gd name="connsiteX1951" fmla="*/ 260391 w 875899"/>
              <a:gd name="connsiteY1951" fmla="*/ 193569 h 847307"/>
              <a:gd name="connsiteX1952" fmla="*/ 260088 w 875899"/>
              <a:gd name="connsiteY1952" fmla="*/ 193425 h 847307"/>
              <a:gd name="connsiteX1953" fmla="*/ 258841 w 875899"/>
              <a:gd name="connsiteY1953" fmla="*/ 192829 h 847307"/>
              <a:gd name="connsiteX1954" fmla="*/ 258448 w 875899"/>
              <a:gd name="connsiteY1954" fmla="*/ 191949 h 847307"/>
              <a:gd name="connsiteX1955" fmla="*/ 258344 w 875899"/>
              <a:gd name="connsiteY1955" fmla="*/ 191715 h 847307"/>
              <a:gd name="connsiteX1956" fmla="*/ 258476 w 875899"/>
              <a:gd name="connsiteY1956" fmla="*/ 191105 h 847307"/>
              <a:gd name="connsiteX1957" fmla="*/ 258602 w 875899"/>
              <a:gd name="connsiteY1957" fmla="*/ 190377 h 847307"/>
              <a:gd name="connsiteX1958" fmla="*/ 257408 w 875899"/>
              <a:gd name="connsiteY1958" fmla="*/ 187307 h 847307"/>
              <a:gd name="connsiteX1959" fmla="*/ 256990 w 875899"/>
              <a:gd name="connsiteY1959" fmla="*/ 186244 h 847307"/>
              <a:gd name="connsiteX1960" fmla="*/ 257454 w 875899"/>
              <a:gd name="connsiteY1960" fmla="*/ 185466 h 847307"/>
              <a:gd name="connsiteX1961" fmla="*/ 258038 w 875899"/>
              <a:gd name="connsiteY1961" fmla="*/ 184483 h 847307"/>
              <a:gd name="connsiteX1962" fmla="*/ 257245 w 875899"/>
              <a:gd name="connsiteY1962" fmla="*/ 183660 h 847307"/>
              <a:gd name="connsiteX1963" fmla="*/ 256483 w 875899"/>
              <a:gd name="connsiteY1963" fmla="*/ 182871 h 847307"/>
              <a:gd name="connsiteX1964" fmla="*/ 257344 w 875899"/>
              <a:gd name="connsiteY1964" fmla="*/ 180326 h 847307"/>
              <a:gd name="connsiteX1965" fmla="*/ 255538 w 875899"/>
              <a:gd name="connsiteY1965" fmla="*/ 179247 h 847307"/>
              <a:gd name="connsiteX1966" fmla="*/ 254848 w 875899"/>
              <a:gd name="connsiteY1966" fmla="*/ 178820 h 847307"/>
              <a:gd name="connsiteX1967" fmla="*/ 254051 w 875899"/>
              <a:gd name="connsiteY1967" fmla="*/ 177545 h 847307"/>
              <a:gd name="connsiteX1968" fmla="*/ 253932 w 875899"/>
              <a:gd name="connsiteY1968" fmla="*/ 176245 h 847307"/>
              <a:gd name="connsiteX1969" fmla="*/ 254861 w 875899"/>
              <a:gd name="connsiteY1969" fmla="*/ 174263 h 847307"/>
              <a:gd name="connsiteX1970" fmla="*/ 255170 w 875899"/>
              <a:gd name="connsiteY1970" fmla="*/ 172221 h 847307"/>
              <a:gd name="connsiteX1971" fmla="*/ 255325 w 875899"/>
              <a:gd name="connsiteY1971" fmla="*/ 172023 h 847307"/>
              <a:gd name="connsiteX1972" fmla="*/ 255469 w 875899"/>
              <a:gd name="connsiteY1972" fmla="*/ 171842 h 847307"/>
              <a:gd name="connsiteX1973" fmla="*/ 255860 w 875899"/>
              <a:gd name="connsiteY1973" fmla="*/ 171348 h 847307"/>
              <a:gd name="connsiteX1974" fmla="*/ 256098 w 875899"/>
              <a:gd name="connsiteY1974" fmla="*/ 171044 h 847307"/>
              <a:gd name="connsiteX1975" fmla="*/ 256676 w 875899"/>
              <a:gd name="connsiteY1975" fmla="*/ 170834 h 847307"/>
              <a:gd name="connsiteX1976" fmla="*/ 257008 w 875899"/>
              <a:gd name="connsiteY1976" fmla="*/ 170713 h 847307"/>
              <a:gd name="connsiteX1977" fmla="*/ 257616 w 875899"/>
              <a:gd name="connsiteY1977" fmla="*/ 170493 h 847307"/>
              <a:gd name="connsiteX1978" fmla="*/ 258146 w 875899"/>
              <a:gd name="connsiteY1978" fmla="*/ 170300 h 847307"/>
              <a:gd name="connsiteX1979" fmla="*/ 260664 w 875899"/>
              <a:gd name="connsiteY1979" fmla="*/ 170133 h 847307"/>
              <a:gd name="connsiteX1980" fmla="*/ 260997 w 875899"/>
              <a:gd name="connsiteY1980" fmla="*/ 170112 h 847307"/>
              <a:gd name="connsiteX1981" fmla="*/ 262796 w 875899"/>
              <a:gd name="connsiteY1981" fmla="*/ 168624 h 847307"/>
              <a:gd name="connsiteX1982" fmla="*/ 263229 w 875899"/>
              <a:gd name="connsiteY1982" fmla="*/ 166953 h 847307"/>
              <a:gd name="connsiteX1983" fmla="*/ 264407 w 875899"/>
              <a:gd name="connsiteY1983" fmla="*/ 165837 h 847307"/>
              <a:gd name="connsiteX1984" fmla="*/ 266763 w 875899"/>
              <a:gd name="connsiteY1984" fmla="*/ 166021 h 847307"/>
              <a:gd name="connsiteX1985" fmla="*/ 266856 w 875899"/>
              <a:gd name="connsiteY1985" fmla="*/ 165309 h 847307"/>
              <a:gd name="connsiteX1986" fmla="*/ 266949 w 875899"/>
              <a:gd name="connsiteY1986" fmla="*/ 164598 h 847307"/>
              <a:gd name="connsiteX1987" fmla="*/ 266141 w 875899"/>
              <a:gd name="connsiteY1987" fmla="*/ 163113 h 847307"/>
              <a:gd name="connsiteX1988" fmla="*/ 265468 w 875899"/>
              <a:gd name="connsiteY1988" fmla="*/ 162634 h 847307"/>
              <a:gd name="connsiteX1989" fmla="*/ 265273 w 875899"/>
              <a:gd name="connsiteY1989" fmla="*/ 162495 h 847307"/>
              <a:gd name="connsiteX1990" fmla="*/ 261924 w 875899"/>
              <a:gd name="connsiteY1990" fmla="*/ 162374 h 847307"/>
              <a:gd name="connsiteX1991" fmla="*/ 259813 w 875899"/>
              <a:gd name="connsiteY1991" fmla="*/ 160891 h 847307"/>
              <a:gd name="connsiteX1992" fmla="*/ 258512 w 875899"/>
              <a:gd name="connsiteY1992" fmla="*/ 160520 h 847307"/>
              <a:gd name="connsiteX1993" fmla="*/ 258553 w 875899"/>
              <a:gd name="connsiteY1993" fmla="*/ 160317 h 847307"/>
              <a:gd name="connsiteX1994" fmla="*/ 258697 w 875899"/>
              <a:gd name="connsiteY1994" fmla="*/ 159591 h 847307"/>
              <a:gd name="connsiteX1995" fmla="*/ 257583 w 875899"/>
              <a:gd name="connsiteY1995" fmla="*/ 156094 h 847307"/>
              <a:gd name="connsiteX1996" fmla="*/ 258010 w 875899"/>
              <a:gd name="connsiteY1996" fmla="*/ 153280 h 847307"/>
              <a:gd name="connsiteX1997" fmla="*/ 257390 w 875899"/>
              <a:gd name="connsiteY1997" fmla="*/ 151671 h 847307"/>
              <a:gd name="connsiteX1998" fmla="*/ 257451 w 875899"/>
              <a:gd name="connsiteY1998" fmla="*/ 149691 h 847307"/>
              <a:gd name="connsiteX1999" fmla="*/ 256641 w 875899"/>
              <a:gd name="connsiteY1999" fmla="*/ 144246 h 847307"/>
              <a:gd name="connsiteX2000" fmla="*/ 255338 w 875899"/>
              <a:gd name="connsiteY2000" fmla="*/ 143010 h 847307"/>
              <a:gd name="connsiteX2001" fmla="*/ 255296 w 875899"/>
              <a:gd name="connsiteY2001" fmla="*/ 142615 h 847307"/>
              <a:gd name="connsiteX2002" fmla="*/ 255175 w 875899"/>
              <a:gd name="connsiteY2002" fmla="*/ 141504 h 847307"/>
              <a:gd name="connsiteX2003" fmla="*/ 255114 w 875899"/>
              <a:gd name="connsiteY2003" fmla="*/ 140959 h 847307"/>
              <a:gd name="connsiteX2004" fmla="*/ 255088 w 875899"/>
              <a:gd name="connsiteY2004" fmla="*/ 140720 h 847307"/>
              <a:gd name="connsiteX2005" fmla="*/ 253971 w 875899"/>
              <a:gd name="connsiteY2005" fmla="*/ 139607 h 847307"/>
              <a:gd name="connsiteX2006" fmla="*/ 254512 w 875899"/>
              <a:gd name="connsiteY2006" fmla="*/ 137082 h 847307"/>
              <a:gd name="connsiteX2007" fmla="*/ 253750 w 875899"/>
              <a:gd name="connsiteY2007" fmla="*/ 135679 h 847307"/>
              <a:gd name="connsiteX2008" fmla="*/ 252428 w 875899"/>
              <a:gd name="connsiteY2008" fmla="*/ 133238 h 847307"/>
              <a:gd name="connsiteX2009" fmla="*/ 252789 w 875899"/>
              <a:gd name="connsiteY2009" fmla="*/ 132553 h 847307"/>
              <a:gd name="connsiteX2010" fmla="*/ 252230 w 875899"/>
              <a:gd name="connsiteY2010" fmla="*/ 131439 h 847307"/>
              <a:gd name="connsiteX2011" fmla="*/ 251832 w 875899"/>
              <a:gd name="connsiteY2011" fmla="*/ 131176 h 847307"/>
              <a:gd name="connsiteX2012" fmla="*/ 250967 w 875899"/>
              <a:gd name="connsiteY2012" fmla="*/ 130601 h 847307"/>
              <a:gd name="connsiteX2013" fmla="*/ 250742 w 875899"/>
              <a:gd name="connsiteY2013" fmla="*/ 130452 h 847307"/>
              <a:gd name="connsiteX2014" fmla="*/ 250431 w 875899"/>
              <a:gd name="connsiteY2014" fmla="*/ 130143 h 847307"/>
              <a:gd name="connsiteX2015" fmla="*/ 250263 w 875899"/>
              <a:gd name="connsiteY2015" fmla="*/ 128790 h 847307"/>
              <a:gd name="connsiteX2016" fmla="*/ 249972 w 875899"/>
              <a:gd name="connsiteY2016" fmla="*/ 126444 h 847307"/>
              <a:gd name="connsiteX2017" fmla="*/ 249932 w 875899"/>
              <a:gd name="connsiteY2017" fmla="*/ 126120 h 847307"/>
              <a:gd name="connsiteX2018" fmla="*/ 247699 w 875899"/>
              <a:gd name="connsiteY2018" fmla="*/ 125008 h 847307"/>
              <a:gd name="connsiteX2019" fmla="*/ 245838 w 875899"/>
              <a:gd name="connsiteY2019" fmla="*/ 123399 h 847307"/>
              <a:gd name="connsiteX2020" fmla="*/ 245339 w 875899"/>
              <a:gd name="connsiteY2020" fmla="*/ 122969 h 847307"/>
              <a:gd name="connsiteX2021" fmla="*/ 245176 w 875899"/>
              <a:gd name="connsiteY2021" fmla="*/ 122629 h 847307"/>
              <a:gd name="connsiteX2022" fmla="*/ 244656 w 875899"/>
              <a:gd name="connsiteY2022" fmla="*/ 121547 h 847307"/>
              <a:gd name="connsiteX2023" fmla="*/ 245449 w 875899"/>
              <a:gd name="connsiteY2023" fmla="*/ 119644 h 847307"/>
              <a:gd name="connsiteX2024" fmla="*/ 245585 w 875899"/>
              <a:gd name="connsiteY2024" fmla="*/ 119318 h 847307"/>
              <a:gd name="connsiteX2025" fmla="*/ 246173 w 875899"/>
              <a:gd name="connsiteY2025" fmla="*/ 117894 h 847307"/>
              <a:gd name="connsiteX2026" fmla="*/ 246762 w 875899"/>
              <a:gd name="connsiteY2026" fmla="*/ 116470 h 847307"/>
              <a:gd name="connsiteX2027" fmla="*/ 246576 w 875899"/>
              <a:gd name="connsiteY2027" fmla="*/ 115171 h 847307"/>
              <a:gd name="connsiteX2028" fmla="*/ 246244 w 875899"/>
              <a:gd name="connsiteY2028" fmla="*/ 115212 h 847307"/>
              <a:gd name="connsiteX2029" fmla="*/ 246080 w 875899"/>
              <a:gd name="connsiteY2029" fmla="*/ 115234 h 847307"/>
              <a:gd name="connsiteX2030" fmla="*/ 244589 w 875899"/>
              <a:gd name="connsiteY2030" fmla="*/ 113811 h 847307"/>
              <a:gd name="connsiteX2031" fmla="*/ 243099 w 875899"/>
              <a:gd name="connsiteY2031" fmla="*/ 111708 h 847307"/>
              <a:gd name="connsiteX2032" fmla="*/ 243346 w 875899"/>
              <a:gd name="connsiteY2032" fmla="*/ 111214 h 847307"/>
              <a:gd name="connsiteX2033" fmla="*/ 245393 w 875899"/>
              <a:gd name="connsiteY2033" fmla="*/ 110222 h 847307"/>
              <a:gd name="connsiteX2034" fmla="*/ 245635 w 875899"/>
              <a:gd name="connsiteY2034" fmla="*/ 109637 h 847307"/>
              <a:gd name="connsiteX2035" fmla="*/ 245827 w 875899"/>
              <a:gd name="connsiteY2035" fmla="*/ 109169 h 847307"/>
              <a:gd name="connsiteX2036" fmla="*/ 245639 w 875899"/>
              <a:gd name="connsiteY2036" fmla="*/ 106880 h 847307"/>
              <a:gd name="connsiteX2037" fmla="*/ 246755 w 875899"/>
              <a:gd name="connsiteY2037" fmla="*/ 105209 h 847307"/>
              <a:gd name="connsiteX2038" fmla="*/ 247127 w 875899"/>
              <a:gd name="connsiteY2038" fmla="*/ 103847 h 847307"/>
              <a:gd name="connsiteX2039" fmla="*/ 244296 w 875899"/>
              <a:gd name="connsiteY2039" fmla="*/ 97849 h 847307"/>
              <a:gd name="connsiteX2040" fmla="*/ 244703 w 875899"/>
              <a:gd name="connsiteY2040" fmla="*/ 96919 h 847307"/>
              <a:gd name="connsiteX2041" fmla="*/ 244762 w 875899"/>
              <a:gd name="connsiteY2041" fmla="*/ 95388 h 847307"/>
              <a:gd name="connsiteX2042" fmla="*/ 244205 w 875899"/>
              <a:gd name="connsiteY2042" fmla="*/ 93764 h 847307"/>
              <a:gd name="connsiteX2043" fmla="*/ 243521 w 875899"/>
              <a:gd name="connsiteY2043" fmla="*/ 92589 h 847307"/>
              <a:gd name="connsiteX2044" fmla="*/ 243830 w 875899"/>
              <a:gd name="connsiteY2044" fmla="*/ 91784 h 847307"/>
              <a:gd name="connsiteX2045" fmla="*/ 244952 w 875899"/>
              <a:gd name="connsiteY2045" fmla="*/ 88153 h 847307"/>
              <a:gd name="connsiteX2046" fmla="*/ 245627 w 875899"/>
              <a:gd name="connsiteY2046" fmla="*/ 85966 h 847307"/>
              <a:gd name="connsiteX2047" fmla="*/ 245684 w 875899"/>
              <a:gd name="connsiteY2047" fmla="*/ 85147 h 847307"/>
              <a:gd name="connsiteX2048" fmla="*/ 245750 w 875899"/>
              <a:gd name="connsiteY2048" fmla="*/ 84235 h 847307"/>
              <a:gd name="connsiteX2049" fmla="*/ 245315 w 875899"/>
              <a:gd name="connsiteY2049" fmla="*/ 83059 h 847307"/>
              <a:gd name="connsiteX2050" fmla="*/ 243204 w 875899"/>
              <a:gd name="connsiteY2050" fmla="*/ 80772 h 847307"/>
              <a:gd name="connsiteX2051" fmla="*/ 243526 w 875899"/>
              <a:gd name="connsiteY2051" fmla="*/ 80683 h 847307"/>
              <a:gd name="connsiteX2052" fmla="*/ 245684 w 875899"/>
              <a:gd name="connsiteY2052" fmla="*/ 80090 h 847307"/>
              <a:gd name="connsiteX2053" fmla="*/ 245967 w 875899"/>
              <a:gd name="connsiteY2053" fmla="*/ 79773 h 847307"/>
              <a:gd name="connsiteX2054" fmla="*/ 246180 w 875899"/>
              <a:gd name="connsiteY2054" fmla="*/ 79532 h 847307"/>
              <a:gd name="connsiteX2055" fmla="*/ 244877 w 875899"/>
              <a:gd name="connsiteY2055" fmla="*/ 77925 h 847307"/>
              <a:gd name="connsiteX2056" fmla="*/ 244005 w 875899"/>
              <a:gd name="connsiteY2056" fmla="*/ 74584 h 847307"/>
              <a:gd name="connsiteX2057" fmla="*/ 243637 w 875899"/>
              <a:gd name="connsiteY2057" fmla="*/ 73948 h 847307"/>
              <a:gd name="connsiteX2058" fmla="*/ 242826 w 875899"/>
              <a:gd name="connsiteY2058" fmla="*/ 72544 h 847307"/>
              <a:gd name="connsiteX2059" fmla="*/ 242638 w 875899"/>
              <a:gd name="connsiteY2059" fmla="*/ 70812 h 847307"/>
              <a:gd name="connsiteX2060" fmla="*/ 242856 w 875899"/>
              <a:gd name="connsiteY2060" fmla="*/ 69924 h 847307"/>
              <a:gd name="connsiteX2061" fmla="*/ 243320 w 875899"/>
              <a:gd name="connsiteY2061" fmla="*/ 68028 h 847307"/>
              <a:gd name="connsiteX2062" fmla="*/ 245825 w 875899"/>
              <a:gd name="connsiteY2062" fmla="*/ 63443 h 847307"/>
              <a:gd name="connsiteX2063" fmla="*/ 246217 w 875899"/>
              <a:gd name="connsiteY2063" fmla="*/ 62726 h 847307"/>
              <a:gd name="connsiteX2064" fmla="*/ 246966 w 875899"/>
              <a:gd name="connsiteY2064" fmla="*/ 61356 h 847307"/>
              <a:gd name="connsiteX2065" fmla="*/ 248462 w 875899"/>
              <a:gd name="connsiteY2065" fmla="*/ 58619 h 847307"/>
              <a:gd name="connsiteX2066" fmla="*/ 250261 w 875899"/>
              <a:gd name="connsiteY2066" fmla="*/ 55524 h 847307"/>
              <a:gd name="connsiteX2067" fmla="*/ 250771 w 875899"/>
              <a:gd name="connsiteY2067" fmla="*/ 54991 h 847307"/>
              <a:gd name="connsiteX2068" fmla="*/ 251563 w 875899"/>
              <a:gd name="connsiteY2068" fmla="*/ 54162 h 847307"/>
              <a:gd name="connsiteX2069" fmla="*/ 251314 w 875899"/>
              <a:gd name="connsiteY2069" fmla="*/ 52430 h 847307"/>
              <a:gd name="connsiteX2070" fmla="*/ 252802 w 875899"/>
              <a:gd name="connsiteY2070" fmla="*/ 50386 h 847307"/>
              <a:gd name="connsiteX2071" fmla="*/ 252926 w 875899"/>
              <a:gd name="connsiteY2071" fmla="*/ 50023 h 847307"/>
              <a:gd name="connsiteX2072" fmla="*/ 253420 w 875899"/>
              <a:gd name="connsiteY2072" fmla="*/ 48592 h 847307"/>
              <a:gd name="connsiteX2073" fmla="*/ 253791 w 875899"/>
              <a:gd name="connsiteY2073" fmla="*/ 45190 h 847307"/>
              <a:gd name="connsiteX2074" fmla="*/ 253433 w 875899"/>
              <a:gd name="connsiteY2074" fmla="*/ 44328 h 847307"/>
              <a:gd name="connsiteX2075" fmla="*/ 253046 w 875899"/>
              <a:gd name="connsiteY2075" fmla="*/ 43396 h 847307"/>
              <a:gd name="connsiteX2076" fmla="*/ 251144 w 875899"/>
              <a:gd name="connsiteY2076" fmla="*/ 41558 h 847307"/>
              <a:gd name="connsiteX2077" fmla="*/ 252112 w 875899"/>
              <a:gd name="connsiteY2077" fmla="*/ 39686 h 847307"/>
              <a:gd name="connsiteX2078" fmla="*/ 247813 w 875899"/>
              <a:gd name="connsiteY2078" fmla="*/ 37685 h 847307"/>
              <a:gd name="connsiteX2079" fmla="*/ 243014 w 875899"/>
              <a:gd name="connsiteY2079" fmla="*/ 34977 h 847307"/>
              <a:gd name="connsiteX2080" fmla="*/ 239986 w 875899"/>
              <a:gd name="connsiteY2080" fmla="*/ 33129 h 847307"/>
              <a:gd name="connsiteX2081" fmla="*/ 237968 w 875899"/>
              <a:gd name="connsiteY2081" fmla="*/ 31746 h 847307"/>
              <a:gd name="connsiteX2082" fmla="*/ 228772 w 875899"/>
              <a:gd name="connsiteY2082" fmla="*/ 29512 h 847307"/>
              <a:gd name="connsiteX2083" fmla="*/ 225917 w 875899"/>
              <a:gd name="connsiteY2083" fmla="*/ 28835 h 847307"/>
              <a:gd name="connsiteX2084" fmla="*/ 218826 w 875899"/>
              <a:gd name="connsiteY2084" fmla="*/ 26298 h 847307"/>
              <a:gd name="connsiteX2085" fmla="*/ 216867 w 875899"/>
              <a:gd name="connsiteY2085" fmla="*/ 25305 h 847307"/>
              <a:gd name="connsiteX2086" fmla="*/ 215500 w 875899"/>
              <a:gd name="connsiteY2086" fmla="*/ 23021 h 847307"/>
              <a:gd name="connsiteX2087" fmla="*/ 216380 w 875899"/>
              <a:gd name="connsiteY2087" fmla="*/ 14925 h 847307"/>
              <a:gd name="connsiteX2088" fmla="*/ 216327 w 875899"/>
              <a:gd name="connsiteY2088" fmla="*/ 9673 h 847307"/>
              <a:gd name="connsiteX2089" fmla="*/ 216108 w 875899"/>
              <a:gd name="connsiteY2089" fmla="*/ 7207 h 847307"/>
              <a:gd name="connsiteX2090" fmla="*/ 213551 w 875899"/>
              <a:gd name="connsiteY2090" fmla="*/ 6202 h 847307"/>
              <a:gd name="connsiteX2091" fmla="*/ 213551 w 875899"/>
              <a:gd name="connsiteY2091" fmla="*/ 7068 h 847307"/>
              <a:gd name="connsiteX2092" fmla="*/ 213553 w 875899"/>
              <a:gd name="connsiteY2092" fmla="*/ 7500 h 847307"/>
              <a:gd name="connsiteX2093" fmla="*/ 213888 w 875899"/>
              <a:gd name="connsiteY2093" fmla="*/ 8169 h 847307"/>
              <a:gd name="connsiteX2094" fmla="*/ 214112 w 875899"/>
              <a:gd name="connsiteY2094" fmla="*/ 8614 h 847307"/>
              <a:gd name="connsiteX2095" fmla="*/ 213678 w 875899"/>
              <a:gd name="connsiteY2095" fmla="*/ 9603 h 847307"/>
              <a:gd name="connsiteX2096" fmla="*/ 214300 w 875899"/>
              <a:gd name="connsiteY2096" fmla="*/ 11953 h 847307"/>
              <a:gd name="connsiteX2097" fmla="*/ 213685 w 875899"/>
              <a:gd name="connsiteY2097" fmla="*/ 14052 h 847307"/>
              <a:gd name="connsiteX2098" fmla="*/ 213247 w 875899"/>
              <a:gd name="connsiteY2098" fmla="*/ 15542 h 847307"/>
              <a:gd name="connsiteX2099" fmla="*/ 213281 w 875899"/>
              <a:gd name="connsiteY2099" fmla="*/ 16812 h 847307"/>
              <a:gd name="connsiteX2100" fmla="*/ 213312 w 875899"/>
              <a:gd name="connsiteY2100" fmla="*/ 18016 h 847307"/>
              <a:gd name="connsiteX2101" fmla="*/ 211950 w 875899"/>
              <a:gd name="connsiteY2101" fmla="*/ 23336 h 847307"/>
              <a:gd name="connsiteX2102" fmla="*/ 211885 w 875899"/>
              <a:gd name="connsiteY2102" fmla="*/ 23716 h 847307"/>
              <a:gd name="connsiteX2103" fmla="*/ 211250 w 875899"/>
              <a:gd name="connsiteY2103" fmla="*/ 27344 h 847307"/>
              <a:gd name="connsiteX2104" fmla="*/ 210653 w 875899"/>
              <a:gd name="connsiteY2104" fmla="*/ 30760 h 847307"/>
              <a:gd name="connsiteX2105" fmla="*/ 210469 w 875899"/>
              <a:gd name="connsiteY2105" fmla="*/ 31098 h 847307"/>
              <a:gd name="connsiteX2106" fmla="*/ 209600 w 875899"/>
              <a:gd name="connsiteY2106" fmla="*/ 32679 h 847307"/>
              <a:gd name="connsiteX2107" fmla="*/ 205073 w 875899"/>
              <a:gd name="connsiteY2107" fmla="*/ 35345 h 847307"/>
              <a:gd name="connsiteX2108" fmla="*/ 203461 w 875899"/>
              <a:gd name="connsiteY2108" fmla="*/ 36769 h 847307"/>
              <a:gd name="connsiteX2109" fmla="*/ 202654 w 875899"/>
              <a:gd name="connsiteY2109" fmla="*/ 38811 h 847307"/>
              <a:gd name="connsiteX2110" fmla="*/ 200578 w 875899"/>
              <a:gd name="connsiteY2110" fmla="*/ 40484 h 847307"/>
              <a:gd name="connsiteX2111" fmla="*/ 198500 w 875899"/>
              <a:gd name="connsiteY2111" fmla="*/ 42157 h 847307"/>
              <a:gd name="connsiteX2112" fmla="*/ 198097 w 875899"/>
              <a:gd name="connsiteY2112" fmla="*/ 41725 h 847307"/>
              <a:gd name="connsiteX2113" fmla="*/ 196886 w 875899"/>
              <a:gd name="connsiteY2113" fmla="*/ 40427 h 847307"/>
              <a:gd name="connsiteX2114" fmla="*/ 193923 w 875899"/>
              <a:gd name="connsiteY2114" fmla="*/ 34676 h 847307"/>
              <a:gd name="connsiteX2115" fmla="*/ 193032 w 875899"/>
              <a:gd name="connsiteY2115" fmla="*/ 32946 h 847307"/>
              <a:gd name="connsiteX2116" fmla="*/ 190236 w 875899"/>
              <a:gd name="connsiteY2116" fmla="*/ 30166 h 847307"/>
              <a:gd name="connsiteX2117" fmla="*/ 189153 w 875899"/>
              <a:gd name="connsiteY2117" fmla="*/ 28719 h 847307"/>
              <a:gd name="connsiteX2118" fmla="*/ 187874 w 875899"/>
              <a:gd name="connsiteY2118" fmla="*/ 27015 h 847307"/>
              <a:gd name="connsiteX2119" fmla="*/ 187750 w 875899"/>
              <a:gd name="connsiteY2119" fmla="*/ 26520 h 847307"/>
              <a:gd name="connsiteX2120" fmla="*/ 187626 w 875899"/>
              <a:gd name="connsiteY2120" fmla="*/ 26026 h 847307"/>
              <a:gd name="connsiteX2121" fmla="*/ 187883 w 875899"/>
              <a:gd name="connsiteY2121" fmla="*/ 25351 h 847307"/>
              <a:gd name="connsiteX2122" fmla="*/ 188306 w 875899"/>
              <a:gd name="connsiteY2122" fmla="*/ 24231 h 847307"/>
              <a:gd name="connsiteX2123" fmla="*/ 188367 w 875899"/>
              <a:gd name="connsiteY2123" fmla="*/ 22916 h 847307"/>
              <a:gd name="connsiteX2124" fmla="*/ 187870 w 875899"/>
              <a:gd name="connsiteY2124" fmla="*/ 20767 h 847307"/>
              <a:gd name="connsiteX2125" fmla="*/ 187938 w 875899"/>
              <a:gd name="connsiteY2125" fmla="*/ 20509 h 847307"/>
              <a:gd name="connsiteX2126" fmla="*/ 188179 w 875899"/>
              <a:gd name="connsiteY2126" fmla="*/ 19592 h 847307"/>
              <a:gd name="connsiteX2127" fmla="*/ 187062 w 875899"/>
              <a:gd name="connsiteY2127" fmla="*/ 18542 h 847307"/>
              <a:gd name="connsiteX2128" fmla="*/ 187029 w 875899"/>
              <a:gd name="connsiteY2128" fmla="*/ 17854 h 847307"/>
              <a:gd name="connsiteX2129" fmla="*/ 186998 w 875899"/>
              <a:gd name="connsiteY2129" fmla="*/ 17182 h 847307"/>
              <a:gd name="connsiteX2130" fmla="*/ 185809 w 875899"/>
              <a:gd name="connsiteY2130" fmla="*/ 16040 h 847307"/>
              <a:gd name="connsiteX2131" fmla="*/ 185196 w 875899"/>
              <a:gd name="connsiteY2131" fmla="*/ 15452 h 847307"/>
              <a:gd name="connsiteX2132" fmla="*/ 185134 w 875899"/>
              <a:gd name="connsiteY2132" fmla="*/ 14216 h 847307"/>
              <a:gd name="connsiteX2133" fmla="*/ 184657 w 875899"/>
              <a:gd name="connsiteY2133" fmla="*/ 13684 h 847307"/>
              <a:gd name="connsiteX2134" fmla="*/ 184419 w 875899"/>
              <a:gd name="connsiteY2134" fmla="*/ 13418 h 847307"/>
              <a:gd name="connsiteX2135" fmla="*/ 184009 w 875899"/>
              <a:gd name="connsiteY2135" fmla="*/ 12961 h 847307"/>
              <a:gd name="connsiteX2136" fmla="*/ 181033 w 875899"/>
              <a:gd name="connsiteY2136" fmla="*/ 9644 h 847307"/>
              <a:gd name="connsiteX2137" fmla="*/ 180922 w 875899"/>
              <a:gd name="connsiteY2137" fmla="*/ 9022 h 847307"/>
              <a:gd name="connsiteX2138" fmla="*/ 180845 w 875899"/>
              <a:gd name="connsiteY2138" fmla="*/ 8592 h 847307"/>
              <a:gd name="connsiteX2139" fmla="*/ 181156 w 875899"/>
              <a:gd name="connsiteY2139" fmla="*/ 7539 h 847307"/>
              <a:gd name="connsiteX2140" fmla="*/ 180284 w 875899"/>
              <a:gd name="connsiteY2140" fmla="*/ 5625 h 847307"/>
              <a:gd name="connsiteX2141" fmla="*/ 180283 w 875899"/>
              <a:gd name="connsiteY2141" fmla="*/ 4573 h 847307"/>
              <a:gd name="connsiteX2142" fmla="*/ 180283 w 875899"/>
              <a:gd name="connsiteY2142" fmla="*/ 3522 h 847307"/>
              <a:gd name="connsiteX2143" fmla="*/ 169308 w 875899"/>
              <a:gd name="connsiteY2143" fmla="*/ 3133 h 847307"/>
              <a:gd name="connsiteX2144" fmla="*/ 164747 w 875899"/>
              <a:gd name="connsiteY2144" fmla="*/ 3401 h 847307"/>
              <a:gd name="connsiteX2145" fmla="*/ 163359 w 875899"/>
              <a:gd name="connsiteY2145" fmla="*/ 3698 h 847307"/>
              <a:gd name="connsiteX2146" fmla="*/ 154333 w 875899"/>
              <a:gd name="connsiteY2146" fmla="*/ 8998 h 847307"/>
              <a:gd name="connsiteX2147" fmla="*/ 153538 w 875899"/>
              <a:gd name="connsiteY2147" fmla="*/ 10129 h 847307"/>
              <a:gd name="connsiteX2148" fmla="*/ 152050 w 875899"/>
              <a:gd name="connsiteY2148" fmla="*/ 11874 h 847307"/>
              <a:gd name="connsiteX2149" fmla="*/ 149693 w 875899"/>
              <a:gd name="connsiteY2149" fmla="*/ 11418 h 847307"/>
              <a:gd name="connsiteX2150" fmla="*/ 149320 w 875899"/>
              <a:gd name="connsiteY2150" fmla="*/ 10985 h 847307"/>
              <a:gd name="connsiteX2151" fmla="*/ 147645 w 875899"/>
              <a:gd name="connsiteY2151" fmla="*/ 11110 h 847307"/>
              <a:gd name="connsiteX2152" fmla="*/ 145672 w 875899"/>
              <a:gd name="connsiteY2152" fmla="*/ 9611 h 847307"/>
              <a:gd name="connsiteX2153" fmla="*/ 145533 w 875899"/>
              <a:gd name="connsiteY2153" fmla="*/ 9506 h 847307"/>
              <a:gd name="connsiteX2154" fmla="*/ 140688 w 875899"/>
              <a:gd name="connsiteY2154" fmla="*/ 8767 h 847307"/>
              <a:gd name="connsiteX2155" fmla="*/ 138273 w 875899"/>
              <a:gd name="connsiteY2155" fmla="*/ 5767 h 847307"/>
              <a:gd name="connsiteX2156" fmla="*/ 136527 w 875899"/>
              <a:gd name="connsiteY2156" fmla="*/ 3582 h 847307"/>
              <a:gd name="connsiteX2157" fmla="*/ 134478 w 875899"/>
              <a:gd name="connsiteY2157" fmla="*/ 2101 h 847307"/>
              <a:gd name="connsiteX2158" fmla="*/ 132478 w 875899"/>
              <a:gd name="connsiteY2158" fmla="*/ 1826 h 847307"/>
              <a:gd name="connsiteX2159" fmla="*/ 131809 w 875899"/>
              <a:gd name="connsiteY2159" fmla="*/ 1733 h 847307"/>
              <a:gd name="connsiteX2160" fmla="*/ 128827 w 875899"/>
              <a:gd name="connsiteY2160" fmla="*/ 253 h 847307"/>
              <a:gd name="connsiteX2161" fmla="*/ 127586 w 875899"/>
              <a:gd name="connsiteY2161" fmla="*/ 441 h 847307"/>
              <a:gd name="connsiteX2162" fmla="*/ 126410 w 875899"/>
              <a:gd name="connsiteY2162" fmla="*/ 2670 h 847307"/>
              <a:gd name="connsiteX2163" fmla="*/ 125351 w 875899"/>
              <a:gd name="connsiteY2163" fmla="*/ 3144 h 847307"/>
              <a:gd name="connsiteX2164" fmla="*/ 124611 w 875899"/>
              <a:gd name="connsiteY2164" fmla="*/ 3476 h 847307"/>
              <a:gd name="connsiteX2165" fmla="*/ 123930 w 875899"/>
              <a:gd name="connsiteY2165" fmla="*/ 5023 h 847307"/>
              <a:gd name="connsiteX2166" fmla="*/ 118745 w 875899"/>
              <a:gd name="connsiteY2166" fmla="*/ 5871 h 847307"/>
              <a:gd name="connsiteX2167" fmla="*/ 115967 w 875899"/>
              <a:gd name="connsiteY2167" fmla="*/ 8331 h 847307"/>
              <a:gd name="connsiteX2168" fmla="*/ 113983 w 875899"/>
              <a:gd name="connsiteY2168" fmla="*/ 9864 h 847307"/>
              <a:gd name="connsiteX2169" fmla="*/ 112543 w 875899"/>
              <a:gd name="connsiteY2169" fmla="*/ 9534 h 847307"/>
              <a:gd name="connsiteX2170" fmla="*/ 102769 w 875899"/>
              <a:gd name="connsiteY2170" fmla="*/ 7284 h 847307"/>
              <a:gd name="connsiteX2171" fmla="*/ 102397 w 875899"/>
              <a:gd name="connsiteY2171" fmla="*/ 6913 h 847307"/>
              <a:gd name="connsiteX2172" fmla="*/ 99852 w 875899"/>
              <a:gd name="connsiteY2172" fmla="*/ 6856 h 847307"/>
              <a:gd name="connsiteX2173" fmla="*/ 98320 w 875899"/>
              <a:gd name="connsiteY2173" fmla="*/ 7294 h 847307"/>
              <a:gd name="connsiteX2174" fmla="*/ 97246 w 875899"/>
              <a:gd name="connsiteY2174" fmla="*/ 7601 h 847307"/>
              <a:gd name="connsiteX2175" fmla="*/ 96129 w 875899"/>
              <a:gd name="connsiteY2175" fmla="*/ 7480 h 847307"/>
              <a:gd name="connsiteX2176" fmla="*/ 86562 w 875899"/>
              <a:gd name="connsiteY2176" fmla="*/ 8918 h 847307"/>
              <a:gd name="connsiteX2177" fmla="*/ 81565 w 875899"/>
              <a:gd name="connsiteY2177" fmla="*/ 9668 h 847307"/>
              <a:gd name="connsiteX2178" fmla="*/ 78195 w 875899"/>
              <a:gd name="connsiteY2178" fmla="*/ 9843 h 847307"/>
              <a:gd name="connsiteX2179" fmla="*/ 73141 w 875899"/>
              <a:gd name="connsiteY2179" fmla="*/ 6174 h 847307"/>
              <a:gd name="connsiteX2180" fmla="*/ 70170 w 875899"/>
              <a:gd name="connsiteY2180" fmla="*/ 2730 h 847307"/>
              <a:gd name="connsiteX2181" fmla="*/ 66950 w 875899"/>
              <a:gd name="connsiteY2181" fmla="*/ 1345 h 847307"/>
              <a:gd name="connsiteX2182" fmla="*/ 65804 w 875899"/>
              <a:gd name="connsiteY2182" fmla="*/ 1962 h 847307"/>
              <a:gd name="connsiteX2183" fmla="*/ 63602 w 875899"/>
              <a:gd name="connsiteY2183" fmla="*/ 3146 h 847307"/>
              <a:gd name="connsiteX2184" fmla="*/ 61430 w 875899"/>
              <a:gd name="connsiteY2184" fmla="*/ 3335 h 847307"/>
              <a:gd name="connsiteX2185" fmla="*/ 59988 w 875899"/>
              <a:gd name="connsiteY2185" fmla="*/ 4328 h 847307"/>
              <a:gd name="connsiteX2186" fmla="*/ 58639 w 875899"/>
              <a:gd name="connsiteY2186" fmla="*/ 5258 h 84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</a:cxnLst>
            <a:rect l="l" t="t" r="r" b="b"/>
            <a:pathLst>
              <a:path w="875899" h="847307">
                <a:moveTo>
                  <a:pt x="58639" y="5258"/>
                </a:moveTo>
                <a:lnTo>
                  <a:pt x="58258" y="5710"/>
                </a:lnTo>
                <a:lnTo>
                  <a:pt x="56286" y="8045"/>
                </a:lnTo>
                <a:lnTo>
                  <a:pt x="55168" y="8108"/>
                </a:lnTo>
                <a:lnTo>
                  <a:pt x="52560" y="6436"/>
                </a:lnTo>
                <a:lnTo>
                  <a:pt x="51319" y="6261"/>
                </a:lnTo>
                <a:lnTo>
                  <a:pt x="50202" y="7253"/>
                </a:lnTo>
                <a:lnTo>
                  <a:pt x="50017" y="8429"/>
                </a:lnTo>
                <a:lnTo>
                  <a:pt x="49631" y="8589"/>
                </a:lnTo>
                <a:lnTo>
                  <a:pt x="48529" y="9049"/>
                </a:lnTo>
                <a:lnTo>
                  <a:pt x="48182" y="10090"/>
                </a:lnTo>
                <a:lnTo>
                  <a:pt x="48097" y="10348"/>
                </a:lnTo>
                <a:lnTo>
                  <a:pt x="48781" y="11647"/>
                </a:lnTo>
                <a:lnTo>
                  <a:pt x="43493" y="15318"/>
                </a:lnTo>
                <a:lnTo>
                  <a:pt x="42399" y="18711"/>
                </a:lnTo>
                <a:lnTo>
                  <a:pt x="42836" y="19513"/>
                </a:lnTo>
                <a:lnTo>
                  <a:pt x="41907" y="21433"/>
                </a:lnTo>
                <a:lnTo>
                  <a:pt x="41370" y="24674"/>
                </a:lnTo>
                <a:lnTo>
                  <a:pt x="40739" y="28485"/>
                </a:lnTo>
                <a:lnTo>
                  <a:pt x="42479" y="29658"/>
                </a:lnTo>
                <a:lnTo>
                  <a:pt x="41426" y="31082"/>
                </a:lnTo>
                <a:lnTo>
                  <a:pt x="41366" y="31949"/>
                </a:lnTo>
                <a:lnTo>
                  <a:pt x="41864" y="33000"/>
                </a:lnTo>
                <a:lnTo>
                  <a:pt x="44721" y="34602"/>
                </a:lnTo>
                <a:lnTo>
                  <a:pt x="45656" y="37384"/>
                </a:lnTo>
                <a:lnTo>
                  <a:pt x="45177" y="37539"/>
                </a:lnTo>
                <a:lnTo>
                  <a:pt x="43733" y="38007"/>
                </a:lnTo>
                <a:lnTo>
                  <a:pt x="43673" y="38625"/>
                </a:lnTo>
                <a:lnTo>
                  <a:pt x="44791" y="40046"/>
                </a:lnTo>
                <a:lnTo>
                  <a:pt x="44484" y="42148"/>
                </a:lnTo>
                <a:lnTo>
                  <a:pt x="45421" y="45365"/>
                </a:lnTo>
                <a:lnTo>
                  <a:pt x="44526" y="45438"/>
                </a:lnTo>
                <a:lnTo>
                  <a:pt x="43123" y="45554"/>
                </a:lnTo>
                <a:lnTo>
                  <a:pt x="42495" y="47853"/>
                </a:lnTo>
                <a:lnTo>
                  <a:pt x="42260" y="48710"/>
                </a:lnTo>
                <a:lnTo>
                  <a:pt x="42201" y="50195"/>
                </a:lnTo>
                <a:lnTo>
                  <a:pt x="42961" y="51276"/>
                </a:lnTo>
                <a:lnTo>
                  <a:pt x="43941" y="52667"/>
                </a:lnTo>
                <a:lnTo>
                  <a:pt x="43844" y="53158"/>
                </a:lnTo>
                <a:lnTo>
                  <a:pt x="43758" y="53594"/>
                </a:lnTo>
                <a:lnTo>
                  <a:pt x="44999" y="53840"/>
                </a:lnTo>
                <a:lnTo>
                  <a:pt x="44654" y="56865"/>
                </a:lnTo>
                <a:lnTo>
                  <a:pt x="44631" y="57057"/>
                </a:lnTo>
                <a:lnTo>
                  <a:pt x="44325" y="59409"/>
                </a:lnTo>
                <a:lnTo>
                  <a:pt x="44480" y="59796"/>
                </a:lnTo>
                <a:lnTo>
                  <a:pt x="44948" y="60954"/>
                </a:lnTo>
                <a:lnTo>
                  <a:pt x="46873" y="62249"/>
                </a:lnTo>
                <a:lnTo>
                  <a:pt x="49674" y="67627"/>
                </a:lnTo>
                <a:lnTo>
                  <a:pt x="50547" y="70904"/>
                </a:lnTo>
                <a:lnTo>
                  <a:pt x="51603" y="71707"/>
                </a:lnTo>
                <a:lnTo>
                  <a:pt x="52412" y="73932"/>
                </a:lnTo>
                <a:lnTo>
                  <a:pt x="53655" y="74920"/>
                </a:lnTo>
                <a:lnTo>
                  <a:pt x="53760" y="75476"/>
                </a:lnTo>
                <a:lnTo>
                  <a:pt x="53967" y="76589"/>
                </a:lnTo>
                <a:lnTo>
                  <a:pt x="52728" y="76963"/>
                </a:lnTo>
                <a:lnTo>
                  <a:pt x="52108" y="77150"/>
                </a:lnTo>
                <a:lnTo>
                  <a:pt x="51878" y="77479"/>
                </a:lnTo>
                <a:lnTo>
                  <a:pt x="51673" y="77770"/>
                </a:lnTo>
                <a:lnTo>
                  <a:pt x="51914" y="78061"/>
                </a:lnTo>
                <a:lnTo>
                  <a:pt x="52234" y="78448"/>
                </a:lnTo>
                <a:lnTo>
                  <a:pt x="52648" y="78507"/>
                </a:lnTo>
                <a:lnTo>
                  <a:pt x="53102" y="78571"/>
                </a:lnTo>
                <a:lnTo>
                  <a:pt x="53040" y="79066"/>
                </a:lnTo>
                <a:lnTo>
                  <a:pt x="52421" y="79500"/>
                </a:lnTo>
                <a:lnTo>
                  <a:pt x="52298" y="80366"/>
                </a:lnTo>
                <a:lnTo>
                  <a:pt x="52471" y="80739"/>
                </a:lnTo>
                <a:lnTo>
                  <a:pt x="52672" y="81171"/>
                </a:lnTo>
                <a:lnTo>
                  <a:pt x="54038" y="81848"/>
                </a:lnTo>
                <a:lnTo>
                  <a:pt x="53910" y="82871"/>
                </a:lnTo>
                <a:lnTo>
                  <a:pt x="53793" y="83828"/>
                </a:lnTo>
                <a:lnTo>
                  <a:pt x="55531" y="84506"/>
                </a:lnTo>
                <a:lnTo>
                  <a:pt x="55730" y="85031"/>
                </a:lnTo>
                <a:lnTo>
                  <a:pt x="56590" y="87288"/>
                </a:lnTo>
                <a:lnTo>
                  <a:pt x="56221" y="89392"/>
                </a:lnTo>
                <a:lnTo>
                  <a:pt x="56656" y="90381"/>
                </a:lnTo>
                <a:lnTo>
                  <a:pt x="55729" y="91992"/>
                </a:lnTo>
                <a:lnTo>
                  <a:pt x="55864" y="92532"/>
                </a:lnTo>
                <a:lnTo>
                  <a:pt x="56041" y="93228"/>
                </a:lnTo>
                <a:lnTo>
                  <a:pt x="55925" y="93753"/>
                </a:lnTo>
                <a:lnTo>
                  <a:pt x="55794" y="94343"/>
                </a:lnTo>
                <a:lnTo>
                  <a:pt x="54059" y="95831"/>
                </a:lnTo>
                <a:lnTo>
                  <a:pt x="53936" y="96449"/>
                </a:lnTo>
                <a:lnTo>
                  <a:pt x="54806" y="97685"/>
                </a:lnTo>
                <a:lnTo>
                  <a:pt x="54312" y="99729"/>
                </a:lnTo>
                <a:lnTo>
                  <a:pt x="55434" y="102326"/>
                </a:lnTo>
                <a:lnTo>
                  <a:pt x="55061" y="102759"/>
                </a:lnTo>
                <a:lnTo>
                  <a:pt x="54666" y="102823"/>
                </a:lnTo>
                <a:lnTo>
                  <a:pt x="54224" y="102893"/>
                </a:lnTo>
                <a:lnTo>
                  <a:pt x="53884" y="102947"/>
                </a:lnTo>
                <a:lnTo>
                  <a:pt x="53639" y="104803"/>
                </a:lnTo>
                <a:lnTo>
                  <a:pt x="53688" y="105063"/>
                </a:lnTo>
                <a:lnTo>
                  <a:pt x="53825" y="105792"/>
                </a:lnTo>
                <a:lnTo>
                  <a:pt x="54757" y="106720"/>
                </a:lnTo>
                <a:lnTo>
                  <a:pt x="55379" y="107338"/>
                </a:lnTo>
                <a:lnTo>
                  <a:pt x="55009" y="108513"/>
                </a:lnTo>
                <a:lnTo>
                  <a:pt x="56127" y="109749"/>
                </a:lnTo>
                <a:lnTo>
                  <a:pt x="56299" y="110544"/>
                </a:lnTo>
                <a:lnTo>
                  <a:pt x="56005" y="110987"/>
                </a:lnTo>
                <a:lnTo>
                  <a:pt x="53776" y="113775"/>
                </a:lnTo>
                <a:lnTo>
                  <a:pt x="53938" y="114738"/>
                </a:lnTo>
                <a:lnTo>
                  <a:pt x="54026" y="115260"/>
                </a:lnTo>
                <a:lnTo>
                  <a:pt x="53717" y="116004"/>
                </a:lnTo>
                <a:lnTo>
                  <a:pt x="52540" y="116748"/>
                </a:lnTo>
                <a:lnTo>
                  <a:pt x="52604" y="117569"/>
                </a:lnTo>
                <a:lnTo>
                  <a:pt x="52666" y="118357"/>
                </a:lnTo>
                <a:lnTo>
                  <a:pt x="51240" y="119102"/>
                </a:lnTo>
                <a:lnTo>
                  <a:pt x="51014" y="119784"/>
                </a:lnTo>
                <a:lnTo>
                  <a:pt x="51461" y="122222"/>
                </a:lnTo>
                <a:lnTo>
                  <a:pt x="51932" y="124608"/>
                </a:lnTo>
                <a:lnTo>
                  <a:pt x="50754" y="125909"/>
                </a:lnTo>
                <a:lnTo>
                  <a:pt x="50756" y="126467"/>
                </a:lnTo>
                <a:lnTo>
                  <a:pt x="52463" y="126524"/>
                </a:lnTo>
                <a:lnTo>
                  <a:pt x="52494" y="127824"/>
                </a:lnTo>
                <a:lnTo>
                  <a:pt x="53302" y="128133"/>
                </a:lnTo>
                <a:lnTo>
                  <a:pt x="54170" y="129183"/>
                </a:lnTo>
                <a:lnTo>
                  <a:pt x="56093" y="128746"/>
                </a:lnTo>
                <a:lnTo>
                  <a:pt x="56307" y="129006"/>
                </a:lnTo>
                <a:lnTo>
                  <a:pt x="56652" y="129427"/>
                </a:lnTo>
                <a:lnTo>
                  <a:pt x="57275" y="130910"/>
                </a:lnTo>
                <a:lnTo>
                  <a:pt x="58394" y="131897"/>
                </a:lnTo>
                <a:lnTo>
                  <a:pt x="57960" y="133074"/>
                </a:lnTo>
                <a:lnTo>
                  <a:pt x="58646" y="134340"/>
                </a:lnTo>
                <a:lnTo>
                  <a:pt x="59267" y="135486"/>
                </a:lnTo>
                <a:lnTo>
                  <a:pt x="59659" y="135534"/>
                </a:lnTo>
                <a:lnTo>
                  <a:pt x="59923" y="135566"/>
                </a:lnTo>
                <a:lnTo>
                  <a:pt x="60259" y="135607"/>
                </a:lnTo>
                <a:lnTo>
                  <a:pt x="60416" y="135795"/>
                </a:lnTo>
                <a:lnTo>
                  <a:pt x="60881" y="136350"/>
                </a:lnTo>
                <a:lnTo>
                  <a:pt x="60510" y="137216"/>
                </a:lnTo>
                <a:lnTo>
                  <a:pt x="60760" y="138515"/>
                </a:lnTo>
                <a:lnTo>
                  <a:pt x="62249" y="139626"/>
                </a:lnTo>
                <a:lnTo>
                  <a:pt x="63371" y="142843"/>
                </a:lnTo>
                <a:lnTo>
                  <a:pt x="62289" y="144640"/>
                </a:lnTo>
                <a:lnTo>
                  <a:pt x="61206" y="146435"/>
                </a:lnTo>
                <a:lnTo>
                  <a:pt x="60835" y="147737"/>
                </a:lnTo>
                <a:lnTo>
                  <a:pt x="61000" y="148284"/>
                </a:lnTo>
                <a:lnTo>
                  <a:pt x="61209" y="148973"/>
                </a:lnTo>
                <a:lnTo>
                  <a:pt x="60956" y="149408"/>
                </a:lnTo>
                <a:lnTo>
                  <a:pt x="60776" y="149717"/>
                </a:lnTo>
                <a:lnTo>
                  <a:pt x="60371" y="149717"/>
                </a:lnTo>
                <a:lnTo>
                  <a:pt x="60197" y="149718"/>
                </a:lnTo>
                <a:lnTo>
                  <a:pt x="59784" y="149718"/>
                </a:lnTo>
                <a:lnTo>
                  <a:pt x="59535" y="148729"/>
                </a:lnTo>
                <a:lnTo>
                  <a:pt x="58729" y="148916"/>
                </a:lnTo>
                <a:lnTo>
                  <a:pt x="57370" y="152755"/>
                </a:lnTo>
                <a:lnTo>
                  <a:pt x="57496" y="153218"/>
                </a:lnTo>
                <a:lnTo>
                  <a:pt x="57557" y="153435"/>
                </a:lnTo>
                <a:lnTo>
                  <a:pt x="58507" y="154519"/>
                </a:lnTo>
                <a:lnTo>
                  <a:pt x="59234" y="155351"/>
                </a:lnTo>
                <a:lnTo>
                  <a:pt x="58368" y="156591"/>
                </a:lnTo>
                <a:lnTo>
                  <a:pt x="58822" y="157126"/>
                </a:lnTo>
                <a:lnTo>
                  <a:pt x="60848" y="157946"/>
                </a:lnTo>
                <a:lnTo>
                  <a:pt x="60851" y="158690"/>
                </a:lnTo>
                <a:lnTo>
                  <a:pt x="61371" y="159480"/>
                </a:lnTo>
                <a:lnTo>
                  <a:pt x="61895" y="160273"/>
                </a:lnTo>
                <a:lnTo>
                  <a:pt x="61998" y="160430"/>
                </a:lnTo>
                <a:lnTo>
                  <a:pt x="61973" y="161215"/>
                </a:lnTo>
                <a:lnTo>
                  <a:pt x="61911" y="161969"/>
                </a:lnTo>
                <a:lnTo>
                  <a:pt x="62655" y="163265"/>
                </a:lnTo>
                <a:lnTo>
                  <a:pt x="63402" y="164565"/>
                </a:lnTo>
                <a:lnTo>
                  <a:pt x="63440" y="164739"/>
                </a:lnTo>
                <a:lnTo>
                  <a:pt x="63716" y="166050"/>
                </a:lnTo>
                <a:lnTo>
                  <a:pt x="61486" y="167911"/>
                </a:lnTo>
                <a:lnTo>
                  <a:pt x="61986" y="170880"/>
                </a:lnTo>
                <a:lnTo>
                  <a:pt x="61491" y="171500"/>
                </a:lnTo>
                <a:lnTo>
                  <a:pt x="58948" y="171567"/>
                </a:lnTo>
                <a:lnTo>
                  <a:pt x="57833" y="172250"/>
                </a:lnTo>
                <a:lnTo>
                  <a:pt x="55787" y="173429"/>
                </a:lnTo>
                <a:lnTo>
                  <a:pt x="56661" y="176028"/>
                </a:lnTo>
                <a:lnTo>
                  <a:pt x="56042" y="177762"/>
                </a:lnTo>
                <a:lnTo>
                  <a:pt x="56870" y="179680"/>
                </a:lnTo>
                <a:lnTo>
                  <a:pt x="57163" y="180359"/>
                </a:lnTo>
                <a:lnTo>
                  <a:pt x="57208" y="180648"/>
                </a:lnTo>
                <a:lnTo>
                  <a:pt x="57476" y="182339"/>
                </a:lnTo>
                <a:lnTo>
                  <a:pt x="58039" y="186299"/>
                </a:lnTo>
                <a:lnTo>
                  <a:pt x="58027" y="186476"/>
                </a:lnTo>
                <a:lnTo>
                  <a:pt x="57857" y="189086"/>
                </a:lnTo>
                <a:lnTo>
                  <a:pt x="58301" y="195026"/>
                </a:lnTo>
                <a:lnTo>
                  <a:pt x="58565" y="195538"/>
                </a:lnTo>
                <a:lnTo>
                  <a:pt x="58910" y="196203"/>
                </a:lnTo>
                <a:lnTo>
                  <a:pt x="59295" y="196944"/>
                </a:lnTo>
                <a:lnTo>
                  <a:pt x="59170" y="197449"/>
                </a:lnTo>
                <a:lnTo>
                  <a:pt x="59110" y="197686"/>
                </a:lnTo>
                <a:lnTo>
                  <a:pt x="58024" y="196717"/>
                </a:lnTo>
                <a:lnTo>
                  <a:pt x="57671" y="196403"/>
                </a:lnTo>
                <a:lnTo>
                  <a:pt x="57310" y="196081"/>
                </a:lnTo>
                <a:lnTo>
                  <a:pt x="56938" y="196576"/>
                </a:lnTo>
                <a:lnTo>
                  <a:pt x="57449" y="197942"/>
                </a:lnTo>
                <a:lnTo>
                  <a:pt x="58371" y="200412"/>
                </a:lnTo>
                <a:lnTo>
                  <a:pt x="58543" y="201323"/>
                </a:lnTo>
                <a:lnTo>
                  <a:pt x="58745" y="202392"/>
                </a:lnTo>
                <a:lnTo>
                  <a:pt x="57692" y="202827"/>
                </a:lnTo>
                <a:lnTo>
                  <a:pt x="58130" y="205241"/>
                </a:lnTo>
                <a:lnTo>
                  <a:pt x="57821" y="206603"/>
                </a:lnTo>
                <a:lnTo>
                  <a:pt x="58010" y="206902"/>
                </a:lnTo>
                <a:lnTo>
                  <a:pt x="58153" y="207131"/>
                </a:lnTo>
                <a:lnTo>
                  <a:pt x="58753" y="208086"/>
                </a:lnTo>
                <a:lnTo>
                  <a:pt x="57454" y="209389"/>
                </a:lnTo>
                <a:lnTo>
                  <a:pt x="57073" y="211194"/>
                </a:lnTo>
                <a:lnTo>
                  <a:pt x="57024" y="211433"/>
                </a:lnTo>
                <a:lnTo>
                  <a:pt x="57151" y="214651"/>
                </a:lnTo>
                <a:lnTo>
                  <a:pt x="57836" y="217005"/>
                </a:lnTo>
                <a:lnTo>
                  <a:pt x="58086" y="217869"/>
                </a:lnTo>
                <a:lnTo>
                  <a:pt x="57578" y="218222"/>
                </a:lnTo>
                <a:lnTo>
                  <a:pt x="57282" y="218426"/>
                </a:lnTo>
                <a:lnTo>
                  <a:pt x="56181" y="218489"/>
                </a:lnTo>
                <a:lnTo>
                  <a:pt x="55088" y="218549"/>
                </a:lnTo>
                <a:lnTo>
                  <a:pt x="53809" y="218619"/>
                </a:lnTo>
                <a:lnTo>
                  <a:pt x="52571" y="219241"/>
                </a:lnTo>
                <a:lnTo>
                  <a:pt x="53129" y="220168"/>
                </a:lnTo>
                <a:lnTo>
                  <a:pt x="52573" y="220788"/>
                </a:lnTo>
                <a:lnTo>
                  <a:pt x="53070" y="221345"/>
                </a:lnTo>
                <a:lnTo>
                  <a:pt x="53011" y="223450"/>
                </a:lnTo>
                <a:lnTo>
                  <a:pt x="53510" y="225894"/>
                </a:lnTo>
                <a:lnTo>
                  <a:pt x="54010" y="228339"/>
                </a:lnTo>
                <a:lnTo>
                  <a:pt x="54106" y="228463"/>
                </a:lnTo>
                <a:lnTo>
                  <a:pt x="54880" y="229450"/>
                </a:lnTo>
                <a:lnTo>
                  <a:pt x="54823" y="232732"/>
                </a:lnTo>
                <a:lnTo>
                  <a:pt x="55444" y="233412"/>
                </a:lnTo>
                <a:lnTo>
                  <a:pt x="56064" y="233492"/>
                </a:lnTo>
                <a:lnTo>
                  <a:pt x="56374" y="233533"/>
                </a:lnTo>
                <a:lnTo>
                  <a:pt x="56517" y="233859"/>
                </a:lnTo>
                <a:lnTo>
                  <a:pt x="57066" y="235149"/>
                </a:lnTo>
                <a:lnTo>
                  <a:pt x="57100" y="235460"/>
                </a:lnTo>
                <a:lnTo>
                  <a:pt x="57244" y="236735"/>
                </a:lnTo>
                <a:lnTo>
                  <a:pt x="56227" y="237109"/>
                </a:lnTo>
                <a:lnTo>
                  <a:pt x="56056" y="237170"/>
                </a:lnTo>
                <a:lnTo>
                  <a:pt x="56109" y="238741"/>
                </a:lnTo>
                <a:lnTo>
                  <a:pt x="56090" y="239014"/>
                </a:lnTo>
                <a:lnTo>
                  <a:pt x="56661" y="240998"/>
                </a:lnTo>
                <a:lnTo>
                  <a:pt x="56883" y="241766"/>
                </a:lnTo>
                <a:lnTo>
                  <a:pt x="56641" y="242576"/>
                </a:lnTo>
                <a:lnTo>
                  <a:pt x="56512" y="243006"/>
                </a:lnTo>
                <a:lnTo>
                  <a:pt x="56647" y="243179"/>
                </a:lnTo>
                <a:lnTo>
                  <a:pt x="57382" y="244119"/>
                </a:lnTo>
                <a:lnTo>
                  <a:pt x="57073" y="245295"/>
                </a:lnTo>
                <a:lnTo>
                  <a:pt x="58193" y="247335"/>
                </a:lnTo>
                <a:lnTo>
                  <a:pt x="58078" y="247522"/>
                </a:lnTo>
                <a:lnTo>
                  <a:pt x="57697" y="248142"/>
                </a:lnTo>
                <a:lnTo>
                  <a:pt x="58256" y="248575"/>
                </a:lnTo>
                <a:lnTo>
                  <a:pt x="60550" y="249685"/>
                </a:lnTo>
                <a:lnTo>
                  <a:pt x="59748" y="250491"/>
                </a:lnTo>
                <a:lnTo>
                  <a:pt x="60642" y="251289"/>
                </a:lnTo>
                <a:lnTo>
                  <a:pt x="61546" y="252097"/>
                </a:lnTo>
                <a:lnTo>
                  <a:pt x="63219" y="250980"/>
                </a:lnTo>
                <a:lnTo>
                  <a:pt x="63553" y="253017"/>
                </a:lnTo>
                <a:lnTo>
                  <a:pt x="63595" y="253269"/>
                </a:lnTo>
                <a:lnTo>
                  <a:pt x="64110" y="253073"/>
                </a:lnTo>
                <a:lnTo>
                  <a:pt x="64678" y="252856"/>
                </a:lnTo>
                <a:lnTo>
                  <a:pt x="64895" y="252772"/>
                </a:lnTo>
                <a:lnTo>
                  <a:pt x="65260" y="253448"/>
                </a:lnTo>
                <a:lnTo>
                  <a:pt x="64591" y="256116"/>
                </a:lnTo>
                <a:lnTo>
                  <a:pt x="64839" y="257292"/>
                </a:lnTo>
                <a:lnTo>
                  <a:pt x="62673" y="258657"/>
                </a:lnTo>
                <a:lnTo>
                  <a:pt x="62902" y="258943"/>
                </a:lnTo>
                <a:lnTo>
                  <a:pt x="63417" y="259586"/>
                </a:lnTo>
                <a:lnTo>
                  <a:pt x="62488" y="260268"/>
                </a:lnTo>
                <a:lnTo>
                  <a:pt x="62490" y="261134"/>
                </a:lnTo>
                <a:lnTo>
                  <a:pt x="61581" y="261339"/>
                </a:lnTo>
                <a:lnTo>
                  <a:pt x="61375" y="261384"/>
                </a:lnTo>
                <a:lnTo>
                  <a:pt x="61252" y="262066"/>
                </a:lnTo>
                <a:lnTo>
                  <a:pt x="61505" y="262462"/>
                </a:lnTo>
                <a:lnTo>
                  <a:pt x="62557" y="264107"/>
                </a:lnTo>
                <a:lnTo>
                  <a:pt x="62002" y="266213"/>
                </a:lnTo>
                <a:lnTo>
                  <a:pt x="62436" y="266831"/>
                </a:lnTo>
                <a:lnTo>
                  <a:pt x="64297" y="267261"/>
                </a:lnTo>
                <a:lnTo>
                  <a:pt x="64704" y="268218"/>
                </a:lnTo>
                <a:lnTo>
                  <a:pt x="65665" y="270477"/>
                </a:lnTo>
                <a:lnTo>
                  <a:pt x="67588" y="271032"/>
                </a:lnTo>
                <a:lnTo>
                  <a:pt x="66102" y="272211"/>
                </a:lnTo>
                <a:lnTo>
                  <a:pt x="66219" y="272964"/>
                </a:lnTo>
                <a:lnTo>
                  <a:pt x="67737" y="274052"/>
                </a:lnTo>
                <a:lnTo>
                  <a:pt x="68026" y="274251"/>
                </a:lnTo>
                <a:lnTo>
                  <a:pt x="68517" y="275463"/>
                </a:lnTo>
                <a:lnTo>
                  <a:pt x="67969" y="277904"/>
                </a:lnTo>
                <a:lnTo>
                  <a:pt x="68245" y="278336"/>
                </a:lnTo>
                <a:lnTo>
                  <a:pt x="70268" y="281492"/>
                </a:lnTo>
                <a:lnTo>
                  <a:pt x="69091" y="281864"/>
                </a:lnTo>
                <a:lnTo>
                  <a:pt x="68180" y="281217"/>
                </a:lnTo>
                <a:lnTo>
                  <a:pt x="67788" y="280937"/>
                </a:lnTo>
                <a:lnTo>
                  <a:pt x="67292" y="281434"/>
                </a:lnTo>
                <a:lnTo>
                  <a:pt x="69778" y="285082"/>
                </a:lnTo>
                <a:lnTo>
                  <a:pt x="69964" y="285764"/>
                </a:lnTo>
                <a:lnTo>
                  <a:pt x="69725" y="286047"/>
                </a:lnTo>
                <a:lnTo>
                  <a:pt x="69284" y="286570"/>
                </a:lnTo>
                <a:lnTo>
                  <a:pt x="69367" y="286789"/>
                </a:lnTo>
                <a:lnTo>
                  <a:pt x="69470" y="287066"/>
                </a:lnTo>
                <a:lnTo>
                  <a:pt x="67217" y="287715"/>
                </a:lnTo>
                <a:lnTo>
                  <a:pt x="65222" y="287857"/>
                </a:lnTo>
                <a:lnTo>
                  <a:pt x="63181" y="287906"/>
                </a:lnTo>
                <a:lnTo>
                  <a:pt x="61249" y="287766"/>
                </a:lnTo>
                <a:lnTo>
                  <a:pt x="58467" y="287692"/>
                </a:lnTo>
                <a:lnTo>
                  <a:pt x="57158" y="286881"/>
                </a:lnTo>
                <a:lnTo>
                  <a:pt x="56338" y="286245"/>
                </a:lnTo>
                <a:lnTo>
                  <a:pt x="54141" y="286485"/>
                </a:lnTo>
                <a:lnTo>
                  <a:pt x="51963" y="287475"/>
                </a:lnTo>
                <a:lnTo>
                  <a:pt x="50326" y="288591"/>
                </a:lnTo>
                <a:lnTo>
                  <a:pt x="48969" y="288951"/>
                </a:lnTo>
                <a:lnTo>
                  <a:pt x="47414" y="289270"/>
                </a:lnTo>
                <a:lnTo>
                  <a:pt x="45767" y="289404"/>
                </a:lnTo>
                <a:lnTo>
                  <a:pt x="44117" y="289630"/>
                </a:lnTo>
                <a:lnTo>
                  <a:pt x="43089" y="290450"/>
                </a:lnTo>
                <a:lnTo>
                  <a:pt x="42834" y="291814"/>
                </a:lnTo>
                <a:lnTo>
                  <a:pt x="42639" y="292942"/>
                </a:lnTo>
                <a:lnTo>
                  <a:pt x="41756" y="293853"/>
                </a:lnTo>
                <a:lnTo>
                  <a:pt x="39992" y="294458"/>
                </a:lnTo>
                <a:lnTo>
                  <a:pt x="38553" y="295570"/>
                </a:lnTo>
                <a:lnTo>
                  <a:pt x="37554" y="296904"/>
                </a:lnTo>
                <a:lnTo>
                  <a:pt x="37219" y="297802"/>
                </a:lnTo>
                <a:lnTo>
                  <a:pt x="37019" y="299023"/>
                </a:lnTo>
                <a:lnTo>
                  <a:pt x="36787" y="299872"/>
                </a:lnTo>
                <a:lnTo>
                  <a:pt x="35849" y="300925"/>
                </a:lnTo>
                <a:lnTo>
                  <a:pt x="34872" y="301697"/>
                </a:lnTo>
                <a:lnTo>
                  <a:pt x="33857" y="302189"/>
                </a:lnTo>
                <a:lnTo>
                  <a:pt x="32698" y="302593"/>
                </a:lnTo>
                <a:lnTo>
                  <a:pt x="31601" y="302665"/>
                </a:lnTo>
                <a:lnTo>
                  <a:pt x="30363" y="302555"/>
                </a:lnTo>
                <a:lnTo>
                  <a:pt x="29411" y="302539"/>
                </a:lnTo>
                <a:lnTo>
                  <a:pt x="28077" y="302516"/>
                </a:lnTo>
                <a:lnTo>
                  <a:pt x="25431" y="302768"/>
                </a:lnTo>
                <a:lnTo>
                  <a:pt x="22686" y="303021"/>
                </a:lnTo>
                <a:lnTo>
                  <a:pt x="20125" y="303599"/>
                </a:lnTo>
                <a:lnTo>
                  <a:pt x="17589" y="304830"/>
                </a:lnTo>
                <a:lnTo>
                  <a:pt x="15220" y="306854"/>
                </a:lnTo>
                <a:lnTo>
                  <a:pt x="13483" y="309189"/>
                </a:lnTo>
                <a:lnTo>
                  <a:pt x="12507" y="312397"/>
                </a:lnTo>
                <a:lnTo>
                  <a:pt x="11945" y="313955"/>
                </a:lnTo>
                <a:lnTo>
                  <a:pt x="9718" y="317379"/>
                </a:lnTo>
                <a:lnTo>
                  <a:pt x="8380" y="319660"/>
                </a:lnTo>
                <a:lnTo>
                  <a:pt x="7026" y="321143"/>
                </a:lnTo>
                <a:lnTo>
                  <a:pt x="5229" y="322545"/>
                </a:lnTo>
                <a:lnTo>
                  <a:pt x="3053" y="323487"/>
                </a:lnTo>
                <a:lnTo>
                  <a:pt x="1416" y="324603"/>
                </a:lnTo>
                <a:lnTo>
                  <a:pt x="461" y="326078"/>
                </a:lnTo>
                <a:lnTo>
                  <a:pt x="180" y="327141"/>
                </a:lnTo>
                <a:lnTo>
                  <a:pt x="2852" y="331222"/>
                </a:lnTo>
                <a:lnTo>
                  <a:pt x="3785" y="333698"/>
                </a:lnTo>
                <a:lnTo>
                  <a:pt x="3983" y="333984"/>
                </a:lnTo>
                <a:lnTo>
                  <a:pt x="5152" y="335676"/>
                </a:lnTo>
                <a:lnTo>
                  <a:pt x="6016" y="336432"/>
                </a:lnTo>
                <a:lnTo>
                  <a:pt x="7200" y="337469"/>
                </a:lnTo>
                <a:lnTo>
                  <a:pt x="10368" y="342354"/>
                </a:lnTo>
                <a:lnTo>
                  <a:pt x="11307" y="347431"/>
                </a:lnTo>
                <a:lnTo>
                  <a:pt x="13029" y="351356"/>
                </a:lnTo>
                <a:lnTo>
                  <a:pt x="14728" y="355228"/>
                </a:lnTo>
                <a:lnTo>
                  <a:pt x="14322" y="357381"/>
                </a:lnTo>
                <a:lnTo>
                  <a:pt x="14237" y="357829"/>
                </a:lnTo>
                <a:lnTo>
                  <a:pt x="15233" y="359562"/>
                </a:lnTo>
                <a:lnTo>
                  <a:pt x="15728" y="360427"/>
                </a:lnTo>
                <a:lnTo>
                  <a:pt x="15468" y="360880"/>
                </a:lnTo>
                <a:lnTo>
                  <a:pt x="14554" y="362473"/>
                </a:lnTo>
                <a:lnTo>
                  <a:pt x="17068" y="365369"/>
                </a:lnTo>
                <a:lnTo>
                  <a:pt x="18716" y="367265"/>
                </a:lnTo>
                <a:lnTo>
                  <a:pt x="19707" y="368408"/>
                </a:lnTo>
                <a:lnTo>
                  <a:pt x="19895" y="369152"/>
                </a:lnTo>
                <a:lnTo>
                  <a:pt x="19631" y="369680"/>
                </a:lnTo>
                <a:lnTo>
                  <a:pt x="19277" y="370392"/>
                </a:lnTo>
                <a:lnTo>
                  <a:pt x="19651" y="371939"/>
                </a:lnTo>
                <a:lnTo>
                  <a:pt x="18807" y="373513"/>
                </a:lnTo>
                <a:lnTo>
                  <a:pt x="18788" y="374542"/>
                </a:lnTo>
                <a:lnTo>
                  <a:pt x="19190" y="375462"/>
                </a:lnTo>
                <a:lnTo>
                  <a:pt x="19411" y="375966"/>
                </a:lnTo>
                <a:lnTo>
                  <a:pt x="19040" y="377267"/>
                </a:lnTo>
                <a:lnTo>
                  <a:pt x="19545" y="378371"/>
                </a:lnTo>
                <a:lnTo>
                  <a:pt x="20284" y="379990"/>
                </a:lnTo>
                <a:lnTo>
                  <a:pt x="22519" y="382896"/>
                </a:lnTo>
                <a:lnTo>
                  <a:pt x="22831" y="383949"/>
                </a:lnTo>
                <a:lnTo>
                  <a:pt x="21845" y="385368"/>
                </a:lnTo>
                <a:lnTo>
                  <a:pt x="22096" y="388596"/>
                </a:lnTo>
                <a:lnTo>
                  <a:pt x="23979" y="391110"/>
                </a:lnTo>
                <a:lnTo>
                  <a:pt x="25199" y="392739"/>
                </a:lnTo>
                <a:lnTo>
                  <a:pt x="28613" y="396138"/>
                </a:lnTo>
                <a:lnTo>
                  <a:pt x="29050" y="397935"/>
                </a:lnTo>
                <a:lnTo>
                  <a:pt x="28993" y="401528"/>
                </a:lnTo>
                <a:lnTo>
                  <a:pt x="31663" y="405486"/>
                </a:lnTo>
                <a:lnTo>
                  <a:pt x="32477" y="410192"/>
                </a:lnTo>
                <a:lnTo>
                  <a:pt x="35325" y="410063"/>
                </a:lnTo>
                <a:lnTo>
                  <a:pt x="35697" y="409628"/>
                </a:lnTo>
                <a:lnTo>
                  <a:pt x="35880" y="407709"/>
                </a:lnTo>
                <a:lnTo>
                  <a:pt x="36681" y="405477"/>
                </a:lnTo>
                <a:lnTo>
                  <a:pt x="36516" y="404720"/>
                </a:lnTo>
                <a:lnTo>
                  <a:pt x="36182" y="403186"/>
                </a:lnTo>
                <a:lnTo>
                  <a:pt x="34570" y="402198"/>
                </a:lnTo>
                <a:lnTo>
                  <a:pt x="35497" y="401019"/>
                </a:lnTo>
                <a:lnTo>
                  <a:pt x="38097" y="399899"/>
                </a:lnTo>
                <a:lnTo>
                  <a:pt x="38345" y="399152"/>
                </a:lnTo>
                <a:lnTo>
                  <a:pt x="38468" y="398782"/>
                </a:lnTo>
                <a:lnTo>
                  <a:pt x="39706" y="398410"/>
                </a:lnTo>
                <a:lnTo>
                  <a:pt x="40015" y="397975"/>
                </a:lnTo>
                <a:lnTo>
                  <a:pt x="39866" y="397604"/>
                </a:lnTo>
                <a:lnTo>
                  <a:pt x="39518" y="396737"/>
                </a:lnTo>
                <a:lnTo>
                  <a:pt x="39766" y="395988"/>
                </a:lnTo>
                <a:lnTo>
                  <a:pt x="39887" y="395622"/>
                </a:lnTo>
                <a:lnTo>
                  <a:pt x="39266" y="394260"/>
                </a:lnTo>
                <a:lnTo>
                  <a:pt x="39446" y="393463"/>
                </a:lnTo>
                <a:lnTo>
                  <a:pt x="39573" y="392898"/>
                </a:lnTo>
                <a:lnTo>
                  <a:pt x="41245" y="392150"/>
                </a:lnTo>
                <a:lnTo>
                  <a:pt x="41117" y="389922"/>
                </a:lnTo>
                <a:lnTo>
                  <a:pt x="40581" y="388651"/>
                </a:lnTo>
                <a:lnTo>
                  <a:pt x="40123" y="387569"/>
                </a:lnTo>
                <a:lnTo>
                  <a:pt x="40492" y="386329"/>
                </a:lnTo>
                <a:lnTo>
                  <a:pt x="40180" y="385154"/>
                </a:lnTo>
                <a:lnTo>
                  <a:pt x="40983" y="383479"/>
                </a:lnTo>
                <a:lnTo>
                  <a:pt x="43212" y="381741"/>
                </a:lnTo>
                <a:lnTo>
                  <a:pt x="41796" y="377908"/>
                </a:lnTo>
                <a:lnTo>
                  <a:pt x="41657" y="377532"/>
                </a:lnTo>
                <a:lnTo>
                  <a:pt x="42024" y="375335"/>
                </a:lnTo>
                <a:lnTo>
                  <a:pt x="42332" y="373505"/>
                </a:lnTo>
                <a:lnTo>
                  <a:pt x="41676" y="372665"/>
                </a:lnTo>
                <a:lnTo>
                  <a:pt x="41464" y="372369"/>
                </a:lnTo>
                <a:lnTo>
                  <a:pt x="41523" y="371525"/>
                </a:lnTo>
                <a:lnTo>
                  <a:pt x="43256" y="370158"/>
                </a:lnTo>
                <a:lnTo>
                  <a:pt x="43488" y="370680"/>
                </a:lnTo>
                <a:lnTo>
                  <a:pt x="44758" y="370881"/>
                </a:lnTo>
                <a:lnTo>
                  <a:pt x="45879" y="371139"/>
                </a:lnTo>
                <a:lnTo>
                  <a:pt x="47126" y="371535"/>
                </a:lnTo>
                <a:lnTo>
                  <a:pt x="47555" y="371770"/>
                </a:lnTo>
                <a:lnTo>
                  <a:pt x="48392" y="372357"/>
                </a:lnTo>
                <a:lnTo>
                  <a:pt x="49334" y="373024"/>
                </a:lnTo>
                <a:lnTo>
                  <a:pt x="50517" y="373302"/>
                </a:lnTo>
                <a:lnTo>
                  <a:pt x="51255" y="373054"/>
                </a:lnTo>
                <a:lnTo>
                  <a:pt x="52273" y="372573"/>
                </a:lnTo>
                <a:lnTo>
                  <a:pt x="53485" y="372328"/>
                </a:lnTo>
                <a:lnTo>
                  <a:pt x="56714" y="372947"/>
                </a:lnTo>
                <a:lnTo>
                  <a:pt x="57102" y="373065"/>
                </a:lnTo>
                <a:lnTo>
                  <a:pt x="57964" y="373225"/>
                </a:lnTo>
                <a:lnTo>
                  <a:pt x="58739" y="373482"/>
                </a:lnTo>
                <a:lnTo>
                  <a:pt x="61214" y="374040"/>
                </a:lnTo>
                <a:lnTo>
                  <a:pt x="62202" y="374512"/>
                </a:lnTo>
                <a:lnTo>
                  <a:pt x="63750" y="375143"/>
                </a:lnTo>
                <a:lnTo>
                  <a:pt x="65211" y="375909"/>
                </a:lnTo>
                <a:lnTo>
                  <a:pt x="66906" y="376774"/>
                </a:lnTo>
                <a:lnTo>
                  <a:pt x="69158" y="378204"/>
                </a:lnTo>
                <a:lnTo>
                  <a:pt x="69864" y="378811"/>
                </a:lnTo>
                <a:lnTo>
                  <a:pt x="70762" y="379575"/>
                </a:lnTo>
                <a:lnTo>
                  <a:pt x="71511" y="380297"/>
                </a:lnTo>
                <a:lnTo>
                  <a:pt x="72989" y="381452"/>
                </a:lnTo>
                <a:lnTo>
                  <a:pt x="73713" y="382253"/>
                </a:lnTo>
                <a:lnTo>
                  <a:pt x="74869" y="383211"/>
                </a:lnTo>
                <a:lnTo>
                  <a:pt x="75875" y="384053"/>
                </a:lnTo>
                <a:lnTo>
                  <a:pt x="76560" y="384699"/>
                </a:lnTo>
                <a:lnTo>
                  <a:pt x="77440" y="385247"/>
                </a:lnTo>
                <a:lnTo>
                  <a:pt x="77845" y="385600"/>
                </a:lnTo>
                <a:lnTo>
                  <a:pt x="78380" y="386205"/>
                </a:lnTo>
                <a:lnTo>
                  <a:pt x="79211" y="387181"/>
                </a:lnTo>
                <a:lnTo>
                  <a:pt x="80044" y="387945"/>
                </a:lnTo>
                <a:lnTo>
                  <a:pt x="80666" y="388414"/>
                </a:lnTo>
                <a:lnTo>
                  <a:pt x="81606" y="389372"/>
                </a:lnTo>
                <a:lnTo>
                  <a:pt x="82147" y="389466"/>
                </a:lnTo>
                <a:lnTo>
                  <a:pt x="83804" y="389037"/>
                </a:lnTo>
                <a:lnTo>
                  <a:pt x="86467" y="388661"/>
                </a:lnTo>
                <a:lnTo>
                  <a:pt x="88400" y="389864"/>
                </a:lnTo>
                <a:lnTo>
                  <a:pt x="89154" y="390334"/>
                </a:lnTo>
                <a:lnTo>
                  <a:pt x="91924" y="392059"/>
                </a:lnTo>
                <a:lnTo>
                  <a:pt x="92916" y="392304"/>
                </a:lnTo>
                <a:lnTo>
                  <a:pt x="93691" y="392128"/>
                </a:lnTo>
                <a:lnTo>
                  <a:pt x="94278" y="391993"/>
                </a:lnTo>
                <a:lnTo>
                  <a:pt x="97037" y="389430"/>
                </a:lnTo>
                <a:lnTo>
                  <a:pt x="98796" y="388455"/>
                </a:lnTo>
                <a:lnTo>
                  <a:pt x="100655" y="388327"/>
                </a:lnTo>
                <a:lnTo>
                  <a:pt x="102410" y="390438"/>
                </a:lnTo>
                <a:lnTo>
                  <a:pt x="102514" y="390563"/>
                </a:lnTo>
                <a:lnTo>
                  <a:pt x="102765" y="390864"/>
                </a:lnTo>
                <a:lnTo>
                  <a:pt x="103695" y="390924"/>
                </a:lnTo>
                <a:lnTo>
                  <a:pt x="106171" y="389743"/>
                </a:lnTo>
                <a:lnTo>
                  <a:pt x="109457" y="391905"/>
                </a:lnTo>
                <a:lnTo>
                  <a:pt x="109765" y="391720"/>
                </a:lnTo>
                <a:lnTo>
                  <a:pt x="110386" y="391346"/>
                </a:lnTo>
                <a:lnTo>
                  <a:pt x="111251" y="389302"/>
                </a:lnTo>
                <a:lnTo>
                  <a:pt x="112740" y="390167"/>
                </a:lnTo>
                <a:lnTo>
                  <a:pt x="114040" y="390164"/>
                </a:lnTo>
                <a:lnTo>
                  <a:pt x="113756" y="388941"/>
                </a:lnTo>
                <a:lnTo>
                  <a:pt x="113291" y="386943"/>
                </a:lnTo>
                <a:lnTo>
                  <a:pt x="113601" y="386200"/>
                </a:lnTo>
                <a:lnTo>
                  <a:pt x="115088" y="386506"/>
                </a:lnTo>
                <a:lnTo>
                  <a:pt x="115151" y="385765"/>
                </a:lnTo>
                <a:lnTo>
                  <a:pt x="115005" y="385625"/>
                </a:lnTo>
                <a:lnTo>
                  <a:pt x="113164" y="383847"/>
                </a:lnTo>
                <a:lnTo>
                  <a:pt x="111799" y="380691"/>
                </a:lnTo>
                <a:lnTo>
                  <a:pt x="111373" y="380418"/>
                </a:lnTo>
                <a:lnTo>
                  <a:pt x="110744" y="380013"/>
                </a:lnTo>
                <a:lnTo>
                  <a:pt x="110492" y="379468"/>
                </a:lnTo>
                <a:lnTo>
                  <a:pt x="109997" y="378402"/>
                </a:lnTo>
                <a:lnTo>
                  <a:pt x="108715" y="377534"/>
                </a:lnTo>
                <a:lnTo>
                  <a:pt x="108263" y="377228"/>
                </a:lnTo>
                <a:lnTo>
                  <a:pt x="107085" y="377169"/>
                </a:lnTo>
                <a:lnTo>
                  <a:pt x="107040" y="376486"/>
                </a:lnTo>
                <a:lnTo>
                  <a:pt x="107021" y="376178"/>
                </a:lnTo>
                <a:lnTo>
                  <a:pt x="107886" y="374566"/>
                </a:lnTo>
                <a:lnTo>
                  <a:pt x="107922" y="373201"/>
                </a:lnTo>
                <a:lnTo>
                  <a:pt x="107961" y="371710"/>
                </a:lnTo>
                <a:lnTo>
                  <a:pt x="110186" y="369502"/>
                </a:lnTo>
                <a:lnTo>
                  <a:pt x="110142" y="369283"/>
                </a:lnTo>
                <a:lnTo>
                  <a:pt x="109841" y="367821"/>
                </a:lnTo>
                <a:lnTo>
                  <a:pt x="111097" y="365828"/>
                </a:lnTo>
                <a:lnTo>
                  <a:pt x="111154" y="363534"/>
                </a:lnTo>
                <a:lnTo>
                  <a:pt x="111380" y="362535"/>
                </a:lnTo>
                <a:lnTo>
                  <a:pt x="111771" y="360810"/>
                </a:lnTo>
                <a:lnTo>
                  <a:pt x="113568" y="359258"/>
                </a:lnTo>
                <a:lnTo>
                  <a:pt x="113878" y="359754"/>
                </a:lnTo>
                <a:lnTo>
                  <a:pt x="114994" y="359937"/>
                </a:lnTo>
                <a:lnTo>
                  <a:pt x="116109" y="359502"/>
                </a:lnTo>
                <a:lnTo>
                  <a:pt x="118149" y="356774"/>
                </a:lnTo>
                <a:lnTo>
                  <a:pt x="120999" y="355841"/>
                </a:lnTo>
                <a:lnTo>
                  <a:pt x="122795" y="354227"/>
                </a:lnTo>
                <a:lnTo>
                  <a:pt x="123537" y="352988"/>
                </a:lnTo>
                <a:lnTo>
                  <a:pt x="124276" y="349022"/>
                </a:lnTo>
                <a:lnTo>
                  <a:pt x="126256" y="347471"/>
                </a:lnTo>
                <a:lnTo>
                  <a:pt x="128359" y="343381"/>
                </a:lnTo>
                <a:lnTo>
                  <a:pt x="131454" y="340588"/>
                </a:lnTo>
                <a:lnTo>
                  <a:pt x="133436" y="340214"/>
                </a:lnTo>
                <a:lnTo>
                  <a:pt x="138755" y="335312"/>
                </a:lnTo>
                <a:lnTo>
                  <a:pt x="140860" y="333978"/>
                </a:lnTo>
                <a:lnTo>
                  <a:pt x="141272" y="333796"/>
                </a:lnTo>
                <a:lnTo>
                  <a:pt x="143010" y="333026"/>
                </a:lnTo>
                <a:lnTo>
                  <a:pt x="145932" y="331500"/>
                </a:lnTo>
                <a:lnTo>
                  <a:pt x="148811" y="329847"/>
                </a:lnTo>
                <a:lnTo>
                  <a:pt x="151087" y="328380"/>
                </a:lnTo>
                <a:lnTo>
                  <a:pt x="152893" y="327437"/>
                </a:lnTo>
                <a:lnTo>
                  <a:pt x="156204" y="326114"/>
                </a:lnTo>
                <a:lnTo>
                  <a:pt x="159001" y="325745"/>
                </a:lnTo>
                <a:lnTo>
                  <a:pt x="160897" y="325823"/>
                </a:lnTo>
                <a:lnTo>
                  <a:pt x="161675" y="326400"/>
                </a:lnTo>
                <a:lnTo>
                  <a:pt x="162069" y="328225"/>
                </a:lnTo>
                <a:lnTo>
                  <a:pt x="162985" y="330719"/>
                </a:lnTo>
                <a:lnTo>
                  <a:pt x="164023" y="331973"/>
                </a:lnTo>
                <a:lnTo>
                  <a:pt x="166783" y="332712"/>
                </a:lnTo>
                <a:lnTo>
                  <a:pt x="169496" y="332599"/>
                </a:lnTo>
                <a:lnTo>
                  <a:pt x="172511" y="332907"/>
                </a:lnTo>
                <a:lnTo>
                  <a:pt x="175098" y="333394"/>
                </a:lnTo>
                <a:lnTo>
                  <a:pt x="176694" y="333992"/>
                </a:lnTo>
                <a:lnTo>
                  <a:pt x="178680" y="335606"/>
                </a:lnTo>
                <a:lnTo>
                  <a:pt x="179892" y="336898"/>
                </a:lnTo>
                <a:lnTo>
                  <a:pt x="180973" y="337766"/>
                </a:lnTo>
                <a:lnTo>
                  <a:pt x="182179" y="337905"/>
                </a:lnTo>
                <a:lnTo>
                  <a:pt x="183940" y="337006"/>
                </a:lnTo>
                <a:lnTo>
                  <a:pt x="184673" y="332074"/>
                </a:lnTo>
                <a:lnTo>
                  <a:pt x="185858" y="331965"/>
                </a:lnTo>
                <a:lnTo>
                  <a:pt x="187716" y="333283"/>
                </a:lnTo>
                <a:lnTo>
                  <a:pt x="188968" y="334273"/>
                </a:lnTo>
                <a:lnTo>
                  <a:pt x="190136" y="335183"/>
                </a:lnTo>
                <a:lnTo>
                  <a:pt x="193483" y="337593"/>
                </a:lnTo>
                <a:lnTo>
                  <a:pt x="191856" y="338783"/>
                </a:lnTo>
                <a:lnTo>
                  <a:pt x="191168" y="339326"/>
                </a:lnTo>
                <a:lnTo>
                  <a:pt x="190937" y="339888"/>
                </a:lnTo>
                <a:lnTo>
                  <a:pt x="196032" y="347252"/>
                </a:lnTo>
                <a:lnTo>
                  <a:pt x="196358" y="347901"/>
                </a:lnTo>
                <a:lnTo>
                  <a:pt x="196786" y="348754"/>
                </a:lnTo>
                <a:lnTo>
                  <a:pt x="198266" y="351707"/>
                </a:lnTo>
                <a:lnTo>
                  <a:pt x="199445" y="352634"/>
                </a:lnTo>
                <a:lnTo>
                  <a:pt x="200588" y="352966"/>
                </a:lnTo>
                <a:lnTo>
                  <a:pt x="200933" y="353066"/>
                </a:lnTo>
                <a:lnTo>
                  <a:pt x="202790" y="352322"/>
                </a:lnTo>
                <a:lnTo>
                  <a:pt x="203106" y="352373"/>
                </a:lnTo>
                <a:lnTo>
                  <a:pt x="204278" y="352567"/>
                </a:lnTo>
                <a:lnTo>
                  <a:pt x="206031" y="353635"/>
                </a:lnTo>
                <a:lnTo>
                  <a:pt x="206510" y="353928"/>
                </a:lnTo>
                <a:lnTo>
                  <a:pt x="206386" y="354301"/>
                </a:lnTo>
                <a:lnTo>
                  <a:pt x="206281" y="354618"/>
                </a:lnTo>
                <a:lnTo>
                  <a:pt x="206016" y="355414"/>
                </a:lnTo>
                <a:lnTo>
                  <a:pt x="204654" y="356840"/>
                </a:lnTo>
                <a:lnTo>
                  <a:pt x="203166" y="357461"/>
                </a:lnTo>
                <a:lnTo>
                  <a:pt x="200875" y="357672"/>
                </a:lnTo>
                <a:lnTo>
                  <a:pt x="200696" y="357688"/>
                </a:lnTo>
                <a:lnTo>
                  <a:pt x="199759" y="357775"/>
                </a:lnTo>
                <a:lnTo>
                  <a:pt x="198643" y="358334"/>
                </a:lnTo>
                <a:lnTo>
                  <a:pt x="200123" y="360126"/>
                </a:lnTo>
                <a:lnTo>
                  <a:pt x="200382" y="360437"/>
                </a:lnTo>
                <a:lnTo>
                  <a:pt x="200197" y="360542"/>
                </a:lnTo>
                <a:lnTo>
                  <a:pt x="198956" y="361245"/>
                </a:lnTo>
                <a:lnTo>
                  <a:pt x="195983" y="361186"/>
                </a:lnTo>
                <a:lnTo>
                  <a:pt x="195177" y="361744"/>
                </a:lnTo>
                <a:lnTo>
                  <a:pt x="194543" y="362972"/>
                </a:lnTo>
                <a:lnTo>
                  <a:pt x="194466" y="363120"/>
                </a:lnTo>
                <a:lnTo>
                  <a:pt x="194250" y="363542"/>
                </a:lnTo>
                <a:lnTo>
                  <a:pt x="196171" y="365274"/>
                </a:lnTo>
                <a:lnTo>
                  <a:pt x="196426" y="365995"/>
                </a:lnTo>
                <a:lnTo>
                  <a:pt x="196544" y="366325"/>
                </a:lnTo>
                <a:lnTo>
                  <a:pt x="196112" y="367813"/>
                </a:lnTo>
                <a:lnTo>
                  <a:pt x="196423" y="369733"/>
                </a:lnTo>
                <a:lnTo>
                  <a:pt x="195957" y="372074"/>
                </a:lnTo>
                <a:lnTo>
                  <a:pt x="195682" y="373449"/>
                </a:lnTo>
                <a:lnTo>
                  <a:pt x="196429" y="377102"/>
                </a:lnTo>
                <a:lnTo>
                  <a:pt x="198411" y="376357"/>
                </a:lnTo>
                <a:lnTo>
                  <a:pt x="200208" y="376293"/>
                </a:lnTo>
                <a:lnTo>
                  <a:pt x="201155" y="376893"/>
                </a:lnTo>
                <a:lnTo>
                  <a:pt x="201572" y="377158"/>
                </a:lnTo>
                <a:lnTo>
                  <a:pt x="202564" y="378829"/>
                </a:lnTo>
                <a:lnTo>
                  <a:pt x="201390" y="381370"/>
                </a:lnTo>
                <a:lnTo>
                  <a:pt x="202385" y="384714"/>
                </a:lnTo>
                <a:lnTo>
                  <a:pt x="202200" y="386449"/>
                </a:lnTo>
                <a:lnTo>
                  <a:pt x="202759" y="388493"/>
                </a:lnTo>
                <a:lnTo>
                  <a:pt x="204311" y="392206"/>
                </a:lnTo>
                <a:lnTo>
                  <a:pt x="205043" y="392237"/>
                </a:lnTo>
                <a:lnTo>
                  <a:pt x="205735" y="392266"/>
                </a:lnTo>
                <a:lnTo>
                  <a:pt x="206160" y="392600"/>
                </a:lnTo>
                <a:lnTo>
                  <a:pt x="206603" y="392947"/>
                </a:lnTo>
                <a:lnTo>
                  <a:pt x="206294" y="393566"/>
                </a:lnTo>
                <a:lnTo>
                  <a:pt x="203693" y="394376"/>
                </a:lnTo>
                <a:lnTo>
                  <a:pt x="203137" y="395615"/>
                </a:lnTo>
                <a:lnTo>
                  <a:pt x="202460" y="395785"/>
                </a:lnTo>
                <a:lnTo>
                  <a:pt x="201402" y="396050"/>
                </a:lnTo>
                <a:lnTo>
                  <a:pt x="201338" y="396217"/>
                </a:lnTo>
                <a:lnTo>
                  <a:pt x="201093" y="396856"/>
                </a:lnTo>
                <a:lnTo>
                  <a:pt x="201876" y="397554"/>
                </a:lnTo>
                <a:lnTo>
                  <a:pt x="202270" y="397908"/>
                </a:lnTo>
                <a:lnTo>
                  <a:pt x="202766" y="397844"/>
                </a:lnTo>
                <a:lnTo>
                  <a:pt x="203259" y="398289"/>
                </a:lnTo>
                <a:lnTo>
                  <a:pt x="203449" y="398460"/>
                </a:lnTo>
                <a:lnTo>
                  <a:pt x="204688" y="399577"/>
                </a:lnTo>
                <a:lnTo>
                  <a:pt x="204955" y="400275"/>
                </a:lnTo>
                <a:lnTo>
                  <a:pt x="205186" y="400877"/>
                </a:lnTo>
                <a:lnTo>
                  <a:pt x="205086" y="401729"/>
                </a:lnTo>
                <a:lnTo>
                  <a:pt x="205066" y="401901"/>
                </a:lnTo>
                <a:lnTo>
                  <a:pt x="204857" y="402223"/>
                </a:lnTo>
                <a:lnTo>
                  <a:pt x="203886" y="403604"/>
                </a:lnTo>
                <a:lnTo>
                  <a:pt x="203933" y="404028"/>
                </a:lnTo>
                <a:lnTo>
                  <a:pt x="204012" y="404720"/>
                </a:lnTo>
                <a:lnTo>
                  <a:pt x="206860" y="404592"/>
                </a:lnTo>
                <a:lnTo>
                  <a:pt x="207288" y="406175"/>
                </a:lnTo>
                <a:lnTo>
                  <a:pt x="207457" y="406275"/>
                </a:lnTo>
                <a:lnTo>
                  <a:pt x="207977" y="406510"/>
                </a:lnTo>
                <a:lnTo>
                  <a:pt x="208336" y="407839"/>
                </a:lnTo>
                <a:lnTo>
                  <a:pt x="208395" y="408059"/>
                </a:lnTo>
                <a:lnTo>
                  <a:pt x="209478" y="408711"/>
                </a:lnTo>
                <a:lnTo>
                  <a:pt x="209607" y="409018"/>
                </a:lnTo>
                <a:lnTo>
                  <a:pt x="210274" y="411401"/>
                </a:lnTo>
                <a:lnTo>
                  <a:pt x="210030" y="411955"/>
                </a:lnTo>
                <a:lnTo>
                  <a:pt x="209857" y="412347"/>
                </a:lnTo>
                <a:lnTo>
                  <a:pt x="209594" y="412951"/>
                </a:lnTo>
                <a:lnTo>
                  <a:pt x="209667" y="413100"/>
                </a:lnTo>
                <a:lnTo>
                  <a:pt x="209780" y="413324"/>
                </a:lnTo>
                <a:lnTo>
                  <a:pt x="209965" y="413693"/>
                </a:lnTo>
                <a:lnTo>
                  <a:pt x="210781" y="413937"/>
                </a:lnTo>
                <a:lnTo>
                  <a:pt x="211204" y="414064"/>
                </a:lnTo>
                <a:lnTo>
                  <a:pt x="211764" y="415240"/>
                </a:lnTo>
                <a:lnTo>
                  <a:pt x="211764" y="415814"/>
                </a:lnTo>
                <a:lnTo>
                  <a:pt x="211764" y="416169"/>
                </a:lnTo>
                <a:lnTo>
                  <a:pt x="209970" y="419578"/>
                </a:lnTo>
                <a:lnTo>
                  <a:pt x="208052" y="421377"/>
                </a:lnTo>
                <a:lnTo>
                  <a:pt x="208610" y="422554"/>
                </a:lnTo>
                <a:lnTo>
                  <a:pt x="208799" y="426766"/>
                </a:lnTo>
                <a:lnTo>
                  <a:pt x="209031" y="427173"/>
                </a:lnTo>
                <a:lnTo>
                  <a:pt x="209295" y="427633"/>
                </a:lnTo>
                <a:lnTo>
                  <a:pt x="209489" y="427605"/>
                </a:lnTo>
                <a:lnTo>
                  <a:pt x="210163" y="427507"/>
                </a:lnTo>
                <a:lnTo>
                  <a:pt x="212390" y="425026"/>
                </a:lnTo>
                <a:lnTo>
                  <a:pt x="212936" y="425005"/>
                </a:lnTo>
                <a:lnTo>
                  <a:pt x="213938" y="424962"/>
                </a:lnTo>
                <a:lnTo>
                  <a:pt x="214068" y="425123"/>
                </a:lnTo>
                <a:lnTo>
                  <a:pt x="214435" y="425582"/>
                </a:lnTo>
                <a:lnTo>
                  <a:pt x="214126" y="426511"/>
                </a:lnTo>
                <a:lnTo>
                  <a:pt x="212702" y="427566"/>
                </a:lnTo>
                <a:lnTo>
                  <a:pt x="212606" y="428298"/>
                </a:lnTo>
                <a:lnTo>
                  <a:pt x="212585" y="428449"/>
                </a:lnTo>
                <a:lnTo>
                  <a:pt x="220947" y="434618"/>
                </a:lnTo>
                <a:lnTo>
                  <a:pt x="221998" y="434122"/>
                </a:lnTo>
                <a:lnTo>
                  <a:pt x="222335" y="433748"/>
                </a:lnTo>
                <a:lnTo>
                  <a:pt x="223532" y="432425"/>
                </a:lnTo>
                <a:lnTo>
                  <a:pt x="222928" y="430430"/>
                </a:lnTo>
                <a:lnTo>
                  <a:pt x="223607" y="429040"/>
                </a:lnTo>
                <a:lnTo>
                  <a:pt x="224413" y="428069"/>
                </a:lnTo>
                <a:lnTo>
                  <a:pt x="224585" y="427906"/>
                </a:lnTo>
                <a:lnTo>
                  <a:pt x="225216" y="427677"/>
                </a:lnTo>
                <a:lnTo>
                  <a:pt x="225939" y="427989"/>
                </a:lnTo>
                <a:lnTo>
                  <a:pt x="227075" y="428480"/>
                </a:lnTo>
                <a:lnTo>
                  <a:pt x="227709" y="428458"/>
                </a:lnTo>
                <a:lnTo>
                  <a:pt x="231039" y="428350"/>
                </a:lnTo>
                <a:lnTo>
                  <a:pt x="231915" y="429435"/>
                </a:lnTo>
                <a:lnTo>
                  <a:pt x="232340" y="429961"/>
                </a:lnTo>
                <a:lnTo>
                  <a:pt x="235337" y="429207"/>
                </a:lnTo>
                <a:lnTo>
                  <a:pt x="236304" y="428965"/>
                </a:lnTo>
                <a:lnTo>
                  <a:pt x="238536" y="429520"/>
                </a:lnTo>
                <a:lnTo>
                  <a:pt x="238648" y="429418"/>
                </a:lnTo>
                <a:lnTo>
                  <a:pt x="239090" y="429024"/>
                </a:lnTo>
                <a:lnTo>
                  <a:pt x="239430" y="427752"/>
                </a:lnTo>
                <a:lnTo>
                  <a:pt x="239834" y="426235"/>
                </a:lnTo>
                <a:lnTo>
                  <a:pt x="239391" y="425353"/>
                </a:lnTo>
                <a:lnTo>
                  <a:pt x="239275" y="425121"/>
                </a:lnTo>
                <a:lnTo>
                  <a:pt x="240635" y="424706"/>
                </a:lnTo>
                <a:lnTo>
                  <a:pt x="241876" y="423694"/>
                </a:lnTo>
                <a:lnTo>
                  <a:pt x="242746" y="423694"/>
                </a:lnTo>
                <a:lnTo>
                  <a:pt x="243609" y="423692"/>
                </a:lnTo>
                <a:lnTo>
                  <a:pt x="244054" y="423457"/>
                </a:lnTo>
                <a:lnTo>
                  <a:pt x="244662" y="423134"/>
                </a:lnTo>
                <a:lnTo>
                  <a:pt x="244602" y="424187"/>
                </a:lnTo>
                <a:lnTo>
                  <a:pt x="244973" y="424619"/>
                </a:lnTo>
                <a:lnTo>
                  <a:pt x="246768" y="423131"/>
                </a:lnTo>
                <a:lnTo>
                  <a:pt x="247511" y="422861"/>
                </a:lnTo>
                <a:lnTo>
                  <a:pt x="248132" y="422634"/>
                </a:lnTo>
                <a:lnTo>
                  <a:pt x="248750" y="422758"/>
                </a:lnTo>
                <a:lnTo>
                  <a:pt x="249771" y="423663"/>
                </a:lnTo>
                <a:lnTo>
                  <a:pt x="249888" y="423767"/>
                </a:lnTo>
                <a:lnTo>
                  <a:pt x="250425" y="424243"/>
                </a:lnTo>
                <a:lnTo>
                  <a:pt x="255072" y="426035"/>
                </a:lnTo>
                <a:lnTo>
                  <a:pt x="256187" y="425847"/>
                </a:lnTo>
                <a:lnTo>
                  <a:pt x="257461" y="426998"/>
                </a:lnTo>
                <a:lnTo>
                  <a:pt x="258687" y="426151"/>
                </a:lnTo>
                <a:lnTo>
                  <a:pt x="258811" y="426060"/>
                </a:lnTo>
                <a:lnTo>
                  <a:pt x="260088" y="426030"/>
                </a:lnTo>
                <a:lnTo>
                  <a:pt x="260448" y="426401"/>
                </a:lnTo>
                <a:lnTo>
                  <a:pt x="261700" y="427701"/>
                </a:lnTo>
                <a:lnTo>
                  <a:pt x="266367" y="427407"/>
                </a:lnTo>
                <a:lnTo>
                  <a:pt x="268404" y="427279"/>
                </a:lnTo>
                <a:lnTo>
                  <a:pt x="268700" y="427261"/>
                </a:lnTo>
                <a:lnTo>
                  <a:pt x="270064" y="429304"/>
                </a:lnTo>
                <a:lnTo>
                  <a:pt x="271104" y="428987"/>
                </a:lnTo>
                <a:lnTo>
                  <a:pt x="271488" y="428869"/>
                </a:lnTo>
                <a:lnTo>
                  <a:pt x="274463" y="428743"/>
                </a:lnTo>
                <a:lnTo>
                  <a:pt x="275749" y="429822"/>
                </a:lnTo>
                <a:lnTo>
                  <a:pt x="277236" y="429902"/>
                </a:lnTo>
                <a:lnTo>
                  <a:pt x="279481" y="431490"/>
                </a:lnTo>
                <a:lnTo>
                  <a:pt x="281956" y="431357"/>
                </a:lnTo>
                <a:lnTo>
                  <a:pt x="282205" y="432021"/>
                </a:lnTo>
                <a:lnTo>
                  <a:pt x="282264" y="432178"/>
                </a:lnTo>
                <a:lnTo>
                  <a:pt x="282457" y="432693"/>
                </a:lnTo>
                <a:lnTo>
                  <a:pt x="284873" y="434263"/>
                </a:lnTo>
                <a:lnTo>
                  <a:pt x="284808" y="435664"/>
                </a:lnTo>
                <a:lnTo>
                  <a:pt x="284793" y="435983"/>
                </a:lnTo>
                <a:lnTo>
                  <a:pt x="284937" y="436067"/>
                </a:lnTo>
                <a:lnTo>
                  <a:pt x="286687" y="437069"/>
                </a:lnTo>
                <a:lnTo>
                  <a:pt x="288023" y="436742"/>
                </a:lnTo>
                <a:lnTo>
                  <a:pt x="288881" y="438037"/>
                </a:lnTo>
                <a:lnTo>
                  <a:pt x="287375" y="439899"/>
                </a:lnTo>
                <a:lnTo>
                  <a:pt x="284996" y="442957"/>
                </a:lnTo>
                <a:lnTo>
                  <a:pt x="282748" y="444111"/>
                </a:lnTo>
                <a:lnTo>
                  <a:pt x="279253" y="446067"/>
                </a:lnTo>
                <a:lnTo>
                  <a:pt x="276614" y="447514"/>
                </a:lnTo>
                <a:lnTo>
                  <a:pt x="269701" y="451430"/>
                </a:lnTo>
                <a:lnTo>
                  <a:pt x="266768" y="452487"/>
                </a:lnTo>
                <a:lnTo>
                  <a:pt x="265353" y="453819"/>
                </a:lnTo>
                <a:lnTo>
                  <a:pt x="264457" y="455776"/>
                </a:lnTo>
                <a:lnTo>
                  <a:pt x="264586" y="459290"/>
                </a:lnTo>
                <a:lnTo>
                  <a:pt x="265129" y="464343"/>
                </a:lnTo>
                <a:lnTo>
                  <a:pt x="265675" y="471913"/>
                </a:lnTo>
                <a:lnTo>
                  <a:pt x="266403" y="475105"/>
                </a:lnTo>
                <a:lnTo>
                  <a:pt x="267121" y="475365"/>
                </a:lnTo>
                <a:lnTo>
                  <a:pt x="267839" y="475624"/>
                </a:lnTo>
                <a:lnTo>
                  <a:pt x="268557" y="475884"/>
                </a:lnTo>
                <a:lnTo>
                  <a:pt x="269276" y="476142"/>
                </a:lnTo>
                <a:lnTo>
                  <a:pt x="269994" y="476400"/>
                </a:lnTo>
                <a:lnTo>
                  <a:pt x="270712" y="476660"/>
                </a:lnTo>
                <a:lnTo>
                  <a:pt x="271461" y="476930"/>
                </a:lnTo>
                <a:lnTo>
                  <a:pt x="272209" y="477200"/>
                </a:lnTo>
                <a:lnTo>
                  <a:pt x="272842" y="477568"/>
                </a:lnTo>
                <a:lnTo>
                  <a:pt x="273477" y="477937"/>
                </a:lnTo>
                <a:lnTo>
                  <a:pt x="274111" y="478305"/>
                </a:lnTo>
                <a:lnTo>
                  <a:pt x="274835" y="478207"/>
                </a:lnTo>
                <a:lnTo>
                  <a:pt x="275558" y="478109"/>
                </a:lnTo>
                <a:lnTo>
                  <a:pt x="276282" y="478009"/>
                </a:lnTo>
                <a:lnTo>
                  <a:pt x="277007" y="477911"/>
                </a:lnTo>
                <a:lnTo>
                  <a:pt x="277731" y="477813"/>
                </a:lnTo>
                <a:lnTo>
                  <a:pt x="278454" y="477713"/>
                </a:lnTo>
                <a:lnTo>
                  <a:pt x="279178" y="477615"/>
                </a:lnTo>
                <a:lnTo>
                  <a:pt x="279903" y="477517"/>
                </a:lnTo>
                <a:lnTo>
                  <a:pt x="280328" y="477828"/>
                </a:lnTo>
                <a:lnTo>
                  <a:pt x="280753" y="478140"/>
                </a:lnTo>
                <a:lnTo>
                  <a:pt x="281062" y="478869"/>
                </a:lnTo>
                <a:lnTo>
                  <a:pt x="281369" y="479597"/>
                </a:lnTo>
                <a:lnTo>
                  <a:pt x="281678" y="480325"/>
                </a:lnTo>
                <a:lnTo>
                  <a:pt x="281987" y="481054"/>
                </a:lnTo>
                <a:lnTo>
                  <a:pt x="282668" y="481054"/>
                </a:lnTo>
                <a:lnTo>
                  <a:pt x="283349" y="481055"/>
                </a:lnTo>
                <a:lnTo>
                  <a:pt x="284031" y="481055"/>
                </a:lnTo>
                <a:lnTo>
                  <a:pt x="284712" y="481057"/>
                </a:lnTo>
                <a:lnTo>
                  <a:pt x="285207" y="481595"/>
                </a:lnTo>
                <a:lnTo>
                  <a:pt x="285701" y="482133"/>
                </a:lnTo>
                <a:lnTo>
                  <a:pt x="286195" y="482669"/>
                </a:lnTo>
                <a:lnTo>
                  <a:pt x="286783" y="482702"/>
                </a:lnTo>
                <a:lnTo>
                  <a:pt x="287372" y="482733"/>
                </a:lnTo>
                <a:lnTo>
                  <a:pt x="287992" y="482424"/>
                </a:lnTo>
                <a:lnTo>
                  <a:pt x="288611" y="482117"/>
                </a:lnTo>
                <a:lnTo>
                  <a:pt x="289293" y="482427"/>
                </a:lnTo>
                <a:lnTo>
                  <a:pt x="289973" y="482738"/>
                </a:lnTo>
                <a:lnTo>
                  <a:pt x="290626" y="482243"/>
                </a:lnTo>
                <a:lnTo>
                  <a:pt x="291277" y="481749"/>
                </a:lnTo>
                <a:lnTo>
                  <a:pt x="291957" y="481770"/>
                </a:lnTo>
                <a:lnTo>
                  <a:pt x="292639" y="481791"/>
                </a:lnTo>
                <a:lnTo>
                  <a:pt x="293319" y="481814"/>
                </a:lnTo>
                <a:lnTo>
                  <a:pt x="293597" y="482516"/>
                </a:lnTo>
                <a:lnTo>
                  <a:pt x="293875" y="483219"/>
                </a:lnTo>
                <a:lnTo>
                  <a:pt x="294151" y="483920"/>
                </a:lnTo>
                <a:lnTo>
                  <a:pt x="294429" y="484623"/>
                </a:lnTo>
                <a:lnTo>
                  <a:pt x="294707" y="485325"/>
                </a:lnTo>
                <a:lnTo>
                  <a:pt x="294985" y="486028"/>
                </a:lnTo>
                <a:lnTo>
                  <a:pt x="295227" y="486335"/>
                </a:lnTo>
                <a:lnTo>
                  <a:pt x="295448" y="486617"/>
                </a:lnTo>
                <a:lnTo>
                  <a:pt x="301769" y="494393"/>
                </a:lnTo>
                <a:lnTo>
                  <a:pt x="302114" y="495690"/>
                </a:lnTo>
                <a:lnTo>
                  <a:pt x="301743" y="496991"/>
                </a:lnTo>
                <a:lnTo>
                  <a:pt x="301916" y="498824"/>
                </a:lnTo>
                <a:lnTo>
                  <a:pt x="301929" y="498975"/>
                </a:lnTo>
                <a:lnTo>
                  <a:pt x="302332" y="499375"/>
                </a:lnTo>
                <a:lnTo>
                  <a:pt x="302736" y="499779"/>
                </a:lnTo>
                <a:lnTo>
                  <a:pt x="306151" y="501424"/>
                </a:lnTo>
                <a:lnTo>
                  <a:pt x="308001" y="502997"/>
                </a:lnTo>
                <a:lnTo>
                  <a:pt x="309052" y="503244"/>
                </a:lnTo>
                <a:lnTo>
                  <a:pt x="310787" y="504855"/>
                </a:lnTo>
                <a:lnTo>
                  <a:pt x="311135" y="505550"/>
                </a:lnTo>
                <a:lnTo>
                  <a:pt x="311344" y="505968"/>
                </a:lnTo>
                <a:lnTo>
                  <a:pt x="309613" y="509997"/>
                </a:lnTo>
                <a:lnTo>
                  <a:pt x="308251" y="510743"/>
                </a:lnTo>
                <a:lnTo>
                  <a:pt x="307633" y="513469"/>
                </a:lnTo>
                <a:lnTo>
                  <a:pt x="306580" y="514770"/>
                </a:lnTo>
                <a:lnTo>
                  <a:pt x="306321" y="515418"/>
                </a:lnTo>
                <a:lnTo>
                  <a:pt x="305962" y="516320"/>
                </a:lnTo>
                <a:lnTo>
                  <a:pt x="305270" y="516814"/>
                </a:lnTo>
                <a:lnTo>
                  <a:pt x="305095" y="516940"/>
                </a:lnTo>
                <a:lnTo>
                  <a:pt x="303422" y="516879"/>
                </a:lnTo>
                <a:lnTo>
                  <a:pt x="301936" y="515951"/>
                </a:lnTo>
                <a:lnTo>
                  <a:pt x="299928" y="516541"/>
                </a:lnTo>
                <a:lnTo>
                  <a:pt x="299429" y="516688"/>
                </a:lnTo>
                <a:lnTo>
                  <a:pt x="297850" y="516389"/>
                </a:lnTo>
                <a:lnTo>
                  <a:pt x="296301" y="516080"/>
                </a:lnTo>
                <a:lnTo>
                  <a:pt x="295979" y="517118"/>
                </a:lnTo>
                <a:lnTo>
                  <a:pt x="295745" y="517877"/>
                </a:lnTo>
                <a:lnTo>
                  <a:pt x="294383" y="519860"/>
                </a:lnTo>
                <a:lnTo>
                  <a:pt x="293396" y="520356"/>
                </a:lnTo>
                <a:lnTo>
                  <a:pt x="292899" y="520606"/>
                </a:lnTo>
                <a:lnTo>
                  <a:pt x="289988" y="520545"/>
                </a:lnTo>
                <a:lnTo>
                  <a:pt x="289346" y="520007"/>
                </a:lnTo>
                <a:lnTo>
                  <a:pt x="288068" y="518936"/>
                </a:lnTo>
                <a:lnTo>
                  <a:pt x="285900" y="518814"/>
                </a:lnTo>
                <a:lnTo>
                  <a:pt x="284725" y="518258"/>
                </a:lnTo>
                <a:lnTo>
                  <a:pt x="284371" y="518292"/>
                </a:lnTo>
                <a:lnTo>
                  <a:pt x="283485" y="518382"/>
                </a:lnTo>
                <a:lnTo>
                  <a:pt x="282247" y="519747"/>
                </a:lnTo>
                <a:lnTo>
                  <a:pt x="281422" y="520220"/>
                </a:lnTo>
                <a:lnTo>
                  <a:pt x="280948" y="520491"/>
                </a:lnTo>
                <a:lnTo>
                  <a:pt x="279834" y="523652"/>
                </a:lnTo>
                <a:lnTo>
                  <a:pt x="279278" y="524025"/>
                </a:lnTo>
                <a:lnTo>
                  <a:pt x="278349" y="524149"/>
                </a:lnTo>
                <a:lnTo>
                  <a:pt x="275377" y="522975"/>
                </a:lnTo>
                <a:lnTo>
                  <a:pt x="274368" y="522975"/>
                </a:lnTo>
                <a:lnTo>
                  <a:pt x="272342" y="522977"/>
                </a:lnTo>
                <a:lnTo>
                  <a:pt x="270857" y="523660"/>
                </a:lnTo>
                <a:lnTo>
                  <a:pt x="268691" y="525954"/>
                </a:lnTo>
                <a:lnTo>
                  <a:pt x="266586" y="527071"/>
                </a:lnTo>
                <a:lnTo>
                  <a:pt x="265370" y="526499"/>
                </a:lnTo>
                <a:lnTo>
                  <a:pt x="263303" y="525526"/>
                </a:lnTo>
                <a:lnTo>
                  <a:pt x="262374" y="525887"/>
                </a:lnTo>
                <a:lnTo>
                  <a:pt x="262189" y="525961"/>
                </a:lnTo>
                <a:lnTo>
                  <a:pt x="261485" y="526850"/>
                </a:lnTo>
                <a:lnTo>
                  <a:pt x="263551" y="528005"/>
                </a:lnTo>
                <a:lnTo>
                  <a:pt x="264946" y="532042"/>
                </a:lnTo>
                <a:lnTo>
                  <a:pt x="265698" y="535119"/>
                </a:lnTo>
                <a:lnTo>
                  <a:pt x="266346" y="539184"/>
                </a:lnTo>
                <a:lnTo>
                  <a:pt x="267574" y="541665"/>
                </a:lnTo>
                <a:lnTo>
                  <a:pt x="268344" y="544130"/>
                </a:lnTo>
                <a:lnTo>
                  <a:pt x="268350" y="546575"/>
                </a:lnTo>
                <a:lnTo>
                  <a:pt x="267312" y="548146"/>
                </a:lnTo>
                <a:lnTo>
                  <a:pt x="265602" y="549165"/>
                </a:lnTo>
                <a:lnTo>
                  <a:pt x="263772" y="549034"/>
                </a:lnTo>
                <a:lnTo>
                  <a:pt x="263404" y="549000"/>
                </a:lnTo>
                <a:lnTo>
                  <a:pt x="261333" y="548809"/>
                </a:lnTo>
                <a:lnTo>
                  <a:pt x="259266" y="548977"/>
                </a:lnTo>
                <a:lnTo>
                  <a:pt x="257858" y="550081"/>
                </a:lnTo>
                <a:lnTo>
                  <a:pt x="257506" y="551629"/>
                </a:lnTo>
                <a:lnTo>
                  <a:pt x="257047" y="557081"/>
                </a:lnTo>
                <a:lnTo>
                  <a:pt x="256928" y="558268"/>
                </a:lnTo>
                <a:lnTo>
                  <a:pt x="256726" y="560279"/>
                </a:lnTo>
                <a:lnTo>
                  <a:pt x="256303" y="564390"/>
                </a:lnTo>
                <a:lnTo>
                  <a:pt x="255870" y="565999"/>
                </a:lnTo>
                <a:lnTo>
                  <a:pt x="255281" y="566401"/>
                </a:lnTo>
                <a:lnTo>
                  <a:pt x="254691" y="566803"/>
                </a:lnTo>
                <a:lnTo>
                  <a:pt x="254256" y="567567"/>
                </a:lnTo>
                <a:lnTo>
                  <a:pt x="253821" y="568329"/>
                </a:lnTo>
                <a:lnTo>
                  <a:pt x="253386" y="569092"/>
                </a:lnTo>
                <a:lnTo>
                  <a:pt x="253240" y="569795"/>
                </a:lnTo>
                <a:lnTo>
                  <a:pt x="253095" y="570497"/>
                </a:lnTo>
                <a:lnTo>
                  <a:pt x="252948" y="571198"/>
                </a:lnTo>
                <a:lnTo>
                  <a:pt x="252802" y="571900"/>
                </a:lnTo>
                <a:lnTo>
                  <a:pt x="252657" y="572601"/>
                </a:lnTo>
                <a:lnTo>
                  <a:pt x="252511" y="573304"/>
                </a:lnTo>
                <a:lnTo>
                  <a:pt x="252943" y="574027"/>
                </a:lnTo>
                <a:lnTo>
                  <a:pt x="253376" y="574750"/>
                </a:lnTo>
                <a:lnTo>
                  <a:pt x="253809" y="575474"/>
                </a:lnTo>
                <a:lnTo>
                  <a:pt x="253312" y="576030"/>
                </a:lnTo>
                <a:lnTo>
                  <a:pt x="252815" y="576588"/>
                </a:lnTo>
                <a:lnTo>
                  <a:pt x="252374" y="578861"/>
                </a:lnTo>
                <a:lnTo>
                  <a:pt x="252302" y="581379"/>
                </a:lnTo>
                <a:lnTo>
                  <a:pt x="252812" y="583288"/>
                </a:lnTo>
                <a:lnTo>
                  <a:pt x="253165" y="583217"/>
                </a:lnTo>
                <a:lnTo>
                  <a:pt x="253741" y="583102"/>
                </a:lnTo>
                <a:lnTo>
                  <a:pt x="254033" y="582847"/>
                </a:lnTo>
                <a:lnTo>
                  <a:pt x="254669" y="582294"/>
                </a:lnTo>
                <a:lnTo>
                  <a:pt x="256587" y="581859"/>
                </a:lnTo>
                <a:lnTo>
                  <a:pt x="257138" y="581233"/>
                </a:lnTo>
                <a:lnTo>
                  <a:pt x="257514" y="580805"/>
                </a:lnTo>
                <a:lnTo>
                  <a:pt x="259629" y="580169"/>
                </a:lnTo>
                <a:lnTo>
                  <a:pt x="260610" y="579873"/>
                </a:lnTo>
                <a:lnTo>
                  <a:pt x="261274" y="580180"/>
                </a:lnTo>
                <a:lnTo>
                  <a:pt x="262343" y="580677"/>
                </a:lnTo>
                <a:lnTo>
                  <a:pt x="263767" y="580613"/>
                </a:lnTo>
                <a:lnTo>
                  <a:pt x="264359" y="580149"/>
                </a:lnTo>
                <a:lnTo>
                  <a:pt x="265190" y="579497"/>
                </a:lnTo>
                <a:lnTo>
                  <a:pt x="265934" y="579248"/>
                </a:lnTo>
                <a:lnTo>
                  <a:pt x="266305" y="579124"/>
                </a:lnTo>
                <a:lnTo>
                  <a:pt x="267296" y="580242"/>
                </a:lnTo>
                <a:lnTo>
                  <a:pt x="267752" y="583061"/>
                </a:lnTo>
                <a:lnTo>
                  <a:pt x="270777" y="584343"/>
                </a:lnTo>
                <a:lnTo>
                  <a:pt x="272530" y="584283"/>
                </a:lnTo>
                <a:lnTo>
                  <a:pt x="275453" y="583830"/>
                </a:lnTo>
                <a:lnTo>
                  <a:pt x="277695" y="583709"/>
                </a:lnTo>
                <a:lnTo>
                  <a:pt x="279159" y="584875"/>
                </a:lnTo>
                <a:lnTo>
                  <a:pt x="279844" y="586078"/>
                </a:lnTo>
                <a:lnTo>
                  <a:pt x="281018" y="587702"/>
                </a:lnTo>
                <a:lnTo>
                  <a:pt x="282189" y="588269"/>
                </a:lnTo>
                <a:lnTo>
                  <a:pt x="283554" y="588372"/>
                </a:lnTo>
                <a:lnTo>
                  <a:pt x="285698" y="588052"/>
                </a:lnTo>
                <a:lnTo>
                  <a:pt x="287840" y="587828"/>
                </a:lnTo>
                <a:lnTo>
                  <a:pt x="289887" y="588078"/>
                </a:lnTo>
                <a:lnTo>
                  <a:pt x="291643" y="588689"/>
                </a:lnTo>
                <a:lnTo>
                  <a:pt x="293692" y="589129"/>
                </a:lnTo>
                <a:lnTo>
                  <a:pt x="295642" y="589852"/>
                </a:lnTo>
                <a:lnTo>
                  <a:pt x="297982" y="590218"/>
                </a:lnTo>
                <a:lnTo>
                  <a:pt x="301100" y="590452"/>
                </a:lnTo>
                <a:lnTo>
                  <a:pt x="303050" y="590406"/>
                </a:lnTo>
                <a:lnTo>
                  <a:pt x="306655" y="590002"/>
                </a:lnTo>
                <a:lnTo>
                  <a:pt x="308993" y="589314"/>
                </a:lnTo>
                <a:lnTo>
                  <a:pt x="311134" y="588225"/>
                </a:lnTo>
                <a:lnTo>
                  <a:pt x="312497" y="587751"/>
                </a:lnTo>
                <a:lnTo>
                  <a:pt x="314839" y="587947"/>
                </a:lnTo>
                <a:lnTo>
                  <a:pt x="315521" y="591106"/>
                </a:lnTo>
                <a:lnTo>
                  <a:pt x="318060" y="593956"/>
                </a:lnTo>
                <a:lnTo>
                  <a:pt x="317980" y="594355"/>
                </a:lnTo>
                <a:lnTo>
                  <a:pt x="317874" y="594885"/>
                </a:lnTo>
                <a:lnTo>
                  <a:pt x="316080" y="596499"/>
                </a:lnTo>
                <a:lnTo>
                  <a:pt x="315462" y="598171"/>
                </a:lnTo>
                <a:lnTo>
                  <a:pt x="316824" y="601084"/>
                </a:lnTo>
                <a:lnTo>
                  <a:pt x="316577" y="601517"/>
                </a:lnTo>
                <a:lnTo>
                  <a:pt x="313730" y="602262"/>
                </a:lnTo>
                <a:lnTo>
                  <a:pt x="313421" y="603853"/>
                </a:lnTo>
                <a:lnTo>
                  <a:pt x="312801" y="607035"/>
                </a:lnTo>
                <a:lnTo>
                  <a:pt x="312059" y="607343"/>
                </a:lnTo>
                <a:lnTo>
                  <a:pt x="311750" y="607470"/>
                </a:lnTo>
                <a:lnTo>
                  <a:pt x="311503" y="608772"/>
                </a:lnTo>
                <a:lnTo>
                  <a:pt x="311091" y="609215"/>
                </a:lnTo>
                <a:lnTo>
                  <a:pt x="310637" y="609702"/>
                </a:lnTo>
                <a:lnTo>
                  <a:pt x="311132" y="611055"/>
                </a:lnTo>
                <a:lnTo>
                  <a:pt x="311318" y="611561"/>
                </a:lnTo>
                <a:lnTo>
                  <a:pt x="311219" y="612158"/>
                </a:lnTo>
                <a:lnTo>
                  <a:pt x="311071" y="613048"/>
                </a:lnTo>
                <a:lnTo>
                  <a:pt x="310329" y="614102"/>
                </a:lnTo>
                <a:lnTo>
                  <a:pt x="310887" y="615155"/>
                </a:lnTo>
                <a:lnTo>
                  <a:pt x="310414" y="616197"/>
                </a:lnTo>
                <a:lnTo>
                  <a:pt x="310269" y="616519"/>
                </a:lnTo>
                <a:lnTo>
                  <a:pt x="310672" y="617409"/>
                </a:lnTo>
                <a:lnTo>
                  <a:pt x="310887" y="617883"/>
                </a:lnTo>
                <a:lnTo>
                  <a:pt x="310208" y="620857"/>
                </a:lnTo>
                <a:lnTo>
                  <a:pt x="310306" y="621254"/>
                </a:lnTo>
                <a:lnTo>
                  <a:pt x="310703" y="622841"/>
                </a:lnTo>
                <a:lnTo>
                  <a:pt x="310515" y="623133"/>
                </a:lnTo>
                <a:lnTo>
                  <a:pt x="310146" y="623712"/>
                </a:lnTo>
                <a:lnTo>
                  <a:pt x="310151" y="625223"/>
                </a:lnTo>
                <a:lnTo>
                  <a:pt x="307621" y="627146"/>
                </a:lnTo>
                <a:lnTo>
                  <a:pt x="304701" y="628850"/>
                </a:lnTo>
                <a:lnTo>
                  <a:pt x="303635" y="631075"/>
                </a:lnTo>
                <a:lnTo>
                  <a:pt x="301887" y="633345"/>
                </a:lnTo>
                <a:lnTo>
                  <a:pt x="298872" y="636386"/>
                </a:lnTo>
                <a:lnTo>
                  <a:pt x="297881" y="637985"/>
                </a:lnTo>
                <a:lnTo>
                  <a:pt x="295175" y="638703"/>
                </a:lnTo>
                <a:lnTo>
                  <a:pt x="291962" y="640287"/>
                </a:lnTo>
                <a:lnTo>
                  <a:pt x="289234" y="640948"/>
                </a:lnTo>
                <a:lnTo>
                  <a:pt x="286703" y="641913"/>
                </a:lnTo>
                <a:lnTo>
                  <a:pt x="283488" y="642632"/>
                </a:lnTo>
                <a:lnTo>
                  <a:pt x="282030" y="643675"/>
                </a:lnTo>
                <a:lnTo>
                  <a:pt x="281060" y="646100"/>
                </a:lnTo>
                <a:lnTo>
                  <a:pt x="280774" y="648674"/>
                </a:lnTo>
                <a:lnTo>
                  <a:pt x="280589" y="653175"/>
                </a:lnTo>
                <a:lnTo>
                  <a:pt x="279723" y="657337"/>
                </a:lnTo>
                <a:lnTo>
                  <a:pt x="279340" y="660190"/>
                </a:lnTo>
                <a:lnTo>
                  <a:pt x="278568" y="663688"/>
                </a:lnTo>
                <a:lnTo>
                  <a:pt x="277509" y="668989"/>
                </a:lnTo>
                <a:lnTo>
                  <a:pt x="276740" y="673639"/>
                </a:lnTo>
                <a:lnTo>
                  <a:pt x="276263" y="677446"/>
                </a:lnTo>
                <a:lnTo>
                  <a:pt x="276469" y="682362"/>
                </a:lnTo>
                <a:lnTo>
                  <a:pt x="276477" y="685822"/>
                </a:lnTo>
                <a:lnTo>
                  <a:pt x="276403" y="688242"/>
                </a:lnTo>
                <a:lnTo>
                  <a:pt x="276387" y="688793"/>
                </a:lnTo>
                <a:lnTo>
                  <a:pt x="277370" y="692039"/>
                </a:lnTo>
                <a:lnTo>
                  <a:pt x="278055" y="693435"/>
                </a:lnTo>
                <a:lnTo>
                  <a:pt x="279621" y="696050"/>
                </a:lnTo>
                <a:lnTo>
                  <a:pt x="281716" y="698071"/>
                </a:lnTo>
                <a:lnTo>
                  <a:pt x="281937" y="698717"/>
                </a:lnTo>
                <a:lnTo>
                  <a:pt x="282157" y="699364"/>
                </a:lnTo>
                <a:lnTo>
                  <a:pt x="282624" y="698606"/>
                </a:lnTo>
                <a:lnTo>
                  <a:pt x="283090" y="697847"/>
                </a:lnTo>
                <a:lnTo>
                  <a:pt x="283554" y="697088"/>
                </a:lnTo>
                <a:lnTo>
                  <a:pt x="284020" y="696330"/>
                </a:lnTo>
                <a:lnTo>
                  <a:pt x="284154" y="695734"/>
                </a:lnTo>
                <a:lnTo>
                  <a:pt x="284288" y="695139"/>
                </a:lnTo>
                <a:lnTo>
                  <a:pt x="284420" y="694542"/>
                </a:lnTo>
                <a:lnTo>
                  <a:pt x="284577" y="693848"/>
                </a:lnTo>
                <a:lnTo>
                  <a:pt x="284734" y="693151"/>
                </a:lnTo>
                <a:lnTo>
                  <a:pt x="284891" y="692456"/>
                </a:lnTo>
                <a:lnTo>
                  <a:pt x="285048" y="691761"/>
                </a:lnTo>
                <a:lnTo>
                  <a:pt x="285205" y="691065"/>
                </a:lnTo>
                <a:lnTo>
                  <a:pt x="285949" y="691004"/>
                </a:lnTo>
                <a:lnTo>
                  <a:pt x="286443" y="691542"/>
                </a:lnTo>
                <a:lnTo>
                  <a:pt x="286937" y="692080"/>
                </a:lnTo>
                <a:lnTo>
                  <a:pt x="287431" y="692618"/>
                </a:lnTo>
                <a:lnTo>
                  <a:pt x="287833" y="692680"/>
                </a:lnTo>
                <a:lnTo>
                  <a:pt x="288234" y="692742"/>
                </a:lnTo>
                <a:lnTo>
                  <a:pt x="288400" y="692000"/>
                </a:lnTo>
                <a:lnTo>
                  <a:pt x="288569" y="691256"/>
                </a:lnTo>
                <a:lnTo>
                  <a:pt x="288736" y="690513"/>
                </a:lnTo>
                <a:lnTo>
                  <a:pt x="289524" y="690420"/>
                </a:lnTo>
                <a:lnTo>
                  <a:pt x="290314" y="690329"/>
                </a:lnTo>
                <a:lnTo>
                  <a:pt x="291102" y="690237"/>
                </a:lnTo>
                <a:lnTo>
                  <a:pt x="291891" y="690146"/>
                </a:lnTo>
                <a:lnTo>
                  <a:pt x="292676" y="689776"/>
                </a:lnTo>
                <a:lnTo>
                  <a:pt x="293461" y="689405"/>
                </a:lnTo>
                <a:lnTo>
                  <a:pt x="296180" y="692389"/>
                </a:lnTo>
                <a:lnTo>
                  <a:pt x="296671" y="694058"/>
                </a:lnTo>
                <a:lnTo>
                  <a:pt x="296776" y="696565"/>
                </a:lnTo>
                <a:lnTo>
                  <a:pt x="297559" y="697968"/>
                </a:lnTo>
                <a:lnTo>
                  <a:pt x="298146" y="699261"/>
                </a:lnTo>
                <a:lnTo>
                  <a:pt x="298295" y="703052"/>
                </a:lnTo>
                <a:lnTo>
                  <a:pt x="300612" y="702020"/>
                </a:lnTo>
                <a:lnTo>
                  <a:pt x="302963" y="700859"/>
                </a:lnTo>
                <a:lnTo>
                  <a:pt x="304461" y="700480"/>
                </a:lnTo>
                <a:lnTo>
                  <a:pt x="306748" y="702057"/>
                </a:lnTo>
                <a:lnTo>
                  <a:pt x="308364" y="703012"/>
                </a:lnTo>
                <a:lnTo>
                  <a:pt x="310854" y="702285"/>
                </a:lnTo>
                <a:lnTo>
                  <a:pt x="313516" y="701387"/>
                </a:lnTo>
                <a:lnTo>
                  <a:pt x="316992" y="700633"/>
                </a:lnTo>
                <a:lnTo>
                  <a:pt x="325263" y="698925"/>
                </a:lnTo>
                <a:lnTo>
                  <a:pt x="328402" y="698346"/>
                </a:lnTo>
                <a:lnTo>
                  <a:pt x="331571" y="697103"/>
                </a:lnTo>
                <a:lnTo>
                  <a:pt x="333406" y="696392"/>
                </a:lnTo>
                <a:lnTo>
                  <a:pt x="338911" y="694258"/>
                </a:lnTo>
                <a:lnTo>
                  <a:pt x="341084" y="693208"/>
                </a:lnTo>
                <a:lnTo>
                  <a:pt x="344225" y="692628"/>
                </a:lnTo>
                <a:lnTo>
                  <a:pt x="346523" y="692569"/>
                </a:lnTo>
                <a:lnTo>
                  <a:pt x="349611" y="693151"/>
                </a:lnTo>
                <a:lnTo>
                  <a:pt x="351896" y="693422"/>
                </a:lnTo>
                <a:lnTo>
                  <a:pt x="355627" y="694318"/>
                </a:lnTo>
                <a:lnTo>
                  <a:pt x="359316" y="696212"/>
                </a:lnTo>
                <a:lnTo>
                  <a:pt x="361406" y="697152"/>
                </a:lnTo>
                <a:lnTo>
                  <a:pt x="363989" y="698078"/>
                </a:lnTo>
                <a:lnTo>
                  <a:pt x="367402" y="700346"/>
                </a:lnTo>
                <a:lnTo>
                  <a:pt x="369596" y="701081"/>
                </a:lnTo>
                <a:lnTo>
                  <a:pt x="372385" y="701008"/>
                </a:lnTo>
                <a:lnTo>
                  <a:pt x="375177" y="700934"/>
                </a:lnTo>
                <a:lnTo>
                  <a:pt x="376467" y="701399"/>
                </a:lnTo>
                <a:lnTo>
                  <a:pt x="377873" y="703019"/>
                </a:lnTo>
                <a:lnTo>
                  <a:pt x="378414" y="705656"/>
                </a:lnTo>
                <a:lnTo>
                  <a:pt x="378455" y="708474"/>
                </a:lnTo>
                <a:lnTo>
                  <a:pt x="380332" y="710580"/>
                </a:lnTo>
                <a:lnTo>
                  <a:pt x="381787" y="711039"/>
                </a:lnTo>
                <a:lnTo>
                  <a:pt x="382814" y="710017"/>
                </a:lnTo>
                <a:lnTo>
                  <a:pt x="383736" y="707673"/>
                </a:lnTo>
                <a:lnTo>
                  <a:pt x="385365" y="704149"/>
                </a:lnTo>
                <a:lnTo>
                  <a:pt x="386964" y="701289"/>
                </a:lnTo>
                <a:lnTo>
                  <a:pt x="388320" y="700260"/>
                </a:lnTo>
                <a:lnTo>
                  <a:pt x="393341" y="697891"/>
                </a:lnTo>
                <a:lnTo>
                  <a:pt x="394914" y="697518"/>
                </a:lnTo>
                <a:lnTo>
                  <a:pt x="396152" y="697321"/>
                </a:lnTo>
                <a:lnTo>
                  <a:pt x="397548" y="697285"/>
                </a:lnTo>
                <a:lnTo>
                  <a:pt x="398856" y="697332"/>
                </a:lnTo>
                <a:lnTo>
                  <a:pt x="401018" y="698519"/>
                </a:lnTo>
                <a:lnTo>
                  <a:pt x="402609" y="699638"/>
                </a:lnTo>
                <a:lnTo>
                  <a:pt x="403973" y="700347"/>
                </a:lnTo>
                <a:lnTo>
                  <a:pt x="405145" y="701644"/>
                </a:lnTo>
                <a:lnTo>
                  <a:pt x="410399" y="707141"/>
                </a:lnTo>
                <a:lnTo>
                  <a:pt x="411818" y="708430"/>
                </a:lnTo>
                <a:lnTo>
                  <a:pt x="413138" y="710137"/>
                </a:lnTo>
                <a:lnTo>
                  <a:pt x="414186" y="712429"/>
                </a:lnTo>
                <a:lnTo>
                  <a:pt x="414424" y="714494"/>
                </a:lnTo>
                <a:lnTo>
                  <a:pt x="413963" y="717573"/>
                </a:lnTo>
                <a:lnTo>
                  <a:pt x="413774" y="720065"/>
                </a:lnTo>
                <a:lnTo>
                  <a:pt x="413440" y="722063"/>
                </a:lnTo>
                <a:lnTo>
                  <a:pt x="411396" y="729493"/>
                </a:lnTo>
                <a:lnTo>
                  <a:pt x="410494" y="731423"/>
                </a:lnTo>
                <a:lnTo>
                  <a:pt x="409553" y="734183"/>
                </a:lnTo>
                <a:lnTo>
                  <a:pt x="408962" y="736519"/>
                </a:lnTo>
                <a:lnTo>
                  <a:pt x="408193" y="739109"/>
                </a:lnTo>
                <a:lnTo>
                  <a:pt x="406808" y="742710"/>
                </a:lnTo>
                <a:lnTo>
                  <a:pt x="406649" y="744455"/>
                </a:lnTo>
                <a:lnTo>
                  <a:pt x="406496" y="746116"/>
                </a:lnTo>
                <a:lnTo>
                  <a:pt x="405302" y="749049"/>
                </a:lnTo>
                <a:lnTo>
                  <a:pt x="404650" y="750889"/>
                </a:lnTo>
                <a:lnTo>
                  <a:pt x="403888" y="753314"/>
                </a:lnTo>
                <a:lnTo>
                  <a:pt x="403567" y="755063"/>
                </a:lnTo>
                <a:lnTo>
                  <a:pt x="403427" y="756393"/>
                </a:lnTo>
                <a:lnTo>
                  <a:pt x="403284" y="757805"/>
                </a:lnTo>
                <a:lnTo>
                  <a:pt x="403837" y="758723"/>
                </a:lnTo>
                <a:lnTo>
                  <a:pt x="405013" y="758971"/>
                </a:lnTo>
                <a:lnTo>
                  <a:pt x="407281" y="758754"/>
                </a:lnTo>
                <a:lnTo>
                  <a:pt x="407465" y="758736"/>
                </a:lnTo>
                <a:lnTo>
                  <a:pt x="407611" y="758723"/>
                </a:lnTo>
                <a:lnTo>
                  <a:pt x="409776" y="759156"/>
                </a:lnTo>
                <a:lnTo>
                  <a:pt x="413610" y="758659"/>
                </a:lnTo>
                <a:lnTo>
                  <a:pt x="414971" y="756798"/>
                </a:lnTo>
                <a:lnTo>
                  <a:pt x="415466" y="756736"/>
                </a:lnTo>
                <a:lnTo>
                  <a:pt x="415082" y="757912"/>
                </a:lnTo>
                <a:lnTo>
                  <a:pt x="415263" y="759400"/>
                </a:lnTo>
                <a:lnTo>
                  <a:pt x="415685" y="761046"/>
                </a:lnTo>
                <a:lnTo>
                  <a:pt x="416112" y="762528"/>
                </a:lnTo>
                <a:lnTo>
                  <a:pt x="416715" y="763756"/>
                </a:lnTo>
                <a:lnTo>
                  <a:pt x="417546" y="765391"/>
                </a:lnTo>
                <a:lnTo>
                  <a:pt x="418540" y="767023"/>
                </a:lnTo>
                <a:lnTo>
                  <a:pt x="419446" y="768823"/>
                </a:lnTo>
                <a:lnTo>
                  <a:pt x="420262" y="770792"/>
                </a:lnTo>
                <a:lnTo>
                  <a:pt x="420082" y="773035"/>
                </a:lnTo>
                <a:lnTo>
                  <a:pt x="419611" y="774458"/>
                </a:lnTo>
                <a:lnTo>
                  <a:pt x="419322" y="775460"/>
                </a:lnTo>
                <a:lnTo>
                  <a:pt x="419235" y="777452"/>
                </a:lnTo>
                <a:lnTo>
                  <a:pt x="419984" y="779090"/>
                </a:lnTo>
                <a:lnTo>
                  <a:pt x="420733" y="780091"/>
                </a:lnTo>
                <a:lnTo>
                  <a:pt x="420836" y="780228"/>
                </a:lnTo>
                <a:lnTo>
                  <a:pt x="421367" y="781209"/>
                </a:lnTo>
                <a:lnTo>
                  <a:pt x="421814" y="782275"/>
                </a:lnTo>
                <a:lnTo>
                  <a:pt x="421766" y="783354"/>
                </a:lnTo>
                <a:lnTo>
                  <a:pt x="421549" y="784605"/>
                </a:lnTo>
                <a:lnTo>
                  <a:pt x="421413" y="785851"/>
                </a:lnTo>
                <a:lnTo>
                  <a:pt x="420873" y="786943"/>
                </a:lnTo>
                <a:lnTo>
                  <a:pt x="419830" y="788297"/>
                </a:lnTo>
                <a:lnTo>
                  <a:pt x="419363" y="789636"/>
                </a:lnTo>
                <a:lnTo>
                  <a:pt x="419299" y="791131"/>
                </a:lnTo>
                <a:lnTo>
                  <a:pt x="420550" y="792508"/>
                </a:lnTo>
                <a:lnTo>
                  <a:pt x="422994" y="792858"/>
                </a:lnTo>
                <a:lnTo>
                  <a:pt x="424356" y="793569"/>
                </a:lnTo>
                <a:lnTo>
                  <a:pt x="426387" y="794014"/>
                </a:lnTo>
                <a:lnTo>
                  <a:pt x="429618" y="795090"/>
                </a:lnTo>
                <a:lnTo>
                  <a:pt x="434038" y="797130"/>
                </a:lnTo>
                <a:lnTo>
                  <a:pt x="436132" y="797987"/>
                </a:lnTo>
                <a:lnTo>
                  <a:pt x="438554" y="798836"/>
                </a:lnTo>
                <a:lnTo>
                  <a:pt x="439749" y="799634"/>
                </a:lnTo>
                <a:lnTo>
                  <a:pt x="441929" y="800405"/>
                </a:lnTo>
                <a:lnTo>
                  <a:pt x="443744" y="802018"/>
                </a:lnTo>
                <a:lnTo>
                  <a:pt x="446156" y="803115"/>
                </a:lnTo>
                <a:lnTo>
                  <a:pt x="448319" y="803175"/>
                </a:lnTo>
                <a:lnTo>
                  <a:pt x="449431" y="803195"/>
                </a:lnTo>
                <a:lnTo>
                  <a:pt x="450741" y="803244"/>
                </a:lnTo>
                <a:lnTo>
                  <a:pt x="452382" y="803201"/>
                </a:lnTo>
                <a:lnTo>
                  <a:pt x="453614" y="803169"/>
                </a:lnTo>
                <a:lnTo>
                  <a:pt x="455258" y="803043"/>
                </a:lnTo>
                <a:lnTo>
                  <a:pt x="456400" y="803179"/>
                </a:lnTo>
                <a:lnTo>
                  <a:pt x="457674" y="804057"/>
                </a:lnTo>
                <a:lnTo>
                  <a:pt x="460354" y="808382"/>
                </a:lnTo>
                <a:lnTo>
                  <a:pt x="461050" y="809359"/>
                </a:lnTo>
                <a:lnTo>
                  <a:pt x="461742" y="810419"/>
                </a:lnTo>
                <a:lnTo>
                  <a:pt x="462422" y="811729"/>
                </a:lnTo>
                <a:lnTo>
                  <a:pt x="463343" y="813197"/>
                </a:lnTo>
                <a:lnTo>
                  <a:pt x="465058" y="815225"/>
                </a:lnTo>
                <a:lnTo>
                  <a:pt x="466037" y="817190"/>
                </a:lnTo>
                <a:lnTo>
                  <a:pt x="468187" y="820534"/>
                </a:lnTo>
                <a:lnTo>
                  <a:pt x="469373" y="821580"/>
                </a:lnTo>
                <a:lnTo>
                  <a:pt x="470231" y="822553"/>
                </a:lnTo>
                <a:lnTo>
                  <a:pt x="472108" y="822753"/>
                </a:lnTo>
                <a:lnTo>
                  <a:pt x="474185" y="822118"/>
                </a:lnTo>
                <a:lnTo>
                  <a:pt x="477444" y="820706"/>
                </a:lnTo>
                <a:lnTo>
                  <a:pt x="478696" y="820176"/>
                </a:lnTo>
                <a:lnTo>
                  <a:pt x="479681" y="820150"/>
                </a:lnTo>
                <a:lnTo>
                  <a:pt x="481314" y="820274"/>
                </a:lnTo>
                <a:lnTo>
                  <a:pt x="483723" y="819546"/>
                </a:lnTo>
                <a:lnTo>
                  <a:pt x="485332" y="818343"/>
                </a:lnTo>
                <a:lnTo>
                  <a:pt x="487363" y="816881"/>
                </a:lnTo>
                <a:lnTo>
                  <a:pt x="488795" y="816014"/>
                </a:lnTo>
                <a:lnTo>
                  <a:pt x="490718" y="815135"/>
                </a:lnTo>
                <a:lnTo>
                  <a:pt x="491772" y="815329"/>
                </a:lnTo>
                <a:lnTo>
                  <a:pt x="492837" y="817241"/>
                </a:lnTo>
                <a:lnTo>
                  <a:pt x="492201" y="818745"/>
                </a:lnTo>
                <a:lnTo>
                  <a:pt x="492072" y="819826"/>
                </a:lnTo>
                <a:lnTo>
                  <a:pt x="491861" y="820910"/>
                </a:lnTo>
                <a:lnTo>
                  <a:pt x="491565" y="822077"/>
                </a:lnTo>
                <a:lnTo>
                  <a:pt x="491267" y="823246"/>
                </a:lnTo>
                <a:lnTo>
                  <a:pt x="490649" y="826165"/>
                </a:lnTo>
                <a:lnTo>
                  <a:pt x="490103" y="827424"/>
                </a:lnTo>
                <a:lnTo>
                  <a:pt x="488975" y="828863"/>
                </a:lnTo>
                <a:lnTo>
                  <a:pt x="487915" y="830632"/>
                </a:lnTo>
                <a:lnTo>
                  <a:pt x="486969" y="831653"/>
                </a:lnTo>
                <a:lnTo>
                  <a:pt x="486422" y="832912"/>
                </a:lnTo>
                <a:lnTo>
                  <a:pt x="485791" y="834254"/>
                </a:lnTo>
                <a:lnTo>
                  <a:pt x="486015" y="834746"/>
                </a:lnTo>
                <a:lnTo>
                  <a:pt x="486718" y="835557"/>
                </a:lnTo>
                <a:lnTo>
                  <a:pt x="487495" y="836532"/>
                </a:lnTo>
                <a:lnTo>
                  <a:pt x="488669" y="837829"/>
                </a:lnTo>
                <a:lnTo>
                  <a:pt x="489675" y="839212"/>
                </a:lnTo>
                <a:lnTo>
                  <a:pt x="490925" y="840590"/>
                </a:lnTo>
                <a:lnTo>
                  <a:pt x="492374" y="841215"/>
                </a:lnTo>
                <a:lnTo>
                  <a:pt x="494094" y="841252"/>
                </a:lnTo>
                <a:lnTo>
                  <a:pt x="495417" y="840970"/>
                </a:lnTo>
                <a:lnTo>
                  <a:pt x="497065" y="840760"/>
                </a:lnTo>
                <a:lnTo>
                  <a:pt x="499220" y="840206"/>
                </a:lnTo>
                <a:lnTo>
                  <a:pt x="501369" y="839818"/>
                </a:lnTo>
                <a:lnTo>
                  <a:pt x="505498" y="839130"/>
                </a:lnTo>
                <a:lnTo>
                  <a:pt x="508861" y="839042"/>
                </a:lnTo>
                <a:lnTo>
                  <a:pt x="512290" y="839367"/>
                </a:lnTo>
                <a:lnTo>
                  <a:pt x="514234" y="839897"/>
                </a:lnTo>
                <a:lnTo>
                  <a:pt x="515840" y="840683"/>
                </a:lnTo>
                <a:lnTo>
                  <a:pt x="517244" y="842306"/>
                </a:lnTo>
                <a:lnTo>
                  <a:pt x="519288" y="844327"/>
                </a:lnTo>
                <a:lnTo>
                  <a:pt x="519924" y="844807"/>
                </a:lnTo>
                <a:lnTo>
                  <a:pt x="521208" y="845437"/>
                </a:lnTo>
                <a:lnTo>
                  <a:pt x="523394" y="846043"/>
                </a:lnTo>
                <a:lnTo>
                  <a:pt x="526316" y="846714"/>
                </a:lnTo>
                <a:lnTo>
                  <a:pt x="528025" y="847000"/>
                </a:lnTo>
                <a:lnTo>
                  <a:pt x="529341" y="847561"/>
                </a:lnTo>
                <a:lnTo>
                  <a:pt x="529446" y="846107"/>
                </a:lnTo>
                <a:lnTo>
                  <a:pt x="529528" y="844956"/>
                </a:lnTo>
                <a:lnTo>
                  <a:pt x="530147" y="843592"/>
                </a:lnTo>
                <a:lnTo>
                  <a:pt x="533723" y="840278"/>
                </a:lnTo>
                <a:lnTo>
                  <a:pt x="534600" y="839465"/>
                </a:lnTo>
                <a:lnTo>
                  <a:pt x="535097" y="839006"/>
                </a:lnTo>
                <a:lnTo>
                  <a:pt x="535551" y="838463"/>
                </a:lnTo>
                <a:lnTo>
                  <a:pt x="536706" y="837085"/>
                </a:lnTo>
                <a:lnTo>
                  <a:pt x="536858" y="836602"/>
                </a:lnTo>
                <a:lnTo>
                  <a:pt x="538130" y="832560"/>
                </a:lnTo>
                <a:lnTo>
                  <a:pt x="537260" y="828456"/>
                </a:lnTo>
                <a:lnTo>
                  <a:pt x="537144" y="827910"/>
                </a:lnTo>
                <a:lnTo>
                  <a:pt x="537193" y="827704"/>
                </a:lnTo>
                <a:lnTo>
                  <a:pt x="537370" y="826960"/>
                </a:lnTo>
                <a:lnTo>
                  <a:pt x="537703" y="825554"/>
                </a:lnTo>
                <a:lnTo>
                  <a:pt x="539248" y="824005"/>
                </a:lnTo>
                <a:lnTo>
                  <a:pt x="540207" y="823498"/>
                </a:lnTo>
                <a:lnTo>
                  <a:pt x="540362" y="823417"/>
                </a:lnTo>
                <a:lnTo>
                  <a:pt x="541475" y="822828"/>
                </a:lnTo>
                <a:lnTo>
                  <a:pt x="542035" y="819046"/>
                </a:lnTo>
                <a:lnTo>
                  <a:pt x="544448" y="815947"/>
                </a:lnTo>
                <a:lnTo>
                  <a:pt x="544473" y="815758"/>
                </a:lnTo>
                <a:lnTo>
                  <a:pt x="544703" y="813895"/>
                </a:lnTo>
                <a:lnTo>
                  <a:pt x="544803" y="813078"/>
                </a:lnTo>
                <a:lnTo>
                  <a:pt x="544947" y="811918"/>
                </a:lnTo>
                <a:lnTo>
                  <a:pt x="546543" y="810319"/>
                </a:lnTo>
                <a:lnTo>
                  <a:pt x="547175" y="809685"/>
                </a:lnTo>
                <a:lnTo>
                  <a:pt x="547918" y="808942"/>
                </a:lnTo>
                <a:lnTo>
                  <a:pt x="548343" y="808682"/>
                </a:lnTo>
                <a:lnTo>
                  <a:pt x="548559" y="808550"/>
                </a:lnTo>
                <a:lnTo>
                  <a:pt x="550145" y="807580"/>
                </a:lnTo>
                <a:lnTo>
                  <a:pt x="550259" y="806833"/>
                </a:lnTo>
                <a:lnTo>
                  <a:pt x="587246" y="806022"/>
                </a:lnTo>
                <a:lnTo>
                  <a:pt x="592606" y="805913"/>
                </a:lnTo>
                <a:lnTo>
                  <a:pt x="621240" y="805327"/>
                </a:lnTo>
                <a:lnTo>
                  <a:pt x="635785" y="805030"/>
                </a:lnTo>
                <a:lnTo>
                  <a:pt x="711179" y="803484"/>
                </a:lnTo>
                <a:lnTo>
                  <a:pt x="749614" y="803455"/>
                </a:lnTo>
                <a:lnTo>
                  <a:pt x="758318" y="803448"/>
                </a:lnTo>
                <a:lnTo>
                  <a:pt x="786244" y="803427"/>
                </a:lnTo>
                <a:lnTo>
                  <a:pt x="815899" y="803406"/>
                </a:lnTo>
                <a:lnTo>
                  <a:pt x="830178" y="803396"/>
                </a:lnTo>
                <a:lnTo>
                  <a:pt x="851029" y="803077"/>
                </a:lnTo>
                <a:lnTo>
                  <a:pt x="863870" y="802881"/>
                </a:lnTo>
                <a:lnTo>
                  <a:pt x="876079" y="803175"/>
                </a:lnTo>
                <a:lnTo>
                  <a:pt x="875741" y="801310"/>
                </a:lnTo>
                <a:lnTo>
                  <a:pt x="874729" y="798814"/>
                </a:lnTo>
                <a:lnTo>
                  <a:pt x="874634" y="798579"/>
                </a:lnTo>
                <a:lnTo>
                  <a:pt x="874019" y="797624"/>
                </a:lnTo>
                <a:lnTo>
                  <a:pt x="872502" y="795260"/>
                </a:lnTo>
                <a:lnTo>
                  <a:pt x="871367" y="793490"/>
                </a:lnTo>
                <a:lnTo>
                  <a:pt x="870991" y="793136"/>
                </a:lnTo>
                <a:lnTo>
                  <a:pt x="863769" y="786324"/>
                </a:lnTo>
                <a:lnTo>
                  <a:pt x="857602" y="780509"/>
                </a:lnTo>
                <a:lnTo>
                  <a:pt x="857447" y="780176"/>
                </a:lnTo>
                <a:lnTo>
                  <a:pt x="857035" y="779296"/>
                </a:lnTo>
                <a:lnTo>
                  <a:pt x="856556" y="778276"/>
                </a:lnTo>
                <a:lnTo>
                  <a:pt x="855508" y="772566"/>
                </a:lnTo>
                <a:lnTo>
                  <a:pt x="854723" y="768288"/>
                </a:lnTo>
                <a:lnTo>
                  <a:pt x="854738" y="768071"/>
                </a:lnTo>
                <a:lnTo>
                  <a:pt x="854752" y="767873"/>
                </a:lnTo>
                <a:lnTo>
                  <a:pt x="854849" y="766557"/>
                </a:lnTo>
                <a:lnTo>
                  <a:pt x="855595" y="765193"/>
                </a:lnTo>
                <a:lnTo>
                  <a:pt x="854867" y="758497"/>
                </a:lnTo>
                <a:lnTo>
                  <a:pt x="855130" y="757971"/>
                </a:lnTo>
                <a:lnTo>
                  <a:pt x="855680" y="756875"/>
                </a:lnTo>
                <a:lnTo>
                  <a:pt x="856357" y="755524"/>
                </a:lnTo>
                <a:lnTo>
                  <a:pt x="856456" y="754020"/>
                </a:lnTo>
                <a:lnTo>
                  <a:pt x="856549" y="752611"/>
                </a:lnTo>
                <a:lnTo>
                  <a:pt x="856061" y="749573"/>
                </a:lnTo>
                <a:lnTo>
                  <a:pt x="855483" y="747875"/>
                </a:lnTo>
                <a:lnTo>
                  <a:pt x="854708" y="745604"/>
                </a:lnTo>
                <a:lnTo>
                  <a:pt x="853296" y="742826"/>
                </a:lnTo>
                <a:lnTo>
                  <a:pt x="852313" y="740892"/>
                </a:lnTo>
                <a:lnTo>
                  <a:pt x="852122" y="740516"/>
                </a:lnTo>
                <a:lnTo>
                  <a:pt x="851590" y="739912"/>
                </a:lnTo>
                <a:lnTo>
                  <a:pt x="850663" y="738885"/>
                </a:lnTo>
                <a:lnTo>
                  <a:pt x="849777" y="738529"/>
                </a:lnTo>
                <a:lnTo>
                  <a:pt x="848848" y="738155"/>
                </a:lnTo>
                <a:lnTo>
                  <a:pt x="848676" y="737963"/>
                </a:lnTo>
                <a:lnTo>
                  <a:pt x="848273" y="737510"/>
                </a:lnTo>
                <a:lnTo>
                  <a:pt x="848104" y="737324"/>
                </a:lnTo>
                <a:lnTo>
                  <a:pt x="848003" y="737209"/>
                </a:lnTo>
                <a:lnTo>
                  <a:pt x="847736" y="736913"/>
                </a:lnTo>
                <a:lnTo>
                  <a:pt x="845838" y="735998"/>
                </a:lnTo>
                <a:lnTo>
                  <a:pt x="845501" y="735836"/>
                </a:lnTo>
                <a:lnTo>
                  <a:pt x="844894" y="735545"/>
                </a:lnTo>
                <a:lnTo>
                  <a:pt x="843977" y="734598"/>
                </a:lnTo>
                <a:lnTo>
                  <a:pt x="842935" y="733524"/>
                </a:lnTo>
                <a:lnTo>
                  <a:pt x="842487" y="733061"/>
                </a:lnTo>
                <a:lnTo>
                  <a:pt x="841317" y="730641"/>
                </a:lnTo>
                <a:lnTo>
                  <a:pt x="840687" y="725394"/>
                </a:lnTo>
                <a:lnTo>
                  <a:pt x="840646" y="725060"/>
                </a:lnTo>
                <a:lnTo>
                  <a:pt x="839232" y="721525"/>
                </a:lnTo>
                <a:lnTo>
                  <a:pt x="839234" y="720348"/>
                </a:lnTo>
                <a:lnTo>
                  <a:pt x="839237" y="719171"/>
                </a:lnTo>
                <a:lnTo>
                  <a:pt x="839062" y="718970"/>
                </a:lnTo>
                <a:lnTo>
                  <a:pt x="837940" y="717679"/>
                </a:lnTo>
                <a:lnTo>
                  <a:pt x="837814" y="717258"/>
                </a:lnTo>
                <a:lnTo>
                  <a:pt x="837391" y="715851"/>
                </a:lnTo>
                <a:lnTo>
                  <a:pt x="837325" y="715634"/>
                </a:lnTo>
                <a:lnTo>
                  <a:pt x="836447" y="714928"/>
                </a:lnTo>
                <a:lnTo>
                  <a:pt x="834899" y="713680"/>
                </a:lnTo>
                <a:lnTo>
                  <a:pt x="834547" y="713397"/>
                </a:lnTo>
                <a:lnTo>
                  <a:pt x="833599" y="711863"/>
                </a:lnTo>
                <a:lnTo>
                  <a:pt x="833128" y="711101"/>
                </a:lnTo>
                <a:lnTo>
                  <a:pt x="832773" y="710047"/>
                </a:lnTo>
                <a:lnTo>
                  <a:pt x="832482" y="709183"/>
                </a:lnTo>
                <a:lnTo>
                  <a:pt x="833339" y="701791"/>
                </a:lnTo>
                <a:lnTo>
                  <a:pt x="834905" y="695177"/>
                </a:lnTo>
                <a:lnTo>
                  <a:pt x="836284" y="690358"/>
                </a:lnTo>
                <a:lnTo>
                  <a:pt x="838998" y="684576"/>
                </a:lnTo>
                <a:lnTo>
                  <a:pt x="838972" y="680528"/>
                </a:lnTo>
                <a:lnTo>
                  <a:pt x="839482" y="676265"/>
                </a:lnTo>
                <a:lnTo>
                  <a:pt x="839979" y="670143"/>
                </a:lnTo>
                <a:lnTo>
                  <a:pt x="840095" y="667152"/>
                </a:lnTo>
                <a:lnTo>
                  <a:pt x="843760" y="663205"/>
                </a:lnTo>
                <a:lnTo>
                  <a:pt x="843993" y="658671"/>
                </a:lnTo>
                <a:lnTo>
                  <a:pt x="844057" y="657422"/>
                </a:lnTo>
                <a:lnTo>
                  <a:pt x="846652" y="653900"/>
                </a:lnTo>
                <a:lnTo>
                  <a:pt x="850004" y="653744"/>
                </a:lnTo>
                <a:lnTo>
                  <a:pt x="850534" y="652668"/>
                </a:lnTo>
                <a:lnTo>
                  <a:pt x="849577" y="649972"/>
                </a:lnTo>
                <a:lnTo>
                  <a:pt x="846812" y="647457"/>
                </a:lnTo>
                <a:lnTo>
                  <a:pt x="845462" y="646100"/>
                </a:lnTo>
                <a:lnTo>
                  <a:pt x="844304" y="643276"/>
                </a:lnTo>
                <a:lnTo>
                  <a:pt x="843892" y="641761"/>
                </a:lnTo>
                <a:lnTo>
                  <a:pt x="842949" y="641188"/>
                </a:lnTo>
                <a:lnTo>
                  <a:pt x="840067" y="641465"/>
                </a:lnTo>
                <a:lnTo>
                  <a:pt x="837855" y="641790"/>
                </a:lnTo>
                <a:lnTo>
                  <a:pt x="836714" y="641622"/>
                </a:lnTo>
                <a:lnTo>
                  <a:pt x="835291" y="639336"/>
                </a:lnTo>
                <a:lnTo>
                  <a:pt x="834997" y="635228"/>
                </a:lnTo>
                <a:lnTo>
                  <a:pt x="834910" y="632244"/>
                </a:lnTo>
                <a:lnTo>
                  <a:pt x="832333" y="627600"/>
                </a:lnTo>
                <a:lnTo>
                  <a:pt x="831112" y="625377"/>
                </a:lnTo>
                <a:lnTo>
                  <a:pt x="835700" y="619148"/>
                </a:lnTo>
                <a:lnTo>
                  <a:pt x="837294" y="616717"/>
                </a:lnTo>
                <a:lnTo>
                  <a:pt x="836792" y="611620"/>
                </a:lnTo>
                <a:lnTo>
                  <a:pt x="836501" y="607846"/>
                </a:lnTo>
                <a:lnTo>
                  <a:pt x="838498" y="605603"/>
                </a:lnTo>
                <a:lnTo>
                  <a:pt x="844615" y="601666"/>
                </a:lnTo>
                <a:lnTo>
                  <a:pt x="844772" y="601671"/>
                </a:lnTo>
                <a:lnTo>
                  <a:pt x="846408" y="601729"/>
                </a:lnTo>
                <a:lnTo>
                  <a:pt x="847654" y="600688"/>
                </a:lnTo>
                <a:lnTo>
                  <a:pt x="848191" y="600240"/>
                </a:lnTo>
                <a:lnTo>
                  <a:pt x="848331" y="600122"/>
                </a:lnTo>
                <a:lnTo>
                  <a:pt x="849574" y="599511"/>
                </a:lnTo>
                <a:lnTo>
                  <a:pt x="850583" y="599015"/>
                </a:lnTo>
                <a:lnTo>
                  <a:pt x="852854" y="597898"/>
                </a:lnTo>
                <a:lnTo>
                  <a:pt x="852844" y="595856"/>
                </a:lnTo>
                <a:lnTo>
                  <a:pt x="852872" y="593452"/>
                </a:lnTo>
                <a:lnTo>
                  <a:pt x="854218" y="588424"/>
                </a:lnTo>
                <a:lnTo>
                  <a:pt x="856312" y="585529"/>
                </a:lnTo>
                <a:lnTo>
                  <a:pt x="857881" y="583562"/>
                </a:lnTo>
                <a:lnTo>
                  <a:pt x="859045" y="580829"/>
                </a:lnTo>
                <a:lnTo>
                  <a:pt x="859292" y="577387"/>
                </a:lnTo>
                <a:lnTo>
                  <a:pt x="858494" y="575149"/>
                </a:lnTo>
                <a:lnTo>
                  <a:pt x="853536" y="571982"/>
                </a:lnTo>
                <a:lnTo>
                  <a:pt x="850900" y="568486"/>
                </a:lnTo>
                <a:lnTo>
                  <a:pt x="849859" y="560730"/>
                </a:lnTo>
                <a:lnTo>
                  <a:pt x="851098" y="551662"/>
                </a:lnTo>
                <a:lnTo>
                  <a:pt x="852766" y="550023"/>
                </a:lnTo>
                <a:lnTo>
                  <a:pt x="855125" y="550787"/>
                </a:lnTo>
                <a:lnTo>
                  <a:pt x="856272" y="549585"/>
                </a:lnTo>
                <a:lnTo>
                  <a:pt x="858685" y="545870"/>
                </a:lnTo>
                <a:lnTo>
                  <a:pt x="861131" y="539205"/>
                </a:lnTo>
                <a:lnTo>
                  <a:pt x="860320" y="538113"/>
                </a:lnTo>
                <a:lnTo>
                  <a:pt x="857866" y="536694"/>
                </a:lnTo>
                <a:lnTo>
                  <a:pt x="853349" y="535386"/>
                </a:lnTo>
                <a:lnTo>
                  <a:pt x="852336" y="533967"/>
                </a:lnTo>
                <a:lnTo>
                  <a:pt x="852386" y="529705"/>
                </a:lnTo>
                <a:lnTo>
                  <a:pt x="853315" y="529488"/>
                </a:lnTo>
                <a:lnTo>
                  <a:pt x="857676" y="526537"/>
                </a:lnTo>
                <a:lnTo>
                  <a:pt x="860485" y="524133"/>
                </a:lnTo>
                <a:lnTo>
                  <a:pt x="863170" y="523477"/>
                </a:lnTo>
                <a:lnTo>
                  <a:pt x="871916" y="524128"/>
                </a:lnTo>
                <a:lnTo>
                  <a:pt x="866354" y="515503"/>
                </a:lnTo>
                <a:lnTo>
                  <a:pt x="862443" y="515395"/>
                </a:lnTo>
                <a:lnTo>
                  <a:pt x="858430" y="514960"/>
                </a:lnTo>
                <a:lnTo>
                  <a:pt x="855670" y="513213"/>
                </a:lnTo>
                <a:lnTo>
                  <a:pt x="853742" y="510811"/>
                </a:lnTo>
                <a:lnTo>
                  <a:pt x="853678" y="507425"/>
                </a:lnTo>
                <a:lnTo>
                  <a:pt x="854650" y="503712"/>
                </a:lnTo>
                <a:lnTo>
                  <a:pt x="856638" y="501091"/>
                </a:lnTo>
                <a:lnTo>
                  <a:pt x="861872" y="493881"/>
                </a:lnTo>
                <a:lnTo>
                  <a:pt x="861891" y="492135"/>
                </a:lnTo>
                <a:lnTo>
                  <a:pt x="860493" y="488423"/>
                </a:lnTo>
                <a:lnTo>
                  <a:pt x="858884" y="484684"/>
                </a:lnTo>
                <a:lnTo>
                  <a:pt x="857486" y="481435"/>
                </a:lnTo>
                <a:lnTo>
                  <a:pt x="854458" y="476196"/>
                </a:lnTo>
                <a:lnTo>
                  <a:pt x="847308" y="471176"/>
                </a:lnTo>
                <a:lnTo>
                  <a:pt x="841781" y="468339"/>
                </a:lnTo>
                <a:lnTo>
                  <a:pt x="839157" y="463756"/>
                </a:lnTo>
                <a:lnTo>
                  <a:pt x="834586" y="454081"/>
                </a:lnTo>
                <a:lnTo>
                  <a:pt x="833551" y="456705"/>
                </a:lnTo>
                <a:lnTo>
                  <a:pt x="831579" y="455716"/>
                </a:lnTo>
                <a:lnTo>
                  <a:pt x="828332" y="454406"/>
                </a:lnTo>
                <a:lnTo>
                  <a:pt x="826128" y="453760"/>
                </a:lnTo>
                <a:lnTo>
                  <a:pt x="822639" y="453927"/>
                </a:lnTo>
                <a:lnTo>
                  <a:pt x="820763" y="457125"/>
                </a:lnTo>
                <a:lnTo>
                  <a:pt x="819465" y="460656"/>
                </a:lnTo>
                <a:lnTo>
                  <a:pt x="818064" y="461923"/>
                </a:lnTo>
                <a:lnTo>
                  <a:pt x="815619" y="462526"/>
                </a:lnTo>
                <a:lnTo>
                  <a:pt x="813063" y="462338"/>
                </a:lnTo>
                <a:lnTo>
                  <a:pt x="810735" y="462940"/>
                </a:lnTo>
                <a:lnTo>
                  <a:pt x="810380" y="464078"/>
                </a:lnTo>
                <a:lnTo>
                  <a:pt x="808568" y="477015"/>
                </a:lnTo>
                <a:lnTo>
                  <a:pt x="807630" y="478614"/>
                </a:lnTo>
                <a:lnTo>
                  <a:pt x="804726" y="478318"/>
                </a:lnTo>
                <a:lnTo>
                  <a:pt x="801717" y="475872"/>
                </a:lnTo>
                <a:lnTo>
                  <a:pt x="799399" y="474549"/>
                </a:lnTo>
                <a:lnTo>
                  <a:pt x="798612" y="469579"/>
                </a:lnTo>
                <a:lnTo>
                  <a:pt x="798395" y="466524"/>
                </a:lnTo>
                <a:lnTo>
                  <a:pt x="798205" y="465625"/>
                </a:lnTo>
                <a:lnTo>
                  <a:pt x="797034" y="460090"/>
                </a:lnTo>
                <a:lnTo>
                  <a:pt x="795410" y="459436"/>
                </a:lnTo>
                <a:lnTo>
                  <a:pt x="792372" y="462312"/>
                </a:lnTo>
                <a:lnTo>
                  <a:pt x="790732" y="464828"/>
                </a:lnTo>
                <a:lnTo>
                  <a:pt x="789442" y="467000"/>
                </a:lnTo>
                <a:lnTo>
                  <a:pt x="789423" y="470623"/>
                </a:lnTo>
                <a:lnTo>
                  <a:pt x="790315" y="474801"/>
                </a:lnTo>
                <a:lnTo>
                  <a:pt x="788268" y="476533"/>
                </a:lnTo>
                <a:lnTo>
                  <a:pt x="787271" y="477785"/>
                </a:lnTo>
                <a:lnTo>
                  <a:pt x="786841" y="478326"/>
                </a:lnTo>
                <a:lnTo>
                  <a:pt x="783121" y="480552"/>
                </a:lnTo>
                <a:lnTo>
                  <a:pt x="779674" y="483300"/>
                </a:lnTo>
                <a:lnTo>
                  <a:pt x="779399" y="483520"/>
                </a:lnTo>
                <a:lnTo>
                  <a:pt x="774697" y="485910"/>
                </a:lnTo>
                <a:lnTo>
                  <a:pt x="771662" y="488333"/>
                </a:lnTo>
                <a:lnTo>
                  <a:pt x="769914" y="489040"/>
                </a:lnTo>
                <a:lnTo>
                  <a:pt x="767003" y="489877"/>
                </a:lnTo>
                <a:lnTo>
                  <a:pt x="764785" y="491723"/>
                </a:lnTo>
                <a:lnTo>
                  <a:pt x="761985" y="493577"/>
                </a:lnTo>
                <a:lnTo>
                  <a:pt x="760005" y="494287"/>
                </a:lnTo>
                <a:lnTo>
                  <a:pt x="757149" y="494890"/>
                </a:lnTo>
                <a:lnTo>
                  <a:pt x="756867" y="494648"/>
                </a:lnTo>
                <a:lnTo>
                  <a:pt x="756282" y="494146"/>
                </a:lnTo>
                <a:lnTo>
                  <a:pt x="752328" y="493332"/>
                </a:lnTo>
                <a:lnTo>
                  <a:pt x="751916" y="493249"/>
                </a:lnTo>
                <a:lnTo>
                  <a:pt x="750216" y="492899"/>
                </a:lnTo>
                <a:lnTo>
                  <a:pt x="749907" y="492155"/>
                </a:lnTo>
                <a:lnTo>
                  <a:pt x="750095" y="491473"/>
                </a:lnTo>
                <a:lnTo>
                  <a:pt x="750718" y="491058"/>
                </a:lnTo>
                <a:lnTo>
                  <a:pt x="751135" y="490781"/>
                </a:lnTo>
                <a:lnTo>
                  <a:pt x="753069" y="489494"/>
                </a:lnTo>
                <a:lnTo>
                  <a:pt x="752394" y="486087"/>
                </a:lnTo>
                <a:lnTo>
                  <a:pt x="752155" y="485887"/>
                </a:lnTo>
                <a:lnTo>
                  <a:pt x="750229" y="484287"/>
                </a:lnTo>
                <a:lnTo>
                  <a:pt x="749848" y="483592"/>
                </a:lnTo>
                <a:lnTo>
                  <a:pt x="749766" y="483441"/>
                </a:lnTo>
                <a:lnTo>
                  <a:pt x="748562" y="481248"/>
                </a:lnTo>
                <a:lnTo>
                  <a:pt x="746954" y="480070"/>
                </a:lnTo>
                <a:lnTo>
                  <a:pt x="746179" y="479778"/>
                </a:lnTo>
                <a:lnTo>
                  <a:pt x="743302" y="478701"/>
                </a:lnTo>
                <a:lnTo>
                  <a:pt x="741165" y="478348"/>
                </a:lnTo>
                <a:lnTo>
                  <a:pt x="740910" y="478305"/>
                </a:lnTo>
                <a:lnTo>
                  <a:pt x="738783" y="477952"/>
                </a:lnTo>
                <a:lnTo>
                  <a:pt x="736556" y="476402"/>
                </a:lnTo>
                <a:lnTo>
                  <a:pt x="735133" y="476119"/>
                </a:lnTo>
                <a:lnTo>
                  <a:pt x="734762" y="476047"/>
                </a:lnTo>
                <a:lnTo>
                  <a:pt x="733088" y="475715"/>
                </a:lnTo>
                <a:lnTo>
                  <a:pt x="732036" y="475218"/>
                </a:lnTo>
                <a:lnTo>
                  <a:pt x="729933" y="473109"/>
                </a:lnTo>
                <a:lnTo>
                  <a:pt x="728264" y="472425"/>
                </a:lnTo>
                <a:lnTo>
                  <a:pt x="726055" y="472383"/>
                </a:lnTo>
                <a:lnTo>
                  <a:pt x="724856" y="472360"/>
                </a:lnTo>
                <a:lnTo>
                  <a:pt x="723990" y="471802"/>
                </a:lnTo>
                <a:lnTo>
                  <a:pt x="723187" y="470190"/>
                </a:lnTo>
                <a:lnTo>
                  <a:pt x="722992" y="470074"/>
                </a:lnTo>
                <a:lnTo>
                  <a:pt x="722816" y="469969"/>
                </a:lnTo>
                <a:lnTo>
                  <a:pt x="722136" y="469569"/>
                </a:lnTo>
                <a:lnTo>
                  <a:pt x="720711" y="469505"/>
                </a:lnTo>
                <a:lnTo>
                  <a:pt x="720170" y="469551"/>
                </a:lnTo>
                <a:lnTo>
                  <a:pt x="719967" y="469567"/>
                </a:lnTo>
                <a:lnTo>
                  <a:pt x="719660" y="469072"/>
                </a:lnTo>
                <a:lnTo>
                  <a:pt x="719492" y="468800"/>
                </a:lnTo>
                <a:lnTo>
                  <a:pt x="719351" y="468575"/>
                </a:lnTo>
                <a:lnTo>
                  <a:pt x="718242" y="464485"/>
                </a:lnTo>
                <a:lnTo>
                  <a:pt x="717758" y="463880"/>
                </a:lnTo>
                <a:lnTo>
                  <a:pt x="717253" y="463244"/>
                </a:lnTo>
                <a:lnTo>
                  <a:pt x="716360" y="462878"/>
                </a:lnTo>
                <a:lnTo>
                  <a:pt x="714529" y="462126"/>
                </a:lnTo>
                <a:lnTo>
                  <a:pt x="707037" y="461127"/>
                </a:lnTo>
                <a:lnTo>
                  <a:pt x="705119" y="459514"/>
                </a:lnTo>
                <a:lnTo>
                  <a:pt x="698927" y="459012"/>
                </a:lnTo>
                <a:lnTo>
                  <a:pt x="697004" y="460064"/>
                </a:lnTo>
                <a:lnTo>
                  <a:pt x="696458" y="459377"/>
                </a:lnTo>
                <a:lnTo>
                  <a:pt x="695993" y="458795"/>
                </a:lnTo>
                <a:lnTo>
                  <a:pt x="695715" y="458487"/>
                </a:lnTo>
                <a:lnTo>
                  <a:pt x="695380" y="458334"/>
                </a:lnTo>
                <a:lnTo>
                  <a:pt x="694963" y="458141"/>
                </a:lnTo>
                <a:lnTo>
                  <a:pt x="691990" y="458447"/>
                </a:lnTo>
                <a:lnTo>
                  <a:pt x="689824" y="457516"/>
                </a:lnTo>
                <a:lnTo>
                  <a:pt x="684936" y="456483"/>
                </a:lnTo>
                <a:lnTo>
                  <a:pt x="684650" y="456303"/>
                </a:lnTo>
                <a:lnTo>
                  <a:pt x="682781" y="455119"/>
                </a:lnTo>
                <a:lnTo>
                  <a:pt x="682118" y="454700"/>
                </a:lnTo>
                <a:lnTo>
                  <a:pt x="679796" y="453231"/>
                </a:lnTo>
                <a:lnTo>
                  <a:pt x="678373" y="451123"/>
                </a:lnTo>
                <a:lnTo>
                  <a:pt x="671548" y="450446"/>
                </a:lnTo>
                <a:lnTo>
                  <a:pt x="669460" y="449686"/>
                </a:lnTo>
                <a:lnTo>
                  <a:pt x="667364" y="450397"/>
                </a:lnTo>
                <a:lnTo>
                  <a:pt x="666536" y="453128"/>
                </a:lnTo>
                <a:lnTo>
                  <a:pt x="664901" y="454398"/>
                </a:lnTo>
                <a:lnTo>
                  <a:pt x="661656" y="452748"/>
                </a:lnTo>
                <a:lnTo>
                  <a:pt x="652267" y="448023"/>
                </a:lnTo>
                <a:lnTo>
                  <a:pt x="649014" y="447391"/>
                </a:lnTo>
                <a:lnTo>
                  <a:pt x="645643" y="447669"/>
                </a:lnTo>
                <a:lnTo>
                  <a:pt x="638409" y="452648"/>
                </a:lnTo>
                <a:lnTo>
                  <a:pt x="637709" y="452998"/>
                </a:lnTo>
                <a:lnTo>
                  <a:pt x="636895" y="453124"/>
                </a:lnTo>
                <a:lnTo>
                  <a:pt x="635204" y="452714"/>
                </a:lnTo>
                <a:lnTo>
                  <a:pt x="632949" y="452164"/>
                </a:lnTo>
                <a:lnTo>
                  <a:pt x="613457" y="445441"/>
                </a:lnTo>
                <a:lnTo>
                  <a:pt x="612772" y="443073"/>
                </a:lnTo>
                <a:lnTo>
                  <a:pt x="613732" y="437172"/>
                </a:lnTo>
                <a:lnTo>
                  <a:pt x="614809" y="431495"/>
                </a:lnTo>
                <a:lnTo>
                  <a:pt x="616109" y="427286"/>
                </a:lnTo>
                <a:lnTo>
                  <a:pt x="616245" y="423548"/>
                </a:lnTo>
                <a:lnTo>
                  <a:pt x="616256" y="421511"/>
                </a:lnTo>
                <a:lnTo>
                  <a:pt x="614173" y="419732"/>
                </a:lnTo>
                <a:lnTo>
                  <a:pt x="611047" y="417402"/>
                </a:lnTo>
                <a:lnTo>
                  <a:pt x="609894" y="415721"/>
                </a:lnTo>
                <a:lnTo>
                  <a:pt x="607119" y="414704"/>
                </a:lnTo>
                <a:lnTo>
                  <a:pt x="607677" y="413312"/>
                </a:lnTo>
                <a:lnTo>
                  <a:pt x="607865" y="412846"/>
                </a:lnTo>
                <a:lnTo>
                  <a:pt x="609104" y="411980"/>
                </a:lnTo>
                <a:lnTo>
                  <a:pt x="609384" y="410737"/>
                </a:lnTo>
                <a:lnTo>
                  <a:pt x="609663" y="409502"/>
                </a:lnTo>
                <a:lnTo>
                  <a:pt x="611057" y="409270"/>
                </a:lnTo>
                <a:lnTo>
                  <a:pt x="611523" y="409193"/>
                </a:lnTo>
                <a:lnTo>
                  <a:pt x="612639" y="407149"/>
                </a:lnTo>
                <a:lnTo>
                  <a:pt x="613694" y="406469"/>
                </a:lnTo>
                <a:lnTo>
                  <a:pt x="616109" y="406657"/>
                </a:lnTo>
                <a:lnTo>
                  <a:pt x="616977" y="406100"/>
                </a:lnTo>
                <a:lnTo>
                  <a:pt x="617962" y="404873"/>
                </a:lnTo>
                <a:lnTo>
                  <a:pt x="618467" y="404242"/>
                </a:lnTo>
                <a:lnTo>
                  <a:pt x="618451" y="403747"/>
                </a:lnTo>
                <a:lnTo>
                  <a:pt x="618436" y="403245"/>
                </a:lnTo>
                <a:lnTo>
                  <a:pt x="618406" y="402260"/>
                </a:lnTo>
                <a:lnTo>
                  <a:pt x="621405" y="398485"/>
                </a:lnTo>
                <a:lnTo>
                  <a:pt x="622460" y="397164"/>
                </a:lnTo>
                <a:lnTo>
                  <a:pt x="622764" y="396882"/>
                </a:lnTo>
                <a:lnTo>
                  <a:pt x="623138" y="396536"/>
                </a:lnTo>
                <a:lnTo>
                  <a:pt x="625223" y="394603"/>
                </a:lnTo>
                <a:lnTo>
                  <a:pt x="626803" y="393141"/>
                </a:lnTo>
                <a:lnTo>
                  <a:pt x="628516" y="391552"/>
                </a:lnTo>
                <a:lnTo>
                  <a:pt x="629166" y="391212"/>
                </a:lnTo>
                <a:lnTo>
                  <a:pt x="629489" y="391043"/>
                </a:lnTo>
                <a:lnTo>
                  <a:pt x="629818" y="390872"/>
                </a:lnTo>
                <a:lnTo>
                  <a:pt x="630284" y="390111"/>
                </a:lnTo>
                <a:lnTo>
                  <a:pt x="630502" y="389757"/>
                </a:lnTo>
                <a:lnTo>
                  <a:pt x="632982" y="387963"/>
                </a:lnTo>
                <a:lnTo>
                  <a:pt x="633718" y="387902"/>
                </a:lnTo>
                <a:lnTo>
                  <a:pt x="634468" y="387840"/>
                </a:lnTo>
                <a:lnTo>
                  <a:pt x="636100" y="389781"/>
                </a:lnTo>
                <a:lnTo>
                  <a:pt x="636740" y="390000"/>
                </a:lnTo>
                <a:lnTo>
                  <a:pt x="637130" y="390134"/>
                </a:lnTo>
                <a:lnTo>
                  <a:pt x="639114" y="389516"/>
                </a:lnTo>
                <a:lnTo>
                  <a:pt x="639761" y="388054"/>
                </a:lnTo>
                <a:lnTo>
                  <a:pt x="640142" y="387196"/>
                </a:lnTo>
                <a:lnTo>
                  <a:pt x="640541" y="386297"/>
                </a:lnTo>
                <a:lnTo>
                  <a:pt x="641351" y="386342"/>
                </a:lnTo>
                <a:lnTo>
                  <a:pt x="641656" y="386359"/>
                </a:lnTo>
                <a:lnTo>
                  <a:pt x="641866" y="386486"/>
                </a:lnTo>
                <a:lnTo>
                  <a:pt x="642536" y="386897"/>
                </a:lnTo>
                <a:lnTo>
                  <a:pt x="642771" y="387041"/>
                </a:lnTo>
                <a:lnTo>
                  <a:pt x="643087" y="386982"/>
                </a:lnTo>
                <a:lnTo>
                  <a:pt x="643762" y="386856"/>
                </a:lnTo>
                <a:lnTo>
                  <a:pt x="644757" y="385309"/>
                </a:lnTo>
                <a:lnTo>
                  <a:pt x="644511" y="382335"/>
                </a:lnTo>
                <a:lnTo>
                  <a:pt x="645532" y="382230"/>
                </a:lnTo>
                <a:lnTo>
                  <a:pt x="646308" y="382150"/>
                </a:lnTo>
                <a:lnTo>
                  <a:pt x="647798" y="380852"/>
                </a:lnTo>
                <a:lnTo>
                  <a:pt x="649008" y="379040"/>
                </a:lnTo>
                <a:lnTo>
                  <a:pt x="649412" y="378437"/>
                </a:lnTo>
                <a:lnTo>
                  <a:pt x="652262" y="378316"/>
                </a:lnTo>
                <a:lnTo>
                  <a:pt x="653563" y="377635"/>
                </a:lnTo>
                <a:lnTo>
                  <a:pt x="653794" y="376775"/>
                </a:lnTo>
                <a:lnTo>
                  <a:pt x="654018" y="375941"/>
                </a:lnTo>
                <a:lnTo>
                  <a:pt x="654311" y="374849"/>
                </a:lnTo>
                <a:lnTo>
                  <a:pt x="656294" y="374602"/>
                </a:lnTo>
                <a:lnTo>
                  <a:pt x="656837" y="374133"/>
                </a:lnTo>
                <a:lnTo>
                  <a:pt x="656974" y="374014"/>
                </a:lnTo>
                <a:lnTo>
                  <a:pt x="657223" y="373798"/>
                </a:lnTo>
                <a:lnTo>
                  <a:pt x="658492" y="370563"/>
                </a:lnTo>
                <a:lnTo>
                  <a:pt x="659213" y="368721"/>
                </a:lnTo>
                <a:lnTo>
                  <a:pt x="659527" y="365254"/>
                </a:lnTo>
                <a:lnTo>
                  <a:pt x="658541" y="360545"/>
                </a:lnTo>
                <a:lnTo>
                  <a:pt x="658542" y="359142"/>
                </a:lnTo>
                <a:lnTo>
                  <a:pt x="658546" y="357263"/>
                </a:lnTo>
                <a:lnTo>
                  <a:pt x="658456" y="356967"/>
                </a:lnTo>
                <a:lnTo>
                  <a:pt x="658281" y="356393"/>
                </a:lnTo>
                <a:lnTo>
                  <a:pt x="658114" y="355838"/>
                </a:lnTo>
                <a:lnTo>
                  <a:pt x="657282" y="354901"/>
                </a:lnTo>
                <a:lnTo>
                  <a:pt x="657123" y="354722"/>
                </a:lnTo>
                <a:lnTo>
                  <a:pt x="656987" y="354596"/>
                </a:lnTo>
                <a:lnTo>
                  <a:pt x="655390" y="353110"/>
                </a:lnTo>
                <a:lnTo>
                  <a:pt x="652484" y="347906"/>
                </a:lnTo>
                <a:lnTo>
                  <a:pt x="653536" y="344995"/>
                </a:lnTo>
                <a:lnTo>
                  <a:pt x="653603" y="344810"/>
                </a:lnTo>
                <a:lnTo>
                  <a:pt x="653500" y="344539"/>
                </a:lnTo>
                <a:lnTo>
                  <a:pt x="653439" y="344382"/>
                </a:lnTo>
                <a:lnTo>
                  <a:pt x="653293" y="344006"/>
                </a:lnTo>
                <a:lnTo>
                  <a:pt x="652149" y="343241"/>
                </a:lnTo>
                <a:lnTo>
                  <a:pt x="651838" y="343033"/>
                </a:lnTo>
                <a:lnTo>
                  <a:pt x="651967" y="342611"/>
                </a:lnTo>
                <a:lnTo>
                  <a:pt x="652105" y="342263"/>
                </a:lnTo>
                <a:lnTo>
                  <a:pt x="652455" y="341378"/>
                </a:lnTo>
                <a:lnTo>
                  <a:pt x="652617" y="340969"/>
                </a:lnTo>
                <a:lnTo>
                  <a:pt x="654539" y="338618"/>
                </a:lnTo>
                <a:lnTo>
                  <a:pt x="652787" y="337570"/>
                </a:lnTo>
                <a:lnTo>
                  <a:pt x="651894" y="337035"/>
                </a:lnTo>
                <a:lnTo>
                  <a:pt x="651402" y="336743"/>
                </a:lnTo>
                <a:lnTo>
                  <a:pt x="650391" y="336138"/>
                </a:lnTo>
                <a:lnTo>
                  <a:pt x="647360" y="331862"/>
                </a:lnTo>
                <a:lnTo>
                  <a:pt x="645456" y="330140"/>
                </a:lnTo>
                <a:lnTo>
                  <a:pt x="644923" y="329658"/>
                </a:lnTo>
                <a:lnTo>
                  <a:pt x="644140" y="328950"/>
                </a:lnTo>
                <a:lnTo>
                  <a:pt x="641058" y="326907"/>
                </a:lnTo>
                <a:lnTo>
                  <a:pt x="639930" y="326158"/>
                </a:lnTo>
                <a:lnTo>
                  <a:pt x="638725" y="324953"/>
                </a:lnTo>
                <a:lnTo>
                  <a:pt x="637989" y="324216"/>
                </a:lnTo>
                <a:lnTo>
                  <a:pt x="635410" y="321634"/>
                </a:lnTo>
                <a:lnTo>
                  <a:pt x="632809" y="320332"/>
                </a:lnTo>
                <a:lnTo>
                  <a:pt x="629206" y="319167"/>
                </a:lnTo>
                <a:lnTo>
                  <a:pt x="626862" y="318408"/>
                </a:lnTo>
                <a:lnTo>
                  <a:pt x="625776" y="317602"/>
                </a:lnTo>
                <a:lnTo>
                  <a:pt x="625171" y="317152"/>
                </a:lnTo>
                <a:lnTo>
                  <a:pt x="624694" y="316796"/>
                </a:lnTo>
                <a:lnTo>
                  <a:pt x="622771" y="316537"/>
                </a:lnTo>
                <a:lnTo>
                  <a:pt x="617321" y="315800"/>
                </a:lnTo>
                <a:lnTo>
                  <a:pt x="614167" y="316786"/>
                </a:lnTo>
                <a:lnTo>
                  <a:pt x="614960" y="320507"/>
                </a:lnTo>
                <a:lnTo>
                  <a:pt x="615058" y="324126"/>
                </a:lnTo>
                <a:lnTo>
                  <a:pt x="614811" y="326956"/>
                </a:lnTo>
                <a:lnTo>
                  <a:pt x="612595" y="328122"/>
                </a:lnTo>
                <a:lnTo>
                  <a:pt x="610262" y="329854"/>
                </a:lnTo>
                <a:lnTo>
                  <a:pt x="607801" y="333399"/>
                </a:lnTo>
                <a:lnTo>
                  <a:pt x="605458" y="336940"/>
                </a:lnTo>
                <a:lnTo>
                  <a:pt x="603125" y="338561"/>
                </a:lnTo>
                <a:lnTo>
                  <a:pt x="598767" y="339321"/>
                </a:lnTo>
                <a:lnTo>
                  <a:pt x="593688" y="342550"/>
                </a:lnTo>
                <a:lnTo>
                  <a:pt x="590413" y="346333"/>
                </a:lnTo>
                <a:lnTo>
                  <a:pt x="586324" y="350355"/>
                </a:lnTo>
                <a:lnTo>
                  <a:pt x="582594" y="352335"/>
                </a:lnTo>
                <a:lnTo>
                  <a:pt x="580388" y="351916"/>
                </a:lnTo>
                <a:lnTo>
                  <a:pt x="576675" y="350502"/>
                </a:lnTo>
                <a:lnTo>
                  <a:pt x="572159" y="347402"/>
                </a:lnTo>
                <a:lnTo>
                  <a:pt x="570764" y="347310"/>
                </a:lnTo>
                <a:lnTo>
                  <a:pt x="568298" y="348012"/>
                </a:lnTo>
                <a:lnTo>
                  <a:pt x="566717" y="348461"/>
                </a:lnTo>
                <a:lnTo>
                  <a:pt x="563198" y="349462"/>
                </a:lnTo>
                <a:lnTo>
                  <a:pt x="559817" y="351436"/>
                </a:lnTo>
                <a:lnTo>
                  <a:pt x="555047" y="351961"/>
                </a:lnTo>
                <a:lnTo>
                  <a:pt x="551790" y="352463"/>
                </a:lnTo>
                <a:lnTo>
                  <a:pt x="549138" y="353700"/>
                </a:lnTo>
                <a:lnTo>
                  <a:pt x="548528" y="353983"/>
                </a:lnTo>
                <a:lnTo>
                  <a:pt x="547004" y="356269"/>
                </a:lnTo>
                <a:lnTo>
                  <a:pt x="545606" y="356856"/>
                </a:lnTo>
                <a:lnTo>
                  <a:pt x="542936" y="356331"/>
                </a:lnTo>
                <a:lnTo>
                  <a:pt x="541551" y="354655"/>
                </a:lnTo>
                <a:lnTo>
                  <a:pt x="540581" y="351795"/>
                </a:lnTo>
                <a:lnTo>
                  <a:pt x="539605" y="348914"/>
                </a:lnTo>
                <a:lnTo>
                  <a:pt x="536483" y="345567"/>
                </a:lnTo>
                <a:lnTo>
                  <a:pt x="535442" y="345584"/>
                </a:lnTo>
                <a:lnTo>
                  <a:pt x="528463" y="345690"/>
                </a:lnTo>
                <a:lnTo>
                  <a:pt x="518701" y="345271"/>
                </a:lnTo>
                <a:lnTo>
                  <a:pt x="516265" y="344177"/>
                </a:lnTo>
                <a:lnTo>
                  <a:pt x="514184" y="342286"/>
                </a:lnTo>
                <a:lnTo>
                  <a:pt x="515135" y="338198"/>
                </a:lnTo>
                <a:lnTo>
                  <a:pt x="515513" y="332650"/>
                </a:lnTo>
                <a:lnTo>
                  <a:pt x="513891" y="331543"/>
                </a:lnTo>
                <a:lnTo>
                  <a:pt x="510171" y="331713"/>
                </a:lnTo>
                <a:lnTo>
                  <a:pt x="505290" y="331446"/>
                </a:lnTo>
                <a:lnTo>
                  <a:pt x="500187" y="329487"/>
                </a:lnTo>
                <a:lnTo>
                  <a:pt x="492783" y="322587"/>
                </a:lnTo>
                <a:lnTo>
                  <a:pt x="490824" y="319562"/>
                </a:lnTo>
                <a:lnTo>
                  <a:pt x="492248" y="313998"/>
                </a:lnTo>
                <a:lnTo>
                  <a:pt x="492626" y="310796"/>
                </a:lnTo>
                <a:lnTo>
                  <a:pt x="489315" y="309230"/>
                </a:lnTo>
                <a:lnTo>
                  <a:pt x="484385" y="306895"/>
                </a:lnTo>
                <a:lnTo>
                  <a:pt x="481757" y="303744"/>
                </a:lnTo>
                <a:lnTo>
                  <a:pt x="480668" y="302436"/>
                </a:lnTo>
                <a:lnTo>
                  <a:pt x="477199" y="299588"/>
                </a:lnTo>
                <a:lnTo>
                  <a:pt x="476509" y="298307"/>
                </a:lnTo>
                <a:lnTo>
                  <a:pt x="476330" y="297979"/>
                </a:lnTo>
                <a:lnTo>
                  <a:pt x="475588" y="294695"/>
                </a:lnTo>
                <a:lnTo>
                  <a:pt x="475129" y="294200"/>
                </a:lnTo>
                <a:lnTo>
                  <a:pt x="474784" y="293829"/>
                </a:lnTo>
                <a:lnTo>
                  <a:pt x="474329" y="293662"/>
                </a:lnTo>
                <a:lnTo>
                  <a:pt x="474121" y="293585"/>
                </a:lnTo>
                <a:lnTo>
                  <a:pt x="473606" y="293395"/>
                </a:lnTo>
                <a:lnTo>
                  <a:pt x="466044" y="293891"/>
                </a:lnTo>
                <a:lnTo>
                  <a:pt x="463876" y="291662"/>
                </a:lnTo>
                <a:lnTo>
                  <a:pt x="462697" y="291167"/>
                </a:lnTo>
                <a:lnTo>
                  <a:pt x="462226" y="290601"/>
                </a:lnTo>
                <a:lnTo>
                  <a:pt x="462079" y="290423"/>
                </a:lnTo>
                <a:lnTo>
                  <a:pt x="462267" y="290086"/>
                </a:lnTo>
                <a:lnTo>
                  <a:pt x="462945" y="288876"/>
                </a:lnTo>
                <a:lnTo>
                  <a:pt x="462654" y="288511"/>
                </a:lnTo>
                <a:lnTo>
                  <a:pt x="462556" y="288389"/>
                </a:lnTo>
                <a:lnTo>
                  <a:pt x="462451" y="288256"/>
                </a:lnTo>
                <a:lnTo>
                  <a:pt x="461290" y="287824"/>
                </a:lnTo>
                <a:lnTo>
                  <a:pt x="460757" y="287627"/>
                </a:lnTo>
                <a:lnTo>
                  <a:pt x="459786" y="287265"/>
                </a:lnTo>
                <a:lnTo>
                  <a:pt x="460112" y="286763"/>
                </a:lnTo>
                <a:lnTo>
                  <a:pt x="460468" y="286212"/>
                </a:lnTo>
                <a:lnTo>
                  <a:pt x="460354" y="285906"/>
                </a:lnTo>
                <a:lnTo>
                  <a:pt x="460282" y="285717"/>
                </a:lnTo>
                <a:lnTo>
                  <a:pt x="458422" y="285470"/>
                </a:lnTo>
                <a:lnTo>
                  <a:pt x="458733" y="284046"/>
                </a:lnTo>
                <a:lnTo>
                  <a:pt x="457500" y="284105"/>
                </a:lnTo>
                <a:lnTo>
                  <a:pt x="456874" y="283426"/>
                </a:lnTo>
                <a:lnTo>
                  <a:pt x="455635" y="283365"/>
                </a:lnTo>
                <a:lnTo>
                  <a:pt x="454797" y="282571"/>
                </a:lnTo>
                <a:lnTo>
                  <a:pt x="454395" y="282188"/>
                </a:lnTo>
                <a:lnTo>
                  <a:pt x="454582" y="280764"/>
                </a:lnTo>
                <a:lnTo>
                  <a:pt x="454209" y="279897"/>
                </a:lnTo>
                <a:lnTo>
                  <a:pt x="452536" y="279526"/>
                </a:lnTo>
                <a:lnTo>
                  <a:pt x="452420" y="278674"/>
                </a:lnTo>
                <a:lnTo>
                  <a:pt x="452350" y="278164"/>
                </a:lnTo>
                <a:lnTo>
                  <a:pt x="451545" y="278102"/>
                </a:lnTo>
                <a:lnTo>
                  <a:pt x="450853" y="277412"/>
                </a:lnTo>
                <a:lnTo>
                  <a:pt x="450306" y="276864"/>
                </a:lnTo>
                <a:lnTo>
                  <a:pt x="448891" y="276992"/>
                </a:lnTo>
                <a:lnTo>
                  <a:pt x="448260" y="277049"/>
                </a:lnTo>
                <a:lnTo>
                  <a:pt x="445950" y="276588"/>
                </a:lnTo>
                <a:lnTo>
                  <a:pt x="445194" y="276437"/>
                </a:lnTo>
                <a:lnTo>
                  <a:pt x="444540" y="276307"/>
                </a:lnTo>
                <a:lnTo>
                  <a:pt x="442433" y="277546"/>
                </a:lnTo>
                <a:lnTo>
                  <a:pt x="441108" y="277438"/>
                </a:lnTo>
                <a:lnTo>
                  <a:pt x="440882" y="276989"/>
                </a:lnTo>
                <a:lnTo>
                  <a:pt x="440416" y="276210"/>
                </a:lnTo>
                <a:lnTo>
                  <a:pt x="440261" y="275953"/>
                </a:lnTo>
                <a:lnTo>
                  <a:pt x="440140" y="275751"/>
                </a:lnTo>
                <a:lnTo>
                  <a:pt x="438341" y="275059"/>
                </a:lnTo>
                <a:lnTo>
                  <a:pt x="438116" y="274972"/>
                </a:lnTo>
                <a:lnTo>
                  <a:pt x="437722" y="274822"/>
                </a:lnTo>
                <a:lnTo>
                  <a:pt x="437413" y="270860"/>
                </a:lnTo>
                <a:lnTo>
                  <a:pt x="437712" y="269818"/>
                </a:lnTo>
                <a:lnTo>
                  <a:pt x="437786" y="269558"/>
                </a:lnTo>
                <a:lnTo>
                  <a:pt x="431188" y="268743"/>
                </a:lnTo>
                <a:lnTo>
                  <a:pt x="413481" y="260763"/>
                </a:lnTo>
                <a:lnTo>
                  <a:pt x="411684" y="261785"/>
                </a:lnTo>
                <a:lnTo>
                  <a:pt x="409089" y="265268"/>
                </a:lnTo>
                <a:lnTo>
                  <a:pt x="408721" y="265654"/>
                </a:lnTo>
                <a:lnTo>
                  <a:pt x="406891" y="267583"/>
                </a:lnTo>
                <a:lnTo>
                  <a:pt x="405492" y="267570"/>
                </a:lnTo>
                <a:lnTo>
                  <a:pt x="404483" y="266910"/>
                </a:lnTo>
                <a:lnTo>
                  <a:pt x="403360" y="265338"/>
                </a:lnTo>
                <a:lnTo>
                  <a:pt x="400236" y="252311"/>
                </a:lnTo>
                <a:lnTo>
                  <a:pt x="398466" y="251513"/>
                </a:lnTo>
                <a:lnTo>
                  <a:pt x="394419" y="249652"/>
                </a:lnTo>
                <a:lnTo>
                  <a:pt x="392152" y="249630"/>
                </a:lnTo>
                <a:lnTo>
                  <a:pt x="391237" y="249620"/>
                </a:lnTo>
                <a:lnTo>
                  <a:pt x="386045" y="249697"/>
                </a:lnTo>
                <a:lnTo>
                  <a:pt x="380535" y="250289"/>
                </a:lnTo>
                <a:lnTo>
                  <a:pt x="375677" y="251669"/>
                </a:lnTo>
                <a:lnTo>
                  <a:pt x="371349" y="251754"/>
                </a:lnTo>
                <a:lnTo>
                  <a:pt x="366556" y="248586"/>
                </a:lnTo>
                <a:lnTo>
                  <a:pt x="359304" y="249337"/>
                </a:lnTo>
                <a:lnTo>
                  <a:pt x="358426" y="248940"/>
                </a:lnTo>
                <a:lnTo>
                  <a:pt x="357259" y="248410"/>
                </a:lnTo>
                <a:lnTo>
                  <a:pt x="353178" y="249935"/>
                </a:lnTo>
                <a:lnTo>
                  <a:pt x="352010" y="250372"/>
                </a:lnTo>
                <a:lnTo>
                  <a:pt x="351122" y="250704"/>
                </a:lnTo>
                <a:lnTo>
                  <a:pt x="350328" y="251772"/>
                </a:lnTo>
                <a:lnTo>
                  <a:pt x="349510" y="252872"/>
                </a:lnTo>
                <a:lnTo>
                  <a:pt x="347713" y="253245"/>
                </a:lnTo>
                <a:lnTo>
                  <a:pt x="347402" y="254916"/>
                </a:lnTo>
                <a:lnTo>
                  <a:pt x="347293" y="255053"/>
                </a:lnTo>
                <a:lnTo>
                  <a:pt x="346907" y="255536"/>
                </a:lnTo>
                <a:lnTo>
                  <a:pt x="346163" y="255783"/>
                </a:lnTo>
                <a:lnTo>
                  <a:pt x="345756" y="255501"/>
                </a:lnTo>
                <a:lnTo>
                  <a:pt x="345357" y="255227"/>
                </a:lnTo>
                <a:lnTo>
                  <a:pt x="344995" y="255249"/>
                </a:lnTo>
                <a:lnTo>
                  <a:pt x="344364" y="255289"/>
                </a:lnTo>
                <a:lnTo>
                  <a:pt x="343159" y="256440"/>
                </a:lnTo>
                <a:lnTo>
                  <a:pt x="343001" y="256590"/>
                </a:lnTo>
                <a:lnTo>
                  <a:pt x="342379" y="256455"/>
                </a:lnTo>
                <a:lnTo>
                  <a:pt x="341575" y="256281"/>
                </a:lnTo>
                <a:lnTo>
                  <a:pt x="340584" y="256901"/>
                </a:lnTo>
                <a:lnTo>
                  <a:pt x="340365" y="257037"/>
                </a:lnTo>
                <a:lnTo>
                  <a:pt x="339591" y="257521"/>
                </a:lnTo>
                <a:lnTo>
                  <a:pt x="338790" y="257490"/>
                </a:lnTo>
                <a:lnTo>
                  <a:pt x="338041" y="257460"/>
                </a:lnTo>
                <a:lnTo>
                  <a:pt x="337654" y="258235"/>
                </a:lnTo>
                <a:lnTo>
                  <a:pt x="337523" y="258497"/>
                </a:lnTo>
                <a:lnTo>
                  <a:pt x="337423" y="258698"/>
                </a:lnTo>
                <a:lnTo>
                  <a:pt x="336059" y="259566"/>
                </a:lnTo>
                <a:lnTo>
                  <a:pt x="335737" y="259622"/>
                </a:lnTo>
                <a:lnTo>
                  <a:pt x="333952" y="259939"/>
                </a:lnTo>
                <a:lnTo>
                  <a:pt x="332649" y="259754"/>
                </a:lnTo>
                <a:lnTo>
                  <a:pt x="331596" y="258701"/>
                </a:lnTo>
                <a:lnTo>
                  <a:pt x="330204" y="258786"/>
                </a:lnTo>
                <a:lnTo>
                  <a:pt x="329364" y="259445"/>
                </a:lnTo>
                <a:lnTo>
                  <a:pt x="328737" y="259246"/>
                </a:lnTo>
                <a:lnTo>
                  <a:pt x="328590" y="259200"/>
                </a:lnTo>
                <a:lnTo>
                  <a:pt x="327813" y="258951"/>
                </a:lnTo>
                <a:lnTo>
                  <a:pt x="327290" y="259161"/>
                </a:lnTo>
                <a:lnTo>
                  <a:pt x="326885" y="259324"/>
                </a:lnTo>
                <a:lnTo>
                  <a:pt x="326512" y="260191"/>
                </a:lnTo>
                <a:lnTo>
                  <a:pt x="325024" y="259635"/>
                </a:lnTo>
                <a:lnTo>
                  <a:pt x="324677" y="259960"/>
                </a:lnTo>
                <a:lnTo>
                  <a:pt x="324422" y="260201"/>
                </a:lnTo>
                <a:lnTo>
                  <a:pt x="322978" y="261555"/>
                </a:lnTo>
                <a:lnTo>
                  <a:pt x="323513" y="262704"/>
                </a:lnTo>
                <a:lnTo>
                  <a:pt x="323914" y="263077"/>
                </a:lnTo>
                <a:lnTo>
                  <a:pt x="324406" y="263535"/>
                </a:lnTo>
                <a:lnTo>
                  <a:pt x="325273" y="263659"/>
                </a:lnTo>
                <a:lnTo>
                  <a:pt x="325340" y="263798"/>
                </a:lnTo>
                <a:lnTo>
                  <a:pt x="325461" y="264055"/>
                </a:lnTo>
                <a:lnTo>
                  <a:pt x="325770" y="264710"/>
                </a:lnTo>
                <a:lnTo>
                  <a:pt x="325869" y="265798"/>
                </a:lnTo>
                <a:lnTo>
                  <a:pt x="325869" y="266138"/>
                </a:lnTo>
                <a:lnTo>
                  <a:pt x="325089" y="268241"/>
                </a:lnTo>
                <a:lnTo>
                  <a:pt x="325238" y="268953"/>
                </a:lnTo>
                <a:lnTo>
                  <a:pt x="325317" y="269333"/>
                </a:lnTo>
                <a:lnTo>
                  <a:pt x="325464" y="270039"/>
                </a:lnTo>
                <a:lnTo>
                  <a:pt x="325555" y="270477"/>
                </a:lnTo>
                <a:lnTo>
                  <a:pt x="325604" y="270713"/>
                </a:lnTo>
                <a:lnTo>
                  <a:pt x="325709" y="271212"/>
                </a:lnTo>
                <a:lnTo>
                  <a:pt x="323292" y="275237"/>
                </a:lnTo>
                <a:lnTo>
                  <a:pt x="322736" y="277592"/>
                </a:lnTo>
                <a:lnTo>
                  <a:pt x="322570" y="277739"/>
                </a:lnTo>
                <a:lnTo>
                  <a:pt x="321000" y="279140"/>
                </a:lnTo>
                <a:lnTo>
                  <a:pt x="320894" y="279438"/>
                </a:lnTo>
                <a:lnTo>
                  <a:pt x="320773" y="279775"/>
                </a:lnTo>
                <a:lnTo>
                  <a:pt x="320133" y="281555"/>
                </a:lnTo>
                <a:lnTo>
                  <a:pt x="318716" y="283815"/>
                </a:lnTo>
                <a:lnTo>
                  <a:pt x="318477" y="284191"/>
                </a:lnTo>
                <a:lnTo>
                  <a:pt x="315733" y="285149"/>
                </a:lnTo>
                <a:lnTo>
                  <a:pt x="315408" y="286168"/>
                </a:lnTo>
                <a:lnTo>
                  <a:pt x="315267" y="286610"/>
                </a:lnTo>
                <a:lnTo>
                  <a:pt x="314742" y="288246"/>
                </a:lnTo>
                <a:lnTo>
                  <a:pt x="312635" y="288681"/>
                </a:lnTo>
                <a:lnTo>
                  <a:pt x="312357" y="289085"/>
                </a:lnTo>
                <a:lnTo>
                  <a:pt x="312249" y="289239"/>
                </a:lnTo>
                <a:lnTo>
                  <a:pt x="312079" y="289487"/>
                </a:lnTo>
                <a:lnTo>
                  <a:pt x="307306" y="290666"/>
                </a:lnTo>
                <a:lnTo>
                  <a:pt x="306462" y="290732"/>
                </a:lnTo>
                <a:lnTo>
                  <a:pt x="304887" y="290854"/>
                </a:lnTo>
                <a:lnTo>
                  <a:pt x="304336" y="290580"/>
                </a:lnTo>
                <a:lnTo>
                  <a:pt x="303897" y="290359"/>
                </a:lnTo>
                <a:lnTo>
                  <a:pt x="304143" y="289059"/>
                </a:lnTo>
                <a:lnTo>
                  <a:pt x="303646" y="286768"/>
                </a:lnTo>
                <a:lnTo>
                  <a:pt x="303875" y="285910"/>
                </a:lnTo>
                <a:lnTo>
                  <a:pt x="306869" y="283423"/>
                </a:lnTo>
                <a:lnTo>
                  <a:pt x="306683" y="282494"/>
                </a:lnTo>
                <a:lnTo>
                  <a:pt x="305401" y="280980"/>
                </a:lnTo>
                <a:lnTo>
                  <a:pt x="304327" y="279709"/>
                </a:lnTo>
                <a:lnTo>
                  <a:pt x="301740" y="279559"/>
                </a:lnTo>
                <a:lnTo>
                  <a:pt x="298003" y="279343"/>
                </a:lnTo>
                <a:lnTo>
                  <a:pt x="297073" y="278601"/>
                </a:lnTo>
                <a:lnTo>
                  <a:pt x="297485" y="276413"/>
                </a:lnTo>
                <a:lnTo>
                  <a:pt x="297691" y="275317"/>
                </a:lnTo>
                <a:lnTo>
                  <a:pt x="298033" y="275039"/>
                </a:lnTo>
                <a:lnTo>
                  <a:pt x="298373" y="274760"/>
                </a:lnTo>
                <a:lnTo>
                  <a:pt x="300854" y="275316"/>
                </a:lnTo>
                <a:lnTo>
                  <a:pt x="301164" y="275281"/>
                </a:lnTo>
                <a:lnTo>
                  <a:pt x="301969" y="275191"/>
                </a:lnTo>
                <a:lnTo>
                  <a:pt x="302299" y="272801"/>
                </a:lnTo>
                <a:lnTo>
                  <a:pt x="302464" y="271599"/>
                </a:lnTo>
                <a:lnTo>
                  <a:pt x="303066" y="270816"/>
                </a:lnTo>
                <a:lnTo>
                  <a:pt x="303666" y="270036"/>
                </a:lnTo>
                <a:lnTo>
                  <a:pt x="305190" y="268998"/>
                </a:lnTo>
                <a:lnTo>
                  <a:pt x="305314" y="268378"/>
                </a:lnTo>
                <a:lnTo>
                  <a:pt x="304508" y="267264"/>
                </a:lnTo>
                <a:lnTo>
                  <a:pt x="300850" y="265286"/>
                </a:lnTo>
                <a:lnTo>
                  <a:pt x="300489" y="265001"/>
                </a:lnTo>
                <a:lnTo>
                  <a:pt x="299671" y="264357"/>
                </a:lnTo>
                <a:lnTo>
                  <a:pt x="299423" y="263306"/>
                </a:lnTo>
                <a:lnTo>
                  <a:pt x="299856" y="262128"/>
                </a:lnTo>
                <a:lnTo>
                  <a:pt x="301096" y="261075"/>
                </a:lnTo>
                <a:lnTo>
                  <a:pt x="302564" y="260356"/>
                </a:lnTo>
                <a:lnTo>
                  <a:pt x="304009" y="259650"/>
                </a:lnTo>
                <a:lnTo>
                  <a:pt x="303885" y="258288"/>
                </a:lnTo>
                <a:lnTo>
                  <a:pt x="303000" y="255259"/>
                </a:lnTo>
                <a:lnTo>
                  <a:pt x="302458" y="253397"/>
                </a:lnTo>
                <a:lnTo>
                  <a:pt x="302438" y="253109"/>
                </a:lnTo>
                <a:lnTo>
                  <a:pt x="302270" y="250611"/>
                </a:lnTo>
                <a:lnTo>
                  <a:pt x="298365" y="251234"/>
                </a:lnTo>
                <a:lnTo>
                  <a:pt x="297745" y="250676"/>
                </a:lnTo>
                <a:lnTo>
                  <a:pt x="297470" y="248840"/>
                </a:lnTo>
                <a:lnTo>
                  <a:pt x="297256" y="247412"/>
                </a:lnTo>
                <a:lnTo>
                  <a:pt x="297091" y="246307"/>
                </a:lnTo>
                <a:lnTo>
                  <a:pt x="297060" y="246096"/>
                </a:lnTo>
                <a:lnTo>
                  <a:pt x="296895" y="245847"/>
                </a:lnTo>
                <a:lnTo>
                  <a:pt x="296565" y="245354"/>
                </a:lnTo>
                <a:lnTo>
                  <a:pt x="294776" y="244824"/>
                </a:lnTo>
                <a:lnTo>
                  <a:pt x="294828" y="246716"/>
                </a:lnTo>
                <a:lnTo>
                  <a:pt x="293527" y="247335"/>
                </a:lnTo>
                <a:lnTo>
                  <a:pt x="292763" y="247239"/>
                </a:lnTo>
                <a:lnTo>
                  <a:pt x="291110" y="247030"/>
                </a:lnTo>
                <a:lnTo>
                  <a:pt x="290428" y="247710"/>
                </a:lnTo>
                <a:lnTo>
                  <a:pt x="289002" y="247587"/>
                </a:lnTo>
                <a:lnTo>
                  <a:pt x="288655" y="247126"/>
                </a:lnTo>
                <a:lnTo>
                  <a:pt x="288443" y="246845"/>
                </a:lnTo>
                <a:lnTo>
                  <a:pt x="287141" y="246598"/>
                </a:lnTo>
                <a:lnTo>
                  <a:pt x="286025" y="245485"/>
                </a:lnTo>
                <a:lnTo>
                  <a:pt x="284414" y="246044"/>
                </a:lnTo>
                <a:lnTo>
                  <a:pt x="282182" y="245921"/>
                </a:lnTo>
                <a:lnTo>
                  <a:pt x="281971" y="245728"/>
                </a:lnTo>
                <a:lnTo>
                  <a:pt x="281374" y="245179"/>
                </a:lnTo>
                <a:lnTo>
                  <a:pt x="280755" y="244065"/>
                </a:lnTo>
                <a:lnTo>
                  <a:pt x="280567" y="241714"/>
                </a:lnTo>
                <a:lnTo>
                  <a:pt x="279265" y="240229"/>
                </a:lnTo>
                <a:lnTo>
                  <a:pt x="277836" y="234658"/>
                </a:lnTo>
                <a:lnTo>
                  <a:pt x="277018" y="233878"/>
                </a:lnTo>
                <a:lnTo>
                  <a:pt x="276410" y="233298"/>
                </a:lnTo>
                <a:lnTo>
                  <a:pt x="272751" y="231319"/>
                </a:lnTo>
                <a:lnTo>
                  <a:pt x="272502" y="229524"/>
                </a:lnTo>
                <a:lnTo>
                  <a:pt x="271447" y="228906"/>
                </a:lnTo>
                <a:lnTo>
                  <a:pt x="269472" y="223667"/>
                </a:lnTo>
                <a:lnTo>
                  <a:pt x="268156" y="220181"/>
                </a:lnTo>
                <a:lnTo>
                  <a:pt x="267374" y="219630"/>
                </a:lnTo>
                <a:lnTo>
                  <a:pt x="266048" y="218696"/>
                </a:lnTo>
                <a:lnTo>
                  <a:pt x="265489" y="217877"/>
                </a:lnTo>
                <a:lnTo>
                  <a:pt x="265133" y="217355"/>
                </a:lnTo>
                <a:lnTo>
                  <a:pt x="264992" y="217149"/>
                </a:lnTo>
                <a:lnTo>
                  <a:pt x="261315" y="215316"/>
                </a:lnTo>
                <a:lnTo>
                  <a:pt x="261161" y="215226"/>
                </a:lnTo>
                <a:lnTo>
                  <a:pt x="259907" y="214494"/>
                </a:lnTo>
                <a:lnTo>
                  <a:pt x="259660" y="213812"/>
                </a:lnTo>
                <a:lnTo>
                  <a:pt x="260602" y="211464"/>
                </a:lnTo>
                <a:lnTo>
                  <a:pt x="260472" y="211279"/>
                </a:lnTo>
                <a:lnTo>
                  <a:pt x="259678" y="210280"/>
                </a:lnTo>
                <a:lnTo>
                  <a:pt x="259532" y="210099"/>
                </a:lnTo>
                <a:lnTo>
                  <a:pt x="258664" y="209790"/>
                </a:lnTo>
                <a:lnTo>
                  <a:pt x="258433" y="209940"/>
                </a:lnTo>
                <a:lnTo>
                  <a:pt x="258232" y="210071"/>
                </a:lnTo>
                <a:lnTo>
                  <a:pt x="257052" y="210843"/>
                </a:lnTo>
                <a:lnTo>
                  <a:pt x="256283" y="209790"/>
                </a:lnTo>
                <a:lnTo>
                  <a:pt x="256059" y="209482"/>
                </a:lnTo>
                <a:lnTo>
                  <a:pt x="254509" y="208617"/>
                </a:lnTo>
                <a:lnTo>
                  <a:pt x="254351" y="208393"/>
                </a:lnTo>
                <a:lnTo>
                  <a:pt x="253764" y="207566"/>
                </a:lnTo>
                <a:lnTo>
                  <a:pt x="254261" y="207008"/>
                </a:lnTo>
                <a:lnTo>
                  <a:pt x="254414" y="206158"/>
                </a:lnTo>
                <a:lnTo>
                  <a:pt x="254508" y="205646"/>
                </a:lnTo>
                <a:lnTo>
                  <a:pt x="254290" y="204539"/>
                </a:lnTo>
                <a:lnTo>
                  <a:pt x="254010" y="203109"/>
                </a:lnTo>
                <a:lnTo>
                  <a:pt x="254382" y="201871"/>
                </a:lnTo>
                <a:lnTo>
                  <a:pt x="254803" y="200792"/>
                </a:lnTo>
                <a:lnTo>
                  <a:pt x="254938" y="200447"/>
                </a:lnTo>
                <a:lnTo>
                  <a:pt x="255541" y="199771"/>
                </a:lnTo>
                <a:lnTo>
                  <a:pt x="258098" y="196915"/>
                </a:lnTo>
                <a:lnTo>
                  <a:pt x="260257" y="193767"/>
                </a:lnTo>
                <a:lnTo>
                  <a:pt x="260391" y="193569"/>
                </a:lnTo>
                <a:lnTo>
                  <a:pt x="260088" y="193425"/>
                </a:lnTo>
                <a:lnTo>
                  <a:pt x="258841" y="192829"/>
                </a:lnTo>
                <a:lnTo>
                  <a:pt x="258448" y="191949"/>
                </a:lnTo>
                <a:lnTo>
                  <a:pt x="258344" y="191715"/>
                </a:lnTo>
                <a:lnTo>
                  <a:pt x="258476" y="191105"/>
                </a:lnTo>
                <a:lnTo>
                  <a:pt x="258602" y="190377"/>
                </a:lnTo>
                <a:lnTo>
                  <a:pt x="257408" y="187307"/>
                </a:lnTo>
                <a:lnTo>
                  <a:pt x="256990" y="186244"/>
                </a:lnTo>
                <a:lnTo>
                  <a:pt x="257454" y="185466"/>
                </a:lnTo>
                <a:lnTo>
                  <a:pt x="258038" y="184483"/>
                </a:lnTo>
                <a:lnTo>
                  <a:pt x="257245" y="183660"/>
                </a:lnTo>
                <a:lnTo>
                  <a:pt x="256483" y="182871"/>
                </a:lnTo>
                <a:lnTo>
                  <a:pt x="257344" y="180326"/>
                </a:lnTo>
                <a:lnTo>
                  <a:pt x="255538" y="179247"/>
                </a:lnTo>
                <a:lnTo>
                  <a:pt x="254848" y="178820"/>
                </a:lnTo>
                <a:lnTo>
                  <a:pt x="254051" y="177545"/>
                </a:lnTo>
                <a:lnTo>
                  <a:pt x="253932" y="176245"/>
                </a:lnTo>
                <a:lnTo>
                  <a:pt x="254861" y="174263"/>
                </a:lnTo>
                <a:lnTo>
                  <a:pt x="255170" y="172221"/>
                </a:lnTo>
                <a:lnTo>
                  <a:pt x="255325" y="172023"/>
                </a:lnTo>
                <a:lnTo>
                  <a:pt x="255469" y="171842"/>
                </a:lnTo>
                <a:lnTo>
                  <a:pt x="255860" y="171348"/>
                </a:lnTo>
                <a:lnTo>
                  <a:pt x="256098" y="171044"/>
                </a:lnTo>
                <a:lnTo>
                  <a:pt x="256676" y="170834"/>
                </a:lnTo>
                <a:lnTo>
                  <a:pt x="257008" y="170713"/>
                </a:lnTo>
                <a:lnTo>
                  <a:pt x="257616" y="170493"/>
                </a:lnTo>
                <a:lnTo>
                  <a:pt x="258146" y="170300"/>
                </a:lnTo>
                <a:lnTo>
                  <a:pt x="260664" y="170133"/>
                </a:lnTo>
                <a:lnTo>
                  <a:pt x="260997" y="170112"/>
                </a:lnTo>
                <a:lnTo>
                  <a:pt x="262796" y="168624"/>
                </a:lnTo>
                <a:lnTo>
                  <a:pt x="263229" y="166953"/>
                </a:lnTo>
                <a:lnTo>
                  <a:pt x="264407" y="165837"/>
                </a:lnTo>
                <a:lnTo>
                  <a:pt x="266763" y="166021"/>
                </a:lnTo>
                <a:lnTo>
                  <a:pt x="266856" y="165309"/>
                </a:lnTo>
                <a:lnTo>
                  <a:pt x="266949" y="164598"/>
                </a:lnTo>
                <a:lnTo>
                  <a:pt x="266141" y="163113"/>
                </a:lnTo>
                <a:lnTo>
                  <a:pt x="265468" y="162634"/>
                </a:lnTo>
                <a:lnTo>
                  <a:pt x="265273" y="162495"/>
                </a:lnTo>
                <a:lnTo>
                  <a:pt x="261924" y="162374"/>
                </a:lnTo>
                <a:lnTo>
                  <a:pt x="259813" y="160891"/>
                </a:lnTo>
                <a:lnTo>
                  <a:pt x="258512" y="160520"/>
                </a:lnTo>
                <a:lnTo>
                  <a:pt x="258553" y="160317"/>
                </a:lnTo>
                <a:lnTo>
                  <a:pt x="258697" y="159591"/>
                </a:lnTo>
                <a:lnTo>
                  <a:pt x="257583" y="156094"/>
                </a:lnTo>
                <a:lnTo>
                  <a:pt x="258010" y="153280"/>
                </a:lnTo>
                <a:lnTo>
                  <a:pt x="257390" y="151671"/>
                </a:lnTo>
                <a:lnTo>
                  <a:pt x="257451" y="149691"/>
                </a:lnTo>
                <a:lnTo>
                  <a:pt x="256641" y="144246"/>
                </a:lnTo>
                <a:lnTo>
                  <a:pt x="255338" y="143010"/>
                </a:lnTo>
                <a:lnTo>
                  <a:pt x="255296" y="142615"/>
                </a:lnTo>
                <a:lnTo>
                  <a:pt x="255175" y="141504"/>
                </a:lnTo>
                <a:lnTo>
                  <a:pt x="255114" y="140959"/>
                </a:lnTo>
                <a:lnTo>
                  <a:pt x="255088" y="140720"/>
                </a:lnTo>
                <a:lnTo>
                  <a:pt x="253971" y="139607"/>
                </a:lnTo>
                <a:lnTo>
                  <a:pt x="254512" y="137082"/>
                </a:lnTo>
                <a:lnTo>
                  <a:pt x="253750" y="135679"/>
                </a:lnTo>
                <a:lnTo>
                  <a:pt x="252428" y="133238"/>
                </a:lnTo>
                <a:lnTo>
                  <a:pt x="252789" y="132553"/>
                </a:lnTo>
                <a:lnTo>
                  <a:pt x="252230" y="131439"/>
                </a:lnTo>
                <a:lnTo>
                  <a:pt x="251832" y="131176"/>
                </a:lnTo>
                <a:lnTo>
                  <a:pt x="250967" y="130601"/>
                </a:lnTo>
                <a:lnTo>
                  <a:pt x="250742" y="130452"/>
                </a:lnTo>
                <a:lnTo>
                  <a:pt x="250431" y="130143"/>
                </a:lnTo>
                <a:lnTo>
                  <a:pt x="250263" y="128790"/>
                </a:lnTo>
                <a:lnTo>
                  <a:pt x="249972" y="126444"/>
                </a:lnTo>
                <a:lnTo>
                  <a:pt x="249932" y="126120"/>
                </a:lnTo>
                <a:lnTo>
                  <a:pt x="247699" y="125008"/>
                </a:lnTo>
                <a:lnTo>
                  <a:pt x="245838" y="123399"/>
                </a:lnTo>
                <a:lnTo>
                  <a:pt x="245339" y="122969"/>
                </a:lnTo>
                <a:lnTo>
                  <a:pt x="245176" y="122629"/>
                </a:lnTo>
                <a:lnTo>
                  <a:pt x="244656" y="121547"/>
                </a:lnTo>
                <a:lnTo>
                  <a:pt x="245449" y="119644"/>
                </a:lnTo>
                <a:lnTo>
                  <a:pt x="245585" y="119318"/>
                </a:lnTo>
                <a:lnTo>
                  <a:pt x="246173" y="117894"/>
                </a:lnTo>
                <a:lnTo>
                  <a:pt x="246762" y="116470"/>
                </a:lnTo>
                <a:lnTo>
                  <a:pt x="246576" y="115171"/>
                </a:lnTo>
                <a:lnTo>
                  <a:pt x="246244" y="115212"/>
                </a:lnTo>
                <a:lnTo>
                  <a:pt x="246080" y="115234"/>
                </a:lnTo>
                <a:lnTo>
                  <a:pt x="244589" y="113811"/>
                </a:lnTo>
                <a:lnTo>
                  <a:pt x="243099" y="111708"/>
                </a:lnTo>
                <a:lnTo>
                  <a:pt x="243346" y="111214"/>
                </a:lnTo>
                <a:lnTo>
                  <a:pt x="245393" y="110222"/>
                </a:lnTo>
                <a:lnTo>
                  <a:pt x="245635" y="109637"/>
                </a:lnTo>
                <a:lnTo>
                  <a:pt x="245827" y="109169"/>
                </a:lnTo>
                <a:lnTo>
                  <a:pt x="245639" y="106880"/>
                </a:lnTo>
                <a:lnTo>
                  <a:pt x="246755" y="105209"/>
                </a:lnTo>
                <a:lnTo>
                  <a:pt x="247127" y="103847"/>
                </a:lnTo>
                <a:lnTo>
                  <a:pt x="244296" y="97849"/>
                </a:lnTo>
                <a:lnTo>
                  <a:pt x="244703" y="96919"/>
                </a:lnTo>
                <a:lnTo>
                  <a:pt x="244762" y="95388"/>
                </a:lnTo>
                <a:lnTo>
                  <a:pt x="244205" y="93764"/>
                </a:lnTo>
                <a:lnTo>
                  <a:pt x="243521" y="92589"/>
                </a:lnTo>
                <a:lnTo>
                  <a:pt x="243830" y="91784"/>
                </a:lnTo>
                <a:lnTo>
                  <a:pt x="244952" y="88153"/>
                </a:lnTo>
                <a:lnTo>
                  <a:pt x="245627" y="85966"/>
                </a:lnTo>
                <a:lnTo>
                  <a:pt x="245684" y="85147"/>
                </a:lnTo>
                <a:lnTo>
                  <a:pt x="245750" y="84235"/>
                </a:lnTo>
                <a:lnTo>
                  <a:pt x="245315" y="83059"/>
                </a:lnTo>
                <a:lnTo>
                  <a:pt x="243204" y="80772"/>
                </a:lnTo>
                <a:lnTo>
                  <a:pt x="243526" y="80683"/>
                </a:lnTo>
                <a:lnTo>
                  <a:pt x="245684" y="80090"/>
                </a:lnTo>
                <a:lnTo>
                  <a:pt x="245967" y="79773"/>
                </a:lnTo>
                <a:lnTo>
                  <a:pt x="246180" y="79532"/>
                </a:lnTo>
                <a:lnTo>
                  <a:pt x="244877" y="77925"/>
                </a:lnTo>
                <a:lnTo>
                  <a:pt x="244005" y="74584"/>
                </a:lnTo>
                <a:lnTo>
                  <a:pt x="243637" y="73948"/>
                </a:lnTo>
                <a:lnTo>
                  <a:pt x="242826" y="72544"/>
                </a:lnTo>
                <a:lnTo>
                  <a:pt x="242638" y="70812"/>
                </a:lnTo>
                <a:lnTo>
                  <a:pt x="242856" y="69924"/>
                </a:lnTo>
                <a:lnTo>
                  <a:pt x="243320" y="68028"/>
                </a:lnTo>
                <a:lnTo>
                  <a:pt x="245825" y="63443"/>
                </a:lnTo>
                <a:lnTo>
                  <a:pt x="246217" y="62726"/>
                </a:lnTo>
                <a:lnTo>
                  <a:pt x="246966" y="61356"/>
                </a:lnTo>
                <a:lnTo>
                  <a:pt x="248462" y="58619"/>
                </a:lnTo>
                <a:lnTo>
                  <a:pt x="250261" y="55524"/>
                </a:lnTo>
                <a:lnTo>
                  <a:pt x="250771" y="54991"/>
                </a:lnTo>
                <a:lnTo>
                  <a:pt x="251563" y="54162"/>
                </a:lnTo>
                <a:lnTo>
                  <a:pt x="251314" y="52430"/>
                </a:lnTo>
                <a:lnTo>
                  <a:pt x="252802" y="50386"/>
                </a:lnTo>
                <a:lnTo>
                  <a:pt x="252926" y="50023"/>
                </a:lnTo>
                <a:lnTo>
                  <a:pt x="253420" y="48592"/>
                </a:lnTo>
                <a:lnTo>
                  <a:pt x="253791" y="45190"/>
                </a:lnTo>
                <a:lnTo>
                  <a:pt x="253433" y="44328"/>
                </a:lnTo>
                <a:lnTo>
                  <a:pt x="253046" y="43396"/>
                </a:lnTo>
                <a:lnTo>
                  <a:pt x="251144" y="41558"/>
                </a:lnTo>
                <a:lnTo>
                  <a:pt x="252112" y="39686"/>
                </a:lnTo>
                <a:lnTo>
                  <a:pt x="247813" y="37685"/>
                </a:lnTo>
                <a:lnTo>
                  <a:pt x="243014" y="34977"/>
                </a:lnTo>
                <a:lnTo>
                  <a:pt x="239986" y="33129"/>
                </a:lnTo>
                <a:lnTo>
                  <a:pt x="237968" y="31746"/>
                </a:lnTo>
                <a:lnTo>
                  <a:pt x="228772" y="29512"/>
                </a:lnTo>
                <a:lnTo>
                  <a:pt x="225917" y="28835"/>
                </a:lnTo>
                <a:lnTo>
                  <a:pt x="218826" y="26298"/>
                </a:lnTo>
                <a:lnTo>
                  <a:pt x="216867" y="25305"/>
                </a:lnTo>
                <a:lnTo>
                  <a:pt x="215500" y="23021"/>
                </a:lnTo>
                <a:lnTo>
                  <a:pt x="216380" y="14925"/>
                </a:lnTo>
                <a:lnTo>
                  <a:pt x="216327" y="9673"/>
                </a:lnTo>
                <a:lnTo>
                  <a:pt x="216108" y="7207"/>
                </a:lnTo>
                <a:lnTo>
                  <a:pt x="213551" y="6202"/>
                </a:lnTo>
                <a:lnTo>
                  <a:pt x="213551" y="7068"/>
                </a:lnTo>
                <a:lnTo>
                  <a:pt x="213553" y="7500"/>
                </a:lnTo>
                <a:lnTo>
                  <a:pt x="213888" y="8169"/>
                </a:lnTo>
                <a:lnTo>
                  <a:pt x="214112" y="8614"/>
                </a:lnTo>
                <a:lnTo>
                  <a:pt x="213678" y="9603"/>
                </a:lnTo>
                <a:lnTo>
                  <a:pt x="214300" y="11953"/>
                </a:lnTo>
                <a:lnTo>
                  <a:pt x="213685" y="14052"/>
                </a:lnTo>
                <a:lnTo>
                  <a:pt x="213247" y="15542"/>
                </a:lnTo>
                <a:lnTo>
                  <a:pt x="213281" y="16812"/>
                </a:lnTo>
                <a:lnTo>
                  <a:pt x="213312" y="18016"/>
                </a:lnTo>
                <a:lnTo>
                  <a:pt x="211950" y="23336"/>
                </a:lnTo>
                <a:lnTo>
                  <a:pt x="211885" y="23716"/>
                </a:lnTo>
                <a:lnTo>
                  <a:pt x="211250" y="27344"/>
                </a:lnTo>
                <a:lnTo>
                  <a:pt x="210653" y="30760"/>
                </a:lnTo>
                <a:lnTo>
                  <a:pt x="210469" y="31098"/>
                </a:lnTo>
                <a:lnTo>
                  <a:pt x="209600" y="32679"/>
                </a:lnTo>
                <a:lnTo>
                  <a:pt x="205073" y="35345"/>
                </a:lnTo>
                <a:lnTo>
                  <a:pt x="203461" y="36769"/>
                </a:lnTo>
                <a:lnTo>
                  <a:pt x="202654" y="38811"/>
                </a:lnTo>
                <a:lnTo>
                  <a:pt x="200578" y="40484"/>
                </a:lnTo>
                <a:lnTo>
                  <a:pt x="198500" y="42157"/>
                </a:lnTo>
                <a:lnTo>
                  <a:pt x="198097" y="41725"/>
                </a:lnTo>
                <a:lnTo>
                  <a:pt x="196886" y="40427"/>
                </a:lnTo>
                <a:lnTo>
                  <a:pt x="193923" y="34676"/>
                </a:lnTo>
                <a:lnTo>
                  <a:pt x="193032" y="32946"/>
                </a:lnTo>
                <a:lnTo>
                  <a:pt x="190236" y="30166"/>
                </a:lnTo>
                <a:lnTo>
                  <a:pt x="189153" y="28719"/>
                </a:lnTo>
                <a:lnTo>
                  <a:pt x="187874" y="27015"/>
                </a:lnTo>
                <a:lnTo>
                  <a:pt x="187750" y="26520"/>
                </a:lnTo>
                <a:lnTo>
                  <a:pt x="187626" y="26026"/>
                </a:lnTo>
                <a:lnTo>
                  <a:pt x="187883" y="25351"/>
                </a:lnTo>
                <a:lnTo>
                  <a:pt x="188306" y="24231"/>
                </a:lnTo>
                <a:lnTo>
                  <a:pt x="188367" y="22916"/>
                </a:lnTo>
                <a:lnTo>
                  <a:pt x="187870" y="20767"/>
                </a:lnTo>
                <a:lnTo>
                  <a:pt x="187938" y="20509"/>
                </a:lnTo>
                <a:lnTo>
                  <a:pt x="188179" y="19592"/>
                </a:lnTo>
                <a:lnTo>
                  <a:pt x="187062" y="18542"/>
                </a:lnTo>
                <a:lnTo>
                  <a:pt x="187029" y="17854"/>
                </a:lnTo>
                <a:lnTo>
                  <a:pt x="186998" y="17182"/>
                </a:lnTo>
                <a:lnTo>
                  <a:pt x="185809" y="16040"/>
                </a:lnTo>
                <a:lnTo>
                  <a:pt x="185196" y="15452"/>
                </a:lnTo>
                <a:lnTo>
                  <a:pt x="185134" y="14216"/>
                </a:lnTo>
                <a:lnTo>
                  <a:pt x="184657" y="13684"/>
                </a:lnTo>
                <a:lnTo>
                  <a:pt x="184419" y="13418"/>
                </a:lnTo>
                <a:lnTo>
                  <a:pt x="184009" y="12961"/>
                </a:lnTo>
                <a:lnTo>
                  <a:pt x="181033" y="9644"/>
                </a:lnTo>
                <a:lnTo>
                  <a:pt x="180922" y="9022"/>
                </a:lnTo>
                <a:lnTo>
                  <a:pt x="180845" y="8592"/>
                </a:lnTo>
                <a:lnTo>
                  <a:pt x="181156" y="7539"/>
                </a:lnTo>
                <a:lnTo>
                  <a:pt x="180284" y="5625"/>
                </a:lnTo>
                <a:lnTo>
                  <a:pt x="180283" y="4573"/>
                </a:lnTo>
                <a:lnTo>
                  <a:pt x="180283" y="3522"/>
                </a:lnTo>
                <a:lnTo>
                  <a:pt x="169308" y="3133"/>
                </a:lnTo>
                <a:lnTo>
                  <a:pt x="164747" y="3401"/>
                </a:lnTo>
                <a:lnTo>
                  <a:pt x="163359" y="3698"/>
                </a:lnTo>
                <a:lnTo>
                  <a:pt x="154333" y="8998"/>
                </a:lnTo>
                <a:lnTo>
                  <a:pt x="153538" y="10129"/>
                </a:lnTo>
                <a:lnTo>
                  <a:pt x="152050" y="11874"/>
                </a:lnTo>
                <a:lnTo>
                  <a:pt x="149693" y="11418"/>
                </a:lnTo>
                <a:lnTo>
                  <a:pt x="149320" y="10985"/>
                </a:lnTo>
                <a:lnTo>
                  <a:pt x="147645" y="11110"/>
                </a:lnTo>
                <a:lnTo>
                  <a:pt x="145672" y="9611"/>
                </a:lnTo>
                <a:lnTo>
                  <a:pt x="145533" y="9506"/>
                </a:lnTo>
                <a:lnTo>
                  <a:pt x="140688" y="8767"/>
                </a:lnTo>
                <a:lnTo>
                  <a:pt x="138273" y="5767"/>
                </a:lnTo>
                <a:lnTo>
                  <a:pt x="136527" y="3582"/>
                </a:lnTo>
                <a:lnTo>
                  <a:pt x="134478" y="2101"/>
                </a:lnTo>
                <a:lnTo>
                  <a:pt x="132478" y="1826"/>
                </a:lnTo>
                <a:lnTo>
                  <a:pt x="131809" y="1733"/>
                </a:lnTo>
                <a:lnTo>
                  <a:pt x="128827" y="253"/>
                </a:lnTo>
                <a:lnTo>
                  <a:pt x="127586" y="441"/>
                </a:lnTo>
                <a:lnTo>
                  <a:pt x="126410" y="2670"/>
                </a:lnTo>
                <a:lnTo>
                  <a:pt x="125351" y="3144"/>
                </a:lnTo>
                <a:lnTo>
                  <a:pt x="124611" y="3476"/>
                </a:lnTo>
                <a:lnTo>
                  <a:pt x="123930" y="5023"/>
                </a:lnTo>
                <a:lnTo>
                  <a:pt x="118745" y="5871"/>
                </a:lnTo>
                <a:lnTo>
                  <a:pt x="115967" y="8331"/>
                </a:lnTo>
                <a:lnTo>
                  <a:pt x="113983" y="9864"/>
                </a:lnTo>
                <a:lnTo>
                  <a:pt x="112543" y="9534"/>
                </a:lnTo>
                <a:lnTo>
                  <a:pt x="102769" y="7284"/>
                </a:lnTo>
                <a:lnTo>
                  <a:pt x="102397" y="6913"/>
                </a:lnTo>
                <a:lnTo>
                  <a:pt x="99852" y="6856"/>
                </a:lnTo>
                <a:lnTo>
                  <a:pt x="98320" y="7294"/>
                </a:lnTo>
                <a:lnTo>
                  <a:pt x="97246" y="7601"/>
                </a:lnTo>
                <a:lnTo>
                  <a:pt x="96129" y="7480"/>
                </a:lnTo>
                <a:lnTo>
                  <a:pt x="86562" y="8918"/>
                </a:lnTo>
                <a:lnTo>
                  <a:pt x="81565" y="9668"/>
                </a:lnTo>
                <a:lnTo>
                  <a:pt x="78195" y="9843"/>
                </a:lnTo>
                <a:lnTo>
                  <a:pt x="73141" y="6174"/>
                </a:lnTo>
                <a:lnTo>
                  <a:pt x="70170" y="2730"/>
                </a:lnTo>
                <a:lnTo>
                  <a:pt x="66950" y="1345"/>
                </a:lnTo>
                <a:lnTo>
                  <a:pt x="65804" y="1962"/>
                </a:lnTo>
                <a:lnTo>
                  <a:pt x="63602" y="3146"/>
                </a:lnTo>
                <a:lnTo>
                  <a:pt x="61430" y="3335"/>
                </a:lnTo>
                <a:lnTo>
                  <a:pt x="59988" y="4328"/>
                </a:lnTo>
                <a:lnTo>
                  <a:pt x="58639" y="525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622AB97-F564-B7FF-970B-7825B974CA39}"/>
              </a:ext>
            </a:extLst>
          </p:cNvPr>
          <p:cNvSpPr/>
          <p:nvPr/>
        </p:nvSpPr>
        <p:spPr>
          <a:xfrm flipV="1">
            <a:off x="5910578" y="5023340"/>
            <a:ext cx="1628727" cy="1227565"/>
          </a:xfrm>
          <a:custGeom>
            <a:avLst/>
            <a:gdLst>
              <a:gd name="connsiteX0" fmla="*/ 33939 w 1465746"/>
              <a:gd name="connsiteY0" fmla="*/ 937643 h 1104727"/>
              <a:gd name="connsiteX1" fmla="*/ 33340 w 1465746"/>
              <a:gd name="connsiteY1" fmla="*/ 938916 h 1104727"/>
              <a:gd name="connsiteX2" fmla="*/ 32965 w 1465746"/>
              <a:gd name="connsiteY2" fmla="*/ 940413 h 1104727"/>
              <a:gd name="connsiteX3" fmla="*/ 32591 w 1465746"/>
              <a:gd name="connsiteY3" fmla="*/ 941909 h 1104727"/>
              <a:gd name="connsiteX4" fmla="*/ 32442 w 1465746"/>
              <a:gd name="connsiteY4" fmla="*/ 943556 h 1104727"/>
              <a:gd name="connsiteX5" fmla="*/ 32217 w 1465746"/>
              <a:gd name="connsiteY5" fmla="*/ 945204 h 1104727"/>
              <a:gd name="connsiteX6" fmla="*/ 32067 w 1465746"/>
              <a:gd name="connsiteY6" fmla="*/ 946926 h 1104727"/>
              <a:gd name="connsiteX7" fmla="*/ 31468 w 1465746"/>
              <a:gd name="connsiteY7" fmla="*/ 948198 h 1104727"/>
              <a:gd name="connsiteX8" fmla="*/ 30944 w 1465746"/>
              <a:gd name="connsiteY8" fmla="*/ 949470 h 1104727"/>
              <a:gd name="connsiteX9" fmla="*/ 30346 w 1465746"/>
              <a:gd name="connsiteY9" fmla="*/ 950818 h 1104727"/>
              <a:gd name="connsiteX10" fmla="*/ 29971 w 1465746"/>
              <a:gd name="connsiteY10" fmla="*/ 952314 h 1104727"/>
              <a:gd name="connsiteX11" fmla="*/ 29822 w 1465746"/>
              <a:gd name="connsiteY11" fmla="*/ 953962 h 1104727"/>
              <a:gd name="connsiteX12" fmla="*/ 29822 w 1465746"/>
              <a:gd name="connsiteY12" fmla="*/ 955833 h 1104727"/>
              <a:gd name="connsiteX13" fmla="*/ 30196 w 1465746"/>
              <a:gd name="connsiteY13" fmla="*/ 957330 h 1104727"/>
              <a:gd name="connsiteX14" fmla="*/ 30346 w 1465746"/>
              <a:gd name="connsiteY14" fmla="*/ 958977 h 1104727"/>
              <a:gd name="connsiteX15" fmla="*/ 30570 w 1465746"/>
              <a:gd name="connsiteY15" fmla="*/ 960623 h 1104727"/>
              <a:gd name="connsiteX16" fmla="*/ 30570 w 1465746"/>
              <a:gd name="connsiteY16" fmla="*/ 962494 h 1104727"/>
              <a:gd name="connsiteX17" fmla="*/ 30196 w 1465746"/>
              <a:gd name="connsiteY17" fmla="*/ 963992 h 1104727"/>
              <a:gd name="connsiteX18" fmla="*/ 29822 w 1465746"/>
              <a:gd name="connsiteY18" fmla="*/ 965488 h 1104727"/>
              <a:gd name="connsiteX19" fmla="*/ 29073 w 1465746"/>
              <a:gd name="connsiteY19" fmla="*/ 966611 h 1104727"/>
              <a:gd name="connsiteX20" fmla="*/ 28325 w 1465746"/>
              <a:gd name="connsiteY20" fmla="*/ 967735 h 1104727"/>
              <a:gd name="connsiteX21" fmla="*/ 27352 w 1465746"/>
              <a:gd name="connsiteY21" fmla="*/ 968632 h 1104727"/>
              <a:gd name="connsiteX22" fmla="*/ 26453 w 1465746"/>
              <a:gd name="connsiteY22" fmla="*/ 969532 h 1104727"/>
              <a:gd name="connsiteX23" fmla="*/ 25480 w 1465746"/>
              <a:gd name="connsiteY23" fmla="*/ 970505 h 1104727"/>
              <a:gd name="connsiteX24" fmla="*/ 24582 w 1465746"/>
              <a:gd name="connsiteY24" fmla="*/ 971402 h 1104727"/>
              <a:gd name="connsiteX25" fmla="*/ 23759 w 1465746"/>
              <a:gd name="connsiteY25" fmla="*/ 972526 h 1104727"/>
              <a:gd name="connsiteX26" fmla="*/ 22860 w 1465746"/>
              <a:gd name="connsiteY26" fmla="*/ 973423 h 1104727"/>
              <a:gd name="connsiteX27" fmla="*/ 21887 w 1465746"/>
              <a:gd name="connsiteY27" fmla="*/ 974396 h 1104727"/>
              <a:gd name="connsiteX28" fmla="*/ 20764 w 1465746"/>
              <a:gd name="connsiteY28" fmla="*/ 975145 h 1104727"/>
              <a:gd name="connsiteX29" fmla="*/ 19866 w 1465746"/>
              <a:gd name="connsiteY29" fmla="*/ 976043 h 1104727"/>
              <a:gd name="connsiteX30" fmla="*/ 19118 w 1465746"/>
              <a:gd name="connsiteY30" fmla="*/ 977166 h 1104727"/>
              <a:gd name="connsiteX31" fmla="*/ 18369 w 1465746"/>
              <a:gd name="connsiteY31" fmla="*/ 978289 h 1104727"/>
              <a:gd name="connsiteX32" fmla="*/ 17770 w 1465746"/>
              <a:gd name="connsiteY32" fmla="*/ 979562 h 1104727"/>
              <a:gd name="connsiteX33" fmla="*/ 17396 w 1465746"/>
              <a:gd name="connsiteY33" fmla="*/ 981058 h 1104727"/>
              <a:gd name="connsiteX34" fmla="*/ 17022 w 1465746"/>
              <a:gd name="connsiteY34" fmla="*/ 982555 h 1104727"/>
              <a:gd name="connsiteX35" fmla="*/ 16872 w 1465746"/>
              <a:gd name="connsiteY35" fmla="*/ 984202 h 1104727"/>
              <a:gd name="connsiteX36" fmla="*/ 16872 w 1465746"/>
              <a:gd name="connsiteY36" fmla="*/ 986073 h 1104727"/>
              <a:gd name="connsiteX37" fmla="*/ 16872 w 1465746"/>
              <a:gd name="connsiteY37" fmla="*/ 987945 h 1104727"/>
              <a:gd name="connsiteX38" fmla="*/ 16872 w 1465746"/>
              <a:gd name="connsiteY38" fmla="*/ 989815 h 1104727"/>
              <a:gd name="connsiteX39" fmla="*/ 16498 w 1465746"/>
              <a:gd name="connsiteY39" fmla="*/ 991238 h 1104727"/>
              <a:gd name="connsiteX40" fmla="*/ 15899 w 1465746"/>
              <a:gd name="connsiteY40" fmla="*/ 992585 h 1104727"/>
              <a:gd name="connsiteX41" fmla="*/ 15150 w 1465746"/>
              <a:gd name="connsiteY41" fmla="*/ 993709 h 1104727"/>
              <a:gd name="connsiteX42" fmla="*/ 14252 w 1465746"/>
              <a:gd name="connsiteY42" fmla="*/ 994606 h 1104727"/>
              <a:gd name="connsiteX43" fmla="*/ 13279 w 1465746"/>
              <a:gd name="connsiteY43" fmla="*/ 995504 h 1104727"/>
              <a:gd name="connsiteX44" fmla="*/ 12156 w 1465746"/>
              <a:gd name="connsiteY44" fmla="*/ 996253 h 1104727"/>
              <a:gd name="connsiteX45" fmla="*/ 11258 w 1465746"/>
              <a:gd name="connsiteY45" fmla="*/ 997226 h 1104727"/>
              <a:gd name="connsiteX46" fmla="*/ 10510 w 1465746"/>
              <a:gd name="connsiteY46" fmla="*/ 998349 h 1104727"/>
              <a:gd name="connsiteX47" fmla="*/ 9761 w 1465746"/>
              <a:gd name="connsiteY47" fmla="*/ 999472 h 1104727"/>
              <a:gd name="connsiteX48" fmla="*/ 8788 w 1465746"/>
              <a:gd name="connsiteY48" fmla="*/ 1000370 h 1104727"/>
              <a:gd name="connsiteX49" fmla="*/ 7889 w 1465746"/>
              <a:gd name="connsiteY49" fmla="*/ 1001268 h 1104727"/>
              <a:gd name="connsiteX50" fmla="*/ 6790 w 1465746"/>
              <a:gd name="connsiteY50" fmla="*/ 1001757 h 1104727"/>
              <a:gd name="connsiteX51" fmla="*/ 6542 w 1465746"/>
              <a:gd name="connsiteY51" fmla="*/ 1001866 h 1104727"/>
              <a:gd name="connsiteX52" fmla="*/ 5420 w 1465746"/>
              <a:gd name="connsiteY52" fmla="*/ 1002615 h 1104727"/>
              <a:gd name="connsiteX53" fmla="*/ 4297 w 1465746"/>
              <a:gd name="connsiteY53" fmla="*/ 1003364 h 1104727"/>
              <a:gd name="connsiteX54" fmla="*/ 3174 w 1465746"/>
              <a:gd name="connsiteY54" fmla="*/ 1004113 h 1104727"/>
              <a:gd name="connsiteX55" fmla="*/ 2426 w 1465746"/>
              <a:gd name="connsiteY55" fmla="*/ 1005161 h 1104727"/>
              <a:gd name="connsiteX56" fmla="*/ 1901 w 1465746"/>
              <a:gd name="connsiteY56" fmla="*/ 1006508 h 1104727"/>
              <a:gd name="connsiteX57" fmla="*/ 1700 w 1465746"/>
              <a:gd name="connsiteY57" fmla="*/ 1007982 h 1104727"/>
              <a:gd name="connsiteX58" fmla="*/ 1677 w 1465746"/>
              <a:gd name="connsiteY58" fmla="*/ 1008155 h 1104727"/>
              <a:gd name="connsiteX59" fmla="*/ 1677 w 1465746"/>
              <a:gd name="connsiteY59" fmla="*/ 1010026 h 1104727"/>
              <a:gd name="connsiteX60" fmla="*/ 1677 w 1465746"/>
              <a:gd name="connsiteY60" fmla="*/ 1011898 h 1104727"/>
              <a:gd name="connsiteX61" fmla="*/ 1901 w 1465746"/>
              <a:gd name="connsiteY61" fmla="*/ 1013544 h 1104727"/>
              <a:gd name="connsiteX62" fmla="*/ 2051 w 1465746"/>
              <a:gd name="connsiteY62" fmla="*/ 1015191 h 1104727"/>
              <a:gd name="connsiteX63" fmla="*/ 2051 w 1465746"/>
              <a:gd name="connsiteY63" fmla="*/ 1017063 h 1104727"/>
              <a:gd name="connsiteX64" fmla="*/ 1901 w 1465746"/>
              <a:gd name="connsiteY64" fmla="*/ 1018710 h 1104727"/>
              <a:gd name="connsiteX65" fmla="*/ 1527 w 1465746"/>
              <a:gd name="connsiteY65" fmla="*/ 1020206 h 1104727"/>
              <a:gd name="connsiteX66" fmla="*/ 928 w 1465746"/>
              <a:gd name="connsiteY66" fmla="*/ 1021553 h 1104727"/>
              <a:gd name="connsiteX67" fmla="*/ 405 w 1465746"/>
              <a:gd name="connsiteY67" fmla="*/ 1022827 h 1104727"/>
              <a:gd name="connsiteX68" fmla="*/ 180 w 1465746"/>
              <a:gd name="connsiteY68" fmla="*/ 1024472 h 1104727"/>
              <a:gd name="connsiteX69" fmla="*/ 405 w 1465746"/>
              <a:gd name="connsiteY69" fmla="*/ 1026194 h 1104727"/>
              <a:gd name="connsiteX70" fmla="*/ 928 w 1465746"/>
              <a:gd name="connsiteY70" fmla="*/ 1027467 h 1104727"/>
              <a:gd name="connsiteX71" fmla="*/ 1677 w 1465746"/>
              <a:gd name="connsiteY71" fmla="*/ 1028589 h 1104727"/>
              <a:gd name="connsiteX72" fmla="*/ 2800 w 1465746"/>
              <a:gd name="connsiteY72" fmla="*/ 1029488 h 1104727"/>
              <a:gd name="connsiteX73" fmla="*/ 3773 w 1465746"/>
              <a:gd name="connsiteY73" fmla="*/ 1030461 h 1104727"/>
              <a:gd name="connsiteX74" fmla="*/ 4521 w 1465746"/>
              <a:gd name="connsiteY74" fmla="*/ 1031583 h 1104727"/>
              <a:gd name="connsiteX75" fmla="*/ 5045 w 1465746"/>
              <a:gd name="connsiteY75" fmla="*/ 1032857 h 1104727"/>
              <a:gd name="connsiteX76" fmla="*/ 5644 w 1465746"/>
              <a:gd name="connsiteY76" fmla="*/ 1034129 h 1104727"/>
              <a:gd name="connsiteX77" fmla="*/ 6018 w 1465746"/>
              <a:gd name="connsiteY77" fmla="*/ 1035627 h 1104727"/>
              <a:gd name="connsiteX78" fmla="*/ 6168 w 1465746"/>
              <a:gd name="connsiteY78" fmla="*/ 1037347 h 1104727"/>
              <a:gd name="connsiteX79" fmla="*/ 6542 w 1465746"/>
              <a:gd name="connsiteY79" fmla="*/ 1038769 h 1104727"/>
              <a:gd name="connsiteX80" fmla="*/ 6392 w 1465746"/>
              <a:gd name="connsiteY80" fmla="*/ 1040117 h 1104727"/>
              <a:gd name="connsiteX81" fmla="*/ 6168 w 1465746"/>
              <a:gd name="connsiteY81" fmla="*/ 1041763 h 1104727"/>
              <a:gd name="connsiteX82" fmla="*/ 6018 w 1465746"/>
              <a:gd name="connsiteY82" fmla="*/ 1043410 h 1104727"/>
              <a:gd name="connsiteX83" fmla="*/ 5644 w 1465746"/>
              <a:gd name="connsiteY83" fmla="*/ 1044908 h 1104727"/>
              <a:gd name="connsiteX84" fmla="*/ 5045 w 1465746"/>
              <a:gd name="connsiteY84" fmla="*/ 1046255 h 1104727"/>
              <a:gd name="connsiteX85" fmla="*/ 4521 w 1465746"/>
              <a:gd name="connsiteY85" fmla="*/ 1047527 h 1104727"/>
              <a:gd name="connsiteX86" fmla="*/ 3923 w 1465746"/>
              <a:gd name="connsiteY86" fmla="*/ 1048799 h 1104727"/>
              <a:gd name="connsiteX87" fmla="*/ 3923 w 1465746"/>
              <a:gd name="connsiteY87" fmla="*/ 1050672 h 1104727"/>
              <a:gd name="connsiteX88" fmla="*/ 4147 w 1465746"/>
              <a:gd name="connsiteY88" fmla="*/ 1052318 h 1104727"/>
              <a:gd name="connsiteX89" fmla="*/ 4671 w 1465746"/>
              <a:gd name="connsiteY89" fmla="*/ 1053665 h 1104727"/>
              <a:gd name="connsiteX90" fmla="*/ 5494 w 1465746"/>
              <a:gd name="connsiteY90" fmla="*/ 1054789 h 1104727"/>
              <a:gd name="connsiteX91" fmla="*/ 6243 w 1465746"/>
              <a:gd name="connsiteY91" fmla="*/ 1055837 h 1104727"/>
              <a:gd name="connsiteX92" fmla="*/ 6767 w 1465746"/>
              <a:gd name="connsiteY92" fmla="*/ 1057184 h 1104727"/>
              <a:gd name="connsiteX93" fmla="*/ 7366 w 1465746"/>
              <a:gd name="connsiteY93" fmla="*/ 1058456 h 1104727"/>
              <a:gd name="connsiteX94" fmla="*/ 7515 w 1465746"/>
              <a:gd name="connsiteY94" fmla="*/ 1060103 h 1104727"/>
              <a:gd name="connsiteX95" fmla="*/ 7141 w 1465746"/>
              <a:gd name="connsiteY95" fmla="*/ 1061599 h 1104727"/>
              <a:gd name="connsiteX96" fmla="*/ 6992 w 1465746"/>
              <a:gd name="connsiteY96" fmla="*/ 1063321 h 1104727"/>
              <a:gd name="connsiteX97" fmla="*/ 6767 w 1465746"/>
              <a:gd name="connsiteY97" fmla="*/ 1064967 h 1104727"/>
              <a:gd name="connsiteX98" fmla="*/ 6617 w 1465746"/>
              <a:gd name="connsiteY98" fmla="*/ 1066616 h 1104727"/>
              <a:gd name="connsiteX99" fmla="*/ 6767 w 1465746"/>
              <a:gd name="connsiteY99" fmla="*/ 1068336 h 1104727"/>
              <a:gd name="connsiteX100" fmla="*/ 7141 w 1465746"/>
              <a:gd name="connsiteY100" fmla="*/ 1069758 h 1104727"/>
              <a:gd name="connsiteX101" fmla="*/ 7740 w 1465746"/>
              <a:gd name="connsiteY101" fmla="*/ 1071106 h 1104727"/>
              <a:gd name="connsiteX102" fmla="*/ 8264 w 1465746"/>
              <a:gd name="connsiteY102" fmla="*/ 1072378 h 1104727"/>
              <a:gd name="connsiteX103" fmla="*/ 9013 w 1465746"/>
              <a:gd name="connsiteY103" fmla="*/ 1073501 h 1104727"/>
              <a:gd name="connsiteX104" fmla="*/ 9387 w 1465746"/>
              <a:gd name="connsiteY104" fmla="*/ 1074999 h 1104727"/>
              <a:gd name="connsiteX105" fmla="*/ 9986 w 1465746"/>
              <a:gd name="connsiteY105" fmla="*/ 1076271 h 1104727"/>
              <a:gd name="connsiteX106" fmla="*/ 10510 w 1465746"/>
              <a:gd name="connsiteY106" fmla="*/ 1077618 h 1104727"/>
              <a:gd name="connsiteX107" fmla="*/ 11108 w 1465746"/>
              <a:gd name="connsiteY107" fmla="*/ 1078891 h 1104727"/>
              <a:gd name="connsiteX108" fmla="*/ 12007 w 1465746"/>
              <a:gd name="connsiteY108" fmla="*/ 1079788 h 1104727"/>
              <a:gd name="connsiteX109" fmla="*/ 12755 w 1465746"/>
              <a:gd name="connsiteY109" fmla="*/ 1080912 h 1104727"/>
              <a:gd name="connsiteX110" fmla="*/ 13504 w 1465746"/>
              <a:gd name="connsiteY110" fmla="*/ 1082035 h 1104727"/>
              <a:gd name="connsiteX111" fmla="*/ 14102 w 1465746"/>
              <a:gd name="connsiteY111" fmla="*/ 1083307 h 1104727"/>
              <a:gd name="connsiteX112" fmla="*/ 14253 w 1465746"/>
              <a:gd name="connsiteY112" fmla="*/ 1085029 h 1104727"/>
              <a:gd name="connsiteX113" fmla="*/ 14627 w 1465746"/>
              <a:gd name="connsiteY113" fmla="*/ 1086525 h 1104727"/>
              <a:gd name="connsiteX114" fmla="*/ 15001 w 1465746"/>
              <a:gd name="connsiteY114" fmla="*/ 1087947 h 1104727"/>
              <a:gd name="connsiteX115" fmla="*/ 15600 w 1465746"/>
              <a:gd name="connsiteY115" fmla="*/ 1089295 h 1104727"/>
              <a:gd name="connsiteX116" fmla="*/ 16348 w 1465746"/>
              <a:gd name="connsiteY116" fmla="*/ 1090418 h 1104727"/>
              <a:gd name="connsiteX117" fmla="*/ 17246 w 1465746"/>
              <a:gd name="connsiteY117" fmla="*/ 1091316 h 1104727"/>
              <a:gd name="connsiteX118" fmla="*/ 17845 w 1465746"/>
              <a:gd name="connsiteY118" fmla="*/ 1092663 h 1104727"/>
              <a:gd name="connsiteX119" fmla="*/ 18219 w 1465746"/>
              <a:gd name="connsiteY119" fmla="*/ 1094086 h 1104727"/>
              <a:gd name="connsiteX120" fmla="*/ 18219 w 1465746"/>
              <a:gd name="connsiteY120" fmla="*/ 1095956 h 1104727"/>
              <a:gd name="connsiteX121" fmla="*/ 18219 w 1465746"/>
              <a:gd name="connsiteY121" fmla="*/ 1097829 h 1104727"/>
              <a:gd name="connsiteX122" fmla="*/ 18219 w 1465746"/>
              <a:gd name="connsiteY122" fmla="*/ 1099699 h 1104727"/>
              <a:gd name="connsiteX123" fmla="*/ 18594 w 1465746"/>
              <a:gd name="connsiteY123" fmla="*/ 1101122 h 1104727"/>
              <a:gd name="connsiteX124" fmla="*/ 19567 w 1465746"/>
              <a:gd name="connsiteY124" fmla="*/ 1102095 h 1104727"/>
              <a:gd name="connsiteX125" fmla="*/ 20465 w 1465746"/>
              <a:gd name="connsiteY125" fmla="*/ 1102994 h 1104727"/>
              <a:gd name="connsiteX126" fmla="*/ 21064 w 1465746"/>
              <a:gd name="connsiteY126" fmla="*/ 1103517 h 1104727"/>
              <a:gd name="connsiteX127" fmla="*/ 21438 w 1465746"/>
              <a:gd name="connsiteY127" fmla="*/ 1103967 h 1104727"/>
              <a:gd name="connsiteX128" fmla="*/ 22186 w 1465746"/>
              <a:gd name="connsiteY128" fmla="*/ 1105089 h 1104727"/>
              <a:gd name="connsiteX129" fmla="*/ 23498 w 1465746"/>
              <a:gd name="connsiteY129" fmla="*/ 1099881 h 1104727"/>
              <a:gd name="connsiteX130" fmla="*/ 24639 w 1465746"/>
              <a:gd name="connsiteY130" fmla="*/ 1098597 h 1104727"/>
              <a:gd name="connsiteX131" fmla="*/ 28408 w 1465746"/>
              <a:gd name="connsiteY131" fmla="*/ 1097389 h 1104727"/>
              <a:gd name="connsiteX132" fmla="*/ 32672 w 1465746"/>
              <a:gd name="connsiteY132" fmla="*/ 1095615 h 1104727"/>
              <a:gd name="connsiteX133" fmla="*/ 33812 w 1465746"/>
              <a:gd name="connsiteY133" fmla="*/ 1095211 h 1104727"/>
              <a:gd name="connsiteX134" fmla="*/ 41744 w 1465746"/>
              <a:gd name="connsiteY134" fmla="*/ 1094457 h 1104727"/>
              <a:gd name="connsiteX135" fmla="*/ 48684 w 1465746"/>
              <a:gd name="connsiteY135" fmla="*/ 1093952 h 1104727"/>
              <a:gd name="connsiteX136" fmla="*/ 52005 w 1465746"/>
              <a:gd name="connsiteY136" fmla="*/ 1093154 h 1104727"/>
              <a:gd name="connsiteX137" fmla="*/ 54088 w 1465746"/>
              <a:gd name="connsiteY137" fmla="*/ 1091774 h 1104727"/>
              <a:gd name="connsiteX138" fmla="*/ 57907 w 1465746"/>
              <a:gd name="connsiteY138" fmla="*/ 1088909 h 1104727"/>
              <a:gd name="connsiteX139" fmla="*/ 59842 w 1465746"/>
              <a:gd name="connsiteY139" fmla="*/ 1087944 h 1104727"/>
              <a:gd name="connsiteX140" fmla="*/ 62517 w 1465746"/>
              <a:gd name="connsiteY140" fmla="*/ 1089211 h 1104727"/>
              <a:gd name="connsiteX141" fmla="*/ 66503 w 1465746"/>
              <a:gd name="connsiteY141" fmla="*/ 1091100 h 1104727"/>
              <a:gd name="connsiteX142" fmla="*/ 66511 w 1465746"/>
              <a:gd name="connsiteY142" fmla="*/ 1092052 h 1104727"/>
              <a:gd name="connsiteX143" fmla="*/ 67494 w 1465746"/>
              <a:gd name="connsiteY143" fmla="*/ 1093556 h 1104727"/>
              <a:gd name="connsiteX144" fmla="*/ 68568 w 1465746"/>
              <a:gd name="connsiteY144" fmla="*/ 1095199 h 1104727"/>
              <a:gd name="connsiteX145" fmla="*/ 68569 w 1465746"/>
              <a:gd name="connsiteY145" fmla="*/ 1095788 h 1104727"/>
              <a:gd name="connsiteX146" fmla="*/ 68571 w 1465746"/>
              <a:gd name="connsiteY146" fmla="*/ 1096375 h 1104727"/>
              <a:gd name="connsiteX147" fmla="*/ 70195 w 1465746"/>
              <a:gd name="connsiteY147" fmla="*/ 1096015 h 1104727"/>
              <a:gd name="connsiteX148" fmla="*/ 74309 w 1465746"/>
              <a:gd name="connsiteY148" fmla="*/ 1095588 h 1104727"/>
              <a:gd name="connsiteX149" fmla="*/ 76938 w 1465746"/>
              <a:gd name="connsiteY149" fmla="*/ 1093541 h 1104727"/>
              <a:gd name="connsiteX150" fmla="*/ 78379 w 1465746"/>
              <a:gd name="connsiteY150" fmla="*/ 1089722 h 1104727"/>
              <a:gd name="connsiteX151" fmla="*/ 79375 w 1465746"/>
              <a:gd name="connsiteY151" fmla="*/ 1082998 h 1104727"/>
              <a:gd name="connsiteX152" fmla="*/ 82104 w 1465746"/>
              <a:gd name="connsiteY152" fmla="*/ 1079554 h 1104727"/>
              <a:gd name="connsiteX153" fmla="*/ 83841 w 1465746"/>
              <a:gd name="connsiteY153" fmla="*/ 1077860 h 1104727"/>
              <a:gd name="connsiteX154" fmla="*/ 84304 w 1465746"/>
              <a:gd name="connsiteY154" fmla="*/ 1077452 h 1104727"/>
              <a:gd name="connsiteX155" fmla="*/ 85874 w 1465746"/>
              <a:gd name="connsiteY155" fmla="*/ 1076067 h 1104727"/>
              <a:gd name="connsiteX156" fmla="*/ 87462 w 1465746"/>
              <a:gd name="connsiteY156" fmla="*/ 1074062 h 1104727"/>
              <a:gd name="connsiteX157" fmla="*/ 89397 w 1465746"/>
              <a:gd name="connsiteY157" fmla="*/ 1071699 h 1104727"/>
              <a:gd name="connsiteX158" fmla="*/ 91282 w 1465746"/>
              <a:gd name="connsiteY158" fmla="*/ 1069593 h 1104727"/>
              <a:gd name="connsiteX159" fmla="*/ 93317 w 1465746"/>
              <a:gd name="connsiteY159" fmla="*/ 1067178 h 1104727"/>
              <a:gd name="connsiteX160" fmla="*/ 103538 w 1465746"/>
              <a:gd name="connsiteY160" fmla="*/ 1054226 h 1104727"/>
              <a:gd name="connsiteX161" fmla="*/ 105176 w 1465746"/>
              <a:gd name="connsiteY161" fmla="*/ 1051082 h 1104727"/>
              <a:gd name="connsiteX162" fmla="*/ 106652 w 1465746"/>
              <a:gd name="connsiteY162" fmla="*/ 1047687 h 1104727"/>
              <a:gd name="connsiteX163" fmla="*/ 107641 w 1465746"/>
              <a:gd name="connsiteY163" fmla="*/ 1046585 h 1104727"/>
              <a:gd name="connsiteX164" fmla="*/ 108879 w 1465746"/>
              <a:gd name="connsiteY164" fmla="*/ 1045207 h 1104727"/>
              <a:gd name="connsiteX165" fmla="*/ 111171 w 1465746"/>
              <a:gd name="connsiteY165" fmla="*/ 1044087 h 1104727"/>
              <a:gd name="connsiteX166" fmla="*/ 111913 w 1465746"/>
              <a:gd name="connsiteY166" fmla="*/ 1042970 h 1104727"/>
              <a:gd name="connsiteX167" fmla="*/ 112410 w 1465746"/>
              <a:gd name="connsiteY167" fmla="*/ 1039973 h 1104727"/>
              <a:gd name="connsiteX168" fmla="*/ 116933 w 1465746"/>
              <a:gd name="connsiteY168" fmla="*/ 1039854 h 1104727"/>
              <a:gd name="connsiteX169" fmla="*/ 118866 w 1465746"/>
              <a:gd name="connsiteY169" fmla="*/ 1039768 h 1104727"/>
              <a:gd name="connsiteX170" fmla="*/ 123079 w 1465746"/>
              <a:gd name="connsiteY170" fmla="*/ 1040171 h 1104727"/>
              <a:gd name="connsiteX171" fmla="*/ 134292 w 1465746"/>
              <a:gd name="connsiteY171" fmla="*/ 1041683 h 1104727"/>
              <a:gd name="connsiteX172" fmla="*/ 136263 w 1465746"/>
              <a:gd name="connsiteY172" fmla="*/ 1041950 h 1104727"/>
              <a:gd name="connsiteX173" fmla="*/ 139683 w 1465746"/>
              <a:gd name="connsiteY173" fmla="*/ 1042188 h 1104727"/>
              <a:gd name="connsiteX174" fmla="*/ 146375 w 1465746"/>
              <a:gd name="connsiteY174" fmla="*/ 1042717 h 1104727"/>
              <a:gd name="connsiteX175" fmla="*/ 153291 w 1465746"/>
              <a:gd name="connsiteY175" fmla="*/ 1044880 h 1104727"/>
              <a:gd name="connsiteX176" fmla="*/ 156781 w 1465746"/>
              <a:gd name="connsiteY176" fmla="*/ 1045971 h 1104727"/>
              <a:gd name="connsiteX177" fmla="*/ 161836 w 1465746"/>
              <a:gd name="connsiteY177" fmla="*/ 1048088 h 1104727"/>
              <a:gd name="connsiteX178" fmla="*/ 174966 w 1465746"/>
              <a:gd name="connsiteY178" fmla="*/ 1055355 h 1104727"/>
              <a:gd name="connsiteX179" fmla="*/ 178434 w 1465746"/>
              <a:gd name="connsiteY179" fmla="*/ 1057457 h 1104727"/>
              <a:gd name="connsiteX180" fmla="*/ 181455 w 1465746"/>
              <a:gd name="connsiteY180" fmla="*/ 1060696 h 1104727"/>
              <a:gd name="connsiteX181" fmla="*/ 182992 w 1465746"/>
              <a:gd name="connsiteY181" fmla="*/ 1060193 h 1104727"/>
              <a:gd name="connsiteX182" fmla="*/ 183999 w 1465746"/>
              <a:gd name="connsiteY182" fmla="*/ 1058219 h 1104727"/>
              <a:gd name="connsiteX183" fmla="*/ 184494 w 1465746"/>
              <a:gd name="connsiteY183" fmla="*/ 1057338 h 1104727"/>
              <a:gd name="connsiteX184" fmla="*/ 184552 w 1465746"/>
              <a:gd name="connsiteY184" fmla="*/ 1056115 h 1104727"/>
              <a:gd name="connsiteX185" fmla="*/ 188350 w 1465746"/>
              <a:gd name="connsiteY185" fmla="*/ 1053719 h 1104727"/>
              <a:gd name="connsiteX186" fmla="*/ 195442 w 1465746"/>
              <a:gd name="connsiteY186" fmla="*/ 1050109 h 1104727"/>
              <a:gd name="connsiteX187" fmla="*/ 198714 w 1465746"/>
              <a:gd name="connsiteY187" fmla="*/ 1049103 h 1104727"/>
              <a:gd name="connsiteX188" fmla="*/ 201737 w 1465746"/>
              <a:gd name="connsiteY188" fmla="*/ 1049805 h 1104727"/>
              <a:gd name="connsiteX189" fmla="*/ 206046 w 1465746"/>
              <a:gd name="connsiteY189" fmla="*/ 1054038 h 1104727"/>
              <a:gd name="connsiteX190" fmla="*/ 208567 w 1465746"/>
              <a:gd name="connsiteY190" fmla="*/ 1056483 h 1104727"/>
              <a:gd name="connsiteX191" fmla="*/ 209261 w 1465746"/>
              <a:gd name="connsiteY191" fmla="*/ 1061243 h 1104727"/>
              <a:gd name="connsiteX192" fmla="*/ 214176 w 1465746"/>
              <a:gd name="connsiteY192" fmla="*/ 1066859 h 1104727"/>
              <a:gd name="connsiteX193" fmla="*/ 214863 w 1465746"/>
              <a:gd name="connsiteY193" fmla="*/ 1068714 h 1104727"/>
              <a:gd name="connsiteX194" fmla="*/ 215733 w 1465746"/>
              <a:gd name="connsiteY194" fmla="*/ 1069330 h 1104727"/>
              <a:gd name="connsiteX195" fmla="*/ 217165 w 1465746"/>
              <a:gd name="connsiteY195" fmla="*/ 1071243 h 1104727"/>
              <a:gd name="connsiteX196" fmla="*/ 218781 w 1465746"/>
              <a:gd name="connsiteY196" fmla="*/ 1072415 h 1104727"/>
              <a:gd name="connsiteX197" fmla="*/ 220131 w 1465746"/>
              <a:gd name="connsiteY197" fmla="*/ 1072944 h 1104727"/>
              <a:gd name="connsiteX198" fmla="*/ 221762 w 1465746"/>
              <a:gd name="connsiteY198" fmla="*/ 1073583 h 1104727"/>
              <a:gd name="connsiteX199" fmla="*/ 223156 w 1465746"/>
              <a:gd name="connsiteY199" fmla="*/ 1073697 h 1104727"/>
              <a:gd name="connsiteX200" fmla="*/ 224679 w 1465746"/>
              <a:gd name="connsiteY200" fmla="*/ 1073822 h 1104727"/>
              <a:gd name="connsiteX201" fmla="*/ 227046 w 1465746"/>
              <a:gd name="connsiteY201" fmla="*/ 1074693 h 1104727"/>
              <a:gd name="connsiteX202" fmla="*/ 227349 w 1465746"/>
              <a:gd name="connsiteY202" fmla="*/ 1074804 h 1104727"/>
              <a:gd name="connsiteX203" fmla="*/ 229650 w 1465746"/>
              <a:gd name="connsiteY203" fmla="*/ 1076840 h 1104727"/>
              <a:gd name="connsiteX204" fmla="*/ 231759 w 1465746"/>
              <a:gd name="connsiteY204" fmla="*/ 1077267 h 1104727"/>
              <a:gd name="connsiteX205" fmla="*/ 231080 w 1465746"/>
              <a:gd name="connsiteY205" fmla="*/ 1078755 h 1104727"/>
              <a:gd name="connsiteX206" fmla="*/ 229531 w 1465746"/>
              <a:gd name="connsiteY206" fmla="*/ 1079067 h 1104727"/>
              <a:gd name="connsiteX207" fmla="*/ 230773 w 1465746"/>
              <a:gd name="connsiteY207" fmla="*/ 1079929 h 1104727"/>
              <a:gd name="connsiteX208" fmla="*/ 232139 w 1465746"/>
              <a:gd name="connsiteY208" fmla="*/ 1080050 h 1104727"/>
              <a:gd name="connsiteX209" fmla="*/ 232246 w 1465746"/>
              <a:gd name="connsiteY209" fmla="*/ 1079908 h 1104727"/>
              <a:gd name="connsiteX210" fmla="*/ 232509 w 1465746"/>
              <a:gd name="connsiteY210" fmla="*/ 1079554 h 1104727"/>
              <a:gd name="connsiteX211" fmla="*/ 232552 w 1465746"/>
              <a:gd name="connsiteY211" fmla="*/ 1078148 h 1104727"/>
              <a:gd name="connsiteX212" fmla="*/ 232568 w 1465746"/>
              <a:gd name="connsiteY212" fmla="*/ 1077636 h 1104727"/>
              <a:gd name="connsiteX213" fmla="*/ 232832 w 1465746"/>
              <a:gd name="connsiteY213" fmla="*/ 1077404 h 1104727"/>
              <a:gd name="connsiteX214" fmla="*/ 233063 w 1465746"/>
              <a:gd name="connsiteY214" fmla="*/ 1077203 h 1104727"/>
              <a:gd name="connsiteX215" fmla="*/ 234117 w 1465746"/>
              <a:gd name="connsiteY215" fmla="*/ 1077138 h 1104727"/>
              <a:gd name="connsiteX216" fmla="*/ 234948 w 1465746"/>
              <a:gd name="connsiteY216" fmla="*/ 1076305 h 1104727"/>
              <a:gd name="connsiteX217" fmla="*/ 236222 w 1465746"/>
              <a:gd name="connsiteY217" fmla="*/ 1075030 h 1104727"/>
              <a:gd name="connsiteX218" fmla="*/ 237267 w 1465746"/>
              <a:gd name="connsiteY218" fmla="*/ 1074750 h 1104727"/>
              <a:gd name="connsiteX219" fmla="*/ 238084 w 1465746"/>
              <a:gd name="connsiteY219" fmla="*/ 1074530 h 1104727"/>
              <a:gd name="connsiteX220" fmla="*/ 239569 w 1465746"/>
              <a:gd name="connsiteY220" fmla="*/ 1072546 h 1104727"/>
              <a:gd name="connsiteX221" fmla="*/ 241865 w 1465746"/>
              <a:gd name="connsiteY221" fmla="*/ 1071428 h 1104727"/>
              <a:gd name="connsiteX222" fmla="*/ 243524 w 1465746"/>
              <a:gd name="connsiteY222" fmla="*/ 1068524 h 1104727"/>
              <a:gd name="connsiteX223" fmla="*/ 243498 w 1465746"/>
              <a:gd name="connsiteY223" fmla="*/ 1068349 h 1104727"/>
              <a:gd name="connsiteX224" fmla="*/ 243341 w 1465746"/>
              <a:gd name="connsiteY224" fmla="*/ 1067526 h 1104727"/>
              <a:gd name="connsiteX225" fmla="*/ 241842 w 1465746"/>
              <a:gd name="connsiteY225" fmla="*/ 1066776 h 1104727"/>
              <a:gd name="connsiteX226" fmla="*/ 241105 w 1465746"/>
              <a:gd name="connsiteY226" fmla="*/ 1065922 h 1104727"/>
              <a:gd name="connsiteX227" fmla="*/ 241484 w 1465746"/>
              <a:gd name="connsiteY227" fmla="*/ 1065288 h 1104727"/>
              <a:gd name="connsiteX228" fmla="*/ 242032 w 1465746"/>
              <a:gd name="connsiteY228" fmla="*/ 1064372 h 1104727"/>
              <a:gd name="connsiteX229" fmla="*/ 242192 w 1465746"/>
              <a:gd name="connsiteY229" fmla="*/ 1063565 h 1104727"/>
              <a:gd name="connsiteX230" fmla="*/ 242277 w 1465746"/>
              <a:gd name="connsiteY230" fmla="*/ 1063136 h 1104727"/>
              <a:gd name="connsiteX231" fmla="*/ 242182 w 1465746"/>
              <a:gd name="connsiteY231" fmla="*/ 1062794 h 1104727"/>
              <a:gd name="connsiteX232" fmla="*/ 241714 w 1465746"/>
              <a:gd name="connsiteY232" fmla="*/ 1061095 h 1104727"/>
              <a:gd name="connsiteX233" fmla="*/ 242328 w 1465746"/>
              <a:gd name="connsiteY233" fmla="*/ 1058744 h 1104727"/>
              <a:gd name="connsiteX234" fmla="*/ 242130 w 1465746"/>
              <a:gd name="connsiteY234" fmla="*/ 1058388 h 1104727"/>
              <a:gd name="connsiteX235" fmla="*/ 241708 w 1465746"/>
              <a:gd name="connsiteY235" fmla="*/ 1057631 h 1104727"/>
              <a:gd name="connsiteX236" fmla="*/ 242139 w 1465746"/>
              <a:gd name="connsiteY236" fmla="*/ 1055588 h 1104727"/>
              <a:gd name="connsiteX237" fmla="*/ 242575 w 1465746"/>
              <a:gd name="connsiteY237" fmla="*/ 1055049 h 1104727"/>
              <a:gd name="connsiteX238" fmla="*/ 242940 w 1465746"/>
              <a:gd name="connsiteY238" fmla="*/ 1054596 h 1104727"/>
              <a:gd name="connsiteX239" fmla="*/ 244536 w 1465746"/>
              <a:gd name="connsiteY239" fmla="*/ 1054146 h 1104727"/>
              <a:gd name="connsiteX240" fmla="*/ 244926 w 1465746"/>
              <a:gd name="connsiteY240" fmla="*/ 1054037 h 1104727"/>
              <a:gd name="connsiteX241" fmla="*/ 246782 w 1465746"/>
              <a:gd name="connsiteY241" fmla="*/ 1051991 h 1104727"/>
              <a:gd name="connsiteX242" fmla="*/ 248618 w 1465746"/>
              <a:gd name="connsiteY242" fmla="*/ 1048484 h 1104727"/>
              <a:gd name="connsiteX243" fmla="*/ 248760 w 1465746"/>
              <a:gd name="connsiteY243" fmla="*/ 1048211 h 1104727"/>
              <a:gd name="connsiteX244" fmla="*/ 249047 w 1465746"/>
              <a:gd name="connsiteY244" fmla="*/ 1048150 h 1104727"/>
              <a:gd name="connsiteX245" fmla="*/ 249939 w 1465746"/>
              <a:gd name="connsiteY245" fmla="*/ 1047964 h 1104727"/>
              <a:gd name="connsiteX246" fmla="*/ 250172 w 1465746"/>
              <a:gd name="connsiteY246" fmla="*/ 1047424 h 1104727"/>
              <a:gd name="connsiteX247" fmla="*/ 250369 w 1465746"/>
              <a:gd name="connsiteY247" fmla="*/ 1046971 h 1104727"/>
              <a:gd name="connsiteX248" fmla="*/ 249809 w 1465746"/>
              <a:gd name="connsiteY248" fmla="*/ 1045920 h 1104727"/>
              <a:gd name="connsiteX249" fmla="*/ 247510 w 1465746"/>
              <a:gd name="connsiteY249" fmla="*/ 1043946 h 1104727"/>
              <a:gd name="connsiteX250" fmla="*/ 247440 w 1465746"/>
              <a:gd name="connsiteY250" fmla="*/ 1040298 h 1104727"/>
              <a:gd name="connsiteX251" fmla="*/ 246066 w 1465746"/>
              <a:gd name="connsiteY251" fmla="*/ 1036032 h 1104727"/>
              <a:gd name="connsiteX252" fmla="*/ 253247 w 1465746"/>
              <a:gd name="connsiteY252" fmla="*/ 1039749 h 1104727"/>
              <a:gd name="connsiteX253" fmla="*/ 261768 w 1465746"/>
              <a:gd name="connsiteY253" fmla="*/ 1045833 h 1104727"/>
              <a:gd name="connsiteX254" fmla="*/ 268306 w 1465746"/>
              <a:gd name="connsiteY254" fmla="*/ 1051899 h 1104727"/>
              <a:gd name="connsiteX255" fmla="*/ 271883 w 1465746"/>
              <a:gd name="connsiteY255" fmla="*/ 1054946 h 1104727"/>
              <a:gd name="connsiteX256" fmla="*/ 274449 w 1465746"/>
              <a:gd name="connsiteY256" fmla="*/ 1057134 h 1104727"/>
              <a:gd name="connsiteX257" fmla="*/ 276431 w 1465746"/>
              <a:gd name="connsiteY257" fmla="*/ 1057152 h 1104727"/>
              <a:gd name="connsiteX258" fmla="*/ 277424 w 1465746"/>
              <a:gd name="connsiteY258" fmla="*/ 1056125 h 1104727"/>
              <a:gd name="connsiteX259" fmla="*/ 279208 w 1465746"/>
              <a:gd name="connsiteY259" fmla="*/ 1056143 h 1104727"/>
              <a:gd name="connsiteX260" fmla="*/ 283173 w 1465746"/>
              <a:gd name="connsiteY260" fmla="*/ 1056592 h 1104727"/>
              <a:gd name="connsiteX261" fmla="*/ 288131 w 1465746"/>
              <a:gd name="connsiteY261" fmla="*/ 1055811 h 1104727"/>
              <a:gd name="connsiteX262" fmla="*/ 292890 w 1465746"/>
              <a:gd name="connsiteY262" fmla="*/ 1053783 h 1104727"/>
              <a:gd name="connsiteX263" fmla="*/ 308364 w 1465746"/>
              <a:gd name="connsiteY263" fmla="*/ 1044816 h 1104727"/>
              <a:gd name="connsiteX264" fmla="*/ 315109 w 1465746"/>
              <a:gd name="connsiteY264" fmla="*/ 1039909 h 1104727"/>
              <a:gd name="connsiteX265" fmla="*/ 321454 w 1465746"/>
              <a:gd name="connsiteY265" fmla="*/ 1038104 h 1104727"/>
              <a:gd name="connsiteX266" fmla="*/ 327598 w 1465746"/>
              <a:gd name="connsiteY266" fmla="*/ 1042509 h 1104727"/>
              <a:gd name="connsiteX267" fmla="*/ 333149 w 1465746"/>
              <a:gd name="connsiteY267" fmla="*/ 1044425 h 1104727"/>
              <a:gd name="connsiteX268" fmla="*/ 337511 w 1465746"/>
              <a:gd name="connsiteY268" fmla="*/ 1042808 h 1104727"/>
              <a:gd name="connsiteX269" fmla="*/ 343063 w 1465746"/>
              <a:gd name="connsiteY269" fmla="*/ 1043274 h 1104727"/>
              <a:gd name="connsiteX270" fmla="*/ 349605 w 1465746"/>
              <a:gd name="connsiteY270" fmla="*/ 1044370 h 1104727"/>
              <a:gd name="connsiteX271" fmla="*/ 351639 w 1465746"/>
              <a:gd name="connsiteY271" fmla="*/ 1043703 h 1104727"/>
              <a:gd name="connsiteX272" fmla="*/ 356348 w 1465746"/>
              <a:gd name="connsiteY272" fmla="*/ 1042156 h 1104727"/>
              <a:gd name="connsiteX273" fmla="*/ 360017 w 1465746"/>
              <a:gd name="connsiteY273" fmla="*/ 1041713 h 1104727"/>
              <a:gd name="connsiteX274" fmla="*/ 361072 w 1465746"/>
              <a:gd name="connsiteY274" fmla="*/ 1044381 h 1104727"/>
              <a:gd name="connsiteX275" fmla="*/ 361386 w 1465746"/>
              <a:gd name="connsiteY275" fmla="*/ 1045173 h 1104727"/>
              <a:gd name="connsiteX276" fmla="*/ 362073 w 1465746"/>
              <a:gd name="connsiteY276" fmla="*/ 1048201 h 1104727"/>
              <a:gd name="connsiteX277" fmla="*/ 363778 w 1465746"/>
              <a:gd name="connsiteY277" fmla="*/ 1051720 h 1104727"/>
              <a:gd name="connsiteX278" fmla="*/ 365248 w 1465746"/>
              <a:gd name="connsiteY278" fmla="*/ 1054751 h 1104727"/>
              <a:gd name="connsiteX279" fmla="*/ 367979 w 1465746"/>
              <a:gd name="connsiteY279" fmla="*/ 1057035 h 1104727"/>
              <a:gd name="connsiteX280" fmla="*/ 369970 w 1465746"/>
              <a:gd name="connsiteY280" fmla="*/ 1058702 h 1104727"/>
              <a:gd name="connsiteX281" fmla="*/ 377991 w 1465746"/>
              <a:gd name="connsiteY281" fmla="*/ 1068212 h 1104727"/>
              <a:gd name="connsiteX282" fmla="*/ 379209 w 1465746"/>
              <a:gd name="connsiteY282" fmla="*/ 1068787 h 1104727"/>
              <a:gd name="connsiteX283" fmla="*/ 382335 w 1465746"/>
              <a:gd name="connsiteY283" fmla="*/ 1069317 h 1104727"/>
              <a:gd name="connsiteX284" fmla="*/ 383329 w 1465746"/>
              <a:gd name="connsiteY284" fmla="*/ 1070120 h 1104727"/>
              <a:gd name="connsiteX285" fmla="*/ 387239 w 1465746"/>
              <a:gd name="connsiteY285" fmla="*/ 1070298 h 1104727"/>
              <a:gd name="connsiteX286" fmla="*/ 387262 w 1465746"/>
              <a:gd name="connsiteY286" fmla="*/ 1070105 h 1104727"/>
              <a:gd name="connsiteX287" fmla="*/ 387607 w 1465746"/>
              <a:gd name="connsiteY287" fmla="*/ 1067080 h 1104727"/>
              <a:gd name="connsiteX288" fmla="*/ 386366 w 1465746"/>
              <a:gd name="connsiteY288" fmla="*/ 1066835 h 1104727"/>
              <a:gd name="connsiteX289" fmla="*/ 386452 w 1465746"/>
              <a:gd name="connsiteY289" fmla="*/ 1066398 h 1104727"/>
              <a:gd name="connsiteX290" fmla="*/ 386549 w 1465746"/>
              <a:gd name="connsiteY290" fmla="*/ 1065908 h 1104727"/>
              <a:gd name="connsiteX291" fmla="*/ 385569 w 1465746"/>
              <a:gd name="connsiteY291" fmla="*/ 1064516 h 1104727"/>
              <a:gd name="connsiteX292" fmla="*/ 384809 w 1465746"/>
              <a:gd name="connsiteY292" fmla="*/ 1063435 h 1104727"/>
              <a:gd name="connsiteX293" fmla="*/ 384868 w 1465746"/>
              <a:gd name="connsiteY293" fmla="*/ 1061951 h 1104727"/>
              <a:gd name="connsiteX294" fmla="*/ 385103 w 1465746"/>
              <a:gd name="connsiteY294" fmla="*/ 1061094 h 1104727"/>
              <a:gd name="connsiteX295" fmla="*/ 385731 w 1465746"/>
              <a:gd name="connsiteY295" fmla="*/ 1058795 h 1104727"/>
              <a:gd name="connsiteX296" fmla="*/ 387134 w 1465746"/>
              <a:gd name="connsiteY296" fmla="*/ 1058679 h 1104727"/>
              <a:gd name="connsiteX297" fmla="*/ 388029 w 1465746"/>
              <a:gd name="connsiteY297" fmla="*/ 1058605 h 1104727"/>
              <a:gd name="connsiteX298" fmla="*/ 387092 w 1465746"/>
              <a:gd name="connsiteY298" fmla="*/ 1055389 h 1104727"/>
              <a:gd name="connsiteX299" fmla="*/ 387399 w 1465746"/>
              <a:gd name="connsiteY299" fmla="*/ 1053286 h 1104727"/>
              <a:gd name="connsiteX300" fmla="*/ 386281 w 1465746"/>
              <a:gd name="connsiteY300" fmla="*/ 1051865 h 1104727"/>
              <a:gd name="connsiteX301" fmla="*/ 386341 w 1465746"/>
              <a:gd name="connsiteY301" fmla="*/ 1051247 h 1104727"/>
              <a:gd name="connsiteX302" fmla="*/ 387785 w 1465746"/>
              <a:gd name="connsiteY302" fmla="*/ 1050779 h 1104727"/>
              <a:gd name="connsiteX303" fmla="*/ 388264 w 1465746"/>
              <a:gd name="connsiteY303" fmla="*/ 1050624 h 1104727"/>
              <a:gd name="connsiteX304" fmla="*/ 387329 w 1465746"/>
              <a:gd name="connsiteY304" fmla="*/ 1047843 h 1104727"/>
              <a:gd name="connsiteX305" fmla="*/ 384472 w 1465746"/>
              <a:gd name="connsiteY305" fmla="*/ 1046240 h 1104727"/>
              <a:gd name="connsiteX306" fmla="*/ 383974 w 1465746"/>
              <a:gd name="connsiteY306" fmla="*/ 1045189 h 1104727"/>
              <a:gd name="connsiteX307" fmla="*/ 384034 w 1465746"/>
              <a:gd name="connsiteY307" fmla="*/ 1044322 h 1104727"/>
              <a:gd name="connsiteX308" fmla="*/ 385087 w 1465746"/>
              <a:gd name="connsiteY308" fmla="*/ 1042898 h 1104727"/>
              <a:gd name="connsiteX309" fmla="*/ 383347 w 1465746"/>
              <a:gd name="connsiteY309" fmla="*/ 1041726 h 1104727"/>
              <a:gd name="connsiteX310" fmla="*/ 383978 w 1465746"/>
              <a:gd name="connsiteY310" fmla="*/ 1037914 h 1104727"/>
              <a:gd name="connsiteX311" fmla="*/ 384515 w 1465746"/>
              <a:gd name="connsiteY311" fmla="*/ 1034673 h 1104727"/>
              <a:gd name="connsiteX312" fmla="*/ 385444 w 1465746"/>
              <a:gd name="connsiteY312" fmla="*/ 1032754 h 1104727"/>
              <a:gd name="connsiteX313" fmla="*/ 385007 w 1465746"/>
              <a:gd name="connsiteY313" fmla="*/ 1031951 h 1104727"/>
              <a:gd name="connsiteX314" fmla="*/ 386101 w 1465746"/>
              <a:gd name="connsiteY314" fmla="*/ 1028558 h 1104727"/>
              <a:gd name="connsiteX315" fmla="*/ 391389 w 1465746"/>
              <a:gd name="connsiteY315" fmla="*/ 1024887 h 1104727"/>
              <a:gd name="connsiteX316" fmla="*/ 390705 w 1465746"/>
              <a:gd name="connsiteY316" fmla="*/ 1023589 h 1104727"/>
              <a:gd name="connsiteX317" fmla="*/ 390790 w 1465746"/>
              <a:gd name="connsiteY317" fmla="*/ 1023331 h 1104727"/>
              <a:gd name="connsiteX318" fmla="*/ 391137 w 1465746"/>
              <a:gd name="connsiteY318" fmla="*/ 1022289 h 1104727"/>
              <a:gd name="connsiteX319" fmla="*/ 392239 w 1465746"/>
              <a:gd name="connsiteY319" fmla="*/ 1021830 h 1104727"/>
              <a:gd name="connsiteX320" fmla="*/ 392625 w 1465746"/>
              <a:gd name="connsiteY320" fmla="*/ 1021669 h 1104727"/>
              <a:gd name="connsiteX321" fmla="*/ 392810 w 1465746"/>
              <a:gd name="connsiteY321" fmla="*/ 1020494 h 1104727"/>
              <a:gd name="connsiteX322" fmla="*/ 393927 w 1465746"/>
              <a:gd name="connsiteY322" fmla="*/ 1019501 h 1104727"/>
              <a:gd name="connsiteX323" fmla="*/ 395168 w 1465746"/>
              <a:gd name="connsiteY323" fmla="*/ 1019676 h 1104727"/>
              <a:gd name="connsiteX324" fmla="*/ 397776 w 1465746"/>
              <a:gd name="connsiteY324" fmla="*/ 1021349 h 1104727"/>
              <a:gd name="connsiteX325" fmla="*/ 398894 w 1465746"/>
              <a:gd name="connsiteY325" fmla="*/ 1021285 h 1104727"/>
              <a:gd name="connsiteX326" fmla="*/ 400866 w 1465746"/>
              <a:gd name="connsiteY326" fmla="*/ 1018950 h 1104727"/>
              <a:gd name="connsiteX327" fmla="*/ 401247 w 1465746"/>
              <a:gd name="connsiteY327" fmla="*/ 1018499 h 1104727"/>
              <a:gd name="connsiteX328" fmla="*/ 402596 w 1465746"/>
              <a:gd name="connsiteY328" fmla="*/ 1017568 h 1104727"/>
              <a:gd name="connsiteX329" fmla="*/ 404038 w 1465746"/>
              <a:gd name="connsiteY329" fmla="*/ 1016576 h 1104727"/>
              <a:gd name="connsiteX330" fmla="*/ 406210 w 1465746"/>
              <a:gd name="connsiteY330" fmla="*/ 1016386 h 1104727"/>
              <a:gd name="connsiteX331" fmla="*/ 408412 w 1465746"/>
              <a:gd name="connsiteY331" fmla="*/ 1015202 h 1104727"/>
              <a:gd name="connsiteX332" fmla="*/ 409558 w 1465746"/>
              <a:gd name="connsiteY332" fmla="*/ 1014586 h 1104727"/>
              <a:gd name="connsiteX333" fmla="*/ 412778 w 1465746"/>
              <a:gd name="connsiteY333" fmla="*/ 1015971 h 1104727"/>
              <a:gd name="connsiteX334" fmla="*/ 415749 w 1465746"/>
              <a:gd name="connsiteY334" fmla="*/ 1019414 h 1104727"/>
              <a:gd name="connsiteX335" fmla="*/ 420803 w 1465746"/>
              <a:gd name="connsiteY335" fmla="*/ 1023084 h 1104727"/>
              <a:gd name="connsiteX336" fmla="*/ 424173 w 1465746"/>
              <a:gd name="connsiteY336" fmla="*/ 1022909 h 1104727"/>
              <a:gd name="connsiteX337" fmla="*/ 429170 w 1465746"/>
              <a:gd name="connsiteY337" fmla="*/ 1022158 h 1104727"/>
              <a:gd name="connsiteX338" fmla="*/ 438737 w 1465746"/>
              <a:gd name="connsiteY338" fmla="*/ 1020721 h 1104727"/>
              <a:gd name="connsiteX339" fmla="*/ 439854 w 1465746"/>
              <a:gd name="connsiteY339" fmla="*/ 1020842 h 1104727"/>
              <a:gd name="connsiteX340" fmla="*/ 440928 w 1465746"/>
              <a:gd name="connsiteY340" fmla="*/ 1020535 h 1104727"/>
              <a:gd name="connsiteX341" fmla="*/ 442460 w 1465746"/>
              <a:gd name="connsiteY341" fmla="*/ 1020096 h 1104727"/>
              <a:gd name="connsiteX342" fmla="*/ 445005 w 1465746"/>
              <a:gd name="connsiteY342" fmla="*/ 1020154 h 1104727"/>
              <a:gd name="connsiteX343" fmla="*/ 445377 w 1465746"/>
              <a:gd name="connsiteY343" fmla="*/ 1020525 h 1104727"/>
              <a:gd name="connsiteX344" fmla="*/ 455151 w 1465746"/>
              <a:gd name="connsiteY344" fmla="*/ 1022775 h 1104727"/>
              <a:gd name="connsiteX345" fmla="*/ 456591 w 1465746"/>
              <a:gd name="connsiteY345" fmla="*/ 1023105 h 1104727"/>
              <a:gd name="connsiteX346" fmla="*/ 458575 w 1465746"/>
              <a:gd name="connsiteY346" fmla="*/ 1021571 h 1104727"/>
              <a:gd name="connsiteX347" fmla="*/ 461353 w 1465746"/>
              <a:gd name="connsiteY347" fmla="*/ 1019112 h 1104727"/>
              <a:gd name="connsiteX348" fmla="*/ 466538 w 1465746"/>
              <a:gd name="connsiteY348" fmla="*/ 1018263 h 1104727"/>
              <a:gd name="connsiteX349" fmla="*/ 467219 w 1465746"/>
              <a:gd name="connsiteY349" fmla="*/ 1016716 h 1104727"/>
              <a:gd name="connsiteX350" fmla="*/ 467958 w 1465746"/>
              <a:gd name="connsiteY350" fmla="*/ 1016385 h 1104727"/>
              <a:gd name="connsiteX351" fmla="*/ 469018 w 1465746"/>
              <a:gd name="connsiteY351" fmla="*/ 1015910 h 1104727"/>
              <a:gd name="connsiteX352" fmla="*/ 470194 w 1465746"/>
              <a:gd name="connsiteY352" fmla="*/ 1013682 h 1104727"/>
              <a:gd name="connsiteX353" fmla="*/ 471435 w 1465746"/>
              <a:gd name="connsiteY353" fmla="*/ 1013494 h 1104727"/>
              <a:gd name="connsiteX354" fmla="*/ 474417 w 1465746"/>
              <a:gd name="connsiteY354" fmla="*/ 1014973 h 1104727"/>
              <a:gd name="connsiteX355" fmla="*/ 475086 w 1465746"/>
              <a:gd name="connsiteY355" fmla="*/ 1015067 h 1104727"/>
              <a:gd name="connsiteX356" fmla="*/ 477086 w 1465746"/>
              <a:gd name="connsiteY356" fmla="*/ 1015341 h 1104727"/>
              <a:gd name="connsiteX357" fmla="*/ 479135 w 1465746"/>
              <a:gd name="connsiteY357" fmla="*/ 1016823 h 1104727"/>
              <a:gd name="connsiteX358" fmla="*/ 480881 w 1465746"/>
              <a:gd name="connsiteY358" fmla="*/ 1019007 h 1104727"/>
              <a:gd name="connsiteX359" fmla="*/ 483296 w 1465746"/>
              <a:gd name="connsiteY359" fmla="*/ 1022008 h 1104727"/>
              <a:gd name="connsiteX360" fmla="*/ 488141 w 1465746"/>
              <a:gd name="connsiteY360" fmla="*/ 1022747 h 1104727"/>
              <a:gd name="connsiteX361" fmla="*/ 488280 w 1465746"/>
              <a:gd name="connsiteY361" fmla="*/ 1022851 h 1104727"/>
              <a:gd name="connsiteX362" fmla="*/ 490253 w 1465746"/>
              <a:gd name="connsiteY362" fmla="*/ 1024351 h 1104727"/>
              <a:gd name="connsiteX363" fmla="*/ 491928 w 1465746"/>
              <a:gd name="connsiteY363" fmla="*/ 1024225 h 1104727"/>
              <a:gd name="connsiteX364" fmla="*/ 492301 w 1465746"/>
              <a:gd name="connsiteY364" fmla="*/ 1024658 h 1104727"/>
              <a:gd name="connsiteX365" fmla="*/ 494658 w 1465746"/>
              <a:gd name="connsiteY365" fmla="*/ 1025114 h 1104727"/>
              <a:gd name="connsiteX366" fmla="*/ 496146 w 1465746"/>
              <a:gd name="connsiteY366" fmla="*/ 1023370 h 1104727"/>
              <a:gd name="connsiteX367" fmla="*/ 496941 w 1465746"/>
              <a:gd name="connsiteY367" fmla="*/ 1022238 h 1104727"/>
              <a:gd name="connsiteX368" fmla="*/ 505967 w 1465746"/>
              <a:gd name="connsiteY368" fmla="*/ 1016939 h 1104727"/>
              <a:gd name="connsiteX369" fmla="*/ 507355 w 1465746"/>
              <a:gd name="connsiteY369" fmla="*/ 1016641 h 1104727"/>
              <a:gd name="connsiteX370" fmla="*/ 511916 w 1465746"/>
              <a:gd name="connsiteY370" fmla="*/ 1016373 h 1104727"/>
              <a:gd name="connsiteX371" fmla="*/ 522891 w 1465746"/>
              <a:gd name="connsiteY371" fmla="*/ 1016762 h 1104727"/>
              <a:gd name="connsiteX372" fmla="*/ 521870 w 1465746"/>
              <a:gd name="connsiteY372" fmla="*/ 1014328 h 1104727"/>
              <a:gd name="connsiteX373" fmla="*/ 521336 w 1465746"/>
              <a:gd name="connsiteY373" fmla="*/ 1013052 h 1104727"/>
              <a:gd name="connsiteX374" fmla="*/ 522016 w 1465746"/>
              <a:gd name="connsiteY374" fmla="*/ 1011258 h 1104727"/>
              <a:gd name="connsiteX375" fmla="*/ 521581 w 1465746"/>
              <a:gd name="connsiteY375" fmla="*/ 1010084 h 1104727"/>
              <a:gd name="connsiteX376" fmla="*/ 523617 w 1465746"/>
              <a:gd name="connsiteY376" fmla="*/ 1008005 h 1104727"/>
              <a:gd name="connsiteX377" fmla="*/ 523304 w 1465746"/>
              <a:gd name="connsiteY377" fmla="*/ 1007102 h 1104727"/>
              <a:gd name="connsiteX378" fmla="*/ 519050 w 1465746"/>
              <a:gd name="connsiteY378" fmla="*/ 1000097 h 1104727"/>
              <a:gd name="connsiteX379" fmla="*/ 518464 w 1465746"/>
              <a:gd name="connsiteY379" fmla="*/ 998282 h 1104727"/>
              <a:gd name="connsiteX380" fmla="*/ 517331 w 1465746"/>
              <a:gd name="connsiteY380" fmla="*/ 994773 h 1104727"/>
              <a:gd name="connsiteX381" fmla="*/ 517460 w 1465746"/>
              <a:gd name="connsiteY381" fmla="*/ 993784 h 1104727"/>
              <a:gd name="connsiteX382" fmla="*/ 518942 w 1465746"/>
              <a:gd name="connsiteY382" fmla="*/ 992082 h 1104727"/>
              <a:gd name="connsiteX383" fmla="*/ 519391 w 1465746"/>
              <a:gd name="connsiteY383" fmla="*/ 991565 h 1104727"/>
              <a:gd name="connsiteX384" fmla="*/ 519862 w 1465746"/>
              <a:gd name="connsiteY384" fmla="*/ 990414 h 1104727"/>
              <a:gd name="connsiteX385" fmla="*/ 519982 w 1465746"/>
              <a:gd name="connsiteY385" fmla="*/ 990121 h 1104727"/>
              <a:gd name="connsiteX386" fmla="*/ 520958 w 1465746"/>
              <a:gd name="connsiteY386" fmla="*/ 987736 h 1104727"/>
              <a:gd name="connsiteX387" fmla="*/ 523075 w 1465746"/>
              <a:gd name="connsiteY387" fmla="*/ 985948 h 1104727"/>
              <a:gd name="connsiteX388" fmla="*/ 524078 w 1465746"/>
              <a:gd name="connsiteY388" fmla="*/ 983788 h 1104727"/>
              <a:gd name="connsiteX389" fmla="*/ 523850 w 1465746"/>
              <a:gd name="connsiteY389" fmla="*/ 981879 h 1104727"/>
              <a:gd name="connsiteX390" fmla="*/ 523777 w 1465746"/>
              <a:gd name="connsiteY390" fmla="*/ 981251 h 1104727"/>
              <a:gd name="connsiteX391" fmla="*/ 523810 w 1465746"/>
              <a:gd name="connsiteY391" fmla="*/ 980997 h 1104727"/>
              <a:gd name="connsiteX392" fmla="*/ 524352 w 1465746"/>
              <a:gd name="connsiteY392" fmla="*/ 976800 h 1104727"/>
              <a:gd name="connsiteX393" fmla="*/ 525561 w 1465746"/>
              <a:gd name="connsiteY393" fmla="*/ 973314 h 1104727"/>
              <a:gd name="connsiteX394" fmla="*/ 526236 w 1465746"/>
              <a:gd name="connsiteY394" fmla="*/ 971363 h 1104727"/>
              <a:gd name="connsiteX395" fmla="*/ 524222 w 1465746"/>
              <a:gd name="connsiteY395" fmla="*/ 962573 h 1104727"/>
              <a:gd name="connsiteX396" fmla="*/ 522645 w 1465746"/>
              <a:gd name="connsiteY396" fmla="*/ 958377 h 1104727"/>
              <a:gd name="connsiteX397" fmla="*/ 521824 w 1465746"/>
              <a:gd name="connsiteY397" fmla="*/ 956191 h 1104727"/>
              <a:gd name="connsiteX398" fmla="*/ 521895 w 1465746"/>
              <a:gd name="connsiteY398" fmla="*/ 953903 h 1104727"/>
              <a:gd name="connsiteX399" fmla="*/ 522842 w 1465746"/>
              <a:gd name="connsiteY399" fmla="*/ 950553 h 1104727"/>
              <a:gd name="connsiteX400" fmla="*/ 523973 w 1465746"/>
              <a:gd name="connsiteY400" fmla="*/ 946550 h 1104727"/>
              <a:gd name="connsiteX401" fmla="*/ 526169 w 1465746"/>
              <a:gd name="connsiteY401" fmla="*/ 940557 h 1104727"/>
              <a:gd name="connsiteX402" fmla="*/ 526391 w 1465746"/>
              <a:gd name="connsiteY402" fmla="*/ 938811 h 1104727"/>
              <a:gd name="connsiteX403" fmla="*/ 526553 w 1465746"/>
              <a:gd name="connsiteY403" fmla="*/ 937527 h 1104727"/>
              <a:gd name="connsiteX404" fmla="*/ 526390 w 1465746"/>
              <a:gd name="connsiteY404" fmla="*/ 933785 h 1104727"/>
              <a:gd name="connsiteX405" fmla="*/ 526383 w 1465746"/>
              <a:gd name="connsiteY405" fmla="*/ 933629 h 1104727"/>
              <a:gd name="connsiteX406" fmla="*/ 524055 w 1465746"/>
              <a:gd name="connsiteY406" fmla="*/ 925537 h 1104727"/>
              <a:gd name="connsiteX407" fmla="*/ 523317 w 1465746"/>
              <a:gd name="connsiteY407" fmla="*/ 922976 h 1104727"/>
              <a:gd name="connsiteX408" fmla="*/ 523577 w 1465746"/>
              <a:gd name="connsiteY408" fmla="*/ 920131 h 1104727"/>
              <a:gd name="connsiteX409" fmla="*/ 523216 w 1465746"/>
              <a:gd name="connsiteY409" fmla="*/ 916913 h 1104727"/>
              <a:gd name="connsiteX410" fmla="*/ 521134 w 1465746"/>
              <a:gd name="connsiteY410" fmla="*/ 909048 h 1104727"/>
              <a:gd name="connsiteX411" fmla="*/ 519315 w 1465746"/>
              <a:gd name="connsiteY411" fmla="*/ 897285 h 1104727"/>
              <a:gd name="connsiteX412" fmla="*/ 518574 w 1465746"/>
              <a:gd name="connsiteY412" fmla="*/ 895304 h 1104727"/>
              <a:gd name="connsiteX413" fmla="*/ 517715 w 1465746"/>
              <a:gd name="connsiteY413" fmla="*/ 893009 h 1104727"/>
              <a:gd name="connsiteX414" fmla="*/ 517773 w 1465746"/>
              <a:gd name="connsiteY414" fmla="*/ 892867 h 1104727"/>
              <a:gd name="connsiteX415" fmla="*/ 517966 w 1465746"/>
              <a:gd name="connsiteY415" fmla="*/ 892393 h 1104727"/>
              <a:gd name="connsiteX416" fmla="*/ 517475 w 1465746"/>
              <a:gd name="connsiteY416" fmla="*/ 891361 h 1104727"/>
              <a:gd name="connsiteX417" fmla="*/ 517289 w 1465746"/>
              <a:gd name="connsiteY417" fmla="*/ 890967 h 1104727"/>
              <a:gd name="connsiteX418" fmla="*/ 516769 w 1465746"/>
              <a:gd name="connsiteY418" fmla="*/ 890663 h 1104727"/>
              <a:gd name="connsiteX419" fmla="*/ 514000 w 1465746"/>
              <a:gd name="connsiteY419" fmla="*/ 889036 h 1104727"/>
              <a:gd name="connsiteX420" fmla="*/ 513562 w 1465746"/>
              <a:gd name="connsiteY420" fmla="*/ 888577 h 1104727"/>
              <a:gd name="connsiteX421" fmla="*/ 512640 w 1465746"/>
              <a:gd name="connsiteY421" fmla="*/ 887609 h 1104727"/>
              <a:gd name="connsiteX422" fmla="*/ 511894 w 1465746"/>
              <a:gd name="connsiteY422" fmla="*/ 886186 h 1104727"/>
              <a:gd name="connsiteX423" fmla="*/ 511343 w 1465746"/>
              <a:gd name="connsiteY423" fmla="*/ 885130 h 1104727"/>
              <a:gd name="connsiteX424" fmla="*/ 510820 w 1465746"/>
              <a:gd name="connsiteY424" fmla="*/ 883517 h 1104727"/>
              <a:gd name="connsiteX425" fmla="*/ 510298 w 1465746"/>
              <a:gd name="connsiteY425" fmla="*/ 881908 h 1104727"/>
              <a:gd name="connsiteX426" fmla="*/ 509877 w 1465746"/>
              <a:gd name="connsiteY426" fmla="*/ 878194 h 1104727"/>
              <a:gd name="connsiteX427" fmla="*/ 511711 w 1465746"/>
              <a:gd name="connsiteY427" fmla="*/ 869661 h 1104727"/>
              <a:gd name="connsiteX428" fmla="*/ 512161 w 1465746"/>
              <a:gd name="connsiteY428" fmla="*/ 865825 h 1104727"/>
              <a:gd name="connsiteX429" fmla="*/ 512851 w 1465746"/>
              <a:gd name="connsiteY429" fmla="*/ 863911 h 1104727"/>
              <a:gd name="connsiteX430" fmla="*/ 513404 w 1465746"/>
              <a:gd name="connsiteY430" fmla="*/ 863309 h 1104727"/>
              <a:gd name="connsiteX431" fmla="*/ 514303 w 1465746"/>
              <a:gd name="connsiteY431" fmla="*/ 862333 h 1104727"/>
              <a:gd name="connsiteX432" fmla="*/ 514690 w 1465746"/>
              <a:gd name="connsiteY432" fmla="*/ 861911 h 1104727"/>
              <a:gd name="connsiteX433" fmla="*/ 516572 w 1465746"/>
              <a:gd name="connsiteY433" fmla="*/ 860809 h 1104727"/>
              <a:gd name="connsiteX434" fmla="*/ 520269 w 1465746"/>
              <a:gd name="connsiteY434" fmla="*/ 858677 h 1104727"/>
              <a:gd name="connsiteX435" fmla="*/ 522835 w 1465746"/>
              <a:gd name="connsiteY435" fmla="*/ 854726 h 1104727"/>
              <a:gd name="connsiteX436" fmla="*/ 522900 w 1465746"/>
              <a:gd name="connsiteY436" fmla="*/ 853860 h 1104727"/>
              <a:gd name="connsiteX437" fmla="*/ 521043 w 1465746"/>
              <a:gd name="connsiteY437" fmla="*/ 851933 h 1104727"/>
              <a:gd name="connsiteX438" fmla="*/ 520426 w 1465746"/>
              <a:gd name="connsiteY438" fmla="*/ 850509 h 1104727"/>
              <a:gd name="connsiteX439" fmla="*/ 520132 w 1465746"/>
              <a:gd name="connsiteY439" fmla="*/ 846052 h 1104727"/>
              <a:gd name="connsiteX440" fmla="*/ 520825 w 1465746"/>
              <a:gd name="connsiteY440" fmla="*/ 843702 h 1104727"/>
              <a:gd name="connsiteX441" fmla="*/ 522454 w 1465746"/>
              <a:gd name="connsiteY441" fmla="*/ 840367 h 1104727"/>
              <a:gd name="connsiteX442" fmla="*/ 524079 w 1465746"/>
              <a:gd name="connsiteY442" fmla="*/ 838331 h 1104727"/>
              <a:gd name="connsiteX443" fmla="*/ 523759 w 1465746"/>
              <a:gd name="connsiteY443" fmla="*/ 831772 h 1104727"/>
              <a:gd name="connsiteX444" fmla="*/ 523564 w 1465746"/>
              <a:gd name="connsiteY444" fmla="*/ 826398 h 1104727"/>
              <a:gd name="connsiteX445" fmla="*/ 524959 w 1465746"/>
              <a:gd name="connsiteY445" fmla="*/ 818145 h 1104727"/>
              <a:gd name="connsiteX446" fmla="*/ 533836 w 1465746"/>
              <a:gd name="connsiteY446" fmla="*/ 797472 h 1104727"/>
              <a:gd name="connsiteX447" fmla="*/ 539067 w 1465746"/>
              <a:gd name="connsiteY447" fmla="*/ 801321 h 1104727"/>
              <a:gd name="connsiteX448" fmla="*/ 540844 w 1465746"/>
              <a:gd name="connsiteY448" fmla="*/ 800886 h 1104727"/>
              <a:gd name="connsiteX449" fmla="*/ 542998 w 1465746"/>
              <a:gd name="connsiteY449" fmla="*/ 799595 h 1104727"/>
              <a:gd name="connsiteX450" fmla="*/ 545333 w 1465746"/>
              <a:gd name="connsiteY450" fmla="*/ 798607 h 1104727"/>
              <a:gd name="connsiteX451" fmla="*/ 547967 w 1465746"/>
              <a:gd name="connsiteY451" fmla="*/ 798416 h 1104727"/>
              <a:gd name="connsiteX452" fmla="*/ 551760 w 1465746"/>
              <a:gd name="connsiteY452" fmla="*/ 798529 h 1104727"/>
              <a:gd name="connsiteX453" fmla="*/ 554331 w 1465746"/>
              <a:gd name="connsiteY453" fmla="*/ 798645 h 1104727"/>
              <a:gd name="connsiteX454" fmla="*/ 558374 w 1465746"/>
              <a:gd name="connsiteY454" fmla="*/ 798020 h 1104727"/>
              <a:gd name="connsiteX455" fmla="*/ 563102 w 1465746"/>
              <a:gd name="connsiteY455" fmla="*/ 796537 h 1104727"/>
              <a:gd name="connsiteX456" fmla="*/ 566591 w 1465746"/>
              <a:gd name="connsiteY456" fmla="*/ 796405 h 1104727"/>
              <a:gd name="connsiteX457" fmla="*/ 568615 w 1465746"/>
              <a:gd name="connsiteY457" fmla="*/ 795970 h 1104727"/>
              <a:gd name="connsiteX458" fmla="*/ 572229 w 1465746"/>
              <a:gd name="connsiteY458" fmla="*/ 795715 h 1104727"/>
              <a:gd name="connsiteX459" fmla="*/ 574610 w 1465746"/>
              <a:gd name="connsiteY459" fmla="*/ 796383 h 1104727"/>
              <a:gd name="connsiteX460" fmla="*/ 577842 w 1465746"/>
              <a:gd name="connsiteY460" fmla="*/ 797662 h 1104727"/>
              <a:gd name="connsiteX461" fmla="*/ 579554 w 1465746"/>
              <a:gd name="connsiteY461" fmla="*/ 797902 h 1104727"/>
              <a:gd name="connsiteX462" fmla="*/ 582932 w 1465746"/>
              <a:gd name="connsiteY462" fmla="*/ 794998 h 1104727"/>
              <a:gd name="connsiteX463" fmla="*/ 586028 w 1465746"/>
              <a:gd name="connsiteY463" fmla="*/ 798291 h 1104727"/>
              <a:gd name="connsiteX464" fmla="*/ 586672 w 1465746"/>
              <a:gd name="connsiteY464" fmla="*/ 798295 h 1104727"/>
              <a:gd name="connsiteX465" fmla="*/ 587957 w 1465746"/>
              <a:gd name="connsiteY465" fmla="*/ 798301 h 1104727"/>
              <a:gd name="connsiteX466" fmla="*/ 588466 w 1465746"/>
              <a:gd name="connsiteY466" fmla="*/ 798710 h 1104727"/>
              <a:gd name="connsiteX467" fmla="*/ 588888 w 1465746"/>
              <a:gd name="connsiteY467" fmla="*/ 799048 h 1104727"/>
              <a:gd name="connsiteX468" fmla="*/ 589440 w 1465746"/>
              <a:gd name="connsiteY468" fmla="*/ 800474 h 1104727"/>
              <a:gd name="connsiteX469" fmla="*/ 590251 w 1465746"/>
              <a:gd name="connsiteY469" fmla="*/ 800106 h 1104727"/>
              <a:gd name="connsiteX470" fmla="*/ 591440 w 1465746"/>
              <a:gd name="connsiteY470" fmla="*/ 798749 h 1104727"/>
              <a:gd name="connsiteX471" fmla="*/ 593311 w 1465746"/>
              <a:gd name="connsiteY471" fmla="*/ 798139 h 1104727"/>
              <a:gd name="connsiteX472" fmla="*/ 595860 w 1465746"/>
              <a:gd name="connsiteY472" fmla="*/ 798368 h 1104727"/>
              <a:gd name="connsiteX473" fmla="*/ 598410 w 1465746"/>
              <a:gd name="connsiteY473" fmla="*/ 798597 h 1104727"/>
              <a:gd name="connsiteX474" fmla="*/ 599594 w 1465746"/>
              <a:gd name="connsiteY474" fmla="*/ 798231 h 1104727"/>
              <a:gd name="connsiteX475" fmla="*/ 600726 w 1465746"/>
              <a:gd name="connsiteY475" fmla="*/ 796069 h 1104727"/>
              <a:gd name="connsiteX476" fmla="*/ 601494 w 1465746"/>
              <a:gd name="connsiteY476" fmla="*/ 791679 h 1104727"/>
              <a:gd name="connsiteX477" fmla="*/ 602247 w 1465746"/>
              <a:gd name="connsiteY477" fmla="*/ 790567 h 1104727"/>
              <a:gd name="connsiteX478" fmla="*/ 604495 w 1465746"/>
              <a:gd name="connsiteY478" fmla="*/ 788970 h 1104727"/>
              <a:gd name="connsiteX479" fmla="*/ 605749 w 1465746"/>
              <a:gd name="connsiteY479" fmla="*/ 787119 h 1104727"/>
              <a:gd name="connsiteX480" fmla="*/ 606998 w 1465746"/>
              <a:gd name="connsiteY480" fmla="*/ 786509 h 1104727"/>
              <a:gd name="connsiteX481" fmla="*/ 607345 w 1465746"/>
              <a:gd name="connsiteY481" fmla="*/ 786175 h 1104727"/>
              <a:gd name="connsiteX482" fmla="*/ 608041 w 1465746"/>
              <a:gd name="connsiteY482" fmla="*/ 785305 h 1104727"/>
              <a:gd name="connsiteX483" fmla="*/ 609013 w 1465746"/>
              <a:gd name="connsiteY483" fmla="*/ 784440 h 1104727"/>
              <a:gd name="connsiteX484" fmla="*/ 609703 w 1465746"/>
              <a:gd name="connsiteY484" fmla="*/ 784112 h 1104727"/>
              <a:gd name="connsiteX485" fmla="*/ 610600 w 1465746"/>
              <a:gd name="connsiteY485" fmla="*/ 783649 h 1104727"/>
              <a:gd name="connsiteX486" fmla="*/ 611781 w 1465746"/>
              <a:gd name="connsiteY486" fmla="*/ 782449 h 1104727"/>
              <a:gd name="connsiteX487" fmla="*/ 612935 w 1465746"/>
              <a:gd name="connsiteY487" fmla="*/ 781397 h 1104727"/>
              <a:gd name="connsiteX488" fmla="*/ 613933 w 1465746"/>
              <a:gd name="connsiteY488" fmla="*/ 780382 h 1104727"/>
              <a:gd name="connsiteX489" fmla="*/ 615249 w 1465746"/>
              <a:gd name="connsiteY489" fmla="*/ 779319 h 1104727"/>
              <a:gd name="connsiteX490" fmla="*/ 617190 w 1465746"/>
              <a:gd name="connsiteY490" fmla="*/ 777655 h 1104727"/>
              <a:gd name="connsiteX491" fmla="*/ 618505 w 1465746"/>
              <a:gd name="connsiteY491" fmla="*/ 776659 h 1104727"/>
              <a:gd name="connsiteX492" fmla="*/ 619894 w 1465746"/>
              <a:gd name="connsiteY492" fmla="*/ 775123 h 1104727"/>
              <a:gd name="connsiteX493" fmla="*/ 621142 w 1465746"/>
              <a:gd name="connsiteY493" fmla="*/ 774126 h 1104727"/>
              <a:gd name="connsiteX494" fmla="*/ 622326 w 1465746"/>
              <a:gd name="connsiteY494" fmla="*/ 772656 h 1104727"/>
              <a:gd name="connsiteX495" fmla="*/ 623642 w 1465746"/>
              <a:gd name="connsiteY495" fmla="*/ 771591 h 1104727"/>
              <a:gd name="connsiteX496" fmla="*/ 624546 w 1465746"/>
              <a:gd name="connsiteY496" fmla="*/ 770388 h 1104727"/>
              <a:gd name="connsiteX497" fmla="*/ 625725 w 1465746"/>
              <a:gd name="connsiteY497" fmla="*/ 769389 h 1104727"/>
              <a:gd name="connsiteX498" fmla="*/ 626764 w 1465746"/>
              <a:gd name="connsiteY498" fmla="*/ 768593 h 1104727"/>
              <a:gd name="connsiteX499" fmla="*/ 629105 w 1465746"/>
              <a:gd name="connsiteY499" fmla="*/ 768148 h 1104727"/>
              <a:gd name="connsiteX500" fmla="*/ 630690 w 1465746"/>
              <a:gd name="connsiteY500" fmla="*/ 767829 h 1104727"/>
              <a:gd name="connsiteX501" fmla="*/ 631934 w 1465746"/>
              <a:gd name="connsiteY501" fmla="*/ 767101 h 1104727"/>
              <a:gd name="connsiteX502" fmla="*/ 633729 w 1465746"/>
              <a:gd name="connsiteY502" fmla="*/ 766380 h 1104727"/>
              <a:gd name="connsiteX503" fmla="*/ 635464 w 1465746"/>
              <a:gd name="connsiteY503" fmla="*/ 764647 h 1104727"/>
              <a:gd name="connsiteX504" fmla="*/ 636579 w 1465746"/>
              <a:gd name="connsiteY504" fmla="*/ 762973 h 1104727"/>
              <a:gd name="connsiteX505" fmla="*/ 636658 w 1465746"/>
              <a:gd name="connsiteY505" fmla="*/ 761962 h 1104727"/>
              <a:gd name="connsiteX506" fmla="*/ 635912 w 1465746"/>
              <a:gd name="connsiteY506" fmla="*/ 760942 h 1104727"/>
              <a:gd name="connsiteX507" fmla="*/ 634897 w 1465746"/>
              <a:gd name="connsiteY507" fmla="*/ 760088 h 1104727"/>
              <a:gd name="connsiteX508" fmla="*/ 633595 w 1465746"/>
              <a:gd name="connsiteY508" fmla="*/ 758967 h 1104727"/>
              <a:gd name="connsiteX509" fmla="*/ 632797 w 1465746"/>
              <a:gd name="connsiteY509" fmla="*/ 756735 h 1104727"/>
              <a:gd name="connsiteX510" fmla="*/ 633242 w 1465746"/>
              <a:gd name="connsiteY510" fmla="*/ 755252 h 1104727"/>
              <a:gd name="connsiteX511" fmla="*/ 635418 w 1465746"/>
              <a:gd name="connsiteY511" fmla="*/ 755634 h 1104727"/>
              <a:gd name="connsiteX512" fmla="*/ 640512 w 1465746"/>
              <a:gd name="connsiteY512" fmla="*/ 754918 h 1104727"/>
              <a:gd name="connsiteX513" fmla="*/ 646449 w 1465746"/>
              <a:gd name="connsiteY513" fmla="*/ 754083 h 1104727"/>
              <a:gd name="connsiteX514" fmla="*/ 649503 w 1465746"/>
              <a:gd name="connsiteY514" fmla="*/ 753417 h 1104727"/>
              <a:gd name="connsiteX515" fmla="*/ 651503 w 1465746"/>
              <a:gd name="connsiteY515" fmla="*/ 752313 h 1104727"/>
              <a:gd name="connsiteX516" fmla="*/ 654118 w 1465746"/>
              <a:gd name="connsiteY516" fmla="*/ 752266 h 1104727"/>
              <a:gd name="connsiteX517" fmla="*/ 655149 w 1465746"/>
              <a:gd name="connsiteY517" fmla="*/ 751869 h 1104727"/>
              <a:gd name="connsiteX518" fmla="*/ 658861 w 1465746"/>
              <a:gd name="connsiteY518" fmla="*/ 750435 h 1104727"/>
              <a:gd name="connsiteX519" fmla="*/ 659278 w 1465746"/>
              <a:gd name="connsiteY519" fmla="*/ 750457 h 1104727"/>
              <a:gd name="connsiteX520" fmla="*/ 663966 w 1465746"/>
              <a:gd name="connsiteY520" fmla="*/ 750711 h 1104727"/>
              <a:gd name="connsiteX521" fmla="*/ 665187 w 1465746"/>
              <a:gd name="connsiteY521" fmla="*/ 749833 h 1104727"/>
              <a:gd name="connsiteX522" fmla="*/ 666118 w 1465746"/>
              <a:gd name="connsiteY522" fmla="*/ 749164 h 1104727"/>
              <a:gd name="connsiteX523" fmla="*/ 666528 w 1465746"/>
              <a:gd name="connsiteY523" fmla="*/ 748868 h 1104727"/>
              <a:gd name="connsiteX524" fmla="*/ 667159 w 1465746"/>
              <a:gd name="connsiteY524" fmla="*/ 747447 h 1104727"/>
              <a:gd name="connsiteX525" fmla="*/ 673028 w 1465746"/>
              <a:gd name="connsiteY525" fmla="*/ 744942 h 1104727"/>
              <a:gd name="connsiteX526" fmla="*/ 674154 w 1465746"/>
              <a:gd name="connsiteY526" fmla="*/ 743958 h 1104727"/>
              <a:gd name="connsiteX527" fmla="*/ 674786 w 1465746"/>
              <a:gd name="connsiteY527" fmla="*/ 742599 h 1104727"/>
              <a:gd name="connsiteX528" fmla="*/ 674362 w 1465746"/>
              <a:gd name="connsiteY528" fmla="*/ 740616 h 1104727"/>
              <a:gd name="connsiteX529" fmla="*/ 675248 w 1465746"/>
              <a:gd name="connsiteY529" fmla="*/ 738331 h 1104727"/>
              <a:gd name="connsiteX530" fmla="*/ 675044 w 1465746"/>
              <a:gd name="connsiteY530" fmla="*/ 737692 h 1104727"/>
              <a:gd name="connsiteX531" fmla="*/ 674635 w 1465746"/>
              <a:gd name="connsiteY531" fmla="*/ 736408 h 1104727"/>
              <a:gd name="connsiteX532" fmla="*/ 678744 w 1465746"/>
              <a:gd name="connsiteY532" fmla="*/ 726339 h 1104727"/>
              <a:gd name="connsiteX533" fmla="*/ 680757 w 1465746"/>
              <a:gd name="connsiteY533" fmla="*/ 723133 h 1104727"/>
              <a:gd name="connsiteX534" fmla="*/ 680942 w 1465746"/>
              <a:gd name="connsiteY534" fmla="*/ 722961 h 1104727"/>
              <a:gd name="connsiteX535" fmla="*/ 681871 w 1465746"/>
              <a:gd name="connsiteY535" fmla="*/ 722108 h 1104727"/>
              <a:gd name="connsiteX536" fmla="*/ 683741 w 1465746"/>
              <a:gd name="connsiteY536" fmla="*/ 720384 h 1104727"/>
              <a:gd name="connsiteX537" fmla="*/ 686246 w 1465746"/>
              <a:gd name="connsiteY537" fmla="*/ 718937 h 1104727"/>
              <a:gd name="connsiteX538" fmla="*/ 689203 w 1465746"/>
              <a:gd name="connsiteY538" fmla="*/ 717238 h 1104727"/>
              <a:gd name="connsiteX539" fmla="*/ 689891 w 1465746"/>
              <a:gd name="connsiteY539" fmla="*/ 716623 h 1104727"/>
              <a:gd name="connsiteX540" fmla="*/ 691959 w 1465746"/>
              <a:gd name="connsiteY540" fmla="*/ 714777 h 1104727"/>
              <a:gd name="connsiteX541" fmla="*/ 694056 w 1465746"/>
              <a:gd name="connsiteY541" fmla="*/ 708041 h 1104727"/>
              <a:gd name="connsiteX542" fmla="*/ 697566 w 1465746"/>
              <a:gd name="connsiteY542" fmla="*/ 704780 h 1104727"/>
              <a:gd name="connsiteX543" fmla="*/ 699628 w 1465746"/>
              <a:gd name="connsiteY543" fmla="*/ 703802 h 1104727"/>
              <a:gd name="connsiteX544" fmla="*/ 701250 w 1465746"/>
              <a:gd name="connsiteY544" fmla="*/ 703565 h 1104727"/>
              <a:gd name="connsiteX545" fmla="*/ 703753 w 1465746"/>
              <a:gd name="connsiteY545" fmla="*/ 701722 h 1104727"/>
              <a:gd name="connsiteX546" fmla="*/ 707253 w 1465746"/>
              <a:gd name="connsiteY546" fmla="*/ 700133 h 1104727"/>
              <a:gd name="connsiteX547" fmla="*/ 709499 w 1465746"/>
              <a:gd name="connsiteY547" fmla="*/ 699653 h 1104727"/>
              <a:gd name="connsiteX548" fmla="*/ 711126 w 1465746"/>
              <a:gd name="connsiteY548" fmla="*/ 698549 h 1104727"/>
              <a:gd name="connsiteX549" fmla="*/ 713198 w 1465746"/>
              <a:gd name="connsiteY549" fmla="*/ 696147 h 1104727"/>
              <a:gd name="connsiteX550" fmla="*/ 718327 w 1465746"/>
              <a:gd name="connsiteY550" fmla="*/ 693207 h 1104727"/>
              <a:gd name="connsiteX551" fmla="*/ 721387 w 1465746"/>
              <a:gd name="connsiteY551" fmla="*/ 692296 h 1104727"/>
              <a:gd name="connsiteX552" fmla="*/ 723182 w 1465746"/>
              <a:gd name="connsiteY552" fmla="*/ 691418 h 1104727"/>
              <a:gd name="connsiteX553" fmla="*/ 724013 w 1465746"/>
              <a:gd name="connsiteY553" fmla="*/ 691012 h 1104727"/>
              <a:gd name="connsiteX554" fmla="*/ 725483 w 1465746"/>
              <a:gd name="connsiteY554" fmla="*/ 689906 h 1104727"/>
              <a:gd name="connsiteX555" fmla="*/ 726456 w 1465746"/>
              <a:gd name="connsiteY555" fmla="*/ 689171 h 1104727"/>
              <a:gd name="connsiteX556" fmla="*/ 726830 w 1465746"/>
              <a:gd name="connsiteY556" fmla="*/ 689235 h 1104727"/>
              <a:gd name="connsiteX557" fmla="*/ 728339 w 1465746"/>
              <a:gd name="connsiteY557" fmla="*/ 687016 h 1104727"/>
              <a:gd name="connsiteX558" fmla="*/ 729418 w 1465746"/>
              <a:gd name="connsiteY558" fmla="*/ 684112 h 1104727"/>
              <a:gd name="connsiteX559" fmla="*/ 732595 w 1465746"/>
              <a:gd name="connsiteY559" fmla="*/ 684318 h 1104727"/>
              <a:gd name="connsiteX560" fmla="*/ 733665 w 1465746"/>
              <a:gd name="connsiteY560" fmla="*/ 683973 h 1104727"/>
              <a:gd name="connsiteX561" fmla="*/ 734469 w 1465746"/>
              <a:gd name="connsiteY561" fmla="*/ 683712 h 1104727"/>
              <a:gd name="connsiteX562" fmla="*/ 735019 w 1465746"/>
              <a:gd name="connsiteY562" fmla="*/ 683076 h 1104727"/>
              <a:gd name="connsiteX563" fmla="*/ 736857 w 1465746"/>
              <a:gd name="connsiteY563" fmla="*/ 680940 h 1104727"/>
              <a:gd name="connsiteX564" fmla="*/ 738165 w 1465746"/>
              <a:gd name="connsiteY564" fmla="*/ 679923 h 1104727"/>
              <a:gd name="connsiteX565" fmla="*/ 738673 w 1465746"/>
              <a:gd name="connsiteY565" fmla="*/ 679529 h 1104727"/>
              <a:gd name="connsiteX566" fmla="*/ 738528 w 1465746"/>
              <a:gd name="connsiteY566" fmla="*/ 677815 h 1104727"/>
              <a:gd name="connsiteX567" fmla="*/ 738610 w 1465746"/>
              <a:gd name="connsiteY567" fmla="*/ 676468 h 1104727"/>
              <a:gd name="connsiteX568" fmla="*/ 738621 w 1465746"/>
              <a:gd name="connsiteY568" fmla="*/ 675186 h 1104727"/>
              <a:gd name="connsiteX569" fmla="*/ 739332 w 1465746"/>
              <a:gd name="connsiteY569" fmla="*/ 674393 h 1104727"/>
              <a:gd name="connsiteX570" fmla="*/ 740702 w 1465746"/>
              <a:gd name="connsiteY570" fmla="*/ 673186 h 1104727"/>
              <a:gd name="connsiteX571" fmla="*/ 741669 w 1465746"/>
              <a:gd name="connsiteY571" fmla="*/ 672794 h 1104727"/>
              <a:gd name="connsiteX572" fmla="*/ 742429 w 1465746"/>
              <a:gd name="connsiteY572" fmla="*/ 672329 h 1104727"/>
              <a:gd name="connsiteX573" fmla="*/ 743121 w 1465746"/>
              <a:gd name="connsiteY573" fmla="*/ 672001 h 1104727"/>
              <a:gd name="connsiteX574" fmla="*/ 744427 w 1465746"/>
              <a:gd name="connsiteY574" fmla="*/ 671881 h 1104727"/>
              <a:gd name="connsiteX575" fmla="*/ 745394 w 1465746"/>
              <a:gd name="connsiteY575" fmla="*/ 671555 h 1104727"/>
              <a:gd name="connsiteX576" fmla="*/ 746847 w 1465746"/>
              <a:gd name="connsiteY576" fmla="*/ 670560 h 1104727"/>
              <a:gd name="connsiteX577" fmla="*/ 748154 w 1465746"/>
              <a:gd name="connsiteY577" fmla="*/ 670441 h 1104727"/>
              <a:gd name="connsiteX578" fmla="*/ 749465 w 1465746"/>
              <a:gd name="connsiteY578" fmla="*/ 669983 h 1104727"/>
              <a:gd name="connsiteX579" fmla="*/ 750768 w 1465746"/>
              <a:gd name="connsiteY579" fmla="*/ 670202 h 1104727"/>
              <a:gd name="connsiteX580" fmla="*/ 752485 w 1465746"/>
              <a:gd name="connsiteY580" fmla="*/ 670425 h 1104727"/>
              <a:gd name="connsiteX581" fmla="*/ 753450 w 1465746"/>
              <a:gd name="connsiteY581" fmla="*/ 670165 h 1104727"/>
              <a:gd name="connsiteX582" fmla="*/ 756207 w 1465746"/>
              <a:gd name="connsiteY582" fmla="*/ 669388 h 1104727"/>
              <a:gd name="connsiteX583" fmla="*/ 756830 w 1465746"/>
              <a:gd name="connsiteY583" fmla="*/ 668924 h 1104727"/>
              <a:gd name="connsiteX584" fmla="*/ 757458 w 1465746"/>
              <a:gd name="connsiteY584" fmla="*/ 667987 h 1104727"/>
              <a:gd name="connsiteX585" fmla="*/ 758913 w 1465746"/>
              <a:gd name="connsiteY585" fmla="*/ 666857 h 1104727"/>
              <a:gd name="connsiteX586" fmla="*/ 760362 w 1465746"/>
              <a:gd name="connsiteY586" fmla="*/ 666266 h 1104727"/>
              <a:gd name="connsiteX587" fmla="*/ 761408 w 1465746"/>
              <a:gd name="connsiteY587" fmla="*/ 664726 h 1104727"/>
              <a:gd name="connsiteX588" fmla="*/ 761899 w 1465746"/>
              <a:gd name="connsiteY588" fmla="*/ 663788 h 1104727"/>
              <a:gd name="connsiteX589" fmla="*/ 761769 w 1465746"/>
              <a:gd name="connsiteY589" fmla="*/ 662910 h 1104727"/>
              <a:gd name="connsiteX590" fmla="*/ 761779 w 1465746"/>
              <a:gd name="connsiteY590" fmla="*/ 661964 h 1104727"/>
              <a:gd name="connsiteX591" fmla="*/ 761384 w 1465746"/>
              <a:gd name="connsiteY591" fmla="*/ 660140 h 1104727"/>
              <a:gd name="connsiteX592" fmla="*/ 760497 w 1465746"/>
              <a:gd name="connsiteY592" fmla="*/ 659454 h 1104727"/>
              <a:gd name="connsiteX593" fmla="*/ 759192 w 1465746"/>
              <a:gd name="connsiteY593" fmla="*/ 659237 h 1104727"/>
              <a:gd name="connsiteX594" fmla="*/ 757131 w 1465746"/>
              <a:gd name="connsiteY594" fmla="*/ 659145 h 1104727"/>
              <a:gd name="connsiteX595" fmla="*/ 755757 w 1465746"/>
              <a:gd name="connsiteY595" fmla="*/ 659129 h 1104727"/>
              <a:gd name="connsiteX596" fmla="*/ 754730 w 1465746"/>
              <a:gd name="connsiteY596" fmla="*/ 658645 h 1104727"/>
              <a:gd name="connsiteX597" fmla="*/ 753839 w 1465746"/>
              <a:gd name="connsiteY597" fmla="*/ 658297 h 1104727"/>
              <a:gd name="connsiteX598" fmla="*/ 752676 w 1465746"/>
              <a:gd name="connsiteY598" fmla="*/ 657811 h 1104727"/>
              <a:gd name="connsiteX599" fmla="*/ 751511 w 1465746"/>
              <a:gd name="connsiteY599" fmla="*/ 657527 h 1104727"/>
              <a:gd name="connsiteX600" fmla="*/ 750203 w 1465746"/>
              <a:gd name="connsiteY600" fmla="*/ 657579 h 1104727"/>
              <a:gd name="connsiteX601" fmla="*/ 748965 w 1465746"/>
              <a:gd name="connsiteY601" fmla="*/ 657633 h 1104727"/>
              <a:gd name="connsiteX602" fmla="*/ 747109 w 1465746"/>
              <a:gd name="connsiteY602" fmla="*/ 657679 h 1104727"/>
              <a:gd name="connsiteX603" fmla="*/ 745183 w 1465746"/>
              <a:gd name="connsiteY603" fmla="*/ 657790 h 1104727"/>
              <a:gd name="connsiteX604" fmla="*/ 742570 w 1465746"/>
              <a:gd name="connsiteY604" fmla="*/ 657828 h 1104727"/>
              <a:gd name="connsiteX605" fmla="*/ 740577 w 1465746"/>
              <a:gd name="connsiteY605" fmla="*/ 657805 h 1104727"/>
              <a:gd name="connsiteX606" fmla="*/ 736590 w 1465746"/>
              <a:gd name="connsiteY606" fmla="*/ 657757 h 1104727"/>
              <a:gd name="connsiteX607" fmla="*/ 735215 w 1465746"/>
              <a:gd name="connsiteY607" fmla="*/ 657741 h 1104727"/>
              <a:gd name="connsiteX608" fmla="*/ 734116 w 1465746"/>
              <a:gd name="connsiteY608" fmla="*/ 657729 h 1104727"/>
              <a:gd name="connsiteX609" fmla="*/ 732604 w 1465746"/>
              <a:gd name="connsiteY609" fmla="*/ 657711 h 1104727"/>
              <a:gd name="connsiteX610" fmla="*/ 731091 w 1465746"/>
              <a:gd name="connsiteY610" fmla="*/ 657761 h 1104727"/>
              <a:gd name="connsiteX611" fmla="*/ 729302 w 1465746"/>
              <a:gd name="connsiteY611" fmla="*/ 657605 h 1104727"/>
              <a:gd name="connsiteX612" fmla="*/ 728207 w 1465746"/>
              <a:gd name="connsiteY612" fmla="*/ 657389 h 1104727"/>
              <a:gd name="connsiteX613" fmla="*/ 727383 w 1465746"/>
              <a:gd name="connsiteY613" fmla="*/ 657380 h 1104727"/>
              <a:gd name="connsiteX614" fmla="*/ 726902 w 1465746"/>
              <a:gd name="connsiteY614" fmla="*/ 657375 h 1104727"/>
              <a:gd name="connsiteX615" fmla="*/ 725802 w 1465746"/>
              <a:gd name="connsiteY615" fmla="*/ 657429 h 1104727"/>
              <a:gd name="connsiteX616" fmla="*/ 724770 w 1465746"/>
              <a:gd name="connsiteY616" fmla="*/ 657417 h 1104727"/>
              <a:gd name="connsiteX617" fmla="*/ 723812 w 1465746"/>
              <a:gd name="connsiteY617" fmla="*/ 656933 h 1104727"/>
              <a:gd name="connsiteX618" fmla="*/ 722850 w 1465746"/>
              <a:gd name="connsiteY618" fmla="*/ 656788 h 1104727"/>
              <a:gd name="connsiteX619" fmla="*/ 721133 w 1465746"/>
              <a:gd name="connsiteY619" fmla="*/ 656768 h 1104727"/>
              <a:gd name="connsiteX620" fmla="*/ 719552 w 1465746"/>
              <a:gd name="connsiteY620" fmla="*/ 656748 h 1104727"/>
              <a:gd name="connsiteX621" fmla="*/ 717626 w 1465746"/>
              <a:gd name="connsiteY621" fmla="*/ 656794 h 1104727"/>
              <a:gd name="connsiteX622" fmla="*/ 717209 w 1465746"/>
              <a:gd name="connsiteY622" fmla="*/ 657329 h 1104727"/>
              <a:gd name="connsiteX623" fmla="*/ 716035 w 1465746"/>
              <a:gd name="connsiteY623" fmla="*/ 657854 h 1104727"/>
              <a:gd name="connsiteX624" fmla="*/ 715271 w 1465746"/>
              <a:gd name="connsiteY624" fmla="*/ 658588 h 1104727"/>
              <a:gd name="connsiteX625" fmla="*/ 714854 w 1465746"/>
              <a:gd name="connsiteY625" fmla="*/ 659123 h 1104727"/>
              <a:gd name="connsiteX626" fmla="*/ 714851 w 1465746"/>
              <a:gd name="connsiteY626" fmla="*/ 659459 h 1104727"/>
              <a:gd name="connsiteX627" fmla="*/ 714158 w 1465746"/>
              <a:gd name="connsiteY627" fmla="*/ 660058 h 1104727"/>
              <a:gd name="connsiteX628" fmla="*/ 713806 w 1465746"/>
              <a:gd name="connsiteY628" fmla="*/ 660797 h 1104727"/>
              <a:gd name="connsiteX629" fmla="*/ 712846 w 1465746"/>
              <a:gd name="connsiteY629" fmla="*/ 660583 h 1104727"/>
              <a:gd name="connsiteX630" fmla="*/ 711676 w 1465746"/>
              <a:gd name="connsiteY630" fmla="*/ 660839 h 1104727"/>
              <a:gd name="connsiteX631" fmla="*/ 710979 w 1465746"/>
              <a:gd name="connsiteY631" fmla="*/ 661708 h 1104727"/>
              <a:gd name="connsiteX632" fmla="*/ 708767 w 1465746"/>
              <a:gd name="connsiteY632" fmla="*/ 663032 h 1104727"/>
              <a:gd name="connsiteX633" fmla="*/ 707115 w 1465746"/>
              <a:gd name="connsiteY633" fmla="*/ 663282 h 1104727"/>
              <a:gd name="connsiteX634" fmla="*/ 704632 w 1465746"/>
              <a:gd name="connsiteY634" fmla="*/ 664062 h 1104727"/>
              <a:gd name="connsiteX635" fmla="*/ 701739 w 1465746"/>
              <a:gd name="connsiteY635" fmla="*/ 664703 h 1104727"/>
              <a:gd name="connsiteX636" fmla="*/ 700086 w 1465746"/>
              <a:gd name="connsiteY636" fmla="*/ 664953 h 1104727"/>
              <a:gd name="connsiteX637" fmla="*/ 696989 w 1465746"/>
              <a:gd name="connsiteY637" fmla="*/ 665457 h 1104727"/>
              <a:gd name="connsiteX638" fmla="*/ 695750 w 1465746"/>
              <a:gd name="connsiteY638" fmla="*/ 665645 h 1104727"/>
              <a:gd name="connsiteX639" fmla="*/ 694098 w 1465746"/>
              <a:gd name="connsiteY639" fmla="*/ 665761 h 1104727"/>
              <a:gd name="connsiteX640" fmla="*/ 691554 w 1465746"/>
              <a:gd name="connsiteY640" fmla="*/ 665799 h 1104727"/>
              <a:gd name="connsiteX641" fmla="*/ 689628 w 1465746"/>
              <a:gd name="connsiteY641" fmla="*/ 665910 h 1104727"/>
              <a:gd name="connsiteX642" fmla="*/ 687773 w 1465746"/>
              <a:gd name="connsiteY642" fmla="*/ 665686 h 1104727"/>
              <a:gd name="connsiteX643" fmla="*/ 686200 w 1465746"/>
              <a:gd name="connsiteY643" fmla="*/ 664926 h 1104727"/>
              <a:gd name="connsiteX644" fmla="*/ 685721 w 1465746"/>
              <a:gd name="connsiteY644" fmla="*/ 664785 h 1104727"/>
              <a:gd name="connsiteX645" fmla="*/ 684346 w 1465746"/>
              <a:gd name="connsiteY645" fmla="*/ 664702 h 1104727"/>
              <a:gd name="connsiteX646" fmla="*/ 682696 w 1465746"/>
              <a:gd name="connsiteY646" fmla="*/ 664682 h 1104727"/>
              <a:gd name="connsiteX647" fmla="*/ 681599 w 1465746"/>
              <a:gd name="connsiteY647" fmla="*/ 664401 h 1104727"/>
              <a:gd name="connsiteX648" fmla="*/ 680363 w 1465746"/>
              <a:gd name="connsiteY648" fmla="*/ 664317 h 1104727"/>
              <a:gd name="connsiteX649" fmla="*/ 679196 w 1465746"/>
              <a:gd name="connsiteY649" fmla="*/ 664237 h 1104727"/>
              <a:gd name="connsiteX650" fmla="*/ 678718 w 1465746"/>
              <a:gd name="connsiteY650" fmla="*/ 663760 h 1104727"/>
              <a:gd name="connsiteX651" fmla="*/ 677835 w 1465746"/>
              <a:gd name="connsiteY651" fmla="*/ 662736 h 1104727"/>
              <a:gd name="connsiteX652" fmla="*/ 676185 w 1465746"/>
              <a:gd name="connsiteY652" fmla="*/ 662650 h 1104727"/>
              <a:gd name="connsiteX653" fmla="*/ 674614 w 1465746"/>
              <a:gd name="connsiteY653" fmla="*/ 661755 h 1104727"/>
              <a:gd name="connsiteX654" fmla="*/ 673317 w 1465746"/>
              <a:gd name="connsiteY654" fmla="*/ 660660 h 1104727"/>
              <a:gd name="connsiteX655" fmla="*/ 672850 w 1465746"/>
              <a:gd name="connsiteY655" fmla="*/ 659373 h 1104727"/>
              <a:gd name="connsiteX656" fmla="*/ 672307 w 1465746"/>
              <a:gd name="connsiteY656" fmla="*/ 658624 h 1104727"/>
              <a:gd name="connsiteX657" fmla="*/ 671630 w 1465746"/>
              <a:gd name="connsiteY657" fmla="*/ 657469 h 1104727"/>
              <a:gd name="connsiteX658" fmla="*/ 671295 w 1465746"/>
              <a:gd name="connsiteY658" fmla="*/ 656657 h 1104727"/>
              <a:gd name="connsiteX659" fmla="*/ 669731 w 1465746"/>
              <a:gd name="connsiteY659" fmla="*/ 654749 h 1104727"/>
              <a:gd name="connsiteX660" fmla="*/ 668570 w 1465746"/>
              <a:gd name="connsiteY660" fmla="*/ 653926 h 1104727"/>
              <a:gd name="connsiteX661" fmla="*/ 667472 w 1465746"/>
              <a:gd name="connsiteY661" fmla="*/ 653913 h 1104727"/>
              <a:gd name="connsiteX662" fmla="*/ 665626 w 1465746"/>
              <a:gd name="connsiteY662" fmla="*/ 652947 h 1104727"/>
              <a:gd name="connsiteX663" fmla="*/ 664878 w 1465746"/>
              <a:gd name="connsiteY663" fmla="*/ 651993 h 1104727"/>
              <a:gd name="connsiteX664" fmla="*/ 663845 w 1465746"/>
              <a:gd name="connsiteY664" fmla="*/ 652185 h 1104727"/>
              <a:gd name="connsiteX665" fmla="*/ 662869 w 1465746"/>
              <a:gd name="connsiteY665" fmla="*/ 653589 h 1104727"/>
              <a:gd name="connsiteX666" fmla="*/ 661834 w 1465746"/>
              <a:gd name="connsiteY666" fmla="*/ 653982 h 1104727"/>
              <a:gd name="connsiteX667" fmla="*/ 660931 w 1465746"/>
              <a:gd name="connsiteY667" fmla="*/ 654848 h 1104727"/>
              <a:gd name="connsiteX668" fmla="*/ 659479 w 1465746"/>
              <a:gd name="connsiteY668" fmla="*/ 655844 h 1104727"/>
              <a:gd name="connsiteX669" fmla="*/ 658304 w 1465746"/>
              <a:gd name="connsiteY669" fmla="*/ 656438 h 1104727"/>
              <a:gd name="connsiteX670" fmla="*/ 656927 w 1465746"/>
              <a:gd name="connsiteY670" fmla="*/ 656691 h 1104727"/>
              <a:gd name="connsiteX671" fmla="*/ 656243 w 1465746"/>
              <a:gd name="connsiteY671" fmla="*/ 656210 h 1104727"/>
              <a:gd name="connsiteX672" fmla="*/ 655494 w 1465746"/>
              <a:gd name="connsiteY672" fmla="*/ 655594 h 1104727"/>
              <a:gd name="connsiteX673" fmla="*/ 653926 w 1465746"/>
              <a:gd name="connsiteY673" fmla="*/ 654227 h 1104727"/>
              <a:gd name="connsiteX674" fmla="*/ 652430 w 1465746"/>
              <a:gd name="connsiteY674" fmla="*/ 652590 h 1104727"/>
              <a:gd name="connsiteX675" fmla="*/ 651134 w 1465746"/>
              <a:gd name="connsiteY675" fmla="*/ 651496 h 1104727"/>
              <a:gd name="connsiteX676" fmla="*/ 650113 w 1465746"/>
              <a:gd name="connsiteY676" fmla="*/ 650473 h 1104727"/>
              <a:gd name="connsiteX677" fmla="*/ 647592 w 1465746"/>
              <a:gd name="connsiteY677" fmla="*/ 648082 h 1104727"/>
              <a:gd name="connsiteX678" fmla="*/ 646776 w 1465746"/>
              <a:gd name="connsiteY678" fmla="*/ 647263 h 1104727"/>
              <a:gd name="connsiteX679" fmla="*/ 647196 w 1465746"/>
              <a:gd name="connsiteY679" fmla="*/ 646323 h 1104727"/>
              <a:gd name="connsiteX680" fmla="*/ 647283 w 1465746"/>
              <a:gd name="connsiteY680" fmla="*/ 644570 h 1104727"/>
              <a:gd name="connsiteX681" fmla="*/ 646743 w 1465746"/>
              <a:gd name="connsiteY681" fmla="*/ 643417 h 1104727"/>
              <a:gd name="connsiteX682" fmla="*/ 644758 w 1465746"/>
              <a:gd name="connsiteY682" fmla="*/ 642652 h 1104727"/>
              <a:gd name="connsiteX683" fmla="*/ 643515 w 1465746"/>
              <a:gd name="connsiteY683" fmla="*/ 641751 h 1104727"/>
              <a:gd name="connsiteX684" fmla="*/ 644196 w 1465746"/>
              <a:gd name="connsiteY684" fmla="*/ 641187 h 1104727"/>
              <a:gd name="connsiteX685" fmla="*/ 644706 w 1465746"/>
              <a:gd name="connsiteY685" fmla="*/ 640767 h 1104727"/>
              <a:gd name="connsiteX686" fmla="*/ 645846 w 1465746"/>
              <a:gd name="connsiteY686" fmla="*/ 637737 h 1104727"/>
              <a:gd name="connsiteX687" fmla="*/ 645113 w 1465746"/>
              <a:gd name="connsiteY687" fmla="*/ 634823 h 1104727"/>
              <a:gd name="connsiteX688" fmla="*/ 645494 w 1465746"/>
              <a:gd name="connsiteY688" fmla="*/ 633525 h 1104727"/>
              <a:gd name="connsiteX689" fmla="*/ 647754 w 1465746"/>
              <a:gd name="connsiteY689" fmla="*/ 630874 h 1104727"/>
              <a:gd name="connsiteX690" fmla="*/ 646302 w 1465746"/>
              <a:gd name="connsiteY690" fmla="*/ 626466 h 1104727"/>
              <a:gd name="connsiteX691" fmla="*/ 646097 w 1465746"/>
              <a:gd name="connsiteY691" fmla="*/ 625848 h 1104727"/>
              <a:gd name="connsiteX692" fmla="*/ 646228 w 1465746"/>
              <a:gd name="connsiteY692" fmla="*/ 624672 h 1104727"/>
              <a:gd name="connsiteX693" fmla="*/ 647062 w 1465746"/>
              <a:gd name="connsiteY693" fmla="*/ 623614 h 1104727"/>
              <a:gd name="connsiteX694" fmla="*/ 647298 w 1465746"/>
              <a:gd name="connsiteY694" fmla="*/ 623317 h 1104727"/>
              <a:gd name="connsiteX695" fmla="*/ 647337 w 1465746"/>
              <a:gd name="connsiteY695" fmla="*/ 623155 h 1104727"/>
              <a:gd name="connsiteX696" fmla="*/ 647744 w 1465746"/>
              <a:gd name="connsiteY696" fmla="*/ 621523 h 1104727"/>
              <a:gd name="connsiteX697" fmla="*/ 649377 w 1465746"/>
              <a:gd name="connsiteY697" fmla="*/ 619363 h 1104727"/>
              <a:gd name="connsiteX698" fmla="*/ 650579 w 1465746"/>
              <a:gd name="connsiteY698" fmla="*/ 616459 h 1104727"/>
              <a:gd name="connsiteX699" fmla="*/ 650695 w 1465746"/>
              <a:gd name="connsiteY699" fmla="*/ 615061 h 1104727"/>
              <a:gd name="connsiteX700" fmla="*/ 650713 w 1465746"/>
              <a:gd name="connsiteY700" fmla="*/ 614850 h 1104727"/>
              <a:gd name="connsiteX701" fmla="*/ 649062 w 1465746"/>
              <a:gd name="connsiteY701" fmla="*/ 608896 h 1104727"/>
              <a:gd name="connsiteX702" fmla="*/ 648069 w 1465746"/>
              <a:gd name="connsiteY702" fmla="*/ 607899 h 1104727"/>
              <a:gd name="connsiteX703" fmla="*/ 647710 w 1465746"/>
              <a:gd name="connsiteY703" fmla="*/ 603203 h 1104727"/>
              <a:gd name="connsiteX704" fmla="*/ 647662 w 1465746"/>
              <a:gd name="connsiteY704" fmla="*/ 602570 h 1104727"/>
              <a:gd name="connsiteX705" fmla="*/ 642171 w 1465746"/>
              <a:gd name="connsiteY705" fmla="*/ 591146 h 1104727"/>
              <a:gd name="connsiteX706" fmla="*/ 639956 w 1465746"/>
              <a:gd name="connsiteY706" fmla="*/ 585373 h 1104727"/>
              <a:gd name="connsiteX707" fmla="*/ 639531 w 1465746"/>
              <a:gd name="connsiteY707" fmla="*/ 583328 h 1104727"/>
              <a:gd name="connsiteX708" fmla="*/ 639331 w 1465746"/>
              <a:gd name="connsiteY708" fmla="*/ 581917 h 1104727"/>
              <a:gd name="connsiteX709" fmla="*/ 639025 w 1465746"/>
              <a:gd name="connsiteY709" fmla="*/ 579747 h 1104727"/>
              <a:gd name="connsiteX710" fmla="*/ 638922 w 1465746"/>
              <a:gd name="connsiteY710" fmla="*/ 579024 h 1104727"/>
              <a:gd name="connsiteX711" fmla="*/ 638628 w 1465746"/>
              <a:gd name="connsiteY711" fmla="*/ 576944 h 1104727"/>
              <a:gd name="connsiteX712" fmla="*/ 639142 w 1465746"/>
              <a:gd name="connsiteY712" fmla="*/ 574593 h 1104727"/>
              <a:gd name="connsiteX713" fmla="*/ 641311 w 1465746"/>
              <a:gd name="connsiteY713" fmla="*/ 570644 h 1104727"/>
              <a:gd name="connsiteX714" fmla="*/ 641789 w 1465746"/>
              <a:gd name="connsiteY714" fmla="*/ 569776 h 1104727"/>
              <a:gd name="connsiteX715" fmla="*/ 642438 w 1465746"/>
              <a:gd name="connsiteY715" fmla="*/ 565258 h 1104727"/>
              <a:gd name="connsiteX716" fmla="*/ 641885 w 1465746"/>
              <a:gd name="connsiteY716" fmla="*/ 563522 h 1104727"/>
              <a:gd name="connsiteX717" fmla="*/ 639838 w 1465746"/>
              <a:gd name="connsiteY717" fmla="*/ 560333 h 1104727"/>
              <a:gd name="connsiteX718" fmla="*/ 638852 w 1465746"/>
              <a:gd name="connsiteY718" fmla="*/ 558798 h 1104727"/>
              <a:gd name="connsiteX719" fmla="*/ 639050 w 1465746"/>
              <a:gd name="connsiteY719" fmla="*/ 556755 h 1104727"/>
              <a:gd name="connsiteX720" fmla="*/ 637142 w 1465746"/>
              <a:gd name="connsiteY720" fmla="*/ 551914 h 1104727"/>
              <a:gd name="connsiteX721" fmla="*/ 637462 w 1465746"/>
              <a:gd name="connsiteY721" fmla="*/ 549412 h 1104727"/>
              <a:gd name="connsiteX722" fmla="*/ 636478 w 1465746"/>
              <a:gd name="connsiteY722" fmla="*/ 545117 h 1104727"/>
              <a:gd name="connsiteX723" fmla="*/ 636429 w 1465746"/>
              <a:gd name="connsiteY723" fmla="*/ 544911 h 1104727"/>
              <a:gd name="connsiteX724" fmla="*/ 635562 w 1465746"/>
              <a:gd name="connsiteY724" fmla="*/ 543728 h 1104727"/>
              <a:gd name="connsiteX725" fmla="*/ 631453 w 1465746"/>
              <a:gd name="connsiteY725" fmla="*/ 541470 h 1104727"/>
              <a:gd name="connsiteX726" fmla="*/ 628963 w 1465746"/>
              <a:gd name="connsiteY726" fmla="*/ 540102 h 1104727"/>
              <a:gd name="connsiteX727" fmla="*/ 628078 w 1465746"/>
              <a:gd name="connsiteY727" fmla="*/ 539198 h 1104727"/>
              <a:gd name="connsiteX728" fmla="*/ 626167 w 1465746"/>
              <a:gd name="connsiteY728" fmla="*/ 537239 h 1104727"/>
              <a:gd name="connsiteX729" fmla="*/ 625727 w 1465746"/>
              <a:gd name="connsiteY729" fmla="*/ 536508 h 1104727"/>
              <a:gd name="connsiteX730" fmla="*/ 624185 w 1465746"/>
              <a:gd name="connsiteY730" fmla="*/ 533946 h 1104727"/>
              <a:gd name="connsiteX731" fmla="*/ 619525 w 1465746"/>
              <a:gd name="connsiteY731" fmla="*/ 529402 h 1104727"/>
              <a:gd name="connsiteX732" fmla="*/ 618923 w 1465746"/>
              <a:gd name="connsiteY732" fmla="*/ 528618 h 1104727"/>
              <a:gd name="connsiteX733" fmla="*/ 617664 w 1465746"/>
              <a:gd name="connsiteY733" fmla="*/ 526977 h 1104727"/>
              <a:gd name="connsiteX734" fmla="*/ 615399 w 1465746"/>
              <a:gd name="connsiteY734" fmla="*/ 522380 h 1104727"/>
              <a:gd name="connsiteX735" fmla="*/ 614634 w 1465746"/>
              <a:gd name="connsiteY735" fmla="*/ 520829 h 1104727"/>
              <a:gd name="connsiteX736" fmla="*/ 614508 w 1465746"/>
              <a:gd name="connsiteY736" fmla="*/ 520694 h 1104727"/>
              <a:gd name="connsiteX737" fmla="*/ 614142 w 1465746"/>
              <a:gd name="connsiteY737" fmla="*/ 520312 h 1104727"/>
              <a:gd name="connsiteX738" fmla="*/ 612569 w 1465746"/>
              <a:gd name="connsiteY738" fmla="*/ 518659 h 1104727"/>
              <a:gd name="connsiteX739" fmla="*/ 612087 w 1465746"/>
              <a:gd name="connsiteY739" fmla="*/ 518153 h 1104727"/>
              <a:gd name="connsiteX740" fmla="*/ 610363 w 1465746"/>
              <a:gd name="connsiteY740" fmla="*/ 513374 h 1104727"/>
              <a:gd name="connsiteX741" fmla="*/ 612430 w 1465746"/>
              <a:gd name="connsiteY741" fmla="*/ 512146 h 1104727"/>
              <a:gd name="connsiteX742" fmla="*/ 614306 w 1465746"/>
              <a:gd name="connsiteY742" fmla="*/ 511845 h 1104727"/>
              <a:gd name="connsiteX743" fmla="*/ 614376 w 1465746"/>
              <a:gd name="connsiteY743" fmla="*/ 510297 h 1104727"/>
              <a:gd name="connsiteX744" fmla="*/ 613145 w 1465746"/>
              <a:gd name="connsiteY744" fmla="*/ 506945 h 1104727"/>
              <a:gd name="connsiteX745" fmla="*/ 612234 w 1465746"/>
              <a:gd name="connsiteY745" fmla="*/ 501614 h 1104727"/>
              <a:gd name="connsiteX746" fmla="*/ 612744 w 1465746"/>
              <a:gd name="connsiteY746" fmla="*/ 499634 h 1104727"/>
              <a:gd name="connsiteX747" fmla="*/ 613813 w 1465746"/>
              <a:gd name="connsiteY747" fmla="*/ 498090 h 1104727"/>
              <a:gd name="connsiteX748" fmla="*/ 615883 w 1465746"/>
              <a:gd name="connsiteY748" fmla="*/ 496428 h 1104727"/>
              <a:gd name="connsiteX749" fmla="*/ 623006 w 1465746"/>
              <a:gd name="connsiteY749" fmla="*/ 496648 h 1104727"/>
              <a:gd name="connsiteX750" fmla="*/ 623405 w 1465746"/>
              <a:gd name="connsiteY750" fmla="*/ 496483 h 1104727"/>
              <a:gd name="connsiteX751" fmla="*/ 625949 w 1465746"/>
              <a:gd name="connsiteY751" fmla="*/ 495425 h 1104727"/>
              <a:gd name="connsiteX752" fmla="*/ 628381 w 1465746"/>
              <a:gd name="connsiteY752" fmla="*/ 494861 h 1104727"/>
              <a:gd name="connsiteX753" fmla="*/ 630392 w 1465746"/>
              <a:gd name="connsiteY753" fmla="*/ 494393 h 1104727"/>
              <a:gd name="connsiteX754" fmla="*/ 635028 w 1465746"/>
              <a:gd name="connsiteY754" fmla="*/ 492188 h 1104727"/>
              <a:gd name="connsiteX755" fmla="*/ 635225 w 1465746"/>
              <a:gd name="connsiteY755" fmla="*/ 490144 h 1104727"/>
              <a:gd name="connsiteX756" fmla="*/ 636049 w 1465746"/>
              <a:gd name="connsiteY756" fmla="*/ 488167 h 1104727"/>
              <a:gd name="connsiteX757" fmla="*/ 635373 w 1465746"/>
              <a:gd name="connsiteY757" fmla="*/ 486242 h 1104727"/>
              <a:gd name="connsiteX758" fmla="*/ 633988 w 1465746"/>
              <a:gd name="connsiteY758" fmla="*/ 485403 h 1104727"/>
              <a:gd name="connsiteX759" fmla="*/ 632071 w 1465746"/>
              <a:gd name="connsiteY759" fmla="*/ 484243 h 1104727"/>
              <a:gd name="connsiteX760" fmla="*/ 630268 w 1465746"/>
              <a:gd name="connsiteY760" fmla="*/ 482500 h 1104727"/>
              <a:gd name="connsiteX761" fmla="*/ 629776 w 1465746"/>
              <a:gd name="connsiteY761" fmla="*/ 480824 h 1104727"/>
              <a:gd name="connsiteX762" fmla="*/ 630016 w 1465746"/>
              <a:gd name="connsiteY762" fmla="*/ 471037 h 1104727"/>
              <a:gd name="connsiteX763" fmla="*/ 631759 w 1465746"/>
              <a:gd name="connsiteY763" fmla="*/ 469065 h 1104727"/>
              <a:gd name="connsiteX764" fmla="*/ 631891 w 1465746"/>
              <a:gd name="connsiteY764" fmla="*/ 468915 h 1104727"/>
              <a:gd name="connsiteX765" fmla="*/ 632469 w 1465746"/>
              <a:gd name="connsiteY765" fmla="*/ 468261 h 1104727"/>
              <a:gd name="connsiteX766" fmla="*/ 634776 w 1465746"/>
              <a:gd name="connsiteY766" fmla="*/ 466799 h 1104727"/>
              <a:gd name="connsiteX767" fmla="*/ 636981 w 1465746"/>
              <a:gd name="connsiteY767" fmla="*/ 466083 h 1104727"/>
              <a:gd name="connsiteX768" fmla="*/ 639804 w 1465746"/>
              <a:gd name="connsiteY768" fmla="*/ 465712 h 1104727"/>
              <a:gd name="connsiteX769" fmla="*/ 642796 w 1465746"/>
              <a:gd name="connsiteY769" fmla="*/ 465900 h 1104727"/>
              <a:gd name="connsiteX770" fmla="*/ 643854 w 1465746"/>
              <a:gd name="connsiteY770" fmla="*/ 466649 h 1104727"/>
              <a:gd name="connsiteX771" fmla="*/ 644639 w 1465746"/>
              <a:gd name="connsiteY771" fmla="*/ 466595 h 1104727"/>
              <a:gd name="connsiteX772" fmla="*/ 645543 w 1465746"/>
              <a:gd name="connsiteY772" fmla="*/ 466533 h 1104727"/>
              <a:gd name="connsiteX773" fmla="*/ 648864 w 1465746"/>
              <a:gd name="connsiteY773" fmla="*/ 465126 h 1104727"/>
              <a:gd name="connsiteX774" fmla="*/ 649906 w 1465746"/>
              <a:gd name="connsiteY774" fmla="*/ 465161 h 1104727"/>
              <a:gd name="connsiteX775" fmla="*/ 651114 w 1465746"/>
              <a:gd name="connsiteY775" fmla="*/ 465200 h 1104727"/>
              <a:gd name="connsiteX776" fmla="*/ 654230 w 1465746"/>
              <a:gd name="connsiteY776" fmla="*/ 466580 h 1104727"/>
              <a:gd name="connsiteX777" fmla="*/ 656408 w 1465746"/>
              <a:gd name="connsiteY777" fmla="*/ 468388 h 1104727"/>
              <a:gd name="connsiteX778" fmla="*/ 662331 w 1465746"/>
              <a:gd name="connsiteY778" fmla="*/ 467796 h 1104727"/>
              <a:gd name="connsiteX779" fmla="*/ 662944 w 1465746"/>
              <a:gd name="connsiteY779" fmla="*/ 468411 h 1104727"/>
              <a:gd name="connsiteX780" fmla="*/ 665675 w 1465746"/>
              <a:gd name="connsiteY780" fmla="*/ 470467 h 1104727"/>
              <a:gd name="connsiteX781" fmla="*/ 666634 w 1465746"/>
              <a:gd name="connsiteY781" fmla="*/ 470748 h 1104727"/>
              <a:gd name="connsiteX782" fmla="*/ 668006 w 1465746"/>
              <a:gd name="connsiteY782" fmla="*/ 470965 h 1104727"/>
              <a:gd name="connsiteX783" fmla="*/ 669730 w 1465746"/>
              <a:gd name="connsiteY783" fmla="*/ 470447 h 1104727"/>
              <a:gd name="connsiteX784" fmla="*/ 671250 w 1465746"/>
              <a:gd name="connsiteY784" fmla="*/ 469654 h 1104727"/>
              <a:gd name="connsiteX785" fmla="*/ 672838 w 1465746"/>
              <a:gd name="connsiteY785" fmla="*/ 468998 h 1104727"/>
              <a:gd name="connsiteX786" fmla="*/ 674632 w 1465746"/>
              <a:gd name="connsiteY786" fmla="*/ 468277 h 1104727"/>
              <a:gd name="connsiteX787" fmla="*/ 676700 w 1465746"/>
              <a:gd name="connsiteY787" fmla="*/ 467628 h 1104727"/>
              <a:gd name="connsiteX788" fmla="*/ 678010 w 1465746"/>
              <a:gd name="connsiteY788" fmla="*/ 467373 h 1104727"/>
              <a:gd name="connsiteX789" fmla="*/ 678358 w 1465746"/>
              <a:gd name="connsiteY789" fmla="*/ 466837 h 1104727"/>
              <a:gd name="connsiteX790" fmla="*/ 678716 w 1465746"/>
              <a:gd name="connsiteY790" fmla="*/ 465357 h 1104727"/>
              <a:gd name="connsiteX791" fmla="*/ 679828 w 1465746"/>
              <a:gd name="connsiteY791" fmla="*/ 464021 h 1104727"/>
              <a:gd name="connsiteX792" fmla="*/ 680945 w 1465746"/>
              <a:gd name="connsiteY792" fmla="*/ 462415 h 1104727"/>
              <a:gd name="connsiteX793" fmla="*/ 682055 w 1465746"/>
              <a:gd name="connsiteY793" fmla="*/ 461281 h 1104727"/>
              <a:gd name="connsiteX794" fmla="*/ 682065 w 1465746"/>
              <a:gd name="connsiteY794" fmla="*/ 460201 h 1104727"/>
              <a:gd name="connsiteX795" fmla="*/ 682904 w 1465746"/>
              <a:gd name="connsiteY795" fmla="*/ 458862 h 1104727"/>
              <a:gd name="connsiteX796" fmla="*/ 684562 w 1465746"/>
              <a:gd name="connsiteY796" fmla="*/ 458005 h 1104727"/>
              <a:gd name="connsiteX797" fmla="*/ 685545 w 1465746"/>
              <a:gd name="connsiteY797" fmla="*/ 456905 h 1104727"/>
              <a:gd name="connsiteX798" fmla="*/ 687028 w 1465746"/>
              <a:gd name="connsiteY798" fmla="*/ 460010 h 1104727"/>
              <a:gd name="connsiteX799" fmla="*/ 686326 w 1465746"/>
              <a:gd name="connsiteY799" fmla="*/ 462113 h 1104727"/>
              <a:gd name="connsiteX800" fmla="*/ 686696 w 1465746"/>
              <a:gd name="connsiteY800" fmla="*/ 462983 h 1104727"/>
              <a:gd name="connsiteX801" fmla="*/ 689564 w 1465746"/>
              <a:gd name="connsiteY801" fmla="*/ 464425 h 1104727"/>
              <a:gd name="connsiteX802" fmla="*/ 692914 w 1465746"/>
              <a:gd name="connsiteY802" fmla="*/ 469065 h 1104727"/>
              <a:gd name="connsiteX803" fmla="*/ 693854 w 1465746"/>
              <a:gd name="connsiteY803" fmla="*/ 470367 h 1104727"/>
              <a:gd name="connsiteX804" fmla="*/ 694459 w 1465746"/>
              <a:gd name="connsiteY804" fmla="*/ 471206 h 1104727"/>
              <a:gd name="connsiteX805" fmla="*/ 695830 w 1465746"/>
              <a:gd name="connsiteY805" fmla="*/ 472082 h 1104727"/>
              <a:gd name="connsiteX806" fmla="*/ 698541 w 1465746"/>
              <a:gd name="connsiteY806" fmla="*/ 472157 h 1104727"/>
              <a:gd name="connsiteX807" fmla="*/ 701433 w 1465746"/>
              <a:gd name="connsiteY807" fmla="*/ 472239 h 1104727"/>
              <a:gd name="connsiteX808" fmla="*/ 702889 w 1465746"/>
              <a:gd name="connsiteY808" fmla="*/ 472620 h 1104727"/>
              <a:gd name="connsiteX809" fmla="*/ 703758 w 1465746"/>
              <a:gd name="connsiteY809" fmla="*/ 473554 h 1104727"/>
              <a:gd name="connsiteX810" fmla="*/ 704452 w 1465746"/>
              <a:gd name="connsiteY810" fmla="*/ 472568 h 1104727"/>
              <a:gd name="connsiteX811" fmla="*/ 704656 w 1465746"/>
              <a:gd name="connsiteY811" fmla="*/ 470091 h 1104727"/>
              <a:gd name="connsiteX812" fmla="*/ 705116 w 1465746"/>
              <a:gd name="connsiteY812" fmla="*/ 469065 h 1104727"/>
              <a:gd name="connsiteX813" fmla="*/ 707509 w 1465746"/>
              <a:gd name="connsiteY813" fmla="*/ 463727 h 1104727"/>
              <a:gd name="connsiteX814" fmla="*/ 707462 w 1465746"/>
              <a:gd name="connsiteY814" fmla="*/ 463521 h 1104727"/>
              <a:gd name="connsiteX815" fmla="*/ 707022 w 1465746"/>
              <a:gd name="connsiteY815" fmla="*/ 461555 h 1104727"/>
              <a:gd name="connsiteX816" fmla="*/ 707787 w 1465746"/>
              <a:gd name="connsiteY816" fmla="*/ 459268 h 1104727"/>
              <a:gd name="connsiteX817" fmla="*/ 709197 w 1465746"/>
              <a:gd name="connsiteY817" fmla="*/ 458118 h 1104727"/>
              <a:gd name="connsiteX818" fmla="*/ 710068 w 1465746"/>
              <a:gd name="connsiteY818" fmla="*/ 457358 h 1104727"/>
              <a:gd name="connsiteX819" fmla="*/ 710433 w 1465746"/>
              <a:gd name="connsiteY819" fmla="*/ 456123 h 1104727"/>
              <a:gd name="connsiteX820" fmla="*/ 711615 w 1465746"/>
              <a:gd name="connsiteY820" fmla="*/ 454207 h 1104727"/>
              <a:gd name="connsiteX821" fmla="*/ 711489 w 1465746"/>
              <a:gd name="connsiteY821" fmla="*/ 453057 h 1104727"/>
              <a:gd name="connsiteX822" fmla="*/ 711502 w 1465746"/>
              <a:gd name="connsiteY822" fmla="*/ 451708 h 1104727"/>
              <a:gd name="connsiteX823" fmla="*/ 711447 w 1465746"/>
              <a:gd name="connsiteY823" fmla="*/ 450360 h 1104727"/>
              <a:gd name="connsiteX824" fmla="*/ 711457 w 1465746"/>
              <a:gd name="connsiteY824" fmla="*/ 449213 h 1104727"/>
              <a:gd name="connsiteX825" fmla="*/ 711880 w 1465746"/>
              <a:gd name="connsiteY825" fmla="*/ 448070 h 1104727"/>
              <a:gd name="connsiteX826" fmla="*/ 712367 w 1465746"/>
              <a:gd name="connsiteY826" fmla="*/ 447469 h 1104727"/>
              <a:gd name="connsiteX827" fmla="*/ 713684 w 1465746"/>
              <a:gd name="connsiteY827" fmla="*/ 446540 h 1104727"/>
              <a:gd name="connsiteX828" fmla="*/ 714447 w 1465746"/>
              <a:gd name="connsiteY828" fmla="*/ 445672 h 1104727"/>
              <a:gd name="connsiteX829" fmla="*/ 715209 w 1465746"/>
              <a:gd name="connsiteY829" fmla="*/ 445073 h 1104727"/>
              <a:gd name="connsiteX830" fmla="*/ 716318 w 1465746"/>
              <a:gd name="connsiteY830" fmla="*/ 444143 h 1104727"/>
              <a:gd name="connsiteX831" fmla="*/ 717016 w 1465746"/>
              <a:gd name="connsiteY831" fmla="*/ 443139 h 1104727"/>
              <a:gd name="connsiteX832" fmla="*/ 717091 w 1465746"/>
              <a:gd name="connsiteY832" fmla="*/ 442465 h 1104727"/>
              <a:gd name="connsiteX833" fmla="*/ 717444 w 1465746"/>
              <a:gd name="connsiteY833" fmla="*/ 441458 h 1104727"/>
              <a:gd name="connsiteX834" fmla="*/ 718004 w 1465746"/>
              <a:gd name="connsiteY834" fmla="*/ 440519 h 1104727"/>
              <a:gd name="connsiteX835" fmla="*/ 718560 w 1465746"/>
              <a:gd name="connsiteY835" fmla="*/ 439851 h 1104727"/>
              <a:gd name="connsiteX836" fmla="*/ 718690 w 1465746"/>
              <a:gd name="connsiteY836" fmla="*/ 440527 h 1104727"/>
              <a:gd name="connsiteX837" fmla="*/ 718612 w 1465746"/>
              <a:gd name="connsiteY837" fmla="*/ 441538 h 1104727"/>
              <a:gd name="connsiteX838" fmla="*/ 718391 w 1465746"/>
              <a:gd name="connsiteY838" fmla="*/ 443086 h 1104727"/>
              <a:gd name="connsiteX839" fmla="*/ 718241 w 1465746"/>
              <a:gd name="connsiteY839" fmla="*/ 444367 h 1104727"/>
              <a:gd name="connsiteX840" fmla="*/ 718023 w 1465746"/>
              <a:gd name="connsiteY840" fmla="*/ 445511 h 1104727"/>
              <a:gd name="connsiteX841" fmla="*/ 717796 w 1465746"/>
              <a:gd name="connsiteY841" fmla="*/ 447735 h 1104727"/>
              <a:gd name="connsiteX842" fmla="*/ 717781 w 1465746"/>
              <a:gd name="connsiteY842" fmla="*/ 449220 h 1104727"/>
              <a:gd name="connsiteX843" fmla="*/ 717909 w 1465746"/>
              <a:gd name="connsiteY843" fmla="*/ 450232 h 1104727"/>
              <a:gd name="connsiteX844" fmla="*/ 718172 w 1465746"/>
              <a:gd name="connsiteY844" fmla="*/ 451450 h 1104727"/>
              <a:gd name="connsiteX845" fmla="*/ 718571 w 1465746"/>
              <a:gd name="connsiteY845" fmla="*/ 452871 h 1104727"/>
              <a:gd name="connsiteX846" fmla="*/ 719044 w 1465746"/>
              <a:gd name="connsiteY846" fmla="*/ 453754 h 1104727"/>
              <a:gd name="connsiteX847" fmla="*/ 720200 w 1465746"/>
              <a:gd name="connsiteY847" fmla="*/ 455049 h 1104727"/>
              <a:gd name="connsiteX848" fmla="*/ 721086 w 1465746"/>
              <a:gd name="connsiteY848" fmla="*/ 455937 h 1104727"/>
              <a:gd name="connsiteX849" fmla="*/ 721962 w 1465746"/>
              <a:gd name="connsiteY849" fmla="*/ 457633 h 1104727"/>
              <a:gd name="connsiteX850" fmla="*/ 722920 w 1465746"/>
              <a:gd name="connsiteY850" fmla="*/ 458116 h 1104727"/>
              <a:gd name="connsiteX851" fmla="*/ 724417 w 1465746"/>
              <a:gd name="connsiteY851" fmla="*/ 459753 h 1104727"/>
              <a:gd name="connsiteX852" fmla="*/ 725834 w 1465746"/>
              <a:gd name="connsiteY852" fmla="*/ 462401 h 1104727"/>
              <a:gd name="connsiteX853" fmla="*/ 726990 w 1465746"/>
              <a:gd name="connsiteY853" fmla="*/ 463696 h 1104727"/>
              <a:gd name="connsiteX854" fmla="*/ 728011 w 1465746"/>
              <a:gd name="connsiteY854" fmla="*/ 464922 h 1104727"/>
              <a:gd name="connsiteX855" fmla="*/ 728884 w 1465746"/>
              <a:gd name="connsiteY855" fmla="*/ 466956 h 1104727"/>
              <a:gd name="connsiteX856" fmla="*/ 729415 w 1465746"/>
              <a:gd name="connsiteY856" fmla="*/ 468784 h 1104727"/>
              <a:gd name="connsiteX857" fmla="*/ 729611 w 1465746"/>
              <a:gd name="connsiteY857" fmla="*/ 469934 h 1104727"/>
              <a:gd name="connsiteX858" fmla="*/ 730429 w 1465746"/>
              <a:gd name="connsiteY858" fmla="*/ 470684 h 1104727"/>
              <a:gd name="connsiteX859" fmla="*/ 731173 w 1465746"/>
              <a:gd name="connsiteY859" fmla="*/ 471840 h 1104727"/>
              <a:gd name="connsiteX860" fmla="*/ 731300 w 1465746"/>
              <a:gd name="connsiteY860" fmla="*/ 472921 h 1104727"/>
              <a:gd name="connsiteX861" fmla="*/ 731632 w 1465746"/>
              <a:gd name="connsiteY861" fmla="*/ 474038 h 1104727"/>
              <a:gd name="connsiteX862" fmla="*/ 732525 w 1465746"/>
              <a:gd name="connsiteY862" fmla="*/ 474285 h 1104727"/>
              <a:gd name="connsiteX863" fmla="*/ 733631 w 1465746"/>
              <a:gd name="connsiteY863" fmla="*/ 473622 h 1104727"/>
              <a:gd name="connsiteX864" fmla="*/ 734056 w 1465746"/>
              <a:gd name="connsiteY864" fmla="*/ 472414 h 1104727"/>
              <a:gd name="connsiteX865" fmla="*/ 734752 w 1465746"/>
              <a:gd name="connsiteY865" fmla="*/ 471410 h 1104727"/>
              <a:gd name="connsiteX866" fmla="*/ 735588 w 1465746"/>
              <a:gd name="connsiteY866" fmla="*/ 470341 h 1104727"/>
              <a:gd name="connsiteX867" fmla="*/ 737798 w 1465746"/>
              <a:gd name="connsiteY867" fmla="*/ 469152 h 1104727"/>
              <a:gd name="connsiteX868" fmla="*/ 738977 w 1465746"/>
              <a:gd name="connsiteY868" fmla="*/ 468153 h 1104727"/>
              <a:gd name="connsiteX869" fmla="*/ 741258 w 1465746"/>
              <a:gd name="connsiteY869" fmla="*/ 466899 h 1104727"/>
              <a:gd name="connsiteX870" fmla="*/ 742228 w 1465746"/>
              <a:gd name="connsiteY870" fmla="*/ 466101 h 1104727"/>
              <a:gd name="connsiteX871" fmla="*/ 743757 w 1465746"/>
              <a:gd name="connsiteY871" fmla="*/ 464431 h 1104727"/>
              <a:gd name="connsiteX872" fmla="*/ 746177 w 1465746"/>
              <a:gd name="connsiteY872" fmla="*/ 463043 h 1104727"/>
              <a:gd name="connsiteX873" fmla="*/ 748114 w 1465746"/>
              <a:gd name="connsiteY873" fmla="*/ 461650 h 1104727"/>
              <a:gd name="connsiteX874" fmla="*/ 750469 w 1465746"/>
              <a:gd name="connsiteY874" fmla="*/ 459856 h 1104727"/>
              <a:gd name="connsiteX875" fmla="*/ 751440 w 1465746"/>
              <a:gd name="connsiteY875" fmla="*/ 458990 h 1104727"/>
              <a:gd name="connsiteX876" fmla="*/ 753038 w 1465746"/>
              <a:gd name="connsiteY876" fmla="*/ 457322 h 1104727"/>
              <a:gd name="connsiteX877" fmla="*/ 753664 w 1465746"/>
              <a:gd name="connsiteY877" fmla="*/ 456519 h 1104727"/>
              <a:gd name="connsiteX878" fmla="*/ 755123 w 1465746"/>
              <a:gd name="connsiteY878" fmla="*/ 454918 h 1104727"/>
              <a:gd name="connsiteX879" fmla="*/ 756238 w 1465746"/>
              <a:gd name="connsiteY879" fmla="*/ 453380 h 1104727"/>
              <a:gd name="connsiteX880" fmla="*/ 757492 w 1465746"/>
              <a:gd name="connsiteY880" fmla="*/ 451573 h 1104727"/>
              <a:gd name="connsiteX881" fmla="*/ 758056 w 1465746"/>
              <a:gd name="connsiteY881" fmla="*/ 450162 h 1104727"/>
              <a:gd name="connsiteX882" fmla="*/ 759037 w 1465746"/>
              <a:gd name="connsiteY882" fmla="*/ 448217 h 1104727"/>
              <a:gd name="connsiteX883" fmla="*/ 759881 w 1465746"/>
              <a:gd name="connsiteY883" fmla="*/ 446406 h 1104727"/>
              <a:gd name="connsiteX884" fmla="*/ 760793 w 1465746"/>
              <a:gd name="connsiteY884" fmla="*/ 444326 h 1104727"/>
              <a:gd name="connsiteX885" fmla="*/ 762116 w 1465746"/>
              <a:gd name="connsiteY885" fmla="*/ 442655 h 1104727"/>
              <a:gd name="connsiteX886" fmla="*/ 763859 w 1465746"/>
              <a:gd name="connsiteY886" fmla="*/ 442594 h 1104727"/>
              <a:gd name="connsiteX887" fmla="*/ 766232 w 1465746"/>
              <a:gd name="connsiteY887" fmla="*/ 443360 h 1104727"/>
              <a:gd name="connsiteX888" fmla="*/ 766605 w 1465746"/>
              <a:gd name="connsiteY888" fmla="*/ 443481 h 1104727"/>
              <a:gd name="connsiteX889" fmla="*/ 767035 w 1465746"/>
              <a:gd name="connsiteY889" fmla="*/ 444015 h 1104727"/>
              <a:gd name="connsiteX890" fmla="*/ 769208 w 1465746"/>
              <a:gd name="connsiteY890" fmla="*/ 446720 h 1104727"/>
              <a:gd name="connsiteX891" fmla="*/ 770633 w 1465746"/>
              <a:gd name="connsiteY891" fmla="*/ 448340 h 1104727"/>
              <a:gd name="connsiteX892" fmla="*/ 775236 w 1465746"/>
              <a:gd name="connsiteY892" fmla="*/ 451718 h 1104727"/>
              <a:gd name="connsiteX893" fmla="*/ 777426 w 1465746"/>
              <a:gd name="connsiteY893" fmla="*/ 452536 h 1104727"/>
              <a:gd name="connsiteX894" fmla="*/ 777606 w 1465746"/>
              <a:gd name="connsiteY894" fmla="*/ 452603 h 1104727"/>
              <a:gd name="connsiteX895" fmla="*/ 780537 w 1465746"/>
              <a:gd name="connsiteY895" fmla="*/ 453309 h 1104727"/>
              <a:gd name="connsiteX896" fmla="*/ 787788 w 1465746"/>
              <a:gd name="connsiteY896" fmla="*/ 453790 h 1104727"/>
              <a:gd name="connsiteX897" fmla="*/ 792307 w 1465746"/>
              <a:gd name="connsiteY897" fmla="*/ 455029 h 1104727"/>
              <a:gd name="connsiteX898" fmla="*/ 793591 w 1465746"/>
              <a:gd name="connsiteY898" fmla="*/ 455381 h 1104727"/>
              <a:gd name="connsiteX899" fmla="*/ 794058 w 1465746"/>
              <a:gd name="connsiteY899" fmla="*/ 455767 h 1104727"/>
              <a:gd name="connsiteX900" fmla="*/ 794274 w 1465746"/>
              <a:gd name="connsiteY900" fmla="*/ 455943 h 1104727"/>
              <a:gd name="connsiteX901" fmla="*/ 795682 w 1465746"/>
              <a:gd name="connsiteY901" fmla="*/ 459794 h 1104727"/>
              <a:gd name="connsiteX902" fmla="*/ 794595 w 1465746"/>
              <a:gd name="connsiteY902" fmla="*/ 463256 h 1104727"/>
              <a:gd name="connsiteX903" fmla="*/ 794771 w 1465746"/>
              <a:gd name="connsiteY903" fmla="*/ 464559 h 1104727"/>
              <a:gd name="connsiteX904" fmla="*/ 796450 w 1465746"/>
              <a:gd name="connsiteY904" fmla="*/ 465810 h 1104727"/>
              <a:gd name="connsiteX905" fmla="*/ 797561 w 1465746"/>
              <a:gd name="connsiteY905" fmla="*/ 467615 h 1104727"/>
              <a:gd name="connsiteX906" fmla="*/ 798054 w 1465746"/>
              <a:gd name="connsiteY906" fmla="*/ 469065 h 1104727"/>
              <a:gd name="connsiteX907" fmla="*/ 798723 w 1465746"/>
              <a:gd name="connsiteY907" fmla="*/ 471031 h 1104727"/>
              <a:gd name="connsiteX908" fmla="*/ 799006 w 1465746"/>
              <a:gd name="connsiteY908" fmla="*/ 470939 h 1104727"/>
              <a:gd name="connsiteX909" fmla="*/ 799475 w 1465746"/>
              <a:gd name="connsiteY909" fmla="*/ 470789 h 1104727"/>
              <a:gd name="connsiteX910" fmla="*/ 801096 w 1465746"/>
              <a:gd name="connsiteY910" fmla="*/ 469065 h 1104727"/>
              <a:gd name="connsiteX911" fmla="*/ 802311 w 1465746"/>
              <a:gd name="connsiteY911" fmla="*/ 467774 h 1104727"/>
              <a:gd name="connsiteX912" fmla="*/ 801946 w 1465746"/>
              <a:gd name="connsiteY912" fmla="*/ 466469 h 1104727"/>
              <a:gd name="connsiteX913" fmla="*/ 801338 w 1465746"/>
              <a:gd name="connsiteY913" fmla="*/ 464297 h 1104727"/>
              <a:gd name="connsiteX914" fmla="*/ 801513 w 1465746"/>
              <a:gd name="connsiteY914" fmla="*/ 462760 h 1104727"/>
              <a:gd name="connsiteX915" fmla="*/ 801606 w 1465746"/>
              <a:gd name="connsiteY915" fmla="*/ 461944 h 1104727"/>
              <a:gd name="connsiteX916" fmla="*/ 803055 w 1465746"/>
              <a:gd name="connsiteY916" fmla="*/ 460407 h 1104727"/>
              <a:gd name="connsiteX917" fmla="*/ 803632 w 1465746"/>
              <a:gd name="connsiteY917" fmla="*/ 458676 h 1104727"/>
              <a:gd name="connsiteX918" fmla="*/ 804183 w 1465746"/>
              <a:gd name="connsiteY918" fmla="*/ 458365 h 1104727"/>
              <a:gd name="connsiteX919" fmla="*/ 805578 w 1465746"/>
              <a:gd name="connsiteY919" fmla="*/ 457575 h 1104727"/>
              <a:gd name="connsiteX920" fmla="*/ 807725 w 1465746"/>
              <a:gd name="connsiteY920" fmla="*/ 454804 h 1104727"/>
              <a:gd name="connsiteX921" fmla="*/ 809450 w 1465746"/>
              <a:gd name="connsiteY921" fmla="*/ 452923 h 1104727"/>
              <a:gd name="connsiteX922" fmla="*/ 810687 w 1465746"/>
              <a:gd name="connsiteY922" fmla="*/ 452869 h 1104727"/>
              <a:gd name="connsiteX923" fmla="*/ 811930 w 1465746"/>
              <a:gd name="connsiteY923" fmla="*/ 452412 h 1104727"/>
              <a:gd name="connsiteX924" fmla="*/ 817163 w 1465746"/>
              <a:gd name="connsiteY924" fmla="*/ 451462 h 1104727"/>
              <a:gd name="connsiteX925" fmla="*/ 818132 w 1465746"/>
              <a:gd name="connsiteY925" fmla="*/ 450798 h 1104727"/>
              <a:gd name="connsiteX926" fmla="*/ 820824 w 1465746"/>
              <a:gd name="connsiteY926" fmla="*/ 449682 h 1104727"/>
              <a:gd name="connsiteX927" fmla="*/ 822001 w 1465746"/>
              <a:gd name="connsiteY927" fmla="*/ 448886 h 1104727"/>
              <a:gd name="connsiteX928" fmla="*/ 824557 w 1465746"/>
              <a:gd name="connsiteY928" fmla="*/ 447635 h 1104727"/>
              <a:gd name="connsiteX929" fmla="*/ 826352 w 1465746"/>
              <a:gd name="connsiteY929" fmla="*/ 446779 h 1104727"/>
              <a:gd name="connsiteX930" fmla="*/ 828615 w 1465746"/>
              <a:gd name="connsiteY930" fmla="*/ 447277 h 1104727"/>
              <a:gd name="connsiteX931" fmla="*/ 829903 w 1465746"/>
              <a:gd name="connsiteY931" fmla="*/ 449086 h 1104727"/>
              <a:gd name="connsiteX932" fmla="*/ 830579 w 1465746"/>
              <a:gd name="connsiteY932" fmla="*/ 450703 h 1104727"/>
              <a:gd name="connsiteX933" fmla="*/ 831225 w 1465746"/>
              <a:gd name="connsiteY933" fmla="*/ 451318 h 1104727"/>
              <a:gd name="connsiteX934" fmla="*/ 831694 w 1465746"/>
              <a:gd name="connsiteY934" fmla="*/ 451764 h 1104727"/>
              <a:gd name="connsiteX935" fmla="*/ 834188 w 1465746"/>
              <a:gd name="connsiteY935" fmla="*/ 452775 h 1104727"/>
              <a:gd name="connsiteX936" fmla="*/ 834680 w 1465746"/>
              <a:gd name="connsiteY936" fmla="*/ 453833 h 1104727"/>
              <a:gd name="connsiteX937" fmla="*/ 834853 w 1465746"/>
              <a:gd name="connsiteY937" fmla="*/ 455629 h 1104727"/>
              <a:gd name="connsiteX938" fmla="*/ 834346 w 1465746"/>
              <a:gd name="connsiteY938" fmla="*/ 458802 h 1104727"/>
              <a:gd name="connsiteX939" fmla="*/ 834259 w 1465746"/>
              <a:gd name="connsiteY939" fmla="*/ 459343 h 1104727"/>
              <a:gd name="connsiteX940" fmla="*/ 833968 w 1465746"/>
              <a:gd name="connsiteY940" fmla="*/ 459619 h 1104727"/>
              <a:gd name="connsiteX941" fmla="*/ 833408 w 1465746"/>
              <a:gd name="connsiteY941" fmla="*/ 460149 h 1104727"/>
              <a:gd name="connsiteX942" fmla="*/ 832284 w 1465746"/>
              <a:gd name="connsiteY942" fmla="*/ 461217 h 1104727"/>
              <a:gd name="connsiteX943" fmla="*/ 831992 w 1465746"/>
              <a:gd name="connsiteY943" fmla="*/ 461493 h 1104727"/>
              <a:gd name="connsiteX944" fmla="*/ 831916 w 1465746"/>
              <a:gd name="connsiteY944" fmla="*/ 463041 h 1104727"/>
              <a:gd name="connsiteX945" fmla="*/ 833805 w 1465746"/>
              <a:gd name="connsiteY945" fmla="*/ 462603 h 1104727"/>
              <a:gd name="connsiteX946" fmla="*/ 833983 w 1465746"/>
              <a:gd name="connsiteY946" fmla="*/ 462562 h 1104727"/>
              <a:gd name="connsiteX947" fmla="*/ 834636 w 1465746"/>
              <a:gd name="connsiteY947" fmla="*/ 461809 h 1104727"/>
              <a:gd name="connsiteX948" fmla="*/ 837391 w 1465746"/>
              <a:gd name="connsiteY948" fmla="*/ 458623 h 1104727"/>
              <a:gd name="connsiteX949" fmla="*/ 839549 w 1465746"/>
              <a:gd name="connsiteY949" fmla="*/ 457059 h 1104727"/>
              <a:gd name="connsiteX950" fmla="*/ 840095 w 1465746"/>
              <a:gd name="connsiteY950" fmla="*/ 456663 h 1104727"/>
              <a:gd name="connsiteX951" fmla="*/ 841483 w 1465746"/>
              <a:gd name="connsiteY951" fmla="*/ 455124 h 1104727"/>
              <a:gd name="connsiteX952" fmla="*/ 846199 w 1465746"/>
              <a:gd name="connsiteY952" fmla="*/ 452003 h 1104727"/>
              <a:gd name="connsiteX953" fmla="*/ 849680 w 1465746"/>
              <a:gd name="connsiteY953" fmla="*/ 446826 h 1104727"/>
              <a:gd name="connsiteX954" fmla="*/ 849947 w 1465746"/>
              <a:gd name="connsiteY954" fmla="*/ 445031 h 1104727"/>
              <a:gd name="connsiteX955" fmla="*/ 850446 w 1465746"/>
              <a:gd name="connsiteY955" fmla="*/ 443283 h 1104727"/>
              <a:gd name="connsiteX956" fmla="*/ 851775 w 1465746"/>
              <a:gd name="connsiteY956" fmla="*/ 440938 h 1104727"/>
              <a:gd name="connsiteX957" fmla="*/ 852825 w 1465746"/>
              <a:gd name="connsiteY957" fmla="*/ 438994 h 1104727"/>
              <a:gd name="connsiteX958" fmla="*/ 853812 w 1465746"/>
              <a:gd name="connsiteY958" fmla="*/ 436374 h 1104727"/>
              <a:gd name="connsiteX959" fmla="*/ 855961 w 1465746"/>
              <a:gd name="connsiteY959" fmla="*/ 434510 h 1104727"/>
              <a:gd name="connsiteX960" fmla="*/ 857547 w 1465746"/>
              <a:gd name="connsiteY960" fmla="*/ 434057 h 1104727"/>
              <a:gd name="connsiteX961" fmla="*/ 860979 w 1465746"/>
              <a:gd name="connsiteY961" fmla="*/ 434502 h 1104727"/>
              <a:gd name="connsiteX962" fmla="*/ 862966 w 1465746"/>
              <a:gd name="connsiteY962" fmla="*/ 435267 h 1104727"/>
              <a:gd name="connsiteX963" fmla="*/ 866259 w 1465746"/>
              <a:gd name="connsiteY963" fmla="*/ 435913 h 1104727"/>
              <a:gd name="connsiteX964" fmla="*/ 870087 w 1465746"/>
              <a:gd name="connsiteY964" fmla="*/ 436893 h 1104727"/>
              <a:gd name="connsiteX965" fmla="*/ 871125 w 1465746"/>
              <a:gd name="connsiteY965" fmla="*/ 439875 h 1104727"/>
              <a:gd name="connsiteX966" fmla="*/ 874121 w 1465746"/>
              <a:gd name="connsiteY966" fmla="*/ 442444 h 1104727"/>
              <a:gd name="connsiteX967" fmla="*/ 875283 w 1465746"/>
              <a:gd name="connsiteY967" fmla="*/ 443441 h 1104727"/>
              <a:gd name="connsiteX968" fmla="*/ 876331 w 1465746"/>
              <a:gd name="connsiteY968" fmla="*/ 443973 h 1104727"/>
              <a:gd name="connsiteX969" fmla="*/ 879268 w 1465746"/>
              <a:gd name="connsiteY969" fmla="*/ 445457 h 1104727"/>
              <a:gd name="connsiteX970" fmla="*/ 881830 w 1465746"/>
              <a:gd name="connsiteY970" fmla="*/ 446507 h 1104727"/>
              <a:gd name="connsiteX971" fmla="*/ 883442 w 1465746"/>
              <a:gd name="connsiteY971" fmla="*/ 447166 h 1104727"/>
              <a:gd name="connsiteX972" fmla="*/ 884271 w 1465746"/>
              <a:gd name="connsiteY972" fmla="*/ 447220 h 1104727"/>
              <a:gd name="connsiteX973" fmla="*/ 886755 w 1465746"/>
              <a:gd name="connsiteY973" fmla="*/ 447380 h 1104727"/>
              <a:gd name="connsiteX974" fmla="*/ 890179 w 1465746"/>
              <a:gd name="connsiteY974" fmla="*/ 449082 h 1104727"/>
              <a:gd name="connsiteX975" fmla="*/ 890653 w 1465746"/>
              <a:gd name="connsiteY975" fmla="*/ 449153 h 1104727"/>
              <a:gd name="connsiteX976" fmla="*/ 891491 w 1465746"/>
              <a:gd name="connsiteY976" fmla="*/ 449279 h 1104727"/>
              <a:gd name="connsiteX977" fmla="*/ 892053 w 1465746"/>
              <a:gd name="connsiteY977" fmla="*/ 450052 h 1104727"/>
              <a:gd name="connsiteX978" fmla="*/ 892171 w 1465746"/>
              <a:gd name="connsiteY978" fmla="*/ 450214 h 1104727"/>
              <a:gd name="connsiteX979" fmla="*/ 892400 w 1465746"/>
              <a:gd name="connsiteY979" fmla="*/ 450330 h 1104727"/>
              <a:gd name="connsiteX980" fmla="*/ 893042 w 1465746"/>
              <a:gd name="connsiteY980" fmla="*/ 450655 h 1104727"/>
              <a:gd name="connsiteX981" fmla="*/ 895748 w 1465746"/>
              <a:gd name="connsiteY981" fmla="*/ 455634 h 1104727"/>
              <a:gd name="connsiteX982" fmla="*/ 893173 w 1465746"/>
              <a:gd name="connsiteY982" fmla="*/ 456208 h 1104727"/>
              <a:gd name="connsiteX983" fmla="*/ 892903 w 1465746"/>
              <a:gd name="connsiteY983" fmla="*/ 456269 h 1104727"/>
              <a:gd name="connsiteX984" fmla="*/ 887473 w 1465746"/>
              <a:gd name="connsiteY984" fmla="*/ 457476 h 1104727"/>
              <a:gd name="connsiteX985" fmla="*/ 887166 w 1465746"/>
              <a:gd name="connsiteY985" fmla="*/ 457544 h 1104727"/>
              <a:gd name="connsiteX986" fmla="*/ 880906 w 1465746"/>
              <a:gd name="connsiteY986" fmla="*/ 458483 h 1104727"/>
              <a:gd name="connsiteX987" fmla="*/ 878037 w 1465746"/>
              <a:gd name="connsiteY987" fmla="*/ 457776 h 1104727"/>
              <a:gd name="connsiteX988" fmla="*/ 876331 w 1465746"/>
              <a:gd name="connsiteY988" fmla="*/ 458159 h 1104727"/>
              <a:gd name="connsiteX989" fmla="*/ 875906 w 1465746"/>
              <a:gd name="connsiteY989" fmla="*/ 458254 h 1104727"/>
              <a:gd name="connsiteX990" fmla="*/ 873259 w 1465746"/>
              <a:gd name="connsiteY990" fmla="*/ 458391 h 1104727"/>
              <a:gd name="connsiteX991" fmla="*/ 871743 w 1465746"/>
              <a:gd name="connsiteY991" fmla="*/ 458779 h 1104727"/>
              <a:gd name="connsiteX992" fmla="*/ 871325 w 1465746"/>
              <a:gd name="connsiteY992" fmla="*/ 459448 h 1104727"/>
              <a:gd name="connsiteX993" fmla="*/ 871179 w 1465746"/>
              <a:gd name="connsiteY993" fmla="*/ 460255 h 1104727"/>
              <a:gd name="connsiteX994" fmla="*/ 871161 w 1465746"/>
              <a:gd name="connsiteY994" fmla="*/ 462146 h 1104727"/>
              <a:gd name="connsiteX995" fmla="*/ 871825 w 1465746"/>
              <a:gd name="connsiteY995" fmla="*/ 464649 h 1104727"/>
              <a:gd name="connsiteX996" fmla="*/ 873058 w 1465746"/>
              <a:gd name="connsiteY996" fmla="*/ 465000 h 1104727"/>
              <a:gd name="connsiteX997" fmla="*/ 874361 w 1465746"/>
              <a:gd name="connsiteY997" fmla="*/ 465285 h 1104727"/>
              <a:gd name="connsiteX998" fmla="*/ 876011 w 1465746"/>
              <a:gd name="connsiteY998" fmla="*/ 465305 h 1104727"/>
              <a:gd name="connsiteX999" fmla="*/ 878694 w 1465746"/>
              <a:gd name="connsiteY999" fmla="*/ 465135 h 1104727"/>
              <a:gd name="connsiteX1000" fmla="*/ 881513 w 1465746"/>
              <a:gd name="connsiteY1000" fmla="*/ 465099 h 1104727"/>
              <a:gd name="connsiteX1001" fmla="*/ 882952 w 1465746"/>
              <a:gd name="connsiteY1001" fmla="*/ 465589 h 1104727"/>
              <a:gd name="connsiteX1002" fmla="*/ 884662 w 1465746"/>
              <a:gd name="connsiteY1002" fmla="*/ 466418 h 1104727"/>
              <a:gd name="connsiteX1003" fmla="*/ 886170 w 1465746"/>
              <a:gd name="connsiteY1003" fmla="*/ 466907 h 1104727"/>
              <a:gd name="connsiteX1004" fmla="*/ 888356 w 1465746"/>
              <a:gd name="connsiteY1004" fmla="*/ 468215 h 1104727"/>
              <a:gd name="connsiteX1005" fmla="*/ 891023 w 1465746"/>
              <a:gd name="connsiteY1005" fmla="*/ 469798 h 1104727"/>
              <a:gd name="connsiteX1006" fmla="*/ 892454 w 1465746"/>
              <a:gd name="connsiteY1006" fmla="*/ 471096 h 1104727"/>
              <a:gd name="connsiteX1007" fmla="*/ 894295 w 1465746"/>
              <a:gd name="connsiteY1007" fmla="*/ 472535 h 1104727"/>
              <a:gd name="connsiteX1008" fmla="*/ 896211 w 1465746"/>
              <a:gd name="connsiteY1008" fmla="*/ 473501 h 1104727"/>
              <a:gd name="connsiteX1009" fmla="*/ 897918 w 1465746"/>
              <a:gd name="connsiteY1009" fmla="*/ 474736 h 1104727"/>
              <a:gd name="connsiteX1010" fmla="*/ 899352 w 1465746"/>
              <a:gd name="connsiteY1010" fmla="*/ 475697 h 1104727"/>
              <a:gd name="connsiteX1011" fmla="*/ 901762 w 1465746"/>
              <a:gd name="connsiteY1011" fmla="*/ 475320 h 1104727"/>
              <a:gd name="connsiteX1012" fmla="*/ 904106 w 1465746"/>
              <a:gd name="connsiteY1012" fmla="*/ 474605 h 1104727"/>
              <a:gd name="connsiteX1013" fmla="*/ 905142 w 1465746"/>
              <a:gd name="connsiteY1013" fmla="*/ 474146 h 1104727"/>
              <a:gd name="connsiteX1014" fmla="*/ 907477 w 1465746"/>
              <a:gd name="connsiteY1014" fmla="*/ 474241 h 1104727"/>
              <a:gd name="connsiteX1015" fmla="*/ 909127 w 1465746"/>
              <a:gd name="connsiteY1015" fmla="*/ 474327 h 1104727"/>
              <a:gd name="connsiteX1016" fmla="*/ 910913 w 1465746"/>
              <a:gd name="connsiteY1016" fmla="*/ 474482 h 1104727"/>
              <a:gd name="connsiteX1017" fmla="*/ 911516 w 1465746"/>
              <a:gd name="connsiteY1017" fmla="*/ 476109 h 1104727"/>
              <a:gd name="connsiteX1018" fmla="*/ 912875 w 1465746"/>
              <a:gd name="connsiteY1018" fmla="*/ 477812 h 1104727"/>
              <a:gd name="connsiteX1019" fmla="*/ 913751 w 1465746"/>
              <a:gd name="connsiteY1019" fmla="*/ 479440 h 1104727"/>
              <a:gd name="connsiteX1020" fmla="*/ 915262 w 1465746"/>
              <a:gd name="connsiteY1020" fmla="*/ 482137 h 1104727"/>
              <a:gd name="connsiteX1021" fmla="*/ 917003 w 1465746"/>
              <a:gd name="connsiteY1021" fmla="*/ 484403 h 1104727"/>
              <a:gd name="connsiteX1022" fmla="*/ 918974 w 1465746"/>
              <a:gd name="connsiteY1022" fmla="*/ 486788 h 1104727"/>
              <a:gd name="connsiteX1023" fmla="*/ 920602 w 1465746"/>
              <a:gd name="connsiteY1023" fmla="*/ 489101 h 1104727"/>
              <a:gd name="connsiteX1024" fmla="*/ 921964 w 1465746"/>
              <a:gd name="connsiteY1024" fmla="*/ 490263 h 1104727"/>
              <a:gd name="connsiteX1025" fmla="*/ 924154 w 1465746"/>
              <a:gd name="connsiteY1025" fmla="*/ 491368 h 1104727"/>
              <a:gd name="connsiteX1026" fmla="*/ 926418 w 1465746"/>
              <a:gd name="connsiteY1026" fmla="*/ 491731 h 1104727"/>
              <a:gd name="connsiteX1027" fmla="*/ 928268 w 1465746"/>
              <a:gd name="connsiteY1027" fmla="*/ 492495 h 1104727"/>
              <a:gd name="connsiteX1028" fmla="*/ 931072 w 1465746"/>
              <a:gd name="connsiteY1028" fmla="*/ 494012 h 1104727"/>
              <a:gd name="connsiteX1029" fmla="*/ 934295 w 1465746"/>
              <a:gd name="connsiteY1029" fmla="*/ 494859 h 1104727"/>
              <a:gd name="connsiteX1030" fmla="*/ 936965 w 1465746"/>
              <a:gd name="connsiteY1030" fmla="*/ 495903 h 1104727"/>
              <a:gd name="connsiteX1031" fmla="*/ 941175 w 1465746"/>
              <a:gd name="connsiteY1031" fmla="*/ 497736 h 1104727"/>
              <a:gd name="connsiteX1032" fmla="*/ 944019 w 1465746"/>
              <a:gd name="connsiteY1032" fmla="*/ 498684 h 1104727"/>
              <a:gd name="connsiteX1033" fmla="*/ 948190 w 1465746"/>
              <a:gd name="connsiteY1033" fmla="*/ 500958 h 1104727"/>
              <a:gd name="connsiteX1034" fmla="*/ 951003 w 1465746"/>
              <a:gd name="connsiteY1034" fmla="*/ 501667 h 1104727"/>
              <a:gd name="connsiteX1035" fmla="*/ 953535 w 1465746"/>
              <a:gd name="connsiteY1035" fmla="*/ 502641 h 1104727"/>
              <a:gd name="connsiteX1036" fmla="*/ 955313 w 1465746"/>
              <a:gd name="connsiteY1036" fmla="*/ 503673 h 1104727"/>
              <a:gd name="connsiteX1037" fmla="*/ 958189 w 1465746"/>
              <a:gd name="connsiteY1037" fmla="*/ 504853 h 1104727"/>
              <a:gd name="connsiteX1038" fmla="*/ 960174 w 1465746"/>
              <a:gd name="connsiteY1038" fmla="*/ 505754 h 1104727"/>
              <a:gd name="connsiteX1039" fmla="*/ 962981 w 1465746"/>
              <a:gd name="connsiteY1039" fmla="*/ 506799 h 1104727"/>
              <a:gd name="connsiteX1040" fmla="*/ 966479 w 1465746"/>
              <a:gd name="connsiteY1040" fmla="*/ 507784 h 1104727"/>
              <a:gd name="connsiteX1041" fmla="*/ 970312 w 1465746"/>
              <a:gd name="connsiteY1041" fmla="*/ 509515 h 1104727"/>
              <a:gd name="connsiteX1042" fmla="*/ 974005 w 1465746"/>
              <a:gd name="connsiteY1042" fmla="*/ 511312 h 1104727"/>
              <a:gd name="connsiteX1043" fmla="*/ 981262 w 1465746"/>
              <a:gd name="connsiteY1043" fmla="*/ 514501 h 1104727"/>
              <a:gd name="connsiteX1044" fmla="*/ 983110 w 1465746"/>
              <a:gd name="connsiteY1044" fmla="*/ 515264 h 1104727"/>
              <a:gd name="connsiteX1045" fmla="*/ 985914 w 1465746"/>
              <a:gd name="connsiteY1045" fmla="*/ 516849 h 1104727"/>
              <a:gd name="connsiteX1046" fmla="*/ 988727 w 1465746"/>
              <a:gd name="connsiteY1046" fmla="*/ 517421 h 1104727"/>
              <a:gd name="connsiteX1047" fmla="*/ 990574 w 1465746"/>
              <a:gd name="connsiteY1047" fmla="*/ 518387 h 1104727"/>
              <a:gd name="connsiteX1048" fmla="*/ 992427 w 1465746"/>
              <a:gd name="connsiteY1048" fmla="*/ 518747 h 1104727"/>
              <a:gd name="connsiteX1049" fmla="*/ 994763 w 1465746"/>
              <a:gd name="connsiteY1049" fmla="*/ 518773 h 1104727"/>
              <a:gd name="connsiteX1050" fmla="*/ 996413 w 1465746"/>
              <a:gd name="connsiteY1050" fmla="*/ 518726 h 1104727"/>
              <a:gd name="connsiteX1051" fmla="*/ 997790 w 1465746"/>
              <a:gd name="connsiteY1051" fmla="*/ 518539 h 1104727"/>
              <a:gd name="connsiteX1052" fmla="*/ 998897 w 1465746"/>
              <a:gd name="connsiteY1052" fmla="*/ 517810 h 1104727"/>
              <a:gd name="connsiteX1053" fmla="*/ 1000205 w 1465746"/>
              <a:gd name="connsiteY1053" fmla="*/ 517624 h 1104727"/>
              <a:gd name="connsiteX1054" fmla="*/ 1001515 w 1465746"/>
              <a:gd name="connsiteY1054" fmla="*/ 517302 h 1104727"/>
              <a:gd name="connsiteX1055" fmla="*/ 1003578 w 1465746"/>
              <a:gd name="connsiteY1055" fmla="*/ 517123 h 1104727"/>
              <a:gd name="connsiteX1056" fmla="*/ 1005441 w 1465746"/>
              <a:gd name="connsiteY1056" fmla="*/ 516402 h 1104727"/>
              <a:gd name="connsiteX1057" fmla="*/ 1007916 w 1465746"/>
              <a:gd name="connsiteY1057" fmla="*/ 516432 h 1104727"/>
              <a:gd name="connsiteX1058" fmla="*/ 1009354 w 1465746"/>
              <a:gd name="connsiteY1058" fmla="*/ 517056 h 1104727"/>
              <a:gd name="connsiteX1059" fmla="*/ 1010992 w 1465746"/>
              <a:gd name="connsiteY1059" fmla="*/ 518222 h 1104727"/>
              <a:gd name="connsiteX1060" fmla="*/ 1013585 w 1465746"/>
              <a:gd name="connsiteY1060" fmla="*/ 520209 h 1104727"/>
              <a:gd name="connsiteX1061" fmla="*/ 1015157 w 1465746"/>
              <a:gd name="connsiteY1061" fmla="*/ 521103 h 1104727"/>
              <a:gd name="connsiteX1062" fmla="*/ 1016453 w 1465746"/>
              <a:gd name="connsiteY1062" fmla="*/ 522130 h 1104727"/>
              <a:gd name="connsiteX1063" fmla="*/ 1017683 w 1465746"/>
              <a:gd name="connsiteY1063" fmla="*/ 522887 h 1104727"/>
              <a:gd name="connsiteX1064" fmla="*/ 1020222 w 1465746"/>
              <a:gd name="connsiteY1064" fmla="*/ 523456 h 1104727"/>
              <a:gd name="connsiteX1065" fmla="*/ 1021115 w 1465746"/>
              <a:gd name="connsiteY1065" fmla="*/ 523468 h 1104727"/>
              <a:gd name="connsiteX1066" fmla="*/ 1022273 w 1465746"/>
              <a:gd name="connsiteY1066" fmla="*/ 524560 h 1104727"/>
              <a:gd name="connsiteX1067" fmla="*/ 1022417 w 1465746"/>
              <a:gd name="connsiteY1067" fmla="*/ 526159 h 1104727"/>
              <a:gd name="connsiteX1068" fmla="*/ 1023077 w 1465746"/>
              <a:gd name="connsiteY1068" fmla="*/ 528705 h 1104727"/>
              <a:gd name="connsiteX1069" fmla="*/ 1021570 w 1465746"/>
              <a:gd name="connsiteY1069" fmla="*/ 531619 h 1104727"/>
              <a:gd name="connsiteX1070" fmla="*/ 1021355 w 1465746"/>
              <a:gd name="connsiteY1070" fmla="*/ 532032 h 1104727"/>
              <a:gd name="connsiteX1071" fmla="*/ 1021218 w 1465746"/>
              <a:gd name="connsiteY1071" fmla="*/ 533146 h 1104727"/>
              <a:gd name="connsiteX1072" fmla="*/ 1021494 w 1465746"/>
              <a:gd name="connsiteY1072" fmla="*/ 533885 h 1104727"/>
              <a:gd name="connsiteX1073" fmla="*/ 1022008 w 1465746"/>
              <a:gd name="connsiteY1073" fmla="*/ 535260 h 1104727"/>
              <a:gd name="connsiteX1074" fmla="*/ 1023555 w 1465746"/>
              <a:gd name="connsiteY1074" fmla="*/ 536516 h 1104727"/>
              <a:gd name="connsiteX1075" fmla="*/ 1023793 w 1465746"/>
              <a:gd name="connsiteY1075" fmla="*/ 537392 h 1104727"/>
              <a:gd name="connsiteX1076" fmla="*/ 1024096 w 1465746"/>
              <a:gd name="connsiteY1076" fmla="*/ 538503 h 1104727"/>
              <a:gd name="connsiteX1077" fmla="*/ 1023211 w 1465746"/>
              <a:gd name="connsiteY1077" fmla="*/ 538622 h 1104727"/>
              <a:gd name="connsiteX1078" fmla="*/ 1021532 w 1465746"/>
              <a:gd name="connsiteY1078" fmla="*/ 538848 h 1104727"/>
              <a:gd name="connsiteX1079" fmla="*/ 1021024 w 1465746"/>
              <a:gd name="connsiteY1079" fmla="*/ 539711 h 1104727"/>
              <a:gd name="connsiteX1080" fmla="*/ 1017878 w 1465746"/>
              <a:gd name="connsiteY1080" fmla="*/ 541909 h 1104727"/>
              <a:gd name="connsiteX1081" fmla="*/ 1016672 w 1465746"/>
              <a:gd name="connsiteY1081" fmla="*/ 543693 h 1104727"/>
              <a:gd name="connsiteX1082" fmla="*/ 1016211 w 1465746"/>
              <a:gd name="connsiteY1082" fmla="*/ 545980 h 1104727"/>
              <a:gd name="connsiteX1083" fmla="*/ 1016254 w 1465746"/>
              <a:gd name="connsiteY1083" fmla="*/ 547900 h 1104727"/>
              <a:gd name="connsiteX1084" fmla="*/ 1016594 w 1465746"/>
              <a:gd name="connsiteY1084" fmla="*/ 548183 h 1104727"/>
              <a:gd name="connsiteX1085" fmla="*/ 1016934 w 1465746"/>
              <a:gd name="connsiteY1085" fmla="*/ 548464 h 1104727"/>
              <a:gd name="connsiteX1086" fmla="*/ 1018520 w 1465746"/>
              <a:gd name="connsiteY1086" fmla="*/ 548712 h 1104727"/>
              <a:gd name="connsiteX1087" fmla="*/ 1020325 w 1465746"/>
              <a:gd name="connsiteY1087" fmla="*/ 547674 h 1104727"/>
              <a:gd name="connsiteX1088" fmla="*/ 1020504 w 1465746"/>
              <a:gd name="connsiteY1088" fmla="*/ 547573 h 1104727"/>
              <a:gd name="connsiteX1089" fmla="*/ 1021171 w 1465746"/>
              <a:gd name="connsiteY1089" fmla="*/ 547558 h 1104727"/>
              <a:gd name="connsiteX1090" fmla="*/ 1022564 w 1465746"/>
              <a:gd name="connsiteY1090" fmla="*/ 547532 h 1104727"/>
              <a:gd name="connsiteX1091" fmla="*/ 1023120 w 1465746"/>
              <a:gd name="connsiteY1091" fmla="*/ 548032 h 1104727"/>
              <a:gd name="connsiteX1092" fmla="*/ 1022796 w 1465746"/>
              <a:gd name="connsiteY1092" fmla="*/ 549144 h 1104727"/>
              <a:gd name="connsiteX1093" fmla="*/ 1023156 w 1465746"/>
              <a:gd name="connsiteY1093" fmla="*/ 550009 h 1104727"/>
              <a:gd name="connsiteX1094" fmla="*/ 1023466 w 1465746"/>
              <a:gd name="connsiteY1094" fmla="*/ 550761 h 1104727"/>
              <a:gd name="connsiteX1095" fmla="*/ 1023275 w 1465746"/>
              <a:gd name="connsiteY1095" fmla="*/ 551131 h 1104727"/>
              <a:gd name="connsiteX1096" fmla="*/ 1022829 w 1465746"/>
              <a:gd name="connsiteY1096" fmla="*/ 551994 h 1104727"/>
              <a:gd name="connsiteX1097" fmla="*/ 1022150 w 1465746"/>
              <a:gd name="connsiteY1097" fmla="*/ 552079 h 1104727"/>
              <a:gd name="connsiteX1098" fmla="*/ 1021454 w 1465746"/>
              <a:gd name="connsiteY1098" fmla="*/ 552166 h 1104727"/>
              <a:gd name="connsiteX1099" fmla="*/ 1020482 w 1465746"/>
              <a:gd name="connsiteY1099" fmla="*/ 551317 h 1104727"/>
              <a:gd name="connsiteX1100" fmla="*/ 1019658 w 1465746"/>
              <a:gd name="connsiteY1100" fmla="*/ 550598 h 1104727"/>
              <a:gd name="connsiteX1101" fmla="*/ 1018409 w 1465746"/>
              <a:gd name="connsiteY1101" fmla="*/ 550709 h 1104727"/>
              <a:gd name="connsiteX1102" fmla="*/ 1017526 w 1465746"/>
              <a:gd name="connsiteY1102" fmla="*/ 551505 h 1104727"/>
              <a:gd name="connsiteX1103" fmla="*/ 1017268 w 1465746"/>
              <a:gd name="connsiteY1103" fmla="*/ 552370 h 1104727"/>
              <a:gd name="connsiteX1104" fmla="*/ 1018048 w 1465746"/>
              <a:gd name="connsiteY1104" fmla="*/ 555290 h 1104727"/>
              <a:gd name="connsiteX1105" fmla="*/ 1017676 w 1465746"/>
              <a:gd name="connsiteY1105" fmla="*/ 556746 h 1104727"/>
              <a:gd name="connsiteX1106" fmla="*/ 1017528 w 1465746"/>
              <a:gd name="connsiteY1106" fmla="*/ 557328 h 1104727"/>
              <a:gd name="connsiteX1107" fmla="*/ 1017577 w 1465746"/>
              <a:gd name="connsiteY1107" fmla="*/ 558770 h 1104727"/>
              <a:gd name="connsiteX1108" fmla="*/ 1017622 w 1465746"/>
              <a:gd name="connsiteY1108" fmla="*/ 560117 h 1104727"/>
              <a:gd name="connsiteX1109" fmla="*/ 1016983 w 1465746"/>
              <a:gd name="connsiteY1109" fmla="*/ 561535 h 1104727"/>
              <a:gd name="connsiteX1110" fmla="*/ 1015978 w 1465746"/>
              <a:gd name="connsiteY1110" fmla="*/ 562268 h 1104727"/>
              <a:gd name="connsiteX1111" fmla="*/ 1013479 w 1465746"/>
              <a:gd name="connsiteY1111" fmla="*/ 562366 h 1104727"/>
              <a:gd name="connsiteX1112" fmla="*/ 1011331 w 1465746"/>
              <a:gd name="connsiteY1112" fmla="*/ 564759 h 1104727"/>
              <a:gd name="connsiteX1113" fmla="*/ 1010398 w 1465746"/>
              <a:gd name="connsiteY1113" fmla="*/ 565041 h 1104727"/>
              <a:gd name="connsiteX1114" fmla="*/ 1010140 w 1465746"/>
              <a:gd name="connsiteY1114" fmla="*/ 565119 h 1104727"/>
              <a:gd name="connsiteX1115" fmla="*/ 1008196 w 1465746"/>
              <a:gd name="connsiteY1115" fmla="*/ 565966 h 1104727"/>
              <a:gd name="connsiteX1116" fmla="*/ 1007436 w 1465746"/>
              <a:gd name="connsiteY1116" fmla="*/ 567137 h 1104727"/>
              <a:gd name="connsiteX1117" fmla="*/ 1007364 w 1465746"/>
              <a:gd name="connsiteY1117" fmla="*/ 567940 h 1104727"/>
              <a:gd name="connsiteX1118" fmla="*/ 1008474 w 1465746"/>
              <a:gd name="connsiteY1118" fmla="*/ 569315 h 1104727"/>
              <a:gd name="connsiteX1119" fmla="*/ 1008842 w 1465746"/>
              <a:gd name="connsiteY1119" fmla="*/ 569379 h 1104727"/>
              <a:gd name="connsiteX1120" fmla="*/ 1009221 w 1465746"/>
              <a:gd name="connsiteY1120" fmla="*/ 569446 h 1104727"/>
              <a:gd name="connsiteX1121" fmla="*/ 1010910 w 1465746"/>
              <a:gd name="connsiteY1121" fmla="*/ 569091 h 1104727"/>
              <a:gd name="connsiteX1122" fmla="*/ 1011118 w 1465746"/>
              <a:gd name="connsiteY1122" fmla="*/ 568857 h 1104727"/>
              <a:gd name="connsiteX1123" fmla="*/ 1013249 w 1465746"/>
              <a:gd name="connsiteY1123" fmla="*/ 566452 h 1104727"/>
              <a:gd name="connsiteX1124" fmla="*/ 1014288 w 1465746"/>
              <a:gd name="connsiteY1124" fmla="*/ 565731 h 1104727"/>
              <a:gd name="connsiteX1125" fmla="*/ 1014568 w 1465746"/>
              <a:gd name="connsiteY1125" fmla="*/ 565536 h 1104727"/>
              <a:gd name="connsiteX1126" fmla="*/ 1016256 w 1465746"/>
              <a:gd name="connsiteY1126" fmla="*/ 565430 h 1104727"/>
              <a:gd name="connsiteX1127" fmla="*/ 1016810 w 1465746"/>
              <a:gd name="connsiteY1127" fmla="*/ 566117 h 1104727"/>
              <a:gd name="connsiteX1128" fmla="*/ 1016798 w 1465746"/>
              <a:gd name="connsiteY1128" fmla="*/ 567294 h 1104727"/>
              <a:gd name="connsiteX1129" fmla="*/ 1015636 w 1465746"/>
              <a:gd name="connsiteY1129" fmla="*/ 568636 h 1104727"/>
              <a:gd name="connsiteX1130" fmla="*/ 1015471 w 1465746"/>
              <a:gd name="connsiteY1130" fmla="*/ 568828 h 1104727"/>
              <a:gd name="connsiteX1131" fmla="*/ 1015194 w 1465746"/>
              <a:gd name="connsiteY1131" fmla="*/ 571365 h 1104727"/>
              <a:gd name="connsiteX1132" fmla="*/ 1013996 w 1465746"/>
              <a:gd name="connsiteY1132" fmla="*/ 572592 h 1104727"/>
              <a:gd name="connsiteX1133" fmla="*/ 1013795 w 1465746"/>
              <a:gd name="connsiteY1133" fmla="*/ 572999 h 1104727"/>
              <a:gd name="connsiteX1134" fmla="*/ 1012174 w 1465746"/>
              <a:gd name="connsiteY1134" fmla="*/ 576415 h 1104727"/>
              <a:gd name="connsiteX1135" fmla="*/ 1012290 w 1465746"/>
              <a:gd name="connsiteY1135" fmla="*/ 576673 h 1104727"/>
              <a:gd name="connsiteX1136" fmla="*/ 1012877 w 1465746"/>
              <a:gd name="connsiteY1136" fmla="*/ 577970 h 1104727"/>
              <a:gd name="connsiteX1137" fmla="*/ 1012807 w 1465746"/>
              <a:gd name="connsiteY1137" fmla="*/ 578773 h 1104727"/>
              <a:gd name="connsiteX1138" fmla="*/ 1011731 w 1465746"/>
              <a:gd name="connsiteY1138" fmla="*/ 580125 h 1104727"/>
              <a:gd name="connsiteX1139" fmla="*/ 1010166 w 1465746"/>
              <a:gd name="connsiteY1139" fmla="*/ 580481 h 1104727"/>
              <a:gd name="connsiteX1140" fmla="*/ 1009532 w 1465746"/>
              <a:gd name="connsiteY1140" fmla="*/ 583879 h 1104727"/>
              <a:gd name="connsiteX1141" fmla="*/ 1008978 w 1465746"/>
              <a:gd name="connsiteY1141" fmla="*/ 586848 h 1104727"/>
              <a:gd name="connsiteX1142" fmla="*/ 1009162 w 1465746"/>
              <a:gd name="connsiteY1142" fmla="*/ 587767 h 1104727"/>
              <a:gd name="connsiteX1143" fmla="*/ 1009215 w 1465746"/>
              <a:gd name="connsiteY1143" fmla="*/ 588027 h 1104727"/>
              <a:gd name="connsiteX1144" fmla="*/ 1008554 w 1465746"/>
              <a:gd name="connsiteY1144" fmla="*/ 589878 h 1104727"/>
              <a:gd name="connsiteX1145" fmla="*/ 1008443 w 1465746"/>
              <a:gd name="connsiteY1145" fmla="*/ 590187 h 1104727"/>
              <a:gd name="connsiteX1146" fmla="*/ 1008521 w 1465746"/>
              <a:gd name="connsiteY1146" fmla="*/ 590558 h 1104727"/>
              <a:gd name="connsiteX1147" fmla="*/ 1008682 w 1465746"/>
              <a:gd name="connsiteY1147" fmla="*/ 591306 h 1104727"/>
              <a:gd name="connsiteX1148" fmla="*/ 1009056 w 1465746"/>
              <a:gd name="connsiteY1148" fmla="*/ 591664 h 1104727"/>
              <a:gd name="connsiteX1149" fmla="*/ 1009794 w 1465746"/>
              <a:gd name="connsiteY1149" fmla="*/ 592369 h 1104727"/>
              <a:gd name="connsiteX1150" fmla="*/ 1010523 w 1465746"/>
              <a:gd name="connsiteY1150" fmla="*/ 594174 h 1104727"/>
              <a:gd name="connsiteX1151" fmla="*/ 1011756 w 1465746"/>
              <a:gd name="connsiteY1151" fmla="*/ 601494 h 1104727"/>
              <a:gd name="connsiteX1152" fmla="*/ 1011741 w 1465746"/>
              <a:gd name="connsiteY1152" fmla="*/ 602981 h 1104727"/>
              <a:gd name="connsiteX1153" fmla="*/ 1010717 w 1465746"/>
              <a:gd name="connsiteY1153" fmla="*/ 604652 h 1104727"/>
              <a:gd name="connsiteX1154" fmla="*/ 1010534 w 1465746"/>
              <a:gd name="connsiteY1154" fmla="*/ 604949 h 1104727"/>
              <a:gd name="connsiteX1155" fmla="*/ 1011509 w 1465746"/>
              <a:gd name="connsiteY1155" fmla="*/ 607252 h 1104727"/>
              <a:gd name="connsiteX1156" fmla="*/ 1011855 w 1465746"/>
              <a:gd name="connsiteY1156" fmla="*/ 607207 h 1104727"/>
              <a:gd name="connsiteX1157" fmla="*/ 1014195 w 1465746"/>
              <a:gd name="connsiteY1157" fmla="*/ 606906 h 1104727"/>
              <a:gd name="connsiteX1158" fmla="*/ 1013674 w 1465746"/>
              <a:gd name="connsiteY1158" fmla="*/ 603123 h 1104727"/>
              <a:gd name="connsiteX1159" fmla="*/ 1013775 w 1465746"/>
              <a:gd name="connsiteY1159" fmla="*/ 602709 h 1104727"/>
              <a:gd name="connsiteX1160" fmla="*/ 1013870 w 1465746"/>
              <a:gd name="connsiteY1160" fmla="*/ 602320 h 1104727"/>
              <a:gd name="connsiteX1161" fmla="*/ 1015561 w 1465746"/>
              <a:gd name="connsiteY1161" fmla="*/ 601780 h 1104727"/>
              <a:gd name="connsiteX1162" fmla="*/ 1019246 w 1465746"/>
              <a:gd name="connsiteY1162" fmla="*/ 601385 h 1104727"/>
              <a:gd name="connsiteX1163" fmla="*/ 1021169 w 1465746"/>
              <a:gd name="connsiteY1163" fmla="*/ 602364 h 1104727"/>
              <a:gd name="connsiteX1164" fmla="*/ 1022763 w 1465746"/>
              <a:gd name="connsiteY1164" fmla="*/ 602170 h 1104727"/>
              <a:gd name="connsiteX1165" fmla="*/ 1024356 w 1465746"/>
              <a:gd name="connsiteY1165" fmla="*/ 601932 h 1104727"/>
              <a:gd name="connsiteX1166" fmla="*/ 1025242 w 1465746"/>
              <a:gd name="connsiteY1166" fmla="*/ 601375 h 1104727"/>
              <a:gd name="connsiteX1167" fmla="*/ 1025613 w 1465746"/>
              <a:gd name="connsiteY1167" fmla="*/ 601141 h 1104727"/>
              <a:gd name="connsiteX1168" fmla="*/ 1026411 w 1465746"/>
              <a:gd name="connsiteY1168" fmla="*/ 600969 h 1104727"/>
              <a:gd name="connsiteX1169" fmla="*/ 1026988 w 1465746"/>
              <a:gd name="connsiteY1169" fmla="*/ 600845 h 1104727"/>
              <a:gd name="connsiteX1170" fmla="*/ 1029420 w 1465746"/>
              <a:gd name="connsiteY1170" fmla="*/ 601056 h 1104727"/>
              <a:gd name="connsiteX1171" fmla="*/ 1032247 w 1465746"/>
              <a:gd name="connsiteY1171" fmla="*/ 599352 h 1104727"/>
              <a:gd name="connsiteX1172" fmla="*/ 1035368 w 1465746"/>
              <a:gd name="connsiteY1172" fmla="*/ 599199 h 1104727"/>
              <a:gd name="connsiteX1173" fmla="*/ 1038058 w 1465746"/>
              <a:gd name="connsiteY1173" fmla="*/ 600299 h 1104727"/>
              <a:gd name="connsiteX1174" fmla="*/ 1039826 w 1465746"/>
              <a:gd name="connsiteY1174" fmla="*/ 601797 h 1104727"/>
              <a:gd name="connsiteX1175" fmla="*/ 1041132 w 1465746"/>
              <a:gd name="connsiteY1175" fmla="*/ 603208 h 1104727"/>
              <a:gd name="connsiteX1176" fmla="*/ 1043175 w 1465746"/>
              <a:gd name="connsiteY1176" fmla="*/ 604619 h 1104727"/>
              <a:gd name="connsiteX1177" fmla="*/ 1045119 w 1465746"/>
              <a:gd name="connsiteY1177" fmla="*/ 605592 h 1104727"/>
              <a:gd name="connsiteX1178" fmla="*/ 1046963 w 1465746"/>
              <a:gd name="connsiteY1178" fmla="*/ 606037 h 1104727"/>
              <a:gd name="connsiteX1179" fmla="*/ 1047982 w 1465746"/>
              <a:gd name="connsiteY1179" fmla="*/ 606478 h 1104727"/>
              <a:gd name="connsiteX1180" fmla="*/ 1048994 w 1465746"/>
              <a:gd name="connsiteY1180" fmla="*/ 606570 h 1104727"/>
              <a:gd name="connsiteX1181" fmla="*/ 1050178 w 1465746"/>
              <a:gd name="connsiteY1181" fmla="*/ 605693 h 1104727"/>
              <a:gd name="connsiteX1182" fmla="*/ 1050801 w 1465746"/>
              <a:gd name="connsiteY1182" fmla="*/ 604112 h 1104727"/>
              <a:gd name="connsiteX1183" fmla="*/ 1051594 w 1465746"/>
              <a:gd name="connsiteY1183" fmla="*/ 601476 h 1104727"/>
              <a:gd name="connsiteX1184" fmla="*/ 1052040 w 1465746"/>
              <a:gd name="connsiteY1184" fmla="*/ 600423 h 1104727"/>
              <a:gd name="connsiteX1185" fmla="*/ 1052753 w 1465746"/>
              <a:gd name="connsiteY1185" fmla="*/ 598667 h 1104727"/>
              <a:gd name="connsiteX1186" fmla="*/ 1054836 w 1465746"/>
              <a:gd name="connsiteY1186" fmla="*/ 596299 h 1104727"/>
              <a:gd name="connsiteX1187" fmla="*/ 1057384 w 1465746"/>
              <a:gd name="connsiteY1187" fmla="*/ 594108 h 1104727"/>
              <a:gd name="connsiteX1188" fmla="*/ 1058556 w 1465746"/>
              <a:gd name="connsiteY1188" fmla="*/ 592352 h 1104727"/>
              <a:gd name="connsiteX1189" fmla="*/ 1060638 w 1465746"/>
              <a:gd name="connsiteY1189" fmla="*/ 589896 h 1104727"/>
              <a:gd name="connsiteX1190" fmla="*/ 1063460 w 1465746"/>
              <a:gd name="connsiteY1190" fmla="*/ 587619 h 1104727"/>
              <a:gd name="connsiteX1191" fmla="*/ 1064999 w 1465746"/>
              <a:gd name="connsiteY1191" fmla="*/ 585776 h 1104727"/>
              <a:gd name="connsiteX1192" fmla="*/ 1067556 w 1465746"/>
              <a:gd name="connsiteY1192" fmla="*/ 584464 h 1104727"/>
              <a:gd name="connsiteX1193" fmla="*/ 1069647 w 1465746"/>
              <a:gd name="connsiteY1193" fmla="*/ 582536 h 1104727"/>
              <a:gd name="connsiteX1194" fmla="*/ 1071193 w 1465746"/>
              <a:gd name="connsiteY1194" fmla="*/ 581222 h 1104727"/>
              <a:gd name="connsiteX1195" fmla="*/ 1072376 w 1465746"/>
              <a:gd name="connsiteY1195" fmla="*/ 580346 h 1104727"/>
              <a:gd name="connsiteX1196" fmla="*/ 1074746 w 1465746"/>
              <a:gd name="connsiteY1196" fmla="*/ 578594 h 1104727"/>
              <a:gd name="connsiteX1197" fmla="*/ 1076569 w 1465746"/>
              <a:gd name="connsiteY1197" fmla="*/ 577368 h 1104727"/>
              <a:gd name="connsiteX1198" fmla="*/ 1079038 w 1465746"/>
              <a:gd name="connsiteY1198" fmla="*/ 576320 h 1104727"/>
              <a:gd name="connsiteX1199" fmla="*/ 1081139 w 1465746"/>
              <a:gd name="connsiteY1199" fmla="*/ 575182 h 1104727"/>
              <a:gd name="connsiteX1200" fmla="*/ 1082697 w 1465746"/>
              <a:gd name="connsiteY1200" fmla="*/ 574835 h 1104727"/>
              <a:gd name="connsiteX1201" fmla="*/ 1084890 w 1465746"/>
              <a:gd name="connsiteY1201" fmla="*/ 573785 h 1104727"/>
              <a:gd name="connsiteX1202" fmla="*/ 1087817 w 1465746"/>
              <a:gd name="connsiteY1202" fmla="*/ 572474 h 1104727"/>
              <a:gd name="connsiteX1203" fmla="*/ 1089185 w 1465746"/>
              <a:gd name="connsiteY1203" fmla="*/ 571687 h 1104727"/>
              <a:gd name="connsiteX1204" fmla="*/ 1090924 w 1465746"/>
              <a:gd name="connsiteY1204" fmla="*/ 570988 h 1104727"/>
              <a:gd name="connsiteX1205" fmla="*/ 1093126 w 1465746"/>
              <a:gd name="connsiteY1205" fmla="*/ 570554 h 1104727"/>
              <a:gd name="connsiteX1206" fmla="*/ 1094866 w 1465746"/>
              <a:gd name="connsiteY1206" fmla="*/ 570031 h 1104727"/>
              <a:gd name="connsiteX1207" fmla="*/ 1096692 w 1465746"/>
              <a:gd name="connsiteY1207" fmla="*/ 569070 h 1104727"/>
              <a:gd name="connsiteX1208" fmla="*/ 1098517 w 1465746"/>
              <a:gd name="connsiteY1208" fmla="*/ 567932 h 1104727"/>
              <a:gd name="connsiteX1209" fmla="*/ 1099688 w 1465746"/>
              <a:gd name="connsiteY1209" fmla="*/ 566089 h 1104727"/>
              <a:gd name="connsiteX1210" fmla="*/ 1100955 w 1465746"/>
              <a:gd name="connsiteY1210" fmla="*/ 564421 h 1104727"/>
              <a:gd name="connsiteX1211" fmla="*/ 1101766 w 1465746"/>
              <a:gd name="connsiteY1211" fmla="*/ 563193 h 1104727"/>
              <a:gd name="connsiteX1212" fmla="*/ 1103042 w 1465746"/>
              <a:gd name="connsiteY1212" fmla="*/ 562230 h 1104727"/>
              <a:gd name="connsiteX1213" fmla="*/ 1104041 w 1465746"/>
              <a:gd name="connsiteY1213" fmla="*/ 561354 h 1104727"/>
              <a:gd name="connsiteX1214" fmla="*/ 1105411 w 1465746"/>
              <a:gd name="connsiteY1214" fmla="*/ 560654 h 1104727"/>
              <a:gd name="connsiteX1215" fmla="*/ 1107510 w 1465746"/>
              <a:gd name="connsiteY1215" fmla="*/ 559427 h 1104727"/>
              <a:gd name="connsiteX1216" fmla="*/ 1109613 w 1465746"/>
              <a:gd name="connsiteY1216" fmla="*/ 558466 h 1104727"/>
              <a:gd name="connsiteX1217" fmla="*/ 1112532 w 1465746"/>
              <a:gd name="connsiteY1217" fmla="*/ 556628 h 1104727"/>
              <a:gd name="connsiteX1218" fmla="*/ 1113434 w 1465746"/>
              <a:gd name="connsiteY1218" fmla="*/ 555312 h 1104727"/>
              <a:gd name="connsiteX1219" fmla="*/ 1115625 w 1465746"/>
              <a:gd name="connsiteY1219" fmla="*/ 554087 h 1104727"/>
              <a:gd name="connsiteX1220" fmla="*/ 1117362 w 1465746"/>
              <a:gd name="connsiteY1220" fmla="*/ 553212 h 1104727"/>
              <a:gd name="connsiteX1221" fmla="*/ 1119463 w 1465746"/>
              <a:gd name="connsiteY1221" fmla="*/ 552162 h 1104727"/>
              <a:gd name="connsiteX1222" fmla="*/ 1120922 w 1465746"/>
              <a:gd name="connsiteY1222" fmla="*/ 551199 h 1104727"/>
              <a:gd name="connsiteX1223" fmla="*/ 1122840 w 1465746"/>
              <a:gd name="connsiteY1223" fmla="*/ 550150 h 1104727"/>
              <a:gd name="connsiteX1224" fmla="*/ 1125959 w 1465746"/>
              <a:gd name="connsiteY1224" fmla="*/ 549631 h 1104727"/>
              <a:gd name="connsiteX1225" fmla="*/ 1128258 w 1465746"/>
              <a:gd name="connsiteY1225" fmla="*/ 549550 h 1104727"/>
              <a:gd name="connsiteX1226" fmla="*/ 1130834 w 1465746"/>
              <a:gd name="connsiteY1226" fmla="*/ 549556 h 1104727"/>
              <a:gd name="connsiteX1227" fmla="*/ 1134792 w 1465746"/>
              <a:gd name="connsiteY1227" fmla="*/ 549917 h 1104727"/>
              <a:gd name="connsiteX1228" fmla="*/ 1138486 w 1465746"/>
              <a:gd name="connsiteY1228" fmla="*/ 550984 h 1104727"/>
              <a:gd name="connsiteX1229" fmla="*/ 1141075 w 1465746"/>
              <a:gd name="connsiteY1229" fmla="*/ 551956 h 1104727"/>
              <a:gd name="connsiteX1230" fmla="*/ 1143568 w 1465746"/>
              <a:gd name="connsiteY1230" fmla="*/ 552754 h 1104727"/>
              <a:gd name="connsiteX1231" fmla="*/ 1145324 w 1465746"/>
              <a:gd name="connsiteY1231" fmla="*/ 553374 h 1104727"/>
              <a:gd name="connsiteX1232" fmla="*/ 1147908 w 1465746"/>
              <a:gd name="connsiteY1232" fmla="*/ 554085 h 1104727"/>
              <a:gd name="connsiteX1233" fmla="*/ 1149844 w 1465746"/>
              <a:gd name="connsiteY1233" fmla="*/ 554354 h 1104727"/>
              <a:gd name="connsiteX1234" fmla="*/ 1151963 w 1465746"/>
              <a:gd name="connsiteY1234" fmla="*/ 554623 h 1104727"/>
              <a:gd name="connsiteX1235" fmla="*/ 1153536 w 1465746"/>
              <a:gd name="connsiteY1235" fmla="*/ 555331 h 1104727"/>
              <a:gd name="connsiteX1236" fmla="*/ 1154468 w 1465746"/>
              <a:gd name="connsiteY1236" fmla="*/ 555964 h 1104727"/>
              <a:gd name="connsiteX1237" fmla="*/ 1154834 w 1465746"/>
              <a:gd name="connsiteY1237" fmla="*/ 556213 h 1104727"/>
              <a:gd name="connsiteX1238" fmla="*/ 1155382 w 1465746"/>
              <a:gd name="connsiteY1238" fmla="*/ 555863 h 1104727"/>
              <a:gd name="connsiteX1239" fmla="*/ 1155377 w 1465746"/>
              <a:gd name="connsiteY1239" fmla="*/ 555554 h 1104727"/>
              <a:gd name="connsiteX1240" fmla="*/ 1155367 w 1465746"/>
              <a:gd name="connsiteY1240" fmla="*/ 554720 h 1104727"/>
              <a:gd name="connsiteX1241" fmla="*/ 1155168 w 1465746"/>
              <a:gd name="connsiteY1241" fmla="*/ 553577 h 1104727"/>
              <a:gd name="connsiteX1242" fmla="*/ 1155151 w 1465746"/>
              <a:gd name="connsiteY1242" fmla="*/ 552346 h 1104727"/>
              <a:gd name="connsiteX1243" fmla="*/ 1154864 w 1465746"/>
              <a:gd name="connsiteY1243" fmla="*/ 551466 h 1104727"/>
              <a:gd name="connsiteX1244" fmla="*/ 1154478 w 1465746"/>
              <a:gd name="connsiteY1244" fmla="*/ 550146 h 1104727"/>
              <a:gd name="connsiteX1245" fmla="*/ 1154178 w 1465746"/>
              <a:gd name="connsiteY1245" fmla="*/ 548299 h 1104727"/>
              <a:gd name="connsiteX1246" fmla="*/ 1154244 w 1465746"/>
              <a:gd name="connsiteY1246" fmla="*/ 546278 h 1104727"/>
              <a:gd name="connsiteX1247" fmla="*/ 1154589 w 1465746"/>
              <a:gd name="connsiteY1247" fmla="*/ 544608 h 1104727"/>
              <a:gd name="connsiteX1248" fmla="*/ 1155957 w 1465746"/>
              <a:gd name="connsiteY1248" fmla="*/ 543820 h 1104727"/>
              <a:gd name="connsiteX1249" fmla="*/ 1156239 w 1465746"/>
              <a:gd name="connsiteY1249" fmla="*/ 543831 h 1104727"/>
              <a:gd name="connsiteX1250" fmla="*/ 1158260 w 1465746"/>
              <a:gd name="connsiteY1250" fmla="*/ 543915 h 1104727"/>
              <a:gd name="connsiteX1251" fmla="*/ 1160103 w 1465746"/>
              <a:gd name="connsiteY1251" fmla="*/ 544271 h 1104727"/>
              <a:gd name="connsiteX1252" fmla="*/ 1162778 w 1465746"/>
              <a:gd name="connsiteY1252" fmla="*/ 544806 h 1104727"/>
              <a:gd name="connsiteX1253" fmla="*/ 1165543 w 1465746"/>
              <a:gd name="connsiteY1253" fmla="*/ 545252 h 1104727"/>
              <a:gd name="connsiteX1254" fmla="*/ 1168216 w 1465746"/>
              <a:gd name="connsiteY1254" fmla="*/ 545699 h 1104727"/>
              <a:gd name="connsiteX1255" fmla="*/ 1169601 w 1465746"/>
              <a:gd name="connsiteY1255" fmla="*/ 546142 h 1104727"/>
              <a:gd name="connsiteX1256" fmla="*/ 1172366 w 1465746"/>
              <a:gd name="connsiteY1256" fmla="*/ 546502 h 1104727"/>
              <a:gd name="connsiteX1257" fmla="*/ 1173841 w 1465746"/>
              <a:gd name="connsiteY1257" fmla="*/ 546856 h 1104727"/>
              <a:gd name="connsiteX1258" fmla="*/ 1174945 w 1465746"/>
              <a:gd name="connsiteY1258" fmla="*/ 546771 h 1104727"/>
              <a:gd name="connsiteX1259" fmla="*/ 1175760 w 1465746"/>
              <a:gd name="connsiteY1259" fmla="*/ 545895 h 1104727"/>
              <a:gd name="connsiteX1260" fmla="*/ 1177034 w 1465746"/>
              <a:gd name="connsiteY1260" fmla="*/ 544844 h 1104727"/>
              <a:gd name="connsiteX1261" fmla="*/ 1178924 w 1465746"/>
              <a:gd name="connsiteY1261" fmla="*/ 544330 h 1104727"/>
              <a:gd name="connsiteX1262" fmla="*/ 1180525 w 1465746"/>
              <a:gd name="connsiteY1262" fmla="*/ 544589 h 1104727"/>
              <a:gd name="connsiteX1263" fmla="*/ 1181915 w 1465746"/>
              <a:gd name="connsiteY1263" fmla="*/ 545383 h 1104727"/>
              <a:gd name="connsiteX1264" fmla="*/ 1182079 w 1465746"/>
              <a:gd name="connsiteY1264" fmla="*/ 545539 h 1104727"/>
              <a:gd name="connsiteX1265" fmla="*/ 1183127 w 1465746"/>
              <a:gd name="connsiteY1265" fmla="*/ 546531 h 1104727"/>
              <a:gd name="connsiteX1266" fmla="*/ 1183876 w 1465746"/>
              <a:gd name="connsiteY1266" fmla="*/ 547499 h 1104727"/>
              <a:gd name="connsiteX1267" fmla="*/ 1185076 w 1465746"/>
              <a:gd name="connsiteY1267" fmla="*/ 547942 h 1104727"/>
              <a:gd name="connsiteX1268" fmla="*/ 1185815 w 1465746"/>
              <a:gd name="connsiteY1268" fmla="*/ 548120 h 1104727"/>
              <a:gd name="connsiteX1269" fmla="*/ 1187461 w 1465746"/>
              <a:gd name="connsiteY1269" fmla="*/ 547421 h 1104727"/>
              <a:gd name="connsiteX1270" fmla="*/ 1188837 w 1465746"/>
              <a:gd name="connsiteY1270" fmla="*/ 547161 h 1104727"/>
              <a:gd name="connsiteX1271" fmla="*/ 1190217 w 1465746"/>
              <a:gd name="connsiteY1271" fmla="*/ 547164 h 1104727"/>
              <a:gd name="connsiteX1272" fmla="*/ 1192337 w 1465746"/>
              <a:gd name="connsiteY1272" fmla="*/ 547610 h 1104727"/>
              <a:gd name="connsiteX1273" fmla="*/ 1193263 w 1465746"/>
              <a:gd name="connsiteY1273" fmla="*/ 548052 h 1104727"/>
              <a:gd name="connsiteX1274" fmla="*/ 1194192 w 1465746"/>
              <a:gd name="connsiteY1274" fmla="*/ 548670 h 1104727"/>
              <a:gd name="connsiteX1275" fmla="*/ 1195305 w 1465746"/>
              <a:gd name="connsiteY1275" fmla="*/ 549376 h 1104727"/>
              <a:gd name="connsiteX1276" fmla="*/ 1196598 w 1465746"/>
              <a:gd name="connsiteY1276" fmla="*/ 549819 h 1104727"/>
              <a:gd name="connsiteX1277" fmla="*/ 1197609 w 1465746"/>
              <a:gd name="connsiteY1277" fmla="*/ 549821 h 1104727"/>
              <a:gd name="connsiteX1278" fmla="*/ 1198798 w 1465746"/>
              <a:gd name="connsiteY1278" fmla="*/ 549209 h 1104727"/>
              <a:gd name="connsiteX1279" fmla="*/ 1200165 w 1465746"/>
              <a:gd name="connsiteY1279" fmla="*/ 548335 h 1104727"/>
              <a:gd name="connsiteX1280" fmla="*/ 1201067 w 1465746"/>
              <a:gd name="connsiteY1280" fmla="*/ 547017 h 1104727"/>
              <a:gd name="connsiteX1281" fmla="*/ 1203085 w 1465746"/>
              <a:gd name="connsiteY1281" fmla="*/ 546583 h 1104727"/>
              <a:gd name="connsiteX1282" fmla="*/ 1205114 w 1465746"/>
              <a:gd name="connsiteY1282" fmla="*/ 547028 h 1104727"/>
              <a:gd name="connsiteX1283" fmla="*/ 1206825 w 1465746"/>
              <a:gd name="connsiteY1283" fmla="*/ 548732 h 1104727"/>
              <a:gd name="connsiteX1284" fmla="*/ 1208435 w 1465746"/>
              <a:gd name="connsiteY1284" fmla="*/ 549744 h 1104727"/>
              <a:gd name="connsiteX1285" fmla="*/ 1208759 w 1465746"/>
              <a:gd name="connsiteY1285" fmla="*/ 550204 h 1104727"/>
              <a:gd name="connsiteX1286" fmla="*/ 1211256 w 1465746"/>
              <a:gd name="connsiteY1286" fmla="*/ 553745 h 1104727"/>
              <a:gd name="connsiteX1287" fmla="*/ 1212418 w 1465746"/>
              <a:gd name="connsiteY1287" fmla="*/ 554852 h 1104727"/>
              <a:gd name="connsiteX1288" fmla="*/ 1213105 w 1465746"/>
              <a:gd name="connsiteY1288" fmla="*/ 555503 h 1104727"/>
              <a:gd name="connsiteX1289" fmla="*/ 1213489 w 1465746"/>
              <a:gd name="connsiteY1289" fmla="*/ 555717 h 1104727"/>
              <a:gd name="connsiteX1290" fmla="*/ 1215033 w 1465746"/>
              <a:gd name="connsiteY1290" fmla="*/ 556576 h 1104727"/>
              <a:gd name="connsiteX1291" fmla="*/ 1215957 w 1465746"/>
              <a:gd name="connsiteY1291" fmla="*/ 557089 h 1104727"/>
              <a:gd name="connsiteX1292" fmla="*/ 1218208 w 1465746"/>
              <a:gd name="connsiteY1292" fmla="*/ 556746 h 1104727"/>
              <a:gd name="connsiteX1293" fmla="*/ 1221264 w 1465746"/>
              <a:gd name="connsiteY1293" fmla="*/ 558060 h 1104727"/>
              <a:gd name="connsiteX1294" fmla="*/ 1224047 w 1465746"/>
              <a:gd name="connsiteY1294" fmla="*/ 559915 h 1104727"/>
              <a:gd name="connsiteX1295" fmla="*/ 1225902 w 1465746"/>
              <a:gd name="connsiteY1295" fmla="*/ 560974 h 1104727"/>
              <a:gd name="connsiteX1296" fmla="*/ 1226925 w 1465746"/>
              <a:gd name="connsiteY1296" fmla="*/ 561944 h 1104727"/>
              <a:gd name="connsiteX1297" fmla="*/ 1228871 w 1465746"/>
              <a:gd name="connsiteY1297" fmla="*/ 563003 h 1104727"/>
              <a:gd name="connsiteX1298" fmla="*/ 1230630 w 1465746"/>
              <a:gd name="connsiteY1298" fmla="*/ 563888 h 1104727"/>
              <a:gd name="connsiteX1299" fmla="*/ 1232109 w 1465746"/>
              <a:gd name="connsiteY1299" fmla="*/ 564419 h 1104727"/>
              <a:gd name="connsiteX1300" fmla="*/ 1233683 w 1465746"/>
              <a:gd name="connsiteY1300" fmla="*/ 565214 h 1104727"/>
              <a:gd name="connsiteX1301" fmla="*/ 1235438 w 1465746"/>
              <a:gd name="connsiteY1301" fmla="*/ 565747 h 1104727"/>
              <a:gd name="connsiteX1302" fmla="*/ 1236724 w 1465746"/>
              <a:gd name="connsiteY1302" fmla="*/ 565662 h 1104727"/>
              <a:gd name="connsiteX1303" fmla="*/ 1238190 w 1465746"/>
              <a:gd name="connsiteY1303" fmla="*/ 565227 h 1104727"/>
              <a:gd name="connsiteX1304" fmla="*/ 1239282 w 1465746"/>
              <a:gd name="connsiteY1304" fmla="*/ 564351 h 1104727"/>
              <a:gd name="connsiteX1305" fmla="*/ 1240292 w 1465746"/>
              <a:gd name="connsiteY1305" fmla="*/ 564266 h 1104727"/>
              <a:gd name="connsiteX1306" fmla="*/ 1240838 w 1465746"/>
              <a:gd name="connsiteY1306" fmla="*/ 563827 h 1104727"/>
              <a:gd name="connsiteX1307" fmla="*/ 1240922 w 1465746"/>
              <a:gd name="connsiteY1307" fmla="*/ 563124 h 1104727"/>
              <a:gd name="connsiteX1308" fmla="*/ 1240724 w 1465746"/>
              <a:gd name="connsiteY1308" fmla="*/ 562156 h 1104727"/>
              <a:gd name="connsiteX1309" fmla="*/ 1238957 w 1465746"/>
              <a:gd name="connsiteY1309" fmla="*/ 560657 h 1104727"/>
              <a:gd name="connsiteX1310" fmla="*/ 1237838 w 1465746"/>
              <a:gd name="connsiteY1310" fmla="*/ 559422 h 1104727"/>
              <a:gd name="connsiteX1311" fmla="*/ 1236811 w 1465746"/>
              <a:gd name="connsiteY1311" fmla="*/ 558366 h 1104727"/>
              <a:gd name="connsiteX1312" fmla="*/ 1236066 w 1465746"/>
              <a:gd name="connsiteY1312" fmla="*/ 557573 h 1104727"/>
              <a:gd name="connsiteX1313" fmla="*/ 1234934 w 1465746"/>
              <a:gd name="connsiteY1313" fmla="*/ 555459 h 1104727"/>
              <a:gd name="connsiteX1314" fmla="*/ 1234733 w 1465746"/>
              <a:gd name="connsiteY1314" fmla="*/ 554228 h 1104727"/>
              <a:gd name="connsiteX1315" fmla="*/ 1234903 w 1465746"/>
              <a:gd name="connsiteY1315" fmla="*/ 553173 h 1104727"/>
              <a:gd name="connsiteX1316" fmla="*/ 1234753 w 1465746"/>
              <a:gd name="connsiteY1316" fmla="*/ 552316 h 1104727"/>
              <a:gd name="connsiteX1317" fmla="*/ 1235433 w 1465746"/>
              <a:gd name="connsiteY1317" fmla="*/ 551505 h 1104727"/>
              <a:gd name="connsiteX1318" fmla="*/ 1235881 w 1465746"/>
              <a:gd name="connsiteY1318" fmla="*/ 550627 h 1104727"/>
              <a:gd name="connsiteX1319" fmla="*/ 1236419 w 1465746"/>
              <a:gd name="connsiteY1319" fmla="*/ 549486 h 1104727"/>
              <a:gd name="connsiteX1320" fmla="*/ 1236677 w 1465746"/>
              <a:gd name="connsiteY1320" fmla="*/ 548168 h 1104727"/>
              <a:gd name="connsiteX1321" fmla="*/ 1237220 w 1465746"/>
              <a:gd name="connsiteY1321" fmla="*/ 547465 h 1104727"/>
              <a:gd name="connsiteX1322" fmla="*/ 1237390 w 1465746"/>
              <a:gd name="connsiteY1322" fmla="*/ 546498 h 1104727"/>
              <a:gd name="connsiteX1323" fmla="*/ 1237462 w 1465746"/>
              <a:gd name="connsiteY1323" fmla="*/ 545128 h 1104727"/>
              <a:gd name="connsiteX1324" fmla="*/ 1236994 w 1465746"/>
              <a:gd name="connsiteY1324" fmla="*/ 544299 h 1104727"/>
              <a:gd name="connsiteX1325" fmla="*/ 1235228 w 1465746"/>
              <a:gd name="connsiteY1325" fmla="*/ 542976 h 1104727"/>
              <a:gd name="connsiteX1326" fmla="*/ 1233928 w 1465746"/>
              <a:gd name="connsiteY1326" fmla="*/ 542007 h 1104727"/>
              <a:gd name="connsiteX1327" fmla="*/ 1232347 w 1465746"/>
              <a:gd name="connsiteY1327" fmla="*/ 540684 h 1104727"/>
              <a:gd name="connsiteX1328" fmla="*/ 1229922 w 1465746"/>
              <a:gd name="connsiteY1328" fmla="*/ 538127 h 1104727"/>
              <a:gd name="connsiteX1329" fmla="*/ 1228152 w 1465746"/>
              <a:gd name="connsiteY1329" fmla="*/ 536364 h 1104727"/>
              <a:gd name="connsiteX1330" fmla="*/ 1226101 w 1465746"/>
              <a:gd name="connsiteY1330" fmla="*/ 534336 h 1104727"/>
              <a:gd name="connsiteX1331" fmla="*/ 1224515 w 1465746"/>
              <a:gd name="connsiteY1331" fmla="*/ 532662 h 1104727"/>
              <a:gd name="connsiteX1332" fmla="*/ 1223671 w 1465746"/>
              <a:gd name="connsiteY1332" fmla="*/ 531429 h 1104727"/>
              <a:gd name="connsiteX1333" fmla="*/ 1223099 w 1465746"/>
              <a:gd name="connsiteY1333" fmla="*/ 529845 h 1104727"/>
              <a:gd name="connsiteX1334" fmla="*/ 1222801 w 1465746"/>
              <a:gd name="connsiteY1334" fmla="*/ 528262 h 1104727"/>
              <a:gd name="connsiteX1335" fmla="*/ 1222682 w 1465746"/>
              <a:gd name="connsiteY1335" fmla="*/ 526153 h 1104727"/>
              <a:gd name="connsiteX1336" fmla="*/ 1222664 w 1465746"/>
              <a:gd name="connsiteY1336" fmla="*/ 524833 h 1104727"/>
              <a:gd name="connsiteX1337" fmla="*/ 1221441 w 1465746"/>
              <a:gd name="connsiteY1337" fmla="*/ 522720 h 1104727"/>
              <a:gd name="connsiteX1338" fmla="*/ 1220874 w 1465746"/>
              <a:gd name="connsiteY1338" fmla="*/ 521576 h 1104727"/>
              <a:gd name="connsiteX1339" fmla="*/ 1219935 w 1465746"/>
              <a:gd name="connsiteY1339" fmla="*/ 520078 h 1104727"/>
              <a:gd name="connsiteX1340" fmla="*/ 1218812 w 1465746"/>
              <a:gd name="connsiteY1340" fmla="*/ 518668 h 1104727"/>
              <a:gd name="connsiteX1341" fmla="*/ 1217778 w 1465746"/>
              <a:gd name="connsiteY1341" fmla="*/ 516996 h 1104727"/>
              <a:gd name="connsiteX1342" fmla="*/ 1217482 w 1465746"/>
              <a:gd name="connsiteY1342" fmla="*/ 515501 h 1104727"/>
              <a:gd name="connsiteX1343" fmla="*/ 1217724 w 1465746"/>
              <a:gd name="connsiteY1343" fmla="*/ 512952 h 1104727"/>
              <a:gd name="connsiteX1344" fmla="*/ 1217615 w 1465746"/>
              <a:gd name="connsiteY1344" fmla="*/ 511633 h 1104727"/>
              <a:gd name="connsiteX1345" fmla="*/ 1217854 w 1465746"/>
              <a:gd name="connsiteY1345" fmla="*/ 510925 h 1104727"/>
              <a:gd name="connsiteX1346" fmla="*/ 1218323 w 1465746"/>
              <a:gd name="connsiteY1346" fmla="*/ 509525 h 1104727"/>
              <a:gd name="connsiteX1347" fmla="*/ 1218301 w 1465746"/>
              <a:gd name="connsiteY1347" fmla="*/ 507854 h 1104727"/>
              <a:gd name="connsiteX1348" fmla="*/ 1218573 w 1465746"/>
              <a:gd name="connsiteY1348" fmla="*/ 507504 h 1104727"/>
              <a:gd name="connsiteX1349" fmla="*/ 1218555 w 1465746"/>
              <a:gd name="connsiteY1349" fmla="*/ 506184 h 1104727"/>
              <a:gd name="connsiteX1350" fmla="*/ 1218539 w 1465746"/>
              <a:gd name="connsiteY1350" fmla="*/ 504955 h 1104727"/>
              <a:gd name="connsiteX1351" fmla="*/ 1219078 w 1465746"/>
              <a:gd name="connsiteY1351" fmla="*/ 503988 h 1104727"/>
              <a:gd name="connsiteX1352" fmla="*/ 1219523 w 1465746"/>
              <a:gd name="connsiteY1352" fmla="*/ 502847 h 1104727"/>
              <a:gd name="connsiteX1353" fmla="*/ 1220063 w 1465746"/>
              <a:gd name="connsiteY1353" fmla="*/ 501969 h 1104727"/>
              <a:gd name="connsiteX1354" fmla="*/ 1221155 w 1465746"/>
              <a:gd name="connsiteY1354" fmla="*/ 501093 h 1104727"/>
              <a:gd name="connsiteX1355" fmla="*/ 1221972 w 1465746"/>
              <a:gd name="connsiteY1355" fmla="*/ 500304 h 1104727"/>
              <a:gd name="connsiteX1356" fmla="*/ 1222891 w 1465746"/>
              <a:gd name="connsiteY1356" fmla="*/ 500218 h 1104727"/>
              <a:gd name="connsiteX1357" fmla="*/ 1224268 w 1465746"/>
              <a:gd name="connsiteY1357" fmla="*/ 500046 h 1104727"/>
              <a:gd name="connsiteX1358" fmla="*/ 1225372 w 1465746"/>
              <a:gd name="connsiteY1358" fmla="*/ 500049 h 1104727"/>
              <a:gd name="connsiteX1359" fmla="*/ 1226386 w 1465746"/>
              <a:gd name="connsiteY1359" fmla="*/ 500228 h 1104727"/>
              <a:gd name="connsiteX1360" fmla="*/ 1227597 w 1465746"/>
              <a:gd name="connsiteY1360" fmla="*/ 501374 h 1104727"/>
              <a:gd name="connsiteX1361" fmla="*/ 1228171 w 1465746"/>
              <a:gd name="connsiteY1361" fmla="*/ 503045 h 1104727"/>
              <a:gd name="connsiteX1362" fmla="*/ 1228742 w 1465746"/>
              <a:gd name="connsiteY1362" fmla="*/ 504454 h 1104727"/>
              <a:gd name="connsiteX1363" fmla="*/ 1228945 w 1465746"/>
              <a:gd name="connsiteY1363" fmla="*/ 505861 h 1104727"/>
              <a:gd name="connsiteX1364" fmla="*/ 1229415 w 1465746"/>
              <a:gd name="connsiteY1364" fmla="*/ 506742 h 1104727"/>
              <a:gd name="connsiteX1365" fmla="*/ 1231175 w 1465746"/>
              <a:gd name="connsiteY1365" fmla="*/ 507625 h 1104727"/>
              <a:gd name="connsiteX1366" fmla="*/ 1233657 w 1465746"/>
              <a:gd name="connsiteY1366" fmla="*/ 507631 h 1104727"/>
              <a:gd name="connsiteX1367" fmla="*/ 1237890 w 1465746"/>
              <a:gd name="connsiteY1367" fmla="*/ 507731 h 1104727"/>
              <a:gd name="connsiteX1368" fmla="*/ 1239458 w 1465746"/>
              <a:gd name="connsiteY1368" fmla="*/ 508086 h 1104727"/>
              <a:gd name="connsiteX1369" fmla="*/ 1241669 w 1465746"/>
              <a:gd name="connsiteY1369" fmla="*/ 508356 h 1104727"/>
              <a:gd name="connsiteX1370" fmla="*/ 1242864 w 1465746"/>
              <a:gd name="connsiteY1370" fmla="*/ 508359 h 1104727"/>
              <a:gd name="connsiteX1371" fmla="*/ 1243314 w 1465746"/>
              <a:gd name="connsiteY1371" fmla="*/ 507569 h 1104727"/>
              <a:gd name="connsiteX1372" fmla="*/ 1243904 w 1465746"/>
              <a:gd name="connsiteY1372" fmla="*/ 507043 h 1104727"/>
              <a:gd name="connsiteX1373" fmla="*/ 1244629 w 1465746"/>
              <a:gd name="connsiteY1373" fmla="*/ 506166 h 1104727"/>
              <a:gd name="connsiteX1374" fmla="*/ 1245039 w 1465746"/>
              <a:gd name="connsiteY1374" fmla="*/ 505861 h 1104727"/>
              <a:gd name="connsiteX1375" fmla="*/ 1246041 w 1465746"/>
              <a:gd name="connsiteY1375" fmla="*/ 505159 h 1104727"/>
              <a:gd name="connsiteX1376" fmla="*/ 1247003 w 1465746"/>
              <a:gd name="connsiteY1376" fmla="*/ 504767 h 1104727"/>
              <a:gd name="connsiteX1377" fmla="*/ 1247917 w 1465746"/>
              <a:gd name="connsiteY1377" fmla="*/ 504328 h 1104727"/>
              <a:gd name="connsiteX1378" fmla="*/ 1249663 w 1465746"/>
              <a:gd name="connsiteY1378" fmla="*/ 504289 h 1104727"/>
              <a:gd name="connsiteX1379" fmla="*/ 1250767 w 1465746"/>
              <a:gd name="connsiteY1379" fmla="*/ 504293 h 1104727"/>
              <a:gd name="connsiteX1380" fmla="*/ 1252051 w 1465746"/>
              <a:gd name="connsiteY1380" fmla="*/ 504033 h 1104727"/>
              <a:gd name="connsiteX1381" fmla="*/ 1253702 w 1465746"/>
              <a:gd name="connsiteY1381" fmla="*/ 503684 h 1104727"/>
              <a:gd name="connsiteX1382" fmla="*/ 1254659 w 1465746"/>
              <a:gd name="connsiteY1382" fmla="*/ 503029 h 1104727"/>
              <a:gd name="connsiteX1383" fmla="*/ 1254883 w 1465746"/>
              <a:gd name="connsiteY1383" fmla="*/ 502589 h 1104727"/>
              <a:gd name="connsiteX1384" fmla="*/ 1255380 w 1465746"/>
              <a:gd name="connsiteY1384" fmla="*/ 501843 h 1104727"/>
              <a:gd name="connsiteX1385" fmla="*/ 1256147 w 1465746"/>
              <a:gd name="connsiteY1385" fmla="*/ 500790 h 1104727"/>
              <a:gd name="connsiteX1386" fmla="*/ 1256825 w 1465746"/>
              <a:gd name="connsiteY1386" fmla="*/ 499870 h 1104727"/>
              <a:gd name="connsiteX1387" fmla="*/ 1257777 w 1465746"/>
              <a:gd name="connsiteY1387" fmla="*/ 498816 h 1104727"/>
              <a:gd name="connsiteX1388" fmla="*/ 1258866 w 1465746"/>
              <a:gd name="connsiteY1388" fmla="*/ 497721 h 1104727"/>
              <a:gd name="connsiteX1389" fmla="*/ 1259729 w 1465746"/>
              <a:gd name="connsiteY1389" fmla="*/ 496931 h 1104727"/>
              <a:gd name="connsiteX1390" fmla="*/ 1260553 w 1465746"/>
              <a:gd name="connsiteY1390" fmla="*/ 496670 h 1104727"/>
              <a:gd name="connsiteX1391" fmla="*/ 1261701 w 1465746"/>
              <a:gd name="connsiteY1391" fmla="*/ 496498 h 1104727"/>
              <a:gd name="connsiteX1392" fmla="*/ 1262481 w 1465746"/>
              <a:gd name="connsiteY1392" fmla="*/ 496455 h 1104727"/>
              <a:gd name="connsiteX1393" fmla="*/ 1263769 w 1465746"/>
              <a:gd name="connsiteY1393" fmla="*/ 496414 h 1104727"/>
              <a:gd name="connsiteX1394" fmla="*/ 1265241 w 1465746"/>
              <a:gd name="connsiteY1394" fmla="*/ 496463 h 1104727"/>
              <a:gd name="connsiteX1395" fmla="*/ 1267270 w 1465746"/>
              <a:gd name="connsiteY1395" fmla="*/ 496908 h 1104727"/>
              <a:gd name="connsiteX1396" fmla="*/ 1268655 w 1465746"/>
              <a:gd name="connsiteY1396" fmla="*/ 497351 h 1104727"/>
              <a:gd name="connsiteX1397" fmla="*/ 1270133 w 1465746"/>
              <a:gd name="connsiteY1397" fmla="*/ 497795 h 1104727"/>
              <a:gd name="connsiteX1398" fmla="*/ 1271703 w 1465746"/>
              <a:gd name="connsiteY1398" fmla="*/ 498238 h 1104727"/>
              <a:gd name="connsiteX1399" fmla="*/ 1272807 w 1465746"/>
              <a:gd name="connsiteY1399" fmla="*/ 498329 h 1104727"/>
              <a:gd name="connsiteX1400" fmla="*/ 1274926 w 1465746"/>
              <a:gd name="connsiteY1400" fmla="*/ 498511 h 1104727"/>
              <a:gd name="connsiteX1401" fmla="*/ 1276208 w 1465746"/>
              <a:gd name="connsiteY1401" fmla="*/ 498162 h 1104727"/>
              <a:gd name="connsiteX1402" fmla="*/ 1277215 w 1465746"/>
              <a:gd name="connsiteY1402" fmla="*/ 497814 h 1104727"/>
              <a:gd name="connsiteX1403" fmla="*/ 1278955 w 1465746"/>
              <a:gd name="connsiteY1403" fmla="*/ 497203 h 1104727"/>
              <a:gd name="connsiteX1404" fmla="*/ 1280324 w 1465746"/>
              <a:gd name="connsiteY1404" fmla="*/ 496414 h 1104727"/>
              <a:gd name="connsiteX1405" fmla="*/ 1281880 w 1465746"/>
              <a:gd name="connsiteY1405" fmla="*/ 495805 h 1104727"/>
              <a:gd name="connsiteX1406" fmla="*/ 1282881 w 1465746"/>
              <a:gd name="connsiteY1406" fmla="*/ 495015 h 1104727"/>
              <a:gd name="connsiteX1407" fmla="*/ 1284348 w 1465746"/>
              <a:gd name="connsiteY1407" fmla="*/ 494580 h 1104727"/>
              <a:gd name="connsiteX1408" fmla="*/ 1285633 w 1465746"/>
              <a:gd name="connsiteY1408" fmla="*/ 494407 h 1104727"/>
              <a:gd name="connsiteX1409" fmla="*/ 1287652 w 1465746"/>
              <a:gd name="connsiteY1409" fmla="*/ 494148 h 1104727"/>
              <a:gd name="connsiteX1410" fmla="*/ 1289307 w 1465746"/>
              <a:gd name="connsiteY1410" fmla="*/ 494065 h 1104727"/>
              <a:gd name="connsiteX1411" fmla="*/ 1291423 w 1465746"/>
              <a:gd name="connsiteY1411" fmla="*/ 494071 h 1104727"/>
              <a:gd name="connsiteX1412" fmla="*/ 1292988 w 1465746"/>
              <a:gd name="connsiteY1412" fmla="*/ 494251 h 1104727"/>
              <a:gd name="connsiteX1413" fmla="*/ 1293905 w 1465746"/>
              <a:gd name="connsiteY1413" fmla="*/ 493990 h 1104727"/>
              <a:gd name="connsiteX1414" fmla="*/ 1294995 w 1465746"/>
              <a:gd name="connsiteY1414" fmla="*/ 493113 h 1104727"/>
              <a:gd name="connsiteX1415" fmla="*/ 1296371 w 1465746"/>
              <a:gd name="connsiteY1415" fmla="*/ 492765 h 1104727"/>
              <a:gd name="connsiteX1416" fmla="*/ 1299131 w 1465746"/>
              <a:gd name="connsiteY1416" fmla="*/ 492773 h 1104727"/>
              <a:gd name="connsiteX1417" fmla="*/ 1300879 w 1465746"/>
              <a:gd name="connsiteY1417" fmla="*/ 492778 h 1104727"/>
              <a:gd name="connsiteX1418" fmla="*/ 1302074 w 1465746"/>
              <a:gd name="connsiteY1418" fmla="*/ 492781 h 1104727"/>
              <a:gd name="connsiteX1419" fmla="*/ 1303083 w 1465746"/>
              <a:gd name="connsiteY1419" fmla="*/ 492608 h 1104727"/>
              <a:gd name="connsiteX1420" fmla="*/ 1304538 w 1465746"/>
              <a:gd name="connsiteY1420" fmla="*/ 491380 h 1104727"/>
              <a:gd name="connsiteX1421" fmla="*/ 1305635 w 1465746"/>
              <a:gd name="connsiteY1421" fmla="*/ 490768 h 1104727"/>
              <a:gd name="connsiteX1422" fmla="*/ 1307283 w 1465746"/>
              <a:gd name="connsiteY1422" fmla="*/ 490245 h 1104727"/>
              <a:gd name="connsiteX1423" fmla="*/ 1309306 w 1465746"/>
              <a:gd name="connsiteY1423" fmla="*/ 490163 h 1104727"/>
              <a:gd name="connsiteX1424" fmla="*/ 1311054 w 1465746"/>
              <a:gd name="connsiteY1424" fmla="*/ 490255 h 1104727"/>
              <a:gd name="connsiteX1425" fmla="*/ 1312621 w 1465746"/>
              <a:gd name="connsiteY1425" fmla="*/ 490435 h 1104727"/>
              <a:gd name="connsiteX1426" fmla="*/ 1313912 w 1465746"/>
              <a:gd name="connsiteY1426" fmla="*/ 490790 h 1104727"/>
              <a:gd name="connsiteX1427" fmla="*/ 1315301 w 1465746"/>
              <a:gd name="connsiteY1427" fmla="*/ 491409 h 1104727"/>
              <a:gd name="connsiteX1428" fmla="*/ 1317053 w 1465746"/>
              <a:gd name="connsiteY1428" fmla="*/ 491854 h 1104727"/>
              <a:gd name="connsiteX1429" fmla="*/ 1318718 w 1465746"/>
              <a:gd name="connsiteY1429" fmla="*/ 492474 h 1104727"/>
              <a:gd name="connsiteX1430" fmla="*/ 1320196 w 1465746"/>
              <a:gd name="connsiteY1430" fmla="*/ 493005 h 1104727"/>
              <a:gd name="connsiteX1431" fmla="*/ 1321516 w 1465746"/>
              <a:gd name="connsiteY1431" fmla="*/ 492827 h 1104727"/>
              <a:gd name="connsiteX1432" fmla="*/ 1322124 w 1465746"/>
              <a:gd name="connsiteY1432" fmla="*/ 492747 h 1104727"/>
              <a:gd name="connsiteX1433" fmla="*/ 1324976 w 1465746"/>
              <a:gd name="connsiteY1433" fmla="*/ 492753 h 1104727"/>
              <a:gd name="connsiteX1434" fmla="*/ 1326354 w 1465746"/>
              <a:gd name="connsiteY1434" fmla="*/ 492670 h 1104727"/>
              <a:gd name="connsiteX1435" fmla="*/ 1327734 w 1465746"/>
              <a:gd name="connsiteY1435" fmla="*/ 492762 h 1104727"/>
              <a:gd name="connsiteX1436" fmla="*/ 1330679 w 1465746"/>
              <a:gd name="connsiteY1436" fmla="*/ 492856 h 1104727"/>
              <a:gd name="connsiteX1437" fmla="*/ 1333714 w 1465746"/>
              <a:gd name="connsiteY1437" fmla="*/ 492865 h 1104727"/>
              <a:gd name="connsiteX1438" fmla="*/ 1336842 w 1465746"/>
              <a:gd name="connsiteY1438" fmla="*/ 492873 h 1104727"/>
              <a:gd name="connsiteX1439" fmla="*/ 1340060 w 1465746"/>
              <a:gd name="connsiteY1439" fmla="*/ 492794 h 1104727"/>
              <a:gd name="connsiteX1440" fmla="*/ 1343000 w 1465746"/>
              <a:gd name="connsiteY1440" fmla="*/ 492538 h 1104727"/>
              <a:gd name="connsiteX1441" fmla="*/ 1345297 w 1465746"/>
              <a:gd name="connsiteY1441" fmla="*/ 492456 h 1104727"/>
              <a:gd name="connsiteX1442" fmla="*/ 1348055 w 1465746"/>
              <a:gd name="connsiteY1442" fmla="*/ 492376 h 1104727"/>
              <a:gd name="connsiteX1443" fmla="*/ 1349435 w 1465746"/>
              <a:gd name="connsiteY1443" fmla="*/ 492379 h 1104727"/>
              <a:gd name="connsiteX1444" fmla="*/ 1351002 w 1465746"/>
              <a:gd name="connsiteY1444" fmla="*/ 492647 h 1104727"/>
              <a:gd name="connsiteX1445" fmla="*/ 1353026 w 1465746"/>
              <a:gd name="connsiteY1445" fmla="*/ 492652 h 1104727"/>
              <a:gd name="connsiteX1446" fmla="*/ 1354220 w 1465746"/>
              <a:gd name="connsiteY1446" fmla="*/ 492480 h 1104727"/>
              <a:gd name="connsiteX1447" fmla="*/ 1355312 w 1465746"/>
              <a:gd name="connsiteY1447" fmla="*/ 491604 h 1104727"/>
              <a:gd name="connsiteX1448" fmla="*/ 1355946 w 1465746"/>
              <a:gd name="connsiteY1448" fmla="*/ 490902 h 1104727"/>
              <a:gd name="connsiteX1449" fmla="*/ 1356022 w 1465746"/>
              <a:gd name="connsiteY1449" fmla="*/ 489671 h 1104727"/>
              <a:gd name="connsiteX1450" fmla="*/ 1356095 w 1465746"/>
              <a:gd name="connsiteY1450" fmla="*/ 488353 h 1104727"/>
              <a:gd name="connsiteX1451" fmla="*/ 1356620 w 1465746"/>
              <a:gd name="connsiteY1451" fmla="*/ 486244 h 1104727"/>
              <a:gd name="connsiteX1452" fmla="*/ 1356682 w 1465746"/>
              <a:gd name="connsiteY1452" fmla="*/ 484046 h 1104727"/>
              <a:gd name="connsiteX1453" fmla="*/ 1356651 w 1465746"/>
              <a:gd name="connsiteY1453" fmla="*/ 481674 h 1104727"/>
              <a:gd name="connsiteX1454" fmla="*/ 1356712 w 1465746"/>
              <a:gd name="connsiteY1454" fmla="*/ 479211 h 1104727"/>
              <a:gd name="connsiteX1455" fmla="*/ 1356692 w 1465746"/>
              <a:gd name="connsiteY1455" fmla="*/ 477805 h 1104727"/>
              <a:gd name="connsiteX1456" fmla="*/ 1356574 w 1465746"/>
              <a:gd name="connsiteY1456" fmla="*/ 475782 h 1104727"/>
              <a:gd name="connsiteX1457" fmla="*/ 1356466 w 1465746"/>
              <a:gd name="connsiteY1457" fmla="*/ 474640 h 1104727"/>
              <a:gd name="connsiteX1458" fmla="*/ 1355812 w 1465746"/>
              <a:gd name="connsiteY1458" fmla="*/ 473846 h 1104727"/>
              <a:gd name="connsiteX1459" fmla="*/ 1354969 w 1465746"/>
              <a:gd name="connsiteY1459" fmla="*/ 472614 h 1104727"/>
              <a:gd name="connsiteX1460" fmla="*/ 1353947 w 1465746"/>
              <a:gd name="connsiteY1460" fmla="*/ 471821 h 1104727"/>
              <a:gd name="connsiteX1461" fmla="*/ 1347113 w 1465746"/>
              <a:gd name="connsiteY1461" fmla="*/ 467581 h 1104727"/>
              <a:gd name="connsiteX1462" fmla="*/ 1348646 w 1465746"/>
              <a:gd name="connsiteY1462" fmla="*/ 466992 h 1104727"/>
              <a:gd name="connsiteX1463" fmla="*/ 1349440 w 1465746"/>
              <a:gd name="connsiteY1463" fmla="*/ 466686 h 1104727"/>
              <a:gd name="connsiteX1464" fmla="*/ 1351558 w 1465746"/>
              <a:gd name="connsiteY1464" fmla="*/ 467275 h 1104727"/>
              <a:gd name="connsiteX1465" fmla="*/ 1353343 w 1465746"/>
              <a:gd name="connsiteY1465" fmla="*/ 466150 h 1104727"/>
              <a:gd name="connsiteX1466" fmla="*/ 1353577 w 1465746"/>
              <a:gd name="connsiteY1466" fmla="*/ 466003 h 1104727"/>
              <a:gd name="connsiteX1467" fmla="*/ 1354664 w 1465746"/>
              <a:gd name="connsiteY1467" fmla="*/ 464409 h 1104727"/>
              <a:gd name="connsiteX1468" fmla="*/ 1357044 w 1465746"/>
              <a:gd name="connsiteY1468" fmla="*/ 464134 h 1104727"/>
              <a:gd name="connsiteX1469" fmla="*/ 1358692 w 1465746"/>
              <a:gd name="connsiteY1469" fmla="*/ 462670 h 1104727"/>
              <a:gd name="connsiteX1470" fmla="*/ 1360255 w 1465746"/>
              <a:gd name="connsiteY1470" fmla="*/ 462633 h 1104727"/>
              <a:gd name="connsiteX1471" fmla="*/ 1361915 w 1465746"/>
              <a:gd name="connsiteY1471" fmla="*/ 463457 h 1104727"/>
              <a:gd name="connsiteX1472" fmla="*/ 1362054 w 1465746"/>
              <a:gd name="connsiteY1472" fmla="*/ 463526 h 1104727"/>
              <a:gd name="connsiteX1473" fmla="*/ 1364120 w 1465746"/>
              <a:gd name="connsiteY1473" fmla="*/ 463370 h 1104727"/>
              <a:gd name="connsiteX1474" fmla="*/ 1364493 w 1465746"/>
              <a:gd name="connsiteY1474" fmla="*/ 463506 h 1104727"/>
              <a:gd name="connsiteX1475" fmla="*/ 1365363 w 1465746"/>
              <a:gd name="connsiteY1475" fmla="*/ 463823 h 1104727"/>
              <a:gd name="connsiteX1476" fmla="*/ 1367275 w 1465746"/>
              <a:gd name="connsiteY1476" fmla="*/ 465587 h 1104727"/>
              <a:gd name="connsiteX1477" fmla="*/ 1368130 w 1465746"/>
              <a:gd name="connsiteY1477" fmla="*/ 465705 h 1104727"/>
              <a:gd name="connsiteX1478" fmla="*/ 1369770 w 1465746"/>
              <a:gd name="connsiteY1478" fmla="*/ 465934 h 1104727"/>
              <a:gd name="connsiteX1479" fmla="*/ 1370635 w 1465746"/>
              <a:gd name="connsiteY1479" fmla="*/ 466629 h 1104727"/>
              <a:gd name="connsiteX1480" fmla="*/ 1371049 w 1465746"/>
              <a:gd name="connsiteY1480" fmla="*/ 468122 h 1104727"/>
              <a:gd name="connsiteX1481" fmla="*/ 1371062 w 1465746"/>
              <a:gd name="connsiteY1481" fmla="*/ 469065 h 1104727"/>
              <a:gd name="connsiteX1482" fmla="*/ 1371106 w 1465746"/>
              <a:gd name="connsiteY1482" fmla="*/ 472522 h 1104727"/>
              <a:gd name="connsiteX1483" fmla="*/ 1371910 w 1465746"/>
              <a:gd name="connsiteY1483" fmla="*/ 473091 h 1104727"/>
              <a:gd name="connsiteX1484" fmla="*/ 1372998 w 1465746"/>
              <a:gd name="connsiteY1484" fmla="*/ 473292 h 1104727"/>
              <a:gd name="connsiteX1485" fmla="*/ 1374466 w 1465746"/>
              <a:gd name="connsiteY1485" fmla="*/ 473564 h 1104727"/>
              <a:gd name="connsiteX1486" fmla="*/ 1376256 w 1465746"/>
              <a:gd name="connsiteY1486" fmla="*/ 475014 h 1104727"/>
              <a:gd name="connsiteX1487" fmla="*/ 1377674 w 1465746"/>
              <a:gd name="connsiteY1487" fmla="*/ 475205 h 1104727"/>
              <a:gd name="connsiteX1488" fmla="*/ 1378603 w 1465746"/>
              <a:gd name="connsiteY1488" fmla="*/ 474875 h 1104727"/>
              <a:gd name="connsiteX1489" fmla="*/ 1379608 w 1465746"/>
              <a:gd name="connsiteY1489" fmla="*/ 474519 h 1104727"/>
              <a:gd name="connsiteX1490" fmla="*/ 1380347 w 1465746"/>
              <a:gd name="connsiteY1490" fmla="*/ 473156 h 1104727"/>
              <a:gd name="connsiteX1491" fmla="*/ 1381037 w 1465746"/>
              <a:gd name="connsiteY1491" fmla="*/ 473042 h 1104727"/>
              <a:gd name="connsiteX1492" fmla="*/ 1382637 w 1465746"/>
              <a:gd name="connsiteY1492" fmla="*/ 474739 h 1104727"/>
              <a:gd name="connsiteX1493" fmla="*/ 1382885 w 1465746"/>
              <a:gd name="connsiteY1493" fmla="*/ 474778 h 1104727"/>
              <a:gd name="connsiteX1494" fmla="*/ 1383510 w 1465746"/>
              <a:gd name="connsiteY1494" fmla="*/ 474877 h 1104727"/>
              <a:gd name="connsiteX1495" fmla="*/ 1383977 w 1465746"/>
              <a:gd name="connsiteY1495" fmla="*/ 472964 h 1104727"/>
              <a:gd name="connsiteX1496" fmla="*/ 1384605 w 1465746"/>
              <a:gd name="connsiteY1496" fmla="*/ 472787 h 1104727"/>
              <a:gd name="connsiteX1497" fmla="*/ 1385271 w 1465746"/>
              <a:gd name="connsiteY1497" fmla="*/ 474160 h 1104727"/>
              <a:gd name="connsiteX1498" fmla="*/ 1384667 w 1465746"/>
              <a:gd name="connsiteY1498" fmla="*/ 476167 h 1104727"/>
              <a:gd name="connsiteX1499" fmla="*/ 1384084 w 1465746"/>
              <a:gd name="connsiteY1499" fmla="*/ 478108 h 1104727"/>
              <a:gd name="connsiteX1500" fmla="*/ 1384566 w 1465746"/>
              <a:gd name="connsiteY1500" fmla="*/ 479291 h 1104727"/>
              <a:gd name="connsiteX1501" fmla="*/ 1386275 w 1465746"/>
              <a:gd name="connsiteY1501" fmla="*/ 477954 h 1104727"/>
              <a:gd name="connsiteX1502" fmla="*/ 1386803 w 1465746"/>
              <a:gd name="connsiteY1502" fmla="*/ 478328 h 1104727"/>
              <a:gd name="connsiteX1503" fmla="*/ 1387078 w 1465746"/>
              <a:gd name="connsiteY1503" fmla="*/ 478524 h 1104727"/>
              <a:gd name="connsiteX1504" fmla="*/ 1388490 w 1465746"/>
              <a:gd name="connsiteY1504" fmla="*/ 478485 h 1104727"/>
              <a:gd name="connsiteX1505" fmla="*/ 1390505 w 1465746"/>
              <a:gd name="connsiteY1505" fmla="*/ 475231 h 1104727"/>
              <a:gd name="connsiteX1506" fmla="*/ 1390701 w 1465746"/>
              <a:gd name="connsiteY1506" fmla="*/ 478703 h 1104727"/>
              <a:gd name="connsiteX1507" fmla="*/ 1392012 w 1465746"/>
              <a:gd name="connsiteY1507" fmla="*/ 478724 h 1104727"/>
              <a:gd name="connsiteX1508" fmla="*/ 1393577 w 1465746"/>
              <a:gd name="connsiteY1508" fmla="*/ 477959 h 1104727"/>
              <a:gd name="connsiteX1509" fmla="*/ 1394470 w 1465746"/>
              <a:gd name="connsiteY1509" fmla="*/ 477522 h 1104727"/>
              <a:gd name="connsiteX1510" fmla="*/ 1394876 w 1465746"/>
              <a:gd name="connsiteY1510" fmla="*/ 477180 h 1104727"/>
              <a:gd name="connsiteX1511" fmla="*/ 1396130 w 1465746"/>
              <a:gd name="connsiteY1511" fmla="*/ 476121 h 1104727"/>
              <a:gd name="connsiteX1512" fmla="*/ 1396560 w 1465746"/>
              <a:gd name="connsiteY1512" fmla="*/ 475756 h 1104727"/>
              <a:gd name="connsiteX1513" fmla="*/ 1396802 w 1465746"/>
              <a:gd name="connsiteY1513" fmla="*/ 476783 h 1104727"/>
              <a:gd name="connsiteX1514" fmla="*/ 1397204 w 1465746"/>
              <a:gd name="connsiteY1514" fmla="*/ 478492 h 1104727"/>
              <a:gd name="connsiteX1515" fmla="*/ 1398002 w 1465746"/>
              <a:gd name="connsiteY1515" fmla="*/ 477964 h 1104727"/>
              <a:gd name="connsiteX1516" fmla="*/ 1398491 w 1465746"/>
              <a:gd name="connsiteY1516" fmla="*/ 477924 h 1104727"/>
              <a:gd name="connsiteX1517" fmla="*/ 1398965 w 1465746"/>
              <a:gd name="connsiteY1517" fmla="*/ 477900 h 1104727"/>
              <a:gd name="connsiteX1518" fmla="*/ 1399454 w 1465746"/>
              <a:gd name="connsiteY1518" fmla="*/ 478590 h 1104727"/>
              <a:gd name="connsiteX1519" fmla="*/ 1399438 w 1465746"/>
              <a:gd name="connsiteY1519" fmla="*/ 479641 h 1104727"/>
              <a:gd name="connsiteX1520" fmla="*/ 1399434 w 1465746"/>
              <a:gd name="connsiteY1520" fmla="*/ 479890 h 1104727"/>
              <a:gd name="connsiteX1521" fmla="*/ 1399995 w 1465746"/>
              <a:gd name="connsiteY1521" fmla="*/ 479960 h 1104727"/>
              <a:gd name="connsiteX1522" fmla="*/ 1401596 w 1465746"/>
              <a:gd name="connsiteY1522" fmla="*/ 481473 h 1104727"/>
              <a:gd name="connsiteX1523" fmla="*/ 1402534 w 1465746"/>
              <a:gd name="connsiteY1523" fmla="*/ 481425 h 1104727"/>
              <a:gd name="connsiteX1524" fmla="*/ 1403489 w 1465746"/>
              <a:gd name="connsiteY1524" fmla="*/ 480263 h 1104727"/>
              <a:gd name="connsiteX1525" fmla="*/ 1404125 w 1465746"/>
              <a:gd name="connsiteY1525" fmla="*/ 480322 h 1104727"/>
              <a:gd name="connsiteX1526" fmla="*/ 1404302 w 1465746"/>
              <a:gd name="connsiteY1526" fmla="*/ 480336 h 1104727"/>
              <a:gd name="connsiteX1527" fmla="*/ 1405394 w 1465746"/>
              <a:gd name="connsiteY1527" fmla="*/ 482398 h 1104727"/>
              <a:gd name="connsiteX1528" fmla="*/ 1405952 w 1465746"/>
              <a:gd name="connsiteY1528" fmla="*/ 482717 h 1104727"/>
              <a:gd name="connsiteX1529" fmla="*/ 1407602 w 1465746"/>
              <a:gd name="connsiteY1529" fmla="*/ 481131 h 1104727"/>
              <a:gd name="connsiteX1530" fmla="*/ 1411040 w 1465746"/>
              <a:gd name="connsiteY1530" fmla="*/ 481061 h 1104727"/>
              <a:gd name="connsiteX1531" fmla="*/ 1410582 w 1465746"/>
              <a:gd name="connsiteY1531" fmla="*/ 482293 h 1104727"/>
              <a:gd name="connsiteX1532" fmla="*/ 1411760 w 1465746"/>
              <a:gd name="connsiteY1532" fmla="*/ 482992 h 1104727"/>
              <a:gd name="connsiteX1533" fmla="*/ 1412041 w 1465746"/>
              <a:gd name="connsiteY1533" fmla="*/ 484980 h 1104727"/>
              <a:gd name="connsiteX1534" fmla="*/ 1412594 w 1465746"/>
              <a:gd name="connsiteY1534" fmla="*/ 485608 h 1104727"/>
              <a:gd name="connsiteX1535" fmla="*/ 1412931 w 1465746"/>
              <a:gd name="connsiteY1535" fmla="*/ 485508 h 1104727"/>
              <a:gd name="connsiteX1536" fmla="*/ 1413925 w 1465746"/>
              <a:gd name="connsiteY1536" fmla="*/ 485215 h 1104727"/>
              <a:gd name="connsiteX1537" fmla="*/ 1415068 w 1465746"/>
              <a:gd name="connsiteY1537" fmla="*/ 484879 h 1104727"/>
              <a:gd name="connsiteX1538" fmla="*/ 1416989 w 1465746"/>
              <a:gd name="connsiteY1538" fmla="*/ 484313 h 1104727"/>
              <a:gd name="connsiteX1539" fmla="*/ 1417540 w 1465746"/>
              <a:gd name="connsiteY1539" fmla="*/ 485065 h 1104727"/>
              <a:gd name="connsiteX1540" fmla="*/ 1417265 w 1465746"/>
              <a:gd name="connsiteY1540" fmla="*/ 486548 h 1104727"/>
              <a:gd name="connsiteX1541" fmla="*/ 1419697 w 1465746"/>
              <a:gd name="connsiteY1541" fmla="*/ 490862 h 1104727"/>
              <a:gd name="connsiteX1542" fmla="*/ 1421644 w 1465746"/>
              <a:gd name="connsiteY1542" fmla="*/ 490209 h 1104727"/>
              <a:gd name="connsiteX1543" fmla="*/ 1422367 w 1465746"/>
              <a:gd name="connsiteY1543" fmla="*/ 491893 h 1104727"/>
              <a:gd name="connsiteX1544" fmla="*/ 1424396 w 1465746"/>
              <a:gd name="connsiteY1544" fmla="*/ 490129 h 1104727"/>
              <a:gd name="connsiteX1545" fmla="*/ 1424947 w 1465746"/>
              <a:gd name="connsiteY1545" fmla="*/ 490819 h 1104727"/>
              <a:gd name="connsiteX1546" fmla="*/ 1427527 w 1465746"/>
              <a:gd name="connsiteY1546" fmla="*/ 492364 h 1104727"/>
              <a:gd name="connsiteX1547" fmla="*/ 1431201 w 1465746"/>
              <a:gd name="connsiteY1547" fmla="*/ 492461 h 1104727"/>
              <a:gd name="connsiteX1548" fmla="*/ 1434058 w 1465746"/>
              <a:gd name="connsiteY1548" fmla="*/ 491697 h 1104727"/>
              <a:gd name="connsiteX1549" fmla="*/ 1435472 w 1465746"/>
              <a:gd name="connsiteY1549" fmla="*/ 490160 h 1104727"/>
              <a:gd name="connsiteX1550" fmla="*/ 1435275 w 1465746"/>
              <a:gd name="connsiteY1550" fmla="*/ 488788 h 1104727"/>
              <a:gd name="connsiteX1551" fmla="*/ 1434993 w 1465746"/>
              <a:gd name="connsiteY1551" fmla="*/ 487846 h 1104727"/>
              <a:gd name="connsiteX1552" fmla="*/ 1433988 w 1465746"/>
              <a:gd name="connsiteY1552" fmla="*/ 486301 h 1104727"/>
              <a:gd name="connsiteX1553" fmla="*/ 1432979 w 1465746"/>
              <a:gd name="connsiteY1553" fmla="*/ 484586 h 1104727"/>
              <a:gd name="connsiteX1554" fmla="*/ 1432326 w 1465746"/>
              <a:gd name="connsiteY1554" fmla="*/ 482614 h 1104727"/>
              <a:gd name="connsiteX1555" fmla="*/ 1432305 w 1465746"/>
              <a:gd name="connsiteY1555" fmla="*/ 481074 h 1104727"/>
              <a:gd name="connsiteX1556" fmla="*/ 1432456 w 1465746"/>
              <a:gd name="connsiteY1556" fmla="*/ 478932 h 1104727"/>
              <a:gd name="connsiteX1557" fmla="*/ 1432616 w 1465746"/>
              <a:gd name="connsiteY1557" fmla="*/ 477476 h 1104727"/>
              <a:gd name="connsiteX1558" fmla="*/ 1433489 w 1465746"/>
              <a:gd name="connsiteY1558" fmla="*/ 475681 h 1104727"/>
              <a:gd name="connsiteX1559" fmla="*/ 1434549 w 1465746"/>
              <a:gd name="connsiteY1559" fmla="*/ 474484 h 1104727"/>
              <a:gd name="connsiteX1560" fmla="*/ 1435785 w 1465746"/>
              <a:gd name="connsiteY1560" fmla="*/ 473117 h 1104727"/>
              <a:gd name="connsiteX1561" fmla="*/ 1437202 w 1465746"/>
              <a:gd name="connsiteY1561" fmla="*/ 472009 h 1104727"/>
              <a:gd name="connsiteX1562" fmla="*/ 1438180 w 1465746"/>
              <a:gd name="connsiteY1562" fmla="*/ 471412 h 1104727"/>
              <a:gd name="connsiteX1563" fmla="*/ 1439477 w 1465746"/>
              <a:gd name="connsiteY1563" fmla="*/ 467818 h 1104727"/>
              <a:gd name="connsiteX1564" fmla="*/ 1440087 w 1465746"/>
              <a:gd name="connsiteY1564" fmla="*/ 466449 h 1104727"/>
              <a:gd name="connsiteX1565" fmla="*/ 1440780 w 1465746"/>
              <a:gd name="connsiteY1565" fmla="*/ 464652 h 1104727"/>
              <a:gd name="connsiteX1566" fmla="*/ 1441300 w 1465746"/>
              <a:gd name="connsiteY1566" fmla="*/ 463370 h 1104727"/>
              <a:gd name="connsiteX1567" fmla="*/ 1441823 w 1465746"/>
              <a:gd name="connsiteY1567" fmla="*/ 462343 h 1104727"/>
              <a:gd name="connsiteX1568" fmla="*/ 1442167 w 1465746"/>
              <a:gd name="connsiteY1568" fmla="*/ 461145 h 1104727"/>
              <a:gd name="connsiteX1569" fmla="*/ 1442062 w 1465746"/>
              <a:gd name="connsiteY1569" fmla="*/ 460031 h 1104727"/>
              <a:gd name="connsiteX1570" fmla="*/ 1440971 w 1465746"/>
              <a:gd name="connsiteY1570" fmla="*/ 458829 h 1104727"/>
              <a:gd name="connsiteX1571" fmla="*/ 1439684 w 1465746"/>
              <a:gd name="connsiteY1571" fmla="*/ 456429 h 1104727"/>
              <a:gd name="connsiteX1572" fmla="*/ 1438859 w 1465746"/>
              <a:gd name="connsiteY1572" fmla="*/ 454884 h 1104727"/>
              <a:gd name="connsiteX1573" fmla="*/ 1437675 w 1465746"/>
              <a:gd name="connsiteY1573" fmla="*/ 453512 h 1104727"/>
              <a:gd name="connsiteX1574" fmla="*/ 1436761 w 1465746"/>
              <a:gd name="connsiteY1574" fmla="*/ 452053 h 1104727"/>
              <a:gd name="connsiteX1575" fmla="*/ 1435845 w 1465746"/>
              <a:gd name="connsiteY1575" fmla="*/ 450595 h 1104727"/>
              <a:gd name="connsiteX1576" fmla="*/ 1434210 w 1465746"/>
              <a:gd name="connsiteY1576" fmla="*/ 448878 h 1104727"/>
              <a:gd name="connsiteX1577" fmla="*/ 1431936 w 1465746"/>
              <a:gd name="connsiteY1577" fmla="*/ 446303 h 1104727"/>
              <a:gd name="connsiteX1578" fmla="*/ 1429936 w 1465746"/>
              <a:gd name="connsiteY1578" fmla="*/ 444071 h 1104727"/>
              <a:gd name="connsiteX1579" fmla="*/ 1428304 w 1465746"/>
              <a:gd name="connsiteY1579" fmla="*/ 442611 h 1104727"/>
              <a:gd name="connsiteX1580" fmla="*/ 1426749 w 1465746"/>
              <a:gd name="connsiteY1580" fmla="*/ 440294 h 1104727"/>
              <a:gd name="connsiteX1581" fmla="*/ 1426016 w 1465746"/>
              <a:gd name="connsiteY1581" fmla="*/ 439007 h 1104727"/>
              <a:gd name="connsiteX1582" fmla="*/ 1424455 w 1465746"/>
              <a:gd name="connsiteY1582" fmla="*/ 436176 h 1104727"/>
              <a:gd name="connsiteX1583" fmla="*/ 1423443 w 1465746"/>
              <a:gd name="connsiteY1583" fmla="*/ 434204 h 1104727"/>
              <a:gd name="connsiteX1584" fmla="*/ 1422525 w 1465746"/>
              <a:gd name="connsiteY1584" fmla="*/ 432574 h 1104727"/>
              <a:gd name="connsiteX1585" fmla="*/ 1421880 w 1465746"/>
              <a:gd name="connsiteY1585" fmla="*/ 431117 h 1104727"/>
              <a:gd name="connsiteX1586" fmla="*/ 1421139 w 1465746"/>
              <a:gd name="connsiteY1586" fmla="*/ 429317 h 1104727"/>
              <a:gd name="connsiteX1587" fmla="*/ 1420401 w 1465746"/>
              <a:gd name="connsiteY1587" fmla="*/ 427773 h 1104727"/>
              <a:gd name="connsiteX1588" fmla="*/ 1419479 w 1465746"/>
              <a:gd name="connsiteY1588" fmla="*/ 426480 h 1104727"/>
              <a:gd name="connsiteX1589" fmla="*/ 1418202 w 1465746"/>
              <a:gd name="connsiteY1589" fmla="*/ 424085 h 1104727"/>
              <a:gd name="connsiteX1590" fmla="*/ 1417110 w 1465746"/>
              <a:gd name="connsiteY1590" fmla="*/ 422711 h 1104727"/>
              <a:gd name="connsiteX1591" fmla="*/ 1414649 w 1465746"/>
              <a:gd name="connsiteY1591" fmla="*/ 419622 h 1104727"/>
              <a:gd name="connsiteX1592" fmla="*/ 1413642 w 1465746"/>
              <a:gd name="connsiteY1592" fmla="*/ 417907 h 1104727"/>
              <a:gd name="connsiteX1593" fmla="*/ 1412548 w 1465746"/>
              <a:gd name="connsiteY1593" fmla="*/ 416534 h 1104727"/>
              <a:gd name="connsiteX1594" fmla="*/ 1411539 w 1465746"/>
              <a:gd name="connsiteY1594" fmla="*/ 414732 h 1104727"/>
              <a:gd name="connsiteX1595" fmla="*/ 1410896 w 1465746"/>
              <a:gd name="connsiteY1595" fmla="*/ 413617 h 1104727"/>
              <a:gd name="connsiteX1596" fmla="*/ 1410072 w 1465746"/>
              <a:gd name="connsiteY1596" fmla="*/ 412245 h 1104727"/>
              <a:gd name="connsiteX1597" fmla="*/ 1409868 w 1465746"/>
              <a:gd name="connsiteY1597" fmla="*/ 410359 h 1104727"/>
              <a:gd name="connsiteX1598" fmla="*/ 1410466 w 1465746"/>
              <a:gd name="connsiteY1598" fmla="*/ 408221 h 1104727"/>
              <a:gd name="connsiteX1599" fmla="*/ 1412141 w 1465746"/>
              <a:gd name="connsiteY1599" fmla="*/ 406084 h 1104727"/>
              <a:gd name="connsiteX1600" fmla="*/ 1413557 w 1465746"/>
              <a:gd name="connsiteY1600" fmla="*/ 404718 h 1104727"/>
              <a:gd name="connsiteX1601" fmla="*/ 1415321 w 1465746"/>
              <a:gd name="connsiteY1601" fmla="*/ 402668 h 1104727"/>
              <a:gd name="connsiteX1602" fmla="*/ 1416739 w 1465746"/>
              <a:gd name="connsiteY1602" fmla="*/ 401473 h 1104727"/>
              <a:gd name="connsiteX1603" fmla="*/ 1417623 w 1465746"/>
              <a:gd name="connsiteY1603" fmla="*/ 400526 h 1104727"/>
              <a:gd name="connsiteX1604" fmla="*/ 1418658 w 1465746"/>
              <a:gd name="connsiteY1604" fmla="*/ 399643 h 1104727"/>
              <a:gd name="connsiteX1605" fmla="*/ 1419306 w 1465746"/>
              <a:gd name="connsiteY1605" fmla="*/ 399087 h 1104727"/>
              <a:gd name="connsiteX1606" fmla="*/ 1421085 w 1465746"/>
              <a:gd name="connsiteY1606" fmla="*/ 398057 h 1104727"/>
              <a:gd name="connsiteX1607" fmla="*/ 1422323 w 1465746"/>
              <a:gd name="connsiteY1607" fmla="*/ 396863 h 1104727"/>
              <a:gd name="connsiteX1608" fmla="*/ 1423654 w 1465746"/>
              <a:gd name="connsiteY1608" fmla="*/ 395931 h 1104727"/>
              <a:gd name="connsiteX1609" fmla="*/ 1425783 w 1465746"/>
              <a:gd name="connsiteY1609" fmla="*/ 394296 h 1104727"/>
              <a:gd name="connsiteX1610" fmla="*/ 1427294 w 1465746"/>
              <a:gd name="connsiteY1610" fmla="*/ 393282 h 1104727"/>
              <a:gd name="connsiteX1611" fmla="*/ 1429069 w 1465746"/>
              <a:gd name="connsiteY1611" fmla="*/ 392089 h 1104727"/>
              <a:gd name="connsiteX1612" fmla="*/ 1430485 w 1465746"/>
              <a:gd name="connsiteY1612" fmla="*/ 390797 h 1104727"/>
              <a:gd name="connsiteX1613" fmla="*/ 1431386 w 1465746"/>
              <a:gd name="connsiteY1613" fmla="*/ 390421 h 1104727"/>
              <a:gd name="connsiteX1614" fmla="*/ 1431911 w 1465746"/>
              <a:gd name="connsiteY1614" fmla="*/ 390208 h 1104727"/>
              <a:gd name="connsiteX1615" fmla="*/ 1434290 w 1465746"/>
              <a:gd name="connsiteY1615" fmla="*/ 388851 h 1104727"/>
              <a:gd name="connsiteX1616" fmla="*/ 1436357 w 1465746"/>
              <a:gd name="connsiteY1616" fmla="*/ 387657 h 1104727"/>
              <a:gd name="connsiteX1617" fmla="*/ 1437775 w 1465746"/>
              <a:gd name="connsiteY1617" fmla="*/ 386447 h 1104727"/>
              <a:gd name="connsiteX1618" fmla="*/ 1440178 w 1465746"/>
              <a:gd name="connsiteY1618" fmla="*/ 384730 h 1104727"/>
              <a:gd name="connsiteX1619" fmla="*/ 1441503 w 1465746"/>
              <a:gd name="connsiteY1619" fmla="*/ 383815 h 1104727"/>
              <a:gd name="connsiteX1620" fmla="*/ 1443728 w 1465746"/>
              <a:gd name="connsiteY1620" fmla="*/ 382621 h 1104727"/>
              <a:gd name="connsiteX1621" fmla="*/ 1444611 w 1465746"/>
              <a:gd name="connsiteY1621" fmla="*/ 381673 h 1104727"/>
              <a:gd name="connsiteX1622" fmla="*/ 1445756 w 1465746"/>
              <a:gd name="connsiteY1622" fmla="*/ 380217 h 1104727"/>
              <a:gd name="connsiteX1623" fmla="*/ 1447433 w 1465746"/>
              <a:gd name="connsiteY1623" fmla="*/ 378337 h 1104727"/>
              <a:gd name="connsiteX1624" fmla="*/ 1448226 w 1465746"/>
              <a:gd name="connsiteY1624" fmla="*/ 377323 h 1104727"/>
              <a:gd name="connsiteX1625" fmla="*/ 1449463 w 1465746"/>
              <a:gd name="connsiteY1625" fmla="*/ 375950 h 1104727"/>
              <a:gd name="connsiteX1626" fmla="*/ 1450432 w 1465746"/>
              <a:gd name="connsiteY1626" fmla="*/ 374756 h 1104727"/>
              <a:gd name="connsiteX1627" fmla="*/ 1451752 w 1465746"/>
              <a:gd name="connsiteY1627" fmla="*/ 372876 h 1104727"/>
              <a:gd name="connsiteX1628" fmla="*/ 1452803 w 1465746"/>
              <a:gd name="connsiteY1628" fmla="*/ 371077 h 1104727"/>
              <a:gd name="connsiteX1629" fmla="*/ 1454301 w 1465746"/>
              <a:gd name="connsiteY1629" fmla="*/ 369115 h 1104727"/>
              <a:gd name="connsiteX1630" fmla="*/ 1455967 w 1465746"/>
              <a:gd name="connsiteY1630" fmla="*/ 366466 h 1104727"/>
              <a:gd name="connsiteX1631" fmla="*/ 1457105 w 1465746"/>
              <a:gd name="connsiteY1631" fmla="*/ 364324 h 1104727"/>
              <a:gd name="connsiteX1632" fmla="*/ 1458246 w 1465746"/>
              <a:gd name="connsiteY1632" fmla="*/ 362624 h 1104727"/>
              <a:gd name="connsiteX1633" fmla="*/ 1459303 w 1465746"/>
              <a:gd name="connsiteY1633" fmla="*/ 361168 h 1104727"/>
              <a:gd name="connsiteX1634" fmla="*/ 1459865 w 1465746"/>
              <a:gd name="connsiteY1634" fmla="*/ 360498 h 1104727"/>
              <a:gd name="connsiteX1635" fmla="*/ 1460449 w 1465746"/>
              <a:gd name="connsiteY1635" fmla="*/ 359795 h 1104727"/>
              <a:gd name="connsiteX1636" fmla="*/ 1462125 w 1465746"/>
              <a:gd name="connsiteY1636" fmla="*/ 357751 h 1104727"/>
              <a:gd name="connsiteX1637" fmla="*/ 1462915 w 1465746"/>
              <a:gd name="connsiteY1637" fmla="*/ 356541 h 1104727"/>
              <a:gd name="connsiteX1638" fmla="*/ 1463798 w 1465746"/>
              <a:gd name="connsiteY1638" fmla="*/ 355609 h 1104727"/>
              <a:gd name="connsiteX1639" fmla="*/ 1464077 w 1465746"/>
              <a:gd name="connsiteY1639" fmla="*/ 355282 h 1104727"/>
              <a:gd name="connsiteX1640" fmla="*/ 1464946 w 1465746"/>
              <a:gd name="connsiteY1640" fmla="*/ 354235 h 1104727"/>
              <a:gd name="connsiteX1641" fmla="*/ 1465927 w 1465746"/>
              <a:gd name="connsiteY1641" fmla="*/ 353287 h 1104727"/>
              <a:gd name="connsiteX1642" fmla="*/ 1465909 w 1465746"/>
              <a:gd name="connsiteY1642" fmla="*/ 352535 h 1104727"/>
              <a:gd name="connsiteX1643" fmla="*/ 1465271 w 1465746"/>
              <a:gd name="connsiteY1643" fmla="*/ 351766 h 1104727"/>
              <a:gd name="connsiteX1644" fmla="*/ 1463639 w 1465746"/>
              <a:gd name="connsiteY1644" fmla="*/ 350295 h 1104727"/>
              <a:gd name="connsiteX1645" fmla="*/ 1462187 w 1465746"/>
              <a:gd name="connsiteY1645" fmla="*/ 348921 h 1104727"/>
              <a:gd name="connsiteX1646" fmla="*/ 1461007 w 1465746"/>
              <a:gd name="connsiteY1646" fmla="*/ 347728 h 1104727"/>
              <a:gd name="connsiteX1647" fmla="*/ 1458454 w 1465746"/>
              <a:gd name="connsiteY1647" fmla="*/ 344457 h 1104727"/>
              <a:gd name="connsiteX1648" fmla="*/ 1456914 w 1465746"/>
              <a:gd name="connsiteY1648" fmla="*/ 343084 h 1104727"/>
              <a:gd name="connsiteX1649" fmla="*/ 1455190 w 1465746"/>
              <a:gd name="connsiteY1649" fmla="*/ 341547 h 1104727"/>
              <a:gd name="connsiteX1650" fmla="*/ 1453375 w 1465746"/>
              <a:gd name="connsiteY1650" fmla="*/ 339830 h 1104727"/>
              <a:gd name="connsiteX1651" fmla="*/ 1451923 w 1465746"/>
              <a:gd name="connsiteY1651" fmla="*/ 338358 h 1104727"/>
              <a:gd name="connsiteX1652" fmla="*/ 1450643 w 1465746"/>
              <a:gd name="connsiteY1652" fmla="*/ 336478 h 1104727"/>
              <a:gd name="connsiteX1653" fmla="*/ 1449096 w 1465746"/>
              <a:gd name="connsiteY1653" fmla="*/ 334679 h 1104727"/>
              <a:gd name="connsiteX1654" fmla="*/ 1447734 w 1465746"/>
              <a:gd name="connsiteY1654" fmla="*/ 333306 h 1104727"/>
              <a:gd name="connsiteX1655" fmla="*/ 1446362 w 1465746"/>
              <a:gd name="connsiteY1655" fmla="*/ 331147 h 1104727"/>
              <a:gd name="connsiteX1656" fmla="*/ 1444730 w 1465746"/>
              <a:gd name="connsiteY1656" fmla="*/ 329692 h 1104727"/>
              <a:gd name="connsiteX1657" fmla="*/ 1443810 w 1465746"/>
              <a:gd name="connsiteY1657" fmla="*/ 327812 h 1104727"/>
              <a:gd name="connsiteX1658" fmla="*/ 1443081 w 1465746"/>
              <a:gd name="connsiteY1658" fmla="*/ 326863 h 1104727"/>
              <a:gd name="connsiteX1659" fmla="*/ 1443069 w 1465746"/>
              <a:gd name="connsiteY1659" fmla="*/ 326013 h 1104727"/>
              <a:gd name="connsiteX1660" fmla="*/ 1442960 w 1465746"/>
              <a:gd name="connsiteY1660" fmla="*/ 324460 h 1104727"/>
              <a:gd name="connsiteX1661" fmla="*/ 1442850 w 1465746"/>
              <a:gd name="connsiteY1661" fmla="*/ 323004 h 1104727"/>
              <a:gd name="connsiteX1662" fmla="*/ 1442744 w 1465746"/>
              <a:gd name="connsiteY1662" fmla="*/ 321729 h 1104727"/>
              <a:gd name="connsiteX1663" fmla="*/ 1442108 w 1465746"/>
              <a:gd name="connsiteY1663" fmla="*/ 321042 h 1104727"/>
              <a:gd name="connsiteX1664" fmla="*/ 1440298 w 1465746"/>
              <a:gd name="connsiteY1664" fmla="*/ 319751 h 1104727"/>
              <a:gd name="connsiteX1665" fmla="*/ 1438764 w 1465746"/>
              <a:gd name="connsiteY1665" fmla="*/ 318884 h 1104727"/>
              <a:gd name="connsiteX1666" fmla="*/ 1436870 w 1465746"/>
              <a:gd name="connsiteY1666" fmla="*/ 318034 h 1104727"/>
              <a:gd name="connsiteX1667" fmla="*/ 1434979 w 1465746"/>
              <a:gd name="connsiteY1667" fmla="*/ 317249 h 1104727"/>
              <a:gd name="connsiteX1668" fmla="*/ 1433013 w 1465746"/>
              <a:gd name="connsiteY1668" fmla="*/ 317592 h 1104727"/>
              <a:gd name="connsiteX1669" fmla="*/ 1431231 w 1465746"/>
              <a:gd name="connsiteY1669" fmla="*/ 318361 h 1104727"/>
              <a:gd name="connsiteX1670" fmla="*/ 1429810 w 1465746"/>
              <a:gd name="connsiteY1670" fmla="*/ 319374 h 1104727"/>
              <a:gd name="connsiteX1671" fmla="*/ 1428656 w 1465746"/>
              <a:gd name="connsiteY1671" fmla="*/ 320061 h 1104727"/>
              <a:gd name="connsiteX1672" fmla="*/ 1427048 w 1465746"/>
              <a:gd name="connsiteY1672" fmla="*/ 320568 h 1104727"/>
              <a:gd name="connsiteX1673" fmla="*/ 1425526 w 1465746"/>
              <a:gd name="connsiteY1673" fmla="*/ 320568 h 1104727"/>
              <a:gd name="connsiteX1674" fmla="*/ 1423997 w 1465746"/>
              <a:gd name="connsiteY1674" fmla="*/ 320225 h 1104727"/>
              <a:gd name="connsiteX1675" fmla="*/ 1423090 w 1465746"/>
              <a:gd name="connsiteY1675" fmla="*/ 319276 h 1104727"/>
              <a:gd name="connsiteX1676" fmla="*/ 1421196 w 1465746"/>
              <a:gd name="connsiteY1676" fmla="*/ 318328 h 1104727"/>
              <a:gd name="connsiteX1677" fmla="*/ 1419137 w 1465746"/>
              <a:gd name="connsiteY1677" fmla="*/ 318573 h 1104727"/>
              <a:gd name="connsiteX1678" fmla="*/ 1417345 w 1465746"/>
              <a:gd name="connsiteY1678" fmla="*/ 318573 h 1104727"/>
              <a:gd name="connsiteX1679" fmla="*/ 1416593 w 1465746"/>
              <a:gd name="connsiteY1679" fmla="*/ 318720 h 1104727"/>
              <a:gd name="connsiteX1680" fmla="*/ 1415202 w 1465746"/>
              <a:gd name="connsiteY1680" fmla="*/ 318998 h 1104727"/>
              <a:gd name="connsiteX1681" fmla="*/ 1412244 w 1465746"/>
              <a:gd name="connsiteY1681" fmla="*/ 318900 h 1104727"/>
              <a:gd name="connsiteX1682" fmla="*/ 1410002 w 1465746"/>
              <a:gd name="connsiteY1682" fmla="*/ 318819 h 1104727"/>
              <a:gd name="connsiteX1683" fmla="*/ 1407840 w 1465746"/>
              <a:gd name="connsiteY1683" fmla="*/ 317952 h 1104727"/>
              <a:gd name="connsiteX1684" fmla="*/ 1406035 w 1465746"/>
              <a:gd name="connsiteY1684" fmla="*/ 316922 h 1104727"/>
              <a:gd name="connsiteX1685" fmla="*/ 1404766 w 1465746"/>
              <a:gd name="connsiteY1685" fmla="*/ 315794 h 1104727"/>
              <a:gd name="connsiteX1686" fmla="*/ 1403488 w 1465746"/>
              <a:gd name="connsiteY1686" fmla="*/ 313995 h 1104727"/>
              <a:gd name="connsiteX1687" fmla="*/ 1402829 w 1465746"/>
              <a:gd name="connsiteY1687" fmla="*/ 311591 h 1104727"/>
              <a:gd name="connsiteX1688" fmla="*/ 1401987 w 1465746"/>
              <a:gd name="connsiteY1688" fmla="*/ 308942 h 1104727"/>
              <a:gd name="connsiteX1689" fmla="*/ 1401517 w 1465746"/>
              <a:gd name="connsiteY1689" fmla="*/ 307225 h 1104727"/>
              <a:gd name="connsiteX1690" fmla="*/ 1400867 w 1465746"/>
              <a:gd name="connsiteY1690" fmla="*/ 305509 h 1104727"/>
              <a:gd name="connsiteX1691" fmla="*/ 1398805 w 1465746"/>
              <a:gd name="connsiteY1691" fmla="*/ 305427 h 1104727"/>
              <a:gd name="connsiteX1692" fmla="*/ 1396934 w 1465746"/>
              <a:gd name="connsiteY1692" fmla="*/ 306195 h 1104727"/>
              <a:gd name="connsiteX1693" fmla="*/ 1395960 w 1465746"/>
              <a:gd name="connsiteY1693" fmla="*/ 307046 h 1104727"/>
              <a:gd name="connsiteX1694" fmla="*/ 1395454 w 1465746"/>
              <a:gd name="connsiteY1694" fmla="*/ 309531 h 1104727"/>
              <a:gd name="connsiteX1695" fmla="*/ 1395037 w 1465746"/>
              <a:gd name="connsiteY1695" fmla="*/ 311836 h 1104727"/>
              <a:gd name="connsiteX1696" fmla="*/ 1394787 w 1465746"/>
              <a:gd name="connsiteY1696" fmla="*/ 313292 h 1104727"/>
              <a:gd name="connsiteX1697" fmla="*/ 1394277 w 1465746"/>
              <a:gd name="connsiteY1697" fmla="*/ 315336 h 1104727"/>
              <a:gd name="connsiteX1698" fmla="*/ 1393855 w 1465746"/>
              <a:gd name="connsiteY1698" fmla="*/ 317314 h 1104727"/>
              <a:gd name="connsiteX1699" fmla="*/ 1393883 w 1465746"/>
              <a:gd name="connsiteY1699" fmla="*/ 319374 h 1104727"/>
              <a:gd name="connsiteX1700" fmla="*/ 1393634 w 1465746"/>
              <a:gd name="connsiteY1700" fmla="*/ 320993 h 1104727"/>
              <a:gd name="connsiteX1701" fmla="*/ 1393924 w 1465746"/>
              <a:gd name="connsiteY1701" fmla="*/ 322530 h 1104727"/>
              <a:gd name="connsiteX1702" fmla="*/ 1394666 w 1465746"/>
              <a:gd name="connsiteY1702" fmla="*/ 324427 h 1104727"/>
              <a:gd name="connsiteX1703" fmla="*/ 1394689 w 1465746"/>
              <a:gd name="connsiteY1703" fmla="*/ 326128 h 1104727"/>
              <a:gd name="connsiteX1704" fmla="*/ 1393908 w 1465746"/>
              <a:gd name="connsiteY1704" fmla="*/ 328024 h 1104727"/>
              <a:gd name="connsiteX1705" fmla="*/ 1393123 w 1465746"/>
              <a:gd name="connsiteY1705" fmla="*/ 329643 h 1104727"/>
              <a:gd name="connsiteX1706" fmla="*/ 1391972 w 1465746"/>
              <a:gd name="connsiteY1706" fmla="*/ 330755 h 1104727"/>
              <a:gd name="connsiteX1707" fmla="*/ 1391283 w 1465746"/>
              <a:gd name="connsiteY1707" fmla="*/ 331196 h 1104727"/>
              <a:gd name="connsiteX1708" fmla="*/ 1390905 w 1465746"/>
              <a:gd name="connsiteY1708" fmla="*/ 331442 h 1104727"/>
              <a:gd name="connsiteX1709" fmla="*/ 1388950 w 1465746"/>
              <a:gd name="connsiteY1709" fmla="*/ 332537 h 1104727"/>
              <a:gd name="connsiteX1710" fmla="*/ 1387522 w 1465746"/>
              <a:gd name="connsiteY1710" fmla="*/ 333061 h 1104727"/>
              <a:gd name="connsiteX1711" fmla="*/ 1385843 w 1465746"/>
              <a:gd name="connsiteY1711" fmla="*/ 334761 h 1104727"/>
              <a:gd name="connsiteX1712" fmla="*/ 1384607 w 1465746"/>
              <a:gd name="connsiteY1712" fmla="*/ 336134 h 1104727"/>
              <a:gd name="connsiteX1713" fmla="*/ 1383367 w 1465746"/>
              <a:gd name="connsiteY1713" fmla="*/ 337246 h 1104727"/>
              <a:gd name="connsiteX1714" fmla="*/ 1380867 w 1465746"/>
              <a:gd name="connsiteY1714" fmla="*/ 337917 h 1104727"/>
              <a:gd name="connsiteX1715" fmla="*/ 1378637 w 1465746"/>
              <a:gd name="connsiteY1715" fmla="*/ 338685 h 1104727"/>
              <a:gd name="connsiteX1716" fmla="*/ 1376766 w 1465746"/>
              <a:gd name="connsiteY1716" fmla="*/ 339454 h 1104727"/>
              <a:gd name="connsiteX1717" fmla="*/ 1374450 w 1465746"/>
              <a:gd name="connsiteY1717" fmla="*/ 340468 h 1104727"/>
              <a:gd name="connsiteX1718" fmla="*/ 1372316 w 1465746"/>
              <a:gd name="connsiteY1718" fmla="*/ 341661 h 1104727"/>
              <a:gd name="connsiteX1719" fmla="*/ 1370535 w 1465746"/>
              <a:gd name="connsiteY1719" fmla="*/ 342511 h 1104727"/>
              <a:gd name="connsiteX1720" fmla="*/ 1368661 w 1465746"/>
              <a:gd name="connsiteY1720" fmla="*/ 343116 h 1104727"/>
              <a:gd name="connsiteX1721" fmla="*/ 1366877 w 1465746"/>
              <a:gd name="connsiteY1721" fmla="*/ 343787 h 1104727"/>
              <a:gd name="connsiteX1722" fmla="*/ 1365090 w 1465746"/>
              <a:gd name="connsiteY1722" fmla="*/ 344049 h 1104727"/>
              <a:gd name="connsiteX1723" fmla="*/ 1363028 w 1465746"/>
              <a:gd name="connsiteY1723" fmla="*/ 344032 h 1104727"/>
              <a:gd name="connsiteX1724" fmla="*/ 1361320 w 1465746"/>
              <a:gd name="connsiteY1724" fmla="*/ 343525 h 1104727"/>
              <a:gd name="connsiteX1725" fmla="*/ 1359614 w 1465746"/>
              <a:gd name="connsiteY1725" fmla="*/ 343345 h 1104727"/>
              <a:gd name="connsiteX1726" fmla="*/ 1357013 w 1465746"/>
              <a:gd name="connsiteY1726" fmla="*/ 342986 h 1104727"/>
              <a:gd name="connsiteX1727" fmla="*/ 1354772 w 1465746"/>
              <a:gd name="connsiteY1727" fmla="*/ 342986 h 1104727"/>
              <a:gd name="connsiteX1728" fmla="*/ 1352174 w 1465746"/>
              <a:gd name="connsiteY1728" fmla="*/ 342986 h 1104727"/>
              <a:gd name="connsiteX1729" fmla="*/ 1349929 w 1465746"/>
              <a:gd name="connsiteY1729" fmla="*/ 342626 h 1104727"/>
              <a:gd name="connsiteX1730" fmla="*/ 1347776 w 1465746"/>
              <a:gd name="connsiteY1730" fmla="*/ 342446 h 1104727"/>
              <a:gd name="connsiteX1731" fmla="*/ 1345805 w 1465746"/>
              <a:gd name="connsiteY1731" fmla="*/ 342446 h 1104727"/>
              <a:gd name="connsiteX1732" fmla="*/ 1344193 w 1465746"/>
              <a:gd name="connsiteY1732" fmla="*/ 342446 h 1104727"/>
              <a:gd name="connsiteX1733" fmla="*/ 1342141 w 1465746"/>
              <a:gd name="connsiteY1733" fmla="*/ 343215 h 1104727"/>
              <a:gd name="connsiteX1734" fmla="*/ 1339283 w 1465746"/>
              <a:gd name="connsiteY1734" fmla="*/ 343803 h 1104727"/>
              <a:gd name="connsiteX1735" fmla="*/ 1338024 w 1465746"/>
              <a:gd name="connsiteY1735" fmla="*/ 343460 h 1104727"/>
              <a:gd name="connsiteX1736" fmla="*/ 1336047 w 1465746"/>
              <a:gd name="connsiteY1736" fmla="*/ 343018 h 1104727"/>
              <a:gd name="connsiteX1737" fmla="*/ 1334255 w 1465746"/>
              <a:gd name="connsiteY1737" fmla="*/ 343018 h 1104727"/>
              <a:gd name="connsiteX1738" fmla="*/ 1331962 w 1465746"/>
              <a:gd name="connsiteY1738" fmla="*/ 343166 h 1104727"/>
              <a:gd name="connsiteX1739" fmla="*/ 1329157 w 1465746"/>
              <a:gd name="connsiteY1739" fmla="*/ 343509 h 1104727"/>
              <a:gd name="connsiteX1740" fmla="*/ 1326741 w 1465746"/>
              <a:gd name="connsiteY1740" fmla="*/ 344359 h 1104727"/>
              <a:gd name="connsiteX1741" fmla="*/ 1324832 w 1465746"/>
              <a:gd name="connsiteY1741" fmla="*/ 344850 h 1104727"/>
              <a:gd name="connsiteX1742" fmla="*/ 1323427 w 1465746"/>
              <a:gd name="connsiteY1742" fmla="*/ 344850 h 1104727"/>
              <a:gd name="connsiteX1743" fmla="*/ 1322278 w 1465746"/>
              <a:gd name="connsiteY1743" fmla="*/ 344833 h 1104727"/>
              <a:gd name="connsiteX1744" fmla="*/ 1320186 w 1465746"/>
              <a:gd name="connsiteY1744" fmla="*/ 344506 h 1104727"/>
              <a:gd name="connsiteX1745" fmla="*/ 1319974 w 1465746"/>
              <a:gd name="connsiteY1745" fmla="*/ 344474 h 1104727"/>
              <a:gd name="connsiteX1746" fmla="*/ 1317791 w 1465746"/>
              <a:gd name="connsiteY1746" fmla="*/ 343493 h 1104727"/>
              <a:gd name="connsiteX1747" fmla="*/ 1315989 w 1465746"/>
              <a:gd name="connsiteY1747" fmla="*/ 342511 h 1104727"/>
              <a:gd name="connsiteX1748" fmla="*/ 1313817 w 1465746"/>
              <a:gd name="connsiteY1748" fmla="*/ 342381 h 1104727"/>
              <a:gd name="connsiteX1749" fmla="*/ 1310747 w 1465746"/>
              <a:gd name="connsiteY1749" fmla="*/ 342005 h 1104727"/>
              <a:gd name="connsiteX1750" fmla="*/ 1309089 w 1465746"/>
              <a:gd name="connsiteY1750" fmla="*/ 342119 h 1104727"/>
              <a:gd name="connsiteX1751" fmla="*/ 1306793 w 1465746"/>
              <a:gd name="connsiteY1751" fmla="*/ 342364 h 1104727"/>
              <a:gd name="connsiteX1752" fmla="*/ 1303601 w 1465746"/>
              <a:gd name="connsiteY1752" fmla="*/ 342479 h 1104727"/>
              <a:gd name="connsiteX1753" fmla="*/ 1300918 w 1465746"/>
              <a:gd name="connsiteY1753" fmla="*/ 342348 h 1104727"/>
              <a:gd name="connsiteX1754" fmla="*/ 1298998 w 1465746"/>
              <a:gd name="connsiteY1754" fmla="*/ 342086 h 1104727"/>
              <a:gd name="connsiteX1755" fmla="*/ 1297970 w 1465746"/>
              <a:gd name="connsiteY1755" fmla="*/ 341596 h 1104727"/>
              <a:gd name="connsiteX1756" fmla="*/ 1296686 w 1465746"/>
              <a:gd name="connsiteY1756" fmla="*/ 340991 h 1104727"/>
              <a:gd name="connsiteX1757" fmla="*/ 1292973 w 1465746"/>
              <a:gd name="connsiteY1757" fmla="*/ 340369 h 1104727"/>
              <a:gd name="connsiteX1758" fmla="*/ 1290285 w 1465746"/>
              <a:gd name="connsiteY1758" fmla="*/ 339879 h 1104727"/>
              <a:gd name="connsiteX1759" fmla="*/ 1287484 w 1465746"/>
              <a:gd name="connsiteY1759" fmla="*/ 340484 h 1104727"/>
              <a:gd name="connsiteX1760" fmla="*/ 1286972 w 1465746"/>
              <a:gd name="connsiteY1760" fmla="*/ 340468 h 1104727"/>
              <a:gd name="connsiteX1761" fmla="*/ 1284297 w 1465746"/>
              <a:gd name="connsiteY1761" fmla="*/ 340958 h 1104727"/>
              <a:gd name="connsiteX1762" fmla="*/ 1282770 w 1465746"/>
              <a:gd name="connsiteY1762" fmla="*/ 341318 h 1104727"/>
              <a:gd name="connsiteX1763" fmla="*/ 1279351 w 1465746"/>
              <a:gd name="connsiteY1763" fmla="*/ 341122 h 1104727"/>
              <a:gd name="connsiteX1764" fmla="*/ 1278100 w 1465746"/>
              <a:gd name="connsiteY1764" fmla="*/ 340762 h 1104727"/>
              <a:gd name="connsiteX1765" fmla="*/ 1276460 w 1465746"/>
              <a:gd name="connsiteY1765" fmla="*/ 339813 h 1104727"/>
              <a:gd name="connsiteX1766" fmla="*/ 1268088 w 1465746"/>
              <a:gd name="connsiteY1766" fmla="*/ 333927 h 1104727"/>
              <a:gd name="connsiteX1767" fmla="*/ 1268714 w 1465746"/>
              <a:gd name="connsiteY1767" fmla="*/ 333993 h 1104727"/>
              <a:gd name="connsiteX1768" fmla="*/ 1270807 w 1465746"/>
              <a:gd name="connsiteY1768" fmla="*/ 332096 h 1104727"/>
              <a:gd name="connsiteX1769" fmla="*/ 1272815 w 1465746"/>
              <a:gd name="connsiteY1769" fmla="*/ 331883 h 1104727"/>
              <a:gd name="connsiteX1770" fmla="*/ 1273188 w 1465746"/>
              <a:gd name="connsiteY1770" fmla="*/ 331605 h 1104727"/>
              <a:gd name="connsiteX1771" fmla="*/ 1273826 w 1465746"/>
              <a:gd name="connsiteY1771" fmla="*/ 331147 h 1104727"/>
              <a:gd name="connsiteX1772" fmla="*/ 1273922 w 1465746"/>
              <a:gd name="connsiteY1772" fmla="*/ 328793 h 1104727"/>
              <a:gd name="connsiteX1773" fmla="*/ 1275006 w 1465746"/>
              <a:gd name="connsiteY1773" fmla="*/ 327501 h 1104727"/>
              <a:gd name="connsiteX1774" fmla="*/ 1275402 w 1465746"/>
              <a:gd name="connsiteY1774" fmla="*/ 326095 h 1104727"/>
              <a:gd name="connsiteX1775" fmla="*/ 1276221 w 1465746"/>
              <a:gd name="connsiteY1775" fmla="*/ 324967 h 1104727"/>
              <a:gd name="connsiteX1776" fmla="*/ 1276615 w 1465746"/>
              <a:gd name="connsiteY1776" fmla="*/ 324427 h 1104727"/>
              <a:gd name="connsiteX1777" fmla="*/ 1277009 w 1465746"/>
              <a:gd name="connsiteY1777" fmla="*/ 322825 h 1104727"/>
              <a:gd name="connsiteX1778" fmla="*/ 1277146 w 1465746"/>
              <a:gd name="connsiteY1778" fmla="*/ 322269 h 1104727"/>
              <a:gd name="connsiteX1779" fmla="*/ 1279853 w 1465746"/>
              <a:gd name="connsiteY1779" fmla="*/ 321386 h 1104727"/>
              <a:gd name="connsiteX1780" fmla="*/ 1280346 w 1465746"/>
              <a:gd name="connsiteY1780" fmla="*/ 320830 h 1104727"/>
              <a:gd name="connsiteX1781" fmla="*/ 1283162 w 1465746"/>
              <a:gd name="connsiteY1781" fmla="*/ 317707 h 1104727"/>
              <a:gd name="connsiteX1782" fmla="*/ 1284567 w 1465746"/>
              <a:gd name="connsiteY1782" fmla="*/ 317821 h 1104727"/>
              <a:gd name="connsiteX1783" fmla="*/ 1284851 w 1465746"/>
              <a:gd name="connsiteY1783" fmla="*/ 317854 h 1104727"/>
              <a:gd name="connsiteX1784" fmla="*/ 1285981 w 1465746"/>
              <a:gd name="connsiteY1784" fmla="*/ 315990 h 1104727"/>
              <a:gd name="connsiteX1785" fmla="*/ 1284773 w 1465746"/>
              <a:gd name="connsiteY1785" fmla="*/ 314567 h 1104727"/>
              <a:gd name="connsiteX1786" fmla="*/ 1285746 w 1465746"/>
              <a:gd name="connsiteY1786" fmla="*/ 312229 h 1104727"/>
              <a:gd name="connsiteX1787" fmla="*/ 1285826 w 1465746"/>
              <a:gd name="connsiteY1787" fmla="*/ 311052 h 1104727"/>
              <a:gd name="connsiteX1788" fmla="*/ 1286395 w 1465746"/>
              <a:gd name="connsiteY1788" fmla="*/ 310692 h 1104727"/>
              <a:gd name="connsiteX1789" fmla="*/ 1288045 w 1465746"/>
              <a:gd name="connsiteY1789" fmla="*/ 309089 h 1104727"/>
              <a:gd name="connsiteX1790" fmla="*/ 1290648 w 1465746"/>
              <a:gd name="connsiteY1790" fmla="*/ 309237 h 1104727"/>
              <a:gd name="connsiteX1791" fmla="*/ 1291302 w 1465746"/>
              <a:gd name="connsiteY1791" fmla="*/ 309269 h 1104727"/>
              <a:gd name="connsiteX1792" fmla="*/ 1295208 w 1465746"/>
              <a:gd name="connsiteY1792" fmla="*/ 307716 h 1104727"/>
              <a:gd name="connsiteX1793" fmla="*/ 1296586 w 1465746"/>
              <a:gd name="connsiteY1793" fmla="*/ 307520 h 1104727"/>
              <a:gd name="connsiteX1794" fmla="*/ 1298410 w 1465746"/>
              <a:gd name="connsiteY1794" fmla="*/ 307258 h 1104727"/>
              <a:gd name="connsiteX1795" fmla="*/ 1295828 w 1465746"/>
              <a:gd name="connsiteY1795" fmla="*/ 303759 h 1104727"/>
              <a:gd name="connsiteX1796" fmla="*/ 1295321 w 1465746"/>
              <a:gd name="connsiteY1796" fmla="*/ 299835 h 1104727"/>
              <a:gd name="connsiteX1797" fmla="*/ 1292235 w 1465746"/>
              <a:gd name="connsiteY1797" fmla="*/ 296515 h 1104727"/>
              <a:gd name="connsiteX1798" fmla="*/ 1290005 w 1465746"/>
              <a:gd name="connsiteY1798" fmla="*/ 294815 h 1104727"/>
              <a:gd name="connsiteX1799" fmla="*/ 1288043 w 1465746"/>
              <a:gd name="connsiteY1799" fmla="*/ 291806 h 1104727"/>
              <a:gd name="connsiteX1800" fmla="*/ 1286426 w 1465746"/>
              <a:gd name="connsiteY1800" fmla="*/ 290923 h 1104727"/>
              <a:gd name="connsiteX1801" fmla="*/ 1285629 w 1465746"/>
              <a:gd name="connsiteY1801" fmla="*/ 289648 h 1104727"/>
              <a:gd name="connsiteX1802" fmla="*/ 1285201 w 1465746"/>
              <a:gd name="connsiteY1802" fmla="*/ 288978 h 1104727"/>
              <a:gd name="connsiteX1803" fmla="*/ 1284498 w 1465746"/>
              <a:gd name="connsiteY1803" fmla="*/ 288372 h 1104727"/>
              <a:gd name="connsiteX1804" fmla="*/ 1283280 w 1465746"/>
              <a:gd name="connsiteY1804" fmla="*/ 287342 h 1104727"/>
              <a:gd name="connsiteX1805" fmla="*/ 1283358 w 1465746"/>
              <a:gd name="connsiteY1805" fmla="*/ 286280 h 1104727"/>
              <a:gd name="connsiteX1806" fmla="*/ 1284845 w 1465746"/>
              <a:gd name="connsiteY1806" fmla="*/ 284366 h 1104727"/>
              <a:gd name="connsiteX1807" fmla="*/ 1285018 w 1465746"/>
              <a:gd name="connsiteY1807" fmla="*/ 284137 h 1104727"/>
              <a:gd name="connsiteX1808" fmla="*/ 1289972 w 1465746"/>
              <a:gd name="connsiteY1808" fmla="*/ 282322 h 1104727"/>
              <a:gd name="connsiteX1809" fmla="*/ 1293841 w 1465746"/>
              <a:gd name="connsiteY1809" fmla="*/ 280377 h 1104727"/>
              <a:gd name="connsiteX1810" fmla="*/ 1296765 w 1465746"/>
              <a:gd name="connsiteY1810" fmla="*/ 279412 h 1104727"/>
              <a:gd name="connsiteX1811" fmla="*/ 1299690 w 1465746"/>
              <a:gd name="connsiteY1811" fmla="*/ 278382 h 1104727"/>
              <a:gd name="connsiteX1812" fmla="*/ 1300830 w 1465746"/>
              <a:gd name="connsiteY1812" fmla="*/ 277711 h 1104727"/>
              <a:gd name="connsiteX1813" fmla="*/ 1301394 w 1465746"/>
              <a:gd name="connsiteY1813" fmla="*/ 276910 h 1104727"/>
              <a:gd name="connsiteX1814" fmla="*/ 1302723 w 1465746"/>
              <a:gd name="connsiteY1814" fmla="*/ 276060 h 1104727"/>
              <a:gd name="connsiteX1815" fmla="*/ 1303418 w 1465746"/>
              <a:gd name="connsiteY1815" fmla="*/ 275455 h 1104727"/>
              <a:gd name="connsiteX1816" fmla="*/ 1305068 w 1465746"/>
              <a:gd name="connsiteY1816" fmla="*/ 274670 h 1104727"/>
              <a:gd name="connsiteX1817" fmla="*/ 1305889 w 1465746"/>
              <a:gd name="connsiteY1817" fmla="*/ 273934 h 1104727"/>
              <a:gd name="connsiteX1818" fmla="*/ 1306714 w 1465746"/>
              <a:gd name="connsiteY1818" fmla="*/ 273575 h 1104727"/>
              <a:gd name="connsiteX1819" fmla="*/ 1307367 w 1465746"/>
              <a:gd name="connsiteY1819" fmla="*/ 273051 h 1104727"/>
              <a:gd name="connsiteX1820" fmla="*/ 1307975 w 1465746"/>
              <a:gd name="connsiteY1820" fmla="*/ 272348 h 1104727"/>
              <a:gd name="connsiteX1821" fmla="*/ 1308856 w 1465746"/>
              <a:gd name="connsiteY1821" fmla="*/ 271449 h 1104727"/>
              <a:gd name="connsiteX1822" fmla="*/ 1309100 w 1465746"/>
              <a:gd name="connsiteY1822" fmla="*/ 270533 h 1104727"/>
              <a:gd name="connsiteX1823" fmla="*/ 1309151 w 1465746"/>
              <a:gd name="connsiteY1823" fmla="*/ 269552 h 1104727"/>
              <a:gd name="connsiteX1824" fmla="*/ 1308430 w 1465746"/>
              <a:gd name="connsiteY1824" fmla="*/ 268146 h 1104727"/>
              <a:gd name="connsiteX1825" fmla="*/ 1307895 w 1465746"/>
              <a:gd name="connsiteY1825" fmla="*/ 266380 h 1104727"/>
              <a:gd name="connsiteX1826" fmla="*/ 1306525 w 1465746"/>
              <a:gd name="connsiteY1826" fmla="*/ 264107 h 1104727"/>
              <a:gd name="connsiteX1827" fmla="*/ 1306180 w 1465746"/>
              <a:gd name="connsiteY1827" fmla="*/ 262210 h 1104727"/>
              <a:gd name="connsiteX1828" fmla="*/ 1304422 w 1465746"/>
              <a:gd name="connsiteY1828" fmla="*/ 259594 h 1104727"/>
              <a:gd name="connsiteX1829" fmla="*/ 1303634 w 1465746"/>
              <a:gd name="connsiteY1829" fmla="*/ 257992 h 1104727"/>
              <a:gd name="connsiteX1830" fmla="*/ 1302728 w 1465746"/>
              <a:gd name="connsiteY1830" fmla="*/ 257027 h 1104727"/>
              <a:gd name="connsiteX1831" fmla="*/ 1301696 w 1465746"/>
              <a:gd name="connsiteY1831" fmla="*/ 256291 h 1104727"/>
              <a:gd name="connsiteX1832" fmla="*/ 1300534 w 1465746"/>
              <a:gd name="connsiteY1832" fmla="*/ 255310 h 1104727"/>
              <a:gd name="connsiteX1833" fmla="*/ 1298988 w 1465746"/>
              <a:gd name="connsiteY1833" fmla="*/ 254329 h 1104727"/>
              <a:gd name="connsiteX1834" fmla="*/ 1297890 w 1465746"/>
              <a:gd name="connsiteY1834" fmla="*/ 252089 h 1104727"/>
              <a:gd name="connsiteX1835" fmla="*/ 1297147 w 1465746"/>
              <a:gd name="connsiteY1835" fmla="*/ 250290 h 1104727"/>
              <a:gd name="connsiteX1836" fmla="*/ 1296855 w 1465746"/>
              <a:gd name="connsiteY1836" fmla="*/ 247478 h 1104727"/>
              <a:gd name="connsiteX1837" fmla="*/ 1296832 w 1465746"/>
              <a:gd name="connsiteY1837" fmla="*/ 245777 h 1104727"/>
              <a:gd name="connsiteX1838" fmla="*/ 1296786 w 1465746"/>
              <a:gd name="connsiteY1838" fmla="*/ 242360 h 1104727"/>
              <a:gd name="connsiteX1839" fmla="*/ 1297018 w 1465746"/>
              <a:gd name="connsiteY1839" fmla="*/ 240529 h 1104727"/>
              <a:gd name="connsiteX1840" fmla="*/ 1297111 w 1465746"/>
              <a:gd name="connsiteY1840" fmla="*/ 237962 h 1104727"/>
              <a:gd name="connsiteX1841" fmla="*/ 1297474 w 1465746"/>
              <a:gd name="connsiteY1841" fmla="*/ 236375 h 1104727"/>
              <a:gd name="connsiteX1842" fmla="*/ 1298477 w 1465746"/>
              <a:gd name="connsiteY1842" fmla="*/ 234920 h 1104727"/>
              <a:gd name="connsiteX1843" fmla="*/ 1298325 w 1465746"/>
              <a:gd name="connsiteY1843" fmla="*/ 233089 h 1104727"/>
              <a:gd name="connsiteX1844" fmla="*/ 1298303 w 1465746"/>
              <a:gd name="connsiteY1844" fmla="*/ 231503 h 1104727"/>
              <a:gd name="connsiteX1845" fmla="*/ 1297023 w 1465746"/>
              <a:gd name="connsiteY1845" fmla="*/ 231241 h 1104727"/>
              <a:gd name="connsiteX1846" fmla="*/ 1295730 w 1465746"/>
              <a:gd name="connsiteY1846" fmla="*/ 230031 h 1104727"/>
              <a:gd name="connsiteX1847" fmla="*/ 1294428 w 1465746"/>
              <a:gd name="connsiteY1847" fmla="*/ 228183 h 1104727"/>
              <a:gd name="connsiteX1848" fmla="*/ 1293902 w 1465746"/>
              <a:gd name="connsiteY1848" fmla="*/ 226974 h 1104727"/>
              <a:gd name="connsiteX1849" fmla="*/ 1291601 w 1465746"/>
              <a:gd name="connsiteY1849" fmla="*/ 226843 h 1104727"/>
              <a:gd name="connsiteX1850" fmla="*/ 1288929 w 1465746"/>
              <a:gd name="connsiteY1850" fmla="*/ 227562 h 1104727"/>
              <a:gd name="connsiteX1851" fmla="*/ 1286893 w 1465746"/>
              <a:gd name="connsiteY1851" fmla="*/ 228167 h 1104727"/>
              <a:gd name="connsiteX1852" fmla="*/ 1284341 w 1465746"/>
              <a:gd name="connsiteY1852" fmla="*/ 228282 h 1104727"/>
              <a:gd name="connsiteX1853" fmla="*/ 1282165 w 1465746"/>
              <a:gd name="connsiteY1853" fmla="*/ 227906 h 1104727"/>
              <a:gd name="connsiteX1854" fmla="*/ 1279983 w 1465746"/>
              <a:gd name="connsiteY1854" fmla="*/ 227170 h 1104727"/>
              <a:gd name="connsiteX1855" fmla="*/ 1279089 w 1465746"/>
              <a:gd name="connsiteY1855" fmla="*/ 226630 h 1104727"/>
              <a:gd name="connsiteX1856" fmla="*/ 1277796 w 1465746"/>
              <a:gd name="connsiteY1856" fmla="*/ 225829 h 1104727"/>
              <a:gd name="connsiteX1857" fmla="*/ 1275220 w 1465746"/>
              <a:gd name="connsiteY1857" fmla="*/ 224226 h 1104727"/>
              <a:gd name="connsiteX1858" fmla="*/ 1273552 w 1465746"/>
              <a:gd name="connsiteY1858" fmla="*/ 223736 h 1104727"/>
              <a:gd name="connsiteX1859" fmla="*/ 1271631 w 1465746"/>
              <a:gd name="connsiteY1859" fmla="*/ 223245 h 1104727"/>
              <a:gd name="connsiteX1860" fmla="*/ 1264487 w 1465746"/>
              <a:gd name="connsiteY1860" fmla="*/ 224047 h 1104727"/>
              <a:gd name="connsiteX1861" fmla="*/ 1260969 w 1465746"/>
              <a:gd name="connsiteY1861" fmla="*/ 221823 h 1104727"/>
              <a:gd name="connsiteX1862" fmla="*/ 1260694 w 1465746"/>
              <a:gd name="connsiteY1862" fmla="*/ 221643 h 1104727"/>
              <a:gd name="connsiteX1863" fmla="*/ 1258688 w 1465746"/>
              <a:gd name="connsiteY1863" fmla="*/ 221676 h 1104727"/>
              <a:gd name="connsiteX1864" fmla="*/ 1255782 w 1465746"/>
              <a:gd name="connsiteY1864" fmla="*/ 218602 h 1104727"/>
              <a:gd name="connsiteX1865" fmla="*/ 1253900 w 1465746"/>
              <a:gd name="connsiteY1865" fmla="*/ 215135 h 1104727"/>
              <a:gd name="connsiteX1866" fmla="*/ 1252584 w 1465746"/>
              <a:gd name="connsiteY1866" fmla="*/ 212208 h 1104727"/>
              <a:gd name="connsiteX1867" fmla="*/ 1250628 w 1465746"/>
              <a:gd name="connsiteY1867" fmla="*/ 209151 h 1104727"/>
              <a:gd name="connsiteX1868" fmla="*/ 1248672 w 1465746"/>
              <a:gd name="connsiteY1868" fmla="*/ 206093 h 1104727"/>
              <a:gd name="connsiteX1869" fmla="*/ 1246063 w 1465746"/>
              <a:gd name="connsiteY1869" fmla="*/ 201940 h 1104727"/>
              <a:gd name="connsiteX1870" fmla="*/ 1243064 w 1465746"/>
              <a:gd name="connsiteY1870" fmla="*/ 197296 h 1104727"/>
              <a:gd name="connsiteX1871" fmla="*/ 1241489 w 1465746"/>
              <a:gd name="connsiteY1871" fmla="*/ 194107 h 1104727"/>
              <a:gd name="connsiteX1872" fmla="*/ 1239789 w 1465746"/>
              <a:gd name="connsiteY1872" fmla="*/ 191050 h 1104727"/>
              <a:gd name="connsiteX1873" fmla="*/ 1238986 w 1465746"/>
              <a:gd name="connsiteY1873" fmla="*/ 188254 h 1104727"/>
              <a:gd name="connsiteX1874" fmla="*/ 1238701 w 1465746"/>
              <a:gd name="connsiteY1874" fmla="*/ 186046 h 1104727"/>
              <a:gd name="connsiteX1875" fmla="*/ 1238628 w 1465746"/>
              <a:gd name="connsiteY1875" fmla="*/ 185131 h 1104727"/>
              <a:gd name="connsiteX1876" fmla="*/ 1238548 w 1465746"/>
              <a:gd name="connsiteY1876" fmla="*/ 184101 h 1104727"/>
              <a:gd name="connsiteX1877" fmla="*/ 1239396 w 1465746"/>
              <a:gd name="connsiteY1877" fmla="*/ 180683 h 1104727"/>
              <a:gd name="connsiteX1878" fmla="*/ 1239882 w 1465746"/>
              <a:gd name="connsiteY1878" fmla="*/ 178721 h 1104727"/>
              <a:gd name="connsiteX1879" fmla="*/ 1240487 w 1465746"/>
              <a:gd name="connsiteY1879" fmla="*/ 176285 h 1104727"/>
              <a:gd name="connsiteX1880" fmla="*/ 1240731 w 1465746"/>
              <a:gd name="connsiteY1880" fmla="*/ 175320 h 1104727"/>
              <a:gd name="connsiteX1881" fmla="*/ 1241350 w 1465746"/>
              <a:gd name="connsiteY1881" fmla="*/ 173979 h 1104727"/>
              <a:gd name="connsiteX1882" fmla="*/ 1241707 w 1465746"/>
              <a:gd name="connsiteY1882" fmla="*/ 171902 h 1104727"/>
              <a:gd name="connsiteX1883" fmla="*/ 1241681 w 1465746"/>
              <a:gd name="connsiteY1883" fmla="*/ 169940 h 1104727"/>
              <a:gd name="connsiteX1884" fmla="*/ 1241020 w 1465746"/>
              <a:gd name="connsiteY1884" fmla="*/ 168240 h 1104727"/>
              <a:gd name="connsiteX1885" fmla="*/ 1241244 w 1465746"/>
              <a:gd name="connsiteY1885" fmla="*/ 165918 h 1104727"/>
              <a:gd name="connsiteX1886" fmla="*/ 1241738 w 1465746"/>
              <a:gd name="connsiteY1886" fmla="*/ 164577 h 1104727"/>
              <a:gd name="connsiteX1887" fmla="*/ 1241702 w 1465746"/>
              <a:gd name="connsiteY1887" fmla="*/ 161879 h 1104727"/>
              <a:gd name="connsiteX1888" fmla="*/ 1241546 w 1465746"/>
              <a:gd name="connsiteY1888" fmla="*/ 159819 h 1104727"/>
              <a:gd name="connsiteX1889" fmla="*/ 1241528 w 1465746"/>
              <a:gd name="connsiteY1889" fmla="*/ 158347 h 1104727"/>
              <a:gd name="connsiteX1890" fmla="*/ 1239967 w 1465746"/>
              <a:gd name="connsiteY1890" fmla="*/ 156140 h 1104727"/>
              <a:gd name="connsiteX1891" fmla="*/ 1239805 w 1465746"/>
              <a:gd name="connsiteY1891" fmla="*/ 153589 h 1104727"/>
              <a:gd name="connsiteX1892" fmla="*/ 1240165 w 1465746"/>
              <a:gd name="connsiteY1892" fmla="*/ 151872 h 1104727"/>
              <a:gd name="connsiteX1893" fmla="*/ 1240270 w 1465746"/>
              <a:gd name="connsiteY1893" fmla="*/ 150956 h 1104727"/>
              <a:gd name="connsiteX1894" fmla="*/ 1241007 w 1465746"/>
              <a:gd name="connsiteY1894" fmla="*/ 147964 h 1104727"/>
              <a:gd name="connsiteX1895" fmla="*/ 1242104 w 1465746"/>
              <a:gd name="connsiteY1895" fmla="*/ 143942 h 1104727"/>
              <a:gd name="connsiteX1896" fmla="*/ 1242454 w 1465746"/>
              <a:gd name="connsiteY1896" fmla="*/ 141505 h 1104727"/>
              <a:gd name="connsiteX1897" fmla="*/ 1242817 w 1465746"/>
              <a:gd name="connsiteY1897" fmla="*/ 139919 h 1104727"/>
              <a:gd name="connsiteX1898" fmla="*/ 1242918 w 1465746"/>
              <a:gd name="connsiteY1898" fmla="*/ 137957 h 1104727"/>
              <a:gd name="connsiteX1899" fmla="*/ 1241646 w 1465746"/>
              <a:gd name="connsiteY1899" fmla="*/ 138333 h 1104727"/>
              <a:gd name="connsiteX1900" fmla="*/ 1238853 w 1465746"/>
              <a:gd name="connsiteY1900" fmla="*/ 139543 h 1104727"/>
              <a:gd name="connsiteX1901" fmla="*/ 1235292 w 1465746"/>
              <a:gd name="connsiteY1901" fmla="*/ 140753 h 1104727"/>
              <a:gd name="connsiteX1902" fmla="*/ 1231481 w 1465746"/>
              <a:gd name="connsiteY1902" fmla="*/ 142209 h 1104727"/>
              <a:gd name="connsiteX1903" fmla="*/ 1229451 w 1465746"/>
              <a:gd name="connsiteY1903" fmla="*/ 143304 h 1104727"/>
              <a:gd name="connsiteX1904" fmla="*/ 1229084 w 1465746"/>
              <a:gd name="connsiteY1904" fmla="*/ 144400 h 1104727"/>
              <a:gd name="connsiteX1905" fmla="*/ 1230655 w 1465746"/>
              <a:gd name="connsiteY1905" fmla="*/ 147327 h 1104727"/>
              <a:gd name="connsiteX1906" fmla="*/ 1232097 w 1465746"/>
              <a:gd name="connsiteY1906" fmla="*/ 150139 h 1104727"/>
              <a:gd name="connsiteX1907" fmla="*/ 1232529 w 1465746"/>
              <a:gd name="connsiteY1907" fmla="*/ 153802 h 1104727"/>
              <a:gd name="connsiteX1908" fmla="*/ 1232550 w 1465746"/>
              <a:gd name="connsiteY1908" fmla="*/ 155518 h 1104727"/>
              <a:gd name="connsiteX1909" fmla="*/ 1232071 w 1465746"/>
              <a:gd name="connsiteY1909" fmla="*/ 157840 h 1104727"/>
              <a:gd name="connsiteX1910" fmla="*/ 1231075 w 1465746"/>
              <a:gd name="connsiteY1910" fmla="*/ 159786 h 1104727"/>
              <a:gd name="connsiteX1911" fmla="*/ 1231486 w 1465746"/>
              <a:gd name="connsiteY1911" fmla="*/ 161863 h 1104727"/>
              <a:gd name="connsiteX1912" fmla="*/ 1232293 w 1465746"/>
              <a:gd name="connsiteY1912" fmla="*/ 165035 h 1104727"/>
              <a:gd name="connsiteX1913" fmla="*/ 1232831 w 1465746"/>
              <a:gd name="connsiteY1913" fmla="*/ 167112 h 1104727"/>
              <a:gd name="connsiteX1914" fmla="*/ 1231839 w 1465746"/>
              <a:gd name="connsiteY1914" fmla="*/ 169303 h 1104727"/>
              <a:gd name="connsiteX1915" fmla="*/ 1230720 w 1465746"/>
              <a:gd name="connsiteY1915" fmla="*/ 171624 h 1104727"/>
              <a:gd name="connsiteX1916" fmla="*/ 1230607 w 1465746"/>
              <a:gd name="connsiteY1916" fmla="*/ 172720 h 1104727"/>
              <a:gd name="connsiteX1917" fmla="*/ 1232177 w 1465746"/>
              <a:gd name="connsiteY1917" fmla="*/ 175532 h 1104727"/>
              <a:gd name="connsiteX1918" fmla="*/ 1233225 w 1465746"/>
              <a:gd name="connsiteY1918" fmla="*/ 177609 h 1104727"/>
              <a:gd name="connsiteX1919" fmla="*/ 1234141 w 1465746"/>
              <a:gd name="connsiteY1919" fmla="*/ 179195 h 1104727"/>
              <a:gd name="connsiteX1920" fmla="*/ 1235065 w 1465746"/>
              <a:gd name="connsiteY1920" fmla="*/ 181517 h 1104727"/>
              <a:gd name="connsiteX1921" fmla="*/ 1234959 w 1465746"/>
              <a:gd name="connsiteY1921" fmla="*/ 183103 h 1104727"/>
              <a:gd name="connsiteX1922" fmla="*/ 1234138 w 1465746"/>
              <a:gd name="connsiteY1922" fmla="*/ 184640 h 1104727"/>
              <a:gd name="connsiteX1923" fmla="*/ 1233155 w 1465746"/>
              <a:gd name="connsiteY1923" fmla="*/ 185441 h 1104727"/>
              <a:gd name="connsiteX1924" fmla="*/ 1229556 w 1465746"/>
              <a:gd name="connsiteY1924" fmla="*/ 186520 h 1104727"/>
              <a:gd name="connsiteX1925" fmla="*/ 1227514 w 1465746"/>
              <a:gd name="connsiteY1925" fmla="*/ 189038 h 1104727"/>
              <a:gd name="connsiteX1926" fmla="*/ 1226794 w 1465746"/>
              <a:gd name="connsiteY1926" fmla="*/ 192064 h 1104727"/>
              <a:gd name="connsiteX1927" fmla="*/ 1226657 w 1465746"/>
              <a:gd name="connsiteY1927" fmla="*/ 192652 h 1104727"/>
              <a:gd name="connsiteX1928" fmla="*/ 1223099 w 1465746"/>
              <a:gd name="connsiteY1928" fmla="*/ 200010 h 1104727"/>
              <a:gd name="connsiteX1929" fmla="*/ 1222584 w 1465746"/>
              <a:gd name="connsiteY1929" fmla="*/ 200566 h 1104727"/>
              <a:gd name="connsiteX1930" fmla="*/ 1221523 w 1465746"/>
              <a:gd name="connsiteY1930" fmla="*/ 200550 h 1104727"/>
              <a:gd name="connsiteX1931" fmla="*/ 1221385 w 1465746"/>
              <a:gd name="connsiteY1931" fmla="*/ 200681 h 1104727"/>
              <a:gd name="connsiteX1932" fmla="*/ 1220972 w 1465746"/>
              <a:gd name="connsiteY1932" fmla="*/ 201089 h 1104727"/>
              <a:gd name="connsiteX1933" fmla="*/ 1220697 w 1465746"/>
              <a:gd name="connsiteY1933" fmla="*/ 201351 h 1104727"/>
              <a:gd name="connsiteX1934" fmla="*/ 1219253 w 1465746"/>
              <a:gd name="connsiteY1934" fmla="*/ 201449 h 1104727"/>
              <a:gd name="connsiteX1935" fmla="*/ 1219019 w 1465746"/>
              <a:gd name="connsiteY1935" fmla="*/ 201891 h 1104727"/>
              <a:gd name="connsiteX1936" fmla="*/ 1218480 w 1465746"/>
              <a:gd name="connsiteY1936" fmla="*/ 202937 h 1104727"/>
              <a:gd name="connsiteX1937" fmla="*/ 1218895 w 1465746"/>
              <a:gd name="connsiteY1937" fmla="*/ 204736 h 1104727"/>
              <a:gd name="connsiteX1938" fmla="*/ 1218840 w 1465746"/>
              <a:gd name="connsiteY1938" fmla="*/ 204916 h 1104727"/>
              <a:gd name="connsiteX1939" fmla="*/ 1218035 w 1465746"/>
              <a:gd name="connsiteY1939" fmla="*/ 207630 h 1104727"/>
              <a:gd name="connsiteX1940" fmla="*/ 1217319 w 1465746"/>
              <a:gd name="connsiteY1940" fmla="*/ 210034 h 1104727"/>
              <a:gd name="connsiteX1941" fmla="*/ 1217096 w 1465746"/>
              <a:gd name="connsiteY1941" fmla="*/ 212584 h 1104727"/>
              <a:gd name="connsiteX1942" fmla="*/ 1215456 w 1465746"/>
              <a:gd name="connsiteY1942" fmla="*/ 213238 h 1104727"/>
              <a:gd name="connsiteX1943" fmla="*/ 1214587 w 1465746"/>
              <a:gd name="connsiteY1943" fmla="*/ 212666 h 1104727"/>
              <a:gd name="connsiteX1944" fmla="*/ 1213491 w 1465746"/>
              <a:gd name="connsiteY1944" fmla="*/ 213140 h 1104727"/>
              <a:gd name="connsiteX1945" fmla="*/ 1210860 w 1465746"/>
              <a:gd name="connsiteY1945" fmla="*/ 214547 h 1104727"/>
              <a:gd name="connsiteX1946" fmla="*/ 1210651 w 1465746"/>
              <a:gd name="connsiteY1946" fmla="*/ 215250 h 1104727"/>
              <a:gd name="connsiteX1947" fmla="*/ 1210455 w 1465746"/>
              <a:gd name="connsiteY1947" fmla="*/ 215904 h 1104727"/>
              <a:gd name="connsiteX1948" fmla="*/ 1210401 w 1465746"/>
              <a:gd name="connsiteY1948" fmla="*/ 216084 h 1104727"/>
              <a:gd name="connsiteX1949" fmla="*/ 1209488 w 1465746"/>
              <a:gd name="connsiteY1949" fmla="*/ 216427 h 1104727"/>
              <a:gd name="connsiteX1950" fmla="*/ 1208950 w 1465746"/>
              <a:gd name="connsiteY1950" fmla="*/ 216623 h 1104727"/>
              <a:gd name="connsiteX1951" fmla="*/ 1208242 w 1465746"/>
              <a:gd name="connsiteY1951" fmla="*/ 218160 h 1104727"/>
              <a:gd name="connsiteX1952" fmla="*/ 1207910 w 1465746"/>
              <a:gd name="connsiteY1952" fmla="*/ 218880 h 1104727"/>
              <a:gd name="connsiteX1953" fmla="*/ 1207724 w 1465746"/>
              <a:gd name="connsiteY1953" fmla="*/ 219272 h 1104727"/>
              <a:gd name="connsiteX1954" fmla="*/ 1208594 w 1465746"/>
              <a:gd name="connsiteY1954" fmla="*/ 219910 h 1104727"/>
              <a:gd name="connsiteX1955" fmla="*/ 1206184 w 1465746"/>
              <a:gd name="connsiteY1955" fmla="*/ 221921 h 1104727"/>
              <a:gd name="connsiteX1956" fmla="*/ 1205729 w 1465746"/>
              <a:gd name="connsiteY1956" fmla="*/ 223033 h 1104727"/>
              <a:gd name="connsiteX1957" fmla="*/ 1205897 w 1465746"/>
              <a:gd name="connsiteY1957" fmla="*/ 223981 h 1104727"/>
              <a:gd name="connsiteX1958" fmla="*/ 1206293 w 1465746"/>
              <a:gd name="connsiteY1958" fmla="*/ 224488 h 1104727"/>
              <a:gd name="connsiteX1959" fmla="*/ 1206954 w 1465746"/>
              <a:gd name="connsiteY1959" fmla="*/ 225273 h 1104727"/>
              <a:gd name="connsiteX1960" fmla="*/ 1206677 w 1465746"/>
              <a:gd name="connsiteY1960" fmla="*/ 227268 h 1104727"/>
              <a:gd name="connsiteX1961" fmla="*/ 1206498 w 1465746"/>
              <a:gd name="connsiteY1961" fmla="*/ 227186 h 1104727"/>
              <a:gd name="connsiteX1962" fmla="*/ 1206316 w 1465746"/>
              <a:gd name="connsiteY1962" fmla="*/ 227121 h 1104727"/>
              <a:gd name="connsiteX1963" fmla="*/ 1205680 w 1465746"/>
              <a:gd name="connsiteY1963" fmla="*/ 226875 h 1104727"/>
              <a:gd name="connsiteX1964" fmla="*/ 1204925 w 1465746"/>
              <a:gd name="connsiteY1964" fmla="*/ 227055 h 1104727"/>
              <a:gd name="connsiteX1965" fmla="*/ 1204411 w 1465746"/>
              <a:gd name="connsiteY1965" fmla="*/ 227856 h 1104727"/>
              <a:gd name="connsiteX1966" fmla="*/ 1204449 w 1465746"/>
              <a:gd name="connsiteY1966" fmla="*/ 229770 h 1104727"/>
              <a:gd name="connsiteX1967" fmla="*/ 1203744 w 1465746"/>
              <a:gd name="connsiteY1967" fmla="*/ 230947 h 1104727"/>
              <a:gd name="connsiteX1968" fmla="*/ 1203325 w 1465746"/>
              <a:gd name="connsiteY1968" fmla="*/ 230914 h 1104727"/>
              <a:gd name="connsiteX1969" fmla="*/ 1201926 w 1465746"/>
              <a:gd name="connsiteY1969" fmla="*/ 230849 h 1104727"/>
              <a:gd name="connsiteX1970" fmla="*/ 1200974 w 1465746"/>
              <a:gd name="connsiteY1970" fmla="*/ 231486 h 1104727"/>
              <a:gd name="connsiteX1971" fmla="*/ 1200609 w 1465746"/>
              <a:gd name="connsiteY1971" fmla="*/ 231715 h 1104727"/>
              <a:gd name="connsiteX1972" fmla="*/ 1200345 w 1465746"/>
              <a:gd name="connsiteY1972" fmla="*/ 231895 h 1104727"/>
              <a:gd name="connsiteX1973" fmla="*/ 1199797 w 1465746"/>
              <a:gd name="connsiteY1973" fmla="*/ 231715 h 1104727"/>
              <a:gd name="connsiteX1974" fmla="*/ 1199607 w 1465746"/>
              <a:gd name="connsiteY1974" fmla="*/ 231650 h 1104727"/>
              <a:gd name="connsiteX1975" fmla="*/ 1198409 w 1465746"/>
              <a:gd name="connsiteY1975" fmla="*/ 231241 h 1104727"/>
              <a:gd name="connsiteX1976" fmla="*/ 1196556 w 1465746"/>
              <a:gd name="connsiteY1976" fmla="*/ 231503 h 1104727"/>
              <a:gd name="connsiteX1977" fmla="*/ 1195959 w 1465746"/>
              <a:gd name="connsiteY1977" fmla="*/ 231585 h 1104727"/>
              <a:gd name="connsiteX1978" fmla="*/ 1195565 w 1465746"/>
              <a:gd name="connsiteY1978" fmla="*/ 231372 h 1104727"/>
              <a:gd name="connsiteX1979" fmla="*/ 1195191 w 1465746"/>
              <a:gd name="connsiteY1979" fmla="*/ 231159 h 1104727"/>
              <a:gd name="connsiteX1980" fmla="*/ 1194465 w 1465746"/>
              <a:gd name="connsiteY1980" fmla="*/ 230767 h 1104727"/>
              <a:gd name="connsiteX1981" fmla="*/ 1192813 w 1465746"/>
              <a:gd name="connsiteY1981" fmla="*/ 231356 h 1104727"/>
              <a:gd name="connsiteX1982" fmla="*/ 1192637 w 1465746"/>
              <a:gd name="connsiteY1982" fmla="*/ 231421 h 1104727"/>
              <a:gd name="connsiteX1983" fmla="*/ 1191521 w 1465746"/>
              <a:gd name="connsiteY1983" fmla="*/ 231225 h 1104727"/>
              <a:gd name="connsiteX1984" fmla="*/ 1191175 w 1465746"/>
              <a:gd name="connsiteY1984" fmla="*/ 231176 h 1104727"/>
              <a:gd name="connsiteX1985" fmla="*/ 1190697 w 1465746"/>
              <a:gd name="connsiteY1985" fmla="*/ 231094 h 1104727"/>
              <a:gd name="connsiteX1986" fmla="*/ 1189801 w 1465746"/>
              <a:gd name="connsiteY1986" fmla="*/ 230080 h 1104727"/>
              <a:gd name="connsiteX1987" fmla="*/ 1188905 w 1465746"/>
              <a:gd name="connsiteY1987" fmla="*/ 229083 h 1104727"/>
              <a:gd name="connsiteX1988" fmla="*/ 1188176 w 1465746"/>
              <a:gd name="connsiteY1988" fmla="*/ 228723 h 1104727"/>
              <a:gd name="connsiteX1989" fmla="*/ 1187501 w 1465746"/>
              <a:gd name="connsiteY1989" fmla="*/ 228380 h 1104727"/>
              <a:gd name="connsiteX1990" fmla="*/ 1186724 w 1465746"/>
              <a:gd name="connsiteY1990" fmla="*/ 228004 h 1104727"/>
              <a:gd name="connsiteX1991" fmla="*/ 1186474 w 1465746"/>
              <a:gd name="connsiteY1991" fmla="*/ 227873 h 1104727"/>
              <a:gd name="connsiteX1992" fmla="*/ 1186518 w 1465746"/>
              <a:gd name="connsiteY1992" fmla="*/ 227137 h 1104727"/>
              <a:gd name="connsiteX1993" fmla="*/ 1186636 w 1465746"/>
              <a:gd name="connsiteY1993" fmla="*/ 225093 h 1104727"/>
              <a:gd name="connsiteX1994" fmla="*/ 1186036 w 1465746"/>
              <a:gd name="connsiteY1994" fmla="*/ 222967 h 1104727"/>
              <a:gd name="connsiteX1995" fmla="*/ 1183948 w 1465746"/>
              <a:gd name="connsiteY1995" fmla="*/ 219534 h 1104727"/>
              <a:gd name="connsiteX1996" fmla="*/ 1179068 w 1465746"/>
              <a:gd name="connsiteY1996" fmla="*/ 213582 h 1104727"/>
              <a:gd name="connsiteX1997" fmla="*/ 1177270 w 1465746"/>
              <a:gd name="connsiteY1997" fmla="*/ 211947 h 1104727"/>
              <a:gd name="connsiteX1998" fmla="*/ 1174452 w 1465746"/>
              <a:gd name="connsiteY1998" fmla="*/ 211603 h 1104727"/>
              <a:gd name="connsiteX1999" fmla="*/ 1171849 w 1465746"/>
              <a:gd name="connsiteY1999" fmla="*/ 209036 h 1104727"/>
              <a:gd name="connsiteX2000" fmla="*/ 1167421 w 1465746"/>
              <a:gd name="connsiteY2000" fmla="*/ 206943 h 1104727"/>
              <a:gd name="connsiteX2001" fmla="*/ 1164547 w 1465746"/>
              <a:gd name="connsiteY2001" fmla="*/ 206093 h 1104727"/>
              <a:gd name="connsiteX2002" fmla="*/ 1163366 w 1465746"/>
              <a:gd name="connsiteY2002" fmla="*/ 205144 h 1104727"/>
              <a:gd name="connsiteX2003" fmla="*/ 1157861 w 1465746"/>
              <a:gd name="connsiteY2003" fmla="*/ 205929 h 1104727"/>
              <a:gd name="connsiteX2004" fmla="*/ 1155361 w 1465746"/>
              <a:gd name="connsiteY2004" fmla="*/ 206633 h 1104727"/>
              <a:gd name="connsiteX2005" fmla="*/ 1153067 w 1465746"/>
              <a:gd name="connsiteY2005" fmla="*/ 207123 h 1104727"/>
              <a:gd name="connsiteX2006" fmla="*/ 1151297 w 1465746"/>
              <a:gd name="connsiteY2006" fmla="*/ 207810 h 1104727"/>
              <a:gd name="connsiteX2007" fmla="*/ 1147125 w 1465746"/>
              <a:gd name="connsiteY2007" fmla="*/ 208611 h 1104727"/>
              <a:gd name="connsiteX2008" fmla="*/ 1144518 w 1465746"/>
              <a:gd name="connsiteY2008" fmla="*/ 209298 h 1104727"/>
              <a:gd name="connsiteX2009" fmla="*/ 1141694 w 1465746"/>
              <a:gd name="connsiteY2009" fmla="*/ 209298 h 1104727"/>
              <a:gd name="connsiteX2010" fmla="*/ 1138561 w 1465746"/>
              <a:gd name="connsiteY2010" fmla="*/ 209576 h 1104727"/>
              <a:gd name="connsiteX2011" fmla="*/ 1135644 w 1465746"/>
              <a:gd name="connsiteY2011" fmla="*/ 210475 h 1104727"/>
              <a:gd name="connsiteX2012" fmla="*/ 1133141 w 1465746"/>
              <a:gd name="connsiteY2012" fmla="*/ 210966 h 1104727"/>
              <a:gd name="connsiteX2013" fmla="*/ 1132099 w 1465746"/>
              <a:gd name="connsiteY2013" fmla="*/ 211358 h 1104727"/>
              <a:gd name="connsiteX2014" fmla="*/ 1131592 w 1465746"/>
              <a:gd name="connsiteY2014" fmla="*/ 212568 h 1104727"/>
              <a:gd name="connsiteX2015" fmla="*/ 1127336 w 1465746"/>
              <a:gd name="connsiteY2015" fmla="*/ 209788 h 1104727"/>
              <a:gd name="connsiteX2016" fmla="*/ 1125536 w 1465746"/>
              <a:gd name="connsiteY2016" fmla="*/ 207156 h 1104727"/>
              <a:gd name="connsiteX2017" fmla="*/ 1112677 w 1465746"/>
              <a:gd name="connsiteY2017" fmla="*/ 195252 h 1104727"/>
              <a:gd name="connsiteX2018" fmla="*/ 1114119 w 1465746"/>
              <a:gd name="connsiteY2018" fmla="*/ 194533 h 1104727"/>
              <a:gd name="connsiteX2019" fmla="*/ 1114155 w 1465746"/>
              <a:gd name="connsiteY2019" fmla="*/ 194042 h 1104727"/>
              <a:gd name="connsiteX2020" fmla="*/ 1114195 w 1465746"/>
              <a:gd name="connsiteY2020" fmla="*/ 193535 h 1104727"/>
              <a:gd name="connsiteX2021" fmla="*/ 1113151 w 1465746"/>
              <a:gd name="connsiteY2021" fmla="*/ 191475 h 1104727"/>
              <a:gd name="connsiteX2022" fmla="*/ 1113094 w 1465746"/>
              <a:gd name="connsiteY2022" fmla="*/ 190886 h 1104727"/>
              <a:gd name="connsiteX2023" fmla="*/ 1112985 w 1465746"/>
              <a:gd name="connsiteY2023" fmla="*/ 189742 h 1104727"/>
              <a:gd name="connsiteX2024" fmla="*/ 1113348 w 1465746"/>
              <a:gd name="connsiteY2024" fmla="*/ 188957 h 1104727"/>
              <a:gd name="connsiteX2025" fmla="*/ 1111737 w 1465746"/>
              <a:gd name="connsiteY2025" fmla="*/ 186488 h 1104727"/>
              <a:gd name="connsiteX2026" fmla="*/ 1109852 w 1465746"/>
              <a:gd name="connsiteY2026" fmla="*/ 183381 h 1104727"/>
              <a:gd name="connsiteX2027" fmla="*/ 1106511 w 1465746"/>
              <a:gd name="connsiteY2027" fmla="*/ 179457 h 1104727"/>
              <a:gd name="connsiteX2028" fmla="*/ 1105216 w 1465746"/>
              <a:gd name="connsiteY2028" fmla="*/ 173407 h 1104727"/>
              <a:gd name="connsiteX2029" fmla="*/ 1099912 w 1465746"/>
              <a:gd name="connsiteY2029" fmla="*/ 169532 h 1104727"/>
              <a:gd name="connsiteX2030" fmla="*/ 1090165 w 1465746"/>
              <a:gd name="connsiteY2030" fmla="*/ 163858 h 1104727"/>
              <a:gd name="connsiteX2031" fmla="*/ 1089377 w 1465746"/>
              <a:gd name="connsiteY2031" fmla="*/ 156303 h 1104727"/>
              <a:gd name="connsiteX2032" fmla="*/ 1089349 w 1465746"/>
              <a:gd name="connsiteY2032" fmla="*/ 144710 h 1104727"/>
              <a:gd name="connsiteX2033" fmla="*/ 1090791 w 1465746"/>
              <a:gd name="connsiteY2033" fmla="*/ 141178 h 1104727"/>
              <a:gd name="connsiteX2034" fmla="*/ 1094454 w 1465746"/>
              <a:gd name="connsiteY2034" fmla="*/ 137418 h 1104727"/>
              <a:gd name="connsiteX2035" fmla="*/ 1095898 w 1465746"/>
              <a:gd name="connsiteY2035" fmla="*/ 134376 h 1104727"/>
              <a:gd name="connsiteX2036" fmla="*/ 1095924 w 1465746"/>
              <a:gd name="connsiteY2036" fmla="*/ 133542 h 1104727"/>
              <a:gd name="connsiteX2037" fmla="*/ 1096056 w 1465746"/>
              <a:gd name="connsiteY2037" fmla="*/ 129291 h 1104727"/>
              <a:gd name="connsiteX2038" fmla="*/ 1094511 w 1465746"/>
              <a:gd name="connsiteY2038" fmla="*/ 125841 h 1104727"/>
              <a:gd name="connsiteX2039" fmla="*/ 1092711 w 1465746"/>
              <a:gd name="connsiteY2039" fmla="*/ 123208 h 1104727"/>
              <a:gd name="connsiteX2040" fmla="*/ 1089117 w 1465746"/>
              <a:gd name="connsiteY2040" fmla="*/ 119971 h 1104727"/>
              <a:gd name="connsiteX2041" fmla="*/ 1083983 w 1465746"/>
              <a:gd name="connsiteY2041" fmla="*/ 115687 h 1104727"/>
              <a:gd name="connsiteX2042" fmla="*/ 1080209 w 1465746"/>
              <a:gd name="connsiteY2042" fmla="*/ 108361 h 1104727"/>
              <a:gd name="connsiteX2043" fmla="*/ 1080725 w 1465746"/>
              <a:gd name="connsiteY2043" fmla="*/ 102786 h 1104727"/>
              <a:gd name="connsiteX2044" fmla="*/ 1080737 w 1465746"/>
              <a:gd name="connsiteY2044" fmla="*/ 101723 h 1104727"/>
              <a:gd name="connsiteX2045" fmla="*/ 1080750 w 1465746"/>
              <a:gd name="connsiteY2045" fmla="*/ 100627 h 1104727"/>
              <a:gd name="connsiteX2046" fmla="*/ 1080545 w 1465746"/>
              <a:gd name="connsiteY2046" fmla="*/ 99564 h 1104727"/>
              <a:gd name="connsiteX2047" fmla="*/ 1080039 w 1465746"/>
              <a:gd name="connsiteY2047" fmla="*/ 96965 h 1104727"/>
              <a:gd name="connsiteX2048" fmla="*/ 1080238 w 1465746"/>
              <a:gd name="connsiteY2048" fmla="*/ 95967 h 1104727"/>
              <a:gd name="connsiteX2049" fmla="*/ 1080989 w 1465746"/>
              <a:gd name="connsiteY2049" fmla="*/ 95199 h 1104727"/>
              <a:gd name="connsiteX2050" fmla="*/ 1082019 w 1465746"/>
              <a:gd name="connsiteY2050" fmla="*/ 94120 h 1104727"/>
              <a:gd name="connsiteX2051" fmla="*/ 1081569 w 1465746"/>
              <a:gd name="connsiteY2051" fmla="*/ 93367 h 1104727"/>
              <a:gd name="connsiteX2052" fmla="*/ 1080601 w 1465746"/>
              <a:gd name="connsiteY2052" fmla="*/ 91749 h 1104727"/>
              <a:gd name="connsiteX2053" fmla="*/ 1081175 w 1465746"/>
              <a:gd name="connsiteY2053" fmla="*/ 90964 h 1104727"/>
              <a:gd name="connsiteX2054" fmla="*/ 1084131 w 1465746"/>
              <a:gd name="connsiteY2054" fmla="*/ 90735 h 1104727"/>
              <a:gd name="connsiteX2055" fmla="*/ 1085946 w 1465746"/>
              <a:gd name="connsiteY2055" fmla="*/ 91389 h 1104727"/>
              <a:gd name="connsiteX2056" fmla="*/ 1086779 w 1465746"/>
              <a:gd name="connsiteY2056" fmla="*/ 90032 h 1104727"/>
              <a:gd name="connsiteX2057" fmla="*/ 1086852 w 1465746"/>
              <a:gd name="connsiteY2057" fmla="*/ 89378 h 1104727"/>
              <a:gd name="connsiteX2058" fmla="*/ 1086917 w 1465746"/>
              <a:gd name="connsiteY2058" fmla="*/ 88789 h 1104727"/>
              <a:gd name="connsiteX2059" fmla="*/ 1086541 w 1465746"/>
              <a:gd name="connsiteY2059" fmla="*/ 87710 h 1104727"/>
              <a:gd name="connsiteX2060" fmla="*/ 1086067 w 1465746"/>
              <a:gd name="connsiteY2060" fmla="*/ 86369 h 1104727"/>
              <a:gd name="connsiteX2061" fmla="*/ 1086510 w 1465746"/>
              <a:gd name="connsiteY2061" fmla="*/ 85993 h 1104727"/>
              <a:gd name="connsiteX2062" fmla="*/ 1085778 w 1465746"/>
              <a:gd name="connsiteY2062" fmla="*/ 84129 h 1104727"/>
              <a:gd name="connsiteX2063" fmla="*/ 1084843 w 1465746"/>
              <a:gd name="connsiteY2063" fmla="*/ 83557 h 1104727"/>
              <a:gd name="connsiteX2064" fmla="*/ 1084790 w 1465746"/>
              <a:gd name="connsiteY2064" fmla="*/ 82559 h 1104727"/>
              <a:gd name="connsiteX2065" fmla="*/ 1085896 w 1465746"/>
              <a:gd name="connsiteY2065" fmla="*/ 79485 h 1104727"/>
              <a:gd name="connsiteX2066" fmla="*/ 1085673 w 1465746"/>
              <a:gd name="connsiteY2066" fmla="*/ 77409 h 1104727"/>
              <a:gd name="connsiteX2067" fmla="*/ 1085117 w 1465746"/>
              <a:gd name="connsiteY2067" fmla="*/ 76117 h 1104727"/>
              <a:gd name="connsiteX2068" fmla="*/ 1083319 w 1465746"/>
              <a:gd name="connsiteY2068" fmla="*/ 73991 h 1104727"/>
              <a:gd name="connsiteX2069" fmla="*/ 1081301 w 1465746"/>
              <a:gd name="connsiteY2069" fmla="*/ 74596 h 1104727"/>
              <a:gd name="connsiteX2070" fmla="*/ 1079546 w 1465746"/>
              <a:gd name="connsiteY2070" fmla="*/ 74138 h 1104727"/>
              <a:gd name="connsiteX2071" fmla="*/ 1078088 w 1465746"/>
              <a:gd name="connsiteY2071" fmla="*/ 73370 h 1104727"/>
              <a:gd name="connsiteX2072" fmla="*/ 1075923 w 1465746"/>
              <a:gd name="connsiteY2072" fmla="*/ 72241 h 1104727"/>
              <a:gd name="connsiteX2073" fmla="*/ 1074894 w 1465746"/>
              <a:gd name="connsiteY2073" fmla="*/ 71244 h 1104727"/>
              <a:gd name="connsiteX2074" fmla="*/ 1074368 w 1465746"/>
              <a:gd name="connsiteY2074" fmla="*/ 70737 h 1104727"/>
              <a:gd name="connsiteX2075" fmla="*/ 1073989 w 1465746"/>
              <a:gd name="connsiteY2075" fmla="*/ 68906 h 1104727"/>
              <a:gd name="connsiteX2076" fmla="*/ 1073415 w 1465746"/>
              <a:gd name="connsiteY2076" fmla="*/ 66142 h 1104727"/>
              <a:gd name="connsiteX2077" fmla="*/ 1072684 w 1465746"/>
              <a:gd name="connsiteY2077" fmla="*/ 58637 h 1104727"/>
              <a:gd name="connsiteX2078" fmla="*/ 1071031 w 1465746"/>
              <a:gd name="connsiteY2078" fmla="*/ 56855 h 1104727"/>
              <a:gd name="connsiteX2079" fmla="*/ 1068275 w 1465746"/>
              <a:gd name="connsiteY2079" fmla="*/ 53879 h 1104727"/>
              <a:gd name="connsiteX2080" fmla="*/ 1066856 w 1465746"/>
              <a:gd name="connsiteY2080" fmla="*/ 53961 h 1104727"/>
              <a:gd name="connsiteX2081" fmla="*/ 1066451 w 1465746"/>
              <a:gd name="connsiteY2081" fmla="*/ 53977 h 1104727"/>
              <a:gd name="connsiteX2082" fmla="*/ 1065533 w 1465746"/>
              <a:gd name="connsiteY2082" fmla="*/ 51672 h 1104727"/>
              <a:gd name="connsiteX2083" fmla="*/ 1063604 w 1465746"/>
              <a:gd name="connsiteY2083" fmla="*/ 49922 h 1104727"/>
              <a:gd name="connsiteX2084" fmla="*/ 1061776 w 1465746"/>
              <a:gd name="connsiteY2084" fmla="*/ 50396 h 1104727"/>
              <a:gd name="connsiteX2085" fmla="*/ 1061585 w 1465746"/>
              <a:gd name="connsiteY2085" fmla="*/ 50004 h 1104727"/>
              <a:gd name="connsiteX2086" fmla="*/ 1061406 w 1465746"/>
              <a:gd name="connsiteY2086" fmla="*/ 49644 h 1104727"/>
              <a:gd name="connsiteX2087" fmla="*/ 1061741 w 1465746"/>
              <a:gd name="connsiteY2087" fmla="*/ 49055 h 1104727"/>
              <a:gd name="connsiteX2088" fmla="*/ 1062176 w 1465746"/>
              <a:gd name="connsiteY2088" fmla="*/ 48287 h 1104727"/>
              <a:gd name="connsiteX2089" fmla="*/ 1060756 w 1465746"/>
              <a:gd name="connsiteY2089" fmla="*/ 45981 h 1104727"/>
              <a:gd name="connsiteX2090" fmla="*/ 1060518 w 1465746"/>
              <a:gd name="connsiteY2090" fmla="*/ 45066 h 1104727"/>
              <a:gd name="connsiteX2091" fmla="*/ 1060361 w 1465746"/>
              <a:gd name="connsiteY2091" fmla="*/ 44444 h 1104727"/>
              <a:gd name="connsiteX2092" fmla="*/ 1059972 w 1465746"/>
              <a:gd name="connsiteY2092" fmla="*/ 42940 h 1104727"/>
              <a:gd name="connsiteX2093" fmla="*/ 1058491 w 1465746"/>
              <a:gd name="connsiteY2093" fmla="*/ 40569 h 1104727"/>
              <a:gd name="connsiteX2094" fmla="*/ 1060218 w 1465746"/>
              <a:gd name="connsiteY2094" fmla="*/ 32394 h 1104727"/>
              <a:gd name="connsiteX2095" fmla="*/ 1058051 w 1465746"/>
              <a:gd name="connsiteY2095" fmla="*/ 29221 h 1104727"/>
              <a:gd name="connsiteX2096" fmla="*/ 1053254 w 1465746"/>
              <a:gd name="connsiteY2096" fmla="*/ 25264 h 1104727"/>
              <a:gd name="connsiteX2097" fmla="*/ 1048422 w 1465746"/>
              <a:gd name="connsiteY2097" fmla="*/ 24349 h 1104727"/>
              <a:gd name="connsiteX2098" fmla="*/ 1046234 w 1465746"/>
              <a:gd name="connsiteY2098" fmla="*/ 23024 h 1104727"/>
              <a:gd name="connsiteX2099" fmla="*/ 1044872 w 1465746"/>
              <a:gd name="connsiteY2099" fmla="*/ 23057 h 1104727"/>
              <a:gd name="connsiteX2100" fmla="*/ 1044599 w 1465746"/>
              <a:gd name="connsiteY2100" fmla="*/ 23057 h 1104727"/>
              <a:gd name="connsiteX2101" fmla="*/ 1042511 w 1465746"/>
              <a:gd name="connsiteY2101" fmla="*/ 24152 h 1104727"/>
              <a:gd name="connsiteX2102" fmla="*/ 1041450 w 1465746"/>
              <a:gd name="connsiteY2102" fmla="*/ 24349 h 1104727"/>
              <a:gd name="connsiteX2103" fmla="*/ 1041188 w 1465746"/>
              <a:gd name="connsiteY2103" fmla="*/ 24381 h 1104727"/>
              <a:gd name="connsiteX2104" fmla="*/ 1040517 w 1465746"/>
              <a:gd name="connsiteY2104" fmla="*/ 23940 h 1104727"/>
              <a:gd name="connsiteX2105" fmla="*/ 1040065 w 1465746"/>
              <a:gd name="connsiteY2105" fmla="*/ 23629 h 1104727"/>
              <a:gd name="connsiteX2106" fmla="*/ 1039396 w 1465746"/>
              <a:gd name="connsiteY2106" fmla="*/ 21896 h 1104727"/>
              <a:gd name="connsiteX2107" fmla="*/ 1037985 w 1465746"/>
              <a:gd name="connsiteY2107" fmla="*/ 18217 h 1104727"/>
              <a:gd name="connsiteX2108" fmla="*/ 1033635 w 1465746"/>
              <a:gd name="connsiteY2108" fmla="*/ 15143 h 1104727"/>
              <a:gd name="connsiteX2109" fmla="*/ 1032118 w 1465746"/>
              <a:gd name="connsiteY2109" fmla="*/ 14064 h 1104727"/>
              <a:gd name="connsiteX2110" fmla="*/ 1031091 w 1465746"/>
              <a:gd name="connsiteY2110" fmla="*/ 11611 h 1104727"/>
              <a:gd name="connsiteX2111" fmla="*/ 1030584 w 1465746"/>
              <a:gd name="connsiteY2111" fmla="*/ 10401 h 1104727"/>
              <a:gd name="connsiteX2112" fmla="*/ 1027217 w 1465746"/>
              <a:gd name="connsiteY2112" fmla="*/ 7687 h 1104727"/>
              <a:gd name="connsiteX2113" fmla="*/ 1024997 w 1465746"/>
              <a:gd name="connsiteY2113" fmla="*/ 3648 h 1104727"/>
              <a:gd name="connsiteX2114" fmla="*/ 1023162 w 1465746"/>
              <a:gd name="connsiteY2114" fmla="*/ 1980 h 1104727"/>
              <a:gd name="connsiteX2115" fmla="*/ 1021889 w 1465746"/>
              <a:gd name="connsiteY2115" fmla="*/ 1800 h 1104727"/>
              <a:gd name="connsiteX2116" fmla="*/ 1020991 w 1465746"/>
              <a:gd name="connsiteY2116" fmla="*/ 1686 h 1104727"/>
              <a:gd name="connsiteX2117" fmla="*/ 1019622 w 1465746"/>
              <a:gd name="connsiteY2117" fmla="*/ 361 h 1104727"/>
              <a:gd name="connsiteX2118" fmla="*/ 1011555 w 1465746"/>
              <a:gd name="connsiteY2118" fmla="*/ 3599 h 1104727"/>
              <a:gd name="connsiteX2119" fmla="*/ 1011590 w 1465746"/>
              <a:gd name="connsiteY2119" fmla="*/ 4008 h 1104727"/>
              <a:gd name="connsiteX2120" fmla="*/ 1011741 w 1465746"/>
              <a:gd name="connsiteY2120" fmla="*/ 5725 h 1104727"/>
              <a:gd name="connsiteX2121" fmla="*/ 1011216 w 1465746"/>
              <a:gd name="connsiteY2121" fmla="*/ 7000 h 1104727"/>
              <a:gd name="connsiteX2122" fmla="*/ 1011071 w 1465746"/>
              <a:gd name="connsiteY2122" fmla="*/ 7311 h 1104727"/>
              <a:gd name="connsiteX2123" fmla="*/ 1010618 w 1465746"/>
              <a:gd name="connsiteY2123" fmla="*/ 8275 h 1104727"/>
              <a:gd name="connsiteX2124" fmla="*/ 1009645 w 1465746"/>
              <a:gd name="connsiteY2124" fmla="*/ 9240 h 1104727"/>
              <a:gd name="connsiteX2125" fmla="*/ 1008521 w 1465746"/>
              <a:gd name="connsiteY2125" fmla="*/ 9911 h 1104727"/>
              <a:gd name="connsiteX2126" fmla="*/ 1007400 w 1465746"/>
              <a:gd name="connsiteY2126" fmla="*/ 10663 h 1104727"/>
              <a:gd name="connsiteX2127" fmla="*/ 1006425 w 1465746"/>
              <a:gd name="connsiteY2127" fmla="*/ 11562 h 1104727"/>
              <a:gd name="connsiteX2128" fmla="*/ 1005303 w 1465746"/>
              <a:gd name="connsiteY2128" fmla="*/ 12543 h 1104727"/>
              <a:gd name="connsiteX2129" fmla="*/ 1004331 w 1465746"/>
              <a:gd name="connsiteY2129" fmla="*/ 13442 h 1104727"/>
              <a:gd name="connsiteX2130" fmla="*/ 1003207 w 1465746"/>
              <a:gd name="connsiteY2130" fmla="*/ 14178 h 1104727"/>
              <a:gd name="connsiteX2131" fmla="*/ 1002084 w 1465746"/>
              <a:gd name="connsiteY2131" fmla="*/ 14865 h 1104727"/>
              <a:gd name="connsiteX2132" fmla="*/ 1000737 w 1465746"/>
              <a:gd name="connsiteY2132" fmla="*/ 15454 h 1104727"/>
              <a:gd name="connsiteX2133" fmla="*/ 999389 w 1465746"/>
              <a:gd name="connsiteY2133" fmla="*/ 15977 h 1104727"/>
              <a:gd name="connsiteX2134" fmla="*/ 997893 w 1465746"/>
              <a:gd name="connsiteY2134" fmla="*/ 16353 h 1104727"/>
              <a:gd name="connsiteX2135" fmla="*/ 996395 w 1465746"/>
              <a:gd name="connsiteY2135" fmla="*/ 16729 h 1104727"/>
              <a:gd name="connsiteX2136" fmla="*/ 994899 w 1465746"/>
              <a:gd name="connsiteY2136" fmla="*/ 17023 h 1104727"/>
              <a:gd name="connsiteX2137" fmla="*/ 993328 w 1465746"/>
              <a:gd name="connsiteY2137" fmla="*/ 17399 h 1104727"/>
              <a:gd name="connsiteX2138" fmla="*/ 992204 w 1465746"/>
              <a:gd name="connsiteY2138" fmla="*/ 18152 h 1104727"/>
              <a:gd name="connsiteX2139" fmla="*/ 990857 w 1465746"/>
              <a:gd name="connsiteY2139" fmla="*/ 18675 h 1104727"/>
              <a:gd name="connsiteX2140" fmla="*/ 989958 w 1465746"/>
              <a:gd name="connsiteY2140" fmla="*/ 19656 h 1104727"/>
              <a:gd name="connsiteX2141" fmla="*/ 989359 w 1465746"/>
              <a:gd name="connsiteY2141" fmla="*/ 20915 h 1104727"/>
              <a:gd name="connsiteX2142" fmla="*/ 988610 w 1465746"/>
              <a:gd name="connsiteY2142" fmla="*/ 22043 h 1104727"/>
              <a:gd name="connsiteX2143" fmla="*/ 988012 w 1465746"/>
              <a:gd name="connsiteY2143" fmla="*/ 23466 h 1104727"/>
              <a:gd name="connsiteX2144" fmla="*/ 987263 w 1465746"/>
              <a:gd name="connsiteY2144" fmla="*/ 24594 h 1104727"/>
              <a:gd name="connsiteX2145" fmla="*/ 986141 w 1465746"/>
              <a:gd name="connsiteY2145" fmla="*/ 25330 h 1104727"/>
              <a:gd name="connsiteX2146" fmla="*/ 984420 w 1465746"/>
              <a:gd name="connsiteY2146" fmla="*/ 25493 h 1104727"/>
              <a:gd name="connsiteX2147" fmla="*/ 982698 w 1465746"/>
              <a:gd name="connsiteY2147" fmla="*/ 25640 h 1104727"/>
              <a:gd name="connsiteX2148" fmla="*/ 981200 w 1465746"/>
              <a:gd name="connsiteY2148" fmla="*/ 25640 h 1104727"/>
              <a:gd name="connsiteX2149" fmla="*/ 979480 w 1465746"/>
              <a:gd name="connsiteY2149" fmla="*/ 25493 h 1104727"/>
              <a:gd name="connsiteX2150" fmla="*/ 977608 w 1465746"/>
              <a:gd name="connsiteY2150" fmla="*/ 25411 h 1104727"/>
              <a:gd name="connsiteX2151" fmla="*/ 975737 w 1465746"/>
              <a:gd name="connsiteY2151" fmla="*/ 25411 h 1104727"/>
              <a:gd name="connsiteX2152" fmla="*/ 974390 w 1465746"/>
              <a:gd name="connsiteY2152" fmla="*/ 26017 h 1104727"/>
              <a:gd name="connsiteX2153" fmla="*/ 973266 w 1465746"/>
              <a:gd name="connsiteY2153" fmla="*/ 26687 h 1104727"/>
              <a:gd name="connsiteX2154" fmla="*/ 972518 w 1465746"/>
              <a:gd name="connsiteY2154" fmla="*/ 27815 h 1104727"/>
              <a:gd name="connsiteX2155" fmla="*/ 972143 w 1465746"/>
              <a:gd name="connsiteY2155" fmla="*/ 29303 h 1104727"/>
              <a:gd name="connsiteX2156" fmla="*/ 971695 w 1465746"/>
              <a:gd name="connsiteY2156" fmla="*/ 30807 h 1104727"/>
              <a:gd name="connsiteX2157" fmla="*/ 971545 w 1465746"/>
              <a:gd name="connsiteY2157" fmla="*/ 32443 h 1104727"/>
              <a:gd name="connsiteX2158" fmla="*/ 971545 w 1465746"/>
              <a:gd name="connsiteY2158" fmla="*/ 33195 h 1104727"/>
              <a:gd name="connsiteX2159" fmla="*/ 971321 w 1465746"/>
              <a:gd name="connsiteY2159" fmla="*/ 34846 h 1104727"/>
              <a:gd name="connsiteX2160" fmla="*/ 970721 w 1465746"/>
              <a:gd name="connsiteY2160" fmla="*/ 36122 h 1104727"/>
              <a:gd name="connsiteX2161" fmla="*/ 970346 w 1465746"/>
              <a:gd name="connsiteY2161" fmla="*/ 37610 h 1104727"/>
              <a:gd name="connsiteX2162" fmla="*/ 969599 w 1465746"/>
              <a:gd name="connsiteY2162" fmla="*/ 38738 h 1104727"/>
              <a:gd name="connsiteX2163" fmla="*/ 969000 w 1465746"/>
              <a:gd name="connsiteY2163" fmla="*/ 40013 h 1104727"/>
              <a:gd name="connsiteX2164" fmla="*/ 968475 w 1465746"/>
              <a:gd name="connsiteY2164" fmla="*/ 41289 h 1104727"/>
              <a:gd name="connsiteX2165" fmla="*/ 967877 w 1465746"/>
              <a:gd name="connsiteY2165" fmla="*/ 42548 h 1104727"/>
              <a:gd name="connsiteX2166" fmla="*/ 967279 w 1465746"/>
              <a:gd name="connsiteY2166" fmla="*/ 43905 h 1104727"/>
              <a:gd name="connsiteX2167" fmla="*/ 966754 w 1465746"/>
              <a:gd name="connsiteY2167" fmla="*/ 45180 h 1104727"/>
              <a:gd name="connsiteX2168" fmla="*/ 966155 w 1465746"/>
              <a:gd name="connsiteY2168" fmla="*/ 46439 h 1104727"/>
              <a:gd name="connsiteX2169" fmla="*/ 965557 w 1465746"/>
              <a:gd name="connsiteY2169" fmla="*/ 47715 h 1104727"/>
              <a:gd name="connsiteX2170" fmla="*/ 964957 w 1465746"/>
              <a:gd name="connsiteY2170" fmla="*/ 49072 h 1104727"/>
              <a:gd name="connsiteX2171" fmla="*/ 964209 w 1465746"/>
              <a:gd name="connsiteY2171" fmla="*/ 50184 h 1104727"/>
              <a:gd name="connsiteX2172" fmla="*/ 963685 w 1465746"/>
              <a:gd name="connsiteY2172" fmla="*/ 51459 h 1104727"/>
              <a:gd name="connsiteX2173" fmla="*/ 963086 w 1465746"/>
              <a:gd name="connsiteY2173" fmla="*/ 52734 h 1104727"/>
              <a:gd name="connsiteX2174" fmla="*/ 962712 w 1465746"/>
              <a:gd name="connsiteY2174" fmla="*/ 54222 h 1104727"/>
              <a:gd name="connsiteX2175" fmla="*/ 962337 w 1465746"/>
              <a:gd name="connsiteY2175" fmla="*/ 55727 h 1104727"/>
              <a:gd name="connsiteX2176" fmla="*/ 961888 w 1465746"/>
              <a:gd name="connsiteY2176" fmla="*/ 57149 h 1104727"/>
              <a:gd name="connsiteX2177" fmla="*/ 961739 w 1465746"/>
              <a:gd name="connsiteY2177" fmla="*/ 58801 h 1104727"/>
              <a:gd name="connsiteX2178" fmla="*/ 961515 w 1465746"/>
              <a:gd name="connsiteY2178" fmla="*/ 60518 h 1104727"/>
              <a:gd name="connsiteX2179" fmla="*/ 961515 w 1465746"/>
              <a:gd name="connsiteY2179" fmla="*/ 62316 h 1104727"/>
              <a:gd name="connsiteX2180" fmla="*/ 961664 w 1465746"/>
              <a:gd name="connsiteY2180" fmla="*/ 64033 h 1104727"/>
              <a:gd name="connsiteX2181" fmla="*/ 961865 w 1465746"/>
              <a:gd name="connsiteY2181" fmla="*/ 64834 h 1104727"/>
              <a:gd name="connsiteX2182" fmla="*/ 962038 w 1465746"/>
              <a:gd name="connsiteY2182" fmla="*/ 65538 h 1104727"/>
              <a:gd name="connsiteX2183" fmla="*/ 963011 w 1465746"/>
              <a:gd name="connsiteY2183" fmla="*/ 66437 h 1104727"/>
              <a:gd name="connsiteX2184" fmla="*/ 963910 w 1465746"/>
              <a:gd name="connsiteY2184" fmla="*/ 67336 h 1104727"/>
              <a:gd name="connsiteX2185" fmla="*/ 964883 w 1465746"/>
              <a:gd name="connsiteY2185" fmla="*/ 68301 h 1104727"/>
              <a:gd name="connsiteX2186" fmla="*/ 965781 w 1465746"/>
              <a:gd name="connsiteY2186" fmla="*/ 69200 h 1104727"/>
              <a:gd name="connsiteX2187" fmla="*/ 966530 w 1465746"/>
              <a:gd name="connsiteY2187" fmla="*/ 70328 h 1104727"/>
              <a:gd name="connsiteX2188" fmla="*/ 966904 w 1465746"/>
              <a:gd name="connsiteY2188" fmla="*/ 71816 h 1104727"/>
              <a:gd name="connsiteX2189" fmla="*/ 966530 w 1465746"/>
              <a:gd name="connsiteY2189" fmla="*/ 73321 h 1104727"/>
              <a:gd name="connsiteX2190" fmla="*/ 965557 w 1465746"/>
              <a:gd name="connsiteY2190" fmla="*/ 74220 h 1104727"/>
              <a:gd name="connsiteX2191" fmla="*/ 964433 w 1465746"/>
              <a:gd name="connsiteY2191" fmla="*/ 74972 h 1104727"/>
              <a:gd name="connsiteX2192" fmla="*/ 963461 w 1465746"/>
              <a:gd name="connsiteY2192" fmla="*/ 75871 h 1104727"/>
              <a:gd name="connsiteX2193" fmla="*/ 962563 w 1465746"/>
              <a:gd name="connsiteY2193" fmla="*/ 76754 h 1104727"/>
              <a:gd name="connsiteX2194" fmla="*/ 961963 w 1465746"/>
              <a:gd name="connsiteY2194" fmla="*/ 78030 h 1104727"/>
              <a:gd name="connsiteX2195" fmla="*/ 961364 w 1465746"/>
              <a:gd name="connsiteY2195" fmla="*/ 79387 h 1104727"/>
              <a:gd name="connsiteX2196" fmla="*/ 960990 w 1465746"/>
              <a:gd name="connsiteY2196" fmla="*/ 80810 h 1104727"/>
              <a:gd name="connsiteX2197" fmla="*/ 960615 w 1465746"/>
              <a:gd name="connsiteY2197" fmla="*/ 82297 h 1104727"/>
              <a:gd name="connsiteX2198" fmla="*/ 960241 w 1465746"/>
              <a:gd name="connsiteY2198" fmla="*/ 83802 h 1104727"/>
              <a:gd name="connsiteX2199" fmla="*/ 959868 w 1465746"/>
              <a:gd name="connsiteY2199" fmla="*/ 85290 h 1104727"/>
              <a:gd name="connsiteX2200" fmla="*/ 959419 w 1465746"/>
              <a:gd name="connsiteY2200" fmla="*/ 86794 h 1104727"/>
              <a:gd name="connsiteX2201" fmla="*/ 959044 w 1465746"/>
              <a:gd name="connsiteY2201" fmla="*/ 88217 h 1104727"/>
              <a:gd name="connsiteX2202" fmla="*/ 958446 w 1465746"/>
              <a:gd name="connsiteY2202" fmla="*/ 89557 h 1104727"/>
              <a:gd name="connsiteX2203" fmla="*/ 957921 w 1465746"/>
              <a:gd name="connsiteY2203" fmla="*/ 90833 h 1104727"/>
              <a:gd name="connsiteX2204" fmla="*/ 957322 w 1465746"/>
              <a:gd name="connsiteY2204" fmla="*/ 92108 h 1104727"/>
              <a:gd name="connsiteX2205" fmla="*/ 956573 w 1465746"/>
              <a:gd name="connsiteY2205" fmla="*/ 93237 h 1104727"/>
              <a:gd name="connsiteX2206" fmla="*/ 955826 w 1465746"/>
              <a:gd name="connsiteY2206" fmla="*/ 94283 h 1104727"/>
              <a:gd name="connsiteX2207" fmla="*/ 955077 w 1465746"/>
              <a:gd name="connsiteY2207" fmla="*/ 95395 h 1104727"/>
              <a:gd name="connsiteX2208" fmla="*/ 954477 w 1465746"/>
              <a:gd name="connsiteY2208" fmla="*/ 96752 h 1104727"/>
              <a:gd name="connsiteX2209" fmla="*/ 954104 w 1465746"/>
              <a:gd name="connsiteY2209" fmla="*/ 98175 h 1104727"/>
              <a:gd name="connsiteX2210" fmla="*/ 954253 w 1465746"/>
              <a:gd name="connsiteY2210" fmla="*/ 99891 h 1104727"/>
              <a:gd name="connsiteX2211" fmla="*/ 954853 w 1465746"/>
              <a:gd name="connsiteY2211" fmla="*/ 101167 h 1104727"/>
              <a:gd name="connsiteX2212" fmla="*/ 955151 w 1465746"/>
              <a:gd name="connsiteY2212" fmla="*/ 102655 h 1104727"/>
              <a:gd name="connsiteX2213" fmla="*/ 956125 w 1465746"/>
              <a:gd name="connsiteY2213" fmla="*/ 103554 h 1104727"/>
              <a:gd name="connsiteX2214" fmla="*/ 957473 w 1465746"/>
              <a:gd name="connsiteY2214" fmla="*/ 104159 h 1104727"/>
              <a:gd name="connsiteX2215" fmla="*/ 958745 w 1465746"/>
              <a:gd name="connsiteY2215" fmla="*/ 104682 h 1104727"/>
              <a:gd name="connsiteX2216" fmla="*/ 960241 w 1465746"/>
              <a:gd name="connsiteY2216" fmla="*/ 105059 h 1104727"/>
              <a:gd name="connsiteX2217" fmla="*/ 961055 w 1465746"/>
              <a:gd name="connsiteY2217" fmla="*/ 105418 h 1104727"/>
              <a:gd name="connsiteX2218" fmla="*/ 961590 w 1465746"/>
              <a:gd name="connsiteY2218" fmla="*/ 105647 h 1104727"/>
              <a:gd name="connsiteX2219" fmla="*/ 962862 w 1465746"/>
              <a:gd name="connsiteY2219" fmla="*/ 106170 h 1104727"/>
              <a:gd name="connsiteX2220" fmla="*/ 963835 w 1465746"/>
              <a:gd name="connsiteY2220" fmla="*/ 107151 h 1104727"/>
              <a:gd name="connsiteX2221" fmla="*/ 964209 w 1465746"/>
              <a:gd name="connsiteY2221" fmla="*/ 108656 h 1104727"/>
              <a:gd name="connsiteX2222" fmla="*/ 963984 w 1465746"/>
              <a:gd name="connsiteY2222" fmla="*/ 110291 h 1104727"/>
              <a:gd name="connsiteX2223" fmla="*/ 963237 w 1465746"/>
              <a:gd name="connsiteY2223" fmla="*/ 111419 h 1104727"/>
              <a:gd name="connsiteX2224" fmla="*/ 962262 w 1465746"/>
              <a:gd name="connsiteY2224" fmla="*/ 112318 h 1104727"/>
              <a:gd name="connsiteX2225" fmla="*/ 961140 w 1465746"/>
              <a:gd name="connsiteY2225" fmla="*/ 113218 h 1104727"/>
              <a:gd name="connsiteX2226" fmla="*/ 960167 w 1465746"/>
              <a:gd name="connsiteY2226" fmla="*/ 114117 h 1104727"/>
              <a:gd name="connsiteX2227" fmla="*/ 959044 w 1465746"/>
              <a:gd name="connsiteY2227" fmla="*/ 114869 h 1104727"/>
              <a:gd name="connsiteX2228" fmla="*/ 958295 w 1465746"/>
              <a:gd name="connsiteY2228" fmla="*/ 115981 h 1104727"/>
              <a:gd name="connsiteX2229" fmla="*/ 958446 w 1465746"/>
              <a:gd name="connsiteY2229" fmla="*/ 117633 h 1104727"/>
              <a:gd name="connsiteX2230" fmla="*/ 959419 w 1465746"/>
              <a:gd name="connsiteY2230" fmla="*/ 118597 h 1104727"/>
              <a:gd name="connsiteX2231" fmla="*/ 960542 w 1465746"/>
              <a:gd name="connsiteY2231" fmla="*/ 119350 h 1104727"/>
              <a:gd name="connsiteX2232" fmla="*/ 961888 w 1465746"/>
              <a:gd name="connsiteY2232" fmla="*/ 119873 h 1104727"/>
              <a:gd name="connsiteX2233" fmla="*/ 963161 w 1465746"/>
              <a:gd name="connsiteY2233" fmla="*/ 120478 h 1104727"/>
              <a:gd name="connsiteX2234" fmla="*/ 964509 w 1465746"/>
              <a:gd name="connsiteY2234" fmla="*/ 121001 h 1104727"/>
              <a:gd name="connsiteX2235" fmla="*/ 965047 w 1465746"/>
              <a:gd name="connsiteY2235" fmla="*/ 121132 h 1104727"/>
              <a:gd name="connsiteX2236" fmla="*/ 966005 w 1465746"/>
              <a:gd name="connsiteY2236" fmla="*/ 121377 h 1104727"/>
              <a:gd name="connsiteX2237" fmla="*/ 967352 w 1465746"/>
              <a:gd name="connsiteY2237" fmla="*/ 121966 h 1104727"/>
              <a:gd name="connsiteX2238" fmla="*/ 968252 w 1465746"/>
              <a:gd name="connsiteY2238" fmla="*/ 122865 h 1104727"/>
              <a:gd name="connsiteX2239" fmla="*/ 969224 w 1465746"/>
              <a:gd name="connsiteY2239" fmla="*/ 123846 h 1104727"/>
              <a:gd name="connsiteX2240" fmla="*/ 969373 w 1465746"/>
              <a:gd name="connsiteY2240" fmla="*/ 125498 h 1104727"/>
              <a:gd name="connsiteX2241" fmla="*/ 968775 w 1465746"/>
              <a:gd name="connsiteY2241" fmla="*/ 126985 h 1104727"/>
              <a:gd name="connsiteX2242" fmla="*/ 968252 w 1465746"/>
              <a:gd name="connsiteY2242" fmla="*/ 128261 h 1104727"/>
              <a:gd name="connsiteX2243" fmla="*/ 967427 w 1465746"/>
              <a:gd name="connsiteY2243" fmla="*/ 129389 h 1104727"/>
              <a:gd name="connsiteX2244" fmla="*/ 966904 w 1465746"/>
              <a:gd name="connsiteY2244" fmla="*/ 130648 h 1104727"/>
              <a:gd name="connsiteX2245" fmla="*/ 966454 w 1465746"/>
              <a:gd name="connsiteY2245" fmla="*/ 132153 h 1104727"/>
              <a:gd name="connsiteX2246" fmla="*/ 966679 w 1465746"/>
              <a:gd name="connsiteY2246" fmla="*/ 133804 h 1104727"/>
              <a:gd name="connsiteX2247" fmla="*/ 967053 w 1465746"/>
              <a:gd name="connsiteY2247" fmla="*/ 135292 h 1104727"/>
              <a:gd name="connsiteX2248" fmla="*/ 967578 w 1465746"/>
              <a:gd name="connsiteY2248" fmla="*/ 136567 h 1104727"/>
              <a:gd name="connsiteX2249" fmla="*/ 968176 w 1465746"/>
              <a:gd name="connsiteY2249" fmla="*/ 137908 h 1104727"/>
              <a:gd name="connsiteX2250" fmla="*/ 968925 w 1465746"/>
              <a:gd name="connsiteY2250" fmla="*/ 138971 h 1104727"/>
              <a:gd name="connsiteX2251" fmla="*/ 969300 w 1465746"/>
              <a:gd name="connsiteY2251" fmla="*/ 140459 h 1104727"/>
              <a:gd name="connsiteX2252" fmla="*/ 969674 w 1465746"/>
              <a:gd name="connsiteY2252" fmla="*/ 141963 h 1104727"/>
              <a:gd name="connsiteX2253" fmla="*/ 969599 w 1465746"/>
              <a:gd name="connsiteY2253" fmla="*/ 143827 h 1104727"/>
              <a:gd name="connsiteX2254" fmla="*/ 969074 w 1465746"/>
              <a:gd name="connsiteY2254" fmla="*/ 145103 h 1104727"/>
              <a:gd name="connsiteX2255" fmla="*/ 968252 w 1465746"/>
              <a:gd name="connsiteY2255" fmla="*/ 146231 h 1104727"/>
              <a:gd name="connsiteX2256" fmla="*/ 967128 w 1465746"/>
              <a:gd name="connsiteY2256" fmla="*/ 146967 h 1104727"/>
              <a:gd name="connsiteX2257" fmla="*/ 965856 w 1465746"/>
              <a:gd name="connsiteY2257" fmla="*/ 147490 h 1104727"/>
              <a:gd name="connsiteX2258" fmla="*/ 964134 w 1465746"/>
              <a:gd name="connsiteY2258" fmla="*/ 147653 h 1104727"/>
              <a:gd name="connsiteX2259" fmla="*/ 962412 w 1465746"/>
              <a:gd name="connsiteY2259" fmla="*/ 147490 h 1104727"/>
              <a:gd name="connsiteX2260" fmla="*/ 960915 w 1465746"/>
              <a:gd name="connsiteY2260" fmla="*/ 147130 h 1104727"/>
              <a:gd name="connsiteX2261" fmla="*/ 959569 w 1465746"/>
              <a:gd name="connsiteY2261" fmla="*/ 146525 h 1104727"/>
              <a:gd name="connsiteX2262" fmla="*/ 958071 w 1465746"/>
              <a:gd name="connsiteY2262" fmla="*/ 146149 h 1104727"/>
              <a:gd name="connsiteX2263" fmla="*/ 956799 w 1465746"/>
              <a:gd name="connsiteY2263" fmla="*/ 145544 h 1104727"/>
              <a:gd name="connsiteX2264" fmla="*/ 955452 w 1465746"/>
              <a:gd name="connsiteY2264" fmla="*/ 145021 h 1104727"/>
              <a:gd name="connsiteX2265" fmla="*/ 954328 w 1465746"/>
              <a:gd name="connsiteY2265" fmla="*/ 144285 h 1104727"/>
              <a:gd name="connsiteX2266" fmla="*/ 952981 w 1465746"/>
              <a:gd name="connsiteY2266" fmla="*/ 143680 h 1104727"/>
              <a:gd name="connsiteX2267" fmla="*/ 951858 w 1465746"/>
              <a:gd name="connsiteY2267" fmla="*/ 142928 h 1104727"/>
              <a:gd name="connsiteX2268" fmla="*/ 950736 w 1465746"/>
              <a:gd name="connsiteY2268" fmla="*/ 142176 h 1104727"/>
              <a:gd name="connsiteX2269" fmla="*/ 949613 w 1465746"/>
              <a:gd name="connsiteY2269" fmla="*/ 141505 h 1104727"/>
              <a:gd name="connsiteX2270" fmla="*/ 948489 w 1465746"/>
              <a:gd name="connsiteY2270" fmla="*/ 140688 h 1104727"/>
              <a:gd name="connsiteX2271" fmla="*/ 947368 w 1465746"/>
              <a:gd name="connsiteY2271" fmla="*/ 139936 h 1104727"/>
              <a:gd name="connsiteX2272" fmla="*/ 946470 w 1465746"/>
              <a:gd name="connsiteY2272" fmla="*/ 139036 h 1104727"/>
              <a:gd name="connsiteX2273" fmla="*/ 945347 w 1465746"/>
              <a:gd name="connsiteY2273" fmla="*/ 138284 h 1104727"/>
              <a:gd name="connsiteX2274" fmla="*/ 943998 w 1465746"/>
              <a:gd name="connsiteY2274" fmla="*/ 137548 h 1104727"/>
              <a:gd name="connsiteX2275" fmla="*/ 942652 w 1465746"/>
              <a:gd name="connsiteY2275" fmla="*/ 137025 h 1104727"/>
              <a:gd name="connsiteX2276" fmla="*/ 941004 w 1465746"/>
              <a:gd name="connsiteY2276" fmla="*/ 136796 h 1104727"/>
              <a:gd name="connsiteX2277" fmla="*/ 939284 w 1465746"/>
              <a:gd name="connsiteY2277" fmla="*/ 136567 h 1104727"/>
              <a:gd name="connsiteX2278" fmla="*/ 937411 w 1465746"/>
              <a:gd name="connsiteY2278" fmla="*/ 136567 h 1104727"/>
              <a:gd name="connsiteX2279" fmla="*/ 935690 w 1465746"/>
              <a:gd name="connsiteY2279" fmla="*/ 136338 h 1104727"/>
              <a:gd name="connsiteX2280" fmla="*/ 934417 w 1465746"/>
              <a:gd name="connsiteY2280" fmla="*/ 135815 h 1104727"/>
              <a:gd name="connsiteX2281" fmla="*/ 933296 w 1465746"/>
              <a:gd name="connsiteY2281" fmla="*/ 135079 h 1104727"/>
              <a:gd name="connsiteX2282" fmla="*/ 932097 w 1465746"/>
              <a:gd name="connsiteY2282" fmla="*/ 134327 h 1104727"/>
              <a:gd name="connsiteX2283" fmla="*/ 930974 w 1465746"/>
              <a:gd name="connsiteY2283" fmla="*/ 133575 h 1104727"/>
              <a:gd name="connsiteX2284" fmla="*/ 929852 w 1465746"/>
              <a:gd name="connsiteY2284" fmla="*/ 132823 h 1104727"/>
              <a:gd name="connsiteX2285" fmla="*/ 928729 w 1465746"/>
              <a:gd name="connsiteY2285" fmla="*/ 132071 h 1104727"/>
              <a:gd name="connsiteX2286" fmla="*/ 927457 w 1465746"/>
              <a:gd name="connsiteY2286" fmla="*/ 131547 h 1104727"/>
              <a:gd name="connsiteX2287" fmla="*/ 925959 w 1465746"/>
              <a:gd name="connsiteY2287" fmla="*/ 131106 h 1104727"/>
              <a:gd name="connsiteX2288" fmla="*/ 924237 w 1465746"/>
              <a:gd name="connsiteY2288" fmla="*/ 131335 h 1104727"/>
              <a:gd name="connsiteX2289" fmla="*/ 922890 w 1465746"/>
              <a:gd name="connsiteY2289" fmla="*/ 131858 h 1104727"/>
              <a:gd name="connsiteX2290" fmla="*/ 921394 w 1465746"/>
              <a:gd name="connsiteY2290" fmla="*/ 132234 h 1104727"/>
              <a:gd name="connsiteX2291" fmla="*/ 919896 w 1465746"/>
              <a:gd name="connsiteY2291" fmla="*/ 131858 h 1104727"/>
              <a:gd name="connsiteX2292" fmla="*/ 918549 w 1465746"/>
              <a:gd name="connsiteY2292" fmla="*/ 131253 h 1104727"/>
              <a:gd name="connsiteX2293" fmla="*/ 917052 w 1465746"/>
              <a:gd name="connsiteY2293" fmla="*/ 130877 h 1104727"/>
              <a:gd name="connsiteX2294" fmla="*/ 915929 w 1465746"/>
              <a:gd name="connsiteY2294" fmla="*/ 130501 h 1104727"/>
              <a:gd name="connsiteX2295" fmla="*/ 915180 w 1465746"/>
              <a:gd name="connsiteY2295" fmla="*/ 129978 h 1104727"/>
              <a:gd name="connsiteX2296" fmla="*/ 913833 w 1465746"/>
              <a:gd name="connsiteY2296" fmla="*/ 129389 h 1104727"/>
              <a:gd name="connsiteX2297" fmla="*/ 912337 w 1465746"/>
              <a:gd name="connsiteY2297" fmla="*/ 129013 h 1104727"/>
              <a:gd name="connsiteX2298" fmla="*/ 910690 w 1465746"/>
              <a:gd name="connsiteY2298" fmla="*/ 128866 h 1104727"/>
              <a:gd name="connsiteX2299" fmla="*/ 908743 w 1465746"/>
              <a:gd name="connsiteY2299" fmla="*/ 128784 h 1104727"/>
              <a:gd name="connsiteX2300" fmla="*/ 906872 w 1465746"/>
              <a:gd name="connsiteY2300" fmla="*/ 128784 h 1104727"/>
              <a:gd name="connsiteX2301" fmla="*/ 905000 w 1465746"/>
              <a:gd name="connsiteY2301" fmla="*/ 128784 h 1104727"/>
              <a:gd name="connsiteX2302" fmla="*/ 903278 w 1465746"/>
              <a:gd name="connsiteY2302" fmla="*/ 128931 h 1104727"/>
              <a:gd name="connsiteX2303" fmla="*/ 901408 w 1465746"/>
              <a:gd name="connsiteY2303" fmla="*/ 128931 h 1104727"/>
              <a:gd name="connsiteX2304" fmla="*/ 899686 w 1465746"/>
              <a:gd name="connsiteY2304" fmla="*/ 129078 h 1104727"/>
              <a:gd name="connsiteX2305" fmla="*/ 897815 w 1465746"/>
              <a:gd name="connsiteY2305" fmla="*/ 129078 h 1104727"/>
              <a:gd name="connsiteX2306" fmla="*/ 896093 w 1465746"/>
              <a:gd name="connsiteY2306" fmla="*/ 129307 h 1104727"/>
              <a:gd name="connsiteX2307" fmla="*/ 894221 w 1465746"/>
              <a:gd name="connsiteY2307" fmla="*/ 129226 h 1104727"/>
              <a:gd name="connsiteX2308" fmla="*/ 892499 w 1465746"/>
              <a:gd name="connsiteY2308" fmla="*/ 129455 h 1104727"/>
              <a:gd name="connsiteX2309" fmla="*/ 890854 w 1465746"/>
              <a:gd name="connsiteY2309" fmla="*/ 129602 h 1104727"/>
              <a:gd name="connsiteX2310" fmla="*/ 889133 w 1465746"/>
              <a:gd name="connsiteY2310" fmla="*/ 129831 h 1104727"/>
              <a:gd name="connsiteX2311" fmla="*/ 887411 w 1465746"/>
              <a:gd name="connsiteY2311" fmla="*/ 129602 h 1104727"/>
              <a:gd name="connsiteX2312" fmla="*/ 885763 w 1465746"/>
              <a:gd name="connsiteY2312" fmla="*/ 129389 h 1104727"/>
              <a:gd name="connsiteX2313" fmla="*/ 884267 w 1465746"/>
              <a:gd name="connsiteY2313" fmla="*/ 129013 h 1104727"/>
              <a:gd name="connsiteX2314" fmla="*/ 883143 w 1465746"/>
              <a:gd name="connsiteY2314" fmla="*/ 128261 h 1104727"/>
              <a:gd name="connsiteX2315" fmla="*/ 881796 w 1465746"/>
              <a:gd name="connsiteY2315" fmla="*/ 127738 h 1104727"/>
              <a:gd name="connsiteX2316" fmla="*/ 880449 w 1465746"/>
              <a:gd name="connsiteY2316" fmla="*/ 127133 h 1104727"/>
              <a:gd name="connsiteX2317" fmla="*/ 878802 w 1465746"/>
              <a:gd name="connsiteY2317" fmla="*/ 126985 h 1104727"/>
              <a:gd name="connsiteX2318" fmla="*/ 877080 w 1465746"/>
              <a:gd name="connsiteY2318" fmla="*/ 126757 h 1104727"/>
              <a:gd name="connsiteX2319" fmla="*/ 876336 w 1465746"/>
              <a:gd name="connsiteY2319" fmla="*/ 126757 h 1104727"/>
              <a:gd name="connsiteX2320" fmla="*/ 875210 w 1465746"/>
              <a:gd name="connsiteY2320" fmla="*/ 126757 h 1104727"/>
              <a:gd name="connsiteX2321" fmla="*/ 873712 w 1465746"/>
              <a:gd name="connsiteY2321" fmla="*/ 127133 h 1104727"/>
              <a:gd name="connsiteX2322" fmla="*/ 872364 w 1465746"/>
              <a:gd name="connsiteY2322" fmla="*/ 127656 h 1104727"/>
              <a:gd name="connsiteX2323" fmla="*/ 871017 w 1465746"/>
              <a:gd name="connsiteY2323" fmla="*/ 128179 h 1104727"/>
              <a:gd name="connsiteX2324" fmla="*/ 869147 w 1465746"/>
              <a:gd name="connsiteY2324" fmla="*/ 128179 h 1104727"/>
              <a:gd name="connsiteX2325" fmla="*/ 867799 w 1465746"/>
              <a:gd name="connsiteY2325" fmla="*/ 127656 h 1104727"/>
              <a:gd name="connsiteX2326" fmla="*/ 866527 w 1465746"/>
              <a:gd name="connsiteY2326" fmla="*/ 127067 h 1104727"/>
              <a:gd name="connsiteX2327" fmla="*/ 865029 w 1465746"/>
              <a:gd name="connsiteY2327" fmla="*/ 126691 h 1104727"/>
              <a:gd name="connsiteX2328" fmla="*/ 863682 w 1465746"/>
              <a:gd name="connsiteY2328" fmla="*/ 126168 h 1104727"/>
              <a:gd name="connsiteX2329" fmla="*/ 862184 w 1465746"/>
              <a:gd name="connsiteY2329" fmla="*/ 125710 h 1104727"/>
              <a:gd name="connsiteX2330" fmla="*/ 860837 w 1465746"/>
              <a:gd name="connsiteY2330" fmla="*/ 125187 h 1104727"/>
              <a:gd name="connsiteX2331" fmla="*/ 859341 w 1465746"/>
              <a:gd name="connsiteY2331" fmla="*/ 124811 h 1104727"/>
              <a:gd name="connsiteX2332" fmla="*/ 857993 w 1465746"/>
              <a:gd name="connsiteY2332" fmla="*/ 124222 h 1104727"/>
              <a:gd name="connsiteX2333" fmla="*/ 856721 w 1465746"/>
              <a:gd name="connsiteY2333" fmla="*/ 123699 h 1104727"/>
              <a:gd name="connsiteX2334" fmla="*/ 855374 w 1465746"/>
              <a:gd name="connsiteY2334" fmla="*/ 123094 h 1104727"/>
              <a:gd name="connsiteX2335" fmla="*/ 853876 w 1465746"/>
              <a:gd name="connsiteY2335" fmla="*/ 122718 h 1104727"/>
              <a:gd name="connsiteX2336" fmla="*/ 852380 w 1465746"/>
              <a:gd name="connsiteY2336" fmla="*/ 122342 h 1104727"/>
              <a:gd name="connsiteX2337" fmla="*/ 850658 w 1465746"/>
              <a:gd name="connsiteY2337" fmla="*/ 122195 h 1104727"/>
              <a:gd name="connsiteX2338" fmla="*/ 848786 w 1465746"/>
              <a:gd name="connsiteY2338" fmla="*/ 122129 h 1104727"/>
              <a:gd name="connsiteX2339" fmla="*/ 847064 w 1465746"/>
              <a:gd name="connsiteY2339" fmla="*/ 122342 h 1104727"/>
              <a:gd name="connsiteX2340" fmla="*/ 845568 w 1465746"/>
              <a:gd name="connsiteY2340" fmla="*/ 121966 h 1104727"/>
              <a:gd name="connsiteX2341" fmla="*/ 844294 w 1465746"/>
              <a:gd name="connsiteY2341" fmla="*/ 121377 h 1104727"/>
              <a:gd name="connsiteX2342" fmla="*/ 843173 w 1465746"/>
              <a:gd name="connsiteY2342" fmla="*/ 120625 h 1104727"/>
              <a:gd name="connsiteX2343" fmla="*/ 842200 w 1465746"/>
              <a:gd name="connsiteY2343" fmla="*/ 119726 h 1104727"/>
              <a:gd name="connsiteX2344" fmla="*/ 841076 w 1465746"/>
              <a:gd name="connsiteY2344" fmla="*/ 118973 h 1104727"/>
              <a:gd name="connsiteX2345" fmla="*/ 840103 w 1465746"/>
              <a:gd name="connsiteY2345" fmla="*/ 118009 h 1104727"/>
              <a:gd name="connsiteX2346" fmla="*/ 839355 w 1465746"/>
              <a:gd name="connsiteY2346" fmla="*/ 117485 h 1104727"/>
              <a:gd name="connsiteX2347" fmla="*/ 838231 w 1465746"/>
              <a:gd name="connsiteY2347" fmla="*/ 116733 h 1104727"/>
              <a:gd name="connsiteX2348" fmla="*/ 837109 w 1465746"/>
              <a:gd name="connsiteY2348" fmla="*/ 115752 h 1104727"/>
              <a:gd name="connsiteX2349" fmla="*/ 835836 w 1465746"/>
              <a:gd name="connsiteY2349" fmla="*/ 115229 h 1104727"/>
              <a:gd name="connsiteX2350" fmla="*/ 834714 w 1465746"/>
              <a:gd name="connsiteY2350" fmla="*/ 114493 h 1104727"/>
              <a:gd name="connsiteX2351" fmla="*/ 833367 w 1465746"/>
              <a:gd name="connsiteY2351" fmla="*/ 113888 h 1104727"/>
              <a:gd name="connsiteX2352" fmla="*/ 832019 w 1465746"/>
              <a:gd name="connsiteY2352" fmla="*/ 113365 h 1104727"/>
              <a:gd name="connsiteX2353" fmla="*/ 830522 w 1465746"/>
              <a:gd name="connsiteY2353" fmla="*/ 112989 h 1104727"/>
              <a:gd name="connsiteX2354" fmla="*/ 829025 w 1465746"/>
              <a:gd name="connsiteY2354" fmla="*/ 112613 h 1104727"/>
              <a:gd name="connsiteX2355" fmla="*/ 827304 w 1465746"/>
              <a:gd name="connsiteY2355" fmla="*/ 112384 h 1104727"/>
              <a:gd name="connsiteX2356" fmla="*/ 825431 w 1465746"/>
              <a:gd name="connsiteY2356" fmla="*/ 112384 h 1104727"/>
              <a:gd name="connsiteX2357" fmla="*/ 823935 w 1465746"/>
              <a:gd name="connsiteY2357" fmla="*/ 112760 h 1104727"/>
              <a:gd name="connsiteX2358" fmla="*/ 822437 w 1465746"/>
              <a:gd name="connsiteY2358" fmla="*/ 113136 h 1104727"/>
              <a:gd name="connsiteX2359" fmla="*/ 820941 w 1465746"/>
              <a:gd name="connsiteY2359" fmla="*/ 113512 h 1104727"/>
              <a:gd name="connsiteX2360" fmla="*/ 819368 w 1465746"/>
              <a:gd name="connsiteY2360" fmla="*/ 113888 h 1104727"/>
              <a:gd name="connsiteX2361" fmla="*/ 817872 w 1465746"/>
              <a:gd name="connsiteY2361" fmla="*/ 114182 h 1104727"/>
              <a:gd name="connsiteX2362" fmla="*/ 816374 w 1465746"/>
              <a:gd name="connsiteY2362" fmla="*/ 114559 h 1104727"/>
              <a:gd name="connsiteX2363" fmla="*/ 814653 w 1465746"/>
              <a:gd name="connsiteY2363" fmla="*/ 114706 h 1104727"/>
              <a:gd name="connsiteX2364" fmla="*/ 812782 w 1465746"/>
              <a:gd name="connsiteY2364" fmla="*/ 114706 h 1104727"/>
              <a:gd name="connsiteX2365" fmla="*/ 811060 w 1465746"/>
              <a:gd name="connsiteY2365" fmla="*/ 114935 h 1104727"/>
              <a:gd name="connsiteX2366" fmla="*/ 809190 w 1465746"/>
              <a:gd name="connsiteY2366" fmla="*/ 114869 h 1104727"/>
              <a:gd name="connsiteX2367" fmla="*/ 807541 w 1465746"/>
              <a:gd name="connsiteY2367" fmla="*/ 114706 h 1104727"/>
              <a:gd name="connsiteX2368" fmla="*/ 806196 w 1465746"/>
              <a:gd name="connsiteY2368" fmla="*/ 114117 h 1104727"/>
              <a:gd name="connsiteX2369" fmla="*/ 804847 w 1465746"/>
              <a:gd name="connsiteY2369" fmla="*/ 113594 h 1104727"/>
              <a:gd name="connsiteX2370" fmla="*/ 803725 w 1465746"/>
              <a:gd name="connsiteY2370" fmla="*/ 112842 h 1104727"/>
              <a:gd name="connsiteX2371" fmla="*/ 802826 w 1465746"/>
              <a:gd name="connsiteY2371" fmla="*/ 111942 h 1104727"/>
              <a:gd name="connsiteX2372" fmla="*/ 801853 w 1465746"/>
              <a:gd name="connsiteY2372" fmla="*/ 110961 h 1104727"/>
              <a:gd name="connsiteX2373" fmla="*/ 801104 w 1465746"/>
              <a:gd name="connsiteY2373" fmla="*/ 109849 h 1104727"/>
              <a:gd name="connsiteX2374" fmla="*/ 799982 w 1465746"/>
              <a:gd name="connsiteY2374" fmla="*/ 109097 h 1104727"/>
              <a:gd name="connsiteX2375" fmla="*/ 798859 w 1465746"/>
              <a:gd name="connsiteY2375" fmla="*/ 108345 h 1104727"/>
              <a:gd name="connsiteX2376" fmla="*/ 796988 w 1465746"/>
              <a:gd name="connsiteY2376" fmla="*/ 108345 h 1104727"/>
              <a:gd name="connsiteX2377" fmla="*/ 795116 w 1465746"/>
              <a:gd name="connsiteY2377" fmla="*/ 108345 h 1104727"/>
              <a:gd name="connsiteX2378" fmla="*/ 793545 w 1465746"/>
              <a:gd name="connsiteY2378" fmla="*/ 107969 h 1104727"/>
              <a:gd name="connsiteX2379" fmla="*/ 792647 w 1465746"/>
              <a:gd name="connsiteY2379" fmla="*/ 107004 h 1104727"/>
              <a:gd name="connsiteX2380" fmla="*/ 791524 w 1465746"/>
              <a:gd name="connsiteY2380" fmla="*/ 106334 h 1104727"/>
              <a:gd name="connsiteX2381" fmla="*/ 790551 w 1465746"/>
              <a:gd name="connsiteY2381" fmla="*/ 105353 h 1104727"/>
              <a:gd name="connsiteX2382" fmla="*/ 789802 w 1465746"/>
              <a:gd name="connsiteY2382" fmla="*/ 104225 h 1104727"/>
              <a:gd name="connsiteX2383" fmla="*/ 788904 w 1465746"/>
              <a:gd name="connsiteY2383" fmla="*/ 103342 h 1104727"/>
              <a:gd name="connsiteX2384" fmla="*/ 787930 w 1465746"/>
              <a:gd name="connsiteY2384" fmla="*/ 102361 h 1104727"/>
              <a:gd name="connsiteX2385" fmla="*/ 787032 w 1465746"/>
              <a:gd name="connsiteY2385" fmla="*/ 101461 h 1104727"/>
              <a:gd name="connsiteX2386" fmla="*/ 786059 w 1465746"/>
              <a:gd name="connsiteY2386" fmla="*/ 100497 h 1104727"/>
              <a:gd name="connsiteX2387" fmla="*/ 785162 w 1465746"/>
              <a:gd name="connsiteY2387" fmla="*/ 99597 h 1104727"/>
              <a:gd name="connsiteX2388" fmla="*/ 784413 w 1465746"/>
              <a:gd name="connsiteY2388" fmla="*/ 98469 h 1104727"/>
              <a:gd name="connsiteX2389" fmla="*/ 783664 w 1465746"/>
              <a:gd name="connsiteY2389" fmla="*/ 97341 h 1104727"/>
              <a:gd name="connsiteX2390" fmla="*/ 783065 w 1465746"/>
              <a:gd name="connsiteY2390" fmla="*/ 96082 h 1104727"/>
              <a:gd name="connsiteX2391" fmla="*/ 782166 w 1465746"/>
              <a:gd name="connsiteY2391" fmla="*/ 95101 h 1104727"/>
              <a:gd name="connsiteX2392" fmla="*/ 781195 w 1465746"/>
              <a:gd name="connsiteY2392" fmla="*/ 94201 h 1104727"/>
              <a:gd name="connsiteX2393" fmla="*/ 779847 w 1465746"/>
              <a:gd name="connsiteY2393" fmla="*/ 93678 h 1104727"/>
              <a:gd name="connsiteX2394" fmla="*/ 778724 w 1465746"/>
              <a:gd name="connsiteY2394" fmla="*/ 92926 h 1104727"/>
              <a:gd name="connsiteX2395" fmla="*/ 777077 w 1465746"/>
              <a:gd name="connsiteY2395" fmla="*/ 92713 h 1104727"/>
              <a:gd name="connsiteX2396" fmla="*/ 775356 w 1465746"/>
              <a:gd name="connsiteY2396" fmla="*/ 92484 h 1104727"/>
              <a:gd name="connsiteX2397" fmla="*/ 773483 w 1465746"/>
              <a:gd name="connsiteY2397" fmla="*/ 92484 h 1104727"/>
              <a:gd name="connsiteX2398" fmla="*/ 771762 w 1465746"/>
              <a:gd name="connsiteY2398" fmla="*/ 92337 h 1104727"/>
              <a:gd name="connsiteX2399" fmla="*/ 770490 w 1465746"/>
              <a:gd name="connsiteY2399" fmla="*/ 91732 h 1104727"/>
              <a:gd name="connsiteX2400" fmla="*/ 769517 w 1465746"/>
              <a:gd name="connsiteY2400" fmla="*/ 90833 h 1104727"/>
              <a:gd name="connsiteX2401" fmla="*/ 768544 w 1465746"/>
              <a:gd name="connsiteY2401" fmla="*/ 89868 h 1104727"/>
              <a:gd name="connsiteX2402" fmla="*/ 767795 w 1465746"/>
              <a:gd name="connsiteY2402" fmla="*/ 88740 h 1104727"/>
              <a:gd name="connsiteX2403" fmla="*/ 767272 w 1465746"/>
              <a:gd name="connsiteY2403" fmla="*/ 87464 h 1104727"/>
              <a:gd name="connsiteX2404" fmla="*/ 766897 w 1465746"/>
              <a:gd name="connsiteY2404" fmla="*/ 85960 h 1104727"/>
              <a:gd name="connsiteX2405" fmla="*/ 766299 w 1465746"/>
              <a:gd name="connsiteY2405" fmla="*/ 84701 h 1104727"/>
              <a:gd name="connsiteX2406" fmla="*/ 765999 w 1465746"/>
              <a:gd name="connsiteY2406" fmla="*/ 83197 h 1104727"/>
              <a:gd name="connsiteX2407" fmla="*/ 765625 w 1465746"/>
              <a:gd name="connsiteY2407" fmla="*/ 81709 h 1104727"/>
              <a:gd name="connsiteX2408" fmla="*/ 764652 w 1465746"/>
              <a:gd name="connsiteY2408" fmla="*/ 80810 h 1104727"/>
              <a:gd name="connsiteX2409" fmla="*/ 763303 w 1465746"/>
              <a:gd name="connsiteY2409" fmla="*/ 80205 h 1104727"/>
              <a:gd name="connsiteX2410" fmla="*/ 761807 w 1465746"/>
              <a:gd name="connsiteY2410" fmla="*/ 79910 h 1104727"/>
              <a:gd name="connsiteX2411" fmla="*/ 760535 w 1465746"/>
              <a:gd name="connsiteY2411" fmla="*/ 79305 h 1104727"/>
              <a:gd name="connsiteX2412" fmla="*/ 758962 w 1465746"/>
              <a:gd name="connsiteY2412" fmla="*/ 79681 h 1104727"/>
              <a:gd name="connsiteX2413" fmla="*/ 757315 w 1465746"/>
              <a:gd name="connsiteY2413" fmla="*/ 79829 h 1104727"/>
              <a:gd name="connsiteX2414" fmla="*/ 755445 w 1465746"/>
              <a:gd name="connsiteY2414" fmla="*/ 79829 h 1104727"/>
              <a:gd name="connsiteX2415" fmla="*/ 754097 w 1465746"/>
              <a:gd name="connsiteY2415" fmla="*/ 79223 h 1104727"/>
              <a:gd name="connsiteX2416" fmla="*/ 752974 w 1465746"/>
              <a:gd name="connsiteY2416" fmla="*/ 78488 h 1104727"/>
              <a:gd name="connsiteX2417" fmla="*/ 752225 w 1465746"/>
              <a:gd name="connsiteY2417" fmla="*/ 77441 h 1104727"/>
              <a:gd name="connsiteX2418" fmla="*/ 751103 w 1465746"/>
              <a:gd name="connsiteY2418" fmla="*/ 76689 h 1104727"/>
              <a:gd name="connsiteX2419" fmla="*/ 750131 w 1465746"/>
              <a:gd name="connsiteY2419" fmla="*/ 75708 h 1104727"/>
              <a:gd name="connsiteX2420" fmla="*/ 748858 w 1465746"/>
              <a:gd name="connsiteY2420" fmla="*/ 75185 h 1104727"/>
              <a:gd name="connsiteX2421" fmla="*/ 747285 w 1465746"/>
              <a:gd name="connsiteY2421" fmla="*/ 74809 h 1104727"/>
              <a:gd name="connsiteX2422" fmla="*/ 745415 w 1465746"/>
              <a:gd name="connsiteY2422" fmla="*/ 74809 h 1104727"/>
              <a:gd name="connsiteX2423" fmla="*/ 743543 w 1465746"/>
              <a:gd name="connsiteY2423" fmla="*/ 74743 h 1104727"/>
              <a:gd name="connsiteX2424" fmla="*/ 742046 w 1465746"/>
              <a:gd name="connsiteY2424" fmla="*/ 75119 h 1104727"/>
              <a:gd name="connsiteX2425" fmla="*/ 741597 w 1465746"/>
              <a:gd name="connsiteY2425" fmla="*/ 75234 h 1104727"/>
              <a:gd name="connsiteX2426" fmla="*/ 740549 w 1465746"/>
              <a:gd name="connsiteY2426" fmla="*/ 75495 h 1104727"/>
              <a:gd name="connsiteX2427" fmla="*/ 738977 w 1465746"/>
              <a:gd name="connsiteY2427" fmla="*/ 75871 h 1104727"/>
              <a:gd name="connsiteX2428" fmla="*/ 737704 w 1465746"/>
              <a:gd name="connsiteY2428" fmla="*/ 76395 h 1104727"/>
              <a:gd name="connsiteX2429" fmla="*/ 735982 w 1465746"/>
              <a:gd name="connsiteY2429" fmla="*/ 76607 h 1104727"/>
              <a:gd name="connsiteX2430" fmla="*/ 734636 w 1465746"/>
              <a:gd name="connsiteY2430" fmla="*/ 76395 h 1104727"/>
              <a:gd name="connsiteX2431" fmla="*/ 733362 w 1465746"/>
              <a:gd name="connsiteY2431" fmla="*/ 75871 h 1104727"/>
              <a:gd name="connsiteX2432" fmla="*/ 732241 w 1465746"/>
              <a:gd name="connsiteY2432" fmla="*/ 75119 h 1104727"/>
              <a:gd name="connsiteX2433" fmla="*/ 730893 w 1465746"/>
              <a:gd name="connsiteY2433" fmla="*/ 74514 h 1104727"/>
              <a:gd name="connsiteX2434" fmla="*/ 729172 w 1465746"/>
              <a:gd name="connsiteY2434" fmla="*/ 74367 h 1104727"/>
              <a:gd name="connsiteX2435" fmla="*/ 727674 w 1465746"/>
              <a:gd name="connsiteY2435" fmla="*/ 74662 h 1104727"/>
              <a:gd name="connsiteX2436" fmla="*/ 726552 w 1465746"/>
              <a:gd name="connsiteY2436" fmla="*/ 75414 h 1104727"/>
              <a:gd name="connsiteX2437" fmla="*/ 725578 w 1465746"/>
              <a:gd name="connsiteY2437" fmla="*/ 76313 h 1104727"/>
              <a:gd name="connsiteX2438" fmla="*/ 725054 w 1465746"/>
              <a:gd name="connsiteY2438" fmla="*/ 77654 h 1104727"/>
              <a:gd name="connsiteX2439" fmla="*/ 724456 w 1465746"/>
              <a:gd name="connsiteY2439" fmla="*/ 78929 h 1104727"/>
              <a:gd name="connsiteX2440" fmla="*/ 723856 w 1465746"/>
              <a:gd name="connsiteY2440" fmla="*/ 80205 h 1104727"/>
              <a:gd name="connsiteX2441" fmla="*/ 723108 w 1465746"/>
              <a:gd name="connsiteY2441" fmla="*/ 81333 h 1104727"/>
              <a:gd name="connsiteX2442" fmla="*/ 722360 w 1465746"/>
              <a:gd name="connsiteY2442" fmla="*/ 82445 h 1104727"/>
              <a:gd name="connsiteX2443" fmla="*/ 721236 w 1465746"/>
              <a:gd name="connsiteY2443" fmla="*/ 83197 h 1104727"/>
              <a:gd name="connsiteX2444" fmla="*/ 720263 w 1465746"/>
              <a:gd name="connsiteY2444" fmla="*/ 84096 h 1104727"/>
              <a:gd name="connsiteX2445" fmla="*/ 719140 w 1465746"/>
              <a:gd name="connsiteY2445" fmla="*/ 84848 h 1104727"/>
              <a:gd name="connsiteX2446" fmla="*/ 718018 w 1465746"/>
              <a:gd name="connsiteY2446" fmla="*/ 85600 h 1104727"/>
              <a:gd name="connsiteX2447" fmla="*/ 716895 w 1465746"/>
              <a:gd name="connsiteY2447" fmla="*/ 86271 h 1104727"/>
              <a:gd name="connsiteX2448" fmla="*/ 715698 w 1465746"/>
              <a:gd name="connsiteY2448" fmla="*/ 87023 h 1104727"/>
              <a:gd name="connsiteX2449" fmla="*/ 714575 w 1465746"/>
              <a:gd name="connsiteY2449" fmla="*/ 87759 h 1104727"/>
              <a:gd name="connsiteX2450" fmla="*/ 713451 w 1465746"/>
              <a:gd name="connsiteY2450" fmla="*/ 88511 h 1104727"/>
              <a:gd name="connsiteX2451" fmla="*/ 712330 w 1465746"/>
              <a:gd name="connsiteY2451" fmla="*/ 89263 h 1104727"/>
              <a:gd name="connsiteX2452" fmla="*/ 710982 w 1465746"/>
              <a:gd name="connsiteY2452" fmla="*/ 89786 h 1104727"/>
              <a:gd name="connsiteX2453" fmla="*/ 709485 w 1465746"/>
              <a:gd name="connsiteY2453" fmla="*/ 90162 h 1104727"/>
              <a:gd name="connsiteX2454" fmla="*/ 707989 w 1465746"/>
              <a:gd name="connsiteY2454" fmla="*/ 90539 h 1104727"/>
              <a:gd name="connsiteX2455" fmla="*/ 706267 w 1465746"/>
              <a:gd name="connsiteY2455" fmla="*/ 90686 h 1104727"/>
              <a:gd name="connsiteX2456" fmla="*/ 704395 w 1465746"/>
              <a:gd name="connsiteY2456" fmla="*/ 90686 h 1104727"/>
              <a:gd name="connsiteX2457" fmla="*/ 702524 w 1465746"/>
              <a:gd name="connsiteY2457" fmla="*/ 90686 h 1104727"/>
              <a:gd name="connsiteX2458" fmla="*/ 700578 w 1465746"/>
              <a:gd name="connsiteY2458" fmla="*/ 90686 h 1104727"/>
              <a:gd name="connsiteX2459" fmla="*/ 698706 w 1465746"/>
              <a:gd name="connsiteY2459" fmla="*/ 90686 h 1104727"/>
              <a:gd name="connsiteX2460" fmla="*/ 696835 w 1465746"/>
              <a:gd name="connsiteY2460" fmla="*/ 90604 h 1104727"/>
              <a:gd name="connsiteX2461" fmla="*/ 695338 w 1465746"/>
              <a:gd name="connsiteY2461" fmla="*/ 90980 h 1104727"/>
              <a:gd name="connsiteX2462" fmla="*/ 693840 w 1465746"/>
              <a:gd name="connsiteY2462" fmla="*/ 91356 h 1104727"/>
              <a:gd name="connsiteX2463" fmla="*/ 692494 w 1465746"/>
              <a:gd name="connsiteY2463" fmla="*/ 91961 h 1104727"/>
              <a:gd name="connsiteX2464" fmla="*/ 691145 w 1465746"/>
              <a:gd name="connsiteY2464" fmla="*/ 92484 h 1104727"/>
              <a:gd name="connsiteX2465" fmla="*/ 690023 w 1465746"/>
              <a:gd name="connsiteY2465" fmla="*/ 93237 h 1104727"/>
              <a:gd name="connsiteX2466" fmla="*/ 689274 w 1465746"/>
              <a:gd name="connsiteY2466" fmla="*/ 94283 h 1104727"/>
              <a:gd name="connsiteX2467" fmla="*/ 688527 w 1465746"/>
              <a:gd name="connsiteY2467" fmla="*/ 95395 h 1104727"/>
              <a:gd name="connsiteX2468" fmla="*/ 688302 w 1465746"/>
              <a:gd name="connsiteY2468" fmla="*/ 97046 h 1104727"/>
              <a:gd name="connsiteX2469" fmla="*/ 688900 w 1465746"/>
              <a:gd name="connsiteY2469" fmla="*/ 98387 h 1104727"/>
              <a:gd name="connsiteX2470" fmla="*/ 689799 w 1465746"/>
              <a:gd name="connsiteY2470" fmla="*/ 99286 h 1104727"/>
              <a:gd name="connsiteX2471" fmla="*/ 691145 w 1465746"/>
              <a:gd name="connsiteY2471" fmla="*/ 99891 h 1104727"/>
              <a:gd name="connsiteX2472" fmla="*/ 692419 w 1465746"/>
              <a:gd name="connsiteY2472" fmla="*/ 100415 h 1104727"/>
              <a:gd name="connsiteX2473" fmla="*/ 693990 w 1465746"/>
              <a:gd name="connsiteY2473" fmla="*/ 100791 h 1104727"/>
              <a:gd name="connsiteX2474" fmla="*/ 695488 w 1465746"/>
              <a:gd name="connsiteY2474" fmla="*/ 101167 h 1104727"/>
              <a:gd name="connsiteX2475" fmla="*/ 696984 w 1465746"/>
              <a:gd name="connsiteY2475" fmla="*/ 101543 h 1104727"/>
              <a:gd name="connsiteX2476" fmla="*/ 698706 w 1465746"/>
              <a:gd name="connsiteY2476" fmla="*/ 101756 h 1104727"/>
              <a:gd name="connsiteX2477" fmla="*/ 700204 w 1465746"/>
              <a:gd name="connsiteY2477" fmla="*/ 102132 h 1104727"/>
              <a:gd name="connsiteX2478" fmla="*/ 701476 w 1465746"/>
              <a:gd name="connsiteY2478" fmla="*/ 102655 h 1104727"/>
              <a:gd name="connsiteX2479" fmla="*/ 702823 w 1465746"/>
              <a:gd name="connsiteY2479" fmla="*/ 103260 h 1104727"/>
              <a:gd name="connsiteX2480" fmla="*/ 704170 w 1465746"/>
              <a:gd name="connsiteY2480" fmla="*/ 103865 h 1104727"/>
              <a:gd name="connsiteX2481" fmla="*/ 705068 w 1465746"/>
              <a:gd name="connsiteY2481" fmla="*/ 104764 h 1104727"/>
              <a:gd name="connsiteX2482" fmla="*/ 706041 w 1465746"/>
              <a:gd name="connsiteY2482" fmla="*/ 105647 h 1104727"/>
              <a:gd name="connsiteX2483" fmla="*/ 706790 w 1465746"/>
              <a:gd name="connsiteY2483" fmla="*/ 106775 h 1104727"/>
              <a:gd name="connsiteX2484" fmla="*/ 707539 w 1465746"/>
              <a:gd name="connsiteY2484" fmla="*/ 107904 h 1104727"/>
              <a:gd name="connsiteX2485" fmla="*/ 707913 w 1465746"/>
              <a:gd name="connsiteY2485" fmla="*/ 109392 h 1104727"/>
              <a:gd name="connsiteX2486" fmla="*/ 708437 w 1465746"/>
              <a:gd name="connsiteY2486" fmla="*/ 110667 h 1104727"/>
              <a:gd name="connsiteX2487" fmla="*/ 709035 w 1465746"/>
              <a:gd name="connsiteY2487" fmla="*/ 112024 h 1104727"/>
              <a:gd name="connsiteX2488" fmla="*/ 709411 w 1465746"/>
              <a:gd name="connsiteY2488" fmla="*/ 113447 h 1104727"/>
              <a:gd name="connsiteX2489" fmla="*/ 709934 w 1465746"/>
              <a:gd name="connsiteY2489" fmla="*/ 114788 h 1104727"/>
              <a:gd name="connsiteX2490" fmla="*/ 710458 w 1465746"/>
              <a:gd name="connsiteY2490" fmla="*/ 116063 h 1104727"/>
              <a:gd name="connsiteX2491" fmla="*/ 711430 w 1465746"/>
              <a:gd name="connsiteY2491" fmla="*/ 116962 h 1104727"/>
              <a:gd name="connsiteX2492" fmla="*/ 712405 w 1465746"/>
              <a:gd name="connsiteY2492" fmla="*/ 117927 h 1104727"/>
              <a:gd name="connsiteX2493" fmla="*/ 713303 w 1465746"/>
              <a:gd name="connsiteY2493" fmla="*/ 118826 h 1104727"/>
              <a:gd name="connsiteX2494" fmla="*/ 714276 w 1465746"/>
              <a:gd name="connsiteY2494" fmla="*/ 119807 h 1104727"/>
              <a:gd name="connsiteX2495" fmla="*/ 715173 w 1465746"/>
              <a:gd name="connsiteY2495" fmla="*/ 120707 h 1104727"/>
              <a:gd name="connsiteX2496" fmla="*/ 716146 w 1465746"/>
              <a:gd name="connsiteY2496" fmla="*/ 121671 h 1104727"/>
              <a:gd name="connsiteX2497" fmla="*/ 716895 w 1465746"/>
              <a:gd name="connsiteY2497" fmla="*/ 122718 h 1104727"/>
              <a:gd name="connsiteX2498" fmla="*/ 717420 w 1465746"/>
              <a:gd name="connsiteY2498" fmla="*/ 124075 h 1104727"/>
              <a:gd name="connsiteX2499" fmla="*/ 717794 w 1465746"/>
              <a:gd name="connsiteY2499" fmla="*/ 125563 h 1104727"/>
              <a:gd name="connsiteX2500" fmla="*/ 718167 w 1465746"/>
              <a:gd name="connsiteY2500" fmla="*/ 126985 h 1104727"/>
              <a:gd name="connsiteX2501" fmla="*/ 718167 w 1465746"/>
              <a:gd name="connsiteY2501" fmla="*/ 128866 h 1104727"/>
              <a:gd name="connsiteX2502" fmla="*/ 718318 w 1465746"/>
              <a:gd name="connsiteY2502" fmla="*/ 130501 h 1104727"/>
              <a:gd name="connsiteX2503" fmla="*/ 718318 w 1465746"/>
              <a:gd name="connsiteY2503" fmla="*/ 132381 h 1104727"/>
              <a:gd name="connsiteX2504" fmla="*/ 718318 w 1465746"/>
              <a:gd name="connsiteY2504" fmla="*/ 134245 h 1104727"/>
              <a:gd name="connsiteX2505" fmla="*/ 718542 w 1465746"/>
              <a:gd name="connsiteY2505" fmla="*/ 135897 h 1104727"/>
              <a:gd name="connsiteX2506" fmla="*/ 718842 w 1465746"/>
              <a:gd name="connsiteY2506" fmla="*/ 137385 h 1104727"/>
              <a:gd name="connsiteX2507" fmla="*/ 719066 w 1465746"/>
              <a:gd name="connsiteY2507" fmla="*/ 139036 h 1104727"/>
              <a:gd name="connsiteX2508" fmla="*/ 719066 w 1465746"/>
              <a:gd name="connsiteY2508" fmla="*/ 140917 h 1104727"/>
              <a:gd name="connsiteX2509" fmla="*/ 719215 w 1465746"/>
              <a:gd name="connsiteY2509" fmla="*/ 142552 h 1104727"/>
              <a:gd name="connsiteX2510" fmla="*/ 719066 w 1465746"/>
              <a:gd name="connsiteY2510" fmla="*/ 144285 h 1104727"/>
              <a:gd name="connsiteX2511" fmla="*/ 718242 w 1465746"/>
              <a:gd name="connsiteY2511" fmla="*/ 145332 h 1104727"/>
              <a:gd name="connsiteX2512" fmla="*/ 717345 w 1465746"/>
              <a:gd name="connsiteY2512" fmla="*/ 146231 h 1104727"/>
              <a:gd name="connsiteX2513" fmla="*/ 716221 w 1465746"/>
              <a:gd name="connsiteY2513" fmla="*/ 146967 h 1104727"/>
              <a:gd name="connsiteX2514" fmla="*/ 714874 w 1465746"/>
              <a:gd name="connsiteY2514" fmla="*/ 147572 h 1104727"/>
              <a:gd name="connsiteX2515" fmla="*/ 714127 w 1465746"/>
              <a:gd name="connsiteY2515" fmla="*/ 148242 h 1104727"/>
              <a:gd name="connsiteX2516" fmla="*/ 713152 w 1465746"/>
              <a:gd name="connsiteY2516" fmla="*/ 149223 h 1104727"/>
              <a:gd name="connsiteX2517" fmla="*/ 712179 w 1465746"/>
              <a:gd name="connsiteY2517" fmla="*/ 150123 h 1104727"/>
              <a:gd name="connsiteX2518" fmla="*/ 711282 w 1465746"/>
              <a:gd name="connsiteY2518" fmla="*/ 151022 h 1104727"/>
              <a:gd name="connsiteX2519" fmla="*/ 710533 w 1465746"/>
              <a:gd name="connsiteY2519" fmla="*/ 152134 h 1104727"/>
              <a:gd name="connsiteX2520" fmla="*/ 709934 w 1465746"/>
              <a:gd name="connsiteY2520" fmla="*/ 153409 h 1104727"/>
              <a:gd name="connsiteX2521" fmla="*/ 709560 w 1465746"/>
              <a:gd name="connsiteY2521" fmla="*/ 154913 h 1104727"/>
              <a:gd name="connsiteX2522" fmla="*/ 709185 w 1465746"/>
              <a:gd name="connsiteY2522" fmla="*/ 156401 h 1104727"/>
              <a:gd name="connsiteX2523" fmla="*/ 709185 w 1465746"/>
              <a:gd name="connsiteY2523" fmla="*/ 158282 h 1104727"/>
              <a:gd name="connsiteX2524" fmla="*/ 709110 w 1465746"/>
              <a:gd name="connsiteY2524" fmla="*/ 160080 h 1104727"/>
              <a:gd name="connsiteX2525" fmla="*/ 709859 w 1465746"/>
              <a:gd name="connsiteY2525" fmla="*/ 161192 h 1104727"/>
              <a:gd name="connsiteX2526" fmla="*/ 710608 w 1465746"/>
              <a:gd name="connsiteY2526" fmla="*/ 162321 h 1104727"/>
              <a:gd name="connsiteX2527" fmla="*/ 711730 w 1465746"/>
              <a:gd name="connsiteY2527" fmla="*/ 163073 h 1104727"/>
              <a:gd name="connsiteX2528" fmla="*/ 712928 w 1465746"/>
              <a:gd name="connsiteY2528" fmla="*/ 163809 h 1104727"/>
              <a:gd name="connsiteX2529" fmla="*/ 713826 w 1465746"/>
              <a:gd name="connsiteY2529" fmla="*/ 164790 h 1104727"/>
              <a:gd name="connsiteX2530" fmla="*/ 714424 w 1465746"/>
              <a:gd name="connsiteY2530" fmla="*/ 166065 h 1104727"/>
              <a:gd name="connsiteX2531" fmla="*/ 714799 w 1465746"/>
              <a:gd name="connsiteY2531" fmla="*/ 167553 h 1104727"/>
              <a:gd name="connsiteX2532" fmla="*/ 714575 w 1465746"/>
              <a:gd name="connsiteY2532" fmla="*/ 168828 h 1104727"/>
              <a:gd name="connsiteX2533" fmla="*/ 713976 w 1465746"/>
              <a:gd name="connsiteY2533" fmla="*/ 170104 h 1104727"/>
              <a:gd name="connsiteX2534" fmla="*/ 713079 w 1465746"/>
              <a:gd name="connsiteY2534" fmla="*/ 171003 h 1104727"/>
              <a:gd name="connsiteX2535" fmla="*/ 712104 w 1465746"/>
              <a:gd name="connsiteY2535" fmla="*/ 171968 h 1104727"/>
              <a:gd name="connsiteX2536" fmla="*/ 711131 w 1465746"/>
              <a:gd name="connsiteY2536" fmla="*/ 172867 h 1104727"/>
              <a:gd name="connsiteX2537" fmla="*/ 710234 w 1465746"/>
              <a:gd name="connsiteY2537" fmla="*/ 173848 h 1104727"/>
              <a:gd name="connsiteX2538" fmla="*/ 709411 w 1465746"/>
              <a:gd name="connsiteY2538" fmla="*/ 174895 h 1104727"/>
              <a:gd name="connsiteX2539" fmla="*/ 708288 w 1465746"/>
              <a:gd name="connsiteY2539" fmla="*/ 175647 h 1104727"/>
              <a:gd name="connsiteX2540" fmla="*/ 707388 w 1465746"/>
              <a:gd name="connsiteY2540" fmla="*/ 176546 h 1104727"/>
              <a:gd name="connsiteX2541" fmla="*/ 706191 w 1465746"/>
              <a:gd name="connsiteY2541" fmla="*/ 177282 h 1104727"/>
              <a:gd name="connsiteX2542" fmla="*/ 705068 w 1465746"/>
              <a:gd name="connsiteY2542" fmla="*/ 178034 h 1104727"/>
              <a:gd name="connsiteX2543" fmla="*/ 703796 w 1465746"/>
              <a:gd name="connsiteY2543" fmla="*/ 178557 h 1104727"/>
              <a:gd name="connsiteX2544" fmla="*/ 702599 w 1465746"/>
              <a:gd name="connsiteY2544" fmla="*/ 179310 h 1104727"/>
              <a:gd name="connsiteX2545" fmla="*/ 701325 w 1465746"/>
              <a:gd name="connsiteY2545" fmla="*/ 179915 h 1104727"/>
              <a:gd name="connsiteX2546" fmla="*/ 700204 w 1465746"/>
              <a:gd name="connsiteY2546" fmla="*/ 180585 h 1104727"/>
              <a:gd name="connsiteX2547" fmla="*/ 699007 w 1465746"/>
              <a:gd name="connsiteY2547" fmla="*/ 181337 h 1104727"/>
              <a:gd name="connsiteX2548" fmla="*/ 698107 w 1465746"/>
              <a:gd name="connsiteY2548" fmla="*/ 182302 h 1104727"/>
              <a:gd name="connsiteX2549" fmla="*/ 697135 w 1465746"/>
              <a:gd name="connsiteY2549" fmla="*/ 183201 h 1104727"/>
              <a:gd name="connsiteX2550" fmla="*/ 696162 w 1465746"/>
              <a:gd name="connsiteY2550" fmla="*/ 184101 h 1104727"/>
              <a:gd name="connsiteX2551" fmla="*/ 695038 w 1465746"/>
              <a:gd name="connsiteY2551" fmla="*/ 184853 h 1104727"/>
              <a:gd name="connsiteX2552" fmla="*/ 693915 w 1465746"/>
              <a:gd name="connsiteY2552" fmla="*/ 185605 h 1104727"/>
              <a:gd name="connsiteX2553" fmla="*/ 692568 w 1465746"/>
              <a:gd name="connsiteY2553" fmla="*/ 186128 h 1104727"/>
              <a:gd name="connsiteX2554" fmla="*/ 691071 w 1465746"/>
              <a:gd name="connsiteY2554" fmla="*/ 186488 h 1104727"/>
              <a:gd name="connsiteX2555" fmla="*/ 689574 w 1465746"/>
              <a:gd name="connsiteY2555" fmla="*/ 186864 h 1104727"/>
              <a:gd name="connsiteX2556" fmla="*/ 688078 w 1465746"/>
              <a:gd name="connsiteY2556" fmla="*/ 187240 h 1104727"/>
              <a:gd name="connsiteX2557" fmla="*/ 686205 w 1465746"/>
              <a:gd name="connsiteY2557" fmla="*/ 187174 h 1104727"/>
              <a:gd name="connsiteX2558" fmla="*/ 684484 w 1465746"/>
              <a:gd name="connsiteY2558" fmla="*/ 187027 h 1104727"/>
              <a:gd name="connsiteX2559" fmla="*/ 683136 w 1465746"/>
              <a:gd name="connsiteY2559" fmla="*/ 186422 h 1104727"/>
              <a:gd name="connsiteX2560" fmla="*/ 681864 w 1465746"/>
              <a:gd name="connsiteY2560" fmla="*/ 185899 h 1104727"/>
              <a:gd name="connsiteX2561" fmla="*/ 680368 w 1465746"/>
              <a:gd name="connsiteY2561" fmla="*/ 185523 h 1104727"/>
              <a:gd name="connsiteX2562" fmla="*/ 678646 w 1465746"/>
              <a:gd name="connsiteY2562" fmla="*/ 185670 h 1104727"/>
              <a:gd name="connsiteX2563" fmla="*/ 677148 w 1465746"/>
              <a:gd name="connsiteY2563" fmla="*/ 186046 h 1104727"/>
              <a:gd name="connsiteX2564" fmla="*/ 675652 w 1465746"/>
              <a:gd name="connsiteY2564" fmla="*/ 186422 h 1104727"/>
              <a:gd name="connsiteX2565" fmla="*/ 674305 w 1465746"/>
              <a:gd name="connsiteY2565" fmla="*/ 186798 h 1104727"/>
              <a:gd name="connsiteX2566" fmla="*/ 672807 w 1465746"/>
              <a:gd name="connsiteY2566" fmla="*/ 187174 h 1104727"/>
              <a:gd name="connsiteX2567" fmla="*/ 671460 w 1465746"/>
              <a:gd name="connsiteY2567" fmla="*/ 187698 h 1104727"/>
              <a:gd name="connsiteX2568" fmla="*/ 669964 w 1465746"/>
              <a:gd name="connsiteY2568" fmla="*/ 188074 h 1104727"/>
              <a:gd name="connsiteX2569" fmla="*/ 668616 w 1465746"/>
              <a:gd name="connsiteY2569" fmla="*/ 188597 h 1104727"/>
              <a:gd name="connsiteX2570" fmla="*/ 667343 w 1465746"/>
              <a:gd name="connsiteY2570" fmla="*/ 189186 h 1104727"/>
              <a:gd name="connsiteX2571" fmla="*/ 665995 w 1465746"/>
              <a:gd name="connsiteY2571" fmla="*/ 189709 h 1104727"/>
              <a:gd name="connsiteX2572" fmla="*/ 664648 w 1465746"/>
              <a:gd name="connsiteY2572" fmla="*/ 190232 h 1104727"/>
              <a:gd name="connsiteX2573" fmla="*/ 663152 w 1465746"/>
              <a:gd name="connsiteY2573" fmla="*/ 190608 h 1104727"/>
              <a:gd name="connsiteX2574" fmla="*/ 661803 w 1465746"/>
              <a:gd name="connsiteY2574" fmla="*/ 191132 h 1104727"/>
              <a:gd name="connsiteX2575" fmla="*/ 660307 w 1465746"/>
              <a:gd name="connsiteY2575" fmla="*/ 191508 h 1104727"/>
              <a:gd name="connsiteX2576" fmla="*/ 658660 w 1465746"/>
              <a:gd name="connsiteY2576" fmla="*/ 191736 h 1104727"/>
              <a:gd name="connsiteX2577" fmla="*/ 656714 w 1465746"/>
              <a:gd name="connsiteY2577" fmla="*/ 191736 h 1104727"/>
              <a:gd name="connsiteX2578" fmla="*/ 655068 w 1465746"/>
              <a:gd name="connsiteY2578" fmla="*/ 191508 h 1104727"/>
              <a:gd name="connsiteX2579" fmla="*/ 653720 w 1465746"/>
              <a:gd name="connsiteY2579" fmla="*/ 190984 h 1104727"/>
              <a:gd name="connsiteX2580" fmla="*/ 652747 w 1465746"/>
              <a:gd name="connsiteY2580" fmla="*/ 190020 h 1104727"/>
              <a:gd name="connsiteX2581" fmla="*/ 651474 w 1465746"/>
              <a:gd name="connsiteY2581" fmla="*/ 189496 h 1104727"/>
              <a:gd name="connsiteX2582" fmla="*/ 650126 w 1465746"/>
              <a:gd name="connsiteY2582" fmla="*/ 188891 h 1104727"/>
              <a:gd name="connsiteX2583" fmla="*/ 648480 w 1465746"/>
              <a:gd name="connsiteY2583" fmla="*/ 188744 h 1104727"/>
              <a:gd name="connsiteX2584" fmla="*/ 646908 w 1465746"/>
              <a:gd name="connsiteY2584" fmla="*/ 189038 h 1104727"/>
              <a:gd name="connsiteX2585" fmla="*/ 645411 w 1465746"/>
              <a:gd name="connsiteY2585" fmla="*/ 189415 h 1104727"/>
              <a:gd name="connsiteX2586" fmla="*/ 644289 w 1465746"/>
              <a:gd name="connsiteY2586" fmla="*/ 190167 h 1104727"/>
              <a:gd name="connsiteX2587" fmla="*/ 643166 w 1465746"/>
              <a:gd name="connsiteY2587" fmla="*/ 190919 h 1104727"/>
              <a:gd name="connsiteX2588" fmla="*/ 642417 w 1465746"/>
              <a:gd name="connsiteY2588" fmla="*/ 192031 h 1104727"/>
              <a:gd name="connsiteX2589" fmla="*/ 642042 w 1465746"/>
              <a:gd name="connsiteY2589" fmla="*/ 193453 h 1104727"/>
              <a:gd name="connsiteX2590" fmla="*/ 642193 w 1465746"/>
              <a:gd name="connsiteY2590" fmla="*/ 195187 h 1104727"/>
              <a:gd name="connsiteX2591" fmla="*/ 642567 w 1465746"/>
              <a:gd name="connsiteY2591" fmla="*/ 196675 h 1104727"/>
              <a:gd name="connsiteX2592" fmla="*/ 642940 w 1465746"/>
              <a:gd name="connsiteY2592" fmla="*/ 198097 h 1104727"/>
              <a:gd name="connsiteX2593" fmla="*/ 643465 w 1465746"/>
              <a:gd name="connsiteY2593" fmla="*/ 199438 h 1104727"/>
              <a:gd name="connsiteX2594" fmla="*/ 643527 w 1465746"/>
              <a:gd name="connsiteY2594" fmla="*/ 199585 h 1104727"/>
              <a:gd name="connsiteX2595" fmla="*/ 644063 w 1465746"/>
              <a:gd name="connsiteY2595" fmla="*/ 200713 h 1104727"/>
              <a:gd name="connsiteX2596" fmla="*/ 644588 w 1465746"/>
              <a:gd name="connsiteY2596" fmla="*/ 201989 h 1104727"/>
              <a:gd name="connsiteX2597" fmla="*/ 644961 w 1465746"/>
              <a:gd name="connsiteY2597" fmla="*/ 203493 h 1104727"/>
              <a:gd name="connsiteX2598" fmla="*/ 645187 w 1465746"/>
              <a:gd name="connsiteY2598" fmla="*/ 205128 h 1104727"/>
              <a:gd name="connsiteX2599" fmla="*/ 644588 w 1465746"/>
              <a:gd name="connsiteY2599" fmla="*/ 206485 h 1104727"/>
              <a:gd name="connsiteX2600" fmla="*/ 644063 w 1465746"/>
              <a:gd name="connsiteY2600" fmla="*/ 207761 h 1104727"/>
              <a:gd name="connsiteX2601" fmla="*/ 643090 w 1465746"/>
              <a:gd name="connsiteY2601" fmla="*/ 208725 h 1104727"/>
              <a:gd name="connsiteX2602" fmla="*/ 642341 w 1465746"/>
              <a:gd name="connsiteY2602" fmla="*/ 209772 h 1104727"/>
              <a:gd name="connsiteX2603" fmla="*/ 641594 w 1465746"/>
              <a:gd name="connsiteY2603" fmla="*/ 210900 h 1104727"/>
              <a:gd name="connsiteX2604" fmla="*/ 640994 w 1465746"/>
              <a:gd name="connsiteY2604" fmla="*/ 212176 h 1104727"/>
              <a:gd name="connsiteX2605" fmla="*/ 640770 w 1465746"/>
              <a:gd name="connsiteY2605" fmla="*/ 213892 h 1104727"/>
              <a:gd name="connsiteX2606" fmla="*/ 640994 w 1465746"/>
              <a:gd name="connsiteY2606" fmla="*/ 215544 h 1104727"/>
              <a:gd name="connsiteX2607" fmla="*/ 641519 w 1465746"/>
              <a:gd name="connsiteY2607" fmla="*/ 216803 h 1104727"/>
              <a:gd name="connsiteX2608" fmla="*/ 642117 w 1465746"/>
              <a:gd name="connsiteY2608" fmla="*/ 218160 h 1104727"/>
              <a:gd name="connsiteX2609" fmla="*/ 642492 w 1465746"/>
              <a:gd name="connsiteY2609" fmla="*/ 219583 h 1104727"/>
              <a:gd name="connsiteX2610" fmla="*/ 642866 w 1465746"/>
              <a:gd name="connsiteY2610" fmla="*/ 221071 h 1104727"/>
              <a:gd name="connsiteX2611" fmla="*/ 642417 w 1465746"/>
              <a:gd name="connsiteY2611" fmla="*/ 222575 h 1104727"/>
              <a:gd name="connsiteX2612" fmla="*/ 641519 w 1465746"/>
              <a:gd name="connsiteY2612" fmla="*/ 223474 h 1104727"/>
              <a:gd name="connsiteX2613" fmla="*/ 640396 w 1465746"/>
              <a:gd name="connsiteY2613" fmla="*/ 223850 h 1104727"/>
              <a:gd name="connsiteX2614" fmla="*/ 638899 w 1465746"/>
              <a:gd name="connsiteY2614" fmla="*/ 224226 h 1104727"/>
              <a:gd name="connsiteX2615" fmla="*/ 637551 w 1465746"/>
              <a:gd name="connsiteY2615" fmla="*/ 224750 h 1104727"/>
              <a:gd name="connsiteX2616" fmla="*/ 636205 w 1465746"/>
              <a:gd name="connsiteY2616" fmla="*/ 225338 h 1104727"/>
              <a:gd name="connsiteX2617" fmla="*/ 635081 w 1465746"/>
              <a:gd name="connsiteY2617" fmla="*/ 226025 h 1104727"/>
              <a:gd name="connsiteX2618" fmla="*/ 633958 w 1465746"/>
              <a:gd name="connsiteY2618" fmla="*/ 226761 h 1104727"/>
              <a:gd name="connsiteX2619" fmla="*/ 632611 w 1465746"/>
              <a:gd name="connsiteY2619" fmla="*/ 227366 h 1104727"/>
              <a:gd name="connsiteX2620" fmla="*/ 631713 w 1465746"/>
              <a:gd name="connsiteY2620" fmla="*/ 228265 h 1104727"/>
              <a:gd name="connsiteX2621" fmla="*/ 630366 w 1465746"/>
              <a:gd name="connsiteY2621" fmla="*/ 228788 h 1104727"/>
              <a:gd name="connsiteX2622" fmla="*/ 629242 w 1465746"/>
              <a:gd name="connsiteY2622" fmla="*/ 229541 h 1104727"/>
              <a:gd name="connsiteX2623" fmla="*/ 627895 w 1465746"/>
              <a:gd name="connsiteY2623" fmla="*/ 230129 h 1104727"/>
              <a:gd name="connsiteX2624" fmla="*/ 626548 w 1465746"/>
              <a:gd name="connsiteY2624" fmla="*/ 230653 h 1104727"/>
              <a:gd name="connsiteX2625" fmla="*/ 625426 w 1465746"/>
              <a:gd name="connsiteY2625" fmla="*/ 231405 h 1104727"/>
              <a:gd name="connsiteX2626" fmla="*/ 624152 w 1465746"/>
              <a:gd name="connsiteY2626" fmla="*/ 231928 h 1104727"/>
              <a:gd name="connsiteX2627" fmla="*/ 622581 w 1465746"/>
              <a:gd name="connsiteY2627" fmla="*/ 232304 h 1104727"/>
              <a:gd name="connsiteX2628" fmla="*/ 621083 w 1465746"/>
              <a:gd name="connsiteY2628" fmla="*/ 232680 h 1104727"/>
              <a:gd name="connsiteX2629" fmla="*/ 619437 w 1465746"/>
              <a:gd name="connsiteY2629" fmla="*/ 232827 h 1104727"/>
              <a:gd name="connsiteX2630" fmla="*/ 617715 w 1465746"/>
              <a:gd name="connsiteY2630" fmla="*/ 232974 h 1104727"/>
              <a:gd name="connsiteX2631" fmla="*/ 615995 w 1465746"/>
              <a:gd name="connsiteY2631" fmla="*/ 233203 h 1104727"/>
              <a:gd name="connsiteX2632" fmla="*/ 614273 w 1465746"/>
              <a:gd name="connsiteY2632" fmla="*/ 233351 h 1104727"/>
              <a:gd name="connsiteX2633" fmla="*/ 612775 w 1465746"/>
              <a:gd name="connsiteY2633" fmla="*/ 233727 h 1104727"/>
              <a:gd name="connsiteX2634" fmla="*/ 611279 w 1465746"/>
              <a:gd name="connsiteY2634" fmla="*/ 234103 h 1104727"/>
              <a:gd name="connsiteX2635" fmla="*/ 609557 w 1465746"/>
              <a:gd name="connsiteY2635" fmla="*/ 234250 h 1104727"/>
              <a:gd name="connsiteX2636" fmla="*/ 608059 w 1465746"/>
              <a:gd name="connsiteY2636" fmla="*/ 234626 h 1104727"/>
              <a:gd name="connsiteX2637" fmla="*/ 606862 w 1465746"/>
              <a:gd name="connsiteY2637" fmla="*/ 234789 h 1104727"/>
              <a:gd name="connsiteX2638" fmla="*/ 606413 w 1465746"/>
              <a:gd name="connsiteY2638" fmla="*/ 234855 h 1104727"/>
              <a:gd name="connsiteX2639" fmla="*/ 604467 w 1465746"/>
              <a:gd name="connsiteY2639" fmla="*/ 234855 h 1104727"/>
              <a:gd name="connsiteX2640" fmla="*/ 603120 w 1465746"/>
              <a:gd name="connsiteY2640" fmla="*/ 234479 h 1104727"/>
              <a:gd name="connsiteX2641" fmla="*/ 600948 w 1465746"/>
              <a:gd name="connsiteY2641" fmla="*/ 234250 h 1104727"/>
              <a:gd name="connsiteX2642" fmla="*/ 599601 w 1465746"/>
              <a:gd name="connsiteY2642" fmla="*/ 233727 h 1104727"/>
              <a:gd name="connsiteX2643" fmla="*/ 598478 w 1465746"/>
              <a:gd name="connsiteY2643" fmla="*/ 232909 h 1104727"/>
              <a:gd name="connsiteX2644" fmla="*/ 597505 w 1465746"/>
              <a:gd name="connsiteY2644" fmla="*/ 232010 h 1104727"/>
              <a:gd name="connsiteX2645" fmla="*/ 596981 w 1465746"/>
              <a:gd name="connsiteY2645" fmla="*/ 230734 h 1104727"/>
              <a:gd name="connsiteX2646" fmla="*/ 596383 w 1465746"/>
              <a:gd name="connsiteY2646" fmla="*/ 229393 h 1104727"/>
              <a:gd name="connsiteX2647" fmla="*/ 596009 w 1465746"/>
              <a:gd name="connsiteY2647" fmla="*/ 227971 h 1104727"/>
              <a:gd name="connsiteX2648" fmla="*/ 595858 w 1465746"/>
              <a:gd name="connsiteY2648" fmla="*/ 226238 h 1104727"/>
              <a:gd name="connsiteX2649" fmla="*/ 595858 w 1465746"/>
              <a:gd name="connsiteY2649" fmla="*/ 224439 h 1104727"/>
              <a:gd name="connsiteX2650" fmla="*/ 595858 w 1465746"/>
              <a:gd name="connsiteY2650" fmla="*/ 222575 h 1104727"/>
              <a:gd name="connsiteX2651" fmla="*/ 595858 w 1465746"/>
              <a:gd name="connsiteY2651" fmla="*/ 220711 h 1104727"/>
              <a:gd name="connsiteX2652" fmla="*/ 595484 w 1465746"/>
              <a:gd name="connsiteY2652" fmla="*/ 219207 h 1104727"/>
              <a:gd name="connsiteX2653" fmla="*/ 594735 w 1465746"/>
              <a:gd name="connsiteY2653" fmla="*/ 218078 h 1104727"/>
              <a:gd name="connsiteX2654" fmla="*/ 594212 w 1465746"/>
              <a:gd name="connsiteY2654" fmla="*/ 216803 h 1104727"/>
              <a:gd name="connsiteX2655" fmla="*/ 593463 w 1465746"/>
              <a:gd name="connsiteY2655" fmla="*/ 215691 h 1104727"/>
              <a:gd name="connsiteX2656" fmla="*/ 592490 w 1465746"/>
              <a:gd name="connsiteY2656" fmla="*/ 214792 h 1104727"/>
              <a:gd name="connsiteX2657" fmla="*/ 591592 w 1465746"/>
              <a:gd name="connsiteY2657" fmla="*/ 213811 h 1104727"/>
              <a:gd name="connsiteX2658" fmla="*/ 590843 w 1465746"/>
              <a:gd name="connsiteY2658" fmla="*/ 212764 h 1104727"/>
              <a:gd name="connsiteX2659" fmla="*/ 589720 w 1465746"/>
              <a:gd name="connsiteY2659" fmla="*/ 212012 h 1104727"/>
              <a:gd name="connsiteX2660" fmla="*/ 588598 w 1465746"/>
              <a:gd name="connsiteY2660" fmla="*/ 211276 h 1104727"/>
              <a:gd name="connsiteX2661" fmla="*/ 587251 w 1465746"/>
              <a:gd name="connsiteY2661" fmla="*/ 210671 h 1104727"/>
              <a:gd name="connsiteX2662" fmla="*/ 586127 w 1465746"/>
              <a:gd name="connsiteY2662" fmla="*/ 209919 h 1104727"/>
              <a:gd name="connsiteX2663" fmla="*/ 584780 w 1465746"/>
              <a:gd name="connsiteY2663" fmla="*/ 209396 h 1104727"/>
              <a:gd name="connsiteX2664" fmla="*/ 583508 w 1465746"/>
              <a:gd name="connsiteY2664" fmla="*/ 208807 h 1104727"/>
              <a:gd name="connsiteX2665" fmla="*/ 582535 w 1465746"/>
              <a:gd name="connsiteY2665" fmla="*/ 207908 h 1104727"/>
              <a:gd name="connsiteX2666" fmla="*/ 581636 w 1465746"/>
              <a:gd name="connsiteY2666" fmla="*/ 206927 h 1104727"/>
              <a:gd name="connsiteX2667" fmla="*/ 580887 w 1465746"/>
              <a:gd name="connsiteY2667" fmla="*/ 205880 h 1104727"/>
              <a:gd name="connsiteX2668" fmla="*/ 580140 w 1465746"/>
              <a:gd name="connsiteY2668" fmla="*/ 204752 h 1104727"/>
              <a:gd name="connsiteX2669" fmla="*/ 579541 w 1465746"/>
              <a:gd name="connsiteY2669" fmla="*/ 203411 h 1104727"/>
              <a:gd name="connsiteX2670" fmla="*/ 579167 w 1465746"/>
              <a:gd name="connsiteY2670" fmla="*/ 201923 h 1104727"/>
              <a:gd name="connsiteX2671" fmla="*/ 578642 w 1465746"/>
              <a:gd name="connsiteY2671" fmla="*/ 200648 h 1104727"/>
              <a:gd name="connsiteX2672" fmla="*/ 578377 w 1465746"/>
              <a:gd name="connsiteY2672" fmla="*/ 199585 h 1104727"/>
              <a:gd name="connsiteX2673" fmla="*/ 578267 w 1465746"/>
              <a:gd name="connsiteY2673" fmla="*/ 199144 h 1104727"/>
              <a:gd name="connsiteX2674" fmla="*/ 577669 w 1465746"/>
              <a:gd name="connsiteY2674" fmla="*/ 197868 h 1104727"/>
              <a:gd name="connsiteX2675" fmla="*/ 576920 w 1465746"/>
              <a:gd name="connsiteY2675" fmla="*/ 196756 h 1104727"/>
              <a:gd name="connsiteX2676" fmla="*/ 576171 w 1465746"/>
              <a:gd name="connsiteY2676" fmla="*/ 195628 h 1104727"/>
              <a:gd name="connsiteX2677" fmla="*/ 575049 w 1465746"/>
              <a:gd name="connsiteY2677" fmla="*/ 194876 h 1104727"/>
              <a:gd name="connsiteX2678" fmla="*/ 573926 w 1465746"/>
              <a:gd name="connsiteY2678" fmla="*/ 194124 h 1104727"/>
              <a:gd name="connsiteX2679" fmla="*/ 572804 w 1465746"/>
              <a:gd name="connsiteY2679" fmla="*/ 193388 h 1104727"/>
              <a:gd name="connsiteX2680" fmla="*/ 571681 w 1465746"/>
              <a:gd name="connsiteY2680" fmla="*/ 192636 h 1104727"/>
              <a:gd name="connsiteX2681" fmla="*/ 570183 w 1465746"/>
              <a:gd name="connsiteY2681" fmla="*/ 192260 h 1104727"/>
              <a:gd name="connsiteX2682" fmla="*/ 568463 w 1465746"/>
              <a:gd name="connsiteY2682" fmla="*/ 192113 h 1104727"/>
              <a:gd name="connsiteX2683" fmla="*/ 566591 w 1465746"/>
              <a:gd name="connsiteY2683" fmla="*/ 192113 h 1104727"/>
              <a:gd name="connsiteX2684" fmla="*/ 564869 w 1465746"/>
              <a:gd name="connsiteY2684" fmla="*/ 192260 h 1104727"/>
              <a:gd name="connsiteX2685" fmla="*/ 563373 w 1465746"/>
              <a:gd name="connsiteY2685" fmla="*/ 192636 h 1104727"/>
              <a:gd name="connsiteX2686" fmla="*/ 562026 w 1465746"/>
              <a:gd name="connsiteY2686" fmla="*/ 193159 h 1104727"/>
              <a:gd name="connsiteX2687" fmla="*/ 560752 w 1465746"/>
              <a:gd name="connsiteY2687" fmla="*/ 193764 h 1104727"/>
              <a:gd name="connsiteX2688" fmla="*/ 559405 w 1465746"/>
              <a:gd name="connsiteY2688" fmla="*/ 194287 h 1104727"/>
              <a:gd name="connsiteX2689" fmla="*/ 557908 w 1465746"/>
              <a:gd name="connsiteY2689" fmla="*/ 194647 h 1104727"/>
              <a:gd name="connsiteX2690" fmla="*/ 556411 w 1465746"/>
              <a:gd name="connsiteY2690" fmla="*/ 195023 h 1104727"/>
              <a:gd name="connsiteX2691" fmla="*/ 555063 w 1465746"/>
              <a:gd name="connsiteY2691" fmla="*/ 195546 h 1104727"/>
              <a:gd name="connsiteX2692" fmla="*/ 553716 w 1465746"/>
              <a:gd name="connsiteY2692" fmla="*/ 196151 h 1104727"/>
              <a:gd name="connsiteX2693" fmla="*/ 552444 w 1465746"/>
              <a:gd name="connsiteY2693" fmla="*/ 196675 h 1104727"/>
              <a:gd name="connsiteX2694" fmla="*/ 551097 w 1465746"/>
              <a:gd name="connsiteY2694" fmla="*/ 197198 h 1104727"/>
              <a:gd name="connsiteX2695" fmla="*/ 549973 w 1465746"/>
              <a:gd name="connsiteY2695" fmla="*/ 197950 h 1104727"/>
              <a:gd name="connsiteX2696" fmla="*/ 548626 w 1465746"/>
              <a:gd name="connsiteY2696" fmla="*/ 198473 h 1104727"/>
              <a:gd name="connsiteX2697" fmla="*/ 547278 w 1465746"/>
              <a:gd name="connsiteY2697" fmla="*/ 199078 h 1104727"/>
              <a:gd name="connsiteX2698" fmla="*/ 546060 w 1465746"/>
              <a:gd name="connsiteY2698" fmla="*/ 199569 h 1104727"/>
              <a:gd name="connsiteX2699" fmla="*/ 544510 w 1465746"/>
              <a:gd name="connsiteY2699" fmla="*/ 199961 h 1104727"/>
              <a:gd name="connsiteX2700" fmla="*/ 542937 w 1465746"/>
              <a:gd name="connsiteY2700" fmla="*/ 200337 h 1104727"/>
              <a:gd name="connsiteX2701" fmla="*/ 541067 w 1465746"/>
              <a:gd name="connsiteY2701" fmla="*/ 200337 h 1104727"/>
              <a:gd name="connsiteX2702" fmla="*/ 539194 w 1465746"/>
              <a:gd name="connsiteY2702" fmla="*/ 200337 h 1104727"/>
              <a:gd name="connsiteX2703" fmla="*/ 537698 w 1465746"/>
              <a:gd name="connsiteY2703" fmla="*/ 199961 h 1104727"/>
              <a:gd name="connsiteX2704" fmla="*/ 536150 w 1465746"/>
              <a:gd name="connsiteY2704" fmla="*/ 199569 h 1104727"/>
              <a:gd name="connsiteX2705" fmla="*/ 534853 w 1465746"/>
              <a:gd name="connsiteY2705" fmla="*/ 198996 h 1104727"/>
              <a:gd name="connsiteX2706" fmla="*/ 533131 w 1465746"/>
              <a:gd name="connsiteY2706" fmla="*/ 198849 h 1104727"/>
              <a:gd name="connsiteX2707" fmla="*/ 531635 w 1465746"/>
              <a:gd name="connsiteY2707" fmla="*/ 198473 h 1104727"/>
              <a:gd name="connsiteX2708" fmla="*/ 530137 w 1465746"/>
              <a:gd name="connsiteY2708" fmla="*/ 198097 h 1104727"/>
              <a:gd name="connsiteX2709" fmla="*/ 528641 w 1465746"/>
              <a:gd name="connsiteY2709" fmla="*/ 197721 h 1104727"/>
              <a:gd name="connsiteX2710" fmla="*/ 527144 w 1465746"/>
              <a:gd name="connsiteY2710" fmla="*/ 197345 h 1104727"/>
              <a:gd name="connsiteX2711" fmla="*/ 525422 w 1465746"/>
              <a:gd name="connsiteY2711" fmla="*/ 197132 h 1104727"/>
              <a:gd name="connsiteX2712" fmla="*/ 523775 w 1465746"/>
              <a:gd name="connsiteY2712" fmla="*/ 196969 h 1104727"/>
              <a:gd name="connsiteX2713" fmla="*/ 522053 w 1465746"/>
              <a:gd name="connsiteY2713" fmla="*/ 196756 h 1104727"/>
              <a:gd name="connsiteX2714" fmla="*/ 520332 w 1465746"/>
              <a:gd name="connsiteY2714" fmla="*/ 196527 h 1104727"/>
              <a:gd name="connsiteX2715" fmla="*/ 518610 w 1465746"/>
              <a:gd name="connsiteY2715" fmla="*/ 196380 h 1104727"/>
              <a:gd name="connsiteX2716" fmla="*/ 516963 w 1465746"/>
              <a:gd name="connsiteY2716" fmla="*/ 196527 h 1104727"/>
              <a:gd name="connsiteX2717" fmla="*/ 515467 w 1465746"/>
              <a:gd name="connsiteY2717" fmla="*/ 196903 h 1104727"/>
              <a:gd name="connsiteX2718" fmla="*/ 514118 w 1465746"/>
              <a:gd name="connsiteY2718" fmla="*/ 197427 h 1104727"/>
              <a:gd name="connsiteX2719" fmla="*/ 512772 w 1465746"/>
              <a:gd name="connsiteY2719" fmla="*/ 198015 h 1104727"/>
              <a:gd name="connsiteX2720" fmla="*/ 511499 w 1465746"/>
              <a:gd name="connsiteY2720" fmla="*/ 198539 h 1104727"/>
              <a:gd name="connsiteX2721" fmla="*/ 510151 w 1465746"/>
              <a:gd name="connsiteY2721" fmla="*/ 199078 h 1104727"/>
              <a:gd name="connsiteX2722" fmla="*/ 508887 w 1465746"/>
              <a:gd name="connsiteY2722" fmla="*/ 199585 h 1104727"/>
              <a:gd name="connsiteX2723" fmla="*/ 508655 w 1465746"/>
              <a:gd name="connsiteY2723" fmla="*/ 199667 h 1104727"/>
              <a:gd name="connsiteX2724" fmla="*/ 507308 w 1465746"/>
              <a:gd name="connsiteY2724" fmla="*/ 200190 h 1104727"/>
              <a:gd name="connsiteX2725" fmla="*/ 505810 w 1465746"/>
              <a:gd name="connsiteY2725" fmla="*/ 200566 h 1104727"/>
              <a:gd name="connsiteX2726" fmla="*/ 504463 w 1465746"/>
              <a:gd name="connsiteY2726" fmla="*/ 201171 h 1104727"/>
              <a:gd name="connsiteX2727" fmla="*/ 503191 w 1465746"/>
              <a:gd name="connsiteY2727" fmla="*/ 201694 h 1104727"/>
              <a:gd name="connsiteX2728" fmla="*/ 501843 w 1465746"/>
              <a:gd name="connsiteY2728" fmla="*/ 202218 h 1104727"/>
              <a:gd name="connsiteX2729" fmla="*/ 500347 w 1465746"/>
              <a:gd name="connsiteY2729" fmla="*/ 202594 h 1104727"/>
              <a:gd name="connsiteX2730" fmla="*/ 498998 w 1465746"/>
              <a:gd name="connsiteY2730" fmla="*/ 203182 h 1104727"/>
              <a:gd name="connsiteX2731" fmla="*/ 497726 w 1465746"/>
              <a:gd name="connsiteY2731" fmla="*/ 203706 h 1104727"/>
              <a:gd name="connsiteX2732" fmla="*/ 496379 w 1465746"/>
              <a:gd name="connsiteY2732" fmla="*/ 204229 h 1104727"/>
              <a:gd name="connsiteX2733" fmla="*/ 495257 w 1465746"/>
              <a:gd name="connsiteY2733" fmla="*/ 204981 h 1104727"/>
              <a:gd name="connsiteX2734" fmla="*/ 493759 w 1465746"/>
              <a:gd name="connsiteY2734" fmla="*/ 205357 h 1104727"/>
              <a:gd name="connsiteX2735" fmla="*/ 492412 w 1465746"/>
              <a:gd name="connsiteY2735" fmla="*/ 205880 h 1104727"/>
              <a:gd name="connsiteX2736" fmla="*/ 490916 w 1465746"/>
              <a:gd name="connsiteY2736" fmla="*/ 206256 h 1104727"/>
              <a:gd name="connsiteX2737" fmla="*/ 489343 w 1465746"/>
              <a:gd name="connsiteY2737" fmla="*/ 206633 h 1104727"/>
              <a:gd name="connsiteX2738" fmla="*/ 488071 w 1465746"/>
              <a:gd name="connsiteY2738" fmla="*/ 207156 h 1104727"/>
              <a:gd name="connsiteX2739" fmla="*/ 486573 w 1465746"/>
              <a:gd name="connsiteY2739" fmla="*/ 207532 h 1104727"/>
              <a:gd name="connsiteX2740" fmla="*/ 485001 w 1465746"/>
              <a:gd name="connsiteY2740" fmla="*/ 207908 h 1104727"/>
              <a:gd name="connsiteX2741" fmla="*/ 483729 w 1465746"/>
              <a:gd name="connsiteY2741" fmla="*/ 208497 h 1104727"/>
              <a:gd name="connsiteX2742" fmla="*/ 482232 w 1465746"/>
              <a:gd name="connsiteY2742" fmla="*/ 208807 h 1104727"/>
              <a:gd name="connsiteX2743" fmla="*/ 480660 w 1465746"/>
              <a:gd name="connsiteY2743" fmla="*/ 209183 h 1104727"/>
              <a:gd name="connsiteX2744" fmla="*/ 479014 w 1465746"/>
              <a:gd name="connsiteY2744" fmla="*/ 209396 h 1104727"/>
              <a:gd name="connsiteX2745" fmla="*/ 477516 w 1465746"/>
              <a:gd name="connsiteY2745" fmla="*/ 209772 h 1104727"/>
              <a:gd name="connsiteX2746" fmla="*/ 475794 w 1465746"/>
              <a:gd name="connsiteY2746" fmla="*/ 209919 h 1104727"/>
              <a:gd name="connsiteX2747" fmla="*/ 474298 w 1465746"/>
              <a:gd name="connsiteY2747" fmla="*/ 210295 h 1104727"/>
              <a:gd name="connsiteX2748" fmla="*/ 472951 w 1465746"/>
              <a:gd name="connsiteY2748" fmla="*/ 210442 h 1104727"/>
              <a:gd name="connsiteX2749" fmla="*/ 472126 w 1465746"/>
              <a:gd name="connsiteY2749" fmla="*/ 210557 h 1104727"/>
              <a:gd name="connsiteX2750" fmla="*/ 471229 w 1465746"/>
              <a:gd name="connsiteY2750" fmla="*/ 210671 h 1104727"/>
              <a:gd name="connsiteX2751" fmla="*/ 469357 w 1465746"/>
              <a:gd name="connsiteY2751" fmla="*/ 210671 h 1104727"/>
              <a:gd name="connsiteX2752" fmla="*/ 467710 w 1465746"/>
              <a:gd name="connsiteY2752" fmla="*/ 210818 h 1104727"/>
              <a:gd name="connsiteX2753" fmla="*/ 465764 w 1465746"/>
              <a:gd name="connsiteY2753" fmla="*/ 210818 h 1104727"/>
              <a:gd name="connsiteX2754" fmla="*/ 464118 w 1465746"/>
              <a:gd name="connsiteY2754" fmla="*/ 210606 h 1104727"/>
              <a:gd name="connsiteX2755" fmla="*/ 462245 w 1465746"/>
              <a:gd name="connsiteY2755" fmla="*/ 210606 h 1104727"/>
              <a:gd name="connsiteX2756" fmla="*/ 460300 w 1465746"/>
              <a:gd name="connsiteY2756" fmla="*/ 210606 h 1104727"/>
              <a:gd name="connsiteX2757" fmla="*/ 458653 w 1465746"/>
              <a:gd name="connsiteY2757" fmla="*/ 210442 h 1104727"/>
              <a:gd name="connsiteX2758" fmla="*/ 456931 w 1465746"/>
              <a:gd name="connsiteY2758" fmla="*/ 210230 h 1104727"/>
              <a:gd name="connsiteX2759" fmla="*/ 455209 w 1465746"/>
              <a:gd name="connsiteY2759" fmla="*/ 210066 h 1104727"/>
              <a:gd name="connsiteX2760" fmla="*/ 453563 w 1465746"/>
              <a:gd name="connsiteY2760" fmla="*/ 209854 h 1104727"/>
              <a:gd name="connsiteX2761" fmla="*/ 451841 w 1465746"/>
              <a:gd name="connsiteY2761" fmla="*/ 209706 h 1104727"/>
              <a:gd name="connsiteX2762" fmla="*/ 450345 w 1465746"/>
              <a:gd name="connsiteY2762" fmla="*/ 209330 h 1104727"/>
              <a:gd name="connsiteX2763" fmla="*/ 448998 w 1465746"/>
              <a:gd name="connsiteY2763" fmla="*/ 208725 h 1104727"/>
              <a:gd name="connsiteX2764" fmla="*/ 447500 w 1465746"/>
              <a:gd name="connsiteY2764" fmla="*/ 208349 h 1104727"/>
              <a:gd name="connsiteX2765" fmla="*/ 446004 w 1465746"/>
              <a:gd name="connsiteY2765" fmla="*/ 207973 h 1104727"/>
              <a:gd name="connsiteX2766" fmla="*/ 444506 w 1465746"/>
              <a:gd name="connsiteY2766" fmla="*/ 207597 h 1104727"/>
              <a:gd name="connsiteX2767" fmla="*/ 443159 w 1465746"/>
              <a:gd name="connsiteY2767" fmla="*/ 207074 h 1104727"/>
              <a:gd name="connsiteX2768" fmla="*/ 441886 w 1465746"/>
              <a:gd name="connsiteY2768" fmla="*/ 206485 h 1104727"/>
              <a:gd name="connsiteX2769" fmla="*/ 440539 w 1465746"/>
              <a:gd name="connsiteY2769" fmla="*/ 205962 h 1104727"/>
              <a:gd name="connsiteX2770" fmla="*/ 439192 w 1465746"/>
              <a:gd name="connsiteY2770" fmla="*/ 205357 h 1104727"/>
              <a:gd name="connsiteX2771" fmla="*/ 437918 w 1465746"/>
              <a:gd name="connsiteY2771" fmla="*/ 204834 h 1104727"/>
              <a:gd name="connsiteX2772" fmla="*/ 436572 w 1465746"/>
              <a:gd name="connsiteY2772" fmla="*/ 204229 h 1104727"/>
              <a:gd name="connsiteX2773" fmla="*/ 435449 w 1465746"/>
              <a:gd name="connsiteY2773" fmla="*/ 203493 h 1104727"/>
              <a:gd name="connsiteX2774" fmla="*/ 434326 w 1465746"/>
              <a:gd name="connsiteY2774" fmla="*/ 202741 h 1104727"/>
              <a:gd name="connsiteX2775" fmla="*/ 433202 w 1465746"/>
              <a:gd name="connsiteY2775" fmla="*/ 202071 h 1104727"/>
              <a:gd name="connsiteX2776" fmla="*/ 432081 w 1465746"/>
              <a:gd name="connsiteY2776" fmla="*/ 201318 h 1104727"/>
              <a:gd name="connsiteX2777" fmla="*/ 430957 w 1465746"/>
              <a:gd name="connsiteY2777" fmla="*/ 200566 h 1104727"/>
              <a:gd name="connsiteX2778" fmla="*/ 429836 w 1465746"/>
              <a:gd name="connsiteY2778" fmla="*/ 199814 h 1104727"/>
              <a:gd name="connsiteX2779" fmla="*/ 429445 w 1465746"/>
              <a:gd name="connsiteY2779" fmla="*/ 199569 h 1104727"/>
              <a:gd name="connsiteX2780" fmla="*/ 428637 w 1465746"/>
              <a:gd name="connsiteY2780" fmla="*/ 199078 h 1104727"/>
              <a:gd name="connsiteX2781" fmla="*/ 427514 w 1465746"/>
              <a:gd name="connsiteY2781" fmla="*/ 198326 h 1104727"/>
              <a:gd name="connsiteX2782" fmla="*/ 426392 w 1465746"/>
              <a:gd name="connsiteY2782" fmla="*/ 197574 h 1104727"/>
              <a:gd name="connsiteX2783" fmla="*/ 425269 w 1465746"/>
              <a:gd name="connsiteY2783" fmla="*/ 196822 h 1104727"/>
              <a:gd name="connsiteX2784" fmla="*/ 423997 w 1465746"/>
              <a:gd name="connsiteY2784" fmla="*/ 196298 h 1104727"/>
              <a:gd name="connsiteX2785" fmla="*/ 422649 w 1465746"/>
              <a:gd name="connsiteY2785" fmla="*/ 195710 h 1104727"/>
              <a:gd name="connsiteX2786" fmla="*/ 421302 w 1465746"/>
              <a:gd name="connsiteY2786" fmla="*/ 195187 h 1104727"/>
              <a:gd name="connsiteX2787" fmla="*/ 420178 w 1465746"/>
              <a:gd name="connsiteY2787" fmla="*/ 194434 h 1104727"/>
              <a:gd name="connsiteX2788" fmla="*/ 419057 w 1465746"/>
              <a:gd name="connsiteY2788" fmla="*/ 193682 h 1104727"/>
              <a:gd name="connsiteX2789" fmla="*/ 417783 w 1465746"/>
              <a:gd name="connsiteY2789" fmla="*/ 193077 h 1104727"/>
              <a:gd name="connsiteX2790" fmla="*/ 416586 w 1465746"/>
              <a:gd name="connsiteY2790" fmla="*/ 192342 h 1104727"/>
              <a:gd name="connsiteX2791" fmla="*/ 415314 w 1465746"/>
              <a:gd name="connsiteY2791" fmla="*/ 191802 h 1104727"/>
              <a:gd name="connsiteX2792" fmla="*/ 414191 w 1465746"/>
              <a:gd name="connsiteY2792" fmla="*/ 191066 h 1104727"/>
              <a:gd name="connsiteX2793" fmla="*/ 412843 w 1465746"/>
              <a:gd name="connsiteY2793" fmla="*/ 190461 h 1104727"/>
              <a:gd name="connsiteX2794" fmla="*/ 411496 w 1465746"/>
              <a:gd name="connsiteY2794" fmla="*/ 189938 h 1104727"/>
              <a:gd name="connsiteX2795" fmla="*/ 410373 w 1465746"/>
              <a:gd name="connsiteY2795" fmla="*/ 189186 h 1104727"/>
              <a:gd name="connsiteX2796" fmla="*/ 409251 w 1465746"/>
              <a:gd name="connsiteY2796" fmla="*/ 188450 h 1104727"/>
              <a:gd name="connsiteX2797" fmla="*/ 408128 w 1465746"/>
              <a:gd name="connsiteY2797" fmla="*/ 187698 h 1104727"/>
              <a:gd name="connsiteX2798" fmla="*/ 407230 w 1465746"/>
              <a:gd name="connsiteY2798" fmla="*/ 186798 h 1104727"/>
              <a:gd name="connsiteX2799" fmla="*/ 406107 w 1465746"/>
              <a:gd name="connsiteY2799" fmla="*/ 186046 h 1104727"/>
              <a:gd name="connsiteX2800" fmla="*/ 405134 w 1465746"/>
              <a:gd name="connsiteY2800" fmla="*/ 185082 h 1104727"/>
              <a:gd name="connsiteX2801" fmla="*/ 404161 w 1465746"/>
              <a:gd name="connsiteY2801" fmla="*/ 184182 h 1104727"/>
              <a:gd name="connsiteX2802" fmla="*/ 403037 w 1465746"/>
              <a:gd name="connsiteY2802" fmla="*/ 183430 h 1104727"/>
              <a:gd name="connsiteX2803" fmla="*/ 401914 w 1465746"/>
              <a:gd name="connsiteY2803" fmla="*/ 182678 h 1104727"/>
              <a:gd name="connsiteX2804" fmla="*/ 401016 w 1465746"/>
              <a:gd name="connsiteY2804" fmla="*/ 181779 h 1104727"/>
              <a:gd name="connsiteX2805" fmla="*/ 399895 w 1465746"/>
              <a:gd name="connsiteY2805" fmla="*/ 181026 h 1104727"/>
              <a:gd name="connsiteX2806" fmla="*/ 398696 w 1465746"/>
              <a:gd name="connsiteY2806" fmla="*/ 180291 h 1104727"/>
              <a:gd name="connsiteX2807" fmla="*/ 397573 w 1465746"/>
              <a:gd name="connsiteY2807" fmla="*/ 179539 h 1104727"/>
              <a:gd name="connsiteX2808" fmla="*/ 396301 w 1465746"/>
              <a:gd name="connsiteY2808" fmla="*/ 179015 h 1104727"/>
              <a:gd name="connsiteX2809" fmla="*/ 394803 w 1465746"/>
              <a:gd name="connsiteY2809" fmla="*/ 178639 h 1104727"/>
              <a:gd name="connsiteX2810" fmla="*/ 392857 w 1465746"/>
              <a:gd name="connsiteY2810" fmla="*/ 178557 h 1104727"/>
              <a:gd name="connsiteX2811" fmla="*/ 391361 w 1465746"/>
              <a:gd name="connsiteY2811" fmla="*/ 178557 h 1104727"/>
              <a:gd name="connsiteX2812" fmla="*/ 389863 w 1465746"/>
              <a:gd name="connsiteY2812" fmla="*/ 178933 h 1104727"/>
              <a:gd name="connsiteX2813" fmla="*/ 388367 w 1465746"/>
              <a:gd name="connsiteY2813" fmla="*/ 179310 h 1104727"/>
              <a:gd name="connsiteX2814" fmla="*/ 386869 w 1465746"/>
              <a:gd name="connsiteY2814" fmla="*/ 179686 h 1104727"/>
              <a:gd name="connsiteX2815" fmla="*/ 385148 w 1465746"/>
              <a:gd name="connsiteY2815" fmla="*/ 179915 h 1104727"/>
              <a:gd name="connsiteX2816" fmla="*/ 383426 w 1465746"/>
              <a:gd name="connsiteY2816" fmla="*/ 180062 h 1104727"/>
              <a:gd name="connsiteX2817" fmla="*/ 381779 w 1465746"/>
              <a:gd name="connsiteY2817" fmla="*/ 180209 h 1104727"/>
              <a:gd name="connsiteX2818" fmla="*/ 380057 w 1465746"/>
              <a:gd name="connsiteY2818" fmla="*/ 180062 h 1104727"/>
              <a:gd name="connsiteX2819" fmla="*/ 378561 w 1465746"/>
              <a:gd name="connsiteY2819" fmla="*/ 179686 h 1104727"/>
              <a:gd name="connsiteX2820" fmla="*/ 377214 w 1465746"/>
              <a:gd name="connsiteY2820" fmla="*/ 179081 h 1104727"/>
              <a:gd name="connsiteX2821" fmla="*/ 375940 w 1465746"/>
              <a:gd name="connsiteY2821" fmla="*/ 178557 h 1104727"/>
              <a:gd name="connsiteX2822" fmla="*/ 374593 w 1465746"/>
              <a:gd name="connsiteY2822" fmla="*/ 178034 h 1104727"/>
              <a:gd name="connsiteX2823" fmla="*/ 373247 w 1465746"/>
              <a:gd name="connsiteY2823" fmla="*/ 177445 h 1104727"/>
              <a:gd name="connsiteX2824" fmla="*/ 371973 w 1465746"/>
              <a:gd name="connsiteY2824" fmla="*/ 176922 h 1104727"/>
              <a:gd name="connsiteX2825" fmla="*/ 370626 w 1465746"/>
              <a:gd name="connsiteY2825" fmla="*/ 176317 h 1104727"/>
              <a:gd name="connsiteX2826" fmla="*/ 369279 w 1465746"/>
              <a:gd name="connsiteY2826" fmla="*/ 175794 h 1104727"/>
              <a:gd name="connsiteX2827" fmla="*/ 367783 w 1465746"/>
              <a:gd name="connsiteY2827" fmla="*/ 175418 h 1104727"/>
              <a:gd name="connsiteX2828" fmla="*/ 366509 w 1465746"/>
              <a:gd name="connsiteY2828" fmla="*/ 174813 h 1104727"/>
              <a:gd name="connsiteX2829" fmla="*/ 365013 w 1465746"/>
              <a:gd name="connsiteY2829" fmla="*/ 174437 h 1104727"/>
              <a:gd name="connsiteX2830" fmla="*/ 363440 w 1465746"/>
              <a:gd name="connsiteY2830" fmla="*/ 174077 h 1104727"/>
              <a:gd name="connsiteX2831" fmla="*/ 361943 w 1465746"/>
              <a:gd name="connsiteY2831" fmla="*/ 173701 h 1104727"/>
              <a:gd name="connsiteX2832" fmla="*/ 360297 w 1465746"/>
              <a:gd name="connsiteY2832" fmla="*/ 173554 h 1104727"/>
              <a:gd name="connsiteX2833" fmla="*/ 358351 w 1465746"/>
              <a:gd name="connsiteY2833" fmla="*/ 173554 h 1104727"/>
              <a:gd name="connsiteX2834" fmla="*/ 356479 w 1465746"/>
              <a:gd name="connsiteY2834" fmla="*/ 173554 h 1104727"/>
              <a:gd name="connsiteX2835" fmla="*/ 354608 w 1465746"/>
              <a:gd name="connsiteY2835" fmla="*/ 173554 h 1104727"/>
              <a:gd name="connsiteX2836" fmla="*/ 352887 w 1465746"/>
              <a:gd name="connsiteY2836" fmla="*/ 173701 h 1104727"/>
              <a:gd name="connsiteX2837" fmla="*/ 351016 w 1465746"/>
              <a:gd name="connsiteY2837" fmla="*/ 173701 h 1104727"/>
              <a:gd name="connsiteX2838" fmla="*/ 349144 w 1465746"/>
              <a:gd name="connsiteY2838" fmla="*/ 173701 h 1104727"/>
              <a:gd name="connsiteX2839" fmla="*/ 347422 w 1465746"/>
              <a:gd name="connsiteY2839" fmla="*/ 173848 h 1104727"/>
              <a:gd name="connsiteX2840" fmla="*/ 345550 w 1465746"/>
              <a:gd name="connsiteY2840" fmla="*/ 173848 h 1104727"/>
              <a:gd name="connsiteX2841" fmla="*/ 343679 w 1465746"/>
              <a:gd name="connsiteY2841" fmla="*/ 173848 h 1104727"/>
              <a:gd name="connsiteX2842" fmla="*/ 341957 w 1465746"/>
              <a:gd name="connsiteY2842" fmla="*/ 173701 h 1104727"/>
              <a:gd name="connsiteX2843" fmla="*/ 340236 w 1465746"/>
              <a:gd name="connsiteY2843" fmla="*/ 173848 h 1104727"/>
              <a:gd name="connsiteX2844" fmla="*/ 338365 w 1465746"/>
              <a:gd name="connsiteY2844" fmla="*/ 173848 h 1104727"/>
              <a:gd name="connsiteX2845" fmla="*/ 337392 w 1465746"/>
              <a:gd name="connsiteY2845" fmla="*/ 173848 h 1104727"/>
              <a:gd name="connsiteX2846" fmla="*/ 336493 w 1465746"/>
              <a:gd name="connsiteY2846" fmla="*/ 173848 h 1104727"/>
              <a:gd name="connsiteX2847" fmla="*/ 334622 w 1465746"/>
              <a:gd name="connsiteY2847" fmla="*/ 173848 h 1104727"/>
              <a:gd name="connsiteX2848" fmla="*/ 332750 w 1465746"/>
              <a:gd name="connsiteY2848" fmla="*/ 173848 h 1104727"/>
              <a:gd name="connsiteX2849" fmla="*/ 331030 w 1465746"/>
              <a:gd name="connsiteY2849" fmla="*/ 173995 h 1104727"/>
              <a:gd name="connsiteX2850" fmla="*/ 329158 w 1465746"/>
              <a:gd name="connsiteY2850" fmla="*/ 173995 h 1104727"/>
              <a:gd name="connsiteX2851" fmla="*/ 327212 w 1465746"/>
              <a:gd name="connsiteY2851" fmla="*/ 173995 h 1104727"/>
              <a:gd name="connsiteX2852" fmla="*/ 325565 w 1465746"/>
              <a:gd name="connsiteY2852" fmla="*/ 173848 h 1104727"/>
              <a:gd name="connsiteX2853" fmla="*/ 323843 w 1465746"/>
              <a:gd name="connsiteY2853" fmla="*/ 173995 h 1104727"/>
              <a:gd name="connsiteX2854" fmla="*/ 321973 w 1465746"/>
              <a:gd name="connsiteY2854" fmla="*/ 173995 h 1104727"/>
              <a:gd name="connsiteX2855" fmla="*/ 320624 w 1465746"/>
              <a:gd name="connsiteY2855" fmla="*/ 174600 h 1104727"/>
              <a:gd name="connsiteX2856" fmla="*/ 319352 w 1465746"/>
              <a:gd name="connsiteY2856" fmla="*/ 175124 h 1104727"/>
              <a:gd name="connsiteX2857" fmla="*/ 318379 w 1465746"/>
              <a:gd name="connsiteY2857" fmla="*/ 176023 h 1104727"/>
              <a:gd name="connsiteX2858" fmla="*/ 317406 w 1465746"/>
              <a:gd name="connsiteY2858" fmla="*/ 176988 h 1104727"/>
              <a:gd name="connsiteX2859" fmla="*/ 316508 w 1465746"/>
              <a:gd name="connsiteY2859" fmla="*/ 177887 h 1104727"/>
              <a:gd name="connsiteX2860" fmla="*/ 315534 w 1465746"/>
              <a:gd name="connsiteY2860" fmla="*/ 178786 h 1104727"/>
              <a:gd name="connsiteX2861" fmla="*/ 314561 w 1465746"/>
              <a:gd name="connsiteY2861" fmla="*/ 179751 h 1104727"/>
              <a:gd name="connsiteX2862" fmla="*/ 313814 w 1465746"/>
              <a:gd name="connsiteY2862" fmla="*/ 180879 h 1104727"/>
              <a:gd name="connsiteX2863" fmla="*/ 312914 w 1465746"/>
              <a:gd name="connsiteY2863" fmla="*/ 181779 h 1104727"/>
              <a:gd name="connsiteX2864" fmla="*/ 311941 w 1465746"/>
              <a:gd name="connsiteY2864" fmla="*/ 182678 h 1104727"/>
              <a:gd name="connsiteX2865" fmla="*/ 310818 w 1465746"/>
              <a:gd name="connsiteY2865" fmla="*/ 183430 h 1104727"/>
              <a:gd name="connsiteX2866" fmla="*/ 309472 w 1465746"/>
              <a:gd name="connsiteY2866" fmla="*/ 183953 h 1104727"/>
              <a:gd name="connsiteX2867" fmla="*/ 307975 w 1465746"/>
              <a:gd name="connsiteY2867" fmla="*/ 184329 h 1104727"/>
              <a:gd name="connsiteX2868" fmla="*/ 306478 w 1465746"/>
              <a:gd name="connsiteY2868" fmla="*/ 184705 h 1104727"/>
              <a:gd name="connsiteX2869" fmla="*/ 304981 w 1465746"/>
              <a:gd name="connsiteY2869" fmla="*/ 185082 h 1104727"/>
              <a:gd name="connsiteX2870" fmla="*/ 303483 w 1465746"/>
              <a:gd name="connsiteY2870" fmla="*/ 185441 h 1104727"/>
              <a:gd name="connsiteX2871" fmla="*/ 302135 w 1465746"/>
              <a:gd name="connsiteY2871" fmla="*/ 185965 h 1104727"/>
              <a:gd name="connsiteX2872" fmla="*/ 300639 w 1465746"/>
              <a:gd name="connsiteY2872" fmla="*/ 186341 h 1104727"/>
              <a:gd name="connsiteX2873" fmla="*/ 298767 w 1465746"/>
              <a:gd name="connsiteY2873" fmla="*/ 186341 h 1104727"/>
              <a:gd name="connsiteX2874" fmla="*/ 297045 w 1465746"/>
              <a:gd name="connsiteY2874" fmla="*/ 186193 h 1104727"/>
              <a:gd name="connsiteX2875" fmla="*/ 295549 w 1465746"/>
              <a:gd name="connsiteY2875" fmla="*/ 185817 h 1104727"/>
              <a:gd name="connsiteX2876" fmla="*/ 294426 w 1465746"/>
              <a:gd name="connsiteY2876" fmla="*/ 185082 h 1104727"/>
              <a:gd name="connsiteX2877" fmla="*/ 293304 w 1465746"/>
              <a:gd name="connsiteY2877" fmla="*/ 184329 h 1104727"/>
              <a:gd name="connsiteX2878" fmla="*/ 292105 w 1465746"/>
              <a:gd name="connsiteY2878" fmla="*/ 183577 h 1104727"/>
              <a:gd name="connsiteX2879" fmla="*/ 290983 w 1465746"/>
              <a:gd name="connsiteY2879" fmla="*/ 183201 h 1104727"/>
              <a:gd name="connsiteX2880" fmla="*/ 289860 w 1465746"/>
              <a:gd name="connsiteY2880" fmla="*/ 182449 h 1104727"/>
              <a:gd name="connsiteX2881" fmla="*/ 288737 w 1465746"/>
              <a:gd name="connsiteY2881" fmla="*/ 181713 h 1104727"/>
              <a:gd name="connsiteX2882" fmla="*/ 287614 w 1465746"/>
              <a:gd name="connsiteY2882" fmla="*/ 180961 h 1104727"/>
              <a:gd name="connsiteX2883" fmla="*/ 286492 w 1465746"/>
              <a:gd name="connsiteY2883" fmla="*/ 180209 h 1104727"/>
              <a:gd name="connsiteX2884" fmla="*/ 285369 w 1465746"/>
              <a:gd name="connsiteY2884" fmla="*/ 179457 h 1104727"/>
              <a:gd name="connsiteX2885" fmla="*/ 284022 w 1465746"/>
              <a:gd name="connsiteY2885" fmla="*/ 178933 h 1104727"/>
              <a:gd name="connsiteX2886" fmla="*/ 282899 w 1465746"/>
              <a:gd name="connsiteY2886" fmla="*/ 178181 h 1104727"/>
              <a:gd name="connsiteX2887" fmla="*/ 281776 w 1465746"/>
              <a:gd name="connsiteY2887" fmla="*/ 177445 h 1104727"/>
              <a:gd name="connsiteX2888" fmla="*/ 280654 w 1465746"/>
              <a:gd name="connsiteY2888" fmla="*/ 176693 h 1104727"/>
              <a:gd name="connsiteX2889" fmla="*/ 279531 w 1465746"/>
              <a:gd name="connsiteY2889" fmla="*/ 175941 h 1104727"/>
              <a:gd name="connsiteX2890" fmla="*/ 278183 w 1465746"/>
              <a:gd name="connsiteY2890" fmla="*/ 175418 h 1104727"/>
              <a:gd name="connsiteX2891" fmla="*/ 276910 w 1465746"/>
              <a:gd name="connsiteY2891" fmla="*/ 174813 h 1104727"/>
              <a:gd name="connsiteX2892" fmla="*/ 275339 w 1465746"/>
              <a:gd name="connsiteY2892" fmla="*/ 174519 h 1104727"/>
              <a:gd name="connsiteX2893" fmla="*/ 273692 w 1465746"/>
              <a:gd name="connsiteY2893" fmla="*/ 174666 h 1104727"/>
              <a:gd name="connsiteX2894" fmla="*/ 271971 w 1465746"/>
              <a:gd name="connsiteY2894" fmla="*/ 174813 h 1104727"/>
              <a:gd name="connsiteX2895" fmla="*/ 270099 w 1465746"/>
              <a:gd name="connsiteY2895" fmla="*/ 174813 h 1104727"/>
              <a:gd name="connsiteX2896" fmla="*/ 268377 w 1465746"/>
              <a:gd name="connsiteY2896" fmla="*/ 174666 h 1104727"/>
              <a:gd name="connsiteX2897" fmla="*/ 266506 w 1465746"/>
              <a:gd name="connsiteY2897" fmla="*/ 174666 h 1104727"/>
              <a:gd name="connsiteX2898" fmla="*/ 264635 w 1465746"/>
              <a:gd name="connsiteY2898" fmla="*/ 174666 h 1104727"/>
              <a:gd name="connsiteX2899" fmla="*/ 262913 w 1465746"/>
              <a:gd name="connsiteY2899" fmla="*/ 174437 h 1104727"/>
              <a:gd name="connsiteX2900" fmla="*/ 261042 w 1465746"/>
              <a:gd name="connsiteY2900" fmla="*/ 174437 h 1104727"/>
              <a:gd name="connsiteX2901" fmla="*/ 259545 w 1465746"/>
              <a:gd name="connsiteY2901" fmla="*/ 174813 h 1104727"/>
              <a:gd name="connsiteX2902" fmla="*/ 258048 w 1465746"/>
              <a:gd name="connsiteY2902" fmla="*/ 175189 h 1104727"/>
              <a:gd name="connsiteX2903" fmla="*/ 256475 w 1465746"/>
              <a:gd name="connsiteY2903" fmla="*/ 175565 h 1104727"/>
              <a:gd name="connsiteX2904" fmla="*/ 255203 w 1465746"/>
              <a:gd name="connsiteY2904" fmla="*/ 176088 h 1104727"/>
              <a:gd name="connsiteX2905" fmla="*/ 253856 w 1465746"/>
              <a:gd name="connsiteY2905" fmla="*/ 176693 h 1104727"/>
              <a:gd name="connsiteX2906" fmla="*/ 252359 w 1465746"/>
              <a:gd name="connsiteY2906" fmla="*/ 177069 h 1104727"/>
              <a:gd name="connsiteX2907" fmla="*/ 250862 w 1465746"/>
              <a:gd name="connsiteY2907" fmla="*/ 177364 h 1104727"/>
              <a:gd name="connsiteX2908" fmla="*/ 249140 w 1465746"/>
              <a:gd name="connsiteY2908" fmla="*/ 177593 h 1104727"/>
              <a:gd name="connsiteX2909" fmla="*/ 247419 w 1465746"/>
              <a:gd name="connsiteY2909" fmla="*/ 177740 h 1104727"/>
              <a:gd name="connsiteX2910" fmla="*/ 246146 w 1465746"/>
              <a:gd name="connsiteY2910" fmla="*/ 178345 h 1104727"/>
              <a:gd name="connsiteX2911" fmla="*/ 244799 w 1465746"/>
              <a:gd name="connsiteY2911" fmla="*/ 178868 h 1104727"/>
              <a:gd name="connsiteX2912" fmla="*/ 243452 w 1465746"/>
              <a:gd name="connsiteY2912" fmla="*/ 179457 h 1104727"/>
              <a:gd name="connsiteX2913" fmla="*/ 242179 w 1465746"/>
              <a:gd name="connsiteY2913" fmla="*/ 179980 h 1104727"/>
              <a:gd name="connsiteX2914" fmla="*/ 241056 w 1465746"/>
              <a:gd name="connsiteY2914" fmla="*/ 180732 h 1104727"/>
              <a:gd name="connsiteX2915" fmla="*/ 239709 w 1465746"/>
              <a:gd name="connsiteY2915" fmla="*/ 181255 h 1104727"/>
              <a:gd name="connsiteX2916" fmla="*/ 238361 w 1465746"/>
              <a:gd name="connsiteY2916" fmla="*/ 181860 h 1104727"/>
              <a:gd name="connsiteX2917" fmla="*/ 237089 w 1465746"/>
              <a:gd name="connsiteY2917" fmla="*/ 182384 h 1104727"/>
              <a:gd name="connsiteX2918" fmla="*/ 235966 w 1465746"/>
              <a:gd name="connsiteY2918" fmla="*/ 183119 h 1104727"/>
              <a:gd name="connsiteX2919" fmla="*/ 234769 w 1465746"/>
              <a:gd name="connsiteY2919" fmla="*/ 183872 h 1104727"/>
              <a:gd name="connsiteX2920" fmla="*/ 233870 w 1465746"/>
              <a:gd name="connsiteY2920" fmla="*/ 184771 h 1104727"/>
              <a:gd name="connsiteX2921" fmla="*/ 232747 w 1465746"/>
              <a:gd name="connsiteY2921" fmla="*/ 185523 h 1104727"/>
              <a:gd name="connsiteX2922" fmla="*/ 231774 w 1465746"/>
              <a:gd name="connsiteY2922" fmla="*/ 186422 h 1104727"/>
              <a:gd name="connsiteX2923" fmla="*/ 230801 w 1465746"/>
              <a:gd name="connsiteY2923" fmla="*/ 187387 h 1104727"/>
              <a:gd name="connsiteX2924" fmla="*/ 229678 w 1465746"/>
              <a:gd name="connsiteY2924" fmla="*/ 188139 h 1104727"/>
              <a:gd name="connsiteX2925" fmla="*/ 228556 w 1465746"/>
              <a:gd name="connsiteY2925" fmla="*/ 188891 h 1104727"/>
              <a:gd name="connsiteX2926" fmla="*/ 227433 w 1465746"/>
              <a:gd name="connsiteY2926" fmla="*/ 189562 h 1104727"/>
              <a:gd name="connsiteX2927" fmla="*/ 225936 w 1465746"/>
              <a:gd name="connsiteY2927" fmla="*/ 189938 h 1104727"/>
              <a:gd name="connsiteX2928" fmla="*/ 224439 w 1465746"/>
              <a:gd name="connsiteY2928" fmla="*/ 190314 h 1104727"/>
              <a:gd name="connsiteX2929" fmla="*/ 222717 w 1465746"/>
              <a:gd name="connsiteY2929" fmla="*/ 190543 h 1104727"/>
              <a:gd name="connsiteX2930" fmla="*/ 220846 w 1465746"/>
              <a:gd name="connsiteY2930" fmla="*/ 190543 h 1104727"/>
              <a:gd name="connsiteX2931" fmla="*/ 218975 w 1465746"/>
              <a:gd name="connsiteY2931" fmla="*/ 190543 h 1104727"/>
              <a:gd name="connsiteX2932" fmla="*/ 217253 w 1465746"/>
              <a:gd name="connsiteY2932" fmla="*/ 190314 h 1104727"/>
              <a:gd name="connsiteX2933" fmla="*/ 215531 w 1465746"/>
              <a:gd name="connsiteY2933" fmla="*/ 190167 h 1104727"/>
              <a:gd name="connsiteX2934" fmla="*/ 213885 w 1465746"/>
              <a:gd name="connsiteY2934" fmla="*/ 189938 h 1104727"/>
              <a:gd name="connsiteX2935" fmla="*/ 212313 w 1465746"/>
              <a:gd name="connsiteY2935" fmla="*/ 189562 h 1104727"/>
              <a:gd name="connsiteX2936" fmla="*/ 210666 w 1465746"/>
              <a:gd name="connsiteY2936" fmla="*/ 189415 h 1104727"/>
              <a:gd name="connsiteX2937" fmla="*/ 209319 w 1465746"/>
              <a:gd name="connsiteY2937" fmla="*/ 188810 h 1104727"/>
              <a:gd name="connsiteX2938" fmla="*/ 207971 w 1465746"/>
              <a:gd name="connsiteY2938" fmla="*/ 188286 h 1104727"/>
              <a:gd name="connsiteX2939" fmla="*/ 206849 w 1465746"/>
              <a:gd name="connsiteY2939" fmla="*/ 187551 h 1104727"/>
              <a:gd name="connsiteX2940" fmla="*/ 205950 w 1465746"/>
              <a:gd name="connsiteY2940" fmla="*/ 186651 h 1104727"/>
              <a:gd name="connsiteX2941" fmla="*/ 205202 w 1465746"/>
              <a:gd name="connsiteY2941" fmla="*/ 185523 h 1104727"/>
              <a:gd name="connsiteX2942" fmla="*/ 204603 w 1465746"/>
              <a:gd name="connsiteY2942" fmla="*/ 184182 h 1104727"/>
              <a:gd name="connsiteX2943" fmla="*/ 204079 w 1465746"/>
              <a:gd name="connsiteY2943" fmla="*/ 182907 h 1104727"/>
              <a:gd name="connsiteX2944" fmla="*/ 203705 w 1465746"/>
              <a:gd name="connsiteY2944" fmla="*/ 181403 h 1104727"/>
              <a:gd name="connsiteX2945" fmla="*/ 203480 w 1465746"/>
              <a:gd name="connsiteY2945" fmla="*/ 179751 h 1104727"/>
              <a:gd name="connsiteX2946" fmla="*/ 203106 w 1465746"/>
              <a:gd name="connsiteY2946" fmla="*/ 178263 h 1104727"/>
              <a:gd name="connsiteX2947" fmla="*/ 202956 w 1465746"/>
              <a:gd name="connsiteY2947" fmla="*/ 176612 h 1104727"/>
              <a:gd name="connsiteX2948" fmla="*/ 202732 w 1465746"/>
              <a:gd name="connsiteY2948" fmla="*/ 174977 h 1104727"/>
              <a:gd name="connsiteX2949" fmla="*/ 202657 w 1465746"/>
              <a:gd name="connsiteY2949" fmla="*/ 174110 h 1104727"/>
              <a:gd name="connsiteX2950" fmla="*/ 202582 w 1465746"/>
              <a:gd name="connsiteY2950" fmla="*/ 173243 h 1104727"/>
              <a:gd name="connsiteX2951" fmla="*/ 202207 w 1465746"/>
              <a:gd name="connsiteY2951" fmla="*/ 171821 h 1104727"/>
              <a:gd name="connsiteX2952" fmla="*/ 201609 w 1465746"/>
              <a:gd name="connsiteY2952" fmla="*/ 170480 h 1104727"/>
              <a:gd name="connsiteX2953" fmla="*/ 201010 w 1465746"/>
              <a:gd name="connsiteY2953" fmla="*/ 169204 h 1104727"/>
              <a:gd name="connsiteX2954" fmla="*/ 200486 w 1465746"/>
              <a:gd name="connsiteY2954" fmla="*/ 167929 h 1104727"/>
              <a:gd name="connsiteX2955" fmla="*/ 199737 w 1465746"/>
              <a:gd name="connsiteY2955" fmla="*/ 166817 h 1104727"/>
              <a:gd name="connsiteX2956" fmla="*/ 198989 w 1465746"/>
              <a:gd name="connsiteY2956" fmla="*/ 165689 h 1104727"/>
              <a:gd name="connsiteX2957" fmla="*/ 198240 w 1465746"/>
              <a:gd name="connsiteY2957" fmla="*/ 164561 h 1104727"/>
              <a:gd name="connsiteX2958" fmla="*/ 197268 w 1465746"/>
              <a:gd name="connsiteY2958" fmla="*/ 163661 h 1104727"/>
              <a:gd name="connsiteX2959" fmla="*/ 196145 w 1465746"/>
              <a:gd name="connsiteY2959" fmla="*/ 162909 h 1104727"/>
              <a:gd name="connsiteX2960" fmla="*/ 195022 w 1465746"/>
              <a:gd name="connsiteY2960" fmla="*/ 162173 h 1104727"/>
              <a:gd name="connsiteX2961" fmla="*/ 193899 w 1465746"/>
              <a:gd name="connsiteY2961" fmla="*/ 161421 h 1104727"/>
              <a:gd name="connsiteX2962" fmla="*/ 192551 w 1465746"/>
              <a:gd name="connsiteY2962" fmla="*/ 160898 h 1104727"/>
              <a:gd name="connsiteX2963" fmla="*/ 191279 w 1465746"/>
              <a:gd name="connsiteY2963" fmla="*/ 160293 h 1104727"/>
              <a:gd name="connsiteX2964" fmla="*/ 189932 w 1465746"/>
              <a:gd name="connsiteY2964" fmla="*/ 159770 h 1104727"/>
              <a:gd name="connsiteX2965" fmla="*/ 188585 w 1465746"/>
              <a:gd name="connsiteY2965" fmla="*/ 159181 h 1104727"/>
              <a:gd name="connsiteX2966" fmla="*/ 187087 w 1465746"/>
              <a:gd name="connsiteY2966" fmla="*/ 158805 h 1104727"/>
              <a:gd name="connsiteX2967" fmla="*/ 185964 w 1465746"/>
              <a:gd name="connsiteY2967" fmla="*/ 158053 h 1104727"/>
              <a:gd name="connsiteX2968" fmla="*/ 184617 w 1465746"/>
              <a:gd name="connsiteY2968" fmla="*/ 157530 h 1104727"/>
              <a:gd name="connsiteX2969" fmla="*/ 183120 w 1465746"/>
              <a:gd name="connsiteY2969" fmla="*/ 157154 h 1104727"/>
              <a:gd name="connsiteX2970" fmla="*/ 181847 w 1465746"/>
              <a:gd name="connsiteY2970" fmla="*/ 156630 h 1104727"/>
              <a:gd name="connsiteX2971" fmla="*/ 180500 w 1465746"/>
              <a:gd name="connsiteY2971" fmla="*/ 156025 h 1104727"/>
              <a:gd name="connsiteX2972" fmla="*/ 179003 w 1465746"/>
              <a:gd name="connsiteY2972" fmla="*/ 155649 h 1104727"/>
              <a:gd name="connsiteX2973" fmla="*/ 177506 w 1465746"/>
              <a:gd name="connsiteY2973" fmla="*/ 155290 h 1104727"/>
              <a:gd name="connsiteX2974" fmla="*/ 176159 w 1465746"/>
              <a:gd name="connsiteY2974" fmla="*/ 154750 h 1104727"/>
              <a:gd name="connsiteX2975" fmla="*/ 174662 w 1465746"/>
              <a:gd name="connsiteY2975" fmla="*/ 154390 h 1104727"/>
              <a:gd name="connsiteX2976" fmla="*/ 173164 w 1465746"/>
              <a:gd name="connsiteY2976" fmla="*/ 154014 h 1104727"/>
              <a:gd name="connsiteX2977" fmla="*/ 171443 w 1465746"/>
              <a:gd name="connsiteY2977" fmla="*/ 153785 h 1104727"/>
              <a:gd name="connsiteX2978" fmla="*/ 169946 w 1465746"/>
              <a:gd name="connsiteY2978" fmla="*/ 153409 h 1104727"/>
              <a:gd name="connsiteX2979" fmla="*/ 168449 w 1465746"/>
              <a:gd name="connsiteY2979" fmla="*/ 153115 h 1104727"/>
              <a:gd name="connsiteX2980" fmla="*/ 166727 w 1465746"/>
              <a:gd name="connsiteY2980" fmla="*/ 152886 h 1104727"/>
              <a:gd name="connsiteX2981" fmla="*/ 165230 w 1465746"/>
              <a:gd name="connsiteY2981" fmla="*/ 152510 h 1104727"/>
              <a:gd name="connsiteX2982" fmla="*/ 163733 w 1465746"/>
              <a:gd name="connsiteY2982" fmla="*/ 152134 h 1104727"/>
              <a:gd name="connsiteX2983" fmla="*/ 162386 w 1465746"/>
              <a:gd name="connsiteY2983" fmla="*/ 151611 h 1104727"/>
              <a:gd name="connsiteX2984" fmla="*/ 161263 w 1465746"/>
              <a:gd name="connsiteY2984" fmla="*/ 150858 h 1104727"/>
              <a:gd name="connsiteX2985" fmla="*/ 159916 w 1465746"/>
              <a:gd name="connsiteY2985" fmla="*/ 150270 h 1104727"/>
              <a:gd name="connsiteX2986" fmla="*/ 159167 w 1465746"/>
              <a:gd name="connsiteY2986" fmla="*/ 149142 h 1104727"/>
              <a:gd name="connsiteX2987" fmla="*/ 158418 w 1465746"/>
              <a:gd name="connsiteY2987" fmla="*/ 148095 h 1104727"/>
              <a:gd name="connsiteX2988" fmla="*/ 157670 w 1465746"/>
              <a:gd name="connsiteY2988" fmla="*/ 146967 h 1104727"/>
              <a:gd name="connsiteX2989" fmla="*/ 157071 w 1465746"/>
              <a:gd name="connsiteY2989" fmla="*/ 145626 h 1104727"/>
              <a:gd name="connsiteX2990" fmla="*/ 156547 w 1465746"/>
              <a:gd name="connsiteY2990" fmla="*/ 144351 h 1104727"/>
              <a:gd name="connsiteX2991" fmla="*/ 155799 w 1465746"/>
              <a:gd name="connsiteY2991" fmla="*/ 143222 h 1104727"/>
              <a:gd name="connsiteX2992" fmla="*/ 154826 w 1465746"/>
              <a:gd name="connsiteY2992" fmla="*/ 142339 h 1104727"/>
              <a:gd name="connsiteX2993" fmla="*/ 154077 w 1465746"/>
              <a:gd name="connsiteY2993" fmla="*/ 141211 h 1104727"/>
              <a:gd name="connsiteX2994" fmla="*/ 153179 w 1465746"/>
              <a:gd name="connsiteY2994" fmla="*/ 140312 h 1104727"/>
              <a:gd name="connsiteX2995" fmla="*/ 152206 w 1465746"/>
              <a:gd name="connsiteY2995" fmla="*/ 139331 h 1104727"/>
              <a:gd name="connsiteX2996" fmla="*/ 151233 w 1465746"/>
              <a:gd name="connsiteY2996" fmla="*/ 138448 h 1104727"/>
              <a:gd name="connsiteX2997" fmla="*/ 150335 w 1465746"/>
              <a:gd name="connsiteY2997" fmla="*/ 137548 h 1104727"/>
              <a:gd name="connsiteX2998" fmla="*/ 149361 w 1465746"/>
              <a:gd name="connsiteY2998" fmla="*/ 136567 h 1104727"/>
              <a:gd name="connsiteX2999" fmla="*/ 148463 w 1465746"/>
              <a:gd name="connsiteY2999" fmla="*/ 135668 h 1104727"/>
              <a:gd name="connsiteX3000" fmla="*/ 147340 w 1465746"/>
              <a:gd name="connsiteY3000" fmla="*/ 134916 h 1104727"/>
              <a:gd name="connsiteX3001" fmla="*/ 146143 w 1465746"/>
              <a:gd name="connsiteY3001" fmla="*/ 134180 h 1104727"/>
              <a:gd name="connsiteX3002" fmla="*/ 144870 w 1465746"/>
              <a:gd name="connsiteY3002" fmla="*/ 133657 h 1104727"/>
              <a:gd name="connsiteX3003" fmla="*/ 143523 w 1465746"/>
              <a:gd name="connsiteY3003" fmla="*/ 133052 h 1104727"/>
              <a:gd name="connsiteX3004" fmla="*/ 142175 w 1465746"/>
              <a:gd name="connsiteY3004" fmla="*/ 132529 h 1104727"/>
              <a:gd name="connsiteX3005" fmla="*/ 140679 w 1465746"/>
              <a:gd name="connsiteY3005" fmla="*/ 132153 h 1104727"/>
              <a:gd name="connsiteX3006" fmla="*/ 139181 w 1465746"/>
              <a:gd name="connsiteY3006" fmla="*/ 131776 h 1104727"/>
              <a:gd name="connsiteX3007" fmla="*/ 137460 w 1465746"/>
              <a:gd name="connsiteY3007" fmla="*/ 131547 h 1104727"/>
              <a:gd name="connsiteX3008" fmla="*/ 135589 w 1465746"/>
              <a:gd name="connsiteY3008" fmla="*/ 131547 h 1104727"/>
              <a:gd name="connsiteX3009" fmla="*/ 134316 w 1465746"/>
              <a:gd name="connsiteY3009" fmla="*/ 132153 h 1104727"/>
              <a:gd name="connsiteX3010" fmla="*/ 132407 w 1465746"/>
              <a:gd name="connsiteY3010" fmla="*/ 132496 h 1104727"/>
              <a:gd name="connsiteX3011" fmla="*/ 132776 w 1465746"/>
              <a:gd name="connsiteY3011" fmla="*/ 133690 h 1104727"/>
              <a:gd name="connsiteX3012" fmla="*/ 133343 w 1465746"/>
              <a:gd name="connsiteY3012" fmla="*/ 134916 h 1104727"/>
              <a:gd name="connsiteX3013" fmla="*/ 133717 w 1465746"/>
              <a:gd name="connsiteY3013" fmla="*/ 136420 h 1104727"/>
              <a:gd name="connsiteX3014" fmla="*/ 133867 w 1465746"/>
              <a:gd name="connsiteY3014" fmla="*/ 136796 h 1104727"/>
              <a:gd name="connsiteX3015" fmla="*/ 134316 w 1465746"/>
              <a:gd name="connsiteY3015" fmla="*/ 137696 h 1104727"/>
              <a:gd name="connsiteX3016" fmla="*/ 134840 w 1465746"/>
              <a:gd name="connsiteY3016" fmla="*/ 138971 h 1104727"/>
              <a:gd name="connsiteX3017" fmla="*/ 135214 w 1465746"/>
              <a:gd name="connsiteY3017" fmla="*/ 140459 h 1104727"/>
              <a:gd name="connsiteX3018" fmla="*/ 135813 w 1465746"/>
              <a:gd name="connsiteY3018" fmla="*/ 141734 h 1104727"/>
              <a:gd name="connsiteX3019" fmla="*/ 136337 w 1465746"/>
              <a:gd name="connsiteY3019" fmla="*/ 143075 h 1104727"/>
              <a:gd name="connsiteX3020" fmla="*/ 136711 w 1465746"/>
              <a:gd name="connsiteY3020" fmla="*/ 144498 h 1104727"/>
              <a:gd name="connsiteX3021" fmla="*/ 137086 w 1465746"/>
              <a:gd name="connsiteY3021" fmla="*/ 146002 h 1104727"/>
              <a:gd name="connsiteX3022" fmla="*/ 137310 w 1465746"/>
              <a:gd name="connsiteY3022" fmla="*/ 147719 h 1104727"/>
              <a:gd name="connsiteX3023" fmla="*/ 137684 w 1465746"/>
              <a:gd name="connsiteY3023" fmla="*/ 149142 h 1104727"/>
              <a:gd name="connsiteX3024" fmla="*/ 137684 w 1465746"/>
              <a:gd name="connsiteY3024" fmla="*/ 151022 h 1104727"/>
              <a:gd name="connsiteX3025" fmla="*/ 137310 w 1465746"/>
              <a:gd name="connsiteY3025" fmla="*/ 152510 h 1104727"/>
              <a:gd name="connsiteX3026" fmla="*/ 136936 w 1465746"/>
              <a:gd name="connsiteY3026" fmla="*/ 154014 h 1104727"/>
              <a:gd name="connsiteX3027" fmla="*/ 136562 w 1465746"/>
              <a:gd name="connsiteY3027" fmla="*/ 155437 h 1104727"/>
              <a:gd name="connsiteX3028" fmla="*/ 136187 w 1465746"/>
              <a:gd name="connsiteY3028" fmla="*/ 156925 h 1104727"/>
              <a:gd name="connsiteX3029" fmla="*/ 135589 w 1465746"/>
              <a:gd name="connsiteY3029" fmla="*/ 158200 h 1104727"/>
              <a:gd name="connsiteX3030" fmla="*/ 135214 w 1465746"/>
              <a:gd name="connsiteY3030" fmla="*/ 159704 h 1104727"/>
              <a:gd name="connsiteX3031" fmla="*/ 134840 w 1465746"/>
              <a:gd name="connsiteY3031" fmla="*/ 161192 h 1104727"/>
              <a:gd name="connsiteX3032" fmla="*/ 134466 w 1465746"/>
              <a:gd name="connsiteY3032" fmla="*/ 162697 h 1104727"/>
              <a:gd name="connsiteX3033" fmla="*/ 134466 w 1465746"/>
              <a:gd name="connsiteY3033" fmla="*/ 164561 h 1104727"/>
              <a:gd name="connsiteX3034" fmla="*/ 134241 w 1465746"/>
              <a:gd name="connsiteY3034" fmla="*/ 166212 h 1104727"/>
              <a:gd name="connsiteX3035" fmla="*/ 134092 w 1465746"/>
              <a:gd name="connsiteY3035" fmla="*/ 167864 h 1104727"/>
              <a:gd name="connsiteX3036" fmla="*/ 134092 w 1465746"/>
              <a:gd name="connsiteY3036" fmla="*/ 169728 h 1104727"/>
              <a:gd name="connsiteX3037" fmla="*/ 134092 w 1465746"/>
              <a:gd name="connsiteY3037" fmla="*/ 171526 h 1104727"/>
              <a:gd name="connsiteX3038" fmla="*/ 134241 w 1465746"/>
              <a:gd name="connsiteY3038" fmla="*/ 173243 h 1104727"/>
              <a:gd name="connsiteX3039" fmla="*/ 134466 w 1465746"/>
              <a:gd name="connsiteY3039" fmla="*/ 174895 h 1104727"/>
              <a:gd name="connsiteX3040" fmla="*/ 134466 w 1465746"/>
              <a:gd name="connsiteY3040" fmla="*/ 176759 h 1104727"/>
              <a:gd name="connsiteX3041" fmla="*/ 134241 w 1465746"/>
              <a:gd name="connsiteY3041" fmla="*/ 178410 h 1104727"/>
              <a:gd name="connsiteX3042" fmla="*/ 134241 w 1465746"/>
              <a:gd name="connsiteY3042" fmla="*/ 179915 h 1104727"/>
              <a:gd name="connsiteX3043" fmla="*/ 133717 w 1465746"/>
              <a:gd name="connsiteY3043" fmla="*/ 181174 h 1104727"/>
              <a:gd name="connsiteX3044" fmla="*/ 133118 w 1465746"/>
              <a:gd name="connsiteY3044" fmla="*/ 182449 h 1104727"/>
              <a:gd name="connsiteX3045" fmla="*/ 132370 w 1465746"/>
              <a:gd name="connsiteY3045" fmla="*/ 183577 h 1104727"/>
              <a:gd name="connsiteX3046" fmla="*/ 131397 w 1465746"/>
              <a:gd name="connsiteY3046" fmla="*/ 184542 h 1104727"/>
              <a:gd name="connsiteX3047" fmla="*/ 130498 w 1465746"/>
              <a:gd name="connsiteY3047" fmla="*/ 185441 h 1104727"/>
              <a:gd name="connsiteX3048" fmla="*/ 129750 w 1465746"/>
              <a:gd name="connsiteY3048" fmla="*/ 186570 h 1104727"/>
              <a:gd name="connsiteX3049" fmla="*/ 128777 w 1465746"/>
              <a:gd name="connsiteY3049" fmla="*/ 187469 h 1104727"/>
              <a:gd name="connsiteX3050" fmla="*/ 128253 w 1465746"/>
              <a:gd name="connsiteY3050" fmla="*/ 188744 h 1104727"/>
              <a:gd name="connsiteX3051" fmla="*/ 127879 w 1465746"/>
              <a:gd name="connsiteY3051" fmla="*/ 190232 h 1104727"/>
              <a:gd name="connsiteX3052" fmla="*/ 127654 w 1465746"/>
              <a:gd name="connsiteY3052" fmla="*/ 191884 h 1104727"/>
              <a:gd name="connsiteX3053" fmla="*/ 127055 w 1465746"/>
              <a:gd name="connsiteY3053" fmla="*/ 193224 h 1104727"/>
              <a:gd name="connsiteX3054" fmla="*/ 126532 w 1465746"/>
              <a:gd name="connsiteY3054" fmla="*/ 194500 h 1104727"/>
              <a:gd name="connsiteX3055" fmla="*/ 125558 w 1465746"/>
              <a:gd name="connsiteY3055" fmla="*/ 195399 h 1104727"/>
              <a:gd name="connsiteX3056" fmla="*/ 124660 w 1465746"/>
              <a:gd name="connsiteY3056" fmla="*/ 196380 h 1104727"/>
              <a:gd name="connsiteX3057" fmla="*/ 123687 w 1465746"/>
              <a:gd name="connsiteY3057" fmla="*/ 197280 h 1104727"/>
              <a:gd name="connsiteX3058" fmla="*/ 122714 w 1465746"/>
              <a:gd name="connsiteY3058" fmla="*/ 198244 h 1104727"/>
              <a:gd name="connsiteX3059" fmla="*/ 121816 w 1465746"/>
              <a:gd name="connsiteY3059" fmla="*/ 199144 h 1104727"/>
              <a:gd name="connsiteX3060" fmla="*/ 121352 w 1465746"/>
              <a:gd name="connsiteY3060" fmla="*/ 199569 h 1104727"/>
              <a:gd name="connsiteX3061" fmla="*/ 120842 w 1465746"/>
              <a:gd name="connsiteY3061" fmla="*/ 200043 h 1104727"/>
              <a:gd name="connsiteX3062" fmla="*/ 120094 w 1465746"/>
              <a:gd name="connsiteY3062" fmla="*/ 201171 h 1104727"/>
              <a:gd name="connsiteX3063" fmla="*/ 119570 w 1465746"/>
              <a:gd name="connsiteY3063" fmla="*/ 202512 h 1104727"/>
              <a:gd name="connsiteX3064" fmla="*/ 119196 w 1465746"/>
              <a:gd name="connsiteY3064" fmla="*/ 203935 h 1104727"/>
              <a:gd name="connsiteX3065" fmla="*/ 119570 w 1465746"/>
              <a:gd name="connsiteY3065" fmla="*/ 205439 h 1104727"/>
              <a:gd name="connsiteX3066" fmla="*/ 120094 w 1465746"/>
              <a:gd name="connsiteY3066" fmla="*/ 206698 h 1104727"/>
              <a:gd name="connsiteX3067" fmla="*/ 120319 w 1465746"/>
              <a:gd name="connsiteY3067" fmla="*/ 208431 h 1104727"/>
              <a:gd name="connsiteX3068" fmla="*/ 120319 w 1465746"/>
              <a:gd name="connsiteY3068" fmla="*/ 210230 h 1104727"/>
              <a:gd name="connsiteX3069" fmla="*/ 120468 w 1465746"/>
              <a:gd name="connsiteY3069" fmla="*/ 211947 h 1104727"/>
              <a:gd name="connsiteX3070" fmla="*/ 120319 w 1465746"/>
              <a:gd name="connsiteY3070" fmla="*/ 213598 h 1104727"/>
              <a:gd name="connsiteX3071" fmla="*/ 119720 w 1465746"/>
              <a:gd name="connsiteY3071" fmla="*/ 214857 h 1104727"/>
              <a:gd name="connsiteX3072" fmla="*/ 118972 w 1465746"/>
              <a:gd name="connsiteY3072" fmla="*/ 215985 h 1104727"/>
              <a:gd name="connsiteX3073" fmla="*/ 118373 w 1465746"/>
              <a:gd name="connsiteY3073" fmla="*/ 217261 h 1104727"/>
              <a:gd name="connsiteX3074" fmla="*/ 117848 w 1465746"/>
              <a:gd name="connsiteY3074" fmla="*/ 218602 h 1104727"/>
              <a:gd name="connsiteX3075" fmla="*/ 117474 w 1465746"/>
              <a:gd name="connsiteY3075" fmla="*/ 220024 h 1104727"/>
              <a:gd name="connsiteX3076" fmla="*/ 117100 w 1465746"/>
              <a:gd name="connsiteY3076" fmla="*/ 221529 h 1104727"/>
              <a:gd name="connsiteX3077" fmla="*/ 116501 w 1465746"/>
              <a:gd name="connsiteY3077" fmla="*/ 222869 h 1104727"/>
              <a:gd name="connsiteX3078" fmla="*/ 115752 w 1465746"/>
              <a:gd name="connsiteY3078" fmla="*/ 223916 h 1104727"/>
              <a:gd name="connsiteX3079" fmla="*/ 115154 w 1465746"/>
              <a:gd name="connsiteY3079" fmla="*/ 225273 h 1104727"/>
              <a:gd name="connsiteX3080" fmla="*/ 114780 w 1465746"/>
              <a:gd name="connsiteY3080" fmla="*/ 226695 h 1104727"/>
              <a:gd name="connsiteX3081" fmla="*/ 114405 w 1465746"/>
              <a:gd name="connsiteY3081" fmla="*/ 228183 h 1104727"/>
              <a:gd name="connsiteX3082" fmla="*/ 114031 w 1465746"/>
              <a:gd name="connsiteY3082" fmla="*/ 229688 h 1104727"/>
              <a:gd name="connsiteX3083" fmla="*/ 113657 w 1465746"/>
              <a:gd name="connsiteY3083" fmla="*/ 231176 h 1104727"/>
              <a:gd name="connsiteX3084" fmla="*/ 113133 w 1465746"/>
              <a:gd name="connsiteY3084" fmla="*/ 232451 h 1104727"/>
              <a:gd name="connsiteX3085" fmla="*/ 112534 w 1465746"/>
              <a:gd name="connsiteY3085" fmla="*/ 233727 h 1104727"/>
              <a:gd name="connsiteX3086" fmla="*/ 112160 w 1465746"/>
              <a:gd name="connsiteY3086" fmla="*/ 235231 h 1104727"/>
              <a:gd name="connsiteX3087" fmla="*/ 112010 w 1465746"/>
              <a:gd name="connsiteY3087" fmla="*/ 236948 h 1104727"/>
              <a:gd name="connsiteX3088" fmla="*/ 112534 w 1465746"/>
              <a:gd name="connsiteY3088" fmla="*/ 238223 h 1104727"/>
              <a:gd name="connsiteX3089" fmla="*/ 113282 w 1465746"/>
              <a:gd name="connsiteY3089" fmla="*/ 239335 h 1104727"/>
              <a:gd name="connsiteX3090" fmla="*/ 114031 w 1465746"/>
              <a:gd name="connsiteY3090" fmla="*/ 240463 h 1104727"/>
              <a:gd name="connsiteX3091" fmla="*/ 115004 w 1465746"/>
              <a:gd name="connsiteY3091" fmla="*/ 241363 h 1104727"/>
              <a:gd name="connsiteX3092" fmla="*/ 115752 w 1465746"/>
              <a:gd name="connsiteY3092" fmla="*/ 242491 h 1104727"/>
              <a:gd name="connsiteX3093" fmla="*/ 116501 w 1465746"/>
              <a:gd name="connsiteY3093" fmla="*/ 243537 h 1104727"/>
              <a:gd name="connsiteX3094" fmla="*/ 117474 w 1465746"/>
              <a:gd name="connsiteY3094" fmla="*/ 244502 h 1104727"/>
              <a:gd name="connsiteX3095" fmla="*/ 118223 w 1465746"/>
              <a:gd name="connsiteY3095" fmla="*/ 245630 h 1104727"/>
              <a:gd name="connsiteX3096" fmla="*/ 119121 w 1465746"/>
              <a:gd name="connsiteY3096" fmla="*/ 246530 h 1104727"/>
              <a:gd name="connsiteX3097" fmla="*/ 120094 w 1465746"/>
              <a:gd name="connsiteY3097" fmla="*/ 247494 h 1104727"/>
              <a:gd name="connsiteX3098" fmla="*/ 120992 w 1465746"/>
              <a:gd name="connsiteY3098" fmla="*/ 248394 h 1104727"/>
              <a:gd name="connsiteX3099" fmla="*/ 122190 w 1465746"/>
              <a:gd name="connsiteY3099" fmla="*/ 249293 h 1104727"/>
              <a:gd name="connsiteX3100" fmla="*/ 123088 w 1465746"/>
              <a:gd name="connsiteY3100" fmla="*/ 250274 h 1104727"/>
              <a:gd name="connsiteX3101" fmla="*/ 124211 w 1465746"/>
              <a:gd name="connsiteY3101" fmla="*/ 251026 h 1104727"/>
              <a:gd name="connsiteX3102" fmla="*/ 125334 w 1465746"/>
              <a:gd name="connsiteY3102" fmla="*/ 251697 h 1104727"/>
              <a:gd name="connsiteX3103" fmla="*/ 126681 w 1465746"/>
              <a:gd name="connsiteY3103" fmla="*/ 252285 h 1104727"/>
              <a:gd name="connsiteX3104" fmla="*/ 128178 w 1465746"/>
              <a:gd name="connsiteY3104" fmla="*/ 252661 h 1104727"/>
              <a:gd name="connsiteX3105" fmla="*/ 129675 w 1465746"/>
              <a:gd name="connsiteY3105" fmla="*/ 253037 h 1104727"/>
              <a:gd name="connsiteX3106" fmla="*/ 131397 w 1465746"/>
              <a:gd name="connsiteY3106" fmla="*/ 253185 h 1104727"/>
              <a:gd name="connsiteX3107" fmla="*/ 132744 w 1465746"/>
              <a:gd name="connsiteY3107" fmla="*/ 253790 h 1104727"/>
              <a:gd name="connsiteX3108" fmla="*/ 134017 w 1465746"/>
              <a:gd name="connsiteY3108" fmla="*/ 254313 h 1104727"/>
              <a:gd name="connsiteX3109" fmla="*/ 134990 w 1465746"/>
              <a:gd name="connsiteY3109" fmla="*/ 255212 h 1104727"/>
              <a:gd name="connsiteX3110" fmla="*/ 135888 w 1465746"/>
              <a:gd name="connsiteY3110" fmla="*/ 256177 h 1104727"/>
              <a:gd name="connsiteX3111" fmla="*/ 137086 w 1465746"/>
              <a:gd name="connsiteY3111" fmla="*/ 256929 h 1104727"/>
              <a:gd name="connsiteX3112" fmla="*/ 138732 w 1465746"/>
              <a:gd name="connsiteY3112" fmla="*/ 257076 h 1104727"/>
              <a:gd name="connsiteX3113" fmla="*/ 140229 w 1465746"/>
              <a:gd name="connsiteY3113" fmla="*/ 257452 h 1104727"/>
              <a:gd name="connsiteX3114" fmla="*/ 141951 w 1465746"/>
              <a:gd name="connsiteY3114" fmla="*/ 257681 h 1104727"/>
              <a:gd name="connsiteX3115" fmla="*/ 143448 w 1465746"/>
              <a:gd name="connsiteY3115" fmla="*/ 258057 h 1104727"/>
              <a:gd name="connsiteX3116" fmla="*/ 144945 w 1465746"/>
              <a:gd name="connsiteY3116" fmla="*/ 258433 h 1104727"/>
              <a:gd name="connsiteX3117" fmla="*/ 146442 w 1465746"/>
              <a:gd name="connsiteY3117" fmla="*/ 258809 h 1104727"/>
              <a:gd name="connsiteX3118" fmla="*/ 148014 w 1465746"/>
              <a:gd name="connsiteY3118" fmla="*/ 259185 h 1104727"/>
              <a:gd name="connsiteX3119" fmla="*/ 149137 w 1465746"/>
              <a:gd name="connsiteY3119" fmla="*/ 259856 h 1104727"/>
              <a:gd name="connsiteX3120" fmla="*/ 150260 w 1465746"/>
              <a:gd name="connsiteY3120" fmla="*/ 260673 h 1104727"/>
              <a:gd name="connsiteX3121" fmla="*/ 151158 w 1465746"/>
              <a:gd name="connsiteY3121" fmla="*/ 261573 h 1104727"/>
              <a:gd name="connsiteX3122" fmla="*/ 152281 w 1465746"/>
              <a:gd name="connsiteY3122" fmla="*/ 262325 h 1104727"/>
              <a:gd name="connsiteX3123" fmla="*/ 153254 w 1465746"/>
              <a:gd name="connsiteY3123" fmla="*/ 263224 h 1104727"/>
              <a:gd name="connsiteX3124" fmla="*/ 154002 w 1465746"/>
              <a:gd name="connsiteY3124" fmla="*/ 264336 h 1104727"/>
              <a:gd name="connsiteX3125" fmla="*/ 154601 w 1465746"/>
              <a:gd name="connsiteY3125" fmla="*/ 265612 h 1104727"/>
              <a:gd name="connsiteX3126" fmla="*/ 154975 w 1465746"/>
              <a:gd name="connsiteY3126" fmla="*/ 267116 h 1104727"/>
              <a:gd name="connsiteX3127" fmla="*/ 155125 w 1465746"/>
              <a:gd name="connsiteY3127" fmla="*/ 268751 h 1104727"/>
              <a:gd name="connsiteX3128" fmla="*/ 154601 w 1465746"/>
              <a:gd name="connsiteY3128" fmla="*/ 270108 h 1104727"/>
              <a:gd name="connsiteX3129" fmla="*/ 153852 w 1465746"/>
              <a:gd name="connsiteY3129" fmla="*/ 271236 h 1104727"/>
              <a:gd name="connsiteX3130" fmla="*/ 153029 w 1465746"/>
              <a:gd name="connsiteY3130" fmla="*/ 272283 h 1104727"/>
              <a:gd name="connsiteX3131" fmla="*/ 152655 w 1465746"/>
              <a:gd name="connsiteY3131" fmla="*/ 273771 h 1104727"/>
              <a:gd name="connsiteX3132" fmla="*/ 152655 w 1465746"/>
              <a:gd name="connsiteY3132" fmla="*/ 275275 h 1104727"/>
              <a:gd name="connsiteX3133" fmla="*/ 153254 w 1465746"/>
              <a:gd name="connsiteY3133" fmla="*/ 276551 h 1104727"/>
              <a:gd name="connsiteX3134" fmla="*/ 154002 w 1465746"/>
              <a:gd name="connsiteY3134" fmla="*/ 277662 h 1104727"/>
              <a:gd name="connsiteX3135" fmla="*/ 154601 w 1465746"/>
              <a:gd name="connsiteY3135" fmla="*/ 278938 h 1104727"/>
              <a:gd name="connsiteX3136" fmla="*/ 154975 w 1465746"/>
              <a:gd name="connsiteY3136" fmla="*/ 280442 h 1104727"/>
              <a:gd name="connsiteX3137" fmla="*/ 154842 w 1465746"/>
              <a:gd name="connsiteY3137" fmla="*/ 280965 h 1104727"/>
              <a:gd name="connsiteX3138" fmla="*/ 154601 w 1465746"/>
              <a:gd name="connsiteY3138" fmla="*/ 281930 h 1104727"/>
              <a:gd name="connsiteX3139" fmla="*/ 153778 w 1465746"/>
              <a:gd name="connsiteY3139" fmla="*/ 283058 h 1104727"/>
              <a:gd name="connsiteX3140" fmla="*/ 152655 w 1465746"/>
              <a:gd name="connsiteY3140" fmla="*/ 283810 h 1104727"/>
              <a:gd name="connsiteX3141" fmla="*/ 152153 w 1465746"/>
              <a:gd name="connsiteY3141" fmla="*/ 284563 h 1104727"/>
              <a:gd name="connsiteX3142" fmla="*/ 151906 w 1465746"/>
              <a:gd name="connsiteY3142" fmla="*/ 284922 h 1104727"/>
              <a:gd name="connsiteX3143" fmla="*/ 151158 w 1465746"/>
              <a:gd name="connsiteY3143" fmla="*/ 285969 h 1104727"/>
              <a:gd name="connsiteX3144" fmla="*/ 150409 w 1465746"/>
              <a:gd name="connsiteY3144" fmla="*/ 287097 h 1104727"/>
              <a:gd name="connsiteX3145" fmla="*/ 150260 w 1465746"/>
              <a:gd name="connsiteY3145" fmla="*/ 288814 h 1104727"/>
              <a:gd name="connsiteX3146" fmla="*/ 150409 w 1465746"/>
              <a:gd name="connsiteY3146" fmla="*/ 290465 h 1104727"/>
              <a:gd name="connsiteX3147" fmla="*/ 150634 w 1465746"/>
              <a:gd name="connsiteY3147" fmla="*/ 292117 h 1104727"/>
              <a:gd name="connsiteX3148" fmla="*/ 151008 w 1465746"/>
              <a:gd name="connsiteY3148" fmla="*/ 293605 h 1104727"/>
              <a:gd name="connsiteX3149" fmla="*/ 151158 w 1465746"/>
              <a:gd name="connsiteY3149" fmla="*/ 295256 h 1104727"/>
              <a:gd name="connsiteX3150" fmla="*/ 151382 w 1465746"/>
              <a:gd name="connsiteY3150" fmla="*/ 296908 h 1104727"/>
              <a:gd name="connsiteX3151" fmla="*/ 151382 w 1465746"/>
              <a:gd name="connsiteY3151" fmla="*/ 298772 h 1104727"/>
              <a:gd name="connsiteX3152" fmla="*/ 151382 w 1465746"/>
              <a:gd name="connsiteY3152" fmla="*/ 300652 h 1104727"/>
              <a:gd name="connsiteX3153" fmla="*/ 150934 w 1465746"/>
              <a:gd name="connsiteY3153" fmla="*/ 303939 h 1104727"/>
              <a:gd name="connsiteX3154" fmla="*/ 150783 w 1465746"/>
              <a:gd name="connsiteY3154" fmla="*/ 305656 h 1104727"/>
              <a:gd name="connsiteX3155" fmla="*/ 150484 w 1465746"/>
              <a:gd name="connsiteY3155" fmla="*/ 306866 h 1104727"/>
              <a:gd name="connsiteX3156" fmla="*/ 150409 w 1465746"/>
              <a:gd name="connsiteY3156" fmla="*/ 307160 h 1104727"/>
              <a:gd name="connsiteX3157" fmla="*/ 150185 w 1465746"/>
              <a:gd name="connsiteY3157" fmla="*/ 308812 h 1104727"/>
              <a:gd name="connsiteX3158" fmla="*/ 149810 w 1465746"/>
              <a:gd name="connsiteY3158" fmla="*/ 310299 h 1104727"/>
              <a:gd name="connsiteX3159" fmla="*/ 149661 w 1465746"/>
              <a:gd name="connsiteY3159" fmla="*/ 311951 h 1104727"/>
              <a:gd name="connsiteX3160" fmla="*/ 149661 w 1465746"/>
              <a:gd name="connsiteY3160" fmla="*/ 313815 h 1104727"/>
              <a:gd name="connsiteX3161" fmla="*/ 149436 w 1465746"/>
              <a:gd name="connsiteY3161" fmla="*/ 315466 h 1104727"/>
              <a:gd name="connsiteX3162" fmla="*/ 149436 w 1465746"/>
              <a:gd name="connsiteY3162" fmla="*/ 317330 h 1104727"/>
              <a:gd name="connsiteX3163" fmla="*/ 149661 w 1465746"/>
              <a:gd name="connsiteY3163" fmla="*/ 318982 h 1104727"/>
              <a:gd name="connsiteX3164" fmla="*/ 149661 w 1465746"/>
              <a:gd name="connsiteY3164" fmla="*/ 320862 h 1104727"/>
              <a:gd name="connsiteX3165" fmla="*/ 149661 w 1465746"/>
              <a:gd name="connsiteY3165" fmla="*/ 322645 h 1104727"/>
              <a:gd name="connsiteX3166" fmla="*/ 149661 w 1465746"/>
              <a:gd name="connsiteY3166" fmla="*/ 324149 h 1104727"/>
              <a:gd name="connsiteX3167" fmla="*/ 149062 w 1465746"/>
              <a:gd name="connsiteY3167" fmla="*/ 325490 h 1104727"/>
              <a:gd name="connsiteX3168" fmla="*/ 148314 w 1465746"/>
              <a:gd name="connsiteY3168" fmla="*/ 326553 h 1104727"/>
              <a:gd name="connsiteX3169" fmla="*/ 147340 w 1465746"/>
              <a:gd name="connsiteY3169" fmla="*/ 327517 h 1104727"/>
              <a:gd name="connsiteX3170" fmla="*/ 146218 w 1465746"/>
              <a:gd name="connsiteY3170" fmla="*/ 328270 h 1104727"/>
              <a:gd name="connsiteX3171" fmla="*/ 145095 w 1465746"/>
              <a:gd name="connsiteY3171" fmla="*/ 328940 h 1104727"/>
              <a:gd name="connsiteX3172" fmla="*/ 143822 w 1465746"/>
              <a:gd name="connsiteY3172" fmla="*/ 329545 h 1104727"/>
              <a:gd name="connsiteX3173" fmla="*/ 142475 w 1465746"/>
              <a:gd name="connsiteY3173" fmla="*/ 330068 h 1104727"/>
              <a:gd name="connsiteX3174" fmla="*/ 141352 w 1465746"/>
              <a:gd name="connsiteY3174" fmla="*/ 330804 h 1104727"/>
              <a:gd name="connsiteX3175" fmla="*/ 140379 w 1465746"/>
              <a:gd name="connsiteY3175" fmla="*/ 331785 h 1104727"/>
              <a:gd name="connsiteX3176" fmla="*/ 139631 w 1465746"/>
              <a:gd name="connsiteY3176" fmla="*/ 332832 h 1104727"/>
              <a:gd name="connsiteX3177" fmla="*/ 139112 w 1465746"/>
              <a:gd name="connsiteY3177" fmla="*/ 334238 h 1104727"/>
              <a:gd name="connsiteX3178" fmla="*/ 139256 w 1465746"/>
              <a:gd name="connsiteY3178" fmla="*/ 335824 h 1104727"/>
              <a:gd name="connsiteX3179" fmla="*/ 139855 w 1465746"/>
              <a:gd name="connsiteY3179" fmla="*/ 337099 h 1104727"/>
              <a:gd name="connsiteX3180" fmla="*/ 140604 w 1465746"/>
              <a:gd name="connsiteY3180" fmla="*/ 338227 h 1104727"/>
              <a:gd name="connsiteX3181" fmla="*/ 141352 w 1465746"/>
              <a:gd name="connsiteY3181" fmla="*/ 339339 h 1104727"/>
              <a:gd name="connsiteX3182" fmla="*/ 141727 w 1465746"/>
              <a:gd name="connsiteY3182" fmla="*/ 340844 h 1104727"/>
              <a:gd name="connsiteX3183" fmla="*/ 141876 w 1465746"/>
              <a:gd name="connsiteY3183" fmla="*/ 342495 h 1104727"/>
              <a:gd name="connsiteX3184" fmla="*/ 142625 w 1465746"/>
              <a:gd name="connsiteY3184" fmla="*/ 343607 h 1104727"/>
              <a:gd name="connsiteX3185" fmla="*/ 143223 w 1465746"/>
              <a:gd name="connsiteY3185" fmla="*/ 344882 h 1104727"/>
              <a:gd name="connsiteX3186" fmla="*/ 143373 w 1465746"/>
              <a:gd name="connsiteY3186" fmla="*/ 346599 h 1104727"/>
              <a:gd name="connsiteX3187" fmla="*/ 144122 w 1465746"/>
              <a:gd name="connsiteY3187" fmla="*/ 347646 h 1104727"/>
              <a:gd name="connsiteX3188" fmla="*/ 145095 w 1465746"/>
              <a:gd name="connsiteY3188" fmla="*/ 348627 h 1104727"/>
              <a:gd name="connsiteX3189" fmla="*/ 145693 w 1465746"/>
              <a:gd name="connsiteY3189" fmla="*/ 349902 h 1104727"/>
              <a:gd name="connsiteX3190" fmla="*/ 146218 w 1465746"/>
              <a:gd name="connsiteY3190" fmla="*/ 351178 h 1104727"/>
              <a:gd name="connsiteX3191" fmla="*/ 146592 w 1465746"/>
              <a:gd name="connsiteY3191" fmla="*/ 352666 h 1104727"/>
              <a:gd name="connsiteX3192" fmla="*/ 147565 w 1465746"/>
              <a:gd name="connsiteY3192" fmla="*/ 353647 h 1104727"/>
              <a:gd name="connsiteX3193" fmla="*/ 148837 w 1465746"/>
              <a:gd name="connsiteY3193" fmla="*/ 354383 h 1104727"/>
              <a:gd name="connsiteX3194" fmla="*/ 149960 w 1465746"/>
              <a:gd name="connsiteY3194" fmla="*/ 355135 h 1104727"/>
              <a:gd name="connsiteX3195" fmla="*/ 150335 w 1465746"/>
              <a:gd name="connsiteY3195" fmla="*/ 356557 h 1104727"/>
              <a:gd name="connsiteX3196" fmla="*/ 150559 w 1465746"/>
              <a:gd name="connsiteY3196" fmla="*/ 358290 h 1104727"/>
              <a:gd name="connsiteX3197" fmla="*/ 150335 w 1465746"/>
              <a:gd name="connsiteY3197" fmla="*/ 359926 h 1104727"/>
              <a:gd name="connsiteX3198" fmla="*/ 150709 w 1465746"/>
              <a:gd name="connsiteY3198" fmla="*/ 361430 h 1104727"/>
              <a:gd name="connsiteX3199" fmla="*/ 151532 w 1465746"/>
              <a:gd name="connsiteY3199" fmla="*/ 362542 h 1104727"/>
              <a:gd name="connsiteX3200" fmla="*/ 152056 w 1465746"/>
              <a:gd name="connsiteY3200" fmla="*/ 363817 h 1104727"/>
              <a:gd name="connsiteX3201" fmla="*/ 152655 w 1465746"/>
              <a:gd name="connsiteY3201" fmla="*/ 365093 h 1104727"/>
              <a:gd name="connsiteX3202" fmla="*/ 152805 w 1465746"/>
              <a:gd name="connsiteY3202" fmla="*/ 366744 h 1104727"/>
              <a:gd name="connsiteX3203" fmla="*/ 152431 w 1465746"/>
              <a:gd name="connsiteY3203" fmla="*/ 367496 h 1104727"/>
              <a:gd name="connsiteX3204" fmla="*/ 152430 w 1465746"/>
              <a:gd name="connsiteY3204" fmla="*/ 369360 h 1104727"/>
              <a:gd name="connsiteX3205" fmla="*/ 152056 w 1465746"/>
              <a:gd name="connsiteY3205" fmla="*/ 370865 h 1104727"/>
              <a:gd name="connsiteX3206" fmla="*/ 151457 w 1465746"/>
              <a:gd name="connsiteY3206" fmla="*/ 372124 h 1104727"/>
              <a:gd name="connsiteX3207" fmla="*/ 150709 w 1465746"/>
              <a:gd name="connsiteY3207" fmla="*/ 373252 h 1104727"/>
              <a:gd name="connsiteX3208" fmla="*/ 149586 w 1465746"/>
              <a:gd name="connsiteY3208" fmla="*/ 374004 h 1104727"/>
              <a:gd name="connsiteX3209" fmla="*/ 148837 w 1465746"/>
              <a:gd name="connsiteY3209" fmla="*/ 375132 h 1104727"/>
              <a:gd name="connsiteX3210" fmla="*/ 147939 w 1465746"/>
              <a:gd name="connsiteY3210" fmla="*/ 376015 h 1104727"/>
              <a:gd name="connsiteX3211" fmla="*/ 147340 w 1465746"/>
              <a:gd name="connsiteY3211" fmla="*/ 377372 h 1104727"/>
              <a:gd name="connsiteX3212" fmla="*/ 146742 w 1465746"/>
              <a:gd name="connsiteY3212" fmla="*/ 378648 h 1104727"/>
              <a:gd name="connsiteX3213" fmla="*/ 146367 w 1465746"/>
              <a:gd name="connsiteY3213" fmla="*/ 380136 h 1104727"/>
              <a:gd name="connsiteX3214" fmla="*/ 145993 w 1465746"/>
              <a:gd name="connsiteY3214" fmla="*/ 381558 h 1104727"/>
              <a:gd name="connsiteX3215" fmla="*/ 145469 w 1465746"/>
              <a:gd name="connsiteY3215" fmla="*/ 382915 h 1104727"/>
              <a:gd name="connsiteX3216" fmla="*/ 144721 w 1465746"/>
              <a:gd name="connsiteY3216" fmla="*/ 384027 h 1104727"/>
              <a:gd name="connsiteX3217" fmla="*/ 143748 w 1465746"/>
              <a:gd name="connsiteY3217" fmla="*/ 384927 h 1104727"/>
              <a:gd name="connsiteX3218" fmla="*/ 142849 w 1465746"/>
              <a:gd name="connsiteY3218" fmla="*/ 385826 h 1104727"/>
              <a:gd name="connsiteX3219" fmla="*/ 141876 w 1465746"/>
              <a:gd name="connsiteY3219" fmla="*/ 386807 h 1104727"/>
              <a:gd name="connsiteX3220" fmla="*/ 141128 w 1465746"/>
              <a:gd name="connsiteY3220" fmla="*/ 387919 h 1104727"/>
              <a:gd name="connsiteX3221" fmla="*/ 140379 w 1465746"/>
              <a:gd name="connsiteY3221" fmla="*/ 388965 h 1104727"/>
              <a:gd name="connsiteX3222" fmla="*/ 140154 w 1465746"/>
              <a:gd name="connsiteY3222" fmla="*/ 390699 h 1104727"/>
              <a:gd name="connsiteX3223" fmla="*/ 140379 w 1465746"/>
              <a:gd name="connsiteY3223" fmla="*/ 392334 h 1104727"/>
              <a:gd name="connsiteX3224" fmla="*/ 140379 w 1465746"/>
              <a:gd name="connsiteY3224" fmla="*/ 394214 h 1104727"/>
              <a:gd name="connsiteX3225" fmla="*/ 140005 w 1465746"/>
              <a:gd name="connsiteY3225" fmla="*/ 395702 h 1104727"/>
              <a:gd name="connsiteX3226" fmla="*/ 139631 w 1465746"/>
              <a:gd name="connsiteY3226" fmla="*/ 396765 h 1104727"/>
              <a:gd name="connsiteX3227" fmla="*/ 139032 w 1465746"/>
              <a:gd name="connsiteY3227" fmla="*/ 398106 h 1104727"/>
              <a:gd name="connsiteX3228" fmla="*/ 138758 w 1465746"/>
              <a:gd name="connsiteY3228" fmla="*/ 398515 h 1104727"/>
              <a:gd name="connsiteX3229" fmla="*/ 138284 w 1465746"/>
              <a:gd name="connsiteY3229" fmla="*/ 399234 h 1104727"/>
              <a:gd name="connsiteX3230" fmla="*/ 137385 w 1465746"/>
              <a:gd name="connsiteY3230" fmla="*/ 400133 h 1104727"/>
              <a:gd name="connsiteX3231" fmla="*/ 136412 w 1465746"/>
              <a:gd name="connsiteY3231" fmla="*/ 401024 h 1104727"/>
              <a:gd name="connsiteX3232" fmla="*/ 135439 w 1465746"/>
              <a:gd name="connsiteY3232" fmla="*/ 401997 h 1104727"/>
              <a:gd name="connsiteX3233" fmla="*/ 134690 w 1465746"/>
              <a:gd name="connsiteY3233" fmla="*/ 403045 h 1104727"/>
              <a:gd name="connsiteX3234" fmla="*/ 134540 w 1465746"/>
              <a:gd name="connsiteY3234" fmla="*/ 404766 h 1104727"/>
              <a:gd name="connsiteX3235" fmla="*/ 134166 w 1465746"/>
              <a:gd name="connsiteY3235" fmla="*/ 406263 h 1104727"/>
              <a:gd name="connsiteX3236" fmla="*/ 133792 w 1465746"/>
              <a:gd name="connsiteY3236" fmla="*/ 407686 h 1104727"/>
              <a:gd name="connsiteX3237" fmla="*/ 133044 w 1465746"/>
              <a:gd name="connsiteY3237" fmla="*/ 408808 h 1104727"/>
              <a:gd name="connsiteX3238" fmla="*/ 132295 w 1465746"/>
              <a:gd name="connsiteY3238" fmla="*/ 409931 h 1104727"/>
              <a:gd name="connsiteX3239" fmla="*/ 131696 w 1465746"/>
              <a:gd name="connsiteY3239" fmla="*/ 411205 h 1104727"/>
              <a:gd name="connsiteX3240" fmla="*/ 130723 w 1465746"/>
              <a:gd name="connsiteY3240" fmla="*/ 412176 h 1104727"/>
              <a:gd name="connsiteX3241" fmla="*/ 129975 w 1465746"/>
              <a:gd name="connsiteY3241" fmla="*/ 413299 h 1104727"/>
              <a:gd name="connsiteX3242" fmla="*/ 129450 w 1465746"/>
              <a:gd name="connsiteY3242" fmla="*/ 414572 h 1104727"/>
              <a:gd name="connsiteX3243" fmla="*/ 128852 w 1465746"/>
              <a:gd name="connsiteY3243" fmla="*/ 415845 h 1104727"/>
              <a:gd name="connsiteX3244" fmla="*/ 128702 w 1465746"/>
              <a:gd name="connsiteY3244" fmla="*/ 417567 h 1104727"/>
              <a:gd name="connsiteX3245" fmla="*/ 128328 w 1465746"/>
              <a:gd name="connsiteY3245" fmla="*/ 418988 h 1104727"/>
              <a:gd name="connsiteX3246" fmla="*/ 127954 w 1465746"/>
              <a:gd name="connsiteY3246" fmla="*/ 420486 h 1104727"/>
              <a:gd name="connsiteX3247" fmla="*/ 127580 w 1465746"/>
              <a:gd name="connsiteY3247" fmla="*/ 421982 h 1104727"/>
              <a:gd name="connsiteX3248" fmla="*/ 126980 w 1465746"/>
              <a:gd name="connsiteY3248" fmla="*/ 423256 h 1104727"/>
              <a:gd name="connsiteX3249" fmla="*/ 126232 w 1465746"/>
              <a:gd name="connsiteY3249" fmla="*/ 424377 h 1104727"/>
              <a:gd name="connsiteX3250" fmla="*/ 125259 w 1465746"/>
              <a:gd name="connsiteY3250" fmla="*/ 425350 h 1104727"/>
              <a:gd name="connsiteX3251" fmla="*/ 124510 w 1465746"/>
              <a:gd name="connsiteY3251" fmla="*/ 426398 h 1104727"/>
              <a:gd name="connsiteX3252" fmla="*/ 123762 w 1465746"/>
              <a:gd name="connsiteY3252" fmla="*/ 427522 h 1104727"/>
              <a:gd name="connsiteX3253" fmla="*/ 123612 w 1465746"/>
              <a:gd name="connsiteY3253" fmla="*/ 429243 h 1104727"/>
              <a:gd name="connsiteX3254" fmla="*/ 123612 w 1465746"/>
              <a:gd name="connsiteY3254" fmla="*/ 431040 h 1104727"/>
              <a:gd name="connsiteX3255" fmla="*/ 123986 w 1465746"/>
              <a:gd name="connsiteY3255" fmla="*/ 432537 h 1104727"/>
              <a:gd name="connsiteX3256" fmla="*/ 124361 w 1465746"/>
              <a:gd name="connsiteY3256" fmla="*/ 434034 h 1104727"/>
              <a:gd name="connsiteX3257" fmla="*/ 124361 w 1465746"/>
              <a:gd name="connsiteY3257" fmla="*/ 435531 h 1104727"/>
              <a:gd name="connsiteX3258" fmla="*/ 123762 w 1465746"/>
              <a:gd name="connsiteY3258" fmla="*/ 436803 h 1104727"/>
              <a:gd name="connsiteX3259" fmla="*/ 123013 w 1465746"/>
              <a:gd name="connsiteY3259" fmla="*/ 437926 h 1104727"/>
              <a:gd name="connsiteX3260" fmla="*/ 122863 w 1465746"/>
              <a:gd name="connsiteY3260" fmla="*/ 439573 h 1104727"/>
              <a:gd name="connsiteX3261" fmla="*/ 123238 w 1465746"/>
              <a:gd name="connsiteY3261" fmla="*/ 441070 h 1104727"/>
              <a:gd name="connsiteX3262" fmla="*/ 123612 w 1465746"/>
              <a:gd name="connsiteY3262" fmla="*/ 442566 h 1104727"/>
              <a:gd name="connsiteX3263" fmla="*/ 123238 w 1465746"/>
              <a:gd name="connsiteY3263" fmla="*/ 444064 h 1104727"/>
              <a:gd name="connsiteX3264" fmla="*/ 122489 w 1465746"/>
              <a:gd name="connsiteY3264" fmla="*/ 445112 h 1104727"/>
              <a:gd name="connsiteX3265" fmla="*/ 122040 w 1465746"/>
              <a:gd name="connsiteY3265" fmla="*/ 446609 h 1104727"/>
              <a:gd name="connsiteX3266" fmla="*/ 121890 w 1465746"/>
              <a:gd name="connsiteY3266" fmla="*/ 448330 h 1104727"/>
              <a:gd name="connsiteX3267" fmla="*/ 122265 w 1465746"/>
              <a:gd name="connsiteY3267" fmla="*/ 449753 h 1104727"/>
              <a:gd name="connsiteX3268" fmla="*/ 123013 w 1465746"/>
              <a:gd name="connsiteY3268" fmla="*/ 450876 h 1104727"/>
              <a:gd name="connsiteX3269" fmla="*/ 123388 w 1465746"/>
              <a:gd name="connsiteY3269" fmla="*/ 452372 h 1104727"/>
              <a:gd name="connsiteX3270" fmla="*/ 123238 w 1465746"/>
              <a:gd name="connsiteY3270" fmla="*/ 454019 h 1104727"/>
              <a:gd name="connsiteX3271" fmla="*/ 122415 w 1465746"/>
              <a:gd name="connsiteY3271" fmla="*/ 455142 h 1104727"/>
              <a:gd name="connsiteX3272" fmla="*/ 121666 w 1465746"/>
              <a:gd name="connsiteY3272" fmla="*/ 456266 h 1104727"/>
              <a:gd name="connsiteX3273" fmla="*/ 120768 w 1465746"/>
              <a:gd name="connsiteY3273" fmla="*/ 457163 h 1104727"/>
              <a:gd name="connsiteX3274" fmla="*/ 119794 w 1465746"/>
              <a:gd name="connsiteY3274" fmla="*/ 458136 h 1104727"/>
              <a:gd name="connsiteX3275" fmla="*/ 119046 w 1465746"/>
              <a:gd name="connsiteY3275" fmla="*/ 459259 h 1104727"/>
              <a:gd name="connsiteX3276" fmla="*/ 118522 w 1465746"/>
              <a:gd name="connsiteY3276" fmla="*/ 460532 h 1104727"/>
              <a:gd name="connsiteX3277" fmla="*/ 118148 w 1465746"/>
              <a:gd name="connsiteY3277" fmla="*/ 462029 h 1104727"/>
              <a:gd name="connsiteX3278" fmla="*/ 117923 w 1465746"/>
              <a:gd name="connsiteY3278" fmla="*/ 463676 h 1104727"/>
              <a:gd name="connsiteX3279" fmla="*/ 117923 w 1465746"/>
              <a:gd name="connsiteY3279" fmla="*/ 465547 h 1104727"/>
              <a:gd name="connsiteX3280" fmla="*/ 117549 w 1465746"/>
              <a:gd name="connsiteY3280" fmla="*/ 467044 h 1104727"/>
              <a:gd name="connsiteX3281" fmla="*/ 116800 w 1465746"/>
              <a:gd name="connsiteY3281" fmla="*/ 468168 h 1104727"/>
              <a:gd name="connsiteX3282" fmla="*/ 115704 w 1465746"/>
              <a:gd name="connsiteY3282" fmla="*/ 469044 h 1104727"/>
              <a:gd name="connsiteX3283" fmla="*/ 114929 w 1465746"/>
              <a:gd name="connsiteY3283" fmla="*/ 470187 h 1104727"/>
              <a:gd name="connsiteX3284" fmla="*/ 114929 w 1465746"/>
              <a:gd name="connsiteY3284" fmla="*/ 471984 h 1104727"/>
              <a:gd name="connsiteX3285" fmla="*/ 115303 w 1465746"/>
              <a:gd name="connsiteY3285" fmla="*/ 473482 h 1104727"/>
              <a:gd name="connsiteX3286" fmla="*/ 115677 w 1465746"/>
              <a:gd name="connsiteY3286" fmla="*/ 474978 h 1104727"/>
              <a:gd name="connsiteX3287" fmla="*/ 115677 w 1465746"/>
              <a:gd name="connsiteY3287" fmla="*/ 476850 h 1104727"/>
              <a:gd name="connsiteX3288" fmla="*/ 115453 w 1465746"/>
              <a:gd name="connsiteY3288" fmla="*/ 478497 h 1104727"/>
              <a:gd name="connsiteX3289" fmla="*/ 114930 w 1465746"/>
              <a:gd name="connsiteY3289" fmla="*/ 479844 h 1104727"/>
              <a:gd name="connsiteX3290" fmla="*/ 114180 w 1465746"/>
              <a:gd name="connsiteY3290" fmla="*/ 480892 h 1104727"/>
              <a:gd name="connsiteX3291" fmla="*/ 113208 w 1465746"/>
              <a:gd name="connsiteY3291" fmla="*/ 481865 h 1104727"/>
              <a:gd name="connsiteX3292" fmla="*/ 112684 w 1465746"/>
              <a:gd name="connsiteY3292" fmla="*/ 483137 h 1104727"/>
              <a:gd name="connsiteX3293" fmla="*/ 112085 w 1465746"/>
              <a:gd name="connsiteY3293" fmla="*/ 484409 h 1104727"/>
              <a:gd name="connsiteX3294" fmla="*/ 112085 w 1465746"/>
              <a:gd name="connsiteY3294" fmla="*/ 486282 h 1104727"/>
              <a:gd name="connsiteX3295" fmla="*/ 111711 w 1465746"/>
              <a:gd name="connsiteY3295" fmla="*/ 487778 h 1104727"/>
              <a:gd name="connsiteX3296" fmla="*/ 111112 w 1465746"/>
              <a:gd name="connsiteY3296" fmla="*/ 489050 h 1104727"/>
              <a:gd name="connsiteX3297" fmla="*/ 110363 w 1465746"/>
              <a:gd name="connsiteY3297" fmla="*/ 490173 h 1104727"/>
              <a:gd name="connsiteX3298" fmla="*/ 109465 w 1465746"/>
              <a:gd name="connsiteY3298" fmla="*/ 491146 h 1104727"/>
              <a:gd name="connsiteX3299" fmla="*/ 108492 w 1465746"/>
              <a:gd name="connsiteY3299" fmla="*/ 492045 h 1104727"/>
              <a:gd name="connsiteX3300" fmla="*/ 107594 w 1465746"/>
              <a:gd name="connsiteY3300" fmla="*/ 492943 h 1104727"/>
              <a:gd name="connsiteX3301" fmla="*/ 106471 w 1465746"/>
              <a:gd name="connsiteY3301" fmla="*/ 493692 h 1104727"/>
              <a:gd name="connsiteX3302" fmla="*/ 105872 w 1465746"/>
              <a:gd name="connsiteY3302" fmla="*/ 494066 h 1104727"/>
              <a:gd name="connsiteX3303" fmla="*/ 105273 w 1465746"/>
              <a:gd name="connsiteY3303" fmla="*/ 494441 h 1104727"/>
              <a:gd name="connsiteX3304" fmla="*/ 104151 w 1465746"/>
              <a:gd name="connsiteY3304" fmla="*/ 495188 h 1104727"/>
              <a:gd name="connsiteX3305" fmla="*/ 102878 w 1465746"/>
              <a:gd name="connsiteY3305" fmla="*/ 495787 h 1104727"/>
              <a:gd name="connsiteX3306" fmla="*/ 101156 w 1465746"/>
              <a:gd name="connsiteY3306" fmla="*/ 495937 h 1104727"/>
              <a:gd name="connsiteX3307" fmla="*/ 99659 w 1465746"/>
              <a:gd name="connsiteY3307" fmla="*/ 496311 h 1104727"/>
              <a:gd name="connsiteX3308" fmla="*/ 98162 w 1465746"/>
              <a:gd name="connsiteY3308" fmla="*/ 496686 h 1104727"/>
              <a:gd name="connsiteX3309" fmla="*/ 96665 w 1465746"/>
              <a:gd name="connsiteY3309" fmla="*/ 497060 h 1104727"/>
              <a:gd name="connsiteX3310" fmla="*/ 95318 w 1465746"/>
              <a:gd name="connsiteY3310" fmla="*/ 497584 h 1104727"/>
              <a:gd name="connsiteX3311" fmla="*/ 94420 w 1465746"/>
              <a:gd name="connsiteY3311" fmla="*/ 498557 h 1104727"/>
              <a:gd name="connsiteX3312" fmla="*/ 93671 w 1465746"/>
              <a:gd name="connsiteY3312" fmla="*/ 499605 h 1104727"/>
              <a:gd name="connsiteX3313" fmla="*/ 93185 w 1465746"/>
              <a:gd name="connsiteY3313" fmla="*/ 500697 h 1104727"/>
              <a:gd name="connsiteX3314" fmla="*/ 93072 w 1465746"/>
              <a:gd name="connsiteY3314" fmla="*/ 500952 h 1104727"/>
              <a:gd name="connsiteX3315" fmla="*/ 92473 w 1465746"/>
              <a:gd name="connsiteY3315" fmla="*/ 502224 h 1104727"/>
              <a:gd name="connsiteX3316" fmla="*/ 91725 w 1465746"/>
              <a:gd name="connsiteY3316" fmla="*/ 503347 h 1104727"/>
              <a:gd name="connsiteX3317" fmla="*/ 90228 w 1465746"/>
              <a:gd name="connsiteY3317" fmla="*/ 503347 h 1104727"/>
              <a:gd name="connsiteX3318" fmla="*/ 89330 w 1465746"/>
              <a:gd name="connsiteY3318" fmla="*/ 502450 h 1104727"/>
              <a:gd name="connsiteX3319" fmla="*/ 88356 w 1465746"/>
              <a:gd name="connsiteY3319" fmla="*/ 501477 h 1104727"/>
              <a:gd name="connsiteX3320" fmla="*/ 88191 w 1465746"/>
              <a:gd name="connsiteY3320" fmla="*/ 501312 h 1104727"/>
              <a:gd name="connsiteX3321" fmla="*/ 87458 w 1465746"/>
              <a:gd name="connsiteY3321" fmla="*/ 500577 h 1104727"/>
              <a:gd name="connsiteX3322" fmla="*/ 86111 w 1465746"/>
              <a:gd name="connsiteY3322" fmla="*/ 499979 h 1104727"/>
              <a:gd name="connsiteX3323" fmla="*/ 84614 w 1465746"/>
              <a:gd name="connsiteY3323" fmla="*/ 500353 h 1104727"/>
              <a:gd name="connsiteX3324" fmla="*/ 83491 w 1465746"/>
              <a:gd name="connsiteY3324" fmla="*/ 501102 h 1104727"/>
              <a:gd name="connsiteX3325" fmla="*/ 82518 w 1465746"/>
              <a:gd name="connsiteY3325" fmla="*/ 502075 h 1104727"/>
              <a:gd name="connsiteX3326" fmla="*/ 81620 w 1465746"/>
              <a:gd name="connsiteY3326" fmla="*/ 502973 h 1104727"/>
              <a:gd name="connsiteX3327" fmla="*/ 80871 w 1465746"/>
              <a:gd name="connsiteY3327" fmla="*/ 504096 h 1104727"/>
              <a:gd name="connsiteX3328" fmla="*/ 80272 w 1465746"/>
              <a:gd name="connsiteY3328" fmla="*/ 505368 h 1104727"/>
              <a:gd name="connsiteX3329" fmla="*/ 79524 w 1465746"/>
              <a:gd name="connsiteY3329" fmla="*/ 506492 h 1104727"/>
              <a:gd name="connsiteX3330" fmla="*/ 78775 w 1465746"/>
              <a:gd name="connsiteY3330" fmla="*/ 507613 h 1104727"/>
              <a:gd name="connsiteX3331" fmla="*/ 77653 w 1465746"/>
              <a:gd name="connsiteY3331" fmla="*/ 508362 h 1104727"/>
              <a:gd name="connsiteX3332" fmla="*/ 75931 w 1465746"/>
              <a:gd name="connsiteY3332" fmla="*/ 508513 h 1104727"/>
              <a:gd name="connsiteX3333" fmla="*/ 74658 w 1465746"/>
              <a:gd name="connsiteY3333" fmla="*/ 509111 h 1104727"/>
              <a:gd name="connsiteX3334" fmla="*/ 73685 w 1465746"/>
              <a:gd name="connsiteY3334" fmla="*/ 510009 h 1104727"/>
              <a:gd name="connsiteX3335" fmla="*/ 73161 w 1465746"/>
              <a:gd name="connsiteY3335" fmla="*/ 511283 h 1104727"/>
              <a:gd name="connsiteX3336" fmla="*/ 72562 w 1465746"/>
              <a:gd name="connsiteY3336" fmla="*/ 512630 h 1104727"/>
              <a:gd name="connsiteX3337" fmla="*/ 71814 w 1465746"/>
              <a:gd name="connsiteY3337" fmla="*/ 513752 h 1104727"/>
              <a:gd name="connsiteX3338" fmla="*/ 70841 w 1465746"/>
              <a:gd name="connsiteY3338" fmla="*/ 514651 h 1104727"/>
              <a:gd name="connsiteX3339" fmla="*/ 70092 w 1465746"/>
              <a:gd name="connsiteY3339" fmla="*/ 515773 h 1104727"/>
              <a:gd name="connsiteX3340" fmla="*/ 69194 w 1465746"/>
              <a:gd name="connsiteY3340" fmla="*/ 516672 h 1104727"/>
              <a:gd name="connsiteX3341" fmla="*/ 68446 w 1465746"/>
              <a:gd name="connsiteY3341" fmla="*/ 517794 h 1104727"/>
              <a:gd name="connsiteX3342" fmla="*/ 67922 w 1465746"/>
              <a:gd name="connsiteY3342" fmla="*/ 518973 h 1104727"/>
              <a:gd name="connsiteX3343" fmla="*/ 67847 w 1465746"/>
              <a:gd name="connsiteY3343" fmla="*/ 519141 h 1104727"/>
              <a:gd name="connsiteX3344" fmla="*/ 67098 w 1465746"/>
              <a:gd name="connsiteY3344" fmla="*/ 520189 h 1104727"/>
              <a:gd name="connsiteX3345" fmla="*/ 66575 w 1465746"/>
              <a:gd name="connsiteY3345" fmla="*/ 521536 h 1104727"/>
              <a:gd name="connsiteX3346" fmla="*/ 65976 w 1465746"/>
              <a:gd name="connsiteY3346" fmla="*/ 522809 h 1104727"/>
              <a:gd name="connsiteX3347" fmla="*/ 65376 w 1465746"/>
              <a:gd name="connsiteY3347" fmla="*/ 524082 h 1104727"/>
              <a:gd name="connsiteX3348" fmla="*/ 65227 w 1465746"/>
              <a:gd name="connsiteY3348" fmla="*/ 525804 h 1104727"/>
              <a:gd name="connsiteX3349" fmla="*/ 64628 w 1465746"/>
              <a:gd name="connsiteY3349" fmla="*/ 527076 h 1104727"/>
              <a:gd name="connsiteX3350" fmla="*/ 63880 w 1465746"/>
              <a:gd name="connsiteY3350" fmla="*/ 528198 h 1104727"/>
              <a:gd name="connsiteX3351" fmla="*/ 63131 w 1465746"/>
              <a:gd name="connsiteY3351" fmla="*/ 529321 h 1104727"/>
              <a:gd name="connsiteX3352" fmla="*/ 62981 w 1465746"/>
              <a:gd name="connsiteY3352" fmla="*/ 530968 h 1104727"/>
              <a:gd name="connsiteX3353" fmla="*/ 63505 w 1465746"/>
              <a:gd name="connsiteY3353" fmla="*/ 532240 h 1104727"/>
              <a:gd name="connsiteX3354" fmla="*/ 64254 w 1465746"/>
              <a:gd name="connsiteY3354" fmla="*/ 533363 h 1104727"/>
              <a:gd name="connsiteX3355" fmla="*/ 63880 w 1465746"/>
              <a:gd name="connsiteY3355" fmla="*/ 534861 h 1104727"/>
              <a:gd name="connsiteX3356" fmla="*/ 62607 w 1465746"/>
              <a:gd name="connsiteY3356" fmla="*/ 535384 h 1104727"/>
              <a:gd name="connsiteX3357" fmla="*/ 61408 w 1465746"/>
              <a:gd name="connsiteY3357" fmla="*/ 535280 h 1104727"/>
              <a:gd name="connsiteX3358" fmla="*/ 60885 w 1465746"/>
              <a:gd name="connsiteY3358" fmla="*/ 535236 h 1104727"/>
              <a:gd name="connsiteX3359" fmla="*/ 59763 w 1465746"/>
              <a:gd name="connsiteY3359" fmla="*/ 534487 h 1104727"/>
              <a:gd name="connsiteX3360" fmla="*/ 58789 w 1465746"/>
              <a:gd name="connsiteY3360" fmla="*/ 533587 h 1104727"/>
              <a:gd name="connsiteX3361" fmla="*/ 57667 w 1465746"/>
              <a:gd name="connsiteY3361" fmla="*/ 532840 h 1104727"/>
              <a:gd name="connsiteX3362" fmla="*/ 56170 w 1465746"/>
              <a:gd name="connsiteY3362" fmla="*/ 532840 h 1104727"/>
              <a:gd name="connsiteX3363" fmla="*/ 55646 w 1465746"/>
              <a:gd name="connsiteY3363" fmla="*/ 534112 h 1104727"/>
              <a:gd name="connsiteX3364" fmla="*/ 55272 w 1465746"/>
              <a:gd name="connsiteY3364" fmla="*/ 535610 h 1104727"/>
              <a:gd name="connsiteX3365" fmla="*/ 55047 w 1465746"/>
              <a:gd name="connsiteY3365" fmla="*/ 537257 h 1104727"/>
              <a:gd name="connsiteX3366" fmla="*/ 54898 w 1465746"/>
              <a:gd name="connsiteY3366" fmla="*/ 538977 h 1104727"/>
              <a:gd name="connsiteX3367" fmla="*/ 54298 w 1465746"/>
              <a:gd name="connsiteY3367" fmla="*/ 540251 h 1104727"/>
              <a:gd name="connsiteX3368" fmla="*/ 53550 w 1465746"/>
              <a:gd name="connsiteY3368" fmla="*/ 541372 h 1104727"/>
              <a:gd name="connsiteX3369" fmla="*/ 52652 w 1465746"/>
              <a:gd name="connsiteY3369" fmla="*/ 542272 h 1104727"/>
              <a:gd name="connsiteX3370" fmla="*/ 51454 w 1465746"/>
              <a:gd name="connsiteY3370" fmla="*/ 543019 h 1104727"/>
              <a:gd name="connsiteX3371" fmla="*/ 50556 w 1465746"/>
              <a:gd name="connsiteY3371" fmla="*/ 543918 h 1104727"/>
              <a:gd name="connsiteX3372" fmla="*/ 49433 w 1465746"/>
              <a:gd name="connsiteY3372" fmla="*/ 544665 h 1104727"/>
              <a:gd name="connsiteX3373" fmla="*/ 48460 w 1465746"/>
              <a:gd name="connsiteY3373" fmla="*/ 545640 h 1104727"/>
              <a:gd name="connsiteX3374" fmla="*/ 47337 w 1465746"/>
              <a:gd name="connsiteY3374" fmla="*/ 546387 h 1104727"/>
              <a:gd name="connsiteX3375" fmla="*/ 46439 w 1465746"/>
              <a:gd name="connsiteY3375" fmla="*/ 547286 h 1104727"/>
              <a:gd name="connsiteX3376" fmla="*/ 45466 w 1465746"/>
              <a:gd name="connsiteY3376" fmla="*/ 548184 h 1104727"/>
              <a:gd name="connsiteX3377" fmla="*/ 44568 w 1465746"/>
              <a:gd name="connsiteY3377" fmla="*/ 549157 h 1104727"/>
              <a:gd name="connsiteX3378" fmla="*/ 43594 w 1465746"/>
              <a:gd name="connsiteY3378" fmla="*/ 550056 h 1104727"/>
              <a:gd name="connsiteX3379" fmla="*/ 42846 w 1465746"/>
              <a:gd name="connsiteY3379" fmla="*/ 551178 h 1104727"/>
              <a:gd name="connsiteX3380" fmla="*/ 42247 w 1465746"/>
              <a:gd name="connsiteY3380" fmla="*/ 552450 h 1104727"/>
              <a:gd name="connsiteX3381" fmla="*/ 41499 w 1465746"/>
              <a:gd name="connsiteY3381" fmla="*/ 553574 h 1104727"/>
              <a:gd name="connsiteX3382" fmla="*/ 40600 w 1465746"/>
              <a:gd name="connsiteY3382" fmla="*/ 554546 h 1104727"/>
              <a:gd name="connsiteX3383" fmla="*/ 39478 w 1465746"/>
              <a:gd name="connsiteY3383" fmla="*/ 555220 h 1104727"/>
              <a:gd name="connsiteX3384" fmla="*/ 38355 w 1465746"/>
              <a:gd name="connsiteY3384" fmla="*/ 555969 h 1104727"/>
              <a:gd name="connsiteX3385" fmla="*/ 37232 w 1465746"/>
              <a:gd name="connsiteY3385" fmla="*/ 556718 h 1104727"/>
              <a:gd name="connsiteX3386" fmla="*/ 36034 w 1465746"/>
              <a:gd name="connsiteY3386" fmla="*/ 557467 h 1104727"/>
              <a:gd name="connsiteX3387" fmla="*/ 35136 w 1465746"/>
              <a:gd name="connsiteY3387" fmla="*/ 558440 h 1104727"/>
              <a:gd name="connsiteX3388" fmla="*/ 34163 w 1465746"/>
              <a:gd name="connsiteY3388" fmla="*/ 559337 h 1104727"/>
              <a:gd name="connsiteX3389" fmla="*/ 33639 w 1465746"/>
              <a:gd name="connsiteY3389" fmla="*/ 560610 h 1104727"/>
              <a:gd name="connsiteX3390" fmla="*/ 33040 w 1465746"/>
              <a:gd name="connsiteY3390" fmla="*/ 561957 h 1104727"/>
              <a:gd name="connsiteX3391" fmla="*/ 32292 w 1465746"/>
              <a:gd name="connsiteY3391" fmla="*/ 563080 h 1104727"/>
              <a:gd name="connsiteX3392" fmla="*/ 31394 w 1465746"/>
              <a:gd name="connsiteY3392" fmla="*/ 563978 h 1104727"/>
              <a:gd name="connsiteX3393" fmla="*/ 30421 w 1465746"/>
              <a:gd name="connsiteY3393" fmla="*/ 564877 h 1104727"/>
              <a:gd name="connsiteX3394" fmla="*/ 29672 w 1465746"/>
              <a:gd name="connsiteY3394" fmla="*/ 565999 h 1104727"/>
              <a:gd name="connsiteX3395" fmla="*/ 29298 w 1465746"/>
              <a:gd name="connsiteY3395" fmla="*/ 567497 h 1104727"/>
              <a:gd name="connsiteX3396" fmla="*/ 28773 w 1465746"/>
              <a:gd name="connsiteY3396" fmla="*/ 568769 h 1104727"/>
              <a:gd name="connsiteX3397" fmla="*/ 28175 w 1465746"/>
              <a:gd name="connsiteY3397" fmla="*/ 570116 h 1104727"/>
              <a:gd name="connsiteX3398" fmla="*/ 27576 w 1465746"/>
              <a:gd name="connsiteY3398" fmla="*/ 571388 h 1104727"/>
              <a:gd name="connsiteX3399" fmla="*/ 27426 w 1465746"/>
              <a:gd name="connsiteY3399" fmla="*/ 573035 h 1104727"/>
              <a:gd name="connsiteX3400" fmla="*/ 27427 w 1465746"/>
              <a:gd name="connsiteY3400" fmla="*/ 574907 h 1104727"/>
              <a:gd name="connsiteX3401" fmla="*/ 27202 w 1465746"/>
              <a:gd name="connsiteY3401" fmla="*/ 576629 h 1104727"/>
              <a:gd name="connsiteX3402" fmla="*/ 26677 w 1465746"/>
              <a:gd name="connsiteY3402" fmla="*/ 577901 h 1104727"/>
              <a:gd name="connsiteX3403" fmla="*/ 26304 w 1465746"/>
              <a:gd name="connsiteY3403" fmla="*/ 579399 h 1104727"/>
              <a:gd name="connsiteX3404" fmla="*/ 26079 w 1465746"/>
              <a:gd name="connsiteY3404" fmla="*/ 581045 h 1104727"/>
              <a:gd name="connsiteX3405" fmla="*/ 26304 w 1465746"/>
              <a:gd name="connsiteY3405" fmla="*/ 582692 h 1104727"/>
              <a:gd name="connsiteX3406" fmla="*/ 26303 w 1465746"/>
              <a:gd name="connsiteY3406" fmla="*/ 584562 h 1104727"/>
              <a:gd name="connsiteX3407" fmla="*/ 26303 w 1465746"/>
              <a:gd name="connsiteY3407" fmla="*/ 586435 h 1104727"/>
              <a:gd name="connsiteX3408" fmla="*/ 26079 w 1465746"/>
              <a:gd name="connsiteY3408" fmla="*/ 588081 h 1104727"/>
              <a:gd name="connsiteX3409" fmla="*/ 25704 w 1465746"/>
              <a:gd name="connsiteY3409" fmla="*/ 589577 h 1104727"/>
              <a:gd name="connsiteX3410" fmla="*/ 25330 w 1465746"/>
              <a:gd name="connsiteY3410" fmla="*/ 591075 h 1104727"/>
              <a:gd name="connsiteX3411" fmla="*/ 24806 w 1465746"/>
              <a:gd name="connsiteY3411" fmla="*/ 592347 h 1104727"/>
              <a:gd name="connsiteX3412" fmla="*/ 24208 w 1465746"/>
              <a:gd name="connsiteY3412" fmla="*/ 593619 h 1104727"/>
              <a:gd name="connsiteX3413" fmla="*/ 23459 w 1465746"/>
              <a:gd name="connsiteY3413" fmla="*/ 594743 h 1104727"/>
              <a:gd name="connsiteX3414" fmla="*/ 22935 w 1465746"/>
              <a:gd name="connsiteY3414" fmla="*/ 596090 h 1104727"/>
              <a:gd name="connsiteX3415" fmla="*/ 22561 w 1465746"/>
              <a:gd name="connsiteY3415" fmla="*/ 597513 h 1104727"/>
              <a:gd name="connsiteX3416" fmla="*/ 21962 w 1465746"/>
              <a:gd name="connsiteY3416" fmla="*/ 598860 h 1104727"/>
              <a:gd name="connsiteX3417" fmla="*/ 21588 w 1465746"/>
              <a:gd name="connsiteY3417" fmla="*/ 600356 h 1104727"/>
              <a:gd name="connsiteX3418" fmla="*/ 21213 w 1465746"/>
              <a:gd name="connsiteY3418" fmla="*/ 601779 h 1104727"/>
              <a:gd name="connsiteX3419" fmla="*/ 20839 w 1465746"/>
              <a:gd name="connsiteY3419" fmla="*/ 603276 h 1104727"/>
              <a:gd name="connsiteX3420" fmla="*/ 20839 w 1465746"/>
              <a:gd name="connsiteY3420" fmla="*/ 603780 h 1104727"/>
              <a:gd name="connsiteX3421" fmla="*/ 20839 w 1465746"/>
              <a:gd name="connsiteY3421" fmla="*/ 605147 h 1104727"/>
              <a:gd name="connsiteX3422" fmla="*/ 20839 w 1465746"/>
              <a:gd name="connsiteY3422" fmla="*/ 607018 h 1104727"/>
              <a:gd name="connsiteX3423" fmla="*/ 20690 w 1465746"/>
              <a:gd name="connsiteY3423" fmla="*/ 608666 h 1104727"/>
              <a:gd name="connsiteX3424" fmla="*/ 20465 w 1465746"/>
              <a:gd name="connsiteY3424" fmla="*/ 610312 h 1104727"/>
              <a:gd name="connsiteX3425" fmla="*/ 20091 w 1465746"/>
              <a:gd name="connsiteY3425" fmla="*/ 611809 h 1104727"/>
              <a:gd name="connsiteX3426" fmla="*/ 19716 w 1465746"/>
              <a:gd name="connsiteY3426" fmla="*/ 613306 h 1104727"/>
              <a:gd name="connsiteX3427" fmla="*/ 19342 w 1465746"/>
              <a:gd name="connsiteY3427" fmla="*/ 614804 h 1104727"/>
              <a:gd name="connsiteX3428" fmla="*/ 18968 w 1465746"/>
              <a:gd name="connsiteY3428" fmla="*/ 616300 h 1104727"/>
              <a:gd name="connsiteX3429" fmla="*/ 18444 w 1465746"/>
              <a:gd name="connsiteY3429" fmla="*/ 617572 h 1104727"/>
              <a:gd name="connsiteX3430" fmla="*/ 17845 w 1465746"/>
              <a:gd name="connsiteY3430" fmla="*/ 618846 h 1104727"/>
              <a:gd name="connsiteX3431" fmla="*/ 17322 w 1465746"/>
              <a:gd name="connsiteY3431" fmla="*/ 620192 h 1104727"/>
              <a:gd name="connsiteX3432" fmla="*/ 16573 w 1465746"/>
              <a:gd name="connsiteY3432" fmla="*/ 621315 h 1104727"/>
              <a:gd name="connsiteX3433" fmla="*/ 15600 w 1465746"/>
              <a:gd name="connsiteY3433" fmla="*/ 622215 h 1104727"/>
              <a:gd name="connsiteX3434" fmla="*/ 14627 w 1465746"/>
              <a:gd name="connsiteY3434" fmla="*/ 623112 h 1104727"/>
              <a:gd name="connsiteX3435" fmla="*/ 13728 w 1465746"/>
              <a:gd name="connsiteY3435" fmla="*/ 624085 h 1104727"/>
              <a:gd name="connsiteX3436" fmla="*/ 12755 w 1465746"/>
              <a:gd name="connsiteY3436" fmla="*/ 624983 h 1104727"/>
              <a:gd name="connsiteX3437" fmla="*/ 12007 w 1465746"/>
              <a:gd name="connsiteY3437" fmla="*/ 626106 h 1104727"/>
              <a:gd name="connsiteX3438" fmla="*/ 11632 w 1465746"/>
              <a:gd name="connsiteY3438" fmla="*/ 627604 h 1104727"/>
              <a:gd name="connsiteX3439" fmla="*/ 11483 w 1465746"/>
              <a:gd name="connsiteY3439" fmla="*/ 629250 h 1104727"/>
              <a:gd name="connsiteX3440" fmla="*/ 12007 w 1465746"/>
              <a:gd name="connsiteY3440" fmla="*/ 630523 h 1104727"/>
              <a:gd name="connsiteX3441" fmla="*/ 12605 w 1465746"/>
              <a:gd name="connsiteY3441" fmla="*/ 631870 h 1104727"/>
              <a:gd name="connsiteX3442" fmla="*/ 13129 w 1465746"/>
              <a:gd name="connsiteY3442" fmla="*/ 633142 h 1104727"/>
              <a:gd name="connsiteX3443" fmla="*/ 13504 w 1465746"/>
              <a:gd name="connsiteY3443" fmla="*/ 634640 h 1104727"/>
              <a:gd name="connsiteX3444" fmla="*/ 14102 w 1465746"/>
              <a:gd name="connsiteY3444" fmla="*/ 635912 h 1104727"/>
              <a:gd name="connsiteX3445" fmla="*/ 14477 w 1465746"/>
              <a:gd name="connsiteY3445" fmla="*/ 637410 h 1104727"/>
              <a:gd name="connsiteX3446" fmla="*/ 14627 w 1465746"/>
              <a:gd name="connsiteY3446" fmla="*/ 639130 h 1104727"/>
              <a:gd name="connsiteX3447" fmla="*/ 15001 w 1465746"/>
              <a:gd name="connsiteY3447" fmla="*/ 640552 h 1104727"/>
              <a:gd name="connsiteX3448" fmla="*/ 15450 w 1465746"/>
              <a:gd name="connsiteY3448" fmla="*/ 642050 h 1104727"/>
              <a:gd name="connsiteX3449" fmla="*/ 15600 w 1465746"/>
              <a:gd name="connsiteY3449" fmla="*/ 643697 h 1104727"/>
              <a:gd name="connsiteX3450" fmla="*/ 15974 w 1465746"/>
              <a:gd name="connsiteY3450" fmla="*/ 645193 h 1104727"/>
              <a:gd name="connsiteX3451" fmla="*/ 16573 w 1465746"/>
              <a:gd name="connsiteY3451" fmla="*/ 646467 h 1104727"/>
              <a:gd name="connsiteX3452" fmla="*/ 17096 w 1465746"/>
              <a:gd name="connsiteY3452" fmla="*/ 647814 h 1104727"/>
              <a:gd name="connsiteX3453" fmla="*/ 17695 w 1465746"/>
              <a:gd name="connsiteY3453" fmla="*/ 649086 h 1104727"/>
              <a:gd name="connsiteX3454" fmla="*/ 18444 w 1465746"/>
              <a:gd name="connsiteY3454" fmla="*/ 650209 h 1104727"/>
              <a:gd name="connsiteX3455" fmla="*/ 19192 w 1465746"/>
              <a:gd name="connsiteY3455" fmla="*/ 651331 h 1104727"/>
              <a:gd name="connsiteX3456" fmla="*/ 19567 w 1465746"/>
              <a:gd name="connsiteY3456" fmla="*/ 652829 h 1104727"/>
              <a:gd name="connsiteX3457" fmla="*/ 20091 w 1465746"/>
              <a:gd name="connsiteY3457" fmla="*/ 654101 h 1104727"/>
              <a:gd name="connsiteX3458" fmla="*/ 20465 w 1465746"/>
              <a:gd name="connsiteY3458" fmla="*/ 655599 h 1104727"/>
              <a:gd name="connsiteX3459" fmla="*/ 20839 w 1465746"/>
              <a:gd name="connsiteY3459" fmla="*/ 657095 h 1104727"/>
              <a:gd name="connsiteX3460" fmla="*/ 21438 w 1465746"/>
              <a:gd name="connsiteY3460" fmla="*/ 658367 h 1104727"/>
              <a:gd name="connsiteX3461" fmla="*/ 22187 w 1465746"/>
              <a:gd name="connsiteY3461" fmla="*/ 659491 h 1104727"/>
              <a:gd name="connsiteX3462" fmla="*/ 22786 w 1465746"/>
              <a:gd name="connsiteY3462" fmla="*/ 660763 h 1104727"/>
              <a:gd name="connsiteX3463" fmla="*/ 23534 w 1465746"/>
              <a:gd name="connsiteY3463" fmla="*/ 661886 h 1104727"/>
              <a:gd name="connsiteX3464" fmla="*/ 24282 w 1465746"/>
              <a:gd name="connsiteY3464" fmla="*/ 663009 h 1104727"/>
              <a:gd name="connsiteX3465" fmla="*/ 24806 w 1465746"/>
              <a:gd name="connsiteY3465" fmla="*/ 664281 h 1104727"/>
              <a:gd name="connsiteX3466" fmla="*/ 25181 w 1465746"/>
              <a:gd name="connsiteY3466" fmla="*/ 665778 h 1104727"/>
              <a:gd name="connsiteX3467" fmla="*/ 25555 w 1465746"/>
              <a:gd name="connsiteY3467" fmla="*/ 667275 h 1104727"/>
              <a:gd name="connsiteX3468" fmla="*/ 25929 w 1465746"/>
              <a:gd name="connsiteY3468" fmla="*/ 668771 h 1104727"/>
              <a:gd name="connsiteX3469" fmla="*/ 26528 w 1465746"/>
              <a:gd name="connsiteY3469" fmla="*/ 670045 h 1104727"/>
              <a:gd name="connsiteX3470" fmla="*/ 26902 w 1465746"/>
              <a:gd name="connsiteY3470" fmla="*/ 671167 h 1104727"/>
              <a:gd name="connsiteX3471" fmla="*/ 27426 w 1465746"/>
              <a:gd name="connsiteY3471" fmla="*/ 672441 h 1104727"/>
              <a:gd name="connsiteX3472" fmla="*/ 27800 w 1465746"/>
              <a:gd name="connsiteY3472" fmla="*/ 673937 h 1104727"/>
              <a:gd name="connsiteX3473" fmla="*/ 28399 w 1465746"/>
              <a:gd name="connsiteY3473" fmla="*/ 675284 h 1104727"/>
              <a:gd name="connsiteX3474" fmla="*/ 28773 w 1465746"/>
              <a:gd name="connsiteY3474" fmla="*/ 676707 h 1104727"/>
              <a:gd name="connsiteX3475" fmla="*/ 28773 w 1465746"/>
              <a:gd name="connsiteY3475" fmla="*/ 678577 h 1104727"/>
              <a:gd name="connsiteX3476" fmla="*/ 28923 w 1465746"/>
              <a:gd name="connsiteY3476" fmla="*/ 680299 h 1104727"/>
              <a:gd name="connsiteX3477" fmla="*/ 28773 w 1465746"/>
              <a:gd name="connsiteY3477" fmla="*/ 681946 h 1104727"/>
              <a:gd name="connsiteX3478" fmla="*/ 28774 w 1465746"/>
              <a:gd name="connsiteY3478" fmla="*/ 683818 h 1104727"/>
              <a:gd name="connsiteX3479" fmla="*/ 28549 w 1465746"/>
              <a:gd name="connsiteY3479" fmla="*/ 685464 h 1104727"/>
              <a:gd name="connsiteX3480" fmla="*/ 28549 w 1465746"/>
              <a:gd name="connsiteY3480" fmla="*/ 687335 h 1104727"/>
              <a:gd name="connsiteX3481" fmla="*/ 28549 w 1465746"/>
              <a:gd name="connsiteY3481" fmla="*/ 689132 h 1104727"/>
              <a:gd name="connsiteX3482" fmla="*/ 28399 w 1465746"/>
              <a:gd name="connsiteY3482" fmla="*/ 690854 h 1104727"/>
              <a:gd name="connsiteX3483" fmla="*/ 28025 w 1465746"/>
              <a:gd name="connsiteY3483" fmla="*/ 692352 h 1104727"/>
              <a:gd name="connsiteX3484" fmla="*/ 27426 w 1465746"/>
              <a:gd name="connsiteY3484" fmla="*/ 693624 h 1104727"/>
              <a:gd name="connsiteX3485" fmla="*/ 26678 w 1465746"/>
              <a:gd name="connsiteY3485" fmla="*/ 694745 h 1104727"/>
              <a:gd name="connsiteX3486" fmla="*/ 25929 w 1465746"/>
              <a:gd name="connsiteY3486" fmla="*/ 695869 h 1104727"/>
              <a:gd name="connsiteX3487" fmla="*/ 25181 w 1465746"/>
              <a:gd name="connsiteY3487" fmla="*/ 696992 h 1104727"/>
              <a:gd name="connsiteX3488" fmla="*/ 24806 w 1465746"/>
              <a:gd name="connsiteY3488" fmla="*/ 698415 h 1104727"/>
              <a:gd name="connsiteX3489" fmla="*/ 24806 w 1465746"/>
              <a:gd name="connsiteY3489" fmla="*/ 700285 h 1104727"/>
              <a:gd name="connsiteX3490" fmla="*/ 25031 w 1465746"/>
              <a:gd name="connsiteY3490" fmla="*/ 701932 h 1104727"/>
              <a:gd name="connsiteX3491" fmla="*/ 25031 w 1465746"/>
              <a:gd name="connsiteY3491" fmla="*/ 703804 h 1104727"/>
              <a:gd name="connsiteX3492" fmla="*/ 24806 w 1465746"/>
              <a:gd name="connsiteY3492" fmla="*/ 705451 h 1104727"/>
              <a:gd name="connsiteX3493" fmla="*/ 24657 w 1465746"/>
              <a:gd name="connsiteY3493" fmla="*/ 705750 h 1104727"/>
              <a:gd name="connsiteX3494" fmla="*/ 24282 w 1465746"/>
              <a:gd name="connsiteY3494" fmla="*/ 706798 h 1104727"/>
              <a:gd name="connsiteX3495" fmla="*/ 23908 w 1465746"/>
              <a:gd name="connsiteY3495" fmla="*/ 708294 h 1104727"/>
              <a:gd name="connsiteX3496" fmla="*/ 23309 w 1465746"/>
              <a:gd name="connsiteY3496" fmla="*/ 709566 h 1104727"/>
              <a:gd name="connsiteX3497" fmla="*/ 22935 w 1465746"/>
              <a:gd name="connsiteY3497" fmla="*/ 711064 h 1104727"/>
              <a:gd name="connsiteX3498" fmla="*/ 22786 w 1465746"/>
              <a:gd name="connsiteY3498" fmla="*/ 712711 h 1104727"/>
              <a:gd name="connsiteX3499" fmla="*/ 22786 w 1465746"/>
              <a:gd name="connsiteY3499" fmla="*/ 714583 h 1104727"/>
              <a:gd name="connsiteX3500" fmla="*/ 22786 w 1465746"/>
              <a:gd name="connsiteY3500" fmla="*/ 716453 h 1104727"/>
              <a:gd name="connsiteX3501" fmla="*/ 23160 w 1465746"/>
              <a:gd name="connsiteY3501" fmla="*/ 717951 h 1104727"/>
              <a:gd name="connsiteX3502" fmla="*/ 23534 w 1465746"/>
              <a:gd name="connsiteY3502" fmla="*/ 719372 h 1104727"/>
              <a:gd name="connsiteX3503" fmla="*/ 24058 w 1465746"/>
              <a:gd name="connsiteY3503" fmla="*/ 720719 h 1104727"/>
              <a:gd name="connsiteX3504" fmla="*/ 24657 w 1465746"/>
              <a:gd name="connsiteY3504" fmla="*/ 721993 h 1104727"/>
              <a:gd name="connsiteX3505" fmla="*/ 25030 w 1465746"/>
              <a:gd name="connsiteY3505" fmla="*/ 723489 h 1104727"/>
              <a:gd name="connsiteX3506" fmla="*/ 25405 w 1465746"/>
              <a:gd name="connsiteY3506" fmla="*/ 724987 h 1104727"/>
              <a:gd name="connsiteX3507" fmla="*/ 26004 w 1465746"/>
              <a:gd name="connsiteY3507" fmla="*/ 726259 h 1104727"/>
              <a:gd name="connsiteX3508" fmla="*/ 26528 w 1465746"/>
              <a:gd name="connsiteY3508" fmla="*/ 727531 h 1104727"/>
              <a:gd name="connsiteX3509" fmla="*/ 27127 w 1465746"/>
              <a:gd name="connsiteY3509" fmla="*/ 728879 h 1104727"/>
              <a:gd name="connsiteX3510" fmla="*/ 27277 w 1465746"/>
              <a:gd name="connsiteY3510" fmla="*/ 730525 h 1104727"/>
              <a:gd name="connsiteX3511" fmla="*/ 27277 w 1465746"/>
              <a:gd name="connsiteY3511" fmla="*/ 732397 h 1104727"/>
              <a:gd name="connsiteX3512" fmla="*/ 26902 w 1465746"/>
              <a:gd name="connsiteY3512" fmla="*/ 733894 h 1104727"/>
              <a:gd name="connsiteX3513" fmla="*/ 26528 w 1465746"/>
              <a:gd name="connsiteY3513" fmla="*/ 735391 h 1104727"/>
              <a:gd name="connsiteX3514" fmla="*/ 26378 w 1465746"/>
              <a:gd name="connsiteY3514" fmla="*/ 737038 h 1104727"/>
              <a:gd name="connsiteX3515" fmla="*/ 26513 w 1465746"/>
              <a:gd name="connsiteY3515" fmla="*/ 738516 h 1104727"/>
              <a:gd name="connsiteX3516" fmla="*/ 26528 w 1465746"/>
              <a:gd name="connsiteY3516" fmla="*/ 738685 h 1104727"/>
              <a:gd name="connsiteX3517" fmla="*/ 26902 w 1465746"/>
              <a:gd name="connsiteY3517" fmla="*/ 740182 h 1104727"/>
              <a:gd name="connsiteX3518" fmla="*/ 27501 w 1465746"/>
              <a:gd name="connsiteY3518" fmla="*/ 741454 h 1104727"/>
              <a:gd name="connsiteX3519" fmla="*/ 28025 w 1465746"/>
              <a:gd name="connsiteY3519" fmla="*/ 742802 h 1104727"/>
              <a:gd name="connsiteX3520" fmla="*/ 28399 w 1465746"/>
              <a:gd name="connsiteY3520" fmla="*/ 744224 h 1104727"/>
              <a:gd name="connsiteX3521" fmla="*/ 28399 w 1465746"/>
              <a:gd name="connsiteY3521" fmla="*/ 746095 h 1104727"/>
              <a:gd name="connsiteX3522" fmla="*/ 28399 w 1465746"/>
              <a:gd name="connsiteY3522" fmla="*/ 747967 h 1104727"/>
              <a:gd name="connsiteX3523" fmla="*/ 27127 w 1465746"/>
              <a:gd name="connsiteY3523" fmla="*/ 750363 h 1104727"/>
              <a:gd name="connsiteX3524" fmla="*/ 26902 w 1465746"/>
              <a:gd name="connsiteY3524" fmla="*/ 752083 h 1104727"/>
              <a:gd name="connsiteX3525" fmla="*/ 27127 w 1465746"/>
              <a:gd name="connsiteY3525" fmla="*/ 753729 h 1104727"/>
              <a:gd name="connsiteX3526" fmla="*/ 27651 w 1465746"/>
              <a:gd name="connsiteY3526" fmla="*/ 755003 h 1104727"/>
              <a:gd name="connsiteX3527" fmla="*/ 28250 w 1465746"/>
              <a:gd name="connsiteY3527" fmla="*/ 756350 h 1104727"/>
              <a:gd name="connsiteX3528" fmla="*/ 28399 w 1465746"/>
              <a:gd name="connsiteY3528" fmla="*/ 757997 h 1104727"/>
              <a:gd name="connsiteX3529" fmla="*/ 28624 w 1465746"/>
              <a:gd name="connsiteY3529" fmla="*/ 759644 h 1104727"/>
              <a:gd name="connsiteX3530" fmla="*/ 28773 w 1465746"/>
              <a:gd name="connsiteY3530" fmla="*/ 761365 h 1104727"/>
              <a:gd name="connsiteX3531" fmla="*/ 28774 w 1465746"/>
              <a:gd name="connsiteY3531" fmla="*/ 763162 h 1104727"/>
              <a:gd name="connsiteX3532" fmla="*/ 28773 w 1465746"/>
              <a:gd name="connsiteY3532" fmla="*/ 765033 h 1104727"/>
              <a:gd name="connsiteX3533" fmla="*/ 28998 w 1465746"/>
              <a:gd name="connsiteY3533" fmla="*/ 766680 h 1104727"/>
              <a:gd name="connsiteX3534" fmla="*/ 29373 w 1465746"/>
              <a:gd name="connsiteY3534" fmla="*/ 768177 h 1104727"/>
              <a:gd name="connsiteX3535" fmla="*/ 29896 w 1465746"/>
              <a:gd name="connsiteY3535" fmla="*/ 769525 h 1104727"/>
              <a:gd name="connsiteX3536" fmla="*/ 30271 w 1465746"/>
              <a:gd name="connsiteY3536" fmla="*/ 770946 h 1104727"/>
              <a:gd name="connsiteX3537" fmla="*/ 30495 w 1465746"/>
              <a:gd name="connsiteY3537" fmla="*/ 772667 h 1104727"/>
              <a:gd name="connsiteX3538" fmla="*/ 30645 w 1465746"/>
              <a:gd name="connsiteY3538" fmla="*/ 774314 h 1104727"/>
              <a:gd name="connsiteX3539" fmla="*/ 30496 w 1465746"/>
              <a:gd name="connsiteY3539" fmla="*/ 775962 h 1104727"/>
              <a:gd name="connsiteX3540" fmla="*/ 30271 w 1465746"/>
              <a:gd name="connsiteY3540" fmla="*/ 777684 h 1104727"/>
              <a:gd name="connsiteX3541" fmla="*/ 30495 w 1465746"/>
              <a:gd name="connsiteY3541" fmla="*/ 779330 h 1104727"/>
              <a:gd name="connsiteX3542" fmla="*/ 30870 w 1465746"/>
              <a:gd name="connsiteY3542" fmla="*/ 780827 h 1104727"/>
              <a:gd name="connsiteX3543" fmla="*/ 31019 w 1465746"/>
              <a:gd name="connsiteY3543" fmla="*/ 782473 h 1104727"/>
              <a:gd name="connsiteX3544" fmla="*/ 31244 w 1465746"/>
              <a:gd name="connsiteY3544" fmla="*/ 784195 h 1104727"/>
              <a:gd name="connsiteX3545" fmla="*/ 31618 w 1465746"/>
              <a:gd name="connsiteY3545" fmla="*/ 785618 h 1104727"/>
              <a:gd name="connsiteX3546" fmla="*/ 32217 w 1465746"/>
              <a:gd name="connsiteY3546" fmla="*/ 786965 h 1104727"/>
              <a:gd name="connsiteX3547" fmla="*/ 32591 w 1465746"/>
              <a:gd name="connsiteY3547" fmla="*/ 788387 h 1104727"/>
              <a:gd name="connsiteX3548" fmla="*/ 33340 w 1465746"/>
              <a:gd name="connsiteY3548" fmla="*/ 789509 h 1104727"/>
              <a:gd name="connsiteX3549" fmla="*/ 33864 w 1465746"/>
              <a:gd name="connsiteY3549" fmla="*/ 790857 h 1104727"/>
              <a:gd name="connsiteX3550" fmla="*/ 34462 w 1465746"/>
              <a:gd name="connsiteY3550" fmla="*/ 792130 h 1104727"/>
              <a:gd name="connsiteX3551" fmla="*/ 35211 w 1465746"/>
              <a:gd name="connsiteY3551" fmla="*/ 793252 h 1104727"/>
              <a:gd name="connsiteX3552" fmla="*/ 35735 w 1465746"/>
              <a:gd name="connsiteY3552" fmla="*/ 794524 h 1104727"/>
              <a:gd name="connsiteX3553" fmla="*/ 36483 w 1465746"/>
              <a:gd name="connsiteY3553" fmla="*/ 795647 h 1104727"/>
              <a:gd name="connsiteX3554" fmla="*/ 37082 w 1465746"/>
              <a:gd name="connsiteY3554" fmla="*/ 796920 h 1104727"/>
              <a:gd name="connsiteX3555" fmla="*/ 37456 w 1465746"/>
              <a:gd name="connsiteY3555" fmla="*/ 798417 h 1104727"/>
              <a:gd name="connsiteX3556" fmla="*/ 37981 w 1465746"/>
              <a:gd name="connsiteY3556" fmla="*/ 799914 h 1104727"/>
              <a:gd name="connsiteX3557" fmla="*/ 38355 w 1465746"/>
              <a:gd name="connsiteY3557" fmla="*/ 801411 h 1104727"/>
              <a:gd name="connsiteX3558" fmla="*/ 38355 w 1465746"/>
              <a:gd name="connsiteY3558" fmla="*/ 803284 h 1104727"/>
              <a:gd name="connsiteX3559" fmla="*/ 38355 w 1465746"/>
              <a:gd name="connsiteY3559" fmla="*/ 805079 h 1104727"/>
              <a:gd name="connsiteX3560" fmla="*/ 38355 w 1465746"/>
              <a:gd name="connsiteY3560" fmla="*/ 806951 h 1104727"/>
              <a:gd name="connsiteX3561" fmla="*/ 38355 w 1465746"/>
              <a:gd name="connsiteY3561" fmla="*/ 808822 h 1104727"/>
              <a:gd name="connsiteX3562" fmla="*/ 38355 w 1465746"/>
              <a:gd name="connsiteY3562" fmla="*/ 810694 h 1104727"/>
              <a:gd name="connsiteX3563" fmla="*/ 38579 w 1465746"/>
              <a:gd name="connsiteY3563" fmla="*/ 812339 h 1104727"/>
              <a:gd name="connsiteX3564" fmla="*/ 38729 w 1465746"/>
              <a:gd name="connsiteY3564" fmla="*/ 813987 h 1104727"/>
              <a:gd name="connsiteX3565" fmla="*/ 38579 w 1465746"/>
              <a:gd name="connsiteY3565" fmla="*/ 815709 h 1104727"/>
              <a:gd name="connsiteX3566" fmla="*/ 38579 w 1465746"/>
              <a:gd name="connsiteY3566" fmla="*/ 817579 h 1104727"/>
              <a:gd name="connsiteX3567" fmla="*/ 38729 w 1465746"/>
              <a:gd name="connsiteY3567" fmla="*/ 819226 h 1104727"/>
              <a:gd name="connsiteX3568" fmla="*/ 38954 w 1465746"/>
              <a:gd name="connsiteY3568" fmla="*/ 820873 h 1104727"/>
              <a:gd name="connsiteX3569" fmla="*/ 39477 w 1465746"/>
              <a:gd name="connsiteY3569" fmla="*/ 822220 h 1104727"/>
              <a:gd name="connsiteX3570" fmla="*/ 40077 w 1465746"/>
              <a:gd name="connsiteY3570" fmla="*/ 823492 h 1104727"/>
              <a:gd name="connsiteX3571" fmla="*/ 40825 w 1465746"/>
              <a:gd name="connsiteY3571" fmla="*/ 824615 h 1104727"/>
              <a:gd name="connsiteX3572" fmla="*/ 41573 w 1465746"/>
              <a:gd name="connsiteY3572" fmla="*/ 825739 h 1104727"/>
              <a:gd name="connsiteX3573" fmla="*/ 41948 w 1465746"/>
              <a:gd name="connsiteY3573" fmla="*/ 827161 h 1104727"/>
              <a:gd name="connsiteX3574" fmla="*/ 41948 w 1465746"/>
              <a:gd name="connsiteY3574" fmla="*/ 829032 h 1104727"/>
              <a:gd name="connsiteX3575" fmla="*/ 41948 w 1465746"/>
              <a:gd name="connsiteY3575" fmla="*/ 830904 h 1104727"/>
              <a:gd name="connsiteX3576" fmla="*/ 41948 w 1465746"/>
              <a:gd name="connsiteY3576" fmla="*/ 832775 h 1104727"/>
              <a:gd name="connsiteX3577" fmla="*/ 42172 w 1465746"/>
              <a:gd name="connsiteY3577" fmla="*/ 834421 h 1104727"/>
              <a:gd name="connsiteX3578" fmla="*/ 42546 w 1465746"/>
              <a:gd name="connsiteY3578" fmla="*/ 835919 h 1104727"/>
              <a:gd name="connsiteX3579" fmla="*/ 42696 w 1465746"/>
              <a:gd name="connsiteY3579" fmla="*/ 837565 h 1104727"/>
              <a:gd name="connsiteX3580" fmla="*/ 43071 w 1465746"/>
              <a:gd name="connsiteY3580" fmla="*/ 839062 h 1104727"/>
              <a:gd name="connsiteX3581" fmla="*/ 43669 w 1465746"/>
              <a:gd name="connsiteY3581" fmla="*/ 840409 h 1104727"/>
              <a:gd name="connsiteX3582" fmla="*/ 44418 w 1465746"/>
              <a:gd name="connsiteY3582" fmla="*/ 841457 h 1104727"/>
              <a:gd name="connsiteX3583" fmla="*/ 45166 w 1465746"/>
              <a:gd name="connsiteY3583" fmla="*/ 842580 h 1104727"/>
              <a:gd name="connsiteX3584" fmla="*/ 45915 w 1465746"/>
              <a:gd name="connsiteY3584" fmla="*/ 843702 h 1104727"/>
              <a:gd name="connsiteX3585" fmla="*/ 46813 w 1465746"/>
              <a:gd name="connsiteY3585" fmla="*/ 844677 h 1104727"/>
              <a:gd name="connsiteX3586" fmla="*/ 47786 w 1465746"/>
              <a:gd name="connsiteY3586" fmla="*/ 845574 h 1104727"/>
              <a:gd name="connsiteX3587" fmla="*/ 48685 w 1465746"/>
              <a:gd name="connsiteY3587" fmla="*/ 846472 h 1104727"/>
              <a:gd name="connsiteX3588" fmla="*/ 49433 w 1465746"/>
              <a:gd name="connsiteY3588" fmla="*/ 847595 h 1104727"/>
              <a:gd name="connsiteX3589" fmla="*/ 49658 w 1465746"/>
              <a:gd name="connsiteY3589" fmla="*/ 849317 h 1104727"/>
              <a:gd name="connsiteX3590" fmla="*/ 49059 w 1465746"/>
              <a:gd name="connsiteY3590" fmla="*/ 850215 h 1104727"/>
              <a:gd name="connsiteX3591" fmla="*/ 47931 w 1465746"/>
              <a:gd name="connsiteY3591" fmla="*/ 850498 h 1104727"/>
              <a:gd name="connsiteX3592" fmla="*/ 47562 w 1465746"/>
              <a:gd name="connsiteY3592" fmla="*/ 850589 h 1104727"/>
              <a:gd name="connsiteX3593" fmla="*/ 46439 w 1465746"/>
              <a:gd name="connsiteY3593" fmla="*/ 851338 h 1104727"/>
              <a:gd name="connsiteX3594" fmla="*/ 45690 w 1465746"/>
              <a:gd name="connsiteY3594" fmla="*/ 852462 h 1104727"/>
              <a:gd name="connsiteX3595" fmla="*/ 46064 w 1465746"/>
              <a:gd name="connsiteY3595" fmla="*/ 853882 h 1104727"/>
              <a:gd name="connsiteX3596" fmla="*/ 47038 w 1465746"/>
              <a:gd name="connsiteY3596" fmla="*/ 854857 h 1104727"/>
              <a:gd name="connsiteX3597" fmla="*/ 47562 w 1465746"/>
              <a:gd name="connsiteY3597" fmla="*/ 856129 h 1104727"/>
              <a:gd name="connsiteX3598" fmla="*/ 48161 w 1465746"/>
              <a:gd name="connsiteY3598" fmla="*/ 857476 h 1104727"/>
              <a:gd name="connsiteX3599" fmla="*/ 48909 w 1465746"/>
              <a:gd name="connsiteY3599" fmla="*/ 858525 h 1104727"/>
              <a:gd name="connsiteX3600" fmla="*/ 49658 w 1465746"/>
              <a:gd name="connsiteY3600" fmla="*/ 859646 h 1104727"/>
              <a:gd name="connsiteX3601" fmla="*/ 50406 w 1465746"/>
              <a:gd name="connsiteY3601" fmla="*/ 860770 h 1104727"/>
              <a:gd name="connsiteX3602" fmla="*/ 50406 w 1465746"/>
              <a:gd name="connsiteY3602" fmla="*/ 862267 h 1104727"/>
              <a:gd name="connsiteX3603" fmla="*/ 50032 w 1465746"/>
              <a:gd name="connsiteY3603" fmla="*/ 863764 h 1104727"/>
              <a:gd name="connsiteX3604" fmla="*/ 49882 w 1465746"/>
              <a:gd name="connsiteY3604" fmla="*/ 865410 h 1104727"/>
              <a:gd name="connsiteX3605" fmla="*/ 49658 w 1465746"/>
              <a:gd name="connsiteY3605" fmla="*/ 867057 h 1104727"/>
              <a:gd name="connsiteX3606" fmla="*/ 49882 w 1465746"/>
              <a:gd name="connsiteY3606" fmla="*/ 868778 h 1104727"/>
              <a:gd name="connsiteX3607" fmla="*/ 50256 w 1465746"/>
              <a:gd name="connsiteY3607" fmla="*/ 870276 h 1104727"/>
              <a:gd name="connsiteX3608" fmla="*/ 51005 w 1465746"/>
              <a:gd name="connsiteY3608" fmla="*/ 871324 h 1104727"/>
              <a:gd name="connsiteX3609" fmla="*/ 51379 w 1465746"/>
              <a:gd name="connsiteY3609" fmla="*/ 872821 h 1104727"/>
              <a:gd name="connsiteX3610" fmla="*/ 51491 w 1465746"/>
              <a:gd name="connsiteY3610" fmla="*/ 873270 h 1104727"/>
              <a:gd name="connsiteX3611" fmla="*/ 51754 w 1465746"/>
              <a:gd name="connsiteY3611" fmla="*/ 874318 h 1104727"/>
              <a:gd name="connsiteX3612" fmla="*/ 51754 w 1465746"/>
              <a:gd name="connsiteY3612" fmla="*/ 875816 h 1104727"/>
              <a:gd name="connsiteX3613" fmla="*/ 51529 w 1465746"/>
              <a:gd name="connsiteY3613" fmla="*/ 877463 h 1104727"/>
              <a:gd name="connsiteX3614" fmla="*/ 51155 w 1465746"/>
              <a:gd name="connsiteY3614" fmla="*/ 878959 h 1104727"/>
              <a:gd name="connsiteX3615" fmla="*/ 50780 w 1465746"/>
              <a:gd name="connsiteY3615" fmla="*/ 880456 h 1104727"/>
              <a:gd name="connsiteX3616" fmla="*/ 50256 w 1465746"/>
              <a:gd name="connsiteY3616" fmla="*/ 881729 h 1104727"/>
              <a:gd name="connsiteX3617" fmla="*/ 50256 w 1465746"/>
              <a:gd name="connsiteY3617" fmla="*/ 883599 h 1104727"/>
              <a:gd name="connsiteX3618" fmla="*/ 50406 w 1465746"/>
              <a:gd name="connsiteY3618" fmla="*/ 885471 h 1104727"/>
              <a:gd name="connsiteX3619" fmla="*/ 50631 w 1465746"/>
              <a:gd name="connsiteY3619" fmla="*/ 887118 h 1104727"/>
              <a:gd name="connsiteX3620" fmla="*/ 51005 w 1465746"/>
              <a:gd name="connsiteY3620" fmla="*/ 888616 h 1104727"/>
              <a:gd name="connsiteX3621" fmla="*/ 51155 w 1465746"/>
              <a:gd name="connsiteY3621" fmla="*/ 890261 h 1104727"/>
              <a:gd name="connsiteX3622" fmla="*/ 51155 w 1465746"/>
              <a:gd name="connsiteY3622" fmla="*/ 892133 h 1104727"/>
              <a:gd name="connsiteX3623" fmla="*/ 51005 w 1465746"/>
              <a:gd name="connsiteY3623" fmla="*/ 893855 h 1104727"/>
              <a:gd name="connsiteX3624" fmla="*/ 50631 w 1465746"/>
              <a:gd name="connsiteY3624" fmla="*/ 895277 h 1104727"/>
              <a:gd name="connsiteX3625" fmla="*/ 50032 w 1465746"/>
              <a:gd name="connsiteY3625" fmla="*/ 896625 h 1104727"/>
              <a:gd name="connsiteX3626" fmla="*/ 49283 w 1465746"/>
              <a:gd name="connsiteY3626" fmla="*/ 897746 h 1104727"/>
              <a:gd name="connsiteX3627" fmla="*/ 48535 w 1465746"/>
              <a:gd name="connsiteY3627" fmla="*/ 898795 h 1104727"/>
              <a:gd name="connsiteX3628" fmla="*/ 47562 w 1465746"/>
              <a:gd name="connsiteY3628" fmla="*/ 899767 h 1104727"/>
              <a:gd name="connsiteX3629" fmla="*/ 46813 w 1465746"/>
              <a:gd name="connsiteY3629" fmla="*/ 900891 h 1104727"/>
              <a:gd name="connsiteX3630" fmla="*/ 45690 w 1465746"/>
              <a:gd name="connsiteY3630" fmla="*/ 901640 h 1104727"/>
              <a:gd name="connsiteX3631" fmla="*/ 44568 w 1465746"/>
              <a:gd name="connsiteY3631" fmla="*/ 902313 h 1104727"/>
              <a:gd name="connsiteX3632" fmla="*/ 43819 w 1465746"/>
              <a:gd name="connsiteY3632" fmla="*/ 903437 h 1104727"/>
              <a:gd name="connsiteX3633" fmla="*/ 43295 w 1465746"/>
              <a:gd name="connsiteY3633" fmla="*/ 904782 h 1104727"/>
              <a:gd name="connsiteX3634" fmla="*/ 42921 w 1465746"/>
              <a:gd name="connsiteY3634" fmla="*/ 906430 h 1104727"/>
              <a:gd name="connsiteX3635" fmla="*/ 42696 w 1465746"/>
              <a:gd name="connsiteY3635" fmla="*/ 908077 h 1104727"/>
              <a:gd name="connsiteX3636" fmla="*/ 42547 w 1465746"/>
              <a:gd name="connsiteY3636" fmla="*/ 909799 h 1104727"/>
              <a:gd name="connsiteX3637" fmla="*/ 41948 w 1465746"/>
              <a:gd name="connsiteY3637" fmla="*/ 911071 h 1104727"/>
              <a:gd name="connsiteX3638" fmla="*/ 41573 w 1465746"/>
              <a:gd name="connsiteY3638" fmla="*/ 912567 h 1104727"/>
              <a:gd name="connsiteX3639" fmla="*/ 41573 w 1465746"/>
              <a:gd name="connsiteY3639" fmla="*/ 914439 h 1104727"/>
              <a:gd name="connsiteX3640" fmla="*/ 41948 w 1465746"/>
              <a:gd name="connsiteY3640" fmla="*/ 915862 h 1104727"/>
              <a:gd name="connsiteX3641" fmla="*/ 42322 w 1465746"/>
              <a:gd name="connsiteY3641" fmla="*/ 917358 h 1104727"/>
              <a:gd name="connsiteX3642" fmla="*/ 43295 w 1465746"/>
              <a:gd name="connsiteY3642" fmla="*/ 918331 h 1104727"/>
              <a:gd name="connsiteX3643" fmla="*/ 43445 w 1465746"/>
              <a:gd name="connsiteY3643" fmla="*/ 918481 h 1104727"/>
              <a:gd name="connsiteX3644" fmla="*/ 44194 w 1465746"/>
              <a:gd name="connsiteY3644" fmla="*/ 919230 h 1104727"/>
              <a:gd name="connsiteX3645" fmla="*/ 44942 w 1465746"/>
              <a:gd name="connsiteY3645" fmla="*/ 920352 h 1104727"/>
              <a:gd name="connsiteX3646" fmla="*/ 45541 w 1465746"/>
              <a:gd name="connsiteY3646" fmla="*/ 921624 h 1104727"/>
              <a:gd name="connsiteX3647" fmla="*/ 45690 w 1465746"/>
              <a:gd name="connsiteY3647" fmla="*/ 923347 h 1104727"/>
              <a:gd name="connsiteX3648" fmla="*/ 45316 w 1465746"/>
              <a:gd name="connsiteY3648" fmla="*/ 924844 h 1104727"/>
              <a:gd name="connsiteX3649" fmla="*/ 44568 w 1465746"/>
              <a:gd name="connsiteY3649" fmla="*/ 925892 h 1104727"/>
              <a:gd name="connsiteX3650" fmla="*/ 43445 w 1465746"/>
              <a:gd name="connsiteY3650" fmla="*/ 926641 h 1104727"/>
              <a:gd name="connsiteX3651" fmla="*/ 42322 w 1465746"/>
              <a:gd name="connsiteY3651" fmla="*/ 927388 h 1104727"/>
              <a:gd name="connsiteX3652" fmla="*/ 41050 w 1465746"/>
              <a:gd name="connsiteY3652" fmla="*/ 927988 h 1104727"/>
              <a:gd name="connsiteX3653" fmla="*/ 40103 w 1465746"/>
              <a:gd name="connsiteY3653" fmla="*/ 928356 h 1104727"/>
              <a:gd name="connsiteX3654" fmla="*/ 39702 w 1465746"/>
              <a:gd name="connsiteY3654" fmla="*/ 928511 h 1104727"/>
              <a:gd name="connsiteX3655" fmla="*/ 38429 w 1465746"/>
              <a:gd name="connsiteY3655" fmla="*/ 929110 h 1104727"/>
              <a:gd name="connsiteX3656" fmla="*/ 37082 w 1465746"/>
              <a:gd name="connsiteY3656" fmla="*/ 929635 h 1104727"/>
              <a:gd name="connsiteX3657" fmla="*/ 35960 w 1465746"/>
              <a:gd name="connsiteY3657" fmla="*/ 930384 h 1104727"/>
              <a:gd name="connsiteX3658" fmla="*/ 35211 w 1465746"/>
              <a:gd name="connsiteY3658" fmla="*/ 931505 h 1104727"/>
              <a:gd name="connsiteX3659" fmla="*/ 34687 w 1465746"/>
              <a:gd name="connsiteY3659" fmla="*/ 932777 h 1104727"/>
              <a:gd name="connsiteX3660" fmla="*/ 34462 w 1465746"/>
              <a:gd name="connsiteY3660" fmla="*/ 934426 h 1104727"/>
              <a:gd name="connsiteX3661" fmla="*/ 34088 w 1465746"/>
              <a:gd name="connsiteY3661" fmla="*/ 935922 h 1104727"/>
              <a:gd name="connsiteX3662" fmla="*/ 33939 w 1465746"/>
              <a:gd name="connsiteY3662" fmla="*/ 937643 h 1104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</a:cxnLst>
            <a:rect l="l" t="t" r="r" b="b"/>
            <a:pathLst>
              <a:path w="1465746" h="1104727">
                <a:moveTo>
                  <a:pt x="33939" y="937643"/>
                </a:moveTo>
                <a:lnTo>
                  <a:pt x="33340" y="938916"/>
                </a:lnTo>
                <a:lnTo>
                  <a:pt x="32965" y="940413"/>
                </a:lnTo>
                <a:lnTo>
                  <a:pt x="32591" y="941909"/>
                </a:lnTo>
                <a:lnTo>
                  <a:pt x="32442" y="943556"/>
                </a:lnTo>
                <a:lnTo>
                  <a:pt x="32217" y="945204"/>
                </a:lnTo>
                <a:lnTo>
                  <a:pt x="32067" y="946926"/>
                </a:lnTo>
                <a:lnTo>
                  <a:pt x="31468" y="948198"/>
                </a:lnTo>
                <a:lnTo>
                  <a:pt x="30944" y="949470"/>
                </a:lnTo>
                <a:lnTo>
                  <a:pt x="30346" y="950818"/>
                </a:lnTo>
                <a:lnTo>
                  <a:pt x="29971" y="952314"/>
                </a:lnTo>
                <a:lnTo>
                  <a:pt x="29822" y="953962"/>
                </a:lnTo>
                <a:lnTo>
                  <a:pt x="29822" y="955833"/>
                </a:lnTo>
                <a:lnTo>
                  <a:pt x="30196" y="957330"/>
                </a:lnTo>
                <a:lnTo>
                  <a:pt x="30346" y="958977"/>
                </a:lnTo>
                <a:lnTo>
                  <a:pt x="30570" y="960623"/>
                </a:lnTo>
                <a:lnTo>
                  <a:pt x="30570" y="962494"/>
                </a:lnTo>
                <a:lnTo>
                  <a:pt x="30196" y="963992"/>
                </a:lnTo>
                <a:lnTo>
                  <a:pt x="29822" y="965488"/>
                </a:lnTo>
                <a:lnTo>
                  <a:pt x="29073" y="966611"/>
                </a:lnTo>
                <a:lnTo>
                  <a:pt x="28325" y="967735"/>
                </a:lnTo>
                <a:lnTo>
                  <a:pt x="27352" y="968632"/>
                </a:lnTo>
                <a:lnTo>
                  <a:pt x="26453" y="969532"/>
                </a:lnTo>
                <a:lnTo>
                  <a:pt x="25480" y="970505"/>
                </a:lnTo>
                <a:lnTo>
                  <a:pt x="24582" y="971402"/>
                </a:lnTo>
                <a:lnTo>
                  <a:pt x="23759" y="972526"/>
                </a:lnTo>
                <a:lnTo>
                  <a:pt x="22860" y="973423"/>
                </a:lnTo>
                <a:lnTo>
                  <a:pt x="21887" y="974396"/>
                </a:lnTo>
                <a:lnTo>
                  <a:pt x="20764" y="975145"/>
                </a:lnTo>
                <a:lnTo>
                  <a:pt x="19866" y="976043"/>
                </a:lnTo>
                <a:lnTo>
                  <a:pt x="19118" y="977166"/>
                </a:lnTo>
                <a:lnTo>
                  <a:pt x="18369" y="978289"/>
                </a:lnTo>
                <a:lnTo>
                  <a:pt x="17770" y="979562"/>
                </a:lnTo>
                <a:lnTo>
                  <a:pt x="17396" y="981058"/>
                </a:lnTo>
                <a:lnTo>
                  <a:pt x="17022" y="982555"/>
                </a:lnTo>
                <a:lnTo>
                  <a:pt x="16872" y="984202"/>
                </a:lnTo>
                <a:lnTo>
                  <a:pt x="16872" y="986073"/>
                </a:lnTo>
                <a:lnTo>
                  <a:pt x="16872" y="987945"/>
                </a:lnTo>
                <a:lnTo>
                  <a:pt x="16872" y="989815"/>
                </a:lnTo>
                <a:lnTo>
                  <a:pt x="16498" y="991238"/>
                </a:lnTo>
                <a:lnTo>
                  <a:pt x="15899" y="992585"/>
                </a:lnTo>
                <a:lnTo>
                  <a:pt x="15150" y="993709"/>
                </a:lnTo>
                <a:lnTo>
                  <a:pt x="14252" y="994606"/>
                </a:lnTo>
                <a:lnTo>
                  <a:pt x="13279" y="995504"/>
                </a:lnTo>
                <a:lnTo>
                  <a:pt x="12156" y="996253"/>
                </a:lnTo>
                <a:lnTo>
                  <a:pt x="11258" y="997226"/>
                </a:lnTo>
                <a:lnTo>
                  <a:pt x="10510" y="998349"/>
                </a:lnTo>
                <a:lnTo>
                  <a:pt x="9761" y="999472"/>
                </a:lnTo>
                <a:lnTo>
                  <a:pt x="8788" y="1000370"/>
                </a:lnTo>
                <a:lnTo>
                  <a:pt x="7889" y="1001268"/>
                </a:lnTo>
                <a:lnTo>
                  <a:pt x="6790" y="1001757"/>
                </a:lnTo>
                <a:lnTo>
                  <a:pt x="6542" y="1001866"/>
                </a:lnTo>
                <a:lnTo>
                  <a:pt x="5420" y="1002615"/>
                </a:lnTo>
                <a:lnTo>
                  <a:pt x="4297" y="1003364"/>
                </a:lnTo>
                <a:lnTo>
                  <a:pt x="3174" y="1004113"/>
                </a:lnTo>
                <a:lnTo>
                  <a:pt x="2426" y="1005161"/>
                </a:lnTo>
                <a:lnTo>
                  <a:pt x="1901" y="1006508"/>
                </a:lnTo>
                <a:lnTo>
                  <a:pt x="1700" y="1007982"/>
                </a:lnTo>
                <a:lnTo>
                  <a:pt x="1677" y="1008155"/>
                </a:lnTo>
                <a:lnTo>
                  <a:pt x="1677" y="1010026"/>
                </a:lnTo>
                <a:lnTo>
                  <a:pt x="1677" y="1011898"/>
                </a:lnTo>
                <a:lnTo>
                  <a:pt x="1901" y="1013544"/>
                </a:lnTo>
                <a:lnTo>
                  <a:pt x="2051" y="1015191"/>
                </a:lnTo>
                <a:lnTo>
                  <a:pt x="2051" y="1017063"/>
                </a:lnTo>
                <a:lnTo>
                  <a:pt x="1901" y="1018710"/>
                </a:lnTo>
                <a:lnTo>
                  <a:pt x="1527" y="1020206"/>
                </a:lnTo>
                <a:lnTo>
                  <a:pt x="928" y="1021553"/>
                </a:lnTo>
                <a:lnTo>
                  <a:pt x="405" y="1022827"/>
                </a:lnTo>
                <a:lnTo>
                  <a:pt x="180" y="1024472"/>
                </a:lnTo>
                <a:lnTo>
                  <a:pt x="405" y="1026194"/>
                </a:lnTo>
                <a:lnTo>
                  <a:pt x="928" y="1027467"/>
                </a:lnTo>
                <a:lnTo>
                  <a:pt x="1677" y="1028589"/>
                </a:lnTo>
                <a:lnTo>
                  <a:pt x="2800" y="1029488"/>
                </a:lnTo>
                <a:lnTo>
                  <a:pt x="3773" y="1030461"/>
                </a:lnTo>
                <a:lnTo>
                  <a:pt x="4521" y="1031583"/>
                </a:lnTo>
                <a:lnTo>
                  <a:pt x="5045" y="1032857"/>
                </a:lnTo>
                <a:lnTo>
                  <a:pt x="5644" y="1034129"/>
                </a:lnTo>
                <a:lnTo>
                  <a:pt x="6018" y="1035627"/>
                </a:lnTo>
                <a:lnTo>
                  <a:pt x="6168" y="1037347"/>
                </a:lnTo>
                <a:lnTo>
                  <a:pt x="6542" y="1038769"/>
                </a:lnTo>
                <a:lnTo>
                  <a:pt x="6392" y="1040117"/>
                </a:lnTo>
                <a:lnTo>
                  <a:pt x="6168" y="1041763"/>
                </a:lnTo>
                <a:lnTo>
                  <a:pt x="6018" y="1043410"/>
                </a:lnTo>
                <a:lnTo>
                  <a:pt x="5644" y="1044908"/>
                </a:lnTo>
                <a:lnTo>
                  <a:pt x="5045" y="1046255"/>
                </a:lnTo>
                <a:lnTo>
                  <a:pt x="4521" y="1047527"/>
                </a:lnTo>
                <a:lnTo>
                  <a:pt x="3923" y="1048799"/>
                </a:lnTo>
                <a:lnTo>
                  <a:pt x="3923" y="1050672"/>
                </a:lnTo>
                <a:lnTo>
                  <a:pt x="4147" y="1052318"/>
                </a:lnTo>
                <a:lnTo>
                  <a:pt x="4671" y="1053665"/>
                </a:lnTo>
                <a:lnTo>
                  <a:pt x="5494" y="1054789"/>
                </a:lnTo>
                <a:lnTo>
                  <a:pt x="6243" y="1055837"/>
                </a:lnTo>
                <a:lnTo>
                  <a:pt x="6767" y="1057184"/>
                </a:lnTo>
                <a:lnTo>
                  <a:pt x="7366" y="1058456"/>
                </a:lnTo>
                <a:lnTo>
                  <a:pt x="7515" y="1060103"/>
                </a:lnTo>
                <a:lnTo>
                  <a:pt x="7141" y="1061599"/>
                </a:lnTo>
                <a:lnTo>
                  <a:pt x="6992" y="1063321"/>
                </a:lnTo>
                <a:lnTo>
                  <a:pt x="6767" y="1064967"/>
                </a:lnTo>
                <a:lnTo>
                  <a:pt x="6617" y="1066616"/>
                </a:lnTo>
                <a:lnTo>
                  <a:pt x="6767" y="1068336"/>
                </a:lnTo>
                <a:lnTo>
                  <a:pt x="7141" y="1069758"/>
                </a:lnTo>
                <a:lnTo>
                  <a:pt x="7740" y="1071106"/>
                </a:lnTo>
                <a:lnTo>
                  <a:pt x="8264" y="1072378"/>
                </a:lnTo>
                <a:lnTo>
                  <a:pt x="9013" y="1073501"/>
                </a:lnTo>
                <a:lnTo>
                  <a:pt x="9387" y="1074999"/>
                </a:lnTo>
                <a:lnTo>
                  <a:pt x="9986" y="1076271"/>
                </a:lnTo>
                <a:lnTo>
                  <a:pt x="10510" y="1077618"/>
                </a:lnTo>
                <a:lnTo>
                  <a:pt x="11108" y="1078891"/>
                </a:lnTo>
                <a:lnTo>
                  <a:pt x="12007" y="1079788"/>
                </a:lnTo>
                <a:lnTo>
                  <a:pt x="12755" y="1080912"/>
                </a:lnTo>
                <a:lnTo>
                  <a:pt x="13504" y="1082035"/>
                </a:lnTo>
                <a:lnTo>
                  <a:pt x="14102" y="1083307"/>
                </a:lnTo>
                <a:lnTo>
                  <a:pt x="14253" y="1085029"/>
                </a:lnTo>
                <a:lnTo>
                  <a:pt x="14627" y="1086525"/>
                </a:lnTo>
                <a:lnTo>
                  <a:pt x="15001" y="1087947"/>
                </a:lnTo>
                <a:lnTo>
                  <a:pt x="15600" y="1089295"/>
                </a:lnTo>
                <a:lnTo>
                  <a:pt x="16348" y="1090418"/>
                </a:lnTo>
                <a:lnTo>
                  <a:pt x="17246" y="1091316"/>
                </a:lnTo>
                <a:lnTo>
                  <a:pt x="17845" y="1092663"/>
                </a:lnTo>
                <a:lnTo>
                  <a:pt x="18219" y="1094086"/>
                </a:lnTo>
                <a:lnTo>
                  <a:pt x="18219" y="1095956"/>
                </a:lnTo>
                <a:lnTo>
                  <a:pt x="18219" y="1097829"/>
                </a:lnTo>
                <a:lnTo>
                  <a:pt x="18219" y="1099699"/>
                </a:lnTo>
                <a:lnTo>
                  <a:pt x="18594" y="1101122"/>
                </a:lnTo>
                <a:lnTo>
                  <a:pt x="19567" y="1102095"/>
                </a:lnTo>
                <a:lnTo>
                  <a:pt x="20465" y="1102994"/>
                </a:lnTo>
                <a:lnTo>
                  <a:pt x="21064" y="1103517"/>
                </a:lnTo>
                <a:lnTo>
                  <a:pt x="21438" y="1103967"/>
                </a:lnTo>
                <a:lnTo>
                  <a:pt x="22186" y="1105089"/>
                </a:lnTo>
                <a:lnTo>
                  <a:pt x="23498" y="1099881"/>
                </a:lnTo>
                <a:lnTo>
                  <a:pt x="24639" y="1098597"/>
                </a:lnTo>
                <a:lnTo>
                  <a:pt x="28408" y="1097389"/>
                </a:lnTo>
                <a:lnTo>
                  <a:pt x="32672" y="1095615"/>
                </a:lnTo>
                <a:lnTo>
                  <a:pt x="33812" y="1095211"/>
                </a:lnTo>
                <a:lnTo>
                  <a:pt x="41744" y="1094457"/>
                </a:lnTo>
                <a:lnTo>
                  <a:pt x="48684" y="1093952"/>
                </a:lnTo>
                <a:lnTo>
                  <a:pt x="52005" y="1093154"/>
                </a:lnTo>
                <a:lnTo>
                  <a:pt x="54088" y="1091774"/>
                </a:lnTo>
                <a:lnTo>
                  <a:pt x="57907" y="1088909"/>
                </a:lnTo>
                <a:lnTo>
                  <a:pt x="59842" y="1087944"/>
                </a:lnTo>
                <a:lnTo>
                  <a:pt x="62517" y="1089211"/>
                </a:lnTo>
                <a:lnTo>
                  <a:pt x="66503" y="1091100"/>
                </a:lnTo>
                <a:lnTo>
                  <a:pt x="66511" y="1092052"/>
                </a:lnTo>
                <a:lnTo>
                  <a:pt x="67494" y="1093556"/>
                </a:lnTo>
                <a:lnTo>
                  <a:pt x="68568" y="1095199"/>
                </a:lnTo>
                <a:lnTo>
                  <a:pt x="68569" y="1095788"/>
                </a:lnTo>
                <a:lnTo>
                  <a:pt x="68571" y="1096375"/>
                </a:lnTo>
                <a:lnTo>
                  <a:pt x="70195" y="1096015"/>
                </a:lnTo>
                <a:lnTo>
                  <a:pt x="74309" y="1095588"/>
                </a:lnTo>
                <a:lnTo>
                  <a:pt x="76938" y="1093541"/>
                </a:lnTo>
                <a:lnTo>
                  <a:pt x="78379" y="1089722"/>
                </a:lnTo>
                <a:lnTo>
                  <a:pt x="79375" y="1082998"/>
                </a:lnTo>
                <a:lnTo>
                  <a:pt x="82104" y="1079554"/>
                </a:lnTo>
                <a:lnTo>
                  <a:pt x="83841" y="1077860"/>
                </a:lnTo>
                <a:lnTo>
                  <a:pt x="84304" y="1077452"/>
                </a:lnTo>
                <a:lnTo>
                  <a:pt x="85874" y="1076067"/>
                </a:lnTo>
                <a:lnTo>
                  <a:pt x="87462" y="1074062"/>
                </a:lnTo>
                <a:lnTo>
                  <a:pt x="89397" y="1071699"/>
                </a:lnTo>
                <a:lnTo>
                  <a:pt x="91282" y="1069593"/>
                </a:lnTo>
                <a:lnTo>
                  <a:pt x="93317" y="1067178"/>
                </a:lnTo>
                <a:lnTo>
                  <a:pt x="103538" y="1054226"/>
                </a:lnTo>
                <a:lnTo>
                  <a:pt x="105176" y="1051082"/>
                </a:lnTo>
                <a:lnTo>
                  <a:pt x="106652" y="1047687"/>
                </a:lnTo>
                <a:lnTo>
                  <a:pt x="107641" y="1046585"/>
                </a:lnTo>
                <a:lnTo>
                  <a:pt x="108879" y="1045207"/>
                </a:lnTo>
                <a:lnTo>
                  <a:pt x="111171" y="1044087"/>
                </a:lnTo>
                <a:lnTo>
                  <a:pt x="111913" y="1042970"/>
                </a:lnTo>
                <a:lnTo>
                  <a:pt x="112410" y="1039973"/>
                </a:lnTo>
                <a:lnTo>
                  <a:pt x="116933" y="1039854"/>
                </a:lnTo>
                <a:lnTo>
                  <a:pt x="118866" y="1039768"/>
                </a:lnTo>
                <a:lnTo>
                  <a:pt x="123079" y="1040171"/>
                </a:lnTo>
                <a:lnTo>
                  <a:pt x="134292" y="1041683"/>
                </a:lnTo>
                <a:lnTo>
                  <a:pt x="136263" y="1041950"/>
                </a:lnTo>
                <a:lnTo>
                  <a:pt x="139683" y="1042188"/>
                </a:lnTo>
                <a:lnTo>
                  <a:pt x="146375" y="1042717"/>
                </a:lnTo>
                <a:lnTo>
                  <a:pt x="153291" y="1044880"/>
                </a:lnTo>
                <a:lnTo>
                  <a:pt x="156781" y="1045971"/>
                </a:lnTo>
                <a:lnTo>
                  <a:pt x="161836" y="1048088"/>
                </a:lnTo>
                <a:lnTo>
                  <a:pt x="174966" y="1055355"/>
                </a:lnTo>
                <a:lnTo>
                  <a:pt x="178434" y="1057457"/>
                </a:lnTo>
                <a:lnTo>
                  <a:pt x="181455" y="1060696"/>
                </a:lnTo>
                <a:lnTo>
                  <a:pt x="182992" y="1060193"/>
                </a:lnTo>
                <a:lnTo>
                  <a:pt x="183999" y="1058219"/>
                </a:lnTo>
                <a:lnTo>
                  <a:pt x="184494" y="1057338"/>
                </a:lnTo>
                <a:lnTo>
                  <a:pt x="184552" y="1056115"/>
                </a:lnTo>
                <a:lnTo>
                  <a:pt x="188350" y="1053719"/>
                </a:lnTo>
                <a:lnTo>
                  <a:pt x="195442" y="1050109"/>
                </a:lnTo>
                <a:lnTo>
                  <a:pt x="198714" y="1049103"/>
                </a:lnTo>
                <a:lnTo>
                  <a:pt x="201737" y="1049805"/>
                </a:lnTo>
                <a:lnTo>
                  <a:pt x="206046" y="1054038"/>
                </a:lnTo>
                <a:lnTo>
                  <a:pt x="208567" y="1056483"/>
                </a:lnTo>
                <a:lnTo>
                  <a:pt x="209261" y="1061243"/>
                </a:lnTo>
                <a:lnTo>
                  <a:pt x="214176" y="1066859"/>
                </a:lnTo>
                <a:lnTo>
                  <a:pt x="214863" y="1068714"/>
                </a:lnTo>
                <a:lnTo>
                  <a:pt x="215733" y="1069330"/>
                </a:lnTo>
                <a:lnTo>
                  <a:pt x="217165" y="1071243"/>
                </a:lnTo>
                <a:lnTo>
                  <a:pt x="218781" y="1072415"/>
                </a:lnTo>
                <a:lnTo>
                  <a:pt x="220131" y="1072944"/>
                </a:lnTo>
                <a:lnTo>
                  <a:pt x="221762" y="1073583"/>
                </a:lnTo>
                <a:lnTo>
                  <a:pt x="223156" y="1073697"/>
                </a:lnTo>
                <a:lnTo>
                  <a:pt x="224679" y="1073822"/>
                </a:lnTo>
                <a:lnTo>
                  <a:pt x="227046" y="1074693"/>
                </a:lnTo>
                <a:lnTo>
                  <a:pt x="227349" y="1074804"/>
                </a:lnTo>
                <a:lnTo>
                  <a:pt x="229650" y="1076840"/>
                </a:lnTo>
                <a:lnTo>
                  <a:pt x="231759" y="1077267"/>
                </a:lnTo>
                <a:lnTo>
                  <a:pt x="231080" y="1078755"/>
                </a:lnTo>
                <a:lnTo>
                  <a:pt x="229531" y="1079067"/>
                </a:lnTo>
                <a:lnTo>
                  <a:pt x="230773" y="1079929"/>
                </a:lnTo>
                <a:lnTo>
                  <a:pt x="232139" y="1080050"/>
                </a:lnTo>
                <a:lnTo>
                  <a:pt x="232246" y="1079908"/>
                </a:lnTo>
                <a:lnTo>
                  <a:pt x="232509" y="1079554"/>
                </a:lnTo>
                <a:lnTo>
                  <a:pt x="232552" y="1078148"/>
                </a:lnTo>
                <a:lnTo>
                  <a:pt x="232568" y="1077636"/>
                </a:lnTo>
                <a:lnTo>
                  <a:pt x="232832" y="1077404"/>
                </a:lnTo>
                <a:lnTo>
                  <a:pt x="233063" y="1077203"/>
                </a:lnTo>
                <a:lnTo>
                  <a:pt x="234117" y="1077138"/>
                </a:lnTo>
                <a:lnTo>
                  <a:pt x="234948" y="1076305"/>
                </a:lnTo>
                <a:lnTo>
                  <a:pt x="236222" y="1075030"/>
                </a:lnTo>
                <a:lnTo>
                  <a:pt x="237267" y="1074750"/>
                </a:lnTo>
                <a:lnTo>
                  <a:pt x="238084" y="1074530"/>
                </a:lnTo>
                <a:lnTo>
                  <a:pt x="239569" y="1072546"/>
                </a:lnTo>
                <a:lnTo>
                  <a:pt x="241865" y="1071428"/>
                </a:lnTo>
                <a:lnTo>
                  <a:pt x="243524" y="1068524"/>
                </a:lnTo>
                <a:lnTo>
                  <a:pt x="243498" y="1068349"/>
                </a:lnTo>
                <a:lnTo>
                  <a:pt x="243341" y="1067526"/>
                </a:lnTo>
                <a:lnTo>
                  <a:pt x="241842" y="1066776"/>
                </a:lnTo>
                <a:lnTo>
                  <a:pt x="241105" y="1065922"/>
                </a:lnTo>
                <a:lnTo>
                  <a:pt x="241484" y="1065288"/>
                </a:lnTo>
                <a:lnTo>
                  <a:pt x="242032" y="1064372"/>
                </a:lnTo>
                <a:lnTo>
                  <a:pt x="242192" y="1063565"/>
                </a:lnTo>
                <a:lnTo>
                  <a:pt x="242277" y="1063136"/>
                </a:lnTo>
                <a:lnTo>
                  <a:pt x="242182" y="1062794"/>
                </a:lnTo>
                <a:lnTo>
                  <a:pt x="241714" y="1061095"/>
                </a:lnTo>
                <a:lnTo>
                  <a:pt x="242328" y="1058744"/>
                </a:lnTo>
                <a:lnTo>
                  <a:pt x="242130" y="1058388"/>
                </a:lnTo>
                <a:lnTo>
                  <a:pt x="241708" y="1057631"/>
                </a:lnTo>
                <a:lnTo>
                  <a:pt x="242139" y="1055588"/>
                </a:lnTo>
                <a:lnTo>
                  <a:pt x="242575" y="1055049"/>
                </a:lnTo>
                <a:lnTo>
                  <a:pt x="242940" y="1054596"/>
                </a:lnTo>
                <a:lnTo>
                  <a:pt x="244536" y="1054146"/>
                </a:lnTo>
                <a:lnTo>
                  <a:pt x="244926" y="1054037"/>
                </a:lnTo>
                <a:lnTo>
                  <a:pt x="246782" y="1051991"/>
                </a:lnTo>
                <a:lnTo>
                  <a:pt x="248618" y="1048484"/>
                </a:lnTo>
                <a:lnTo>
                  <a:pt x="248760" y="1048211"/>
                </a:lnTo>
                <a:lnTo>
                  <a:pt x="249047" y="1048150"/>
                </a:lnTo>
                <a:lnTo>
                  <a:pt x="249939" y="1047964"/>
                </a:lnTo>
                <a:lnTo>
                  <a:pt x="250172" y="1047424"/>
                </a:lnTo>
                <a:lnTo>
                  <a:pt x="250369" y="1046971"/>
                </a:lnTo>
                <a:lnTo>
                  <a:pt x="249809" y="1045920"/>
                </a:lnTo>
                <a:lnTo>
                  <a:pt x="247510" y="1043946"/>
                </a:lnTo>
                <a:lnTo>
                  <a:pt x="247440" y="1040298"/>
                </a:lnTo>
                <a:lnTo>
                  <a:pt x="246066" y="1036032"/>
                </a:lnTo>
                <a:lnTo>
                  <a:pt x="253247" y="1039749"/>
                </a:lnTo>
                <a:lnTo>
                  <a:pt x="261768" y="1045833"/>
                </a:lnTo>
                <a:lnTo>
                  <a:pt x="268306" y="1051899"/>
                </a:lnTo>
                <a:lnTo>
                  <a:pt x="271883" y="1054946"/>
                </a:lnTo>
                <a:lnTo>
                  <a:pt x="274449" y="1057134"/>
                </a:lnTo>
                <a:lnTo>
                  <a:pt x="276431" y="1057152"/>
                </a:lnTo>
                <a:lnTo>
                  <a:pt x="277424" y="1056125"/>
                </a:lnTo>
                <a:lnTo>
                  <a:pt x="279208" y="1056143"/>
                </a:lnTo>
                <a:lnTo>
                  <a:pt x="283173" y="1056592"/>
                </a:lnTo>
                <a:lnTo>
                  <a:pt x="288131" y="1055811"/>
                </a:lnTo>
                <a:lnTo>
                  <a:pt x="292890" y="1053783"/>
                </a:lnTo>
                <a:lnTo>
                  <a:pt x="308364" y="1044816"/>
                </a:lnTo>
                <a:lnTo>
                  <a:pt x="315109" y="1039909"/>
                </a:lnTo>
                <a:lnTo>
                  <a:pt x="321454" y="1038104"/>
                </a:lnTo>
                <a:lnTo>
                  <a:pt x="327598" y="1042509"/>
                </a:lnTo>
                <a:lnTo>
                  <a:pt x="333149" y="1044425"/>
                </a:lnTo>
                <a:lnTo>
                  <a:pt x="337511" y="1042808"/>
                </a:lnTo>
                <a:lnTo>
                  <a:pt x="343063" y="1043274"/>
                </a:lnTo>
                <a:lnTo>
                  <a:pt x="349605" y="1044370"/>
                </a:lnTo>
                <a:lnTo>
                  <a:pt x="351639" y="1043703"/>
                </a:lnTo>
                <a:lnTo>
                  <a:pt x="356348" y="1042156"/>
                </a:lnTo>
                <a:lnTo>
                  <a:pt x="360017" y="1041713"/>
                </a:lnTo>
                <a:lnTo>
                  <a:pt x="361072" y="1044381"/>
                </a:lnTo>
                <a:lnTo>
                  <a:pt x="361386" y="1045173"/>
                </a:lnTo>
                <a:lnTo>
                  <a:pt x="362073" y="1048201"/>
                </a:lnTo>
                <a:lnTo>
                  <a:pt x="363778" y="1051720"/>
                </a:lnTo>
                <a:lnTo>
                  <a:pt x="365248" y="1054751"/>
                </a:lnTo>
                <a:lnTo>
                  <a:pt x="367979" y="1057035"/>
                </a:lnTo>
                <a:lnTo>
                  <a:pt x="369970" y="1058702"/>
                </a:lnTo>
                <a:lnTo>
                  <a:pt x="377991" y="1068212"/>
                </a:lnTo>
                <a:lnTo>
                  <a:pt x="379209" y="1068787"/>
                </a:lnTo>
                <a:lnTo>
                  <a:pt x="382335" y="1069317"/>
                </a:lnTo>
                <a:lnTo>
                  <a:pt x="383329" y="1070120"/>
                </a:lnTo>
                <a:lnTo>
                  <a:pt x="387239" y="1070298"/>
                </a:lnTo>
                <a:lnTo>
                  <a:pt x="387262" y="1070105"/>
                </a:lnTo>
                <a:lnTo>
                  <a:pt x="387607" y="1067080"/>
                </a:lnTo>
                <a:lnTo>
                  <a:pt x="386366" y="1066835"/>
                </a:lnTo>
                <a:lnTo>
                  <a:pt x="386452" y="1066398"/>
                </a:lnTo>
                <a:lnTo>
                  <a:pt x="386549" y="1065908"/>
                </a:lnTo>
                <a:lnTo>
                  <a:pt x="385569" y="1064516"/>
                </a:lnTo>
                <a:lnTo>
                  <a:pt x="384809" y="1063435"/>
                </a:lnTo>
                <a:lnTo>
                  <a:pt x="384868" y="1061951"/>
                </a:lnTo>
                <a:lnTo>
                  <a:pt x="385103" y="1061094"/>
                </a:lnTo>
                <a:lnTo>
                  <a:pt x="385731" y="1058795"/>
                </a:lnTo>
                <a:lnTo>
                  <a:pt x="387134" y="1058679"/>
                </a:lnTo>
                <a:lnTo>
                  <a:pt x="388029" y="1058605"/>
                </a:lnTo>
                <a:lnTo>
                  <a:pt x="387092" y="1055389"/>
                </a:lnTo>
                <a:lnTo>
                  <a:pt x="387399" y="1053286"/>
                </a:lnTo>
                <a:lnTo>
                  <a:pt x="386281" y="1051865"/>
                </a:lnTo>
                <a:lnTo>
                  <a:pt x="386341" y="1051247"/>
                </a:lnTo>
                <a:lnTo>
                  <a:pt x="387785" y="1050779"/>
                </a:lnTo>
                <a:lnTo>
                  <a:pt x="388264" y="1050624"/>
                </a:lnTo>
                <a:lnTo>
                  <a:pt x="387329" y="1047843"/>
                </a:lnTo>
                <a:lnTo>
                  <a:pt x="384472" y="1046240"/>
                </a:lnTo>
                <a:lnTo>
                  <a:pt x="383974" y="1045189"/>
                </a:lnTo>
                <a:lnTo>
                  <a:pt x="384034" y="1044322"/>
                </a:lnTo>
                <a:lnTo>
                  <a:pt x="385087" y="1042898"/>
                </a:lnTo>
                <a:lnTo>
                  <a:pt x="383347" y="1041726"/>
                </a:lnTo>
                <a:lnTo>
                  <a:pt x="383978" y="1037914"/>
                </a:lnTo>
                <a:lnTo>
                  <a:pt x="384515" y="1034673"/>
                </a:lnTo>
                <a:lnTo>
                  <a:pt x="385444" y="1032754"/>
                </a:lnTo>
                <a:lnTo>
                  <a:pt x="385007" y="1031951"/>
                </a:lnTo>
                <a:lnTo>
                  <a:pt x="386101" y="1028558"/>
                </a:lnTo>
                <a:lnTo>
                  <a:pt x="391389" y="1024887"/>
                </a:lnTo>
                <a:lnTo>
                  <a:pt x="390705" y="1023589"/>
                </a:lnTo>
                <a:lnTo>
                  <a:pt x="390790" y="1023331"/>
                </a:lnTo>
                <a:lnTo>
                  <a:pt x="391137" y="1022289"/>
                </a:lnTo>
                <a:lnTo>
                  <a:pt x="392239" y="1021830"/>
                </a:lnTo>
                <a:lnTo>
                  <a:pt x="392625" y="1021669"/>
                </a:lnTo>
                <a:lnTo>
                  <a:pt x="392810" y="1020494"/>
                </a:lnTo>
                <a:lnTo>
                  <a:pt x="393927" y="1019501"/>
                </a:lnTo>
                <a:lnTo>
                  <a:pt x="395168" y="1019676"/>
                </a:lnTo>
                <a:lnTo>
                  <a:pt x="397776" y="1021349"/>
                </a:lnTo>
                <a:lnTo>
                  <a:pt x="398894" y="1021285"/>
                </a:lnTo>
                <a:lnTo>
                  <a:pt x="400866" y="1018950"/>
                </a:lnTo>
                <a:lnTo>
                  <a:pt x="401247" y="1018499"/>
                </a:lnTo>
                <a:lnTo>
                  <a:pt x="402596" y="1017568"/>
                </a:lnTo>
                <a:lnTo>
                  <a:pt x="404038" y="1016576"/>
                </a:lnTo>
                <a:lnTo>
                  <a:pt x="406210" y="1016386"/>
                </a:lnTo>
                <a:lnTo>
                  <a:pt x="408412" y="1015202"/>
                </a:lnTo>
                <a:lnTo>
                  <a:pt x="409558" y="1014586"/>
                </a:lnTo>
                <a:lnTo>
                  <a:pt x="412778" y="1015971"/>
                </a:lnTo>
                <a:lnTo>
                  <a:pt x="415749" y="1019414"/>
                </a:lnTo>
                <a:lnTo>
                  <a:pt x="420803" y="1023084"/>
                </a:lnTo>
                <a:lnTo>
                  <a:pt x="424173" y="1022909"/>
                </a:lnTo>
                <a:lnTo>
                  <a:pt x="429170" y="1022158"/>
                </a:lnTo>
                <a:lnTo>
                  <a:pt x="438737" y="1020721"/>
                </a:lnTo>
                <a:lnTo>
                  <a:pt x="439854" y="1020842"/>
                </a:lnTo>
                <a:lnTo>
                  <a:pt x="440928" y="1020535"/>
                </a:lnTo>
                <a:lnTo>
                  <a:pt x="442460" y="1020096"/>
                </a:lnTo>
                <a:lnTo>
                  <a:pt x="445005" y="1020154"/>
                </a:lnTo>
                <a:lnTo>
                  <a:pt x="445377" y="1020525"/>
                </a:lnTo>
                <a:lnTo>
                  <a:pt x="455151" y="1022775"/>
                </a:lnTo>
                <a:lnTo>
                  <a:pt x="456591" y="1023105"/>
                </a:lnTo>
                <a:lnTo>
                  <a:pt x="458575" y="1021571"/>
                </a:lnTo>
                <a:lnTo>
                  <a:pt x="461353" y="1019112"/>
                </a:lnTo>
                <a:lnTo>
                  <a:pt x="466538" y="1018263"/>
                </a:lnTo>
                <a:lnTo>
                  <a:pt x="467219" y="1016716"/>
                </a:lnTo>
                <a:lnTo>
                  <a:pt x="467958" y="1016385"/>
                </a:lnTo>
                <a:lnTo>
                  <a:pt x="469018" y="1015910"/>
                </a:lnTo>
                <a:lnTo>
                  <a:pt x="470194" y="1013682"/>
                </a:lnTo>
                <a:lnTo>
                  <a:pt x="471435" y="1013494"/>
                </a:lnTo>
                <a:lnTo>
                  <a:pt x="474417" y="1014973"/>
                </a:lnTo>
                <a:lnTo>
                  <a:pt x="475086" y="1015067"/>
                </a:lnTo>
                <a:lnTo>
                  <a:pt x="477086" y="1015341"/>
                </a:lnTo>
                <a:lnTo>
                  <a:pt x="479135" y="1016823"/>
                </a:lnTo>
                <a:lnTo>
                  <a:pt x="480881" y="1019007"/>
                </a:lnTo>
                <a:lnTo>
                  <a:pt x="483296" y="1022008"/>
                </a:lnTo>
                <a:lnTo>
                  <a:pt x="488141" y="1022747"/>
                </a:lnTo>
                <a:lnTo>
                  <a:pt x="488280" y="1022851"/>
                </a:lnTo>
                <a:lnTo>
                  <a:pt x="490253" y="1024351"/>
                </a:lnTo>
                <a:lnTo>
                  <a:pt x="491928" y="1024225"/>
                </a:lnTo>
                <a:lnTo>
                  <a:pt x="492301" y="1024658"/>
                </a:lnTo>
                <a:lnTo>
                  <a:pt x="494658" y="1025114"/>
                </a:lnTo>
                <a:lnTo>
                  <a:pt x="496146" y="1023370"/>
                </a:lnTo>
                <a:lnTo>
                  <a:pt x="496941" y="1022238"/>
                </a:lnTo>
                <a:lnTo>
                  <a:pt x="505967" y="1016939"/>
                </a:lnTo>
                <a:lnTo>
                  <a:pt x="507355" y="1016641"/>
                </a:lnTo>
                <a:lnTo>
                  <a:pt x="511916" y="1016373"/>
                </a:lnTo>
                <a:lnTo>
                  <a:pt x="522891" y="1016762"/>
                </a:lnTo>
                <a:lnTo>
                  <a:pt x="521870" y="1014328"/>
                </a:lnTo>
                <a:lnTo>
                  <a:pt x="521336" y="1013052"/>
                </a:lnTo>
                <a:lnTo>
                  <a:pt x="522016" y="1011258"/>
                </a:lnTo>
                <a:lnTo>
                  <a:pt x="521581" y="1010084"/>
                </a:lnTo>
                <a:lnTo>
                  <a:pt x="523617" y="1008005"/>
                </a:lnTo>
                <a:lnTo>
                  <a:pt x="523304" y="1007102"/>
                </a:lnTo>
                <a:lnTo>
                  <a:pt x="519050" y="1000097"/>
                </a:lnTo>
                <a:lnTo>
                  <a:pt x="518464" y="998282"/>
                </a:lnTo>
                <a:lnTo>
                  <a:pt x="517331" y="994773"/>
                </a:lnTo>
                <a:lnTo>
                  <a:pt x="517460" y="993784"/>
                </a:lnTo>
                <a:lnTo>
                  <a:pt x="518942" y="992082"/>
                </a:lnTo>
                <a:lnTo>
                  <a:pt x="519391" y="991565"/>
                </a:lnTo>
                <a:lnTo>
                  <a:pt x="519862" y="990414"/>
                </a:lnTo>
                <a:lnTo>
                  <a:pt x="519982" y="990121"/>
                </a:lnTo>
                <a:lnTo>
                  <a:pt x="520958" y="987736"/>
                </a:lnTo>
                <a:lnTo>
                  <a:pt x="523075" y="985948"/>
                </a:lnTo>
                <a:lnTo>
                  <a:pt x="524078" y="983788"/>
                </a:lnTo>
                <a:lnTo>
                  <a:pt x="523850" y="981879"/>
                </a:lnTo>
                <a:lnTo>
                  <a:pt x="523777" y="981251"/>
                </a:lnTo>
                <a:lnTo>
                  <a:pt x="523810" y="980997"/>
                </a:lnTo>
                <a:lnTo>
                  <a:pt x="524352" y="976800"/>
                </a:lnTo>
                <a:lnTo>
                  <a:pt x="525561" y="973314"/>
                </a:lnTo>
                <a:lnTo>
                  <a:pt x="526236" y="971363"/>
                </a:lnTo>
                <a:lnTo>
                  <a:pt x="524222" y="962573"/>
                </a:lnTo>
                <a:lnTo>
                  <a:pt x="522645" y="958377"/>
                </a:lnTo>
                <a:lnTo>
                  <a:pt x="521824" y="956191"/>
                </a:lnTo>
                <a:lnTo>
                  <a:pt x="521895" y="953903"/>
                </a:lnTo>
                <a:lnTo>
                  <a:pt x="522842" y="950553"/>
                </a:lnTo>
                <a:lnTo>
                  <a:pt x="523973" y="946550"/>
                </a:lnTo>
                <a:lnTo>
                  <a:pt x="526169" y="940557"/>
                </a:lnTo>
                <a:lnTo>
                  <a:pt x="526391" y="938811"/>
                </a:lnTo>
                <a:lnTo>
                  <a:pt x="526553" y="937527"/>
                </a:lnTo>
                <a:lnTo>
                  <a:pt x="526390" y="933785"/>
                </a:lnTo>
                <a:lnTo>
                  <a:pt x="526383" y="933629"/>
                </a:lnTo>
                <a:lnTo>
                  <a:pt x="524055" y="925537"/>
                </a:lnTo>
                <a:lnTo>
                  <a:pt x="523317" y="922976"/>
                </a:lnTo>
                <a:lnTo>
                  <a:pt x="523577" y="920131"/>
                </a:lnTo>
                <a:lnTo>
                  <a:pt x="523216" y="916913"/>
                </a:lnTo>
                <a:lnTo>
                  <a:pt x="521134" y="909048"/>
                </a:lnTo>
                <a:lnTo>
                  <a:pt x="519315" y="897285"/>
                </a:lnTo>
                <a:lnTo>
                  <a:pt x="518574" y="895304"/>
                </a:lnTo>
                <a:lnTo>
                  <a:pt x="517715" y="893009"/>
                </a:lnTo>
                <a:lnTo>
                  <a:pt x="517773" y="892867"/>
                </a:lnTo>
                <a:lnTo>
                  <a:pt x="517966" y="892393"/>
                </a:lnTo>
                <a:lnTo>
                  <a:pt x="517475" y="891361"/>
                </a:lnTo>
                <a:lnTo>
                  <a:pt x="517289" y="890967"/>
                </a:lnTo>
                <a:lnTo>
                  <a:pt x="516769" y="890663"/>
                </a:lnTo>
                <a:lnTo>
                  <a:pt x="514000" y="889036"/>
                </a:lnTo>
                <a:lnTo>
                  <a:pt x="513562" y="888577"/>
                </a:lnTo>
                <a:lnTo>
                  <a:pt x="512640" y="887609"/>
                </a:lnTo>
                <a:lnTo>
                  <a:pt x="511894" y="886186"/>
                </a:lnTo>
                <a:lnTo>
                  <a:pt x="511343" y="885130"/>
                </a:lnTo>
                <a:lnTo>
                  <a:pt x="510820" y="883517"/>
                </a:lnTo>
                <a:lnTo>
                  <a:pt x="510298" y="881908"/>
                </a:lnTo>
                <a:lnTo>
                  <a:pt x="509877" y="878194"/>
                </a:lnTo>
                <a:lnTo>
                  <a:pt x="511711" y="869661"/>
                </a:lnTo>
                <a:lnTo>
                  <a:pt x="512161" y="865825"/>
                </a:lnTo>
                <a:lnTo>
                  <a:pt x="512851" y="863911"/>
                </a:lnTo>
                <a:lnTo>
                  <a:pt x="513404" y="863309"/>
                </a:lnTo>
                <a:lnTo>
                  <a:pt x="514303" y="862333"/>
                </a:lnTo>
                <a:lnTo>
                  <a:pt x="514690" y="861911"/>
                </a:lnTo>
                <a:lnTo>
                  <a:pt x="516572" y="860809"/>
                </a:lnTo>
                <a:lnTo>
                  <a:pt x="520269" y="858677"/>
                </a:lnTo>
                <a:lnTo>
                  <a:pt x="522835" y="854726"/>
                </a:lnTo>
                <a:lnTo>
                  <a:pt x="522900" y="853860"/>
                </a:lnTo>
                <a:lnTo>
                  <a:pt x="521043" y="851933"/>
                </a:lnTo>
                <a:lnTo>
                  <a:pt x="520426" y="850509"/>
                </a:lnTo>
                <a:lnTo>
                  <a:pt x="520132" y="846052"/>
                </a:lnTo>
                <a:lnTo>
                  <a:pt x="520825" y="843702"/>
                </a:lnTo>
                <a:lnTo>
                  <a:pt x="522454" y="840367"/>
                </a:lnTo>
                <a:lnTo>
                  <a:pt x="524079" y="838331"/>
                </a:lnTo>
                <a:lnTo>
                  <a:pt x="523759" y="831772"/>
                </a:lnTo>
                <a:lnTo>
                  <a:pt x="523564" y="826398"/>
                </a:lnTo>
                <a:lnTo>
                  <a:pt x="524959" y="818145"/>
                </a:lnTo>
                <a:lnTo>
                  <a:pt x="533836" y="797472"/>
                </a:lnTo>
                <a:lnTo>
                  <a:pt x="539067" y="801321"/>
                </a:lnTo>
                <a:lnTo>
                  <a:pt x="540844" y="800886"/>
                </a:lnTo>
                <a:lnTo>
                  <a:pt x="542998" y="799595"/>
                </a:lnTo>
                <a:lnTo>
                  <a:pt x="545333" y="798607"/>
                </a:lnTo>
                <a:lnTo>
                  <a:pt x="547967" y="798416"/>
                </a:lnTo>
                <a:lnTo>
                  <a:pt x="551760" y="798529"/>
                </a:lnTo>
                <a:lnTo>
                  <a:pt x="554331" y="798645"/>
                </a:lnTo>
                <a:lnTo>
                  <a:pt x="558374" y="798020"/>
                </a:lnTo>
                <a:lnTo>
                  <a:pt x="563102" y="796537"/>
                </a:lnTo>
                <a:lnTo>
                  <a:pt x="566591" y="796405"/>
                </a:lnTo>
                <a:lnTo>
                  <a:pt x="568615" y="795970"/>
                </a:lnTo>
                <a:lnTo>
                  <a:pt x="572229" y="795715"/>
                </a:lnTo>
                <a:lnTo>
                  <a:pt x="574610" y="796383"/>
                </a:lnTo>
                <a:lnTo>
                  <a:pt x="577842" y="797662"/>
                </a:lnTo>
                <a:lnTo>
                  <a:pt x="579554" y="797902"/>
                </a:lnTo>
                <a:lnTo>
                  <a:pt x="582932" y="794998"/>
                </a:lnTo>
                <a:lnTo>
                  <a:pt x="586028" y="798291"/>
                </a:lnTo>
                <a:lnTo>
                  <a:pt x="586672" y="798295"/>
                </a:lnTo>
                <a:lnTo>
                  <a:pt x="587957" y="798301"/>
                </a:lnTo>
                <a:lnTo>
                  <a:pt x="588466" y="798710"/>
                </a:lnTo>
                <a:lnTo>
                  <a:pt x="588888" y="799048"/>
                </a:lnTo>
                <a:lnTo>
                  <a:pt x="589440" y="800474"/>
                </a:lnTo>
                <a:lnTo>
                  <a:pt x="590251" y="800106"/>
                </a:lnTo>
                <a:lnTo>
                  <a:pt x="591440" y="798749"/>
                </a:lnTo>
                <a:lnTo>
                  <a:pt x="593311" y="798139"/>
                </a:lnTo>
                <a:lnTo>
                  <a:pt x="595860" y="798368"/>
                </a:lnTo>
                <a:lnTo>
                  <a:pt x="598410" y="798597"/>
                </a:lnTo>
                <a:lnTo>
                  <a:pt x="599594" y="798231"/>
                </a:lnTo>
                <a:lnTo>
                  <a:pt x="600726" y="796069"/>
                </a:lnTo>
                <a:lnTo>
                  <a:pt x="601494" y="791679"/>
                </a:lnTo>
                <a:lnTo>
                  <a:pt x="602247" y="790567"/>
                </a:lnTo>
                <a:lnTo>
                  <a:pt x="604495" y="788970"/>
                </a:lnTo>
                <a:lnTo>
                  <a:pt x="605749" y="787119"/>
                </a:lnTo>
                <a:lnTo>
                  <a:pt x="606998" y="786509"/>
                </a:lnTo>
                <a:lnTo>
                  <a:pt x="607345" y="786175"/>
                </a:lnTo>
                <a:lnTo>
                  <a:pt x="608041" y="785305"/>
                </a:lnTo>
                <a:lnTo>
                  <a:pt x="609013" y="784440"/>
                </a:lnTo>
                <a:lnTo>
                  <a:pt x="609703" y="784112"/>
                </a:lnTo>
                <a:lnTo>
                  <a:pt x="610600" y="783649"/>
                </a:lnTo>
                <a:lnTo>
                  <a:pt x="611781" y="782449"/>
                </a:lnTo>
                <a:lnTo>
                  <a:pt x="612935" y="781397"/>
                </a:lnTo>
                <a:lnTo>
                  <a:pt x="613933" y="780382"/>
                </a:lnTo>
                <a:lnTo>
                  <a:pt x="615249" y="779319"/>
                </a:lnTo>
                <a:lnTo>
                  <a:pt x="617190" y="777655"/>
                </a:lnTo>
                <a:lnTo>
                  <a:pt x="618505" y="776659"/>
                </a:lnTo>
                <a:lnTo>
                  <a:pt x="619894" y="775123"/>
                </a:lnTo>
                <a:lnTo>
                  <a:pt x="621142" y="774126"/>
                </a:lnTo>
                <a:lnTo>
                  <a:pt x="622326" y="772656"/>
                </a:lnTo>
                <a:lnTo>
                  <a:pt x="623642" y="771591"/>
                </a:lnTo>
                <a:lnTo>
                  <a:pt x="624546" y="770388"/>
                </a:lnTo>
                <a:lnTo>
                  <a:pt x="625725" y="769389"/>
                </a:lnTo>
                <a:lnTo>
                  <a:pt x="626764" y="768593"/>
                </a:lnTo>
                <a:lnTo>
                  <a:pt x="629105" y="768148"/>
                </a:lnTo>
                <a:lnTo>
                  <a:pt x="630690" y="767829"/>
                </a:lnTo>
                <a:lnTo>
                  <a:pt x="631934" y="767101"/>
                </a:lnTo>
                <a:lnTo>
                  <a:pt x="633729" y="766380"/>
                </a:lnTo>
                <a:lnTo>
                  <a:pt x="635464" y="764647"/>
                </a:lnTo>
                <a:lnTo>
                  <a:pt x="636579" y="762973"/>
                </a:lnTo>
                <a:lnTo>
                  <a:pt x="636658" y="761962"/>
                </a:lnTo>
                <a:lnTo>
                  <a:pt x="635912" y="760942"/>
                </a:lnTo>
                <a:lnTo>
                  <a:pt x="634897" y="760088"/>
                </a:lnTo>
                <a:lnTo>
                  <a:pt x="633595" y="758967"/>
                </a:lnTo>
                <a:lnTo>
                  <a:pt x="632797" y="756735"/>
                </a:lnTo>
                <a:lnTo>
                  <a:pt x="633242" y="755252"/>
                </a:lnTo>
                <a:lnTo>
                  <a:pt x="635418" y="755634"/>
                </a:lnTo>
                <a:lnTo>
                  <a:pt x="640512" y="754918"/>
                </a:lnTo>
                <a:lnTo>
                  <a:pt x="646449" y="754083"/>
                </a:lnTo>
                <a:lnTo>
                  <a:pt x="649503" y="753417"/>
                </a:lnTo>
                <a:lnTo>
                  <a:pt x="651503" y="752313"/>
                </a:lnTo>
                <a:lnTo>
                  <a:pt x="654118" y="752266"/>
                </a:lnTo>
                <a:lnTo>
                  <a:pt x="655149" y="751869"/>
                </a:lnTo>
                <a:lnTo>
                  <a:pt x="658861" y="750435"/>
                </a:lnTo>
                <a:lnTo>
                  <a:pt x="659278" y="750457"/>
                </a:lnTo>
                <a:lnTo>
                  <a:pt x="663966" y="750711"/>
                </a:lnTo>
                <a:lnTo>
                  <a:pt x="665187" y="749833"/>
                </a:lnTo>
                <a:lnTo>
                  <a:pt x="666118" y="749164"/>
                </a:lnTo>
                <a:lnTo>
                  <a:pt x="666528" y="748868"/>
                </a:lnTo>
                <a:lnTo>
                  <a:pt x="667159" y="747447"/>
                </a:lnTo>
                <a:lnTo>
                  <a:pt x="673028" y="744942"/>
                </a:lnTo>
                <a:lnTo>
                  <a:pt x="674154" y="743958"/>
                </a:lnTo>
                <a:lnTo>
                  <a:pt x="674786" y="742599"/>
                </a:lnTo>
                <a:lnTo>
                  <a:pt x="674362" y="740616"/>
                </a:lnTo>
                <a:lnTo>
                  <a:pt x="675248" y="738331"/>
                </a:lnTo>
                <a:lnTo>
                  <a:pt x="675044" y="737692"/>
                </a:lnTo>
                <a:lnTo>
                  <a:pt x="674635" y="736408"/>
                </a:lnTo>
                <a:lnTo>
                  <a:pt x="678744" y="726339"/>
                </a:lnTo>
                <a:lnTo>
                  <a:pt x="680757" y="723133"/>
                </a:lnTo>
                <a:lnTo>
                  <a:pt x="680942" y="722961"/>
                </a:lnTo>
                <a:lnTo>
                  <a:pt x="681871" y="722108"/>
                </a:lnTo>
                <a:lnTo>
                  <a:pt x="683741" y="720384"/>
                </a:lnTo>
                <a:lnTo>
                  <a:pt x="686246" y="718937"/>
                </a:lnTo>
                <a:lnTo>
                  <a:pt x="689203" y="717238"/>
                </a:lnTo>
                <a:lnTo>
                  <a:pt x="689891" y="716623"/>
                </a:lnTo>
                <a:lnTo>
                  <a:pt x="691959" y="714777"/>
                </a:lnTo>
                <a:lnTo>
                  <a:pt x="694056" y="708041"/>
                </a:lnTo>
                <a:lnTo>
                  <a:pt x="697566" y="704780"/>
                </a:lnTo>
                <a:lnTo>
                  <a:pt x="699628" y="703802"/>
                </a:lnTo>
                <a:lnTo>
                  <a:pt x="701250" y="703565"/>
                </a:lnTo>
                <a:lnTo>
                  <a:pt x="703753" y="701722"/>
                </a:lnTo>
                <a:lnTo>
                  <a:pt x="707253" y="700133"/>
                </a:lnTo>
                <a:lnTo>
                  <a:pt x="709499" y="699653"/>
                </a:lnTo>
                <a:lnTo>
                  <a:pt x="711126" y="698549"/>
                </a:lnTo>
                <a:lnTo>
                  <a:pt x="713198" y="696147"/>
                </a:lnTo>
                <a:lnTo>
                  <a:pt x="718327" y="693207"/>
                </a:lnTo>
                <a:lnTo>
                  <a:pt x="721387" y="692296"/>
                </a:lnTo>
                <a:lnTo>
                  <a:pt x="723182" y="691418"/>
                </a:lnTo>
                <a:lnTo>
                  <a:pt x="724013" y="691012"/>
                </a:lnTo>
                <a:lnTo>
                  <a:pt x="725483" y="689906"/>
                </a:lnTo>
                <a:lnTo>
                  <a:pt x="726456" y="689171"/>
                </a:lnTo>
                <a:lnTo>
                  <a:pt x="726830" y="689235"/>
                </a:lnTo>
                <a:lnTo>
                  <a:pt x="728339" y="687016"/>
                </a:lnTo>
                <a:lnTo>
                  <a:pt x="729418" y="684112"/>
                </a:lnTo>
                <a:lnTo>
                  <a:pt x="732595" y="684318"/>
                </a:lnTo>
                <a:lnTo>
                  <a:pt x="733665" y="683973"/>
                </a:lnTo>
                <a:lnTo>
                  <a:pt x="734469" y="683712"/>
                </a:lnTo>
                <a:lnTo>
                  <a:pt x="735019" y="683076"/>
                </a:lnTo>
                <a:lnTo>
                  <a:pt x="736857" y="680940"/>
                </a:lnTo>
                <a:lnTo>
                  <a:pt x="738165" y="679923"/>
                </a:lnTo>
                <a:lnTo>
                  <a:pt x="738673" y="679529"/>
                </a:lnTo>
                <a:lnTo>
                  <a:pt x="738528" y="677815"/>
                </a:lnTo>
                <a:lnTo>
                  <a:pt x="738610" y="676468"/>
                </a:lnTo>
                <a:lnTo>
                  <a:pt x="738621" y="675186"/>
                </a:lnTo>
                <a:lnTo>
                  <a:pt x="739332" y="674393"/>
                </a:lnTo>
                <a:lnTo>
                  <a:pt x="740702" y="673186"/>
                </a:lnTo>
                <a:lnTo>
                  <a:pt x="741669" y="672794"/>
                </a:lnTo>
                <a:lnTo>
                  <a:pt x="742429" y="672329"/>
                </a:lnTo>
                <a:lnTo>
                  <a:pt x="743121" y="672001"/>
                </a:lnTo>
                <a:lnTo>
                  <a:pt x="744427" y="671881"/>
                </a:lnTo>
                <a:lnTo>
                  <a:pt x="745394" y="671555"/>
                </a:lnTo>
                <a:lnTo>
                  <a:pt x="746847" y="670560"/>
                </a:lnTo>
                <a:lnTo>
                  <a:pt x="748154" y="670441"/>
                </a:lnTo>
                <a:lnTo>
                  <a:pt x="749465" y="669983"/>
                </a:lnTo>
                <a:lnTo>
                  <a:pt x="750768" y="670202"/>
                </a:lnTo>
                <a:lnTo>
                  <a:pt x="752485" y="670425"/>
                </a:lnTo>
                <a:lnTo>
                  <a:pt x="753450" y="670165"/>
                </a:lnTo>
                <a:lnTo>
                  <a:pt x="756207" y="669388"/>
                </a:lnTo>
                <a:lnTo>
                  <a:pt x="756830" y="668924"/>
                </a:lnTo>
                <a:lnTo>
                  <a:pt x="757458" y="667987"/>
                </a:lnTo>
                <a:lnTo>
                  <a:pt x="758913" y="666857"/>
                </a:lnTo>
                <a:lnTo>
                  <a:pt x="760362" y="666266"/>
                </a:lnTo>
                <a:lnTo>
                  <a:pt x="761408" y="664726"/>
                </a:lnTo>
                <a:lnTo>
                  <a:pt x="761899" y="663788"/>
                </a:lnTo>
                <a:lnTo>
                  <a:pt x="761769" y="662910"/>
                </a:lnTo>
                <a:lnTo>
                  <a:pt x="761779" y="661964"/>
                </a:lnTo>
                <a:lnTo>
                  <a:pt x="761384" y="660140"/>
                </a:lnTo>
                <a:lnTo>
                  <a:pt x="760497" y="659454"/>
                </a:lnTo>
                <a:lnTo>
                  <a:pt x="759192" y="659237"/>
                </a:lnTo>
                <a:lnTo>
                  <a:pt x="757131" y="659145"/>
                </a:lnTo>
                <a:lnTo>
                  <a:pt x="755757" y="659129"/>
                </a:lnTo>
                <a:lnTo>
                  <a:pt x="754730" y="658645"/>
                </a:lnTo>
                <a:lnTo>
                  <a:pt x="753839" y="658297"/>
                </a:lnTo>
                <a:lnTo>
                  <a:pt x="752676" y="657811"/>
                </a:lnTo>
                <a:lnTo>
                  <a:pt x="751511" y="657527"/>
                </a:lnTo>
                <a:lnTo>
                  <a:pt x="750203" y="657579"/>
                </a:lnTo>
                <a:lnTo>
                  <a:pt x="748965" y="657633"/>
                </a:lnTo>
                <a:lnTo>
                  <a:pt x="747109" y="657679"/>
                </a:lnTo>
                <a:lnTo>
                  <a:pt x="745183" y="657790"/>
                </a:lnTo>
                <a:lnTo>
                  <a:pt x="742570" y="657828"/>
                </a:lnTo>
                <a:lnTo>
                  <a:pt x="740577" y="657805"/>
                </a:lnTo>
                <a:lnTo>
                  <a:pt x="736590" y="657757"/>
                </a:lnTo>
                <a:lnTo>
                  <a:pt x="735215" y="657741"/>
                </a:lnTo>
                <a:lnTo>
                  <a:pt x="734116" y="657729"/>
                </a:lnTo>
                <a:lnTo>
                  <a:pt x="732604" y="657711"/>
                </a:lnTo>
                <a:lnTo>
                  <a:pt x="731091" y="657761"/>
                </a:lnTo>
                <a:lnTo>
                  <a:pt x="729302" y="657605"/>
                </a:lnTo>
                <a:lnTo>
                  <a:pt x="728207" y="657389"/>
                </a:lnTo>
                <a:lnTo>
                  <a:pt x="727383" y="657380"/>
                </a:lnTo>
                <a:lnTo>
                  <a:pt x="726902" y="657375"/>
                </a:lnTo>
                <a:lnTo>
                  <a:pt x="725802" y="657429"/>
                </a:lnTo>
                <a:lnTo>
                  <a:pt x="724770" y="657417"/>
                </a:lnTo>
                <a:lnTo>
                  <a:pt x="723812" y="656933"/>
                </a:lnTo>
                <a:lnTo>
                  <a:pt x="722850" y="656788"/>
                </a:lnTo>
                <a:lnTo>
                  <a:pt x="721133" y="656768"/>
                </a:lnTo>
                <a:lnTo>
                  <a:pt x="719552" y="656748"/>
                </a:lnTo>
                <a:lnTo>
                  <a:pt x="717626" y="656794"/>
                </a:lnTo>
                <a:lnTo>
                  <a:pt x="717209" y="657329"/>
                </a:lnTo>
                <a:lnTo>
                  <a:pt x="716035" y="657854"/>
                </a:lnTo>
                <a:lnTo>
                  <a:pt x="715271" y="658588"/>
                </a:lnTo>
                <a:lnTo>
                  <a:pt x="714854" y="659123"/>
                </a:lnTo>
                <a:lnTo>
                  <a:pt x="714851" y="659459"/>
                </a:lnTo>
                <a:lnTo>
                  <a:pt x="714158" y="660058"/>
                </a:lnTo>
                <a:lnTo>
                  <a:pt x="713806" y="660797"/>
                </a:lnTo>
                <a:lnTo>
                  <a:pt x="712846" y="660583"/>
                </a:lnTo>
                <a:lnTo>
                  <a:pt x="711676" y="660839"/>
                </a:lnTo>
                <a:lnTo>
                  <a:pt x="710979" y="661708"/>
                </a:lnTo>
                <a:lnTo>
                  <a:pt x="708767" y="663032"/>
                </a:lnTo>
                <a:lnTo>
                  <a:pt x="707115" y="663282"/>
                </a:lnTo>
                <a:lnTo>
                  <a:pt x="704632" y="664062"/>
                </a:lnTo>
                <a:lnTo>
                  <a:pt x="701739" y="664703"/>
                </a:lnTo>
                <a:lnTo>
                  <a:pt x="700086" y="664953"/>
                </a:lnTo>
                <a:lnTo>
                  <a:pt x="696989" y="665457"/>
                </a:lnTo>
                <a:lnTo>
                  <a:pt x="695750" y="665645"/>
                </a:lnTo>
                <a:lnTo>
                  <a:pt x="694098" y="665761"/>
                </a:lnTo>
                <a:lnTo>
                  <a:pt x="691554" y="665799"/>
                </a:lnTo>
                <a:lnTo>
                  <a:pt x="689628" y="665910"/>
                </a:lnTo>
                <a:lnTo>
                  <a:pt x="687773" y="665686"/>
                </a:lnTo>
                <a:lnTo>
                  <a:pt x="686200" y="664926"/>
                </a:lnTo>
                <a:lnTo>
                  <a:pt x="685721" y="664785"/>
                </a:lnTo>
                <a:lnTo>
                  <a:pt x="684346" y="664702"/>
                </a:lnTo>
                <a:lnTo>
                  <a:pt x="682696" y="664682"/>
                </a:lnTo>
                <a:lnTo>
                  <a:pt x="681599" y="664401"/>
                </a:lnTo>
                <a:lnTo>
                  <a:pt x="680363" y="664317"/>
                </a:lnTo>
                <a:lnTo>
                  <a:pt x="679196" y="664237"/>
                </a:lnTo>
                <a:lnTo>
                  <a:pt x="678718" y="663760"/>
                </a:lnTo>
                <a:lnTo>
                  <a:pt x="677835" y="662736"/>
                </a:lnTo>
                <a:lnTo>
                  <a:pt x="676185" y="662650"/>
                </a:lnTo>
                <a:lnTo>
                  <a:pt x="674614" y="661755"/>
                </a:lnTo>
                <a:lnTo>
                  <a:pt x="673317" y="660660"/>
                </a:lnTo>
                <a:lnTo>
                  <a:pt x="672850" y="659373"/>
                </a:lnTo>
                <a:lnTo>
                  <a:pt x="672307" y="658624"/>
                </a:lnTo>
                <a:lnTo>
                  <a:pt x="671630" y="657469"/>
                </a:lnTo>
                <a:lnTo>
                  <a:pt x="671295" y="656657"/>
                </a:lnTo>
                <a:lnTo>
                  <a:pt x="669731" y="654749"/>
                </a:lnTo>
                <a:lnTo>
                  <a:pt x="668570" y="653926"/>
                </a:lnTo>
                <a:lnTo>
                  <a:pt x="667472" y="653913"/>
                </a:lnTo>
                <a:lnTo>
                  <a:pt x="665626" y="652947"/>
                </a:lnTo>
                <a:lnTo>
                  <a:pt x="664878" y="651993"/>
                </a:lnTo>
                <a:lnTo>
                  <a:pt x="663845" y="652185"/>
                </a:lnTo>
                <a:lnTo>
                  <a:pt x="662869" y="653589"/>
                </a:lnTo>
                <a:lnTo>
                  <a:pt x="661834" y="653982"/>
                </a:lnTo>
                <a:lnTo>
                  <a:pt x="660931" y="654848"/>
                </a:lnTo>
                <a:lnTo>
                  <a:pt x="659479" y="655844"/>
                </a:lnTo>
                <a:lnTo>
                  <a:pt x="658304" y="656438"/>
                </a:lnTo>
                <a:lnTo>
                  <a:pt x="656927" y="656691"/>
                </a:lnTo>
                <a:lnTo>
                  <a:pt x="656243" y="656210"/>
                </a:lnTo>
                <a:lnTo>
                  <a:pt x="655494" y="655594"/>
                </a:lnTo>
                <a:lnTo>
                  <a:pt x="653926" y="654227"/>
                </a:lnTo>
                <a:lnTo>
                  <a:pt x="652430" y="652590"/>
                </a:lnTo>
                <a:lnTo>
                  <a:pt x="651134" y="651496"/>
                </a:lnTo>
                <a:lnTo>
                  <a:pt x="650113" y="650473"/>
                </a:lnTo>
                <a:lnTo>
                  <a:pt x="647592" y="648082"/>
                </a:lnTo>
                <a:lnTo>
                  <a:pt x="646776" y="647263"/>
                </a:lnTo>
                <a:lnTo>
                  <a:pt x="647196" y="646323"/>
                </a:lnTo>
                <a:lnTo>
                  <a:pt x="647283" y="644570"/>
                </a:lnTo>
                <a:lnTo>
                  <a:pt x="646743" y="643417"/>
                </a:lnTo>
                <a:lnTo>
                  <a:pt x="644758" y="642652"/>
                </a:lnTo>
                <a:lnTo>
                  <a:pt x="643515" y="641751"/>
                </a:lnTo>
                <a:lnTo>
                  <a:pt x="644196" y="641187"/>
                </a:lnTo>
                <a:lnTo>
                  <a:pt x="644706" y="640767"/>
                </a:lnTo>
                <a:lnTo>
                  <a:pt x="645846" y="637737"/>
                </a:lnTo>
                <a:lnTo>
                  <a:pt x="645113" y="634823"/>
                </a:lnTo>
                <a:lnTo>
                  <a:pt x="645494" y="633525"/>
                </a:lnTo>
                <a:lnTo>
                  <a:pt x="647754" y="630874"/>
                </a:lnTo>
                <a:lnTo>
                  <a:pt x="646302" y="626466"/>
                </a:lnTo>
                <a:lnTo>
                  <a:pt x="646097" y="625848"/>
                </a:lnTo>
                <a:lnTo>
                  <a:pt x="646228" y="624672"/>
                </a:lnTo>
                <a:lnTo>
                  <a:pt x="647062" y="623614"/>
                </a:lnTo>
                <a:lnTo>
                  <a:pt x="647298" y="623317"/>
                </a:lnTo>
                <a:lnTo>
                  <a:pt x="647337" y="623155"/>
                </a:lnTo>
                <a:lnTo>
                  <a:pt x="647744" y="621523"/>
                </a:lnTo>
                <a:lnTo>
                  <a:pt x="649377" y="619363"/>
                </a:lnTo>
                <a:lnTo>
                  <a:pt x="650579" y="616459"/>
                </a:lnTo>
                <a:lnTo>
                  <a:pt x="650695" y="615061"/>
                </a:lnTo>
                <a:lnTo>
                  <a:pt x="650713" y="614850"/>
                </a:lnTo>
                <a:lnTo>
                  <a:pt x="649062" y="608896"/>
                </a:lnTo>
                <a:lnTo>
                  <a:pt x="648069" y="607899"/>
                </a:lnTo>
                <a:lnTo>
                  <a:pt x="647710" y="603203"/>
                </a:lnTo>
                <a:lnTo>
                  <a:pt x="647662" y="602570"/>
                </a:lnTo>
                <a:lnTo>
                  <a:pt x="642171" y="591146"/>
                </a:lnTo>
                <a:lnTo>
                  <a:pt x="639956" y="585373"/>
                </a:lnTo>
                <a:lnTo>
                  <a:pt x="639531" y="583328"/>
                </a:lnTo>
                <a:lnTo>
                  <a:pt x="639331" y="581917"/>
                </a:lnTo>
                <a:lnTo>
                  <a:pt x="639025" y="579747"/>
                </a:lnTo>
                <a:lnTo>
                  <a:pt x="638922" y="579024"/>
                </a:lnTo>
                <a:lnTo>
                  <a:pt x="638628" y="576944"/>
                </a:lnTo>
                <a:lnTo>
                  <a:pt x="639142" y="574593"/>
                </a:lnTo>
                <a:lnTo>
                  <a:pt x="641311" y="570644"/>
                </a:lnTo>
                <a:lnTo>
                  <a:pt x="641789" y="569776"/>
                </a:lnTo>
                <a:lnTo>
                  <a:pt x="642438" y="565258"/>
                </a:lnTo>
                <a:lnTo>
                  <a:pt x="641885" y="563522"/>
                </a:lnTo>
                <a:lnTo>
                  <a:pt x="639838" y="560333"/>
                </a:lnTo>
                <a:lnTo>
                  <a:pt x="638852" y="558798"/>
                </a:lnTo>
                <a:lnTo>
                  <a:pt x="639050" y="556755"/>
                </a:lnTo>
                <a:lnTo>
                  <a:pt x="637142" y="551914"/>
                </a:lnTo>
                <a:lnTo>
                  <a:pt x="637462" y="549412"/>
                </a:lnTo>
                <a:lnTo>
                  <a:pt x="636478" y="545117"/>
                </a:lnTo>
                <a:lnTo>
                  <a:pt x="636429" y="544911"/>
                </a:lnTo>
                <a:lnTo>
                  <a:pt x="635562" y="543728"/>
                </a:lnTo>
                <a:lnTo>
                  <a:pt x="631453" y="541470"/>
                </a:lnTo>
                <a:lnTo>
                  <a:pt x="628963" y="540102"/>
                </a:lnTo>
                <a:lnTo>
                  <a:pt x="628078" y="539198"/>
                </a:lnTo>
                <a:lnTo>
                  <a:pt x="626167" y="537239"/>
                </a:lnTo>
                <a:lnTo>
                  <a:pt x="625727" y="536508"/>
                </a:lnTo>
                <a:lnTo>
                  <a:pt x="624185" y="533946"/>
                </a:lnTo>
                <a:lnTo>
                  <a:pt x="619525" y="529402"/>
                </a:lnTo>
                <a:lnTo>
                  <a:pt x="618923" y="528618"/>
                </a:lnTo>
                <a:lnTo>
                  <a:pt x="617664" y="526977"/>
                </a:lnTo>
                <a:lnTo>
                  <a:pt x="615399" y="522380"/>
                </a:lnTo>
                <a:lnTo>
                  <a:pt x="614634" y="520829"/>
                </a:lnTo>
                <a:lnTo>
                  <a:pt x="614508" y="520694"/>
                </a:lnTo>
                <a:lnTo>
                  <a:pt x="614142" y="520312"/>
                </a:lnTo>
                <a:lnTo>
                  <a:pt x="612569" y="518659"/>
                </a:lnTo>
                <a:lnTo>
                  <a:pt x="612087" y="518153"/>
                </a:lnTo>
                <a:lnTo>
                  <a:pt x="610363" y="513374"/>
                </a:lnTo>
                <a:lnTo>
                  <a:pt x="612430" y="512146"/>
                </a:lnTo>
                <a:lnTo>
                  <a:pt x="614306" y="511845"/>
                </a:lnTo>
                <a:lnTo>
                  <a:pt x="614376" y="510297"/>
                </a:lnTo>
                <a:lnTo>
                  <a:pt x="613145" y="506945"/>
                </a:lnTo>
                <a:lnTo>
                  <a:pt x="612234" y="501614"/>
                </a:lnTo>
                <a:lnTo>
                  <a:pt x="612744" y="499634"/>
                </a:lnTo>
                <a:lnTo>
                  <a:pt x="613813" y="498090"/>
                </a:lnTo>
                <a:lnTo>
                  <a:pt x="615883" y="496428"/>
                </a:lnTo>
                <a:lnTo>
                  <a:pt x="623006" y="496648"/>
                </a:lnTo>
                <a:lnTo>
                  <a:pt x="623405" y="496483"/>
                </a:lnTo>
                <a:lnTo>
                  <a:pt x="625949" y="495425"/>
                </a:lnTo>
                <a:lnTo>
                  <a:pt x="628381" y="494861"/>
                </a:lnTo>
                <a:lnTo>
                  <a:pt x="630392" y="494393"/>
                </a:lnTo>
                <a:lnTo>
                  <a:pt x="635028" y="492188"/>
                </a:lnTo>
                <a:lnTo>
                  <a:pt x="635225" y="490144"/>
                </a:lnTo>
                <a:lnTo>
                  <a:pt x="636049" y="488167"/>
                </a:lnTo>
                <a:lnTo>
                  <a:pt x="635373" y="486242"/>
                </a:lnTo>
                <a:lnTo>
                  <a:pt x="633988" y="485403"/>
                </a:lnTo>
                <a:lnTo>
                  <a:pt x="632071" y="484243"/>
                </a:lnTo>
                <a:lnTo>
                  <a:pt x="630268" y="482500"/>
                </a:lnTo>
                <a:lnTo>
                  <a:pt x="629776" y="480824"/>
                </a:lnTo>
                <a:lnTo>
                  <a:pt x="630016" y="471037"/>
                </a:lnTo>
                <a:lnTo>
                  <a:pt x="631759" y="469065"/>
                </a:lnTo>
                <a:lnTo>
                  <a:pt x="631891" y="468915"/>
                </a:lnTo>
                <a:lnTo>
                  <a:pt x="632469" y="468261"/>
                </a:lnTo>
                <a:lnTo>
                  <a:pt x="634776" y="466799"/>
                </a:lnTo>
                <a:lnTo>
                  <a:pt x="636981" y="466083"/>
                </a:lnTo>
                <a:lnTo>
                  <a:pt x="639804" y="465712"/>
                </a:lnTo>
                <a:lnTo>
                  <a:pt x="642796" y="465900"/>
                </a:lnTo>
                <a:lnTo>
                  <a:pt x="643854" y="466649"/>
                </a:lnTo>
                <a:lnTo>
                  <a:pt x="644639" y="466595"/>
                </a:lnTo>
                <a:lnTo>
                  <a:pt x="645543" y="466533"/>
                </a:lnTo>
                <a:lnTo>
                  <a:pt x="648864" y="465126"/>
                </a:lnTo>
                <a:lnTo>
                  <a:pt x="649906" y="465161"/>
                </a:lnTo>
                <a:lnTo>
                  <a:pt x="651114" y="465200"/>
                </a:lnTo>
                <a:lnTo>
                  <a:pt x="654230" y="466580"/>
                </a:lnTo>
                <a:lnTo>
                  <a:pt x="656408" y="468388"/>
                </a:lnTo>
                <a:lnTo>
                  <a:pt x="662331" y="467796"/>
                </a:lnTo>
                <a:lnTo>
                  <a:pt x="662944" y="468411"/>
                </a:lnTo>
                <a:lnTo>
                  <a:pt x="665675" y="470467"/>
                </a:lnTo>
                <a:lnTo>
                  <a:pt x="666634" y="470748"/>
                </a:lnTo>
                <a:lnTo>
                  <a:pt x="668006" y="470965"/>
                </a:lnTo>
                <a:lnTo>
                  <a:pt x="669730" y="470447"/>
                </a:lnTo>
                <a:lnTo>
                  <a:pt x="671250" y="469654"/>
                </a:lnTo>
                <a:lnTo>
                  <a:pt x="672838" y="468998"/>
                </a:lnTo>
                <a:lnTo>
                  <a:pt x="674632" y="468277"/>
                </a:lnTo>
                <a:lnTo>
                  <a:pt x="676700" y="467628"/>
                </a:lnTo>
                <a:lnTo>
                  <a:pt x="678010" y="467373"/>
                </a:lnTo>
                <a:lnTo>
                  <a:pt x="678358" y="466837"/>
                </a:lnTo>
                <a:lnTo>
                  <a:pt x="678716" y="465357"/>
                </a:lnTo>
                <a:lnTo>
                  <a:pt x="679828" y="464021"/>
                </a:lnTo>
                <a:lnTo>
                  <a:pt x="680945" y="462415"/>
                </a:lnTo>
                <a:lnTo>
                  <a:pt x="682055" y="461281"/>
                </a:lnTo>
                <a:lnTo>
                  <a:pt x="682065" y="460201"/>
                </a:lnTo>
                <a:lnTo>
                  <a:pt x="682904" y="458862"/>
                </a:lnTo>
                <a:lnTo>
                  <a:pt x="684562" y="458005"/>
                </a:lnTo>
                <a:lnTo>
                  <a:pt x="685545" y="456905"/>
                </a:lnTo>
                <a:lnTo>
                  <a:pt x="687028" y="460010"/>
                </a:lnTo>
                <a:lnTo>
                  <a:pt x="686326" y="462113"/>
                </a:lnTo>
                <a:lnTo>
                  <a:pt x="686696" y="462983"/>
                </a:lnTo>
                <a:lnTo>
                  <a:pt x="689564" y="464425"/>
                </a:lnTo>
                <a:lnTo>
                  <a:pt x="692914" y="469065"/>
                </a:lnTo>
                <a:lnTo>
                  <a:pt x="693854" y="470367"/>
                </a:lnTo>
                <a:lnTo>
                  <a:pt x="694459" y="471206"/>
                </a:lnTo>
                <a:lnTo>
                  <a:pt x="695830" y="472082"/>
                </a:lnTo>
                <a:lnTo>
                  <a:pt x="698541" y="472157"/>
                </a:lnTo>
                <a:lnTo>
                  <a:pt x="701433" y="472239"/>
                </a:lnTo>
                <a:lnTo>
                  <a:pt x="702889" y="472620"/>
                </a:lnTo>
                <a:lnTo>
                  <a:pt x="703758" y="473554"/>
                </a:lnTo>
                <a:lnTo>
                  <a:pt x="704452" y="472568"/>
                </a:lnTo>
                <a:lnTo>
                  <a:pt x="704656" y="470091"/>
                </a:lnTo>
                <a:lnTo>
                  <a:pt x="705116" y="469065"/>
                </a:lnTo>
                <a:lnTo>
                  <a:pt x="707509" y="463727"/>
                </a:lnTo>
                <a:lnTo>
                  <a:pt x="707462" y="463521"/>
                </a:lnTo>
                <a:lnTo>
                  <a:pt x="707022" y="461555"/>
                </a:lnTo>
                <a:lnTo>
                  <a:pt x="707787" y="459268"/>
                </a:lnTo>
                <a:lnTo>
                  <a:pt x="709197" y="458118"/>
                </a:lnTo>
                <a:lnTo>
                  <a:pt x="710068" y="457358"/>
                </a:lnTo>
                <a:lnTo>
                  <a:pt x="710433" y="456123"/>
                </a:lnTo>
                <a:lnTo>
                  <a:pt x="711615" y="454207"/>
                </a:lnTo>
                <a:lnTo>
                  <a:pt x="711489" y="453057"/>
                </a:lnTo>
                <a:lnTo>
                  <a:pt x="711502" y="451708"/>
                </a:lnTo>
                <a:lnTo>
                  <a:pt x="711447" y="450360"/>
                </a:lnTo>
                <a:lnTo>
                  <a:pt x="711457" y="449213"/>
                </a:lnTo>
                <a:lnTo>
                  <a:pt x="711880" y="448070"/>
                </a:lnTo>
                <a:lnTo>
                  <a:pt x="712367" y="447469"/>
                </a:lnTo>
                <a:lnTo>
                  <a:pt x="713684" y="446540"/>
                </a:lnTo>
                <a:lnTo>
                  <a:pt x="714447" y="445672"/>
                </a:lnTo>
                <a:lnTo>
                  <a:pt x="715209" y="445073"/>
                </a:lnTo>
                <a:lnTo>
                  <a:pt x="716318" y="444143"/>
                </a:lnTo>
                <a:lnTo>
                  <a:pt x="717016" y="443139"/>
                </a:lnTo>
                <a:lnTo>
                  <a:pt x="717091" y="442465"/>
                </a:lnTo>
                <a:lnTo>
                  <a:pt x="717444" y="441458"/>
                </a:lnTo>
                <a:lnTo>
                  <a:pt x="718004" y="440519"/>
                </a:lnTo>
                <a:lnTo>
                  <a:pt x="718560" y="439851"/>
                </a:lnTo>
                <a:lnTo>
                  <a:pt x="718690" y="440527"/>
                </a:lnTo>
                <a:lnTo>
                  <a:pt x="718612" y="441538"/>
                </a:lnTo>
                <a:lnTo>
                  <a:pt x="718391" y="443086"/>
                </a:lnTo>
                <a:lnTo>
                  <a:pt x="718241" y="444367"/>
                </a:lnTo>
                <a:lnTo>
                  <a:pt x="718023" y="445511"/>
                </a:lnTo>
                <a:lnTo>
                  <a:pt x="717796" y="447735"/>
                </a:lnTo>
                <a:lnTo>
                  <a:pt x="717781" y="449220"/>
                </a:lnTo>
                <a:lnTo>
                  <a:pt x="717909" y="450232"/>
                </a:lnTo>
                <a:lnTo>
                  <a:pt x="718172" y="451450"/>
                </a:lnTo>
                <a:lnTo>
                  <a:pt x="718571" y="452871"/>
                </a:lnTo>
                <a:lnTo>
                  <a:pt x="719044" y="453754"/>
                </a:lnTo>
                <a:lnTo>
                  <a:pt x="720200" y="455049"/>
                </a:lnTo>
                <a:lnTo>
                  <a:pt x="721086" y="455937"/>
                </a:lnTo>
                <a:lnTo>
                  <a:pt x="721962" y="457633"/>
                </a:lnTo>
                <a:lnTo>
                  <a:pt x="722920" y="458116"/>
                </a:lnTo>
                <a:lnTo>
                  <a:pt x="724417" y="459753"/>
                </a:lnTo>
                <a:lnTo>
                  <a:pt x="725834" y="462401"/>
                </a:lnTo>
                <a:lnTo>
                  <a:pt x="726990" y="463696"/>
                </a:lnTo>
                <a:lnTo>
                  <a:pt x="728011" y="464922"/>
                </a:lnTo>
                <a:lnTo>
                  <a:pt x="728884" y="466956"/>
                </a:lnTo>
                <a:lnTo>
                  <a:pt x="729415" y="468784"/>
                </a:lnTo>
                <a:lnTo>
                  <a:pt x="729611" y="469934"/>
                </a:lnTo>
                <a:lnTo>
                  <a:pt x="730429" y="470684"/>
                </a:lnTo>
                <a:lnTo>
                  <a:pt x="731173" y="471840"/>
                </a:lnTo>
                <a:lnTo>
                  <a:pt x="731300" y="472921"/>
                </a:lnTo>
                <a:lnTo>
                  <a:pt x="731632" y="474038"/>
                </a:lnTo>
                <a:lnTo>
                  <a:pt x="732525" y="474285"/>
                </a:lnTo>
                <a:lnTo>
                  <a:pt x="733631" y="473622"/>
                </a:lnTo>
                <a:lnTo>
                  <a:pt x="734056" y="472414"/>
                </a:lnTo>
                <a:lnTo>
                  <a:pt x="734752" y="471410"/>
                </a:lnTo>
                <a:lnTo>
                  <a:pt x="735588" y="470341"/>
                </a:lnTo>
                <a:lnTo>
                  <a:pt x="737798" y="469152"/>
                </a:lnTo>
                <a:lnTo>
                  <a:pt x="738977" y="468153"/>
                </a:lnTo>
                <a:lnTo>
                  <a:pt x="741258" y="466899"/>
                </a:lnTo>
                <a:lnTo>
                  <a:pt x="742228" y="466101"/>
                </a:lnTo>
                <a:lnTo>
                  <a:pt x="743757" y="464431"/>
                </a:lnTo>
                <a:lnTo>
                  <a:pt x="746177" y="463043"/>
                </a:lnTo>
                <a:lnTo>
                  <a:pt x="748114" y="461650"/>
                </a:lnTo>
                <a:lnTo>
                  <a:pt x="750469" y="459856"/>
                </a:lnTo>
                <a:lnTo>
                  <a:pt x="751440" y="458990"/>
                </a:lnTo>
                <a:lnTo>
                  <a:pt x="753038" y="457322"/>
                </a:lnTo>
                <a:lnTo>
                  <a:pt x="753664" y="456519"/>
                </a:lnTo>
                <a:lnTo>
                  <a:pt x="755123" y="454918"/>
                </a:lnTo>
                <a:lnTo>
                  <a:pt x="756238" y="453380"/>
                </a:lnTo>
                <a:lnTo>
                  <a:pt x="757492" y="451573"/>
                </a:lnTo>
                <a:lnTo>
                  <a:pt x="758056" y="450162"/>
                </a:lnTo>
                <a:lnTo>
                  <a:pt x="759037" y="448217"/>
                </a:lnTo>
                <a:lnTo>
                  <a:pt x="759881" y="446406"/>
                </a:lnTo>
                <a:lnTo>
                  <a:pt x="760793" y="444326"/>
                </a:lnTo>
                <a:lnTo>
                  <a:pt x="762116" y="442655"/>
                </a:lnTo>
                <a:lnTo>
                  <a:pt x="763859" y="442594"/>
                </a:lnTo>
                <a:lnTo>
                  <a:pt x="766232" y="443360"/>
                </a:lnTo>
                <a:lnTo>
                  <a:pt x="766605" y="443481"/>
                </a:lnTo>
                <a:lnTo>
                  <a:pt x="767035" y="444015"/>
                </a:lnTo>
                <a:lnTo>
                  <a:pt x="769208" y="446720"/>
                </a:lnTo>
                <a:lnTo>
                  <a:pt x="770633" y="448340"/>
                </a:lnTo>
                <a:lnTo>
                  <a:pt x="775236" y="451718"/>
                </a:lnTo>
                <a:lnTo>
                  <a:pt x="777426" y="452536"/>
                </a:lnTo>
                <a:lnTo>
                  <a:pt x="777606" y="452603"/>
                </a:lnTo>
                <a:lnTo>
                  <a:pt x="780537" y="453309"/>
                </a:lnTo>
                <a:lnTo>
                  <a:pt x="787788" y="453790"/>
                </a:lnTo>
                <a:lnTo>
                  <a:pt x="792307" y="455029"/>
                </a:lnTo>
                <a:lnTo>
                  <a:pt x="793591" y="455381"/>
                </a:lnTo>
                <a:lnTo>
                  <a:pt x="794058" y="455767"/>
                </a:lnTo>
                <a:lnTo>
                  <a:pt x="794274" y="455943"/>
                </a:lnTo>
                <a:lnTo>
                  <a:pt x="795682" y="459794"/>
                </a:lnTo>
                <a:lnTo>
                  <a:pt x="794595" y="463256"/>
                </a:lnTo>
                <a:lnTo>
                  <a:pt x="794771" y="464559"/>
                </a:lnTo>
                <a:lnTo>
                  <a:pt x="796450" y="465810"/>
                </a:lnTo>
                <a:lnTo>
                  <a:pt x="797561" y="467615"/>
                </a:lnTo>
                <a:lnTo>
                  <a:pt x="798054" y="469065"/>
                </a:lnTo>
                <a:lnTo>
                  <a:pt x="798723" y="471031"/>
                </a:lnTo>
                <a:lnTo>
                  <a:pt x="799006" y="470939"/>
                </a:lnTo>
                <a:lnTo>
                  <a:pt x="799475" y="470789"/>
                </a:lnTo>
                <a:lnTo>
                  <a:pt x="801096" y="469065"/>
                </a:lnTo>
                <a:lnTo>
                  <a:pt x="802311" y="467774"/>
                </a:lnTo>
                <a:lnTo>
                  <a:pt x="801946" y="466469"/>
                </a:lnTo>
                <a:lnTo>
                  <a:pt x="801338" y="464297"/>
                </a:lnTo>
                <a:lnTo>
                  <a:pt x="801513" y="462760"/>
                </a:lnTo>
                <a:lnTo>
                  <a:pt x="801606" y="461944"/>
                </a:lnTo>
                <a:lnTo>
                  <a:pt x="803055" y="460407"/>
                </a:lnTo>
                <a:lnTo>
                  <a:pt x="803632" y="458676"/>
                </a:lnTo>
                <a:lnTo>
                  <a:pt x="804183" y="458365"/>
                </a:lnTo>
                <a:lnTo>
                  <a:pt x="805578" y="457575"/>
                </a:lnTo>
                <a:lnTo>
                  <a:pt x="807725" y="454804"/>
                </a:lnTo>
                <a:lnTo>
                  <a:pt x="809450" y="452923"/>
                </a:lnTo>
                <a:lnTo>
                  <a:pt x="810687" y="452869"/>
                </a:lnTo>
                <a:lnTo>
                  <a:pt x="811930" y="452412"/>
                </a:lnTo>
                <a:lnTo>
                  <a:pt x="817163" y="451462"/>
                </a:lnTo>
                <a:lnTo>
                  <a:pt x="818132" y="450798"/>
                </a:lnTo>
                <a:lnTo>
                  <a:pt x="820824" y="449682"/>
                </a:lnTo>
                <a:lnTo>
                  <a:pt x="822001" y="448886"/>
                </a:lnTo>
                <a:lnTo>
                  <a:pt x="824557" y="447635"/>
                </a:lnTo>
                <a:lnTo>
                  <a:pt x="826352" y="446779"/>
                </a:lnTo>
                <a:lnTo>
                  <a:pt x="828615" y="447277"/>
                </a:lnTo>
                <a:lnTo>
                  <a:pt x="829903" y="449086"/>
                </a:lnTo>
                <a:lnTo>
                  <a:pt x="830579" y="450703"/>
                </a:lnTo>
                <a:lnTo>
                  <a:pt x="831225" y="451318"/>
                </a:lnTo>
                <a:lnTo>
                  <a:pt x="831694" y="451764"/>
                </a:lnTo>
                <a:lnTo>
                  <a:pt x="834188" y="452775"/>
                </a:lnTo>
                <a:lnTo>
                  <a:pt x="834680" y="453833"/>
                </a:lnTo>
                <a:lnTo>
                  <a:pt x="834853" y="455629"/>
                </a:lnTo>
                <a:lnTo>
                  <a:pt x="834346" y="458802"/>
                </a:lnTo>
                <a:lnTo>
                  <a:pt x="834259" y="459343"/>
                </a:lnTo>
                <a:lnTo>
                  <a:pt x="833968" y="459619"/>
                </a:lnTo>
                <a:lnTo>
                  <a:pt x="833408" y="460149"/>
                </a:lnTo>
                <a:lnTo>
                  <a:pt x="832284" y="461217"/>
                </a:lnTo>
                <a:lnTo>
                  <a:pt x="831992" y="461493"/>
                </a:lnTo>
                <a:lnTo>
                  <a:pt x="831916" y="463041"/>
                </a:lnTo>
                <a:lnTo>
                  <a:pt x="833805" y="462603"/>
                </a:lnTo>
                <a:lnTo>
                  <a:pt x="833983" y="462562"/>
                </a:lnTo>
                <a:lnTo>
                  <a:pt x="834636" y="461809"/>
                </a:lnTo>
                <a:lnTo>
                  <a:pt x="837391" y="458623"/>
                </a:lnTo>
                <a:lnTo>
                  <a:pt x="839549" y="457059"/>
                </a:lnTo>
                <a:lnTo>
                  <a:pt x="840095" y="456663"/>
                </a:lnTo>
                <a:lnTo>
                  <a:pt x="841483" y="455124"/>
                </a:lnTo>
                <a:lnTo>
                  <a:pt x="846199" y="452003"/>
                </a:lnTo>
                <a:lnTo>
                  <a:pt x="849680" y="446826"/>
                </a:lnTo>
                <a:lnTo>
                  <a:pt x="849947" y="445031"/>
                </a:lnTo>
                <a:lnTo>
                  <a:pt x="850446" y="443283"/>
                </a:lnTo>
                <a:lnTo>
                  <a:pt x="851775" y="440938"/>
                </a:lnTo>
                <a:lnTo>
                  <a:pt x="852825" y="438994"/>
                </a:lnTo>
                <a:lnTo>
                  <a:pt x="853812" y="436374"/>
                </a:lnTo>
                <a:lnTo>
                  <a:pt x="855961" y="434510"/>
                </a:lnTo>
                <a:lnTo>
                  <a:pt x="857547" y="434057"/>
                </a:lnTo>
                <a:lnTo>
                  <a:pt x="860979" y="434502"/>
                </a:lnTo>
                <a:lnTo>
                  <a:pt x="862966" y="435267"/>
                </a:lnTo>
                <a:lnTo>
                  <a:pt x="866259" y="435913"/>
                </a:lnTo>
                <a:lnTo>
                  <a:pt x="870087" y="436893"/>
                </a:lnTo>
                <a:lnTo>
                  <a:pt x="871125" y="439875"/>
                </a:lnTo>
                <a:lnTo>
                  <a:pt x="874121" y="442444"/>
                </a:lnTo>
                <a:lnTo>
                  <a:pt x="875283" y="443441"/>
                </a:lnTo>
                <a:lnTo>
                  <a:pt x="876331" y="443973"/>
                </a:lnTo>
                <a:lnTo>
                  <a:pt x="879268" y="445457"/>
                </a:lnTo>
                <a:lnTo>
                  <a:pt x="881830" y="446507"/>
                </a:lnTo>
                <a:lnTo>
                  <a:pt x="883442" y="447166"/>
                </a:lnTo>
                <a:lnTo>
                  <a:pt x="884271" y="447220"/>
                </a:lnTo>
                <a:lnTo>
                  <a:pt x="886755" y="447380"/>
                </a:lnTo>
                <a:lnTo>
                  <a:pt x="890179" y="449082"/>
                </a:lnTo>
                <a:lnTo>
                  <a:pt x="890653" y="449153"/>
                </a:lnTo>
                <a:lnTo>
                  <a:pt x="891491" y="449279"/>
                </a:lnTo>
                <a:lnTo>
                  <a:pt x="892053" y="450052"/>
                </a:lnTo>
                <a:lnTo>
                  <a:pt x="892171" y="450214"/>
                </a:lnTo>
                <a:lnTo>
                  <a:pt x="892400" y="450330"/>
                </a:lnTo>
                <a:lnTo>
                  <a:pt x="893042" y="450655"/>
                </a:lnTo>
                <a:lnTo>
                  <a:pt x="895748" y="455634"/>
                </a:lnTo>
                <a:lnTo>
                  <a:pt x="893173" y="456208"/>
                </a:lnTo>
                <a:lnTo>
                  <a:pt x="892903" y="456269"/>
                </a:lnTo>
                <a:lnTo>
                  <a:pt x="887473" y="457476"/>
                </a:lnTo>
                <a:lnTo>
                  <a:pt x="887166" y="457544"/>
                </a:lnTo>
                <a:lnTo>
                  <a:pt x="880906" y="458483"/>
                </a:lnTo>
                <a:lnTo>
                  <a:pt x="878037" y="457776"/>
                </a:lnTo>
                <a:lnTo>
                  <a:pt x="876331" y="458159"/>
                </a:lnTo>
                <a:lnTo>
                  <a:pt x="875906" y="458254"/>
                </a:lnTo>
                <a:lnTo>
                  <a:pt x="873259" y="458391"/>
                </a:lnTo>
                <a:lnTo>
                  <a:pt x="871743" y="458779"/>
                </a:lnTo>
                <a:lnTo>
                  <a:pt x="871325" y="459448"/>
                </a:lnTo>
                <a:lnTo>
                  <a:pt x="871179" y="460255"/>
                </a:lnTo>
                <a:lnTo>
                  <a:pt x="871161" y="462146"/>
                </a:lnTo>
                <a:lnTo>
                  <a:pt x="871825" y="464649"/>
                </a:lnTo>
                <a:lnTo>
                  <a:pt x="873058" y="465000"/>
                </a:lnTo>
                <a:lnTo>
                  <a:pt x="874361" y="465285"/>
                </a:lnTo>
                <a:lnTo>
                  <a:pt x="876011" y="465305"/>
                </a:lnTo>
                <a:lnTo>
                  <a:pt x="878694" y="465135"/>
                </a:lnTo>
                <a:lnTo>
                  <a:pt x="881513" y="465099"/>
                </a:lnTo>
                <a:lnTo>
                  <a:pt x="882952" y="465589"/>
                </a:lnTo>
                <a:lnTo>
                  <a:pt x="884662" y="466418"/>
                </a:lnTo>
                <a:lnTo>
                  <a:pt x="886170" y="466907"/>
                </a:lnTo>
                <a:lnTo>
                  <a:pt x="888356" y="468215"/>
                </a:lnTo>
                <a:lnTo>
                  <a:pt x="891023" y="469798"/>
                </a:lnTo>
                <a:lnTo>
                  <a:pt x="892454" y="471096"/>
                </a:lnTo>
                <a:lnTo>
                  <a:pt x="894295" y="472535"/>
                </a:lnTo>
                <a:lnTo>
                  <a:pt x="896211" y="473501"/>
                </a:lnTo>
                <a:lnTo>
                  <a:pt x="897918" y="474736"/>
                </a:lnTo>
                <a:lnTo>
                  <a:pt x="899352" y="475697"/>
                </a:lnTo>
                <a:lnTo>
                  <a:pt x="901762" y="475320"/>
                </a:lnTo>
                <a:lnTo>
                  <a:pt x="904106" y="474605"/>
                </a:lnTo>
                <a:lnTo>
                  <a:pt x="905142" y="474146"/>
                </a:lnTo>
                <a:lnTo>
                  <a:pt x="907477" y="474241"/>
                </a:lnTo>
                <a:lnTo>
                  <a:pt x="909127" y="474327"/>
                </a:lnTo>
                <a:lnTo>
                  <a:pt x="910913" y="474482"/>
                </a:lnTo>
                <a:lnTo>
                  <a:pt x="911516" y="476109"/>
                </a:lnTo>
                <a:lnTo>
                  <a:pt x="912875" y="477812"/>
                </a:lnTo>
                <a:lnTo>
                  <a:pt x="913751" y="479440"/>
                </a:lnTo>
                <a:lnTo>
                  <a:pt x="915262" y="482137"/>
                </a:lnTo>
                <a:lnTo>
                  <a:pt x="917003" y="484403"/>
                </a:lnTo>
                <a:lnTo>
                  <a:pt x="918974" y="486788"/>
                </a:lnTo>
                <a:lnTo>
                  <a:pt x="920602" y="489101"/>
                </a:lnTo>
                <a:lnTo>
                  <a:pt x="921964" y="490263"/>
                </a:lnTo>
                <a:lnTo>
                  <a:pt x="924154" y="491368"/>
                </a:lnTo>
                <a:lnTo>
                  <a:pt x="926418" y="491731"/>
                </a:lnTo>
                <a:lnTo>
                  <a:pt x="928268" y="492495"/>
                </a:lnTo>
                <a:lnTo>
                  <a:pt x="931072" y="494012"/>
                </a:lnTo>
                <a:lnTo>
                  <a:pt x="934295" y="494859"/>
                </a:lnTo>
                <a:lnTo>
                  <a:pt x="936965" y="495903"/>
                </a:lnTo>
                <a:lnTo>
                  <a:pt x="941175" y="497736"/>
                </a:lnTo>
                <a:lnTo>
                  <a:pt x="944019" y="498684"/>
                </a:lnTo>
                <a:lnTo>
                  <a:pt x="948190" y="500958"/>
                </a:lnTo>
                <a:lnTo>
                  <a:pt x="951003" y="501667"/>
                </a:lnTo>
                <a:lnTo>
                  <a:pt x="953535" y="502641"/>
                </a:lnTo>
                <a:lnTo>
                  <a:pt x="955313" y="503673"/>
                </a:lnTo>
                <a:lnTo>
                  <a:pt x="958189" y="504853"/>
                </a:lnTo>
                <a:lnTo>
                  <a:pt x="960174" y="505754"/>
                </a:lnTo>
                <a:lnTo>
                  <a:pt x="962981" y="506799"/>
                </a:lnTo>
                <a:lnTo>
                  <a:pt x="966479" y="507784"/>
                </a:lnTo>
                <a:lnTo>
                  <a:pt x="970312" y="509515"/>
                </a:lnTo>
                <a:lnTo>
                  <a:pt x="974005" y="511312"/>
                </a:lnTo>
                <a:lnTo>
                  <a:pt x="981262" y="514501"/>
                </a:lnTo>
                <a:lnTo>
                  <a:pt x="983110" y="515264"/>
                </a:lnTo>
                <a:lnTo>
                  <a:pt x="985914" y="516849"/>
                </a:lnTo>
                <a:lnTo>
                  <a:pt x="988727" y="517421"/>
                </a:lnTo>
                <a:lnTo>
                  <a:pt x="990574" y="518387"/>
                </a:lnTo>
                <a:lnTo>
                  <a:pt x="992427" y="518747"/>
                </a:lnTo>
                <a:lnTo>
                  <a:pt x="994763" y="518773"/>
                </a:lnTo>
                <a:lnTo>
                  <a:pt x="996413" y="518726"/>
                </a:lnTo>
                <a:lnTo>
                  <a:pt x="997790" y="518539"/>
                </a:lnTo>
                <a:lnTo>
                  <a:pt x="998897" y="517810"/>
                </a:lnTo>
                <a:lnTo>
                  <a:pt x="1000205" y="517624"/>
                </a:lnTo>
                <a:lnTo>
                  <a:pt x="1001515" y="517302"/>
                </a:lnTo>
                <a:lnTo>
                  <a:pt x="1003578" y="517123"/>
                </a:lnTo>
                <a:lnTo>
                  <a:pt x="1005441" y="516402"/>
                </a:lnTo>
                <a:lnTo>
                  <a:pt x="1007916" y="516432"/>
                </a:lnTo>
                <a:lnTo>
                  <a:pt x="1009354" y="517056"/>
                </a:lnTo>
                <a:lnTo>
                  <a:pt x="1010992" y="518222"/>
                </a:lnTo>
                <a:lnTo>
                  <a:pt x="1013585" y="520209"/>
                </a:lnTo>
                <a:lnTo>
                  <a:pt x="1015157" y="521103"/>
                </a:lnTo>
                <a:lnTo>
                  <a:pt x="1016453" y="522130"/>
                </a:lnTo>
                <a:lnTo>
                  <a:pt x="1017683" y="522887"/>
                </a:lnTo>
                <a:lnTo>
                  <a:pt x="1020222" y="523456"/>
                </a:lnTo>
                <a:lnTo>
                  <a:pt x="1021115" y="523468"/>
                </a:lnTo>
                <a:lnTo>
                  <a:pt x="1022273" y="524560"/>
                </a:lnTo>
                <a:lnTo>
                  <a:pt x="1022417" y="526159"/>
                </a:lnTo>
                <a:lnTo>
                  <a:pt x="1023077" y="528705"/>
                </a:lnTo>
                <a:lnTo>
                  <a:pt x="1021570" y="531619"/>
                </a:lnTo>
                <a:lnTo>
                  <a:pt x="1021355" y="532032"/>
                </a:lnTo>
                <a:lnTo>
                  <a:pt x="1021218" y="533146"/>
                </a:lnTo>
                <a:lnTo>
                  <a:pt x="1021494" y="533885"/>
                </a:lnTo>
                <a:lnTo>
                  <a:pt x="1022008" y="535260"/>
                </a:lnTo>
                <a:lnTo>
                  <a:pt x="1023555" y="536516"/>
                </a:lnTo>
                <a:lnTo>
                  <a:pt x="1023793" y="537392"/>
                </a:lnTo>
                <a:lnTo>
                  <a:pt x="1024096" y="538503"/>
                </a:lnTo>
                <a:lnTo>
                  <a:pt x="1023211" y="538622"/>
                </a:lnTo>
                <a:lnTo>
                  <a:pt x="1021532" y="538848"/>
                </a:lnTo>
                <a:lnTo>
                  <a:pt x="1021024" y="539711"/>
                </a:lnTo>
                <a:lnTo>
                  <a:pt x="1017878" y="541909"/>
                </a:lnTo>
                <a:lnTo>
                  <a:pt x="1016672" y="543693"/>
                </a:lnTo>
                <a:lnTo>
                  <a:pt x="1016211" y="545980"/>
                </a:lnTo>
                <a:lnTo>
                  <a:pt x="1016254" y="547900"/>
                </a:lnTo>
                <a:lnTo>
                  <a:pt x="1016594" y="548183"/>
                </a:lnTo>
                <a:lnTo>
                  <a:pt x="1016934" y="548464"/>
                </a:lnTo>
                <a:lnTo>
                  <a:pt x="1018520" y="548712"/>
                </a:lnTo>
                <a:lnTo>
                  <a:pt x="1020325" y="547674"/>
                </a:lnTo>
                <a:lnTo>
                  <a:pt x="1020504" y="547573"/>
                </a:lnTo>
                <a:lnTo>
                  <a:pt x="1021171" y="547558"/>
                </a:lnTo>
                <a:lnTo>
                  <a:pt x="1022564" y="547532"/>
                </a:lnTo>
                <a:lnTo>
                  <a:pt x="1023120" y="548032"/>
                </a:lnTo>
                <a:lnTo>
                  <a:pt x="1022796" y="549144"/>
                </a:lnTo>
                <a:lnTo>
                  <a:pt x="1023156" y="550009"/>
                </a:lnTo>
                <a:lnTo>
                  <a:pt x="1023466" y="550761"/>
                </a:lnTo>
                <a:lnTo>
                  <a:pt x="1023275" y="551131"/>
                </a:lnTo>
                <a:lnTo>
                  <a:pt x="1022829" y="551994"/>
                </a:lnTo>
                <a:lnTo>
                  <a:pt x="1022150" y="552079"/>
                </a:lnTo>
                <a:lnTo>
                  <a:pt x="1021454" y="552166"/>
                </a:lnTo>
                <a:lnTo>
                  <a:pt x="1020482" y="551317"/>
                </a:lnTo>
                <a:lnTo>
                  <a:pt x="1019658" y="550598"/>
                </a:lnTo>
                <a:lnTo>
                  <a:pt x="1018409" y="550709"/>
                </a:lnTo>
                <a:lnTo>
                  <a:pt x="1017526" y="551505"/>
                </a:lnTo>
                <a:lnTo>
                  <a:pt x="1017268" y="552370"/>
                </a:lnTo>
                <a:lnTo>
                  <a:pt x="1018048" y="555290"/>
                </a:lnTo>
                <a:lnTo>
                  <a:pt x="1017676" y="556746"/>
                </a:lnTo>
                <a:lnTo>
                  <a:pt x="1017528" y="557328"/>
                </a:lnTo>
                <a:lnTo>
                  <a:pt x="1017577" y="558770"/>
                </a:lnTo>
                <a:lnTo>
                  <a:pt x="1017622" y="560117"/>
                </a:lnTo>
                <a:lnTo>
                  <a:pt x="1016983" y="561535"/>
                </a:lnTo>
                <a:lnTo>
                  <a:pt x="1015978" y="562268"/>
                </a:lnTo>
                <a:lnTo>
                  <a:pt x="1013479" y="562366"/>
                </a:lnTo>
                <a:lnTo>
                  <a:pt x="1011331" y="564759"/>
                </a:lnTo>
                <a:lnTo>
                  <a:pt x="1010398" y="565041"/>
                </a:lnTo>
                <a:lnTo>
                  <a:pt x="1010140" y="565119"/>
                </a:lnTo>
                <a:lnTo>
                  <a:pt x="1008196" y="565966"/>
                </a:lnTo>
                <a:lnTo>
                  <a:pt x="1007436" y="567137"/>
                </a:lnTo>
                <a:lnTo>
                  <a:pt x="1007364" y="567940"/>
                </a:lnTo>
                <a:lnTo>
                  <a:pt x="1008474" y="569315"/>
                </a:lnTo>
                <a:lnTo>
                  <a:pt x="1008842" y="569379"/>
                </a:lnTo>
                <a:lnTo>
                  <a:pt x="1009221" y="569446"/>
                </a:lnTo>
                <a:lnTo>
                  <a:pt x="1010910" y="569091"/>
                </a:lnTo>
                <a:lnTo>
                  <a:pt x="1011118" y="568857"/>
                </a:lnTo>
                <a:lnTo>
                  <a:pt x="1013249" y="566452"/>
                </a:lnTo>
                <a:lnTo>
                  <a:pt x="1014288" y="565731"/>
                </a:lnTo>
                <a:lnTo>
                  <a:pt x="1014568" y="565536"/>
                </a:lnTo>
                <a:lnTo>
                  <a:pt x="1016256" y="565430"/>
                </a:lnTo>
                <a:lnTo>
                  <a:pt x="1016810" y="566117"/>
                </a:lnTo>
                <a:lnTo>
                  <a:pt x="1016798" y="567294"/>
                </a:lnTo>
                <a:lnTo>
                  <a:pt x="1015636" y="568636"/>
                </a:lnTo>
                <a:lnTo>
                  <a:pt x="1015471" y="568828"/>
                </a:lnTo>
                <a:lnTo>
                  <a:pt x="1015194" y="571365"/>
                </a:lnTo>
                <a:lnTo>
                  <a:pt x="1013996" y="572592"/>
                </a:lnTo>
                <a:lnTo>
                  <a:pt x="1013795" y="572999"/>
                </a:lnTo>
                <a:lnTo>
                  <a:pt x="1012174" y="576415"/>
                </a:lnTo>
                <a:lnTo>
                  <a:pt x="1012290" y="576673"/>
                </a:lnTo>
                <a:lnTo>
                  <a:pt x="1012877" y="577970"/>
                </a:lnTo>
                <a:lnTo>
                  <a:pt x="1012807" y="578773"/>
                </a:lnTo>
                <a:lnTo>
                  <a:pt x="1011731" y="580125"/>
                </a:lnTo>
                <a:lnTo>
                  <a:pt x="1010166" y="580481"/>
                </a:lnTo>
                <a:lnTo>
                  <a:pt x="1009532" y="583879"/>
                </a:lnTo>
                <a:lnTo>
                  <a:pt x="1008978" y="586848"/>
                </a:lnTo>
                <a:lnTo>
                  <a:pt x="1009162" y="587767"/>
                </a:lnTo>
                <a:lnTo>
                  <a:pt x="1009215" y="588027"/>
                </a:lnTo>
                <a:lnTo>
                  <a:pt x="1008554" y="589878"/>
                </a:lnTo>
                <a:lnTo>
                  <a:pt x="1008443" y="590187"/>
                </a:lnTo>
                <a:lnTo>
                  <a:pt x="1008521" y="590558"/>
                </a:lnTo>
                <a:lnTo>
                  <a:pt x="1008682" y="591306"/>
                </a:lnTo>
                <a:lnTo>
                  <a:pt x="1009056" y="591664"/>
                </a:lnTo>
                <a:lnTo>
                  <a:pt x="1009794" y="592369"/>
                </a:lnTo>
                <a:lnTo>
                  <a:pt x="1010523" y="594174"/>
                </a:lnTo>
                <a:lnTo>
                  <a:pt x="1011756" y="601494"/>
                </a:lnTo>
                <a:lnTo>
                  <a:pt x="1011741" y="602981"/>
                </a:lnTo>
                <a:lnTo>
                  <a:pt x="1010717" y="604652"/>
                </a:lnTo>
                <a:lnTo>
                  <a:pt x="1010534" y="604949"/>
                </a:lnTo>
                <a:lnTo>
                  <a:pt x="1011509" y="607252"/>
                </a:lnTo>
                <a:lnTo>
                  <a:pt x="1011855" y="607207"/>
                </a:lnTo>
                <a:lnTo>
                  <a:pt x="1014195" y="606906"/>
                </a:lnTo>
                <a:lnTo>
                  <a:pt x="1013674" y="603123"/>
                </a:lnTo>
                <a:lnTo>
                  <a:pt x="1013775" y="602709"/>
                </a:lnTo>
                <a:lnTo>
                  <a:pt x="1013870" y="602320"/>
                </a:lnTo>
                <a:lnTo>
                  <a:pt x="1015561" y="601780"/>
                </a:lnTo>
                <a:lnTo>
                  <a:pt x="1019246" y="601385"/>
                </a:lnTo>
                <a:lnTo>
                  <a:pt x="1021169" y="602364"/>
                </a:lnTo>
                <a:lnTo>
                  <a:pt x="1022763" y="602170"/>
                </a:lnTo>
                <a:lnTo>
                  <a:pt x="1024356" y="601932"/>
                </a:lnTo>
                <a:lnTo>
                  <a:pt x="1025242" y="601375"/>
                </a:lnTo>
                <a:lnTo>
                  <a:pt x="1025613" y="601141"/>
                </a:lnTo>
                <a:lnTo>
                  <a:pt x="1026411" y="600969"/>
                </a:lnTo>
                <a:lnTo>
                  <a:pt x="1026988" y="600845"/>
                </a:lnTo>
                <a:lnTo>
                  <a:pt x="1029420" y="601056"/>
                </a:lnTo>
                <a:lnTo>
                  <a:pt x="1032247" y="599352"/>
                </a:lnTo>
                <a:lnTo>
                  <a:pt x="1035368" y="599199"/>
                </a:lnTo>
                <a:lnTo>
                  <a:pt x="1038058" y="600299"/>
                </a:lnTo>
                <a:lnTo>
                  <a:pt x="1039826" y="601797"/>
                </a:lnTo>
                <a:lnTo>
                  <a:pt x="1041132" y="603208"/>
                </a:lnTo>
                <a:lnTo>
                  <a:pt x="1043175" y="604619"/>
                </a:lnTo>
                <a:lnTo>
                  <a:pt x="1045119" y="605592"/>
                </a:lnTo>
                <a:lnTo>
                  <a:pt x="1046963" y="606037"/>
                </a:lnTo>
                <a:lnTo>
                  <a:pt x="1047982" y="606478"/>
                </a:lnTo>
                <a:lnTo>
                  <a:pt x="1048994" y="606570"/>
                </a:lnTo>
                <a:lnTo>
                  <a:pt x="1050178" y="605693"/>
                </a:lnTo>
                <a:lnTo>
                  <a:pt x="1050801" y="604112"/>
                </a:lnTo>
                <a:lnTo>
                  <a:pt x="1051594" y="601476"/>
                </a:lnTo>
                <a:lnTo>
                  <a:pt x="1052040" y="600423"/>
                </a:lnTo>
                <a:lnTo>
                  <a:pt x="1052753" y="598667"/>
                </a:lnTo>
                <a:lnTo>
                  <a:pt x="1054836" y="596299"/>
                </a:lnTo>
                <a:lnTo>
                  <a:pt x="1057384" y="594108"/>
                </a:lnTo>
                <a:lnTo>
                  <a:pt x="1058556" y="592352"/>
                </a:lnTo>
                <a:lnTo>
                  <a:pt x="1060638" y="589896"/>
                </a:lnTo>
                <a:lnTo>
                  <a:pt x="1063460" y="587619"/>
                </a:lnTo>
                <a:lnTo>
                  <a:pt x="1064999" y="585776"/>
                </a:lnTo>
                <a:lnTo>
                  <a:pt x="1067556" y="584464"/>
                </a:lnTo>
                <a:lnTo>
                  <a:pt x="1069647" y="582536"/>
                </a:lnTo>
                <a:lnTo>
                  <a:pt x="1071193" y="581222"/>
                </a:lnTo>
                <a:lnTo>
                  <a:pt x="1072376" y="580346"/>
                </a:lnTo>
                <a:lnTo>
                  <a:pt x="1074746" y="578594"/>
                </a:lnTo>
                <a:lnTo>
                  <a:pt x="1076569" y="577368"/>
                </a:lnTo>
                <a:lnTo>
                  <a:pt x="1079038" y="576320"/>
                </a:lnTo>
                <a:lnTo>
                  <a:pt x="1081139" y="575182"/>
                </a:lnTo>
                <a:lnTo>
                  <a:pt x="1082697" y="574835"/>
                </a:lnTo>
                <a:lnTo>
                  <a:pt x="1084890" y="573785"/>
                </a:lnTo>
                <a:lnTo>
                  <a:pt x="1087817" y="572474"/>
                </a:lnTo>
                <a:lnTo>
                  <a:pt x="1089185" y="571687"/>
                </a:lnTo>
                <a:lnTo>
                  <a:pt x="1090924" y="570988"/>
                </a:lnTo>
                <a:lnTo>
                  <a:pt x="1093126" y="570554"/>
                </a:lnTo>
                <a:lnTo>
                  <a:pt x="1094866" y="570031"/>
                </a:lnTo>
                <a:lnTo>
                  <a:pt x="1096692" y="569070"/>
                </a:lnTo>
                <a:lnTo>
                  <a:pt x="1098517" y="567932"/>
                </a:lnTo>
                <a:lnTo>
                  <a:pt x="1099688" y="566089"/>
                </a:lnTo>
                <a:lnTo>
                  <a:pt x="1100955" y="564421"/>
                </a:lnTo>
                <a:lnTo>
                  <a:pt x="1101766" y="563193"/>
                </a:lnTo>
                <a:lnTo>
                  <a:pt x="1103042" y="562230"/>
                </a:lnTo>
                <a:lnTo>
                  <a:pt x="1104041" y="561354"/>
                </a:lnTo>
                <a:lnTo>
                  <a:pt x="1105411" y="560654"/>
                </a:lnTo>
                <a:lnTo>
                  <a:pt x="1107510" y="559427"/>
                </a:lnTo>
                <a:lnTo>
                  <a:pt x="1109613" y="558466"/>
                </a:lnTo>
                <a:lnTo>
                  <a:pt x="1112532" y="556628"/>
                </a:lnTo>
                <a:lnTo>
                  <a:pt x="1113434" y="555312"/>
                </a:lnTo>
                <a:lnTo>
                  <a:pt x="1115625" y="554087"/>
                </a:lnTo>
                <a:lnTo>
                  <a:pt x="1117362" y="553212"/>
                </a:lnTo>
                <a:lnTo>
                  <a:pt x="1119463" y="552162"/>
                </a:lnTo>
                <a:lnTo>
                  <a:pt x="1120922" y="551199"/>
                </a:lnTo>
                <a:lnTo>
                  <a:pt x="1122840" y="550150"/>
                </a:lnTo>
                <a:lnTo>
                  <a:pt x="1125959" y="549631"/>
                </a:lnTo>
                <a:lnTo>
                  <a:pt x="1128258" y="549550"/>
                </a:lnTo>
                <a:lnTo>
                  <a:pt x="1130834" y="549556"/>
                </a:lnTo>
                <a:lnTo>
                  <a:pt x="1134792" y="549917"/>
                </a:lnTo>
                <a:lnTo>
                  <a:pt x="1138486" y="550984"/>
                </a:lnTo>
                <a:lnTo>
                  <a:pt x="1141075" y="551956"/>
                </a:lnTo>
                <a:lnTo>
                  <a:pt x="1143568" y="552754"/>
                </a:lnTo>
                <a:lnTo>
                  <a:pt x="1145324" y="553374"/>
                </a:lnTo>
                <a:lnTo>
                  <a:pt x="1147908" y="554085"/>
                </a:lnTo>
                <a:lnTo>
                  <a:pt x="1149844" y="554354"/>
                </a:lnTo>
                <a:lnTo>
                  <a:pt x="1151963" y="554623"/>
                </a:lnTo>
                <a:lnTo>
                  <a:pt x="1153536" y="555331"/>
                </a:lnTo>
                <a:lnTo>
                  <a:pt x="1154468" y="555964"/>
                </a:lnTo>
                <a:lnTo>
                  <a:pt x="1154834" y="556213"/>
                </a:lnTo>
                <a:lnTo>
                  <a:pt x="1155382" y="555863"/>
                </a:lnTo>
                <a:lnTo>
                  <a:pt x="1155377" y="555554"/>
                </a:lnTo>
                <a:lnTo>
                  <a:pt x="1155367" y="554720"/>
                </a:lnTo>
                <a:lnTo>
                  <a:pt x="1155168" y="553577"/>
                </a:lnTo>
                <a:lnTo>
                  <a:pt x="1155151" y="552346"/>
                </a:lnTo>
                <a:lnTo>
                  <a:pt x="1154864" y="551466"/>
                </a:lnTo>
                <a:lnTo>
                  <a:pt x="1154478" y="550146"/>
                </a:lnTo>
                <a:lnTo>
                  <a:pt x="1154178" y="548299"/>
                </a:lnTo>
                <a:lnTo>
                  <a:pt x="1154244" y="546278"/>
                </a:lnTo>
                <a:lnTo>
                  <a:pt x="1154589" y="544608"/>
                </a:lnTo>
                <a:lnTo>
                  <a:pt x="1155957" y="543820"/>
                </a:lnTo>
                <a:lnTo>
                  <a:pt x="1156239" y="543831"/>
                </a:lnTo>
                <a:lnTo>
                  <a:pt x="1158260" y="543915"/>
                </a:lnTo>
                <a:lnTo>
                  <a:pt x="1160103" y="544271"/>
                </a:lnTo>
                <a:lnTo>
                  <a:pt x="1162778" y="544806"/>
                </a:lnTo>
                <a:lnTo>
                  <a:pt x="1165543" y="545252"/>
                </a:lnTo>
                <a:lnTo>
                  <a:pt x="1168216" y="545699"/>
                </a:lnTo>
                <a:lnTo>
                  <a:pt x="1169601" y="546142"/>
                </a:lnTo>
                <a:lnTo>
                  <a:pt x="1172366" y="546502"/>
                </a:lnTo>
                <a:lnTo>
                  <a:pt x="1173841" y="546856"/>
                </a:lnTo>
                <a:lnTo>
                  <a:pt x="1174945" y="546771"/>
                </a:lnTo>
                <a:lnTo>
                  <a:pt x="1175760" y="545895"/>
                </a:lnTo>
                <a:lnTo>
                  <a:pt x="1177034" y="544844"/>
                </a:lnTo>
                <a:lnTo>
                  <a:pt x="1178924" y="544330"/>
                </a:lnTo>
                <a:lnTo>
                  <a:pt x="1180525" y="544589"/>
                </a:lnTo>
                <a:lnTo>
                  <a:pt x="1181915" y="545383"/>
                </a:lnTo>
                <a:lnTo>
                  <a:pt x="1182079" y="545539"/>
                </a:lnTo>
                <a:lnTo>
                  <a:pt x="1183127" y="546531"/>
                </a:lnTo>
                <a:lnTo>
                  <a:pt x="1183876" y="547499"/>
                </a:lnTo>
                <a:lnTo>
                  <a:pt x="1185076" y="547942"/>
                </a:lnTo>
                <a:lnTo>
                  <a:pt x="1185815" y="548120"/>
                </a:lnTo>
                <a:lnTo>
                  <a:pt x="1187461" y="547421"/>
                </a:lnTo>
                <a:lnTo>
                  <a:pt x="1188837" y="547161"/>
                </a:lnTo>
                <a:lnTo>
                  <a:pt x="1190217" y="547164"/>
                </a:lnTo>
                <a:lnTo>
                  <a:pt x="1192337" y="547610"/>
                </a:lnTo>
                <a:lnTo>
                  <a:pt x="1193263" y="548052"/>
                </a:lnTo>
                <a:lnTo>
                  <a:pt x="1194192" y="548670"/>
                </a:lnTo>
                <a:lnTo>
                  <a:pt x="1195305" y="549376"/>
                </a:lnTo>
                <a:lnTo>
                  <a:pt x="1196598" y="549819"/>
                </a:lnTo>
                <a:lnTo>
                  <a:pt x="1197609" y="549821"/>
                </a:lnTo>
                <a:lnTo>
                  <a:pt x="1198798" y="549209"/>
                </a:lnTo>
                <a:lnTo>
                  <a:pt x="1200165" y="548335"/>
                </a:lnTo>
                <a:lnTo>
                  <a:pt x="1201067" y="547017"/>
                </a:lnTo>
                <a:lnTo>
                  <a:pt x="1203085" y="546583"/>
                </a:lnTo>
                <a:lnTo>
                  <a:pt x="1205114" y="547028"/>
                </a:lnTo>
                <a:lnTo>
                  <a:pt x="1206825" y="548732"/>
                </a:lnTo>
                <a:lnTo>
                  <a:pt x="1208435" y="549744"/>
                </a:lnTo>
                <a:lnTo>
                  <a:pt x="1208759" y="550204"/>
                </a:lnTo>
                <a:lnTo>
                  <a:pt x="1211256" y="553745"/>
                </a:lnTo>
                <a:lnTo>
                  <a:pt x="1212418" y="554852"/>
                </a:lnTo>
                <a:lnTo>
                  <a:pt x="1213105" y="555503"/>
                </a:lnTo>
                <a:lnTo>
                  <a:pt x="1213489" y="555717"/>
                </a:lnTo>
                <a:lnTo>
                  <a:pt x="1215033" y="556576"/>
                </a:lnTo>
                <a:lnTo>
                  <a:pt x="1215957" y="557089"/>
                </a:lnTo>
                <a:lnTo>
                  <a:pt x="1218208" y="556746"/>
                </a:lnTo>
                <a:lnTo>
                  <a:pt x="1221264" y="558060"/>
                </a:lnTo>
                <a:lnTo>
                  <a:pt x="1224047" y="559915"/>
                </a:lnTo>
                <a:lnTo>
                  <a:pt x="1225902" y="560974"/>
                </a:lnTo>
                <a:lnTo>
                  <a:pt x="1226925" y="561944"/>
                </a:lnTo>
                <a:lnTo>
                  <a:pt x="1228871" y="563003"/>
                </a:lnTo>
                <a:lnTo>
                  <a:pt x="1230630" y="563888"/>
                </a:lnTo>
                <a:lnTo>
                  <a:pt x="1232109" y="564419"/>
                </a:lnTo>
                <a:lnTo>
                  <a:pt x="1233683" y="565214"/>
                </a:lnTo>
                <a:lnTo>
                  <a:pt x="1235438" y="565747"/>
                </a:lnTo>
                <a:lnTo>
                  <a:pt x="1236724" y="565662"/>
                </a:lnTo>
                <a:lnTo>
                  <a:pt x="1238190" y="565227"/>
                </a:lnTo>
                <a:lnTo>
                  <a:pt x="1239282" y="564351"/>
                </a:lnTo>
                <a:lnTo>
                  <a:pt x="1240292" y="564266"/>
                </a:lnTo>
                <a:lnTo>
                  <a:pt x="1240838" y="563827"/>
                </a:lnTo>
                <a:lnTo>
                  <a:pt x="1240922" y="563124"/>
                </a:lnTo>
                <a:lnTo>
                  <a:pt x="1240724" y="562156"/>
                </a:lnTo>
                <a:lnTo>
                  <a:pt x="1238957" y="560657"/>
                </a:lnTo>
                <a:lnTo>
                  <a:pt x="1237838" y="559422"/>
                </a:lnTo>
                <a:lnTo>
                  <a:pt x="1236811" y="558366"/>
                </a:lnTo>
                <a:lnTo>
                  <a:pt x="1236066" y="557573"/>
                </a:lnTo>
                <a:lnTo>
                  <a:pt x="1234934" y="555459"/>
                </a:lnTo>
                <a:lnTo>
                  <a:pt x="1234733" y="554228"/>
                </a:lnTo>
                <a:lnTo>
                  <a:pt x="1234903" y="553173"/>
                </a:lnTo>
                <a:lnTo>
                  <a:pt x="1234753" y="552316"/>
                </a:lnTo>
                <a:lnTo>
                  <a:pt x="1235433" y="551505"/>
                </a:lnTo>
                <a:lnTo>
                  <a:pt x="1235881" y="550627"/>
                </a:lnTo>
                <a:lnTo>
                  <a:pt x="1236419" y="549486"/>
                </a:lnTo>
                <a:lnTo>
                  <a:pt x="1236677" y="548168"/>
                </a:lnTo>
                <a:lnTo>
                  <a:pt x="1237220" y="547465"/>
                </a:lnTo>
                <a:lnTo>
                  <a:pt x="1237390" y="546498"/>
                </a:lnTo>
                <a:lnTo>
                  <a:pt x="1237462" y="545128"/>
                </a:lnTo>
                <a:lnTo>
                  <a:pt x="1236994" y="544299"/>
                </a:lnTo>
                <a:lnTo>
                  <a:pt x="1235228" y="542976"/>
                </a:lnTo>
                <a:lnTo>
                  <a:pt x="1233928" y="542007"/>
                </a:lnTo>
                <a:lnTo>
                  <a:pt x="1232347" y="540684"/>
                </a:lnTo>
                <a:lnTo>
                  <a:pt x="1229922" y="538127"/>
                </a:lnTo>
                <a:lnTo>
                  <a:pt x="1228152" y="536364"/>
                </a:lnTo>
                <a:lnTo>
                  <a:pt x="1226101" y="534336"/>
                </a:lnTo>
                <a:lnTo>
                  <a:pt x="1224515" y="532662"/>
                </a:lnTo>
                <a:lnTo>
                  <a:pt x="1223671" y="531429"/>
                </a:lnTo>
                <a:lnTo>
                  <a:pt x="1223099" y="529845"/>
                </a:lnTo>
                <a:lnTo>
                  <a:pt x="1222801" y="528262"/>
                </a:lnTo>
                <a:lnTo>
                  <a:pt x="1222682" y="526153"/>
                </a:lnTo>
                <a:lnTo>
                  <a:pt x="1222664" y="524833"/>
                </a:lnTo>
                <a:lnTo>
                  <a:pt x="1221441" y="522720"/>
                </a:lnTo>
                <a:lnTo>
                  <a:pt x="1220874" y="521576"/>
                </a:lnTo>
                <a:lnTo>
                  <a:pt x="1219935" y="520078"/>
                </a:lnTo>
                <a:lnTo>
                  <a:pt x="1218812" y="518668"/>
                </a:lnTo>
                <a:lnTo>
                  <a:pt x="1217778" y="516996"/>
                </a:lnTo>
                <a:lnTo>
                  <a:pt x="1217482" y="515501"/>
                </a:lnTo>
                <a:lnTo>
                  <a:pt x="1217724" y="512952"/>
                </a:lnTo>
                <a:lnTo>
                  <a:pt x="1217615" y="511633"/>
                </a:lnTo>
                <a:lnTo>
                  <a:pt x="1217854" y="510925"/>
                </a:lnTo>
                <a:lnTo>
                  <a:pt x="1218323" y="509525"/>
                </a:lnTo>
                <a:lnTo>
                  <a:pt x="1218301" y="507854"/>
                </a:lnTo>
                <a:lnTo>
                  <a:pt x="1218573" y="507504"/>
                </a:lnTo>
                <a:lnTo>
                  <a:pt x="1218555" y="506184"/>
                </a:lnTo>
                <a:lnTo>
                  <a:pt x="1218539" y="504955"/>
                </a:lnTo>
                <a:lnTo>
                  <a:pt x="1219078" y="503988"/>
                </a:lnTo>
                <a:lnTo>
                  <a:pt x="1219523" y="502847"/>
                </a:lnTo>
                <a:lnTo>
                  <a:pt x="1220063" y="501969"/>
                </a:lnTo>
                <a:lnTo>
                  <a:pt x="1221155" y="501093"/>
                </a:lnTo>
                <a:lnTo>
                  <a:pt x="1221972" y="500304"/>
                </a:lnTo>
                <a:lnTo>
                  <a:pt x="1222891" y="500218"/>
                </a:lnTo>
                <a:lnTo>
                  <a:pt x="1224268" y="500046"/>
                </a:lnTo>
                <a:lnTo>
                  <a:pt x="1225372" y="500049"/>
                </a:lnTo>
                <a:lnTo>
                  <a:pt x="1226386" y="500228"/>
                </a:lnTo>
                <a:lnTo>
                  <a:pt x="1227597" y="501374"/>
                </a:lnTo>
                <a:lnTo>
                  <a:pt x="1228171" y="503045"/>
                </a:lnTo>
                <a:lnTo>
                  <a:pt x="1228742" y="504454"/>
                </a:lnTo>
                <a:lnTo>
                  <a:pt x="1228945" y="505861"/>
                </a:lnTo>
                <a:lnTo>
                  <a:pt x="1229415" y="506742"/>
                </a:lnTo>
                <a:lnTo>
                  <a:pt x="1231175" y="507625"/>
                </a:lnTo>
                <a:lnTo>
                  <a:pt x="1233657" y="507631"/>
                </a:lnTo>
                <a:lnTo>
                  <a:pt x="1237890" y="507731"/>
                </a:lnTo>
                <a:lnTo>
                  <a:pt x="1239458" y="508086"/>
                </a:lnTo>
                <a:lnTo>
                  <a:pt x="1241669" y="508356"/>
                </a:lnTo>
                <a:lnTo>
                  <a:pt x="1242864" y="508359"/>
                </a:lnTo>
                <a:lnTo>
                  <a:pt x="1243314" y="507569"/>
                </a:lnTo>
                <a:lnTo>
                  <a:pt x="1243904" y="507043"/>
                </a:lnTo>
                <a:lnTo>
                  <a:pt x="1244629" y="506166"/>
                </a:lnTo>
                <a:lnTo>
                  <a:pt x="1245039" y="505861"/>
                </a:lnTo>
                <a:lnTo>
                  <a:pt x="1246041" y="505159"/>
                </a:lnTo>
                <a:lnTo>
                  <a:pt x="1247003" y="504767"/>
                </a:lnTo>
                <a:lnTo>
                  <a:pt x="1247917" y="504328"/>
                </a:lnTo>
                <a:lnTo>
                  <a:pt x="1249663" y="504289"/>
                </a:lnTo>
                <a:lnTo>
                  <a:pt x="1250767" y="504293"/>
                </a:lnTo>
                <a:lnTo>
                  <a:pt x="1252051" y="504033"/>
                </a:lnTo>
                <a:lnTo>
                  <a:pt x="1253702" y="503684"/>
                </a:lnTo>
                <a:lnTo>
                  <a:pt x="1254659" y="503029"/>
                </a:lnTo>
                <a:lnTo>
                  <a:pt x="1254883" y="502589"/>
                </a:lnTo>
                <a:lnTo>
                  <a:pt x="1255380" y="501843"/>
                </a:lnTo>
                <a:lnTo>
                  <a:pt x="1256147" y="500790"/>
                </a:lnTo>
                <a:lnTo>
                  <a:pt x="1256825" y="499870"/>
                </a:lnTo>
                <a:lnTo>
                  <a:pt x="1257777" y="498816"/>
                </a:lnTo>
                <a:lnTo>
                  <a:pt x="1258866" y="497721"/>
                </a:lnTo>
                <a:lnTo>
                  <a:pt x="1259729" y="496931"/>
                </a:lnTo>
                <a:lnTo>
                  <a:pt x="1260553" y="496670"/>
                </a:lnTo>
                <a:lnTo>
                  <a:pt x="1261701" y="496498"/>
                </a:lnTo>
                <a:lnTo>
                  <a:pt x="1262481" y="496455"/>
                </a:lnTo>
                <a:lnTo>
                  <a:pt x="1263769" y="496414"/>
                </a:lnTo>
                <a:lnTo>
                  <a:pt x="1265241" y="496463"/>
                </a:lnTo>
                <a:lnTo>
                  <a:pt x="1267270" y="496908"/>
                </a:lnTo>
                <a:lnTo>
                  <a:pt x="1268655" y="497351"/>
                </a:lnTo>
                <a:lnTo>
                  <a:pt x="1270133" y="497795"/>
                </a:lnTo>
                <a:lnTo>
                  <a:pt x="1271703" y="498238"/>
                </a:lnTo>
                <a:lnTo>
                  <a:pt x="1272807" y="498329"/>
                </a:lnTo>
                <a:lnTo>
                  <a:pt x="1274926" y="498511"/>
                </a:lnTo>
                <a:lnTo>
                  <a:pt x="1276208" y="498162"/>
                </a:lnTo>
                <a:lnTo>
                  <a:pt x="1277215" y="497814"/>
                </a:lnTo>
                <a:lnTo>
                  <a:pt x="1278955" y="497203"/>
                </a:lnTo>
                <a:lnTo>
                  <a:pt x="1280324" y="496414"/>
                </a:lnTo>
                <a:lnTo>
                  <a:pt x="1281880" y="495805"/>
                </a:lnTo>
                <a:lnTo>
                  <a:pt x="1282881" y="495015"/>
                </a:lnTo>
                <a:lnTo>
                  <a:pt x="1284348" y="494580"/>
                </a:lnTo>
                <a:lnTo>
                  <a:pt x="1285633" y="494407"/>
                </a:lnTo>
                <a:lnTo>
                  <a:pt x="1287652" y="494148"/>
                </a:lnTo>
                <a:lnTo>
                  <a:pt x="1289307" y="494065"/>
                </a:lnTo>
                <a:lnTo>
                  <a:pt x="1291423" y="494071"/>
                </a:lnTo>
                <a:lnTo>
                  <a:pt x="1292988" y="494251"/>
                </a:lnTo>
                <a:lnTo>
                  <a:pt x="1293905" y="493990"/>
                </a:lnTo>
                <a:lnTo>
                  <a:pt x="1294995" y="493113"/>
                </a:lnTo>
                <a:lnTo>
                  <a:pt x="1296371" y="492765"/>
                </a:lnTo>
                <a:lnTo>
                  <a:pt x="1299131" y="492773"/>
                </a:lnTo>
                <a:lnTo>
                  <a:pt x="1300879" y="492778"/>
                </a:lnTo>
                <a:lnTo>
                  <a:pt x="1302074" y="492781"/>
                </a:lnTo>
                <a:lnTo>
                  <a:pt x="1303083" y="492608"/>
                </a:lnTo>
                <a:lnTo>
                  <a:pt x="1304538" y="491380"/>
                </a:lnTo>
                <a:lnTo>
                  <a:pt x="1305635" y="490768"/>
                </a:lnTo>
                <a:lnTo>
                  <a:pt x="1307283" y="490245"/>
                </a:lnTo>
                <a:lnTo>
                  <a:pt x="1309306" y="490163"/>
                </a:lnTo>
                <a:lnTo>
                  <a:pt x="1311054" y="490255"/>
                </a:lnTo>
                <a:lnTo>
                  <a:pt x="1312621" y="490435"/>
                </a:lnTo>
                <a:lnTo>
                  <a:pt x="1313912" y="490790"/>
                </a:lnTo>
                <a:lnTo>
                  <a:pt x="1315301" y="491409"/>
                </a:lnTo>
                <a:lnTo>
                  <a:pt x="1317053" y="491854"/>
                </a:lnTo>
                <a:lnTo>
                  <a:pt x="1318718" y="492474"/>
                </a:lnTo>
                <a:lnTo>
                  <a:pt x="1320196" y="493005"/>
                </a:lnTo>
                <a:lnTo>
                  <a:pt x="1321516" y="492827"/>
                </a:lnTo>
                <a:lnTo>
                  <a:pt x="1322124" y="492747"/>
                </a:lnTo>
                <a:lnTo>
                  <a:pt x="1324976" y="492753"/>
                </a:lnTo>
                <a:lnTo>
                  <a:pt x="1326354" y="492670"/>
                </a:lnTo>
                <a:lnTo>
                  <a:pt x="1327734" y="492762"/>
                </a:lnTo>
                <a:lnTo>
                  <a:pt x="1330679" y="492856"/>
                </a:lnTo>
                <a:lnTo>
                  <a:pt x="1333714" y="492865"/>
                </a:lnTo>
                <a:lnTo>
                  <a:pt x="1336842" y="492873"/>
                </a:lnTo>
                <a:lnTo>
                  <a:pt x="1340060" y="492794"/>
                </a:lnTo>
                <a:lnTo>
                  <a:pt x="1343000" y="492538"/>
                </a:lnTo>
                <a:lnTo>
                  <a:pt x="1345297" y="492456"/>
                </a:lnTo>
                <a:lnTo>
                  <a:pt x="1348055" y="492376"/>
                </a:lnTo>
                <a:lnTo>
                  <a:pt x="1349435" y="492379"/>
                </a:lnTo>
                <a:lnTo>
                  <a:pt x="1351002" y="492647"/>
                </a:lnTo>
                <a:lnTo>
                  <a:pt x="1353026" y="492652"/>
                </a:lnTo>
                <a:lnTo>
                  <a:pt x="1354220" y="492480"/>
                </a:lnTo>
                <a:lnTo>
                  <a:pt x="1355312" y="491604"/>
                </a:lnTo>
                <a:lnTo>
                  <a:pt x="1355946" y="490902"/>
                </a:lnTo>
                <a:lnTo>
                  <a:pt x="1356022" y="489671"/>
                </a:lnTo>
                <a:lnTo>
                  <a:pt x="1356095" y="488353"/>
                </a:lnTo>
                <a:lnTo>
                  <a:pt x="1356620" y="486244"/>
                </a:lnTo>
                <a:lnTo>
                  <a:pt x="1356682" y="484046"/>
                </a:lnTo>
                <a:lnTo>
                  <a:pt x="1356651" y="481674"/>
                </a:lnTo>
                <a:lnTo>
                  <a:pt x="1356712" y="479211"/>
                </a:lnTo>
                <a:lnTo>
                  <a:pt x="1356692" y="477805"/>
                </a:lnTo>
                <a:lnTo>
                  <a:pt x="1356574" y="475782"/>
                </a:lnTo>
                <a:lnTo>
                  <a:pt x="1356466" y="474640"/>
                </a:lnTo>
                <a:lnTo>
                  <a:pt x="1355812" y="473846"/>
                </a:lnTo>
                <a:lnTo>
                  <a:pt x="1354969" y="472614"/>
                </a:lnTo>
                <a:lnTo>
                  <a:pt x="1353947" y="471821"/>
                </a:lnTo>
                <a:lnTo>
                  <a:pt x="1347113" y="467581"/>
                </a:lnTo>
                <a:lnTo>
                  <a:pt x="1348646" y="466992"/>
                </a:lnTo>
                <a:lnTo>
                  <a:pt x="1349440" y="466686"/>
                </a:lnTo>
                <a:lnTo>
                  <a:pt x="1351558" y="467275"/>
                </a:lnTo>
                <a:lnTo>
                  <a:pt x="1353343" y="466150"/>
                </a:lnTo>
                <a:lnTo>
                  <a:pt x="1353577" y="466003"/>
                </a:lnTo>
                <a:lnTo>
                  <a:pt x="1354664" y="464409"/>
                </a:lnTo>
                <a:lnTo>
                  <a:pt x="1357044" y="464134"/>
                </a:lnTo>
                <a:lnTo>
                  <a:pt x="1358692" y="462670"/>
                </a:lnTo>
                <a:lnTo>
                  <a:pt x="1360255" y="462633"/>
                </a:lnTo>
                <a:lnTo>
                  <a:pt x="1361915" y="463457"/>
                </a:lnTo>
                <a:lnTo>
                  <a:pt x="1362054" y="463526"/>
                </a:lnTo>
                <a:lnTo>
                  <a:pt x="1364120" y="463370"/>
                </a:lnTo>
                <a:lnTo>
                  <a:pt x="1364493" y="463506"/>
                </a:lnTo>
                <a:lnTo>
                  <a:pt x="1365363" y="463823"/>
                </a:lnTo>
                <a:lnTo>
                  <a:pt x="1367275" y="465587"/>
                </a:lnTo>
                <a:lnTo>
                  <a:pt x="1368130" y="465705"/>
                </a:lnTo>
                <a:lnTo>
                  <a:pt x="1369770" y="465934"/>
                </a:lnTo>
                <a:lnTo>
                  <a:pt x="1370635" y="466629"/>
                </a:lnTo>
                <a:lnTo>
                  <a:pt x="1371049" y="468122"/>
                </a:lnTo>
                <a:lnTo>
                  <a:pt x="1371062" y="469065"/>
                </a:lnTo>
                <a:lnTo>
                  <a:pt x="1371106" y="472522"/>
                </a:lnTo>
                <a:lnTo>
                  <a:pt x="1371910" y="473091"/>
                </a:lnTo>
                <a:lnTo>
                  <a:pt x="1372998" y="473292"/>
                </a:lnTo>
                <a:lnTo>
                  <a:pt x="1374466" y="473564"/>
                </a:lnTo>
                <a:lnTo>
                  <a:pt x="1376256" y="475014"/>
                </a:lnTo>
                <a:lnTo>
                  <a:pt x="1377674" y="475205"/>
                </a:lnTo>
                <a:lnTo>
                  <a:pt x="1378603" y="474875"/>
                </a:lnTo>
                <a:lnTo>
                  <a:pt x="1379608" y="474519"/>
                </a:lnTo>
                <a:lnTo>
                  <a:pt x="1380347" y="473156"/>
                </a:lnTo>
                <a:lnTo>
                  <a:pt x="1381037" y="473042"/>
                </a:lnTo>
                <a:lnTo>
                  <a:pt x="1382637" y="474739"/>
                </a:lnTo>
                <a:lnTo>
                  <a:pt x="1382885" y="474778"/>
                </a:lnTo>
                <a:lnTo>
                  <a:pt x="1383510" y="474877"/>
                </a:lnTo>
                <a:lnTo>
                  <a:pt x="1383977" y="472964"/>
                </a:lnTo>
                <a:lnTo>
                  <a:pt x="1384605" y="472787"/>
                </a:lnTo>
                <a:lnTo>
                  <a:pt x="1385271" y="474160"/>
                </a:lnTo>
                <a:lnTo>
                  <a:pt x="1384667" y="476167"/>
                </a:lnTo>
                <a:lnTo>
                  <a:pt x="1384084" y="478108"/>
                </a:lnTo>
                <a:lnTo>
                  <a:pt x="1384566" y="479291"/>
                </a:lnTo>
                <a:lnTo>
                  <a:pt x="1386275" y="477954"/>
                </a:lnTo>
                <a:lnTo>
                  <a:pt x="1386803" y="478328"/>
                </a:lnTo>
                <a:lnTo>
                  <a:pt x="1387078" y="478524"/>
                </a:lnTo>
                <a:lnTo>
                  <a:pt x="1388490" y="478485"/>
                </a:lnTo>
                <a:lnTo>
                  <a:pt x="1390505" y="475231"/>
                </a:lnTo>
                <a:lnTo>
                  <a:pt x="1390701" y="478703"/>
                </a:lnTo>
                <a:lnTo>
                  <a:pt x="1392012" y="478724"/>
                </a:lnTo>
                <a:lnTo>
                  <a:pt x="1393577" y="477959"/>
                </a:lnTo>
                <a:lnTo>
                  <a:pt x="1394470" y="477522"/>
                </a:lnTo>
                <a:lnTo>
                  <a:pt x="1394876" y="477180"/>
                </a:lnTo>
                <a:lnTo>
                  <a:pt x="1396130" y="476121"/>
                </a:lnTo>
                <a:lnTo>
                  <a:pt x="1396560" y="475756"/>
                </a:lnTo>
                <a:lnTo>
                  <a:pt x="1396802" y="476783"/>
                </a:lnTo>
                <a:lnTo>
                  <a:pt x="1397204" y="478492"/>
                </a:lnTo>
                <a:lnTo>
                  <a:pt x="1398002" y="477964"/>
                </a:lnTo>
                <a:lnTo>
                  <a:pt x="1398491" y="477924"/>
                </a:lnTo>
                <a:lnTo>
                  <a:pt x="1398965" y="477900"/>
                </a:lnTo>
                <a:lnTo>
                  <a:pt x="1399454" y="478590"/>
                </a:lnTo>
                <a:lnTo>
                  <a:pt x="1399438" y="479641"/>
                </a:lnTo>
                <a:lnTo>
                  <a:pt x="1399434" y="479890"/>
                </a:lnTo>
                <a:lnTo>
                  <a:pt x="1399995" y="479960"/>
                </a:lnTo>
                <a:lnTo>
                  <a:pt x="1401596" y="481473"/>
                </a:lnTo>
                <a:lnTo>
                  <a:pt x="1402534" y="481425"/>
                </a:lnTo>
                <a:lnTo>
                  <a:pt x="1403489" y="480263"/>
                </a:lnTo>
                <a:lnTo>
                  <a:pt x="1404125" y="480322"/>
                </a:lnTo>
                <a:lnTo>
                  <a:pt x="1404302" y="480336"/>
                </a:lnTo>
                <a:lnTo>
                  <a:pt x="1405394" y="482398"/>
                </a:lnTo>
                <a:lnTo>
                  <a:pt x="1405952" y="482717"/>
                </a:lnTo>
                <a:lnTo>
                  <a:pt x="1407602" y="481131"/>
                </a:lnTo>
                <a:lnTo>
                  <a:pt x="1411040" y="481061"/>
                </a:lnTo>
                <a:lnTo>
                  <a:pt x="1410582" y="482293"/>
                </a:lnTo>
                <a:lnTo>
                  <a:pt x="1411760" y="482992"/>
                </a:lnTo>
                <a:lnTo>
                  <a:pt x="1412041" y="484980"/>
                </a:lnTo>
                <a:lnTo>
                  <a:pt x="1412594" y="485608"/>
                </a:lnTo>
                <a:lnTo>
                  <a:pt x="1412931" y="485508"/>
                </a:lnTo>
                <a:lnTo>
                  <a:pt x="1413925" y="485215"/>
                </a:lnTo>
                <a:lnTo>
                  <a:pt x="1415068" y="484879"/>
                </a:lnTo>
                <a:lnTo>
                  <a:pt x="1416989" y="484313"/>
                </a:lnTo>
                <a:lnTo>
                  <a:pt x="1417540" y="485065"/>
                </a:lnTo>
                <a:lnTo>
                  <a:pt x="1417265" y="486548"/>
                </a:lnTo>
                <a:lnTo>
                  <a:pt x="1419697" y="490862"/>
                </a:lnTo>
                <a:lnTo>
                  <a:pt x="1421644" y="490209"/>
                </a:lnTo>
                <a:lnTo>
                  <a:pt x="1422367" y="491893"/>
                </a:lnTo>
                <a:lnTo>
                  <a:pt x="1424396" y="490129"/>
                </a:lnTo>
                <a:lnTo>
                  <a:pt x="1424947" y="490819"/>
                </a:lnTo>
                <a:lnTo>
                  <a:pt x="1427527" y="492364"/>
                </a:lnTo>
                <a:lnTo>
                  <a:pt x="1431201" y="492461"/>
                </a:lnTo>
                <a:lnTo>
                  <a:pt x="1434058" y="491697"/>
                </a:lnTo>
                <a:lnTo>
                  <a:pt x="1435472" y="490160"/>
                </a:lnTo>
                <a:lnTo>
                  <a:pt x="1435275" y="488788"/>
                </a:lnTo>
                <a:lnTo>
                  <a:pt x="1434993" y="487846"/>
                </a:lnTo>
                <a:lnTo>
                  <a:pt x="1433988" y="486301"/>
                </a:lnTo>
                <a:lnTo>
                  <a:pt x="1432979" y="484586"/>
                </a:lnTo>
                <a:lnTo>
                  <a:pt x="1432326" y="482614"/>
                </a:lnTo>
                <a:lnTo>
                  <a:pt x="1432305" y="481074"/>
                </a:lnTo>
                <a:lnTo>
                  <a:pt x="1432456" y="478932"/>
                </a:lnTo>
                <a:lnTo>
                  <a:pt x="1432616" y="477476"/>
                </a:lnTo>
                <a:lnTo>
                  <a:pt x="1433489" y="475681"/>
                </a:lnTo>
                <a:lnTo>
                  <a:pt x="1434549" y="474484"/>
                </a:lnTo>
                <a:lnTo>
                  <a:pt x="1435785" y="473117"/>
                </a:lnTo>
                <a:lnTo>
                  <a:pt x="1437202" y="472009"/>
                </a:lnTo>
                <a:lnTo>
                  <a:pt x="1438180" y="471412"/>
                </a:lnTo>
                <a:lnTo>
                  <a:pt x="1439477" y="467818"/>
                </a:lnTo>
                <a:lnTo>
                  <a:pt x="1440087" y="466449"/>
                </a:lnTo>
                <a:lnTo>
                  <a:pt x="1440780" y="464652"/>
                </a:lnTo>
                <a:lnTo>
                  <a:pt x="1441300" y="463370"/>
                </a:lnTo>
                <a:lnTo>
                  <a:pt x="1441823" y="462343"/>
                </a:lnTo>
                <a:lnTo>
                  <a:pt x="1442167" y="461145"/>
                </a:lnTo>
                <a:lnTo>
                  <a:pt x="1442062" y="460031"/>
                </a:lnTo>
                <a:lnTo>
                  <a:pt x="1440971" y="458829"/>
                </a:lnTo>
                <a:lnTo>
                  <a:pt x="1439684" y="456429"/>
                </a:lnTo>
                <a:lnTo>
                  <a:pt x="1438859" y="454884"/>
                </a:lnTo>
                <a:lnTo>
                  <a:pt x="1437675" y="453512"/>
                </a:lnTo>
                <a:lnTo>
                  <a:pt x="1436761" y="452053"/>
                </a:lnTo>
                <a:lnTo>
                  <a:pt x="1435845" y="450595"/>
                </a:lnTo>
                <a:lnTo>
                  <a:pt x="1434210" y="448878"/>
                </a:lnTo>
                <a:lnTo>
                  <a:pt x="1431936" y="446303"/>
                </a:lnTo>
                <a:lnTo>
                  <a:pt x="1429936" y="444071"/>
                </a:lnTo>
                <a:lnTo>
                  <a:pt x="1428304" y="442611"/>
                </a:lnTo>
                <a:lnTo>
                  <a:pt x="1426749" y="440294"/>
                </a:lnTo>
                <a:lnTo>
                  <a:pt x="1426016" y="439007"/>
                </a:lnTo>
                <a:lnTo>
                  <a:pt x="1424455" y="436176"/>
                </a:lnTo>
                <a:lnTo>
                  <a:pt x="1423443" y="434204"/>
                </a:lnTo>
                <a:lnTo>
                  <a:pt x="1422525" y="432574"/>
                </a:lnTo>
                <a:lnTo>
                  <a:pt x="1421880" y="431117"/>
                </a:lnTo>
                <a:lnTo>
                  <a:pt x="1421139" y="429317"/>
                </a:lnTo>
                <a:lnTo>
                  <a:pt x="1420401" y="427773"/>
                </a:lnTo>
                <a:lnTo>
                  <a:pt x="1419479" y="426480"/>
                </a:lnTo>
                <a:lnTo>
                  <a:pt x="1418202" y="424085"/>
                </a:lnTo>
                <a:lnTo>
                  <a:pt x="1417110" y="422711"/>
                </a:lnTo>
                <a:lnTo>
                  <a:pt x="1414649" y="419622"/>
                </a:lnTo>
                <a:lnTo>
                  <a:pt x="1413642" y="417907"/>
                </a:lnTo>
                <a:lnTo>
                  <a:pt x="1412548" y="416534"/>
                </a:lnTo>
                <a:lnTo>
                  <a:pt x="1411539" y="414732"/>
                </a:lnTo>
                <a:lnTo>
                  <a:pt x="1410896" y="413617"/>
                </a:lnTo>
                <a:lnTo>
                  <a:pt x="1410072" y="412245"/>
                </a:lnTo>
                <a:lnTo>
                  <a:pt x="1409868" y="410359"/>
                </a:lnTo>
                <a:lnTo>
                  <a:pt x="1410466" y="408221"/>
                </a:lnTo>
                <a:lnTo>
                  <a:pt x="1412141" y="406084"/>
                </a:lnTo>
                <a:lnTo>
                  <a:pt x="1413557" y="404718"/>
                </a:lnTo>
                <a:lnTo>
                  <a:pt x="1415321" y="402668"/>
                </a:lnTo>
                <a:lnTo>
                  <a:pt x="1416739" y="401473"/>
                </a:lnTo>
                <a:lnTo>
                  <a:pt x="1417623" y="400526"/>
                </a:lnTo>
                <a:lnTo>
                  <a:pt x="1418658" y="399643"/>
                </a:lnTo>
                <a:lnTo>
                  <a:pt x="1419306" y="399087"/>
                </a:lnTo>
                <a:lnTo>
                  <a:pt x="1421085" y="398057"/>
                </a:lnTo>
                <a:lnTo>
                  <a:pt x="1422323" y="396863"/>
                </a:lnTo>
                <a:lnTo>
                  <a:pt x="1423654" y="395931"/>
                </a:lnTo>
                <a:lnTo>
                  <a:pt x="1425783" y="394296"/>
                </a:lnTo>
                <a:lnTo>
                  <a:pt x="1427294" y="393282"/>
                </a:lnTo>
                <a:lnTo>
                  <a:pt x="1429069" y="392089"/>
                </a:lnTo>
                <a:lnTo>
                  <a:pt x="1430485" y="390797"/>
                </a:lnTo>
                <a:lnTo>
                  <a:pt x="1431386" y="390421"/>
                </a:lnTo>
                <a:lnTo>
                  <a:pt x="1431911" y="390208"/>
                </a:lnTo>
                <a:lnTo>
                  <a:pt x="1434290" y="388851"/>
                </a:lnTo>
                <a:lnTo>
                  <a:pt x="1436357" y="387657"/>
                </a:lnTo>
                <a:lnTo>
                  <a:pt x="1437775" y="386447"/>
                </a:lnTo>
                <a:lnTo>
                  <a:pt x="1440178" y="384730"/>
                </a:lnTo>
                <a:lnTo>
                  <a:pt x="1441503" y="383815"/>
                </a:lnTo>
                <a:lnTo>
                  <a:pt x="1443728" y="382621"/>
                </a:lnTo>
                <a:lnTo>
                  <a:pt x="1444611" y="381673"/>
                </a:lnTo>
                <a:lnTo>
                  <a:pt x="1445756" y="380217"/>
                </a:lnTo>
                <a:lnTo>
                  <a:pt x="1447433" y="378337"/>
                </a:lnTo>
                <a:lnTo>
                  <a:pt x="1448226" y="377323"/>
                </a:lnTo>
                <a:lnTo>
                  <a:pt x="1449463" y="375950"/>
                </a:lnTo>
                <a:lnTo>
                  <a:pt x="1450432" y="374756"/>
                </a:lnTo>
                <a:lnTo>
                  <a:pt x="1451752" y="372876"/>
                </a:lnTo>
                <a:lnTo>
                  <a:pt x="1452803" y="371077"/>
                </a:lnTo>
                <a:lnTo>
                  <a:pt x="1454301" y="369115"/>
                </a:lnTo>
                <a:lnTo>
                  <a:pt x="1455967" y="366466"/>
                </a:lnTo>
                <a:lnTo>
                  <a:pt x="1457105" y="364324"/>
                </a:lnTo>
                <a:lnTo>
                  <a:pt x="1458246" y="362624"/>
                </a:lnTo>
                <a:lnTo>
                  <a:pt x="1459303" y="361168"/>
                </a:lnTo>
                <a:lnTo>
                  <a:pt x="1459865" y="360498"/>
                </a:lnTo>
                <a:lnTo>
                  <a:pt x="1460449" y="359795"/>
                </a:lnTo>
                <a:lnTo>
                  <a:pt x="1462125" y="357751"/>
                </a:lnTo>
                <a:lnTo>
                  <a:pt x="1462915" y="356541"/>
                </a:lnTo>
                <a:lnTo>
                  <a:pt x="1463798" y="355609"/>
                </a:lnTo>
                <a:lnTo>
                  <a:pt x="1464077" y="355282"/>
                </a:lnTo>
                <a:lnTo>
                  <a:pt x="1464946" y="354235"/>
                </a:lnTo>
                <a:lnTo>
                  <a:pt x="1465927" y="353287"/>
                </a:lnTo>
                <a:lnTo>
                  <a:pt x="1465909" y="352535"/>
                </a:lnTo>
                <a:lnTo>
                  <a:pt x="1465271" y="351766"/>
                </a:lnTo>
                <a:lnTo>
                  <a:pt x="1463639" y="350295"/>
                </a:lnTo>
                <a:lnTo>
                  <a:pt x="1462187" y="348921"/>
                </a:lnTo>
                <a:lnTo>
                  <a:pt x="1461007" y="347728"/>
                </a:lnTo>
                <a:lnTo>
                  <a:pt x="1458454" y="344457"/>
                </a:lnTo>
                <a:lnTo>
                  <a:pt x="1456914" y="343084"/>
                </a:lnTo>
                <a:lnTo>
                  <a:pt x="1455190" y="341547"/>
                </a:lnTo>
                <a:lnTo>
                  <a:pt x="1453375" y="339830"/>
                </a:lnTo>
                <a:lnTo>
                  <a:pt x="1451923" y="338358"/>
                </a:lnTo>
                <a:lnTo>
                  <a:pt x="1450643" y="336478"/>
                </a:lnTo>
                <a:lnTo>
                  <a:pt x="1449096" y="334679"/>
                </a:lnTo>
                <a:lnTo>
                  <a:pt x="1447734" y="333306"/>
                </a:lnTo>
                <a:lnTo>
                  <a:pt x="1446362" y="331147"/>
                </a:lnTo>
                <a:lnTo>
                  <a:pt x="1444730" y="329692"/>
                </a:lnTo>
                <a:lnTo>
                  <a:pt x="1443810" y="327812"/>
                </a:lnTo>
                <a:lnTo>
                  <a:pt x="1443081" y="326863"/>
                </a:lnTo>
                <a:lnTo>
                  <a:pt x="1443069" y="326013"/>
                </a:lnTo>
                <a:lnTo>
                  <a:pt x="1442960" y="324460"/>
                </a:lnTo>
                <a:lnTo>
                  <a:pt x="1442850" y="323004"/>
                </a:lnTo>
                <a:lnTo>
                  <a:pt x="1442744" y="321729"/>
                </a:lnTo>
                <a:lnTo>
                  <a:pt x="1442108" y="321042"/>
                </a:lnTo>
                <a:lnTo>
                  <a:pt x="1440298" y="319751"/>
                </a:lnTo>
                <a:lnTo>
                  <a:pt x="1438764" y="318884"/>
                </a:lnTo>
                <a:lnTo>
                  <a:pt x="1436870" y="318034"/>
                </a:lnTo>
                <a:lnTo>
                  <a:pt x="1434979" y="317249"/>
                </a:lnTo>
                <a:lnTo>
                  <a:pt x="1433013" y="317592"/>
                </a:lnTo>
                <a:lnTo>
                  <a:pt x="1431231" y="318361"/>
                </a:lnTo>
                <a:lnTo>
                  <a:pt x="1429810" y="319374"/>
                </a:lnTo>
                <a:lnTo>
                  <a:pt x="1428656" y="320061"/>
                </a:lnTo>
                <a:lnTo>
                  <a:pt x="1427048" y="320568"/>
                </a:lnTo>
                <a:lnTo>
                  <a:pt x="1425526" y="320568"/>
                </a:lnTo>
                <a:lnTo>
                  <a:pt x="1423997" y="320225"/>
                </a:lnTo>
                <a:lnTo>
                  <a:pt x="1423090" y="319276"/>
                </a:lnTo>
                <a:lnTo>
                  <a:pt x="1421196" y="318328"/>
                </a:lnTo>
                <a:lnTo>
                  <a:pt x="1419137" y="318573"/>
                </a:lnTo>
                <a:lnTo>
                  <a:pt x="1417345" y="318573"/>
                </a:lnTo>
                <a:lnTo>
                  <a:pt x="1416593" y="318720"/>
                </a:lnTo>
                <a:lnTo>
                  <a:pt x="1415202" y="318998"/>
                </a:lnTo>
                <a:lnTo>
                  <a:pt x="1412244" y="318900"/>
                </a:lnTo>
                <a:lnTo>
                  <a:pt x="1410002" y="318819"/>
                </a:lnTo>
                <a:lnTo>
                  <a:pt x="1407840" y="317952"/>
                </a:lnTo>
                <a:lnTo>
                  <a:pt x="1406035" y="316922"/>
                </a:lnTo>
                <a:lnTo>
                  <a:pt x="1404766" y="315794"/>
                </a:lnTo>
                <a:lnTo>
                  <a:pt x="1403488" y="313995"/>
                </a:lnTo>
                <a:lnTo>
                  <a:pt x="1402829" y="311591"/>
                </a:lnTo>
                <a:lnTo>
                  <a:pt x="1401987" y="308942"/>
                </a:lnTo>
                <a:lnTo>
                  <a:pt x="1401517" y="307225"/>
                </a:lnTo>
                <a:lnTo>
                  <a:pt x="1400867" y="305509"/>
                </a:lnTo>
                <a:lnTo>
                  <a:pt x="1398805" y="305427"/>
                </a:lnTo>
                <a:lnTo>
                  <a:pt x="1396934" y="306195"/>
                </a:lnTo>
                <a:lnTo>
                  <a:pt x="1395960" y="307046"/>
                </a:lnTo>
                <a:lnTo>
                  <a:pt x="1395454" y="309531"/>
                </a:lnTo>
                <a:lnTo>
                  <a:pt x="1395037" y="311836"/>
                </a:lnTo>
                <a:lnTo>
                  <a:pt x="1394787" y="313292"/>
                </a:lnTo>
                <a:lnTo>
                  <a:pt x="1394277" y="315336"/>
                </a:lnTo>
                <a:lnTo>
                  <a:pt x="1393855" y="317314"/>
                </a:lnTo>
                <a:lnTo>
                  <a:pt x="1393883" y="319374"/>
                </a:lnTo>
                <a:lnTo>
                  <a:pt x="1393634" y="320993"/>
                </a:lnTo>
                <a:lnTo>
                  <a:pt x="1393924" y="322530"/>
                </a:lnTo>
                <a:lnTo>
                  <a:pt x="1394666" y="324427"/>
                </a:lnTo>
                <a:lnTo>
                  <a:pt x="1394689" y="326128"/>
                </a:lnTo>
                <a:lnTo>
                  <a:pt x="1393908" y="328024"/>
                </a:lnTo>
                <a:lnTo>
                  <a:pt x="1393123" y="329643"/>
                </a:lnTo>
                <a:lnTo>
                  <a:pt x="1391972" y="330755"/>
                </a:lnTo>
                <a:lnTo>
                  <a:pt x="1391283" y="331196"/>
                </a:lnTo>
                <a:lnTo>
                  <a:pt x="1390905" y="331442"/>
                </a:lnTo>
                <a:lnTo>
                  <a:pt x="1388950" y="332537"/>
                </a:lnTo>
                <a:lnTo>
                  <a:pt x="1387522" y="333061"/>
                </a:lnTo>
                <a:lnTo>
                  <a:pt x="1385843" y="334761"/>
                </a:lnTo>
                <a:lnTo>
                  <a:pt x="1384607" y="336134"/>
                </a:lnTo>
                <a:lnTo>
                  <a:pt x="1383367" y="337246"/>
                </a:lnTo>
                <a:lnTo>
                  <a:pt x="1380867" y="337917"/>
                </a:lnTo>
                <a:lnTo>
                  <a:pt x="1378637" y="338685"/>
                </a:lnTo>
                <a:lnTo>
                  <a:pt x="1376766" y="339454"/>
                </a:lnTo>
                <a:lnTo>
                  <a:pt x="1374450" y="340468"/>
                </a:lnTo>
                <a:lnTo>
                  <a:pt x="1372316" y="341661"/>
                </a:lnTo>
                <a:lnTo>
                  <a:pt x="1370535" y="342511"/>
                </a:lnTo>
                <a:lnTo>
                  <a:pt x="1368661" y="343116"/>
                </a:lnTo>
                <a:lnTo>
                  <a:pt x="1366877" y="343787"/>
                </a:lnTo>
                <a:lnTo>
                  <a:pt x="1365090" y="344049"/>
                </a:lnTo>
                <a:lnTo>
                  <a:pt x="1363028" y="344032"/>
                </a:lnTo>
                <a:lnTo>
                  <a:pt x="1361320" y="343525"/>
                </a:lnTo>
                <a:lnTo>
                  <a:pt x="1359614" y="343345"/>
                </a:lnTo>
                <a:lnTo>
                  <a:pt x="1357013" y="342986"/>
                </a:lnTo>
                <a:lnTo>
                  <a:pt x="1354772" y="342986"/>
                </a:lnTo>
                <a:lnTo>
                  <a:pt x="1352174" y="342986"/>
                </a:lnTo>
                <a:lnTo>
                  <a:pt x="1349929" y="342626"/>
                </a:lnTo>
                <a:lnTo>
                  <a:pt x="1347776" y="342446"/>
                </a:lnTo>
                <a:lnTo>
                  <a:pt x="1345805" y="342446"/>
                </a:lnTo>
                <a:lnTo>
                  <a:pt x="1344193" y="342446"/>
                </a:lnTo>
                <a:lnTo>
                  <a:pt x="1342141" y="343215"/>
                </a:lnTo>
                <a:lnTo>
                  <a:pt x="1339283" y="343803"/>
                </a:lnTo>
                <a:lnTo>
                  <a:pt x="1338024" y="343460"/>
                </a:lnTo>
                <a:lnTo>
                  <a:pt x="1336047" y="343018"/>
                </a:lnTo>
                <a:lnTo>
                  <a:pt x="1334255" y="343018"/>
                </a:lnTo>
                <a:lnTo>
                  <a:pt x="1331962" y="343166"/>
                </a:lnTo>
                <a:lnTo>
                  <a:pt x="1329157" y="343509"/>
                </a:lnTo>
                <a:lnTo>
                  <a:pt x="1326741" y="344359"/>
                </a:lnTo>
                <a:lnTo>
                  <a:pt x="1324832" y="344850"/>
                </a:lnTo>
                <a:lnTo>
                  <a:pt x="1323427" y="344850"/>
                </a:lnTo>
                <a:lnTo>
                  <a:pt x="1322278" y="344833"/>
                </a:lnTo>
                <a:lnTo>
                  <a:pt x="1320186" y="344506"/>
                </a:lnTo>
                <a:lnTo>
                  <a:pt x="1319974" y="344474"/>
                </a:lnTo>
                <a:lnTo>
                  <a:pt x="1317791" y="343493"/>
                </a:lnTo>
                <a:lnTo>
                  <a:pt x="1315989" y="342511"/>
                </a:lnTo>
                <a:lnTo>
                  <a:pt x="1313817" y="342381"/>
                </a:lnTo>
                <a:lnTo>
                  <a:pt x="1310747" y="342005"/>
                </a:lnTo>
                <a:lnTo>
                  <a:pt x="1309089" y="342119"/>
                </a:lnTo>
                <a:lnTo>
                  <a:pt x="1306793" y="342364"/>
                </a:lnTo>
                <a:lnTo>
                  <a:pt x="1303601" y="342479"/>
                </a:lnTo>
                <a:lnTo>
                  <a:pt x="1300918" y="342348"/>
                </a:lnTo>
                <a:lnTo>
                  <a:pt x="1298998" y="342086"/>
                </a:lnTo>
                <a:lnTo>
                  <a:pt x="1297970" y="341596"/>
                </a:lnTo>
                <a:lnTo>
                  <a:pt x="1296686" y="340991"/>
                </a:lnTo>
                <a:lnTo>
                  <a:pt x="1292973" y="340369"/>
                </a:lnTo>
                <a:lnTo>
                  <a:pt x="1290285" y="339879"/>
                </a:lnTo>
                <a:lnTo>
                  <a:pt x="1287484" y="340484"/>
                </a:lnTo>
                <a:lnTo>
                  <a:pt x="1286972" y="340468"/>
                </a:lnTo>
                <a:lnTo>
                  <a:pt x="1284297" y="340958"/>
                </a:lnTo>
                <a:lnTo>
                  <a:pt x="1282770" y="341318"/>
                </a:lnTo>
                <a:lnTo>
                  <a:pt x="1279351" y="341122"/>
                </a:lnTo>
                <a:lnTo>
                  <a:pt x="1278100" y="340762"/>
                </a:lnTo>
                <a:lnTo>
                  <a:pt x="1276460" y="339813"/>
                </a:lnTo>
                <a:lnTo>
                  <a:pt x="1268088" y="333927"/>
                </a:lnTo>
                <a:lnTo>
                  <a:pt x="1268714" y="333993"/>
                </a:lnTo>
                <a:lnTo>
                  <a:pt x="1270807" y="332096"/>
                </a:lnTo>
                <a:lnTo>
                  <a:pt x="1272815" y="331883"/>
                </a:lnTo>
                <a:lnTo>
                  <a:pt x="1273188" y="331605"/>
                </a:lnTo>
                <a:lnTo>
                  <a:pt x="1273826" y="331147"/>
                </a:lnTo>
                <a:lnTo>
                  <a:pt x="1273922" y="328793"/>
                </a:lnTo>
                <a:lnTo>
                  <a:pt x="1275006" y="327501"/>
                </a:lnTo>
                <a:lnTo>
                  <a:pt x="1275402" y="326095"/>
                </a:lnTo>
                <a:lnTo>
                  <a:pt x="1276221" y="324967"/>
                </a:lnTo>
                <a:lnTo>
                  <a:pt x="1276615" y="324427"/>
                </a:lnTo>
                <a:lnTo>
                  <a:pt x="1277009" y="322825"/>
                </a:lnTo>
                <a:lnTo>
                  <a:pt x="1277146" y="322269"/>
                </a:lnTo>
                <a:lnTo>
                  <a:pt x="1279853" y="321386"/>
                </a:lnTo>
                <a:lnTo>
                  <a:pt x="1280346" y="320830"/>
                </a:lnTo>
                <a:lnTo>
                  <a:pt x="1283162" y="317707"/>
                </a:lnTo>
                <a:lnTo>
                  <a:pt x="1284567" y="317821"/>
                </a:lnTo>
                <a:lnTo>
                  <a:pt x="1284851" y="317854"/>
                </a:lnTo>
                <a:lnTo>
                  <a:pt x="1285981" y="315990"/>
                </a:lnTo>
                <a:lnTo>
                  <a:pt x="1284773" y="314567"/>
                </a:lnTo>
                <a:lnTo>
                  <a:pt x="1285746" y="312229"/>
                </a:lnTo>
                <a:lnTo>
                  <a:pt x="1285826" y="311052"/>
                </a:lnTo>
                <a:lnTo>
                  <a:pt x="1286395" y="310692"/>
                </a:lnTo>
                <a:lnTo>
                  <a:pt x="1288045" y="309089"/>
                </a:lnTo>
                <a:lnTo>
                  <a:pt x="1290648" y="309237"/>
                </a:lnTo>
                <a:lnTo>
                  <a:pt x="1291302" y="309269"/>
                </a:lnTo>
                <a:lnTo>
                  <a:pt x="1295208" y="307716"/>
                </a:lnTo>
                <a:lnTo>
                  <a:pt x="1296586" y="307520"/>
                </a:lnTo>
                <a:lnTo>
                  <a:pt x="1298410" y="307258"/>
                </a:lnTo>
                <a:lnTo>
                  <a:pt x="1295828" y="303759"/>
                </a:lnTo>
                <a:lnTo>
                  <a:pt x="1295321" y="299835"/>
                </a:lnTo>
                <a:lnTo>
                  <a:pt x="1292235" y="296515"/>
                </a:lnTo>
                <a:lnTo>
                  <a:pt x="1290005" y="294815"/>
                </a:lnTo>
                <a:lnTo>
                  <a:pt x="1288043" y="291806"/>
                </a:lnTo>
                <a:lnTo>
                  <a:pt x="1286426" y="290923"/>
                </a:lnTo>
                <a:lnTo>
                  <a:pt x="1285629" y="289648"/>
                </a:lnTo>
                <a:lnTo>
                  <a:pt x="1285201" y="288978"/>
                </a:lnTo>
                <a:lnTo>
                  <a:pt x="1284498" y="288372"/>
                </a:lnTo>
                <a:lnTo>
                  <a:pt x="1283280" y="287342"/>
                </a:lnTo>
                <a:lnTo>
                  <a:pt x="1283358" y="286280"/>
                </a:lnTo>
                <a:lnTo>
                  <a:pt x="1284845" y="284366"/>
                </a:lnTo>
                <a:lnTo>
                  <a:pt x="1285018" y="284137"/>
                </a:lnTo>
                <a:lnTo>
                  <a:pt x="1289972" y="282322"/>
                </a:lnTo>
                <a:lnTo>
                  <a:pt x="1293841" y="280377"/>
                </a:lnTo>
                <a:lnTo>
                  <a:pt x="1296765" y="279412"/>
                </a:lnTo>
                <a:lnTo>
                  <a:pt x="1299690" y="278382"/>
                </a:lnTo>
                <a:lnTo>
                  <a:pt x="1300830" y="277711"/>
                </a:lnTo>
                <a:lnTo>
                  <a:pt x="1301394" y="276910"/>
                </a:lnTo>
                <a:lnTo>
                  <a:pt x="1302723" y="276060"/>
                </a:lnTo>
                <a:lnTo>
                  <a:pt x="1303418" y="275455"/>
                </a:lnTo>
                <a:lnTo>
                  <a:pt x="1305068" y="274670"/>
                </a:lnTo>
                <a:lnTo>
                  <a:pt x="1305889" y="273934"/>
                </a:lnTo>
                <a:lnTo>
                  <a:pt x="1306714" y="273575"/>
                </a:lnTo>
                <a:lnTo>
                  <a:pt x="1307367" y="273051"/>
                </a:lnTo>
                <a:lnTo>
                  <a:pt x="1307975" y="272348"/>
                </a:lnTo>
                <a:lnTo>
                  <a:pt x="1308856" y="271449"/>
                </a:lnTo>
                <a:lnTo>
                  <a:pt x="1309100" y="270533"/>
                </a:lnTo>
                <a:lnTo>
                  <a:pt x="1309151" y="269552"/>
                </a:lnTo>
                <a:lnTo>
                  <a:pt x="1308430" y="268146"/>
                </a:lnTo>
                <a:lnTo>
                  <a:pt x="1307895" y="266380"/>
                </a:lnTo>
                <a:lnTo>
                  <a:pt x="1306525" y="264107"/>
                </a:lnTo>
                <a:lnTo>
                  <a:pt x="1306180" y="262210"/>
                </a:lnTo>
                <a:lnTo>
                  <a:pt x="1304422" y="259594"/>
                </a:lnTo>
                <a:lnTo>
                  <a:pt x="1303634" y="257992"/>
                </a:lnTo>
                <a:lnTo>
                  <a:pt x="1302728" y="257027"/>
                </a:lnTo>
                <a:lnTo>
                  <a:pt x="1301696" y="256291"/>
                </a:lnTo>
                <a:lnTo>
                  <a:pt x="1300534" y="255310"/>
                </a:lnTo>
                <a:lnTo>
                  <a:pt x="1298988" y="254329"/>
                </a:lnTo>
                <a:lnTo>
                  <a:pt x="1297890" y="252089"/>
                </a:lnTo>
                <a:lnTo>
                  <a:pt x="1297147" y="250290"/>
                </a:lnTo>
                <a:lnTo>
                  <a:pt x="1296855" y="247478"/>
                </a:lnTo>
                <a:lnTo>
                  <a:pt x="1296832" y="245777"/>
                </a:lnTo>
                <a:lnTo>
                  <a:pt x="1296786" y="242360"/>
                </a:lnTo>
                <a:lnTo>
                  <a:pt x="1297018" y="240529"/>
                </a:lnTo>
                <a:lnTo>
                  <a:pt x="1297111" y="237962"/>
                </a:lnTo>
                <a:lnTo>
                  <a:pt x="1297474" y="236375"/>
                </a:lnTo>
                <a:lnTo>
                  <a:pt x="1298477" y="234920"/>
                </a:lnTo>
                <a:lnTo>
                  <a:pt x="1298325" y="233089"/>
                </a:lnTo>
                <a:lnTo>
                  <a:pt x="1298303" y="231503"/>
                </a:lnTo>
                <a:lnTo>
                  <a:pt x="1297023" y="231241"/>
                </a:lnTo>
                <a:lnTo>
                  <a:pt x="1295730" y="230031"/>
                </a:lnTo>
                <a:lnTo>
                  <a:pt x="1294428" y="228183"/>
                </a:lnTo>
                <a:lnTo>
                  <a:pt x="1293902" y="226974"/>
                </a:lnTo>
                <a:lnTo>
                  <a:pt x="1291601" y="226843"/>
                </a:lnTo>
                <a:lnTo>
                  <a:pt x="1288929" y="227562"/>
                </a:lnTo>
                <a:lnTo>
                  <a:pt x="1286893" y="228167"/>
                </a:lnTo>
                <a:lnTo>
                  <a:pt x="1284341" y="228282"/>
                </a:lnTo>
                <a:lnTo>
                  <a:pt x="1282165" y="227906"/>
                </a:lnTo>
                <a:lnTo>
                  <a:pt x="1279983" y="227170"/>
                </a:lnTo>
                <a:lnTo>
                  <a:pt x="1279089" y="226630"/>
                </a:lnTo>
                <a:lnTo>
                  <a:pt x="1277796" y="225829"/>
                </a:lnTo>
                <a:lnTo>
                  <a:pt x="1275220" y="224226"/>
                </a:lnTo>
                <a:lnTo>
                  <a:pt x="1273552" y="223736"/>
                </a:lnTo>
                <a:lnTo>
                  <a:pt x="1271631" y="223245"/>
                </a:lnTo>
                <a:lnTo>
                  <a:pt x="1264487" y="224047"/>
                </a:lnTo>
                <a:lnTo>
                  <a:pt x="1260969" y="221823"/>
                </a:lnTo>
                <a:lnTo>
                  <a:pt x="1260694" y="221643"/>
                </a:lnTo>
                <a:lnTo>
                  <a:pt x="1258688" y="221676"/>
                </a:lnTo>
                <a:lnTo>
                  <a:pt x="1255782" y="218602"/>
                </a:lnTo>
                <a:lnTo>
                  <a:pt x="1253900" y="215135"/>
                </a:lnTo>
                <a:lnTo>
                  <a:pt x="1252584" y="212208"/>
                </a:lnTo>
                <a:lnTo>
                  <a:pt x="1250628" y="209151"/>
                </a:lnTo>
                <a:lnTo>
                  <a:pt x="1248672" y="206093"/>
                </a:lnTo>
                <a:lnTo>
                  <a:pt x="1246063" y="201940"/>
                </a:lnTo>
                <a:lnTo>
                  <a:pt x="1243064" y="197296"/>
                </a:lnTo>
                <a:lnTo>
                  <a:pt x="1241489" y="194107"/>
                </a:lnTo>
                <a:lnTo>
                  <a:pt x="1239789" y="191050"/>
                </a:lnTo>
                <a:lnTo>
                  <a:pt x="1238986" y="188254"/>
                </a:lnTo>
                <a:lnTo>
                  <a:pt x="1238701" y="186046"/>
                </a:lnTo>
                <a:lnTo>
                  <a:pt x="1238628" y="185131"/>
                </a:lnTo>
                <a:lnTo>
                  <a:pt x="1238548" y="184101"/>
                </a:lnTo>
                <a:lnTo>
                  <a:pt x="1239396" y="180683"/>
                </a:lnTo>
                <a:lnTo>
                  <a:pt x="1239882" y="178721"/>
                </a:lnTo>
                <a:lnTo>
                  <a:pt x="1240487" y="176285"/>
                </a:lnTo>
                <a:lnTo>
                  <a:pt x="1240731" y="175320"/>
                </a:lnTo>
                <a:lnTo>
                  <a:pt x="1241350" y="173979"/>
                </a:lnTo>
                <a:lnTo>
                  <a:pt x="1241707" y="171902"/>
                </a:lnTo>
                <a:lnTo>
                  <a:pt x="1241681" y="169940"/>
                </a:lnTo>
                <a:lnTo>
                  <a:pt x="1241020" y="168240"/>
                </a:lnTo>
                <a:lnTo>
                  <a:pt x="1241244" y="165918"/>
                </a:lnTo>
                <a:lnTo>
                  <a:pt x="1241738" y="164577"/>
                </a:lnTo>
                <a:lnTo>
                  <a:pt x="1241702" y="161879"/>
                </a:lnTo>
                <a:lnTo>
                  <a:pt x="1241546" y="159819"/>
                </a:lnTo>
                <a:lnTo>
                  <a:pt x="1241528" y="158347"/>
                </a:lnTo>
                <a:lnTo>
                  <a:pt x="1239967" y="156140"/>
                </a:lnTo>
                <a:lnTo>
                  <a:pt x="1239805" y="153589"/>
                </a:lnTo>
                <a:lnTo>
                  <a:pt x="1240165" y="151872"/>
                </a:lnTo>
                <a:lnTo>
                  <a:pt x="1240270" y="150956"/>
                </a:lnTo>
                <a:lnTo>
                  <a:pt x="1241007" y="147964"/>
                </a:lnTo>
                <a:lnTo>
                  <a:pt x="1242104" y="143942"/>
                </a:lnTo>
                <a:lnTo>
                  <a:pt x="1242454" y="141505"/>
                </a:lnTo>
                <a:lnTo>
                  <a:pt x="1242817" y="139919"/>
                </a:lnTo>
                <a:lnTo>
                  <a:pt x="1242918" y="137957"/>
                </a:lnTo>
                <a:lnTo>
                  <a:pt x="1241646" y="138333"/>
                </a:lnTo>
                <a:lnTo>
                  <a:pt x="1238853" y="139543"/>
                </a:lnTo>
                <a:lnTo>
                  <a:pt x="1235292" y="140753"/>
                </a:lnTo>
                <a:lnTo>
                  <a:pt x="1231481" y="142209"/>
                </a:lnTo>
                <a:lnTo>
                  <a:pt x="1229451" y="143304"/>
                </a:lnTo>
                <a:lnTo>
                  <a:pt x="1229084" y="144400"/>
                </a:lnTo>
                <a:lnTo>
                  <a:pt x="1230655" y="147327"/>
                </a:lnTo>
                <a:lnTo>
                  <a:pt x="1232097" y="150139"/>
                </a:lnTo>
                <a:lnTo>
                  <a:pt x="1232529" y="153802"/>
                </a:lnTo>
                <a:lnTo>
                  <a:pt x="1232550" y="155518"/>
                </a:lnTo>
                <a:lnTo>
                  <a:pt x="1232071" y="157840"/>
                </a:lnTo>
                <a:lnTo>
                  <a:pt x="1231075" y="159786"/>
                </a:lnTo>
                <a:lnTo>
                  <a:pt x="1231486" y="161863"/>
                </a:lnTo>
                <a:lnTo>
                  <a:pt x="1232293" y="165035"/>
                </a:lnTo>
                <a:lnTo>
                  <a:pt x="1232831" y="167112"/>
                </a:lnTo>
                <a:lnTo>
                  <a:pt x="1231839" y="169303"/>
                </a:lnTo>
                <a:lnTo>
                  <a:pt x="1230720" y="171624"/>
                </a:lnTo>
                <a:lnTo>
                  <a:pt x="1230607" y="172720"/>
                </a:lnTo>
                <a:lnTo>
                  <a:pt x="1232177" y="175532"/>
                </a:lnTo>
                <a:lnTo>
                  <a:pt x="1233225" y="177609"/>
                </a:lnTo>
                <a:lnTo>
                  <a:pt x="1234141" y="179195"/>
                </a:lnTo>
                <a:lnTo>
                  <a:pt x="1235065" y="181517"/>
                </a:lnTo>
                <a:lnTo>
                  <a:pt x="1234959" y="183103"/>
                </a:lnTo>
                <a:lnTo>
                  <a:pt x="1234138" y="184640"/>
                </a:lnTo>
                <a:lnTo>
                  <a:pt x="1233155" y="185441"/>
                </a:lnTo>
                <a:lnTo>
                  <a:pt x="1229556" y="186520"/>
                </a:lnTo>
                <a:lnTo>
                  <a:pt x="1227514" y="189038"/>
                </a:lnTo>
                <a:lnTo>
                  <a:pt x="1226794" y="192064"/>
                </a:lnTo>
                <a:lnTo>
                  <a:pt x="1226657" y="192652"/>
                </a:lnTo>
                <a:lnTo>
                  <a:pt x="1223099" y="200010"/>
                </a:lnTo>
                <a:lnTo>
                  <a:pt x="1222584" y="200566"/>
                </a:lnTo>
                <a:lnTo>
                  <a:pt x="1221523" y="200550"/>
                </a:lnTo>
                <a:lnTo>
                  <a:pt x="1221385" y="200681"/>
                </a:lnTo>
                <a:lnTo>
                  <a:pt x="1220972" y="201089"/>
                </a:lnTo>
                <a:lnTo>
                  <a:pt x="1220697" y="201351"/>
                </a:lnTo>
                <a:lnTo>
                  <a:pt x="1219253" y="201449"/>
                </a:lnTo>
                <a:lnTo>
                  <a:pt x="1219019" y="201891"/>
                </a:lnTo>
                <a:lnTo>
                  <a:pt x="1218480" y="202937"/>
                </a:lnTo>
                <a:lnTo>
                  <a:pt x="1218895" y="204736"/>
                </a:lnTo>
                <a:lnTo>
                  <a:pt x="1218840" y="204916"/>
                </a:lnTo>
                <a:lnTo>
                  <a:pt x="1218035" y="207630"/>
                </a:lnTo>
                <a:lnTo>
                  <a:pt x="1217319" y="210034"/>
                </a:lnTo>
                <a:lnTo>
                  <a:pt x="1217096" y="212584"/>
                </a:lnTo>
                <a:lnTo>
                  <a:pt x="1215456" y="213238"/>
                </a:lnTo>
                <a:lnTo>
                  <a:pt x="1214587" y="212666"/>
                </a:lnTo>
                <a:lnTo>
                  <a:pt x="1213491" y="213140"/>
                </a:lnTo>
                <a:lnTo>
                  <a:pt x="1210860" y="214547"/>
                </a:lnTo>
                <a:lnTo>
                  <a:pt x="1210651" y="215250"/>
                </a:lnTo>
                <a:lnTo>
                  <a:pt x="1210455" y="215904"/>
                </a:lnTo>
                <a:lnTo>
                  <a:pt x="1210401" y="216084"/>
                </a:lnTo>
                <a:lnTo>
                  <a:pt x="1209488" y="216427"/>
                </a:lnTo>
                <a:lnTo>
                  <a:pt x="1208950" y="216623"/>
                </a:lnTo>
                <a:lnTo>
                  <a:pt x="1208242" y="218160"/>
                </a:lnTo>
                <a:lnTo>
                  <a:pt x="1207910" y="218880"/>
                </a:lnTo>
                <a:lnTo>
                  <a:pt x="1207724" y="219272"/>
                </a:lnTo>
                <a:lnTo>
                  <a:pt x="1208594" y="219910"/>
                </a:lnTo>
                <a:lnTo>
                  <a:pt x="1206184" y="221921"/>
                </a:lnTo>
                <a:lnTo>
                  <a:pt x="1205729" y="223033"/>
                </a:lnTo>
                <a:lnTo>
                  <a:pt x="1205897" y="223981"/>
                </a:lnTo>
                <a:lnTo>
                  <a:pt x="1206293" y="224488"/>
                </a:lnTo>
                <a:lnTo>
                  <a:pt x="1206954" y="225273"/>
                </a:lnTo>
                <a:lnTo>
                  <a:pt x="1206677" y="227268"/>
                </a:lnTo>
                <a:lnTo>
                  <a:pt x="1206498" y="227186"/>
                </a:lnTo>
                <a:lnTo>
                  <a:pt x="1206316" y="227121"/>
                </a:lnTo>
                <a:lnTo>
                  <a:pt x="1205680" y="226875"/>
                </a:lnTo>
                <a:lnTo>
                  <a:pt x="1204925" y="227055"/>
                </a:lnTo>
                <a:lnTo>
                  <a:pt x="1204411" y="227856"/>
                </a:lnTo>
                <a:lnTo>
                  <a:pt x="1204449" y="229770"/>
                </a:lnTo>
                <a:lnTo>
                  <a:pt x="1203744" y="230947"/>
                </a:lnTo>
                <a:lnTo>
                  <a:pt x="1203325" y="230914"/>
                </a:lnTo>
                <a:lnTo>
                  <a:pt x="1201926" y="230849"/>
                </a:lnTo>
                <a:lnTo>
                  <a:pt x="1200974" y="231486"/>
                </a:lnTo>
                <a:lnTo>
                  <a:pt x="1200609" y="231715"/>
                </a:lnTo>
                <a:lnTo>
                  <a:pt x="1200345" y="231895"/>
                </a:lnTo>
                <a:lnTo>
                  <a:pt x="1199797" y="231715"/>
                </a:lnTo>
                <a:lnTo>
                  <a:pt x="1199607" y="231650"/>
                </a:lnTo>
                <a:lnTo>
                  <a:pt x="1198409" y="231241"/>
                </a:lnTo>
                <a:lnTo>
                  <a:pt x="1196556" y="231503"/>
                </a:lnTo>
                <a:lnTo>
                  <a:pt x="1195959" y="231585"/>
                </a:lnTo>
                <a:lnTo>
                  <a:pt x="1195565" y="231372"/>
                </a:lnTo>
                <a:lnTo>
                  <a:pt x="1195191" y="231159"/>
                </a:lnTo>
                <a:lnTo>
                  <a:pt x="1194465" y="230767"/>
                </a:lnTo>
                <a:lnTo>
                  <a:pt x="1192813" y="231356"/>
                </a:lnTo>
                <a:lnTo>
                  <a:pt x="1192637" y="231421"/>
                </a:lnTo>
                <a:lnTo>
                  <a:pt x="1191521" y="231225"/>
                </a:lnTo>
                <a:lnTo>
                  <a:pt x="1191175" y="231176"/>
                </a:lnTo>
                <a:lnTo>
                  <a:pt x="1190697" y="231094"/>
                </a:lnTo>
                <a:lnTo>
                  <a:pt x="1189801" y="230080"/>
                </a:lnTo>
                <a:lnTo>
                  <a:pt x="1188905" y="229083"/>
                </a:lnTo>
                <a:lnTo>
                  <a:pt x="1188176" y="228723"/>
                </a:lnTo>
                <a:lnTo>
                  <a:pt x="1187501" y="228380"/>
                </a:lnTo>
                <a:lnTo>
                  <a:pt x="1186724" y="228004"/>
                </a:lnTo>
                <a:lnTo>
                  <a:pt x="1186474" y="227873"/>
                </a:lnTo>
                <a:lnTo>
                  <a:pt x="1186518" y="227137"/>
                </a:lnTo>
                <a:lnTo>
                  <a:pt x="1186636" y="225093"/>
                </a:lnTo>
                <a:lnTo>
                  <a:pt x="1186036" y="222967"/>
                </a:lnTo>
                <a:lnTo>
                  <a:pt x="1183948" y="219534"/>
                </a:lnTo>
                <a:lnTo>
                  <a:pt x="1179068" y="213582"/>
                </a:lnTo>
                <a:lnTo>
                  <a:pt x="1177270" y="211947"/>
                </a:lnTo>
                <a:lnTo>
                  <a:pt x="1174452" y="211603"/>
                </a:lnTo>
                <a:lnTo>
                  <a:pt x="1171849" y="209036"/>
                </a:lnTo>
                <a:lnTo>
                  <a:pt x="1167421" y="206943"/>
                </a:lnTo>
                <a:lnTo>
                  <a:pt x="1164547" y="206093"/>
                </a:lnTo>
                <a:lnTo>
                  <a:pt x="1163366" y="205144"/>
                </a:lnTo>
                <a:lnTo>
                  <a:pt x="1157861" y="205929"/>
                </a:lnTo>
                <a:lnTo>
                  <a:pt x="1155361" y="206633"/>
                </a:lnTo>
                <a:lnTo>
                  <a:pt x="1153067" y="207123"/>
                </a:lnTo>
                <a:lnTo>
                  <a:pt x="1151297" y="207810"/>
                </a:lnTo>
                <a:lnTo>
                  <a:pt x="1147125" y="208611"/>
                </a:lnTo>
                <a:lnTo>
                  <a:pt x="1144518" y="209298"/>
                </a:lnTo>
                <a:lnTo>
                  <a:pt x="1141694" y="209298"/>
                </a:lnTo>
                <a:lnTo>
                  <a:pt x="1138561" y="209576"/>
                </a:lnTo>
                <a:lnTo>
                  <a:pt x="1135644" y="210475"/>
                </a:lnTo>
                <a:lnTo>
                  <a:pt x="1133141" y="210966"/>
                </a:lnTo>
                <a:lnTo>
                  <a:pt x="1132099" y="211358"/>
                </a:lnTo>
                <a:lnTo>
                  <a:pt x="1131592" y="212568"/>
                </a:lnTo>
                <a:lnTo>
                  <a:pt x="1127336" y="209788"/>
                </a:lnTo>
                <a:lnTo>
                  <a:pt x="1125536" y="207156"/>
                </a:lnTo>
                <a:lnTo>
                  <a:pt x="1112677" y="195252"/>
                </a:lnTo>
                <a:lnTo>
                  <a:pt x="1114119" y="194533"/>
                </a:lnTo>
                <a:lnTo>
                  <a:pt x="1114155" y="194042"/>
                </a:lnTo>
                <a:lnTo>
                  <a:pt x="1114195" y="193535"/>
                </a:lnTo>
                <a:lnTo>
                  <a:pt x="1113151" y="191475"/>
                </a:lnTo>
                <a:lnTo>
                  <a:pt x="1113094" y="190886"/>
                </a:lnTo>
                <a:lnTo>
                  <a:pt x="1112985" y="189742"/>
                </a:lnTo>
                <a:lnTo>
                  <a:pt x="1113348" y="188957"/>
                </a:lnTo>
                <a:lnTo>
                  <a:pt x="1111737" y="186488"/>
                </a:lnTo>
                <a:lnTo>
                  <a:pt x="1109852" y="183381"/>
                </a:lnTo>
                <a:lnTo>
                  <a:pt x="1106511" y="179457"/>
                </a:lnTo>
                <a:lnTo>
                  <a:pt x="1105216" y="173407"/>
                </a:lnTo>
                <a:lnTo>
                  <a:pt x="1099912" y="169532"/>
                </a:lnTo>
                <a:lnTo>
                  <a:pt x="1090165" y="163858"/>
                </a:lnTo>
                <a:lnTo>
                  <a:pt x="1089377" y="156303"/>
                </a:lnTo>
                <a:lnTo>
                  <a:pt x="1089349" y="144710"/>
                </a:lnTo>
                <a:lnTo>
                  <a:pt x="1090791" y="141178"/>
                </a:lnTo>
                <a:lnTo>
                  <a:pt x="1094454" y="137418"/>
                </a:lnTo>
                <a:lnTo>
                  <a:pt x="1095898" y="134376"/>
                </a:lnTo>
                <a:lnTo>
                  <a:pt x="1095924" y="133542"/>
                </a:lnTo>
                <a:lnTo>
                  <a:pt x="1096056" y="129291"/>
                </a:lnTo>
                <a:lnTo>
                  <a:pt x="1094511" y="125841"/>
                </a:lnTo>
                <a:lnTo>
                  <a:pt x="1092711" y="123208"/>
                </a:lnTo>
                <a:lnTo>
                  <a:pt x="1089117" y="119971"/>
                </a:lnTo>
                <a:lnTo>
                  <a:pt x="1083983" y="115687"/>
                </a:lnTo>
                <a:lnTo>
                  <a:pt x="1080209" y="108361"/>
                </a:lnTo>
                <a:lnTo>
                  <a:pt x="1080725" y="102786"/>
                </a:lnTo>
                <a:lnTo>
                  <a:pt x="1080737" y="101723"/>
                </a:lnTo>
                <a:lnTo>
                  <a:pt x="1080750" y="100627"/>
                </a:lnTo>
                <a:lnTo>
                  <a:pt x="1080545" y="99564"/>
                </a:lnTo>
                <a:lnTo>
                  <a:pt x="1080039" y="96965"/>
                </a:lnTo>
                <a:lnTo>
                  <a:pt x="1080238" y="95967"/>
                </a:lnTo>
                <a:lnTo>
                  <a:pt x="1080989" y="95199"/>
                </a:lnTo>
                <a:lnTo>
                  <a:pt x="1082019" y="94120"/>
                </a:lnTo>
                <a:lnTo>
                  <a:pt x="1081569" y="93367"/>
                </a:lnTo>
                <a:lnTo>
                  <a:pt x="1080601" y="91749"/>
                </a:lnTo>
                <a:lnTo>
                  <a:pt x="1081175" y="90964"/>
                </a:lnTo>
                <a:lnTo>
                  <a:pt x="1084131" y="90735"/>
                </a:lnTo>
                <a:lnTo>
                  <a:pt x="1085946" y="91389"/>
                </a:lnTo>
                <a:lnTo>
                  <a:pt x="1086779" y="90032"/>
                </a:lnTo>
                <a:lnTo>
                  <a:pt x="1086852" y="89378"/>
                </a:lnTo>
                <a:lnTo>
                  <a:pt x="1086917" y="88789"/>
                </a:lnTo>
                <a:lnTo>
                  <a:pt x="1086541" y="87710"/>
                </a:lnTo>
                <a:lnTo>
                  <a:pt x="1086067" y="86369"/>
                </a:lnTo>
                <a:lnTo>
                  <a:pt x="1086510" y="85993"/>
                </a:lnTo>
                <a:lnTo>
                  <a:pt x="1085778" y="84129"/>
                </a:lnTo>
                <a:lnTo>
                  <a:pt x="1084843" y="83557"/>
                </a:lnTo>
                <a:lnTo>
                  <a:pt x="1084790" y="82559"/>
                </a:lnTo>
                <a:lnTo>
                  <a:pt x="1085896" y="79485"/>
                </a:lnTo>
                <a:lnTo>
                  <a:pt x="1085673" y="77409"/>
                </a:lnTo>
                <a:lnTo>
                  <a:pt x="1085117" y="76117"/>
                </a:lnTo>
                <a:lnTo>
                  <a:pt x="1083319" y="73991"/>
                </a:lnTo>
                <a:lnTo>
                  <a:pt x="1081301" y="74596"/>
                </a:lnTo>
                <a:lnTo>
                  <a:pt x="1079546" y="74138"/>
                </a:lnTo>
                <a:lnTo>
                  <a:pt x="1078088" y="73370"/>
                </a:lnTo>
                <a:lnTo>
                  <a:pt x="1075923" y="72241"/>
                </a:lnTo>
                <a:lnTo>
                  <a:pt x="1074894" y="71244"/>
                </a:lnTo>
                <a:lnTo>
                  <a:pt x="1074368" y="70737"/>
                </a:lnTo>
                <a:lnTo>
                  <a:pt x="1073989" y="68906"/>
                </a:lnTo>
                <a:lnTo>
                  <a:pt x="1073415" y="66142"/>
                </a:lnTo>
                <a:lnTo>
                  <a:pt x="1072684" y="58637"/>
                </a:lnTo>
                <a:lnTo>
                  <a:pt x="1071031" y="56855"/>
                </a:lnTo>
                <a:lnTo>
                  <a:pt x="1068275" y="53879"/>
                </a:lnTo>
                <a:lnTo>
                  <a:pt x="1066856" y="53961"/>
                </a:lnTo>
                <a:lnTo>
                  <a:pt x="1066451" y="53977"/>
                </a:lnTo>
                <a:lnTo>
                  <a:pt x="1065533" y="51672"/>
                </a:lnTo>
                <a:lnTo>
                  <a:pt x="1063604" y="49922"/>
                </a:lnTo>
                <a:lnTo>
                  <a:pt x="1061776" y="50396"/>
                </a:lnTo>
                <a:lnTo>
                  <a:pt x="1061585" y="50004"/>
                </a:lnTo>
                <a:lnTo>
                  <a:pt x="1061406" y="49644"/>
                </a:lnTo>
                <a:lnTo>
                  <a:pt x="1061741" y="49055"/>
                </a:lnTo>
                <a:lnTo>
                  <a:pt x="1062176" y="48287"/>
                </a:lnTo>
                <a:lnTo>
                  <a:pt x="1060756" y="45981"/>
                </a:lnTo>
                <a:lnTo>
                  <a:pt x="1060518" y="45066"/>
                </a:lnTo>
                <a:lnTo>
                  <a:pt x="1060361" y="44444"/>
                </a:lnTo>
                <a:lnTo>
                  <a:pt x="1059972" y="42940"/>
                </a:lnTo>
                <a:lnTo>
                  <a:pt x="1058491" y="40569"/>
                </a:lnTo>
                <a:lnTo>
                  <a:pt x="1060218" y="32394"/>
                </a:lnTo>
                <a:lnTo>
                  <a:pt x="1058051" y="29221"/>
                </a:lnTo>
                <a:lnTo>
                  <a:pt x="1053254" y="25264"/>
                </a:lnTo>
                <a:lnTo>
                  <a:pt x="1048422" y="24349"/>
                </a:lnTo>
                <a:lnTo>
                  <a:pt x="1046234" y="23024"/>
                </a:lnTo>
                <a:lnTo>
                  <a:pt x="1044872" y="23057"/>
                </a:lnTo>
                <a:lnTo>
                  <a:pt x="1044599" y="23057"/>
                </a:lnTo>
                <a:lnTo>
                  <a:pt x="1042511" y="24152"/>
                </a:lnTo>
                <a:lnTo>
                  <a:pt x="1041450" y="24349"/>
                </a:lnTo>
                <a:lnTo>
                  <a:pt x="1041188" y="24381"/>
                </a:lnTo>
                <a:lnTo>
                  <a:pt x="1040517" y="23940"/>
                </a:lnTo>
                <a:lnTo>
                  <a:pt x="1040065" y="23629"/>
                </a:lnTo>
                <a:lnTo>
                  <a:pt x="1039396" y="21896"/>
                </a:lnTo>
                <a:lnTo>
                  <a:pt x="1037985" y="18217"/>
                </a:lnTo>
                <a:lnTo>
                  <a:pt x="1033635" y="15143"/>
                </a:lnTo>
                <a:lnTo>
                  <a:pt x="1032118" y="14064"/>
                </a:lnTo>
                <a:lnTo>
                  <a:pt x="1031091" y="11611"/>
                </a:lnTo>
                <a:lnTo>
                  <a:pt x="1030584" y="10401"/>
                </a:lnTo>
                <a:lnTo>
                  <a:pt x="1027217" y="7687"/>
                </a:lnTo>
                <a:lnTo>
                  <a:pt x="1024997" y="3648"/>
                </a:lnTo>
                <a:lnTo>
                  <a:pt x="1023162" y="1980"/>
                </a:lnTo>
                <a:lnTo>
                  <a:pt x="1021889" y="1800"/>
                </a:lnTo>
                <a:lnTo>
                  <a:pt x="1020991" y="1686"/>
                </a:lnTo>
                <a:lnTo>
                  <a:pt x="1019622" y="361"/>
                </a:lnTo>
                <a:lnTo>
                  <a:pt x="1011555" y="3599"/>
                </a:lnTo>
                <a:lnTo>
                  <a:pt x="1011590" y="4008"/>
                </a:lnTo>
                <a:lnTo>
                  <a:pt x="1011741" y="5725"/>
                </a:lnTo>
                <a:lnTo>
                  <a:pt x="1011216" y="7000"/>
                </a:lnTo>
                <a:lnTo>
                  <a:pt x="1011071" y="7311"/>
                </a:lnTo>
                <a:lnTo>
                  <a:pt x="1010618" y="8275"/>
                </a:lnTo>
                <a:lnTo>
                  <a:pt x="1009645" y="9240"/>
                </a:lnTo>
                <a:lnTo>
                  <a:pt x="1008521" y="9911"/>
                </a:lnTo>
                <a:lnTo>
                  <a:pt x="1007400" y="10663"/>
                </a:lnTo>
                <a:lnTo>
                  <a:pt x="1006425" y="11562"/>
                </a:lnTo>
                <a:lnTo>
                  <a:pt x="1005303" y="12543"/>
                </a:lnTo>
                <a:lnTo>
                  <a:pt x="1004331" y="13442"/>
                </a:lnTo>
                <a:lnTo>
                  <a:pt x="1003207" y="14178"/>
                </a:lnTo>
                <a:lnTo>
                  <a:pt x="1002084" y="14865"/>
                </a:lnTo>
                <a:lnTo>
                  <a:pt x="1000737" y="15454"/>
                </a:lnTo>
                <a:lnTo>
                  <a:pt x="999389" y="15977"/>
                </a:lnTo>
                <a:lnTo>
                  <a:pt x="997893" y="16353"/>
                </a:lnTo>
                <a:lnTo>
                  <a:pt x="996395" y="16729"/>
                </a:lnTo>
                <a:lnTo>
                  <a:pt x="994899" y="17023"/>
                </a:lnTo>
                <a:lnTo>
                  <a:pt x="993328" y="17399"/>
                </a:lnTo>
                <a:lnTo>
                  <a:pt x="992204" y="18152"/>
                </a:lnTo>
                <a:lnTo>
                  <a:pt x="990857" y="18675"/>
                </a:lnTo>
                <a:lnTo>
                  <a:pt x="989958" y="19656"/>
                </a:lnTo>
                <a:lnTo>
                  <a:pt x="989359" y="20915"/>
                </a:lnTo>
                <a:lnTo>
                  <a:pt x="988610" y="22043"/>
                </a:lnTo>
                <a:lnTo>
                  <a:pt x="988012" y="23466"/>
                </a:lnTo>
                <a:lnTo>
                  <a:pt x="987263" y="24594"/>
                </a:lnTo>
                <a:lnTo>
                  <a:pt x="986141" y="25330"/>
                </a:lnTo>
                <a:lnTo>
                  <a:pt x="984420" y="25493"/>
                </a:lnTo>
                <a:lnTo>
                  <a:pt x="982698" y="25640"/>
                </a:lnTo>
                <a:lnTo>
                  <a:pt x="981200" y="25640"/>
                </a:lnTo>
                <a:lnTo>
                  <a:pt x="979480" y="25493"/>
                </a:lnTo>
                <a:lnTo>
                  <a:pt x="977608" y="25411"/>
                </a:lnTo>
                <a:lnTo>
                  <a:pt x="975737" y="25411"/>
                </a:lnTo>
                <a:lnTo>
                  <a:pt x="974390" y="26017"/>
                </a:lnTo>
                <a:lnTo>
                  <a:pt x="973266" y="26687"/>
                </a:lnTo>
                <a:lnTo>
                  <a:pt x="972518" y="27815"/>
                </a:lnTo>
                <a:lnTo>
                  <a:pt x="972143" y="29303"/>
                </a:lnTo>
                <a:lnTo>
                  <a:pt x="971695" y="30807"/>
                </a:lnTo>
                <a:lnTo>
                  <a:pt x="971545" y="32443"/>
                </a:lnTo>
                <a:lnTo>
                  <a:pt x="971545" y="33195"/>
                </a:lnTo>
                <a:lnTo>
                  <a:pt x="971321" y="34846"/>
                </a:lnTo>
                <a:lnTo>
                  <a:pt x="970721" y="36122"/>
                </a:lnTo>
                <a:lnTo>
                  <a:pt x="970346" y="37610"/>
                </a:lnTo>
                <a:lnTo>
                  <a:pt x="969599" y="38738"/>
                </a:lnTo>
                <a:lnTo>
                  <a:pt x="969000" y="40013"/>
                </a:lnTo>
                <a:lnTo>
                  <a:pt x="968475" y="41289"/>
                </a:lnTo>
                <a:lnTo>
                  <a:pt x="967877" y="42548"/>
                </a:lnTo>
                <a:lnTo>
                  <a:pt x="967279" y="43905"/>
                </a:lnTo>
                <a:lnTo>
                  <a:pt x="966754" y="45180"/>
                </a:lnTo>
                <a:lnTo>
                  <a:pt x="966155" y="46439"/>
                </a:lnTo>
                <a:lnTo>
                  <a:pt x="965557" y="47715"/>
                </a:lnTo>
                <a:lnTo>
                  <a:pt x="964957" y="49072"/>
                </a:lnTo>
                <a:lnTo>
                  <a:pt x="964209" y="50184"/>
                </a:lnTo>
                <a:lnTo>
                  <a:pt x="963685" y="51459"/>
                </a:lnTo>
                <a:lnTo>
                  <a:pt x="963086" y="52734"/>
                </a:lnTo>
                <a:lnTo>
                  <a:pt x="962712" y="54222"/>
                </a:lnTo>
                <a:lnTo>
                  <a:pt x="962337" y="55727"/>
                </a:lnTo>
                <a:lnTo>
                  <a:pt x="961888" y="57149"/>
                </a:lnTo>
                <a:lnTo>
                  <a:pt x="961739" y="58801"/>
                </a:lnTo>
                <a:lnTo>
                  <a:pt x="961515" y="60518"/>
                </a:lnTo>
                <a:lnTo>
                  <a:pt x="961515" y="62316"/>
                </a:lnTo>
                <a:lnTo>
                  <a:pt x="961664" y="64033"/>
                </a:lnTo>
                <a:lnTo>
                  <a:pt x="961865" y="64834"/>
                </a:lnTo>
                <a:lnTo>
                  <a:pt x="962038" y="65538"/>
                </a:lnTo>
                <a:lnTo>
                  <a:pt x="963011" y="66437"/>
                </a:lnTo>
                <a:lnTo>
                  <a:pt x="963910" y="67336"/>
                </a:lnTo>
                <a:lnTo>
                  <a:pt x="964883" y="68301"/>
                </a:lnTo>
                <a:lnTo>
                  <a:pt x="965781" y="69200"/>
                </a:lnTo>
                <a:lnTo>
                  <a:pt x="966530" y="70328"/>
                </a:lnTo>
                <a:lnTo>
                  <a:pt x="966904" y="71816"/>
                </a:lnTo>
                <a:lnTo>
                  <a:pt x="966530" y="73321"/>
                </a:lnTo>
                <a:lnTo>
                  <a:pt x="965557" y="74220"/>
                </a:lnTo>
                <a:lnTo>
                  <a:pt x="964433" y="74972"/>
                </a:lnTo>
                <a:lnTo>
                  <a:pt x="963461" y="75871"/>
                </a:lnTo>
                <a:lnTo>
                  <a:pt x="962563" y="76754"/>
                </a:lnTo>
                <a:lnTo>
                  <a:pt x="961963" y="78030"/>
                </a:lnTo>
                <a:lnTo>
                  <a:pt x="961364" y="79387"/>
                </a:lnTo>
                <a:lnTo>
                  <a:pt x="960990" y="80810"/>
                </a:lnTo>
                <a:lnTo>
                  <a:pt x="960615" y="82297"/>
                </a:lnTo>
                <a:lnTo>
                  <a:pt x="960241" y="83802"/>
                </a:lnTo>
                <a:lnTo>
                  <a:pt x="959868" y="85290"/>
                </a:lnTo>
                <a:lnTo>
                  <a:pt x="959419" y="86794"/>
                </a:lnTo>
                <a:lnTo>
                  <a:pt x="959044" y="88217"/>
                </a:lnTo>
                <a:lnTo>
                  <a:pt x="958446" y="89557"/>
                </a:lnTo>
                <a:lnTo>
                  <a:pt x="957921" y="90833"/>
                </a:lnTo>
                <a:lnTo>
                  <a:pt x="957322" y="92108"/>
                </a:lnTo>
                <a:lnTo>
                  <a:pt x="956573" y="93237"/>
                </a:lnTo>
                <a:lnTo>
                  <a:pt x="955826" y="94283"/>
                </a:lnTo>
                <a:lnTo>
                  <a:pt x="955077" y="95395"/>
                </a:lnTo>
                <a:lnTo>
                  <a:pt x="954477" y="96752"/>
                </a:lnTo>
                <a:lnTo>
                  <a:pt x="954104" y="98175"/>
                </a:lnTo>
                <a:lnTo>
                  <a:pt x="954253" y="99891"/>
                </a:lnTo>
                <a:lnTo>
                  <a:pt x="954853" y="101167"/>
                </a:lnTo>
                <a:lnTo>
                  <a:pt x="955151" y="102655"/>
                </a:lnTo>
                <a:lnTo>
                  <a:pt x="956125" y="103554"/>
                </a:lnTo>
                <a:lnTo>
                  <a:pt x="957473" y="104159"/>
                </a:lnTo>
                <a:lnTo>
                  <a:pt x="958745" y="104682"/>
                </a:lnTo>
                <a:lnTo>
                  <a:pt x="960241" y="105059"/>
                </a:lnTo>
                <a:lnTo>
                  <a:pt x="961055" y="105418"/>
                </a:lnTo>
                <a:lnTo>
                  <a:pt x="961590" y="105647"/>
                </a:lnTo>
                <a:lnTo>
                  <a:pt x="962862" y="106170"/>
                </a:lnTo>
                <a:lnTo>
                  <a:pt x="963835" y="107151"/>
                </a:lnTo>
                <a:lnTo>
                  <a:pt x="964209" y="108656"/>
                </a:lnTo>
                <a:lnTo>
                  <a:pt x="963984" y="110291"/>
                </a:lnTo>
                <a:lnTo>
                  <a:pt x="963237" y="111419"/>
                </a:lnTo>
                <a:lnTo>
                  <a:pt x="962262" y="112318"/>
                </a:lnTo>
                <a:lnTo>
                  <a:pt x="961140" y="113218"/>
                </a:lnTo>
                <a:lnTo>
                  <a:pt x="960167" y="114117"/>
                </a:lnTo>
                <a:lnTo>
                  <a:pt x="959044" y="114869"/>
                </a:lnTo>
                <a:lnTo>
                  <a:pt x="958295" y="115981"/>
                </a:lnTo>
                <a:lnTo>
                  <a:pt x="958446" y="117633"/>
                </a:lnTo>
                <a:lnTo>
                  <a:pt x="959419" y="118597"/>
                </a:lnTo>
                <a:lnTo>
                  <a:pt x="960542" y="119350"/>
                </a:lnTo>
                <a:lnTo>
                  <a:pt x="961888" y="119873"/>
                </a:lnTo>
                <a:lnTo>
                  <a:pt x="963161" y="120478"/>
                </a:lnTo>
                <a:lnTo>
                  <a:pt x="964509" y="121001"/>
                </a:lnTo>
                <a:lnTo>
                  <a:pt x="965047" y="121132"/>
                </a:lnTo>
                <a:lnTo>
                  <a:pt x="966005" y="121377"/>
                </a:lnTo>
                <a:lnTo>
                  <a:pt x="967352" y="121966"/>
                </a:lnTo>
                <a:lnTo>
                  <a:pt x="968252" y="122865"/>
                </a:lnTo>
                <a:lnTo>
                  <a:pt x="969224" y="123846"/>
                </a:lnTo>
                <a:lnTo>
                  <a:pt x="969373" y="125498"/>
                </a:lnTo>
                <a:lnTo>
                  <a:pt x="968775" y="126985"/>
                </a:lnTo>
                <a:lnTo>
                  <a:pt x="968252" y="128261"/>
                </a:lnTo>
                <a:lnTo>
                  <a:pt x="967427" y="129389"/>
                </a:lnTo>
                <a:lnTo>
                  <a:pt x="966904" y="130648"/>
                </a:lnTo>
                <a:lnTo>
                  <a:pt x="966454" y="132153"/>
                </a:lnTo>
                <a:lnTo>
                  <a:pt x="966679" y="133804"/>
                </a:lnTo>
                <a:lnTo>
                  <a:pt x="967053" y="135292"/>
                </a:lnTo>
                <a:lnTo>
                  <a:pt x="967578" y="136567"/>
                </a:lnTo>
                <a:lnTo>
                  <a:pt x="968176" y="137908"/>
                </a:lnTo>
                <a:lnTo>
                  <a:pt x="968925" y="138971"/>
                </a:lnTo>
                <a:lnTo>
                  <a:pt x="969300" y="140459"/>
                </a:lnTo>
                <a:lnTo>
                  <a:pt x="969674" y="141963"/>
                </a:lnTo>
                <a:lnTo>
                  <a:pt x="969599" y="143827"/>
                </a:lnTo>
                <a:lnTo>
                  <a:pt x="969074" y="145103"/>
                </a:lnTo>
                <a:lnTo>
                  <a:pt x="968252" y="146231"/>
                </a:lnTo>
                <a:lnTo>
                  <a:pt x="967128" y="146967"/>
                </a:lnTo>
                <a:lnTo>
                  <a:pt x="965856" y="147490"/>
                </a:lnTo>
                <a:lnTo>
                  <a:pt x="964134" y="147653"/>
                </a:lnTo>
                <a:lnTo>
                  <a:pt x="962412" y="147490"/>
                </a:lnTo>
                <a:lnTo>
                  <a:pt x="960915" y="147130"/>
                </a:lnTo>
                <a:lnTo>
                  <a:pt x="959569" y="146525"/>
                </a:lnTo>
                <a:lnTo>
                  <a:pt x="958071" y="146149"/>
                </a:lnTo>
                <a:lnTo>
                  <a:pt x="956799" y="145544"/>
                </a:lnTo>
                <a:lnTo>
                  <a:pt x="955452" y="145021"/>
                </a:lnTo>
                <a:lnTo>
                  <a:pt x="954328" y="144285"/>
                </a:lnTo>
                <a:lnTo>
                  <a:pt x="952981" y="143680"/>
                </a:lnTo>
                <a:lnTo>
                  <a:pt x="951858" y="142928"/>
                </a:lnTo>
                <a:lnTo>
                  <a:pt x="950736" y="142176"/>
                </a:lnTo>
                <a:lnTo>
                  <a:pt x="949613" y="141505"/>
                </a:lnTo>
                <a:lnTo>
                  <a:pt x="948489" y="140688"/>
                </a:lnTo>
                <a:lnTo>
                  <a:pt x="947368" y="139936"/>
                </a:lnTo>
                <a:lnTo>
                  <a:pt x="946470" y="139036"/>
                </a:lnTo>
                <a:lnTo>
                  <a:pt x="945347" y="138284"/>
                </a:lnTo>
                <a:lnTo>
                  <a:pt x="943998" y="137548"/>
                </a:lnTo>
                <a:lnTo>
                  <a:pt x="942652" y="137025"/>
                </a:lnTo>
                <a:lnTo>
                  <a:pt x="941004" y="136796"/>
                </a:lnTo>
                <a:lnTo>
                  <a:pt x="939284" y="136567"/>
                </a:lnTo>
                <a:lnTo>
                  <a:pt x="937411" y="136567"/>
                </a:lnTo>
                <a:lnTo>
                  <a:pt x="935690" y="136338"/>
                </a:lnTo>
                <a:lnTo>
                  <a:pt x="934417" y="135815"/>
                </a:lnTo>
                <a:lnTo>
                  <a:pt x="933296" y="135079"/>
                </a:lnTo>
                <a:lnTo>
                  <a:pt x="932097" y="134327"/>
                </a:lnTo>
                <a:lnTo>
                  <a:pt x="930974" y="133575"/>
                </a:lnTo>
                <a:lnTo>
                  <a:pt x="929852" y="132823"/>
                </a:lnTo>
                <a:lnTo>
                  <a:pt x="928729" y="132071"/>
                </a:lnTo>
                <a:lnTo>
                  <a:pt x="927457" y="131547"/>
                </a:lnTo>
                <a:lnTo>
                  <a:pt x="925959" y="131106"/>
                </a:lnTo>
                <a:lnTo>
                  <a:pt x="924237" y="131335"/>
                </a:lnTo>
                <a:lnTo>
                  <a:pt x="922890" y="131858"/>
                </a:lnTo>
                <a:lnTo>
                  <a:pt x="921394" y="132234"/>
                </a:lnTo>
                <a:lnTo>
                  <a:pt x="919896" y="131858"/>
                </a:lnTo>
                <a:lnTo>
                  <a:pt x="918549" y="131253"/>
                </a:lnTo>
                <a:lnTo>
                  <a:pt x="917052" y="130877"/>
                </a:lnTo>
                <a:lnTo>
                  <a:pt x="915929" y="130501"/>
                </a:lnTo>
                <a:lnTo>
                  <a:pt x="915180" y="129978"/>
                </a:lnTo>
                <a:lnTo>
                  <a:pt x="913833" y="129389"/>
                </a:lnTo>
                <a:lnTo>
                  <a:pt x="912337" y="129013"/>
                </a:lnTo>
                <a:lnTo>
                  <a:pt x="910690" y="128866"/>
                </a:lnTo>
                <a:lnTo>
                  <a:pt x="908743" y="128784"/>
                </a:lnTo>
                <a:lnTo>
                  <a:pt x="906872" y="128784"/>
                </a:lnTo>
                <a:lnTo>
                  <a:pt x="905000" y="128784"/>
                </a:lnTo>
                <a:lnTo>
                  <a:pt x="903278" y="128931"/>
                </a:lnTo>
                <a:lnTo>
                  <a:pt x="901408" y="128931"/>
                </a:lnTo>
                <a:lnTo>
                  <a:pt x="899686" y="129078"/>
                </a:lnTo>
                <a:lnTo>
                  <a:pt x="897815" y="129078"/>
                </a:lnTo>
                <a:lnTo>
                  <a:pt x="896093" y="129307"/>
                </a:lnTo>
                <a:lnTo>
                  <a:pt x="894221" y="129226"/>
                </a:lnTo>
                <a:lnTo>
                  <a:pt x="892499" y="129455"/>
                </a:lnTo>
                <a:lnTo>
                  <a:pt x="890854" y="129602"/>
                </a:lnTo>
                <a:lnTo>
                  <a:pt x="889133" y="129831"/>
                </a:lnTo>
                <a:lnTo>
                  <a:pt x="887411" y="129602"/>
                </a:lnTo>
                <a:lnTo>
                  <a:pt x="885763" y="129389"/>
                </a:lnTo>
                <a:lnTo>
                  <a:pt x="884267" y="129013"/>
                </a:lnTo>
                <a:lnTo>
                  <a:pt x="883143" y="128261"/>
                </a:lnTo>
                <a:lnTo>
                  <a:pt x="881796" y="127738"/>
                </a:lnTo>
                <a:lnTo>
                  <a:pt x="880449" y="127133"/>
                </a:lnTo>
                <a:lnTo>
                  <a:pt x="878802" y="126985"/>
                </a:lnTo>
                <a:lnTo>
                  <a:pt x="877080" y="126757"/>
                </a:lnTo>
                <a:lnTo>
                  <a:pt x="876336" y="126757"/>
                </a:lnTo>
                <a:lnTo>
                  <a:pt x="875210" y="126757"/>
                </a:lnTo>
                <a:lnTo>
                  <a:pt x="873712" y="127133"/>
                </a:lnTo>
                <a:lnTo>
                  <a:pt x="872364" y="127656"/>
                </a:lnTo>
                <a:lnTo>
                  <a:pt x="871017" y="128179"/>
                </a:lnTo>
                <a:lnTo>
                  <a:pt x="869147" y="128179"/>
                </a:lnTo>
                <a:lnTo>
                  <a:pt x="867799" y="127656"/>
                </a:lnTo>
                <a:lnTo>
                  <a:pt x="866527" y="127067"/>
                </a:lnTo>
                <a:lnTo>
                  <a:pt x="865029" y="126691"/>
                </a:lnTo>
                <a:lnTo>
                  <a:pt x="863682" y="126168"/>
                </a:lnTo>
                <a:lnTo>
                  <a:pt x="862184" y="125710"/>
                </a:lnTo>
                <a:lnTo>
                  <a:pt x="860837" y="125187"/>
                </a:lnTo>
                <a:lnTo>
                  <a:pt x="859341" y="124811"/>
                </a:lnTo>
                <a:lnTo>
                  <a:pt x="857993" y="124222"/>
                </a:lnTo>
                <a:lnTo>
                  <a:pt x="856721" y="123699"/>
                </a:lnTo>
                <a:lnTo>
                  <a:pt x="855374" y="123094"/>
                </a:lnTo>
                <a:lnTo>
                  <a:pt x="853876" y="122718"/>
                </a:lnTo>
                <a:lnTo>
                  <a:pt x="852380" y="122342"/>
                </a:lnTo>
                <a:lnTo>
                  <a:pt x="850658" y="122195"/>
                </a:lnTo>
                <a:lnTo>
                  <a:pt x="848786" y="122129"/>
                </a:lnTo>
                <a:lnTo>
                  <a:pt x="847064" y="122342"/>
                </a:lnTo>
                <a:lnTo>
                  <a:pt x="845568" y="121966"/>
                </a:lnTo>
                <a:lnTo>
                  <a:pt x="844294" y="121377"/>
                </a:lnTo>
                <a:lnTo>
                  <a:pt x="843173" y="120625"/>
                </a:lnTo>
                <a:lnTo>
                  <a:pt x="842200" y="119726"/>
                </a:lnTo>
                <a:lnTo>
                  <a:pt x="841076" y="118973"/>
                </a:lnTo>
                <a:lnTo>
                  <a:pt x="840103" y="118009"/>
                </a:lnTo>
                <a:lnTo>
                  <a:pt x="839355" y="117485"/>
                </a:lnTo>
                <a:lnTo>
                  <a:pt x="838231" y="116733"/>
                </a:lnTo>
                <a:lnTo>
                  <a:pt x="837109" y="115752"/>
                </a:lnTo>
                <a:lnTo>
                  <a:pt x="835836" y="115229"/>
                </a:lnTo>
                <a:lnTo>
                  <a:pt x="834714" y="114493"/>
                </a:lnTo>
                <a:lnTo>
                  <a:pt x="833367" y="113888"/>
                </a:lnTo>
                <a:lnTo>
                  <a:pt x="832019" y="113365"/>
                </a:lnTo>
                <a:lnTo>
                  <a:pt x="830522" y="112989"/>
                </a:lnTo>
                <a:lnTo>
                  <a:pt x="829025" y="112613"/>
                </a:lnTo>
                <a:lnTo>
                  <a:pt x="827304" y="112384"/>
                </a:lnTo>
                <a:lnTo>
                  <a:pt x="825431" y="112384"/>
                </a:lnTo>
                <a:lnTo>
                  <a:pt x="823935" y="112760"/>
                </a:lnTo>
                <a:lnTo>
                  <a:pt x="822437" y="113136"/>
                </a:lnTo>
                <a:lnTo>
                  <a:pt x="820941" y="113512"/>
                </a:lnTo>
                <a:lnTo>
                  <a:pt x="819368" y="113888"/>
                </a:lnTo>
                <a:lnTo>
                  <a:pt x="817872" y="114182"/>
                </a:lnTo>
                <a:lnTo>
                  <a:pt x="816374" y="114559"/>
                </a:lnTo>
                <a:lnTo>
                  <a:pt x="814653" y="114706"/>
                </a:lnTo>
                <a:lnTo>
                  <a:pt x="812782" y="114706"/>
                </a:lnTo>
                <a:lnTo>
                  <a:pt x="811060" y="114935"/>
                </a:lnTo>
                <a:lnTo>
                  <a:pt x="809190" y="114869"/>
                </a:lnTo>
                <a:lnTo>
                  <a:pt x="807541" y="114706"/>
                </a:lnTo>
                <a:lnTo>
                  <a:pt x="806196" y="114117"/>
                </a:lnTo>
                <a:lnTo>
                  <a:pt x="804847" y="113594"/>
                </a:lnTo>
                <a:lnTo>
                  <a:pt x="803725" y="112842"/>
                </a:lnTo>
                <a:lnTo>
                  <a:pt x="802826" y="111942"/>
                </a:lnTo>
                <a:lnTo>
                  <a:pt x="801853" y="110961"/>
                </a:lnTo>
                <a:lnTo>
                  <a:pt x="801104" y="109849"/>
                </a:lnTo>
                <a:lnTo>
                  <a:pt x="799982" y="109097"/>
                </a:lnTo>
                <a:lnTo>
                  <a:pt x="798859" y="108345"/>
                </a:lnTo>
                <a:lnTo>
                  <a:pt x="796988" y="108345"/>
                </a:lnTo>
                <a:lnTo>
                  <a:pt x="795116" y="108345"/>
                </a:lnTo>
                <a:lnTo>
                  <a:pt x="793545" y="107969"/>
                </a:lnTo>
                <a:lnTo>
                  <a:pt x="792647" y="107004"/>
                </a:lnTo>
                <a:lnTo>
                  <a:pt x="791524" y="106334"/>
                </a:lnTo>
                <a:lnTo>
                  <a:pt x="790551" y="105353"/>
                </a:lnTo>
                <a:lnTo>
                  <a:pt x="789802" y="104225"/>
                </a:lnTo>
                <a:lnTo>
                  <a:pt x="788904" y="103342"/>
                </a:lnTo>
                <a:lnTo>
                  <a:pt x="787930" y="102361"/>
                </a:lnTo>
                <a:lnTo>
                  <a:pt x="787032" y="101461"/>
                </a:lnTo>
                <a:lnTo>
                  <a:pt x="786059" y="100497"/>
                </a:lnTo>
                <a:lnTo>
                  <a:pt x="785162" y="99597"/>
                </a:lnTo>
                <a:lnTo>
                  <a:pt x="784413" y="98469"/>
                </a:lnTo>
                <a:lnTo>
                  <a:pt x="783664" y="97341"/>
                </a:lnTo>
                <a:lnTo>
                  <a:pt x="783065" y="96082"/>
                </a:lnTo>
                <a:lnTo>
                  <a:pt x="782166" y="95101"/>
                </a:lnTo>
                <a:lnTo>
                  <a:pt x="781195" y="94201"/>
                </a:lnTo>
                <a:lnTo>
                  <a:pt x="779847" y="93678"/>
                </a:lnTo>
                <a:lnTo>
                  <a:pt x="778724" y="92926"/>
                </a:lnTo>
                <a:lnTo>
                  <a:pt x="777077" y="92713"/>
                </a:lnTo>
                <a:lnTo>
                  <a:pt x="775356" y="92484"/>
                </a:lnTo>
                <a:lnTo>
                  <a:pt x="773483" y="92484"/>
                </a:lnTo>
                <a:lnTo>
                  <a:pt x="771762" y="92337"/>
                </a:lnTo>
                <a:lnTo>
                  <a:pt x="770490" y="91732"/>
                </a:lnTo>
                <a:lnTo>
                  <a:pt x="769517" y="90833"/>
                </a:lnTo>
                <a:lnTo>
                  <a:pt x="768544" y="89868"/>
                </a:lnTo>
                <a:lnTo>
                  <a:pt x="767795" y="88740"/>
                </a:lnTo>
                <a:lnTo>
                  <a:pt x="767272" y="87464"/>
                </a:lnTo>
                <a:lnTo>
                  <a:pt x="766897" y="85960"/>
                </a:lnTo>
                <a:lnTo>
                  <a:pt x="766299" y="84701"/>
                </a:lnTo>
                <a:lnTo>
                  <a:pt x="765999" y="83197"/>
                </a:lnTo>
                <a:lnTo>
                  <a:pt x="765625" y="81709"/>
                </a:lnTo>
                <a:lnTo>
                  <a:pt x="764652" y="80810"/>
                </a:lnTo>
                <a:lnTo>
                  <a:pt x="763303" y="80205"/>
                </a:lnTo>
                <a:lnTo>
                  <a:pt x="761807" y="79910"/>
                </a:lnTo>
                <a:lnTo>
                  <a:pt x="760535" y="79305"/>
                </a:lnTo>
                <a:lnTo>
                  <a:pt x="758962" y="79681"/>
                </a:lnTo>
                <a:lnTo>
                  <a:pt x="757315" y="79829"/>
                </a:lnTo>
                <a:lnTo>
                  <a:pt x="755445" y="79829"/>
                </a:lnTo>
                <a:lnTo>
                  <a:pt x="754097" y="79223"/>
                </a:lnTo>
                <a:lnTo>
                  <a:pt x="752974" y="78488"/>
                </a:lnTo>
                <a:lnTo>
                  <a:pt x="752225" y="77441"/>
                </a:lnTo>
                <a:lnTo>
                  <a:pt x="751103" y="76689"/>
                </a:lnTo>
                <a:lnTo>
                  <a:pt x="750131" y="75708"/>
                </a:lnTo>
                <a:lnTo>
                  <a:pt x="748858" y="75185"/>
                </a:lnTo>
                <a:lnTo>
                  <a:pt x="747285" y="74809"/>
                </a:lnTo>
                <a:lnTo>
                  <a:pt x="745415" y="74809"/>
                </a:lnTo>
                <a:lnTo>
                  <a:pt x="743543" y="74743"/>
                </a:lnTo>
                <a:lnTo>
                  <a:pt x="742046" y="75119"/>
                </a:lnTo>
                <a:lnTo>
                  <a:pt x="741597" y="75234"/>
                </a:lnTo>
                <a:lnTo>
                  <a:pt x="740549" y="75495"/>
                </a:lnTo>
                <a:lnTo>
                  <a:pt x="738977" y="75871"/>
                </a:lnTo>
                <a:lnTo>
                  <a:pt x="737704" y="76395"/>
                </a:lnTo>
                <a:lnTo>
                  <a:pt x="735982" y="76607"/>
                </a:lnTo>
                <a:lnTo>
                  <a:pt x="734636" y="76395"/>
                </a:lnTo>
                <a:lnTo>
                  <a:pt x="733362" y="75871"/>
                </a:lnTo>
                <a:lnTo>
                  <a:pt x="732241" y="75119"/>
                </a:lnTo>
                <a:lnTo>
                  <a:pt x="730893" y="74514"/>
                </a:lnTo>
                <a:lnTo>
                  <a:pt x="729172" y="74367"/>
                </a:lnTo>
                <a:lnTo>
                  <a:pt x="727674" y="74662"/>
                </a:lnTo>
                <a:lnTo>
                  <a:pt x="726552" y="75414"/>
                </a:lnTo>
                <a:lnTo>
                  <a:pt x="725578" y="76313"/>
                </a:lnTo>
                <a:lnTo>
                  <a:pt x="725054" y="77654"/>
                </a:lnTo>
                <a:lnTo>
                  <a:pt x="724456" y="78929"/>
                </a:lnTo>
                <a:lnTo>
                  <a:pt x="723856" y="80205"/>
                </a:lnTo>
                <a:lnTo>
                  <a:pt x="723108" y="81333"/>
                </a:lnTo>
                <a:lnTo>
                  <a:pt x="722360" y="82445"/>
                </a:lnTo>
                <a:lnTo>
                  <a:pt x="721236" y="83197"/>
                </a:lnTo>
                <a:lnTo>
                  <a:pt x="720263" y="84096"/>
                </a:lnTo>
                <a:lnTo>
                  <a:pt x="719140" y="84848"/>
                </a:lnTo>
                <a:lnTo>
                  <a:pt x="718018" y="85600"/>
                </a:lnTo>
                <a:lnTo>
                  <a:pt x="716895" y="86271"/>
                </a:lnTo>
                <a:lnTo>
                  <a:pt x="715698" y="87023"/>
                </a:lnTo>
                <a:lnTo>
                  <a:pt x="714575" y="87759"/>
                </a:lnTo>
                <a:lnTo>
                  <a:pt x="713451" y="88511"/>
                </a:lnTo>
                <a:lnTo>
                  <a:pt x="712330" y="89263"/>
                </a:lnTo>
                <a:lnTo>
                  <a:pt x="710982" y="89786"/>
                </a:lnTo>
                <a:lnTo>
                  <a:pt x="709485" y="90162"/>
                </a:lnTo>
                <a:lnTo>
                  <a:pt x="707989" y="90539"/>
                </a:lnTo>
                <a:lnTo>
                  <a:pt x="706267" y="90686"/>
                </a:lnTo>
                <a:lnTo>
                  <a:pt x="704395" y="90686"/>
                </a:lnTo>
                <a:lnTo>
                  <a:pt x="702524" y="90686"/>
                </a:lnTo>
                <a:lnTo>
                  <a:pt x="700578" y="90686"/>
                </a:lnTo>
                <a:lnTo>
                  <a:pt x="698706" y="90686"/>
                </a:lnTo>
                <a:lnTo>
                  <a:pt x="696835" y="90604"/>
                </a:lnTo>
                <a:lnTo>
                  <a:pt x="695338" y="90980"/>
                </a:lnTo>
                <a:lnTo>
                  <a:pt x="693840" y="91356"/>
                </a:lnTo>
                <a:lnTo>
                  <a:pt x="692494" y="91961"/>
                </a:lnTo>
                <a:lnTo>
                  <a:pt x="691145" y="92484"/>
                </a:lnTo>
                <a:lnTo>
                  <a:pt x="690023" y="93237"/>
                </a:lnTo>
                <a:lnTo>
                  <a:pt x="689274" y="94283"/>
                </a:lnTo>
                <a:lnTo>
                  <a:pt x="688527" y="95395"/>
                </a:lnTo>
                <a:lnTo>
                  <a:pt x="688302" y="97046"/>
                </a:lnTo>
                <a:lnTo>
                  <a:pt x="688900" y="98387"/>
                </a:lnTo>
                <a:lnTo>
                  <a:pt x="689799" y="99286"/>
                </a:lnTo>
                <a:lnTo>
                  <a:pt x="691145" y="99891"/>
                </a:lnTo>
                <a:lnTo>
                  <a:pt x="692419" y="100415"/>
                </a:lnTo>
                <a:lnTo>
                  <a:pt x="693990" y="100791"/>
                </a:lnTo>
                <a:lnTo>
                  <a:pt x="695488" y="101167"/>
                </a:lnTo>
                <a:lnTo>
                  <a:pt x="696984" y="101543"/>
                </a:lnTo>
                <a:lnTo>
                  <a:pt x="698706" y="101756"/>
                </a:lnTo>
                <a:lnTo>
                  <a:pt x="700204" y="102132"/>
                </a:lnTo>
                <a:lnTo>
                  <a:pt x="701476" y="102655"/>
                </a:lnTo>
                <a:lnTo>
                  <a:pt x="702823" y="103260"/>
                </a:lnTo>
                <a:lnTo>
                  <a:pt x="704170" y="103865"/>
                </a:lnTo>
                <a:lnTo>
                  <a:pt x="705068" y="104764"/>
                </a:lnTo>
                <a:lnTo>
                  <a:pt x="706041" y="105647"/>
                </a:lnTo>
                <a:lnTo>
                  <a:pt x="706790" y="106775"/>
                </a:lnTo>
                <a:lnTo>
                  <a:pt x="707539" y="107904"/>
                </a:lnTo>
                <a:lnTo>
                  <a:pt x="707913" y="109392"/>
                </a:lnTo>
                <a:lnTo>
                  <a:pt x="708437" y="110667"/>
                </a:lnTo>
                <a:lnTo>
                  <a:pt x="709035" y="112024"/>
                </a:lnTo>
                <a:lnTo>
                  <a:pt x="709411" y="113447"/>
                </a:lnTo>
                <a:lnTo>
                  <a:pt x="709934" y="114788"/>
                </a:lnTo>
                <a:lnTo>
                  <a:pt x="710458" y="116063"/>
                </a:lnTo>
                <a:lnTo>
                  <a:pt x="711430" y="116962"/>
                </a:lnTo>
                <a:lnTo>
                  <a:pt x="712405" y="117927"/>
                </a:lnTo>
                <a:lnTo>
                  <a:pt x="713303" y="118826"/>
                </a:lnTo>
                <a:lnTo>
                  <a:pt x="714276" y="119807"/>
                </a:lnTo>
                <a:lnTo>
                  <a:pt x="715173" y="120707"/>
                </a:lnTo>
                <a:lnTo>
                  <a:pt x="716146" y="121671"/>
                </a:lnTo>
                <a:lnTo>
                  <a:pt x="716895" y="122718"/>
                </a:lnTo>
                <a:lnTo>
                  <a:pt x="717420" y="124075"/>
                </a:lnTo>
                <a:lnTo>
                  <a:pt x="717794" y="125563"/>
                </a:lnTo>
                <a:lnTo>
                  <a:pt x="718167" y="126985"/>
                </a:lnTo>
                <a:lnTo>
                  <a:pt x="718167" y="128866"/>
                </a:lnTo>
                <a:lnTo>
                  <a:pt x="718318" y="130501"/>
                </a:lnTo>
                <a:lnTo>
                  <a:pt x="718318" y="132381"/>
                </a:lnTo>
                <a:lnTo>
                  <a:pt x="718318" y="134245"/>
                </a:lnTo>
                <a:lnTo>
                  <a:pt x="718542" y="135897"/>
                </a:lnTo>
                <a:lnTo>
                  <a:pt x="718842" y="137385"/>
                </a:lnTo>
                <a:lnTo>
                  <a:pt x="719066" y="139036"/>
                </a:lnTo>
                <a:lnTo>
                  <a:pt x="719066" y="140917"/>
                </a:lnTo>
                <a:lnTo>
                  <a:pt x="719215" y="142552"/>
                </a:lnTo>
                <a:lnTo>
                  <a:pt x="719066" y="144285"/>
                </a:lnTo>
                <a:lnTo>
                  <a:pt x="718242" y="145332"/>
                </a:lnTo>
                <a:lnTo>
                  <a:pt x="717345" y="146231"/>
                </a:lnTo>
                <a:lnTo>
                  <a:pt x="716221" y="146967"/>
                </a:lnTo>
                <a:lnTo>
                  <a:pt x="714874" y="147572"/>
                </a:lnTo>
                <a:lnTo>
                  <a:pt x="714127" y="148242"/>
                </a:lnTo>
                <a:lnTo>
                  <a:pt x="713152" y="149223"/>
                </a:lnTo>
                <a:lnTo>
                  <a:pt x="712179" y="150123"/>
                </a:lnTo>
                <a:lnTo>
                  <a:pt x="711282" y="151022"/>
                </a:lnTo>
                <a:lnTo>
                  <a:pt x="710533" y="152134"/>
                </a:lnTo>
                <a:lnTo>
                  <a:pt x="709934" y="153409"/>
                </a:lnTo>
                <a:lnTo>
                  <a:pt x="709560" y="154913"/>
                </a:lnTo>
                <a:lnTo>
                  <a:pt x="709185" y="156401"/>
                </a:lnTo>
                <a:lnTo>
                  <a:pt x="709185" y="158282"/>
                </a:lnTo>
                <a:lnTo>
                  <a:pt x="709110" y="160080"/>
                </a:lnTo>
                <a:lnTo>
                  <a:pt x="709859" y="161192"/>
                </a:lnTo>
                <a:lnTo>
                  <a:pt x="710608" y="162321"/>
                </a:lnTo>
                <a:lnTo>
                  <a:pt x="711730" y="163073"/>
                </a:lnTo>
                <a:lnTo>
                  <a:pt x="712928" y="163809"/>
                </a:lnTo>
                <a:lnTo>
                  <a:pt x="713826" y="164790"/>
                </a:lnTo>
                <a:lnTo>
                  <a:pt x="714424" y="166065"/>
                </a:lnTo>
                <a:lnTo>
                  <a:pt x="714799" y="167553"/>
                </a:lnTo>
                <a:lnTo>
                  <a:pt x="714575" y="168828"/>
                </a:lnTo>
                <a:lnTo>
                  <a:pt x="713976" y="170104"/>
                </a:lnTo>
                <a:lnTo>
                  <a:pt x="713079" y="171003"/>
                </a:lnTo>
                <a:lnTo>
                  <a:pt x="712104" y="171968"/>
                </a:lnTo>
                <a:lnTo>
                  <a:pt x="711131" y="172867"/>
                </a:lnTo>
                <a:lnTo>
                  <a:pt x="710234" y="173848"/>
                </a:lnTo>
                <a:lnTo>
                  <a:pt x="709411" y="174895"/>
                </a:lnTo>
                <a:lnTo>
                  <a:pt x="708288" y="175647"/>
                </a:lnTo>
                <a:lnTo>
                  <a:pt x="707388" y="176546"/>
                </a:lnTo>
                <a:lnTo>
                  <a:pt x="706191" y="177282"/>
                </a:lnTo>
                <a:lnTo>
                  <a:pt x="705068" y="178034"/>
                </a:lnTo>
                <a:lnTo>
                  <a:pt x="703796" y="178557"/>
                </a:lnTo>
                <a:lnTo>
                  <a:pt x="702599" y="179310"/>
                </a:lnTo>
                <a:lnTo>
                  <a:pt x="701325" y="179915"/>
                </a:lnTo>
                <a:lnTo>
                  <a:pt x="700204" y="180585"/>
                </a:lnTo>
                <a:lnTo>
                  <a:pt x="699007" y="181337"/>
                </a:lnTo>
                <a:lnTo>
                  <a:pt x="698107" y="182302"/>
                </a:lnTo>
                <a:lnTo>
                  <a:pt x="697135" y="183201"/>
                </a:lnTo>
                <a:lnTo>
                  <a:pt x="696162" y="184101"/>
                </a:lnTo>
                <a:lnTo>
                  <a:pt x="695038" y="184853"/>
                </a:lnTo>
                <a:lnTo>
                  <a:pt x="693915" y="185605"/>
                </a:lnTo>
                <a:lnTo>
                  <a:pt x="692568" y="186128"/>
                </a:lnTo>
                <a:lnTo>
                  <a:pt x="691071" y="186488"/>
                </a:lnTo>
                <a:lnTo>
                  <a:pt x="689574" y="186864"/>
                </a:lnTo>
                <a:lnTo>
                  <a:pt x="688078" y="187240"/>
                </a:lnTo>
                <a:lnTo>
                  <a:pt x="686205" y="187174"/>
                </a:lnTo>
                <a:lnTo>
                  <a:pt x="684484" y="187027"/>
                </a:lnTo>
                <a:lnTo>
                  <a:pt x="683136" y="186422"/>
                </a:lnTo>
                <a:lnTo>
                  <a:pt x="681864" y="185899"/>
                </a:lnTo>
                <a:lnTo>
                  <a:pt x="680368" y="185523"/>
                </a:lnTo>
                <a:lnTo>
                  <a:pt x="678646" y="185670"/>
                </a:lnTo>
                <a:lnTo>
                  <a:pt x="677148" y="186046"/>
                </a:lnTo>
                <a:lnTo>
                  <a:pt x="675652" y="186422"/>
                </a:lnTo>
                <a:lnTo>
                  <a:pt x="674305" y="186798"/>
                </a:lnTo>
                <a:lnTo>
                  <a:pt x="672807" y="187174"/>
                </a:lnTo>
                <a:lnTo>
                  <a:pt x="671460" y="187698"/>
                </a:lnTo>
                <a:lnTo>
                  <a:pt x="669964" y="188074"/>
                </a:lnTo>
                <a:lnTo>
                  <a:pt x="668616" y="188597"/>
                </a:lnTo>
                <a:lnTo>
                  <a:pt x="667343" y="189186"/>
                </a:lnTo>
                <a:lnTo>
                  <a:pt x="665995" y="189709"/>
                </a:lnTo>
                <a:lnTo>
                  <a:pt x="664648" y="190232"/>
                </a:lnTo>
                <a:lnTo>
                  <a:pt x="663152" y="190608"/>
                </a:lnTo>
                <a:lnTo>
                  <a:pt x="661803" y="191132"/>
                </a:lnTo>
                <a:lnTo>
                  <a:pt x="660307" y="191508"/>
                </a:lnTo>
                <a:lnTo>
                  <a:pt x="658660" y="191736"/>
                </a:lnTo>
                <a:lnTo>
                  <a:pt x="656714" y="191736"/>
                </a:lnTo>
                <a:lnTo>
                  <a:pt x="655068" y="191508"/>
                </a:lnTo>
                <a:lnTo>
                  <a:pt x="653720" y="190984"/>
                </a:lnTo>
                <a:lnTo>
                  <a:pt x="652747" y="190020"/>
                </a:lnTo>
                <a:lnTo>
                  <a:pt x="651474" y="189496"/>
                </a:lnTo>
                <a:lnTo>
                  <a:pt x="650126" y="188891"/>
                </a:lnTo>
                <a:lnTo>
                  <a:pt x="648480" y="188744"/>
                </a:lnTo>
                <a:lnTo>
                  <a:pt x="646908" y="189038"/>
                </a:lnTo>
                <a:lnTo>
                  <a:pt x="645411" y="189415"/>
                </a:lnTo>
                <a:lnTo>
                  <a:pt x="644289" y="190167"/>
                </a:lnTo>
                <a:lnTo>
                  <a:pt x="643166" y="190919"/>
                </a:lnTo>
                <a:lnTo>
                  <a:pt x="642417" y="192031"/>
                </a:lnTo>
                <a:lnTo>
                  <a:pt x="642042" y="193453"/>
                </a:lnTo>
                <a:lnTo>
                  <a:pt x="642193" y="195187"/>
                </a:lnTo>
                <a:lnTo>
                  <a:pt x="642567" y="196675"/>
                </a:lnTo>
                <a:lnTo>
                  <a:pt x="642940" y="198097"/>
                </a:lnTo>
                <a:lnTo>
                  <a:pt x="643465" y="199438"/>
                </a:lnTo>
                <a:lnTo>
                  <a:pt x="643527" y="199585"/>
                </a:lnTo>
                <a:lnTo>
                  <a:pt x="644063" y="200713"/>
                </a:lnTo>
                <a:lnTo>
                  <a:pt x="644588" y="201989"/>
                </a:lnTo>
                <a:lnTo>
                  <a:pt x="644961" y="203493"/>
                </a:lnTo>
                <a:lnTo>
                  <a:pt x="645187" y="205128"/>
                </a:lnTo>
                <a:lnTo>
                  <a:pt x="644588" y="206485"/>
                </a:lnTo>
                <a:lnTo>
                  <a:pt x="644063" y="207761"/>
                </a:lnTo>
                <a:lnTo>
                  <a:pt x="643090" y="208725"/>
                </a:lnTo>
                <a:lnTo>
                  <a:pt x="642341" y="209772"/>
                </a:lnTo>
                <a:lnTo>
                  <a:pt x="641594" y="210900"/>
                </a:lnTo>
                <a:lnTo>
                  <a:pt x="640994" y="212176"/>
                </a:lnTo>
                <a:lnTo>
                  <a:pt x="640770" y="213892"/>
                </a:lnTo>
                <a:lnTo>
                  <a:pt x="640994" y="215544"/>
                </a:lnTo>
                <a:lnTo>
                  <a:pt x="641519" y="216803"/>
                </a:lnTo>
                <a:lnTo>
                  <a:pt x="642117" y="218160"/>
                </a:lnTo>
                <a:lnTo>
                  <a:pt x="642492" y="219583"/>
                </a:lnTo>
                <a:lnTo>
                  <a:pt x="642866" y="221071"/>
                </a:lnTo>
                <a:lnTo>
                  <a:pt x="642417" y="222575"/>
                </a:lnTo>
                <a:lnTo>
                  <a:pt x="641519" y="223474"/>
                </a:lnTo>
                <a:lnTo>
                  <a:pt x="640396" y="223850"/>
                </a:lnTo>
                <a:lnTo>
                  <a:pt x="638899" y="224226"/>
                </a:lnTo>
                <a:lnTo>
                  <a:pt x="637551" y="224750"/>
                </a:lnTo>
                <a:lnTo>
                  <a:pt x="636205" y="225338"/>
                </a:lnTo>
                <a:lnTo>
                  <a:pt x="635081" y="226025"/>
                </a:lnTo>
                <a:lnTo>
                  <a:pt x="633958" y="226761"/>
                </a:lnTo>
                <a:lnTo>
                  <a:pt x="632611" y="227366"/>
                </a:lnTo>
                <a:lnTo>
                  <a:pt x="631713" y="228265"/>
                </a:lnTo>
                <a:lnTo>
                  <a:pt x="630366" y="228788"/>
                </a:lnTo>
                <a:lnTo>
                  <a:pt x="629242" y="229541"/>
                </a:lnTo>
                <a:lnTo>
                  <a:pt x="627895" y="230129"/>
                </a:lnTo>
                <a:lnTo>
                  <a:pt x="626548" y="230653"/>
                </a:lnTo>
                <a:lnTo>
                  <a:pt x="625426" y="231405"/>
                </a:lnTo>
                <a:lnTo>
                  <a:pt x="624152" y="231928"/>
                </a:lnTo>
                <a:lnTo>
                  <a:pt x="622581" y="232304"/>
                </a:lnTo>
                <a:lnTo>
                  <a:pt x="621083" y="232680"/>
                </a:lnTo>
                <a:lnTo>
                  <a:pt x="619437" y="232827"/>
                </a:lnTo>
                <a:lnTo>
                  <a:pt x="617715" y="232974"/>
                </a:lnTo>
                <a:lnTo>
                  <a:pt x="615995" y="233203"/>
                </a:lnTo>
                <a:lnTo>
                  <a:pt x="614273" y="233351"/>
                </a:lnTo>
                <a:lnTo>
                  <a:pt x="612775" y="233727"/>
                </a:lnTo>
                <a:lnTo>
                  <a:pt x="611279" y="234103"/>
                </a:lnTo>
                <a:lnTo>
                  <a:pt x="609557" y="234250"/>
                </a:lnTo>
                <a:lnTo>
                  <a:pt x="608059" y="234626"/>
                </a:lnTo>
                <a:lnTo>
                  <a:pt x="606862" y="234789"/>
                </a:lnTo>
                <a:lnTo>
                  <a:pt x="606413" y="234855"/>
                </a:lnTo>
                <a:lnTo>
                  <a:pt x="604467" y="234855"/>
                </a:lnTo>
                <a:lnTo>
                  <a:pt x="603120" y="234479"/>
                </a:lnTo>
                <a:lnTo>
                  <a:pt x="600948" y="234250"/>
                </a:lnTo>
                <a:lnTo>
                  <a:pt x="599601" y="233727"/>
                </a:lnTo>
                <a:lnTo>
                  <a:pt x="598478" y="232909"/>
                </a:lnTo>
                <a:lnTo>
                  <a:pt x="597505" y="232010"/>
                </a:lnTo>
                <a:lnTo>
                  <a:pt x="596981" y="230734"/>
                </a:lnTo>
                <a:lnTo>
                  <a:pt x="596383" y="229393"/>
                </a:lnTo>
                <a:lnTo>
                  <a:pt x="596009" y="227971"/>
                </a:lnTo>
                <a:lnTo>
                  <a:pt x="595858" y="226238"/>
                </a:lnTo>
                <a:lnTo>
                  <a:pt x="595858" y="224439"/>
                </a:lnTo>
                <a:lnTo>
                  <a:pt x="595858" y="222575"/>
                </a:lnTo>
                <a:lnTo>
                  <a:pt x="595858" y="220711"/>
                </a:lnTo>
                <a:lnTo>
                  <a:pt x="595484" y="219207"/>
                </a:lnTo>
                <a:lnTo>
                  <a:pt x="594735" y="218078"/>
                </a:lnTo>
                <a:lnTo>
                  <a:pt x="594212" y="216803"/>
                </a:lnTo>
                <a:lnTo>
                  <a:pt x="593463" y="215691"/>
                </a:lnTo>
                <a:lnTo>
                  <a:pt x="592490" y="214792"/>
                </a:lnTo>
                <a:lnTo>
                  <a:pt x="591592" y="213811"/>
                </a:lnTo>
                <a:lnTo>
                  <a:pt x="590843" y="212764"/>
                </a:lnTo>
                <a:lnTo>
                  <a:pt x="589720" y="212012"/>
                </a:lnTo>
                <a:lnTo>
                  <a:pt x="588598" y="211276"/>
                </a:lnTo>
                <a:lnTo>
                  <a:pt x="587251" y="210671"/>
                </a:lnTo>
                <a:lnTo>
                  <a:pt x="586127" y="209919"/>
                </a:lnTo>
                <a:lnTo>
                  <a:pt x="584780" y="209396"/>
                </a:lnTo>
                <a:lnTo>
                  <a:pt x="583508" y="208807"/>
                </a:lnTo>
                <a:lnTo>
                  <a:pt x="582535" y="207908"/>
                </a:lnTo>
                <a:lnTo>
                  <a:pt x="581636" y="206927"/>
                </a:lnTo>
                <a:lnTo>
                  <a:pt x="580887" y="205880"/>
                </a:lnTo>
                <a:lnTo>
                  <a:pt x="580140" y="204752"/>
                </a:lnTo>
                <a:lnTo>
                  <a:pt x="579541" y="203411"/>
                </a:lnTo>
                <a:lnTo>
                  <a:pt x="579167" y="201923"/>
                </a:lnTo>
                <a:lnTo>
                  <a:pt x="578642" y="200648"/>
                </a:lnTo>
                <a:lnTo>
                  <a:pt x="578377" y="199585"/>
                </a:lnTo>
                <a:lnTo>
                  <a:pt x="578267" y="199144"/>
                </a:lnTo>
                <a:lnTo>
                  <a:pt x="577669" y="197868"/>
                </a:lnTo>
                <a:lnTo>
                  <a:pt x="576920" y="196756"/>
                </a:lnTo>
                <a:lnTo>
                  <a:pt x="576171" y="195628"/>
                </a:lnTo>
                <a:lnTo>
                  <a:pt x="575049" y="194876"/>
                </a:lnTo>
                <a:lnTo>
                  <a:pt x="573926" y="194124"/>
                </a:lnTo>
                <a:lnTo>
                  <a:pt x="572804" y="193388"/>
                </a:lnTo>
                <a:lnTo>
                  <a:pt x="571681" y="192636"/>
                </a:lnTo>
                <a:lnTo>
                  <a:pt x="570183" y="192260"/>
                </a:lnTo>
                <a:lnTo>
                  <a:pt x="568463" y="192113"/>
                </a:lnTo>
                <a:lnTo>
                  <a:pt x="566591" y="192113"/>
                </a:lnTo>
                <a:lnTo>
                  <a:pt x="564869" y="192260"/>
                </a:lnTo>
                <a:lnTo>
                  <a:pt x="563373" y="192636"/>
                </a:lnTo>
                <a:lnTo>
                  <a:pt x="562026" y="193159"/>
                </a:lnTo>
                <a:lnTo>
                  <a:pt x="560752" y="193764"/>
                </a:lnTo>
                <a:lnTo>
                  <a:pt x="559405" y="194287"/>
                </a:lnTo>
                <a:lnTo>
                  <a:pt x="557908" y="194647"/>
                </a:lnTo>
                <a:lnTo>
                  <a:pt x="556411" y="195023"/>
                </a:lnTo>
                <a:lnTo>
                  <a:pt x="555063" y="195546"/>
                </a:lnTo>
                <a:lnTo>
                  <a:pt x="553716" y="196151"/>
                </a:lnTo>
                <a:lnTo>
                  <a:pt x="552444" y="196675"/>
                </a:lnTo>
                <a:lnTo>
                  <a:pt x="551097" y="197198"/>
                </a:lnTo>
                <a:lnTo>
                  <a:pt x="549973" y="197950"/>
                </a:lnTo>
                <a:lnTo>
                  <a:pt x="548626" y="198473"/>
                </a:lnTo>
                <a:lnTo>
                  <a:pt x="547278" y="199078"/>
                </a:lnTo>
                <a:lnTo>
                  <a:pt x="546060" y="199569"/>
                </a:lnTo>
                <a:lnTo>
                  <a:pt x="544510" y="199961"/>
                </a:lnTo>
                <a:lnTo>
                  <a:pt x="542937" y="200337"/>
                </a:lnTo>
                <a:lnTo>
                  <a:pt x="541067" y="200337"/>
                </a:lnTo>
                <a:lnTo>
                  <a:pt x="539194" y="200337"/>
                </a:lnTo>
                <a:lnTo>
                  <a:pt x="537698" y="199961"/>
                </a:lnTo>
                <a:lnTo>
                  <a:pt x="536150" y="199569"/>
                </a:lnTo>
                <a:lnTo>
                  <a:pt x="534853" y="198996"/>
                </a:lnTo>
                <a:lnTo>
                  <a:pt x="533131" y="198849"/>
                </a:lnTo>
                <a:lnTo>
                  <a:pt x="531635" y="198473"/>
                </a:lnTo>
                <a:lnTo>
                  <a:pt x="530137" y="198097"/>
                </a:lnTo>
                <a:lnTo>
                  <a:pt x="528641" y="197721"/>
                </a:lnTo>
                <a:lnTo>
                  <a:pt x="527144" y="197345"/>
                </a:lnTo>
                <a:lnTo>
                  <a:pt x="525422" y="197132"/>
                </a:lnTo>
                <a:lnTo>
                  <a:pt x="523775" y="196969"/>
                </a:lnTo>
                <a:lnTo>
                  <a:pt x="522053" y="196756"/>
                </a:lnTo>
                <a:lnTo>
                  <a:pt x="520332" y="196527"/>
                </a:lnTo>
                <a:lnTo>
                  <a:pt x="518610" y="196380"/>
                </a:lnTo>
                <a:lnTo>
                  <a:pt x="516963" y="196527"/>
                </a:lnTo>
                <a:lnTo>
                  <a:pt x="515467" y="196903"/>
                </a:lnTo>
                <a:lnTo>
                  <a:pt x="514118" y="197427"/>
                </a:lnTo>
                <a:lnTo>
                  <a:pt x="512772" y="198015"/>
                </a:lnTo>
                <a:lnTo>
                  <a:pt x="511499" y="198539"/>
                </a:lnTo>
                <a:lnTo>
                  <a:pt x="510151" y="199078"/>
                </a:lnTo>
                <a:lnTo>
                  <a:pt x="508887" y="199585"/>
                </a:lnTo>
                <a:lnTo>
                  <a:pt x="508655" y="199667"/>
                </a:lnTo>
                <a:lnTo>
                  <a:pt x="507308" y="200190"/>
                </a:lnTo>
                <a:lnTo>
                  <a:pt x="505810" y="200566"/>
                </a:lnTo>
                <a:lnTo>
                  <a:pt x="504463" y="201171"/>
                </a:lnTo>
                <a:lnTo>
                  <a:pt x="503191" y="201694"/>
                </a:lnTo>
                <a:lnTo>
                  <a:pt x="501843" y="202218"/>
                </a:lnTo>
                <a:lnTo>
                  <a:pt x="500347" y="202594"/>
                </a:lnTo>
                <a:lnTo>
                  <a:pt x="498998" y="203182"/>
                </a:lnTo>
                <a:lnTo>
                  <a:pt x="497726" y="203706"/>
                </a:lnTo>
                <a:lnTo>
                  <a:pt x="496379" y="204229"/>
                </a:lnTo>
                <a:lnTo>
                  <a:pt x="495257" y="204981"/>
                </a:lnTo>
                <a:lnTo>
                  <a:pt x="493759" y="205357"/>
                </a:lnTo>
                <a:lnTo>
                  <a:pt x="492412" y="205880"/>
                </a:lnTo>
                <a:lnTo>
                  <a:pt x="490916" y="206256"/>
                </a:lnTo>
                <a:lnTo>
                  <a:pt x="489343" y="206633"/>
                </a:lnTo>
                <a:lnTo>
                  <a:pt x="488071" y="207156"/>
                </a:lnTo>
                <a:lnTo>
                  <a:pt x="486573" y="207532"/>
                </a:lnTo>
                <a:lnTo>
                  <a:pt x="485001" y="207908"/>
                </a:lnTo>
                <a:lnTo>
                  <a:pt x="483729" y="208497"/>
                </a:lnTo>
                <a:lnTo>
                  <a:pt x="482232" y="208807"/>
                </a:lnTo>
                <a:lnTo>
                  <a:pt x="480660" y="209183"/>
                </a:lnTo>
                <a:lnTo>
                  <a:pt x="479014" y="209396"/>
                </a:lnTo>
                <a:lnTo>
                  <a:pt x="477516" y="209772"/>
                </a:lnTo>
                <a:lnTo>
                  <a:pt x="475794" y="209919"/>
                </a:lnTo>
                <a:lnTo>
                  <a:pt x="474298" y="210295"/>
                </a:lnTo>
                <a:lnTo>
                  <a:pt x="472951" y="210442"/>
                </a:lnTo>
                <a:lnTo>
                  <a:pt x="472126" y="210557"/>
                </a:lnTo>
                <a:lnTo>
                  <a:pt x="471229" y="210671"/>
                </a:lnTo>
                <a:lnTo>
                  <a:pt x="469357" y="210671"/>
                </a:lnTo>
                <a:lnTo>
                  <a:pt x="467710" y="210818"/>
                </a:lnTo>
                <a:lnTo>
                  <a:pt x="465764" y="210818"/>
                </a:lnTo>
                <a:lnTo>
                  <a:pt x="464118" y="210606"/>
                </a:lnTo>
                <a:lnTo>
                  <a:pt x="462245" y="210606"/>
                </a:lnTo>
                <a:lnTo>
                  <a:pt x="460300" y="210606"/>
                </a:lnTo>
                <a:lnTo>
                  <a:pt x="458653" y="210442"/>
                </a:lnTo>
                <a:lnTo>
                  <a:pt x="456931" y="210230"/>
                </a:lnTo>
                <a:lnTo>
                  <a:pt x="455209" y="210066"/>
                </a:lnTo>
                <a:lnTo>
                  <a:pt x="453563" y="209854"/>
                </a:lnTo>
                <a:lnTo>
                  <a:pt x="451841" y="209706"/>
                </a:lnTo>
                <a:lnTo>
                  <a:pt x="450345" y="209330"/>
                </a:lnTo>
                <a:lnTo>
                  <a:pt x="448998" y="208725"/>
                </a:lnTo>
                <a:lnTo>
                  <a:pt x="447500" y="208349"/>
                </a:lnTo>
                <a:lnTo>
                  <a:pt x="446004" y="207973"/>
                </a:lnTo>
                <a:lnTo>
                  <a:pt x="444506" y="207597"/>
                </a:lnTo>
                <a:lnTo>
                  <a:pt x="443159" y="207074"/>
                </a:lnTo>
                <a:lnTo>
                  <a:pt x="441886" y="206485"/>
                </a:lnTo>
                <a:lnTo>
                  <a:pt x="440539" y="205962"/>
                </a:lnTo>
                <a:lnTo>
                  <a:pt x="439192" y="205357"/>
                </a:lnTo>
                <a:lnTo>
                  <a:pt x="437918" y="204834"/>
                </a:lnTo>
                <a:lnTo>
                  <a:pt x="436572" y="204229"/>
                </a:lnTo>
                <a:lnTo>
                  <a:pt x="435449" y="203493"/>
                </a:lnTo>
                <a:lnTo>
                  <a:pt x="434326" y="202741"/>
                </a:lnTo>
                <a:lnTo>
                  <a:pt x="433202" y="202071"/>
                </a:lnTo>
                <a:lnTo>
                  <a:pt x="432081" y="201318"/>
                </a:lnTo>
                <a:lnTo>
                  <a:pt x="430957" y="200566"/>
                </a:lnTo>
                <a:lnTo>
                  <a:pt x="429836" y="199814"/>
                </a:lnTo>
                <a:lnTo>
                  <a:pt x="429445" y="199569"/>
                </a:lnTo>
                <a:lnTo>
                  <a:pt x="428637" y="199078"/>
                </a:lnTo>
                <a:lnTo>
                  <a:pt x="427514" y="198326"/>
                </a:lnTo>
                <a:lnTo>
                  <a:pt x="426392" y="197574"/>
                </a:lnTo>
                <a:lnTo>
                  <a:pt x="425269" y="196822"/>
                </a:lnTo>
                <a:lnTo>
                  <a:pt x="423997" y="196298"/>
                </a:lnTo>
                <a:lnTo>
                  <a:pt x="422649" y="195710"/>
                </a:lnTo>
                <a:lnTo>
                  <a:pt x="421302" y="195187"/>
                </a:lnTo>
                <a:lnTo>
                  <a:pt x="420178" y="194434"/>
                </a:lnTo>
                <a:lnTo>
                  <a:pt x="419057" y="193682"/>
                </a:lnTo>
                <a:lnTo>
                  <a:pt x="417783" y="193077"/>
                </a:lnTo>
                <a:lnTo>
                  <a:pt x="416586" y="192342"/>
                </a:lnTo>
                <a:lnTo>
                  <a:pt x="415314" y="191802"/>
                </a:lnTo>
                <a:lnTo>
                  <a:pt x="414191" y="191066"/>
                </a:lnTo>
                <a:lnTo>
                  <a:pt x="412843" y="190461"/>
                </a:lnTo>
                <a:lnTo>
                  <a:pt x="411496" y="189938"/>
                </a:lnTo>
                <a:lnTo>
                  <a:pt x="410373" y="189186"/>
                </a:lnTo>
                <a:lnTo>
                  <a:pt x="409251" y="188450"/>
                </a:lnTo>
                <a:lnTo>
                  <a:pt x="408128" y="187698"/>
                </a:lnTo>
                <a:lnTo>
                  <a:pt x="407230" y="186798"/>
                </a:lnTo>
                <a:lnTo>
                  <a:pt x="406107" y="186046"/>
                </a:lnTo>
                <a:lnTo>
                  <a:pt x="405134" y="185082"/>
                </a:lnTo>
                <a:lnTo>
                  <a:pt x="404161" y="184182"/>
                </a:lnTo>
                <a:lnTo>
                  <a:pt x="403037" y="183430"/>
                </a:lnTo>
                <a:lnTo>
                  <a:pt x="401914" y="182678"/>
                </a:lnTo>
                <a:lnTo>
                  <a:pt x="401016" y="181779"/>
                </a:lnTo>
                <a:lnTo>
                  <a:pt x="399895" y="181026"/>
                </a:lnTo>
                <a:lnTo>
                  <a:pt x="398696" y="180291"/>
                </a:lnTo>
                <a:lnTo>
                  <a:pt x="397573" y="179539"/>
                </a:lnTo>
                <a:lnTo>
                  <a:pt x="396301" y="179015"/>
                </a:lnTo>
                <a:lnTo>
                  <a:pt x="394803" y="178639"/>
                </a:lnTo>
                <a:lnTo>
                  <a:pt x="392857" y="178557"/>
                </a:lnTo>
                <a:lnTo>
                  <a:pt x="391361" y="178557"/>
                </a:lnTo>
                <a:lnTo>
                  <a:pt x="389863" y="178933"/>
                </a:lnTo>
                <a:lnTo>
                  <a:pt x="388367" y="179310"/>
                </a:lnTo>
                <a:lnTo>
                  <a:pt x="386869" y="179686"/>
                </a:lnTo>
                <a:lnTo>
                  <a:pt x="385148" y="179915"/>
                </a:lnTo>
                <a:lnTo>
                  <a:pt x="383426" y="180062"/>
                </a:lnTo>
                <a:lnTo>
                  <a:pt x="381779" y="180209"/>
                </a:lnTo>
                <a:lnTo>
                  <a:pt x="380057" y="180062"/>
                </a:lnTo>
                <a:lnTo>
                  <a:pt x="378561" y="179686"/>
                </a:lnTo>
                <a:lnTo>
                  <a:pt x="377214" y="179081"/>
                </a:lnTo>
                <a:lnTo>
                  <a:pt x="375940" y="178557"/>
                </a:lnTo>
                <a:lnTo>
                  <a:pt x="374593" y="178034"/>
                </a:lnTo>
                <a:lnTo>
                  <a:pt x="373247" y="177445"/>
                </a:lnTo>
                <a:lnTo>
                  <a:pt x="371973" y="176922"/>
                </a:lnTo>
                <a:lnTo>
                  <a:pt x="370626" y="176317"/>
                </a:lnTo>
                <a:lnTo>
                  <a:pt x="369279" y="175794"/>
                </a:lnTo>
                <a:lnTo>
                  <a:pt x="367783" y="175418"/>
                </a:lnTo>
                <a:lnTo>
                  <a:pt x="366509" y="174813"/>
                </a:lnTo>
                <a:lnTo>
                  <a:pt x="365013" y="174437"/>
                </a:lnTo>
                <a:lnTo>
                  <a:pt x="363440" y="174077"/>
                </a:lnTo>
                <a:lnTo>
                  <a:pt x="361943" y="173701"/>
                </a:lnTo>
                <a:lnTo>
                  <a:pt x="360297" y="173554"/>
                </a:lnTo>
                <a:lnTo>
                  <a:pt x="358351" y="173554"/>
                </a:lnTo>
                <a:lnTo>
                  <a:pt x="356479" y="173554"/>
                </a:lnTo>
                <a:lnTo>
                  <a:pt x="354608" y="173554"/>
                </a:lnTo>
                <a:lnTo>
                  <a:pt x="352887" y="173701"/>
                </a:lnTo>
                <a:lnTo>
                  <a:pt x="351016" y="173701"/>
                </a:lnTo>
                <a:lnTo>
                  <a:pt x="349144" y="173701"/>
                </a:lnTo>
                <a:lnTo>
                  <a:pt x="347422" y="173848"/>
                </a:lnTo>
                <a:lnTo>
                  <a:pt x="345550" y="173848"/>
                </a:lnTo>
                <a:lnTo>
                  <a:pt x="343679" y="173848"/>
                </a:lnTo>
                <a:lnTo>
                  <a:pt x="341957" y="173701"/>
                </a:lnTo>
                <a:lnTo>
                  <a:pt x="340236" y="173848"/>
                </a:lnTo>
                <a:lnTo>
                  <a:pt x="338365" y="173848"/>
                </a:lnTo>
                <a:lnTo>
                  <a:pt x="337392" y="173848"/>
                </a:lnTo>
                <a:lnTo>
                  <a:pt x="336493" y="173848"/>
                </a:lnTo>
                <a:lnTo>
                  <a:pt x="334622" y="173848"/>
                </a:lnTo>
                <a:lnTo>
                  <a:pt x="332750" y="173848"/>
                </a:lnTo>
                <a:lnTo>
                  <a:pt x="331030" y="173995"/>
                </a:lnTo>
                <a:lnTo>
                  <a:pt x="329158" y="173995"/>
                </a:lnTo>
                <a:lnTo>
                  <a:pt x="327212" y="173995"/>
                </a:lnTo>
                <a:lnTo>
                  <a:pt x="325565" y="173848"/>
                </a:lnTo>
                <a:lnTo>
                  <a:pt x="323843" y="173995"/>
                </a:lnTo>
                <a:lnTo>
                  <a:pt x="321973" y="173995"/>
                </a:lnTo>
                <a:lnTo>
                  <a:pt x="320624" y="174600"/>
                </a:lnTo>
                <a:lnTo>
                  <a:pt x="319352" y="175124"/>
                </a:lnTo>
                <a:lnTo>
                  <a:pt x="318379" y="176023"/>
                </a:lnTo>
                <a:lnTo>
                  <a:pt x="317406" y="176988"/>
                </a:lnTo>
                <a:lnTo>
                  <a:pt x="316508" y="177887"/>
                </a:lnTo>
                <a:lnTo>
                  <a:pt x="315534" y="178786"/>
                </a:lnTo>
                <a:lnTo>
                  <a:pt x="314561" y="179751"/>
                </a:lnTo>
                <a:lnTo>
                  <a:pt x="313814" y="180879"/>
                </a:lnTo>
                <a:lnTo>
                  <a:pt x="312914" y="181779"/>
                </a:lnTo>
                <a:lnTo>
                  <a:pt x="311941" y="182678"/>
                </a:lnTo>
                <a:lnTo>
                  <a:pt x="310818" y="183430"/>
                </a:lnTo>
                <a:lnTo>
                  <a:pt x="309472" y="183953"/>
                </a:lnTo>
                <a:lnTo>
                  <a:pt x="307975" y="184329"/>
                </a:lnTo>
                <a:lnTo>
                  <a:pt x="306478" y="184705"/>
                </a:lnTo>
                <a:lnTo>
                  <a:pt x="304981" y="185082"/>
                </a:lnTo>
                <a:lnTo>
                  <a:pt x="303483" y="185441"/>
                </a:lnTo>
                <a:lnTo>
                  <a:pt x="302135" y="185965"/>
                </a:lnTo>
                <a:lnTo>
                  <a:pt x="300639" y="186341"/>
                </a:lnTo>
                <a:lnTo>
                  <a:pt x="298767" y="186341"/>
                </a:lnTo>
                <a:lnTo>
                  <a:pt x="297045" y="186193"/>
                </a:lnTo>
                <a:lnTo>
                  <a:pt x="295549" y="185817"/>
                </a:lnTo>
                <a:lnTo>
                  <a:pt x="294426" y="185082"/>
                </a:lnTo>
                <a:lnTo>
                  <a:pt x="293304" y="184329"/>
                </a:lnTo>
                <a:lnTo>
                  <a:pt x="292105" y="183577"/>
                </a:lnTo>
                <a:lnTo>
                  <a:pt x="290983" y="183201"/>
                </a:lnTo>
                <a:lnTo>
                  <a:pt x="289860" y="182449"/>
                </a:lnTo>
                <a:lnTo>
                  <a:pt x="288737" y="181713"/>
                </a:lnTo>
                <a:lnTo>
                  <a:pt x="287614" y="180961"/>
                </a:lnTo>
                <a:lnTo>
                  <a:pt x="286492" y="180209"/>
                </a:lnTo>
                <a:lnTo>
                  <a:pt x="285369" y="179457"/>
                </a:lnTo>
                <a:lnTo>
                  <a:pt x="284022" y="178933"/>
                </a:lnTo>
                <a:lnTo>
                  <a:pt x="282899" y="178181"/>
                </a:lnTo>
                <a:lnTo>
                  <a:pt x="281776" y="177445"/>
                </a:lnTo>
                <a:lnTo>
                  <a:pt x="280654" y="176693"/>
                </a:lnTo>
                <a:lnTo>
                  <a:pt x="279531" y="175941"/>
                </a:lnTo>
                <a:lnTo>
                  <a:pt x="278183" y="175418"/>
                </a:lnTo>
                <a:lnTo>
                  <a:pt x="276910" y="174813"/>
                </a:lnTo>
                <a:lnTo>
                  <a:pt x="275339" y="174519"/>
                </a:lnTo>
                <a:lnTo>
                  <a:pt x="273692" y="174666"/>
                </a:lnTo>
                <a:lnTo>
                  <a:pt x="271971" y="174813"/>
                </a:lnTo>
                <a:lnTo>
                  <a:pt x="270099" y="174813"/>
                </a:lnTo>
                <a:lnTo>
                  <a:pt x="268377" y="174666"/>
                </a:lnTo>
                <a:lnTo>
                  <a:pt x="266506" y="174666"/>
                </a:lnTo>
                <a:lnTo>
                  <a:pt x="264635" y="174666"/>
                </a:lnTo>
                <a:lnTo>
                  <a:pt x="262913" y="174437"/>
                </a:lnTo>
                <a:lnTo>
                  <a:pt x="261042" y="174437"/>
                </a:lnTo>
                <a:lnTo>
                  <a:pt x="259545" y="174813"/>
                </a:lnTo>
                <a:lnTo>
                  <a:pt x="258048" y="175189"/>
                </a:lnTo>
                <a:lnTo>
                  <a:pt x="256475" y="175565"/>
                </a:lnTo>
                <a:lnTo>
                  <a:pt x="255203" y="176088"/>
                </a:lnTo>
                <a:lnTo>
                  <a:pt x="253856" y="176693"/>
                </a:lnTo>
                <a:lnTo>
                  <a:pt x="252359" y="177069"/>
                </a:lnTo>
                <a:lnTo>
                  <a:pt x="250862" y="177364"/>
                </a:lnTo>
                <a:lnTo>
                  <a:pt x="249140" y="177593"/>
                </a:lnTo>
                <a:lnTo>
                  <a:pt x="247419" y="177740"/>
                </a:lnTo>
                <a:lnTo>
                  <a:pt x="246146" y="178345"/>
                </a:lnTo>
                <a:lnTo>
                  <a:pt x="244799" y="178868"/>
                </a:lnTo>
                <a:lnTo>
                  <a:pt x="243452" y="179457"/>
                </a:lnTo>
                <a:lnTo>
                  <a:pt x="242179" y="179980"/>
                </a:lnTo>
                <a:lnTo>
                  <a:pt x="241056" y="180732"/>
                </a:lnTo>
                <a:lnTo>
                  <a:pt x="239709" y="181255"/>
                </a:lnTo>
                <a:lnTo>
                  <a:pt x="238361" y="181860"/>
                </a:lnTo>
                <a:lnTo>
                  <a:pt x="237089" y="182384"/>
                </a:lnTo>
                <a:lnTo>
                  <a:pt x="235966" y="183119"/>
                </a:lnTo>
                <a:lnTo>
                  <a:pt x="234769" y="183872"/>
                </a:lnTo>
                <a:lnTo>
                  <a:pt x="233870" y="184771"/>
                </a:lnTo>
                <a:lnTo>
                  <a:pt x="232747" y="185523"/>
                </a:lnTo>
                <a:lnTo>
                  <a:pt x="231774" y="186422"/>
                </a:lnTo>
                <a:lnTo>
                  <a:pt x="230801" y="187387"/>
                </a:lnTo>
                <a:lnTo>
                  <a:pt x="229678" y="188139"/>
                </a:lnTo>
                <a:lnTo>
                  <a:pt x="228556" y="188891"/>
                </a:lnTo>
                <a:lnTo>
                  <a:pt x="227433" y="189562"/>
                </a:lnTo>
                <a:lnTo>
                  <a:pt x="225936" y="189938"/>
                </a:lnTo>
                <a:lnTo>
                  <a:pt x="224439" y="190314"/>
                </a:lnTo>
                <a:lnTo>
                  <a:pt x="222717" y="190543"/>
                </a:lnTo>
                <a:lnTo>
                  <a:pt x="220846" y="190543"/>
                </a:lnTo>
                <a:lnTo>
                  <a:pt x="218975" y="190543"/>
                </a:lnTo>
                <a:lnTo>
                  <a:pt x="217253" y="190314"/>
                </a:lnTo>
                <a:lnTo>
                  <a:pt x="215531" y="190167"/>
                </a:lnTo>
                <a:lnTo>
                  <a:pt x="213885" y="189938"/>
                </a:lnTo>
                <a:lnTo>
                  <a:pt x="212313" y="189562"/>
                </a:lnTo>
                <a:lnTo>
                  <a:pt x="210666" y="189415"/>
                </a:lnTo>
                <a:lnTo>
                  <a:pt x="209319" y="188810"/>
                </a:lnTo>
                <a:lnTo>
                  <a:pt x="207971" y="188286"/>
                </a:lnTo>
                <a:lnTo>
                  <a:pt x="206849" y="187551"/>
                </a:lnTo>
                <a:lnTo>
                  <a:pt x="205950" y="186651"/>
                </a:lnTo>
                <a:lnTo>
                  <a:pt x="205202" y="185523"/>
                </a:lnTo>
                <a:lnTo>
                  <a:pt x="204603" y="184182"/>
                </a:lnTo>
                <a:lnTo>
                  <a:pt x="204079" y="182907"/>
                </a:lnTo>
                <a:lnTo>
                  <a:pt x="203705" y="181403"/>
                </a:lnTo>
                <a:lnTo>
                  <a:pt x="203480" y="179751"/>
                </a:lnTo>
                <a:lnTo>
                  <a:pt x="203106" y="178263"/>
                </a:lnTo>
                <a:lnTo>
                  <a:pt x="202956" y="176612"/>
                </a:lnTo>
                <a:lnTo>
                  <a:pt x="202732" y="174977"/>
                </a:lnTo>
                <a:lnTo>
                  <a:pt x="202657" y="174110"/>
                </a:lnTo>
                <a:lnTo>
                  <a:pt x="202582" y="173243"/>
                </a:lnTo>
                <a:lnTo>
                  <a:pt x="202207" y="171821"/>
                </a:lnTo>
                <a:lnTo>
                  <a:pt x="201609" y="170480"/>
                </a:lnTo>
                <a:lnTo>
                  <a:pt x="201010" y="169204"/>
                </a:lnTo>
                <a:lnTo>
                  <a:pt x="200486" y="167929"/>
                </a:lnTo>
                <a:lnTo>
                  <a:pt x="199737" y="166817"/>
                </a:lnTo>
                <a:lnTo>
                  <a:pt x="198989" y="165689"/>
                </a:lnTo>
                <a:lnTo>
                  <a:pt x="198240" y="164561"/>
                </a:lnTo>
                <a:lnTo>
                  <a:pt x="197268" y="163661"/>
                </a:lnTo>
                <a:lnTo>
                  <a:pt x="196145" y="162909"/>
                </a:lnTo>
                <a:lnTo>
                  <a:pt x="195022" y="162173"/>
                </a:lnTo>
                <a:lnTo>
                  <a:pt x="193899" y="161421"/>
                </a:lnTo>
                <a:lnTo>
                  <a:pt x="192551" y="160898"/>
                </a:lnTo>
                <a:lnTo>
                  <a:pt x="191279" y="160293"/>
                </a:lnTo>
                <a:lnTo>
                  <a:pt x="189932" y="159770"/>
                </a:lnTo>
                <a:lnTo>
                  <a:pt x="188585" y="159181"/>
                </a:lnTo>
                <a:lnTo>
                  <a:pt x="187087" y="158805"/>
                </a:lnTo>
                <a:lnTo>
                  <a:pt x="185964" y="158053"/>
                </a:lnTo>
                <a:lnTo>
                  <a:pt x="184617" y="157530"/>
                </a:lnTo>
                <a:lnTo>
                  <a:pt x="183120" y="157154"/>
                </a:lnTo>
                <a:lnTo>
                  <a:pt x="181847" y="156630"/>
                </a:lnTo>
                <a:lnTo>
                  <a:pt x="180500" y="156025"/>
                </a:lnTo>
                <a:lnTo>
                  <a:pt x="179003" y="155649"/>
                </a:lnTo>
                <a:lnTo>
                  <a:pt x="177506" y="155290"/>
                </a:lnTo>
                <a:lnTo>
                  <a:pt x="176159" y="154750"/>
                </a:lnTo>
                <a:lnTo>
                  <a:pt x="174662" y="154390"/>
                </a:lnTo>
                <a:lnTo>
                  <a:pt x="173164" y="154014"/>
                </a:lnTo>
                <a:lnTo>
                  <a:pt x="171443" y="153785"/>
                </a:lnTo>
                <a:lnTo>
                  <a:pt x="169946" y="153409"/>
                </a:lnTo>
                <a:lnTo>
                  <a:pt x="168449" y="153115"/>
                </a:lnTo>
                <a:lnTo>
                  <a:pt x="166727" y="152886"/>
                </a:lnTo>
                <a:lnTo>
                  <a:pt x="165230" y="152510"/>
                </a:lnTo>
                <a:lnTo>
                  <a:pt x="163733" y="152134"/>
                </a:lnTo>
                <a:lnTo>
                  <a:pt x="162386" y="151611"/>
                </a:lnTo>
                <a:lnTo>
                  <a:pt x="161263" y="150858"/>
                </a:lnTo>
                <a:lnTo>
                  <a:pt x="159916" y="150270"/>
                </a:lnTo>
                <a:lnTo>
                  <a:pt x="159167" y="149142"/>
                </a:lnTo>
                <a:lnTo>
                  <a:pt x="158418" y="148095"/>
                </a:lnTo>
                <a:lnTo>
                  <a:pt x="157670" y="146967"/>
                </a:lnTo>
                <a:lnTo>
                  <a:pt x="157071" y="145626"/>
                </a:lnTo>
                <a:lnTo>
                  <a:pt x="156547" y="144351"/>
                </a:lnTo>
                <a:lnTo>
                  <a:pt x="155799" y="143222"/>
                </a:lnTo>
                <a:lnTo>
                  <a:pt x="154826" y="142339"/>
                </a:lnTo>
                <a:lnTo>
                  <a:pt x="154077" y="141211"/>
                </a:lnTo>
                <a:lnTo>
                  <a:pt x="153179" y="140312"/>
                </a:lnTo>
                <a:lnTo>
                  <a:pt x="152206" y="139331"/>
                </a:lnTo>
                <a:lnTo>
                  <a:pt x="151233" y="138448"/>
                </a:lnTo>
                <a:lnTo>
                  <a:pt x="150335" y="137548"/>
                </a:lnTo>
                <a:lnTo>
                  <a:pt x="149361" y="136567"/>
                </a:lnTo>
                <a:lnTo>
                  <a:pt x="148463" y="135668"/>
                </a:lnTo>
                <a:lnTo>
                  <a:pt x="147340" y="134916"/>
                </a:lnTo>
                <a:lnTo>
                  <a:pt x="146143" y="134180"/>
                </a:lnTo>
                <a:lnTo>
                  <a:pt x="144870" y="133657"/>
                </a:lnTo>
                <a:lnTo>
                  <a:pt x="143523" y="133052"/>
                </a:lnTo>
                <a:lnTo>
                  <a:pt x="142175" y="132529"/>
                </a:lnTo>
                <a:lnTo>
                  <a:pt x="140679" y="132153"/>
                </a:lnTo>
                <a:lnTo>
                  <a:pt x="139181" y="131776"/>
                </a:lnTo>
                <a:lnTo>
                  <a:pt x="137460" y="131547"/>
                </a:lnTo>
                <a:lnTo>
                  <a:pt x="135589" y="131547"/>
                </a:lnTo>
                <a:lnTo>
                  <a:pt x="134316" y="132153"/>
                </a:lnTo>
                <a:lnTo>
                  <a:pt x="132407" y="132496"/>
                </a:lnTo>
                <a:lnTo>
                  <a:pt x="132776" y="133690"/>
                </a:lnTo>
                <a:lnTo>
                  <a:pt x="133343" y="134916"/>
                </a:lnTo>
                <a:lnTo>
                  <a:pt x="133717" y="136420"/>
                </a:lnTo>
                <a:lnTo>
                  <a:pt x="133867" y="136796"/>
                </a:lnTo>
                <a:lnTo>
                  <a:pt x="134316" y="137696"/>
                </a:lnTo>
                <a:lnTo>
                  <a:pt x="134840" y="138971"/>
                </a:lnTo>
                <a:lnTo>
                  <a:pt x="135214" y="140459"/>
                </a:lnTo>
                <a:lnTo>
                  <a:pt x="135813" y="141734"/>
                </a:lnTo>
                <a:lnTo>
                  <a:pt x="136337" y="143075"/>
                </a:lnTo>
                <a:lnTo>
                  <a:pt x="136711" y="144498"/>
                </a:lnTo>
                <a:lnTo>
                  <a:pt x="137086" y="146002"/>
                </a:lnTo>
                <a:lnTo>
                  <a:pt x="137310" y="147719"/>
                </a:lnTo>
                <a:lnTo>
                  <a:pt x="137684" y="149142"/>
                </a:lnTo>
                <a:lnTo>
                  <a:pt x="137684" y="151022"/>
                </a:lnTo>
                <a:lnTo>
                  <a:pt x="137310" y="152510"/>
                </a:lnTo>
                <a:lnTo>
                  <a:pt x="136936" y="154014"/>
                </a:lnTo>
                <a:lnTo>
                  <a:pt x="136562" y="155437"/>
                </a:lnTo>
                <a:lnTo>
                  <a:pt x="136187" y="156925"/>
                </a:lnTo>
                <a:lnTo>
                  <a:pt x="135589" y="158200"/>
                </a:lnTo>
                <a:lnTo>
                  <a:pt x="135214" y="159704"/>
                </a:lnTo>
                <a:lnTo>
                  <a:pt x="134840" y="161192"/>
                </a:lnTo>
                <a:lnTo>
                  <a:pt x="134466" y="162697"/>
                </a:lnTo>
                <a:lnTo>
                  <a:pt x="134466" y="164561"/>
                </a:lnTo>
                <a:lnTo>
                  <a:pt x="134241" y="166212"/>
                </a:lnTo>
                <a:lnTo>
                  <a:pt x="134092" y="167864"/>
                </a:lnTo>
                <a:lnTo>
                  <a:pt x="134092" y="169728"/>
                </a:lnTo>
                <a:lnTo>
                  <a:pt x="134092" y="171526"/>
                </a:lnTo>
                <a:lnTo>
                  <a:pt x="134241" y="173243"/>
                </a:lnTo>
                <a:lnTo>
                  <a:pt x="134466" y="174895"/>
                </a:lnTo>
                <a:lnTo>
                  <a:pt x="134466" y="176759"/>
                </a:lnTo>
                <a:lnTo>
                  <a:pt x="134241" y="178410"/>
                </a:lnTo>
                <a:lnTo>
                  <a:pt x="134241" y="179915"/>
                </a:lnTo>
                <a:lnTo>
                  <a:pt x="133717" y="181174"/>
                </a:lnTo>
                <a:lnTo>
                  <a:pt x="133118" y="182449"/>
                </a:lnTo>
                <a:lnTo>
                  <a:pt x="132370" y="183577"/>
                </a:lnTo>
                <a:lnTo>
                  <a:pt x="131397" y="184542"/>
                </a:lnTo>
                <a:lnTo>
                  <a:pt x="130498" y="185441"/>
                </a:lnTo>
                <a:lnTo>
                  <a:pt x="129750" y="186570"/>
                </a:lnTo>
                <a:lnTo>
                  <a:pt x="128777" y="187469"/>
                </a:lnTo>
                <a:lnTo>
                  <a:pt x="128253" y="188744"/>
                </a:lnTo>
                <a:lnTo>
                  <a:pt x="127879" y="190232"/>
                </a:lnTo>
                <a:lnTo>
                  <a:pt x="127654" y="191884"/>
                </a:lnTo>
                <a:lnTo>
                  <a:pt x="127055" y="193224"/>
                </a:lnTo>
                <a:lnTo>
                  <a:pt x="126532" y="194500"/>
                </a:lnTo>
                <a:lnTo>
                  <a:pt x="125558" y="195399"/>
                </a:lnTo>
                <a:lnTo>
                  <a:pt x="124660" y="196380"/>
                </a:lnTo>
                <a:lnTo>
                  <a:pt x="123687" y="197280"/>
                </a:lnTo>
                <a:lnTo>
                  <a:pt x="122714" y="198244"/>
                </a:lnTo>
                <a:lnTo>
                  <a:pt x="121816" y="199144"/>
                </a:lnTo>
                <a:lnTo>
                  <a:pt x="121352" y="199569"/>
                </a:lnTo>
                <a:lnTo>
                  <a:pt x="120842" y="200043"/>
                </a:lnTo>
                <a:lnTo>
                  <a:pt x="120094" y="201171"/>
                </a:lnTo>
                <a:lnTo>
                  <a:pt x="119570" y="202512"/>
                </a:lnTo>
                <a:lnTo>
                  <a:pt x="119196" y="203935"/>
                </a:lnTo>
                <a:lnTo>
                  <a:pt x="119570" y="205439"/>
                </a:lnTo>
                <a:lnTo>
                  <a:pt x="120094" y="206698"/>
                </a:lnTo>
                <a:lnTo>
                  <a:pt x="120319" y="208431"/>
                </a:lnTo>
                <a:lnTo>
                  <a:pt x="120319" y="210230"/>
                </a:lnTo>
                <a:lnTo>
                  <a:pt x="120468" y="211947"/>
                </a:lnTo>
                <a:lnTo>
                  <a:pt x="120319" y="213598"/>
                </a:lnTo>
                <a:lnTo>
                  <a:pt x="119720" y="214857"/>
                </a:lnTo>
                <a:lnTo>
                  <a:pt x="118972" y="215985"/>
                </a:lnTo>
                <a:lnTo>
                  <a:pt x="118373" y="217261"/>
                </a:lnTo>
                <a:lnTo>
                  <a:pt x="117848" y="218602"/>
                </a:lnTo>
                <a:lnTo>
                  <a:pt x="117474" y="220024"/>
                </a:lnTo>
                <a:lnTo>
                  <a:pt x="117100" y="221529"/>
                </a:lnTo>
                <a:lnTo>
                  <a:pt x="116501" y="222869"/>
                </a:lnTo>
                <a:lnTo>
                  <a:pt x="115752" y="223916"/>
                </a:lnTo>
                <a:lnTo>
                  <a:pt x="115154" y="225273"/>
                </a:lnTo>
                <a:lnTo>
                  <a:pt x="114780" y="226695"/>
                </a:lnTo>
                <a:lnTo>
                  <a:pt x="114405" y="228183"/>
                </a:lnTo>
                <a:lnTo>
                  <a:pt x="114031" y="229688"/>
                </a:lnTo>
                <a:lnTo>
                  <a:pt x="113657" y="231176"/>
                </a:lnTo>
                <a:lnTo>
                  <a:pt x="113133" y="232451"/>
                </a:lnTo>
                <a:lnTo>
                  <a:pt x="112534" y="233727"/>
                </a:lnTo>
                <a:lnTo>
                  <a:pt x="112160" y="235231"/>
                </a:lnTo>
                <a:lnTo>
                  <a:pt x="112010" y="236948"/>
                </a:lnTo>
                <a:lnTo>
                  <a:pt x="112534" y="238223"/>
                </a:lnTo>
                <a:lnTo>
                  <a:pt x="113282" y="239335"/>
                </a:lnTo>
                <a:lnTo>
                  <a:pt x="114031" y="240463"/>
                </a:lnTo>
                <a:lnTo>
                  <a:pt x="115004" y="241363"/>
                </a:lnTo>
                <a:lnTo>
                  <a:pt x="115752" y="242491"/>
                </a:lnTo>
                <a:lnTo>
                  <a:pt x="116501" y="243537"/>
                </a:lnTo>
                <a:lnTo>
                  <a:pt x="117474" y="244502"/>
                </a:lnTo>
                <a:lnTo>
                  <a:pt x="118223" y="245630"/>
                </a:lnTo>
                <a:lnTo>
                  <a:pt x="119121" y="246530"/>
                </a:lnTo>
                <a:lnTo>
                  <a:pt x="120094" y="247494"/>
                </a:lnTo>
                <a:lnTo>
                  <a:pt x="120992" y="248394"/>
                </a:lnTo>
                <a:lnTo>
                  <a:pt x="122190" y="249293"/>
                </a:lnTo>
                <a:lnTo>
                  <a:pt x="123088" y="250274"/>
                </a:lnTo>
                <a:lnTo>
                  <a:pt x="124211" y="251026"/>
                </a:lnTo>
                <a:lnTo>
                  <a:pt x="125334" y="251697"/>
                </a:lnTo>
                <a:lnTo>
                  <a:pt x="126681" y="252285"/>
                </a:lnTo>
                <a:lnTo>
                  <a:pt x="128178" y="252661"/>
                </a:lnTo>
                <a:lnTo>
                  <a:pt x="129675" y="253037"/>
                </a:lnTo>
                <a:lnTo>
                  <a:pt x="131397" y="253185"/>
                </a:lnTo>
                <a:lnTo>
                  <a:pt x="132744" y="253790"/>
                </a:lnTo>
                <a:lnTo>
                  <a:pt x="134017" y="254313"/>
                </a:lnTo>
                <a:lnTo>
                  <a:pt x="134990" y="255212"/>
                </a:lnTo>
                <a:lnTo>
                  <a:pt x="135888" y="256177"/>
                </a:lnTo>
                <a:lnTo>
                  <a:pt x="137086" y="256929"/>
                </a:lnTo>
                <a:lnTo>
                  <a:pt x="138732" y="257076"/>
                </a:lnTo>
                <a:lnTo>
                  <a:pt x="140229" y="257452"/>
                </a:lnTo>
                <a:lnTo>
                  <a:pt x="141951" y="257681"/>
                </a:lnTo>
                <a:lnTo>
                  <a:pt x="143448" y="258057"/>
                </a:lnTo>
                <a:lnTo>
                  <a:pt x="144945" y="258433"/>
                </a:lnTo>
                <a:lnTo>
                  <a:pt x="146442" y="258809"/>
                </a:lnTo>
                <a:lnTo>
                  <a:pt x="148014" y="259185"/>
                </a:lnTo>
                <a:lnTo>
                  <a:pt x="149137" y="259856"/>
                </a:lnTo>
                <a:lnTo>
                  <a:pt x="150260" y="260673"/>
                </a:lnTo>
                <a:lnTo>
                  <a:pt x="151158" y="261573"/>
                </a:lnTo>
                <a:lnTo>
                  <a:pt x="152281" y="262325"/>
                </a:lnTo>
                <a:lnTo>
                  <a:pt x="153254" y="263224"/>
                </a:lnTo>
                <a:lnTo>
                  <a:pt x="154002" y="264336"/>
                </a:lnTo>
                <a:lnTo>
                  <a:pt x="154601" y="265612"/>
                </a:lnTo>
                <a:lnTo>
                  <a:pt x="154975" y="267116"/>
                </a:lnTo>
                <a:lnTo>
                  <a:pt x="155125" y="268751"/>
                </a:lnTo>
                <a:lnTo>
                  <a:pt x="154601" y="270108"/>
                </a:lnTo>
                <a:lnTo>
                  <a:pt x="153852" y="271236"/>
                </a:lnTo>
                <a:lnTo>
                  <a:pt x="153029" y="272283"/>
                </a:lnTo>
                <a:lnTo>
                  <a:pt x="152655" y="273771"/>
                </a:lnTo>
                <a:lnTo>
                  <a:pt x="152655" y="275275"/>
                </a:lnTo>
                <a:lnTo>
                  <a:pt x="153254" y="276551"/>
                </a:lnTo>
                <a:lnTo>
                  <a:pt x="154002" y="277662"/>
                </a:lnTo>
                <a:lnTo>
                  <a:pt x="154601" y="278938"/>
                </a:lnTo>
                <a:lnTo>
                  <a:pt x="154975" y="280442"/>
                </a:lnTo>
                <a:lnTo>
                  <a:pt x="154842" y="280965"/>
                </a:lnTo>
                <a:lnTo>
                  <a:pt x="154601" y="281930"/>
                </a:lnTo>
                <a:lnTo>
                  <a:pt x="153778" y="283058"/>
                </a:lnTo>
                <a:lnTo>
                  <a:pt x="152655" y="283810"/>
                </a:lnTo>
                <a:lnTo>
                  <a:pt x="152153" y="284563"/>
                </a:lnTo>
                <a:lnTo>
                  <a:pt x="151906" y="284922"/>
                </a:lnTo>
                <a:lnTo>
                  <a:pt x="151158" y="285969"/>
                </a:lnTo>
                <a:lnTo>
                  <a:pt x="150409" y="287097"/>
                </a:lnTo>
                <a:lnTo>
                  <a:pt x="150260" y="288814"/>
                </a:lnTo>
                <a:lnTo>
                  <a:pt x="150409" y="290465"/>
                </a:lnTo>
                <a:lnTo>
                  <a:pt x="150634" y="292117"/>
                </a:lnTo>
                <a:lnTo>
                  <a:pt x="151008" y="293605"/>
                </a:lnTo>
                <a:lnTo>
                  <a:pt x="151158" y="295256"/>
                </a:lnTo>
                <a:lnTo>
                  <a:pt x="151382" y="296908"/>
                </a:lnTo>
                <a:lnTo>
                  <a:pt x="151382" y="298772"/>
                </a:lnTo>
                <a:lnTo>
                  <a:pt x="151382" y="300652"/>
                </a:lnTo>
                <a:lnTo>
                  <a:pt x="150934" y="303939"/>
                </a:lnTo>
                <a:lnTo>
                  <a:pt x="150783" y="305656"/>
                </a:lnTo>
                <a:lnTo>
                  <a:pt x="150484" y="306866"/>
                </a:lnTo>
                <a:lnTo>
                  <a:pt x="150409" y="307160"/>
                </a:lnTo>
                <a:lnTo>
                  <a:pt x="150185" y="308812"/>
                </a:lnTo>
                <a:lnTo>
                  <a:pt x="149810" y="310299"/>
                </a:lnTo>
                <a:lnTo>
                  <a:pt x="149661" y="311951"/>
                </a:lnTo>
                <a:lnTo>
                  <a:pt x="149661" y="313815"/>
                </a:lnTo>
                <a:lnTo>
                  <a:pt x="149436" y="315466"/>
                </a:lnTo>
                <a:lnTo>
                  <a:pt x="149436" y="317330"/>
                </a:lnTo>
                <a:lnTo>
                  <a:pt x="149661" y="318982"/>
                </a:lnTo>
                <a:lnTo>
                  <a:pt x="149661" y="320862"/>
                </a:lnTo>
                <a:lnTo>
                  <a:pt x="149661" y="322645"/>
                </a:lnTo>
                <a:lnTo>
                  <a:pt x="149661" y="324149"/>
                </a:lnTo>
                <a:lnTo>
                  <a:pt x="149062" y="325490"/>
                </a:lnTo>
                <a:lnTo>
                  <a:pt x="148314" y="326553"/>
                </a:lnTo>
                <a:lnTo>
                  <a:pt x="147340" y="327517"/>
                </a:lnTo>
                <a:lnTo>
                  <a:pt x="146218" y="328270"/>
                </a:lnTo>
                <a:lnTo>
                  <a:pt x="145095" y="328940"/>
                </a:lnTo>
                <a:lnTo>
                  <a:pt x="143822" y="329545"/>
                </a:lnTo>
                <a:lnTo>
                  <a:pt x="142475" y="330068"/>
                </a:lnTo>
                <a:lnTo>
                  <a:pt x="141352" y="330804"/>
                </a:lnTo>
                <a:lnTo>
                  <a:pt x="140379" y="331785"/>
                </a:lnTo>
                <a:lnTo>
                  <a:pt x="139631" y="332832"/>
                </a:lnTo>
                <a:lnTo>
                  <a:pt x="139112" y="334238"/>
                </a:lnTo>
                <a:lnTo>
                  <a:pt x="139256" y="335824"/>
                </a:lnTo>
                <a:lnTo>
                  <a:pt x="139855" y="337099"/>
                </a:lnTo>
                <a:lnTo>
                  <a:pt x="140604" y="338227"/>
                </a:lnTo>
                <a:lnTo>
                  <a:pt x="141352" y="339339"/>
                </a:lnTo>
                <a:lnTo>
                  <a:pt x="141727" y="340844"/>
                </a:lnTo>
                <a:lnTo>
                  <a:pt x="141876" y="342495"/>
                </a:lnTo>
                <a:lnTo>
                  <a:pt x="142625" y="343607"/>
                </a:lnTo>
                <a:lnTo>
                  <a:pt x="143223" y="344882"/>
                </a:lnTo>
                <a:lnTo>
                  <a:pt x="143373" y="346599"/>
                </a:lnTo>
                <a:lnTo>
                  <a:pt x="144122" y="347646"/>
                </a:lnTo>
                <a:lnTo>
                  <a:pt x="145095" y="348627"/>
                </a:lnTo>
                <a:lnTo>
                  <a:pt x="145693" y="349902"/>
                </a:lnTo>
                <a:lnTo>
                  <a:pt x="146218" y="351178"/>
                </a:lnTo>
                <a:lnTo>
                  <a:pt x="146592" y="352666"/>
                </a:lnTo>
                <a:lnTo>
                  <a:pt x="147565" y="353647"/>
                </a:lnTo>
                <a:lnTo>
                  <a:pt x="148837" y="354383"/>
                </a:lnTo>
                <a:lnTo>
                  <a:pt x="149960" y="355135"/>
                </a:lnTo>
                <a:lnTo>
                  <a:pt x="150335" y="356557"/>
                </a:lnTo>
                <a:lnTo>
                  <a:pt x="150559" y="358290"/>
                </a:lnTo>
                <a:lnTo>
                  <a:pt x="150335" y="359926"/>
                </a:lnTo>
                <a:lnTo>
                  <a:pt x="150709" y="361430"/>
                </a:lnTo>
                <a:lnTo>
                  <a:pt x="151532" y="362542"/>
                </a:lnTo>
                <a:lnTo>
                  <a:pt x="152056" y="363817"/>
                </a:lnTo>
                <a:lnTo>
                  <a:pt x="152655" y="365093"/>
                </a:lnTo>
                <a:lnTo>
                  <a:pt x="152805" y="366744"/>
                </a:lnTo>
                <a:lnTo>
                  <a:pt x="152431" y="367496"/>
                </a:lnTo>
                <a:lnTo>
                  <a:pt x="152430" y="369360"/>
                </a:lnTo>
                <a:lnTo>
                  <a:pt x="152056" y="370865"/>
                </a:lnTo>
                <a:lnTo>
                  <a:pt x="151457" y="372124"/>
                </a:lnTo>
                <a:lnTo>
                  <a:pt x="150709" y="373252"/>
                </a:lnTo>
                <a:lnTo>
                  <a:pt x="149586" y="374004"/>
                </a:lnTo>
                <a:lnTo>
                  <a:pt x="148837" y="375132"/>
                </a:lnTo>
                <a:lnTo>
                  <a:pt x="147939" y="376015"/>
                </a:lnTo>
                <a:lnTo>
                  <a:pt x="147340" y="377372"/>
                </a:lnTo>
                <a:lnTo>
                  <a:pt x="146742" y="378648"/>
                </a:lnTo>
                <a:lnTo>
                  <a:pt x="146367" y="380136"/>
                </a:lnTo>
                <a:lnTo>
                  <a:pt x="145993" y="381558"/>
                </a:lnTo>
                <a:lnTo>
                  <a:pt x="145469" y="382915"/>
                </a:lnTo>
                <a:lnTo>
                  <a:pt x="144721" y="384027"/>
                </a:lnTo>
                <a:lnTo>
                  <a:pt x="143748" y="384927"/>
                </a:lnTo>
                <a:lnTo>
                  <a:pt x="142849" y="385826"/>
                </a:lnTo>
                <a:lnTo>
                  <a:pt x="141876" y="386807"/>
                </a:lnTo>
                <a:lnTo>
                  <a:pt x="141128" y="387919"/>
                </a:lnTo>
                <a:lnTo>
                  <a:pt x="140379" y="388965"/>
                </a:lnTo>
                <a:lnTo>
                  <a:pt x="140154" y="390699"/>
                </a:lnTo>
                <a:lnTo>
                  <a:pt x="140379" y="392334"/>
                </a:lnTo>
                <a:lnTo>
                  <a:pt x="140379" y="394214"/>
                </a:lnTo>
                <a:lnTo>
                  <a:pt x="140005" y="395702"/>
                </a:lnTo>
                <a:lnTo>
                  <a:pt x="139631" y="396765"/>
                </a:lnTo>
                <a:lnTo>
                  <a:pt x="139032" y="398106"/>
                </a:lnTo>
                <a:lnTo>
                  <a:pt x="138758" y="398515"/>
                </a:lnTo>
                <a:lnTo>
                  <a:pt x="138284" y="399234"/>
                </a:lnTo>
                <a:lnTo>
                  <a:pt x="137385" y="400133"/>
                </a:lnTo>
                <a:lnTo>
                  <a:pt x="136412" y="401024"/>
                </a:lnTo>
                <a:lnTo>
                  <a:pt x="135439" y="401997"/>
                </a:lnTo>
                <a:lnTo>
                  <a:pt x="134690" y="403045"/>
                </a:lnTo>
                <a:lnTo>
                  <a:pt x="134540" y="404766"/>
                </a:lnTo>
                <a:lnTo>
                  <a:pt x="134166" y="406263"/>
                </a:lnTo>
                <a:lnTo>
                  <a:pt x="133792" y="407686"/>
                </a:lnTo>
                <a:lnTo>
                  <a:pt x="133044" y="408808"/>
                </a:lnTo>
                <a:lnTo>
                  <a:pt x="132295" y="409931"/>
                </a:lnTo>
                <a:lnTo>
                  <a:pt x="131696" y="411205"/>
                </a:lnTo>
                <a:lnTo>
                  <a:pt x="130723" y="412176"/>
                </a:lnTo>
                <a:lnTo>
                  <a:pt x="129975" y="413299"/>
                </a:lnTo>
                <a:lnTo>
                  <a:pt x="129450" y="414572"/>
                </a:lnTo>
                <a:lnTo>
                  <a:pt x="128852" y="415845"/>
                </a:lnTo>
                <a:lnTo>
                  <a:pt x="128702" y="417567"/>
                </a:lnTo>
                <a:lnTo>
                  <a:pt x="128328" y="418988"/>
                </a:lnTo>
                <a:lnTo>
                  <a:pt x="127954" y="420486"/>
                </a:lnTo>
                <a:lnTo>
                  <a:pt x="127580" y="421982"/>
                </a:lnTo>
                <a:lnTo>
                  <a:pt x="126980" y="423256"/>
                </a:lnTo>
                <a:lnTo>
                  <a:pt x="126232" y="424377"/>
                </a:lnTo>
                <a:lnTo>
                  <a:pt x="125259" y="425350"/>
                </a:lnTo>
                <a:lnTo>
                  <a:pt x="124510" y="426398"/>
                </a:lnTo>
                <a:lnTo>
                  <a:pt x="123762" y="427522"/>
                </a:lnTo>
                <a:lnTo>
                  <a:pt x="123612" y="429243"/>
                </a:lnTo>
                <a:lnTo>
                  <a:pt x="123612" y="431040"/>
                </a:lnTo>
                <a:lnTo>
                  <a:pt x="123986" y="432537"/>
                </a:lnTo>
                <a:lnTo>
                  <a:pt x="124361" y="434034"/>
                </a:lnTo>
                <a:lnTo>
                  <a:pt x="124361" y="435531"/>
                </a:lnTo>
                <a:lnTo>
                  <a:pt x="123762" y="436803"/>
                </a:lnTo>
                <a:lnTo>
                  <a:pt x="123013" y="437926"/>
                </a:lnTo>
                <a:lnTo>
                  <a:pt x="122863" y="439573"/>
                </a:lnTo>
                <a:lnTo>
                  <a:pt x="123238" y="441070"/>
                </a:lnTo>
                <a:lnTo>
                  <a:pt x="123612" y="442566"/>
                </a:lnTo>
                <a:lnTo>
                  <a:pt x="123238" y="444064"/>
                </a:lnTo>
                <a:lnTo>
                  <a:pt x="122489" y="445112"/>
                </a:lnTo>
                <a:lnTo>
                  <a:pt x="122040" y="446609"/>
                </a:lnTo>
                <a:lnTo>
                  <a:pt x="121890" y="448330"/>
                </a:lnTo>
                <a:lnTo>
                  <a:pt x="122265" y="449753"/>
                </a:lnTo>
                <a:lnTo>
                  <a:pt x="123013" y="450876"/>
                </a:lnTo>
                <a:lnTo>
                  <a:pt x="123388" y="452372"/>
                </a:lnTo>
                <a:lnTo>
                  <a:pt x="123238" y="454019"/>
                </a:lnTo>
                <a:lnTo>
                  <a:pt x="122415" y="455142"/>
                </a:lnTo>
                <a:lnTo>
                  <a:pt x="121666" y="456266"/>
                </a:lnTo>
                <a:lnTo>
                  <a:pt x="120768" y="457163"/>
                </a:lnTo>
                <a:lnTo>
                  <a:pt x="119794" y="458136"/>
                </a:lnTo>
                <a:lnTo>
                  <a:pt x="119046" y="459259"/>
                </a:lnTo>
                <a:lnTo>
                  <a:pt x="118522" y="460532"/>
                </a:lnTo>
                <a:lnTo>
                  <a:pt x="118148" y="462029"/>
                </a:lnTo>
                <a:lnTo>
                  <a:pt x="117923" y="463676"/>
                </a:lnTo>
                <a:lnTo>
                  <a:pt x="117923" y="465547"/>
                </a:lnTo>
                <a:lnTo>
                  <a:pt x="117549" y="467044"/>
                </a:lnTo>
                <a:lnTo>
                  <a:pt x="116800" y="468168"/>
                </a:lnTo>
                <a:lnTo>
                  <a:pt x="115704" y="469044"/>
                </a:lnTo>
                <a:lnTo>
                  <a:pt x="114929" y="470187"/>
                </a:lnTo>
                <a:lnTo>
                  <a:pt x="114929" y="471984"/>
                </a:lnTo>
                <a:lnTo>
                  <a:pt x="115303" y="473482"/>
                </a:lnTo>
                <a:lnTo>
                  <a:pt x="115677" y="474978"/>
                </a:lnTo>
                <a:lnTo>
                  <a:pt x="115677" y="476850"/>
                </a:lnTo>
                <a:lnTo>
                  <a:pt x="115453" y="478497"/>
                </a:lnTo>
                <a:lnTo>
                  <a:pt x="114930" y="479844"/>
                </a:lnTo>
                <a:lnTo>
                  <a:pt x="114180" y="480892"/>
                </a:lnTo>
                <a:lnTo>
                  <a:pt x="113208" y="481865"/>
                </a:lnTo>
                <a:lnTo>
                  <a:pt x="112684" y="483137"/>
                </a:lnTo>
                <a:lnTo>
                  <a:pt x="112085" y="484409"/>
                </a:lnTo>
                <a:lnTo>
                  <a:pt x="112085" y="486282"/>
                </a:lnTo>
                <a:lnTo>
                  <a:pt x="111711" y="487778"/>
                </a:lnTo>
                <a:lnTo>
                  <a:pt x="111112" y="489050"/>
                </a:lnTo>
                <a:lnTo>
                  <a:pt x="110363" y="490173"/>
                </a:lnTo>
                <a:lnTo>
                  <a:pt x="109465" y="491146"/>
                </a:lnTo>
                <a:lnTo>
                  <a:pt x="108492" y="492045"/>
                </a:lnTo>
                <a:lnTo>
                  <a:pt x="107594" y="492943"/>
                </a:lnTo>
                <a:lnTo>
                  <a:pt x="106471" y="493692"/>
                </a:lnTo>
                <a:lnTo>
                  <a:pt x="105872" y="494066"/>
                </a:lnTo>
                <a:lnTo>
                  <a:pt x="105273" y="494441"/>
                </a:lnTo>
                <a:lnTo>
                  <a:pt x="104151" y="495188"/>
                </a:lnTo>
                <a:lnTo>
                  <a:pt x="102878" y="495787"/>
                </a:lnTo>
                <a:lnTo>
                  <a:pt x="101156" y="495937"/>
                </a:lnTo>
                <a:lnTo>
                  <a:pt x="99659" y="496311"/>
                </a:lnTo>
                <a:lnTo>
                  <a:pt x="98162" y="496686"/>
                </a:lnTo>
                <a:lnTo>
                  <a:pt x="96665" y="497060"/>
                </a:lnTo>
                <a:lnTo>
                  <a:pt x="95318" y="497584"/>
                </a:lnTo>
                <a:lnTo>
                  <a:pt x="94420" y="498557"/>
                </a:lnTo>
                <a:lnTo>
                  <a:pt x="93671" y="499605"/>
                </a:lnTo>
                <a:lnTo>
                  <a:pt x="93185" y="500697"/>
                </a:lnTo>
                <a:lnTo>
                  <a:pt x="93072" y="500952"/>
                </a:lnTo>
                <a:lnTo>
                  <a:pt x="92473" y="502224"/>
                </a:lnTo>
                <a:lnTo>
                  <a:pt x="91725" y="503347"/>
                </a:lnTo>
                <a:lnTo>
                  <a:pt x="90228" y="503347"/>
                </a:lnTo>
                <a:lnTo>
                  <a:pt x="89330" y="502450"/>
                </a:lnTo>
                <a:lnTo>
                  <a:pt x="88356" y="501477"/>
                </a:lnTo>
                <a:lnTo>
                  <a:pt x="88191" y="501312"/>
                </a:lnTo>
                <a:lnTo>
                  <a:pt x="87458" y="500577"/>
                </a:lnTo>
                <a:lnTo>
                  <a:pt x="86111" y="499979"/>
                </a:lnTo>
                <a:lnTo>
                  <a:pt x="84614" y="500353"/>
                </a:lnTo>
                <a:lnTo>
                  <a:pt x="83491" y="501102"/>
                </a:lnTo>
                <a:lnTo>
                  <a:pt x="82518" y="502075"/>
                </a:lnTo>
                <a:lnTo>
                  <a:pt x="81620" y="502973"/>
                </a:lnTo>
                <a:lnTo>
                  <a:pt x="80871" y="504096"/>
                </a:lnTo>
                <a:lnTo>
                  <a:pt x="80272" y="505368"/>
                </a:lnTo>
                <a:lnTo>
                  <a:pt x="79524" y="506492"/>
                </a:lnTo>
                <a:lnTo>
                  <a:pt x="78775" y="507613"/>
                </a:lnTo>
                <a:lnTo>
                  <a:pt x="77653" y="508362"/>
                </a:lnTo>
                <a:lnTo>
                  <a:pt x="75931" y="508513"/>
                </a:lnTo>
                <a:lnTo>
                  <a:pt x="74658" y="509111"/>
                </a:lnTo>
                <a:lnTo>
                  <a:pt x="73685" y="510009"/>
                </a:lnTo>
                <a:lnTo>
                  <a:pt x="73161" y="511283"/>
                </a:lnTo>
                <a:lnTo>
                  <a:pt x="72562" y="512630"/>
                </a:lnTo>
                <a:lnTo>
                  <a:pt x="71814" y="513752"/>
                </a:lnTo>
                <a:lnTo>
                  <a:pt x="70841" y="514651"/>
                </a:lnTo>
                <a:lnTo>
                  <a:pt x="70092" y="515773"/>
                </a:lnTo>
                <a:lnTo>
                  <a:pt x="69194" y="516672"/>
                </a:lnTo>
                <a:lnTo>
                  <a:pt x="68446" y="517794"/>
                </a:lnTo>
                <a:lnTo>
                  <a:pt x="67922" y="518973"/>
                </a:lnTo>
                <a:lnTo>
                  <a:pt x="67847" y="519141"/>
                </a:lnTo>
                <a:lnTo>
                  <a:pt x="67098" y="520189"/>
                </a:lnTo>
                <a:lnTo>
                  <a:pt x="66575" y="521536"/>
                </a:lnTo>
                <a:lnTo>
                  <a:pt x="65976" y="522809"/>
                </a:lnTo>
                <a:lnTo>
                  <a:pt x="65376" y="524082"/>
                </a:lnTo>
                <a:lnTo>
                  <a:pt x="65227" y="525804"/>
                </a:lnTo>
                <a:lnTo>
                  <a:pt x="64628" y="527076"/>
                </a:lnTo>
                <a:lnTo>
                  <a:pt x="63880" y="528198"/>
                </a:lnTo>
                <a:lnTo>
                  <a:pt x="63131" y="529321"/>
                </a:lnTo>
                <a:lnTo>
                  <a:pt x="62981" y="530968"/>
                </a:lnTo>
                <a:lnTo>
                  <a:pt x="63505" y="532240"/>
                </a:lnTo>
                <a:lnTo>
                  <a:pt x="64254" y="533363"/>
                </a:lnTo>
                <a:lnTo>
                  <a:pt x="63880" y="534861"/>
                </a:lnTo>
                <a:lnTo>
                  <a:pt x="62607" y="535384"/>
                </a:lnTo>
                <a:lnTo>
                  <a:pt x="61408" y="535280"/>
                </a:lnTo>
                <a:lnTo>
                  <a:pt x="60885" y="535236"/>
                </a:lnTo>
                <a:lnTo>
                  <a:pt x="59763" y="534487"/>
                </a:lnTo>
                <a:lnTo>
                  <a:pt x="58789" y="533587"/>
                </a:lnTo>
                <a:lnTo>
                  <a:pt x="57667" y="532840"/>
                </a:lnTo>
                <a:lnTo>
                  <a:pt x="56170" y="532840"/>
                </a:lnTo>
                <a:lnTo>
                  <a:pt x="55646" y="534112"/>
                </a:lnTo>
                <a:lnTo>
                  <a:pt x="55272" y="535610"/>
                </a:lnTo>
                <a:lnTo>
                  <a:pt x="55047" y="537257"/>
                </a:lnTo>
                <a:lnTo>
                  <a:pt x="54898" y="538977"/>
                </a:lnTo>
                <a:lnTo>
                  <a:pt x="54298" y="540251"/>
                </a:lnTo>
                <a:lnTo>
                  <a:pt x="53550" y="541372"/>
                </a:lnTo>
                <a:lnTo>
                  <a:pt x="52652" y="542272"/>
                </a:lnTo>
                <a:lnTo>
                  <a:pt x="51454" y="543019"/>
                </a:lnTo>
                <a:lnTo>
                  <a:pt x="50556" y="543918"/>
                </a:lnTo>
                <a:lnTo>
                  <a:pt x="49433" y="544665"/>
                </a:lnTo>
                <a:lnTo>
                  <a:pt x="48460" y="545640"/>
                </a:lnTo>
                <a:lnTo>
                  <a:pt x="47337" y="546387"/>
                </a:lnTo>
                <a:lnTo>
                  <a:pt x="46439" y="547286"/>
                </a:lnTo>
                <a:lnTo>
                  <a:pt x="45466" y="548184"/>
                </a:lnTo>
                <a:lnTo>
                  <a:pt x="44568" y="549157"/>
                </a:lnTo>
                <a:lnTo>
                  <a:pt x="43594" y="550056"/>
                </a:lnTo>
                <a:lnTo>
                  <a:pt x="42846" y="551178"/>
                </a:lnTo>
                <a:lnTo>
                  <a:pt x="42247" y="552450"/>
                </a:lnTo>
                <a:lnTo>
                  <a:pt x="41499" y="553574"/>
                </a:lnTo>
                <a:lnTo>
                  <a:pt x="40600" y="554546"/>
                </a:lnTo>
                <a:lnTo>
                  <a:pt x="39478" y="555220"/>
                </a:lnTo>
                <a:lnTo>
                  <a:pt x="38355" y="555969"/>
                </a:lnTo>
                <a:lnTo>
                  <a:pt x="37232" y="556718"/>
                </a:lnTo>
                <a:lnTo>
                  <a:pt x="36034" y="557467"/>
                </a:lnTo>
                <a:lnTo>
                  <a:pt x="35136" y="558440"/>
                </a:lnTo>
                <a:lnTo>
                  <a:pt x="34163" y="559337"/>
                </a:lnTo>
                <a:lnTo>
                  <a:pt x="33639" y="560610"/>
                </a:lnTo>
                <a:lnTo>
                  <a:pt x="33040" y="561957"/>
                </a:lnTo>
                <a:lnTo>
                  <a:pt x="32292" y="563080"/>
                </a:lnTo>
                <a:lnTo>
                  <a:pt x="31394" y="563978"/>
                </a:lnTo>
                <a:lnTo>
                  <a:pt x="30421" y="564877"/>
                </a:lnTo>
                <a:lnTo>
                  <a:pt x="29672" y="565999"/>
                </a:lnTo>
                <a:lnTo>
                  <a:pt x="29298" y="567497"/>
                </a:lnTo>
                <a:lnTo>
                  <a:pt x="28773" y="568769"/>
                </a:lnTo>
                <a:lnTo>
                  <a:pt x="28175" y="570116"/>
                </a:lnTo>
                <a:lnTo>
                  <a:pt x="27576" y="571388"/>
                </a:lnTo>
                <a:lnTo>
                  <a:pt x="27426" y="573035"/>
                </a:lnTo>
                <a:lnTo>
                  <a:pt x="27427" y="574907"/>
                </a:lnTo>
                <a:lnTo>
                  <a:pt x="27202" y="576629"/>
                </a:lnTo>
                <a:lnTo>
                  <a:pt x="26677" y="577901"/>
                </a:lnTo>
                <a:lnTo>
                  <a:pt x="26304" y="579399"/>
                </a:lnTo>
                <a:lnTo>
                  <a:pt x="26079" y="581045"/>
                </a:lnTo>
                <a:lnTo>
                  <a:pt x="26304" y="582692"/>
                </a:lnTo>
                <a:lnTo>
                  <a:pt x="26303" y="584562"/>
                </a:lnTo>
                <a:lnTo>
                  <a:pt x="26303" y="586435"/>
                </a:lnTo>
                <a:lnTo>
                  <a:pt x="26079" y="588081"/>
                </a:lnTo>
                <a:lnTo>
                  <a:pt x="25704" y="589577"/>
                </a:lnTo>
                <a:lnTo>
                  <a:pt x="25330" y="591075"/>
                </a:lnTo>
                <a:lnTo>
                  <a:pt x="24806" y="592347"/>
                </a:lnTo>
                <a:lnTo>
                  <a:pt x="24208" y="593619"/>
                </a:lnTo>
                <a:lnTo>
                  <a:pt x="23459" y="594743"/>
                </a:lnTo>
                <a:lnTo>
                  <a:pt x="22935" y="596090"/>
                </a:lnTo>
                <a:lnTo>
                  <a:pt x="22561" y="597513"/>
                </a:lnTo>
                <a:lnTo>
                  <a:pt x="21962" y="598860"/>
                </a:lnTo>
                <a:lnTo>
                  <a:pt x="21588" y="600356"/>
                </a:lnTo>
                <a:lnTo>
                  <a:pt x="21213" y="601779"/>
                </a:lnTo>
                <a:lnTo>
                  <a:pt x="20839" y="603276"/>
                </a:lnTo>
                <a:lnTo>
                  <a:pt x="20839" y="603780"/>
                </a:lnTo>
                <a:lnTo>
                  <a:pt x="20839" y="605147"/>
                </a:lnTo>
                <a:lnTo>
                  <a:pt x="20839" y="607018"/>
                </a:lnTo>
                <a:lnTo>
                  <a:pt x="20690" y="608666"/>
                </a:lnTo>
                <a:lnTo>
                  <a:pt x="20465" y="610312"/>
                </a:lnTo>
                <a:lnTo>
                  <a:pt x="20091" y="611809"/>
                </a:lnTo>
                <a:lnTo>
                  <a:pt x="19716" y="613306"/>
                </a:lnTo>
                <a:lnTo>
                  <a:pt x="19342" y="614804"/>
                </a:lnTo>
                <a:lnTo>
                  <a:pt x="18968" y="616300"/>
                </a:lnTo>
                <a:lnTo>
                  <a:pt x="18444" y="617572"/>
                </a:lnTo>
                <a:lnTo>
                  <a:pt x="17845" y="618846"/>
                </a:lnTo>
                <a:lnTo>
                  <a:pt x="17322" y="620192"/>
                </a:lnTo>
                <a:lnTo>
                  <a:pt x="16573" y="621315"/>
                </a:lnTo>
                <a:lnTo>
                  <a:pt x="15600" y="622215"/>
                </a:lnTo>
                <a:lnTo>
                  <a:pt x="14627" y="623112"/>
                </a:lnTo>
                <a:lnTo>
                  <a:pt x="13728" y="624085"/>
                </a:lnTo>
                <a:lnTo>
                  <a:pt x="12755" y="624983"/>
                </a:lnTo>
                <a:lnTo>
                  <a:pt x="12007" y="626106"/>
                </a:lnTo>
                <a:lnTo>
                  <a:pt x="11632" y="627604"/>
                </a:lnTo>
                <a:lnTo>
                  <a:pt x="11483" y="629250"/>
                </a:lnTo>
                <a:lnTo>
                  <a:pt x="12007" y="630523"/>
                </a:lnTo>
                <a:lnTo>
                  <a:pt x="12605" y="631870"/>
                </a:lnTo>
                <a:lnTo>
                  <a:pt x="13129" y="633142"/>
                </a:lnTo>
                <a:lnTo>
                  <a:pt x="13504" y="634640"/>
                </a:lnTo>
                <a:lnTo>
                  <a:pt x="14102" y="635912"/>
                </a:lnTo>
                <a:lnTo>
                  <a:pt x="14477" y="637410"/>
                </a:lnTo>
                <a:lnTo>
                  <a:pt x="14627" y="639130"/>
                </a:lnTo>
                <a:lnTo>
                  <a:pt x="15001" y="640552"/>
                </a:lnTo>
                <a:lnTo>
                  <a:pt x="15450" y="642050"/>
                </a:lnTo>
                <a:lnTo>
                  <a:pt x="15600" y="643697"/>
                </a:lnTo>
                <a:lnTo>
                  <a:pt x="15974" y="645193"/>
                </a:lnTo>
                <a:lnTo>
                  <a:pt x="16573" y="646467"/>
                </a:lnTo>
                <a:lnTo>
                  <a:pt x="17096" y="647814"/>
                </a:lnTo>
                <a:lnTo>
                  <a:pt x="17695" y="649086"/>
                </a:lnTo>
                <a:lnTo>
                  <a:pt x="18444" y="650209"/>
                </a:lnTo>
                <a:lnTo>
                  <a:pt x="19192" y="651331"/>
                </a:lnTo>
                <a:lnTo>
                  <a:pt x="19567" y="652829"/>
                </a:lnTo>
                <a:lnTo>
                  <a:pt x="20091" y="654101"/>
                </a:lnTo>
                <a:lnTo>
                  <a:pt x="20465" y="655599"/>
                </a:lnTo>
                <a:lnTo>
                  <a:pt x="20839" y="657095"/>
                </a:lnTo>
                <a:lnTo>
                  <a:pt x="21438" y="658367"/>
                </a:lnTo>
                <a:lnTo>
                  <a:pt x="22187" y="659491"/>
                </a:lnTo>
                <a:lnTo>
                  <a:pt x="22786" y="660763"/>
                </a:lnTo>
                <a:lnTo>
                  <a:pt x="23534" y="661886"/>
                </a:lnTo>
                <a:lnTo>
                  <a:pt x="24282" y="663009"/>
                </a:lnTo>
                <a:lnTo>
                  <a:pt x="24806" y="664281"/>
                </a:lnTo>
                <a:lnTo>
                  <a:pt x="25181" y="665778"/>
                </a:lnTo>
                <a:lnTo>
                  <a:pt x="25555" y="667275"/>
                </a:lnTo>
                <a:lnTo>
                  <a:pt x="25929" y="668771"/>
                </a:lnTo>
                <a:lnTo>
                  <a:pt x="26528" y="670045"/>
                </a:lnTo>
                <a:lnTo>
                  <a:pt x="26902" y="671167"/>
                </a:lnTo>
                <a:lnTo>
                  <a:pt x="27426" y="672441"/>
                </a:lnTo>
                <a:lnTo>
                  <a:pt x="27800" y="673937"/>
                </a:lnTo>
                <a:lnTo>
                  <a:pt x="28399" y="675284"/>
                </a:lnTo>
                <a:lnTo>
                  <a:pt x="28773" y="676707"/>
                </a:lnTo>
                <a:lnTo>
                  <a:pt x="28773" y="678577"/>
                </a:lnTo>
                <a:lnTo>
                  <a:pt x="28923" y="680299"/>
                </a:lnTo>
                <a:lnTo>
                  <a:pt x="28773" y="681946"/>
                </a:lnTo>
                <a:lnTo>
                  <a:pt x="28774" y="683818"/>
                </a:lnTo>
                <a:lnTo>
                  <a:pt x="28549" y="685464"/>
                </a:lnTo>
                <a:lnTo>
                  <a:pt x="28549" y="687335"/>
                </a:lnTo>
                <a:lnTo>
                  <a:pt x="28549" y="689132"/>
                </a:lnTo>
                <a:lnTo>
                  <a:pt x="28399" y="690854"/>
                </a:lnTo>
                <a:lnTo>
                  <a:pt x="28025" y="692352"/>
                </a:lnTo>
                <a:lnTo>
                  <a:pt x="27426" y="693624"/>
                </a:lnTo>
                <a:lnTo>
                  <a:pt x="26678" y="694745"/>
                </a:lnTo>
                <a:lnTo>
                  <a:pt x="25929" y="695869"/>
                </a:lnTo>
                <a:lnTo>
                  <a:pt x="25181" y="696992"/>
                </a:lnTo>
                <a:lnTo>
                  <a:pt x="24806" y="698415"/>
                </a:lnTo>
                <a:lnTo>
                  <a:pt x="24806" y="700285"/>
                </a:lnTo>
                <a:lnTo>
                  <a:pt x="25031" y="701932"/>
                </a:lnTo>
                <a:lnTo>
                  <a:pt x="25031" y="703804"/>
                </a:lnTo>
                <a:lnTo>
                  <a:pt x="24806" y="705451"/>
                </a:lnTo>
                <a:lnTo>
                  <a:pt x="24657" y="705750"/>
                </a:lnTo>
                <a:lnTo>
                  <a:pt x="24282" y="706798"/>
                </a:lnTo>
                <a:lnTo>
                  <a:pt x="23908" y="708294"/>
                </a:lnTo>
                <a:lnTo>
                  <a:pt x="23309" y="709566"/>
                </a:lnTo>
                <a:lnTo>
                  <a:pt x="22935" y="711064"/>
                </a:lnTo>
                <a:lnTo>
                  <a:pt x="22786" y="712711"/>
                </a:lnTo>
                <a:lnTo>
                  <a:pt x="22786" y="714583"/>
                </a:lnTo>
                <a:lnTo>
                  <a:pt x="22786" y="716453"/>
                </a:lnTo>
                <a:lnTo>
                  <a:pt x="23160" y="717951"/>
                </a:lnTo>
                <a:lnTo>
                  <a:pt x="23534" y="719372"/>
                </a:lnTo>
                <a:lnTo>
                  <a:pt x="24058" y="720719"/>
                </a:lnTo>
                <a:lnTo>
                  <a:pt x="24657" y="721993"/>
                </a:lnTo>
                <a:lnTo>
                  <a:pt x="25030" y="723489"/>
                </a:lnTo>
                <a:lnTo>
                  <a:pt x="25405" y="724987"/>
                </a:lnTo>
                <a:lnTo>
                  <a:pt x="26004" y="726259"/>
                </a:lnTo>
                <a:lnTo>
                  <a:pt x="26528" y="727531"/>
                </a:lnTo>
                <a:lnTo>
                  <a:pt x="27127" y="728879"/>
                </a:lnTo>
                <a:lnTo>
                  <a:pt x="27277" y="730525"/>
                </a:lnTo>
                <a:lnTo>
                  <a:pt x="27277" y="732397"/>
                </a:lnTo>
                <a:lnTo>
                  <a:pt x="26902" y="733894"/>
                </a:lnTo>
                <a:lnTo>
                  <a:pt x="26528" y="735391"/>
                </a:lnTo>
                <a:lnTo>
                  <a:pt x="26378" y="737038"/>
                </a:lnTo>
                <a:lnTo>
                  <a:pt x="26513" y="738516"/>
                </a:lnTo>
                <a:lnTo>
                  <a:pt x="26528" y="738685"/>
                </a:lnTo>
                <a:lnTo>
                  <a:pt x="26902" y="740182"/>
                </a:lnTo>
                <a:lnTo>
                  <a:pt x="27501" y="741454"/>
                </a:lnTo>
                <a:lnTo>
                  <a:pt x="28025" y="742802"/>
                </a:lnTo>
                <a:lnTo>
                  <a:pt x="28399" y="744224"/>
                </a:lnTo>
                <a:lnTo>
                  <a:pt x="28399" y="746095"/>
                </a:lnTo>
                <a:lnTo>
                  <a:pt x="28399" y="747967"/>
                </a:lnTo>
                <a:lnTo>
                  <a:pt x="27127" y="750363"/>
                </a:lnTo>
                <a:lnTo>
                  <a:pt x="26902" y="752083"/>
                </a:lnTo>
                <a:lnTo>
                  <a:pt x="27127" y="753729"/>
                </a:lnTo>
                <a:lnTo>
                  <a:pt x="27651" y="755003"/>
                </a:lnTo>
                <a:lnTo>
                  <a:pt x="28250" y="756350"/>
                </a:lnTo>
                <a:lnTo>
                  <a:pt x="28399" y="757997"/>
                </a:lnTo>
                <a:lnTo>
                  <a:pt x="28624" y="759644"/>
                </a:lnTo>
                <a:lnTo>
                  <a:pt x="28773" y="761365"/>
                </a:lnTo>
                <a:lnTo>
                  <a:pt x="28774" y="763162"/>
                </a:lnTo>
                <a:lnTo>
                  <a:pt x="28773" y="765033"/>
                </a:lnTo>
                <a:lnTo>
                  <a:pt x="28998" y="766680"/>
                </a:lnTo>
                <a:lnTo>
                  <a:pt x="29373" y="768177"/>
                </a:lnTo>
                <a:lnTo>
                  <a:pt x="29896" y="769525"/>
                </a:lnTo>
                <a:lnTo>
                  <a:pt x="30271" y="770946"/>
                </a:lnTo>
                <a:lnTo>
                  <a:pt x="30495" y="772667"/>
                </a:lnTo>
                <a:lnTo>
                  <a:pt x="30645" y="774314"/>
                </a:lnTo>
                <a:lnTo>
                  <a:pt x="30496" y="775962"/>
                </a:lnTo>
                <a:lnTo>
                  <a:pt x="30271" y="777684"/>
                </a:lnTo>
                <a:lnTo>
                  <a:pt x="30495" y="779330"/>
                </a:lnTo>
                <a:lnTo>
                  <a:pt x="30870" y="780827"/>
                </a:lnTo>
                <a:lnTo>
                  <a:pt x="31019" y="782473"/>
                </a:lnTo>
                <a:lnTo>
                  <a:pt x="31244" y="784195"/>
                </a:lnTo>
                <a:lnTo>
                  <a:pt x="31618" y="785618"/>
                </a:lnTo>
                <a:lnTo>
                  <a:pt x="32217" y="786965"/>
                </a:lnTo>
                <a:lnTo>
                  <a:pt x="32591" y="788387"/>
                </a:lnTo>
                <a:lnTo>
                  <a:pt x="33340" y="789509"/>
                </a:lnTo>
                <a:lnTo>
                  <a:pt x="33864" y="790857"/>
                </a:lnTo>
                <a:lnTo>
                  <a:pt x="34462" y="792130"/>
                </a:lnTo>
                <a:lnTo>
                  <a:pt x="35211" y="793252"/>
                </a:lnTo>
                <a:lnTo>
                  <a:pt x="35735" y="794524"/>
                </a:lnTo>
                <a:lnTo>
                  <a:pt x="36483" y="795647"/>
                </a:lnTo>
                <a:lnTo>
                  <a:pt x="37082" y="796920"/>
                </a:lnTo>
                <a:lnTo>
                  <a:pt x="37456" y="798417"/>
                </a:lnTo>
                <a:lnTo>
                  <a:pt x="37981" y="799914"/>
                </a:lnTo>
                <a:lnTo>
                  <a:pt x="38355" y="801411"/>
                </a:lnTo>
                <a:lnTo>
                  <a:pt x="38355" y="803284"/>
                </a:lnTo>
                <a:lnTo>
                  <a:pt x="38355" y="805079"/>
                </a:lnTo>
                <a:lnTo>
                  <a:pt x="38355" y="806951"/>
                </a:lnTo>
                <a:lnTo>
                  <a:pt x="38355" y="808822"/>
                </a:lnTo>
                <a:lnTo>
                  <a:pt x="38355" y="810694"/>
                </a:lnTo>
                <a:lnTo>
                  <a:pt x="38579" y="812339"/>
                </a:lnTo>
                <a:lnTo>
                  <a:pt x="38729" y="813987"/>
                </a:lnTo>
                <a:lnTo>
                  <a:pt x="38579" y="815709"/>
                </a:lnTo>
                <a:lnTo>
                  <a:pt x="38579" y="817579"/>
                </a:lnTo>
                <a:lnTo>
                  <a:pt x="38729" y="819226"/>
                </a:lnTo>
                <a:lnTo>
                  <a:pt x="38954" y="820873"/>
                </a:lnTo>
                <a:lnTo>
                  <a:pt x="39477" y="822220"/>
                </a:lnTo>
                <a:lnTo>
                  <a:pt x="40077" y="823492"/>
                </a:lnTo>
                <a:lnTo>
                  <a:pt x="40825" y="824615"/>
                </a:lnTo>
                <a:lnTo>
                  <a:pt x="41573" y="825739"/>
                </a:lnTo>
                <a:lnTo>
                  <a:pt x="41948" y="827161"/>
                </a:lnTo>
                <a:lnTo>
                  <a:pt x="41948" y="829032"/>
                </a:lnTo>
                <a:lnTo>
                  <a:pt x="41948" y="830904"/>
                </a:lnTo>
                <a:lnTo>
                  <a:pt x="41948" y="832775"/>
                </a:lnTo>
                <a:lnTo>
                  <a:pt x="42172" y="834421"/>
                </a:lnTo>
                <a:lnTo>
                  <a:pt x="42546" y="835919"/>
                </a:lnTo>
                <a:lnTo>
                  <a:pt x="42696" y="837565"/>
                </a:lnTo>
                <a:lnTo>
                  <a:pt x="43071" y="839062"/>
                </a:lnTo>
                <a:lnTo>
                  <a:pt x="43669" y="840409"/>
                </a:lnTo>
                <a:lnTo>
                  <a:pt x="44418" y="841457"/>
                </a:lnTo>
                <a:lnTo>
                  <a:pt x="45166" y="842580"/>
                </a:lnTo>
                <a:lnTo>
                  <a:pt x="45915" y="843702"/>
                </a:lnTo>
                <a:lnTo>
                  <a:pt x="46813" y="844677"/>
                </a:lnTo>
                <a:lnTo>
                  <a:pt x="47786" y="845574"/>
                </a:lnTo>
                <a:lnTo>
                  <a:pt x="48685" y="846472"/>
                </a:lnTo>
                <a:lnTo>
                  <a:pt x="49433" y="847595"/>
                </a:lnTo>
                <a:lnTo>
                  <a:pt x="49658" y="849317"/>
                </a:lnTo>
                <a:lnTo>
                  <a:pt x="49059" y="850215"/>
                </a:lnTo>
                <a:lnTo>
                  <a:pt x="47931" y="850498"/>
                </a:lnTo>
                <a:lnTo>
                  <a:pt x="47562" y="850589"/>
                </a:lnTo>
                <a:lnTo>
                  <a:pt x="46439" y="851338"/>
                </a:lnTo>
                <a:lnTo>
                  <a:pt x="45690" y="852462"/>
                </a:lnTo>
                <a:lnTo>
                  <a:pt x="46064" y="853882"/>
                </a:lnTo>
                <a:lnTo>
                  <a:pt x="47038" y="854857"/>
                </a:lnTo>
                <a:lnTo>
                  <a:pt x="47562" y="856129"/>
                </a:lnTo>
                <a:lnTo>
                  <a:pt x="48161" y="857476"/>
                </a:lnTo>
                <a:lnTo>
                  <a:pt x="48909" y="858525"/>
                </a:lnTo>
                <a:lnTo>
                  <a:pt x="49658" y="859646"/>
                </a:lnTo>
                <a:lnTo>
                  <a:pt x="50406" y="860770"/>
                </a:lnTo>
                <a:lnTo>
                  <a:pt x="50406" y="862267"/>
                </a:lnTo>
                <a:lnTo>
                  <a:pt x="50032" y="863764"/>
                </a:lnTo>
                <a:lnTo>
                  <a:pt x="49882" y="865410"/>
                </a:lnTo>
                <a:lnTo>
                  <a:pt x="49658" y="867057"/>
                </a:lnTo>
                <a:lnTo>
                  <a:pt x="49882" y="868778"/>
                </a:lnTo>
                <a:lnTo>
                  <a:pt x="50256" y="870276"/>
                </a:lnTo>
                <a:lnTo>
                  <a:pt x="51005" y="871324"/>
                </a:lnTo>
                <a:lnTo>
                  <a:pt x="51379" y="872821"/>
                </a:lnTo>
                <a:lnTo>
                  <a:pt x="51491" y="873270"/>
                </a:lnTo>
                <a:lnTo>
                  <a:pt x="51754" y="874318"/>
                </a:lnTo>
                <a:lnTo>
                  <a:pt x="51754" y="875816"/>
                </a:lnTo>
                <a:lnTo>
                  <a:pt x="51529" y="877463"/>
                </a:lnTo>
                <a:lnTo>
                  <a:pt x="51155" y="878959"/>
                </a:lnTo>
                <a:lnTo>
                  <a:pt x="50780" y="880456"/>
                </a:lnTo>
                <a:lnTo>
                  <a:pt x="50256" y="881729"/>
                </a:lnTo>
                <a:lnTo>
                  <a:pt x="50256" y="883599"/>
                </a:lnTo>
                <a:lnTo>
                  <a:pt x="50406" y="885471"/>
                </a:lnTo>
                <a:lnTo>
                  <a:pt x="50631" y="887118"/>
                </a:lnTo>
                <a:lnTo>
                  <a:pt x="51005" y="888616"/>
                </a:lnTo>
                <a:lnTo>
                  <a:pt x="51155" y="890261"/>
                </a:lnTo>
                <a:lnTo>
                  <a:pt x="51155" y="892133"/>
                </a:lnTo>
                <a:lnTo>
                  <a:pt x="51005" y="893855"/>
                </a:lnTo>
                <a:lnTo>
                  <a:pt x="50631" y="895277"/>
                </a:lnTo>
                <a:lnTo>
                  <a:pt x="50032" y="896625"/>
                </a:lnTo>
                <a:lnTo>
                  <a:pt x="49283" y="897746"/>
                </a:lnTo>
                <a:lnTo>
                  <a:pt x="48535" y="898795"/>
                </a:lnTo>
                <a:lnTo>
                  <a:pt x="47562" y="899767"/>
                </a:lnTo>
                <a:lnTo>
                  <a:pt x="46813" y="900891"/>
                </a:lnTo>
                <a:lnTo>
                  <a:pt x="45690" y="901640"/>
                </a:lnTo>
                <a:lnTo>
                  <a:pt x="44568" y="902313"/>
                </a:lnTo>
                <a:lnTo>
                  <a:pt x="43819" y="903437"/>
                </a:lnTo>
                <a:lnTo>
                  <a:pt x="43295" y="904782"/>
                </a:lnTo>
                <a:lnTo>
                  <a:pt x="42921" y="906430"/>
                </a:lnTo>
                <a:lnTo>
                  <a:pt x="42696" y="908077"/>
                </a:lnTo>
                <a:lnTo>
                  <a:pt x="42547" y="909799"/>
                </a:lnTo>
                <a:lnTo>
                  <a:pt x="41948" y="911071"/>
                </a:lnTo>
                <a:lnTo>
                  <a:pt x="41573" y="912567"/>
                </a:lnTo>
                <a:lnTo>
                  <a:pt x="41573" y="914439"/>
                </a:lnTo>
                <a:lnTo>
                  <a:pt x="41948" y="915862"/>
                </a:lnTo>
                <a:lnTo>
                  <a:pt x="42322" y="917358"/>
                </a:lnTo>
                <a:lnTo>
                  <a:pt x="43295" y="918331"/>
                </a:lnTo>
                <a:lnTo>
                  <a:pt x="43445" y="918481"/>
                </a:lnTo>
                <a:lnTo>
                  <a:pt x="44194" y="919230"/>
                </a:lnTo>
                <a:lnTo>
                  <a:pt x="44942" y="920352"/>
                </a:lnTo>
                <a:lnTo>
                  <a:pt x="45541" y="921624"/>
                </a:lnTo>
                <a:lnTo>
                  <a:pt x="45690" y="923347"/>
                </a:lnTo>
                <a:lnTo>
                  <a:pt x="45316" y="924844"/>
                </a:lnTo>
                <a:lnTo>
                  <a:pt x="44568" y="925892"/>
                </a:lnTo>
                <a:lnTo>
                  <a:pt x="43445" y="926641"/>
                </a:lnTo>
                <a:lnTo>
                  <a:pt x="42322" y="927388"/>
                </a:lnTo>
                <a:lnTo>
                  <a:pt x="41050" y="927988"/>
                </a:lnTo>
                <a:lnTo>
                  <a:pt x="40103" y="928356"/>
                </a:lnTo>
                <a:lnTo>
                  <a:pt x="39702" y="928511"/>
                </a:lnTo>
                <a:lnTo>
                  <a:pt x="38429" y="929110"/>
                </a:lnTo>
                <a:lnTo>
                  <a:pt x="37082" y="929635"/>
                </a:lnTo>
                <a:lnTo>
                  <a:pt x="35960" y="930384"/>
                </a:lnTo>
                <a:lnTo>
                  <a:pt x="35211" y="931505"/>
                </a:lnTo>
                <a:lnTo>
                  <a:pt x="34687" y="932777"/>
                </a:lnTo>
                <a:lnTo>
                  <a:pt x="34462" y="934426"/>
                </a:lnTo>
                <a:lnTo>
                  <a:pt x="34088" y="935922"/>
                </a:lnTo>
                <a:lnTo>
                  <a:pt x="33939" y="93764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FA5CDB4D-846F-D5C6-6540-F7BBA0A4BB19}"/>
              </a:ext>
            </a:extLst>
          </p:cNvPr>
          <p:cNvSpPr/>
          <p:nvPr/>
        </p:nvSpPr>
        <p:spPr>
          <a:xfrm flipV="1">
            <a:off x="4149793" y="2956138"/>
            <a:ext cx="1543593" cy="1096752"/>
          </a:xfrm>
          <a:custGeom>
            <a:avLst/>
            <a:gdLst>
              <a:gd name="connsiteX0" fmla="*/ 885795 w 1389131"/>
              <a:gd name="connsiteY0" fmla="*/ 963949 h 987004"/>
              <a:gd name="connsiteX1" fmla="*/ 889888 w 1389131"/>
              <a:gd name="connsiteY1" fmla="*/ 956237 h 987004"/>
              <a:gd name="connsiteX2" fmla="*/ 893381 w 1389131"/>
              <a:gd name="connsiteY2" fmla="*/ 949829 h 987004"/>
              <a:gd name="connsiteX3" fmla="*/ 895379 w 1389131"/>
              <a:gd name="connsiteY3" fmla="*/ 944914 h 987004"/>
              <a:gd name="connsiteX4" fmla="*/ 896679 w 1389131"/>
              <a:gd name="connsiteY4" fmla="*/ 938876 h 987004"/>
              <a:gd name="connsiteX5" fmla="*/ 897287 w 1389131"/>
              <a:gd name="connsiteY5" fmla="*/ 935259 h 987004"/>
              <a:gd name="connsiteX6" fmla="*/ 897692 w 1389131"/>
              <a:gd name="connsiteY6" fmla="*/ 931432 h 987004"/>
              <a:gd name="connsiteX7" fmla="*/ 898203 w 1389131"/>
              <a:gd name="connsiteY7" fmla="*/ 925190 h 987004"/>
              <a:gd name="connsiteX8" fmla="*/ 898415 w 1389131"/>
              <a:gd name="connsiteY8" fmla="*/ 918639 h 987004"/>
              <a:gd name="connsiteX9" fmla="*/ 899128 w 1389131"/>
              <a:gd name="connsiteY9" fmla="*/ 910281 h 987004"/>
              <a:gd name="connsiteX10" fmla="*/ 899834 w 1389131"/>
              <a:gd name="connsiteY10" fmla="*/ 905046 h 987004"/>
              <a:gd name="connsiteX11" fmla="*/ 901131 w 1389131"/>
              <a:gd name="connsiteY11" fmla="*/ 902945 h 987004"/>
              <a:gd name="connsiteX12" fmla="*/ 902524 w 1389131"/>
              <a:gd name="connsiteY12" fmla="*/ 901956 h 987004"/>
              <a:gd name="connsiteX13" fmla="*/ 908790 w 1389131"/>
              <a:gd name="connsiteY13" fmla="*/ 902033 h 987004"/>
              <a:gd name="connsiteX14" fmla="*/ 917342 w 1389131"/>
              <a:gd name="connsiteY14" fmla="*/ 901737 h 987004"/>
              <a:gd name="connsiteX15" fmla="*/ 919829 w 1389131"/>
              <a:gd name="connsiteY15" fmla="*/ 900861 h 987004"/>
              <a:gd name="connsiteX16" fmla="*/ 921820 w 1389131"/>
              <a:gd name="connsiteY16" fmla="*/ 899575 h 987004"/>
              <a:gd name="connsiteX17" fmla="*/ 923514 w 1389131"/>
              <a:gd name="connsiteY17" fmla="*/ 897782 h 987004"/>
              <a:gd name="connsiteX18" fmla="*/ 925210 w 1389131"/>
              <a:gd name="connsiteY18" fmla="*/ 895182 h 987004"/>
              <a:gd name="connsiteX19" fmla="*/ 925719 w 1389131"/>
              <a:gd name="connsiteY19" fmla="*/ 893766 h 987004"/>
              <a:gd name="connsiteX20" fmla="*/ 926111 w 1389131"/>
              <a:gd name="connsiteY20" fmla="*/ 892672 h 987004"/>
              <a:gd name="connsiteX21" fmla="*/ 928009 w 1389131"/>
              <a:gd name="connsiteY21" fmla="*/ 887958 h 987004"/>
              <a:gd name="connsiteX22" fmla="*/ 930411 w 1389131"/>
              <a:gd name="connsiteY22" fmla="*/ 880528 h 987004"/>
              <a:gd name="connsiteX23" fmla="*/ 932315 w 1389131"/>
              <a:gd name="connsiteY23" fmla="*/ 873394 h 987004"/>
              <a:gd name="connsiteX24" fmla="*/ 934914 w 1389131"/>
              <a:gd name="connsiteY24" fmla="*/ 865867 h 987004"/>
              <a:gd name="connsiteX25" fmla="*/ 938510 w 1389131"/>
              <a:gd name="connsiteY25" fmla="*/ 858452 h 987004"/>
              <a:gd name="connsiteX26" fmla="*/ 941310 w 1389131"/>
              <a:gd name="connsiteY26" fmla="*/ 850724 h 987004"/>
              <a:gd name="connsiteX27" fmla="*/ 945809 w 1389131"/>
              <a:gd name="connsiteY27" fmla="*/ 838281 h 987004"/>
              <a:gd name="connsiteX28" fmla="*/ 947029 w 1389131"/>
              <a:gd name="connsiteY28" fmla="*/ 833560 h 987004"/>
              <a:gd name="connsiteX29" fmla="*/ 949693 w 1389131"/>
              <a:gd name="connsiteY29" fmla="*/ 823266 h 987004"/>
              <a:gd name="connsiteX30" fmla="*/ 956107 w 1389131"/>
              <a:gd name="connsiteY30" fmla="*/ 809782 h 987004"/>
              <a:gd name="connsiteX31" fmla="*/ 959206 w 1389131"/>
              <a:gd name="connsiteY31" fmla="*/ 802060 h 987004"/>
              <a:gd name="connsiteX32" fmla="*/ 960880 w 1389131"/>
              <a:gd name="connsiteY32" fmla="*/ 801543 h 987004"/>
              <a:gd name="connsiteX33" fmla="*/ 960854 w 1389131"/>
              <a:gd name="connsiteY33" fmla="*/ 799723 h 987004"/>
              <a:gd name="connsiteX34" fmla="*/ 961148 w 1389131"/>
              <a:gd name="connsiteY34" fmla="*/ 798343 h 987004"/>
              <a:gd name="connsiteX35" fmla="*/ 962049 w 1389131"/>
              <a:gd name="connsiteY35" fmla="*/ 796687 h 987004"/>
              <a:gd name="connsiteX36" fmla="*/ 963165 w 1389131"/>
              <a:gd name="connsiteY36" fmla="*/ 795194 h 987004"/>
              <a:gd name="connsiteX37" fmla="*/ 964170 w 1389131"/>
              <a:gd name="connsiteY37" fmla="*/ 793868 h 987004"/>
              <a:gd name="connsiteX38" fmla="*/ 964850 w 1389131"/>
              <a:gd name="connsiteY38" fmla="*/ 792211 h 987004"/>
              <a:gd name="connsiteX39" fmla="*/ 965758 w 1389131"/>
              <a:gd name="connsiteY39" fmla="*/ 790167 h 987004"/>
              <a:gd name="connsiteX40" fmla="*/ 966665 w 1389131"/>
              <a:gd name="connsiteY40" fmla="*/ 787958 h 987004"/>
              <a:gd name="connsiteX41" fmla="*/ 967287 w 1389131"/>
              <a:gd name="connsiteY41" fmla="*/ 786743 h 987004"/>
              <a:gd name="connsiteX42" fmla="*/ 968031 w 1389131"/>
              <a:gd name="connsiteY42" fmla="*/ 784590 h 987004"/>
              <a:gd name="connsiteX43" fmla="*/ 968830 w 1389131"/>
              <a:gd name="connsiteY43" fmla="*/ 782327 h 987004"/>
              <a:gd name="connsiteX44" fmla="*/ 969076 w 1389131"/>
              <a:gd name="connsiteY44" fmla="*/ 780617 h 987004"/>
              <a:gd name="connsiteX45" fmla="*/ 969599 w 1389131"/>
              <a:gd name="connsiteY45" fmla="*/ 778628 h 987004"/>
              <a:gd name="connsiteX46" fmla="*/ 970287 w 1389131"/>
              <a:gd name="connsiteY46" fmla="*/ 776530 h 987004"/>
              <a:gd name="connsiteX47" fmla="*/ 970931 w 1389131"/>
              <a:gd name="connsiteY47" fmla="*/ 773826 h 987004"/>
              <a:gd name="connsiteX48" fmla="*/ 972249 w 1389131"/>
              <a:gd name="connsiteY48" fmla="*/ 769962 h 987004"/>
              <a:gd name="connsiteX49" fmla="*/ 973593 w 1389131"/>
              <a:gd name="connsiteY49" fmla="*/ 767863 h 987004"/>
              <a:gd name="connsiteX50" fmla="*/ 974653 w 1389131"/>
              <a:gd name="connsiteY50" fmla="*/ 766425 h 987004"/>
              <a:gd name="connsiteX51" fmla="*/ 976275 w 1389131"/>
              <a:gd name="connsiteY51" fmla="*/ 764050 h 987004"/>
              <a:gd name="connsiteX52" fmla="*/ 977402 w 1389131"/>
              <a:gd name="connsiteY52" fmla="*/ 761839 h 987004"/>
              <a:gd name="connsiteX53" fmla="*/ 977595 w 1389131"/>
              <a:gd name="connsiteY53" fmla="*/ 760019 h 987004"/>
              <a:gd name="connsiteX54" fmla="*/ 977377 w 1389131"/>
              <a:gd name="connsiteY54" fmla="*/ 758101 h 987004"/>
              <a:gd name="connsiteX55" fmla="*/ 976244 w 1389131"/>
              <a:gd name="connsiteY55" fmla="*/ 754206 h 987004"/>
              <a:gd name="connsiteX56" fmla="*/ 976440 w 1389131"/>
              <a:gd name="connsiteY56" fmla="*/ 753253 h 987004"/>
              <a:gd name="connsiteX57" fmla="*/ 976664 w 1389131"/>
              <a:gd name="connsiteY57" fmla="*/ 752159 h 987004"/>
              <a:gd name="connsiteX58" fmla="*/ 976499 w 1389131"/>
              <a:gd name="connsiteY58" fmla="*/ 750967 h 987004"/>
              <a:gd name="connsiteX59" fmla="*/ 975698 w 1389131"/>
              <a:gd name="connsiteY59" fmla="*/ 745164 h 987004"/>
              <a:gd name="connsiteX60" fmla="*/ 975856 w 1389131"/>
              <a:gd name="connsiteY60" fmla="*/ 742777 h 987004"/>
              <a:gd name="connsiteX61" fmla="*/ 975868 w 1389131"/>
              <a:gd name="connsiteY61" fmla="*/ 742623 h 987004"/>
              <a:gd name="connsiteX62" fmla="*/ 976898 w 1389131"/>
              <a:gd name="connsiteY62" fmla="*/ 740013 h 987004"/>
              <a:gd name="connsiteX63" fmla="*/ 981494 w 1389131"/>
              <a:gd name="connsiteY63" fmla="*/ 736205 h 987004"/>
              <a:gd name="connsiteX64" fmla="*/ 982410 w 1389131"/>
              <a:gd name="connsiteY64" fmla="*/ 734650 h 987004"/>
              <a:gd name="connsiteX65" fmla="*/ 983069 w 1389131"/>
              <a:gd name="connsiteY65" fmla="*/ 731733 h 987004"/>
              <a:gd name="connsiteX66" fmla="*/ 982927 w 1389131"/>
              <a:gd name="connsiteY66" fmla="*/ 728513 h 987004"/>
              <a:gd name="connsiteX67" fmla="*/ 983538 w 1389131"/>
              <a:gd name="connsiteY67" fmla="*/ 726826 h 987004"/>
              <a:gd name="connsiteX68" fmla="*/ 984321 w 1389131"/>
              <a:gd name="connsiteY68" fmla="*/ 724663 h 987004"/>
              <a:gd name="connsiteX69" fmla="*/ 983628 w 1389131"/>
              <a:gd name="connsiteY69" fmla="*/ 722002 h 987004"/>
              <a:gd name="connsiteX70" fmla="*/ 983640 w 1389131"/>
              <a:gd name="connsiteY70" fmla="*/ 721855 h 987004"/>
              <a:gd name="connsiteX71" fmla="*/ 983801 w 1389131"/>
              <a:gd name="connsiteY71" fmla="*/ 720019 h 987004"/>
              <a:gd name="connsiteX72" fmla="*/ 983968 w 1389131"/>
              <a:gd name="connsiteY72" fmla="*/ 717105 h 987004"/>
              <a:gd name="connsiteX73" fmla="*/ 983646 w 1389131"/>
              <a:gd name="connsiteY73" fmla="*/ 714630 h 987004"/>
              <a:gd name="connsiteX74" fmla="*/ 981596 w 1389131"/>
              <a:gd name="connsiteY74" fmla="*/ 711915 h 987004"/>
              <a:gd name="connsiteX75" fmla="*/ 980656 w 1389131"/>
              <a:gd name="connsiteY75" fmla="*/ 709010 h 987004"/>
              <a:gd name="connsiteX76" fmla="*/ 980003 w 1389131"/>
              <a:gd name="connsiteY76" fmla="*/ 708038 h 987004"/>
              <a:gd name="connsiteX77" fmla="*/ 979535 w 1389131"/>
              <a:gd name="connsiteY77" fmla="*/ 707343 h 987004"/>
              <a:gd name="connsiteX78" fmla="*/ 986159 w 1389131"/>
              <a:gd name="connsiteY78" fmla="*/ 702530 h 987004"/>
              <a:gd name="connsiteX79" fmla="*/ 987263 w 1389131"/>
              <a:gd name="connsiteY79" fmla="*/ 701656 h 987004"/>
              <a:gd name="connsiteX80" fmla="*/ 990522 w 1389131"/>
              <a:gd name="connsiteY80" fmla="*/ 700396 h 987004"/>
              <a:gd name="connsiteX81" fmla="*/ 1000929 w 1389131"/>
              <a:gd name="connsiteY81" fmla="*/ 700020 h 987004"/>
              <a:gd name="connsiteX82" fmla="*/ 1006129 w 1389131"/>
              <a:gd name="connsiteY82" fmla="*/ 699874 h 987004"/>
              <a:gd name="connsiteX83" fmla="*/ 1006556 w 1389131"/>
              <a:gd name="connsiteY83" fmla="*/ 700479 h 987004"/>
              <a:gd name="connsiteX84" fmla="*/ 1007789 w 1389131"/>
              <a:gd name="connsiteY84" fmla="*/ 701910 h 987004"/>
              <a:gd name="connsiteX85" fmla="*/ 1009908 w 1389131"/>
              <a:gd name="connsiteY85" fmla="*/ 702621 h 987004"/>
              <a:gd name="connsiteX86" fmla="*/ 1011424 w 1389131"/>
              <a:gd name="connsiteY86" fmla="*/ 703555 h 987004"/>
              <a:gd name="connsiteX87" fmla="*/ 1013579 w 1389131"/>
              <a:gd name="connsiteY87" fmla="*/ 705370 h 987004"/>
              <a:gd name="connsiteX88" fmla="*/ 1015036 w 1389131"/>
              <a:gd name="connsiteY88" fmla="*/ 706469 h 987004"/>
              <a:gd name="connsiteX89" fmla="*/ 1016107 w 1389131"/>
              <a:gd name="connsiteY89" fmla="*/ 707901 h 987004"/>
              <a:gd name="connsiteX90" fmla="*/ 1016843 w 1389131"/>
              <a:gd name="connsiteY90" fmla="*/ 709719 h 987004"/>
              <a:gd name="connsiteX91" fmla="*/ 1017739 w 1389131"/>
              <a:gd name="connsiteY91" fmla="*/ 711757 h 987004"/>
              <a:gd name="connsiteX92" fmla="*/ 1017825 w 1389131"/>
              <a:gd name="connsiteY92" fmla="*/ 713191 h 987004"/>
              <a:gd name="connsiteX93" fmla="*/ 1018070 w 1389131"/>
              <a:gd name="connsiteY93" fmla="*/ 714957 h 987004"/>
              <a:gd name="connsiteX94" fmla="*/ 1018312 w 1389131"/>
              <a:gd name="connsiteY94" fmla="*/ 716886 h 987004"/>
              <a:gd name="connsiteX95" fmla="*/ 1018399 w 1389131"/>
              <a:gd name="connsiteY95" fmla="*/ 718376 h 987004"/>
              <a:gd name="connsiteX96" fmla="*/ 1018376 w 1389131"/>
              <a:gd name="connsiteY96" fmla="*/ 719810 h 987004"/>
              <a:gd name="connsiteX97" fmla="*/ 1018723 w 1389131"/>
              <a:gd name="connsiteY97" fmla="*/ 722015 h 987004"/>
              <a:gd name="connsiteX98" fmla="*/ 1019017 w 1389131"/>
              <a:gd name="connsiteY98" fmla="*/ 724110 h 987004"/>
              <a:gd name="connsiteX99" fmla="*/ 1019428 w 1389131"/>
              <a:gd name="connsiteY99" fmla="*/ 725874 h 987004"/>
              <a:gd name="connsiteX100" fmla="*/ 1019944 w 1389131"/>
              <a:gd name="connsiteY100" fmla="*/ 728278 h 987004"/>
              <a:gd name="connsiteX101" fmla="*/ 1022059 w 1389131"/>
              <a:gd name="connsiteY101" fmla="*/ 731797 h 987004"/>
              <a:gd name="connsiteX102" fmla="*/ 1023355 w 1389131"/>
              <a:gd name="connsiteY102" fmla="*/ 732286 h 987004"/>
              <a:gd name="connsiteX103" fmla="*/ 1027257 w 1389131"/>
              <a:gd name="connsiteY103" fmla="*/ 736162 h 987004"/>
              <a:gd name="connsiteX104" fmla="*/ 1027201 w 1389131"/>
              <a:gd name="connsiteY104" fmla="*/ 736969 h 987004"/>
              <a:gd name="connsiteX105" fmla="*/ 1027646 w 1389131"/>
              <a:gd name="connsiteY105" fmla="*/ 737073 h 987004"/>
              <a:gd name="connsiteX106" fmla="*/ 1028743 w 1389131"/>
              <a:gd name="connsiteY106" fmla="*/ 737332 h 987004"/>
              <a:gd name="connsiteX107" fmla="*/ 1029920 w 1389131"/>
              <a:gd name="connsiteY107" fmla="*/ 738625 h 987004"/>
              <a:gd name="connsiteX108" fmla="*/ 1031120 w 1389131"/>
              <a:gd name="connsiteY108" fmla="*/ 741016 h 987004"/>
              <a:gd name="connsiteX109" fmla="*/ 1036026 w 1389131"/>
              <a:gd name="connsiteY109" fmla="*/ 750792 h 987004"/>
              <a:gd name="connsiteX110" fmla="*/ 1036698 w 1389131"/>
              <a:gd name="connsiteY110" fmla="*/ 751364 h 987004"/>
              <a:gd name="connsiteX111" fmla="*/ 1037759 w 1389131"/>
              <a:gd name="connsiteY111" fmla="*/ 752268 h 987004"/>
              <a:gd name="connsiteX112" fmla="*/ 1040104 w 1389131"/>
              <a:gd name="connsiteY112" fmla="*/ 753184 h 987004"/>
              <a:gd name="connsiteX113" fmla="*/ 1040743 w 1389131"/>
              <a:gd name="connsiteY113" fmla="*/ 757082 h 987004"/>
              <a:gd name="connsiteX114" fmla="*/ 1040634 w 1389131"/>
              <a:gd name="connsiteY114" fmla="*/ 759499 h 987004"/>
              <a:gd name="connsiteX115" fmla="*/ 1041417 w 1389131"/>
              <a:gd name="connsiteY115" fmla="*/ 760125 h 987004"/>
              <a:gd name="connsiteX116" fmla="*/ 1042295 w 1389131"/>
              <a:gd name="connsiteY116" fmla="*/ 759847 h 987004"/>
              <a:gd name="connsiteX117" fmla="*/ 1043009 w 1389131"/>
              <a:gd name="connsiteY117" fmla="*/ 759569 h 987004"/>
              <a:gd name="connsiteX118" fmla="*/ 1044494 w 1389131"/>
              <a:gd name="connsiteY118" fmla="*/ 758904 h 987004"/>
              <a:gd name="connsiteX119" fmla="*/ 1045984 w 1389131"/>
              <a:gd name="connsiteY119" fmla="*/ 758018 h 987004"/>
              <a:gd name="connsiteX120" fmla="*/ 1047089 w 1389131"/>
              <a:gd name="connsiteY120" fmla="*/ 757187 h 987004"/>
              <a:gd name="connsiteX121" fmla="*/ 1048696 w 1389131"/>
              <a:gd name="connsiteY121" fmla="*/ 755638 h 987004"/>
              <a:gd name="connsiteX122" fmla="*/ 1050848 w 1389131"/>
              <a:gd name="connsiteY122" fmla="*/ 754309 h 987004"/>
              <a:gd name="connsiteX123" fmla="*/ 1052129 w 1389131"/>
              <a:gd name="connsiteY123" fmla="*/ 752761 h 987004"/>
              <a:gd name="connsiteX124" fmla="*/ 1053353 w 1389131"/>
              <a:gd name="connsiteY124" fmla="*/ 751323 h 987004"/>
              <a:gd name="connsiteX125" fmla="*/ 1054910 w 1389131"/>
              <a:gd name="connsiteY125" fmla="*/ 749610 h 987004"/>
              <a:gd name="connsiteX126" fmla="*/ 1056465 w 1389131"/>
              <a:gd name="connsiteY126" fmla="*/ 747950 h 987004"/>
              <a:gd name="connsiteX127" fmla="*/ 1058134 w 1389131"/>
              <a:gd name="connsiteY127" fmla="*/ 746016 h 987004"/>
              <a:gd name="connsiteX128" fmla="*/ 1059853 w 1389131"/>
              <a:gd name="connsiteY128" fmla="*/ 744412 h 987004"/>
              <a:gd name="connsiteX129" fmla="*/ 1061563 w 1389131"/>
              <a:gd name="connsiteY129" fmla="*/ 743303 h 987004"/>
              <a:gd name="connsiteX130" fmla="*/ 1062933 w 1389131"/>
              <a:gd name="connsiteY130" fmla="*/ 743023 h 987004"/>
              <a:gd name="connsiteX131" fmla="*/ 1064413 w 1389131"/>
              <a:gd name="connsiteY131" fmla="*/ 742690 h 987004"/>
              <a:gd name="connsiteX132" fmla="*/ 1066232 w 1389131"/>
              <a:gd name="connsiteY132" fmla="*/ 741746 h 987004"/>
              <a:gd name="connsiteX133" fmla="*/ 1067616 w 1389131"/>
              <a:gd name="connsiteY133" fmla="*/ 740530 h 987004"/>
              <a:gd name="connsiteX134" fmla="*/ 1069225 w 1389131"/>
              <a:gd name="connsiteY134" fmla="*/ 738926 h 987004"/>
              <a:gd name="connsiteX135" fmla="*/ 1070345 w 1389131"/>
              <a:gd name="connsiteY135" fmla="*/ 737212 h 987004"/>
              <a:gd name="connsiteX136" fmla="*/ 1071137 w 1389131"/>
              <a:gd name="connsiteY136" fmla="*/ 735445 h 987004"/>
              <a:gd name="connsiteX137" fmla="*/ 1071500 w 1389131"/>
              <a:gd name="connsiteY137" fmla="*/ 733293 h 987004"/>
              <a:gd name="connsiteX138" fmla="*/ 1072460 w 1389131"/>
              <a:gd name="connsiteY138" fmla="*/ 731304 h 987004"/>
              <a:gd name="connsiteX139" fmla="*/ 1073200 w 1389131"/>
              <a:gd name="connsiteY139" fmla="*/ 729318 h 987004"/>
              <a:gd name="connsiteX140" fmla="*/ 1073773 w 1389131"/>
              <a:gd name="connsiteY140" fmla="*/ 727661 h 987004"/>
              <a:gd name="connsiteX141" fmla="*/ 1074517 w 1389131"/>
              <a:gd name="connsiteY141" fmla="*/ 725508 h 987004"/>
              <a:gd name="connsiteX142" fmla="*/ 1075557 w 1389131"/>
              <a:gd name="connsiteY142" fmla="*/ 721919 h 987004"/>
              <a:gd name="connsiteX143" fmla="*/ 1076770 w 1389131"/>
              <a:gd name="connsiteY143" fmla="*/ 717779 h 987004"/>
              <a:gd name="connsiteX144" fmla="*/ 1077928 w 1389131"/>
              <a:gd name="connsiteY144" fmla="*/ 713639 h 987004"/>
              <a:gd name="connsiteX145" fmla="*/ 1078511 w 1389131"/>
              <a:gd name="connsiteY145" fmla="*/ 711210 h 987004"/>
              <a:gd name="connsiteX146" fmla="*/ 1079496 w 1389131"/>
              <a:gd name="connsiteY146" fmla="*/ 707733 h 987004"/>
              <a:gd name="connsiteX147" fmla="*/ 1081389 w 1389131"/>
              <a:gd name="connsiteY147" fmla="*/ 701936 h 987004"/>
              <a:gd name="connsiteX148" fmla="*/ 1082665 w 1389131"/>
              <a:gd name="connsiteY148" fmla="*/ 697299 h 987004"/>
              <a:gd name="connsiteX149" fmla="*/ 1084038 w 1389131"/>
              <a:gd name="connsiteY149" fmla="*/ 693324 h 987004"/>
              <a:gd name="connsiteX150" fmla="*/ 1085940 w 1389131"/>
              <a:gd name="connsiteY150" fmla="*/ 687030 h 987004"/>
              <a:gd name="connsiteX151" fmla="*/ 1086183 w 1389131"/>
              <a:gd name="connsiteY151" fmla="*/ 685485 h 987004"/>
              <a:gd name="connsiteX152" fmla="*/ 1086501 w 1389131"/>
              <a:gd name="connsiteY152" fmla="*/ 682615 h 987004"/>
              <a:gd name="connsiteX153" fmla="*/ 1086996 w 1389131"/>
              <a:gd name="connsiteY153" fmla="*/ 679105 h 987004"/>
              <a:gd name="connsiteX154" fmla="*/ 1087228 w 1389131"/>
              <a:gd name="connsiteY154" fmla="*/ 678863 h 987004"/>
              <a:gd name="connsiteX155" fmla="*/ 1090304 w 1389131"/>
              <a:gd name="connsiteY155" fmla="*/ 675677 h 987004"/>
              <a:gd name="connsiteX156" fmla="*/ 1094073 w 1389131"/>
              <a:gd name="connsiteY156" fmla="*/ 674212 h 987004"/>
              <a:gd name="connsiteX157" fmla="*/ 1095528 w 1389131"/>
              <a:gd name="connsiteY157" fmla="*/ 674814 h 987004"/>
              <a:gd name="connsiteX158" fmla="*/ 1098257 w 1389131"/>
              <a:gd name="connsiteY158" fmla="*/ 674863 h 987004"/>
              <a:gd name="connsiteX159" fmla="*/ 1100115 w 1389131"/>
              <a:gd name="connsiteY159" fmla="*/ 674858 h 987004"/>
              <a:gd name="connsiteX160" fmla="*/ 1102247 w 1389131"/>
              <a:gd name="connsiteY160" fmla="*/ 674742 h 987004"/>
              <a:gd name="connsiteX161" fmla="*/ 1105362 w 1389131"/>
              <a:gd name="connsiteY161" fmla="*/ 674623 h 987004"/>
              <a:gd name="connsiteX162" fmla="*/ 1108540 w 1389131"/>
              <a:gd name="connsiteY162" fmla="*/ 673952 h 987004"/>
              <a:gd name="connsiteX163" fmla="*/ 1112316 w 1389131"/>
              <a:gd name="connsiteY163" fmla="*/ 673557 h 987004"/>
              <a:gd name="connsiteX164" fmla="*/ 1117241 w 1389131"/>
              <a:gd name="connsiteY164" fmla="*/ 672993 h 987004"/>
              <a:gd name="connsiteX165" fmla="*/ 1119537 w 1389131"/>
              <a:gd name="connsiteY165" fmla="*/ 672875 h 987004"/>
              <a:gd name="connsiteX166" fmla="*/ 1122769 w 1389131"/>
              <a:gd name="connsiteY166" fmla="*/ 672205 h 987004"/>
              <a:gd name="connsiteX167" fmla="*/ 1124959 w 1389131"/>
              <a:gd name="connsiteY167" fmla="*/ 671979 h 987004"/>
              <a:gd name="connsiteX168" fmla="*/ 1127529 w 1389131"/>
              <a:gd name="connsiteY168" fmla="*/ 671696 h 987004"/>
              <a:gd name="connsiteX169" fmla="*/ 1130597 w 1389131"/>
              <a:gd name="connsiteY169" fmla="*/ 671137 h 987004"/>
              <a:gd name="connsiteX170" fmla="*/ 1133716 w 1389131"/>
              <a:gd name="connsiteY170" fmla="*/ 670743 h 987004"/>
              <a:gd name="connsiteX171" fmla="*/ 1136889 w 1389131"/>
              <a:gd name="connsiteY171" fmla="*/ 670458 h 987004"/>
              <a:gd name="connsiteX172" fmla="*/ 1139297 w 1389131"/>
              <a:gd name="connsiteY172" fmla="*/ 670175 h 987004"/>
              <a:gd name="connsiteX173" fmla="*/ 1141704 w 1389131"/>
              <a:gd name="connsiteY173" fmla="*/ 669894 h 987004"/>
              <a:gd name="connsiteX174" fmla="*/ 1143619 w 1389131"/>
              <a:gd name="connsiteY174" fmla="*/ 669778 h 987004"/>
              <a:gd name="connsiteX175" fmla="*/ 1146304 w 1389131"/>
              <a:gd name="connsiteY175" fmla="*/ 669165 h 987004"/>
              <a:gd name="connsiteX176" fmla="*/ 1148709 w 1389131"/>
              <a:gd name="connsiteY176" fmla="*/ 669047 h 987004"/>
              <a:gd name="connsiteX177" fmla="*/ 1150074 w 1389131"/>
              <a:gd name="connsiteY177" fmla="*/ 669044 h 987004"/>
              <a:gd name="connsiteX178" fmla="*/ 1152259 w 1389131"/>
              <a:gd name="connsiteY178" fmla="*/ 669093 h 987004"/>
              <a:gd name="connsiteX179" fmla="*/ 1154947 w 1389131"/>
              <a:gd name="connsiteY179" fmla="*/ 668315 h 987004"/>
              <a:gd name="connsiteX180" fmla="*/ 1157042 w 1389131"/>
              <a:gd name="connsiteY180" fmla="*/ 666864 h 987004"/>
              <a:gd name="connsiteX181" fmla="*/ 1158260 w 1389131"/>
              <a:gd name="connsiteY181" fmla="*/ 664130 h 987004"/>
              <a:gd name="connsiteX182" fmla="*/ 1158801 w 1389131"/>
              <a:gd name="connsiteY182" fmla="*/ 663579 h 987004"/>
              <a:gd name="connsiteX183" fmla="*/ 1161018 w 1389131"/>
              <a:gd name="connsiteY183" fmla="*/ 661326 h 987004"/>
              <a:gd name="connsiteX184" fmla="*/ 1163402 w 1389131"/>
              <a:gd name="connsiteY184" fmla="*/ 657719 h 987004"/>
              <a:gd name="connsiteX185" fmla="*/ 1164630 w 1389131"/>
              <a:gd name="connsiteY185" fmla="*/ 656844 h 987004"/>
              <a:gd name="connsiteX186" fmla="*/ 1166224 w 1389131"/>
              <a:gd name="connsiteY186" fmla="*/ 656220 h 987004"/>
              <a:gd name="connsiteX187" fmla="*/ 1167318 w 1389131"/>
              <a:gd name="connsiteY187" fmla="*/ 655793 h 987004"/>
              <a:gd name="connsiteX188" fmla="*/ 1169773 w 1389131"/>
              <a:gd name="connsiteY188" fmla="*/ 654833 h 987004"/>
              <a:gd name="connsiteX189" fmla="*/ 1173792 w 1389131"/>
              <a:gd name="connsiteY189" fmla="*/ 653262 h 987004"/>
              <a:gd name="connsiteX190" fmla="*/ 1174859 w 1389131"/>
              <a:gd name="connsiteY190" fmla="*/ 652155 h 987004"/>
              <a:gd name="connsiteX191" fmla="*/ 1177039 w 1389131"/>
              <a:gd name="connsiteY191" fmla="*/ 649896 h 987004"/>
              <a:gd name="connsiteX192" fmla="*/ 1178749 w 1389131"/>
              <a:gd name="connsiteY192" fmla="*/ 646726 h 987004"/>
              <a:gd name="connsiteX193" fmla="*/ 1178535 w 1389131"/>
              <a:gd name="connsiteY193" fmla="*/ 646258 h 987004"/>
              <a:gd name="connsiteX194" fmla="*/ 1177876 w 1389131"/>
              <a:gd name="connsiteY194" fmla="*/ 644810 h 987004"/>
              <a:gd name="connsiteX195" fmla="*/ 1178108 w 1389131"/>
              <a:gd name="connsiteY195" fmla="*/ 641773 h 987004"/>
              <a:gd name="connsiteX196" fmla="*/ 1178323 w 1389131"/>
              <a:gd name="connsiteY196" fmla="*/ 641317 h 987004"/>
              <a:gd name="connsiteX197" fmla="*/ 1178777 w 1389131"/>
              <a:gd name="connsiteY197" fmla="*/ 640344 h 987004"/>
              <a:gd name="connsiteX198" fmla="*/ 1179789 w 1389131"/>
              <a:gd name="connsiteY198" fmla="*/ 639229 h 987004"/>
              <a:gd name="connsiteX199" fmla="*/ 1180249 w 1389131"/>
              <a:gd name="connsiteY199" fmla="*/ 638724 h 987004"/>
              <a:gd name="connsiteX200" fmla="*/ 1182399 w 1389131"/>
              <a:gd name="connsiteY200" fmla="*/ 637597 h 987004"/>
              <a:gd name="connsiteX201" fmla="*/ 1182855 w 1389131"/>
              <a:gd name="connsiteY201" fmla="*/ 637461 h 987004"/>
              <a:gd name="connsiteX202" fmla="*/ 1185784 w 1389131"/>
              <a:gd name="connsiteY202" fmla="*/ 636587 h 987004"/>
              <a:gd name="connsiteX203" fmla="*/ 1188027 w 1389131"/>
              <a:gd name="connsiteY203" fmla="*/ 636173 h 987004"/>
              <a:gd name="connsiteX204" fmla="*/ 1189572 w 1389131"/>
              <a:gd name="connsiteY204" fmla="*/ 635888 h 987004"/>
              <a:gd name="connsiteX205" fmla="*/ 1191324 w 1389131"/>
              <a:gd name="connsiteY205" fmla="*/ 635565 h 987004"/>
              <a:gd name="connsiteX206" fmla="*/ 1192627 w 1389131"/>
              <a:gd name="connsiteY206" fmla="*/ 634901 h 987004"/>
              <a:gd name="connsiteX207" fmla="*/ 1193905 w 1389131"/>
              <a:gd name="connsiteY207" fmla="*/ 634250 h 987004"/>
              <a:gd name="connsiteX208" fmla="*/ 1196551 w 1389131"/>
              <a:gd name="connsiteY208" fmla="*/ 633429 h 987004"/>
              <a:gd name="connsiteX209" fmla="*/ 1198641 w 1389131"/>
              <a:gd name="connsiteY209" fmla="*/ 632303 h 987004"/>
              <a:gd name="connsiteX210" fmla="*/ 1201458 w 1389131"/>
              <a:gd name="connsiteY210" fmla="*/ 629003 h 987004"/>
              <a:gd name="connsiteX211" fmla="*/ 1205801 w 1389131"/>
              <a:gd name="connsiteY211" fmla="*/ 625808 h 987004"/>
              <a:gd name="connsiteX212" fmla="*/ 1207230 w 1389131"/>
              <a:gd name="connsiteY212" fmla="*/ 624756 h 987004"/>
              <a:gd name="connsiteX213" fmla="*/ 1208559 w 1389131"/>
              <a:gd name="connsiteY213" fmla="*/ 624230 h 987004"/>
              <a:gd name="connsiteX214" fmla="*/ 1210244 w 1389131"/>
              <a:gd name="connsiteY214" fmla="*/ 623563 h 987004"/>
              <a:gd name="connsiteX215" fmla="*/ 1217366 w 1389131"/>
              <a:gd name="connsiteY215" fmla="*/ 618195 h 987004"/>
              <a:gd name="connsiteX216" fmla="*/ 1220553 w 1389131"/>
              <a:gd name="connsiteY216" fmla="*/ 614584 h 987004"/>
              <a:gd name="connsiteX217" fmla="*/ 1220730 w 1389131"/>
              <a:gd name="connsiteY217" fmla="*/ 614310 h 987004"/>
              <a:gd name="connsiteX218" fmla="*/ 1222805 w 1389131"/>
              <a:gd name="connsiteY218" fmla="*/ 615291 h 987004"/>
              <a:gd name="connsiteX219" fmla="*/ 1223776 w 1389131"/>
              <a:gd name="connsiteY219" fmla="*/ 616005 h 987004"/>
              <a:gd name="connsiteX220" fmla="*/ 1225190 w 1389131"/>
              <a:gd name="connsiteY220" fmla="*/ 616388 h 987004"/>
              <a:gd name="connsiteX221" fmla="*/ 1226323 w 1389131"/>
              <a:gd name="connsiteY221" fmla="*/ 617212 h 987004"/>
              <a:gd name="connsiteX222" fmla="*/ 1227344 w 1389131"/>
              <a:gd name="connsiteY222" fmla="*/ 618312 h 987004"/>
              <a:gd name="connsiteX223" fmla="*/ 1228797 w 1389131"/>
              <a:gd name="connsiteY223" fmla="*/ 619743 h 987004"/>
              <a:gd name="connsiteX224" fmla="*/ 1230259 w 1389131"/>
              <a:gd name="connsiteY224" fmla="*/ 620512 h 987004"/>
              <a:gd name="connsiteX225" fmla="*/ 1232489 w 1389131"/>
              <a:gd name="connsiteY225" fmla="*/ 621056 h 987004"/>
              <a:gd name="connsiteX226" fmla="*/ 1234563 w 1389131"/>
              <a:gd name="connsiteY226" fmla="*/ 621272 h 987004"/>
              <a:gd name="connsiteX227" fmla="*/ 1237228 w 1389131"/>
              <a:gd name="connsiteY227" fmla="*/ 621926 h 987004"/>
              <a:gd name="connsiteX228" fmla="*/ 1238973 w 1389131"/>
              <a:gd name="connsiteY228" fmla="*/ 622088 h 987004"/>
              <a:gd name="connsiteX229" fmla="*/ 1240443 w 1389131"/>
              <a:gd name="connsiteY229" fmla="*/ 622415 h 987004"/>
              <a:gd name="connsiteX230" fmla="*/ 1241689 w 1389131"/>
              <a:gd name="connsiteY230" fmla="*/ 623074 h 987004"/>
              <a:gd name="connsiteX231" fmla="*/ 1242985 w 1389131"/>
              <a:gd name="connsiteY231" fmla="*/ 623952 h 987004"/>
              <a:gd name="connsiteX232" fmla="*/ 1244007 w 1389131"/>
              <a:gd name="connsiteY232" fmla="*/ 624943 h 987004"/>
              <a:gd name="connsiteX233" fmla="*/ 1245469 w 1389131"/>
              <a:gd name="connsiteY233" fmla="*/ 625767 h 987004"/>
              <a:gd name="connsiteX234" fmla="*/ 1247040 w 1389131"/>
              <a:gd name="connsiteY234" fmla="*/ 626589 h 987004"/>
              <a:gd name="connsiteX235" fmla="*/ 1248677 w 1389131"/>
              <a:gd name="connsiteY235" fmla="*/ 626751 h 987004"/>
              <a:gd name="connsiteX236" fmla="*/ 1250307 w 1389131"/>
              <a:gd name="connsiteY236" fmla="*/ 627243 h 987004"/>
              <a:gd name="connsiteX237" fmla="*/ 1251982 w 1389131"/>
              <a:gd name="connsiteY237" fmla="*/ 628452 h 987004"/>
              <a:gd name="connsiteX238" fmla="*/ 1253113 w 1389131"/>
              <a:gd name="connsiteY238" fmla="*/ 629387 h 987004"/>
              <a:gd name="connsiteX239" fmla="*/ 1254083 w 1389131"/>
              <a:gd name="connsiteY239" fmla="*/ 630322 h 987004"/>
              <a:gd name="connsiteX240" fmla="*/ 1254989 w 1389131"/>
              <a:gd name="connsiteY240" fmla="*/ 631699 h 987004"/>
              <a:gd name="connsiteX241" fmla="*/ 1255999 w 1389131"/>
              <a:gd name="connsiteY241" fmla="*/ 633406 h 987004"/>
              <a:gd name="connsiteX242" fmla="*/ 1257443 w 1389131"/>
              <a:gd name="connsiteY242" fmla="*/ 635444 h 987004"/>
              <a:gd name="connsiteX243" fmla="*/ 1258508 w 1389131"/>
              <a:gd name="connsiteY243" fmla="*/ 637151 h 987004"/>
              <a:gd name="connsiteX244" fmla="*/ 1259968 w 1389131"/>
              <a:gd name="connsiteY244" fmla="*/ 638084 h 987004"/>
              <a:gd name="connsiteX245" fmla="*/ 1261655 w 1389131"/>
              <a:gd name="connsiteY245" fmla="*/ 638410 h 987004"/>
              <a:gd name="connsiteX246" fmla="*/ 1264160 w 1389131"/>
              <a:gd name="connsiteY246" fmla="*/ 638956 h 987004"/>
              <a:gd name="connsiteX247" fmla="*/ 1266124 w 1389131"/>
              <a:gd name="connsiteY247" fmla="*/ 639116 h 987004"/>
              <a:gd name="connsiteX248" fmla="*/ 1268140 w 1389131"/>
              <a:gd name="connsiteY248" fmla="*/ 639386 h 987004"/>
              <a:gd name="connsiteX249" fmla="*/ 1270810 w 1389131"/>
              <a:gd name="connsiteY249" fmla="*/ 639821 h 987004"/>
              <a:gd name="connsiteX250" fmla="*/ 1273639 w 1389131"/>
              <a:gd name="connsiteY250" fmla="*/ 640475 h 987004"/>
              <a:gd name="connsiteX251" fmla="*/ 1277124 w 1389131"/>
              <a:gd name="connsiteY251" fmla="*/ 641239 h 987004"/>
              <a:gd name="connsiteX252" fmla="*/ 1278917 w 1389131"/>
              <a:gd name="connsiteY252" fmla="*/ 641729 h 987004"/>
              <a:gd name="connsiteX253" fmla="*/ 1280276 w 1389131"/>
              <a:gd name="connsiteY253" fmla="*/ 642223 h 987004"/>
              <a:gd name="connsiteX254" fmla="*/ 1282124 w 1389131"/>
              <a:gd name="connsiteY254" fmla="*/ 642957 h 987004"/>
              <a:gd name="connsiteX255" fmla="*/ 1282438 w 1389131"/>
              <a:gd name="connsiteY255" fmla="*/ 644071 h 987004"/>
              <a:gd name="connsiteX256" fmla="*/ 1283304 w 1389131"/>
              <a:gd name="connsiteY256" fmla="*/ 645182 h 987004"/>
              <a:gd name="connsiteX257" fmla="*/ 1285468 w 1389131"/>
              <a:gd name="connsiteY257" fmla="*/ 646597 h 987004"/>
              <a:gd name="connsiteX258" fmla="*/ 1286460 w 1389131"/>
              <a:gd name="connsiteY258" fmla="*/ 648078 h 987004"/>
              <a:gd name="connsiteX259" fmla="*/ 1287781 w 1389131"/>
              <a:gd name="connsiteY259" fmla="*/ 653773 h 987004"/>
              <a:gd name="connsiteX260" fmla="*/ 1288439 w 1389131"/>
              <a:gd name="connsiteY260" fmla="*/ 655122 h 987004"/>
              <a:gd name="connsiteX261" fmla="*/ 1288775 w 1389131"/>
              <a:gd name="connsiteY261" fmla="*/ 655814 h 987004"/>
              <a:gd name="connsiteX262" fmla="*/ 1289331 w 1389131"/>
              <a:gd name="connsiteY262" fmla="*/ 656193 h 987004"/>
              <a:gd name="connsiteX263" fmla="*/ 1290754 w 1389131"/>
              <a:gd name="connsiteY263" fmla="*/ 657166 h 987004"/>
              <a:gd name="connsiteX264" fmla="*/ 1293751 w 1389131"/>
              <a:gd name="connsiteY264" fmla="*/ 652318 h 987004"/>
              <a:gd name="connsiteX265" fmla="*/ 1297672 w 1389131"/>
              <a:gd name="connsiteY265" fmla="*/ 647589 h 987004"/>
              <a:gd name="connsiteX266" fmla="*/ 1298414 w 1389131"/>
              <a:gd name="connsiteY266" fmla="*/ 645861 h 987004"/>
              <a:gd name="connsiteX267" fmla="*/ 1298526 w 1389131"/>
              <a:gd name="connsiteY267" fmla="*/ 645601 h 987004"/>
              <a:gd name="connsiteX268" fmla="*/ 1300764 w 1389131"/>
              <a:gd name="connsiteY268" fmla="*/ 643436 h 987004"/>
              <a:gd name="connsiteX269" fmla="*/ 1305091 w 1389131"/>
              <a:gd name="connsiteY269" fmla="*/ 639249 h 987004"/>
              <a:gd name="connsiteX270" fmla="*/ 1306744 w 1389131"/>
              <a:gd name="connsiteY270" fmla="*/ 636824 h 987004"/>
              <a:gd name="connsiteX271" fmla="*/ 1308204 w 1389131"/>
              <a:gd name="connsiteY271" fmla="*/ 632788 h 987004"/>
              <a:gd name="connsiteX272" fmla="*/ 1310259 w 1389131"/>
              <a:gd name="connsiteY272" fmla="*/ 629789 h 987004"/>
              <a:gd name="connsiteX273" fmla="*/ 1310591 w 1389131"/>
              <a:gd name="connsiteY273" fmla="*/ 629305 h 987004"/>
              <a:gd name="connsiteX274" fmla="*/ 1312851 w 1389131"/>
              <a:gd name="connsiteY274" fmla="*/ 624769 h 987004"/>
              <a:gd name="connsiteX275" fmla="*/ 1318005 w 1389131"/>
              <a:gd name="connsiteY275" fmla="*/ 619787 h 987004"/>
              <a:gd name="connsiteX276" fmla="*/ 1320392 w 1389131"/>
              <a:gd name="connsiteY276" fmla="*/ 616367 h 987004"/>
              <a:gd name="connsiteX277" fmla="*/ 1322173 w 1389131"/>
              <a:gd name="connsiteY277" fmla="*/ 614808 h 987004"/>
              <a:gd name="connsiteX278" fmla="*/ 1323833 w 1389131"/>
              <a:gd name="connsiteY278" fmla="*/ 613994 h 987004"/>
              <a:gd name="connsiteX279" fmla="*/ 1324447 w 1389131"/>
              <a:gd name="connsiteY279" fmla="*/ 613371 h 987004"/>
              <a:gd name="connsiteX280" fmla="*/ 1325366 w 1389131"/>
              <a:gd name="connsiteY280" fmla="*/ 612437 h 987004"/>
              <a:gd name="connsiteX281" fmla="*/ 1328489 w 1389131"/>
              <a:gd name="connsiteY281" fmla="*/ 607776 h 987004"/>
              <a:gd name="connsiteX282" fmla="*/ 1329013 w 1389131"/>
              <a:gd name="connsiteY282" fmla="*/ 607190 h 987004"/>
              <a:gd name="connsiteX283" fmla="*/ 1331817 w 1389131"/>
              <a:gd name="connsiteY283" fmla="*/ 604061 h 987004"/>
              <a:gd name="connsiteX284" fmla="*/ 1332168 w 1389131"/>
              <a:gd name="connsiteY284" fmla="*/ 603667 h 987004"/>
              <a:gd name="connsiteX285" fmla="*/ 1335671 w 1389131"/>
              <a:gd name="connsiteY285" fmla="*/ 601171 h 987004"/>
              <a:gd name="connsiteX286" fmla="*/ 1337756 w 1389131"/>
              <a:gd name="connsiteY286" fmla="*/ 598930 h 987004"/>
              <a:gd name="connsiteX287" fmla="*/ 1340880 w 1389131"/>
              <a:gd name="connsiteY287" fmla="*/ 594453 h 987004"/>
              <a:gd name="connsiteX288" fmla="*/ 1341543 w 1389131"/>
              <a:gd name="connsiteY288" fmla="*/ 593980 h 987004"/>
              <a:gd name="connsiteX289" fmla="*/ 1343153 w 1389131"/>
              <a:gd name="connsiteY289" fmla="*/ 592831 h 987004"/>
              <a:gd name="connsiteX290" fmla="*/ 1344232 w 1389131"/>
              <a:gd name="connsiteY290" fmla="*/ 592342 h 987004"/>
              <a:gd name="connsiteX291" fmla="*/ 1345367 w 1389131"/>
              <a:gd name="connsiteY291" fmla="*/ 591828 h 987004"/>
              <a:gd name="connsiteX292" fmla="*/ 1350171 w 1389131"/>
              <a:gd name="connsiteY292" fmla="*/ 591186 h 987004"/>
              <a:gd name="connsiteX293" fmla="*/ 1352706 w 1389131"/>
              <a:gd name="connsiteY293" fmla="*/ 588996 h 987004"/>
              <a:gd name="connsiteX294" fmla="*/ 1353057 w 1389131"/>
              <a:gd name="connsiteY294" fmla="*/ 588692 h 987004"/>
              <a:gd name="connsiteX295" fmla="*/ 1353806 w 1389131"/>
              <a:gd name="connsiteY295" fmla="*/ 587243 h 987004"/>
              <a:gd name="connsiteX296" fmla="*/ 1356149 w 1389131"/>
              <a:gd name="connsiteY296" fmla="*/ 582704 h 987004"/>
              <a:gd name="connsiteX297" fmla="*/ 1357582 w 1389131"/>
              <a:gd name="connsiteY297" fmla="*/ 579933 h 987004"/>
              <a:gd name="connsiteX298" fmla="*/ 1361751 w 1389131"/>
              <a:gd name="connsiteY298" fmla="*/ 574954 h 987004"/>
              <a:gd name="connsiteX299" fmla="*/ 1363587 w 1389131"/>
              <a:gd name="connsiteY299" fmla="*/ 571909 h 987004"/>
              <a:gd name="connsiteX300" fmla="*/ 1363867 w 1389131"/>
              <a:gd name="connsiteY300" fmla="*/ 570042 h 987004"/>
              <a:gd name="connsiteX301" fmla="*/ 1364127 w 1389131"/>
              <a:gd name="connsiteY301" fmla="*/ 568310 h 987004"/>
              <a:gd name="connsiteX302" fmla="*/ 1365466 w 1389131"/>
              <a:gd name="connsiteY302" fmla="*/ 566185 h 987004"/>
              <a:gd name="connsiteX303" fmla="*/ 1366086 w 1389131"/>
              <a:gd name="connsiteY303" fmla="*/ 565204 h 987004"/>
              <a:gd name="connsiteX304" fmla="*/ 1366817 w 1389131"/>
              <a:gd name="connsiteY304" fmla="*/ 564270 h 987004"/>
              <a:gd name="connsiteX305" fmla="*/ 1370867 w 1389131"/>
              <a:gd name="connsiteY305" fmla="*/ 559106 h 987004"/>
              <a:gd name="connsiteX306" fmla="*/ 1371467 w 1389131"/>
              <a:gd name="connsiteY306" fmla="*/ 555604 h 987004"/>
              <a:gd name="connsiteX307" fmla="*/ 1371590 w 1389131"/>
              <a:gd name="connsiteY307" fmla="*/ 554889 h 987004"/>
              <a:gd name="connsiteX308" fmla="*/ 1371925 w 1389131"/>
              <a:gd name="connsiteY308" fmla="*/ 554207 h 987004"/>
              <a:gd name="connsiteX309" fmla="*/ 1372258 w 1389131"/>
              <a:gd name="connsiteY309" fmla="*/ 553527 h 987004"/>
              <a:gd name="connsiteX310" fmla="*/ 1372352 w 1389131"/>
              <a:gd name="connsiteY310" fmla="*/ 553341 h 987004"/>
              <a:gd name="connsiteX311" fmla="*/ 1372505 w 1389131"/>
              <a:gd name="connsiteY311" fmla="*/ 553025 h 987004"/>
              <a:gd name="connsiteX312" fmla="*/ 1374456 w 1389131"/>
              <a:gd name="connsiteY312" fmla="*/ 550952 h 987004"/>
              <a:gd name="connsiteX313" fmla="*/ 1375084 w 1389131"/>
              <a:gd name="connsiteY313" fmla="*/ 550285 h 987004"/>
              <a:gd name="connsiteX314" fmla="*/ 1376276 w 1389131"/>
              <a:gd name="connsiteY314" fmla="*/ 549261 h 987004"/>
              <a:gd name="connsiteX315" fmla="*/ 1379505 w 1389131"/>
              <a:gd name="connsiteY315" fmla="*/ 546485 h 987004"/>
              <a:gd name="connsiteX316" fmla="*/ 1386211 w 1389131"/>
              <a:gd name="connsiteY316" fmla="*/ 543106 h 987004"/>
              <a:gd name="connsiteX317" fmla="*/ 1387076 w 1389131"/>
              <a:gd name="connsiteY317" fmla="*/ 540830 h 987004"/>
              <a:gd name="connsiteX318" fmla="*/ 1387804 w 1389131"/>
              <a:gd name="connsiteY318" fmla="*/ 539725 h 987004"/>
              <a:gd name="connsiteX319" fmla="*/ 1388255 w 1389131"/>
              <a:gd name="connsiteY319" fmla="*/ 538842 h 987004"/>
              <a:gd name="connsiteX320" fmla="*/ 1389036 w 1389131"/>
              <a:gd name="connsiteY320" fmla="*/ 537737 h 987004"/>
              <a:gd name="connsiteX321" fmla="*/ 1389277 w 1389131"/>
              <a:gd name="connsiteY321" fmla="*/ 536357 h 987004"/>
              <a:gd name="connsiteX322" fmla="*/ 1389295 w 1389131"/>
              <a:gd name="connsiteY322" fmla="*/ 535197 h 987004"/>
              <a:gd name="connsiteX323" fmla="*/ 1389311 w 1389131"/>
              <a:gd name="connsiteY323" fmla="*/ 534151 h 987004"/>
              <a:gd name="connsiteX324" fmla="*/ 1389162 w 1389131"/>
              <a:gd name="connsiteY324" fmla="*/ 533268 h 987004"/>
              <a:gd name="connsiteX325" fmla="*/ 1388966 w 1389131"/>
              <a:gd name="connsiteY325" fmla="*/ 531834 h 987004"/>
              <a:gd name="connsiteX326" fmla="*/ 1388458 w 1389131"/>
              <a:gd name="connsiteY326" fmla="*/ 529409 h 987004"/>
              <a:gd name="connsiteX327" fmla="*/ 1388472 w 1389131"/>
              <a:gd name="connsiteY327" fmla="*/ 528470 h 987004"/>
              <a:gd name="connsiteX328" fmla="*/ 1388438 w 1389131"/>
              <a:gd name="connsiteY328" fmla="*/ 527257 h 987004"/>
              <a:gd name="connsiteX329" fmla="*/ 1388405 w 1389131"/>
              <a:gd name="connsiteY329" fmla="*/ 525879 h 987004"/>
              <a:gd name="connsiteX330" fmla="*/ 1388364 w 1389131"/>
              <a:gd name="connsiteY330" fmla="*/ 524996 h 987004"/>
              <a:gd name="connsiteX331" fmla="*/ 1388384 w 1389131"/>
              <a:gd name="connsiteY331" fmla="*/ 523727 h 987004"/>
              <a:gd name="connsiteX332" fmla="*/ 1388371 w 1389131"/>
              <a:gd name="connsiteY332" fmla="*/ 521135 h 987004"/>
              <a:gd name="connsiteX333" fmla="*/ 1388070 w 1389131"/>
              <a:gd name="connsiteY333" fmla="*/ 519371 h 987004"/>
              <a:gd name="connsiteX334" fmla="*/ 1387876 w 1389131"/>
              <a:gd name="connsiteY334" fmla="*/ 517937 h 987004"/>
              <a:gd name="connsiteX335" fmla="*/ 1387846 w 1389131"/>
              <a:gd name="connsiteY335" fmla="*/ 516338 h 987004"/>
              <a:gd name="connsiteX336" fmla="*/ 1387648 w 1389131"/>
              <a:gd name="connsiteY336" fmla="*/ 515013 h 987004"/>
              <a:gd name="connsiteX337" fmla="*/ 1387442 w 1389131"/>
              <a:gd name="connsiteY337" fmla="*/ 513287 h 987004"/>
              <a:gd name="connsiteX338" fmla="*/ 1382583 w 1389131"/>
              <a:gd name="connsiteY338" fmla="*/ 513700 h 987004"/>
              <a:gd name="connsiteX339" fmla="*/ 1372837 w 1389131"/>
              <a:gd name="connsiteY339" fmla="*/ 514531 h 987004"/>
              <a:gd name="connsiteX340" fmla="*/ 1371572 w 1389131"/>
              <a:gd name="connsiteY340" fmla="*/ 507752 h 987004"/>
              <a:gd name="connsiteX341" fmla="*/ 1371559 w 1389131"/>
              <a:gd name="connsiteY341" fmla="*/ 502513 h 987004"/>
              <a:gd name="connsiteX342" fmla="*/ 1369536 w 1389131"/>
              <a:gd name="connsiteY342" fmla="*/ 496134 h 987004"/>
              <a:gd name="connsiteX343" fmla="*/ 1366370 w 1389131"/>
              <a:gd name="connsiteY343" fmla="*/ 489893 h 987004"/>
              <a:gd name="connsiteX344" fmla="*/ 1362343 w 1389131"/>
              <a:gd name="connsiteY344" fmla="*/ 483083 h 987004"/>
              <a:gd name="connsiteX345" fmla="*/ 1357600 w 1389131"/>
              <a:gd name="connsiteY345" fmla="*/ 476413 h 987004"/>
              <a:gd name="connsiteX346" fmla="*/ 1354295 w 1389131"/>
              <a:gd name="connsiteY346" fmla="*/ 472297 h 987004"/>
              <a:gd name="connsiteX347" fmla="*/ 1349262 w 1389131"/>
              <a:gd name="connsiteY347" fmla="*/ 464068 h 987004"/>
              <a:gd name="connsiteX348" fmla="*/ 1347532 w 1389131"/>
              <a:gd name="connsiteY348" fmla="*/ 459957 h 987004"/>
              <a:gd name="connsiteX349" fmla="*/ 1346523 w 1389131"/>
              <a:gd name="connsiteY349" fmla="*/ 457262 h 987004"/>
              <a:gd name="connsiteX350" fmla="*/ 1346374 w 1389131"/>
              <a:gd name="connsiteY350" fmla="*/ 454998 h 987004"/>
              <a:gd name="connsiteX351" fmla="*/ 1346654 w 1389131"/>
              <a:gd name="connsiteY351" fmla="*/ 452166 h 987004"/>
              <a:gd name="connsiteX352" fmla="*/ 1346929 w 1389131"/>
              <a:gd name="connsiteY352" fmla="*/ 448061 h 987004"/>
              <a:gd name="connsiteX353" fmla="*/ 1346778 w 1389131"/>
              <a:gd name="connsiteY353" fmla="*/ 444804 h 987004"/>
              <a:gd name="connsiteX354" fmla="*/ 1344051 w 1389131"/>
              <a:gd name="connsiteY354" fmla="*/ 442672 h 987004"/>
              <a:gd name="connsiteX355" fmla="*/ 1339889 w 1389131"/>
              <a:gd name="connsiteY355" fmla="*/ 439544 h 987004"/>
              <a:gd name="connsiteX356" fmla="*/ 1336734 w 1389131"/>
              <a:gd name="connsiteY356" fmla="*/ 436985 h 987004"/>
              <a:gd name="connsiteX357" fmla="*/ 1333717 w 1389131"/>
              <a:gd name="connsiteY357" fmla="*/ 433720 h 987004"/>
              <a:gd name="connsiteX358" fmla="*/ 1330986 w 1389131"/>
              <a:gd name="connsiteY358" fmla="*/ 429889 h 987004"/>
              <a:gd name="connsiteX359" fmla="*/ 1329255 w 1389131"/>
              <a:gd name="connsiteY359" fmla="*/ 425070 h 987004"/>
              <a:gd name="connsiteX360" fmla="*/ 1328171 w 1389131"/>
              <a:gd name="connsiteY360" fmla="*/ 422848 h 987004"/>
              <a:gd name="connsiteX361" fmla="*/ 1325656 w 1389131"/>
              <a:gd name="connsiteY361" fmla="*/ 417695 h 987004"/>
              <a:gd name="connsiteX362" fmla="*/ 1322632 w 1389131"/>
              <a:gd name="connsiteY362" fmla="*/ 411315 h 987004"/>
              <a:gd name="connsiteX363" fmla="*/ 1319751 w 1389131"/>
              <a:gd name="connsiteY363" fmla="*/ 404511 h 987004"/>
              <a:gd name="connsiteX364" fmla="*/ 1316725 w 1389131"/>
              <a:gd name="connsiteY364" fmla="*/ 397423 h 987004"/>
              <a:gd name="connsiteX365" fmla="*/ 1314563 w 1389131"/>
              <a:gd name="connsiteY365" fmla="*/ 391754 h 987004"/>
              <a:gd name="connsiteX366" fmla="*/ 1311823 w 1389131"/>
              <a:gd name="connsiteY366" fmla="*/ 384242 h 987004"/>
              <a:gd name="connsiteX367" fmla="*/ 1309370 w 1389131"/>
              <a:gd name="connsiteY367" fmla="*/ 377583 h 987004"/>
              <a:gd name="connsiteX368" fmla="*/ 1307059 w 1389131"/>
              <a:gd name="connsiteY368" fmla="*/ 369930 h 987004"/>
              <a:gd name="connsiteX369" fmla="*/ 1304752 w 1389131"/>
              <a:gd name="connsiteY369" fmla="*/ 363553 h 987004"/>
              <a:gd name="connsiteX370" fmla="*/ 1302298 w 1389131"/>
              <a:gd name="connsiteY370" fmla="*/ 356185 h 987004"/>
              <a:gd name="connsiteX371" fmla="*/ 1300710 w 1389131"/>
              <a:gd name="connsiteY371" fmla="*/ 351368 h 987004"/>
              <a:gd name="connsiteX372" fmla="*/ 1299557 w 1389131"/>
              <a:gd name="connsiteY372" fmla="*/ 348250 h 987004"/>
              <a:gd name="connsiteX373" fmla="*/ 1298833 w 1389131"/>
              <a:gd name="connsiteY373" fmla="*/ 345135 h 987004"/>
              <a:gd name="connsiteX374" fmla="*/ 1297935 w 1389131"/>
              <a:gd name="connsiteY374" fmla="*/ 340256 h 987004"/>
              <a:gd name="connsiteX375" fmla="*/ 1297612 w 1389131"/>
              <a:gd name="connsiteY375" fmla="*/ 339978 h 987004"/>
              <a:gd name="connsiteX376" fmla="*/ 1295643 w 1389131"/>
              <a:gd name="connsiteY376" fmla="*/ 338284 h 987004"/>
              <a:gd name="connsiteX377" fmla="*/ 1294858 w 1389131"/>
              <a:gd name="connsiteY377" fmla="*/ 336821 h 987004"/>
              <a:gd name="connsiteX378" fmla="*/ 1294647 w 1389131"/>
              <a:gd name="connsiteY378" fmla="*/ 336428 h 987004"/>
              <a:gd name="connsiteX379" fmla="*/ 1293391 w 1389131"/>
              <a:gd name="connsiteY379" fmla="*/ 331475 h 987004"/>
              <a:gd name="connsiteX380" fmla="*/ 1292907 w 1389131"/>
              <a:gd name="connsiteY380" fmla="*/ 327510 h 987004"/>
              <a:gd name="connsiteX381" fmla="*/ 1292878 w 1389131"/>
              <a:gd name="connsiteY381" fmla="*/ 327262 h 987004"/>
              <a:gd name="connsiteX382" fmla="*/ 1290935 w 1389131"/>
              <a:gd name="connsiteY382" fmla="*/ 320638 h 987004"/>
              <a:gd name="connsiteX383" fmla="*/ 1290296 w 1389131"/>
              <a:gd name="connsiteY383" fmla="*/ 316115 h 987004"/>
              <a:gd name="connsiteX384" fmla="*/ 1290597 w 1389131"/>
              <a:gd name="connsiteY384" fmla="*/ 314439 h 987004"/>
              <a:gd name="connsiteX385" fmla="*/ 1291029 w 1389131"/>
              <a:gd name="connsiteY385" fmla="*/ 314251 h 987004"/>
              <a:gd name="connsiteX386" fmla="*/ 1290839 w 1389131"/>
              <a:gd name="connsiteY386" fmla="*/ 313445 h 987004"/>
              <a:gd name="connsiteX387" fmla="*/ 1285708 w 1389131"/>
              <a:gd name="connsiteY387" fmla="*/ 297909 h 987004"/>
              <a:gd name="connsiteX388" fmla="*/ 1282657 w 1389131"/>
              <a:gd name="connsiteY388" fmla="*/ 291799 h 987004"/>
              <a:gd name="connsiteX389" fmla="*/ 1282076 w 1389131"/>
              <a:gd name="connsiteY389" fmla="*/ 288967 h 987004"/>
              <a:gd name="connsiteX390" fmla="*/ 1282063 w 1389131"/>
              <a:gd name="connsiteY390" fmla="*/ 284014 h 987004"/>
              <a:gd name="connsiteX391" fmla="*/ 1282336 w 1389131"/>
              <a:gd name="connsiteY391" fmla="*/ 278355 h 987004"/>
              <a:gd name="connsiteX392" fmla="*/ 1282748 w 1389131"/>
              <a:gd name="connsiteY392" fmla="*/ 271846 h 987004"/>
              <a:gd name="connsiteX393" fmla="*/ 1283023 w 1389131"/>
              <a:gd name="connsiteY393" fmla="*/ 267037 h 987004"/>
              <a:gd name="connsiteX394" fmla="*/ 1282148 w 1389131"/>
              <a:gd name="connsiteY394" fmla="*/ 262213 h 987004"/>
              <a:gd name="connsiteX395" fmla="*/ 1282434 w 1389131"/>
              <a:gd name="connsiteY395" fmla="*/ 259840 h 987004"/>
              <a:gd name="connsiteX396" fmla="*/ 1282642 w 1389131"/>
              <a:gd name="connsiteY396" fmla="*/ 258120 h 987004"/>
              <a:gd name="connsiteX397" fmla="*/ 1282776 w 1389131"/>
              <a:gd name="connsiteY397" fmla="*/ 254937 h 987004"/>
              <a:gd name="connsiteX398" fmla="*/ 1283054 w 1389131"/>
              <a:gd name="connsiteY398" fmla="*/ 251400 h 987004"/>
              <a:gd name="connsiteX399" fmla="*/ 1283613 w 1389131"/>
              <a:gd name="connsiteY399" fmla="*/ 245813 h 987004"/>
              <a:gd name="connsiteX400" fmla="*/ 1283597 w 1389131"/>
              <a:gd name="connsiteY400" fmla="*/ 239800 h 987004"/>
              <a:gd name="connsiteX401" fmla="*/ 1283509 w 1389131"/>
              <a:gd name="connsiteY401" fmla="*/ 233433 h 987004"/>
              <a:gd name="connsiteX402" fmla="*/ 1283491 w 1389131"/>
              <a:gd name="connsiteY402" fmla="*/ 225792 h 987004"/>
              <a:gd name="connsiteX403" fmla="*/ 1284038 w 1389131"/>
              <a:gd name="connsiteY403" fmla="*/ 216315 h 987004"/>
              <a:gd name="connsiteX404" fmla="*/ 1284590 w 1389131"/>
              <a:gd name="connsiteY404" fmla="*/ 207546 h 987004"/>
              <a:gd name="connsiteX405" fmla="*/ 1284993 w 1389131"/>
              <a:gd name="connsiteY405" fmla="*/ 197644 h 987004"/>
              <a:gd name="connsiteX406" fmla="*/ 1285831 w 1389131"/>
              <a:gd name="connsiteY406" fmla="*/ 188876 h 987004"/>
              <a:gd name="connsiteX407" fmla="*/ 1286239 w 1389131"/>
              <a:gd name="connsiteY407" fmla="*/ 181239 h 987004"/>
              <a:gd name="connsiteX408" fmla="*/ 1286782 w 1389131"/>
              <a:gd name="connsiteY408" fmla="*/ 169501 h 987004"/>
              <a:gd name="connsiteX409" fmla="*/ 1287044 w 1389131"/>
              <a:gd name="connsiteY409" fmla="*/ 159459 h 987004"/>
              <a:gd name="connsiteX410" fmla="*/ 1287157 w 1389131"/>
              <a:gd name="connsiteY410" fmla="*/ 148003 h 987004"/>
              <a:gd name="connsiteX411" fmla="*/ 1287845 w 1389131"/>
              <a:gd name="connsiteY411" fmla="*/ 136832 h 987004"/>
              <a:gd name="connsiteX412" fmla="*/ 1287250 w 1389131"/>
              <a:gd name="connsiteY412" fmla="*/ 128062 h 987004"/>
              <a:gd name="connsiteX413" fmla="*/ 1287233 w 1389131"/>
              <a:gd name="connsiteY413" fmla="*/ 121698 h 987004"/>
              <a:gd name="connsiteX414" fmla="*/ 1286964 w 1389131"/>
              <a:gd name="connsiteY414" fmla="*/ 115361 h 987004"/>
              <a:gd name="connsiteX415" fmla="*/ 1289632 w 1389131"/>
              <a:gd name="connsiteY415" fmla="*/ 107706 h 987004"/>
              <a:gd name="connsiteX416" fmla="*/ 1290757 w 1389131"/>
              <a:gd name="connsiteY416" fmla="*/ 99508 h 987004"/>
              <a:gd name="connsiteX417" fmla="*/ 1291882 w 1389131"/>
              <a:gd name="connsiteY417" fmla="*/ 91876 h 987004"/>
              <a:gd name="connsiteX418" fmla="*/ 1291874 w 1389131"/>
              <a:gd name="connsiteY418" fmla="*/ 88199 h 987004"/>
              <a:gd name="connsiteX419" fmla="*/ 1291462 w 1389131"/>
              <a:gd name="connsiteY419" fmla="*/ 86134 h 987004"/>
              <a:gd name="connsiteX420" fmla="*/ 1291995 w 1389131"/>
              <a:gd name="connsiteY420" fmla="*/ 79716 h 987004"/>
              <a:gd name="connsiteX421" fmla="*/ 1291554 w 1389131"/>
              <a:gd name="connsiteY421" fmla="*/ 75190 h 987004"/>
              <a:gd name="connsiteX422" fmla="*/ 1291403 w 1389131"/>
              <a:gd name="connsiteY422" fmla="*/ 72362 h 987004"/>
              <a:gd name="connsiteX423" fmla="*/ 1290460 w 1389131"/>
              <a:gd name="connsiteY423" fmla="*/ 67765 h 987004"/>
              <a:gd name="connsiteX424" fmla="*/ 1289053 w 1389131"/>
              <a:gd name="connsiteY424" fmla="*/ 65775 h 987004"/>
              <a:gd name="connsiteX425" fmla="*/ 1288336 w 1389131"/>
              <a:gd name="connsiteY425" fmla="*/ 64759 h 987004"/>
              <a:gd name="connsiteX426" fmla="*/ 1285301 w 1389131"/>
              <a:gd name="connsiteY426" fmla="*/ 63285 h 987004"/>
              <a:gd name="connsiteX427" fmla="*/ 1284864 w 1389131"/>
              <a:gd name="connsiteY427" fmla="*/ 62172 h 987004"/>
              <a:gd name="connsiteX428" fmla="*/ 1284877 w 1389131"/>
              <a:gd name="connsiteY428" fmla="*/ 62017 h 987004"/>
              <a:gd name="connsiteX429" fmla="*/ 1285096 w 1389131"/>
              <a:gd name="connsiteY429" fmla="*/ 59318 h 987004"/>
              <a:gd name="connsiteX430" fmla="*/ 1284846 w 1389131"/>
              <a:gd name="connsiteY430" fmla="*/ 58265 h 987004"/>
              <a:gd name="connsiteX431" fmla="*/ 1282672 w 1389131"/>
              <a:gd name="connsiteY431" fmla="*/ 55362 h 987004"/>
              <a:gd name="connsiteX432" fmla="*/ 1282654 w 1389131"/>
              <a:gd name="connsiteY432" fmla="*/ 55211 h 987004"/>
              <a:gd name="connsiteX433" fmla="*/ 1282542 w 1389131"/>
              <a:gd name="connsiteY433" fmla="*/ 54247 h 987004"/>
              <a:gd name="connsiteX434" fmla="*/ 1283644 w 1389131"/>
              <a:gd name="connsiteY434" fmla="*/ 52943 h 987004"/>
              <a:gd name="connsiteX435" fmla="*/ 1283540 w 1389131"/>
              <a:gd name="connsiteY435" fmla="*/ 51899 h 987004"/>
              <a:gd name="connsiteX436" fmla="*/ 1283520 w 1389131"/>
              <a:gd name="connsiteY436" fmla="*/ 51700 h 987004"/>
              <a:gd name="connsiteX437" fmla="*/ 1279001 w 1389131"/>
              <a:gd name="connsiteY437" fmla="*/ 50111 h 987004"/>
              <a:gd name="connsiteX438" fmla="*/ 1277941 w 1389131"/>
              <a:gd name="connsiteY438" fmla="*/ 49025 h 987004"/>
              <a:gd name="connsiteX439" fmla="*/ 1276891 w 1389131"/>
              <a:gd name="connsiteY439" fmla="*/ 47949 h 987004"/>
              <a:gd name="connsiteX440" fmla="*/ 1274385 w 1389131"/>
              <a:gd name="connsiteY440" fmla="*/ 47784 h 987004"/>
              <a:gd name="connsiteX441" fmla="*/ 1273428 w 1389131"/>
              <a:gd name="connsiteY441" fmla="*/ 47720 h 987004"/>
              <a:gd name="connsiteX442" fmla="*/ 1272903 w 1389131"/>
              <a:gd name="connsiteY442" fmla="*/ 47275 h 987004"/>
              <a:gd name="connsiteX443" fmla="*/ 1272190 w 1389131"/>
              <a:gd name="connsiteY443" fmla="*/ 46672 h 987004"/>
              <a:gd name="connsiteX444" fmla="*/ 1267563 w 1389131"/>
              <a:gd name="connsiteY444" fmla="*/ 44973 h 987004"/>
              <a:gd name="connsiteX445" fmla="*/ 1263781 w 1389131"/>
              <a:gd name="connsiteY445" fmla="*/ 43584 h 987004"/>
              <a:gd name="connsiteX446" fmla="*/ 1257901 w 1389131"/>
              <a:gd name="connsiteY446" fmla="*/ 41415 h 987004"/>
              <a:gd name="connsiteX447" fmla="*/ 1252149 w 1389131"/>
              <a:gd name="connsiteY447" fmla="*/ 38183 h 987004"/>
              <a:gd name="connsiteX448" fmla="*/ 1250025 w 1389131"/>
              <a:gd name="connsiteY448" fmla="*/ 36990 h 987004"/>
              <a:gd name="connsiteX449" fmla="*/ 1246949 w 1389131"/>
              <a:gd name="connsiteY449" fmla="*/ 36467 h 987004"/>
              <a:gd name="connsiteX450" fmla="*/ 1244228 w 1389131"/>
              <a:gd name="connsiteY450" fmla="*/ 36004 h 987004"/>
              <a:gd name="connsiteX451" fmla="*/ 1243906 w 1389131"/>
              <a:gd name="connsiteY451" fmla="*/ 35799 h 987004"/>
              <a:gd name="connsiteX452" fmla="*/ 1243332 w 1389131"/>
              <a:gd name="connsiteY452" fmla="*/ 35435 h 987004"/>
              <a:gd name="connsiteX453" fmla="*/ 1242851 w 1389131"/>
              <a:gd name="connsiteY453" fmla="*/ 34557 h 987004"/>
              <a:gd name="connsiteX454" fmla="*/ 1242251 w 1389131"/>
              <a:gd name="connsiteY454" fmla="*/ 31354 h 987004"/>
              <a:gd name="connsiteX455" fmla="*/ 1242156 w 1389131"/>
              <a:gd name="connsiteY455" fmla="*/ 30854 h 987004"/>
              <a:gd name="connsiteX456" fmla="*/ 1241906 w 1389131"/>
              <a:gd name="connsiteY456" fmla="*/ 30275 h 987004"/>
              <a:gd name="connsiteX457" fmla="*/ 1241834 w 1389131"/>
              <a:gd name="connsiteY457" fmla="*/ 30107 h 987004"/>
              <a:gd name="connsiteX458" fmla="*/ 1241470 w 1389131"/>
              <a:gd name="connsiteY458" fmla="*/ 29251 h 987004"/>
              <a:gd name="connsiteX459" fmla="*/ 1240016 w 1389131"/>
              <a:gd name="connsiteY459" fmla="*/ 28205 h 987004"/>
              <a:gd name="connsiteX460" fmla="*/ 1237540 w 1389131"/>
              <a:gd name="connsiteY460" fmla="*/ 27966 h 987004"/>
              <a:gd name="connsiteX461" fmla="*/ 1233910 w 1389131"/>
              <a:gd name="connsiteY461" fmla="*/ 29658 h 987004"/>
              <a:gd name="connsiteX462" fmla="*/ 1228621 w 1389131"/>
              <a:gd name="connsiteY462" fmla="*/ 29677 h 987004"/>
              <a:gd name="connsiteX463" fmla="*/ 1225812 w 1389131"/>
              <a:gd name="connsiteY463" fmla="*/ 30873 h 987004"/>
              <a:gd name="connsiteX464" fmla="*/ 1225597 w 1389131"/>
              <a:gd name="connsiteY464" fmla="*/ 30964 h 987004"/>
              <a:gd name="connsiteX465" fmla="*/ 1224401 w 1389131"/>
              <a:gd name="connsiteY465" fmla="*/ 29557 h 987004"/>
              <a:gd name="connsiteX466" fmla="*/ 1223663 w 1389131"/>
              <a:gd name="connsiteY466" fmla="*/ 28870 h 987004"/>
              <a:gd name="connsiteX467" fmla="*/ 1223547 w 1389131"/>
              <a:gd name="connsiteY467" fmla="*/ 28760 h 987004"/>
              <a:gd name="connsiteX468" fmla="*/ 1221846 w 1389131"/>
              <a:gd name="connsiteY468" fmla="*/ 28286 h 987004"/>
              <a:gd name="connsiteX469" fmla="*/ 1221039 w 1389131"/>
              <a:gd name="connsiteY469" fmla="*/ 27546 h 987004"/>
              <a:gd name="connsiteX470" fmla="*/ 1220860 w 1389131"/>
              <a:gd name="connsiteY470" fmla="*/ 27572 h 987004"/>
              <a:gd name="connsiteX471" fmla="*/ 1220694 w 1389131"/>
              <a:gd name="connsiteY471" fmla="*/ 27596 h 987004"/>
              <a:gd name="connsiteX472" fmla="*/ 1217974 w 1389131"/>
              <a:gd name="connsiteY472" fmla="*/ 27424 h 987004"/>
              <a:gd name="connsiteX473" fmla="*/ 1216735 w 1389131"/>
              <a:gd name="connsiteY473" fmla="*/ 26807 h 987004"/>
              <a:gd name="connsiteX474" fmla="*/ 1215416 w 1389131"/>
              <a:gd name="connsiteY474" fmla="*/ 24305 h 987004"/>
              <a:gd name="connsiteX475" fmla="*/ 1215167 w 1389131"/>
              <a:gd name="connsiteY475" fmla="*/ 23832 h 987004"/>
              <a:gd name="connsiteX476" fmla="*/ 1213725 w 1389131"/>
              <a:gd name="connsiteY476" fmla="*/ 18332 h 987004"/>
              <a:gd name="connsiteX477" fmla="*/ 1212683 w 1389131"/>
              <a:gd name="connsiteY477" fmla="*/ 16705 h 987004"/>
              <a:gd name="connsiteX478" fmla="*/ 1211983 w 1389131"/>
              <a:gd name="connsiteY478" fmla="*/ 15613 h 987004"/>
              <a:gd name="connsiteX479" fmla="*/ 1211355 w 1389131"/>
              <a:gd name="connsiteY479" fmla="*/ 13756 h 987004"/>
              <a:gd name="connsiteX480" fmla="*/ 1212253 w 1389131"/>
              <a:gd name="connsiteY480" fmla="*/ 12016 h 987004"/>
              <a:gd name="connsiteX481" fmla="*/ 1213986 w 1389131"/>
              <a:gd name="connsiteY481" fmla="*/ 8658 h 987004"/>
              <a:gd name="connsiteX482" fmla="*/ 1213623 w 1389131"/>
              <a:gd name="connsiteY482" fmla="*/ 7682 h 987004"/>
              <a:gd name="connsiteX483" fmla="*/ 1213550 w 1389131"/>
              <a:gd name="connsiteY483" fmla="*/ 7483 h 987004"/>
              <a:gd name="connsiteX484" fmla="*/ 1212999 w 1389131"/>
              <a:gd name="connsiteY484" fmla="*/ 6835 h 987004"/>
              <a:gd name="connsiteX485" fmla="*/ 1210505 w 1389131"/>
              <a:gd name="connsiteY485" fmla="*/ 3902 h 987004"/>
              <a:gd name="connsiteX486" fmla="*/ 1211275 w 1389131"/>
              <a:gd name="connsiteY486" fmla="*/ 2229 h 987004"/>
              <a:gd name="connsiteX487" fmla="*/ 1210937 w 1389131"/>
              <a:gd name="connsiteY487" fmla="*/ 1514 h 987004"/>
              <a:gd name="connsiteX488" fmla="*/ 1208569 w 1389131"/>
              <a:gd name="connsiteY488" fmla="*/ 127 h 987004"/>
              <a:gd name="connsiteX489" fmla="*/ 1206880 w 1389131"/>
              <a:gd name="connsiteY489" fmla="*/ 200 h 987004"/>
              <a:gd name="connsiteX490" fmla="*/ 1206256 w 1389131"/>
              <a:gd name="connsiteY490" fmla="*/ 227 h 987004"/>
              <a:gd name="connsiteX491" fmla="*/ 1205173 w 1389131"/>
              <a:gd name="connsiteY491" fmla="*/ 273 h 987004"/>
              <a:gd name="connsiteX492" fmla="*/ 1203072 w 1389131"/>
              <a:gd name="connsiteY492" fmla="*/ 1000 h 987004"/>
              <a:gd name="connsiteX493" fmla="*/ 1201716 w 1389131"/>
              <a:gd name="connsiteY493" fmla="*/ 1469 h 987004"/>
              <a:gd name="connsiteX494" fmla="*/ 1198019 w 1389131"/>
              <a:gd name="connsiteY494" fmla="*/ 3783 h 987004"/>
              <a:gd name="connsiteX495" fmla="*/ 1196600 w 1389131"/>
              <a:gd name="connsiteY495" fmla="*/ 4225 h 987004"/>
              <a:gd name="connsiteX496" fmla="*/ 1196149 w 1389131"/>
              <a:gd name="connsiteY496" fmla="*/ 4158 h 987004"/>
              <a:gd name="connsiteX497" fmla="*/ 1194471 w 1389131"/>
              <a:gd name="connsiteY497" fmla="*/ 5348 h 987004"/>
              <a:gd name="connsiteX498" fmla="*/ 1193621 w 1389131"/>
              <a:gd name="connsiteY498" fmla="*/ 5733 h 987004"/>
              <a:gd name="connsiteX499" fmla="*/ 1192419 w 1389131"/>
              <a:gd name="connsiteY499" fmla="*/ 6214 h 987004"/>
              <a:gd name="connsiteX500" fmla="*/ 1191552 w 1389131"/>
              <a:gd name="connsiteY500" fmla="*/ 6390 h 987004"/>
              <a:gd name="connsiteX501" fmla="*/ 1189662 w 1389131"/>
              <a:gd name="connsiteY501" fmla="*/ 5476 h 987004"/>
              <a:gd name="connsiteX502" fmla="*/ 1188828 w 1389131"/>
              <a:gd name="connsiteY502" fmla="*/ 4835 h 987004"/>
              <a:gd name="connsiteX503" fmla="*/ 1187867 w 1389131"/>
              <a:gd name="connsiteY503" fmla="*/ 4643 h 987004"/>
              <a:gd name="connsiteX504" fmla="*/ 1186729 w 1389131"/>
              <a:gd name="connsiteY504" fmla="*/ 4659 h 987004"/>
              <a:gd name="connsiteX505" fmla="*/ 1186008 w 1389131"/>
              <a:gd name="connsiteY505" fmla="*/ 4432 h 987004"/>
              <a:gd name="connsiteX506" fmla="*/ 1184884 w 1389131"/>
              <a:gd name="connsiteY506" fmla="*/ 3906 h 987004"/>
              <a:gd name="connsiteX507" fmla="*/ 1184147 w 1389131"/>
              <a:gd name="connsiteY507" fmla="*/ 3906 h 987004"/>
              <a:gd name="connsiteX508" fmla="*/ 1183218 w 1389131"/>
              <a:gd name="connsiteY508" fmla="*/ 3232 h 987004"/>
              <a:gd name="connsiteX509" fmla="*/ 1182075 w 1389131"/>
              <a:gd name="connsiteY509" fmla="*/ 3312 h 987004"/>
              <a:gd name="connsiteX510" fmla="*/ 1181851 w 1389131"/>
              <a:gd name="connsiteY510" fmla="*/ 3433 h 987004"/>
              <a:gd name="connsiteX511" fmla="*/ 1181027 w 1389131"/>
              <a:gd name="connsiteY511" fmla="*/ 3878 h 987004"/>
              <a:gd name="connsiteX512" fmla="*/ 1176643 w 1389131"/>
              <a:gd name="connsiteY512" fmla="*/ 4646 h 987004"/>
              <a:gd name="connsiteX513" fmla="*/ 1175734 w 1389131"/>
              <a:gd name="connsiteY513" fmla="*/ 8184 h 987004"/>
              <a:gd name="connsiteX514" fmla="*/ 1176673 w 1389131"/>
              <a:gd name="connsiteY514" fmla="*/ 10224 h 987004"/>
              <a:gd name="connsiteX515" fmla="*/ 1175886 w 1389131"/>
              <a:gd name="connsiteY515" fmla="*/ 13578 h 987004"/>
              <a:gd name="connsiteX516" fmla="*/ 1172632 w 1389131"/>
              <a:gd name="connsiteY516" fmla="*/ 15813 h 987004"/>
              <a:gd name="connsiteX517" fmla="*/ 1171884 w 1389131"/>
              <a:gd name="connsiteY517" fmla="*/ 16327 h 987004"/>
              <a:gd name="connsiteX518" fmla="*/ 1167626 w 1389131"/>
              <a:gd name="connsiteY518" fmla="*/ 17343 h 987004"/>
              <a:gd name="connsiteX519" fmla="*/ 1166098 w 1389131"/>
              <a:gd name="connsiteY519" fmla="*/ 16565 h 987004"/>
              <a:gd name="connsiteX520" fmla="*/ 1163412 w 1389131"/>
              <a:gd name="connsiteY520" fmla="*/ 15198 h 987004"/>
              <a:gd name="connsiteX521" fmla="*/ 1161994 w 1389131"/>
              <a:gd name="connsiteY521" fmla="*/ 15578 h 987004"/>
              <a:gd name="connsiteX522" fmla="*/ 1161648 w 1389131"/>
              <a:gd name="connsiteY522" fmla="*/ 15527 h 987004"/>
              <a:gd name="connsiteX523" fmla="*/ 1160325 w 1389131"/>
              <a:gd name="connsiteY523" fmla="*/ 15339 h 987004"/>
              <a:gd name="connsiteX524" fmla="*/ 1159380 w 1389131"/>
              <a:gd name="connsiteY524" fmla="*/ 15818 h 987004"/>
              <a:gd name="connsiteX525" fmla="*/ 1159200 w 1389131"/>
              <a:gd name="connsiteY525" fmla="*/ 15997 h 987004"/>
              <a:gd name="connsiteX526" fmla="*/ 1158355 w 1389131"/>
              <a:gd name="connsiteY526" fmla="*/ 16963 h 987004"/>
              <a:gd name="connsiteX527" fmla="*/ 1158168 w 1389131"/>
              <a:gd name="connsiteY527" fmla="*/ 18555 h 987004"/>
              <a:gd name="connsiteX528" fmla="*/ 1157882 w 1389131"/>
              <a:gd name="connsiteY528" fmla="*/ 20994 h 987004"/>
              <a:gd name="connsiteX529" fmla="*/ 1157465 w 1389131"/>
              <a:gd name="connsiteY529" fmla="*/ 21464 h 987004"/>
              <a:gd name="connsiteX530" fmla="*/ 1156775 w 1389131"/>
              <a:gd name="connsiteY530" fmla="*/ 22239 h 987004"/>
              <a:gd name="connsiteX531" fmla="*/ 1155483 w 1389131"/>
              <a:gd name="connsiteY531" fmla="*/ 22957 h 987004"/>
              <a:gd name="connsiteX532" fmla="*/ 1152766 w 1389131"/>
              <a:gd name="connsiteY532" fmla="*/ 23503 h 987004"/>
              <a:gd name="connsiteX533" fmla="*/ 1151534 w 1389131"/>
              <a:gd name="connsiteY533" fmla="*/ 24379 h 987004"/>
              <a:gd name="connsiteX534" fmla="*/ 1151173 w 1389131"/>
              <a:gd name="connsiteY534" fmla="*/ 25327 h 987004"/>
              <a:gd name="connsiteX535" fmla="*/ 1150683 w 1389131"/>
              <a:gd name="connsiteY535" fmla="*/ 26616 h 987004"/>
              <a:gd name="connsiteX536" fmla="*/ 1149340 w 1389131"/>
              <a:gd name="connsiteY536" fmla="*/ 27725 h 987004"/>
              <a:gd name="connsiteX537" fmla="*/ 1148720 w 1389131"/>
              <a:gd name="connsiteY537" fmla="*/ 28238 h 987004"/>
              <a:gd name="connsiteX538" fmla="*/ 1147553 w 1389131"/>
              <a:gd name="connsiteY538" fmla="*/ 28774 h 987004"/>
              <a:gd name="connsiteX539" fmla="*/ 1142906 w 1389131"/>
              <a:gd name="connsiteY539" fmla="*/ 28580 h 987004"/>
              <a:gd name="connsiteX540" fmla="*/ 1141377 w 1389131"/>
              <a:gd name="connsiteY540" fmla="*/ 28822 h 987004"/>
              <a:gd name="connsiteX541" fmla="*/ 1140868 w 1389131"/>
              <a:gd name="connsiteY541" fmla="*/ 28903 h 987004"/>
              <a:gd name="connsiteX542" fmla="*/ 1139824 w 1389131"/>
              <a:gd name="connsiteY542" fmla="*/ 29434 h 987004"/>
              <a:gd name="connsiteX543" fmla="*/ 1138404 w 1389131"/>
              <a:gd name="connsiteY543" fmla="*/ 30156 h 987004"/>
              <a:gd name="connsiteX544" fmla="*/ 1135527 w 1389131"/>
              <a:gd name="connsiteY544" fmla="*/ 29645 h 987004"/>
              <a:gd name="connsiteX545" fmla="*/ 1132873 w 1389131"/>
              <a:gd name="connsiteY545" fmla="*/ 29173 h 987004"/>
              <a:gd name="connsiteX546" fmla="*/ 1128391 w 1389131"/>
              <a:gd name="connsiteY546" fmla="*/ 29407 h 987004"/>
              <a:gd name="connsiteX547" fmla="*/ 1123824 w 1389131"/>
              <a:gd name="connsiteY547" fmla="*/ 30550 h 987004"/>
              <a:gd name="connsiteX548" fmla="*/ 1122606 w 1389131"/>
              <a:gd name="connsiteY548" fmla="*/ 33843 h 987004"/>
              <a:gd name="connsiteX549" fmla="*/ 1121808 w 1389131"/>
              <a:gd name="connsiteY549" fmla="*/ 34902 h 987004"/>
              <a:gd name="connsiteX550" fmla="*/ 1121450 w 1389131"/>
              <a:gd name="connsiteY550" fmla="*/ 37136 h 987004"/>
              <a:gd name="connsiteX551" fmla="*/ 1118439 w 1389131"/>
              <a:gd name="connsiteY551" fmla="*/ 40439 h 987004"/>
              <a:gd name="connsiteX552" fmla="*/ 1118436 w 1389131"/>
              <a:gd name="connsiteY552" fmla="*/ 40957 h 987004"/>
              <a:gd name="connsiteX553" fmla="*/ 1118402 w 1389131"/>
              <a:gd name="connsiteY553" fmla="*/ 44719 h 987004"/>
              <a:gd name="connsiteX554" fmla="*/ 1117602 w 1389131"/>
              <a:gd name="connsiteY554" fmla="*/ 45406 h 987004"/>
              <a:gd name="connsiteX555" fmla="*/ 1117334 w 1389131"/>
              <a:gd name="connsiteY555" fmla="*/ 45864 h 987004"/>
              <a:gd name="connsiteX556" fmla="*/ 1116255 w 1389131"/>
              <a:gd name="connsiteY556" fmla="*/ 47707 h 987004"/>
              <a:gd name="connsiteX557" fmla="*/ 1114837 w 1389131"/>
              <a:gd name="connsiteY557" fmla="*/ 48397 h 987004"/>
              <a:gd name="connsiteX558" fmla="*/ 1114321 w 1389131"/>
              <a:gd name="connsiteY558" fmla="*/ 49550 h 987004"/>
              <a:gd name="connsiteX559" fmla="*/ 1113861 w 1389131"/>
              <a:gd name="connsiteY559" fmla="*/ 50574 h 987004"/>
              <a:gd name="connsiteX560" fmla="*/ 1113714 w 1389131"/>
              <a:gd name="connsiteY560" fmla="*/ 50731 h 987004"/>
              <a:gd name="connsiteX561" fmla="*/ 1113570 w 1389131"/>
              <a:gd name="connsiteY561" fmla="*/ 50881 h 987004"/>
              <a:gd name="connsiteX562" fmla="*/ 1112774 w 1389131"/>
              <a:gd name="connsiteY562" fmla="*/ 51729 h 987004"/>
              <a:gd name="connsiteX563" fmla="*/ 1112571 w 1389131"/>
              <a:gd name="connsiteY563" fmla="*/ 51946 h 987004"/>
              <a:gd name="connsiteX564" fmla="*/ 1110661 w 1389131"/>
              <a:gd name="connsiteY564" fmla="*/ 52638 h 987004"/>
              <a:gd name="connsiteX565" fmla="*/ 1110107 w 1389131"/>
              <a:gd name="connsiteY565" fmla="*/ 53134 h 987004"/>
              <a:gd name="connsiteX566" fmla="*/ 1109615 w 1389131"/>
              <a:gd name="connsiteY566" fmla="*/ 53574 h 987004"/>
              <a:gd name="connsiteX567" fmla="*/ 1109105 w 1389131"/>
              <a:gd name="connsiteY567" fmla="*/ 55186 h 987004"/>
              <a:gd name="connsiteX568" fmla="*/ 1108946 w 1389131"/>
              <a:gd name="connsiteY568" fmla="*/ 55686 h 987004"/>
              <a:gd name="connsiteX569" fmla="*/ 1108881 w 1389131"/>
              <a:gd name="connsiteY569" fmla="*/ 55899 h 987004"/>
              <a:gd name="connsiteX570" fmla="*/ 1108218 w 1389131"/>
              <a:gd name="connsiteY570" fmla="*/ 58047 h 987004"/>
              <a:gd name="connsiteX571" fmla="*/ 1107437 w 1389131"/>
              <a:gd name="connsiteY571" fmla="*/ 58730 h 987004"/>
              <a:gd name="connsiteX572" fmla="*/ 1106434 w 1389131"/>
              <a:gd name="connsiteY572" fmla="*/ 59607 h 987004"/>
              <a:gd name="connsiteX573" fmla="*/ 1105048 w 1389131"/>
              <a:gd name="connsiteY573" fmla="*/ 60355 h 987004"/>
              <a:gd name="connsiteX574" fmla="*/ 1104341 w 1389131"/>
              <a:gd name="connsiteY574" fmla="*/ 60736 h 987004"/>
              <a:gd name="connsiteX575" fmla="*/ 1102363 w 1389131"/>
              <a:gd name="connsiteY575" fmla="*/ 60561 h 987004"/>
              <a:gd name="connsiteX576" fmla="*/ 1100610 w 1389131"/>
              <a:gd name="connsiteY576" fmla="*/ 59011 h 987004"/>
              <a:gd name="connsiteX577" fmla="*/ 1100066 w 1389131"/>
              <a:gd name="connsiteY577" fmla="*/ 58529 h 987004"/>
              <a:gd name="connsiteX578" fmla="*/ 1098954 w 1389131"/>
              <a:gd name="connsiteY578" fmla="*/ 58891 h 987004"/>
              <a:gd name="connsiteX579" fmla="*/ 1098710 w 1389131"/>
              <a:gd name="connsiteY579" fmla="*/ 58971 h 987004"/>
              <a:gd name="connsiteX580" fmla="*/ 1097788 w 1389131"/>
              <a:gd name="connsiteY580" fmla="*/ 59844 h 987004"/>
              <a:gd name="connsiteX581" fmla="*/ 1097230 w 1389131"/>
              <a:gd name="connsiteY581" fmla="*/ 61549 h 987004"/>
              <a:gd name="connsiteX582" fmla="*/ 1096874 w 1389131"/>
              <a:gd name="connsiteY582" fmla="*/ 62641 h 987004"/>
              <a:gd name="connsiteX583" fmla="*/ 1095536 w 1389131"/>
              <a:gd name="connsiteY583" fmla="*/ 63800 h 987004"/>
              <a:gd name="connsiteX584" fmla="*/ 1093126 w 1389131"/>
              <a:gd name="connsiteY584" fmla="*/ 65885 h 987004"/>
              <a:gd name="connsiteX585" fmla="*/ 1090781 w 1389131"/>
              <a:gd name="connsiteY585" fmla="*/ 66829 h 987004"/>
              <a:gd name="connsiteX586" fmla="*/ 1087262 w 1389131"/>
              <a:gd name="connsiteY586" fmla="*/ 67160 h 987004"/>
              <a:gd name="connsiteX587" fmla="*/ 1085845 w 1389131"/>
              <a:gd name="connsiteY587" fmla="*/ 67969 h 987004"/>
              <a:gd name="connsiteX588" fmla="*/ 1084185 w 1389131"/>
              <a:gd name="connsiteY588" fmla="*/ 68917 h 987004"/>
              <a:gd name="connsiteX589" fmla="*/ 1082905 w 1389131"/>
              <a:gd name="connsiteY589" fmla="*/ 72086 h 987004"/>
              <a:gd name="connsiteX590" fmla="*/ 1081249 w 1389131"/>
              <a:gd name="connsiteY590" fmla="*/ 74080 h 987004"/>
              <a:gd name="connsiteX591" fmla="*/ 1079599 w 1389131"/>
              <a:gd name="connsiteY591" fmla="*/ 77376 h 987004"/>
              <a:gd name="connsiteX592" fmla="*/ 1074809 w 1389131"/>
              <a:gd name="connsiteY592" fmla="*/ 82738 h 987004"/>
              <a:gd name="connsiteX593" fmla="*/ 1073331 w 1389131"/>
              <a:gd name="connsiteY593" fmla="*/ 83431 h 987004"/>
              <a:gd name="connsiteX594" fmla="*/ 1072134 w 1389131"/>
              <a:gd name="connsiteY594" fmla="*/ 83485 h 987004"/>
              <a:gd name="connsiteX595" fmla="*/ 1071848 w 1389131"/>
              <a:gd name="connsiteY595" fmla="*/ 83498 h 987004"/>
              <a:gd name="connsiteX596" fmla="*/ 1070913 w 1389131"/>
              <a:gd name="connsiteY596" fmla="*/ 83204 h 987004"/>
              <a:gd name="connsiteX597" fmla="*/ 1070301 w 1389131"/>
              <a:gd name="connsiteY597" fmla="*/ 83013 h 987004"/>
              <a:gd name="connsiteX598" fmla="*/ 1068606 w 1389131"/>
              <a:gd name="connsiteY598" fmla="*/ 83126 h 987004"/>
              <a:gd name="connsiteX599" fmla="*/ 1067522 w 1389131"/>
              <a:gd name="connsiteY599" fmla="*/ 83199 h 987004"/>
              <a:gd name="connsiteX600" fmla="*/ 1067276 w 1389131"/>
              <a:gd name="connsiteY600" fmla="*/ 83215 h 987004"/>
              <a:gd name="connsiteX601" fmla="*/ 1066594 w 1389131"/>
              <a:gd name="connsiteY601" fmla="*/ 82725 h 987004"/>
              <a:gd name="connsiteX602" fmla="*/ 1065298 w 1389131"/>
              <a:gd name="connsiteY602" fmla="*/ 82981 h 987004"/>
              <a:gd name="connsiteX603" fmla="*/ 1062708 w 1389131"/>
              <a:gd name="connsiteY603" fmla="*/ 83926 h 987004"/>
              <a:gd name="connsiteX604" fmla="*/ 1060764 w 1389131"/>
              <a:gd name="connsiteY604" fmla="*/ 85759 h 987004"/>
              <a:gd name="connsiteX605" fmla="*/ 1060126 w 1389131"/>
              <a:gd name="connsiteY605" fmla="*/ 86360 h 987004"/>
              <a:gd name="connsiteX606" fmla="*/ 1058996 w 1389131"/>
              <a:gd name="connsiteY606" fmla="*/ 87066 h 987004"/>
              <a:gd name="connsiteX607" fmla="*/ 1055510 w 1389131"/>
              <a:gd name="connsiteY607" fmla="*/ 89240 h 987004"/>
              <a:gd name="connsiteX608" fmla="*/ 1054341 w 1389131"/>
              <a:gd name="connsiteY608" fmla="*/ 89747 h 987004"/>
              <a:gd name="connsiteX609" fmla="*/ 1052858 w 1389131"/>
              <a:gd name="connsiteY609" fmla="*/ 89814 h 987004"/>
              <a:gd name="connsiteX610" fmla="*/ 1051560 w 1389131"/>
              <a:gd name="connsiteY610" fmla="*/ 89760 h 987004"/>
              <a:gd name="connsiteX611" fmla="*/ 1050073 w 1389131"/>
              <a:gd name="connsiteY611" fmla="*/ 89087 h 987004"/>
              <a:gd name="connsiteX612" fmla="*/ 1048955 w 1389131"/>
              <a:gd name="connsiteY612" fmla="*/ 87915 h 987004"/>
              <a:gd name="connsiteX613" fmla="*/ 1048484 w 1389131"/>
              <a:gd name="connsiteY613" fmla="*/ 88013 h 987004"/>
              <a:gd name="connsiteX614" fmla="*/ 1048338 w 1389131"/>
              <a:gd name="connsiteY614" fmla="*/ 88044 h 987004"/>
              <a:gd name="connsiteX615" fmla="*/ 1047666 w 1389131"/>
              <a:gd name="connsiteY615" fmla="*/ 89412 h 987004"/>
              <a:gd name="connsiteX616" fmla="*/ 1041927 w 1389131"/>
              <a:gd name="connsiteY616" fmla="*/ 90439 h 987004"/>
              <a:gd name="connsiteX617" fmla="*/ 1041240 w 1389131"/>
              <a:gd name="connsiteY617" fmla="*/ 90974 h 987004"/>
              <a:gd name="connsiteX618" fmla="*/ 1040884 w 1389131"/>
              <a:gd name="connsiteY618" fmla="*/ 91251 h 987004"/>
              <a:gd name="connsiteX619" fmla="*/ 1036127 w 1389131"/>
              <a:gd name="connsiteY619" fmla="*/ 91404 h 987004"/>
              <a:gd name="connsiteX620" fmla="*/ 1034404 w 1389131"/>
              <a:gd name="connsiteY620" fmla="*/ 92469 h 987004"/>
              <a:gd name="connsiteX621" fmla="*/ 1032242 w 1389131"/>
              <a:gd name="connsiteY621" fmla="*/ 92730 h 987004"/>
              <a:gd name="connsiteX622" fmla="*/ 1029706 w 1389131"/>
              <a:gd name="connsiteY622" fmla="*/ 91817 h 987004"/>
              <a:gd name="connsiteX623" fmla="*/ 1028460 w 1389131"/>
              <a:gd name="connsiteY623" fmla="*/ 91856 h 987004"/>
              <a:gd name="connsiteX624" fmla="*/ 1024887 w 1389131"/>
              <a:gd name="connsiteY624" fmla="*/ 91970 h 987004"/>
              <a:gd name="connsiteX625" fmla="*/ 1023107 w 1389131"/>
              <a:gd name="connsiteY625" fmla="*/ 93592 h 987004"/>
              <a:gd name="connsiteX626" fmla="*/ 1021887 w 1389131"/>
              <a:gd name="connsiteY626" fmla="*/ 93794 h 987004"/>
              <a:gd name="connsiteX627" fmla="*/ 1021073 w 1389131"/>
              <a:gd name="connsiteY627" fmla="*/ 93929 h 987004"/>
              <a:gd name="connsiteX628" fmla="*/ 1014898 w 1389131"/>
              <a:gd name="connsiteY628" fmla="*/ 94948 h 987004"/>
              <a:gd name="connsiteX629" fmla="*/ 1013806 w 1389131"/>
              <a:gd name="connsiteY629" fmla="*/ 95432 h 987004"/>
              <a:gd name="connsiteX630" fmla="*/ 1012065 w 1389131"/>
              <a:gd name="connsiteY630" fmla="*/ 96204 h 987004"/>
              <a:gd name="connsiteX631" fmla="*/ 1010029 w 1389131"/>
              <a:gd name="connsiteY631" fmla="*/ 96589 h 987004"/>
              <a:gd name="connsiteX632" fmla="*/ 1009314 w 1389131"/>
              <a:gd name="connsiteY632" fmla="*/ 96518 h 987004"/>
              <a:gd name="connsiteX633" fmla="*/ 1007125 w 1389131"/>
              <a:gd name="connsiteY633" fmla="*/ 96301 h 987004"/>
              <a:gd name="connsiteX634" fmla="*/ 1004785 w 1389131"/>
              <a:gd name="connsiteY634" fmla="*/ 97677 h 987004"/>
              <a:gd name="connsiteX635" fmla="*/ 1003737 w 1389131"/>
              <a:gd name="connsiteY635" fmla="*/ 98771 h 987004"/>
              <a:gd name="connsiteX636" fmla="*/ 1002573 w 1389131"/>
              <a:gd name="connsiteY636" fmla="*/ 99984 h 987004"/>
              <a:gd name="connsiteX637" fmla="*/ 1001294 w 1389131"/>
              <a:gd name="connsiteY637" fmla="*/ 102846 h 987004"/>
              <a:gd name="connsiteX638" fmla="*/ 1001173 w 1389131"/>
              <a:gd name="connsiteY638" fmla="*/ 102943 h 987004"/>
              <a:gd name="connsiteX639" fmla="*/ 998837 w 1389131"/>
              <a:gd name="connsiteY639" fmla="*/ 104845 h 987004"/>
              <a:gd name="connsiteX640" fmla="*/ 998099 w 1389131"/>
              <a:gd name="connsiteY640" fmla="*/ 105842 h 987004"/>
              <a:gd name="connsiteX641" fmla="*/ 997301 w 1389131"/>
              <a:gd name="connsiteY641" fmla="*/ 106591 h 987004"/>
              <a:gd name="connsiteX642" fmla="*/ 996210 w 1389131"/>
              <a:gd name="connsiteY642" fmla="*/ 106628 h 987004"/>
              <a:gd name="connsiteX643" fmla="*/ 995079 w 1389131"/>
              <a:gd name="connsiteY643" fmla="*/ 106667 h 987004"/>
              <a:gd name="connsiteX644" fmla="*/ 994078 w 1389131"/>
              <a:gd name="connsiteY644" fmla="*/ 107332 h 987004"/>
              <a:gd name="connsiteX645" fmla="*/ 993478 w 1389131"/>
              <a:gd name="connsiteY645" fmla="*/ 107731 h 987004"/>
              <a:gd name="connsiteX646" fmla="*/ 992397 w 1389131"/>
              <a:gd name="connsiteY646" fmla="*/ 107778 h 987004"/>
              <a:gd name="connsiteX647" fmla="*/ 991812 w 1389131"/>
              <a:gd name="connsiteY647" fmla="*/ 107804 h 987004"/>
              <a:gd name="connsiteX648" fmla="*/ 991075 w 1389131"/>
              <a:gd name="connsiteY648" fmla="*/ 108553 h 987004"/>
              <a:gd name="connsiteX649" fmla="*/ 989353 w 1389131"/>
              <a:gd name="connsiteY649" fmla="*/ 109406 h 987004"/>
              <a:gd name="connsiteX650" fmla="*/ 988919 w 1389131"/>
              <a:gd name="connsiteY650" fmla="*/ 109620 h 987004"/>
              <a:gd name="connsiteX651" fmla="*/ 988185 w 1389131"/>
              <a:gd name="connsiteY651" fmla="*/ 110865 h 987004"/>
              <a:gd name="connsiteX652" fmla="*/ 987925 w 1389131"/>
              <a:gd name="connsiteY652" fmla="*/ 110952 h 987004"/>
              <a:gd name="connsiteX653" fmla="*/ 985720 w 1389131"/>
              <a:gd name="connsiteY653" fmla="*/ 111687 h 987004"/>
              <a:gd name="connsiteX654" fmla="*/ 982644 w 1389131"/>
              <a:gd name="connsiteY654" fmla="*/ 113122 h 987004"/>
              <a:gd name="connsiteX655" fmla="*/ 979253 w 1389131"/>
              <a:gd name="connsiteY655" fmla="*/ 114705 h 987004"/>
              <a:gd name="connsiteX656" fmla="*/ 977127 w 1389131"/>
              <a:gd name="connsiteY656" fmla="*/ 115837 h 987004"/>
              <a:gd name="connsiteX657" fmla="*/ 972292 w 1389131"/>
              <a:gd name="connsiteY657" fmla="*/ 117990 h 987004"/>
              <a:gd name="connsiteX658" fmla="*/ 967213 w 1389131"/>
              <a:gd name="connsiteY658" fmla="*/ 119981 h 987004"/>
              <a:gd name="connsiteX659" fmla="*/ 963152 w 1389131"/>
              <a:gd name="connsiteY659" fmla="*/ 122052 h 987004"/>
              <a:gd name="connsiteX660" fmla="*/ 959942 w 1389131"/>
              <a:gd name="connsiteY660" fmla="*/ 125831 h 987004"/>
              <a:gd name="connsiteX661" fmla="*/ 957772 w 1389131"/>
              <a:gd name="connsiteY661" fmla="*/ 128378 h 987004"/>
              <a:gd name="connsiteX662" fmla="*/ 953748 w 1389131"/>
              <a:gd name="connsiteY662" fmla="*/ 130915 h 987004"/>
              <a:gd name="connsiteX663" fmla="*/ 950644 w 1389131"/>
              <a:gd name="connsiteY663" fmla="*/ 132872 h 987004"/>
              <a:gd name="connsiteX664" fmla="*/ 948895 w 1389131"/>
              <a:gd name="connsiteY664" fmla="*/ 134618 h 987004"/>
              <a:gd name="connsiteX665" fmla="*/ 947330 w 1389131"/>
              <a:gd name="connsiteY665" fmla="*/ 136179 h 987004"/>
              <a:gd name="connsiteX666" fmla="*/ 947101 w 1389131"/>
              <a:gd name="connsiteY666" fmla="*/ 136210 h 987004"/>
              <a:gd name="connsiteX667" fmla="*/ 946835 w 1389131"/>
              <a:gd name="connsiteY667" fmla="*/ 136246 h 987004"/>
              <a:gd name="connsiteX668" fmla="*/ 946127 w 1389131"/>
              <a:gd name="connsiteY668" fmla="*/ 136460 h 987004"/>
              <a:gd name="connsiteX669" fmla="*/ 945788 w 1389131"/>
              <a:gd name="connsiteY669" fmla="*/ 136562 h 987004"/>
              <a:gd name="connsiteX670" fmla="*/ 944612 w 1389131"/>
              <a:gd name="connsiteY670" fmla="*/ 136384 h 987004"/>
              <a:gd name="connsiteX671" fmla="*/ 943505 w 1389131"/>
              <a:gd name="connsiteY671" fmla="*/ 136888 h 987004"/>
              <a:gd name="connsiteX672" fmla="*/ 940083 w 1389131"/>
              <a:gd name="connsiteY672" fmla="*/ 139695 h 987004"/>
              <a:gd name="connsiteX673" fmla="*/ 939143 w 1389131"/>
              <a:gd name="connsiteY673" fmla="*/ 141008 h 987004"/>
              <a:gd name="connsiteX674" fmla="*/ 930469 w 1389131"/>
              <a:gd name="connsiteY674" fmla="*/ 146026 h 987004"/>
              <a:gd name="connsiteX675" fmla="*/ 928500 w 1389131"/>
              <a:gd name="connsiteY675" fmla="*/ 146089 h 987004"/>
              <a:gd name="connsiteX676" fmla="*/ 925532 w 1389131"/>
              <a:gd name="connsiteY676" fmla="*/ 146185 h 987004"/>
              <a:gd name="connsiteX677" fmla="*/ 923498 w 1389131"/>
              <a:gd name="connsiteY677" fmla="*/ 147314 h 987004"/>
              <a:gd name="connsiteX678" fmla="*/ 922916 w 1389131"/>
              <a:gd name="connsiteY678" fmla="*/ 147741 h 987004"/>
              <a:gd name="connsiteX679" fmla="*/ 920177 w 1389131"/>
              <a:gd name="connsiteY679" fmla="*/ 149753 h 987004"/>
              <a:gd name="connsiteX680" fmla="*/ 919118 w 1389131"/>
              <a:gd name="connsiteY680" fmla="*/ 151113 h 987004"/>
              <a:gd name="connsiteX681" fmla="*/ 918307 w 1389131"/>
              <a:gd name="connsiteY681" fmla="*/ 152151 h 987004"/>
              <a:gd name="connsiteX682" fmla="*/ 914945 w 1389131"/>
              <a:gd name="connsiteY682" fmla="*/ 154293 h 987004"/>
              <a:gd name="connsiteX683" fmla="*/ 914075 w 1389131"/>
              <a:gd name="connsiteY683" fmla="*/ 154554 h 987004"/>
              <a:gd name="connsiteX684" fmla="*/ 912680 w 1389131"/>
              <a:gd name="connsiteY684" fmla="*/ 154779 h 987004"/>
              <a:gd name="connsiteX685" fmla="*/ 909962 w 1389131"/>
              <a:gd name="connsiteY685" fmla="*/ 155217 h 987004"/>
              <a:gd name="connsiteX686" fmla="*/ 906522 w 1389131"/>
              <a:gd name="connsiteY686" fmla="*/ 157829 h 987004"/>
              <a:gd name="connsiteX687" fmla="*/ 906089 w 1389131"/>
              <a:gd name="connsiteY687" fmla="*/ 158157 h 987004"/>
              <a:gd name="connsiteX688" fmla="*/ 905896 w 1389131"/>
              <a:gd name="connsiteY688" fmla="*/ 158222 h 987004"/>
              <a:gd name="connsiteX689" fmla="*/ 903255 w 1389131"/>
              <a:gd name="connsiteY689" fmla="*/ 159106 h 987004"/>
              <a:gd name="connsiteX690" fmla="*/ 903049 w 1389131"/>
              <a:gd name="connsiteY690" fmla="*/ 159245 h 987004"/>
              <a:gd name="connsiteX691" fmla="*/ 902691 w 1389131"/>
              <a:gd name="connsiteY691" fmla="*/ 159488 h 987004"/>
              <a:gd name="connsiteX692" fmla="*/ 898520 w 1389131"/>
              <a:gd name="connsiteY692" fmla="*/ 162302 h 987004"/>
              <a:gd name="connsiteX693" fmla="*/ 892231 w 1389131"/>
              <a:gd name="connsiteY693" fmla="*/ 163646 h 987004"/>
              <a:gd name="connsiteX694" fmla="*/ 888449 w 1389131"/>
              <a:gd name="connsiteY694" fmla="*/ 165668 h 987004"/>
              <a:gd name="connsiteX695" fmla="*/ 887063 w 1389131"/>
              <a:gd name="connsiteY695" fmla="*/ 166409 h 987004"/>
              <a:gd name="connsiteX696" fmla="*/ 886206 w 1389131"/>
              <a:gd name="connsiteY696" fmla="*/ 167594 h 987004"/>
              <a:gd name="connsiteX697" fmla="*/ 885898 w 1389131"/>
              <a:gd name="connsiteY697" fmla="*/ 168030 h 987004"/>
              <a:gd name="connsiteX698" fmla="*/ 884034 w 1389131"/>
              <a:gd name="connsiteY698" fmla="*/ 168447 h 987004"/>
              <a:gd name="connsiteX699" fmla="*/ 883617 w 1389131"/>
              <a:gd name="connsiteY699" fmla="*/ 168541 h 987004"/>
              <a:gd name="connsiteX700" fmla="*/ 882213 w 1389131"/>
              <a:gd name="connsiteY700" fmla="*/ 169290 h 987004"/>
              <a:gd name="connsiteX701" fmla="*/ 879494 w 1389131"/>
              <a:gd name="connsiteY701" fmla="*/ 170740 h 987004"/>
              <a:gd name="connsiteX702" fmla="*/ 876653 w 1389131"/>
              <a:gd name="connsiteY702" fmla="*/ 170760 h 987004"/>
              <a:gd name="connsiteX703" fmla="*/ 872328 w 1389131"/>
              <a:gd name="connsiteY703" fmla="*/ 170356 h 987004"/>
              <a:gd name="connsiteX704" fmla="*/ 870698 w 1389131"/>
              <a:gd name="connsiteY704" fmla="*/ 170522 h 987004"/>
              <a:gd name="connsiteX705" fmla="*/ 869738 w 1389131"/>
              <a:gd name="connsiteY705" fmla="*/ 170620 h 987004"/>
              <a:gd name="connsiteX706" fmla="*/ 869122 w 1389131"/>
              <a:gd name="connsiteY706" fmla="*/ 170978 h 987004"/>
              <a:gd name="connsiteX707" fmla="*/ 866599 w 1389131"/>
              <a:gd name="connsiteY707" fmla="*/ 172442 h 987004"/>
              <a:gd name="connsiteX708" fmla="*/ 864020 w 1389131"/>
              <a:gd name="connsiteY708" fmla="*/ 173214 h 987004"/>
              <a:gd name="connsiteX709" fmla="*/ 861733 w 1389131"/>
              <a:gd name="connsiteY709" fmla="*/ 173900 h 987004"/>
              <a:gd name="connsiteX710" fmla="*/ 861121 w 1389131"/>
              <a:gd name="connsiteY710" fmla="*/ 174315 h 987004"/>
              <a:gd name="connsiteX711" fmla="*/ 859704 w 1389131"/>
              <a:gd name="connsiteY711" fmla="*/ 175280 h 987004"/>
              <a:gd name="connsiteX712" fmla="*/ 858541 w 1389131"/>
              <a:gd name="connsiteY712" fmla="*/ 176744 h 987004"/>
              <a:gd name="connsiteX713" fmla="*/ 857130 w 1389131"/>
              <a:gd name="connsiteY713" fmla="*/ 178521 h 987004"/>
              <a:gd name="connsiteX714" fmla="*/ 855910 w 1389131"/>
              <a:gd name="connsiteY714" fmla="*/ 179421 h 987004"/>
              <a:gd name="connsiteX715" fmla="*/ 855348 w 1389131"/>
              <a:gd name="connsiteY715" fmla="*/ 179836 h 987004"/>
              <a:gd name="connsiteX716" fmla="*/ 850699 w 1389131"/>
              <a:gd name="connsiteY716" fmla="*/ 181192 h 987004"/>
              <a:gd name="connsiteX717" fmla="*/ 849206 w 1389131"/>
              <a:gd name="connsiteY717" fmla="*/ 181644 h 987004"/>
              <a:gd name="connsiteX718" fmla="*/ 847994 w 1389131"/>
              <a:gd name="connsiteY718" fmla="*/ 182517 h 987004"/>
              <a:gd name="connsiteX719" fmla="*/ 844101 w 1389131"/>
              <a:gd name="connsiteY719" fmla="*/ 185325 h 987004"/>
              <a:gd name="connsiteX720" fmla="*/ 844101 w 1389131"/>
              <a:gd name="connsiteY720" fmla="*/ 185059 h 987004"/>
              <a:gd name="connsiteX721" fmla="*/ 842870 w 1389131"/>
              <a:gd name="connsiteY721" fmla="*/ 185294 h 987004"/>
              <a:gd name="connsiteX722" fmla="*/ 840954 w 1389131"/>
              <a:gd name="connsiteY722" fmla="*/ 185659 h 987004"/>
              <a:gd name="connsiteX723" fmla="*/ 837600 w 1389131"/>
              <a:gd name="connsiteY723" fmla="*/ 188548 h 987004"/>
              <a:gd name="connsiteX724" fmla="*/ 835679 w 1389131"/>
              <a:gd name="connsiteY724" fmla="*/ 188646 h 987004"/>
              <a:gd name="connsiteX725" fmla="*/ 834387 w 1389131"/>
              <a:gd name="connsiteY725" fmla="*/ 188713 h 987004"/>
              <a:gd name="connsiteX726" fmla="*/ 833741 w 1389131"/>
              <a:gd name="connsiteY726" fmla="*/ 188959 h 987004"/>
              <a:gd name="connsiteX727" fmla="*/ 831846 w 1389131"/>
              <a:gd name="connsiteY727" fmla="*/ 189685 h 987004"/>
              <a:gd name="connsiteX728" fmla="*/ 830754 w 1389131"/>
              <a:gd name="connsiteY728" fmla="*/ 190317 h 987004"/>
              <a:gd name="connsiteX729" fmla="*/ 829943 w 1389131"/>
              <a:gd name="connsiteY729" fmla="*/ 190787 h 987004"/>
              <a:gd name="connsiteX730" fmla="*/ 827073 w 1389131"/>
              <a:gd name="connsiteY730" fmla="*/ 192445 h 987004"/>
              <a:gd name="connsiteX731" fmla="*/ 826069 w 1389131"/>
              <a:gd name="connsiteY731" fmla="*/ 193566 h 987004"/>
              <a:gd name="connsiteX732" fmla="*/ 825639 w 1389131"/>
              <a:gd name="connsiteY732" fmla="*/ 194045 h 987004"/>
              <a:gd name="connsiteX733" fmla="*/ 821847 w 1389131"/>
              <a:gd name="connsiteY733" fmla="*/ 195033 h 987004"/>
              <a:gd name="connsiteX734" fmla="*/ 819143 w 1389131"/>
              <a:gd name="connsiteY734" fmla="*/ 195738 h 987004"/>
              <a:gd name="connsiteX735" fmla="*/ 818212 w 1389131"/>
              <a:gd name="connsiteY735" fmla="*/ 196413 h 987004"/>
              <a:gd name="connsiteX736" fmla="*/ 812821 w 1389131"/>
              <a:gd name="connsiteY736" fmla="*/ 198979 h 987004"/>
              <a:gd name="connsiteX737" fmla="*/ 808683 w 1389131"/>
              <a:gd name="connsiteY737" fmla="*/ 199445 h 987004"/>
              <a:gd name="connsiteX738" fmla="*/ 807144 w 1389131"/>
              <a:gd name="connsiteY738" fmla="*/ 199290 h 987004"/>
              <a:gd name="connsiteX739" fmla="*/ 806706 w 1389131"/>
              <a:gd name="connsiteY739" fmla="*/ 199247 h 987004"/>
              <a:gd name="connsiteX740" fmla="*/ 806233 w 1389131"/>
              <a:gd name="connsiteY740" fmla="*/ 199527 h 987004"/>
              <a:gd name="connsiteX741" fmla="*/ 805372 w 1389131"/>
              <a:gd name="connsiteY741" fmla="*/ 200039 h 987004"/>
              <a:gd name="connsiteX742" fmla="*/ 802988 w 1389131"/>
              <a:gd name="connsiteY742" fmla="*/ 201456 h 987004"/>
              <a:gd name="connsiteX743" fmla="*/ 800447 w 1389131"/>
              <a:gd name="connsiteY743" fmla="*/ 201598 h 987004"/>
              <a:gd name="connsiteX744" fmla="*/ 799094 w 1389131"/>
              <a:gd name="connsiteY744" fmla="*/ 201674 h 987004"/>
              <a:gd name="connsiteX745" fmla="*/ 797855 w 1389131"/>
              <a:gd name="connsiteY745" fmla="*/ 202348 h 987004"/>
              <a:gd name="connsiteX746" fmla="*/ 794745 w 1389131"/>
              <a:gd name="connsiteY746" fmla="*/ 202559 h 987004"/>
              <a:gd name="connsiteX747" fmla="*/ 794518 w 1389131"/>
              <a:gd name="connsiteY747" fmla="*/ 202574 h 987004"/>
              <a:gd name="connsiteX748" fmla="*/ 793018 w 1389131"/>
              <a:gd name="connsiteY748" fmla="*/ 203087 h 987004"/>
              <a:gd name="connsiteX749" fmla="*/ 791673 w 1389131"/>
              <a:gd name="connsiteY749" fmla="*/ 203547 h 987004"/>
              <a:gd name="connsiteX750" fmla="*/ 789997 w 1389131"/>
              <a:gd name="connsiteY750" fmla="*/ 204583 h 987004"/>
              <a:gd name="connsiteX751" fmla="*/ 788208 w 1389131"/>
              <a:gd name="connsiteY751" fmla="*/ 204390 h 987004"/>
              <a:gd name="connsiteX752" fmla="*/ 786658 w 1389131"/>
              <a:gd name="connsiteY752" fmla="*/ 205061 h 987004"/>
              <a:gd name="connsiteX753" fmla="*/ 786313 w 1389131"/>
              <a:gd name="connsiteY753" fmla="*/ 205011 h 987004"/>
              <a:gd name="connsiteX754" fmla="*/ 786118 w 1389131"/>
              <a:gd name="connsiteY754" fmla="*/ 204981 h 987004"/>
              <a:gd name="connsiteX755" fmla="*/ 785796 w 1389131"/>
              <a:gd name="connsiteY755" fmla="*/ 204932 h 987004"/>
              <a:gd name="connsiteX756" fmla="*/ 785214 w 1389131"/>
              <a:gd name="connsiteY756" fmla="*/ 205668 h 987004"/>
              <a:gd name="connsiteX757" fmla="*/ 784674 w 1389131"/>
              <a:gd name="connsiteY757" fmla="*/ 206352 h 987004"/>
              <a:gd name="connsiteX758" fmla="*/ 782375 w 1389131"/>
              <a:gd name="connsiteY758" fmla="*/ 208505 h 987004"/>
              <a:gd name="connsiteX759" fmla="*/ 781013 w 1389131"/>
              <a:gd name="connsiteY759" fmla="*/ 208931 h 987004"/>
              <a:gd name="connsiteX760" fmla="*/ 780236 w 1389131"/>
              <a:gd name="connsiteY760" fmla="*/ 208946 h 987004"/>
              <a:gd name="connsiteX761" fmla="*/ 776382 w 1389131"/>
              <a:gd name="connsiteY761" fmla="*/ 209022 h 987004"/>
              <a:gd name="connsiteX762" fmla="*/ 775720 w 1389131"/>
              <a:gd name="connsiteY762" fmla="*/ 208936 h 987004"/>
              <a:gd name="connsiteX763" fmla="*/ 775393 w 1389131"/>
              <a:gd name="connsiteY763" fmla="*/ 208893 h 987004"/>
              <a:gd name="connsiteX764" fmla="*/ 774916 w 1389131"/>
              <a:gd name="connsiteY764" fmla="*/ 209036 h 987004"/>
              <a:gd name="connsiteX765" fmla="*/ 773165 w 1389131"/>
              <a:gd name="connsiteY765" fmla="*/ 209559 h 987004"/>
              <a:gd name="connsiteX766" fmla="*/ 772298 w 1389131"/>
              <a:gd name="connsiteY766" fmla="*/ 210102 h 987004"/>
              <a:gd name="connsiteX767" fmla="*/ 770315 w 1389131"/>
              <a:gd name="connsiteY767" fmla="*/ 211343 h 987004"/>
              <a:gd name="connsiteX768" fmla="*/ 768992 w 1389131"/>
              <a:gd name="connsiteY768" fmla="*/ 211088 h 987004"/>
              <a:gd name="connsiteX769" fmla="*/ 767363 w 1389131"/>
              <a:gd name="connsiteY769" fmla="*/ 209087 h 987004"/>
              <a:gd name="connsiteX770" fmla="*/ 766979 w 1389131"/>
              <a:gd name="connsiteY770" fmla="*/ 209058 h 987004"/>
              <a:gd name="connsiteX771" fmla="*/ 766439 w 1389131"/>
              <a:gd name="connsiteY771" fmla="*/ 209017 h 987004"/>
              <a:gd name="connsiteX772" fmla="*/ 763014 w 1389131"/>
              <a:gd name="connsiteY772" fmla="*/ 210511 h 987004"/>
              <a:gd name="connsiteX773" fmla="*/ 759009 w 1389131"/>
              <a:gd name="connsiteY773" fmla="*/ 212256 h 987004"/>
              <a:gd name="connsiteX774" fmla="*/ 756529 w 1389131"/>
              <a:gd name="connsiteY774" fmla="*/ 212917 h 987004"/>
              <a:gd name="connsiteX775" fmla="*/ 756285 w 1389131"/>
              <a:gd name="connsiteY775" fmla="*/ 212981 h 987004"/>
              <a:gd name="connsiteX776" fmla="*/ 754609 w 1389131"/>
              <a:gd name="connsiteY776" fmla="*/ 214984 h 987004"/>
              <a:gd name="connsiteX777" fmla="*/ 754171 w 1389131"/>
              <a:gd name="connsiteY777" fmla="*/ 215509 h 987004"/>
              <a:gd name="connsiteX778" fmla="*/ 753468 w 1389131"/>
              <a:gd name="connsiteY778" fmla="*/ 215875 h 987004"/>
              <a:gd name="connsiteX779" fmla="*/ 751939 w 1389131"/>
              <a:gd name="connsiteY779" fmla="*/ 216673 h 987004"/>
              <a:gd name="connsiteX780" fmla="*/ 751661 w 1389131"/>
              <a:gd name="connsiteY780" fmla="*/ 216648 h 987004"/>
              <a:gd name="connsiteX781" fmla="*/ 748854 w 1389131"/>
              <a:gd name="connsiteY781" fmla="*/ 216401 h 987004"/>
              <a:gd name="connsiteX782" fmla="*/ 747684 w 1389131"/>
              <a:gd name="connsiteY782" fmla="*/ 215900 h 987004"/>
              <a:gd name="connsiteX783" fmla="*/ 745760 w 1389131"/>
              <a:gd name="connsiteY783" fmla="*/ 217615 h 987004"/>
              <a:gd name="connsiteX784" fmla="*/ 745199 w 1389131"/>
              <a:gd name="connsiteY784" fmla="*/ 218116 h 987004"/>
              <a:gd name="connsiteX785" fmla="*/ 744391 w 1389131"/>
              <a:gd name="connsiteY785" fmla="*/ 218732 h 987004"/>
              <a:gd name="connsiteX786" fmla="*/ 742352 w 1389131"/>
              <a:gd name="connsiteY786" fmla="*/ 218881 h 987004"/>
              <a:gd name="connsiteX787" fmla="*/ 741302 w 1389131"/>
              <a:gd name="connsiteY787" fmla="*/ 218958 h 987004"/>
              <a:gd name="connsiteX788" fmla="*/ 740490 w 1389131"/>
              <a:gd name="connsiteY788" fmla="*/ 220564 h 987004"/>
              <a:gd name="connsiteX789" fmla="*/ 737385 w 1389131"/>
              <a:gd name="connsiteY789" fmla="*/ 223210 h 987004"/>
              <a:gd name="connsiteX790" fmla="*/ 735696 w 1389131"/>
              <a:gd name="connsiteY790" fmla="*/ 223572 h 987004"/>
              <a:gd name="connsiteX791" fmla="*/ 732872 w 1389131"/>
              <a:gd name="connsiteY791" fmla="*/ 224175 h 987004"/>
              <a:gd name="connsiteX792" fmla="*/ 731266 w 1389131"/>
              <a:gd name="connsiteY792" fmla="*/ 223855 h 987004"/>
              <a:gd name="connsiteX793" fmla="*/ 726972 w 1389131"/>
              <a:gd name="connsiteY793" fmla="*/ 219858 h 987004"/>
              <a:gd name="connsiteX794" fmla="*/ 725308 w 1389131"/>
              <a:gd name="connsiteY794" fmla="*/ 219661 h 987004"/>
              <a:gd name="connsiteX795" fmla="*/ 723516 w 1389131"/>
              <a:gd name="connsiteY795" fmla="*/ 219834 h 987004"/>
              <a:gd name="connsiteX796" fmla="*/ 723393 w 1389131"/>
              <a:gd name="connsiteY796" fmla="*/ 220160 h 987004"/>
              <a:gd name="connsiteX797" fmla="*/ 722808 w 1389131"/>
              <a:gd name="connsiteY797" fmla="*/ 221722 h 987004"/>
              <a:gd name="connsiteX798" fmla="*/ 722122 w 1389131"/>
              <a:gd name="connsiteY798" fmla="*/ 221472 h 987004"/>
              <a:gd name="connsiteX799" fmla="*/ 720679 w 1389131"/>
              <a:gd name="connsiteY799" fmla="*/ 219319 h 987004"/>
              <a:gd name="connsiteX800" fmla="*/ 720196 w 1389131"/>
              <a:gd name="connsiteY800" fmla="*/ 219257 h 987004"/>
              <a:gd name="connsiteX801" fmla="*/ 718643 w 1389131"/>
              <a:gd name="connsiteY801" fmla="*/ 219058 h 987004"/>
              <a:gd name="connsiteX802" fmla="*/ 718154 w 1389131"/>
              <a:gd name="connsiteY802" fmla="*/ 219384 h 987004"/>
              <a:gd name="connsiteX803" fmla="*/ 716326 w 1389131"/>
              <a:gd name="connsiteY803" fmla="*/ 220604 h 987004"/>
              <a:gd name="connsiteX804" fmla="*/ 715976 w 1389131"/>
              <a:gd name="connsiteY804" fmla="*/ 220839 h 987004"/>
              <a:gd name="connsiteX805" fmla="*/ 712330 w 1389131"/>
              <a:gd name="connsiteY805" fmla="*/ 221372 h 987004"/>
              <a:gd name="connsiteX806" fmla="*/ 711406 w 1389131"/>
              <a:gd name="connsiteY806" fmla="*/ 221794 h 987004"/>
              <a:gd name="connsiteX807" fmla="*/ 709915 w 1389131"/>
              <a:gd name="connsiteY807" fmla="*/ 222475 h 987004"/>
              <a:gd name="connsiteX808" fmla="*/ 707707 w 1389131"/>
              <a:gd name="connsiteY808" fmla="*/ 222355 h 987004"/>
              <a:gd name="connsiteX809" fmla="*/ 705964 w 1389131"/>
              <a:gd name="connsiteY809" fmla="*/ 222262 h 987004"/>
              <a:gd name="connsiteX810" fmla="*/ 704367 w 1389131"/>
              <a:gd name="connsiteY810" fmla="*/ 221322 h 987004"/>
              <a:gd name="connsiteX811" fmla="*/ 701020 w 1389131"/>
              <a:gd name="connsiteY811" fmla="*/ 222977 h 987004"/>
              <a:gd name="connsiteX812" fmla="*/ 699352 w 1389131"/>
              <a:gd name="connsiteY812" fmla="*/ 223212 h 987004"/>
              <a:gd name="connsiteX813" fmla="*/ 697257 w 1389131"/>
              <a:gd name="connsiteY813" fmla="*/ 224850 h 987004"/>
              <a:gd name="connsiteX814" fmla="*/ 696994 w 1389131"/>
              <a:gd name="connsiteY814" fmla="*/ 225056 h 987004"/>
              <a:gd name="connsiteX815" fmla="*/ 695324 w 1389131"/>
              <a:gd name="connsiteY815" fmla="*/ 225169 h 987004"/>
              <a:gd name="connsiteX816" fmla="*/ 693542 w 1389131"/>
              <a:gd name="connsiteY816" fmla="*/ 223918 h 987004"/>
              <a:gd name="connsiteX817" fmla="*/ 692636 w 1389131"/>
              <a:gd name="connsiteY817" fmla="*/ 224397 h 987004"/>
              <a:gd name="connsiteX818" fmla="*/ 692607 w 1389131"/>
              <a:gd name="connsiteY818" fmla="*/ 225423 h 987004"/>
              <a:gd name="connsiteX819" fmla="*/ 692602 w 1389131"/>
              <a:gd name="connsiteY819" fmla="*/ 226329 h 987004"/>
              <a:gd name="connsiteX820" fmla="*/ 689193 w 1389131"/>
              <a:gd name="connsiteY820" fmla="*/ 228230 h 987004"/>
              <a:gd name="connsiteX821" fmla="*/ 687682 w 1389131"/>
              <a:gd name="connsiteY821" fmla="*/ 229849 h 987004"/>
              <a:gd name="connsiteX822" fmla="*/ 687538 w 1389131"/>
              <a:gd name="connsiteY822" fmla="*/ 229994 h 987004"/>
              <a:gd name="connsiteX823" fmla="*/ 685898 w 1389131"/>
              <a:gd name="connsiteY823" fmla="*/ 231621 h 987004"/>
              <a:gd name="connsiteX824" fmla="*/ 685669 w 1389131"/>
              <a:gd name="connsiteY824" fmla="*/ 231690 h 987004"/>
              <a:gd name="connsiteX825" fmla="*/ 685291 w 1389131"/>
              <a:gd name="connsiteY825" fmla="*/ 231806 h 987004"/>
              <a:gd name="connsiteX826" fmla="*/ 684359 w 1389131"/>
              <a:gd name="connsiteY826" fmla="*/ 232089 h 987004"/>
              <a:gd name="connsiteX827" fmla="*/ 683300 w 1389131"/>
              <a:gd name="connsiteY827" fmla="*/ 232410 h 987004"/>
              <a:gd name="connsiteX828" fmla="*/ 682932 w 1389131"/>
              <a:gd name="connsiteY828" fmla="*/ 232035 h 987004"/>
              <a:gd name="connsiteX829" fmla="*/ 683378 w 1389131"/>
              <a:gd name="connsiteY829" fmla="*/ 230228 h 987004"/>
              <a:gd name="connsiteX830" fmla="*/ 681280 w 1389131"/>
              <a:gd name="connsiteY830" fmla="*/ 229793 h 987004"/>
              <a:gd name="connsiteX831" fmla="*/ 680662 w 1389131"/>
              <a:gd name="connsiteY831" fmla="*/ 230039 h 987004"/>
              <a:gd name="connsiteX832" fmla="*/ 680525 w 1389131"/>
              <a:gd name="connsiteY832" fmla="*/ 230371 h 987004"/>
              <a:gd name="connsiteX833" fmla="*/ 680409 w 1389131"/>
              <a:gd name="connsiteY833" fmla="*/ 230655 h 987004"/>
              <a:gd name="connsiteX834" fmla="*/ 680561 w 1389131"/>
              <a:gd name="connsiteY834" fmla="*/ 230727 h 987004"/>
              <a:gd name="connsiteX835" fmla="*/ 681208 w 1389131"/>
              <a:gd name="connsiteY835" fmla="*/ 231033 h 987004"/>
              <a:gd name="connsiteX836" fmla="*/ 681746 w 1389131"/>
              <a:gd name="connsiteY836" fmla="*/ 231760 h 987004"/>
              <a:gd name="connsiteX837" fmla="*/ 681944 w 1389131"/>
              <a:gd name="connsiteY837" fmla="*/ 232030 h 987004"/>
              <a:gd name="connsiteX838" fmla="*/ 681818 w 1389131"/>
              <a:gd name="connsiteY838" fmla="*/ 232464 h 987004"/>
              <a:gd name="connsiteX839" fmla="*/ 681262 w 1389131"/>
              <a:gd name="connsiteY839" fmla="*/ 232522 h 987004"/>
              <a:gd name="connsiteX840" fmla="*/ 680479 w 1389131"/>
              <a:gd name="connsiteY840" fmla="*/ 232066 h 987004"/>
              <a:gd name="connsiteX841" fmla="*/ 679969 w 1389131"/>
              <a:gd name="connsiteY841" fmla="*/ 231769 h 987004"/>
              <a:gd name="connsiteX842" fmla="*/ 672483 w 1389131"/>
              <a:gd name="connsiteY842" fmla="*/ 234077 h 987004"/>
              <a:gd name="connsiteX843" fmla="*/ 671757 w 1389131"/>
              <a:gd name="connsiteY843" fmla="*/ 235039 h 987004"/>
              <a:gd name="connsiteX844" fmla="*/ 670804 w 1389131"/>
              <a:gd name="connsiteY844" fmla="*/ 236301 h 987004"/>
              <a:gd name="connsiteX845" fmla="*/ 670413 w 1389131"/>
              <a:gd name="connsiteY845" fmla="*/ 237719 h 987004"/>
              <a:gd name="connsiteX846" fmla="*/ 670359 w 1389131"/>
              <a:gd name="connsiteY846" fmla="*/ 237910 h 987004"/>
              <a:gd name="connsiteX847" fmla="*/ 668137 w 1389131"/>
              <a:gd name="connsiteY847" fmla="*/ 238517 h 987004"/>
              <a:gd name="connsiteX848" fmla="*/ 666749 w 1389131"/>
              <a:gd name="connsiteY848" fmla="*/ 242598 h 987004"/>
              <a:gd name="connsiteX849" fmla="*/ 664520 w 1389131"/>
              <a:gd name="connsiteY849" fmla="*/ 243640 h 987004"/>
              <a:gd name="connsiteX850" fmla="*/ 661360 w 1389131"/>
              <a:gd name="connsiteY850" fmla="*/ 245293 h 987004"/>
              <a:gd name="connsiteX851" fmla="*/ 660029 w 1389131"/>
              <a:gd name="connsiteY851" fmla="*/ 245731 h 987004"/>
              <a:gd name="connsiteX852" fmla="*/ 658761 w 1389131"/>
              <a:gd name="connsiteY852" fmla="*/ 246148 h 987004"/>
              <a:gd name="connsiteX853" fmla="*/ 658333 w 1389131"/>
              <a:gd name="connsiteY853" fmla="*/ 246571 h 987004"/>
              <a:gd name="connsiteX854" fmla="*/ 658078 w 1389131"/>
              <a:gd name="connsiteY854" fmla="*/ 246823 h 987004"/>
              <a:gd name="connsiteX855" fmla="*/ 657932 w 1389131"/>
              <a:gd name="connsiteY855" fmla="*/ 247160 h 987004"/>
              <a:gd name="connsiteX856" fmla="*/ 656953 w 1389131"/>
              <a:gd name="connsiteY856" fmla="*/ 249421 h 987004"/>
              <a:gd name="connsiteX857" fmla="*/ 655908 w 1389131"/>
              <a:gd name="connsiteY857" fmla="*/ 250345 h 987004"/>
              <a:gd name="connsiteX858" fmla="*/ 655771 w 1389131"/>
              <a:gd name="connsiteY858" fmla="*/ 250466 h 987004"/>
              <a:gd name="connsiteX859" fmla="*/ 653910 w 1389131"/>
              <a:gd name="connsiteY859" fmla="*/ 250878 h 987004"/>
              <a:gd name="connsiteX860" fmla="*/ 651318 w 1389131"/>
              <a:gd name="connsiteY860" fmla="*/ 252845 h 987004"/>
              <a:gd name="connsiteX861" fmla="*/ 650502 w 1389131"/>
              <a:gd name="connsiteY861" fmla="*/ 253475 h 987004"/>
              <a:gd name="connsiteX862" fmla="*/ 648218 w 1389131"/>
              <a:gd name="connsiteY862" fmla="*/ 253833 h 987004"/>
              <a:gd name="connsiteX863" fmla="*/ 648512 w 1389131"/>
              <a:gd name="connsiteY863" fmla="*/ 255223 h 987004"/>
              <a:gd name="connsiteX864" fmla="*/ 648875 w 1389131"/>
              <a:gd name="connsiteY864" fmla="*/ 256936 h 987004"/>
              <a:gd name="connsiteX865" fmla="*/ 647677 w 1389131"/>
              <a:gd name="connsiteY865" fmla="*/ 259836 h 987004"/>
              <a:gd name="connsiteX866" fmla="*/ 646931 w 1389131"/>
              <a:gd name="connsiteY866" fmla="*/ 261637 h 987004"/>
              <a:gd name="connsiteX867" fmla="*/ 645442 w 1389131"/>
              <a:gd name="connsiteY867" fmla="*/ 262744 h 987004"/>
              <a:gd name="connsiteX868" fmla="*/ 645190 w 1389131"/>
              <a:gd name="connsiteY868" fmla="*/ 262834 h 987004"/>
              <a:gd name="connsiteX869" fmla="*/ 642721 w 1389131"/>
              <a:gd name="connsiteY869" fmla="*/ 263719 h 987004"/>
              <a:gd name="connsiteX870" fmla="*/ 642227 w 1389131"/>
              <a:gd name="connsiteY870" fmla="*/ 264380 h 987004"/>
              <a:gd name="connsiteX871" fmla="*/ 641661 w 1389131"/>
              <a:gd name="connsiteY871" fmla="*/ 265140 h 987004"/>
              <a:gd name="connsiteX872" fmla="*/ 640966 w 1389131"/>
              <a:gd name="connsiteY872" fmla="*/ 268217 h 987004"/>
              <a:gd name="connsiteX873" fmla="*/ 640605 w 1389131"/>
              <a:gd name="connsiteY873" fmla="*/ 268709 h 987004"/>
              <a:gd name="connsiteX874" fmla="*/ 640216 w 1389131"/>
              <a:gd name="connsiteY874" fmla="*/ 269223 h 987004"/>
              <a:gd name="connsiteX875" fmla="*/ 639720 w 1389131"/>
              <a:gd name="connsiteY875" fmla="*/ 269406 h 987004"/>
              <a:gd name="connsiteX876" fmla="*/ 638950 w 1389131"/>
              <a:gd name="connsiteY876" fmla="*/ 269206 h 987004"/>
              <a:gd name="connsiteX877" fmla="*/ 635776 w 1389131"/>
              <a:gd name="connsiteY877" fmla="*/ 268389 h 987004"/>
              <a:gd name="connsiteX878" fmla="*/ 633638 w 1389131"/>
              <a:gd name="connsiteY878" fmla="*/ 268219 h 987004"/>
              <a:gd name="connsiteX879" fmla="*/ 632383 w 1389131"/>
              <a:gd name="connsiteY879" fmla="*/ 268121 h 987004"/>
              <a:gd name="connsiteX880" fmla="*/ 631810 w 1389131"/>
              <a:gd name="connsiteY880" fmla="*/ 268278 h 987004"/>
              <a:gd name="connsiteX881" fmla="*/ 630837 w 1389131"/>
              <a:gd name="connsiteY881" fmla="*/ 268546 h 987004"/>
              <a:gd name="connsiteX882" fmla="*/ 629926 w 1389131"/>
              <a:gd name="connsiteY882" fmla="*/ 268127 h 987004"/>
              <a:gd name="connsiteX883" fmla="*/ 629053 w 1389131"/>
              <a:gd name="connsiteY883" fmla="*/ 267727 h 987004"/>
              <a:gd name="connsiteX884" fmla="*/ 626907 w 1389131"/>
              <a:gd name="connsiteY884" fmla="*/ 265482 h 987004"/>
              <a:gd name="connsiteX885" fmla="*/ 625897 w 1389131"/>
              <a:gd name="connsiteY885" fmla="*/ 264967 h 987004"/>
              <a:gd name="connsiteX886" fmla="*/ 624937 w 1389131"/>
              <a:gd name="connsiteY886" fmla="*/ 264479 h 987004"/>
              <a:gd name="connsiteX887" fmla="*/ 622841 w 1389131"/>
              <a:gd name="connsiteY887" fmla="*/ 264280 h 987004"/>
              <a:gd name="connsiteX888" fmla="*/ 621427 w 1389131"/>
              <a:gd name="connsiteY888" fmla="*/ 263402 h 987004"/>
              <a:gd name="connsiteX889" fmla="*/ 620975 w 1389131"/>
              <a:gd name="connsiteY889" fmla="*/ 262694 h 987004"/>
              <a:gd name="connsiteX890" fmla="*/ 620753 w 1389131"/>
              <a:gd name="connsiteY890" fmla="*/ 262345 h 987004"/>
              <a:gd name="connsiteX891" fmla="*/ 620215 w 1389131"/>
              <a:gd name="connsiteY891" fmla="*/ 259675 h 987004"/>
              <a:gd name="connsiteX892" fmla="*/ 619574 w 1389131"/>
              <a:gd name="connsiteY892" fmla="*/ 258470 h 987004"/>
              <a:gd name="connsiteX893" fmla="*/ 619422 w 1389131"/>
              <a:gd name="connsiteY893" fmla="*/ 258182 h 987004"/>
              <a:gd name="connsiteX894" fmla="*/ 616840 w 1389131"/>
              <a:gd name="connsiteY894" fmla="*/ 256554 h 987004"/>
              <a:gd name="connsiteX895" fmla="*/ 615355 w 1389131"/>
              <a:gd name="connsiteY895" fmla="*/ 256860 h 987004"/>
              <a:gd name="connsiteX896" fmla="*/ 613123 w 1389131"/>
              <a:gd name="connsiteY896" fmla="*/ 258753 h 987004"/>
              <a:gd name="connsiteX897" fmla="*/ 611879 w 1389131"/>
              <a:gd name="connsiteY897" fmla="*/ 259809 h 987004"/>
              <a:gd name="connsiteX898" fmla="*/ 607778 w 1389131"/>
              <a:gd name="connsiteY898" fmla="*/ 264463 h 987004"/>
              <a:gd name="connsiteX899" fmla="*/ 605180 w 1389131"/>
              <a:gd name="connsiteY899" fmla="*/ 267408 h 987004"/>
              <a:gd name="connsiteX900" fmla="*/ 604045 w 1389131"/>
              <a:gd name="connsiteY900" fmla="*/ 268695 h 987004"/>
              <a:gd name="connsiteX901" fmla="*/ 602037 w 1389131"/>
              <a:gd name="connsiteY901" fmla="*/ 268345 h 987004"/>
              <a:gd name="connsiteX902" fmla="*/ 599977 w 1389131"/>
              <a:gd name="connsiteY902" fmla="*/ 267985 h 987004"/>
              <a:gd name="connsiteX903" fmla="*/ 597568 w 1389131"/>
              <a:gd name="connsiteY903" fmla="*/ 268405 h 987004"/>
              <a:gd name="connsiteX904" fmla="*/ 592969 w 1389131"/>
              <a:gd name="connsiteY904" fmla="*/ 273340 h 987004"/>
              <a:gd name="connsiteX905" fmla="*/ 586350 w 1389131"/>
              <a:gd name="connsiteY905" fmla="*/ 275348 h 987004"/>
              <a:gd name="connsiteX906" fmla="*/ 584705 w 1389131"/>
              <a:gd name="connsiteY906" fmla="*/ 275216 h 987004"/>
              <a:gd name="connsiteX907" fmla="*/ 583822 w 1389131"/>
              <a:gd name="connsiteY907" fmla="*/ 275145 h 987004"/>
              <a:gd name="connsiteX908" fmla="*/ 578158 w 1389131"/>
              <a:gd name="connsiteY908" fmla="*/ 272755 h 987004"/>
              <a:gd name="connsiteX909" fmla="*/ 576070 w 1389131"/>
              <a:gd name="connsiteY909" fmla="*/ 273038 h 987004"/>
              <a:gd name="connsiteX910" fmla="*/ 574636 w 1389131"/>
              <a:gd name="connsiteY910" fmla="*/ 273232 h 987004"/>
              <a:gd name="connsiteX911" fmla="*/ 572410 w 1389131"/>
              <a:gd name="connsiteY911" fmla="*/ 274024 h 987004"/>
              <a:gd name="connsiteX912" fmla="*/ 567050 w 1389131"/>
              <a:gd name="connsiteY912" fmla="*/ 272194 h 987004"/>
              <a:gd name="connsiteX913" fmla="*/ 566678 w 1389131"/>
              <a:gd name="connsiteY913" fmla="*/ 272068 h 987004"/>
              <a:gd name="connsiteX914" fmla="*/ 565940 w 1389131"/>
              <a:gd name="connsiteY914" fmla="*/ 271818 h 987004"/>
              <a:gd name="connsiteX915" fmla="*/ 563376 w 1389131"/>
              <a:gd name="connsiteY915" fmla="*/ 269440 h 987004"/>
              <a:gd name="connsiteX916" fmla="*/ 563178 w 1389131"/>
              <a:gd name="connsiteY916" fmla="*/ 269257 h 987004"/>
              <a:gd name="connsiteX917" fmla="*/ 561825 w 1389131"/>
              <a:gd name="connsiteY917" fmla="*/ 268567 h 987004"/>
              <a:gd name="connsiteX918" fmla="*/ 558510 w 1389131"/>
              <a:gd name="connsiteY918" fmla="*/ 268497 h 987004"/>
              <a:gd name="connsiteX919" fmla="*/ 557936 w 1389131"/>
              <a:gd name="connsiteY919" fmla="*/ 268484 h 987004"/>
              <a:gd name="connsiteX920" fmla="*/ 555294 w 1389131"/>
              <a:gd name="connsiteY920" fmla="*/ 266546 h 987004"/>
              <a:gd name="connsiteX921" fmla="*/ 554937 w 1389131"/>
              <a:gd name="connsiteY921" fmla="*/ 266533 h 987004"/>
              <a:gd name="connsiteX922" fmla="*/ 553198 w 1389131"/>
              <a:gd name="connsiteY922" fmla="*/ 266471 h 987004"/>
              <a:gd name="connsiteX923" fmla="*/ 551842 w 1389131"/>
              <a:gd name="connsiteY923" fmla="*/ 265905 h 987004"/>
              <a:gd name="connsiteX924" fmla="*/ 549246 w 1389131"/>
              <a:gd name="connsiteY924" fmla="*/ 266263 h 987004"/>
              <a:gd name="connsiteX925" fmla="*/ 548335 w 1389131"/>
              <a:gd name="connsiteY925" fmla="*/ 265884 h 987004"/>
              <a:gd name="connsiteX926" fmla="*/ 542362 w 1389131"/>
              <a:gd name="connsiteY926" fmla="*/ 265622 h 987004"/>
              <a:gd name="connsiteX927" fmla="*/ 542095 w 1389131"/>
              <a:gd name="connsiteY927" fmla="*/ 265609 h 987004"/>
              <a:gd name="connsiteX928" fmla="*/ 541904 w 1389131"/>
              <a:gd name="connsiteY928" fmla="*/ 265601 h 987004"/>
              <a:gd name="connsiteX929" fmla="*/ 539564 w 1389131"/>
              <a:gd name="connsiteY929" fmla="*/ 264844 h 987004"/>
              <a:gd name="connsiteX930" fmla="*/ 536918 w 1389131"/>
              <a:gd name="connsiteY930" fmla="*/ 263153 h 987004"/>
              <a:gd name="connsiteX931" fmla="*/ 534083 w 1389131"/>
              <a:gd name="connsiteY931" fmla="*/ 262455 h 987004"/>
              <a:gd name="connsiteX932" fmla="*/ 533691 w 1389131"/>
              <a:gd name="connsiteY932" fmla="*/ 262511 h 987004"/>
              <a:gd name="connsiteX933" fmla="*/ 532788 w 1389131"/>
              <a:gd name="connsiteY933" fmla="*/ 262637 h 987004"/>
              <a:gd name="connsiteX934" fmla="*/ 529505 w 1389131"/>
              <a:gd name="connsiteY934" fmla="*/ 264353 h 987004"/>
              <a:gd name="connsiteX935" fmla="*/ 527886 w 1389131"/>
              <a:gd name="connsiteY935" fmla="*/ 266700 h 987004"/>
              <a:gd name="connsiteX936" fmla="*/ 527729 w 1389131"/>
              <a:gd name="connsiteY936" fmla="*/ 267437 h 987004"/>
              <a:gd name="connsiteX937" fmla="*/ 526870 w 1389131"/>
              <a:gd name="connsiteY937" fmla="*/ 271469 h 987004"/>
              <a:gd name="connsiteX938" fmla="*/ 525937 w 1389131"/>
              <a:gd name="connsiteY938" fmla="*/ 272766 h 987004"/>
              <a:gd name="connsiteX939" fmla="*/ 520497 w 1389131"/>
              <a:gd name="connsiteY939" fmla="*/ 274161 h 987004"/>
              <a:gd name="connsiteX940" fmla="*/ 515855 w 1389131"/>
              <a:gd name="connsiteY940" fmla="*/ 276182 h 987004"/>
              <a:gd name="connsiteX941" fmla="*/ 515106 w 1389131"/>
              <a:gd name="connsiteY941" fmla="*/ 276545 h 987004"/>
              <a:gd name="connsiteX942" fmla="*/ 514584 w 1389131"/>
              <a:gd name="connsiteY942" fmla="*/ 276797 h 987004"/>
              <a:gd name="connsiteX943" fmla="*/ 509540 w 1389131"/>
              <a:gd name="connsiteY943" fmla="*/ 279246 h 987004"/>
              <a:gd name="connsiteX944" fmla="*/ 508611 w 1389131"/>
              <a:gd name="connsiteY944" fmla="*/ 279985 h 987004"/>
              <a:gd name="connsiteX945" fmla="*/ 507548 w 1389131"/>
              <a:gd name="connsiteY945" fmla="*/ 281839 h 987004"/>
              <a:gd name="connsiteX946" fmla="*/ 504415 w 1389131"/>
              <a:gd name="connsiteY946" fmla="*/ 283908 h 987004"/>
              <a:gd name="connsiteX947" fmla="*/ 501596 w 1389131"/>
              <a:gd name="connsiteY947" fmla="*/ 286952 h 987004"/>
              <a:gd name="connsiteX948" fmla="*/ 500910 w 1389131"/>
              <a:gd name="connsiteY948" fmla="*/ 288252 h 987004"/>
              <a:gd name="connsiteX949" fmla="*/ 500388 w 1389131"/>
              <a:gd name="connsiteY949" fmla="*/ 288736 h 987004"/>
              <a:gd name="connsiteX950" fmla="*/ 498982 w 1389131"/>
              <a:gd name="connsiteY950" fmla="*/ 290038 h 987004"/>
              <a:gd name="connsiteX951" fmla="*/ 496975 w 1389131"/>
              <a:gd name="connsiteY951" fmla="*/ 290924 h 987004"/>
              <a:gd name="connsiteX952" fmla="*/ 496756 w 1389131"/>
              <a:gd name="connsiteY952" fmla="*/ 291019 h 987004"/>
              <a:gd name="connsiteX953" fmla="*/ 496245 w 1389131"/>
              <a:gd name="connsiteY953" fmla="*/ 291053 h 987004"/>
              <a:gd name="connsiteX954" fmla="*/ 495030 w 1389131"/>
              <a:gd name="connsiteY954" fmla="*/ 291133 h 987004"/>
              <a:gd name="connsiteX955" fmla="*/ 493612 w 1389131"/>
              <a:gd name="connsiteY955" fmla="*/ 290690 h 987004"/>
              <a:gd name="connsiteX956" fmla="*/ 491830 w 1389131"/>
              <a:gd name="connsiteY956" fmla="*/ 288821 h 987004"/>
              <a:gd name="connsiteX957" fmla="*/ 491195 w 1389131"/>
              <a:gd name="connsiteY957" fmla="*/ 288411 h 987004"/>
              <a:gd name="connsiteX958" fmla="*/ 489987 w 1389131"/>
              <a:gd name="connsiteY958" fmla="*/ 287634 h 987004"/>
              <a:gd name="connsiteX959" fmla="*/ 488713 w 1389131"/>
              <a:gd name="connsiteY959" fmla="*/ 287674 h 987004"/>
              <a:gd name="connsiteX960" fmla="*/ 488319 w 1389131"/>
              <a:gd name="connsiteY960" fmla="*/ 287687 h 987004"/>
              <a:gd name="connsiteX961" fmla="*/ 487995 w 1389131"/>
              <a:gd name="connsiteY961" fmla="*/ 288074 h 987004"/>
              <a:gd name="connsiteX962" fmla="*/ 487699 w 1389131"/>
              <a:gd name="connsiteY962" fmla="*/ 288427 h 987004"/>
              <a:gd name="connsiteX963" fmla="*/ 483294 w 1389131"/>
              <a:gd name="connsiteY963" fmla="*/ 292620 h 987004"/>
              <a:gd name="connsiteX964" fmla="*/ 482178 w 1389131"/>
              <a:gd name="connsiteY964" fmla="*/ 292986 h 987004"/>
              <a:gd name="connsiteX965" fmla="*/ 479484 w 1389131"/>
              <a:gd name="connsiteY965" fmla="*/ 292540 h 987004"/>
              <a:gd name="connsiteX966" fmla="*/ 475915 w 1389131"/>
              <a:gd name="connsiteY966" fmla="*/ 295885 h 987004"/>
              <a:gd name="connsiteX967" fmla="*/ 475805 w 1389131"/>
              <a:gd name="connsiteY967" fmla="*/ 295988 h 987004"/>
              <a:gd name="connsiteX968" fmla="*/ 474259 w 1389131"/>
              <a:gd name="connsiteY968" fmla="*/ 296538 h 987004"/>
              <a:gd name="connsiteX969" fmla="*/ 470804 w 1389131"/>
              <a:gd name="connsiteY969" fmla="*/ 296395 h 987004"/>
              <a:gd name="connsiteX970" fmla="*/ 468575 w 1389131"/>
              <a:gd name="connsiteY970" fmla="*/ 295306 h 987004"/>
              <a:gd name="connsiteX971" fmla="*/ 467602 w 1389131"/>
              <a:gd name="connsiteY971" fmla="*/ 294830 h 987004"/>
              <a:gd name="connsiteX972" fmla="*/ 466062 w 1389131"/>
              <a:gd name="connsiteY972" fmla="*/ 294636 h 987004"/>
              <a:gd name="connsiteX973" fmla="*/ 465565 w 1389131"/>
              <a:gd name="connsiteY973" fmla="*/ 294652 h 987004"/>
              <a:gd name="connsiteX974" fmla="*/ 465007 w 1389131"/>
              <a:gd name="connsiteY974" fmla="*/ 294670 h 987004"/>
              <a:gd name="connsiteX975" fmla="*/ 462911 w 1389131"/>
              <a:gd name="connsiteY975" fmla="*/ 294741 h 987004"/>
              <a:gd name="connsiteX976" fmla="*/ 459629 w 1389131"/>
              <a:gd name="connsiteY976" fmla="*/ 295471 h 987004"/>
              <a:gd name="connsiteX977" fmla="*/ 457472 w 1389131"/>
              <a:gd name="connsiteY977" fmla="*/ 296449 h 987004"/>
              <a:gd name="connsiteX978" fmla="*/ 455896 w 1389131"/>
              <a:gd name="connsiteY978" fmla="*/ 297522 h 987004"/>
              <a:gd name="connsiteX979" fmla="*/ 455301 w 1389131"/>
              <a:gd name="connsiteY979" fmla="*/ 297926 h 987004"/>
              <a:gd name="connsiteX980" fmla="*/ 448223 w 1389131"/>
              <a:gd name="connsiteY980" fmla="*/ 305763 h 987004"/>
              <a:gd name="connsiteX981" fmla="*/ 447232 w 1389131"/>
              <a:gd name="connsiteY981" fmla="*/ 306378 h 987004"/>
              <a:gd name="connsiteX982" fmla="*/ 440734 w 1389131"/>
              <a:gd name="connsiteY982" fmla="*/ 309568 h 987004"/>
              <a:gd name="connsiteX983" fmla="*/ 439686 w 1389131"/>
              <a:gd name="connsiteY983" fmla="*/ 309499 h 987004"/>
              <a:gd name="connsiteX984" fmla="*/ 438902 w 1389131"/>
              <a:gd name="connsiteY984" fmla="*/ 309050 h 987004"/>
              <a:gd name="connsiteX985" fmla="*/ 437839 w 1389131"/>
              <a:gd name="connsiteY985" fmla="*/ 308438 h 987004"/>
              <a:gd name="connsiteX986" fmla="*/ 437017 w 1389131"/>
              <a:gd name="connsiteY986" fmla="*/ 308433 h 987004"/>
              <a:gd name="connsiteX987" fmla="*/ 435802 w 1389131"/>
              <a:gd name="connsiteY987" fmla="*/ 308427 h 987004"/>
              <a:gd name="connsiteX988" fmla="*/ 432645 w 1389131"/>
              <a:gd name="connsiteY988" fmla="*/ 310518 h 987004"/>
              <a:gd name="connsiteX989" fmla="*/ 430112 w 1389131"/>
              <a:gd name="connsiteY989" fmla="*/ 310876 h 987004"/>
              <a:gd name="connsiteX990" fmla="*/ 429541 w 1389131"/>
              <a:gd name="connsiteY990" fmla="*/ 311107 h 987004"/>
              <a:gd name="connsiteX991" fmla="*/ 424358 w 1389131"/>
              <a:gd name="connsiteY991" fmla="*/ 313203 h 987004"/>
              <a:gd name="connsiteX992" fmla="*/ 422244 w 1389131"/>
              <a:gd name="connsiteY992" fmla="*/ 314432 h 987004"/>
              <a:gd name="connsiteX993" fmla="*/ 421820 w 1389131"/>
              <a:gd name="connsiteY993" fmla="*/ 314679 h 987004"/>
              <a:gd name="connsiteX994" fmla="*/ 421446 w 1389131"/>
              <a:gd name="connsiteY994" fmla="*/ 315669 h 987004"/>
              <a:gd name="connsiteX995" fmla="*/ 421555 w 1389131"/>
              <a:gd name="connsiteY995" fmla="*/ 318211 h 987004"/>
              <a:gd name="connsiteX996" fmla="*/ 421057 w 1389131"/>
              <a:gd name="connsiteY996" fmla="*/ 318954 h 987004"/>
              <a:gd name="connsiteX997" fmla="*/ 419879 w 1389131"/>
              <a:gd name="connsiteY997" fmla="*/ 319815 h 987004"/>
              <a:gd name="connsiteX998" fmla="*/ 418336 w 1389131"/>
              <a:gd name="connsiteY998" fmla="*/ 319993 h 987004"/>
              <a:gd name="connsiteX999" fmla="*/ 417541 w 1389131"/>
              <a:gd name="connsiteY999" fmla="*/ 319820 h 987004"/>
              <a:gd name="connsiteX1000" fmla="*/ 415994 w 1389131"/>
              <a:gd name="connsiteY1000" fmla="*/ 319483 h 987004"/>
              <a:gd name="connsiteX1001" fmla="*/ 414756 w 1389131"/>
              <a:gd name="connsiteY1001" fmla="*/ 319850 h 987004"/>
              <a:gd name="connsiteX1002" fmla="*/ 414274 w 1389131"/>
              <a:gd name="connsiteY1002" fmla="*/ 320221 h 987004"/>
              <a:gd name="connsiteX1003" fmla="*/ 413393 w 1389131"/>
              <a:gd name="connsiteY1003" fmla="*/ 320898 h 987004"/>
              <a:gd name="connsiteX1004" fmla="*/ 412951 w 1389131"/>
              <a:gd name="connsiteY1004" fmla="*/ 322755 h 987004"/>
              <a:gd name="connsiteX1005" fmla="*/ 412235 w 1389131"/>
              <a:gd name="connsiteY1005" fmla="*/ 323694 h 987004"/>
              <a:gd name="connsiteX1006" fmla="*/ 411032 w 1389131"/>
              <a:gd name="connsiteY1006" fmla="*/ 324111 h 987004"/>
              <a:gd name="connsiteX1007" fmla="*/ 407491 w 1389131"/>
              <a:gd name="connsiteY1007" fmla="*/ 325085 h 987004"/>
              <a:gd name="connsiteX1008" fmla="*/ 406396 w 1389131"/>
              <a:gd name="connsiteY1008" fmla="*/ 325388 h 987004"/>
              <a:gd name="connsiteX1009" fmla="*/ 405784 w 1389131"/>
              <a:gd name="connsiteY1009" fmla="*/ 324994 h 987004"/>
              <a:gd name="connsiteX1010" fmla="*/ 403876 w 1389131"/>
              <a:gd name="connsiteY1010" fmla="*/ 323762 h 987004"/>
              <a:gd name="connsiteX1011" fmla="*/ 403407 w 1389131"/>
              <a:gd name="connsiteY1011" fmla="*/ 323679 h 987004"/>
              <a:gd name="connsiteX1012" fmla="*/ 402405 w 1389131"/>
              <a:gd name="connsiteY1012" fmla="*/ 323501 h 987004"/>
              <a:gd name="connsiteX1013" fmla="*/ 400480 w 1389131"/>
              <a:gd name="connsiteY1013" fmla="*/ 323561 h 987004"/>
              <a:gd name="connsiteX1014" fmla="*/ 401159 w 1389131"/>
              <a:gd name="connsiteY1014" fmla="*/ 319370 h 987004"/>
              <a:gd name="connsiteX1015" fmla="*/ 401927 w 1389131"/>
              <a:gd name="connsiteY1015" fmla="*/ 318146 h 987004"/>
              <a:gd name="connsiteX1016" fmla="*/ 404406 w 1389131"/>
              <a:gd name="connsiteY1016" fmla="*/ 314194 h 987004"/>
              <a:gd name="connsiteX1017" fmla="*/ 406909 w 1389131"/>
              <a:gd name="connsiteY1017" fmla="*/ 310201 h 987004"/>
              <a:gd name="connsiteX1018" fmla="*/ 407799 w 1389131"/>
              <a:gd name="connsiteY1018" fmla="*/ 305676 h 987004"/>
              <a:gd name="connsiteX1019" fmla="*/ 403783 w 1389131"/>
              <a:gd name="connsiteY1019" fmla="*/ 294744 h 987004"/>
              <a:gd name="connsiteX1020" fmla="*/ 403551 w 1389131"/>
              <a:gd name="connsiteY1020" fmla="*/ 294451 h 987004"/>
              <a:gd name="connsiteX1021" fmla="*/ 403206 w 1389131"/>
              <a:gd name="connsiteY1021" fmla="*/ 294016 h 987004"/>
              <a:gd name="connsiteX1022" fmla="*/ 402251 w 1389131"/>
              <a:gd name="connsiteY1022" fmla="*/ 292814 h 987004"/>
              <a:gd name="connsiteX1023" fmla="*/ 401165 w 1389131"/>
              <a:gd name="connsiteY1023" fmla="*/ 292079 h 987004"/>
              <a:gd name="connsiteX1024" fmla="*/ 398562 w 1389131"/>
              <a:gd name="connsiteY1024" fmla="*/ 290314 h 987004"/>
              <a:gd name="connsiteX1025" fmla="*/ 396538 w 1389131"/>
              <a:gd name="connsiteY1025" fmla="*/ 288319 h 987004"/>
              <a:gd name="connsiteX1026" fmla="*/ 396417 w 1389131"/>
              <a:gd name="connsiteY1026" fmla="*/ 287451 h 987004"/>
              <a:gd name="connsiteX1027" fmla="*/ 396714 w 1389131"/>
              <a:gd name="connsiteY1027" fmla="*/ 286979 h 987004"/>
              <a:gd name="connsiteX1028" fmla="*/ 397349 w 1389131"/>
              <a:gd name="connsiteY1028" fmla="*/ 285966 h 987004"/>
              <a:gd name="connsiteX1029" fmla="*/ 400081 w 1389131"/>
              <a:gd name="connsiteY1029" fmla="*/ 282943 h 987004"/>
              <a:gd name="connsiteX1030" fmla="*/ 400737 w 1389131"/>
              <a:gd name="connsiteY1030" fmla="*/ 281852 h 987004"/>
              <a:gd name="connsiteX1031" fmla="*/ 401639 w 1389131"/>
              <a:gd name="connsiteY1031" fmla="*/ 280348 h 987004"/>
              <a:gd name="connsiteX1032" fmla="*/ 401955 w 1389131"/>
              <a:gd name="connsiteY1032" fmla="*/ 279109 h 987004"/>
              <a:gd name="connsiteX1033" fmla="*/ 401059 w 1389131"/>
              <a:gd name="connsiteY1033" fmla="*/ 274967 h 987004"/>
              <a:gd name="connsiteX1034" fmla="*/ 400941 w 1389131"/>
              <a:gd name="connsiteY1034" fmla="*/ 274648 h 987004"/>
              <a:gd name="connsiteX1035" fmla="*/ 400321 w 1389131"/>
              <a:gd name="connsiteY1035" fmla="*/ 272962 h 987004"/>
              <a:gd name="connsiteX1036" fmla="*/ 399030 w 1389131"/>
              <a:gd name="connsiteY1036" fmla="*/ 271653 h 987004"/>
              <a:gd name="connsiteX1037" fmla="*/ 398338 w 1389131"/>
              <a:gd name="connsiteY1037" fmla="*/ 271494 h 987004"/>
              <a:gd name="connsiteX1038" fmla="*/ 397921 w 1389131"/>
              <a:gd name="connsiteY1038" fmla="*/ 271399 h 987004"/>
              <a:gd name="connsiteX1039" fmla="*/ 397362 w 1389131"/>
              <a:gd name="connsiteY1039" fmla="*/ 271769 h 987004"/>
              <a:gd name="connsiteX1040" fmla="*/ 395266 w 1389131"/>
              <a:gd name="connsiteY1040" fmla="*/ 271695 h 987004"/>
              <a:gd name="connsiteX1041" fmla="*/ 394860 w 1389131"/>
              <a:gd name="connsiteY1041" fmla="*/ 271193 h 987004"/>
              <a:gd name="connsiteX1042" fmla="*/ 394160 w 1389131"/>
              <a:gd name="connsiteY1042" fmla="*/ 270326 h 987004"/>
              <a:gd name="connsiteX1043" fmla="*/ 394106 w 1389131"/>
              <a:gd name="connsiteY1043" fmla="*/ 270026 h 987004"/>
              <a:gd name="connsiteX1044" fmla="*/ 393142 w 1389131"/>
              <a:gd name="connsiteY1044" fmla="*/ 264555 h 987004"/>
              <a:gd name="connsiteX1045" fmla="*/ 391631 w 1389131"/>
              <a:gd name="connsiteY1045" fmla="*/ 260864 h 987004"/>
              <a:gd name="connsiteX1046" fmla="*/ 391436 w 1389131"/>
              <a:gd name="connsiteY1046" fmla="*/ 260391 h 987004"/>
              <a:gd name="connsiteX1047" fmla="*/ 391327 w 1389131"/>
              <a:gd name="connsiteY1047" fmla="*/ 260295 h 987004"/>
              <a:gd name="connsiteX1048" fmla="*/ 388303 w 1389131"/>
              <a:gd name="connsiteY1048" fmla="*/ 257648 h 987004"/>
              <a:gd name="connsiteX1049" fmla="*/ 386637 w 1389131"/>
              <a:gd name="connsiteY1049" fmla="*/ 256796 h 987004"/>
              <a:gd name="connsiteX1050" fmla="*/ 386392 w 1389131"/>
              <a:gd name="connsiteY1050" fmla="*/ 256670 h 987004"/>
              <a:gd name="connsiteX1051" fmla="*/ 386001 w 1389131"/>
              <a:gd name="connsiteY1051" fmla="*/ 256371 h 987004"/>
              <a:gd name="connsiteX1052" fmla="*/ 382316 w 1389131"/>
              <a:gd name="connsiteY1052" fmla="*/ 253545 h 987004"/>
              <a:gd name="connsiteX1053" fmla="*/ 381701 w 1389131"/>
              <a:gd name="connsiteY1053" fmla="*/ 252247 h 987004"/>
              <a:gd name="connsiteX1054" fmla="*/ 380628 w 1389131"/>
              <a:gd name="connsiteY1054" fmla="*/ 249982 h 987004"/>
              <a:gd name="connsiteX1055" fmla="*/ 379094 w 1389131"/>
              <a:gd name="connsiteY1055" fmla="*/ 248053 h 987004"/>
              <a:gd name="connsiteX1056" fmla="*/ 378999 w 1389131"/>
              <a:gd name="connsiteY1056" fmla="*/ 247109 h 987004"/>
              <a:gd name="connsiteX1057" fmla="*/ 378798 w 1389131"/>
              <a:gd name="connsiteY1057" fmla="*/ 245137 h 987004"/>
              <a:gd name="connsiteX1058" fmla="*/ 379791 w 1389131"/>
              <a:gd name="connsiteY1058" fmla="*/ 242081 h 987004"/>
              <a:gd name="connsiteX1059" fmla="*/ 380242 w 1389131"/>
              <a:gd name="connsiteY1059" fmla="*/ 240680 h 987004"/>
              <a:gd name="connsiteX1060" fmla="*/ 380420 w 1389131"/>
              <a:gd name="connsiteY1060" fmla="*/ 237359 h 987004"/>
              <a:gd name="connsiteX1061" fmla="*/ 380587 w 1389131"/>
              <a:gd name="connsiteY1061" fmla="*/ 234231 h 987004"/>
              <a:gd name="connsiteX1062" fmla="*/ 381213 w 1389131"/>
              <a:gd name="connsiteY1062" fmla="*/ 232746 h 987004"/>
              <a:gd name="connsiteX1063" fmla="*/ 381928 w 1389131"/>
              <a:gd name="connsiteY1063" fmla="*/ 232107 h 987004"/>
              <a:gd name="connsiteX1064" fmla="*/ 382453 w 1389131"/>
              <a:gd name="connsiteY1064" fmla="*/ 231636 h 987004"/>
              <a:gd name="connsiteX1065" fmla="*/ 383512 w 1389131"/>
              <a:gd name="connsiteY1065" fmla="*/ 229659 h 987004"/>
              <a:gd name="connsiteX1066" fmla="*/ 383643 w 1389131"/>
              <a:gd name="connsiteY1066" fmla="*/ 228047 h 987004"/>
              <a:gd name="connsiteX1067" fmla="*/ 382369 w 1389131"/>
              <a:gd name="connsiteY1067" fmla="*/ 223326 h 987004"/>
              <a:gd name="connsiteX1068" fmla="*/ 382423 w 1389131"/>
              <a:gd name="connsiteY1068" fmla="*/ 222532 h 987004"/>
              <a:gd name="connsiteX1069" fmla="*/ 382441 w 1389131"/>
              <a:gd name="connsiteY1069" fmla="*/ 222272 h 987004"/>
              <a:gd name="connsiteX1070" fmla="*/ 384866 w 1389131"/>
              <a:gd name="connsiteY1070" fmla="*/ 218812 h 987004"/>
              <a:gd name="connsiteX1071" fmla="*/ 387347 w 1389131"/>
              <a:gd name="connsiteY1071" fmla="*/ 216840 h 987004"/>
              <a:gd name="connsiteX1072" fmla="*/ 388974 w 1389131"/>
              <a:gd name="connsiteY1072" fmla="*/ 211418 h 987004"/>
              <a:gd name="connsiteX1073" fmla="*/ 389662 w 1389131"/>
              <a:gd name="connsiteY1073" fmla="*/ 209128 h 987004"/>
              <a:gd name="connsiteX1074" fmla="*/ 389988 w 1389131"/>
              <a:gd name="connsiteY1074" fmla="*/ 208050 h 987004"/>
              <a:gd name="connsiteX1075" fmla="*/ 390689 w 1389131"/>
              <a:gd name="connsiteY1075" fmla="*/ 207166 h 987004"/>
              <a:gd name="connsiteX1076" fmla="*/ 390920 w 1389131"/>
              <a:gd name="connsiteY1076" fmla="*/ 206875 h 987004"/>
              <a:gd name="connsiteX1077" fmla="*/ 393768 w 1389131"/>
              <a:gd name="connsiteY1077" fmla="*/ 205153 h 987004"/>
              <a:gd name="connsiteX1078" fmla="*/ 394504 w 1389131"/>
              <a:gd name="connsiteY1078" fmla="*/ 202886 h 987004"/>
              <a:gd name="connsiteX1079" fmla="*/ 394774 w 1389131"/>
              <a:gd name="connsiteY1079" fmla="*/ 202059 h 987004"/>
              <a:gd name="connsiteX1080" fmla="*/ 394654 w 1389131"/>
              <a:gd name="connsiteY1080" fmla="*/ 201003 h 987004"/>
              <a:gd name="connsiteX1081" fmla="*/ 393860 w 1389131"/>
              <a:gd name="connsiteY1081" fmla="*/ 199573 h 987004"/>
              <a:gd name="connsiteX1082" fmla="*/ 391853 w 1389131"/>
              <a:gd name="connsiteY1082" fmla="*/ 199202 h 987004"/>
              <a:gd name="connsiteX1083" fmla="*/ 389728 w 1389131"/>
              <a:gd name="connsiteY1083" fmla="*/ 198810 h 987004"/>
              <a:gd name="connsiteX1084" fmla="*/ 389157 w 1389131"/>
              <a:gd name="connsiteY1084" fmla="*/ 198585 h 987004"/>
              <a:gd name="connsiteX1085" fmla="*/ 388125 w 1389131"/>
              <a:gd name="connsiteY1085" fmla="*/ 198179 h 987004"/>
              <a:gd name="connsiteX1086" fmla="*/ 386958 w 1389131"/>
              <a:gd name="connsiteY1086" fmla="*/ 197120 h 987004"/>
              <a:gd name="connsiteX1087" fmla="*/ 386969 w 1389131"/>
              <a:gd name="connsiteY1087" fmla="*/ 195013 h 987004"/>
              <a:gd name="connsiteX1088" fmla="*/ 387855 w 1389131"/>
              <a:gd name="connsiteY1088" fmla="*/ 191048 h 987004"/>
              <a:gd name="connsiteX1089" fmla="*/ 387554 w 1389131"/>
              <a:gd name="connsiteY1089" fmla="*/ 189559 h 987004"/>
              <a:gd name="connsiteX1090" fmla="*/ 386513 w 1389131"/>
              <a:gd name="connsiteY1090" fmla="*/ 187753 h 987004"/>
              <a:gd name="connsiteX1091" fmla="*/ 385406 w 1389131"/>
              <a:gd name="connsiteY1091" fmla="*/ 186756 h 987004"/>
              <a:gd name="connsiteX1092" fmla="*/ 385188 w 1389131"/>
              <a:gd name="connsiteY1092" fmla="*/ 186657 h 987004"/>
              <a:gd name="connsiteX1093" fmla="*/ 384515 w 1389131"/>
              <a:gd name="connsiteY1093" fmla="*/ 186349 h 987004"/>
              <a:gd name="connsiteX1094" fmla="*/ 382698 w 1389131"/>
              <a:gd name="connsiteY1094" fmla="*/ 185516 h 987004"/>
              <a:gd name="connsiteX1095" fmla="*/ 381712 w 1389131"/>
              <a:gd name="connsiteY1095" fmla="*/ 185064 h 987004"/>
              <a:gd name="connsiteX1096" fmla="*/ 380115 w 1389131"/>
              <a:gd name="connsiteY1096" fmla="*/ 183442 h 987004"/>
              <a:gd name="connsiteX1097" fmla="*/ 378121 w 1389131"/>
              <a:gd name="connsiteY1097" fmla="*/ 179518 h 987004"/>
              <a:gd name="connsiteX1098" fmla="*/ 377180 w 1389131"/>
              <a:gd name="connsiteY1098" fmla="*/ 177662 h 987004"/>
              <a:gd name="connsiteX1099" fmla="*/ 375420 w 1389131"/>
              <a:gd name="connsiteY1099" fmla="*/ 171608 h 987004"/>
              <a:gd name="connsiteX1100" fmla="*/ 374997 w 1389131"/>
              <a:gd name="connsiteY1100" fmla="*/ 170149 h 987004"/>
              <a:gd name="connsiteX1101" fmla="*/ 370081 w 1389131"/>
              <a:gd name="connsiteY1101" fmla="*/ 165350 h 987004"/>
              <a:gd name="connsiteX1102" fmla="*/ 368680 w 1389131"/>
              <a:gd name="connsiteY1102" fmla="*/ 162243 h 987004"/>
              <a:gd name="connsiteX1103" fmla="*/ 368356 w 1389131"/>
              <a:gd name="connsiteY1103" fmla="*/ 158483 h 987004"/>
              <a:gd name="connsiteX1104" fmla="*/ 368327 w 1389131"/>
              <a:gd name="connsiteY1104" fmla="*/ 158147 h 987004"/>
              <a:gd name="connsiteX1105" fmla="*/ 368466 w 1389131"/>
              <a:gd name="connsiteY1105" fmla="*/ 157469 h 987004"/>
              <a:gd name="connsiteX1106" fmla="*/ 368835 w 1389131"/>
              <a:gd name="connsiteY1106" fmla="*/ 155670 h 987004"/>
              <a:gd name="connsiteX1107" fmla="*/ 368136 w 1389131"/>
              <a:gd name="connsiteY1107" fmla="*/ 154493 h 987004"/>
              <a:gd name="connsiteX1108" fmla="*/ 365884 w 1389131"/>
              <a:gd name="connsiteY1108" fmla="*/ 152264 h 987004"/>
              <a:gd name="connsiteX1109" fmla="*/ 364228 w 1389131"/>
              <a:gd name="connsiteY1109" fmla="*/ 150626 h 987004"/>
              <a:gd name="connsiteX1110" fmla="*/ 364041 w 1389131"/>
              <a:gd name="connsiteY1110" fmla="*/ 150049 h 987004"/>
              <a:gd name="connsiteX1111" fmla="*/ 363744 w 1389131"/>
              <a:gd name="connsiteY1111" fmla="*/ 149133 h 987004"/>
              <a:gd name="connsiteX1112" fmla="*/ 364210 w 1389131"/>
              <a:gd name="connsiteY1112" fmla="*/ 142625 h 987004"/>
              <a:gd name="connsiteX1113" fmla="*/ 363906 w 1389131"/>
              <a:gd name="connsiteY1113" fmla="*/ 138942 h 987004"/>
              <a:gd name="connsiteX1114" fmla="*/ 363744 w 1389131"/>
              <a:gd name="connsiteY1114" fmla="*/ 136980 h 987004"/>
              <a:gd name="connsiteX1115" fmla="*/ 360933 w 1389131"/>
              <a:gd name="connsiteY1115" fmla="*/ 131138 h 987004"/>
              <a:gd name="connsiteX1116" fmla="*/ 358835 w 1389131"/>
              <a:gd name="connsiteY1116" fmla="*/ 129000 h 987004"/>
              <a:gd name="connsiteX1117" fmla="*/ 358246 w 1389131"/>
              <a:gd name="connsiteY1117" fmla="*/ 127687 h 987004"/>
              <a:gd name="connsiteX1118" fmla="*/ 356891 w 1389131"/>
              <a:gd name="connsiteY1118" fmla="*/ 124665 h 987004"/>
              <a:gd name="connsiteX1119" fmla="*/ 355844 w 1389131"/>
              <a:gd name="connsiteY1119" fmla="*/ 123733 h 987004"/>
              <a:gd name="connsiteX1120" fmla="*/ 354389 w 1389131"/>
              <a:gd name="connsiteY1120" fmla="*/ 123629 h 987004"/>
              <a:gd name="connsiteX1121" fmla="*/ 352139 w 1389131"/>
              <a:gd name="connsiteY1121" fmla="*/ 123468 h 987004"/>
              <a:gd name="connsiteX1122" fmla="*/ 351452 w 1389131"/>
              <a:gd name="connsiteY1122" fmla="*/ 122991 h 987004"/>
              <a:gd name="connsiteX1123" fmla="*/ 350970 w 1389131"/>
              <a:gd name="connsiteY1123" fmla="*/ 122655 h 987004"/>
              <a:gd name="connsiteX1124" fmla="*/ 346863 w 1389131"/>
              <a:gd name="connsiteY1124" fmla="*/ 116869 h 987004"/>
              <a:gd name="connsiteX1125" fmla="*/ 342374 w 1389131"/>
              <a:gd name="connsiteY1125" fmla="*/ 112692 h 987004"/>
              <a:gd name="connsiteX1126" fmla="*/ 341289 w 1389131"/>
              <a:gd name="connsiteY1126" fmla="*/ 107726 h 987004"/>
              <a:gd name="connsiteX1127" fmla="*/ 339326 w 1389131"/>
              <a:gd name="connsiteY1127" fmla="*/ 104614 h 987004"/>
              <a:gd name="connsiteX1128" fmla="*/ 337758 w 1389131"/>
              <a:gd name="connsiteY1128" fmla="*/ 103400 h 987004"/>
              <a:gd name="connsiteX1129" fmla="*/ 337587 w 1389131"/>
              <a:gd name="connsiteY1129" fmla="*/ 103266 h 987004"/>
              <a:gd name="connsiteX1130" fmla="*/ 334341 w 1389131"/>
              <a:gd name="connsiteY1130" fmla="*/ 100750 h 987004"/>
              <a:gd name="connsiteX1131" fmla="*/ 332526 w 1389131"/>
              <a:gd name="connsiteY1131" fmla="*/ 100192 h 987004"/>
              <a:gd name="connsiteX1132" fmla="*/ 331875 w 1389131"/>
              <a:gd name="connsiteY1132" fmla="*/ 99992 h 987004"/>
              <a:gd name="connsiteX1133" fmla="*/ 326988 w 1389131"/>
              <a:gd name="connsiteY1133" fmla="*/ 101272 h 987004"/>
              <a:gd name="connsiteX1134" fmla="*/ 326496 w 1389131"/>
              <a:gd name="connsiteY1134" fmla="*/ 101645 h 987004"/>
              <a:gd name="connsiteX1135" fmla="*/ 321221 w 1389131"/>
              <a:gd name="connsiteY1135" fmla="*/ 105646 h 987004"/>
              <a:gd name="connsiteX1136" fmla="*/ 316955 w 1389131"/>
              <a:gd name="connsiteY1136" fmla="*/ 106557 h 987004"/>
              <a:gd name="connsiteX1137" fmla="*/ 316457 w 1389131"/>
              <a:gd name="connsiteY1137" fmla="*/ 106907 h 987004"/>
              <a:gd name="connsiteX1138" fmla="*/ 313984 w 1389131"/>
              <a:gd name="connsiteY1138" fmla="*/ 108650 h 987004"/>
              <a:gd name="connsiteX1139" fmla="*/ 311673 w 1389131"/>
              <a:gd name="connsiteY1139" fmla="*/ 111301 h 987004"/>
              <a:gd name="connsiteX1140" fmla="*/ 311183 w 1389131"/>
              <a:gd name="connsiteY1140" fmla="*/ 111862 h 987004"/>
              <a:gd name="connsiteX1141" fmla="*/ 309391 w 1389131"/>
              <a:gd name="connsiteY1141" fmla="*/ 112399 h 987004"/>
              <a:gd name="connsiteX1142" fmla="*/ 309140 w 1389131"/>
              <a:gd name="connsiteY1142" fmla="*/ 112474 h 987004"/>
              <a:gd name="connsiteX1143" fmla="*/ 308795 w 1389131"/>
              <a:gd name="connsiteY1143" fmla="*/ 112478 h 987004"/>
              <a:gd name="connsiteX1144" fmla="*/ 308508 w 1389131"/>
              <a:gd name="connsiteY1144" fmla="*/ 112482 h 987004"/>
              <a:gd name="connsiteX1145" fmla="*/ 302531 w 1389131"/>
              <a:gd name="connsiteY1145" fmla="*/ 112566 h 987004"/>
              <a:gd name="connsiteX1146" fmla="*/ 300870 w 1389131"/>
              <a:gd name="connsiteY1146" fmla="*/ 111442 h 987004"/>
              <a:gd name="connsiteX1147" fmla="*/ 298082 w 1389131"/>
              <a:gd name="connsiteY1147" fmla="*/ 112854 h 987004"/>
              <a:gd name="connsiteX1148" fmla="*/ 294195 w 1389131"/>
              <a:gd name="connsiteY1148" fmla="*/ 112094 h 987004"/>
              <a:gd name="connsiteX1149" fmla="*/ 293136 w 1389131"/>
              <a:gd name="connsiteY1149" fmla="*/ 112090 h 987004"/>
              <a:gd name="connsiteX1150" fmla="*/ 290860 w 1389131"/>
              <a:gd name="connsiteY1150" fmla="*/ 112081 h 987004"/>
              <a:gd name="connsiteX1151" fmla="*/ 288144 w 1389131"/>
              <a:gd name="connsiteY1151" fmla="*/ 111447 h 987004"/>
              <a:gd name="connsiteX1152" fmla="*/ 286971 w 1389131"/>
              <a:gd name="connsiteY1152" fmla="*/ 111132 h 987004"/>
              <a:gd name="connsiteX1153" fmla="*/ 282360 w 1389131"/>
              <a:gd name="connsiteY1153" fmla="*/ 106645 h 987004"/>
              <a:gd name="connsiteX1154" fmla="*/ 281024 w 1389131"/>
              <a:gd name="connsiteY1154" fmla="*/ 101803 h 987004"/>
              <a:gd name="connsiteX1155" fmla="*/ 272360 w 1389131"/>
              <a:gd name="connsiteY1155" fmla="*/ 92215 h 987004"/>
              <a:gd name="connsiteX1156" fmla="*/ 270883 w 1389131"/>
              <a:gd name="connsiteY1156" fmla="*/ 90968 h 987004"/>
              <a:gd name="connsiteX1157" fmla="*/ 268357 w 1389131"/>
              <a:gd name="connsiteY1157" fmla="*/ 90027 h 987004"/>
              <a:gd name="connsiteX1158" fmla="*/ 267701 w 1389131"/>
              <a:gd name="connsiteY1158" fmla="*/ 89381 h 987004"/>
              <a:gd name="connsiteX1159" fmla="*/ 266020 w 1389131"/>
              <a:gd name="connsiteY1159" fmla="*/ 87721 h 987004"/>
              <a:gd name="connsiteX1160" fmla="*/ 265597 w 1389131"/>
              <a:gd name="connsiteY1160" fmla="*/ 87400 h 987004"/>
              <a:gd name="connsiteX1161" fmla="*/ 258635 w 1389131"/>
              <a:gd name="connsiteY1161" fmla="*/ 82107 h 987004"/>
              <a:gd name="connsiteX1162" fmla="*/ 257591 w 1389131"/>
              <a:gd name="connsiteY1162" fmla="*/ 81623 h 987004"/>
              <a:gd name="connsiteX1163" fmla="*/ 257155 w 1389131"/>
              <a:gd name="connsiteY1163" fmla="*/ 81420 h 987004"/>
              <a:gd name="connsiteX1164" fmla="*/ 255917 w 1389131"/>
              <a:gd name="connsiteY1164" fmla="*/ 81477 h 987004"/>
              <a:gd name="connsiteX1165" fmla="*/ 250032 w 1389131"/>
              <a:gd name="connsiteY1165" fmla="*/ 84923 h 987004"/>
              <a:gd name="connsiteX1166" fmla="*/ 247333 w 1389131"/>
              <a:gd name="connsiteY1166" fmla="*/ 84911 h 987004"/>
              <a:gd name="connsiteX1167" fmla="*/ 247130 w 1389131"/>
              <a:gd name="connsiteY1167" fmla="*/ 84910 h 987004"/>
              <a:gd name="connsiteX1168" fmla="*/ 246203 w 1389131"/>
              <a:gd name="connsiteY1168" fmla="*/ 84669 h 987004"/>
              <a:gd name="connsiteX1169" fmla="*/ 243980 w 1389131"/>
              <a:gd name="connsiteY1169" fmla="*/ 84091 h 987004"/>
              <a:gd name="connsiteX1170" fmla="*/ 241964 w 1389131"/>
              <a:gd name="connsiteY1170" fmla="*/ 82558 h 987004"/>
              <a:gd name="connsiteX1171" fmla="*/ 240781 w 1389131"/>
              <a:gd name="connsiteY1171" fmla="*/ 81657 h 987004"/>
              <a:gd name="connsiteX1172" fmla="*/ 237082 w 1389131"/>
              <a:gd name="connsiteY1172" fmla="*/ 80216 h 987004"/>
              <a:gd name="connsiteX1173" fmla="*/ 235079 w 1389131"/>
              <a:gd name="connsiteY1173" fmla="*/ 78353 h 987004"/>
              <a:gd name="connsiteX1174" fmla="*/ 232528 w 1389131"/>
              <a:gd name="connsiteY1174" fmla="*/ 75980 h 987004"/>
              <a:gd name="connsiteX1175" fmla="*/ 231395 w 1389131"/>
              <a:gd name="connsiteY1175" fmla="*/ 75837 h 987004"/>
              <a:gd name="connsiteX1176" fmla="*/ 228453 w 1389131"/>
              <a:gd name="connsiteY1176" fmla="*/ 75465 h 987004"/>
              <a:gd name="connsiteX1177" fmla="*/ 227160 w 1389131"/>
              <a:gd name="connsiteY1177" fmla="*/ 74468 h 987004"/>
              <a:gd name="connsiteX1178" fmla="*/ 225018 w 1389131"/>
              <a:gd name="connsiteY1178" fmla="*/ 69871 h 987004"/>
              <a:gd name="connsiteX1179" fmla="*/ 223824 w 1389131"/>
              <a:gd name="connsiteY1179" fmla="*/ 68206 h 987004"/>
              <a:gd name="connsiteX1180" fmla="*/ 223546 w 1389131"/>
              <a:gd name="connsiteY1180" fmla="*/ 67817 h 987004"/>
              <a:gd name="connsiteX1181" fmla="*/ 222730 w 1389131"/>
              <a:gd name="connsiteY1181" fmla="*/ 67267 h 987004"/>
              <a:gd name="connsiteX1182" fmla="*/ 222436 w 1389131"/>
              <a:gd name="connsiteY1182" fmla="*/ 67069 h 987004"/>
              <a:gd name="connsiteX1183" fmla="*/ 221202 w 1389131"/>
              <a:gd name="connsiteY1183" fmla="*/ 66877 h 987004"/>
              <a:gd name="connsiteX1184" fmla="*/ 219159 w 1389131"/>
              <a:gd name="connsiteY1184" fmla="*/ 67675 h 987004"/>
              <a:gd name="connsiteX1185" fmla="*/ 218617 w 1389131"/>
              <a:gd name="connsiteY1185" fmla="*/ 68153 h 987004"/>
              <a:gd name="connsiteX1186" fmla="*/ 217547 w 1389131"/>
              <a:gd name="connsiteY1186" fmla="*/ 69095 h 987004"/>
              <a:gd name="connsiteX1187" fmla="*/ 214149 w 1389131"/>
              <a:gd name="connsiteY1187" fmla="*/ 69019 h 987004"/>
              <a:gd name="connsiteX1188" fmla="*/ 209131 w 1389131"/>
              <a:gd name="connsiteY1188" fmla="*/ 70755 h 987004"/>
              <a:gd name="connsiteX1189" fmla="*/ 206538 w 1389131"/>
              <a:gd name="connsiteY1189" fmla="*/ 71652 h 987004"/>
              <a:gd name="connsiteX1190" fmla="*/ 202154 w 1389131"/>
              <a:gd name="connsiteY1190" fmla="*/ 70766 h 987004"/>
              <a:gd name="connsiteX1191" fmla="*/ 200792 w 1389131"/>
              <a:gd name="connsiteY1191" fmla="*/ 71380 h 987004"/>
              <a:gd name="connsiteX1192" fmla="*/ 200375 w 1389131"/>
              <a:gd name="connsiteY1192" fmla="*/ 71332 h 987004"/>
              <a:gd name="connsiteX1193" fmla="*/ 199682 w 1389131"/>
              <a:gd name="connsiteY1193" fmla="*/ 71253 h 987004"/>
              <a:gd name="connsiteX1194" fmla="*/ 197275 w 1389131"/>
              <a:gd name="connsiteY1194" fmla="*/ 69779 h 987004"/>
              <a:gd name="connsiteX1195" fmla="*/ 196416 w 1389131"/>
              <a:gd name="connsiteY1195" fmla="*/ 69254 h 987004"/>
              <a:gd name="connsiteX1196" fmla="*/ 195219 w 1389131"/>
              <a:gd name="connsiteY1196" fmla="*/ 69173 h 987004"/>
              <a:gd name="connsiteX1197" fmla="*/ 193514 w 1389131"/>
              <a:gd name="connsiteY1197" fmla="*/ 69057 h 987004"/>
              <a:gd name="connsiteX1198" fmla="*/ 192479 w 1389131"/>
              <a:gd name="connsiteY1198" fmla="*/ 68313 h 987004"/>
              <a:gd name="connsiteX1199" fmla="*/ 192160 w 1389131"/>
              <a:gd name="connsiteY1199" fmla="*/ 68084 h 987004"/>
              <a:gd name="connsiteX1200" fmla="*/ 191602 w 1389131"/>
              <a:gd name="connsiteY1200" fmla="*/ 67683 h 987004"/>
              <a:gd name="connsiteX1201" fmla="*/ 188334 w 1389131"/>
              <a:gd name="connsiteY1201" fmla="*/ 66368 h 987004"/>
              <a:gd name="connsiteX1202" fmla="*/ 186972 w 1389131"/>
              <a:gd name="connsiteY1202" fmla="*/ 65569 h 987004"/>
              <a:gd name="connsiteX1203" fmla="*/ 184823 w 1389131"/>
              <a:gd name="connsiteY1203" fmla="*/ 64309 h 987004"/>
              <a:gd name="connsiteX1204" fmla="*/ 183101 w 1389131"/>
              <a:gd name="connsiteY1204" fmla="*/ 62504 h 987004"/>
              <a:gd name="connsiteX1205" fmla="*/ 175421 w 1389131"/>
              <a:gd name="connsiteY1205" fmla="*/ 59880 h 987004"/>
              <a:gd name="connsiteX1206" fmla="*/ 175034 w 1389131"/>
              <a:gd name="connsiteY1206" fmla="*/ 59946 h 987004"/>
              <a:gd name="connsiteX1207" fmla="*/ 173863 w 1389131"/>
              <a:gd name="connsiteY1207" fmla="*/ 59650 h 987004"/>
              <a:gd name="connsiteX1208" fmla="*/ 173294 w 1389131"/>
              <a:gd name="connsiteY1208" fmla="*/ 59107 h 987004"/>
              <a:gd name="connsiteX1209" fmla="*/ 172601 w 1389131"/>
              <a:gd name="connsiteY1209" fmla="*/ 58781 h 987004"/>
              <a:gd name="connsiteX1210" fmla="*/ 171723 w 1389131"/>
              <a:gd name="connsiteY1210" fmla="*/ 58438 h 987004"/>
              <a:gd name="connsiteX1211" fmla="*/ 170954 w 1389131"/>
              <a:gd name="connsiteY1211" fmla="*/ 58050 h 987004"/>
              <a:gd name="connsiteX1212" fmla="*/ 170506 w 1389131"/>
              <a:gd name="connsiteY1212" fmla="*/ 58034 h 987004"/>
              <a:gd name="connsiteX1213" fmla="*/ 170074 w 1389131"/>
              <a:gd name="connsiteY1213" fmla="*/ 58157 h 987004"/>
              <a:gd name="connsiteX1214" fmla="*/ 169736 w 1389131"/>
              <a:gd name="connsiteY1214" fmla="*/ 57878 h 987004"/>
              <a:gd name="connsiteX1215" fmla="*/ 169412 w 1389131"/>
              <a:gd name="connsiteY1215" fmla="*/ 57800 h 987004"/>
              <a:gd name="connsiteX1216" fmla="*/ 169136 w 1389131"/>
              <a:gd name="connsiteY1216" fmla="*/ 57195 h 987004"/>
              <a:gd name="connsiteX1217" fmla="*/ 168982 w 1389131"/>
              <a:gd name="connsiteY1217" fmla="*/ 56855 h 987004"/>
              <a:gd name="connsiteX1218" fmla="*/ 169077 w 1389131"/>
              <a:gd name="connsiteY1218" fmla="*/ 56251 h 987004"/>
              <a:gd name="connsiteX1219" fmla="*/ 169015 w 1389131"/>
              <a:gd name="connsiteY1219" fmla="*/ 55864 h 987004"/>
              <a:gd name="connsiteX1220" fmla="*/ 168940 w 1389131"/>
              <a:gd name="connsiteY1220" fmla="*/ 55617 h 987004"/>
              <a:gd name="connsiteX1221" fmla="*/ 169187 w 1389131"/>
              <a:gd name="connsiteY1221" fmla="*/ 55323 h 987004"/>
              <a:gd name="connsiteX1222" fmla="*/ 169357 w 1389131"/>
              <a:gd name="connsiteY1222" fmla="*/ 54828 h 987004"/>
              <a:gd name="connsiteX1223" fmla="*/ 169481 w 1389131"/>
              <a:gd name="connsiteY1223" fmla="*/ 54395 h 987004"/>
              <a:gd name="connsiteX1224" fmla="*/ 169605 w 1389131"/>
              <a:gd name="connsiteY1224" fmla="*/ 53892 h 987004"/>
              <a:gd name="connsiteX1225" fmla="*/ 169821 w 1389131"/>
              <a:gd name="connsiteY1225" fmla="*/ 53320 h 987004"/>
              <a:gd name="connsiteX1226" fmla="*/ 169808 w 1389131"/>
              <a:gd name="connsiteY1226" fmla="*/ 52763 h 987004"/>
              <a:gd name="connsiteX1227" fmla="*/ 169762 w 1389131"/>
              <a:gd name="connsiteY1227" fmla="*/ 52392 h 987004"/>
              <a:gd name="connsiteX1228" fmla="*/ 169623 w 1389131"/>
              <a:gd name="connsiteY1228" fmla="*/ 52206 h 987004"/>
              <a:gd name="connsiteX1229" fmla="*/ 169131 w 1389131"/>
              <a:gd name="connsiteY1229" fmla="*/ 52298 h 987004"/>
              <a:gd name="connsiteX1230" fmla="*/ 168668 w 1389131"/>
              <a:gd name="connsiteY1230" fmla="*/ 52173 h 987004"/>
              <a:gd name="connsiteX1231" fmla="*/ 168330 w 1389131"/>
              <a:gd name="connsiteY1231" fmla="*/ 51708 h 987004"/>
              <a:gd name="connsiteX1232" fmla="*/ 168008 w 1389131"/>
              <a:gd name="connsiteY1232" fmla="*/ 51181 h 987004"/>
              <a:gd name="connsiteX1233" fmla="*/ 167762 w 1389131"/>
              <a:gd name="connsiteY1233" fmla="*/ 50531 h 987004"/>
              <a:gd name="connsiteX1234" fmla="*/ 167501 w 1389131"/>
              <a:gd name="connsiteY1234" fmla="*/ 49911 h 987004"/>
              <a:gd name="connsiteX1235" fmla="*/ 166839 w 1389131"/>
              <a:gd name="connsiteY1235" fmla="*/ 49455 h 987004"/>
              <a:gd name="connsiteX1236" fmla="*/ 166516 w 1389131"/>
              <a:gd name="connsiteY1236" fmla="*/ 49005 h 987004"/>
              <a:gd name="connsiteX1237" fmla="*/ 166485 w 1389131"/>
              <a:gd name="connsiteY1237" fmla="*/ 48572 h 987004"/>
              <a:gd name="connsiteX1238" fmla="*/ 166240 w 1389131"/>
              <a:gd name="connsiteY1238" fmla="*/ 48200 h 987004"/>
              <a:gd name="connsiteX1239" fmla="*/ 165979 w 1389131"/>
              <a:gd name="connsiteY1239" fmla="*/ 47658 h 987004"/>
              <a:gd name="connsiteX1240" fmla="*/ 165949 w 1389131"/>
              <a:gd name="connsiteY1240" fmla="*/ 47523 h 987004"/>
              <a:gd name="connsiteX1241" fmla="*/ 165184 w 1389131"/>
              <a:gd name="connsiteY1241" fmla="*/ 48044 h 987004"/>
              <a:gd name="connsiteX1242" fmla="*/ 164263 w 1389131"/>
              <a:gd name="connsiteY1242" fmla="*/ 48234 h 987004"/>
              <a:gd name="connsiteX1243" fmla="*/ 162523 w 1389131"/>
              <a:gd name="connsiteY1243" fmla="*/ 48592 h 987004"/>
              <a:gd name="connsiteX1244" fmla="*/ 162028 w 1389131"/>
              <a:gd name="connsiteY1244" fmla="*/ 49086 h 987004"/>
              <a:gd name="connsiteX1245" fmla="*/ 161649 w 1389131"/>
              <a:gd name="connsiteY1245" fmla="*/ 51007 h 987004"/>
              <a:gd name="connsiteX1246" fmla="*/ 161242 w 1389131"/>
              <a:gd name="connsiteY1246" fmla="*/ 51715 h 987004"/>
              <a:gd name="connsiteX1247" fmla="*/ 160653 w 1389131"/>
              <a:gd name="connsiteY1247" fmla="*/ 52739 h 987004"/>
              <a:gd name="connsiteX1248" fmla="*/ 158544 w 1389131"/>
              <a:gd name="connsiteY1248" fmla="*/ 54839 h 987004"/>
              <a:gd name="connsiteX1249" fmla="*/ 158290 w 1389131"/>
              <a:gd name="connsiteY1249" fmla="*/ 56078 h 987004"/>
              <a:gd name="connsiteX1250" fmla="*/ 158777 w 1389131"/>
              <a:gd name="connsiteY1250" fmla="*/ 57506 h 987004"/>
              <a:gd name="connsiteX1251" fmla="*/ 159888 w 1389131"/>
              <a:gd name="connsiteY1251" fmla="*/ 58255 h 987004"/>
              <a:gd name="connsiteX1252" fmla="*/ 161618 w 1389131"/>
              <a:gd name="connsiteY1252" fmla="*/ 58014 h 987004"/>
              <a:gd name="connsiteX1253" fmla="*/ 162602 w 1389131"/>
              <a:gd name="connsiteY1253" fmla="*/ 59196 h 987004"/>
              <a:gd name="connsiteX1254" fmla="*/ 162783 w 1389131"/>
              <a:gd name="connsiteY1254" fmla="*/ 60002 h 987004"/>
              <a:gd name="connsiteX1255" fmla="*/ 162162 w 1389131"/>
              <a:gd name="connsiteY1255" fmla="*/ 60806 h 987004"/>
              <a:gd name="connsiteX1256" fmla="*/ 158020 w 1389131"/>
              <a:gd name="connsiteY1256" fmla="*/ 61348 h 987004"/>
              <a:gd name="connsiteX1257" fmla="*/ 157250 w 1389131"/>
              <a:gd name="connsiteY1257" fmla="*/ 63473 h 987004"/>
              <a:gd name="connsiteX1258" fmla="*/ 157145 w 1389131"/>
              <a:gd name="connsiteY1258" fmla="*/ 63763 h 987004"/>
              <a:gd name="connsiteX1259" fmla="*/ 154791 w 1389131"/>
              <a:gd name="connsiteY1259" fmla="*/ 65366 h 987004"/>
              <a:gd name="connsiteX1260" fmla="*/ 152937 w 1389131"/>
              <a:gd name="connsiteY1260" fmla="*/ 65358 h 987004"/>
              <a:gd name="connsiteX1261" fmla="*/ 151512 w 1389131"/>
              <a:gd name="connsiteY1261" fmla="*/ 66407 h 987004"/>
              <a:gd name="connsiteX1262" fmla="*/ 150762 w 1389131"/>
              <a:gd name="connsiteY1262" fmla="*/ 68512 h 987004"/>
              <a:gd name="connsiteX1263" fmla="*/ 150289 w 1389131"/>
              <a:gd name="connsiteY1263" fmla="*/ 68762 h 987004"/>
              <a:gd name="connsiteX1264" fmla="*/ 149833 w 1389131"/>
              <a:gd name="connsiteY1264" fmla="*/ 69005 h 987004"/>
              <a:gd name="connsiteX1265" fmla="*/ 147212 w 1389131"/>
              <a:gd name="connsiteY1265" fmla="*/ 71578 h 987004"/>
              <a:gd name="connsiteX1266" fmla="*/ 138520 w 1389131"/>
              <a:gd name="connsiteY1266" fmla="*/ 77472 h 987004"/>
              <a:gd name="connsiteX1267" fmla="*/ 129344 w 1389131"/>
              <a:gd name="connsiteY1267" fmla="*/ 82873 h 987004"/>
              <a:gd name="connsiteX1268" fmla="*/ 120066 w 1389131"/>
              <a:gd name="connsiteY1268" fmla="*/ 88472 h 987004"/>
              <a:gd name="connsiteX1269" fmla="*/ 108401 w 1389131"/>
              <a:gd name="connsiteY1269" fmla="*/ 95076 h 987004"/>
              <a:gd name="connsiteX1270" fmla="*/ 97638 w 1389131"/>
              <a:gd name="connsiteY1270" fmla="*/ 100981 h 987004"/>
              <a:gd name="connsiteX1271" fmla="*/ 85583 w 1389131"/>
              <a:gd name="connsiteY1271" fmla="*/ 107389 h 987004"/>
              <a:gd name="connsiteX1272" fmla="*/ 68855 w 1389131"/>
              <a:gd name="connsiteY1272" fmla="*/ 115605 h 987004"/>
              <a:gd name="connsiteX1273" fmla="*/ 62625 w 1389131"/>
              <a:gd name="connsiteY1273" fmla="*/ 118538 h 987004"/>
              <a:gd name="connsiteX1274" fmla="*/ 59895 w 1389131"/>
              <a:gd name="connsiteY1274" fmla="*/ 119816 h 987004"/>
              <a:gd name="connsiteX1275" fmla="*/ 56118 w 1389131"/>
              <a:gd name="connsiteY1275" fmla="*/ 121620 h 987004"/>
              <a:gd name="connsiteX1276" fmla="*/ 52945 w 1389131"/>
              <a:gd name="connsiteY1276" fmla="*/ 122628 h 987004"/>
              <a:gd name="connsiteX1277" fmla="*/ 50771 w 1389131"/>
              <a:gd name="connsiteY1277" fmla="*/ 123135 h 987004"/>
              <a:gd name="connsiteX1278" fmla="*/ 48498 w 1389131"/>
              <a:gd name="connsiteY1278" fmla="*/ 122849 h 987004"/>
              <a:gd name="connsiteX1279" fmla="*/ 47239 w 1389131"/>
              <a:gd name="connsiteY1279" fmla="*/ 121467 h 987004"/>
              <a:gd name="connsiteX1280" fmla="*/ 46013 w 1389131"/>
              <a:gd name="connsiteY1280" fmla="*/ 118995 h 987004"/>
              <a:gd name="connsiteX1281" fmla="*/ 44950 w 1389131"/>
              <a:gd name="connsiteY1281" fmla="*/ 117364 h 987004"/>
              <a:gd name="connsiteX1282" fmla="*/ 43544 w 1389131"/>
              <a:gd name="connsiteY1282" fmla="*/ 116528 h 987004"/>
              <a:gd name="connsiteX1283" fmla="*/ 42464 w 1389131"/>
              <a:gd name="connsiteY1283" fmla="*/ 116087 h 987004"/>
              <a:gd name="connsiteX1284" fmla="*/ 41042 w 1389131"/>
              <a:gd name="connsiteY1284" fmla="*/ 115698 h 987004"/>
              <a:gd name="connsiteX1285" fmla="*/ 38507 w 1389131"/>
              <a:gd name="connsiteY1285" fmla="*/ 115289 h 987004"/>
              <a:gd name="connsiteX1286" fmla="*/ 38262 w 1389131"/>
              <a:gd name="connsiteY1286" fmla="*/ 115785 h 987004"/>
              <a:gd name="connsiteX1287" fmla="*/ 36447 w 1389131"/>
              <a:gd name="connsiteY1287" fmla="*/ 116269 h 987004"/>
              <a:gd name="connsiteX1288" fmla="*/ 36447 w 1389131"/>
              <a:gd name="connsiteY1288" fmla="*/ 116571 h 987004"/>
              <a:gd name="connsiteX1289" fmla="*/ 36447 w 1389131"/>
              <a:gd name="connsiteY1289" fmla="*/ 116892 h 987004"/>
              <a:gd name="connsiteX1290" fmla="*/ 36365 w 1389131"/>
              <a:gd name="connsiteY1290" fmla="*/ 117011 h 987004"/>
              <a:gd name="connsiteX1291" fmla="*/ 36087 w 1389131"/>
              <a:gd name="connsiteY1291" fmla="*/ 117130 h 987004"/>
              <a:gd name="connsiteX1292" fmla="*/ 35809 w 1389131"/>
              <a:gd name="connsiteY1292" fmla="*/ 117239 h 987004"/>
              <a:gd name="connsiteX1293" fmla="*/ 35630 w 1389131"/>
              <a:gd name="connsiteY1293" fmla="*/ 117276 h 987004"/>
              <a:gd name="connsiteX1294" fmla="*/ 35482 w 1389131"/>
              <a:gd name="connsiteY1294" fmla="*/ 117367 h 987004"/>
              <a:gd name="connsiteX1295" fmla="*/ 35580 w 1389131"/>
              <a:gd name="connsiteY1295" fmla="*/ 117496 h 987004"/>
              <a:gd name="connsiteX1296" fmla="*/ 35597 w 1389131"/>
              <a:gd name="connsiteY1296" fmla="*/ 117643 h 987004"/>
              <a:gd name="connsiteX1297" fmla="*/ 35630 w 1389131"/>
              <a:gd name="connsiteY1297" fmla="*/ 118156 h 987004"/>
              <a:gd name="connsiteX1298" fmla="*/ 35548 w 1389131"/>
              <a:gd name="connsiteY1298" fmla="*/ 118284 h 987004"/>
              <a:gd name="connsiteX1299" fmla="*/ 35499 w 1389131"/>
              <a:gd name="connsiteY1299" fmla="*/ 118541 h 987004"/>
              <a:gd name="connsiteX1300" fmla="*/ 35417 w 1389131"/>
              <a:gd name="connsiteY1300" fmla="*/ 118798 h 987004"/>
              <a:gd name="connsiteX1301" fmla="*/ 35286 w 1389131"/>
              <a:gd name="connsiteY1301" fmla="*/ 118908 h 987004"/>
              <a:gd name="connsiteX1302" fmla="*/ 35139 w 1389131"/>
              <a:gd name="connsiteY1302" fmla="*/ 118926 h 987004"/>
              <a:gd name="connsiteX1303" fmla="*/ 34975 w 1389131"/>
              <a:gd name="connsiteY1303" fmla="*/ 119164 h 987004"/>
              <a:gd name="connsiteX1304" fmla="*/ 34714 w 1389131"/>
              <a:gd name="connsiteY1304" fmla="*/ 119338 h 987004"/>
              <a:gd name="connsiteX1305" fmla="*/ 34256 w 1389131"/>
              <a:gd name="connsiteY1305" fmla="*/ 119402 h 987004"/>
              <a:gd name="connsiteX1306" fmla="*/ 33618 w 1389131"/>
              <a:gd name="connsiteY1306" fmla="*/ 119456 h 987004"/>
              <a:gd name="connsiteX1307" fmla="*/ 33193 w 1389131"/>
              <a:gd name="connsiteY1307" fmla="*/ 119446 h 987004"/>
              <a:gd name="connsiteX1308" fmla="*/ 33062 w 1389131"/>
              <a:gd name="connsiteY1308" fmla="*/ 119547 h 987004"/>
              <a:gd name="connsiteX1309" fmla="*/ 32686 w 1389131"/>
              <a:gd name="connsiteY1309" fmla="*/ 120051 h 987004"/>
              <a:gd name="connsiteX1310" fmla="*/ 32408 w 1389131"/>
              <a:gd name="connsiteY1310" fmla="*/ 120243 h 987004"/>
              <a:gd name="connsiteX1311" fmla="*/ 32163 w 1389131"/>
              <a:gd name="connsiteY1311" fmla="*/ 120169 h 987004"/>
              <a:gd name="connsiteX1312" fmla="*/ 31934 w 1389131"/>
              <a:gd name="connsiteY1312" fmla="*/ 120160 h 987004"/>
              <a:gd name="connsiteX1313" fmla="*/ 31934 w 1389131"/>
              <a:gd name="connsiteY1313" fmla="*/ 120352 h 987004"/>
              <a:gd name="connsiteX1314" fmla="*/ 31803 w 1389131"/>
              <a:gd name="connsiteY1314" fmla="*/ 120591 h 987004"/>
              <a:gd name="connsiteX1315" fmla="*/ 31558 w 1389131"/>
              <a:gd name="connsiteY1315" fmla="*/ 120599 h 987004"/>
              <a:gd name="connsiteX1316" fmla="*/ 30789 w 1389131"/>
              <a:gd name="connsiteY1316" fmla="*/ 120553 h 987004"/>
              <a:gd name="connsiteX1317" fmla="*/ 30577 w 1389131"/>
              <a:gd name="connsiteY1317" fmla="*/ 120846 h 987004"/>
              <a:gd name="connsiteX1318" fmla="*/ 30446 w 1389131"/>
              <a:gd name="connsiteY1318" fmla="*/ 121167 h 987004"/>
              <a:gd name="connsiteX1319" fmla="*/ 30299 w 1389131"/>
              <a:gd name="connsiteY1319" fmla="*/ 121368 h 987004"/>
              <a:gd name="connsiteX1320" fmla="*/ 29907 w 1389131"/>
              <a:gd name="connsiteY1320" fmla="*/ 121239 h 987004"/>
              <a:gd name="connsiteX1321" fmla="*/ 29678 w 1389131"/>
              <a:gd name="connsiteY1321" fmla="*/ 121340 h 987004"/>
              <a:gd name="connsiteX1322" fmla="*/ 29203 w 1389131"/>
              <a:gd name="connsiteY1322" fmla="*/ 121624 h 987004"/>
              <a:gd name="connsiteX1323" fmla="*/ 28811 w 1389131"/>
              <a:gd name="connsiteY1323" fmla="*/ 121852 h 987004"/>
              <a:gd name="connsiteX1324" fmla="*/ 28729 w 1389131"/>
              <a:gd name="connsiteY1324" fmla="*/ 122069 h 987004"/>
              <a:gd name="connsiteX1325" fmla="*/ 28533 w 1389131"/>
              <a:gd name="connsiteY1325" fmla="*/ 122146 h 987004"/>
              <a:gd name="connsiteX1326" fmla="*/ 28321 w 1389131"/>
              <a:gd name="connsiteY1326" fmla="*/ 122146 h 987004"/>
              <a:gd name="connsiteX1327" fmla="*/ 28124 w 1389131"/>
              <a:gd name="connsiteY1327" fmla="*/ 122200 h 987004"/>
              <a:gd name="connsiteX1328" fmla="*/ 27961 w 1389131"/>
              <a:gd name="connsiteY1328" fmla="*/ 122486 h 987004"/>
              <a:gd name="connsiteX1329" fmla="*/ 27601 w 1389131"/>
              <a:gd name="connsiteY1329" fmla="*/ 122780 h 987004"/>
              <a:gd name="connsiteX1330" fmla="*/ 27421 w 1389131"/>
              <a:gd name="connsiteY1330" fmla="*/ 123012 h 987004"/>
              <a:gd name="connsiteX1331" fmla="*/ 27209 w 1389131"/>
              <a:gd name="connsiteY1331" fmla="*/ 123136 h 987004"/>
              <a:gd name="connsiteX1332" fmla="*/ 26947 w 1389131"/>
              <a:gd name="connsiteY1332" fmla="*/ 123104 h 987004"/>
              <a:gd name="connsiteX1333" fmla="*/ 26734 w 1389131"/>
              <a:gd name="connsiteY1333" fmla="*/ 123259 h 987004"/>
              <a:gd name="connsiteX1334" fmla="*/ 26767 w 1389131"/>
              <a:gd name="connsiteY1334" fmla="*/ 123414 h 987004"/>
              <a:gd name="connsiteX1335" fmla="*/ 26669 w 1389131"/>
              <a:gd name="connsiteY1335" fmla="*/ 123708 h 987004"/>
              <a:gd name="connsiteX1336" fmla="*/ 26456 w 1389131"/>
              <a:gd name="connsiteY1336" fmla="*/ 123785 h 987004"/>
              <a:gd name="connsiteX1337" fmla="*/ 26260 w 1389131"/>
              <a:gd name="connsiteY1337" fmla="*/ 123800 h 987004"/>
              <a:gd name="connsiteX1338" fmla="*/ 26064 w 1389131"/>
              <a:gd name="connsiteY1338" fmla="*/ 123831 h 987004"/>
              <a:gd name="connsiteX1339" fmla="*/ 26064 w 1389131"/>
              <a:gd name="connsiteY1339" fmla="*/ 124063 h 987004"/>
              <a:gd name="connsiteX1340" fmla="*/ 25982 w 1389131"/>
              <a:gd name="connsiteY1340" fmla="*/ 124264 h 987004"/>
              <a:gd name="connsiteX1341" fmla="*/ 25835 w 1389131"/>
              <a:gd name="connsiteY1341" fmla="*/ 124310 h 987004"/>
              <a:gd name="connsiteX1342" fmla="*/ 25426 w 1389131"/>
              <a:gd name="connsiteY1342" fmla="*/ 124449 h 987004"/>
              <a:gd name="connsiteX1343" fmla="*/ 25050 w 1389131"/>
              <a:gd name="connsiteY1343" fmla="*/ 124526 h 987004"/>
              <a:gd name="connsiteX1344" fmla="*/ 24707 w 1389131"/>
              <a:gd name="connsiteY1344" fmla="*/ 124526 h 987004"/>
              <a:gd name="connsiteX1345" fmla="*/ 24494 w 1389131"/>
              <a:gd name="connsiteY1345" fmla="*/ 124525 h 987004"/>
              <a:gd name="connsiteX1346" fmla="*/ 24363 w 1389131"/>
              <a:gd name="connsiteY1346" fmla="*/ 124572 h 987004"/>
              <a:gd name="connsiteX1347" fmla="*/ 24004 w 1389131"/>
              <a:gd name="connsiteY1347" fmla="*/ 125098 h 987004"/>
              <a:gd name="connsiteX1348" fmla="*/ 23464 w 1389131"/>
              <a:gd name="connsiteY1348" fmla="*/ 125608 h 987004"/>
              <a:gd name="connsiteX1349" fmla="*/ 23170 w 1389131"/>
              <a:gd name="connsiteY1349" fmla="*/ 125875 h 987004"/>
              <a:gd name="connsiteX1350" fmla="*/ 22876 w 1389131"/>
              <a:gd name="connsiteY1350" fmla="*/ 125990 h 987004"/>
              <a:gd name="connsiteX1351" fmla="*/ 22565 w 1389131"/>
              <a:gd name="connsiteY1351" fmla="*/ 126079 h 987004"/>
              <a:gd name="connsiteX1352" fmla="*/ 22336 w 1389131"/>
              <a:gd name="connsiteY1352" fmla="*/ 126320 h 987004"/>
              <a:gd name="connsiteX1353" fmla="*/ 22189 w 1389131"/>
              <a:gd name="connsiteY1353" fmla="*/ 126480 h 987004"/>
              <a:gd name="connsiteX1354" fmla="*/ 21764 w 1389131"/>
              <a:gd name="connsiteY1354" fmla="*/ 126738 h 987004"/>
              <a:gd name="connsiteX1355" fmla="*/ 21306 w 1389131"/>
              <a:gd name="connsiteY1355" fmla="*/ 126960 h 987004"/>
              <a:gd name="connsiteX1356" fmla="*/ 21110 w 1389131"/>
              <a:gd name="connsiteY1356" fmla="*/ 127085 h 987004"/>
              <a:gd name="connsiteX1357" fmla="*/ 20913 w 1389131"/>
              <a:gd name="connsiteY1357" fmla="*/ 127085 h 987004"/>
              <a:gd name="connsiteX1358" fmla="*/ 20750 w 1389131"/>
              <a:gd name="connsiteY1358" fmla="*/ 126826 h 987004"/>
              <a:gd name="connsiteX1359" fmla="*/ 20439 w 1389131"/>
              <a:gd name="connsiteY1359" fmla="*/ 126754 h 987004"/>
              <a:gd name="connsiteX1360" fmla="*/ 20308 w 1389131"/>
              <a:gd name="connsiteY1360" fmla="*/ 126620 h 987004"/>
              <a:gd name="connsiteX1361" fmla="*/ 20145 w 1389131"/>
              <a:gd name="connsiteY1361" fmla="*/ 126495 h 987004"/>
              <a:gd name="connsiteX1362" fmla="*/ 19949 w 1389131"/>
              <a:gd name="connsiteY1362" fmla="*/ 126263 h 987004"/>
              <a:gd name="connsiteX1363" fmla="*/ 19769 w 1389131"/>
              <a:gd name="connsiteY1363" fmla="*/ 126094 h 987004"/>
              <a:gd name="connsiteX1364" fmla="*/ 19507 w 1389131"/>
              <a:gd name="connsiteY1364" fmla="*/ 126138 h 987004"/>
              <a:gd name="connsiteX1365" fmla="*/ 19344 w 1389131"/>
              <a:gd name="connsiteY1365" fmla="*/ 125977 h 987004"/>
              <a:gd name="connsiteX1366" fmla="*/ 19131 w 1389131"/>
              <a:gd name="connsiteY1366" fmla="*/ 125790 h 987004"/>
              <a:gd name="connsiteX1367" fmla="*/ 19033 w 1389131"/>
              <a:gd name="connsiteY1367" fmla="*/ 125647 h 987004"/>
              <a:gd name="connsiteX1368" fmla="*/ 19066 w 1389131"/>
              <a:gd name="connsiteY1368" fmla="*/ 125415 h 987004"/>
              <a:gd name="connsiteX1369" fmla="*/ 19229 w 1389131"/>
              <a:gd name="connsiteY1369" fmla="*/ 125255 h 987004"/>
              <a:gd name="connsiteX1370" fmla="*/ 19246 w 1389131"/>
              <a:gd name="connsiteY1370" fmla="*/ 125077 h 987004"/>
              <a:gd name="connsiteX1371" fmla="*/ 19147 w 1389131"/>
              <a:gd name="connsiteY1371" fmla="*/ 124979 h 987004"/>
              <a:gd name="connsiteX1372" fmla="*/ 18886 w 1389131"/>
              <a:gd name="connsiteY1372" fmla="*/ 124898 h 987004"/>
              <a:gd name="connsiteX1373" fmla="*/ 18624 w 1389131"/>
              <a:gd name="connsiteY1373" fmla="*/ 124630 h 987004"/>
              <a:gd name="connsiteX1374" fmla="*/ 18379 w 1389131"/>
              <a:gd name="connsiteY1374" fmla="*/ 124202 h 987004"/>
              <a:gd name="connsiteX1375" fmla="*/ 18101 w 1389131"/>
              <a:gd name="connsiteY1375" fmla="*/ 123863 h 987004"/>
              <a:gd name="connsiteX1376" fmla="*/ 18052 w 1389131"/>
              <a:gd name="connsiteY1376" fmla="*/ 123604 h 987004"/>
              <a:gd name="connsiteX1377" fmla="*/ 17888 w 1389131"/>
              <a:gd name="connsiteY1377" fmla="*/ 123408 h 987004"/>
              <a:gd name="connsiteX1378" fmla="*/ 17578 w 1389131"/>
              <a:gd name="connsiteY1378" fmla="*/ 123328 h 987004"/>
              <a:gd name="connsiteX1379" fmla="*/ 16973 w 1389131"/>
              <a:gd name="connsiteY1379" fmla="*/ 123282 h 987004"/>
              <a:gd name="connsiteX1380" fmla="*/ 16548 w 1389131"/>
              <a:gd name="connsiteY1380" fmla="*/ 123282 h 987004"/>
              <a:gd name="connsiteX1381" fmla="*/ 16221 w 1389131"/>
              <a:gd name="connsiteY1381" fmla="*/ 123228 h 987004"/>
              <a:gd name="connsiteX1382" fmla="*/ 16090 w 1389131"/>
              <a:gd name="connsiteY1382" fmla="*/ 123085 h 987004"/>
              <a:gd name="connsiteX1383" fmla="*/ 16090 w 1389131"/>
              <a:gd name="connsiteY1383" fmla="*/ 122916 h 987004"/>
              <a:gd name="connsiteX1384" fmla="*/ 16171 w 1389131"/>
              <a:gd name="connsiteY1384" fmla="*/ 122755 h 987004"/>
              <a:gd name="connsiteX1385" fmla="*/ 15992 w 1389131"/>
              <a:gd name="connsiteY1385" fmla="*/ 122541 h 987004"/>
              <a:gd name="connsiteX1386" fmla="*/ 15665 w 1389131"/>
              <a:gd name="connsiteY1386" fmla="*/ 122300 h 987004"/>
              <a:gd name="connsiteX1387" fmla="*/ 15305 w 1389131"/>
              <a:gd name="connsiteY1387" fmla="*/ 122041 h 987004"/>
              <a:gd name="connsiteX1388" fmla="*/ 15158 w 1389131"/>
              <a:gd name="connsiteY1388" fmla="*/ 121818 h 987004"/>
              <a:gd name="connsiteX1389" fmla="*/ 15158 w 1389131"/>
              <a:gd name="connsiteY1389" fmla="*/ 121542 h 987004"/>
              <a:gd name="connsiteX1390" fmla="*/ 15027 w 1389131"/>
              <a:gd name="connsiteY1390" fmla="*/ 121132 h 987004"/>
              <a:gd name="connsiteX1391" fmla="*/ 14438 w 1389131"/>
              <a:gd name="connsiteY1391" fmla="*/ 121229 h 987004"/>
              <a:gd name="connsiteX1392" fmla="*/ 14079 w 1389131"/>
              <a:gd name="connsiteY1392" fmla="*/ 121113 h 987004"/>
              <a:gd name="connsiteX1393" fmla="*/ 13980 w 1389131"/>
              <a:gd name="connsiteY1393" fmla="*/ 120890 h 987004"/>
              <a:gd name="connsiteX1394" fmla="*/ 14030 w 1389131"/>
              <a:gd name="connsiteY1394" fmla="*/ 120729 h 987004"/>
              <a:gd name="connsiteX1395" fmla="*/ 13801 w 1389131"/>
              <a:gd name="connsiteY1395" fmla="*/ 120390 h 987004"/>
              <a:gd name="connsiteX1396" fmla="*/ 13751 w 1389131"/>
              <a:gd name="connsiteY1396" fmla="*/ 120212 h 987004"/>
              <a:gd name="connsiteX1397" fmla="*/ 13343 w 1389131"/>
              <a:gd name="connsiteY1397" fmla="*/ 120215 h 987004"/>
              <a:gd name="connsiteX1398" fmla="*/ 12770 w 1389131"/>
              <a:gd name="connsiteY1398" fmla="*/ 119982 h 987004"/>
              <a:gd name="connsiteX1399" fmla="*/ 12394 w 1389131"/>
              <a:gd name="connsiteY1399" fmla="*/ 120322 h 987004"/>
              <a:gd name="connsiteX1400" fmla="*/ 12051 w 1389131"/>
              <a:gd name="connsiteY1400" fmla="*/ 120801 h 987004"/>
              <a:gd name="connsiteX1401" fmla="*/ 11626 w 1389131"/>
              <a:gd name="connsiteY1401" fmla="*/ 121172 h 987004"/>
              <a:gd name="connsiteX1402" fmla="*/ 11037 w 1389131"/>
              <a:gd name="connsiteY1402" fmla="*/ 121265 h 987004"/>
              <a:gd name="connsiteX1403" fmla="*/ 10939 w 1389131"/>
              <a:gd name="connsiteY1403" fmla="*/ 121239 h 987004"/>
              <a:gd name="connsiteX1404" fmla="*/ 10563 w 1389131"/>
              <a:gd name="connsiteY1404" fmla="*/ 121140 h 987004"/>
              <a:gd name="connsiteX1405" fmla="*/ 10350 w 1389131"/>
              <a:gd name="connsiteY1405" fmla="*/ 121218 h 987004"/>
              <a:gd name="connsiteX1406" fmla="*/ 9925 w 1389131"/>
              <a:gd name="connsiteY1406" fmla="*/ 121356 h 987004"/>
              <a:gd name="connsiteX1407" fmla="*/ 9320 w 1389131"/>
              <a:gd name="connsiteY1407" fmla="*/ 121424 h 987004"/>
              <a:gd name="connsiteX1408" fmla="*/ 9157 w 1389131"/>
              <a:gd name="connsiteY1408" fmla="*/ 121203 h 987004"/>
              <a:gd name="connsiteX1409" fmla="*/ 8879 w 1389131"/>
              <a:gd name="connsiteY1409" fmla="*/ 120669 h 987004"/>
              <a:gd name="connsiteX1410" fmla="*/ 8601 w 1389131"/>
              <a:gd name="connsiteY1410" fmla="*/ 120429 h 987004"/>
              <a:gd name="connsiteX1411" fmla="*/ 8290 w 1389131"/>
              <a:gd name="connsiteY1411" fmla="*/ 120061 h 987004"/>
              <a:gd name="connsiteX1412" fmla="*/ 8290 w 1389131"/>
              <a:gd name="connsiteY1412" fmla="*/ 119766 h 987004"/>
              <a:gd name="connsiteX1413" fmla="*/ 8029 w 1389131"/>
              <a:gd name="connsiteY1413" fmla="*/ 119655 h 987004"/>
              <a:gd name="connsiteX1414" fmla="*/ 7587 w 1389131"/>
              <a:gd name="connsiteY1414" fmla="*/ 119434 h 987004"/>
              <a:gd name="connsiteX1415" fmla="*/ 7129 w 1389131"/>
              <a:gd name="connsiteY1415" fmla="*/ 119489 h 987004"/>
              <a:gd name="connsiteX1416" fmla="*/ 6622 w 1389131"/>
              <a:gd name="connsiteY1416" fmla="*/ 119599 h 987004"/>
              <a:gd name="connsiteX1417" fmla="*/ 6214 w 1389131"/>
              <a:gd name="connsiteY1417" fmla="*/ 119285 h 987004"/>
              <a:gd name="connsiteX1418" fmla="*/ 6017 w 1389131"/>
              <a:gd name="connsiteY1418" fmla="*/ 118898 h 987004"/>
              <a:gd name="connsiteX1419" fmla="*/ 5854 w 1389131"/>
              <a:gd name="connsiteY1419" fmla="*/ 118327 h 987004"/>
              <a:gd name="connsiteX1420" fmla="*/ 5674 w 1389131"/>
              <a:gd name="connsiteY1420" fmla="*/ 117959 h 987004"/>
              <a:gd name="connsiteX1421" fmla="*/ 5085 w 1389131"/>
              <a:gd name="connsiteY1421" fmla="*/ 117671 h 987004"/>
              <a:gd name="connsiteX1422" fmla="*/ 4627 w 1389131"/>
              <a:gd name="connsiteY1422" fmla="*/ 117639 h 987004"/>
              <a:gd name="connsiteX1423" fmla="*/ 4350 w 1389131"/>
              <a:gd name="connsiteY1423" fmla="*/ 117778 h 987004"/>
              <a:gd name="connsiteX1424" fmla="*/ 4072 w 1389131"/>
              <a:gd name="connsiteY1424" fmla="*/ 117546 h 987004"/>
              <a:gd name="connsiteX1425" fmla="*/ 3499 w 1389131"/>
              <a:gd name="connsiteY1425" fmla="*/ 117158 h 987004"/>
              <a:gd name="connsiteX1426" fmla="*/ 2845 w 1389131"/>
              <a:gd name="connsiteY1426" fmla="*/ 116910 h 987004"/>
              <a:gd name="connsiteX1427" fmla="*/ 2502 w 1389131"/>
              <a:gd name="connsiteY1427" fmla="*/ 117064 h 987004"/>
              <a:gd name="connsiteX1428" fmla="*/ 180 w 1389131"/>
              <a:gd name="connsiteY1428" fmla="*/ 119166 h 987004"/>
              <a:gd name="connsiteX1429" fmla="*/ 965 w 1389131"/>
              <a:gd name="connsiteY1429" fmla="*/ 119485 h 987004"/>
              <a:gd name="connsiteX1430" fmla="*/ 2077 w 1389131"/>
              <a:gd name="connsiteY1430" fmla="*/ 120233 h 987004"/>
              <a:gd name="connsiteX1431" fmla="*/ 3434 w 1389131"/>
              <a:gd name="connsiteY1431" fmla="*/ 120757 h 987004"/>
              <a:gd name="connsiteX1432" fmla="*/ 4546 w 1389131"/>
              <a:gd name="connsiteY1432" fmla="*/ 121506 h 987004"/>
              <a:gd name="connsiteX1433" fmla="*/ 5445 w 1389131"/>
              <a:gd name="connsiteY1433" fmla="*/ 122404 h 987004"/>
              <a:gd name="connsiteX1434" fmla="*/ 6214 w 1389131"/>
              <a:gd name="connsiteY1434" fmla="*/ 122916 h 987004"/>
              <a:gd name="connsiteX1435" fmla="*/ 6573 w 1389131"/>
              <a:gd name="connsiteY1435" fmla="*/ 123153 h 987004"/>
              <a:gd name="connsiteX1436" fmla="*/ 7538 w 1389131"/>
              <a:gd name="connsiteY1436" fmla="*/ 124051 h 987004"/>
              <a:gd name="connsiteX1437" fmla="*/ 8519 w 1389131"/>
              <a:gd name="connsiteY1437" fmla="*/ 124949 h 987004"/>
              <a:gd name="connsiteX1438" fmla="*/ 9418 w 1389131"/>
              <a:gd name="connsiteY1438" fmla="*/ 125922 h 987004"/>
              <a:gd name="connsiteX1439" fmla="*/ 10171 w 1389131"/>
              <a:gd name="connsiteY1439" fmla="*/ 126970 h 987004"/>
              <a:gd name="connsiteX1440" fmla="*/ 10906 w 1389131"/>
              <a:gd name="connsiteY1440" fmla="*/ 128093 h 987004"/>
              <a:gd name="connsiteX1441" fmla="*/ 11740 w 1389131"/>
              <a:gd name="connsiteY1441" fmla="*/ 129216 h 987004"/>
              <a:gd name="connsiteX1442" fmla="*/ 12264 w 1389131"/>
              <a:gd name="connsiteY1442" fmla="*/ 130488 h 987004"/>
              <a:gd name="connsiteX1443" fmla="*/ 12852 w 1389131"/>
              <a:gd name="connsiteY1443" fmla="*/ 131761 h 987004"/>
              <a:gd name="connsiteX1444" fmla="*/ 13228 w 1389131"/>
              <a:gd name="connsiteY1444" fmla="*/ 133258 h 987004"/>
              <a:gd name="connsiteX1445" fmla="*/ 13604 w 1389131"/>
              <a:gd name="connsiteY1445" fmla="*/ 134037 h 987004"/>
              <a:gd name="connsiteX1446" fmla="*/ 14373 w 1389131"/>
              <a:gd name="connsiteY1446" fmla="*/ 138238 h 987004"/>
              <a:gd name="connsiteX1447" fmla="*/ 16368 w 1389131"/>
              <a:gd name="connsiteY1447" fmla="*/ 148212 h 987004"/>
              <a:gd name="connsiteX1448" fmla="*/ 20357 w 1389131"/>
              <a:gd name="connsiteY1448" fmla="*/ 153626 h 987004"/>
              <a:gd name="connsiteX1449" fmla="*/ 27078 w 1389131"/>
              <a:gd name="connsiteY1449" fmla="*/ 170044 h 987004"/>
              <a:gd name="connsiteX1450" fmla="*/ 29645 w 1389131"/>
              <a:gd name="connsiteY1450" fmla="*/ 171988 h 987004"/>
              <a:gd name="connsiteX1451" fmla="*/ 35450 w 1389131"/>
              <a:gd name="connsiteY1451" fmla="*/ 181428 h 987004"/>
              <a:gd name="connsiteX1452" fmla="*/ 36676 w 1389131"/>
              <a:gd name="connsiteY1452" fmla="*/ 183094 h 987004"/>
              <a:gd name="connsiteX1453" fmla="*/ 37788 w 1389131"/>
              <a:gd name="connsiteY1453" fmla="*/ 185593 h 987004"/>
              <a:gd name="connsiteX1454" fmla="*/ 38622 w 1389131"/>
              <a:gd name="connsiteY1454" fmla="*/ 188449 h 987004"/>
              <a:gd name="connsiteX1455" fmla="*/ 39014 w 1389131"/>
              <a:gd name="connsiteY1455" fmla="*/ 190631 h 987004"/>
              <a:gd name="connsiteX1456" fmla="*/ 39292 w 1389131"/>
              <a:gd name="connsiteY1456" fmla="*/ 191147 h 987004"/>
              <a:gd name="connsiteX1457" fmla="*/ 41729 w 1389131"/>
              <a:gd name="connsiteY1457" fmla="*/ 195232 h 987004"/>
              <a:gd name="connsiteX1458" fmla="*/ 47157 w 1389131"/>
              <a:gd name="connsiteY1458" fmla="*/ 212331 h 987004"/>
              <a:gd name="connsiteX1459" fmla="*/ 57131 w 1389131"/>
              <a:gd name="connsiteY1459" fmla="*/ 224585 h 987004"/>
              <a:gd name="connsiteX1460" fmla="*/ 62544 w 1389131"/>
              <a:gd name="connsiteY1460" fmla="*/ 232279 h 987004"/>
              <a:gd name="connsiteX1461" fmla="*/ 63966 w 1389131"/>
              <a:gd name="connsiteY1461" fmla="*/ 237124 h 987004"/>
              <a:gd name="connsiteX1462" fmla="*/ 67956 w 1389131"/>
              <a:gd name="connsiteY1462" fmla="*/ 242824 h 987004"/>
              <a:gd name="connsiteX1463" fmla="*/ 69101 w 1389131"/>
              <a:gd name="connsiteY1463" fmla="*/ 250517 h 987004"/>
              <a:gd name="connsiteX1464" fmla="*/ 76508 w 1389131"/>
              <a:gd name="connsiteY1464" fmla="*/ 259922 h 987004"/>
              <a:gd name="connsiteX1465" fmla="*/ 78498 w 1389131"/>
              <a:gd name="connsiteY1465" fmla="*/ 265621 h 987004"/>
              <a:gd name="connsiteX1466" fmla="*/ 86193 w 1389131"/>
              <a:gd name="connsiteY1466" fmla="*/ 273316 h 987004"/>
              <a:gd name="connsiteX1467" fmla="*/ 89613 w 1389131"/>
              <a:gd name="connsiteY1467" fmla="*/ 281010 h 987004"/>
              <a:gd name="connsiteX1468" fmla="*/ 90182 w 1389131"/>
              <a:gd name="connsiteY1468" fmla="*/ 286424 h 987004"/>
              <a:gd name="connsiteX1469" fmla="*/ 90182 w 1389131"/>
              <a:gd name="connsiteY1469" fmla="*/ 289274 h 987004"/>
              <a:gd name="connsiteX1470" fmla="*/ 90467 w 1389131"/>
              <a:gd name="connsiteY1470" fmla="*/ 290699 h 987004"/>
              <a:gd name="connsiteX1471" fmla="*/ 92748 w 1389131"/>
              <a:gd name="connsiteY1471" fmla="*/ 293833 h 987004"/>
              <a:gd name="connsiteX1472" fmla="*/ 93601 w 1389131"/>
              <a:gd name="connsiteY1472" fmla="*/ 295543 h 987004"/>
              <a:gd name="connsiteX1473" fmla="*/ 92748 w 1389131"/>
              <a:gd name="connsiteY1473" fmla="*/ 300673 h 987004"/>
              <a:gd name="connsiteX1474" fmla="*/ 90753 w 1389131"/>
              <a:gd name="connsiteY1474" fmla="*/ 302383 h 987004"/>
              <a:gd name="connsiteX1475" fmla="*/ 86193 w 1389131"/>
              <a:gd name="connsiteY1475" fmla="*/ 303807 h 987004"/>
              <a:gd name="connsiteX1476" fmla="*/ 83629 w 1389131"/>
              <a:gd name="connsiteY1476" fmla="*/ 306942 h 987004"/>
              <a:gd name="connsiteX1477" fmla="*/ 83342 w 1389131"/>
              <a:gd name="connsiteY1477" fmla="*/ 317202 h 987004"/>
              <a:gd name="connsiteX1478" fmla="*/ 86477 w 1389131"/>
              <a:gd name="connsiteY1478" fmla="*/ 321476 h 987004"/>
              <a:gd name="connsiteX1479" fmla="*/ 87332 w 1389131"/>
              <a:gd name="connsiteY1479" fmla="*/ 325466 h 987004"/>
              <a:gd name="connsiteX1480" fmla="*/ 85623 w 1389131"/>
              <a:gd name="connsiteY1480" fmla="*/ 326890 h 987004"/>
              <a:gd name="connsiteX1481" fmla="*/ 84768 w 1389131"/>
              <a:gd name="connsiteY1481" fmla="*/ 332306 h 987004"/>
              <a:gd name="connsiteX1482" fmla="*/ 82203 w 1389131"/>
              <a:gd name="connsiteY1482" fmla="*/ 338004 h 987004"/>
              <a:gd name="connsiteX1483" fmla="*/ 82203 w 1389131"/>
              <a:gd name="connsiteY1483" fmla="*/ 356813 h 987004"/>
              <a:gd name="connsiteX1484" fmla="*/ 85053 w 1389131"/>
              <a:gd name="connsiteY1484" fmla="*/ 360232 h 987004"/>
              <a:gd name="connsiteX1485" fmla="*/ 85623 w 1389131"/>
              <a:gd name="connsiteY1485" fmla="*/ 367072 h 987004"/>
              <a:gd name="connsiteX1486" fmla="*/ 87332 w 1389131"/>
              <a:gd name="connsiteY1486" fmla="*/ 371917 h 987004"/>
              <a:gd name="connsiteX1487" fmla="*/ 87332 w 1389131"/>
              <a:gd name="connsiteY1487" fmla="*/ 376191 h 987004"/>
              <a:gd name="connsiteX1488" fmla="*/ 85053 w 1389131"/>
              <a:gd name="connsiteY1488" fmla="*/ 382460 h 987004"/>
              <a:gd name="connsiteX1489" fmla="*/ 83342 w 1389131"/>
              <a:gd name="connsiteY1489" fmla="*/ 393574 h 987004"/>
              <a:gd name="connsiteX1490" fmla="*/ 82487 w 1389131"/>
              <a:gd name="connsiteY1490" fmla="*/ 408393 h 987004"/>
              <a:gd name="connsiteX1491" fmla="*/ 86193 w 1389131"/>
              <a:gd name="connsiteY1491" fmla="*/ 422928 h 987004"/>
              <a:gd name="connsiteX1492" fmla="*/ 88758 w 1389131"/>
              <a:gd name="connsiteY1492" fmla="*/ 430906 h 987004"/>
              <a:gd name="connsiteX1493" fmla="*/ 88758 w 1389131"/>
              <a:gd name="connsiteY1493" fmla="*/ 434895 h 987004"/>
              <a:gd name="connsiteX1494" fmla="*/ 87903 w 1389131"/>
              <a:gd name="connsiteY1494" fmla="*/ 440595 h 987004"/>
              <a:gd name="connsiteX1495" fmla="*/ 88758 w 1389131"/>
              <a:gd name="connsiteY1495" fmla="*/ 448290 h 987004"/>
              <a:gd name="connsiteX1496" fmla="*/ 90753 w 1389131"/>
              <a:gd name="connsiteY1496" fmla="*/ 455699 h 987004"/>
              <a:gd name="connsiteX1497" fmla="*/ 95027 w 1389131"/>
              <a:gd name="connsiteY1497" fmla="*/ 464534 h 987004"/>
              <a:gd name="connsiteX1498" fmla="*/ 97306 w 1389131"/>
              <a:gd name="connsiteY1498" fmla="*/ 470803 h 987004"/>
              <a:gd name="connsiteX1499" fmla="*/ 98446 w 1389131"/>
              <a:gd name="connsiteY1499" fmla="*/ 479353 h 987004"/>
              <a:gd name="connsiteX1500" fmla="*/ 98446 w 1389131"/>
              <a:gd name="connsiteY1500" fmla="*/ 487046 h 987004"/>
              <a:gd name="connsiteX1501" fmla="*/ 95596 w 1389131"/>
              <a:gd name="connsiteY1501" fmla="*/ 497876 h 987004"/>
              <a:gd name="connsiteX1502" fmla="*/ 90753 w 1389131"/>
              <a:gd name="connsiteY1502" fmla="*/ 512695 h 987004"/>
              <a:gd name="connsiteX1503" fmla="*/ 86477 w 1389131"/>
              <a:gd name="connsiteY1503" fmla="*/ 529793 h 987004"/>
              <a:gd name="connsiteX1504" fmla="*/ 83629 w 1389131"/>
              <a:gd name="connsiteY1504" fmla="*/ 548887 h 987004"/>
              <a:gd name="connsiteX1505" fmla="*/ 82487 w 1389131"/>
              <a:gd name="connsiteY1505" fmla="*/ 569404 h 987004"/>
              <a:gd name="connsiteX1506" fmla="*/ 82203 w 1389131"/>
              <a:gd name="connsiteY1506" fmla="*/ 581089 h 987004"/>
              <a:gd name="connsiteX1507" fmla="*/ 84482 w 1389131"/>
              <a:gd name="connsiteY1507" fmla="*/ 591061 h 987004"/>
              <a:gd name="connsiteX1508" fmla="*/ 89043 w 1389131"/>
              <a:gd name="connsiteY1508" fmla="*/ 602177 h 987004"/>
              <a:gd name="connsiteX1509" fmla="*/ 92462 w 1389131"/>
              <a:gd name="connsiteY1509" fmla="*/ 609870 h 987004"/>
              <a:gd name="connsiteX1510" fmla="*/ 95882 w 1389131"/>
              <a:gd name="connsiteY1510" fmla="*/ 612720 h 987004"/>
              <a:gd name="connsiteX1511" fmla="*/ 100981 w 1389131"/>
              <a:gd name="connsiteY1511" fmla="*/ 615554 h 987004"/>
              <a:gd name="connsiteX1512" fmla="*/ 103575 w 1389131"/>
              <a:gd name="connsiteY1512" fmla="*/ 616994 h 987004"/>
              <a:gd name="connsiteX1513" fmla="*/ 115260 w 1389131"/>
              <a:gd name="connsiteY1513" fmla="*/ 621555 h 987004"/>
              <a:gd name="connsiteX1514" fmla="*/ 120960 w 1389131"/>
              <a:gd name="connsiteY1514" fmla="*/ 626969 h 987004"/>
              <a:gd name="connsiteX1515" fmla="*/ 126067 w 1389131"/>
              <a:gd name="connsiteY1515" fmla="*/ 632970 h 987004"/>
              <a:gd name="connsiteX1516" fmla="*/ 132359 w 1389131"/>
              <a:gd name="connsiteY1516" fmla="*/ 640362 h 987004"/>
              <a:gd name="connsiteX1517" fmla="*/ 141478 w 1389131"/>
              <a:gd name="connsiteY1517" fmla="*/ 650907 h 987004"/>
              <a:gd name="connsiteX1518" fmla="*/ 149457 w 1389131"/>
              <a:gd name="connsiteY1518" fmla="*/ 656892 h 987004"/>
              <a:gd name="connsiteX1519" fmla="*/ 165416 w 1389131"/>
              <a:gd name="connsiteY1519" fmla="*/ 671140 h 987004"/>
              <a:gd name="connsiteX1520" fmla="*/ 174237 w 1389131"/>
              <a:gd name="connsiteY1520" fmla="*/ 678590 h 987004"/>
              <a:gd name="connsiteX1521" fmla="*/ 177936 w 1389131"/>
              <a:gd name="connsiteY1521" fmla="*/ 681726 h 987004"/>
              <a:gd name="connsiteX1522" fmla="*/ 178518 w 1389131"/>
              <a:gd name="connsiteY1522" fmla="*/ 681844 h 987004"/>
              <a:gd name="connsiteX1523" fmla="*/ 184055 w 1389131"/>
              <a:gd name="connsiteY1523" fmla="*/ 682969 h 987004"/>
              <a:gd name="connsiteX1524" fmla="*/ 186666 w 1389131"/>
              <a:gd name="connsiteY1524" fmla="*/ 683485 h 987004"/>
              <a:gd name="connsiteX1525" fmla="*/ 186189 w 1389131"/>
              <a:gd name="connsiteY1525" fmla="*/ 680323 h 987004"/>
              <a:gd name="connsiteX1526" fmla="*/ 186321 w 1389131"/>
              <a:gd name="connsiteY1526" fmla="*/ 678343 h 987004"/>
              <a:gd name="connsiteX1527" fmla="*/ 187315 w 1389131"/>
              <a:gd name="connsiteY1527" fmla="*/ 676238 h 987004"/>
              <a:gd name="connsiteX1528" fmla="*/ 188056 w 1389131"/>
              <a:gd name="connsiteY1528" fmla="*/ 675807 h 987004"/>
              <a:gd name="connsiteX1529" fmla="*/ 188290 w 1389131"/>
              <a:gd name="connsiteY1529" fmla="*/ 675439 h 987004"/>
              <a:gd name="connsiteX1530" fmla="*/ 188802 w 1389131"/>
              <a:gd name="connsiteY1530" fmla="*/ 674633 h 987004"/>
              <a:gd name="connsiteX1531" fmla="*/ 189305 w 1389131"/>
              <a:gd name="connsiteY1531" fmla="*/ 672218 h 987004"/>
              <a:gd name="connsiteX1532" fmla="*/ 190429 w 1389131"/>
              <a:gd name="connsiteY1532" fmla="*/ 670458 h 987004"/>
              <a:gd name="connsiteX1533" fmla="*/ 191910 w 1389131"/>
              <a:gd name="connsiteY1533" fmla="*/ 668140 h 987004"/>
              <a:gd name="connsiteX1534" fmla="*/ 191931 w 1389131"/>
              <a:gd name="connsiteY1534" fmla="*/ 663553 h 987004"/>
              <a:gd name="connsiteX1535" fmla="*/ 192929 w 1389131"/>
              <a:gd name="connsiteY1535" fmla="*/ 660893 h 987004"/>
              <a:gd name="connsiteX1536" fmla="*/ 193316 w 1389131"/>
              <a:gd name="connsiteY1536" fmla="*/ 660190 h 987004"/>
              <a:gd name="connsiteX1537" fmla="*/ 195352 w 1389131"/>
              <a:gd name="connsiteY1537" fmla="*/ 656502 h 987004"/>
              <a:gd name="connsiteX1538" fmla="*/ 200560 w 1389131"/>
              <a:gd name="connsiteY1538" fmla="*/ 649396 h 987004"/>
              <a:gd name="connsiteX1539" fmla="*/ 201824 w 1389131"/>
              <a:gd name="connsiteY1539" fmla="*/ 648621 h 987004"/>
              <a:gd name="connsiteX1540" fmla="*/ 203107 w 1389131"/>
              <a:gd name="connsiteY1540" fmla="*/ 647835 h 987004"/>
              <a:gd name="connsiteX1541" fmla="*/ 203773 w 1389131"/>
              <a:gd name="connsiteY1541" fmla="*/ 647427 h 987004"/>
              <a:gd name="connsiteX1542" fmla="*/ 204500 w 1389131"/>
              <a:gd name="connsiteY1542" fmla="*/ 647316 h 987004"/>
              <a:gd name="connsiteX1543" fmla="*/ 205240 w 1389131"/>
              <a:gd name="connsiteY1543" fmla="*/ 647205 h 987004"/>
              <a:gd name="connsiteX1544" fmla="*/ 206595 w 1389131"/>
              <a:gd name="connsiteY1544" fmla="*/ 646999 h 987004"/>
              <a:gd name="connsiteX1545" fmla="*/ 207349 w 1389131"/>
              <a:gd name="connsiteY1545" fmla="*/ 646997 h 987004"/>
              <a:gd name="connsiteX1546" fmla="*/ 233341 w 1389131"/>
              <a:gd name="connsiteY1546" fmla="*/ 646742 h 987004"/>
              <a:gd name="connsiteX1547" fmla="*/ 239227 w 1389131"/>
              <a:gd name="connsiteY1547" fmla="*/ 646683 h 987004"/>
              <a:gd name="connsiteX1548" fmla="*/ 290343 w 1389131"/>
              <a:gd name="connsiteY1548" fmla="*/ 646181 h 987004"/>
              <a:gd name="connsiteX1549" fmla="*/ 289715 w 1389131"/>
              <a:gd name="connsiteY1549" fmla="*/ 682607 h 987004"/>
              <a:gd name="connsiteX1550" fmla="*/ 284999 w 1389131"/>
              <a:gd name="connsiteY1550" fmla="*/ 684035 h 987004"/>
              <a:gd name="connsiteX1551" fmla="*/ 281481 w 1389131"/>
              <a:gd name="connsiteY1551" fmla="*/ 685382 h 987004"/>
              <a:gd name="connsiteX1552" fmla="*/ 281256 w 1389131"/>
              <a:gd name="connsiteY1552" fmla="*/ 685366 h 987004"/>
              <a:gd name="connsiteX1553" fmla="*/ 274951 w 1389131"/>
              <a:gd name="connsiteY1553" fmla="*/ 684919 h 987004"/>
              <a:gd name="connsiteX1554" fmla="*/ 273349 w 1389131"/>
              <a:gd name="connsiteY1554" fmla="*/ 685241 h 987004"/>
              <a:gd name="connsiteX1555" fmla="*/ 272546 w 1389131"/>
              <a:gd name="connsiteY1555" fmla="*/ 685403 h 987004"/>
              <a:gd name="connsiteX1556" fmla="*/ 269273 w 1389131"/>
              <a:gd name="connsiteY1556" fmla="*/ 687125 h 987004"/>
              <a:gd name="connsiteX1557" fmla="*/ 265885 w 1389131"/>
              <a:gd name="connsiteY1557" fmla="*/ 688037 h 987004"/>
              <a:gd name="connsiteX1558" fmla="*/ 265538 w 1389131"/>
              <a:gd name="connsiteY1558" fmla="*/ 688131 h 987004"/>
              <a:gd name="connsiteX1559" fmla="*/ 265201 w 1389131"/>
              <a:gd name="connsiteY1559" fmla="*/ 688221 h 987004"/>
              <a:gd name="connsiteX1560" fmla="*/ 264524 w 1389131"/>
              <a:gd name="connsiteY1560" fmla="*/ 688121 h 987004"/>
              <a:gd name="connsiteX1561" fmla="*/ 263908 w 1389131"/>
              <a:gd name="connsiteY1561" fmla="*/ 688029 h 987004"/>
              <a:gd name="connsiteX1562" fmla="*/ 262700 w 1389131"/>
              <a:gd name="connsiteY1562" fmla="*/ 689978 h 987004"/>
              <a:gd name="connsiteX1563" fmla="*/ 261488 w 1389131"/>
              <a:gd name="connsiteY1563" fmla="*/ 692181 h 987004"/>
              <a:gd name="connsiteX1564" fmla="*/ 260183 w 1389131"/>
              <a:gd name="connsiteY1564" fmla="*/ 693491 h 987004"/>
              <a:gd name="connsiteX1565" fmla="*/ 258780 w 1389131"/>
              <a:gd name="connsiteY1565" fmla="*/ 694601 h 987004"/>
              <a:gd name="connsiteX1566" fmla="*/ 257389 w 1389131"/>
              <a:gd name="connsiteY1566" fmla="*/ 694616 h 987004"/>
              <a:gd name="connsiteX1567" fmla="*/ 255408 w 1389131"/>
              <a:gd name="connsiteY1567" fmla="*/ 693545 h 987004"/>
              <a:gd name="connsiteX1568" fmla="*/ 253731 w 1389131"/>
              <a:gd name="connsiteY1568" fmla="*/ 692169 h 987004"/>
              <a:gd name="connsiteX1569" fmla="*/ 252549 w 1389131"/>
              <a:gd name="connsiteY1569" fmla="*/ 690889 h 987004"/>
              <a:gd name="connsiteX1570" fmla="*/ 251062 w 1389131"/>
              <a:gd name="connsiteY1570" fmla="*/ 690408 h 987004"/>
              <a:gd name="connsiteX1571" fmla="*/ 249667 w 1389131"/>
              <a:gd name="connsiteY1571" fmla="*/ 690624 h 987004"/>
              <a:gd name="connsiteX1572" fmla="*/ 248659 w 1389131"/>
              <a:gd name="connsiteY1572" fmla="*/ 692227 h 987004"/>
              <a:gd name="connsiteX1573" fmla="*/ 248238 w 1389131"/>
              <a:gd name="connsiteY1573" fmla="*/ 694720 h 987004"/>
              <a:gd name="connsiteX1574" fmla="*/ 248217 w 1389131"/>
              <a:gd name="connsiteY1574" fmla="*/ 697107 h 987004"/>
              <a:gd name="connsiteX1575" fmla="*/ 248590 w 1389131"/>
              <a:gd name="connsiteY1575" fmla="*/ 699791 h 987004"/>
              <a:gd name="connsiteX1576" fmla="*/ 249481 w 1389131"/>
              <a:gd name="connsiteY1576" fmla="*/ 701663 h 987004"/>
              <a:gd name="connsiteX1577" fmla="*/ 249957 w 1389131"/>
              <a:gd name="connsiteY1577" fmla="*/ 702660 h 987004"/>
              <a:gd name="connsiteX1578" fmla="*/ 251525 w 1389131"/>
              <a:gd name="connsiteY1578" fmla="*/ 705131 h 987004"/>
              <a:gd name="connsiteX1579" fmla="*/ 252902 w 1389131"/>
              <a:gd name="connsiteY1579" fmla="*/ 706807 h 987004"/>
              <a:gd name="connsiteX1580" fmla="*/ 254275 w 1389131"/>
              <a:gd name="connsiteY1580" fmla="*/ 708882 h 987004"/>
              <a:gd name="connsiteX1581" fmla="*/ 255163 w 1389131"/>
              <a:gd name="connsiteY1581" fmla="*/ 709667 h 987004"/>
              <a:gd name="connsiteX1582" fmla="*/ 256355 w 1389131"/>
              <a:gd name="connsiteY1582" fmla="*/ 709853 h 987004"/>
              <a:gd name="connsiteX1583" fmla="*/ 257658 w 1389131"/>
              <a:gd name="connsiteY1583" fmla="*/ 708643 h 987004"/>
              <a:gd name="connsiteX1584" fmla="*/ 261113 w 1389131"/>
              <a:gd name="connsiteY1584" fmla="*/ 705739 h 987004"/>
              <a:gd name="connsiteX1585" fmla="*/ 263754 w 1389131"/>
              <a:gd name="connsiteY1585" fmla="*/ 705291 h 987004"/>
              <a:gd name="connsiteX1586" fmla="*/ 266936 w 1389131"/>
              <a:gd name="connsiteY1586" fmla="*/ 705355 h 987004"/>
              <a:gd name="connsiteX1587" fmla="*/ 270705 w 1389131"/>
              <a:gd name="connsiteY1587" fmla="*/ 706506 h 987004"/>
              <a:gd name="connsiteX1588" fmla="*/ 273905 w 1389131"/>
              <a:gd name="connsiteY1588" fmla="*/ 708078 h 987004"/>
              <a:gd name="connsiteX1589" fmla="*/ 274070 w 1389131"/>
              <a:gd name="connsiteY1589" fmla="*/ 708159 h 987004"/>
              <a:gd name="connsiteX1590" fmla="*/ 276546 w 1389131"/>
              <a:gd name="connsiteY1590" fmla="*/ 709425 h 987004"/>
              <a:gd name="connsiteX1591" fmla="*/ 279513 w 1389131"/>
              <a:gd name="connsiteY1591" fmla="*/ 710983 h 987004"/>
              <a:gd name="connsiteX1592" fmla="*/ 283979 w 1389131"/>
              <a:gd name="connsiteY1592" fmla="*/ 712028 h 987004"/>
              <a:gd name="connsiteX1593" fmla="*/ 289156 w 1389131"/>
              <a:gd name="connsiteY1593" fmla="*/ 711372 h 987004"/>
              <a:gd name="connsiteX1594" fmla="*/ 293737 w 1389131"/>
              <a:gd name="connsiteY1594" fmla="*/ 710524 h 987004"/>
              <a:gd name="connsiteX1595" fmla="*/ 297327 w 1389131"/>
              <a:gd name="connsiteY1595" fmla="*/ 709487 h 987004"/>
              <a:gd name="connsiteX1596" fmla="*/ 300711 w 1389131"/>
              <a:gd name="connsiteY1596" fmla="*/ 709050 h 987004"/>
              <a:gd name="connsiteX1597" fmla="*/ 303501 w 1389131"/>
              <a:gd name="connsiteY1597" fmla="*/ 708622 h 987004"/>
              <a:gd name="connsiteX1598" fmla="*/ 305895 w 1389131"/>
              <a:gd name="connsiteY1598" fmla="*/ 707798 h 987004"/>
              <a:gd name="connsiteX1599" fmla="*/ 308303 w 1389131"/>
              <a:gd name="connsiteY1599" fmla="*/ 705383 h 987004"/>
              <a:gd name="connsiteX1600" fmla="*/ 309716 w 1389131"/>
              <a:gd name="connsiteY1600" fmla="*/ 702979 h 987004"/>
              <a:gd name="connsiteX1601" fmla="*/ 312311 w 1389131"/>
              <a:gd name="connsiteY1601" fmla="*/ 701954 h 987004"/>
              <a:gd name="connsiteX1602" fmla="*/ 315295 w 1389131"/>
              <a:gd name="connsiteY1602" fmla="*/ 701920 h 987004"/>
              <a:gd name="connsiteX1603" fmla="*/ 318279 w 1389131"/>
              <a:gd name="connsiteY1603" fmla="*/ 701887 h 987004"/>
              <a:gd name="connsiteX1604" fmla="*/ 319875 w 1389131"/>
              <a:gd name="connsiteY1604" fmla="*/ 701271 h 987004"/>
              <a:gd name="connsiteX1605" fmla="*/ 322280 w 1389131"/>
              <a:gd name="connsiteY1605" fmla="*/ 699254 h 987004"/>
              <a:gd name="connsiteX1606" fmla="*/ 324066 w 1389131"/>
              <a:gd name="connsiteY1606" fmla="*/ 699632 h 987004"/>
              <a:gd name="connsiteX1607" fmla="*/ 326033 w 1389131"/>
              <a:gd name="connsiteY1607" fmla="*/ 701998 h 987004"/>
              <a:gd name="connsiteX1608" fmla="*/ 328790 w 1389131"/>
              <a:gd name="connsiteY1608" fmla="*/ 705151 h 987004"/>
              <a:gd name="connsiteX1609" fmla="*/ 330569 w 1389131"/>
              <a:gd name="connsiteY1609" fmla="*/ 706325 h 987004"/>
              <a:gd name="connsiteX1610" fmla="*/ 332359 w 1389131"/>
              <a:gd name="connsiteY1610" fmla="*/ 706303 h 987004"/>
              <a:gd name="connsiteX1611" fmla="*/ 334169 w 1389131"/>
              <a:gd name="connsiteY1611" fmla="*/ 704094 h 987004"/>
              <a:gd name="connsiteX1612" fmla="*/ 335760 w 1389131"/>
              <a:gd name="connsiteY1612" fmla="*/ 704076 h 987004"/>
              <a:gd name="connsiteX1613" fmla="*/ 355905 w 1389131"/>
              <a:gd name="connsiteY1613" fmla="*/ 719571 h 987004"/>
              <a:gd name="connsiteX1614" fmla="*/ 434710 w 1389131"/>
              <a:gd name="connsiteY1614" fmla="*/ 779981 h 987004"/>
              <a:gd name="connsiteX1615" fmla="*/ 441628 w 1389131"/>
              <a:gd name="connsiteY1615" fmla="*/ 786701 h 987004"/>
              <a:gd name="connsiteX1616" fmla="*/ 445395 w 1389131"/>
              <a:gd name="connsiteY1616" fmla="*/ 787270 h 987004"/>
              <a:gd name="connsiteX1617" fmla="*/ 452256 w 1389131"/>
              <a:gd name="connsiteY1617" fmla="*/ 787227 h 987004"/>
              <a:gd name="connsiteX1618" fmla="*/ 454531 w 1389131"/>
              <a:gd name="connsiteY1618" fmla="*/ 787906 h 987004"/>
              <a:gd name="connsiteX1619" fmla="*/ 460829 w 1389131"/>
              <a:gd name="connsiteY1619" fmla="*/ 791426 h 987004"/>
              <a:gd name="connsiteX1620" fmla="*/ 464386 w 1389131"/>
              <a:gd name="connsiteY1620" fmla="*/ 792690 h 987004"/>
              <a:gd name="connsiteX1621" fmla="*/ 466374 w 1389131"/>
              <a:gd name="connsiteY1621" fmla="*/ 792677 h 987004"/>
              <a:gd name="connsiteX1622" fmla="*/ 469064 w 1389131"/>
              <a:gd name="connsiteY1622" fmla="*/ 792365 h 987004"/>
              <a:gd name="connsiteX1623" fmla="*/ 470254 w 1389131"/>
              <a:gd name="connsiteY1623" fmla="*/ 792555 h 987004"/>
              <a:gd name="connsiteX1624" fmla="*/ 472511 w 1389131"/>
              <a:gd name="connsiteY1624" fmla="*/ 794223 h 987004"/>
              <a:gd name="connsiteX1625" fmla="*/ 475670 w 1389131"/>
              <a:gd name="connsiteY1625" fmla="*/ 795388 h 987004"/>
              <a:gd name="connsiteX1626" fmla="*/ 486063 w 1389131"/>
              <a:gd name="connsiteY1626" fmla="*/ 797995 h 987004"/>
              <a:gd name="connsiteX1627" fmla="*/ 496552 w 1389131"/>
              <a:gd name="connsiteY1627" fmla="*/ 800698 h 987004"/>
              <a:gd name="connsiteX1628" fmla="*/ 498790 w 1389131"/>
              <a:gd name="connsiteY1628" fmla="*/ 802029 h 987004"/>
              <a:gd name="connsiteX1629" fmla="*/ 500175 w 1389131"/>
              <a:gd name="connsiteY1629" fmla="*/ 803642 h 987004"/>
              <a:gd name="connsiteX1630" fmla="*/ 502435 w 1389131"/>
              <a:gd name="connsiteY1630" fmla="*/ 805112 h 987004"/>
              <a:gd name="connsiteX1631" fmla="*/ 504414 w 1389131"/>
              <a:gd name="connsiteY1631" fmla="*/ 805593 h 987004"/>
              <a:gd name="connsiteX1632" fmla="*/ 515709 w 1389131"/>
              <a:gd name="connsiteY1632" fmla="*/ 807799 h 987004"/>
              <a:gd name="connsiteX1633" fmla="*/ 527492 w 1389131"/>
              <a:gd name="connsiteY1633" fmla="*/ 810396 h 987004"/>
              <a:gd name="connsiteX1634" fmla="*/ 543243 w 1389131"/>
              <a:gd name="connsiteY1634" fmla="*/ 813615 h 987004"/>
              <a:gd name="connsiteX1635" fmla="*/ 550482 w 1389131"/>
              <a:gd name="connsiteY1635" fmla="*/ 814604 h 987004"/>
              <a:gd name="connsiteX1636" fmla="*/ 584638 w 1389131"/>
              <a:gd name="connsiteY1636" fmla="*/ 841113 h 987004"/>
              <a:gd name="connsiteX1637" fmla="*/ 606135 w 1389131"/>
              <a:gd name="connsiteY1637" fmla="*/ 858146 h 987004"/>
              <a:gd name="connsiteX1638" fmla="*/ 607028 w 1389131"/>
              <a:gd name="connsiteY1638" fmla="*/ 858854 h 987004"/>
              <a:gd name="connsiteX1639" fmla="*/ 608977 w 1389131"/>
              <a:gd name="connsiteY1639" fmla="*/ 860919 h 987004"/>
              <a:gd name="connsiteX1640" fmla="*/ 609148 w 1389131"/>
              <a:gd name="connsiteY1640" fmla="*/ 862401 h 987004"/>
              <a:gd name="connsiteX1641" fmla="*/ 609363 w 1389131"/>
              <a:gd name="connsiteY1641" fmla="*/ 866850 h 987004"/>
              <a:gd name="connsiteX1642" fmla="*/ 609698 w 1389131"/>
              <a:gd name="connsiteY1642" fmla="*/ 870212 h 987004"/>
              <a:gd name="connsiteX1643" fmla="*/ 610741 w 1389131"/>
              <a:gd name="connsiteY1643" fmla="*/ 872875 h 987004"/>
              <a:gd name="connsiteX1644" fmla="*/ 610695 w 1389131"/>
              <a:gd name="connsiteY1644" fmla="*/ 875348 h 987004"/>
              <a:gd name="connsiteX1645" fmla="*/ 610523 w 1389131"/>
              <a:gd name="connsiteY1645" fmla="*/ 879207 h 987004"/>
              <a:gd name="connsiteX1646" fmla="*/ 609905 w 1389131"/>
              <a:gd name="connsiteY1646" fmla="*/ 885639 h 987004"/>
              <a:gd name="connsiteX1647" fmla="*/ 610074 w 1389131"/>
              <a:gd name="connsiteY1647" fmla="*/ 887318 h 987004"/>
              <a:gd name="connsiteX1648" fmla="*/ 611547 w 1389131"/>
              <a:gd name="connsiteY1648" fmla="*/ 888298 h 987004"/>
              <a:gd name="connsiteX1649" fmla="*/ 613138 w 1389131"/>
              <a:gd name="connsiteY1649" fmla="*/ 888288 h 987004"/>
              <a:gd name="connsiteX1650" fmla="*/ 615574 w 1389131"/>
              <a:gd name="connsiteY1650" fmla="*/ 888139 h 987004"/>
              <a:gd name="connsiteX1651" fmla="*/ 616721 w 1389131"/>
              <a:gd name="connsiteY1651" fmla="*/ 888069 h 987004"/>
              <a:gd name="connsiteX1652" fmla="*/ 620619 w 1389131"/>
              <a:gd name="connsiteY1652" fmla="*/ 887055 h 987004"/>
              <a:gd name="connsiteX1653" fmla="*/ 624687 w 1389131"/>
              <a:gd name="connsiteY1653" fmla="*/ 887524 h 987004"/>
              <a:gd name="connsiteX1654" fmla="*/ 629962 w 1389131"/>
              <a:gd name="connsiteY1654" fmla="*/ 887196 h 987004"/>
              <a:gd name="connsiteX1655" fmla="*/ 633701 w 1389131"/>
              <a:gd name="connsiteY1655" fmla="*/ 886265 h 987004"/>
              <a:gd name="connsiteX1656" fmla="*/ 634857 w 1389131"/>
              <a:gd name="connsiteY1656" fmla="*/ 885978 h 987004"/>
              <a:gd name="connsiteX1657" fmla="*/ 640742 w 1389131"/>
              <a:gd name="connsiteY1657" fmla="*/ 885051 h 987004"/>
              <a:gd name="connsiteX1658" fmla="*/ 646915 w 1389131"/>
              <a:gd name="connsiteY1658" fmla="*/ 884617 h 987004"/>
              <a:gd name="connsiteX1659" fmla="*/ 652185 w 1389131"/>
              <a:gd name="connsiteY1659" fmla="*/ 884585 h 987004"/>
              <a:gd name="connsiteX1660" fmla="*/ 659460 w 1389131"/>
              <a:gd name="connsiteY1660" fmla="*/ 883749 h 987004"/>
              <a:gd name="connsiteX1661" fmla="*/ 663157 w 1389131"/>
              <a:gd name="connsiteY1661" fmla="*/ 882835 h 987004"/>
              <a:gd name="connsiteX1662" fmla="*/ 664463 w 1389131"/>
              <a:gd name="connsiteY1662" fmla="*/ 882035 h 987004"/>
              <a:gd name="connsiteX1663" fmla="*/ 665783 w 1389131"/>
              <a:gd name="connsiteY1663" fmla="*/ 880642 h 987004"/>
              <a:gd name="connsiteX1664" fmla="*/ 668011 w 1389131"/>
              <a:gd name="connsiteY1664" fmla="*/ 878453 h 987004"/>
              <a:gd name="connsiteX1665" fmla="*/ 669532 w 1389131"/>
              <a:gd name="connsiteY1665" fmla="*/ 876862 h 987004"/>
              <a:gd name="connsiteX1666" fmla="*/ 671646 w 1389131"/>
              <a:gd name="connsiteY1666" fmla="*/ 875464 h 987004"/>
              <a:gd name="connsiteX1667" fmla="*/ 673545 w 1389131"/>
              <a:gd name="connsiteY1667" fmla="*/ 874957 h 987004"/>
              <a:gd name="connsiteX1668" fmla="*/ 675651 w 1389131"/>
              <a:gd name="connsiteY1668" fmla="*/ 874054 h 987004"/>
              <a:gd name="connsiteX1669" fmla="*/ 678280 w 1389131"/>
              <a:gd name="connsiteY1669" fmla="*/ 871664 h 987004"/>
              <a:gd name="connsiteX1670" fmla="*/ 680510 w 1389131"/>
              <a:gd name="connsiteY1670" fmla="*/ 869376 h 987004"/>
              <a:gd name="connsiteX1671" fmla="*/ 684029 w 1389131"/>
              <a:gd name="connsiteY1671" fmla="*/ 867376 h 987004"/>
              <a:gd name="connsiteX1672" fmla="*/ 687907 w 1389131"/>
              <a:gd name="connsiteY1672" fmla="*/ 866338 h 987004"/>
              <a:gd name="connsiteX1673" fmla="*/ 688913 w 1389131"/>
              <a:gd name="connsiteY1673" fmla="*/ 866255 h 987004"/>
              <a:gd name="connsiteX1674" fmla="*/ 690002 w 1389131"/>
              <a:gd name="connsiteY1674" fmla="*/ 866165 h 987004"/>
              <a:gd name="connsiteX1675" fmla="*/ 692252 w 1389131"/>
              <a:gd name="connsiteY1675" fmla="*/ 865476 h 987004"/>
              <a:gd name="connsiteX1676" fmla="*/ 692779 w 1389131"/>
              <a:gd name="connsiteY1676" fmla="*/ 865316 h 987004"/>
              <a:gd name="connsiteX1677" fmla="*/ 693982 w 1389131"/>
              <a:gd name="connsiteY1677" fmla="*/ 864446 h 987004"/>
              <a:gd name="connsiteX1678" fmla="*/ 694819 w 1389131"/>
              <a:gd name="connsiteY1678" fmla="*/ 863843 h 987004"/>
              <a:gd name="connsiteX1679" fmla="*/ 695243 w 1389131"/>
              <a:gd name="connsiteY1679" fmla="*/ 862991 h 987004"/>
              <a:gd name="connsiteX1680" fmla="*/ 696505 w 1389131"/>
              <a:gd name="connsiteY1680" fmla="*/ 860447 h 987004"/>
              <a:gd name="connsiteX1681" fmla="*/ 698336 w 1389131"/>
              <a:gd name="connsiteY1681" fmla="*/ 858589 h 987004"/>
              <a:gd name="connsiteX1682" fmla="*/ 699541 w 1389131"/>
              <a:gd name="connsiteY1682" fmla="*/ 857369 h 987004"/>
              <a:gd name="connsiteX1683" fmla="*/ 699635 w 1389131"/>
              <a:gd name="connsiteY1683" fmla="*/ 857213 h 987004"/>
              <a:gd name="connsiteX1684" fmla="*/ 700539 w 1389131"/>
              <a:gd name="connsiteY1684" fmla="*/ 855703 h 987004"/>
              <a:gd name="connsiteX1685" fmla="*/ 702197 w 1389131"/>
              <a:gd name="connsiteY1685" fmla="*/ 853954 h 987004"/>
              <a:gd name="connsiteX1686" fmla="*/ 702522 w 1389131"/>
              <a:gd name="connsiteY1686" fmla="*/ 853610 h 987004"/>
              <a:gd name="connsiteX1687" fmla="*/ 708080 w 1389131"/>
              <a:gd name="connsiteY1687" fmla="*/ 850983 h 987004"/>
              <a:gd name="connsiteX1688" fmla="*/ 710431 w 1389131"/>
              <a:gd name="connsiteY1688" fmla="*/ 849262 h 987004"/>
              <a:gd name="connsiteX1689" fmla="*/ 712974 w 1389131"/>
              <a:gd name="connsiteY1689" fmla="*/ 846739 h 987004"/>
              <a:gd name="connsiteX1690" fmla="*/ 715381 w 1389131"/>
              <a:gd name="connsiteY1690" fmla="*/ 845703 h 987004"/>
              <a:gd name="connsiteX1691" fmla="*/ 717351 w 1389131"/>
              <a:gd name="connsiteY1691" fmla="*/ 845839 h 987004"/>
              <a:gd name="connsiteX1692" fmla="*/ 720481 w 1389131"/>
              <a:gd name="connsiteY1692" fmla="*/ 847284 h 987004"/>
              <a:gd name="connsiteX1693" fmla="*/ 723929 w 1389131"/>
              <a:gd name="connsiteY1693" fmla="*/ 847307 h 987004"/>
              <a:gd name="connsiteX1694" fmla="*/ 725993 w 1389131"/>
              <a:gd name="connsiteY1694" fmla="*/ 846383 h 987004"/>
              <a:gd name="connsiteX1695" fmla="*/ 727201 w 1389131"/>
              <a:gd name="connsiteY1695" fmla="*/ 845842 h 987004"/>
              <a:gd name="connsiteX1696" fmla="*/ 728804 w 1389131"/>
              <a:gd name="connsiteY1696" fmla="*/ 845729 h 987004"/>
              <a:gd name="connsiteX1697" fmla="*/ 732118 w 1389131"/>
              <a:gd name="connsiteY1697" fmla="*/ 847174 h 987004"/>
              <a:gd name="connsiteX1698" fmla="*/ 735871 w 1389131"/>
              <a:gd name="connsiteY1698" fmla="*/ 847572 h 987004"/>
              <a:gd name="connsiteX1699" fmla="*/ 741155 w 1389131"/>
              <a:gd name="connsiteY1699" fmla="*/ 849030 h 987004"/>
              <a:gd name="connsiteX1700" fmla="*/ 741819 w 1389131"/>
              <a:gd name="connsiteY1700" fmla="*/ 849372 h 987004"/>
              <a:gd name="connsiteX1701" fmla="*/ 747475 w 1389131"/>
              <a:gd name="connsiteY1701" fmla="*/ 852294 h 987004"/>
              <a:gd name="connsiteX1702" fmla="*/ 751009 w 1389131"/>
              <a:gd name="connsiteY1702" fmla="*/ 852819 h 987004"/>
              <a:gd name="connsiteX1703" fmla="*/ 751841 w 1389131"/>
              <a:gd name="connsiteY1703" fmla="*/ 852942 h 987004"/>
              <a:gd name="connsiteX1704" fmla="*/ 752065 w 1389131"/>
              <a:gd name="connsiteY1704" fmla="*/ 852943 h 987004"/>
              <a:gd name="connsiteX1705" fmla="*/ 752519 w 1389131"/>
              <a:gd name="connsiteY1705" fmla="*/ 852946 h 987004"/>
              <a:gd name="connsiteX1706" fmla="*/ 754204 w 1389131"/>
              <a:gd name="connsiteY1706" fmla="*/ 853707 h 987004"/>
              <a:gd name="connsiteX1707" fmla="*/ 754729 w 1389131"/>
              <a:gd name="connsiteY1707" fmla="*/ 853944 h 987004"/>
              <a:gd name="connsiteX1708" fmla="*/ 755471 w 1389131"/>
              <a:gd name="connsiteY1708" fmla="*/ 854277 h 987004"/>
              <a:gd name="connsiteX1709" fmla="*/ 757122 w 1389131"/>
              <a:gd name="connsiteY1709" fmla="*/ 855021 h 987004"/>
              <a:gd name="connsiteX1710" fmla="*/ 762531 w 1389131"/>
              <a:gd name="connsiteY1710" fmla="*/ 856359 h 987004"/>
              <a:gd name="connsiteX1711" fmla="*/ 765792 w 1389131"/>
              <a:gd name="connsiteY1711" fmla="*/ 856504 h 987004"/>
              <a:gd name="connsiteX1712" fmla="*/ 770352 w 1389131"/>
              <a:gd name="connsiteY1712" fmla="*/ 855916 h 987004"/>
              <a:gd name="connsiteX1713" fmla="*/ 777025 w 1389131"/>
              <a:gd name="connsiteY1713" fmla="*/ 852554 h 987004"/>
              <a:gd name="connsiteX1714" fmla="*/ 779525 w 1389131"/>
              <a:gd name="connsiteY1714" fmla="*/ 852343 h 987004"/>
              <a:gd name="connsiteX1715" fmla="*/ 779736 w 1389131"/>
              <a:gd name="connsiteY1715" fmla="*/ 852325 h 987004"/>
              <a:gd name="connsiteX1716" fmla="*/ 775655 w 1389131"/>
              <a:gd name="connsiteY1716" fmla="*/ 857248 h 987004"/>
              <a:gd name="connsiteX1717" fmla="*/ 768648 w 1389131"/>
              <a:gd name="connsiteY1717" fmla="*/ 866680 h 987004"/>
              <a:gd name="connsiteX1718" fmla="*/ 772152 w 1389131"/>
              <a:gd name="connsiteY1718" fmla="*/ 877190 h 987004"/>
              <a:gd name="connsiteX1719" fmla="*/ 775385 w 1389131"/>
              <a:gd name="connsiteY1719" fmla="*/ 884195 h 987004"/>
              <a:gd name="connsiteX1720" fmla="*/ 789668 w 1389131"/>
              <a:gd name="connsiteY1720" fmla="*/ 877190 h 987004"/>
              <a:gd name="connsiteX1721" fmla="*/ 798292 w 1389131"/>
              <a:gd name="connsiteY1721" fmla="*/ 866412 h 987004"/>
              <a:gd name="connsiteX1722" fmla="*/ 798617 w 1389131"/>
              <a:gd name="connsiteY1722" fmla="*/ 866554 h 987004"/>
              <a:gd name="connsiteX1723" fmla="*/ 809338 w 1389131"/>
              <a:gd name="connsiteY1723" fmla="*/ 871262 h 987004"/>
              <a:gd name="connsiteX1724" fmla="*/ 808801 w 1389131"/>
              <a:gd name="connsiteY1724" fmla="*/ 880153 h 987004"/>
              <a:gd name="connsiteX1725" fmla="*/ 803949 w 1389131"/>
              <a:gd name="connsiteY1725" fmla="*/ 894974 h 987004"/>
              <a:gd name="connsiteX1726" fmla="*/ 800275 w 1389131"/>
              <a:gd name="connsiteY1726" fmla="*/ 899430 h 987004"/>
              <a:gd name="connsiteX1727" fmla="*/ 795057 w 1389131"/>
              <a:gd name="connsiteY1727" fmla="*/ 905753 h 987004"/>
              <a:gd name="connsiteX1728" fmla="*/ 777272 w 1389131"/>
              <a:gd name="connsiteY1728" fmla="*/ 909795 h 987004"/>
              <a:gd name="connsiteX1729" fmla="*/ 774847 w 1389131"/>
              <a:gd name="connsiteY1729" fmla="*/ 912759 h 987004"/>
              <a:gd name="connsiteX1730" fmla="*/ 776464 w 1389131"/>
              <a:gd name="connsiteY1730" fmla="*/ 933509 h 987004"/>
              <a:gd name="connsiteX1731" fmla="*/ 779175 w 1389131"/>
              <a:gd name="connsiteY1731" fmla="*/ 942417 h 987004"/>
              <a:gd name="connsiteX1732" fmla="*/ 780236 w 1389131"/>
              <a:gd name="connsiteY1732" fmla="*/ 945905 h 987004"/>
              <a:gd name="connsiteX1733" fmla="*/ 781854 w 1389131"/>
              <a:gd name="connsiteY1733" fmla="*/ 951564 h 987004"/>
              <a:gd name="connsiteX1734" fmla="*/ 787022 w 1389131"/>
              <a:gd name="connsiteY1734" fmla="*/ 961471 h 987004"/>
              <a:gd name="connsiteX1735" fmla="*/ 788321 w 1389131"/>
              <a:gd name="connsiteY1735" fmla="*/ 963958 h 987004"/>
              <a:gd name="connsiteX1736" fmla="*/ 809023 w 1389131"/>
              <a:gd name="connsiteY1736" fmla="*/ 965715 h 987004"/>
              <a:gd name="connsiteX1737" fmla="*/ 812404 w 1389131"/>
              <a:gd name="connsiteY1737" fmla="*/ 965755 h 987004"/>
              <a:gd name="connsiteX1738" fmla="*/ 816482 w 1389131"/>
              <a:gd name="connsiteY1738" fmla="*/ 965203 h 987004"/>
              <a:gd name="connsiteX1739" fmla="*/ 820861 w 1389131"/>
              <a:gd name="connsiteY1739" fmla="*/ 963846 h 987004"/>
              <a:gd name="connsiteX1740" fmla="*/ 824642 w 1389131"/>
              <a:gd name="connsiteY1740" fmla="*/ 962783 h 987004"/>
              <a:gd name="connsiteX1741" fmla="*/ 830158 w 1389131"/>
              <a:gd name="connsiteY1741" fmla="*/ 962291 h 987004"/>
              <a:gd name="connsiteX1742" fmla="*/ 830711 w 1389131"/>
              <a:gd name="connsiteY1742" fmla="*/ 962542 h 987004"/>
              <a:gd name="connsiteX1743" fmla="*/ 831262 w 1389131"/>
              <a:gd name="connsiteY1743" fmla="*/ 962794 h 987004"/>
              <a:gd name="connsiteX1744" fmla="*/ 833296 w 1389131"/>
              <a:gd name="connsiteY1744" fmla="*/ 963002 h 987004"/>
              <a:gd name="connsiteX1745" fmla="*/ 834521 w 1389131"/>
              <a:gd name="connsiteY1745" fmla="*/ 963126 h 987004"/>
              <a:gd name="connsiteX1746" fmla="*/ 839312 w 1389131"/>
              <a:gd name="connsiteY1746" fmla="*/ 963878 h 987004"/>
              <a:gd name="connsiteX1747" fmla="*/ 844101 w 1389131"/>
              <a:gd name="connsiteY1747" fmla="*/ 964629 h 987004"/>
              <a:gd name="connsiteX1748" fmla="*/ 846703 w 1389131"/>
              <a:gd name="connsiteY1748" fmla="*/ 965536 h 987004"/>
              <a:gd name="connsiteX1749" fmla="*/ 851286 w 1389131"/>
              <a:gd name="connsiteY1749" fmla="*/ 969654 h 987004"/>
              <a:gd name="connsiteX1750" fmla="*/ 853883 w 1389131"/>
              <a:gd name="connsiteY1750" fmla="*/ 971987 h 987004"/>
              <a:gd name="connsiteX1751" fmla="*/ 859244 w 1389131"/>
              <a:gd name="connsiteY1751" fmla="*/ 973434 h 987004"/>
              <a:gd name="connsiteX1752" fmla="*/ 859635 w 1389131"/>
              <a:gd name="connsiteY1752" fmla="*/ 973720 h 987004"/>
              <a:gd name="connsiteX1753" fmla="*/ 860420 w 1389131"/>
              <a:gd name="connsiteY1753" fmla="*/ 974294 h 987004"/>
              <a:gd name="connsiteX1754" fmla="*/ 862715 w 1389131"/>
              <a:gd name="connsiteY1754" fmla="*/ 977373 h 987004"/>
              <a:gd name="connsiteX1755" fmla="*/ 863056 w 1389131"/>
              <a:gd name="connsiteY1755" fmla="*/ 978142 h 987004"/>
              <a:gd name="connsiteX1756" fmla="*/ 865276 w 1389131"/>
              <a:gd name="connsiteY1756" fmla="*/ 983174 h 987004"/>
              <a:gd name="connsiteX1757" fmla="*/ 866102 w 1389131"/>
              <a:gd name="connsiteY1757" fmla="*/ 987131 h 987004"/>
              <a:gd name="connsiteX1758" fmla="*/ 868448 w 1389131"/>
              <a:gd name="connsiteY1758" fmla="*/ 985913 h 987004"/>
              <a:gd name="connsiteX1759" fmla="*/ 871838 w 1389131"/>
              <a:gd name="connsiteY1759" fmla="*/ 981721 h 987004"/>
              <a:gd name="connsiteX1760" fmla="*/ 876920 w 1389131"/>
              <a:gd name="connsiteY1760" fmla="*/ 976743 h 987004"/>
              <a:gd name="connsiteX1761" fmla="*/ 881804 w 1389131"/>
              <a:gd name="connsiteY1761" fmla="*/ 970654 h 987004"/>
              <a:gd name="connsiteX1762" fmla="*/ 885795 w 1389131"/>
              <a:gd name="connsiteY1762" fmla="*/ 963949 h 9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</a:cxnLst>
            <a:rect l="l" t="t" r="r" b="b"/>
            <a:pathLst>
              <a:path w="1389131" h="987004">
                <a:moveTo>
                  <a:pt x="885795" y="963949"/>
                </a:moveTo>
                <a:lnTo>
                  <a:pt x="889888" y="956237"/>
                </a:lnTo>
                <a:lnTo>
                  <a:pt x="893381" y="949829"/>
                </a:lnTo>
                <a:lnTo>
                  <a:pt x="895379" y="944914"/>
                </a:lnTo>
                <a:lnTo>
                  <a:pt x="896679" y="938876"/>
                </a:lnTo>
                <a:lnTo>
                  <a:pt x="897287" y="935259"/>
                </a:lnTo>
                <a:lnTo>
                  <a:pt x="897692" y="931432"/>
                </a:lnTo>
                <a:lnTo>
                  <a:pt x="898203" y="925190"/>
                </a:lnTo>
                <a:lnTo>
                  <a:pt x="898415" y="918639"/>
                </a:lnTo>
                <a:lnTo>
                  <a:pt x="899128" y="910281"/>
                </a:lnTo>
                <a:lnTo>
                  <a:pt x="899834" y="905046"/>
                </a:lnTo>
                <a:lnTo>
                  <a:pt x="901131" y="902945"/>
                </a:lnTo>
                <a:lnTo>
                  <a:pt x="902524" y="901956"/>
                </a:lnTo>
                <a:lnTo>
                  <a:pt x="908790" y="902033"/>
                </a:lnTo>
                <a:lnTo>
                  <a:pt x="917342" y="901737"/>
                </a:lnTo>
                <a:lnTo>
                  <a:pt x="919829" y="900861"/>
                </a:lnTo>
                <a:lnTo>
                  <a:pt x="921820" y="899575"/>
                </a:lnTo>
                <a:lnTo>
                  <a:pt x="923514" y="897782"/>
                </a:lnTo>
                <a:lnTo>
                  <a:pt x="925210" y="895182"/>
                </a:lnTo>
                <a:lnTo>
                  <a:pt x="925719" y="893766"/>
                </a:lnTo>
                <a:lnTo>
                  <a:pt x="926111" y="892672"/>
                </a:lnTo>
                <a:lnTo>
                  <a:pt x="928009" y="887958"/>
                </a:lnTo>
                <a:lnTo>
                  <a:pt x="930411" y="880528"/>
                </a:lnTo>
                <a:lnTo>
                  <a:pt x="932315" y="873394"/>
                </a:lnTo>
                <a:lnTo>
                  <a:pt x="934914" y="865867"/>
                </a:lnTo>
                <a:lnTo>
                  <a:pt x="938510" y="858452"/>
                </a:lnTo>
                <a:lnTo>
                  <a:pt x="941310" y="850724"/>
                </a:lnTo>
                <a:lnTo>
                  <a:pt x="945809" y="838281"/>
                </a:lnTo>
                <a:lnTo>
                  <a:pt x="947029" y="833560"/>
                </a:lnTo>
                <a:lnTo>
                  <a:pt x="949693" y="823266"/>
                </a:lnTo>
                <a:lnTo>
                  <a:pt x="956107" y="809782"/>
                </a:lnTo>
                <a:lnTo>
                  <a:pt x="959206" y="802060"/>
                </a:lnTo>
                <a:lnTo>
                  <a:pt x="960880" y="801543"/>
                </a:lnTo>
                <a:lnTo>
                  <a:pt x="960854" y="799723"/>
                </a:lnTo>
                <a:lnTo>
                  <a:pt x="961148" y="798343"/>
                </a:lnTo>
                <a:lnTo>
                  <a:pt x="962049" y="796687"/>
                </a:lnTo>
                <a:lnTo>
                  <a:pt x="963165" y="795194"/>
                </a:lnTo>
                <a:lnTo>
                  <a:pt x="964170" y="793868"/>
                </a:lnTo>
                <a:lnTo>
                  <a:pt x="964850" y="792211"/>
                </a:lnTo>
                <a:lnTo>
                  <a:pt x="965758" y="790167"/>
                </a:lnTo>
                <a:lnTo>
                  <a:pt x="966665" y="787958"/>
                </a:lnTo>
                <a:lnTo>
                  <a:pt x="967287" y="786743"/>
                </a:lnTo>
                <a:lnTo>
                  <a:pt x="968031" y="784590"/>
                </a:lnTo>
                <a:lnTo>
                  <a:pt x="968830" y="782327"/>
                </a:lnTo>
                <a:lnTo>
                  <a:pt x="969076" y="780617"/>
                </a:lnTo>
                <a:lnTo>
                  <a:pt x="969599" y="778628"/>
                </a:lnTo>
                <a:lnTo>
                  <a:pt x="970287" y="776530"/>
                </a:lnTo>
                <a:lnTo>
                  <a:pt x="970931" y="773826"/>
                </a:lnTo>
                <a:lnTo>
                  <a:pt x="972249" y="769962"/>
                </a:lnTo>
                <a:lnTo>
                  <a:pt x="973593" y="767863"/>
                </a:lnTo>
                <a:lnTo>
                  <a:pt x="974653" y="766425"/>
                </a:lnTo>
                <a:lnTo>
                  <a:pt x="976275" y="764050"/>
                </a:lnTo>
                <a:lnTo>
                  <a:pt x="977402" y="761839"/>
                </a:lnTo>
                <a:lnTo>
                  <a:pt x="977595" y="760019"/>
                </a:lnTo>
                <a:lnTo>
                  <a:pt x="977377" y="758101"/>
                </a:lnTo>
                <a:lnTo>
                  <a:pt x="976244" y="754206"/>
                </a:lnTo>
                <a:lnTo>
                  <a:pt x="976440" y="753253"/>
                </a:lnTo>
                <a:lnTo>
                  <a:pt x="976664" y="752159"/>
                </a:lnTo>
                <a:lnTo>
                  <a:pt x="976499" y="750967"/>
                </a:lnTo>
                <a:lnTo>
                  <a:pt x="975698" y="745164"/>
                </a:lnTo>
                <a:lnTo>
                  <a:pt x="975856" y="742777"/>
                </a:lnTo>
                <a:lnTo>
                  <a:pt x="975868" y="742623"/>
                </a:lnTo>
                <a:lnTo>
                  <a:pt x="976898" y="740013"/>
                </a:lnTo>
                <a:lnTo>
                  <a:pt x="981494" y="736205"/>
                </a:lnTo>
                <a:lnTo>
                  <a:pt x="982410" y="734650"/>
                </a:lnTo>
                <a:lnTo>
                  <a:pt x="983069" y="731733"/>
                </a:lnTo>
                <a:lnTo>
                  <a:pt x="982927" y="728513"/>
                </a:lnTo>
                <a:lnTo>
                  <a:pt x="983538" y="726826"/>
                </a:lnTo>
                <a:lnTo>
                  <a:pt x="984321" y="724663"/>
                </a:lnTo>
                <a:lnTo>
                  <a:pt x="983628" y="722002"/>
                </a:lnTo>
                <a:lnTo>
                  <a:pt x="983640" y="721855"/>
                </a:lnTo>
                <a:lnTo>
                  <a:pt x="983801" y="720019"/>
                </a:lnTo>
                <a:lnTo>
                  <a:pt x="983968" y="717105"/>
                </a:lnTo>
                <a:lnTo>
                  <a:pt x="983646" y="714630"/>
                </a:lnTo>
                <a:lnTo>
                  <a:pt x="981596" y="711915"/>
                </a:lnTo>
                <a:lnTo>
                  <a:pt x="980656" y="709010"/>
                </a:lnTo>
                <a:lnTo>
                  <a:pt x="980003" y="708038"/>
                </a:lnTo>
                <a:lnTo>
                  <a:pt x="979535" y="707343"/>
                </a:lnTo>
                <a:lnTo>
                  <a:pt x="986159" y="702530"/>
                </a:lnTo>
                <a:lnTo>
                  <a:pt x="987263" y="701656"/>
                </a:lnTo>
                <a:lnTo>
                  <a:pt x="990522" y="700396"/>
                </a:lnTo>
                <a:lnTo>
                  <a:pt x="1000929" y="700020"/>
                </a:lnTo>
                <a:lnTo>
                  <a:pt x="1006129" y="699874"/>
                </a:lnTo>
                <a:lnTo>
                  <a:pt x="1006556" y="700479"/>
                </a:lnTo>
                <a:lnTo>
                  <a:pt x="1007789" y="701910"/>
                </a:lnTo>
                <a:lnTo>
                  <a:pt x="1009908" y="702621"/>
                </a:lnTo>
                <a:lnTo>
                  <a:pt x="1011424" y="703555"/>
                </a:lnTo>
                <a:lnTo>
                  <a:pt x="1013579" y="705370"/>
                </a:lnTo>
                <a:lnTo>
                  <a:pt x="1015036" y="706469"/>
                </a:lnTo>
                <a:lnTo>
                  <a:pt x="1016107" y="707901"/>
                </a:lnTo>
                <a:lnTo>
                  <a:pt x="1016843" y="709719"/>
                </a:lnTo>
                <a:lnTo>
                  <a:pt x="1017739" y="711757"/>
                </a:lnTo>
                <a:lnTo>
                  <a:pt x="1017825" y="713191"/>
                </a:lnTo>
                <a:lnTo>
                  <a:pt x="1018070" y="714957"/>
                </a:lnTo>
                <a:lnTo>
                  <a:pt x="1018312" y="716886"/>
                </a:lnTo>
                <a:lnTo>
                  <a:pt x="1018399" y="718376"/>
                </a:lnTo>
                <a:lnTo>
                  <a:pt x="1018376" y="719810"/>
                </a:lnTo>
                <a:lnTo>
                  <a:pt x="1018723" y="722015"/>
                </a:lnTo>
                <a:lnTo>
                  <a:pt x="1019017" y="724110"/>
                </a:lnTo>
                <a:lnTo>
                  <a:pt x="1019428" y="725874"/>
                </a:lnTo>
                <a:lnTo>
                  <a:pt x="1019944" y="728278"/>
                </a:lnTo>
                <a:lnTo>
                  <a:pt x="1022059" y="731797"/>
                </a:lnTo>
                <a:lnTo>
                  <a:pt x="1023355" y="732286"/>
                </a:lnTo>
                <a:lnTo>
                  <a:pt x="1027257" y="736162"/>
                </a:lnTo>
                <a:lnTo>
                  <a:pt x="1027201" y="736969"/>
                </a:lnTo>
                <a:lnTo>
                  <a:pt x="1027646" y="737073"/>
                </a:lnTo>
                <a:lnTo>
                  <a:pt x="1028743" y="737332"/>
                </a:lnTo>
                <a:lnTo>
                  <a:pt x="1029920" y="738625"/>
                </a:lnTo>
                <a:lnTo>
                  <a:pt x="1031120" y="741016"/>
                </a:lnTo>
                <a:lnTo>
                  <a:pt x="1036026" y="750792"/>
                </a:lnTo>
                <a:lnTo>
                  <a:pt x="1036698" y="751364"/>
                </a:lnTo>
                <a:lnTo>
                  <a:pt x="1037759" y="752268"/>
                </a:lnTo>
                <a:lnTo>
                  <a:pt x="1040104" y="753184"/>
                </a:lnTo>
                <a:lnTo>
                  <a:pt x="1040743" y="757082"/>
                </a:lnTo>
                <a:lnTo>
                  <a:pt x="1040634" y="759499"/>
                </a:lnTo>
                <a:lnTo>
                  <a:pt x="1041417" y="760125"/>
                </a:lnTo>
                <a:lnTo>
                  <a:pt x="1042295" y="759847"/>
                </a:lnTo>
                <a:lnTo>
                  <a:pt x="1043009" y="759569"/>
                </a:lnTo>
                <a:lnTo>
                  <a:pt x="1044494" y="758904"/>
                </a:lnTo>
                <a:lnTo>
                  <a:pt x="1045984" y="758018"/>
                </a:lnTo>
                <a:lnTo>
                  <a:pt x="1047089" y="757187"/>
                </a:lnTo>
                <a:lnTo>
                  <a:pt x="1048696" y="755638"/>
                </a:lnTo>
                <a:lnTo>
                  <a:pt x="1050848" y="754309"/>
                </a:lnTo>
                <a:lnTo>
                  <a:pt x="1052129" y="752761"/>
                </a:lnTo>
                <a:lnTo>
                  <a:pt x="1053353" y="751323"/>
                </a:lnTo>
                <a:lnTo>
                  <a:pt x="1054910" y="749610"/>
                </a:lnTo>
                <a:lnTo>
                  <a:pt x="1056465" y="747950"/>
                </a:lnTo>
                <a:lnTo>
                  <a:pt x="1058134" y="746016"/>
                </a:lnTo>
                <a:lnTo>
                  <a:pt x="1059853" y="744412"/>
                </a:lnTo>
                <a:lnTo>
                  <a:pt x="1061563" y="743303"/>
                </a:lnTo>
                <a:lnTo>
                  <a:pt x="1062933" y="743023"/>
                </a:lnTo>
                <a:lnTo>
                  <a:pt x="1064413" y="742690"/>
                </a:lnTo>
                <a:lnTo>
                  <a:pt x="1066232" y="741746"/>
                </a:lnTo>
                <a:lnTo>
                  <a:pt x="1067616" y="740530"/>
                </a:lnTo>
                <a:lnTo>
                  <a:pt x="1069225" y="738926"/>
                </a:lnTo>
                <a:lnTo>
                  <a:pt x="1070345" y="737212"/>
                </a:lnTo>
                <a:lnTo>
                  <a:pt x="1071137" y="735445"/>
                </a:lnTo>
                <a:lnTo>
                  <a:pt x="1071500" y="733293"/>
                </a:lnTo>
                <a:lnTo>
                  <a:pt x="1072460" y="731304"/>
                </a:lnTo>
                <a:lnTo>
                  <a:pt x="1073200" y="729318"/>
                </a:lnTo>
                <a:lnTo>
                  <a:pt x="1073773" y="727661"/>
                </a:lnTo>
                <a:lnTo>
                  <a:pt x="1074517" y="725508"/>
                </a:lnTo>
                <a:lnTo>
                  <a:pt x="1075557" y="721919"/>
                </a:lnTo>
                <a:lnTo>
                  <a:pt x="1076770" y="717779"/>
                </a:lnTo>
                <a:lnTo>
                  <a:pt x="1077928" y="713639"/>
                </a:lnTo>
                <a:lnTo>
                  <a:pt x="1078511" y="711210"/>
                </a:lnTo>
                <a:lnTo>
                  <a:pt x="1079496" y="707733"/>
                </a:lnTo>
                <a:lnTo>
                  <a:pt x="1081389" y="701936"/>
                </a:lnTo>
                <a:lnTo>
                  <a:pt x="1082665" y="697299"/>
                </a:lnTo>
                <a:lnTo>
                  <a:pt x="1084038" y="693324"/>
                </a:lnTo>
                <a:lnTo>
                  <a:pt x="1085940" y="687030"/>
                </a:lnTo>
                <a:lnTo>
                  <a:pt x="1086183" y="685485"/>
                </a:lnTo>
                <a:lnTo>
                  <a:pt x="1086501" y="682615"/>
                </a:lnTo>
                <a:lnTo>
                  <a:pt x="1086996" y="679105"/>
                </a:lnTo>
                <a:lnTo>
                  <a:pt x="1087228" y="678863"/>
                </a:lnTo>
                <a:lnTo>
                  <a:pt x="1090304" y="675677"/>
                </a:lnTo>
                <a:lnTo>
                  <a:pt x="1094073" y="674212"/>
                </a:lnTo>
                <a:lnTo>
                  <a:pt x="1095528" y="674814"/>
                </a:lnTo>
                <a:lnTo>
                  <a:pt x="1098257" y="674863"/>
                </a:lnTo>
                <a:lnTo>
                  <a:pt x="1100115" y="674858"/>
                </a:lnTo>
                <a:lnTo>
                  <a:pt x="1102247" y="674742"/>
                </a:lnTo>
                <a:lnTo>
                  <a:pt x="1105362" y="674623"/>
                </a:lnTo>
                <a:lnTo>
                  <a:pt x="1108540" y="673952"/>
                </a:lnTo>
                <a:lnTo>
                  <a:pt x="1112316" y="673557"/>
                </a:lnTo>
                <a:lnTo>
                  <a:pt x="1117241" y="672993"/>
                </a:lnTo>
                <a:lnTo>
                  <a:pt x="1119537" y="672875"/>
                </a:lnTo>
                <a:lnTo>
                  <a:pt x="1122769" y="672205"/>
                </a:lnTo>
                <a:lnTo>
                  <a:pt x="1124959" y="671979"/>
                </a:lnTo>
                <a:lnTo>
                  <a:pt x="1127529" y="671696"/>
                </a:lnTo>
                <a:lnTo>
                  <a:pt x="1130597" y="671137"/>
                </a:lnTo>
                <a:lnTo>
                  <a:pt x="1133716" y="670743"/>
                </a:lnTo>
                <a:lnTo>
                  <a:pt x="1136889" y="670458"/>
                </a:lnTo>
                <a:lnTo>
                  <a:pt x="1139297" y="670175"/>
                </a:lnTo>
                <a:lnTo>
                  <a:pt x="1141704" y="669894"/>
                </a:lnTo>
                <a:lnTo>
                  <a:pt x="1143619" y="669778"/>
                </a:lnTo>
                <a:lnTo>
                  <a:pt x="1146304" y="669165"/>
                </a:lnTo>
                <a:lnTo>
                  <a:pt x="1148709" y="669047"/>
                </a:lnTo>
                <a:lnTo>
                  <a:pt x="1150074" y="669044"/>
                </a:lnTo>
                <a:lnTo>
                  <a:pt x="1152259" y="669093"/>
                </a:lnTo>
                <a:lnTo>
                  <a:pt x="1154947" y="668315"/>
                </a:lnTo>
                <a:lnTo>
                  <a:pt x="1157042" y="666864"/>
                </a:lnTo>
                <a:lnTo>
                  <a:pt x="1158260" y="664130"/>
                </a:lnTo>
                <a:lnTo>
                  <a:pt x="1158801" y="663579"/>
                </a:lnTo>
                <a:lnTo>
                  <a:pt x="1161018" y="661326"/>
                </a:lnTo>
                <a:lnTo>
                  <a:pt x="1163402" y="657719"/>
                </a:lnTo>
                <a:lnTo>
                  <a:pt x="1164630" y="656844"/>
                </a:lnTo>
                <a:lnTo>
                  <a:pt x="1166224" y="656220"/>
                </a:lnTo>
                <a:lnTo>
                  <a:pt x="1167318" y="655793"/>
                </a:lnTo>
                <a:lnTo>
                  <a:pt x="1169773" y="654833"/>
                </a:lnTo>
                <a:lnTo>
                  <a:pt x="1173792" y="653262"/>
                </a:lnTo>
                <a:lnTo>
                  <a:pt x="1174859" y="652155"/>
                </a:lnTo>
                <a:lnTo>
                  <a:pt x="1177039" y="649896"/>
                </a:lnTo>
                <a:lnTo>
                  <a:pt x="1178749" y="646726"/>
                </a:lnTo>
                <a:lnTo>
                  <a:pt x="1178535" y="646258"/>
                </a:lnTo>
                <a:lnTo>
                  <a:pt x="1177876" y="644810"/>
                </a:lnTo>
                <a:lnTo>
                  <a:pt x="1178108" y="641773"/>
                </a:lnTo>
                <a:lnTo>
                  <a:pt x="1178323" y="641317"/>
                </a:lnTo>
                <a:lnTo>
                  <a:pt x="1178777" y="640344"/>
                </a:lnTo>
                <a:lnTo>
                  <a:pt x="1179789" y="639229"/>
                </a:lnTo>
                <a:lnTo>
                  <a:pt x="1180249" y="638724"/>
                </a:lnTo>
                <a:lnTo>
                  <a:pt x="1182399" y="637597"/>
                </a:lnTo>
                <a:lnTo>
                  <a:pt x="1182855" y="637461"/>
                </a:lnTo>
                <a:lnTo>
                  <a:pt x="1185784" y="636587"/>
                </a:lnTo>
                <a:lnTo>
                  <a:pt x="1188027" y="636173"/>
                </a:lnTo>
                <a:lnTo>
                  <a:pt x="1189572" y="635888"/>
                </a:lnTo>
                <a:lnTo>
                  <a:pt x="1191324" y="635565"/>
                </a:lnTo>
                <a:lnTo>
                  <a:pt x="1192627" y="634901"/>
                </a:lnTo>
                <a:lnTo>
                  <a:pt x="1193905" y="634250"/>
                </a:lnTo>
                <a:lnTo>
                  <a:pt x="1196551" y="633429"/>
                </a:lnTo>
                <a:lnTo>
                  <a:pt x="1198641" y="632303"/>
                </a:lnTo>
                <a:lnTo>
                  <a:pt x="1201458" y="629003"/>
                </a:lnTo>
                <a:lnTo>
                  <a:pt x="1205801" y="625808"/>
                </a:lnTo>
                <a:lnTo>
                  <a:pt x="1207230" y="624756"/>
                </a:lnTo>
                <a:lnTo>
                  <a:pt x="1208559" y="624230"/>
                </a:lnTo>
                <a:lnTo>
                  <a:pt x="1210244" y="623563"/>
                </a:lnTo>
                <a:lnTo>
                  <a:pt x="1217366" y="618195"/>
                </a:lnTo>
                <a:lnTo>
                  <a:pt x="1220553" y="614584"/>
                </a:lnTo>
                <a:lnTo>
                  <a:pt x="1220730" y="614310"/>
                </a:lnTo>
                <a:lnTo>
                  <a:pt x="1222805" y="615291"/>
                </a:lnTo>
                <a:lnTo>
                  <a:pt x="1223776" y="616005"/>
                </a:lnTo>
                <a:lnTo>
                  <a:pt x="1225190" y="616388"/>
                </a:lnTo>
                <a:lnTo>
                  <a:pt x="1226323" y="617212"/>
                </a:lnTo>
                <a:lnTo>
                  <a:pt x="1227344" y="618312"/>
                </a:lnTo>
                <a:lnTo>
                  <a:pt x="1228797" y="619743"/>
                </a:lnTo>
                <a:lnTo>
                  <a:pt x="1230259" y="620512"/>
                </a:lnTo>
                <a:lnTo>
                  <a:pt x="1232489" y="621056"/>
                </a:lnTo>
                <a:lnTo>
                  <a:pt x="1234563" y="621272"/>
                </a:lnTo>
                <a:lnTo>
                  <a:pt x="1237228" y="621926"/>
                </a:lnTo>
                <a:lnTo>
                  <a:pt x="1238973" y="622088"/>
                </a:lnTo>
                <a:lnTo>
                  <a:pt x="1240443" y="622415"/>
                </a:lnTo>
                <a:lnTo>
                  <a:pt x="1241689" y="623074"/>
                </a:lnTo>
                <a:lnTo>
                  <a:pt x="1242985" y="623952"/>
                </a:lnTo>
                <a:lnTo>
                  <a:pt x="1244007" y="624943"/>
                </a:lnTo>
                <a:lnTo>
                  <a:pt x="1245469" y="625767"/>
                </a:lnTo>
                <a:lnTo>
                  <a:pt x="1247040" y="626589"/>
                </a:lnTo>
                <a:lnTo>
                  <a:pt x="1248677" y="626751"/>
                </a:lnTo>
                <a:lnTo>
                  <a:pt x="1250307" y="627243"/>
                </a:lnTo>
                <a:lnTo>
                  <a:pt x="1251982" y="628452"/>
                </a:lnTo>
                <a:lnTo>
                  <a:pt x="1253113" y="629387"/>
                </a:lnTo>
                <a:lnTo>
                  <a:pt x="1254083" y="630322"/>
                </a:lnTo>
                <a:lnTo>
                  <a:pt x="1254989" y="631699"/>
                </a:lnTo>
                <a:lnTo>
                  <a:pt x="1255999" y="633406"/>
                </a:lnTo>
                <a:lnTo>
                  <a:pt x="1257443" y="635444"/>
                </a:lnTo>
                <a:lnTo>
                  <a:pt x="1258508" y="637151"/>
                </a:lnTo>
                <a:lnTo>
                  <a:pt x="1259968" y="638084"/>
                </a:lnTo>
                <a:lnTo>
                  <a:pt x="1261655" y="638410"/>
                </a:lnTo>
                <a:lnTo>
                  <a:pt x="1264160" y="638956"/>
                </a:lnTo>
                <a:lnTo>
                  <a:pt x="1266124" y="639116"/>
                </a:lnTo>
                <a:lnTo>
                  <a:pt x="1268140" y="639386"/>
                </a:lnTo>
                <a:lnTo>
                  <a:pt x="1270810" y="639821"/>
                </a:lnTo>
                <a:lnTo>
                  <a:pt x="1273639" y="640475"/>
                </a:lnTo>
                <a:lnTo>
                  <a:pt x="1277124" y="641239"/>
                </a:lnTo>
                <a:lnTo>
                  <a:pt x="1278917" y="641729"/>
                </a:lnTo>
                <a:lnTo>
                  <a:pt x="1280276" y="642223"/>
                </a:lnTo>
                <a:lnTo>
                  <a:pt x="1282124" y="642957"/>
                </a:lnTo>
                <a:lnTo>
                  <a:pt x="1282438" y="644071"/>
                </a:lnTo>
                <a:lnTo>
                  <a:pt x="1283304" y="645182"/>
                </a:lnTo>
                <a:lnTo>
                  <a:pt x="1285468" y="646597"/>
                </a:lnTo>
                <a:lnTo>
                  <a:pt x="1286460" y="648078"/>
                </a:lnTo>
                <a:lnTo>
                  <a:pt x="1287781" y="653773"/>
                </a:lnTo>
                <a:lnTo>
                  <a:pt x="1288439" y="655122"/>
                </a:lnTo>
                <a:lnTo>
                  <a:pt x="1288775" y="655814"/>
                </a:lnTo>
                <a:lnTo>
                  <a:pt x="1289331" y="656193"/>
                </a:lnTo>
                <a:lnTo>
                  <a:pt x="1290754" y="657166"/>
                </a:lnTo>
                <a:lnTo>
                  <a:pt x="1293751" y="652318"/>
                </a:lnTo>
                <a:lnTo>
                  <a:pt x="1297672" y="647589"/>
                </a:lnTo>
                <a:lnTo>
                  <a:pt x="1298414" y="645861"/>
                </a:lnTo>
                <a:lnTo>
                  <a:pt x="1298526" y="645601"/>
                </a:lnTo>
                <a:lnTo>
                  <a:pt x="1300764" y="643436"/>
                </a:lnTo>
                <a:lnTo>
                  <a:pt x="1305091" y="639249"/>
                </a:lnTo>
                <a:lnTo>
                  <a:pt x="1306744" y="636824"/>
                </a:lnTo>
                <a:lnTo>
                  <a:pt x="1308204" y="632788"/>
                </a:lnTo>
                <a:lnTo>
                  <a:pt x="1310259" y="629789"/>
                </a:lnTo>
                <a:lnTo>
                  <a:pt x="1310591" y="629305"/>
                </a:lnTo>
                <a:lnTo>
                  <a:pt x="1312851" y="624769"/>
                </a:lnTo>
                <a:lnTo>
                  <a:pt x="1318005" y="619787"/>
                </a:lnTo>
                <a:lnTo>
                  <a:pt x="1320392" y="616367"/>
                </a:lnTo>
                <a:lnTo>
                  <a:pt x="1322173" y="614808"/>
                </a:lnTo>
                <a:lnTo>
                  <a:pt x="1323833" y="613994"/>
                </a:lnTo>
                <a:lnTo>
                  <a:pt x="1324447" y="613371"/>
                </a:lnTo>
                <a:lnTo>
                  <a:pt x="1325366" y="612437"/>
                </a:lnTo>
                <a:lnTo>
                  <a:pt x="1328489" y="607776"/>
                </a:lnTo>
                <a:lnTo>
                  <a:pt x="1329013" y="607190"/>
                </a:lnTo>
                <a:lnTo>
                  <a:pt x="1331817" y="604061"/>
                </a:lnTo>
                <a:lnTo>
                  <a:pt x="1332168" y="603667"/>
                </a:lnTo>
                <a:lnTo>
                  <a:pt x="1335671" y="601171"/>
                </a:lnTo>
                <a:lnTo>
                  <a:pt x="1337756" y="598930"/>
                </a:lnTo>
                <a:lnTo>
                  <a:pt x="1340880" y="594453"/>
                </a:lnTo>
                <a:lnTo>
                  <a:pt x="1341543" y="593980"/>
                </a:lnTo>
                <a:lnTo>
                  <a:pt x="1343153" y="592831"/>
                </a:lnTo>
                <a:lnTo>
                  <a:pt x="1344232" y="592342"/>
                </a:lnTo>
                <a:lnTo>
                  <a:pt x="1345367" y="591828"/>
                </a:lnTo>
                <a:lnTo>
                  <a:pt x="1350171" y="591186"/>
                </a:lnTo>
                <a:lnTo>
                  <a:pt x="1352706" y="588996"/>
                </a:lnTo>
                <a:lnTo>
                  <a:pt x="1353057" y="588692"/>
                </a:lnTo>
                <a:lnTo>
                  <a:pt x="1353806" y="587243"/>
                </a:lnTo>
                <a:lnTo>
                  <a:pt x="1356149" y="582704"/>
                </a:lnTo>
                <a:lnTo>
                  <a:pt x="1357582" y="579933"/>
                </a:lnTo>
                <a:lnTo>
                  <a:pt x="1361751" y="574954"/>
                </a:lnTo>
                <a:lnTo>
                  <a:pt x="1363587" y="571909"/>
                </a:lnTo>
                <a:lnTo>
                  <a:pt x="1363867" y="570042"/>
                </a:lnTo>
                <a:lnTo>
                  <a:pt x="1364127" y="568310"/>
                </a:lnTo>
                <a:lnTo>
                  <a:pt x="1365466" y="566185"/>
                </a:lnTo>
                <a:lnTo>
                  <a:pt x="1366086" y="565204"/>
                </a:lnTo>
                <a:lnTo>
                  <a:pt x="1366817" y="564270"/>
                </a:lnTo>
                <a:lnTo>
                  <a:pt x="1370867" y="559106"/>
                </a:lnTo>
                <a:lnTo>
                  <a:pt x="1371467" y="555604"/>
                </a:lnTo>
                <a:lnTo>
                  <a:pt x="1371590" y="554889"/>
                </a:lnTo>
                <a:lnTo>
                  <a:pt x="1371925" y="554207"/>
                </a:lnTo>
                <a:lnTo>
                  <a:pt x="1372258" y="553527"/>
                </a:lnTo>
                <a:lnTo>
                  <a:pt x="1372352" y="553341"/>
                </a:lnTo>
                <a:lnTo>
                  <a:pt x="1372505" y="553025"/>
                </a:lnTo>
                <a:lnTo>
                  <a:pt x="1374456" y="550952"/>
                </a:lnTo>
                <a:lnTo>
                  <a:pt x="1375084" y="550285"/>
                </a:lnTo>
                <a:lnTo>
                  <a:pt x="1376276" y="549261"/>
                </a:lnTo>
                <a:lnTo>
                  <a:pt x="1379505" y="546485"/>
                </a:lnTo>
                <a:lnTo>
                  <a:pt x="1386211" y="543106"/>
                </a:lnTo>
                <a:lnTo>
                  <a:pt x="1387076" y="540830"/>
                </a:lnTo>
                <a:lnTo>
                  <a:pt x="1387804" y="539725"/>
                </a:lnTo>
                <a:lnTo>
                  <a:pt x="1388255" y="538842"/>
                </a:lnTo>
                <a:lnTo>
                  <a:pt x="1389036" y="537737"/>
                </a:lnTo>
                <a:lnTo>
                  <a:pt x="1389277" y="536357"/>
                </a:lnTo>
                <a:lnTo>
                  <a:pt x="1389295" y="535197"/>
                </a:lnTo>
                <a:lnTo>
                  <a:pt x="1389311" y="534151"/>
                </a:lnTo>
                <a:lnTo>
                  <a:pt x="1389162" y="533268"/>
                </a:lnTo>
                <a:lnTo>
                  <a:pt x="1388966" y="531834"/>
                </a:lnTo>
                <a:lnTo>
                  <a:pt x="1388458" y="529409"/>
                </a:lnTo>
                <a:lnTo>
                  <a:pt x="1388472" y="528470"/>
                </a:lnTo>
                <a:lnTo>
                  <a:pt x="1388438" y="527257"/>
                </a:lnTo>
                <a:lnTo>
                  <a:pt x="1388405" y="525879"/>
                </a:lnTo>
                <a:lnTo>
                  <a:pt x="1388364" y="524996"/>
                </a:lnTo>
                <a:lnTo>
                  <a:pt x="1388384" y="523727"/>
                </a:lnTo>
                <a:lnTo>
                  <a:pt x="1388371" y="521135"/>
                </a:lnTo>
                <a:lnTo>
                  <a:pt x="1388070" y="519371"/>
                </a:lnTo>
                <a:lnTo>
                  <a:pt x="1387876" y="517937"/>
                </a:lnTo>
                <a:lnTo>
                  <a:pt x="1387846" y="516338"/>
                </a:lnTo>
                <a:lnTo>
                  <a:pt x="1387648" y="515013"/>
                </a:lnTo>
                <a:lnTo>
                  <a:pt x="1387442" y="513287"/>
                </a:lnTo>
                <a:lnTo>
                  <a:pt x="1382583" y="513700"/>
                </a:lnTo>
                <a:lnTo>
                  <a:pt x="1372837" y="514531"/>
                </a:lnTo>
                <a:lnTo>
                  <a:pt x="1371572" y="507752"/>
                </a:lnTo>
                <a:lnTo>
                  <a:pt x="1371559" y="502513"/>
                </a:lnTo>
                <a:lnTo>
                  <a:pt x="1369536" y="496134"/>
                </a:lnTo>
                <a:lnTo>
                  <a:pt x="1366370" y="489893"/>
                </a:lnTo>
                <a:lnTo>
                  <a:pt x="1362343" y="483083"/>
                </a:lnTo>
                <a:lnTo>
                  <a:pt x="1357600" y="476413"/>
                </a:lnTo>
                <a:lnTo>
                  <a:pt x="1354295" y="472297"/>
                </a:lnTo>
                <a:lnTo>
                  <a:pt x="1349262" y="464068"/>
                </a:lnTo>
                <a:lnTo>
                  <a:pt x="1347532" y="459957"/>
                </a:lnTo>
                <a:lnTo>
                  <a:pt x="1346523" y="457262"/>
                </a:lnTo>
                <a:lnTo>
                  <a:pt x="1346374" y="454998"/>
                </a:lnTo>
                <a:lnTo>
                  <a:pt x="1346654" y="452166"/>
                </a:lnTo>
                <a:lnTo>
                  <a:pt x="1346929" y="448061"/>
                </a:lnTo>
                <a:lnTo>
                  <a:pt x="1346778" y="444804"/>
                </a:lnTo>
                <a:lnTo>
                  <a:pt x="1344051" y="442672"/>
                </a:lnTo>
                <a:lnTo>
                  <a:pt x="1339889" y="439544"/>
                </a:lnTo>
                <a:lnTo>
                  <a:pt x="1336734" y="436985"/>
                </a:lnTo>
                <a:lnTo>
                  <a:pt x="1333717" y="433720"/>
                </a:lnTo>
                <a:lnTo>
                  <a:pt x="1330986" y="429889"/>
                </a:lnTo>
                <a:lnTo>
                  <a:pt x="1329255" y="425070"/>
                </a:lnTo>
                <a:lnTo>
                  <a:pt x="1328171" y="422848"/>
                </a:lnTo>
                <a:lnTo>
                  <a:pt x="1325656" y="417695"/>
                </a:lnTo>
                <a:lnTo>
                  <a:pt x="1322632" y="411315"/>
                </a:lnTo>
                <a:lnTo>
                  <a:pt x="1319751" y="404511"/>
                </a:lnTo>
                <a:lnTo>
                  <a:pt x="1316725" y="397423"/>
                </a:lnTo>
                <a:lnTo>
                  <a:pt x="1314563" y="391754"/>
                </a:lnTo>
                <a:lnTo>
                  <a:pt x="1311823" y="384242"/>
                </a:lnTo>
                <a:lnTo>
                  <a:pt x="1309370" y="377583"/>
                </a:lnTo>
                <a:lnTo>
                  <a:pt x="1307059" y="369930"/>
                </a:lnTo>
                <a:lnTo>
                  <a:pt x="1304752" y="363553"/>
                </a:lnTo>
                <a:lnTo>
                  <a:pt x="1302298" y="356185"/>
                </a:lnTo>
                <a:lnTo>
                  <a:pt x="1300710" y="351368"/>
                </a:lnTo>
                <a:lnTo>
                  <a:pt x="1299557" y="348250"/>
                </a:lnTo>
                <a:lnTo>
                  <a:pt x="1298833" y="345135"/>
                </a:lnTo>
                <a:lnTo>
                  <a:pt x="1297935" y="340256"/>
                </a:lnTo>
                <a:lnTo>
                  <a:pt x="1297612" y="339978"/>
                </a:lnTo>
                <a:lnTo>
                  <a:pt x="1295643" y="338284"/>
                </a:lnTo>
                <a:lnTo>
                  <a:pt x="1294858" y="336821"/>
                </a:lnTo>
                <a:lnTo>
                  <a:pt x="1294647" y="336428"/>
                </a:lnTo>
                <a:lnTo>
                  <a:pt x="1293391" y="331475"/>
                </a:lnTo>
                <a:lnTo>
                  <a:pt x="1292907" y="327510"/>
                </a:lnTo>
                <a:lnTo>
                  <a:pt x="1292878" y="327262"/>
                </a:lnTo>
                <a:lnTo>
                  <a:pt x="1290935" y="320638"/>
                </a:lnTo>
                <a:lnTo>
                  <a:pt x="1290296" y="316115"/>
                </a:lnTo>
                <a:lnTo>
                  <a:pt x="1290597" y="314439"/>
                </a:lnTo>
                <a:lnTo>
                  <a:pt x="1291029" y="314251"/>
                </a:lnTo>
                <a:lnTo>
                  <a:pt x="1290839" y="313445"/>
                </a:lnTo>
                <a:lnTo>
                  <a:pt x="1285708" y="297909"/>
                </a:lnTo>
                <a:lnTo>
                  <a:pt x="1282657" y="291799"/>
                </a:lnTo>
                <a:lnTo>
                  <a:pt x="1282076" y="288967"/>
                </a:lnTo>
                <a:lnTo>
                  <a:pt x="1282063" y="284014"/>
                </a:lnTo>
                <a:lnTo>
                  <a:pt x="1282336" y="278355"/>
                </a:lnTo>
                <a:lnTo>
                  <a:pt x="1282748" y="271846"/>
                </a:lnTo>
                <a:lnTo>
                  <a:pt x="1283023" y="267037"/>
                </a:lnTo>
                <a:lnTo>
                  <a:pt x="1282148" y="262213"/>
                </a:lnTo>
                <a:lnTo>
                  <a:pt x="1282434" y="259840"/>
                </a:lnTo>
                <a:lnTo>
                  <a:pt x="1282642" y="258120"/>
                </a:lnTo>
                <a:lnTo>
                  <a:pt x="1282776" y="254937"/>
                </a:lnTo>
                <a:lnTo>
                  <a:pt x="1283054" y="251400"/>
                </a:lnTo>
                <a:lnTo>
                  <a:pt x="1283613" y="245813"/>
                </a:lnTo>
                <a:lnTo>
                  <a:pt x="1283597" y="239800"/>
                </a:lnTo>
                <a:lnTo>
                  <a:pt x="1283509" y="233433"/>
                </a:lnTo>
                <a:lnTo>
                  <a:pt x="1283491" y="225792"/>
                </a:lnTo>
                <a:lnTo>
                  <a:pt x="1284038" y="216315"/>
                </a:lnTo>
                <a:lnTo>
                  <a:pt x="1284590" y="207546"/>
                </a:lnTo>
                <a:lnTo>
                  <a:pt x="1284993" y="197644"/>
                </a:lnTo>
                <a:lnTo>
                  <a:pt x="1285831" y="188876"/>
                </a:lnTo>
                <a:lnTo>
                  <a:pt x="1286239" y="181239"/>
                </a:lnTo>
                <a:lnTo>
                  <a:pt x="1286782" y="169501"/>
                </a:lnTo>
                <a:lnTo>
                  <a:pt x="1287044" y="159459"/>
                </a:lnTo>
                <a:lnTo>
                  <a:pt x="1287157" y="148003"/>
                </a:lnTo>
                <a:lnTo>
                  <a:pt x="1287845" y="136832"/>
                </a:lnTo>
                <a:lnTo>
                  <a:pt x="1287250" y="128062"/>
                </a:lnTo>
                <a:lnTo>
                  <a:pt x="1287233" y="121698"/>
                </a:lnTo>
                <a:lnTo>
                  <a:pt x="1286964" y="115361"/>
                </a:lnTo>
                <a:lnTo>
                  <a:pt x="1289632" y="107706"/>
                </a:lnTo>
                <a:lnTo>
                  <a:pt x="1290757" y="99508"/>
                </a:lnTo>
                <a:lnTo>
                  <a:pt x="1291882" y="91876"/>
                </a:lnTo>
                <a:lnTo>
                  <a:pt x="1291874" y="88199"/>
                </a:lnTo>
                <a:lnTo>
                  <a:pt x="1291462" y="86134"/>
                </a:lnTo>
                <a:lnTo>
                  <a:pt x="1291995" y="79716"/>
                </a:lnTo>
                <a:lnTo>
                  <a:pt x="1291554" y="75190"/>
                </a:lnTo>
                <a:lnTo>
                  <a:pt x="1291403" y="72362"/>
                </a:lnTo>
                <a:lnTo>
                  <a:pt x="1290460" y="67765"/>
                </a:lnTo>
                <a:lnTo>
                  <a:pt x="1289053" y="65775"/>
                </a:lnTo>
                <a:lnTo>
                  <a:pt x="1288336" y="64759"/>
                </a:lnTo>
                <a:lnTo>
                  <a:pt x="1285301" y="63285"/>
                </a:lnTo>
                <a:lnTo>
                  <a:pt x="1284864" y="62172"/>
                </a:lnTo>
                <a:lnTo>
                  <a:pt x="1284877" y="62017"/>
                </a:lnTo>
                <a:lnTo>
                  <a:pt x="1285096" y="59318"/>
                </a:lnTo>
                <a:lnTo>
                  <a:pt x="1284846" y="58265"/>
                </a:lnTo>
                <a:lnTo>
                  <a:pt x="1282672" y="55362"/>
                </a:lnTo>
                <a:lnTo>
                  <a:pt x="1282654" y="55211"/>
                </a:lnTo>
                <a:lnTo>
                  <a:pt x="1282542" y="54247"/>
                </a:lnTo>
                <a:lnTo>
                  <a:pt x="1283644" y="52943"/>
                </a:lnTo>
                <a:lnTo>
                  <a:pt x="1283540" y="51899"/>
                </a:lnTo>
                <a:lnTo>
                  <a:pt x="1283520" y="51700"/>
                </a:lnTo>
                <a:lnTo>
                  <a:pt x="1279001" y="50111"/>
                </a:lnTo>
                <a:lnTo>
                  <a:pt x="1277941" y="49025"/>
                </a:lnTo>
                <a:lnTo>
                  <a:pt x="1276891" y="47949"/>
                </a:lnTo>
                <a:lnTo>
                  <a:pt x="1274385" y="47784"/>
                </a:lnTo>
                <a:lnTo>
                  <a:pt x="1273428" y="47720"/>
                </a:lnTo>
                <a:lnTo>
                  <a:pt x="1272903" y="47275"/>
                </a:lnTo>
                <a:lnTo>
                  <a:pt x="1272190" y="46672"/>
                </a:lnTo>
                <a:lnTo>
                  <a:pt x="1267563" y="44973"/>
                </a:lnTo>
                <a:lnTo>
                  <a:pt x="1263781" y="43584"/>
                </a:lnTo>
                <a:lnTo>
                  <a:pt x="1257901" y="41415"/>
                </a:lnTo>
                <a:lnTo>
                  <a:pt x="1252149" y="38183"/>
                </a:lnTo>
                <a:lnTo>
                  <a:pt x="1250025" y="36990"/>
                </a:lnTo>
                <a:lnTo>
                  <a:pt x="1246949" y="36467"/>
                </a:lnTo>
                <a:lnTo>
                  <a:pt x="1244228" y="36004"/>
                </a:lnTo>
                <a:lnTo>
                  <a:pt x="1243906" y="35799"/>
                </a:lnTo>
                <a:lnTo>
                  <a:pt x="1243332" y="35435"/>
                </a:lnTo>
                <a:lnTo>
                  <a:pt x="1242851" y="34557"/>
                </a:lnTo>
                <a:lnTo>
                  <a:pt x="1242251" y="31354"/>
                </a:lnTo>
                <a:lnTo>
                  <a:pt x="1242156" y="30854"/>
                </a:lnTo>
                <a:lnTo>
                  <a:pt x="1241906" y="30275"/>
                </a:lnTo>
                <a:lnTo>
                  <a:pt x="1241834" y="30107"/>
                </a:lnTo>
                <a:lnTo>
                  <a:pt x="1241470" y="29251"/>
                </a:lnTo>
                <a:lnTo>
                  <a:pt x="1240016" y="28205"/>
                </a:lnTo>
                <a:lnTo>
                  <a:pt x="1237540" y="27966"/>
                </a:lnTo>
                <a:lnTo>
                  <a:pt x="1233910" y="29658"/>
                </a:lnTo>
                <a:lnTo>
                  <a:pt x="1228621" y="29677"/>
                </a:lnTo>
                <a:lnTo>
                  <a:pt x="1225812" y="30873"/>
                </a:lnTo>
                <a:lnTo>
                  <a:pt x="1225597" y="30964"/>
                </a:lnTo>
                <a:lnTo>
                  <a:pt x="1224401" y="29557"/>
                </a:lnTo>
                <a:lnTo>
                  <a:pt x="1223663" y="28870"/>
                </a:lnTo>
                <a:lnTo>
                  <a:pt x="1223547" y="28760"/>
                </a:lnTo>
                <a:lnTo>
                  <a:pt x="1221846" y="28286"/>
                </a:lnTo>
                <a:lnTo>
                  <a:pt x="1221039" y="27546"/>
                </a:lnTo>
                <a:lnTo>
                  <a:pt x="1220860" y="27572"/>
                </a:lnTo>
                <a:lnTo>
                  <a:pt x="1220694" y="27596"/>
                </a:lnTo>
                <a:lnTo>
                  <a:pt x="1217974" y="27424"/>
                </a:lnTo>
                <a:lnTo>
                  <a:pt x="1216735" y="26807"/>
                </a:lnTo>
                <a:lnTo>
                  <a:pt x="1215416" y="24305"/>
                </a:lnTo>
                <a:lnTo>
                  <a:pt x="1215167" y="23832"/>
                </a:lnTo>
                <a:lnTo>
                  <a:pt x="1213725" y="18332"/>
                </a:lnTo>
                <a:lnTo>
                  <a:pt x="1212683" y="16705"/>
                </a:lnTo>
                <a:lnTo>
                  <a:pt x="1211983" y="15613"/>
                </a:lnTo>
                <a:lnTo>
                  <a:pt x="1211355" y="13756"/>
                </a:lnTo>
                <a:lnTo>
                  <a:pt x="1212253" y="12016"/>
                </a:lnTo>
                <a:lnTo>
                  <a:pt x="1213986" y="8658"/>
                </a:lnTo>
                <a:lnTo>
                  <a:pt x="1213623" y="7682"/>
                </a:lnTo>
                <a:lnTo>
                  <a:pt x="1213550" y="7483"/>
                </a:lnTo>
                <a:lnTo>
                  <a:pt x="1212999" y="6835"/>
                </a:lnTo>
                <a:lnTo>
                  <a:pt x="1210505" y="3902"/>
                </a:lnTo>
                <a:lnTo>
                  <a:pt x="1211275" y="2229"/>
                </a:lnTo>
                <a:lnTo>
                  <a:pt x="1210937" y="1514"/>
                </a:lnTo>
                <a:lnTo>
                  <a:pt x="1208569" y="127"/>
                </a:lnTo>
                <a:lnTo>
                  <a:pt x="1206880" y="200"/>
                </a:lnTo>
                <a:lnTo>
                  <a:pt x="1206256" y="227"/>
                </a:lnTo>
                <a:lnTo>
                  <a:pt x="1205173" y="273"/>
                </a:lnTo>
                <a:lnTo>
                  <a:pt x="1203072" y="1000"/>
                </a:lnTo>
                <a:lnTo>
                  <a:pt x="1201716" y="1469"/>
                </a:lnTo>
                <a:lnTo>
                  <a:pt x="1198019" y="3783"/>
                </a:lnTo>
                <a:lnTo>
                  <a:pt x="1196600" y="4225"/>
                </a:lnTo>
                <a:lnTo>
                  <a:pt x="1196149" y="4158"/>
                </a:lnTo>
                <a:lnTo>
                  <a:pt x="1194471" y="5348"/>
                </a:lnTo>
                <a:lnTo>
                  <a:pt x="1193621" y="5733"/>
                </a:lnTo>
                <a:lnTo>
                  <a:pt x="1192419" y="6214"/>
                </a:lnTo>
                <a:lnTo>
                  <a:pt x="1191552" y="6390"/>
                </a:lnTo>
                <a:lnTo>
                  <a:pt x="1189662" y="5476"/>
                </a:lnTo>
                <a:lnTo>
                  <a:pt x="1188828" y="4835"/>
                </a:lnTo>
                <a:lnTo>
                  <a:pt x="1187867" y="4643"/>
                </a:lnTo>
                <a:lnTo>
                  <a:pt x="1186729" y="4659"/>
                </a:lnTo>
                <a:lnTo>
                  <a:pt x="1186008" y="4432"/>
                </a:lnTo>
                <a:lnTo>
                  <a:pt x="1184884" y="3906"/>
                </a:lnTo>
                <a:lnTo>
                  <a:pt x="1184147" y="3906"/>
                </a:lnTo>
                <a:lnTo>
                  <a:pt x="1183218" y="3232"/>
                </a:lnTo>
                <a:lnTo>
                  <a:pt x="1182075" y="3312"/>
                </a:lnTo>
                <a:lnTo>
                  <a:pt x="1181851" y="3433"/>
                </a:lnTo>
                <a:lnTo>
                  <a:pt x="1181027" y="3878"/>
                </a:lnTo>
                <a:lnTo>
                  <a:pt x="1176643" y="4646"/>
                </a:lnTo>
                <a:lnTo>
                  <a:pt x="1175734" y="8184"/>
                </a:lnTo>
                <a:lnTo>
                  <a:pt x="1176673" y="10224"/>
                </a:lnTo>
                <a:lnTo>
                  <a:pt x="1175886" y="13578"/>
                </a:lnTo>
                <a:lnTo>
                  <a:pt x="1172632" y="15813"/>
                </a:lnTo>
                <a:lnTo>
                  <a:pt x="1171884" y="16327"/>
                </a:lnTo>
                <a:lnTo>
                  <a:pt x="1167626" y="17343"/>
                </a:lnTo>
                <a:lnTo>
                  <a:pt x="1166098" y="16565"/>
                </a:lnTo>
                <a:lnTo>
                  <a:pt x="1163412" y="15198"/>
                </a:lnTo>
                <a:lnTo>
                  <a:pt x="1161994" y="15578"/>
                </a:lnTo>
                <a:lnTo>
                  <a:pt x="1161648" y="15527"/>
                </a:lnTo>
                <a:lnTo>
                  <a:pt x="1160325" y="15339"/>
                </a:lnTo>
                <a:lnTo>
                  <a:pt x="1159380" y="15818"/>
                </a:lnTo>
                <a:lnTo>
                  <a:pt x="1159200" y="15997"/>
                </a:lnTo>
                <a:lnTo>
                  <a:pt x="1158355" y="16963"/>
                </a:lnTo>
                <a:lnTo>
                  <a:pt x="1158168" y="18555"/>
                </a:lnTo>
                <a:lnTo>
                  <a:pt x="1157882" y="20994"/>
                </a:lnTo>
                <a:lnTo>
                  <a:pt x="1157465" y="21464"/>
                </a:lnTo>
                <a:lnTo>
                  <a:pt x="1156775" y="22239"/>
                </a:lnTo>
                <a:lnTo>
                  <a:pt x="1155483" y="22957"/>
                </a:lnTo>
                <a:lnTo>
                  <a:pt x="1152766" y="23503"/>
                </a:lnTo>
                <a:lnTo>
                  <a:pt x="1151534" y="24379"/>
                </a:lnTo>
                <a:lnTo>
                  <a:pt x="1151173" y="25327"/>
                </a:lnTo>
                <a:lnTo>
                  <a:pt x="1150683" y="26616"/>
                </a:lnTo>
                <a:lnTo>
                  <a:pt x="1149340" y="27725"/>
                </a:lnTo>
                <a:lnTo>
                  <a:pt x="1148720" y="28238"/>
                </a:lnTo>
                <a:lnTo>
                  <a:pt x="1147553" y="28774"/>
                </a:lnTo>
                <a:lnTo>
                  <a:pt x="1142906" y="28580"/>
                </a:lnTo>
                <a:lnTo>
                  <a:pt x="1141377" y="28822"/>
                </a:lnTo>
                <a:lnTo>
                  <a:pt x="1140868" y="28903"/>
                </a:lnTo>
                <a:lnTo>
                  <a:pt x="1139824" y="29434"/>
                </a:lnTo>
                <a:lnTo>
                  <a:pt x="1138404" y="30156"/>
                </a:lnTo>
                <a:lnTo>
                  <a:pt x="1135527" y="29645"/>
                </a:lnTo>
                <a:lnTo>
                  <a:pt x="1132873" y="29173"/>
                </a:lnTo>
                <a:lnTo>
                  <a:pt x="1128391" y="29407"/>
                </a:lnTo>
                <a:lnTo>
                  <a:pt x="1123824" y="30550"/>
                </a:lnTo>
                <a:lnTo>
                  <a:pt x="1122606" y="33843"/>
                </a:lnTo>
                <a:lnTo>
                  <a:pt x="1121808" y="34902"/>
                </a:lnTo>
                <a:lnTo>
                  <a:pt x="1121450" y="37136"/>
                </a:lnTo>
                <a:lnTo>
                  <a:pt x="1118439" y="40439"/>
                </a:lnTo>
                <a:lnTo>
                  <a:pt x="1118436" y="40957"/>
                </a:lnTo>
                <a:lnTo>
                  <a:pt x="1118402" y="44719"/>
                </a:lnTo>
                <a:lnTo>
                  <a:pt x="1117602" y="45406"/>
                </a:lnTo>
                <a:lnTo>
                  <a:pt x="1117334" y="45864"/>
                </a:lnTo>
                <a:lnTo>
                  <a:pt x="1116255" y="47707"/>
                </a:lnTo>
                <a:lnTo>
                  <a:pt x="1114837" y="48397"/>
                </a:lnTo>
                <a:lnTo>
                  <a:pt x="1114321" y="49550"/>
                </a:lnTo>
                <a:lnTo>
                  <a:pt x="1113861" y="50574"/>
                </a:lnTo>
                <a:lnTo>
                  <a:pt x="1113714" y="50731"/>
                </a:lnTo>
                <a:lnTo>
                  <a:pt x="1113570" y="50881"/>
                </a:lnTo>
                <a:lnTo>
                  <a:pt x="1112774" y="51729"/>
                </a:lnTo>
                <a:lnTo>
                  <a:pt x="1112571" y="51946"/>
                </a:lnTo>
                <a:lnTo>
                  <a:pt x="1110661" y="52638"/>
                </a:lnTo>
                <a:lnTo>
                  <a:pt x="1110107" y="53134"/>
                </a:lnTo>
                <a:lnTo>
                  <a:pt x="1109615" y="53574"/>
                </a:lnTo>
                <a:lnTo>
                  <a:pt x="1109105" y="55186"/>
                </a:lnTo>
                <a:lnTo>
                  <a:pt x="1108946" y="55686"/>
                </a:lnTo>
                <a:lnTo>
                  <a:pt x="1108881" y="55899"/>
                </a:lnTo>
                <a:lnTo>
                  <a:pt x="1108218" y="58047"/>
                </a:lnTo>
                <a:lnTo>
                  <a:pt x="1107437" y="58730"/>
                </a:lnTo>
                <a:lnTo>
                  <a:pt x="1106434" y="59607"/>
                </a:lnTo>
                <a:lnTo>
                  <a:pt x="1105048" y="60355"/>
                </a:lnTo>
                <a:lnTo>
                  <a:pt x="1104341" y="60736"/>
                </a:lnTo>
                <a:lnTo>
                  <a:pt x="1102363" y="60561"/>
                </a:lnTo>
                <a:lnTo>
                  <a:pt x="1100610" y="59011"/>
                </a:lnTo>
                <a:lnTo>
                  <a:pt x="1100066" y="58529"/>
                </a:lnTo>
                <a:lnTo>
                  <a:pt x="1098954" y="58891"/>
                </a:lnTo>
                <a:lnTo>
                  <a:pt x="1098710" y="58971"/>
                </a:lnTo>
                <a:lnTo>
                  <a:pt x="1097788" y="59844"/>
                </a:lnTo>
                <a:lnTo>
                  <a:pt x="1097230" y="61549"/>
                </a:lnTo>
                <a:lnTo>
                  <a:pt x="1096874" y="62641"/>
                </a:lnTo>
                <a:lnTo>
                  <a:pt x="1095536" y="63800"/>
                </a:lnTo>
                <a:lnTo>
                  <a:pt x="1093126" y="65885"/>
                </a:lnTo>
                <a:lnTo>
                  <a:pt x="1090781" y="66829"/>
                </a:lnTo>
                <a:lnTo>
                  <a:pt x="1087262" y="67160"/>
                </a:lnTo>
                <a:lnTo>
                  <a:pt x="1085845" y="67969"/>
                </a:lnTo>
                <a:lnTo>
                  <a:pt x="1084185" y="68917"/>
                </a:lnTo>
                <a:lnTo>
                  <a:pt x="1082905" y="72086"/>
                </a:lnTo>
                <a:lnTo>
                  <a:pt x="1081249" y="74080"/>
                </a:lnTo>
                <a:lnTo>
                  <a:pt x="1079599" y="77376"/>
                </a:lnTo>
                <a:lnTo>
                  <a:pt x="1074809" y="82738"/>
                </a:lnTo>
                <a:lnTo>
                  <a:pt x="1073331" y="83431"/>
                </a:lnTo>
                <a:lnTo>
                  <a:pt x="1072134" y="83485"/>
                </a:lnTo>
                <a:lnTo>
                  <a:pt x="1071848" y="83498"/>
                </a:lnTo>
                <a:lnTo>
                  <a:pt x="1070913" y="83204"/>
                </a:lnTo>
                <a:lnTo>
                  <a:pt x="1070301" y="83013"/>
                </a:lnTo>
                <a:lnTo>
                  <a:pt x="1068606" y="83126"/>
                </a:lnTo>
                <a:lnTo>
                  <a:pt x="1067522" y="83199"/>
                </a:lnTo>
                <a:lnTo>
                  <a:pt x="1067276" y="83215"/>
                </a:lnTo>
                <a:lnTo>
                  <a:pt x="1066594" y="82725"/>
                </a:lnTo>
                <a:lnTo>
                  <a:pt x="1065298" y="82981"/>
                </a:lnTo>
                <a:lnTo>
                  <a:pt x="1062708" y="83926"/>
                </a:lnTo>
                <a:lnTo>
                  <a:pt x="1060764" y="85759"/>
                </a:lnTo>
                <a:lnTo>
                  <a:pt x="1060126" y="86360"/>
                </a:lnTo>
                <a:lnTo>
                  <a:pt x="1058996" y="87066"/>
                </a:lnTo>
                <a:lnTo>
                  <a:pt x="1055510" y="89240"/>
                </a:lnTo>
                <a:lnTo>
                  <a:pt x="1054341" y="89747"/>
                </a:lnTo>
                <a:lnTo>
                  <a:pt x="1052858" y="89814"/>
                </a:lnTo>
                <a:lnTo>
                  <a:pt x="1051560" y="89760"/>
                </a:lnTo>
                <a:lnTo>
                  <a:pt x="1050073" y="89087"/>
                </a:lnTo>
                <a:lnTo>
                  <a:pt x="1048955" y="87915"/>
                </a:lnTo>
                <a:lnTo>
                  <a:pt x="1048484" y="88013"/>
                </a:lnTo>
                <a:lnTo>
                  <a:pt x="1048338" y="88044"/>
                </a:lnTo>
                <a:lnTo>
                  <a:pt x="1047666" y="89412"/>
                </a:lnTo>
                <a:lnTo>
                  <a:pt x="1041927" y="90439"/>
                </a:lnTo>
                <a:lnTo>
                  <a:pt x="1041240" y="90974"/>
                </a:lnTo>
                <a:lnTo>
                  <a:pt x="1040884" y="91251"/>
                </a:lnTo>
                <a:lnTo>
                  <a:pt x="1036127" y="91404"/>
                </a:lnTo>
                <a:lnTo>
                  <a:pt x="1034404" y="92469"/>
                </a:lnTo>
                <a:lnTo>
                  <a:pt x="1032242" y="92730"/>
                </a:lnTo>
                <a:lnTo>
                  <a:pt x="1029706" y="91817"/>
                </a:lnTo>
                <a:lnTo>
                  <a:pt x="1028460" y="91856"/>
                </a:lnTo>
                <a:lnTo>
                  <a:pt x="1024887" y="91970"/>
                </a:lnTo>
                <a:lnTo>
                  <a:pt x="1023107" y="93592"/>
                </a:lnTo>
                <a:lnTo>
                  <a:pt x="1021887" y="93794"/>
                </a:lnTo>
                <a:lnTo>
                  <a:pt x="1021073" y="93929"/>
                </a:lnTo>
                <a:lnTo>
                  <a:pt x="1014898" y="94948"/>
                </a:lnTo>
                <a:lnTo>
                  <a:pt x="1013806" y="95432"/>
                </a:lnTo>
                <a:lnTo>
                  <a:pt x="1012065" y="96204"/>
                </a:lnTo>
                <a:lnTo>
                  <a:pt x="1010029" y="96589"/>
                </a:lnTo>
                <a:lnTo>
                  <a:pt x="1009314" y="96518"/>
                </a:lnTo>
                <a:lnTo>
                  <a:pt x="1007125" y="96301"/>
                </a:lnTo>
                <a:lnTo>
                  <a:pt x="1004785" y="97677"/>
                </a:lnTo>
                <a:lnTo>
                  <a:pt x="1003737" y="98771"/>
                </a:lnTo>
                <a:lnTo>
                  <a:pt x="1002573" y="99984"/>
                </a:lnTo>
                <a:lnTo>
                  <a:pt x="1001294" y="102846"/>
                </a:lnTo>
                <a:lnTo>
                  <a:pt x="1001173" y="102943"/>
                </a:lnTo>
                <a:lnTo>
                  <a:pt x="998837" y="104845"/>
                </a:lnTo>
                <a:lnTo>
                  <a:pt x="998099" y="105842"/>
                </a:lnTo>
                <a:lnTo>
                  <a:pt x="997301" y="106591"/>
                </a:lnTo>
                <a:lnTo>
                  <a:pt x="996210" y="106628"/>
                </a:lnTo>
                <a:lnTo>
                  <a:pt x="995079" y="106667"/>
                </a:lnTo>
                <a:lnTo>
                  <a:pt x="994078" y="107332"/>
                </a:lnTo>
                <a:lnTo>
                  <a:pt x="993478" y="107731"/>
                </a:lnTo>
                <a:lnTo>
                  <a:pt x="992397" y="107778"/>
                </a:lnTo>
                <a:lnTo>
                  <a:pt x="991812" y="107804"/>
                </a:lnTo>
                <a:lnTo>
                  <a:pt x="991075" y="108553"/>
                </a:lnTo>
                <a:lnTo>
                  <a:pt x="989353" y="109406"/>
                </a:lnTo>
                <a:lnTo>
                  <a:pt x="988919" y="109620"/>
                </a:lnTo>
                <a:lnTo>
                  <a:pt x="988185" y="110865"/>
                </a:lnTo>
                <a:lnTo>
                  <a:pt x="987925" y="110952"/>
                </a:lnTo>
                <a:lnTo>
                  <a:pt x="985720" y="111687"/>
                </a:lnTo>
                <a:lnTo>
                  <a:pt x="982644" y="113122"/>
                </a:lnTo>
                <a:lnTo>
                  <a:pt x="979253" y="114705"/>
                </a:lnTo>
                <a:lnTo>
                  <a:pt x="977127" y="115837"/>
                </a:lnTo>
                <a:lnTo>
                  <a:pt x="972292" y="117990"/>
                </a:lnTo>
                <a:lnTo>
                  <a:pt x="967213" y="119981"/>
                </a:lnTo>
                <a:lnTo>
                  <a:pt x="963152" y="122052"/>
                </a:lnTo>
                <a:lnTo>
                  <a:pt x="959942" y="125831"/>
                </a:lnTo>
                <a:lnTo>
                  <a:pt x="957772" y="128378"/>
                </a:lnTo>
                <a:lnTo>
                  <a:pt x="953748" y="130915"/>
                </a:lnTo>
                <a:lnTo>
                  <a:pt x="950644" y="132872"/>
                </a:lnTo>
                <a:lnTo>
                  <a:pt x="948895" y="134618"/>
                </a:lnTo>
                <a:lnTo>
                  <a:pt x="947330" y="136179"/>
                </a:lnTo>
                <a:lnTo>
                  <a:pt x="947101" y="136210"/>
                </a:lnTo>
                <a:lnTo>
                  <a:pt x="946835" y="136246"/>
                </a:lnTo>
                <a:lnTo>
                  <a:pt x="946127" y="136460"/>
                </a:lnTo>
                <a:lnTo>
                  <a:pt x="945788" y="136562"/>
                </a:lnTo>
                <a:lnTo>
                  <a:pt x="944612" y="136384"/>
                </a:lnTo>
                <a:lnTo>
                  <a:pt x="943505" y="136888"/>
                </a:lnTo>
                <a:lnTo>
                  <a:pt x="940083" y="139695"/>
                </a:lnTo>
                <a:lnTo>
                  <a:pt x="939143" y="141008"/>
                </a:lnTo>
                <a:lnTo>
                  <a:pt x="930469" y="146026"/>
                </a:lnTo>
                <a:lnTo>
                  <a:pt x="928500" y="146089"/>
                </a:lnTo>
                <a:lnTo>
                  <a:pt x="925532" y="146185"/>
                </a:lnTo>
                <a:lnTo>
                  <a:pt x="923498" y="147314"/>
                </a:lnTo>
                <a:lnTo>
                  <a:pt x="922916" y="147741"/>
                </a:lnTo>
                <a:lnTo>
                  <a:pt x="920177" y="149753"/>
                </a:lnTo>
                <a:lnTo>
                  <a:pt x="919118" y="151113"/>
                </a:lnTo>
                <a:lnTo>
                  <a:pt x="918307" y="152151"/>
                </a:lnTo>
                <a:lnTo>
                  <a:pt x="914945" y="154293"/>
                </a:lnTo>
                <a:lnTo>
                  <a:pt x="914075" y="154554"/>
                </a:lnTo>
                <a:lnTo>
                  <a:pt x="912680" y="154779"/>
                </a:lnTo>
                <a:lnTo>
                  <a:pt x="909962" y="155217"/>
                </a:lnTo>
                <a:lnTo>
                  <a:pt x="906522" y="157829"/>
                </a:lnTo>
                <a:lnTo>
                  <a:pt x="906089" y="158157"/>
                </a:lnTo>
                <a:lnTo>
                  <a:pt x="905896" y="158222"/>
                </a:lnTo>
                <a:lnTo>
                  <a:pt x="903255" y="159106"/>
                </a:lnTo>
                <a:lnTo>
                  <a:pt x="903049" y="159245"/>
                </a:lnTo>
                <a:lnTo>
                  <a:pt x="902691" y="159488"/>
                </a:lnTo>
                <a:lnTo>
                  <a:pt x="898520" y="162302"/>
                </a:lnTo>
                <a:lnTo>
                  <a:pt x="892231" y="163646"/>
                </a:lnTo>
                <a:lnTo>
                  <a:pt x="888449" y="165668"/>
                </a:lnTo>
                <a:lnTo>
                  <a:pt x="887063" y="166409"/>
                </a:lnTo>
                <a:lnTo>
                  <a:pt x="886206" y="167594"/>
                </a:lnTo>
                <a:lnTo>
                  <a:pt x="885898" y="168030"/>
                </a:lnTo>
                <a:lnTo>
                  <a:pt x="884034" y="168447"/>
                </a:lnTo>
                <a:lnTo>
                  <a:pt x="883617" y="168541"/>
                </a:lnTo>
                <a:lnTo>
                  <a:pt x="882213" y="169290"/>
                </a:lnTo>
                <a:lnTo>
                  <a:pt x="879494" y="170740"/>
                </a:lnTo>
                <a:lnTo>
                  <a:pt x="876653" y="170760"/>
                </a:lnTo>
                <a:lnTo>
                  <a:pt x="872328" y="170356"/>
                </a:lnTo>
                <a:lnTo>
                  <a:pt x="870698" y="170522"/>
                </a:lnTo>
                <a:lnTo>
                  <a:pt x="869738" y="170620"/>
                </a:lnTo>
                <a:lnTo>
                  <a:pt x="869122" y="170978"/>
                </a:lnTo>
                <a:lnTo>
                  <a:pt x="866599" y="172442"/>
                </a:lnTo>
                <a:lnTo>
                  <a:pt x="864020" y="173214"/>
                </a:lnTo>
                <a:lnTo>
                  <a:pt x="861733" y="173900"/>
                </a:lnTo>
                <a:lnTo>
                  <a:pt x="861121" y="174315"/>
                </a:lnTo>
                <a:lnTo>
                  <a:pt x="859704" y="175280"/>
                </a:lnTo>
                <a:lnTo>
                  <a:pt x="858541" y="176744"/>
                </a:lnTo>
                <a:lnTo>
                  <a:pt x="857130" y="178521"/>
                </a:lnTo>
                <a:lnTo>
                  <a:pt x="855910" y="179421"/>
                </a:lnTo>
                <a:lnTo>
                  <a:pt x="855348" y="179836"/>
                </a:lnTo>
                <a:lnTo>
                  <a:pt x="850699" y="181192"/>
                </a:lnTo>
                <a:lnTo>
                  <a:pt x="849206" y="181644"/>
                </a:lnTo>
                <a:lnTo>
                  <a:pt x="847994" y="182517"/>
                </a:lnTo>
                <a:lnTo>
                  <a:pt x="844101" y="185325"/>
                </a:lnTo>
                <a:lnTo>
                  <a:pt x="844101" y="185059"/>
                </a:lnTo>
                <a:lnTo>
                  <a:pt x="842870" y="185294"/>
                </a:lnTo>
                <a:lnTo>
                  <a:pt x="840954" y="185659"/>
                </a:lnTo>
                <a:lnTo>
                  <a:pt x="837600" y="188548"/>
                </a:lnTo>
                <a:lnTo>
                  <a:pt x="835679" y="188646"/>
                </a:lnTo>
                <a:lnTo>
                  <a:pt x="834387" y="188713"/>
                </a:lnTo>
                <a:lnTo>
                  <a:pt x="833741" y="188959"/>
                </a:lnTo>
                <a:lnTo>
                  <a:pt x="831846" y="189685"/>
                </a:lnTo>
                <a:lnTo>
                  <a:pt x="830754" y="190317"/>
                </a:lnTo>
                <a:lnTo>
                  <a:pt x="829943" y="190787"/>
                </a:lnTo>
                <a:lnTo>
                  <a:pt x="827073" y="192445"/>
                </a:lnTo>
                <a:lnTo>
                  <a:pt x="826069" y="193566"/>
                </a:lnTo>
                <a:lnTo>
                  <a:pt x="825639" y="194045"/>
                </a:lnTo>
                <a:lnTo>
                  <a:pt x="821847" y="195033"/>
                </a:lnTo>
                <a:lnTo>
                  <a:pt x="819143" y="195738"/>
                </a:lnTo>
                <a:lnTo>
                  <a:pt x="818212" y="196413"/>
                </a:lnTo>
                <a:lnTo>
                  <a:pt x="812821" y="198979"/>
                </a:lnTo>
                <a:lnTo>
                  <a:pt x="808683" y="199445"/>
                </a:lnTo>
                <a:lnTo>
                  <a:pt x="807144" y="199290"/>
                </a:lnTo>
                <a:lnTo>
                  <a:pt x="806706" y="199247"/>
                </a:lnTo>
                <a:lnTo>
                  <a:pt x="806233" y="199527"/>
                </a:lnTo>
                <a:lnTo>
                  <a:pt x="805372" y="200039"/>
                </a:lnTo>
                <a:lnTo>
                  <a:pt x="802988" y="201456"/>
                </a:lnTo>
                <a:lnTo>
                  <a:pt x="800447" y="201598"/>
                </a:lnTo>
                <a:lnTo>
                  <a:pt x="799094" y="201674"/>
                </a:lnTo>
                <a:lnTo>
                  <a:pt x="797855" y="202348"/>
                </a:lnTo>
                <a:lnTo>
                  <a:pt x="794745" y="202559"/>
                </a:lnTo>
                <a:lnTo>
                  <a:pt x="794518" y="202574"/>
                </a:lnTo>
                <a:lnTo>
                  <a:pt x="793018" y="203087"/>
                </a:lnTo>
                <a:lnTo>
                  <a:pt x="791673" y="203547"/>
                </a:lnTo>
                <a:lnTo>
                  <a:pt x="789997" y="204583"/>
                </a:lnTo>
                <a:lnTo>
                  <a:pt x="788208" y="204390"/>
                </a:lnTo>
                <a:lnTo>
                  <a:pt x="786658" y="205061"/>
                </a:lnTo>
                <a:lnTo>
                  <a:pt x="786313" y="205011"/>
                </a:lnTo>
                <a:lnTo>
                  <a:pt x="786118" y="204981"/>
                </a:lnTo>
                <a:lnTo>
                  <a:pt x="785796" y="204932"/>
                </a:lnTo>
                <a:lnTo>
                  <a:pt x="785214" y="205668"/>
                </a:lnTo>
                <a:lnTo>
                  <a:pt x="784674" y="206352"/>
                </a:lnTo>
                <a:lnTo>
                  <a:pt x="782375" y="208505"/>
                </a:lnTo>
                <a:lnTo>
                  <a:pt x="781013" y="208931"/>
                </a:lnTo>
                <a:lnTo>
                  <a:pt x="780236" y="208946"/>
                </a:lnTo>
                <a:lnTo>
                  <a:pt x="776382" y="209022"/>
                </a:lnTo>
                <a:lnTo>
                  <a:pt x="775720" y="208936"/>
                </a:lnTo>
                <a:lnTo>
                  <a:pt x="775393" y="208893"/>
                </a:lnTo>
                <a:lnTo>
                  <a:pt x="774916" y="209036"/>
                </a:lnTo>
                <a:lnTo>
                  <a:pt x="773165" y="209559"/>
                </a:lnTo>
                <a:lnTo>
                  <a:pt x="772298" y="210102"/>
                </a:lnTo>
                <a:lnTo>
                  <a:pt x="770315" y="211343"/>
                </a:lnTo>
                <a:lnTo>
                  <a:pt x="768992" y="211088"/>
                </a:lnTo>
                <a:lnTo>
                  <a:pt x="767363" y="209087"/>
                </a:lnTo>
                <a:lnTo>
                  <a:pt x="766979" y="209058"/>
                </a:lnTo>
                <a:lnTo>
                  <a:pt x="766439" y="209017"/>
                </a:lnTo>
                <a:lnTo>
                  <a:pt x="763014" y="210511"/>
                </a:lnTo>
                <a:lnTo>
                  <a:pt x="759009" y="212256"/>
                </a:lnTo>
                <a:lnTo>
                  <a:pt x="756529" y="212917"/>
                </a:lnTo>
                <a:lnTo>
                  <a:pt x="756285" y="212981"/>
                </a:lnTo>
                <a:lnTo>
                  <a:pt x="754609" y="214984"/>
                </a:lnTo>
                <a:lnTo>
                  <a:pt x="754171" y="215509"/>
                </a:lnTo>
                <a:lnTo>
                  <a:pt x="753468" y="215875"/>
                </a:lnTo>
                <a:lnTo>
                  <a:pt x="751939" y="216673"/>
                </a:lnTo>
                <a:lnTo>
                  <a:pt x="751661" y="216648"/>
                </a:lnTo>
                <a:lnTo>
                  <a:pt x="748854" y="216401"/>
                </a:lnTo>
                <a:lnTo>
                  <a:pt x="747684" y="215900"/>
                </a:lnTo>
                <a:lnTo>
                  <a:pt x="745760" y="217615"/>
                </a:lnTo>
                <a:lnTo>
                  <a:pt x="745199" y="218116"/>
                </a:lnTo>
                <a:lnTo>
                  <a:pt x="744391" y="218732"/>
                </a:lnTo>
                <a:lnTo>
                  <a:pt x="742352" y="218881"/>
                </a:lnTo>
                <a:lnTo>
                  <a:pt x="741302" y="218958"/>
                </a:lnTo>
                <a:lnTo>
                  <a:pt x="740490" y="220564"/>
                </a:lnTo>
                <a:lnTo>
                  <a:pt x="737385" y="223210"/>
                </a:lnTo>
                <a:lnTo>
                  <a:pt x="735696" y="223572"/>
                </a:lnTo>
                <a:lnTo>
                  <a:pt x="732872" y="224175"/>
                </a:lnTo>
                <a:lnTo>
                  <a:pt x="731266" y="223855"/>
                </a:lnTo>
                <a:lnTo>
                  <a:pt x="726972" y="219858"/>
                </a:lnTo>
                <a:lnTo>
                  <a:pt x="725308" y="219661"/>
                </a:lnTo>
                <a:lnTo>
                  <a:pt x="723516" y="219834"/>
                </a:lnTo>
                <a:lnTo>
                  <a:pt x="723393" y="220160"/>
                </a:lnTo>
                <a:lnTo>
                  <a:pt x="722808" y="221722"/>
                </a:lnTo>
                <a:lnTo>
                  <a:pt x="722122" y="221472"/>
                </a:lnTo>
                <a:lnTo>
                  <a:pt x="720679" y="219319"/>
                </a:lnTo>
                <a:lnTo>
                  <a:pt x="720196" y="219257"/>
                </a:lnTo>
                <a:lnTo>
                  <a:pt x="718643" y="219058"/>
                </a:lnTo>
                <a:lnTo>
                  <a:pt x="718154" y="219384"/>
                </a:lnTo>
                <a:lnTo>
                  <a:pt x="716326" y="220604"/>
                </a:lnTo>
                <a:lnTo>
                  <a:pt x="715976" y="220839"/>
                </a:lnTo>
                <a:lnTo>
                  <a:pt x="712330" y="221372"/>
                </a:lnTo>
                <a:lnTo>
                  <a:pt x="711406" y="221794"/>
                </a:lnTo>
                <a:lnTo>
                  <a:pt x="709915" y="222475"/>
                </a:lnTo>
                <a:lnTo>
                  <a:pt x="707707" y="222355"/>
                </a:lnTo>
                <a:lnTo>
                  <a:pt x="705964" y="222262"/>
                </a:lnTo>
                <a:lnTo>
                  <a:pt x="704367" y="221322"/>
                </a:lnTo>
                <a:lnTo>
                  <a:pt x="701020" y="222977"/>
                </a:lnTo>
                <a:lnTo>
                  <a:pt x="699352" y="223212"/>
                </a:lnTo>
                <a:lnTo>
                  <a:pt x="697257" y="224850"/>
                </a:lnTo>
                <a:lnTo>
                  <a:pt x="696994" y="225056"/>
                </a:lnTo>
                <a:lnTo>
                  <a:pt x="695324" y="225169"/>
                </a:lnTo>
                <a:lnTo>
                  <a:pt x="693542" y="223918"/>
                </a:lnTo>
                <a:lnTo>
                  <a:pt x="692636" y="224397"/>
                </a:lnTo>
                <a:lnTo>
                  <a:pt x="692607" y="225423"/>
                </a:lnTo>
                <a:lnTo>
                  <a:pt x="692602" y="226329"/>
                </a:lnTo>
                <a:lnTo>
                  <a:pt x="689193" y="228230"/>
                </a:lnTo>
                <a:lnTo>
                  <a:pt x="687682" y="229849"/>
                </a:lnTo>
                <a:lnTo>
                  <a:pt x="687538" y="229994"/>
                </a:lnTo>
                <a:lnTo>
                  <a:pt x="685898" y="231621"/>
                </a:lnTo>
                <a:lnTo>
                  <a:pt x="685669" y="231690"/>
                </a:lnTo>
                <a:lnTo>
                  <a:pt x="685291" y="231806"/>
                </a:lnTo>
                <a:lnTo>
                  <a:pt x="684359" y="232089"/>
                </a:lnTo>
                <a:lnTo>
                  <a:pt x="683300" y="232410"/>
                </a:lnTo>
                <a:lnTo>
                  <a:pt x="682932" y="232035"/>
                </a:lnTo>
                <a:lnTo>
                  <a:pt x="683378" y="230228"/>
                </a:lnTo>
                <a:lnTo>
                  <a:pt x="681280" y="229793"/>
                </a:lnTo>
                <a:lnTo>
                  <a:pt x="680662" y="230039"/>
                </a:lnTo>
                <a:lnTo>
                  <a:pt x="680525" y="230371"/>
                </a:lnTo>
                <a:lnTo>
                  <a:pt x="680409" y="230655"/>
                </a:lnTo>
                <a:lnTo>
                  <a:pt x="680561" y="230727"/>
                </a:lnTo>
                <a:lnTo>
                  <a:pt x="681208" y="231033"/>
                </a:lnTo>
                <a:lnTo>
                  <a:pt x="681746" y="231760"/>
                </a:lnTo>
                <a:lnTo>
                  <a:pt x="681944" y="232030"/>
                </a:lnTo>
                <a:lnTo>
                  <a:pt x="681818" y="232464"/>
                </a:lnTo>
                <a:lnTo>
                  <a:pt x="681262" y="232522"/>
                </a:lnTo>
                <a:lnTo>
                  <a:pt x="680479" y="232066"/>
                </a:lnTo>
                <a:lnTo>
                  <a:pt x="679969" y="231769"/>
                </a:lnTo>
                <a:lnTo>
                  <a:pt x="672483" y="234077"/>
                </a:lnTo>
                <a:lnTo>
                  <a:pt x="671757" y="235039"/>
                </a:lnTo>
                <a:lnTo>
                  <a:pt x="670804" y="236301"/>
                </a:lnTo>
                <a:lnTo>
                  <a:pt x="670413" y="237719"/>
                </a:lnTo>
                <a:lnTo>
                  <a:pt x="670359" y="237910"/>
                </a:lnTo>
                <a:lnTo>
                  <a:pt x="668137" y="238517"/>
                </a:lnTo>
                <a:lnTo>
                  <a:pt x="666749" y="242598"/>
                </a:lnTo>
                <a:lnTo>
                  <a:pt x="664520" y="243640"/>
                </a:lnTo>
                <a:lnTo>
                  <a:pt x="661360" y="245293"/>
                </a:lnTo>
                <a:lnTo>
                  <a:pt x="660029" y="245731"/>
                </a:lnTo>
                <a:lnTo>
                  <a:pt x="658761" y="246148"/>
                </a:lnTo>
                <a:lnTo>
                  <a:pt x="658333" y="246571"/>
                </a:lnTo>
                <a:lnTo>
                  <a:pt x="658078" y="246823"/>
                </a:lnTo>
                <a:lnTo>
                  <a:pt x="657932" y="247160"/>
                </a:lnTo>
                <a:lnTo>
                  <a:pt x="656953" y="249421"/>
                </a:lnTo>
                <a:lnTo>
                  <a:pt x="655908" y="250345"/>
                </a:lnTo>
                <a:lnTo>
                  <a:pt x="655771" y="250466"/>
                </a:lnTo>
                <a:lnTo>
                  <a:pt x="653910" y="250878"/>
                </a:lnTo>
                <a:lnTo>
                  <a:pt x="651318" y="252845"/>
                </a:lnTo>
                <a:lnTo>
                  <a:pt x="650502" y="253475"/>
                </a:lnTo>
                <a:lnTo>
                  <a:pt x="648218" y="253833"/>
                </a:lnTo>
                <a:lnTo>
                  <a:pt x="648512" y="255223"/>
                </a:lnTo>
                <a:lnTo>
                  <a:pt x="648875" y="256936"/>
                </a:lnTo>
                <a:lnTo>
                  <a:pt x="647677" y="259836"/>
                </a:lnTo>
                <a:lnTo>
                  <a:pt x="646931" y="261637"/>
                </a:lnTo>
                <a:lnTo>
                  <a:pt x="645442" y="262744"/>
                </a:lnTo>
                <a:lnTo>
                  <a:pt x="645190" y="262834"/>
                </a:lnTo>
                <a:lnTo>
                  <a:pt x="642721" y="263719"/>
                </a:lnTo>
                <a:lnTo>
                  <a:pt x="642227" y="264380"/>
                </a:lnTo>
                <a:lnTo>
                  <a:pt x="641661" y="265140"/>
                </a:lnTo>
                <a:lnTo>
                  <a:pt x="640966" y="268217"/>
                </a:lnTo>
                <a:lnTo>
                  <a:pt x="640605" y="268709"/>
                </a:lnTo>
                <a:lnTo>
                  <a:pt x="640216" y="269223"/>
                </a:lnTo>
                <a:lnTo>
                  <a:pt x="639720" y="269406"/>
                </a:lnTo>
                <a:lnTo>
                  <a:pt x="638950" y="269206"/>
                </a:lnTo>
                <a:lnTo>
                  <a:pt x="635776" y="268389"/>
                </a:lnTo>
                <a:lnTo>
                  <a:pt x="633638" y="268219"/>
                </a:lnTo>
                <a:lnTo>
                  <a:pt x="632383" y="268121"/>
                </a:lnTo>
                <a:lnTo>
                  <a:pt x="631810" y="268278"/>
                </a:lnTo>
                <a:lnTo>
                  <a:pt x="630837" y="268546"/>
                </a:lnTo>
                <a:lnTo>
                  <a:pt x="629926" y="268127"/>
                </a:lnTo>
                <a:lnTo>
                  <a:pt x="629053" y="267727"/>
                </a:lnTo>
                <a:lnTo>
                  <a:pt x="626907" y="265482"/>
                </a:lnTo>
                <a:lnTo>
                  <a:pt x="625897" y="264967"/>
                </a:lnTo>
                <a:lnTo>
                  <a:pt x="624937" y="264479"/>
                </a:lnTo>
                <a:lnTo>
                  <a:pt x="622841" y="264280"/>
                </a:lnTo>
                <a:lnTo>
                  <a:pt x="621427" y="263402"/>
                </a:lnTo>
                <a:lnTo>
                  <a:pt x="620975" y="262694"/>
                </a:lnTo>
                <a:lnTo>
                  <a:pt x="620753" y="262345"/>
                </a:lnTo>
                <a:lnTo>
                  <a:pt x="620215" y="259675"/>
                </a:lnTo>
                <a:lnTo>
                  <a:pt x="619574" y="258470"/>
                </a:lnTo>
                <a:lnTo>
                  <a:pt x="619422" y="258182"/>
                </a:lnTo>
                <a:lnTo>
                  <a:pt x="616840" y="256554"/>
                </a:lnTo>
                <a:lnTo>
                  <a:pt x="615355" y="256860"/>
                </a:lnTo>
                <a:lnTo>
                  <a:pt x="613123" y="258753"/>
                </a:lnTo>
                <a:lnTo>
                  <a:pt x="611879" y="259809"/>
                </a:lnTo>
                <a:lnTo>
                  <a:pt x="607778" y="264463"/>
                </a:lnTo>
                <a:lnTo>
                  <a:pt x="605180" y="267408"/>
                </a:lnTo>
                <a:lnTo>
                  <a:pt x="604045" y="268695"/>
                </a:lnTo>
                <a:lnTo>
                  <a:pt x="602037" y="268345"/>
                </a:lnTo>
                <a:lnTo>
                  <a:pt x="599977" y="267985"/>
                </a:lnTo>
                <a:lnTo>
                  <a:pt x="597568" y="268405"/>
                </a:lnTo>
                <a:lnTo>
                  <a:pt x="592969" y="273340"/>
                </a:lnTo>
                <a:lnTo>
                  <a:pt x="586350" y="275348"/>
                </a:lnTo>
                <a:lnTo>
                  <a:pt x="584705" y="275216"/>
                </a:lnTo>
                <a:lnTo>
                  <a:pt x="583822" y="275145"/>
                </a:lnTo>
                <a:lnTo>
                  <a:pt x="578158" y="272755"/>
                </a:lnTo>
                <a:lnTo>
                  <a:pt x="576070" y="273038"/>
                </a:lnTo>
                <a:lnTo>
                  <a:pt x="574636" y="273232"/>
                </a:lnTo>
                <a:lnTo>
                  <a:pt x="572410" y="274024"/>
                </a:lnTo>
                <a:lnTo>
                  <a:pt x="567050" y="272194"/>
                </a:lnTo>
                <a:lnTo>
                  <a:pt x="566678" y="272068"/>
                </a:lnTo>
                <a:lnTo>
                  <a:pt x="565940" y="271818"/>
                </a:lnTo>
                <a:lnTo>
                  <a:pt x="563376" y="269440"/>
                </a:lnTo>
                <a:lnTo>
                  <a:pt x="563178" y="269257"/>
                </a:lnTo>
                <a:lnTo>
                  <a:pt x="561825" y="268567"/>
                </a:lnTo>
                <a:lnTo>
                  <a:pt x="558510" y="268497"/>
                </a:lnTo>
                <a:lnTo>
                  <a:pt x="557936" y="268484"/>
                </a:lnTo>
                <a:lnTo>
                  <a:pt x="555294" y="266546"/>
                </a:lnTo>
                <a:lnTo>
                  <a:pt x="554937" y="266533"/>
                </a:lnTo>
                <a:lnTo>
                  <a:pt x="553198" y="266471"/>
                </a:lnTo>
                <a:lnTo>
                  <a:pt x="551842" y="265905"/>
                </a:lnTo>
                <a:lnTo>
                  <a:pt x="549246" y="266263"/>
                </a:lnTo>
                <a:lnTo>
                  <a:pt x="548335" y="265884"/>
                </a:lnTo>
                <a:lnTo>
                  <a:pt x="542362" y="265622"/>
                </a:lnTo>
                <a:lnTo>
                  <a:pt x="542095" y="265609"/>
                </a:lnTo>
                <a:lnTo>
                  <a:pt x="541904" y="265601"/>
                </a:lnTo>
                <a:lnTo>
                  <a:pt x="539564" y="264844"/>
                </a:lnTo>
                <a:lnTo>
                  <a:pt x="536918" y="263153"/>
                </a:lnTo>
                <a:lnTo>
                  <a:pt x="534083" y="262455"/>
                </a:lnTo>
                <a:lnTo>
                  <a:pt x="533691" y="262511"/>
                </a:lnTo>
                <a:lnTo>
                  <a:pt x="532788" y="262637"/>
                </a:lnTo>
                <a:lnTo>
                  <a:pt x="529505" y="264353"/>
                </a:lnTo>
                <a:lnTo>
                  <a:pt x="527886" y="266700"/>
                </a:lnTo>
                <a:lnTo>
                  <a:pt x="527729" y="267437"/>
                </a:lnTo>
                <a:lnTo>
                  <a:pt x="526870" y="271469"/>
                </a:lnTo>
                <a:lnTo>
                  <a:pt x="525937" y="272766"/>
                </a:lnTo>
                <a:lnTo>
                  <a:pt x="520497" y="274161"/>
                </a:lnTo>
                <a:lnTo>
                  <a:pt x="515855" y="276182"/>
                </a:lnTo>
                <a:lnTo>
                  <a:pt x="515106" y="276545"/>
                </a:lnTo>
                <a:lnTo>
                  <a:pt x="514584" y="276797"/>
                </a:lnTo>
                <a:lnTo>
                  <a:pt x="509540" y="279246"/>
                </a:lnTo>
                <a:lnTo>
                  <a:pt x="508611" y="279985"/>
                </a:lnTo>
                <a:lnTo>
                  <a:pt x="507548" y="281839"/>
                </a:lnTo>
                <a:lnTo>
                  <a:pt x="504415" y="283908"/>
                </a:lnTo>
                <a:lnTo>
                  <a:pt x="501596" y="286952"/>
                </a:lnTo>
                <a:lnTo>
                  <a:pt x="500910" y="288252"/>
                </a:lnTo>
                <a:lnTo>
                  <a:pt x="500388" y="288736"/>
                </a:lnTo>
                <a:lnTo>
                  <a:pt x="498982" y="290038"/>
                </a:lnTo>
                <a:lnTo>
                  <a:pt x="496975" y="290924"/>
                </a:lnTo>
                <a:lnTo>
                  <a:pt x="496756" y="291019"/>
                </a:lnTo>
                <a:lnTo>
                  <a:pt x="496245" y="291053"/>
                </a:lnTo>
                <a:lnTo>
                  <a:pt x="495030" y="291133"/>
                </a:lnTo>
                <a:lnTo>
                  <a:pt x="493612" y="290690"/>
                </a:lnTo>
                <a:lnTo>
                  <a:pt x="491830" y="288821"/>
                </a:lnTo>
                <a:lnTo>
                  <a:pt x="491195" y="288411"/>
                </a:lnTo>
                <a:lnTo>
                  <a:pt x="489987" y="287634"/>
                </a:lnTo>
                <a:lnTo>
                  <a:pt x="488713" y="287674"/>
                </a:lnTo>
                <a:lnTo>
                  <a:pt x="488319" y="287687"/>
                </a:lnTo>
                <a:lnTo>
                  <a:pt x="487995" y="288074"/>
                </a:lnTo>
                <a:lnTo>
                  <a:pt x="487699" y="288427"/>
                </a:lnTo>
                <a:lnTo>
                  <a:pt x="483294" y="292620"/>
                </a:lnTo>
                <a:lnTo>
                  <a:pt x="482178" y="292986"/>
                </a:lnTo>
                <a:lnTo>
                  <a:pt x="479484" y="292540"/>
                </a:lnTo>
                <a:lnTo>
                  <a:pt x="475915" y="295885"/>
                </a:lnTo>
                <a:lnTo>
                  <a:pt x="475805" y="295988"/>
                </a:lnTo>
                <a:lnTo>
                  <a:pt x="474259" y="296538"/>
                </a:lnTo>
                <a:lnTo>
                  <a:pt x="470804" y="296395"/>
                </a:lnTo>
                <a:lnTo>
                  <a:pt x="468575" y="295306"/>
                </a:lnTo>
                <a:lnTo>
                  <a:pt x="467602" y="294830"/>
                </a:lnTo>
                <a:lnTo>
                  <a:pt x="466062" y="294636"/>
                </a:lnTo>
                <a:lnTo>
                  <a:pt x="465565" y="294652"/>
                </a:lnTo>
                <a:lnTo>
                  <a:pt x="465007" y="294670"/>
                </a:lnTo>
                <a:lnTo>
                  <a:pt x="462911" y="294741"/>
                </a:lnTo>
                <a:lnTo>
                  <a:pt x="459629" y="295471"/>
                </a:lnTo>
                <a:lnTo>
                  <a:pt x="457472" y="296449"/>
                </a:lnTo>
                <a:lnTo>
                  <a:pt x="455896" y="297522"/>
                </a:lnTo>
                <a:lnTo>
                  <a:pt x="455301" y="297926"/>
                </a:lnTo>
                <a:lnTo>
                  <a:pt x="448223" y="305763"/>
                </a:lnTo>
                <a:lnTo>
                  <a:pt x="447232" y="306378"/>
                </a:lnTo>
                <a:lnTo>
                  <a:pt x="440734" y="309568"/>
                </a:lnTo>
                <a:lnTo>
                  <a:pt x="439686" y="309499"/>
                </a:lnTo>
                <a:lnTo>
                  <a:pt x="438902" y="309050"/>
                </a:lnTo>
                <a:lnTo>
                  <a:pt x="437839" y="308438"/>
                </a:lnTo>
                <a:lnTo>
                  <a:pt x="437017" y="308433"/>
                </a:lnTo>
                <a:lnTo>
                  <a:pt x="435802" y="308427"/>
                </a:lnTo>
                <a:lnTo>
                  <a:pt x="432645" y="310518"/>
                </a:lnTo>
                <a:lnTo>
                  <a:pt x="430112" y="310876"/>
                </a:lnTo>
                <a:lnTo>
                  <a:pt x="429541" y="311107"/>
                </a:lnTo>
                <a:lnTo>
                  <a:pt x="424358" y="313203"/>
                </a:lnTo>
                <a:lnTo>
                  <a:pt x="422244" y="314432"/>
                </a:lnTo>
                <a:lnTo>
                  <a:pt x="421820" y="314679"/>
                </a:lnTo>
                <a:lnTo>
                  <a:pt x="421446" y="315669"/>
                </a:lnTo>
                <a:lnTo>
                  <a:pt x="421555" y="318211"/>
                </a:lnTo>
                <a:lnTo>
                  <a:pt x="421057" y="318954"/>
                </a:lnTo>
                <a:lnTo>
                  <a:pt x="419879" y="319815"/>
                </a:lnTo>
                <a:lnTo>
                  <a:pt x="418336" y="319993"/>
                </a:lnTo>
                <a:lnTo>
                  <a:pt x="417541" y="319820"/>
                </a:lnTo>
                <a:lnTo>
                  <a:pt x="415994" y="319483"/>
                </a:lnTo>
                <a:lnTo>
                  <a:pt x="414756" y="319850"/>
                </a:lnTo>
                <a:lnTo>
                  <a:pt x="414274" y="320221"/>
                </a:lnTo>
                <a:lnTo>
                  <a:pt x="413393" y="320898"/>
                </a:lnTo>
                <a:lnTo>
                  <a:pt x="412951" y="322755"/>
                </a:lnTo>
                <a:lnTo>
                  <a:pt x="412235" y="323694"/>
                </a:lnTo>
                <a:lnTo>
                  <a:pt x="411032" y="324111"/>
                </a:lnTo>
                <a:lnTo>
                  <a:pt x="407491" y="325085"/>
                </a:lnTo>
                <a:lnTo>
                  <a:pt x="406396" y="325388"/>
                </a:lnTo>
                <a:lnTo>
                  <a:pt x="405784" y="324994"/>
                </a:lnTo>
                <a:lnTo>
                  <a:pt x="403876" y="323762"/>
                </a:lnTo>
                <a:lnTo>
                  <a:pt x="403407" y="323679"/>
                </a:lnTo>
                <a:lnTo>
                  <a:pt x="402405" y="323501"/>
                </a:lnTo>
                <a:lnTo>
                  <a:pt x="400480" y="323561"/>
                </a:lnTo>
                <a:lnTo>
                  <a:pt x="401159" y="319370"/>
                </a:lnTo>
                <a:lnTo>
                  <a:pt x="401927" y="318146"/>
                </a:lnTo>
                <a:lnTo>
                  <a:pt x="404406" y="314194"/>
                </a:lnTo>
                <a:lnTo>
                  <a:pt x="406909" y="310201"/>
                </a:lnTo>
                <a:lnTo>
                  <a:pt x="407799" y="305676"/>
                </a:lnTo>
                <a:lnTo>
                  <a:pt x="403783" y="294744"/>
                </a:lnTo>
                <a:lnTo>
                  <a:pt x="403551" y="294451"/>
                </a:lnTo>
                <a:lnTo>
                  <a:pt x="403206" y="294016"/>
                </a:lnTo>
                <a:lnTo>
                  <a:pt x="402251" y="292814"/>
                </a:lnTo>
                <a:lnTo>
                  <a:pt x="401165" y="292079"/>
                </a:lnTo>
                <a:lnTo>
                  <a:pt x="398562" y="290314"/>
                </a:lnTo>
                <a:lnTo>
                  <a:pt x="396538" y="288319"/>
                </a:lnTo>
                <a:lnTo>
                  <a:pt x="396417" y="287451"/>
                </a:lnTo>
                <a:lnTo>
                  <a:pt x="396714" y="286979"/>
                </a:lnTo>
                <a:lnTo>
                  <a:pt x="397349" y="285966"/>
                </a:lnTo>
                <a:lnTo>
                  <a:pt x="400081" y="282943"/>
                </a:lnTo>
                <a:lnTo>
                  <a:pt x="400737" y="281852"/>
                </a:lnTo>
                <a:lnTo>
                  <a:pt x="401639" y="280348"/>
                </a:lnTo>
                <a:lnTo>
                  <a:pt x="401955" y="279109"/>
                </a:lnTo>
                <a:lnTo>
                  <a:pt x="401059" y="274967"/>
                </a:lnTo>
                <a:lnTo>
                  <a:pt x="400941" y="274648"/>
                </a:lnTo>
                <a:lnTo>
                  <a:pt x="400321" y="272962"/>
                </a:lnTo>
                <a:lnTo>
                  <a:pt x="399030" y="271653"/>
                </a:lnTo>
                <a:lnTo>
                  <a:pt x="398338" y="271494"/>
                </a:lnTo>
                <a:lnTo>
                  <a:pt x="397921" y="271399"/>
                </a:lnTo>
                <a:lnTo>
                  <a:pt x="397362" y="271769"/>
                </a:lnTo>
                <a:lnTo>
                  <a:pt x="395266" y="271695"/>
                </a:lnTo>
                <a:lnTo>
                  <a:pt x="394860" y="271193"/>
                </a:lnTo>
                <a:lnTo>
                  <a:pt x="394160" y="270326"/>
                </a:lnTo>
                <a:lnTo>
                  <a:pt x="394106" y="270026"/>
                </a:lnTo>
                <a:lnTo>
                  <a:pt x="393142" y="264555"/>
                </a:lnTo>
                <a:lnTo>
                  <a:pt x="391631" y="260864"/>
                </a:lnTo>
                <a:lnTo>
                  <a:pt x="391436" y="260391"/>
                </a:lnTo>
                <a:lnTo>
                  <a:pt x="391327" y="260295"/>
                </a:lnTo>
                <a:lnTo>
                  <a:pt x="388303" y="257648"/>
                </a:lnTo>
                <a:lnTo>
                  <a:pt x="386637" y="256796"/>
                </a:lnTo>
                <a:lnTo>
                  <a:pt x="386392" y="256670"/>
                </a:lnTo>
                <a:lnTo>
                  <a:pt x="386001" y="256371"/>
                </a:lnTo>
                <a:lnTo>
                  <a:pt x="382316" y="253545"/>
                </a:lnTo>
                <a:lnTo>
                  <a:pt x="381701" y="252247"/>
                </a:lnTo>
                <a:lnTo>
                  <a:pt x="380628" y="249982"/>
                </a:lnTo>
                <a:lnTo>
                  <a:pt x="379094" y="248053"/>
                </a:lnTo>
                <a:lnTo>
                  <a:pt x="378999" y="247109"/>
                </a:lnTo>
                <a:lnTo>
                  <a:pt x="378798" y="245137"/>
                </a:lnTo>
                <a:lnTo>
                  <a:pt x="379791" y="242081"/>
                </a:lnTo>
                <a:lnTo>
                  <a:pt x="380242" y="240680"/>
                </a:lnTo>
                <a:lnTo>
                  <a:pt x="380420" y="237359"/>
                </a:lnTo>
                <a:lnTo>
                  <a:pt x="380587" y="234231"/>
                </a:lnTo>
                <a:lnTo>
                  <a:pt x="381213" y="232746"/>
                </a:lnTo>
                <a:lnTo>
                  <a:pt x="381928" y="232107"/>
                </a:lnTo>
                <a:lnTo>
                  <a:pt x="382453" y="231636"/>
                </a:lnTo>
                <a:lnTo>
                  <a:pt x="383512" y="229659"/>
                </a:lnTo>
                <a:lnTo>
                  <a:pt x="383643" y="228047"/>
                </a:lnTo>
                <a:lnTo>
                  <a:pt x="382369" y="223326"/>
                </a:lnTo>
                <a:lnTo>
                  <a:pt x="382423" y="222532"/>
                </a:lnTo>
                <a:lnTo>
                  <a:pt x="382441" y="222272"/>
                </a:lnTo>
                <a:lnTo>
                  <a:pt x="384866" y="218812"/>
                </a:lnTo>
                <a:lnTo>
                  <a:pt x="387347" y="216840"/>
                </a:lnTo>
                <a:lnTo>
                  <a:pt x="388974" y="211418"/>
                </a:lnTo>
                <a:lnTo>
                  <a:pt x="389662" y="209128"/>
                </a:lnTo>
                <a:lnTo>
                  <a:pt x="389988" y="208050"/>
                </a:lnTo>
                <a:lnTo>
                  <a:pt x="390689" y="207166"/>
                </a:lnTo>
                <a:lnTo>
                  <a:pt x="390920" y="206875"/>
                </a:lnTo>
                <a:lnTo>
                  <a:pt x="393768" y="205153"/>
                </a:lnTo>
                <a:lnTo>
                  <a:pt x="394504" y="202886"/>
                </a:lnTo>
                <a:lnTo>
                  <a:pt x="394774" y="202059"/>
                </a:lnTo>
                <a:lnTo>
                  <a:pt x="394654" y="201003"/>
                </a:lnTo>
                <a:lnTo>
                  <a:pt x="393860" y="199573"/>
                </a:lnTo>
                <a:lnTo>
                  <a:pt x="391853" y="199202"/>
                </a:lnTo>
                <a:lnTo>
                  <a:pt x="389728" y="198810"/>
                </a:lnTo>
                <a:lnTo>
                  <a:pt x="389157" y="198585"/>
                </a:lnTo>
                <a:lnTo>
                  <a:pt x="388125" y="198179"/>
                </a:lnTo>
                <a:lnTo>
                  <a:pt x="386958" y="197120"/>
                </a:lnTo>
                <a:lnTo>
                  <a:pt x="386969" y="195013"/>
                </a:lnTo>
                <a:lnTo>
                  <a:pt x="387855" y="191048"/>
                </a:lnTo>
                <a:lnTo>
                  <a:pt x="387554" y="189559"/>
                </a:lnTo>
                <a:lnTo>
                  <a:pt x="386513" y="187753"/>
                </a:lnTo>
                <a:lnTo>
                  <a:pt x="385406" y="186756"/>
                </a:lnTo>
                <a:lnTo>
                  <a:pt x="385188" y="186657"/>
                </a:lnTo>
                <a:lnTo>
                  <a:pt x="384515" y="186349"/>
                </a:lnTo>
                <a:lnTo>
                  <a:pt x="382698" y="185516"/>
                </a:lnTo>
                <a:lnTo>
                  <a:pt x="381712" y="185064"/>
                </a:lnTo>
                <a:lnTo>
                  <a:pt x="380115" y="183442"/>
                </a:lnTo>
                <a:lnTo>
                  <a:pt x="378121" y="179518"/>
                </a:lnTo>
                <a:lnTo>
                  <a:pt x="377180" y="177662"/>
                </a:lnTo>
                <a:lnTo>
                  <a:pt x="375420" y="171608"/>
                </a:lnTo>
                <a:lnTo>
                  <a:pt x="374997" y="170149"/>
                </a:lnTo>
                <a:lnTo>
                  <a:pt x="370081" y="165350"/>
                </a:lnTo>
                <a:lnTo>
                  <a:pt x="368680" y="162243"/>
                </a:lnTo>
                <a:lnTo>
                  <a:pt x="368356" y="158483"/>
                </a:lnTo>
                <a:lnTo>
                  <a:pt x="368327" y="158147"/>
                </a:lnTo>
                <a:lnTo>
                  <a:pt x="368466" y="157469"/>
                </a:lnTo>
                <a:lnTo>
                  <a:pt x="368835" y="155670"/>
                </a:lnTo>
                <a:lnTo>
                  <a:pt x="368136" y="154493"/>
                </a:lnTo>
                <a:lnTo>
                  <a:pt x="365884" y="152264"/>
                </a:lnTo>
                <a:lnTo>
                  <a:pt x="364228" y="150626"/>
                </a:lnTo>
                <a:lnTo>
                  <a:pt x="364041" y="150049"/>
                </a:lnTo>
                <a:lnTo>
                  <a:pt x="363744" y="149133"/>
                </a:lnTo>
                <a:lnTo>
                  <a:pt x="364210" y="142625"/>
                </a:lnTo>
                <a:lnTo>
                  <a:pt x="363906" y="138942"/>
                </a:lnTo>
                <a:lnTo>
                  <a:pt x="363744" y="136980"/>
                </a:lnTo>
                <a:lnTo>
                  <a:pt x="360933" y="131138"/>
                </a:lnTo>
                <a:lnTo>
                  <a:pt x="358835" y="129000"/>
                </a:lnTo>
                <a:lnTo>
                  <a:pt x="358246" y="127687"/>
                </a:lnTo>
                <a:lnTo>
                  <a:pt x="356891" y="124665"/>
                </a:lnTo>
                <a:lnTo>
                  <a:pt x="355844" y="123733"/>
                </a:lnTo>
                <a:lnTo>
                  <a:pt x="354389" y="123629"/>
                </a:lnTo>
                <a:lnTo>
                  <a:pt x="352139" y="123468"/>
                </a:lnTo>
                <a:lnTo>
                  <a:pt x="351452" y="122991"/>
                </a:lnTo>
                <a:lnTo>
                  <a:pt x="350970" y="122655"/>
                </a:lnTo>
                <a:lnTo>
                  <a:pt x="346863" y="116869"/>
                </a:lnTo>
                <a:lnTo>
                  <a:pt x="342374" y="112692"/>
                </a:lnTo>
                <a:lnTo>
                  <a:pt x="341289" y="107726"/>
                </a:lnTo>
                <a:lnTo>
                  <a:pt x="339326" y="104614"/>
                </a:lnTo>
                <a:lnTo>
                  <a:pt x="337758" y="103400"/>
                </a:lnTo>
                <a:lnTo>
                  <a:pt x="337587" y="103266"/>
                </a:lnTo>
                <a:lnTo>
                  <a:pt x="334341" y="100750"/>
                </a:lnTo>
                <a:lnTo>
                  <a:pt x="332526" y="100192"/>
                </a:lnTo>
                <a:lnTo>
                  <a:pt x="331875" y="99992"/>
                </a:lnTo>
                <a:lnTo>
                  <a:pt x="326988" y="101272"/>
                </a:lnTo>
                <a:lnTo>
                  <a:pt x="326496" y="101645"/>
                </a:lnTo>
                <a:lnTo>
                  <a:pt x="321221" y="105646"/>
                </a:lnTo>
                <a:lnTo>
                  <a:pt x="316955" y="106557"/>
                </a:lnTo>
                <a:lnTo>
                  <a:pt x="316457" y="106907"/>
                </a:lnTo>
                <a:lnTo>
                  <a:pt x="313984" y="108650"/>
                </a:lnTo>
                <a:lnTo>
                  <a:pt x="311673" y="111301"/>
                </a:lnTo>
                <a:lnTo>
                  <a:pt x="311183" y="111862"/>
                </a:lnTo>
                <a:lnTo>
                  <a:pt x="309391" y="112399"/>
                </a:lnTo>
                <a:lnTo>
                  <a:pt x="309140" y="112474"/>
                </a:lnTo>
                <a:lnTo>
                  <a:pt x="308795" y="112478"/>
                </a:lnTo>
                <a:lnTo>
                  <a:pt x="308508" y="112482"/>
                </a:lnTo>
                <a:lnTo>
                  <a:pt x="302531" y="112566"/>
                </a:lnTo>
                <a:lnTo>
                  <a:pt x="300870" y="111442"/>
                </a:lnTo>
                <a:lnTo>
                  <a:pt x="298082" y="112854"/>
                </a:lnTo>
                <a:lnTo>
                  <a:pt x="294195" y="112094"/>
                </a:lnTo>
                <a:lnTo>
                  <a:pt x="293136" y="112090"/>
                </a:lnTo>
                <a:lnTo>
                  <a:pt x="290860" y="112081"/>
                </a:lnTo>
                <a:lnTo>
                  <a:pt x="288144" y="111447"/>
                </a:lnTo>
                <a:lnTo>
                  <a:pt x="286971" y="111132"/>
                </a:lnTo>
                <a:lnTo>
                  <a:pt x="282360" y="106645"/>
                </a:lnTo>
                <a:lnTo>
                  <a:pt x="281024" y="101803"/>
                </a:lnTo>
                <a:lnTo>
                  <a:pt x="272360" y="92215"/>
                </a:lnTo>
                <a:lnTo>
                  <a:pt x="270883" y="90968"/>
                </a:lnTo>
                <a:lnTo>
                  <a:pt x="268357" y="90027"/>
                </a:lnTo>
                <a:lnTo>
                  <a:pt x="267701" y="89381"/>
                </a:lnTo>
                <a:lnTo>
                  <a:pt x="266020" y="87721"/>
                </a:lnTo>
                <a:lnTo>
                  <a:pt x="265597" y="87400"/>
                </a:lnTo>
                <a:lnTo>
                  <a:pt x="258635" y="82107"/>
                </a:lnTo>
                <a:lnTo>
                  <a:pt x="257591" y="81623"/>
                </a:lnTo>
                <a:lnTo>
                  <a:pt x="257155" y="81420"/>
                </a:lnTo>
                <a:lnTo>
                  <a:pt x="255917" y="81477"/>
                </a:lnTo>
                <a:lnTo>
                  <a:pt x="250032" y="84923"/>
                </a:lnTo>
                <a:lnTo>
                  <a:pt x="247333" y="84911"/>
                </a:lnTo>
                <a:lnTo>
                  <a:pt x="247130" y="84910"/>
                </a:lnTo>
                <a:lnTo>
                  <a:pt x="246203" y="84669"/>
                </a:lnTo>
                <a:lnTo>
                  <a:pt x="243980" y="84091"/>
                </a:lnTo>
                <a:lnTo>
                  <a:pt x="241964" y="82558"/>
                </a:lnTo>
                <a:lnTo>
                  <a:pt x="240781" y="81657"/>
                </a:lnTo>
                <a:lnTo>
                  <a:pt x="237082" y="80216"/>
                </a:lnTo>
                <a:lnTo>
                  <a:pt x="235079" y="78353"/>
                </a:lnTo>
                <a:lnTo>
                  <a:pt x="232528" y="75980"/>
                </a:lnTo>
                <a:lnTo>
                  <a:pt x="231395" y="75837"/>
                </a:lnTo>
                <a:lnTo>
                  <a:pt x="228453" y="75465"/>
                </a:lnTo>
                <a:lnTo>
                  <a:pt x="227160" y="74468"/>
                </a:lnTo>
                <a:lnTo>
                  <a:pt x="225018" y="69871"/>
                </a:lnTo>
                <a:lnTo>
                  <a:pt x="223824" y="68206"/>
                </a:lnTo>
                <a:lnTo>
                  <a:pt x="223546" y="67817"/>
                </a:lnTo>
                <a:lnTo>
                  <a:pt x="222730" y="67267"/>
                </a:lnTo>
                <a:lnTo>
                  <a:pt x="222436" y="67069"/>
                </a:lnTo>
                <a:lnTo>
                  <a:pt x="221202" y="66877"/>
                </a:lnTo>
                <a:lnTo>
                  <a:pt x="219159" y="67675"/>
                </a:lnTo>
                <a:lnTo>
                  <a:pt x="218617" y="68153"/>
                </a:lnTo>
                <a:lnTo>
                  <a:pt x="217547" y="69095"/>
                </a:lnTo>
                <a:lnTo>
                  <a:pt x="214149" y="69019"/>
                </a:lnTo>
                <a:lnTo>
                  <a:pt x="209131" y="70755"/>
                </a:lnTo>
                <a:lnTo>
                  <a:pt x="206538" y="71652"/>
                </a:lnTo>
                <a:lnTo>
                  <a:pt x="202154" y="70766"/>
                </a:lnTo>
                <a:lnTo>
                  <a:pt x="200792" y="71380"/>
                </a:lnTo>
                <a:lnTo>
                  <a:pt x="200375" y="71332"/>
                </a:lnTo>
                <a:lnTo>
                  <a:pt x="199682" y="71253"/>
                </a:lnTo>
                <a:lnTo>
                  <a:pt x="197275" y="69779"/>
                </a:lnTo>
                <a:lnTo>
                  <a:pt x="196416" y="69254"/>
                </a:lnTo>
                <a:lnTo>
                  <a:pt x="195219" y="69173"/>
                </a:lnTo>
                <a:lnTo>
                  <a:pt x="193514" y="69057"/>
                </a:lnTo>
                <a:lnTo>
                  <a:pt x="192479" y="68313"/>
                </a:lnTo>
                <a:lnTo>
                  <a:pt x="192160" y="68084"/>
                </a:lnTo>
                <a:lnTo>
                  <a:pt x="191602" y="67683"/>
                </a:lnTo>
                <a:lnTo>
                  <a:pt x="188334" y="66368"/>
                </a:lnTo>
                <a:lnTo>
                  <a:pt x="186972" y="65569"/>
                </a:lnTo>
                <a:lnTo>
                  <a:pt x="184823" y="64309"/>
                </a:lnTo>
                <a:lnTo>
                  <a:pt x="183101" y="62504"/>
                </a:lnTo>
                <a:lnTo>
                  <a:pt x="175421" y="59880"/>
                </a:lnTo>
                <a:lnTo>
                  <a:pt x="175034" y="59946"/>
                </a:lnTo>
                <a:lnTo>
                  <a:pt x="173863" y="59650"/>
                </a:lnTo>
                <a:lnTo>
                  <a:pt x="173294" y="59107"/>
                </a:lnTo>
                <a:lnTo>
                  <a:pt x="172601" y="58781"/>
                </a:lnTo>
                <a:lnTo>
                  <a:pt x="171723" y="58438"/>
                </a:lnTo>
                <a:lnTo>
                  <a:pt x="170954" y="58050"/>
                </a:lnTo>
                <a:lnTo>
                  <a:pt x="170506" y="58034"/>
                </a:lnTo>
                <a:lnTo>
                  <a:pt x="170074" y="58157"/>
                </a:lnTo>
                <a:lnTo>
                  <a:pt x="169736" y="57878"/>
                </a:lnTo>
                <a:lnTo>
                  <a:pt x="169412" y="57800"/>
                </a:lnTo>
                <a:lnTo>
                  <a:pt x="169136" y="57195"/>
                </a:lnTo>
                <a:lnTo>
                  <a:pt x="168982" y="56855"/>
                </a:lnTo>
                <a:lnTo>
                  <a:pt x="169077" y="56251"/>
                </a:lnTo>
                <a:lnTo>
                  <a:pt x="169015" y="55864"/>
                </a:lnTo>
                <a:lnTo>
                  <a:pt x="168940" y="55617"/>
                </a:lnTo>
                <a:lnTo>
                  <a:pt x="169187" y="55323"/>
                </a:lnTo>
                <a:lnTo>
                  <a:pt x="169357" y="54828"/>
                </a:lnTo>
                <a:lnTo>
                  <a:pt x="169481" y="54395"/>
                </a:lnTo>
                <a:lnTo>
                  <a:pt x="169605" y="53892"/>
                </a:lnTo>
                <a:lnTo>
                  <a:pt x="169821" y="53320"/>
                </a:lnTo>
                <a:lnTo>
                  <a:pt x="169808" y="52763"/>
                </a:lnTo>
                <a:lnTo>
                  <a:pt x="169762" y="52392"/>
                </a:lnTo>
                <a:lnTo>
                  <a:pt x="169623" y="52206"/>
                </a:lnTo>
                <a:lnTo>
                  <a:pt x="169131" y="52298"/>
                </a:lnTo>
                <a:lnTo>
                  <a:pt x="168668" y="52173"/>
                </a:lnTo>
                <a:lnTo>
                  <a:pt x="168330" y="51708"/>
                </a:lnTo>
                <a:lnTo>
                  <a:pt x="168008" y="51181"/>
                </a:lnTo>
                <a:lnTo>
                  <a:pt x="167762" y="50531"/>
                </a:lnTo>
                <a:lnTo>
                  <a:pt x="167501" y="49911"/>
                </a:lnTo>
                <a:lnTo>
                  <a:pt x="166839" y="49455"/>
                </a:lnTo>
                <a:lnTo>
                  <a:pt x="166516" y="49005"/>
                </a:lnTo>
                <a:lnTo>
                  <a:pt x="166485" y="48572"/>
                </a:lnTo>
                <a:lnTo>
                  <a:pt x="166240" y="48200"/>
                </a:lnTo>
                <a:lnTo>
                  <a:pt x="165979" y="47658"/>
                </a:lnTo>
                <a:lnTo>
                  <a:pt x="165949" y="47523"/>
                </a:lnTo>
                <a:lnTo>
                  <a:pt x="165184" y="48044"/>
                </a:lnTo>
                <a:lnTo>
                  <a:pt x="164263" y="48234"/>
                </a:lnTo>
                <a:lnTo>
                  <a:pt x="162523" y="48592"/>
                </a:lnTo>
                <a:lnTo>
                  <a:pt x="162028" y="49086"/>
                </a:lnTo>
                <a:lnTo>
                  <a:pt x="161649" y="51007"/>
                </a:lnTo>
                <a:lnTo>
                  <a:pt x="161242" y="51715"/>
                </a:lnTo>
                <a:lnTo>
                  <a:pt x="160653" y="52739"/>
                </a:lnTo>
                <a:lnTo>
                  <a:pt x="158544" y="54839"/>
                </a:lnTo>
                <a:lnTo>
                  <a:pt x="158290" y="56078"/>
                </a:lnTo>
                <a:lnTo>
                  <a:pt x="158777" y="57506"/>
                </a:lnTo>
                <a:lnTo>
                  <a:pt x="159888" y="58255"/>
                </a:lnTo>
                <a:lnTo>
                  <a:pt x="161618" y="58014"/>
                </a:lnTo>
                <a:lnTo>
                  <a:pt x="162602" y="59196"/>
                </a:lnTo>
                <a:lnTo>
                  <a:pt x="162783" y="60002"/>
                </a:lnTo>
                <a:lnTo>
                  <a:pt x="162162" y="60806"/>
                </a:lnTo>
                <a:lnTo>
                  <a:pt x="158020" y="61348"/>
                </a:lnTo>
                <a:lnTo>
                  <a:pt x="157250" y="63473"/>
                </a:lnTo>
                <a:lnTo>
                  <a:pt x="157145" y="63763"/>
                </a:lnTo>
                <a:lnTo>
                  <a:pt x="154791" y="65366"/>
                </a:lnTo>
                <a:lnTo>
                  <a:pt x="152937" y="65358"/>
                </a:lnTo>
                <a:lnTo>
                  <a:pt x="151512" y="66407"/>
                </a:lnTo>
                <a:lnTo>
                  <a:pt x="150762" y="68512"/>
                </a:lnTo>
                <a:lnTo>
                  <a:pt x="150289" y="68762"/>
                </a:lnTo>
                <a:lnTo>
                  <a:pt x="149833" y="69005"/>
                </a:lnTo>
                <a:lnTo>
                  <a:pt x="147212" y="71578"/>
                </a:lnTo>
                <a:lnTo>
                  <a:pt x="138520" y="77472"/>
                </a:lnTo>
                <a:lnTo>
                  <a:pt x="129344" y="82873"/>
                </a:lnTo>
                <a:lnTo>
                  <a:pt x="120066" y="88472"/>
                </a:lnTo>
                <a:lnTo>
                  <a:pt x="108401" y="95076"/>
                </a:lnTo>
                <a:lnTo>
                  <a:pt x="97638" y="100981"/>
                </a:lnTo>
                <a:lnTo>
                  <a:pt x="85583" y="107389"/>
                </a:lnTo>
                <a:lnTo>
                  <a:pt x="68855" y="115605"/>
                </a:lnTo>
                <a:lnTo>
                  <a:pt x="62625" y="118538"/>
                </a:lnTo>
                <a:lnTo>
                  <a:pt x="59895" y="119816"/>
                </a:lnTo>
                <a:lnTo>
                  <a:pt x="56118" y="121620"/>
                </a:lnTo>
                <a:lnTo>
                  <a:pt x="52945" y="122628"/>
                </a:lnTo>
                <a:lnTo>
                  <a:pt x="50771" y="123135"/>
                </a:lnTo>
                <a:lnTo>
                  <a:pt x="48498" y="122849"/>
                </a:lnTo>
                <a:lnTo>
                  <a:pt x="47239" y="121467"/>
                </a:lnTo>
                <a:lnTo>
                  <a:pt x="46013" y="118995"/>
                </a:lnTo>
                <a:lnTo>
                  <a:pt x="44950" y="117364"/>
                </a:lnTo>
                <a:lnTo>
                  <a:pt x="43544" y="116528"/>
                </a:lnTo>
                <a:lnTo>
                  <a:pt x="42464" y="116087"/>
                </a:lnTo>
                <a:lnTo>
                  <a:pt x="41042" y="115698"/>
                </a:lnTo>
                <a:lnTo>
                  <a:pt x="38507" y="115289"/>
                </a:lnTo>
                <a:lnTo>
                  <a:pt x="38262" y="115785"/>
                </a:lnTo>
                <a:lnTo>
                  <a:pt x="36447" y="116269"/>
                </a:lnTo>
                <a:lnTo>
                  <a:pt x="36447" y="116571"/>
                </a:lnTo>
                <a:lnTo>
                  <a:pt x="36447" y="116892"/>
                </a:lnTo>
                <a:lnTo>
                  <a:pt x="36365" y="117011"/>
                </a:lnTo>
                <a:lnTo>
                  <a:pt x="36087" y="117130"/>
                </a:lnTo>
                <a:lnTo>
                  <a:pt x="35809" y="117239"/>
                </a:lnTo>
                <a:lnTo>
                  <a:pt x="35630" y="117276"/>
                </a:lnTo>
                <a:lnTo>
                  <a:pt x="35482" y="117367"/>
                </a:lnTo>
                <a:lnTo>
                  <a:pt x="35580" y="117496"/>
                </a:lnTo>
                <a:lnTo>
                  <a:pt x="35597" y="117643"/>
                </a:lnTo>
                <a:lnTo>
                  <a:pt x="35630" y="118156"/>
                </a:lnTo>
                <a:lnTo>
                  <a:pt x="35548" y="118284"/>
                </a:lnTo>
                <a:lnTo>
                  <a:pt x="35499" y="118541"/>
                </a:lnTo>
                <a:lnTo>
                  <a:pt x="35417" y="118798"/>
                </a:lnTo>
                <a:lnTo>
                  <a:pt x="35286" y="118908"/>
                </a:lnTo>
                <a:lnTo>
                  <a:pt x="35139" y="118926"/>
                </a:lnTo>
                <a:lnTo>
                  <a:pt x="34975" y="119164"/>
                </a:lnTo>
                <a:lnTo>
                  <a:pt x="34714" y="119338"/>
                </a:lnTo>
                <a:lnTo>
                  <a:pt x="34256" y="119402"/>
                </a:lnTo>
                <a:lnTo>
                  <a:pt x="33618" y="119456"/>
                </a:lnTo>
                <a:lnTo>
                  <a:pt x="33193" y="119446"/>
                </a:lnTo>
                <a:lnTo>
                  <a:pt x="33062" y="119547"/>
                </a:lnTo>
                <a:lnTo>
                  <a:pt x="32686" y="120051"/>
                </a:lnTo>
                <a:lnTo>
                  <a:pt x="32408" y="120243"/>
                </a:lnTo>
                <a:lnTo>
                  <a:pt x="32163" y="120169"/>
                </a:lnTo>
                <a:lnTo>
                  <a:pt x="31934" y="120160"/>
                </a:lnTo>
                <a:lnTo>
                  <a:pt x="31934" y="120352"/>
                </a:lnTo>
                <a:lnTo>
                  <a:pt x="31803" y="120591"/>
                </a:lnTo>
                <a:lnTo>
                  <a:pt x="31558" y="120599"/>
                </a:lnTo>
                <a:lnTo>
                  <a:pt x="30789" y="120553"/>
                </a:lnTo>
                <a:lnTo>
                  <a:pt x="30577" y="120846"/>
                </a:lnTo>
                <a:lnTo>
                  <a:pt x="30446" y="121167"/>
                </a:lnTo>
                <a:lnTo>
                  <a:pt x="30299" y="121368"/>
                </a:lnTo>
                <a:lnTo>
                  <a:pt x="29907" y="121239"/>
                </a:lnTo>
                <a:lnTo>
                  <a:pt x="29678" y="121340"/>
                </a:lnTo>
                <a:lnTo>
                  <a:pt x="29203" y="121624"/>
                </a:lnTo>
                <a:lnTo>
                  <a:pt x="28811" y="121852"/>
                </a:lnTo>
                <a:lnTo>
                  <a:pt x="28729" y="122069"/>
                </a:lnTo>
                <a:lnTo>
                  <a:pt x="28533" y="122146"/>
                </a:lnTo>
                <a:lnTo>
                  <a:pt x="28321" y="122146"/>
                </a:lnTo>
                <a:lnTo>
                  <a:pt x="28124" y="122200"/>
                </a:lnTo>
                <a:lnTo>
                  <a:pt x="27961" y="122486"/>
                </a:lnTo>
                <a:lnTo>
                  <a:pt x="27601" y="122780"/>
                </a:lnTo>
                <a:lnTo>
                  <a:pt x="27421" y="123012"/>
                </a:lnTo>
                <a:lnTo>
                  <a:pt x="27209" y="123136"/>
                </a:lnTo>
                <a:lnTo>
                  <a:pt x="26947" y="123104"/>
                </a:lnTo>
                <a:lnTo>
                  <a:pt x="26734" y="123259"/>
                </a:lnTo>
                <a:lnTo>
                  <a:pt x="26767" y="123414"/>
                </a:lnTo>
                <a:lnTo>
                  <a:pt x="26669" y="123708"/>
                </a:lnTo>
                <a:lnTo>
                  <a:pt x="26456" y="123785"/>
                </a:lnTo>
                <a:lnTo>
                  <a:pt x="26260" y="123800"/>
                </a:lnTo>
                <a:lnTo>
                  <a:pt x="26064" y="123831"/>
                </a:lnTo>
                <a:lnTo>
                  <a:pt x="26064" y="124063"/>
                </a:lnTo>
                <a:lnTo>
                  <a:pt x="25982" y="124264"/>
                </a:lnTo>
                <a:lnTo>
                  <a:pt x="25835" y="124310"/>
                </a:lnTo>
                <a:lnTo>
                  <a:pt x="25426" y="124449"/>
                </a:lnTo>
                <a:lnTo>
                  <a:pt x="25050" y="124526"/>
                </a:lnTo>
                <a:lnTo>
                  <a:pt x="24707" y="124526"/>
                </a:lnTo>
                <a:lnTo>
                  <a:pt x="24494" y="124525"/>
                </a:lnTo>
                <a:lnTo>
                  <a:pt x="24363" y="124572"/>
                </a:lnTo>
                <a:lnTo>
                  <a:pt x="24004" y="125098"/>
                </a:lnTo>
                <a:lnTo>
                  <a:pt x="23464" y="125608"/>
                </a:lnTo>
                <a:lnTo>
                  <a:pt x="23170" y="125875"/>
                </a:lnTo>
                <a:lnTo>
                  <a:pt x="22876" y="125990"/>
                </a:lnTo>
                <a:lnTo>
                  <a:pt x="22565" y="126079"/>
                </a:lnTo>
                <a:lnTo>
                  <a:pt x="22336" y="126320"/>
                </a:lnTo>
                <a:lnTo>
                  <a:pt x="22189" y="126480"/>
                </a:lnTo>
                <a:lnTo>
                  <a:pt x="21764" y="126738"/>
                </a:lnTo>
                <a:lnTo>
                  <a:pt x="21306" y="126960"/>
                </a:lnTo>
                <a:lnTo>
                  <a:pt x="21110" y="127085"/>
                </a:lnTo>
                <a:lnTo>
                  <a:pt x="20913" y="127085"/>
                </a:lnTo>
                <a:lnTo>
                  <a:pt x="20750" y="126826"/>
                </a:lnTo>
                <a:lnTo>
                  <a:pt x="20439" y="126754"/>
                </a:lnTo>
                <a:lnTo>
                  <a:pt x="20308" y="126620"/>
                </a:lnTo>
                <a:lnTo>
                  <a:pt x="20145" y="126495"/>
                </a:lnTo>
                <a:lnTo>
                  <a:pt x="19949" y="126263"/>
                </a:lnTo>
                <a:lnTo>
                  <a:pt x="19769" y="126094"/>
                </a:lnTo>
                <a:lnTo>
                  <a:pt x="19507" y="126138"/>
                </a:lnTo>
                <a:lnTo>
                  <a:pt x="19344" y="125977"/>
                </a:lnTo>
                <a:lnTo>
                  <a:pt x="19131" y="125790"/>
                </a:lnTo>
                <a:lnTo>
                  <a:pt x="19033" y="125647"/>
                </a:lnTo>
                <a:lnTo>
                  <a:pt x="19066" y="125415"/>
                </a:lnTo>
                <a:lnTo>
                  <a:pt x="19229" y="125255"/>
                </a:lnTo>
                <a:lnTo>
                  <a:pt x="19246" y="125077"/>
                </a:lnTo>
                <a:lnTo>
                  <a:pt x="19147" y="124979"/>
                </a:lnTo>
                <a:lnTo>
                  <a:pt x="18886" y="124898"/>
                </a:lnTo>
                <a:lnTo>
                  <a:pt x="18624" y="124630"/>
                </a:lnTo>
                <a:lnTo>
                  <a:pt x="18379" y="124202"/>
                </a:lnTo>
                <a:lnTo>
                  <a:pt x="18101" y="123863"/>
                </a:lnTo>
                <a:lnTo>
                  <a:pt x="18052" y="123604"/>
                </a:lnTo>
                <a:lnTo>
                  <a:pt x="17888" y="123408"/>
                </a:lnTo>
                <a:lnTo>
                  <a:pt x="17578" y="123328"/>
                </a:lnTo>
                <a:lnTo>
                  <a:pt x="16973" y="123282"/>
                </a:lnTo>
                <a:lnTo>
                  <a:pt x="16548" y="123282"/>
                </a:lnTo>
                <a:lnTo>
                  <a:pt x="16221" y="123228"/>
                </a:lnTo>
                <a:lnTo>
                  <a:pt x="16090" y="123085"/>
                </a:lnTo>
                <a:lnTo>
                  <a:pt x="16090" y="122916"/>
                </a:lnTo>
                <a:lnTo>
                  <a:pt x="16171" y="122755"/>
                </a:lnTo>
                <a:lnTo>
                  <a:pt x="15992" y="122541"/>
                </a:lnTo>
                <a:lnTo>
                  <a:pt x="15665" y="122300"/>
                </a:lnTo>
                <a:lnTo>
                  <a:pt x="15305" y="122041"/>
                </a:lnTo>
                <a:lnTo>
                  <a:pt x="15158" y="121818"/>
                </a:lnTo>
                <a:lnTo>
                  <a:pt x="15158" y="121542"/>
                </a:lnTo>
                <a:lnTo>
                  <a:pt x="15027" y="121132"/>
                </a:lnTo>
                <a:lnTo>
                  <a:pt x="14438" y="121229"/>
                </a:lnTo>
                <a:lnTo>
                  <a:pt x="14079" y="121113"/>
                </a:lnTo>
                <a:lnTo>
                  <a:pt x="13980" y="120890"/>
                </a:lnTo>
                <a:lnTo>
                  <a:pt x="14030" y="120729"/>
                </a:lnTo>
                <a:lnTo>
                  <a:pt x="13801" y="120390"/>
                </a:lnTo>
                <a:lnTo>
                  <a:pt x="13751" y="120212"/>
                </a:lnTo>
                <a:lnTo>
                  <a:pt x="13343" y="120215"/>
                </a:lnTo>
                <a:lnTo>
                  <a:pt x="12770" y="119982"/>
                </a:lnTo>
                <a:lnTo>
                  <a:pt x="12394" y="120322"/>
                </a:lnTo>
                <a:lnTo>
                  <a:pt x="12051" y="120801"/>
                </a:lnTo>
                <a:lnTo>
                  <a:pt x="11626" y="121172"/>
                </a:lnTo>
                <a:lnTo>
                  <a:pt x="11037" y="121265"/>
                </a:lnTo>
                <a:lnTo>
                  <a:pt x="10939" y="121239"/>
                </a:lnTo>
                <a:lnTo>
                  <a:pt x="10563" y="121140"/>
                </a:lnTo>
                <a:lnTo>
                  <a:pt x="10350" y="121218"/>
                </a:lnTo>
                <a:lnTo>
                  <a:pt x="9925" y="121356"/>
                </a:lnTo>
                <a:lnTo>
                  <a:pt x="9320" y="121424"/>
                </a:lnTo>
                <a:lnTo>
                  <a:pt x="9157" y="121203"/>
                </a:lnTo>
                <a:lnTo>
                  <a:pt x="8879" y="120669"/>
                </a:lnTo>
                <a:lnTo>
                  <a:pt x="8601" y="120429"/>
                </a:lnTo>
                <a:lnTo>
                  <a:pt x="8290" y="120061"/>
                </a:lnTo>
                <a:lnTo>
                  <a:pt x="8290" y="119766"/>
                </a:lnTo>
                <a:lnTo>
                  <a:pt x="8029" y="119655"/>
                </a:lnTo>
                <a:lnTo>
                  <a:pt x="7587" y="119434"/>
                </a:lnTo>
                <a:lnTo>
                  <a:pt x="7129" y="119489"/>
                </a:lnTo>
                <a:lnTo>
                  <a:pt x="6622" y="119599"/>
                </a:lnTo>
                <a:lnTo>
                  <a:pt x="6214" y="119285"/>
                </a:lnTo>
                <a:lnTo>
                  <a:pt x="6017" y="118898"/>
                </a:lnTo>
                <a:lnTo>
                  <a:pt x="5854" y="118327"/>
                </a:lnTo>
                <a:lnTo>
                  <a:pt x="5674" y="117959"/>
                </a:lnTo>
                <a:lnTo>
                  <a:pt x="5085" y="117671"/>
                </a:lnTo>
                <a:lnTo>
                  <a:pt x="4627" y="117639"/>
                </a:lnTo>
                <a:lnTo>
                  <a:pt x="4350" y="117778"/>
                </a:lnTo>
                <a:lnTo>
                  <a:pt x="4072" y="117546"/>
                </a:lnTo>
                <a:lnTo>
                  <a:pt x="3499" y="117158"/>
                </a:lnTo>
                <a:lnTo>
                  <a:pt x="2845" y="116910"/>
                </a:lnTo>
                <a:lnTo>
                  <a:pt x="2502" y="117064"/>
                </a:lnTo>
                <a:lnTo>
                  <a:pt x="180" y="119166"/>
                </a:lnTo>
                <a:lnTo>
                  <a:pt x="965" y="119485"/>
                </a:lnTo>
                <a:lnTo>
                  <a:pt x="2077" y="120233"/>
                </a:lnTo>
                <a:lnTo>
                  <a:pt x="3434" y="120757"/>
                </a:lnTo>
                <a:lnTo>
                  <a:pt x="4546" y="121506"/>
                </a:lnTo>
                <a:lnTo>
                  <a:pt x="5445" y="122404"/>
                </a:lnTo>
                <a:lnTo>
                  <a:pt x="6214" y="122916"/>
                </a:lnTo>
                <a:lnTo>
                  <a:pt x="6573" y="123153"/>
                </a:lnTo>
                <a:lnTo>
                  <a:pt x="7538" y="124051"/>
                </a:lnTo>
                <a:lnTo>
                  <a:pt x="8519" y="124949"/>
                </a:lnTo>
                <a:lnTo>
                  <a:pt x="9418" y="125922"/>
                </a:lnTo>
                <a:lnTo>
                  <a:pt x="10171" y="126970"/>
                </a:lnTo>
                <a:lnTo>
                  <a:pt x="10906" y="128093"/>
                </a:lnTo>
                <a:lnTo>
                  <a:pt x="11740" y="129216"/>
                </a:lnTo>
                <a:lnTo>
                  <a:pt x="12264" y="130488"/>
                </a:lnTo>
                <a:lnTo>
                  <a:pt x="12852" y="131761"/>
                </a:lnTo>
                <a:lnTo>
                  <a:pt x="13228" y="133258"/>
                </a:lnTo>
                <a:lnTo>
                  <a:pt x="13604" y="134037"/>
                </a:lnTo>
                <a:lnTo>
                  <a:pt x="14373" y="138238"/>
                </a:lnTo>
                <a:lnTo>
                  <a:pt x="16368" y="148212"/>
                </a:lnTo>
                <a:lnTo>
                  <a:pt x="20357" y="153626"/>
                </a:lnTo>
                <a:lnTo>
                  <a:pt x="27078" y="170044"/>
                </a:lnTo>
                <a:lnTo>
                  <a:pt x="29645" y="171988"/>
                </a:lnTo>
                <a:lnTo>
                  <a:pt x="35450" y="181428"/>
                </a:lnTo>
                <a:lnTo>
                  <a:pt x="36676" y="183094"/>
                </a:lnTo>
                <a:lnTo>
                  <a:pt x="37788" y="185593"/>
                </a:lnTo>
                <a:lnTo>
                  <a:pt x="38622" y="188449"/>
                </a:lnTo>
                <a:lnTo>
                  <a:pt x="39014" y="190631"/>
                </a:lnTo>
                <a:lnTo>
                  <a:pt x="39292" y="191147"/>
                </a:lnTo>
                <a:lnTo>
                  <a:pt x="41729" y="195232"/>
                </a:lnTo>
                <a:lnTo>
                  <a:pt x="47157" y="212331"/>
                </a:lnTo>
                <a:lnTo>
                  <a:pt x="57131" y="224585"/>
                </a:lnTo>
                <a:lnTo>
                  <a:pt x="62544" y="232279"/>
                </a:lnTo>
                <a:lnTo>
                  <a:pt x="63966" y="237124"/>
                </a:lnTo>
                <a:lnTo>
                  <a:pt x="67956" y="242824"/>
                </a:lnTo>
                <a:lnTo>
                  <a:pt x="69101" y="250517"/>
                </a:lnTo>
                <a:lnTo>
                  <a:pt x="76508" y="259922"/>
                </a:lnTo>
                <a:lnTo>
                  <a:pt x="78498" y="265621"/>
                </a:lnTo>
                <a:lnTo>
                  <a:pt x="86193" y="273316"/>
                </a:lnTo>
                <a:lnTo>
                  <a:pt x="89613" y="281010"/>
                </a:lnTo>
                <a:lnTo>
                  <a:pt x="90182" y="286424"/>
                </a:lnTo>
                <a:lnTo>
                  <a:pt x="90182" y="289274"/>
                </a:lnTo>
                <a:lnTo>
                  <a:pt x="90467" y="290699"/>
                </a:lnTo>
                <a:lnTo>
                  <a:pt x="92748" y="293833"/>
                </a:lnTo>
                <a:lnTo>
                  <a:pt x="93601" y="295543"/>
                </a:lnTo>
                <a:lnTo>
                  <a:pt x="92748" y="300673"/>
                </a:lnTo>
                <a:lnTo>
                  <a:pt x="90753" y="302383"/>
                </a:lnTo>
                <a:lnTo>
                  <a:pt x="86193" y="303807"/>
                </a:lnTo>
                <a:lnTo>
                  <a:pt x="83629" y="306942"/>
                </a:lnTo>
                <a:lnTo>
                  <a:pt x="83342" y="317202"/>
                </a:lnTo>
                <a:lnTo>
                  <a:pt x="86477" y="321476"/>
                </a:lnTo>
                <a:lnTo>
                  <a:pt x="87332" y="325466"/>
                </a:lnTo>
                <a:lnTo>
                  <a:pt x="85623" y="326890"/>
                </a:lnTo>
                <a:lnTo>
                  <a:pt x="84768" y="332306"/>
                </a:lnTo>
                <a:lnTo>
                  <a:pt x="82203" y="338004"/>
                </a:lnTo>
                <a:lnTo>
                  <a:pt x="82203" y="356813"/>
                </a:lnTo>
                <a:lnTo>
                  <a:pt x="85053" y="360232"/>
                </a:lnTo>
                <a:lnTo>
                  <a:pt x="85623" y="367072"/>
                </a:lnTo>
                <a:lnTo>
                  <a:pt x="87332" y="371917"/>
                </a:lnTo>
                <a:lnTo>
                  <a:pt x="87332" y="376191"/>
                </a:lnTo>
                <a:lnTo>
                  <a:pt x="85053" y="382460"/>
                </a:lnTo>
                <a:lnTo>
                  <a:pt x="83342" y="393574"/>
                </a:lnTo>
                <a:lnTo>
                  <a:pt x="82487" y="408393"/>
                </a:lnTo>
                <a:lnTo>
                  <a:pt x="86193" y="422928"/>
                </a:lnTo>
                <a:lnTo>
                  <a:pt x="88758" y="430906"/>
                </a:lnTo>
                <a:lnTo>
                  <a:pt x="88758" y="434895"/>
                </a:lnTo>
                <a:lnTo>
                  <a:pt x="87903" y="440595"/>
                </a:lnTo>
                <a:lnTo>
                  <a:pt x="88758" y="448290"/>
                </a:lnTo>
                <a:lnTo>
                  <a:pt x="90753" y="455699"/>
                </a:lnTo>
                <a:lnTo>
                  <a:pt x="95027" y="464534"/>
                </a:lnTo>
                <a:lnTo>
                  <a:pt x="97306" y="470803"/>
                </a:lnTo>
                <a:lnTo>
                  <a:pt x="98446" y="479353"/>
                </a:lnTo>
                <a:lnTo>
                  <a:pt x="98446" y="487046"/>
                </a:lnTo>
                <a:lnTo>
                  <a:pt x="95596" y="497876"/>
                </a:lnTo>
                <a:lnTo>
                  <a:pt x="90753" y="512695"/>
                </a:lnTo>
                <a:lnTo>
                  <a:pt x="86477" y="529793"/>
                </a:lnTo>
                <a:lnTo>
                  <a:pt x="83629" y="548887"/>
                </a:lnTo>
                <a:lnTo>
                  <a:pt x="82487" y="569404"/>
                </a:lnTo>
                <a:lnTo>
                  <a:pt x="82203" y="581089"/>
                </a:lnTo>
                <a:lnTo>
                  <a:pt x="84482" y="591061"/>
                </a:lnTo>
                <a:lnTo>
                  <a:pt x="89043" y="602177"/>
                </a:lnTo>
                <a:lnTo>
                  <a:pt x="92462" y="609870"/>
                </a:lnTo>
                <a:lnTo>
                  <a:pt x="95882" y="612720"/>
                </a:lnTo>
                <a:lnTo>
                  <a:pt x="100981" y="615554"/>
                </a:lnTo>
                <a:lnTo>
                  <a:pt x="103575" y="616994"/>
                </a:lnTo>
                <a:lnTo>
                  <a:pt x="115260" y="621555"/>
                </a:lnTo>
                <a:lnTo>
                  <a:pt x="120960" y="626969"/>
                </a:lnTo>
                <a:lnTo>
                  <a:pt x="126067" y="632970"/>
                </a:lnTo>
                <a:lnTo>
                  <a:pt x="132359" y="640362"/>
                </a:lnTo>
                <a:lnTo>
                  <a:pt x="141478" y="650907"/>
                </a:lnTo>
                <a:lnTo>
                  <a:pt x="149457" y="656892"/>
                </a:lnTo>
                <a:lnTo>
                  <a:pt x="165416" y="671140"/>
                </a:lnTo>
                <a:lnTo>
                  <a:pt x="174237" y="678590"/>
                </a:lnTo>
                <a:lnTo>
                  <a:pt x="177936" y="681726"/>
                </a:lnTo>
                <a:lnTo>
                  <a:pt x="178518" y="681844"/>
                </a:lnTo>
                <a:lnTo>
                  <a:pt x="184055" y="682969"/>
                </a:lnTo>
                <a:lnTo>
                  <a:pt x="186666" y="683485"/>
                </a:lnTo>
                <a:lnTo>
                  <a:pt x="186189" y="680323"/>
                </a:lnTo>
                <a:lnTo>
                  <a:pt x="186321" y="678343"/>
                </a:lnTo>
                <a:lnTo>
                  <a:pt x="187315" y="676238"/>
                </a:lnTo>
                <a:lnTo>
                  <a:pt x="188056" y="675807"/>
                </a:lnTo>
                <a:lnTo>
                  <a:pt x="188290" y="675439"/>
                </a:lnTo>
                <a:lnTo>
                  <a:pt x="188802" y="674633"/>
                </a:lnTo>
                <a:lnTo>
                  <a:pt x="189305" y="672218"/>
                </a:lnTo>
                <a:lnTo>
                  <a:pt x="190429" y="670458"/>
                </a:lnTo>
                <a:lnTo>
                  <a:pt x="191910" y="668140"/>
                </a:lnTo>
                <a:lnTo>
                  <a:pt x="191931" y="663553"/>
                </a:lnTo>
                <a:lnTo>
                  <a:pt x="192929" y="660893"/>
                </a:lnTo>
                <a:lnTo>
                  <a:pt x="193316" y="660190"/>
                </a:lnTo>
                <a:lnTo>
                  <a:pt x="195352" y="656502"/>
                </a:lnTo>
                <a:lnTo>
                  <a:pt x="200560" y="649396"/>
                </a:lnTo>
                <a:lnTo>
                  <a:pt x="201824" y="648621"/>
                </a:lnTo>
                <a:lnTo>
                  <a:pt x="203107" y="647835"/>
                </a:lnTo>
                <a:lnTo>
                  <a:pt x="203773" y="647427"/>
                </a:lnTo>
                <a:lnTo>
                  <a:pt x="204500" y="647316"/>
                </a:lnTo>
                <a:lnTo>
                  <a:pt x="205240" y="647205"/>
                </a:lnTo>
                <a:lnTo>
                  <a:pt x="206595" y="646999"/>
                </a:lnTo>
                <a:lnTo>
                  <a:pt x="207349" y="646997"/>
                </a:lnTo>
                <a:lnTo>
                  <a:pt x="233341" y="646742"/>
                </a:lnTo>
                <a:lnTo>
                  <a:pt x="239227" y="646683"/>
                </a:lnTo>
                <a:lnTo>
                  <a:pt x="290343" y="646181"/>
                </a:lnTo>
                <a:lnTo>
                  <a:pt x="289715" y="682607"/>
                </a:lnTo>
                <a:lnTo>
                  <a:pt x="284999" y="684035"/>
                </a:lnTo>
                <a:lnTo>
                  <a:pt x="281481" y="685382"/>
                </a:lnTo>
                <a:lnTo>
                  <a:pt x="281256" y="685366"/>
                </a:lnTo>
                <a:lnTo>
                  <a:pt x="274951" y="684919"/>
                </a:lnTo>
                <a:lnTo>
                  <a:pt x="273349" y="685241"/>
                </a:lnTo>
                <a:lnTo>
                  <a:pt x="272546" y="685403"/>
                </a:lnTo>
                <a:lnTo>
                  <a:pt x="269273" y="687125"/>
                </a:lnTo>
                <a:lnTo>
                  <a:pt x="265885" y="688037"/>
                </a:lnTo>
                <a:lnTo>
                  <a:pt x="265538" y="688131"/>
                </a:lnTo>
                <a:lnTo>
                  <a:pt x="265201" y="688221"/>
                </a:lnTo>
                <a:lnTo>
                  <a:pt x="264524" y="688121"/>
                </a:lnTo>
                <a:lnTo>
                  <a:pt x="263908" y="688029"/>
                </a:lnTo>
                <a:lnTo>
                  <a:pt x="262700" y="689978"/>
                </a:lnTo>
                <a:lnTo>
                  <a:pt x="261488" y="692181"/>
                </a:lnTo>
                <a:lnTo>
                  <a:pt x="260183" y="693491"/>
                </a:lnTo>
                <a:lnTo>
                  <a:pt x="258780" y="694601"/>
                </a:lnTo>
                <a:lnTo>
                  <a:pt x="257389" y="694616"/>
                </a:lnTo>
                <a:lnTo>
                  <a:pt x="255408" y="693545"/>
                </a:lnTo>
                <a:lnTo>
                  <a:pt x="253731" y="692169"/>
                </a:lnTo>
                <a:lnTo>
                  <a:pt x="252549" y="690889"/>
                </a:lnTo>
                <a:lnTo>
                  <a:pt x="251062" y="690408"/>
                </a:lnTo>
                <a:lnTo>
                  <a:pt x="249667" y="690624"/>
                </a:lnTo>
                <a:lnTo>
                  <a:pt x="248659" y="692227"/>
                </a:lnTo>
                <a:lnTo>
                  <a:pt x="248238" y="694720"/>
                </a:lnTo>
                <a:lnTo>
                  <a:pt x="248217" y="697107"/>
                </a:lnTo>
                <a:lnTo>
                  <a:pt x="248590" y="699791"/>
                </a:lnTo>
                <a:lnTo>
                  <a:pt x="249481" y="701663"/>
                </a:lnTo>
                <a:lnTo>
                  <a:pt x="249957" y="702660"/>
                </a:lnTo>
                <a:lnTo>
                  <a:pt x="251525" y="705131"/>
                </a:lnTo>
                <a:lnTo>
                  <a:pt x="252902" y="706807"/>
                </a:lnTo>
                <a:lnTo>
                  <a:pt x="254275" y="708882"/>
                </a:lnTo>
                <a:lnTo>
                  <a:pt x="255163" y="709667"/>
                </a:lnTo>
                <a:lnTo>
                  <a:pt x="256355" y="709853"/>
                </a:lnTo>
                <a:lnTo>
                  <a:pt x="257658" y="708643"/>
                </a:lnTo>
                <a:lnTo>
                  <a:pt x="261113" y="705739"/>
                </a:lnTo>
                <a:lnTo>
                  <a:pt x="263754" y="705291"/>
                </a:lnTo>
                <a:lnTo>
                  <a:pt x="266936" y="705355"/>
                </a:lnTo>
                <a:lnTo>
                  <a:pt x="270705" y="706506"/>
                </a:lnTo>
                <a:lnTo>
                  <a:pt x="273905" y="708078"/>
                </a:lnTo>
                <a:lnTo>
                  <a:pt x="274070" y="708159"/>
                </a:lnTo>
                <a:lnTo>
                  <a:pt x="276546" y="709425"/>
                </a:lnTo>
                <a:lnTo>
                  <a:pt x="279513" y="710983"/>
                </a:lnTo>
                <a:lnTo>
                  <a:pt x="283979" y="712028"/>
                </a:lnTo>
                <a:lnTo>
                  <a:pt x="289156" y="711372"/>
                </a:lnTo>
                <a:lnTo>
                  <a:pt x="293737" y="710524"/>
                </a:lnTo>
                <a:lnTo>
                  <a:pt x="297327" y="709487"/>
                </a:lnTo>
                <a:lnTo>
                  <a:pt x="300711" y="709050"/>
                </a:lnTo>
                <a:lnTo>
                  <a:pt x="303501" y="708622"/>
                </a:lnTo>
                <a:lnTo>
                  <a:pt x="305895" y="707798"/>
                </a:lnTo>
                <a:lnTo>
                  <a:pt x="308303" y="705383"/>
                </a:lnTo>
                <a:lnTo>
                  <a:pt x="309716" y="702979"/>
                </a:lnTo>
                <a:lnTo>
                  <a:pt x="312311" y="701954"/>
                </a:lnTo>
                <a:lnTo>
                  <a:pt x="315295" y="701920"/>
                </a:lnTo>
                <a:lnTo>
                  <a:pt x="318279" y="701887"/>
                </a:lnTo>
                <a:lnTo>
                  <a:pt x="319875" y="701271"/>
                </a:lnTo>
                <a:lnTo>
                  <a:pt x="322280" y="699254"/>
                </a:lnTo>
                <a:lnTo>
                  <a:pt x="324066" y="699632"/>
                </a:lnTo>
                <a:lnTo>
                  <a:pt x="326033" y="701998"/>
                </a:lnTo>
                <a:lnTo>
                  <a:pt x="328790" y="705151"/>
                </a:lnTo>
                <a:lnTo>
                  <a:pt x="330569" y="706325"/>
                </a:lnTo>
                <a:lnTo>
                  <a:pt x="332359" y="706303"/>
                </a:lnTo>
                <a:lnTo>
                  <a:pt x="334169" y="704094"/>
                </a:lnTo>
                <a:lnTo>
                  <a:pt x="335760" y="704076"/>
                </a:lnTo>
                <a:lnTo>
                  <a:pt x="355905" y="719571"/>
                </a:lnTo>
                <a:lnTo>
                  <a:pt x="434710" y="779981"/>
                </a:lnTo>
                <a:lnTo>
                  <a:pt x="441628" y="786701"/>
                </a:lnTo>
                <a:lnTo>
                  <a:pt x="445395" y="787270"/>
                </a:lnTo>
                <a:lnTo>
                  <a:pt x="452256" y="787227"/>
                </a:lnTo>
                <a:lnTo>
                  <a:pt x="454531" y="787906"/>
                </a:lnTo>
                <a:lnTo>
                  <a:pt x="460829" y="791426"/>
                </a:lnTo>
                <a:lnTo>
                  <a:pt x="464386" y="792690"/>
                </a:lnTo>
                <a:lnTo>
                  <a:pt x="466374" y="792677"/>
                </a:lnTo>
                <a:lnTo>
                  <a:pt x="469064" y="792365"/>
                </a:lnTo>
                <a:lnTo>
                  <a:pt x="470254" y="792555"/>
                </a:lnTo>
                <a:lnTo>
                  <a:pt x="472511" y="794223"/>
                </a:lnTo>
                <a:lnTo>
                  <a:pt x="475670" y="795388"/>
                </a:lnTo>
                <a:lnTo>
                  <a:pt x="486063" y="797995"/>
                </a:lnTo>
                <a:lnTo>
                  <a:pt x="496552" y="800698"/>
                </a:lnTo>
                <a:lnTo>
                  <a:pt x="498790" y="802029"/>
                </a:lnTo>
                <a:lnTo>
                  <a:pt x="500175" y="803642"/>
                </a:lnTo>
                <a:lnTo>
                  <a:pt x="502435" y="805112"/>
                </a:lnTo>
                <a:lnTo>
                  <a:pt x="504414" y="805593"/>
                </a:lnTo>
                <a:lnTo>
                  <a:pt x="515709" y="807799"/>
                </a:lnTo>
                <a:lnTo>
                  <a:pt x="527492" y="810396"/>
                </a:lnTo>
                <a:lnTo>
                  <a:pt x="543243" y="813615"/>
                </a:lnTo>
                <a:lnTo>
                  <a:pt x="550482" y="814604"/>
                </a:lnTo>
                <a:lnTo>
                  <a:pt x="584638" y="841113"/>
                </a:lnTo>
                <a:lnTo>
                  <a:pt x="606135" y="858146"/>
                </a:lnTo>
                <a:lnTo>
                  <a:pt x="607028" y="858854"/>
                </a:lnTo>
                <a:lnTo>
                  <a:pt x="608977" y="860919"/>
                </a:lnTo>
                <a:lnTo>
                  <a:pt x="609148" y="862401"/>
                </a:lnTo>
                <a:lnTo>
                  <a:pt x="609363" y="866850"/>
                </a:lnTo>
                <a:lnTo>
                  <a:pt x="609698" y="870212"/>
                </a:lnTo>
                <a:lnTo>
                  <a:pt x="610741" y="872875"/>
                </a:lnTo>
                <a:lnTo>
                  <a:pt x="610695" y="875348"/>
                </a:lnTo>
                <a:lnTo>
                  <a:pt x="610523" y="879207"/>
                </a:lnTo>
                <a:lnTo>
                  <a:pt x="609905" y="885639"/>
                </a:lnTo>
                <a:lnTo>
                  <a:pt x="610074" y="887318"/>
                </a:lnTo>
                <a:lnTo>
                  <a:pt x="611547" y="888298"/>
                </a:lnTo>
                <a:lnTo>
                  <a:pt x="613138" y="888288"/>
                </a:lnTo>
                <a:lnTo>
                  <a:pt x="615574" y="888139"/>
                </a:lnTo>
                <a:lnTo>
                  <a:pt x="616721" y="888069"/>
                </a:lnTo>
                <a:lnTo>
                  <a:pt x="620619" y="887055"/>
                </a:lnTo>
                <a:lnTo>
                  <a:pt x="624687" y="887524"/>
                </a:lnTo>
                <a:lnTo>
                  <a:pt x="629962" y="887196"/>
                </a:lnTo>
                <a:lnTo>
                  <a:pt x="633701" y="886265"/>
                </a:lnTo>
                <a:lnTo>
                  <a:pt x="634857" y="885978"/>
                </a:lnTo>
                <a:lnTo>
                  <a:pt x="640742" y="885051"/>
                </a:lnTo>
                <a:lnTo>
                  <a:pt x="646915" y="884617"/>
                </a:lnTo>
                <a:lnTo>
                  <a:pt x="652185" y="884585"/>
                </a:lnTo>
                <a:lnTo>
                  <a:pt x="659460" y="883749"/>
                </a:lnTo>
                <a:lnTo>
                  <a:pt x="663157" y="882835"/>
                </a:lnTo>
                <a:lnTo>
                  <a:pt x="664463" y="882035"/>
                </a:lnTo>
                <a:lnTo>
                  <a:pt x="665783" y="880642"/>
                </a:lnTo>
                <a:lnTo>
                  <a:pt x="668011" y="878453"/>
                </a:lnTo>
                <a:lnTo>
                  <a:pt x="669532" y="876862"/>
                </a:lnTo>
                <a:lnTo>
                  <a:pt x="671646" y="875464"/>
                </a:lnTo>
                <a:lnTo>
                  <a:pt x="673545" y="874957"/>
                </a:lnTo>
                <a:lnTo>
                  <a:pt x="675651" y="874054"/>
                </a:lnTo>
                <a:lnTo>
                  <a:pt x="678280" y="871664"/>
                </a:lnTo>
                <a:lnTo>
                  <a:pt x="680510" y="869376"/>
                </a:lnTo>
                <a:lnTo>
                  <a:pt x="684029" y="867376"/>
                </a:lnTo>
                <a:lnTo>
                  <a:pt x="687907" y="866338"/>
                </a:lnTo>
                <a:lnTo>
                  <a:pt x="688913" y="866255"/>
                </a:lnTo>
                <a:lnTo>
                  <a:pt x="690002" y="866165"/>
                </a:lnTo>
                <a:lnTo>
                  <a:pt x="692252" y="865476"/>
                </a:lnTo>
                <a:lnTo>
                  <a:pt x="692779" y="865316"/>
                </a:lnTo>
                <a:lnTo>
                  <a:pt x="693982" y="864446"/>
                </a:lnTo>
                <a:lnTo>
                  <a:pt x="694819" y="863843"/>
                </a:lnTo>
                <a:lnTo>
                  <a:pt x="695243" y="862991"/>
                </a:lnTo>
                <a:lnTo>
                  <a:pt x="696505" y="860447"/>
                </a:lnTo>
                <a:lnTo>
                  <a:pt x="698336" y="858589"/>
                </a:lnTo>
                <a:lnTo>
                  <a:pt x="699541" y="857369"/>
                </a:lnTo>
                <a:lnTo>
                  <a:pt x="699635" y="857213"/>
                </a:lnTo>
                <a:lnTo>
                  <a:pt x="700539" y="855703"/>
                </a:lnTo>
                <a:lnTo>
                  <a:pt x="702197" y="853954"/>
                </a:lnTo>
                <a:lnTo>
                  <a:pt x="702522" y="853610"/>
                </a:lnTo>
                <a:lnTo>
                  <a:pt x="708080" y="850983"/>
                </a:lnTo>
                <a:lnTo>
                  <a:pt x="710431" y="849262"/>
                </a:lnTo>
                <a:lnTo>
                  <a:pt x="712974" y="846739"/>
                </a:lnTo>
                <a:lnTo>
                  <a:pt x="715381" y="845703"/>
                </a:lnTo>
                <a:lnTo>
                  <a:pt x="717351" y="845839"/>
                </a:lnTo>
                <a:lnTo>
                  <a:pt x="720481" y="847284"/>
                </a:lnTo>
                <a:lnTo>
                  <a:pt x="723929" y="847307"/>
                </a:lnTo>
                <a:lnTo>
                  <a:pt x="725993" y="846383"/>
                </a:lnTo>
                <a:lnTo>
                  <a:pt x="727201" y="845842"/>
                </a:lnTo>
                <a:lnTo>
                  <a:pt x="728804" y="845729"/>
                </a:lnTo>
                <a:lnTo>
                  <a:pt x="732118" y="847174"/>
                </a:lnTo>
                <a:lnTo>
                  <a:pt x="735871" y="847572"/>
                </a:lnTo>
                <a:lnTo>
                  <a:pt x="741155" y="849030"/>
                </a:lnTo>
                <a:lnTo>
                  <a:pt x="741819" y="849372"/>
                </a:lnTo>
                <a:lnTo>
                  <a:pt x="747475" y="852294"/>
                </a:lnTo>
                <a:lnTo>
                  <a:pt x="751009" y="852819"/>
                </a:lnTo>
                <a:lnTo>
                  <a:pt x="751841" y="852942"/>
                </a:lnTo>
                <a:lnTo>
                  <a:pt x="752065" y="852943"/>
                </a:lnTo>
                <a:lnTo>
                  <a:pt x="752519" y="852946"/>
                </a:lnTo>
                <a:lnTo>
                  <a:pt x="754204" y="853707"/>
                </a:lnTo>
                <a:lnTo>
                  <a:pt x="754729" y="853944"/>
                </a:lnTo>
                <a:lnTo>
                  <a:pt x="755471" y="854277"/>
                </a:lnTo>
                <a:lnTo>
                  <a:pt x="757122" y="855021"/>
                </a:lnTo>
                <a:lnTo>
                  <a:pt x="762531" y="856359"/>
                </a:lnTo>
                <a:lnTo>
                  <a:pt x="765792" y="856504"/>
                </a:lnTo>
                <a:lnTo>
                  <a:pt x="770352" y="855916"/>
                </a:lnTo>
                <a:lnTo>
                  <a:pt x="777025" y="852554"/>
                </a:lnTo>
                <a:lnTo>
                  <a:pt x="779525" y="852343"/>
                </a:lnTo>
                <a:lnTo>
                  <a:pt x="779736" y="852325"/>
                </a:lnTo>
                <a:lnTo>
                  <a:pt x="775655" y="857248"/>
                </a:lnTo>
                <a:lnTo>
                  <a:pt x="768648" y="866680"/>
                </a:lnTo>
                <a:lnTo>
                  <a:pt x="772152" y="877190"/>
                </a:lnTo>
                <a:lnTo>
                  <a:pt x="775385" y="884195"/>
                </a:lnTo>
                <a:lnTo>
                  <a:pt x="789668" y="877190"/>
                </a:lnTo>
                <a:lnTo>
                  <a:pt x="798292" y="866412"/>
                </a:lnTo>
                <a:lnTo>
                  <a:pt x="798617" y="866554"/>
                </a:lnTo>
                <a:lnTo>
                  <a:pt x="809338" y="871262"/>
                </a:lnTo>
                <a:lnTo>
                  <a:pt x="808801" y="880153"/>
                </a:lnTo>
                <a:lnTo>
                  <a:pt x="803949" y="894974"/>
                </a:lnTo>
                <a:lnTo>
                  <a:pt x="800275" y="899430"/>
                </a:lnTo>
                <a:lnTo>
                  <a:pt x="795057" y="905753"/>
                </a:lnTo>
                <a:lnTo>
                  <a:pt x="777272" y="909795"/>
                </a:lnTo>
                <a:lnTo>
                  <a:pt x="774847" y="912759"/>
                </a:lnTo>
                <a:lnTo>
                  <a:pt x="776464" y="933509"/>
                </a:lnTo>
                <a:lnTo>
                  <a:pt x="779175" y="942417"/>
                </a:lnTo>
                <a:lnTo>
                  <a:pt x="780236" y="945905"/>
                </a:lnTo>
                <a:lnTo>
                  <a:pt x="781854" y="951564"/>
                </a:lnTo>
                <a:lnTo>
                  <a:pt x="787022" y="961471"/>
                </a:lnTo>
                <a:lnTo>
                  <a:pt x="788321" y="963958"/>
                </a:lnTo>
                <a:lnTo>
                  <a:pt x="809023" y="965715"/>
                </a:lnTo>
                <a:lnTo>
                  <a:pt x="812404" y="965755"/>
                </a:lnTo>
                <a:lnTo>
                  <a:pt x="816482" y="965203"/>
                </a:lnTo>
                <a:lnTo>
                  <a:pt x="820861" y="963846"/>
                </a:lnTo>
                <a:lnTo>
                  <a:pt x="824642" y="962783"/>
                </a:lnTo>
                <a:lnTo>
                  <a:pt x="830158" y="962291"/>
                </a:lnTo>
                <a:lnTo>
                  <a:pt x="830711" y="962542"/>
                </a:lnTo>
                <a:lnTo>
                  <a:pt x="831262" y="962794"/>
                </a:lnTo>
                <a:lnTo>
                  <a:pt x="833296" y="963002"/>
                </a:lnTo>
                <a:lnTo>
                  <a:pt x="834521" y="963126"/>
                </a:lnTo>
                <a:lnTo>
                  <a:pt x="839312" y="963878"/>
                </a:lnTo>
                <a:lnTo>
                  <a:pt x="844101" y="964629"/>
                </a:lnTo>
                <a:lnTo>
                  <a:pt x="846703" y="965536"/>
                </a:lnTo>
                <a:lnTo>
                  <a:pt x="851286" y="969654"/>
                </a:lnTo>
                <a:lnTo>
                  <a:pt x="853883" y="971987"/>
                </a:lnTo>
                <a:lnTo>
                  <a:pt x="859244" y="973434"/>
                </a:lnTo>
                <a:lnTo>
                  <a:pt x="859635" y="973720"/>
                </a:lnTo>
                <a:lnTo>
                  <a:pt x="860420" y="974294"/>
                </a:lnTo>
                <a:lnTo>
                  <a:pt x="862715" y="977373"/>
                </a:lnTo>
                <a:lnTo>
                  <a:pt x="863056" y="978142"/>
                </a:lnTo>
                <a:lnTo>
                  <a:pt x="865276" y="983174"/>
                </a:lnTo>
                <a:lnTo>
                  <a:pt x="866102" y="987131"/>
                </a:lnTo>
                <a:lnTo>
                  <a:pt x="868448" y="985913"/>
                </a:lnTo>
                <a:lnTo>
                  <a:pt x="871838" y="981721"/>
                </a:lnTo>
                <a:lnTo>
                  <a:pt x="876920" y="976743"/>
                </a:lnTo>
                <a:lnTo>
                  <a:pt x="881804" y="970654"/>
                </a:lnTo>
                <a:lnTo>
                  <a:pt x="885795" y="963949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DA9FD84-83A0-280B-ACCB-E600AAFA385F}"/>
              </a:ext>
            </a:extLst>
          </p:cNvPr>
          <p:cNvSpPr/>
          <p:nvPr/>
        </p:nvSpPr>
        <p:spPr>
          <a:xfrm flipV="1">
            <a:off x="6763897" y="2739885"/>
            <a:ext cx="1259160" cy="1498939"/>
          </a:xfrm>
          <a:custGeom>
            <a:avLst/>
            <a:gdLst>
              <a:gd name="connsiteX0" fmla="*/ 729018 w 1133160"/>
              <a:gd name="connsiteY0" fmla="*/ 297302 h 1348946"/>
              <a:gd name="connsiteX1" fmla="*/ 729078 w 1133160"/>
              <a:gd name="connsiteY1" fmla="*/ 297502 h 1348946"/>
              <a:gd name="connsiteX2" fmla="*/ 729258 w 1133160"/>
              <a:gd name="connsiteY2" fmla="*/ 297418 h 1348946"/>
              <a:gd name="connsiteX3" fmla="*/ 729129 w 1133160"/>
              <a:gd name="connsiteY3" fmla="*/ 297296 h 1348946"/>
              <a:gd name="connsiteX4" fmla="*/ 729018 w 1133160"/>
              <a:gd name="connsiteY4" fmla="*/ 297302 h 1348946"/>
              <a:gd name="connsiteX5" fmla="*/ 698227 w 1133160"/>
              <a:gd name="connsiteY5" fmla="*/ 304976 h 1348946"/>
              <a:gd name="connsiteX6" fmla="*/ 698367 w 1133160"/>
              <a:gd name="connsiteY6" fmla="*/ 305070 h 1348946"/>
              <a:gd name="connsiteX7" fmla="*/ 698508 w 1133160"/>
              <a:gd name="connsiteY7" fmla="*/ 304880 h 1348946"/>
              <a:gd name="connsiteX8" fmla="*/ 698658 w 1133160"/>
              <a:gd name="connsiteY8" fmla="*/ 304886 h 1348946"/>
              <a:gd name="connsiteX9" fmla="*/ 698694 w 1133160"/>
              <a:gd name="connsiteY9" fmla="*/ 305067 h 1348946"/>
              <a:gd name="connsiteX10" fmla="*/ 698918 w 1133160"/>
              <a:gd name="connsiteY10" fmla="*/ 305142 h 1348946"/>
              <a:gd name="connsiteX11" fmla="*/ 698856 w 1133160"/>
              <a:gd name="connsiteY11" fmla="*/ 304878 h 1348946"/>
              <a:gd name="connsiteX12" fmla="*/ 699021 w 1133160"/>
              <a:gd name="connsiteY12" fmla="*/ 304828 h 1348946"/>
              <a:gd name="connsiteX13" fmla="*/ 699178 w 1133160"/>
              <a:gd name="connsiteY13" fmla="*/ 304976 h 1348946"/>
              <a:gd name="connsiteX14" fmla="*/ 699169 w 1133160"/>
              <a:gd name="connsiteY14" fmla="*/ 305135 h 1348946"/>
              <a:gd name="connsiteX15" fmla="*/ 699389 w 1133160"/>
              <a:gd name="connsiteY15" fmla="*/ 305176 h 1348946"/>
              <a:gd name="connsiteX16" fmla="*/ 699375 w 1133160"/>
              <a:gd name="connsiteY16" fmla="*/ 305003 h 1348946"/>
              <a:gd name="connsiteX17" fmla="*/ 699535 w 1133160"/>
              <a:gd name="connsiteY17" fmla="*/ 304938 h 1348946"/>
              <a:gd name="connsiteX18" fmla="*/ 699540 w 1133160"/>
              <a:gd name="connsiteY18" fmla="*/ 304803 h 1348946"/>
              <a:gd name="connsiteX19" fmla="*/ 699729 w 1133160"/>
              <a:gd name="connsiteY19" fmla="*/ 304783 h 1348946"/>
              <a:gd name="connsiteX20" fmla="*/ 699790 w 1133160"/>
              <a:gd name="connsiteY20" fmla="*/ 305060 h 1348946"/>
              <a:gd name="connsiteX21" fmla="*/ 699924 w 1133160"/>
              <a:gd name="connsiteY21" fmla="*/ 305189 h 1348946"/>
              <a:gd name="connsiteX22" fmla="*/ 699998 w 1133160"/>
              <a:gd name="connsiteY22" fmla="*/ 304989 h 1348946"/>
              <a:gd name="connsiteX23" fmla="*/ 700181 w 1133160"/>
              <a:gd name="connsiteY23" fmla="*/ 304841 h 1348946"/>
              <a:gd name="connsiteX24" fmla="*/ 700244 w 1133160"/>
              <a:gd name="connsiteY24" fmla="*/ 304983 h 1348946"/>
              <a:gd name="connsiteX25" fmla="*/ 700411 w 1133160"/>
              <a:gd name="connsiteY25" fmla="*/ 305015 h 1348946"/>
              <a:gd name="connsiteX26" fmla="*/ 700586 w 1133160"/>
              <a:gd name="connsiteY26" fmla="*/ 304970 h 1348946"/>
              <a:gd name="connsiteX27" fmla="*/ 700642 w 1133160"/>
              <a:gd name="connsiteY27" fmla="*/ 304693 h 1348946"/>
              <a:gd name="connsiteX28" fmla="*/ 700843 w 1133160"/>
              <a:gd name="connsiteY28" fmla="*/ 304562 h 1348946"/>
              <a:gd name="connsiteX29" fmla="*/ 701083 w 1133160"/>
              <a:gd name="connsiteY29" fmla="*/ 304520 h 1348946"/>
              <a:gd name="connsiteX30" fmla="*/ 701247 w 1133160"/>
              <a:gd name="connsiteY30" fmla="*/ 304407 h 1348946"/>
              <a:gd name="connsiteX31" fmla="*/ 701368 w 1133160"/>
              <a:gd name="connsiteY31" fmla="*/ 304246 h 1348946"/>
              <a:gd name="connsiteX32" fmla="*/ 701330 w 1133160"/>
              <a:gd name="connsiteY32" fmla="*/ 304024 h 1348946"/>
              <a:gd name="connsiteX33" fmla="*/ 701548 w 1133160"/>
              <a:gd name="connsiteY33" fmla="*/ 303860 h 1348946"/>
              <a:gd name="connsiteX34" fmla="*/ 701634 w 1133160"/>
              <a:gd name="connsiteY34" fmla="*/ 304118 h 1348946"/>
              <a:gd name="connsiteX35" fmla="*/ 701813 w 1133160"/>
              <a:gd name="connsiteY35" fmla="*/ 304172 h 1348946"/>
              <a:gd name="connsiteX36" fmla="*/ 701839 w 1133160"/>
              <a:gd name="connsiteY36" fmla="*/ 303966 h 1348946"/>
              <a:gd name="connsiteX37" fmla="*/ 701909 w 1133160"/>
              <a:gd name="connsiteY37" fmla="*/ 303831 h 1348946"/>
              <a:gd name="connsiteX38" fmla="*/ 702002 w 1133160"/>
              <a:gd name="connsiteY38" fmla="*/ 303732 h 1348946"/>
              <a:gd name="connsiteX39" fmla="*/ 702275 w 1133160"/>
              <a:gd name="connsiteY39" fmla="*/ 303725 h 1348946"/>
              <a:gd name="connsiteX40" fmla="*/ 702252 w 1133160"/>
              <a:gd name="connsiteY40" fmla="*/ 303384 h 1348946"/>
              <a:gd name="connsiteX41" fmla="*/ 702537 w 1133160"/>
              <a:gd name="connsiteY41" fmla="*/ 303365 h 1348946"/>
              <a:gd name="connsiteX42" fmla="*/ 702738 w 1133160"/>
              <a:gd name="connsiteY42" fmla="*/ 303397 h 1348946"/>
              <a:gd name="connsiteX43" fmla="*/ 702768 w 1133160"/>
              <a:gd name="connsiteY43" fmla="*/ 303156 h 1348946"/>
              <a:gd name="connsiteX44" fmla="*/ 702918 w 1133160"/>
              <a:gd name="connsiteY44" fmla="*/ 302915 h 1348946"/>
              <a:gd name="connsiteX45" fmla="*/ 702974 w 1133160"/>
              <a:gd name="connsiteY45" fmla="*/ 302610 h 1348946"/>
              <a:gd name="connsiteX46" fmla="*/ 703114 w 1133160"/>
              <a:gd name="connsiteY46" fmla="*/ 302821 h 1348946"/>
              <a:gd name="connsiteX47" fmla="*/ 703283 w 1133160"/>
              <a:gd name="connsiteY47" fmla="*/ 302860 h 1348946"/>
              <a:gd name="connsiteX48" fmla="*/ 703402 w 1133160"/>
              <a:gd name="connsiteY48" fmla="*/ 302619 h 1348946"/>
              <a:gd name="connsiteX49" fmla="*/ 703593 w 1133160"/>
              <a:gd name="connsiteY49" fmla="*/ 302789 h 1348946"/>
              <a:gd name="connsiteX50" fmla="*/ 703780 w 1133160"/>
              <a:gd name="connsiteY50" fmla="*/ 302776 h 1348946"/>
              <a:gd name="connsiteX51" fmla="*/ 703742 w 1133160"/>
              <a:gd name="connsiteY51" fmla="*/ 302553 h 1348946"/>
              <a:gd name="connsiteX52" fmla="*/ 703736 w 1133160"/>
              <a:gd name="connsiteY52" fmla="*/ 302358 h 1348946"/>
              <a:gd name="connsiteX53" fmla="*/ 703914 w 1133160"/>
              <a:gd name="connsiteY53" fmla="*/ 302198 h 1348946"/>
              <a:gd name="connsiteX54" fmla="*/ 704107 w 1133160"/>
              <a:gd name="connsiteY54" fmla="*/ 302230 h 1348946"/>
              <a:gd name="connsiteX55" fmla="*/ 703991 w 1133160"/>
              <a:gd name="connsiteY55" fmla="*/ 302413 h 1348946"/>
              <a:gd name="connsiteX56" fmla="*/ 703974 w 1133160"/>
              <a:gd name="connsiteY56" fmla="*/ 302568 h 1348946"/>
              <a:gd name="connsiteX57" fmla="*/ 704151 w 1133160"/>
              <a:gd name="connsiteY57" fmla="*/ 302641 h 1348946"/>
              <a:gd name="connsiteX58" fmla="*/ 704254 w 1133160"/>
              <a:gd name="connsiteY58" fmla="*/ 302764 h 1348946"/>
              <a:gd name="connsiteX59" fmla="*/ 704408 w 1133160"/>
              <a:gd name="connsiteY59" fmla="*/ 302663 h 1348946"/>
              <a:gd name="connsiteX60" fmla="*/ 704211 w 1133160"/>
              <a:gd name="connsiteY60" fmla="*/ 302474 h 1348946"/>
              <a:gd name="connsiteX61" fmla="*/ 704337 w 1133160"/>
              <a:gd name="connsiteY61" fmla="*/ 302281 h 1348946"/>
              <a:gd name="connsiteX62" fmla="*/ 704661 w 1133160"/>
              <a:gd name="connsiteY62" fmla="*/ 302365 h 1348946"/>
              <a:gd name="connsiteX63" fmla="*/ 704753 w 1133160"/>
              <a:gd name="connsiteY63" fmla="*/ 302114 h 1348946"/>
              <a:gd name="connsiteX64" fmla="*/ 704872 w 1133160"/>
              <a:gd name="connsiteY64" fmla="*/ 301940 h 1348946"/>
              <a:gd name="connsiteX65" fmla="*/ 705022 w 1133160"/>
              <a:gd name="connsiteY65" fmla="*/ 302053 h 1348946"/>
              <a:gd name="connsiteX66" fmla="*/ 705134 w 1133160"/>
              <a:gd name="connsiteY66" fmla="*/ 302249 h 1348946"/>
              <a:gd name="connsiteX67" fmla="*/ 705310 w 1133160"/>
              <a:gd name="connsiteY67" fmla="*/ 302127 h 1348946"/>
              <a:gd name="connsiteX68" fmla="*/ 705490 w 1133160"/>
              <a:gd name="connsiteY68" fmla="*/ 301927 h 1348946"/>
              <a:gd name="connsiteX69" fmla="*/ 705810 w 1133160"/>
              <a:gd name="connsiteY69" fmla="*/ 301947 h 1348946"/>
              <a:gd name="connsiteX70" fmla="*/ 705951 w 1133160"/>
              <a:gd name="connsiteY70" fmla="*/ 302021 h 1348946"/>
              <a:gd name="connsiteX71" fmla="*/ 705855 w 1133160"/>
              <a:gd name="connsiteY71" fmla="*/ 302236 h 1348946"/>
              <a:gd name="connsiteX72" fmla="*/ 705954 w 1133160"/>
              <a:gd name="connsiteY72" fmla="*/ 302435 h 1348946"/>
              <a:gd name="connsiteX73" fmla="*/ 706278 w 1133160"/>
              <a:gd name="connsiteY73" fmla="*/ 302410 h 1348946"/>
              <a:gd name="connsiteX74" fmla="*/ 706290 w 1133160"/>
              <a:gd name="connsiteY74" fmla="*/ 302242 h 1348946"/>
              <a:gd name="connsiteX75" fmla="*/ 706348 w 1133160"/>
              <a:gd name="connsiteY75" fmla="*/ 302101 h 1348946"/>
              <a:gd name="connsiteX76" fmla="*/ 706463 w 1133160"/>
              <a:gd name="connsiteY76" fmla="*/ 302217 h 1348946"/>
              <a:gd name="connsiteX77" fmla="*/ 706610 w 1133160"/>
              <a:gd name="connsiteY77" fmla="*/ 302230 h 1348946"/>
              <a:gd name="connsiteX78" fmla="*/ 706803 w 1133160"/>
              <a:gd name="connsiteY78" fmla="*/ 302210 h 1348946"/>
              <a:gd name="connsiteX79" fmla="*/ 706893 w 1133160"/>
              <a:gd name="connsiteY79" fmla="*/ 302345 h 1348946"/>
              <a:gd name="connsiteX80" fmla="*/ 706713 w 1133160"/>
              <a:gd name="connsiteY80" fmla="*/ 302474 h 1348946"/>
              <a:gd name="connsiteX81" fmla="*/ 706643 w 1133160"/>
              <a:gd name="connsiteY81" fmla="*/ 302667 h 1348946"/>
              <a:gd name="connsiteX82" fmla="*/ 706780 w 1133160"/>
              <a:gd name="connsiteY82" fmla="*/ 302735 h 1348946"/>
              <a:gd name="connsiteX83" fmla="*/ 706891 w 1133160"/>
              <a:gd name="connsiteY83" fmla="*/ 302871 h 1348946"/>
              <a:gd name="connsiteX84" fmla="*/ 706957 w 1133160"/>
              <a:gd name="connsiteY84" fmla="*/ 303014 h 1348946"/>
              <a:gd name="connsiteX85" fmla="*/ 707074 w 1133160"/>
              <a:gd name="connsiteY85" fmla="*/ 303143 h 1348946"/>
              <a:gd name="connsiteX86" fmla="*/ 707218 w 1133160"/>
              <a:gd name="connsiteY86" fmla="*/ 303072 h 1348946"/>
              <a:gd name="connsiteX87" fmla="*/ 707169 w 1133160"/>
              <a:gd name="connsiteY87" fmla="*/ 302884 h 1348946"/>
              <a:gd name="connsiteX88" fmla="*/ 707091 w 1133160"/>
              <a:gd name="connsiteY88" fmla="*/ 302661 h 1348946"/>
              <a:gd name="connsiteX89" fmla="*/ 707187 w 1133160"/>
              <a:gd name="connsiteY89" fmla="*/ 302506 h 1348946"/>
              <a:gd name="connsiteX90" fmla="*/ 707459 w 1133160"/>
              <a:gd name="connsiteY90" fmla="*/ 302603 h 1348946"/>
              <a:gd name="connsiteX91" fmla="*/ 707578 w 1133160"/>
              <a:gd name="connsiteY91" fmla="*/ 302783 h 1348946"/>
              <a:gd name="connsiteX92" fmla="*/ 707679 w 1133160"/>
              <a:gd name="connsiteY92" fmla="*/ 302960 h 1348946"/>
              <a:gd name="connsiteX93" fmla="*/ 707846 w 1133160"/>
              <a:gd name="connsiteY93" fmla="*/ 303056 h 1348946"/>
              <a:gd name="connsiteX94" fmla="*/ 708046 w 1133160"/>
              <a:gd name="connsiteY94" fmla="*/ 303008 h 1348946"/>
              <a:gd name="connsiteX95" fmla="*/ 708126 w 1133160"/>
              <a:gd name="connsiteY95" fmla="*/ 302731 h 1348946"/>
              <a:gd name="connsiteX96" fmla="*/ 708301 w 1133160"/>
              <a:gd name="connsiteY96" fmla="*/ 302513 h 1348946"/>
              <a:gd name="connsiteX97" fmla="*/ 708531 w 1133160"/>
              <a:gd name="connsiteY97" fmla="*/ 302390 h 1348946"/>
              <a:gd name="connsiteX98" fmla="*/ 708715 w 1133160"/>
              <a:gd name="connsiteY98" fmla="*/ 302468 h 1348946"/>
              <a:gd name="connsiteX99" fmla="*/ 708873 w 1133160"/>
              <a:gd name="connsiteY99" fmla="*/ 302624 h 1348946"/>
              <a:gd name="connsiteX100" fmla="*/ 708801 w 1133160"/>
              <a:gd name="connsiteY100" fmla="*/ 302886 h 1348946"/>
              <a:gd name="connsiteX101" fmla="*/ 708971 w 1133160"/>
              <a:gd name="connsiteY101" fmla="*/ 303037 h 1348946"/>
              <a:gd name="connsiteX102" fmla="*/ 709223 w 1133160"/>
              <a:gd name="connsiteY102" fmla="*/ 302847 h 1348946"/>
              <a:gd name="connsiteX103" fmla="*/ 709390 w 1133160"/>
              <a:gd name="connsiteY103" fmla="*/ 302712 h 1348946"/>
              <a:gd name="connsiteX104" fmla="*/ 709602 w 1133160"/>
              <a:gd name="connsiteY104" fmla="*/ 302648 h 1348946"/>
              <a:gd name="connsiteX105" fmla="*/ 709800 w 1133160"/>
              <a:gd name="connsiteY105" fmla="*/ 302583 h 1348946"/>
              <a:gd name="connsiteX106" fmla="*/ 709877 w 1133160"/>
              <a:gd name="connsiteY106" fmla="*/ 302384 h 1348946"/>
              <a:gd name="connsiteX107" fmla="*/ 709910 w 1133160"/>
              <a:gd name="connsiteY107" fmla="*/ 302130 h 1348946"/>
              <a:gd name="connsiteX108" fmla="*/ 710095 w 1133160"/>
              <a:gd name="connsiteY108" fmla="*/ 302095 h 1348946"/>
              <a:gd name="connsiteX109" fmla="*/ 710248 w 1133160"/>
              <a:gd name="connsiteY109" fmla="*/ 302307 h 1348946"/>
              <a:gd name="connsiteX110" fmla="*/ 710482 w 1133160"/>
              <a:gd name="connsiteY110" fmla="*/ 302349 h 1348946"/>
              <a:gd name="connsiteX111" fmla="*/ 710421 w 1133160"/>
              <a:gd name="connsiteY111" fmla="*/ 302185 h 1348946"/>
              <a:gd name="connsiteX112" fmla="*/ 710338 w 1133160"/>
              <a:gd name="connsiteY112" fmla="*/ 301882 h 1348946"/>
              <a:gd name="connsiteX113" fmla="*/ 710358 w 1133160"/>
              <a:gd name="connsiteY113" fmla="*/ 301719 h 1348946"/>
              <a:gd name="connsiteX114" fmla="*/ 710629 w 1133160"/>
              <a:gd name="connsiteY114" fmla="*/ 301570 h 1348946"/>
              <a:gd name="connsiteX115" fmla="*/ 710778 w 1133160"/>
              <a:gd name="connsiteY115" fmla="*/ 301775 h 1348946"/>
              <a:gd name="connsiteX116" fmla="*/ 710964 w 1133160"/>
              <a:gd name="connsiteY116" fmla="*/ 301820 h 1348946"/>
              <a:gd name="connsiteX117" fmla="*/ 711056 w 1133160"/>
              <a:gd name="connsiteY117" fmla="*/ 301638 h 1348946"/>
              <a:gd name="connsiteX118" fmla="*/ 711170 w 1133160"/>
              <a:gd name="connsiteY118" fmla="*/ 301455 h 1348946"/>
              <a:gd name="connsiteX119" fmla="*/ 711388 w 1133160"/>
              <a:gd name="connsiteY119" fmla="*/ 301506 h 1348946"/>
              <a:gd name="connsiteX120" fmla="*/ 711336 w 1133160"/>
              <a:gd name="connsiteY120" fmla="*/ 301758 h 1348946"/>
              <a:gd name="connsiteX121" fmla="*/ 711417 w 1133160"/>
              <a:gd name="connsiteY121" fmla="*/ 301953 h 1348946"/>
              <a:gd name="connsiteX122" fmla="*/ 711684 w 1133160"/>
              <a:gd name="connsiteY122" fmla="*/ 301972 h 1348946"/>
              <a:gd name="connsiteX123" fmla="*/ 711581 w 1133160"/>
              <a:gd name="connsiteY123" fmla="*/ 301799 h 1348946"/>
              <a:gd name="connsiteX124" fmla="*/ 711568 w 1133160"/>
              <a:gd name="connsiteY124" fmla="*/ 301619 h 1348946"/>
              <a:gd name="connsiteX125" fmla="*/ 711821 w 1133160"/>
              <a:gd name="connsiteY125" fmla="*/ 301435 h 1348946"/>
              <a:gd name="connsiteX126" fmla="*/ 712068 w 1133160"/>
              <a:gd name="connsiteY126" fmla="*/ 301496 h 1348946"/>
              <a:gd name="connsiteX127" fmla="*/ 712266 w 1133160"/>
              <a:gd name="connsiteY127" fmla="*/ 301619 h 1348946"/>
              <a:gd name="connsiteX128" fmla="*/ 712459 w 1133160"/>
              <a:gd name="connsiteY128" fmla="*/ 301676 h 1348946"/>
              <a:gd name="connsiteX129" fmla="*/ 712510 w 1133160"/>
              <a:gd name="connsiteY129" fmla="*/ 301490 h 1348946"/>
              <a:gd name="connsiteX130" fmla="*/ 712657 w 1133160"/>
              <a:gd name="connsiteY130" fmla="*/ 301432 h 1348946"/>
              <a:gd name="connsiteX131" fmla="*/ 712810 w 1133160"/>
              <a:gd name="connsiteY131" fmla="*/ 301625 h 1348946"/>
              <a:gd name="connsiteX132" fmla="*/ 713002 w 1133160"/>
              <a:gd name="connsiteY132" fmla="*/ 301727 h 1348946"/>
              <a:gd name="connsiteX133" fmla="*/ 713195 w 1133160"/>
              <a:gd name="connsiteY133" fmla="*/ 301728 h 1348946"/>
              <a:gd name="connsiteX134" fmla="*/ 713438 w 1133160"/>
              <a:gd name="connsiteY134" fmla="*/ 301611 h 1348946"/>
              <a:gd name="connsiteX135" fmla="*/ 713476 w 1133160"/>
              <a:gd name="connsiteY135" fmla="*/ 301464 h 1348946"/>
              <a:gd name="connsiteX136" fmla="*/ 713438 w 1133160"/>
              <a:gd name="connsiteY136" fmla="*/ 301297 h 1348946"/>
              <a:gd name="connsiteX137" fmla="*/ 713586 w 1133160"/>
              <a:gd name="connsiteY137" fmla="*/ 301123 h 1348946"/>
              <a:gd name="connsiteX138" fmla="*/ 713850 w 1133160"/>
              <a:gd name="connsiteY138" fmla="*/ 301258 h 1348946"/>
              <a:gd name="connsiteX139" fmla="*/ 713846 w 1133160"/>
              <a:gd name="connsiteY139" fmla="*/ 301014 h 1348946"/>
              <a:gd name="connsiteX140" fmla="*/ 714079 w 1133160"/>
              <a:gd name="connsiteY140" fmla="*/ 300917 h 1348946"/>
              <a:gd name="connsiteX141" fmla="*/ 714341 w 1133160"/>
              <a:gd name="connsiteY141" fmla="*/ 300930 h 1348946"/>
              <a:gd name="connsiteX142" fmla="*/ 714469 w 1133160"/>
              <a:gd name="connsiteY142" fmla="*/ 300734 h 1348946"/>
              <a:gd name="connsiteX143" fmla="*/ 714657 w 1133160"/>
              <a:gd name="connsiteY143" fmla="*/ 300718 h 1348946"/>
              <a:gd name="connsiteX144" fmla="*/ 714614 w 1133160"/>
              <a:gd name="connsiteY144" fmla="*/ 300966 h 1348946"/>
              <a:gd name="connsiteX145" fmla="*/ 714732 w 1133160"/>
              <a:gd name="connsiteY145" fmla="*/ 301162 h 1348946"/>
              <a:gd name="connsiteX146" fmla="*/ 714872 w 1133160"/>
              <a:gd name="connsiteY146" fmla="*/ 301226 h 1348946"/>
              <a:gd name="connsiteX147" fmla="*/ 715049 w 1133160"/>
              <a:gd name="connsiteY147" fmla="*/ 301280 h 1348946"/>
              <a:gd name="connsiteX148" fmla="*/ 715391 w 1133160"/>
              <a:gd name="connsiteY148" fmla="*/ 301323 h 1348946"/>
              <a:gd name="connsiteX149" fmla="*/ 715432 w 1133160"/>
              <a:gd name="connsiteY149" fmla="*/ 301141 h 1348946"/>
              <a:gd name="connsiteX150" fmla="*/ 715628 w 1133160"/>
              <a:gd name="connsiteY150" fmla="*/ 300956 h 1348946"/>
              <a:gd name="connsiteX151" fmla="*/ 715777 w 1133160"/>
              <a:gd name="connsiteY151" fmla="*/ 301084 h 1348946"/>
              <a:gd name="connsiteX152" fmla="*/ 716269 w 1133160"/>
              <a:gd name="connsiteY152" fmla="*/ 301065 h 1348946"/>
              <a:gd name="connsiteX153" fmla="*/ 716509 w 1133160"/>
              <a:gd name="connsiteY153" fmla="*/ 301101 h 1348946"/>
              <a:gd name="connsiteX154" fmla="*/ 716723 w 1133160"/>
              <a:gd name="connsiteY154" fmla="*/ 300872 h 1348946"/>
              <a:gd name="connsiteX155" fmla="*/ 716993 w 1133160"/>
              <a:gd name="connsiteY155" fmla="*/ 300943 h 1348946"/>
              <a:gd name="connsiteX156" fmla="*/ 717204 w 1133160"/>
              <a:gd name="connsiteY156" fmla="*/ 301046 h 1348946"/>
              <a:gd name="connsiteX157" fmla="*/ 717358 w 1133160"/>
              <a:gd name="connsiteY157" fmla="*/ 301052 h 1348946"/>
              <a:gd name="connsiteX158" fmla="*/ 717588 w 1133160"/>
              <a:gd name="connsiteY158" fmla="*/ 301027 h 1348946"/>
              <a:gd name="connsiteX159" fmla="*/ 717709 w 1133160"/>
              <a:gd name="connsiteY159" fmla="*/ 301204 h 1348946"/>
              <a:gd name="connsiteX160" fmla="*/ 717768 w 1133160"/>
              <a:gd name="connsiteY160" fmla="*/ 301445 h 1348946"/>
              <a:gd name="connsiteX161" fmla="*/ 717870 w 1133160"/>
              <a:gd name="connsiteY161" fmla="*/ 301625 h 1348946"/>
              <a:gd name="connsiteX162" fmla="*/ 717762 w 1133160"/>
              <a:gd name="connsiteY162" fmla="*/ 301754 h 1348946"/>
              <a:gd name="connsiteX163" fmla="*/ 717549 w 1133160"/>
              <a:gd name="connsiteY163" fmla="*/ 301818 h 1348946"/>
              <a:gd name="connsiteX164" fmla="*/ 717505 w 1133160"/>
              <a:gd name="connsiteY164" fmla="*/ 302024 h 1348946"/>
              <a:gd name="connsiteX165" fmla="*/ 717662 w 1133160"/>
              <a:gd name="connsiteY165" fmla="*/ 302072 h 1348946"/>
              <a:gd name="connsiteX166" fmla="*/ 717799 w 1133160"/>
              <a:gd name="connsiteY166" fmla="*/ 302152 h 1348946"/>
              <a:gd name="connsiteX167" fmla="*/ 718036 w 1133160"/>
              <a:gd name="connsiteY167" fmla="*/ 302127 h 1348946"/>
              <a:gd name="connsiteX168" fmla="*/ 718242 w 1133160"/>
              <a:gd name="connsiteY168" fmla="*/ 301818 h 1348946"/>
              <a:gd name="connsiteX169" fmla="*/ 718156 w 1133160"/>
              <a:gd name="connsiteY169" fmla="*/ 301557 h 1348946"/>
              <a:gd name="connsiteX170" fmla="*/ 718206 w 1133160"/>
              <a:gd name="connsiteY170" fmla="*/ 301406 h 1348946"/>
              <a:gd name="connsiteX171" fmla="*/ 718555 w 1133160"/>
              <a:gd name="connsiteY171" fmla="*/ 301056 h 1348946"/>
              <a:gd name="connsiteX172" fmla="*/ 718408 w 1133160"/>
              <a:gd name="connsiteY172" fmla="*/ 300885 h 1348946"/>
              <a:gd name="connsiteX173" fmla="*/ 718401 w 1133160"/>
              <a:gd name="connsiteY173" fmla="*/ 300699 h 1348946"/>
              <a:gd name="connsiteX174" fmla="*/ 718671 w 1133160"/>
              <a:gd name="connsiteY174" fmla="*/ 300750 h 1348946"/>
              <a:gd name="connsiteX175" fmla="*/ 719035 w 1133160"/>
              <a:gd name="connsiteY175" fmla="*/ 300602 h 1348946"/>
              <a:gd name="connsiteX176" fmla="*/ 719263 w 1133160"/>
              <a:gd name="connsiteY176" fmla="*/ 300432 h 1348946"/>
              <a:gd name="connsiteX177" fmla="*/ 719125 w 1133160"/>
              <a:gd name="connsiteY177" fmla="*/ 300306 h 1348946"/>
              <a:gd name="connsiteX178" fmla="*/ 719245 w 1133160"/>
              <a:gd name="connsiteY178" fmla="*/ 300093 h 1348946"/>
              <a:gd name="connsiteX179" fmla="*/ 719650 w 1133160"/>
              <a:gd name="connsiteY179" fmla="*/ 299785 h 1348946"/>
              <a:gd name="connsiteX180" fmla="*/ 719804 w 1133160"/>
              <a:gd name="connsiteY180" fmla="*/ 299573 h 1348946"/>
              <a:gd name="connsiteX181" fmla="*/ 720013 w 1133160"/>
              <a:gd name="connsiteY181" fmla="*/ 299566 h 1348946"/>
              <a:gd name="connsiteX182" fmla="*/ 720188 w 1133160"/>
              <a:gd name="connsiteY182" fmla="*/ 299663 h 1348946"/>
              <a:gd name="connsiteX183" fmla="*/ 720417 w 1133160"/>
              <a:gd name="connsiteY183" fmla="*/ 299663 h 1348946"/>
              <a:gd name="connsiteX184" fmla="*/ 720612 w 1133160"/>
              <a:gd name="connsiteY184" fmla="*/ 299650 h 1348946"/>
              <a:gd name="connsiteX185" fmla="*/ 721033 w 1133160"/>
              <a:gd name="connsiteY185" fmla="*/ 299708 h 1348946"/>
              <a:gd name="connsiteX186" fmla="*/ 721527 w 1133160"/>
              <a:gd name="connsiteY186" fmla="*/ 299708 h 1348946"/>
              <a:gd name="connsiteX187" fmla="*/ 721925 w 1133160"/>
              <a:gd name="connsiteY187" fmla="*/ 299213 h 1348946"/>
              <a:gd name="connsiteX188" fmla="*/ 722098 w 1133160"/>
              <a:gd name="connsiteY188" fmla="*/ 299020 h 1348946"/>
              <a:gd name="connsiteX189" fmla="*/ 722059 w 1133160"/>
              <a:gd name="connsiteY189" fmla="*/ 298775 h 1348946"/>
              <a:gd name="connsiteX190" fmla="*/ 722072 w 1133160"/>
              <a:gd name="connsiteY190" fmla="*/ 298608 h 1348946"/>
              <a:gd name="connsiteX191" fmla="*/ 722412 w 1133160"/>
              <a:gd name="connsiteY191" fmla="*/ 298582 h 1348946"/>
              <a:gd name="connsiteX192" fmla="*/ 722553 w 1133160"/>
              <a:gd name="connsiteY192" fmla="*/ 298454 h 1348946"/>
              <a:gd name="connsiteX193" fmla="*/ 722737 w 1133160"/>
              <a:gd name="connsiteY193" fmla="*/ 298479 h 1348946"/>
              <a:gd name="connsiteX194" fmla="*/ 722943 w 1133160"/>
              <a:gd name="connsiteY194" fmla="*/ 298280 h 1348946"/>
              <a:gd name="connsiteX195" fmla="*/ 722971 w 1133160"/>
              <a:gd name="connsiteY195" fmla="*/ 297968 h 1348946"/>
              <a:gd name="connsiteX196" fmla="*/ 722955 w 1133160"/>
              <a:gd name="connsiteY196" fmla="*/ 297759 h 1348946"/>
              <a:gd name="connsiteX197" fmla="*/ 722750 w 1133160"/>
              <a:gd name="connsiteY197" fmla="*/ 297598 h 1348946"/>
              <a:gd name="connsiteX198" fmla="*/ 722613 w 1133160"/>
              <a:gd name="connsiteY198" fmla="*/ 297434 h 1348946"/>
              <a:gd name="connsiteX199" fmla="*/ 722350 w 1133160"/>
              <a:gd name="connsiteY199" fmla="*/ 297367 h 1348946"/>
              <a:gd name="connsiteX200" fmla="*/ 722271 w 1133160"/>
              <a:gd name="connsiteY200" fmla="*/ 297153 h 1348946"/>
              <a:gd name="connsiteX201" fmla="*/ 722126 w 1133160"/>
              <a:gd name="connsiteY201" fmla="*/ 297006 h 1348946"/>
              <a:gd name="connsiteX202" fmla="*/ 722181 w 1133160"/>
              <a:gd name="connsiteY202" fmla="*/ 296865 h 1348946"/>
              <a:gd name="connsiteX203" fmla="*/ 722329 w 1133160"/>
              <a:gd name="connsiteY203" fmla="*/ 297000 h 1348946"/>
              <a:gd name="connsiteX204" fmla="*/ 722613 w 1133160"/>
              <a:gd name="connsiteY204" fmla="*/ 296993 h 1348946"/>
              <a:gd name="connsiteX205" fmla="*/ 722674 w 1133160"/>
              <a:gd name="connsiteY205" fmla="*/ 297131 h 1348946"/>
              <a:gd name="connsiteX206" fmla="*/ 722693 w 1133160"/>
              <a:gd name="connsiteY206" fmla="*/ 297276 h 1348946"/>
              <a:gd name="connsiteX207" fmla="*/ 722878 w 1133160"/>
              <a:gd name="connsiteY207" fmla="*/ 297367 h 1348946"/>
              <a:gd name="connsiteX208" fmla="*/ 722966 w 1133160"/>
              <a:gd name="connsiteY208" fmla="*/ 297171 h 1348946"/>
              <a:gd name="connsiteX209" fmla="*/ 722827 w 1133160"/>
              <a:gd name="connsiteY209" fmla="*/ 296897 h 1348946"/>
              <a:gd name="connsiteX210" fmla="*/ 722984 w 1133160"/>
              <a:gd name="connsiteY210" fmla="*/ 296829 h 1348946"/>
              <a:gd name="connsiteX211" fmla="*/ 723257 w 1133160"/>
              <a:gd name="connsiteY211" fmla="*/ 296865 h 1348946"/>
              <a:gd name="connsiteX212" fmla="*/ 723288 w 1133160"/>
              <a:gd name="connsiteY212" fmla="*/ 297038 h 1348946"/>
              <a:gd name="connsiteX213" fmla="*/ 723171 w 1133160"/>
              <a:gd name="connsiteY213" fmla="*/ 297175 h 1348946"/>
              <a:gd name="connsiteX214" fmla="*/ 723315 w 1133160"/>
              <a:gd name="connsiteY214" fmla="*/ 297219 h 1348946"/>
              <a:gd name="connsiteX215" fmla="*/ 723494 w 1133160"/>
              <a:gd name="connsiteY215" fmla="*/ 297257 h 1348946"/>
              <a:gd name="connsiteX216" fmla="*/ 723749 w 1133160"/>
              <a:gd name="connsiteY216" fmla="*/ 297412 h 1348946"/>
              <a:gd name="connsiteX217" fmla="*/ 723916 w 1133160"/>
              <a:gd name="connsiteY217" fmla="*/ 297437 h 1348946"/>
              <a:gd name="connsiteX218" fmla="*/ 724230 w 1133160"/>
              <a:gd name="connsiteY218" fmla="*/ 297363 h 1348946"/>
              <a:gd name="connsiteX219" fmla="*/ 724480 w 1133160"/>
              <a:gd name="connsiteY219" fmla="*/ 297354 h 1348946"/>
              <a:gd name="connsiteX220" fmla="*/ 724570 w 1133160"/>
              <a:gd name="connsiteY220" fmla="*/ 297206 h 1348946"/>
              <a:gd name="connsiteX221" fmla="*/ 724691 w 1133160"/>
              <a:gd name="connsiteY221" fmla="*/ 297090 h 1348946"/>
              <a:gd name="connsiteX222" fmla="*/ 724858 w 1133160"/>
              <a:gd name="connsiteY222" fmla="*/ 297199 h 1348946"/>
              <a:gd name="connsiteX223" fmla="*/ 725012 w 1133160"/>
              <a:gd name="connsiteY223" fmla="*/ 297122 h 1348946"/>
              <a:gd name="connsiteX224" fmla="*/ 725113 w 1133160"/>
              <a:gd name="connsiteY224" fmla="*/ 296939 h 1348946"/>
              <a:gd name="connsiteX225" fmla="*/ 725092 w 1133160"/>
              <a:gd name="connsiteY225" fmla="*/ 296657 h 1348946"/>
              <a:gd name="connsiteX226" fmla="*/ 725179 w 1133160"/>
              <a:gd name="connsiteY226" fmla="*/ 296537 h 1348946"/>
              <a:gd name="connsiteX227" fmla="*/ 725489 w 1133160"/>
              <a:gd name="connsiteY227" fmla="*/ 296421 h 1348946"/>
              <a:gd name="connsiteX228" fmla="*/ 725627 w 1133160"/>
              <a:gd name="connsiteY228" fmla="*/ 296479 h 1348946"/>
              <a:gd name="connsiteX229" fmla="*/ 725658 w 1133160"/>
              <a:gd name="connsiteY229" fmla="*/ 296702 h 1348946"/>
              <a:gd name="connsiteX230" fmla="*/ 725888 w 1133160"/>
              <a:gd name="connsiteY230" fmla="*/ 296807 h 1348946"/>
              <a:gd name="connsiteX231" fmla="*/ 725906 w 1133160"/>
              <a:gd name="connsiteY231" fmla="*/ 296660 h 1348946"/>
              <a:gd name="connsiteX232" fmla="*/ 725838 w 1133160"/>
              <a:gd name="connsiteY232" fmla="*/ 296511 h 1348946"/>
              <a:gd name="connsiteX233" fmla="*/ 725924 w 1133160"/>
              <a:gd name="connsiteY233" fmla="*/ 296347 h 1348946"/>
              <a:gd name="connsiteX234" fmla="*/ 726168 w 1133160"/>
              <a:gd name="connsiteY234" fmla="*/ 296434 h 1348946"/>
              <a:gd name="connsiteX235" fmla="*/ 726223 w 1133160"/>
              <a:gd name="connsiteY235" fmla="*/ 296713 h 1348946"/>
              <a:gd name="connsiteX236" fmla="*/ 726510 w 1133160"/>
              <a:gd name="connsiteY236" fmla="*/ 296749 h 1348946"/>
              <a:gd name="connsiteX237" fmla="*/ 726696 w 1133160"/>
              <a:gd name="connsiteY237" fmla="*/ 296826 h 1348946"/>
              <a:gd name="connsiteX238" fmla="*/ 726882 w 1133160"/>
              <a:gd name="connsiteY238" fmla="*/ 297064 h 1348946"/>
              <a:gd name="connsiteX239" fmla="*/ 727106 w 1133160"/>
              <a:gd name="connsiteY239" fmla="*/ 297215 h 1348946"/>
              <a:gd name="connsiteX240" fmla="*/ 727254 w 1133160"/>
              <a:gd name="connsiteY240" fmla="*/ 297161 h 1348946"/>
              <a:gd name="connsiteX241" fmla="*/ 727391 w 1133160"/>
              <a:gd name="connsiteY241" fmla="*/ 296974 h 1348946"/>
              <a:gd name="connsiteX242" fmla="*/ 727669 w 1133160"/>
              <a:gd name="connsiteY242" fmla="*/ 297000 h 1348946"/>
              <a:gd name="connsiteX243" fmla="*/ 727842 w 1133160"/>
              <a:gd name="connsiteY243" fmla="*/ 297251 h 1348946"/>
              <a:gd name="connsiteX244" fmla="*/ 728066 w 1133160"/>
              <a:gd name="connsiteY244" fmla="*/ 297302 h 1348946"/>
              <a:gd name="connsiteX245" fmla="*/ 728303 w 1133160"/>
              <a:gd name="connsiteY245" fmla="*/ 297305 h 1348946"/>
              <a:gd name="connsiteX246" fmla="*/ 728463 w 1133160"/>
              <a:gd name="connsiteY246" fmla="*/ 297447 h 1348946"/>
              <a:gd name="connsiteX247" fmla="*/ 728624 w 1133160"/>
              <a:gd name="connsiteY247" fmla="*/ 297547 h 1348946"/>
              <a:gd name="connsiteX248" fmla="*/ 728822 w 1133160"/>
              <a:gd name="connsiteY248" fmla="*/ 297547 h 1348946"/>
              <a:gd name="connsiteX249" fmla="*/ 728871 w 1133160"/>
              <a:gd name="connsiteY249" fmla="*/ 297367 h 1348946"/>
              <a:gd name="connsiteX250" fmla="*/ 729018 w 1133160"/>
              <a:gd name="connsiteY250" fmla="*/ 297302 h 1348946"/>
              <a:gd name="connsiteX251" fmla="*/ 729021 w 1133160"/>
              <a:gd name="connsiteY251" fmla="*/ 297135 h 1348946"/>
              <a:gd name="connsiteX252" fmla="*/ 728959 w 1133160"/>
              <a:gd name="connsiteY252" fmla="*/ 296959 h 1348946"/>
              <a:gd name="connsiteX253" fmla="*/ 729065 w 1133160"/>
              <a:gd name="connsiteY253" fmla="*/ 296823 h 1348946"/>
              <a:gd name="connsiteX254" fmla="*/ 729225 w 1133160"/>
              <a:gd name="connsiteY254" fmla="*/ 296954 h 1348946"/>
              <a:gd name="connsiteX255" fmla="*/ 729490 w 1133160"/>
              <a:gd name="connsiteY255" fmla="*/ 296925 h 1348946"/>
              <a:gd name="connsiteX256" fmla="*/ 729593 w 1133160"/>
              <a:gd name="connsiteY256" fmla="*/ 297112 h 1348946"/>
              <a:gd name="connsiteX257" fmla="*/ 729610 w 1133160"/>
              <a:gd name="connsiteY257" fmla="*/ 297299 h 1348946"/>
              <a:gd name="connsiteX258" fmla="*/ 729809 w 1133160"/>
              <a:gd name="connsiteY258" fmla="*/ 297321 h 1348946"/>
              <a:gd name="connsiteX259" fmla="*/ 729969 w 1133160"/>
              <a:gd name="connsiteY259" fmla="*/ 297103 h 1348946"/>
              <a:gd name="connsiteX260" fmla="*/ 730123 w 1133160"/>
              <a:gd name="connsiteY260" fmla="*/ 297309 h 1348946"/>
              <a:gd name="connsiteX261" fmla="*/ 730264 w 1133160"/>
              <a:gd name="connsiteY261" fmla="*/ 297373 h 1348946"/>
              <a:gd name="connsiteX262" fmla="*/ 730411 w 1133160"/>
              <a:gd name="connsiteY262" fmla="*/ 297386 h 1348946"/>
              <a:gd name="connsiteX263" fmla="*/ 730449 w 1133160"/>
              <a:gd name="connsiteY263" fmla="*/ 297193 h 1348946"/>
              <a:gd name="connsiteX264" fmla="*/ 730731 w 1133160"/>
              <a:gd name="connsiteY264" fmla="*/ 297009 h 1348946"/>
              <a:gd name="connsiteX265" fmla="*/ 730936 w 1133160"/>
              <a:gd name="connsiteY265" fmla="*/ 297116 h 1348946"/>
              <a:gd name="connsiteX266" fmla="*/ 730980 w 1133160"/>
              <a:gd name="connsiteY266" fmla="*/ 297276 h 1348946"/>
              <a:gd name="connsiteX267" fmla="*/ 731077 w 1133160"/>
              <a:gd name="connsiteY267" fmla="*/ 297463 h 1348946"/>
              <a:gd name="connsiteX268" fmla="*/ 731307 w 1133160"/>
              <a:gd name="connsiteY268" fmla="*/ 297572 h 1348946"/>
              <a:gd name="connsiteX269" fmla="*/ 731487 w 1133160"/>
              <a:gd name="connsiteY269" fmla="*/ 297701 h 1348946"/>
              <a:gd name="connsiteX270" fmla="*/ 731551 w 1133160"/>
              <a:gd name="connsiteY270" fmla="*/ 297547 h 1348946"/>
              <a:gd name="connsiteX271" fmla="*/ 731680 w 1133160"/>
              <a:gd name="connsiteY271" fmla="*/ 297389 h 1348946"/>
              <a:gd name="connsiteX272" fmla="*/ 731842 w 1133160"/>
              <a:gd name="connsiteY272" fmla="*/ 297559 h 1348946"/>
              <a:gd name="connsiteX273" fmla="*/ 732018 w 1133160"/>
              <a:gd name="connsiteY273" fmla="*/ 297617 h 1348946"/>
              <a:gd name="connsiteX274" fmla="*/ 732031 w 1133160"/>
              <a:gd name="connsiteY274" fmla="*/ 297444 h 1348946"/>
              <a:gd name="connsiteX275" fmla="*/ 732159 w 1133160"/>
              <a:gd name="connsiteY275" fmla="*/ 297270 h 1348946"/>
              <a:gd name="connsiteX276" fmla="*/ 732425 w 1133160"/>
              <a:gd name="connsiteY276" fmla="*/ 297238 h 1348946"/>
              <a:gd name="connsiteX277" fmla="*/ 732466 w 1133160"/>
              <a:gd name="connsiteY277" fmla="*/ 297489 h 1348946"/>
              <a:gd name="connsiteX278" fmla="*/ 732659 w 1133160"/>
              <a:gd name="connsiteY278" fmla="*/ 297624 h 1348946"/>
              <a:gd name="connsiteX279" fmla="*/ 732726 w 1133160"/>
              <a:gd name="connsiteY279" fmla="*/ 297347 h 1348946"/>
              <a:gd name="connsiteX280" fmla="*/ 733004 w 1133160"/>
              <a:gd name="connsiteY280" fmla="*/ 297302 h 1348946"/>
              <a:gd name="connsiteX281" fmla="*/ 733235 w 1133160"/>
              <a:gd name="connsiteY281" fmla="*/ 297394 h 1348946"/>
              <a:gd name="connsiteX282" fmla="*/ 733325 w 1133160"/>
              <a:gd name="connsiteY282" fmla="*/ 297251 h 1348946"/>
              <a:gd name="connsiteX283" fmla="*/ 733279 w 1133160"/>
              <a:gd name="connsiteY283" fmla="*/ 297009 h 1348946"/>
              <a:gd name="connsiteX284" fmla="*/ 733532 w 1133160"/>
              <a:gd name="connsiteY284" fmla="*/ 296897 h 1348946"/>
              <a:gd name="connsiteX285" fmla="*/ 733626 w 1133160"/>
              <a:gd name="connsiteY285" fmla="*/ 296672 h 1348946"/>
              <a:gd name="connsiteX286" fmla="*/ 733825 w 1133160"/>
              <a:gd name="connsiteY286" fmla="*/ 296453 h 1348946"/>
              <a:gd name="connsiteX287" fmla="*/ 733786 w 1133160"/>
              <a:gd name="connsiteY287" fmla="*/ 296189 h 1348946"/>
              <a:gd name="connsiteX288" fmla="*/ 733648 w 1133160"/>
              <a:gd name="connsiteY288" fmla="*/ 296016 h 1348946"/>
              <a:gd name="connsiteX289" fmla="*/ 733850 w 1133160"/>
              <a:gd name="connsiteY289" fmla="*/ 296003 h 1348946"/>
              <a:gd name="connsiteX290" fmla="*/ 733990 w 1133160"/>
              <a:gd name="connsiteY290" fmla="*/ 295881 h 1348946"/>
              <a:gd name="connsiteX291" fmla="*/ 734254 w 1133160"/>
              <a:gd name="connsiteY291" fmla="*/ 295697 h 1348946"/>
              <a:gd name="connsiteX292" fmla="*/ 734487 w 1133160"/>
              <a:gd name="connsiteY292" fmla="*/ 295980 h 1348946"/>
              <a:gd name="connsiteX293" fmla="*/ 734644 w 1133160"/>
              <a:gd name="connsiteY293" fmla="*/ 296073 h 1348946"/>
              <a:gd name="connsiteX294" fmla="*/ 734752 w 1133160"/>
              <a:gd name="connsiteY294" fmla="*/ 295945 h 1348946"/>
              <a:gd name="connsiteX295" fmla="*/ 734942 w 1133160"/>
              <a:gd name="connsiteY295" fmla="*/ 295787 h 1348946"/>
              <a:gd name="connsiteX296" fmla="*/ 735029 w 1133160"/>
              <a:gd name="connsiteY296" fmla="*/ 295572 h 1348946"/>
              <a:gd name="connsiteX297" fmla="*/ 735259 w 1133160"/>
              <a:gd name="connsiteY297" fmla="*/ 295359 h 1348946"/>
              <a:gd name="connsiteX298" fmla="*/ 735540 w 1133160"/>
              <a:gd name="connsiteY298" fmla="*/ 295128 h 1348946"/>
              <a:gd name="connsiteX299" fmla="*/ 735727 w 1133160"/>
              <a:gd name="connsiteY299" fmla="*/ 295022 h 1348946"/>
              <a:gd name="connsiteX300" fmla="*/ 735841 w 1133160"/>
              <a:gd name="connsiteY300" fmla="*/ 295128 h 1348946"/>
              <a:gd name="connsiteX301" fmla="*/ 736015 w 1133160"/>
              <a:gd name="connsiteY301" fmla="*/ 295263 h 1348946"/>
              <a:gd name="connsiteX302" fmla="*/ 736041 w 1133160"/>
              <a:gd name="connsiteY302" fmla="*/ 295462 h 1348946"/>
              <a:gd name="connsiteX303" fmla="*/ 735957 w 1133160"/>
              <a:gd name="connsiteY303" fmla="*/ 295617 h 1348946"/>
              <a:gd name="connsiteX304" fmla="*/ 736060 w 1133160"/>
              <a:gd name="connsiteY304" fmla="*/ 295810 h 1348946"/>
              <a:gd name="connsiteX305" fmla="*/ 736258 w 1133160"/>
              <a:gd name="connsiteY305" fmla="*/ 295604 h 1348946"/>
              <a:gd name="connsiteX306" fmla="*/ 736386 w 1133160"/>
              <a:gd name="connsiteY306" fmla="*/ 295314 h 1348946"/>
              <a:gd name="connsiteX307" fmla="*/ 736539 w 1133160"/>
              <a:gd name="connsiteY307" fmla="*/ 295295 h 1348946"/>
              <a:gd name="connsiteX308" fmla="*/ 736726 w 1133160"/>
              <a:gd name="connsiteY308" fmla="*/ 295443 h 1348946"/>
              <a:gd name="connsiteX309" fmla="*/ 736956 w 1133160"/>
              <a:gd name="connsiteY309" fmla="*/ 295501 h 1348946"/>
              <a:gd name="connsiteX310" fmla="*/ 737257 w 1133160"/>
              <a:gd name="connsiteY310" fmla="*/ 295366 h 1348946"/>
              <a:gd name="connsiteX311" fmla="*/ 737494 w 1133160"/>
              <a:gd name="connsiteY311" fmla="*/ 295302 h 1348946"/>
              <a:gd name="connsiteX312" fmla="*/ 737615 w 1133160"/>
              <a:gd name="connsiteY312" fmla="*/ 295128 h 1348946"/>
              <a:gd name="connsiteX313" fmla="*/ 737581 w 1133160"/>
              <a:gd name="connsiteY313" fmla="*/ 294945 h 1348946"/>
              <a:gd name="connsiteX314" fmla="*/ 737354 w 1133160"/>
              <a:gd name="connsiteY314" fmla="*/ 294877 h 1348946"/>
              <a:gd name="connsiteX315" fmla="*/ 737327 w 1133160"/>
              <a:gd name="connsiteY315" fmla="*/ 294710 h 1348946"/>
              <a:gd name="connsiteX316" fmla="*/ 737453 w 1133160"/>
              <a:gd name="connsiteY316" fmla="*/ 294571 h 1348946"/>
              <a:gd name="connsiteX317" fmla="*/ 737745 w 1133160"/>
              <a:gd name="connsiteY317" fmla="*/ 294594 h 1348946"/>
              <a:gd name="connsiteX318" fmla="*/ 737808 w 1133160"/>
              <a:gd name="connsiteY318" fmla="*/ 294781 h 1348946"/>
              <a:gd name="connsiteX319" fmla="*/ 737929 w 1133160"/>
              <a:gd name="connsiteY319" fmla="*/ 294993 h 1348946"/>
              <a:gd name="connsiteX320" fmla="*/ 738148 w 1133160"/>
              <a:gd name="connsiteY320" fmla="*/ 295160 h 1348946"/>
              <a:gd name="connsiteX321" fmla="*/ 738289 w 1133160"/>
              <a:gd name="connsiteY321" fmla="*/ 295237 h 1348946"/>
              <a:gd name="connsiteX322" fmla="*/ 738417 w 1133160"/>
              <a:gd name="connsiteY322" fmla="*/ 295166 h 1348946"/>
              <a:gd name="connsiteX323" fmla="*/ 738526 w 1133160"/>
              <a:gd name="connsiteY323" fmla="*/ 294874 h 1348946"/>
              <a:gd name="connsiteX324" fmla="*/ 738384 w 1133160"/>
              <a:gd name="connsiteY324" fmla="*/ 294781 h 1348946"/>
              <a:gd name="connsiteX325" fmla="*/ 738122 w 1133160"/>
              <a:gd name="connsiteY325" fmla="*/ 294755 h 1348946"/>
              <a:gd name="connsiteX326" fmla="*/ 738116 w 1133160"/>
              <a:gd name="connsiteY326" fmla="*/ 294568 h 1348946"/>
              <a:gd name="connsiteX327" fmla="*/ 738096 w 1133160"/>
              <a:gd name="connsiteY327" fmla="*/ 294401 h 1348946"/>
              <a:gd name="connsiteX328" fmla="*/ 738243 w 1133160"/>
              <a:gd name="connsiteY328" fmla="*/ 294253 h 1348946"/>
              <a:gd name="connsiteX329" fmla="*/ 738372 w 1133160"/>
              <a:gd name="connsiteY329" fmla="*/ 293989 h 1348946"/>
              <a:gd name="connsiteX330" fmla="*/ 738493 w 1133160"/>
              <a:gd name="connsiteY330" fmla="*/ 293809 h 1348946"/>
              <a:gd name="connsiteX331" fmla="*/ 738634 w 1133160"/>
              <a:gd name="connsiteY331" fmla="*/ 293629 h 1348946"/>
              <a:gd name="connsiteX332" fmla="*/ 738775 w 1133160"/>
              <a:gd name="connsiteY332" fmla="*/ 293481 h 1348946"/>
              <a:gd name="connsiteX333" fmla="*/ 739064 w 1133160"/>
              <a:gd name="connsiteY333" fmla="*/ 293311 h 1348946"/>
              <a:gd name="connsiteX334" fmla="*/ 739435 w 1133160"/>
              <a:gd name="connsiteY334" fmla="*/ 293185 h 1348946"/>
              <a:gd name="connsiteX335" fmla="*/ 739653 w 1133160"/>
              <a:gd name="connsiteY335" fmla="*/ 293089 h 1348946"/>
              <a:gd name="connsiteX336" fmla="*/ 740024 w 1133160"/>
              <a:gd name="connsiteY336" fmla="*/ 292844 h 1348946"/>
              <a:gd name="connsiteX337" fmla="*/ 740248 w 1133160"/>
              <a:gd name="connsiteY337" fmla="*/ 292774 h 1348946"/>
              <a:gd name="connsiteX338" fmla="*/ 740428 w 1133160"/>
              <a:gd name="connsiteY338" fmla="*/ 292600 h 1348946"/>
              <a:gd name="connsiteX339" fmla="*/ 740575 w 1133160"/>
              <a:gd name="connsiteY339" fmla="*/ 292458 h 1348946"/>
              <a:gd name="connsiteX340" fmla="*/ 740742 w 1133160"/>
              <a:gd name="connsiteY340" fmla="*/ 292356 h 1348946"/>
              <a:gd name="connsiteX341" fmla="*/ 740989 w 1133160"/>
              <a:gd name="connsiteY341" fmla="*/ 292381 h 1348946"/>
              <a:gd name="connsiteX342" fmla="*/ 741383 w 1133160"/>
              <a:gd name="connsiteY342" fmla="*/ 292503 h 1348946"/>
              <a:gd name="connsiteX343" fmla="*/ 741914 w 1133160"/>
              <a:gd name="connsiteY343" fmla="*/ 292503 h 1348946"/>
              <a:gd name="connsiteX344" fmla="*/ 742329 w 1133160"/>
              <a:gd name="connsiteY344" fmla="*/ 292503 h 1348946"/>
              <a:gd name="connsiteX345" fmla="*/ 742777 w 1133160"/>
              <a:gd name="connsiteY345" fmla="*/ 292381 h 1348946"/>
              <a:gd name="connsiteX346" fmla="*/ 743137 w 1133160"/>
              <a:gd name="connsiteY346" fmla="*/ 292471 h 1348946"/>
              <a:gd name="connsiteX347" fmla="*/ 743495 w 1133160"/>
              <a:gd name="connsiteY347" fmla="*/ 292426 h 1348946"/>
              <a:gd name="connsiteX348" fmla="*/ 743642 w 1133160"/>
              <a:gd name="connsiteY348" fmla="*/ 292323 h 1348946"/>
              <a:gd name="connsiteX349" fmla="*/ 743899 w 1133160"/>
              <a:gd name="connsiteY349" fmla="*/ 292330 h 1348946"/>
              <a:gd name="connsiteX350" fmla="*/ 744123 w 1133160"/>
              <a:gd name="connsiteY350" fmla="*/ 292323 h 1348946"/>
              <a:gd name="connsiteX351" fmla="*/ 744236 w 1133160"/>
              <a:gd name="connsiteY351" fmla="*/ 292494 h 1348946"/>
              <a:gd name="connsiteX352" fmla="*/ 744460 w 1133160"/>
              <a:gd name="connsiteY352" fmla="*/ 292651 h 1348946"/>
              <a:gd name="connsiteX353" fmla="*/ 744535 w 1133160"/>
              <a:gd name="connsiteY353" fmla="*/ 292489 h 1348946"/>
              <a:gd name="connsiteX354" fmla="*/ 744764 w 1133160"/>
              <a:gd name="connsiteY354" fmla="*/ 292362 h 1348946"/>
              <a:gd name="connsiteX355" fmla="*/ 744880 w 1133160"/>
              <a:gd name="connsiteY355" fmla="*/ 292584 h 1348946"/>
              <a:gd name="connsiteX356" fmla="*/ 745070 w 1133160"/>
              <a:gd name="connsiteY356" fmla="*/ 292631 h 1348946"/>
              <a:gd name="connsiteX357" fmla="*/ 745150 w 1133160"/>
              <a:gd name="connsiteY357" fmla="*/ 292457 h 1348946"/>
              <a:gd name="connsiteX358" fmla="*/ 745449 w 1133160"/>
              <a:gd name="connsiteY358" fmla="*/ 292281 h 1348946"/>
              <a:gd name="connsiteX359" fmla="*/ 745701 w 1133160"/>
              <a:gd name="connsiteY359" fmla="*/ 292030 h 1348946"/>
              <a:gd name="connsiteX360" fmla="*/ 745670 w 1133160"/>
              <a:gd name="connsiteY360" fmla="*/ 291823 h 1348946"/>
              <a:gd name="connsiteX361" fmla="*/ 745734 w 1133160"/>
              <a:gd name="connsiteY361" fmla="*/ 291601 h 1348946"/>
              <a:gd name="connsiteX362" fmla="*/ 745891 w 1133160"/>
              <a:gd name="connsiteY362" fmla="*/ 291554 h 1348946"/>
              <a:gd name="connsiteX363" fmla="*/ 746064 w 1133160"/>
              <a:gd name="connsiteY363" fmla="*/ 291713 h 1348946"/>
              <a:gd name="connsiteX364" fmla="*/ 746357 w 1133160"/>
              <a:gd name="connsiteY364" fmla="*/ 291672 h 1348946"/>
              <a:gd name="connsiteX365" fmla="*/ 746505 w 1133160"/>
              <a:gd name="connsiteY365" fmla="*/ 291523 h 1348946"/>
              <a:gd name="connsiteX366" fmla="*/ 746649 w 1133160"/>
              <a:gd name="connsiteY366" fmla="*/ 291381 h 1348946"/>
              <a:gd name="connsiteX367" fmla="*/ 746836 w 1133160"/>
              <a:gd name="connsiteY367" fmla="*/ 291396 h 1348946"/>
              <a:gd name="connsiteX368" fmla="*/ 746952 w 1133160"/>
              <a:gd name="connsiteY368" fmla="*/ 291511 h 1348946"/>
              <a:gd name="connsiteX369" fmla="*/ 747025 w 1133160"/>
              <a:gd name="connsiteY369" fmla="*/ 291727 h 1348946"/>
              <a:gd name="connsiteX370" fmla="*/ 747043 w 1133160"/>
              <a:gd name="connsiteY370" fmla="*/ 291967 h 1348946"/>
              <a:gd name="connsiteX371" fmla="*/ 747120 w 1133160"/>
              <a:gd name="connsiteY371" fmla="*/ 292094 h 1348946"/>
              <a:gd name="connsiteX372" fmla="*/ 747120 w 1133160"/>
              <a:gd name="connsiteY372" fmla="*/ 292284 h 1348946"/>
              <a:gd name="connsiteX373" fmla="*/ 747388 w 1133160"/>
              <a:gd name="connsiteY373" fmla="*/ 292284 h 1348946"/>
              <a:gd name="connsiteX374" fmla="*/ 747578 w 1133160"/>
              <a:gd name="connsiteY374" fmla="*/ 292235 h 1348946"/>
              <a:gd name="connsiteX375" fmla="*/ 747766 w 1133160"/>
              <a:gd name="connsiteY375" fmla="*/ 292235 h 1348946"/>
              <a:gd name="connsiteX376" fmla="*/ 748005 w 1133160"/>
              <a:gd name="connsiteY376" fmla="*/ 292284 h 1348946"/>
              <a:gd name="connsiteX377" fmla="*/ 748350 w 1133160"/>
              <a:gd name="connsiteY377" fmla="*/ 292189 h 1348946"/>
              <a:gd name="connsiteX378" fmla="*/ 748556 w 1133160"/>
              <a:gd name="connsiteY378" fmla="*/ 292291 h 1348946"/>
              <a:gd name="connsiteX379" fmla="*/ 748809 w 1133160"/>
              <a:gd name="connsiteY379" fmla="*/ 292172 h 1348946"/>
              <a:gd name="connsiteX380" fmla="*/ 749123 w 1133160"/>
              <a:gd name="connsiteY380" fmla="*/ 292047 h 1348946"/>
              <a:gd name="connsiteX381" fmla="*/ 749313 w 1133160"/>
              <a:gd name="connsiteY381" fmla="*/ 291825 h 1348946"/>
              <a:gd name="connsiteX382" fmla="*/ 749495 w 1133160"/>
              <a:gd name="connsiteY382" fmla="*/ 291682 h 1348946"/>
              <a:gd name="connsiteX383" fmla="*/ 749771 w 1133160"/>
              <a:gd name="connsiteY383" fmla="*/ 291762 h 1348946"/>
              <a:gd name="connsiteX384" fmla="*/ 749880 w 1133160"/>
              <a:gd name="connsiteY384" fmla="*/ 291998 h 1348946"/>
              <a:gd name="connsiteX385" fmla="*/ 750152 w 1133160"/>
              <a:gd name="connsiteY385" fmla="*/ 292134 h 1348946"/>
              <a:gd name="connsiteX386" fmla="*/ 750330 w 1133160"/>
              <a:gd name="connsiteY386" fmla="*/ 292333 h 1348946"/>
              <a:gd name="connsiteX387" fmla="*/ 750565 w 1133160"/>
              <a:gd name="connsiteY387" fmla="*/ 292347 h 1348946"/>
              <a:gd name="connsiteX388" fmla="*/ 750835 w 1133160"/>
              <a:gd name="connsiteY388" fmla="*/ 292316 h 1348946"/>
              <a:gd name="connsiteX389" fmla="*/ 751104 w 1133160"/>
              <a:gd name="connsiteY389" fmla="*/ 292333 h 1348946"/>
              <a:gd name="connsiteX390" fmla="*/ 751442 w 1133160"/>
              <a:gd name="connsiteY390" fmla="*/ 292333 h 1348946"/>
              <a:gd name="connsiteX391" fmla="*/ 751640 w 1133160"/>
              <a:gd name="connsiteY391" fmla="*/ 292096 h 1348946"/>
              <a:gd name="connsiteX392" fmla="*/ 751529 w 1133160"/>
              <a:gd name="connsiteY392" fmla="*/ 291952 h 1348946"/>
              <a:gd name="connsiteX393" fmla="*/ 751419 w 1133160"/>
              <a:gd name="connsiteY393" fmla="*/ 291779 h 1348946"/>
              <a:gd name="connsiteX394" fmla="*/ 751324 w 1133160"/>
              <a:gd name="connsiteY394" fmla="*/ 291476 h 1348946"/>
              <a:gd name="connsiteX395" fmla="*/ 751355 w 1133160"/>
              <a:gd name="connsiteY395" fmla="*/ 291208 h 1348946"/>
              <a:gd name="connsiteX396" fmla="*/ 751514 w 1133160"/>
              <a:gd name="connsiteY396" fmla="*/ 291193 h 1348946"/>
              <a:gd name="connsiteX397" fmla="*/ 751844 w 1133160"/>
              <a:gd name="connsiteY397" fmla="*/ 291208 h 1348946"/>
              <a:gd name="connsiteX398" fmla="*/ 752143 w 1133160"/>
              <a:gd name="connsiteY398" fmla="*/ 291225 h 1348946"/>
              <a:gd name="connsiteX399" fmla="*/ 752554 w 1133160"/>
              <a:gd name="connsiteY399" fmla="*/ 291366 h 1348946"/>
              <a:gd name="connsiteX400" fmla="*/ 752775 w 1133160"/>
              <a:gd name="connsiteY400" fmla="*/ 291081 h 1348946"/>
              <a:gd name="connsiteX401" fmla="*/ 752979 w 1133160"/>
              <a:gd name="connsiteY401" fmla="*/ 291003 h 1348946"/>
              <a:gd name="connsiteX402" fmla="*/ 753028 w 1133160"/>
              <a:gd name="connsiteY402" fmla="*/ 291271 h 1348946"/>
              <a:gd name="connsiteX403" fmla="*/ 753295 w 1133160"/>
              <a:gd name="connsiteY403" fmla="*/ 291083 h 1348946"/>
              <a:gd name="connsiteX404" fmla="*/ 753533 w 1133160"/>
              <a:gd name="connsiteY404" fmla="*/ 290971 h 1348946"/>
              <a:gd name="connsiteX405" fmla="*/ 753864 w 1133160"/>
              <a:gd name="connsiteY405" fmla="*/ 290812 h 1348946"/>
              <a:gd name="connsiteX406" fmla="*/ 754194 w 1133160"/>
              <a:gd name="connsiteY406" fmla="*/ 290544 h 1348946"/>
              <a:gd name="connsiteX407" fmla="*/ 754415 w 1133160"/>
              <a:gd name="connsiteY407" fmla="*/ 290339 h 1348946"/>
              <a:gd name="connsiteX408" fmla="*/ 754604 w 1133160"/>
              <a:gd name="connsiteY408" fmla="*/ 290149 h 1348946"/>
              <a:gd name="connsiteX409" fmla="*/ 754872 w 1133160"/>
              <a:gd name="connsiteY409" fmla="*/ 289817 h 1348946"/>
              <a:gd name="connsiteX410" fmla="*/ 755005 w 1133160"/>
              <a:gd name="connsiteY410" fmla="*/ 289680 h 1348946"/>
              <a:gd name="connsiteX411" fmla="*/ 755015 w 1133160"/>
              <a:gd name="connsiteY411" fmla="*/ 289387 h 1348946"/>
              <a:gd name="connsiteX412" fmla="*/ 754954 w 1133160"/>
              <a:gd name="connsiteY412" fmla="*/ 289180 h 1348946"/>
              <a:gd name="connsiteX413" fmla="*/ 754897 w 1133160"/>
              <a:gd name="connsiteY413" fmla="*/ 288964 h 1348946"/>
              <a:gd name="connsiteX414" fmla="*/ 755132 w 1133160"/>
              <a:gd name="connsiteY414" fmla="*/ 288877 h 1348946"/>
              <a:gd name="connsiteX415" fmla="*/ 755195 w 1133160"/>
              <a:gd name="connsiteY415" fmla="*/ 288682 h 1348946"/>
              <a:gd name="connsiteX416" fmla="*/ 755195 w 1133160"/>
              <a:gd name="connsiteY416" fmla="*/ 288440 h 1348946"/>
              <a:gd name="connsiteX417" fmla="*/ 755450 w 1133160"/>
              <a:gd name="connsiteY417" fmla="*/ 288406 h 1348946"/>
              <a:gd name="connsiteX418" fmla="*/ 755654 w 1133160"/>
              <a:gd name="connsiteY418" fmla="*/ 288487 h 1348946"/>
              <a:gd name="connsiteX419" fmla="*/ 755953 w 1133160"/>
              <a:gd name="connsiteY419" fmla="*/ 288470 h 1348946"/>
              <a:gd name="connsiteX420" fmla="*/ 756118 w 1133160"/>
              <a:gd name="connsiteY420" fmla="*/ 288338 h 1348946"/>
              <a:gd name="connsiteX421" fmla="*/ 756324 w 1133160"/>
              <a:gd name="connsiteY421" fmla="*/ 288201 h 1348946"/>
              <a:gd name="connsiteX422" fmla="*/ 756599 w 1133160"/>
              <a:gd name="connsiteY422" fmla="*/ 288062 h 1348946"/>
              <a:gd name="connsiteX423" fmla="*/ 756694 w 1133160"/>
              <a:gd name="connsiteY423" fmla="*/ 287901 h 1348946"/>
              <a:gd name="connsiteX424" fmla="*/ 756743 w 1133160"/>
              <a:gd name="connsiteY424" fmla="*/ 287655 h 1348946"/>
              <a:gd name="connsiteX425" fmla="*/ 757073 w 1133160"/>
              <a:gd name="connsiteY425" fmla="*/ 287235 h 1348946"/>
              <a:gd name="connsiteX426" fmla="*/ 757386 w 1133160"/>
              <a:gd name="connsiteY426" fmla="*/ 287072 h 1348946"/>
              <a:gd name="connsiteX427" fmla="*/ 757973 w 1133160"/>
              <a:gd name="connsiteY427" fmla="*/ 286983 h 1348946"/>
              <a:gd name="connsiteX428" fmla="*/ 758004 w 1133160"/>
              <a:gd name="connsiteY428" fmla="*/ 286776 h 1348946"/>
              <a:gd name="connsiteX429" fmla="*/ 758399 w 1133160"/>
              <a:gd name="connsiteY429" fmla="*/ 286491 h 1348946"/>
              <a:gd name="connsiteX430" fmla="*/ 758589 w 1133160"/>
              <a:gd name="connsiteY430" fmla="*/ 286412 h 1348946"/>
              <a:gd name="connsiteX431" fmla="*/ 758699 w 1133160"/>
              <a:gd name="connsiteY431" fmla="*/ 286635 h 1348946"/>
              <a:gd name="connsiteX432" fmla="*/ 758983 w 1133160"/>
              <a:gd name="connsiteY432" fmla="*/ 286649 h 1348946"/>
              <a:gd name="connsiteX433" fmla="*/ 759078 w 1133160"/>
              <a:gd name="connsiteY433" fmla="*/ 286430 h 1348946"/>
              <a:gd name="connsiteX434" fmla="*/ 759062 w 1133160"/>
              <a:gd name="connsiteY434" fmla="*/ 286176 h 1348946"/>
              <a:gd name="connsiteX435" fmla="*/ 758825 w 1133160"/>
              <a:gd name="connsiteY435" fmla="*/ 286032 h 1348946"/>
              <a:gd name="connsiteX436" fmla="*/ 758699 w 1133160"/>
              <a:gd name="connsiteY436" fmla="*/ 285778 h 1348946"/>
              <a:gd name="connsiteX437" fmla="*/ 758753 w 1133160"/>
              <a:gd name="connsiteY437" fmla="*/ 285586 h 1348946"/>
              <a:gd name="connsiteX438" fmla="*/ 759014 w 1133160"/>
              <a:gd name="connsiteY438" fmla="*/ 285558 h 1348946"/>
              <a:gd name="connsiteX439" fmla="*/ 759377 w 1133160"/>
              <a:gd name="connsiteY439" fmla="*/ 285653 h 1348946"/>
              <a:gd name="connsiteX440" fmla="*/ 759678 w 1133160"/>
              <a:gd name="connsiteY440" fmla="*/ 285509 h 1348946"/>
              <a:gd name="connsiteX441" fmla="*/ 760087 w 1133160"/>
              <a:gd name="connsiteY441" fmla="*/ 285226 h 1348946"/>
              <a:gd name="connsiteX442" fmla="*/ 760035 w 1133160"/>
              <a:gd name="connsiteY442" fmla="*/ 284910 h 1348946"/>
              <a:gd name="connsiteX443" fmla="*/ 759874 w 1133160"/>
              <a:gd name="connsiteY443" fmla="*/ 284733 h 1348946"/>
              <a:gd name="connsiteX444" fmla="*/ 759672 w 1133160"/>
              <a:gd name="connsiteY444" fmla="*/ 284416 h 1348946"/>
              <a:gd name="connsiteX445" fmla="*/ 759798 w 1133160"/>
              <a:gd name="connsiteY445" fmla="*/ 284306 h 1348946"/>
              <a:gd name="connsiteX446" fmla="*/ 760048 w 1133160"/>
              <a:gd name="connsiteY446" fmla="*/ 284338 h 1348946"/>
              <a:gd name="connsiteX447" fmla="*/ 760363 w 1133160"/>
              <a:gd name="connsiteY447" fmla="*/ 284338 h 1348946"/>
              <a:gd name="connsiteX448" fmla="*/ 760697 w 1133160"/>
              <a:gd name="connsiteY448" fmla="*/ 284053 h 1348946"/>
              <a:gd name="connsiteX449" fmla="*/ 760963 w 1133160"/>
              <a:gd name="connsiteY449" fmla="*/ 283928 h 1348946"/>
              <a:gd name="connsiteX450" fmla="*/ 761184 w 1133160"/>
              <a:gd name="connsiteY450" fmla="*/ 283801 h 1348946"/>
              <a:gd name="connsiteX451" fmla="*/ 761439 w 1133160"/>
              <a:gd name="connsiteY451" fmla="*/ 283651 h 1348946"/>
              <a:gd name="connsiteX452" fmla="*/ 761570 w 1133160"/>
              <a:gd name="connsiteY452" fmla="*/ 283555 h 1348946"/>
              <a:gd name="connsiteX453" fmla="*/ 761709 w 1133160"/>
              <a:gd name="connsiteY453" fmla="*/ 283356 h 1348946"/>
              <a:gd name="connsiteX454" fmla="*/ 761653 w 1133160"/>
              <a:gd name="connsiteY454" fmla="*/ 283094 h 1348946"/>
              <a:gd name="connsiteX455" fmla="*/ 761503 w 1133160"/>
              <a:gd name="connsiteY455" fmla="*/ 282945 h 1348946"/>
              <a:gd name="connsiteX456" fmla="*/ 761303 w 1133160"/>
              <a:gd name="connsiteY456" fmla="*/ 282759 h 1348946"/>
              <a:gd name="connsiteX457" fmla="*/ 761228 w 1133160"/>
              <a:gd name="connsiteY457" fmla="*/ 282609 h 1348946"/>
              <a:gd name="connsiteX458" fmla="*/ 761153 w 1133160"/>
              <a:gd name="connsiteY458" fmla="*/ 282259 h 1348946"/>
              <a:gd name="connsiteX459" fmla="*/ 761222 w 1133160"/>
              <a:gd name="connsiteY459" fmla="*/ 281991 h 1348946"/>
              <a:gd name="connsiteX460" fmla="*/ 761625 w 1133160"/>
              <a:gd name="connsiteY460" fmla="*/ 281891 h 1348946"/>
              <a:gd name="connsiteX461" fmla="*/ 761836 w 1133160"/>
              <a:gd name="connsiteY461" fmla="*/ 281891 h 1348946"/>
              <a:gd name="connsiteX462" fmla="*/ 762168 w 1133160"/>
              <a:gd name="connsiteY462" fmla="*/ 281749 h 1348946"/>
              <a:gd name="connsiteX463" fmla="*/ 762221 w 1133160"/>
              <a:gd name="connsiteY463" fmla="*/ 281407 h 1348946"/>
              <a:gd name="connsiteX464" fmla="*/ 762221 w 1133160"/>
              <a:gd name="connsiteY464" fmla="*/ 281256 h 1348946"/>
              <a:gd name="connsiteX465" fmla="*/ 762471 w 1133160"/>
              <a:gd name="connsiteY465" fmla="*/ 281156 h 1348946"/>
              <a:gd name="connsiteX466" fmla="*/ 762510 w 1133160"/>
              <a:gd name="connsiteY466" fmla="*/ 280972 h 1348946"/>
              <a:gd name="connsiteX467" fmla="*/ 762764 w 1133160"/>
              <a:gd name="connsiteY467" fmla="*/ 280647 h 1348946"/>
              <a:gd name="connsiteX468" fmla="*/ 763064 w 1133160"/>
              <a:gd name="connsiteY468" fmla="*/ 280694 h 1348946"/>
              <a:gd name="connsiteX469" fmla="*/ 763064 w 1133160"/>
              <a:gd name="connsiteY469" fmla="*/ 280392 h 1348946"/>
              <a:gd name="connsiteX470" fmla="*/ 763432 w 1133160"/>
              <a:gd name="connsiteY470" fmla="*/ 280392 h 1348946"/>
              <a:gd name="connsiteX471" fmla="*/ 763594 w 1133160"/>
              <a:gd name="connsiteY471" fmla="*/ 279929 h 1348946"/>
              <a:gd name="connsiteX472" fmla="*/ 763918 w 1133160"/>
              <a:gd name="connsiteY472" fmla="*/ 279999 h 1348946"/>
              <a:gd name="connsiteX473" fmla="*/ 764356 w 1133160"/>
              <a:gd name="connsiteY473" fmla="*/ 280091 h 1348946"/>
              <a:gd name="connsiteX474" fmla="*/ 764817 w 1133160"/>
              <a:gd name="connsiteY474" fmla="*/ 280300 h 1348946"/>
              <a:gd name="connsiteX475" fmla="*/ 765025 w 1133160"/>
              <a:gd name="connsiteY475" fmla="*/ 280207 h 1348946"/>
              <a:gd name="connsiteX476" fmla="*/ 765417 w 1133160"/>
              <a:gd name="connsiteY476" fmla="*/ 279906 h 1348946"/>
              <a:gd name="connsiteX477" fmla="*/ 765648 w 1133160"/>
              <a:gd name="connsiteY477" fmla="*/ 279697 h 1348946"/>
              <a:gd name="connsiteX478" fmla="*/ 765924 w 1133160"/>
              <a:gd name="connsiteY478" fmla="*/ 279697 h 1348946"/>
              <a:gd name="connsiteX479" fmla="*/ 766570 w 1133160"/>
              <a:gd name="connsiteY479" fmla="*/ 279396 h 1348946"/>
              <a:gd name="connsiteX480" fmla="*/ 766963 w 1133160"/>
              <a:gd name="connsiteY480" fmla="*/ 279026 h 1348946"/>
              <a:gd name="connsiteX481" fmla="*/ 767056 w 1133160"/>
              <a:gd name="connsiteY481" fmla="*/ 278724 h 1348946"/>
              <a:gd name="connsiteX482" fmla="*/ 767286 w 1133160"/>
              <a:gd name="connsiteY482" fmla="*/ 278354 h 1348946"/>
              <a:gd name="connsiteX483" fmla="*/ 767124 w 1133160"/>
              <a:gd name="connsiteY483" fmla="*/ 278191 h 1348946"/>
              <a:gd name="connsiteX484" fmla="*/ 767540 w 1133160"/>
              <a:gd name="connsiteY484" fmla="*/ 277751 h 1348946"/>
              <a:gd name="connsiteX485" fmla="*/ 767839 w 1133160"/>
              <a:gd name="connsiteY485" fmla="*/ 277543 h 1348946"/>
              <a:gd name="connsiteX486" fmla="*/ 767839 w 1133160"/>
              <a:gd name="connsiteY486" fmla="*/ 277242 h 1348946"/>
              <a:gd name="connsiteX487" fmla="*/ 767494 w 1133160"/>
              <a:gd name="connsiteY487" fmla="*/ 277242 h 1348946"/>
              <a:gd name="connsiteX488" fmla="*/ 767563 w 1133160"/>
              <a:gd name="connsiteY488" fmla="*/ 276755 h 1348946"/>
              <a:gd name="connsiteX489" fmla="*/ 767648 w 1133160"/>
              <a:gd name="connsiteY489" fmla="*/ 276623 h 1348946"/>
              <a:gd name="connsiteX490" fmla="*/ 767770 w 1133160"/>
              <a:gd name="connsiteY490" fmla="*/ 276431 h 1348946"/>
              <a:gd name="connsiteX491" fmla="*/ 768009 w 1133160"/>
              <a:gd name="connsiteY491" fmla="*/ 276510 h 1348946"/>
              <a:gd name="connsiteX492" fmla="*/ 768047 w 1133160"/>
              <a:gd name="connsiteY492" fmla="*/ 277010 h 1348946"/>
              <a:gd name="connsiteX493" fmla="*/ 768348 w 1133160"/>
              <a:gd name="connsiteY493" fmla="*/ 277056 h 1348946"/>
              <a:gd name="connsiteX494" fmla="*/ 768624 w 1133160"/>
              <a:gd name="connsiteY494" fmla="*/ 276523 h 1348946"/>
              <a:gd name="connsiteX495" fmla="*/ 769039 w 1133160"/>
              <a:gd name="connsiteY495" fmla="*/ 276129 h 1348946"/>
              <a:gd name="connsiteX496" fmla="*/ 769039 w 1133160"/>
              <a:gd name="connsiteY496" fmla="*/ 275828 h 1348946"/>
              <a:gd name="connsiteX497" fmla="*/ 769248 w 1133160"/>
              <a:gd name="connsiteY497" fmla="*/ 275821 h 1348946"/>
              <a:gd name="connsiteX498" fmla="*/ 771135 w 1133160"/>
              <a:gd name="connsiteY498" fmla="*/ 280327 h 1348946"/>
              <a:gd name="connsiteX499" fmla="*/ 772323 w 1133160"/>
              <a:gd name="connsiteY499" fmla="*/ 281134 h 1348946"/>
              <a:gd name="connsiteX500" fmla="*/ 775939 w 1133160"/>
              <a:gd name="connsiteY500" fmla="*/ 281133 h 1348946"/>
              <a:gd name="connsiteX501" fmla="*/ 780791 w 1133160"/>
              <a:gd name="connsiteY501" fmla="*/ 279919 h 1348946"/>
              <a:gd name="connsiteX502" fmla="*/ 784849 w 1133160"/>
              <a:gd name="connsiteY502" fmla="*/ 278303 h 1348946"/>
              <a:gd name="connsiteX503" fmla="*/ 790515 w 1133160"/>
              <a:gd name="connsiteY503" fmla="*/ 276685 h 1348946"/>
              <a:gd name="connsiteX504" fmla="*/ 796544 w 1133160"/>
              <a:gd name="connsiteY504" fmla="*/ 276683 h 1348946"/>
              <a:gd name="connsiteX505" fmla="*/ 803787 w 1133160"/>
              <a:gd name="connsiteY505" fmla="*/ 276276 h 1348946"/>
              <a:gd name="connsiteX506" fmla="*/ 808305 w 1133160"/>
              <a:gd name="connsiteY506" fmla="*/ 272236 h 1348946"/>
              <a:gd name="connsiteX507" fmla="*/ 813999 w 1133160"/>
              <a:gd name="connsiteY507" fmla="*/ 269407 h 1348946"/>
              <a:gd name="connsiteX508" fmla="*/ 818832 w 1133160"/>
              <a:gd name="connsiteY508" fmla="*/ 269001 h 1348946"/>
              <a:gd name="connsiteX509" fmla="*/ 832047 w 1133160"/>
              <a:gd name="connsiteY509" fmla="*/ 271015 h 1348946"/>
              <a:gd name="connsiteX510" fmla="*/ 841665 w 1133160"/>
              <a:gd name="connsiteY510" fmla="*/ 272222 h 1348946"/>
              <a:gd name="connsiteX511" fmla="*/ 854087 w 1133160"/>
              <a:gd name="connsiteY511" fmla="*/ 273833 h 1348946"/>
              <a:gd name="connsiteX512" fmla="*/ 862528 w 1133160"/>
              <a:gd name="connsiteY512" fmla="*/ 273829 h 1348946"/>
              <a:gd name="connsiteX513" fmla="*/ 867848 w 1133160"/>
              <a:gd name="connsiteY513" fmla="*/ 269789 h 1348946"/>
              <a:gd name="connsiteX514" fmla="*/ 873099 w 1133160"/>
              <a:gd name="connsiteY514" fmla="*/ 268877 h 1348946"/>
              <a:gd name="connsiteX515" fmla="*/ 872315 w 1133160"/>
              <a:gd name="connsiteY515" fmla="*/ 267050 h 1348946"/>
              <a:gd name="connsiteX516" fmla="*/ 870226 w 1133160"/>
              <a:gd name="connsiteY516" fmla="*/ 263003 h 1348946"/>
              <a:gd name="connsiteX517" fmla="*/ 870497 w 1133160"/>
              <a:gd name="connsiteY517" fmla="*/ 260259 h 1348946"/>
              <a:gd name="connsiteX518" fmla="*/ 869186 w 1133160"/>
              <a:gd name="connsiteY518" fmla="*/ 259085 h 1348946"/>
              <a:gd name="connsiteX519" fmla="*/ 868934 w 1133160"/>
              <a:gd name="connsiteY519" fmla="*/ 255950 h 1348946"/>
              <a:gd name="connsiteX520" fmla="*/ 871969 w 1133160"/>
              <a:gd name="connsiteY520" fmla="*/ 253592 h 1348946"/>
              <a:gd name="connsiteX521" fmla="*/ 872129 w 1133160"/>
              <a:gd name="connsiteY521" fmla="*/ 251103 h 1348946"/>
              <a:gd name="connsiteX522" fmla="*/ 872389 w 1133160"/>
              <a:gd name="connsiteY522" fmla="*/ 251045 h 1348946"/>
              <a:gd name="connsiteX523" fmla="*/ 872266 w 1133160"/>
              <a:gd name="connsiteY523" fmla="*/ 250872 h 1348946"/>
              <a:gd name="connsiteX524" fmla="*/ 872180 w 1133160"/>
              <a:gd name="connsiteY524" fmla="*/ 250726 h 1348946"/>
              <a:gd name="connsiteX525" fmla="*/ 872396 w 1133160"/>
              <a:gd name="connsiteY525" fmla="*/ 250660 h 1348946"/>
              <a:gd name="connsiteX526" fmla="*/ 872754 w 1133160"/>
              <a:gd name="connsiteY526" fmla="*/ 250563 h 1348946"/>
              <a:gd name="connsiteX527" fmla="*/ 872933 w 1133160"/>
              <a:gd name="connsiteY527" fmla="*/ 250274 h 1348946"/>
              <a:gd name="connsiteX528" fmla="*/ 873278 w 1133160"/>
              <a:gd name="connsiteY528" fmla="*/ 250042 h 1348946"/>
              <a:gd name="connsiteX529" fmla="*/ 873452 w 1133160"/>
              <a:gd name="connsiteY529" fmla="*/ 250029 h 1348946"/>
              <a:gd name="connsiteX530" fmla="*/ 873656 w 1133160"/>
              <a:gd name="connsiteY530" fmla="*/ 250139 h 1348946"/>
              <a:gd name="connsiteX531" fmla="*/ 873869 w 1133160"/>
              <a:gd name="connsiteY531" fmla="*/ 250229 h 1348946"/>
              <a:gd name="connsiteX532" fmla="*/ 874093 w 1133160"/>
              <a:gd name="connsiteY532" fmla="*/ 250158 h 1348946"/>
              <a:gd name="connsiteX533" fmla="*/ 874297 w 1133160"/>
              <a:gd name="connsiteY533" fmla="*/ 249978 h 1348946"/>
              <a:gd name="connsiteX534" fmla="*/ 874354 w 1133160"/>
              <a:gd name="connsiteY534" fmla="*/ 249695 h 1348946"/>
              <a:gd name="connsiteX535" fmla="*/ 874176 w 1133160"/>
              <a:gd name="connsiteY535" fmla="*/ 249502 h 1348946"/>
              <a:gd name="connsiteX536" fmla="*/ 874336 w 1133160"/>
              <a:gd name="connsiteY536" fmla="*/ 249360 h 1348946"/>
              <a:gd name="connsiteX537" fmla="*/ 874508 w 1133160"/>
              <a:gd name="connsiteY537" fmla="*/ 249309 h 1348946"/>
              <a:gd name="connsiteX538" fmla="*/ 874681 w 1133160"/>
              <a:gd name="connsiteY538" fmla="*/ 249328 h 1348946"/>
              <a:gd name="connsiteX539" fmla="*/ 874896 w 1133160"/>
              <a:gd name="connsiteY539" fmla="*/ 249219 h 1348946"/>
              <a:gd name="connsiteX540" fmla="*/ 875129 w 1133160"/>
              <a:gd name="connsiteY540" fmla="*/ 249033 h 1348946"/>
              <a:gd name="connsiteX541" fmla="*/ 875277 w 1133160"/>
              <a:gd name="connsiteY541" fmla="*/ 249007 h 1348946"/>
              <a:gd name="connsiteX542" fmla="*/ 875437 w 1133160"/>
              <a:gd name="connsiteY542" fmla="*/ 248994 h 1348946"/>
              <a:gd name="connsiteX543" fmla="*/ 875569 w 1133160"/>
              <a:gd name="connsiteY543" fmla="*/ 248733 h 1348946"/>
              <a:gd name="connsiteX544" fmla="*/ 875272 w 1133160"/>
              <a:gd name="connsiteY544" fmla="*/ 248692 h 1348946"/>
              <a:gd name="connsiteX545" fmla="*/ 875309 w 1133160"/>
              <a:gd name="connsiteY545" fmla="*/ 248434 h 1348946"/>
              <a:gd name="connsiteX546" fmla="*/ 875502 w 1133160"/>
              <a:gd name="connsiteY546" fmla="*/ 248261 h 1348946"/>
              <a:gd name="connsiteX547" fmla="*/ 875680 w 1133160"/>
              <a:gd name="connsiteY547" fmla="*/ 248190 h 1348946"/>
              <a:gd name="connsiteX548" fmla="*/ 875891 w 1133160"/>
              <a:gd name="connsiteY548" fmla="*/ 248158 h 1348946"/>
              <a:gd name="connsiteX549" fmla="*/ 876091 w 1133160"/>
              <a:gd name="connsiteY549" fmla="*/ 248203 h 1348946"/>
              <a:gd name="connsiteX550" fmla="*/ 876375 w 1133160"/>
              <a:gd name="connsiteY550" fmla="*/ 248301 h 1348946"/>
              <a:gd name="connsiteX551" fmla="*/ 876629 w 1133160"/>
              <a:gd name="connsiteY551" fmla="*/ 248229 h 1348946"/>
              <a:gd name="connsiteX552" fmla="*/ 876840 w 1133160"/>
              <a:gd name="connsiteY552" fmla="*/ 248087 h 1348946"/>
              <a:gd name="connsiteX553" fmla="*/ 877000 w 1133160"/>
              <a:gd name="connsiteY553" fmla="*/ 247830 h 1348946"/>
              <a:gd name="connsiteX554" fmla="*/ 877136 w 1133160"/>
              <a:gd name="connsiteY554" fmla="*/ 247770 h 1348946"/>
              <a:gd name="connsiteX555" fmla="*/ 877397 w 1133160"/>
              <a:gd name="connsiteY555" fmla="*/ 247592 h 1348946"/>
              <a:gd name="connsiteX556" fmla="*/ 877551 w 1133160"/>
              <a:gd name="connsiteY556" fmla="*/ 247528 h 1348946"/>
              <a:gd name="connsiteX557" fmla="*/ 877621 w 1133160"/>
              <a:gd name="connsiteY557" fmla="*/ 247383 h 1348946"/>
              <a:gd name="connsiteX558" fmla="*/ 877512 w 1133160"/>
              <a:gd name="connsiteY558" fmla="*/ 247116 h 1348946"/>
              <a:gd name="connsiteX559" fmla="*/ 877512 w 1133160"/>
              <a:gd name="connsiteY559" fmla="*/ 246840 h 1348946"/>
              <a:gd name="connsiteX560" fmla="*/ 877621 w 1133160"/>
              <a:gd name="connsiteY560" fmla="*/ 246666 h 1348946"/>
              <a:gd name="connsiteX561" fmla="*/ 877801 w 1133160"/>
              <a:gd name="connsiteY561" fmla="*/ 246621 h 1348946"/>
              <a:gd name="connsiteX562" fmla="*/ 877986 w 1133160"/>
              <a:gd name="connsiteY562" fmla="*/ 246582 h 1348946"/>
              <a:gd name="connsiteX563" fmla="*/ 878163 w 1133160"/>
              <a:gd name="connsiteY563" fmla="*/ 246354 h 1348946"/>
              <a:gd name="connsiteX564" fmla="*/ 878390 w 1133160"/>
              <a:gd name="connsiteY564" fmla="*/ 246376 h 1348946"/>
              <a:gd name="connsiteX565" fmla="*/ 878663 w 1133160"/>
              <a:gd name="connsiteY565" fmla="*/ 246293 h 1348946"/>
              <a:gd name="connsiteX566" fmla="*/ 878820 w 1133160"/>
              <a:gd name="connsiteY566" fmla="*/ 246048 h 1348946"/>
              <a:gd name="connsiteX567" fmla="*/ 878857 w 1133160"/>
              <a:gd name="connsiteY567" fmla="*/ 245765 h 1348946"/>
              <a:gd name="connsiteX568" fmla="*/ 878684 w 1133160"/>
              <a:gd name="connsiteY568" fmla="*/ 245695 h 1348946"/>
              <a:gd name="connsiteX569" fmla="*/ 878627 w 1133160"/>
              <a:gd name="connsiteY569" fmla="*/ 245553 h 1348946"/>
              <a:gd name="connsiteX570" fmla="*/ 878666 w 1133160"/>
              <a:gd name="connsiteY570" fmla="*/ 245367 h 1348946"/>
              <a:gd name="connsiteX571" fmla="*/ 878774 w 1133160"/>
              <a:gd name="connsiteY571" fmla="*/ 245232 h 1348946"/>
              <a:gd name="connsiteX572" fmla="*/ 878915 w 1133160"/>
              <a:gd name="connsiteY572" fmla="*/ 245122 h 1348946"/>
              <a:gd name="connsiteX573" fmla="*/ 879082 w 1133160"/>
              <a:gd name="connsiteY573" fmla="*/ 244981 h 1348946"/>
              <a:gd name="connsiteX574" fmla="*/ 879198 w 1133160"/>
              <a:gd name="connsiteY574" fmla="*/ 244846 h 1348946"/>
              <a:gd name="connsiteX575" fmla="*/ 879549 w 1133160"/>
              <a:gd name="connsiteY575" fmla="*/ 244717 h 1348946"/>
              <a:gd name="connsiteX576" fmla="*/ 879793 w 1133160"/>
              <a:gd name="connsiteY576" fmla="*/ 244698 h 1348946"/>
              <a:gd name="connsiteX577" fmla="*/ 880087 w 1133160"/>
              <a:gd name="connsiteY577" fmla="*/ 244634 h 1348946"/>
              <a:gd name="connsiteX578" fmla="*/ 880298 w 1133160"/>
              <a:gd name="connsiteY578" fmla="*/ 244370 h 1348946"/>
              <a:gd name="connsiteX579" fmla="*/ 880408 w 1133160"/>
              <a:gd name="connsiteY579" fmla="*/ 244222 h 1348946"/>
              <a:gd name="connsiteX580" fmla="*/ 880555 w 1133160"/>
              <a:gd name="connsiteY580" fmla="*/ 244087 h 1348946"/>
              <a:gd name="connsiteX581" fmla="*/ 880862 w 1133160"/>
              <a:gd name="connsiteY581" fmla="*/ 244068 h 1348946"/>
              <a:gd name="connsiteX582" fmla="*/ 881129 w 1133160"/>
              <a:gd name="connsiteY582" fmla="*/ 244394 h 1348946"/>
              <a:gd name="connsiteX583" fmla="*/ 881740 w 1133160"/>
              <a:gd name="connsiteY583" fmla="*/ 244441 h 1348946"/>
              <a:gd name="connsiteX584" fmla="*/ 882028 w 1133160"/>
              <a:gd name="connsiteY584" fmla="*/ 244428 h 1348946"/>
              <a:gd name="connsiteX585" fmla="*/ 882239 w 1133160"/>
              <a:gd name="connsiteY585" fmla="*/ 244376 h 1348946"/>
              <a:gd name="connsiteX586" fmla="*/ 882676 w 1133160"/>
              <a:gd name="connsiteY586" fmla="*/ 244363 h 1348946"/>
              <a:gd name="connsiteX587" fmla="*/ 882924 w 1133160"/>
              <a:gd name="connsiteY587" fmla="*/ 244408 h 1348946"/>
              <a:gd name="connsiteX588" fmla="*/ 883065 w 1133160"/>
              <a:gd name="connsiteY588" fmla="*/ 244090 h 1348946"/>
              <a:gd name="connsiteX589" fmla="*/ 882924 w 1133160"/>
              <a:gd name="connsiteY589" fmla="*/ 243881 h 1348946"/>
              <a:gd name="connsiteX590" fmla="*/ 883014 w 1133160"/>
              <a:gd name="connsiteY590" fmla="*/ 243682 h 1348946"/>
              <a:gd name="connsiteX591" fmla="*/ 883258 w 1133160"/>
              <a:gd name="connsiteY591" fmla="*/ 243527 h 1348946"/>
              <a:gd name="connsiteX592" fmla="*/ 883588 w 1133160"/>
              <a:gd name="connsiteY592" fmla="*/ 243682 h 1348946"/>
              <a:gd name="connsiteX593" fmla="*/ 883910 w 1133160"/>
              <a:gd name="connsiteY593" fmla="*/ 243861 h 1348946"/>
              <a:gd name="connsiteX594" fmla="*/ 884103 w 1133160"/>
              <a:gd name="connsiteY594" fmla="*/ 243875 h 1348946"/>
              <a:gd name="connsiteX595" fmla="*/ 884417 w 1133160"/>
              <a:gd name="connsiteY595" fmla="*/ 243772 h 1348946"/>
              <a:gd name="connsiteX596" fmla="*/ 884577 w 1133160"/>
              <a:gd name="connsiteY596" fmla="*/ 243765 h 1348946"/>
              <a:gd name="connsiteX597" fmla="*/ 884744 w 1133160"/>
              <a:gd name="connsiteY597" fmla="*/ 243714 h 1348946"/>
              <a:gd name="connsiteX598" fmla="*/ 884911 w 1133160"/>
              <a:gd name="connsiteY598" fmla="*/ 243714 h 1348946"/>
              <a:gd name="connsiteX599" fmla="*/ 885082 w 1133160"/>
              <a:gd name="connsiteY599" fmla="*/ 243656 h 1348946"/>
              <a:gd name="connsiteX600" fmla="*/ 885223 w 1133160"/>
              <a:gd name="connsiteY600" fmla="*/ 243714 h 1348946"/>
              <a:gd name="connsiteX601" fmla="*/ 885383 w 1133160"/>
              <a:gd name="connsiteY601" fmla="*/ 243733 h 1348946"/>
              <a:gd name="connsiteX602" fmla="*/ 885632 w 1133160"/>
              <a:gd name="connsiteY602" fmla="*/ 243581 h 1348946"/>
              <a:gd name="connsiteX603" fmla="*/ 885710 w 1133160"/>
              <a:gd name="connsiteY603" fmla="*/ 243444 h 1348946"/>
              <a:gd name="connsiteX604" fmla="*/ 885857 w 1133160"/>
              <a:gd name="connsiteY604" fmla="*/ 243334 h 1348946"/>
              <a:gd name="connsiteX605" fmla="*/ 886088 w 1133160"/>
              <a:gd name="connsiteY605" fmla="*/ 243270 h 1348946"/>
              <a:gd name="connsiteX606" fmla="*/ 886242 w 1133160"/>
              <a:gd name="connsiteY606" fmla="*/ 243193 h 1348946"/>
              <a:gd name="connsiteX607" fmla="*/ 886428 w 1133160"/>
              <a:gd name="connsiteY607" fmla="*/ 243052 h 1348946"/>
              <a:gd name="connsiteX608" fmla="*/ 886479 w 1133160"/>
              <a:gd name="connsiteY608" fmla="*/ 242807 h 1348946"/>
              <a:gd name="connsiteX609" fmla="*/ 886722 w 1133160"/>
              <a:gd name="connsiteY609" fmla="*/ 242846 h 1348946"/>
              <a:gd name="connsiteX610" fmla="*/ 886896 w 1133160"/>
              <a:gd name="connsiteY610" fmla="*/ 242775 h 1348946"/>
              <a:gd name="connsiteX611" fmla="*/ 887076 w 1133160"/>
              <a:gd name="connsiteY611" fmla="*/ 242704 h 1348946"/>
              <a:gd name="connsiteX612" fmla="*/ 887229 w 1133160"/>
              <a:gd name="connsiteY612" fmla="*/ 242621 h 1348946"/>
              <a:gd name="connsiteX613" fmla="*/ 887476 w 1133160"/>
              <a:gd name="connsiteY613" fmla="*/ 242629 h 1348946"/>
              <a:gd name="connsiteX614" fmla="*/ 887664 w 1133160"/>
              <a:gd name="connsiteY614" fmla="*/ 242730 h 1348946"/>
              <a:gd name="connsiteX615" fmla="*/ 887825 w 1133160"/>
              <a:gd name="connsiteY615" fmla="*/ 242756 h 1348946"/>
              <a:gd name="connsiteX616" fmla="*/ 887932 w 1133160"/>
              <a:gd name="connsiteY616" fmla="*/ 242511 h 1348946"/>
              <a:gd name="connsiteX617" fmla="*/ 888062 w 1133160"/>
              <a:gd name="connsiteY617" fmla="*/ 242325 h 1348946"/>
              <a:gd name="connsiteX618" fmla="*/ 888188 w 1133160"/>
              <a:gd name="connsiteY618" fmla="*/ 242121 h 1348946"/>
              <a:gd name="connsiteX619" fmla="*/ 888233 w 1133160"/>
              <a:gd name="connsiteY619" fmla="*/ 241855 h 1348946"/>
              <a:gd name="connsiteX620" fmla="*/ 888317 w 1133160"/>
              <a:gd name="connsiteY620" fmla="*/ 241630 h 1348946"/>
              <a:gd name="connsiteX621" fmla="*/ 888323 w 1133160"/>
              <a:gd name="connsiteY621" fmla="*/ 241469 h 1348946"/>
              <a:gd name="connsiteX622" fmla="*/ 888420 w 1133160"/>
              <a:gd name="connsiteY622" fmla="*/ 241129 h 1348946"/>
              <a:gd name="connsiteX623" fmla="*/ 888554 w 1133160"/>
              <a:gd name="connsiteY623" fmla="*/ 241032 h 1348946"/>
              <a:gd name="connsiteX624" fmla="*/ 888791 w 1133160"/>
              <a:gd name="connsiteY624" fmla="*/ 240981 h 1348946"/>
              <a:gd name="connsiteX625" fmla="*/ 888887 w 1133160"/>
              <a:gd name="connsiteY625" fmla="*/ 241135 h 1348946"/>
              <a:gd name="connsiteX626" fmla="*/ 888914 w 1133160"/>
              <a:gd name="connsiteY626" fmla="*/ 241322 h 1348946"/>
              <a:gd name="connsiteX627" fmla="*/ 888887 w 1133160"/>
              <a:gd name="connsiteY627" fmla="*/ 241482 h 1348946"/>
              <a:gd name="connsiteX628" fmla="*/ 889041 w 1133160"/>
              <a:gd name="connsiteY628" fmla="*/ 241553 h 1348946"/>
              <a:gd name="connsiteX629" fmla="*/ 889278 w 1133160"/>
              <a:gd name="connsiteY629" fmla="*/ 241604 h 1348946"/>
              <a:gd name="connsiteX630" fmla="*/ 889278 w 1133160"/>
              <a:gd name="connsiteY630" fmla="*/ 241823 h 1348946"/>
              <a:gd name="connsiteX631" fmla="*/ 889528 w 1133160"/>
              <a:gd name="connsiteY631" fmla="*/ 241997 h 1348946"/>
              <a:gd name="connsiteX632" fmla="*/ 889643 w 1133160"/>
              <a:gd name="connsiteY632" fmla="*/ 241894 h 1348946"/>
              <a:gd name="connsiteX633" fmla="*/ 889662 w 1133160"/>
              <a:gd name="connsiteY633" fmla="*/ 241643 h 1348946"/>
              <a:gd name="connsiteX634" fmla="*/ 889796 w 1133160"/>
              <a:gd name="connsiteY634" fmla="*/ 241572 h 1348946"/>
              <a:gd name="connsiteX635" fmla="*/ 890066 w 1133160"/>
              <a:gd name="connsiteY635" fmla="*/ 241656 h 1348946"/>
              <a:gd name="connsiteX636" fmla="*/ 890284 w 1133160"/>
              <a:gd name="connsiteY636" fmla="*/ 241714 h 1348946"/>
              <a:gd name="connsiteX637" fmla="*/ 890575 w 1133160"/>
              <a:gd name="connsiteY637" fmla="*/ 241803 h 1348946"/>
              <a:gd name="connsiteX638" fmla="*/ 890732 w 1133160"/>
              <a:gd name="connsiteY638" fmla="*/ 241900 h 1348946"/>
              <a:gd name="connsiteX639" fmla="*/ 890879 w 1133160"/>
              <a:gd name="connsiteY639" fmla="*/ 241894 h 1348946"/>
              <a:gd name="connsiteX640" fmla="*/ 890912 w 1133160"/>
              <a:gd name="connsiteY640" fmla="*/ 241688 h 1348946"/>
              <a:gd name="connsiteX641" fmla="*/ 890989 w 1133160"/>
              <a:gd name="connsiteY641" fmla="*/ 241521 h 1348946"/>
              <a:gd name="connsiteX642" fmla="*/ 891155 w 1133160"/>
              <a:gd name="connsiteY642" fmla="*/ 241418 h 1348946"/>
              <a:gd name="connsiteX643" fmla="*/ 891379 w 1133160"/>
              <a:gd name="connsiteY643" fmla="*/ 241482 h 1348946"/>
              <a:gd name="connsiteX644" fmla="*/ 891597 w 1133160"/>
              <a:gd name="connsiteY644" fmla="*/ 241354 h 1348946"/>
              <a:gd name="connsiteX645" fmla="*/ 891777 w 1133160"/>
              <a:gd name="connsiteY645" fmla="*/ 241334 h 1348946"/>
              <a:gd name="connsiteX646" fmla="*/ 891974 w 1133160"/>
              <a:gd name="connsiteY646" fmla="*/ 241322 h 1348946"/>
              <a:gd name="connsiteX647" fmla="*/ 892167 w 1133160"/>
              <a:gd name="connsiteY647" fmla="*/ 241264 h 1348946"/>
              <a:gd name="connsiteX648" fmla="*/ 892359 w 1133160"/>
              <a:gd name="connsiteY648" fmla="*/ 241302 h 1348946"/>
              <a:gd name="connsiteX649" fmla="*/ 892539 w 1133160"/>
              <a:gd name="connsiteY649" fmla="*/ 241412 h 1348946"/>
              <a:gd name="connsiteX650" fmla="*/ 892717 w 1133160"/>
              <a:gd name="connsiteY650" fmla="*/ 241469 h 1348946"/>
              <a:gd name="connsiteX651" fmla="*/ 892967 w 1133160"/>
              <a:gd name="connsiteY651" fmla="*/ 241373 h 1348946"/>
              <a:gd name="connsiteX652" fmla="*/ 893095 w 1133160"/>
              <a:gd name="connsiteY652" fmla="*/ 241187 h 1348946"/>
              <a:gd name="connsiteX653" fmla="*/ 893157 w 1133160"/>
              <a:gd name="connsiteY653" fmla="*/ 240855 h 1348946"/>
              <a:gd name="connsiteX654" fmla="*/ 893134 w 1133160"/>
              <a:gd name="connsiteY654" fmla="*/ 240563 h 1348946"/>
              <a:gd name="connsiteX655" fmla="*/ 893314 w 1133160"/>
              <a:gd name="connsiteY655" fmla="*/ 240395 h 1348946"/>
              <a:gd name="connsiteX656" fmla="*/ 893531 w 1133160"/>
              <a:gd name="connsiteY656" fmla="*/ 240222 h 1348946"/>
              <a:gd name="connsiteX657" fmla="*/ 893705 w 1133160"/>
              <a:gd name="connsiteY657" fmla="*/ 240228 h 1348946"/>
              <a:gd name="connsiteX658" fmla="*/ 893705 w 1133160"/>
              <a:gd name="connsiteY658" fmla="*/ 240415 h 1348946"/>
              <a:gd name="connsiteX659" fmla="*/ 893739 w 1133160"/>
              <a:gd name="connsiteY659" fmla="*/ 240716 h 1348946"/>
              <a:gd name="connsiteX660" fmla="*/ 893775 w 1133160"/>
              <a:gd name="connsiteY660" fmla="*/ 240871 h 1348946"/>
              <a:gd name="connsiteX661" fmla="*/ 894036 w 1133160"/>
              <a:gd name="connsiteY661" fmla="*/ 241193 h 1348946"/>
              <a:gd name="connsiteX662" fmla="*/ 894287 w 1133160"/>
              <a:gd name="connsiteY662" fmla="*/ 241276 h 1348946"/>
              <a:gd name="connsiteX663" fmla="*/ 894517 w 1133160"/>
              <a:gd name="connsiteY663" fmla="*/ 241174 h 1348946"/>
              <a:gd name="connsiteX664" fmla="*/ 894761 w 1133160"/>
              <a:gd name="connsiteY664" fmla="*/ 241180 h 1348946"/>
              <a:gd name="connsiteX665" fmla="*/ 895085 w 1133160"/>
              <a:gd name="connsiteY665" fmla="*/ 241341 h 1348946"/>
              <a:gd name="connsiteX666" fmla="*/ 895299 w 1133160"/>
              <a:gd name="connsiteY666" fmla="*/ 241315 h 1348946"/>
              <a:gd name="connsiteX667" fmla="*/ 895497 w 1133160"/>
              <a:gd name="connsiteY667" fmla="*/ 241309 h 1348946"/>
              <a:gd name="connsiteX668" fmla="*/ 895709 w 1133160"/>
              <a:gd name="connsiteY668" fmla="*/ 241270 h 1348946"/>
              <a:gd name="connsiteX669" fmla="*/ 895869 w 1133160"/>
              <a:gd name="connsiteY669" fmla="*/ 241154 h 1348946"/>
              <a:gd name="connsiteX670" fmla="*/ 896087 w 1133160"/>
              <a:gd name="connsiteY670" fmla="*/ 241114 h 1348946"/>
              <a:gd name="connsiteX671" fmla="*/ 896335 w 1133160"/>
              <a:gd name="connsiteY671" fmla="*/ 241051 h 1348946"/>
              <a:gd name="connsiteX672" fmla="*/ 896425 w 1133160"/>
              <a:gd name="connsiteY672" fmla="*/ 240936 h 1348946"/>
              <a:gd name="connsiteX673" fmla="*/ 896568 w 1133160"/>
              <a:gd name="connsiteY673" fmla="*/ 240598 h 1348946"/>
              <a:gd name="connsiteX674" fmla="*/ 896829 w 1133160"/>
              <a:gd name="connsiteY674" fmla="*/ 240640 h 1348946"/>
              <a:gd name="connsiteX675" fmla="*/ 897022 w 1133160"/>
              <a:gd name="connsiteY675" fmla="*/ 240775 h 1348946"/>
              <a:gd name="connsiteX676" fmla="*/ 897258 w 1133160"/>
              <a:gd name="connsiteY676" fmla="*/ 240736 h 1348946"/>
              <a:gd name="connsiteX677" fmla="*/ 897393 w 1133160"/>
              <a:gd name="connsiteY677" fmla="*/ 240627 h 1348946"/>
              <a:gd name="connsiteX678" fmla="*/ 897540 w 1133160"/>
              <a:gd name="connsiteY678" fmla="*/ 240524 h 1348946"/>
              <a:gd name="connsiteX679" fmla="*/ 897745 w 1133160"/>
              <a:gd name="connsiteY679" fmla="*/ 240518 h 1348946"/>
              <a:gd name="connsiteX680" fmla="*/ 897931 w 1133160"/>
              <a:gd name="connsiteY680" fmla="*/ 240685 h 1348946"/>
              <a:gd name="connsiteX681" fmla="*/ 898129 w 1133160"/>
              <a:gd name="connsiteY681" fmla="*/ 240826 h 1348946"/>
              <a:gd name="connsiteX682" fmla="*/ 898399 w 1133160"/>
              <a:gd name="connsiteY682" fmla="*/ 240723 h 1348946"/>
              <a:gd name="connsiteX683" fmla="*/ 898737 w 1133160"/>
              <a:gd name="connsiteY683" fmla="*/ 240518 h 1348946"/>
              <a:gd name="connsiteX684" fmla="*/ 898943 w 1133160"/>
              <a:gd name="connsiteY684" fmla="*/ 240421 h 1348946"/>
              <a:gd name="connsiteX685" fmla="*/ 899244 w 1133160"/>
              <a:gd name="connsiteY685" fmla="*/ 240498 h 1348946"/>
              <a:gd name="connsiteX686" fmla="*/ 899337 w 1133160"/>
              <a:gd name="connsiteY686" fmla="*/ 240779 h 1348946"/>
              <a:gd name="connsiteX687" fmla="*/ 899398 w 1133160"/>
              <a:gd name="connsiteY687" fmla="*/ 240955 h 1348946"/>
              <a:gd name="connsiteX688" fmla="*/ 899785 w 1133160"/>
              <a:gd name="connsiteY688" fmla="*/ 240955 h 1348946"/>
              <a:gd name="connsiteX689" fmla="*/ 900044 w 1133160"/>
              <a:gd name="connsiteY689" fmla="*/ 240904 h 1348946"/>
              <a:gd name="connsiteX690" fmla="*/ 900204 w 1133160"/>
              <a:gd name="connsiteY690" fmla="*/ 240898 h 1348946"/>
              <a:gd name="connsiteX691" fmla="*/ 900474 w 1133160"/>
              <a:gd name="connsiteY691" fmla="*/ 240781 h 1348946"/>
              <a:gd name="connsiteX692" fmla="*/ 900678 w 1133160"/>
              <a:gd name="connsiteY692" fmla="*/ 240685 h 1348946"/>
              <a:gd name="connsiteX693" fmla="*/ 900973 w 1133160"/>
              <a:gd name="connsiteY693" fmla="*/ 240601 h 1348946"/>
              <a:gd name="connsiteX694" fmla="*/ 901249 w 1133160"/>
              <a:gd name="connsiteY694" fmla="*/ 240633 h 1348946"/>
              <a:gd name="connsiteX695" fmla="*/ 901192 w 1133160"/>
              <a:gd name="connsiteY695" fmla="*/ 240775 h 1348946"/>
              <a:gd name="connsiteX696" fmla="*/ 901056 w 1133160"/>
              <a:gd name="connsiteY696" fmla="*/ 240884 h 1348946"/>
              <a:gd name="connsiteX697" fmla="*/ 900858 w 1133160"/>
              <a:gd name="connsiteY697" fmla="*/ 241006 h 1348946"/>
              <a:gd name="connsiteX698" fmla="*/ 900838 w 1133160"/>
              <a:gd name="connsiteY698" fmla="*/ 241212 h 1348946"/>
              <a:gd name="connsiteX699" fmla="*/ 901053 w 1133160"/>
              <a:gd name="connsiteY699" fmla="*/ 241293 h 1348946"/>
              <a:gd name="connsiteX700" fmla="*/ 901095 w 1133160"/>
              <a:gd name="connsiteY700" fmla="*/ 241552 h 1348946"/>
              <a:gd name="connsiteX701" fmla="*/ 900999 w 1133160"/>
              <a:gd name="connsiteY701" fmla="*/ 241939 h 1348946"/>
              <a:gd name="connsiteX702" fmla="*/ 901210 w 1133160"/>
              <a:gd name="connsiteY702" fmla="*/ 242177 h 1348946"/>
              <a:gd name="connsiteX703" fmla="*/ 901377 w 1133160"/>
              <a:gd name="connsiteY703" fmla="*/ 242248 h 1348946"/>
              <a:gd name="connsiteX704" fmla="*/ 901581 w 1133160"/>
              <a:gd name="connsiteY704" fmla="*/ 242228 h 1348946"/>
              <a:gd name="connsiteX705" fmla="*/ 901656 w 1133160"/>
              <a:gd name="connsiteY705" fmla="*/ 241969 h 1348946"/>
              <a:gd name="connsiteX706" fmla="*/ 907891 w 1133160"/>
              <a:gd name="connsiteY706" fmla="*/ 246611 h 1348946"/>
              <a:gd name="connsiteX707" fmla="*/ 912951 w 1133160"/>
              <a:gd name="connsiteY707" fmla="*/ 245530 h 1348946"/>
              <a:gd name="connsiteX708" fmla="*/ 912263 w 1133160"/>
              <a:gd name="connsiteY708" fmla="*/ 244879 h 1348946"/>
              <a:gd name="connsiteX709" fmla="*/ 917736 w 1133160"/>
              <a:gd name="connsiteY709" fmla="*/ 242883 h 1348946"/>
              <a:gd name="connsiteX710" fmla="*/ 919145 w 1133160"/>
              <a:gd name="connsiteY710" fmla="*/ 242726 h 1348946"/>
              <a:gd name="connsiteX711" fmla="*/ 923699 w 1133160"/>
              <a:gd name="connsiteY711" fmla="*/ 242220 h 1348946"/>
              <a:gd name="connsiteX712" fmla="*/ 926570 w 1133160"/>
              <a:gd name="connsiteY712" fmla="*/ 241892 h 1348946"/>
              <a:gd name="connsiteX713" fmla="*/ 925879 w 1133160"/>
              <a:gd name="connsiteY713" fmla="*/ 238835 h 1348946"/>
              <a:gd name="connsiteX714" fmla="*/ 925083 w 1133160"/>
              <a:gd name="connsiteY714" fmla="*/ 237832 h 1348946"/>
              <a:gd name="connsiteX715" fmla="*/ 924934 w 1133160"/>
              <a:gd name="connsiteY715" fmla="*/ 237612 h 1348946"/>
              <a:gd name="connsiteX716" fmla="*/ 924831 w 1133160"/>
              <a:gd name="connsiteY716" fmla="*/ 237323 h 1348946"/>
              <a:gd name="connsiteX717" fmla="*/ 924325 w 1133160"/>
              <a:gd name="connsiteY717" fmla="*/ 236853 h 1348946"/>
              <a:gd name="connsiteX718" fmla="*/ 923851 w 1133160"/>
              <a:gd name="connsiteY718" fmla="*/ 236654 h 1348946"/>
              <a:gd name="connsiteX719" fmla="*/ 923531 w 1133160"/>
              <a:gd name="connsiteY719" fmla="*/ 236544 h 1348946"/>
              <a:gd name="connsiteX720" fmla="*/ 923137 w 1133160"/>
              <a:gd name="connsiteY720" fmla="*/ 236466 h 1348946"/>
              <a:gd name="connsiteX721" fmla="*/ 922672 w 1133160"/>
              <a:gd name="connsiteY721" fmla="*/ 236300 h 1348946"/>
              <a:gd name="connsiteX722" fmla="*/ 922218 w 1133160"/>
              <a:gd name="connsiteY722" fmla="*/ 236133 h 1348946"/>
              <a:gd name="connsiteX723" fmla="*/ 921596 w 1133160"/>
              <a:gd name="connsiteY723" fmla="*/ 235940 h 1348946"/>
              <a:gd name="connsiteX724" fmla="*/ 921405 w 1133160"/>
              <a:gd name="connsiteY724" fmla="*/ 235760 h 1348946"/>
              <a:gd name="connsiteX725" fmla="*/ 921292 w 1133160"/>
              <a:gd name="connsiteY725" fmla="*/ 235548 h 1348946"/>
              <a:gd name="connsiteX726" fmla="*/ 921346 w 1133160"/>
              <a:gd name="connsiteY726" fmla="*/ 235310 h 1348946"/>
              <a:gd name="connsiteX727" fmla="*/ 921469 w 1133160"/>
              <a:gd name="connsiteY727" fmla="*/ 235040 h 1348946"/>
              <a:gd name="connsiteX728" fmla="*/ 921596 w 1133160"/>
              <a:gd name="connsiteY728" fmla="*/ 234827 h 1348946"/>
              <a:gd name="connsiteX729" fmla="*/ 921750 w 1133160"/>
              <a:gd name="connsiteY729" fmla="*/ 234641 h 1348946"/>
              <a:gd name="connsiteX730" fmla="*/ 921943 w 1133160"/>
              <a:gd name="connsiteY730" fmla="*/ 234422 h 1348946"/>
              <a:gd name="connsiteX731" fmla="*/ 922180 w 1133160"/>
              <a:gd name="connsiteY731" fmla="*/ 234191 h 1348946"/>
              <a:gd name="connsiteX732" fmla="*/ 922538 w 1133160"/>
              <a:gd name="connsiteY732" fmla="*/ 233676 h 1348946"/>
              <a:gd name="connsiteX733" fmla="*/ 922749 w 1133160"/>
              <a:gd name="connsiteY733" fmla="*/ 233329 h 1348946"/>
              <a:gd name="connsiteX734" fmla="*/ 922865 w 1133160"/>
              <a:gd name="connsiteY734" fmla="*/ 233085 h 1348946"/>
              <a:gd name="connsiteX735" fmla="*/ 922967 w 1133160"/>
              <a:gd name="connsiteY735" fmla="*/ 232827 h 1348946"/>
              <a:gd name="connsiteX736" fmla="*/ 923044 w 1133160"/>
              <a:gd name="connsiteY736" fmla="*/ 232557 h 1348946"/>
              <a:gd name="connsiteX737" fmla="*/ 923120 w 1133160"/>
              <a:gd name="connsiteY737" fmla="*/ 232178 h 1348946"/>
              <a:gd name="connsiteX738" fmla="*/ 923115 w 1133160"/>
              <a:gd name="connsiteY738" fmla="*/ 231863 h 1348946"/>
              <a:gd name="connsiteX739" fmla="*/ 923192 w 1133160"/>
              <a:gd name="connsiteY739" fmla="*/ 231621 h 1348946"/>
              <a:gd name="connsiteX740" fmla="*/ 923339 w 1133160"/>
              <a:gd name="connsiteY740" fmla="*/ 231175 h 1348946"/>
              <a:gd name="connsiteX741" fmla="*/ 923390 w 1133160"/>
              <a:gd name="connsiteY741" fmla="*/ 230956 h 1348946"/>
              <a:gd name="connsiteX742" fmla="*/ 923351 w 1133160"/>
              <a:gd name="connsiteY742" fmla="*/ 230403 h 1348946"/>
              <a:gd name="connsiteX743" fmla="*/ 923250 w 1133160"/>
              <a:gd name="connsiteY743" fmla="*/ 230126 h 1348946"/>
              <a:gd name="connsiteX744" fmla="*/ 922962 w 1133160"/>
              <a:gd name="connsiteY744" fmla="*/ 230075 h 1348946"/>
              <a:gd name="connsiteX745" fmla="*/ 922749 w 1133160"/>
              <a:gd name="connsiteY745" fmla="*/ 230011 h 1348946"/>
              <a:gd name="connsiteX746" fmla="*/ 922442 w 1133160"/>
              <a:gd name="connsiteY746" fmla="*/ 229824 h 1348946"/>
              <a:gd name="connsiteX747" fmla="*/ 921950 w 1133160"/>
              <a:gd name="connsiteY747" fmla="*/ 229483 h 1348946"/>
              <a:gd name="connsiteX748" fmla="*/ 921678 w 1133160"/>
              <a:gd name="connsiteY748" fmla="*/ 229371 h 1348946"/>
              <a:gd name="connsiteX749" fmla="*/ 921495 w 1133160"/>
              <a:gd name="connsiteY749" fmla="*/ 229175 h 1348946"/>
              <a:gd name="connsiteX750" fmla="*/ 921385 w 1133160"/>
              <a:gd name="connsiteY750" fmla="*/ 229026 h 1348946"/>
              <a:gd name="connsiteX751" fmla="*/ 921199 w 1133160"/>
              <a:gd name="connsiteY751" fmla="*/ 228718 h 1348946"/>
              <a:gd name="connsiteX752" fmla="*/ 921238 w 1133160"/>
              <a:gd name="connsiteY752" fmla="*/ 228516 h 1348946"/>
              <a:gd name="connsiteX753" fmla="*/ 921587 w 1133160"/>
              <a:gd name="connsiteY753" fmla="*/ 228297 h 1348946"/>
              <a:gd name="connsiteX754" fmla="*/ 921814 w 1133160"/>
              <a:gd name="connsiteY754" fmla="*/ 228204 h 1348946"/>
              <a:gd name="connsiteX755" fmla="*/ 922020 w 1133160"/>
              <a:gd name="connsiteY755" fmla="*/ 228165 h 1348946"/>
              <a:gd name="connsiteX756" fmla="*/ 922234 w 1133160"/>
              <a:gd name="connsiteY756" fmla="*/ 228159 h 1348946"/>
              <a:gd name="connsiteX757" fmla="*/ 922358 w 1133160"/>
              <a:gd name="connsiteY757" fmla="*/ 228069 h 1348946"/>
              <a:gd name="connsiteX758" fmla="*/ 922542 w 1133160"/>
              <a:gd name="connsiteY758" fmla="*/ 227950 h 1348946"/>
              <a:gd name="connsiteX759" fmla="*/ 922609 w 1133160"/>
              <a:gd name="connsiteY759" fmla="*/ 227760 h 1348946"/>
              <a:gd name="connsiteX760" fmla="*/ 922525 w 1133160"/>
              <a:gd name="connsiteY760" fmla="*/ 227593 h 1348946"/>
              <a:gd name="connsiteX761" fmla="*/ 922448 w 1133160"/>
              <a:gd name="connsiteY761" fmla="*/ 227329 h 1348946"/>
              <a:gd name="connsiteX762" fmla="*/ 922327 w 1133160"/>
              <a:gd name="connsiteY762" fmla="*/ 227191 h 1348946"/>
              <a:gd name="connsiteX763" fmla="*/ 921917 w 1133160"/>
              <a:gd name="connsiteY763" fmla="*/ 226712 h 1348946"/>
              <a:gd name="connsiteX764" fmla="*/ 921680 w 1133160"/>
              <a:gd name="connsiteY764" fmla="*/ 226403 h 1348946"/>
              <a:gd name="connsiteX765" fmla="*/ 921654 w 1133160"/>
              <a:gd name="connsiteY765" fmla="*/ 225722 h 1348946"/>
              <a:gd name="connsiteX766" fmla="*/ 921616 w 1133160"/>
              <a:gd name="connsiteY766" fmla="*/ 225516 h 1348946"/>
              <a:gd name="connsiteX767" fmla="*/ 921475 w 1133160"/>
              <a:gd name="connsiteY767" fmla="*/ 225297 h 1348946"/>
              <a:gd name="connsiteX768" fmla="*/ 921341 w 1133160"/>
              <a:gd name="connsiteY768" fmla="*/ 225130 h 1348946"/>
              <a:gd name="connsiteX769" fmla="*/ 921341 w 1133160"/>
              <a:gd name="connsiteY769" fmla="*/ 224519 h 1348946"/>
              <a:gd name="connsiteX770" fmla="*/ 921399 w 1133160"/>
              <a:gd name="connsiteY770" fmla="*/ 224358 h 1348946"/>
              <a:gd name="connsiteX771" fmla="*/ 921462 w 1133160"/>
              <a:gd name="connsiteY771" fmla="*/ 224120 h 1348946"/>
              <a:gd name="connsiteX772" fmla="*/ 921495 w 1133160"/>
              <a:gd name="connsiteY772" fmla="*/ 223632 h 1348946"/>
              <a:gd name="connsiteX773" fmla="*/ 921610 w 1133160"/>
              <a:gd name="connsiteY773" fmla="*/ 223464 h 1348946"/>
              <a:gd name="connsiteX774" fmla="*/ 921827 w 1133160"/>
              <a:gd name="connsiteY774" fmla="*/ 223419 h 1348946"/>
              <a:gd name="connsiteX775" fmla="*/ 922084 w 1133160"/>
              <a:gd name="connsiteY775" fmla="*/ 223587 h 1348946"/>
              <a:gd name="connsiteX776" fmla="*/ 922301 w 1133160"/>
              <a:gd name="connsiteY776" fmla="*/ 223664 h 1348946"/>
              <a:gd name="connsiteX777" fmla="*/ 922558 w 1133160"/>
              <a:gd name="connsiteY777" fmla="*/ 223773 h 1348946"/>
              <a:gd name="connsiteX778" fmla="*/ 922788 w 1133160"/>
              <a:gd name="connsiteY778" fmla="*/ 223773 h 1348946"/>
              <a:gd name="connsiteX779" fmla="*/ 922999 w 1133160"/>
              <a:gd name="connsiteY779" fmla="*/ 223773 h 1348946"/>
              <a:gd name="connsiteX780" fmla="*/ 923186 w 1133160"/>
              <a:gd name="connsiteY780" fmla="*/ 223735 h 1348946"/>
              <a:gd name="connsiteX781" fmla="*/ 923441 w 1133160"/>
              <a:gd name="connsiteY781" fmla="*/ 223735 h 1348946"/>
              <a:gd name="connsiteX782" fmla="*/ 923627 w 1133160"/>
              <a:gd name="connsiteY782" fmla="*/ 223850 h 1348946"/>
              <a:gd name="connsiteX783" fmla="*/ 924018 w 1133160"/>
              <a:gd name="connsiteY783" fmla="*/ 224069 h 1348946"/>
              <a:gd name="connsiteX784" fmla="*/ 924268 w 1133160"/>
              <a:gd name="connsiteY784" fmla="*/ 224275 h 1348946"/>
              <a:gd name="connsiteX785" fmla="*/ 924435 w 1133160"/>
              <a:gd name="connsiteY785" fmla="*/ 224538 h 1348946"/>
              <a:gd name="connsiteX786" fmla="*/ 924607 w 1133160"/>
              <a:gd name="connsiteY786" fmla="*/ 224699 h 1348946"/>
              <a:gd name="connsiteX787" fmla="*/ 924844 w 1133160"/>
              <a:gd name="connsiteY787" fmla="*/ 224860 h 1348946"/>
              <a:gd name="connsiteX788" fmla="*/ 925256 w 1133160"/>
              <a:gd name="connsiteY788" fmla="*/ 224881 h 1348946"/>
              <a:gd name="connsiteX789" fmla="*/ 925465 w 1133160"/>
              <a:gd name="connsiteY789" fmla="*/ 224808 h 1348946"/>
              <a:gd name="connsiteX790" fmla="*/ 925676 w 1133160"/>
              <a:gd name="connsiteY790" fmla="*/ 224751 h 1348946"/>
              <a:gd name="connsiteX791" fmla="*/ 925895 w 1133160"/>
              <a:gd name="connsiteY791" fmla="*/ 224615 h 1348946"/>
              <a:gd name="connsiteX792" fmla="*/ 926137 w 1133160"/>
              <a:gd name="connsiteY792" fmla="*/ 224435 h 1348946"/>
              <a:gd name="connsiteX793" fmla="*/ 926368 w 1133160"/>
              <a:gd name="connsiteY793" fmla="*/ 224146 h 1348946"/>
              <a:gd name="connsiteX794" fmla="*/ 926631 w 1133160"/>
              <a:gd name="connsiteY794" fmla="*/ 223780 h 1348946"/>
              <a:gd name="connsiteX795" fmla="*/ 926849 w 1133160"/>
              <a:gd name="connsiteY795" fmla="*/ 223632 h 1348946"/>
              <a:gd name="connsiteX796" fmla="*/ 926996 w 1133160"/>
              <a:gd name="connsiteY796" fmla="*/ 223625 h 1348946"/>
              <a:gd name="connsiteX797" fmla="*/ 927156 w 1133160"/>
              <a:gd name="connsiteY797" fmla="*/ 223651 h 1348946"/>
              <a:gd name="connsiteX798" fmla="*/ 927386 w 1133160"/>
              <a:gd name="connsiteY798" fmla="*/ 223709 h 1348946"/>
              <a:gd name="connsiteX799" fmla="*/ 927601 w 1133160"/>
              <a:gd name="connsiteY799" fmla="*/ 223871 h 1348946"/>
              <a:gd name="connsiteX800" fmla="*/ 927900 w 1133160"/>
              <a:gd name="connsiteY800" fmla="*/ 224095 h 1348946"/>
              <a:gd name="connsiteX801" fmla="*/ 928232 w 1133160"/>
              <a:gd name="connsiteY801" fmla="*/ 224416 h 1348946"/>
              <a:gd name="connsiteX802" fmla="*/ 928449 w 1133160"/>
              <a:gd name="connsiteY802" fmla="*/ 224648 h 1348946"/>
              <a:gd name="connsiteX803" fmla="*/ 929007 w 1133160"/>
              <a:gd name="connsiteY803" fmla="*/ 225316 h 1348946"/>
              <a:gd name="connsiteX804" fmla="*/ 929430 w 1133160"/>
              <a:gd name="connsiteY804" fmla="*/ 225831 h 1348946"/>
              <a:gd name="connsiteX805" fmla="*/ 929872 w 1133160"/>
              <a:gd name="connsiteY805" fmla="*/ 226172 h 1348946"/>
              <a:gd name="connsiteX806" fmla="*/ 930115 w 1133160"/>
              <a:gd name="connsiteY806" fmla="*/ 226249 h 1348946"/>
              <a:gd name="connsiteX807" fmla="*/ 930359 w 1133160"/>
              <a:gd name="connsiteY807" fmla="*/ 226268 h 1348946"/>
              <a:gd name="connsiteX808" fmla="*/ 930590 w 1133160"/>
              <a:gd name="connsiteY808" fmla="*/ 226262 h 1348946"/>
              <a:gd name="connsiteX809" fmla="*/ 930761 w 1133160"/>
              <a:gd name="connsiteY809" fmla="*/ 226152 h 1348946"/>
              <a:gd name="connsiteX810" fmla="*/ 930954 w 1133160"/>
              <a:gd name="connsiteY810" fmla="*/ 226030 h 1348946"/>
              <a:gd name="connsiteX811" fmla="*/ 931082 w 1133160"/>
              <a:gd name="connsiteY811" fmla="*/ 225902 h 1348946"/>
              <a:gd name="connsiteX812" fmla="*/ 931242 w 1133160"/>
              <a:gd name="connsiteY812" fmla="*/ 225734 h 1348946"/>
              <a:gd name="connsiteX813" fmla="*/ 931383 w 1133160"/>
              <a:gd name="connsiteY813" fmla="*/ 225580 h 1348946"/>
              <a:gd name="connsiteX814" fmla="*/ 931512 w 1133160"/>
              <a:gd name="connsiteY814" fmla="*/ 225439 h 1348946"/>
              <a:gd name="connsiteX815" fmla="*/ 931684 w 1133160"/>
              <a:gd name="connsiteY815" fmla="*/ 225361 h 1348946"/>
              <a:gd name="connsiteX816" fmla="*/ 931837 w 1133160"/>
              <a:gd name="connsiteY816" fmla="*/ 225374 h 1348946"/>
              <a:gd name="connsiteX817" fmla="*/ 932171 w 1133160"/>
              <a:gd name="connsiteY817" fmla="*/ 225374 h 1348946"/>
              <a:gd name="connsiteX818" fmla="*/ 932807 w 1133160"/>
              <a:gd name="connsiteY818" fmla="*/ 225418 h 1348946"/>
              <a:gd name="connsiteX819" fmla="*/ 933286 w 1133160"/>
              <a:gd name="connsiteY819" fmla="*/ 225451 h 1348946"/>
              <a:gd name="connsiteX820" fmla="*/ 933467 w 1133160"/>
              <a:gd name="connsiteY820" fmla="*/ 225369 h 1348946"/>
              <a:gd name="connsiteX821" fmla="*/ 933611 w 1133160"/>
              <a:gd name="connsiteY821" fmla="*/ 225252 h 1348946"/>
              <a:gd name="connsiteX822" fmla="*/ 933817 w 1133160"/>
              <a:gd name="connsiteY822" fmla="*/ 225066 h 1348946"/>
              <a:gd name="connsiteX823" fmla="*/ 934035 w 1133160"/>
              <a:gd name="connsiteY823" fmla="*/ 224853 h 1348946"/>
              <a:gd name="connsiteX824" fmla="*/ 934298 w 1133160"/>
              <a:gd name="connsiteY824" fmla="*/ 224603 h 1348946"/>
              <a:gd name="connsiteX825" fmla="*/ 934573 w 1133160"/>
              <a:gd name="connsiteY825" fmla="*/ 224474 h 1348946"/>
              <a:gd name="connsiteX826" fmla="*/ 934790 w 1133160"/>
              <a:gd name="connsiteY826" fmla="*/ 224461 h 1348946"/>
              <a:gd name="connsiteX827" fmla="*/ 935053 w 1133160"/>
              <a:gd name="connsiteY827" fmla="*/ 224468 h 1348946"/>
              <a:gd name="connsiteX828" fmla="*/ 935284 w 1133160"/>
              <a:gd name="connsiteY828" fmla="*/ 224435 h 1348946"/>
              <a:gd name="connsiteX829" fmla="*/ 935492 w 1133160"/>
              <a:gd name="connsiteY829" fmla="*/ 224430 h 1348946"/>
              <a:gd name="connsiteX830" fmla="*/ 935789 w 1133160"/>
              <a:gd name="connsiteY830" fmla="*/ 224410 h 1348946"/>
              <a:gd name="connsiteX831" fmla="*/ 936044 w 1133160"/>
              <a:gd name="connsiteY831" fmla="*/ 224319 h 1348946"/>
              <a:gd name="connsiteX832" fmla="*/ 936210 w 1133160"/>
              <a:gd name="connsiteY832" fmla="*/ 224230 h 1348946"/>
              <a:gd name="connsiteX833" fmla="*/ 936424 w 1133160"/>
              <a:gd name="connsiteY833" fmla="*/ 224127 h 1348946"/>
              <a:gd name="connsiteX834" fmla="*/ 936628 w 1133160"/>
              <a:gd name="connsiteY834" fmla="*/ 224005 h 1348946"/>
              <a:gd name="connsiteX835" fmla="*/ 936821 w 1133160"/>
              <a:gd name="connsiteY835" fmla="*/ 223850 h 1348946"/>
              <a:gd name="connsiteX836" fmla="*/ 936936 w 1133160"/>
              <a:gd name="connsiteY836" fmla="*/ 223702 h 1348946"/>
              <a:gd name="connsiteX837" fmla="*/ 936891 w 1133160"/>
              <a:gd name="connsiteY837" fmla="*/ 223413 h 1348946"/>
              <a:gd name="connsiteX838" fmla="*/ 936674 w 1133160"/>
              <a:gd name="connsiteY838" fmla="*/ 223124 h 1348946"/>
              <a:gd name="connsiteX839" fmla="*/ 936527 w 1133160"/>
              <a:gd name="connsiteY839" fmla="*/ 222937 h 1348946"/>
              <a:gd name="connsiteX840" fmla="*/ 936283 w 1133160"/>
              <a:gd name="connsiteY840" fmla="*/ 222815 h 1348946"/>
              <a:gd name="connsiteX841" fmla="*/ 936206 w 1133160"/>
              <a:gd name="connsiteY841" fmla="*/ 222526 h 1348946"/>
              <a:gd name="connsiteX842" fmla="*/ 936066 w 1133160"/>
              <a:gd name="connsiteY842" fmla="*/ 222307 h 1348946"/>
              <a:gd name="connsiteX843" fmla="*/ 936039 w 1133160"/>
              <a:gd name="connsiteY843" fmla="*/ 222108 h 1348946"/>
              <a:gd name="connsiteX844" fmla="*/ 936187 w 1133160"/>
              <a:gd name="connsiteY844" fmla="*/ 222005 h 1348946"/>
              <a:gd name="connsiteX845" fmla="*/ 936604 w 1133160"/>
              <a:gd name="connsiteY845" fmla="*/ 221934 h 1348946"/>
              <a:gd name="connsiteX846" fmla="*/ 936911 w 1133160"/>
              <a:gd name="connsiteY846" fmla="*/ 221940 h 1348946"/>
              <a:gd name="connsiteX847" fmla="*/ 937173 w 1133160"/>
              <a:gd name="connsiteY847" fmla="*/ 221940 h 1348946"/>
              <a:gd name="connsiteX848" fmla="*/ 937456 w 1133160"/>
              <a:gd name="connsiteY848" fmla="*/ 221940 h 1348946"/>
              <a:gd name="connsiteX849" fmla="*/ 937570 w 1133160"/>
              <a:gd name="connsiteY849" fmla="*/ 222056 h 1348946"/>
              <a:gd name="connsiteX850" fmla="*/ 937807 w 1133160"/>
              <a:gd name="connsiteY850" fmla="*/ 222178 h 1348946"/>
              <a:gd name="connsiteX851" fmla="*/ 938011 w 1133160"/>
              <a:gd name="connsiteY851" fmla="*/ 222191 h 1348946"/>
              <a:gd name="connsiteX852" fmla="*/ 938165 w 1133160"/>
              <a:gd name="connsiteY852" fmla="*/ 222188 h 1348946"/>
              <a:gd name="connsiteX853" fmla="*/ 938325 w 1133160"/>
              <a:gd name="connsiteY853" fmla="*/ 222185 h 1348946"/>
              <a:gd name="connsiteX854" fmla="*/ 938544 w 1133160"/>
              <a:gd name="connsiteY854" fmla="*/ 222165 h 1348946"/>
              <a:gd name="connsiteX855" fmla="*/ 938793 w 1133160"/>
              <a:gd name="connsiteY855" fmla="*/ 222114 h 1348946"/>
              <a:gd name="connsiteX856" fmla="*/ 938999 w 1133160"/>
              <a:gd name="connsiteY856" fmla="*/ 222114 h 1348946"/>
              <a:gd name="connsiteX857" fmla="*/ 939151 w 1133160"/>
              <a:gd name="connsiteY857" fmla="*/ 222060 h 1348946"/>
              <a:gd name="connsiteX858" fmla="*/ 939293 w 1133160"/>
              <a:gd name="connsiteY858" fmla="*/ 221985 h 1348946"/>
              <a:gd name="connsiteX859" fmla="*/ 939427 w 1133160"/>
              <a:gd name="connsiteY859" fmla="*/ 221818 h 1348946"/>
              <a:gd name="connsiteX860" fmla="*/ 939537 w 1133160"/>
              <a:gd name="connsiteY860" fmla="*/ 221715 h 1348946"/>
              <a:gd name="connsiteX861" fmla="*/ 939658 w 1133160"/>
              <a:gd name="connsiteY861" fmla="*/ 221542 h 1348946"/>
              <a:gd name="connsiteX862" fmla="*/ 939818 w 1133160"/>
              <a:gd name="connsiteY862" fmla="*/ 221420 h 1348946"/>
              <a:gd name="connsiteX863" fmla="*/ 939946 w 1133160"/>
              <a:gd name="connsiteY863" fmla="*/ 221188 h 1348946"/>
              <a:gd name="connsiteX864" fmla="*/ 940113 w 1133160"/>
              <a:gd name="connsiteY864" fmla="*/ 220989 h 1348946"/>
              <a:gd name="connsiteX865" fmla="*/ 940396 w 1133160"/>
              <a:gd name="connsiteY865" fmla="*/ 220654 h 1348946"/>
              <a:gd name="connsiteX866" fmla="*/ 940561 w 1133160"/>
              <a:gd name="connsiteY866" fmla="*/ 220500 h 1348946"/>
              <a:gd name="connsiteX867" fmla="*/ 940677 w 1133160"/>
              <a:gd name="connsiteY867" fmla="*/ 220346 h 1348946"/>
              <a:gd name="connsiteX868" fmla="*/ 940767 w 1133160"/>
              <a:gd name="connsiteY868" fmla="*/ 220076 h 1348946"/>
              <a:gd name="connsiteX869" fmla="*/ 940894 w 1133160"/>
              <a:gd name="connsiteY869" fmla="*/ 219654 h 1348946"/>
              <a:gd name="connsiteX870" fmla="*/ 941077 w 1133160"/>
              <a:gd name="connsiteY870" fmla="*/ 219465 h 1348946"/>
              <a:gd name="connsiteX871" fmla="*/ 941279 w 1133160"/>
              <a:gd name="connsiteY871" fmla="*/ 219291 h 1348946"/>
              <a:gd name="connsiteX872" fmla="*/ 941419 w 1133160"/>
              <a:gd name="connsiteY872" fmla="*/ 219201 h 1348946"/>
              <a:gd name="connsiteX873" fmla="*/ 941586 w 1133160"/>
              <a:gd name="connsiteY873" fmla="*/ 219079 h 1348946"/>
              <a:gd name="connsiteX874" fmla="*/ 941713 w 1133160"/>
              <a:gd name="connsiteY874" fmla="*/ 218970 h 1348946"/>
              <a:gd name="connsiteX875" fmla="*/ 941893 w 1133160"/>
              <a:gd name="connsiteY875" fmla="*/ 218835 h 1348946"/>
              <a:gd name="connsiteX876" fmla="*/ 942047 w 1133160"/>
              <a:gd name="connsiteY876" fmla="*/ 218700 h 1348946"/>
              <a:gd name="connsiteX877" fmla="*/ 942220 w 1133160"/>
              <a:gd name="connsiteY877" fmla="*/ 218590 h 1348946"/>
              <a:gd name="connsiteX878" fmla="*/ 942412 w 1133160"/>
              <a:gd name="connsiteY878" fmla="*/ 218481 h 1348946"/>
              <a:gd name="connsiteX879" fmla="*/ 942578 w 1133160"/>
              <a:gd name="connsiteY879" fmla="*/ 218397 h 1348946"/>
              <a:gd name="connsiteX880" fmla="*/ 942829 w 1133160"/>
              <a:gd name="connsiteY880" fmla="*/ 218301 h 1348946"/>
              <a:gd name="connsiteX881" fmla="*/ 943264 w 1133160"/>
              <a:gd name="connsiteY881" fmla="*/ 218146 h 1348946"/>
              <a:gd name="connsiteX882" fmla="*/ 943424 w 1133160"/>
              <a:gd name="connsiteY882" fmla="*/ 218031 h 1348946"/>
              <a:gd name="connsiteX883" fmla="*/ 943559 w 1133160"/>
              <a:gd name="connsiteY883" fmla="*/ 217870 h 1348946"/>
              <a:gd name="connsiteX884" fmla="*/ 943641 w 1133160"/>
              <a:gd name="connsiteY884" fmla="*/ 217671 h 1348946"/>
              <a:gd name="connsiteX885" fmla="*/ 943795 w 1133160"/>
              <a:gd name="connsiteY885" fmla="*/ 217568 h 1348946"/>
              <a:gd name="connsiteX886" fmla="*/ 944039 w 1133160"/>
              <a:gd name="connsiteY886" fmla="*/ 217548 h 1348946"/>
              <a:gd name="connsiteX887" fmla="*/ 944328 w 1133160"/>
              <a:gd name="connsiteY887" fmla="*/ 217684 h 1348946"/>
              <a:gd name="connsiteX888" fmla="*/ 944560 w 1133160"/>
              <a:gd name="connsiteY888" fmla="*/ 217832 h 1348946"/>
              <a:gd name="connsiteX889" fmla="*/ 944840 w 1133160"/>
              <a:gd name="connsiteY889" fmla="*/ 218018 h 1348946"/>
              <a:gd name="connsiteX890" fmla="*/ 945083 w 1133160"/>
              <a:gd name="connsiteY890" fmla="*/ 218037 h 1348946"/>
              <a:gd name="connsiteX891" fmla="*/ 945301 w 1133160"/>
              <a:gd name="connsiteY891" fmla="*/ 217992 h 1348946"/>
              <a:gd name="connsiteX892" fmla="*/ 945589 w 1133160"/>
              <a:gd name="connsiteY892" fmla="*/ 217819 h 1348946"/>
              <a:gd name="connsiteX893" fmla="*/ 945718 w 1133160"/>
              <a:gd name="connsiteY893" fmla="*/ 217709 h 1348946"/>
              <a:gd name="connsiteX894" fmla="*/ 945858 w 1133160"/>
              <a:gd name="connsiteY894" fmla="*/ 217592 h 1348946"/>
              <a:gd name="connsiteX895" fmla="*/ 946203 w 1133160"/>
              <a:gd name="connsiteY895" fmla="*/ 217301 h 1348946"/>
              <a:gd name="connsiteX896" fmla="*/ 946390 w 1133160"/>
              <a:gd name="connsiteY896" fmla="*/ 217176 h 1348946"/>
              <a:gd name="connsiteX897" fmla="*/ 946524 w 1133160"/>
              <a:gd name="connsiteY897" fmla="*/ 217086 h 1348946"/>
              <a:gd name="connsiteX898" fmla="*/ 946748 w 1133160"/>
              <a:gd name="connsiteY898" fmla="*/ 216835 h 1348946"/>
              <a:gd name="connsiteX899" fmla="*/ 946857 w 1133160"/>
              <a:gd name="connsiteY899" fmla="*/ 216565 h 1348946"/>
              <a:gd name="connsiteX900" fmla="*/ 947005 w 1133160"/>
              <a:gd name="connsiteY900" fmla="*/ 216391 h 1348946"/>
              <a:gd name="connsiteX901" fmla="*/ 947171 w 1133160"/>
              <a:gd name="connsiteY901" fmla="*/ 216327 h 1348946"/>
              <a:gd name="connsiteX902" fmla="*/ 947325 w 1133160"/>
              <a:gd name="connsiteY902" fmla="*/ 216166 h 1348946"/>
              <a:gd name="connsiteX903" fmla="*/ 947503 w 1133160"/>
              <a:gd name="connsiteY903" fmla="*/ 216025 h 1348946"/>
              <a:gd name="connsiteX904" fmla="*/ 947747 w 1133160"/>
              <a:gd name="connsiteY904" fmla="*/ 215767 h 1348946"/>
              <a:gd name="connsiteX905" fmla="*/ 947857 w 1133160"/>
              <a:gd name="connsiteY905" fmla="*/ 215597 h 1348946"/>
              <a:gd name="connsiteX906" fmla="*/ 947978 w 1133160"/>
              <a:gd name="connsiteY906" fmla="*/ 215356 h 1348946"/>
              <a:gd name="connsiteX907" fmla="*/ 947964 w 1133160"/>
              <a:gd name="connsiteY907" fmla="*/ 215163 h 1348946"/>
              <a:gd name="connsiteX908" fmla="*/ 947894 w 1133160"/>
              <a:gd name="connsiteY908" fmla="*/ 214925 h 1348946"/>
              <a:gd name="connsiteX909" fmla="*/ 947914 w 1133160"/>
              <a:gd name="connsiteY909" fmla="*/ 214735 h 1348946"/>
              <a:gd name="connsiteX910" fmla="*/ 948023 w 1133160"/>
              <a:gd name="connsiteY910" fmla="*/ 214481 h 1348946"/>
              <a:gd name="connsiteX911" fmla="*/ 948125 w 1133160"/>
              <a:gd name="connsiteY911" fmla="*/ 214060 h 1348946"/>
              <a:gd name="connsiteX912" fmla="*/ 948291 w 1133160"/>
              <a:gd name="connsiteY912" fmla="*/ 213967 h 1348946"/>
              <a:gd name="connsiteX913" fmla="*/ 948432 w 1133160"/>
              <a:gd name="connsiteY913" fmla="*/ 213845 h 1348946"/>
              <a:gd name="connsiteX914" fmla="*/ 948586 w 1133160"/>
              <a:gd name="connsiteY914" fmla="*/ 213742 h 1348946"/>
              <a:gd name="connsiteX915" fmla="*/ 948830 w 1133160"/>
              <a:gd name="connsiteY915" fmla="*/ 213742 h 1348946"/>
              <a:gd name="connsiteX916" fmla="*/ 949029 w 1133160"/>
              <a:gd name="connsiteY916" fmla="*/ 213684 h 1348946"/>
              <a:gd name="connsiteX917" fmla="*/ 949304 w 1133160"/>
              <a:gd name="connsiteY917" fmla="*/ 213710 h 1348946"/>
              <a:gd name="connsiteX918" fmla="*/ 949387 w 1133160"/>
              <a:gd name="connsiteY918" fmla="*/ 213870 h 1348946"/>
              <a:gd name="connsiteX919" fmla="*/ 949521 w 1133160"/>
              <a:gd name="connsiteY919" fmla="*/ 213993 h 1348946"/>
              <a:gd name="connsiteX920" fmla="*/ 949662 w 1133160"/>
              <a:gd name="connsiteY920" fmla="*/ 214218 h 1348946"/>
              <a:gd name="connsiteX921" fmla="*/ 949842 w 1133160"/>
              <a:gd name="connsiteY921" fmla="*/ 214584 h 1348946"/>
              <a:gd name="connsiteX922" fmla="*/ 949948 w 1133160"/>
              <a:gd name="connsiteY922" fmla="*/ 214808 h 1348946"/>
              <a:gd name="connsiteX923" fmla="*/ 950059 w 1133160"/>
              <a:gd name="connsiteY923" fmla="*/ 215047 h 1348946"/>
              <a:gd name="connsiteX924" fmla="*/ 950226 w 1133160"/>
              <a:gd name="connsiteY924" fmla="*/ 215484 h 1348946"/>
              <a:gd name="connsiteX925" fmla="*/ 950303 w 1133160"/>
              <a:gd name="connsiteY925" fmla="*/ 215928 h 1348946"/>
              <a:gd name="connsiteX926" fmla="*/ 950386 w 1133160"/>
              <a:gd name="connsiteY926" fmla="*/ 216385 h 1348946"/>
              <a:gd name="connsiteX927" fmla="*/ 950610 w 1133160"/>
              <a:gd name="connsiteY927" fmla="*/ 216655 h 1348946"/>
              <a:gd name="connsiteX928" fmla="*/ 950841 w 1133160"/>
              <a:gd name="connsiteY928" fmla="*/ 216815 h 1348946"/>
              <a:gd name="connsiteX929" fmla="*/ 951045 w 1133160"/>
              <a:gd name="connsiteY929" fmla="*/ 216822 h 1348946"/>
              <a:gd name="connsiteX930" fmla="*/ 951238 w 1133160"/>
              <a:gd name="connsiteY930" fmla="*/ 216822 h 1348946"/>
              <a:gd name="connsiteX931" fmla="*/ 951436 w 1133160"/>
              <a:gd name="connsiteY931" fmla="*/ 216803 h 1348946"/>
              <a:gd name="connsiteX932" fmla="*/ 951565 w 1133160"/>
              <a:gd name="connsiteY932" fmla="*/ 216713 h 1348946"/>
              <a:gd name="connsiteX933" fmla="*/ 951750 w 1133160"/>
              <a:gd name="connsiteY933" fmla="*/ 216590 h 1348946"/>
              <a:gd name="connsiteX934" fmla="*/ 951993 w 1133160"/>
              <a:gd name="connsiteY934" fmla="*/ 216356 h 1348946"/>
              <a:gd name="connsiteX935" fmla="*/ 952147 w 1133160"/>
              <a:gd name="connsiteY935" fmla="*/ 216153 h 1348946"/>
              <a:gd name="connsiteX936" fmla="*/ 952263 w 1133160"/>
              <a:gd name="connsiteY936" fmla="*/ 215857 h 1348946"/>
              <a:gd name="connsiteX937" fmla="*/ 952371 w 1133160"/>
              <a:gd name="connsiteY937" fmla="*/ 215568 h 1348946"/>
              <a:gd name="connsiteX938" fmla="*/ 952571 w 1133160"/>
              <a:gd name="connsiteY938" fmla="*/ 215285 h 1348946"/>
              <a:gd name="connsiteX939" fmla="*/ 952749 w 1133160"/>
              <a:gd name="connsiteY939" fmla="*/ 215073 h 1348946"/>
              <a:gd name="connsiteX940" fmla="*/ 952971 w 1133160"/>
              <a:gd name="connsiteY940" fmla="*/ 214898 h 1348946"/>
              <a:gd name="connsiteX941" fmla="*/ 953223 w 1133160"/>
              <a:gd name="connsiteY941" fmla="*/ 214867 h 1348946"/>
              <a:gd name="connsiteX942" fmla="*/ 953357 w 1133160"/>
              <a:gd name="connsiteY942" fmla="*/ 214771 h 1348946"/>
              <a:gd name="connsiteX943" fmla="*/ 953499 w 1133160"/>
              <a:gd name="connsiteY943" fmla="*/ 214610 h 1348946"/>
              <a:gd name="connsiteX944" fmla="*/ 953646 w 1133160"/>
              <a:gd name="connsiteY944" fmla="*/ 214706 h 1348946"/>
              <a:gd name="connsiteX945" fmla="*/ 953736 w 1133160"/>
              <a:gd name="connsiteY945" fmla="*/ 214848 h 1348946"/>
              <a:gd name="connsiteX946" fmla="*/ 953877 w 1133160"/>
              <a:gd name="connsiteY946" fmla="*/ 214938 h 1348946"/>
              <a:gd name="connsiteX947" fmla="*/ 954132 w 1133160"/>
              <a:gd name="connsiteY947" fmla="*/ 214912 h 1348946"/>
              <a:gd name="connsiteX948" fmla="*/ 954562 w 1133160"/>
              <a:gd name="connsiteY948" fmla="*/ 214902 h 1348946"/>
              <a:gd name="connsiteX949" fmla="*/ 954786 w 1133160"/>
              <a:gd name="connsiteY949" fmla="*/ 214848 h 1348946"/>
              <a:gd name="connsiteX950" fmla="*/ 954933 w 1133160"/>
              <a:gd name="connsiteY950" fmla="*/ 214829 h 1348946"/>
              <a:gd name="connsiteX951" fmla="*/ 955260 w 1133160"/>
              <a:gd name="connsiteY951" fmla="*/ 214931 h 1348946"/>
              <a:gd name="connsiteX952" fmla="*/ 955504 w 1133160"/>
              <a:gd name="connsiteY952" fmla="*/ 214957 h 1348946"/>
              <a:gd name="connsiteX953" fmla="*/ 955766 w 1133160"/>
              <a:gd name="connsiteY953" fmla="*/ 214970 h 1348946"/>
              <a:gd name="connsiteX954" fmla="*/ 955965 w 1133160"/>
              <a:gd name="connsiteY954" fmla="*/ 214944 h 1348946"/>
              <a:gd name="connsiteX955" fmla="*/ 956073 w 1133160"/>
              <a:gd name="connsiteY955" fmla="*/ 214822 h 1348946"/>
              <a:gd name="connsiteX956" fmla="*/ 956418 w 1133160"/>
              <a:gd name="connsiteY956" fmla="*/ 214924 h 1348946"/>
              <a:gd name="connsiteX957" fmla="*/ 956644 w 1133160"/>
              <a:gd name="connsiteY957" fmla="*/ 215156 h 1348946"/>
              <a:gd name="connsiteX958" fmla="*/ 956874 w 1133160"/>
              <a:gd name="connsiteY958" fmla="*/ 215182 h 1348946"/>
              <a:gd name="connsiteX959" fmla="*/ 957021 w 1133160"/>
              <a:gd name="connsiteY959" fmla="*/ 215150 h 1348946"/>
              <a:gd name="connsiteX960" fmla="*/ 957239 w 1133160"/>
              <a:gd name="connsiteY960" fmla="*/ 215195 h 1348946"/>
              <a:gd name="connsiteX961" fmla="*/ 957399 w 1133160"/>
              <a:gd name="connsiteY961" fmla="*/ 215272 h 1348946"/>
              <a:gd name="connsiteX962" fmla="*/ 957553 w 1133160"/>
              <a:gd name="connsiteY962" fmla="*/ 215375 h 1348946"/>
              <a:gd name="connsiteX963" fmla="*/ 957707 w 1133160"/>
              <a:gd name="connsiteY963" fmla="*/ 215671 h 1348946"/>
              <a:gd name="connsiteX964" fmla="*/ 957880 w 1133160"/>
              <a:gd name="connsiteY964" fmla="*/ 215883 h 1348946"/>
              <a:gd name="connsiteX965" fmla="*/ 958367 w 1133160"/>
              <a:gd name="connsiteY965" fmla="*/ 216005 h 1348946"/>
              <a:gd name="connsiteX966" fmla="*/ 958450 w 1133160"/>
              <a:gd name="connsiteY966" fmla="*/ 216211 h 1348946"/>
              <a:gd name="connsiteX967" fmla="*/ 958438 w 1133160"/>
              <a:gd name="connsiteY967" fmla="*/ 216488 h 1348946"/>
              <a:gd name="connsiteX968" fmla="*/ 958552 w 1133160"/>
              <a:gd name="connsiteY968" fmla="*/ 216629 h 1348946"/>
              <a:gd name="connsiteX969" fmla="*/ 958661 w 1133160"/>
              <a:gd name="connsiteY969" fmla="*/ 216526 h 1348946"/>
              <a:gd name="connsiteX970" fmla="*/ 958905 w 1133160"/>
              <a:gd name="connsiteY970" fmla="*/ 216584 h 1348946"/>
              <a:gd name="connsiteX971" fmla="*/ 959033 w 1133160"/>
              <a:gd name="connsiteY971" fmla="*/ 216825 h 1348946"/>
              <a:gd name="connsiteX972" fmla="*/ 959244 w 1133160"/>
              <a:gd name="connsiteY972" fmla="*/ 216989 h 1348946"/>
              <a:gd name="connsiteX973" fmla="*/ 959446 w 1133160"/>
              <a:gd name="connsiteY973" fmla="*/ 217243 h 1348946"/>
              <a:gd name="connsiteX974" fmla="*/ 959641 w 1133160"/>
              <a:gd name="connsiteY974" fmla="*/ 217323 h 1348946"/>
              <a:gd name="connsiteX975" fmla="*/ 959808 w 1133160"/>
              <a:gd name="connsiteY975" fmla="*/ 217452 h 1348946"/>
              <a:gd name="connsiteX976" fmla="*/ 960006 w 1133160"/>
              <a:gd name="connsiteY976" fmla="*/ 217487 h 1348946"/>
              <a:gd name="connsiteX977" fmla="*/ 960051 w 1133160"/>
              <a:gd name="connsiteY977" fmla="*/ 217330 h 1348946"/>
              <a:gd name="connsiteX978" fmla="*/ 959922 w 1133160"/>
              <a:gd name="connsiteY978" fmla="*/ 217134 h 1348946"/>
              <a:gd name="connsiteX979" fmla="*/ 960042 w 1133160"/>
              <a:gd name="connsiteY979" fmla="*/ 216918 h 1348946"/>
              <a:gd name="connsiteX980" fmla="*/ 960323 w 1133160"/>
              <a:gd name="connsiteY980" fmla="*/ 216799 h 1348946"/>
              <a:gd name="connsiteX981" fmla="*/ 960383 w 1133160"/>
              <a:gd name="connsiteY981" fmla="*/ 217060 h 1348946"/>
              <a:gd name="connsiteX982" fmla="*/ 960396 w 1133160"/>
              <a:gd name="connsiteY982" fmla="*/ 217291 h 1348946"/>
              <a:gd name="connsiteX983" fmla="*/ 960532 w 1133160"/>
              <a:gd name="connsiteY983" fmla="*/ 217413 h 1348946"/>
              <a:gd name="connsiteX984" fmla="*/ 960730 w 1133160"/>
              <a:gd name="connsiteY984" fmla="*/ 217413 h 1348946"/>
              <a:gd name="connsiteX985" fmla="*/ 960967 w 1133160"/>
              <a:gd name="connsiteY985" fmla="*/ 217394 h 1348946"/>
              <a:gd name="connsiteX986" fmla="*/ 961114 w 1133160"/>
              <a:gd name="connsiteY986" fmla="*/ 217471 h 1348946"/>
              <a:gd name="connsiteX987" fmla="*/ 961287 w 1133160"/>
              <a:gd name="connsiteY987" fmla="*/ 217632 h 1348946"/>
              <a:gd name="connsiteX988" fmla="*/ 961543 w 1133160"/>
              <a:gd name="connsiteY988" fmla="*/ 217806 h 1348946"/>
              <a:gd name="connsiteX989" fmla="*/ 961575 w 1133160"/>
              <a:gd name="connsiteY989" fmla="*/ 218217 h 1348946"/>
              <a:gd name="connsiteX990" fmla="*/ 961652 w 1133160"/>
              <a:gd name="connsiteY990" fmla="*/ 218397 h 1348946"/>
              <a:gd name="connsiteX991" fmla="*/ 961839 w 1133160"/>
              <a:gd name="connsiteY991" fmla="*/ 218655 h 1348946"/>
              <a:gd name="connsiteX992" fmla="*/ 962076 w 1133160"/>
              <a:gd name="connsiteY992" fmla="*/ 218847 h 1348946"/>
              <a:gd name="connsiteX993" fmla="*/ 962170 w 1133160"/>
              <a:gd name="connsiteY993" fmla="*/ 219008 h 1348946"/>
              <a:gd name="connsiteX994" fmla="*/ 962247 w 1133160"/>
              <a:gd name="connsiteY994" fmla="*/ 219265 h 1348946"/>
              <a:gd name="connsiteX995" fmla="*/ 962337 w 1133160"/>
              <a:gd name="connsiteY995" fmla="*/ 219478 h 1348946"/>
              <a:gd name="connsiteX996" fmla="*/ 962401 w 1133160"/>
              <a:gd name="connsiteY996" fmla="*/ 219651 h 1348946"/>
              <a:gd name="connsiteX997" fmla="*/ 962427 w 1133160"/>
              <a:gd name="connsiteY997" fmla="*/ 219863 h 1348946"/>
              <a:gd name="connsiteX998" fmla="*/ 962447 w 1133160"/>
              <a:gd name="connsiteY998" fmla="*/ 220230 h 1348946"/>
              <a:gd name="connsiteX999" fmla="*/ 962453 w 1133160"/>
              <a:gd name="connsiteY999" fmla="*/ 220584 h 1348946"/>
              <a:gd name="connsiteX1000" fmla="*/ 962478 w 1133160"/>
              <a:gd name="connsiteY1000" fmla="*/ 221059 h 1348946"/>
              <a:gd name="connsiteX1001" fmla="*/ 962491 w 1133160"/>
              <a:gd name="connsiteY1001" fmla="*/ 221510 h 1348946"/>
              <a:gd name="connsiteX1002" fmla="*/ 962548 w 1133160"/>
              <a:gd name="connsiteY1002" fmla="*/ 221760 h 1348946"/>
              <a:gd name="connsiteX1003" fmla="*/ 962695 w 1133160"/>
              <a:gd name="connsiteY1003" fmla="*/ 222011 h 1348946"/>
              <a:gd name="connsiteX1004" fmla="*/ 962856 w 1133160"/>
              <a:gd name="connsiteY1004" fmla="*/ 222217 h 1348946"/>
              <a:gd name="connsiteX1005" fmla="*/ 963009 w 1133160"/>
              <a:gd name="connsiteY1005" fmla="*/ 222301 h 1348946"/>
              <a:gd name="connsiteX1006" fmla="*/ 963323 w 1133160"/>
              <a:gd name="connsiteY1006" fmla="*/ 222493 h 1348946"/>
              <a:gd name="connsiteX1007" fmla="*/ 963376 w 1133160"/>
              <a:gd name="connsiteY1007" fmla="*/ 222686 h 1348946"/>
              <a:gd name="connsiteX1008" fmla="*/ 963266 w 1133160"/>
              <a:gd name="connsiteY1008" fmla="*/ 222837 h 1348946"/>
              <a:gd name="connsiteX1009" fmla="*/ 963433 w 1133160"/>
              <a:gd name="connsiteY1009" fmla="*/ 222886 h 1348946"/>
              <a:gd name="connsiteX1010" fmla="*/ 963613 w 1133160"/>
              <a:gd name="connsiteY1010" fmla="*/ 222911 h 1348946"/>
              <a:gd name="connsiteX1011" fmla="*/ 963868 w 1133160"/>
              <a:gd name="connsiteY1011" fmla="*/ 222985 h 1348946"/>
              <a:gd name="connsiteX1012" fmla="*/ 963945 w 1133160"/>
              <a:gd name="connsiteY1012" fmla="*/ 223284 h 1348946"/>
              <a:gd name="connsiteX1013" fmla="*/ 964118 w 1133160"/>
              <a:gd name="connsiteY1013" fmla="*/ 223471 h 1348946"/>
              <a:gd name="connsiteX1014" fmla="*/ 964131 w 1133160"/>
              <a:gd name="connsiteY1014" fmla="*/ 223632 h 1348946"/>
              <a:gd name="connsiteX1015" fmla="*/ 964131 w 1133160"/>
              <a:gd name="connsiteY1015" fmla="*/ 224204 h 1348946"/>
              <a:gd name="connsiteX1016" fmla="*/ 964131 w 1133160"/>
              <a:gd name="connsiteY1016" fmla="*/ 224358 h 1348946"/>
              <a:gd name="connsiteX1017" fmla="*/ 964118 w 1133160"/>
              <a:gd name="connsiteY1017" fmla="*/ 224545 h 1348946"/>
              <a:gd name="connsiteX1018" fmla="*/ 963958 w 1133160"/>
              <a:gd name="connsiteY1018" fmla="*/ 224731 h 1348946"/>
              <a:gd name="connsiteX1019" fmla="*/ 963961 w 1133160"/>
              <a:gd name="connsiteY1019" fmla="*/ 224921 h 1348946"/>
              <a:gd name="connsiteX1020" fmla="*/ 964144 w 1133160"/>
              <a:gd name="connsiteY1020" fmla="*/ 224821 h 1348946"/>
              <a:gd name="connsiteX1021" fmla="*/ 964329 w 1133160"/>
              <a:gd name="connsiteY1021" fmla="*/ 224738 h 1348946"/>
              <a:gd name="connsiteX1022" fmla="*/ 964546 w 1133160"/>
              <a:gd name="connsiteY1022" fmla="*/ 224738 h 1348946"/>
              <a:gd name="connsiteX1023" fmla="*/ 964707 w 1133160"/>
              <a:gd name="connsiteY1023" fmla="*/ 224834 h 1348946"/>
              <a:gd name="connsiteX1024" fmla="*/ 964849 w 1133160"/>
              <a:gd name="connsiteY1024" fmla="*/ 224924 h 1348946"/>
              <a:gd name="connsiteX1025" fmla="*/ 964855 w 1133160"/>
              <a:gd name="connsiteY1025" fmla="*/ 225162 h 1348946"/>
              <a:gd name="connsiteX1026" fmla="*/ 964465 w 1133160"/>
              <a:gd name="connsiteY1026" fmla="*/ 225824 h 1348946"/>
              <a:gd name="connsiteX1027" fmla="*/ 964169 w 1133160"/>
              <a:gd name="connsiteY1027" fmla="*/ 226024 h 1348946"/>
              <a:gd name="connsiteX1028" fmla="*/ 963830 w 1133160"/>
              <a:gd name="connsiteY1028" fmla="*/ 225998 h 1348946"/>
              <a:gd name="connsiteX1029" fmla="*/ 963747 w 1133160"/>
              <a:gd name="connsiteY1029" fmla="*/ 226165 h 1348946"/>
              <a:gd name="connsiteX1030" fmla="*/ 963797 w 1133160"/>
              <a:gd name="connsiteY1030" fmla="*/ 226313 h 1348946"/>
              <a:gd name="connsiteX1031" fmla="*/ 963984 w 1133160"/>
              <a:gd name="connsiteY1031" fmla="*/ 226352 h 1348946"/>
              <a:gd name="connsiteX1032" fmla="*/ 964098 w 1133160"/>
              <a:gd name="connsiteY1032" fmla="*/ 226622 h 1348946"/>
              <a:gd name="connsiteX1033" fmla="*/ 964165 w 1133160"/>
              <a:gd name="connsiteY1033" fmla="*/ 226967 h 1348946"/>
              <a:gd name="connsiteX1034" fmla="*/ 964419 w 1133160"/>
              <a:gd name="connsiteY1034" fmla="*/ 226879 h 1348946"/>
              <a:gd name="connsiteX1035" fmla="*/ 964559 w 1133160"/>
              <a:gd name="connsiteY1035" fmla="*/ 226924 h 1348946"/>
              <a:gd name="connsiteX1036" fmla="*/ 964656 w 1133160"/>
              <a:gd name="connsiteY1036" fmla="*/ 227104 h 1348946"/>
              <a:gd name="connsiteX1037" fmla="*/ 964796 w 1133160"/>
              <a:gd name="connsiteY1037" fmla="*/ 227345 h 1348946"/>
              <a:gd name="connsiteX1038" fmla="*/ 965073 w 1133160"/>
              <a:gd name="connsiteY1038" fmla="*/ 227503 h 1348946"/>
              <a:gd name="connsiteX1039" fmla="*/ 965104 w 1133160"/>
              <a:gd name="connsiteY1039" fmla="*/ 227799 h 1348946"/>
              <a:gd name="connsiteX1040" fmla="*/ 965227 w 1133160"/>
              <a:gd name="connsiteY1040" fmla="*/ 227940 h 1348946"/>
              <a:gd name="connsiteX1041" fmla="*/ 965328 w 1133160"/>
              <a:gd name="connsiteY1041" fmla="*/ 228133 h 1348946"/>
              <a:gd name="connsiteX1042" fmla="*/ 965495 w 1133160"/>
              <a:gd name="connsiteY1042" fmla="*/ 228570 h 1348946"/>
              <a:gd name="connsiteX1043" fmla="*/ 965598 w 1133160"/>
              <a:gd name="connsiteY1043" fmla="*/ 228757 h 1348946"/>
              <a:gd name="connsiteX1044" fmla="*/ 965568 w 1133160"/>
              <a:gd name="connsiteY1044" fmla="*/ 228985 h 1348946"/>
              <a:gd name="connsiteX1045" fmla="*/ 965899 w 1133160"/>
              <a:gd name="connsiteY1045" fmla="*/ 229490 h 1348946"/>
              <a:gd name="connsiteX1046" fmla="*/ 965931 w 1133160"/>
              <a:gd name="connsiteY1046" fmla="*/ 229844 h 1348946"/>
              <a:gd name="connsiteX1047" fmla="*/ 965635 w 1133160"/>
              <a:gd name="connsiteY1047" fmla="*/ 229889 h 1348946"/>
              <a:gd name="connsiteX1048" fmla="*/ 965380 w 1133160"/>
              <a:gd name="connsiteY1048" fmla="*/ 229889 h 1348946"/>
              <a:gd name="connsiteX1049" fmla="*/ 965220 w 1133160"/>
              <a:gd name="connsiteY1049" fmla="*/ 229837 h 1348946"/>
              <a:gd name="connsiteX1050" fmla="*/ 965047 w 1133160"/>
              <a:gd name="connsiteY1050" fmla="*/ 230519 h 1348946"/>
              <a:gd name="connsiteX1051" fmla="*/ 965348 w 1133160"/>
              <a:gd name="connsiteY1051" fmla="*/ 230834 h 1348946"/>
              <a:gd name="connsiteX1052" fmla="*/ 965464 w 1133160"/>
              <a:gd name="connsiteY1052" fmla="*/ 231162 h 1348946"/>
              <a:gd name="connsiteX1053" fmla="*/ 965469 w 1133160"/>
              <a:gd name="connsiteY1053" fmla="*/ 231516 h 1348946"/>
              <a:gd name="connsiteX1054" fmla="*/ 965540 w 1133160"/>
              <a:gd name="connsiteY1054" fmla="*/ 231734 h 1348946"/>
              <a:gd name="connsiteX1055" fmla="*/ 965661 w 1133160"/>
              <a:gd name="connsiteY1055" fmla="*/ 231850 h 1348946"/>
              <a:gd name="connsiteX1056" fmla="*/ 965899 w 1133160"/>
              <a:gd name="connsiteY1056" fmla="*/ 231914 h 1348946"/>
              <a:gd name="connsiteX1057" fmla="*/ 966116 w 1133160"/>
              <a:gd name="connsiteY1057" fmla="*/ 232088 h 1348946"/>
              <a:gd name="connsiteX1058" fmla="*/ 966540 w 1133160"/>
              <a:gd name="connsiteY1058" fmla="*/ 232390 h 1348946"/>
              <a:gd name="connsiteX1059" fmla="*/ 966701 w 1133160"/>
              <a:gd name="connsiteY1059" fmla="*/ 232516 h 1348946"/>
              <a:gd name="connsiteX1060" fmla="*/ 963874 w 1133160"/>
              <a:gd name="connsiteY1060" fmla="*/ 238185 h 1348946"/>
              <a:gd name="connsiteX1061" fmla="*/ 965635 w 1133160"/>
              <a:gd name="connsiteY1061" fmla="*/ 241773 h 1348946"/>
              <a:gd name="connsiteX1062" fmla="*/ 966924 w 1133160"/>
              <a:gd name="connsiteY1062" fmla="*/ 242791 h 1348946"/>
              <a:gd name="connsiteX1063" fmla="*/ 968096 w 1133160"/>
              <a:gd name="connsiteY1063" fmla="*/ 242831 h 1348946"/>
              <a:gd name="connsiteX1064" fmla="*/ 970214 w 1133160"/>
              <a:gd name="connsiteY1064" fmla="*/ 242223 h 1348946"/>
              <a:gd name="connsiteX1065" fmla="*/ 972099 w 1133160"/>
              <a:gd name="connsiteY1065" fmla="*/ 240804 h 1348946"/>
              <a:gd name="connsiteX1066" fmla="*/ 973494 w 1133160"/>
              <a:gd name="connsiteY1066" fmla="*/ 238093 h 1348946"/>
              <a:gd name="connsiteX1067" fmla="*/ 974259 w 1133160"/>
              <a:gd name="connsiteY1067" fmla="*/ 235813 h 1348946"/>
              <a:gd name="connsiteX1068" fmla="*/ 974846 w 1133160"/>
              <a:gd name="connsiteY1068" fmla="*/ 233704 h 1348946"/>
              <a:gd name="connsiteX1069" fmla="*/ 975330 w 1133160"/>
              <a:gd name="connsiteY1069" fmla="*/ 231966 h 1348946"/>
              <a:gd name="connsiteX1070" fmla="*/ 977367 w 1133160"/>
              <a:gd name="connsiteY1070" fmla="*/ 226938 h 1348946"/>
              <a:gd name="connsiteX1071" fmla="*/ 982201 w 1133160"/>
              <a:gd name="connsiteY1071" fmla="*/ 221114 h 1348946"/>
              <a:gd name="connsiteX1072" fmla="*/ 987749 w 1133160"/>
              <a:gd name="connsiteY1072" fmla="*/ 217149 h 1348946"/>
              <a:gd name="connsiteX1073" fmla="*/ 995517 w 1133160"/>
              <a:gd name="connsiteY1073" fmla="*/ 212121 h 1348946"/>
              <a:gd name="connsiteX1074" fmla="*/ 999702 w 1133160"/>
              <a:gd name="connsiteY1074" fmla="*/ 209392 h 1348946"/>
              <a:gd name="connsiteX1075" fmla="*/ 1011115 w 1133160"/>
              <a:gd name="connsiteY1075" fmla="*/ 200344 h 1348946"/>
              <a:gd name="connsiteX1076" fmla="*/ 1013404 w 1133160"/>
              <a:gd name="connsiteY1076" fmla="*/ 198911 h 1348946"/>
              <a:gd name="connsiteX1077" fmla="*/ 1016085 w 1133160"/>
              <a:gd name="connsiteY1077" fmla="*/ 200658 h 1348946"/>
              <a:gd name="connsiteX1078" fmla="*/ 1017410 w 1133160"/>
              <a:gd name="connsiteY1078" fmla="*/ 201306 h 1348946"/>
              <a:gd name="connsiteX1079" fmla="*/ 1018931 w 1133160"/>
              <a:gd name="connsiteY1079" fmla="*/ 200965 h 1348946"/>
              <a:gd name="connsiteX1080" fmla="*/ 1020549 w 1133160"/>
              <a:gd name="connsiteY1080" fmla="*/ 197959 h 1348946"/>
              <a:gd name="connsiteX1081" fmla="*/ 1022839 w 1133160"/>
              <a:gd name="connsiteY1081" fmla="*/ 193046 h 1348946"/>
              <a:gd name="connsiteX1082" fmla="*/ 1023836 w 1133160"/>
              <a:gd name="connsiteY1082" fmla="*/ 192436 h 1348946"/>
              <a:gd name="connsiteX1083" fmla="*/ 1024523 w 1133160"/>
              <a:gd name="connsiteY1083" fmla="*/ 189463 h 1348946"/>
              <a:gd name="connsiteX1084" fmla="*/ 1023918 w 1133160"/>
              <a:gd name="connsiteY1084" fmla="*/ 188221 h 1348946"/>
              <a:gd name="connsiteX1085" fmla="*/ 1024604 w 1133160"/>
              <a:gd name="connsiteY1085" fmla="*/ 186798 h 1348946"/>
              <a:gd name="connsiteX1086" fmla="*/ 1023623 w 1133160"/>
              <a:gd name="connsiteY1086" fmla="*/ 184685 h 1348946"/>
              <a:gd name="connsiteX1087" fmla="*/ 1024000 w 1133160"/>
              <a:gd name="connsiteY1087" fmla="*/ 182392 h 1348946"/>
              <a:gd name="connsiteX1088" fmla="*/ 1025569 w 1133160"/>
              <a:gd name="connsiteY1088" fmla="*/ 177935 h 1348946"/>
              <a:gd name="connsiteX1089" fmla="*/ 1025258 w 1133160"/>
              <a:gd name="connsiteY1089" fmla="*/ 176756 h 1348946"/>
              <a:gd name="connsiteX1090" fmla="*/ 1026338 w 1133160"/>
              <a:gd name="connsiteY1090" fmla="*/ 175941 h 1348946"/>
              <a:gd name="connsiteX1091" fmla="*/ 1029117 w 1133160"/>
              <a:gd name="connsiteY1091" fmla="*/ 173825 h 1348946"/>
              <a:gd name="connsiteX1092" fmla="*/ 1036917 w 1133160"/>
              <a:gd name="connsiteY1092" fmla="*/ 170558 h 1348946"/>
              <a:gd name="connsiteX1093" fmla="*/ 1045518 w 1133160"/>
              <a:gd name="connsiteY1093" fmla="*/ 168408 h 1348946"/>
              <a:gd name="connsiteX1094" fmla="*/ 1046384 w 1133160"/>
              <a:gd name="connsiteY1094" fmla="*/ 168008 h 1348946"/>
              <a:gd name="connsiteX1095" fmla="*/ 1049344 w 1133160"/>
              <a:gd name="connsiteY1095" fmla="*/ 164833 h 1348946"/>
              <a:gd name="connsiteX1096" fmla="*/ 1049311 w 1133160"/>
              <a:gd name="connsiteY1096" fmla="*/ 159757 h 1348946"/>
              <a:gd name="connsiteX1097" fmla="*/ 1049900 w 1133160"/>
              <a:gd name="connsiteY1097" fmla="*/ 152409 h 1348946"/>
              <a:gd name="connsiteX1098" fmla="*/ 1052451 w 1133160"/>
              <a:gd name="connsiteY1098" fmla="*/ 150680 h 1348946"/>
              <a:gd name="connsiteX1099" fmla="*/ 1055051 w 1133160"/>
              <a:gd name="connsiteY1099" fmla="*/ 151078 h 1348946"/>
              <a:gd name="connsiteX1100" fmla="*/ 1058811 w 1133160"/>
              <a:gd name="connsiteY1100" fmla="*/ 151046 h 1348946"/>
              <a:gd name="connsiteX1101" fmla="*/ 1061100 w 1133160"/>
              <a:gd name="connsiteY1101" fmla="*/ 151026 h 1348946"/>
              <a:gd name="connsiteX1102" fmla="*/ 1065025 w 1133160"/>
              <a:gd name="connsiteY1102" fmla="*/ 151172 h 1348946"/>
              <a:gd name="connsiteX1103" fmla="*/ 1065859 w 1133160"/>
              <a:gd name="connsiteY1103" fmla="*/ 150937 h 1348946"/>
              <a:gd name="connsiteX1104" fmla="*/ 1066268 w 1133160"/>
              <a:gd name="connsiteY1104" fmla="*/ 149818 h 1348946"/>
              <a:gd name="connsiteX1105" fmla="*/ 1066006 w 1133160"/>
              <a:gd name="connsiteY1105" fmla="*/ 145734 h 1348946"/>
              <a:gd name="connsiteX1106" fmla="*/ 1065761 w 1133160"/>
              <a:gd name="connsiteY1106" fmla="*/ 135796 h 1348946"/>
              <a:gd name="connsiteX1107" fmla="*/ 1065777 w 1133160"/>
              <a:gd name="connsiteY1107" fmla="*/ 133872 h 1348946"/>
              <a:gd name="connsiteX1108" fmla="*/ 1067216 w 1133160"/>
              <a:gd name="connsiteY1108" fmla="*/ 132306 h 1348946"/>
              <a:gd name="connsiteX1109" fmla="*/ 1069718 w 1133160"/>
              <a:gd name="connsiteY1109" fmla="*/ 129228 h 1348946"/>
              <a:gd name="connsiteX1110" fmla="*/ 1070911 w 1133160"/>
              <a:gd name="connsiteY1110" fmla="*/ 124274 h 1348946"/>
              <a:gd name="connsiteX1111" fmla="*/ 1072563 w 1133160"/>
              <a:gd name="connsiteY1111" fmla="*/ 119918 h 1348946"/>
              <a:gd name="connsiteX1112" fmla="*/ 1074083 w 1133160"/>
              <a:gd name="connsiteY1112" fmla="*/ 115075 h 1348946"/>
              <a:gd name="connsiteX1113" fmla="*/ 1075408 w 1133160"/>
              <a:gd name="connsiteY1113" fmla="*/ 110158 h 1348946"/>
              <a:gd name="connsiteX1114" fmla="*/ 1076994 w 1133160"/>
              <a:gd name="connsiteY1114" fmla="*/ 103799 h 1348946"/>
              <a:gd name="connsiteX1115" fmla="*/ 1078073 w 1133160"/>
              <a:gd name="connsiteY1115" fmla="*/ 100363 h 1348946"/>
              <a:gd name="connsiteX1116" fmla="*/ 1078204 w 1133160"/>
              <a:gd name="connsiteY1116" fmla="*/ 99376 h 1348946"/>
              <a:gd name="connsiteX1117" fmla="*/ 1080460 w 1133160"/>
              <a:gd name="connsiteY1117" fmla="*/ 92584 h 1348946"/>
              <a:gd name="connsiteX1118" fmla="*/ 1082226 w 1133160"/>
              <a:gd name="connsiteY1118" fmla="*/ 90025 h 1348946"/>
              <a:gd name="connsiteX1119" fmla="*/ 1083780 w 1133160"/>
              <a:gd name="connsiteY1119" fmla="*/ 88619 h 1348946"/>
              <a:gd name="connsiteX1120" fmla="*/ 1086756 w 1133160"/>
              <a:gd name="connsiteY1120" fmla="*/ 86766 h 1348946"/>
              <a:gd name="connsiteX1121" fmla="*/ 1086985 w 1133160"/>
              <a:gd name="connsiteY1121" fmla="*/ 86897 h 1348946"/>
              <a:gd name="connsiteX1122" fmla="*/ 1087246 w 1133160"/>
              <a:gd name="connsiteY1122" fmla="*/ 86923 h 1348946"/>
              <a:gd name="connsiteX1123" fmla="*/ 1087475 w 1133160"/>
              <a:gd name="connsiteY1123" fmla="*/ 86900 h 1348946"/>
              <a:gd name="connsiteX1124" fmla="*/ 1087590 w 1133160"/>
              <a:gd name="connsiteY1124" fmla="*/ 86614 h 1348946"/>
              <a:gd name="connsiteX1125" fmla="*/ 1087737 w 1133160"/>
              <a:gd name="connsiteY1125" fmla="*/ 86345 h 1348946"/>
              <a:gd name="connsiteX1126" fmla="*/ 1087868 w 1133160"/>
              <a:gd name="connsiteY1126" fmla="*/ 86087 h 1348946"/>
              <a:gd name="connsiteX1127" fmla="*/ 1088227 w 1133160"/>
              <a:gd name="connsiteY1127" fmla="*/ 85952 h 1348946"/>
              <a:gd name="connsiteX1128" fmla="*/ 1088571 w 1133160"/>
              <a:gd name="connsiteY1128" fmla="*/ 86017 h 1348946"/>
              <a:gd name="connsiteX1129" fmla="*/ 1088832 w 1133160"/>
              <a:gd name="connsiteY1129" fmla="*/ 86145 h 1348946"/>
              <a:gd name="connsiteX1130" fmla="*/ 1089094 w 1133160"/>
              <a:gd name="connsiteY1130" fmla="*/ 86171 h 1348946"/>
              <a:gd name="connsiteX1131" fmla="*/ 1089306 w 1133160"/>
              <a:gd name="connsiteY1131" fmla="*/ 85973 h 1348946"/>
              <a:gd name="connsiteX1132" fmla="*/ 1089715 w 1133160"/>
              <a:gd name="connsiteY1132" fmla="*/ 85869 h 1348946"/>
              <a:gd name="connsiteX1133" fmla="*/ 1090189 w 1133160"/>
              <a:gd name="connsiteY1133" fmla="*/ 85843 h 1348946"/>
              <a:gd name="connsiteX1134" fmla="*/ 1090451 w 1133160"/>
              <a:gd name="connsiteY1134" fmla="*/ 85847 h 1348946"/>
              <a:gd name="connsiteX1135" fmla="*/ 1090647 w 1133160"/>
              <a:gd name="connsiteY1135" fmla="*/ 85850 h 1348946"/>
              <a:gd name="connsiteX1136" fmla="*/ 1090925 w 1133160"/>
              <a:gd name="connsiteY1136" fmla="*/ 85888 h 1348946"/>
              <a:gd name="connsiteX1137" fmla="*/ 1091072 w 1133160"/>
              <a:gd name="connsiteY1137" fmla="*/ 85760 h 1348946"/>
              <a:gd name="connsiteX1138" fmla="*/ 1091220 w 1133160"/>
              <a:gd name="connsiteY1138" fmla="*/ 85496 h 1348946"/>
              <a:gd name="connsiteX1139" fmla="*/ 1091350 w 1133160"/>
              <a:gd name="connsiteY1139" fmla="*/ 85380 h 1348946"/>
              <a:gd name="connsiteX1140" fmla="*/ 1092152 w 1133160"/>
              <a:gd name="connsiteY1140" fmla="*/ 85299 h 1348946"/>
              <a:gd name="connsiteX1141" fmla="*/ 1092364 w 1133160"/>
              <a:gd name="connsiteY1141" fmla="*/ 85213 h 1348946"/>
              <a:gd name="connsiteX1142" fmla="*/ 1092691 w 1133160"/>
              <a:gd name="connsiteY1142" fmla="*/ 85380 h 1348946"/>
              <a:gd name="connsiteX1143" fmla="*/ 1093492 w 1133160"/>
              <a:gd name="connsiteY1143" fmla="*/ 85386 h 1348946"/>
              <a:gd name="connsiteX1144" fmla="*/ 1093689 w 1133160"/>
              <a:gd name="connsiteY1144" fmla="*/ 85014 h 1348946"/>
              <a:gd name="connsiteX1145" fmla="*/ 1093836 w 1133160"/>
              <a:gd name="connsiteY1145" fmla="*/ 84705 h 1348946"/>
              <a:gd name="connsiteX1146" fmla="*/ 1094473 w 1133160"/>
              <a:gd name="connsiteY1146" fmla="*/ 84744 h 1348946"/>
              <a:gd name="connsiteX1147" fmla="*/ 1095209 w 1133160"/>
              <a:gd name="connsiteY1147" fmla="*/ 84037 h 1348946"/>
              <a:gd name="connsiteX1148" fmla="*/ 1095291 w 1133160"/>
              <a:gd name="connsiteY1148" fmla="*/ 83793 h 1348946"/>
              <a:gd name="connsiteX1149" fmla="*/ 1095471 w 1133160"/>
              <a:gd name="connsiteY1149" fmla="*/ 83555 h 1348946"/>
              <a:gd name="connsiteX1150" fmla="*/ 1095716 w 1133160"/>
              <a:gd name="connsiteY1150" fmla="*/ 83381 h 1348946"/>
              <a:gd name="connsiteX1151" fmla="*/ 1095585 w 1133160"/>
              <a:gd name="connsiteY1151" fmla="*/ 82565 h 1348946"/>
              <a:gd name="connsiteX1152" fmla="*/ 1095585 w 1133160"/>
              <a:gd name="connsiteY1152" fmla="*/ 82372 h 1348946"/>
              <a:gd name="connsiteX1153" fmla="*/ 1095667 w 1133160"/>
              <a:gd name="connsiteY1153" fmla="*/ 82141 h 1348946"/>
              <a:gd name="connsiteX1154" fmla="*/ 1095667 w 1133160"/>
              <a:gd name="connsiteY1154" fmla="*/ 81948 h 1348946"/>
              <a:gd name="connsiteX1155" fmla="*/ 1096010 w 1133160"/>
              <a:gd name="connsiteY1155" fmla="*/ 81524 h 1348946"/>
              <a:gd name="connsiteX1156" fmla="*/ 1095912 w 1133160"/>
              <a:gd name="connsiteY1156" fmla="*/ 81306 h 1348946"/>
              <a:gd name="connsiteX1157" fmla="*/ 1095831 w 1133160"/>
              <a:gd name="connsiteY1157" fmla="*/ 81164 h 1348946"/>
              <a:gd name="connsiteX1158" fmla="*/ 1096141 w 1133160"/>
              <a:gd name="connsiteY1158" fmla="*/ 80740 h 1348946"/>
              <a:gd name="connsiteX1159" fmla="*/ 1096468 w 1133160"/>
              <a:gd name="connsiteY1159" fmla="*/ 80567 h 1348946"/>
              <a:gd name="connsiteX1160" fmla="*/ 1096566 w 1133160"/>
              <a:gd name="connsiteY1160" fmla="*/ 80302 h 1348946"/>
              <a:gd name="connsiteX1161" fmla="*/ 1096697 w 1133160"/>
              <a:gd name="connsiteY1161" fmla="*/ 79995 h 1348946"/>
              <a:gd name="connsiteX1162" fmla="*/ 1096893 w 1133160"/>
              <a:gd name="connsiteY1162" fmla="*/ 79864 h 1348946"/>
              <a:gd name="connsiteX1163" fmla="*/ 1097204 w 1133160"/>
              <a:gd name="connsiteY1163" fmla="*/ 79654 h 1348946"/>
              <a:gd name="connsiteX1164" fmla="*/ 1097646 w 1133160"/>
              <a:gd name="connsiteY1164" fmla="*/ 79616 h 1348946"/>
              <a:gd name="connsiteX1165" fmla="*/ 1098185 w 1133160"/>
              <a:gd name="connsiteY1165" fmla="*/ 79571 h 1348946"/>
              <a:gd name="connsiteX1166" fmla="*/ 1098447 w 1133160"/>
              <a:gd name="connsiteY1166" fmla="*/ 79385 h 1348946"/>
              <a:gd name="connsiteX1167" fmla="*/ 1098610 w 1133160"/>
              <a:gd name="connsiteY1167" fmla="*/ 79346 h 1348946"/>
              <a:gd name="connsiteX1168" fmla="*/ 1098806 w 1133160"/>
              <a:gd name="connsiteY1168" fmla="*/ 78845 h 1348946"/>
              <a:gd name="connsiteX1169" fmla="*/ 1098692 w 1133160"/>
              <a:gd name="connsiteY1169" fmla="*/ 78626 h 1348946"/>
              <a:gd name="connsiteX1170" fmla="*/ 1098545 w 1133160"/>
              <a:gd name="connsiteY1170" fmla="*/ 78479 h 1348946"/>
              <a:gd name="connsiteX1171" fmla="*/ 1098545 w 1133160"/>
              <a:gd name="connsiteY1171" fmla="*/ 78189 h 1348946"/>
              <a:gd name="connsiteX1172" fmla="*/ 1098659 w 1133160"/>
              <a:gd name="connsiteY1172" fmla="*/ 78048 h 1348946"/>
              <a:gd name="connsiteX1173" fmla="*/ 1099019 w 1133160"/>
              <a:gd name="connsiteY1173" fmla="*/ 78022 h 1348946"/>
              <a:gd name="connsiteX1174" fmla="*/ 1099150 w 1133160"/>
              <a:gd name="connsiteY1174" fmla="*/ 78047 h 1348946"/>
              <a:gd name="connsiteX1175" fmla="*/ 1099248 w 1133160"/>
              <a:gd name="connsiteY1175" fmla="*/ 77965 h 1348946"/>
              <a:gd name="connsiteX1176" fmla="*/ 1099281 w 1133160"/>
              <a:gd name="connsiteY1176" fmla="*/ 77547 h 1348946"/>
              <a:gd name="connsiteX1177" fmla="*/ 1099297 w 1133160"/>
              <a:gd name="connsiteY1177" fmla="*/ 77187 h 1348946"/>
              <a:gd name="connsiteX1178" fmla="*/ 1099313 w 1133160"/>
              <a:gd name="connsiteY1178" fmla="*/ 77007 h 1348946"/>
              <a:gd name="connsiteX1179" fmla="*/ 1099444 w 1133160"/>
              <a:gd name="connsiteY1179" fmla="*/ 76879 h 1348946"/>
              <a:gd name="connsiteX1180" fmla="*/ 1099379 w 1133160"/>
              <a:gd name="connsiteY1180" fmla="*/ 76670 h 1348946"/>
              <a:gd name="connsiteX1181" fmla="*/ 1099837 w 1133160"/>
              <a:gd name="connsiteY1181" fmla="*/ 76345 h 1348946"/>
              <a:gd name="connsiteX1182" fmla="*/ 1099869 w 1133160"/>
              <a:gd name="connsiteY1182" fmla="*/ 76165 h 1348946"/>
              <a:gd name="connsiteX1183" fmla="*/ 1100147 w 1133160"/>
              <a:gd name="connsiteY1183" fmla="*/ 76217 h 1348946"/>
              <a:gd name="connsiteX1184" fmla="*/ 1100180 w 1133160"/>
              <a:gd name="connsiteY1184" fmla="*/ 75947 h 1348946"/>
              <a:gd name="connsiteX1185" fmla="*/ 1100376 w 1133160"/>
              <a:gd name="connsiteY1185" fmla="*/ 75789 h 1348946"/>
              <a:gd name="connsiteX1186" fmla="*/ 1100523 w 1133160"/>
              <a:gd name="connsiteY1186" fmla="*/ 75606 h 1348946"/>
              <a:gd name="connsiteX1187" fmla="*/ 1100736 w 1133160"/>
              <a:gd name="connsiteY1187" fmla="*/ 75510 h 1348946"/>
              <a:gd name="connsiteX1188" fmla="*/ 1101096 w 1133160"/>
              <a:gd name="connsiteY1188" fmla="*/ 75619 h 1348946"/>
              <a:gd name="connsiteX1189" fmla="*/ 1101096 w 1133160"/>
              <a:gd name="connsiteY1189" fmla="*/ 75189 h 1348946"/>
              <a:gd name="connsiteX1190" fmla="*/ 1100867 w 1133160"/>
              <a:gd name="connsiteY1190" fmla="*/ 74822 h 1348946"/>
              <a:gd name="connsiteX1191" fmla="*/ 1100818 w 1133160"/>
              <a:gd name="connsiteY1191" fmla="*/ 74379 h 1348946"/>
              <a:gd name="connsiteX1192" fmla="*/ 1100523 w 1133160"/>
              <a:gd name="connsiteY1192" fmla="*/ 73891 h 1348946"/>
              <a:gd name="connsiteX1193" fmla="*/ 1100425 w 1133160"/>
              <a:gd name="connsiteY1193" fmla="*/ 73757 h 1348946"/>
              <a:gd name="connsiteX1194" fmla="*/ 1100245 w 1133160"/>
              <a:gd name="connsiteY1194" fmla="*/ 73389 h 1348946"/>
              <a:gd name="connsiteX1195" fmla="*/ 1100049 w 1133160"/>
              <a:gd name="connsiteY1195" fmla="*/ 73094 h 1348946"/>
              <a:gd name="connsiteX1196" fmla="*/ 1099935 w 1133160"/>
              <a:gd name="connsiteY1196" fmla="*/ 72837 h 1348946"/>
              <a:gd name="connsiteX1197" fmla="*/ 1099935 w 1133160"/>
              <a:gd name="connsiteY1197" fmla="*/ 72612 h 1348946"/>
              <a:gd name="connsiteX1198" fmla="*/ 1100278 w 1133160"/>
              <a:gd name="connsiteY1198" fmla="*/ 72336 h 1348946"/>
              <a:gd name="connsiteX1199" fmla="*/ 1100720 w 1133160"/>
              <a:gd name="connsiteY1199" fmla="*/ 72046 h 1348946"/>
              <a:gd name="connsiteX1200" fmla="*/ 1100965 w 1133160"/>
              <a:gd name="connsiteY1200" fmla="*/ 71860 h 1348946"/>
              <a:gd name="connsiteX1201" fmla="*/ 1101030 w 1133160"/>
              <a:gd name="connsiteY1201" fmla="*/ 72082 h 1348946"/>
              <a:gd name="connsiteX1202" fmla="*/ 1101145 w 1133160"/>
              <a:gd name="connsiteY1202" fmla="*/ 72233 h 1348946"/>
              <a:gd name="connsiteX1203" fmla="*/ 1101390 w 1133160"/>
              <a:gd name="connsiteY1203" fmla="*/ 72214 h 1348946"/>
              <a:gd name="connsiteX1204" fmla="*/ 1101553 w 1133160"/>
              <a:gd name="connsiteY1204" fmla="*/ 71899 h 1348946"/>
              <a:gd name="connsiteX1205" fmla="*/ 1101799 w 1133160"/>
              <a:gd name="connsiteY1205" fmla="*/ 71590 h 1348946"/>
              <a:gd name="connsiteX1206" fmla="*/ 1102077 w 1133160"/>
              <a:gd name="connsiteY1206" fmla="*/ 71365 h 1348946"/>
              <a:gd name="connsiteX1207" fmla="*/ 1102355 w 1133160"/>
              <a:gd name="connsiteY1207" fmla="*/ 71269 h 1348946"/>
              <a:gd name="connsiteX1208" fmla="*/ 1102486 w 1133160"/>
              <a:gd name="connsiteY1208" fmla="*/ 71192 h 1348946"/>
              <a:gd name="connsiteX1209" fmla="*/ 1102486 w 1133160"/>
              <a:gd name="connsiteY1209" fmla="*/ 70993 h 1348946"/>
              <a:gd name="connsiteX1210" fmla="*/ 1102093 w 1133160"/>
              <a:gd name="connsiteY1210" fmla="*/ 70395 h 1348946"/>
              <a:gd name="connsiteX1211" fmla="*/ 1102011 w 1133160"/>
              <a:gd name="connsiteY1211" fmla="*/ 70157 h 1348946"/>
              <a:gd name="connsiteX1212" fmla="*/ 1101946 w 1133160"/>
              <a:gd name="connsiteY1212" fmla="*/ 69920 h 1348946"/>
              <a:gd name="connsiteX1213" fmla="*/ 1101799 w 1133160"/>
              <a:gd name="connsiteY1213" fmla="*/ 69592 h 1348946"/>
              <a:gd name="connsiteX1214" fmla="*/ 1101701 w 1133160"/>
              <a:gd name="connsiteY1214" fmla="*/ 69425 h 1348946"/>
              <a:gd name="connsiteX1215" fmla="*/ 1101472 w 1133160"/>
              <a:gd name="connsiteY1215" fmla="*/ 68378 h 1348946"/>
              <a:gd name="connsiteX1216" fmla="*/ 1101406 w 1133160"/>
              <a:gd name="connsiteY1216" fmla="*/ 68127 h 1348946"/>
              <a:gd name="connsiteX1217" fmla="*/ 1101341 w 1133160"/>
              <a:gd name="connsiteY1217" fmla="*/ 67860 h 1348946"/>
              <a:gd name="connsiteX1218" fmla="*/ 1101357 w 1133160"/>
              <a:gd name="connsiteY1218" fmla="*/ 67382 h 1348946"/>
              <a:gd name="connsiteX1219" fmla="*/ 1101815 w 1133160"/>
              <a:gd name="connsiteY1219" fmla="*/ 66990 h 1348946"/>
              <a:gd name="connsiteX1220" fmla="*/ 1102044 w 1133160"/>
              <a:gd name="connsiteY1220" fmla="*/ 66585 h 1348946"/>
              <a:gd name="connsiteX1221" fmla="*/ 1102126 w 1133160"/>
              <a:gd name="connsiteY1221" fmla="*/ 66354 h 1348946"/>
              <a:gd name="connsiteX1222" fmla="*/ 1102044 w 1133160"/>
              <a:gd name="connsiteY1222" fmla="*/ 65788 h 1348946"/>
              <a:gd name="connsiteX1223" fmla="*/ 1102044 w 1133160"/>
              <a:gd name="connsiteY1223" fmla="*/ 65615 h 1348946"/>
              <a:gd name="connsiteX1224" fmla="*/ 1101946 w 1133160"/>
              <a:gd name="connsiteY1224" fmla="*/ 65454 h 1348946"/>
              <a:gd name="connsiteX1225" fmla="*/ 1101635 w 1133160"/>
              <a:gd name="connsiteY1225" fmla="*/ 65576 h 1348946"/>
              <a:gd name="connsiteX1226" fmla="*/ 1101472 w 1133160"/>
              <a:gd name="connsiteY1226" fmla="*/ 65435 h 1348946"/>
              <a:gd name="connsiteX1227" fmla="*/ 1101390 w 1133160"/>
              <a:gd name="connsiteY1227" fmla="*/ 65229 h 1348946"/>
              <a:gd name="connsiteX1228" fmla="*/ 1101455 w 1133160"/>
              <a:gd name="connsiteY1228" fmla="*/ 65011 h 1348946"/>
              <a:gd name="connsiteX1229" fmla="*/ 1101586 w 1133160"/>
              <a:gd name="connsiteY1229" fmla="*/ 64940 h 1348946"/>
              <a:gd name="connsiteX1230" fmla="*/ 1101586 w 1133160"/>
              <a:gd name="connsiteY1230" fmla="*/ 64741 h 1348946"/>
              <a:gd name="connsiteX1231" fmla="*/ 1101472 w 1133160"/>
              <a:gd name="connsiteY1231" fmla="*/ 64567 h 1348946"/>
              <a:gd name="connsiteX1232" fmla="*/ 1101635 w 1133160"/>
              <a:gd name="connsiteY1232" fmla="*/ 64323 h 1348946"/>
              <a:gd name="connsiteX1233" fmla="*/ 1101979 w 1133160"/>
              <a:gd name="connsiteY1233" fmla="*/ 64156 h 1348946"/>
              <a:gd name="connsiteX1234" fmla="*/ 1101979 w 1133160"/>
              <a:gd name="connsiteY1234" fmla="*/ 63462 h 1348946"/>
              <a:gd name="connsiteX1235" fmla="*/ 1102077 w 1133160"/>
              <a:gd name="connsiteY1235" fmla="*/ 63167 h 1348946"/>
              <a:gd name="connsiteX1236" fmla="*/ 1102093 w 1133160"/>
              <a:gd name="connsiteY1236" fmla="*/ 62820 h 1348946"/>
              <a:gd name="connsiteX1237" fmla="*/ 1102077 w 1133160"/>
              <a:gd name="connsiteY1237" fmla="*/ 62563 h 1348946"/>
              <a:gd name="connsiteX1238" fmla="*/ 1102240 w 1133160"/>
              <a:gd name="connsiteY1238" fmla="*/ 62338 h 1348946"/>
              <a:gd name="connsiteX1239" fmla="*/ 1102240 w 1133160"/>
              <a:gd name="connsiteY1239" fmla="*/ 62062 h 1348946"/>
              <a:gd name="connsiteX1240" fmla="*/ 1102110 w 1133160"/>
              <a:gd name="connsiteY1240" fmla="*/ 61920 h 1348946"/>
              <a:gd name="connsiteX1241" fmla="*/ 1102159 w 1133160"/>
              <a:gd name="connsiteY1241" fmla="*/ 61605 h 1348946"/>
              <a:gd name="connsiteX1242" fmla="*/ 1102208 w 1133160"/>
              <a:gd name="connsiteY1242" fmla="*/ 61323 h 1348946"/>
              <a:gd name="connsiteX1243" fmla="*/ 1102420 w 1133160"/>
              <a:gd name="connsiteY1243" fmla="*/ 61053 h 1348946"/>
              <a:gd name="connsiteX1244" fmla="*/ 1102600 w 1133160"/>
              <a:gd name="connsiteY1244" fmla="*/ 60867 h 1348946"/>
              <a:gd name="connsiteX1245" fmla="*/ 1102747 w 1133160"/>
              <a:gd name="connsiteY1245" fmla="*/ 60603 h 1348946"/>
              <a:gd name="connsiteX1246" fmla="*/ 1102829 w 1133160"/>
              <a:gd name="connsiteY1246" fmla="*/ 60378 h 1348946"/>
              <a:gd name="connsiteX1247" fmla="*/ 1102731 w 1133160"/>
              <a:gd name="connsiteY1247" fmla="*/ 60237 h 1348946"/>
              <a:gd name="connsiteX1248" fmla="*/ 1102862 w 1133160"/>
              <a:gd name="connsiteY1248" fmla="*/ 60011 h 1348946"/>
              <a:gd name="connsiteX1249" fmla="*/ 1102862 w 1133160"/>
              <a:gd name="connsiteY1249" fmla="*/ 59755 h 1348946"/>
              <a:gd name="connsiteX1250" fmla="*/ 1102731 w 1133160"/>
              <a:gd name="connsiteY1250" fmla="*/ 59541 h 1348946"/>
              <a:gd name="connsiteX1251" fmla="*/ 1102911 w 1133160"/>
              <a:gd name="connsiteY1251" fmla="*/ 59212 h 1348946"/>
              <a:gd name="connsiteX1252" fmla="*/ 1103336 w 1133160"/>
              <a:gd name="connsiteY1252" fmla="*/ 59312 h 1348946"/>
              <a:gd name="connsiteX1253" fmla="*/ 1103434 w 1133160"/>
              <a:gd name="connsiteY1253" fmla="*/ 59075 h 1348946"/>
              <a:gd name="connsiteX1254" fmla="*/ 1103663 w 1133160"/>
              <a:gd name="connsiteY1254" fmla="*/ 59009 h 1348946"/>
              <a:gd name="connsiteX1255" fmla="*/ 1103941 w 1133160"/>
              <a:gd name="connsiteY1255" fmla="*/ 59061 h 1348946"/>
              <a:gd name="connsiteX1256" fmla="*/ 1104170 w 1133160"/>
              <a:gd name="connsiteY1256" fmla="*/ 59016 h 1348946"/>
              <a:gd name="connsiteX1257" fmla="*/ 1104284 w 1133160"/>
              <a:gd name="connsiteY1257" fmla="*/ 59119 h 1348946"/>
              <a:gd name="connsiteX1258" fmla="*/ 1104464 w 1133160"/>
              <a:gd name="connsiteY1258" fmla="*/ 59055 h 1348946"/>
              <a:gd name="connsiteX1259" fmla="*/ 1104529 w 1133160"/>
              <a:gd name="connsiteY1259" fmla="*/ 58908 h 1348946"/>
              <a:gd name="connsiteX1260" fmla="*/ 1104562 w 1133160"/>
              <a:gd name="connsiteY1260" fmla="*/ 58656 h 1348946"/>
              <a:gd name="connsiteX1261" fmla="*/ 1104726 w 1133160"/>
              <a:gd name="connsiteY1261" fmla="*/ 58541 h 1348946"/>
              <a:gd name="connsiteX1262" fmla="*/ 1104791 w 1133160"/>
              <a:gd name="connsiteY1262" fmla="*/ 58386 h 1348946"/>
              <a:gd name="connsiteX1263" fmla="*/ 1104693 w 1133160"/>
              <a:gd name="connsiteY1263" fmla="*/ 58169 h 1348946"/>
              <a:gd name="connsiteX1264" fmla="*/ 1104677 w 1133160"/>
              <a:gd name="connsiteY1264" fmla="*/ 57886 h 1348946"/>
              <a:gd name="connsiteX1265" fmla="*/ 1104350 w 1133160"/>
              <a:gd name="connsiteY1265" fmla="*/ 57680 h 1348946"/>
              <a:gd name="connsiteX1266" fmla="*/ 1104382 w 1133160"/>
              <a:gd name="connsiteY1266" fmla="*/ 57500 h 1348946"/>
              <a:gd name="connsiteX1267" fmla="*/ 1104529 w 1133160"/>
              <a:gd name="connsiteY1267" fmla="*/ 57147 h 1348946"/>
              <a:gd name="connsiteX1268" fmla="*/ 1104104 w 1133160"/>
              <a:gd name="connsiteY1268" fmla="*/ 57011 h 1348946"/>
              <a:gd name="connsiteX1269" fmla="*/ 1104055 w 1133160"/>
              <a:gd name="connsiteY1269" fmla="*/ 56787 h 1348946"/>
              <a:gd name="connsiteX1270" fmla="*/ 1104121 w 1133160"/>
              <a:gd name="connsiteY1270" fmla="*/ 56653 h 1348946"/>
              <a:gd name="connsiteX1271" fmla="*/ 1104546 w 1133160"/>
              <a:gd name="connsiteY1271" fmla="*/ 56851 h 1348946"/>
              <a:gd name="connsiteX1272" fmla="*/ 1104857 w 1133160"/>
              <a:gd name="connsiteY1272" fmla="*/ 56883 h 1348946"/>
              <a:gd name="connsiteX1273" fmla="*/ 1105347 w 1133160"/>
              <a:gd name="connsiteY1273" fmla="*/ 56780 h 1348946"/>
              <a:gd name="connsiteX1274" fmla="*/ 1105756 w 1133160"/>
              <a:gd name="connsiteY1274" fmla="*/ 56517 h 1348946"/>
              <a:gd name="connsiteX1275" fmla="*/ 1105870 w 1133160"/>
              <a:gd name="connsiteY1275" fmla="*/ 56381 h 1348946"/>
              <a:gd name="connsiteX1276" fmla="*/ 1106295 w 1133160"/>
              <a:gd name="connsiteY1276" fmla="*/ 56471 h 1348946"/>
              <a:gd name="connsiteX1277" fmla="*/ 1106492 w 1133160"/>
              <a:gd name="connsiteY1277" fmla="*/ 56421 h 1348946"/>
              <a:gd name="connsiteX1278" fmla="*/ 1106835 w 1133160"/>
              <a:gd name="connsiteY1278" fmla="*/ 56068 h 1348946"/>
              <a:gd name="connsiteX1279" fmla="*/ 1106917 w 1133160"/>
              <a:gd name="connsiteY1279" fmla="*/ 55901 h 1348946"/>
              <a:gd name="connsiteX1280" fmla="*/ 1107080 w 1133160"/>
              <a:gd name="connsiteY1280" fmla="*/ 55888 h 1348946"/>
              <a:gd name="connsiteX1281" fmla="*/ 1107195 w 1133160"/>
              <a:gd name="connsiteY1281" fmla="*/ 55978 h 1348946"/>
              <a:gd name="connsiteX1282" fmla="*/ 1107342 w 1133160"/>
              <a:gd name="connsiteY1282" fmla="*/ 55965 h 1348946"/>
              <a:gd name="connsiteX1283" fmla="*/ 1107424 w 1133160"/>
              <a:gd name="connsiteY1283" fmla="*/ 55798 h 1348946"/>
              <a:gd name="connsiteX1284" fmla="*/ 1107391 w 1133160"/>
              <a:gd name="connsiteY1284" fmla="*/ 55605 h 1348946"/>
              <a:gd name="connsiteX1285" fmla="*/ 1107865 w 1133160"/>
              <a:gd name="connsiteY1285" fmla="*/ 55258 h 1348946"/>
              <a:gd name="connsiteX1286" fmla="*/ 1108536 w 1133160"/>
              <a:gd name="connsiteY1286" fmla="*/ 54916 h 1348946"/>
              <a:gd name="connsiteX1287" fmla="*/ 1109173 w 1133160"/>
              <a:gd name="connsiteY1287" fmla="*/ 54532 h 1348946"/>
              <a:gd name="connsiteX1288" fmla="*/ 1109517 w 1133160"/>
              <a:gd name="connsiteY1288" fmla="*/ 54313 h 1348946"/>
              <a:gd name="connsiteX1289" fmla="*/ 1109778 w 1133160"/>
              <a:gd name="connsiteY1289" fmla="*/ 53953 h 1348946"/>
              <a:gd name="connsiteX1290" fmla="*/ 1109942 w 1133160"/>
              <a:gd name="connsiteY1290" fmla="*/ 53484 h 1348946"/>
              <a:gd name="connsiteX1291" fmla="*/ 1109876 w 1133160"/>
              <a:gd name="connsiteY1291" fmla="*/ 53311 h 1348946"/>
              <a:gd name="connsiteX1292" fmla="*/ 1109745 w 1133160"/>
              <a:gd name="connsiteY1292" fmla="*/ 53080 h 1348946"/>
              <a:gd name="connsiteX1293" fmla="*/ 1110105 w 1133160"/>
              <a:gd name="connsiteY1293" fmla="*/ 52639 h 1348946"/>
              <a:gd name="connsiteX1294" fmla="*/ 1109844 w 1133160"/>
              <a:gd name="connsiteY1294" fmla="*/ 52225 h 1348946"/>
              <a:gd name="connsiteX1295" fmla="*/ 1109664 w 1133160"/>
              <a:gd name="connsiteY1295" fmla="*/ 52225 h 1348946"/>
              <a:gd name="connsiteX1296" fmla="*/ 1109451 w 1133160"/>
              <a:gd name="connsiteY1296" fmla="*/ 52335 h 1348946"/>
              <a:gd name="connsiteX1297" fmla="*/ 1109206 w 1133160"/>
              <a:gd name="connsiteY1297" fmla="*/ 52364 h 1348946"/>
              <a:gd name="connsiteX1298" fmla="*/ 1109124 w 1133160"/>
              <a:gd name="connsiteY1298" fmla="*/ 52065 h 1348946"/>
              <a:gd name="connsiteX1299" fmla="*/ 1109108 w 1133160"/>
              <a:gd name="connsiteY1299" fmla="*/ 51769 h 1348946"/>
              <a:gd name="connsiteX1300" fmla="*/ 1108879 w 1133160"/>
              <a:gd name="connsiteY1300" fmla="*/ 51702 h 1348946"/>
              <a:gd name="connsiteX1301" fmla="*/ 1108781 w 1133160"/>
              <a:gd name="connsiteY1301" fmla="*/ 51403 h 1348946"/>
              <a:gd name="connsiteX1302" fmla="*/ 1108617 w 1133160"/>
              <a:gd name="connsiteY1302" fmla="*/ 51175 h 1348946"/>
              <a:gd name="connsiteX1303" fmla="*/ 1108781 w 1133160"/>
              <a:gd name="connsiteY1303" fmla="*/ 50786 h 1348946"/>
              <a:gd name="connsiteX1304" fmla="*/ 1108993 w 1133160"/>
              <a:gd name="connsiteY1304" fmla="*/ 50273 h 1348946"/>
              <a:gd name="connsiteX1305" fmla="*/ 1108993 w 1133160"/>
              <a:gd name="connsiteY1305" fmla="*/ 50117 h 1348946"/>
              <a:gd name="connsiteX1306" fmla="*/ 1109173 w 1133160"/>
              <a:gd name="connsiteY1306" fmla="*/ 49937 h 1348946"/>
              <a:gd name="connsiteX1307" fmla="*/ 1109631 w 1133160"/>
              <a:gd name="connsiteY1307" fmla="*/ 49624 h 1348946"/>
              <a:gd name="connsiteX1308" fmla="*/ 1109729 w 1133160"/>
              <a:gd name="connsiteY1308" fmla="*/ 49457 h 1348946"/>
              <a:gd name="connsiteX1309" fmla="*/ 1109729 w 1133160"/>
              <a:gd name="connsiteY1309" fmla="*/ 49277 h 1348946"/>
              <a:gd name="connsiteX1310" fmla="*/ 1110089 w 1133160"/>
              <a:gd name="connsiteY1310" fmla="*/ 49038 h 1348946"/>
              <a:gd name="connsiteX1311" fmla="*/ 1110252 w 1133160"/>
              <a:gd name="connsiteY1311" fmla="*/ 48955 h 1348946"/>
              <a:gd name="connsiteX1312" fmla="*/ 1110432 w 1133160"/>
              <a:gd name="connsiteY1312" fmla="*/ 48955 h 1348946"/>
              <a:gd name="connsiteX1313" fmla="*/ 1110481 w 1133160"/>
              <a:gd name="connsiteY1313" fmla="*/ 48721 h 1348946"/>
              <a:gd name="connsiteX1314" fmla="*/ 1110874 w 1133160"/>
              <a:gd name="connsiteY1314" fmla="*/ 48698 h 1348946"/>
              <a:gd name="connsiteX1315" fmla="*/ 1111119 w 1133160"/>
              <a:gd name="connsiteY1315" fmla="*/ 48499 h 1348946"/>
              <a:gd name="connsiteX1316" fmla="*/ 1111446 w 1133160"/>
              <a:gd name="connsiteY1316" fmla="*/ 48325 h 1348946"/>
              <a:gd name="connsiteX1317" fmla="*/ 1111806 w 1133160"/>
              <a:gd name="connsiteY1317" fmla="*/ 48001 h 1348946"/>
              <a:gd name="connsiteX1318" fmla="*/ 1112035 w 1133160"/>
              <a:gd name="connsiteY1318" fmla="*/ 47836 h 1348946"/>
              <a:gd name="connsiteX1319" fmla="*/ 1112198 w 1133160"/>
              <a:gd name="connsiteY1319" fmla="*/ 47966 h 1348946"/>
              <a:gd name="connsiteX1320" fmla="*/ 1112313 w 1133160"/>
              <a:gd name="connsiteY1320" fmla="*/ 47812 h 1348946"/>
              <a:gd name="connsiteX1321" fmla="*/ 1112411 w 1133160"/>
              <a:gd name="connsiteY1321" fmla="*/ 47470 h 1348946"/>
              <a:gd name="connsiteX1322" fmla="*/ 1112738 w 1133160"/>
              <a:gd name="connsiteY1322" fmla="*/ 47362 h 1348946"/>
              <a:gd name="connsiteX1323" fmla="*/ 1112999 w 1133160"/>
              <a:gd name="connsiteY1323" fmla="*/ 47233 h 1348946"/>
              <a:gd name="connsiteX1324" fmla="*/ 1113081 w 1133160"/>
              <a:gd name="connsiteY1324" fmla="*/ 47006 h 1348946"/>
              <a:gd name="connsiteX1325" fmla="*/ 1112836 w 1133160"/>
              <a:gd name="connsiteY1325" fmla="*/ 46643 h 1348946"/>
              <a:gd name="connsiteX1326" fmla="*/ 1112689 w 1133160"/>
              <a:gd name="connsiteY1326" fmla="*/ 46407 h 1348946"/>
              <a:gd name="connsiteX1327" fmla="*/ 1113048 w 1133160"/>
              <a:gd name="connsiteY1327" fmla="*/ 46147 h 1348946"/>
              <a:gd name="connsiteX1328" fmla="*/ 1113326 w 1133160"/>
              <a:gd name="connsiteY1328" fmla="*/ 46397 h 1348946"/>
              <a:gd name="connsiteX1329" fmla="*/ 1113490 w 1133160"/>
              <a:gd name="connsiteY1329" fmla="*/ 46373 h 1348946"/>
              <a:gd name="connsiteX1330" fmla="*/ 1113670 w 1133160"/>
              <a:gd name="connsiteY1330" fmla="*/ 46180 h 1348946"/>
              <a:gd name="connsiteX1331" fmla="*/ 1114307 w 1133160"/>
              <a:gd name="connsiteY1331" fmla="*/ 46211 h 1348946"/>
              <a:gd name="connsiteX1332" fmla="*/ 1114782 w 1133160"/>
              <a:gd name="connsiteY1332" fmla="*/ 46147 h 1348946"/>
              <a:gd name="connsiteX1333" fmla="*/ 1114880 w 1133160"/>
              <a:gd name="connsiteY1333" fmla="*/ 45987 h 1348946"/>
              <a:gd name="connsiteX1334" fmla="*/ 1114913 w 1133160"/>
              <a:gd name="connsiteY1334" fmla="*/ 45514 h 1348946"/>
              <a:gd name="connsiteX1335" fmla="*/ 1115289 w 1133160"/>
              <a:gd name="connsiteY1335" fmla="*/ 45241 h 1348946"/>
              <a:gd name="connsiteX1336" fmla="*/ 1115485 w 1133160"/>
              <a:gd name="connsiteY1336" fmla="*/ 45042 h 1348946"/>
              <a:gd name="connsiteX1337" fmla="*/ 1115338 w 1133160"/>
              <a:gd name="connsiteY1337" fmla="*/ 44542 h 1348946"/>
              <a:gd name="connsiteX1338" fmla="*/ 1115436 w 1133160"/>
              <a:gd name="connsiteY1338" fmla="*/ 43982 h 1348946"/>
              <a:gd name="connsiteX1339" fmla="*/ 1115599 w 1133160"/>
              <a:gd name="connsiteY1339" fmla="*/ 43513 h 1348946"/>
              <a:gd name="connsiteX1340" fmla="*/ 1115894 w 1133160"/>
              <a:gd name="connsiteY1340" fmla="*/ 43193 h 1348946"/>
              <a:gd name="connsiteX1341" fmla="*/ 1115992 w 1133160"/>
              <a:gd name="connsiteY1341" fmla="*/ 43026 h 1348946"/>
              <a:gd name="connsiteX1342" fmla="*/ 1116139 w 1133160"/>
              <a:gd name="connsiteY1342" fmla="*/ 42826 h 1348946"/>
              <a:gd name="connsiteX1343" fmla="*/ 1116237 w 1133160"/>
              <a:gd name="connsiteY1343" fmla="*/ 42594 h 1348946"/>
              <a:gd name="connsiteX1344" fmla="*/ 1116384 w 1133160"/>
              <a:gd name="connsiteY1344" fmla="*/ 42480 h 1348946"/>
              <a:gd name="connsiteX1345" fmla="*/ 1116499 w 1133160"/>
              <a:gd name="connsiteY1345" fmla="*/ 42337 h 1348946"/>
              <a:gd name="connsiteX1346" fmla="*/ 1116351 w 1133160"/>
              <a:gd name="connsiteY1346" fmla="*/ 42241 h 1348946"/>
              <a:gd name="connsiteX1347" fmla="*/ 1116139 w 1133160"/>
              <a:gd name="connsiteY1347" fmla="*/ 42210 h 1348946"/>
              <a:gd name="connsiteX1348" fmla="*/ 1115877 w 1133160"/>
              <a:gd name="connsiteY1348" fmla="*/ 41978 h 1348946"/>
              <a:gd name="connsiteX1349" fmla="*/ 1115894 w 1133160"/>
              <a:gd name="connsiteY1349" fmla="*/ 41682 h 1348946"/>
              <a:gd name="connsiteX1350" fmla="*/ 1116073 w 1133160"/>
              <a:gd name="connsiteY1350" fmla="*/ 41405 h 1348946"/>
              <a:gd name="connsiteX1351" fmla="*/ 1116106 w 1133160"/>
              <a:gd name="connsiteY1351" fmla="*/ 41091 h 1348946"/>
              <a:gd name="connsiteX1352" fmla="*/ 1116237 w 1133160"/>
              <a:gd name="connsiteY1352" fmla="*/ 40802 h 1348946"/>
              <a:gd name="connsiteX1353" fmla="*/ 1116401 w 1133160"/>
              <a:gd name="connsiteY1353" fmla="*/ 40668 h 1348946"/>
              <a:gd name="connsiteX1354" fmla="*/ 1116678 w 1133160"/>
              <a:gd name="connsiteY1354" fmla="*/ 40655 h 1348946"/>
              <a:gd name="connsiteX1355" fmla="*/ 1116678 w 1133160"/>
              <a:gd name="connsiteY1355" fmla="*/ 40449 h 1348946"/>
              <a:gd name="connsiteX1356" fmla="*/ 1116580 w 1133160"/>
              <a:gd name="connsiteY1356" fmla="*/ 40146 h 1348946"/>
              <a:gd name="connsiteX1357" fmla="*/ 1116613 w 1133160"/>
              <a:gd name="connsiteY1357" fmla="*/ 39769 h 1348946"/>
              <a:gd name="connsiteX1358" fmla="*/ 1116793 w 1133160"/>
              <a:gd name="connsiteY1358" fmla="*/ 39543 h 1348946"/>
              <a:gd name="connsiteX1359" fmla="*/ 1117104 w 1133160"/>
              <a:gd name="connsiteY1359" fmla="*/ 39672 h 1348946"/>
              <a:gd name="connsiteX1360" fmla="*/ 1117234 w 1133160"/>
              <a:gd name="connsiteY1360" fmla="*/ 39582 h 1348946"/>
              <a:gd name="connsiteX1361" fmla="*/ 1117038 w 1133160"/>
              <a:gd name="connsiteY1361" fmla="*/ 39440 h 1348946"/>
              <a:gd name="connsiteX1362" fmla="*/ 1116875 w 1133160"/>
              <a:gd name="connsiteY1362" fmla="*/ 39350 h 1348946"/>
              <a:gd name="connsiteX1363" fmla="*/ 1116662 w 1133160"/>
              <a:gd name="connsiteY1363" fmla="*/ 39133 h 1348946"/>
              <a:gd name="connsiteX1364" fmla="*/ 1116678 w 1133160"/>
              <a:gd name="connsiteY1364" fmla="*/ 38824 h 1348946"/>
              <a:gd name="connsiteX1365" fmla="*/ 1116760 w 1133160"/>
              <a:gd name="connsiteY1365" fmla="*/ 38567 h 1348946"/>
              <a:gd name="connsiteX1366" fmla="*/ 1116924 w 1133160"/>
              <a:gd name="connsiteY1366" fmla="*/ 38284 h 1348946"/>
              <a:gd name="connsiteX1367" fmla="*/ 1117022 w 1133160"/>
              <a:gd name="connsiteY1367" fmla="*/ 37988 h 1348946"/>
              <a:gd name="connsiteX1368" fmla="*/ 1117251 w 1133160"/>
              <a:gd name="connsiteY1368" fmla="*/ 37821 h 1348946"/>
              <a:gd name="connsiteX1369" fmla="*/ 1117529 w 1133160"/>
              <a:gd name="connsiteY1369" fmla="*/ 37609 h 1348946"/>
              <a:gd name="connsiteX1370" fmla="*/ 1117774 w 1133160"/>
              <a:gd name="connsiteY1370" fmla="*/ 37314 h 1348946"/>
              <a:gd name="connsiteX1371" fmla="*/ 1117660 w 1133160"/>
              <a:gd name="connsiteY1371" fmla="*/ 37198 h 1348946"/>
              <a:gd name="connsiteX1372" fmla="*/ 1117643 w 1133160"/>
              <a:gd name="connsiteY1372" fmla="*/ 37012 h 1348946"/>
              <a:gd name="connsiteX1373" fmla="*/ 1117807 w 1133160"/>
              <a:gd name="connsiteY1373" fmla="*/ 36742 h 1348946"/>
              <a:gd name="connsiteX1374" fmla="*/ 1117823 w 1133160"/>
              <a:gd name="connsiteY1374" fmla="*/ 36325 h 1348946"/>
              <a:gd name="connsiteX1375" fmla="*/ 1117954 w 1133160"/>
              <a:gd name="connsiteY1375" fmla="*/ 35990 h 1348946"/>
              <a:gd name="connsiteX1376" fmla="*/ 1117987 w 1133160"/>
              <a:gd name="connsiteY1376" fmla="*/ 35682 h 1348946"/>
              <a:gd name="connsiteX1377" fmla="*/ 1118036 w 1133160"/>
              <a:gd name="connsiteY1377" fmla="*/ 35426 h 1348946"/>
              <a:gd name="connsiteX1378" fmla="*/ 1117987 w 1133160"/>
              <a:gd name="connsiteY1378" fmla="*/ 35174 h 1348946"/>
              <a:gd name="connsiteX1379" fmla="*/ 1117888 w 1133160"/>
              <a:gd name="connsiteY1379" fmla="*/ 35027 h 1348946"/>
              <a:gd name="connsiteX1380" fmla="*/ 1118183 w 1133160"/>
              <a:gd name="connsiteY1380" fmla="*/ 34754 h 1348946"/>
              <a:gd name="connsiteX1381" fmla="*/ 1118216 w 1133160"/>
              <a:gd name="connsiteY1381" fmla="*/ 34481 h 1348946"/>
              <a:gd name="connsiteX1382" fmla="*/ 1118166 w 1133160"/>
              <a:gd name="connsiteY1382" fmla="*/ 34198 h 1348946"/>
              <a:gd name="connsiteX1383" fmla="*/ 1118428 w 1133160"/>
              <a:gd name="connsiteY1383" fmla="*/ 34083 h 1348946"/>
              <a:gd name="connsiteX1384" fmla="*/ 1118330 w 1133160"/>
              <a:gd name="connsiteY1384" fmla="*/ 33845 h 1348946"/>
              <a:gd name="connsiteX1385" fmla="*/ 1118575 w 1133160"/>
              <a:gd name="connsiteY1385" fmla="*/ 33568 h 1348946"/>
              <a:gd name="connsiteX1386" fmla="*/ 1118755 w 1133160"/>
              <a:gd name="connsiteY1386" fmla="*/ 33285 h 1348946"/>
              <a:gd name="connsiteX1387" fmla="*/ 1118804 w 1133160"/>
              <a:gd name="connsiteY1387" fmla="*/ 33125 h 1348946"/>
              <a:gd name="connsiteX1388" fmla="*/ 1119049 w 1133160"/>
              <a:gd name="connsiteY1388" fmla="*/ 32994 h 1348946"/>
              <a:gd name="connsiteX1389" fmla="*/ 1118935 w 1133160"/>
              <a:gd name="connsiteY1389" fmla="*/ 32823 h 1348946"/>
              <a:gd name="connsiteX1390" fmla="*/ 1118722 w 1133160"/>
              <a:gd name="connsiteY1390" fmla="*/ 32778 h 1348946"/>
              <a:gd name="connsiteX1391" fmla="*/ 1118804 w 1133160"/>
              <a:gd name="connsiteY1391" fmla="*/ 32476 h 1348946"/>
              <a:gd name="connsiteX1392" fmla="*/ 1118919 w 1133160"/>
              <a:gd name="connsiteY1392" fmla="*/ 32149 h 1348946"/>
              <a:gd name="connsiteX1393" fmla="*/ 1119164 w 1133160"/>
              <a:gd name="connsiteY1393" fmla="*/ 31905 h 1348946"/>
              <a:gd name="connsiteX1394" fmla="*/ 1119360 w 1133160"/>
              <a:gd name="connsiteY1394" fmla="*/ 31783 h 1348946"/>
              <a:gd name="connsiteX1395" fmla="*/ 1119605 w 1133160"/>
              <a:gd name="connsiteY1395" fmla="*/ 31750 h 1348946"/>
              <a:gd name="connsiteX1396" fmla="*/ 1119671 w 1133160"/>
              <a:gd name="connsiteY1396" fmla="*/ 31583 h 1348946"/>
              <a:gd name="connsiteX1397" fmla="*/ 1119524 w 1133160"/>
              <a:gd name="connsiteY1397" fmla="*/ 31390 h 1348946"/>
              <a:gd name="connsiteX1398" fmla="*/ 1119916 w 1133160"/>
              <a:gd name="connsiteY1398" fmla="*/ 31096 h 1348946"/>
              <a:gd name="connsiteX1399" fmla="*/ 1120178 w 1133160"/>
              <a:gd name="connsiteY1399" fmla="*/ 30903 h 1348946"/>
              <a:gd name="connsiteX1400" fmla="*/ 1120668 w 1133160"/>
              <a:gd name="connsiteY1400" fmla="*/ 30947 h 1348946"/>
              <a:gd name="connsiteX1401" fmla="*/ 1121061 w 1133160"/>
              <a:gd name="connsiteY1401" fmla="*/ 30517 h 1348946"/>
              <a:gd name="connsiteX1402" fmla="*/ 1121502 w 1133160"/>
              <a:gd name="connsiteY1402" fmla="*/ 30491 h 1348946"/>
              <a:gd name="connsiteX1403" fmla="*/ 1121845 w 1133160"/>
              <a:gd name="connsiteY1403" fmla="*/ 30324 h 1348946"/>
              <a:gd name="connsiteX1404" fmla="*/ 1121960 w 1133160"/>
              <a:gd name="connsiteY1404" fmla="*/ 30190 h 1348946"/>
              <a:gd name="connsiteX1405" fmla="*/ 1122303 w 1133160"/>
              <a:gd name="connsiteY1405" fmla="*/ 29682 h 1348946"/>
              <a:gd name="connsiteX1406" fmla="*/ 1122630 w 1133160"/>
              <a:gd name="connsiteY1406" fmla="*/ 29451 h 1348946"/>
              <a:gd name="connsiteX1407" fmla="*/ 1122761 w 1133160"/>
              <a:gd name="connsiteY1407" fmla="*/ 29214 h 1348946"/>
              <a:gd name="connsiteX1408" fmla="*/ 1123203 w 1133160"/>
              <a:gd name="connsiteY1408" fmla="*/ 29114 h 1348946"/>
              <a:gd name="connsiteX1409" fmla="*/ 1123317 w 1133160"/>
              <a:gd name="connsiteY1409" fmla="*/ 28918 h 1348946"/>
              <a:gd name="connsiteX1410" fmla="*/ 1123448 w 1133160"/>
              <a:gd name="connsiteY1410" fmla="*/ 28795 h 1348946"/>
              <a:gd name="connsiteX1411" fmla="*/ 1123775 w 1133160"/>
              <a:gd name="connsiteY1411" fmla="*/ 28751 h 1348946"/>
              <a:gd name="connsiteX1412" fmla="*/ 1123824 w 1133160"/>
              <a:gd name="connsiteY1412" fmla="*/ 28571 h 1348946"/>
              <a:gd name="connsiteX1413" fmla="*/ 1123611 w 1133160"/>
              <a:gd name="connsiteY1413" fmla="*/ 28336 h 1348946"/>
              <a:gd name="connsiteX1414" fmla="*/ 1123660 w 1133160"/>
              <a:gd name="connsiteY1414" fmla="*/ 28089 h 1348946"/>
              <a:gd name="connsiteX1415" fmla="*/ 1124004 w 1133160"/>
              <a:gd name="connsiteY1415" fmla="*/ 27806 h 1348946"/>
              <a:gd name="connsiteX1416" fmla="*/ 1124004 w 1133160"/>
              <a:gd name="connsiteY1416" fmla="*/ 27600 h 1348946"/>
              <a:gd name="connsiteX1417" fmla="*/ 1123824 w 1133160"/>
              <a:gd name="connsiteY1417" fmla="*/ 27479 h 1348946"/>
              <a:gd name="connsiteX1418" fmla="*/ 1123382 w 1133160"/>
              <a:gd name="connsiteY1418" fmla="*/ 27389 h 1348946"/>
              <a:gd name="connsiteX1419" fmla="*/ 1123055 w 1133160"/>
              <a:gd name="connsiteY1419" fmla="*/ 27337 h 1348946"/>
              <a:gd name="connsiteX1420" fmla="*/ 1122876 w 1133160"/>
              <a:gd name="connsiteY1420" fmla="*/ 27337 h 1348946"/>
              <a:gd name="connsiteX1421" fmla="*/ 1122696 w 1133160"/>
              <a:gd name="connsiteY1421" fmla="*/ 27203 h 1348946"/>
              <a:gd name="connsiteX1422" fmla="*/ 1122483 w 1133160"/>
              <a:gd name="connsiteY1422" fmla="*/ 26993 h 1348946"/>
              <a:gd name="connsiteX1423" fmla="*/ 1122254 w 1133160"/>
              <a:gd name="connsiteY1423" fmla="*/ 27103 h 1348946"/>
              <a:gd name="connsiteX1424" fmla="*/ 1122025 w 1133160"/>
              <a:gd name="connsiteY1424" fmla="*/ 26849 h 1348946"/>
              <a:gd name="connsiteX1425" fmla="*/ 1121813 w 1133160"/>
              <a:gd name="connsiteY1425" fmla="*/ 26784 h 1348946"/>
              <a:gd name="connsiteX1426" fmla="*/ 1121518 w 1133160"/>
              <a:gd name="connsiteY1426" fmla="*/ 26727 h 1348946"/>
              <a:gd name="connsiteX1427" fmla="*/ 1121339 w 1133160"/>
              <a:gd name="connsiteY1427" fmla="*/ 26637 h 1348946"/>
              <a:gd name="connsiteX1428" fmla="*/ 1121208 w 1133160"/>
              <a:gd name="connsiteY1428" fmla="*/ 26406 h 1348946"/>
              <a:gd name="connsiteX1429" fmla="*/ 1121077 w 1133160"/>
              <a:gd name="connsiteY1429" fmla="*/ 26284 h 1348946"/>
              <a:gd name="connsiteX1430" fmla="*/ 1120979 w 1133160"/>
              <a:gd name="connsiteY1430" fmla="*/ 26027 h 1348946"/>
              <a:gd name="connsiteX1431" fmla="*/ 1120554 w 1133160"/>
              <a:gd name="connsiteY1431" fmla="*/ 26027 h 1348946"/>
              <a:gd name="connsiteX1432" fmla="*/ 1120390 w 1133160"/>
              <a:gd name="connsiteY1432" fmla="*/ 26001 h 1348946"/>
              <a:gd name="connsiteX1433" fmla="*/ 1120652 w 1133160"/>
              <a:gd name="connsiteY1433" fmla="*/ 25525 h 1348946"/>
              <a:gd name="connsiteX1434" fmla="*/ 1120864 w 1133160"/>
              <a:gd name="connsiteY1434" fmla="*/ 25088 h 1348946"/>
              <a:gd name="connsiteX1435" fmla="*/ 1120832 w 1133160"/>
              <a:gd name="connsiteY1435" fmla="*/ 24801 h 1348946"/>
              <a:gd name="connsiteX1436" fmla="*/ 1120635 w 1133160"/>
              <a:gd name="connsiteY1436" fmla="*/ 24531 h 1348946"/>
              <a:gd name="connsiteX1437" fmla="*/ 1120832 w 1133160"/>
              <a:gd name="connsiteY1437" fmla="*/ 24022 h 1348946"/>
              <a:gd name="connsiteX1438" fmla="*/ 1120995 w 1133160"/>
              <a:gd name="connsiteY1438" fmla="*/ 23779 h 1348946"/>
              <a:gd name="connsiteX1439" fmla="*/ 1120995 w 1133160"/>
              <a:gd name="connsiteY1439" fmla="*/ 23529 h 1348946"/>
              <a:gd name="connsiteX1440" fmla="*/ 1120799 w 1133160"/>
              <a:gd name="connsiteY1440" fmla="*/ 23399 h 1348946"/>
              <a:gd name="connsiteX1441" fmla="*/ 1121044 w 1133160"/>
              <a:gd name="connsiteY1441" fmla="*/ 22963 h 1348946"/>
              <a:gd name="connsiteX1442" fmla="*/ 1121257 w 1133160"/>
              <a:gd name="connsiteY1442" fmla="*/ 22673 h 1348946"/>
              <a:gd name="connsiteX1443" fmla="*/ 1121077 w 1133160"/>
              <a:gd name="connsiteY1443" fmla="*/ 22494 h 1348946"/>
              <a:gd name="connsiteX1444" fmla="*/ 1121257 w 1133160"/>
              <a:gd name="connsiteY1444" fmla="*/ 22090 h 1348946"/>
              <a:gd name="connsiteX1445" fmla="*/ 1121551 w 1133160"/>
              <a:gd name="connsiteY1445" fmla="*/ 22108 h 1348946"/>
              <a:gd name="connsiteX1446" fmla="*/ 1121600 w 1133160"/>
              <a:gd name="connsiteY1446" fmla="*/ 21928 h 1348946"/>
              <a:gd name="connsiteX1447" fmla="*/ 1121175 w 1133160"/>
              <a:gd name="connsiteY1447" fmla="*/ 21916 h 1348946"/>
              <a:gd name="connsiteX1448" fmla="*/ 1120946 w 1133160"/>
              <a:gd name="connsiteY1448" fmla="*/ 21691 h 1348946"/>
              <a:gd name="connsiteX1449" fmla="*/ 1120701 w 1133160"/>
              <a:gd name="connsiteY1449" fmla="*/ 21504 h 1348946"/>
              <a:gd name="connsiteX1450" fmla="*/ 1120521 w 1133160"/>
              <a:gd name="connsiteY1450" fmla="*/ 21414 h 1348946"/>
              <a:gd name="connsiteX1451" fmla="*/ 1120341 w 1133160"/>
              <a:gd name="connsiteY1451" fmla="*/ 21190 h 1348946"/>
              <a:gd name="connsiteX1452" fmla="*/ 1120194 w 1133160"/>
              <a:gd name="connsiteY1452" fmla="*/ 20997 h 1348946"/>
              <a:gd name="connsiteX1453" fmla="*/ 1119916 w 1133160"/>
              <a:gd name="connsiteY1453" fmla="*/ 20811 h 1348946"/>
              <a:gd name="connsiteX1454" fmla="*/ 1119638 w 1133160"/>
              <a:gd name="connsiteY1454" fmla="*/ 20945 h 1348946"/>
              <a:gd name="connsiteX1455" fmla="*/ 1119458 w 1133160"/>
              <a:gd name="connsiteY1455" fmla="*/ 20945 h 1348946"/>
              <a:gd name="connsiteX1456" fmla="*/ 1119327 w 1133160"/>
              <a:gd name="connsiteY1456" fmla="*/ 20824 h 1348946"/>
              <a:gd name="connsiteX1457" fmla="*/ 1119327 w 1133160"/>
              <a:gd name="connsiteY1457" fmla="*/ 20412 h 1348946"/>
              <a:gd name="connsiteX1458" fmla="*/ 1119180 w 1133160"/>
              <a:gd name="connsiteY1458" fmla="*/ 20219 h 1348946"/>
              <a:gd name="connsiteX1459" fmla="*/ 1119000 w 1133160"/>
              <a:gd name="connsiteY1459" fmla="*/ 20445 h 1348946"/>
              <a:gd name="connsiteX1460" fmla="*/ 1118673 w 1133160"/>
              <a:gd name="connsiteY1460" fmla="*/ 20618 h 1348946"/>
              <a:gd name="connsiteX1461" fmla="*/ 1118706 w 1133160"/>
              <a:gd name="connsiteY1461" fmla="*/ 20458 h 1348946"/>
              <a:gd name="connsiteX1462" fmla="*/ 1118559 w 1133160"/>
              <a:gd name="connsiteY1462" fmla="*/ 19938 h 1348946"/>
              <a:gd name="connsiteX1463" fmla="*/ 1118624 w 1133160"/>
              <a:gd name="connsiteY1463" fmla="*/ 19675 h 1348946"/>
              <a:gd name="connsiteX1464" fmla="*/ 1118820 w 1133160"/>
              <a:gd name="connsiteY1464" fmla="*/ 19405 h 1348946"/>
              <a:gd name="connsiteX1465" fmla="*/ 1119098 w 1133160"/>
              <a:gd name="connsiteY1465" fmla="*/ 18756 h 1348946"/>
              <a:gd name="connsiteX1466" fmla="*/ 1119311 w 1133160"/>
              <a:gd name="connsiteY1466" fmla="*/ 18780 h 1348946"/>
              <a:gd name="connsiteX1467" fmla="*/ 1119393 w 1133160"/>
              <a:gd name="connsiteY1467" fmla="*/ 18512 h 1348946"/>
              <a:gd name="connsiteX1468" fmla="*/ 1119425 w 1133160"/>
              <a:gd name="connsiteY1468" fmla="*/ 18203 h 1348946"/>
              <a:gd name="connsiteX1469" fmla="*/ 1119409 w 1133160"/>
              <a:gd name="connsiteY1469" fmla="*/ 17940 h 1348946"/>
              <a:gd name="connsiteX1470" fmla="*/ 1119622 w 1133160"/>
              <a:gd name="connsiteY1470" fmla="*/ 17773 h 1348946"/>
              <a:gd name="connsiteX1471" fmla="*/ 1119802 w 1133160"/>
              <a:gd name="connsiteY1471" fmla="*/ 17407 h 1348946"/>
              <a:gd name="connsiteX1472" fmla="*/ 1119867 w 1133160"/>
              <a:gd name="connsiteY1472" fmla="*/ 17078 h 1348946"/>
              <a:gd name="connsiteX1473" fmla="*/ 1120031 w 1133160"/>
              <a:gd name="connsiteY1473" fmla="*/ 16628 h 1348946"/>
              <a:gd name="connsiteX1474" fmla="*/ 1120063 w 1133160"/>
              <a:gd name="connsiteY1474" fmla="*/ 16404 h 1348946"/>
              <a:gd name="connsiteX1475" fmla="*/ 1120227 w 1133160"/>
              <a:gd name="connsiteY1475" fmla="*/ 16161 h 1348946"/>
              <a:gd name="connsiteX1476" fmla="*/ 1120145 w 1133160"/>
              <a:gd name="connsiteY1476" fmla="*/ 15968 h 1348946"/>
              <a:gd name="connsiteX1477" fmla="*/ 1120505 w 1133160"/>
              <a:gd name="connsiteY1477" fmla="*/ 15871 h 1348946"/>
              <a:gd name="connsiteX1478" fmla="*/ 1120979 w 1133160"/>
              <a:gd name="connsiteY1478" fmla="*/ 15858 h 1348946"/>
              <a:gd name="connsiteX1479" fmla="*/ 1121273 w 1133160"/>
              <a:gd name="connsiteY1479" fmla="*/ 15825 h 1348946"/>
              <a:gd name="connsiteX1480" fmla="*/ 1121584 w 1133160"/>
              <a:gd name="connsiteY1480" fmla="*/ 15955 h 1348946"/>
              <a:gd name="connsiteX1481" fmla="*/ 1121764 w 1133160"/>
              <a:gd name="connsiteY1481" fmla="*/ 16174 h 1348946"/>
              <a:gd name="connsiteX1482" fmla="*/ 1122025 w 1133160"/>
              <a:gd name="connsiteY1482" fmla="*/ 16095 h 1348946"/>
              <a:gd name="connsiteX1483" fmla="*/ 1122385 w 1133160"/>
              <a:gd name="connsiteY1483" fmla="*/ 15345 h 1348946"/>
              <a:gd name="connsiteX1484" fmla="*/ 1122532 w 1133160"/>
              <a:gd name="connsiteY1484" fmla="*/ 15055 h 1348946"/>
              <a:gd name="connsiteX1485" fmla="*/ 1122827 w 1133160"/>
              <a:gd name="connsiteY1485" fmla="*/ 14766 h 1348946"/>
              <a:gd name="connsiteX1486" fmla="*/ 1123366 w 1133160"/>
              <a:gd name="connsiteY1486" fmla="*/ 14632 h 1348946"/>
              <a:gd name="connsiteX1487" fmla="*/ 1123726 w 1133160"/>
              <a:gd name="connsiteY1487" fmla="*/ 14458 h 1348946"/>
              <a:gd name="connsiteX1488" fmla="*/ 1124069 w 1133160"/>
              <a:gd name="connsiteY1488" fmla="*/ 14455 h 1348946"/>
              <a:gd name="connsiteX1489" fmla="*/ 1124216 w 1133160"/>
              <a:gd name="connsiteY1489" fmla="*/ 14246 h 1348946"/>
              <a:gd name="connsiteX1490" fmla="*/ 1124445 w 1133160"/>
              <a:gd name="connsiteY1490" fmla="*/ 14413 h 1348946"/>
              <a:gd name="connsiteX1491" fmla="*/ 1124576 w 1133160"/>
              <a:gd name="connsiteY1491" fmla="*/ 14465 h 1348946"/>
              <a:gd name="connsiteX1492" fmla="*/ 1124756 w 1133160"/>
              <a:gd name="connsiteY1492" fmla="*/ 14320 h 1348946"/>
              <a:gd name="connsiteX1493" fmla="*/ 1125099 w 1133160"/>
              <a:gd name="connsiteY1493" fmla="*/ 14580 h 1348946"/>
              <a:gd name="connsiteX1494" fmla="*/ 1124968 w 1133160"/>
              <a:gd name="connsiteY1494" fmla="*/ 14782 h 1348946"/>
              <a:gd name="connsiteX1495" fmla="*/ 1125296 w 1133160"/>
              <a:gd name="connsiteY1495" fmla="*/ 14656 h 1348946"/>
              <a:gd name="connsiteX1496" fmla="*/ 1125492 w 1133160"/>
              <a:gd name="connsiteY1496" fmla="*/ 14535 h 1348946"/>
              <a:gd name="connsiteX1497" fmla="*/ 1125753 w 1133160"/>
              <a:gd name="connsiteY1497" fmla="*/ 14632 h 1348946"/>
              <a:gd name="connsiteX1498" fmla="*/ 1126113 w 1133160"/>
              <a:gd name="connsiteY1498" fmla="*/ 14612 h 1348946"/>
              <a:gd name="connsiteX1499" fmla="*/ 1126342 w 1133160"/>
              <a:gd name="connsiteY1499" fmla="*/ 14349 h 1348946"/>
              <a:gd name="connsiteX1500" fmla="*/ 1126162 w 1133160"/>
              <a:gd name="connsiteY1500" fmla="*/ 14163 h 1348946"/>
              <a:gd name="connsiteX1501" fmla="*/ 1125851 w 1133160"/>
              <a:gd name="connsiteY1501" fmla="*/ 14079 h 1348946"/>
              <a:gd name="connsiteX1502" fmla="*/ 1125819 w 1133160"/>
              <a:gd name="connsiteY1502" fmla="*/ 13487 h 1348946"/>
              <a:gd name="connsiteX1503" fmla="*/ 1125655 w 1133160"/>
              <a:gd name="connsiteY1503" fmla="*/ 13173 h 1348946"/>
              <a:gd name="connsiteX1504" fmla="*/ 1125426 w 1133160"/>
              <a:gd name="connsiteY1504" fmla="*/ 13007 h 1348946"/>
              <a:gd name="connsiteX1505" fmla="*/ 1124919 w 1133160"/>
              <a:gd name="connsiteY1505" fmla="*/ 12871 h 1348946"/>
              <a:gd name="connsiteX1506" fmla="*/ 1124642 w 1133160"/>
              <a:gd name="connsiteY1506" fmla="*/ 12711 h 1348946"/>
              <a:gd name="connsiteX1507" fmla="*/ 1124658 w 1133160"/>
              <a:gd name="connsiteY1507" fmla="*/ 12441 h 1348946"/>
              <a:gd name="connsiteX1508" fmla="*/ 1125279 w 1133160"/>
              <a:gd name="connsiteY1508" fmla="*/ 11780 h 1348946"/>
              <a:gd name="connsiteX1509" fmla="*/ 1125721 w 1133160"/>
              <a:gd name="connsiteY1509" fmla="*/ 10918 h 1348946"/>
              <a:gd name="connsiteX1510" fmla="*/ 1125770 w 1133160"/>
              <a:gd name="connsiteY1510" fmla="*/ 10598 h 1348946"/>
              <a:gd name="connsiteX1511" fmla="*/ 1125835 w 1133160"/>
              <a:gd name="connsiteY1511" fmla="*/ 10251 h 1348946"/>
              <a:gd name="connsiteX1512" fmla="*/ 1125950 w 1133160"/>
              <a:gd name="connsiteY1512" fmla="*/ 9795 h 1348946"/>
              <a:gd name="connsiteX1513" fmla="*/ 1126342 w 1133160"/>
              <a:gd name="connsiteY1513" fmla="*/ 9319 h 1348946"/>
              <a:gd name="connsiteX1514" fmla="*/ 1126538 w 1133160"/>
              <a:gd name="connsiteY1514" fmla="*/ 9126 h 1348946"/>
              <a:gd name="connsiteX1515" fmla="*/ 1126849 w 1133160"/>
              <a:gd name="connsiteY1515" fmla="*/ 8909 h 1348946"/>
              <a:gd name="connsiteX1516" fmla="*/ 1127258 w 1133160"/>
              <a:gd name="connsiteY1516" fmla="*/ 8330 h 1348946"/>
              <a:gd name="connsiteX1517" fmla="*/ 1127634 w 1133160"/>
              <a:gd name="connsiteY1517" fmla="*/ 7754 h 1348946"/>
              <a:gd name="connsiteX1518" fmla="*/ 1127863 w 1133160"/>
              <a:gd name="connsiteY1518" fmla="*/ 7405 h 1348946"/>
              <a:gd name="connsiteX1519" fmla="*/ 1128337 w 1133160"/>
              <a:gd name="connsiteY1519" fmla="*/ 6981 h 1348946"/>
              <a:gd name="connsiteX1520" fmla="*/ 1128500 w 1133160"/>
              <a:gd name="connsiteY1520" fmla="*/ 7038 h 1348946"/>
              <a:gd name="connsiteX1521" fmla="*/ 1129073 w 1133160"/>
              <a:gd name="connsiteY1521" fmla="*/ 7638 h 1348946"/>
              <a:gd name="connsiteX1522" fmla="*/ 1129351 w 1133160"/>
              <a:gd name="connsiteY1522" fmla="*/ 7823 h 1348946"/>
              <a:gd name="connsiteX1523" fmla="*/ 1129825 w 1133160"/>
              <a:gd name="connsiteY1523" fmla="*/ 7836 h 1348946"/>
              <a:gd name="connsiteX1524" fmla="*/ 1129841 w 1133160"/>
              <a:gd name="connsiteY1524" fmla="*/ 7617 h 1348946"/>
              <a:gd name="connsiteX1525" fmla="*/ 1130675 w 1133160"/>
              <a:gd name="connsiteY1525" fmla="*/ 7573 h 1348946"/>
              <a:gd name="connsiteX1526" fmla="*/ 1130986 w 1133160"/>
              <a:gd name="connsiteY1526" fmla="*/ 7297 h 1348946"/>
              <a:gd name="connsiteX1527" fmla="*/ 1131231 w 1133160"/>
              <a:gd name="connsiteY1527" fmla="*/ 7200 h 1348946"/>
              <a:gd name="connsiteX1528" fmla="*/ 1131493 w 1133160"/>
              <a:gd name="connsiteY1528" fmla="*/ 6948 h 1348946"/>
              <a:gd name="connsiteX1529" fmla="*/ 1131525 w 1133160"/>
              <a:gd name="connsiteY1529" fmla="*/ 6654 h 1348946"/>
              <a:gd name="connsiteX1530" fmla="*/ 1131852 w 1133160"/>
              <a:gd name="connsiteY1530" fmla="*/ 6075 h 1348946"/>
              <a:gd name="connsiteX1531" fmla="*/ 1132196 w 1133160"/>
              <a:gd name="connsiteY1531" fmla="*/ 5922 h 1348946"/>
              <a:gd name="connsiteX1532" fmla="*/ 1132507 w 1133160"/>
              <a:gd name="connsiteY1532" fmla="*/ 5446 h 1348946"/>
              <a:gd name="connsiteX1533" fmla="*/ 1132670 w 1133160"/>
              <a:gd name="connsiteY1533" fmla="*/ 5223 h 1348946"/>
              <a:gd name="connsiteX1534" fmla="*/ 1132768 w 1133160"/>
              <a:gd name="connsiteY1534" fmla="*/ 5104 h 1348946"/>
              <a:gd name="connsiteX1535" fmla="*/ 1132915 w 1133160"/>
              <a:gd name="connsiteY1535" fmla="*/ 3400 h 1348946"/>
              <a:gd name="connsiteX1536" fmla="*/ 1132964 w 1133160"/>
              <a:gd name="connsiteY1536" fmla="*/ 3117 h 1348946"/>
              <a:gd name="connsiteX1537" fmla="*/ 1133340 w 1133160"/>
              <a:gd name="connsiteY1537" fmla="*/ 2656 h 1348946"/>
              <a:gd name="connsiteX1538" fmla="*/ 1132866 w 1133160"/>
              <a:gd name="connsiteY1538" fmla="*/ 2653 h 1348946"/>
              <a:gd name="connsiteX1539" fmla="*/ 1076585 w 1133160"/>
              <a:gd name="connsiteY1539" fmla="*/ 1315 h 1348946"/>
              <a:gd name="connsiteX1540" fmla="*/ 1026485 w 1133160"/>
              <a:gd name="connsiteY1540" fmla="*/ 125 h 1348946"/>
              <a:gd name="connsiteX1541" fmla="*/ 994391 w 1133160"/>
              <a:gd name="connsiteY1541" fmla="*/ 550 h 1348946"/>
              <a:gd name="connsiteX1542" fmla="*/ 942410 w 1133160"/>
              <a:gd name="connsiteY1542" fmla="*/ 1237 h 1348946"/>
              <a:gd name="connsiteX1543" fmla="*/ 919724 w 1133160"/>
              <a:gd name="connsiteY1543" fmla="*/ 1538 h 1348946"/>
              <a:gd name="connsiteX1544" fmla="*/ 909192 w 1133160"/>
              <a:gd name="connsiteY1544" fmla="*/ 1677 h 1348946"/>
              <a:gd name="connsiteX1545" fmla="*/ 878800 w 1133160"/>
              <a:gd name="connsiteY1545" fmla="*/ 2079 h 1348946"/>
              <a:gd name="connsiteX1546" fmla="*/ 878513 w 1133160"/>
              <a:gd name="connsiteY1546" fmla="*/ 2082 h 1348946"/>
              <a:gd name="connsiteX1547" fmla="*/ 828844 w 1133160"/>
              <a:gd name="connsiteY1547" fmla="*/ 2740 h 1348946"/>
              <a:gd name="connsiteX1548" fmla="*/ 819524 w 1133160"/>
              <a:gd name="connsiteY1548" fmla="*/ 1705 h 1348946"/>
              <a:gd name="connsiteX1549" fmla="*/ 815969 w 1133160"/>
              <a:gd name="connsiteY1549" fmla="*/ 1799 h 1348946"/>
              <a:gd name="connsiteX1550" fmla="*/ 809592 w 1133160"/>
              <a:gd name="connsiteY1550" fmla="*/ 974 h 1348946"/>
              <a:gd name="connsiteX1551" fmla="*/ 808022 w 1133160"/>
              <a:gd name="connsiteY1551" fmla="*/ 1039 h 1348946"/>
              <a:gd name="connsiteX1552" fmla="*/ 795718 w 1133160"/>
              <a:gd name="connsiteY1552" fmla="*/ 1551 h 1348946"/>
              <a:gd name="connsiteX1553" fmla="*/ 791555 w 1133160"/>
              <a:gd name="connsiteY1553" fmla="*/ 1722 h 1348946"/>
              <a:gd name="connsiteX1554" fmla="*/ 757904 w 1133160"/>
              <a:gd name="connsiteY1554" fmla="*/ 2381 h 1348946"/>
              <a:gd name="connsiteX1555" fmla="*/ 753108 w 1133160"/>
              <a:gd name="connsiteY1555" fmla="*/ 2476 h 1348946"/>
              <a:gd name="connsiteX1556" fmla="*/ 752065 w 1133160"/>
              <a:gd name="connsiteY1556" fmla="*/ 2496 h 1348946"/>
              <a:gd name="connsiteX1557" fmla="*/ 736158 w 1133160"/>
              <a:gd name="connsiteY1557" fmla="*/ 2807 h 1348946"/>
              <a:gd name="connsiteX1558" fmla="*/ 733624 w 1133160"/>
              <a:gd name="connsiteY1558" fmla="*/ 2879 h 1348946"/>
              <a:gd name="connsiteX1559" fmla="*/ 731744 w 1133160"/>
              <a:gd name="connsiteY1559" fmla="*/ 2932 h 1348946"/>
              <a:gd name="connsiteX1560" fmla="*/ 718527 w 1133160"/>
              <a:gd name="connsiteY1560" fmla="*/ 3286 h 1348946"/>
              <a:gd name="connsiteX1561" fmla="*/ 675973 w 1133160"/>
              <a:gd name="connsiteY1561" fmla="*/ 4514 h 1348946"/>
              <a:gd name="connsiteX1562" fmla="*/ 671195 w 1133160"/>
              <a:gd name="connsiteY1562" fmla="*/ 4651 h 1348946"/>
              <a:gd name="connsiteX1563" fmla="*/ 638816 w 1133160"/>
              <a:gd name="connsiteY1563" fmla="*/ 5570 h 1348946"/>
              <a:gd name="connsiteX1564" fmla="*/ 636038 w 1133160"/>
              <a:gd name="connsiteY1564" fmla="*/ 5563 h 1348946"/>
              <a:gd name="connsiteX1565" fmla="*/ 635724 w 1133160"/>
              <a:gd name="connsiteY1565" fmla="*/ 5562 h 1348946"/>
              <a:gd name="connsiteX1566" fmla="*/ 635095 w 1133160"/>
              <a:gd name="connsiteY1566" fmla="*/ 5560 h 1348946"/>
              <a:gd name="connsiteX1567" fmla="*/ 634526 w 1133160"/>
              <a:gd name="connsiteY1567" fmla="*/ 5560 h 1348946"/>
              <a:gd name="connsiteX1568" fmla="*/ 632207 w 1133160"/>
              <a:gd name="connsiteY1568" fmla="*/ 5554 h 1348946"/>
              <a:gd name="connsiteX1569" fmla="*/ 576147 w 1133160"/>
              <a:gd name="connsiteY1569" fmla="*/ 5424 h 1348946"/>
              <a:gd name="connsiteX1570" fmla="*/ 544151 w 1133160"/>
              <a:gd name="connsiteY1570" fmla="*/ 5349 h 1348946"/>
              <a:gd name="connsiteX1571" fmla="*/ 538506 w 1133160"/>
              <a:gd name="connsiteY1571" fmla="*/ 5336 h 1348946"/>
              <a:gd name="connsiteX1572" fmla="*/ 531405 w 1133160"/>
              <a:gd name="connsiteY1572" fmla="*/ 5320 h 1348946"/>
              <a:gd name="connsiteX1573" fmla="*/ 509280 w 1133160"/>
              <a:gd name="connsiteY1573" fmla="*/ 5269 h 1348946"/>
              <a:gd name="connsiteX1574" fmla="*/ 503941 w 1133160"/>
              <a:gd name="connsiteY1574" fmla="*/ 5256 h 1348946"/>
              <a:gd name="connsiteX1575" fmla="*/ 482310 w 1133160"/>
              <a:gd name="connsiteY1575" fmla="*/ 5207 h 1348946"/>
              <a:gd name="connsiteX1576" fmla="*/ 462345 w 1133160"/>
              <a:gd name="connsiteY1576" fmla="*/ 5160 h 1348946"/>
              <a:gd name="connsiteX1577" fmla="*/ 453259 w 1133160"/>
              <a:gd name="connsiteY1577" fmla="*/ 5138 h 1348946"/>
              <a:gd name="connsiteX1578" fmla="*/ 450757 w 1133160"/>
              <a:gd name="connsiteY1578" fmla="*/ 5441 h 1348946"/>
              <a:gd name="connsiteX1579" fmla="*/ 438547 w 1133160"/>
              <a:gd name="connsiteY1579" fmla="*/ 5146 h 1348946"/>
              <a:gd name="connsiteX1580" fmla="*/ 425707 w 1133160"/>
              <a:gd name="connsiteY1580" fmla="*/ 5343 h 1348946"/>
              <a:gd name="connsiteX1581" fmla="*/ 404856 w 1133160"/>
              <a:gd name="connsiteY1581" fmla="*/ 5662 h 1348946"/>
              <a:gd name="connsiteX1582" fmla="*/ 390576 w 1133160"/>
              <a:gd name="connsiteY1582" fmla="*/ 5671 h 1348946"/>
              <a:gd name="connsiteX1583" fmla="*/ 360922 w 1133160"/>
              <a:gd name="connsiteY1583" fmla="*/ 5693 h 1348946"/>
              <a:gd name="connsiteX1584" fmla="*/ 332995 w 1133160"/>
              <a:gd name="connsiteY1584" fmla="*/ 5714 h 1348946"/>
              <a:gd name="connsiteX1585" fmla="*/ 324291 w 1133160"/>
              <a:gd name="connsiteY1585" fmla="*/ 5720 h 1348946"/>
              <a:gd name="connsiteX1586" fmla="*/ 285856 w 1133160"/>
              <a:gd name="connsiteY1586" fmla="*/ 5750 h 1348946"/>
              <a:gd name="connsiteX1587" fmla="*/ 210462 w 1133160"/>
              <a:gd name="connsiteY1587" fmla="*/ 7295 h 1348946"/>
              <a:gd name="connsiteX1588" fmla="*/ 195918 w 1133160"/>
              <a:gd name="connsiteY1588" fmla="*/ 7593 h 1348946"/>
              <a:gd name="connsiteX1589" fmla="*/ 167283 w 1133160"/>
              <a:gd name="connsiteY1589" fmla="*/ 8178 h 1348946"/>
              <a:gd name="connsiteX1590" fmla="*/ 161923 w 1133160"/>
              <a:gd name="connsiteY1590" fmla="*/ 8288 h 1348946"/>
              <a:gd name="connsiteX1591" fmla="*/ 124937 w 1133160"/>
              <a:gd name="connsiteY1591" fmla="*/ 9099 h 1348946"/>
              <a:gd name="connsiteX1592" fmla="*/ 124822 w 1133160"/>
              <a:gd name="connsiteY1592" fmla="*/ 9846 h 1348946"/>
              <a:gd name="connsiteX1593" fmla="*/ 123236 w 1133160"/>
              <a:gd name="connsiteY1593" fmla="*/ 10815 h 1348946"/>
              <a:gd name="connsiteX1594" fmla="*/ 123020 w 1133160"/>
              <a:gd name="connsiteY1594" fmla="*/ 10948 h 1348946"/>
              <a:gd name="connsiteX1595" fmla="*/ 122595 w 1133160"/>
              <a:gd name="connsiteY1595" fmla="*/ 11208 h 1348946"/>
              <a:gd name="connsiteX1596" fmla="*/ 121853 w 1133160"/>
              <a:gd name="connsiteY1596" fmla="*/ 11950 h 1348946"/>
              <a:gd name="connsiteX1597" fmla="*/ 121220 w 1133160"/>
              <a:gd name="connsiteY1597" fmla="*/ 12585 h 1348946"/>
              <a:gd name="connsiteX1598" fmla="*/ 119624 w 1133160"/>
              <a:gd name="connsiteY1598" fmla="*/ 14184 h 1348946"/>
              <a:gd name="connsiteX1599" fmla="*/ 119480 w 1133160"/>
              <a:gd name="connsiteY1599" fmla="*/ 15343 h 1348946"/>
              <a:gd name="connsiteX1600" fmla="*/ 119381 w 1133160"/>
              <a:gd name="connsiteY1600" fmla="*/ 16161 h 1348946"/>
              <a:gd name="connsiteX1601" fmla="*/ 119150 w 1133160"/>
              <a:gd name="connsiteY1601" fmla="*/ 18023 h 1348946"/>
              <a:gd name="connsiteX1602" fmla="*/ 119126 w 1133160"/>
              <a:gd name="connsiteY1602" fmla="*/ 18213 h 1348946"/>
              <a:gd name="connsiteX1603" fmla="*/ 116712 w 1133160"/>
              <a:gd name="connsiteY1603" fmla="*/ 21311 h 1348946"/>
              <a:gd name="connsiteX1604" fmla="*/ 116153 w 1133160"/>
              <a:gd name="connsiteY1604" fmla="*/ 25093 h 1348946"/>
              <a:gd name="connsiteX1605" fmla="*/ 115039 w 1133160"/>
              <a:gd name="connsiteY1605" fmla="*/ 25682 h 1348946"/>
              <a:gd name="connsiteX1606" fmla="*/ 114884 w 1133160"/>
              <a:gd name="connsiteY1606" fmla="*/ 25764 h 1348946"/>
              <a:gd name="connsiteX1607" fmla="*/ 113926 w 1133160"/>
              <a:gd name="connsiteY1607" fmla="*/ 26271 h 1348946"/>
              <a:gd name="connsiteX1608" fmla="*/ 112381 w 1133160"/>
              <a:gd name="connsiteY1608" fmla="*/ 27819 h 1348946"/>
              <a:gd name="connsiteX1609" fmla="*/ 112047 w 1133160"/>
              <a:gd name="connsiteY1609" fmla="*/ 29225 h 1348946"/>
              <a:gd name="connsiteX1610" fmla="*/ 111871 w 1133160"/>
              <a:gd name="connsiteY1610" fmla="*/ 29969 h 1348946"/>
              <a:gd name="connsiteX1611" fmla="*/ 111822 w 1133160"/>
              <a:gd name="connsiteY1611" fmla="*/ 30175 h 1348946"/>
              <a:gd name="connsiteX1612" fmla="*/ 111938 w 1133160"/>
              <a:gd name="connsiteY1612" fmla="*/ 30721 h 1348946"/>
              <a:gd name="connsiteX1613" fmla="*/ 112807 w 1133160"/>
              <a:gd name="connsiteY1613" fmla="*/ 34826 h 1348946"/>
              <a:gd name="connsiteX1614" fmla="*/ 111535 w 1133160"/>
              <a:gd name="connsiteY1614" fmla="*/ 38868 h 1348946"/>
              <a:gd name="connsiteX1615" fmla="*/ 111383 w 1133160"/>
              <a:gd name="connsiteY1615" fmla="*/ 39350 h 1348946"/>
              <a:gd name="connsiteX1616" fmla="*/ 110229 w 1133160"/>
              <a:gd name="connsiteY1616" fmla="*/ 40728 h 1348946"/>
              <a:gd name="connsiteX1617" fmla="*/ 109774 w 1133160"/>
              <a:gd name="connsiteY1617" fmla="*/ 41271 h 1348946"/>
              <a:gd name="connsiteX1618" fmla="*/ 109277 w 1133160"/>
              <a:gd name="connsiteY1618" fmla="*/ 41731 h 1348946"/>
              <a:gd name="connsiteX1619" fmla="*/ 108401 w 1133160"/>
              <a:gd name="connsiteY1619" fmla="*/ 42543 h 1348946"/>
              <a:gd name="connsiteX1620" fmla="*/ 104825 w 1133160"/>
              <a:gd name="connsiteY1620" fmla="*/ 45858 h 1348946"/>
              <a:gd name="connsiteX1621" fmla="*/ 104205 w 1133160"/>
              <a:gd name="connsiteY1621" fmla="*/ 47222 h 1348946"/>
              <a:gd name="connsiteX1622" fmla="*/ 104123 w 1133160"/>
              <a:gd name="connsiteY1622" fmla="*/ 48373 h 1348946"/>
              <a:gd name="connsiteX1623" fmla="*/ 104019 w 1133160"/>
              <a:gd name="connsiteY1623" fmla="*/ 49826 h 1348946"/>
              <a:gd name="connsiteX1624" fmla="*/ 103706 w 1133160"/>
              <a:gd name="connsiteY1624" fmla="*/ 50430 h 1348946"/>
              <a:gd name="connsiteX1625" fmla="*/ 103486 w 1133160"/>
              <a:gd name="connsiteY1625" fmla="*/ 50858 h 1348946"/>
              <a:gd name="connsiteX1626" fmla="*/ 103090 w 1133160"/>
              <a:gd name="connsiteY1626" fmla="*/ 51623 h 1348946"/>
              <a:gd name="connsiteX1627" fmla="*/ 102348 w 1133160"/>
              <a:gd name="connsiteY1627" fmla="*/ 52243 h 1348946"/>
              <a:gd name="connsiteX1628" fmla="*/ 102037 w 1133160"/>
              <a:gd name="connsiteY1628" fmla="*/ 54661 h 1348946"/>
              <a:gd name="connsiteX1629" fmla="*/ 100533 w 1133160"/>
              <a:gd name="connsiteY1629" fmla="*/ 55930 h 1348946"/>
              <a:gd name="connsiteX1630" fmla="*/ 100026 w 1133160"/>
              <a:gd name="connsiteY1630" fmla="*/ 56357 h 1348946"/>
              <a:gd name="connsiteX1631" fmla="*/ 98510 w 1133160"/>
              <a:gd name="connsiteY1631" fmla="*/ 57636 h 1348946"/>
              <a:gd name="connsiteX1632" fmla="*/ 97705 w 1133160"/>
              <a:gd name="connsiteY1632" fmla="*/ 59557 h 1348946"/>
              <a:gd name="connsiteX1633" fmla="*/ 96785 w 1133160"/>
              <a:gd name="connsiteY1633" fmla="*/ 59699 h 1348946"/>
              <a:gd name="connsiteX1634" fmla="*/ 96098 w 1133160"/>
              <a:gd name="connsiteY1634" fmla="*/ 59805 h 1348946"/>
              <a:gd name="connsiteX1635" fmla="*/ 94710 w 1133160"/>
              <a:gd name="connsiteY1635" fmla="*/ 59562 h 1348946"/>
              <a:gd name="connsiteX1636" fmla="*/ 93884 w 1133160"/>
              <a:gd name="connsiteY1636" fmla="*/ 60206 h 1348946"/>
              <a:gd name="connsiteX1637" fmla="*/ 92635 w 1133160"/>
              <a:gd name="connsiteY1637" fmla="*/ 61230 h 1348946"/>
              <a:gd name="connsiteX1638" fmla="*/ 90223 w 1133160"/>
              <a:gd name="connsiteY1638" fmla="*/ 61973 h 1348946"/>
              <a:gd name="connsiteX1639" fmla="*/ 89419 w 1133160"/>
              <a:gd name="connsiteY1639" fmla="*/ 62903 h 1348946"/>
              <a:gd name="connsiteX1640" fmla="*/ 88851 w 1133160"/>
              <a:gd name="connsiteY1640" fmla="*/ 65610 h 1348946"/>
              <a:gd name="connsiteX1641" fmla="*/ 88717 w 1133160"/>
              <a:gd name="connsiteY1641" fmla="*/ 66249 h 1348946"/>
              <a:gd name="connsiteX1642" fmla="*/ 88613 w 1133160"/>
              <a:gd name="connsiteY1642" fmla="*/ 66747 h 1348946"/>
              <a:gd name="connsiteX1643" fmla="*/ 88290 w 1133160"/>
              <a:gd name="connsiteY1643" fmla="*/ 67145 h 1348946"/>
              <a:gd name="connsiteX1644" fmla="*/ 88186 w 1133160"/>
              <a:gd name="connsiteY1644" fmla="*/ 67274 h 1348946"/>
              <a:gd name="connsiteX1645" fmla="*/ 87810 w 1133160"/>
              <a:gd name="connsiteY1645" fmla="*/ 67739 h 1348946"/>
              <a:gd name="connsiteX1646" fmla="*/ 84932 w 1133160"/>
              <a:gd name="connsiteY1646" fmla="*/ 68353 h 1348946"/>
              <a:gd name="connsiteX1647" fmla="*/ 84755 w 1133160"/>
              <a:gd name="connsiteY1647" fmla="*/ 68391 h 1348946"/>
              <a:gd name="connsiteX1648" fmla="*/ 84037 w 1133160"/>
              <a:gd name="connsiteY1648" fmla="*/ 68544 h 1348946"/>
              <a:gd name="connsiteX1649" fmla="*/ 83738 w 1133160"/>
              <a:gd name="connsiteY1649" fmla="*/ 68906 h 1348946"/>
              <a:gd name="connsiteX1650" fmla="*/ 83163 w 1133160"/>
              <a:gd name="connsiteY1650" fmla="*/ 69601 h 1348946"/>
              <a:gd name="connsiteX1651" fmla="*/ 81933 w 1133160"/>
              <a:gd name="connsiteY1651" fmla="*/ 71085 h 1348946"/>
              <a:gd name="connsiteX1652" fmla="*/ 80412 w 1133160"/>
              <a:gd name="connsiteY1652" fmla="*/ 73918 h 1348946"/>
              <a:gd name="connsiteX1653" fmla="*/ 80201 w 1133160"/>
              <a:gd name="connsiteY1653" fmla="*/ 74309 h 1348946"/>
              <a:gd name="connsiteX1654" fmla="*/ 80334 w 1133160"/>
              <a:gd name="connsiteY1654" fmla="*/ 75412 h 1348946"/>
              <a:gd name="connsiteX1655" fmla="*/ 80376 w 1133160"/>
              <a:gd name="connsiteY1655" fmla="*/ 75767 h 1348946"/>
              <a:gd name="connsiteX1656" fmla="*/ 80447 w 1133160"/>
              <a:gd name="connsiteY1656" fmla="*/ 76355 h 1348946"/>
              <a:gd name="connsiteX1657" fmla="*/ 78777 w 1133160"/>
              <a:gd name="connsiteY1657" fmla="*/ 78463 h 1348946"/>
              <a:gd name="connsiteX1658" fmla="*/ 78646 w 1133160"/>
              <a:gd name="connsiteY1658" fmla="*/ 78820 h 1348946"/>
              <a:gd name="connsiteX1659" fmla="*/ 78529 w 1133160"/>
              <a:gd name="connsiteY1659" fmla="*/ 79145 h 1348946"/>
              <a:gd name="connsiteX1660" fmla="*/ 78282 w 1133160"/>
              <a:gd name="connsiteY1660" fmla="*/ 79827 h 1348946"/>
              <a:gd name="connsiteX1661" fmla="*/ 78713 w 1133160"/>
              <a:gd name="connsiteY1661" fmla="*/ 81067 h 1348946"/>
              <a:gd name="connsiteX1662" fmla="*/ 78522 w 1133160"/>
              <a:gd name="connsiteY1662" fmla="*/ 81429 h 1348946"/>
              <a:gd name="connsiteX1663" fmla="*/ 78367 w 1133160"/>
              <a:gd name="connsiteY1663" fmla="*/ 81725 h 1348946"/>
              <a:gd name="connsiteX1664" fmla="*/ 78190 w 1133160"/>
              <a:gd name="connsiteY1664" fmla="*/ 82057 h 1348946"/>
              <a:gd name="connsiteX1665" fmla="*/ 76179 w 1133160"/>
              <a:gd name="connsiteY1665" fmla="*/ 82368 h 1348946"/>
              <a:gd name="connsiteX1666" fmla="*/ 74971 w 1133160"/>
              <a:gd name="connsiteY1666" fmla="*/ 84077 h 1348946"/>
              <a:gd name="connsiteX1667" fmla="*/ 74199 w 1133160"/>
              <a:gd name="connsiteY1667" fmla="*/ 85592 h 1348946"/>
              <a:gd name="connsiteX1668" fmla="*/ 73358 w 1133160"/>
              <a:gd name="connsiteY1668" fmla="*/ 86211 h 1348946"/>
              <a:gd name="connsiteX1669" fmla="*/ 73130 w 1133160"/>
              <a:gd name="connsiteY1669" fmla="*/ 86380 h 1348946"/>
              <a:gd name="connsiteX1670" fmla="*/ 72096 w 1133160"/>
              <a:gd name="connsiteY1670" fmla="*/ 87142 h 1348946"/>
              <a:gd name="connsiteX1671" fmla="*/ 71969 w 1133160"/>
              <a:gd name="connsiteY1671" fmla="*/ 87377 h 1348946"/>
              <a:gd name="connsiteX1672" fmla="*/ 71857 w 1133160"/>
              <a:gd name="connsiteY1672" fmla="*/ 87580 h 1348946"/>
              <a:gd name="connsiteX1673" fmla="*/ 71725 w 1133160"/>
              <a:gd name="connsiteY1673" fmla="*/ 87823 h 1348946"/>
              <a:gd name="connsiteX1674" fmla="*/ 72095 w 1133160"/>
              <a:gd name="connsiteY1674" fmla="*/ 88691 h 1348946"/>
              <a:gd name="connsiteX1675" fmla="*/ 74320 w 1133160"/>
              <a:gd name="connsiteY1675" fmla="*/ 89994 h 1348946"/>
              <a:gd name="connsiteX1676" fmla="*/ 73268 w 1133160"/>
              <a:gd name="connsiteY1676" fmla="*/ 91358 h 1348946"/>
              <a:gd name="connsiteX1677" fmla="*/ 72711 w 1133160"/>
              <a:gd name="connsiteY1677" fmla="*/ 93652 h 1348946"/>
              <a:gd name="connsiteX1678" fmla="*/ 72152 w 1133160"/>
              <a:gd name="connsiteY1678" fmla="*/ 94134 h 1348946"/>
              <a:gd name="connsiteX1679" fmla="*/ 70484 w 1133160"/>
              <a:gd name="connsiteY1679" fmla="*/ 95573 h 1348946"/>
              <a:gd name="connsiteX1680" fmla="*/ 70114 w 1133160"/>
              <a:gd name="connsiteY1680" fmla="*/ 96875 h 1348946"/>
              <a:gd name="connsiteX1681" fmla="*/ 70606 w 1133160"/>
              <a:gd name="connsiteY1681" fmla="*/ 98611 h 1348946"/>
              <a:gd name="connsiteX1682" fmla="*/ 70587 w 1133160"/>
              <a:gd name="connsiteY1682" fmla="*/ 99330 h 1348946"/>
              <a:gd name="connsiteX1683" fmla="*/ 70575 w 1133160"/>
              <a:gd name="connsiteY1683" fmla="*/ 99781 h 1348946"/>
              <a:gd name="connsiteX1684" fmla="*/ 70544 w 1133160"/>
              <a:gd name="connsiteY1684" fmla="*/ 100967 h 1348946"/>
              <a:gd name="connsiteX1685" fmla="*/ 71718 w 1133160"/>
              <a:gd name="connsiteY1685" fmla="*/ 101773 h 1348946"/>
              <a:gd name="connsiteX1686" fmla="*/ 70647 w 1133160"/>
              <a:gd name="connsiteY1686" fmla="*/ 103385 h 1348946"/>
              <a:gd name="connsiteX1687" fmla="*/ 70535 w 1133160"/>
              <a:gd name="connsiteY1687" fmla="*/ 103755 h 1348946"/>
              <a:gd name="connsiteX1688" fmla="*/ 70418 w 1133160"/>
              <a:gd name="connsiteY1688" fmla="*/ 104129 h 1348946"/>
              <a:gd name="connsiteX1689" fmla="*/ 71691 w 1133160"/>
              <a:gd name="connsiteY1689" fmla="*/ 105893 h 1348946"/>
              <a:gd name="connsiteX1690" fmla="*/ 71867 w 1133160"/>
              <a:gd name="connsiteY1690" fmla="*/ 106331 h 1348946"/>
              <a:gd name="connsiteX1691" fmla="*/ 72827 w 1133160"/>
              <a:gd name="connsiteY1691" fmla="*/ 108904 h 1348946"/>
              <a:gd name="connsiteX1692" fmla="*/ 73663 w 1133160"/>
              <a:gd name="connsiteY1692" fmla="*/ 109521 h 1348946"/>
              <a:gd name="connsiteX1693" fmla="*/ 73867 w 1133160"/>
              <a:gd name="connsiteY1693" fmla="*/ 109673 h 1348946"/>
              <a:gd name="connsiteX1694" fmla="*/ 74001 w 1133160"/>
              <a:gd name="connsiteY1694" fmla="*/ 109772 h 1348946"/>
              <a:gd name="connsiteX1695" fmla="*/ 74078 w 1133160"/>
              <a:gd name="connsiteY1695" fmla="*/ 109958 h 1348946"/>
              <a:gd name="connsiteX1696" fmla="*/ 74310 w 1133160"/>
              <a:gd name="connsiteY1696" fmla="*/ 110516 h 1348946"/>
              <a:gd name="connsiteX1697" fmla="*/ 73787 w 1133160"/>
              <a:gd name="connsiteY1697" fmla="*/ 111517 h 1348946"/>
              <a:gd name="connsiteX1698" fmla="*/ 73630 w 1133160"/>
              <a:gd name="connsiteY1698" fmla="*/ 111818 h 1348946"/>
              <a:gd name="connsiteX1699" fmla="*/ 73937 w 1133160"/>
              <a:gd name="connsiteY1699" fmla="*/ 112500 h 1348946"/>
              <a:gd name="connsiteX1700" fmla="*/ 74717 w 1133160"/>
              <a:gd name="connsiteY1700" fmla="*/ 112674 h 1348946"/>
              <a:gd name="connsiteX1701" fmla="*/ 75607 w 1133160"/>
              <a:gd name="connsiteY1701" fmla="*/ 112872 h 1348946"/>
              <a:gd name="connsiteX1702" fmla="*/ 75664 w 1133160"/>
              <a:gd name="connsiteY1702" fmla="*/ 113008 h 1348946"/>
              <a:gd name="connsiteX1703" fmla="*/ 75788 w 1133160"/>
              <a:gd name="connsiteY1703" fmla="*/ 113305 h 1348946"/>
              <a:gd name="connsiteX1704" fmla="*/ 76101 w 1133160"/>
              <a:gd name="connsiteY1704" fmla="*/ 114050 h 1348946"/>
              <a:gd name="connsiteX1705" fmla="*/ 75728 w 1133160"/>
              <a:gd name="connsiteY1705" fmla="*/ 116034 h 1348946"/>
              <a:gd name="connsiteX1706" fmla="*/ 76338 w 1133160"/>
              <a:gd name="connsiteY1706" fmla="*/ 116388 h 1348946"/>
              <a:gd name="connsiteX1707" fmla="*/ 76475 w 1133160"/>
              <a:gd name="connsiteY1707" fmla="*/ 116468 h 1348946"/>
              <a:gd name="connsiteX1708" fmla="*/ 76902 w 1133160"/>
              <a:gd name="connsiteY1708" fmla="*/ 116716 h 1348946"/>
              <a:gd name="connsiteX1709" fmla="*/ 77546 w 1133160"/>
              <a:gd name="connsiteY1709" fmla="*/ 116759 h 1348946"/>
              <a:gd name="connsiteX1710" fmla="*/ 77947 w 1133160"/>
              <a:gd name="connsiteY1710" fmla="*/ 116786 h 1348946"/>
              <a:gd name="connsiteX1711" fmla="*/ 78244 w 1133160"/>
              <a:gd name="connsiteY1711" fmla="*/ 116806 h 1348946"/>
              <a:gd name="connsiteX1712" fmla="*/ 78756 w 1133160"/>
              <a:gd name="connsiteY1712" fmla="*/ 116840 h 1348946"/>
              <a:gd name="connsiteX1713" fmla="*/ 80033 w 1133160"/>
              <a:gd name="connsiteY1713" fmla="*/ 117321 h 1348946"/>
              <a:gd name="connsiteX1714" fmla="*/ 80208 w 1133160"/>
              <a:gd name="connsiteY1714" fmla="*/ 117387 h 1348946"/>
              <a:gd name="connsiteX1715" fmla="*/ 80734 w 1133160"/>
              <a:gd name="connsiteY1715" fmla="*/ 117585 h 1348946"/>
              <a:gd name="connsiteX1716" fmla="*/ 81124 w 1133160"/>
              <a:gd name="connsiteY1716" fmla="*/ 118199 h 1348946"/>
              <a:gd name="connsiteX1717" fmla="*/ 81555 w 1133160"/>
              <a:gd name="connsiteY1717" fmla="*/ 118881 h 1348946"/>
              <a:gd name="connsiteX1718" fmla="*/ 81788 w 1133160"/>
              <a:gd name="connsiteY1718" fmla="*/ 119248 h 1348946"/>
              <a:gd name="connsiteX1719" fmla="*/ 82031 w 1133160"/>
              <a:gd name="connsiteY1719" fmla="*/ 119631 h 1348946"/>
              <a:gd name="connsiteX1720" fmla="*/ 83019 w 1133160"/>
              <a:gd name="connsiteY1720" fmla="*/ 122607 h 1348946"/>
              <a:gd name="connsiteX1721" fmla="*/ 83759 w 1133160"/>
              <a:gd name="connsiteY1721" fmla="*/ 122731 h 1348946"/>
              <a:gd name="connsiteX1722" fmla="*/ 83993 w 1133160"/>
              <a:gd name="connsiteY1722" fmla="*/ 122571 h 1348946"/>
              <a:gd name="connsiteX1723" fmla="*/ 84749 w 1133160"/>
              <a:gd name="connsiteY1723" fmla="*/ 122049 h 1348946"/>
              <a:gd name="connsiteX1724" fmla="*/ 85985 w 1133160"/>
              <a:gd name="connsiteY1724" fmla="*/ 122112 h 1348946"/>
              <a:gd name="connsiteX1725" fmla="*/ 86166 w 1133160"/>
              <a:gd name="connsiteY1725" fmla="*/ 121811 h 1348946"/>
              <a:gd name="connsiteX1726" fmla="*/ 86972 w 1133160"/>
              <a:gd name="connsiteY1726" fmla="*/ 123600 h 1348946"/>
              <a:gd name="connsiteX1727" fmla="*/ 85859 w 1133160"/>
              <a:gd name="connsiteY1727" fmla="*/ 126824 h 1348946"/>
              <a:gd name="connsiteX1728" fmla="*/ 86073 w 1133160"/>
              <a:gd name="connsiteY1728" fmla="*/ 127326 h 1348946"/>
              <a:gd name="connsiteX1729" fmla="*/ 86207 w 1133160"/>
              <a:gd name="connsiteY1729" fmla="*/ 127641 h 1348946"/>
              <a:gd name="connsiteX1730" fmla="*/ 87316 w 1133160"/>
              <a:gd name="connsiteY1730" fmla="*/ 127640 h 1348946"/>
              <a:gd name="connsiteX1731" fmla="*/ 88825 w 1133160"/>
              <a:gd name="connsiteY1731" fmla="*/ 127569 h 1348946"/>
              <a:gd name="connsiteX1732" fmla="*/ 88895 w 1133160"/>
              <a:gd name="connsiteY1732" fmla="*/ 128109 h 1348946"/>
              <a:gd name="connsiteX1733" fmla="*/ 88931 w 1133160"/>
              <a:gd name="connsiteY1733" fmla="*/ 128393 h 1348946"/>
              <a:gd name="connsiteX1734" fmla="*/ 89010 w 1133160"/>
              <a:gd name="connsiteY1734" fmla="*/ 128995 h 1348946"/>
              <a:gd name="connsiteX1735" fmla="*/ 87403 w 1133160"/>
              <a:gd name="connsiteY1735" fmla="*/ 131166 h 1348946"/>
              <a:gd name="connsiteX1736" fmla="*/ 88837 w 1133160"/>
              <a:gd name="connsiteY1736" fmla="*/ 132705 h 1348946"/>
              <a:gd name="connsiteX1737" fmla="*/ 89316 w 1133160"/>
              <a:gd name="connsiteY1737" fmla="*/ 134883 h 1348946"/>
              <a:gd name="connsiteX1738" fmla="*/ 95926 w 1133160"/>
              <a:gd name="connsiteY1738" fmla="*/ 139661 h 1348946"/>
              <a:gd name="connsiteX1739" fmla="*/ 96442 w 1133160"/>
              <a:gd name="connsiteY1739" fmla="*/ 140147 h 1348946"/>
              <a:gd name="connsiteX1740" fmla="*/ 96885 w 1133160"/>
              <a:gd name="connsiteY1740" fmla="*/ 140565 h 1348946"/>
              <a:gd name="connsiteX1741" fmla="*/ 97964 w 1133160"/>
              <a:gd name="connsiteY1741" fmla="*/ 141583 h 1348946"/>
              <a:gd name="connsiteX1742" fmla="*/ 99012 w 1133160"/>
              <a:gd name="connsiteY1742" fmla="*/ 144994 h 1348946"/>
              <a:gd name="connsiteX1743" fmla="*/ 99754 w 1133160"/>
              <a:gd name="connsiteY1743" fmla="*/ 145242 h 1348946"/>
              <a:gd name="connsiteX1744" fmla="*/ 100990 w 1133160"/>
              <a:gd name="connsiteY1744" fmla="*/ 144746 h 1348946"/>
              <a:gd name="connsiteX1745" fmla="*/ 102534 w 1133160"/>
              <a:gd name="connsiteY1745" fmla="*/ 147722 h 1348946"/>
              <a:gd name="connsiteX1746" fmla="*/ 104248 w 1133160"/>
              <a:gd name="connsiteY1746" fmla="*/ 147518 h 1348946"/>
              <a:gd name="connsiteX1747" fmla="*/ 105129 w 1133160"/>
              <a:gd name="connsiteY1747" fmla="*/ 147413 h 1348946"/>
              <a:gd name="connsiteX1748" fmla="*/ 106736 w 1133160"/>
              <a:gd name="connsiteY1748" fmla="*/ 148096 h 1348946"/>
              <a:gd name="connsiteX1749" fmla="*/ 106954 w 1133160"/>
              <a:gd name="connsiteY1749" fmla="*/ 148258 h 1348946"/>
              <a:gd name="connsiteX1750" fmla="*/ 107400 w 1133160"/>
              <a:gd name="connsiteY1750" fmla="*/ 148591 h 1348946"/>
              <a:gd name="connsiteX1751" fmla="*/ 108401 w 1133160"/>
              <a:gd name="connsiteY1751" fmla="*/ 149336 h 1348946"/>
              <a:gd name="connsiteX1752" fmla="*/ 108401 w 1133160"/>
              <a:gd name="connsiteY1752" fmla="*/ 149592 h 1348946"/>
              <a:gd name="connsiteX1753" fmla="*/ 108643 w 1133160"/>
              <a:gd name="connsiteY1753" fmla="*/ 150100 h 1348946"/>
              <a:gd name="connsiteX1754" fmla="*/ 108834 w 1133160"/>
              <a:gd name="connsiteY1754" fmla="*/ 150501 h 1348946"/>
              <a:gd name="connsiteX1755" fmla="*/ 108958 w 1133160"/>
              <a:gd name="connsiteY1755" fmla="*/ 150762 h 1348946"/>
              <a:gd name="connsiteX1756" fmla="*/ 108522 w 1133160"/>
              <a:gd name="connsiteY1756" fmla="*/ 151611 h 1348946"/>
              <a:gd name="connsiteX1757" fmla="*/ 108409 w 1133160"/>
              <a:gd name="connsiteY1757" fmla="*/ 151830 h 1348946"/>
              <a:gd name="connsiteX1758" fmla="*/ 107969 w 1133160"/>
              <a:gd name="connsiteY1758" fmla="*/ 152684 h 1348946"/>
              <a:gd name="connsiteX1759" fmla="*/ 108013 w 1133160"/>
              <a:gd name="connsiteY1759" fmla="*/ 152895 h 1348946"/>
              <a:gd name="connsiteX1760" fmla="*/ 108048 w 1133160"/>
              <a:gd name="connsiteY1760" fmla="*/ 153058 h 1348946"/>
              <a:gd name="connsiteX1761" fmla="*/ 108152 w 1133160"/>
              <a:gd name="connsiteY1761" fmla="*/ 153552 h 1348946"/>
              <a:gd name="connsiteX1762" fmla="*/ 108378 w 1133160"/>
              <a:gd name="connsiteY1762" fmla="*/ 153648 h 1348946"/>
              <a:gd name="connsiteX1763" fmla="*/ 109122 w 1133160"/>
              <a:gd name="connsiteY1763" fmla="*/ 153964 h 1348946"/>
              <a:gd name="connsiteX1764" fmla="*/ 109760 w 1133160"/>
              <a:gd name="connsiteY1764" fmla="*/ 154235 h 1348946"/>
              <a:gd name="connsiteX1765" fmla="*/ 109930 w 1133160"/>
              <a:gd name="connsiteY1765" fmla="*/ 154592 h 1348946"/>
              <a:gd name="connsiteX1766" fmla="*/ 110438 w 1133160"/>
              <a:gd name="connsiteY1766" fmla="*/ 155661 h 1348946"/>
              <a:gd name="connsiteX1767" fmla="*/ 108365 w 1133160"/>
              <a:gd name="connsiteY1767" fmla="*/ 157614 h 1348946"/>
              <a:gd name="connsiteX1768" fmla="*/ 107745 w 1133160"/>
              <a:gd name="connsiteY1768" fmla="*/ 158197 h 1348946"/>
              <a:gd name="connsiteX1769" fmla="*/ 106357 w 1133160"/>
              <a:gd name="connsiteY1769" fmla="*/ 159504 h 1348946"/>
              <a:gd name="connsiteX1770" fmla="*/ 106110 w 1133160"/>
              <a:gd name="connsiteY1770" fmla="*/ 160248 h 1348946"/>
              <a:gd name="connsiteX1771" fmla="*/ 107086 w 1133160"/>
              <a:gd name="connsiteY1771" fmla="*/ 162170 h 1348946"/>
              <a:gd name="connsiteX1772" fmla="*/ 106973 w 1133160"/>
              <a:gd name="connsiteY1772" fmla="*/ 162852 h 1348946"/>
              <a:gd name="connsiteX1773" fmla="*/ 105423 w 1133160"/>
              <a:gd name="connsiteY1773" fmla="*/ 164178 h 1348946"/>
              <a:gd name="connsiteX1774" fmla="*/ 102769 w 1133160"/>
              <a:gd name="connsiteY1774" fmla="*/ 166447 h 1348946"/>
              <a:gd name="connsiteX1775" fmla="*/ 102272 w 1133160"/>
              <a:gd name="connsiteY1775" fmla="*/ 167296 h 1348946"/>
              <a:gd name="connsiteX1776" fmla="*/ 101285 w 1133160"/>
              <a:gd name="connsiteY1776" fmla="*/ 168989 h 1348946"/>
              <a:gd name="connsiteX1777" fmla="*/ 101223 w 1133160"/>
              <a:gd name="connsiteY1777" fmla="*/ 169657 h 1348946"/>
              <a:gd name="connsiteX1778" fmla="*/ 101182 w 1133160"/>
              <a:gd name="connsiteY1778" fmla="*/ 170110 h 1348946"/>
              <a:gd name="connsiteX1779" fmla="*/ 101097 w 1133160"/>
              <a:gd name="connsiteY1779" fmla="*/ 171035 h 1348946"/>
              <a:gd name="connsiteX1780" fmla="*/ 106161 w 1133160"/>
              <a:gd name="connsiteY1780" fmla="*/ 175687 h 1348946"/>
              <a:gd name="connsiteX1781" fmla="*/ 106717 w 1133160"/>
              <a:gd name="connsiteY1781" fmla="*/ 177981 h 1348946"/>
              <a:gd name="connsiteX1782" fmla="*/ 106300 w 1133160"/>
              <a:gd name="connsiteY1782" fmla="*/ 181687 h 1348946"/>
              <a:gd name="connsiteX1783" fmla="*/ 105969 w 1133160"/>
              <a:gd name="connsiteY1783" fmla="*/ 184615 h 1348946"/>
              <a:gd name="connsiteX1784" fmla="*/ 106117 w 1133160"/>
              <a:gd name="connsiteY1784" fmla="*/ 185207 h 1348946"/>
              <a:gd name="connsiteX1785" fmla="*/ 106375 w 1133160"/>
              <a:gd name="connsiteY1785" fmla="*/ 186246 h 1348946"/>
              <a:gd name="connsiteX1786" fmla="*/ 106710 w 1133160"/>
              <a:gd name="connsiteY1786" fmla="*/ 187591 h 1348946"/>
              <a:gd name="connsiteX1787" fmla="*/ 106771 w 1133160"/>
              <a:gd name="connsiteY1787" fmla="*/ 189761 h 1348946"/>
              <a:gd name="connsiteX1788" fmla="*/ 106955 w 1133160"/>
              <a:gd name="connsiteY1788" fmla="*/ 190877 h 1348946"/>
              <a:gd name="connsiteX1789" fmla="*/ 108401 w 1133160"/>
              <a:gd name="connsiteY1789" fmla="*/ 192767 h 1348946"/>
              <a:gd name="connsiteX1790" fmla="*/ 112587 w 1133160"/>
              <a:gd name="connsiteY1790" fmla="*/ 198232 h 1348946"/>
              <a:gd name="connsiteX1791" fmla="*/ 113128 w 1133160"/>
              <a:gd name="connsiteY1791" fmla="*/ 198940 h 1348946"/>
              <a:gd name="connsiteX1792" fmla="*/ 113385 w 1133160"/>
              <a:gd name="connsiteY1792" fmla="*/ 199695 h 1348946"/>
              <a:gd name="connsiteX1793" fmla="*/ 113929 w 1133160"/>
              <a:gd name="connsiteY1793" fmla="*/ 201296 h 1348946"/>
              <a:gd name="connsiteX1794" fmla="*/ 113558 w 1133160"/>
              <a:gd name="connsiteY1794" fmla="*/ 202102 h 1348946"/>
              <a:gd name="connsiteX1795" fmla="*/ 111951 w 1133160"/>
              <a:gd name="connsiteY1795" fmla="*/ 203218 h 1348946"/>
              <a:gd name="connsiteX1796" fmla="*/ 110714 w 1133160"/>
              <a:gd name="connsiteY1796" fmla="*/ 205697 h 1348946"/>
              <a:gd name="connsiteX1797" fmla="*/ 110543 w 1133160"/>
              <a:gd name="connsiteY1797" fmla="*/ 206170 h 1348946"/>
              <a:gd name="connsiteX1798" fmla="*/ 110410 w 1133160"/>
              <a:gd name="connsiteY1798" fmla="*/ 206531 h 1348946"/>
              <a:gd name="connsiteX1799" fmla="*/ 110217 w 1133160"/>
              <a:gd name="connsiteY1799" fmla="*/ 207062 h 1348946"/>
              <a:gd name="connsiteX1800" fmla="*/ 110546 w 1133160"/>
              <a:gd name="connsiteY1800" fmla="*/ 208149 h 1348946"/>
              <a:gd name="connsiteX1801" fmla="*/ 110657 w 1133160"/>
              <a:gd name="connsiteY1801" fmla="*/ 208519 h 1348946"/>
              <a:gd name="connsiteX1802" fmla="*/ 110836 w 1133160"/>
              <a:gd name="connsiteY1802" fmla="*/ 209108 h 1348946"/>
              <a:gd name="connsiteX1803" fmla="*/ 110525 w 1133160"/>
              <a:gd name="connsiteY1803" fmla="*/ 209914 h 1348946"/>
              <a:gd name="connsiteX1804" fmla="*/ 110072 w 1133160"/>
              <a:gd name="connsiteY1804" fmla="*/ 210488 h 1348946"/>
              <a:gd name="connsiteX1805" fmla="*/ 109814 w 1133160"/>
              <a:gd name="connsiteY1805" fmla="*/ 210813 h 1348946"/>
              <a:gd name="connsiteX1806" fmla="*/ 109104 w 1133160"/>
              <a:gd name="connsiteY1806" fmla="*/ 211711 h 1348946"/>
              <a:gd name="connsiteX1807" fmla="*/ 108918 w 1133160"/>
              <a:gd name="connsiteY1807" fmla="*/ 212306 h 1348946"/>
              <a:gd name="connsiteX1808" fmla="*/ 108793 w 1133160"/>
              <a:gd name="connsiteY1808" fmla="*/ 212703 h 1348946"/>
              <a:gd name="connsiteX1809" fmla="*/ 109493 w 1133160"/>
              <a:gd name="connsiteY1809" fmla="*/ 214193 h 1348946"/>
              <a:gd name="connsiteX1810" fmla="*/ 109843 w 1133160"/>
              <a:gd name="connsiteY1810" fmla="*/ 214936 h 1348946"/>
              <a:gd name="connsiteX1811" fmla="*/ 109341 w 1133160"/>
              <a:gd name="connsiteY1811" fmla="*/ 215655 h 1348946"/>
              <a:gd name="connsiteX1812" fmla="*/ 108725 w 1133160"/>
              <a:gd name="connsiteY1812" fmla="*/ 216536 h 1348946"/>
              <a:gd name="connsiteX1813" fmla="*/ 108378 w 1133160"/>
              <a:gd name="connsiteY1813" fmla="*/ 217034 h 1348946"/>
              <a:gd name="connsiteX1814" fmla="*/ 108262 w 1133160"/>
              <a:gd name="connsiteY1814" fmla="*/ 217201 h 1348946"/>
              <a:gd name="connsiteX1815" fmla="*/ 108111 w 1133160"/>
              <a:gd name="connsiteY1815" fmla="*/ 217415 h 1348946"/>
              <a:gd name="connsiteX1816" fmla="*/ 108367 w 1133160"/>
              <a:gd name="connsiteY1816" fmla="*/ 217835 h 1348946"/>
              <a:gd name="connsiteX1817" fmla="*/ 108790 w 1133160"/>
              <a:gd name="connsiteY1817" fmla="*/ 218532 h 1348946"/>
              <a:gd name="connsiteX1818" fmla="*/ 110271 w 1133160"/>
              <a:gd name="connsiteY1818" fmla="*/ 219648 h 1348946"/>
              <a:gd name="connsiteX1819" fmla="*/ 110620 w 1133160"/>
              <a:gd name="connsiteY1819" fmla="*/ 220610 h 1348946"/>
              <a:gd name="connsiteX1820" fmla="*/ 110898 w 1133160"/>
              <a:gd name="connsiteY1820" fmla="*/ 221381 h 1348946"/>
              <a:gd name="connsiteX1821" fmla="*/ 111012 w 1133160"/>
              <a:gd name="connsiteY1821" fmla="*/ 221695 h 1348946"/>
              <a:gd name="connsiteX1822" fmla="*/ 110862 w 1133160"/>
              <a:gd name="connsiteY1822" fmla="*/ 222084 h 1348946"/>
              <a:gd name="connsiteX1823" fmla="*/ 110392 w 1133160"/>
              <a:gd name="connsiteY1823" fmla="*/ 223307 h 1348946"/>
              <a:gd name="connsiteX1824" fmla="*/ 109094 w 1133160"/>
              <a:gd name="connsiteY1824" fmla="*/ 224794 h 1348946"/>
              <a:gd name="connsiteX1825" fmla="*/ 109052 w 1133160"/>
              <a:gd name="connsiteY1825" fmla="*/ 225073 h 1348946"/>
              <a:gd name="connsiteX1826" fmla="*/ 109025 w 1133160"/>
              <a:gd name="connsiteY1826" fmla="*/ 225242 h 1348946"/>
              <a:gd name="connsiteX1827" fmla="*/ 108970 w 1133160"/>
              <a:gd name="connsiteY1827" fmla="*/ 225600 h 1348946"/>
              <a:gd name="connsiteX1828" fmla="*/ 110894 w 1133160"/>
              <a:gd name="connsiteY1828" fmla="*/ 226728 h 1348946"/>
              <a:gd name="connsiteX1829" fmla="*/ 111378 w 1133160"/>
              <a:gd name="connsiteY1829" fmla="*/ 227011 h 1348946"/>
              <a:gd name="connsiteX1830" fmla="*/ 111934 w 1133160"/>
              <a:gd name="connsiteY1830" fmla="*/ 227337 h 1348946"/>
              <a:gd name="connsiteX1831" fmla="*/ 112178 w 1133160"/>
              <a:gd name="connsiteY1831" fmla="*/ 227704 h 1348946"/>
              <a:gd name="connsiteX1832" fmla="*/ 112377 w 1133160"/>
              <a:gd name="connsiteY1832" fmla="*/ 228006 h 1348946"/>
              <a:gd name="connsiteX1833" fmla="*/ 112675 w 1133160"/>
              <a:gd name="connsiteY1833" fmla="*/ 228454 h 1348946"/>
              <a:gd name="connsiteX1834" fmla="*/ 111933 w 1133160"/>
              <a:gd name="connsiteY1834" fmla="*/ 229383 h 1348946"/>
              <a:gd name="connsiteX1835" fmla="*/ 108401 w 1133160"/>
              <a:gd name="connsiteY1835" fmla="*/ 230699 h 1348946"/>
              <a:gd name="connsiteX1836" fmla="*/ 108023 w 1133160"/>
              <a:gd name="connsiteY1836" fmla="*/ 230840 h 1348946"/>
              <a:gd name="connsiteX1837" fmla="*/ 107588 w 1133160"/>
              <a:gd name="connsiteY1837" fmla="*/ 231002 h 1348946"/>
              <a:gd name="connsiteX1838" fmla="*/ 105444 w 1133160"/>
              <a:gd name="connsiteY1838" fmla="*/ 231800 h 1348946"/>
              <a:gd name="connsiteX1839" fmla="*/ 105178 w 1133160"/>
              <a:gd name="connsiteY1839" fmla="*/ 232068 h 1348946"/>
              <a:gd name="connsiteX1840" fmla="*/ 105073 w 1133160"/>
              <a:gd name="connsiteY1840" fmla="*/ 232172 h 1348946"/>
              <a:gd name="connsiteX1841" fmla="*/ 104704 w 1133160"/>
              <a:gd name="connsiteY1841" fmla="*/ 232543 h 1348946"/>
              <a:gd name="connsiteX1842" fmla="*/ 104519 w 1133160"/>
              <a:gd name="connsiteY1842" fmla="*/ 233186 h 1348946"/>
              <a:gd name="connsiteX1843" fmla="*/ 104452 w 1133160"/>
              <a:gd name="connsiteY1843" fmla="*/ 233426 h 1348946"/>
              <a:gd name="connsiteX1844" fmla="*/ 104315 w 1133160"/>
              <a:gd name="connsiteY1844" fmla="*/ 233908 h 1348946"/>
              <a:gd name="connsiteX1845" fmla="*/ 104084 w 1133160"/>
              <a:gd name="connsiteY1845" fmla="*/ 234714 h 1348946"/>
              <a:gd name="connsiteX1846" fmla="*/ 104127 w 1133160"/>
              <a:gd name="connsiteY1846" fmla="*/ 234888 h 1348946"/>
              <a:gd name="connsiteX1847" fmla="*/ 104177 w 1133160"/>
              <a:gd name="connsiteY1847" fmla="*/ 235091 h 1348946"/>
              <a:gd name="connsiteX1848" fmla="*/ 104331 w 1133160"/>
              <a:gd name="connsiteY1848" fmla="*/ 235706 h 1348946"/>
              <a:gd name="connsiteX1849" fmla="*/ 107171 w 1133160"/>
              <a:gd name="connsiteY1849" fmla="*/ 237691 h 1348946"/>
              <a:gd name="connsiteX1850" fmla="*/ 108401 w 1133160"/>
              <a:gd name="connsiteY1850" fmla="*/ 239241 h 1348946"/>
              <a:gd name="connsiteX1851" fmla="*/ 108401 w 1133160"/>
              <a:gd name="connsiteY1851" fmla="*/ 239468 h 1348946"/>
              <a:gd name="connsiteX1852" fmla="*/ 108541 w 1133160"/>
              <a:gd name="connsiteY1852" fmla="*/ 240011 h 1348946"/>
              <a:gd name="connsiteX1853" fmla="*/ 108651 w 1133160"/>
              <a:gd name="connsiteY1853" fmla="*/ 240440 h 1348946"/>
              <a:gd name="connsiteX1854" fmla="*/ 108836 w 1133160"/>
              <a:gd name="connsiteY1854" fmla="*/ 241163 h 1348946"/>
              <a:gd name="connsiteX1855" fmla="*/ 108617 w 1133160"/>
              <a:gd name="connsiteY1855" fmla="*/ 242647 h 1348946"/>
              <a:gd name="connsiteX1856" fmla="*/ 108587 w 1133160"/>
              <a:gd name="connsiteY1856" fmla="*/ 242838 h 1348946"/>
              <a:gd name="connsiteX1857" fmla="*/ 108401 w 1133160"/>
              <a:gd name="connsiteY1857" fmla="*/ 243118 h 1348946"/>
              <a:gd name="connsiteX1858" fmla="*/ 107846 w 1133160"/>
              <a:gd name="connsiteY1858" fmla="*/ 243953 h 1348946"/>
              <a:gd name="connsiteX1859" fmla="*/ 107449 w 1133160"/>
              <a:gd name="connsiteY1859" fmla="*/ 244235 h 1348946"/>
              <a:gd name="connsiteX1860" fmla="*/ 107322 w 1133160"/>
              <a:gd name="connsiteY1860" fmla="*/ 244326 h 1348946"/>
              <a:gd name="connsiteX1861" fmla="*/ 106363 w 1133160"/>
              <a:gd name="connsiteY1861" fmla="*/ 245007 h 1348946"/>
              <a:gd name="connsiteX1862" fmla="*/ 102161 w 1133160"/>
              <a:gd name="connsiteY1862" fmla="*/ 245688 h 1348946"/>
              <a:gd name="connsiteX1863" fmla="*/ 101865 w 1133160"/>
              <a:gd name="connsiteY1863" fmla="*/ 245985 h 1348946"/>
              <a:gd name="connsiteX1864" fmla="*/ 101752 w 1133160"/>
              <a:gd name="connsiteY1864" fmla="*/ 246097 h 1348946"/>
              <a:gd name="connsiteX1865" fmla="*/ 101483 w 1133160"/>
              <a:gd name="connsiteY1865" fmla="*/ 246370 h 1348946"/>
              <a:gd name="connsiteX1866" fmla="*/ 101111 w 1133160"/>
              <a:gd name="connsiteY1866" fmla="*/ 247548 h 1348946"/>
              <a:gd name="connsiteX1867" fmla="*/ 101280 w 1133160"/>
              <a:gd name="connsiteY1867" fmla="*/ 248025 h 1348946"/>
              <a:gd name="connsiteX1868" fmla="*/ 104069 w 1133160"/>
              <a:gd name="connsiteY1868" fmla="*/ 255857 h 1348946"/>
              <a:gd name="connsiteX1869" fmla="*/ 104069 w 1133160"/>
              <a:gd name="connsiteY1869" fmla="*/ 256890 h 1348946"/>
              <a:gd name="connsiteX1870" fmla="*/ 104069 w 1133160"/>
              <a:gd name="connsiteY1870" fmla="*/ 257113 h 1348946"/>
              <a:gd name="connsiteX1871" fmla="*/ 104069 w 1133160"/>
              <a:gd name="connsiteY1871" fmla="*/ 257407 h 1348946"/>
              <a:gd name="connsiteX1872" fmla="*/ 103371 w 1133160"/>
              <a:gd name="connsiteY1872" fmla="*/ 258881 h 1348946"/>
              <a:gd name="connsiteX1873" fmla="*/ 103088 w 1133160"/>
              <a:gd name="connsiteY1873" fmla="*/ 259477 h 1348946"/>
              <a:gd name="connsiteX1874" fmla="*/ 102894 w 1133160"/>
              <a:gd name="connsiteY1874" fmla="*/ 259887 h 1348946"/>
              <a:gd name="connsiteX1875" fmla="*/ 103450 w 1133160"/>
              <a:gd name="connsiteY1875" fmla="*/ 261251 h 1348946"/>
              <a:gd name="connsiteX1876" fmla="*/ 103281 w 1133160"/>
              <a:gd name="connsiteY1876" fmla="*/ 261540 h 1348946"/>
              <a:gd name="connsiteX1877" fmla="*/ 103016 w 1133160"/>
              <a:gd name="connsiteY1877" fmla="*/ 261995 h 1348946"/>
              <a:gd name="connsiteX1878" fmla="*/ 100668 w 1133160"/>
              <a:gd name="connsiteY1878" fmla="*/ 262490 h 1348946"/>
              <a:gd name="connsiteX1879" fmla="*/ 100050 w 1133160"/>
              <a:gd name="connsiteY1879" fmla="*/ 263110 h 1348946"/>
              <a:gd name="connsiteX1880" fmla="*/ 98999 w 1133160"/>
              <a:gd name="connsiteY1880" fmla="*/ 265590 h 1348946"/>
              <a:gd name="connsiteX1881" fmla="*/ 98525 w 1133160"/>
              <a:gd name="connsiteY1881" fmla="*/ 265868 h 1348946"/>
              <a:gd name="connsiteX1882" fmla="*/ 98258 w 1133160"/>
              <a:gd name="connsiteY1882" fmla="*/ 266024 h 1348946"/>
              <a:gd name="connsiteX1883" fmla="*/ 95478 w 1133160"/>
              <a:gd name="connsiteY1883" fmla="*/ 266271 h 1348946"/>
              <a:gd name="connsiteX1884" fmla="*/ 95075 w 1133160"/>
              <a:gd name="connsiteY1884" fmla="*/ 266575 h 1348946"/>
              <a:gd name="connsiteX1885" fmla="*/ 94736 w 1133160"/>
              <a:gd name="connsiteY1885" fmla="*/ 266830 h 1348946"/>
              <a:gd name="connsiteX1886" fmla="*/ 94432 w 1133160"/>
              <a:gd name="connsiteY1886" fmla="*/ 266802 h 1348946"/>
              <a:gd name="connsiteX1887" fmla="*/ 94057 w 1133160"/>
              <a:gd name="connsiteY1887" fmla="*/ 266767 h 1348946"/>
              <a:gd name="connsiteX1888" fmla="*/ 93686 w 1133160"/>
              <a:gd name="connsiteY1888" fmla="*/ 266209 h 1348946"/>
              <a:gd name="connsiteX1889" fmla="*/ 93435 w 1133160"/>
              <a:gd name="connsiteY1889" fmla="*/ 265672 h 1348946"/>
              <a:gd name="connsiteX1890" fmla="*/ 93050 w 1133160"/>
              <a:gd name="connsiteY1890" fmla="*/ 264853 h 1348946"/>
              <a:gd name="connsiteX1891" fmla="*/ 92115 w 1133160"/>
              <a:gd name="connsiteY1891" fmla="*/ 262921 h 1348946"/>
              <a:gd name="connsiteX1892" fmla="*/ 90292 w 1133160"/>
              <a:gd name="connsiteY1892" fmla="*/ 262860 h 1348946"/>
              <a:gd name="connsiteX1893" fmla="*/ 88655 w 1133160"/>
              <a:gd name="connsiteY1893" fmla="*/ 262242 h 1348946"/>
              <a:gd name="connsiteX1894" fmla="*/ 87883 w 1133160"/>
              <a:gd name="connsiteY1894" fmla="*/ 262301 h 1348946"/>
              <a:gd name="connsiteX1895" fmla="*/ 87576 w 1133160"/>
              <a:gd name="connsiteY1895" fmla="*/ 262585 h 1348946"/>
              <a:gd name="connsiteX1896" fmla="*/ 87347 w 1133160"/>
              <a:gd name="connsiteY1896" fmla="*/ 262798 h 1348946"/>
              <a:gd name="connsiteX1897" fmla="*/ 87079 w 1133160"/>
              <a:gd name="connsiteY1897" fmla="*/ 263045 h 1348946"/>
              <a:gd name="connsiteX1898" fmla="*/ 86848 w 1133160"/>
              <a:gd name="connsiteY1898" fmla="*/ 264657 h 1348946"/>
              <a:gd name="connsiteX1899" fmla="*/ 86747 w 1133160"/>
              <a:gd name="connsiteY1899" fmla="*/ 265370 h 1348946"/>
              <a:gd name="connsiteX1900" fmla="*/ 86583 w 1133160"/>
              <a:gd name="connsiteY1900" fmla="*/ 266517 h 1348946"/>
              <a:gd name="connsiteX1901" fmla="*/ 85841 w 1133160"/>
              <a:gd name="connsiteY1901" fmla="*/ 268750 h 1348946"/>
              <a:gd name="connsiteX1902" fmla="*/ 85164 w 1133160"/>
              <a:gd name="connsiteY1902" fmla="*/ 268982 h 1348946"/>
              <a:gd name="connsiteX1903" fmla="*/ 84760 w 1133160"/>
              <a:gd name="connsiteY1903" fmla="*/ 269121 h 1348946"/>
              <a:gd name="connsiteX1904" fmla="*/ 83678 w 1133160"/>
              <a:gd name="connsiteY1904" fmla="*/ 269493 h 1348946"/>
              <a:gd name="connsiteX1905" fmla="*/ 82813 w 1133160"/>
              <a:gd name="connsiteY1905" fmla="*/ 271229 h 1348946"/>
              <a:gd name="connsiteX1906" fmla="*/ 80774 w 1133160"/>
              <a:gd name="connsiteY1906" fmla="*/ 271663 h 1348946"/>
              <a:gd name="connsiteX1907" fmla="*/ 80280 w 1133160"/>
              <a:gd name="connsiteY1907" fmla="*/ 272469 h 1348946"/>
              <a:gd name="connsiteX1908" fmla="*/ 80218 w 1133160"/>
              <a:gd name="connsiteY1908" fmla="*/ 274329 h 1348946"/>
              <a:gd name="connsiteX1909" fmla="*/ 81326 w 1133160"/>
              <a:gd name="connsiteY1909" fmla="*/ 278670 h 1348946"/>
              <a:gd name="connsiteX1910" fmla="*/ 81971 w 1133160"/>
              <a:gd name="connsiteY1910" fmla="*/ 279294 h 1348946"/>
              <a:gd name="connsiteX1911" fmla="*/ 82151 w 1133160"/>
              <a:gd name="connsiteY1911" fmla="*/ 279467 h 1348946"/>
              <a:gd name="connsiteX1912" fmla="*/ 83055 w 1133160"/>
              <a:gd name="connsiteY1912" fmla="*/ 280344 h 1348946"/>
              <a:gd name="connsiteX1913" fmla="*/ 83092 w 1133160"/>
              <a:gd name="connsiteY1913" fmla="*/ 280841 h 1348946"/>
              <a:gd name="connsiteX1914" fmla="*/ 83115 w 1133160"/>
              <a:gd name="connsiteY1914" fmla="*/ 281135 h 1348946"/>
              <a:gd name="connsiteX1915" fmla="*/ 82510 w 1133160"/>
              <a:gd name="connsiteY1915" fmla="*/ 281938 h 1348946"/>
              <a:gd name="connsiteX1916" fmla="*/ 81635 w 1133160"/>
              <a:gd name="connsiteY1916" fmla="*/ 283018 h 1348946"/>
              <a:gd name="connsiteX1917" fmla="*/ 78483 w 1133160"/>
              <a:gd name="connsiteY1917" fmla="*/ 283443 h 1348946"/>
              <a:gd name="connsiteX1918" fmla="*/ 78171 w 1133160"/>
              <a:gd name="connsiteY1918" fmla="*/ 283757 h 1348946"/>
              <a:gd name="connsiteX1919" fmla="*/ 78050 w 1133160"/>
              <a:gd name="connsiteY1919" fmla="*/ 283877 h 1348946"/>
              <a:gd name="connsiteX1920" fmla="*/ 78115 w 1133160"/>
              <a:gd name="connsiteY1920" fmla="*/ 284560 h 1348946"/>
              <a:gd name="connsiteX1921" fmla="*/ 78234 w 1133160"/>
              <a:gd name="connsiteY1921" fmla="*/ 285799 h 1348946"/>
              <a:gd name="connsiteX1922" fmla="*/ 77265 w 1133160"/>
              <a:gd name="connsiteY1922" fmla="*/ 286719 h 1348946"/>
              <a:gd name="connsiteX1923" fmla="*/ 73785 w 1133160"/>
              <a:gd name="connsiteY1923" fmla="*/ 290015 h 1348946"/>
              <a:gd name="connsiteX1924" fmla="*/ 70142 w 1133160"/>
              <a:gd name="connsiteY1924" fmla="*/ 289766 h 1348946"/>
              <a:gd name="connsiteX1925" fmla="*/ 69397 w 1133160"/>
              <a:gd name="connsiteY1925" fmla="*/ 290721 h 1348946"/>
              <a:gd name="connsiteX1926" fmla="*/ 69254 w 1133160"/>
              <a:gd name="connsiteY1926" fmla="*/ 290903 h 1348946"/>
              <a:gd name="connsiteX1927" fmla="*/ 69029 w 1133160"/>
              <a:gd name="connsiteY1927" fmla="*/ 291193 h 1348946"/>
              <a:gd name="connsiteX1928" fmla="*/ 68922 w 1133160"/>
              <a:gd name="connsiteY1928" fmla="*/ 291755 h 1348946"/>
              <a:gd name="connsiteX1929" fmla="*/ 68877 w 1133160"/>
              <a:gd name="connsiteY1929" fmla="*/ 291997 h 1348946"/>
              <a:gd name="connsiteX1930" fmla="*/ 68782 w 1133160"/>
              <a:gd name="connsiteY1930" fmla="*/ 292495 h 1348946"/>
              <a:gd name="connsiteX1931" fmla="*/ 69280 w 1133160"/>
              <a:gd name="connsiteY1931" fmla="*/ 294039 h 1348946"/>
              <a:gd name="connsiteX1932" fmla="*/ 69977 w 1133160"/>
              <a:gd name="connsiteY1932" fmla="*/ 296201 h 1348946"/>
              <a:gd name="connsiteX1933" fmla="*/ 70261 w 1133160"/>
              <a:gd name="connsiteY1933" fmla="*/ 297083 h 1348946"/>
              <a:gd name="connsiteX1934" fmla="*/ 69985 w 1133160"/>
              <a:gd name="connsiteY1934" fmla="*/ 297820 h 1348946"/>
              <a:gd name="connsiteX1935" fmla="*/ 69148 w 1133160"/>
              <a:gd name="connsiteY1935" fmla="*/ 300059 h 1348946"/>
              <a:gd name="connsiteX1936" fmla="*/ 68597 w 1133160"/>
              <a:gd name="connsiteY1936" fmla="*/ 300336 h 1348946"/>
              <a:gd name="connsiteX1937" fmla="*/ 68285 w 1133160"/>
              <a:gd name="connsiteY1937" fmla="*/ 300493 h 1348946"/>
              <a:gd name="connsiteX1938" fmla="*/ 67771 w 1133160"/>
              <a:gd name="connsiteY1938" fmla="*/ 300081 h 1348946"/>
              <a:gd name="connsiteX1939" fmla="*/ 67357 w 1133160"/>
              <a:gd name="connsiteY1939" fmla="*/ 299749 h 1348946"/>
              <a:gd name="connsiteX1940" fmla="*/ 66713 w 1133160"/>
              <a:gd name="connsiteY1940" fmla="*/ 298057 h 1348946"/>
              <a:gd name="connsiteX1941" fmla="*/ 66529 w 1133160"/>
              <a:gd name="connsiteY1941" fmla="*/ 297575 h 1348946"/>
              <a:gd name="connsiteX1942" fmla="*/ 66185 w 1133160"/>
              <a:gd name="connsiteY1942" fmla="*/ 296826 h 1348946"/>
              <a:gd name="connsiteX1943" fmla="*/ 64395 w 1133160"/>
              <a:gd name="connsiteY1943" fmla="*/ 296587 h 1348946"/>
              <a:gd name="connsiteX1944" fmla="*/ 62725 w 1133160"/>
              <a:gd name="connsiteY1944" fmla="*/ 297364 h 1348946"/>
              <a:gd name="connsiteX1945" fmla="*/ 60935 w 1133160"/>
              <a:gd name="connsiteY1945" fmla="*/ 299314 h 1348946"/>
              <a:gd name="connsiteX1946" fmla="*/ 60644 w 1133160"/>
              <a:gd name="connsiteY1946" fmla="*/ 300233 h 1348946"/>
              <a:gd name="connsiteX1947" fmla="*/ 60483 w 1133160"/>
              <a:gd name="connsiteY1947" fmla="*/ 300740 h 1348946"/>
              <a:gd name="connsiteX1948" fmla="*/ 60083 w 1133160"/>
              <a:gd name="connsiteY1948" fmla="*/ 302002 h 1348946"/>
              <a:gd name="connsiteX1949" fmla="*/ 59612 w 1133160"/>
              <a:gd name="connsiteY1949" fmla="*/ 303489 h 1348946"/>
              <a:gd name="connsiteX1950" fmla="*/ 59424 w 1133160"/>
              <a:gd name="connsiteY1950" fmla="*/ 304085 h 1348946"/>
              <a:gd name="connsiteX1951" fmla="*/ 59265 w 1133160"/>
              <a:gd name="connsiteY1951" fmla="*/ 304584 h 1348946"/>
              <a:gd name="connsiteX1952" fmla="*/ 58091 w 1133160"/>
              <a:gd name="connsiteY1952" fmla="*/ 306197 h 1348946"/>
              <a:gd name="connsiteX1953" fmla="*/ 57395 w 1133160"/>
              <a:gd name="connsiteY1953" fmla="*/ 306710 h 1348946"/>
              <a:gd name="connsiteX1954" fmla="*/ 57025 w 1133160"/>
              <a:gd name="connsiteY1954" fmla="*/ 306982 h 1348946"/>
              <a:gd name="connsiteX1955" fmla="*/ 55298 w 1133160"/>
              <a:gd name="connsiteY1955" fmla="*/ 308283 h 1348946"/>
              <a:gd name="connsiteX1956" fmla="*/ 55168 w 1133160"/>
              <a:gd name="connsiteY1956" fmla="*/ 308720 h 1348946"/>
              <a:gd name="connsiteX1957" fmla="*/ 54754 w 1133160"/>
              <a:gd name="connsiteY1957" fmla="*/ 310103 h 1348946"/>
              <a:gd name="connsiteX1958" fmla="*/ 55310 w 1133160"/>
              <a:gd name="connsiteY1958" fmla="*/ 312521 h 1348946"/>
              <a:gd name="connsiteX1959" fmla="*/ 56296 w 1133160"/>
              <a:gd name="connsiteY1959" fmla="*/ 313135 h 1348946"/>
              <a:gd name="connsiteX1960" fmla="*/ 56422 w 1133160"/>
              <a:gd name="connsiteY1960" fmla="*/ 313212 h 1348946"/>
              <a:gd name="connsiteX1961" fmla="*/ 56607 w 1133160"/>
              <a:gd name="connsiteY1961" fmla="*/ 313327 h 1348946"/>
              <a:gd name="connsiteX1962" fmla="*/ 56773 w 1133160"/>
              <a:gd name="connsiteY1962" fmla="*/ 313309 h 1348946"/>
              <a:gd name="connsiteX1963" fmla="*/ 57779 w 1133160"/>
              <a:gd name="connsiteY1963" fmla="*/ 313203 h 1348946"/>
              <a:gd name="connsiteX1964" fmla="*/ 60003 w 1133160"/>
              <a:gd name="connsiteY1964" fmla="*/ 311963 h 1348946"/>
              <a:gd name="connsiteX1965" fmla="*/ 60134 w 1133160"/>
              <a:gd name="connsiteY1965" fmla="*/ 312210 h 1348946"/>
              <a:gd name="connsiteX1966" fmla="*/ 60259 w 1133160"/>
              <a:gd name="connsiteY1966" fmla="*/ 312446 h 1348946"/>
              <a:gd name="connsiteX1967" fmla="*/ 60497 w 1133160"/>
              <a:gd name="connsiteY1967" fmla="*/ 312893 h 1348946"/>
              <a:gd name="connsiteX1968" fmla="*/ 60117 w 1133160"/>
              <a:gd name="connsiteY1968" fmla="*/ 313620 h 1348946"/>
              <a:gd name="connsiteX1969" fmla="*/ 60004 w 1133160"/>
              <a:gd name="connsiteY1969" fmla="*/ 313836 h 1348946"/>
              <a:gd name="connsiteX1970" fmla="*/ 59816 w 1133160"/>
              <a:gd name="connsiteY1970" fmla="*/ 314195 h 1348946"/>
              <a:gd name="connsiteX1971" fmla="*/ 53456 w 1133160"/>
              <a:gd name="connsiteY1971" fmla="*/ 316799 h 1348946"/>
              <a:gd name="connsiteX1972" fmla="*/ 49688 w 1133160"/>
              <a:gd name="connsiteY1972" fmla="*/ 317171 h 1348946"/>
              <a:gd name="connsiteX1973" fmla="*/ 46724 w 1133160"/>
              <a:gd name="connsiteY1973" fmla="*/ 317947 h 1348946"/>
              <a:gd name="connsiteX1974" fmla="*/ 45612 w 1133160"/>
              <a:gd name="connsiteY1974" fmla="*/ 318535 h 1348946"/>
              <a:gd name="connsiteX1975" fmla="*/ 45534 w 1133160"/>
              <a:gd name="connsiteY1975" fmla="*/ 318822 h 1348946"/>
              <a:gd name="connsiteX1976" fmla="*/ 45440 w 1133160"/>
              <a:gd name="connsiteY1976" fmla="*/ 319163 h 1348946"/>
              <a:gd name="connsiteX1977" fmla="*/ 48946 w 1133160"/>
              <a:gd name="connsiteY1977" fmla="*/ 319713 h 1348946"/>
              <a:gd name="connsiteX1978" fmla="*/ 49373 w 1133160"/>
              <a:gd name="connsiteY1978" fmla="*/ 320381 h 1348946"/>
              <a:gd name="connsiteX1979" fmla="*/ 49500 w 1133160"/>
              <a:gd name="connsiteY1979" fmla="*/ 320581 h 1348946"/>
              <a:gd name="connsiteX1980" fmla="*/ 49204 w 1133160"/>
              <a:gd name="connsiteY1980" fmla="*/ 321043 h 1348946"/>
              <a:gd name="connsiteX1981" fmla="*/ 48944 w 1133160"/>
              <a:gd name="connsiteY1981" fmla="*/ 321449 h 1348946"/>
              <a:gd name="connsiteX1982" fmla="*/ 47339 w 1133160"/>
              <a:gd name="connsiteY1982" fmla="*/ 322007 h 1348946"/>
              <a:gd name="connsiteX1983" fmla="*/ 45519 w 1133160"/>
              <a:gd name="connsiteY1983" fmla="*/ 321632 h 1348946"/>
              <a:gd name="connsiteX1984" fmla="*/ 45337 w 1133160"/>
              <a:gd name="connsiteY1984" fmla="*/ 321595 h 1348946"/>
              <a:gd name="connsiteX1985" fmla="*/ 44930 w 1133160"/>
              <a:gd name="connsiteY1985" fmla="*/ 321511 h 1348946"/>
              <a:gd name="connsiteX1986" fmla="*/ 44533 w 1133160"/>
              <a:gd name="connsiteY1986" fmla="*/ 321682 h 1348946"/>
              <a:gd name="connsiteX1987" fmla="*/ 44399 w 1133160"/>
              <a:gd name="connsiteY1987" fmla="*/ 321741 h 1348946"/>
              <a:gd name="connsiteX1988" fmla="*/ 44067 w 1133160"/>
              <a:gd name="connsiteY1988" fmla="*/ 321883 h 1348946"/>
              <a:gd name="connsiteX1989" fmla="*/ 45054 w 1133160"/>
              <a:gd name="connsiteY1989" fmla="*/ 323868 h 1348946"/>
              <a:gd name="connsiteX1990" fmla="*/ 45000 w 1133160"/>
              <a:gd name="connsiteY1990" fmla="*/ 324080 h 1348946"/>
              <a:gd name="connsiteX1991" fmla="*/ 44806 w 1133160"/>
              <a:gd name="connsiteY1991" fmla="*/ 324860 h 1348946"/>
              <a:gd name="connsiteX1992" fmla="*/ 44466 w 1133160"/>
              <a:gd name="connsiteY1992" fmla="*/ 324860 h 1348946"/>
              <a:gd name="connsiteX1993" fmla="*/ 44111 w 1133160"/>
              <a:gd name="connsiteY1993" fmla="*/ 324842 h 1348946"/>
              <a:gd name="connsiteX1994" fmla="*/ 43970 w 1133160"/>
              <a:gd name="connsiteY1994" fmla="*/ 324688 h 1348946"/>
              <a:gd name="connsiteX1995" fmla="*/ 43449 w 1133160"/>
              <a:gd name="connsiteY1995" fmla="*/ 324115 h 1348946"/>
              <a:gd name="connsiteX1996" fmla="*/ 43004 w 1133160"/>
              <a:gd name="connsiteY1996" fmla="*/ 323997 h 1348946"/>
              <a:gd name="connsiteX1997" fmla="*/ 42522 w 1133160"/>
              <a:gd name="connsiteY1997" fmla="*/ 323868 h 1348946"/>
              <a:gd name="connsiteX1998" fmla="*/ 42343 w 1133160"/>
              <a:gd name="connsiteY1998" fmla="*/ 324087 h 1348946"/>
              <a:gd name="connsiteX1999" fmla="*/ 42003 w 1133160"/>
              <a:gd name="connsiteY1999" fmla="*/ 324505 h 1348946"/>
              <a:gd name="connsiteX2000" fmla="*/ 40607 w 1133160"/>
              <a:gd name="connsiteY2000" fmla="*/ 326224 h 1348946"/>
              <a:gd name="connsiteX2001" fmla="*/ 39822 w 1133160"/>
              <a:gd name="connsiteY2001" fmla="*/ 326052 h 1348946"/>
              <a:gd name="connsiteX2002" fmla="*/ 39186 w 1133160"/>
              <a:gd name="connsiteY2002" fmla="*/ 325914 h 1348946"/>
              <a:gd name="connsiteX2003" fmla="*/ 38692 w 1133160"/>
              <a:gd name="connsiteY2003" fmla="*/ 327278 h 1348946"/>
              <a:gd name="connsiteX2004" fmla="*/ 38777 w 1133160"/>
              <a:gd name="connsiteY2004" fmla="*/ 327833 h 1348946"/>
              <a:gd name="connsiteX2005" fmla="*/ 38820 w 1133160"/>
              <a:gd name="connsiteY2005" fmla="*/ 328113 h 1348946"/>
              <a:gd name="connsiteX2006" fmla="*/ 38939 w 1133160"/>
              <a:gd name="connsiteY2006" fmla="*/ 328890 h 1348946"/>
              <a:gd name="connsiteX2007" fmla="*/ 36653 w 1133160"/>
              <a:gd name="connsiteY2007" fmla="*/ 331308 h 1348946"/>
              <a:gd name="connsiteX2008" fmla="*/ 36398 w 1133160"/>
              <a:gd name="connsiteY2008" fmla="*/ 332094 h 1348946"/>
              <a:gd name="connsiteX2009" fmla="*/ 36290 w 1133160"/>
              <a:gd name="connsiteY2009" fmla="*/ 332426 h 1348946"/>
              <a:gd name="connsiteX2010" fmla="*/ 35788 w 1133160"/>
              <a:gd name="connsiteY2010" fmla="*/ 333974 h 1348946"/>
              <a:gd name="connsiteX2011" fmla="*/ 35943 w 1133160"/>
              <a:gd name="connsiteY2011" fmla="*/ 334857 h 1348946"/>
              <a:gd name="connsiteX2012" fmla="*/ 35978 w 1133160"/>
              <a:gd name="connsiteY2012" fmla="*/ 335049 h 1348946"/>
              <a:gd name="connsiteX2013" fmla="*/ 36082 w 1133160"/>
              <a:gd name="connsiteY2013" fmla="*/ 335634 h 1348946"/>
              <a:gd name="connsiteX2014" fmla="*/ 36691 w 1133160"/>
              <a:gd name="connsiteY2014" fmla="*/ 335531 h 1348946"/>
              <a:gd name="connsiteX2015" fmla="*/ 37824 w 1133160"/>
              <a:gd name="connsiteY2015" fmla="*/ 335338 h 1348946"/>
              <a:gd name="connsiteX2016" fmla="*/ 38090 w 1133160"/>
              <a:gd name="connsiteY2016" fmla="*/ 334734 h 1348946"/>
              <a:gd name="connsiteX2017" fmla="*/ 38504 w 1133160"/>
              <a:gd name="connsiteY2017" fmla="*/ 333788 h 1348946"/>
              <a:gd name="connsiteX2018" fmla="*/ 38795 w 1133160"/>
              <a:gd name="connsiteY2018" fmla="*/ 333691 h 1348946"/>
              <a:gd name="connsiteX2019" fmla="*/ 39060 w 1133160"/>
              <a:gd name="connsiteY2019" fmla="*/ 333602 h 1348946"/>
              <a:gd name="connsiteX2020" fmla="*/ 40195 w 1133160"/>
              <a:gd name="connsiteY2020" fmla="*/ 335141 h 1348946"/>
              <a:gd name="connsiteX2021" fmla="*/ 40295 w 1133160"/>
              <a:gd name="connsiteY2021" fmla="*/ 335276 h 1348946"/>
              <a:gd name="connsiteX2022" fmla="*/ 41836 w 1133160"/>
              <a:gd name="connsiteY2022" fmla="*/ 339741 h 1348946"/>
              <a:gd name="connsiteX2023" fmla="*/ 44307 w 1133160"/>
              <a:gd name="connsiteY2023" fmla="*/ 340919 h 1348946"/>
              <a:gd name="connsiteX2024" fmla="*/ 44410 w 1133160"/>
              <a:gd name="connsiteY2024" fmla="*/ 341089 h 1348946"/>
              <a:gd name="connsiteX2025" fmla="*/ 44536 w 1133160"/>
              <a:gd name="connsiteY2025" fmla="*/ 341298 h 1348946"/>
              <a:gd name="connsiteX2026" fmla="*/ 44986 w 1133160"/>
              <a:gd name="connsiteY2026" fmla="*/ 342035 h 1348946"/>
              <a:gd name="connsiteX2027" fmla="*/ 45056 w 1133160"/>
              <a:gd name="connsiteY2027" fmla="*/ 342678 h 1348946"/>
              <a:gd name="connsiteX2028" fmla="*/ 45108 w 1133160"/>
              <a:gd name="connsiteY2028" fmla="*/ 343151 h 1348946"/>
              <a:gd name="connsiteX2029" fmla="*/ 44675 w 1133160"/>
              <a:gd name="connsiteY2029" fmla="*/ 343709 h 1348946"/>
              <a:gd name="connsiteX2030" fmla="*/ 42795 w 1133160"/>
              <a:gd name="connsiteY2030" fmla="*/ 343910 h 1348946"/>
              <a:gd name="connsiteX2031" fmla="*/ 41773 w 1133160"/>
              <a:gd name="connsiteY2031" fmla="*/ 344019 h 1348946"/>
              <a:gd name="connsiteX2032" fmla="*/ 41603 w 1133160"/>
              <a:gd name="connsiteY2032" fmla="*/ 344395 h 1348946"/>
              <a:gd name="connsiteX2033" fmla="*/ 41478 w 1133160"/>
              <a:gd name="connsiteY2033" fmla="*/ 344669 h 1348946"/>
              <a:gd name="connsiteX2034" fmla="*/ 42266 w 1133160"/>
              <a:gd name="connsiteY2034" fmla="*/ 346003 h 1348946"/>
              <a:gd name="connsiteX2035" fmla="*/ 43192 w 1133160"/>
              <a:gd name="connsiteY2035" fmla="*/ 346499 h 1348946"/>
              <a:gd name="connsiteX2036" fmla="*/ 44057 w 1133160"/>
              <a:gd name="connsiteY2036" fmla="*/ 346499 h 1348946"/>
              <a:gd name="connsiteX2037" fmla="*/ 45000 w 1133160"/>
              <a:gd name="connsiteY2037" fmla="*/ 345939 h 1348946"/>
              <a:gd name="connsiteX2038" fmla="*/ 45141 w 1133160"/>
              <a:gd name="connsiteY2038" fmla="*/ 345856 h 1348946"/>
              <a:gd name="connsiteX2039" fmla="*/ 45416 w 1133160"/>
              <a:gd name="connsiteY2039" fmla="*/ 345693 h 1348946"/>
              <a:gd name="connsiteX2040" fmla="*/ 45633 w 1133160"/>
              <a:gd name="connsiteY2040" fmla="*/ 347913 h 1348946"/>
              <a:gd name="connsiteX2041" fmla="*/ 45741 w 1133160"/>
              <a:gd name="connsiteY2041" fmla="*/ 349031 h 1348946"/>
              <a:gd name="connsiteX2042" fmla="*/ 45785 w 1133160"/>
              <a:gd name="connsiteY2042" fmla="*/ 349475 h 1348946"/>
              <a:gd name="connsiteX2043" fmla="*/ 46564 w 1133160"/>
              <a:gd name="connsiteY2043" fmla="*/ 350215 h 1348946"/>
              <a:gd name="connsiteX2044" fmla="*/ 46750 w 1133160"/>
              <a:gd name="connsiteY2044" fmla="*/ 350393 h 1348946"/>
              <a:gd name="connsiteX2045" fmla="*/ 48070 w 1133160"/>
              <a:gd name="connsiteY2045" fmla="*/ 351646 h 1348946"/>
              <a:gd name="connsiteX2046" fmla="*/ 48438 w 1133160"/>
              <a:gd name="connsiteY2046" fmla="*/ 352923 h 1348946"/>
              <a:gd name="connsiteX2047" fmla="*/ 48509 w 1133160"/>
              <a:gd name="connsiteY2047" fmla="*/ 353173 h 1348946"/>
              <a:gd name="connsiteX2048" fmla="*/ 48552 w 1133160"/>
              <a:gd name="connsiteY2048" fmla="*/ 353321 h 1348946"/>
              <a:gd name="connsiteX2049" fmla="*/ 48624 w 1133160"/>
              <a:gd name="connsiteY2049" fmla="*/ 353568 h 1348946"/>
              <a:gd name="connsiteX2050" fmla="*/ 48838 w 1133160"/>
              <a:gd name="connsiteY2050" fmla="*/ 353645 h 1348946"/>
              <a:gd name="connsiteX2051" fmla="*/ 48985 w 1133160"/>
              <a:gd name="connsiteY2051" fmla="*/ 353697 h 1348946"/>
              <a:gd name="connsiteX2052" fmla="*/ 49487 w 1133160"/>
              <a:gd name="connsiteY2052" fmla="*/ 353878 h 1348946"/>
              <a:gd name="connsiteX2053" fmla="*/ 53748 w 1133160"/>
              <a:gd name="connsiteY2053" fmla="*/ 352824 h 1348946"/>
              <a:gd name="connsiteX2054" fmla="*/ 53882 w 1133160"/>
              <a:gd name="connsiteY2054" fmla="*/ 353391 h 1348946"/>
              <a:gd name="connsiteX2055" fmla="*/ 54015 w 1133160"/>
              <a:gd name="connsiteY2055" fmla="*/ 353952 h 1348946"/>
              <a:gd name="connsiteX2056" fmla="*/ 54056 w 1133160"/>
              <a:gd name="connsiteY2056" fmla="*/ 354126 h 1348946"/>
              <a:gd name="connsiteX2057" fmla="*/ 53994 w 1133160"/>
              <a:gd name="connsiteY2057" fmla="*/ 354763 h 1348946"/>
              <a:gd name="connsiteX2058" fmla="*/ 53871 w 1133160"/>
              <a:gd name="connsiteY2058" fmla="*/ 355986 h 1348946"/>
              <a:gd name="connsiteX2059" fmla="*/ 54348 w 1133160"/>
              <a:gd name="connsiteY2059" fmla="*/ 357203 h 1348946"/>
              <a:gd name="connsiteX2060" fmla="*/ 54643 w 1133160"/>
              <a:gd name="connsiteY2060" fmla="*/ 357955 h 1348946"/>
              <a:gd name="connsiteX2061" fmla="*/ 54795 w 1133160"/>
              <a:gd name="connsiteY2061" fmla="*/ 358342 h 1348946"/>
              <a:gd name="connsiteX2062" fmla="*/ 54612 w 1133160"/>
              <a:gd name="connsiteY2062" fmla="*/ 358697 h 1348946"/>
              <a:gd name="connsiteX2063" fmla="*/ 53189 w 1133160"/>
              <a:gd name="connsiteY2063" fmla="*/ 361442 h 1348946"/>
              <a:gd name="connsiteX2064" fmla="*/ 53748 w 1133160"/>
              <a:gd name="connsiteY2064" fmla="*/ 362117 h 1348946"/>
              <a:gd name="connsiteX2065" fmla="*/ 56090 w 1133160"/>
              <a:gd name="connsiteY2065" fmla="*/ 363241 h 1348946"/>
              <a:gd name="connsiteX2066" fmla="*/ 56508 w 1133160"/>
              <a:gd name="connsiteY2066" fmla="*/ 364740 h 1348946"/>
              <a:gd name="connsiteX2067" fmla="*/ 56433 w 1133160"/>
              <a:gd name="connsiteY2067" fmla="*/ 365117 h 1348946"/>
              <a:gd name="connsiteX2068" fmla="*/ 56311 w 1133160"/>
              <a:gd name="connsiteY2068" fmla="*/ 365569 h 1348946"/>
              <a:gd name="connsiteX2069" fmla="*/ 56150 w 1133160"/>
              <a:gd name="connsiteY2069" fmla="*/ 366155 h 1348946"/>
              <a:gd name="connsiteX2070" fmla="*/ 55585 w 1133160"/>
              <a:gd name="connsiteY2070" fmla="*/ 366815 h 1348946"/>
              <a:gd name="connsiteX2071" fmla="*/ 55362 w 1133160"/>
              <a:gd name="connsiteY2071" fmla="*/ 366795 h 1348946"/>
              <a:gd name="connsiteX2072" fmla="*/ 54316 w 1133160"/>
              <a:gd name="connsiteY2072" fmla="*/ 367137 h 1348946"/>
              <a:gd name="connsiteX2073" fmla="*/ 54172 w 1133160"/>
              <a:gd name="connsiteY2073" fmla="*/ 367106 h 1348946"/>
              <a:gd name="connsiteX2074" fmla="*/ 51520 w 1133160"/>
              <a:gd name="connsiteY2074" fmla="*/ 366527 h 1348946"/>
              <a:gd name="connsiteX2075" fmla="*/ 50655 w 1133160"/>
              <a:gd name="connsiteY2075" fmla="*/ 367581 h 1348946"/>
              <a:gd name="connsiteX2076" fmla="*/ 50779 w 1133160"/>
              <a:gd name="connsiteY2076" fmla="*/ 368821 h 1348946"/>
              <a:gd name="connsiteX2077" fmla="*/ 53371 w 1133160"/>
              <a:gd name="connsiteY2077" fmla="*/ 369751 h 1348946"/>
              <a:gd name="connsiteX2078" fmla="*/ 53810 w 1133160"/>
              <a:gd name="connsiteY2078" fmla="*/ 370536 h 1348946"/>
              <a:gd name="connsiteX2079" fmla="*/ 53927 w 1133160"/>
              <a:gd name="connsiteY2079" fmla="*/ 370743 h 1348946"/>
              <a:gd name="connsiteX2080" fmla="*/ 53689 w 1133160"/>
              <a:gd name="connsiteY2080" fmla="*/ 371795 h 1348946"/>
              <a:gd name="connsiteX2081" fmla="*/ 53621 w 1133160"/>
              <a:gd name="connsiteY2081" fmla="*/ 371950 h 1348946"/>
              <a:gd name="connsiteX2082" fmla="*/ 51332 w 1133160"/>
              <a:gd name="connsiteY2082" fmla="*/ 372851 h 1348946"/>
              <a:gd name="connsiteX2083" fmla="*/ 51283 w 1133160"/>
              <a:gd name="connsiteY2083" fmla="*/ 373985 h 1348946"/>
              <a:gd name="connsiteX2084" fmla="*/ 52257 w 1133160"/>
              <a:gd name="connsiteY2084" fmla="*/ 375331 h 1348946"/>
              <a:gd name="connsiteX2085" fmla="*/ 49940 w 1133160"/>
              <a:gd name="connsiteY2085" fmla="*/ 375129 h 1348946"/>
              <a:gd name="connsiteX2086" fmla="*/ 49417 w 1133160"/>
              <a:gd name="connsiteY2086" fmla="*/ 375083 h 1348946"/>
              <a:gd name="connsiteX2087" fmla="*/ 49129 w 1133160"/>
              <a:gd name="connsiteY2087" fmla="*/ 375574 h 1348946"/>
              <a:gd name="connsiteX2088" fmla="*/ 48815 w 1133160"/>
              <a:gd name="connsiteY2088" fmla="*/ 376172 h 1348946"/>
              <a:gd name="connsiteX2089" fmla="*/ 49294 w 1133160"/>
              <a:gd name="connsiteY2089" fmla="*/ 377191 h 1348946"/>
              <a:gd name="connsiteX2090" fmla="*/ 50714 w 1133160"/>
              <a:gd name="connsiteY2090" fmla="*/ 377749 h 1348946"/>
              <a:gd name="connsiteX2091" fmla="*/ 50794 w 1133160"/>
              <a:gd name="connsiteY2091" fmla="*/ 377912 h 1348946"/>
              <a:gd name="connsiteX2092" fmla="*/ 51330 w 1133160"/>
              <a:gd name="connsiteY2092" fmla="*/ 378989 h 1348946"/>
              <a:gd name="connsiteX2093" fmla="*/ 51330 w 1133160"/>
              <a:gd name="connsiteY2093" fmla="*/ 379858 h 1348946"/>
              <a:gd name="connsiteX2094" fmla="*/ 49847 w 1133160"/>
              <a:gd name="connsiteY2094" fmla="*/ 382028 h 1348946"/>
              <a:gd name="connsiteX2095" fmla="*/ 49885 w 1133160"/>
              <a:gd name="connsiteY2095" fmla="*/ 382299 h 1348946"/>
              <a:gd name="connsiteX2096" fmla="*/ 49986 w 1133160"/>
              <a:gd name="connsiteY2096" fmla="*/ 383037 h 1348946"/>
              <a:gd name="connsiteX2097" fmla="*/ 50086 w 1133160"/>
              <a:gd name="connsiteY2097" fmla="*/ 384255 h 1348946"/>
              <a:gd name="connsiteX2098" fmla="*/ 47316 w 1133160"/>
              <a:gd name="connsiteY2098" fmla="*/ 384074 h 1348946"/>
              <a:gd name="connsiteX2099" fmla="*/ 46204 w 1133160"/>
              <a:gd name="connsiteY2099" fmla="*/ 384322 h 1348946"/>
              <a:gd name="connsiteX2100" fmla="*/ 45586 w 1133160"/>
              <a:gd name="connsiteY2100" fmla="*/ 385066 h 1348946"/>
              <a:gd name="connsiteX2101" fmla="*/ 45820 w 1133160"/>
              <a:gd name="connsiteY2101" fmla="*/ 385315 h 1348946"/>
              <a:gd name="connsiteX2102" fmla="*/ 46006 w 1133160"/>
              <a:gd name="connsiteY2102" fmla="*/ 385516 h 1348946"/>
              <a:gd name="connsiteX2103" fmla="*/ 46511 w 1133160"/>
              <a:gd name="connsiteY2103" fmla="*/ 386058 h 1348946"/>
              <a:gd name="connsiteX2104" fmla="*/ 47653 w 1133160"/>
              <a:gd name="connsiteY2104" fmla="*/ 386318 h 1348946"/>
              <a:gd name="connsiteX2105" fmla="*/ 47870 w 1133160"/>
              <a:gd name="connsiteY2105" fmla="*/ 386368 h 1348946"/>
              <a:gd name="connsiteX2106" fmla="*/ 48038 w 1133160"/>
              <a:gd name="connsiteY2106" fmla="*/ 386537 h 1348946"/>
              <a:gd name="connsiteX2107" fmla="*/ 48364 w 1133160"/>
              <a:gd name="connsiteY2107" fmla="*/ 386864 h 1348946"/>
              <a:gd name="connsiteX2108" fmla="*/ 48436 w 1133160"/>
              <a:gd name="connsiteY2108" fmla="*/ 387626 h 1348946"/>
              <a:gd name="connsiteX2109" fmla="*/ 48452 w 1133160"/>
              <a:gd name="connsiteY2109" fmla="*/ 387796 h 1348946"/>
              <a:gd name="connsiteX2110" fmla="*/ 48487 w 1133160"/>
              <a:gd name="connsiteY2110" fmla="*/ 388166 h 1348946"/>
              <a:gd name="connsiteX2111" fmla="*/ 48037 w 1133160"/>
              <a:gd name="connsiteY2111" fmla="*/ 389108 h 1348946"/>
              <a:gd name="connsiteX2112" fmla="*/ 47952 w 1133160"/>
              <a:gd name="connsiteY2112" fmla="*/ 389287 h 1348946"/>
              <a:gd name="connsiteX2113" fmla="*/ 47806 w 1133160"/>
              <a:gd name="connsiteY2113" fmla="*/ 389592 h 1348946"/>
              <a:gd name="connsiteX2114" fmla="*/ 47393 w 1133160"/>
              <a:gd name="connsiteY2114" fmla="*/ 390040 h 1348946"/>
              <a:gd name="connsiteX2115" fmla="*/ 47159 w 1133160"/>
              <a:gd name="connsiteY2115" fmla="*/ 390295 h 1348946"/>
              <a:gd name="connsiteX2116" fmla="*/ 46263 w 1133160"/>
              <a:gd name="connsiteY2116" fmla="*/ 391267 h 1348946"/>
              <a:gd name="connsiteX2117" fmla="*/ 46819 w 1133160"/>
              <a:gd name="connsiteY2117" fmla="*/ 392011 h 1348946"/>
              <a:gd name="connsiteX2118" fmla="*/ 47041 w 1133160"/>
              <a:gd name="connsiteY2118" fmla="*/ 392055 h 1348946"/>
              <a:gd name="connsiteX2119" fmla="*/ 48361 w 1133160"/>
              <a:gd name="connsiteY2119" fmla="*/ 392320 h 1348946"/>
              <a:gd name="connsiteX2120" fmla="*/ 48732 w 1133160"/>
              <a:gd name="connsiteY2120" fmla="*/ 393126 h 1348946"/>
              <a:gd name="connsiteX2121" fmla="*/ 47309 w 1133160"/>
              <a:gd name="connsiteY2121" fmla="*/ 396723 h 1348946"/>
              <a:gd name="connsiteX2122" fmla="*/ 47496 w 1133160"/>
              <a:gd name="connsiteY2122" fmla="*/ 397343 h 1348946"/>
              <a:gd name="connsiteX2123" fmla="*/ 48297 w 1133160"/>
              <a:gd name="connsiteY2123" fmla="*/ 397405 h 1348946"/>
              <a:gd name="connsiteX2124" fmla="*/ 49965 w 1133160"/>
              <a:gd name="connsiteY2124" fmla="*/ 396288 h 1348946"/>
              <a:gd name="connsiteX2125" fmla="*/ 50362 w 1133160"/>
              <a:gd name="connsiteY2125" fmla="*/ 396327 h 1348946"/>
              <a:gd name="connsiteX2126" fmla="*/ 50910 w 1133160"/>
              <a:gd name="connsiteY2126" fmla="*/ 396383 h 1348946"/>
              <a:gd name="connsiteX2127" fmla="*/ 51199 w 1133160"/>
              <a:gd name="connsiteY2127" fmla="*/ 396413 h 1348946"/>
              <a:gd name="connsiteX2128" fmla="*/ 52125 w 1133160"/>
              <a:gd name="connsiteY2128" fmla="*/ 395544 h 1348946"/>
              <a:gd name="connsiteX2129" fmla="*/ 52609 w 1133160"/>
              <a:gd name="connsiteY2129" fmla="*/ 396782 h 1348946"/>
              <a:gd name="connsiteX2130" fmla="*/ 52573 w 1133160"/>
              <a:gd name="connsiteY2130" fmla="*/ 396986 h 1348946"/>
              <a:gd name="connsiteX2131" fmla="*/ 52497 w 1133160"/>
              <a:gd name="connsiteY2131" fmla="*/ 397421 h 1348946"/>
              <a:gd name="connsiteX2132" fmla="*/ 52372 w 1133160"/>
              <a:gd name="connsiteY2132" fmla="*/ 398149 h 1348946"/>
              <a:gd name="connsiteX2133" fmla="*/ 52676 w 1133160"/>
              <a:gd name="connsiteY2133" fmla="*/ 398646 h 1348946"/>
              <a:gd name="connsiteX2134" fmla="*/ 52865 w 1133160"/>
              <a:gd name="connsiteY2134" fmla="*/ 398955 h 1348946"/>
              <a:gd name="connsiteX2135" fmla="*/ 53089 w 1133160"/>
              <a:gd name="connsiteY2135" fmla="*/ 399007 h 1348946"/>
              <a:gd name="connsiteX2136" fmla="*/ 55876 w 1133160"/>
              <a:gd name="connsiteY2136" fmla="*/ 399653 h 1348946"/>
              <a:gd name="connsiteX2137" fmla="*/ 56075 w 1133160"/>
              <a:gd name="connsiteY2137" fmla="*/ 399699 h 1348946"/>
              <a:gd name="connsiteX2138" fmla="*/ 56296 w 1133160"/>
              <a:gd name="connsiteY2138" fmla="*/ 400198 h 1348946"/>
              <a:gd name="connsiteX2139" fmla="*/ 56355 w 1133160"/>
              <a:gd name="connsiteY2139" fmla="*/ 400332 h 1348946"/>
              <a:gd name="connsiteX2140" fmla="*/ 56567 w 1133160"/>
              <a:gd name="connsiteY2140" fmla="*/ 400816 h 1348946"/>
              <a:gd name="connsiteX2141" fmla="*/ 55750 w 1133160"/>
              <a:gd name="connsiteY2141" fmla="*/ 402332 h 1348946"/>
              <a:gd name="connsiteX2142" fmla="*/ 54831 w 1133160"/>
              <a:gd name="connsiteY2142" fmla="*/ 404039 h 1348946"/>
              <a:gd name="connsiteX2143" fmla="*/ 54530 w 1133160"/>
              <a:gd name="connsiteY2143" fmla="*/ 404598 h 1348946"/>
              <a:gd name="connsiteX2144" fmla="*/ 54095 w 1133160"/>
              <a:gd name="connsiteY2144" fmla="*/ 408503 h 1348946"/>
              <a:gd name="connsiteX2145" fmla="*/ 52437 w 1133160"/>
              <a:gd name="connsiteY2145" fmla="*/ 410290 h 1348946"/>
              <a:gd name="connsiteX2146" fmla="*/ 51564 w 1133160"/>
              <a:gd name="connsiteY2146" fmla="*/ 411232 h 1348946"/>
              <a:gd name="connsiteX2147" fmla="*/ 50946 w 1133160"/>
              <a:gd name="connsiteY2147" fmla="*/ 411495 h 1348946"/>
              <a:gd name="connsiteX2148" fmla="*/ 50785 w 1133160"/>
              <a:gd name="connsiteY2148" fmla="*/ 411564 h 1348946"/>
              <a:gd name="connsiteX2149" fmla="*/ 49868 w 1133160"/>
              <a:gd name="connsiteY2149" fmla="*/ 411954 h 1348946"/>
              <a:gd name="connsiteX2150" fmla="*/ 49414 w 1133160"/>
              <a:gd name="connsiteY2150" fmla="*/ 412149 h 1348946"/>
              <a:gd name="connsiteX2151" fmla="*/ 49095 w 1133160"/>
              <a:gd name="connsiteY2151" fmla="*/ 412285 h 1348946"/>
              <a:gd name="connsiteX2152" fmla="*/ 48086 w 1133160"/>
              <a:gd name="connsiteY2152" fmla="*/ 413249 h 1348946"/>
              <a:gd name="connsiteX2153" fmla="*/ 47798 w 1133160"/>
              <a:gd name="connsiteY2153" fmla="*/ 413526 h 1348946"/>
              <a:gd name="connsiteX2154" fmla="*/ 47118 w 1133160"/>
              <a:gd name="connsiteY2154" fmla="*/ 414456 h 1348946"/>
              <a:gd name="connsiteX2155" fmla="*/ 47159 w 1133160"/>
              <a:gd name="connsiteY2155" fmla="*/ 414600 h 1348946"/>
              <a:gd name="connsiteX2156" fmla="*/ 47470 w 1133160"/>
              <a:gd name="connsiteY2156" fmla="*/ 415694 h 1348946"/>
              <a:gd name="connsiteX2157" fmla="*/ 47612 w 1133160"/>
              <a:gd name="connsiteY2157" fmla="*/ 416191 h 1348946"/>
              <a:gd name="connsiteX2158" fmla="*/ 48737 w 1133160"/>
              <a:gd name="connsiteY2158" fmla="*/ 417170 h 1348946"/>
              <a:gd name="connsiteX2159" fmla="*/ 49494 w 1133160"/>
              <a:gd name="connsiteY2159" fmla="*/ 417828 h 1348946"/>
              <a:gd name="connsiteX2160" fmla="*/ 52771 w 1133160"/>
              <a:gd name="connsiteY2160" fmla="*/ 420678 h 1348946"/>
              <a:gd name="connsiteX2161" fmla="*/ 53614 w 1133160"/>
              <a:gd name="connsiteY2161" fmla="*/ 421412 h 1348946"/>
              <a:gd name="connsiteX2162" fmla="*/ 53812 w 1133160"/>
              <a:gd name="connsiteY2162" fmla="*/ 421585 h 1348946"/>
              <a:gd name="connsiteX2163" fmla="*/ 54028 w 1133160"/>
              <a:gd name="connsiteY2163" fmla="*/ 421772 h 1348946"/>
              <a:gd name="connsiteX2164" fmla="*/ 54891 w 1133160"/>
              <a:gd name="connsiteY2164" fmla="*/ 421917 h 1348946"/>
              <a:gd name="connsiteX2165" fmla="*/ 55138 w 1133160"/>
              <a:gd name="connsiteY2165" fmla="*/ 421958 h 1348946"/>
              <a:gd name="connsiteX2166" fmla="*/ 56062 w 1133160"/>
              <a:gd name="connsiteY2166" fmla="*/ 421639 h 1348946"/>
              <a:gd name="connsiteX2167" fmla="*/ 58904 w 1133160"/>
              <a:gd name="connsiteY2167" fmla="*/ 420657 h 1348946"/>
              <a:gd name="connsiteX2168" fmla="*/ 61188 w 1133160"/>
              <a:gd name="connsiteY2168" fmla="*/ 420719 h 1348946"/>
              <a:gd name="connsiteX2169" fmla="*/ 62792 w 1133160"/>
              <a:gd name="connsiteY2169" fmla="*/ 422020 h 1348946"/>
              <a:gd name="connsiteX2170" fmla="*/ 63656 w 1133160"/>
              <a:gd name="connsiteY2170" fmla="*/ 424625 h 1348946"/>
              <a:gd name="connsiteX2171" fmla="*/ 63654 w 1133160"/>
              <a:gd name="connsiteY2171" fmla="*/ 429027 h 1348946"/>
              <a:gd name="connsiteX2172" fmla="*/ 64517 w 1133160"/>
              <a:gd name="connsiteY2172" fmla="*/ 429709 h 1348946"/>
              <a:gd name="connsiteX2173" fmla="*/ 67246 w 1133160"/>
              <a:gd name="connsiteY2173" fmla="*/ 430034 h 1348946"/>
              <a:gd name="connsiteX2174" fmla="*/ 67547 w 1133160"/>
              <a:gd name="connsiteY2174" fmla="*/ 430070 h 1348946"/>
              <a:gd name="connsiteX2175" fmla="*/ 68159 w 1133160"/>
              <a:gd name="connsiteY2175" fmla="*/ 430144 h 1348946"/>
              <a:gd name="connsiteX2176" fmla="*/ 68550 w 1133160"/>
              <a:gd name="connsiteY2176" fmla="*/ 430497 h 1348946"/>
              <a:gd name="connsiteX2177" fmla="*/ 68777 w 1133160"/>
              <a:gd name="connsiteY2177" fmla="*/ 430703 h 1348946"/>
              <a:gd name="connsiteX2178" fmla="*/ 69074 w 1133160"/>
              <a:gd name="connsiteY2178" fmla="*/ 430971 h 1348946"/>
              <a:gd name="connsiteX2179" fmla="*/ 69393 w 1133160"/>
              <a:gd name="connsiteY2179" fmla="*/ 431260 h 1348946"/>
              <a:gd name="connsiteX2180" fmla="*/ 70036 w 1133160"/>
              <a:gd name="connsiteY2180" fmla="*/ 432801 h 1348946"/>
              <a:gd name="connsiteX2181" fmla="*/ 70291 w 1133160"/>
              <a:gd name="connsiteY2181" fmla="*/ 433410 h 1348946"/>
              <a:gd name="connsiteX2182" fmla="*/ 70688 w 1133160"/>
              <a:gd name="connsiteY2182" fmla="*/ 434361 h 1348946"/>
              <a:gd name="connsiteX2183" fmla="*/ 70873 w 1133160"/>
              <a:gd name="connsiteY2183" fmla="*/ 435309 h 1348946"/>
              <a:gd name="connsiteX2184" fmla="*/ 71127 w 1133160"/>
              <a:gd name="connsiteY2184" fmla="*/ 436612 h 1348946"/>
              <a:gd name="connsiteX2185" fmla="*/ 71416 w 1133160"/>
              <a:gd name="connsiteY2185" fmla="*/ 438095 h 1348946"/>
              <a:gd name="connsiteX2186" fmla="*/ 71923 w 1133160"/>
              <a:gd name="connsiteY2186" fmla="*/ 440700 h 1348946"/>
              <a:gd name="connsiteX2187" fmla="*/ 71980 w 1133160"/>
              <a:gd name="connsiteY2187" fmla="*/ 440994 h 1348946"/>
              <a:gd name="connsiteX2188" fmla="*/ 72296 w 1133160"/>
              <a:gd name="connsiteY2188" fmla="*/ 441679 h 1348946"/>
              <a:gd name="connsiteX2189" fmla="*/ 72721 w 1133160"/>
              <a:gd name="connsiteY2189" fmla="*/ 442606 h 1348946"/>
              <a:gd name="connsiteX2190" fmla="*/ 73180 w 1133160"/>
              <a:gd name="connsiteY2190" fmla="*/ 442915 h 1348946"/>
              <a:gd name="connsiteX2191" fmla="*/ 73831 w 1133160"/>
              <a:gd name="connsiteY2191" fmla="*/ 443350 h 1348946"/>
              <a:gd name="connsiteX2192" fmla="*/ 75525 w 1133160"/>
              <a:gd name="connsiteY2192" fmla="*/ 443421 h 1348946"/>
              <a:gd name="connsiteX2193" fmla="*/ 76364 w 1133160"/>
              <a:gd name="connsiteY2193" fmla="*/ 443455 h 1348946"/>
              <a:gd name="connsiteX2194" fmla="*/ 79969 w 1133160"/>
              <a:gd name="connsiteY2194" fmla="*/ 443604 h 1348946"/>
              <a:gd name="connsiteX2195" fmla="*/ 80774 w 1133160"/>
              <a:gd name="connsiteY2195" fmla="*/ 443638 h 1348946"/>
              <a:gd name="connsiteX2196" fmla="*/ 81361 w 1133160"/>
              <a:gd name="connsiteY2196" fmla="*/ 443663 h 1348946"/>
              <a:gd name="connsiteX2197" fmla="*/ 82286 w 1133160"/>
              <a:gd name="connsiteY2197" fmla="*/ 444345 h 1348946"/>
              <a:gd name="connsiteX2198" fmla="*/ 83210 w 1133160"/>
              <a:gd name="connsiteY2198" fmla="*/ 446390 h 1348946"/>
              <a:gd name="connsiteX2199" fmla="*/ 83320 w 1133160"/>
              <a:gd name="connsiteY2199" fmla="*/ 449673 h 1348946"/>
              <a:gd name="connsiteX2200" fmla="*/ 83331 w 1133160"/>
              <a:gd name="connsiteY2200" fmla="*/ 450048 h 1348946"/>
              <a:gd name="connsiteX2201" fmla="*/ 83303 w 1133160"/>
              <a:gd name="connsiteY2201" fmla="*/ 450220 h 1348946"/>
              <a:gd name="connsiteX2202" fmla="*/ 83146 w 1133160"/>
              <a:gd name="connsiteY2202" fmla="*/ 451165 h 1348946"/>
              <a:gd name="connsiteX2203" fmla="*/ 83192 w 1133160"/>
              <a:gd name="connsiteY2203" fmla="*/ 451340 h 1348946"/>
              <a:gd name="connsiteX2204" fmla="*/ 84176 w 1133160"/>
              <a:gd name="connsiteY2204" fmla="*/ 455064 h 1348946"/>
              <a:gd name="connsiteX2205" fmla="*/ 83573 w 1133160"/>
              <a:gd name="connsiteY2205" fmla="*/ 458915 h 1348946"/>
              <a:gd name="connsiteX2206" fmla="*/ 84067 w 1133160"/>
              <a:gd name="connsiteY2206" fmla="*/ 460652 h 1348946"/>
              <a:gd name="connsiteX2207" fmla="*/ 85856 w 1133160"/>
              <a:gd name="connsiteY2207" fmla="*/ 462511 h 1348946"/>
              <a:gd name="connsiteX2208" fmla="*/ 86137 w 1133160"/>
              <a:gd name="connsiteY2208" fmla="*/ 463119 h 1348946"/>
              <a:gd name="connsiteX2209" fmla="*/ 86286 w 1133160"/>
              <a:gd name="connsiteY2209" fmla="*/ 463441 h 1348946"/>
              <a:gd name="connsiteX2210" fmla="*/ 86050 w 1133160"/>
              <a:gd name="connsiteY2210" fmla="*/ 463891 h 1348946"/>
              <a:gd name="connsiteX2211" fmla="*/ 85669 w 1133160"/>
              <a:gd name="connsiteY2211" fmla="*/ 464620 h 1348946"/>
              <a:gd name="connsiteX2212" fmla="*/ 85375 w 1133160"/>
              <a:gd name="connsiteY2212" fmla="*/ 464628 h 1348946"/>
              <a:gd name="connsiteX2213" fmla="*/ 85140 w 1133160"/>
              <a:gd name="connsiteY2213" fmla="*/ 464637 h 1348946"/>
              <a:gd name="connsiteX2214" fmla="*/ 84969 w 1133160"/>
              <a:gd name="connsiteY2214" fmla="*/ 464641 h 1348946"/>
              <a:gd name="connsiteX2215" fmla="*/ 83349 w 1133160"/>
              <a:gd name="connsiteY2215" fmla="*/ 464695 h 1348946"/>
              <a:gd name="connsiteX2216" fmla="*/ 81904 w 1133160"/>
              <a:gd name="connsiteY2216" fmla="*/ 464743 h 1348946"/>
              <a:gd name="connsiteX2217" fmla="*/ 80854 w 1133160"/>
              <a:gd name="connsiteY2217" fmla="*/ 465425 h 1348946"/>
              <a:gd name="connsiteX2218" fmla="*/ 80545 w 1133160"/>
              <a:gd name="connsiteY2218" fmla="*/ 466293 h 1348946"/>
              <a:gd name="connsiteX2219" fmla="*/ 80976 w 1133160"/>
              <a:gd name="connsiteY2219" fmla="*/ 468401 h 1348946"/>
              <a:gd name="connsiteX2220" fmla="*/ 81931 w 1133160"/>
              <a:gd name="connsiteY2220" fmla="*/ 470440 h 1348946"/>
              <a:gd name="connsiteX2221" fmla="*/ 82172 w 1133160"/>
              <a:gd name="connsiteY2221" fmla="*/ 470691 h 1348946"/>
              <a:gd name="connsiteX2222" fmla="*/ 82827 w 1133160"/>
              <a:gd name="connsiteY2222" fmla="*/ 471262 h 1348946"/>
              <a:gd name="connsiteX2223" fmla="*/ 84054 w 1133160"/>
              <a:gd name="connsiteY2223" fmla="*/ 472331 h 1348946"/>
              <a:gd name="connsiteX2224" fmla="*/ 84737 w 1133160"/>
              <a:gd name="connsiteY2224" fmla="*/ 472927 h 1348946"/>
              <a:gd name="connsiteX2225" fmla="*/ 88194 w 1133160"/>
              <a:gd name="connsiteY2225" fmla="*/ 473548 h 1348946"/>
              <a:gd name="connsiteX2226" fmla="*/ 92514 w 1133160"/>
              <a:gd name="connsiteY2226" fmla="*/ 473115 h 1348946"/>
              <a:gd name="connsiteX2227" fmla="*/ 93466 w 1133160"/>
              <a:gd name="connsiteY2227" fmla="*/ 472541 h 1348946"/>
              <a:gd name="connsiteX2228" fmla="*/ 94674 w 1133160"/>
              <a:gd name="connsiteY2228" fmla="*/ 471813 h 1348946"/>
              <a:gd name="connsiteX2229" fmla="*/ 94996 w 1133160"/>
              <a:gd name="connsiteY2229" fmla="*/ 471793 h 1348946"/>
              <a:gd name="connsiteX2230" fmla="*/ 95382 w 1133160"/>
              <a:gd name="connsiteY2230" fmla="*/ 471767 h 1348946"/>
              <a:gd name="connsiteX2231" fmla="*/ 96587 w 1133160"/>
              <a:gd name="connsiteY2231" fmla="*/ 471690 h 1348946"/>
              <a:gd name="connsiteX2232" fmla="*/ 97697 w 1133160"/>
              <a:gd name="connsiteY2232" fmla="*/ 472186 h 1348946"/>
              <a:gd name="connsiteX2233" fmla="*/ 98193 w 1133160"/>
              <a:gd name="connsiteY2233" fmla="*/ 473146 h 1348946"/>
              <a:gd name="connsiteX2234" fmla="*/ 98561 w 1133160"/>
              <a:gd name="connsiteY2234" fmla="*/ 473860 h 1348946"/>
              <a:gd name="connsiteX2235" fmla="*/ 98499 w 1133160"/>
              <a:gd name="connsiteY2235" fmla="*/ 475162 h 1348946"/>
              <a:gd name="connsiteX2236" fmla="*/ 96953 w 1133160"/>
              <a:gd name="connsiteY2236" fmla="*/ 479688 h 1348946"/>
              <a:gd name="connsiteX2237" fmla="*/ 97150 w 1133160"/>
              <a:gd name="connsiteY2237" fmla="*/ 480757 h 1348946"/>
              <a:gd name="connsiteX2238" fmla="*/ 97261 w 1133160"/>
              <a:gd name="connsiteY2238" fmla="*/ 481362 h 1348946"/>
              <a:gd name="connsiteX2239" fmla="*/ 99043 w 1133160"/>
              <a:gd name="connsiteY2239" fmla="*/ 483485 h 1348946"/>
              <a:gd name="connsiteX2240" fmla="*/ 99476 w 1133160"/>
              <a:gd name="connsiteY2240" fmla="*/ 484001 h 1348946"/>
              <a:gd name="connsiteX2241" fmla="*/ 99604 w 1133160"/>
              <a:gd name="connsiteY2241" fmla="*/ 484153 h 1348946"/>
              <a:gd name="connsiteX2242" fmla="*/ 99805 w 1133160"/>
              <a:gd name="connsiteY2242" fmla="*/ 484614 h 1348946"/>
              <a:gd name="connsiteX2243" fmla="*/ 99998 w 1133160"/>
              <a:gd name="connsiteY2243" fmla="*/ 485054 h 1348946"/>
              <a:gd name="connsiteX2244" fmla="*/ 100281 w 1133160"/>
              <a:gd name="connsiteY2244" fmla="*/ 485703 h 1348946"/>
              <a:gd name="connsiteX2245" fmla="*/ 99849 w 1133160"/>
              <a:gd name="connsiteY2245" fmla="*/ 487314 h 1348946"/>
              <a:gd name="connsiteX2246" fmla="*/ 99403 w 1133160"/>
              <a:gd name="connsiteY2246" fmla="*/ 488498 h 1348946"/>
              <a:gd name="connsiteX2247" fmla="*/ 99264 w 1133160"/>
              <a:gd name="connsiteY2247" fmla="*/ 488866 h 1348946"/>
              <a:gd name="connsiteX2248" fmla="*/ 99094 w 1133160"/>
              <a:gd name="connsiteY2248" fmla="*/ 489320 h 1348946"/>
              <a:gd name="connsiteX2249" fmla="*/ 98920 w 1133160"/>
              <a:gd name="connsiteY2249" fmla="*/ 489780 h 1348946"/>
              <a:gd name="connsiteX2250" fmla="*/ 98798 w 1133160"/>
              <a:gd name="connsiteY2250" fmla="*/ 490105 h 1348946"/>
              <a:gd name="connsiteX2251" fmla="*/ 99228 w 1133160"/>
              <a:gd name="connsiteY2251" fmla="*/ 491158 h 1348946"/>
              <a:gd name="connsiteX2252" fmla="*/ 99247 w 1133160"/>
              <a:gd name="connsiteY2252" fmla="*/ 491327 h 1348946"/>
              <a:gd name="connsiteX2253" fmla="*/ 99290 w 1133160"/>
              <a:gd name="connsiteY2253" fmla="*/ 491717 h 1348946"/>
              <a:gd name="connsiteX2254" fmla="*/ 100215 w 1133160"/>
              <a:gd name="connsiteY2254" fmla="*/ 492275 h 1348946"/>
              <a:gd name="connsiteX2255" fmla="*/ 103087 w 1133160"/>
              <a:gd name="connsiteY2255" fmla="*/ 492373 h 1348946"/>
              <a:gd name="connsiteX2256" fmla="*/ 105706 w 1133160"/>
              <a:gd name="connsiteY2256" fmla="*/ 492461 h 1348946"/>
              <a:gd name="connsiteX2257" fmla="*/ 106193 w 1133160"/>
              <a:gd name="connsiteY2257" fmla="*/ 492813 h 1348946"/>
              <a:gd name="connsiteX2258" fmla="*/ 107003 w 1133160"/>
              <a:gd name="connsiteY2258" fmla="*/ 493393 h 1348946"/>
              <a:gd name="connsiteX2259" fmla="*/ 107114 w 1133160"/>
              <a:gd name="connsiteY2259" fmla="*/ 493596 h 1348946"/>
              <a:gd name="connsiteX2260" fmla="*/ 107619 w 1133160"/>
              <a:gd name="connsiteY2260" fmla="*/ 494510 h 1348946"/>
              <a:gd name="connsiteX2261" fmla="*/ 108110 w 1133160"/>
              <a:gd name="connsiteY2261" fmla="*/ 497547 h 1348946"/>
              <a:gd name="connsiteX2262" fmla="*/ 108067 w 1133160"/>
              <a:gd name="connsiteY2262" fmla="*/ 498209 h 1348946"/>
              <a:gd name="connsiteX2263" fmla="*/ 107922 w 1133160"/>
              <a:gd name="connsiteY2263" fmla="*/ 500400 h 1348946"/>
              <a:gd name="connsiteX2264" fmla="*/ 108159 w 1133160"/>
              <a:gd name="connsiteY2264" fmla="*/ 501896 h 1348946"/>
              <a:gd name="connsiteX2265" fmla="*/ 108401 w 1133160"/>
              <a:gd name="connsiteY2265" fmla="*/ 503173 h 1348946"/>
              <a:gd name="connsiteX2266" fmla="*/ 109305 w 1133160"/>
              <a:gd name="connsiteY2266" fmla="*/ 504025 h 1348946"/>
              <a:gd name="connsiteX2267" fmla="*/ 109416 w 1133160"/>
              <a:gd name="connsiteY2267" fmla="*/ 504130 h 1348946"/>
              <a:gd name="connsiteX2268" fmla="*/ 110325 w 1133160"/>
              <a:gd name="connsiteY2268" fmla="*/ 504987 h 1348946"/>
              <a:gd name="connsiteX2269" fmla="*/ 112752 w 1133160"/>
              <a:gd name="connsiteY2269" fmla="*/ 505631 h 1348946"/>
              <a:gd name="connsiteX2270" fmla="*/ 113843 w 1133160"/>
              <a:gd name="connsiteY2270" fmla="*/ 505919 h 1348946"/>
              <a:gd name="connsiteX2271" fmla="*/ 114191 w 1133160"/>
              <a:gd name="connsiteY2271" fmla="*/ 506403 h 1348946"/>
              <a:gd name="connsiteX2272" fmla="*/ 114645 w 1133160"/>
              <a:gd name="connsiteY2272" fmla="*/ 507035 h 1348946"/>
              <a:gd name="connsiteX2273" fmla="*/ 114763 w 1133160"/>
              <a:gd name="connsiteY2273" fmla="*/ 508237 h 1348946"/>
              <a:gd name="connsiteX2274" fmla="*/ 110816 w 1133160"/>
              <a:gd name="connsiteY2274" fmla="*/ 511063 h 1348946"/>
              <a:gd name="connsiteX2275" fmla="*/ 110445 w 1133160"/>
              <a:gd name="connsiteY2275" fmla="*/ 511869 h 1348946"/>
              <a:gd name="connsiteX2276" fmla="*/ 110554 w 1133160"/>
              <a:gd name="connsiteY2276" fmla="*/ 512366 h 1348946"/>
              <a:gd name="connsiteX2277" fmla="*/ 110692 w 1133160"/>
              <a:gd name="connsiteY2277" fmla="*/ 512984 h 1348946"/>
              <a:gd name="connsiteX2278" fmla="*/ 113344 w 1133160"/>
              <a:gd name="connsiteY2278" fmla="*/ 515899 h 1348946"/>
              <a:gd name="connsiteX2279" fmla="*/ 113960 w 1133160"/>
              <a:gd name="connsiteY2279" fmla="*/ 517827 h 1348946"/>
              <a:gd name="connsiteX2280" fmla="*/ 114019 w 1133160"/>
              <a:gd name="connsiteY2280" fmla="*/ 519436 h 1348946"/>
              <a:gd name="connsiteX2281" fmla="*/ 113586 w 1133160"/>
              <a:gd name="connsiteY2281" fmla="*/ 520489 h 1348946"/>
              <a:gd name="connsiteX2282" fmla="*/ 112351 w 1133160"/>
              <a:gd name="connsiteY2282" fmla="*/ 521482 h 1348946"/>
              <a:gd name="connsiteX2283" fmla="*/ 111146 w 1133160"/>
              <a:gd name="connsiteY2283" fmla="*/ 521920 h 1348946"/>
              <a:gd name="connsiteX2284" fmla="*/ 109635 w 1133160"/>
              <a:gd name="connsiteY2284" fmla="*/ 522469 h 1348946"/>
              <a:gd name="connsiteX2285" fmla="*/ 109240 w 1133160"/>
              <a:gd name="connsiteY2285" fmla="*/ 522930 h 1348946"/>
              <a:gd name="connsiteX2286" fmla="*/ 108865 w 1133160"/>
              <a:gd name="connsiteY2286" fmla="*/ 523364 h 1348946"/>
              <a:gd name="connsiteX2287" fmla="*/ 108712 w 1133160"/>
              <a:gd name="connsiteY2287" fmla="*/ 524397 h 1348946"/>
              <a:gd name="connsiteX2288" fmla="*/ 109387 w 1133160"/>
              <a:gd name="connsiteY2288" fmla="*/ 525758 h 1348946"/>
              <a:gd name="connsiteX2289" fmla="*/ 110804 w 1133160"/>
              <a:gd name="connsiteY2289" fmla="*/ 527245 h 1348946"/>
              <a:gd name="connsiteX2290" fmla="*/ 112101 w 1133160"/>
              <a:gd name="connsiteY2290" fmla="*/ 527308 h 1348946"/>
              <a:gd name="connsiteX2291" fmla="*/ 113336 w 1133160"/>
              <a:gd name="connsiteY2291" fmla="*/ 526686 h 1348946"/>
              <a:gd name="connsiteX2292" fmla="*/ 116730 w 1133160"/>
              <a:gd name="connsiteY2292" fmla="*/ 523463 h 1348946"/>
              <a:gd name="connsiteX2293" fmla="*/ 117137 w 1133160"/>
              <a:gd name="connsiteY2293" fmla="*/ 523411 h 1348946"/>
              <a:gd name="connsiteX2294" fmla="*/ 117657 w 1133160"/>
              <a:gd name="connsiteY2294" fmla="*/ 523342 h 1348946"/>
              <a:gd name="connsiteX2295" fmla="*/ 117960 w 1133160"/>
              <a:gd name="connsiteY2295" fmla="*/ 523884 h 1348946"/>
              <a:gd name="connsiteX2296" fmla="*/ 118210 w 1133160"/>
              <a:gd name="connsiteY2296" fmla="*/ 524335 h 1348946"/>
              <a:gd name="connsiteX2297" fmla="*/ 118331 w 1133160"/>
              <a:gd name="connsiteY2297" fmla="*/ 526627 h 1348946"/>
              <a:gd name="connsiteX2298" fmla="*/ 116892 w 1133160"/>
              <a:gd name="connsiteY2298" fmla="*/ 529002 h 1348946"/>
              <a:gd name="connsiteX2299" fmla="*/ 115739 w 1133160"/>
              <a:gd name="connsiteY2299" fmla="*/ 530905 h 1348946"/>
              <a:gd name="connsiteX2300" fmla="*/ 115836 w 1133160"/>
              <a:gd name="connsiteY2300" fmla="*/ 531551 h 1348946"/>
              <a:gd name="connsiteX2301" fmla="*/ 115860 w 1133160"/>
              <a:gd name="connsiteY2301" fmla="*/ 531709 h 1348946"/>
              <a:gd name="connsiteX2302" fmla="*/ 116073 w 1133160"/>
              <a:gd name="connsiteY2302" fmla="*/ 531982 h 1348946"/>
              <a:gd name="connsiteX2303" fmla="*/ 116971 w 1133160"/>
              <a:gd name="connsiteY2303" fmla="*/ 533139 h 1348946"/>
              <a:gd name="connsiteX2304" fmla="*/ 116846 w 1133160"/>
              <a:gd name="connsiteY2304" fmla="*/ 533572 h 1348946"/>
              <a:gd name="connsiteX2305" fmla="*/ 114793 w 1133160"/>
              <a:gd name="connsiteY2305" fmla="*/ 533953 h 1348946"/>
              <a:gd name="connsiteX2306" fmla="*/ 113516 w 1133160"/>
              <a:gd name="connsiteY2306" fmla="*/ 534190 h 1348946"/>
              <a:gd name="connsiteX2307" fmla="*/ 112507 w 1133160"/>
              <a:gd name="connsiteY2307" fmla="*/ 534759 h 1348946"/>
              <a:gd name="connsiteX2308" fmla="*/ 112371 w 1133160"/>
              <a:gd name="connsiteY2308" fmla="*/ 534836 h 1348946"/>
              <a:gd name="connsiteX2309" fmla="*/ 111540 w 1133160"/>
              <a:gd name="connsiteY2309" fmla="*/ 535305 h 1348946"/>
              <a:gd name="connsiteX2310" fmla="*/ 110517 w 1133160"/>
              <a:gd name="connsiteY2310" fmla="*/ 536345 h 1348946"/>
              <a:gd name="connsiteX2311" fmla="*/ 110391 w 1133160"/>
              <a:gd name="connsiteY2311" fmla="*/ 537835 h 1348946"/>
              <a:gd name="connsiteX2312" fmla="*/ 110718 w 1133160"/>
              <a:gd name="connsiteY2312" fmla="*/ 538443 h 1348946"/>
              <a:gd name="connsiteX2313" fmla="*/ 110840 w 1133160"/>
              <a:gd name="connsiteY2313" fmla="*/ 538670 h 1348946"/>
              <a:gd name="connsiteX2314" fmla="*/ 112894 w 1133160"/>
              <a:gd name="connsiteY2314" fmla="*/ 540204 h 1348946"/>
              <a:gd name="connsiteX2315" fmla="*/ 114618 w 1133160"/>
              <a:gd name="connsiteY2315" fmla="*/ 544607 h 1348946"/>
              <a:gd name="connsiteX2316" fmla="*/ 114636 w 1133160"/>
              <a:gd name="connsiteY2316" fmla="*/ 544759 h 1348946"/>
              <a:gd name="connsiteX2317" fmla="*/ 114665 w 1133160"/>
              <a:gd name="connsiteY2317" fmla="*/ 545031 h 1348946"/>
              <a:gd name="connsiteX2318" fmla="*/ 115046 w 1133160"/>
              <a:gd name="connsiteY2318" fmla="*/ 548450 h 1348946"/>
              <a:gd name="connsiteX2319" fmla="*/ 116184 w 1133160"/>
              <a:gd name="connsiteY2319" fmla="*/ 549975 h 1348946"/>
              <a:gd name="connsiteX2320" fmla="*/ 116302 w 1133160"/>
              <a:gd name="connsiteY2320" fmla="*/ 550132 h 1348946"/>
              <a:gd name="connsiteX2321" fmla="*/ 117267 w 1133160"/>
              <a:gd name="connsiteY2321" fmla="*/ 551427 h 1348946"/>
              <a:gd name="connsiteX2322" fmla="*/ 118321 w 1133160"/>
              <a:gd name="connsiteY2322" fmla="*/ 553718 h 1348946"/>
              <a:gd name="connsiteX2323" fmla="*/ 118400 w 1133160"/>
              <a:gd name="connsiteY2323" fmla="*/ 553885 h 1348946"/>
              <a:gd name="connsiteX2324" fmla="*/ 120036 w 1133160"/>
              <a:gd name="connsiteY2324" fmla="*/ 557441 h 1348946"/>
              <a:gd name="connsiteX2325" fmla="*/ 122007 w 1133160"/>
              <a:gd name="connsiteY2325" fmla="*/ 563395 h 1348946"/>
              <a:gd name="connsiteX2326" fmla="*/ 125887 w 1133160"/>
              <a:gd name="connsiteY2326" fmla="*/ 570400 h 1348946"/>
              <a:gd name="connsiteX2327" fmla="*/ 126016 w 1133160"/>
              <a:gd name="connsiteY2327" fmla="*/ 571263 h 1348946"/>
              <a:gd name="connsiteX2328" fmla="*/ 126538 w 1133160"/>
              <a:gd name="connsiteY2328" fmla="*/ 574726 h 1348946"/>
              <a:gd name="connsiteX2329" fmla="*/ 126933 w 1133160"/>
              <a:gd name="connsiteY2329" fmla="*/ 577344 h 1348946"/>
              <a:gd name="connsiteX2330" fmla="*/ 127394 w 1133160"/>
              <a:gd name="connsiteY2330" fmla="*/ 578624 h 1348946"/>
              <a:gd name="connsiteX2331" fmla="*/ 127916 w 1133160"/>
              <a:gd name="connsiteY2331" fmla="*/ 580073 h 1348946"/>
              <a:gd name="connsiteX2332" fmla="*/ 131734 w 1133160"/>
              <a:gd name="connsiteY2332" fmla="*/ 587078 h 1348946"/>
              <a:gd name="connsiteX2333" fmla="*/ 132225 w 1133160"/>
              <a:gd name="connsiteY2333" fmla="*/ 589993 h 1348946"/>
              <a:gd name="connsiteX2334" fmla="*/ 133829 w 1133160"/>
              <a:gd name="connsiteY2334" fmla="*/ 592041 h 1348946"/>
              <a:gd name="connsiteX2335" fmla="*/ 136046 w 1133160"/>
              <a:gd name="connsiteY2335" fmla="*/ 593777 h 1348946"/>
              <a:gd name="connsiteX2336" fmla="*/ 136664 w 1133160"/>
              <a:gd name="connsiteY2336" fmla="*/ 595326 h 1348946"/>
              <a:gd name="connsiteX2337" fmla="*/ 136728 w 1133160"/>
              <a:gd name="connsiteY2337" fmla="*/ 595806 h 1348946"/>
              <a:gd name="connsiteX2338" fmla="*/ 136765 w 1133160"/>
              <a:gd name="connsiteY2338" fmla="*/ 596088 h 1348946"/>
              <a:gd name="connsiteX2339" fmla="*/ 137521 w 1133160"/>
              <a:gd name="connsiteY2339" fmla="*/ 601712 h 1348946"/>
              <a:gd name="connsiteX2340" fmla="*/ 137676 w 1133160"/>
              <a:gd name="connsiteY2340" fmla="*/ 602170 h 1348946"/>
              <a:gd name="connsiteX2341" fmla="*/ 137895 w 1133160"/>
              <a:gd name="connsiteY2341" fmla="*/ 602823 h 1348946"/>
              <a:gd name="connsiteX2342" fmla="*/ 138690 w 1133160"/>
              <a:gd name="connsiteY2342" fmla="*/ 605185 h 1348946"/>
              <a:gd name="connsiteX2343" fmla="*/ 138070 w 1133160"/>
              <a:gd name="connsiteY2343" fmla="*/ 608655 h 1348946"/>
              <a:gd name="connsiteX2344" fmla="*/ 134551 w 1133160"/>
              <a:gd name="connsiteY2344" fmla="*/ 613675 h 1348946"/>
              <a:gd name="connsiteX2345" fmla="*/ 134116 w 1133160"/>
              <a:gd name="connsiteY2345" fmla="*/ 616898 h 1348946"/>
              <a:gd name="connsiteX2346" fmla="*/ 131767 w 1133160"/>
              <a:gd name="connsiteY2346" fmla="*/ 624583 h 1348946"/>
              <a:gd name="connsiteX2347" fmla="*/ 131817 w 1133160"/>
              <a:gd name="connsiteY2347" fmla="*/ 625741 h 1348946"/>
              <a:gd name="connsiteX2348" fmla="*/ 131829 w 1133160"/>
              <a:gd name="connsiteY2348" fmla="*/ 626010 h 1348946"/>
              <a:gd name="connsiteX2349" fmla="*/ 130593 w 1133160"/>
              <a:gd name="connsiteY2349" fmla="*/ 630474 h 1348946"/>
              <a:gd name="connsiteX2350" fmla="*/ 130692 w 1133160"/>
              <a:gd name="connsiteY2350" fmla="*/ 631531 h 1348946"/>
              <a:gd name="connsiteX2351" fmla="*/ 130897 w 1133160"/>
              <a:gd name="connsiteY2351" fmla="*/ 633697 h 1348946"/>
              <a:gd name="connsiteX2352" fmla="*/ 130673 w 1133160"/>
              <a:gd name="connsiteY2352" fmla="*/ 634917 h 1348946"/>
              <a:gd name="connsiteX2353" fmla="*/ 130341 w 1133160"/>
              <a:gd name="connsiteY2353" fmla="*/ 636734 h 1348946"/>
              <a:gd name="connsiteX2354" fmla="*/ 130707 w 1133160"/>
              <a:gd name="connsiteY2354" fmla="*/ 639832 h 1348946"/>
              <a:gd name="connsiteX2355" fmla="*/ 130433 w 1133160"/>
              <a:gd name="connsiteY2355" fmla="*/ 640568 h 1348946"/>
              <a:gd name="connsiteX2356" fmla="*/ 130333 w 1133160"/>
              <a:gd name="connsiteY2356" fmla="*/ 640839 h 1348946"/>
              <a:gd name="connsiteX2357" fmla="*/ 129226 w 1133160"/>
              <a:gd name="connsiteY2357" fmla="*/ 643799 h 1348946"/>
              <a:gd name="connsiteX2358" fmla="*/ 128376 w 1133160"/>
              <a:gd name="connsiteY2358" fmla="*/ 651978 h 1348946"/>
              <a:gd name="connsiteX2359" fmla="*/ 124258 w 1133160"/>
              <a:gd name="connsiteY2359" fmla="*/ 651533 h 1348946"/>
              <a:gd name="connsiteX2360" fmla="*/ 121058 w 1133160"/>
              <a:gd name="connsiteY2360" fmla="*/ 653505 h 1348946"/>
              <a:gd name="connsiteX2361" fmla="*/ 118100 w 1133160"/>
              <a:gd name="connsiteY2361" fmla="*/ 656579 h 1348946"/>
              <a:gd name="connsiteX2362" fmla="*/ 110221 w 1133160"/>
              <a:gd name="connsiteY2362" fmla="*/ 662367 h 1348946"/>
              <a:gd name="connsiteX2363" fmla="*/ 108857 w 1133160"/>
              <a:gd name="connsiteY2363" fmla="*/ 666908 h 1348946"/>
              <a:gd name="connsiteX2364" fmla="*/ 109462 w 1133160"/>
              <a:gd name="connsiteY2364" fmla="*/ 670828 h 1348946"/>
              <a:gd name="connsiteX2365" fmla="*/ 114430 w 1133160"/>
              <a:gd name="connsiteY2365" fmla="*/ 674426 h 1348946"/>
              <a:gd name="connsiteX2366" fmla="*/ 117680 w 1133160"/>
              <a:gd name="connsiteY2366" fmla="*/ 676562 h 1348946"/>
              <a:gd name="connsiteX2367" fmla="*/ 120990 w 1133160"/>
              <a:gd name="connsiteY2367" fmla="*/ 680105 h 1348946"/>
              <a:gd name="connsiteX2368" fmla="*/ 119906 w 1133160"/>
              <a:gd name="connsiteY2368" fmla="*/ 680663 h 1348946"/>
              <a:gd name="connsiteX2369" fmla="*/ 118591 w 1133160"/>
              <a:gd name="connsiteY2369" fmla="*/ 681340 h 1348946"/>
              <a:gd name="connsiteX2370" fmla="*/ 117116 w 1133160"/>
              <a:gd name="connsiteY2370" fmla="*/ 681345 h 1348946"/>
              <a:gd name="connsiteX2371" fmla="*/ 113246 w 1133160"/>
              <a:gd name="connsiteY2371" fmla="*/ 681050 h 1348946"/>
              <a:gd name="connsiteX2372" fmla="*/ 109124 w 1133160"/>
              <a:gd name="connsiteY2372" fmla="*/ 682842 h 1348946"/>
              <a:gd name="connsiteX2373" fmla="*/ 108254 w 1133160"/>
              <a:gd name="connsiteY2373" fmla="*/ 686584 h 1348946"/>
              <a:gd name="connsiteX2374" fmla="*/ 109724 w 1133160"/>
              <a:gd name="connsiteY2374" fmla="*/ 688724 h 1348946"/>
              <a:gd name="connsiteX2375" fmla="*/ 112238 w 1133160"/>
              <a:gd name="connsiteY2375" fmla="*/ 690431 h 1348946"/>
              <a:gd name="connsiteX2376" fmla="*/ 117268 w 1133160"/>
              <a:gd name="connsiteY2376" fmla="*/ 694092 h 1348946"/>
              <a:gd name="connsiteX2377" fmla="*/ 121678 w 1133160"/>
              <a:gd name="connsiteY2377" fmla="*/ 699410 h 1348946"/>
              <a:gd name="connsiteX2378" fmla="*/ 121423 w 1133160"/>
              <a:gd name="connsiteY2378" fmla="*/ 702843 h 1348946"/>
              <a:gd name="connsiteX2379" fmla="*/ 115476 w 1133160"/>
              <a:gd name="connsiteY2379" fmla="*/ 702435 h 1348946"/>
              <a:gd name="connsiteX2380" fmla="*/ 107665 w 1133160"/>
              <a:gd name="connsiteY2380" fmla="*/ 700929 h 1348946"/>
              <a:gd name="connsiteX2381" fmla="*/ 105454 w 1133160"/>
              <a:gd name="connsiteY2381" fmla="*/ 700446 h 1348946"/>
              <a:gd name="connsiteX2382" fmla="*/ 102747 w 1133160"/>
              <a:gd name="connsiteY2382" fmla="*/ 701681 h 1348946"/>
              <a:gd name="connsiteX2383" fmla="*/ 97820 w 1133160"/>
              <a:gd name="connsiteY2383" fmla="*/ 706356 h 1348946"/>
              <a:gd name="connsiteX2384" fmla="*/ 95608 w 1133160"/>
              <a:gd name="connsiteY2384" fmla="*/ 706364 h 1348946"/>
              <a:gd name="connsiteX2385" fmla="*/ 89953 w 1133160"/>
              <a:gd name="connsiteY2385" fmla="*/ 706629 h 1348946"/>
              <a:gd name="connsiteX2386" fmla="*/ 89947 w 1133160"/>
              <a:gd name="connsiteY2386" fmla="*/ 709080 h 1348946"/>
              <a:gd name="connsiteX2387" fmla="*/ 89937 w 1133160"/>
              <a:gd name="connsiteY2387" fmla="*/ 713002 h 1348946"/>
              <a:gd name="connsiteX2388" fmla="*/ 88462 w 1133160"/>
              <a:gd name="connsiteY2388" fmla="*/ 713498 h 1348946"/>
              <a:gd name="connsiteX2389" fmla="*/ 84775 w 1133160"/>
              <a:gd name="connsiteY2389" fmla="*/ 713511 h 1348946"/>
              <a:gd name="connsiteX2390" fmla="*/ 72976 w 1133160"/>
              <a:gd name="connsiteY2390" fmla="*/ 714286 h 1348946"/>
              <a:gd name="connsiteX2391" fmla="*/ 61178 w 1133160"/>
              <a:gd name="connsiteY2391" fmla="*/ 714327 h 1348946"/>
              <a:gd name="connsiteX2392" fmla="*/ 50364 w 1133160"/>
              <a:gd name="connsiteY2392" fmla="*/ 714363 h 1348946"/>
              <a:gd name="connsiteX2393" fmla="*/ 32910 w 1133160"/>
              <a:gd name="connsiteY2393" fmla="*/ 715403 h 1348946"/>
              <a:gd name="connsiteX2394" fmla="*/ 29226 w 1133160"/>
              <a:gd name="connsiteY2394" fmla="*/ 714435 h 1348946"/>
              <a:gd name="connsiteX2395" fmla="*/ 26026 w 1133160"/>
              <a:gd name="connsiteY2395" fmla="*/ 716161 h 1348946"/>
              <a:gd name="connsiteX2396" fmla="*/ 25773 w 1133160"/>
              <a:gd name="connsiteY2396" fmla="*/ 719105 h 1348946"/>
              <a:gd name="connsiteX2397" fmla="*/ 24771 w 1133160"/>
              <a:gd name="connsiteY2397" fmla="*/ 726955 h 1348946"/>
              <a:gd name="connsiteX2398" fmla="*/ 23482 w 1133160"/>
              <a:gd name="connsiteY2398" fmla="*/ 749763 h 1348946"/>
              <a:gd name="connsiteX2399" fmla="*/ 22467 w 1133160"/>
              <a:gd name="connsiteY2399" fmla="*/ 762763 h 1348946"/>
              <a:gd name="connsiteX2400" fmla="*/ 17762 w 1133160"/>
              <a:gd name="connsiteY2400" fmla="*/ 776267 h 1348946"/>
              <a:gd name="connsiteX2401" fmla="*/ 13572 w 1133160"/>
              <a:gd name="connsiteY2401" fmla="*/ 781431 h 1348946"/>
              <a:gd name="connsiteX2402" fmla="*/ 6423 w 1133160"/>
              <a:gd name="connsiteY2402" fmla="*/ 789302 h 1348946"/>
              <a:gd name="connsiteX2403" fmla="*/ 2965 w 1133160"/>
              <a:gd name="connsiteY2403" fmla="*/ 796426 h 1348946"/>
              <a:gd name="connsiteX2404" fmla="*/ 1704 w 1133160"/>
              <a:gd name="connsiteY2404" fmla="*/ 808446 h 1348946"/>
              <a:gd name="connsiteX2405" fmla="*/ 180 w 1133160"/>
              <a:gd name="connsiteY2405" fmla="*/ 819029 h 1348946"/>
              <a:gd name="connsiteX2406" fmla="*/ 102536 w 1133160"/>
              <a:gd name="connsiteY2406" fmla="*/ 818821 h 1348946"/>
              <a:gd name="connsiteX2407" fmla="*/ 103201 w 1133160"/>
              <a:gd name="connsiteY2407" fmla="*/ 819356 h 1348946"/>
              <a:gd name="connsiteX2408" fmla="*/ 104076 w 1133160"/>
              <a:gd name="connsiteY2408" fmla="*/ 820061 h 1348946"/>
              <a:gd name="connsiteX2409" fmla="*/ 105678 w 1133160"/>
              <a:gd name="connsiteY2409" fmla="*/ 820680 h 1348946"/>
              <a:gd name="connsiteX2410" fmla="*/ 105842 w 1133160"/>
              <a:gd name="connsiteY2410" fmla="*/ 820710 h 1348946"/>
              <a:gd name="connsiteX2411" fmla="*/ 108401 w 1133160"/>
              <a:gd name="connsiteY2411" fmla="*/ 821161 h 1348946"/>
              <a:gd name="connsiteX2412" fmla="*/ 108631 w 1133160"/>
              <a:gd name="connsiteY2412" fmla="*/ 821202 h 1348946"/>
              <a:gd name="connsiteX2413" fmla="*/ 115005 w 1133160"/>
              <a:gd name="connsiteY2413" fmla="*/ 822320 h 1348946"/>
              <a:gd name="connsiteX2414" fmla="*/ 116158 w 1133160"/>
              <a:gd name="connsiteY2414" fmla="*/ 822237 h 1348946"/>
              <a:gd name="connsiteX2415" fmla="*/ 121622 w 1133160"/>
              <a:gd name="connsiteY2415" fmla="*/ 821845 h 1348946"/>
              <a:gd name="connsiteX2416" fmla="*/ 123403 w 1133160"/>
              <a:gd name="connsiteY2416" fmla="*/ 819076 h 1348946"/>
              <a:gd name="connsiteX2417" fmla="*/ 126786 w 1133160"/>
              <a:gd name="connsiteY2417" fmla="*/ 820451 h 1348946"/>
              <a:gd name="connsiteX2418" fmla="*/ 131772 w 1133160"/>
              <a:gd name="connsiteY2418" fmla="*/ 820613 h 1348946"/>
              <a:gd name="connsiteX2419" fmla="*/ 140318 w 1133160"/>
              <a:gd name="connsiteY2419" fmla="*/ 820249 h 1348946"/>
              <a:gd name="connsiteX2420" fmla="*/ 144769 w 1133160"/>
              <a:gd name="connsiteY2420" fmla="*/ 817820 h 1348946"/>
              <a:gd name="connsiteX2421" fmla="*/ 151534 w 1133160"/>
              <a:gd name="connsiteY2421" fmla="*/ 817806 h 1348946"/>
              <a:gd name="connsiteX2422" fmla="*/ 159191 w 1133160"/>
              <a:gd name="connsiteY2422" fmla="*/ 819171 h 1348946"/>
              <a:gd name="connsiteX2423" fmla="*/ 161505 w 1133160"/>
              <a:gd name="connsiteY2423" fmla="*/ 818475 h 1348946"/>
              <a:gd name="connsiteX2424" fmla="*/ 162751 w 1133160"/>
              <a:gd name="connsiteY2424" fmla="*/ 815881 h 1348946"/>
              <a:gd name="connsiteX2425" fmla="*/ 162396 w 1133160"/>
              <a:gd name="connsiteY2425" fmla="*/ 814326 h 1348946"/>
              <a:gd name="connsiteX2426" fmla="*/ 161505 w 1133160"/>
              <a:gd name="connsiteY2426" fmla="*/ 811219 h 1348946"/>
              <a:gd name="connsiteX2427" fmla="*/ 161861 w 1133160"/>
              <a:gd name="connsiteY2427" fmla="*/ 810009 h 1348946"/>
              <a:gd name="connsiteX2428" fmla="*/ 164353 w 1133160"/>
              <a:gd name="connsiteY2428" fmla="*/ 808450 h 1348946"/>
              <a:gd name="connsiteX2429" fmla="*/ 164710 w 1133160"/>
              <a:gd name="connsiteY2429" fmla="*/ 806375 h 1348946"/>
              <a:gd name="connsiteX2430" fmla="*/ 163107 w 1133160"/>
              <a:gd name="connsiteY2430" fmla="*/ 804824 h 1348946"/>
              <a:gd name="connsiteX2431" fmla="*/ 161505 w 1133160"/>
              <a:gd name="connsiteY2431" fmla="*/ 803618 h 1348946"/>
              <a:gd name="connsiteX2432" fmla="*/ 159724 w 1133160"/>
              <a:gd name="connsiteY2432" fmla="*/ 802586 h 1348946"/>
              <a:gd name="connsiteX2433" fmla="*/ 158300 w 1133160"/>
              <a:gd name="connsiteY2433" fmla="*/ 801379 h 1348946"/>
              <a:gd name="connsiteX2434" fmla="*/ 156521 w 1133160"/>
              <a:gd name="connsiteY2434" fmla="*/ 800003 h 1348946"/>
              <a:gd name="connsiteX2435" fmla="*/ 154919 w 1133160"/>
              <a:gd name="connsiteY2435" fmla="*/ 797069 h 1348946"/>
              <a:gd name="connsiteX2436" fmla="*/ 155630 w 1133160"/>
              <a:gd name="connsiteY2436" fmla="*/ 795339 h 1348946"/>
              <a:gd name="connsiteX2437" fmla="*/ 155808 w 1133160"/>
              <a:gd name="connsiteY2437" fmla="*/ 792921 h 1348946"/>
              <a:gd name="connsiteX2438" fmla="*/ 158300 w 1133160"/>
              <a:gd name="connsiteY2438" fmla="*/ 791361 h 1348946"/>
              <a:gd name="connsiteX2439" fmla="*/ 162396 w 1133160"/>
              <a:gd name="connsiteY2439" fmla="*/ 790143 h 1348946"/>
              <a:gd name="connsiteX2440" fmla="*/ 165423 w 1133160"/>
              <a:gd name="connsiteY2440" fmla="*/ 790654 h 1348946"/>
              <a:gd name="connsiteX2441" fmla="*/ 170941 w 1133160"/>
              <a:gd name="connsiteY2441" fmla="*/ 793406 h 1348946"/>
              <a:gd name="connsiteX2442" fmla="*/ 173096 w 1133160"/>
              <a:gd name="connsiteY2442" fmla="*/ 783674 h 1348946"/>
              <a:gd name="connsiteX2443" fmla="*/ 188826 w 1133160"/>
              <a:gd name="connsiteY2443" fmla="*/ 789299 h 1348946"/>
              <a:gd name="connsiteX2444" fmla="*/ 197265 w 1133160"/>
              <a:gd name="connsiteY2444" fmla="*/ 792010 h 1348946"/>
              <a:gd name="connsiteX2445" fmla="*/ 222276 w 1133160"/>
              <a:gd name="connsiteY2445" fmla="*/ 799118 h 1348946"/>
              <a:gd name="connsiteX2446" fmla="*/ 222941 w 1133160"/>
              <a:gd name="connsiteY2446" fmla="*/ 800877 h 1348946"/>
              <a:gd name="connsiteX2447" fmla="*/ 224061 w 1133160"/>
              <a:gd name="connsiteY2447" fmla="*/ 803832 h 1348946"/>
              <a:gd name="connsiteX2448" fmla="*/ 224366 w 1133160"/>
              <a:gd name="connsiteY2448" fmla="*/ 804635 h 1348946"/>
              <a:gd name="connsiteX2449" fmla="*/ 226805 w 1133160"/>
              <a:gd name="connsiteY2449" fmla="*/ 808266 h 1348946"/>
              <a:gd name="connsiteX2450" fmla="*/ 226949 w 1133160"/>
              <a:gd name="connsiteY2450" fmla="*/ 808479 h 1348946"/>
              <a:gd name="connsiteX2451" fmla="*/ 229163 w 1133160"/>
              <a:gd name="connsiteY2451" fmla="*/ 810837 h 1348946"/>
              <a:gd name="connsiteX2452" fmla="*/ 231750 w 1133160"/>
              <a:gd name="connsiteY2452" fmla="*/ 812389 h 1348946"/>
              <a:gd name="connsiteX2453" fmla="*/ 234888 w 1133160"/>
              <a:gd name="connsiteY2453" fmla="*/ 815551 h 1348946"/>
              <a:gd name="connsiteX2454" fmla="*/ 235692 w 1133160"/>
              <a:gd name="connsiteY2454" fmla="*/ 816756 h 1348946"/>
              <a:gd name="connsiteX2455" fmla="*/ 236220 w 1133160"/>
              <a:gd name="connsiteY2455" fmla="*/ 817549 h 1348946"/>
              <a:gd name="connsiteX2456" fmla="*/ 237286 w 1133160"/>
              <a:gd name="connsiteY2456" fmla="*/ 819148 h 1348946"/>
              <a:gd name="connsiteX2457" fmla="*/ 240091 w 1133160"/>
              <a:gd name="connsiteY2457" fmla="*/ 821684 h 1348946"/>
              <a:gd name="connsiteX2458" fmla="*/ 241309 w 1133160"/>
              <a:gd name="connsiteY2458" fmla="*/ 822786 h 1348946"/>
              <a:gd name="connsiteX2459" fmla="*/ 242087 w 1133160"/>
              <a:gd name="connsiteY2459" fmla="*/ 823489 h 1348946"/>
              <a:gd name="connsiteX2460" fmla="*/ 242942 w 1133160"/>
              <a:gd name="connsiteY2460" fmla="*/ 823882 h 1348946"/>
              <a:gd name="connsiteX2461" fmla="*/ 243389 w 1133160"/>
              <a:gd name="connsiteY2461" fmla="*/ 824086 h 1348946"/>
              <a:gd name="connsiteX2462" fmla="*/ 245782 w 1133160"/>
              <a:gd name="connsiteY2462" fmla="*/ 824423 h 1348946"/>
              <a:gd name="connsiteX2463" fmla="*/ 247328 w 1133160"/>
              <a:gd name="connsiteY2463" fmla="*/ 825375 h 1348946"/>
              <a:gd name="connsiteX2464" fmla="*/ 248000 w 1133160"/>
              <a:gd name="connsiteY2464" fmla="*/ 825788 h 1348946"/>
              <a:gd name="connsiteX2465" fmla="*/ 252434 w 1133160"/>
              <a:gd name="connsiteY2465" fmla="*/ 826907 h 1348946"/>
              <a:gd name="connsiteX2466" fmla="*/ 252733 w 1133160"/>
              <a:gd name="connsiteY2466" fmla="*/ 827097 h 1348946"/>
              <a:gd name="connsiteX2467" fmla="*/ 252926 w 1133160"/>
              <a:gd name="connsiteY2467" fmla="*/ 827218 h 1348946"/>
              <a:gd name="connsiteX2468" fmla="*/ 253419 w 1133160"/>
              <a:gd name="connsiteY2468" fmla="*/ 827528 h 1348946"/>
              <a:gd name="connsiteX2469" fmla="*/ 255879 w 1133160"/>
              <a:gd name="connsiteY2469" fmla="*/ 830133 h 1348946"/>
              <a:gd name="connsiteX2470" fmla="*/ 257060 w 1133160"/>
              <a:gd name="connsiteY2470" fmla="*/ 831382 h 1348946"/>
              <a:gd name="connsiteX2471" fmla="*/ 258340 w 1133160"/>
              <a:gd name="connsiteY2471" fmla="*/ 832738 h 1348946"/>
              <a:gd name="connsiteX2472" fmla="*/ 259388 w 1133160"/>
              <a:gd name="connsiteY2472" fmla="*/ 832944 h 1348946"/>
              <a:gd name="connsiteX2473" fmla="*/ 259670 w 1133160"/>
              <a:gd name="connsiteY2473" fmla="*/ 832998 h 1348946"/>
              <a:gd name="connsiteX2474" fmla="*/ 260250 w 1133160"/>
              <a:gd name="connsiteY2474" fmla="*/ 833112 h 1348946"/>
              <a:gd name="connsiteX2475" fmla="*/ 260389 w 1133160"/>
              <a:gd name="connsiteY2475" fmla="*/ 833196 h 1348946"/>
              <a:gd name="connsiteX2476" fmla="*/ 262405 w 1133160"/>
              <a:gd name="connsiteY2476" fmla="*/ 834415 h 1348946"/>
              <a:gd name="connsiteX2477" fmla="*/ 270152 w 1133160"/>
              <a:gd name="connsiteY2477" fmla="*/ 834899 h 1348946"/>
              <a:gd name="connsiteX2478" fmla="*/ 270474 w 1133160"/>
              <a:gd name="connsiteY2478" fmla="*/ 834919 h 1348946"/>
              <a:gd name="connsiteX2479" fmla="*/ 271011 w 1133160"/>
              <a:gd name="connsiteY2479" fmla="*/ 835406 h 1348946"/>
              <a:gd name="connsiteX2480" fmla="*/ 272500 w 1133160"/>
              <a:gd name="connsiteY2480" fmla="*/ 836762 h 1348946"/>
              <a:gd name="connsiteX2481" fmla="*/ 273612 w 1133160"/>
              <a:gd name="connsiteY2481" fmla="*/ 837772 h 1348946"/>
              <a:gd name="connsiteX2482" fmla="*/ 276382 w 1133160"/>
              <a:gd name="connsiteY2482" fmla="*/ 839388 h 1348946"/>
              <a:gd name="connsiteX2483" fmla="*/ 277743 w 1133160"/>
              <a:gd name="connsiteY2483" fmla="*/ 839831 h 1348946"/>
              <a:gd name="connsiteX2484" fmla="*/ 278917 w 1133160"/>
              <a:gd name="connsiteY2484" fmla="*/ 840215 h 1348946"/>
              <a:gd name="connsiteX2485" fmla="*/ 280130 w 1133160"/>
              <a:gd name="connsiteY2485" fmla="*/ 840611 h 1348946"/>
              <a:gd name="connsiteX2486" fmla="*/ 280571 w 1133160"/>
              <a:gd name="connsiteY2486" fmla="*/ 840755 h 1348946"/>
              <a:gd name="connsiteX2487" fmla="*/ 281113 w 1133160"/>
              <a:gd name="connsiteY2487" fmla="*/ 840997 h 1348946"/>
              <a:gd name="connsiteX2488" fmla="*/ 282828 w 1133160"/>
              <a:gd name="connsiteY2488" fmla="*/ 841760 h 1348946"/>
              <a:gd name="connsiteX2489" fmla="*/ 285312 w 1133160"/>
              <a:gd name="connsiteY2489" fmla="*/ 842867 h 1348946"/>
              <a:gd name="connsiteX2490" fmla="*/ 286808 w 1133160"/>
              <a:gd name="connsiteY2490" fmla="*/ 844345 h 1348946"/>
              <a:gd name="connsiteX2491" fmla="*/ 288265 w 1133160"/>
              <a:gd name="connsiteY2491" fmla="*/ 845783 h 1348946"/>
              <a:gd name="connsiteX2492" fmla="*/ 289125 w 1133160"/>
              <a:gd name="connsiteY2492" fmla="*/ 847457 h 1348946"/>
              <a:gd name="connsiteX2493" fmla="*/ 290103 w 1133160"/>
              <a:gd name="connsiteY2493" fmla="*/ 853035 h 1348946"/>
              <a:gd name="connsiteX2494" fmla="*/ 290379 w 1133160"/>
              <a:gd name="connsiteY2494" fmla="*/ 853373 h 1348946"/>
              <a:gd name="connsiteX2495" fmla="*/ 290552 w 1133160"/>
              <a:gd name="connsiteY2495" fmla="*/ 853587 h 1348946"/>
              <a:gd name="connsiteX2496" fmla="*/ 290963 w 1133160"/>
              <a:gd name="connsiteY2496" fmla="*/ 854089 h 1348946"/>
              <a:gd name="connsiteX2497" fmla="*/ 295330 w 1133160"/>
              <a:gd name="connsiteY2497" fmla="*/ 856432 h 1348946"/>
              <a:gd name="connsiteX2498" fmla="*/ 296547 w 1133160"/>
              <a:gd name="connsiteY2498" fmla="*/ 857085 h 1348946"/>
              <a:gd name="connsiteX2499" fmla="*/ 296748 w 1133160"/>
              <a:gd name="connsiteY2499" fmla="*/ 857194 h 1348946"/>
              <a:gd name="connsiteX2500" fmla="*/ 300625 w 1133160"/>
              <a:gd name="connsiteY2500" fmla="*/ 861102 h 1348946"/>
              <a:gd name="connsiteX2501" fmla="*/ 302410 w 1133160"/>
              <a:gd name="connsiteY2501" fmla="*/ 861786 h 1348946"/>
              <a:gd name="connsiteX2502" fmla="*/ 304142 w 1133160"/>
              <a:gd name="connsiteY2502" fmla="*/ 861866 h 1348946"/>
              <a:gd name="connsiteX2503" fmla="*/ 305182 w 1133160"/>
              <a:gd name="connsiteY2503" fmla="*/ 861913 h 1348946"/>
              <a:gd name="connsiteX2504" fmla="*/ 308444 w 1133160"/>
              <a:gd name="connsiteY2504" fmla="*/ 862785 h 1348946"/>
              <a:gd name="connsiteX2505" fmla="*/ 313312 w 1133160"/>
              <a:gd name="connsiteY2505" fmla="*/ 862976 h 1348946"/>
              <a:gd name="connsiteX2506" fmla="*/ 313959 w 1133160"/>
              <a:gd name="connsiteY2506" fmla="*/ 862786 h 1348946"/>
              <a:gd name="connsiteX2507" fmla="*/ 314219 w 1133160"/>
              <a:gd name="connsiteY2507" fmla="*/ 862711 h 1348946"/>
              <a:gd name="connsiteX2508" fmla="*/ 314790 w 1133160"/>
              <a:gd name="connsiteY2508" fmla="*/ 862544 h 1348946"/>
              <a:gd name="connsiteX2509" fmla="*/ 316516 w 1133160"/>
              <a:gd name="connsiteY2509" fmla="*/ 861307 h 1348946"/>
              <a:gd name="connsiteX2510" fmla="*/ 318096 w 1133160"/>
              <a:gd name="connsiteY2510" fmla="*/ 859505 h 1348946"/>
              <a:gd name="connsiteX2511" fmla="*/ 320529 w 1133160"/>
              <a:gd name="connsiteY2511" fmla="*/ 856727 h 1348946"/>
              <a:gd name="connsiteX2512" fmla="*/ 321330 w 1133160"/>
              <a:gd name="connsiteY2512" fmla="*/ 856295 h 1348946"/>
              <a:gd name="connsiteX2513" fmla="*/ 322735 w 1133160"/>
              <a:gd name="connsiteY2513" fmla="*/ 856208 h 1348946"/>
              <a:gd name="connsiteX2514" fmla="*/ 324287 w 1133160"/>
              <a:gd name="connsiteY2514" fmla="*/ 856112 h 1348946"/>
              <a:gd name="connsiteX2515" fmla="*/ 326680 w 1133160"/>
              <a:gd name="connsiteY2515" fmla="*/ 857109 h 1348946"/>
              <a:gd name="connsiteX2516" fmla="*/ 328052 w 1133160"/>
              <a:gd name="connsiteY2516" fmla="*/ 857680 h 1348946"/>
              <a:gd name="connsiteX2517" fmla="*/ 330258 w 1133160"/>
              <a:gd name="connsiteY2517" fmla="*/ 858599 h 1348946"/>
              <a:gd name="connsiteX2518" fmla="*/ 331296 w 1133160"/>
              <a:gd name="connsiteY2518" fmla="*/ 858648 h 1348946"/>
              <a:gd name="connsiteX2519" fmla="*/ 335682 w 1133160"/>
              <a:gd name="connsiteY2519" fmla="*/ 858862 h 1348946"/>
              <a:gd name="connsiteX2520" fmla="*/ 336576 w 1133160"/>
              <a:gd name="connsiteY2520" fmla="*/ 865849 h 1348946"/>
              <a:gd name="connsiteX2521" fmla="*/ 337515 w 1133160"/>
              <a:gd name="connsiteY2521" fmla="*/ 873174 h 1348946"/>
              <a:gd name="connsiteX2522" fmla="*/ 337989 w 1133160"/>
              <a:gd name="connsiteY2522" fmla="*/ 876880 h 1348946"/>
              <a:gd name="connsiteX2523" fmla="*/ 336918 w 1133160"/>
              <a:gd name="connsiteY2523" fmla="*/ 892315 h 1348946"/>
              <a:gd name="connsiteX2524" fmla="*/ 337081 w 1133160"/>
              <a:gd name="connsiteY2524" fmla="*/ 893345 h 1348946"/>
              <a:gd name="connsiteX2525" fmla="*/ 337281 w 1133160"/>
              <a:gd name="connsiteY2525" fmla="*/ 894608 h 1348946"/>
              <a:gd name="connsiteX2526" fmla="*/ 340656 w 1133160"/>
              <a:gd name="connsiteY2526" fmla="*/ 903037 h 1348946"/>
              <a:gd name="connsiteX2527" fmla="*/ 341024 w 1133160"/>
              <a:gd name="connsiteY2527" fmla="*/ 903161 h 1348946"/>
              <a:gd name="connsiteX2528" fmla="*/ 340957 w 1133160"/>
              <a:gd name="connsiteY2528" fmla="*/ 906695 h 1348946"/>
              <a:gd name="connsiteX2529" fmla="*/ 341938 w 1133160"/>
              <a:gd name="connsiteY2529" fmla="*/ 909049 h 1348946"/>
              <a:gd name="connsiteX2530" fmla="*/ 342204 w 1133160"/>
              <a:gd name="connsiteY2530" fmla="*/ 910004 h 1348946"/>
              <a:gd name="connsiteX2531" fmla="*/ 342490 w 1133160"/>
              <a:gd name="connsiteY2531" fmla="*/ 911032 h 1348946"/>
              <a:gd name="connsiteX2532" fmla="*/ 341846 w 1133160"/>
              <a:gd name="connsiteY2532" fmla="*/ 927387 h 1348946"/>
              <a:gd name="connsiteX2533" fmla="*/ 341104 w 1133160"/>
              <a:gd name="connsiteY2533" fmla="*/ 932047 h 1348946"/>
              <a:gd name="connsiteX2534" fmla="*/ 339743 w 1133160"/>
              <a:gd name="connsiteY2534" fmla="*/ 940599 h 1348946"/>
              <a:gd name="connsiteX2535" fmla="*/ 339323 w 1133160"/>
              <a:gd name="connsiteY2535" fmla="*/ 943246 h 1348946"/>
              <a:gd name="connsiteX2536" fmla="*/ 338733 w 1133160"/>
              <a:gd name="connsiteY2536" fmla="*/ 946961 h 1348946"/>
              <a:gd name="connsiteX2537" fmla="*/ 339241 w 1133160"/>
              <a:gd name="connsiteY2537" fmla="*/ 950351 h 1348946"/>
              <a:gd name="connsiteX2538" fmla="*/ 339281 w 1133160"/>
              <a:gd name="connsiteY2538" fmla="*/ 950614 h 1348946"/>
              <a:gd name="connsiteX2539" fmla="*/ 340999 w 1133160"/>
              <a:gd name="connsiteY2539" fmla="*/ 954210 h 1348946"/>
              <a:gd name="connsiteX2540" fmla="*/ 341518 w 1133160"/>
              <a:gd name="connsiteY2540" fmla="*/ 956535 h 1348946"/>
              <a:gd name="connsiteX2541" fmla="*/ 341854 w 1133160"/>
              <a:gd name="connsiteY2541" fmla="*/ 958052 h 1348946"/>
              <a:gd name="connsiteX2542" fmla="*/ 340940 w 1133160"/>
              <a:gd name="connsiteY2542" fmla="*/ 961901 h 1348946"/>
              <a:gd name="connsiteX2543" fmla="*/ 340119 w 1133160"/>
              <a:gd name="connsiteY2543" fmla="*/ 965360 h 1348946"/>
              <a:gd name="connsiteX2544" fmla="*/ 340417 w 1133160"/>
              <a:gd name="connsiteY2544" fmla="*/ 972422 h 1348946"/>
              <a:gd name="connsiteX2545" fmla="*/ 341625 w 1133160"/>
              <a:gd name="connsiteY2545" fmla="*/ 971820 h 1348946"/>
              <a:gd name="connsiteX2546" fmla="*/ 342440 w 1133160"/>
              <a:gd name="connsiteY2546" fmla="*/ 971087 h 1348946"/>
              <a:gd name="connsiteX2547" fmla="*/ 345223 w 1133160"/>
              <a:gd name="connsiteY2547" fmla="*/ 968589 h 1348946"/>
              <a:gd name="connsiteX2548" fmla="*/ 348120 w 1133160"/>
              <a:gd name="connsiteY2548" fmla="*/ 966919 h 1348946"/>
              <a:gd name="connsiteX2549" fmla="*/ 348432 w 1133160"/>
              <a:gd name="connsiteY2549" fmla="*/ 963098 h 1348946"/>
              <a:gd name="connsiteX2550" fmla="*/ 348867 w 1133160"/>
              <a:gd name="connsiteY2550" fmla="*/ 961394 h 1348946"/>
              <a:gd name="connsiteX2551" fmla="*/ 348992 w 1133160"/>
              <a:gd name="connsiteY2551" fmla="*/ 960910 h 1348946"/>
              <a:gd name="connsiteX2552" fmla="*/ 349824 w 1133160"/>
              <a:gd name="connsiteY2552" fmla="*/ 960191 h 1348946"/>
              <a:gd name="connsiteX2553" fmla="*/ 351274 w 1133160"/>
              <a:gd name="connsiteY2553" fmla="*/ 958933 h 1348946"/>
              <a:gd name="connsiteX2554" fmla="*/ 356327 w 1133160"/>
              <a:gd name="connsiteY2554" fmla="*/ 956463 h 1348946"/>
              <a:gd name="connsiteX2555" fmla="*/ 356461 w 1133160"/>
              <a:gd name="connsiteY2555" fmla="*/ 956345 h 1348946"/>
              <a:gd name="connsiteX2556" fmla="*/ 358734 w 1133160"/>
              <a:gd name="connsiteY2556" fmla="*/ 954360 h 1348946"/>
              <a:gd name="connsiteX2557" fmla="*/ 358670 w 1133160"/>
              <a:gd name="connsiteY2557" fmla="*/ 952594 h 1348946"/>
              <a:gd name="connsiteX2558" fmla="*/ 358614 w 1133160"/>
              <a:gd name="connsiteY2558" fmla="*/ 951075 h 1348946"/>
              <a:gd name="connsiteX2559" fmla="*/ 359170 w 1133160"/>
              <a:gd name="connsiteY2559" fmla="*/ 950272 h 1348946"/>
              <a:gd name="connsiteX2560" fmla="*/ 359973 w 1133160"/>
              <a:gd name="connsiteY2560" fmla="*/ 949839 h 1348946"/>
              <a:gd name="connsiteX2561" fmla="*/ 360241 w 1133160"/>
              <a:gd name="connsiteY2561" fmla="*/ 949852 h 1348946"/>
              <a:gd name="connsiteX2562" fmla="*/ 362642 w 1133160"/>
              <a:gd name="connsiteY2562" fmla="*/ 949968 h 1348946"/>
              <a:gd name="connsiteX2563" fmla="*/ 366623 w 1133160"/>
              <a:gd name="connsiteY2563" fmla="*/ 950159 h 1348946"/>
              <a:gd name="connsiteX2564" fmla="*/ 373031 w 1133160"/>
              <a:gd name="connsiteY2564" fmla="*/ 947877 h 1348946"/>
              <a:gd name="connsiteX2565" fmla="*/ 373891 w 1133160"/>
              <a:gd name="connsiteY2565" fmla="*/ 948248 h 1348946"/>
              <a:gd name="connsiteX2566" fmla="*/ 375473 w 1133160"/>
              <a:gd name="connsiteY2566" fmla="*/ 948302 h 1348946"/>
              <a:gd name="connsiteX2567" fmla="*/ 377709 w 1133160"/>
              <a:gd name="connsiteY2567" fmla="*/ 948379 h 1348946"/>
              <a:gd name="connsiteX2568" fmla="*/ 382013 w 1133160"/>
              <a:gd name="connsiteY2568" fmla="*/ 951793 h 1348946"/>
              <a:gd name="connsiteX2569" fmla="*/ 382106 w 1133160"/>
              <a:gd name="connsiteY2569" fmla="*/ 952120 h 1348946"/>
              <a:gd name="connsiteX2570" fmla="*/ 382383 w 1133160"/>
              <a:gd name="connsiteY2570" fmla="*/ 953094 h 1348946"/>
              <a:gd name="connsiteX2571" fmla="*/ 381953 w 1133160"/>
              <a:gd name="connsiteY2571" fmla="*/ 954607 h 1348946"/>
              <a:gd name="connsiteX2572" fmla="*/ 381575 w 1133160"/>
              <a:gd name="connsiteY2572" fmla="*/ 955943 h 1348946"/>
              <a:gd name="connsiteX2573" fmla="*/ 381696 w 1133160"/>
              <a:gd name="connsiteY2573" fmla="*/ 957058 h 1348946"/>
              <a:gd name="connsiteX2574" fmla="*/ 382334 w 1133160"/>
              <a:gd name="connsiteY2574" fmla="*/ 957521 h 1348946"/>
              <a:gd name="connsiteX2575" fmla="*/ 382803 w 1133160"/>
              <a:gd name="connsiteY2575" fmla="*/ 957864 h 1348946"/>
              <a:gd name="connsiteX2576" fmla="*/ 383892 w 1133160"/>
              <a:gd name="connsiteY2576" fmla="*/ 958154 h 1348946"/>
              <a:gd name="connsiteX2577" fmla="*/ 385386 w 1133160"/>
              <a:gd name="connsiteY2577" fmla="*/ 958551 h 1348946"/>
              <a:gd name="connsiteX2578" fmla="*/ 386922 w 1133160"/>
              <a:gd name="connsiteY2578" fmla="*/ 959754 h 1348946"/>
              <a:gd name="connsiteX2579" fmla="*/ 387048 w 1133160"/>
              <a:gd name="connsiteY2579" fmla="*/ 959852 h 1348946"/>
              <a:gd name="connsiteX2580" fmla="*/ 387476 w 1133160"/>
              <a:gd name="connsiteY2580" fmla="*/ 961072 h 1348946"/>
              <a:gd name="connsiteX2581" fmla="*/ 388395 w 1133160"/>
              <a:gd name="connsiteY2581" fmla="*/ 963697 h 1348946"/>
              <a:gd name="connsiteX2582" fmla="*/ 388233 w 1133160"/>
              <a:gd name="connsiteY2582" fmla="*/ 964174 h 1348946"/>
              <a:gd name="connsiteX2583" fmla="*/ 387098 w 1133160"/>
              <a:gd name="connsiteY2583" fmla="*/ 967534 h 1348946"/>
              <a:gd name="connsiteX2584" fmla="*/ 385404 w 1133160"/>
              <a:gd name="connsiteY2584" fmla="*/ 968780 h 1348946"/>
              <a:gd name="connsiteX2585" fmla="*/ 384999 w 1133160"/>
              <a:gd name="connsiteY2585" fmla="*/ 969079 h 1348946"/>
              <a:gd name="connsiteX2586" fmla="*/ 382528 w 1133160"/>
              <a:gd name="connsiteY2586" fmla="*/ 972480 h 1348946"/>
              <a:gd name="connsiteX2587" fmla="*/ 382528 w 1133160"/>
              <a:gd name="connsiteY2587" fmla="*/ 972947 h 1348946"/>
              <a:gd name="connsiteX2588" fmla="*/ 382528 w 1133160"/>
              <a:gd name="connsiteY2588" fmla="*/ 973473 h 1348946"/>
              <a:gd name="connsiteX2589" fmla="*/ 383609 w 1133160"/>
              <a:gd name="connsiteY2589" fmla="*/ 974956 h 1348946"/>
              <a:gd name="connsiteX2590" fmla="*/ 383714 w 1133160"/>
              <a:gd name="connsiteY2590" fmla="*/ 975100 h 1348946"/>
              <a:gd name="connsiteX2591" fmla="*/ 384247 w 1133160"/>
              <a:gd name="connsiteY2591" fmla="*/ 975833 h 1348946"/>
              <a:gd name="connsiteX2592" fmla="*/ 384860 w 1133160"/>
              <a:gd name="connsiteY2592" fmla="*/ 976251 h 1348946"/>
              <a:gd name="connsiteX2593" fmla="*/ 385968 w 1133160"/>
              <a:gd name="connsiteY2593" fmla="*/ 977010 h 1348946"/>
              <a:gd name="connsiteX2594" fmla="*/ 391943 w 1133160"/>
              <a:gd name="connsiteY2594" fmla="*/ 976153 h 1348946"/>
              <a:gd name="connsiteX2595" fmla="*/ 392443 w 1133160"/>
              <a:gd name="connsiteY2595" fmla="*/ 976191 h 1348946"/>
              <a:gd name="connsiteX2596" fmla="*/ 394466 w 1133160"/>
              <a:gd name="connsiteY2596" fmla="*/ 976344 h 1348946"/>
              <a:gd name="connsiteX2597" fmla="*/ 395382 w 1133160"/>
              <a:gd name="connsiteY2597" fmla="*/ 976975 h 1348946"/>
              <a:gd name="connsiteX2598" fmla="*/ 395635 w 1133160"/>
              <a:gd name="connsiteY2598" fmla="*/ 977149 h 1348946"/>
              <a:gd name="connsiteX2599" fmla="*/ 396616 w 1133160"/>
              <a:gd name="connsiteY2599" fmla="*/ 979629 h 1348946"/>
              <a:gd name="connsiteX2600" fmla="*/ 396551 w 1133160"/>
              <a:gd name="connsiteY2600" fmla="*/ 981302 h 1348946"/>
              <a:gd name="connsiteX2601" fmla="*/ 396044 w 1133160"/>
              <a:gd name="connsiteY2601" fmla="*/ 989788 h 1348946"/>
              <a:gd name="connsiteX2602" fmla="*/ 397195 w 1133160"/>
              <a:gd name="connsiteY2602" fmla="*/ 995214 h 1348946"/>
              <a:gd name="connsiteX2603" fmla="*/ 395966 w 1133160"/>
              <a:gd name="connsiteY2603" fmla="*/ 999275 h 1348946"/>
              <a:gd name="connsiteX2604" fmla="*/ 395851 w 1133160"/>
              <a:gd name="connsiteY2604" fmla="*/ 999648 h 1348946"/>
              <a:gd name="connsiteX2605" fmla="*/ 395972 w 1133160"/>
              <a:gd name="connsiteY2605" fmla="*/ 1000181 h 1348946"/>
              <a:gd name="connsiteX2606" fmla="*/ 396016 w 1133160"/>
              <a:gd name="connsiteY2606" fmla="*/ 1000345 h 1348946"/>
              <a:gd name="connsiteX2607" fmla="*/ 396508 w 1133160"/>
              <a:gd name="connsiteY2607" fmla="*/ 1002114 h 1348946"/>
              <a:gd name="connsiteX2608" fmla="*/ 396538 w 1133160"/>
              <a:gd name="connsiteY2608" fmla="*/ 1004058 h 1348946"/>
              <a:gd name="connsiteX2609" fmla="*/ 396541 w 1133160"/>
              <a:gd name="connsiteY2609" fmla="*/ 1004223 h 1348946"/>
              <a:gd name="connsiteX2610" fmla="*/ 396564 w 1133160"/>
              <a:gd name="connsiteY2610" fmla="*/ 1005705 h 1348946"/>
              <a:gd name="connsiteX2611" fmla="*/ 397455 w 1133160"/>
              <a:gd name="connsiteY2611" fmla="*/ 1006645 h 1348946"/>
              <a:gd name="connsiteX2612" fmla="*/ 397977 w 1133160"/>
              <a:gd name="connsiteY2612" fmla="*/ 1007196 h 1348946"/>
              <a:gd name="connsiteX2613" fmla="*/ 399947 w 1133160"/>
              <a:gd name="connsiteY2613" fmla="*/ 1007508 h 1348946"/>
              <a:gd name="connsiteX2614" fmla="*/ 399731 w 1133160"/>
              <a:gd name="connsiteY2614" fmla="*/ 1009055 h 1348946"/>
              <a:gd name="connsiteX2615" fmla="*/ 399326 w 1133160"/>
              <a:gd name="connsiteY2615" fmla="*/ 1011961 h 1348946"/>
              <a:gd name="connsiteX2616" fmla="*/ 393755 w 1133160"/>
              <a:gd name="connsiteY2616" fmla="*/ 1013368 h 1348946"/>
              <a:gd name="connsiteX2617" fmla="*/ 394113 w 1133160"/>
              <a:gd name="connsiteY2617" fmla="*/ 1018949 h 1348946"/>
              <a:gd name="connsiteX2618" fmla="*/ 397887 w 1133160"/>
              <a:gd name="connsiteY2618" fmla="*/ 1031674 h 1348946"/>
              <a:gd name="connsiteX2619" fmla="*/ 399504 w 1133160"/>
              <a:gd name="connsiteY2619" fmla="*/ 1041437 h 1348946"/>
              <a:gd name="connsiteX2620" fmla="*/ 401301 w 1133160"/>
              <a:gd name="connsiteY2620" fmla="*/ 1043527 h 1348946"/>
              <a:gd name="connsiteX2621" fmla="*/ 407949 w 1133160"/>
              <a:gd name="connsiteY2621" fmla="*/ 1043512 h 1348946"/>
              <a:gd name="connsiteX2622" fmla="*/ 413520 w 1133160"/>
              <a:gd name="connsiteY2622" fmla="*/ 1045244 h 1348946"/>
              <a:gd name="connsiteX2623" fmla="*/ 415857 w 1133160"/>
              <a:gd name="connsiteY2623" fmla="*/ 1047507 h 1348946"/>
              <a:gd name="connsiteX2624" fmla="*/ 413520 w 1133160"/>
              <a:gd name="connsiteY2624" fmla="*/ 1051872 h 1348946"/>
              <a:gd name="connsiteX2625" fmla="*/ 406332 w 1133160"/>
              <a:gd name="connsiteY2625" fmla="*/ 1055377 h 1348946"/>
              <a:gd name="connsiteX2626" fmla="*/ 400222 w 1133160"/>
              <a:gd name="connsiteY2626" fmla="*/ 1058879 h 1348946"/>
              <a:gd name="connsiteX2627" fmla="*/ 397705 w 1133160"/>
              <a:gd name="connsiteY2627" fmla="*/ 1093423 h 1348946"/>
              <a:gd name="connsiteX2628" fmla="*/ 408265 w 1133160"/>
              <a:gd name="connsiteY2628" fmla="*/ 1095957 h 1348946"/>
              <a:gd name="connsiteX2629" fmla="*/ 411895 w 1133160"/>
              <a:gd name="connsiteY2629" fmla="*/ 1095591 h 1348946"/>
              <a:gd name="connsiteX2630" fmla="*/ 417247 w 1133160"/>
              <a:gd name="connsiteY2630" fmla="*/ 1097025 h 1348946"/>
              <a:gd name="connsiteX2631" fmla="*/ 418130 w 1133160"/>
              <a:gd name="connsiteY2631" fmla="*/ 1097870 h 1348946"/>
              <a:gd name="connsiteX2632" fmla="*/ 421913 w 1133160"/>
              <a:gd name="connsiteY2632" fmla="*/ 1101490 h 1348946"/>
              <a:gd name="connsiteX2633" fmla="*/ 423697 w 1133160"/>
              <a:gd name="connsiteY2633" fmla="*/ 1102238 h 1348946"/>
              <a:gd name="connsiteX2634" fmla="*/ 427757 w 1133160"/>
              <a:gd name="connsiteY2634" fmla="*/ 1102431 h 1348946"/>
              <a:gd name="connsiteX2635" fmla="*/ 434365 w 1133160"/>
              <a:gd name="connsiteY2635" fmla="*/ 1104157 h 1348946"/>
              <a:gd name="connsiteX2636" fmla="*/ 439396 w 1133160"/>
              <a:gd name="connsiteY2636" fmla="*/ 1107285 h 1348946"/>
              <a:gd name="connsiteX2637" fmla="*/ 443528 w 1133160"/>
              <a:gd name="connsiteY2637" fmla="*/ 1111813 h 1348946"/>
              <a:gd name="connsiteX2638" fmla="*/ 447842 w 1133160"/>
              <a:gd name="connsiteY2638" fmla="*/ 1122270 h 1348946"/>
              <a:gd name="connsiteX2639" fmla="*/ 446224 w 1133160"/>
              <a:gd name="connsiteY2639" fmla="*/ 1125064 h 1348946"/>
              <a:gd name="connsiteX2640" fmla="*/ 444965 w 1133160"/>
              <a:gd name="connsiteY2640" fmla="*/ 1126462 h 1348946"/>
              <a:gd name="connsiteX2641" fmla="*/ 443888 w 1133160"/>
              <a:gd name="connsiteY2641" fmla="*/ 1129953 h 1348946"/>
              <a:gd name="connsiteX2642" fmla="*/ 443664 w 1133160"/>
              <a:gd name="connsiteY2642" fmla="*/ 1131425 h 1348946"/>
              <a:gd name="connsiteX2643" fmla="*/ 441731 w 1133160"/>
              <a:gd name="connsiteY2643" fmla="*/ 1144089 h 1348946"/>
              <a:gd name="connsiteX2644" fmla="*/ 442269 w 1133160"/>
              <a:gd name="connsiteY2644" fmla="*/ 1160834 h 1348946"/>
              <a:gd name="connsiteX2645" fmla="*/ 441909 w 1133160"/>
              <a:gd name="connsiteY2645" fmla="*/ 1167464 h 1348946"/>
              <a:gd name="connsiteX2646" fmla="*/ 439914 w 1133160"/>
              <a:gd name="connsiteY2646" fmla="*/ 1172783 h 1348946"/>
              <a:gd name="connsiteX2647" fmla="*/ 440153 w 1133160"/>
              <a:gd name="connsiteY2647" fmla="*/ 1172949 h 1348946"/>
              <a:gd name="connsiteX2648" fmla="*/ 441450 w 1133160"/>
              <a:gd name="connsiteY2648" fmla="*/ 1173838 h 1348946"/>
              <a:gd name="connsiteX2649" fmla="*/ 441640 w 1133160"/>
              <a:gd name="connsiteY2649" fmla="*/ 1174435 h 1348946"/>
              <a:gd name="connsiteX2650" fmla="*/ 442732 w 1133160"/>
              <a:gd name="connsiteY2650" fmla="*/ 1177864 h 1348946"/>
              <a:gd name="connsiteX2651" fmla="*/ 445801 w 1133160"/>
              <a:gd name="connsiteY2651" fmla="*/ 1181522 h 1348946"/>
              <a:gd name="connsiteX2652" fmla="*/ 447024 w 1133160"/>
              <a:gd name="connsiteY2652" fmla="*/ 1184434 h 1348946"/>
              <a:gd name="connsiteX2653" fmla="*/ 447058 w 1133160"/>
              <a:gd name="connsiteY2653" fmla="*/ 1184960 h 1348946"/>
              <a:gd name="connsiteX2654" fmla="*/ 447305 w 1133160"/>
              <a:gd name="connsiteY2654" fmla="*/ 1188716 h 1348946"/>
              <a:gd name="connsiteX2655" fmla="*/ 447560 w 1133160"/>
              <a:gd name="connsiteY2655" fmla="*/ 1192606 h 1348946"/>
              <a:gd name="connsiteX2656" fmla="*/ 447493 w 1133160"/>
              <a:gd name="connsiteY2656" fmla="*/ 1194195 h 1348946"/>
              <a:gd name="connsiteX2657" fmla="*/ 447366 w 1133160"/>
              <a:gd name="connsiteY2657" fmla="*/ 1197310 h 1348946"/>
              <a:gd name="connsiteX2658" fmla="*/ 449918 w 1133160"/>
              <a:gd name="connsiteY2658" fmla="*/ 1211055 h 1348946"/>
              <a:gd name="connsiteX2659" fmla="*/ 451627 w 1133160"/>
              <a:gd name="connsiteY2659" fmla="*/ 1216938 h 1348946"/>
              <a:gd name="connsiteX2660" fmla="*/ 451563 w 1133160"/>
              <a:gd name="connsiteY2660" fmla="*/ 1218485 h 1348946"/>
              <a:gd name="connsiteX2661" fmla="*/ 428611 w 1133160"/>
              <a:gd name="connsiteY2661" fmla="*/ 1235007 h 1348946"/>
              <a:gd name="connsiteX2662" fmla="*/ 418906 w 1133160"/>
              <a:gd name="connsiteY2662" fmla="*/ 1240960 h 1348946"/>
              <a:gd name="connsiteX2663" fmla="*/ 415312 w 1133160"/>
              <a:gd name="connsiteY2663" fmla="*/ 1244108 h 1348946"/>
              <a:gd name="connsiteX2664" fmla="*/ 411180 w 1133160"/>
              <a:gd name="connsiteY2664" fmla="*/ 1247780 h 1348946"/>
              <a:gd name="connsiteX2665" fmla="*/ 407274 w 1133160"/>
              <a:gd name="connsiteY2665" fmla="*/ 1252385 h 1348946"/>
              <a:gd name="connsiteX2666" fmla="*/ 408621 w 1133160"/>
              <a:gd name="connsiteY2666" fmla="*/ 1254553 h 1348946"/>
              <a:gd name="connsiteX2667" fmla="*/ 411157 w 1133160"/>
              <a:gd name="connsiteY2667" fmla="*/ 1256474 h 1348946"/>
              <a:gd name="connsiteX2668" fmla="*/ 411815 w 1133160"/>
              <a:gd name="connsiteY2668" fmla="*/ 1256971 h 1348946"/>
              <a:gd name="connsiteX2669" fmla="*/ 412636 w 1133160"/>
              <a:gd name="connsiteY2669" fmla="*/ 1257910 h 1348946"/>
              <a:gd name="connsiteX2670" fmla="*/ 413226 w 1133160"/>
              <a:gd name="connsiteY2670" fmla="*/ 1258583 h 1348946"/>
              <a:gd name="connsiteX2671" fmla="*/ 416352 w 1133160"/>
              <a:gd name="connsiteY2671" fmla="*/ 1263415 h 1348946"/>
              <a:gd name="connsiteX2672" fmla="*/ 417917 w 1133160"/>
              <a:gd name="connsiteY2672" fmla="*/ 1265305 h 1348946"/>
              <a:gd name="connsiteX2673" fmla="*/ 418560 w 1133160"/>
              <a:gd name="connsiteY2673" fmla="*/ 1266081 h 1348946"/>
              <a:gd name="connsiteX2674" fmla="*/ 419147 w 1133160"/>
              <a:gd name="connsiteY2674" fmla="*/ 1267948 h 1348946"/>
              <a:gd name="connsiteX2675" fmla="*/ 419415 w 1133160"/>
              <a:gd name="connsiteY2675" fmla="*/ 1268805 h 1348946"/>
              <a:gd name="connsiteX2676" fmla="*/ 420396 w 1133160"/>
              <a:gd name="connsiteY2676" fmla="*/ 1270600 h 1348946"/>
              <a:gd name="connsiteX2677" fmla="*/ 422296 w 1133160"/>
              <a:gd name="connsiteY2677" fmla="*/ 1272770 h 1348946"/>
              <a:gd name="connsiteX2678" fmla="*/ 423889 w 1133160"/>
              <a:gd name="connsiteY2678" fmla="*/ 1276238 h 1348946"/>
              <a:gd name="connsiteX2679" fmla="*/ 421889 w 1133160"/>
              <a:gd name="connsiteY2679" fmla="*/ 1278347 h 1348946"/>
              <a:gd name="connsiteX2680" fmla="*/ 420769 w 1133160"/>
              <a:gd name="connsiteY2680" fmla="*/ 1279529 h 1348946"/>
              <a:gd name="connsiteX2681" fmla="*/ 420376 w 1133160"/>
              <a:gd name="connsiteY2681" fmla="*/ 1279943 h 1348946"/>
              <a:gd name="connsiteX2682" fmla="*/ 416190 w 1133160"/>
              <a:gd name="connsiteY2682" fmla="*/ 1282041 h 1348946"/>
              <a:gd name="connsiteX2683" fmla="*/ 414465 w 1133160"/>
              <a:gd name="connsiteY2683" fmla="*/ 1283831 h 1348946"/>
              <a:gd name="connsiteX2684" fmla="*/ 411442 w 1133160"/>
              <a:gd name="connsiteY2684" fmla="*/ 1288838 h 1348946"/>
              <a:gd name="connsiteX2685" fmla="*/ 410814 w 1133160"/>
              <a:gd name="connsiteY2685" fmla="*/ 1289513 h 1348946"/>
              <a:gd name="connsiteX2686" fmla="*/ 408855 w 1133160"/>
              <a:gd name="connsiteY2686" fmla="*/ 1291620 h 1348946"/>
              <a:gd name="connsiteX2687" fmla="*/ 407261 w 1133160"/>
              <a:gd name="connsiteY2687" fmla="*/ 1292025 h 1348946"/>
              <a:gd name="connsiteX2688" fmla="*/ 406921 w 1133160"/>
              <a:gd name="connsiteY2688" fmla="*/ 1292112 h 1348946"/>
              <a:gd name="connsiteX2689" fmla="*/ 405963 w 1133160"/>
              <a:gd name="connsiteY2689" fmla="*/ 1292357 h 1348946"/>
              <a:gd name="connsiteX2690" fmla="*/ 405104 w 1133160"/>
              <a:gd name="connsiteY2690" fmla="*/ 1293175 h 1348946"/>
              <a:gd name="connsiteX2691" fmla="*/ 404731 w 1133160"/>
              <a:gd name="connsiteY2691" fmla="*/ 1293531 h 1348946"/>
              <a:gd name="connsiteX2692" fmla="*/ 404506 w 1133160"/>
              <a:gd name="connsiteY2692" fmla="*/ 1293869 h 1348946"/>
              <a:gd name="connsiteX2693" fmla="*/ 403674 w 1133160"/>
              <a:gd name="connsiteY2693" fmla="*/ 1295119 h 1348946"/>
              <a:gd name="connsiteX2694" fmla="*/ 402881 w 1133160"/>
              <a:gd name="connsiteY2694" fmla="*/ 1296311 h 1348946"/>
              <a:gd name="connsiteX2695" fmla="*/ 400112 w 1133160"/>
              <a:gd name="connsiteY2695" fmla="*/ 1299146 h 1348946"/>
              <a:gd name="connsiteX2696" fmla="*/ 399924 w 1133160"/>
              <a:gd name="connsiteY2696" fmla="*/ 1299339 h 1348946"/>
              <a:gd name="connsiteX2697" fmla="*/ 399223 w 1133160"/>
              <a:gd name="connsiteY2697" fmla="*/ 1300743 h 1348946"/>
              <a:gd name="connsiteX2698" fmla="*/ 398261 w 1133160"/>
              <a:gd name="connsiteY2698" fmla="*/ 1302670 h 1348946"/>
              <a:gd name="connsiteX2699" fmla="*/ 397826 w 1133160"/>
              <a:gd name="connsiteY2699" fmla="*/ 1303543 h 1348946"/>
              <a:gd name="connsiteX2700" fmla="*/ 397494 w 1133160"/>
              <a:gd name="connsiteY2700" fmla="*/ 1304465 h 1348946"/>
              <a:gd name="connsiteX2701" fmla="*/ 396458 w 1133160"/>
              <a:gd name="connsiteY2701" fmla="*/ 1307354 h 1348946"/>
              <a:gd name="connsiteX2702" fmla="*/ 396095 w 1133160"/>
              <a:gd name="connsiteY2702" fmla="*/ 1308365 h 1348946"/>
              <a:gd name="connsiteX2703" fmla="*/ 395382 w 1133160"/>
              <a:gd name="connsiteY2703" fmla="*/ 1309333 h 1348946"/>
              <a:gd name="connsiteX2704" fmla="*/ 390872 w 1133160"/>
              <a:gd name="connsiteY2704" fmla="*/ 1329648 h 1348946"/>
              <a:gd name="connsiteX2705" fmla="*/ 387458 w 1133160"/>
              <a:gd name="connsiteY2705" fmla="*/ 1336458 h 1348946"/>
              <a:gd name="connsiteX2706" fmla="*/ 386918 w 1133160"/>
              <a:gd name="connsiteY2706" fmla="*/ 1339601 h 1348946"/>
              <a:gd name="connsiteX2707" fmla="*/ 388536 w 1133160"/>
              <a:gd name="connsiteY2707" fmla="*/ 1342127 h 1348946"/>
              <a:gd name="connsiteX2708" fmla="*/ 390617 w 1133160"/>
              <a:gd name="connsiteY2708" fmla="*/ 1342940 h 1348946"/>
              <a:gd name="connsiteX2709" fmla="*/ 391157 w 1133160"/>
              <a:gd name="connsiteY2709" fmla="*/ 1342969 h 1348946"/>
              <a:gd name="connsiteX2710" fmla="*/ 391785 w 1133160"/>
              <a:gd name="connsiteY2710" fmla="*/ 1343003 h 1348946"/>
              <a:gd name="connsiteX2711" fmla="*/ 392952 w 1133160"/>
              <a:gd name="connsiteY2711" fmla="*/ 1344630 h 1348946"/>
              <a:gd name="connsiteX2712" fmla="*/ 393053 w 1133160"/>
              <a:gd name="connsiteY2712" fmla="*/ 1344773 h 1348946"/>
              <a:gd name="connsiteX2713" fmla="*/ 393150 w 1133160"/>
              <a:gd name="connsiteY2713" fmla="*/ 1345064 h 1348946"/>
              <a:gd name="connsiteX2714" fmla="*/ 393562 w 1133160"/>
              <a:gd name="connsiteY2714" fmla="*/ 1346468 h 1348946"/>
              <a:gd name="connsiteX2715" fmla="*/ 393250 w 1133160"/>
              <a:gd name="connsiteY2715" fmla="*/ 1349071 h 1348946"/>
              <a:gd name="connsiteX2716" fmla="*/ 395207 w 1133160"/>
              <a:gd name="connsiteY2716" fmla="*/ 1348940 h 1348946"/>
              <a:gd name="connsiteX2717" fmla="*/ 396051 w 1133160"/>
              <a:gd name="connsiteY2717" fmla="*/ 1347865 h 1348946"/>
              <a:gd name="connsiteX2718" fmla="*/ 396392 w 1133160"/>
              <a:gd name="connsiteY2718" fmla="*/ 1347531 h 1348946"/>
              <a:gd name="connsiteX2719" fmla="*/ 397295 w 1133160"/>
              <a:gd name="connsiteY2719" fmla="*/ 1346650 h 1348946"/>
              <a:gd name="connsiteX2720" fmla="*/ 397712 w 1133160"/>
              <a:gd name="connsiteY2720" fmla="*/ 1345402 h 1348946"/>
              <a:gd name="connsiteX2721" fmla="*/ 396804 w 1133160"/>
              <a:gd name="connsiteY2721" fmla="*/ 1344521 h 1348946"/>
              <a:gd name="connsiteX2722" fmla="*/ 396530 w 1133160"/>
              <a:gd name="connsiteY2722" fmla="*/ 1344508 h 1348946"/>
              <a:gd name="connsiteX2723" fmla="*/ 395148 w 1133160"/>
              <a:gd name="connsiteY2723" fmla="*/ 1344498 h 1348946"/>
              <a:gd name="connsiteX2724" fmla="*/ 395287 w 1133160"/>
              <a:gd name="connsiteY2724" fmla="*/ 1343993 h 1348946"/>
              <a:gd name="connsiteX2725" fmla="*/ 395390 w 1133160"/>
              <a:gd name="connsiteY2725" fmla="*/ 1343620 h 1348946"/>
              <a:gd name="connsiteX2726" fmla="*/ 395943 w 1133160"/>
              <a:gd name="connsiteY2726" fmla="*/ 1343360 h 1348946"/>
              <a:gd name="connsiteX2727" fmla="*/ 398765 w 1133160"/>
              <a:gd name="connsiteY2727" fmla="*/ 1342936 h 1348946"/>
              <a:gd name="connsiteX2728" fmla="*/ 399291 w 1133160"/>
              <a:gd name="connsiteY2728" fmla="*/ 1342858 h 1348946"/>
              <a:gd name="connsiteX2729" fmla="*/ 400475 w 1133160"/>
              <a:gd name="connsiteY2729" fmla="*/ 1343191 h 1348946"/>
              <a:gd name="connsiteX2730" fmla="*/ 401680 w 1133160"/>
              <a:gd name="connsiteY2730" fmla="*/ 1344115 h 1348946"/>
              <a:gd name="connsiteX2731" fmla="*/ 401970 w 1133160"/>
              <a:gd name="connsiteY2731" fmla="*/ 1344338 h 1348946"/>
              <a:gd name="connsiteX2732" fmla="*/ 402125 w 1133160"/>
              <a:gd name="connsiteY2732" fmla="*/ 1344267 h 1348946"/>
              <a:gd name="connsiteX2733" fmla="*/ 402426 w 1133160"/>
              <a:gd name="connsiteY2733" fmla="*/ 1344132 h 1348946"/>
              <a:gd name="connsiteX2734" fmla="*/ 402074 w 1133160"/>
              <a:gd name="connsiteY2734" fmla="*/ 1342377 h 1348946"/>
              <a:gd name="connsiteX2735" fmla="*/ 402045 w 1133160"/>
              <a:gd name="connsiteY2735" fmla="*/ 1342235 h 1348946"/>
              <a:gd name="connsiteX2736" fmla="*/ 401991 w 1133160"/>
              <a:gd name="connsiteY2736" fmla="*/ 1341968 h 1348946"/>
              <a:gd name="connsiteX2737" fmla="*/ 401195 w 1133160"/>
              <a:gd name="connsiteY2737" fmla="*/ 1340853 h 1348946"/>
              <a:gd name="connsiteX2738" fmla="*/ 400657 w 1133160"/>
              <a:gd name="connsiteY2738" fmla="*/ 1340490 h 1348946"/>
              <a:gd name="connsiteX2739" fmla="*/ 398987 w 1133160"/>
              <a:gd name="connsiteY2739" fmla="*/ 1339365 h 1348946"/>
              <a:gd name="connsiteX2740" fmla="*/ 399602 w 1133160"/>
              <a:gd name="connsiteY2740" fmla="*/ 1338500 h 1348946"/>
              <a:gd name="connsiteX2741" fmla="*/ 402410 w 1133160"/>
              <a:gd name="connsiteY2741" fmla="*/ 1339081 h 1348946"/>
              <a:gd name="connsiteX2742" fmla="*/ 402611 w 1133160"/>
              <a:gd name="connsiteY2742" fmla="*/ 1339123 h 1348946"/>
              <a:gd name="connsiteX2743" fmla="*/ 403474 w 1133160"/>
              <a:gd name="connsiteY2743" fmla="*/ 1338196 h 1348946"/>
              <a:gd name="connsiteX2744" fmla="*/ 403770 w 1133160"/>
              <a:gd name="connsiteY2744" fmla="*/ 1336527 h 1348946"/>
              <a:gd name="connsiteX2745" fmla="*/ 403809 w 1133160"/>
              <a:gd name="connsiteY2745" fmla="*/ 1336312 h 1348946"/>
              <a:gd name="connsiteX2746" fmla="*/ 404035 w 1133160"/>
              <a:gd name="connsiteY2746" fmla="*/ 1335044 h 1348946"/>
              <a:gd name="connsiteX2747" fmla="*/ 405199 w 1133160"/>
              <a:gd name="connsiteY2747" fmla="*/ 1332182 h 1348946"/>
              <a:gd name="connsiteX2748" fmla="*/ 405372 w 1133160"/>
              <a:gd name="connsiteY2748" fmla="*/ 1332194 h 1348946"/>
              <a:gd name="connsiteX2749" fmla="*/ 407837 w 1133160"/>
              <a:gd name="connsiteY2749" fmla="*/ 1332357 h 1348946"/>
              <a:gd name="connsiteX2750" fmla="*/ 409362 w 1133160"/>
              <a:gd name="connsiteY2750" fmla="*/ 1330478 h 1348946"/>
              <a:gd name="connsiteX2751" fmla="*/ 410934 w 1133160"/>
              <a:gd name="connsiteY2751" fmla="*/ 1331248 h 1348946"/>
              <a:gd name="connsiteX2752" fmla="*/ 411229 w 1133160"/>
              <a:gd name="connsiteY2752" fmla="*/ 1330992 h 1348946"/>
              <a:gd name="connsiteX2753" fmla="*/ 411218 w 1133160"/>
              <a:gd name="connsiteY2753" fmla="*/ 1330777 h 1348946"/>
              <a:gd name="connsiteX2754" fmla="*/ 411179 w 1133160"/>
              <a:gd name="connsiteY2754" fmla="*/ 1329818 h 1348946"/>
              <a:gd name="connsiteX2755" fmla="*/ 413543 w 1133160"/>
              <a:gd name="connsiteY2755" fmla="*/ 1329381 h 1348946"/>
              <a:gd name="connsiteX2756" fmla="*/ 414016 w 1133160"/>
              <a:gd name="connsiteY2756" fmla="*/ 1329654 h 1348946"/>
              <a:gd name="connsiteX2757" fmla="*/ 414614 w 1133160"/>
              <a:gd name="connsiteY2757" fmla="*/ 1332153 h 1348946"/>
              <a:gd name="connsiteX2758" fmla="*/ 415659 w 1133160"/>
              <a:gd name="connsiteY2758" fmla="*/ 1331968 h 1348946"/>
              <a:gd name="connsiteX2759" fmla="*/ 416689 w 1133160"/>
              <a:gd name="connsiteY2759" fmla="*/ 1330728 h 1348946"/>
              <a:gd name="connsiteX2760" fmla="*/ 416877 w 1133160"/>
              <a:gd name="connsiteY2760" fmla="*/ 1330503 h 1348946"/>
              <a:gd name="connsiteX2761" fmla="*/ 416465 w 1133160"/>
              <a:gd name="connsiteY2761" fmla="*/ 1327641 h 1348946"/>
              <a:gd name="connsiteX2762" fmla="*/ 418249 w 1133160"/>
              <a:gd name="connsiteY2762" fmla="*/ 1327767 h 1348946"/>
              <a:gd name="connsiteX2763" fmla="*/ 422616 w 1133160"/>
              <a:gd name="connsiteY2763" fmla="*/ 1325982 h 1348946"/>
              <a:gd name="connsiteX2764" fmla="*/ 423498 w 1133160"/>
              <a:gd name="connsiteY2764" fmla="*/ 1327004 h 1348946"/>
              <a:gd name="connsiteX2765" fmla="*/ 423617 w 1133160"/>
              <a:gd name="connsiteY2765" fmla="*/ 1327141 h 1348946"/>
              <a:gd name="connsiteX2766" fmla="*/ 423843 w 1133160"/>
              <a:gd name="connsiteY2766" fmla="*/ 1327404 h 1348946"/>
              <a:gd name="connsiteX2767" fmla="*/ 424642 w 1133160"/>
              <a:gd name="connsiteY2767" fmla="*/ 1327406 h 1348946"/>
              <a:gd name="connsiteX2768" fmla="*/ 425270 w 1133160"/>
              <a:gd name="connsiteY2768" fmla="*/ 1326315 h 1348946"/>
              <a:gd name="connsiteX2769" fmla="*/ 425637 w 1133160"/>
              <a:gd name="connsiteY2769" fmla="*/ 1325678 h 1348946"/>
              <a:gd name="connsiteX2770" fmla="*/ 427232 w 1133160"/>
              <a:gd name="connsiteY2770" fmla="*/ 1322896 h 1348946"/>
              <a:gd name="connsiteX2771" fmla="*/ 427857 w 1133160"/>
              <a:gd name="connsiteY2771" fmla="*/ 1322981 h 1348946"/>
              <a:gd name="connsiteX2772" fmla="*/ 428586 w 1133160"/>
              <a:gd name="connsiteY2772" fmla="*/ 1323081 h 1348946"/>
              <a:gd name="connsiteX2773" fmla="*/ 429489 w 1133160"/>
              <a:gd name="connsiteY2773" fmla="*/ 1323657 h 1348946"/>
              <a:gd name="connsiteX2774" fmla="*/ 430279 w 1133160"/>
              <a:gd name="connsiteY2774" fmla="*/ 1324158 h 1348946"/>
              <a:gd name="connsiteX2775" fmla="*/ 430355 w 1133160"/>
              <a:gd name="connsiteY2775" fmla="*/ 1321985 h 1348946"/>
              <a:gd name="connsiteX2776" fmla="*/ 430624 w 1133160"/>
              <a:gd name="connsiteY2776" fmla="*/ 1321434 h 1348946"/>
              <a:gd name="connsiteX2777" fmla="*/ 430745 w 1133160"/>
              <a:gd name="connsiteY2777" fmla="*/ 1321186 h 1348946"/>
              <a:gd name="connsiteX2778" fmla="*/ 431062 w 1133160"/>
              <a:gd name="connsiteY2778" fmla="*/ 1320532 h 1348946"/>
              <a:gd name="connsiteX2779" fmla="*/ 431165 w 1133160"/>
              <a:gd name="connsiteY2779" fmla="*/ 1320323 h 1348946"/>
              <a:gd name="connsiteX2780" fmla="*/ 429669 w 1133160"/>
              <a:gd name="connsiteY2780" fmla="*/ 1317613 h 1348946"/>
              <a:gd name="connsiteX2781" fmla="*/ 429764 w 1133160"/>
              <a:gd name="connsiteY2781" fmla="*/ 1317142 h 1348946"/>
              <a:gd name="connsiteX2782" fmla="*/ 431049 w 1133160"/>
              <a:gd name="connsiteY2782" fmla="*/ 1317348 h 1348946"/>
              <a:gd name="connsiteX2783" fmla="*/ 433304 w 1133160"/>
              <a:gd name="connsiteY2783" fmla="*/ 1316627 h 1348946"/>
              <a:gd name="connsiteX2784" fmla="*/ 434244 w 1133160"/>
              <a:gd name="connsiteY2784" fmla="*/ 1316967 h 1348946"/>
              <a:gd name="connsiteX2785" fmla="*/ 435050 w 1133160"/>
              <a:gd name="connsiteY2785" fmla="*/ 1317894 h 1348946"/>
              <a:gd name="connsiteX2786" fmla="*/ 435323 w 1133160"/>
              <a:gd name="connsiteY2786" fmla="*/ 1317692 h 1348946"/>
              <a:gd name="connsiteX2787" fmla="*/ 435209 w 1133160"/>
              <a:gd name="connsiteY2787" fmla="*/ 1315149 h 1348946"/>
              <a:gd name="connsiteX2788" fmla="*/ 435624 w 1133160"/>
              <a:gd name="connsiteY2788" fmla="*/ 1314704 h 1348946"/>
              <a:gd name="connsiteX2789" fmla="*/ 435997 w 1133160"/>
              <a:gd name="connsiteY2789" fmla="*/ 1314307 h 1348946"/>
              <a:gd name="connsiteX2790" fmla="*/ 436844 w 1133160"/>
              <a:gd name="connsiteY2790" fmla="*/ 1314520 h 1348946"/>
              <a:gd name="connsiteX2791" fmla="*/ 437024 w 1133160"/>
              <a:gd name="connsiteY2791" fmla="*/ 1314758 h 1348946"/>
              <a:gd name="connsiteX2792" fmla="*/ 437977 w 1133160"/>
              <a:gd name="connsiteY2792" fmla="*/ 1316019 h 1348946"/>
              <a:gd name="connsiteX2793" fmla="*/ 438847 w 1133160"/>
              <a:gd name="connsiteY2793" fmla="*/ 1315882 h 1348946"/>
              <a:gd name="connsiteX2794" fmla="*/ 439865 w 1133160"/>
              <a:gd name="connsiteY2794" fmla="*/ 1313849 h 1348946"/>
              <a:gd name="connsiteX2795" fmla="*/ 441867 w 1133160"/>
              <a:gd name="connsiteY2795" fmla="*/ 1311710 h 1348946"/>
              <a:gd name="connsiteX2796" fmla="*/ 443484 w 1133160"/>
              <a:gd name="connsiteY2796" fmla="*/ 1309980 h 1348946"/>
              <a:gd name="connsiteX2797" fmla="*/ 445749 w 1133160"/>
              <a:gd name="connsiteY2797" fmla="*/ 1309588 h 1348946"/>
              <a:gd name="connsiteX2798" fmla="*/ 445977 w 1133160"/>
              <a:gd name="connsiteY2798" fmla="*/ 1309549 h 1348946"/>
              <a:gd name="connsiteX2799" fmla="*/ 446326 w 1133160"/>
              <a:gd name="connsiteY2799" fmla="*/ 1309200 h 1348946"/>
              <a:gd name="connsiteX2800" fmla="*/ 446473 w 1133160"/>
              <a:gd name="connsiteY2800" fmla="*/ 1309053 h 1348946"/>
              <a:gd name="connsiteX2801" fmla="*/ 446563 w 1133160"/>
              <a:gd name="connsiteY2801" fmla="*/ 1308767 h 1348946"/>
              <a:gd name="connsiteX2802" fmla="*/ 447524 w 1133160"/>
              <a:gd name="connsiteY2802" fmla="*/ 1305731 h 1348946"/>
              <a:gd name="connsiteX2803" fmla="*/ 448324 w 1133160"/>
              <a:gd name="connsiteY2803" fmla="*/ 1305454 h 1348946"/>
              <a:gd name="connsiteX2804" fmla="*/ 449256 w 1133160"/>
              <a:gd name="connsiteY2804" fmla="*/ 1305132 h 1348946"/>
              <a:gd name="connsiteX2805" fmla="*/ 449488 w 1133160"/>
              <a:gd name="connsiteY2805" fmla="*/ 1304822 h 1348946"/>
              <a:gd name="connsiteX2806" fmla="*/ 449678 w 1133160"/>
              <a:gd name="connsiteY2806" fmla="*/ 1304568 h 1348946"/>
              <a:gd name="connsiteX2807" fmla="*/ 450062 w 1133160"/>
              <a:gd name="connsiteY2807" fmla="*/ 1304055 h 1348946"/>
              <a:gd name="connsiteX2808" fmla="*/ 450294 w 1133160"/>
              <a:gd name="connsiteY2808" fmla="*/ 1302658 h 1348946"/>
              <a:gd name="connsiteX2809" fmla="*/ 450325 w 1133160"/>
              <a:gd name="connsiteY2809" fmla="*/ 1302469 h 1348946"/>
              <a:gd name="connsiteX2810" fmla="*/ 450672 w 1133160"/>
              <a:gd name="connsiteY2810" fmla="*/ 1300376 h 1348946"/>
              <a:gd name="connsiteX2811" fmla="*/ 451434 w 1133160"/>
              <a:gd name="connsiteY2811" fmla="*/ 1299032 h 1348946"/>
              <a:gd name="connsiteX2812" fmla="*/ 453198 w 1133160"/>
              <a:gd name="connsiteY2812" fmla="*/ 1298819 h 1348946"/>
              <a:gd name="connsiteX2813" fmla="*/ 454129 w 1133160"/>
              <a:gd name="connsiteY2813" fmla="*/ 1299409 h 1348946"/>
              <a:gd name="connsiteX2814" fmla="*/ 455039 w 1133160"/>
              <a:gd name="connsiteY2814" fmla="*/ 1299586 h 1348946"/>
              <a:gd name="connsiteX2815" fmla="*/ 457347 w 1133160"/>
              <a:gd name="connsiteY2815" fmla="*/ 1300037 h 1348946"/>
              <a:gd name="connsiteX2816" fmla="*/ 457575 w 1133160"/>
              <a:gd name="connsiteY2816" fmla="*/ 1300173 h 1348946"/>
              <a:gd name="connsiteX2817" fmla="*/ 459065 w 1133160"/>
              <a:gd name="connsiteY2817" fmla="*/ 1301056 h 1348946"/>
              <a:gd name="connsiteX2818" fmla="*/ 460694 w 1133160"/>
              <a:gd name="connsiteY2818" fmla="*/ 1299112 h 1348946"/>
              <a:gd name="connsiteX2819" fmla="*/ 461344 w 1133160"/>
              <a:gd name="connsiteY2819" fmla="*/ 1298333 h 1348946"/>
              <a:gd name="connsiteX2820" fmla="*/ 461165 w 1133160"/>
              <a:gd name="connsiteY2820" fmla="*/ 1296911 h 1348946"/>
              <a:gd name="connsiteX2821" fmla="*/ 461393 w 1133160"/>
              <a:gd name="connsiteY2821" fmla="*/ 1296154 h 1348946"/>
              <a:gd name="connsiteX2822" fmla="*/ 461436 w 1133160"/>
              <a:gd name="connsiteY2822" fmla="*/ 1296013 h 1348946"/>
              <a:gd name="connsiteX2823" fmla="*/ 462159 w 1133160"/>
              <a:gd name="connsiteY2823" fmla="*/ 1293631 h 1348946"/>
              <a:gd name="connsiteX2824" fmla="*/ 462883 w 1133160"/>
              <a:gd name="connsiteY2824" fmla="*/ 1292646 h 1348946"/>
              <a:gd name="connsiteX2825" fmla="*/ 463205 w 1133160"/>
              <a:gd name="connsiteY2825" fmla="*/ 1292211 h 1348946"/>
              <a:gd name="connsiteX2826" fmla="*/ 463938 w 1133160"/>
              <a:gd name="connsiteY2826" fmla="*/ 1291729 h 1348946"/>
              <a:gd name="connsiteX2827" fmla="*/ 464566 w 1133160"/>
              <a:gd name="connsiteY2827" fmla="*/ 1291317 h 1348946"/>
              <a:gd name="connsiteX2828" fmla="*/ 464317 w 1133160"/>
              <a:gd name="connsiteY2828" fmla="*/ 1288142 h 1348946"/>
              <a:gd name="connsiteX2829" fmla="*/ 465530 w 1133160"/>
              <a:gd name="connsiteY2829" fmla="*/ 1284109 h 1348946"/>
              <a:gd name="connsiteX2830" fmla="*/ 465638 w 1133160"/>
              <a:gd name="connsiteY2830" fmla="*/ 1283753 h 1348946"/>
              <a:gd name="connsiteX2831" fmla="*/ 465839 w 1133160"/>
              <a:gd name="connsiteY2831" fmla="*/ 1283084 h 1348946"/>
              <a:gd name="connsiteX2832" fmla="*/ 467802 w 1133160"/>
              <a:gd name="connsiteY2832" fmla="*/ 1281344 h 1348946"/>
              <a:gd name="connsiteX2833" fmla="*/ 468459 w 1133160"/>
              <a:gd name="connsiteY2833" fmla="*/ 1280816 h 1348946"/>
              <a:gd name="connsiteX2834" fmla="*/ 470496 w 1133160"/>
              <a:gd name="connsiteY2834" fmla="*/ 1282551 h 1348946"/>
              <a:gd name="connsiteX2835" fmla="*/ 473201 w 1133160"/>
              <a:gd name="connsiteY2835" fmla="*/ 1280780 h 1348946"/>
              <a:gd name="connsiteX2836" fmla="*/ 473518 w 1133160"/>
              <a:gd name="connsiteY2836" fmla="*/ 1280574 h 1348946"/>
              <a:gd name="connsiteX2837" fmla="*/ 475652 w 1133160"/>
              <a:gd name="connsiteY2837" fmla="*/ 1279176 h 1348946"/>
              <a:gd name="connsiteX2838" fmla="*/ 477083 w 1133160"/>
              <a:gd name="connsiteY2838" fmla="*/ 1277953 h 1348946"/>
              <a:gd name="connsiteX2839" fmla="*/ 477284 w 1133160"/>
              <a:gd name="connsiteY2839" fmla="*/ 1277781 h 1348946"/>
              <a:gd name="connsiteX2840" fmla="*/ 477513 w 1133160"/>
              <a:gd name="connsiteY2840" fmla="*/ 1277584 h 1348946"/>
              <a:gd name="connsiteX2841" fmla="*/ 477549 w 1133160"/>
              <a:gd name="connsiteY2841" fmla="*/ 1277181 h 1348946"/>
              <a:gd name="connsiteX2842" fmla="*/ 477562 w 1133160"/>
              <a:gd name="connsiteY2842" fmla="*/ 1277024 h 1348946"/>
              <a:gd name="connsiteX2843" fmla="*/ 477606 w 1133160"/>
              <a:gd name="connsiteY2843" fmla="*/ 1276522 h 1348946"/>
              <a:gd name="connsiteX2844" fmla="*/ 478137 w 1133160"/>
              <a:gd name="connsiteY2844" fmla="*/ 1275837 h 1348946"/>
              <a:gd name="connsiteX2845" fmla="*/ 478289 w 1133160"/>
              <a:gd name="connsiteY2845" fmla="*/ 1275640 h 1348946"/>
              <a:gd name="connsiteX2846" fmla="*/ 480207 w 1133160"/>
              <a:gd name="connsiteY2846" fmla="*/ 1273169 h 1348946"/>
              <a:gd name="connsiteX2847" fmla="*/ 480618 w 1133160"/>
              <a:gd name="connsiteY2847" fmla="*/ 1272050 h 1348946"/>
              <a:gd name="connsiteX2848" fmla="*/ 480837 w 1133160"/>
              <a:gd name="connsiteY2848" fmla="*/ 1271457 h 1348946"/>
              <a:gd name="connsiteX2849" fmla="*/ 481885 w 1133160"/>
              <a:gd name="connsiteY2849" fmla="*/ 1270716 h 1348946"/>
              <a:gd name="connsiteX2850" fmla="*/ 482410 w 1133160"/>
              <a:gd name="connsiteY2850" fmla="*/ 1270539 h 1348946"/>
              <a:gd name="connsiteX2851" fmla="*/ 485392 w 1133160"/>
              <a:gd name="connsiteY2851" fmla="*/ 1269544 h 1348946"/>
              <a:gd name="connsiteX2852" fmla="*/ 487011 w 1133160"/>
              <a:gd name="connsiteY2852" fmla="*/ 1270069 h 1348946"/>
              <a:gd name="connsiteX2853" fmla="*/ 487793 w 1133160"/>
              <a:gd name="connsiteY2853" fmla="*/ 1268682 h 1348946"/>
              <a:gd name="connsiteX2854" fmla="*/ 489850 w 1133160"/>
              <a:gd name="connsiteY2854" fmla="*/ 1267258 h 1348946"/>
              <a:gd name="connsiteX2855" fmla="*/ 490229 w 1133160"/>
              <a:gd name="connsiteY2855" fmla="*/ 1266995 h 1348946"/>
              <a:gd name="connsiteX2856" fmla="*/ 490688 w 1133160"/>
              <a:gd name="connsiteY2856" fmla="*/ 1266676 h 1348946"/>
              <a:gd name="connsiteX2857" fmla="*/ 492445 w 1133160"/>
              <a:gd name="connsiteY2857" fmla="*/ 1267037 h 1348946"/>
              <a:gd name="connsiteX2858" fmla="*/ 493946 w 1133160"/>
              <a:gd name="connsiteY2858" fmla="*/ 1266779 h 1348946"/>
              <a:gd name="connsiteX2859" fmla="*/ 494132 w 1133160"/>
              <a:gd name="connsiteY2859" fmla="*/ 1266100 h 1348946"/>
              <a:gd name="connsiteX2860" fmla="*/ 493942 w 1133160"/>
              <a:gd name="connsiteY2860" fmla="*/ 1265577 h 1348946"/>
              <a:gd name="connsiteX2861" fmla="*/ 493705 w 1133160"/>
              <a:gd name="connsiteY2861" fmla="*/ 1264921 h 1348946"/>
              <a:gd name="connsiteX2862" fmla="*/ 494062 w 1133160"/>
              <a:gd name="connsiteY2862" fmla="*/ 1264290 h 1348946"/>
              <a:gd name="connsiteX2863" fmla="*/ 494506 w 1133160"/>
              <a:gd name="connsiteY2863" fmla="*/ 1263499 h 1348946"/>
              <a:gd name="connsiteX2864" fmla="*/ 494421 w 1133160"/>
              <a:gd name="connsiteY2864" fmla="*/ 1263116 h 1348946"/>
              <a:gd name="connsiteX2865" fmla="*/ 494204 w 1133160"/>
              <a:gd name="connsiteY2865" fmla="*/ 1262138 h 1348946"/>
              <a:gd name="connsiteX2866" fmla="*/ 494909 w 1133160"/>
              <a:gd name="connsiteY2866" fmla="*/ 1261744 h 1348946"/>
              <a:gd name="connsiteX2867" fmla="*/ 495599 w 1133160"/>
              <a:gd name="connsiteY2867" fmla="*/ 1261334 h 1348946"/>
              <a:gd name="connsiteX2868" fmla="*/ 496045 w 1133160"/>
              <a:gd name="connsiteY2868" fmla="*/ 1260341 h 1348946"/>
              <a:gd name="connsiteX2869" fmla="*/ 496438 w 1133160"/>
              <a:gd name="connsiteY2869" fmla="*/ 1259962 h 1348946"/>
              <a:gd name="connsiteX2870" fmla="*/ 496670 w 1133160"/>
              <a:gd name="connsiteY2870" fmla="*/ 1259738 h 1348946"/>
              <a:gd name="connsiteX2871" fmla="*/ 497123 w 1133160"/>
              <a:gd name="connsiteY2871" fmla="*/ 1259301 h 1348946"/>
              <a:gd name="connsiteX2872" fmla="*/ 498712 w 1133160"/>
              <a:gd name="connsiteY2872" fmla="*/ 1253546 h 1348946"/>
              <a:gd name="connsiteX2873" fmla="*/ 499947 w 1133160"/>
              <a:gd name="connsiteY2873" fmla="*/ 1251876 h 1348946"/>
              <a:gd name="connsiteX2874" fmla="*/ 500319 w 1133160"/>
              <a:gd name="connsiteY2874" fmla="*/ 1250454 h 1348946"/>
              <a:gd name="connsiteX2875" fmla="*/ 500890 w 1133160"/>
              <a:gd name="connsiteY2875" fmla="*/ 1250060 h 1348946"/>
              <a:gd name="connsiteX2876" fmla="*/ 501121 w 1133160"/>
              <a:gd name="connsiteY2876" fmla="*/ 1249899 h 1348946"/>
              <a:gd name="connsiteX2877" fmla="*/ 502247 w 1133160"/>
              <a:gd name="connsiteY2877" fmla="*/ 1249803 h 1348946"/>
              <a:gd name="connsiteX2878" fmla="*/ 503948 w 1133160"/>
              <a:gd name="connsiteY2878" fmla="*/ 1249659 h 1348946"/>
              <a:gd name="connsiteX2879" fmla="*/ 504159 w 1133160"/>
              <a:gd name="connsiteY2879" fmla="*/ 1249546 h 1348946"/>
              <a:gd name="connsiteX2880" fmla="*/ 504749 w 1133160"/>
              <a:gd name="connsiteY2880" fmla="*/ 1249226 h 1348946"/>
              <a:gd name="connsiteX2881" fmla="*/ 509976 w 1133160"/>
              <a:gd name="connsiteY2881" fmla="*/ 1249932 h 1348946"/>
              <a:gd name="connsiteX2882" fmla="*/ 511224 w 1133160"/>
              <a:gd name="connsiteY2882" fmla="*/ 1250403 h 1348946"/>
              <a:gd name="connsiteX2883" fmla="*/ 512102 w 1133160"/>
              <a:gd name="connsiteY2883" fmla="*/ 1250736 h 1348946"/>
              <a:gd name="connsiteX2884" fmla="*/ 513716 w 1133160"/>
              <a:gd name="connsiteY2884" fmla="*/ 1250323 h 1348946"/>
              <a:gd name="connsiteX2885" fmla="*/ 513876 w 1133160"/>
              <a:gd name="connsiteY2885" fmla="*/ 1250282 h 1348946"/>
              <a:gd name="connsiteX2886" fmla="*/ 516679 w 1133160"/>
              <a:gd name="connsiteY2886" fmla="*/ 1249562 h 1348946"/>
              <a:gd name="connsiteX2887" fmla="*/ 519326 w 1133160"/>
              <a:gd name="connsiteY2887" fmla="*/ 1249505 h 1348946"/>
              <a:gd name="connsiteX2888" fmla="*/ 523378 w 1133160"/>
              <a:gd name="connsiteY2888" fmla="*/ 1251309 h 1348946"/>
              <a:gd name="connsiteX2889" fmla="*/ 526413 w 1133160"/>
              <a:gd name="connsiteY2889" fmla="*/ 1251028 h 1348946"/>
              <a:gd name="connsiteX2890" fmla="*/ 528751 w 1133160"/>
              <a:gd name="connsiteY2890" fmla="*/ 1250812 h 1348946"/>
              <a:gd name="connsiteX2891" fmla="*/ 530873 w 1133160"/>
              <a:gd name="connsiteY2891" fmla="*/ 1251500 h 1348946"/>
              <a:gd name="connsiteX2892" fmla="*/ 534724 w 1133160"/>
              <a:gd name="connsiteY2892" fmla="*/ 1253518 h 1348946"/>
              <a:gd name="connsiteX2893" fmla="*/ 537448 w 1133160"/>
              <a:gd name="connsiteY2893" fmla="*/ 1255550 h 1348946"/>
              <a:gd name="connsiteX2894" fmla="*/ 540704 w 1133160"/>
              <a:gd name="connsiteY2894" fmla="*/ 1256546 h 1348946"/>
              <a:gd name="connsiteX2895" fmla="*/ 542667 w 1133160"/>
              <a:gd name="connsiteY2895" fmla="*/ 1257496 h 1348946"/>
              <a:gd name="connsiteX2896" fmla="*/ 543531 w 1133160"/>
              <a:gd name="connsiteY2896" fmla="*/ 1257913 h 1348946"/>
              <a:gd name="connsiteX2897" fmla="*/ 544070 w 1133160"/>
              <a:gd name="connsiteY2897" fmla="*/ 1256603 h 1348946"/>
              <a:gd name="connsiteX2898" fmla="*/ 557338 w 1133160"/>
              <a:gd name="connsiteY2898" fmla="*/ 1264687 h 1348946"/>
              <a:gd name="connsiteX2899" fmla="*/ 562600 w 1133160"/>
              <a:gd name="connsiteY2899" fmla="*/ 1266022 h 1348946"/>
              <a:gd name="connsiteX2900" fmla="*/ 566087 w 1133160"/>
              <a:gd name="connsiteY2900" fmla="*/ 1266767 h 1348946"/>
              <a:gd name="connsiteX2901" fmla="*/ 568962 w 1133160"/>
              <a:gd name="connsiteY2901" fmla="*/ 1267624 h 1348946"/>
              <a:gd name="connsiteX2902" fmla="*/ 570520 w 1133160"/>
              <a:gd name="connsiteY2902" fmla="*/ 1268710 h 1348946"/>
              <a:gd name="connsiteX2903" fmla="*/ 574258 w 1133160"/>
              <a:gd name="connsiteY2903" fmla="*/ 1271315 h 1348946"/>
              <a:gd name="connsiteX2904" fmla="*/ 578905 w 1133160"/>
              <a:gd name="connsiteY2904" fmla="*/ 1274272 h 1348946"/>
              <a:gd name="connsiteX2905" fmla="*/ 580009 w 1133160"/>
              <a:gd name="connsiteY2905" fmla="*/ 1275389 h 1348946"/>
              <a:gd name="connsiteX2906" fmla="*/ 581413 w 1133160"/>
              <a:gd name="connsiteY2906" fmla="*/ 1278982 h 1348946"/>
              <a:gd name="connsiteX2907" fmla="*/ 587305 w 1133160"/>
              <a:gd name="connsiteY2907" fmla="*/ 1283017 h 1348946"/>
              <a:gd name="connsiteX2908" fmla="*/ 590014 w 1133160"/>
              <a:gd name="connsiteY2908" fmla="*/ 1284320 h 1348946"/>
              <a:gd name="connsiteX2909" fmla="*/ 590927 w 1133160"/>
              <a:gd name="connsiteY2909" fmla="*/ 1284758 h 1348946"/>
              <a:gd name="connsiteX2910" fmla="*/ 591487 w 1133160"/>
              <a:gd name="connsiteY2910" fmla="*/ 1284705 h 1348946"/>
              <a:gd name="connsiteX2911" fmla="*/ 591672 w 1133160"/>
              <a:gd name="connsiteY2911" fmla="*/ 1284687 h 1348946"/>
              <a:gd name="connsiteX2912" fmla="*/ 592158 w 1133160"/>
              <a:gd name="connsiteY2912" fmla="*/ 1284639 h 1348946"/>
              <a:gd name="connsiteX2913" fmla="*/ 593391 w 1133160"/>
              <a:gd name="connsiteY2913" fmla="*/ 1283589 h 1348946"/>
              <a:gd name="connsiteX2914" fmla="*/ 594435 w 1133160"/>
              <a:gd name="connsiteY2914" fmla="*/ 1283531 h 1348946"/>
              <a:gd name="connsiteX2915" fmla="*/ 596654 w 1133160"/>
              <a:gd name="connsiteY2915" fmla="*/ 1281371 h 1348946"/>
              <a:gd name="connsiteX2916" fmla="*/ 597241 w 1133160"/>
              <a:gd name="connsiteY2916" fmla="*/ 1281137 h 1348946"/>
              <a:gd name="connsiteX2917" fmla="*/ 597846 w 1133160"/>
              <a:gd name="connsiteY2917" fmla="*/ 1280895 h 1348946"/>
              <a:gd name="connsiteX2918" fmla="*/ 600283 w 1133160"/>
              <a:gd name="connsiteY2918" fmla="*/ 1281194 h 1348946"/>
              <a:gd name="connsiteX2919" fmla="*/ 601249 w 1133160"/>
              <a:gd name="connsiteY2919" fmla="*/ 1281596 h 1348946"/>
              <a:gd name="connsiteX2920" fmla="*/ 601846 w 1133160"/>
              <a:gd name="connsiteY2920" fmla="*/ 1281846 h 1348946"/>
              <a:gd name="connsiteX2921" fmla="*/ 604187 w 1133160"/>
              <a:gd name="connsiteY2921" fmla="*/ 1282824 h 1348946"/>
              <a:gd name="connsiteX2922" fmla="*/ 604459 w 1133160"/>
              <a:gd name="connsiteY2922" fmla="*/ 1282937 h 1348946"/>
              <a:gd name="connsiteX2923" fmla="*/ 606481 w 1133160"/>
              <a:gd name="connsiteY2923" fmla="*/ 1285293 h 1348946"/>
              <a:gd name="connsiteX2924" fmla="*/ 606171 w 1133160"/>
              <a:gd name="connsiteY2924" fmla="*/ 1286654 h 1348946"/>
              <a:gd name="connsiteX2925" fmla="*/ 603905 w 1133160"/>
              <a:gd name="connsiteY2925" fmla="*/ 1287923 h 1348946"/>
              <a:gd name="connsiteX2926" fmla="*/ 602538 w 1133160"/>
              <a:gd name="connsiteY2926" fmla="*/ 1288686 h 1348946"/>
              <a:gd name="connsiteX2927" fmla="*/ 601797 w 1133160"/>
              <a:gd name="connsiteY2927" fmla="*/ 1289613 h 1348946"/>
              <a:gd name="connsiteX2928" fmla="*/ 601110 w 1133160"/>
              <a:gd name="connsiteY2928" fmla="*/ 1291835 h 1348946"/>
              <a:gd name="connsiteX2929" fmla="*/ 600984 w 1133160"/>
              <a:gd name="connsiteY2929" fmla="*/ 1294066 h 1348946"/>
              <a:gd name="connsiteX2930" fmla="*/ 601113 w 1133160"/>
              <a:gd name="connsiteY2930" fmla="*/ 1294725 h 1348946"/>
              <a:gd name="connsiteX2931" fmla="*/ 601226 w 1133160"/>
              <a:gd name="connsiteY2931" fmla="*/ 1295304 h 1348946"/>
              <a:gd name="connsiteX2932" fmla="*/ 601422 w 1133160"/>
              <a:gd name="connsiteY2932" fmla="*/ 1295539 h 1348946"/>
              <a:gd name="connsiteX2933" fmla="*/ 602207 w 1133160"/>
              <a:gd name="connsiteY2933" fmla="*/ 1296482 h 1348946"/>
              <a:gd name="connsiteX2934" fmla="*/ 602798 w 1133160"/>
              <a:gd name="connsiteY2934" fmla="*/ 1296625 h 1348946"/>
              <a:gd name="connsiteX2935" fmla="*/ 605832 w 1133160"/>
              <a:gd name="connsiteY2935" fmla="*/ 1297357 h 1348946"/>
              <a:gd name="connsiteX2936" fmla="*/ 605777 w 1133160"/>
              <a:gd name="connsiteY2936" fmla="*/ 1295068 h 1348946"/>
              <a:gd name="connsiteX2937" fmla="*/ 606509 w 1133160"/>
              <a:gd name="connsiteY2937" fmla="*/ 1295070 h 1348946"/>
              <a:gd name="connsiteX2938" fmla="*/ 607252 w 1133160"/>
              <a:gd name="connsiteY2938" fmla="*/ 1295071 h 1348946"/>
              <a:gd name="connsiteX2939" fmla="*/ 608050 w 1133160"/>
              <a:gd name="connsiteY2939" fmla="*/ 1295537 h 1348946"/>
              <a:gd name="connsiteX2940" fmla="*/ 608573 w 1133160"/>
              <a:gd name="connsiteY2940" fmla="*/ 1295843 h 1348946"/>
              <a:gd name="connsiteX2941" fmla="*/ 608849 w 1133160"/>
              <a:gd name="connsiteY2941" fmla="*/ 1296003 h 1348946"/>
              <a:gd name="connsiteX2942" fmla="*/ 609907 w 1133160"/>
              <a:gd name="connsiteY2942" fmla="*/ 1295304 h 1348946"/>
              <a:gd name="connsiteX2943" fmla="*/ 612482 w 1133160"/>
              <a:gd name="connsiteY2943" fmla="*/ 1293600 h 1348946"/>
              <a:gd name="connsiteX2944" fmla="*/ 613171 w 1133160"/>
              <a:gd name="connsiteY2944" fmla="*/ 1292695 h 1348946"/>
              <a:gd name="connsiteX2945" fmla="*/ 613656 w 1133160"/>
              <a:gd name="connsiteY2945" fmla="*/ 1292056 h 1348946"/>
              <a:gd name="connsiteX2946" fmla="*/ 616549 w 1133160"/>
              <a:gd name="connsiteY2946" fmla="*/ 1290702 h 1348946"/>
              <a:gd name="connsiteX2947" fmla="*/ 616873 w 1133160"/>
              <a:gd name="connsiteY2947" fmla="*/ 1290339 h 1348946"/>
              <a:gd name="connsiteX2948" fmla="*/ 617043 w 1133160"/>
              <a:gd name="connsiteY2948" fmla="*/ 1290148 h 1348946"/>
              <a:gd name="connsiteX2949" fmla="*/ 617417 w 1133160"/>
              <a:gd name="connsiteY2949" fmla="*/ 1287983 h 1348946"/>
              <a:gd name="connsiteX2950" fmla="*/ 618539 w 1133160"/>
              <a:gd name="connsiteY2950" fmla="*/ 1287792 h 1348946"/>
              <a:gd name="connsiteX2951" fmla="*/ 618792 w 1133160"/>
              <a:gd name="connsiteY2951" fmla="*/ 1287748 h 1348946"/>
              <a:gd name="connsiteX2952" fmla="*/ 619201 w 1133160"/>
              <a:gd name="connsiteY2952" fmla="*/ 1287677 h 1348946"/>
              <a:gd name="connsiteX2953" fmla="*/ 619404 w 1133160"/>
              <a:gd name="connsiteY2953" fmla="*/ 1287895 h 1348946"/>
              <a:gd name="connsiteX2954" fmla="*/ 620244 w 1133160"/>
              <a:gd name="connsiteY2954" fmla="*/ 1288794 h 1348946"/>
              <a:gd name="connsiteX2955" fmla="*/ 621345 w 1133160"/>
              <a:gd name="connsiteY2955" fmla="*/ 1290962 h 1348946"/>
              <a:gd name="connsiteX2956" fmla="*/ 621958 w 1133160"/>
              <a:gd name="connsiteY2956" fmla="*/ 1291088 h 1348946"/>
              <a:gd name="connsiteX2957" fmla="*/ 625845 w 1133160"/>
              <a:gd name="connsiteY2957" fmla="*/ 1287077 h 1348946"/>
              <a:gd name="connsiteX2958" fmla="*/ 626631 w 1133160"/>
              <a:gd name="connsiteY2958" fmla="*/ 1286807 h 1348946"/>
              <a:gd name="connsiteX2959" fmla="*/ 627130 w 1133160"/>
              <a:gd name="connsiteY2959" fmla="*/ 1286636 h 1348946"/>
              <a:gd name="connsiteX2960" fmla="*/ 627813 w 1133160"/>
              <a:gd name="connsiteY2960" fmla="*/ 1286402 h 1348946"/>
              <a:gd name="connsiteX2961" fmla="*/ 628145 w 1133160"/>
              <a:gd name="connsiteY2961" fmla="*/ 1286070 h 1348946"/>
              <a:gd name="connsiteX2962" fmla="*/ 628737 w 1133160"/>
              <a:gd name="connsiteY2962" fmla="*/ 1285478 h 1348946"/>
              <a:gd name="connsiteX2963" fmla="*/ 629718 w 1133160"/>
              <a:gd name="connsiteY2963" fmla="*/ 1284497 h 1348946"/>
              <a:gd name="connsiteX2964" fmla="*/ 630281 w 1133160"/>
              <a:gd name="connsiteY2964" fmla="*/ 1283933 h 1348946"/>
              <a:gd name="connsiteX2965" fmla="*/ 631030 w 1133160"/>
              <a:gd name="connsiteY2965" fmla="*/ 1283542 h 1348946"/>
              <a:gd name="connsiteX2966" fmla="*/ 631697 w 1133160"/>
              <a:gd name="connsiteY2966" fmla="*/ 1283194 h 1348946"/>
              <a:gd name="connsiteX2967" fmla="*/ 633849 w 1133160"/>
              <a:gd name="connsiteY2967" fmla="*/ 1283324 h 1348946"/>
              <a:gd name="connsiteX2968" fmla="*/ 634375 w 1133160"/>
              <a:gd name="connsiteY2968" fmla="*/ 1282646 h 1348946"/>
              <a:gd name="connsiteX2969" fmla="*/ 635577 w 1133160"/>
              <a:gd name="connsiteY2969" fmla="*/ 1281101 h 1348946"/>
              <a:gd name="connsiteX2970" fmla="*/ 637116 w 1133160"/>
              <a:gd name="connsiteY2970" fmla="*/ 1280610 h 1348946"/>
              <a:gd name="connsiteX2971" fmla="*/ 637819 w 1133160"/>
              <a:gd name="connsiteY2971" fmla="*/ 1280386 h 1348946"/>
              <a:gd name="connsiteX2972" fmla="*/ 638654 w 1133160"/>
              <a:gd name="connsiteY2972" fmla="*/ 1280120 h 1348946"/>
              <a:gd name="connsiteX2973" fmla="*/ 639944 w 1133160"/>
              <a:gd name="connsiteY2973" fmla="*/ 1280494 h 1348946"/>
              <a:gd name="connsiteX2974" fmla="*/ 640623 w 1133160"/>
              <a:gd name="connsiteY2974" fmla="*/ 1280000 h 1348946"/>
              <a:gd name="connsiteX2975" fmla="*/ 640979 w 1133160"/>
              <a:gd name="connsiteY2975" fmla="*/ 1280082 h 1348946"/>
              <a:gd name="connsiteX2976" fmla="*/ 641176 w 1133160"/>
              <a:gd name="connsiteY2976" fmla="*/ 1280126 h 1348946"/>
              <a:gd name="connsiteX2977" fmla="*/ 641408 w 1133160"/>
              <a:gd name="connsiteY2977" fmla="*/ 1280489 h 1348946"/>
              <a:gd name="connsiteX2978" fmla="*/ 641970 w 1133160"/>
              <a:gd name="connsiteY2978" fmla="*/ 1281366 h 1348946"/>
              <a:gd name="connsiteX2979" fmla="*/ 643391 w 1133160"/>
              <a:gd name="connsiteY2979" fmla="*/ 1279451 h 1348946"/>
              <a:gd name="connsiteX2980" fmla="*/ 645731 w 1133160"/>
              <a:gd name="connsiteY2980" fmla="*/ 1278468 h 1348946"/>
              <a:gd name="connsiteX2981" fmla="*/ 648002 w 1133160"/>
              <a:gd name="connsiteY2981" fmla="*/ 1279588 h 1348946"/>
              <a:gd name="connsiteX2982" fmla="*/ 649171 w 1133160"/>
              <a:gd name="connsiteY2982" fmla="*/ 1279467 h 1348946"/>
              <a:gd name="connsiteX2983" fmla="*/ 649924 w 1133160"/>
              <a:gd name="connsiteY2983" fmla="*/ 1278933 h 1348946"/>
              <a:gd name="connsiteX2984" fmla="*/ 650090 w 1133160"/>
              <a:gd name="connsiteY2984" fmla="*/ 1278375 h 1348946"/>
              <a:gd name="connsiteX2985" fmla="*/ 649672 w 1133160"/>
              <a:gd name="connsiteY2985" fmla="*/ 1276622 h 1348946"/>
              <a:gd name="connsiteX2986" fmla="*/ 650228 w 1133160"/>
              <a:gd name="connsiteY2986" fmla="*/ 1275510 h 1348946"/>
              <a:gd name="connsiteX2987" fmla="*/ 653436 w 1133160"/>
              <a:gd name="connsiteY2987" fmla="*/ 1272363 h 1348946"/>
              <a:gd name="connsiteX2988" fmla="*/ 655100 w 1133160"/>
              <a:gd name="connsiteY2988" fmla="*/ 1270821 h 1348946"/>
              <a:gd name="connsiteX2989" fmla="*/ 655579 w 1133160"/>
              <a:gd name="connsiteY2989" fmla="*/ 1270731 h 1348946"/>
              <a:gd name="connsiteX2990" fmla="*/ 656392 w 1133160"/>
              <a:gd name="connsiteY2990" fmla="*/ 1270577 h 1348946"/>
              <a:gd name="connsiteX2991" fmla="*/ 657587 w 1133160"/>
              <a:gd name="connsiteY2991" fmla="*/ 1269545 h 1348946"/>
              <a:gd name="connsiteX2992" fmla="*/ 657749 w 1133160"/>
              <a:gd name="connsiteY2992" fmla="*/ 1269405 h 1348946"/>
              <a:gd name="connsiteX2993" fmla="*/ 660331 w 1133160"/>
              <a:gd name="connsiteY2993" fmla="*/ 1269660 h 1348946"/>
              <a:gd name="connsiteX2994" fmla="*/ 662671 w 1133160"/>
              <a:gd name="connsiteY2994" fmla="*/ 1267441 h 1348946"/>
              <a:gd name="connsiteX2995" fmla="*/ 663874 w 1133160"/>
              <a:gd name="connsiteY2995" fmla="*/ 1266300 h 1348946"/>
              <a:gd name="connsiteX2996" fmla="*/ 666252 w 1133160"/>
              <a:gd name="connsiteY2996" fmla="*/ 1264045 h 1348946"/>
              <a:gd name="connsiteX2997" fmla="*/ 666685 w 1133160"/>
              <a:gd name="connsiteY2997" fmla="*/ 1263180 h 1348946"/>
              <a:gd name="connsiteX2998" fmla="*/ 666564 w 1133160"/>
              <a:gd name="connsiteY2998" fmla="*/ 1262437 h 1348946"/>
              <a:gd name="connsiteX2999" fmla="*/ 666232 w 1133160"/>
              <a:gd name="connsiteY2999" fmla="*/ 1262035 h 1348946"/>
              <a:gd name="connsiteX3000" fmla="*/ 664358 w 1133160"/>
              <a:gd name="connsiteY3000" fmla="*/ 1259771 h 1348946"/>
              <a:gd name="connsiteX3001" fmla="*/ 665652 w 1133160"/>
              <a:gd name="connsiteY3001" fmla="*/ 1259278 h 1348946"/>
              <a:gd name="connsiteX3002" fmla="*/ 665920 w 1133160"/>
              <a:gd name="connsiteY3002" fmla="*/ 1259022 h 1348946"/>
              <a:gd name="connsiteX3003" fmla="*/ 666947 w 1133160"/>
              <a:gd name="connsiteY3003" fmla="*/ 1258044 h 1348946"/>
              <a:gd name="connsiteX3004" fmla="*/ 667195 w 1133160"/>
              <a:gd name="connsiteY3004" fmla="*/ 1257117 h 1348946"/>
              <a:gd name="connsiteX3005" fmla="*/ 666157 w 1133160"/>
              <a:gd name="connsiteY3005" fmla="*/ 1255011 h 1348946"/>
              <a:gd name="connsiteX3006" fmla="*/ 666352 w 1133160"/>
              <a:gd name="connsiteY3006" fmla="*/ 1252164 h 1348946"/>
              <a:gd name="connsiteX3007" fmla="*/ 666971 w 1133160"/>
              <a:gd name="connsiteY3007" fmla="*/ 1250370 h 1348946"/>
              <a:gd name="connsiteX3008" fmla="*/ 667357 w 1133160"/>
              <a:gd name="connsiteY3008" fmla="*/ 1249955 h 1348946"/>
              <a:gd name="connsiteX3009" fmla="*/ 668575 w 1133160"/>
              <a:gd name="connsiteY3009" fmla="*/ 1248642 h 1348946"/>
              <a:gd name="connsiteX3010" fmla="*/ 669198 w 1133160"/>
              <a:gd name="connsiteY3010" fmla="*/ 1248352 h 1348946"/>
              <a:gd name="connsiteX3011" fmla="*/ 669499 w 1133160"/>
              <a:gd name="connsiteY3011" fmla="*/ 1248212 h 1348946"/>
              <a:gd name="connsiteX3012" fmla="*/ 671219 w 1133160"/>
              <a:gd name="connsiteY3012" fmla="*/ 1248774 h 1348946"/>
              <a:gd name="connsiteX3013" fmla="*/ 671898 w 1133160"/>
              <a:gd name="connsiteY3013" fmla="*/ 1248034 h 1348946"/>
              <a:gd name="connsiteX3014" fmla="*/ 672629 w 1133160"/>
              <a:gd name="connsiteY3014" fmla="*/ 1248158 h 1348946"/>
              <a:gd name="connsiteX3015" fmla="*/ 673005 w 1133160"/>
              <a:gd name="connsiteY3015" fmla="*/ 1248222 h 1348946"/>
              <a:gd name="connsiteX3016" fmla="*/ 673283 w 1133160"/>
              <a:gd name="connsiteY3016" fmla="*/ 1247944 h 1348946"/>
              <a:gd name="connsiteX3017" fmla="*/ 673559 w 1133160"/>
              <a:gd name="connsiteY3017" fmla="*/ 1247667 h 1348946"/>
              <a:gd name="connsiteX3018" fmla="*/ 673811 w 1133160"/>
              <a:gd name="connsiteY3018" fmla="*/ 1247702 h 1348946"/>
              <a:gd name="connsiteX3019" fmla="*/ 674416 w 1133160"/>
              <a:gd name="connsiteY3019" fmla="*/ 1247783 h 1348946"/>
              <a:gd name="connsiteX3020" fmla="*/ 674670 w 1133160"/>
              <a:gd name="connsiteY3020" fmla="*/ 1248012 h 1348946"/>
              <a:gd name="connsiteX3021" fmla="*/ 675279 w 1133160"/>
              <a:gd name="connsiteY3021" fmla="*/ 1248724 h 1348946"/>
              <a:gd name="connsiteX3022" fmla="*/ 677740 w 1133160"/>
              <a:gd name="connsiteY3022" fmla="*/ 1247926 h 1348946"/>
              <a:gd name="connsiteX3023" fmla="*/ 679092 w 1133160"/>
              <a:gd name="connsiteY3023" fmla="*/ 1248240 h 1348946"/>
              <a:gd name="connsiteX3024" fmla="*/ 679285 w 1133160"/>
              <a:gd name="connsiteY3024" fmla="*/ 1247532 h 1348946"/>
              <a:gd name="connsiteX3025" fmla="*/ 680088 w 1133160"/>
              <a:gd name="connsiteY3025" fmla="*/ 1244592 h 1348946"/>
              <a:gd name="connsiteX3026" fmla="*/ 679846 w 1133160"/>
              <a:gd name="connsiteY3026" fmla="*/ 1243477 h 1348946"/>
              <a:gd name="connsiteX3027" fmla="*/ 682502 w 1133160"/>
              <a:gd name="connsiteY3027" fmla="*/ 1239833 h 1348946"/>
              <a:gd name="connsiteX3028" fmla="*/ 683321 w 1133160"/>
              <a:gd name="connsiteY3028" fmla="*/ 1239122 h 1348946"/>
              <a:gd name="connsiteX3029" fmla="*/ 683921 w 1133160"/>
              <a:gd name="connsiteY3029" fmla="*/ 1238599 h 1348946"/>
              <a:gd name="connsiteX3030" fmla="*/ 684502 w 1133160"/>
              <a:gd name="connsiteY3030" fmla="*/ 1238550 h 1348946"/>
              <a:gd name="connsiteX3031" fmla="*/ 684745 w 1133160"/>
              <a:gd name="connsiteY3031" fmla="*/ 1238530 h 1348946"/>
              <a:gd name="connsiteX3032" fmla="*/ 685335 w 1133160"/>
              <a:gd name="connsiteY3032" fmla="*/ 1238480 h 1348946"/>
              <a:gd name="connsiteX3033" fmla="*/ 694945 w 1133160"/>
              <a:gd name="connsiteY3033" fmla="*/ 1233743 h 1348946"/>
              <a:gd name="connsiteX3034" fmla="*/ 699378 w 1133160"/>
              <a:gd name="connsiteY3034" fmla="*/ 1232456 h 1348946"/>
              <a:gd name="connsiteX3035" fmla="*/ 704589 w 1133160"/>
              <a:gd name="connsiteY3035" fmla="*/ 1232289 h 1348946"/>
              <a:gd name="connsiteX3036" fmla="*/ 704818 w 1133160"/>
              <a:gd name="connsiteY3036" fmla="*/ 1232281 h 1348946"/>
              <a:gd name="connsiteX3037" fmla="*/ 708173 w 1133160"/>
              <a:gd name="connsiteY3037" fmla="*/ 1232173 h 1348946"/>
              <a:gd name="connsiteX3038" fmla="*/ 709712 w 1133160"/>
              <a:gd name="connsiteY3038" fmla="*/ 1231560 h 1348946"/>
              <a:gd name="connsiteX3039" fmla="*/ 710557 w 1133160"/>
              <a:gd name="connsiteY3039" fmla="*/ 1231630 h 1348946"/>
              <a:gd name="connsiteX3040" fmla="*/ 711311 w 1133160"/>
              <a:gd name="connsiteY3040" fmla="*/ 1231692 h 1348946"/>
              <a:gd name="connsiteX3041" fmla="*/ 715123 w 1133160"/>
              <a:gd name="connsiteY3041" fmla="*/ 1232009 h 1348946"/>
              <a:gd name="connsiteX3042" fmla="*/ 716028 w 1133160"/>
              <a:gd name="connsiteY3042" fmla="*/ 1231221 h 1348946"/>
              <a:gd name="connsiteX3043" fmla="*/ 716542 w 1133160"/>
              <a:gd name="connsiteY3043" fmla="*/ 1230775 h 1348946"/>
              <a:gd name="connsiteX3044" fmla="*/ 718179 w 1133160"/>
              <a:gd name="connsiteY3044" fmla="*/ 1230951 h 1348946"/>
              <a:gd name="connsiteX3045" fmla="*/ 718558 w 1133160"/>
              <a:gd name="connsiteY3045" fmla="*/ 1230992 h 1348946"/>
              <a:gd name="connsiteX3046" fmla="*/ 719493 w 1133160"/>
              <a:gd name="connsiteY3046" fmla="*/ 1231094 h 1348946"/>
              <a:gd name="connsiteX3047" fmla="*/ 721033 w 1133160"/>
              <a:gd name="connsiteY3047" fmla="*/ 1230868 h 1348946"/>
              <a:gd name="connsiteX3048" fmla="*/ 721486 w 1133160"/>
              <a:gd name="connsiteY3048" fmla="*/ 1230801 h 1348946"/>
              <a:gd name="connsiteX3049" fmla="*/ 722384 w 1133160"/>
              <a:gd name="connsiteY3049" fmla="*/ 1230670 h 1348946"/>
              <a:gd name="connsiteX3050" fmla="*/ 723610 w 1133160"/>
              <a:gd name="connsiteY3050" fmla="*/ 1231292 h 1348946"/>
              <a:gd name="connsiteX3051" fmla="*/ 724227 w 1133160"/>
              <a:gd name="connsiteY3051" fmla="*/ 1231604 h 1348946"/>
              <a:gd name="connsiteX3052" fmla="*/ 728289 w 1133160"/>
              <a:gd name="connsiteY3052" fmla="*/ 1230812 h 1348946"/>
              <a:gd name="connsiteX3053" fmla="*/ 730575 w 1133160"/>
              <a:gd name="connsiteY3053" fmla="*/ 1227786 h 1348946"/>
              <a:gd name="connsiteX3054" fmla="*/ 731899 w 1133160"/>
              <a:gd name="connsiteY3054" fmla="*/ 1227738 h 1348946"/>
              <a:gd name="connsiteX3055" fmla="*/ 733711 w 1133160"/>
              <a:gd name="connsiteY3055" fmla="*/ 1227673 h 1348946"/>
              <a:gd name="connsiteX3056" fmla="*/ 735194 w 1133160"/>
              <a:gd name="connsiteY3056" fmla="*/ 1225573 h 1348946"/>
              <a:gd name="connsiteX3057" fmla="*/ 735710 w 1133160"/>
              <a:gd name="connsiteY3057" fmla="*/ 1225466 h 1348946"/>
              <a:gd name="connsiteX3058" fmla="*/ 736034 w 1133160"/>
              <a:gd name="connsiteY3058" fmla="*/ 1225397 h 1348946"/>
              <a:gd name="connsiteX3059" fmla="*/ 736364 w 1133160"/>
              <a:gd name="connsiteY3059" fmla="*/ 1225328 h 1348946"/>
              <a:gd name="connsiteX3060" fmla="*/ 737592 w 1133160"/>
              <a:gd name="connsiteY3060" fmla="*/ 1225829 h 1348946"/>
              <a:gd name="connsiteX3061" fmla="*/ 738762 w 1133160"/>
              <a:gd name="connsiteY3061" fmla="*/ 1225523 h 1348946"/>
              <a:gd name="connsiteX3062" fmla="*/ 740179 w 1133160"/>
              <a:gd name="connsiteY3062" fmla="*/ 1224475 h 1348946"/>
              <a:gd name="connsiteX3063" fmla="*/ 740490 w 1133160"/>
              <a:gd name="connsiteY3063" fmla="*/ 1224020 h 1348946"/>
              <a:gd name="connsiteX3064" fmla="*/ 741108 w 1133160"/>
              <a:gd name="connsiteY3064" fmla="*/ 1223116 h 1348946"/>
              <a:gd name="connsiteX3065" fmla="*/ 741533 w 1133160"/>
              <a:gd name="connsiteY3065" fmla="*/ 1218660 h 1348946"/>
              <a:gd name="connsiteX3066" fmla="*/ 741728 w 1133160"/>
              <a:gd name="connsiteY3066" fmla="*/ 1216613 h 1348946"/>
              <a:gd name="connsiteX3067" fmla="*/ 741746 w 1133160"/>
              <a:gd name="connsiteY3067" fmla="*/ 1216433 h 1348946"/>
              <a:gd name="connsiteX3068" fmla="*/ 743969 w 1133160"/>
              <a:gd name="connsiteY3068" fmla="*/ 1213841 h 1348946"/>
              <a:gd name="connsiteX3069" fmla="*/ 746813 w 1133160"/>
              <a:gd name="connsiteY3069" fmla="*/ 1214242 h 1348946"/>
              <a:gd name="connsiteX3070" fmla="*/ 748456 w 1133160"/>
              <a:gd name="connsiteY3070" fmla="*/ 1214474 h 1348946"/>
              <a:gd name="connsiteX3071" fmla="*/ 750860 w 1133160"/>
              <a:gd name="connsiteY3071" fmla="*/ 1213367 h 1348946"/>
              <a:gd name="connsiteX3072" fmla="*/ 753317 w 1133160"/>
              <a:gd name="connsiteY3072" fmla="*/ 1213686 h 1348946"/>
              <a:gd name="connsiteX3073" fmla="*/ 754853 w 1133160"/>
              <a:gd name="connsiteY3073" fmla="*/ 1214496 h 1348946"/>
              <a:gd name="connsiteX3074" fmla="*/ 756759 w 1133160"/>
              <a:gd name="connsiteY3074" fmla="*/ 1214378 h 1348946"/>
              <a:gd name="connsiteX3075" fmla="*/ 759224 w 1133160"/>
              <a:gd name="connsiteY3075" fmla="*/ 1213519 h 1348946"/>
              <a:gd name="connsiteX3076" fmla="*/ 760453 w 1133160"/>
              <a:gd name="connsiteY3076" fmla="*/ 1213585 h 1348946"/>
              <a:gd name="connsiteX3077" fmla="*/ 762234 w 1133160"/>
              <a:gd name="connsiteY3077" fmla="*/ 1214518 h 1348946"/>
              <a:gd name="connsiteX3078" fmla="*/ 763236 w 1133160"/>
              <a:gd name="connsiteY3078" fmla="*/ 1214548 h 1348946"/>
              <a:gd name="connsiteX3079" fmla="*/ 764631 w 1133160"/>
              <a:gd name="connsiteY3079" fmla="*/ 1214589 h 1348946"/>
              <a:gd name="connsiteX3080" fmla="*/ 767697 w 1133160"/>
              <a:gd name="connsiteY3080" fmla="*/ 1217756 h 1348946"/>
              <a:gd name="connsiteX3081" fmla="*/ 768513 w 1133160"/>
              <a:gd name="connsiteY3081" fmla="*/ 1217895 h 1348946"/>
              <a:gd name="connsiteX3082" fmla="*/ 769172 w 1133160"/>
              <a:gd name="connsiteY3082" fmla="*/ 1218008 h 1348946"/>
              <a:gd name="connsiteX3083" fmla="*/ 769775 w 1133160"/>
              <a:gd name="connsiteY3083" fmla="*/ 1218475 h 1348946"/>
              <a:gd name="connsiteX3084" fmla="*/ 771256 w 1133160"/>
              <a:gd name="connsiteY3084" fmla="*/ 1219623 h 1348946"/>
              <a:gd name="connsiteX3085" fmla="*/ 774322 w 1133160"/>
              <a:gd name="connsiteY3085" fmla="*/ 1220392 h 1348946"/>
              <a:gd name="connsiteX3086" fmla="*/ 774512 w 1133160"/>
              <a:gd name="connsiteY3086" fmla="*/ 1220439 h 1348946"/>
              <a:gd name="connsiteX3087" fmla="*/ 778879 w 1133160"/>
              <a:gd name="connsiteY3087" fmla="*/ 1220516 h 1348946"/>
              <a:gd name="connsiteX3088" fmla="*/ 780788 w 1133160"/>
              <a:gd name="connsiteY3088" fmla="*/ 1220027 h 1348946"/>
              <a:gd name="connsiteX3089" fmla="*/ 781221 w 1133160"/>
              <a:gd name="connsiteY3089" fmla="*/ 1219409 h 1348946"/>
              <a:gd name="connsiteX3090" fmla="*/ 780616 w 1133160"/>
              <a:gd name="connsiteY3090" fmla="*/ 1216623 h 1348946"/>
              <a:gd name="connsiteX3091" fmla="*/ 781615 w 1133160"/>
              <a:gd name="connsiteY3091" fmla="*/ 1212664 h 1348946"/>
              <a:gd name="connsiteX3092" fmla="*/ 781685 w 1133160"/>
              <a:gd name="connsiteY3092" fmla="*/ 1210375 h 1348946"/>
              <a:gd name="connsiteX3093" fmla="*/ 787233 w 1133160"/>
              <a:gd name="connsiteY3093" fmla="*/ 1206866 h 1348946"/>
              <a:gd name="connsiteX3094" fmla="*/ 789442 w 1133160"/>
              <a:gd name="connsiteY3094" fmla="*/ 1208173 h 1348946"/>
              <a:gd name="connsiteX3095" fmla="*/ 791717 w 1133160"/>
              <a:gd name="connsiteY3095" fmla="*/ 1208367 h 1348946"/>
              <a:gd name="connsiteX3096" fmla="*/ 792515 w 1133160"/>
              <a:gd name="connsiteY3096" fmla="*/ 1208858 h 1348946"/>
              <a:gd name="connsiteX3097" fmla="*/ 793435 w 1133160"/>
              <a:gd name="connsiteY3097" fmla="*/ 1209425 h 1348946"/>
              <a:gd name="connsiteX3098" fmla="*/ 795100 w 1133160"/>
              <a:gd name="connsiteY3098" fmla="*/ 1208501 h 1348946"/>
              <a:gd name="connsiteX3099" fmla="*/ 796349 w 1133160"/>
              <a:gd name="connsiteY3099" fmla="*/ 1208329 h 1348946"/>
              <a:gd name="connsiteX3100" fmla="*/ 797436 w 1133160"/>
              <a:gd name="connsiteY3100" fmla="*/ 1208881 h 1348946"/>
              <a:gd name="connsiteX3101" fmla="*/ 798113 w 1133160"/>
              <a:gd name="connsiteY3101" fmla="*/ 1208760 h 1348946"/>
              <a:gd name="connsiteX3102" fmla="*/ 798794 w 1133160"/>
              <a:gd name="connsiteY3102" fmla="*/ 1207463 h 1348946"/>
              <a:gd name="connsiteX3103" fmla="*/ 800089 w 1133160"/>
              <a:gd name="connsiteY3103" fmla="*/ 1206724 h 1348946"/>
              <a:gd name="connsiteX3104" fmla="*/ 800340 w 1133160"/>
              <a:gd name="connsiteY3104" fmla="*/ 1205115 h 1348946"/>
              <a:gd name="connsiteX3105" fmla="*/ 801390 w 1133160"/>
              <a:gd name="connsiteY3105" fmla="*/ 1204067 h 1348946"/>
              <a:gd name="connsiteX3106" fmla="*/ 803117 w 1133160"/>
              <a:gd name="connsiteY3106" fmla="*/ 1202835 h 1348946"/>
              <a:gd name="connsiteX3107" fmla="*/ 807862 w 1133160"/>
              <a:gd name="connsiteY3107" fmla="*/ 1200808 h 1348946"/>
              <a:gd name="connsiteX3108" fmla="*/ 809407 w 1133160"/>
              <a:gd name="connsiteY3108" fmla="*/ 1198399 h 1348946"/>
              <a:gd name="connsiteX3109" fmla="*/ 810602 w 1133160"/>
              <a:gd name="connsiteY3109" fmla="*/ 1198615 h 1348946"/>
              <a:gd name="connsiteX3110" fmla="*/ 812911 w 1133160"/>
              <a:gd name="connsiteY3110" fmla="*/ 1199031 h 1348946"/>
              <a:gd name="connsiteX3111" fmla="*/ 813605 w 1133160"/>
              <a:gd name="connsiteY3111" fmla="*/ 1198834 h 1348946"/>
              <a:gd name="connsiteX3112" fmla="*/ 814635 w 1133160"/>
              <a:gd name="connsiteY3112" fmla="*/ 1198542 h 1348946"/>
              <a:gd name="connsiteX3113" fmla="*/ 817104 w 1133160"/>
              <a:gd name="connsiteY3113" fmla="*/ 1196508 h 1348946"/>
              <a:gd name="connsiteX3114" fmla="*/ 818526 w 1133160"/>
              <a:gd name="connsiteY3114" fmla="*/ 1194657 h 1348946"/>
              <a:gd name="connsiteX3115" fmla="*/ 819138 w 1133160"/>
              <a:gd name="connsiteY3115" fmla="*/ 1194469 h 1348946"/>
              <a:gd name="connsiteX3116" fmla="*/ 819856 w 1133160"/>
              <a:gd name="connsiteY3116" fmla="*/ 1194249 h 1348946"/>
              <a:gd name="connsiteX3117" fmla="*/ 820127 w 1133160"/>
              <a:gd name="connsiteY3117" fmla="*/ 1194168 h 1348946"/>
              <a:gd name="connsiteX3118" fmla="*/ 822529 w 1133160"/>
              <a:gd name="connsiteY3118" fmla="*/ 1193618 h 1348946"/>
              <a:gd name="connsiteX3119" fmla="*/ 825317 w 1133160"/>
              <a:gd name="connsiteY3119" fmla="*/ 1192343 h 1348946"/>
              <a:gd name="connsiteX3120" fmla="*/ 873969 w 1133160"/>
              <a:gd name="connsiteY3120" fmla="*/ 1192181 h 1348946"/>
              <a:gd name="connsiteX3121" fmla="*/ 872250 w 1133160"/>
              <a:gd name="connsiteY3121" fmla="*/ 1188477 h 1348946"/>
              <a:gd name="connsiteX3122" fmla="*/ 871611 w 1133160"/>
              <a:gd name="connsiteY3122" fmla="*/ 1188209 h 1348946"/>
              <a:gd name="connsiteX3123" fmla="*/ 871207 w 1133160"/>
              <a:gd name="connsiteY3123" fmla="*/ 1188039 h 1348946"/>
              <a:gd name="connsiteX3124" fmla="*/ 870500 w 1133160"/>
              <a:gd name="connsiteY3124" fmla="*/ 1186504 h 1348946"/>
              <a:gd name="connsiteX3125" fmla="*/ 869500 w 1133160"/>
              <a:gd name="connsiteY3125" fmla="*/ 1184319 h 1348946"/>
              <a:gd name="connsiteX3126" fmla="*/ 869039 w 1133160"/>
              <a:gd name="connsiteY3126" fmla="*/ 1176642 h 1348946"/>
              <a:gd name="connsiteX3127" fmla="*/ 870271 w 1133160"/>
              <a:gd name="connsiteY3127" fmla="*/ 1176028 h 1348946"/>
              <a:gd name="connsiteX3128" fmla="*/ 870845 w 1133160"/>
              <a:gd name="connsiteY3128" fmla="*/ 1174425 h 1348946"/>
              <a:gd name="connsiteX3129" fmla="*/ 871267 w 1133160"/>
              <a:gd name="connsiteY3129" fmla="*/ 1173246 h 1348946"/>
              <a:gd name="connsiteX3130" fmla="*/ 870169 w 1133160"/>
              <a:gd name="connsiteY3130" fmla="*/ 1171199 h 1348946"/>
              <a:gd name="connsiteX3131" fmla="*/ 867654 w 1133160"/>
              <a:gd name="connsiteY3131" fmla="*/ 1169145 h 1348946"/>
              <a:gd name="connsiteX3132" fmla="*/ 865749 w 1133160"/>
              <a:gd name="connsiteY3132" fmla="*/ 1168128 h 1348946"/>
              <a:gd name="connsiteX3133" fmla="*/ 865322 w 1133160"/>
              <a:gd name="connsiteY3133" fmla="*/ 1167899 h 1348946"/>
              <a:gd name="connsiteX3134" fmla="*/ 864403 w 1133160"/>
              <a:gd name="connsiteY3134" fmla="*/ 1166781 h 1348946"/>
              <a:gd name="connsiteX3135" fmla="*/ 864101 w 1133160"/>
              <a:gd name="connsiteY3135" fmla="*/ 1165543 h 1348946"/>
              <a:gd name="connsiteX3136" fmla="*/ 864282 w 1133160"/>
              <a:gd name="connsiteY3136" fmla="*/ 1164055 h 1348946"/>
              <a:gd name="connsiteX3137" fmla="*/ 864424 w 1133160"/>
              <a:gd name="connsiteY3137" fmla="*/ 1162894 h 1348946"/>
              <a:gd name="connsiteX3138" fmla="*/ 864545 w 1133160"/>
              <a:gd name="connsiteY3138" fmla="*/ 1161892 h 1348946"/>
              <a:gd name="connsiteX3139" fmla="*/ 864329 w 1133160"/>
              <a:gd name="connsiteY3139" fmla="*/ 1158649 h 1348946"/>
              <a:gd name="connsiteX3140" fmla="*/ 864313 w 1133160"/>
              <a:gd name="connsiteY3140" fmla="*/ 1158424 h 1348946"/>
              <a:gd name="connsiteX3141" fmla="*/ 864719 w 1133160"/>
              <a:gd name="connsiteY3141" fmla="*/ 1157063 h 1348946"/>
              <a:gd name="connsiteX3142" fmla="*/ 865124 w 1133160"/>
              <a:gd name="connsiteY3142" fmla="*/ 1155703 h 1348946"/>
              <a:gd name="connsiteX3143" fmla="*/ 864686 w 1133160"/>
              <a:gd name="connsiteY3143" fmla="*/ 1154835 h 1348946"/>
              <a:gd name="connsiteX3144" fmla="*/ 864027 w 1133160"/>
              <a:gd name="connsiteY3144" fmla="*/ 1153531 h 1348946"/>
              <a:gd name="connsiteX3145" fmla="*/ 864163 w 1133160"/>
              <a:gd name="connsiteY3145" fmla="*/ 1153098 h 1348946"/>
              <a:gd name="connsiteX3146" fmla="*/ 864650 w 1133160"/>
              <a:gd name="connsiteY3146" fmla="*/ 1151553 h 1348946"/>
              <a:gd name="connsiteX3147" fmla="*/ 864346 w 1133160"/>
              <a:gd name="connsiteY3147" fmla="*/ 1150686 h 1348946"/>
              <a:gd name="connsiteX3148" fmla="*/ 863419 w 1133160"/>
              <a:gd name="connsiteY3148" fmla="*/ 1151610 h 1348946"/>
              <a:gd name="connsiteX3149" fmla="*/ 863090 w 1133160"/>
              <a:gd name="connsiteY3149" fmla="*/ 1151527 h 1348946"/>
              <a:gd name="connsiteX3150" fmla="*/ 862927 w 1133160"/>
              <a:gd name="connsiteY3150" fmla="*/ 1151484 h 1348946"/>
              <a:gd name="connsiteX3151" fmla="*/ 862650 w 1133160"/>
              <a:gd name="connsiteY3151" fmla="*/ 1150637 h 1348946"/>
              <a:gd name="connsiteX3152" fmla="*/ 862320 w 1133160"/>
              <a:gd name="connsiteY3152" fmla="*/ 1149625 h 1348946"/>
              <a:gd name="connsiteX3153" fmla="*/ 861033 w 1133160"/>
              <a:gd name="connsiteY3153" fmla="*/ 1148502 h 1348946"/>
              <a:gd name="connsiteX3154" fmla="*/ 860112 w 1133160"/>
              <a:gd name="connsiteY3154" fmla="*/ 1147697 h 1348946"/>
              <a:gd name="connsiteX3155" fmla="*/ 859525 w 1133160"/>
              <a:gd name="connsiteY3155" fmla="*/ 1146692 h 1348946"/>
              <a:gd name="connsiteX3156" fmla="*/ 858157 w 1133160"/>
              <a:gd name="connsiteY3156" fmla="*/ 1144347 h 1348946"/>
              <a:gd name="connsiteX3157" fmla="*/ 858082 w 1133160"/>
              <a:gd name="connsiteY3157" fmla="*/ 1144118 h 1348946"/>
              <a:gd name="connsiteX3158" fmla="*/ 857550 w 1133160"/>
              <a:gd name="connsiteY3158" fmla="*/ 1142488 h 1348946"/>
              <a:gd name="connsiteX3159" fmla="*/ 858363 w 1133160"/>
              <a:gd name="connsiteY3159" fmla="*/ 1139147 h 1348946"/>
              <a:gd name="connsiteX3160" fmla="*/ 858291 w 1133160"/>
              <a:gd name="connsiteY3160" fmla="*/ 1138771 h 1348946"/>
              <a:gd name="connsiteX3161" fmla="*/ 857880 w 1133160"/>
              <a:gd name="connsiteY3161" fmla="*/ 1136608 h 1348946"/>
              <a:gd name="connsiteX3162" fmla="*/ 857208 w 1133160"/>
              <a:gd name="connsiteY3162" fmla="*/ 1135305 h 1348946"/>
              <a:gd name="connsiteX3163" fmla="*/ 857312 w 1133160"/>
              <a:gd name="connsiteY3163" fmla="*/ 1134134 h 1348946"/>
              <a:gd name="connsiteX3164" fmla="*/ 857403 w 1133160"/>
              <a:gd name="connsiteY3164" fmla="*/ 1133076 h 1348946"/>
              <a:gd name="connsiteX3165" fmla="*/ 856610 w 1133160"/>
              <a:gd name="connsiteY3165" fmla="*/ 1131217 h 1348946"/>
              <a:gd name="connsiteX3166" fmla="*/ 854592 w 1133160"/>
              <a:gd name="connsiteY3166" fmla="*/ 1128298 h 1348946"/>
              <a:gd name="connsiteX3167" fmla="*/ 854046 w 1133160"/>
              <a:gd name="connsiteY3167" fmla="*/ 1126192 h 1348946"/>
              <a:gd name="connsiteX3168" fmla="*/ 854340 w 1133160"/>
              <a:gd name="connsiteY3168" fmla="*/ 1124811 h 1348946"/>
              <a:gd name="connsiteX3169" fmla="*/ 855426 w 1133160"/>
              <a:gd name="connsiteY3169" fmla="*/ 1119696 h 1348946"/>
              <a:gd name="connsiteX3170" fmla="*/ 855433 w 1133160"/>
              <a:gd name="connsiteY3170" fmla="*/ 1118147 h 1348946"/>
              <a:gd name="connsiteX3171" fmla="*/ 854694 w 1133160"/>
              <a:gd name="connsiteY3171" fmla="*/ 1115291 h 1348946"/>
              <a:gd name="connsiteX3172" fmla="*/ 854584 w 1133160"/>
              <a:gd name="connsiteY3172" fmla="*/ 1114862 h 1348946"/>
              <a:gd name="connsiteX3173" fmla="*/ 853848 w 1133160"/>
              <a:gd name="connsiteY3173" fmla="*/ 1114117 h 1348946"/>
              <a:gd name="connsiteX3174" fmla="*/ 852066 w 1133160"/>
              <a:gd name="connsiteY3174" fmla="*/ 1113679 h 1348946"/>
              <a:gd name="connsiteX3175" fmla="*/ 850101 w 1133160"/>
              <a:gd name="connsiteY3175" fmla="*/ 1112555 h 1348946"/>
              <a:gd name="connsiteX3176" fmla="*/ 849723 w 1133160"/>
              <a:gd name="connsiteY3176" fmla="*/ 1112516 h 1348946"/>
              <a:gd name="connsiteX3177" fmla="*/ 846763 w 1133160"/>
              <a:gd name="connsiteY3177" fmla="*/ 1112210 h 1348946"/>
              <a:gd name="connsiteX3178" fmla="*/ 841622 w 1133160"/>
              <a:gd name="connsiteY3178" fmla="*/ 1111677 h 1348946"/>
              <a:gd name="connsiteX3179" fmla="*/ 841428 w 1133160"/>
              <a:gd name="connsiteY3179" fmla="*/ 1111658 h 1348946"/>
              <a:gd name="connsiteX3180" fmla="*/ 840753 w 1133160"/>
              <a:gd name="connsiteY3180" fmla="*/ 1111100 h 1348946"/>
              <a:gd name="connsiteX3181" fmla="*/ 840447 w 1133160"/>
              <a:gd name="connsiteY3181" fmla="*/ 1110848 h 1348946"/>
              <a:gd name="connsiteX3182" fmla="*/ 839830 w 1133160"/>
              <a:gd name="connsiteY3182" fmla="*/ 1111002 h 1348946"/>
              <a:gd name="connsiteX3183" fmla="*/ 839215 w 1133160"/>
              <a:gd name="connsiteY3183" fmla="*/ 1111154 h 1348946"/>
              <a:gd name="connsiteX3184" fmla="*/ 838504 w 1133160"/>
              <a:gd name="connsiteY3184" fmla="*/ 1111906 h 1348946"/>
              <a:gd name="connsiteX3185" fmla="*/ 838164 w 1133160"/>
              <a:gd name="connsiteY3185" fmla="*/ 1112264 h 1348946"/>
              <a:gd name="connsiteX3186" fmla="*/ 837836 w 1133160"/>
              <a:gd name="connsiteY3186" fmla="*/ 1112181 h 1348946"/>
              <a:gd name="connsiteX3187" fmla="*/ 837674 w 1133160"/>
              <a:gd name="connsiteY3187" fmla="*/ 1112140 h 1348946"/>
              <a:gd name="connsiteX3188" fmla="*/ 835420 w 1133160"/>
              <a:gd name="connsiteY3188" fmla="*/ 1106124 h 1348946"/>
              <a:gd name="connsiteX3189" fmla="*/ 833833 w 1133160"/>
              <a:gd name="connsiteY3189" fmla="*/ 1104470 h 1348946"/>
              <a:gd name="connsiteX3190" fmla="*/ 833275 w 1133160"/>
              <a:gd name="connsiteY3190" fmla="*/ 1103887 h 1348946"/>
              <a:gd name="connsiteX3191" fmla="*/ 830451 w 1133160"/>
              <a:gd name="connsiteY3191" fmla="*/ 1102207 h 1348946"/>
              <a:gd name="connsiteX3192" fmla="*/ 827619 w 1133160"/>
              <a:gd name="connsiteY3192" fmla="*/ 1102319 h 1348946"/>
              <a:gd name="connsiteX3193" fmla="*/ 826784 w 1133160"/>
              <a:gd name="connsiteY3193" fmla="*/ 1102511 h 1348946"/>
              <a:gd name="connsiteX3194" fmla="*/ 826018 w 1133160"/>
              <a:gd name="connsiteY3194" fmla="*/ 1102686 h 1348946"/>
              <a:gd name="connsiteX3195" fmla="*/ 823965 w 1133160"/>
              <a:gd name="connsiteY3195" fmla="*/ 1102197 h 1348946"/>
              <a:gd name="connsiteX3196" fmla="*/ 823374 w 1133160"/>
              <a:gd name="connsiteY3196" fmla="*/ 1102058 h 1348946"/>
              <a:gd name="connsiteX3197" fmla="*/ 822724 w 1133160"/>
              <a:gd name="connsiteY3197" fmla="*/ 1102372 h 1348946"/>
              <a:gd name="connsiteX3198" fmla="*/ 821465 w 1133160"/>
              <a:gd name="connsiteY3198" fmla="*/ 1102978 h 1348946"/>
              <a:gd name="connsiteX3199" fmla="*/ 820425 w 1133160"/>
              <a:gd name="connsiteY3199" fmla="*/ 1101286 h 1348946"/>
              <a:gd name="connsiteX3200" fmla="*/ 819623 w 1133160"/>
              <a:gd name="connsiteY3200" fmla="*/ 1101059 h 1348946"/>
              <a:gd name="connsiteX3201" fmla="*/ 819380 w 1133160"/>
              <a:gd name="connsiteY3201" fmla="*/ 1100990 h 1348946"/>
              <a:gd name="connsiteX3202" fmla="*/ 818948 w 1133160"/>
              <a:gd name="connsiteY3202" fmla="*/ 1101204 h 1348946"/>
              <a:gd name="connsiteX3203" fmla="*/ 818516 w 1133160"/>
              <a:gd name="connsiteY3203" fmla="*/ 1101420 h 1348946"/>
              <a:gd name="connsiteX3204" fmla="*/ 817091 w 1133160"/>
              <a:gd name="connsiteY3204" fmla="*/ 1103830 h 1348946"/>
              <a:gd name="connsiteX3205" fmla="*/ 816803 w 1133160"/>
              <a:gd name="connsiteY3205" fmla="*/ 1103873 h 1348946"/>
              <a:gd name="connsiteX3206" fmla="*/ 816294 w 1133160"/>
              <a:gd name="connsiteY3206" fmla="*/ 1103948 h 1348946"/>
              <a:gd name="connsiteX3207" fmla="*/ 815859 w 1133160"/>
              <a:gd name="connsiteY3207" fmla="*/ 1104012 h 1348946"/>
              <a:gd name="connsiteX3208" fmla="*/ 815539 w 1133160"/>
              <a:gd name="connsiteY3208" fmla="*/ 1103930 h 1348946"/>
              <a:gd name="connsiteX3209" fmla="*/ 814630 w 1133160"/>
              <a:gd name="connsiteY3209" fmla="*/ 1103698 h 1348946"/>
              <a:gd name="connsiteX3210" fmla="*/ 813582 w 1133160"/>
              <a:gd name="connsiteY3210" fmla="*/ 1104252 h 1348946"/>
              <a:gd name="connsiteX3211" fmla="*/ 812655 w 1133160"/>
              <a:gd name="connsiteY3211" fmla="*/ 1105362 h 1348946"/>
              <a:gd name="connsiteX3212" fmla="*/ 811973 w 1133160"/>
              <a:gd name="connsiteY3212" fmla="*/ 1105604 h 1348946"/>
              <a:gd name="connsiteX3213" fmla="*/ 811103 w 1133160"/>
              <a:gd name="connsiteY3213" fmla="*/ 1105913 h 1348946"/>
              <a:gd name="connsiteX3214" fmla="*/ 810930 w 1133160"/>
              <a:gd name="connsiteY3214" fmla="*/ 1105976 h 1348946"/>
              <a:gd name="connsiteX3215" fmla="*/ 806127 w 1133160"/>
              <a:gd name="connsiteY3215" fmla="*/ 1106579 h 1348946"/>
              <a:gd name="connsiteX3216" fmla="*/ 805326 w 1133160"/>
              <a:gd name="connsiteY3216" fmla="*/ 1107009 h 1348946"/>
              <a:gd name="connsiteX3217" fmla="*/ 804525 w 1133160"/>
              <a:gd name="connsiteY3217" fmla="*/ 1107439 h 1348946"/>
              <a:gd name="connsiteX3218" fmla="*/ 803862 w 1133160"/>
              <a:gd name="connsiteY3218" fmla="*/ 1108010 h 1348946"/>
              <a:gd name="connsiteX3219" fmla="*/ 802303 w 1133160"/>
              <a:gd name="connsiteY3219" fmla="*/ 1109352 h 1348946"/>
              <a:gd name="connsiteX3220" fmla="*/ 798205 w 1133160"/>
              <a:gd name="connsiteY3220" fmla="*/ 1109002 h 1348946"/>
              <a:gd name="connsiteX3221" fmla="*/ 797459 w 1133160"/>
              <a:gd name="connsiteY3221" fmla="*/ 1108938 h 1348946"/>
              <a:gd name="connsiteX3222" fmla="*/ 797011 w 1133160"/>
              <a:gd name="connsiteY3222" fmla="*/ 1108899 h 1348946"/>
              <a:gd name="connsiteX3223" fmla="*/ 795048 w 1133160"/>
              <a:gd name="connsiteY3223" fmla="*/ 1107593 h 1348946"/>
              <a:gd name="connsiteX3224" fmla="*/ 793754 w 1133160"/>
              <a:gd name="connsiteY3224" fmla="*/ 1107712 h 1348946"/>
              <a:gd name="connsiteX3225" fmla="*/ 791844 w 1133160"/>
              <a:gd name="connsiteY3225" fmla="*/ 1108572 h 1348946"/>
              <a:gd name="connsiteX3226" fmla="*/ 789933 w 1133160"/>
              <a:gd name="connsiteY3226" fmla="*/ 1109432 h 1348946"/>
              <a:gd name="connsiteX3227" fmla="*/ 789462 w 1133160"/>
              <a:gd name="connsiteY3227" fmla="*/ 1109951 h 1348946"/>
              <a:gd name="connsiteX3228" fmla="*/ 789315 w 1133160"/>
              <a:gd name="connsiteY3228" fmla="*/ 1110112 h 1348946"/>
              <a:gd name="connsiteX3229" fmla="*/ 788891 w 1133160"/>
              <a:gd name="connsiteY3229" fmla="*/ 1110072 h 1348946"/>
              <a:gd name="connsiteX3230" fmla="*/ 788654 w 1133160"/>
              <a:gd name="connsiteY3230" fmla="*/ 1110049 h 1348946"/>
              <a:gd name="connsiteX3231" fmla="*/ 787962 w 1133160"/>
              <a:gd name="connsiteY3231" fmla="*/ 1109983 h 1348946"/>
              <a:gd name="connsiteX3232" fmla="*/ 787621 w 1133160"/>
              <a:gd name="connsiteY3232" fmla="*/ 1110137 h 1348946"/>
              <a:gd name="connsiteX3233" fmla="*/ 786878 w 1133160"/>
              <a:gd name="connsiteY3233" fmla="*/ 1110469 h 1348946"/>
              <a:gd name="connsiteX3234" fmla="*/ 786730 w 1133160"/>
              <a:gd name="connsiteY3234" fmla="*/ 1110536 h 1348946"/>
              <a:gd name="connsiteX3235" fmla="*/ 785248 w 1133160"/>
              <a:gd name="connsiteY3235" fmla="*/ 1110266 h 1348946"/>
              <a:gd name="connsiteX3236" fmla="*/ 784674 w 1133160"/>
              <a:gd name="connsiteY3236" fmla="*/ 1110161 h 1348946"/>
              <a:gd name="connsiteX3237" fmla="*/ 784246 w 1133160"/>
              <a:gd name="connsiteY3237" fmla="*/ 1110160 h 1348946"/>
              <a:gd name="connsiteX3238" fmla="*/ 781993 w 1133160"/>
              <a:gd name="connsiteY3238" fmla="*/ 1110148 h 1348946"/>
              <a:gd name="connsiteX3239" fmla="*/ 778121 w 1133160"/>
              <a:gd name="connsiteY3239" fmla="*/ 1108526 h 1348946"/>
              <a:gd name="connsiteX3240" fmla="*/ 777323 w 1133160"/>
              <a:gd name="connsiteY3240" fmla="*/ 1108587 h 1348946"/>
              <a:gd name="connsiteX3241" fmla="*/ 774340 w 1133160"/>
              <a:gd name="connsiteY3241" fmla="*/ 1107220 h 1348946"/>
              <a:gd name="connsiteX3242" fmla="*/ 773541 w 1133160"/>
              <a:gd name="connsiteY3242" fmla="*/ 1106854 h 1348946"/>
              <a:gd name="connsiteX3243" fmla="*/ 772283 w 1133160"/>
              <a:gd name="connsiteY3243" fmla="*/ 1106276 h 1348946"/>
              <a:gd name="connsiteX3244" fmla="*/ 770557 w 1133160"/>
              <a:gd name="connsiteY3244" fmla="*/ 1106029 h 1348946"/>
              <a:gd name="connsiteX3245" fmla="*/ 768344 w 1133160"/>
              <a:gd name="connsiteY3245" fmla="*/ 1106883 h 1348946"/>
              <a:gd name="connsiteX3246" fmla="*/ 767599 w 1133160"/>
              <a:gd name="connsiteY3246" fmla="*/ 1106787 h 1348946"/>
              <a:gd name="connsiteX3247" fmla="*/ 766374 w 1133160"/>
              <a:gd name="connsiteY3247" fmla="*/ 1106630 h 1348946"/>
              <a:gd name="connsiteX3248" fmla="*/ 761583 w 1133160"/>
              <a:gd name="connsiteY3248" fmla="*/ 1104509 h 1348946"/>
              <a:gd name="connsiteX3249" fmla="*/ 757654 w 1133160"/>
              <a:gd name="connsiteY3249" fmla="*/ 1102205 h 1348946"/>
              <a:gd name="connsiteX3250" fmla="*/ 757508 w 1133160"/>
              <a:gd name="connsiteY3250" fmla="*/ 1102090 h 1348946"/>
              <a:gd name="connsiteX3251" fmla="*/ 753295 w 1133160"/>
              <a:gd name="connsiteY3251" fmla="*/ 1098787 h 1348946"/>
              <a:gd name="connsiteX3252" fmla="*/ 753649 w 1133160"/>
              <a:gd name="connsiteY3252" fmla="*/ 1097430 h 1348946"/>
              <a:gd name="connsiteX3253" fmla="*/ 752111 w 1133160"/>
              <a:gd name="connsiteY3253" fmla="*/ 1094533 h 1348946"/>
              <a:gd name="connsiteX3254" fmla="*/ 749032 w 1133160"/>
              <a:gd name="connsiteY3254" fmla="*/ 1093429 h 1348946"/>
              <a:gd name="connsiteX3255" fmla="*/ 745519 w 1133160"/>
              <a:gd name="connsiteY3255" fmla="*/ 1093635 h 1348946"/>
              <a:gd name="connsiteX3256" fmla="*/ 743288 w 1133160"/>
              <a:gd name="connsiteY3256" fmla="*/ 1094173 h 1348946"/>
              <a:gd name="connsiteX3257" fmla="*/ 743082 w 1133160"/>
              <a:gd name="connsiteY3257" fmla="*/ 1096636 h 1348946"/>
              <a:gd name="connsiteX3258" fmla="*/ 741365 w 1133160"/>
              <a:gd name="connsiteY3258" fmla="*/ 1098457 h 1348946"/>
              <a:gd name="connsiteX3259" fmla="*/ 739452 w 1133160"/>
              <a:gd name="connsiteY3259" fmla="*/ 1098367 h 1348946"/>
              <a:gd name="connsiteX3260" fmla="*/ 738284 w 1133160"/>
              <a:gd name="connsiteY3260" fmla="*/ 1097407 h 1348946"/>
              <a:gd name="connsiteX3261" fmla="*/ 737846 w 1133160"/>
              <a:gd name="connsiteY3261" fmla="*/ 1097046 h 1348946"/>
              <a:gd name="connsiteX3262" fmla="*/ 737489 w 1133160"/>
              <a:gd name="connsiteY3262" fmla="*/ 1096753 h 1348946"/>
              <a:gd name="connsiteX3263" fmla="*/ 735864 w 1133160"/>
              <a:gd name="connsiteY3263" fmla="*/ 1096701 h 1348946"/>
              <a:gd name="connsiteX3264" fmla="*/ 735334 w 1133160"/>
              <a:gd name="connsiteY3264" fmla="*/ 1096683 h 1348946"/>
              <a:gd name="connsiteX3265" fmla="*/ 733984 w 1133160"/>
              <a:gd name="connsiteY3265" fmla="*/ 1095875 h 1348946"/>
              <a:gd name="connsiteX3266" fmla="*/ 731093 w 1133160"/>
              <a:gd name="connsiteY3266" fmla="*/ 1095434 h 1348946"/>
              <a:gd name="connsiteX3267" fmla="*/ 730969 w 1133160"/>
              <a:gd name="connsiteY3267" fmla="*/ 1095298 h 1348946"/>
              <a:gd name="connsiteX3268" fmla="*/ 727656 w 1133160"/>
              <a:gd name="connsiteY3268" fmla="*/ 1091650 h 1348946"/>
              <a:gd name="connsiteX3269" fmla="*/ 727538 w 1133160"/>
              <a:gd name="connsiteY3269" fmla="*/ 1091521 h 1348946"/>
              <a:gd name="connsiteX3270" fmla="*/ 724345 w 1133160"/>
              <a:gd name="connsiteY3270" fmla="*/ 1089034 h 1348946"/>
              <a:gd name="connsiteX3271" fmla="*/ 723362 w 1133160"/>
              <a:gd name="connsiteY3271" fmla="*/ 1088660 h 1348946"/>
              <a:gd name="connsiteX3272" fmla="*/ 721756 w 1133160"/>
              <a:gd name="connsiteY3272" fmla="*/ 1089268 h 1348946"/>
              <a:gd name="connsiteX3273" fmla="*/ 721271 w 1133160"/>
              <a:gd name="connsiteY3273" fmla="*/ 1088651 h 1348946"/>
              <a:gd name="connsiteX3274" fmla="*/ 721213 w 1133160"/>
              <a:gd name="connsiteY3274" fmla="*/ 1087289 h 1348946"/>
              <a:gd name="connsiteX3275" fmla="*/ 721295 w 1133160"/>
              <a:gd name="connsiteY3275" fmla="*/ 1086949 h 1348946"/>
              <a:gd name="connsiteX3276" fmla="*/ 721902 w 1133160"/>
              <a:gd name="connsiteY3276" fmla="*/ 1084444 h 1348946"/>
              <a:gd name="connsiteX3277" fmla="*/ 720074 w 1133160"/>
              <a:gd name="connsiteY3277" fmla="*/ 1080791 h 1348946"/>
              <a:gd name="connsiteX3278" fmla="*/ 719761 w 1133160"/>
              <a:gd name="connsiteY3278" fmla="*/ 1080165 h 1348946"/>
              <a:gd name="connsiteX3279" fmla="*/ 719735 w 1133160"/>
              <a:gd name="connsiteY3279" fmla="*/ 1079377 h 1348946"/>
              <a:gd name="connsiteX3280" fmla="*/ 719724 w 1133160"/>
              <a:gd name="connsiteY3280" fmla="*/ 1079027 h 1348946"/>
              <a:gd name="connsiteX3281" fmla="*/ 719704 w 1133160"/>
              <a:gd name="connsiteY3281" fmla="*/ 1078430 h 1348946"/>
              <a:gd name="connsiteX3282" fmla="*/ 722024 w 1133160"/>
              <a:gd name="connsiteY3282" fmla="*/ 1073209 h 1348946"/>
              <a:gd name="connsiteX3283" fmla="*/ 722124 w 1133160"/>
              <a:gd name="connsiteY3283" fmla="*/ 1072988 h 1348946"/>
              <a:gd name="connsiteX3284" fmla="*/ 722289 w 1133160"/>
              <a:gd name="connsiteY3284" fmla="*/ 1069787 h 1348946"/>
              <a:gd name="connsiteX3285" fmla="*/ 722322 w 1133160"/>
              <a:gd name="connsiteY3285" fmla="*/ 1069149 h 1348946"/>
              <a:gd name="connsiteX3286" fmla="*/ 722222 w 1133160"/>
              <a:gd name="connsiteY3286" fmla="*/ 1068927 h 1348946"/>
              <a:gd name="connsiteX3287" fmla="*/ 722016 w 1133160"/>
              <a:gd name="connsiteY3287" fmla="*/ 1068467 h 1348946"/>
              <a:gd name="connsiteX3288" fmla="*/ 720052 w 1133160"/>
              <a:gd name="connsiteY3288" fmla="*/ 1066850 h 1348946"/>
              <a:gd name="connsiteX3289" fmla="*/ 719928 w 1133160"/>
              <a:gd name="connsiteY3289" fmla="*/ 1066597 h 1348946"/>
              <a:gd name="connsiteX3290" fmla="*/ 719817 w 1133160"/>
              <a:gd name="connsiteY3290" fmla="*/ 1066374 h 1348946"/>
              <a:gd name="connsiteX3291" fmla="*/ 719196 w 1133160"/>
              <a:gd name="connsiteY3291" fmla="*/ 1065115 h 1348946"/>
              <a:gd name="connsiteX3292" fmla="*/ 719593 w 1133160"/>
              <a:gd name="connsiteY3292" fmla="*/ 1062494 h 1348946"/>
              <a:gd name="connsiteX3293" fmla="*/ 719637 w 1133160"/>
              <a:gd name="connsiteY3293" fmla="*/ 1062205 h 1348946"/>
              <a:gd name="connsiteX3294" fmla="*/ 721552 w 1133160"/>
              <a:gd name="connsiteY3294" fmla="*/ 1060354 h 1348946"/>
              <a:gd name="connsiteX3295" fmla="*/ 722909 w 1133160"/>
              <a:gd name="connsiteY3295" fmla="*/ 1059677 h 1348946"/>
              <a:gd name="connsiteX3296" fmla="*/ 723898 w 1133160"/>
              <a:gd name="connsiteY3296" fmla="*/ 1058441 h 1348946"/>
              <a:gd name="connsiteX3297" fmla="*/ 724166 w 1133160"/>
              <a:gd name="connsiteY3297" fmla="*/ 1056430 h 1348946"/>
              <a:gd name="connsiteX3298" fmla="*/ 724307 w 1133160"/>
              <a:gd name="connsiteY3298" fmla="*/ 1055386 h 1348946"/>
              <a:gd name="connsiteX3299" fmla="*/ 725033 w 1133160"/>
              <a:gd name="connsiteY3299" fmla="*/ 1049961 h 1348946"/>
              <a:gd name="connsiteX3300" fmla="*/ 725574 w 1133160"/>
              <a:gd name="connsiteY3300" fmla="*/ 1048524 h 1348946"/>
              <a:gd name="connsiteX3301" fmla="*/ 726830 w 1133160"/>
              <a:gd name="connsiteY3301" fmla="*/ 1046807 h 1348946"/>
              <a:gd name="connsiteX3302" fmla="*/ 727599 w 1133160"/>
              <a:gd name="connsiteY3302" fmla="*/ 1046331 h 1348946"/>
              <a:gd name="connsiteX3303" fmla="*/ 727945 w 1133160"/>
              <a:gd name="connsiteY3303" fmla="*/ 1046118 h 1348946"/>
              <a:gd name="connsiteX3304" fmla="*/ 729963 w 1133160"/>
              <a:gd name="connsiteY3304" fmla="*/ 1044869 h 1348946"/>
              <a:gd name="connsiteX3305" fmla="*/ 730465 w 1133160"/>
              <a:gd name="connsiteY3305" fmla="*/ 1044562 h 1348946"/>
              <a:gd name="connsiteX3306" fmla="*/ 731520 w 1133160"/>
              <a:gd name="connsiteY3306" fmla="*/ 1043911 h 1348946"/>
              <a:gd name="connsiteX3307" fmla="*/ 733989 w 1133160"/>
              <a:gd name="connsiteY3307" fmla="*/ 1041380 h 1348946"/>
              <a:gd name="connsiteX3308" fmla="*/ 734437 w 1133160"/>
              <a:gd name="connsiteY3308" fmla="*/ 1040296 h 1348946"/>
              <a:gd name="connsiteX3309" fmla="*/ 734535 w 1133160"/>
              <a:gd name="connsiteY3309" fmla="*/ 1040059 h 1348946"/>
              <a:gd name="connsiteX3310" fmla="*/ 734857 w 1133160"/>
              <a:gd name="connsiteY3310" fmla="*/ 1039275 h 1348946"/>
              <a:gd name="connsiteX3311" fmla="*/ 735890 w 1133160"/>
              <a:gd name="connsiteY3311" fmla="*/ 1038325 h 1348946"/>
              <a:gd name="connsiteX3312" fmla="*/ 736086 w 1133160"/>
              <a:gd name="connsiteY3312" fmla="*/ 1038146 h 1348946"/>
              <a:gd name="connsiteX3313" fmla="*/ 737205 w 1133160"/>
              <a:gd name="connsiteY3313" fmla="*/ 1037117 h 1348946"/>
              <a:gd name="connsiteX3314" fmla="*/ 738446 w 1133160"/>
              <a:gd name="connsiteY3314" fmla="*/ 1034334 h 1348946"/>
              <a:gd name="connsiteX3315" fmla="*/ 737972 w 1133160"/>
              <a:gd name="connsiteY3315" fmla="*/ 1033404 h 1348946"/>
              <a:gd name="connsiteX3316" fmla="*/ 737844 w 1133160"/>
              <a:gd name="connsiteY3316" fmla="*/ 1033152 h 1348946"/>
              <a:gd name="connsiteX3317" fmla="*/ 737409 w 1133160"/>
              <a:gd name="connsiteY3317" fmla="*/ 1032383 h 1348946"/>
              <a:gd name="connsiteX3318" fmla="*/ 735501 w 1133160"/>
              <a:gd name="connsiteY3318" fmla="*/ 1031474 h 1348946"/>
              <a:gd name="connsiteX3319" fmla="*/ 735213 w 1133160"/>
              <a:gd name="connsiteY3319" fmla="*/ 1031474 h 1348946"/>
              <a:gd name="connsiteX3320" fmla="*/ 734208 w 1133160"/>
              <a:gd name="connsiteY3320" fmla="*/ 1031473 h 1348946"/>
              <a:gd name="connsiteX3321" fmla="*/ 728905 w 1133160"/>
              <a:gd name="connsiteY3321" fmla="*/ 1034427 h 1348946"/>
              <a:gd name="connsiteX3322" fmla="*/ 727612 w 1133160"/>
              <a:gd name="connsiteY3322" fmla="*/ 1034462 h 1348946"/>
              <a:gd name="connsiteX3323" fmla="*/ 726873 w 1133160"/>
              <a:gd name="connsiteY3323" fmla="*/ 1034481 h 1348946"/>
              <a:gd name="connsiteX3324" fmla="*/ 724843 w 1133160"/>
              <a:gd name="connsiteY3324" fmla="*/ 1033794 h 1348946"/>
              <a:gd name="connsiteX3325" fmla="*/ 722016 w 1133160"/>
              <a:gd name="connsiteY3325" fmla="*/ 1032051 h 1348946"/>
              <a:gd name="connsiteX3326" fmla="*/ 721650 w 1133160"/>
              <a:gd name="connsiteY3326" fmla="*/ 1032215 h 1348946"/>
              <a:gd name="connsiteX3327" fmla="*/ 721452 w 1133160"/>
              <a:gd name="connsiteY3327" fmla="*/ 1032320 h 1348946"/>
              <a:gd name="connsiteX3328" fmla="*/ 721359 w 1133160"/>
              <a:gd name="connsiteY3328" fmla="*/ 1032522 h 1348946"/>
              <a:gd name="connsiteX3329" fmla="*/ 719747 w 1133160"/>
              <a:gd name="connsiteY3329" fmla="*/ 1035905 h 1348946"/>
              <a:gd name="connsiteX3330" fmla="*/ 719496 w 1133160"/>
              <a:gd name="connsiteY3330" fmla="*/ 1036146 h 1348946"/>
              <a:gd name="connsiteX3331" fmla="*/ 718800 w 1133160"/>
              <a:gd name="connsiteY3331" fmla="*/ 1036747 h 1348946"/>
              <a:gd name="connsiteX3332" fmla="*/ 715775 w 1133160"/>
              <a:gd name="connsiteY3332" fmla="*/ 1036502 h 1348946"/>
              <a:gd name="connsiteX3333" fmla="*/ 714863 w 1133160"/>
              <a:gd name="connsiteY3333" fmla="*/ 1036427 h 1348946"/>
              <a:gd name="connsiteX3334" fmla="*/ 714310 w 1133160"/>
              <a:gd name="connsiteY3334" fmla="*/ 1036005 h 1348946"/>
              <a:gd name="connsiteX3335" fmla="*/ 714011 w 1133160"/>
              <a:gd name="connsiteY3335" fmla="*/ 1035776 h 1348946"/>
              <a:gd name="connsiteX3336" fmla="*/ 709888 w 1133160"/>
              <a:gd name="connsiteY3336" fmla="*/ 1032630 h 1348946"/>
              <a:gd name="connsiteX3337" fmla="*/ 708849 w 1133160"/>
              <a:gd name="connsiteY3337" fmla="*/ 1031391 h 1348946"/>
              <a:gd name="connsiteX3338" fmla="*/ 708549 w 1133160"/>
              <a:gd name="connsiteY3338" fmla="*/ 1028109 h 1348946"/>
              <a:gd name="connsiteX3339" fmla="*/ 710065 w 1133160"/>
              <a:gd name="connsiteY3339" fmla="*/ 1028072 h 1348946"/>
              <a:gd name="connsiteX3340" fmla="*/ 710767 w 1133160"/>
              <a:gd name="connsiteY3340" fmla="*/ 1028054 h 1348946"/>
              <a:gd name="connsiteX3341" fmla="*/ 711942 w 1133160"/>
              <a:gd name="connsiteY3341" fmla="*/ 1026137 h 1348946"/>
              <a:gd name="connsiteX3342" fmla="*/ 715585 w 1133160"/>
              <a:gd name="connsiteY3342" fmla="*/ 1023114 h 1348946"/>
              <a:gd name="connsiteX3343" fmla="*/ 717624 w 1133160"/>
              <a:gd name="connsiteY3343" fmla="*/ 1020890 h 1348946"/>
              <a:gd name="connsiteX3344" fmla="*/ 718677 w 1133160"/>
              <a:gd name="connsiteY3344" fmla="*/ 1018849 h 1348946"/>
              <a:gd name="connsiteX3345" fmla="*/ 723429 w 1133160"/>
              <a:gd name="connsiteY3345" fmla="*/ 1015396 h 1348946"/>
              <a:gd name="connsiteX3346" fmla="*/ 724610 w 1133160"/>
              <a:gd name="connsiteY3346" fmla="*/ 1012054 h 1348946"/>
              <a:gd name="connsiteX3347" fmla="*/ 727142 w 1133160"/>
              <a:gd name="connsiteY3347" fmla="*/ 1009771 h 1348946"/>
              <a:gd name="connsiteX3348" fmla="*/ 730656 w 1133160"/>
              <a:gd name="connsiteY3348" fmla="*/ 1008110 h 1348946"/>
              <a:gd name="connsiteX3349" fmla="*/ 731830 w 1133160"/>
              <a:gd name="connsiteY3349" fmla="*/ 1007060 h 1348946"/>
              <a:gd name="connsiteX3350" fmla="*/ 732488 w 1133160"/>
              <a:gd name="connsiteY3350" fmla="*/ 1006128 h 1348946"/>
              <a:gd name="connsiteX3351" fmla="*/ 733787 w 1133160"/>
              <a:gd name="connsiteY3351" fmla="*/ 1004310 h 1348946"/>
              <a:gd name="connsiteX3352" fmla="*/ 735290 w 1133160"/>
              <a:gd name="connsiteY3352" fmla="*/ 1003106 h 1348946"/>
              <a:gd name="connsiteX3353" fmla="*/ 737139 w 1133160"/>
              <a:gd name="connsiteY3353" fmla="*/ 1002618 h 1348946"/>
              <a:gd name="connsiteX3354" fmla="*/ 739353 w 1133160"/>
              <a:gd name="connsiteY3354" fmla="*/ 1003306 h 1348946"/>
              <a:gd name="connsiteX3355" fmla="*/ 740400 w 1133160"/>
              <a:gd name="connsiteY3355" fmla="*/ 1003185 h 1348946"/>
              <a:gd name="connsiteX3356" fmla="*/ 743240 w 1133160"/>
              <a:gd name="connsiteY3356" fmla="*/ 1001275 h 1348946"/>
              <a:gd name="connsiteX3357" fmla="*/ 745148 w 1133160"/>
              <a:gd name="connsiteY3357" fmla="*/ 1001218 h 1348946"/>
              <a:gd name="connsiteX3358" fmla="*/ 745642 w 1133160"/>
              <a:gd name="connsiteY3358" fmla="*/ 1000662 h 1348946"/>
              <a:gd name="connsiteX3359" fmla="*/ 743443 w 1133160"/>
              <a:gd name="connsiteY3359" fmla="*/ 995761 h 1348946"/>
              <a:gd name="connsiteX3360" fmla="*/ 741178 w 1133160"/>
              <a:gd name="connsiteY3360" fmla="*/ 991914 h 1348946"/>
              <a:gd name="connsiteX3361" fmla="*/ 740511 w 1133160"/>
              <a:gd name="connsiteY3361" fmla="*/ 989124 h 1348946"/>
              <a:gd name="connsiteX3362" fmla="*/ 740830 w 1133160"/>
              <a:gd name="connsiteY3362" fmla="*/ 986091 h 1348946"/>
              <a:gd name="connsiteX3363" fmla="*/ 742218 w 1133160"/>
              <a:gd name="connsiteY3363" fmla="*/ 983949 h 1348946"/>
              <a:gd name="connsiteX3364" fmla="*/ 743221 w 1133160"/>
              <a:gd name="connsiteY3364" fmla="*/ 981098 h 1348946"/>
              <a:gd name="connsiteX3365" fmla="*/ 746520 w 1133160"/>
              <a:gd name="connsiteY3365" fmla="*/ 974925 h 1348946"/>
              <a:gd name="connsiteX3366" fmla="*/ 749437 w 1133160"/>
              <a:gd name="connsiteY3366" fmla="*/ 969217 h 1348946"/>
              <a:gd name="connsiteX3367" fmla="*/ 752819 w 1133160"/>
              <a:gd name="connsiteY3367" fmla="*/ 962045 h 1348946"/>
              <a:gd name="connsiteX3368" fmla="*/ 756020 w 1133160"/>
              <a:gd name="connsiteY3368" fmla="*/ 959723 h 1348946"/>
              <a:gd name="connsiteX3369" fmla="*/ 758223 w 1133160"/>
              <a:gd name="connsiteY3369" fmla="*/ 959867 h 1348946"/>
              <a:gd name="connsiteX3370" fmla="*/ 760870 w 1133160"/>
              <a:gd name="connsiteY3370" fmla="*/ 961703 h 1348946"/>
              <a:gd name="connsiteX3371" fmla="*/ 763369 w 1133160"/>
              <a:gd name="connsiteY3371" fmla="*/ 963079 h 1348946"/>
              <a:gd name="connsiteX3372" fmla="*/ 766987 w 1133160"/>
              <a:gd name="connsiteY3372" fmla="*/ 960560 h 1348946"/>
              <a:gd name="connsiteX3373" fmla="*/ 768447 w 1133160"/>
              <a:gd name="connsiteY3373" fmla="*/ 959545 h 1348946"/>
              <a:gd name="connsiteX3374" fmla="*/ 769193 w 1133160"/>
              <a:gd name="connsiteY3374" fmla="*/ 957627 h 1348946"/>
              <a:gd name="connsiteX3375" fmla="*/ 769827 w 1133160"/>
              <a:gd name="connsiteY3375" fmla="*/ 952673 h 1348946"/>
              <a:gd name="connsiteX3376" fmla="*/ 770884 w 1133160"/>
              <a:gd name="connsiteY3376" fmla="*/ 950012 h 1348946"/>
              <a:gd name="connsiteX3377" fmla="*/ 774590 w 1133160"/>
              <a:gd name="connsiteY3377" fmla="*/ 946556 h 1348946"/>
              <a:gd name="connsiteX3378" fmla="*/ 777169 w 1133160"/>
              <a:gd name="connsiteY3378" fmla="*/ 943681 h 1348946"/>
              <a:gd name="connsiteX3379" fmla="*/ 780465 w 1133160"/>
              <a:gd name="connsiteY3379" fmla="*/ 940009 h 1348946"/>
              <a:gd name="connsiteX3380" fmla="*/ 781703 w 1133160"/>
              <a:gd name="connsiteY3380" fmla="*/ 938154 h 1348946"/>
              <a:gd name="connsiteX3381" fmla="*/ 783141 w 1133160"/>
              <a:gd name="connsiteY3381" fmla="*/ 932708 h 1348946"/>
              <a:gd name="connsiteX3382" fmla="*/ 784203 w 1133160"/>
              <a:gd name="connsiteY3382" fmla="*/ 928312 h 1348946"/>
              <a:gd name="connsiteX3383" fmla="*/ 783780 w 1133160"/>
              <a:gd name="connsiteY3383" fmla="*/ 926018 h 1348946"/>
              <a:gd name="connsiteX3384" fmla="*/ 784279 w 1133160"/>
              <a:gd name="connsiteY3384" fmla="*/ 924409 h 1348946"/>
              <a:gd name="connsiteX3385" fmla="*/ 786200 w 1133160"/>
              <a:gd name="connsiteY3385" fmla="*/ 921380 h 1348946"/>
              <a:gd name="connsiteX3386" fmla="*/ 787308 w 1133160"/>
              <a:gd name="connsiteY3386" fmla="*/ 921136 h 1348946"/>
              <a:gd name="connsiteX3387" fmla="*/ 788980 w 1133160"/>
              <a:gd name="connsiteY3387" fmla="*/ 919221 h 1348946"/>
              <a:gd name="connsiteX3388" fmla="*/ 789172 w 1133160"/>
              <a:gd name="connsiteY3388" fmla="*/ 916558 h 1348946"/>
              <a:gd name="connsiteX3389" fmla="*/ 789732 w 1133160"/>
              <a:gd name="connsiteY3389" fmla="*/ 915693 h 1348946"/>
              <a:gd name="connsiteX3390" fmla="*/ 793062 w 1133160"/>
              <a:gd name="connsiteY3390" fmla="*/ 914340 h 1348946"/>
              <a:gd name="connsiteX3391" fmla="*/ 793932 w 1133160"/>
              <a:gd name="connsiteY3391" fmla="*/ 912238 h 1348946"/>
              <a:gd name="connsiteX3392" fmla="*/ 794240 w 1133160"/>
              <a:gd name="connsiteY3392" fmla="*/ 912002 h 1348946"/>
              <a:gd name="connsiteX3393" fmla="*/ 794982 w 1133160"/>
              <a:gd name="connsiteY3393" fmla="*/ 911436 h 1348946"/>
              <a:gd name="connsiteX3394" fmla="*/ 795796 w 1133160"/>
              <a:gd name="connsiteY3394" fmla="*/ 911284 h 1348946"/>
              <a:gd name="connsiteX3395" fmla="*/ 795968 w 1133160"/>
              <a:gd name="connsiteY3395" fmla="*/ 911253 h 1348946"/>
              <a:gd name="connsiteX3396" fmla="*/ 796496 w 1133160"/>
              <a:gd name="connsiteY3396" fmla="*/ 911348 h 1348946"/>
              <a:gd name="connsiteX3397" fmla="*/ 798431 w 1133160"/>
              <a:gd name="connsiteY3397" fmla="*/ 911695 h 1348946"/>
              <a:gd name="connsiteX3398" fmla="*/ 800286 w 1133160"/>
              <a:gd name="connsiteY3398" fmla="*/ 909285 h 1348946"/>
              <a:gd name="connsiteX3399" fmla="*/ 800986 w 1133160"/>
              <a:gd name="connsiteY3399" fmla="*/ 909039 h 1348946"/>
              <a:gd name="connsiteX3400" fmla="*/ 801335 w 1133160"/>
              <a:gd name="connsiteY3400" fmla="*/ 908917 h 1348946"/>
              <a:gd name="connsiteX3401" fmla="*/ 802010 w 1133160"/>
              <a:gd name="connsiteY3401" fmla="*/ 909662 h 1348946"/>
              <a:gd name="connsiteX3402" fmla="*/ 803119 w 1133160"/>
              <a:gd name="connsiteY3402" fmla="*/ 909729 h 1348946"/>
              <a:gd name="connsiteX3403" fmla="*/ 805594 w 1133160"/>
              <a:gd name="connsiteY3403" fmla="*/ 906454 h 1348946"/>
              <a:gd name="connsiteX3404" fmla="*/ 806335 w 1133160"/>
              <a:gd name="connsiteY3404" fmla="*/ 905960 h 1348946"/>
              <a:gd name="connsiteX3405" fmla="*/ 807919 w 1133160"/>
              <a:gd name="connsiteY3405" fmla="*/ 905816 h 1348946"/>
              <a:gd name="connsiteX3406" fmla="*/ 808307 w 1133160"/>
              <a:gd name="connsiteY3406" fmla="*/ 905782 h 1348946"/>
              <a:gd name="connsiteX3407" fmla="*/ 810658 w 1133160"/>
              <a:gd name="connsiteY3407" fmla="*/ 902940 h 1348946"/>
              <a:gd name="connsiteX3408" fmla="*/ 813186 w 1133160"/>
              <a:gd name="connsiteY3408" fmla="*/ 902020 h 1348946"/>
              <a:gd name="connsiteX3409" fmla="*/ 813807 w 1133160"/>
              <a:gd name="connsiteY3409" fmla="*/ 900844 h 1348946"/>
              <a:gd name="connsiteX3410" fmla="*/ 813873 w 1133160"/>
              <a:gd name="connsiteY3410" fmla="*/ 899729 h 1348946"/>
              <a:gd name="connsiteX3411" fmla="*/ 815232 w 1133160"/>
              <a:gd name="connsiteY3411" fmla="*/ 898743 h 1348946"/>
              <a:gd name="connsiteX3412" fmla="*/ 821270 w 1133160"/>
              <a:gd name="connsiteY3412" fmla="*/ 898269 h 1348946"/>
              <a:gd name="connsiteX3413" fmla="*/ 823430 w 1133160"/>
              <a:gd name="connsiteY3413" fmla="*/ 897100 h 1348946"/>
              <a:gd name="connsiteX3414" fmla="*/ 824359 w 1133160"/>
              <a:gd name="connsiteY3414" fmla="*/ 895739 h 1348946"/>
              <a:gd name="connsiteX3415" fmla="*/ 824673 w 1133160"/>
              <a:gd name="connsiteY3415" fmla="*/ 894501 h 1348946"/>
              <a:gd name="connsiteX3416" fmla="*/ 823939 w 1133160"/>
              <a:gd name="connsiteY3416" fmla="*/ 893259 h 1348946"/>
              <a:gd name="connsiteX3417" fmla="*/ 824063 w 1133160"/>
              <a:gd name="connsiteY3417" fmla="*/ 892703 h 1348946"/>
              <a:gd name="connsiteX3418" fmla="*/ 824929 w 1133160"/>
              <a:gd name="connsiteY3418" fmla="*/ 891838 h 1348946"/>
              <a:gd name="connsiteX3419" fmla="*/ 827452 w 1133160"/>
              <a:gd name="connsiteY3419" fmla="*/ 892343 h 1348946"/>
              <a:gd name="connsiteX3420" fmla="*/ 827933 w 1133160"/>
              <a:gd name="connsiteY3420" fmla="*/ 890984 h 1348946"/>
              <a:gd name="connsiteX3421" fmla="*/ 828636 w 1133160"/>
              <a:gd name="connsiteY3421" fmla="*/ 889001 h 1348946"/>
              <a:gd name="connsiteX3422" fmla="*/ 829872 w 1133160"/>
              <a:gd name="connsiteY3422" fmla="*/ 887891 h 1348946"/>
              <a:gd name="connsiteX3423" fmla="*/ 830059 w 1133160"/>
              <a:gd name="connsiteY3423" fmla="*/ 887209 h 1348946"/>
              <a:gd name="connsiteX3424" fmla="*/ 828782 w 1133160"/>
              <a:gd name="connsiteY3424" fmla="*/ 883116 h 1348946"/>
              <a:gd name="connsiteX3425" fmla="*/ 828908 w 1133160"/>
              <a:gd name="connsiteY3425" fmla="*/ 882310 h 1348946"/>
              <a:gd name="connsiteX3426" fmla="*/ 830701 w 1133160"/>
              <a:gd name="connsiteY3426" fmla="*/ 880582 h 1348946"/>
              <a:gd name="connsiteX3427" fmla="*/ 830775 w 1133160"/>
              <a:gd name="connsiteY3427" fmla="*/ 877422 h 1348946"/>
              <a:gd name="connsiteX3428" fmla="*/ 831831 w 1133160"/>
              <a:gd name="connsiteY3428" fmla="*/ 875382 h 1348946"/>
              <a:gd name="connsiteX3429" fmla="*/ 832631 w 1133160"/>
              <a:gd name="connsiteY3429" fmla="*/ 875199 h 1348946"/>
              <a:gd name="connsiteX3430" fmla="*/ 834356 w 1133160"/>
              <a:gd name="connsiteY3430" fmla="*/ 875576 h 1348946"/>
              <a:gd name="connsiteX3431" fmla="*/ 835250 w 1133160"/>
              <a:gd name="connsiteY3431" fmla="*/ 874742 h 1348946"/>
              <a:gd name="connsiteX3432" fmla="*/ 838619 w 1133160"/>
              <a:gd name="connsiteY3432" fmla="*/ 875810 h 1348946"/>
              <a:gd name="connsiteX3433" fmla="*/ 839281 w 1133160"/>
              <a:gd name="connsiteY3433" fmla="*/ 876028 h 1348946"/>
              <a:gd name="connsiteX3434" fmla="*/ 840412 w 1133160"/>
              <a:gd name="connsiteY3434" fmla="*/ 876000 h 1348946"/>
              <a:gd name="connsiteX3435" fmla="*/ 841498 w 1133160"/>
              <a:gd name="connsiteY3435" fmla="*/ 875974 h 1348946"/>
              <a:gd name="connsiteX3436" fmla="*/ 843289 w 1133160"/>
              <a:gd name="connsiteY3436" fmla="*/ 875051 h 1348946"/>
              <a:gd name="connsiteX3437" fmla="*/ 845825 w 1133160"/>
              <a:gd name="connsiteY3437" fmla="*/ 872582 h 1348946"/>
              <a:gd name="connsiteX3438" fmla="*/ 846010 w 1133160"/>
              <a:gd name="connsiteY3438" fmla="*/ 871997 h 1348946"/>
              <a:gd name="connsiteX3439" fmla="*/ 846510 w 1133160"/>
              <a:gd name="connsiteY3439" fmla="*/ 870416 h 1348946"/>
              <a:gd name="connsiteX3440" fmla="*/ 847617 w 1133160"/>
              <a:gd name="connsiteY3440" fmla="*/ 870915 h 1348946"/>
              <a:gd name="connsiteX3441" fmla="*/ 848542 w 1133160"/>
              <a:gd name="connsiteY3441" fmla="*/ 870609 h 1348946"/>
              <a:gd name="connsiteX3442" fmla="*/ 848794 w 1133160"/>
              <a:gd name="connsiteY3442" fmla="*/ 869371 h 1348946"/>
              <a:gd name="connsiteX3443" fmla="*/ 848065 w 1133160"/>
              <a:gd name="connsiteY3443" fmla="*/ 866827 h 1348946"/>
              <a:gd name="connsiteX3444" fmla="*/ 847834 w 1133160"/>
              <a:gd name="connsiteY3444" fmla="*/ 862924 h 1348946"/>
              <a:gd name="connsiteX3445" fmla="*/ 847105 w 1133160"/>
              <a:gd name="connsiteY3445" fmla="*/ 860504 h 1348946"/>
              <a:gd name="connsiteX3446" fmla="*/ 847293 w 1133160"/>
              <a:gd name="connsiteY3446" fmla="*/ 859389 h 1348946"/>
              <a:gd name="connsiteX3447" fmla="*/ 849211 w 1133160"/>
              <a:gd name="connsiteY3447" fmla="*/ 857289 h 1348946"/>
              <a:gd name="connsiteX3448" fmla="*/ 850939 w 1133160"/>
              <a:gd name="connsiteY3448" fmla="*/ 856552 h 1348946"/>
              <a:gd name="connsiteX3449" fmla="*/ 851127 w 1133160"/>
              <a:gd name="connsiteY3449" fmla="*/ 855685 h 1348946"/>
              <a:gd name="connsiteX3450" fmla="*/ 849908 w 1133160"/>
              <a:gd name="connsiteY3450" fmla="*/ 852768 h 1348946"/>
              <a:gd name="connsiteX3451" fmla="*/ 849911 w 1133160"/>
              <a:gd name="connsiteY3451" fmla="*/ 851901 h 1348946"/>
              <a:gd name="connsiteX3452" fmla="*/ 850717 w 1133160"/>
              <a:gd name="connsiteY3452" fmla="*/ 850541 h 1348946"/>
              <a:gd name="connsiteX3453" fmla="*/ 850537 w 1133160"/>
              <a:gd name="connsiteY3453" fmla="*/ 849362 h 1348946"/>
              <a:gd name="connsiteX3454" fmla="*/ 849064 w 1133160"/>
              <a:gd name="connsiteY3454" fmla="*/ 848056 h 1348946"/>
              <a:gd name="connsiteX3455" fmla="*/ 849332 w 1133160"/>
              <a:gd name="connsiteY3455" fmla="*/ 843745 h 1348946"/>
              <a:gd name="connsiteX3456" fmla="*/ 849590 w 1133160"/>
              <a:gd name="connsiteY3456" fmla="*/ 839631 h 1348946"/>
              <a:gd name="connsiteX3457" fmla="*/ 847705 w 1133160"/>
              <a:gd name="connsiteY3457" fmla="*/ 833552 h 1348946"/>
              <a:gd name="connsiteX3458" fmla="*/ 847533 w 1133160"/>
              <a:gd name="connsiteY3458" fmla="*/ 830265 h 1348946"/>
              <a:gd name="connsiteX3459" fmla="*/ 848112 w 1133160"/>
              <a:gd name="connsiteY3459" fmla="*/ 824134 h 1348946"/>
              <a:gd name="connsiteX3460" fmla="*/ 848510 w 1133160"/>
              <a:gd name="connsiteY3460" fmla="*/ 819864 h 1348946"/>
              <a:gd name="connsiteX3461" fmla="*/ 847496 w 1133160"/>
              <a:gd name="connsiteY3461" fmla="*/ 817441 h 1348946"/>
              <a:gd name="connsiteX3462" fmla="*/ 846664 w 1133160"/>
              <a:gd name="connsiteY3462" fmla="*/ 813697 h 1348946"/>
              <a:gd name="connsiteX3463" fmla="*/ 795173 w 1133160"/>
              <a:gd name="connsiteY3463" fmla="*/ 815039 h 1348946"/>
              <a:gd name="connsiteX3464" fmla="*/ 749985 w 1133160"/>
              <a:gd name="connsiteY3464" fmla="*/ 816216 h 1348946"/>
              <a:gd name="connsiteX3465" fmla="*/ 748355 w 1133160"/>
              <a:gd name="connsiteY3465" fmla="*/ 813886 h 1348946"/>
              <a:gd name="connsiteX3466" fmla="*/ 749285 w 1133160"/>
              <a:gd name="connsiteY3466" fmla="*/ 812191 h 1348946"/>
              <a:gd name="connsiteX3467" fmla="*/ 750904 w 1133160"/>
              <a:gd name="connsiteY3467" fmla="*/ 810794 h 1348946"/>
              <a:gd name="connsiteX3468" fmla="*/ 753416 w 1133160"/>
              <a:gd name="connsiteY3468" fmla="*/ 809298 h 1348946"/>
              <a:gd name="connsiteX3469" fmla="*/ 760602 w 1133160"/>
              <a:gd name="connsiteY3469" fmla="*/ 807101 h 1348946"/>
              <a:gd name="connsiteX3470" fmla="*/ 764590 w 1133160"/>
              <a:gd name="connsiteY3470" fmla="*/ 806003 h 1348946"/>
              <a:gd name="connsiteX3471" fmla="*/ 770336 w 1133160"/>
              <a:gd name="connsiteY3471" fmla="*/ 806000 h 1348946"/>
              <a:gd name="connsiteX3472" fmla="*/ 774628 w 1133160"/>
              <a:gd name="connsiteY3472" fmla="*/ 804702 h 1348946"/>
              <a:gd name="connsiteX3473" fmla="*/ 774970 w 1133160"/>
              <a:gd name="connsiteY3473" fmla="*/ 802807 h 1348946"/>
              <a:gd name="connsiteX3474" fmla="*/ 773395 w 1133160"/>
              <a:gd name="connsiteY3474" fmla="*/ 798122 h 1348946"/>
              <a:gd name="connsiteX3475" fmla="*/ 769401 w 1133160"/>
              <a:gd name="connsiteY3475" fmla="*/ 791143 h 1348946"/>
              <a:gd name="connsiteX3476" fmla="*/ 767564 w 1133160"/>
              <a:gd name="connsiteY3476" fmla="*/ 784961 h 1348946"/>
              <a:gd name="connsiteX3477" fmla="*/ 769531 w 1133160"/>
              <a:gd name="connsiteY3477" fmla="*/ 781370 h 1348946"/>
              <a:gd name="connsiteX3478" fmla="*/ 769297 w 1133160"/>
              <a:gd name="connsiteY3478" fmla="*/ 778679 h 1348946"/>
              <a:gd name="connsiteX3479" fmla="*/ 766951 w 1133160"/>
              <a:gd name="connsiteY3479" fmla="*/ 777384 h 1348946"/>
              <a:gd name="connsiteX3480" fmla="*/ 761555 w 1133160"/>
              <a:gd name="connsiteY3480" fmla="*/ 775093 h 1348946"/>
              <a:gd name="connsiteX3481" fmla="*/ 757471 w 1133160"/>
              <a:gd name="connsiteY3481" fmla="*/ 771903 h 1348946"/>
              <a:gd name="connsiteX3482" fmla="*/ 751004 w 1133160"/>
              <a:gd name="connsiteY3482" fmla="*/ 768816 h 1348946"/>
              <a:gd name="connsiteX3483" fmla="*/ 746725 w 1133160"/>
              <a:gd name="connsiteY3483" fmla="*/ 769614 h 1348946"/>
              <a:gd name="connsiteX3484" fmla="*/ 742472 w 1133160"/>
              <a:gd name="connsiteY3484" fmla="*/ 769318 h 1348946"/>
              <a:gd name="connsiteX3485" fmla="*/ 740429 w 1133160"/>
              <a:gd name="connsiteY3485" fmla="*/ 767722 h 1348946"/>
              <a:gd name="connsiteX3486" fmla="*/ 735874 w 1133160"/>
              <a:gd name="connsiteY3486" fmla="*/ 763436 h 1348946"/>
              <a:gd name="connsiteX3487" fmla="*/ 733354 w 1133160"/>
              <a:gd name="connsiteY3487" fmla="*/ 761046 h 1348946"/>
              <a:gd name="connsiteX3488" fmla="*/ 730674 w 1133160"/>
              <a:gd name="connsiteY3488" fmla="*/ 757058 h 1348946"/>
              <a:gd name="connsiteX3489" fmla="*/ 726730 w 1133160"/>
              <a:gd name="connsiteY3489" fmla="*/ 752074 h 1348946"/>
              <a:gd name="connsiteX3490" fmla="*/ 724960 w 1133160"/>
              <a:gd name="connsiteY3490" fmla="*/ 748604 h 1348946"/>
              <a:gd name="connsiteX3491" fmla="*/ 722490 w 1133160"/>
              <a:gd name="connsiteY3491" fmla="*/ 749464 h 1348946"/>
              <a:gd name="connsiteX3492" fmla="*/ 720352 w 1133160"/>
              <a:gd name="connsiteY3492" fmla="*/ 749610 h 1348946"/>
              <a:gd name="connsiteX3493" fmla="*/ 720342 w 1133160"/>
              <a:gd name="connsiteY3493" fmla="*/ 749784 h 1348946"/>
              <a:gd name="connsiteX3494" fmla="*/ 720195 w 1133160"/>
              <a:gd name="connsiteY3494" fmla="*/ 750035 h 1348946"/>
              <a:gd name="connsiteX3495" fmla="*/ 719721 w 1133160"/>
              <a:gd name="connsiteY3495" fmla="*/ 750847 h 1348946"/>
              <a:gd name="connsiteX3496" fmla="*/ 719791 w 1133160"/>
              <a:gd name="connsiteY3496" fmla="*/ 751537 h 1348946"/>
              <a:gd name="connsiteX3497" fmla="*/ 719784 w 1133160"/>
              <a:gd name="connsiteY3497" fmla="*/ 752072 h 1348946"/>
              <a:gd name="connsiteX3498" fmla="*/ 719297 w 1133160"/>
              <a:gd name="connsiteY3498" fmla="*/ 752484 h 1348946"/>
              <a:gd name="connsiteX3499" fmla="*/ 718522 w 1133160"/>
              <a:gd name="connsiteY3499" fmla="*/ 752780 h 1348946"/>
              <a:gd name="connsiteX3500" fmla="*/ 717793 w 1133160"/>
              <a:gd name="connsiteY3500" fmla="*/ 752774 h 1348946"/>
              <a:gd name="connsiteX3501" fmla="*/ 717428 w 1133160"/>
              <a:gd name="connsiteY3501" fmla="*/ 752613 h 1348946"/>
              <a:gd name="connsiteX3502" fmla="*/ 716282 w 1133160"/>
              <a:gd name="connsiteY3502" fmla="*/ 751724 h 1348946"/>
              <a:gd name="connsiteX3503" fmla="*/ 715871 w 1133160"/>
              <a:gd name="connsiteY3503" fmla="*/ 750983 h 1348946"/>
              <a:gd name="connsiteX3504" fmla="*/ 715628 w 1133160"/>
              <a:gd name="connsiteY3504" fmla="*/ 750300 h 1348946"/>
              <a:gd name="connsiteX3505" fmla="*/ 715270 w 1133160"/>
              <a:gd name="connsiteY3505" fmla="*/ 748888 h 1348946"/>
              <a:gd name="connsiteX3506" fmla="*/ 714840 w 1133160"/>
              <a:gd name="connsiteY3506" fmla="*/ 748418 h 1348946"/>
              <a:gd name="connsiteX3507" fmla="*/ 714289 w 1133160"/>
              <a:gd name="connsiteY3507" fmla="*/ 748102 h 1348946"/>
              <a:gd name="connsiteX3508" fmla="*/ 713661 w 1133160"/>
              <a:gd name="connsiteY3508" fmla="*/ 747780 h 1348946"/>
              <a:gd name="connsiteX3509" fmla="*/ 712810 w 1133160"/>
              <a:gd name="connsiteY3509" fmla="*/ 746840 h 1348946"/>
              <a:gd name="connsiteX3510" fmla="*/ 712528 w 1133160"/>
              <a:gd name="connsiteY3510" fmla="*/ 746182 h 1348946"/>
              <a:gd name="connsiteX3511" fmla="*/ 712336 w 1133160"/>
              <a:gd name="connsiteY3511" fmla="*/ 745461 h 1348946"/>
              <a:gd name="connsiteX3512" fmla="*/ 712336 w 1133160"/>
              <a:gd name="connsiteY3512" fmla="*/ 744019 h 1348946"/>
              <a:gd name="connsiteX3513" fmla="*/ 712336 w 1133160"/>
              <a:gd name="connsiteY3513" fmla="*/ 742065 h 1348946"/>
              <a:gd name="connsiteX3514" fmla="*/ 712022 w 1133160"/>
              <a:gd name="connsiteY3514" fmla="*/ 741073 h 1348946"/>
              <a:gd name="connsiteX3515" fmla="*/ 711337 w 1133160"/>
              <a:gd name="connsiteY3515" fmla="*/ 740732 h 1348946"/>
              <a:gd name="connsiteX3516" fmla="*/ 710363 w 1133160"/>
              <a:gd name="connsiteY3516" fmla="*/ 740873 h 1348946"/>
              <a:gd name="connsiteX3517" fmla="*/ 709704 w 1133160"/>
              <a:gd name="connsiteY3517" fmla="*/ 741280 h 1348946"/>
              <a:gd name="connsiteX3518" fmla="*/ 709120 w 1133160"/>
              <a:gd name="connsiteY3518" fmla="*/ 742162 h 1348946"/>
              <a:gd name="connsiteX3519" fmla="*/ 708878 w 1133160"/>
              <a:gd name="connsiteY3519" fmla="*/ 742845 h 1348946"/>
              <a:gd name="connsiteX3520" fmla="*/ 708795 w 1133160"/>
              <a:gd name="connsiteY3520" fmla="*/ 743303 h 1348946"/>
              <a:gd name="connsiteX3521" fmla="*/ 708746 w 1133160"/>
              <a:gd name="connsiteY3521" fmla="*/ 743808 h 1348946"/>
              <a:gd name="connsiteX3522" fmla="*/ 708729 w 1133160"/>
              <a:gd name="connsiteY3522" fmla="*/ 743973 h 1348946"/>
              <a:gd name="connsiteX3523" fmla="*/ 708762 w 1133160"/>
              <a:gd name="connsiteY3523" fmla="*/ 744681 h 1348946"/>
              <a:gd name="connsiteX3524" fmla="*/ 709056 w 1133160"/>
              <a:gd name="connsiteY3524" fmla="*/ 745635 h 1348946"/>
              <a:gd name="connsiteX3525" fmla="*/ 709102 w 1133160"/>
              <a:gd name="connsiteY3525" fmla="*/ 746581 h 1348946"/>
              <a:gd name="connsiteX3526" fmla="*/ 709032 w 1133160"/>
              <a:gd name="connsiteY3526" fmla="*/ 747181 h 1348946"/>
              <a:gd name="connsiteX3527" fmla="*/ 709037 w 1133160"/>
              <a:gd name="connsiteY3527" fmla="*/ 747773 h 1348946"/>
              <a:gd name="connsiteX3528" fmla="*/ 708948 w 1133160"/>
              <a:gd name="connsiteY3528" fmla="*/ 748728 h 1348946"/>
              <a:gd name="connsiteX3529" fmla="*/ 708602 w 1133160"/>
              <a:gd name="connsiteY3529" fmla="*/ 749572 h 1348946"/>
              <a:gd name="connsiteX3530" fmla="*/ 708127 w 1133160"/>
              <a:gd name="connsiteY3530" fmla="*/ 749894 h 1348946"/>
              <a:gd name="connsiteX3531" fmla="*/ 707429 w 1133160"/>
              <a:gd name="connsiteY3531" fmla="*/ 750223 h 1348946"/>
              <a:gd name="connsiteX3532" fmla="*/ 706654 w 1133160"/>
              <a:gd name="connsiteY3532" fmla="*/ 750576 h 1348946"/>
              <a:gd name="connsiteX3533" fmla="*/ 706303 w 1133160"/>
              <a:gd name="connsiteY3533" fmla="*/ 750661 h 1348946"/>
              <a:gd name="connsiteX3534" fmla="*/ 705861 w 1133160"/>
              <a:gd name="connsiteY3534" fmla="*/ 750705 h 1348946"/>
              <a:gd name="connsiteX3535" fmla="*/ 705181 w 1133160"/>
              <a:gd name="connsiteY3535" fmla="*/ 750957 h 1348946"/>
              <a:gd name="connsiteX3536" fmla="*/ 704566 w 1133160"/>
              <a:gd name="connsiteY3536" fmla="*/ 750990 h 1348946"/>
              <a:gd name="connsiteX3537" fmla="*/ 704342 w 1133160"/>
              <a:gd name="connsiteY3537" fmla="*/ 750828 h 1348946"/>
              <a:gd name="connsiteX3538" fmla="*/ 703726 w 1133160"/>
              <a:gd name="connsiteY3538" fmla="*/ 750231 h 1348946"/>
              <a:gd name="connsiteX3539" fmla="*/ 703644 w 1133160"/>
              <a:gd name="connsiteY3539" fmla="*/ 749907 h 1348946"/>
              <a:gd name="connsiteX3540" fmla="*/ 703600 w 1133160"/>
              <a:gd name="connsiteY3540" fmla="*/ 749333 h 1348946"/>
              <a:gd name="connsiteX3541" fmla="*/ 703510 w 1133160"/>
              <a:gd name="connsiteY3541" fmla="*/ 748972 h 1348946"/>
              <a:gd name="connsiteX3542" fmla="*/ 703202 w 1133160"/>
              <a:gd name="connsiteY3542" fmla="*/ 748540 h 1348946"/>
              <a:gd name="connsiteX3543" fmla="*/ 702998 w 1133160"/>
              <a:gd name="connsiteY3543" fmla="*/ 748457 h 1348946"/>
              <a:gd name="connsiteX3544" fmla="*/ 702761 w 1133160"/>
              <a:gd name="connsiteY3544" fmla="*/ 748630 h 1348946"/>
              <a:gd name="connsiteX3545" fmla="*/ 702427 w 1133160"/>
              <a:gd name="connsiteY3545" fmla="*/ 749068 h 1348946"/>
              <a:gd name="connsiteX3546" fmla="*/ 702089 w 1133160"/>
              <a:gd name="connsiteY3546" fmla="*/ 749585 h 1348946"/>
              <a:gd name="connsiteX3547" fmla="*/ 702071 w 1133160"/>
              <a:gd name="connsiteY3547" fmla="*/ 749729 h 1348946"/>
              <a:gd name="connsiteX3548" fmla="*/ 702043 w 1133160"/>
              <a:gd name="connsiteY3548" fmla="*/ 749951 h 1348946"/>
              <a:gd name="connsiteX3549" fmla="*/ 701999 w 1133160"/>
              <a:gd name="connsiteY3549" fmla="*/ 750422 h 1348946"/>
              <a:gd name="connsiteX3550" fmla="*/ 701947 w 1133160"/>
              <a:gd name="connsiteY3550" fmla="*/ 751040 h 1348946"/>
              <a:gd name="connsiteX3551" fmla="*/ 702056 w 1133160"/>
              <a:gd name="connsiteY3551" fmla="*/ 751930 h 1348946"/>
              <a:gd name="connsiteX3552" fmla="*/ 702261 w 1133160"/>
              <a:gd name="connsiteY3552" fmla="*/ 753006 h 1348946"/>
              <a:gd name="connsiteX3553" fmla="*/ 702184 w 1133160"/>
              <a:gd name="connsiteY3553" fmla="*/ 753379 h 1348946"/>
              <a:gd name="connsiteX3554" fmla="*/ 701903 w 1133160"/>
              <a:gd name="connsiteY3554" fmla="*/ 753567 h 1348946"/>
              <a:gd name="connsiteX3555" fmla="*/ 701468 w 1133160"/>
              <a:gd name="connsiteY3555" fmla="*/ 753547 h 1348946"/>
              <a:gd name="connsiteX3556" fmla="*/ 701101 w 1133160"/>
              <a:gd name="connsiteY3556" fmla="*/ 753367 h 1348946"/>
              <a:gd name="connsiteX3557" fmla="*/ 700948 w 1133160"/>
              <a:gd name="connsiteY3557" fmla="*/ 753025 h 1348946"/>
              <a:gd name="connsiteX3558" fmla="*/ 700827 w 1133160"/>
              <a:gd name="connsiteY3558" fmla="*/ 752581 h 1348946"/>
              <a:gd name="connsiteX3559" fmla="*/ 700634 w 1133160"/>
              <a:gd name="connsiteY3559" fmla="*/ 752219 h 1348946"/>
              <a:gd name="connsiteX3560" fmla="*/ 700423 w 1133160"/>
              <a:gd name="connsiteY3560" fmla="*/ 751658 h 1348946"/>
              <a:gd name="connsiteX3561" fmla="*/ 700141 w 1133160"/>
              <a:gd name="connsiteY3561" fmla="*/ 751143 h 1348946"/>
              <a:gd name="connsiteX3562" fmla="*/ 699808 w 1133160"/>
              <a:gd name="connsiteY3562" fmla="*/ 750909 h 1348946"/>
              <a:gd name="connsiteX3563" fmla="*/ 699546 w 1133160"/>
              <a:gd name="connsiteY3563" fmla="*/ 750725 h 1348946"/>
              <a:gd name="connsiteX3564" fmla="*/ 698963 w 1133160"/>
              <a:gd name="connsiteY3564" fmla="*/ 750602 h 1348946"/>
              <a:gd name="connsiteX3565" fmla="*/ 698578 w 1133160"/>
              <a:gd name="connsiteY3565" fmla="*/ 750635 h 1348946"/>
              <a:gd name="connsiteX3566" fmla="*/ 698085 w 1133160"/>
              <a:gd name="connsiteY3566" fmla="*/ 750931 h 1348946"/>
              <a:gd name="connsiteX3567" fmla="*/ 698021 w 1133160"/>
              <a:gd name="connsiteY3567" fmla="*/ 751336 h 1348946"/>
              <a:gd name="connsiteX3568" fmla="*/ 697829 w 1133160"/>
              <a:gd name="connsiteY3568" fmla="*/ 751980 h 1348946"/>
              <a:gd name="connsiteX3569" fmla="*/ 697803 w 1133160"/>
              <a:gd name="connsiteY3569" fmla="*/ 752491 h 1348946"/>
              <a:gd name="connsiteX3570" fmla="*/ 698322 w 1133160"/>
              <a:gd name="connsiteY3570" fmla="*/ 753063 h 1348946"/>
              <a:gd name="connsiteX3571" fmla="*/ 698783 w 1133160"/>
              <a:gd name="connsiteY3571" fmla="*/ 753276 h 1348946"/>
              <a:gd name="connsiteX3572" fmla="*/ 699340 w 1133160"/>
              <a:gd name="connsiteY3572" fmla="*/ 753398 h 1348946"/>
              <a:gd name="connsiteX3573" fmla="*/ 699618 w 1133160"/>
              <a:gd name="connsiteY3573" fmla="*/ 753482 h 1348946"/>
              <a:gd name="connsiteX3574" fmla="*/ 699904 w 1133160"/>
              <a:gd name="connsiteY3574" fmla="*/ 753567 h 1348946"/>
              <a:gd name="connsiteX3575" fmla="*/ 700539 w 1133160"/>
              <a:gd name="connsiteY3575" fmla="*/ 753985 h 1348946"/>
              <a:gd name="connsiteX3576" fmla="*/ 700634 w 1133160"/>
              <a:gd name="connsiteY3576" fmla="*/ 754461 h 1348946"/>
              <a:gd name="connsiteX3577" fmla="*/ 700302 w 1133160"/>
              <a:gd name="connsiteY3577" fmla="*/ 754945 h 1348946"/>
              <a:gd name="connsiteX3578" fmla="*/ 699904 w 1133160"/>
              <a:gd name="connsiteY3578" fmla="*/ 755048 h 1348946"/>
              <a:gd name="connsiteX3579" fmla="*/ 699558 w 1133160"/>
              <a:gd name="connsiteY3579" fmla="*/ 754997 h 1348946"/>
              <a:gd name="connsiteX3580" fmla="*/ 699290 w 1133160"/>
              <a:gd name="connsiteY3580" fmla="*/ 754875 h 1348946"/>
              <a:gd name="connsiteX3581" fmla="*/ 698758 w 1133160"/>
              <a:gd name="connsiteY3581" fmla="*/ 754816 h 1348946"/>
              <a:gd name="connsiteX3582" fmla="*/ 697547 w 1133160"/>
              <a:gd name="connsiteY3582" fmla="*/ 754410 h 1348946"/>
              <a:gd name="connsiteX3583" fmla="*/ 696664 w 1133160"/>
              <a:gd name="connsiteY3583" fmla="*/ 753836 h 1348946"/>
              <a:gd name="connsiteX3584" fmla="*/ 696477 w 1133160"/>
              <a:gd name="connsiteY3584" fmla="*/ 753482 h 1348946"/>
              <a:gd name="connsiteX3585" fmla="*/ 696176 w 1133160"/>
              <a:gd name="connsiteY3585" fmla="*/ 752837 h 1348946"/>
              <a:gd name="connsiteX3586" fmla="*/ 696083 w 1133160"/>
              <a:gd name="connsiteY3586" fmla="*/ 752594 h 1348946"/>
              <a:gd name="connsiteX3587" fmla="*/ 695959 w 1133160"/>
              <a:gd name="connsiteY3587" fmla="*/ 752265 h 1348946"/>
              <a:gd name="connsiteX3588" fmla="*/ 695939 w 1133160"/>
              <a:gd name="connsiteY3588" fmla="*/ 751106 h 1348946"/>
              <a:gd name="connsiteX3589" fmla="*/ 696023 w 1133160"/>
              <a:gd name="connsiteY3589" fmla="*/ 750731 h 1348946"/>
              <a:gd name="connsiteX3590" fmla="*/ 696099 w 1133160"/>
              <a:gd name="connsiteY3590" fmla="*/ 750357 h 1348946"/>
              <a:gd name="connsiteX3591" fmla="*/ 696049 w 1133160"/>
              <a:gd name="connsiteY3591" fmla="*/ 749855 h 1348946"/>
              <a:gd name="connsiteX3592" fmla="*/ 695946 w 1133160"/>
              <a:gd name="connsiteY3592" fmla="*/ 749469 h 1348946"/>
              <a:gd name="connsiteX3593" fmla="*/ 695645 w 1133160"/>
              <a:gd name="connsiteY3593" fmla="*/ 749037 h 1348946"/>
              <a:gd name="connsiteX3594" fmla="*/ 695197 w 1133160"/>
              <a:gd name="connsiteY3594" fmla="*/ 748779 h 1348946"/>
              <a:gd name="connsiteX3595" fmla="*/ 694718 w 1133160"/>
              <a:gd name="connsiteY3595" fmla="*/ 748763 h 1348946"/>
              <a:gd name="connsiteX3596" fmla="*/ 694459 w 1133160"/>
              <a:gd name="connsiteY3596" fmla="*/ 748825 h 1348946"/>
              <a:gd name="connsiteX3597" fmla="*/ 694235 w 1133160"/>
              <a:gd name="connsiteY3597" fmla="*/ 748952 h 1348946"/>
              <a:gd name="connsiteX3598" fmla="*/ 693851 w 1133160"/>
              <a:gd name="connsiteY3598" fmla="*/ 749327 h 1348946"/>
              <a:gd name="connsiteX3599" fmla="*/ 693563 w 1133160"/>
              <a:gd name="connsiteY3599" fmla="*/ 749874 h 1348946"/>
              <a:gd name="connsiteX3600" fmla="*/ 693442 w 1133160"/>
              <a:gd name="connsiteY3600" fmla="*/ 750448 h 1348946"/>
              <a:gd name="connsiteX3601" fmla="*/ 693442 w 1133160"/>
              <a:gd name="connsiteY3601" fmla="*/ 750905 h 1348946"/>
              <a:gd name="connsiteX3602" fmla="*/ 693460 w 1133160"/>
              <a:gd name="connsiteY3602" fmla="*/ 751402 h 1348946"/>
              <a:gd name="connsiteX3603" fmla="*/ 693653 w 1133160"/>
              <a:gd name="connsiteY3603" fmla="*/ 752187 h 1348946"/>
              <a:gd name="connsiteX3604" fmla="*/ 694069 w 1133160"/>
              <a:gd name="connsiteY3604" fmla="*/ 753096 h 1348946"/>
              <a:gd name="connsiteX3605" fmla="*/ 694602 w 1133160"/>
              <a:gd name="connsiteY3605" fmla="*/ 753926 h 1348946"/>
              <a:gd name="connsiteX3606" fmla="*/ 694684 w 1133160"/>
              <a:gd name="connsiteY3606" fmla="*/ 754680 h 1348946"/>
              <a:gd name="connsiteX3607" fmla="*/ 694576 w 1133160"/>
              <a:gd name="connsiteY3607" fmla="*/ 754952 h 1348946"/>
              <a:gd name="connsiteX3608" fmla="*/ 694268 w 1133160"/>
              <a:gd name="connsiteY3608" fmla="*/ 755274 h 1348946"/>
              <a:gd name="connsiteX3609" fmla="*/ 694024 w 1133160"/>
              <a:gd name="connsiteY3609" fmla="*/ 755300 h 1348946"/>
              <a:gd name="connsiteX3610" fmla="*/ 693871 w 1133160"/>
              <a:gd name="connsiteY3610" fmla="*/ 755370 h 1348946"/>
              <a:gd name="connsiteX3611" fmla="*/ 693531 w 1133160"/>
              <a:gd name="connsiteY3611" fmla="*/ 755519 h 1348946"/>
              <a:gd name="connsiteX3612" fmla="*/ 693243 w 1133160"/>
              <a:gd name="connsiteY3612" fmla="*/ 755519 h 1348946"/>
              <a:gd name="connsiteX3613" fmla="*/ 692898 w 1133160"/>
              <a:gd name="connsiteY3613" fmla="*/ 755331 h 1348946"/>
              <a:gd name="connsiteX3614" fmla="*/ 692648 w 1133160"/>
              <a:gd name="connsiteY3614" fmla="*/ 755048 h 1348946"/>
              <a:gd name="connsiteX3615" fmla="*/ 692674 w 1133160"/>
              <a:gd name="connsiteY3615" fmla="*/ 754746 h 1348946"/>
              <a:gd name="connsiteX3616" fmla="*/ 692698 w 1133160"/>
              <a:gd name="connsiteY3616" fmla="*/ 754158 h 1348946"/>
              <a:gd name="connsiteX3617" fmla="*/ 692615 w 1133160"/>
              <a:gd name="connsiteY3617" fmla="*/ 753966 h 1348946"/>
              <a:gd name="connsiteX3618" fmla="*/ 692507 w 1133160"/>
              <a:gd name="connsiteY3618" fmla="*/ 753727 h 1348946"/>
              <a:gd name="connsiteX3619" fmla="*/ 692324 w 1133160"/>
              <a:gd name="connsiteY3619" fmla="*/ 753493 h 1348946"/>
              <a:gd name="connsiteX3620" fmla="*/ 692116 w 1133160"/>
              <a:gd name="connsiteY3620" fmla="*/ 753302 h 1348946"/>
              <a:gd name="connsiteX3621" fmla="*/ 691657 w 1133160"/>
              <a:gd name="connsiteY3621" fmla="*/ 753334 h 1348946"/>
              <a:gd name="connsiteX3622" fmla="*/ 691155 w 1133160"/>
              <a:gd name="connsiteY3622" fmla="*/ 753547 h 1348946"/>
              <a:gd name="connsiteX3623" fmla="*/ 690694 w 1133160"/>
              <a:gd name="connsiteY3623" fmla="*/ 753889 h 1348946"/>
              <a:gd name="connsiteX3624" fmla="*/ 690189 w 1133160"/>
              <a:gd name="connsiteY3624" fmla="*/ 754075 h 1348946"/>
              <a:gd name="connsiteX3625" fmla="*/ 689745 w 1133160"/>
              <a:gd name="connsiteY3625" fmla="*/ 754075 h 1348946"/>
              <a:gd name="connsiteX3626" fmla="*/ 689394 w 1133160"/>
              <a:gd name="connsiteY3626" fmla="*/ 753985 h 1348946"/>
              <a:gd name="connsiteX3627" fmla="*/ 689067 w 1133160"/>
              <a:gd name="connsiteY3627" fmla="*/ 753856 h 1348946"/>
              <a:gd name="connsiteX3628" fmla="*/ 688671 w 1133160"/>
              <a:gd name="connsiteY3628" fmla="*/ 753424 h 1348946"/>
              <a:gd name="connsiteX3629" fmla="*/ 688516 w 1133160"/>
              <a:gd name="connsiteY3629" fmla="*/ 752993 h 1348946"/>
              <a:gd name="connsiteX3630" fmla="*/ 688459 w 1133160"/>
              <a:gd name="connsiteY3630" fmla="*/ 752136 h 1348946"/>
              <a:gd name="connsiteX3631" fmla="*/ 688511 w 1133160"/>
              <a:gd name="connsiteY3631" fmla="*/ 751053 h 1348946"/>
              <a:gd name="connsiteX3632" fmla="*/ 688388 w 1133160"/>
              <a:gd name="connsiteY3632" fmla="*/ 750692 h 1348946"/>
              <a:gd name="connsiteX3633" fmla="*/ 688171 w 1133160"/>
              <a:gd name="connsiteY3633" fmla="*/ 750506 h 1348946"/>
              <a:gd name="connsiteX3634" fmla="*/ 687773 w 1133160"/>
              <a:gd name="connsiteY3634" fmla="*/ 750545 h 1348946"/>
              <a:gd name="connsiteX3635" fmla="*/ 687446 w 1133160"/>
              <a:gd name="connsiteY3635" fmla="*/ 750751 h 1348946"/>
              <a:gd name="connsiteX3636" fmla="*/ 687216 w 1133160"/>
              <a:gd name="connsiteY3636" fmla="*/ 751060 h 1348946"/>
              <a:gd name="connsiteX3637" fmla="*/ 687108 w 1133160"/>
              <a:gd name="connsiteY3637" fmla="*/ 751356 h 1348946"/>
              <a:gd name="connsiteX3638" fmla="*/ 687062 w 1133160"/>
              <a:gd name="connsiteY3638" fmla="*/ 751691 h 1348946"/>
              <a:gd name="connsiteX3639" fmla="*/ 687206 w 1133160"/>
              <a:gd name="connsiteY3639" fmla="*/ 752327 h 1348946"/>
              <a:gd name="connsiteX3640" fmla="*/ 687249 w 1133160"/>
              <a:gd name="connsiteY3640" fmla="*/ 752515 h 1348946"/>
              <a:gd name="connsiteX3641" fmla="*/ 687666 w 1133160"/>
              <a:gd name="connsiteY3641" fmla="*/ 753115 h 1348946"/>
              <a:gd name="connsiteX3642" fmla="*/ 688010 w 1133160"/>
              <a:gd name="connsiteY3642" fmla="*/ 753663 h 1348946"/>
              <a:gd name="connsiteX3643" fmla="*/ 688279 w 1133160"/>
              <a:gd name="connsiteY3643" fmla="*/ 754121 h 1348946"/>
              <a:gd name="connsiteX3644" fmla="*/ 688581 w 1133160"/>
              <a:gd name="connsiteY3644" fmla="*/ 754829 h 1348946"/>
              <a:gd name="connsiteX3645" fmla="*/ 688658 w 1133160"/>
              <a:gd name="connsiteY3645" fmla="*/ 755589 h 1348946"/>
              <a:gd name="connsiteX3646" fmla="*/ 688575 w 1133160"/>
              <a:gd name="connsiteY3646" fmla="*/ 756227 h 1348946"/>
              <a:gd name="connsiteX3647" fmla="*/ 688241 w 1133160"/>
              <a:gd name="connsiteY3647" fmla="*/ 756426 h 1348946"/>
              <a:gd name="connsiteX3648" fmla="*/ 687921 w 1133160"/>
              <a:gd name="connsiteY3648" fmla="*/ 756459 h 1348946"/>
              <a:gd name="connsiteX3649" fmla="*/ 687589 w 1133160"/>
              <a:gd name="connsiteY3649" fmla="*/ 756569 h 1348946"/>
              <a:gd name="connsiteX3650" fmla="*/ 686838 w 1133160"/>
              <a:gd name="connsiteY3650" fmla="*/ 756678 h 1348946"/>
              <a:gd name="connsiteX3651" fmla="*/ 686371 w 1133160"/>
              <a:gd name="connsiteY3651" fmla="*/ 756762 h 1348946"/>
              <a:gd name="connsiteX3652" fmla="*/ 685916 w 1133160"/>
              <a:gd name="connsiteY3652" fmla="*/ 756685 h 1348946"/>
              <a:gd name="connsiteX3653" fmla="*/ 685648 w 1133160"/>
              <a:gd name="connsiteY3653" fmla="*/ 756646 h 1348946"/>
              <a:gd name="connsiteX3654" fmla="*/ 685250 w 1133160"/>
              <a:gd name="connsiteY3654" fmla="*/ 756569 h 1348946"/>
              <a:gd name="connsiteX3655" fmla="*/ 685103 w 1133160"/>
              <a:gd name="connsiteY3655" fmla="*/ 756529 h 1348946"/>
              <a:gd name="connsiteX3656" fmla="*/ 684847 w 1133160"/>
              <a:gd name="connsiteY3656" fmla="*/ 756304 h 1348946"/>
              <a:gd name="connsiteX3657" fmla="*/ 684519 w 1133160"/>
              <a:gd name="connsiteY3657" fmla="*/ 755924 h 1348946"/>
              <a:gd name="connsiteX3658" fmla="*/ 684276 w 1133160"/>
              <a:gd name="connsiteY3658" fmla="*/ 755789 h 1348946"/>
              <a:gd name="connsiteX3659" fmla="*/ 684029 w 1133160"/>
              <a:gd name="connsiteY3659" fmla="*/ 755656 h 1348946"/>
              <a:gd name="connsiteX3660" fmla="*/ 683604 w 1133160"/>
              <a:gd name="connsiteY3660" fmla="*/ 755390 h 1348946"/>
              <a:gd name="connsiteX3661" fmla="*/ 683239 w 1133160"/>
              <a:gd name="connsiteY3661" fmla="*/ 755215 h 1348946"/>
              <a:gd name="connsiteX3662" fmla="*/ 682567 w 1133160"/>
              <a:gd name="connsiteY3662" fmla="*/ 754893 h 1348946"/>
              <a:gd name="connsiteX3663" fmla="*/ 681676 w 1133160"/>
              <a:gd name="connsiteY3663" fmla="*/ 754397 h 1348946"/>
              <a:gd name="connsiteX3664" fmla="*/ 681030 w 1133160"/>
              <a:gd name="connsiteY3664" fmla="*/ 754127 h 1348946"/>
              <a:gd name="connsiteX3665" fmla="*/ 680517 w 1133160"/>
              <a:gd name="connsiteY3665" fmla="*/ 753696 h 1348946"/>
              <a:gd name="connsiteX3666" fmla="*/ 680299 w 1133160"/>
              <a:gd name="connsiteY3666" fmla="*/ 753225 h 1348946"/>
              <a:gd name="connsiteX3667" fmla="*/ 680325 w 1133160"/>
              <a:gd name="connsiteY3667" fmla="*/ 752620 h 1348946"/>
              <a:gd name="connsiteX3668" fmla="*/ 680580 w 1133160"/>
              <a:gd name="connsiteY3668" fmla="*/ 752033 h 1348946"/>
              <a:gd name="connsiteX3669" fmla="*/ 680991 w 1133160"/>
              <a:gd name="connsiteY3669" fmla="*/ 751196 h 1348946"/>
              <a:gd name="connsiteX3670" fmla="*/ 681100 w 1133160"/>
              <a:gd name="connsiteY3670" fmla="*/ 750569 h 1348946"/>
              <a:gd name="connsiteX3671" fmla="*/ 680971 w 1133160"/>
              <a:gd name="connsiteY3671" fmla="*/ 750286 h 1348946"/>
              <a:gd name="connsiteX3672" fmla="*/ 680644 w 1133160"/>
              <a:gd name="connsiteY3672" fmla="*/ 750100 h 1348946"/>
              <a:gd name="connsiteX3673" fmla="*/ 680146 w 1133160"/>
              <a:gd name="connsiteY3673" fmla="*/ 750133 h 1348946"/>
              <a:gd name="connsiteX3674" fmla="*/ 679606 w 1133160"/>
              <a:gd name="connsiteY3674" fmla="*/ 750430 h 1348946"/>
              <a:gd name="connsiteX3675" fmla="*/ 679250 w 1133160"/>
              <a:gd name="connsiteY3675" fmla="*/ 750654 h 1348946"/>
              <a:gd name="connsiteX3676" fmla="*/ 678806 w 1133160"/>
              <a:gd name="connsiteY3676" fmla="*/ 751014 h 1348946"/>
              <a:gd name="connsiteX3677" fmla="*/ 678378 w 1133160"/>
              <a:gd name="connsiteY3677" fmla="*/ 751492 h 1348946"/>
              <a:gd name="connsiteX3678" fmla="*/ 677904 w 1133160"/>
              <a:gd name="connsiteY3678" fmla="*/ 752600 h 1348946"/>
              <a:gd name="connsiteX3679" fmla="*/ 677647 w 1133160"/>
              <a:gd name="connsiteY3679" fmla="*/ 753025 h 1348946"/>
              <a:gd name="connsiteX3680" fmla="*/ 677417 w 1133160"/>
              <a:gd name="connsiteY3680" fmla="*/ 753192 h 1348946"/>
              <a:gd name="connsiteX3681" fmla="*/ 677212 w 1133160"/>
              <a:gd name="connsiteY3681" fmla="*/ 753495 h 1348946"/>
              <a:gd name="connsiteX3682" fmla="*/ 677212 w 1133160"/>
              <a:gd name="connsiteY3682" fmla="*/ 753683 h 1348946"/>
              <a:gd name="connsiteX3683" fmla="*/ 677289 w 1133160"/>
              <a:gd name="connsiteY3683" fmla="*/ 754158 h 1348946"/>
              <a:gd name="connsiteX3684" fmla="*/ 677583 w 1133160"/>
              <a:gd name="connsiteY3684" fmla="*/ 754623 h 1348946"/>
              <a:gd name="connsiteX3685" fmla="*/ 678198 w 1133160"/>
              <a:gd name="connsiteY3685" fmla="*/ 755144 h 1348946"/>
              <a:gd name="connsiteX3686" fmla="*/ 678461 w 1133160"/>
              <a:gd name="connsiteY3686" fmla="*/ 755646 h 1348946"/>
              <a:gd name="connsiteX3687" fmla="*/ 678806 w 1133160"/>
              <a:gd name="connsiteY3687" fmla="*/ 756395 h 1348946"/>
              <a:gd name="connsiteX3688" fmla="*/ 678852 w 1133160"/>
              <a:gd name="connsiteY3688" fmla="*/ 756691 h 1348946"/>
              <a:gd name="connsiteX3689" fmla="*/ 678788 w 1133160"/>
              <a:gd name="connsiteY3689" fmla="*/ 756930 h 1348946"/>
              <a:gd name="connsiteX3690" fmla="*/ 678589 w 1133160"/>
              <a:gd name="connsiteY3690" fmla="*/ 757143 h 1348946"/>
              <a:gd name="connsiteX3691" fmla="*/ 678385 w 1133160"/>
              <a:gd name="connsiteY3691" fmla="*/ 757193 h 1348946"/>
              <a:gd name="connsiteX3692" fmla="*/ 678115 w 1133160"/>
              <a:gd name="connsiteY3692" fmla="*/ 757187 h 1348946"/>
              <a:gd name="connsiteX3693" fmla="*/ 677663 w 1133160"/>
              <a:gd name="connsiteY3693" fmla="*/ 757187 h 1348946"/>
              <a:gd name="connsiteX3694" fmla="*/ 677469 w 1133160"/>
              <a:gd name="connsiteY3694" fmla="*/ 757406 h 1348946"/>
              <a:gd name="connsiteX3695" fmla="*/ 677296 w 1133160"/>
              <a:gd name="connsiteY3695" fmla="*/ 757439 h 1348946"/>
              <a:gd name="connsiteX3696" fmla="*/ 676892 w 1133160"/>
              <a:gd name="connsiteY3696" fmla="*/ 757484 h 1348946"/>
              <a:gd name="connsiteX3697" fmla="*/ 676655 w 1133160"/>
              <a:gd name="connsiteY3697" fmla="*/ 757574 h 1348946"/>
              <a:gd name="connsiteX3698" fmla="*/ 675790 w 1133160"/>
              <a:gd name="connsiteY3698" fmla="*/ 757677 h 1348946"/>
              <a:gd name="connsiteX3699" fmla="*/ 675342 w 1133160"/>
              <a:gd name="connsiteY3699" fmla="*/ 757857 h 1348946"/>
              <a:gd name="connsiteX3700" fmla="*/ 674382 w 1133160"/>
              <a:gd name="connsiteY3700" fmla="*/ 758631 h 1348946"/>
              <a:gd name="connsiteX3701" fmla="*/ 673932 w 1133160"/>
              <a:gd name="connsiteY3701" fmla="*/ 758953 h 1348946"/>
              <a:gd name="connsiteX3702" fmla="*/ 673728 w 1133160"/>
              <a:gd name="connsiteY3702" fmla="*/ 758900 h 1348946"/>
              <a:gd name="connsiteX3703" fmla="*/ 673446 w 1133160"/>
              <a:gd name="connsiteY3703" fmla="*/ 758940 h 1348946"/>
              <a:gd name="connsiteX3704" fmla="*/ 672684 w 1133160"/>
              <a:gd name="connsiteY3704" fmla="*/ 759075 h 1348946"/>
              <a:gd name="connsiteX3705" fmla="*/ 672197 w 1133160"/>
              <a:gd name="connsiteY3705" fmla="*/ 759095 h 1348946"/>
              <a:gd name="connsiteX3706" fmla="*/ 672050 w 1133160"/>
              <a:gd name="connsiteY3706" fmla="*/ 758959 h 1348946"/>
              <a:gd name="connsiteX3707" fmla="*/ 671846 w 1133160"/>
              <a:gd name="connsiteY3707" fmla="*/ 758742 h 1348946"/>
              <a:gd name="connsiteX3708" fmla="*/ 671659 w 1133160"/>
              <a:gd name="connsiteY3708" fmla="*/ 758593 h 1348946"/>
              <a:gd name="connsiteX3709" fmla="*/ 671242 w 1133160"/>
              <a:gd name="connsiteY3709" fmla="*/ 758554 h 1348946"/>
              <a:gd name="connsiteX3710" fmla="*/ 671025 w 1133160"/>
              <a:gd name="connsiteY3710" fmla="*/ 758560 h 1348946"/>
              <a:gd name="connsiteX3711" fmla="*/ 670711 w 1133160"/>
              <a:gd name="connsiteY3711" fmla="*/ 758720 h 1348946"/>
              <a:gd name="connsiteX3712" fmla="*/ 669866 w 1133160"/>
              <a:gd name="connsiteY3712" fmla="*/ 759095 h 1348946"/>
              <a:gd name="connsiteX3713" fmla="*/ 669149 w 1133160"/>
              <a:gd name="connsiteY3713" fmla="*/ 759584 h 1348946"/>
              <a:gd name="connsiteX3714" fmla="*/ 668770 w 1133160"/>
              <a:gd name="connsiteY3714" fmla="*/ 759736 h 1348946"/>
              <a:gd name="connsiteX3715" fmla="*/ 668548 w 1133160"/>
              <a:gd name="connsiteY3715" fmla="*/ 759780 h 1348946"/>
              <a:gd name="connsiteX3716" fmla="*/ 668227 w 1133160"/>
              <a:gd name="connsiteY3716" fmla="*/ 759700 h 1348946"/>
              <a:gd name="connsiteX3717" fmla="*/ 667931 w 1133160"/>
              <a:gd name="connsiteY3717" fmla="*/ 759733 h 1348946"/>
              <a:gd name="connsiteX3718" fmla="*/ 667567 w 1133160"/>
              <a:gd name="connsiteY3718" fmla="*/ 759484 h 1348946"/>
              <a:gd name="connsiteX3719" fmla="*/ 667356 w 1133160"/>
              <a:gd name="connsiteY3719" fmla="*/ 759347 h 1348946"/>
              <a:gd name="connsiteX3720" fmla="*/ 667145 w 1133160"/>
              <a:gd name="connsiteY3720" fmla="*/ 759152 h 1348946"/>
              <a:gd name="connsiteX3721" fmla="*/ 666932 w 1133160"/>
              <a:gd name="connsiteY3721" fmla="*/ 758882 h 1348946"/>
              <a:gd name="connsiteX3722" fmla="*/ 666926 w 1133160"/>
              <a:gd name="connsiteY3722" fmla="*/ 758218 h 1348946"/>
              <a:gd name="connsiteX3723" fmla="*/ 666837 w 1133160"/>
              <a:gd name="connsiteY3723" fmla="*/ 758026 h 1348946"/>
              <a:gd name="connsiteX3724" fmla="*/ 666613 w 1133160"/>
              <a:gd name="connsiteY3724" fmla="*/ 757833 h 1348946"/>
              <a:gd name="connsiteX3725" fmla="*/ 666548 w 1133160"/>
              <a:gd name="connsiteY3725" fmla="*/ 757684 h 1348946"/>
              <a:gd name="connsiteX3726" fmla="*/ 666093 w 1133160"/>
              <a:gd name="connsiteY3726" fmla="*/ 757355 h 1348946"/>
              <a:gd name="connsiteX3727" fmla="*/ 665722 w 1133160"/>
              <a:gd name="connsiteY3727" fmla="*/ 757195 h 1348946"/>
              <a:gd name="connsiteX3728" fmla="*/ 665184 w 1133160"/>
              <a:gd name="connsiteY3728" fmla="*/ 757116 h 1348946"/>
              <a:gd name="connsiteX3729" fmla="*/ 664703 w 1133160"/>
              <a:gd name="connsiteY3729" fmla="*/ 757407 h 1348946"/>
              <a:gd name="connsiteX3730" fmla="*/ 664537 w 1133160"/>
              <a:gd name="connsiteY3730" fmla="*/ 757607 h 1348946"/>
              <a:gd name="connsiteX3731" fmla="*/ 664146 w 1133160"/>
              <a:gd name="connsiteY3731" fmla="*/ 758070 h 1348946"/>
              <a:gd name="connsiteX3732" fmla="*/ 664108 w 1133160"/>
              <a:gd name="connsiteY3732" fmla="*/ 758322 h 1348946"/>
              <a:gd name="connsiteX3733" fmla="*/ 663961 w 1133160"/>
              <a:gd name="connsiteY3733" fmla="*/ 758737 h 1348946"/>
              <a:gd name="connsiteX3734" fmla="*/ 663711 w 1133160"/>
              <a:gd name="connsiteY3734" fmla="*/ 759095 h 1348946"/>
              <a:gd name="connsiteX3735" fmla="*/ 663608 w 1133160"/>
              <a:gd name="connsiteY3735" fmla="*/ 759384 h 1348946"/>
              <a:gd name="connsiteX3736" fmla="*/ 663614 w 1133160"/>
              <a:gd name="connsiteY3736" fmla="*/ 760125 h 1348946"/>
              <a:gd name="connsiteX3737" fmla="*/ 663577 w 1133160"/>
              <a:gd name="connsiteY3737" fmla="*/ 760782 h 1348946"/>
              <a:gd name="connsiteX3738" fmla="*/ 663570 w 1133160"/>
              <a:gd name="connsiteY3738" fmla="*/ 761170 h 1348946"/>
              <a:gd name="connsiteX3739" fmla="*/ 663644 w 1133160"/>
              <a:gd name="connsiteY3739" fmla="*/ 761486 h 1348946"/>
              <a:gd name="connsiteX3740" fmla="*/ 663685 w 1133160"/>
              <a:gd name="connsiteY3740" fmla="*/ 761665 h 1348946"/>
              <a:gd name="connsiteX3741" fmla="*/ 663744 w 1133160"/>
              <a:gd name="connsiteY3741" fmla="*/ 762297 h 1348946"/>
              <a:gd name="connsiteX3742" fmla="*/ 663673 w 1133160"/>
              <a:gd name="connsiteY3742" fmla="*/ 762870 h 1348946"/>
              <a:gd name="connsiteX3743" fmla="*/ 663590 w 1133160"/>
              <a:gd name="connsiteY3743" fmla="*/ 763193 h 1348946"/>
              <a:gd name="connsiteX3744" fmla="*/ 663487 w 1133160"/>
              <a:gd name="connsiteY3744" fmla="*/ 763959 h 1348946"/>
              <a:gd name="connsiteX3745" fmla="*/ 663340 w 1133160"/>
              <a:gd name="connsiteY3745" fmla="*/ 764455 h 1348946"/>
              <a:gd name="connsiteX3746" fmla="*/ 663206 w 1133160"/>
              <a:gd name="connsiteY3746" fmla="*/ 764720 h 1348946"/>
              <a:gd name="connsiteX3747" fmla="*/ 662905 w 1133160"/>
              <a:gd name="connsiteY3747" fmla="*/ 765235 h 1348946"/>
              <a:gd name="connsiteX3748" fmla="*/ 662578 w 1133160"/>
              <a:gd name="connsiteY3748" fmla="*/ 765789 h 1348946"/>
              <a:gd name="connsiteX3749" fmla="*/ 662247 w 1133160"/>
              <a:gd name="connsiteY3749" fmla="*/ 765799 h 1348946"/>
              <a:gd name="connsiteX3750" fmla="*/ 661592 w 1133160"/>
              <a:gd name="connsiteY3750" fmla="*/ 765866 h 1348946"/>
              <a:gd name="connsiteX3751" fmla="*/ 661196 w 1133160"/>
              <a:gd name="connsiteY3751" fmla="*/ 765810 h 1348946"/>
              <a:gd name="connsiteX3752" fmla="*/ 660905 w 1133160"/>
              <a:gd name="connsiteY3752" fmla="*/ 765769 h 1348946"/>
              <a:gd name="connsiteX3753" fmla="*/ 660521 w 1133160"/>
              <a:gd name="connsiteY3753" fmla="*/ 765866 h 1348946"/>
              <a:gd name="connsiteX3754" fmla="*/ 660195 w 1133160"/>
              <a:gd name="connsiteY3754" fmla="*/ 765951 h 1348946"/>
              <a:gd name="connsiteX3755" fmla="*/ 659811 w 1133160"/>
              <a:gd name="connsiteY3755" fmla="*/ 766061 h 1348946"/>
              <a:gd name="connsiteX3756" fmla="*/ 659003 w 1133160"/>
              <a:gd name="connsiteY3756" fmla="*/ 766401 h 1348946"/>
              <a:gd name="connsiteX3757" fmla="*/ 658338 w 1133160"/>
              <a:gd name="connsiteY3757" fmla="*/ 766885 h 1348946"/>
              <a:gd name="connsiteX3758" fmla="*/ 657582 w 1133160"/>
              <a:gd name="connsiteY3758" fmla="*/ 767645 h 1348946"/>
              <a:gd name="connsiteX3759" fmla="*/ 657473 w 1133160"/>
              <a:gd name="connsiteY3759" fmla="*/ 768037 h 1348946"/>
              <a:gd name="connsiteX3760" fmla="*/ 657548 w 1133160"/>
              <a:gd name="connsiteY3760" fmla="*/ 768608 h 1348946"/>
              <a:gd name="connsiteX3761" fmla="*/ 657582 w 1133160"/>
              <a:gd name="connsiteY3761" fmla="*/ 768870 h 1348946"/>
              <a:gd name="connsiteX3762" fmla="*/ 657376 w 1133160"/>
              <a:gd name="connsiteY3762" fmla="*/ 769385 h 1348946"/>
              <a:gd name="connsiteX3763" fmla="*/ 657139 w 1133160"/>
              <a:gd name="connsiteY3763" fmla="*/ 769468 h 1348946"/>
              <a:gd name="connsiteX3764" fmla="*/ 656745 w 1133160"/>
              <a:gd name="connsiteY3764" fmla="*/ 769475 h 1348946"/>
              <a:gd name="connsiteX3765" fmla="*/ 656320 w 1133160"/>
              <a:gd name="connsiteY3765" fmla="*/ 769223 h 1348946"/>
              <a:gd name="connsiteX3766" fmla="*/ 655826 w 1133160"/>
              <a:gd name="connsiteY3766" fmla="*/ 768883 h 1348946"/>
              <a:gd name="connsiteX3767" fmla="*/ 655669 w 1133160"/>
              <a:gd name="connsiteY3767" fmla="*/ 768801 h 1348946"/>
              <a:gd name="connsiteX3768" fmla="*/ 655488 w 1133160"/>
              <a:gd name="connsiteY3768" fmla="*/ 768708 h 1348946"/>
              <a:gd name="connsiteX3769" fmla="*/ 655192 w 1133160"/>
              <a:gd name="connsiteY3769" fmla="*/ 768675 h 1348946"/>
              <a:gd name="connsiteX3770" fmla="*/ 654847 w 1133160"/>
              <a:gd name="connsiteY3770" fmla="*/ 768785 h 1348946"/>
              <a:gd name="connsiteX3771" fmla="*/ 654454 w 1133160"/>
              <a:gd name="connsiteY3771" fmla="*/ 769027 h 1348946"/>
              <a:gd name="connsiteX3772" fmla="*/ 654024 w 1133160"/>
              <a:gd name="connsiteY3772" fmla="*/ 769295 h 1348946"/>
              <a:gd name="connsiteX3773" fmla="*/ 653732 w 1133160"/>
              <a:gd name="connsiteY3773" fmla="*/ 769527 h 1348946"/>
              <a:gd name="connsiteX3774" fmla="*/ 653387 w 1133160"/>
              <a:gd name="connsiteY3774" fmla="*/ 769861 h 1348946"/>
              <a:gd name="connsiteX3775" fmla="*/ 652945 w 1133160"/>
              <a:gd name="connsiteY3775" fmla="*/ 770364 h 1348946"/>
              <a:gd name="connsiteX3776" fmla="*/ 652868 w 1133160"/>
              <a:gd name="connsiteY3776" fmla="*/ 770699 h 1348946"/>
              <a:gd name="connsiteX3777" fmla="*/ 652849 w 1133160"/>
              <a:gd name="connsiteY3777" fmla="*/ 771059 h 1348946"/>
              <a:gd name="connsiteX3778" fmla="*/ 652945 w 1133160"/>
              <a:gd name="connsiteY3778" fmla="*/ 771357 h 1348946"/>
              <a:gd name="connsiteX3779" fmla="*/ 653053 w 1133160"/>
              <a:gd name="connsiteY3779" fmla="*/ 771891 h 1348946"/>
              <a:gd name="connsiteX3780" fmla="*/ 652986 w 1133160"/>
              <a:gd name="connsiteY3780" fmla="*/ 772356 h 1348946"/>
              <a:gd name="connsiteX3781" fmla="*/ 652958 w 1133160"/>
              <a:gd name="connsiteY3781" fmla="*/ 772555 h 1348946"/>
              <a:gd name="connsiteX3782" fmla="*/ 652798 w 1133160"/>
              <a:gd name="connsiteY3782" fmla="*/ 773031 h 1348946"/>
              <a:gd name="connsiteX3783" fmla="*/ 652688 w 1133160"/>
              <a:gd name="connsiteY3783" fmla="*/ 773456 h 1348946"/>
              <a:gd name="connsiteX3784" fmla="*/ 652365 w 1133160"/>
              <a:gd name="connsiteY3784" fmla="*/ 773734 h 1348946"/>
              <a:gd name="connsiteX3785" fmla="*/ 651894 w 1133160"/>
              <a:gd name="connsiteY3785" fmla="*/ 773921 h 1348946"/>
              <a:gd name="connsiteX3786" fmla="*/ 651619 w 1133160"/>
              <a:gd name="connsiteY3786" fmla="*/ 774192 h 1348946"/>
              <a:gd name="connsiteX3787" fmla="*/ 651389 w 1133160"/>
              <a:gd name="connsiteY3787" fmla="*/ 774668 h 1348946"/>
              <a:gd name="connsiteX3788" fmla="*/ 651187 w 1133160"/>
              <a:gd name="connsiteY3788" fmla="*/ 774764 h 1348946"/>
              <a:gd name="connsiteX3789" fmla="*/ 650901 w 1133160"/>
              <a:gd name="connsiteY3789" fmla="*/ 774745 h 1348946"/>
              <a:gd name="connsiteX3790" fmla="*/ 650790 w 1133160"/>
              <a:gd name="connsiteY3790" fmla="*/ 774620 h 1348946"/>
              <a:gd name="connsiteX3791" fmla="*/ 650427 w 1133160"/>
              <a:gd name="connsiteY3791" fmla="*/ 774926 h 1348946"/>
              <a:gd name="connsiteX3792" fmla="*/ 650357 w 1133160"/>
              <a:gd name="connsiteY3792" fmla="*/ 775299 h 1348946"/>
              <a:gd name="connsiteX3793" fmla="*/ 650267 w 1133160"/>
              <a:gd name="connsiteY3793" fmla="*/ 775899 h 1348946"/>
              <a:gd name="connsiteX3794" fmla="*/ 650229 w 1133160"/>
              <a:gd name="connsiteY3794" fmla="*/ 776198 h 1348946"/>
              <a:gd name="connsiteX3795" fmla="*/ 650179 w 1133160"/>
              <a:gd name="connsiteY3795" fmla="*/ 776594 h 1348946"/>
              <a:gd name="connsiteX3796" fmla="*/ 650036 w 1133160"/>
              <a:gd name="connsiteY3796" fmla="*/ 776820 h 1348946"/>
              <a:gd name="connsiteX3797" fmla="*/ 649755 w 1133160"/>
              <a:gd name="connsiteY3797" fmla="*/ 776949 h 1348946"/>
              <a:gd name="connsiteX3798" fmla="*/ 649569 w 1133160"/>
              <a:gd name="connsiteY3798" fmla="*/ 776717 h 1348946"/>
              <a:gd name="connsiteX3799" fmla="*/ 649410 w 1133160"/>
              <a:gd name="connsiteY3799" fmla="*/ 776588 h 1348946"/>
              <a:gd name="connsiteX3800" fmla="*/ 649184 w 1133160"/>
              <a:gd name="connsiteY3800" fmla="*/ 776467 h 1348946"/>
              <a:gd name="connsiteX3801" fmla="*/ 649037 w 1133160"/>
              <a:gd name="connsiteY3801" fmla="*/ 776337 h 1348946"/>
              <a:gd name="connsiteX3802" fmla="*/ 648890 w 1133160"/>
              <a:gd name="connsiteY3802" fmla="*/ 775950 h 1348946"/>
              <a:gd name="connsiteX3803" fmla="*/ 648993 w 1133160"/>
              <a:gd name="connsiteY3803" fmla="*/ 775737 h 1348946"/>
              <a:gd name="connsiteX3804" fmla="*/ 648993 w 1133160"/>
              <a:gd name="connsiteY3804" fmla="*/ 775474 h 1348946"/>
              <a:gd name="connsiteX3805" fmla="*/ 648890 w 1133160"/>
              <a:gd name="connsiteY3805" fmla="*/ 775255 h 1348946"/>
              <a:gd name="connsiteX3806" fmla="*/ 648763 w 1133160"/>
              <a:gd name="connsiteY3806" fmla="*/ 775023 h 1348946"/>
              <a:gd name="connsiteX3807" fmla="*/ 648776 w 1133160"/>
              <a:gd name="connsiteY3807" fmla="*/ 774854 h 1348946"/>
              <a:gd name="connsiteX3808" fmla="*/ 648679 w 1133160"/>
              <a:gd name="connsiteY3808" fmla="*/ 774295 h 1348946"/>
              <a:gd name="connsiteX3809" fmla="*/ 648409 w 1133160"/>
              <a:gd name="connsiteY3809" fmla="*/ 773450 h 1348946"/>
              <a:gd name="connsiteX3810" fmla="*/ 648064 w 1133160"/>
              <a:gd name="connsiteY3810" fmla="*/ 773154 h 1348946"/>
              <a:gd name="connsiteX3811" fmla="*/ 647603 w 1133160"/>
              <a:gd name="connsiteY3811" fmla="*/ 773031 h 1348946"/>
              <a:gd name="connsiteX3812" fmla="*/ 647387 w 1133160"/>
              <a:gd name="connsiteY3812" fmla="*/ 773113 h 1348946"/>
              <a:gd name="connsiteX3813" fmla="*/ 646892 w 1133160"/>
              <a:gd name="connsiteY3813" fmla="*/ 773303 h 1348946"/>
              <a:gd name="connsiteX3814" fmla="*/ 646181 w 1133160"/>
              <a:gd name="connsiteY3814" fmla="*/ 773908 h 1348946"/>
              <a:gd name="connsiteX3815" fmla="*/ 645919 w 1133160"/>
              <a:gd name="connsiteY3815" fmla="*/ 774423 h 1348946"/>
              <a:gd name="connsiteX3816" fmla="*/ 645733 w 1133160"/>
              <a:gd name="connsiteY3816" fmla="*/ 775132 h 1348946"/>
              <a:gd name="connsiteX3817" fmla="*/ 645438 w 1133160"/>
              <a:gd name="connsiteY3817" fmla="*/ 775893 h 1348946"/>
              <a:gd name="connsiteX3818" fmla="*/ 645118 w 1133160"/>
              <a:gd name="connsiteY3818" fmla="*/ 776795 h 1348946"/>
              <a:gd name="connsiteX3819" fmla="*/ 644689 w 1133160"/>
              <a:gd name="connsiteY3819" fmla="*/ 777670 h 1348946"/>
              <a:gd name="connsiteX3820" fmla="*/ 644259 w 1133160"/>
              <a:gd name="connsiteY3820" fmla="*/ 778314 h 1348946"/>
              <a:gd name="connsiteX3821" fmla="*/ 643702 w 1133160"/>
              <a:gd name="connsiteY3821" fmla="*/ 778811 h 1348946"/>
              <a:gd name="connsiteX3822" fmla="*/ 642852 w 1133160"/>
              <a:gd name="connsiteY3822" fmla="*/ 779179 h 1348946"/>
              <a:gd name="connsiteX3823" fmla="*/ 642217 w 1133160"/>
              <a:gd name="connsiteY3823" fmla="*/ 779758 h 1348946"/>
              <a:gd name="connsiteX3824" fmla="*/ 641442 w 1133160"/>
              <a:gd name="connsiteY3824" fmla="*/ 780312 h 1348946"/>
              <a:gd name="connsiteX3825" fmla="*/ 641109 w 1133160"/>
              <a:gd name="connsiteY3825" fmla="*/ 780468 h 1348946"/>
              <a:gd name="connsiteX3826" fmla="*/ 640775 w 1133160"/>
              <a:gd name="connsiteY3826" fmla="*/ 780389 h 1348946"/>
              <a:gd name="connsiteX3827" fmla="*/ 640558 w 1133160"/>
              <a:gd name="connsiteY3827" fmla="*/ 780170 h 1348946"/>
              <a:gd name="connsiteX3828" fmla="*/ 640456 w 1133160"/>
              <a:gd name="connsiteY3828" fmla="*/ 779984 h 1348946"/>
              <a:gd name="connsiteX3829" fmla="*/ 640437 w 1133160"/>
              <a:gd name="connsiteY3829" fmla="*/ 779611 h 1348946"/>
              <a:gd name="connsiteX3830" fmla="*/ 640437 w 1133160"/>
              <a:gd name="connsiteY3830" fmla="*/ 779423 h 1348946"/>
              <a:gd name="connsiteX3831" fmla="*/ 640584 w 1133160"/>
              <a:gd name="connsiteY3831" fmla="*/ 779120 h 1348946"/>
              <a:gd name="connsiteX3832" fmla="*/ 640724 w 1133160"/>
              <a:gd name="connsiteY3832" fmla="*/ 778850 h 1348946"/>
              <a:gd name="connsiteX3833" fmla="*/ 640801 w 1133160"/>
              <a:gd name="connsiteY3833" fmla="*/ 778470 h 1348946"/>
              <a:gd name="connsiteX3834" fmla="*/ 640858 w 1133160"/>
              <a:gd name="connsiteY3834" fmla="*/ 778180 h 1348946"/>
              <a:gd name="connsiteX3835" fmla="*/ 640911 w 1133160"/>
              <a:gd name="connsiteY3835" fmla="*/ 777832 h 1348946"/>
              <a:gd name="connsiteX3836" fmla="*/ 640988 w 1133160"/>
              <a:gd name="connsiteY3836" fmla="*/ 777446 h 1348946"/>
              <a:gd name="connsiteX3837" fmla="*/ 641172 w 1133160"/>
              <a:gd name="connsiteY3837" fmla="*/ 776743 h 1348946"/>
              <a:gd name="connsiteX3838" fmla="*/ 641333 w 1133160"/>
              <a:gd name="connsiteY3838" fmla="*/ 776228 h 1348946"/>
              <a:gd name="connsiteX3839" fmla="*/ 641563 w 1133160"/>
              <a:gd name="connsiteY3839" fmla="*/ 775893 h 1348946"/>
              <a:gd name="connsiteX3840" fmla="*/ 641910 w 1133160"/>
              <a:gd name="connsiteY3840" fmla="*/ 775525 h 1348946"/>
              <a:gd name="connsiteX3841" fmla="*/ 642204 w 1133160"/>
              <a:gd name="connsiteY3841" fmla="*/ 775152 h 1348946"/>
              <a:gd name="connsiteX3842" fmla="*/ 642678 w 1133160"/>
              <a:gd name="connsiteY3842" fmla="*/ 774604 h 1348946"/>
              <a:gd name="connsiteX3843" fmla="*/ 643100 w 1133160"/>
              <a:gd name="connsiteY3843" fmla="*/ 773991 h 1348946"/>
              <a:gd name="connsiteX3844" fmla="*/ 643210 w 1133160"/>
              <a:gd name="connsiteY3844" fmla="*/ 773638 h 1348946"/>
              <a:gd name="connsiteX3845" fmla="*/ 643170 w 1133160"/>
              <a:gd name="connsiteY3845" fmla="*/ 773180 h 1348946"/>
              <a:gd name="connsiteX3846" fmla="*/ 643076 w 1133160"/>
              <a:gd name="connsiteY3846" fmla="*/ 772768 h 1348946"/>
              <a:gd name="connsiteX3847" fmla="*/ 642646 w 1133160"/>
              <a:gd name="connsiteY3847" fmla="*/ 772200 h 1348946"/>
              <a:gd name="connsiteX3848" fmla="*/ 642268 w 1133160"/>
              <a:gd name="connsiteY3848" fmla="*/ 772104 h 1348946"/>
              <a:gd name="connsiteX3849" fmla="*/ 641833 w 1133160"/>
              <a:gd name="connsiteY3849" fmla="*/ 772155 h 1348946"/>
              <a:gd name="connsiteX3850" fmla="*/ 641519 w 1133160"/>
              <a:gd name="connsiteY3850" fmla="*/ 772433 h 1348946"/>
              <a:gd name="connsiteX3851" fmla="*/ 641198 w 1133160"/>
              <a:gd name="connsiteY3851" fmla="*/ 772593 h 1348946"/>
              <a:gd name="connsiteX3852" fmla="*/ 640788 w 1133160"/>
              <a:gd name="connsiteY3852" fmla="*/ 772768 h 1348946"/>
              <a:gd name="connsiteX3853" fmla="*/ 640610 w 1133160"/>
              <a:gd name="connsiteY3853" fmla="*/ 773000 h 1348946"/>
              <a:gd name="connsiteX3854" fmla="*/ 640327 w 1133160"/>
              <a:gd name="connsiteY3854" fmla="*/ 773250 h 1348946"/>
              <a:gd name="connsiteX3855" fmla="*/ 640149 w 1133160"/>
              <a:gd name="connsiteY3855" fmla="*/ 773334 h 1348946"/>
              <a:gd name="connsiteX3856" fmla="*/ 639989 w 1133160"/>
              <a:gd name="connsiteY3856" fmla="*/ 773437 h 1348946"/>
              <a:gd name="connsiteX3857" fmla="*/ 639675 w 1133160"/>
              <a:gd name="connsiteY3857" fmla="*/ 773760 h 1348946"/>
              <a:gd name="connsiteX3858" fmla="*/ 639495 w 1133160"/>
              <a:gd name="connsiteY3858" fmla="*/ 774030 h 1348946"/>
              <a:gd name="connsiteX3859" fmla="*/ 639302 w 1133160"/>
              <a:gd name="connsiteY3859" fmla="*/ 774532 h 1348946"/>
              <a:gd name="connsiteX3860" fmla="*/ 639078 w 1133160"/>
              <a:gd name="connsiteY3860" fmla="*/ 774964 h 1348946"/>
              <a:gd name="connsiteX3861" fmla="*/ 638931 w 1133160"/>
              <a:gd name="connsiteY3861" fmla="*/ 775487 h 1348946"/>
              <a:gd name="connsiteX3862" fmla="*/ 638924 w 1133160"/>
              <a:gd name="connsiteY3862" fmla="*/ 775737 h 1348946"/>
              <a:gd name="connsiteX3863" fmla="*/ 639004 w 1133160"/>
              <a:gd name="connsiteY3863" fmla="*/ 776036 h 1348946"/>
              <a:gd name="connsiteX3864" fmla="*/ 638983 w 1133160"/>
              <a:gd name="connsiteY3864" fmla="*/ 776453 h 1348946"/>
              <a:gd name="connsiteX3865" fmla="*/ 638976 w 1133160"/>
              <a:gd name="connsiteY3865" fmla="*/ 777549 h 1348946"/>
              <a:gd name="connsiteX3866" fmla="*/ 638713 w 1133160"/>
              <a:gd name="connsiteY3866" fmla="*/ 778174 h 1348946"/>
              <a:gd name="connsiteX3867" fmla="*/ 638232 w 1133160"/>
              <a:gd name="connsiteY3867" fmla="*/ 778837 h 1348946"/>
              <a:gd name="connsiteX3868" fmla="*/ 637835 w 1133160"/>
              <a:gd name="connsiteY3868" fmla="*/ 779094 h 1348946"/>
              <a:gd name="connsiteX3869" fmla="*/ 637464 w 1133160"/>
              <a:gd name="connsiteY3869" fmla="*/ 779076 h 1348946"/>
              <a:gd name="connsiteX3870" fmla="*/ 637183 w 1133160"/>
              <a:gd name="connsiteY3870" fmla="*/ 778875 h 1348946"/>
              <a:gd name="connsiteX3871" fmla="*/ 637156 w 1133160"/>
              <a:gd name="connsiteY3871" fmla="*/ 778662 h 1348946"/>
              <a:gd name="connsiteX3872" fmla="*/ 637073 w 1133160"/>
              <a:gd name="connsiteY3872" fmla="*/ 778522 h 1348946"/>
              <a:gd name="connsiteX3873" fmla="*/ 637042 w 1133160"/>
              <a:gd name="connsiteY3873" fmla="*/ 778270 h 1348946"/>
              <a:gd name="connsiteX3874" fmla="*/ 636843 w 1133160"/>
              <a:gd name="connsiteY3874" fmla="*/ 777961 h 1348946"/>
              <a:gd name="connsiteX3875" fmla="*/ 636498 w 1133160"/>
              <a:gd name="connsiteY3875" fmla="*/ 777457 h 1348946"/>
              <a:gd name="connsiteX3876" fmla="*/ 636491 w 1133160"/>
              <a:gd name="connsiteY3876" fmla="*/ 777278 h 1348946"/>
              <a:gd name="connsiteX3877" fmla="*/ 636331 w 1133160"/>
              <a:gd name="connsiteY3877" fmla="*/ 777078 h 1348946"/>
              <a:gd name="connsiteX3878" fmla="*/ 636190 w 1133160"/>
              <a:gd name="connsiteY3878" fmla="*/ 776905 h 1348946"/>
              <a:gd name="connsiteX3879" fmla="*/ 636139 w 1133160"/>
              <a:gd name="connsiteY3879" fmla="*/ 776646 h 1348946"/>
              <a:gd name="connsiteX3880" fmla="*/ 635960 w 1133160"/>
              <a:gd name="connsiteY3880" fmla="*/ 776511 h 1348946"/>
              <a:gd name="connsiteX3881" fmla="*/ 635562 w 1133160"/>
              <a:gd name="connsiteY3881" fmla="*/ 776318 h 1348946"/>
              <a:gd name="connsiteX3882" fmla="*/ 634864 w 1133160"/>
              <a:gd name="connsiteY3882" fmla="*/ 776138 h 1348946"/>
              <a:gd name="connsiteX3883" fmla="*/ 634666 w 1133160"/>
              <a:gd name="connsiteY3883" fmla="*/ 776046 h 1348946"/>
              <a:gd name="connsiteX3884" fmla="*/ 634346 w 1133160"/>
              <a:gd name="connsiteY3884" fmla="*/ 775912 h 1348946"/>
              <a:gd name="connsiteX3885" fmla="*/ 633788 w 1133160"/>
              <a:gd name="connsiteY3885" fmla="*/ 775577 h 1348946"/>
              <a:gd name="connsiteX3886" fmla="*/ 633494 w 1133160"/>
              <a:gd name="connsiteY3886" fmla="*/ 775242 h 1348946"/>
              <a:gd name="connsiteX3887" fmla="*/ 633288 w 1133160"/>
              <a:gd name="connsiteY3887" fmla="*/ 775036 h 1348946"/>
              <a:gd name="connsiteX3888" fmla="*/ 633180 w 1133160"/>
              <a:gd name="connsiteY3888" fmla="*/ 774887 h 1348946"/>
              <a:gd name="connsiteX3889" fmla="*/ 632859 w 1133160"/>
              <a:gd name="connsiteY3889" fmla="*/ 774462 h 1348946"/>
              <a:gd name="connsiteX3890" fmla="*/ 632673 w 1133160"/>
              <a:gd name="connsiteY3890" fmla="*/ 774146 h 1348946"/>
              <a:gd name="connsiteX3891" fmla="*/ 632590 w 1133160"/>
              <a:gd name="connsiteY3891" fmla="*/ 773914 h 1348946"/>
              <a:gd name="connsiteX3892" fmla="*/ 632495 w 1133160"/>
              <a:gd name="connsiteY3892" fmla="*/ 773618 h 1348946"/>
              <a:gd name="connsiteX3893" fmla="*/ 632565 w 1133160"/>
              <a:gd name="connsiteY3893" fmla="*/ 773425 h 1348946"/>
              <a:gd name="connsiteX3894" fmla="*/ 632475 w 1133160"/>
              <a:gd name="connsiteY3894" fmla="*/ 773186 h 1348946"/>
              <a:gd name="connsiteX3895" fmla="*/ 632302 w 1133160"/>
              <a:gd name="connsiteY3895" fmla="*/ 773077 h 1348946"/>
              <a:gd name="connsiteX3896" fmla="*/ 632148 w 1133160"/>
              <a:gd name="connsiteY3896" fmla="*/ 773110 h 1348946"/>
              <a:gd name="connsiteX3897" fmla="*/ 631899 w 1133160"/>
              <a:gd name="connsiteY3897" fmla="*/ 773114 h 1348946"/>
              <a:gd name="connsiteX3898" fmla="*/ 631687 w 1133160"/>
              <a:gd name="connsiteY3898" fmla="*/ 773334 h 1348946"/>
              <a:gd name="connsiteX3899" fmla="*/ 631290 w 1133160"/>
              <a:gd name="connsiteY3899" fmla="*/ 773392 h 1348946"/>
              <a:gd name="connsiteX3900" fmla="*/ 630868 w 1133160"/>
              <a:gd name="connsiteY3900" fmla="*/ 773386 h 1348946"/>
              <a:gd name="connsiteX3901" fmla="*/ 630521 w 1133160"/>
              <a:gd name="connsiteY3901" fmla="*/ 773316 h 1348946"/>
              <a:gd name="connsiteX3902" fmla="*/ 630330 w 1133160"/>
              <a:gd name="connsiteY3902" fmla="*/ 773057 h 1348946"/>
              <a:gd name="connsiteX3903" fmla="*/ 630233 w 1133160"/>
              <a:gd name="connsiteY3903" fmla="*/ 772858 h 1348946"/>
              <a:gd name="connsiteX3904" fmla="*/ 630260 w 1133160"/>
              <a:gd name="connsiteY3904" fmla="*/ 772542 h 1348946"/>
              <a:gd name="connsiteX3905" fmla="*/ 630253 w 1133160"/>
              <a:gd name="connsiteY3905" fmla="*/ 772343 h 1348946"/>
              <a:gd name="connsiteX3906" fmla="*/ 630050 w 1133160"/>
              <a:gd name="connsiteY3906" fmla="*/ 772173 h 1348946"/>
              <a:gd name="connsiteX3907" fmla="*/ 629810 w 1133160"/>
              <a:gd name="connsiteY3907" fmla="*/ 772071 h 1348946"/>
              <a:gd name="connsiteX3908" fmla="*/ 629705 w 1133160"/>
              <a:gd name="connsiteY3908" fmla="*/ 771914 h 1348946"/>
              <a:gd name="connsiteX3909" fmla="*/ 629759 w 1133160"/>
              <a:gd name="connsiteY3909" fmla="*/ 771716 h 1348946"/>
              <a:gd name="connsiteX3910" fmla="*/ 629965 w 1133160"/>
              <a:gd name="connsiteY3910" fmla="*/ 771484 h 1348946"/>
              <a:gd name="connsiteX3911" fmla="*/ 630163 w 1133160"/>
              <a:gd name="connsiteY3911" fmla="*/ 771344 h 1348946"/>
              <a:gd name="connsiteX3912" fmla="*/ 630330 w 1133160"/>
              <a:gd name="connsiteY3912" fmla="*/ 771111 h 1348946"/>
              <a:gd name="connsiteX3913" fmla="*/ 630490 w 1133160"/>
              <a:gd name="connsiteY3913" fmla="*/ 770995 h 1348946"/>
              <a:gd name="connsiteX3914" fmla="*/ 630874 w 1133160"/>
              <a:gd name="connsiteY3914" fmla="*/ 770763 h 1348946"/>
              <a:gd name="connsiteX3915" fmla="*/ 631079 w 1133160"/>
              <a:gd name="connsiteY3915" fmla="*/ 770397 h 1348946"/>
              <a:gd name="connsiteX3916" fmla="*/ 631015 w 1133160"/>
              <a:gd name="connsiteY3916" fmla="*/ 769946 h 1348946"/>
              <a:gd name="connsiteX3917" fmla="*/ 630995 w 1133160"/>
              <a:gd name="connsiteY3917" fmla="*/ 769771 h 1348946"/>
              <a:gd name="connsiteX3918" fmla="*/ 630945 w 1133160"/>
              <a:gd name="connsiteY3918" fmla="*/ 769552 h 1348946"/>
              <a:gd name="connsiteX3919" fmla="*/ 630644 w 1133160"/>
              <a:gd name="connsiteY3919" fmla="*/ 769404 h 1348946"/>
              <a:gd name="connsiteX3920" fmla="*/ 630330 w 1133160"/>
              <a:gd name="connsiteY3920" fmla="*/ 769295 h 1348946"/>
              <a:gd name="connsiteX3921" fmla="*/ 630106 w 1133160"/>
              <a:gd name="connsiteY3921" fmla="*/ 769082 h 1348946"/>
              <a:gd name="connsiteX3922" fmla="*/ 630022 w 1133160"/>
              <a:gd name="connsiteY3922" fmla="*/ 768940 h 1348946"/>
              <a:gd name="connsiteX3923" fmla="*/ 629651 w 1133160"/>
              <a:gd name="connsiteY3923" fmla="*/ 768631 h 1348946"/>
              <a:gd name="connsiteX3924" fmla="*/ 629491 w 1133160"/>
              <a:gd name="connsiteY3924" fmla="*/ 768431 h 1348946"/>
              <a:gd name="connsiteX3925" fmla="*/ 629267 w 1133160"/>
              <a:gd name="connsiteY3925" fmla="*/ 768057 h 1348946"/>
              <a:gd name="connsiteX3926" fmla="*/ 629023 w 1133160"/>
              <a:gd name="connsiteY3926" fmla="*/ 767432 h 1348946"/>
              <a:gd name="connsiteX3927" fmla="*/ 629074 w 1133160"/>
              <a:gd name="connsiteY3927" fmla="*/ 767065 h 1348946"/>
              <a:gd name="connsiteX3928" fmla="*/ 629234 w 1133160"/>
              <a:gd name="connsiteY3928" fmla="*/ 766788 h 1348946"/>
              <a:gd name="connsiteX3929" fmla="*/ 629509 w 1133160"/>
              <a:gd name="connsiteY3929" fmla="*/ 766492 h 1348946"/>
              <a:gd name="connsiteX3930" fmla="*/ 629702 w 1133160"/>
              <a:gd name="connsiteY3930" fmla="*/ 766499 h 1348946"/>
              <a:gd name="connsiteX3931" fmla="*/ 630294 w 1133160"/>
              <a:gd name="connsiteY3931" fmla="*/ 766427 h 1348946"/>
              <a:gd name="connsiteX3932" fmla="*/ 630323 w 1133160"/>
              <a:gd name="connsiteY3932" fmla="*/ 766034 h 1348946"/>
              <a:gd name="connsiteX3933" fmla="*/ 630497 w 1133160"/>
              <a:gd name="connsiteY3933" fmla="*/ 765776 h 1348946"/>
              <a:gd name="connsiteX3934" fmla="*/ 630611 w 1133160"/>
              <a:gd name="connsiteY3934" fmla="*/ 765474 h 1348946"/>
              <a:gd name="connsiteX3935" fmla="*/ 630586 w 1133160"/>
              <a:gd name="connsiteY3935" fmla="*/ 764906 h 1348946"/>
              <a:gd name="connsiteX3936" fmla="*/ 630470 w 1133160"/>
              <a:gd name="connsiteY3936" fmla="*/ 764739 h 1348946"/>
              <a:gd name="connsiteX3937" fmla="*/ 630284 w 1133160"/>
              <a:gd name="connsiteY3937" fmla="*/ 764720 h 1348946"/>
              <a:gd name="connsiteX3938" fmla="*/ 629574 w 1133160"/>
              <a:gd name="connsiteY3938" fmla="*/ 764875 h 1348946"/>
              <a:gd name="connsiteX3939" fmla="*/ 629030 w 1133160"/>
              <a:gd name="connsiteY3939" fmla="*/ 765075 h 1348946"/>
              <a:gd name="connsiteX3940" fmla="*/ 628222 w 1133160"/>
              <a:gd name="connsiteY3940" fmla="*/ 765673 h 1348946"/>
              <a:gd name="connsiteX3941" fmla="*/ 628108 w 1133160"/>
              <a:gd name="connsiteY3941" fmla="*/ 765879 h 1348946"/>
              <a:gd name="connsiteX3942" fmla="*/ 627864 w 1133160"/>
              <a:gd name="connsiteY3942" fmla="*/ 766376 h 1348946"/>
              <a:gd name="connsiteX3943" fmla="*/ 627313 w 1133160"/>
              <a:gd name="connsiteY3943" fmla="*/ 767078 h 1348946"/>
              <a:gd name="connsiteX3944" fmla="*/ 626929 w 1133160"/>
              <a:gd name="connsiteY3944" fmla="*/ 767200 h 1348946"/>
              <a:gd name="connsiteX3945" fmla="*/ 626250 w 1133160"/>
              <a:gd name="connsiteY3945" fmla="*/ 767419 h 1348946"/>
              <a:gd name="connsiteX3946" fmla="*/ 625814 w 1133160"/>
              <a:gd name="connsiteY3946" fmla="*/ 767709 h 1348946"/>
              <a:gd name="connsiteX3947" fmla="*/ 625526 w 1133160"/>
              <a:gd name="connsiteY3947" fmla="*/ 767987 h 1348946"/>
              <a:gd name="connsiteX3948" fmla="*/ 625418 w 1133160"/>
              <a:gd name="connsiteY3948" fmla="*/ 768180 h 1348946"/>
              <a:gd name="connsiteX3949" fmla="*/ 625411 w 1133160"/>
              <a:gd name="connsiteY3949" fmla="*/ 768360 h 1348946"/>
              <a:gd name="connsiteX3950" fmla="*/ 625289 w 1133160"/>
              <a:gd name="connsiteY3950" fmla="*/ 768933 h 1348946"/>
              <a:gd name="connsiteX3951" fmla="*/ 625071 w 1133160"/>
              <a:gd name="connsiteY3951" fmla="*/ 769494 h 1348946"/>
              <a:gd name="connsiteX3952" fmla="*/ 624975 w 1133160"/>
              <a:gd name="connsiteY3952" fmla="*/ 769797 h 1348946"/>
              <a:gd name="connsiteX3953" fmla="*/ 624654 w 1133160"/>
              <a:gd name="connsiteY3953" fmla="*/ 770557 h 1348946"/>
              <a:gd name="connsiteX3954" fmla="*/ 624507 w 1133160"/>
              <a:gd name="connsiteY3954" fmla="*/ 770673 h 1348946"/>
              <a:gd name="connsiteX3955" fmla="*/ 624290 w 1133160"/>
              <a:gd name="connsiteY3955" fmla="*/ 770822 h 1348946"/>
              <a:gd name="connsiteX3956" fmla="*/ 624246 w 1133160"/>
              <a:gd name="connsiteY3956" fmla="*/ 771002 h 1348946"/>
              <a:gd name="connsiteX3957" fmla="*/ 623982 w 1133160"/>
              <a:gd name="connsiteY3957" fmla="*/ 770982 h 1348946"/>
              <a:gd name="connsiteX3958" fmla="*/ 623925 w 1133160"/>
              <a:gd name="connsiteY3958" fmla="*/ 771175 h 1348946"/>
              <a:gd name="connsiteX3959" fmla="*/ 623624 w 1133160"/>
              <a:gd name="connsiteY3959" fmla="*/ 771254 h 1348946"/>
              <a:gd name="connsiteX3960" fmla="*/ 623284 w 1133160"/>
              <a:gd name="connsiteY3960" fmla="*/ 771111 h 1348946"/>
              <a:gd name="connsiteX3961" fmla="*/ 623233 w 1133160"/>
              <a:gd name="connsiteY3961" fmla="*/ 770840 h 1348946"/>
              <a:gd name="connsiteX3962" fmla="*/ 623027 w 1133160"/>
              <a:gd name="connsiteY3962" fmla="*/ 770730 h 1348946"/>
              <a:gd name="connsiteX3963" fmla="*/ 622856 w 1133160"/>
              <a:gd name="connsiteY3963" fmla="*/ 770551 h 1348946"/>
              <a:gd name="connsiteX3964" fmla="*/ 622445 w 1133160"/>
              <a:gd name="connsiteY3964" fmla="*/ 770384 h 1348946"/>
              <a:gd name="connsiteX3965" fmla="*/ 622035 w 1133160"/>
              <a:gd name="connsiteY3965" fmla="*/ 770371 h 1348946"/>
              <a:gd name="connsiteX3966" fmla="*/ 621683 w 1133160"/>
              <a:gd name="connsiteY3966" fmla="*/ 770448 h 1348946"/>
              <a:gd name="connsiteX3967" fmla="*/ 621242 w 1133160"/>
              <a:gd name="connsiteY3967" fmla="*/ 770596 h 1348946"/>
              <a:gd name="connsiteX3968" fmla="*/ 621082 w 1133160"/>
              <a:gd name="connsiteY3968" fmla="*/ 770730 h 1348946"/>
              <a:gd name="connsiteX3969" fmla="*/ 620889 w 1133160"/>
              <a:gd name="connsiteY3969" fmla="*/ 771028 h 1348946"/>
              <a:gd name="connsiteX3970" fmla="*/ 620555 w 1133160"/>
              <a:gd name="connsiteY3970" fmla="*/ 771234 h 1348946"/>
              <a:gd name="connsiteX3971" fmla="*/ 620197 w 1133160"/>
              <a:gd name="connsiteY3971" fmla="*/ 771407 h 1348946"/>
              <a:gd name="connsiteX3972" fmla="*/ 619775 w 1133160"/>
              <a:gd name="connsiteY3972" fmla="*/ 771723 h 1348946"/>
              <a:gd name="connsiteX3973" fmla="*/ 619461 w 1133160"/>
              <a:gd name="connsiteY3973" fmla="*/ 771723 h 1348946"/>
              <a:gd name="connsiteX3974" fmla="*/ 619448 w 1133160"/>
              <a:gd name="connsiteY3974" fmla="*/ 771878 h 1348946"/>
              <a:gd name="connsiteX3975" fmla="*/ 619301 w 1133160"/>
              <a:gd name="connsiteY3975" fmla="*/ 771885 h 1348946"/>
              <a:gd name="connsiteX3976" fmla="*/ 618877 w 1133160"/>
              <a:gd name="connsiteY3976" fmla="*/ 771865 h 1348946"/>
              <a:gd name="connsiteX3977" fmla="*/ 618462 w 1133160"/>
              <a:gd name="connsiteY3977" fmla="*/ 771942 h 1348946"/>
              <a:gd name="connsiteX3978" fmla="*/ 617936 w 1133160"/>
              <a:gd name="connsiteY3978" fmla="*/ 771775 h 1348946"/>
              <a:gd name="connsiteX3979" fmla="*/ 617033 w 1133160"/>
              <a:gd name="connsiteY3979" fmla="*/ 771692 h 1348946"/>
              <a:gd name="connsiteX3980" fmla="*/ 616618 w 1133160"/>
              <a:gd name="connsiteY3980" fmla="*/ 771723 h 1348946"/>
              <a:gd name="connsiteX3981" fmla="*/ 616315 w 1133160"/>
              <a:gd name="connsiteY3981" fmla="*/ 771710 h 1348946"/>
              <a:gd name="connsiteX3982" fmla="*/ 615682 w 1133160"/>
              <a:gd name="connsiteY3982" fmla="*/ 771703 h 1348946"/>
              <a:gd name="connsiteX3983" fmla="*/ 615118 w 1133160"/>
              <a:gd name="connsiteY3983" fmla="*/ 771716 h 1348946"/>
              <a:gd name="connsiteX3984" fmla="*/ 614580 w 1133160"/>
              <a:gd name="connsiteY3984" fmla="*/ 771563 h 1348946"/>
              <a:gd name="connsiteX3985" fmla="*/ 614310 w 1133160"/>
              <a:gd name="connsiteY3985" fmla="*/ 771420 h 1348946"/>
              <a:gd name="connsiteX3986" fmla="*/ 613992 w 1133160"/>
              <a:gd name="connsiteY3986" fmla="*/ 771267 h 1348946"/>
              <a:gd name="connsiteX3987" fmla="*/ 613274 w 1133160"/>
              <a:gd name="connsiteY3987" fmla="*/ 770408 h 1348946"/>
              <a:gd name="connsiteX3988" fmla="*/ 613114 w 1133160"/>
              <a:gd name="connsiteY3988" fmla="*/ 770384 h 1348946"/>
              <a:gd name="connsiteX3989" fmla="*/ 613011 w 1133160"/>
              <a:gd name="connsiteY3989" fmla="*/ 770641 h 1348946"/>
              <a:gd name="connsiteX3990" fmla="*/ 612774 w 1133160"/>
              <a:gd name="connsiteY3990" fmla="*/ 771066 h 1348946"/>
              <a:gd name="connsiteX3991" fmla="*/ 612402 w 1133160"/>
              <a:gd name="connsiteY3991" fmla="*/ 771201 h 1348946"/>
              <a:gd name="connsiteX3992" fmla="*/ 612088 w 1133160"/>
              <a:gd name="connsiteY3992" fmla="*/ 771138 h 1348946"/>
              <a:gd name="connsiteX3993" fmla="*/ 611783 w 1133160"/>
              <a:gd name="connsiteY3993" fmla="*/ 771030 h 1348946"/>
              <a:gd name="connsiteX3994" fmla="*/ 611712 w 1133160"/>
              <a:gd name="connsiteY3994" fmla="*/ 770856 h 1348946"/>
              <a:gd name="connsiteX3995" fmla="*/ 611117 w 1133160"/>
              <a:gd name="connsiteY3995" fmla="*/ 769399 h 1348946"/>
              <a:gd name="connsiteX3996" fmla="*/ 610783 w 1133160"/>
              <a:gd name="connsiteY3996" fmla="*/ 765552 h 1348946"/>
              <a:gd name="connsiteX3997" fmla="*/ 610824 w 1133160"/>
              <a:gd name="connsiteY3997" fmla="*/ 763842 h 1348946"/>
              <a:gd name="connsiteX3998" fmla="*/ 610054 w 1133160"/>
              <a:gd name="connsiteY3998" fmla="*/ 760421 h 1348946"/>
              <a:gd name="connsiteX3999" fmla="*/ 609094 w 1133160"/>
              <a:gd name="connsiteY3999" fmla="*/ 756147 h 1348946"/>
              <a:gd name="connsiteX4000" fmla="*/ 608411 w 1133160"/>
              <a:gd name="connsiteY4000" fmla="*/ 749091 h 1348946"/>
              <a:gd name="connsiteX4001" fmla="*/ 607232 w 1133160"/>
              <a:gd name="connsiteY4001" fmla="*/ 736053 h 1348946"/>
              <a:gd name="connsiteX4002" fmla="*/ 607490 w 1133160"/>
              <a:gd name="connsiteY4002" fmla="*/ 734128 h 1348946"/>
              <a:gd name="connsiteX4003" fmla="*/ 609018 w 1133160"/>
              <a:gd name="connsiteY4003" fmla="*/ 732418 h 1348946"/>
              <a:gd name="connsiteX4004" fmla="*/ 610151 w 1133160"/>
              <a:gd name="connsiteY4004" fmla="*/ 729426 h 1348946"/>
              <a:gd name="connsiteX4005" fmla="*/ 609999 w 1133160"/>
              <a:gd name="connsiteY4005" fmla="*/ 726860 h 1348946"/>
              <a:gd name="connsiteX4006" fmla="*/ 608726 w 1133160"/>
              <a:gd name="connsiteY4006" fmla="*/ 724661 h 1348946"/>
              <a:gd name="connsiteX4007" fmla="*/ 607987 w 1133160"/>
              <a:gd name="connsiteY4007" fmla="*/ 724595 h 1348946"/>
              <a:gd name="connsiteX4008" fmla="*/ 607248 w 1133160"/>
              <a:gd name="connsiteY4008" fmla="*/ 723912 h 1348946"/>
              <a:gd name="connsiteX4009" fmla="*/ 606387 w 1133160"/>
              <a:gd name="connsiteY4009" fmla="*/ 723972 h 1348946"/>
              <a:gd name="connsiteX4010" fmla="*/ 605466 w 1133160"/>
              <a:gd name="connsiteY4010" fmla="*/ 722545 h 1348946"/>
              <a:gd name="connsiteX4011" fmla="*/ 604966 w 1133160"/>
              <a:gd name="connsiteY4011" fmla="*/ 722749 h 1348946"/>
              <a:gd name="connsiteX4012" fmla="*/ 603059 w 1133160"/>
              <a:gd name="connsiteY4012" fmla="*/ 723529 h 1348946"/>
              <a:gd name="connsiteX4013" fmla="*/ 602641 w 1133160"/>
              <a:gd name="connsiteY4013" fmla="*/ 722955 h 1348946"/>
              <a:gd name="connsiteX4014" fmla="*/ 602199 w 1133160"/>
              <a:gd name="connsiteY4014" fmla="*/ 722350 h 1348946"/>
              <a:gd name="connsiteX4015" fmla="*/ 601274 w 1133160"/>
              <a:gd name="connsiteY4015" fmla="*/ 722409 h 1348946"/>
              <a:gd name="connsiteX4016" fmla="*/ 600469 w 1133160"/>
              <a:gd name="connsiteY4016" fmla="*/ 723647 h 1348946"/>
              <a:gd name="connsiteX4017" fmla="*/ 599792 w 1133160"/>
              <a:gd name="connsiteY4017" fmla="*/ 723521 h 1348946"/>
              <a:gd name="connsiteX4018" fmla="*/ 598945 w 1133160"/>
              <a:gd name="connsiteY4018" fmla="*/ 722097 h 1348946"/>
              <a:gd name="connsiteX4019" fmla="*/ 596318 w 1133160"/>
              <a:gd name="connsiteY4019" fmla="*/ 722277 h 1348946"/>
              <a:gd name="connsiteX4020" fmla="*/ 597222 w 1133160"/>
              <a:gd name="connsiteY4020" fmla="*/ 719170 h 1348946"/>
              <a:gd name="connsiteX4021" fmla="*/ 599225 w 1133160"/>
              <a:gd name="connsiteY4021" fmla="*/ 715321 h 1348946"/>
              <a:gd name="connsiteX4022" fmla="*/ 599943 w 1133160"/>
              <a:gd name="connsiteY4022" fmla="*/ 711900 h 1348946"/>
              <a:gd name="connsiteX4023" fmla="*/ 598355 w 1133160"/>
              <a:gd name="connsiteY4023" fmla="*/ 707199 h 1348946"/>
              <a:gd name="connsiteX4024" fmla="*/ 598891 w 1133160"/>
              <a:gd name="connsiteY4024" fmla="*/ 693520 h 1348946"/>
              <a:gd name="connsiteX4025" fmla="*/ 600696 w 1133160"/>
              <a:gd name="connsiteY4025" fmla="*/ 689030 h 1348946"/>
              <a:gd name="connsiteX4026" fmla="*/ 605703 w 1133160"/>
              <a:gd name="connsiteY4026" fmla="*/ 683899 h 1348946"/>
              <a:gd name="connsiteX4027" fmla="*/ 608540 w 1133160"/>
              <a:gd name="connsiteY4027" fmla="*/ 680691 h 1348946"/>
              <a:gd name="connsiteX4028" fmla="*/ 610376 w 1133160"/>
              <a:gd name="connsiteY4028" fmla="*/ 674920 h 1348946"/>
              <a:gd name="connsiteX4029" fmla="*/ 612460 w 1133160"/>
              <a:gd name="connsiteY4029" fmla="*/ 667652 h 1348946"/>
              <a:gd name="connsiteX4030" fmla="*/ 612590 w 1133160"/>
              <a:gd name="connsiteY4030" fmla="*/ 662096 h 1348946"/>
              <a:gd name="connsiteX4031" fmla="*/ 611160 w 1133160"/>
              <a:gd name="connsiteY4031" fmla="*/ 659745 h 1348946"/>
              <a:gd name="connsiteX4032" fmla="*/ 608236 w 1133160"/>
              <a:gd name="connsiteY4032" fmla="*/ 657609 h 1348946"/>
              <a:gd name="connsiteX4033" fmla="*/ 608100 w 1133160"/>
              <a:gd name="connsiteY4033" fmla="*/ 654404 h 1348946"/>
              <a:gd name="connsiteX4034" fmla="*/ 609495 w 1133160"/>
              <a:gd name="connsiteY4034" fmla="*/ 651721 h 1348946"/>
              <a:gd name="connsiteX4035" fmla="*/ 609609 w 1133160"/>
              <a:gd name="connsiteY4035" fmla="*/ 651502 h 1348946"/>
              <a:gd name="connsiteX4036" fmla="*/ 610187 w 1133160"/>
              <a:gd name="connsiteY4036" fmla="*/ 650395 h 1348946"/>
              <a:gd name="connsiteX4037" fmla="*/ 611042 w 1133160"/>
              <a:gd name="connsiteY4037" fmla="*/ 648752 h 1348946"/>
              <a:gd name="connsiteX4038" fmla="*/ 613218 w 1133160"/>
              <a:gd name="connsiteY4038" fmla="*/ 644571 h 1348946"/>
              <a:gd name="connsiteX4039" fmla="*/ 615449 w 1133160"/>
              <a:gd name="connsiteY4039" fmla="*/ 640082 h 1348946"/>
              <a:gd name="connsiteX4040" fmla="*/ 617633 w 1133160"/>
              <a:gd name="connsiteY4040" fmla="*/ 637517 h 1348946"/>
              <a:gd name="connsiteX4041" fmla="*/ 621734 w 1133160"/>
              <a:gd name="connsiteY4041" fmla="*/ 634737 h 1348946"/>
              <a:gd name="connsiteX4042" fmla="*/ 623094 w 1133160"/>
              <a:gd name="connsiteY4042" fmla="*/ 631104 h 1348946"/>
              <a:gd name="connsiteX4043" fmla="*/ 620596 w 1133160"/>
              <a:gd name="connsiteY4043" fmla="*/ 628967 h 1348946"/>
              <a:gd name="connsiteX4044" fmla="*/ 621932 w 1133160"/>
              <a:gd name="connsiteY4044" fmla="*/ 626403 h 1348946"/>
              <a:gd name="connsiteX4045" fmla="*/ 631967 w 1133160"/>
              <a:gd name="connsiteY4045" fmla="*/ 621887 h 1348946"/>
              <a:gd name="connsiteX4046" fmla="*/ 632729 w 1133160"/>
              <a:gd name="connsiteY4046" fmla="*/ 614511 h 1348946"/>
              <a:gd name="connsiteX4047" fmla="*/ 630703 w 1133160"/>
              <a:gd name="connsiteY4047" fmla="*/ 611840 h 1348946"/>
              <a:gd name="connsiteX4048" fmla="*/ 630403 w 1133160"/>
              <a:gd name="connsiteY4048" fmla="*/ 608305 h 1348946"/>
              <a:gd name="connsiteX4049" fmla="*/ 629360 w 1133160"/>
              <a:gd name="connsiteY4049" fmla="*/ 606816 h 1348946"/>
              <a:gd name="connsiteX4050" fmla="*/ 629426 w 1133160"/>
              <a:gd name="connsiteY4050" fmla="*/ 605699 h 1348946"/>
              <a:gd name="connsiteX4051" fmla="*/ 628935 w 1133160"/>
              <a:gd name="connsiteY4051" fmla="*/ 604644 h 1348946"/>
              <a:gd name="connsiteX4052" fmla="*/ 627673 w 1133160"/>
              <a:gd name="connsiteY4052" fmla="*/ 603021 h 1348946"/>
              <a:gd name="connsiteX4053" fmla="*/ 625737 w 1133160"/>
              <a:gd name="connsiteY4053" fmla="*/ 601598 h 1348946"/>
              <a:gd name="connsiteX4054" fmla="*/ 625431 w 1133160"/>
              <a:gd name="connsiteY4054" fmla="*/ 600605 h 1348946"/>
              <a:gd name="connsiteX4055" fmla="*/ 624571 w 1133160"/>
              <a:gd name="connsiteY4055" fmla="*/ 599860 h 1348946"/>
              <a:gd name="connsiteX4056" fmla="*/ 625313 w 1133160"/>
              <a:gd name="connsiteY4056" fmla="*/ 598869 h 1348946"/>
              <a:gd name="connsiteX4057" fmla="*/ 624463 w 1133160"/>
              <a:gd name="connsiteY4057" fmla="*/ 597111 h 1348946"/>
              <a:gd name="connsiteX4058" fmla="*/ 624766 w 1133160"/>
              <a:gd name="connsiteY4058" fmla="*/ 596264 h 1348946"/>
              <a:gd name="connsiteX4059" fmla="*/ 632496 w 1133160"/>
              <a:gd name="connsiteY4059" fmla="*/ 592850 h 1348946"/>
              <a:gd name="connsiteX4060" fmla="*/ 635788 w 1133160"/>
              <a:gd name="connsiteY4060" fmla="*/ 588362 h 1348946"/>
              <a:gd name="connsiteX4061" fmla="*/ 637017 w 1133160"/>
              <a:gd name="connsiteY4061" fmla="*/ 581309 h 1348946"/>
              <a:gd name="connsiteX4062" fmla="*/ 640827 w 1133160"/>
              <a:gd name="connsiteY4062" fmla="*/ 570625 h 1348946"/>
              <a:gd name="connsiteX4063" fmla="*/ 641897 w 1133160"/>
              <a:gd name="connsiteY4063" fmla="*/ 563573 h 1348946"/>
              <a:gd name="connsiteX4064" fmla="*/ 642888 w 1133160"/>
              <a:gd name="connsiteY4064" fmla="*/ 562131 h 1348946"/>
              <a:gd name="connsiteX4065" fmla="*/ 644984 w 1133160"/>
              <a:gd name="connsiteY4065" fmla="*/ 559991 h 1348946"/>
              <a:gd name="connsiteX4066" fmla="*/ 646900 w 1133160"/>
              <a:gd name="connsiteY4066" fmla="*/ 559063 h 1348946"/>
              <a:gd name="connsiteX4067" fmla="*/ 647742 w 1133160"/>
              <a:gd name="connsiteY4067" fmla="*/ 555576 h 1348946"/>
              <a:gd name="connsiteX4068" fmla="*/ 647752 w 1133160"/>
              <a:gd name="connsiteY4068" fmla="*/ 555414 h 1348946"/>
              <a:gd name="connsiteX4069" fmla="*/ 647984 w 1133160"/>
              <a:gd name="connsiteY4069" fmla="*/ 555394 h 1348946"/>
              <a:gd name="connsiteX4070" fmla="*/ 648246 w 1133160"/>
              <a:gd name="connsiteY4070" fmla="*/ 555304 h 1348946"/>
              <a:gd name="connsiteX4071" fmla="*/ 648707 w 1133160"/>
              <a:gd name="connsiteY4071" fmla="*/ 555195 h 1348946"/>
              <a:gd name="connsiteX4072" fmla="*/ 649150 w 1133160"/>
              <a:gd name="connsiteY4072" fmla="*/ 555129 h 1348946"/>
              <a:gd name="connsiteX4073" fmla="*/ 649412 w 1133160"/>
              <a:gd name="connsiteY4073" fmla="*/ 555033 h 1348946"/>
              <a:gd name="connsiteX4074" fmla="*/ 649726 w 1133160"/>
              <a:gd name="connsiteY4074" fmla="*/ 555052 h 1348946"/>
              <a:gd name="connsiteX4075" fmla="*/ 649950 w 1133160"/>
              <a:gd name="connsiteY4075" fmla="*/ 555052 h 1348946"/>
              <a:gd name="connsiteX4076" fmla="*/ 650180 w 1133160"/>
              <a:gd name="connsiteY4076" fmla="*/ 555033 h 1348946"/>
              <a:gd name="connsiteX4077" fmla="*/ 650533 w 1133160"/>
              <a:gd name="connsiteY4077" fmla="*/ 554833 h 1348946"/>
              <a:gd name="connsiteX4078" fmla="*/ 650802 w 1133160"/>
              <a:gd name="connsiteY4078" fmla="*/ 554814 h 1348946"/>
              <a:gd name="connsiteX4079" fmla="*/ 651045 w 1133160"/>
              <a:gd name="connsiteY4079" fmla="*/ 554807 h 1348946"/>
              <a:gd name="connsiteX4080" fmla="*/ 651403 w 1133160"/>
              <a:gd name="connsiteY4080" fmla="*/ 554801 h 1348946"/>
              <a:gd name="connsiteX4081" fmla="*/ 651629 w 1133160"/>
              <a:gd name="connsiteY4081" fmla="*/ 554860 h 1348946"/>
              <a:gd name="connsiteX4082" fmla="*/ 651930 w 1133160"/>
              <a:gd name="connsiteY4082" fmla="*/ 555110 h 1348946"/>
              <a:gd name="connsiteX4083" fmla="*/ 652167 w 1133160"/>
              <a:gd name="connsiteY4083" fmla="*/ 555541 h 1348946"/>
              <a:gd name="connsiteX4084" fmla="*/ 652301 w 1133160"/>
              <a:gd name="connsiteY4084" fmla="*/ 555986 h 1348946"/>
              <a:gd name="connsiteX4085" fmla="*/ 652397 w 1133160"/>
              <a:gd name="connsiteY4085" fmla="*/ 556553 h 1348946"/>
              <a:gd name="connsiteX4086" fmla="*/ 652659 w 1133160"/>
              <a:gd name="connsiteY4086" fmla="*/ 557062 h 1348946"/>
              <a:gd name="connsiteX4087" fmla="*/ 652935 w 1133160"/>
              <a:gd name="connsiteY4087" fmla="*/ 557660 h 1348946"/>
              <a:gd name="connsiteX4088" fmla="*/ 653338 w 1133160"/>
              <a:gd name="connsiteY4088" fmla="*/ 558053 h 1348946"/>
              <a:gd name="connsiteX4089" fmla="*/ 653601 w 1133160"/>
              <a:gd name="connsiteY4089" fmla="*/ 558117 h 1348946"/>
              <a:gd name="connsiteX4090" fmla="*/ 653952 w 1133160"/>
              <a:gd name="connsiteY4090" fmla="*/ 558079 h 1348946"/>
              <a:gd name="connsiteX4091" fmla="*/ 654159 w 1133160"/>
              <a:gd name="connsiteY4091" fmla="*/ 557924 h 1348946"/>
              <a:gd name="connsiteX4092" fmla="*/ 654248 w 1133160"/>
              <a:gd name="connsiteY4092" fmla="*/ 557667 h 1348946"/>
              <a:gd name="connsiteX4093" fmla="*/ 654325 w 1133160"/>
              <a:gd name="connsiteY4093" fmla="*/ 557319 h 1348946"/>
              <a:gd name="connsiteX4094" fmla="*/ 654253 w 1133160"/>
              <a:gd name="connsiteY4094" fmla="*/ 556926 h 1348946"/>
              <a:gd name="connsiteX4095" fmla="*/ 653998 w 1133160"/>
              <a:gd name="connsiteY4095" fmla="*/ 556437 h 1348946"/>
              <a:gd name="connsiteX4096" fmla="*/ 653710 w 1133160"/>
              <a:gd name="connsiteY4096" fmla="*/ 555993 h 1348946"/>
              <a:gd name="connsiteX4097" fmla="*/ 653691 w 1133160"/>
              <a:gd name="connsiteY4097" fmla="*/ 555252 h 1348946"/>
              <a:gd name="connsiteX4098" fmla="*/ 653838 w 1133160"/>
              <a:gd name="connsiteY4098" fmla="*/ 554860 h 1348946"/>
              <a:gd name="connsiteX4099" fmla="*/ 654100 w 1133160"/>
              <a:gd name="connsiteY4099" fmla="*/ 554474 h 1348946"/>
              <a:gd name="connsiteX4100" fmla="*/ 654356 w 1133160"/>
              <a:gd name="connsiteY4100" fmla="*/ 554048 h 1348946"/>
              <a:gd name="connsiteX4101" fmla="*/ 655158 w 1133160"/>
              <a:gd name="connsiteY4101" fmla="*/ 552863 h 1348946"/>
              <a:gd name="connsiteX4102" fmla="*/ 655336 w 1133160"/>
              <a:gd name="connsiteY4102" fmla="*/ 552734 h 1348946"/>
              <a:gd name="connsiteX4103" fmla="*/ 655496 w 1133160"/>
              <a:gd name="connsiteY4103" fmla="*/ 552644 h 1348946"/>
              <a:gd name="connsiteX4104" fmla="*/ 655830 w 1133160"/>
              <a:gd name="connsiteY4104" fmla="*/ 552400 h 1348946"/>
              <a:gd name="connsiteX4105" fmla="*/ 656060 w 1133160"/>
              <a:gd name="connsiteY4105" fmla="*/ 552232 h 1348946"/>
              <a:gd name="connsiteX4106" fmla="*/ 656284 w 1133160"/>
              <a:gd name="connsiteY4106" fmla="*/ 552052 h 1348946"/>
              <a:gd name="connsiteX4107" fmla="*/ 656508 w 1133160"/>
              <a:gd name="connsiteY4107" fmla="*/ 551872 h 1348946"/>
              <a:gd name="connsiteX4108" fmla="*/ 656745 w 1133160"/>
              <a:gd name="connsiteY4108" fmla="*/ 551769 h 1348946"/>
              <a:gd name="connsiteX4109" fmla="*/ 657092 w 1133160"/>
              <a:gd name="connsiteY4109" fmla="*/ 551627 h 1348946"/>
              <a:gd name="connsiteX4110" fmla="*/ 657354 w 1133160"/>
              <a:gd name="connsiteY4110" fmla="*/ 551594 h 1348946"/>
              <a:gd name="connsiteX4111" fmla="*/ 657667 w 1133160"/>
              <a:gd name="connsiteY4111" fmla="*/ 551485 h 1348946"/>
              <a:gd name="connsiteX4112" fmla="*/ 658322 w 1133160"/>
              <a:gd name="connsiteY4112" fmla="*/ 551169 h 1348946"/>
              <a:gd name="connsiteX4113" fmla="*/ 658649 w 1133160"/>
              <a:gd name="connsiteY4113" fmla="*/ 551073 h 1348946"/>
              <a:gd name="connsiteX4114" fmla="*/ 658961 w 1133160"/>
              <a:gd name="connsiteY4114" fmla="*/ 550996 h 1348946"/>
              <a:gd name="connsiteX4115" fmla="*/ 659090 w 1133160"/>
              <a:gd name="connsiteY4115" fmla="*/ 550886 h 1348946"/>
              <a:gd name="connsiteX4116" fmla="*/ 659365 w 1133160"/>
              <a:gd name="connsiteY4116" fmla="*/ 550726 h 1348946"/>
              <a:gd name="connsiteX4117" fmla="*/ 659718 w 1133160"/>
              <a:gd name="connsiteY4117" fmla="*/ 550590 h 1348946"/>
              <a:gd name="connsiteX4118" fmla="*/ 660076 w 1133160"/>
              <a:gd name="connsiteY4118" fmla="*/ 550423 h 1348946"/>
              <a:gd name="connsiteX4119" fmla="*/ 660544 w 1133160"/>
              <a:gd name="connsiteY4119" fmla="*/ 550139 h 1348946"/>
              <a:gd name="connsiteX4120" fmla="*/ 660730 w 1133160"/>
              <a:gd name="connsiteY4120" fmla="*/ 549946 h 1348946"/>
              <a:gd name="connsiteX4121" fmla="*/ 660966 w 1133160"/>
              <a:gd name="connsiteY4121" fmla="*/ 549849 h 1348946"/>
              <a:gd name="connsiteX4122" fmla="*/ 661428 w 1133160"/>
              <a:gd name="connsiteY4122" fmla="*/ 549477 h 1348946"/>
              <a:gd name="connsiteX4123" fmla="*/ 661844 w 1133160"/>
              <a:gd name="connsiteY4123" fmla="*/ 549032 h 1348946"/>
              <a:gd name="connsiteX4124" fmla="*/ 662164 w 1133160"/>
              <a:gd name="connsiteY4124" fmla="*/ 548613 h 1348946"/>
              <a:gd name="connsiteX4125" fmla="*/ 662452 w 1133160"/>
              <a:gd name="connsiteY4125" fmla="*/ 548188 h 1348946"/>
              <a:gd name="connsiteX4126" fmla="*/ 662785 w 1133160"/>
              <a:gd name="connsiteY4126" fmla="*/ 547725 h 1348946"/>
              <a:gd name="connsiteX4127" fmla="*/ 662864 w 1133160"/>
              <a:gd name="connsiteY4127" fmla="*/ 547420 h 1348946"/>
              <a:gd name="connsiteX4128" fmla="*/ 662929 w 1133160"/>
              <a:gd name="connsiteY4128" fmla="*/ 547626 h 1348946"/>
              <a:gd name="connsiteX4129" fmla="*/ 663073 w 1133160"/>
              <a:gd name="connsiteY4129" fmla="*/ 546803 h 1348946"/>
              <a:gd name="connsiteX4130" fmla="*/ 663106 w 1133160"/>
              <a:gd name="connsiteY4130" fmla="*/ 545852 h 1348946"/>
              <a:gd name="connsiteX4131" fmla="*/ 663207 w 1133160"/>
              <a:gd name="connsiteY4131" fmla="*/ 545291 h 1348946"/>
              <a:gd name="connsiteX4132" fmla="*/ 663240 w 1133160"/>
              <a:gd name="connsiteY4132" fmla="*/ 544826 h 1348946"/>
              <a:gd name="connsiteX4133" fmla="*/ 663240 w 1133160"/>
              <a:gd name="connsiteY4133" fmla="*/ 544524 h 1348946"/>
              <a:gd name="connsiteX4134" fmla="*/ 662996 w 1133160"/>
              <a:gd name="connsiteY4134" fmla="*/ 544074 h 1348946"/>
              <a:gd name="connsiteX4135" fmla="*/ 662996 w 1133160"/>
              <a:gd name="connsiteY4135" fmla="*/ 542921 h 1348946"/>
              <a:gd name="connsiteX4136" fmla="*/ 663023 w 1133160"/>
              <a:gd name="connsiteY4136" fmla="*/ 542503 h 1348946"/>
              <a:gd name="connsiteX4137" fmla="*/ 663201 w 1133160"/>
              <a:gd name="connsiteY4137" fmla="*/ 541756 h 1348946"/>
              <a:gd name="connsiteX4138" fmla="*/ 663317 w 1133160"/>
              <a:gd name="connsiteY4138" fmla="*/ 541370 h 1348946"/>
              <a:gd name="connsiteX4139" fmla="*/ 663354 w 1133160"/>
              <a:gd name="connsiteY4139" fmla="*/ 541170 h 1348946"/>
              <a:gd name="connsiteX4140" fmla="*/ 663420 w 1133160"/>
              <a:gd name="connsiteY4140" fmla="*/ 540725 h 1348946"/>
              <a:gd name="connsiteX4141" fmla="*/ 663381 w 1133160"/>
              <a:gd name="connsiteY4141" fmla="*/ 540519 h 1348946"/>
              <a:gd name="connsiteX4142" fmla="*/ 663618 w 1133160"/>
              <a:gd name="connsiteY4142" fmla="*/ 539708 h 1348946"/>
              <a:gd name="connsiteX4143" fmla="*/ 663721 w 1133160"/>
              <a:gd name="connsiteY4143" fmla="*/ 539296 h 1348946"/>
              <a:gd name="connsiteX4144" fmla="*/ 663668 w 1133160"/>
              <a:gd name="connsiteY4144" fmla="*/ 538716 h 1348946"/>
              <a:gd name="connsiteX4145" fmla="*/ 663284 w 1133160"/>
              <a:gd name="connsiteY4145" fmla="*/ 538343 h 1348946"/>
              <a:gd name="connsiteX4146" fmla="*/ 662792 w 1133160"/>
              <a:gd name="connsiteY4146" fmla="*/ 537777 h 1348946"/>
              <a:gd name="connsiteX4147" fmla="*/ 662344 w 1133160"/>
              <a:gd name="connsiteY4147" fmla="*/ 537339 h 1348946"/>
              <a:gd name="connsiteX4148" fmla="*/ 662079 w 1133160"/>
              <a:gd name="connsiteY4148" fmla="*/ 537069 h 1348946"/>
              <a:gd name="connsiteX4149" fmla="*/ 661953 w 1133160"/>
              <a:gd name="connsiteY4149" fmla="*/ 536940 h 1348946"/>
              <a:gd name="connsiteX4150" fmla="*/ 661894 w 1133160"/>
              <a:gd name="connsiteY4150" fmla="*/ 536598 h 1348946"/>
              <a:gd name="connsiteX4151" fmla="*/ 661978 w 1133160"/>
              <a:gd name="connsiteY4151" fmla="*/ 536025 h 1348946"/>
              <a:gd name="connsiteX4152" fmla="*/ 662125 w 1133160"/>
              <a:gd name="connsiteY4152" fmla="*/ 535189 h 1348946"/>
              <a:gd name="connsiteX4153" fmla="*/ 662337 w 1133160"/>
              <a:gd name="connsiteY4153" fmla="*/ 534505 h 1348946"/>
              <a:gd name="connsiteX4154" fmla="*/ 662638 w 1133160"/>
              <a:gd name="connsiteY4154" fmla="*/ 533817 h 1348946"/>
              <a:gd name="connsiteX4155" fmla="*/ 662965 w 1133160"/>
              <a:gd name="connsiteY4155" fmla="*/ 533256 h 1348946"/>
              <a:gd name="connsiteX4156" fmla="*/ 663387 w 1133160"/>
              <a:gd name="connsiteY4156" fmla="*/ 532800 h 1348946"/>
              <a:gd name="connsiteX4157" fmla="*/ 663701 w 1133160"/>
              <a:gd name="connsiteY4157" fmla="*/ 532502 h 1348946"/>
              <a:gd name="connsiteX4158" fmla="*/ 663906 w 1133160"/>
              <a:gd name="connsiteY4158" fmla="*/ 532381 h 1348946"/>
              <a:gd name="connsiteX4159" fmla="*/ 664107 w 1133160"/>
              <a:gd name="connsiteY4159" fmla="*/ 532331 h 1348946"/>
              <a:gd name="connsiteX4160" fmla="*/ 664367 w 1133160"/>
              <a:gd name="connsiteY4160" fmla="*/ 532349 h 1348946"/>
              <a:gd name="connsiteX4161" fmla="*/ 664643 w 1133160"/>
              <a:gd name="connsiteY4161" fmla="*/ 532529 h 1348946"/>
              <a:gd name="connsiteX4162" fmla="*/ 664924 w 1133160"/>
              <a:gd name="connsiteY4162" fmla="*/ 532890 h 1348946"/>
              <a:gd name="connsiteX4163" fmla="*/ 665155 w 1133160"/>
              <a:gd name="connsiteY4163" fmla="*/ 533346 h 1348946"/>
              <a:gd name="connsiteX4164" fmla="*/ 665418 w 1133160"/>
              <a:gd name="connsiteY4164" fmla="*/ 533436 h 1348946"/>
              <a:gd name="connsiteX4165" fmla="*/ 666090 w 1133160"/>
              <a:gd name="connsiteY4165" fmla="*/ 533418 h 1348946"/>
              <a:gd name="connsiteX4166" fmla="*/ 666993 w 1133160"/>
              <a:gd name="connsiteY4166" fmla="*/ 533315 h 1348946"/>
              <a:gd name="connsiteX4167" fmla="*/ 667390 w 1133160"/>
              <a:gd name="connsiteY4167" fmla="*/ 533044 h 1348946"/>
              <a:gd name="connsiteX4168" fmla="*/ 667827 w 1133160"/>
              <a:gd name="connsiteY4168" fmla="*/ 532658 h 1348946"/>
              <a:gd name="connsiteX4169" fmla="*/ 668165 w 1133160"/>
              <a:gd name="connsiteY4169" fmla="*/ 532399 h 1348946"/>
              <a:gd name="connsiteX4170" fmla="*/ 668364 w 1133160"/>
              <a:gd name="connsiteY4170" fmla="*/ 532177 h 1348946"/>
              <a:gd name="connsiteX4171" fmla="*/ 668590 w 1133160"/>
              <a:gd name="connsiteY4171" fmla="*/ 531848 h 1348946"/>
              <a:gd name="connsiteX4172" fmla="*/ 668898 w 1133160"/>
              <a:gd name="connsiteY4172" fmla="*/ 531386 h 1348946"/>
              <a:gd name="connsiteX4173" fmla="*/ 669159 w 1133160"/>
              <a:gd name="connsiteY4173" fmla="*/ 530954 h 1348946"/>
              <a:gd name="connsiteX4174" fmla="*/ 669287 w 1133160"/>
              <a:gd name="connsiteY4174" fmla="*/ 530619 h 1348946"/>
              <a:gd name="connsiteX4175" fmla="*/ 669409 w 1133160"/>
              <a:gd name="connsiteY4175" fmla="*/ 530393 h 1348946"/>
              <a:gd name="connsiteX4176" fmla="*/ 669820 w 1133160"/>
              <a:gd name="connsiteY4176" fmla="*/ 530233 h 1348946"/>
              <a:gd name="connsiteX4177" fmla="*/ 670044 w 1133160"/>
              <a:gd name="connsiteY4177" fmla="*/ 530084 h 1348946"/>
              <a:gd name="connsiteX4178" fmla="*/ 670287 w 1133160"/>
              <a:gd name="connsiteY4178" fmla="*/ 529885 h 1348946"/>
              <a:gd name="connsiteX4179" fmla="*/ 670549 w 1133160"/>
              <a:gd name="connsiteY4179" fmla="*/ 529582 h 1348946"/>
              <a:gd name="connsiteX4180" fmla="*/ 670902 w 1133160"/>
              <a:gd name="connsiteY4180" fmla="*/ 529163 h 1348946"/>
              <a:gd name="connsiteX4181" fmla="*/ 671214 w 1133160"/>
              <a:gd name="connsiteY4181" fmla="*/ 528719 h 1348946"/>
              <a:gd name="connsiteX4182" fmla="*/ 671574 w 1133160"/>
              <a:gd name="connsiteY4182" fmla="*/ 528146 h 1348946"/>
              <a:gd name="connsiteX4183" fmla="*/ 671824 w 1133160"/>
              <a:gd name="connsiteY4183" fmla="*/ 527824 h 1348946"/>
              <a:gd name="connsiteX4184" fmla="*/ 672169 w 1133160"/>
              <a:gd name="connsiteY4184" fmla="*/ 527618 h 1348946"/>
              <a:gd name="connsiteX4185" fmla="*/ 672380 w 1133160"/>
              <a:gd name="connsiteY4185" fmla="*/ 527373 h 1348946"/>
              <a:gd name="connsiteX4186" fmla="*/ 672676 w 1133160"/>
              <a:gd name="connsiteY4186" fmla="*/ 527026 h 1348946"/>
              <a:gd name="connsiteX4187" fmla="*/ 672894 w 1133160"/>
              <a:gd name="connsiteY4187" fmla="*/ 526794 h 1348946"/>
              <a:gd name="connsiteX4188" fmla="*/ 673047 w 1133160"/>
              <a:gd name="connsiteY4188" fmla="*/ 526665 h 1348946"/>
              <a:gd name="connsiteX4189" fmla="*/ 673386 w 1133160"/>
              <a:gd name="connsiteY4189" fmla="*/ 526511 h 1348946"/>
              <a:gd name="connsiteX4190" fmla="*/ 673603 w 1133160"/>
              <a:gd name="connsiteY4190" fmla="*/ 526428 h 1348946"/>
              <a:gd name="connsiteX4191" fmla="*/ 673739 w 1133160"/>
              <a:gd name="connsiteY4191" fmla="*/ 526336 h 1348946"/>
              <a:gd name="connsiteX4192" fmla="*/ 673957 w 1133160"/>
              <a:gd name="connsiteY4192" fmla="*/ 526183 h 1348946"/>
              <a:gd name="connsiteX4193" fmla="*/ 674521 w 1133160"/>
              <a:gd name="connsiteY4193" fmla="*/ 526222 h 1348946"/>
              <a:gd name="connsiteX4194" fmla="*/ 675136 w 1133160"/>
              <a:gd name="connsiteY4194" fmla="*/ 526266 h 1348946"/>
              <a:gd name="connsiteX4195" fmla="*/ 675384 w 1133160"/>
              <a:gd name="connsiteY4195" fmla="*/ 526299 h 1348946"/>
              <a:gd name="connsiteX4196" fmla="*/ 675590 w 1133160"/>
              <a:gd name="connsiteY4196" fmla="*/ 526286 h 1348946"/>
              <a:gd name="connsiteX4197" fmla="*/ 675884 w 1133160"/>
              <a:gd name="connsiteY4197" fmla="*/ 526222 h 1348946"/>
              <a:gd name="connsiteX4198" fmla="*/ 676159 w 1133160"/>
              <a:gd name="connsiteY4198" fmla="*/ 526222 h 1348946"/>
              <a:gd name="connsiteX4199" fmla="*/ 676543 w 1133160"/>
              <a:gd name="connsiteY4199" fmla="*/ 526143 h 1348946"/>
              <a:gd name="connsiteX4200" fmla="*/ 676851 w 1133160"/>
              <a:gd name="connsiteY4200" fmla="*/ 526009 h 1348946"/>
              <a:gd name="connsiteX4201" fmla="*/ 677101 w 1133160"/>
              <a:gd name="connsiteY4201" fmla="*/ 526009 h 1348946"/>
              <a:gd name="connsiteX4202" fmla="*/ 677377 w 1133160"/>
              <a:gd name="connsiteY4202" fmla="*/ 525937 h 1348946"/>
              <a:gd name="connsiteX4203" fmla="*/ 677742 w 1133160"/>
              <a:gd name="connsiteY4203" fmla="*/ 525771 h 1348946"/>
              <a:gd name="connsiteX4204" fmla="*/ 677986 w 1133160"/>
              <a:gd name="connsiteY4204" fmla="*/ 525797 h 1348946"/>
              <a:gd name="connsiteX4205" fmla="*/ 678133 w 1133160"/>
              <a:gd name="connsiteY4205" fmla="*/ 525435 h 1348946"/>
              <a:gd name="connsiteX4206" fmla="*/ 678337 w 1133160"/>
              <a:gd name="connsiteY4206" fmla="*/ 525107 h 1348946"/>
              <a:gd name="connsiteX4207" fmla="*/ 678478 w 1133160"/>
              <a:gd name="connsiteY4207" fmla="*/ 524920 h 1348946"/>
              <a:gd name="connsiteX4208" fmla="*/ 678651 w 1133160"/>
              <a:gd name="connsiteY4208" fmla="*/ 524798 h 1348946"/>
              <a:gd name="connsiteX4209" fmla="*/ 678792 w 1133160"/>
              <a:gd name="connsiteY4209" fmla="*/ 524688 h 1348946"/>
              <a:gd name="connsiteX4210" fmla="*/ 679009 w 1133160"/>
              <a:gd name="connsiteY4210" fmla="*/ 524624 h 1348946"/>
              <a:gd name="connsiteX4211" fmla="*/ 679176 w 1133160"/>
              <a:gd name="connsiteY4211" fmla="*/ 524548 h 1348946"/>
              <a:gd name="connsiteX4212" fmla="*/ 679272 w 1133160"/>
              <a:gd name="connsiteY4212" fmla="*/ 524355 h 1348946"/>
              <a:gd name="connsiteX4213" fmla="*/ 679439 w 1133160"/>
              <a:gd name="connsiteY4213" fmla="*/ 524064 h 1348946"/>
              <a:gd name="connsiteX4214" fmla="*/ 679490 w 1133160"/>
              <a:gd name="connsiteY4214" fmla="*/ 523903 h 1348946"/>
              <a:gd name="connsiteX4215" fmla="*/ 679650 w 1133160"/>
              <a:gd name="connsiteY4215" fmla="*/ 523704 h 1348946"/>
              <a:gd name="connsiteX4216" fmla="*/ 679670 w 1133160"/>
              <a:gd name="connsiteY4216" fmla="*/ 523382 h 1348946"/>
              <a:gd name="connsiteX4217" fmla="*/ 679657 w 1133160"/>
              <a:gd name="connsiteY4217" fmla="*/ 522924 h 1348946"/>
              <a:gd name="connsiteX4218" fmla="*/ 679542 w 1133160"/>
              <a:gd name="connsiteY4218" fmla="*/ 522628 h 1348946"/>
              <a:gd name="connsiteX4219" fmla="*/ 679279 w 1133160"/>
              <a:gd name="connsiteY4219" fmla="*/ 522294 h 1348946"/>
              <a:gd name="connsiteX4220" fmla="*/ 679119 w 1133160"/>
              <a:gd name="connsiteY4220" fmla="*/ 522075 h 1348946"/>
              <a:gd name="connsiteX4221" fmla="*/ 678958 w 1133160"/>
              <a:gd name="connsiteY4221" fmla="*/ 521979 h 1348946"/>
              <a:gd name="connsiteX4222" fmla="*/ 678932 w 1133160"/>
              <a:gd name="connsiteY4222" fmla="*/ 521611 h 1348946"/>
              <a:gd name="connsiteX4223" fmla="*/ 678985 w 1133160"/>
              <a:gd name="connsiteY4223" fmla="*/ 521258 h 1348946"/>
              <a:gd name="connsiteX4224" fmla="*/ 679042 w 1133160"/>
              <a:gd name="connsiteY4224" fmla="*/ 521045 h 1348946"/>
              <a:gd name="connsiteX4225" fmla="*/ 679285 w 1133160"/>
              <a:gd name="connsiteY4225" fmla="*/ 520793 h 1348946"/>
              <a:gd name="connsiteX4226" fmla="*/ 679477 w 1133160"/>
              <a:gd name="connsiteY4226" fmla="*/ 520633 h 1348946"/>
              <a:gd name="connsiteX4227" fmla="*/ 679644 w 1133160"/>
              <a:gd name="connsiteY4227" fmla="*/ 520458 h 1348946"/>
              <a:gd name="connsiteX4228" fmla="*/ 679760 w 1133160"/>
              <a:gd name="connsiteY4228" fmla="*/ 520234 h 1348946"/>
              <a:gd name="connsiteX4229" fmla="*/ 679881 w 1133160"/>
              <a:gd name="connsiteY4229" fmla="*/ 519583 h 1348946"/>
              <a:gd name="connsiteX4230" fmla="*/ 679894 w 1133160"/>
              <a:gd name="connsiteY4230" fmla="*/ 519325 h 1348946"/>
              <a:gd name="connsiteX4231" fmla="*/ 679944 w 1133160"/>
              <a:gd name="connsiteY4231" fmla="*/ 519132 h 1348946"/>
              <a:gd name="connsiteX4232" fmla="*/ 680118 w 1133160"/>
              <a:gd name="connsiteY4232" fmla="*/ 518772 h 1348946"/>
              <a:gd name="connsiteX4233" fmla="*/ 680342 w 1133160"/>
              <a:gd name="connsiteY4233" fmla="*/ 518141 h 1348946"/>
              <a:gd name="connsiteX4234" fmla="*/ 680329 w 1133160"/>
              <a:gd name="connsiteY4234" fmla="*/ 517786 h 1348946"/>
              <a:gd name="connsiteX4235" fmla="*/ 680157 w 1133160"/>
              <a:gd name="connsiteY4235" fmla="*/ 517014 h 1348946"/>
              <a:gd name="connsiteX4236" fmla="*/ 680131 w 1133160"/>
              <a:gd name="connsiteY4236" fmla="*/ 516769 h 1348946"/>
              <a:gd name="connsiteX4237" fmla="*/ 680134 w 1133160"/>
              <a:gd name="connsiteY4237" fmla="*/ 516526 h 1348946"/>
              <a:gd name="connsiteX4238" fmla="*/ 679977 w 1133160"/>
              <a:gd name="connsiteY4238" fmla="*/ 516022 h 1348946"/>
              <a:gd name="connsiteX4239" fmla="*/ 680105 w 1133160"/>
              <a:gd name="connsiteY4239" fmla="*/ 515669 h 1348946"/>
              <a:gd name="connsiteX4240" fmla="*/ 680111 w 1133160"/>
              <a:gd name="connsiteY4240" fmla="*/ 515437 h 1348946"/>
              <a:gd name="connsiteX4241" fmla="*/ 680201 w 1133160"/>
              <a:gd name="connsiteY4241" fmla="*/ 515160 h 1348946"/>
              <a:gd name="connsiteX4242" fmla="*/ 680445 w 1133160"/>
              <a:gd name="connsiteY4242" fmla="*/ 514715 h 1348946"/>
              <a:gd name="connsiteX4243" fmla="*/ 680458 w 1133160"/>
              <a:gd name="connsiteY4243" fmla="*/ 514310 h 1348946"/>
              <a:gd name="connsiteX4244" fmla="*/ 680425 w 1133160"/>
              <a:gd name="connsiteY4244" fmla="*/ 513254 h 1348946"/>
              <a:gd name="connsiteX4245" fmla="*/ 680245 w 1133160"/>
              <a:gd name="connsiteY4245" fmla="*/ 512835 h 1348946"/>
              <a:gd name="connsiteX4246" fmla="*/ 680150 w 1133160"/>
              <a:gd name="connsiteY4246" fmla="*/ 512616 h 1348946"/>
              <a:gd name="connsiteX4247" fmla="*/ 680054 w 1133160"/>
              <a:gd name="connsiteY4247" fmla="*/ 512243 h 1348946"/>
              <a:gd name="connsiteX4248" fmla="*/ 679881 w 1133160"/>
              <a:gd name="connsiteY4248" fmla="*/ 511947 h 1348946"/>
              <a:gd name="connsiteX4249" fmla="*/ 679593 w 1133160"/>
              <a:gd name="connsiteY4249" fmla="*/ 511581 h 1348946"/>
              <a:gd name="connsiteX4250" fmla="*/ 679395 w 1133160"/>
              <a:gd name="connsiteY4250" fmla="*/ 511377 h 1348946"/>
              <a:gd name="connsiteX4251" fmla="*/ 679240 w 1133160"/>
              <a:gd name="connsiteY4251" fmla="*/ 511090 h 1348946"/>
              <a:gd name="connsiteX4252" fmla="*/ 679163 w 1133160"/>
              <a:gd name="connsiteY4252" fmla="*/ 510953 h 1348946"/>
              <a:gd name="connsiteX4253" fmla="*/ 679029 w 1133160"/>
              <a:gd name="connsiteY4253" fmla="*/ 510737 h 1348946"/>
              <a:gd name="connsiteX4254" fmla="*/ 678805 w 1133160"/>
              <a:gd name="connsiteY4254" fmla="*/ 510544 h 1348946"/>
              <a:gd name="connsiteX4255" fmla="*/ 678671 w 1133160"/>
              <a:gd name="connsiteY4255" fmla="*/ 510319 h 1348946"/>
              <a:gd name="connsiteX4256" fmla="*/ 678581 w 1133160"/>
              <a:gd name="connsiteY4256" fmla="*/ 510003 h 1348946"/>
              <a:gd name="connsiteX4257" fmla="*/ 678440 w 1133160"/>
              <a:gd name="connsiteY4257" fmla="*/ 509804 h 1348946"/>
              <a:gd name="connsiteX4258" fmla="*/ 678357 w 1133160"/>
              <a:gd name="connsiteY4258" fmla="*/ 509648 h 1348946"/>
              <a:gd name="connsiteX4259" fmla="*/ 678247 w 1133160"/>
              <a:gd name="connsiteY4259" fmla="*/ 509449 h 1348946"/>
              <a:gd name="connsiteX4260" fmla="*/ 678190 w 1133160"/>
              <a:gd name="connsiteY4260" fmla="*/ 509249 h 1348946"/>
              <a:gd name="connsiteX4261" fmla="*/ 677946 w 1133160"/>
              <a:gd name="connsiteY4261" fmla="*/ 508940 h 1348946"/>
              <a:gd name="connsiteX4262" fmla="*/ 677742 w 1133160"/>
              <a:gd name="connsiteY4262" fmla="*/ 508734 h 1348946"/>
              <a:gd name="connsiteX4263" fmla="*/ 677531 w 1133160"/>
              <a:gd name="connsiteY4263" fmla="*/ 508509 h 1348946"/>
              <a:gd name="connsiteX4264" fmla="*/ 677448 w 1133160"/>
              <a:gd name="connsiteY4264" fmla="*/ 508155 h 1348946"/>
              <a:gd name="connsiteX4265" fmla="*/ 677454 w 1133160"/>
              <a:gd name="connsiteY4265" fmla="*/ 507877 h 1348946"/>
              <a:gd name="connsiteX4266" fmla="*/ 677444 w 1133160"/>
              <a:gd name="connsiteY4266" fmla="*/ 507660 h 1348946"/>
              <a:gd name="connsiteX4267" fmla="*/ 677582 w 1133160"/>
              <a:gd name="connsiteY4267" fmla="*/ 507415 h 1348946"/>
              <a:gd name="connsiteX4268" fmla="*/ 677685 w 1133160"/>
              <a:gd name="connsiteY4268" fmla="*/ 507093 h 1348946"/>
              <a:gd name="connsiteX4269" fmla="*/ 677773 w 1133160"/>
              <a:gd name="connsiteY4269" fmla="*/ 506836 h 1348946"/>
              <a:gd name="connsiteX4270" fmla="*/ 677922 w 1133160"/>
              <a:gd name="connsiteY4270" fmla="*/ 506667 h 1348946"/>
              <a:gd name="connsiteX4271" fmla="*/ 678159 w 1133160"/>
              <a:gd name="connsiteY4271" fmla="*/ 506533 h 1348946"/>
              <a:gd name="connsiteX4272" fmla="*/ 678318 w 1133160"/>
              <a:gd name="connsiteY4272" fmla="*/ 506455 h 1348946"/>
              <a:gd name="connsiteX4273" fmla="*/ 678587 w 1133160"/>
              <a:gd name="connsiteY4273" fmla="*/ 506442 h 1348946"/>
              <a:gd name="connsiteX4274" fmla="*/ 678748 w 1133160"/>
              <a:gd name="connsiteY4274" fmla="*/ 506391 h 1348946"/>
              <a:gd name="connsiteX4275" fmla="*/ 678978 w 1133160"/>
              <a:gd name="connsiteY4275" fmla="*/ 506358 h 1348946"/>
              <a:gd name="connsiteX4276" fmla="*/ 679292 w 1133160"/>
              <a:gd name="connsiteY4276" fmla="*/ 506378 h 1348946"/>
              <a:gd name="connsiteX4277" fmla="*/ 679626 w 1133160"/>
              <a:gd name="connsiteY4277" fmla="*/ 506365 h 1348946"/>
              <a:gd name="connsiteX4278" fmla="*/ 680157 w 1133160"/>
              <a:gd name="connsiteY4278" fmla="*/ 506448 h 1348946"/>
              <a:gd name="connsiteX4279" fmla="*/ 680438 w 1133160"/>
              <a:gd name="connsiteY4279" fmla="*/ 506371 h 1348946"/>
              <a:gd name="connsiteX4280" fmla="*/ 680598 w 1133160"/>
              <a:gd name="connsiteY4280" fmla="*/ 506345 h 1348946"/>
              <a:gd name="connsiteX4281" fmla="*/ 680944 w 1133160"/>
              <a:gd name="connsiteY4281" fmla="*/ 506043 h 1348946"/>
              <a:gd name="connsiteX4282" fmla="*/ 681110 w 1133160"/>
              <a:gd name="connsiteY4282" fmla="*/ 505806 h 1348946"/>
              <a:gd name="connsiteX4283" fmla="*/ 681303 w 1133160"/>
              <a:gd name="connsiteY4283" fmla="*/ 505644 h 1348946"/>
              <a:gd name="connsiteX4284" fmla="*/ 681441 w 1133160"/>
              <a:gd name="connsiteY4284" fmla="*/ 505448 h 1348946"/>
              <a:gd name="connsiteX4285" fmla="*/ 681795 w 1133160"/>
              <a:gd name="connsiteY4285" fmla="*/ 505315 h 1348946"/>
              <a:gd name="connsiteX4286" fmla="*/ 681975 w 1133160"/>
              <a:gd name="connsiteY4286" fmla="*/ 505278 h 1348946"/>
              <a:gd name="connsiteX4287" fmla="*/ 682239 w 1133160"/>
              <a:gd name="connsiteY4287" fmla="*/ 505358 h 1348946"/>
              <a:gd name="connsiteX4288" fmla="*/ 682404 w 1133160"/>
              <a:gd name="connsiteY4288" fmla="*/ 505219 h 1348946"/>
              <a:gd name="connsiteX4289" fmla="*/ 682577 w 1133160"/>
              <a:gd name="connsiteY4289" fmla="*/ 505085 h 1348946"/>
              <a:gd name="connsiteX4290" fmla="*/ 682583 w 1133160"/>
              <a:gd name="connsiteY4290" fmla="*/ 504936 h 1348946"/>
              <a:gd name="connsiteX4291" fmla="*/ 682476 w 1133160"/>
              <a:gd name="connsiteY4291" fmla="*/ 504749 h 1348946"/>
              <a:gd name="connsiteX4292" fmla="*/ 682462 w 1133160"/>
              <a:gd name="connsiteY4292" fmla="*/ 504570 h 1348946"/>
              <a:gd name="connsiteX4293" fmla="*/ 682571 w 1133160"/>
              <a:gd name="connsiteY4293" fmla="*/ 504280 h 1348946"/>
              <a:gd name="connsiteX4294" fmla="*/ 682700 w 1133160"/>
              <a:gd name="connsiteY4294" fmla="*/ 504068 h 1348946"/>
              <a:gd name="connsiteX4295" fmla="*/ 682700 w 1133160"/>
              <a:gd name="connsiteY4295" fmla="*/ 503868 h 1348946"/>
              <a:gd name="connsiteX4296" fmla="*/ 682737 w 1133160"/>
              <a:gd name="connsiteY4296" fmla="*/ 503680 h 1348946"/>
              <a:gd name="connsiteX4297" fmla="*/ 682840 w 1133160"/>
              <a:gd name="connsiteY4297" fmla="*/ 503494 h 1348946"/>
              <a:gd name="connsiteX4298" fmla="*/ 682840 w 1133160"/>
              <a:gd name="connsiteY4298" fmla="*/ 503191 h 1348946"/>
              <a:gd name="connsiteX4299" fmla="*/ 682840 w 1133160"/>
              <a:gd name="connsiteY4299" fmla="*/ 503024 h 1348946"/>
              <a:gd name="connsiteX4300" fmla="*/ 682827 w 1133160"/>
              <a:gd name="connsiteY4300" fmla="*/ 502786 h 1348946"/>
              <a:gd name="connsiteX4301" fmla="*/ 682744 w 1133160"/>
              <a:gd name="connsiteY4301" fmla="*/ 502470 h 1348946"/>
              <a:gd name="connsiteX4302" fmla="*/ 682687 w 1133160"/>
              <a:gd name="connsiteY4302" fmla="*/ 502194 h 1348946"/>
              <a:gd name="connsiteX4303" fmla="*/ 682476 w 1133160"/>
              <a:gd name="connsiteY4303" fmla="*/ 502014 h 1348946"/>
              <a:gd name="connsiteX4304" fmla="*/ 682162 w 1133160"/>
              <a:gd name="connsiteY4304" fmla="*/ 501782 h 1348946"/>
              <a:gd name="connsiteX4305" fmla="*/ 681866 w 1133160"/>
              <a:gd name="connsiteY4305" fmla="*/ 501460 h 1348946"/>
              <a:gd name="connsiteX4306" fmla="*/ 681624 w 1133160"/>
              <a:gd name="connsiteY4306" fmla="*/ 500944 h 1348946"/>
              <a:gd name="connsiteX4307" fmla="*/ 681481 w 1133160"/>
              <a:gd name="connsiteY4307" fmla="*/ 500828 h 1348946"/>
              <a:gd name="connsiteX4308" fmla="*/ 681387 w 1133160"/>
              <a:gd name="connsiteY4308" fmla="*/ 500616 h 1348946"/>
              <a:gd name="connsiteX4309" fmla="*/ 681277 w 1133160"/>
              <a:gd name="connsiteY4309" fmla="*/ 500462 h 1348946"/>
              <a:gd name="connsiteX4310" fmla="*/ 681073 w 1133160"/>
              <a:gd name="connsiteY4310" fmla="*/ 500184 h 1348946"/>
              <a:gd name="connsiteX4311" fmla="*/ 680939 w 1133160"/>
              <a:gd name="connsiteY4311" fmla="*/ 499998 h 1348946"/>
              <a:gd name="connsiteX4312" fmla="*/ 680816 w 1133160"/>
              <a:gd name="connsiteY4312" fmla="*/ 499676 h 1348946"/>
              <a:gd name="connsiteX4313" fmla="*/ 680425 w 1133160"/>
              <a:gd name="connsiteY4313" fmla="*/ 499246 h 1348946"/>
              <a:gd name="connsiteX4314" fmla="*/ 680271 w 1133160"/>
              <a:gd name="connsiteY4314" fmla="*/ 499020 h 1348946"/>
              <a:gd name="connsiteX4315" fmla="*/ 680150 w 1133160"/>
              <a:gd name="connsiteY4315" fmla="*/ 498781 h 1348946"/>
              <a:gd name="connsiteX4316" fmla="*/ 679971 w 1133160"/>
              <a:gd name="connsiteY4316" fmla="*/ 498575 h 1348946"/>
              <a:gd name="connsiteX4317" fmla="*/ 679931 w 1133160"/>
              <a:gd name="connsiteY4317" fmla="*/ 498318 h 1348946"/>
              <a:gd name="connsiteX4318" fmla="*/ 679791 w 1133160"/>
              <a:gd name="connsiteY4318" fmla="*/ 498093 h 1348946"/>
              <a:gd name="connsiteX4319" fmla="*/ 679650 w 1133160"/>
              <a:gd name="connsiteY4319" fmla="*/ 497751 h 1348946"/>
              <a:gd name="connsiteX4320" fmla="*/ 679472 w 1133160"/>
              <a:gd name="connsiteY4320" fmla="*/ 497462 h 1348946"/>
              <a:gd name="connsiteX4321" fmla="*/ 679389 w 1133160"/>
              <a:gd name="connsiteY4321" fmla="*/ 497126 h 1348946"/>
              <a:gd name="connsiteX4322" fmla="*/ 679356 w 1133160"/>
              <a:gd name="connsiteY4322" fmla="*/ 496741 h 1348946"/>
              <a:gd name="connsiteX4323" fmla="*/ 679343 w 1133160"/>
              <a:gd name="connsiteY4323" fmla="*/ 496482 h 1348946"/>
              <a:gd name="connsiteX4324" fmla="*/ 679292 w 1133160"/>
              <a:gd name="connsiteY4324" fmla="*/ 496245 h 1348946"/>
              <a:gd name="connsiteX4325" fmla="*/ 679317 w 1133160"/>
              <a:gd name="connsiteY4325" fmla="*/ 496039 h 1348946"/>
              <a:gd name="connsiteX4326" fmla="*/ 679400 w 1133160"/>
              <a:gd name="connsiteY4326" fmla="*/ 495813 h 1348946"/>
              <a:gd name="connsiteX4327" fmla="*/ 679400 w 1133160"/>
              <a:gd name="connsiteY4327" fmla="*/ 495352 h 1348946"/>
              <a:gd name="connsiteX4328" fmla="*/ 679567 w 1133160"/>
              <a:gd name="connsiteY4328" fmla="*/ 495035 h 1348946"/>
              <a:gd name="connsiteX4329" fmla="*/ 679670 w 1133160"/>
              <a:gd name="connsiteY4329" fmla="*/ 494757 h 1348946"/>
              <a:gd name="connsiteX4330" fmla="*/ 679657 w 1133160"/>
              <a:gd name="connsiteY4330" fmla="*/ 494448 h 1348946"/>
              <a:gd name="connsiteX4331" fmla="*/ 679657 w 1133160"/>
              <a:gd name="connsiteY4331" fmla="*/ 493998 h 1348946"/>
              <a:gd name="connsiteX4332" fmla="*/ 679720 w 1133160"/>
              <a:gd name="connsiteY4332" fmla="*/ 493734 h 1348946"/>
              <a:gd name="connsiteX4333" fmla="*/ 679836 w 1133160"/>
              <a:gd name="connsiteY4333" fmla="*/ 493470 h 1348946"/>
              <a:gd name="connsiteX4334" fmla="*/ 680085 w 1133160"/>
              <a:gd name="connsiteY4334" fmla="*/ 493258 h 1348946"/>
              <a:gd name="connsiteX4335" fmla="*/ 680355 w 1133160"/>
              <a:gd name="connsiteY4335" fmla="*/ 493264 h 1348946"/>
              <a:gd name="connsiteX4336" fmla="*/ 680291 w 1133160"/>
              <a:gd name="connsiteY4336" fmla="*/ 492981 h 1348946"/>
              <a:gd name="connsiteX4337" fmla="*/ 680316 w 1133160"/>
              <a:gd name="connsiteY4337" fmla="*/ 492569 h 1348946"/>
              <a:gd name="connsiteX4338" fmla="*/ 680471 w 1133160"/>
              <a:gd name="connsiteY4338" fmla="*/ 492473 h 1348946"/>
              <a:gd name="connsiteX4339" fmla="*/ 680412 w 1133160"/>
              <a:gd name="connsiteY4339" fmla="*/ 492067 h 1348946"/>
              <a:gd name="connsiteX4340" fmla="*/ 680412 w 1133160"/>
              <a:gd name="connsiteY4340" fmla="*/ 491649 h 1348946"/>
              <a:gd name="connsiteX4341" fmla="*/ 680388 w 1133160"/>
              <a:gd name="connsiteY4341" fmla="*/ 491397 h 1348946"/>
              <a:gd name="connsiteX4342" fmla="*/ 680201 w 1133160"/>
              <a:gd name="connsiteY4342" fmla="*/ 491037 h 1348946"/>
              <a:gd name="connsiteX4343" fmla="*/ 679997 w 1133160"/>
              <a:gd name="connsiteY4343" fmla="*/ 490625 h 1348946"/>
              <a:gd name="connsiteX4344" fmla="*/ 679951 w 1133160"/>
              <a:gd name="connsiteY4344" fmla="*/ 490457 h 1348946"/>
              <a:gd name="connsiteX4345" fmla="*/ 680003 w 1133160"/>
              <a:gd name="connsiteY4345" fmla="*/ 490091 h 1348946"/>
              <a:gd name="connsiteX4346" fmla="*/ 680242 w 1133160"/>
              <a:gd name="connsiteY4346" fmla="*/ 489826 h 1348946"/>
              <a:gd name="connsiteX4347" fmla="*/ 680605 w 1133160"/>
              <a:gd name="connsiteY4347" fmla="*/ 489791 h 1348946"/>
              <a:gd name="connsiteX4348" fmla="*/ 680790 w 1133160"/>
              <a:gd name="connsiteY4348" fmla="*/ 489935 h 1348946"/>
              <a:gd name="connsiteX4349" fmla="*/ 680989 w 1133160"/>
              <a:gd name="connsiteY4349" fmla="*/ 489948 h 1348946"/>
              <a:gd name="connsiteX4350" fmla="*/ 681163 w 1133160"/>
              <a:gd name="connsiteY4350" fmla="*/ 489884 h 1348946"/>
              <a:gd name="connsiteX4351" fmla="*/ 681264 w 1133160"/>
              <a:gd name="connsiteY4351" fmla="*/ 489768 h 1348946"/>
              <a:gd name="connsiteX4352" fmla="*/ 681524 w 1133160"/>
              <a:gd name="connsiteY4352" fmla="*/ 489489 h 1348946"/>
              <a:gd name="connsiteX4353" fmla="*/ 681761 w 1133160"/>
              <a:gd name="connsiteY4353" fmla="*/ 489260 h 1348946"/>
              <a:gd name="connsiteX4354" fmla="*/ 681725 w 1133160"/>
              <a:gd name="connsiteY4354" fmla="*/ 488912 h 1348946"/>
              <a:gd name="connsiteX4355" fmla="*/ 681681 w 1133160"/>
              <a:gd name="connsiteY4355" fmla="*/ 488532 h 1348946"/>
              <a:gd name="connsiteX4356" fmla="*/ 681694 w 1133160"/>
              <a:gd name="connsiteY4356" fmla="*/ 488210 h 1348946"/>
              <a:gd name="connsiteX4357" fmla="*/ 681552 w 1133160"/>
              <a:gd name="connsiteY4357" fmla="*/ 488011 h 1348946"/>
              <a:gd name="connsiteX4358" fmla="*/ 681411 w 1133160"/>
              <a:gd name="connsiteY4358" fmla="*/ 487844 h 1348946"/>
              <a:gd name="connsiteX4359" fmla="*/ 681387 w 1133160"/>
              <a:gd name="connsiteY4359" fmla="*/ 487586 h 1348946"/>
              <a:gd name="connsiteX4360" fmla="*/ 681200 w 1133160"/>
              <a:gd name="connsiteY4360" fmla="*/ 487496 h 1348946"/>
              <a:gd name="connsiteX4361" fmla="*/ 681110 w 1133160"/>
              <a:gd name="connsiteY4361" fmla="*/ 487366 h 1348946"/>
              <a:gd name="connsiteX4362" fmla="*/ 680944 w 1133160"/>
              <a:gd name="connsiteY4362" fmla="*/ 487154 h 1348946"/>
              <a:gd name="connsiteX4363" fmla="*/ 680662 w 1133160"/>
              <a:gd name="connsiteY4363" fmla="*/ 487084 h 1348946"/>
              <a:gd name="connsiteX4364" fmla="*/ 680559 w 1133160"/>
              <a:gd name="connsiteY4364" fmla="*/ 486961 h 1348946"/>
              <a:gd name="connsiteX4365" fmla="*/ 680566 w 1133160"/>
              <a:gd name="connsiteY4365" fmla="*/ 486582 h 1348946"/>
              <a:gd name="connsiteX4366" fmla="*/ 680476 w 1133160"/>
              <a:gd name="connsiteY4366" fmla="*/ 486416 h 1348946"/>
              <a:gd name="connsiteX4367" fmla="*/ 680348 w 1133160"/>
              <a:gd name="connsiteY4367" fmla="*/ 486150 h 1348946"/>
              <a:gd name="connsiteX4368" fmla="*/ 680214 w 1133160"/>
              <a:gd name="connsiteY4368" fmla="*/ 485944 h 1348946"/>
              <a:gd name="connsiteX4369" fmla="*/ 680124 w 1133160"/>
              <a:gd name="connsiteY4369" fmla="*/ 485757 h 1348946"/>
              <a:gd name="connsiteX4370" fmla="*/ 679984 w 1133160"/>
              <a:gd name="connsiteY4370" fmla="*/ 485578 h 1348946"/>
              <a:gd name="connsiteX4371" fmla="*/ 679887 w 1133160"/>
              <a:gd name="connsiteY4371" fmla="*/ 485269 h 1348946"/>
              <a:gd name="connsiteX4372" fmla="*/ 680105 w 1133160"/>
              <a:gd name="connsiteY4372" fmla="*/ 484721 h 1348946"/>
              <a:gd name="connsiteX4373" fmla="*/ 680067 w 1133160"/>
              <a:gd name="connsiteY4373" fmla="*/ 484528 h 1348946"/>
              <a:gd name="connsiteX4374" fmla="*/ 679980 w 1133160"/>
              <a:gd name="connsiteY4374" fmla="*/ 484271 h 1348946"/>
              <a:gd name="connsiteX4375" fmla="*/ 679931 w 1133160"/>
              <a:gd name="connsiteY4375" fmla="*/ 484059 h 1348946"/>
              <a:gd name="connsiteX4376" fmla="*/ 679766 w 1133160"/>
              <a:gd name="connsiteY4376" fmla="*/ 483969 h 1348946"/>
              <a:gd name="connsiteX4377" fmla="*/ 679676 w 1133160"/>
              <a:gd name="connsiteY4377" fmla="*/ 483781 h 1348946"/>
              <a:gd name="connsiteX4378" fmla="*/ 679650 w 1133160"/>
              <a:gd name="connsiteY4378" fmla="*/ 483524 h 1348946"/>
              <a:gd name="connsiteX4379" fmla="*/ 679452 w 1133160"/>
              <a:gd name="connsiteY4379" fmla="*/ 483369 h 1348946"/>
              <a:gd name="connsiteX4380" fmla="*/ 679272 w 1133160"/>
              <a:gd name="connsiteY4380" fmla="*/ 483158 h 1348946"/>
              <a:gd name="connsiteX4381" fmla="*/ 679035 w 1133160"/>
              <a:gd name="connsiteY4381" fmla="*/ 482855 h 1348946"/>
              <a:gd name="connsiteX4382" fmla="*/ 678779 w 1133160"/>
              <a:gd name="connsiteY4382" fmla="*/ 482571 h 1348946"/>
              <a:gd name="connsiteX4383" fmla="*/ 678741 w 1133160"/>
              <a:gd name="connsiteY4383" fmla="*/ 482333 h 1348946"/>
              <a:gd name="connsiteX4384" fmla="*/ 678748 w 1133160"/>
              <a:gd name="connsiteY4384" fmla="*/ 482127 h 1348946"/>
              <a:gd name="connsiteX4385" fmla="*/ 678837 w 1133160"/>
              <a:gd name="connsiteY4385" fmla="*/ 481972 h 1348946"/>
              <a:gd name="connsiteX4386" fmla="*/ 679068 w 1133160"/>
              <a:gd name="connsiteY4386" fmla="*/ 481779 h 1348946"/>
              <a:gd name="connsiteX4387" fmla="*/ 679132 w 1133160"/>
              <a:gd name="connsiteY4387" fmla="*/ 481580 h 1348946"/>
              <a:gd name="connsiteX4388" fmla="*/ 679055 w 1133160"/>
              <a:gd name="connsiteY4388" fmla="*/ 481341 h 1348946"/>
              <a:gd name="connsiteX4389" fmla="*/ 678921 w 1133160"/>
              <a:gd name="connsiteY4389" fmla="*/ 481052 h 1348946"/>
              <a:gd name="connsiteX4390" fmla="*/ 678702 w 1133160"/>
              <a:gd name="connsiteY4390" fmla="*/ 480756 h 1348946"/>
              <a:gd name="connsiteX4391" fmla="*/ 678666 w 1133160"/>
              <a:gd name="connsiteY4391" fmla="*/ 480582 h 1348946"/>
              <a:gd name="connsiteX4392" fmla="*/ 678394 w 1133160"/>
              <a:gd name="connsiteY4392" fmla="*/ 480221 h 1348946"/>
              <a:gd name="connsiteX4393" fmla="*/ 678286 w 1133160"/>
              <a:gd name="connsiteY4393" fmla="*/ 480054 h 1348946"/>
              <a:gd name="connsiteX4394" fmla="*/ 678056 w 1133160"/>
              <a:gd name="connsiteY4394" fmla="*/ 479822 h 1348946"/>
              <a:gd name="connsiteX4395" fmla="*/ 677732 w 1133160"/>
              <a:gd name="connsiteY4395" fmla="*/ 479459 h 1348946"/>
              <a:gd name="connsiteX4396" fmla="*/ 677626 w 1133160"/>
              <a:gd name="connsiteY4396" fmla="*/ 479340 h 1348946"/>
              <a:gd name="connsiteX4397" fmla="*/ 677505 w 1133160"/>
              <a:gd name="connsiteY4397" fmla="*/ 479153 h 1348946"/>
              <a:gd name="connsiteX4398" fmla="*/ 677338 w 1133160"/>
              <a:gd name="connsiteY4398" fmla="*/ 478934 h 1348946"/>
              <a:gd name="connsiteX4399" fmla="*/ 677248 w 1133160"/>
              <a:gd name="connsiteY4399" fmla="*/ 478785 h 1348946"/>
              <a:gd name="connsiteX4400" fmla="*/ 677130 w 1133160"/>
              <a:gd name="connsiteY4400" fmla="*/ 478493 h 1348946"/>
              <a:gd name="connsiteX4401" fmla="*/ 677127 w 1133160"/>
              <a:gd name="connsiteY4401" fmla="*/ 478193 h 1348946"/>
              <a:gd name="connsiteX4402" fmla="*/ 677153 w 1133160"/>
              <a:gd name="connsiteY4402" fmla="*/ 477981 h 1348946"/>
              <a:gd name="connsiteX4403" fmla="*/ 677441 w 1133160"/>
              <a:gd name="connsiteY4403" fmla="*/ 477704 h 1348946"/>
              <a:gd name="connsiteX4404" fmla="*/ 677709 w 1133160"/>
              <a:gd name="connsiteY4404" fmla="*/ 477531 h 1348946"/>
              <a:gd name="connsiteX4405" fmla="*/ 678131 w 1133160"/>
              <a:gd name="connsiteY4405" fmla="*/ 477325 h 1348946"/>
              <a:gd name="connsiteX4406" fmla="*/ 678581 w 1133160"/>
              <a:gd name="connsiteY4406" fmla="*/ 477054 h 1348946"/>
              <a:gd name="connsiteX4407" fmla="*/ 678741 w 1133160"/>
              <a:gd name="connsiteY4407" fmla="*/ 476996 h 1348946"/>
              <a:gd name="connsiteX4408" fmla="*/ 678849 w 1133160"/>
              <a:gd name="connsiteY4408" fmla="*/ 476817 h 1348946"/>
              <a:gd name="connsiteX4409" fmla="*/ 679022 w 1133160"/>
              <a:gd name="connsiteY4409" fmla="*/ 476681 h 1348946"/>
              <a:gd name="connsiteX4410" fmla="*/ 679192 w 1133160"/>
              <a:gd name="connsiteY4410" fmla="*/ 476545 h 1348946"/>
              <a:gd name="connsiteX4411" fmla="*/ 679536 w 1133160"/>
              <a:gd name="connsiteY4411" fmla="*/ 476319 h 1348946"/>
              <a:gd name="connsiteX4412" fmla="*/ 679753 w 1133160"/>
              <a:gd name="connsiteY4412" fmla="*/ 476120 h 1348946"/>
              <a:gd name="connsiteX4413" fmla="*/ 679977 w 1133160"/>
              <a:gd name="connsiteY4413" fmla="*/ 475927 h 1348946"/>
              <a:gd name="connsiteX4414" fmla="*/ 680278 w 1133160"/>
              <a:gd name="connsiteY4414" fmla="*/ 475638 h 1348946"/>
              <a:gd name="connsiteX4415" fmla="*/ 680566 w 1133160"/>
              <a:gd name="connsiteY4415" fmla="*/ 475296 h 1348946"/>
              <a:gd name="connsiteX4416" fmla="*/ 680726 w 1133160"/>
              <a:gd name="connsiteY4416" fmla="*/ 475052 h 1348946"/>
              <a:gd name="connsiteX4417" fmla="*/ 680912 w 1133160"/>
              <a:gd name="connsiteY4417" fmla="*/ 474769 h 1348946"/>
              <a:gd name="connsiteX4418" fmla="*/ 681110 w 1133160"/>
              <a:gd name="connsiteY4418" fmla="*/ 474518 h 1348946"/>
              <a:gd name="connsiteX4419" fmla="*/ 681437 w 1133160"/>
              <a:gd name="connsiteY4419" fmla="*/ 474338 h 1348946"/>
              <a:gd name="connsiteX4420" fmla="*/ 681705 w 1133160"/>
              <a:gd name="connsiteY4420" fmla="*/ 474171 h 1348946"/>
              <a:gd name="connsiteX4421" fmla="*/ 681822 w 1133160"/>
              <a:gd name="connsiteY4421" fmla="*/ 474068 h 1348946"/>
              <a:gd name="connsiteX4422" fmla="*/ 682109 w 1133160"/>
              <a:gd name="connsiteY4422" fmla="*/ 473976 h 1348946"/>
              <a:gd name="connsiteX4423" fmla="*/ 682322 w 1133160"/>
              <a:gd name="connsiteY4423" fmla="*/ 473868 h 1348946"/>
              <a:gd name="connsiteX4424" fmla="*/ 682456 w 1133160"/>
              <a:gd name="connsiteY4424" fmla="*/ 473783 h 1348946"/>
              <a:gd name="connsiteX4425" fmla="*/ 682700 w 1133160"/>
              <a:gd name="connsiteY4425" fmla="*/ 473726 h 1348946"/>
              <a:gd name="connsiteX4426" fmla="*/ 682924 w 1133160"/>
              <a:gd name="connsiteY4426" fmla="*/ 473707 h 1348946"/>
              <a:gd name="connsiteX4427" fmla="*/ 683154 w 1133160"/>
              <a:gd name="connsiteY4427" fmla="*/ 473720 h 1348946"/>
              <a:gd name="connsiteX4428" fmla="*/ 683308 w 1133160"/>
              <a:gd name="connsiteY4428" fmla="*/ 473836 h 1348946"/>
              <a:gd name="connsiteX4429" fmla="*/ 683483 w 1133160"/>
              <a:gd name="connsiteY4429" fmla="*/ 473816 h 1348946"/>
              <a:gd name="connsiteX4430" fmla="*/ 684114 w 1133160"/>
              <a:gd name="connsiteY4430" fmla="*/ 473752 h 1348946"/>
              <a:gd name="connsiteX4431" fmla="*/ 684358 w 1133160"/>
              <a:gd name="connsiteY4431" fmla="*/ 473693 h 1348946"/>
              <a:gd name="connsiteX4432" fmla="*/ 684551 w 1133160"/>
              <a:gd name="connsiteY4432" fmla="*/ 473443 h 1348946"/>
              <a:gd name="connsiteX4433" fmla="*/ 684896 w 1133160"/>
              <a:gd name="connsiteY4433" fmla="*/ 473185 h 1348946"/>
              <a:gd name="connsiteX4434" fmla="*/ 685082 w 1133160"/>
              <a:gd name="connsiteY4434" fmla="*/ 473082 h 1348946"/>
              <a:gd name="connsiteX4435" fmla="*/ 685260 w 1133160"/>
              <a:gd name="connsiteY4435" fmla="*/ 473159 h 1348946"/>
              <a:gd name="connsiteX4436" fmla="*/ 685613 w 1133160"/>
              <a:gd name="connsiteY4436" fmla="*/ 472889 h 1348946"/>
              <a:gd name="connsiteX4437" fmla="*/ 685491 w 1133160"/>
              <a:gd name="connsiteY4437" fmla="*/ 472683 h 1348946"/>
              <a:gd name="connsiteX4438" fmla="*/ 685447 w 1133160"/>
              <a:gd name="connsiteY4438" fmla="*/ 472354 h 1348946"/>
              <a:gd name="connsiteX4439" fmla="*/ 685293 w 1133160"/>
              <a:gd name="connsiteY4439" fmla="*/ 472142 h 1348946"/>
              <a:gd name="connsiteX4440" fmla="*/ 685107 w 1133160"/>
              <a:gd name="connsiteY4440" fmla="*/ 471898 h 1348946"/>
              <a:gd name="connsiteX4441" fmla="*/ 684928 w 1133160"/>
              <a:gd name="connsiteY4441" fmla="*/ 471762 h 1348946"/>
              <a:gd name="connsiteX4442" fmla="*/ 684819 w 1133160"/>
              <a:gd name="connsiteY4442" fmla="*/ 471653 h 1348946"/>
              <a:gd name="connsiteX4443" fmla="*/ 684711 w 1133160"/>
              <a:gd name="connsiteY4443" fmla="*/ 471403 h 1348946"/>
              <a:gd name="connsiteX4444" fmla="*/ 684575 w 1133160"/>
              <a:gd name="connsiteY4444" fmla="*/ 471234 h 1348946"/>
              <a:gd name="connsiteX4445" fmla="*/ 684327 w 1133160"/>
              <a:gd name="connsiteY4445" fmla="*/ 471177 h 1348946"/>
              <a:gd name="connsiteX4446" fmla="*/ 684134 w 1133160"/>
              <a:gd name="connsiteY4446" fmla="*/ 471125 h 1348946"/>
              <a:gd name="connsiteX4447" fmla="*/ 684013 w 1133160"/>
              <a:gd name="connsiteY4447" fmla="*/ 470945 h 1348946"/>
              <a:gd name="connsiteX4448" fmla="*/ 683890 w 1133160"/>
              <a:gd name="connsiteY4448" fmla="*/ 470758 h 1348946"/>
              <a:gd name="connsiteX4449" fmla="*/ 683622 w 1133160"/>
              <a:gd name="connsiteY4449" fmla="*/ 470629 h 1348946"/>
              <a:gd name="connsiteX4450" fmla="*/ 683622 w 1133160"/>
              <a:gd name="connsiteY4450" fmla="*/ 470270 h 1348946"/>
              <a:gd name="connsiteX4451" fmla="*/ 683653 w 1133160"/>
              <a:gd name="connsiteY4451" fmla="*/ 469825 h 1348946"/>
              <a:gd name="connsiteX4452" fmla="*/ 683813 w 1133160"/>
              <a:gd name="connsiteY4452" fmla="*/ 469562 h 1348946"/>
              <a:gd name="connsiteX4453" fmla="*/ 683859 w 1133160"/>
              <a:gd name="connsiteY4453" fmla="*/ 469200 h 1348946"/>
              <a:gd name="connsiteX4454" fmla="*/ 683865 w 1133160"/>
              <a:gd name="connsiteY4454" fmla="*/ 468801 h 1348946"/>
              <a:gd name="connsiteX4455" fmla="*/ 683736 w 1133160"/>
              <a:gd name="connsiteY4455" fmla="*/ 468615 h 1348946"/>
              <a:gd name="connsiteX4456" fmla="*/ 683712 w 1133160"/>
              <a:gd name="connsiteY4456" fmla="*/ 468363 h 1348946"/>
              <a:gd name="connsiteX4457" fmla="*/ 683635 w 1133160"/>
              <a:gd name="connsiteY4457" fmla="*/ 468222 h 1348946"/>
              <a:gd name="connsiteX4458" fmla="*/ 683314 w 1133160"/>
              <a:gd name="connsiteY4458" fmla="*/ 467791 h 1348946"/>
              <a:gd name="connsiteX4459" fmla="*/ 683122 w 1133160"/>
              <a:gd name="connsiteY4459" fmla="*/ 467578 h 1348946"/>
              <a:gd name="connsiteX4460" fmla="*/ 682948 w 1133160"/>
              <a:gd name="connsiteY4460" fmla="*/ 467308 h 1348946"/>
              <a:gd name="connsiteX4461" fmla="*/ 682770 w 1133160"/>
              <a:gd name="connsiteY4461" fmla="*/ 467083 h 1348946"/>
              <a:gd name="connsiteX4462" fmla="*/ 682552 w 1133160"/>
              <a:gd name="connsiteY4462" fmla="*/ 466697 h 1348946"/>
              <a:gd name="connsiteX4463" fmla="*/ 682476 w 1133160"/>
              <a:gd name="connsiteY4463" fmla="*/ 466388 h 1348946"/>
              <a:gd name="connsiteX4464" fmla="*/ 682219 w 1133160"/>
              <a:gd name="connsiteY4464" fmla="*/ 466201 h 1348946"/>
              <a:gd name="connsiteX4465" fmla="*/ 681905 w 1133160"/>
              <a:gd name="connsiteY4465" fmla="*/ 465989 h 1348946"/>
              <a:gd name="connsiteX4466" fmla="*/ 681635 w 1133160"/>
              <a:gd name="connsiteY4466" fmla="*/ 465905 h 1348946"/>
              <a:gd name="connsiteX4467" fmla="*/ 681226 w 1133160"/>
              <a:gd name="connsiteY4467" fmla="*/ 465730 h 1348946"/>
              <a:gd name="connsiteX4468" fmla="*/ 680989 w 1133160"/>
              <a:gd name="connsiteY4468" fmla="*/ 465583 h 1348946"/>
              <a:gd name="connsiteX4469" fmla="*/ 680688 w 1133160"/>
              <a:gd name="connsiteY4469" fmla="*/ 465318 h 1348946"/>
              <a:gd name="connsiteX4470" fmla="*/ 680522 w 1133160"/>
              <a:gd name="connsiteY4470" fmla="*/ 465016 h 1348946"/>
              <a:gd name="connsiteX4471" fmla="*/ 680399 w 1133160"/>
              <a:gd name="connsiteY4471" fmla="*/ 464676 h 1348946"/>
              <a:gd name="connsiteX4472" fmla="*/ 680355 w 1133160"/>
              <a:gd name="connsiteY4472" fmla="*/ 464141 h 1348946"/>
              <a:gd name="connsiteX4473" fmla="*/ 680234 w 1133160"/>
              <a:gd name="connsiteY4473" fmla="*/ 463829 h 1348946"/>
              <a:gd name="connsiteX4474" fmla="*/ 680162 w 1133160"/>
              <a:gd name="connsiteY4474" fmla="*/ 463497 h 1348946"/>
              <a:gd name="connsiteX4475" fmla="*/ 680092 w 1133160"/>
              <a:gd name="connsiteY4475" fmla="*/ 463304 h 1348946"/>
              <a:gd name="connsiteX4476" fmla="*/ 679964 w 1133160"/>
              <a:gd name="connsiteY4476" fmla="*/ 463131 h 1348946"/>
              <a:gd name="connsiteX4477" fmla="*/ 679804 w 1133160"/>
              <a:gd name="connsiteY4477" fmla="*/ 462931 h 1348946"/>
              <a:gd name="connsiteX4478" fmla="*/ 679663 w 1133160"/>
              <a:gd name="connsiteY4478" fmla="*/ 462808 h 1348946"/>
              <a:gd name="connsiteX4479" fmla="*/ 679439 w 1133160"/>
              <a:gd name="connsiteY4479" fmla="*/ 462732 h 1348946"/>
              <a:gd name="connsiteX4480" fmla="*/ 679356 w 1133160"/>
              <a:gd name="connsiteY4480" fmla="*/ 462589 h 1348946"/>
              <a:gd name="connsiteX4481" fmla="*/ 679106 w 1133160"/>
              <a:gd name="connsiteY4481" fmla="*/ 462558 h 1348946"/>
              <a:gd name="connsiteX4482" fmla="*/ 678748 w 1133160"/>
              <a:gd name="connsiteY4482" fmla="*/ 462519 h 1348946"/>
              <a:gd name="connsiteX4483" fmla="*/ 678574 w 1133160"/>
              <a:gd name="connsiteY4483" fmla="*/ 462499 h 1348946"/>
              <a:gd name="connsiteX4484" fmla="*/ 678363 w 1133160"/>
              <a:gd name="connsiteY4484" fmla="*/ 462539 h 1348946"/>
              <a:gd name="connsiteX4485" fmla="*/ 678177 w 1133160"/>
              <a:gd name="connsiteY4485" fmla="*/ 462390 h 1348946"/>
              <a:gd name="connsiteX4486" fmla="*/ 677832 w 1133160"/>
              <a:gd name="connsiteY4486" fmla="*/ 462333 h 1348946"/>
              <a:gd name="connsiteX4487" fmla="*/ 677645 w 1133160"/>
              <a:gd name="connsiteY4487" fmla="*/ 462136 h 1348946"/>
              <a:gd name="connsiteX4488" fmla="*/ 677492 w 1133160"/>
              <a:gd name="connsiteY4488" fmla="*/ 461844 h 1348946"/>
              <a:gd name="connsiteX4489" fmla="*/ 677312 w 1133160"/>
              <a:gd name="connsiteY4489" fmla="*/ 461559 h 1348946"/>
              <a:gd name="connsiteX4490" fmla="*/ 677217 w 1133160"/>
              <a:gd name="connsiteY4490" fmla="*/ 461347 h 1348946"/>
              <a:gd name="connsiteX4491" fmla="*/ 677070 w 1133160"/>
              <a:gd name="connsiteY4491" fmla="*/ 461299 h 1348946"/>
              <a:gd name="connsiteX4492" fmla="*/ 676807 w 1133160"/>
              <a:gd name="connsiteY4492" fmla="*/ 461160 h 1348946"/>
              <a:gd name="connsiteX4493" fmla="*/ 676576 w 1133160"/>
              <a:gd name="connsiteY4493" fmla="*/ 461136 h 1348946"/>
              <a:gd name="connsiteX4494" fmla="*/ 676396 w 1133160"/>
              <a:gd name="connsiteY4494" fmla="*/ 460987 h 1348946"/>
              <a:gd name="connsiteX4495" fmla="*/ 676135 w 1133160"/>
              <a:gd name="connsiteY4495" fmla="*/ 460755 h 1348946"/>
              <a:gd name="connsiteX4496" fmla="*/ 675858 w 1133160"/>
              <a:gd name="connsiteY4496" fmla="*/ 460529 h 1348946"/>
              <a:gd name="connsiteX4497" fmla="*/ 675621 w 1133160"/>
              <a:gd name="connsiteY4497" fmla="*/ 460382 h 1348946"/>
              <a:gd name="connsiteX4498" fmla="*/ 675327 w 1133160"/>
              <a:gd name="connsiteY4498" fmla="*/ 460169 h 1348946"/>
              <a:gd name="connsiteX4499" fmla="*/ 675314 w 1133160"/>
              <a:gd name="connsiteY4499" fmla="*/ 460016 h 1348946"/>
              <a:gd name="connsiteX4500" fmla="*/ 675160 w 1133160"/>
              <a:gd name="connsiteY4500" fmla="*/ 459963 h 1348946"/>
              <a:gd name="connsiteX4501" fmla="*/ 675052 w 1133160"/>
              <a:gd name="connsiteY4501" fmla="*/ 459790 h 1348946"/>
              <a:gd name="connsiteX4502" fmla="*/ 674782 w 1133160"/>
              <a:gd name="connsiteY4502" fmla="*/ 459770 h 1348946"/>
              <a:gd name="connsiteX4503" fmla="*/ 674635 w 1133160"/>
              <a:gd name="connsiteY4503" fmla="*/ 459591 h 1348946"/>
              <a:gd name="connsiteX4504" fmla="*/ 674488 w 1133160"/>
              <a:gd name="connsiteY4504" fmla="*/ 459448 h 1348946"/>
              <a:gd name="connsiteX4505" fmla="*/ 674385 w 1133160"/>
              <a:gd name="connsiteY4505" fmla="*/ 459332 h 1348946"/>
              <a:gd name="connsiteX4506" fmla="*/ 674251 w 1133160"/>
              <a:gd name="connsiteY4506" fmla="*/ 459030 h 1348946"/>
              <a:gd name="connsiteX4507" fmla="*/ 674226 w 1133160"/>
              <a:gd name="connsiteY4507" fmla="*/ 458869 h 1348946"/>
              <a:gd name="connsiteX4508" fmla="*/ 674047 w 1133160"/>
              <a:gd name="connsiteY4508" fmla="*/ 458676 h 1348946"/>
              <a:gd name="connsiteX4509" fmla="*/ 673993 w 1133160"/>
              <a:gd name="connsiteY4509" fmla="*/ 458454 h 1348946"/>
              <a:gd name="connsiteX4510" fmla="*/ 673924 w 1133160"/>
              <a:gd name="connsiteY4510" fmla="*/ 458135 h 1348946"/>
              <a:gd name="connsiteX4511" fmla="*/ 673912 w 1133160"/>
              <a:gd name="connsiteY4511" fmla="*/ 457968 h 1348946"/>
              <a:gd name="connsiteX4512" fmla="*/ 673940 w 1133160"/>
              <a:gd name="connsiteY4512" fmla="*/ 457730 h 1348946"/>
              <a:gd name="connsiteX4513" fmla="*/ 673912 w 1133160"/>
              <a:gd name="connsiteY4513" fmla="*/ 457563 h 1348946"/>
              <a:gd name="connsiteX4514" fmla="*/ 673867 w 1133160"/>
              <a:gd name="connsiteY4514" fmla="*/ 457381 h 1348946"/>
              <a:gd name="connsiteX4515" fmla="*/ 673783 w 1133160"/>
              <a:gd name="connsiteY4515" fmla="*/ 457157 h 1348946"/>
              <a:gd name="connsiteX4516" fmla="*/ 673669 w 1133160"/>
              <a:gd name="connsiteY4516" fmla="*/ 456861 h 1348946"/>
              <a:gd name="connsiteX4517" fmla="*/ 673476 w 1133160"/>
              <a:gd name="connsiteY4517" fmla="*/ 456649 h 1348946"/>
              <a:gd name="connsiteX4518" fmla="*/ 673294 w 1133160"/>
              <a:gd name="connsiteY4518" fmla="*/ 456512 h 1348946"/>
              <a:gd name="connsiteX4519" fmla="*/ 673168 w 1133160"/>
              <a:gd name="connsiteY4519" fmla="*/ 456417 h 1348946"/>
              <a:gd name="connsiteX4520" fmla="*/ 673041 w 1133160"/>
              <a:gd name="connsiteY4520" fmla="*/ 456211 h 1348946"/>
              <a:gd name="connsiteX4521" fmla="*/ 673005 w 1133160"/>
              <a:gd name="connsiteY4521" fmla="*/ 455859 h 1348946"/>
              <a:gd name="connsiteX4522" fmla="*/ 672990 w 1133160"/>
              <a:gd name="connsiteY4522" fmla="*/ 455638 h 1348946"/>
              <a:gd name="connsiteX4523" fmla="*/ 673005 w 1133160"/>
              <a:gd name="connsiteY4523" fmla="*/ 455432 h 1348946"/>
              <a:gd name="connsiteX4524" fmla="*/ 672989 w 1133160"/>
              <a:gd name="connsiteY4524" fmla="*/ 455249 h 1348946"/>
              <a:gd name="connsiteX4525" fmla="*/ 672812 w 1133160"/>
              <a:gd name="connsiteY4525" fmla="*/ 454943 h 1348946"/>
              <a:gd name="connsiteX4526" fmla="*/ 672752 w 1133160"/>
              <a:gd name="connsiteY4526" fmla="*/ 454631 h 1348946"/>
              <a:gd name="connsiteX4527" fmla="*/ 672925 w 1133160"/>
              <a:gd name="connsiteY4527" fmla="*/ 454219 h 1348946"/>
              <a:gd name="connsiteX4528" fmla="*/ 672905 w 1133160"/>
              <a:gd name="connsiteY4528" fmla="*/ 453794 h 1348946"/>
              <a:gd name="connsiteX4529" fmla="*/ 672879 w 1133160"/>
              <a:gd name="connsiteY4529" fmla="*/ 452926 h 1348946"/>
              <a:gd name="connsiteX4530" fmla="*/ 672835 w 1133160"/>
              <a:gd name="connsiteY4530" fmla="*/ 452450 h 1348946"/>
              <a:gd name="connsiteX4531" fmla="*/ 672930 w 1133160"/>
              <a:gd name="connsiteY4531" fmla="*/ 452159 h 1348946"/>
              <a:gd name="connsiteX4532" fmla="*/ 673155 w 1133160"/>
              <a:gd name="connsiteY4532" fmla="*/ 451503 h 1348946"/>
              <a:gd name="connsiteX4533" fmla="*/ 673283 w 1133160"/>
              <a:gd name="connsiteY4533" fmla="*/ 450892 h 1348946"/>
              <a:gd name="connsiteX4534" fmla="*/ 673463 w 1133160"/>
              <a:gd name="connsiteY4534" fmla="*/ 450499 h 1348946"/>
              <a:gd name="connsiteX4535" fmla="*/ 673731 w 1133160"/>
              <a:gd name="connsiteY4535" fmla="*/ 450054 h 1348946"/>
              <a:gd name="connsiteX4536" fmla="*/ 674326 w 1133160"/>
              <a:gd name="connsiteY4536" fmla="*/ 449083 h 1348946"/>
              <a:gd name="connsiteX4537" fmla="*/ 674660 w 1133160"/>
              <a:gd name="connsiteY4537" fmla="*/ 448761 h 1348946"/>
              <a:gd name="connsiteX4538" fmla="*/ 675000 w 1133160"/>
              <a:gd name="connsiteY4538" fmla="*/ 448292 h 1348946"/>
              <a:gd name="connsiteX4539" fmla="*/ 675646 w 1133160"/>
              <a:gd name="connsiteY4539" fmla="*/ 446933 h 1348946"/>
              <a:gd name="connsiteX4540" fmla="*/ 675639 w 1133160"/>
              <a:gd name="connsiteY4540" fmla="*/ 446372 h 1348946"/>
              <a:gd name="connsiteX4541" fmla="*/ 675255 w 1133160"/>
              <a:gd name="connsiteY4541" fmla="*/ 445574 h 1348946"/>
              <a:gd name="connsiteX4542" fmla="*/ 674974 w 1133160"/>
              <a:gd name="connsiteY4542" fmla="*/ 445175 h 1348946"/>
              <a:gd name="connsiteX4543" fmla="*/ 674570 w 1133160"/>
              <a:gd name="connsiteY4543" fmla="*/ 444623 h 1348946"/>
              <a:gd name="connsiteX4544" fmla="*/ 674135 w 1133160"/>
              <a:gd name="connsiteY4544" fmla="*/ 444248 h 1348946"/>
              <a:gd name="connsiteX4545" fmla="*/ 673865 w 1133160"/>
              <a:gd name="connsiteY4545" fmla="*/ 444075 h 1348946"/>
              <a:gd name="connsiteX4546" fmla="*/ 673039 w 1133160"/>
              <a:gd name="connsiteY4546" fmla="*/ 443516 h 1348946"/>
              <a:gd name="connsiteX4547" fmla="*/ 672475 w 1133160"/>
              <a:gd name="connsiteY4547" fmla="*/ 442942 h 1348946"/>
              <a:gd name="connsiteX4548" fmla="*/ 672181 w 1133160"/>
              <a:gd name="connsiteY4548" fmla="*/ 442518 h 1348946"/>
              <a:gd name="connsiteX4549" fmla="*/ 672117 w 1133160"/>
              <a:gd name="connsiteY4549" fmla="*/ 442317 h 1348946"/>
              <a:gd name="connsiteX4550" fmla="*/ 672117 w 1133160"/>
              <a:gd name="connsiteY4550" fmla="*/ 441944 h 1348946"/>
              <a:gd name="connsiteX4551" fmla="*/ 672097 w 1133160"/>
              <a:gd name="connsiteY4551" fmla="*/ 441552 h 1348946"/>
              <a:gd name="connsiteX4552" fmla="*/ 672194 w 1133160"/>
              <a:gd name="connsiteY4552" fmla="*/ 441146 h 1348946"/>
              <a:gd name="connsiteX4553" fmla="*/ 672374 w 1133160"/>
              <a:gd name="connsiteY4553" fmla="*/ 440793 h 1348946"/>
              <a:gd name="connsiteX4554" fmla="*/ 672617 w 1133160"/>
              <a:gd name="connsiteY4554" fmla="*/ 440491 h 1348946"/>
              <a:gd name="connsiteX4555" fmla="*/ 672622 w 1133160"/>
              <a:gd name="connsiteY4555" fmla="*/ 440285 h 1348946"/>
              <a:gd name="connsiteX4556" fmla="*/ 672712 w 1133160"/>
              <a:gd name="connsiteY4556" fmla="*/ 440129 h 1348946"/>
              <a:gd name="connsiteX4557" fmla="*/ 672859 w 1133160"/>
              <a:gd name="connsiteY4557" fmla="*/ 439923 h 1348946"/>
              <a:gd name="connsiteX4558" fmla="*/ 673232 w 1133160"/>
              <a:gd name="connsiteY4558" fmla="*/ 439434 h 1348946"/>
              <a:gd name="connsiteX4559" fmla="*/ 673321 w 1133160"/>
              <a:gd name="connsiteY4559" fmla="*/ 439254 h 1348946"/>
              <a:gd name="connsiteX4560" fmla="*/ 673551 w 1133160"/>
              <a:gd name="connsiteY4560" fmla="*/ 439132 h 1348946"/>
              <a:gd name="connsiteX4561" fmla="*/ 673731 w 1133160"/>
              <a:gd name="connsiteY4561" fmla="*/ 438919 h 1348946"/>
              <a:gd name="connsiteX4562" fmla="*/ 673878 w 1133160"/>
              <a:gd name="connsiteY4562" fmla="*/ 438797 h 1348946"/>
              <a:gd name="connsiteX4563" fmla="*/ 674243 w 1133160"/>
              <a:gd name="connsiteY4563" fmla="*/ 438617 h 1348946"/>
              <a:gd name="connsiteX4564" fmla="*/ 674442 w 1133160"/>
              <a:gd name="connsiteY4564" fmla="*/ 438527 h 1348946"/>
              <a:gd name="connsiteX4565" fmla="*/ 674699 w 1133160"/>
              <a:gd name="connsiteY4565" fmla="*/ 438488 h 1348946"/>
              <a:gd name="connsiteX4566" fmla="*/ 674884 w 1133160"/>
              <a:gd name="connsiteY4566" fmla="*/ 438540 h 1348946"/>
              <a:gd name="connsiteX4567" fmla="*/ 675095 w 1133160"/>
              <a:gd name="connsiteY4567" fmla="*/ 438656 h 1348946"/>
              <a:gd name="connsiteX4568" fmla="*/ 675288 w 1133160"/>
              <a:gd name="connsiteY4568" fmla="*/ 438919 h 1348946"/>
              <a:gd name="connsiteX4569" fmla="*/ 675338 w 1133160"/>
              <a:gd name="connsiteY4569" fmla="*/ 439079 h 1348946"/>
              <a:gd name="connsiteX4570" fmla="*/ 675358 w 1133160"/>
              <a:gd name="connsiteY4570" fmla="*/ 439563 h 1348946"/>
              <a:gd name="connsiteX4571" fmla="*/ 675716 w 1133160"/>
              <a:gd name="connsiteY4571" fmla="*/ 440079 h 1348946"/>
              <a:gd name="connsiteX4572" fmla="*/ 675889 w 1133160"/>
              <a:gd name="connsiteY4572" fmla="*/ 440322 h 1348946"/>
              <a:gd name="connsiteX4573" fmla="*/ 676063 w 1133160"/>
              <a:gd name="connsiteY4573" fmla="*/ 440528 h 1348946"/>
              <a:gd name="connsiteX4574" fmla="*/ 676498 w 1133160"/>
              <a:gd name="connsiteY4574" fmla="*/ 440741 h 1348946"/>
              <a:gd name="connsiteX4575" fmla="*/ 676864 w 1133160"/>
              <a:gd name="connsiteY4575" fmla="*/ 440754 h 1348946"/>
              <a:gd name="connsiteX4576" fmla="*/ 677145 w 1133160"/>
              <a:gd name="connsiteY4576" fmla="*/ 440708 h 1348946"/>
              <a:gd name="connsiteX4577" fmla="*/ 677279 w 1133160"/>
              <a:gd name="connsiteY4577" fmla="*/ 440773 h 1348946"/>
              <a:gd name="connsiteX4578" fmla="*/ 677439 w 1133160"/>
              <a:gd name="connsiteY4578" fmla="*/ 440715 h 1348946"/>
              <a:gd name="connsiteX4579" fmla="*/ 677626 w 1133160"/>
              <a:gd name="connsiteY4579" fmla="*/ 440605 h 1348946"/>
              <a:gd name="connsiteX4580" fmla="*/ 677894 w 1133160"/>
              <a:gd name="connsiteY4580" fmla="*/ 440419 h 1348946"/>
              <a:gd name="connsiteX4581" fmla="*/ 678208 w 1133160"/>
              <a:gd name="connsiteY4581" fmla="*/ 440039 h 1348946"/>
              <a:gd name="connsiteX4582" fmla="*/ 678394 w 1133160"/>
              <a:gd name="connsiteY4582" fmla="*/ 439281 h 1348946"/>
              <a:gd name="connsiteX4583" fmla="*/ 678432 w 1133160"/>
              <a:gd name="connsiteY4583" fmla="*/ 438983 h 1348946"/>
              <a:gd name="connsiteX4584" fmla="*/ 678649 w 1133160"/>
              <a:gd name="connsiteY4584" fmla="*/ 438411 h 1348946"/>
              <a:gd name="connsiteX4585" fmla="*/ 678649 w 1133160"/>
              <a:gd name="connsiteY4585" fmla="*/ 438038 h 1348946"/>
              <a:gd name="connsiteX4586" fmla="*/ 678803 w 1133160"/>
              <a:gd name="connsiteY4586" fmla="*/ 437542 h 1348946"/>
              <a:gd name="connsiteX4587" fmla="*/ 678970 w 1133160"/>
              <a:gd name="connsiteY4587" fmla="*/ 437047 h 1348946"/>
              <a:gd name="connsiteX4588" fmla="*/ 679143 w 1133160"/>
              <a:gd name="connsiteY4588" fmla="*/ 436442 h 1348946"/>
              <a:gd name="connsiteX4589" fmla="*/ 679341 w 1133160"/>
              <a:gd name="connsiteY4589" fmla="*/ 435624 h 1348946"/>
              <a:gd name="connsiteX4590" fmla="*/ 679470 w 1133160"/>
              <a:gd name="connsiteY4590" fmla="*/ 434710 h 1348946"/>
              <a:gd name="connsiteX4591" fmla="*/ 679501 w 1133160"/>
              <a:gd name="connsiteY4591" fmla="*/ 433996 h 1348946"/>
              <a:gd name="connsiteX4592" fmla="*/ 679490 w 1133160"/>
              <a:gd name="connsiteY4592" fmla="*/ 433706 h 1348946"/>
              <a:gd name="connsiteX4593" fmla="*/ 679431 w 1133160"/>
              <a:gd name="connsiteY4593" fmla="*/ 433345 h 1348946"/>
              <a:gd name="connsiteX4594" fmla="*/ 679330 w 1133160"/>
              <a:gd name="connsiteY4594" fmla="*/ 433095 h 1348946"/>
              <a:gd name="connsiteX4595" fmla="*/ 678682 w 1133160"/>
              <a:gd name="connsiteY4595" fmla="*/ 432734 h 1348946"/>
              <a:gd name="connsiteX4596" fmla="*/ 678401 w 1133160"/>
              <a:gd name="connsiteY4596" fmla="*/ 432431 h 1348946"/>
              <a:gd name="connsiteX4597" fmla="*/ 678228 w 1133160"/>
              <a:gd name="connsiteY4597" fmla="*/ 432161 h 1348946"/>
              <a:gd name="connsiteX4598" fmla="*/ 678035 w 1133160"/>
              <a:gd name="connsiteY4598" fmla="*/ 431614 h 1348946"/>
              <a:gd name="connsiteX4599" fmla="*/ 677964 w 1133160"/>
              <a:gd name="connsiteY4599" fmla="*/ 431164 h 1348946"/>
              <a:gd name="connsiteX4600" fmla="*/ 677868 w 1133160"/>
              <a:gd name="connsiteY4600" fmla="*/ 430778 h 1348946"/>
              <a:gd name="connsiteX4601" fmla="*/ 677863 w 1133160"/>
              <a:gd name="connsiteY4601" fmla="*/ 430276 h 1348946"/>
              <a:gd name="connsiteX4602" fmla="*/ 677964 w 1133160"/>
              <a:gd name="connsiteY4602" fmla="*/ 430108 h 1348946"/>
              <a:gd name="connsiteX4603" fmla="*/ 678259 w 1133160"/>
              <a:gd name="connsiteY4603" fmla="*/ 429985 h 1348946"/>
              <a:gd name="connsiteX4604" fmla="*/ 678355 w 1133160"/>
              <a:gd name="connsiteY4604" fmla="*/ 429781 h 1348946"/>
              <a:gd name="connsiteX4605" fmla="*/ 678478 w 1133160"/>
              <a:gd name="connsiteY4605" fmla="*/ 429349 h 1348946"/>
              <a:gd name="connsiteX4606" fmla="*/ 678483 w 1133160"/>
              <a:gd name="connsiteY4606" fmla="*/ 428827 h 1348946"/>
              <a:gd name="connsiteX4607" fmla="*/ 678448 w 1133160"/>
              <a:gd name="connsiteY4607" fmla="*/ 428425 h 1348946"/>
              <a:gd name="connsiteX4608" fmla="*/ 678662 w 1133160"/>
              <a:gd name="connsiteY4608" fmla="*/ 428242 h 1348946"/>
              <a:gd name="connsiteX4609" fmla="*/ 679264 w 1133160"/>
              <a:gd name="connsiteY4609" fmla="*/ 428190 h 1348946"/>
              <a:gd name="connsiteX4610" fmla="*/ 679822 w 1133160"/>
              <a:gd name="connsiteY4610" fmla="*/ 428365 h 1348946"/>
              <a:gd name="connsiteX4611" fmla="*/ 680329 w 1133160"/>
              <a:gd name="connsiteY4611" fmla="*/ 428795 h 1348946"/>
              <a:gd name="connsiteX4612" fmla="*/ 680623 w 1133160"/>
              <a:gd name="connsiteY4612" fmla="*/ 429073 h 1348946"/>
              <a:gd name="connsiteX4613" fmla="*/ 680854 w 1133160"/>
              <a:gd name="connsiteY4613" fmla="*/ 429297 h 1348946"/>
              <a:gd name="connsiteX4614" fmla="*/ 681065 w 1133160"/>
              <a:gd name="connsiteY4614" fmla="*/ 429722 h 1348946"/>
              <a:gd name="connsiteX4615" fmla="*/ 681288 w 1133160"/>
              <a:gd name="connsiteY4615" fmla="*/ 429941 h 1348946"/>
              <a:gd name="connsiteX4616" fmla="*/ 681462 w 1133160"/>
              <a:gd name="connsiteY4616" fmla="*/ 430044 h 1348946"/>
              <a:gd name="connsiteX4617" fmla="*/ 681666 w 1133160"/>
              <a:gd name="connsiteY4617" fmla="*/ 430031 h 1348946"/>
              <a:gd name="connsiteX4618" fmla="*/ 682000 w 1133160"/>
              <a:gd name="connsiteY4618" fmla="*/ 430217 h 1348946"/>
              <a:gd name="connsiteX4619" fmla="*/ 682505 w 1133160"/>
              <a:gd name="connsiteY4619" fmla="*/ 429967 h 1348946"/>
              <a:gd name="connsiteX4620" fmla="*/ 682986 w 1133160"/>
              <a:gd name="connsiteY4620" fmla="*/ 429386 h 1348946"/>
              <a:gd name="connsiteX4621" fmla="*/ 683069 w 1133160"/>
              <a:gd name="connsiteY4621" fmla="*/ 428853 h 1348946"/>
              <a:gd name="connsiteX4622" fmla="*/ 682986 w 1133160"/>
              <a:gd name="connsiteY4622" fmla="*/ 428158 h 1348946"/>
              <a:gd name="connsiteX4623" fmla="*/ 682718 w 1133160"/>
              <a:gd name="connsiteY4623" fmla="*/ 426948 h 1348946"/>
              <a:gd name="connsiteX4624" fmla="*/ 682588 w 1133160"/>
              <a:gd name="connsiteY4624" fmla="*/ 426471 h 1348946"/>
              <a:gd name="connsiteX4625" fmla="*/ 682571 w 1133160"/>
              <a:gd name="connsiteY4625" fmla="*/ 426208 h 1348946"/>
              <a:gd name="connsiteX4626" fmla="*/ 682494 w 1133160"/>
              <a:gd name="connsiteY4626" fmla="*/ 425879 h 1348946"/>
              <a:gd name="connsiteX4627" fmla="*/ 682461 w 1133160"/>
              <a:gd name="connsiteY4627" fmla="*/ 425397 h 1348946"/>
              <a:gd name="connsiteX4628" fmla="*/ 682358 w 1133160"/>
              <a:gd name="connsiteY4628" fmla="*/ 425133 h 1348946"/>
              <a:gd name="connsiteX4629" fmla="*/ 682314 w 1133160"/>
              <a:gd name="connsiteY4629" fmla="*/ 424978 h 1348946"/>
              <a:gd name="connsiteX4630" fmla="*/ 681980 w 1133160"/>
              <a:gd name="connsiteY4630" fmla="*/ 424739 h 1348946"/>
              <a:gd name="connsiteX4631" fmla="*/ 681647 w 1133160"/>
              <a:gd name="connsiteY4631" fmla="*/ 424502 h 1348946"/>
              <a:gd name="connsiteX4632" fmla="*/ 681097 w 1133160"/>
              <a:gd name="connsiteY4632" fmla="*/ 424130 h 1348946"/>
              <a:gd name="connsiteX4633" fmla="*/ 680854 w 1133160"/>
              <a:gd name="connsiteY4633" fmla="*/ 423904 h 1348946"/>
              <a:gd name="connsiteX4634" fmla="*/ 680713 w 1133160"/>
              <a:gd name="connsiteY4634" fmla="*/ 423639 h 1348946"/>
              <a:gd name="connsiteX4635" fmla="*/ 680700 w 1133160"/>
              <a:gd name="connsiteY4635" fmla="*/ 423144 h 1348946"/>
              <a:gd name="connsiteX4636" fmla="*/ 680654 w 1133160"/>
              <a:gd name="connsiteY4636" fmla="*/ 422668 h 1348946"/>
              <a:gd name="connsiteX4637" fmla="*/ 680520 w 1133160"/>
              <a:gd name="connsiteY4637" fmla="*/ 422262 h 1348946"/>
              <a:gd name="connsiteX4638" fmla="*/ 680289 w 1133160"/>
              <a:gd name="connsiteY4638" fmla="*/ 422069 h 1348946"/>
              <a:gd name="connsiteX4639" fmla="*/ 679982 w 1133160"/>
              <a:gd name="connsiteY4639" fmla="*/ 421799 h 1348946"/>
              <a:gd name="connsiteX4640" fmla="*/ 679714 w 1133160"/>
              <a:gd name="connsiteY4640" fmla="*/ 421445 h 1348946"/>
              <a:gd name="connsiteX4641" fmla="*/ 679424 w 1133160"/>
              <a:gd name="connsiteY4641" fmla="*/ 421181 h 1348946"/>
              <a:gd name="connsiteX4642" fmla="*/ 679438 w 1133160"/>
              <a:gd name="connsiteY4642" fmla="*/ 420782 h 1348946"/>
              <a:gd name="connsiteX4643" fmla="*/ 679624 w 1133160"/>
              <a:gd name="connsiteY4643" fmla="*/ 420312 h 1348946"/>
              <a:gd name="connsiteX4644" fmla="*/ 679886 w 1133160"/>
              <a:gd name="connsiteY4644" fmla="*/ 419895 h 1348946"/>
              <a:gd name="connsiteX4645" fmla="*/ 679912 w 1133160"/>
              <a:gd name="connsiteY4645" fmla="*/ 419675 h 1348946"/>
              <a:gd name="connsiteX4646" fmla="*/ 679694 w 1133160"/>
              <a:gd name="connsiteY4646" fmla="*/ 419134 h 1348946"/>
              <a:gd name="connsiteX4647" fmla="*/ 679611 w 1133160"/>
              <a:gd name="connsiteY4647" fmla="*/ 418954 h 1348946"/>
              <a:gd name="connsiteX4648" fmla="*/ 679604 w 1133160"/>
              <a:gd name="connsiteY4648" fmla="*/ 418568 h 1348946"/>
              <a:gd name="connsiteX4649" fmla="*/ 679604 w 1133160"/>
              <a:gd name="connsiteY4649" fmla="*/ 418286 h 1348946"/>
              <a:gd name="connsiteX4650" fmla="*/ 679637 w 1133160"/>
              <a:gd name="connsiteY4650" fmla="*/ 417795 h 1348946"/>
              <a:gd name="connsiteX4651" fmla="*/ 679725 w 1133160"/>
              <a:gd name="connsiteY4651" fmla="*/ 417589 h 1348946"/>
              <a:gd name="connsiteX4652" fmla="*/ 679725 w 1133160"/>
              <a:gd name="connsiteY4652" fmla="*/ 417358 h 1348946"/>
              <a:gd name="connsiteX4653" fmla="*/ 680072 w 1133160"/>
              <a:gd name="connsiteY4653" fmla="*/ 416914 h 1348946"/>
              <a:gd name="connsiteX4654" fmla="*/ 680162 w 1133160"/>
              <a:gd name="connsiteY4654" fmla="*/ 416753 h 1348946"/>
              <a:gd name="connsiteX4655" fmla="*/ 680661 w 1133160"/>
              <a:gd name="connsiteY4655" fmla="*/ 416644 h 1348946"/>
              <a:gd name="connsiteX4656" fmla="*/ 680719 w 1133160"/>
              <a:gd name="connsiteY4656" fmla="*/ 416495 h 1348946"/>
              <a:gd name="connsiteX4657" fmla="*/ 680757 w 1133160"/>
              <a:gd name="connsiteY4657" fmla="*/ 416148 h 1348946"/>
              <a:gd name="connsiteX4658" fmla="*/ 680674 w 1133160"/>
              <a:gd name="connsiteY4658" fmla="*/ 415691 h 1348946"/>
              <a:gd name="connsiteX4659" fmla="*/ 680633 w 1133160"/>
              <a:gd name="connsiteY4659" fmla="*/ 415179 h 1348946"/>
              <a:gd name="connsiteX4660" fmla="*/ 681001 w 1133160"/>
              <a:gd name="connsiteY4660" fmla="*/ 414822 h 1348946"/>
              <a:gd name="connsiteX4661" fmla="*/ 681442 w 1133160"/>
              <a:gd name="connsiteY4661" fmla="*/ 414629 h 1348946"/>
              <a:gd name="connsiteX4662" fmla="*/ 681782 w 1133160"/>
              <a:gd name="connsiteY4662" fmla="*/ 414487 h 1348946"/>
              <a:gd name="connsiteX4663" fmla="*/ 682077 w 1133160"/>
              <a:gd name="connsiteY4663" fmla="*/ 414333 h 1348946"/>
              <a:gd name="connsiteX4664" fmla="*/ 682281 w 1133160"/>
              <a:gd name="connsiteY4664" fmla="*/ 413972 h 1348946"/>
              <a:gd name="connsiteX4665" fmla="*/ 682227 w 1133160"/>
              <a:gd name="connsiteY4665" fmla="*/ 413593 h 1348946"/>
              <a:gd name="connsiteX4666" fmla="*/ 682096 w 1133160"/>
              <a:gd name="connsiteY4666" fmla="*/ 413065 h 1348946"/>
              <a:gd name="connsiteX4667" fmla="*/ 682070 w 1133160"/>
              <a:gd name="connsiteY4667" fmla="*/ 412762 h 1348946"/>
              <a:gd name="connsiteX4668" fmla="*/ 682351 w 1133160"/>
              <a:gd name="connsiteY4668" fmla="*/ 412126 h 1348946"/>
              <a:gd name="connsiteX4669" fmla="*/ 682896 w 1133160"/>
              <a:gd name="connsiteY4669" fmla="*/ 411109 h 1348946"/>
              <a:gd name="connsiteX4670" fmla="*/ 683243 w 1133160"/>
              <a:gd name="connsiteY4670" fmla="*/ 410241 h 1348946"/>
              <a:gd name="connsiteX4671" fmla="*/ 683336 w 1133160"/>
              <a:gd name="connsiteY4671" fmla="*/ 409942 h 1348946"/>
              <a:gd name="connsiteX4672" fmla="*/ 683239 w 1133160"/>
              <a:gd name="connsiteY4672" fmla="*/ 409507 h 1348946"/>
              <a:gd name="connsiteX4673" fmla="*/ 683043 w 1133160"/>
              <a:gd name="connsiteY4673" fmla="*/ 408632 h 1348946"/>
              <a:gd name="connsiteX4674" fmla="*/ 681818 w 1133160"/>
              <a:gd name="connsiteY4674" fmla="*/ 406272 h 1348946"/>
              <a:gd name="connsiteX4675" fmla="*/ 682109 w 1133160"/>
              <a:gd name="connsiteY4675" fmla="*/ 403766 h 1348946"/>
              <a:gd name="connsiteX4676" fmla="*/ 681534 w 1133160"/>
              <a:gd name="connsiteY4676" fmla="*/ 402116 h 1348946"/>
              <a:gd name="connsiteX4677" fmla="*/ 681956 w 1133160"/>
              <a:gd name="connsiteY4677" fmla="*/ 401038 h 1348946"/>
              <a:gd name="connsiteX4678" fmla="*/ 681257 w 1133160"/>
              <a:gd name="connsiteY4678" fmla="*/ 401171 h 1348946"/>
              <a:gd name="connsiteX4679" fmla="*/ 680576 w 1133160"/>
              <a:gd name="connsiteY4679" fmla="*/ 400271 h 1348946"/>
              <a:gd name="connsiteX4680" fmla="*/ 680303 w 1133160"/>
              <a:gd name="connsiteY4680" fmla="*/ 399930 h 1348946"/>
              <a:gd name="connsiteX4681" fmla="*/ 679387 w 1133160"/>
              <a:gd name="connsiteY4681" fmla="*/ 399711 h 1348946"/>
              <a:gd name="connsiteX4682" fmla="*/ 678893 w 1133160"/>
              <a:gd name="connsiteY4682" fmla="*/ 399130 h 1348946"/>
              <a:gd name="connsiteX4683" fmla="*/ 678810 w 1133160"/>
              <a:gd name="connsiteY4683" fmla="*/ 398944 h 1348946"/>
              <a:gd name="connsiteX4684" fmla="*/ 679227 w 1133160"/>
              <a:gd name="connsiteY4684" fmla="*/ 398494 h 1348946"/>
              <a:gd name="connsiteX4685" fmla="*/ 679220 w 1133160"/>
              <a:gd name="connsiteY4685" fmla="*/ 397470 h 1348946"/>
              <a:gd name="connsiteX4686" fmla="*/ 679359 w 1133160"/>
              <a:gd name="connsiteY4686" fmla="*/ 397273 h 1348946"/>
              <a:gd name="connsiteX4687" fmla="*/ 679451 w 1133160"/>
              <a:gd name="connsiteY4687" fmla="*/ 397142 h 1348946"/>
              <a:gd name="connsiteX4688" fmla="*/ 679771 w 1133160"/>
              <a:gd name="connsiteY4688" fmla="*/ 397021 h 1348946"/>
              <a:gd name="connsiteX4689" fmla="*/ 679861 w 1133160"/>
              <a:gd name="connsiteY4689" fmla="*/ 397181 h 1348946"/>
              <a:gd name="connsiteX4690" fmla="*/ 679868 w 1133160"/>
              <a:gd name="connsiteY4690" fmla="*/ 397626 h 1348946"/>
              <a:gd name="connsiteX4691" fmla="*/ 680188 w 1133160"/>
              <a:gd name="connsiteY4691" fmla="*/ 397650 h 1348946"/>
              <a:gd name="connsiteX4692" fmla="*/ 680265 w 1133160"/>
              <a:gd name="connsiteY4692" fmla="*/ 398538 h 1348946"/>
              <a:gd name="connsiteX4693" fmla="*/ 680661 w 1133160"/>
              <a:gd name="connsiteY4693" fmla="*/ 398970 h 1348946"/>
              <a:gd name="connsiteX4694" fmla="*/ 681609 w 1133160"/>
              <a:gd name="connsiteY4694" fmla="*/ 398610 h 1348946"/>
              <a:gd name="connsiteX4695" fmla="*/ 681993 w 1133160"/>
              <a:gd name="connsiteY4695" fmla="*/ 398617 h 1348946"/>
              <a:gd name="connsiteX4696" fmla="*/ 683082 w 1133160"/>
              <a:gd name="connsiteY4696" fmla="*/ 399182 h 1348946"/>
              <a:gd name="connsiteX4697" fmla="*/ 683767 w 1133160"/>
              <a:gd name="connsiteY4697" fmla="*/ 399195 h 1348946"/>
              <a:gd name="connsiteX4698" fmla="*/ 683563 w 1133160"/>
              <a:gd name="connsiteY4698" fmla="*/ 398834 h 1348946"/>
              <a:gd name="connsiteX4699" fmla="*/ 683556 w 1133160"/>
              <a:gd name="connsiteY4699" fmla="*/ 397837 h 1348946"/>
              <a:gd name="connsiteX4700" fmla="*/ 683300 w 1133160"/>
              <a:gd name="connsiteY4700" fmla="*/ 397541 h 1348946"/>
              <a:gd name="connsiteX4701" fmla="*/ 683352 w 1133160"/>
              <a:gd name="connsiteY4701" fmla="*/ 397297 h 1348946"/>
              <a:gd name="connsiteX4702" fmla="*/ 683717 w 1133160"/>
              <a:gd name="connsiteY4702" fmla="*/ 397104 h 1348946"/>
              <a:gd name="connsiteX4703" fmla="*/ 683646 w 1133160"/>
              <a:gd name="connsiteY4703" fmla="*/ 396821 h 1348946"/>
              <a:gd name="connsiteX4704" fmla="*/ 683332 w 1133160"/>
              <a:gd name="connsiteY4704" fmla="*/ 396434 h 1348946"/>
              <a:gd name="connsiteX4705" fmla="*/ 682986 w 1133160"/>
              <a:gd name="connsiteY4705" fmla="*/ 395327 h 1348946"/>
              <a:gd name="connsiteX4706" fmla="*/ 682986 w 1133160"/>
              <a:gd name="connsiteY4706" fmla="*/ 394838 h 1348946"/>
              <a:gd name="connsiteX4707" fmla="*/ 683627 w 1133160"/>
              <a:gd name="connsiteY4707" fmla="*/ 393943 h 1348946"/>
              <a:gd name="connsiteX4708" fmla="*/ 683614 w 1133160"/>
              <a:gd name="connsiteY4708" fmla="*/ 393648 h 1348946"/>
              <a:gd name="connsiteX4709" fmla="*/ 683429 w 1133160"/>
              <a:gd name="connsiteY4709" fmla="*/ 393500 h 1348946"/>
              <a:gd name="connsiteX4710" fmla="*/ 682700 w 1133160"/>
              <a:gd name="connsiteY4710" fmla="*/ 393543 h 1348946"/>
              <a:gd name="connsiteX4711" fmla="*/ 682019 w 1133160"/>
              <a:gd name="connsiteY4711" fmla="*/ 394272 h 1348946"/>
              <a:gd name="connsiteX4712" fmla="*/ 681244 w 1133160"/>
              <a:gd name="connsiteY4712" fmla="*/ 394472 h 1348946"/>
              <a:gd name="connsiteX4713" fmla="*/ 680719 w 1133160"/>
              <a:gd name="connsiteY4713" fmla="*/ 394388 h 1348946"/>
              <a:gd name="connsiteX4714" fmla="*/ 680252 w 1133160"/>
              <a:gd name="connsiteY4714" fmla="*/ 394163 h 1348946"/>
              <a:gd name="connsiteX4715" fmla="*/ 680062 w 1133160"/>
              <a:gd name="connsiteY4715" fmla="*/ 393881 h 1348946"/>
              <a:gd name="connsiteX4716" fmla="*/ 680008 w 1133160"/>
              <a:gd name="connsiteY4716" fmla="*/ 393674 h 1348946"/>
              <a:gd name="connsiteX4717" fmla="*/ 680021 w 1133160"/>
              <a:gd name="connsiteY4717" fmla="*/ 393255 h 1348946"/>
              <a:gd name="connsiteX4718" fmla="*/ 680129 w 1133160"/>
              <a:gd name="connsiteY4718" fmla="*/ 393029 h 1348946"/>
              <a:gd name="connsiteX4719" fmla="*/ 680559 w 1133160"/>
              <a:gd name="connsiteY4719" fmla="*/ 392869 h 1348946"/>
              <a:gd name="connsiteX4720" fmla="*/ 681058 w 1133160"/>
              <a:gd name="connsiteY4720" fmla="*/ 392290 h 1348946"/>
              <a:gd name="connsiteX4721" fmla="*/ 681194 w 1133160"/>
              <a:gd name="connsiteY4721" fmla="*/ 391576 h 1348946"/>
              <a:gd name="connsiteX4722" fmla="*/ 681205 w 1133160"/>
              <a:gd name="connsiteY4722" fmla="*/ 391151 h 1348946"/>
              <a:gd name="connsiteX4723" fmla="*/ 681602 w 1133160"/>
              <a:gd name="connsiteY4723" fmla="*/ 390385 h 1348946"/>
              <a:gd name="connsiteX4724" fmla="*/ 681616 w 1133160"/>
              <a:gd name="connsiteY4724" fmla="*/ 389820 h 1348946"/>
              <a:gd name="connsiteX4725" fmla="*/ 681372 w 1133160"/>
              <a:gd name="connsiteY4725" fmla="*/ 389607 h 1348946"/>
              <a:gd name="connsiteX4726" fmla="*/ 680437 w 1133160"/>
              <a:gd name="connsiteY4726" fmla="*/ 389741 h 1348946"/>
              <a:gd name="connsiteX4727" fmla="*/ 680482 w 1133160"/>
              <a:gd name="connsiteY4727" fmla="*/ 389252 h 1348946"/>
              <a:gd name="connsiteX4728" fmla="*/ 680994 w 1133160"/>
              <a:gd name="connsiteY4728" fmla="*/ 388634 h 1348946"/>
              <a:gd name="connsiteX4729" fmla="*/ 680968 w 1133160"/>
              <a:gd name="connsiteY4729" fmla="*/ 388101 h 1348946"/>
              <a:gd name="connsiteX4730" fmla="*/ 680623 w 1133160"/>
              <a:gd name="connsiteY4730" fmla="*/ 387914 h 1348946"/>
              <a:gd name="connsiteX4731" fmla="*/ 679791 w 1133160"/>
              <a:gd name="connsiteY4731" fmla="*/ 387940 h 1348946"/>
              <a:gd name="connsiteX4732" fmla="*/ 679424 w 1133160"/>
              <a:gd name="connsiteY4732" fmla="*/ 388049 h 1348946"/>
              <a:gd name="connsiteX4733" fmla="*/ 678823 w 1133160"/>
              <a:gd name="connsiteY4733" fmla="*/ 387509 h 1348946"/>
              <a:gd name="connsiteX4734" fmla="*/ 678939 w 1133160"/>
              <a:gd name="connsiteY4734" fmla="*/ 387251 h 1348946"/>
              <a:gd name="connsiteX4735" fmla="*/ 678900 w 1133160"/>
              <a:gd name="connsiteY4735" fmla="*/ 387026 h 1348946"/>
              <a:gd name="connsiteX4736" fmla="*/ 678381 w 1133160"/>
              <a:gd name="connsiteY4736" fmla="*/ 386595 h 1348946"/>
              <a:gd name="connsiteX4737" fmla="*/ 678452 w 1133160"/>
              <a:gd name="connsiteY4737" fmla="*/ 386029 h 1348946"/>
              <a:gd name="connsiteX4738" fmla="*/ 678304 w 1133160"/>
              <a:gd name="connsiteY4738" fmla="*/ 385430 h 1348946"/>
              <a:gd name="connsiteX4739" fmla="*/ 678304 w 1133160"/>
              <a:gd name="connsiteY4739" fmla="*/ 385115 h 1348946"/>
              <a:gd name="connsiteX4740" fmla="*/ 678458 w 1133160"/>
              <a:gd name="connsiteY4740" fmla="*/ 384915 h 1348946"/>
              <a:gd name="connsiteX4741" fmla="*/ 678676 w 1133160"/>
              <a:gd name="connsiteY4741" fmla="*/ 384845 h 1348946"/>
              <a:gd name="connsiteX4742" fmla="*/ 678695 w 1133160"/>
              <a:gd name="connsiteY4742" fmla="*/ 384619 h 1348946"/>
              <a:gd name="connsiteX4743" fmla="*/ 678375 w 1133160"/>
              <a:gd name="connsiteY4743" fmla="*/ 384195 h 1348946"/>
              <a:gd name="connsiteX4744" fmla="*/ 678164 w 1133160"/>
              <a:gd name="connsiteY4744" fmla="*/ 384162 h 1348946"/>
              <a:gd name="connsiteX4745" fmla="*/ 677953 w 1133160"/>
              <a:gd name="connsiteY4745" fmla="*/ 384285 h 1348946"/>
              <a:gd name="connsiteX4746" fmla="*/ 677493 w 1133160"/>
              <a:gd name="connsiteY4746" fmla="*/ 384168 h 1348946"/>
              <a:gd name="connsiteX4747" fmla="*/ 677292 w 1133160"/>
              <a:gd name="connsiteY4747" fmla="*/ 384064 h 1348946"/>
              <a:gd name="connsiteX4748" fmla="*/ 677145 w 1133160"/>
              <a:gd name="connsiteY4748" fmla="*/ 383796 h 1348946"/>
              <a:gd name="connsiteX4749" fmla="*/ 677389 w 1133160"/>
              <a:gd name="connsiteY4749" fmla="*/ 383307 h 1348946"/>
              <a:gd name="connsiteX4750" fmla="*/ 677439 w 1133160"/>
              <a:gd name="connsiteY4750" fmla="*/ 383081 h 1348946"/>
              <a:gd name="connsiteX4751" fmla="*/ 677408 w 1133160"/>
              <a:gd name="connsiteY4751" fmla="*/ 382425 h 1348946"/>
              <a:gd name="connsiteX4752" fmla="*/ 677279 w 1133160"/>
              <a:gd name="connsiteY4752" fmla="*/ 381994 h 1348946"/>
              <a:gd name="connsiteX4753" fmla="*/ 677139 w 1133160"/>
              <a:gd name="connsiteY4753" fmla="*/ 381402 h 1348946"/>
              <a:gd name="connsiteX4754" fmla="*/ 676915 w 1133160"/>
              <a:gd name="connsiteY4754" fmla="*/ 381106 h 1348946"/>
              <a:gd name="connsiteX4755" fmla="*/ 676133 w 1133160"/>
              <a:gd name="connsiteY4755" fmla="*/ 380926 h 1348946"/>
              <a:gd name="connsiteX4756" fmla="*/ 676287 w 1133160"/>
              <a:gd name="connsiteY4756" fmla="*/ 380231 h 1348946"/>
              <a:gd name="connsiteX4757" fmla="*/ 676326 w 1133160"/>
              <a:gd name="connsiteY4757" fmla="*/ 379812 h 1348946"/>
              <a:gd name="connsiteX4758" fmla="*/ 676677 w 1133160"/>
              <a:gd name="connsiteY4758" fmla="*/ 379555 h 1348946"/>
              <a:gd name="connsiteX4759" fmla="*/ 676838 w 1133160"/>
              <a:gd name="connsiteY4759" fmla="*/ 379040 h 1348946"/>
              <a:gd name="connsiteX4760" fmla="*/ 676710 w 1133160"/>
              <a:gd name="connsiteY4760" fmla="*/ 378873 h 1348946"/>
              <a:gd name="connsiteX4761" fmla="*/ 676377 w 1133160"/>
              <a:gd name="connsiteY4761" fmla="*/ 378796 h 1348946"/>
              <a:gd name="connsiteX4762" fmla="*/ 676012 w 1133160"/>
              <a:gd name="connsiteY4762" fmla="*/ 378429 h 1348946"/>
              <a:gd name="connsiteX4763" fmla="*/ 675685 w 1133160"/>
              <a:gd name="connsiteY4763" fmla="*/ 378435 h 1348946"/>
              <a:gd name="connsiteX4764" fmla="*/ 675410 w 1133160"/>
              <a:gd name="connsiteY4764" fmla="*/ 378062 h 1348946"/>
              <a:gd name="connsiteX4765" fmla="*/ 675098 w 1133160"/>
              <a:gd name="connsiteY4765" fmla="*/ 378132 h 1348946"/>
              <a:gd name="connsiteX4766" fmla="*/ 675019 w 1133160"/>
              <a:gd name="connsiteY4766" fmla="*/ 377960 h 1348946"/>
              <a:gd name="connsiteX4767" fmla="*/ 675153 w 1133160"/>
              <a:gd name="connsiteY4767" fmla="*/ 377431 h 1348946"/>
              <a:gd name="connsiteX4768" fmla="*/ 675338 w 1133160"/>
              <a:gd name="connsiteY4768" fmla="*/ 376827 h 1348946"/>
              <a:gd name="connsiteX4769" fmla="*/ 675364 w 1133160"/>
              <a:gd name="connsiteY4769" fmla="*/ 376389 h 1348946"/>
              <a:gd name="connsiteX4770" fmla="*/ 674923 w 1133160"/>
              <a:gd name="connsiteY4770" fmla="*/ 376222 h 1348946"/>
              <a:gd name="connsiteX4771" fmla="*/ 674475 w 1133160"/>
              <a:gd name="connsiteY4771" fmla="*/ 376286 h 1348946"/>
              <a:gd name="connsiteX4772" fmla="*/ 674311 w 1133160"/>
              <a:gd name="connsiteY4772" fmla="*/ 376484 h 1348946"/>
              <a:gd name="connsiteX4773" fmla="*/ 674102 w 1133160"/>
              <a:gd name="connsiteY4773" fmla="*/ 376327 h 1348946"/>
              <a:gd name="connsiteX4774" fmla="*/ 674262 w 1133160"/>
              <a:gd name="connsiteY4774" fmla="*/ 375070 h 1348946"/>
              <a:gd name="connsiteX4775" fmla="*/ 674238 w 1133160"/>
              <a:gd name="connsiteY4775" fmla="*/ 374729 h 1348946"/>
              <a:gd name="connsiteX4776" fmla="*/ 674262 w 1133160"/>
              <a:gd name="connsiteY4776" fmla="*/ 374002 h 1348946"/>
              <a:gd name="connsiteX4777" fmla="*/ 673891 w 1133160"/>
              <a:gd name="connsiteY4777" fmla="*/ 373957 h 1348946"/>
              <a:gd name="connsiteX4778" fmla="*/ 674032 w 1133160"/>
              <a:gd name="connsiteY4778" fmla="*/ 372773 h 1348946"/>
              <a:gd name="connsiteX4779" fmla="*/ 674115 w 1133160"/>
              <a:gd name="connsiteY4779" fmla="*/ 371737 h 1348946"/>
              <a:gd name="connsiteX4780" fmla="*/ 674051 w 1133160"/>
              <a:gd name="connsiteY4780" fmla="*/ 371222 h 1348946"/>
              <a:gd name="connsiteX4781" fmla="*/ 673930 w 1133160"/>
              <a:gd name="connsiteY4781" fmla="*/ 370546 h 1348946"/>
              <a:gd name="connsiteX4782" fmla="*/ 673724 w 1133160"/>
              <a:gd name="connsiteY4782" fmla="*/ 370379 h 1348946"/>
              <a:gd name="connsiteX4783" fmla="*/ 673450 w 1133160"/>
              <a:gd name="connsiteY4783" fmla="*/ 370276 h 1348946"/>
              <a:gd name="connsiteX4784" fmla="*/ 673401 w 1133160"/>
              <a:gd name="connsiteY4784" fmla="*/ 370093 h 1348946"/>
              <a:gd name="connsiteX4785" fmla="*/ 673700 w 1133160"/>
              <a:gd name="connsiteY4785" fmla="*/ 369787 h 1348946"/>
              <a:gd name="connsiteX4786" fmla="*/ 674032 w 1133160"/>
              <a:gd name="connsiteY4786" fmla="*/ 369690 h 1348946"/>
              <a:gd name="connsiteX4787" fmla="*/ 674141 w 1133160"/>
              <a:gd name="connsiteY4787" fmla="*/ 369362 h 1348946"/>
              <a:gd name="connsiteX4788" fmla="*/ 674321 w 1133160"/>
              <a:gd name="connsiteY4788" fmla="*/ 369015 h 1348946"/>
              <a:gd name="connsiteX4789" fmla="*/ 674289 w 1133160"/>
              <a:gd name="connsiteY4789" fmla="*/ 368307 h 1348946"/>
              <a:gd name="connsiteX4790" fmla="*/ 673724 w 1133160"/>
              <a:gd name="connsiteY4790" fmla="*/ 367895 h 1348946"/>
              <a:gd name="connsiteX4791" fmla="*/ 673737 w 1133160"/>
              <a:gd name="connsiteY4791" fmla="*/ 366975 h 1348946"/>
              <a:gd name="connsiteX4792" fmla="*/ 673648 w 1133160"/>
              <a:gd name="connsiteY4792" fmla="*/ 366769 h 1348946"/>
              <a:gd name="connsiteX4793" fmla="*/ 673821 w 1133160"/>
              <a:gd name="connsiteY4793" fmla="*/ 366486 h 1348946"/>
              <a:gd name="connsiteX4794" fmla="*/ 674339 w 1133160"/>
              <a:gd name="connsiteY4794" fmla="*/ 365855 h 1348946"/>
              <a:gd name="connsiteX4795" fmla="*/ 674308 w 1133160"/>
              <a:gd name="connsiteY4795" fmla="*/ 364980 h 1348946"/>
              <a:gd name="connsiteX4796" fmla="*/ 674154 w 1133160"/>
              <a:gd name="connsiteY4796" fmla="*/ 363899 h 1348946"/>
              <a:gd name="connsiteX4797" fmla="*/ 673563 w 1133160"/>
              <a:gd name="connsiteY4797" fmla="*/ 363360 h 1348946"/>
              <a:gd name="connsiteX4798" fmla="*/ 673435 w 1133160"/>
              <a:gd name="connsiteY4798" fmla="*/ 363244 h 1348946"/>
              <a:gd name="connsiteX4799" fmla="*/ 673257 w 1133160"/>
              <a:gd name="connsiteY4799" fmla="*/ 363082 h 1348946"/>
              <a:gd name="connsiteX4800" fmla="*/ 673175 w 1133160"/>
              <a:gd name="connsiteY4800" fmla="*/ 362741 h 1348946"/>
              <a:gd name="connsiteX4801" fmla="*/ 673360 w 1133160"/>
              <a:gd name="connsiteY4801" fmla="*/ 362484 h 1348946"/>
              <a:gd name="connsiteX4802" fmla="*/ 673744 w 1133160"/>
              <a:gd name="connsiteY4802" fmla="*/ 362303 h 1348946"/>
              <a:gd name="connsiteX4803" fmla="*/ 674315 w 1133160"/>
              <a:gd name="connsiteY4803" fmla="*/ 361499 h 1348946"/>
              <a:gd name="connsiteX4804" fmla="*/ 674262 w 1133160"/>
              <a:gd name="connsiteY4804" fmla="*/ 361132 h 1348946"/>
              <a:gd name="connsiteX4805" fmla="*/ 673358 w 1133160"/>
              <a:gd name="connsiteY4805" fmla="*/ 360135 h 1348946"/>
              <a:gd name="connsiteX4806" fmla="*/ 673039 w 1133160"/>
              <a:gd name="connsiteY4806" fmla="*/ 360006 h 1348946"/>
              <a:gd name="connsiteX4807" fmla="*/ 672604 w 1133160"/>
              <a:gd name="connsiteY4807" fmla="*/ 359910 h 1348946"/>
              <a:gd name="connsiteX4808" fmla="*/ 672328 w 1133160"/>
              <a:gd name="connsiteY4808" fmla="*/ 359672 h 1348946"/>
              <a:gd name="connsiteX4809" fmla="*/ 672438 w 1133160"/>
              <a:gd name="connsiteY4809" fmla="*/ 359379 h 1348946"/>
              <a:gd name="connsiteX4810" fmla="*/ 672732 w 1133160"/>
              <a:gd name="connsiteY4810" fmla="*/ 358578 h 1348946"/>
              <a:gd name="connsiteX4811" fmla="*/ 672789 w 1133160"/>
              <a:gd name="connsiteY4811" fmla="*/ 358424 h 1348946"/>
              <a:gd name="connsiteX4812" fmla="*/ 672982 w 1133160"/>
              <a:gd name="connsiteY4812" fmla="*/ 358334 h 1348946"/>
              <a:gd name="connsiteX4813" fmla="*/ 673206 w 1133160"/>
              <a:gd name="connsiteY4813" fmla="*/ 358475 h 1348946"/>
              <a:gd name="connsiteX4814" fmla="*/ 673440 w 1133160"/>
              <a:gd name="connsiteY4814" fmla="*/ 358709 h 1348946"/>
              <a:gd name="connsiteX4815" fmla="*/ 673706 w 1133160"/>
              <a:gd name="connsiteY4815" fmla="*/ 358977 h 1348946"/>
              <a:gd name="connsiteX4816" fmla="*/ 674038 w 1133160"/>
              <a:gd name="connsiteY4816" fmla="*/ 358977 h 1348946"/>
              <a:gd name="connsiteX4817" fmla="*/ 674251 w 1133160"/>
              <a:gd name="connsiteY4817" fmla="*/ 358655 h 1348946"/>
              <a:gd name="connsiteX4818" fmla="*/ 673603 w 1133160"/>
              <a:gd name="connsiteY4818" fmla="*/ 358197 h 1348946"/>
              <a:gd name="connsiteX4819" fmla="*/ 673474 w 1133160"/>
              <a:gd name="connsiteY4819" fmla="*/ 358051 h 1348946"/>
              <a:gd name="connsiteX4820" fmla="*/ 673520 w 1133160"/>
              <a:gd name="connsiteY4820" fmla="*/ 357561 h 1348946"/>
              <a:gd name="connsiteX4821" fmla="*/ 673770 w 1133160"/>
              <a:gd name="connsiteY4821" fmla="*/ 357182 h 1348946"/>
              <a:gd name="connsiteX4822" fmla="*/ 673777 w 1133160"/>
              <a:gd name="connsiteY4822" fmla="*/ 356731 h 1348946"/>
              <a:gd name="connsiteX4823" fmla="*/ 673249 w 1133160"/>
              <a:gd name="connsiteY4823" fmla="*/ 356217 h 1348946"/>
              <a:gd name="connsiteX4824" fmla="*/ 673577 w 1133160"/>
              <a:gd name="connsiteY4824" fmla="*/ 355908 h 1348946"/>
              <a:gd name="connsiteX4825" fmla="*/ 673968 w 1133160"/>
              <a:gd name="connsiteY4825" fmla="*/ 355766 h 1348946"/>
              <a:gd name="connsiteX4826" fmla="*/ 673867 w 1133160"/>
              <a:gd name="connsiteY4826" fmla="*/ 355477 h 1348946"/>
              <a:gd name="connsiteX4827" fmla="*/ 673623 w 1133160"/>
              <a:gd name="connsiteY4827" fmla="*/ 355199 h 1348946"/>
              <a:gd name="connsiteX4828" fmla="*/ 673149 w 1133160"/>
              <a:gd name="connsiteY4828" fmla="*/ 355361 h 1348946"/>
              <a:gd name="connsiteX4829" fmla="*/ 672688 w 1133160"/>
              <a:gd name="connsiteY4829" fmla="*/ 355612 h 1348946"/>
              <a:gd name="connsiteX4830" fmla="*/ 672194 w 1133160"/>
              <a:gd name="connsiteY4830" fmla="*/ 355753 h 1348946"/>
              <a:gd name="connsiteX4831" fmla="*/ 671803 w 1133160"/>
              <a:gd name="connsiteY4831" fmla="*/ 355586 h 1348946"/>
              <a:gd name="connsiteX4832" fmla="*/ 671399 w 1133160"/>
              <a:gd name="connsiteY4832" fmla="*/ 355026 h 1348946"/>
              <a:gd name="connsiteX4833" fmla="*/ 671560 w 1133160"/>
              <a:gd name="connsiteY4833" fmla="*/ 354769 h 1348946"/>
              <a:gd name="connsiteX4834" fmla="*/ 671182 w 1133160"/>
              <a:gd name="connsiteY4834" fmla="*/ 354261 h 1348946"/>
              <a:gd name="connsiteX4835" fmla="*/ 672066 w 1133160"/>
              <a:gd name="connsiteY4835" fmla="*/ 353656 h 1348946"/>
              <a:gd name="connsiteX4836" fmla="*/ 671963 w 1133160"/>
              <a:gd name="connsiteY4836" fmla="*/ 353385 h 1348946"/>
              <a:gd name="connsiteX4837" fmla="*/ 671689 w 1133160"/>
              <a:gd name="connsiteY4837" fmla="*/ 353482 h 1348946"/>
              <a:gd name="connsiteX4838" fmla="*/ 671452 w 1133160"/>
              <a:gd name="connsiteY4838" fmla="*/ 353456 h 1348946"/>
              <a:gd name="connsiteX4839" fmla="*/ 671228 w 1133160"/>
              <a:gd name="connsiteY4839" fmla="*/ 353077 h 1348946"/>
              <a:gd name="connsiteX4840" fmla="*/ 670894 w 1133160"/>
              <a:gd name="connsiteY4840" fmla="*/ 352909 h 1348946"/>
              <a:gd name="connsiteX4841" fmla="*/ 670874 w 1133160"/>
              <a:gd name="connsiteY4841" fmla="*/ 352536 h 1348946"/>
              <a:gd name="connsiteX4842" fmla="*/ 670951 w 1133160"/>
              <a:gd name="connsiteY4842" fmla="*/ 352028 h 1348946"/>
              <a:gd name="connsiteX4843" fmla="*/ 671046 w 1133160"/>
              <a:gd name="connsiteY4843" fmla="*/ 351897 h 1348946"/>
              <a:gd name="connsiteX4844" fmla="*/ 671476 w 1133160"/>
              <a:gd name="connsiteY4844" fmla="*/ 351301 h 1348946"/>
              <a:gd name="connsiteX4845" fmla="*/ 671425 w 1133160"/>
              <a:gd name="connsiteY4845" fmla="*/ 350715 h 1348946"/>
              <a:gd name="connsiteX4846" fmla="*/ 671926 w 1133160"/>
              <a:gd name="connsiteY4846" fmla="*/ 350239 h 1348946"/>
              <a:gd name="connsiteX4847" fmla="*/ 672194 w 1133160"/>
              <a:gd name="connsiteY4847" fmla="*/ 350014 h 1348946"/>
              <a:gd name="connsiteX4848" fmla="*/ 672290 w 1133160"/>
              <a:gd name="connsiteY4848" fmla="*/ 349422 h 1348946"/>
              <a:gd name="connsiteX4849" fmla="*/ 671452 w 1133160"/>
              <a:gd name="connsiteY4849" fmla="*/ 349190 h 1348946"/>
              <a:gd name="connsiteX4850" fmla="*/ 671195 w 1133160"/>
              <a:gd name="connsiteY4850" fmla="*/ 349023 h 1348946"/>
              <a:gd name="connsiteX4851" fmla="*/ 671252 w 1133160"/>
              <a:gd name="connsiteY4851" fmla="*/ 348811 h 1348946"/>
              <a:gd name="connsiteX4852" fmla="*/ 671432 w 1133160"/>
              <a:gd name="connsiteY4852" fmla="*/ 348721 h 1348946"/>
              <a:gd name="connsiteX4853" fmla="*/ 671636 w 1133160"/>
              <a:gd name="connsiteY4853" fmla="*/ 348849 h 1348946"/>
              <a:gd name="connsiteX4854" fmla="*/ 671746 w 1133160"/>
              <a:gd name="connsiteY4854" fmla="*/ 348645 h 1348946"/>
              <a:gd name="connsiteX4855" fmla="*/ 671713 w 1133160"/>
              <a:gd name="connsiteY4855" fmla="*/ 348483 h 1348946"/>
              <a:gd name="connsiteX4856" fmla="*/ 671304 w 1133160"/>
              <a:gd name="connsiteY4856" fmla="*/ 348206 h 1348946"/>
              <a:gd name="connsiteX4857" fmla="*/ 671087 w 1133160"/>
              <a:gd name="connsiteY4857" fmla="*/ 348155 h 1348946"/>
              <a:gd name="connsiteX4858" fmla="*/ 670856 w 1133160"/>
              <a:gd name="connsiteY4858" fmla="*/ 348251 h 1348946"/>
              <a:gd name="connsiteX4859" fmla="*/ 670708 w 1133160"/>
              <a:gd name="connsiteY4859" fmla="*/ 348416 h 1348946"/>
              <a:gd name="connsiteX4860" fmla="*/ 670459 w 1133160"/>
              <a:gd name="connsiteY4860" fmla="*/ 348380 h 1348946"/>
              <a:gd name="connsiteX4861" fmla="*/ 670407 w 1133160"/>
              <a:gd name="connsiteY4861" fmla="*/ 348135 h 1348946"/>
              <a:gd name="connsiteX4862" fmla="*/ 670560 w 1133160"/>
              <a:gd name="connsiteY4862" fmla="*/ 347958 h 1348946"/>
              <a:gd name="connsiteX4863" fmla="*/ 670791 w 1133160"/>
              <a:gd name="connsiteY4863" fmla="*/ 347768 h 1348946"/>
              <a:gd name="connsiteX4864" fmla="*/ 671265 w 1133160"/>
              <a:gd name="connsiteY4864" fmla="*/ 347215 h 1348946"/>
              <a:gd name="connsiteX4865" fmla="*/ 671489 w 1133160"/>
              <a:gd name="connsiteY4865" fmla="*/ 346964 h 1348946"/>
              <a:gd name="connsiteX4866" fmla="*/ 671810 w 1133160"/>
              <a:gd name="connsiteY4866" fmla="*/ 346938 h 1348946"/>
              <a:gd name="connsiteX4867" fmla="*/ 671862 w 1133160"/>
              <a:gd name="connsiteY4867" fmla="*/ 346572 h 1348946"/>
              <a:gd name="connsiteX4868" fmla="*/ 671662 w 1133160"/>
              <a:gd name="connsiteY4868" fmla="*/ 346321 h 1348946"/>
              <a:gd name="connsiteX4869" fmla="*/ 671175 w 1133160"/>
              <a:gd name="connsiteY4869" fmla="*/ 346398 h 1348946"/>
              <a:gd name="connsiteX4870" fmla="*/ 671092 w 1133160"/>
              <a:gd name="connsiteY4870" fmla="*/ 346147 h 1348946"/>
              <a:gd name="connsiteX4871" fmla="*/ 671669 w 1133160"/>
              <a:gd name="connsiteY4871" fmla="*/ 345703 h 1348946"/>
              <a:gd name="connsiteX4872" fmla="*/ 672264 w 1133160"/>
              <a:gd name="connsiteY4872" fmla="*/ 345420 h 1348946"/>
              <a:gd name="connsiteX4873" fmla="*/ 672611 w 1133160"/>
              <a:gd name="connsiteY4873" fmla="*/ 345201 h 1348946"/>
              <a:gd name="connsiteX4874" fmla="*/ 672892 w 1133160"/>
              <a:gd name="connsiteY4874" fmla="*/ 345195 h 1348946"/>
              <a:gd name="connsiteX4875" fmla="*/ 673193 w 1133160"/>
              <a:gd name="connsiteY4875" fmla="*/ 344873 h 1348946"/>
              <a:gd name="connsiteX4876" fmla="*/ 673463 w 1133160"/>
              <a:gd name="connsiteY4876" fmla="*/ 344095 h 1348946"/>
              <a:gd name="connsiteX4877" fmla="*/ 673597 w 1133160"/>
              <a:gd name="connsiteY4877" fmla="*/ 343606 h 1348946"/>
              <a:gd name="connsiteX4878" fmla="*/ 673623 w 1133160"/>
              <a:gd name="connsiteY4878" fmla="*/ 343271 h 1348946"/>
              <a:gd name="connsiteX4879" fmla="*/ 673764 w 1133160"/>
              <a:gd name="connsiteY4879" fmla="*/ 342956 h 1348946"/>
              <a:gd name="connsiteX4880" fmla="*/ 674128 w 1133160"/>
              <a:gd name="connsiteY4880" fmla="*/ 342370 h 1348946"/>
              <a:gd name="connsiteX4881" fmla="*/ 674154 w 1133160"/>
              <a:gd name="connsiteY4881" fmla="*/ 341907 h 1348946"/>
              <a:gd name="connsiteX4882" fmla="*/ 673891 w 1133160"/>
              <a:gd name="connsiteY4882" fmla="*/ 341759 h 1348946"/>
              <a:gd name="connsiteX4883" fmla="*/ 673327 w 1133160"/>
              <a:gd name="connsiteY4883" fmla="*/ 341753 h 1348946"/>
              <a:gd name="connsiteX4884" fmla="*/ 673366 w 1133160"/>
              <a:gd name="connsiteY4884" fmla="*/ 341354 h 1348946"/>
              <a:gd name="connsiteX4885" fmla="*/ 673687 w 1133160"/>
              <a:gd name="connsiteY4885" fmla="*/ 341257 h 1348946"/>
              <a:gd name="connsiteX4886" fmla="*/ 673981 w 1133160"/>
              <a:gd name="connsiteY4886" fmla="*/ 341309 h 1348946"/>
              <a:gd name="connsiteX4887" fmla="*/ 674666 w 1133160"/>
              <a:gd name="connsiteY4887" fmla="*/ 341663 h 1348946"/>
              <a:gd name="connsiteX4888" fmla="*/ 674866 w 1133160"/>
              <a:gd name="connsiteY4888" fmla="*/ 341624 h 1348946"/>
              <a:gd name="connsiteX4889" fmla="*/ 674923 w 1133160"/>
              <a:gd name="connsiteY4889" fmla="*/ 340363 h 1348946"/>
              <a:gd name="connsiteX4890" fmla="*/ 674877 w 1133160"/>
              <a:gd name="connsiteY4890" fmla="*/ 339662 h 1348946"/>
              <a:gd name="connsiteX4891" fmla="*/ 674910 w 1133160"/>
              <a:gd name="connsiteY4891" fmla="*/ 339488 h 1348946"/>
              <a:gd name="connsiteX4892" fmla="*/ 675124 w 1133160"/>
              <a:gd name="connsiteY4892" fmla="*/ 339440 h 1348946"/>
              <a:gd name="connsiteX4893" fmla="*/ 675324 w 1133160"/>
              <a:gd name="connsiteY4893" fmla="*/ 339491 h 1348946"/>
              <a:gd name="connsiteX4894" fmla="*/ 675662 w 1133160"/>
              <a:gd name="connsiteY4894" fmla="*/ 339678 h 1348946"/>
              <a:gd name="connsiteX4895" fmla="*/ 676028 w 1133160"/>
              <a:gd name="connsiteY4895" fmla="*/ 339845 h 1348946"/>
              <a:gd name="connsiteX4896" fmla="*/ 676336 w 1133160"/>
              <a:gd name="connsiteY4896" fmla="*/ 339916 h 1348946"/>
              <a:gd name="connsiteX4897" fmla="*/ 676573 w 1133160"/>
              <a:gd name="connsiteY4897" fmla="*/ 339961 h 1348946"/>
              <a:gd name="connsiteX4898" fmla="*/ 676720 w 1133160"/>
              <a:gd name="connsiteY4898" fmla="*/ 339961 h 1348946"/>
              <a:gd name="connsiteX4899" fmla="*/ 676751 w 1133160"/>
              <a:gd name="connsiteY4899" fmla="*/ 339639 h 1348946"/>
              <a:gd name="connsiteX4900" fmla="*/ 676656 w 1133160"/>
              <a:gd name="connsiteY4900" fmla="*/ 339150 h 1348946"/>
              <a:gd name="connsiteX4901" fmla="*/ 676323 w 1133160"/>
              <a:gd name="connsiteY4901" fmla="*/ 338906 h 1348946"/>
              <a:gd name="connsiteX4902" fmla="*/ 676213 w 1133160"/>
              <a:gd name="connsiteY4902" fmla="*/ 338803 h 1348946"/>
              <a:gd name="connsiteX4903" fmla="*/ 676226 w 1133160"/>
              <a:gd name="connsiteY4903" fmla="*/ 338417 h 1348946"/>
              <a:gd name="connsiteX4904" fmla="*/ 676105 w 1133160"/>
              <a:gd name="connsiteY4904" fmla="*/ 338076 h 1348946"/>
              <a:gd name="connsiteX4905" fmla="*/ 676022 w 1133160"/>
              <a:gd name="connsiteY4905" fmla="*/ 337928 h 1348946"/>
              <a:gd name="connsiteX4906" fmla="*/ 676015 w 1133160"/>
              <a:gd name="connsiteY4906" fmla="*/ 337735 h 1348946"/>
              <a:gd name="connsiteX4907" fmla="*/ 676162 w 1133160"/>
              <a:gd name="connsiteY4907" fmla="*/ 337555 h 1348946"/>
              <a:gd name="connsiteX4908" fmla="*/ 676457 w 1133160"/>
              <a:gd name="connsiteY4908" fmla="*/ 337561 h 1348946"/>
              <a:gd name="connsiteX4909" fmla="*/ 676764 w 1133160"/>
              <a:gd name="connsiteY4909" fmla="*/ 337491 h 1348946"/>
              <a:gd name="connsiteX4910" fmla="*/ 677078 w 1133160"/>
              <a:gd name="connsiteY4910" fmla="*/ 337285 h 1348946"/>
              <a:gd name="connsiteX4911" fmla="*/ 677354 w 1133160"/>
              <a:gd name="connsiteY4911" fmla="*/ 337310 h 1348946"/>
              <a:gd name="connsiteX4912" fmla="*/ 677502 w 1133160"/>
              <a:gd name="connsiteY4912" fmla="*/ 337285 h 1348946"/>
              <a:gd name="connsiteX4913" fmla="*/ 677655 w 1133160"/>
              <a:gd name="connsiteY4913" fmla="*/ 337169 h 1348946"/>
              <a:gd name="connsiteX4914" fmla="*/ 677425 w 1133160"/>
              <a:gd name="connsiteY4914" fmla="*/ 336770 h 1348946"/>
              <a:gd name="connsiteX4915" fmla="*/ 677282 w 1133160"/>
              <a:gd name="connsiteY4915" fmla="*/ 336622 h 1348946"/>
              <a:gd name="connsiteX4916" fmla="*/ 677578 w 1133160"/>
              <a:gd name="connsiteY4916" fmla="*/ 336281 h 1348946"/>
              <a:gd name="connsiteX4917" fmla="*/ 677783 w 1133160"/>
              <a:gd name="connsiteY4917" fmla="*/ 336088 h 1348946"/>
              <a:gd name="connsiteX4918" fmla="*/ 678174 w 1133160"/>
              <a:gd name="connsiteY4918" fmla="*/ 335818 h 1348946"/>
              <a:gd name="connsiteX4919" fmla="*/ 678589 w 1133160"/>
              <a:gd name="connsiteY4919" fmla="*/ 335753 h 1348946"/>
              <a:gd name="connsiteX4920" fmla="*/ 678795 w 1133160"/>
              <a:gd name="connsiteY4920" fmla="*/ 335560 h 1348946"/>
              <a:gd name="connsiteX4921" fmla="*/ 678826 w 1133160"/>
              <a:gd name="connsiteY4921" fmla="*/ 335187 h 1348946"/>
              <a:gd name="connsiteX4922" fmla="*/ 678756 w 1133160"/>
              <a:gd name="connsiteY4922" fmla="*/ 335033 h 1348946"/>
              <a:gd name="connsiteX4923" fmla="*/ 678672 w 1133160"/>
              <a:gd name="connsiteY4923" fmla="*/ 334814 h 1348946"/>
              <a:gd name="connsiteX4924" fmla="*/ 678545 w 1133160"/>
              <a:gd name="connsiteY4924" fmla="*/ 334627 h 1348946"/>
              <a:gd name="connsiteX4925" fmla="*/ 678314 w 1133160"/>
              <a:gd name="connsiteY4925" fmla="*/ 334525 h 1348946"/>
              <a:gd name="connsiteX4926" fmla="*/ 678084 w 1133160"/>
              <a:gd name="connsiteY4926" fmla="*/ 334525 h 1348946"/>
              <a:gd name="connsiteX4927" fmla="*/ 677830 w 1133160"/>
              <a:gd name="connsiteY4927" fmla="*/ 334419 h 1348946"/>
              <a:gd name="connsiteX4928" fmla="*/ 677572 w 1133160"/>
              <a:gd name="connsiteY4928" fmla="*/ 334151 h 1348946"/>
              <a:gd name="connsiteX4929" fmla="*/ 677603 w 1133160"/>
              <a:gd name="connsiteY4929" fmla="*/ 333856 h 1348946"/>
              <a:gd name="connsiteX4930" fmla="*/ 677892 w 1133160"/>
              <a:gd name="connsiteY4930" fmla="*/ 333505 h 1348946"/>
              <a:gd name="connsiteX4931" fmla="*/ 677744 w 1133160"/>
              <a:gd name="connsiteY4931" fmla="*/ 333199 h 1348946"/>
              <a:gd name="connsiteX4932" fmla="*/ 677582 w 1133160"/>
              <a:gd name="connsiteY4932" fmla="*/ 333038 h 1348946"/>
              <a:gd name="connsiteX4933" fmla="*/ 677809 w 1133160"/>
              <a:gd name="connsiteY4933" fmla="*/ 332865 h 1348946"/>
              <a:gd name="connsiteX4934" fmla="*/ 678430 w 1133160"/>
              <a:gd name="connsiteY4934" fmla="*/ 332839 h 1348946"/>
              <a:gd name="connsiteX4935" fmla="*/ 678718 w 1133160"/>
              <a:gd name="connsiteY4935" fmla="*/ 332710 h 1348946"/>
              <a:gd name="connsiteX4936" fmla="*/ 678859 w 1133160"/>
              <a:gd name="connsiteY4936" fmla="*/ 332308 h 1348946"/>
              <a:gd name="connsiteX4937" fmla="*/ 679070 w 1133160"/>
              <a:gd name="connsiteY4937" fmla="*/ 332260 h 1348946"/>
              <a:gd name="connsiteX4938" fmla="*/ 679307 w 1133160"/>
              <a:gd name="connsiteY4938" fmla="*/ 332427 h 1348946"/>
              <a:gd name="connsiteX4939" fmla="*/ 679436 w 1133160"/>
              <a:gd name="connsiteY4939" fmla="*/ 332556 h 1348946"/>
              <a:gd name="connsiteX4940" fmla="*/ 679506 w 1133160"/>
              <a:gd name="connsiteY4940" fmla="*/ 332768 h 1348946"/>
              <a:gd name="connsiteX4941" fmla="*/ 679891 w 1133160"/>
              <a:gd name="connsiteY4941" fmla="*/ 332697 h 1348946"/>
              <a:gd name="connsiteX4942" fmla="*/ 680108 w 1133160"/>
              <a:gd name="connsiteY4942" fmla="*/ 332485 h 1348946"/>
              <a:gd name="connsiteX4943" fmla="*/ 680165 w 1133160"/>
              <a:gd name="connsiteY4943" fmla="*/ 332286 h 1348946"/>
              <a:gd name="connsiteX4944" fmla="*/ 680121 w 1133160"/>
              <a:gd name="connsiteY4944" fmla="*/ 331970 h 1348946"/>
              <a:gd name="connsiteX4945" fmla="*/ 680012 w 1133160"/>
              <a:gd name="connsiteY4945" fmla="*/ 331700 h 1348946"/>
              <a:gd name="connsiteX4946" fmla="*/ 680255 w 1133160"/>
              <a:gd name="connsiteY4946" fmla="*/ 331359 h 1348946"/>
              <a:gd name="connsiteX4947" fmla="*/ 680275 w 1133160"/>
              <a:gd name="connsiteY4947" fmla="*/ 331076 h 1348946"/>
              <a:gd name="connsiteX4948" fmla="*/ 680325 w 1133160"/>
              <a:gd name="connsiteY4948" fmla="*/ 330864 h 1348946"/>
              <a:gd name="connsiteX4949" fmla="*/ 680409 w 1133160"/>
              <a:gd name="connsiteY4949" fmla="*/ 330690 h 1348946"/>
              <a:gd name="connsiteX4950" fmla="*/ 680710 w 1133160"/>
              <a:gd name="connsiteY4950" fmla="*/ 330632 h 1348946"/>
              <a:gd name="connsiteX4951" fmla="*/ 680837 w 1133160"/>
              <a:gd name="connsiteY4951" fmla="*/ 330298 h 1348946"/>
              <a:gd name="connsiteX4952" fmla="*/ 680870 w 1133160"/>
              <a:gd name="connsiteY4952" fmla="*/ 329867 h 1348946"/>
              <a:gd name="connsiteX4953" fmla="*/ 680997 w 1133160"/>
              <a:gd name="connsiteY4953" fmla="*/ 329693 h 1348946"/>
              <a:gd name="connsiteX4954" fmla="*/ 681274 w 1133160"/>
              <a:gd name="connsiteY4954" fmla="*/ 329693 h 1348946"/>
              <a:gd name="connsiteX4955" fmla="*/ 681498 w 1133160"/>
              <a:gd name="connsiteY4955" fmla="*/ 329622 h 1348946"/>
              <a:gd name="connsiteX4956" fmla="*/ 681748 w 1133160"/>
              <a:gd name="connsiteY4956" fmla="*/ 329571 h 1348946"/>
              <a:gd name="connsiteX4957" fmla="*/ 681926 w 1133160"/>
              <a:gd name="connsiteY4957" fmla="*/ 329506 h 1348946"/>
              <a:gd name="connsiteX4958" fmla="*/ 682052 w 1133160"/>
              <a:gd name="connsiteY4958" fmla="*/ 329358 h 1348946"/>
              <a:gd name="connsiteX4959" fmla="*/ 681895 w 1133160"/>
              <a:gd name="connsiteY4959" fmla="*/ 328915 h 1348946"/>
              <a:gd name="connsiteX4960" fmla="*/ 681889 w 1133160"/>
              <a:gd name="connsiteY4960" fmla="*/ 328702 h 1348946"/>
              <a:gd name="connsiteX4961" fmla="*/ 682067 w 1133160"/>
              <a:gd name="connsiteY4961" fmla="*/ 328316 h 1348946"/>
              <a:gd name="connsiteX4962" fmla="*/ 682227 w 1133160"/>
              <a:gd name="connsiteY4962" fmla="*/ 327988 h 1348946"/>
              <a:gd name="connsiteX4963" fmla="*/ 682036 w 1133160"/>
              <a:gd name="connsiteY4963" fmla="*/ 327724 h 1348946"/>
              <a:gd name="connsiteX4964" fmla="*/ 681946 w 1133160"/>
              <a:gd name="connsiteY4964" fmla="*/ 327506 h 1348946"/>
              <a:gd name="connsiteX4965" fmla="*/ 682003 w 1133160"/>
              <a:gd name="connsiteY4965" fmla="*/ 327345 h 1348946"/>
              <a:gd name="connsiteX4966" fmla="*/ 682190 w 1133160"/>
              <a:gd name="connsiteY4966" fmla="*/ 327332 h 1348946"/>
              <a:gd name="connsiteX4967" fmla="*/ 682503 w 1133160"/>
              <a:gd name="connsiteY4967" fmla="*/ 327467 h 1348946"/>
              <a:gd name="connsiteX4968" fmla="*/ 682682 w 1133160"/>
              <a:gd name="connsiteY4968" fmla="*/ 327525 h 1348946"/>
              <a:gd name="connsiteX4969" fmla="*/ 682911 w 1133160"/>
              <a:gd name="connsiteY4969" fmla="*/ 327512 h 1348946"/>
              <a:gd name="connsiteX4970" fmla="*/ 682862 w 1133160"/>
              <a:gd name="connsiteY4970" fmla="*/ 327216 h 1348946"/>
              <a:gd name="connsiteX4971" fmla="*/ 682835 w 1133160"/>
              <a:gd name="connsiteY4971" fmla="*/ 326959 h 1348946"/>
              <a:gd name="connsiteX4972" fmla="*/ 682862 w 1133160"/>
              <a:gd name="connsiteY4972" fmla="*/ 326701 h 1348946"/>
              <a:gd name="connsiteX4973" fmla="*/ 682855 w 1133160"/>
              <a:gd name="connsiteY4973" fmla="*/ 326489 h 1348946"/>
              <a:gd name="connsiteX4974" fmla="*/ 682822 w 1133160"/>
              <a:gd name="connsiteY4974" fmla="*/ 326239 h 1348946"/>
              <a:gd name="connsiteX4975" fmla="*/ 682631 w 1133160"/>
              <a:gd name="connsiteY4975" fmla="*/ 326109 h 1348946"/>
              <a:gd name="connsiteX4976" fmla="*/ 682440 w 1133160"/>
              <a:gd name="connsiteY4976" fmla="*/ 326077 h 1348946"/>
              <a:gd name="connsiteX4977" fmla="*/ 682464 w 1133160"/>
              <a:gd name="connsiteY4977" fmla="*/ 325839 h 1348946"/>
              <a:gd name="connsiteX4978" fmla="*/ 682644 w 1133160"/>
              <a:gd name="connsiteY4978" fmla="*/ 325666 h 1348946"/>
              <a:gd name="connsiteX4979" fmla="*/ 682862 w 1133160"/>
              <a:gd name="connsiteY4979" fmla="*/ 325788 h 1348946"/>
              <a:gd name="connsiteX4980" fmla="*/ 683001 w 1133160"/>
              <a:gd name="connsiteY4980" fmla="*/ 325968 h 1348946"/>
              <a:gd name="connsiteX4981" fmla="*/ 683099 w 1133160"/>
              <a:gd name="connsiteY4981" fmla="*/ 326097 h 1348946"/>
              <a:gd name="connsiteX4982" fmla="*/ 683349 w 1133160"/>
              <a:gd name="connsiteY4982" fmla="*/ 326386 h 1348946"/>
              <a:gd name="connsiteX4983" fmla="*/ 683540 w 1133160"/>
              <a:gd name="connsiteY4983" fmla="*/ 326618 h 1348946"/>
              <a:gd name="connsiteX4984" fmla="*/ 683694 w 1133160"/>
              <a:gd name="connsiteY4984" fmla="*/ 326695 h 1348946"/>
              <a:gd name="connsiteX4985" fmla="*/ 683887 w 1133160"/>
              <a:gd name="connsiteY4985" fmla="*/ 326708 h 1348946"/>
              <a:gd name="connsiteX4986" fmla="*/ 684124 w 1133160"/>
              <a:gd name="connsiteY4986" fmla="*/ 326547 h 1348946"/>
              <a:gd name="connsiteX4987" fmla="*/ 684591 w 1133160"/>
              <a:gd name="connsiteY4987" fmla="*/ 326164 h 1348946"/>
              <a:gd name="connsiteX4988" fmla="*/ 684982 w 1133160"/>
              <a:gd name="connsiteY4988" fmla="*/ 325961 h 1348946"/>
              <a:gd name="connsiteX4989" fmla="*/ 685123 w 1133160"/>
              <a:gd name="connsiteY4989" fmla="*/ 325878 h 1348946"/>
              <a:gd name="connsiteX4990" fmla="*/ 685532 w 1133160"/>
              <a:gd name="connsiteY4990" fmla="*/ 325769 h 1348946"/>
              <a:gd name="connsiteX4991" fmla="*/ 685738 w 1133160"/>
              <a:gd name="connsiteY4991" fmla="*/ 325769 h 1348946"/>
              <a:gd name="connsiteX4992" fmla="*/ 685904 w 1133160"/>
              <a:gd name="connsiteY4992" fmla="*/ 325678 h 1348946"/>
              <a:gd name="connsiteX4993" fmla="*/ 686032 w 1133160"/>
              <a:gd name="connsiteY4993" fmla="*/ 325556 h 1348946"/>
              <a:gd name="connsiteX4994" fmla="*/ 686160 w 1133160"/>
              <a:gd name="connsiteY4994" fmla="*/ 325389 h 1348946"/>
              <a:gd name="connsiteX4995" fmla="*/ 685988 w 1133160"/>
              <a:gd name="connsiteY4995" fmla="*/ 325125 h 1348946"/>
              <a:gd name="connsiteX4996" fmla="*/ 685834 w 1133160"/>
              <a:gd name="connsiteY4996" fmla="*/ 324919 h 1348946"/>
              <a:gd name="connsiteX4997" fmla="*/ 685828 w 1133160"/>
              <a:gd name="connsiteY4997" fmla="*/ 324533 h 1348946"/>
              <a:gd name="connsiteX4998" fmla="*/ 685474 w 1133160"/>
              <a:gd name="connsiteY4998" fmla="*/ 324353 h 1348946"/>
              <a:gd name="connsiteX4999" fmla="*/ 685367 w 1133160"/>
              <a:gd name="connsiteY4999" fmla="*/ 324205 h 1348946"/>
              <a:gd name="connsiteX5000" fmla="*/ 685367 w 1133160"/>
              <a:gd name="connsiteY5000" fmla="*/ 323806 h 1348946"/>
              <a:gd name="connsiteX5001" fmla="*/ 685340 w 1133160"/>
              <a:gd name="connsiteY5001" fmla="*/ 323472 h 1348946"/>
              <a:gd name="connsiteX5002" fmla="*/ 685391 w 1133160"/>
              <a:gd name="connsiteY5002" fmla="*/ 323317 h 1348946"/>
              <a:gd name="connsiteX5003" fmla="*/ 685597 w 1133160"/>
              <a:gd name="connsiteY5003" fmla="*/ 323247 h 1348946"/>
              <a:gd name="connsiteX5004" fmla="*/ 685865 w 1133160"/>
              <a:gd name="connsiteY5004" fmla="*/ 323497 h 1348946"/>
              <a:gd name="connsiteX5005" fmla="*/ 686173 w 1133160"/>
              <a:gd name="connsiteY5005" fmla="*/ 323765 h 1348946"/>
              <a:gd name="connsiteX5006" fmla="*/ 686423 w 1133160"/>
              <a:gd name="connsiteY5006" fmla="*/ 323781 h 1348946"/>
              <a:gd name="connsiteX5007" fmla="*/ 686634 w 1133160"/>
              <a:gd name="connsiteY5007" fmla="*/ 323710 h 1348946"/>
              <a:gd name="connsiteX5008" fmla="*/ 687275 w 1133160"/>
              <a:gd name="connsiteY5008" fmla="*/ 323723 h 1348946"/>
              <a:gd name="connsiteX5009" fmla="*/ 687589 w 1133160"/>
              <a:gd name="connsiteY5009" fmla="*/ 323678 h 1348946"/>
              <a:gd name="connsiteX5010" fmla="*/ 687940 w 1133160"/>
              <a:gd name="connsiteY5010" fmla="*/ 323401 h 1348946"/>
              <a:gd name="connsiteX5011" fmla="*/ 688248 w 1133160"/>
              <a:gd name="connsiteY5011" fmla="*/ 323208 h 1348946"/>
              <a:gd name="connsiteX5012" fmla="*/ 688441 w 1133160"/>
              <a:gd name="connsiteY5012" fmla="*/ 323086 h 1348946"/>
              <a:gd name="connsiteX5013" fmla="*/ 688645 w 1133160"/>
              <a:gd name="connsiteY5013" fmla="*/ 322899 h 1348946"/>
              <a:gd name="connsiteX5014" fmla="*/ 688818 w 1133160"/>
              <a:gd name="connsiteY5014" fmla="*/ 322783 h 1348946"/>
              <a:gd name="connsiteX5015" fmla="*/ 688946 w 1133160"/>
              <a:gd name="connsiteY5015" fmla="*/ 322642 h 1348946"/>
              <a:gd name="connsiteX5016" fmla="*/ 689216 w 1133160"/>
              <a:gd name="connsiteY5016" fmla="*/ 321960 h 1348946"/>
              <a:gd name="connsiteX5017" fmla="*/ 689266 w 1133160"/>
              <a:gd name="connsiteY5017" fmla="*/ 321703 h 1348946"/>
              <a:gd name="connsiteX5018" fmla="*/ 689466 w 1133160"/>
              <a:gd name="connsiteY5018" fmla="*/ 321426 h 1348946"/>
              <a:gd name="connsiteX5019" fmla="*/ 689554 w 1133160"/>
              <a:gd name="connsiteY5019" fmla="*/ 320873 h 1348946"/>
              <a:gd name="connsiteX5020" fmla="*/ 689574 w 1133160"/>
              <a:gd name="connsiteY5020" fmla="*/ 320525 h 1348946"/>
              <a:gd name="connsiteX5021" fmla="*/ 689670 w 1133160"/>
              <a:gd name="connsiteY5021" fmla="*/ 320249 h 1348946"/>
              <a:gd name="connsiteX5022" fmla="*/ 689785 w 1133160"/>
              <a:gd name="connsiteY5022" fmla="*/ 319895 h 1348946"/>
              <a:gd name="connsiteX5023" fmla="*/ 689798 w 1133160"/>
              <a:gd name="connsiteY5023" fmla="*/ 319682 h 1348946"/>
              <a:gd name="connsiteX5024" fmla="*/ 690105 w 1133160"/>
              <a:gd name="connsiteY5024" fmla="*/ 319226 h 1348946"/>
              <a:gd name="connsiteX5025" fmla="*/ 690285 w 1133160"/>
              <a:gd name="connsiteY5025" fmla="*/ 318917 h 1348946"/>
              <a:gd name="connsiteX5026" fmla="*/ 690381 w 1133160"/>
              <a:gd name="connsiteY5026" fmla="*/ 318666 h 1348946"/>
              <a:gd name="connsiteX5027" fmla="*/ 690548 w 1133160"/>
              <a:gd name="connsiteY5027" fmla="*/ 318621 h 1348946"/>
              <a:gd name="connsiteX5028" fmla="*/ 690867 w 1133160"/>
              <a:gd name="connsiteY5028" fmla="*/ 318775 h 1348946"/>
              <a:gd name="connsiteX5029" fmla="*/ 691047 w 1133160"/>
              <a:gd name="connsiteY5029" fmla="*/ 318853 h 1348946"/>
              <a:gd name="connsiteX5030" fmla="*/ 691297 w 1133160"/>
              <a:gd name="connsiteY5030" fmla="*/ 318885 h 1348946"/>
              <a:gd name="connsiteX5031" fmla="*/ 691528 w 1133160"/>
              <a:gd name="connsiteY5031" fmla="*/ 318853 h 1348946"/>
              <a:gd name="connsiteX5032" fmla="*/ 691824 w 1133160"/>
              <a:gd name="connsiteY5032" fmla="*/ 318751 h 1348946"/>
              <a:gd name="connsiteX5033" fmla="*/ 691636 w 1133160"/>
              <a:gd name="connsiteY5033" fmla="*/ 318376 h 1348946"/>
              <a:gd name="connsiteX5034" fmla="*/ 691431 w 1133160"/>
              <a:gd name="connsiteY5034" fmla="*/ 318287 h 1348946"/>
              <a:gd name="connsiteX5035" fmla="*/ 691438 w 1133160"/>
              <a:gd name="connsiteY5035" fmla="*/ 317978 h 1348946"/>
              <a:gd name="connsiteX5036" fmla="*/ 691470 w 1133160"/>
              <a:gd name="connsiteY5036" fmla="*/ 317553 h 1348946"/>
              <a:gd name="connsiteX5037" fmla="*/ 691457 w 1133160"/>
              <a:gd name="connsiteY5037" fmla="*/ 317373 h 1348946"/>
              <a:gd name="connsiteX5038" fmla="*/ 691618 w 1133160"/>
              <a:gd name="connsiteY5038" fmla="*/ 317161 h 1348946"/>
              <a:gd name="connsiteX5039" fmla="*/ 691866 w 1133160"/>
              <a:gd name="connsiteY5039" fmla="*/ 317074 h 1348946"/>
              <a:gd name="connsiteX5040" fmla="*/ 692072 w 1133160"/>
              <a:gd name="connsiteY5040" fmla="*/ 316935 h 1348946"/>
              <a:gd name="connsiteX5041" fmla="*/ 692209 w 1133160"/>
              <a:gd name="connsiteY5041" fmla="*/ 316820 h 1348946"/>
              <a:gd name="connsiteX5042" fmla="*/ 692347 w 1133160"/>
              <a:gd name="connsiteY5042" fmla="*/ 316472 h 1348946"/>
              <a:gd name="connsiteX5043" fmla="*/ 692066 w 1133160"/>
              <a:gd name="connsiteY5043" fmla="*/ 316594 h 1348946"/>
              <a:gd name="connsiteX5044" fmla="*/ 691855 w 1133160"/>
              <a:gd name="connsiteY5044" fmla="*/ 316736 h 1348946"/>
              <a:gd name="connsiteX5045" fmla="*/ 691585 w 1133160"/>
              <a:gd name="connsiteY5045" fmla="*/ 316833 h 1348946"/>
              <a:gd name="connsiteX5046" fmla="*/ 691397 w 1133160"/>
              <a:gd name="connsiteY5046" fmla="*/ 316723 h 1348946"/>
              <a:gd name="connsiteX5047" fmla="*/ 691482 w 1133160"/>
              <a:gd name="connsiteY5047" fmla="*/ 316318 h 1348946"/>
              <a:gd name="connsiteX5048" fmla="*/ 691605 w 1133160"/>
              <a:gd name="connsiteY5048" fmla="*/ 316061 h 1348946"/>
              <a:gd name="connsiteX5049" fmla="*/ 691554 w 1133160"/>
              <a:gd name="connsiteY5049" fmla="*/ 315778 h 1348946"/>
              <a:gd name="connsiteX5050" fmla="*/ 691335 w 1133160"/>
              <a:gd name="connsiteY5050" fmla="*/ 315707 h 1348946"/>
              <a:gd name="connsiteX5051" fmla="*/ 691088 w 1133160"/>
              <a:gd name="connsiteY5051" fmla="*/ 315671 h 1348946"/>
              <a:gd name="connsiteX5052" fmla="*/ 691117 w 1133160"/>
              <a:gd name="connsiteY5052" fmla="*/ 315250 h 1348946"/>
              <a:gd name="connsiteX5053" fmla="*/ 691322 w 1133160"/>
              <a:gd name="connsiteY5053" fmla="*/ 315192 h 1348946"/>
              <a:gd name="connsiteX5054" fmla="*/ 691502 w 1133160"/>
              <a:gd name="connsiteY5054" fmla="*/ 315250 h 1348946"/>
              <a:gd name="connsiteX5055" fmla="*/ 691649 w 1133160"/>
              <a:gd name="connsiteY5055" fmla="*/ 315443 h 1348946"/>
              <a:gd name="connsiteX5056" fmla="*/ 691828 w 1133160"/>
              <a:gd name="connsiteY5056" fmla="*/ 315623 h 1348946"/>
              <a:gd name="connsiteX5057" fmla="*/ 691969 w 1133160"/>
              <a:gd name="connsiteY5057" fmla="*/ 315803 h 1348946"/>
              <a:gd name="connsiteX5058" fmla="*/ 692167 w 1133160"/>
              <a:gd name="connsiteY5058" fmla="*/ 315745 h 1348946"/>
              <a:gd name="connsiteX5059" fmla="*/ 692250 w 1133160"/>
              <a:gd name="connsiteY5059" fmla="*/ 315623 h 1348946"/>
              <a:gd name="connsiteX5060" fmla="*/ 692322 w 1133160"/>
              <a:gd name="connsiteY5060" fmla="*/ 315449 h 1348946"/>
              <a:gd name="connsiteX5061" fmla="*/ 692142 w 1133160"/>
              <a:gd name="connsiteY5061" fmla="*/ 315404 h 1348946"/>
              <a:gd name="connsiteX5062" fmla="*/ 691912 w 1133160"/>
              <a:gd name="connsiteY5062" fmla="*/ 315295 h 1348946"/>
              <a:gd name="connsiteX5063" fmla="*/ 691678 w 1133160"/>
              <a:gd name="connsiteY5063" fmla="*/ 315228 h 1348946"/>
              <a:gd name="connsiteX5064" fmla="*/ 691668 w 1133160"/>
              <a:gd name="connsiteY5064" fmla="*/ 314851 h 1348946"/>
              <a:gd name="connsiteX5065" fmla="*/ 692020 w 1133160"/>
              <a:gd name="connsiteY5065" fmla="*/ 314645 h 1348946"/>
              <a:gd name="connsiteX5066" fmla="*/ 692219 w 1133160"/>
              <a:gd name="connsiteY5066" fmla="*/ 314407 h 1348946"/>
              <a:gd name="connsiteX5067" fmla="*/ 692595 w 1133160"/>
              <a:gd name="connsiteY5067" fmla="*/ 313997 h 1348946"/>
              <a:gd name="connsiteX5068" fmla="*/ 692731 w 1133160"/>
              <a:gd name="connsiteY5068" fmla="*/ 313725 h 1348946"/>
              <a:gd name="connsiteX5069" fmla="*/ 692891 w 1133160"/>
              <a:gd name="connsiteY5069" fmla="*/ 313455 h 1348946"/>
              <a:gd name="connsiteX5070" fmla="*/ 693011 w 1133160"/>
              <a:gd name="connsiteY5070" fmla="*/ 313269 h 1348946"/>
              <a:gd name="connsiteX5071" fmla="*/ 693173 w 1133160"/>
              <a:gd name="connsiteY5071" fmla="*/ 313185 h 1348946"/>
              <a:gd name="connsiteX5072" fmla="*/ 693269 w 1133160"/>
              <a:gd name="connsiteY5072" fmla="*/ 313307 h 1348946"/>
              <a:gd name="connsiteX5073" fmla="*/ 693392 w 1133160"/>
              <a:gd name="connsiteY5073" fmla="*/ 313532 h 1348946"/>
              <a:gd name="connsiteX5074" fmla="*/ 693490 w 1133160"/>
              <a:gd name="connsiteY5074" fmla="*/ 313693 h 1348946"/>
              <a:gd name="connsiteX5075" fmla="*/ 693840 w 1133160"/>
              <a:gd name="connsiteY5075" fmla="*/ 313448 h 1348946"/>
              <a:gd name="connsiteX5076" fmla="*/ 694057 w 1133160"/>
              <a:gd name="connsiteY5076" fmla="*/ 313365 h 1348946"/>
              <a:gd name="connsiteX5077" fmla="*/ 694231 w 1133160"/>
              <a:gd name="connsiteY5077" fmla="*/ 313198 h 1348946"/>
              <a:gd name="connsiteX5078" fmla="*/ 694545 w 1133160"/>
              <a:gd name="connsiteY5078" fmla="*/ 313191 h 1348946"/>
              <a:gd name="connsiteX5079" fmla="*/ 694768 w 1133160"/>
              <a:gd name="connsiteY5079" fmla="*/ 313288 h 1348946"/>
              <a:gd name="connsiteX5080" fmla="*/ 694916 w 1133160"/>
              <a:gd name="connsiteY5080" fmla="*/ 313417 h 1348946"/>
              <a:gd name="connsiteX5081" fmla="*/ 695089 w 1133160"/>
              <a:gd name="connsiteY5081" fmla="*/ 313417 h 1348946"/>
              <a:gd name="connsiteX5082" fmla="*/ 695100 w 1133160"/>
              <a:gd name="connsiteY5082" fmla="*/ 313204 h 1348946"/>
              <a:gd name="connsiteX5083" fmla="*/ 695030 w 1133160"/>
              <a:gd name="connsiteY5083" fmla="*/ 313037 h 1348946"/>
              <a:gd name="connsiteX5084" fmla="*/ 694916 w 1133160"/>
              <a:gd name="connsiteY5084" fmla="*/ 312818 h 1348946"/>
              <a:gd name="connsiteX5085" fmla="*/ 694775 w 1133160"/>
              <a:gd name="connsiteY5085" fmla="*/ 312497 h 1348946"/>
              <a:gd name="connsiteX5086" fmla="*/ 694716 w 1133160"/>
              <a:gd name="connsiteY5086" fmla="*/ 312342 h 1348946"/>
              <a:gd name="connsiteX5087" fmla="*/ 695006 w 1133160"/>
              <a:gd name="connsiteY5087" fmla="*/ 311976 h 1348946"/>
              <a:gd name="connsiteX5088" fmla="*/ 695414 w 1133160"/>
              <a:gd name="connsiteY5088" fmla="*/ 311223 h 1348946"/>
              <a:gd name="connsiteX5089" fmla="*/ 695467 w 1133160"/>
              <a:gd name="connsiteY5089" fmla="*/ 310753 h 1348946"/>
              <a:gd name="connsiteX5090" fmla="*/ 695754 w 1133160"/>
              <a:gd name="connsiteY5090" fmla="*/ 310322 h 1348946"/>
              <a:gd name="connsiteX5091" fmla="*/ 696024 w 1133160"/>
              <a:gd name="connsiteY5091" fmla="*/ 310097 h 1348946"/>
              <a:gd name="connsiteX5092" fmla="*/ 696101 w 1133160"/>
              <a:gd name="connsiteY5092" fmla="*/ 309943 h 1348946"/>
              <a:gd name="connsiteX5093" fmla="*/ 696062 w 1133160"/>
              <a:gd name="connsiteY5093" fmla="*/ 309319 h 1348946"/>
              <a:gd name="connsiteX5094" fmla="*/ 696126 w 1133160"/>
              <a:gd name="connsiteY5094" fmla="*/ 309023 h 1348946"/>
              <a:gd name="connsiteX5095" fmla="*/ 696632 w 1133160"/>
              <a:gd name="connsiteY5095" fmla="*/ 308688 h 1348946"/>
              <a:gd name="connsiteX5096" fmla="*/ 696888 w 1133160"/>
              <a:gd name="connsiteY5096" fmla="*/ 308405 h 1348946"/>
              <a:gd name="connsiteX5097" fmla="*/ 697164 w 1133160"/>
              <a:gd name="connsiteY5097" fmla="*/ 308180 h 1348946"/>
              <a:gd name="connsiteX5098" fmla="*/ 697336 w 1133160"/>
              <a:gd name="connsiteY5098" fmla="*/ 308167 h 1348946"/>
              <a:gd name="connsiteX5099" fmla="*/ 697502 w 1133160"/>
              <a:gd name="connsiteY5099" fmla="*/ 308090 h 1348946"/>
              <a:gd name="connsiteX5100" fmla="*/ 697555 w 1133160"/>
              <a:gd name="connsiteY5100" fmla="*/ 307942 h 1348946"/>
              <a:gd name="connsiteX5101" fmla="*/ 697555 w 1133160"/>
              <a:gd name="connsiteY5101" fmla="*/ 307698 h 1348946"/>
              <a:gd name="connsiteX5102" fmla="*/ 697810 w 1133160"/>
              <a:gd name="connsiteY5102" fmla="*/ 307369 h 1348946"/>
              <a:gd name="connsiteX5103" fmla="*/ 697733 w 1133160"/>
              <a:gd name="connsiteY5103" fmla="*/ 307009 h 1348946"/>
              <a:gd name="connsiteX5104" fmla="*/ 697579 w 1133160"/>
              <a:gd name="connsiteY5104" fmla="*/ 306662 h 1348946"/>
              <a:gd name="connsiteX5105" fmla="*/ 697471 w 1133160"/>
              <a:gd name="connsiteY5105" fmla="*/ 306459 h 1348946"/>
              <a:gd name="connsiteX5106" fmla="*/ 697542 w 1133160"/>
              <a:gd name="connsiteY5106" fmla="*/ 306302 h 1348946"/>
              <a:gd name="connsiteX5107" fmla="*/ 697753 w 1133160"/>
              <a:gd name="connsiteY5107" fmla="*/ 306231 h 1348946"/>
              <a:gd name="connsiteX5108" fmla="*/ 697941 w 1133160"/>
              <a:gd name="connsiteY5108" fmla="*/ 306112 h 1348946"/>
              <a:gd name="connsiteX5109" fmla="*/ 697862 w 1133160"/>
              <a:gd name="connsiteY5109" fmla="*/ 305858 h 1348946"/>
              <a:gd name="connsiteX5110" fmla="*/ 698029 w 1133160"/>
              <a:gd name="connsiteY5110" fmla="*/ 305662 h 1348946"/>
              <a:gd name="connsiteX5111" fmla="*/ 697815 w 1133160"/>
              <a:gd name="connsiteY5111" fmla="*/ 305527 h 1348946"/>
              <a:gd name="connsiteX5112" fmla="*/ 697893 w 1133160"/>
              <a:gd name="connsiteY5112" fmla="*/ 305288 h 1348946"/>
              <a:gd name="connsiteX5113" fmla="*/ 697946 w 1133160"/>
              <a:gd name="connsiteY5113" fmla="*/ 305118 h 1348946"/>
              <a:gd name="connsiteX5114" fmla="*/ 698140 w 1133160"/>
              <a:gd name="connsiteY5114" fmla="*/ 305115 h 1348946"/>
              <a:gd name="connsiteX5115" fmla="*/ 698227 w 1133160"/>
              <a:gd name="connsiteY5115" fmla="*/ 304976 h 1348946"/>
              <a:gd name="connsiteX5116" fmla="*/ 698189 w 1133160"/>
              <a:gd name="connsiteY5116" fmla="*/ 304738 h 1348946"/>
              <a:gd name="connsiteX5117" fmla="*/ 698330 w 1133160"/>
              <a:gd name="connsiteY5117" fmla="*/ 304787 h 1348946"/>
              <a:gd name="connsiteX5118" fmla="*/ 698227 w 1133160"/>
              <a:gd name="connsiteY5118" fmla="*/ 304976 h 1348946"/>
              <a:gd name="connsiteX5119" fmla="*/ 698189 w 1133160"/>
              <a:gd name="connsiteY5119" fmla="*/ 304738 h 1348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</a:cxnLst>
            <a:rect l="l" t="t" r="r" b="b"/>
            <a:pathLst>
              <a:path w="1133160" h="1348946">
                <a:moveTo>
                  <a:pt x="729018" y="297302"/>
                </a:moveTo>
                <a:lnTo>
                  <a:pt x="729078" y="297502"/>
                </a:lnTo>
                <a:lnTo>
                  <a:pt x="729258" y="297418"/>
                </a:lnTo>
                <a:lnTo>
                  <a:pt x="729129" y="297296"/>
                </a:lnTo>
                <a:lnTo>
                  <a:pt x="729018" y="297302"/>
                </a:lnTo>
                <a:close/>
                <a:moveTo>
                  <a:pt x="698227" y="304976"/>
                </a:moveTo>
                <a:lnTo>
                  <a:pt x="698367" y="305070"/>
                </a:lnTo>
                <a:lnTo>
                  <a:pt x="698508" y="304880"/>
                </a:lnTo>
                <a:lnTo>
                  <a:pt x="698658" y="304886"/>
                </a:lnTo>
                <a:lnTo>
                  <a:pt x="698694" y="305067"/>
                </a:lnTo>
                <a:lnTo>
                  <a:pt x="698918" y="305142"/>
                </a:lnTo>
                <a:lnTo>
                  <a:pt x="698856" y="304878"/>
                </a:lnTo>
                <a:lnTo>
                  <a:pt x="699021" y="304828"/>
                </a:lnTo>
                <a:lnTo>
                  <a:pt x="699178" y="304976"/>
                </a:lnTo>
                <a:lnTo>
                  <a:pt x="699169" y="305135"/>
                </a:lnTo>
                <a:lnTo>
                  <a:pt x="699389" y="305176"/>
                </a:lnTo>
                <a:lnTo>
                  <a:pt x="699375" y="305003"/>
                </a:lnTo>
                <a:lnTo>
                  <a:pt x="699535" y="304938"/>
                </a:lnTo>
                <a:lnTo>
                  <a:pt x="699540" y="304803"/>
                </a:lnTo>
                <a:lnTo>
                  <a:pt x="699729" y="304783"/>
                </a:lnTo>
                <a:lnTo>
                  <a:pt x="699790" y="305060"/>
                </a:lnTo>
                <a:lnTo>
                  <a:pt x="699924" y="305189"/>
                </a:lnTo>
                <a:lnTo>
                  <a:pt x="699998" y="304989"/>
                </a:lnTo>
                <a:lnTo>
                  <a:pt x="700181" y="304841"/>
                </a:lnTo>
                <a:lnTo>
                  <a:pt x="700244" y="304983"/>
                </a:lnTo>
                <a:lnTo>
                  <a:pt x="700411" y="305015"/>
                </a:lnTo>
                <a:lnTo>
                  <a:pt x="700586" y="304970"/>
                </a:lnTo>
                <a:lnTo>
                  <a:pt x="700642" y="304693"/>
                </a:lnTo>
                <a:lnTo>
                  <a:pt x="700843" y="304562"/>
                </a:lnTo>
                <a:lnTo>
                  <a:pt x="701083" y="304520"/>
                </a:lnTo>
                <a:lnTo>
                  <a:pt x="701247" y="304407"/>
                </a:lnTo>
                <a:lnTo>
                  <a:pt x="701368" y="304246"/>
                </a:lnTo>
                <a:lnTo>
                  <a:pt x="701330" y="304024"/>
                </a:lnTo>
                <a:lnTo>
                  <a:pt x="701548" y="303860"/>
                </a:lnTo>
                <a:lnTo>
                  <a:pt x="701634" y="304118"/>
                </a:lnTo>
                <a:lnTo>
                  <a:pt x="701813" y="304172"/>
                </a:lnTo>
                <a:lnTo>
                  <a:pt x="701839" y="303966"/>
                </a:lnTo>
                <a:lnTo>
                  <a:pt x="701909" y="303831"/>
                </a:lnTo>
                <a:lnTo>
                  <a:pt x="702002" y="303732"/>
                </a:lnTo>
                <a:lnTo>
                  <a:pt x="702275" y="303725"/>
                </a:lnTo>
                <a:lnTo>
                  <a:pt x="702252" y="303384"/>
                </a:lnTo>
                <a:lnTo>
                  <a:pt x="702537" y="303365"/>
                </a:lnTo>
                <a:lnTo>
                  <a:pt x="702738" y="303397"/>
                </a:lnTo>
                <a:lnTo>
                  <a:pt x="702768" y="303156"/>
                </a:lnTo>
                <a:lnTo>
                  <a:pt x="702918" y="302915"/>
                </a:lnTo>
                <a:lnTo>
                  <a:pt x="702974" y="302610"/>
                </a:lnTo>
                <a:lnTo>
                  <a:pt x="703114" y="302821"/>
                </a:lnTo>
                <a:lnTo>
                  <a:pt x="703283" y="302860"/>
                </a:lnTo>
                <a:lnTo>
                  <a:pt x="703402" y="302619"/>
                </a:lnTo>
                <a:lnTo>
                  <a:pt x="703593" y="302789"/>
                </a:lnTo>
                <a:lnTo>
                  <a:pt x="703780" y="302776"/>
                </a:lnTo>
                <a:lnTo>
                  <a:pt x="703742" y="302553"/>
                </a:lnTo>
                <a:lnTo>
                  <a:pt x="703736" y="302358"/>
                </a:lnTo>
                <a:lnTo>
                  <a:pt x="703914" y="302198"/>
                </a:lnTo>
                <a:lnTo>
                  <a:pt x="704107" y="302230"/>
                </a:lnTo>
                <a:lnTo>
                  <a:pt x="703991" y="302413"/>
                </a:lnTo>
                <a:lnTo>
                  <a:pt x="703974" y="302568"/>
                </a:lnTo>
                <a:lnTo>
                  <a:pt x="704151" y="302641"/>
                </a:lnTo>
                <a:lnTo>
                  <a:pt x="704254" y="302764"/>
                </a:lnTo>
                <a:lnTo>
                  <a:pt x="704408" y="302663"/>
                </a:lnTo>
                <a:lnTo>
                  <a:pt x="704211" y="302474"/>
                </a:lnTo>
                <a:lnTo>
                  <a:pt x="704337" y="302281"/>
                </a:lnTo>
                <a:lnTo>
                  <a:pt x="704661" y="302365"/>
                </a:lnTo>
                <a:lnTo>
                  <a:pt x="704753" y="302114"/>
                </a:lnTo>
                <a:lnTo>
                  <a:pt x="704872" y="301940"/>
                </a:lnTo>
                <a:lnTo>
                  <a:pt x="705022" y="302053"/>
                </a:lnTo>
                <a:lnTo>
                  <a:pt x="705134" y="302249"/>
                </a:lnTo>
                <a:lnTo>
                  <a:pt x="705310" y="302127"/>
                </a:lnTo>
                <a:lnTo>
                  <a:pt x="705490" y="301927"/>
                </a:lnTo>
                <a:lnTo>
                  <a:pt x="705810" y="301947"/>
                </a:lnTo>
                <a:lnTo>
                  <a:pt x="705951" y="302021"/>
                </a:lnTo>
                <a:lnTo>
                  <a:pt x="705855" y="302236"/>
                </a:lnTo>
                <a:lnTo>
                  <a:pt x="705954" y="302435"/>
                </a:lnTo>
                <a:lnTo>
                  <a:pt x="706278" y="302410"/>
                </a:lnTo>
                <a:lnTo>
                  <a:pt x="706290" y="302242"/>
                </a:lnTo>
                <a:lnTo>
                  <a:pt x="706348" y="302101"/>
                </a:lnTo>
                <a:lnTo>
                  <a:pt x="706463" y="302217"/>
                </a:lnTo>
                <a:lnTo>
                  <a:pt x="706610" y="302230"/>
                </a:lnTo>
                <a:lnTo>
                  <a:pt x="706803" y="302210"/>
                </a:lnTo>
                <a:lnTo>
                  <a:pt x="706893" y="302345"/>
                </a:lnTo>
                <a:lnTo>
                  <a:pt x="706713" y="302474"/>
                </a:lnTo>
                <a:lnTo>
                  <a:pt x="706643" y="302667"/>
                </a:lnTo>
                <a:lnTo>
                  <a:pt x="706780" y="302735"/>
                </a:lnTo>
                <a:lnTo>
                  <a:pt x="706891" y="302871"/>
                </a:lnTo>
                <a:lnTo>
                  <a:pt x="706957" y="303014"/>
                </a:lnTo>
                <a:lnTo>
                  <a:pt x="707074" y="303143"/>
                </a:lnTo>
                <a:lnTo>
                  <a:pt x="707218" y="303072"/>
                </a:lnTo>
                <a:lnTo>
                  <a:pt x="707169" y="302884"/>
                </a:lnTo>
                <a:lnTo>
                  <a:pt x="707091" y="302661"/>
                </a:lnTo>
                <a:lnTo>
                  <a:pt x="707187" y="302506"/>
                </a:lnTo>
                <a:lnTo>
                  <a:pt x="707459" y="302603"/>
                </a:lnTo>
                <a:lnTo>
                  <a:pt x="707578" y="302783"/>
                </a:lnTo>
                <a:lnTo>
                  <a:pt x="707679" y="302960"/>
                </a:lnTo>
                <a:lnTo>
                  <a:pt x="707846" y="303056"/>
                </a:lnTo>
                <a:lnTo>
                  <a:pt x="708046" y="303008"/>
                </a:lnTo>
                <a:lnTo>
                  <a:pt x="708126" y="302731"/>
                </a:lnTo>
                <a:lnTo>
                  <a:pt x="708301" y="302513"/>
                </a:lnTo>
                <a:lnTo>
                  <a:pt x="708531" y="302390"/>
                </a:lnTo>
                <a:lnTo>
                  <a:pt x="708715" y="302468"/>
                </a:lnTo>
                <a:lnTo>
                  <a:pt x="708873" y="302624"/>
                </a:lnTo>
                <a:lnTo>
                  <a:pt x="708801" y="302886"/>
                </a:lnTo>
                <a:lnTo>
                  <a:pt x="708971" y="303037"/>
                </a:lnTo>
                <a:lnTo>
                  <a:pt x="709223" y="302847"/>
                </a:lnTo>
                <a:lnTo>
                  <a:pt x="709390" y="302712"/>
                </a:lnTo>
                <a:lnTo>
                  <a:pt x="709602" y="302648"/>
                </a:lnTo>
                <a:lnTo>
                  <a:pt x="709800" y="302583"/>
                </a:lnTo>
                <a:lnTo>
                  <a:pt x="709877" y="302384"/>
                </a:lnTo>
                <a:lnTo>
                  <a:pt x="709910" y="302130"/>
                </a:lnTo>
                <a:lnTo>
                  <a:pt x="710095" y="302095"/>
                </a:lnTo>
                <a:lnTo>
                  <a:pt x="710248" y="302307"/>
                </a:lnTo>
                <a:lnTo>
                  <a:pt x="710482" y="302349"/>
                </a:lnTo>
                <a:lnTo>
                  <a:pt x="710421" y="302185"/>
                </a:lnTo>
                <a:lnTo>
                  <a:pt x="710338" y="301882"/>
                </a:lnTo>
                <a:lnTo>
                  <a:pt x="710358" y="301719"/>
                </a:lnTo>
                <a:lnTo>
                  <a:pt x="710629" y="301570"/>
                </a:lnTo>
                <a:lnTo>
                  <a:pt x="710778" y="301775"/>
                </a:lnTo>
                <a:lnTo>
                  <a:pt x="710964" y="301820"/>
                </a:lnTo>
                <a:lnTo>
                  <a:pt x="711056" y="301638"/>
                </a:lnTo>
                <a:lnTo>
                  <a:pt x="711170" y="301455"/>
                </a:lnTo>
                <a:lnTo>
                  <a:pt x="711388" y="301506"/>
                </a:lnTo>
                <a:lnTo>
                  <a:pt x="711336" y="301758"/>
                </a:lnTo>
                <a:lnTo>
                  <a:pt x="711417" y="301953"/>
                </a:lnTo>
                <a:lnTo>
                  <a:pt x="711684" y="301972"/>
                </a:lnTo>
                <a:lnTo>
                  <a:pt x="711581" y="301799"/>
                </a:lnTo>
                <a:lnTo>
                  <a:pt x="711568" y="301619"/>
                </a:lnTo>
                <a:lnTo>
                  <a:pt x="711821" y="301435"/>
                </a:lnTo>
                <a:lnTo>
                  <a:pt x="712068" y="301496"/>
                </a:lnTo>
                <a:lnTo>
                  <a:pt x="712266" y="301619"/>
                </a:lnTo>
                <a:lnTo>
                  <a:pt x="712459" y="301676"/>
                </a:lnTo>
                <a:lnTo>
                  <a:pt x="712510" y="301490"/>
                </a:lnTo>
                <a:lnTo>
                  <a:pt x="712657" y="301432"/>
                </a:lnTo>
                <a:lnTo>
                  <a:pt x="712810" y="301625"/>
                </a:lnTo>
                <a:lnTo>
                  <a:pt x="713002" y="301727"/>
                </a:lnTo>
                <a:lnTo>
                  <a:pt x="713195" y="301728"/>
                </a:lnTo>
                <a:lnTo>
                  <a:pt x="713438" y="301611"/>
                </a:lnTo>
                <a:lnTo>
                  <a:pt x="713476" y="301464"/>
                </a:lnTo>
                <a:lnTo>
                  <a:pt x="713438" y="301297"/>
                </a:lnTo>
                <a:lnTo>
                  <a:pt x="713586" y="301123"/>
                </a:lnTo>
                <a:lnTo>
                  <a:pt x="713850" y="301258"/>
                </a:lnTo>
                <a:lnTo>
                  <a:pt x="713846" y="301014"/>
                </a:lnTo>
                <a:lnTo>
                  <a:pt x="714079" y="300917"/>
                </a:lnTo>
                <a:lnTo>
                  <a:pt x="714341" y="300930"/>
                </a:lnTo>
                <a:lnTo>
                  <a:pt x="714469" y="300734"/>
                </a:lnTo>
                <a:lnTo>
                  <a:pt x="714657" y="300718"/>
                </a:lnTo>
                <a:lnTo>
                  <a:pt x="714614" y="300966"/>
                </a:lnTo>
                <a:lnTo>
                  <a:pt x="714732" y="301162"/>
                </a:lnTo>
                <a:lnTo>
                  <a:pt x="714872" y="301226"/>
                </a:lnTo>
                <a:lnTo>
                  <a:pt x="715049" y="301280"/>
                </a:lnTo>
                <a:lnTo>
                  <a:pt x="715391" y="301323"/>
                </a:lnTo>
                <a:lnTo>
                  <a:pt x="715432" y="301141"/>
                </a:lnTo>
                <a:lnTo>
                  <a:pt x="715628" y="300956"/>
                </a:lnTo>
                <a:lnTo>
                  <a:pt x="715777" y="301084"/>
                </a:lnTo>
                <a:lnTo>
                  <a:pt x="716269" y="301065"/>
                </a:lnTo>
                <a:lnTo>
                  <a:pt x="716509" y="301101"/>
                </a:lnTo>
                <a:lnTo>
                  <a:pt x="716723" y="300872"/>
                </a:lnTo>
                <a:lnTo>
                  <a:pt x="716993" y="300943"/>
                </a:lnTo>
                <a:lnTo>
                  <a:pt x="717204" y="301046"/>
                </a:lnTo>
                <a:lnTo>
                  <a:pt x="717358" y="301052"/>
                </a:lnTo>
                <a:lnTo>
                  <a:pt x="717588" y="301027"/>
                </a:lnTo>
                <a:lnTo>
                  <a:pt x="717709" y="301204"/>
                </a:lnTo>
                <a:lnTo>
                  <a:pt x="717768" y="301445"/>
                </a:lnTo>
                <a:lnTo>
                  <a:pt x="717870" y="301625"/>
                </a:lnTo>
                <a:lnTo>
                  <a:pt x="717762" y="301754"/>
                </a:lnTo>
                <a:lnTo>
                  <a:pt x="717549" y="301818"/>
                </a:lnTo>
                <a:lnTo>
                  <a:pt x="717505" y="302024"/>
                </a:lnTo>
                <a:lnTo>
                  <a:pt x="717662" y="302072"/>
                </a:lnTo>
                <a:lnTo>
                  <a:pt x="717799" y="302152"/>
                </a:lnTo>
                <a:lnTo>
                  <a:pt x="718036" y="302127"/>
                </a:lnTo>
                <a:lnTo>
                  <a:pt x="718242" y="301818"/>
                </a:lnTo>
                <a:lnTo>
                  <a:pt x="718156" y="301557"/>
                </a:lnTo>
                <a:lnTo>
                  <a:pt x="718206" y="301406"/>
                </a:lnTo>
                <a:lnTo>
                  <a:pt x="718555" y="301056"/>
                </a:lnTo>
                <a:lnTo>
                  <a:pt x="718408" y="300885"/>
                </a:lnTo>
                <a:lnTo>
                  <a:pt x="718401" y="300699"/>
                </a:lnTo>
                <a:lnTo>
                  <a:pt x="718671" y="300750"/>
                </a:lnTo>
                <a:lnTo>
                  <a:pt x="719035" y="300602"/>
                </a:lnTo>
                <a:lnTo>
                  <a:pt x="719263" y="300432"/>
                </a:lnTo>
                <a:lnTo>
                  <a:pt x="719125" y="300306"/>
                </a:lnTo>
                <a:lnTo>
                  <a:pt x="719245" y="300093"/>
                </a:lnTo>
                <a:lnTo>
                  <a:pt x="719650" y="299785"/>
                </a:lnTo>
                <a:lnTo>
                  <a:pt x="719804" y="299573"/>
                </a:lnTo>
                <a:lnTo>
                  <a:pt x="720013" y="299566"/>
                </a:lnTo>
                <a:lnTo>
                  <a:pt x="720188" y="299663"/>
                </a:lnTo>
                <a:lnTo>
                  <a:pt x="720417" y="299663"/>
                </a:lnTo>
                <a:lnTo>
                  <a:pt x="720612" y="299650"/>
                </a:lnTo>
                <a:lnTo>
                  <a:pt x="721033" y="299708"/>
                </a:lnTo>
                <a:lnTo>
                  <a:pt x="721527" y="299708"/>
                </a:lnTo>
                <a:lnTo>
                  <a:pt x="721925" y="299213"/>
                </a:lnTo>
                <a:lnTo>
                  <a:pt x="722098" y="299020"/>
                </a:lnTo>
                <a:lnTo>
                  <a:pt x="722059" y="298775"/>
                </a:lnTo>
                <a:lnTo>
                  <a:pt x="722072" y="298608"/>
                </a:lnTo>
                <a:lnTo>
                  <a:pt x="722412" y="298582"/>
                </a:lnTo>
                <a:lnTo>
                  <a:pt x="722553" y="298454"/>
                </a:lnTo>
                <a:lnTo>
                  <a:pt x="722737" y="298479"/>
                </a:lnTo>
                <a:lnTo>
                  <a:pt x="722943" y="298280"/>
                </a:lnTo>
                <a:lnTo>
                  <a:pt x="722971" y="297968"/>
                </a:lnTo>
                <a:lnTo>
                  <a:pt x="722955" y="297759"/>
                </a:lnTo>
                <a:lnTo>
                  <a:pt x="722750" y="297598"/>
                </a:lnTo>
                <a:lnTo>
                  <a:pt x="722613" y="297434"/>
                </a:lnTo>
                <a:lnTo>
                  <a:pt x="722350" y="297367"/>
                </a:lnTo>
                <a:lnTo>
                  <a:pt x="722271" y="297153"/>
                </a:lnTo>
                <a:lnTo>
                  <a:pt x="722126" y="297006"/>
                </a:lnTo>
                <a:lnTo>
                  <a:pt x="722181" y="296865"/>
                </a:lnTo>
                <a:lnTo>
                  <a:pt x="722329" y="297000"/>
                </a:lnTo>
                <a:lnTo>
                  <a:pt x="722613" y="296993"/>
                </a:lnTo>
                <a:lnTo>
                  <a:pt x="722674" y="297131"/>
                </a:lnTo>
                <a:lnTo>
                  <a:pt x="722693" y="297276"/>
                </a:lnTo>
                <a:lnTo>
                  <a:pt x="722878" y="297367"/>
                </a:lnTo>
                <a:lnTo>
                  <a:pt x="722966" y="297171"/>
                </a:lnTo>
                <a:lnTo>
                  <a:pt x="722827" y="296897"/>
                </a:lnTo>
                <a:lnTo>
                  <a:pt x="722984" y="296829"/>
                </a:lnTo>
                <a:lnTo>
                  <a:pt x="723257" y="296865"/>
                </a:lnTo>
                <a:lnTo>
                  <a:pt x="723288" y="297038"/>
                </a:lnTo>
                <a:lnTo>
                  <a:pt x="723171" y="297175"/>
                </a:lnTo>
                <a:lnTo>
                  <a:pt x="723315" y="297219"/>
                </a:lnTo>
                <a:lnTo>
                  <a:pt x="723494" y="297257"/>
                </a:lnTo>
                <a:lnTo>
                  <a:pt x="723749" y="297412"/>
                </a:lnTo>
                <a:lnTo>
                  <a:pt x="723916" y="297437"/>
                </a:lnTo>
                <a:lnTo>
                  <a:pt x="724230" y="297363"/>
                </a:lnTo>
                <a:lnTo>
                  <a:pt x="724480" y="297354"/>
                </a:lnTo>
                <a:lnTo>
                  <a:pt x="724570" y="297206"/>
                </a:lnTo>
                <a:lnTo>
                  <a:pt x="724691" y="297090"/>
                </a:lnTo>
                <a:lnTo>
                  <a:pt x="724858" y="297199"/>
                </a:lnTo>
                <a:lnTo>
                  <a:pt x="725012" y="297122"/>
                </a:lnTo>
                <a:lnTo>
                  <a:pt x="725113" y="296939"/>
                </a:lnTo>
                <a:lnTo>
                  <a:pt x="725092" y="296657"/>
                </a:lnTo>
                <a:lnTo>
                  <a:pt x="725179" y="296537"/>
                </a:lnTo>
                <a:lnTo>
                  <a:pt x="725489" y="296421"/>
                </a:lnTo>
                <a:lnTo>
                  <a:pt x="725627" y="296479"/>
                </a:lnTo>
                <a:lnTo>
                  <a:pt x="725658" y="296702"/>
                </a:lnTo>
                <a:lnTo>
                  <a:pt x="725888" y="296807"/>
                </a:lnTo>
                <a:lnTo>
                  <a:pt x="725906" y="296660"/>
                </a:lnTo>
                <a:lnTo>
                  <a:pt x="725838" y="296511"/>
                </a:lnTo>
                <a:lnTo>
                  <a:pt x="725924" y="296347"/>
                </a:lnTo>
                <a:lnTo>
                  <a:pt x="726168" y="296434"/>
                </a:lnTo>
                <a:lnTo>
                  <a:pt x="726223" y="296713"/>
                </a:lnTo>
                <a:lnTo>
                  <a:pt x="726510" y="296749"/>
                </a:lnTo>
                <a:lnTo>
                  <a:pt x="726696" y="296826"/>
                </a:lnTo>
                <a:lnTo>
                  <a:pt x="726882" y="297064"/>
                </a:lnTo>
                <a:lnTo>
                  <a:pt x="727106" y="297215"/>
                </a:lnTo>
                <a:lnTo>
                  <a:pt x="727254" y="297161"/>
                </a:lnTo>
                <a:lnTo>
                  <a:pt x="727391" y="296974"/>
                </a:lnTo>
                <a:lnTo>
                  <a:pt x="727669" y="297000"/>
                </a:lnTo>
                <a:lnTo>
                  <a:pt x="727842" y="297251"/>
                </a:lnTo>
                <a:lnTo>
                  <a:pt x="728066" y="297302"/>
                </a:lnTo>
                <a:lnTo>
                  <a:pt x="728303" y="297305"/>
                </a:lnTo>
                <a:lnTo>
                  <a:pt x="728463" y="297447"/>
                </a:lnTo>
                <a:lnTo>
                  <a:pt x="728624" y="297547"/>
                </a:lnTo>
                <a:lnTo>
                  <a:pt x="728822" y="297547"/>
                </a:lnTo>
                <a:lnTo>
                  <a:pt x="728871" y="297367"/>
                </a:lnTo>
                <a:lnTo>
                  <a:pt x="729018" y="297302"/>
                </a:lnTo>
                <a:lnTo>
                  <a:pt x="729021" y="297135"/>
                </a:lnTo>
                <a:lnTo>
                  <a:pt x="728959" y="296959"/>
                </a:lnTo>
                <a:lnTo>
                  <a:pt x="729065" y="296823"/>
                </a:lnTo>
                <a:lnTo>
                  <a:pt x="729225" y="296954"/>
                </a:lnTo>
                <a:lnTo>
                  <a:pt x="729490" y="296925"/>
                </a:lnTo>
                <a:lnTo>
                  <a:pt x="729593" y="297112"/>
                </a:lnTo>
                <a:lnTo>
                  <a:pt x="729610" y="297299"/>
                </a:lnTo>
                <a:lnTo>
                  <a:pt x="729809" y="297321"/>
                </a:lnTo>
                <a:lnTo>
                  <a:pt x="729969" y="297103"/>
                </a:lnTo>
                <a:lnTo>
                  <a:pt x="730123" y="297309"/>
                </a:lnTo>
                <a:lnTo>
                  <a:pt x="730264" y="297373"/>
                </a:lnTo>
                <a:lnTo>
                  <a:pt x="730411" y="297386"/>
                </a:lnTo>
                <a:lnTo>
                  <a:pt x="730449" y="297193"/>
                </a:lnTo>
                <a:lnTo>
                  <a:pt x="730731" y="297009"/>
                </a:lnTo>
                <a:lnTo>
                  <a:pt x="730936" y="297116"/>
                </a:lnTo>
                <a:lnTo>
                  <a:pt x="730980" y="297276"/>
                </a:lnTo>
                <a:lnTo>
                  <a:pt x="731077" y="297463"/>
                </a:lnTo>
                <a:lnTo>
                  <a:pt x="731307" y="297572"/>
                </a:lnTo>
                <a:lnTo>
                  <a:pt x="731487" y="297701"/>
                </a:lnTo>
                <a:lnTo>
                  <a:pt x="731551" y="297547"/>
                </a:lnTo>
                <a:lnTo>
                  <a:pt x="731680" y="297389"/>
                </a:lnTo>
                <a:lnTo>
                  <a:pt x="731842" y="297559"/>
                </a:lnTo>
                <a:lnTo>
                  <a:pt x="732018" y="297617"/>
                </a:lnTo>
                <a:lnTo>
                  <a:pt x="732031" y="297444"/>
                </a:lnTo>
                <a:lnTo>
                  <a:pt x="732159" y="297270"/>
                </a:lnTo>
                <a:lnTo>
                  <a:pt x="732425" y="297238"/>
                </a:lnTo>
                <a:lnTo>
                  <a:pt x="732466" y="297489"/>
                </a:lnTo>
                <a:lnTo>
                  <a:pt x="732659" y="297624"/>
                </a:lnTo>
                <a:lnTo>
                  <a:pt x="732726" y="297347"/>
                </a:lnTo>
                <a:lnTo>
                  <a:pt x="733004" y="297302"/>
                </a:lnTo>
                <a:lnTo>
                  <a:pt x="733235" y="297394"/>
                </a:lnTo>
                <a:lnTo>
                  <a:pt x="733325" y="297251"/>
                </a:lnTo>
                <a:lnTo>
                  <a:pt x="733279" y="297009"/>
                </a:lnTo>
                <a:lnTo>
                  <a:pt x="733532" y="296897"/>
                </a:lnTo>
                <a:lnTo>
                  <a:pt x="733626" y="296672"/>
                </a:lnTo>
                <a:lnTo>
                  <a:pt x="733825" y="296453"/>
                </a:lnTo>
                <a:lnTo>
                  <a:pt x="733786" y="296189"/>
                </a:lnTo>
                <a:lnTo>
                  <a:pt x="733648" y="296016"/>
                </a:lnTo>
                <a:lnTo>
                  <a:pt x="733850" y="296003"/>
                </a:lnTo>
                <a:lnTo>
                  <a:pt x="733990" y="295881"/>
                </a:lnTo>
                <a:lnTo>
                  <a:pt x="734254" y="295697"/>
                </a:lnTo>
                <a:lnTo>
                  <a:pt x="734487" y="295980"/>
                </a:lnTo>
                <a:lnTo>
                  <a:pt x="734644" y="296073"/>
                </a:lnTo>
                <a:lnTo>
                  <a:pt x="734752" y="295945"/>
                </a:lnTo>
                <a:lnTo>
                  <a:pt x="734942" y="295787"/>
                </a:lnTo>
                <a:lnTo>
                  <a:pt x="735029" y="295572"/>
                </a:lnTo>
                <a:lnTo>
                  <a:pt x="735259" y="295359"/>
                </a:lnTo>
                <a:lnTo>
                  <a:pt x="735540" y="295128"/>
                </a:lnTo>
                <a:lnTo>
                  <a:pt x="735727" y="295022"/>
                </a:lnTo>
                <a:lnTo>
                  <a:pt x="735841" y="295128"/>
                </a:lnTo>
                <a:lnTo>
                  <a:pt x="736015" y="295263"/>
                </a:lnTo>
                <a:lnTo>
                  <a:pt x="736041" y="295462"/>
                </a:lnTo>
                <a:lnTo>
                  <a:pt x="735957" y="295617"/>
                </a:lnTo>
                <a:lnTo>
                  <a:pt x="736060" y="295810"/>
                </a:lnTo>
                <a:lnTo>
                  <a:pt x="736258" y="295604"/>
                </a:lnTo>
                <a:lnTo>
                  <a:pt x="736386" y="295314"/>
                </a:lnTo>
                <a:lnTo>
                  <a:pt x="736539" y="295295"/>
                </a:lnTo>
                <a:lnTo>
                  <a:pt x="736726" y="295443"/>
                </a:lnTo>
                <a:lnTo>
                  <a:pt x="736956" y="295501"/>
                </a:lnTo>
                <a:lnTo>
                  <a:pt x="737257" y="295366"/>
                </a:lnTo>
                <a:lnTo>
                  <a:pt x="737494" y="295302"/>
                </a:lnTo>
                <a:lnTo>
                  <a:pt x="737615" y="295128"/>
                </a:lnTo>
                <a:lnTo>
                  <a:pt x="737581" y="294945"/>
                </a:lnTo>
                <a:lnTo>
                  <a:pt x="737354" y="294877"/>
                </a:lnTo>
                <a:lnTo>
                  <a:pt x="737327" y="294710"/>
                </a:lnTo>
                <a:lnTo>
                  <a:pt x="737453" y="294571"/>
                </a:lnTo>
                <a:lnTo>
                  <a:pt x="737745" y="294594"/>
                </a:lnTo>
                <a:lnTo>
                  <a:pt x="737808" y="294781"/>
                </a:lnTo>
                <a:lnTo>
                  <a:pt x="737929" y="294993"/>
                </a:lnTo>
                <a:lnTo>
                  <a:pt x="738148" y="295160"/>
                </a:lnTo>
                <a:lnTo>
                  <a:pt x="738289" y="295237"/>
                </a:lnTo>
                <a:lnTo>
                  <a:pt x="738417" y="295166"/>
                </a:lnTo>
                <a:lnTo>
                  <a:pt x="738526" y="294874"/>
                </a:lnTo>
                <a:lnTo>
                  <a:pt x="738384" y="294781"/>
                </a:lnTo>
                <a:lnTo>
                  <a:pt x="738122" y="294755"/>
                </a:lnTo>
                <a:lnTo>
                  <a:pt x="738116" y="294568"/>
                </a:lnTo>
                <a:lnTo>
                  <a:pt x="738096" y="294401"/>
                </a:lnTo>
                <a:lnTo>
                  <a:pt x="738243" y="294253"/>
                </a:lnTo>
                <a:lnTo>
                  <a:pt x="738372" y="293989"/>
                </a:lnTo>
                <a:lnTo>
                  <a:pt x="738493" y="293809"/>
                </a:lnTo>
                <a:lnTo>
                  <a:pt x="738634" y="293629"/>
                </a:lnTo>
                <a:lnTo>
                  <a:pt x="738775" y="293481"/>
                </a:lnTo>
                <a:lnTo>
                  <a:pt x="739064" y="293311"/>
                </a:lnTo>
                <a:lnTo>
                  <a:pt x="739435" y="293185"/>
                </a:lnTo>
                <a:lnTo>
                  <a:pt x="739653" y="293089"/>
                </a:lnTo>
                <a:lnTo>
                  <a:pt x="740024" y="292844"/>
                </a:lnTo>
                <a:lnTo>
                  <a:pt x="740248" y="292774"/>
                </a:lnTo>
                <a:lnTo>
                  <a:pt x="740428" y="292600"/>
                </a:lnTo>
                <a:lnTo>
                  <a:pt x="740575" y="292458"/>
                </a:lnTo>
                <a:lnTo>
                  <a:pt x="740742" y="292356"/>
                </a:lnTo>
                <a:lnTo>
                  <a:pt x="740989" y="292381"/>
                </a:lnTo>
                <a:lnTo>
                  <a:pt x="741383" y="292503"/>
                </a:lnTo>
                <a:lnTo>
                  <a:pt x="741914" y="292503"/>
                </a:lnTo>
                <a:lnTo>
                  <a:pt x="742329" y="292503"/>
                </a:lnTo>
                <a:lnTo>
                  <a:pt x="742777" y="292381"/>
                </a:lnTo>
                <a:lnTo>
                  <a:pt x="743137" y="292471"/>
                </a:lnTo>
                <a:lnTo>
                  <a:pt x="743495" y="292426"/>
                </a:lnTo>
                <a:lnTo>
                  <a:pt x="743642" y="292323"/>
                </a:lnTo>
                <a:lnTo>
                  <a:pt x="743899" y="292330"/>
                </a:lnTo>
                <a:lnTo>
                  <a:pt x="744123" y="292323"/>
                </a:lnTo>
                <a:lnTo>
                  <a:pt x="744236" y="292494"/>
                </a:lnTo>
                <a:lnTo>
                  <a:pt x="744460" y="292651"/>
                </a:lnTo>
                <a:lnTo>
                  <a:pt x="744535" y="292489"/>
                </a:lnTo>
                <a:lnTo>
                  <a:pt x="744764" y="292362"/>
                </a:lnTo>
                <a:lnTo>
                  <a:pt x="744880" y="292584"/>
                </a:lnTo>
                <a:lnTo>
                  <a:pt x="745070" y="292631"/>
                </a:lnTo>
                <a:lnTo>
                  <a:pt x="745150" y="292457"/>
                </a:lnTo>
                <a:lnTo>
                  <a:pt x="745449" y="292281"/>
                </a:lnTo>
                <a:lnTo>
                  <a:pt x="745701" y="292030"/>
                </a:lnTo>
                <a:lnTo>
                  <a:pt x="745670" y="291823"/>
                </a:lnTo>
                <a:lnTo>
                  <a:pt x="745734" y="291601"/>
                </a:lnTo>
                <a:lnTo>
                  <a:pt x="745891" y="291554"/>
                </a:lnTo>
                <a:lnTo>
                  <a:pt x="746064" y="291713"/>
                </a:lnTo>
                <a:lnTo>
                  <a:pt x="746357" y="291672"/>
                </a:lnTo>
                <a:lnTo>
                  <a:pt x="746505" y="291523"/>
                </a:lnTo>
                <a:lnTo>
                  <a:pt x="746649" y="291381"/>
                </a:lnTo>
                <a:lnTo>
                  <a:pt x="746836" y="291396"/>
                </a:lnTo>
                <a:lnTo>
                  <a:pt x="746952" y="291511"/>
                </a:lnTo>
                <a:lnTo>
                  <a:pt x="747025" y="291727"/>
                </a:lnTo>
                <a:lnTo>
                  <a:pt x="747043" y="291967"/>
                </a:lnTo>
                <a:lnTo>
                  <a:pt x="747120" y="292094"/>
                </a:lnTo>
                <a:lnTo>
                  <a:pt x="747120" y="292284"/>
                </a:lnTo>
                <a:lnTo>
                  <a:pt x="747388" y="292284"/>
                </a:lnTo>
                <a:lnTo>
                  <a:pt x="747578" y="292235"/>
                </a:lnTo>
                <a:lnTo>
                  <a:pt x="747766" y="292235"/>
                </a:lnTo>
                <a:lnTo>
                  <a:pt x="748005" y="292284"/>
                </a:lnTo>
                <a:lnTo>
                  <a:pt x="748350" y="292189"/>
                </a:lnTo>
                <a:lnTo>
                  <a:pt x="748556" y="292291"/>
                </a:lnTo>
                <a:lnTo>
                  <a:pt x="748809" y="292172"/>
                </a:lnTo>
                <a:lnTo>
                  <a:pt x="749123" y="292047"/>
                </a:lnTo>
                <a:lnTo>
                  <a:pt x="749313" y="291825"/>
                </a:lnTo>
                <a:lnTo>
                  <a:pt x="749495" y="291682"/>
                </a:lnTo>
                <a:lnTo>
                  <a:pt x="749771" y="291762"/>
                </a:lnTo>
                <a:lnTo>
                  <a:pt x="749880" y="291998"/>
                </a:lnTo>
                <a:lnTo>
                  <a:pt x="750152" y="292134"/>
                </a:lnTo>
                <a:lnTo>
                  <a:pt x="750330" y="292333"/>
                </a:lnTo>
                <a:lnTo>
                  <a:pt x="750565" y="292347"/>
                </a:lnTo>
                <a:lnTo>
                  <a:pt x="750835" y="292316"/>
                </a:lnTo>
                <a:lnTo>
                  <a:pt x="751104" y="292333"/>
                </a:lnTo>
                <a:lnTo>
                  <a:pt x="751442" y="292333"/>
                </a:lnTo>
                <a:lnTo>
                  <a:pt x="751640" y="292096"/>
                </a:lnTo>
                <a:lnTo>
                  <a:pt x="751529" y="291952"/>
                </a:lnTo>
                <a:lnTo>
                  <a:pt x="751419" y="291779"/>
                </a:lnTo>
                <a:lnTo>
                  <a:pt x="751324" y="291476"/>
                </a:lnTo>
                <a:lnTo>
                  <a:pt x="751355" y="291208"/>
                </a:lnTo>
                <a:lnTo>
                  <a:pt x="751514" y="291193"/>
                </a:lnTo>
                <a:lnTo>
                  <a:pt x="751844" y="291208"/>
                </a:lnTo>
                <a:lnTo>
                  <a:pt x="752143" y="291225"/>
                </a:lnTo>
                <a:lnTo>
                  <a:pt x="752554" y="291366"/>
                </a:lnTo>
                <a:lnTo>
                  <a:pt x="752775" y="291081"/>
                </a:lnTo>
                <a:lnTo>
                  <a:pt x="752979" y="291003"/>
                </a:lnTo>
                <a:lnTo>
                  <a:pt x="753028" y="291271"/>
                </a:lnTo>
                <a:lnTo>
                  <a:pt x="753295" y="291083"/>
                </a:lnTo>
                <a:lnTo>
                  <a:pt x="753533" y="290971"/>
                </a:lnTo>
                <a:lnTo>
                  <a:pt x="753864" y="290812"/>
                </a:lnTo>
                <a:lnTo>
                  <a:pt x="754194" y="290544"/>
                </a:lnTo>
                <a:lnTo>
                  <a:pt x="754415" y="290339"/>
                </a:lnTo>
                <a:lnTo>
                  <a:pt x="754604" y="290149"/>
                </a:lnTo>
                <a:lnTo>
                  <a:pt x="754872" y="289817"/>
                </a:lnTo>
                <a:lnTo>
                  <a:pt x="755005" y="289680"/>
                </a:lnTo>
                <a:lnTo>
                  <a:pt x="755015" y="289387"/>
                </a:lnTo>
                <a:lnTo>
                  <a:pt x="754954" y="289180"/>
                </a:lnTo>
                <a:lnTo>
                  <a:pt x="754897" y="288964"/>
                </a:lnTo>
                <a:lnTo>
                  <a:pt x="755132" y="288877"/>
                </a:lnTo>
                <a:lnTo>
                  <a:pt x="755195" y="288682"/>
                </a:lnTo>
                <a:lnTo>
                  <a:pt x="755195" y="288440"/>
                </a:lnTo>
                <a:lnTo>
                  <a:pt x="755450" y="288406"/>
                </a:lnTo>
                <a:lnTo>
                  <a:pt x="755654" y="288487"/>
                </a:lnTo>
                <a:lnTo>
                  <a:pt x="755953" y="288470"/>
                </a:lnTo>
                <a:lnTo>
                  <a:pt x="756118" y="288338"/>
                </a:lnTo>
                <a:lnTo>
                  <a:pt x="756324" y="288201"/>
                </a:lnTo>
                <a:lnTo>
                  <a:pt x="756599" y="288062"/>
                </a:lnTo>
                <a:lnTo>
                  <a:pt x="756694" y="287901"/>
                </a:lnTo>
                <a:lnTo>
                  <a:pt x="756743" y="287655"/>
                </a:lnTo>
                <a:lnTo>
                  <a:pt x="757073" y="287235"/>
                </a:lnTo>
                <a:lnTo>
                  <a:pt x="757386" y="287072"/>
                </a:lnTo>
                <a:lnTo>
                  <a:pt x="757973" y="286983"/>
                </a:lnTo>
                <a:lnTo>
                  <a:pt x="758004" y="286776"/>
                </a:lnTo>
                <a:lnTo>
                  <a:pt x="758399" y="286491"/>
                </a:lnTo>
                <a:lnTo>
                  <a:pt x="758589" y="286412"/>
                </a:lnTo>
                <a:lnTo>
                  <a:pt x="758699" y="286635"/>
                </a:lnTo>
                <a:lnTo>
                  <a:pt x="758983" y="286649"/>
                </a:lnTo>
                <a:lnTo>
                  <a:pt x="759078" y="286430"/>
                </a:lnTo>
                <a:lnTo>
                  <a:pt x="759062" y="286176"/>
                </a:lnTo>
                <a:lnTo>
                  <a:pt x="758825" y="286032"/>
                </a:lnTo>
                <a:lnTo>
                  <a:pt x="758699" y="285778"/>
                </a:lnTo>
                <a:lnTo>
                  <a:pt x="758753" y="285586"/>
                </a:lnTo>
                <a:lnTo>
                  <a:pt x="759014" y="285558"/>
                </a:lnTo>
                <a:lnTo>
                  <a:pt x="759377" y="285653"/>
                </a:lnTo>
                <a:lnTo>
                  <a:pt x="759678" y="285509"/>
                </a:lnTo>
                <a:lnTo>
                  <a:pt x="760087" y="285226"/>
                </a:lnTo>
                <a:lnTo>
                  <a:pt x="760035" y="284910"/>
                </a:lnTo>
                <a:lnTo>
                  <a:pt x="759874" y="284733"/>
                </a:lnTo>
                <a:lnTo>
                  <a:pt x="759672" y="284416"/>
                </a:lnTo>
                <a:lnTo>
                  <a:pt x="759798" y="284306"/>
                </a:lnTo>
                <a:lnTo>
                  <a:pt x="760048" y="284338"/>
                </a:lnTo>
                <a:lnTo>
                  <a:pt x="760363" y="284338"/>
                </a:lnTo>
                <a:lnTo>
                  <a:pt x="760697" y="284053"/>
                </a:lnTo>
                <a:lnTo>
                  <a:pt x="760963" y="283928"/>
                </a:lnTo>
                <a:lnTo>
                  <a:pt x="761184" y="283801"/>
                </a:lnTo>
                <a:lnTo>
                  <a:pt x="761439" y="283651"/>
                </a:lnTo>
                <a:lnTo>
                  <a:pt x="761570" y="283555"/>
                </a:lnTo>
                <a:lnTo>
                  <a:pt x="761709" y="283356"/>
                </a:lnTo>
                <a:lnTo>
                  <a:pt x="761653" y="283094"/>
                </a:lnTo>
                <a:lnTo>
                  <a:pt x="761503" y="282945"/>
                </a:lnTo>
                <a:lnTo>
                  <a:pt x="761303" y="282759"/>
                </a:lnTo>
                <a:lnTo>
                  <a:pt x="761228" y="282609"/>
                </a:lnTo>
                <a:lnTo>
                  <a:pt x="761153" y="282259"/>
                </a:lnTo>
                <a:lnTo>
                  <a:pt x="761222" y="281991"/>
                </a:lnTo>
                <a:lnTo>
                  <a:pt x="761625" y="281891"/>
                </a:lnTo>
                <a:lnTo>
                  <a:pt x="761836" y="281891"/>
                </a:lnTo>
                <a:lnTo>
                  <a:pt x="762168" y="281749"/>
                </a:lnTo>
                <a:lnTo>
                  <a:pt x="762221" y="281407"/>
                </a:lnTo>
                <a:lnTo>
                  <a:pt x="762221" y="281256"/>
                </a:lnTo>
                <a:lnTo>
                  <a:pt x="762471" y="281156"/>
                </a:lnTo>
                <a:lnTo>
                  <a:pt x="762510" y="280972"/>
                </a:lnTo>
                <a:lnTo>
                  <a:pt x="762764" y="280647"/>
                </a:lnTo>
                <a:lnTo>
                  <a:pt x="763064" y="280694"/>
                </a:lnTo>
                <a:lnTo>
                  <a:pt x="763064" y="280392"/>
                </a:lnTo>
                <a:lnTo>
                  <a:pt x="763432" y="280392"/>
                </a:lnTo>
                <a:lnTo>
                  <a:pt x="763594" y="279929"/>
                </a:lnTo>
                <a:lnTo>
                  <a:pt x="763918" y="279999"/>
                </a:lnTo>
                <a:lnTo>
                  <a:pt x="764356" y="280091"/>
                </a:lnTo>
                <a:lnTo>
                  <a:pt x="764817" y="280300"/>
                </a:lnTo>
                <a:lnTo>
                  <a:pt x="765025" y="280207"/>
                </a:lnTo>
                <a:lnTo>
                  <a:pt x="765417" y="279906"/>
                </a:lnTo>
                <a:lnTo>
                  <a:pt x="765648" y="279697"/>
                </a:lnTo>
                <a:lnTo>
                  <a:pt x="765924" y="279697"/>
                </a:lnTo>
                <a:lnTo>
                  <a:pt x="766570" y="279396"/>
                </a:lnTo>
                <a:lnTo>
                  <a:pt x="766963" y="279026"/>
                </a:lnTo>
                <a:lnTo>
                  <a:pt x="767056" y="278724"/>
                </a:lnTo>
                <a:lnTo>
                  <a:pt x="767286" y="278354"/>
                </a:lnTo>
                <a:lnTo>
                  <a:pt x="767124" y="278191"/>
                </a:lnTo>
                <a:lnTo>
                  <a:pt x="767540" y="277751"/>
                </a:lnTo>
                <a:lnTo>
                  <a:pt x="767839" y="277543"/>
                </a:lnTo>
                <a:lnTo>
                  <a:pt x="767839" y="277242"/>
                </a:lnTo>
                <a:lnTo>
                  <a:pt x="767494" y="277242"/>
                </a:lnTo>
                <a:lnTo>
                  <a:pt x="767563" y="276755"/>
                </a:lnTo>
                <a:lnTo>
                  <a:pt x="767648" y="276623"/>
                </a:lnTo>
                <a:lnTo>
                  <a:pt x="767770" y="276431"/>
                </a:lnTo>
                <a:lnTo>
                  <a:pt x="768009" y="276510"/>
                </a:lnTo>
                <a:lnTo>
                  <a:pt x="768047" y="277010"/>
                </a:lnTo>
                <a:lnTo>
                  <a:pt x="768348" y="277056"/>
                </a:lnTo>
                <a:lnTo>
                  <a:pt x="768624" y="276523"/>
                </a:lnTo>
                <a:lnTo>
                  <a:pt x="769039" y="276129"/>
                </a:lnTo>
                <a:lnTo>
                  <a:pt x="769039" y="275828"/>
                </a:lnTo>
                <a:lnTo>
                  <a:pt x="769248" y="275821"/>
                </a:lnTo>
                <a:lnTo>
                  <a:pt x="771135" y="280327"/>
                </a:lnTo>
                <a:lnTo>
                  <a:pt x="772323" y="281134"/>
                </a:lnTo>
                <a:lnTo>
                  <a:pt x="775939" y="281133"/>
                </a:lnTo>
                <a:lnTo>
                  <a:pt x="780791" y="279919"/>
                </a:lnTo>
                <a:lnTo>
                  <a:pt x="784849" y="278303"/>
                </a:lnTo>
                <a:lnTo>
                  <a:pt x="790515" y="276685"/>
                </a:lnTo>
                <a:lnTo>
                  <a:pt x="796544" y="276683"/>
                </a:lnTo>
                <a:lnTo>
                  <a:pt x="803787" y="276276"/>
                </a:lnTo>
                <a:lnTo>
                  <a:pt x="808305" y="272236"/>
                </a:lnTo>
                <a:lnTo>
                  <a:pt x="813999" y="269407"/>
                </a:lnTo>
                <a:lnTo>
                  <a:pt x="818832" y="269001"/>
                </a:lnTo>
                <a:lnTo>
                  <a:pt x="832047" y="271015"/>
                </a:lnTo>
                <a:lnTo>
                  <a:pt x="841665" y="272222"/>
                </a:lnTo>
                <a:lnTo>
                  <a:pt x="854087" y="273833"/>
                </a:lnTo>
                <a:lnTo>
                  <a:pt x="862528" y="273829"/>
                </a:lnTo>
                <a:lnTo>
                  <a:pt x="867848" y="269789"/>
                </a:lnTo>
                <a:lnTo>
                  <a:pt x="873099" y="268877"/>
                </a:lnTo>
                <a:lnTo>
                  <a:pt x="872315" y="267050"/>
                </a:lnTo>
                <a:lnTo>
                  <a:pt x="870226" y="263003"/>
                </a:lnTo>
                <a:lnTo>
                  <a:pt x="870497" y="260259"/>
                </a:lnTo>
                <a:lnTo>
                  <a:pt x="869186" y="259085"/>
                </a:lnTo>
                <a:lnTo>
                  <a:pt x="868934" y="255950"/>
                </a:lnTo>
                <a:lnTo>
                  <a:pt x="871969" y="253592"/>
                </a:lnTo>
                <a:lnTo>
                  <a:pt x="872129" y="251103"/>
                </a:lnTo>
                <a:lnTo>
                  <a:pt x="872389" y="251045"/>
                </a:lnTo>
                <a:lnTo>
                  <a:pt x="872266" y="250872"/>
                </a:lnTo>
                <a:lnTo>
                  <a:pt x="872180" y="250726"/>
                </a:lnTo>
                <a:lnTo>
                  <a:pt x="872396" y="250660"/>
                </a:lnTo>
                <a:lnTo>
                  <a:pt x="872754" y="250563"/>
                </a:lnTo>
                <a:lnTo>
                  <a:pt x="872933" y="250274"/>
                </a:lnTo>
                <a:lnTo>
                  <a:pt x="873278" y="250042"/>
                </a:lnTo>
                <a:lnTo>
                  <a:pt x="873452" y="250029"/>
                </a:lnTo>
                <a:lnTo>
                  <a:pt x="873656" y="250139"/>
                </a:lnTo>
                <a:lnTo>
                  <a:pt x="873869" y="250229"/>
                </a:lnTo>
                <a:lnTo>
                  <a:pt x="874093" y="250158"/>
                </a:lnTo>
                <a:lnTo>
                  <a:pt x="874297" y="249978"/>
                </a:lnTo>
                <a:lnTo>
                  <a:pt x="874354" y="249695"/>
                </a:lnTo>
                <a:lnTo>
                  <a:pt x="874176" y="249502"/>
                </a:lnTo>
                <a:lnTo>
                  <a:pt x="874336" y="249360"/>
                </a:lnTo>
                <a:lnTo>
                  <a:pt x="874508" y="249309"/>
                </a:lnTo>
                <a:lnTo>
                  <a:pt x="874681" y="249328"/>
                </a:lnTo>
                <a:lnTo>
                  <a:pt x="874896" y="249219"/>
                </a:lnTo>
                <a:lnTo>
                  <a:pt x="875129" y="249033"/>
                </a:lnTo>
                <a:lnTo>
                  <a:pt x="875277" y="249007"/>
                </a:lnTo>
                <a:lnTo>
                  <a:pt x="875437" y="248994"/>
                </a:lnTo>
                <a:lnTo>
                  <a:pt x="875569" y="248733"/>
                </a:lnTo>
                <a:lnTo>
                  <a:pt x="875272" y="248692"/>
                </a:lnTo>
                <a:lnTo>
                  <a:pt x="875309" y="248434"/>
                </a:lnTo>
                <a:lnTo>
                  <a:pt x="875502" y="248261"/>
                </a:lnTo>
                <a:lnTo>
                  <a:pt x="875680" y="248190"/>
                </a:lnTo>
                <a:lnTo>
                  <a:pt x="875891" y="248158"/>
                </a:lnTo>
                <a:lnTo>
                  <a:pt x="876091" y="248203"/>
                </a:lnTo>
                <a:lnTo>
                  <a:pt x="876375" y="248301"/>
                </a:lnTo>
                <a:lnTo>
                  <a:pt x="876629" y="248229"/>
                </a:lnTo>
                <a:lnTo>
                  <a:pt x="876840" y="248087"/>
                </a:lnTo>
                <a:lnTo>
                  <a:pt x="877000" y="247830"/>
                </a:lnTo>
                <a:lnTo>
                  <a:pt x="877136" y="247770"/>
                </a:lnTo>
                <a:lnTo>
                  <a:pt x="877397" y="247592"/>
                </a:lnTo>
                <a:lnTo>
                  <a:pt x="877551" y="247528"/>
                </a:lnTo>
                <a:lnTo>
                  <a:pt x="877621" y="247383"/>
                </a:lnTo>
                <a:lnTo>
                  <a:pt x="877512" y="247116"/>
                </a:lnTo>
                <a:lnTo>
                  <a:pt x="877512" y="246840"/>
                </a:lnTo>
                <a:lnTo>
                  <a:pt x="877621" y="246666"/>
                </a:lnTo>
                <a:lnTo>
                  <a:pt x="877801" y="246621"/>
                </a:lnTo>
                <a:lnTo>
                  <a:pt x="877986" y="246582"/>
                </a:lnTo>
                <a:lnTo>
                  <a:pt x="878163" y="246354"/>
                </a:lnTo>
                <a:lnTo>
                  <a:pt x="878390" y="246376"/>
                </a:lnTo>
                <a:lnTo>
                  <a:pt x="878663" y="246293"/>
                </a:lnTo>
                <a:lnTo>
                  <a:pt x="878820" y="246048"/>
                </a:lnTo>
                <a:lnTo>
                  <a:pt x="878857" y="245765"/>
                </a:lnTo>
                <a:lnTo>
                  <a:pt x="878684" y="245695"/>
                </a:lnTo>
                <a:lnTo>
                  <a:pt x="878627" y="245553"/>
                </a:lnTo>
                <a:lnTo>
                  <a:pt x="878666" y="245367"/>
                </a:lnTo>
                <a:lnTo>
                  <a:pt x="878774" y="245232"/>
                </a:lnTo>
                <a:lnTo>
                  <a:pt x="878915" y="245122"/>
                </a:lnTo>
                <a:lnTo>
                  <a:pt x="879082" y="244981"/>
                </a:lnTo>
                <a:lnTo>
                  <a:pt x="879198" y="244846"/>
                </a:lnTo>
                <a:lnTo>
                  <a:pt x="879549" y="244717"/>
                </a:lnTo>
                <a:lnTo>
                  <a:pt x="879793" y="244698"/>
                </a:lnTo>
                <a:lnTo>
                  <a:pt x="880087" y="244634"/>
                </a:lnTo>
                <a:lnTo>
                  <a:pt x="880298" y="244370"/>
                </a:lnTo>
                <a:lnTo>
                  <a:pt x="880408" y="244222"/>
                </a:lnTo>
                <a:lnTo>
                  <a:pt x="880555" y="244087"/>
                </a:lnTo>
                <a:lnTo>
                  <a:pt x="880862" y="244068"/>
                </a:lnTo>
                <a:lnTo>
                  <a:pt x="881129" y="244394"/>
                </a:lnTo>
                <a:lnTo>
                  <a:pt x="881740" y="244441"/>
                </a:lnTo>
                <a:lnTo>
                  <a:pt x="882028" y="244428"/>
                </a:lnTo>
                <a:lnTo>
                  <a:pt x="882239" y="244376"/>
                </a:lnTo>
                <a:lnTo>
                  <a:pt x="882676" y="244363"/>
                </a:lnTo>
                <a:lnTo>
                  <a:pt x="882924" y="244408"/>
                </a:lnTo>
                <a:lnTo>
                  <a:pt x="883065" y="244090"/>
                </a:lnTo>
                <a:lnTo>
                  <a:pt x="882924" y="243881"/>
                </a:lnTo>
                <a:lnTo>
                  <a:pt x="883014" y="243682"/>
                </a:lnTo>
                <a:lnTo>
                  <a:pt x="883258" y="243527"/>
                </a:lnTo>
                <a:lnTo>
                  <a:pt x="883588" y="243682"/>
                </a:lnTo>
                <a:lnTo>
                  <a:pt x="883910" y="243861"/>
                </a:lnTo>
                <a:lnTo>
                  <a:pt x="884103" y="243875"/>
                </a:lnTo>
                <a:lnTo>
                  <a:pt x="884417" y="243772"/>
                </a:lnTo>
                <a:lnTo>
                  <a:pt x="884577" y="243765"/>
                </a:lnTo>
                <a:lnTo>
                  <a:pt x="884744" y="243714"/>
                </a:lnTo>
                <a:lnTo>
                  <a:pt x="884911" y="243714"/>
                </a:lnTo>
                <a:lnTo>
                  <a:pt x="885082" y="243656"/>
                </a:lnTo>
                <a:lnTo>
                  <a:pt x="885223" y="243714"/>
                </a:lnTo>
                <a:lnTo>
                  <a:pt x="885383" y="243733"/>
                </a:lnTo>
                <a:lnTo>
                  <a:pt x="885632" y="243581"/>
                </a:lnTo>
                <a:lnTo>
                  <a:pt x="885710" y="243444"/>
                </a:lnTo>
                <a:lnTo>
                  <a:pt x="885857" y="243334"/>
                </a:lnTo>
                <a:lnTo>
                  <a:pt x="886088" y="243270"/>
                </a:lnTo>
                <a:lnTo>
                  <a:pt x="886242" y="243193"/>
                </a:lnTo>
                <a:lnTo>
                  <a:pt x="886428" y="243052"/>
                </a:lnTo>
                <a:lnTo>
                  <a:pt x="886479" y="242807"/>
                </a:lnTo>
                <a:lnTo>
                  <a:pt x="886722" y="242846"/>
                </a:lnTo>
                <a:lnTo>
                  <a:pt x="886896" y="242775"/>
                </a:lnTo>
                <a:lnTo>
                  <a:pt x="887076" y="242704"/>
                </a:lnTo>
                <a:lnTo>
                  <a:pt x="887229" y="242621"/>
                </a:lnTo>
                <a:lnTo>
                  <a:pt x="887476" y="242629"/>
                </a:lnTo>
                <a:lnTo>
                  <a:pt x="887664" y="242730"/>
                </a:lnTo>
                <a:lnTo>
                  <a:pt x="887825" y="242756"/>
                </a:lnTo>
                <a:lnTo>
                  <a:pt x="887932" y="242511"/>
                </a:lnTo>
                <a:lnTo>
                  <a:pt x="888062" y="242325"/>
                </a:lnTo>
                <a:lnTo>
                  <a:pt x="888188" y="242121"/>
                </a:lnTo>
                <a:lnTo>
                  <a:pt x="888233" y="241855"/>
                </a:lnTo>
                <a:lnTo>
                  <a:pt x="888317" y="241630"/>
                </a:lnTo>
                <a:lnTo>
                  <a:pt x="888323" y="241469"/>
                </a:lnTo>
                <a:lnTo>
                  <a:pt x="888420" y="241129"/>
                </a:lnTo>
                <a:lnTo>
                  <a:pt x="888554" y="241032"/>
                </a:lnTo>
                <a:lnTo>
                  <a:pt x="888791" y="240981"/>
                </a:lnTo>
                <a:lnTo>
                  <a:pt x="888887" y="241135"/>
                </a:lnTo>
                <a:lnTo>
                  <a:pt x="888914" y="241322"/>
                </a:lnTo>
                <a:lnTo>
                  <a:pt x="888887" y="241482"/>
                </a:lnTo>
                <a:lnTo>
                  <a:pt x="889041" y="241553"/>
                </a:lnTo>
                <a:lnTo>
                  <a:pt x="889278" y="241604"/>
                </a:lnTo>
                <a:lnTo>
                  <a:pt x="889278" y="241823"/>
                </a:lnTo>
                <a:lnTo>
                  <a:pt x="889528" y="241997"/>
                </a:lnTo>
                <a:lnTo>
                  <a:pt x="889643" y="241894"/>
                </a:lnTo>
                <a:lnTo>
                  <a:pt x="889662" y="241643"/>
                </a:lnTo>
                <a:lnTo>
                  <a:pt x="889796" y="241572"/>
                </a:lnTo>
                <a:lnTo>
                  <a:pt x="890066" y="241656"/>
                </a:lnTo>
                <a:lnTo>
                  <a:pt x="890284" y="241714"/>
                </a:lnTo>
                <a:lnTo>
                  <a:pt x="890575" y="241803"/>
                </a:lnTo>
                <a:lnTo>
                  <a:pt x="890732" y="241900"/>
                </a:lnTo>
                <a:lnTo>
                  <a:pt x="890879" y="241894"/>
                </a:lnTo>
                <a:lnTo>
                  <a:pt x="890912" y="241688"/>
                </a:lnTo>
                <a:lnTo>
                  <a:pt x="890989" y="241521"/>
                </a:lnTo>
                <a:lnTo>
                  <a:pt x="891155" y="241418"/>
                </a:lnTo>
                <a:lnTo>
                  <a:pt x="891379" y="241482"/>
                </a:lnTo>
                <a:lnTo>
                  <a:pt x="891597" y="241354"/>
                </a:lnTo>
                <a:lnTo>
                  <a:pt x="891777" y="241334"/>
                </a:lnTo>
                <a:lnTo>
                  <a:pt x="891974" y="241322"/>
                </a:lnTo>
                <a:lnTo>
                  <a:pt x="892167" y="241264"/>
                </a:lnTo>
                <a:lnTo>
                  <a:pt x="892359" y="241302"/>
                </a:lnTo>
                <a:lnTo>
                  <a:pt x="892539" y="241412"/>
                </a:lnTo>
                <a:lnTo>
                  <a:pt x="892717" y="241469"/>
                </a:lnTo>
                <a:lnTo>
                  <a:pt x="892967" y="241373"/>
                </a:lnTo>
                <a:lnTo>
                  <a:pt x="893095" y="241187"/>
                </a:lnTo>
                <a:lnTo>
                  <a:pt x="893157" y="240855"/>
                </a:lnTo>
                <a:lnTo>
                  <a:pt x="893134" y="240563"/>
                </a:lnTo>
                <a:lnTo>
                  <a:pt x="893314" y="240395"/>
                </a:lnTo>
                <a:lnTo>
                  <a:pt x="893531" y="240222"/>
                </a:lnTo>
                <a:lnTo>
                  <a:pt x="893705" y="240228"/>
                </a:lnTo>
                <a:lnTo>
                  <a:pt x="893705" y="240415"/>
                </a:lnTo>
                <a:lnTo>
                  <a:pt x="893739" y="240716"/>
                </a:lnTo>
                <a:lnTo>
                  <a:pt x="893775" y="240871"/>
                </a:lnTo>
                <a:lnTo>
                  <a:pt x="894036" y="241193"/>
                </a:lnTo>
                <a:lnTo>
                  <a:pt x="894287" y="241276"/>
                </a:lnTo>
                <a:lnTo>
                  <a:pt x="894517" y="241174"/>
                </a:lnTo>
                <a:lnTo>
                  <a:pt x="894761" y="241180"/>
                </a:lnTo>
                <a:lnTo>
                  <a:pt x="895085" y="241341"/>
                </a:lnTo>
                <a:lnTo>
                  <a:pt x="895299" y="241315"/>
                </a:lnTo>
                <a:lnTo>
                  <a:pt x="895497" y="241309"/>
                </a:lnTo>
                <a:lnTo>
                  <a:pt x="895709" y="241270"/>
                </a:lnTo>
                <a:lnTo>
                  <a:pt x="895869" y="241154"/>
                </a:lnTo>
                <a:lnTo>
                  <a:pt x="896087" y="241114"/>
                </a:lnTo>
                <a:lnTo>
                  <a:pt x="896335" y="241051"/>
                </a:lnTo>
                <a:lnTo>
                  <a:pt x="896425" y="240936"/>
                </a:lnTo>
                <a:lnTo>
                  <a:pt x="896568" y="240598"/>
                </a:lnTo>
                <a:lnTo>
                  <a:pt x="896829" y="240640"/>
                </a:lnTo>
                <a:lnTo>
                  <a:pt x="897022" y="240775"/>
                </a:lnTo>
                <a:lnTo>
                  <a:pt x="897258" y="240736"/>
                </a:lnTo>
                <a:lnTo>
                  <a:pt x="897393" y="240627"/>
                </a:lnTo>
                <a:lnTo>
                  <a:pt x="897540" y="240524"/>
                </a:lnTo>
                <a:lnTo>
                  <a:pt x="897745" y="240518"/>
                </a:lnTo>
                <a:lnTo>
                  <a:pt x="897931" y="240685"/>
                </a:lnTo>
                <a:lnTo>
                  <a:pt x="898129" y="240826"/>
                </a:lnTo>
                <a:lnTo>
                  <a:pt x="898399" y="240723"/>
                </a:lnTo>
                <a:lnTo>
                  <a:pt x="898737" y="240518"/>
                </a:lnTo>
                <a:lnTo>
                  <a:pt x="898943" y="240421"/>
                </a:lnTo>
                <a:lnTo>
                  <a:pt x="899244" y="240498"/>
                </a:lnTo>
                <a:lnTo>
                  <a:pt x="899337" y="240779"/>
                </a:lnTo>
                <a:lnTo>
                  <a:pt x="899398" y="240955"/>
                </a:lnTo>
                <a:lnTo>
                  <a:pt x="899785" y="240955"/>
                </a:lnTo>
                <a:lnTo>
                  <a:pt x="900044" y="240904"/>
                </a:lnTo>
                <a:lnTo>
                  <a:pt x="900204" y="240898"/>
                </a:lnTo>
                <a:lnTo>
                  <a:pt x="900474" y="240781"/>
                </a:lnTo>
                <a:lnTo>
                  <a:pt x="900678" y="240685"/>
                </a:lnTo>
                <a:lnTo>
                  <a:pt x="900973" y="240601"/>
                </a:lnTo>
                <a:lnTo>
                  <a:pt x="901249" y="240633"/>
                </a:lnTo>
                <a:lnTo>
                  <a:pt x="901192" y="240775"/>
                </a:lnTo>
                <a:lnTo>
                  <a:pt x="901056" y="240884"/>
                </a:lnTo>
                <a:lnTo>
                  <a:pt x="900858" y="241006"/>
                </a:lnTo>
                <a:lnTo>
                  <a:pt x="900838" y="241212"/>
                </a:lnTo>
                <a:lnTo>
                  <a:pt x="901053" y="241293"/>
                </a:lnTo>
                <a:lnTo>
                  <a:pt x="901095" y="241552"/>
                </a:lnTo>
                <a:lnTo>
                  <a:pt x="900999" y="241939"/>
                </a:lnTo>
                <a:lnTo>
                  <a:pt x="901210" y="242177"/>
                </a:lnTo>
                <a:lnTo>
                  <a:pt x="901377" y="242248"/>
                </a:lnTo>
                <a:lnTo>
                  <a:pt x="901581" y="242228"/>
                </a:lnTo>
                <a:lnTo>
                  <a:pt x="901656" y="241969"/>
                </a:lnTo>
                <a:lnTo>
                  <a:pt x="907891" y="246611"/>
                </a:lnTo>
                <a:lnTo>
                  <a:pt x="912951" y="245530"/>
                </a:lnTo>
                <a:lnTo>
                  <a:pt x="912263" y="244879"/>
                </a:lnTo>
                <a:lnTo>
                  <a:pt x="917736" y="242883"/>
                </a:lnTo>
                <a:lnTo>
                  <a:pt x="919145" y="242726"/>
                </a:lnTo>
                <a:lnTo>
                  <a:pt x="923699" y="242220"/>
                </a:lnTo>
                <a:lnTo>
                  <a:pt x="926570" y="241892"/>
                </a:lnTo>
                <a:lnTo>
                  <a:pt x="925879" y="238835"/>
                </a:lnTo>
                <a:lnTo>
                  <a:pt x="925083" y="237832"/>
                </a:lnTo>
                <a:lnTo>
                  <a:pt x="924934" y="237612"/>
                </a:lnTo>
                <a:lnTo>
                  <a:pt x="924831" y="237323"/>
                </a:lnTo>
                <a:lnTo>
                  <a:pt x="924325" y="236853"/>
                </a:lnTo>
                <a:lnTo>
                  <a:pt x="923851" y="236654"/>
                </a:lnTo>
                <a:lnTo>
                  <a:pt x="923531" y="236544"/>
                </a:lnTo>
                <a:lnTo>
                  <a:pt x="923137" y="236466"/>
                </a:lnTo>
                <a:lnTo>
                  <a:pt x="922672" y="236300"/>
                </a:lnTo>
                <a:lnTo>
                  <a:pt x="922218" y="236133"/>
                </a:lnTo>
                <a:lnTo>
                  <a:pt x="921596" y="235940"/>
                </a:lnTo>
                <a:lnTo>
                  <a:pt x="921405" y="235760"/>
                </a:lnTo>
                <a:lnTo>
                  <a:pt x="921292" y="235548"/>
                </a:lnTo>
                <a:lnTo>
                  <a:pt x="921346" y="235310"/>
                </a:lnTo>
                <a:lnTo>
                  <a:pt x="921469" y="235040"/>
                </a:lnTo>
                <a:lnTo>
                  <a:pt x="921596" y="234827"/>
                </a:lnTo>
                <a:lnTo>
                  <a:pt x="921750" y="234641"/>
                </a:lnTo>
                <a:lnTo>
                  <a:pt x="921943" y="234422"/>
                </a:lnTo>
                <a:lnTo>
                  <a:pt x="922180" y="234191"/>
                </a:lnTo>
                <a:lnTo>
                  <a:pt x="922538" y="233676"/>
                </a:lnTo>
                <a:lnTo>
                  <a:pt x="922749" y="233329"/>
                </a:lnTo>
                <a:lnTo>
                  <a:pt x="922865" y="233085"/>
                </a:lnTo>
                <a:lnTo>
                  <a:pt x="922967" y="232827"/>
                </a:lnTo>
                <a:lnTo>
                  <a:pt x="923044" y="232557"/>
                </a:lnTo>
                <a:lnTo>
                  <a:pt x="923120" y="232178"/>
                </a:lnTo>
                <a:lnTo>
                  <a:pt x="923115" y="231863"/>
                </a:lnTo>
                <a:lnTo>
                  <a:pt x="923192" y="231621"/>
                </a:lnTo>
                <a:lnTo>
                  <a:pt x="923339" y="231175"/>
                </a:lnTo>
                <a:lnTo>
                  <a:pt x="923390" y="230956"/>
                </a:lnTo>
                <a:lnTo>
                  <a:pt x="923351" y="230403"/>
                </a:lnTo>
                <a:lnTo>
                  <a:pt x="923250" y="230126"/>
                </a:lnTo>
                <a:lnTo>
                  <a:pt x="922962" y="230075"/>
                </a:lnTo>
                <a:lnTo>
                  <a:pt x="922749" y="230011"/>
                </a:lnTo>
                <a:lnTo>
                  <a:pt x="922442" y="229824"/>
                </a:lnTo>
                <a:lnTo>
                  <a:pt x="921950" y="229483"/>
                </a:lnTo>
                <a:lnTo>
                  <a:pt x="921678" y="229371"/>
                </a:lnTo>
                <a:lnTo>
                  <a:pt x="921495" y="229175"/>
                </a:lnTo>
                <a:lnTo>
                  <a:pt x="921385" y="229026"/>
                </a:lnTo>
                <a:lnTo>
                  <a:pt x="921199" y="228718"/>
                </a:lnTo>
                <a:lnTo>
                  <a:pt x="921238" y="228516"/>
                </a:lnTo>
                <a:lnTo>
                  <a:pt x="921587" y="228297"/>
                </a:lnTo>
                <a:lnTo>
                  <a:pt x="921814" y="228204"/>
                </a:lnTo>
                <a:lnTo>
                  <a:pt x="922020" y="228165"/>
                </a:lnTo>
                <a:lnTo>
                  <a:pt x="922234" y="228159"/>
                </a:lnTo>
                <a:lnTo>
                  <a:pt x="922358" y="228069"/>
                </a:lnTo>
                <a:lnTo>
                  <a:pt x="922542" y="227950"/>
                </a:lnTo>
                <a:lnTo>
                  <a:pt x="922609" y="227760"/>
                </a:lnTo>
                <a:lnTo>
                  <a:pt x="922525" y="227593"/>
                </a:lnTo>
                <a:lnTo>
                  <a:pt x="922448" y="227329"/>
                </a:lnTo>
                <a:lnTo>
                  <a:pt x="922327" y="227191"/>
                </a:lnTo>
                <a:lnTo>
                  <a:pt x="921917" y="226712"/>
                </a:lnTo>
                <a:lnTo>
                  <a:pt x="921680" y="226403"/>
                </a:lnTo>
                <a:lnTo>
                  <a:pt x="921654" y="225722"/>
                </a:lnTo>
                <a:lnTo>
                  <a:pt x="921616" y="225516"/>
                </a:lnTo>
                <a:lnTo>
                  <a:pt x="921475" y="225297"/>
                </a:lnTo>
                <a:lnTo>
                  <a:pt x="921341" y="225130"/>
                </a:lnTo>
                <a:lnTo>
                  <a:pt x="921341" y="224519"/>
                </a:lnTo>
                <a:lnTo>
                  <a:pt x="921399" y="224358"/>
                </a:lnTo>
                <a:lnTo>
                  <a:pt x="921462" y="224120"/>
                </a:lnTo>
                <a:lnTo>
                  <a:pt x="921495" y="223632"/>
                </a:lnTo>
                <a:lnTo>
                  <a:pt x="921610" y="223464"/>
                </a:lnTo>
                <a:lnTo>
                  <a:pt x="921827" y="223419"/>
                </a:lnTo>
                <a:lnTo>
                  <a:pt x="922084" y="223587"/>
                </a:lnTo>
                <a:lnTo>
                  <a:pt x="922301" y="223664"/>
                </a:lnTo>
                <a:lnTo>
                  <a:pt x="922558" y="223773"/>
                </a:lnTo>
                <a:lnTo>
                  <a:pt x="922788" y="223773"/>
                </a:lnTo>
                <a:lnTo>
                  <a:pt x="922999" y="223773"/>
                </a:lnTo>
                <a:lnTo>
                  <a:pt x="923186" y="223735"/>
                </a:lnTo>
                <a:lnTo>
                  <a:pt x="923441" y="223735"/>
                </a:lnTo>
                <a:lnTo>
                  <a:pt x="923627" y="223850"/>
                </a:lnTo>
                <a:lnTo>
                  <a:pt x="924018" y="224069"/>
                </a:lnTo>
                <a:lnTo>
                  <a:pt x="924268" y="224275"/>
                </a:lnTo>
                <a:lnTo>
                  <a:pt x="924435" y="224538"/>
                </a:lnTo>
                <a:lnTo>
                  <a:pt x="924607" y="224699"/>
                </a:lnTo>
                <a:lnTo>
                  <a:pt x="924844" y="224860"/>
                </a:lnTo>
                <a:lnTo>
                  <a:pt x="925256" y="224881"/>
                </a:lnTo>
                <a:lnTo>
                  <a:pt x="925465" y="224808"/>
                </a:lnTo>
                <a:lnTo>
                  <a:pt x="925676" y="224751"/>
                </a:lnTo>
                <a:lnTo>
                  <a:pt x="925895" y="224615"/>
                </a:lnTo>
                <a:lnTo>
                  <a:pt x="926137" y="224435"/>
                </a:lnTo>
                <a:lnTo>
                  <a:pt x="926368" y="224146"/>
                </a:lnTo>
                <a:lnTo>
                  <a:pt x="926631" y="223780"/>
                </a:lnTo>
                <a:lnTo>
                  <a:pt x="926849" y="223632"/>
                </a:lnTo>
                <a:lnTo>
                  <a:pt x="926996" y="223625"/>
                </a:lnTo>
                <a:lnTo>
                  <a:pt x="927156" y="223651"/>
                </a:lnTo>
                <a:lnTo>
                  <a:pt x="927386" y="223709"/>
                </a:lnTo>
                <a:lnTo>
                  <a:pt x="927601" y="223871"/>
                </a:lnTo>
                <a:lnTo>
                  <a:pt x="927900" y="224095"/>
                </a:lnTo>
                <a:lnTo>
                  <a:pt x="928232" y="224416"/>
                </a:lnTo>
                <a:lnTo>
                  <a:pt x="928449" y="224648"/>
                </a:lnTo>
                <a:lnTo>
                  <a:pt x="929007" y="225316"/>
                </a:lnTo>
                <a:lnTo>
                  <a:pt x="929430" y="225831"/>
                </a:lnTo>
                <a:lnTo>
                  <a:pt x="929872" y="226172"/>
                </a:lnTo>
                <a:lnTo>
                  <a:pt x="930115" y="226249"/>
                </a:lnTo>
                <a:lnTo>
                  <a:pt x="930359" y="226268"/>
                </a:lnTo>
                <a:lnTo>
                  <a:pt x="930590" y="226262"/>
                </a:lnTo>
                <a:lnTo>
                  <a:pt x="930761" y="226152"/>
                </a:lnTo>
                <a:lnTo>
                  <a:pt x="930954" y="226030"/>
                </a:lnTo>
                <a:lnTo>
                  <a:pt x="931082" y="225902"/>
                </a:lnTo>
                <a:lnTo>
                  <a:pt x="931242" y="225734"/>
                </a:lnTo>
                <a:lnTo>
                  <a:pt x="931383" y="225580"/>
                </a:lnTo>
                <a:lnTo>
                  <a:pt x="931512" y="225439"/>
                </a:lnTo>
                <a:lnTo>
                  <a:pt x="931684" y="225361"/>
                </a:lnTo>
                <a:lnTo>
                  <a:pt x="931837" y="225374"/>
                </a:lnTo>
                <a:lnTo>
                  <a:pt x="932171" y="225374"/>
                </a:lnTo>
                <a:lnTo>
                  <a:pt x="932807" y="225418"/>
                </a:lnTo>
                <a:lnTo>
                  <a:pt x="933286" y="225451"/>
                </a:lnTo>
                <a:lnTo>
                  <a:pt x="933467" y="225369"/>
                </a:lnTo>
                <a:lnTo>
                  <a:pt x="933611" y="225252"/>
                </a:lnTo>
                <a:lnTo>
                  <a:pt x="933817" y="225066"/>
                </a:lnTo>
                <a:lnTo>
                  <a:pt x="934035" y="224853"/>
                </a:lnTo>
                <a:lnTo>
                  <a:pt x="934298" y="224603"/>
                </a:lnTo>
                <a:lnTo>
                  <a:pt x="934573" y="224474"/>
                </a:lnTo>
                <a:lnTo>
                  <a:pt x="934790" y="224461"/>
                </a:lnTo>
                <a:lnTo>
                  <a:pt x="935053" y="224468"/>
                </a:lnTo>
                <a:lnTo>
                  <a:pt x="935284" y="224435"/>
                </a:lnTo>
                <a:lnTo>
                  <a:pt x="935492" y="224430"/>
                </a:lnTo>
                <a:lnTo>
                  <a:pt x="935789" y="224410"/>
                </a:lnTo>
                <a:lnTo>
                  <a:pt x="936044" y="224319"/>
                </a:lnTo>
                <a:lnTo>
                  <a:pt x="936210" y="224230"/>
                </a:lnTo>
                <a:lnTo>
                  <a:pt x="936424" y="224127"/>
                </a:lnTo>
                <a:lnTo>
                  <a:pt x="936628" y="224005"/>
                </a:lnTo>
                <a:lnTo>
                  <a:pt x="936821" y="223850"/>
                </a:lnTo>
                <a:lnTo>
                  <a:pt x="936936" y="223702"/>
                </a:lnTo>
                <a:lnTo>
                  <a:pt x="936891" y="223413"/>
                </a:lnTo>
                <a:lnTo>
                  <a:pt x="936674" y="223124"/>
                </a:lnTo>
                <a:lnTo>
                  <a:pt x="936527" y="222937"/>
                </a:lnTo>
                <a:lnTo>
                  <a:pt x="936283" y="222815"/>
                </a:lnTo>
                <a:lnTo>
                  <a:pt x="936206" y="222526"/>
                </a:lnTo>
                <a:lnTo>
                  <a:pt x="936066" y="222307"/>
                </a:lnTo>
                <a:lnTo>
                  <a:pt x="936039" y="222108"/>
                </a:lnTo>
                <a:lnTo>
                  <a:pt x="936187" y="222005"/>
                </a:lnTo>
                <a:lnTo>
                  <a:pt x="936604" y="221934"/>
                </a:lnTo>
                <a:lnTo>
                  <a:pt x="936911" y="221940"/>
                </a:lnTo>
                <a:lnTo>
                  <a:pt x="937173" y="221940"/>
                </a:lnTo>
                <a:lnTo>
                  <a:pt x="937456" y="221940"/>
                </a:lnTo>
                <a:lnTo>
                  <a:pt x="937570" y="222056"/>
                </a:lnTo>
                <a:lnTo>
                  <a:pt x="937807" y="222178"/>
                </a:lnTo>
                <a:lnTo>
                  <a:pt x="938011" y="222191"/>
                </a:lnTo>
                <a:lnTo>
                  <a:pt x="938165" y="222188"/>
                </a:lnTo>
                <a:lnTo>
                  <a:pt x="938325" y="222185"/>
                </a:lnTo>
                <a:lnTo>
                  <a:pt x="938544" y="222165"/>
                </a:lnTo>
                <a:lnTo>
                  <a:pt x="938793" y="222114"/>
                </a:lnTo>
                <a:lnTo>
                  <a:pt x="938999" y="222114"/>
                </a:lnTo>
                <a:lnTo>
                  <a:pt x="939151" y="222060"/>
                </a:lnTo>
                <a:lnTo>
                  <a:pt x="939293" y="221985"/>
                </a:lnTo>
                <a:lnTo>
                  <a:pt x="939427" y="221818"/>
                </a:lnTo>
                <a:lnTo>
                  <a:pt x="939537" y="221715"/>
                </a:lnTo>
                <a:lnTo>
                  <a:pt x="939658" y="221542"/>
                </a:lnTo>
                <a:lnTo>
                  <a:pt x="939818" y="221420"/>
                </a:lnTo>
                <a:lnTo>
                  <a:pt x="939946" y="221188"/>
                </a:lnTo>
                <a:lnTo>
                  <a:pt x="940113" y="220989"/>
                </a:lnTo>
                <a:lnTo>
                  <a:pt x="940396" y="220654"/>
                </a:lnTo>
                <a:lnTo>
                  <a:pt x="940561" y="220500"/>
                </a:lnTo>
                <a:lnTo>
                  <a:pt x="940677" y="220346"/>
                </a:lnTo>
                <a:lnTo>
                  <a:pt x="940767" y="220076"/>
                </a:lnTo>
                <a:lnTo>
                  <a:pt x="940894" y="219654"/>
                </a:lnTo>
                <a:lnTo>
                  <a:pt x="941077" y="219465"/>
                </a:lnTo>
                <a:lnTo>
                  <a:pt x="941279" y="219291"/>
                </a:lnTo>
                <a:lnTo>
                  <a:pt x="941419" y="219201"/>
                </a:lnTo>
                <a:lnTo>
                  <a:pt x="941586" y="219079"/>
                </a:lnTo>
                <a:lnTo>
                  <a:pt x="941713" y="218970"/>
                </a:lnTo>
                <a:lnTo>
                  <a:pt x="941893" y="218835"/>
                </a:lnTo>
                <a:lnTo>
                  <a:pt x="942047" y="218700"/>
                </a:lnTo>
                <a:lnTo>
                  <a:pt x="942220" y="218590"/>
                </a:lnTo>
                <a:lnTo>
                  <a:pt x="942412" y="218481"/>
                </a:lnTo>
                <a:lnTo>
                  <a:pt x="942578" y="218397"/>
                </a:lnTo>
                <a:lnTo>
                  <a:pt x="942829" y="218301"/>
                </a:lnTo>
                <a:lnTo>
                  <a:pt x="943264" y="218146"/>
                </a:lnTo>
                <a:lnTo>
                  <a:pt x="943424" y="218031"/>
                </a:lnTo>
                <a:lnTo>
                  <a:pt x="943559" y="217870"/>
                </a:lnTo>
                <a:lnTo>
                  <a:pt x="943641" y="217671"/>
                </a:lnTo>
                <a:lnTo>
                  <a:pt x="943795" y="217568"/>
                </a:lnTo>
                <a:lnTo>
                  <a:pt x="944039" y="217548"/>
                </a:lnTo>
                <a:lnTo>
                  <a:pt x="944328" y="217684"/>
                </a:lnTo>
                <a:lnTo>
                  <a:pt x="944560" y="217832"/>
                </a:lnTo>
                <a:lnTo>
                  <a:pt x="944840" y="218018"/>
                </a:lnTo>
                <a:lnTo>
                  <a:pt x="945083" y="218037"/>
                </a:lnTo>
                <a:lnTo>
                  <a:pt x="945301" y="217992"/>
                </a:lnTo>
                <a:lnTo>
                  <a:pt x="945589" y="217819"/>
                </a:lnTo>
                <a:lnTo>
                  <a:pt x="945718" y="217709"/>
                </a:lnTo>
                <a:lnTo>
                  <a:pt x="945858" y="217592"/>
                </a:lnTo>
                <a:lnTo>
                  <a:pt x="946203" y="217301"/>
                </a:lnTo>
                <a:lnTo>
                  <a:pt x="946390" y="217176"/>
                </a:lnTo>
                <a:lnTo>
                  <a:pt x="946524" y="217086"/>
                </a:lnTo>
                <a:lnTo>
                  <a:pt x="946748" y="216835"/>
                </a:lnTo>
                <a:lnTo>
                  <a:pt x="946857" y="216565"/>
                </a:lnTo>
                <a:lnTo>
                  <a:pt x="947005" y="216391"/>
                </a:lnTo>
                <a:lnTo>
                  <a:pt x="947171" y="216327"/>
                </a:lnTo>
                <a:lnTo>
                  <a:pt x="947325" y="216166"/>
                </a:lnTo>
                <a:lnTo>
                  <a:pt x="947503" y="216025"/>
                </a:lnTo>
                <a:lnTo>
                  <a:pt x="947747" y="215767"/>
                </a:lnTo>
                <a:lnTo>
                  <a:pt x="947857" y="215597"/>
                </a:lnTo>
                <a:lnTo>
                  <a:pt x="947978" y="215356"/>
                </a:lnTo>
                <a:lnTo>
                  <a:pt x="947964" y="215163"/>
                </a:lnTo>
                <a:lnTo>
                  <a:pt x="947894" y="214925"/>
                </a:lnTo>
                <a:lnTo>
                  <a:pt x="947914" y="214735"/>
                </a:lnTo>
                <a:lnTo>
                  <a:pt x="948023" y="214481"/>
                </a:lnTo>
                <a:lnTo>
                  <a:pt x="948125" y="214060"/>
                </a:lnTo>
                <a:lnTo>
                  <a:pt x="948291" y="213967"/>
                </a:lnTo>
                <a:lnTo>
                  <a:pt x="948432" y="213845"/>
                </a:lnTo>
                <a:lnTo>
                  <a:pt x="948586" y="213742"/>
                </a:lnTo>
                <a:lnTo>
                  <a:pt x="948830" y="213742"/>
                </a:lnTo>
                <a:lnTo>
                  <a:pt x="949029" y="213684"/>
                </a:lnTo>
                <a:lnTo>
                  <a:pt x="949304" y="213710"/>
                </a:lnTo>
                <a:lnTo>
                  <a:pt x="949387" y="213870"/>
                </a:lnTo>
                <a:lnTo>
                  <a:pt x="949521" y="213993"/>
                </a:lnTo>
                <a:lnTo>
                  <a:pt x="949662" y="214218"/>
                </a:lnTo>
                <a:lnTo>
                  <a:pt x="949842" y="214584"/>
                </a:lnTo>
                <a:lnTo>
                  <a:pt x="949948" y="214808"/>
                </a:lnTo>
                <a:lnTo>
                  <a:pt x="950059" y="215047"/>
                </a:lnTo>
                <a:lnTo>
                  <a:pt x="950226" y="215484"/>
                </a:lnTo>
                <a:lnTo>
                  <a:pt x="950303" y="215928"/>
                </a:lnTo>
                <a:lnTo>
                  <a:pt x="950386" y="216385"/>
                </a:lnTo>
                <a:lnTo>
                  <a:pt x="950610" y="216655"/>
                </a:lnTo>
                <a:lnTo>
                  <a:pt x="950841" y="216815"/>
                </a:lnTo>
                <a:lnTo>
                  <a:pt x="951045" y="216822"/>
                </a:lnTo>
                <a:lnTo>
                  <a:pt x="951238" y="216822"/>
                </a:lnTo>
                <a:lnTo>
                  <a:pt x="951436" y="216803"/>
                </a:lnTo>
                <a:lnTo>
                  <a:pt x="951565" y="216713"/>
                </a:lnTo>
                <a:lnTo>
                  <a:pt x="951750" y="216590"/>
                </a:lnTo>
                <a:lnTo>
                  <a:pt x="951993" y="216356"/>
                </a:lnTo>
                <a:lnTo>
                  <a:pt x="952147" y="216153"/>
                </a:lnTo>
                <a:lnTo>
                  <a:pt x="952263" y="215857"/>
                </a:lnTo>
                <a:lnTo>
                  <a:pt x="952371" y="215568"/>
                </a:lnTo>
                <a:lnTo>
                  <a:pt x="952571" y="215285"/>
                </a:lnTo>
                <a:lnTo>
                  <a:pt x="952749" y="215073"/>
                </a:lnTo>
                <a:lnTo>
                  <a:pt x="952971" y="214898"/>
                </a:lnTo>
                <a:lnTo>
                  <a:pt x="953223" y="214867"/>
                </a:lnTo>
                <a:lnTo>
                  <a:pt x="953357" y="214771"/>
                </a:lnTo>
                <a:lnTo>
                  <a:pt x="953499" y="214610"/>
                </a:lnTo>
                <a:lnTo>
                  <a:pt x="953646" y="214706"/>
                </a:lnTo>
                <a:lnTo>
                  <a:pt x="953736" y="214848"/>
                </a:lnTo>
                <a:lnTo>
                  <a:pt x="953877" y="214938"/>
                </a:lnTo>
                <a:lnTo>
                  <a:pt x="954132" y="214912"/>
                </a:lnTo>
                <a:lnTo>
                  <a:pt x="954562" y="214902"/>
                </a:lnTo>
                <a:lnTo>
                  <a:pt x="954786" y="214848"/>
                </a:lnTo>
                <a:lnTo>
                  <a:pt x="954933" y="214829"/>
                </a:lnTo>
                <a:lnTo>
                  <a:pt x="955260" y="214931"/>
                </a:lnTo>
                <a:lnTo>
                  <a:pt x="955504" y="214957"/>
                </a:lnTo>
                <a:lnTo>
                  <a:pt x="955766" y="214970"/>
                </a:lnTo>
                <a:lnTo>
                  <a:pt x="955965" y="214944"/>
                </a:lnTo>
                <a:lnTo>
                  <a:pt x="956073" y="214822"/>
                </a:lnTo>
                <a:lnTo>
                  <a:pt x="956418" y="214924"/>
                </a:lnTo>
                <a:lnTo>
                  <a:pt x="956644" y="215156"/>
                </a:lnTo>
                <a:lnTo>
                  <a:pt x="956874" y="215182"/>
                </a:lnTo>
                <a:lnTo>
                  <a:pt x="957021" y="215150"/>
                </a:lnTo>
                <a:lnTo>
                  <a:pt x="957239" y="215195"/>
                </a:lnTo>
                <a:lnTo>
                  <a:pt x="957399" y="215272"/>
                </a:lnTo>
                <a:lnTo>
                  <a:pt x="957553" y="215375"/>
                </a:lnTo>
                <a:lnTo>
                  <a:pt x="957707" y="215671"/>
                </a:lnTo>
                <a:lnTo>
                  <a:pt x="957880" y="215883"/>
                </a:lnTo>
                <a:lnTo>
                  <a:pt x="958367" y="216005"/>
                </a:lnTo>
                <a:lnTo>
                  <a:pt x="958450" y="216211"/>
                </a:lnTo>
                <a:lnTo>
                  <a:pt x="958438" y="216488"/>
                </a:lnTo>
                <a:lnTo>
                  <a:pt x="958552" y="216629"/>
                </a:lnTo>
                <a:lnTo>
                  <a:pt x="958661" y="216526"/>
                </a:lnTo>
                <a:lnTo>
                  <a:pt x="958905" y="216584"/>
                </a:lnTo>
                <a:lnTo>
                  <a:pt x="959033" y="216825"/>
                </a:lnTo>
                <a:lnTo>
                  <a:pt x="959244" y="216989"/>
                </a:lnTo>
                <a:lnTo>
                  <a:pt x="959446" y="217243"/>
                </a:lnTo>
                <a:lnTo>
                  <a:pt x="959641" y="217323"/>
                </a:lnTo>
                <a:lnTo>
                  <a:pt x="959808" y="217452"/>
                </a:lnTo>
                <a:lnTo>
                  <a:pt x="960006" y="217487"/>
                </a:lnTo>
                <a:lnTo>
                  <a:pt x="960051" y="217330"/>
                </a:lnTo>
                <a:lnTo>
                  <a:pt x="959922" y="217134"/>
                </a:lnTo>
                <a:lnTo>
                  <a:pt x="960042" y="216918"/>
                </a:lnTo>
                <a:lnTo>
                  <a:pt x="960323" y="216799"/>
                </a:lnTo>
                <a:lnTo>
                  <a:pt x="960383" y="217060"/>
                </a:lnTo>
                <a:lnTo>
                  <a:pt x="960396" y="217291"/>
                </a:lnTo>
                <a:lnTo>
                  <a:pt x="960532" y="217413"/>
                </a:lnTo>
                <a:lnTo>
                  <a:pt x="960730" y="217413"/>
                </a:lnTo>
                <a:lnTo>
                  <a:pt x="960967" y="217394"/>
                </a:lnTo>
                <a:lnTo>
                  <a:pt x="961114" y="217471"/>
                </a:lnTo>
                <a:lnTo>
                  <a:pt x="961287" y="217632"/>
                </a:lnTo>
                <a:lnTo>
                  <a:pt x="961543" y="217806"/>
                </a:lnTo>
                <a:lnTo>
                  <a:pt x="961575" y="218217"/>
                </a:lnTo>
                <a:lnTo>
                  <a:pt x="961652" y="218397"/>
                </a:lnTo>
                <a:lnTo>
                  <a:pt x="961839" y="218655"/>
                </a:lnTo>
                <a:lnTo>
                  <a:pt x="962076" y="218847"/>
                </a:lnTo>
                <a:lnTo>
                  <a:pt x="962170" y="219008"/>
                </a:lnTo>
                <a:lnTo>
                  <a:pt x="962247" y="219265"/>
                </a:lnTo>
                <a:lnTo>
                  <a:pt x="962337" y="219478"/>
                </a:lnTo>
                <a:lnTo>
                  <a:pt x="962401" y="219651"/>
                </a:lnTo>
                <a:lnTo>
                  <a:pt x="962427" y="219863"/>
                </a:lnTo>
                <a:lnTo>
                  <a:pt x="962447" y="220230"/>
                </a:lnTo>
                <a:lnTo>
                  <a:pt x="962453" y="220584"/>
                </a:lnTo>
                <a:lnTo>
                  <a:pt x="962478" y="221059"/>
                </a:lnTo>
                <a:lnTo>
                  <a:pt x="962491" y="221510"/>
                </a:lnTo>
                <a:lnTo>
                  <a:pt x="962548" y="221760"/>
                </a:lnTo>
                <a:lnTo>
                  <a:pt x="962695" y="222011"/>
                </a:lnTo>
                <a:lnTo>
                  <a:pt x="962856" y="222217"/>
                </a:lnTo>
                <a:lnTo>
                  <a:pt x="963009" y="222301"/>
                </a:lnTo>
                <a:lnTo>
                  <a:pt x="963323" y="222493"/>
                </a:lnTo>
                <a:lnTo>
                  <a:pt x="963376" y="222686"/>
                </a:lnTo>
                <a:lnTo>
                  <a:pt x="963266" y="222837"/>
                </a:lnTo>
                <a:lnTo>
                  <a:pt x="963433" y="222886"/>
                </a:lnTo>
                <a:lnTo>
                  <a:pt x="963613" y="222911"/>
                </a:lnTo>
                <a:lnTo>
                  <a:pt x="963868" y="222985"/>
                </a:lnTo>
                <a:lnTo>
                  <a:pt x="963945" y="223284"/>
                </a:lnTo>
                <a:lnTo>
                  <a:pt x="964118" y="223471"/>
                </a:lnTo>
                <a:lnTo>
                  <a:pt x="964131" y="223632"/>
                </a:lnTo>
                <a:lnTo>
                  <a:pt x="964131" y="224204"/>
                </a:lnTo>
                <a:lnTo>
                  <a:pt x="964131" y="224358"/>
                </a:lnTo>
                <a:lnTo>
                  <a:pt x="964118" y="224545"/>
                </a:lnTo>
                <a:lnTo>
                  <a:pt x="963958" y="224731"/>
                </a:lnTo>
                <a:lnTo>
                  <a:pt x="963961" y="224921"/>
                </a:lnTo>
                <a:lnTo>
                  <a:pt x="964144" y="224821"/>
                </a:lnTo>
                <a:lnTo>
                  <a:pt x="964329" y="224738"/>
                </a:lnTo>
                <a:lnTo>
                  <a:pt x="964546" y="224738"/>
                </a:lnTo>
                <a:lnTo>
                  <a:pt x="964707" y="224834"/>
                </a:lnTo>
                <a:lnTo>
                  <a:pt x="964849" y="224924"/>
                </a:lnTo>
                <a:lnTo>
                  <a:pt x="964855" y="225162"/>
                </a:lnTo>
                <a:lnTo>
                  <a:pt x="964465" y="225824"/>
                </a:lnTo>
                <a:lnTo>
                  <a:pt x="964169" y="226024"/>
                </a:lnTo>
                <a:lnTo>
                  <a:pt x="963830" y="225998"/>
                </a:lnTo>
                <a:lnTo>
                  <a:pt x="963747" y="226165"/>
                </a:lnTo>
                <a:lnTo>
                  <a:pt x="963797" y="226313"/>
                </a:lnTo>
                <a:lnTo>
                  <a:pt x="963984" y="226352"/>
                </a:lnTo>
                <a:lnTo>
                  <a:pt x="964098" y="226622"/>
                </a:lnTo>
                <a:lnTo>
                  <a:pt x="964165" y="226967"/>
                </a:lnTo>
                <a:lnTo>
                  <a:pt x="964419" y="226879"/>
                </a:lnTo>
                <a:lnTo>
                  <a:pt x="964559" y="226924"/>
                </a:lnTo>
                <a:lnTo>
                  <a:pt x="964656" y="227104"/>
                </a:lnTo>
                <a:lnTo>
                  <a:pt x="964796" y="227345"/>
                </a:lnTo>
                <a:lnTo>
                  <a:pt x="965073" y="227503"/>
                </a:lnTo>
                <a:lnTo>
                  <a:pt x="965104" y="227799"/>
                </a:lnTo>
                <a:lnTo>
                  <a:pt x="965227" y="227940"/>
                </a:lnTo>
                <a:lnTo>
                  <a:pt x="965328" y="228133"/>
                </a:lnTo>
                <a:lnTo>
                  <a:pt x="965495" y="228570"/>
                </a:lnTo>
                <a:lnTo>
                  <a:pt x="965598" y="228757"/>
                </a:lnTo>
                <a:lnTo>
                  <a:pt x="965568" y="228985"/>
                </a:lnTo>
                <a:lnTo>
                  <a:pt x="965899" y="229490"/>
                </a:lnTo>
                <a:lnTo>
                  <a:pt x="965931" y="229844"/>
                </a:lnTo>
                <a:lnTo>
                  <a:pt x="965635" y="229889"/>
                </a:lnTo>
                <a:lnTo>
                  <a:pt x="965380" y="229889"/>
                </a:lnTo>
                <a:lnTo>
                  <a:pt x="965220" y="229837"/>
                </a:lnTo>
                <a:lnTo>
                  <a:pt x="965047" y="230519"/>
                </a:lnTo>
                <a:lnTo>
                  <a:pt x="965348" y="230834"/>
                </a:lnTo>
                <a:lnTo>
                  <a:pt x="965464" y="231162"/>
                </a:lnTo>
                <a:lnTo>
                  <a:pt x="965469" y="231516"/>
                </a:lnTo>
                <a:lnTo>
                  <a:pt x="965540" y="231734"/>
                </a:lnTo>
                <a:lnTo>
                  <a:pt x="965661" y="231850"/>
                </a:lnTo>
                <a:lnTo>
                  <a:pt x="965899" y="231914"/>
                </a:lnTo>
                <a:lnTo>
                  <a:pt x="966116" y="232088"/>
                </a:lnTo>
                <a:lnTo>
                  <a:pt x="966540" y="232390"/>
                </a:lnTo>
                <a:lnTo>
                  <a:pt x="966701" y="232516"/>
                </a:lnTo>
                <a:lnTo>
                  <a:pt x="963874" y="238185"/>
                </a:lnTo>
                <a:lnTo>
                  <a:pt x="965635" y="241773"/>
                </a:lnTo>
                <a:lnTo>
                  <a:pt x="966924" y="242791"/>
                </a:lnTo>
                <a:lnTo>
                  <a:pt x="968096" y="242831"/>
                </a:lnTo>
                <a:lnTo>
                  <a:pt x="970214" y="242223"/>
                </a:lnTo>
                <a:lnTo>
                  <a:pt x="972099" y="240804"/>
                </a:lnTo>
                <a:lnTo>
                  <a:pt x="973494" y="238093"/>
                </a:lnTo>
                <a:lnTo>
                  <a:pt x="974259" y="235813"/>
                </a:lnTo>
                <a:lnTo>
                  <a:pt x="974846" y="233704"/>
                </a:lnTo>
                <a:lnTo>
                  <a:pt x="975330" y="231966"/>
                </a:lnTo>
                <a:lnTo>
                  <a:pt x="977367" y="226938"/>
                </a:lnTo>
                <a:lnTo>
                  <a:pt x="982201" y="221114"/>
                </a:lnTo>
                <a:lnTo>
                  <a:pt x="987749" y="217149"/>
                </a:lnTo>
                <a:lnTo>
                  <a:pt x="995517" y="212121"/>
                </a:lnTo>
                <a:lnTo>
                  <a:pt x="999702" y="209392"/>
                </a:lnTo>
                <a:lnTo>
                  <a:pt x="1011115" y="200344"/>
                </a:lnTo>
                <a:lnTo>
                  <a:pt x="1013404" y="198911"/>
                </a:lnTo>
                <a:lnTo>
                  <a:pt x="1016085" y="200658"/>
                </a:lnTo>
                <a:lnTo>
                  <a:pt x="1017410" y="201306"/>
                </a:lnTo>
                <a:lnTo>
                  <a:pt x="1018931" y="200965"/>
                </a:lnTo>
                <a:lnTo>
                  <a:pt x="1020549" y="197959"/>
                </a:lnTo>
                <a:lnTo>
                  <a:pt x="1022839" y="193046"/>
                </a:lnTo>
                <a:lnTo>
                  <a:pt x="1023836" y="192436"/>
                </a:lnTo>
                <a:lnTo>
                  <a:pt x="1024523" y="189463"/>
                </a:lnTo>
                <a:lnTo>
                  <a:pt x="1023918" y="188221"/>
                </a:lnTo>
                <a:lnTo>
                  <a:pt x="1024604" y="186798"/>
                </a:lnTo>
                <a:lnTo>
                  <a:pt x="1023623" y="184685"/>
                </a:lnTo>
                <a:lnTo>
                  <a:pt x="1024000" y="182392"/>
                </a:lnTo>
                <a:lnTo>
                  <a:pt x="1025569" y="177935"/>
                </a:lnTo>
                <a:lnTo>
                  <a:pt x="1025258" y="176756"/>
                </a:lnTo>
                <a:lnTo>
                  <a:pt x="1026338" y="175941"/>
                </a:lnTo>
                <a:lnTo>
                  <a:pt x="1029117" y="173825"/>
                </a:lnTo>
                <a:lnTo>
                  <a:pt x="1036917" y="170558"/>
                </a:lnTo>
                <a:lnTo>
                  <a:pt x="1045518" y="168408"/>
                </a:lnTo>
                <a:lnTo>
                  <a:pt x="1046384" y="168008"/>
                </a:lnTo>
                <a:lnTo>
                  <a:pt x="1049344" y="164833"/>
                </a:lnTo>
                <a:lnTo>
                  <a:pt x="1049311" y="159757"/>
                </a:lnTo>
                <a:lnTo>
                  <a:pt x="1049900" y="152409"/>
                </a:lnTo>
                <a:lnTo>
                  <a:pt x="1052451" y="150680"/>
                </a:lnTo>
                <a:lnTo>
                  <a:pt x="1055051" y="151078"/>
                </a:lnTo>
                <a:lnTo>
                  <a:pt x="1058811" y="151046"/>
                </a:lnTo>
                <a:lnTo>
                  <a:pt x="1061100" y="151026"/>
                </a:lnTo>
                <a:lnTo>
                  <a:pt x="1065025" y="151172"/>
                </a:lnTo>
                <a:lnTo>
                  <a:pt x="1065859" y="150937"/>
                </a:lnTo>
                <a:lnTo>
                  <a:pt x="1066268" y="149818"/>
                </a:lnTo>
                <a:lnTo>
                  <a:pt x="1066006" y="145734"/>
                </a:lnTo>
                <a:lnTo>
                  <a:pt x="1065761" y="135796"/>
                </a:lnTo>
                <a:lnTo>
                  <a:pt x="1065777" y="133872"/>
                </a:lnTo>
                <a:lnTo>
                  <a:pt x="1067216" y="132306"/>
                </a:lnTo>
                <a:lnTo>
                  <a:pt x="1069718" y="129228"/>
                </a:lnTo>
                <a:lnTo>
                  <a:pt x="1070911" y="124274"/>
                </a:lnTo>
                <a:lnTo>
                  <a:pt x="1072563" y="119918"/>
                </a:lnTo>
                <a:lnTo>
                  <a:pt x="1074083" y="115075"/>
                </a:lnTo>
                <a:lnTo>
                  <a:pt x="1075408" y="110158"/>
                </a:lnTo>
                <a:lnTo>
                  <a:pt x="1076994" y="103799"/>
                </a:lnTo>
                <a:lnTo>
                  <a:pt x="1078073" y="100363"/>
                </a:lnTo>
                <a:lnTo>
                  <a:pt x="1078204" y="99376"/>
                </a:lnTo>
                <a:lnTo>
                  <a:pt x="1080460" y="92584"/>
                </a:lnTo>
                <a:lnTo>
                  <a:pt x="1082226" y="90025"/>
                </a:lnTo>
                <a:lnTo>
                  <a:pt x="1083780" y="88619"/>
                </a:lnTo>
                <a:lnTo>
                  <a:pt x="1086756" y="86766"/>
                </a:lnTo>
                <a:lnTo>
                  <a:pt x="1086985" y="86897"/>
                </a:lnTo>
                <a:lnTo>
                  <a:pt x="1087246" y="86923"/>
                </a:lnTo>
                <a:lnTo>
                  <a:pt x="1087475" y="86900"/>
                </a:lnTo>
                <a:lnTo>
                  <a:pt x="1087590" y="86614"/>
                </a:lnTo>
                <a:lnTo>
                  <a:pt x="1087737" y="86345"/>
                </a:lnTo>
                <a:lnTo>
                  <a:pt x="1087868" y="86087"/>
                </a:lnTo>
                <a:lnTo>
                  <a:pt x="1088227" y="85952"/>
                </a:lnTo>
                <a:lnTo>
                  <a:pt x="1088571" y="86017"/>
                </a:lnTo>
                <a:lnTo>
                  <a:pt x="1088832" y="86145"/>
                </a:lnTo>
                <a:lnTo>
                  <a:pt x="1089094" y="86171"/>
                </a:lnTo>
                <a:lnTo>
                  <a:pt x="1089306" y="85973"/>
                </a:lnTo>
                <a:lnTo>
                  <a:pt x="1089715" y="85869"/>
                </a:lnTo>
                <a:lnTo>
                  <a:pt x="1090189" y="85843"/>
                </a:lnTo>
                <a:lnTo>
                  <a:pt x="1090451" y="85847"/>
                </a:lnTo>
                <a:lnTo>
                  <a:pt x="1090647" y="85850"/>
                </a:lnTo>
                <a:lnTo>
                  <a:pt x="1090925" y="85888"/>
                </a:lnTo>
                <a:lnTo>
                  <a:pt x="1091072" y="85760"/>
                </a:lnTo>
                <a:lnTo>
                  <a:pt x="1091220" y="85496"/>
                </a:lnTo>
                <a:lnTo>
                  <a:pt x="1091350" y="85380"/>
                </a:lnTo>
                <a:lnTo>
                  <a:pt x="1092152" y="85299"/>
                </a:lnTo>
                <a:lnTo>
                  <a:pt x="1092364" y="85213"/>
                </a:lnTo>
                <a:lnTo>
                  <a:pt x="1092691" y="85380"/>
                </a:lnTo>
                <a:lnTo>
                  <a:pt x="1093492" y="85386"/>
                </a:lnTo>
                <a:lnTo>
                  <a:pt x="1093689" y="85014"/>
                </a:lnTo>
                <a:lnTo>
                  <a:pt x="1093836" y="84705"/>
                </a:lnTo>
                <a:lnTo>
                  <a:pt x="1094473" y="84744"/>
                </a:lnTo>
                <a:lnTo>
                  <a:pt x="1095209" y="84037"/>
                </a:lnTo>
                <a:lnTo>
                  <a:pt x="1095291" y="83793"/>
                </a:lnTo>
                <a:lnTo>
                  <a:pt x="1095471" y="83555"/>
                </a:lnTo>
                <a:lnTo>
                  <a:pt x="1095716" y="83381"/>
                </a:lnTo>
                <a:lnTo>
                  <a:pt x="1095585" y="82565"/>
                </a:lnTo>
                <a:lnTo>
                  <a:pt x="1095585" y="82372"/>
                </a:lnTo>
                <a:lnTo>
                  <a:pt x="1095667" y="82141"/>
                </a:lnTo>
                <a:lnTo>
                  <a:pt x="1095667" y="81948"/>
                </a:lnTo>
                <a:lnTo>
                  <a:pt x="1096010" y="81524"/>
                </a:lnTo>
                <a:lnTo>
                  <a:pt x="1095912" y="81306"/>
                </a:lnTo>
                <a:lnTo>
                  <a:pt x="1095831" y="81164"/>
                </a:lnTo>
                <a:lnTo>
                  <a:pt x="1096141" y="80740"/>
                </a:lnTo>
                <a:lnTo>
                  <a:pt x="1096468" y="80567"/>
                </a:lnTo>
                <a:lnTo>
                  <a:pt x="1096566" y="80302"/>
                </a:lnTo>
                <a:lnTo>
                  <a:pt x="1096697" y="79995"/>
                </a:lnTo>
                <a:lnTo>
                  <a:pt x="1096893" y="79864"/>
                </a:lnTo>
                <a:lnTo>
                  <a:pt x="1097204" y="79654"/>
                </a:lnTo>
                <a:lnTo>
                  <a:pt x="1097646" y="79616"/>
                </a:lnTo>
                <a:lnTo>
                  <a:pt x="1098185" y="79571"/>
                </a:lnTo>
                <a:lnTo>
                  <a:pt x="1098447" y="79385"/>
                </a:lnTo>
                <a:lnTo>
                  <a:pt x="1098610" y="79346"/>
                </a:lnTo>
                <a:lnTo>
                  <a:pt x="1098806" y="78845"/>
                </a:lnTo>
                <a:lnTo>
                  <a:pt x="1098692" y="78626"/>
                </a:lnTo>
                <a:lnTo>
                  <a:pt x="1098545" y="78479"/>
                </a:lnTo>
                <a:lnTo>
                  <a:pt x="1098545" y="78189"/>
                </a:lnTo>
                <a:lnTo>
                  <a:pt x="1098659" y="78048"/>
                </a:lnTo>
                <a:lnTo>
                  <a:pt x="1099019" y="78022"/>
                </a:lnTo>
                <a:lnTo>
                  <a:pt x="1099150" y="78047"/>
                </a:lnTo>
                <a:lnTo>
                  <a:pt x="1099248" y="77965"/>
                </a:lnTo>
                <a:lnTo>
                  <a:pt x="1099281" y="77547"/>
                </a:lnTo>
                <a:lnTo>
                  <a:pt x="1099297" y="77187"/>
                </a:lnTo>
                <a:lnTo>
                  <a:pt x="1099313" y="77007"/>
                </a:lnTo>
                <a:lnTo>
                  <a:pt x="1099444" y="76879"/>
                </a:lnTo>
                <a:lnTo>
                  <a:pt x="1099379" y="76670"/>
                </a:lnTo>
                <a:lnTo>
                  <a:pt x="1099837" y="76345"/>
                </a:lnTo>
                <a:lnTo>
                  <a:pt x="1099869" y="76165"/>
                </a:lnTo>
                <a:lnTo>
                  <a:pt x="1100147" y="76217"/>
                </a:lnTo>
                <a:lnTo>
                  <a:pt x="1100180" y="75947"/>
                </a:lnTo>
                <a:lnTo>
                  <a:pt x="1100376" y="75789"/>
                </a:lnTo>
                <a:lnTo>
                  <a:pt x="1100523" y="75606"/>
                </a:lnTo>
                <a:lnTo>
                  <a:pt x="1100736" y="75510"/>
                </a:lnTo>
                <a:lnTo>
                  <a:pt x="1101096" y="75619"/>
                </a:lnTo>
                <a:lnTo>
                  <a:pt x="1101096" y="75189"/>
                </a:lnTo>
                <a:lnTo>
                  <a:pt x="1100867" y="74822"/>
                </a:lnTo>
                <a:lnTo>
                  <a:pt x="1100818" y="74379"/>
                </a:lnTo>
                <a:lnTo>
                  <a:pt x="1100523" y="73891"/>
                </a:lnTo>
                <a:lnTo>
                  <a:pt x="1100425" y="73757"/>
                </a:lnTo>
                <a:lnTo>
                  <a:pt x="1100245" y="73389"/>
                </a:lnTo>
                <a:lnTo>
                  <a:pt x="1100049" y="73094"/>
                </a:lnTo>
                <a:lnTo>
                  <a:pt x="1099935" y="72837"/>
                </a:lnTo>
                <a:lnTo>
                  <a:pt x="1099935" y="72612"/>
                </a:lnTo>
                <a:lnTo>
                  <a:pt x="1100278" y="72336"/>
                </a:lnTo>
                <a:lnTo>
                  <a:pt x="1100720" y="72046"/>
                </a:lnTo>
                <a:lnTo>
                  <a:pt x="1100965" y="71860"/>
                </a:lnTo>
                <a:lnTo>
                  <a:pt x="1101030" y="72082"/>
                </a:lnTo>
                <a:lnTo>
                  <a:pt x="1101145" y="72233"/>
                </a:lnTo>
                <a:lnTo>
                  <a:pt x="1101390" y="72214"/>
                </a:lnTo>
                <a:lnTo>
                  <a:pt x="1101553" y="71899"/>
                </a:lnTo>
                <a:lnTo>
                  <a:pt x="1101799" y="71590"/>
                </a:lnTo>
                <a:lnTo>
                  <a:pt x="1102077" y="71365"/>
                </a:lnTo>
                <a:lnTo>
                  <a:pt x="1102355" y="71269"/>
                </a:lnTo>
                <a:lnTo>
                  <a:pt x="1102486" y="71192"/>
                </a:lnTo>
                <a:lnTo>
                  <a:pt x="1102486" y="70993"/>
                </a:lnTo>
                <a:lnTo>
                  <a:pt x="1102093" y="70395"/>
                </a:lnTo>
                <a:lnTo>
                  <a:pt x="1102011" y="70157"/>
                </a:lnTo>
                <a:lnTo>
                  <a:pt x="1101946" y="69920"/>
                </a:lnTo>
                <a:lnTo>
                  <a:pt x="1101799" y="69592"/>
                </a:lnTo>
                <a:lnTo>
                  <a:pt x="1101701" y="69425"/>
                </a:lnTo>
                <a:lnTo>
                  <a:pt x="1101472" y="68378"/>
                </a:lnTo>
                <a:lnTo>
                  <a:pt x="1101406" y="68127"/>
                </a:lnTo>
                <a:lnTo>
                  <a:pt x="1101341" y="67860"/>
                </a:lnTo>
                <a:lnTo>
                  <a:pt x="1101357" y="67382"/>
                </a:lnTo>
                <a:lnTo>
                  <a:pt x="1101815" y="66990"/>
                </a:lnTo>
                <a:lnTo>
                  <a:pt x="1102044" y="66585"/>
                </a:lnTo>
                <a:lnTo>
                  <a:pt x="1102126" y="66354"/>
                </a:lnTo>
                <a:lnTo>
                  <a:pt x="1102044" y="65788"/>
                </a:lnTo>
                <a:lnTo>
                  <a:pt x="1102044" y="65615"/>
                </a:lnTo>
                <a:lnTo>
                  <a:pt x="1101946" y="65454"/>
                </a:lnTo>
                <a:lnTo>
                  <a:pt x="1101635" y="65576"/>
                </a:lnTo>
                <a:lnTo>
                  <a:pt x="1101472" y="65435"/>
                </a:lnTo>
                <a:lnTo>
                  <a:pt x="1101390" y="65229"/>
                </a:lnTo>
                <a:lnTo>
                  <a:pt x="1101455" y="65011"/>
                </a:lnTo>
                <a:lnTo>
                  <a:pt x="1101586" y="64940"/>
                </a:lnTo>
                <a:lnTo>
                  <a:pt x="1101586" y="64741"/>
                </a:lnTo>
                <a:lnTo>
                  <a:pt x="1101472" y="64567"/>
                </a:lnTo>
                <a:lnTo>
                  <a:pt x="1101635" y="64323"/>
                </a:lnTo>
                <a:lnTo>
                  <a:pt x="1101979" y="64156"/>
                </a:lnTo>
                <a:lnTo>
                  <a:pt x="1101979" y="63462"/>
                </a:lnTo>
                <a:lnTo>
                  <a:pt x="1102077" y="63167"/>
                </a:lnTo>
                <a:lnTo>
                  <a:pt x="1102093" y="62820"/>
                </a:lnTo>
                <a:lnTo>
                  <a:pt x="1102077" y="62563"/>
                </a:lnTo>
                <a:lnTo>
                  <a:pt x="1102240" y="62338"/>
                </a:lnTo>
                <a:lnTo>
                  <a:pt x="1102240" y="62062"/>
                </a:lnTo>
                <a:lnTo>
                  <a:pt x="1102110" y="61920"/>
                </a:lnTo>
                <a:lnTo>
                  <a:pt x="1102159" y="61605"/>
                </a:lnTo>
                <a:lnTo>
                  <a:pt x="1102208" y="61323"/>
                </a:lnTo>
                <a:lnTo>
                  <a:pt x="1102420" y="61053"/>
                </a:lnTo>
                <a:lnTo>
                  <a:pt x="1102600" y="60867"/>
                </a:lnTo>
                <a:lnTo>
                  <a:pt x="1102747" y="60603"/>
                </a:lnTo>
                <a:lnTo>
                  <a:pt x="1102829" y="60378"/>
                </a:lnTo>
                <a:lnTo>
                  <a:pt x="1102731" y="60237"/>
                </a:lnTo>
                <a:lnTo>
                  <a:pt x="1102862" y="60011"/>
                </a:lnTo>
                <a:lnTo>
                  <a:pt x="1102862" y="59755"/>
                </a:lnTo>
                <a:lnTo>
                  <a:pt x="1102731" y="59541"/>
                </a:lnTo>
                <a:lnTo>
                  <a:pt x="1102911" y="59212"/>
                </a:lnTo>
                <a:lnTo>
                  <a:pt x="1103336" y="59312"/>
                </a:lnTo>
                <a:lnTo>
                  <a:pt x="1103434" y="59075"/>
                </a:lnTo>
                <a:lnTo>
                  <a:pt x="1103663" y="59009"/>
                </a:lnTo>
                <a:lnTo>
                  <a:pt x="1103941" y="59061"/>
                </a:lnTo>
                <a:lnTo>
                  <a:pt x="1104170" y="59016"/>
                </a:lnTo>
                <a:lnTo>
                  <a:pt x="1104284" y="59119"/>
                </a:lnTo>
                <a:lnTo>
                  <a:pt x="1104464" y="59055"/>
                </a:lnTo>
                <a:lnTo>
                  <a:pt x="1104529" y="58908"/>
                </a:lnTo>
                <a:lnTo>
                  <a:pt x="1104562" y="58656"/>
                </a:lnTo>
                <a:lnTo>
                  <a:pt x="1104726" y="58541"/>
                </a:lnTo>
                <a:lnTo>
                  <a:pt x="1104791" y="58386"/>
                </a:lnTo>
                <a:lnTo>
                  <a:pt x="1104693" y="58169"/>
                </a:lnTo>
                <a:lnTo>
                  <a:pt x="1104677" y="57886"/>
                </a:lnTo>
                <a:lnTo>
                  <a:pt x="1104350" y="57680"/>
                </a:lnTo>
                <a:lnTo>
                  <a:pt x="1104382" y="57500"/>
                </a:lnTo>
                <a:lnTo>
                  <a:pt x="1104529" y="57147"/>
                </a:lnTo>
                <a:lnTo>
                  <a:pt x="1104104" y="57011"/>
                </a:lnTo>
                <a:lnTo>
                  <a:pt x="1104055" y="56787"/>
                </a:lnTo>
                <a:lnTo>
                  <a:pt x="1104121" y="56653"/>
                </a:lnTo>
                <a:lnTo>
                  <a:pt x="1104546" y="56851"/>
                </a:lnTo>
                <a:lnTo>
                  <a:pt x="1104857" y="56883"/>
                </a:lnTo>
                <a:lnTo>
                  <a:pt x="1105347" y="56780"/>
                </a:lnTo>
                <a:lnTo>
                  <a:pt x="1105756" y="56517"/>
                </a:lnTo>
                <a:lnTo>
                  <a:pt x="1105870" y="56381"/>
                </a:lnTo>
                <a:lnTo>
                  <a:pt x="1106295" y="56471"/>
                </a:lnTo>
                <a:lnTo>
                  <a:pt x="1106492" y="56421"/>
                </a:lnTo>
                <a:lnTo>
                  <a:pt x="1106835" y="56068"/>
                </a:lnTo>
                <a:lnTo>
                  <a:pt x="1106917" y="55901"/>
                </a:lnTo>
                <a:lnTo>
                  <a:pt x="1107080" y="55888"/>
                </a:lnTo>
                <a:lnTo>
                  <a:pt x="1107195" y="55978"/>
                </a:lnTo>
                <a:lnTo>
                  <a:pt x="1107342" y="55965"/>
                </a:lnTo>
                <a:lnTo>
                  <a:pt x="1107424" y="55798"/>
                </a:lnTo>
                <a:lnTo>
                  <a:pt x="1107391" y="55605"/>
                </a:lnTo>
                <a:lnTo>
                  <a:pt x="1107865" y="55258"/>
                </a:lnTo>
                <a:lnTo>
                  <a:pt x="1108536" y="54916"/>
                </a:lnTo>
                <a:lnTo>
                  <a:pt x="1109173" y="54532"/>
                </a:lnTo>
                <a:lnTo>
                  <a:pt x="1109517" y="54313"/>
                </a:lnTo>
                <a:lnTo>
                  <a:pt x="1109778" y="53953"/>
                </a:lnTo>
                <a:lnTo>
                  <a:pt x="1109942" y="53484"/>
                </a:lnTo>
                <a:lnTo>
                  <a:pt x="1109876" y="53311"/>
                </a:lnTo>
                <a:lnTo>
                  <a:pt x="1109745" y="53080"/>
                </a:lnTo>
                <a:lnTo>
                  <a:pt x="1110105" y="52639"/>
                </a:lnTo>
                <a:lnTo>
                  <a:pt x="1109844" y="52225"/>
                </a:lnTo>
                <a:lnTo>
                  <a:pt x="1109664" y="52225"/>
                </a:lnTo>
                <a:lnTo>
                  <a:pt x="1109451" y="52335"/>
                </a:lnTo>
                <a:lnTo>
                  <a:pt x="1109206" y="52364"/>
                </a:lnTo>
                <a:lnTo>
                  <a:pt x="1109124" y="52065"/>
                </a:lnTo>
                <a:lnTo>
                  <a:pt x="1109108" y="51769"/>
                </a:lnTo>
                <a:lnTo>
                  <a:pt x="1108879" y="51702"/>
                </a:lnTo>
                <a:lnTo>
                  <a:pt x="1108781" y="51403"/>
                </a:lnTo>
                <a:lnTo>
                  <a:pt x="1108617" y="51175"/>
                </a:lnTo>
                <a:lnTo>
                  <a:pt x="1108781" y="50786"/>
                </a:lnTo>
                <a:lnTo>
                  <a:pt x="1108993" y="50273"/>
                </a:lnTo>
                <a:lnTo>
                  <a:pt x="1108993" y="50117"/>
                </a:lnTo>
                <a:lnTo>
                  <a:pt x="1109173" y="49937"/>
                </a:lnTo>
                <a:lnTo>
                  <a:pt x="1109631" y="49624"/>
                </a:lnTo>
                <a:lnTo>
                  <a:pt x="1109729" y="49457"/>
                </a:lnTo>
                <a:lnTo>
                  <a:pt x="1109729" y="49277"/>
                </a:lnTo>
                <a:lnTo>
                  <a:pt x="1110089" y="49038"/>
                </a:lnTo>
                <a:lnTo>
                  <a:pt x="1110252" y="48955"/>
                </a:lnTo>
                <a:lnTo>
                  <a:pt x="1110432" y="48955"/>
                </a:lnTo>
                <a:lnTo>
                  <a:pt x="1110481" y="48721"/>
                </a:lnTo>
                <a:lnTo>
                  <a:pt x="1110874" y="48698"/>
                </a:lnTo>
                <a:lnTo>
                  <a:pt x="1111119" y="48499"/>
                </a:lnTo>
                <a:lnTo>
                  <a:pt x="1111446" y="48325"/>
                </a:lnTo>
                <a:lnTo>
                  <a:pt x="1111806" y="48001"/>
                </a:lnTo>
                <a:lnTo>
                  <a:pt x="1112035" y="47836"/>
                </a:lnTo>
                <a:lnTo>
                  <a:pt x="1112198" y="47966"/>
                </a:lnTo>
                <a:lnTo>
                  <a:pt x="1112313" y="47812"/>
                </a:lnTo>
                <a:lnTo>
                  <a:pt x="1112411" y="47470"/>
                </a:lnTo>
                <a:lnTo>
                  <a:pt x="1112738" y="47362"/>
                </a:lnTo>
                <a:lnTo>
                  <a:pt x="1112999" y="47233"/>
                </a:lnTo>
                <a:lnTo>
                  <a:pt x="1113081" y="47006"/>
                </a:lnTo>
                <a:lnTo>
                  <a:pt x="1112836" y="46643"/>
                </a:lnTo>
                <a:lnTo>
                  <a:pt x="1112689" y="46407"/>
                </a:lnTo>
                <a:lnTo>
                  <a:pt x="1113048" y="46147"/>
                </a:lnTo>
                <a:lnTo>
                  <a:pt x="1113326" y="46397"/>
                </a:lnTo>
                <a:lnTo>
                  <a:pt x="1113490" y="46373"/>
                </a:lnTo>
                <a:lnTo>
                  <a:pt x="1113670" y="46180"/>
                </a:lnTo>
                <a:lnTo>
                  <a:pt x="1114307" y="46211"/>
                </a:lnTo>
                <a:lnTo>
                  <a:pt x="1114782" y="46147"/>
                </a:lnTo>
                <a:lnTo>
                  <a:pt x="1114880" y="45987"/>
                </a:lnTo>
                <a:lnTo>
                  <a:pt x="1114913" y="45514"/>
                </a:lnTo>
                <a:lnTo>
                  <a:pt x="1115289" y="45241"/>
                </a:lnTo>
                <a:lnTo>
                  <a:pt x="1115485" y="45042"/>
                </a:lnTo>
                <a:lnTo>
                  <a:pt x="1115338" y="44542"/>
                </a:lnTo>
                <a:lnTo>
                  <a:pt x="1115436" y="43982"/>
                </a:lnTo>
                <a:lnTo>
                  <a:pt x="1115599" y="43513"/>
                </a:lnTo>
                <a:lnTo>
                  <a:pt x="1115894" y="43193"/>
                </a:lnTo>
                <a:lnTo>
                  <a:pt x="1115992" y="43026"/>
                </a:lnTo>
                <a:lnTo>
                  <a:pt x="1116139" y="42826"/>
                </a:lnTo>
                <a:lnTo>
                  <a:pt x="1116237" y="42594"/>
                </a:lnTo>
                <a:lnTo>
                  <a:pt x="1116384" y="42480"/>
                </a:lnTo>
                <a:lnTo>
                  <a:pt x="1116499" y="42337"/>
                </a:lnTo>
                <a:lnTo>
                  <a:pt x="1116351" y="42241"/>
                </a:lnTo>
                <a:lnTo>
                  <a:pt x="1116139" y="42210"/>
                </a:lnTo>
                <a:lnTo>
                  <a:pt x="1115877" y="41978"/>
                </a:lnTo>
                <a:lnTo>
                  <a:pt x="1115894" y="41682"/>
                </a:lnTo>
                <a:lnTo>
                  <a:pt x="1116073" y="41405"/>
                </a:lnTo>
                <a:lnTo>
                  <a:pt x="1116106" y="41091"/>
                </a:lnTo>
                <a:lnTo>
                  <a:pt x="1116237" y="40802"/>
                </a:lnTo>
                <a:lnTo>
                  <a:pt x="1116401" y="40668"/>
                </a:lnTo>
                <a:lnTo>
                  <a:pt x="1116678" y="40655"/>
                </a:lnTo>
                <a:lnTo>
                  <a:pt x="1116678" y="40449"/>
                </a:lnTo>
                <a:lnTo>
                  <a:pt x="1116580" y="40146"/>
                </a:lnTo>
                <a:lnTo>
                  <a:pt x="1116613" y="39769"/>
                </a:lnTo>
                <a:lnTo>
                  <a:pt x="1116793" y="39543"/>
                </a:lnTo>
                <a:lnTo>
                  <a:pt x="1117104" y="39672"/>
                </a:lnTo>
                <a:lnTo>
                  <a:pt x="1117234" y="39582"/>
                </a:lnTo>
                <a:lnTo>
                  <a:pt x="1117038" y="39440"/>
                </a:lnTo>
                <a:lnTo>
                  <a:pt x="1116875" y="39350"/>
                </a:lnTo>
                <a:lnTo>
                  <a:pt x="1116662" y="39133"/>
                </a:lnTo>
                <a:lnTo>
                  <a:pt x="1116678" y="38824"/>
                </a:lnTo>
                <a:lnTo>
                  <a:pt x="1116760" y="38567"/>
                </a:lnTo>
                <a:lnTo>
                  <a:pt x="1116924" y="38284"/>
                </a:lnTo>
                <a:lnTo>
                  <a:pt x="1117022" y="37988"/>
                </a:lnTo>
                <a:lnTo>
                  <a:pt x="1117251" y="37821"/>
                </a:lnTo>
                <a:lnTo>
                  <a:pt x="1117529" y="37609"/>
                </a:lnTo>
                <a:lnTo>
                  <a:pt x="1117774" y="37314"/>
                </a:lnTo>
                <a:lnTo>
                  <a:pt x="1117660" y="37198"/>
                </a:lnTo>
                <a:lnTo>
                  <a:pt x="1117643" y="37012"/>
                </a:lnTo>
                <a:lnTo>
                  <a:pt x="1117807" y="36742"/>
                </a:lnTo>
                <a:lnTo>
                  <a:pt x="1117823" y="36325"/>
                </a:lnTo>
                <a:lnTo>
                  <a:pt x="1117954" y="35990"/>
                </a:lnTo>
                <a:lnTo>
                  <a:pt x="1117987" y="35682"/>
                </a:lnTo>
                <a:lnTo>
                  <a:pt x="1118036" y="35426"/>
                </a:lnTo>
                <a:lnTo>
                  <a:pt x="1117987" y="35174"/>
                </a:lnTo>
                <a:lnTo>
                  <a:pt x="1117888" y="35027"/>
                </a:lnTo>
                <a:lnTo>
                  <a:pt x="1118183" y="34754"/>
                </a:lnTo>
                <a:lnTo>
                  <a:pt x="1118216" y="34481"/>
                </a:lnTo>
                <a:lnTo>
                  <a:pt x="1118166" y="34198"/>
                </a:lnTo>
                <a:lnTo>
                  <a:pt x="1118428" y="34083"/>
                </a:lnTo>
                <a:lnTo>
                  <a:pt x="1118330" y="33845"/>
                </a:lnTo>
                <a:lnTo>
                  <a:pt x="1118575" y="33568"/>
                </a:lnTo>
                <a:lnTo>
                  <a:pt x="1118755" y="33285"/>
                </a:lnTo>
                <a:lnTo>
                  <a:pt x="1118804" y="33125"/>
                </a:lnTo>
                <a:lnTo>
                  <a:pt x="1119049" y="32994"/>
                </a:lnTo>
                <a:lnTo>
                  <a:pt x="1118935" y="32823"/>
                </a:lnTo>
                <a:lnTo>
                  <a:pt x="1118722" y="32778"/>
                </a:lnTo>
                <a:lnTo>
                  <a:pt x="1118804" y="32476"/>
                </a:lnTo>
                <a:lnTo>
                  <a:pt x="1118919" y="32149"/>
                </a:lnTo>
                <a:lnTo>
                  <a:pt x="1119164" y="31905"/>
                </a:lnTo>
                <a:lnTo>
                  <a:pt x="1119360" y="31783"/>
                </a:lnTo>
                <a:lnTo>
                  <a:pt x="1119605" y="31750"/>
                </a:lnTo>
                <a:lnTo>
                  <a:pt x="1119671" y="31583"/>
                </a:lnTo>
                <a:lnTo>
                  <a:pt x="1119524" y="31390"/>
                </a:lnTo>
                <a:lnTo>
                  <a:pt x="1119916" y="31096"/>
                </a:lnTo>
                <a:lnTo>
                  <a:pt x="1120178" y="30903"/>
                </a:lnTo>
                <a:lnTo>
                  <a:pt x="1120668" y="30947"/>
                </a:lnTo>
                <a:lnTo>
                  <a:pt x="1121061" y="30517"/>
                </a:lnTo>
                <a:lnTo>
                  <a:pt x="1121502" y="30491"/>
                </a:lnTo>
                <a:lnTo>
                  <a:pt x="1121845" y="30324"/>
                </a:lnTo>
                <a:lnTo>
                  <a:pt x="1121960" y="30190"/>
                </a:lnTo>
                <a:lnTo>
                  <a:pt x="1122303" y="29682"/>
                </a:lnTo>
                <a:lnTo>
                  <a:pt x="1122630" y="29451"/>
                </a:lnTo>
                <a:lnTo>
                  <a:pt x="1122761" y="29214"/>
                </a:lnTo>
                <a:lnTo>
                  <a:pt x="1123203" y="29114"/>
                </a:lnTo>
                <a:lnTo>
                  <a:pt x="1123317" y="28918"/>
                </a:lnTo>
                <a:lnTo>
                  <a:pt x="1123448" y="28795"/>
                </a:lnTo>
                <a:lnTo>
                  <a:pt x="1123775" y="28751"/>
                </a:lnTo>
                <a:lnTo>
                  <a:pt x="1123824" y="28571"/>
                </a:lnTo>
                <a:lnTo>
                  <a:pt x="1123611" y="28336"/>
                </a:lnTo>
                <a:lnTo>
                  <a:pt x="1123660" y="28089"/>
                </a:lnTo>
                <a:lnTo>
                  <a:pt x="1124004" y="27806"/>
                </a:lnTo>
                <a:lnTo>
                  <a:pt x="1124004" y="27600"/>
                </a:lnTo>
                <a:lnTo>
                  <a:pt x="1123824" y="27479"/>
                </a:lnTo>
                <a:lnTo>
                  <a:pt x="1123382" y="27389"/>
                </a:lnTo>
                <a:lnTo>
                  <a:pt x="1123055" y="27337"/>
                </a:lnTo>
                <a:lnTo>
                  <a:pt x="1122876" y="27337"/>
                </a:lnTo>
                <a:lnTo>
                  <a:pt x="1122696" y="27203"/>
                </a:lnTo>
                <a:lnTo>
                  <a:pt x="1122483" y="26993"/>
                </a:lnTo>
                <a:lnTo>
                  <a:pt x="1122254" y="27103"/>
                </a:lnTo>
                <a:lnTo>
                  <a:pt x="1122025" y="26849"/>
                </a:lnTo>
                <a:lnTo>
                  <a:pt x="1121813" y="26784"/>
                </a:lnTo>
                <a:lnTo>
                  <a:pt x="1121518" y="26727"/>
                </a:lnTo>
                <a:lnTo>
                  <a:pt x="1121339" y="26637"/>
                </a:lnTo>
                <a:lnTo>
                  <a:pt x="1121208" y="26406"/>
                </a:lnTo>
                <a:lnTo>
                  <a:pt x="1121077" y="26284"/>
                </a:lnTo>
                <a:lnTo>
                  <a:pt x="1120979" y="26027"/>
                </a:lnTo>
                <a:lnTo>
                  <a:pt x="1120554" y="26027"/>
                </a:lnTo>
                <a:lnTo>
                  <a:pt x="1120390" y="26001"/>
                </a:lnTo>
                <a:lnTo>
                  <a:pt x="1120652" y="25525"/>
                </a:lnTo>
                <a:lnTo>
                  <a:pt x="1120864" y="25088"/>
                </a:lnTo>
                <a:lnTo>
                  <a:pt x="1120832" y="24801"/>
                </a:lnTo>
                <a:lnTo>
                  <a:pt x="1120635" y="24531"/>
                </a:lnTo>
                <a:lnTo>
                  <a:pt x="1120832" y="24022"/>
                </a:lnTo>
                <a:lnTo>
                  <a:pt x="1120995" y="23779"/>
                </a:lnTo>
                <a:lnTo>
                  <a:pt x="1120995" y="23529"/>
                </a:lnTo>
                <a:lnTo>
                  <a:pt x="1120799" y="23399"/>
                </a:lnTo>
                <a:lnTo>
                  <a:pt x="1121044" y="22963"/>
                </a:lnTo>
                <a:lnTo>
                  <a:pt x="1121257" y="22673"/>
                </a:lnTo>
                <a:lnTo>
                  <a:pt x="1121077" y="22494"/>
                </a:lnTo>
                <a:lnTo>
                  <a:pt x="1121257" y="22090"/>
                </a:lnTo>
                <a:lnTo>
                  <a:pt x="1121551" y="22108"/>
                </a:lnTo>
                <a:lnTo>
                  <a:pt x="1121600" y="21928"/>
                </a:lnTo>
                <a:lnTo>
                  <a:pt x="1121175" y="21916"/>
                </a:lnTo>
                <a:lnTo>
                  <a:pt x="1120946" y="21691"/>
                </a:lnTo>
                <a:lnTo>
                  <a:pt x="1120701" y="21504"/>
                </a:lnTo>
                <a:lnTo>
                  <a:pt x="1120521" y="21414"/>
                </a:lnTo>
                <a:lnTo>
                  <a:pt x="1120341" y="21190"/>
                </a:lnTo>
                <a:lnTo>
                  <a:pt x="1120194" y="20997"/>
                </a:lnTo>
                <a:lnTo>
                  <a:pt x="1119916" y="20811"/>
                </a:lnTo>
                <a:lnTo>
                  <a:pt x="1119638" y="20945"/>
                </a:lnTo>
                <a:lnTo>
                  <a:pt x="1119458" y="20945"/>
                </a:lnTo>
                <a:lnTo>
                  <a:pt x="1119327" y="20824"/>
                </a:lnTo>
                <a:lnTo>
                  <a:pt x="1119327" y="20412"/>
                </a:lnTo>
                <a:lnTo>
                  <a:pt x="1119180" y="20219"/>
                </a:lnTo>
                <a:lnTo>
                  <a:pt x="1119000" y="20445"/>
                </a:lnTo>
                <a:lnTo>
                  <a:pt x="1118673" y="20618"/>
                </a:lnTo>
                <a:lnTo>
                  <a:pt x="1118706" y="20458"/>
                </a:lnTo>
                <a:lnTo>
                  <a:pt x="1118559" y="19938"/>
                </a:lnTo>
                <a:lnTo>
                  <a:pt x="1118624" y="19675"/>
                </a:lnTo>
                <a:lnTo>
                  <a:pt x="1118820" y="19405"/>
                </a:lnTo>
                <a:lnTo>
                  <a:pt x="1119098" y="18756"/>
                </a:lnTo>
                <a:lnTo>
                  <a:pt x="1119311" y="18780"/>
                </a:lnTo>
                <a:lnTo>
                  <a:pt x="1119393" y="18512"/>
                </a:lnTo>
                <a:lnTo>
                  <a:pt x="1119425" y="18203"/>
                </a:lnTo>
                <a:lnTo>
                  <a:pt x="1119409" y="17940"/>
                </a:lnTo>
                <a:lnTo>
                  <a:pt x="1119622" y="17773"/>
                </a:lnTo>
                <a:lnTo>
                  <a:pt x="1119802" y="17407"/>
                </a:lnTo>
                <a:lnTo>
                  <a:pt x="1119867" y="17078"/>
                </a:lnTo>
                <a:lnTo>
                  <a:pt x="1120031" y="16628"/>
                </a:lnTo>
                <a:lnTo>
                  <a:pt x="1120063" y="16404"/>
                </a:lnTo>
                <a:lnTo>
                  <a:pt x="1120227" y="16161"/>
                </a:lnTo>
                <a:lnTo>
                  <a:pt x="1120145" y="15968"/>
                </a:lnTo>
                <a:lnTo>
                  <a:pt x="1120505" y="15871"/>
                </a:lnTo>
                <a:lnTo>
                  <a:pt x="1120979" y="15858"/>
                </a:lnTo>
                <a:lnTo>
                  <a:pt x="1121273" y="15825"/>
                </a:lnTo>
                <a:lnTo>
                  <a:pt x="1121584" y="15955"/>
                </a:lnTo>
                <a:lnTo>
                  <a:pt x="1121764" y="16174"/>
                </a:lnTo>
                <a:lnTo>
                  <a:pt x="1122025" y="16095"/>
                </a:lnTo>
                <a:lnTo>
                  <a:pt x="1122385" y="15345"/>
                </a:lnTo>
                <a:lnTo>
                  <a:pt x="1122532" y="15055"/>
                </a:lnTo>
                <a:lnTo>
                  <a:pt x="1122827" y="14766"/>
                </a:lnTo>
                <a:lnTo>
                  <a:pt x="1123366" y="14632"/>
                </a:lnTo>
                <a:lnTo>
                  <a:pt x="1123726" y="14458"/>
                </a:lnTo>
                <a:lnTo>
                  <a:pt x="1124069" y="14455"/>
                </a:lnTo>
                <a:lnTo>
                  <a:pt x="1124216" y="14246"/>
                </a:lnTo>
                <a:lnTo>
                  <a:pt x="1124445" y="14413"/>
                </a:lnTo>
                <a:lnTo>
                  <a:pt x="1124576" y="14465"/>
                </a:lnTo>
                <a:lnTo>
                  <a:pt x="1124756" y="14320"/>
                </a:lnTo>
                <a:lnTo>
                  <a:pt x="1125099" y="14580"/>
                </a:lnTo>
                <a:lnTo>
                  <a:pt x="1124968" y="14782"/>
                </a:lnTo>
                <a:lnTo>
                  <a:pt x="1125296" y="14656"/>
                </a:lnTo>
                <a:lnTo>
                  <a:pt x="1125492" y="14535"/>
                </a:lnTo>
                <a:lnTo>
                  <a:pt x="1125753" y="14632"/>
                </a:lnTo>
                <a:lnTo>
                  <a:pt x="1126113" y="14612"/>
                </a:lnTo>
                <a:lnTo>
                  <a:pt x="1126342" y="14349"/>
                </a:lnTo>
                <a:lnTo>
                  <a:pt x="1126162" y="14163"/>
                </a:lnTo>
                <a:lnTo>
                  <a:pt x="1125851" y="14079"/>
                </a:lnTo>
                <a:lnTo>
                  <a:pt x="1125819" y="13487"/>
                </a:lnTo>
                <a:lnTo>
                  <a:pt x="1125655" y="13173"/>
                </a:lnTo>
                <a:lnTo>
                  <a:pt x="1125426" y="13007"/>
                </a:lnTo>
                <a:lnTo>
                  <a:pt x="1124919" y="12871"/>
                </a:lnTo>
                <a:lnTo>
                  <a:pt x="1124642" y="12711"/>
                </a:lnTo>
                <a:lnTo>
                  <a:pt x="1124658" y="12441"/>
                </a:lnTo>
                <a:lnTo>
                  <a:pt x="1125279" y="11780"/>
                </a:lnTo>
                <a:lnTo>
                  <a:pt x="1125721" y="10918"/>
                </a:lnTo>
                <a:lnTo>
                  <a:pt x="1125770" y="10598"/>
                </a:lnTo>
                <a:lnTo>
                  <a:pt x="1125835" y="10251"/>
                </a:lnTo>
                <a:lnTo>
                  <a:pt x="1125950" y="9795"/>
                </a:lnTo>
                <a:lnTo>
                  <a:pt x="1126342" y="9319"/>
                </a:lnTo>
                <a:lnTo>
                  <a:pt x="1126538" y="9126"/>
                </a:lnTo>
                <a:lnTo>
                  <a:pt x="1126849" y="8909"/>
                </a:lnTo>
                <a:lnTo>
                  <a:pt x="1127258" y="8330"/>
                </a:lnTo>
                <a:lnTo>
                  <a:pt x="1127634" y="7754"/>
                </a:lnTo>
                <a:lnTo>
                  <a:pt x="1127863" y="7405"/>
                </a:lnTo>
                <a:lnTo>
                  <a:pt x="1128337" y="6981"/>
                </a:lnTo>
                <a:lnTo>
                  <a:pt x="1128500" y="7038"/>
                </a:lnTo>
                <a:lnTo>
                  <a:pt x="1129073" y="7638"/>
                </a:lnTo>
                <a:lnTo>
                  <a:pt x="1129351" y="7823"/>
                </a:lnTo>
                <a:lnTo>
                  <a:pt x="1129825" y="7836"/>
                </a:lnTo>
                <a:lnTo>
                  <a:pt x="1129841" y="7617"/>
                </a:lnTo>
                <a:lnTo>
                  <a:pt x="1130675" y="7573"/>
                </a:lnTo>
                <a:lnTo>
                  <a:pt x="1130986" y="7297"/>
                </a:lnTo>
                <a:lnTo>
                  <a:pt x="1131231" y="7200"/>
                </a:lnTo>
                <a:lnTo>
                  <a:pt x="1131493" y="6948"/>
                </a:lnTo>
                <a:lnTo>
                  <a:pt x="1131525" y="6654"/>
                </a:lnTo>
                <a:lnTo>
                  <a:pt x="1131852" y="6075"/>
                </a:lnTo>
                <a:lnTo>
                  <a:pt x="1132196" y="5922"/>
                </a:lnTo>
                <a:lnTo>
                  <a:pt x="1132507" y="5446"/>
                </a:lnTo>
                <a:lnTo>
                  <a:pt x="1132670" y="5223"/>
                </a:lnTo>
                <a:lnTo>
                  <a:pt x="1132768" y="5104"/>
                </a:lnTo>
                <a:lnTo>
                  <a:pt x="1132915" y="3400"/>
                </a:lnTo>
                <a:lnTo>
                  <a:pt x="1132964" y="3117"/>
                </a:lnTo>
                <a:lnTo>
                  <a:pt x="1133340" y="2656"/>
                </a:lnTo>
                <a:lnTo>
                  <a:pt x="1132866" y="2653"/>
                </a:lnTo>
                <a:lnTo>
                  <a:pt x="1076585" y="1315"/>
                </a:lnTo>
                <a:lnTo>
                  <a:pt x="1026485" y="125"/>
                </a:lnTo>
                <a:lnTo>
                  <a:pt x="994391" y="550"/>
                </a:lnTo>
                <a:lnTo>
                  <a:pt x="942410" y="1237"/>
                </a:lnTo>
                <a:lnTo>
                  <a:pt x="919724" y="1538"/>
                </a:lnTo>
                <a:lnTo>
                  <a:pt x="909192" y="1677"/>
                </a:lnTo>
                <a:lnTo>
                  <a:pt x="878800" y="2079"/>
                </a:lnTo>
                <a:lnTo>
                  <a:pt x="878513" y="2082"/>
                </a:lnTo>
                <a:lnTo>
                  <a:pt x="828844" y="2740"/>
                </a:lnTo>
                <a:lnTo>
                  <a:pt x="819524" y="1705"/>
                </a:lnTo>
                <a:lnTo>
                  <a:pt x="815969" y="1799"/>
                </a:lnTo>
                <a:lnTo>
                  <a:pt x="809592" y="974"/>
                </a:lnTo>
                <a:lnTo>
                  <a:pt x="808022" y="1039"/>
                </a:lnTo>
                <a:lnTo>
                  <a:pt x="795718" y="1551"/>
                </a:lnTo>
                <a:lnTo>
                  <a:pt x="791555" y="1722"/>
                </a:lnTo>
                <a:lnTo>
                  <a:pt x="757904" y="2381"/>
                </a:lnTo>
                <a:lnTo>
                  <a:pt x="753108" y="2476"/>
                </a:lnTo>
                <a:lnTo>
                  <a:pt x="752065" y="2496"/>
                </a:lnTo>
                <a:lnTo>
                  <a:pt x="736158" y="2807"/>
                </a:lnTo>
                <a:lnTo>
                  <a:pt x="733624" y="2879"/>
                </a:lnTo>
                <a:lnTo>
                  <a:pt x="731744" y="2932"/>
                </a:lnTo>
                <a:lnTo>
                  <a:pt x="718527" y="3286"/>
                </a:lnTo>
                <a:lnTo>
                  <a:pt x="675973" y="4514"/>
                </a:lnTo>
                <a:lnTo>
                  <a:pt x="671195" y="4651"/>
                </a:lnTo>
                <a:lnTo>
                  <a:pt x="638816" y="5570"/>
                </a:lnTo>
                <a:lnTo>
                  <a:pt x="636038" y="5563"/>
                </a:lnTo>
                <a:lnTo>
                  <a:pt x="635724" y="5562"/>
                </a:lnTo>
                <a:lnTo>
                  <a:pt x="635095" y="5560"/>
                </a:lnTo>
                <a:lnTo>
                  <a:pt x="634526" y="5560"/>
                </a:lnTo>
                <a:lnTo>
                  <a:pt x="632207" y="5554"/>
                </a:lnTo>
                <a:lnTo>
                  <a:pt x="576147" y="5424"/>
                </a:lnTo>
                <a:lnTo>
                  <a:pt x="544151" y="5349"/>
                </a:lnTo>
                <a:lnTo>
                  <a:pt x="538506" y="5336"/>
                </a:lnTo>
                <a:lnTo>
                  <a:pt x="531405" y="5320"/>
                </a:lnTo>
                <a:lnTo>
                  <a:pt x="509280" y="5269"/>
                </a:lnTo>
                <a:lnTo>
                  <a:pt x="503941" y="5256"/>
                </a:lnTo>
                <a:lnTo>
                  <a:pt x="482310" y="5207"/>
                </a:lnTo>
                <a:lnTo>
                  <a:pt x="462345" y="5160"/>
                </a:lnTo>
                <a:lnTo>
                  <a:pt x="453259" y="5138"/>
                </a:lnTo>
                <a:lnTo>
                  <a:pt x="450757" y="5441"/>
                </a:lnTo>
                <a:lnTo>
                  <a:pt x="438547" y="5146"/>
                </a:lnTo>
                <a:lnTo>
                  <a:pt x="425707" y="5343"/>
                </a:lnTo>
                <a:lnTo>
                  <a:pt x="404856" y="5662"/>
                </a:lnTo>
                <a:lnTo>
                  <a:pt x="390576" y="5671"/>
                </a:lnTo>
                <a:lnTo>
                  <a:pt x="360922" y="5693"/>
                </a:lnTo>
                <a:lnTo>
                  <a:pt x="332995" y="5714"/>
                </a:lnTo>
                <a:lnTo>
                  <a:pt x="324291" y="5720"/>
                </a:lnTo>
                <a:lnTo>
                  <a:pt x="285856" y="5750"/>
                </a:lnTo>
                <a:lnTo>
                  <a:pt x="210462" y="7295"/>
                </a:lnTo>
                <a:lnTo>
                  <a:pt x="195918" y="7593"/>
                </a:lnTo>
                <a:lnTo>
                  <a:pt x="167283" y="8178"/>
                </a:lnTo>
                <a:lnTo>
                  <a:pt x="161923" y="8288"/>
                </a:lnTo>
                <a:lnTo>
                  <a:pt x="124937" y="9099"/>
                </a:lnTo>
                <a:lnTo>
                  <a:pt x="124822" y="9846"/>
                </a:lnTo>
                <a:lnTo>
                  <a:pt x="123236" y="10815"/>
                </a:lnTo>
                <a:lnTo>
                  <a:pt x="123020" y="10948"/>
                </a:lnTo>
                <a:lnTo>
                  <a:pt x="122595" y="11208"/>
                </a:lnTo>
                <a:lnTo>
                  <a:pt x="121853" y="11950"/>
                </a:lnTo>
                <a:lnTo>
                  <a:pt x="121220" y="12585"/>
                </a:lnTo>
                <a:lnTo>
                  <a:pt x="119624" y="14184"/>
                </a:lnTo>
                <a:lnTo>
                  <a:pt x="119480" y="15343"/>
                </a:lnTo>
                <a:lnTo>
                  <a:pt x="119381" y="16161"/>
                </a:lnTo>
                <a:lnTo>
                  <a:pt x="119150" y="18023"/>
                </a:lnTo>
                <a:lnTo>
                  <a:pt x="119126" y="18213"/>
                </a:lnTo>
                <a:lnTo>
                  <a:pt x="116712" y="21311"/>
                </a:lnTo>
                <a:lnTo>
                  <a:pt x="116153" y="25093"/>
                </a:lnTo>
                <a:lnTo>
                  <a:pt x="115039" y="25682"/>
                </a:lnTo>
                <a:lnTo>
                  <a:pt x="114884" y="25764"/>
                </a:lnTo>
                <a:lnTo>
                  <a:pt x="113926" y="26271"/>
                </a:lnTo>
                <a:lnTo>
                  <a:pt x="112381" y="27819"/>
                </a:lnTo>
                <a:lnTo>
                  <a:pt x="112047" y="29225"/>
                </a:lnTo>
                <a:lnTo>
                  <a:pt x="111871" y="29969"/>
                </a:lnTo>
                <a:lnTo>
                  <a:pt x="111822" y="30175"/>
                </a:lnTo>
                <a:lnTo>
                  <a:pt x="111938" y="30721"/>
                </a:lnTo>
                <a:lnTo>
                  <a:pt x="112807" y="34826"/>
                </a:lnTo>
                <a:lnTo>
                  <a:pt x="111535" y="38868"/>
                </a:lnTo>
                <a:lnTo>
                  <a:pt x="111383" y="39350"/>
                </a:lnTo>
                <a:lnTo>
                  <a:pt x="110229" y="40728"/>
                </a:lnTo>
                <a:lnTo>
                  <a:pt x="109774" y="41271"/>
                </a:lnTo>
                <a:lnTo>
                  <a:pt x="109277" y="41731"/>
                </a:lnTo>
                <a:lnTo>
                  <a:pt x="108401" y="42543"/>
                </a:lnTo>
                <a:lnTo>
                  <a:pt x="104825" y="45858"/>
                </a:lnTo>
                <a:lnTo>
                  <a:pt x="104205" y="47222"/>
                </a:lnTo>
                <a:lnTo>
                  <a:pt x="104123" y="48373"/>
                </a:lnTo>
                <a:lnTo>
                  <a:pt x="104019" y="49826"/>
                </a:lnTo>
                <a:lnTo>
                  <a:pt x="103706" y="50430"/>
                </a:lnTo>
                <a:lnTo>
                  <a:pt x="103486" y="50858"/>
                </a:lnTo>
                <a:lnTo>
                  <a:pt x="103090" y="51623"/>
                </a:lnTo>
                <a:lnTo>
                  <a:pt x="102348" y="52243"/>
                </a:lnTo>
                <a:lnTo>
                  <a:pt x="102037" y="54661"/>
                </a:lnTo>
                <a:lnTo>
                  <a:pt x="100533" y="55930"/>
                </a:lnTo>
                <a:lnTo>
                  <a:pt x="100026" y="56357"/>
                </a:lnTo>
                <a:lnTo>
                  <a:pt x="98510" y="57636"/>
                </a:lnTo>
                <a:lnTo>
                  <a:pt x="97705" y="59557"/>
                </a:lnTo>
                <a:lnTo>
                  <a:pt x="96785" y="59699"/>
                </a:lnTo>
                <a:lnTo>
                  <a:pt x="96098" y="59805"/>
                </a:lnTo>
                <a:lnTo>
                  <a:pt x="94710" y="59562"/>
                </a:lnTo>
                <a:lnTo>
                  <a:pt x="93884" y="60206"/>
                </a:lnTo>
                <a:lnTo>
                  <a:pt x="92635" y="61230"/>
                </a:lnTo>
                <a:lnTo>
                  <a:pt x="90223" y="61973"/>
                </a:lnTo>
                <a:lnTo>
                  <a:pt x="89419" y="62903"/>
                </a:lnTo>
                <a:lnTo>
                  <a:pt x="88851" y="65610"/>
                </a:lnTo>
                <a:lnTo>
                  <a:pt x="88717" y="66249"/>
                </a:lnTo>
                <a:lnTo>
                  <a:pt x="88613" y="66747"/>
                </a:lnTo>
                <a:lnTo>
                  <a:pt x="88290" y="67145"/>
                </a:lnTo>
                <a:lnTo>
                  <a:pt x="88186" y="67274"/>
                </a:lnTo>
                <a:lnTo>
                  <a:pt x="87810" y="67739"/>
                </a:lnTo>
                <a:lnTo>
                  <a:pt x="84932" y="68353"/>
                </a:lnTo>
                <a:lnTo>
                  <a:pt x="84755" y="68391"/>
                </a:lnTo>
                <a:lnTo>
                  <a:pt x="84037" y="68544"/>
                </a:lnTo>
                <a:lnTo>
                  <a:pt x="83738" y="68906"/>
                </a:lnTo>
                <a:lnTo>
                  <a:pt x="83163" y="69601"/>
                </a:lnTo>
                <a:lnTo>
                  <a:pt x="81933" y="71085"/>
                </a:lnTo>
                <a:lnTo>
                  <a:pt x="80412" y="73918"/>
                </a:lnTo>
                <a:lnTo>
                  <a:pt x="80201" y="74309"/>
                </a:lnTo>
                <a:lnTo>
                  <a:pt x="80334" y="75412"/>
                </a:lnTo>
                <a:lnTo>
                  <a:pt x="80376" y="75767"/>
                </a:lnTo>
                <a:lnTo>
                  <a:pt x="80447" y="76355"/>
                </a:lnTo>
                <a:lnTo>
                  <a:pt x="78777" y="78463"/>
                </a:lnTo>
                <a:lnTo>
                  <a:pt x="78646" y="78820"/>
                </a:lnTo>
                <a:lnTo>
                  <a:pt x="78529" y="79145"/>
                </a:lnTo>
                <a:lnTo>
                  <a:pt x="78282" y="79827"/>
                </a:lnTo>
                <a:lnTo>
                  <a:pt x="78713" y="81067"/>
                </a:lnTo>
                <a:lnTo>
                  <a:pt x="78522" y="81429"/>
                </a:lnTo>
                <a:lnTo>
                  <a:pt x="78367" y="81725"/>
                </a:lnTo>
                <a:lnTo>
                  <a:pt x="78190" y="82057"/>
                </a:lnTo>
                <a:lnTo>
                  <a:pt x="76179" y="82368"/>
                </a:lnTo>
                <a:lnTo>
                  <a:pt x="74971" y="84077"/>
                </a:lnTo>
                <a:lnTo>
                  <a:pt x="74199" y="85592"/>
                </a:lnTo>
                <a:lnTo>
                  <a:pt x="73358" y="86211"/>
                </a:lnTo>
                <a:lnTo>
                  <a:pt x="73130" y="86380"/>
                </a:lnTo>
                <a:lnTo>
                  <a:pt x="72096" y="87142"/>
                </a:lnTo>
                <a:lnTo>
                  <a:pt x="71969" y="87377"/>
                </a:lnTo>
                <a:lnTo>
                  <a:pt x="71857" y="87580"/>
                </a:lnTo>
                <a:lnTo>
                  <a:pt x="71725" y="87823"/>
                </a:lnTo>
                <a:lnTo>
                  <a:pt x="72095" y="88691"/>
                </a:lnTo>
                <a:lnTo>
                  <a:pt x="74320" y="89994"/>
                </a:lnTo>
                <a:lnTo>
                  <a:pt x="73268" y="91358"/>
                </a:lnTo>
                <a:lnTo>
                  <a:pt x="72711" y="93652"/>
                </a:lnTo>
                <a:lnTo>
                  <a:pt x="72152" y="94134"/>
                </a:lnTo>
                <a:lnTo>
                  <a:pt x="70484" y="95573"/>
                </a:lnTo>
                <a:lnTo>
                  <a:pt x="70114" y="96875"/>
                </a:lnTo>
                <a:lnTo>
                  <a:pt x="70606" y="98611"/>
                </a:lnTo>
                <a:lnTo>
                  <a:pt x="70587" y="99330"/>
                </a:lnTo>
                <a:lnTo>
                  <a:pt x="70575" y="99781"/>
                </a:lnTo>
                <a:lnTo>
                  <a:pt x="70544" y="100967"/>
                </a:lnTo>
                <a:lnTo>
                  <a:pt x="71718" y="101773"/>
                </a:lnTo>
                <a:lnTo>
                  <a:pt x="70647" y="103385"/>
                </a:lnTo>
                <a:lnTo>
                  <a:pt x="70535" y="103755"/>
                </a:lnTo>
                <a:lnTo>
                  <a:pt x="70418" y="104129"/>
                </a:lnTo>
                <a:lnTo>
                  <a:pt x="71691" y="105893"/>
                </a:lnTo>
                <a:lnTo>
                  <a:pt x="71867" y="106331"/>
                </a:lnTo>
                <a:lnTo>
                  <a:pt x="72827" y="108904"/>
                </a:lnTo>
                <a:lnTo>
                  <a:pt x="73663" y="109521"/>
                </a:lnTo>
                <a:lnTo>
                  <a:pt x="73867" y="109673"/>
                </a:lnTo>
                <a:lnTo>
                  <a:pt x="74001" y="109772"/>
                </a:lnTo>
                <a:lnTo>
                  <a:pt x="74078" y="109958"/>
                </a:lnTo>
                <a:lnTo>
                  <a:pt x="74310" y="110516"/>
                </a:lnTo>
                <a:lnTo>
                  <a:pt x="73787" y="111517"/>
                </a:lnTo>
                <a:lnTo>
                  <a:pt x="73630" y="111818"/>
                </a:lnTo>
                <a:lnTo>
                  <a:pt x="73937" y="112500"/>
                </a:lnTo>
                <a:lnTo>
                  <a:pt x="74717" y="112674"/>
                </a:lnTo>
                <a:lnTo>
                  <a:pt x="75607" y="112872"/>
                </a:lnTo>
                <a:lnTo>
                  <a:pt x="75664" y="113008"/>
                </a:lnTo>
                <a:lnTo>
                  <a:pt x="75788" y="113305"/>
                </a:lnTo>
                <a:lnTo>
                  <a:pt x="76101" y="114050"/>
                </a:lnTo>
                <a:lnTo>
                  <a:pt x="75728" y="116034"/>
                </a:lnTo>
                <a:lnTo>
                  <a:pt x="76338" y="116388"/>
                </a:lnTo>
                <a:lnTo>
                  <a:pt x="76475" y="116468"/>
                </a:lnTo>
                <a:lnTo>
                  <a:pt x="76902" y="116716"/>
                </a:lnTo>
                <a:lnTo>
                  <a:pt x="77546" y="116759"/>
                </a:lnTo>
                <a:lnTo>
                  <a:pt x="77947" y="116786"/>
                </a:lnTo>
                <a:lnTo>
                  <a:pt x="78244" y="116806"/>
                </a:lnTo>
                <a:lnTo>
                  <a:pt x="78756" y="116840"/>
                </a:lnTo>
                <a:lnTo>
                  <a:pt x="80033" y="117321"/>
                </a:lnTo>
                <a:lnTo>
                  <a:pt x="80208" y="117387"/>
                </a:lnTo>
                <a:lnTo>
                  <a:pt x="80734" y="117585"/>
                </a:lnTo>
                <a:lnTo>
                  <a:pt x="81124" y="118199"/>
                </a:lnTo>
                <a:lnTo>
                  <a:pt x="81555" y="118881"/>
                </a:lnTo>
                <a:lnTo>
                  <a:pt x="81788" y="119248"/>
                </a:lnTo>
                <a:lnTo>
                  <a:pt x="82031" y="119631"/>
                </a:lnTo>
                <a:lnTo>
                  <a:pt x="83019" y="122607"/>
                </a:lnTo>
                <a:lnTo>
                  <a:pt x="83759" y="122731"/>
                </a:lnTo>
                <a:lnTo>
                  <a:pt x="83993" y="122571"/>
                </a:lnTo>
                <a:lnTo>
                  <a:pt x="84749" y="122049"/>
                </a:lnTo>
                <a:lnTo>
                  <a:pt x="85985" y="122112"/>
                </a:lnTo>
                <a:lnTo>
                  <a:pt x="86166" y="121811"/>
                </a:lnTo>
                <a:lnTo>
                  <a:pt x="86972" y="123600"/>
                </a:lnTo>
                <a:lnTo>
                  <a:pt x="85859" y="126824"/>
                </a:lnTo>
                <a:lnTo>
                  <a:pt x="86073" y="127326"/>
                </a:lnTo>
                <a:lnTo>
                  <a:pt x="86207" y="127641"/>
                </a:lnTo>
                <a:lnTo>
                  <a:pt x="87316" y="127640"/>
                </a:lnTo>
                <a:lnTo>
                  <a:pt x="88825" y="127569"/>
                </a:lnTo>
                <a:lnTo>
                  <a:pt x="88895" y="128109"/>
                </a:lnTo>
                <a:lnTo>
                  <a:pt x="88931" y="128393"/>
                </a:lnTo>
                <a:lnTo>
                  <a:pt x="89010" y="128995"/>
                </a:lnTo>
                <a:lnTo>
                  <a:pt x="87403" y="131166"/>
                </a:lnTo>
                <a:lnTo>
                  <a:pt x="88837" y="132705"/>
                </a:lnTo>
                <a:lnTo>
                  <a:pt x="89316" y="134883"/>
                </a:lnTo>
                <a:lnTo>
                  <a:pt x="95926" y="139661"/>
                </a:lnTo>
                <a:lnTo>
                  <a:pt x="96442" y="140147"/>
                </a:lnTo>
                <a:lnTo>
                  <a:pt x="96885" y="140565"/>
                </a:lnTo>
                <a:lnTo>
                  <a:pt x="97964" y="141583"/>
                </a:lnTo>
                <a:lnTo>
                  <a:pt x="99012" y="144994"/>
                </a:lnTo>
                <a:lnTo>
                  <a:pt x="99754" y="145242"/>
                </a:lnTo>
                <a:lnTo>
                  <a:pt x="100990" y="144746"/>
                </a:lnTo>
                <a:lnTo>
                  <a:pt x="102534" y="147722"/>
                </a:lnTo>
                <a:lnTo>
                  <a:pt x="104248" y="147518"/>
                </a:lnTo>
                <a:lnTo>
                  <a:pt x="105129" y="147413"/>
                </a:lnTo>
                <a:lnTo>
                  <a:pt x="106736" y="148096"/>
                </a:lnTo>
                <a:lnTo>
                  <a:pt x="106954" y="148258"/>
                </a:lnTo>
                <a:lnTo>
                  <a:pt x="107400" y="148591"/>
                </a:lnTo>
                <a:lnTo>
                  <a:pt x="108401" y="149336"/>
                </a:lnTo>
                <a:lnTo>
                  <a:pt x="108401" y="149592"/>
                </a:lnTo>
                <a:lnTo>
                  <a:pt x="108643" y="150100"/>
                </a:lnTo>
                <a:lnTo>
                  <a:pt x="108834" y="150501"/>
                </a:lnTo>
                <a:lnTo>
                  <a:pt x="108958" y="150762"/>
                </a:lnTo>
                <a:lnTo>
                  <a:pt x="108522" y="151611"/>
                </a:lnTo>
                <a:lnTo>
                  <a:pt x="108409" y="151830"/>
                </a:lnTo>
                <a:lnTo>
                  <a:pt x="107969" y="152684"/>
                </a:lnTo>
                <a:lnTo>
                  <a:pt x="108013" y="152895"/>
                </a:lnTo>
                <a:lnTo>
                  <a:pt x="108048" y="153058"/>
                </a:lnTo>
                <a:lnTo>
                  <a:pt x="108152" y="153552"/>
                </a:lnTo>
                <a:lnTo>
                  <a:pt x="108378" y="153648"/>
                </a:lnTo>
                <a:lnTo>
                  <a:pt x="109122" y="153964"/>
                </a:lnTo>
                <a:lnTo>
                  <a:pt x="109760" y="154235"/>
                </a:lnTo>
                <a:lnTo>
                  <a:pt x="109930" y="154592"/>
                </a:lnTo>
                <a:lnTo>
                  <a:pt x="110438" y="155661"/>
                </a:lnTo>
                <a:lnTo>
                  <a:pt x="108365" y="157614"/>
                </a:lnTo>
                <a:lnTo>
                  <a:pt x="107745" y="158197"/>
                </a:lnTo>
                <a:lnTo>
                  <a:pt x="106357" y="159504"/>
                </a:lnTo>
                <a:lnTo>
                  <a:pt x="106110" y="160248"/>
                </a:lnTo>
                <a:lnTo>
                  <a:pt x="107086" y="162170"/>
                </a:lnTo>
                <a:lnTo>
                  <a:pt x="106973" y="162852"/>
                </a:lnTo>
                <a:lnTo>
                  <a:pt x="105423" y="164178"/>
                </a:lnTo>
                <a:lnTo>
                  <a:pt x="102769" y="166447"/>
                </a:lnTo>
                <a:lnTo>
                  <a:pt x="102272" y="167296"/>
                </a:lnTo>
                <a:lnTo>
                  <a:pt x="101285" y="168989"/>
                </a:lnTo>
                <a:lnTo>
                  <a:pt x="101223" y="169657"/>
                </a:lnTo>
                <a:lnTo>
                  <a:pt x="101182" y="170110"/>
                </a:lnTo>
                <a:lnTo>
                  <a:pt x="101097" y="171035"/>
                </a:lnTo>
                <a:lnTo>
                  <a:pt x="106161" y="175687"/>
                </a:lnTo>
                <a:lnTo>
                  <a:pt x="106717" y="177981"/>
                </a:lnTo>
                <a:lnTo>
                  <a:pt x="106300" y="181687"/>
                </a:lnTo>
                <a:lnTo>
                  <a:pt x="105969" y="184615"/>
                </a:lnTo>
                <a:lnTo>
                  <a:pt x="106117" y="185207"/>
                </a:lnTo>
                <a:lnTo>
                  <a:pt x="106375" y="186246"/>
                </a:lnTo>
                <a:lnTo>
                  <a:pt x="106710" y="187591"/>
                </a:lnTo>
                <a:lnTo>
                  <a:pt x="106771" y="189761"/>
                </a:lnTo>
                <a:lnTo>
                  <a:pt x="106955" y="190877"/>
                </a:lnTo>
                <a:lnTo>
                  <a:pt x="108401" y="192767"/>
                </a:lnTo>
                <a:lnTo>
                  <a:pt x="112587" y="198232"/>
                </a:lnTo>
                <a:lnTo>
                  <a:pt x="113128" y="198940"/>
                </a:lnTo>
                <a:lnTo>
                  <a:pt x="113385" y="199695"/>
                </a:lnTo>
                <a:lnTo>
                  <a:pt x="113929" y="201296"/>
                </a:lnTo>
                <a:lnTo>
                  <a:pt x="113558" y="202102"/>
                </a:lnTo>
                <a:lnTo>
                  <a:pt x="111951" y="203218"/>
                </a:lnTo>
                <a:lnTo>
                  <a:pt x="110714" y="205697"/>
                </a:lnTo>
                <a:lnTo>
                  <a:pt x="110543" y="206170"/>
                </a:lnTo>
                <a:lnTo>
                  <a:pt x="110410" y="206531"/>
                </a:lnTo>
                <a:lnTo>
                  <a:pt x="110217" y="207062"/>
                </a:lnTo>
                <a:lnTo>
                  <a:pt x="110546" y="208149"/>
                </a:lnTo>
                <a:lnTo>
                  <a:pt x="110657" y="208519"/>
                </a:lnTo>
                <a:lnTo>
                  <a:pt x="110836" y="209108"/>
                </a:lnTo>
                <a:lnTo>
                  <a:pt x="110525" y="209914"/>
                </a:lnTo>
                <a:lnTo>
                  <a:pt x="110072" y="210488"/>
                </a:lnTo>
                <a:lnTo>
                  <a:pt x="109814" y="210813"/>
                </a:lnTo>
                <a:lnTo>
                  <a:pt x="109104" y="211711"/>
                </a:lnTo>
                <a:lnTo>
                  <a:pt x="108918" y="212306"/>
                </a:lnTo>
                <a:lnTo>
                  <a:pt x="108793" y="212703"/>
                </a:lnTo>
                <a:lnTo>
                  <a:pt x="109493" y="214193"/>
                </a:lnTo>
                <a:lnTo>
                  <a:pt x="109843" y="214936"/>
                </a:lnTo>
                <a:lnTo>
                  <a:pt x="109341" y="215655"/>
                </a:lnTo>
                <a:lnTo>
                  <a:pt x="108725" y="216536"/>
                </a:lnTo>
                <a:lnTo>
                  <a:pt x="108378" y="217034"/>
                </a:lnTo>
                <a:lnTo>
                  <a:pt x="108262" y="217201"/>
                </a:lnTo>
                <a:lnTo>
                  <a:pt x="108111" y="217415"/>
                </a:lnTo>
                <a:lnTo>
                  <a:pt x="108367" y="217835"/>
                </a:lnTo>
                <a:lnTo>
                  <a:pt x="108790" y="218532"/>
                </a:lnTo>
                <a:lnTo>
                  <a:pt x="110271" y="219648"/>
                </a:lnTo>
                <a:lnTo>
                  <a:pt x="110620" y="220610"/>
                </a:lnTo>
                <a:lnTo>
                  <a:pt x="110898" y="221381"/>
                </a:lnTo>
                <a:lnTo>
                  <a:pt x="111012" y="221695"/>
                </a:lnTo>
                <a:lnTo>
                  <a:pt x="110862" y="222084"/>
                </a:lnTo>
                <a:lnTo>
                  <a:pt x="110392" y="223307"/>
                </a:lnTo>
                <a:lnTo>
                  <a:pt x="109094" y="224794"/>
                </a:lnTo>
                <a:lnTo>
                  <a:pt x="109052" y="225073"/>
                </a:lnTo>
                <a:lnTo>
                  <a:pt x="109025" y="225242"/>
                </a:lnTo>
                <a:lnTo>
                  <a:pt x="108970" y="225600"/>
                </a:lnTo>
                <a:lnTo>
                  <a:pt x="110894" y="226728"/>
                </a:lnTo>
                <a:lnTo>
                  <a:pt x="111378" y="227011"/>
                </a:lnTo>
                <a:lnTo>
                  <a:pt x="111934" y="227337"/>
                </a:lnTo>
                <a:lnTo>
                  <a:pt x="112178" y="227704"/>
                </a:lnTo>
                <a:lnTo>
                  <a:pt x="112377" y="228006"/>
                </a:lnTo>
                <a:lnTo>
                  <a:pt x="112675" y="228454"/>
                </a:lnTo>
                <a:lnTo>
                  <a:pt x="111933" y="229383"/>
                </a:lnTo>
                <a:lnTo>
                  <a:pt x="108401" y="230699"/>
                </a:lnTo>
                <a:lnTo>
                  <a:pt x="108023" y="230840"/>
                </a:lnTo>
                <a:lnTo>
                  <a:pt x="107588" y="231002"/>
                </a:lnTo>
                <a:lnTo>
                  <a:pt x="105444" y="231800"/>
                </a:lnTo>
                <a:lnTo>
                  <a:pt x="105178" y="232068"/>
                </a:lnTo>
                <a:lnTo>
                  <a:pt x="105073" y="232172"/>
                </a:lnTo>
                <a:lnTo>
                  <a:pt x="104704" y="232543"/>
                </a:lnTo>
                <a:lnTo>
                  <a:pt x="104519" y="233186"/>
                </a:lnTo>
                <a:lnTo>
                  <a:pt x="104452" y="233426"/>
                </a:lnTo>
                <a:lnTo>
                  <a:pt x="104315" y="233908"/>
                </a:lnTo>
                <a:lnTo>
                  <a:pt x="104084" y="234714"/>
                </a:lnTo>
                <a:lnTo>
                  <a:pt x="104127" y="234888"/>
                </a:lnTo>
                <a:lnTo>
                  <a:pt x="104177" y="235091"/>
                </a:lnTo>
                <a:lnTo>
                  <a:pt x="104331" y="235706"/>
                </a:lnTo>
                <a:lnTo>
                  <a:pt x="107171" y="237691"/>
                </a:lnTo>
                <a:lnTo>
                  <a:pt x="108401" y="239241"/>
                </a:lnTo>
                <a:lnTo>
                  <a:pt x="108401" y="239468"/>
                </a:lnTo>
                <a:lnTo>
                  <a:pt x="108541" y="240011"/>
                </a:lnTo>
                <a:lnTo>
                  <a:pt x="108651" y="240440"/>
                </a:lnTo>
                <a:lnTo>
                  <a:pt x="108836" y="241163"/>
                </a:lnTo>
                <a:lnTo>
                  <a:pt x="108617" y="242647"/>
                </a:lnTo>
                <a:lnTo>
                  <a:pt x="108587" y="242838"/>
                </a:lnTo>
                <a:lnTo>
                  <a:pt x="108401" y="243118"/>
                </a:lnTo>
                <a:lnTo>
                  <a:pt x="107846" y="243953"/>
                </a:lnTo>
                <a:lnTo>
                  <a:pt x="107449" y="244235"/>
                </a:lnTo>
                <a:lnTo>
                  <a:pt x="107322" y="244326"/>
                </a:lnTo>
                <a:lnTo>
                  <a:pt x="106363" y="245007"/>
                </a:lnTo>
                <a:lnTo>
                  <a:pt x="102161" y="245688"/>
                </a:lnTo>
                <a:lnTo>
                  <a:pt x="101865" y="245985"/>
                </a:lnTo>
                <a:lnTo>
                  <a:pt x="101752" y="246097"/>
                </a:lnTo>
                <a:lnTo>
                  <a:pt x="101483" y="246370"/>
                </a:lnTo>
                <a:lnTo>
                  <a:pt x="101111" y="247548"/>
                </a:lnTo>
                <a:lnTo>
                  <a:pt x="101280" y="248025"/>
                </a:lnTo>
                <a:lnTo>
                  <a:pt x="104069" y="255857"/>
                </a:lnTo>
                <a:lnTo>
                  <a:pt x="104069" y="256890"/>
                </a:lnTo>
                <a:lnTo>
                  <a:pt x="104069" y="257113"/>
                </a:lnTo>
                <a:lnTo>
                  <a:pt x="104069" y="257407"/>
                </a:lnTo>
                <a:lnTo>
                  <a:pt x="103371" y="258881"/>
                </a:lnTo>
                <a:lnTo>
                  <a:pt x="103088" y="259477"/>
                </a:lnTo>
                <a:lnTo>
                  <a:pt x="102894" y="259887"/>
                </a:lnTo>
                <a:lnTo>
                  <a:pt x="103450" y="261251"/>
                </a:lnTo>
                <a:lnTo>
                  <a:pt x="103281" y="261540"/>
                </a:lnTo>
                <a:lnTo>
                  <a:pt x="103016" y="261995"/>
                </a:lnTo>
                <a:lnTo>
                  <a:pt x="100668" y="262490"/>
                </a:lnTo>
                <a:lnTo>
                  <a:pt x="100050" y="263110"/>
                </a:lnTo>
                <a:lnTo>
                  <a:pt x="98999" y="265590"/>
                </a:lnTo>
                <a:lnTo>
                  <a:pt x="98525" y="265868"/>
                </a:lnTo>
                <a:lnTo>
                  <a:pt x="98258" y="266024"/>
                </a:lnTo>
                <a:lnTo>
                  <a:pt x="95478" y="266271"/>
                </a:lnTo>
                <a:lnTo>
                  <a:pt x="95075" y="266575"/>
                </a:lnTo>
                <a:lnTo>
                  <a:pt x="94736" y="266830"/>
                </a:lnTo>
                <a:lnTo>
                  <a:pt x="94432" y="266802"/>
                </a:lnTo>
                <a:lnTo>
                  <a:pt x="94057" y="266767"/>
                </a:lnTo>
                <a:lnTo>
                  <a:pt x="93686" y="266209"/>
                </a:lnTo>
                <a:lnTo>
                  <a:pt x="93435" y="265672"/>
                </a:lnTo>
                <a:lnTo>
                  <a:pt x="93050" y="264853"/>
                </a:lnTo>
                <a:lnTo>
                  <a:pt x="92115" y="262921"/>
                </a:lnTo>
                <a:lnTo>
                  <a:pt x="90292" y="262860"/>
                </a:lnTo>
                <a:lnTo>
                  <a:pt x="88655" y="262242"/>
                </a:lnTo>
                <a:lnTo>
                  <a:pt x="87883" y="262301"/>
                </a:lnTo>
                <a:lnTo>
                  <a:pt x="87576" y="262585"/>
                </a:lnTo>
                <a:lnTo>
                  <a:pt x="87347" y="262798"/>
                </a:lnTo>
                <a:lnTo>
                  <a:pt x="87079" y="263045"/>
                </a:lnTo>
                <a:lnTo>
                  <a:pt x="86848" y="264657"/>
                </a:lnTo>
                <a:lnTo>
                  <a:pt x="86747" y="265370"/>
                </a:lnTo>
                <a:lnTo>
                  <a:pt x="86583" y="266517"/>
                </a:lnTo>
                <a:lnTo>
                  <a:pt x="85841" y="268750"/>
                </a:lnTo>
                <a:lnTo>
                  <a:pt x="85164" y="268982"/>
                </a:lnTo>
                <a:lnTo>
                  <a:pt x="84760" y="269121"/>
                </a:lnTo>
                <a:lnTo>
                  <a:pt x="83678" y="269493"/>
                </a:lnTo>
                <a:lnTo>
                  <a:pt x="82813" y="271229"/>
                </a:lnTo>
                <a:lnTo>
                  <a:pt x="80774" y="271663"/>
                </a:lnTo>
                <a:lnTo>
                  <a:pt x="80280" y="272469"/>
                </a:lnTo>
                <a:lnTo>
                  <a:pt x="80218" y="274329"/>
                </a:lnTo>
                <a:lnTo>
                  <a:pt x="81326" y="278670"/>
                </a:lnTo>
                <a:lnTo>
                  <a:pt x="81971" y="279294"/>
                </a:lnTo>
                <a:lnTo>
                  <a:pt x="82151" y="279467"/>
                </a:lnTo>
                <a:lnTo>
                  <a:pt x="83055" y="280344"/>
                </a:lnTo>
                <a:lnTo>
                  <a:pt x="83092" y="280841"/>
                </a:lnTo>
                <a:lnTo>
                  <a:pt x="83115" y="281135"/>
                </a:lnTo>
                <a:lnTo>
                  <a:pt x="82510" y="281938"/>
                </a:lnTo>
                <a:lnTo>
                  <a:pt x="81635" y="283018"/>
                </a:lnTo>
                <a:lnTo>
                  <a:pt x="78483" y="283443"/>
                </a:lnTo>
                <a:lnTo>
                  <a:pt x="78171" y="283757"/>
                </a:lnTo>
                <a:lnTo>
                  <a:pt x="78050" y="283877"/>
                </a:lnTo>
                <a:lnTo>
                  <a:pt x="78115" y="284560"/>
                </a:lnTo>
                <a:lnTo>
                  <a:pt x="78234" y="285799"/>
                </a:lnTo>
                <a:lnTo>
                  <a:pt x="77265" y="286719"/>
                </a:lnTo>
                <a:lnTo>
                  <a:pt x="73785" y="290015"/>
                </a:lnTo>
                <a:lnTo>
                  <a:pt x="70142" y="289766"/>
                </a:lnTo>
                <a:lnTo>
                  <a:pt x="69397" y="290721"/>
                </a:lnTo>
                <a:lnTo>
                  <a:pt x="69254" y="290903"/>
                </a:lnTo>
                <a:lnTo>
                  <a:pt x="69029" y="291193"/>
                </a:lnTo>
                <a:lnTo>
                  <a:pt x="68922" y="291755"/>
                </a:lnTo>
                <a:lnTo>
                  <a:pt x="68877" y="291997"/>
                </a:lnTo>
                <a:lnTo>
                  <a:pt x="68782" y="292495"/>
                </a:lnTo>
                <a:lnTo>
                  <a:pt x="69280" y="294039"/>
                </a:lnTo>
                <a:lnTo>
                  <a:pt x="69977" y="296201"/>
                </a:lnTo>
                <a:lnTo>
                  <a:pt x="70261" y="297083"/>
                </a:lnTo>
                <a:lnTo>
                  <a:pt x="69985" y="297820"/>
                </a:lnTo>
                <a:lnTo>
                  <a:pt x="69148" y="300059"/>
                </a:lnTo>
                <a:lnTo>
                  <a:pt x="68597" y="300336"/>
                </a:lnTo>
                <a:lnTo>
                  <a:pt x="68285" y="300493"/>
                </a:lnTo>
                <a:lnTo>
                  <a:pt x="67771" y="300081"/>
                </a:lnTo>
                <a:lnTo>
                  <a:pt x="67357" y="299749"/>
                </a:lnTo>
                <a:lnTo>
                  <a:pt x="66713" y="298057"/>
                </a:lnTo>
                <a:lnTo>
                  <a:pt x="66529" y="297575"/>
                </a:lnTo>
                <a:lnTo>
                  <a:pt x="66185" y="296826"/>
                </a:lnTo>
                <a:lnTo>
                  <a:pt x="64395" y="296587"/>
                </a:lnTo>
                <a:lnTo>
                  <a:pt x="62725" y="297364"/>
                </a:lnTo>
                <a:lnTo>
                  <a:pt x="60935" y="299314"/>
                </a:lnTo>
                <a:lnTo>
                  <a:pt x="60644" y="300233"/>
                </a:lnTo>
                <a:lnTo>
                  <a:pt x="60483" y="300740"/>
                </a:lnTo>
                <a:lnTo>
                  <a:pt x="60083" y="302002"/>
                </a:lnTo>
                <a:lnTo>
                  <a:pt x="59612" y="303489"/>
                </a:lnTo>
                <a:lnTo>
                  <a:pt x="59424" y="304085"/>
                </a:lnTo>
                <a:lnTo>
                  <a:pt x="59265" y="304584"/>
                </a:lnTo>
                <a:lnTo>
                  <a:pt x="58091" y="306197"/>
                </a:lnTo>
                <a:lnTo>
                  <a:pt x="57395" y="306710"/>
                </a:lnTo>
                <a:lnTo>
                  <a:pt x="57025" y="306982"/>
                </a:lnTo>
                <a:lnTo>
                  <a:pt x="55298" y="308283"/>
                </a:lnTo>
                <a:lnTo>
                  <a:pt x="55168" y="308720"/>
                </a:lnTo>
                <a:lnTo>
                  <a:pt x="54754" y="310103"/>
                </a:lnTo>
                <a:lnTo>
                  <a:pt x="55310" y="312521"/>
                </a:lnTo>
                <a:lnTo>
                  <a:pt x="56296" y="313135"/>
                </a:lnTo>
                <a:lnTo>
                  <a:pt x="56422" y="313212"/>
                </a:lnTo>
                <a:lnTo>
                  <a:pt x="56607" y="313327"/>
                </a:lnTo>
                <a:lnTo>
                  <a:pt x="56773" y="313309"/>
                </a:lnTo>
                <a:lnTo>
                  <a:pt x="57779" y="313203"/>
                </a:lnTo>
                <a:lnTo>
                  <a:pt x="60003" y="311963"/>
                </a:lnTo>
                <a:lnTo>
                  <a:pt x="60134" y="312210"/>
                </a:lnTo>
                <a:lnTo>
                  <a:pt x="60259" y="312446"/>
                </a:lnTo>
                <a:lnTo>
                  <a:pt x="60497" y="312893"/>
                </a:lnTo>
                <a:lnTo>
                  <a:pt x="60117" y="313620"/>
                </a:lnTo>
                <a:lnTo>
                  <a:pt x="60004" y="313836"/>
                </a:lnTo>
                <a:lnTo>
                  <a:pt x="59816" y="314195"/>
                </a:lnTo>
                <a:lnTo>
                  <a:pt x="53456" y="316799"/>
                </a:lnTo>
                <a:lnTo>
                  <a:pt x="49688" y="317171"/>
                </a:lnTo>
                <a:lnTo>
                  <a:pt x="46724" y="317947"/>
                </a:lnTo>
                <a:lnTo>
                  <a:pt x="45612" y="318535"/>
                </a:lnTo>
                <a:lnTo>
                  <a:pt x="45534" y="318822"/>
                </a:lnTo>
                <a:lnTo>
                  <a:pt x="45440" y="319163"/>
                </a:lnTo>
                <a:lnTo>
                  <a:pt x="48946" y="319713"/>
                </a:lnTo>
                <a:lnTo>
                  <a:pt x="49373" y="320381"/>
                </a:lnTo>
                <a:lnTo>
                  <a:pt x="49500" y="320581"/>
                </a:lnTo>
                <a:lnTo>
                  <a:pt x="49204" y="321043"/>
                </a:lnTo>
                <a:lnTo>
                  <a:pt x="48944" y="321449"/>
                </a:lnTo>
                <a:lnTo>
                  <a:pt x="47339" y="322007"/>
                </a:lnTo>
                <a:lnTo>
                  <a:pt x="45519" y="321632"/>
                </a:lnTo>
                <a:lnTo>
                  <a:pt x="45337" y="321595"/>
                </a:lnTo>
                <a:lnTo>
                  <a:pt x="44930" y="321511"/>
                </a:lnTo>
                <a:lnTo>
                  <a:pt x="44533" y="321682"/>
                </a:lnTo>
                <a:lnTo>
                  <a:pt x="44399" y="321741"/>
                </a:lnTo>
                <a:lnTo>
                  <a:pt x="44067" y="321883"/>
                </a:lnTo>
                <a:lnTo>
                  <a:pt x="45054" y="323868"/>
                </a:lnTo>
                <a:lnTo>
                  <a:pt x="45000" y="324080"/>
                </a:lnTo>
                <a:lnTo>
                  <a:pt x="44806" y="324860"/>
                </a:lnTo>
                <a:lnTo>
                  <a:pt x="44466" y="324860"/>
                </a:lnTo>
                <a:lnTo>
                  <a:pt x="44111" y="324842"/>
                </a:lnTo>
                <a:lnTo>
                  <a:pt x="43970" y="324688"/>
                </a:lnTo>
                <a:lnTo>
                  <a:pt x="43449" y="324115"/>
                </a:lnTo>
                <a:lnTo>
                  <a:pt x="43004" y="323997"/>
                </a:lnTo>
                <a:lnTo>
                  <a:pt x="42522" y="323868"/>
                </a:lnTo>
                <a:lnTo>
                  <a:pt x="42343" y="324087"/>
                </a:lnTo>
                <a:lnTo>
                  <a:pt x="42003" y="324505"/>
                </a:lnTo>
                <a:lnTo>
                  <a:pt x="40607" y="326224"/>
                </a:lnTo>
                <a:lnTo>
                  <a:pt x="39822" y="326052"/>
                </a:lnTo>
                <a:lnTo>
                  <a:pt x="39186" y="325914"/>
                </a:lnTo>
                <a:lnTo>
                  <a:pt x="38692" y="327278"/>
                </a:lnTo>
                <a:lnTo>
                  <a:pt x="38777" y="327833"/>
                </a:lnTo>
                <a:lnTo>
                  <a:pt x="38820" y="328113"/>
                </a:lnTo>
                <a:lnTo>
                  <a:pt x="38939" y="328890"/>
                </a:lnTo>
                <a:lnTo>
                  <a:pt x="36653" y="331308"/>
                </a:lnTo>
                <a:lnTo>
                  <a:pt x="36398" y="332094"/>
                </a:lnTo>
                <a:lnTo>
                  <a:pt x="36290" y="332426"/>
                </a:lnTo>
                <a:lnTo>
                  <a:pt x="35788" y="333974"/>
                </a:lnTo>
                <a:lnTo>
                  <a:pt x="35943" y="334857"/>
                </a:lnTo>
                <a:lnTo>
                  <a:pt x="35978" y="335049"/>
                </a:lnTo>
                <a:lnTo>
                  <a:pt x="36082" y="335634"/>
                </a:lnTo>
                <a:lnTo>
                  <a:pt x="36691" y="335531"/>
                </a:lnTo>
                <a:lnTo>
                  <a:pt x="37824" y="335338"/>
                </a:lnTo>
                <a:lnTo>
                  <a:pt x="38090" y="334734"/>
                </a:lnTo>
                <a:lnTo>
                  <a:pt x="38504" y="333788"/>
                </a:lnTo>
                <a:lnTo>
                  <a:pt x="38795" y="333691"/>
                </a:lnTo>
                <a:lnTo>
                  <a:pt x="39060" y="333602"/>
                </a:lnTo>
                <a:lnTo>
                  <a:pt x="40195" y="335141"/>
                </a:lnTo>
                <a:lnTo>
                  <a:pt x="40295" y="335276"/>
                </a:lnTo>
                <a:lnTo>
                  <a:pt x="41836" y="339741"/>
                </a:lnTo>
                <a:lnTo>
                  <a:pt x="44307" y="340919"/>
                </a:lnTo>
                <a:lnTo>
                  <a:pt x="44410" y="341089"/>
                </a:lnTo>
                <a:lnTo>
                  <a:pt x="44536" y="341298"/>
                </a:lnTo>
                <a:lnTo>
                  <a:pt x="44986" y="342035"/>
                </a:lnTo>
                <a:lnTo>
                  <a:pt x="45056" y="342678"/>
                </a:lnTo>
                <a:lnTo>
                  <a:pt x="45108" y="343151"/>
                </a:lnTo>
                <a:lnTo>
                  <a:pt x="44675" y="343709"/>
                </a:lnTo>
                <a:lnTo>
                  <a:pt x="42795" y="343910"/>
                </a:lnTo>
                <a:lnTo>
                  <a:pt x="41773" y="344019"/>
                </a:lnTo>
                <a:lnTo>
                  <a:pt x="41603" y="344395"/>
                </a:lnTo>
                <a:lnTo>
                  <a:pt x="41478" y="344669"/>
                </a:lnTo>
                <a:lnTo>
                  <a:pt x="42266" y="346003"/>
                </a:lnTo>
                <a:lnTo>
                  <a:pt x="43192" y="346499"/>
                </a:lnTo>
                <a:lnTo>
                  <a:pt x="44057" y="346499"/>
                </a:lnTo>
                <a:lnTo>
                  <a:pt x="45000" y="345939"/>
                </a:lnTo>
                <a:lnTo>
                  <a:pt x="45141" y="345856"/>
                </a:lnTo>
                <a:lnTo>
                  <a:pt x="45416" y="345693"/>
                </a:lnTo>
                <a:lnTo>
                  <a:pt x="45633" y="347913"/>
                </a:lnTo>
                <a:lnTo>
                  <a:pt x="45741" y="349031"/>
                </a:lnTo>
                <a:lnTo>
                  <a:pt x="45785" y="349475"/>
                </a:lnTo>
                <a:lnTo>
                  <a:pt x="46564" y="350215"/>
                </a:lnTo>
                <a:lnTo>
                  <a:pt x="46750" y="350393"/>
                </a:lnTo>
                <a:lnTo>
                  <a:pt x="48070" y="351646"/>
                </a:lnTo>
                <a:lnTo>
                  <a:pt x="48438" y="352923"/>
                </a:lnTo>
                <a:lnTo>
                  <a:pt x="48509" y="353173"/>
                </a:lnTo>
                <a:lnTo>
                  <a:pt x="48552" y="353321"/>
                </a:lnTo>
                <a:lnTo>
                  <a:pt x="48624" y="353568"/>
                </a:lnTo>
                <a:lnTo>
                  <a:pt x="48838" y="353645"/>
                </a:lnTo>
                <a:lnTo>
                  <a:pt x="48985" y="353697"/>
                </a:lnTo>
                <a:lnTo>
                  <a:pt x="49487" y="353878"/>
                </a:lnTo>
                <a:lnTo>
                  <a:pt x="53748" y="352824"/>
                </a:lnTo>
                <a:lnTo>
                  <a:pt x="53882" y="353391"/>
                </a:lnTo>
                <a:lnTo>
                  <a:pt x="54015" y="353952"/>
                </a:lnTo>
                <a:lnTo>
                  <a:pt x="54056" y="354126"/>
                </a:lnTo>
                <a:lnTo>
                  <a:pt x="53994" y="354763"/>
                </a:lnTo>
                <a:lnTo>
                  <a:pt x="53871" y="355986"/>
                </a:lnTo>
                <a:lnTo>
                  <a:pt x="54348" y="357203"/>
                </a:lnTo>
                <a:lnTo>
                  <a:pt x="54643" y="357955"/>
                </a:lnTo>
                <a:lnTo>
                  <a:pt x="54795" y="358342"/>
                </a:lnTo>
                <a:lnTo>
                  <a:pt x="54612" y="358697"/>
                </a:lnTo>
                <a:lnTo>
                  <a:pt x="53189" y="361442"/>
                </a:lnTo>
                <a:lnTo>
                  <a:pt x="53748" y="362117"/>
                </a:lnTo>
                <a:lnTo>
                  <a:pt x="56090" y="363241"/>
                </a:lnTo>
                <a:lnTo>
                  <a:pt x="56508" y="364740"/>
                </a:lnTo>
                <a:lnTo>
                  <a:pt x="56433" y="365117"/>
                </a:lnTo>
                <a:lnTo>
                  <a:pt x="56311" y="365569"/>
                </a:lnTo>
                <a:lnTo>
                  <a:pt x="56150" y="366155"/>
                </a:lnTo>
                <a:lnTo>
                  <a:pt x="55585" y="366815"/>
                </a:lnTo>
                <a:lnTo>
                  <a:pt x="55362" y="366795"/>
                </a:lnTo>
                <a:lnTo>
                  <a:pt x="54316" y="367137"/>
                </a:lnTo>
                <a:lnTo>
                  <a:pt x="54172" y="367106"/>
                </a:lnTo>
                <a:lnTo>
                  <a:pt x="51520" y="366527"/>
                </a:lnTo>
                <a:lnTo>
                  <a:pt x="50655" y="367581"/>
                </a:lnTo>
                <a:lnTo>
                  <a:pt x="50779" y="368821"/>
                </a:lnTo>
                <a:lnTo>
                  <a:pt x="53371" y="369751"/>
                </a:lnTo>
                <a:lnTo>
                  <a:pt x="53810" y="370536"/>
                </a:lnTo>
                <a:lnTo>
                  <a:pt x="53927" y="370743"/>
                </a:lnTo>
                <a:lnTo>
                  <a:pt x="53689" y="371795"/>
                </a:lnTo>
                <a:lnTo>
                  <a:pt x="53621" y="371950"/>
                </a:lnTo>
                <a:lnTo>
                  <a:pt x="51332" y="372851"/>
                </a:lnTo>
                <a:lnTo>
                  <a:pt x="51283" y="373985"/>
                </a:lnTo>
                <a:lnTo>
                  <a:pt x="52257" y="375331"/>
                </a:lnTo>
                <a:lnTo>
                  <a:pt x="49940" y="375129"/>
                </a:lnTo>
                <a:lnTo>
                  <a:pt x="49417" y="375083"/>
                </a:lnTo>
                <a:lnTo>
                  <a:pt x="49129" y="375574"/>
                </a:lnTo>
                <a:lnTo>
                  <a:pt x="48815" y="376172"/>
                </a:lnTo>
                <a:lnTo>
                  <a:pt x="49294" y="377191"/>
                </a:lnTo>
                <a:lnTo>
                  <a:pt x="50714" y="377749"/>
                </a:lnTo>
                <a:lnTo>
                  <a:pt x="50794" y="377912"/>
                </a:lnTo>
                <a:lnTo>
                  <a:pt x="51330" y="378989"/>
                </a:lnTo>
                <a:lnTo>
                  <a:pt x="51330" y="379858"/>
                </a:lnTo>
                <a:lnTo>
                  <a:pt x="49847" y="382028"/>
                </a:lnTo>
                <a:lnTo>
                  <a:pt x="49885" y="382299"/>
                </a:lnTo>
                <a:lnTo>
                  <a:pt x="49986" y="383037"/>
                </a:lnTo>
                <a:lnTo>
                  <a:pt x="50086" y="384255"/>
                </a:lnTo>
                <a:lnTo>
                  <a:pt x="47316" y="384074"/>
                </a:lnTo>
                <a:lnTo>
                  <a:pt x="46204" y="384322"/>
                </a:lnTo>
                <a:lnTo>
                  <a:pt x="45586" y="385066"/>
                </a:lnTo>
                <a:lnTo>
                  <a:pt x="45820" y="385315"/>
                </a:lnTo>
                <a:lnTo>
                  <a:pt x="46006" y="385516"/>
                </a:lnTo>
                <a:lnTo>
                  <a:pt x="46511" y="386058"/>
                </a:lnTo>
                <a:lnTo>
                  <a:pt x="47653" y="386318"/>
                </a:lnTo>
                <a:lnTo>
                  <a:pt x="47870" y="386368"/>
                </a:lnTo>
                <a:lnTo>
                  <a:pt x="48038" y="386537"/>
                </a:lnTo>
                <a:lnTo>
                  <a:pt x="48364" y="386864"/>
                </a:lnTo>
                <a:lnTo>
                  <a:pt x="48436" y="387626"/>
                </a:lnTo>
                <a:lnTo>
                  <a:pt x="48452" y="387796"/>
                </a:lnTo>
                <a:lnTo>
                  <a:pt x="48487" y="388166"/>
                </a:lnTo>
                <a:lnTo>
                  <a:pt x="48037" y="389108"/>
                </a:lnTo>
                <a:lnTo>
                  <a:pt x="47952" y="389287"/>
                </a:lnTo>
                <a:lnTo>
                  <a:pt x="47806" y="389592"/>
                </a:lnTo>
                <a:lnTo>
                  <a:pt x="47393" y="390040"/>
                </a:lnTo>
                <a:lnTo>
                  <a:pt x="47159" y="390295"/>
                </a:lnTo>
                <a:lnTo>
                  <a:pt x="46263" y="391267"/>
                </a:lnTo>
                <a:lnTo>
                  <a:pt x="46819" y="392011"/>
                </a:lnTo>
                <a:lnTo>
                  <a:pt x="47041" y="392055"/>
                </a:lnTo>
                <a:lnTo>
                  <a:pt x="48361" y="392320"/>
                </a:lnTo>
                <a:lnTo>
                  <a:pt x="48732" y="393126"/>
                </a:lnTo>
                <a:lnTo>
                  <a:pt x="47309" y="396723"/>
                </a:lnTo>
                <a:lnTo>
                  <a:pt x="47496" y="397343"/>
                </a:lnTo>
                <a:lnTo>
                  <a:pt x="48297" y="397405"/>
                </a:lnTo>
                <a:lnTo>
                  <a:pt x="49965" y="396288"/>
                </a:lnTo>
                <a:lnTo>
                  <a:pt x="50362" y="396327"/>
                </a:lnTo>
                <a:lnTo>
                  <a:pt x="50910" y="396383"/>
                </a:lnTo>
                <a:lnTo>
                  <a:pt x="51199" y="396413"/>
                </a:lnTo>
                <a:lnTo>
                  <a:pt x="52125" y="395544"/>
                </a:lnTo>
                <a:lnTo>
                  <a:pt x="52609" y="396782"/>
                </a:lnTo>
                <a:lnTo>
                  <a:pt x="52573" y="396986"/>
                </a:lnTo>
                <a:lnTo>
                  <a:pt x="52497" y="397421"/>
                </a:lnTo>
                <a:lnTo>
                  <a:pt x="52372" y="398149"/>
                </a:lnTo>
                <a:lnTo>
                  <a:pt x="52676" y="398646"/>
                </a:lnTo>
                <a:lnTo>
                  <a:pt x="52865" y="398955"/>
                </a:lnTo>
                <a:lnTo>
                  <a:pt x="53089" y="399007"/>
                </a:lnTo>
                <a:lnTo>
                  <a:pt x="55876" y="399653"/>
                </a:lnTo>
                <a:lnTo>
                  <a:pt x="56075" y="399699"/>
                </a:lnTo>
                <a:lnTo>
                  <a:pt x="56296" y="400198"/>
                </a:lnTo>
                <a:lnTo>
                  <a:pt x="56355" y="400332"/>
                </a:lnTo>
                <a:lnTo>
                  <a:pt x="56567" y="400816"/>
                </a:lnTo>
                <a:lnTo>
                  <a:pt x="55750" y="402332"/>
                </a:lnTo>
                <a:lnTo>
                  <a:pt x="54831" y="404039"/>
                </a:lnTo>
                <a:lnTo>
                  <a:pt x="54530" y="404598"/>
                </a:lnTo>
                <a:lnTo>
                  <a:pt x="54095" y="408503"/>
                </a:lnTo>
                <a:lnTo>
                  <a:pt x="52437" y="410290"/>
                </a:lnTo>
                <a:lnTo>
                  <a:pt x="51564" y="411232"/>
                </a:lnTo>
                <a:lnTo>
                  <a:pt x="50946" y="411495"/>
                </a:lnTo>
                <a:lnTo>
                  <a:pt x="50785" y="411564"/>
                </a:lnTo>
                <a:lnTo>
                  <a:pt x="49868" y="411954"/>
                </a:lnTo>
                <a:lnTo>
                  <a:pt x="49414" y="412149"/>
                </a:lnTo>
                <a:lnTo>
                  <a:pt x="49095" y="412285"/>
                </a:lnTo>
                <a:lnTo>
                  <a:pt x="48086" y="413249"/>
                </a:lnTo>
                <a:lnTo>
                  <a:pt x="47798" y="413526"/>
                </a:lnTo>
                <a:lnTo>
                  <a:pt x="47118" y="414456"/>
                </a:lnTo>
                <a:lnTo>
                  <a:pt x="47159" y="414600"/>
                </a:lnTo>
                <a:lnTo>
                  <a:pt x="47470" y="415694"/>
                </a:lnTo>
                <a:lnTo>
                  <a:pt x="47612" y="416191"/>
                </a:lnTo>
                <a:lnTo>
                  <a:pt x="48737" y="417170"/>
                </a:lnTo>
                <a:lnTo>
                  <a:pt x="49494" y="417828"/>
                </a:lnTo>
                <a:lnTo>
                  <a:pt x="52771" y="420678"/>
                </a:lnTo>
                <a:lnTo>
                  <a:pt x="53614" y="421412"/>
                </a:lnTo>
                <a:lnTo>
                  <a:pt x="53812" y="421585"/>
                </a:lnTo>
                <a:lnTo>
                  <a:pt x="54028" y="421772"/>
                </a:lnTo>
                <a:lnTo>
                  <a:pt x="54891" y="421917"/>
                </a:lnTo>
                <a:lnTo>
                  <a:pt x="55138" y="421958"/>
                </a:lnTo>
                <a:lnTo>
                  <a:pt x="56062" y="421639"/>
                </a:lnTo>
                <a:lnTo>
                  <a:pt x="58904" y="420657"/>
                </a:lnTo>
                <a:lnTo>
                  <a:pt x="61188" y="420719"/>
                </a:lnTo>
                <a:lnTo>
                  <a:pt x="62792" y="422020"/>
                </a:lnTo>
                <a:lnTo>
                  <a:pt x="63656" y="424625"/>
                </a:lnTo>
                <a:lnTo>
                  <a:pt x="63654" y="429027"/>
                </a:lnTo>
                <a:lnTo>
                  <a:pt x="64517" y="429709"/>
                </a:lnTo>
                <a:lnTo>
                  <a:pt x="67246" y="430034"/>
                </a:lnTo>
                <a:lnTo>
                  <a:pt x="67547" y="430070"/>
                </a:lnTo>
                <a:lnTo>
                  <a:pt x="68159" y="430144"/>
                </a:lnTo>
                <a:lnTo>
                  <a:pt x="68550" y="430497"/>
                </a:lnTo>
                <a:lnTo>
                  <a:pt x="68777" y="430703"/>
                </a:lnTo>
                <a:lnTo>
                  <a:pt x="69074" y="430971"/>
                </a:lnTo>
                <a:lnTo>
                  <a:pt x="69393" y="431260"/>
                </a:lnTo>
                <a:lnTo>
                  <a:pt x="70036" y="432801"/>
                </a:lnTo>
                <a:lnTo>
                  <a:pt x="70291" y="433410"/>
                </a:lnTo>
                <a:lnTo>
                  <a:pt x="70688" y="434361"/>
                </a:lnTo>
                <a:lnTo>
                  <a:pt x="70873" y="435309"/>
                </a:lnTo>
                <a:lnTo>
                  <a:pt x="71127" y="436612"/>
                </a:lnTo>
                <a:lnTo>
                  <a:pt x="71416" y="438095"/>
                </a:lnTo>
                <a:lnTo>
                  <a:pt x="71923" y="440700"/>
                </a:lnTo>
                <a:lnTo>
                  <a:pt x="71980" y="440994"/>
                </a:lnTo>
                <a:lnTo>
                  <a:pt x="72296" y="441679"/>
                </a:lnTo>
                <a:lnTo>
                  <a:pt x="72721" y="442606"/>
                </a:lnTo>
                <a:lnTo>
                  <a:pt x="73180" y="442915"/>
                </a:lnTo>
                <a:lnTo>
                  <a:pt x="73831" y="443350"/>
                </a:lnTo>
                <a:lnTo>
                  <a:pt x="75525" y="443421"/>
                </a:lnTo>
                <a:lnTo>
                  <a:pt x="76364" y="443455"/>
                </a:lnTo>
                <a:lnTo>
                  <a:pt x="79969" y="443604"/>
                </a:lnTo>
                <a:lnTo>
                  <a:pt x="80774" y="443638"/>
                </a:lnTo>
                <a:lnTo>
                  <a:pt x="81361" y="443663"/>
                </a:lnTo>
                <a:lnTo>
                  <a:pt x="82286" y="444345"/>
                </a:lnTo>
                <a:lnTo>
                  <a:pt x="83210" y="446390"/>
                </a:lnTo>
                <a:lnTo>
                  <a:pt x="83320" y="449673"/>
                </a:lnTo>
                <a:lnTo>
                  <a:pt x="83331" y="450048"/>
                </a:lnTo>
                <a:lnTo>
                  <a:pt x="83303" y="450220"/>
                </a:lnTo>
                <a:lnTo>
                  <a:pt x="83146" y="451165"/>
                </a:lnTo>
                <a:lnTo>
                  <a:pt x="83192" y="451340"/>
                </a:lnTo>
                <a:lnTo>
                  <a:pt x="84176" y="455064"/>
                </a:lnTo>
                <a:lnTo>
                  <a:pt x="83573" y="458915"/>
                </a:lnTo>
                <a:lnTo>
                  <a:pt x="84067" y="460652"/>
                </a:lnTo>
                <a:lnTo>
                  <a:pt x="85856" y="462511"/>
                </a:lnTo>
                <a:lnTo>
                  <a:pt x="86137" y="463119"/>
                </a:lnTo>
                <a:lnTo>
                  <a:pt x="86286" y="463441"/>
                </a:lnTo>
                <a:lnTo>
                  <a:pt x="86050" y="463891"/>
                </a:lnTo>
                <a:lnTo>
                  <a:pt x="85669" y="464620"/>
                </a:lnTo>
                <a:lnTo>
                  <a:pt x="85375" y="464628"/>
                </a:lnTo>
                <a:lnTo>
                  <a:pt x="85140" y="464637"/>
                </a:lnTo>
                <a:lnTo>
                  <a:pt x="84969" y="464641"/>
                </a:lnTo>
                <a:lnTo>
                  <a:pt x="83349" y="464695"/>
                </a:lnTo>
                <a:lnTo>
                  <a:pt x="81904" y="464743"/>
                </a:lnTo>
                <a:lnTo>
                  <a:pt x="80854" y="465425"/>
                </a:lnTo>
                <a:lnTo>
                  <a:pt x="80545" y="466293"/>
                </a:lnTo>
                <a:lnTo>
                  <a:pt x="80976" y="468401"/>
                </a:lnTo>
                <a:lnTo>
                  <a:pt x="81931" y="470440"/>
                </a:lnTo>
                <a:lnTo>
                  <a:pt x="82172" y="470691"/>
                </a:lnTo>
                <a:lnTo>
                  <a:pt x="82827" y="471262"/>
                </a:lnTo>
                <a:lnTo>
                  <a:pt x="84054" y="472331"/>
                </a:lnTo>
                <a:lnTo>
                  <a:pt x="84737" y="472927"/>
                </a:lnTo>
                <a:lnTo>
                  <a:pt x="88194" y="473548"/>
                </a:lnTo>
                <a:lnTo>
                  <a:pt x="92514" y="473115"/>
                </a:lnTo>
                <a:lnTo>
                  <a:pt x="93466" y="472541"/>
                </a:lnTo>
                <a:lnTo>
                  <a:pt x="94674" y="471813"/>
                </a:lnTo>
                <a:lnTo>
                  <a:pt x="94996" y="471793"/>
                </a:lnTo>
                <a:lnTo>
                  <a:pt x="95382" y="471767"/>
                </a:lnTo>
                <a:lnTo>
                  <a:pt x="96587" y="471690"/>
                </a:lnTo>
                <a:lnTo>
                  <a:pt x="97697" y="472186"/>
                </a:lnTo>
                <a:lnTo>
                  <a:pt x="98193" y="473146"/>
                </a:lnTo>
                <a:lnTo>
                  <a:pt x="98561" y="473860"/>
                </a:lnTo>
                <a:lnTo>
                  <a:pt x="98499" y="475162"/>
                </a:lnTo>
                <a:lnTo>
                  <a:pt x="96953" y="479688"/>
                </a:lnTo>
                <a:lnTo>
                  <a:pt x="97150" y="480757"/>
                </a:lnTo>
                <a:lnTo>
                  <a:pt x="97261" y="481362"/>
                </a:lnTo>
                <a:lnTo>
                  <a:pt x="99043" y="483485"/>
                </a:lnTo>
                <a:lnTo>
                  <a:pt x="99476" y="484001"/>
                </a:lnTo>
                <a:lnTo>
                  <a:pt x="99604" y="484153"/>
                </a:lnTo>
                <a:lnTo>
                  <a:pt x="99805" y="484614"/>
                </a:lnTo>
                <a:lnTo>
                  <a:pt x="99998" y="485054"/>
                </a:lnTo>
                <a:lnTo>
                  <a:pt x="100281" y="485703"/>
                </a:lnTo>
                <a:lnTo>
                  <a:pt x="99849" y="487314"/>
                </a:lnTo>
                <a:lnTo>
                  <a:pt x="99403" y="488498"/>
                </a:lnTo>
                <a:lnTo>
                  <a:pt x="99264" y="488866"/>
                </a:lnTo>
                <a:lnTo>
                  <a:pt x="99094" y="489320"/>
                </a:lnTo>
                <a:lnTo>
                  <a:pt x="98920" y="489780"/>
                </a:lnTo>
                <a:lnTo>
                  <a:pt x="98798" y="490105"/>
                </a:lnTo>
                <a:lnTo>
                  <a:pt x="99228" y="491158"/>
                </a:lnTo>
                <a:lnTo>
                  <a:pt x="99247" y="491327"/>
                </a:lnTo>
                <a:lnTo>
                  <a:pt x="99290" y="491717"/>
                </a:lnTo>
                <a:lnTo>
                  <a:pt x="100215" y="492275"/>
                </a:lnTo>
                <a:lnTo>
                  <a:pt x="103087" y="492373"/>
                </a:lnTo>
                <a:lnTo>
                  <a:pt x="105706" y="492461"/>
                </a:lnTo>
                <a:lnTo>
                  <a:pt x="106193" y="492813"/>
                </a:lnTo>
                <a:lnTo>
                  <a:pt x="107003" y="493393"/>
                </a:lnTo>
                <a:lnTo>
                  <a:pt x="107114" y="493596"/>
                </a:lnTo>
                <a:lnTo>
                  <a:pt x="107619" y="494510"/>
                </a:lnTo>
                <a:lnTo>
                  <a:pt x="108110" y="497547"/>
                </a:lnTo>
                <a:lnTo>
                  <a:pt x="108067" y="498209"/>
                </a:lnTo>
                <a:lnTo>
                  <a:pt x="107922" y="500400"/>
                </a:lnTo>
                <a:lnTo>
                  <a:pt x="108159" y="501896"/>
                </a:lnTo>
                <a:lnTo>
                  <a:pt x="108401" y="503173"/>
                </a:lnTo>
                <a:lnTo>
                  <a:pt x="109305" y="504025"/>
                </a:lnTo>
                <a:lnTo>
                  <a:pt x="109416" y="504130"/>
                </a:lnTo>
                <a:lnTo>
                  <a:pt x="110325" y="504987"/>
                </a:lnTo>
                <a:lnTo>
                  <a:pt x="112752" y="505631"/>
                </a:lnTo>
                <a:lnTo>
                  <a:pt x="113843" y="505919"/>
                </a:lnTo>
                <a:lnTo>
                  <a:pt x="114191" y="506403"/>
                </a:lnTo>
                <a:lnTo>
                  <a:pt x="114645" y="507035"/>
                </a:lnTo>
                <a:lnTo>
                  <a:pt x="114763" y="508237"/>
                </a:lnTo>
                <a:lnTo>
                  <a:pt x="110816" y="511063"/>
                </a:lnTo>
                <a:lnTo>
                  <a:pt x="110445" y="511869"/>
                </a:lnTo>
                <a:lnTo>
                  <a:pt x="110554" y="512366"/>
                </a:lnTo>
                <a:lnTo>
                  <a:pt x="110692" y="512984"/>
                </a:lnTo>
                <a:lnTo>
                  <a:pt x="113344" y="515899"/>
                </a:lnTo>
                <a:lnTo>
                  <a:pt x="113960" y="517827"/>
                </a:lnTo>
                <a:lnTo>
                  <a:pt x="114019" y="519436"/>
                </a:lnTo>
                <a:lnTo>
                  <a:pt x="113586" y="520489"/>
                </a:lnTo>
                <a:lnTo>
                  <a:pt x="112351" y="521482"/>
                </a:lnTo>
                <a:lnTo>
                  <a:pt x="111146" y="521920"/>
                </a:lnTo>
                <a:lnTo>
                  <a:pt x="109635" y="522469"/>
                </a:lnTo>
                <a:lnTo>
                  <a:pt x="109240" y="522930"/>
                </a:lnTo>
                <a:lnTo>
                  <a:pt x="108865" y="523364"/>
                </a:lnTo>
                <a:lnTo>
                  <a:pt x="108712" y="524397"/>
                </a:lnTo>
                <a:lnTo>
                  <a:pt x="109387" y="525758"/>
                </a:lnTo>
                <a:lnTo>
                  <a:pt x="110804" y="527245"/>
                </a:lnTo>
                <a:lnTo>
                  <a:pt x="112101" y="527308"/>
                </a:lnTo>
                <a:lnTo>
                  <a:pt x="113336" y="526686"/>
                </a:lnTo>
                <a:lnTo>
                  <a:pt x="116730" y="523463"/>
                </a:lnTo>
                <a:lnTo>
                  <a:pt x="117137" y="523411"/>
                </a:lnTo>
                <a:lnTo>
                  <a:pt x="117657" y="523342"/>
                </a:lnTo>
                <a:lnTo>
                  <a:pt x="117960" y="523884"/>
                </a:lnTo>
                <a:lnTo>
                  <a:pt x="118210" y="524335"/>
                </a:lnTo>
                <a:lnTo>
                  <a:pt x="118331" y="526627"/>
                </a:lnTo>
                <a:lnTo>
                  <a:pt x="116892" y="529002"/>
                </a:lnTo>
                <a:lnTo>
                  <a:pt x="115739" y="530905"/>
                </a:lnTo>
                <a:lnTo>
                  <a:pt x="115836" y="531551"/>
                </a:lnTo>
                <a:lnTo>
                  <a:pt x="115860" y="531709"/>
                </a:lnTo>
                <a:lnTo>
                  <a:pt x="116073" y="531982"/>
                </a:lnTo>
                <a:lnTo>
                  <a:pt x="116971" y="533139"/>
                </a:lnTo>
                <a:lnTo>
                  <a:pt x="116846" y="533572"/>
                </a:lnTo>
                <a:lnTo>
                  <a:pt x="114793" y="533953"/>
                </a:lnTo>
                <a:lnTo>
                  <a:pt x="113516" y="534190"/>
                </a:lnTo>
                <a:lnTo>
                  <a:pt x="112507" y="534759"/>
                </a:lnTo>
                <a:lnTo>
                  <a:pt x="112371" y="534836"/>
                </a:lnTo>
                <a:lnTo>
                  <a:pt x="111540" y="535305"/>
                </a:lnTo>
                <a:lnTo>
                  <a:pt x="110517" y="536345"/>
                </a:lnTo>
                <a:lnTo>
                  <a:pt x="110391" y="537835"/>
                </a:lnTo>
                <a:lnTo>
                  <a:pt x="110718" y="538443"/>
                </a:lnTo>
                <a:lnTo>
                  <a:pt x="110840" y="538670"/>
                </a:lnTo>
                <a:lnTo>
                  <a:pt x="112894" y="540204"/>
                </a:lnTo>
                <a:lnTo>
                  <a:pt x="114618" y="544607"/>
                </a:lnTo>
                <a:lnTo>
                  <a:pt x="114636" y="544759"/>
                </a:lnTo>
                <a:lnTo>
                  <a:pt x="114665" y="545031"/>
                </a:lnTo>
                <a:lnTo>
                  <a:pt x="115046" y="548450"/>
                </a:lnTo>
                <a:lnTo>
                  <a:pt x="116184" y="549975"/>
                </a:lnTo>
                <a:lnTo>
                  <a:pt x="116302" y="550132"/>
                </a:lnTo>
                <a:lnTo>
                  <a:pt x="117267" y="551427"/>
                </a:lnTo>
                <a:lnTo>
                  <a:pt x="118321" y="553718"/>
                </a:lnTo>
                <a:lnTo>
                  <a:pt x="118400" y="553885"/>
                </a:lnTo>
                <a:lnTo>
                  <a:pt x="120036" y="557441"/>
                </a:lnTo>
                <a:lnTo>
                  <a:pt x="122007" y="563395"/>
                </a:lnTo>
                <a:lnTo>
                  <a:pt x="125887" y="570400"/>
                </a:lnTo>
                <a:lnTo>
                  <a:pt x="126016" y="571263"/>
                </a:lnTo>
                <a:lnTo>
                  <a:pt x="126538" y="574726"/>
                </a:lnTo>
                <a:lnTo>
                  <a:pt x="126933" y="577344"/>
                </a:lnTo>
                <a:lnTo>
                  <a:pt x="127394" y="578624"/>
                </a:lnTo>
                <a:lnTo>
                  <a:pt x="127916" y="580073"/>
                </a:lnTo>
                <a:lnTo>
                  <a:pt x="131734" y="587078"/>
                </a:lnTo>
                <a:lnTo>
                  <a:pt x="132225" y="589993"/>
                </a:lnTo>
                <a:lnTo>
                  <a:pt x="133829" y="592041"/>
                </a:lnTo>
                <a:lnTo>
                  <a:pt x="136046" y="593777"/>
                </a:lnTo>
                <a:lnTo>
                  <a:pt x="136664" y="595326"/>
                </a:lnTo>
                <a:lnTo>
                  <a:pt x="136728" y="595806"/>
                </a:lnTo>
                <a:lnTo>
                  <a:pt x="136765" y="596088"/>
                </a:lnTo>
                <a:lnTo>
                  <a:pt x="137521" y="601712"/>
                </a:lnTo>
                <a:lnTo>
                  <a:pt x="137676" y="602170"/>
                </a:lnTo>
                <a:lnTo>
                  <a:pt x="137895" y="602823"/>
                </a:lnTo>
                <a:lnTo>
                  <a:pt x="138690" y="605185"/>
                </a:lnTo>
                <a:lnTo>
                  <a:pt x="138070" y="608655"/>
                </a:lnTo>
                <a:lnTo>
                  <a:pt x="134551" y="613675"/>
                </a:lnTo>
                <a:lnTo>
                  <a:pt x="134116" y="616898"/>
                </a:lnTo>
                <a:lnTo>
                  <a:pt x="131767" y="624583"/>
                </a:lnTo>
                <a:lnTo>
                  <a:pt x="131817" y="625741"/>
                </a:lnTo>
                <a:lnTo>
                  <a:pt x="131829" y="626010"/>
                </a:lnTo>
                <a:lnTo>
                  <a:pt x="130593" y="630474"/>
                </a:lnTo>
                <a:lnTo>
                  <a:pt x="130692" y="631531"/>
                </a:lnTo>
                <a:lnTo>
                  <a:pt x="130897" y="633697"/>
                </a:lnTo>
                <a:lnTo>
                  <a:pt x="130673" y="634917"/>
                </a:lnTo>
                <a:lnTo>
                  <a:pt x="130341" y="636734"/>
                </a:lnTo>
                <a:lnTo>
                  <a:pt x="130707" y="639832"/>
                </a:lnTo>
                <a:lnTo>
                  <a:pt x="130433" y="640568"/>
                </a:lnTo>
                <a:lnTo>
                  <a:pt x="130333" y="640839"/>
                </a:lnTo>
                <a:lnTo>
                  <a:pt x="129226" y="643799"/>
                </a:lnTo>
                <a:lnTo>
                  <a:pt x="128376" y="651978"/>
                </a:lnTo>
                <a:lnTo>
                  <a:pt x="124258" y="651533"/>
                </a:lnTo>
                <a:lnTo>
                  <a:pt x="121058" y="653505"/>
                </a:lnTo>
                <a:lnTo>
                  <a:pt x="118100" y="656579"/>
                </a:lnTo>
                <a:lnTo>
                  <a:pt x="110221" y="662367"/>
                </a:lnTo>
                <a:lnTo>
                  <a:pt x="108857" y="666908"/>
                </a:lnTo>
                <a:lnTo>
                  <a:pt x="109462" y="670828"/>
                </a:lnTo>
                <a:lnTo>
                  <a:pt x="114430" y="674426"/>
                </a:lnTo>
                <a:lnTo>
                  <a:pt x="117680" y="676562"/>
                </a:lnTo>
                <a:lnTo>
                  <a:pt x="120990" y="680105"/>
                </a:lnTo>
                <a:lnTo>
                  <a:pt x="119906" y="680663"/>
                </a:lnTo>
                <a:lnTo>
                  <a:pt x="118591" y="681340"/>
                </a:lnTo>
                <a:lnTo>
                  <a:pt x="117116" y="681345"/>
                </a:lnTo>
                <a:lnTo>
                  <a:pt x="113246" y="681050"/>
                </a:lnTo>
                <a:lnTo>
                  <a:pt x="109124" y="682842"/>
                </a:lnTo>
                <a:lnTo>
                  <a:pt x="108254" y="686584"/>
                </a:lnTo>
                <a:lnTo>
                  <a:pt x="109724" y="688724"/>
                </a:lnTo>
                <a:lnTo>
                  <a:pt x="112238" y="690431"/>
                </a:lnTo>
                <a:lnTo>
                  <a:pt x="117268" y="694092"/>
                </a:lnTo>
                <a:lnTo>
                  <a:pt x="121678" y="699410"/>
                </a:lnTo>
                <a:lnTo>
                  <a:pt x="121423" y="702843"/>
                </a:lnTo>
                <a:lnTo>
                  <a:pt x="115476" y="702435"/>
                </a:lnTo>
                <a:lnTo>
                  <a:pt x="107665" y="700929"/>
                </a:lnTo>
                <a:lnTo>
                  <a:pt x="105454" y="700446"/>
                </a:lnTo>
                <a:lnTo>
                  <a:pt x="102747" y="701681"/>
                </a:lnTo>
                <a:lnTo>
                  <a:pt x="97820" y="706356"/>
                </a:lnTo>
                <a:lnTo>
                  <a:pt x="95608" y="706364"/>
                </a:lnTo>
                <a:lnTo>
                  <a:pt x="89953" y="706629"/>
                </a:lnTo>
                <a:lnTo>
                  <a:pt x="89947" y="709080"/>
                </a:lnTo>
                <a:lnTo>
                  <a:pt x="89937" y="713002"/>
                </a:lnTo>
                <a:lnTo>
                  <a:pt x="88462" y="713498"/>
                </a:lnTo>
                <a:lnTo>
                  <a:pt x="84775" y="713511"/>
                </a:lnTo>
                <a:lnTo>
                  <a:pt x="72976" y="714286"/>
                </a:lnTo>
                <a:lnTo>
                  <a:pt x="61178" y="714327"/>
                </a:lnTo>
                <a:lnTo>
                  <a:pt x="50364" y="714363"/>
                </a:lnTo>
                <a:lnTo>
                  <a:pt x="32910" y="715403"/>
                </a:lnTo>
                <a:lnTo>
                  <a:pt x="29226" y="714435"/>
                </a:lnTo>
                <a:lnTo>
                  <a:pt x="26026" y="716161"/>
                </a:lnTo>
                <a:lnTo>
                  <a:pt x="25773" y="719105"/>
                </a:lnTo>
                <a:lnTo>
                  <a:pt x="24771" y="726955"/>
                </a:lnTo>
                <a:lnTo>
                  <a:pt x="23482" y="749763"/>
                </a:lnTo>
                <a:lnTo>
                  <a:pt x="22467" y="762763"/>
                </a:lnTo>
                <a:lnTo>
                  <a:pt x="17762" y="776267"/>
                </a:lnTo>
                <a:lnTo>
                  <a:pt x="13572" y="781431"/>
                </a:lnTo>
                <a:lnTo>
                  <a:pt x="6423" y="789302"/>
                </a:lnTo>
                <a:lnTo>
                  <a:pt x="2965" y="796426"/>
                </a:lnTo>
                <a:lnTo>
                  <a:pt x="1704" y="808446"/>
                </a:lnTo>
                <a:lnTo>
                  <a:pt x="180" y="819029"/>
                </a:lnTo>
                <a:lnTo>
                  <a:pt x="102536" y="818821"/>
                </a:lnTo>
                <a:lnTo>
                  <a:pt x="103201" y="819356"/>
                </a:lnTo>
                <a:lnTo>
                  <a:pt x="104076" y="820061"/>
                </a:lnTo>
                <a:lnTo>
                  <a:pt x="105678" y="820680"/>
                </a:lnTo>
                <a:lnTo>
                  <a:pt x="105842" y="820710"/>
                </a:lnTo>
                <a:lnTo>
                  <a:pt x="108401" y="821161"/>
                </a:lnTo>
                <a:lnTo>
                  <a:pt x="108631" y="821202"/>
                </a:lnTo>
                <a:lnTo>
                  <a:pt x="115005" y="822320"/>
                </a:lnTo>
                <a:lnTo>
                  <a:pt x="116158" y="822237"/>
                </a:lnTo>
                <a:lnTo>
                  <a:pt x="121622" y="821845"/>
                </a:lnTo>
                <a:lnTo>
                  <a:pt x="123403" y="819076"/>
                </a:lnTo>
                <a:lnTo>
                  <a:pt x="126786" y="820451"/>
                </a:lnTo>
                <a:lnTo>
                  <a:pt x="131772" y="820613"/>
                </a:lnTo>
                <a:lnTo>
                  <a:pt x="140318" y="820249"/>
                </a:lnTo>
                <a:lnTo>
                  <a:pt x="144769" y="817820"/>
                </a:lnTo>
                <a:lnTo>
                  <a:pt x="151534" y="817806"/>
                </a:lnTo>
                <a:lnTo>
                  <a:pt x="159191" y="819171"/>
                </a:lnTo>
                <a:lnTo>
                  <a:pt x="161505" y="818475"/>
                </a:lnTo>
                <a:lnTo>
                  <a:pt x="162751" y="815881"/>
                </a:lnTo>
                <a:lnTo>
                  <a:pt x="162396" y="814326"/>
                </a:lnTo>
                <a:lnTo>
                  <a:pt x="161505" y="811219"/>
                </a:lnTo>
                <a:lnTo>
                  <a:pt x="161861" y="810009"/>
                </a:lnTo>
                <a:lnTo>
                  <a:pt x="164353" y="808450"/>
                </a:lnTo>
                <a:lnTo>
                  <a:pt x="164710" y="806375"/>
                </a:lnTo>
                <a:lnTo>
                  <a:pt x="163107" y="804824"/>
                </a:lnTo>
                <a:lnTo>
                  <a:pt x="161505" y="803618"/>
                </a:lnTo>
                <a:lnTo>
                  <a:pt x="159724" y="802586"/>
                </a:lnTo>
                <a:lnTo>
                  <a:pt x="158300" y="801379"/>
                </a:lnTo>
                <a:lnTo>
                  <a:pt x="156521" y="800003"/>
                </a:lnTo>
                <a:lnTo>
                  <a:pt x="154919" y="797069"/>
                </a:lnTo>
                <a:lnTo>
                  <a:pt x="155630" y="795339"/>
                </a:lnTo>
                <a:lnTo>
                  <a:pt x="155808" y="792921"/>
                </a:lnTo>
                <a:lnTo>
                  <a:pt x="158300" y="791361"/>
                </a:lnTo>
                <a:lnTo>
                  <a:pt x="162396" y="790143"/>
                </a:lnTo>
                <a:lnTo>
                  <a:pt x="165423" y="790654"/>
                </a:lnTo>
                <a:lnTo>
                  <a:pt x="170941" y="793406"/>
                </a:lnTo>
                <a:lnTo>
                  <a:pt x="173096" y="783674"/>
                </a:lnTo>
                <a:lnTo>
                  <a:pt x="188826" y="789299"/>
                </a:lnTo>
                <a:lnTo>
                  <a:pt x="197265" y="792010"/>
                </a:lnTo>
                <a:lnTo>
                  <a:pt x="222276" y="799118"/>
                </a:lnTo>
                <a:lnTo>
                  <a:pt x="222941" y="800877"/>
                </a:lnTo>
                <a:lnTo>
                  <a:pt x="224061" y="803832"/>
                </a:lnTo>
                <a:lnTo>
                  <a:pt x="224366" y="804635"/>
                </a:lnTo>
                <a:lnTo>
                  <a:pt x="226805" y="808266"/>
                </a:lnTo>
                <a:lnTo>
                  <a:pt x="226949" y="808479"/>
                </a:lnTo>
                <a:lnTo>
                  <a:pt x="229163" y="810837"/>
                </a:lnTo>
                <a:lnTo>
                  <a:pt x="231750" y="812389"/>
                </a:lnTo>
                <a:lnTo>
                  <a:pt x="234888" y="815551"/>
                </a:lnTo>
                <a:lnTo>
                  <a:pt x="235692" y="816756"/>
                </a:lnTo>
                <a:lnTo>
                  <a:pt x="236220" y="817549"/>
                </a:lnTo>
                <a:lnTo>
                  <a:pt x="237286" y="819148"/>
                </a:lnTo>
                <a:lnTo>
                  <a:pt x="240091" y="821684"/>
                </a:lnTo>
                <a:lnTo>
                  <a:pt x="241309" y="822786"/>
                </a:lnTo>
                <a:lnTo>
                  <a:pt x="242087" y="823489"/>
                </a:lnTo>
                <a:lnTo>
                  <a:pt x="242942" y="823882"/>
                </a:lnTo>
                <a:lnTo>
                  <a:pt x="243389" y="824086"/>
                </a:lnTo>
                <a:lnTo>
                  <a:pt x="245782" y="824423"/>
                </a:lnTo>
                <a:lnTo>
                  <a:pt x="247328" y="825375"/>
                </a:lnTo>
                <a:lnTo>
                  <a:pt x="248000" y="825788"/>
                </a:lnTo>
                <a:lnTo>
                  <a:pt x="252434" y="826907"/>
                </a:lnTo>
                <a:lnTo>
                  <a:pt x="252733" y="827097"/>
                </a:lnTo>
                <a:lnTo>
                  <a:pt x="252926" y="827218"/>
                </a:lnTo>
                <a:lnTo>
                  <a:pt x="253419" y="827528"/>
                </a:lnTo>
                <a:lnTo>
                  <a:pt x="255879" y="830133"/>
                </a:lnTo>
                <a:lnTo>
                  <a:pt x="257060" y="831382"/>
                </a:lnTo>
                <a:lnTo>
                  <a:pt x="258340" y="832738"/>
                </a:lnTo>
                <a:lnTo>
                  <a:pt x="259388" y="832944"/>
                </a:lnTo>
                <a:lnTo>
                  <a:pt x="259670" y="832998"/>
                </a:lnTo>
                <a:lnTo>
                  <a:pt x="260250" y="833112"/>
                </a:lnTo>
                <a:lnTo>
                  <a:pt x="260389" y="833196"/>
                </a:lnTo>
                <a:lnTo>
                  <a:pt x="262405" y="834415"/>
                </a:lnTo>
                <a:lnTo>
                  <a:pt x="270152" y="834899"/>
                </a:lnTo>
                <a:lnTo>
                  <a:pt x="270474" y="834919"/>
                </a:lnTo>
                <a:lnTo>
                  <a:pt x="271011" y="835406"/>
                </a:lnTo>
                <a:lnTo>
                  <a:pt x="272500" y="836762"/>
                </a:lnTo>
                <a:lnTo>
                  <a:pt x="273612" y="837772"/>
                </a:lnTo>
                <a:lnTo>
                  <a:pt x="276382" y="839388"/>
                </a:lnTo>
                <a:lnTo>
                  <a:pt x="277743" y="839831"/>
                </a:lnTo>
                <a:lnTo>
                  <a:pt x="278917" y="840215"/>
                </a:lnTo>
                <a:lnTo>
                  <a:pt x="280130" y="840611"/>
                </a:lnTo>
                <a:lnTo>
                  <a:pt x="280571" y="840755"/>
                </a:lnTo>
                <a:lnTo>
                  <a:pt x="281113" y="840997"/>
                </a:lnTo>
                <a:lnTo>
                  <a:pt x="282828" y="841760"/>
                </a:lnTo>
                <a:lnTo>
                  <a:pt x="285312" y="842867"/>
                </a:lnTo>
                <a:lnTo>
                  <a:pt x="286808" y="844345"/>
                </a:lnTo>
                <a:lnTo>
                  <a:pt x="288265" y="845783"/>
                </a:lnTo>
                <a:lnTo>
                  <a:pt x="289125" y="847457"/>
                </a:lnTo>
                <a:lnTo>
                  <a:pt x="290103" y="853035"/>
                </a:lnTo>
                <a:lnTo>
                  <a:pt x="290379" y="853373"/>
                </a:lnTo>
                <a:lnTo>
                  <a:pt x="290552" y="853587"/>
                </a:lnTo>
                <a:lnTo>
                  <a:pt x="290963" y="854089"/>
                </a:lnTo>
                <a:lnTo>
                  <a:pt x="295330" y="856432"/>
                </a:lnTo>
                <a:lnTo>
                  <a:pt x="296547" y="857085"/>
                </a:lnTo>
                <a:lnTo>
                  <a:pt x="296748" y="857194"/>
                </a:lnTo>
                <a:lnTo>
                  <a:pt x="300625" y="861102"/>
                </a:lnTo>
                <a:lnTo>
                  <a:pt x="302410" y="861786"/>
                </a:lnTo>
                <a:lnTo>
                  <a:pt x="304142" y="861866"/>
                </a:lnTo>
                <a:lnTo>
                  <a:pt x="305182" y="861913"/>
                </a:lnTo>
                <a:lnTo>
                  <a:pt x="308444" y="862785"/>
                </a:lnTo>
                <a:lnTo>
                  <a:pt x="313312" y="862976"/>
                </a:lnTo>
                <a:lnTo>
                  <a:pt x="313959" y="862786"/>
                </a:lnTo>
                <a:lnTo>
                  <a:pt x="314219" y="862711"/>
                </a:lnTo>
                <a:lnTo>
                  <a:pt x="314790" y="862544"/>
                </a:lnTo>
                <a:lnTo>
                  <a:pt x="316516" y="861307"/>
                </a:lnTo>
                <a:lnTo>
                  <a:pt x="318096" y="859505"/>
                </a:lnTo>
                <a:lnTo>
                  <a:pt x="320529" y="856727"/>
                </a:lnTo>
                <a:lnTo>
                  <a:pt x="321330" y="856295"/>
                </a:lnTo>
                <a:lnTo>
                  <a:pt x="322735" y="856208"/>
                </a:lnTo>
                <a:lnTo>
                  <a:pt x="324287" y="856112"/>
                </a:lnTo>
                <a:lnTo>
                  <a:pt x="326680" y="857109"/>
                </a:lnTo>
                <a:lnTo>
                  <a:pt x="328052" y="857680"/>
                </a:lnTo>
                <a:lnTo>
                  <a:pt x="330258" y="858599"/>
                </a:lnTo>
                <a:lnTo>
                  <a:pt x="331296" y="858648"/>
                </a:lnTo>
                <a:lnTo>
                  <a:pt x="335682" y="858862"/>
                </a:lnTo>
                <a:lnTo>
                  <a:pt x="336576" y="865849"/>
                </a:lnTo>
                <a:lnTo>
                  <a:pt x="337515" y="873174"/>
                </a:lnTo>
                <a:lnTo>
                  <a:pt x="337989" y="876880"/>
                </a:lnTo>
                <a:lnTo>
                  <a:pt x="336918" y="892315"/>
                </a:lnTo>
                <a:lnTo>
                  <a:pt x="337081" y="893345"/>
                </a:lnTo>
                <a:lnTo>
                  <a:pt x="337281" y="894608"/>
                </a:lnTo>
                <a:lnTo>
                  <a:pt x="340656" y="903037"/>
                </a:lnTo>
                <a:lnTo>
                  <a:pt x="341024" y="903161"/>
                </a:lnTo>
                <a:lnTo>
                  <a:pt x="340957" y="906695"/>
                </a:lnTo>
                <a:lnTo>
                  <a:pt x="341938" y="909049"/>
                </a:lnTo>
                <a:lnTo>
                  <a:pt x="342204" y="910004"/>
                </a:lnTo>
                <a:lnTo>
                  <a:pt x="342490" y="911032"/>
                </a:lnTo>
                <a:lnTo>
                  <a:pt x="341846" y="927387"/>
                </a:lnTo>
                <a:lnTo>
                  <a:pt x="341104" y="932047"/>
                </a:lnTo>
                <a:lnTo>
                  <a:pt x="339743" y="940599"/>
                </a:lnTo>
                <a:lnTo>
                  <a:pt x="339323" y="943246"/>
                </a:lnTo>
                <a:lnTo>
                  <a:pt x="338733" y="946961"/>
                </a:lnTo>
                <a:lnTo>
                  <a:pt x="339241" y="950351"/>
                </a:lnTo>
                <a:lnTo>
                  <a:pt x="339281" y="950614"/>
                </a:lnTo>
                <a:lnTo>
                  <a:pt x="340999" y="954210"/>
                </a:lnTo>
                <a:lnTo>
                  <a:pt x="341518" y="956535"/>
                </a:lnTo>
                <a:lnTo>
                  <a:pt x="341854" y="958052"/>
                </a:lnTo>
                <a:lnTo>
                  <a:pt x="340940" y="961901"/>
                </a:lnTo>
                <a:lnTo>
                  <a:pt x="340119" y="965360"/>
                </a:lnTo>
                <a:lnTo>
                  <a:pt x="340417" y="972422"/>
                </a:lnTo>
                <a:lnTo>
                  <a:pt x="341625" y="971820"/>
                </a:lnTo>
                <a:lnTo>
                  <a:pt x="342440" y="971087"/>
                </a:lnTo>
                <a:lnTo>
                  <a:pt x="345223" y="968589"/>
                </a:lnTo>
                <a:lnTo>
                  <a:pt x="348120" y="966919"/>
                </a:lnTo>
                <a:lnTo>
                  <a:pt x="348432" y="963098"/>
                </a:lnTo>
                <a:lnTo>
                  <a:pt x="348867" y="961394"/>
                </a:lnTo>
                <a:lnTo>
                  <a:pt x="348992" y="960910"/>
                </a:lnTo>
                <a:lnTo>
                  <a:pt x="349824" y="960191"/>
                </a:lnTo>
                <a:lnTo>
                  <a:pt x="351274" y="958933"/>
                </a:lnTo>
                <a:lnTo>
                  <a:pt x="356327" y="956463"/>
                </a:lnTo>
                <a:lnTo>
                  <a:pt x="356461" y="956345"/>
                </a:lnTo>
                <a:lnTo>
                  <a:pt x="358734" y="954360"/>
                </a:lnTo>
                <a:lnTo>
                  <a:pt x="358670" y="952594"/>
                </a:lnTo>
                <a:lnTo>
                  <a:pt x="358614" y="951075"/>
                </a:lnTo>
                <a:lnTo>
                  <a:pt x="359170" y="950272"/>
                </a:lnTo>
                <a:lnTo>
                  <a:pt x="359973" y="949839"/>
                </a:lnTo>
                <a:lnTo>
                  <a:pt x="360241" y="949852"/>
                </a:lnTo>
                <a:lnTo>
                  <a:pt x="362642" y="949968"/>
                </a:lnTo>
                <a:lnTo>
                  <a:pt x="366623" y="950159"/>
                </a:lnTo>
                <a:lnTo>
                  <a:pt x="373031" y="947877"/>
                </a:lnTo>
                <a:lnTo>
                  <a:pt x="373891" y="948248"/>
                </a:lnTo>
                <a:lnTo>
                  <a:pt x="375473" y="948302"/>
                </a:lnTo>
                <a:lnTo>
                  <a:pt x="377709" y="948379"/>
                </a:lnTo>
                <a:lnTo>
                  <a:pt x="382013" y="951793"/>
                </a:lnTo>
                <a:lnTo>
                  <a:pt x="382106" y="952120"/>
                </a:lnTo>
                <a:lnTo>
                  <a:pt x="382383" y="953094"/>
                </a:lnTo>
                <a:lnTo>
                  <a:pt x="381953" y="954607"/>
                </a:lnTo>
                <a:lnTo>
                  <a:pt x="381575" y="955943"/>
                </a:lnTo>
                <a:lnTo>
                  <a:pt x="381696" y="957058"/>
                </a:lnTo>
                <a:lnTo>
                  <a:pt x="382334" y="957521"/>
                </a:lnTo>
                <a:lnTo>
                  <a:pt x="382803" y="957864"/>
                </a:lnTo>
                <a:lnTo>
                  <a:pt x="383892" y="958154"/>
                </a:lnTo>
                <a:lnTo>
                  <a:pt x="385386" y="958551"/>
                </a:lnTo>
                <a:lnTo>
                  <a:pt x="386922" y="959754"/>
                </a:lnTo>
                <a:lnTo>
                  <a:pt x="387048" y="959852"/>
                </a:lnTo>
                <a:lnTo>
                  <a:pt x="387476" y="961072"/>
                </a:lnTo>
                <a:lnTo>
                  <a:pt x="388395" y="963697"/>
                </a:lnTo>
                <a:lnTo>
                  <a:pt x="388233" y="964174"/>
                </a:lnTo>
                <a:lnTo>
                  <a:pt x="387098" y="967534"/>
                </a:lnTo>
                <a:lnTo>
                  <a:pt x="385404" y="968780"/>
                </a:lnTo>
                <a:lnTo>
                  <a:pt x="384999" y="969079"/>
                </a:lnTo>
                <a:lnTo>
                  <a:pt x="382528" y="972480"/>
                </a:lnTo>
                <a:lnTo>
                  <a:pt x="382528" y="972947"/>
                </a:lnTo>
                <a:lnTo>
                  <a:pt x="382528" y="973473"/>
                </a:lnTo>
                <a:lnTo>
                  <a:pt x="383609" y="974956"/>
                </a:lnTo>
                <a:lnTo>
                  <a:pt x="383714" y="975100"/>
                </a:lnTo>
                <a:lnTo>
                  <a:pt x="384247" y="975833"/>
                </a:lnTo>
                <a:lnTo>
                  <a:pt x="384860" y="976251"/>
                </a:lnTo>
                <a:lnTo>
                  <a:pt x="385968" y="977010"/>
                </a:lnTo>
                <a:lnTo>
                  <a:pt x="391943" y="976153"/>
                </a:lnTo>
                <a:lnTo>
                  <a:pt x="392443" y="976191"/>
                </a:lnTo>
                <a:lnTo>
                  <a:pt x="394466" y="976344"/>
                </a:lnTo>
                <a:lnTo>
                  <a:pt x="395382" y="976975"/>
                </a:lnTo>
                <a:lnTo>
                  <a:pt x="395635" y="977149"/>
                </a:lnTo>
                <a:lnTo>
                  <a:pt x="396616" y="979629"/>
                </a:lnTo>
                <a:lnTo>
                  <a:pt x="396551" y="981302"/>
                </a:lnTo>
                <a:lnTo>
                  <a:pt x="396044" y="989788"/>
                </a:lnTo>
                <a:lnTo>
                  <a:pt x="397195" y="995214"/>
                </a:lnTo>
                <a:lnTo>
                  <a:pt x="395966" y="999275"/>
                </a:lnTo>
                <a:lnTo>
                  <a:pt x="395851" y="999648"/>
                </a:lnTo>
                <a:lnTo>
                  <a:pt x="395972" y="1000181"/>
                </a:lnTo>
                <a:lnTo>
                  <a:pt x="396016" y="1000345"/>
                </a:lnTo>
                <a:lnTo>
                  <a:pt x="396508" y="1002114"/>
                </a:lnTo>
                <a:lnTo>
                  <a:pt x="396538" y="1004058"/>
                </a:lnTo>
                <a:lnTo>
                  <a:pt x="396541" y="1004223"/>
                </a:lnTo>
                <a:lnTo>
                  <a:pt x="396564" y="1005705"/>
                </a:lnTo>
                <a:lnTo>
                  <a:pt x="397455" y="1006645"/>
                </a:lnTo>
                <a:lnTo>
                  <a:pt x="397977" y="1007196"/>
                </a:lnTo>
                <a:lnTo>
                  <a:pt x="399947" y="1007508"/>
                </a:lnTo>
                <a:lnTo>
                  <a:pt x="399731" y="1009055"/>
                </a:lnTo>
                <a:lnTo>
                  <a:pt x="399326" y="1011961"/>
                </a:lnTo>
                <a:lnTo>
                  <a:pt x="393755" y="1013368"/>
                </a:lnTo>
                <a:lnTo>
                  <a:pt x="394113" y="1018949"/>
                </a:lnTo>
                <a:lnTo>
                  <a:pt x="397887" y="1031674"/>
                </a:lnTo>
                <a:lnTo>
                  <a:pt x="399504" y="1041437"/>
                </a:lnTo>
                <a:lnTo>
                  <a:pt x="401301" y="1043527"/>
                </a:lnTo>
                <a:lnTo>
                  <a:pt x="407949" y="1043512"/>
                </a:lnTo>
                <a:lnTo>
                  <a:pt x="413520" y="1045244"/>
                </a:lnTo>
                <a:lnTo>
                  <a:pt x="415857" y="1047507"/>
                </a:lnTo>
                <a:lnTo>
                  <a:pt x="413520" y="1051872"/>
                </a:lnTo>
                <a:lnTo>
                  <a:pt x="406332" y="1055377"/>
                </a:lnTo>
                <a:lnTo>
                  <a:pt x="400222" y="1058879"/>
                </a:lnTo>
                <a:lnTo>
                  <a:pt x="397705" y="1093423"/>
                </a:lnTo>
                <a:lnTo>
                  <a:pt x="408265" y="1095957"/>
                </a:lnTo>
                <a:lnTo>
                  <a:pt x="411895" y="1095591"/>
                </a:lnTo>
                <a:lnTo>
                  <a:pt x="417247" y="1097025"/>
                </a:lnTo>
                <a:lnTo>
                  <a:pt x="418130" y="1097870"/>
                </a:lnTo>
                <a:lnTo>
                  <a:pt x="421913" y="1101490"/>
                </a:lnTo>
                <a:lnTo>
                  <a:pt x="423697" y="1102238"/>
                </a:lnTo>
                <a:lnTo>
                  <a:pt x="427757" y="1102431"/>
                </a:lnTo>
                <a:lnTo>
                  <a:pt x="434365" y="1104157"/>
                </a:lnTo>
                <a:lnTo>
                  <a:pt x="439396" y="1107285"/>
                </a:lnTo>
                <a:lnTo>
                  <a:pt x="443528" y="1111813"/>
                </a:lnTo>
                <a:lnTo>
                  <a:pt x="447842" y="1122270"/>
                </a:lnTo>
                <a:lnTo>
                  <a:pt x="446224" y="1125064"/>
                </a:lnTo>
                <a:lnTo>
                  <a:pt x="444965" y="1126462"/>
                </a:lnTo>
                <a:lnTo>
                  <a:pt x="443888" y="1129953"/>
                </a:lnTo>
                <a:lnTo>
                  <a:pt x="443664" y="1131425"/>
                </a:lnTo>
                <a:lnTo>
                  <a:pt x="441731" y="1144089"/>
                </a:lnTo>
                <a:lnTo>
                  <a:pt x="442269" y="1160834"/>
                </a:lnTo>
                <a:lnTo>
                  <a:pt x="441909" y="1167464"/>
                </a:lnTo>
                <a:lnTo>
                  <a:pt x="439914" y="1172783"/>
                </a:lnTo>
                <a:lnTo>
                  <a:pt x="440153" y="1172949"/>
                </a:lnTo>
                <a:lnTo>
                  <a:pt x="441450" y="1173838"/>
                </a:lnTo>
                <a:lnTo>
                  <a:pt x="441640" y="1174435"/>
                </a:lnTo>
                <a:lnTo>
                  <a:pt x="442732" y="1177864"/>
                </a:lnTo>
                <a:lnTo>
                  <a:pt x="445801" y="1181522"/>
                </a:lnTo>
                <a:lnTo>
                  <a:pt x="447024" y="1184434"/>
                </a:lnTo>
                <a:lnTo>
                  <a:pt x="447058" y="1184960"/>
                </a:lnTo>
                <a:lnTo>
                  <a:pt x="447305" y="1188716"/>
                </a:lnTo>
                <a:lnTo>
                  <a:pt x="447560" y="1192606"/>
                </a:lnTo>
                <a:lnTo>
                  <a:pt x="447493" y="1194195"/>
                </a:lnTo>
                <a:lnTo>
                  <a:pt x="447366" y="1197310"/>
                </a:lnTo>
                <a:lnTo>
                  <a:pt x="449918" y="1211055"/>
                </a:lnTo>
                <a:lnTo>
                  <a:pt x="451627" y="1216938"/>
                </a:lnTo>
                <a:lnTo>
                  <a:pt x="451563" y="1218485"/>
                </a:lnTo>
                <a:lnTo>
                  <a:pt x="428611" y="1235007"/>
                </a:lnTo>
                <a:lnTo>
                  <a:pt x="418906" y="1240960"/>
                </a:lnTo>
                <a:lnTo>
                  <a:pt x="415312" y="1244108"/>
                </a:lnTo>
                <a:lnTo>
                  <a:pt x="411180" y="1247780"/>
                </a:lnTo>
                <a:lnTo>
                  <a:pt x="407274" y="1252385"/>
                </a:lnTo>
                <a:lnTo>
                  <a:pt x="408621" y="1254553"/>
                </a:lnTo>
                <a:lnTo>
                  <a:pt x="411157" y="1256474"/>
                </a:lnTo>
                <a:lnTo>
                  <a:pt x="411815" y="1256971"/>
                </a:lnTo>
                <a:lnTo>
                  <a:pt x="412636" y="1257910"/>
                </a:lnTo>
                <a:lnTo>
                  <a:pt x="413226" y="1258583"/>
                </a:lnTo>
                <a:lnTo>
                  <a:pt x="416352" y="1263415"/>
                </a:lnTo>
                <a:lnTo>
                  <a:pt x="417917" y="1265305"/>
                </a:lnTo>
                <a:lnTo>
                  <a:pt x="418560" y="1266081"/>
                </a:lnTo>
                <a:lnTo>
                  <a:pt x="419147" y="1267948"/>
                </a:lnTo>
                <a:lnTo>
                  <a:pt x="419415" y="1268805"/>
                </a:lnTo>
                <a:lnTo>
                  <a:pt x="420396" y="1270600"/>
                </a:lnTo>
                <a:lnTo>
                  <a:pt x="422296" y="1272770"/>
                </a:lnTo>
                <a:lnTo>
                  <a:pt x="423889" y="1276238"/>
                </a:lnTo>
                <a:lnTo>
                  <a:pt x="421889" y="1278347"/>
                </a:lnTo>
                <a:lnTo>
                  <a:pt x="420769" y="1279529"/>
                </a:lnTo>
                <a:lnTo>
                  <a:pt x="420376" y="1279943"/>
                </a:lnTo>
                <a:lnTo>
                  <a:pt x="416190" y="1282041"/>
                </a:lnTo>
                <a:lnTo>
                  <a:pt x="414465" y="1283831"/>
                </a:lnTo>
                <a:lnTo>
                  <a:pt x="411442" y="1288838"/>
                </a:lnTo>
                <a:lnTo>
                  <a:pt x="410814" y="1289513"/>
                </a:lnTo>
                <a:lnTo>
                  <a:pt x="408855" y="1291620"/>
                </a:lnTo>
                <a:lnTo>
                  <a:pt x="407261" y="1292025"/>
                </a:lnTo>
                <a:lnTo>
                  <a:pt x="406921" y="1292112"/>
                </a:lnTo>
                <a:lnTo>
                  <a:pt x="405963" y="1292357"/>
                </a:lnTo>
                <a:lnTo>
                  <a:pt x="405104" y="1293175"/>
                </a:lnTo>
                <a:lnTo>
                  <a:pt x="404731" y="1293531"/>
                </a:lnTo>
                <a:lnTo>
                  <a:pt x="404506" y="1293869"/>
                </a:lnTo>
                <a:lnTo>
                  <a:pt x="403674" y="1295119"/>
                </a:lnTo>
                <a:lnTo>
                  <a:pt x="402881" y="1296311"/>
                </a:lnTo>
                <a:lnTo>
                  <a:pt x="400112" y="1299146"/>
                </a:lnTo>
                <a:lnTo>
                  <a:pt x="399924" y="1299339"/>
                </a:lnTo>
                <a:lnTo>
                  <a:pt x="399223" y="1300743"/>
                </a:lnTo>
                <a:lnTo>
                  <a:pt x="398261" y="1302670"/>
                </a:lnTo>
                <a:lnTo>
                  <a:pt x="397826" y="1303543"/>
                </a:lnTo>
                <a:lnTo>
                  <a:pt x="397494" y="1304465"/>
                </a:lnTo>
                <a:lnTo>
                  <a:pt x="396458" y="1307354"/>
                </a:lnTo>
                <a:lnTo>
                  <a:pt x="396095" y="1308365"/>
                </a:lnTo>
                <a:lnTo>
                  <a:pt x="395382" y="1309333"/>
                </a:lnTo>
                <a:lnTo>
                  <a:pt x="390872" y="1329648"/>
                </a:lnTo>
                <a:lnTo>
                  <a:pt x="387458" y="1336458"/>
                </a:lnTo>
                <a:lnTo>
                  <a:pt x="386918" y="1339601"/>
                </a:lnTo>
                <a:lnTo>
                  <a:pt x="388536" y="1342127"/>
                </a:lnTo>
                <a:lnTo>
                  <a:pt x="390617" y="1342940"/>
                </a:lnTo>
                <a:lnTo>
                  <a:pt x="391157" y="1342969"/>
                </a:lnTo>
                <a:lnTo>
                  <a:pt x="391785" y="1343003"/>
                </a:lnTo>
                <a:lnTo>
                  <a:pt x="392952" y="1344630"/>
                </a:lnTo>
                <a:lnTo>
                  <a:pt x="393053" y="1344773"/>
                </a:lnTo>
                <a:lnTo>
                  <a:pt x="393150" y="1345064"/>
                </a:lnTo>
                <a:lnTo>
                  <a:pt x="393562" y="1346468"/>
                </a:lnTo>
                <a:lnTo>
                  <a:pt x="393250" y="1349071"/>
                </a:lnTo>
                <a:lnTo>
                  <a:pt x="395207" y="1348940"/>
                </a:lnTo>
                <a:lnTo>
                  <a:pt x="396051" y="1347865"/>
                </a:lnTo>
                <a:lnTo>
                  <a:pt x="396392" y="1347531"/>
                </a:lnTo>
                <a:lnTo>
                  <a:pt x="397295" y="1346650"/>
                </a:lnTo>
                <a:lnTo>
                  <a:pt x="397712" y="1345402"/>
                </a:lnTo>
                <a:lnTo>
                  <a:pt x="396804" y="1344521"/>
                </a:lnTo>
                <a:lnTo>
                  <a:pt x="396530" y="1344508"/>
                </a:lnTo>
                <a:lnTo>
                  <a:pt x="395148" y="1344498"/>
                </a:lnTo>
                <a:lnTo>
                  <a:pt x="395287" y="1343993"/>
                </a:lnTo>
                <a:lnTo>
                  <a:pt x="395390" y="1343620"/>
                </a:lnTo>
                <a:lnTo>
                  <a:pt x="395943" y="1343360"/>
                </a:lnTo>
                <a:lnTo>
                  <a:pt x="398765" y="1342936"/>
                </a:lnTo>
                <a:lnTo>
                  <a:pt x="399291" y="1342858"/>
                </a:lnTo>
                <a:lnTo>
                  <a:pt x="400475" y="1343191"/>
                </a:lnTo>
                <a:lnTo>
                  <a:pt x="401680" y="1344115"/>
                </a:lnTo>
                <a:lnTo>
                  <a:pt x="401970" y="1344338"/>
                </a:lnTo>
                <a:lnTo>
                  <a:pt x="402125" y="1344267"/>
                </a:lnTo>
                <a:lnTo>
                  <a:pt x="402426" y="1344132"/>
                </a:lnTo>
                <a:lnTo>
                  <a:pt x="402074" y="1342377"/>
                </a:lnTo>
                <a:lnTo>
                  <a:pt x="402045" y="1342235"/>
                </a:lnTo>
                <a:lnTo>
                  <a:pt x="401991" y="1341968"/>
                </a:lnTo>
                <a:lnTo>
                  <a:pt x="401195" y="1340853"/>
                </a:lnTo>
                <a:lnTo>
                  <a:pt x="400657" y="1340490"/>
                </a:lnTo>
                <a:lnTo>
                  <a:pt x="398987" y="1339365"/>
                </a:lnTo>
                <a:lnTo>
                  <a:pt x="399602" y="1338500"/>
                </a:lnTo>
                <a:lnTo>
                  <a:pt x="402410" y="1339081"/>
                </a:lnTo>
                <a:lnTo>
                  <a:pt x="402611" y="1339123"/>
                </a:lnTo>
                <a:lnTo>
                  <a:pt x="403474" y="1338196"/>
                </a:lnTo>
                <a:lnTo>
                  <a:pt x="403770" y="1336527"/>
                </a:lnTo>
                <a:lnTo>
                  <a:pt x="403809" y="1336312"/>
                </a:lnTo>
                <a:lnTo>
                  <a:pt x="404035" y="1335044"/>
                </a:lnTo>
                <a:lnTo>
                  <a:pt x="405199" y="1332182"/>
                </a:lnTo>
                <a:lnTo>
                  <a:pt x="405372" y="1332194"/>
                </a:lnTo>
                <a:lnTo>
                  <a:pt x="407837" y="1332357"/>
                </a:lnTo>
                <a:lnTo>
                  <a:pt x="409362" y="1330478"/>
                </a:lnTo>
                <a:lnTo>
                  <a:pt x="410934" y="1331248"/>
                </a:lnTo>
                <a:lnTo>
                  <a:pt x="411229" y="1330992"/>
                </a:lnTo>
                <a:lnTo>
                  <a:pt x="411218" y="1330777"/>
                </a:lnTo>
                <a:lnTo>
                  <a:pt x="411179" y="1329818"/>
                </a:lnTo>
                <a:lnTo>
                  <a:pt x="413543" y="1329381"/>
                </a:lnTo>
                <a:lnTo>
                  <a:pt x="414016" y="1329654"/>
                </a:lnTo>
                <a:lnTo>
                  <a:pt x="414614" y="1332153"/>
                </a:lnTo>
                <a:lnTo>
                  <a:pt x="415659" y="1331968"/>
                </a:lnTo>
                <a:lnTo>
                  <a:pt x="416689" y="1330728"/>
                </a:lnTo>
                <a:lnTo>
                  <a:pt x="416877" y="1330503"/>
                </a:lnTo>
                <a:lnTo>
                  <a:pt x="416465" y="1327641"/>
                </a:lnTo>
                <a:lnTo>
                  <a:pt x="418249" y="1327767"/>
                </a:lnTo>
                <a:lnTo>
                  <a:pt x="422616" y="1325982"/>
                </a:lnTo>
                <a:lnTo>
                  <a:pt x="423498" y="1327004"/>
                </a:lnTo>
                <a:lnTo>
                  <a:pt x="423617" y="1327141"/>
                </a:lnTo>
                <a:lnTo>
                  <a:pt x="423843" y="1327404"/>
                </a:lnTo>
                <a:lnTo>
                  <a:pt x="424642" y="1327406"/>
                </a:lnTo>
                <a:lnTo>
                  <a:pt x="425270" y="1326315"/>
                </a:lnTo>
                <a:lnTo>
                  <a:pt x="425637" y="1325678"/>
                </a:lnTo>
                <a:lnTo>
                  <a:pt x="427232" y="1322896"/>
                </a:lnTo>
                <a:lnTo>
                  <a:pt x="427857" y="1322981"/>
                </a:lnTo>
                <a:lnTo>
                  <a:pt x="428586" y="1323081"/>
                </a:lnTo>
                <a:lnTo>
                  <a:pt x="429489" y="1323657"/>
                </a:lnTo>
                <a:lnTo>
                  <a:pt x="430279" y="1324158"/>
                </a:lnTo>
                <a:lnTo>
                  <a:pt x="430355" y="1321985"/>
                </a:lnTo>
                <a:lnTo>
                  <a:pt x="430624" y="1321434"/>
                </a:lnTo>
                <a:lnTo>
                  <a:pt x="430745" y="1321186"/>
                </a:lnTo>
                <a:lnTo>
                  <a:pt x="431062" y="1320532"/>
                </a:lnTo>
                <a:lnTo>
                  <a:pt x="431165" y="1320323"/>
                </a:lnTo>
                <a:lnTo>
                  <a:pt x="429669" y="1317613"/>
                </a:lnTo>
                <a:lnTo>
                  <a:pt x="429764" y="1317142"/>
                </a:lnTo>
                <a:lnTo>
                  <a:pt x="431049" y="1317348"/>
                </a:lnTo>
                <a:lnTo>
                  <a:pt x="433304" y="1316627"/>
                </a:lnTo>
                <a:lnTo>
                  <a:pt x="434244" y="1316967"/>
                </a:lnTo>
                <a:lnTo>
                  <a:pt x="435050" y="1317894"/>
                </a:lnTo>
                <a:lnTo>
                  <a:pt x="435323" y="1317692"/>
                </a:lnTo>
                <a:lnTo>
                  <a:pt x="435209" y="1315149"/>
                </a:lnTo>
                <a:lnTo>
                  <a:pt x="435624" y="1314704"/>
                </a:lnTo>
                <a:lnTo>
                  <a:pt x="435997" y="1314307"/>
                </a:lnTo>
                <a:lnTo>
                  <a:pt x="436844" y="1314520"/>
                </a:lnTo>
                <a:lnTo>
                  <a:pt x="437024" y="1314758"/>
                </a:lnTo>
                <a:lnTo>
                  <a:pt x="437977" y="1316019"/>
                </a:lnTo>
                <a:lnTo>
                  <a:pt x="438847" y="1315882"/>
                </a:lnTo>
                <a:lnTo>
                  <a:pt x="439865" y="1313849"/>
                </a:lnTo>
                <a:lnTo>
                  <a:pt x="441867" y="1311710"/>
                </a:lnTo>
                <a:lnTo>
                  <a:pt x="443484" y="1309980"/>
                </a:lnTo>
                <a:lnTo>
                  <a:pt x="445749" y="1309588"/>
                </a:lnTo>
                <a:lnTo>
                  <a:pt x="445977" y="1309549"/>
                </a:lnTo>
                <a:lnTo>
                  <a:pt x="446326" y="1309200"/>
                </a:lnTo>
                <a:lnTo>
                  <a:pt x="446473" y="1309053"/>
                </a:lnTo>
                <a:lnTo>
                  <a:pt x="446563" y="1308767"/>
                </a:lnTo>
                <a:lnTo>
                  <a:pt x="447524" y="1305731"/>
                </a:lnTo>
                <a:lnTo>
                  <a:pt x="448324" y="1305454"/>
                </a:lnTo>
                <a:lnTo>
                  <a:pt x="449256" y="1305132"/>
                </a:lnTo>
                <a:lnTo>
                  <a:pt x="449488" y="1304822"/>
                </a:lnTo>
                <a:lnTo>
                  <a:pt x="449678" y="1304568"/>
                </a:lnTo>
                <a:lnTo>
                  <a:pt x="450062" y="1304055"/>
                </a:lnTo>
                <a:lnTo>
                  <a:pt x="450294" y="1302658"/>
                </a:lnTo>
                <a:lnTo>
                  <a:pt x="450325" y="1302469"/>
                </a:lnTo>
                <a:lnTo>
                  <a:pt x="450672" y="1300376"/>
                </a:lnTo>
                <a:lnTo>
                  <a:pt x="451434" y="1299032"/>
                </a:lnTo>
                <a:lnTo>
                  <a:pt x="453198" y="1298819"/>
                </a:lnTo>
                <a:lnTo>
                  <a:pt x="454129" y="1299409"/>
                </a:lnTo>
                <a:lnTo>
                  <a:pt x="455039" y="1299586"/>
                </a:lnTo>
                <a:lnTo>
                  <a:pt x="457347" y="1300037"/>
                </a:lnTo>
                <a:lnTo>
                  <a:pt x="457575" y="1300173"/>
                </a:lnTo>
                <a:lnTo>
                  <a:pt x="459065" y="1301056"/>
                </a:lnTo>
                <a:lnTo>
                  <a:pt x="460694" y="1299112"/>
                </a:lnTo>
                <a:lnTo>
                  <a:pt x="461344" y="1298333"/>
                </a:lnTo>
                <a:lnTo>
                  <a:pt x="461165" y="1296911"/>
                </a:lnTo>
                <a:lnTo>
                  <a:pt x="461393" y="1296154"/>
                </a:lnTo>
                <a:lnTo>
                  <a:pt x="461436" y="1296013"/>
                </a:lnTo>
                <a:lnTo>
                  <a:pt x="462159" y="1293631"/>
                </a:lnTo>
                <a:lnTo>
                  <a:pt x="462883" y="1292646"/>
                </a:lnTo>
                <a:lnTo>
                  <a:pt x="463205" y="1292211"/>
                </a:lnTo>
                <a:lnTo>
                  <a:pt x="463938" y="1291729"/>
                </a:lnTo>
                <a:lnTo>
                  <a:pt x="464566" y="1291317"/>
                </a:lnTo>
                <a:lnTo>
                  <a:pt x="464317" y="1288142"/>
                </a:lnTo>
                <a:lnTo>
                  <a:pt x="465530" y="1284109"/>
                </a:lnTo>
                <a:lnTo>
                  <a:pt x="465638" y="1283753"/>
                </a:lnTo>
                <a:lnTo>
                  <a:pt x="465839" y="1283084"/>
                </a:lnTo>
                <a:lnTo>
                  <a:pt x="467802" y="1281344"/>
                </a:lnTo>
                <a:lnTo>
                  <a:pt x="468459" y="1280816"/>
                </a:lnTo>
                <a:lnTo>
                  <a:pt x="470496" y="1282551"/>
                </a:lnTo>
                <a:lnTo>
                  <a:pt x="473201" y="1280780"/>
                </a:lnTo>
                <a:lnTo>
                  <a:pt x="473518" y="1280574"/>
                </a:lnTo>
                <a:lnTo>
                  <a:pt x="475652" y="1279176"/>
                </a:lnTo>
                <a:lnTo>
                  <a:pt x="477083" y="1277953"/>
                </a:lnTo>
                <a:lnTo>
                  <a:pt x="477284" y="1277781"/>
                </a:lnTo>
                <a:lnTo>
                  <a:pt x="477513" y="1277584"/>
                </a:lnTo>
                <a:lnTo>
                  <a:pt x="477549" y="1277181"/>
                </a:lnTo>
                <a:lnTo>
                  <a:pt x="477562" y="1277024"/>
                </a:lnTo>
                <a:lnTo>
                  <a:pt x="477606" y="1276522"/>
                </a:lnTo>
                <a:lnTo>
                  <a:pt x="478137" y="1275837"/>
                </a:lnTo>
                <a:lnTo>
                  <a:pt x="478289" y="1275640"/>
                </a:lnTo>
                <a:lnTo>
                  <a:pt x="480207" y="1273169"/>
                </a:lnTo>
                <a:lnTo>
                  <a:pt x="480618" y="1272050"/>
                </a:lnTo>
                <a:lnTo>
                  <a:pt x="480837" y="1271457"/>
                </a:lnTo>
                <a:lnTo>
                  <a:pt x="481885" y="1270716"/>
                </a:lnTo>
                <a:lnTo>
                  <a:pt x="482410" y="1270539"/>
                </a:lnTo>
                <a:lnTo>
                  <a:pt x="485392" y="1269544"/>
                </a:lnTo>
                <a:lnTo>
                  <a:pt x="487011" y="1270069"/>
                </a:lnTo>
                <a:lnTo>
                  <a:pt x="487793" y="1268682"/>
                </a:lnTo>
                <a:lnTo>
                  <a:pt x="489850" y="1267258"/>
                </a:lnTo>
                <a:lnTo>
                  <a:pt x="490229" y="1266995"/>
                </a:lnTo>
                <a:lnTo>
                  <a:pt x="490688" y="1266676"/>
                </a:lnTo>
                <a:lnTo>
                  <a:pt x="492445" y="1267037"/>
                </a:lnTo>
                <a:lnTo>
                  <a:pt x="493946" y="1266779"/>
                </a:lnTo>
                <a:lnTo>
                  <a:pt x="494132" y="1266100"/>
                </a:lnTo>
                <a:lnTo>
                  <a:pt x="493942" y="1265577"/>
                </a:lnTo>
                <a:lnTo>
                  <a:pt x="493705" y="1264921"/>
                </a:lnTo>
                <a:lnTo>
                  <a:pt x="494062" y="1264290"/>
                </a:lnTo>
                <a:lnTo>
                  <a:pt x="494506" y="1263499"/>
                </a:lnTo>
                <a:lnTo>
                  <a:pt x="494421" y="1263116"/>
                </a:lnTo>
                <a:lnTo>
                  <a:pt x="494204" y="1262138"/>
                </a:lnTo>
                <a:lnTo>
                  <a:pt x="494909" y="1261744"/>
                </a:lnTo>
                <a:lnTo>
                  <a:pt x="495599" y="1261334"/>
                </a:lnTo>
                <a:lnTo>
                  <a:pt x="496045" y="1260341"/>
                </a:lnTo>
                <a:lnTo>
                  <a:pt x="496438" y="1259962"/>
                </a:lnTo>
                <a:lnTo>
                  <a:pt x="496670" y="1259738"/>
                </a:lnTo>
                <a:lnTo>
                  <a:pt x="497123" y="1259301"/>
                </a:lnTo>
                <a:lnTo>
                  <a:pt x="498712" y="1253546"/>
                </a:lnTo>
                <a:lnTo>
                  <a:pt x="499947" y="1251876"/>
                </a:lnTo>
                <a:lnTo>
                  <a:pt x="500319" y="1250454"/>
                </a:lnTo>
                <a:lnTo>
                  <a:pt x="500890" y="1250060"/>
                </a:lnTo>
                <a:lnTo>
                  <a:pt x="501121" y="1249899"/>
                </a:lnTo>
                <a:lnTo>
                  <a:pt x="502247" y="1249803"/>
                </a:lnTo>
                <a:lnTo>
                  <a:pt x="503948" y="1249659"/>
                </a:lnTo>
                <a:lnTo>
                  <a:pt x="504159" y="1249546"/>
                </a:lnTo>
                <a:lnTo>
                  <a:pt x="504749" y="1249226"/>
                </a:lnTo>
                <a:lnTo>
                  <a:pt x="509976" y="1249932"/>
                </a:lnTo>
                <a:lnTo>
                  <a:pt x="511224" y="1250403"/>
                </a:lnTo>
                <a:lnTo>
                  <a:pt x="512102" y="1250736"/>
                </a:lnTo>
                <a:lnTo>
                  <a:pt x="513716" y="1250323"/>
                </a:lnTo>
                <a:lnTo>
                  <a:pt x="513876" y="1250282"/>
                </a:lnTo>
                <a:lnTo>
                  <a:pt x="516679" y="1249562"/>
                </a:lnTo>
                <a:lnTo>
                  <a:pt x="519326" y="1249505"/>
                </a:lnTo>
                <a:lnTo>
                  <a:pt x="523378" y="1251309"/>
                </a:lnTo>
                <a:lnTo>
                  <a:pt x="526413" y="1251028"/>
                </a:lnTo>
                <a:lnTo>
                  <a:pt x="528751" y="1250812"/>
                </a:lnTo>
                <a:lnTo>
                  <a:pt x="530873" y="1251500"/>
                </a:lnTo>
                <a:lnTo>
                  <a:pt x="534724" y="1253518"/>
                </a:lnTo>
                <a:lnTo>
                  <a:pt x="537448" y="1255550"/>
                </a:lnTo>
                <a:lnTo>
                  <a:pt x="540704" y="1256546"/>
                </a:lnTo>
                <a:lnTo>
                  <a:pt x="542667" y="1257496"/>
                </a:lnTo>
                <a:lnTo>
                  <a:pt x="543531" y="1257913"/>
                </a:lnTo>
                <a:lnTo>
                  <a:pt x="544070" y="1256603"/>
                </a:lnTo>
                <a:lnTo>
                  <a:pt x="557338" y="1264687"/>
                </a:lnTo>
                <a:lnTo>
                  <a:pt x="562600" y="1266022"/>
                </a:lnTo>
                <a:lnTo>
                  <a:pt x="566087" y="1266767"/>
                </a:lnTo>
                <a:lnTo>
                  <a:pt x="568962" y="1267624"/>
                </a:lnTo>
                <a:lnTo>
                  <a:pt x="570520" y="1268710"/>
                </a:lnTo>
                <a:lnTo>
                  <a:pt x="574258" y="1271315"/>
                </a:lnTo>
                <a:lnTo>
                  <a:pt x="578905" y="1274272"/>
                </a:lnTo>
                <a:lnTo>
                  <a:pt x="580009" y="1275389"/>
                </a:lnTo>
                <a:lnTo>
                  <a:pt x="581413" y="1278982"/>
                </a:lnTo>
                <a:lnTo>
                  <a:pt x="587305" y="1283017"/>
                </a:lnTo>
                <a:lnTo>
                  <a:pt x="590014" y="1284320"/>
                </a:lnTo>
                <a:lnTo>
                  <a:pt x="590927" y="1284758"/>
                </a:lnTo>
                <a:lnTo>
                  <a:pt x="591487" y="1284705"/>
                </a:lnTo>
                <a:lnTo>
                  <a:pt x="591672" y="1284687"/>
                </a:lnTo>
                <a:lnTo>
                  <a:pt x="592158" y="1284639"/>
                </a:lnTo>
                <a:lnTo>
                  <a:pt x="593391" y="1283589"/>
                </a:lnTo>
                <a:lnTo>
                  <a:pt x="594435" y="1283531"/>
                </a:lnTo>
                <a:lnTo>
                  <a:pt x="596654" y="1281371"/>
                </a:lnTo>
                <a:lnTo>
                  <a:pt x="597241" y="1281137"/>
                </a:lnTo>
                <a:lnTo>
                  <a:pt x="597846" y="1280895"/>
                </a:lnTo>
                <a:lnTo>
                  <a:pt x="600283" y="1281194"/>
                </a:lnTo>
                <a:lnTo>
                  <a:pt x="601249" y="1281596"/>
                </a:lnTo>
                <a:lnTo>
                  <a:pt x="601846" y="1281846"/>
                </a:lnTo>
                <a:lnTo>
                  <a:pt x="604187" y="1282824"/>
                </a:lnTo>
                <a:lnTo>
                  <a:pt x="604459" y="1282937"/>
                </a:lnTo>
                <a:lnTo>
                  <a:pt x="606481" y="1285293"/>
                </a:lnTo>
                <a:lnTo>
                  <a:pt x="606171" y="1286654"/>
                </a:lnTo>
                <a:lnTo>
                  <a:pt x="603905" y="1287923"/>
                </a:lnTo>
                <a:lnTo>
                  <a:pt x="602538" y="1288686"/>
                </a:lnTo>
                <a:lnTo>
                  <a:pt x="601797" y="1289613"/>
                </a:lnTo>
                <a:lnTo>
                  <a:pt x="601110" y="1291835"/>
                </a:lnTo>
                <a:lnTo>
                  <a:pt x="600984" y="1294066"/>
                </a:lnTo>
                <a:lnTo>
                  <a:pt x="601113" y="1294725"/>
                </a:lnTo>
                <a:lnTo>
                  <a:pt x="601226" y="1295304"/>
                </a:lnTo>
                <a:lnTo>
                  <a:pt x="601422" y="1295539"/>
                </a:lnTo>
                <a:lnTo>
                  <a:pt x="602207" y="1296482"/>
                </a:lnTo>
                <a:lnTo>
                  <a:pt x="602798" y="1296625"/>
                </a:lnTo>
                <a:lnTo>
                  <a:pt x="605832" y="1297357"/>
                </a:lnTo>
                <a:lnTo>
                  <a:pt x="605777" y="1295068"/>
                </a:lnTo>
                <a:lnTo>
                  <a:pt x="606509" y="1295070"/>
                </a:lnTo>
                <a:lnTo>
                  <a:pt x="607252" y="1295071"/>
                </a:lnTo>
                <a:lnTo>
                  <a:pt x="608050" y="1295537"/>
                </a:lnTo>
                <a:lnTo>
                  <a:pt x="608573" y="1295843"/>
                </a:lnTo>
                <a:lnTo>
                  <a:pt x="608849" y="1296003"/>
                </a:lnTo>
                <a:lnTo>
                  <a:pt x="609907" y="1295304"/>
                </a:lnTo>
                <a:lnTo>
                  <a:pt x="612482" y="1293600"/>
                </a:lnTo>
                <a:lnTo>
                  <a:pt x="613171" y="1292695"/>
                </a:lnTo>
                <a:lnTo>
                  <a:pt x="613656" y="1292056"/>
                </a:lnTo>
                <a:lnTo>
                  <a:pt x="616549" y="1290702"/>
                </a:lnTo>
                <a:lnTo>
                  <a:pt x="616873" y="1290339"/>
                </a:lnTo>
                <a:lnTo>
                  <a:pt x="617043" y="1290148"/>
                </a:lnTo>
                <a:lnTo>
                  <a:pt x="617417" y="1287983"/>
                </a:lnTo>
                <a:lnTo>
                  <a:pt x="618539" y="1287792"/>
                </a:lnTo>
                <a:lnTo>
                  <a:pt x="618792" y="1287748"/>
                </a:lnTo>
                <a:lnTo>
                  <a:pt x="619201" y="1287677"/>
                </a:lnTo>
                <a:lnTo>
                  <a:pt x="619404" y="1287895"/>
                </a:lnTo>
                <a:lnTo>
                  <a:pt x="620244" y="1288794"/>
                </a:lnTo>
                <a:lnTo>
                  <a:pt x="621345" y="1290962"/>
                </a:lnTo>
                <a:lnTo>
                  <a:pt x="621958" y="1291088"/>
                </a:lnTo>
                <a:lnTo>
                  <a:pt x="625845" y="1287077"/>
                </a:lnTo>
                <a:lnTo>
                  <a:pt x="626631" y="1286807"/>
                </a:lnTo>
                <a:lnTo>
                  <a:pt x="627130" y="1286636"/>
                </a:lnTo>
                <a:lnTo>
                  <a:pt x="627813" y="1286402"/>
                </a:lnTo>
                <a:lnTo>
                  <a:pt x="628145" y="1286070"/>
                </a:lnTo>
                <a:lnTo>
                  <a:pt x="628737" y="1285478"/>
                </a:lnTo>
                <a:lnTo>
                  <a:pt x="629718" y="1284497"/>
                </a:lnTo>
                <a:lnTo>
                  <a:pt x="630281" y="1283933"/>
                </a:lnTo>
                <a:lnTo>
                  <a:pt x="631030" y="1283542"/>
                </a:lnTo>
                <a:lnTo>
                  <a:pt x="631697" y="1283194"/>
                </a:lnTo>
                <a:lnTo>
                  <a:pt x="633849" y="1283324"/>
                </a:lnTo>
                <a:lnTo>
                  <a:pt x="634375" y="1282646"/>
                </a:lnTo>
                <a:lnTo>
                  <a:pt x="635577" y="1281101"/>
                </a:lnTo>
                <a:lnTo>
                  <a:pt x="637116" y="1280610"/>
                </a:lnTo>
                <a:lnTo>
                  <a:pt x="637819" y="1280386"/>
                </a:lnTo>
                <a:lnTo>
                  <a:pt x="638654" y="1280120"/>
                </a:lnTo>
                <a:lnTo>
                  <a:pt x="639944" y="1280494"/>
                </a:lnTo>
                <a:lnTo>
                  <a:pt x="640623" y="1280000"/>
                </a:lnTo>
                <a:lnTo>
                  <a:pt x="640979" y="1280082"/>
                </a:lnTo>
                <a:lnTo>
                  <a:pt x="641176" y="1280126"/>
                </a:lnTo>
                <a:lnTo>
                  <a:pt x="641408" y="1280489"/>
                </a:lnTo>
                <a:lnTo>
                  <a:pt x="641970" y="1281366"/>
                </a:lnTo>
                <a:lnTo>
                  <a:pt x="643391" y="1279451"/>
                </a:lnTo>
                <a:lnTo>
                  <a:pt x="645731" y="1278468"/>
                </a:lnTo>
                <a:lnTo>
                  <a:pt x="648002" y="1279588"/>
                </a:lnTo>
                <a:lnTo>
                  <a:pt x="649171" y="1279467"/>
                </a:lnTo>
                <a:lnTo>
                  <a:pt x="649924" y="1278933"/>
                </a:lnTo>
                <a:lnTo>
                  <a:pt x="650090" y="1278375"/>
                </a:lnTo>
                <a:lnTo>
                  <a:pt x="649672" y="1276622"/>
                </a:lnTo>
                <a:lnTo>
                  <a:pt x="650228" y="1275510"/>
                </a:lnTo>
                <a:lnTo>
                  <a:pt x="653436" y="1272363"/>
                </a:lnTo>
                <a:lnTo>
                  <a:pt x="655100" y="1270821"/>
                </a:lnTo>
                <a:lnTo>
                  <a:pt x="655579" y="1270731"/>
                </a:lnTo>
                <a:lnTo>
                  <a:pt x="656392" y="1270577"/>
                </a:lnTo>
                <a:lnTo>
                  <a:pt x="657587" y="1269545"/>
                </a:lnTo>
                <a:lnTo>
                  <a:pt x="657749" y="1269405"/>
                </a:lnTo>
                <a:lnTo>
                  <a:pt x="660331" y="1269660"/>
                </a:lnTo>
                <a:lnTo>
                  <a:pt x="662671" y="1267441"/>
                </a:lnTo>
                <a:lnTo>
                  <a:pt x="663874" y="1266300"/>
                </a:lnTo>
                <a:lnTo>
                  <a:pt x="666252" y="1264045"/>
                </a:lnTo>
                <a:lnTo>
                  <a:pt x="666685" y="1263180"/>
                </a:lnTo>
                <a:lnTo>
                  <a:pt x="666564" y="1262437"/>
                </a:lnTo>
                <a:lnTo>
                  <a:pt x="666232" y="1262035"/>
                </a:lnTo>
                <a:lnTo>
                  <a:pt x="664358" y="1259771"/>
                </a:lnTo>
                <a:lnTo>
                  <a:pt x="665652" y="1259278"/>
                </a:lnTo>
                <a:lnTo>
                  <a:pt x="665920" y="1259022"/>
                </a:lnTo>
                <a:lnTo>
                  <a:pt x="666947" y="1258044"/>
                </a:lnTo>
                <a:lnTo>
                  <a:pt x="667195" y="1257117"/>
                </a:lnTo>
                <a:lnTo>
                  <a:pt x="666157" y="1255011"/>
                </a:lnTo>
                <a:lnTo>
                  <a:pt x="666352" y="1252164"/>
                </a:lnTo>
                <a:lnTo>
                  <a:pt x="666971" y="1250370"/>
                </a:lnTo>
                <a:lnTo>
                  <a:pt x="667357" y="1249955"/>
                </a:lnTo>
                <a:lnTo>
                  <a:pt x="668575" y="1248642"/>
                </a:lnTo>
                <a:lnTo>
                  <a:pt x="669198" y="1248352"/>
                </a:lnTo>
                <a:lnTo>
                  <a:pt x="669499" y="1248212"/>
                </a:lnTo>
                <a:lnTo>
                  <a:pt x="671219" y="1248774"/>
                </a:lnTo>
                <a:lnTo>
                  <a:pt x="671898" y="1248034"/>
                </a:lnTo>
                <a:lnTo>
                  <a:pt x="672629" y="1248158"/>
                </a:lnTo>
                <a:lnTo>
                  <a:pt x="673005" y="1248222"/>
                </a:lnTo>
                <a:lnTo>
                  <a:pt x="673283" y="1247944"/>
                </a:lnTo>
                <a:lnTo>
                  <a:pt x="673559" y="1247667"/>
                </a:lnTo>
                <a:lnTo>
                  <a:pt x="673811" y="1247702"/>
                </a:lnTo>
                <a:lnTo>
                  <a:pt x="674416" y="1247783"/>
                </a:lnTo>
                <a:lnTo>
                  <a:pt x="674670" y="1248012"/>
                </a:lnTo>
                <a:lnTo>
                  <a:pt x="675279" y="1248724"/>
                </a:lnTo>
                <a:lnTo>
                  <a:pt x="677740" y="1247926"/>
                </a:lnTo>
                <a:lnTo>
                  <a:pt x="679092" y="1248240"/>
                </a:lnTo>
                <a:lnTo>
                  <a:pt x="679285" y="1247532"/>
                </a:lnTo>
                <a:lnTo>
                  <a:pt x="680088" y="1244592"/>
                </a:lnTo>
                <a:lnTo>
                  <a:pt x="679846" y="1243477"/>
                </a:lnTo>
                <a:lnTo>
                  <a:pt x="682502" y="1239833"/>
                </a:lnTo>
                <a:lnTo>
                  <a:pt x="683321" y="1239122"/>
                </a:lnTo>
                <a:lnTo>
                  <a:pt x="683921" y="1238599"/>
                </a:lnTo>
                <a:lnTo>
                  <a:pt x="684502" y="1238550"/>
                </a:lnTo>
                <a:lnTo>
                  <a:pt x="684745" y="1238530"/>
                </a:lnTo>
                <a:lnTo>
                  <a:pt x="685335" y="1238480"/>
                </a:lnTo>
                <a:lnTo>
                  <a:pt x="694945" y="1233743"/>
                </a:lnTo>
                <a:lnTo>
                  <a:pt x="699378" y="1232456"/>
                </a:lnTo>
                <a:lnTo>
                  <a:pt x="704589" y="1232289"/>
                </a:lnTo>
                <a:lnTo>
                  <a:pt x="704818" y="1232281"/>
                </a:lnTo>
                <a:lnTo>
                  <a:pt x="708173" y="1232173"/>
                </a:lnTo>
                <a:lnTo>
                  <a:pt x="709712" y="1231560"/>
                </a:lnTo>
                <a:lnTo>
                  <a:pt x="710557" y="1231630"/>
                </a:lnTo>
                <a:lnTo>
                  <a:pt x="711311" y="1231692"/>
                </a:lnTo>
                <a:lnTo>
                  <a:pt x="715123" y="1232009"/>
                </a:lnTo>
                <a:lnTo>
                  <a:pt x="716028" y="1231221"/>
                </a:lnTo>
                <a:lnTo>
                  <a:pt x="716542" y="1230775"/>
                </a:lnTo>
                <a:lnTo>
                  <a:pt x="718179" y="1230951"/>
                </a:lnTo>
                <a:lnTo>
                  <a:pt x="718558" y="1230992"/>
                </a:lnTo>
                <a:lnTo>
                  <a:pt x="719493" y="1231094"/>
                </a:lnTo>
                <a:lnTo>
                  <a:pt x="721033" y="1230868"/>
                </a:lnTo>
                <a:lnTo>
                  <a:pt x="721486" y="1230801"/>
                </a:lnTo>
                <a:lnTo>
                  <a:pt x="722384" y="1230670"/>
                </a:lnTo>
                <a:lnTo>
                  <a:pt x="723610" y="1231292"/>
                </a:lnTo>
                <a:lnTo>
                  <a:pt x="724227" y="1231604"/>
                </a:lnTo>
                <a:lnTo>
                  <a:pt x="728289" y="1230812"/>
                </a:lnTo>
                <a:lnTo>
                  <a:pt x="730575" y="1227786"/>
                </a:lnTo>
                <a:lnTo>
                  <a:pt x="731899" y="1227738"/>
                </a:lnTo>
                <a:lnTo>
                  <a:pt x="733711" y="1227673"/>
                </a:lnTo>
                <a:lnTo>
                  <a:pt x="735194" y="1225573"/>
                </a:lnTo>
                <a:lnTo>
                  <a:pt x="735710" y="1225466"/>
                </a:lnTo>
                <a:lnTo>
                  <a:pt x="736034" y="1225397"/>
                </a:lnTo>
                <a:lnTo>
                  <a:pt x="736364" y="1225328"/>
                </a:lnTo>
                <a:lnTo>
                  <a:pt x="737592" y="1225829"/>
                </a:lnTo>
                <a:lnTo>
                  <a:pt x="738762" y="1225523"/>
                </a:lnTo>
                <a:lnTo>
                  <a:pt x="740179" y="1224475"/>
                </a:lnTo>
                <a:lnTo>
                  <a:pt x="740490" y="1224020"/>
                </a:lnTo>
                <a:lnTo>
                  <a:pt x="741108" y="1223116"/>
                </a:lnTo>
                <a:lnTo>
                  <a:pt x="741533" y="1218660"/>
                </a:lnTo>
                <a:lnTo>
                  <a:pt x="741728" y="1216613"/>
                </a:lnTo>
                <a:lnTo>
                  <a:pt x="741746" y="1216433"/>
                </a:lnTo>
                <a:lnTo>
                  <a:pt x="743969" y="1213841"/>
                </a:lnTo>
                <a:lnTo>
                  <a:pt x="746813" y="1214242"/>
                </a:lnTo>
                <a:lnTo>
                  <a:pt x="748456" y="1214474"/>
                </a:lnTo>
                <a:lnTo>
                  <a:pt x="750860" y="1213367"/>
                </a:lnTo>
                <a:lnTo>
                  <a:pt x="753317" y="1213686"/>
                </a:lnTo>
                <a:lnTo>
                  <a:pt x="754853" y="1214496"/>
                </a:lnTo>
                <a:lnTo>
                  <a:pt x="756759" y="1214378"/>
                </a:lnTo>
                <a:lnTo>
                  <a:pt x="759224" y="1213519"/>
                </a:lnTo>
                <a:lnTo>
                  <a:pt x="760453" y="1213585"/>
                </a:lnTo>
                <a:lnTo>
                  <a:pt x="762234" y="1214518"/>
                </a:lnTo>
                <a:lnTo>
                  <a:pt x="763236" y="1214548"/>
                </a:lnTo>
                <a:lnTo>
                  <a:pt x="764631" y="1214589"/>
                </a:lnTo>
                <a:lnTo>
                  <a:pt x="767697" y="1217756"/>
                </a:lnTo>
                <a:lnTo>
                  <a:pt x="768513" y="1217895"/>
                </a:lnTo>
                <a:lnTo>
                  <a:pt x="769172" y="1218008"/>
                </a:lnTo>
                <a:lnTo>
                  <a:pt x="769775" y="1218475"/>
                </a:lnTo>
                <a:lnTo>
                  <a:pt x="771256" y="1219623"/>
                </a:lnTo>
                <a:lnTo>
                  <a:pt x="774322" y="1220392"/>
                </a:lnTo>
                <a:lnTo>
                  <a:pt x="774512" y="1220439"/>
                </a:lnTo>
                <a:lnTo>
                  <a:pt x="778879" y="1220516"/>
                </a:lnTo>
                <a:lnTo>
                  <a:pt x="780788" y="1220027"/>
                </a:lnTo>
                <a:lnTo>
                  <a:pt x="781221" y="1219409"/>
                </a:lnTo>
                <a:lnTo>
                  <a:pt x="780616" y="1216623"/>
                </a:lnTo>
                <a:lnTo>
                  <a:pt x="781615" y="1212664"/>
                </a:lnTo>
                <a:lnTo>
                  <a:pt x="781685" y="1210375"/>
                </a:lnTo>
                <a:lnTo>
                  <a:pt x="787233" y="1206866"/>
                </a:lnTo>
                <a:lnTo>
                  <a:pt x="789442" y="1208173"/>
                </a:lnTo>
                <a:lnTo>
                  <a:pt x="791717" y="1208367"/>
                </a:lnTo>
                <a:lnTo>
                  <a:pt x="792515" y="1208858"/>
                </a:lnTo>
                <a:lnTo>
                  <a:pt x="793435" y="1209425"/>
                </a:lnTo>
                <a:lnTo>
                  <a:pt x="795100" y="1208501"/>
                </a:lnTo>
                <a:lnTo>
                  <a:pt x="796349" y="1208329"/>
                </a:lnTo>
                <a:lnTo>
                  <a:pt x="797436" y="1208881"/>
                </a:lnTo>
                <a:lnTo>
                  <a:pt x="798113" y="1208760"/>
                </a:lnTo>
                <a:lnTo>
                  <a:pt x="798794" y="1207463"/>
                </a:lnTo>
                <a:lnTo>
                  <a:pt x="800089" y="1206724"/>
                </a:lnTo>
                <a:lnTo>
                  <a:pt x="800340" y="1205115"/>
                </a:lnTo>
                <a:lnTo>
                  <a:pt x="801390" y="1204067"/>
                </a:lnTo>
                <a:lnTo>
                  <a:pt x="803117" y="1202835"/>
                </a:lnTo>
                <a:lnTo>
                  <a:pt x="807862" y="1200808"/>
                </a:lnTo>
                <a:lnTo>
                  <a:pt x="809407" y="1198399"/>
                </a:lnTo>
                <a:lnTo>
                  <a:pt x="810602" y="1198615"/>
                </a:lnTo>
                <a:lnTo>
                  <a:pt x="812911" y="1199031"/>
                </a:lnTo>
                <a:lnTo>
                  <a:pt x="813605" y="1198834"/>
                </a:lnTo>
                <a:lnTo>
                  <a:pt x="814635" y="1198542"/>
                </a:lnTo>
                <a:lnTo>
                  <a:pt x="817104" y="1196508"/>
                </a:lnTo>
                <a:lnTo>
                  <a:pt x="818526" y="1194657"/>
                </a:lnTo>
                <a:lnTo>
                  <a:pt x="819138" y="1194469"/>
                </a:lnTo>
                <a:lnTo>
                  <a:pt x="819856" y="1194249"/>
                </a:lnTo>
                <a:lnTo>
                  <a:pt x="820127" y="1194168"/>
                </a:lnTo>
                <a:lnTo>
                  <a:pt x="822529" y="1193618"/>
                </a:lnTo>
                <a:lnTo>
                  <a:pt x="825317" y="1192343"/>
                </a:lnTo>
                <a:lnTo>
                  <a:pt x="873969" y="1192181"/>
                </a:lnTo>
                <a:lnTo>
                  <a:pt x="872250" y="1188477"/>
                </a:lnTo>
                <a:lnTo>
                  <a:pt x="871611" y="1188209"/>
                </a:lnTo>
                <a:lnTo>
                  <a:pt x="871207" y="1188039"/>
                </a:lnTo>
                <a:lnTo>
                  <a:pt x="870500" y="1186504"/>
                </a:lnTo>
                <a:lnTo>
                  <a:pt x="869500" y="1184319"/>
                </a:lnTo>
                <a:lnTo>
                  <a:pt x="869039" y="1176642"/>
                </a:lnTo>
                <a:lnTo>
                  <a:pt x="870271" y="1176028"/>
                </a:lnTo>
                <a:lnTo>
                  <a:pt x="870845" y="1174425"/>
                </a:lnTo>
                <a:lnTo>
                  <a:pt x="871267" y="1173246"/>
                </a:lnTo>
                <a:lnTo>
                  <a:pt x="870169" y="1171199"/>
                </a:lnTo>
                <a:lnTo>
                  <a:pt x="867654" y="1169145"/>
                </a:lnTo>
                <a:lnTo>
                  <a:pt x="865749" y="1168128"/>
                </a:lnTo>
                <a:lnTo>
                  <a:pt x="865322" y="1167899"/>
                </a:lnTo>
                <a:lnTo>
                  <a:pt x="864403" y="1166781"/>
                </a:lnTo>
                <a:lnTo>
                  <a:pt x="864101" y="1165543"/>
                </a:lnTo>
                <a:lnTo>
                  <a:pt x="864282" y="1164055"/>
                </a:lnTo>
                <a:lnTo>
                  <a:pt x="864424" y="1162894"/>
                </a:lnTo>
                <a:lnTo>
                  <a:pt x="864545" y="1161892"/>
                </a:lnTo>
                <a:lnTo>
                  <a:pt x="864329" y="1158649"/>
                </a:lnTo>
                <a:lnTo>
                  <a:pt x="864313" y="1158424"/>
                </a:lnTo>
                <a:lnTo>
                  <a:pt x="864719" y="1157063"/>
                </a:lnTo>
                <a:lnTo>
                  <a:pt x="865124" y="1155703"/>
                </a:lnTo>
                <a:lnTo>
                  <a:pt x="864686" y="1154835"/>
                </a:lnTo>
                <a:lnTo>
                  <a:pt x="864027" y="1153531"/>
                </a:lnTo>
                <a:lnTo>
                  <a:pt x="864163" y="1153098"/>
                </a:lnTo>
                <a:lnTo>
                  <a:pt x="864650" y="1151553"/>
                </a:lnTo>
                <a:lnTo>
                  <a:pt x="864346" y="1150686"/>
                </a:lnTo>
                <a:lnTo>
                  <a:pt x="863419" y="1151610"/>
                </a:lnTo>
                <a:lnTo>
                  <a:pt x="863090" y="1151527"/>
                </a:lnTo>
                <a:lnTo>
                  <a:pt x="862927" y="1151484"/>
                </a:lnTo>
                <a:lnTo>
                  <a:pt x="862650" y="1150637"/>
                </a:lnTo>
                <a:lnTo>
                  <a:pt x="862320" y="1149625"/>
                </a:lnTo>
                <a:lnTo>
                  <a:pt x="861033" y="1148502"/>
                </a:lnTo>
                <a:lnTo>
                  <a:pt x="860112" y="1147697"/>
                </a:lnTo>
                <a:lnTo>
                  <a:pt x="859525" y="1146692"/>
                </a:lnTo>
                <a:lnTo>
                  <a:pt x="858157" y="1144347"/>
                </a:lnTo>
                <a:lnTo>
                  <a:pt x="858082" y="1144118"/>
                </a:lnTo>
                <a:lnTo>
                  <a:pt x="857550" y="1142488"/>
                </a:lnTo>
                <a:lnTo>
                  <a:pt x="858363" y="1139147"/>
                </a:lnTo>
                <a:lnTo>
                  <a:pt x="858291" y="1138771"/>
                </a:lnTo>
                <a:lnTo>
                  <a:pt x="857880" y="1136608"/>
                </a:lnTo>
                <a:lnTo>
                  <a:pt x="857208" y="1135305"/>
                </a:lnTo>
                <a:lnTo>
                  <a:pt x="857312" y="1134134"/>
                </a:lnTo>
                <a:lnTo>
                  <a:pt x="857403" y="1133076"/>
                </a:lnTo>
                <a:lnTo>
                  <a:pt x="856610" y="1131217"/>
                </a:lnTo>
                <a:lnTo>
                  <a:pt x="854592" y="1128298"/>
                </a:lnTo>
                <a:lnTo>
                  <a:pt x="854046" y="1126192"/>
                </a:lnTo>
                <a:lnTo>
                  <a:pt x="854340" y="1124811"/>
                </a:lnTo>
                <a:lnTo>
                  <a:pt x="855426" y="1119696"/>
                </a:lnTo>
                <a:lnTo>
                  <a:pt x="855433" y="1118147"/>
                </a:lnTo>
                <a:lnTo>
                  <a:pt x="854694" y="1115291"/>
                </a:lnTo>
                <a:lnTo>
                  <a:pt x="854584" y="1114862"/>
                </a:lnTo>
                <a:lnTo>
                  <a:pt x="853848" y="1114117"/>
                </a:lnTo>
                <a:lnTo>
                  <a:pt x="852066" y="1113679"/>
                </a:lnTo>
                <a:lnTo>
                  <a:pt x="850101" y="1112555"/>
                </a:lnTo>
                <a:lnTo>
                  <a:pt x="849723" y="1112516"/>
                </a:lnTo>
                <a:lnTo>
                  <a:pt x="846763" y="1112210"/>
                </a:lnTo>
                <a:lnTo>
                  <a:pt x="841622" y="1111677"/>
                </a:lnTo>
                <a:lnTo>
                  <a:pt x="841428" y="1111658"/>
                </a:lnTo>
                <a:lnTo>
                  <a:pt x="840753" y="1111100"/>
                </a:lnTo>
                <a:lnTo>
                  <a:pt x="840447" y="1110848"/>
                </a:lnTo>
                <a:lnTo>
                  <a:pt x="839830" y="1111002"/>
                </a:lnTo>
                <a:lnTo>
                  <a:pt x="839215" y="1111154"/>
                </a:lnTo>
                <a:lnTo>
                  <a:pt x="838504" y="1111906"/>
                </a:lnTo>
                <a:lnTo>
                  <a:pt x="838164" y="1112264"/>
                </a:lnTo>
                <a:lnTo>
                  <a:pt x="837836" y="1112181"/>
                </a:lnTo>
                <a:lnTo>
                  <a:pt x="837674" y="1112140"/>
                </a:lnTo>
                <a:lnTo>
                  <a:pt x="835420" y="1106124"/>
                </a:lnTo>
                <a:lnTo>
                  <a:pt x="833833" y="1104470"/>
                </a:lnTo>
                <a:lnTo>
                  <a:pt x="833275" y="1103887"/>
                </a:lnTo>
                <a:lnTo>
                  <a:pt x="830451" y="1102207"/>
                </a:lnTo>
                <a:lnTo>
                  <a:pt x="827619" y="1102319"/>
                </a:lnTo>
                <a:lnTo>
                  <a:pt x="826784" y="1102511"/>
                </a:lnTo>
                <a:lnTo>
                  <a:pt x="826018" y="1102686"/>
                </a:lnTo>
                <a:lnTo>
                  <a:pt x="823965" y="1102197"/>
                </a:lnTo>
                <a:lnTo>
                  <a:pt x="823374" y="1102058"/>
                </a:lnTo>
                <a:lnTo>
                  <a:pt x="822724" y="1102372"/>
                </a:lnTo>
                <a:lnTo>
                  <a:pt x="821465" y="1102978"/>
                </a:lnTo>
                <a:lnTo>
                  <a:pt x="820425" y="1101286"/>
                </a:lnTo>
                <a:lnTo>
                  <a:pt x="819623" y="1101059"/>
                </a:lnTo>
                <a:lnTo>
                  <a:pt x="819380" y="1100990"/>
                </a:lnTo>
                <a:lnTo>
                  <a:pt x="818948" y="1101204"/>
                </a:lnTo>
                <a:lnTo>
                  <a:pt x="818516" y="1101420"/>
                </a:lnTo>
                <a:lnTo>
                  <a:pt x="817091" y="1103830"/>
                </a:lnTo>
                <a:lnTo>
                  <a:pt x="816803" y="1103873"/>
                </a:lnTo>
                <a:lnTo>
                  <a:pt x="816294" y="1103948"/>
                </a:lnTo>
                <a:lnTo>
                  <a:pt x="815859" y="1104012"/>
                </a:lnTo>
                <a:lnTo>
                  <a:pt x="815539" y="1103930"/>
                </a:lnTo>
                <a:lnTo>
                  <a:pt x="814630" y="1103698"/>
                </a:lnTo>
                <a:lnTo>
                  <a:pt x="813582" y="1104252"/>
                </a:lnTo>
                <a:lnTo>
                  <a:pt x="812655" y="1105362"/>
                </a:lnTo>
                <a:lnTo>
                  <a:pt x="811973" y="1105604"/>
                </a:lnTo>
                <a:lnTo>
                  <a:pt x="811103" y="1105913"/>
                </a:lnTo>
                <a:lnTo>
                  <a:pt x="810930" y="1105976"/>
                </a:lnTo>
                <a:lnTo>
                  <a:pt x="806127" y="1106579"/>
                </a:lnTo>
                <a:lnTo>
                  <a:pt x="805326" y="1107009"/>
                </a:lnTo>
                <a:lnTo>
                  <a:pt x="804525" y="1107439"/>
                </a:lnTo>
                <a:lnTo>
                  <a:pt x="803862" y="1108010"/>
                </a:lnTo>
                <a:lnTo>
                  <a:pt x="802303" y="1109352"/>
                </a:lnTo>
                <a:lnTo>
                  <a:pt x="798205" y="1109002"/>
                </a:lnTo>
                <a:lnTo>
                  <a:pt x="797459" y="1108938"/>
                </a:lnTo>
                <a:lnTo>
                  <a:pt x="797011" y="1108899"/>
                </a:lnTo>
                <a:lnTo>
                  <a:pt x="795048" y="1107593"/>
                </a:lnTo>
                <a:lnTo>
                  <a:pt x="793754" y="1107712"/>
                </a:lnTo>
                <a:lnTo>
                  <a:pt x="791844" y="1108572"/>
                </a:lnTo>
                <a:lnTo>
                  <a:pt x="789933" y="1109432"/>
                </a:lnTo>
                <a:lnTo>
                  <a:pt x="789462" y="1109951"/>
                </a:lnTo>
                <a:lnTo>
                  <a:pt x="789315" y="1110112"/>
                </a:lnTo>
                <a:lnTo>
                  <a:pt x="788891" y="1110072"/>
                </a:lnTo>
                <a:lnTo>
                  <a:pt x="788654" y="1110049"/>
                </a:lnTo>
                <a:lnTo>
                  <a:pt x="787962" y="1109983"/>
                </a:lnTo>
                <a:lnTo>
                  <a:pt x="787621" y="1110137"/>
                </a:lnTo>
                <a:lnTo>
                  <a:pt x="786878" y="1110469"/>
                </a:lnTo>
                <a:lnTo>
                  <a:pt x="786730" y="1110536"/>
                </a:lnTo>
                <a:lnTo>
                  <a:pt x="785248" y="1110266"/>
                </a:lnTo>
                <a:lnTo>
                  <a:pt x="784674" y="1110161"/>
                </a:lnTo>
                <a:lnTo>
                  <a:pt x="784246" y="1110160"/>
                </a:lnTo>
                <a:lnTo>
                  <a:pt x="781993" y="1110148"/>
                </a:lnTo>
                <a:lnTo>
                  <a:pt x="778121" y="1108526"/>
                </a:lnTo>
                <a:lnTo>
                  <a:pt x="777323" y="1108587"/>
                </a:lnTo>
                <a:lnTo>
                  <a:pt x="774340" y="1107220"/>
                </a:lnTo>
                <a:lnTo>
                  <a:pt x="773541" y="1106854"/>
                </a:lnTo>
                <a:lnTo>
                  <a:pt x="772283" y="1106276"/>
                </a:lnTo>
                <a:lnTo>
                  <a:pt x="770557" y="1106029"/>
                </a:lnTo>
                <a:lnTo>
                  <a:pt x="768344" y="1106883"/>
                </a:lnTo>
                <a:lnTo>
                  <a:pt x="767599" y="1106787"/>
                </a:lnTo>
                <a:lnTo>
                  <a:pt x="766374" y="1106630"/>
                </a:lnTo>
                <a:lnTo>
                  <a:pt x="761583" y="1104509"/>
                </a:lnTo>
                <a:lnTo>
                  <a:pt x="757654" y="1102205"/>
                </a:lnTo>
                <a:lnTo>
                  <a:pt x="757508" y="1102090"/>
                </a:lnTo>
                <a:lnTo>
                  <a:pt x="753295" y="1098787"/>
                </a:lnTo>
                <a:lnTo>
                  <a:pt x="753649" y="1097430"/>
                </a:lnTo>
                <a:lnTo>
                  <a:pt x="752111" y="1094533"/>
                </a:lnTo>
                <a:lnTo>
                  <a:pt x="749032" y="1093429"/>
                </a:lnTo>
                <a:lnTo>
                  <a:pt x="745519" y="1093635"/>
                </a:lnTo>
                <a:lnTo>
                  <a:pt x="743288" y="1094173"/>
                </a:lnTo>
                <a:lnTo>
                  <a:pt x="743082" y="1096636"/>
                </a:lnTo>
                <a:lnTo>
                  <a:pt x="741365" y="1098457"/>
                </a:lnTo>
                <a:lnTo>
                  <a:pt x="739452" y="1098367"/>
                </a:lnTo>
                <a:lnTo>
                  <a:pt x="738284" y="1097407"/>
                </a:lnTo>
                <a:lnTo>
                  <a:pt x="737846" y="1097046"/>
                </a:lnTo>
                <a:lnTo>
                  <a:pt x="737489" y="1096753"/>
                </a:lnTo>
                <a:lnTo>
                  <a:pt x="735864" y="1096701"/>
                </a:lnTo>
                <a:lnTo>
                  <a:pt x="735334" y="1096683"/>
                </a:lnTo>
                <a:lnTo>
                  <a:pt x="733984" y="1095875"/>
                </a:lnTo>
                <a:lnTo>
                  <a:pt x="731093" y="1095434"/>
                </a:lnTo>
                <a:lnTo>
                  <a:pt x="730969" y="1095298"/>
                </a:lnTo>
                <a:lnTo>
                  <a:pt x="727656" y="1091650"/>
                </a:lnTo>
                <a:lnTo>
                  <a:pt x="727538" y="1091521"/>
                </a:lnTo>
                <a:lnTo>
                  <a:pt x="724345" y="1089034"/>
                </a:lnTo>
                <a:lnTo>
                  <a:pt x="723362" y="1088660"/>
                </a:lnTo>
                <a:lnTo>
                  <a:pt x="721756" y="1089268"/>
                </a:lnTo>
                <a:lnTo>
                  <a:pt x="721271" y="1088651"/>
                </a:lnTo>
                <a:lnTo>
                  <a:pt x="721213" y="1087289"/>
                </a:lnTo>
                <a:lnTo>
                  <a:pt x="721295" y="1086949"/>
                </a:lnTo>
                <a:lnTo>
                  <a:pt x="721902" y="1084444"/>
                </a:lnTo>
                <a:lnTo>
                  <a:pt x="720074" y="1080791"/>
                </a:lnTo>
                <a:lnTo>
                  <a:pt x="719761" y="1080165"/>
                </a:lnTo>
                <a:lnTo>
                  <a:pt x="719735" y="1079377"/>
                </a:lnTo>
                <a:lnTo>
                  <a:pt x="719724" y="1079027"/>
                </a:lnTo>
                <a:lnTo>
                  <a:pt x="719704" y="1078430"/>
                </a:lnTo>
                <a:lnTo>
                  <a:pt x="722024" y="1073209"/>
                </a:lnTo>
                <a:lnTo>
                  <a:pt x="722124" y="1072988"/>
                </a:lnTo>
                <a:lnTo>
                  <a:pt x="722289" y="1069787"/>
                </a:lnTo>
                <a:lnTo>
                  <a:pt x="722322" y="1069149"/>
                </a:lnTo>
                <a:lnTo>
                  <a:pt x="722222" y="1068927"/>
                </a:lnTo>
                <a:lnTo>
                  <a:pt x="722016" y="1068467"/>
                </a:lnTo>
                <a:lnTo>
                  <a:pt x="720052" y="1066850"/>
                </a:lnTo>
                <a:lnTo>
                  <a:pt x="719928" y="1066597"/>
                </a:lnTo>
                <a:lnTo>
                  <a:pt x="719817" y="1066374"/>
                </a:lnTo>
                <a:lnTo>
                  <a:pt x="719196" y="1065115"/>
                </a:lnTo>
                <a:lnTo>
                  <a:pt x="719593" y="1062494"/>
                </a:lnTo>
                <a:lnTo>
                  <a:pt x="719637" y="1062205"/>
                </a:lnTo>
                <a:lnTo>
                  <a:pt x="721552" y="1060354"/>
                </a:lnTo>
                <a:lnTo>
                  <a:pt x="722909" y="1059677"/>
                </a:lnTo>
                <a:lnTo>
                  <a:pt x="723898" y="1058441"/>
                </a:lnTo>
                <a:lnTo>
                  <a:pt x="724166" y="1056430"/>
                </a:lnTo>
                <a:lnTo>
                  <a:pt x="724307" y="1055386"/>
                </a:lnTo>
                <a:lnTo>
                  <a:pt x="725033" y="1049961"/>
                </a:lnTo>
                <a:lnTo>
                  <a:pt x="725574" y="1048524"/>
                </a:lnTo>
                <a:lnTo>
                  <a:pt x="726830" y="1046807"/>
                </a:lnTo>
                <a:lnTo>
                  <a:pt x="727599" y="1046331"/>
                </a:lnTo>
                <a:lnTo>
                  <a:pt x="727945" y="1046118"/>
                </a:lnTo>
                <a:lnTo>
                  <a:pt x="729963" y="1044869"/>
                </a:lnTo>
                <a:lnTo>
                  <a:pt x="730465" y="1044562"/>
                </a:lnTo>
                <a:lnTo>
                  <a:pt x="731520" y="1043911"/>
                </a:lnTo>
                <a:lnTo>
                  <a:pt x="733989" y="1041380"/>
                </a:lnTo>
                <a:lnTo>
                  <a:pt x="734437" y="1040296"/>
                </a:lnTo>
                <a:lnTo>
                  <a:pt x="734535" y="1040059"/>
                </a:lnTo>
                <a:lnTo>
                  <a:pt x="734857" y="1039275"/>
                </a:lnTo>
                <a:lnTo>
                  <a:pt x="735890" y="1038325"/>
                </a:lnTo>
                <a:lnTo>
                  <a:pt x="736086" y="1038146"/>
                </a:lnTo>
                <a:lnTo>
                  <a:pt x="737205" y="1037117"/>
                </a:lnTo>
                <a:lnTo>
                  <a:pt x="738446" y="1034334"/>
                </a:lnTo>
                <a:lnTo>
                  <a:pt x="737972" y="1033404"/>
                </a:lnTo>
                <a:lnTo>
                  <a:pt x="737844" y="1033152"/>
                </a:lnTo>
                <a:lnTo>
                  <a:pt x="737409" y="1032383"/>
                </a:lnTo>
                <a:lnTo>
                  <a:pt x="735501" y="1031474"/>
                </a:lnTo>
                <a:lnTo>
                  <a:pt x="735213" y="1031474"/>
                </a:lnTo>
                <a:lnTo>
                  <a:pt x="734208" y="1031473"/>
                </a:lnTo>
                <a:lnTo>
                  <a:pt x="728905" y="1034427"/>
                </a:lnTo>
                <a:lnTo>
                  <a:pt x="727612" y="1034462"/>
                </a:lnTo>
                <a:lnTo>
                  <a:pt x="726873" y="1034481"/>
                </a:lnTo>
                <a:lnTo>
                  <a:pt x="724843" y="1033794"/>
                </a:lnTo>
                <a:lnTo>
                  <a:pt x="722016" y="1032051"/>
                </a:lnTo>
                <a:lnTo>
                  <a:pt x="721650" y="1032215"/>
                </a:lnTo>
                <a:lnTo>
                  <a:pt x="721452" y="1032320"/>
                </a:lnTo>
                <a:lnTo>
                  <a:pt x="721359" y="1032522"/>
                </a:lnTo>
                <a:lnTo>
                  <a:pt x="719747" y="1035905"/>
                </a:lnTo>
                <a:lnTo>
                  <a:pt x="719496" y="1036146"/>
                </a:lnTo>
                <a:lnTo>
                  <a:pt x="718800" y="1036747"/>
                </a:lnTo>
                <a:lnTo>
                  <a:pt x="715775" y="1036502"/>
                </a:lnTo>
                <a:lnTo>
                  <a:pt x="714863" y="1036427"/>
                </a:lnTo>
                <a:lnTo>
                  <a:pt x="714310" y="1036005"/>
                </a:lnTo>
                <a:lnTo>
                  <a:pt x="714011" y="1035776"/>
                </a:lnTo>
                <a:lnTo>
                  <a:pt x="709888" y="1032630"/>
                </a:lnTo>
                <a:lnTo>
                  <a:pt x="708849" y="1031391"/>
                </a:lnTo>
                <a:lnTo>
                  <a:pt x="708549" y="1028109"/>
                </a:lnTo>
                <a:lnTo>
                  <a:pt x="710065" y="1028072"/>
                </a:lnTo>
                <a:lnTo>
                  <a:pt x="710767" y="1028054"/>
                </a:lnTo>
                <a:lnTo>
                  <a:pt x="711942" y="1026137"/>
                </a:lnTo>
                <a:lnTo>
                  <a:pt x="715585" y="1023114"/>
                </a:lnTo>
                <a:lnTo>
                  <a:pt x="717624" y="1020890"/>
                </a:lnTo>
                <a:lnTo>
                  <a:pt x="718677" y="1018849"/>
                </a:lnTo>
                <a:lnTo>
                  <a:pt x="723429" y="1015396"/>
                </a:lnTo>
                <a:lnTo>
                  <a:pt x="724610" y="1012054"/>
                </a:lnTo>
                <a:lnTo>
                  <a:pt x="727142" y="1009771"/>
                </a:lnTo>
                <a:lnTo>
                  <a:pt x="730656" y="1008110"/>
                </a:lnTo>
                <a:lnTo>
                  <a:pt x="731830" y="1007060"/>
                </a:lnTo>
                <a:lnTo>
                  <a:pt x="732488" y="1006128"/>
                </a:lnTo>
                <a:lnTo>
                  <a:pt x="733787" y="1004310"/>
                </a:lnTo>
                <a:lnTo>
                  <a:pt x="735290" y="1003106"/>
                </a:lnTo>
                <a:lnTo>
                  <a:pt x="737139" y="1002618"/>
                </a:lnTo>
                <a:lnTo>
                  <a:pt x="739353" y="1003306"/>
                </a:lnTo>
                <a:lnTo>
                  <a:pt x="740400" y="1003185"/>
                </a:lnTo>
                <a:lnTo>
                  <a:pt x="743240" y="1001275"/>
                </a:lnTo>
                <a:lnTo>
                  <a:pt x="745148" y="1001218"/>
                </a:lnTo>
                <a:lnTo>
                  <a:pt x="745642" y="1000662"/>
                </a:lnTo>
                <a:lnTo>
                  <a:pt x="743443" y="995761"/>
                </a:lnTo>
                <a:lnTo>
                  <a:pt x="741178" y="991914"/>
                </a:lnTo>
                <a:lnTo>
                  <a:pt x="740511" y="989124"/>
                </a:lnTo>
                <a:lnTo>
                  <a:pt x="740830" y="986091"/>
                </a:lnTo>
                <a:lnTo>
                  <a:pt x="742218" y="983949"/>
                </a:lnTo>
                <a:lnTo>
                  <a:pt x="743221" y="981098"/>
                </a:lnTo>
                <a:lnTo>
                  <a:pt x="746520" y="974925"/>
                </a:lnTo>
                <a:lnTo>
                  <a:pt x="749437" y="969217"/>
                </a:lnTo>
                <a:lnTo>
                  <a:pt x="752819" y="962045"/>
                </a:lnTo>
                <a:lnTo>
                  <a:pt x="756020" y="959723"/>
                </a:lnTo>
                <a:lnTo>
                  <a:pt x="758223" y="959867"/>
                </a:lnTo>
                <a:lnTo>
                  <a:pt x="760870" y="961703"/>
                </a:lnTo>
                <a:lnTo>
                  <a:pt x="763369" y="963079"/>
                </a:lnTo>
                <a:lnTo>
                  <a:pt x="766987" y="960560"/>
                </a:lnTo>
                <a:lnTo>
                  <a:pt x="768447" y="959545"/>
                </a:lnTo>
                <a:lnTo>
                  <a:pt x="769193" y="957627"/>
                </a:lnTo>
                <a:lnTo>
                  <a:pt x="769827" y="952673"/>
                </a:lnTo>
                <a:lnTo>
                  <a:pt x="770884" y="950012"/>
                </a:lnTo>
                <a:lnTo>
                  <a:pt x="774590" y="946556"/>
                </a:lnTo>
                <a:lnTo>
                  <a:pt x="777169" y="943681"/>
                </a:lnTo>
                <a:lnTo>
                  <a:pt x="780465" y="940009"/>
                </a:lnTo>
                <a:lnTo>
                  <a:pt x="781703" y="938154"/>
                </a:lnTo>
                <a:lnTo>
                  <a:pt x="783141" y="932708"/>
                </a:lnTo>
                <a:lnTo>
                  <a:pt x="784203" y="928312"/>
                </a:lnTo>
                <a:lnTo>
                  <a:pt x="783780" y="926018"/>
                </a:lnTo>
                <a:lnTo>
                  <a:pt x="784279" y="924409"/>
                </a:lnTo>
                <a:lnTo>
                  <a:pt x="786200" y="921380"/>
                </a:lnTo>
                <a:lnTo>
                  <a:pt x="787308" y="921136"/>
                </a:lnTo>
                <a:lnTo>
                  <a:pt x="788980" y="919221"/>
                </a:lnTo>
                <a:lnTo>
                  <a:pt x="789172" y="916558"/>
                </a:lnTo>
                <a:lnTo>
                  <a:pt x="789732" y="915693"/>
                </a:lnTo>
                <a:lnTo>
                  <a:pt x="793062" y="914340"/>
                </a:lnTo>
                <a:lnTo>
                  <a:pt x="793932" y="912238"/>
                </a:lnTo>
                <a:lnTo>
                  <a:pt x="794240" y="912002"/>
                </a:lnTo>
                <a:lnTo>
                  <a:pt x="794982" y="911436"/>
                </a:lnTo>
                <a:lnTo>
                  <a:pt x="795796" y="911284"/>
                </a:lnTo>
                <a:lnTo>
                  <a:pt x="795968" y="911253"/>
                </a:lnTo>
                <a:lnTo>
                  <a:pt x="796496" y="911348"/>
                </a:lnTo>
                <a:lnTo>
                  <a:pt x="798431" y="911695"/>
                </a:lnTo>
                <a:lnTo>
                  <a:pt x="800286" y="909285"/>
                </a:lnTo>
                <a:lnTo>
                  <a:pt x="800986" y="909039"/>
                </a:lnTo>
                <a:lnTo>
                  <a:pt x="801335" y="908917"/>
                </a:lnTo>
                <a:lnTo>
                  <a:pt x="802010" y="909662"/>
                </a:lnTo>
                <a:lnTo>
                  <a:pt x="803119" y="909729"/>
                </a:lnTo>
                <a:lnTo>
                  <a:pt x="805594" y="906454"/>
                </a:lnTo>
                <a:lnTo>
                  <a:pt x="806335" y="905960"/>
                </a:lnTo>
                <a:lnTo>
                  <a:pt x="807919" y="905816"/>
                </a:lnTo>
                <a:lnTo>
                  <a:pt x="808307" y="905782"/>
                </a:lnTo>
                <a:lnTo>
                  <a:pt x="810658" y="902940"/>
                </a:lnTo>
                <a:lnTo>
                  <a:pt x="813186" y="902020"/>
                </a:lnTo>
                <a:lnTo>
                  <a:pt x="813807" y="900844"/>
                </a:lnTo>
                <a:lnTo>
                  <a:pt x="813873" y="899729"/>
                </a:lnTo>
                <a:lnTo>
                  <a:pt x="815232" y="898743"/>
                </a:lnTo>
                <a:lnTo>
                  <a:pt x="821270" y="898269"/>
                </a:lnTo>
                <a:lnTo>
                  <a:pt x="823430" y="897100"/>
                </a:lnTo>
                <a:lnTo>
                  <a:pt x="824359" y="895739"/>
                </a:lnTo>
                <a:lnTo>
                  <a:pt x="824673" y="894501"/>
                </a:lnTo>
                <a:lnTo>
                  <a:pt x="823939" y="893259"/>
                </a:lnTo>
                <a:lnTo>
                  <a:pt x="824063" y="892703"/>
                </a:lnTo>
                <a:lnTo>
                  <a:pt x="824929" y="891838"/>
                </a:lnTo>
                <a:lnTo>
                  <a:pt x="827452" y="892343"/>
                </a:lnTo>
                <a:lnTo>
                  <a:pt x="827933" y="890984"/>
                </a:lnTo>
                <a:lnTo>
                  <a:pt x="828636" y="889001"/>
                </a:lnTo>
                <a:lnTo>
                  <a:pt x="829872" y="887891"/>
                </a:lnTo>
                <a:lnTo>
                  <a:pt x="830059" y="887209"/>
                </a:lnTo>
                <a:lnTo>
                  <a:pt x="828782" y="883116"/>
                </a:lnTo>
                <a:lnTo>
                  <a:pt x="828908" y="882310"/>
                </a:lnTo>
                <a:lnTo>
                  <a:pt x="830701" y="880582"/>
                </a:lnTo>
                <a:lnTo>
                  <a:pt x="830775" y="877422"/>
                </a:lnTo>
                <a:lnTo>
                  <a:pt x="831831" y="875382"/>
                </a:lnTo>
                <a:lnTo>
                  <a:pt x="832631" y="875199"/>
                </a:lnTo>
                <a:lnTo>
                  <a:pt x="834356" y="875576"/>
                </a:lnTo>
                <a:lnTo>
                  <a:pt x="835250" y="874742"/>
                </a:lnTo>
                <a:lnTo>
                  <a:pt x="838619" y="875810"/>
                </a:lnTo>
                <a:lnTo>
                  <a:pt x="839281" y="876028"/>
                </a:lnTo>
                <a:lnTo>
                  <a:pt x="840412" y="876000"/>
                </a:lnTo>
                <a:lnTo>
                  <a:pt x="841498" y="875974"/>
                </a:lnTo>
                <a:lnTo>
                  <a:pt x="843289" y="875051"/>
                </a:lnTo>
                <a:lnTo>
                  <a:pt x="845825" y="872582"/>
                </a:lnTo>
                <a:lnTo>
                  <a:pt x="846010" y="871997"/>
                </a:lnTo>
                <a:lnTo>
                  <a:pt x="846510" y="870416"/>
                </a:lnTo>
                <a:lnTo>
                  <a:pt x="847617" y="870915"/>
                </a:lnTo>
                <a:lnTo>
                  <a:pt x="848542" y="870609"/>
                </a:lnTo>
                <a:lnTo>
                  <a:pt x="848794" y="869371"/>
                </a:lnTo>
                <a:lnTo>
                  <a:pt x="848065" y="866827"/>
                </a:lnTo>
                <a:lnTo>
                  <a:pt x="847834" y="862924"/>
                </a:lnTo>
                <a:lnTo>
                  <a:pt x="847105" y="860504"/>
                </a:lnTo>
                <a:lnTo>
                  <a:pt x="847293" y="859389"/>
                </a:lnTo>
                <a:lnTo>
                  <a:pt x="849211" y="857289"/>
                </a:lnTo>
                <a:lnTo>
                  <a:pt x="850939" y="856552"/>
                </a:lnTo>
                <a:lnTo>
                  <a:pt x="851127" y="855685"/>
                </a:lnTo>
                <a:lnTo>
                  <a:pt x="849908" y="852768"/>
                </a:lnTo>
                <a:lnTo>
                  <a:pt x="849911" y="851901"/>
                </a:lnTo>
                <a:lnTo>
                  <a:pt x="850717" y="850541"/>
                </a:lnTo>
                <a:lnTo>
                  <a:pt x="850537" y="849362"/>
                </a:lnTo>
                <a:lnTo>
                  <a:pt x="849064" y="848056"/>
                </a:lnTo>
                <a:lnTo>
                  <a:pt x="849332" y="843745"/>
                </a:lnTo>
                <a:lnTo>
                  <a:pt x="849590" y="839631"/>
                </a:lnTo>
                <a:lnTo>
                  <a:pt x="847705" y="833552"/>
                </a:lnTo>
                <a:lnTo>
                  <a:pt x="847533" y="830265"/>
                </a:lnTo>
                <a:lnTo>
                  <a:pt x="848112" y="824134"/>
                </a:lnTo>
                <a:lnTo>
                  <a:pt x="848510" y="819864"/>
                </a:lnTo>
                <a:lnTo>
                  <a:pt x="847496" y="817441"/>
                </a:lnTo>
                <a:lnTo>
                  <a:pt x="846664" y="813697"/>
                </a:lnTo>
                <a:lnTo>
                  <a:pt x="795173" y="815039"/>
                </a:lnTo>
                <a:lnTo>
                  <a:pt x="749985" y="816216"/>
                </a:lnTo>
                <a:lnTo>
                  <a:pt x="748355" y="813886"/>
                </a:lnTo>
                <a:lnTo>
                  <a:pt x="749285" y="812191"/>
                </a:lnTo>
                <a:lnTo>
                  <a:pt x="750904" y="810794"/>
                </a:lnTo>
                <a:lnTo>
                  <a:pt x="753416" y="809298"/>
                </a:lnTo>
                <a:lnTo>
                  <a:pt x="760602" y="807101"/>
                </a:lnTo>
                <a:lnTo>
                  <a:pt x="764590" y="806003"/>
                </a:lnTo>
                <a:lnTo>
                  <a:pt x="770336" y="806000"/>
                </a:lnTo>
                <a:lnTo>
                  <a:pt x="774628" y="804702"/>
                </a:lnTo>
                <a:lnTo>
                  <a:pt x="774970" y="802807"/>
                </a:lnTo>
                <a:lnTo>
                  <a:pt x="773395" y="798122"/>
                </a:lnTo>
                <a:lnTo>
                  <a:pt x="769401" y="791143"/>
                </a:lnTo>
                <a:lnTo>
                  <a:pt x="767564" y="784961"/>
                </a:lnTo>
                <a:lnTo>
                  <a:pt x="769531" y="781370"/>
                </a:lnTo>
                <a:lnTo>
                  <a:pt x="769297" y="778679"/>
                </a:lnTo>
                <a:lnTo>
                  <a:pt x="766951" y="777384"/>
                </a:lnTo>
                <a:lnTo>
                  <a:pt x="761555" y="775093"/>
                </a:lnTo>
                <a:lnTo>
                  <a:pt x="757471" y="771903"/>
                </a:lnTo>
                <a:lnTo>
                  <a:pt x="751004" y="768816"/>
                </a:lnTo>
                <a:lnTo>
                  <a:pt x="746725" y="769614"/>
                </a:lnTo>
                <a:lnTo>
                  <a:pt x="742472" y="769318"/>
                </a:lnTo>
                <a:lnTo>
                  <a:pt x="740429" y="767722"/>
                </a:lnTo>
                <a:lnTo>
                  <a:pt x="735874" y="763436"/>
                </a:lnTo>
                <a:lnTo>
                  <a:pt x="733354" y="761046"/>
                </a:lnTo>
                <a:lnTo>
                  <a:pt x="730674" y="757058"/>
                </a:lnTo>
                <a:lnTo>
                  <a:pt x="726730" y="752074"/>
                </a:lnTo>
                <a:lnTo>
                  <a:pt x="724960" y="748604"/>
                </a:lnTo>
                <a:lnTo>
                  <a:pt x="722490" y="749464"/>
                </a:lnTo>
                <a:lnTo>
                  <a:pt x="720352" y="749610"/>
                </a:lnTo>
                <a:lnTo>
                  <a:pt x="720342" y="749784"/>
                </a:lnTo>
                <a:lnTo>
                  <a:pt x="720195" y="750035"/>
                </a:lnTo>
                <a:lnTo>
                  <a:pt x="719721" y="750847"/>
                </a:lnTo>
                <a:lnTo>
                  <a:pt x="719791" y="751537"/>
                </a:lnTo>
                <a:lnTo>
                  <a:pt x="719784" y="752072"/>
                </a:lnTo>
                <a:lnTo>
                  <a:pt x="719297" y="752484"/>
                </a:lnTo>
                <a:lnTo>
                  <a:pt x="718522" y="752780"/>
                </a:lnTo>
                <a:lnTo>
                  <a:pt x="717793" y="752774"/>
                </a:lnTo>
                <a:lnTo>
                  <a:pt x="717428" y="752613"/>
                </a:lnTo>
                <a:lnTo>
                  <a:pt x="716282" y="751724"/>
                </a:lnTo>
                <a:lnTo>
                  <a:pt x="715871" y="750983"/>
                </a:lnTo>
                <a:lnTo>
                  <a:pt x="715628" y="750300"/>
                </a:lnTo>
                <a:lnTo>
                  <a:pt x="715270" y="748888"/>
                </a:lnTo>
                <a:lnTo>
                  <a:pt x="714840" y="748418"/>
                </a:lnTo>
                <a:lnTo>
                  <a:pt x="714289" y="748102"/>
                </a:lnTo>
                <a:lnTo>
                  <a:pt x="713661" y="747780"/>
                </a:lnTo>
                <a:lnTo>
                  <a:pt x="712810" y="746840"/>
                </a:lnTo>
                <a:lnTo>
                  <a:pt x="712528" y="746182"/>
                </a:lnTo>
                <a:lnTo>
                  <a:pt x="712336" y="745461"/>
                </a:lnTo>
                <a:lnTo>
                  <a:pt x="712336" y="744019"/>
                </a:lnTo>
                <a:lnTo>
                  <a:pt x="712336" y="742065"/>
                </a:lnTo>
                <a:lnTo>
                  <a:pt x="712022" y="741073"/>
                </a:lnTo>
                <a:lnTo>
                  <a:pt x="711337" y="740732"/>
                </a:lnTo>
                <a:lnTo>
                  <a:pt x="710363" y="740873"/>
                </a:lnTo>
                <a:lnTo>
                  <a:pt x="709704" y="741280"/>
                </a:lnTo>
                <a:lnTo>
                  <a:pt x="709120" y="742162"/>
                </a:lnTo>
                <a:lnTo>
                  <a:pt x="708878" y="742845"/>
                </a:lnTo>
                <a:lnTo>
                  <a:pt x="708795" y="743303"/>
                </a:lnTo>
                <a:lnTo>
                  <a:pt x="708746" y="743808"/>
                </a:lnTo>
                <a:lnTo>
                  <a:pt x="708729" y="743973"/>
                </a:lnTo>
                <a:lnTo>
                  <a:pt x="708762" y="744681"/>
                </a:lnTo>
                <a:lnTo>
                  <a:pt x="709056" y="745635"/>
                </a:lnTo>
                <a:lnTo>
                  <a:pt x="709102" y="746581"/>
                </a:lnTo>
                <a:lnTo>
                  <a:pt x="709032" y="747181"/>
                </a:lnTo>
                <a:lnTo>
                  <a:pt x="709037" y="747773"/>
                </a:lnTo>
                <a:lnTo>
                  <a:pt x="708948" y="748728"/>
                </a:lnTo>
                <a:lnTo>
                  <a:pt x="708602" y="749572"/>
                </a:lnTo>
                <a:lnTo>
                  <a:pt x="708127" y="749894"/>
                </a:lnTo>
                <a:lnTo>
                  <a:pt x="707429" y="750223"/>
                </a:lnTo>
                <a:lnTo>
                  <a:pt x="706654" y="750576"/>
                </a:lnTo>
                <a:lnTo>
                  <a:pt x="706303" y="750661"/>
                </a:lnTo>
                <a:lnTo>
                  <a:pt x="705861" y="750705"/>
                </a:lnTo>
                <a:lnTo>
                  <a:pt x="705181" y="750957"/>
                </a:lnTo>
                <a:lnTo>
                  <a:pt x="704566" y="750990"/>
                </a:lnTo>
                <a:lnTo>
                  <a:pt x="704342" y="750828"/>
                </a:lnTo>
                <a:lnTo>
                  <a:pt x="703726" y="750231"/>
                </a:lnTo>
                <a:lnTo>
                  <a:pt x="703644" y="749907"/>
                </a:lnTo>
                <a:lnTo>
                  <a:pt x="703600" y="749333"/>
                </a:lnTo>
                <a:lnTo>
                  <a:pt x="703510" y="748972"/>
                </a:lnTo>
                <a:lnTo>
                  <a:pt x="703202" y="748540"/>
                </a:lnTo>
                <a:lnTo>
                  <a:pt x="702998" y="748457"/>
                </a:lnTo>
                <a:lnTo>
                  <a:pt x="702761" y="748630"/>
                </a:lnTo>
                <a:lnTo>
                  <a:pt x="702427" y="749068"/>
                </a:lnTo>
                <a:lnTo>
                  <a:pt x="702089" y="749585"/>
                </a:lnTo>
                <a:lnTo>
                  <a:pt x="702071" y="749729"/>
                </a:lnTo>
                <a:lnTo>
                  <a:pt x="702043" y="749951"/>
                </a:lnTo>
                <a:lnTo>
                  <a:pt x="701999" y="750422"/>
                </a:lnTo>
                <a:lnTo>
                  <a:pt x="701947" y="751040"/>
                </a:lnTo>
                <a:lnTo>
                  <a:pt x="702056" y="751930"/>
                </a:lnTo>
                <a:lnTo>
                  <a:pt x="702261" y="753006"/>
                </a:lnTo>
                <a:lnTo>
                  <a:pt x="702184" y="753379"/>
                </a:lnTo>
                <a:lnTo>
                  <a:pt x="701903" y="753567"/>
                </a:lnTo>
                <a:lnTo>
                  <a:pt x="701468" y="753547"/>
                </a:lnTo>
                <a:lnTo>
                  <a:pt x="701101" y="753367"/>
                </a:lnTo>
                <a:lnTo>
                  <a:pt x="700948" y="753025"/>
                </a:lnTo>
                <a:lnTo>
                  <a:pt x="700827" y="752581"/>
                </a:lnTo>
                <a:lnTo>
                  <a:pt x="700634" y="752219"/>
                </a:lnTo>
                <a:lnTo>
                  <a:pt x="700423" y="751658"/>
                </a:lnTo>
                <a:lnTo>
                  <a:pt x="700141" y="751143"/>
                </a:lnTo>
                <a:lnTo>
                  <a:pt x="699808" y="750909"/>
                </a:lnTo>
                <a:lnTo>
                  <a:pt x="699546" y="750725"/>
                </a:lnTo>
                <a:lnTo>
                  <a:pt x="698963" y="750602"/>
                </a:lnTo>
                <a:lnTo>
                  <a:pt x="698578" y="750635"/>
                </a:lnTo>
                <a:lnTo>
                  <a:pt x="698085" y="750931"/>
                </a:lnTo>
                <a:lnTo>
                  <a:pt x="698021" y="751336"/>
                </a:lnTo>
                <a:lnTo>
                  <a:pt x="697829" y="751980"/>
                </a:lnTo>
                <a:lnTo>
                  <a:pt x="697803" y="752491"/>
                </a:lnTo>
                <a:lnTo>
                  <a:pt x="698322" y="753063"/>
                </a:lnTo>
                <a:lnTo>
                  <a:pt x="698783" y="753276"/>
                </a:lnTo>
                <a:lnTo>
                  <a:pt x="699340" y="753398"/>
                </a:lnTo>
                <a:lnTo>
                  <a:pt x="699618" y="753482"/>
                </a:lnTo>
                <a:lnTo>
                  <a:pt x="699904" y="753567"/>
                </a:lnTo>
                <a:lnTo>
                  <a:pt x="700539" y="753985"/>
                </a:lnTo>
                <a:lnTo>
                  <a:pt x="700634" y="754461"/>
                </a:lnTo>
                <a:lnTo>
                  <a:pt x="700302" y="754945"/>
                </a:lnTo>
                <a:lnTo>
                  <a:pt x="699904" y="755048"/>
                </a:lnTo>
                <a:lnTo>
                  <a:pt x="699558" y="754997"/>
                </a:lnTo>
                <a:lnTo>
                  <a:pt x="699290" y="754875"/>
                </a:lnTo>
                <a:lnTo>
                  <a:pt x="698758" y="754816"/>
                </a:lnTo>
                <a:lnTo>
                  <a:pt x="697547" y="754410"/>
                </a:lnTo>
                <a:lnTo>
                  <a:pt x="696664" y="753836"/>
                </a:lnTo>
                <a:lnTo>
                  <a:pt x="696477" y="753482"/>
                </a:lnTo>
                <a:lnTo>
                  <a:pt x="696176" y="752837"/>
                </a:lnTo>
                <a:lnTo>
                  <a:pt x="696083" y="752594"/>
                </a:lnTo>
                <a:lnTo>
                  <a:pt x="695959" y="752265"/>
                </a:lnTo>
                <a:lnTo>
                  <a:pt x="695939" y="751106"/>
                </a:lnTo>
                <a:lnTo>
                  <a:pt x="696023" y="750731"/>
                </a:lnTo>
                <a:lnTo>
                  <a:pt x="696099" y="750357"/>
                </a:lnTo>
                <a:lnTo>
                  <a:pt x="696049" y="749855"/>
                </a:lnTo>
                <a:lnTo>
                  <a:pt x="695946" y="749469"/>
                </a:lnTo>
                <a:lnTo>
                  <a:pt x="695645" y="749037"/>
                </a:lnTo>
                <a:lnTo>
                  <a:pt x="695197" y="748779"/>
                </a:lnTo>
                <a:lnTo>
                  <a:pt x="694718" y="748763"/>
                </a:lnTo>
                <a:lnTo>
                  <a:pt x="694459" y="748825"/>
                </a:lnTo>
                <a:lnTo>
                  <a:pt x="694235" y="748952"/>
                </a:lnTo>
                <a:lnTo>
                  <a:pt x="693851" y="749327"/>
                </a:lnTo>
                <a:lnTo>
                  <a:pt x="693563" y="749874"/>
                </a:lnTo>
                <a:lnTo>
                  <a:pt x="693442" y="750448"/>
                </a:lnTo>
                <a:lnTo>
                  <a:pt x="693442" y="750905"/>
                </a:lnTo>
                <a:lnTo>
                  <a:pt x="693460" y="751402"/>
                </a:lnTo>
                <a:lnTo>
                  <a:pt x="693653" y="752187"/>
                </a:lnTo>
                <a:lnTo>
                  <a:pt x="694069" y="753096"/>
                </a:lnTo>
                <a:lnTo>
                  <a:pt x="694602" y="753926"/>
                </a:lnTo>
                <a:lnTo>
                  <a:pt x="694684" y="754680"/>
                </a:lnTo>
                <a:lnTo>
                  <a:pt x="694576" y="754952"/>
                </a:lnTo>
                <a:lnTo>
                  <a:pt x="694268" y="755274"/>
                </a:lnTo>
                <a:lnTo>
                  <a:pt x="694024" y="755300"/>
                </a:lnTo>
                <a:lnTo>
                  <a:pt x="693871" y="755370"/>
                </a:lnTo>
                <a:lnTo>
                  <a:pt x="693531" y="755519"/>
                </a:lnTo>
                <a:lnTo>
                  <a:pt x="693243" y="755519"/>
                </a:lnTo>
                <a:lnTo>
                  <a:pt x="692898" y="755331"/>
                </a:lnTo>
                <a:lnTo>
                  <a:pt x="692648" y="755048"/>
                </a:lnTo>
                <a:lnTo>
                  <a:pt x="692674" y="754746"/>
                </a:lnTo>
                <a:lnTo>
                  <a:pt x="692698" y="754158"/>
                </a:lnTo>
                <a:lnTo>
                  <a:pt x="692615" y="753966"/>
                </a:lnTo>
                <a:lnTo>
                  <a:pt x="692507" y="753727"/>
                </a:lnTo>
                <a:lnTo>
                  <a:pt x="692324" y="753493"/>
                </a:lnTo>
                <a:lnTo>
                  <a:pt x="692116" y="753302"/>
                </a:lnTo>
                <a:lnTo>
                  <a:pt x="691657" y="753334"/>
                </a:lnTo>
                <a:lnTo>
                  <a:pt x="691155" y="753547"/>
                </a:lnTo>
                <a:lnTo>
                  <a:pt x="690694" y="753889"/>
                </a:lnTo>
                <a:lnTo>
                  <a:pt x="690189" y="754075"/>
                </a:lnTo>
                <a:lnTo>
                  <a:pt x="689745" y="754075"/>
                </a:lnTo>
                <a:lnTo>
                  <a:pt x="689394" y="753985"/>
                </a:lnTo>
                <a:lnTo>
                  <a:pt x="689067" y="753856"/>
                </a:lnTo>
                <a:lnTo>
                  <a:pt x="688671" y="753424"/>
                </a:lnTo>
                <a:lnTo>
                  <a:pt x="688516" y="752993"/>
                </a:lnTo>
                <a:lnTo>
                  <a:pt x="688459" y="752136"/>
                </a:lnTo>
                <a:lnTo>
                  <a:pt x="688511" y="751053"/>
                </a:lnTo>
                <a:lnTo>
                  <a:pt x="688388" y="750692"/>
                </a:lnTo>
                <a:lnTo>
                  <a:pt x="688171" y="750506"/>
                </a:lnTo>
                <a:lnTo>
                  <a:pt x="687773" y="750545"/>
                </a:lnTo>
                <a:lnTo>
                  <a:pt x="687446" y="750751"/>
                </a:lnTo>
                <a:lnTo>
                  <a:pt x="687216" y="751060"/>
                </a:lnTo>
                <a:lnTo>
                  <a:pt x="687108" y="751356"/>
                </a:lnTo>
                <a:lnTo>
                  <a:pt x="687062" y="751691"/>
                </a:lnTo>
                <a:lnTo>
                  <a:pt x="687206" y="752327"/>
                </a:lnTo>
                <a:lnTo>
                  <a:pt x="687249" y="752515"/>
                </a:lnTo>
                <a:lnTo>
                  <a:pt x="687666" y="753115"/>
                </a:lnTo>
                <a:lnTo>
                  <a:pt x="688010" y="753663"/>
                </a:lnTo>
                <a:lnTo>
                  <a:pt x="688279" y="754121"/>
                </a:lnTo>
                <a:lnTo>
                  <a:pt x="688581" y="754829"/>
                </a:lnTo>
                <a:lnTo>
                  <a:pt x="688658" y="755589"/>
                </a:lnTo>
                <a:lnTo>
                  <a:pt x="688575" y="756227"/>
                </a:lnTo>
                <a:lnTo>
                  <a:pt x="688241" y="756426"/>
                </a:lnTo>
                <a:lnTo>
                  <a:pt x="687921" y="756459"/>
                </a:lnTo>
                <a:lnTo>
                  <a:pt x="687589" y="756569"/>
                </a:lnTo>
                <a:lnTo>
                  <a:pt x="686838" y="756678"/>
                </a:lnTo>
                <a:lnTo>
                  <a:pt x="686371" y="756762"/>
                </a:lnTo>
                <a:lnTo>
                  <a:pt x="685916" y="756685"/>
                </a:lnTo>
                <a:lnTo>
                  <a:pt x="685648" y="756646"/>
                </a:lnTo>
                <a:lnTo>
                  <a:pt x="685250" y="756569"/>
                </a:lnTo>
                <a:lnTo>
                  <a:pt x="685103" y="756529"/>
                </a:lnTo>
                <a:lnTo>
                  <a:pt x="684847" y="756304"/>
                </a:lnTo>
                <a:lnTo>
                  <a:pt x="684519" y="755924"/>
                </a:lnTo>
                <a:lnTo>
                  <a:pt x="684276" y="755789"/>
                </a:lnTo>
                <a:lnTo>
                  <a:pt x="684029" y="755656"/>
                </a:lnTo>
                <a:lnTo>
                  <a:pt x="683604" y="755390"/>
                </a:lnTo>
                <a:lnTo>
                  <a:pt x="683239" y="755215"/>
                </a:lnTo>
                <a:lnTo>
                  <a:pt x="682567" y="754893"/>
                </a:lnTo>
                <a:lnTo>
                  <a:pt x="681676" y="754397"/>
                </a:lnTo>
                <a:lnTo>
                  <a:pt x="681030" y="754127"/>
                </a:lnTo>
                <a:lnTo>
                  <a:pt x="680517" y="753696"/>
                </a:lnTo>
                <a:lnTo>
                  <a:pt x="680299" y="753225"/>
                </a:lnTo>
                <a:lnTo>
                  <a:pt x="680325" y="752620"/>
                </a:lnTo>
                <a:lnTo>
                  <a:pt x="680580" y="752033"/>
                </a:lnTo>
                <a:lnTo>
                  <a:pt x="680991" y="751196"/>
                </a:lnTo>
                <a:lnTo>
                  <a:pt x="681100" y="750569"/>
                </a:lnTo>
                <a:lnTo>
                  <a:pt x="680971" y="750286"/>
                </a:lnTo>
                <a:lnTo>
                  <a:pt x="680644" y="750100"/>
                </a:lnTo>
                <a:lnTo>
                  <a:pt x="680146" y="750133"/>
                </a:lnTo>
                <a:lnTo>
                  <a:pt x="679606" y="750430"/>
                </a:lnTo>
                <a:lnTo>
                  <a:pt x="679250" y="750654"/>
                </a:lnTo>
                <a:lnTo>
                  <a:pt x="678806" y="751014"/>
                </a:lnTo>
                <a:lnTo>
                  <a:pt x="678378" y="751492"/>
                </a:lnTo>
                <a:lnTo>
                  <a:pt x="677904" y="752600"/>
                </a:lnTo>
                <a:lnTo>
                  <a:pt x="677647" y="753025"/>
                </a:lnTo>
                <a:lnTo>
                  <a:pt x="677417" y="753192"/>
                </a:lnTo>
                <a:lnTo>
                  <a:pt x="677212" y="753495"/>
                </a:lnTo>
                <a:lnTo>
                  <a:pt x="677212" y="753683"/>
                </a:lnTo>
                <a:lnTo>
                  <a:pt x="677289" y="754158"/>
                </a:lnTo>
                <a:lnTo>
                  <a:pt x="677583" y="754623"/>
                </a:lnTo>
                <a:lnTo>
                  <a:pt x="678198" y="755144"/>
                </a:lnTo>
                <a:lnTo>
                  <a:pt x="678461" y="755646"/>
                </a:lnTo>
                <a:lnTo>
                  <a:pt x="678806" y="756395"/>
                </a:lnTo>
                <a:lnTo>
                  <a:pt x="678852" y="756691"/>
                </a:lnTo>
                <a:lnTo>
                  <a:pt x="678788" y="756930"/>
                </a:lnTo>
                <a:lnTo>
                  <a:pt x="678589" y="757143"/>
                </a:lnTo>
                <a:lnTo>
                  <a:pt x="678385" y="757193"/>
                </a:lnTo>
                <a:lnTo>
                  <a:pt x="678115" y="757187"/>
                </a:lnTo>
                <a:lnTo>
                  <a:pt x="677663" y="757187"/>
                </a:lnTo>
                <a:lnTo>
                  <a:pt x="677469" y="757406"/>
                </a:lnTo>
                <a:lnTo>
                  <a:pt x="677296" y="757439"/>
                </a:lnTo>
                <a:lnTo>
                  <a:pt x="676892" y="757484"/>
                </a:lnTo>
                <a:lnTo>
                  <a:pt x="676655" y="757574"/>
                </a:lnTo>
                <a:lnTo>
                  <a:pt x="675790" y="757677"/>
                </a:lnTo>
                <a:lnTo>
                  <a:pt x="675342" y="757857"/>
                </a:lnTo>
                <a:lnTo>
                  <a:pt x="674382" y="758631"/>
                </a:lnTo>
                <a:lnTo>
                  <a:pt x="673932" y="758953"/>
                </a:lnTo>
                <a:lnTo>
                  <a:pt x="673728" y="758900"/>
                </a:lnTo>
                <a:lnTo>
                  <a:pt x="673446" y="758940"/>
                </a:lnTo>
                <a:lnTo>
                  <a:pt x="672684" y="759075"/>
                </a:lnTo>
                <a:lnTo>
                  <a:pt x="672197" y="759095"/>
                </a:lnTo>
                <a:lnTo>
                  <a:pt x="672050" y="758959"/>
                </a:lnTo>
                <a:lnTo>
                  <a:pt x="671846" y="758742"/>
                </a:lnTo>
                <a:lnTo>
                  <a:pt x="671659" y="758593"/>
                </a:lnTo>
                <a:lnTo>
                  <a:pt x="671242" y="758554"/>
                </a:lnTo>
                <a:lnTo>
                  <a:pt x="671025" y="758560"/>
                </a:lnTo>
                <a:lnTo>
                  <a:pt x="670711" y="758720"/>
                </a:lnTo>
                <a:lnTo>
                  <a:pt x="669866" y="759095"/>
                </a:lnTo>
                <a:lnTo>
                  <a:pt x="669149" y="759584"/>
                </a:lnTo>
                <a:lnTo>
                  <a:pt x="668770" y="759736"/>
                </a:lnTo>
                <a:lnTo>
                  <a:pt x="668548" y="759780"/>
                </a:lnTo>
                <a:lnTo>
                  <a:pt x="668227" y="759700"/>
                </a:lnTo>
                <a:lnTo>
                  <a:pt x="667931" y="759733"/>
                </a:lnTo>
                <a:lnTo>
                  <a:pt x="667567" y="759484"/>
                </a:lnTo>
                <a:lnTo>
                  <a:pt x="667356" y="759347"/>
                </a:lnTo>
                <a:lnTo>
                  <a:pt x="667145" y="759152"/>
                </a:lnTo>
                <a:lnTo>
                  <a:pt x="666932" y="758882"/>
                </a:lnTo>
                <a:lnTo>
                  <a:pt x="666926" y="758218"/>
                </a:lnTo>
                <a:lnTo>
                  <a:pt x="666837" y="758026"/>
                </a:lnTo>
                <a:lnTo>
                  <a:pt x="666613" y="757833"/>
                </a:lnTo>
                <a:lnTo>
                  <a:pt x="666548" y="757684"/>
                </a:lnTo>
                <a:lnTo>
                  <a:pt x="666093" y="757355"/>
                </a:lnTo>
                <a:lnTo>
                  <a:pt x="665722" y="757195"/>
                </a:lnTo>
                <a:lnTo>
                  <a:pt x="665184" y="757116"/>
                </a:lnTo>
                <a:lnTo>
                  <a:pt x="664703" y="757407"/>
                </a:lnTo>
                <a:lnTo>
                  <a:pt x="664537" y="757607"/>
                </a:lnTo>
                <a:lnTo>
                  <a:pt x="664146" y="758070"/>
                </a:lnTo>
                <a:lnTo>
                  <a:pt x="664108" y="758322"/>
                </a:lnTo>
                <a:lnTo>
                  <a:pt x="663961" y="758737"/>
                </a:lnTo>
                <a:lnTo>
                  <a:pt x="663711" y="759095"/>
                </a:lnTo>
                <a:lnTo>
                  <a:pt x="663608" y="759384"/>
                </a:lnTo>
                <a:lnTo>
                  <a:pt x="663614" y="760125"/>
                </a:lnTo>
                <a:lnTo>
                  <a:pt x="663577" y="760782"/>
                </a:lnTo>
                <a:lnTo>
                  <a:pt x="663570" y="761170"/>
                </a:lnTo>
                <a:lnTo>
                  <a:pt x="663644" y="761486"/>
                </a:lnTo>
                <a:lnTo>
                  <a:pt x="663685" y="761665"/>
                </a:lnTo>
                <a:lnTo>
                  <a:pt x="663744" y="762297"/>
                </a:lnTo>
                <a:lnTo>
                  <a:pt x="663673" y="762870"/>
                </a:lnTo>
                <a:lnTo>
                  <a:pt x="663590" y="763193"/>
                </a:lnTo>
                <a:lnTo>
                  <a:pt x="663487" y="763959"/>
                </a:lnTo>
                <a:lnTo>
                  <a:pt x="663340" y="764455"/>
                </a:lnTo>
                <a:lnTo>
                  <a:pt x="663206" y="764720"/>
                </a:lnTo>
                <a:lnTo>
                  <a:pt x="662905" y="765235"/>
                </a:lnTo>
                <a:lnTo>
                  <a:pt x="662578" y="765789"/>
                </a:lnTo>
                <a:lnTo>
                  <a:pt x="662247" y="765799"/>
                </a:lnTo>
                <a:lnTo>
                  <a:pt x="661592" y="765866"/>
                </a:lnTo>
                <a:lnTo>
                  <a:pt x="661196" y="765810"/>
                </a:lnTo>
                <a:lnTo>
                  <a:pt x="660905" y="765769"/>
                </a:lnTo>
                <a:lnTo>
                  <a:pt x="660521" y="765866"/>
                </a:lnTo>
                <a:lnTo>
                  <a:pt x="660195" y="765951"/>
                </a:lnTo>
                <a:lnTo>
                  <a:pt x="659811" y="766061"/>
                </a:lnTo>
                <a:lnTo>
                  <a:pt x="659003" y="766401"/>
                </a:lnTo>
                <a:lnTo>
                  <a:pt x="658338" y="766885"/>
                </a:lnTo>
                <a:lnTo>
                  <a:pt x="657582" y="767645"/>
                </a:lnTo>
                <a:lnTo>
                  <a:pt x="657473" y="768037"/>
                </a:lnTo>
                <a:lnTo>
                  <a:pt x="657548" y="768608"/>
                </a:lnTo>
                <a:lnTo>
                  <a:pt x="657582" y="768870"/>
                </a:lnTo>
                <a:lnTo>
                  <a:pt x="657376" y="769385"/>
                </a:lnTo>
                <a:lnTo>
                  <a:pt x="657139" y="769468"/>
                </a:lnTo>
                <a:lnTo>
                  <a:pt x="656745" y="769475"/>
                </a:lnTo>
                <a:lnTo>
                  <a:pt x="656320" y="769223"/>
                </a:lnTo>
                <a:lnTo>
                  <a:pt x="655826" y="768883"/>
                </a:lnTo>
                <a:lnTo>
                  <a:pt x="655669" y="768801"/>
                </a:lnTo>
                <a:lnTo>
                  <a:pt x="655488" y="768708"/>
                </a:lnTo>
                <a:lnTo>
                  <a:pt x="655192" y="768675"/>
                </a:lnTo>
                <a:lnTo>
                  <a:pt x="654847" y="768785"/>
                </a:lnTo>
                <a:lnTo>
                  <a:pt x="654454" y="769027"/>
                </a:lnTo>
                <a:lnTo>
                  <a:pt x="654024" y="769295"/>
                </a:lnTo>
                <a:lnTo>
                  <a:pt x="653732" y="769527"/>
                </a:lnTo>
                <a:lnTo>
                  <a:pt x="653387" y="769861"/>
                </a:lnTo>
                <a:lnTo>
                  <a:pt x="652945" y="770364"/>
                </a:lnTo>
                <a:lnTo>
                  <a:pt x="652868" y="770699"/>
                </a:lnTo>
                <a:lnTo>
                  <a:pt x="652849" y="771059"/>
                </a:lnTo>
                <a:lnTo>
                  <a:pt x="652945" y="771357"/>
                </a:lnTo>
                <a:lnTo>
                  <a:pt x="653053" y="771891"/>
                </a:lnTo>
                <a:lnTo>
                  <a:pt x="652986" y="772356"/>
                </a:lnTo>
                <a:lnTo>
                  <a:pt x="652958" y="772555"/>
                </a:lnTo>
                <a:lnTo>
                  <a:pt x="652798" y="773031"/>
                </a:lnTo>
                <a:lnTo>
                  <a:pt x="652688" y="773456"/>
                </a:lnTo>
                <a:lnTo>
                  <a:pt x="652365" y="773734"/>
                </a:lnTo>
                <a:lnTo>
                  <a:pt x="651894" y="773921"/>
                </a:lnTo>
                <a:lnTo>
                  <a:pt x="651619" y="774192"/>
                </a:lnTo>
                <a:lnTo>
                  <a:pt x="651389" y="774668"/>
                </a:lnTo>
                <a:lnTo>
                  <a:pt x="651187" y="774764"/>
                </a:lnTo>
                <a:lnTo>
                  <a:pt x="650901" y="774745"/>
                </a:lnTo>
                <a:lnTo>
                  <a:pt x="650790" y="774620"/>
                </a:lnTo>
                <a:lnTo>
                  <a:pt x="650427" y="774926"/>
                </a:lnTo>
                <a:lnTo>
                  <a:pt x="650357" y="775299"/>
                </a:lnTo>
                <a:lnTo>
                  <a:pt x="650267" y="775899"/>
                </a:lnTo>
                <a:lnTo>
                  <a:pt x="650229" y="776198"/>
                </a:lnTo>
                <a:lnTo>
                  <a:pt x="650179" y="776594"/>
                </a:lnTo>
                <a:lnTo>
                  <a:pt x="650036" y="776820"/>
                </a:lnTo>
                <a:lnTo>
                  <a:pt x="649755" y="776949"/>
                </a:lnTo>
                <a:lnTo>
                  <a:pt x="649569" y="776717"/>
                </a:lnTo>
                <a:lnTo>
                  <a:pt x="649410" y="776588"/>
                </a:lnTo>
                <a:lnTo>
                  <a:pt x="649184" y="776467"/>
                </a:lnTo>
                <a:lnTo>
                  <a:pt x="649037" y="776337"/>
                </a:lnTo>
                <a:lnTo>
                  <a:pt x="648890" y="775950"/>
                </a:lnTo>
                <a:lnTo>
                  <a:pt x="648993" y="775737"/>
                </a:lnTo>
                <a:lnTo>
                  <a:pt x="648993" y="775474"/>
                </a:lnTo>
                <a:lnTo>
                  <a:pt x="648890" y="775255"/>
                </a:lnTo>
                <a:lnTo>
                  <a:pt x="648763" y="775023"/>
                </a:lnTo>
                <a:lnTo>
                  <a:pt x="648776" y="774854"/>
                </a:lnTo>
                <a:lnTo>
                  <a:pt x="648679" y="774295"/>
                </a:lnTo>
                <a:lnTo>
                  <a:pt x="648409" y="773450"/>
                </a:lnTo>
                <a:lnTo>
                  <a:pt x="648064" y="773154"/>
                </a:lnTo>
                <a:lnTo>
                  <a:pt x="647603" y="773031"/>
                </a:lnTo>
                <a:lnTo>
                  <a:pt x="647387" y="773113"/>
                </a:lnTo>
                <a:lnTo>
                  <a:pt x="646892" y="773303"/>
                </a:lnTo>
                <a:lnTo>
                  <a:pt x="646181" y="773908"/>
                </a:lnTo>
                <a:lnTo>
                  <a:pt x="645919" y="774423"/>
                </a:lnTo>
                <a:lnTo>
                  <a:pt x="645733" y="775132"/>
                </a:lnTo>
                <a:lnTo>
                  <a:pt x="645438" y="775893"/>
                </a:lnTo>
                <a:lnTo>
                  <a:pt x="645118" y="776795"/>
                </a:lnTo>
                <a:lnTo>
                  <a:pt x="644689" y="777670"/>
                </a:lnTo>
                <a:lnTo>
                  <a:pt x="644259" y="778314"/>
                </a:lnTo>
                <a:lnTo>
                  <a:pt x="643702" y="778811"/>
                </a:lnTo>
                <a:lnTo>
                  <a:pt x="642852" y="779179"/>
                </a:lnTo>
                <a:lnTo>
                  <a:pt x="642217" y="779758"/>
                </a:lnTo>
                <a:lnTo>
                  <a:pt x="641442" y="780312"/>
                </a:lnTo>
                <a:lnTo>
                  <a:pt x="641109" y="780468"/>
                </a:lnTo>
                <a:lnTo>
                  <a:pt x="640775" y="780389"/>
                </a:lnTo>
                <a:lnTo>
                  <a:pt x="640558" y="780170"/>
                </a:lnTo>
                <a:lnTo>
                  <a:pt x="640456" y="779984"/>
                </a:lnTo>
                <a:lnTo>
                  <a:pt x="640437" y="779611"/>
                </a:lnTo>
                <a:lnTo>
                  <a:pt x="640437" y="779423"/>
                </a:lnTo>
                <a:lnTo>
                  <a:pt x="640584" y="779120"/>
                </a:lnTo>
                <a:lnTo>
                  <a:pt x="640724" y="778850"/>
                </a:lnTo>
                <a:lnTo>
                  <a:pt x="640801" y="778470"/>
                </a:lnTo>
                <a:lnTo>
                  <a:pt x="640858" y="778180"/>
                </a:lnTo>
                <a:lnTo>
                  <a:pt x="640911" y="777832"/>
                </a:lnTo>
                <a:lnTo>
                  <a:pt x="640988" y="777446"/>
                </a:lnTo>
                <a:lnTo>
                  <a:pt x="641172" y="776743"/>
                </a:lnTo>
                <a:lnTo>
                  <a:pt x="641333" y="776228"/>
                </a:lnTo>
                <a:lnTo>
                  <a:pt x="641563" y="775893"/>
                </a:lnTo>
                <a:lnTo>
                  <a:pt x="641910" y="775525"/>
                </a:lnTo>
                <a:lnTo>
                  <a:pt x="642204" y="775152"/>
                </a:lnTo>
                <a:lnTo>
                  <a:pt x="642678" y="774604"/>
                </a:lnTo>
                <a:lnTo>
                  <a:pt x="643100" y="773991"/>
                </a:lnTo>
                <a:lnTo>
                  <a:pt x="643210" y="773638"/>
                </a:lnTo>
                <a:lnTo>
                  <a:pt x="643170" y="773180"/>
                </a:lnTo>
                <a:lnTo>
                  <a:pt x="643076" y="772768"/>
                </a:lnTo>
                <a:lnTo>
                  <a:pt x="642646" y="772200"/>
                </a:lnTo>
                <a:lnTo>
                  <a:pt x="642268" y="772104"/>
                </a:lnTo>
                <a:lnTo>
                  <a:pt x="641833" y="772155"/>
                </a:lnTo>
                <a:lnTo>
                  <a:pt x="641519" y="772433"/>
                </a:lnTo>
                <a:lnTo>
                  <a:pt x="641198" y="772593"/>
                </a:lnTo>
                <a:lnTo>
                  <a:pt x="640788" y="772768"/>
                </a:lnTo>
                <a:lnTo>
                  <a:pt x="640610" y="773000"/>
                </a:lnTo>
                <a:lnTo>
                  <a:pt x="640327" y="773250"/>
                </a:lnTo>
                <a:lnTo>
                  <a:pt x="640149" y="773334"/>
                </a:lnTo>
                <a:lnTo>
                  <a:pt x="639989" y="773437"/>
                </a:lnTo>
                <a:lnTo>
                  <a:pt x="639675" y="773760"/>
                </a:lnTo>
                <a:lnTo>
                  <a:pt x="639495" y="774030"/>
                </a:lnTo>
                <a:lnTo>
                  <a:pt x="639302" y="774532"/>
                </a:lnTo>
                <a:lnTo>
                  <a:pt x="639078" y="774964"/>
                </a:lnTo>
                <a:lnTo>
                  <a:pt x="638931" y="775487"/>
                </a:lnTo>
                <a:lnTo>
                  <a:pt x="638924" y="775737"/>
                </a:lnTo>
                <a:lnTo>
                  <a:pt x="639004" y="776036"/>
                </a:lnTo>
                <a:lnTo>
                  <a:pt x="638983" y="776453"/>
                </a:lnTo>
                <a:lnTo>
                  <a:pt x="638976" y="777549"/>
                </a:lnTo>
                <a:lnTo>
                  <a:pt x="638713" y="778174"/>
                </a:lnTo>
                <a:lnTo>
                  <a:pt x="638232" y="778837"/>
                </a:lnTo>
                <a:lnTo>
                  <a:pt x="637835" y="779094"/>
                </a:lnTo>
                <a:lnTo>
                  <a:pt x="637464" y="779076"/>
                </a:lnTo>
                <a:lnTo>
                  <a:pt x="637183" y="778875"/>
                </a:lnTo>
                <a:lnTo>
                  <a:pt x="637156" y="778662"/>
                </a:lnTo>
                <a:lnTo>
                  <a:pt x="637073" y="778522"/>
                </a:lnTo>
                <a:lnTo>
                  <a:pt x="637042" y="778270"/>
                </a:lnTo>
                <a:lnTo>
                  <a:pt x="636843" y="777961"/>
                </a:lnTo>
                <a:lnTo>
                  <a:pt x="636498" y="777457"/>
                </a:lnTo>
                <a:lnTo>
                  <a:pt x="636491" y="777278"/>
                </a:lnTo>
                <a:lnTo>
                  <a:pt x="636331" y="777078"/>
                </a:lnTo>
                <a:lnTo>
                  <a:pt x="636190" y="776905"/>
                </a:lnTo>
                <a:lnTo>
                  <a:pt x="636139" y="776646"/>
                </a:lnTo>
                <a:lnTo>
                  <a:pt x="635960" y="776511"/>
                </a:lnTo>
                <a:lnTo>
                  <a:pt x="635562" y="776318"/>
                </a:lnTo>
                <a:lnTo>
                  <a:pt x="634864" y="776138"/>
                </a:lnTo>
                <a:lnTo>
                  <a:pt x="634666" y="776046"/>
                </a:lnTo>
                <a:lnTo>
                  <a:pt x="634346" y="775912"/>
                </a:lnTo>
                <a:lnTo>
                  <a:pt x="633788" y="775577"/>
                </a:lnTo>
                <a:lnTo>
                  <a:pt x="633494" y="775242"/>
                </a:lnTo>
                <a:lnTo>
                  <a:pt x="633288" y="775036"/>
                </a:lnTo>
                <a:lnTo>
                  <a:pt x="633180" y="774887"/>
                </a:lnTo>
                <a:lnTo>
                  <a:pt x="632859" y="774462"/>
                </a:lnTo>
                <a:lnTo>
                  <a:pt x="632673" y="774146"/>
                </a:lnTo>
                <a:lnTo>
                  <a:pt x="632590" y="773914"/>
                </a:lnTo>
                <a:lnTo>
                  <a:pt x="632495" y="773618"/>
                </a:lnTo>
                <a:lnTo>
                  <a:pt x="632565" y="773425"/>
                </a:lnTo>
                <a:lnTo>
                  <a:pt x="632475" y="773186"/>
                </a:lnTo>
                <a:lnTo>
                  <a:pt x="632302" y="773077"/>
                </a:lnTo>
                <a:lnTo>
                  <a:pt x="632148" y="773110"/>
                </a:lnTo>
                <a:lnTo>
                  <a:pt x="631899" y="773114"/>
                </a:lnTo>
                <a:lnTo>
                  <a:pt x="631687" y="773334"/>
                </a:lnTo>
                <a:lnTo>
                  <a:pt x="631290" y="773392"/>
                </a:lnTo>
                <a:lnTo>
                  <a:pt x="630868" y="773386"/>
                </a:lnTo>
                <a:lnTo>
                  <a:pt x="630521" y="773316"/>
                </a:lnTo>
                <a:lnTo>
                  <a:pt x="630330" y="773057"/>
                </a:lnTo>
                <a:lnTo>
                  <a:pt x="630233" y="772858"/>
                </a:lnTo>
                <a:lnTo>
                  <a:pt x="630260" y="772542"/>
                </a:lnTo>
                <a:lnTo>
                  <a:pt x="630253" y="772343"/>
                </a:lnTo>
                <a:lnTo>
                  <a:pt x="630050" y="772173"/>
                </a:lnTo>
                <a:lnTo>
                  <a:pt x="629810" y="772071"/>
                </a:lnTo>
                <a:lnTo>
                  <a:pt x="629705" y="771914"/>
                </a:lnTo>
                <a:lnTo>
                  <a:pt x="629759" y="771716"/>
                </a:lnTo>
                <a:lnTo>
                  <a:pt x="629965" y="771484"/>
                </a:lnTo>
                <a:lnTo>
                  <a:pt x="630163" y="771344"/>
                </a:lnTo>
                <a:lnTo>
                  <a:pt x="630330" y="771111"/>
                </a:lnTo>
                <a:lnTo>
                  <a:pt x="630490" y="770995"/>
                </a:lnTo>
                <a:lnTo>
                  <a:pt x="630874" y="770763"/>
                </a:lnTo>
                <a:lnTo>
                  <a:pt x="631079" y="770397"/>
                </a:lnTo>
                <a:lnTo>
                  <a:pt x="631015" y="769946"/>
                </a:lnTo>
                <a:lnTo>
                  <a:pt x="630995" y="769771"/>
                </a:lnTo>
                <a:lnTo>
                  <a:pt x="630945" y="769552"/>
                </a:lnTo>
                <a:lnTo>
                  <a:pt x="630644" y="769404"/>
                </a:lnTo>
                <a:lnTo>
                  <a:pt x="630330" y="769295"/>
                </a:lnTo>
                <a:lnTo>
                  <a:pt x="630106" y="769082"/>
                </a:lnTo>
                <a:lnTo>
                  <a:pt x="630022" y="768940"/>
                </a:lnTo>
                <a:lnTo>
                  <a:pt x="629651" y="768631"/>
                </a:lnTo>
                <a:lnTo>
                  <a:pt x="629491" y="768431"/>
                </a:lnTo>
                <a:lnTo>
                  <a:pt x="629267" y="768057"/>
                </a:lnTo>
                <a:lnTo>
                  <a:pt x="629023" y="767432"/>
                </a:lnTo>
                <a:lnTo>
                  <a:pt x="629074" y="767065"/>
                </a:lnTo>
                <a:lnTo>
                  <a:pt x="629234" y="766788"/>
                </a:lnTo>
                <a:lnTo>
                  <a:pt x="629509" y="766492"/>
                </a:lnTo>
                <a:lnTo>
                  <a:pt x="629702" y="766499"/>
                </a:lnTo>
                <a:lnTo>
                  <a:pt x="630294" y="766427"/>
                </a:lnTo>
                <a:lnTo>
                  <a:pt x="630323" y="766034"/>
                </a:lnTo>
                <a:lnTo>
                  <a:pt x="630497" y="765776"/>
                </a:lnTo>
                <a:lnTo>
                  <a:pt x="630611" y="765474"/>
                </a:lnTo>
                <a:lnTo>
                  <a:pt x="630586" y="764906"/>
                </a:lnTo>
                <a:lnTo>
                  <a:pt x="630470" y="764739"/>
                </a:lnTo>
                <a:lnTo>
                  <a:pt x="630284" y="764720"/>
                </a:lnTo>
                <a:lnTo>
                  <a:pt x="629574" y="764875"/>
                </a:lnTo>
                <a:lnTo>
                  <a:pt x="629030" y="765075"/>
                </a:lnTo>
                <a:lnTo>
                  <a:pt x="628222" y="765673"/>
                </a:lnTo>
                <a:lnTo>
                  <a:pt x="628108" y="765879"/>
                </a:lnTo>
                <a:lnTo>
                  <a:pt x="627864" y="766376"/>
                </a:lnTo>
                <a:lnTo>
                  <a:pt x="627313" y="767078"/>
                </a:lnTo>
                <a:lnTo>
                  <a:pt x="626929" y="767200"/>
                </a:lnTo>
                <a:lnTo>
                  <a:pt x="626250" y="767419"/>
                </a:lnTo>
                <a:lnTo>
                  <a:pt x="625814" y="767709"/>
                </a:lnTo>
                <a:lnTo>
                  <a:pt x="625526" y="767987"/>
                </a:lnTo>
                <a:lnTo>
                  <a:pt x="625418" y="768180"/>
                </a:lnTo>
                <a:lnTo>
                  <a:pt x="625411" y="768360"/>
                </a:lnTo>
                <a:lnTo>
                  <a:pt x="625289" y="768933"/>
                </a:lnTo>
                <a:lnTo>
                  <a:pt x="625071" y="769494"/>
                </a:lnTo>
                <a:lnTo>
                  <a:pt x="624975" y="769797"/>
                </a:lnTo>
                <a:lnTo>
                  <a:pt x="624654" y="770557"/>
                </a:lnTo>
                <a:lnTo>
                  <a:pt x="624507" y="770673"/>
                </a:lnTo>
                <a:lnTo>
                  <a:pt x="624290" y="770822"/>
                </a:lnTo>
                <a:lnTo>
                  <a:pt x="624246" y="771002"/>
                </a:lnTo>
                <a:lnTo>
                  <a:pt x="623982" y="770982"/>
                </a:lnTo>
                <a:lnTo>
                  <a:pt x="623925" y="771175"/>
                </a:lnTo>
                <a:lnTo>
                  <a:pt x="623624" y="771254"/>
                </a:lnTo>
                <a:lnTo>
                  <a:pt x="623284" y="771111"/>
                </a:lnTo>
                <a:lnTo>
                  <a:pt x="623233" y="770840"/>
                </a:lnTo>
                <a:lnTo>
                  <a:pt x="623027" y="770730"/>
                </a:lnTo>
                <a:lnTo>
                  <a:pt x="622856" y="770551"/>
                </a:lnTo>
                <a:lnTo>
                  <a:pt x="622445" y="770384"/>
                </a:lnTo>
                <a:lnTo>
                  <a:pt x="622035" y="770371"/>
                </a:lnTo>
                <a:lnTo>
                  <a:pt x="621683" y="770448"/>
                </a:lnTo>
                <a:lnTo>
                  <a:pt x="621242" y="770596"/>
                </a:lnTo>
                <a:lnTo>
                  <a:pt x="621082" y="770730"/>
                </a:lnTo>
                <a:lnTo>
                  <a:pt x="620889" y="771028"/>
                </a:lnTo>
                <a:lnTo>
                  <a:pt x="620555" y="771234"/>
                </a:lnTo>
                <a:lnTo>
                  <a:pt x="620197" y="771407"/>
                </a:lnTo>
                <a:lnTo>
                  <a:pt x="619775" y="771723"/>
                </a:lnTo>
                <a:lnTo>
                  <a:pt x="619461" y="771723"/>
                </a:lnTo>
                <a:lnTo>
                  <a:pt x="619448" y="771878"/>
                </a:lnTo>
                <a:lnTo>
                  <a:pt x="619301" y="771885"/>
                </a:lnTo>
                <a:lnTo>
                  <a:pt x="618877" y="771865"/>
                </a:lnTo>
                <a:lnTo>
                  <a:pt x="618462" y="771942"/>
                </a:lnTo>
                <a:lnTo>
                  <a:pt x="617936" y="771775"/>
                </a:lnTo>
                <a:lnTo>
                  <a:pt x="617033" y="771692"/>
                </a:lnTo>
                <a:lnTo>
                  <a:pt x="616618" y="771723"/>
                </a:lnTo>
                <a:lnTo>
                  <a:pt x="616315" y="771710"/>
                </a:lnTo>
                <a:lnTo>
                  <a:pt x="615682" y="771703"/>
                </a:lnTo>
                <a:lnTo>
                  <a:pt x="615118" y="771716"/>
                </a:lnTo>
                <a:lnTo>
                  <a:pt x="614580" y="771563"/>
                </a:lnTo>
                <a:lnTo>
                  <a:pt x="614310" y="771420"/>
                </a:lnTo>
                <a:lnTo>
                  <a:pt x="613992" y="771267"/>
                </a:lnTo>
                <a:lnTo>
                  <a:pt x="613274" y="770408"/>
                </a:lnTo>
                <a:lnTo>
                  <a:pt x="613114" y="770384"/>
                </a:lnTo>
                <a:lnTo>
                  <a:pt x="613011" y="770641"/>
                </a:lnTo>
                <a:lnTo>
                  <a:pt x="612774" y="771066"/>
                </a:lnTo>
                <a:lnTo>
                  <a:pt x="612402" y="771201"/>
                </a:lnTo>
                <a:lnTo>
                  <a:pt x="612088" y="771138"/>
                </a:lnTo>
                <a:lnTo>
                  <a:pt x="611783" y="771030"/>
                </a:lnTo>
                <a:lnTo>
                  <a:pt x="611712" y="770856"/>
                </a:lnTo>
                <a:lnTo>
                  <a:pt x="611117" y="769399"/>
                </a:lnTo>
                <a:lnTo>
                  <a:pt x="610783" y="765552"/>
                </a:lnTo>
                <a:lnTo>
                  <a:pt x="610824" y="763842"/>
                </a:lnTo>
                <a:lnTo>
                  <a:pt x="610054" y="760421"/>
                </a:lnTo>
                <a:lnTo>
                  <a:pt x="609094" y="756147"/>
                </a:lnTo>
                <a:lnTo>
                  <a:pt x="608411" y="749091"/>
                </a:lnTo>
                <a:lnTo>
                  <a:pt x="607232" y="736053"/>
                </a:lnTo>
                <a:lnTo>
                  <a:pt x="607490" y="734128"/>
                </a:lnTo>
                <a:lnTo>
                  <a:pt x="609018" y="732418"/>
                </a:lnTo>
                <a:lnTo>
                  <a:pt x="610151" y="729426"/>
                </a:lnTo>
                <a:lnTo>
                  <a:pt x="609999" y="726860"/>
                </a:lnTo>
                <a:lnTo>
                  <a:pt x="608726" y="724661"/>
                </a:lnTo>
                <a:lnTo>
                  <a:pt x="607987" y="724595"/>
                </a:lnTo>
                <a:lnTo>
                  <a:pt x="607248" y="723912"/>
                </a:lnTo>
                <a:lnTo>
                  <a:pt x="606387" y="723972"/>
                </a:lnTo>
                <a:lnTo>
                  <a:pt x="605466" y="722545"/>
                </a:lnTo>
                <a:lnTo>
                  <a:pt x="604966" y="722749"/>
                </a:lnTo>
                <a:lnTo>
                  <a:pt x="603059" y="723529"/>
                </a:lnTo>
                <a:lnTo>
                  <a:pt x="602641" y="722955"/>
                </a:lnTo>
                <a:lnTo>
                  <a:pt x="602199" y="722350"/>
                </a:lnTo>
                <a:lnTo>
                  <a:pt x="601274" y="722409"/>
                </a:lnTo>
                <a:lnTo>
                  <a:pt x="600469" y="723647"/>
                </a:lnTo>
                <a:lnTo>
                  <a:pt x="599792" y="723521"/>
                </a:lnTo>
                <a:lnTo>
                  <a:pt x="598945" y="722097"/>
                </a:lnTo>
                <a:lnTo>
                  <a:pt x="596318" y="722277"/>
                </a:lnTo>
                <a:lnTo>
                  <a:pt x="597222" y="719170"/>
                </a:lnTo>
                <a:lnTo>
                  <a:pt x="599225" y="715321"/>
                </a:lnTo>
                <a:lnTo>
                  <a:pt x="599943" y="711900"/>
                </a:lnTo>
                <a:lnTo>
                  <a:pt x="598355" y="707199"/>
                </a:lnTo>
                <a:lnTo>
                  <a:pt x="598891" y="693520"/>
                </a:lnTo>
                <a:lnTo>
                  <a:pt x="600696" y="689030"/>
                </a:lnTo>
                <a:lnTo>
                  <a:pt x="605703" y="683899"/>
                </a:lnTo>
                <a:lnTo>
                  <a:pt x="608540" y="680691"/>
                </a:lnTo>
                <a:lnTo>
                  <a:pt x="610376" y="674920"/>
                </a:lnTo>
                <a:lnTo>
                  <a:pt x="612460" y="667652"/>
                </a:lnTo>
                <a:lnTo>
                  <a:pt x="612590" y="662096"/>
                </a:lnTo>
                <a:lnTo>
                  <a:pt x="611160" y="659745"/>
                </a:lnTo>
                <a:lnTo>
                  <a:pt x="608236" y="657609"/>
                </a:lnTo>
                <a:lnTo>
                  <a:pt x="608100" y="654404"/>
                </a:lnTo>
                <a:lnTo>
                  <a:pt x="609495" y="651721"/>
                </a:lnTo>
                <a:lnTo>
                  <a:pt x="609609" y="651502"/>
                </a:lnTo>
                <a:lnTo>
                  <a:pt x="610187" y="650395"/>
                </a:lnTo>
                <a:lnTo>
                  <a:pt x="611042" y="648752"/>
                </a:lnTo>
                <a:lnTo>
                  <a:pt x="613218" y="644571"/>
                </a:lnTo>
                <a:lnTo>
                  <a:pt x="615449" y="640082"/>
                </a:lnTo>
                <a:lnTo>
                  <a:pt x="617633" y="637517"/>
                </a:lnTo>
                <a:lnTo>
                  <a:pt x="621734" y="634737"/>
                </a:lnTo>
                <a:lnTo>
                  <a:pt x="623094" y="631104"/>
                </a:lnTo>
                <a:lnTo>
                  <a:pt x="620596" y="628967"/>
                </a:lnTo>
                <a:lnTo>
                  <a:pt x="621932" y="626403"/>
                </a:lnTo>
                <a:lnTo>
                  <a:pt x="631967" y="621887"/>
                </a:lnTo>
                <a:lnTo>
                  <a:pt x="632729" y="614511"/>
                </a:lnTo>
                <a:lnTo>
                  <a:pt x="630703" y="611840"/>
                </a:lnTo>
                <a:lnTo>
                  <a:pt x="630403" y="608305"/>
                </a:lnTo>
                <a:lnTo>
                  <a:pt x="629360" y="606816"/>
                </a:lnTo>
                <a:lnTo>
                  <a:pt x="629426" y="605699"/>
                </a:lnTo>
                <a:lnTo>
                  <a:pt x="628935" y="604644"/>
                </a:lnTo>
                <a:lnTo>
                  <a:pt x="627673" y="603021"/>
                </a:lnTo>
                <a:lnTo>
                  <a:pt x="625737" y="601598"/>
                </a:lnTo>
                <a:lnTo>
                  <a:pt x="625431" y="600605"/>
                </a:lnTo>
                <a:lnTo>
                  <a:pt x="624571" y="599860"/>
                </a:lnTo>
                <a:lnTo>
                  <a:pt x="625313" y="598869"/>
                </a:lnTo>
                <a:lnTo>
                  <a:pt x="624463" y="597111"/>
                </a:lnTo>
                <a:lnTo>
                  <a:pt x="624766" y="596264"/>
                </a:lnTo>
                <a:lnTo>
                  <a:pt x="632496" y="592850"/>
                </a:lnTo>
                <a:lnTo>
                  <a:pt x="635788" y="588362"/>
                </a:lnTo>
                <a:lnTo>
                  <a:pt x="637017" y="581309"/>
                </a:lnTo>
                <a:lnTo>
                  <a:pt x="640827" y="570625"/>
                </a:lnTo>
                <a:lnTo>
                  <a:pt x="641897" y="563573"/>
                </a:lnTo>
                <a:lnTo>
                  <a:pt x="642888" y="562131"/>
                </a:lnTo>
                <a:lnTo>
                  <a:pt x="644984" y="559991"/>
                </a:lnTo>
                <a:lnTo>
                  <a:pt x="646900" y="559063"/>
                </a:lnTo>
                <a:lnTo>
                  <a:pt x="647742" y="555576"/>
                </a:lnTo>
                <a:lnTo>
                  <a:pt x="647752" y="555414"/>
                </a:lnTo>
                <a:lnTo>
                  <a:pt x="647984" y="555394"/>
                </a:lnTo>
                <a:lnTo>
                  <a:pt x="648246" y="555304"/>
                </a:lnTo>
                <a:lnTo>
                  <a:pt x="648707" y="555195"/>
                </a:lnTo>
                <a:lnTo>
                  <a:pt x="649150" y="555129"/>
                </a:lnTo>
                <a:lnTo>
                  <a:pt x="649412" y="555033"/>
                </a:lnTo>
                <a:lnTo>
                  <a:pt x="649726" y="555052"/>
                </a:lnTo>
                <a:lnTo>
                  <a:pt x="649950" y="555052"/>
                </a:lnTo>
                <a:lnTo>
                  <a:pt x="650180" y="555033"/>
                </a:lnTo>
                <a:lnTo>
                  <a:pt x="650533" y="554833"/>
                </a:lnTo>
                <a:lnTo>
                  <a:pt x="650802" y="554814"/>
                </a:lnTo>
                <a:lnTo>
                  <a:pt x="651045" y="554807"/>
                </a:lnTo>
                <a:lnTo>
                  <a:pt x="651403" y="554801"/>
                </a:lnTo>
                <a:lnTo>
                  <a:pt x="651629" y="554860"/>
                </a:lnTo>
                <a:lnTo>
                  <a:pt x="651930" y="555110"/>
                </a:lnTo>
                <a:lnTo>
                  <a:pt x="652167" y="555541"/>
                </a:lnTo>
                <a:lnTo>
                  <a:pt x="652301" y="555986"/>
                </a:lnTo>
                <a:lnTo>
                  <a:pt x="652397" y="556553"/>
                </a:lnTo>
                <a:lnTo>
                  <a:pt x="652659" y="557062"/>
                </a:lnTo>
                <a:lnTo>
                  <a:pt x="652935" y="557660"/>
                </a:lnTo>
                <a:lnTo>
                  <a:pt x="653338" y="558053"/>
                </a:lnTo>
                <a:lnTo>
                  <a:pt x="653601" y="558117"/>
                </a:lnTo>
                <a:lnTo>
                  <a:pt x="653952" y="558079"/>
                </a:lnTo>
                <a:lnTo>
                  <a:pt x="654159" y="557924"/>
                </a:lnTo>
                <a:lnTo>
                  <a:pt x="654248" y="557667"/>
                </a:lnTo>
                <a:lnTo>
                  <a:pt x="654325" y="557319"/>
                </a:lnTo>
                <a:lnTo>
                  <a:pt x="654253" y="556926"/>
                </a:lnTo>
                <a:lnTo>
                  <a:pt x="653998" y="556437"/>
                </a:lnTo>
                <a:lnTo>
                  <a:pt x="653710" y="555993"/>
                </a:lnTo>
                <a:lnTo>
                  <a:pt x="653691" y="555252"/>
                </a:lnTo>
                <a:lnTo>
                  <a:pt x="653838" y="554860"/>
                </a:lnTo>
                <a:lnTo>
                  <a:pt x="654100" y="554474"/>
                </a:lnTo>
                <a:lnTo>
                  <a:pt x="654356" y="554048"/>
                </a:lnTo>
                <a:lnTo>
                  <a:pt x="655158" y="552863"/>
                </a:lnTo>
                <a:lnTo>
                  <a:pt x="655336" y="552734"/>
                </a:lnTo>
                <a:lnTo>
                  <a:pt x="655496" y="552644"/>
                </a:lnTo>
                <a:lnTo>
                  <a:pt x="655830" y="552400"/>
                </a:lnTo>
                <a:lnTo>
                  <a:pt x="656060" y="552232"/>
                </a:lnTo>
                <a:lnTo>
                  <a:pt x="656284" y="552052"/>
                </a:lnTo>
                <a:lnTo>
                  <a:pt x="656508" y="551872"/>
                </a:lnTo>
                <a:lnTo>
                  <a:pt x="656745" y="551769"/>
                </a:lnTo>
                <a:lnTo>
                  <a:pt x="657092" y="551627"/>
                </a:lnTo>
                <a:lnTo>
                  <a:pt x="657354" y="551594"/>
                </a:lnTo>
                <a:lnTo>
                  <a:pt x="657667" y="551485"/>
                </a:lnTo>
                <a:lnTo>
                  <a:pt x="658322" y="551169"/>
                </a:lnTo>
                <a:lnTo>
                  <a:pt x="658649" y="551073"/>
                </a:lnTo>
                <a:lnTo>
                  <a:pt x="658961" y="550996"/>
                </a:lnTo>
                <a:lnTo>
                  <a:pt x="659090" y="550886"/>
                </a:lnTo>
                <a:lnTo>
                  <a:pt x="659365" y="550726"/>
                </a:lnTo>
                <a:lnTo>
                  <a:pt x="659718" y="550590"/>
                </a:lnTo>
                <a:lnTo>
                  <a:pt x="660076" y="550423"/>
                </a:lnTo>
                <a:lnTo>
                  <a:pt x="660544" y="550139"/>
                </a:lnTo>
                <a:lnTo>
                  <a:pt x="660730" y="549946"/>
                </a:lnTo>
                <a:lnTo>
                  <a:pt x="660966" y="549849"/>
                </a:lnTo>
                <a:lnTo>
                  <a:pt x="661428" y="549477"/>
                </a:lnTo>
                <a:lnTo>
                  <a:pt x="661844" y="549032"/>
                </a:lnTo>
                <a:lnTo>
                  <a:pt x="662164" y="548613"/>
                </a:lnTo>
                <a:lnTo>
                  <a:pt x="662452" y="548188"/>
                </a:lnTo>
                <a:lnTo>
                  <a:pt x="662785" y="547725"/>
                </a:lnTo>
                <a:lnTo>
                  <a:pt x="662864" y="547420"/>
                </a:lnTo>
                <a:lnTo>
                  <a:pt x="662929" y="547626"/>
                </a:lnTo>
                <a:lnTo>
                  <a:pt x="663073" y="546803"/>
                </a:lnTo>
                <a:lnTo>
                  <a:pt x="663106" y="545852"/>
                </a:lnTo>
                <a:lnTo>
                  <a:pt x="663207" y="545291"/>
                </a:lnTo>
                <a:lnTo>
                  <a:pt x="663240" y="544826"/>
                </a:lnTo>
                <a:lnTo>
                  <a:pt x="663240" y="544524"/>
                </a:lnTo>
                <a:lnTo>
                  <a:pt x="662996" y="544074"/>
                </a:lnTo>
                <a:lnTo>
                  <a:pt x="662996" y="542921"/>
                </a:lnTo>
                <a:lnTo>
                  <a:pt x="663023" y="542503"/>
                </a:lnTo>
                <a:lnTo>
                  <a:pt x="663201" y="541756"/>
                </a:lnTo>
                <a:lnTo>
                  <a:pt x="663317" y="541370"/>
                </a:lnTo>
                <a:lnTo>
                  <a:pt x="663354" y="541170"/>
                </a:lnTo>
                <a:lnTo>
                  <a:pt x="663420" y="540725"/>
                </a:lnTo>
                <a:lnTo>
                  <a:pt x="663381" y="540519"/>
                </a:lnTo>
                <a:lnTo>
                  <a:pt x="663618" y="539708"/>
                </a:lnTo>
                <a:lnTo>
                  <a:pt x="663721" y="539296"/>
                </a:lnTo>
                <a:lnTo>
                  <a:pt x="663668" y="538716"/>
                </a:lnTo>
                <a:lnTo>
                  <a:pt x="663284" y="538343"/>
                </a:lnTo>
                <a:lnTo>
                  <a:pt x="662792" y="537777"/>
                </a:lnTo>
                <a:lnTo>
                  <a:pt x="662344" y="537339"/>
                </a:lnTo>
                <a:lnTo>
                  <a:pt x="662079" y="537069"/>
                </a:lnTo>
                <a:lnTo>
                  <a:pt x="661953" y="536940"/>
                </a:lnTo>
                <a:lnTo>
                  <a:pt x="661894" y="536598"/>
                </a:lnTo>
                <a:lnTo>
                  <a:pt x="661978" y="536025"/>
                </a:lnTo>
                <a:lnTo>
                  <a:pt x="662125" y="535189"/>
                </a:lnTo>
                <a:lnTo>
                  <a:pt x="662337" y="534505"/>
                </a:lnTo>
                <a:lnTo>
                  <a:pt x="662638" y="533817"/>
                </a:lnTo>
                <a:lnTo>
                  <a:pt x="662965" y="533256"/>
                </a:lnTo>
                <a:lnTo>
                  <a:pt x="663387" y="532800"/>
                </a:lnTo>
                <a:lnTo>
                  <a:pt x="663701" y="532502"/>
                </a:lnTo>
                <a:lnTo>
                  <a:pt x="663906" y="532381"/>
                </a:lnTo>
                <a:lnTo>
                  <a:pt x="664107" y="532331"/>
                </a:lnTo>
                <a:lnTo>
                  <a:pt x="664367" y="532349"/>
                </a:lnTo>
                <a:lnTo>
                  <a:pt x="664643" y="532529"/>
                </a:lnTo>
                <a:lnTo>
                  <a:pt x="664924" y="532890"/>
                </a:lnTo>
                <a:lnTo>
                  <a:pt x="665155" y="533346"/>
                </a:lnTo>
                <a:lnTo>
                  <a:pt x="665418" y="533436"/>
                </a:lnTo>
                <a:lnTo>
                  <a:pt x="666090" y="533418"/>
                </a:lnTo>
                <a:lnTo>
                  <a:pt x="666993" y="533315"/>
                </a:lnTo>
                <a:lnTo>
                  <a:pt x="667390" y="533044"/>
                </a:lnTo>
                <a:lnTo>
                  <a:pt x="667827" y="532658"/>
                </a:lnTo>
                <a:lnTo>
                  <a:pt x="668165" y="532399"/>
                </a:lnTo>
                <a:lnTo>
                  <a:pt x="668364" y="532177"/>
                </a:lnTo>
                <a:lnTo>
                  <a:pt x="668590" y="531848"/>
                </a:lnTo>
                <a:lnTo>
                  <a:pt x="668898" y="531386"/>
                </a:lnTo>
                <a:lnTo>
                  <a:pt x="669159" y="530954"/>
                </a:lnTo>
                <a:lnTo>
                  <a:pt x="669287" y="530619"/>
                </a:lnTo>
                <a:lnTo>
                  <a:pt x="669409" y="530393"/>
                </a:lnTo>
                <a:lnTo>
                  <a:pt x="669820" y="530233"/>
                </a:lnTo>
                <a:lnTo>
                  <a:pt x="670044" y="530084"/>
                </a:lnTo>
                <a:lnTo>
                  <a:pt x="670287" y="529885"/>
                </a:lnTo>
                <a:lnTo>
                  <a:pt x="670549" y="529582"/>
                </a:lnTo>
                <a:lnTo>
                  <a:pt x="670902" y="529163"/>
                </a:lnTo>
                <a:lnTo>
                  <a:pt x="671214" y="528719"/>
                </a:lnTo>
                <a:lnTo>
                  <a:pt x="671574" y="528146"/>
                </a:lnTo>
                <a:lnTo>
                  <a:pt x="671824" y="527824"/>
                </a:lnTo>
                <a:lnTo>
                  <a:pt x="672169" y="527618"/>
                </a:lnTo>
                <a:lnTo>
                  <a:pt x="672380" y="527373"/>
                </a:lnTo>
                <a:lnTo>
                  <a:pt x="672676" y="527026"/>
                </a:lnTo>
                <a:lnTo>
                  <a:pt x="672894" y="526794"/>
                </a:lnTo>
                <a:lnTo>
                  <a:pt x="673047" y="526665"/>
                </a:lnTo>
                <a:lnTo>
                  <a:pt x="673386" y="526511"/>
                </a:lnTo>
                <a:lnTo>
                  <a:pt x="673603" y="526428"/>
                </a:lnTo>
                <a:lnTo>
                  <a:pt x="673739" y="526336"/>
                </a:lnTo>
                <a:lnTo>
                  <a:pt x="673957" y="526183"/>
                </a:lnTo>
                <a:lnTo>
                  <a:pt x="674521" y="526222"/>
                </a:lnTo>
                <a:lnTo>
                  <a:pt x="675136" y="526266"/>
                </a:lnTo>
                <a:lnTo>
                  <a:pt x="675384" y="526299"/>
                </a:lnTo>
                <a:lnTo>
                  <a:pt x="675590" y="526286"/>
                </a:lnTo>
                <a:lnTo>
                  <a:pt x="675884" y="526222"/>
                </a:lnTo>
                <a:lnTo>
                  <a:pt x="676159" y="526222"/>
                </a:lnTo>
                <a:lnTo>
                  <a:pt x="676543" y="526143"/>
                </a:lnTo>
                <a:lnTo>
                  <a:pt x="676851" y="526009"/>
                </a:lnTo>
                <a:lnTo>
                  <a:pt x="677101" y="526009"/>
                </a:lnTo>
                <a:lnTo>
                  <a:pt x="677377" y="525937"/>
                </a:lnTo>
                <a:lnTo>
                  <a:pt x="677742" y="525771"/>
                </a:lnTo>
                <a:lnTo>
                  <a:pt x="677986" y="525797"/>
                </a:lnTo>
                <a:lnTo>
                  <a:pt x="678133" y="525435"/>
                </a:lnTo>
                <a:lnTo>
                  <a:pt x="678337" y="525107"/>
                </a:lnTo>
                <a:lnTo>
                  <a:pt x="678478" y="524920"/>
                </a:lnTo>
                <a:lnTo>
                  <a:pt x="678651" y="524798"/>
                </a:lnTo>
                <a:lnTo>
                  <a:pt x="678792" y="524688"/>
                </a:lnTo>
                <a:lnTo>
                  <a:pt x="679009" y="524624"/>
                </a:lnTo>
                <a:lnTo>
                  <a:pt x="679176" y="524548"/>
                </a:lnTo>
                <a:lnTo>
                  <a:pt x="679272" y="524355"/>
                </a:lnTo>
                <a:lnTo>
                  <a:pt x="679439" y="524064"/>
                </a:lnTo>
                <a:lnTo>
                  <a:pt x="679490" y="523903"/>
                </a:lnTo>
                <a:lnTo>
                  <a:pt x="679650" y="523704"/>
                </a:lnTo>
                <a:lnTo>
                  <a:pt x="679670" y="523382"/>
                </a:lnTo>
                <a:lnTo>
                  <a:pt x="679657" y="522924"/>
                </a:lnTo>
                <a:lnTo>
                  <a:pt x="679542" y="522628"/>
                </a:lnTo>
                <a:lnTo>
                  <a:pt x="679279" y="522294"/>
                </a:lnTo>
                <a:lnTo>
                  <a:pt x="679119" y="522075"/>
                </a:lnTo>
                <a:lnTo>
                  <a:pt x="678958" y="521979"/>
                </a:lnTo>
                <a:lnTo>
                  <a:pt x="678932" y="521611"/>
                </a:lnTo>
                <a:lnTo>
                  <a:pt x="678985" y="521258"/>
                </a:lnTo>
                <a:lnTo>
                  <a:pt x="679042" y="521045"/>
                </a:lnTo>
                <a:lnTo>
                  <a:pt x="679285" y="520793"/>
                </a:lnTo>
                <a:lnTo>
                  <a:pt x="679477" y="520633"/>
                </a:lnTo>
                <a:lnTo>
                  <a:pt x="679644" y="520458"/>
                </a:lnTo>
                <a:lnTo>
                  <a:pt x="679760" y="520234"/>
                </a:lnTo>
                <a:lnTo>
                  <a:pt x="679881" y="519583"/>
                </a:lnTo>
                <a:lnTo>
                  <a:pt x="679894" y="519325"/>
                </a:lnTo>
                <a:lnTo>
                  <a:pt x="679944" y="519132"/>
                </a:lnTo>
                <a:lnTo>
                  <a:pt x="680118" y="518772"/>
                </a:lnTo>
                <a:lnTo>
                  <a:pt x="680342" y="518141"/>
                </a:lnTo>
                <a:lnTo>
                  <a:pt x="680329" y="517786"/>
                </a:lnTo>
                <a:lnTo>
                  <a:pt x="680157" y="517014"/>
                </a:lnTo>
                <a:lnTo>
                  <a:pt x="680131" y="516769"/>
                </a:lnTo>
                <a:lnTo>
                  <a:pt x="680134" y="516526"/>
                </a:lnTo>
                <a:lnTo>
                  <a:pt x="679977" y="516022"/>
                </a:lnTo>
                <a:lnTo>
                  <a:pt x="680105" y="515669"/>
                </a:lnTo>
                <a:lnTo>
                  <a:pt x="680111" y="515437"/>
                </a:lnTo>
                <a:lnTo>
                  <a:pt x="680201" y="515160"/>
                </a:lnTo>
                <a:lnTo>
                  <a:pt x="680445" y="514715"/>
                </a:lnTo>
                <a:lnTo>
                  <a:pt x="680458" y="514310"/>
                </a:lnTo>
                <a:lnTo>
                  <a:pt x="680425" y="513254"/>
                </a:lnTo>
                <a:lnTo>
                  <a:pt x="680245" y="512835"/>
                </a:lnTo>
                <a:lnTo>
                  <a:pt x="680150" y="512616"/>
                </a:lnTo>
                <a:lnTo>
                  <a:pt x="680054" y="512243"/>
                </a:lnTo>
                <a:lnTo>
                  <a:pt x="679881" y="511947"/>
                </a:lnTo>
                <a:lnTo>
                  <a:pt x="679593" y="511581"/>
                </a:lnTo>
                <a:lnTo>
                  <a:pt x="679395" y="511377"/>
                </a:lnTo>
                <a:lnTo>
                  <a:pt x="679240" y="511090"/>
                </a:lnTo>
                <a:lnTo>
                  <a:pt x="679163" y="510953"/>
                </a:lnTo>
                <a:lnTo>
                  <a:pt x="679029" y="510737"/>
                </a:lnTo>
                <a:lnTo>
                  <a:pt x="678805" y="510544"/>
                </a:lnTo>
                <a:lnTo>
                  <a:pt x="678671" y="510319"/>
                </a:lnTo>
                <a:lnTo>
                  <a:pt x="678581" y="510003"/>
                </a:lnTo>
                <a:lnTo>
                  <a:pt x="678440" y="509804"/>
                </a:lnTo>
                <a:lnTo>
                  <a:pt x="678357" y="509648"/>
                </a:lnTo>
                <a:lnTo>
                  <a:pt x="678247" y="509449"/>
                </a:lnTo>
                <a:lnTo>
                  <a:pt x="678190" y="509249"/>
                </a:lnTo>
                <a:lnTo>
                  <a:pt x="677946" y="508940"/>
                </a:lnTo>
                <a:lnTo>
                  <a:pt x="677742" y="508734"/>
                </a:lnTo>
                <a:lnTo>
                  <a:pt x="677531" y="508509"/>
                </a:lnTo>
                <a:lnTo>
                  <a:pt x="677448" y="508155"/>
                </a:lnTo>
                <a:lnTo>
                  <a:pt x="677454" y="507877"/>
                </a:lnTo>
                <a:lnTo>
                  <a:pt x="677444" y="507660"/>
                </a:lnTo>
                <a:lnTo>
                  <a:pt x="677582" y="507415"/>
                </a:lnTo>
                <a:lnTo>
                  <a:pt x="677685" y="507093"/>
                </a:lnTo>
                <a:lnTo>
                  <a:pt x="677773" y="506836"/>
                </a:lnTo>
                <a:lnTo>
                  <a:pt x="677922" y="506667"/>
                </a:lnTo>
                <a:lnTo>
                  <a:pt x="678159" y="506533"/>
                </a:lnTo>
                <a:lnTo>
                  <a:pt x="678318" y="506455"/>
                </a:lnTo>
                <a:lnTo>
                  <a:pt x="678587" y="506442"/>
                </a:lnTo>
                <a:lnTo>
                  <a:pt x="678748" y="506391"/>
                </a:lnTo>
                <a:lnTo>
                  <a:pt x="678978" y="506358"/>
                </a:lnTo>
                <a:lnTo>
                  <a:pt x="679292" y="506378"/>
                </a:lnTo>
                <a:lnTo>
                  <a:pt x="679626" y="506365"/>
                </a:lnTo>
                <a:lnTo>
                  <a:pt x="680157" y="506448"/>
                </a:lnTo>
                <a:lnTo>
                  <a:pt x="680438" y="506371"/>
                </a:lnTo>
                <a:lnTo>
                  <a:pt x="680598" y="506345"/>
                </a:lnTo>
                <a:lnTo>
                  <a:pt x="680944" y="506043"/>
                </a:lnTo>
                <a:lnTo>
                  <a:pt x="681110" y="505806"/>
                </a:lnTo>
                <a:lnTo>
                  <a:pt x="681303" y="505644"/>
                </a:lnTo>
                <a:lnTo>
                  <a:pt x="681441" y="505448"/>
                </a:lnTo>
                <a:lnTo>
                  <a:pt x="681795" y="505315"/>
                </a:lnTo>
                <a:lnTo>
                  <a:pt x="681975" y="505278"/>
                </a:lnTo>
                <a:lnTo>
                  <a:pt x="682239" y="505358"/>
                </a:lnTo>
                <a:lnTo>
                  <a:pt x="682404" y="505219"/>
                </a:lnTo>
                <a:lnTo>
                  <a:pt x="682577" y="505085"/>
                </a:lnTo>
                <a:lnTo>
                  <a:pt x="682583" y="504936"/>
                </a:lnTo>
                <a:lnTo>
                  <a:pt x="682476" y="504749"/>
                </a:lnTo>
                <a:lnTo>
                  <a:pt x="682462" y="504570"/>
                </a:lnTo>
                <a:lnTo>
                  <a:pt x="682571" y="504280"/>
                </a:lnTo>
                <a:lnTo>
                  <a:pt x="682700" y="504068"/>
                </a:lnTo>
                <a:lnTo>
                  <a:pt x="682700" y="503868"/>
                </a:lnTo>
                <a:lnTo>
                  <a:pt x="682737" y="503680"/>
                </a:lnTo>
                <a:lnTo>
                  <a:pt x="682840" y="503494"/>
                </a:lnTo>
                <a:lnTo>
                  <a:pt x="682840" y="503191"/>
                </a:lnTo>
                <a:lnTo>
                  <a:pt x="682840" y="503024"/>
                </a:lnTo>
                <a:lnTo>
                  <a:pt x="682827" y="502786"/>
                </a:lnTo>
                <a:lnTo>
                  <a:pt x="682744" y="502470"/>
                </a:lnTo>
                <a:lnTo>
                  <a:pt x="682687" y="502194"/>
                </a:lnTo>
                <a:lnTo>
                  <a:pt x="682476" y="502014"/>
                </a:lnTo>
                <a:lnTo>
                  <a:pt x="682162" y="501782"/>
                </a:lnTo>
                <a:lnTo>
                  <a:pt x="681866" y="501460"/>
                </a:lnTo>
                <a:lnTo>
                  <a:pt x="681624" y="500944"/>
                </a:lnTo>
                <a:lnTo>
                  <a:pt x="681481" y="500828"/>
                </a:lnTo>
                <a:lnTo>
                  <a:pt x="681387" y="500616"/>
                </a:lnTo>
                <a:lnTo>
                  <a:pt x="681277" y="500462"/>
                </a:lnTo>
                <a:lnTo>
                  <a:pt x="681073" y="500184"/>
                </a:lnTo>
                <a:lnTo>
                  <a:pt x="680939" y="499998"/>
                </a:lnTo>
                <a:lnTo>
                  <a:pt x="680816" y="499676"/>
                </a:lnTo>
                <a:lnTo>
                  <a:pt x="680425" y="499246"/>
                </a:lnTo>
                <a:lnTo>
                  <a:pt x="680271" y="499020"/>
                </a:lnTo>
                <a:lnTo>
                  <a:pt x="680150" y="498781"/>
                </a:lnTo>
                <a:lnTo>
                  <a:pt x="679971" y="498575"/>
                </a:lnTo>
                <a:lnTo>
                  <a:pt x="679931" y="498318"/>
                </a:lnTo>
                <a:lnTo>
                  <a:pt x="679791" y="498093"/>
                </a:lnTo>
                <a:lnTo>
                  <a:pt x="679650" y="497751"/>
                </a:lnTo>
                <a:lnTo>
                  <a:pt x="679472" y="497462"/>
                </a:lnTo>
                <a:lnTo>
                  <a:pt x="679389" y="497126"/>
                </a:lnTo>
                <a:lnTo>
                  <a:pt x="679356" y="496741"/>
                </a:lnTo>
                <a:lnTo>
                  <a:pt x="679343" y="496482"/>
                </a:lnTo>
                <a:lnTo>
                  <a:pt x="679292" y="496245"/>
                </a:lnTo>
                <a:lnTo>
                  <a:pt x="679317" y="496039"/>
                </a:lnTo>
                <a:lnTo>
                  <a:pt x="679400" y="495813"/>
                </a:lnTo>
                <a:lnTo>
                  <a:pt x="679400" y="495352"/>
                </a:lnTo>
                <a:lnTo>
                  <a:pt x="679567" y="495035"/>
                </a:lnTo>
                <a:lnTo>
                  <a:pt x="679670" y="494757"/>
                </a:lnTo>
                <a:lnTo>
                  <a:pt x="679657" y="494448"/>
                </a:lnTo>
                <a:lnTo>
                  <a:pt x="679657" y="493998"/>
                </a:lnTo>
                <a:lnTo>
                  <a:pt x="679720" y="493734"/>
                </a:lnTo>
                <a:lnTo>
                  <a:pt x="679836" y="493470"/>
                </a:lnTo>
                <a:lnTo>
                  <a:pt x="680085" y="493258"/>
                </a:lnTo>
                <a:lnTo>
                  <a:pt x="680355" y="493264"/>
                </a:lnTo>
                <a:lnTo>
                  <a:pt x="680291" y="492981"/>
                </a:lnTo>
                <a:lnTo>
                  <a:pt x="680316" y="492569"/>
                </a:lnTo>
                <a:lnTo>
                  <a:pt x="680471" y="492473"/>
                </a:lnTo>
                <a:lnTo>
                  <a:pt x="680412" y="492067"/>
                </a:lnTo>
                <a:lnTo>
                  <a:pt x="680412" y="491649"/>
                </a:lnTo>
                <a:lnTo>
                  <a:pt x="680388" y="491397"/>
                </a:lnTo>
                <a:lnTo>
                  <a:pt x="680201" y="491037"/>
                </a:lnTo>
                <a:lnTo>
                  <a:pt x="679997" y="490625"/>
                </a:lnTo>
                <a:lnTo>
                  <a:pt x="679951" y="490457"/>
                </a:lnTo>
                <a:lnTo>
                  <a:pt x="680003" y="490091"/>
                </a:lnTo>
                <a:lnTo>
                  <a:pt x="680242" y="489826"/>
                </a:lnTo>
                <a:lnTo>
                  <a:pt x="680605" y="489791"/>
                </a:lnTo>
                <a:lnTo>
                  <a:pt x="680790" y="489935"/>
                </a:lnTo>
                <a:lnTo>
                  <a:pt x="680989" y="489948"/>
                </a:lnTo>
                <a:lnTo>
                  <a:pt x="681163" y="489884"/>
                </a:lnTo>
                <a:lnTo>
                  <a:pt x="681264" y="489768"/>
                </a:lnTo>
                <a:lnTo>
                  <a:pt x="681524" y="489489"/>
                </a:lnTo>
                <a:lnTo>
                  <a:pt x="681761" y="489260"/>
                </a:lnTo>
                <a:lnTo>
                  <a:pt x="681725" y="488912"/>
                </a:lnTo>
                <a:lnTo>
                  <a:pt x="681681" y="488532"/>
                </a:lnTo>
                <a:lnTo>
                  <a:pt x="681694" y="488210"/>
                </a:lnTo>
                <a:lnTo>
                  <a:pt x="681552" y="488011"/>
                </a:lnTo>
                <a:lnTo>
                  <a:pt x="681411" y="487844"/>
                </a:lnTo>
                <a:lnTo>
                  <a:pt x="681387" y="487586"/>
                </a:lnTo>
                <a:lnTo>
                  <a:pt x="681200" y="487496"/>
                </a:lnTo>
                <a:lnTo>
                  <a:pt x="681110" y="487366"/>
                </a:lnTo>
                <a:lnTo>
                  <a:pt x="680944" y="487154"/>
                </a:lnTo>
                <a:lnTo>
                  <a:pt x="680662" y="487084"/>
                </a:lnTo>
                <a:lnTo>
                  <a:pt x="680559" y="486961"/>
                </a:lnTo>
                <a:lnTo>
                  <a:pt x="680566" y="486582"/>
                </a:lnTo>
                <a:lnTo>
                  <a:pt x="680476" y="486416"/>
                </a:lnTo>
                <a:lnTo>
                  <a:pt x="680348" y="486150"/>
                </a:lnTo>
                <a:lnTo>
                  <a:pt x="680214" y="485944"/>
                </a:lnTo>
                <a:lnTo>
                  <a:pt x="680124" y="485757"/>
                </a:lnTo>
                <a:lnTo>
                  <a:pt x="679984" y="485578"/>
                </a:lnTo>
                <a:lnTo>
                  <a:pt x="679887" y="485269"/>
                </a:lnTo>
                <a:lnTo>
                  <a:pt x="680105" y="484721"/>
                </a:lnTo>
                <a:lnTo>
                  <a:pt x="680067" y="484528"/>
                </a:lnTo>
                <a:lnTo>
                  <a:pt x="679980" y="484271"/>
                </a:lnTo>
                <a:lnTo>
                  <a:pt x="679931" y="484059"/>
                </a:lnTo>
                <a:lnTo>
                  <a:pt x="679766" y="483969"/>
                </a:lnTo>
                <a:lnTo>
                  <a:pt x="679676" y="483781"/>
                </a:lnTo>
                <a:lnTo>
                  <a:pt x="679650" y="483524"/>
                </a:lnTo>
                <a:lnTo>
                  <a:pt x="679452" y="483369"/>
                </a:lnTo>
                <a:lnTo>
                  <a:pt x="679272" y="483158"/>
                </a:lnTo>
                <a:lnTo>
                  <a:pt x="679035" y="482855"/>
                </a:lnTo>
                <a:lnTo>
                  <a:pt x="678779" y="482571"/>
                </a:lnTo>
                <a:lnTo>
                  <a:pt x="678741" y="482333"/>
                </a:lnTo>
                <a:lnTo>
                  <a:pt x="678748" y="482127"/>
                </a:lnTo>
                <a:lnTo>
                  <a:pt x="678837" y="481972"/>
                </a:lnTo>
                <a:lnTo>
                  <a:pt x="679068" y="481779"/>
                </a:lnTo>
                <a:lnTo>
                  <a:pt x="679132" y="481580"/>
                </a:lnTo>
                <a:lnTo>
                  <a:pt x="679055" y="481341"/>
                </a:lnTo>
                <a:lnTo>
                  <a:pt x="678921" y="481052"/>
                </a:lnTo>
                <a:lnTo>
                  <a:pt x="678702" y="480756"/>
                </a:lnTo>
                <a:lnTo>
                  <a:pt x="678666" y="480582"/>
                </a:lnTo>
                <a:lnTo>
                  <a:pt x="678394" y="480221"/>
                </a:lnTo>
                <a:lnTo>
                  <a:pt x="678286" y="480054"/>
                </a:lnTo>
                <a:lnTo>
                  <a:pt x="678056" y="479822"/>
                </a:lnTo>
                <a:lnTo>
                  <a:pt x="677732" y="479459"/>
                </a:lnTo>
                <a:lnTo>
                  <a:pt x="677626" y="479340"/>
                </a:lnTo>
                <a:lnTo>
                  <a:pt x="677505" y="479153"/>
                </a:lnTo>
                <a:lnTo>
                  <a:pt x="677338" y="478934"/>
                </a:lnTo>
                <a:lnTo>
                  <a:pt x="677248" y="478785"/>
                </a:lnTo>
                <a:lnTo>
                  <a:pt x="677130" y="478493"/>
                </a:lnTo>
                <a:lnTo>
                  <a:pt x="677127" y="478193"/>
                </a:lnTo>
                <a:lnTo>
                  <a:pt x="677153" y="477981"/>
                </a:lnTo>
                <a:lnTo>
                  <a:pt x="677441" y="477704"/>
                </a:lnTo>
                <a:lnTo>
                  <a:pt x="677709" y="477531"/>
                </a:lnTo>
                <a:lnTo>
                  <a:pt x="678131" y="477325"/>
                </a:lnTo>
                <a:lnTo>
                  <a:pt x="678581" y="477054"/>
                </a:lnTo>
                <a:lnTo>
                  <a:pt x="678741" y="476996"/>
                </a:lnTo>
                <a:lnTo>
                  <a:pt x="678849" y="476817"/>
                </a:lnTo>
                <a:lnTo>
                  <a:pt x="679022" y="476681"/>
                </a:lnTo>
                <a:lnTo>
                  <a:pt x="679192" y="476545"/>
                </a:lnTo>
                <a:lnTo>
                  <a:pt x="679536" y="476319"/>
                </a:lnTo>
                <a:lnTo>
                  <a:pt x="679753" y="476120"/>
                </a:lnTo>
                <a:lnTo>
                  <a:pt x="679977" y="475927"/>
                </a:lnTo>
                <a:lnTo>
                  <a:pt x="680278" y="475638"/>
                </a:lnTo>
                <a:lnTo>
                  <a:pt x="680566" y="475296"/>
                </a:lnTo>
                <a:lnTo>
                  <a:pt x="680726" y="475052"/>
                </a:lnTo>
                <a:lnTo>
                  <a:pt x="680912" y="474769"/>
                </a:lnTo>
                <a:lnTo>
                  <a:pt x="681110" y="474518"/>
                </a:lnTo>
                <a:lnTo>
                  <a:pt x="681437" y="474338"/>
                </a:lnTo>
                <a:lnTo>
                  <a:pt x="681705" y="474171"/>
                </a:lnTo>
                <a:lnTo>
                  <a:pt x="681822" y="474068"/>
                </a:lnTo>
                <a:lnTo>
                  <a:pt x="682109" y="473976"/>
                </a:lnTo>
                <a:lnTo>
                  <a:pt x="682322" y="473868"/>
                </a:lnTo>
                <a:lnTo>
                  <a:pt x="682456" y="473783"/>
                </a:lnTo>
                <a:lnTo>
                  <a:pt x="682700" y="473726"/>
                </a:lnTo>
                <a:lnTo>
                  <a:pt x="682924" y="473707"/>
                </a:lnTo>
                <a:lnTo>
                  <a:pt x="683154" y="473720"/>
                </a:lnTo>
                <a:lnTo>
                  <a:pt x="683308" y="473836"/>
                </a:lnTo>
                <a:lnTo>
                  <a:pt x="683483" y="473816"/>
                </a:lnTo>
                <a:lnTo>
                  <a:pt x="684114" y="473752"/>
                </a:lnTo>
                <a:lnTo>
                  <a:pt x="684358" y="473693"/>
                </a:lnTo>
                <a:lnTo>
                  <a:pt x="684551" y="473443"/>
                </a:lnTo>
                <a:lnTo>
                  <a:pt x="684896" y="473185"/>
                </a:lnTo>
                <a:lnTo>
                  <a:pt x="685082" y="473082"/>
                </a:lnTo>
                <a:lnTo>
                  <a:pt x="685260" y="473159"/>
                </a:lnTo>
                <a:lnTo>
                  <a:pt x="685613" y="472889"/>
                </a:lnTo>
                <a:lnTo>
                  <a:pt x="685491" y="472683"/>
                </a:lnTo>
                <a:lnTo>
                  <a:pt x="685447" y="472354"/>
                </a:lnTo>
                <a:lnTo>
                  <a:pt x="685293" y="472142"/>
                </a:lnTo>
                <a:lnTo>
                  <a:pt x="685107" y="471898"/>
                </a:lnTo>
                <a:lnTo>
                  <a:pt x="684928" y="471762"/>
                </a:lnTo>
                <a:lnTo>
                  <a:pt x="684819" y="471653"/>
                </a:lnTo>
                <a:lnTo>
                  <a:pt x="684711" y="471403"/>
                </a:lnTo>
                <a:lnTo>
                  <a:pt x="684575" y="471234"/>
                </a:lnTo>
                <a:lnTo>
                  <a:pt x="684327" y="471177"/>
                </a:lnTo>
                <a:lnTo>
                  <a:pt x="684134" y="471125"/>
                </a:lnTo>
                <a:lnTo>
                  <a:pt x="684013" y="470945"/>
                </a:lnTo>
                <a:lnTo>
                  <a:pt x="683890" y="470758"/>
                </a:lnTo>
                <a:lnTo>
                  <a:pt x="683622" y="470629"/>
                </a:lnTo>
                <a:lnTo>
                  <a:pt x="683622" y="470270"/>
                </a:lnTo>
                <a:lnTo>
                  <a:pt x="683653" y="469825"/>
                </a:lnTo>
                <a:lnTo>
                  <a:pt x="683813" y="469562"/>
                </a:lnTo>
                <a:lnTo>
                  <a:pt x="683859" y="469200"/>
                </a:lnTo>
                <a:lnTo>
                  <a:pt x="683865" y="468801"/>
                </a:lnTo>
                <a:lnTo>
                  <a:pt x="683736" y="468615"/>
                </a:lnTo>
                <a:lnTo>
                  <a:pt x="683712" y="468363"/>
                </a:lnTo>
                <a:lnTo>
                  <a:pt x="683635" y="468222"/>
                </a:lnTo>
                <a:lnTo>
                  <a:pt x="683314" y="467791"/>
                </a:lnTo>
                <a:lnTo>
                  <a:pt x="683122" y="467578"/>
                </a:lnTo>
                <a:lnTo>
                  <a:pt x="682948" y="467308"/>
                </a:lnTo>
                <a:lnTo>
                  <a:pt x="682770" y="467083"/>
                </a:lnTo>
                <a:lnTo>
                  <a:pt x="682552" y="466697"/>
                </a:lnTo>
                <a:lnTo>
                  <a:pt x="682476" y="466388"/>
                </a:lnTo>
                <a:lnTo>
                  <a:pt x="682219" y="466201"/>
                </a:lnTo>
                <a:lnTo>
                  <a:pt x="681905" y="465989"/>
                </a:lnTo>
                <a:lnTo>
                  <a:pt x="681635" y="465905"/>
                </a:lnTo>
                <a:lnTo>
                  <a:pt x="681226" y="465730"/>
                </a:lnTo>
                <a:lnTo>
                  <a:pt x="680989" y="465583"/>
                </a:lnTo>
                <a:lnTo>
                  <a:pt x="680688" y="465318"/>
                </a:lnTo>
                <a:lnTo>
                  <a:pt x="680522" y="465016"/>
                </a:lnTo>
                <a:lnTo>
                  <a:pt x="680399" y="464676"/>
                </a:lnTo>
                <a:lnTo>
                  <a:pt x="680355" y="464141"/>
                </a:lnTo>
                <a:lnTo>
                  <a:pt x="680234" y="463829"/>
                </a:lnTo>
                <a:lnTo>
                  <a:pt x="680162" y="463497"/>
                </a:lnTo>
                <a:lnTo>
                  <a:pt x="680092" y="463304"/>
                </a:lnTo>
                <a:lnTo>
                  <a:pt x="679964" y="463131"/>
                </a:lnTo>
                <a:lnTo>
                  <a:pt x="679804" y="462931"/>
                </a:lnTo>
                <a:lnTo>
                  <a:pt x="679663" y="462808"/>
                </a:lnTo>
                <a:lnTo>
                  <a:pt x="679439" y="462732"/>
                </a:lnTo>
                <a:lnTo>
                  <a:pt x="679356" y="462589"/>
                </a:lnTo>
                <a:lnTo>
                  <a:pt x="679106" y="462558"/>
                </a:lnTo>
                <a:lnTo>
                  <a:pt x="678748" y="462519"/>
                </a:lnTo>
                <a:lnTo>
                  <a:pt x="678574" y="462499"/>
                </a:lnTo>
                <a:lnTo>
                  <a:pt x="678363" y="462539"/>
                </a:lnTo>
                <a:lnTo>
                  <a:pt x="678177" y="462390"/>
                </a:lnTo>
                <a:lnTo>
                  <a:pt x="677832" y="462333"/>
                </a:lnTo>
                <a:lnTo>
                  <a:pt x="677645" y="462136"/>
                </a:lnTo>
                <a:lnTo>
                  <a:pt x="677492" y="461844"/>
                </a:lnTo>
                <a:lnTo>
                  <a:pt x="677312" y="461559"/>
                </a:lnTo>
                <a:lnTo>
                  <a:pt x="677217" y="461347"/>
                </a:lnTo>
                <a:lnTo>
                  <a:pt x="677070" y="461299"/>
                </a:lnTo>
                <a:lnTo>
                  <a:pt x="676807" y="461160"/>
                </a:lnTo>
                <a:lnTo>
                  <a:pt x="676576" y="461136"/>
                </a:lnTo>
                <a:lnTo>
                  <a:pt x="676396" y="460987"/>
                </a:lnTo>
                <a:lnTo>
                  <a:pt x="676135" y="460755"/>
                </a:lnTo>
                <a:lnTo>
                  <a:pt x="675858" y="460529"/>
                </a:lnTo>
                <a:lnTo>
                  <a:pt x="675621" y="460382"/>
                </a:lnTo>
                <a:lnTo>
                  <a:pt x="675327" y="460169"/>
                </a:lnTo>
                <a:lnTo>
                  <a:pt x="675314" y="460016"/>
                </a:lnTo>
                <a:lnTo>
                  <a:pt x="675160" y="459963"/>
                </a:lnTo>
                <a:lnTo>
                  <a:pt x="675052" y="459790"/>
                </a:lnTo>
                <a:lnTo>
                  <a:pt x="674782" y="459770"/>
                </a:lnTo>
                <a:lnTo>
                  <a:pt x="674635" y="459591"/>
                </a:lnTo>
                <a:lnTo>
                  <a:pt x="674488" y="459448"/>
                </a:lnTo>
                <a:lnTo>
                  <a:pt x="674385" y="459332"/>
                </a:lnTo>
                <a:lnTo>
                  <a:pt x="674251" y="459030"/>
                </a:lnTo>
                <a:lnTo>
                  <a:pt x="674226" y="458869"/>
                </a:lnTo>
                <a:lnTo>
                  <a:pt x="674047" y="458676"/>
                </a:lnTo>
                <a:lnTo>
                  <a:pt x="673993" y="458454"/>
                </a:lnTo>
                <a:lnTo>
                  <a:pt x="673924" y="458135"/>
                </a:lnTo>
                <a:lnTo>
                  <a:pt x="673912" y="457968"/>
                </a:lnTo>
                <a:lnTo>
                  <a:pt x="673940" y="457730"/>
                </a:lnTo>
                <a:lnTo>
                  <a:pt x="673912" y="457563"/>
                </a:lnTo>
                <a:lnTo>
                  <a:pt x="673867" y="457381"/>
                </a:lnTo>
                <a:lnTo>
                  <a:pt x="673783" y="457157"/>
                </a:lnTo>
                <a:lnTo>
                  <a:pt x="673669" y="456861"/>
                </a:lnTo>
                <a:lnTo>
                  <a:pt x="673476" y="456649"/>
                </a:lnTo>
                <a:lnTo>
                  <a:pt x="673294" y="456512"/>
                </a:lnTo>
                <a:lnTo>
                  <a:pt x="673168" y="456417"/>
                </a:lnTo>
                <a:lnTo>
                  <a:pt x="673041" y="456211"/>
                </a:lnTo>
                <a:lnTo>
                  <a:pt x="673005" y="455859"/>
                </a:lnTo>
                <a:lnTo>
                  <a:pt x="672990" y="455638"/>
                </a:lnTo>
                <a:lnTo>
                  <a:pt x="673005" y="455432"/>
                </a:lnTo>
                <a:lnTo>
                  <a:pt x="672989" y="455249"/>
                </a:lnTo>
                <a:lnTo>
                  <a:pt x="672812" y="454943"/>
                </a:lnTo>
                <a:lnTo>
                  <a:pt x="672752" y="454631"/>
                </a:lnTo>
                <a:lnTo>
                  <a:pt x="672925" y="454219"/>
                </a:lnTo>
                <a:lnTo>
                  <a:pt x="672905" y="453794"/>
                </a:lnTo>
                <a:lnTo>
                  <a:pt x="672879" y="452926"/>
                </a:lnTo>
                <a:lnTo>
                  <a:pt x="672835" y="452450"/>
                </a:lnTo>
                <a:lnTo>
                  <a:pt x="672930" y="452159"/>
                </a:lnTo>
                <a:lnTo>
                  <a:pt x="673155" y="451503"/>
                </a:lnTo>
                <a:lnTo>
                  <a:pt x="673283" y="450892"/>
                </a:lnTo>
                <a:lnTo>
                  <a:pt x="673463" y="450499"/>
                </a:lnTo>
                <a:lnTo>
                  <a:pt x="673731" y="450054"/>
                </a:lnTo>
                <a:lnTo>
                  <a:pt x="674326" y="449083"/>
                </a:lnTo>
                <a:lnTo>
                  <a:pt x="674660" y="448761"/>
                </a:lnTo>
                <a:lnTo>
                  <a:pt x="675000" y="448292"/>
                </a:lnTo>
                <a:lnTo>
                  <a:pt x="675646" y="446933"/>
                </a:lnTo>
                <a:lnTo>
                  <a:pt x="675639" y="446372"/>
                </a:lnTo>
                <a:lnTo>
                  <a:pt x="675255" y="445574"/>
                </a:lnTo>
                <a:lnTo>
                  <a:pt x="674974" y="445175"/>
                </a:lnTo>
                <a:lnTo>
                  <a:pt x="674570" y="444623"/>
                </a:lnTo>
                <a:lnTo>
                  <a:pt x="674135" y="444248"/>
                </a:lnTo>
                <a:lnTo>
                  <a:pt x="673865" y="444075"/>
                </a:lnTo>
                <a:lnTo>
                  <a:pt x="673039" y="443516"/>
                </a:lnTo>
                <a:lnTo>
                  <a:pt x="672475" y="442942"/>
                </a:lnTo>
                <a:lnTo>
                  <a:pt x="672181" y="442518"/>
                </a:lnTo>
                <a:lnTo>
                  <a:pt x="672117" y="442317"/>
                </a:lnTo>
                <a:lnTo>
                  <a:pt x="672117" y="441944"/>
                </a:lnTo>
                <a:lnTo>
                  <a:pt x="672097" y="441552"/>
                </a:lnTo>
                <a:lnTo>
                  <a:pt x="672194" y="441146"/>
                </a:lnTo>
                <a:lnTo>
                  <a:pt x="672374" y="440793"/>
                </a:lnTo>
                <a:lnTo>
                  <a:pt x="672617" y="440491"/>
                </a:lnTo>
                <a:lnTo>
                  <a:pt x="672622" y="440285"/>
                </a:lnTo>
                <a:lnTo>
                  <a:pt x="672712" y="440129"/>
                </a:lnTo>
                <a:lnTo>
                  <a:pt x="672859" y="439923"/>
                </a:lnTo>
                <a:lnTo>
                  <a:pt x="673232" y="439434"/>
                </a:lnTo>
                <a:lnTo>
                  <a:pt x="673321" y="439254"/>
                </a:lnTo>
                <a:lnTo>
                  <a:pt x="673551" y="439132"/>
                </a:lnTo>
                <a:lnTo>
                  <a:pt x="673731" y="438919"/>
                </a:lnTo>
                <a:lnTo>
                  <a:pt x="673878" y="438797"/>
                </a:lnTo>
                <a:lnTo>
                  <a:pt x="674243" y="438617"/>
                </a:lnTo>
                <a:lnTo>
                  <a:pt x="674442" y="438527"/>
                </a:lnTo>
                <a:lnTo>
                  <a:pt x="674699" y="438488"/>
                </a:lnTo>
                <a:lnTo>
                  <a:pt x="674884" y="438540"/>
                </a:lnTo>
                <a:lnTo>
                  <a:pt x="675095" y="438656"/>
                </a:lnTo>
                <a:lnTo>
                  <a:pt x="675288" y="438919"/>
                </a:lnTo>
                <a:lnTo>
                  <a:pt x="675338" y="439079"/>
                </a:lnTo>
                <a:lnTo>
                  <a:pt x="675358" y="439563"/>
                </a:lnTo>
                <a:lnTo>
                  <a:pt x="675716" y="440079"/>
                </a:lnTo>
                <a:lnTo>
                  <a:pt x="675889" y="440322"/>
                </a:lnTo>
                <a:lnTo>
                  <a:pt x="676063" y="440528"/>
                </a:lnTo>
                <a:lnTo>
                  <a:pt x="676498" y="440741"/>
                </a:lnTo>
                <a:lnTo>
                  <a:pt x="676864" y="440754"/>
                </a:lnTo>
                <a:lnTo>
                  <a:pt x="677145" y="440708"/>
                </a:lnTo>
                <a:lnTo>
                  <a:pt x="677279" y="440773"/>
                </a:lnTo>
                <a:lnTo>
                  <a:pt x="677439" y="440715"/>
                </a:lnTo>
                <a:lnTo>
                  <a:pt x="677626" y="440605"/>
                </a:lnTo>
                <a:lnTo>
                  <a:pt x="677894" y="440419"/>
                </a:lnTo>
                <a:lnTo>
                  <a:pt x="678208" y="440039"/>
                </a:lnTo>
                <a:lnTo>
                  <a:pt x="678394" y="439281"/>
                </a:lnTo>
                <a:lnTo>
                  <a:pt x="678432" y="438983"/>
                </a:lnTo>
                <a:lnTo>
                  <a:pt x="678649" y="438411"/>
                </a:lnTo>
                <a:lnTo>
                  <a:pt x="678649" y="438038"/>
                </a:lnTo>
                <a:lnTo>
                  <a:pt x="678803" y="437542"/>
                </a:lnTo>
                <a:lnTo>
                  <a:pt x="678970" y="437047"/>
                </a:lnTo>
                <a:lnTo>
                  <a:pt x="679143" y="436442"/>
                </a:lnTo>
                <a:lnTo>
                  <a:pt x="679341" y="435624"/>
                </a:lnTo>
                <a:lnTo>
                  <a:pt x="679470" y="434710"/>
                </a:lnTo>
                <a:lnTo>
                  <a:pt x="679501" y="433996"/>
                </a:lnTo>
                <a:lnTo>
                  <a:pt x="679490" y="433706"/>
                </a:lnTo>
                <a:lnTo>
                  <a:pt x="679431" y="433345"/>
                </a:lnTo>
                <a:lnTo>
                  <a:pt x="679330" y="433095"/>
                </a:lnTo>
                <a:lnTo>
                  <a:pt x="678682" y="432734"/>
                </a:lnTo>
                <a:lnTo>
                  <a:pt x="678401" y="432431"/>
                </a:lnTo>
                <a:lnTo>
                  <a:pt x="678228" y="432161"/>
                </a:lnTo>
                <a:lnTo>
                  <a:pt x="678035" y="431614"/>
                </a:lnTo>
                <a:lnTo>
                  <a:pt x="677964" y="431164"/>
                </a:lnTo>
                <a:lnTo>
                  <a:pt x="677868" y="430778"/>
                </a:lnTo>
                <a:lnTo>
                  <a:pt x="677863" y="430276"/>
                </a:lnTo>
                <a:lnTo>
                  <a:pt x="677964" y="430108"/>
                </a:lnTo>
                <a:lnTo>
                  <a:pt x="678259" y="429985"/>
                </a:lnTo>
                <a:lnTo>
                  <a:pt x="678355" y="429781"/>
                </a:lnTo>
                <a:lnTo>
                  <a:pt x="678478" y="429349"/>
                </a:lnTo>
                <a:lnTo>
                  <a:pt x="678483" y="428827"/>
                </a:lnTo>
                <a:lnTo>
                  <a:pt x="678448" y="428425"/>
                </a:lnTo>
                <a:lnTo>
                  <a:pt x="678662" y="428242"/>
                </a:lnTo>
                <a:lnTo>
                  <a:pt x="679264" y="428190"/>
                </a:lnTo>
                <a:lnTo>
                  <a:pt x="679822" y="428365"/>
                </a:lnTo>
                <a:lnTo>
                  <a:pt x="680329" y="428795"/>
                </a:lnTo>
                <a:lnTo>
                  <a:pt x="680623" y="429073"/>
                </a:lnTo>
                <a:lnTo>
                  <a:pt x="680854" y="429297"/>
                </a:lnTo>
                <a:lnTo>
                  <a:pt x="681065" y="429722"/>
                </a:lnTo>
                <a:lnTo>
                  <a:pt x="681288" y="429941"/>
                </a:lnTo>
                <a:lnTo>
                  <a:pt x="681462" y="430044"/>
                </a:lnTo>
                <a:lnTo>
                  <a:pt x="681666" y="430031"/>
                </a:lnTo>
                <a:lnTo>
                  <a:pt x="682000" y="430217"/>
                </a:lnTo>
                <a:lnTo>
                  <a:pt x="682505" y="429967"/>
                </a:lnTo>
                <a:lnTo>
                  <a:pt x="682986" y="429386"/>
                </a:lnTo>
                <a:lnTo>
                  <a:pt x="683069" y="428853"/>
                </a:lnTo>
                <a:lnTo>
                  <a:pt x="682986" y="428158"/>
                </a:lnTo>
                <a:lnTo>
                  <a:pt x="682718" y="426948"/>
                </a:lnTo>
                <a:lnTo>
                  <a:pt x="682588" y="426471"/>
                </a:lnTo>
                <a:lnTo>
                  <a:pt x="682571" y="426208"/>
                </a:lnTo>
                <a:lnTo>
                  <a:pt x="682494" y="425879"/>
                </a:lnTo>
                <a:lnTo>
                  <a:pt x="682461" y="425397"/>
                </a:lnTo>
                <a:lnTo>
                  <a:pt x="682358" y="425133"/>
                </a:lnTo>
                <a:lnTo>
                  <a:pt x="682314" y="424978"/>
                </a:lnTo>
                <a:lnTo>
                  <a:pt x="681980" y="424739"/>
                </a:lnTo>
                <a:lnTo>
                  <a:pt x="681647" y="424502"/>
                </a:lnTo>
                <a:lnTo>
                  <a:pt x="681097" y="424130"/>
                </a:lnTo>
                <a:lnTo>
                  <a:pt x="680854" y="423904"/>
                </a:lnTo>
                <a:lnTo>
                  <a:pt x="680713" y="423639"/>
                </a:lnTo>
                <a:lnTo>
                  <a:pt x="680700" y="423144"/>
                </a:lnTo>
                <a:lnTo>
                  <a:pt x="680654" y="422668"/>
                </a:lnTo>
                <a:lnTo>
                  <a:pt x="680520" y="422262"/>
                </a:lnTo>
                <a:lnTo>
                  <a:pt x="680289" y="422069"/>
                </a:lnTo>
                <a:lnTo>
                  <a:pt x="679982" y="421799"/>
                </a:lnTo>
                <a:lnTo>
                  <a:pt x="679714" y="421445"/>
                </a:lnTo>
                <a:lnTo>
                  <a:pt x="679424" y="421181"/>
                </a:lnTo>
                <a:lnTo>
                  <a:pt x="679438" y="420782"/>
                </a:lnTo>
                <a:lnTo>
                  <a:pt x="679624" y="420312"/>
                </a:lnTo>
                <a:lnTo>
                  <a:pt x="679886" y="419895"/>
                </a:lnTo>
                <a:lnTo>
                  <a:pt x="679912" y="419675"/>
                </a:lnTo>
                <a:lnTo>
                  <a:pt x="679694" y="419134"/>
                </a:lnTo>
                <a:lnTo>
                  <a:pt x="679611" y="418954"/>
                </a:lnTo>
                <a:lnTo>
                  <a:pt x="679604" y="418568"/>
                </a:lnTo>
                <a:lnTo>
                  <a:pt x="679604" y="418286"/>
                </a:lnTo>
                <a:lnTo>
                  <a:pt x="679637" y="417795"/>
                </a:lnTo>
                <a:lnTo>
                  <a:pt x="679725" y="417589"/>
                </a:lnTo>
                <a:lnTo>
                  <a:pt x="679725" y="417358"/>
                </a:lnTo>
                <a:lnTo>
                  <a:pt x="680072" y="416914"/>
                </a:lnTo>
                <a:lnTo>
                  <a:pt x="680162" y="416753"/>
                </a:lnTo>
                <a:lnTo>
                  <a:pt x="680661" y="416644"/>
                </a:lnTo>
                <a:lnTo>
                  <a:pt x="680719" y="416495"/>
                </a:lnTo>
                <a:lnTo>
                  <a:pt x="680757" y="416148"/>
                </a:lnTo>
                <a:lnTo>
                  <a:pt x="680674" y="415691"/>
                </a:lnTo>
                <a:lnTo>
                  <a:pt x="680633" y="415179"/>
                </a:lnTo>
                <a:lnTo>
                  <a:pt x="681001" y="414822"/>
                </a:lnTo>
                <a:lnTo>
                  <a:pt x="681442" y="414629"/>
                </a:lnTo>
                <a:lnTo>
                  <a:pt x="681782" y="414487"/>
                </a:lnTo>
                <a:lnTo>
                  <a:pt x="682077" y="414333"/>
                </a:lnTo>
                <a:lnTo>
                  <a:pt x="682281" y="413972"/>
                </a:lnTo>
                <a:lnTo>
                  <a:pt x="682227" y="413593"/>
                </a:lnTo>
                <a:lnTo>
                  <a:pt x="682096" y="413065"/>
                </a:lnTo>
                <a:lnTo>
                  <a:pt x="682070" y="412762"/>
                </a:lnTo>
                <a:lnTo>
                  <a:pt x="682351" y="412126"/>
                </a:lnTo>
                <a:lnTo>
                  <a:pt x="682896" y="411109"/>
                </a:lnTo>
                <a:lnTo>
                  <a:pt x="683243" y="410241"/>
                </a:lnTo>
                <a:lnTo>
                  <a:pt x="683336" y="409942"/>
                </a:lnTo>
                <a:lnTo>
                  <a:pt x="683239" y="409507"/>
                </a:lnTo>
                <a:lnTo>
                  <a:pt x="683043" y="408632"/>
                </a:lnTo>
                <a:lnTo>
                  <a:pt x="681818" y="406272"/>
                </a:lnTo>
                <a:lnTo>
                  <a:pt x="682109" y="403766"/>
                </a:lnTo>
                <a:lnTo>
                  <a:pt x="681534" y="402116"/>
                </a:lnTo>
                <a:lnTo>
                  <a:pt x="681956" y="401038"/>
                </a:lnTo>
                <a:lnTo>
                  <a:pt x="681257" y="401171"/>
                </a:lnTo>
                <a:lnTo>
                  <a:pt x="680576" y="400271"/>
                </a:lnTo>
                <a:lnTo>
                  <a:pt x="680303" y="399930"/>
                </a:lnTo>
                <a:lnTo>
                  <a:pt x="679387" y="399711"/>
                </a:lnTo>
                <a:lnTo>
                  <a:pt x="678893" y="399130"/>
                </a:lnTo>
                <a:lnTo>
                  <a:pt x="678810" y="398944"/>
                </a:lnTo>
                <a:lnTo>
                  <a:pt x="679227" y="398494"/>
                </a:lnTo>
                <a:lnTo>
                  <a:pt x="679220" y="397470"/>
                </a:lnTo>
                <a:lnTo>
                  <a:pt x="679359" y="397273"/>
                </a:lnTo>
                <a:lnTo>
                  <a:pt x="679451" y="397142"/>
                </a:lnTo>
                <a:lnTo>
                  <a:pt x="679771" y="397021"/>
                </a:lnTo>
                <a:lnTo>
                  <a:pt x="679861" y="397181"/>
                </a:lnTo>
                <a:lnTo>
                  <a:pt x="679868" y="397626"/>
                </a:lnTo>
                <a:lnTo>
                  <a:pt x="680188" y="397650"/>
                </a:lnTo>
                <a:lnTo>
                  <a:pt x="680265" y="398538"/>
                </a:lnTo>
                <a:lnTo>
                  <a:pt x="680661" y="398970"/>
                </a:lnTo>
                <a:lnTo>
                  <a:pt x="681609" y="398610"/>
                </a:lnTo>
                <a:lnTo>
                  <a:pt x="681993" y="398617"/>
                </a:lnTo>
                <a:lnTo>
                  <a:pt x="683082" y="399182"/>
                </a:lnTo>
                <a:lnTo>
                  <a:pt x="683767" y="399195"/>
                </a:lnTo>
                <a:lnTo>
                  <a:pt x="683563" y="398834"/>
                </a:lnTo>
                <a:lnTo>
                  <a:pt x="683556" y="397837"/>
                </a:lnTo>
                <a:lnTo>
                  <a:pt x="683300" y="397541"/>
                </a:lnTo>
                <a:lnTo>
                  <a:pt x="683352" y="397297"/>
                </a:lnTo>
                <a:lnTo>
                  <a:pt x="683717" y="397104"/>
                </a:lnTo>
                <a:lnTo>
                  <a:pt x="683646" y="396821"/>
                </a:lnTo>
                <a:lnTo>
                  <a:pt x="683332" y="396434"/>
                </a:lnTo>
                <a:lnTo>
                  <a:pt x="682986" y="395327"/>
                </a:lnTo>
                <a:lnTo>
                  <a:pt x="682986" y="394838"/>
                </a:lnTo>
                <a:lnTo>
                  <a:pt x="683627" y="393943"/>
                </a:lnTo>
                <a:lnTo>
                  <a:pt x="683614" y="393648"/>
                </a:lnTo>
                <a:lnTo>
                  <a:pt x="683429" y="393500"/>
                </a:lnTo>
                <a:lnTo>
                  <a:pt x="682700" y="393543"/>
                </a:lnTo>
                <a:lnTo>
                  <a:pt x="682019" y="394272"/>
                </a:lnTo>
                <a:lnTo>
                  <a:pt x="681244" y="394472"/>
                </a:lnTo>
                <a:lnTo>
                  <a:pt x="680719" y="394388"/>
                </a:lnTo>
                <a:lnTo>
                  <a:pt x="680252" y="394163"/>
                </a:lnTo>
                <a:lnTo>
                  <a:pt x="680062" y="393881"/>
                </a:lnTo>
                <a:lnTo>
                  <a:pt x="680008" y="393674"/>
                </a:lnTo>
                <a:lnTo>
                  <a:pt x="680021" y="393255"/>
                </a:lnTo>
                <a:lnTo>
                  <a:pt x="680129" y="393029"/>
                </a:lnTo>
                <a:lnTo>
                  <a:pt x="680559" y="392869"/>
                </a:lnTo>
                <a:lnTo>
                  <a:pt x="681058" y="392290"/>
                </a:lnTo>
                <a:lnTo>
                  <a:pt x="681194" y="391576"/>
                </a:lnTo>
                <a:lnTo>
                  <a:pt x="681205" y="391151"/>
                </a:lnTo>
                <a:lnTo>
                  <a:pt x="681602" y="390385"/>
                </a:lnTo>
                <a:lnTo>
                  <a:pt x="681616" y="389820"/>
                </a:lnTo>
                <a:lnTo>
                  <a:pt x="681372" y="389607"/>
                </a:lnTo>
                <a:lnTo>
                  <a:pt x="680437" y="389741"/>
                </a:lnTo>
                <a:lnTo>
                  <a:pt x="680482" y="389252"/>
                </a:lnTo>
                <a:lnTo>
                  <a:pt x="680994" y="388634"/>
                </a:lnTo>
                <a:lnTo>
                  <a:pt x="680968" y="388101"/>
                </a:lnTo>
                <a:lnTo>
                  <a:pt x="680623" y="387914"/>
                </a:lnTo>
                <a:lnTo>
                  <a:pt x="679791" y="387940"/>
                </a:lnTo>
                <a:lnTo>
                  <a:pt x="679424" y="388049"/>
                </a:lnTo>
                <a:lnTo>
                  <a:pt x="678823" y="387509"/>
                </a:lnTo>
                <a:lnTo>
                  <a:pt x="678939" y="387251"/>
                </a:lnTo>
                <a:lnTo>
                  <a:pt x="678900" y="387026"/>
                </a:lnTo>
                <a:lnTo>
                  <a:pt x="678381" y="386595"/>
                </a:lnTo>
                <a:lnTo>
                  <a:pt x="678452" y="386029"/>
                </a:lnTo>
                <a:lnTo>
                  <a:pt x="678304" y="385430"/>
                </a:lnTo>
                <a:lnTo>
                  <a:pt x="678304" y="385115"/>
                </a:lnTo>
                <a:lnTo>
                  <a:pt x="678458" y="384915"/>
                </a:lnTo>
                <a:lnTo>
                  <a:pt x="678676" y="384845"/>
                </a:lnTo>
                <a:lnTo>
                  <a:pt x="678695" y="384619"/>
                </a:lnTo>
                <a:lnTo>
                  <a:pt x="678375" y="384195"/>
                </a:lnTo>
                <a:lnTo>
                  <a:pt x="678164" y="384162"/>
                </a:lnTo>
                <a:lnTo>
                  <a:pt x="677953" y="384285"/>
                </a:lnTo>
                <a:lnTo>
                  <a:pt x="677493" y="384168"/>
                </a:lnTo>
                <a:lnTo>
                  <a:pt x="677292" y="384064"/>
                </a:lnTo>
                <a:lnTo>
                  <a:pt x="677145" y="383796"/>
                </a:lnTo>
                <a:lnTo>
                  <a:pt x="677389" y="383307"/>
                </a:lnTo>
                <a:lnTo>
                  <a:pt x="677439" y="383081"/>
                </a:lnTo>
                <a:lnTo>
                  <a:pt x="677408" y="382425"/>
                </a:lnTo>
                <a:lnTo>
                  <a:pt x="677279" y="381994"/>
                </a:lnTo>
                <a:lnTo>
                  <a:pt x="677139" y="381402"/>
                </a:lnTo>
                <a:lnTo>
                  <a:pt x="676915" y="381106"/>
                </a:lnTo>
                <a:lnTo>
                  <a:pt x="676133" y="380926"/>
                </a:lnTo>
                <a:lnTo>
                  <a:pt x="676287" y="380231"/>
                </a:lnTo>
                <a:lnTo>
                  <a:pt x="676326" y="379812"/>
                </a:lnTo>
                <a:lnTo>
                  <a:pt x="676677" y="379555"/>
                </a:lnTo>
                <a:lnTo>
                  <a:pt x="676838" y="379040"/>
                </a:lnTo>
                <a:lnTo>
                  <a:pt x="676710" y="378873"/>
                </a:lnTo>
                <a:lnTo>
                  <a:pt x="676377" y="378796"/>
                </a:lnTo>
                <a:lnTo>
                  <a:pt x="676012" y="378429"/>
                </a:lnTo>
                <a:lnTo>
                  <a:pt x="675685" y="378435"/>
                </a:lnTo>
                <a:lnTo>
                  <a:pt x="675410" y="378062"/>
                </a:lnTo>
                <a:lnTo>
                  <a:pt x="675098" y="378132"/>
                </a:lnTo>
                <a:lnTo>
                  <a:pt x="675019" y="377960"/>
                </a:lnTo>
                <a:lnTo>
                  <a:pt x="675153" y="377431"/>
                </a:lnTo>
                <a:lnTo>
                  <a:pt x="675338" y="376827"/>
                </a:lnTo>
                <a:lnTo>
                  <a:pt x="675364" y="376389"/>
                </a:lnTo>
                <a:lnTo>
                  <a:pt x="674923" y="376222"/>
                </a:lnTo>
                <a:lnTo>
                  <a:pt x="674475" y="376286"/>
                </a:lnTo>
                <a:lnTo>
                  <a:pt x="674311" y="376484"/>
                </a:lnTo>
                <a:lnTo>
                  <a:pt x="674102" y="376327"/>
                </a:lnTo>
                <a:lnTo>
                  <a:pt x="674262" y="375070"/>
                </a:lnTo>
                <a:lnTo>
                  <a:pt x="674238" y="374729"/>
                </a:lnTo>
                <a:lnTo>
                  <a:pt x="674262" y="374002"/>
                </a:lnTo>
                <a:lnTo>
                  <a:pt x="673891" y="373957"/>
                </a:lnTo>
                <a:lnTo>
                  <a:pt x="674032" y="372773"/>
                </a:lnTo>
                <a:lnTo>
                  <a:pt x="674115" y="371737"/>
                </a:lnTo>
                <a:lnTo>
                  <a:pt x="674051" y="371222"/>
                </a:lnTo>
                <a:lnTo>
                  <a:pt x="673930" y="370546"/>
                </a:lnTo>
                <a:lnTo>
                  <a:pt x="673724" y="370379"/>
                </a:lnTo>
                <a:lnTo>
                  <a:pt x="673450" y="370276"/>
                </a:lnTo>
                <a:lnTo>
                  <a:pt x="673401" y="370093"/>
                </a:lnTo>
                <a:lnTo>
                  <a:pt x="673700" y="369787"/>
                </a:lnTo>
                <a:lnTo>
                  <a:pt x="674032" y="369690"/>
                </a:lnTo>
                <a:lnTo>
                  <a:pt x="674141" y="369362"/>
                </a:lnTo>
                <a:lnTo>
                  <a:pt x="674321" y="369015"/>
                </a:lnTo>
                <a:lnTo>
                  <a:pt x="674289" y="368307"/>
                </a:lnTo>
                <a:lnTo>
                  <a:pt x="673724" y="367895"/>
                </a:lnTo>
                <a:lnTo>
                  <a:pt x="673737" y="366975"/>
                </a:lnTo>
                <a:lnTo>
                  <a:pt x="673648" y="366769"/>
                </a:lnTo>
                <a:lnTo>
                  <a:pt x="673821" y="366486"/>
                </a:lnTo>
                <a:lnTo>
                  <a:pt x="674339" y="365855"/>
                </a:lnTo>
                <a:lnTo>
                  <a:pt x="674308" y="364980"/>
                </a:lnTo>
                <a:lnTo>
                  <a:pt x="674154" y="363899"/>
                </a:lnTo>
                <a:lnTo>
                  <a:pt x="673563" y="363360"/>
                </a:lnTo>
                <a:lnTo>
                  <a:pt x="673435" y="363244"/>
                </a:lnTo>
                <a:lnTo>
                  <a:pt x="673257" y="363082"/>
                </a:lnTo>
                <a:lnTo>
                  <a:pt x="673175" y="362741"/>
                </a:lnTo>
                <a:lnTo>
                  <a:pt x="673360" y="362484"/>
                </a:lnTo>
                <a:lnTo>
                  <a:pt x="673744" y="362303"/>
                </a:lnTo>
                <a:lnTo>
                  <a:pt x="674315" y="361499"/>
                </a:lnTo>
                <a:lnTo>
                  <a:pt x="674262" y="361132"/>
                </a:lnTo>
                <a:lnTo>
                  <a:pt x="673358" y="360135"/>
                </a:lnTo>
                <a:lnTo>
                  <a:pt x="673039" y="360006"/>
                </a:lnTo>
                <a:lnTo>
                  <a:pt x="672604" y="359910"/>
                </a:lnTo>
                <a:lnTo>
                  <a:pt x="672328" y="359672"/>
                </a:lnTo>
                <a:lnTo>
                  <a:pt x="672438" y="359379"/>
                </a:lnTo>
                <a:lnTo>
                  <a:pt x="672732" y="358578"/>
                </a:lnTo>
                <a:lnTo>
                  <a:pt x="672789" y="358424"/>
                </a:lnTo>
                <a:lnTo>
                  <a:pt x="672982" y="358334"/>
                </a:lnTo>
                <a:lnTo>
                  <a:pt x="673206" y="358475"/>
                </a:lnTo>
                <a:lnTo>
                  <a:pt x="673440" y="358709"/>
                </a:lnTo>
                <a:lnTo>
                  <a:pt x="673706" y="358977"/>
                </a:lnTo>
                <a:lnTo>
                  <a:pt x="674038" y="358977"/>
                </a:lnTo>
                <a:lnTo>
                  <a:pt x="674251" y="358655"/>
                </a:lnTo>
                <a:lnTo>
                  <a:pt x="673603" y="358197"/>
                </a:lnTo>
                <a:lnTo>
                  <a:pt x="673474" y="358051"/>
                </a:lnTo>
                <a:lnTo>
                  <a:pt x="673520" y="357561"/>
                </a:lnTo>
                <a:lnTo>
                  <a:pt x="673770" y="357182"/>
                </a:lnTo>
                <a:lnTo>
                  <a:pt x="673777" y="356731"/>
                </a:lnTo>
                <a:lnTo>
                  <a:pt x="673249" y="356217"/>
                </a:lnTo>
                <a:lnTo>
                  <a:pt x="673577" y="355908"/>
                </a:lnTo>
                <a:lnTo>
                  <a:pt x="673968" y="355766"/>
                </a:lnTo>
                <a:lnTo>
                  <a:pt x="673867" y="355477"/>
                </a:lnTo>
                <a:lnTo>
                  <a:pt x="673623" y="355199"/>
                </a:lnTo>
                <a:lnTo>
                  <a:pt x="673149" y="355361"/>
                </a:lnTo>
                <a:lnTo>
                  <a:pt x="672688" y="355612"/>
                </a:lnTo>
                <a:lnTo>
                  <a:pt x="672194" y="355753"/>
                </a:lnTo>
                <a:lnTo>
                  <a:pt x="671803" y="355586"/>
                </a:lnTo>
                <a:lnTo>
                  <a:pt x="671399" y="355026"/>
                </a:lnTo>
                <a:lnTo>
                  <a:pt x="671560" y="354769"/>
                </a:lnTo>
                <a:lnTo>
                  <a:pt x="671182" y="354261"/>
                </a:lnTo>
                <a:lnTo>
                  <a:pt x="672066" y="353656"/>
                </a:lnTo>
                <a:lnTo>
                  <a:pt x="671963" y="353385"/>
                </a:lnTo>
                <a:lnTo>
                  <a:pt x="671689" y="353482"/>
                </a:lnTo>
                <a:lnTo>
                  <a:pt x="671452" y="353456"/>
                </a:lnTo>
                <a:lnTo>
                  <a:pt x="671228" y="353077"/>
                </a:lnTo>
                <a:lnTo>
                  <a:pt x="670894" y="352909"/>
                </a:lnTo>
                <a:lnTo>
                  <a:pt x="670874" y="352536"/>
                </a:lnTo>
                <a:lnTo>
                  <a:pt x="670951" y="352028"/>
                </a:lnTo>
                <a:lnTo>
                  <a:pt x="671046" y="351897"/>
                </a:lnTo>
                <a:lnTo>
                  <a:pt x="671476" y="351301"/>
                </a:lnTo>
                <a:lnTo>
                  <a:pt x="671425" y="350715"/>
                </a:lnTo>
                <a:lnTo>
                  <a:pt x="671926" y="350239"/>
                </a:lnTo>
                <a:lnTo>
                  <a:pt x="672194" y="350014"/>
                </a:lnTo>
                <a:lnTo>
                  <a:pt x="672290" y="349422"/>
                </a:lnTo>
                <a:lnTo>
                  <a:pt x="671452" y="349190"/>
                </a:lnTo>
                <a:lnTo>
                  <a:pt x="671195" y="349023"/>
                </a:lnTo>
                <a:lnTo>
                  <a:pt x="671252" y="348811"/>
                </a:lnTo>
                <a:lnTo>
                  <a:pt x="671432" y="348721"/>
                </a:lnTo>
                <a:lnTo>
                  <a:pt x="671636" y="348849"/>
                </a:lnTo>
                <a:lnTo>
                  <a:pt x="671746" y="348645"/>
                </a:lnTo>
                <a:lnTo>
                  <a:pt x="671713" y="348483"/>
                </a:lnTo>
                <a:lnTo>
                  <a:pt x="671304" y="348206"/>
                </a:lnTo>
                <a:lnTo>
                  <a:pt x="671087" y="348155"/>
                </a:lnTo>
                <a:lnTo>
                  <a:pt x="670856" y="348251"/>
                </a:lnTo>
                <a:lnTo>
                  <a:pt x="670708" y="348416"/>
                </a:lnTo>
                <a:lnTo>
                  <a:pt x="670459" y="348380"/>
                </a:lnTo>
                <a:lnTo>
                  <a:pt x="670407" y="348135"/>
                </a:lnTo>
                <a:lnTo>
                  <a:pt x="670560" y="347958"/>
                </a:lnTo>
                <a:lnTo>
                  <a:pt x="670791" y="347768"/>
                </a:lnTo>
                <a:lnTo>
                  <a:pt x="671265" y="347215"/>
                </a:lnTo>
                <a:lnTo>
                  <a:pt x="671489" y="346964"/>
                </a:lnTo>
                <a:lnTo>
                  <a:pt x="671810" y="346938"/>
                </a:lnTo>
                <a:lnTo>
                  <a:pt x="671862" y="346572"/>
                </a:lnTo>
                <a:lnTo>
                  <a:pt x="671662" y="346321"/>
                </a:lnTo>
                <a:lnTo>
                  <a:pt x="671175" y="346398"/>
                </a:lnTo>
                <a:lnTo>
                  <a:pt x="671092" y="346147"/>
                </a:lnTo>
                <a:lnTo>
                  <a:pt x="671669" y="345703"/>
                </a:lnTo>
                <a:lnTo>
                  <a:pt x="672264" y="345420"/>
                </a:lnTo>
                <a:lnTo>
                  <a:pt x="672611" y="345201"/>
                </a:lnTo>
                <a:lnTo>
                  <a:pt x="672892" y="345195"/>
                </a:lnTo>
                <a:lnTo>
                  <a:pt x="673193" y="344873"/>
                </a:lnTo>
                <a:lnTo>
                  <a:pt x="673463" y="344095"/>
                </a:lnTo>
                <a:lnTo>
                  <a:pt x="673597" y="343606"/>
                </a:lnTo>
                <a:lnTo>
                  <a:pt x="673623" y="343271"/>
                </a:lnTo>
                <a:lnTo>
                  <a:pt x="673764" y="342956"/>
                </a:lnTo>
                <a:lnTo>
                  <a:pt x="674128" y="342370"/>
                </a:lnTo>
                <a:lnTo>
                  <a:pt x="674154" y="341907"/>
                </a:lnTo>
                <a:lnTo>
                  <a:pt x="673891" y="341759"/>
                </a:lnTo>
                <a:lnTo>
                  <a:pt x="673327" y="341753"/>
                </a:lnTo>
                <a:lnTo>
                  <a:pt x="673366" y="341354"/>
                </a:lnTo>
                <a:lnTo>
                  <a:pt x="673687" y="341257"/>
                </a:lnTo>
                <a:lnTo>
                  <a:pt x="673981" y="341309"/>
                </a:lnTo>
                <a:lnTo>
                  <a:pt x="674666" y="341663"/>
                </a:lnTo>
                <a:lnTo>
                  <a:pt x="674866" y="341624"/>
                </a:lnTo>
                <a:lnTo>
                  <a:pt x="674923" y="340363"/>
                </a:lnTo>
                <a:lnTo>
                  <a:pt x="674877" y="339662"/>
                </a:lnTo>
                <a:lnTo>
                  <a:pt x="674910" y="339488"/>
                </a:lnTo>
                <a:lnTo>
                  <a:pt x="675124" y="339440"/>
                </a:lnTo>
                <a:lnTo>
                  <a:pt x="675324" y="339491"/>
                </a:lnTo>
                <a:lnTo>
                  <a:pt x="675662" y="339678"/>
                </a:lnTo>
                <a:lnTo>
                  <a:pt x="676028" y="339845"/>
                </a:lnTo>
                <a:lnTo>
                  <a:pt x="676336" y="339916"/>
                </a:lnTo>
                <a:lnTo>
                  <a:pt x="676573" y="339961"/>
                </a:lnTo>
                <a:lnTo>
                  <a:pt x="676720" y="339961"/>
                </a:lnTo>
                <a:lnTo>
                  <a:pt x="676751" y="339639"/>
                </a:lnTo>
                <a:lnTo>
                  <a:pt x="676656" y="339150"/>
                </a:lnTo>
                <a:lnTo>
                  <a:pt x="676323" y="338906"/>
                </a:lnTo>
                <a:lnTo>
                  <a:pt x="676213" y="338803"/>
                </a:lnTo>
                <a:lnTo>
                  <a:pt x="676226" y="338417"/>
                </a:lnTo>
                <a:lnTo>
                  <a:pt x="676105" y="338076"/>
                </a:lnTo>
                <a:lnTo>
                  <a:pt x="676022" y="337928"/>
                </a:lnTo>
                <a:lnTo>
                  <a:pt x="676015" y="337735"/>
                </a:lnTo>
                <a:lnTo>
                  <a:pt x="676162" y="337555"/>
                </a:lnTo>
                <a:lnTo>
                  <a:pt x="676457" y="337561"/>
                </a:lnTo>
                <a:lnTo>
                  <a:pt x="676764" y="337491"/>
                </a:lnTo>
                <a:lnTo>
                  <a:pt x="677078" y="337285"/>
                </a:lnTo>
                <a:lnTo>
                  <a:pt x="677354" y="337310"/>
                </a:lnTo>
                <a:lnTo>
                  <a:pt x="677502" y="337285"/>
                </a:lnTo>
                <a:lnTo>
                  <a:pt x="677655" y="337169"/>
                </a:lnTo>
                <a:lnTo>
                  <a:pt x="677425" y="336770"/>
                </a:lnTo>
                <a:lnTo>
                  <a:pt x="677282" y="336622"/>
                </a:lnTo>
                <a:lnTo>
                  <a:pt x="677578" y="336281"/>
                </a:lnTo>
                <a:lnTo>
                  <a:pt x="677783" y="336088"/>
                </a:lnTo>
                <a:lnTo>
                  <a:pt x="678174" y="335818"/>
                </a:lnTo>
                <a:lnTo>
                  <a:pt x="678589" y="335753"/>
                </a:lnTo>
                <a:lnTo>
                  <a:pt x="678795" y="335560"/>
                </a:lnTo>
                <a:lnTo>
                  <a:pt x="678826" y="335187"/>
                </a:lnTo>
                <a:lnTo>
                  <a:pt x="678756" y="335033"/>
                </a:lnTo>
                <a:lnTo>
                  <a:pt x="678672" y="334814"/>
                </a:lnTo>
                <a:lnTo>
                  <a:pt x="678545" y="334627"/>
                </a:lnTo>
                <a:lnTo>
                  <a:pt x="678314" y="334525"/>
                </a:lnTo>
                <a:lnTo>
                  <a:pt x="678084" y="334525"/>
                </a:lnTo>
                <a:lnTo>
                  <a:pt x="677830" y="334419"/>
                </a:lnTo>
                <a:lnTo>
                  <a:pt x="677572" y="334151"/>
                </a:lnTo>
                <a:lnTo>
                  <a:pt x="677603" y="333856"/>
                </a:lnTo>
                <a:lnTo>
                  <a:pt x="677892" y="333505"/>
                </a:lnTo>
                <a:lnTo>
                  <a:pt x="677744" y="333199"/>
                </a:lnTo>
                <a:lnTo>
                  <a:pt x="677582" y="333038"/>
                </a:lnTo>
                <a:lnTo>
                  <a:pt x="677809" y="332865"/>
                </a:lnTo>
                <a:lnTo>
                  <a:pt x="678430" y="332839"/>
                </a:lnTo>
                <a:lnTo>
                  <a:pt x="678718" y="332710"/>
                </a:lnTo>
                <a:lnTo>
                  <a:pt x="678859" y="332308"/>
                </a:lnTo>
                <a:lnTo>
                  <a:pt x="679070" y="332260"/>
                </a:lnTo>
                <a:lnTo>
                  <a:pt x="679307" y="332427"/>
                </a:lnTo>
                <a:lnTo>
                  <a:pt x="679436" y="332556"/>
                </a:lnTo>
                <a:lnTo>
                  <a:pt x="679506" y="332768"/>
                </a:lnTo>
                <a:lnTo>
                  <a:pt x="679891" y="332697"/>
                </a:lnTo>
                <a:lnTo>
                  <a:pt x="680108" y="332485"/>
                </a:lnTo>
                <a:lnTo>
                  <a:pt x="680165" y="332286"/>
                </a:lnTo>
                <a:lnTo>
                  <a:pt x="680121" y="331970"/>
                </a:lnTo>
                <a:lnTo>
                  <a:pt x="680012" y="331700"/>
                </a:lnTo>
                <a:lnTo>
                  <a:pt x="680255" y="331359"/>
                </a:lnTo>
                <a:lnTo>
                  <a:pt x="680275" y="331076"/>
                </a:lnTo>
                <a:lnTo>
                  <a:pt x="680325" y="330864"/>
                </a:lnTo>
                <a:lnTo>
                  <a:pt x="680409" y="330690"/>
                </a:lnTo>
                <a:lnTo>
                  <a:pt x="680710" y="330632"/>
                </a:lnTo>
                <a:lnTo>
                  <a:pt x="680837" y="330298"/>
                </a:lnTo>
                <a:lnTo>
                  <a:pt x="680870" y="329867"/>
                </a:lnTo>
                <a:lnTo>
                  <a:pt x="680997" y="329693"/>
                </a:lnTo>
                <a:lnTo>
                  <a:pt x="681274" y="329693"/>
                </a:lnTo>
                <a:lnTo>
                  <a:pt x="681498" y="329622"/>
                </a:lnTo>
                <a:lnTo>
                  <a:pt x="681748" y="329571"/>
                </a:lnTo>
                <a:lnTo>
                  <a:pt x="681926" y="329506"/>
                </a:lnTo>
                <a:lnTo>
                  <a:pt x="682052" y="329358"/>
                </a:lnTo>
                <a:lnTo>
                  <a:pt x="681895" y="328915"/>
                </a:lnTo>
                <a:lnTo>
                  <a:pt x="681889" y="328702"/>
                </a:lnTo>
                <a:lnTo>
                  <a:pt x="682067" y="328316"/>
                </a:lnTo>
                <a:lnTo>
                  <a:pt x="682227" y="327988"/>
                </a:lnTo>
                <a:lnTo>
                  <a:pt x="682036" y="327724"/>
                </a:lnTo>
                <a:lnTo>
                  <a:pt x="681946" y="327506"/>
                </a:lnTo>
                <a:lnTo>
                  <a:pt x="682003" y="327345"/>
                </a:lnTo>
                <a:lnTo>
                  <a:pt x="682190" y="327332"/>
                </a:lnTo>
                <a:lnTo>
                  <a:pt x="682503" y="327467"/>
                </a:lnTo>
                <a:lnTo>
                  <a:pt x="682682" y="327525"/>
                </a:lnTo>
                <a:lnTo>
                  <a:pt x="682911" y="327512"/>
                </a:lnTo>
                <a:lnTo>
                  <a:pt x="682862" y="327216"/>
                </a:lnTo>
                <a:lnTo>
                  <a:pt x="682835" y="326959"/>
                </a:lnTo>
                <a:lnTo>
                  <a:pt x="682862" y="326701"/>
                </a:lnTo>
                <a:lnTo>
                  <a:pt x="682855" y="326489"/>
                </a:lnTo>
                <a:lnTo>
                  <a:pt x="682822" y="326239"/>
                </a:lnTo>
                <a:lnTo>
                  <a:pt x="682631" y="326109"/>
                </a:lnTo>
                <a:lnTo>
                  <a:pt x="682440" y="326077"/>
                </a:lnTo>
                <a:lnTo>
                  <a:pt x="682464" y="325839"/>
                </a:lnTo>
                <a:lnTo>
                  <a:pt x="682644" y="325666"/>
                </a:lnTo>
                <a:lnTo>
                  <a:pt x="682862" y="325788"/>
                </a:lnTo>
                <a:lnTo>
                  <a:pt x="683001" y="325968"/>
                </a:lnTo>
                <a:lnTo>
                  <a:pt x="683099" y="326097"/>
                </a:lnTo>
                <a:lnTo>
                  <a:pt x="683349" y="326386"/>
                </a:lnTo>
                <a:lnTo>
                  <a:pt x="683540" y="326618"/>
                </a:lnTo>
                <a:lnTo>
                  <a:pt x="683694" y="326695"/>
                </a:lnTo>
                <a:lnTo>
                  <a:pt x="683887" y="326708"/>
                </a:lnTo>
                <a:lnTo>
                  <a:pt x="684124" y="326547"/>
                </a:lnTo>
                <a:lnTo>
                  <a:pt x="684591" y="326164"/>
                </a:lnTo>
                <a:lnTo>
                  <a:pt x="684982" y="325961"/>
                </a:lnTo>
                <a:lnTo>
                  <a:pt x="685123" y="325878"/>
                </a:lnTo>
                <a:lnTo>
                  <a:pt x="685532" y="325769"/>
                </a:lnTo>
                <a:lnTo>
                  <a:pt x="685738" y="325769"/>
                </a:lnTo>
                <a:lnTo>
                  <a:pt x="685904" y="325678"/>
                </a:lnTo>
                <a:lnTo>
                  <a:pt x="686032" y="325556"/>
                </a:lnTo>
                <a:lnTo>
                  <a:pt x="686160" y="325389"/>
                </a:lnTo>
                <a:lnTo>
                  <a:pt x="685988" y="325125"/>
                </a:lnTo>
                <a:lnTo>
                  <a:pt x="685834" y="324919"/>
                </a:lnTo>
                <a:lnTo>
                  <a:pt x="685828" y="324533"/>
                </a:lnTo>
                <a:lnTo>
                  <a:pt x="685474" y="324353"/>
                </a:lnTo>
                <a:lnTo>
                  <a:pt x="685367" y="324205"/>
                </a:lnTo>
                <a:lnTo>
                  <a:pt x="685367" y="323806"/>
                </a:lnTo>
                <a:lnTo>
                  <a:pt x="685340" y="323472"/>
                </a:lnTo>
                <a:lnTo>
                  <a:pt x="685391" y="323317"/>
                </a:lnTo>
                <a:lnTo>
                  <a:pt x="685597" y="323247"/>
                </a:lnTo>
                <a:lnTo>
                  <a:pt x="685865" y="323497"/>
                </a:lnTo>
                <a:lnTo>
                  <a:pt x="686173" y="323765"/>
                </a:lnTo>
                <a:lnTo>
                  <a:pt x="686423" y="323781"/>
                </a:lnTo>
                <a:lnTo>
                  <a:pt x="686634" y="323710"/>
                </a:lnTo>
                <a:lnTo>
                  <a:pt x="687275" y="323723"/>
                </a:lnTo>
                <a:lnTo>
                  <a:pt x="687589" y="323678"/>
                </a:lnTo>
                <a:lnTo>
                  <a:pt x="687940" y="323401"/>
                </a:lnTo>
                <a:lnTo>
                  <a:pt x="688248" y="323208"/>
                </a:lnTo>
                <a:lnTo>
                  <a:pt x="688441" y="323086"/>
                </a:lnTo>
                <a:lnTo>
                  <a:pt x="688645" y="322899"/>
                </a:lnTo>
                <a:lnTo>
                  <a:pt x="688818" y="322783"/>
                </a:lnTo>
                <a:lnTo>
                  <a:pt x="688946" y="322642"/>
                </a:lnTo>
                <a:lnTo>
                  <a:pt x="689216" y="321960"/>
                </a:lnTo>
                <a:lnTo>
                  <a:pt x="689266" y="321703"/>
                </a:lnTo>
                <a:lnTo>
                  <a:pt x="689466" y="321426"/>
                </a:lnTo>
                <a:lnTo>
                  <a:pt x="689554" y="320873"/>
                </a:lnTo>
                <a:lnTo>
                  <a:pt x="689574" y="320525"/>
                </a:lnTo>
                <a:lnTo>
                  <a:pt x="689670" y="320249"/>
                </a:lnTo>
                <a:lnTo>
                  <a:pt x="689785" y="319895"/>
                </a:lnTo>
                <a:lnTo>
                  <a:pt x="689798" y="319682"/>
                </a:lnTo>
                <a:lnTo>
                  <a:pt x="690105" y="319226"/>
                </a:lnTo>
                <a:lnTo>
                  <a:pt x="690285" y="318917"/>
                </a:lnTo>
                <a:lnTo>
                  <a:pt x="690381" y="318666"/>
                </a:lnTo>
                <a:lnTo>
                  <a:pt x="690548" y="318621"/>
                </a:lnTo>
                <a:lnTo>
                  <a:pt x="690867" y="318775"/>
                </a:lnTo>
                <a:lnTo>
                  <a:pt x="691047" y="318853"/>
                </a:lnTo>
                <a:lnTo>
                  <a:pt x="691297" y="318885"/>
                </a:lnTo>
                <a:lnTo>
                  <a:pt x="691528" y="318853"/>
                </a:lnTo>
                <a:lnTo>
                  <a:pt x="691824" y="318751"/>
                </a:lnTo>
                <a:lnTo>
                  <a:pt x="691636" y="318376"/>
                </a:lnTo>
                <a:lnTo>
                  <a:pt x="691431" y="318287"/>
                </a:lnTo>
                <a:lnTo>
                  <a:pt x="691438" y="317978"/>
                </a:lnTo>
                <a:lnTo>
                  <a:pt x="691470" y="317553"/>
                </a:lnTo>
                <a:lnTo>
                  <a:pt x="691457" y="317373"/>
                </a:lnTo>
                <a:lnTo>
                  <a:pt x="691618" y="317161"/>
                </a:lnTo>
                <a:lnTo>
                  <a:pt x="691866" y="317074"/>
                </a:lnTo>
                <a:lnTo>
                  <a:pt x="692072" y="316935"/>
                </a:lnTo>
                <a:lnTo>
                  <a:pt x="692209" y="316820"/>
                </a:lnTo>
                <a:lnTo>
                  <a:pt x="692347" y="316472"/>
                </a:lnTo>
                <a:lnTo>
                  <a:pt x="692066" y="316594"/>
                </a:lnTo>
                <a:lnTo>
                  <a:pt x="691855" y="316736"/>
                </a:lnTo>
                <a:lnTo>
                  <a:pt x="691585" y="316833"/>
                </a:lnTo>
                <a:lnTo>
                  <a:pt x="691397" y="316723"/>
                </a:lnTo>
                <a:lnTo>
                  <a:pt x="691482" y="316318"/>
                </a:lnTo>
                <a:lnTo>
                  <a:pt x="691605" y="316061"/>
                </a:lnTo>
                <a:lnTo>
                  <a:pt x="691554" y="315778"/>
                </a:lnTo>
                <a:lnTo>
                  <a:pt x="691335" y="315707"/>
                </a:lnTo>
                <a:lnTo>
                  <a:pt x="691088" y="315671"/>
                </a:lnTo>
                <a:lnTo>
                  <a:pt x="691117" y="315250"/>
                </a:lnTo>
                <a:lnTo>
                  <a:pt x="691322" y="315192"/>
                </a:lnTo>
                <a:lnTo>
                  <a:pt x="691502" y="315250"/>
                </a:lnTo>
                <a:lnTo>
                  <a:pt x="691649" y="315443"/>
                </a:lnTo>
                <a:lnTo>
                  <a:pt x="691828" y="315623"/>
                </a:lnTo>
                <a:lnTo>
                  <a:pt x="691969" y="315803"/>
                </a:lnTo>
                <a:lnTo>
                  <a:pt x="692167" y="315745"/>
                </a:lnTo>
                <a:lnTo>
                  <a:pt x="692250" y="315623"/>
                </a:lnTo>
                <a:lnTo>
                  <a:pt x="692322" y="315449"/>
                </a:lnTo>
                <a:lnTo>
                  <a:pt x="692142" y="315404"/>
                </a:lnTo>
                <a:lnTo>
                  <a:pt x="691912" y="315295"/>
                </a:lnTo>
                <a:lnTo>
                  <a:pt x="691678" y="315228"/>
                </a:lnTo>
                <a:lnTo>
                  <a:pt x="691668" y="314851"/>
                </a:lnTo>
                <a:lnTo>
                  <a:pt x="692020" y="314645"/>
                </a:lnTo>
                <a:lnTo>
                  <a:pt x="692219" y="314407"/>
                </a:lnTo>
                <a:lnTo>
                  <a:pt x="692595" y="313997"/>
                </a:lnTo>
                <a:lnTo>
                  <a:pt x="692731" y="313725"/>
                </a:lnTo>
                <a:lnTo>
                  <a:pt x="692891" y="313455"/>
                </a:lnTo>
                <a:lnTo>
                  <a:pt x="693011" y="313269"/>
                </a:lnTo>
                <a:lnTo>
                  <a:pt x="693173" y="313185"/>
                </a:lnTo>
                <a:lnTo>
                  <a:pt x="693269" y="313307"/>
                </a:lnTo>
                <a:lnTo>
                  <a:pt x="693392" y="313532"/>
                </a:lnTo>
                <a:lnTo>
                  <a:pt x="693490" y="313693"/>
                </a:lnTo>
                <a:lnTo>
                  <a:pt x="693840" y="313448"/>
                </a:lnTo>
                <a:lnTo>
                  <a:pt x="694057" y="313365"/>
                </a:lnTo>
                <a:lnTo>
                  <a:pt x="694231" y="313198"/>
                </a:lnTo>
                <a:lnTo>
                  <a:pt x="694545" y="313191"/>
                </a:lnTo>
                <a:lnTo>
                  <a:pt x="694768" y="313288"/>
                </a:lnTo>
                <a:lnTo>
                  <a:pt x="694916" y="313417"/>
                </a:lnTo>
                <a:lnTo>
                  <a:pt x="695089" y="313417"/>
                </a:lnTo>
                <a:lnTo>
                  <a:pt x="695100" y="313204"/>
                </a:lnTo>
                <a:lnTo>
                  <a:pt x="695030" y="313037"/>
                </a:lnTo>
                <a:lnTo>
                  <a:pt x="694916" y="312818"/>
                </a:lnTo>
                <a:lnTo>
                  <a:pt x="694775" y="312497"/>
                </a:lnTo>
                <a:lnTo>
                  <a:pt x="694716" y="312342"/>
                </a:lnTo>
                <a:lnTo>
                  <a:pt x="695006" y="311976"/>
                </a:lnTo>
                <a:lnTo>
                  <a:pt x="695414" y="311223"/>
                </a:lnTo>
                <a:lnTo>
                  <a:pt x="695467" y="310753"/>
                </a:lnTo>
                <a:lnTo>
                  <a:pt x="695754" y="310322"/>
                </a:lnTo>
                <a:lnTo>
                  <a:pt x="696024" y="310097"/>
                </a:lnTo>
                <a:lnTo>
                  <a:pt x="696101" y="309943"/>
                </a:lnTo>
                <a:lnTo>
                  <a:pt x="696062" y="309319"/>
                </a:lnTo>
                <a:lnTo>
                  <a:pt x="696126" y="309023"/>
                </a:lnTo>
                <a:lnTo>
                  <a:pt x="696632" y="308688"/>
                </a:lnTo>
                <a:lnTo>
                  <a:pt x="696888" y="308405"/>
                </a:lnTo>
                <a:lnTo>
                  <a:pt x="697164" y="308180"/>
                </a:lnTo>
                <a:lnTo>
                  <a:pt x="697336" y="308167"/>
                </a:lnTo>
                <a:lnTo>
                  <a:pt x="697502" y="308090"/>
                </a:lnTo>
                <a:lnTo>
                  <a:pt x="697555" y="307942"/>
                </a:lnTo>
                <a:lnTo>
                  <a:pt x="697555" y="307698"/>
                </a:lnTo>
                <a:lnTo>
                  <a:pt x="697810" y="307369"/>
                </a:lnTo>
                <a:lnTo>
                  <a:pt x="697733" y="307009"/>
                </a:lnTo>
                <a:lnTo>
                  <a:pt x="697579" y="306662"/>
                </a:lnTo>
                <a:lnTo>
                  <a:pt x="697471" y="306459"/>
                </a:lnTo>
                <a:lnTo>
                  <a:pt x="697542" y="306302"/>
                </a:lnTo>
                <a:lnTo>
                  <a:pt x="697753" y="306231"/>
                </a:lnTo>
                <a:lnTo>
                  <a:pt x="697941" y="306112"/>
                </a:lnTo>
                <a:lnTo>
                  <a:pt x="697862" y="305858"/>
                </a:lnTo>
                <a:lnTo>
                  <a:pt x="698029" y="305662"/>
                </a:lnTo>
                <a:lnTo>
                  <a:pt x="697815" y="305527"/>
                </a:lnTo>
                <a:lnTo>
                  <a:pt x="697893" y="305288"/>
                </a:lnTo>
                <a:lnTo>
                  <a:pt x="697946" y="305118"/>
                </a:lnTo>
                <a:lnTo>
                  <a:pt x="698140" y="305115"/>
                </a:lnTo>
                <a:lnTo>
                  <a:pt x="698227" y="304976"/>
                </a:lnTo>
                <a:close/>
                <a:moveTo>
                  <a:pt x="698189" y="304738"/>
                </a:moveTo>
                <a:lnTo>
                  <a:pt x="698330" y="304787"/>
                </a:lnTo>
                <a:lnTo>
                  <a:pt x="698227" y="304976"/>
                </a:lnTo>
                <a:lnTo>
                  <a:pt x="698189" y="30473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BD33EC99-16BF-58BF-6527-81428C6E694E}"/>
              </a:ext>
            </a:extLst>
          </p:cNvPr>
          <p:cNvSpPr/>
          <p:nvPr/>
        </p:nvSpPr>
        <p:spPr>
          <a:xfrm flipV="1">
            <a:off x="5149994" y="1737642"/>
            <a:ext cx="1308892" cy="780835"/>
          </a:xfrm>
          <a:custGeom>
            <a:avLst/>
            <a:gdLst>
              <a:gd name="connsiteX0" fmla="*/ 527714 w 1177916"/>
              <a:gd name="connsiteY0" fmla="*/ 650842 h 702700"/>
              <a:gd name="connsiteX1" fmla="*/ 528056 w 1177916"/>
              <a:gd name="connsiteY1" fmla="*/ 652935 h 702700"/>
              <a:gd name="connsiteX2" fmla="*/ 528440 w 1177916"/>
              <a:gd name="connsiteY2" fmla="*/ 654603 h 702700"/>
              <a:gd name="connsiteX3" fmla="*/ 528813 w 1177916"/>
              <a:gd name="connsiteY3" fmla="*/ 656843 h 702700"/>
              <a:gd name="connsiteX4" fmla="*/ 531840 w 1177916"/>
              <a:gd name="connsiteY4" fmla="*/ 656499 h 702700"/>
              <a:gd name="connsiteX5" fmla="*/ 532978 w 1177916"/>
              <a:gd name="connsiteY5" fmla="*/ 653164 h 702700"/>
              <a:gd name="connsiteX6" fmla="*/ 533507 w 1177916"/>
              <a:gd name="connsiteY6" fmla="*/ 652837 h 702700"/>
              <a:gd name="connsiteX7" fmla="*/ 534467 w 1177916"/>
              <a:gd name="connsiteY7" fmla="*/ 652232 h 702700"/>
              <a:gd name="connsiteX8" fmla="*/ 534905 w 1177916"/>
              <a:gd name="connsiteY8" fmla="*/ 652297 h 702700"/>
              <a:gd name="connsiteX9" fmla="*/ 536070 w 1177916"/>
              <a:gd name="connsiteY9" fmla="*/ 652444 h 702700"/>
              <a:gd name="connsiteX10" fmla="*/ 537512 w 1177916"/>
              <a:gd name="connsiteY10" fmla="*/ 652166 h 702700"/>
              <a:gd name="connsiteX11" fmla="*/ 538233 w 1177916"/>
              <a:gd name="connsiteY11" fmla="*/ 652019 h 702700"/>
              <a:gd name="connsiteX12" fmla="*/ 538977 w 1177916"/>
              <a:gd name="connsiteY12" fmla="*/ 651480 h 702700"/>
              <a:gd name="connsiteX13" fmla="*/ 539466 w 1177916"/>
              <a:gd name="connsiteY13" fmla="*/ 650515 h 702700"/>
              <a:gd name="connsiteX14" fmla="*/ 539857 w 1177916"/>
              <a:gd name="connsiteY14" fmla="*/ 649746 h 702700"/>
              <a:gd name="connsiteX15" fmla="*/ 539863 w 1177916"/>
              <a:gd name="connsiteY15" fmla="*/ 648880 h 702700"/>
              <a:gd name="connsiteX16" fmla="*/ 539870 w 1177916"/>
              <a:gd name="connsiteY16" fmla="*/ 648013 h 702700"/>
              <a:gd name="connsiteX17" fmla="*/ 540471 w 1177916"/>
              <a:gd name="connsiteY17" fmla="*/ 647490 h 702700"/>
              <a:gd name="connsiteX18" fmla="*/ 542730 w 1177916"/>
              <a:gd name="connsiteY18" fmla="*/ 645544 h 702700"/>
              <a:gd name="connsiteX19" fmla="*/ 546379 w 1177916"/>
              <a:gd name="connsiteY19" fmla="*/ 644400 h 702700"/>
              <a:gd name="connsiteX20" fmla="*/ 546987 w 1177916"/>
              <a:gd name="connsiteY20" fmla="*/ 644383 h 702700"/>
              <a:gd name="connsiteX21" fmla="*/ 547676 w 1177916"/>
              <a:gd name="connsiteY21" fmla="*/ 644351 h 702700"/>
              <a:gd name="connsiteX22" fmla="*/ 548482 w 1177916"/>
              <a:gd name="connsiteY22" fmla="*/ 643451 h 702700"/>
              <a:gd name="connsiteX23" fmla="*/ 548672 w 1177916"/>
              <a:gd name="connsiteY23" fmla="*/ 643239 h 702700"/>
              <a:gd name="connsiteX24" fmla="*/ 549160 w 1177916"/>
              <a:gd name="connsiteY24" fmla="*/ 643746 h 702700"/>
              <a:gd name="connsiteX25" fmla="*/ 549031 w 1177916"/>
              <a:gd name="connsiteY25" fmla="*/ 644367 h 702700"/>
              <a:gd name="connsiteX26" fmla="*/ 549281 w 1177916"/>
              <a:gd name="connsiteY26" fmla="*/ 644743 h 702700"/>
              <a:gd name="connsiteX27" fmla="*/ 549398 w 1177916"/>
              <a:gd name="connsiteY27" fmla="*/ 644923 h 702700"/>
              <a:gd name="connsiteX28" fmla="*/ 550053 w 1177916"/>
              <a:gd name="connsiteY28" fmla="*/ 644841 h 702700"/>
              <a:gd name="connsiteX29" fmla="*/ 550325 w 1177916"/>
              <a:gd name="connsiteY29" fmla="*/ 644808 h 702700"/>
              <a:gd name="connsiteX30" fmla="*/ 551392 w 1177916"/>
              <a:gd name="connsiteY30" fmla="*/ 642519 h 702700"/>
              <a:gd name="connsiteX31" fmla="*/ 554177 w 1177916"/>
              <a:gd name="connsiteY31" fmla="*/ 641489 h 702700"/>
              <a:gd name="connsiteX32" fmla="*/ 555358 w 1177916"/>
              <a:gd name="connsiteY32" fmla="*/ 640573 h 702700"/>
              <a:gd name="connsiteX33" fmla="*/ 555809 w 1177916"/>
              <a:gd name="connsiteY33" fmla="*/ 640116 h 702700"/>
              <a:gd name="connsiteX34" fmla="*/ 556726 w 1177916"/>
              <a:gd name="connsiteY34" fmla="*/ 639216 h 702700"/>
              <a:gd name="connsiteX35" fmla="*/ 556726 w 1177916"/>
              <a:gd name="connsiteY35" fmla="*/ 639053 h 702700"/>
              <a:gd name="connsiteX36" fmla="*/ 556729 w 1177916"/>
              <a:gd name="connsiteY36" fmla="*/ 638726 h 702700"/>
              <a:gd name="connsiteX37" fmla="*/ 556746 w 1177916"/>
              <a:gd name="connsiteY37" fmla="*/ 638497 h 702700"/>
              <a:gd name="connsiteX38" fmla="*/ 556870 w 1177916"/>
              <a:gd name="connsiteY38" fmla="*/ 636796 h 702700"/>
              <a:gd name="connsiteX39" fmla="*/ 558288 w 1177916"/>
              <a:gd name="connsiteY39" fmla="*/ 636943 h 702700"/>
              <a:gd name="connsiteX40" fmla="*/ 559678 w 1177916"/>
              <a:gd name="connsiteY40" fmla="*/ 635586 h 702700"/>
              <a:gd name="connsiteX41" fmla="*/ 561023 w 1177916"/>
              <a:gd name="connsiteY41" fmla="*/ 634294 h 702700"/>
              <a:gd name="connsiteX42" fmla="*/ 562284 w 1177916"/>
              <a:gd name="connsiteY42" fmla="*/ 631270 h 702700"/>
              <a:gd name="connsiteX43" fmla="*/ 563208 w 1177916"/>
              <a:gd name="connsiteY43" fmla="*/ 631335 h 702700"/>
              <a:gd name="connsiteX44" fmla="*/ 564495 w 1177916"/>
              <a:gd name="connsiteY44" fmla="*/ 632398 h 702700"/>
              <a:gd name="connsiteX45" fmla="*/ 565240 w 1177916"/>
              <a:gd name="connsiteY45" fmla="*/ 631662 h 702700"/>
              <a:gd name="connsiteX46" fmla="*/ 565919 w 1177916"/>
              <a:gd name="connsiteY46" fmla="*/ 631875 h 702700"/>
              <a:gd name="connsiteX47" fmla="*/ 566225 w 1177916"/>
              <a:gd name="connsiteY47" fmla="*/ 631973 h 702700"/>
              <a:gd name="connsiteX48" fmla="*/ 566302 w 1177916"/>
              <a:gd name="connsiteY48" fmla="*/ 630174 h 702700"/>
              <a:gd name="connsiteX49" fmla="*/ 567721 w 1177916"/>
              <a:gd name="connsiteY49" fmla="*/ 630076 h 702700"/>
              <a:gd name="connsiteX50" fmla="*/ 569085 w 1177916"/>
              <a:gd name="connsiteY50" fmla="*/ 628523 h 702700"/>
              <a:gd name="connsiteX51" fmla="*/ 569403 w 1177916"/>
              <a:gd name="connsiteY51" fmla="*/ 628163 h 702700"/>
              <a:gd name="connsiteX52" fmla="*/ 571318 w 1177916"/>
              <a:gd name="connsiteY52" fmla="*/ 627934 h 702700"/>
              <a:gd name="connsiteX53" fmla="*/ 571805 w 1177916"/>
              <a:gd name="connsiteY53" fmla="*/ 628670 h 702700"/>
              <a:gd name="connsiteX54" fmla="*/ 572796 w 1177916"/>
              <a:gd name="connsiteY54" fmla="*/ 628195 h 702700"/>
              <a:gd name="connsiteX55" fmla="*/ 573249 w 1177916"/>
              <a:gd name="connsiteY55" fmla="*/ 625596 h 702700"/>
              <a:gd name="connsiteX56" fmla="*/ 573449 w 1177916"/>
              <a:gd name="connsiteY56" fmla="*/ 625383 h 702700"/>
              <a:gd name="connsiteX57" fmla="*/ 573748 w 1177916"/>
              <a:gd name="connsiteY57" fmla="*/ 625089 h 702700"/>
              <a:gd name="connsiteX58" fmla="*/ 576443 w 1177916"/>
              <a:gd name="connsiteY58" fmla="*/ 624157 h 702700"/>
              <a:gd name="connsiteX59" fmla="*/ 576717 w 1177916"/>
              <a:gd name="connsiteY59" fmla="*/ 624059 h 702700"/>
              <a:gd name="connsiteX60" fmla="*/ 577760 w 1177916"/>
              <a:gd name="connsiteY60" fmla="*/ 624696 h 702700"/>
              <a:gd name="connsiteX61" fmla="*/ 578037 w 1177916"/>
              <a:gd name="connsiteY61" fmla="*/ 624631 h 702700"/>
              <a:gd name="connsiteX62" fmla="*/ 578688 w 1177916"/>
              <a:gd name="connsiteY62" fmla="*/ 624451 h 702700"/>
              <a:gd name="connsiteX63" fmla="*/ 579690 w 1177916"/>
              <a:gd name="connsiteY63" fmla="*/ 622669 h 702700"/>
              <a:gd name="connsiteX64" fmla="*/ 580265 w 1177916"/>
              <a:gd name="connsiteY64" fmla="*/ 622031 h 702700"/>
              <a:gd name="connsiteX65" fmla="*/ 581433 w 1177916"/>
              <a:gd name="connsiteY65" fmla="*/ 620756 h 702700"/>
              <a:gd name="connsiteX66" fmla="*/ 582303 w 1177916"/>
              <a:gd name="connsiteY66" fmla="*/ 619954 h 702700"/>
              <a:gd name="connsiteX67" fmla="*/ 583671 w 1177916"/>
              <a:gd name="connsiteY67" fmla="*/ 619431 h 702700"/>
              <a:gd name="connsiteX68" fmla="*/ 584036 w 1177916"/>
              <a:gd name="connsiteY68" fmla="*/ 619284 h 702700"/>
              <a:gd name="connsiteX69" fmla="*/ 584502 w 1177916"/>
              <a:gd name="connsiteY69" fmla="*/ 619170 h 702700"/>
              <a:gd name="connsiteX70" fmla="*/ 585449 w 1177916"/>
              <a:gd name="connsiteY70" fmla="*/ 618924 h 702700"/>
              <a:gd name="connsiteX71" fmla="*/ 589043 w 1177916"/>
              <a:gd name="connsiteY71" fmla="*/ 617960 h 702700"/>
              <a:gd name="connsiteX72" fmla="*/ 589994 w 1177916"/>
              <a:gd name="connsiteY72" fmla="*/ 618319 h 702700"/>
              <a:gd name="connsiteX73" fmla="*/ 591134 w 1177916"/>
              <a:gd name="connsiteY73" fmla="*/ 618728 h 702700"/>
              <a:gd name="connsiteX74" fmla="*/ 592163 w 1177916"/>
              <a:gd name="connsiteY74" fmla="*/ 618172 h 702700"/>
              <a:gd name="connsiteX75" fmla="*/ 592498 w 1177916"/>
              <a:gd name="connsiteY75" fmla="*/ 617992 h 702700"/>
              <a:gd name="connsiteX76" fmla="*/ 592771 w 1177916"/>
              <a:gd name="connsiteY76" fmla="*/ 616684 h 702700"/>
              <a:gd name="connsiteX77" fmla="*/ 592902 w 1177916"/>
              <a:gd name="connsiteY77" fmla="*/ 616046 h 702700"/>
              <a:gd name="connsiteX78" fmla="*/ 592948 w 1177916"/>
              <a:gd name="connsiteY78" fmla="*/ 615834 h 702700"/>
              <a:gd name="connsiteX79" fmla="*/ 593186 w 1177916"/>
              <a:gd name="connsiteY79" fmla="*/ 615687 h 702700"/>
              <a:gd name="connsiteX80" fmla="*/ 593443 w 1177916"/>
              <a:gd name="connsiteY80" fmla="*/ 615523 h 702700"/>
              <a:gd name="connsiteX81" fmla="*/ 594272 w 1177916"/>
              <a:gd name="connsiteY81" fmla="*/ 615605 h 702700"/>
              <a:gd name="connsiteX82" fmla="*/ 594553 w 1177916"/>
              <a:gd name="connsiteY82" fmla="*/ 615621 h 702700"/>
              <a:gd name="connsiteX83" fmla="*/ 595662 w 1177916"/>
              <a:gd name="connsiteY83" fmla="*/ 615719 h 702700"/>
              <a:gd name="connsiteX84" fmla="*/ 596411 w 1177916"/>
              <a:gd name="connsiteY84" fmla="*/ 615294 h 702700"/>
              <a:gd name="connsiteX85" fmla="*/ 600062 w 1177916"/>
              <a:gd name="connsiteY85" fmla="*/ 613152 h 702700"/>
              <a:gd name="connsiteX86" fmla="*/ 600047 w 1177916"/>
              <a:gd name="connsiteY86" fmla="*/ 612809 h 702700"/>
              <a:gd name="connsiteX87" fmla="*/ 600028 w 1177916"/>
              <a:gd name="connsiteY87" fmla="*/ 612400 h 702700"/>
              <a:gd name="connsiteX88" fmla="*/ 599959 w 1177916"/>
              <a:gd name="connsiteY88" fmla="*/ 610863 h 702700"/>
              <a:gd name="connsiteX89" fmla="*/ 600374 w 1177916"/>
              <a:gd name="connsiteY89" fmla="*/ 610029 h 702700"/>
              <a:gd name="connsiteX90" fmla="*/ 601213 w 1177916"/>
              <a:gd name="connsiteY90" fmla="*/ 608329 h 702700"/>
              <a:gd name="connsiteX91" fmla="*/ 601278 w 1177916"/>
              <a:gd name="connsiteY91" fmla="*/ 607446 h 702700"/>
              <a:gd name="connsiteX92" fmla="*/ 601888 w 1177916"/>
              <a:gd name="connsiteY92" fmla="*/ 607364 h 702700"/>
              <a:gd name="connsiteX93" fmla="*/ 602269 w 1177916"/>
              <a:gd name="connsiteY93" fmla="*/ 607348 h 702700"/>
              <a:gd name="connsiteX94" fmla="*/ 604011 w 1177916"/>
              <a:gd name="connsiteY94" fmla="*/ 605680 h 702700"/>
              <a:gd name="connsiteX95" fmla="*/ 604451 w 1177916"/>
              <a:gd name="connsiteY95" fmla="*/ 604633 h 702700"/>
              <a:gd name="connsiteX96" fmla="*/ 606118 w 1177916"/>
              <a:gd name="connsiteY96" fmla="*/ 604404 h 702700"/>
              <a:gd name="connsiteX97" fmla="*/ 607306 w 1177916"/>
              <a:gd name="connsiteY97" fmla="*/ 602491 h 702700"/>
              <a:gd name="connsiteX98" fmla="*/ 608242 w 1177916"/>
              <a:gd name="connsiteY98" fmla="*/ 600954 h 702700"/>
              <a:gd name="connsiteX99" fmla="*/ 609181 w 1177916"/>
              <a:gd name="connsiteY99" fmla="*/ 599401 h 702700"/>
              <a:gd name="connsiteX100" fmla="*/ 609927 w 1177916"/>
              <a:gd name="connsiteY100" fmla="*/ 598796 h 702700"/>
              <a:gd name="connsiteX101" fmla="*/ 611163 w 1177916"/>
              <a:gd name="connsiteY101" fmla="*/ 598420 h 702700"/>
              <a:gd name="connsiteX102" fmla="*/ 612209 w 1177916"/>
              <a:gd name="connsiteY102" fmla="*/ 598747 h 702700"/>
              <a:gd name="connsiteX103" fmla="*/ 612654 w 1177916"/>
              <a:gd name="connsiteY103" fmla="*/ 599581 h 702700"/>
              <a:gd name="connsiteX104" fmla="*/ 612939 w 1177916"/>
              <a:gd name="connsiteY104" fmla="*/ 600120 h 702700"/>
              <a:gd name="connsiteX105" fmla="*/ 613802 w 1177916"/>
              <a:gd name="connsiteY105" fmla="*/ 600055 h 702700"/>
              <a:gd name="connsiteX106" fmla="*/ 614394 w 1177916"/>
              <a:gd name="connsiteY106" fmla="*/ 599074 h 702700"/>
              <a:gd name="connsiteX107" fmla="*/ 614616 w 1177916"/>
              <a:gd name="connsiteY107" fmla="*/ 598698 h 702700"/>
              <a:gd name="connsiteX108" fmla="*/ 615728 w 1177916"/>
              <a:gd name="connsiteY108" fmla="*/ 598469 h 702700"/>
              <a:gd name="connsiteX109" fmla="*/ 617659 w 1177916"/>
              <a:gd name="connsiteY109" fmla="*/ 596000 h 702700"/>
              <a:gd name="connsiteX110" fmla="*/ 620550 w 1177916"/>
              <a:gd name="connsiteY110" fmla="*/ 596180 h 702700"/>
              <a:gd name="connsiteX111" fmla="*/ 620928 w 1177916"/>
              <a:gd name="connsiteY111" fmla="*/ 596212 h 702700"/>
              <a:gd name="connsiteX112" fmla="*/ 622777 w 1177916"/>
              <a:gd name="connsiteY112" fmla="*/ 594659 h 702700"/>
              <a:gd name="connsiteX113" fmla="*/ 624281 w 1177916"/>
              <a:gd name="connsiteY113" fmla="*/ 593384 h 702700"/>
              <a:gd name="connsiteX114" fmla="*/ 625593 w 1177916"/>
              <a:gd name="connsiteY114" fmla="*/ 593106 h 702700"/>
              <a:gd name="connsiteX115" fmla="*/ 626752 w 1177916"/>
              <a:gd name="connsiteY115" fmla="*/ 592844 h 702700"/>
              <a:gd name="connsiteX116" fmla="*/ 629272 w 1177916"/>
              <a:gd name="connsiteY116" fmla="*/ 594054 h 702700"/>
              <a:gd name="connsiteX117" fmla="*/ 632861 w 1177916"/>
              <a:gd name="connsiteY117" fmla="*/ 592468 h 702700"/>
              <a:gd name="connsiteX118" fmla="*/ 634751 w 1177916"/>
              <a:gd name="connsiteY118" fmla="*/ 593498 h 702700"/>
              <a:gd name="connsiteX119" fmla="*/ 636192 w 1177916"/>
              <a:gd name="connsiteY119" fmla="*/ 592550 h 702700"/>
              <a:gd name="connsiteX120" fmla="*/ 636859 w 1177916"/>
              <a:gd name="connsiteY120" fmla="*/ 593858 h 702700"/>
              <a:gd name="connsiteX121" fmla="*/ 637536 w 1177916"/>
              <a:gd name="connsiteY121" fmla="*/ 594054 h 702700"/>
              <a:gd name="connsiteX122" fmla="*/ 637971 w 1177916"/>
              <a:gd name="connsiteY122" fmla="*/ 593678 h 702700"/>
              <a:gd name="connsiteX123" fmla="*/ 638191 w 1177916"/>
              <a:gd name="connsiteY123" fmla="*/ 593187 h 702700"/>
              <a:gd name="connsiteX124" fmla="*/ 638411 w 1177916"/>
              <a:gd name="connsiteY124" fmla="*/ 592697 h 702700"/>
              <a:gd name="connsiteX125" fmla="*/ 638896 w 1177916"/>
              <a:gd name="connsiteY125" fmla="*/ 591552 h 702700"/>
              <a:gd name="connsiteX126" fmla="*/ 639040 w 1177916"/>
              <a:gd name="connsiteY126" fmla="*/ 591209 h 702700"/>
              <a:gd name="connsiteX127" fmla="*/ 639908 w 1177916"/>
              <a:gd name="connsiteY127" fmla="*/ 590653 h 702700"/>
              <a:gd name="connsiteX128" fmla="*/ 641512 w 1177916"/>
              <a:gd name="connsiteY128" fmla="*/ 590489 h 702700"/>
              <a:gd name="connsiteX129" fmla="*/ 642507 w 1177916"/>
              <a:gd name="connsiteY129" fmla="*/ 589508 h 702700"/>
              <a:gd name="connsiteX130" fmla="*/ 644536 w 1177916"/>
              <a:gd name="connsiteY130" fmla="*/ 590391 h 702700"/>
              <a:gd name="connsiteX131" fmla="*/ 645075 w 1177916"/>
              <a:gd name="connsiteY131" fmla="*/ 590326 h 702700"/>
              <a:gd name="connsiteX132" fmla="*/ 645895 w 1177916"/>
              <a:gd name="connsiteY132" fmla="*/ 590211 h 702700"/>
              <a:gd name="connsiteX133" fmla="*/ 646393 w 1177916"/>
              <a:gd name="connsiteY133" fmla="*/ 590522 h 702700"/>
              <a:gd name="connsiteX134" fmla="*/ 646815 w 1177916"/>
              <a:gd name="connsiteY134" fmla="*/ 590784 h 702700"/>
              <a:gd name="connsiteX135" fmla="*/ 647494 w 1177916"/>
              <a:gd name="connsiteY135" fmla="*/ 590653 h 702700"/>
              <a:gd name="connsiteX136" fmla="*/ 648120 w 1177916"/>
              <a:gd name="connsiteY136" fmla="*/ 589427 h 702700"/>
              <a:gd name="connsiteX137" fmla="*/ 648398 w 1177916"/>
              <a:gd name="connsiteY137" fmla="*/ 589394 h 702700"/>
              <a:gd name="connsiteX138" fmla="*/ 648676 w 1177916"/>
              <a:gd name="connsiteY138" fmla="*/ 589361 h 702700"/>
              <a:gd name="connsiteX139" fmla="*/ 648877 w 1177916"/>
              <a:gd name="connsiteY139" fmla="*/ 590064 h 702700"/>
              <a:gd name="connsiteX140" fmla="*/ 648977 w 1177916"/>
              <a:gd name="connsiteY140" fmla="*/ 590424 h 702700"/>
              <a:gd name="connsiteX141" fmla="*/ 650394 w 1177916"/>
              <a:gd name="connsiteY141" fmla="*/ 590555 h 702700"/>
              <a:gd name="connsiteX142" fmla="*/ 651886 w 1177916"/>
              <a:gd name="connsiteY142" fmla="*/ 589083 h 702700"/>
              <a:gd name="connsiteX143" fmla="*/ 652487 w 1177916"/>
              <a:gd name="connsiteY143" fmla="*/ 591013 h 702700"/>
              <a:gd name="connsiteX144" fmla="*/ 653712 w 1177916"/>
              <a:gd name="connsiteY144" fmla="*/ 592075 h 702700"/>
              <a:gd name="connsiteX145" fmla="*/ 655499 w 1177916"/>
              <a:gd name="connsiteY145" fmla="*/ 592272 h 702700"/>
              <a:gd name="connsiteX146" fmla="*/ 657295 w 1177916"/>
              <a:gd name="connsiteY146" fmla="*/ 591421 h 702700"/>
              <a:gd name="connsiteX147" fmla="*/ 659010 w 1177916"/>
              <a:gd name="connsiteY147" fmla="*/ 592860 h 702700"/>
              <a:gd name="connsiteX148" fmla="*/ 661735 w 1177916"/>
              <a:gd name="connsiteY148" fmla="*/ 591454 h 702700"/>
              <a:gd name="connsiteX149" fmla="*/ 664142 w 1177916"/>
              <a:gd name="connsiteY149" fmla="*/ 591291 h 702700"/>
              <a:gd name="connsiteX150" fmla="*/ 664940 w 1177916"/>
              <a:gd name="connsiteY150" fmla="*/ 591798 h 702700"/>
              <a:gd name="connsiteX151" fmla="*/ 667044 w 1177916"/>
              <a:gd name="connsiteY151" fmla="*/ 590817 h 702700"/>
              <a:gd name="connsiteX152" fmla="*/ 667721 w 1177916"/>
              <a:gd name="connsiteY152" fmla="*/ 591062 h 702700"/>
              <a:gd name="connsiteX153" fmla="*/ 668941 w 1177916"/>
              <a:gd name="connsiteY153" fmla="*/ 592697 h 702700"/>
              <a:gd name="connsiteX154" fmla="*/ 671164 w 1177916"/>
              <a:gd name="connsiteY154" fmla="*/ 592403 h 702700"/>
              <a:gd name="connsiteX155" fmla="*/ 672948 w 1177916"/>
              <a:gd name="connsiteY155" fmla="*/ 593040 h 702700"/>
              <a:gd name="connsiteX156" fmla="*/ 674764 w 1177916"/>
              <a:gd name="connsiteY156" fmla="*/ 592877 h 702700"/>
              <a:gd name="connsiteX157" fmla="*/ 677473 w 1177916"/>
              <a:gd name="connsiteY157" fmla="*/ 592632 h 702700"/>
              <a:gd name="connsiteX158" fmla="*/ 677854 w 1177916"/>
              <a:gd name="connsiteY158" fmla="*/ 592599 h 702700"/>
              <a:gd name="connsiteX159" fmla="*/ 678009 w 1177916"/>
              <a:gd name="connsiteY159" fmla="*/ 592582 h 702700"/>
              <a:gd name="connsiteX160" fmla="*/ 682434 w 1177916"/>
              <a:gd name="connsiteY160" fmla="*/ 594594 h 702700"/>
              <a:gd name="connsiteX161" fmla="*/ 682812 w 1177916"/>
              <a:gd name="connsiteY161" fmla="*/ 594659 h 702700"/>
              <a:gd name="connsiteX162" fmla="*/ 683851 w 1177916"/>
              <a:gd name="connsiteY162" fmla="*/ 594855 h 702700"/>
              <a:gd name="connsiteX163" fmla="*/ 684719 w 1177916"/>
              <a:gd name="connsiteY163" fmla="*/ 594185 h 702700"/>
              <a:gd name="connsiteX164" fmla="*/ 689923 w 1177916"/>
              <a:gd name="connsiteY164" fmla="*/ 593416 h 702700"/>
              <a:gd name="connsiteX165" fmla="*/ 691597 w 1177916"/>
              <a:gd name="connsiteY165" fmla="*/ 593171 h 702700"/>
              <a:gd name="connsiteX166" fmla="*/ 693488 w 1177916"/>
              <a:gd name="connsiteY166" fmla="*/ 592893 h 702700"/>
              <a:gd name="connsiteX167" fmla="*/ 694181 w 1177916"/>
              <a:gd name="connsiteY167" fmla="*/ 593547 h 702700"/>
              <a:gd name="connsiteX168" fmla="*/ 694345 w 1177916"/>
              <a:gd name="connsiteY168" fmla="*/ 593694 h 702700"/>
              <a:gd name="connsiteX169" fmla="*/ 694921 w 1177916"/>
              <a:gd name="connsiteY169" fmla="*/ 593335 h 702700"/>
              <a:gd name="connsiteX170" fmla="*/ 695235 w 1177916"/>
              <a:gd name="connsiteY170" fmla="*/ 593138 h 702700"/>
              <a:gd name="connsiteX171" fmla="*/ 695895 w 1177916"/>
              <a:gd name="connsiteY171" fmla="*/ 592713 h 702700"/>
              <a:gd name="connsiteX172" fmla="*/ 696583 w 1177916"/>
              <a:gd name="connsiteY172" fmla="*/ 592582 h 702700"/>
              <a:gd name="connsiteX173" fmla="*/ 697068 w 1177916"/>
              <a:gd name="connsiteY173" fmla="*/ 592484 h 702700"/>
              <a:gd name="connsiteX174" fmla="*/ 698001 w 1177916"/>
              <a:gd name="connsiteY174" fmla="*/ 591552 h 702700"/>
              <a:gd name="connsiteX175" fmla="*/ 699203 w 1177916"/>
              <a:gd name="connsiteY175" fmla="*/ 590882 h 702700"/>
              <a:gd name="connsiteX176" fmla="*/ 701284 w 1177916"/>
              <a:gd name="connsiteY176" fmla="*/ 589721 h 702700"/>
              <a:gd name="connsiteX177" fmla="*/ 703506 w 1177916"/>
              <a:gd name="connsiteY177" fmla="*/ 589557 h 702700"/>
              <a:gd name="connsiteX178" fmla="*/ 704307 w 1177916"/>
              <a:gd name="connsiteY178" fmla="*/ 588952 h 702700"/>
              <a:gd name="connsiteX179" fmla="*/ 705864 w 1177916"/>
              <a:gd name="connsiteY179" fmla="*/ 587775 h 702700"/>
              <a:gd name="connsiteX180" fmla="*/ 707062 w 1177916"/>
              <a:gd name="connsiteY180" fmla="*/ 587841 h 702700"/>
              <a:gd name="connsiteX181" fmla="*/ 708329 w 1177916"/>
              <a:gd name="connsiteY181" fmla="*/ 587922 h 702700"/>
              <a:gd name="connsiteX182" fmla="*/ 709687 w 1177916"/>
              <a:gd name="connsiteY182" fmla="*/ 587808 h 702700"/>
              <a:gd name="connsiteX183" fmla="*/ 710989 w 1177916"/>
              <a:gd name="connsiteY183" fmla="*/ 586941 h 702700"/>
              <a:gd name="connsiteX184" fmla="*/ 713767 w 1177916"/>
              <a:gd name="connsiteY184" fmla="*/ 586712 h 702700"/>
              <a:gd name="connsiteX185" fmla="*/ 714228 w 1177916"/>
              <a:gd name="connsiteY185" fmla="*/ 586516 h 702700"/>
              <a:gd name="connsiteX186" fmla="*/ 718222 w 1177916"/>
              <a:gd name="connsiteY186" fmla="*/ 584767 h 702700"/>
              <a:gd name="connsiteX187" fmla="*/ 722589 w 1177916"/>
              <a:gd name="connsiteY187" fmla="*/ 586287 h 702700"/>
              <a:gd name="connsiteX188" fmla="*/ 723823 w 1177916"/>
              <a:gd name="connsiteY188" fmla="*/ 586304 h 702700"/>
              <a:gd name="connsiteX189" fmla="*/ 725741 w 1177916"/>
              <a:gd name="connsiteY189" fmla="*/ 585502 h 702700"/>
              <a:gd name="connsiteX190" fmla="*/ 728139 w 1177916"/>
              <a:gd name="connsiteY190" fmla="*/ 586451 h 702700"/>
              <a:gd name="connsiteX191" fmla="*/ 730049 w 1177916"/>
              <a:gd name="connsiteY191" fmla="*/ 586712 h 702700"/>
              <a:gd name="connsiteX192" fmla="*/ 734621 w 1177916"/>
              <a:gd name="connsiteY192" fmla="*/ 585993 h 702700"/>
              <a:gd name="connsiteX193" fmla="*/ 736039 w 1177916"/>
              <a:gd name="connsiteY193" fmla="*/ 585780 h 702700"/>
              <a:gd name="connsiteX194" fmla="*/ 738080 w 1177916"/>
              <a:gd name="connsiteY194" fmla="*/ 584914 h 702700"/>
              <a:gd name="connsiteX195" fmla="*/ 738512 w 1177916"/>
              <a:gd name="connsiteY195" fmla="*/ 585257 h 702700"/>
              <a:gd name="connsiteX196" fmla="*/ 738817 w 1177916"/>
              <a:gd name="connsiteY196" fmla="*/ 585486 h 702700"/>
              <a:gd name="connsiteX197" fmla="*/ 740295 w 1177916"/>
              <a:gd name="connsiteY197" fmla="*/ 585682 h 702700"/>
              <a:gd name="connsiteX198" fmla="*/ 742866 w 1177916"/>
              <a:gd name="connsiteY198" fmla="*/ 588249 h 702700"/>
              <a:gd name="connsiteX199" fmla="*/ 743109 w 1177916"/>
              <a:gd name="connsiteY199" fmla="*/ 588266 h 702700"/>
              <a:gd name="connsiteX200" fmla="*/ 743483 w 1177916"/>
              <a:gd name="connsiteY200" fmla="*/ 588315 h 702700"/>
              <a:gd name="connsiteX201" fmla="*/ 744246 w 1177916"/>
              <a:gd name="connsiteY201" fmla="*/ 587988 h 702700"/>
              <a:gd name="connsiteX202" fmla="*/ 747133 w 1177916"/>
              <a:gd name="connsiteY202" fmla="*/ 586794 h 702700"/>
              <a:gd name="connsiteX203" fmla="*/ 747685 w 1177916"/>
              <a:gd name="connsiteY203" fmla="*/ 587219 h 702700"/>
              <a:gd name="connsiteX204" fmla="*/ 749718 w 1177916"/>
              <a:gd name="connsiteY204" fmla="*/ 587497 h 702700"/>
              <a:gd name="connsiteX205" fmla="*/ 751327 w 1177916"/>
              <a:gd name="connsiteY205" fmla="*/ 586827 h 702700"/>
              <a:gd name="connsiteX206" fmla="*/ 753054 w 1177916"/>
              <a:gd name="connsiteY206" fmla="*/ 586778 h 702700"/>
              <a:gd name="connsiteX207" fmla="*/ 755762 w 1177916"/>
              <a:gd name="connsiteY207" fmla="*/ 587595 h 702700"/>
              <a:gd name="connsiteX208" fmla="*/ 760494 w 1177916"/>
              <a:gd name="connsiteY208" fmla="*/ 589803 h 702700"/>
              <a:gd name="connsiteX209" fmla="*/ 762712 w 1177916"/>
              <a:gd name="connsiteY209" fmla="*/ 590195 h 702700"/>
              <a:gd name="connsiteX210" fmla="*/ 763201 w 1177916"/>
              <a:gd name="connsiteY210" fmla="*/ 590588 h 702700"/>
              <a:gd name="connsiteX211" fmla="*/ 764183 w 1177916"/>
              <a:gd name="connsiteY211" fmla="*/ 591389 h 702700"/>
              <a:gd name="connsiteX212" fmla="*/ 764823 w 1177916"/>
              <a:gd name="connsiteY212" fmla="*/ 591536 h 702700"/>
              <a:gd name="connsiteX213" fmla="*/ 765291 w 1177916"/>
              <a:gd name="connsiteY213" fmla="*/ 591634 h 702700"/>
              <a:gd name="connsiteX214" fmla="*/ 766151 w 1177916"/>
              <a:gd name="connsiteY214" fmla="*/ 592075 h 702700"/>
              <a:gd name="connsiteX215" fmla="*/ 766898 w 1177916"/>
              <a:gd name="connsiteY215" fmla="*/ 592026 h 702700"/>
              <a:gd name="connsiteX216" fmla="*/ 768620 w 1177916"/>
              <a:gd name="connsiteY216" fmla="*/ 591912 h 702700"/>
              <a:gd name="connsiteX217" fmla="*/ 769419 w 1177916"/>
              <a:gd name="connsiteY217" fmla="*/ 592288 h 702700"/>
              <a:gd name="connsiteX218" fmla="*/ 771009 w 1177916"/>
              <a:gd name="connsiteY218" fmla="*/ 594169 h 702700"/>
              <a:gd name="connsiteX219" fmla="*/ 772977 w 1177916"/>
              <a:gd name="connsiteY219" fmla="*/ 594855 h 702700"/>
              <a:gd name="connsiteX220" fmla="*/ 775878 w 1177916"/>
              <a:gd name="connsiteY220" fmla="*/ 594577 h 702700"/>
              <a:gd name="connsiteX221" fmla="*/ 779459 w 1177916"/>
              <a:gd name="connsiteY221" fmla="*/ 596490 h 702700"/>
              <a:gd name="connsiteX222" fmla="*/ 780565 w 1177916"/>
              <a:gd name="connsiteY222" fmla="*/ 597177 h 702700"/>
              <a:gd name="connsiteX223" fmla="*/ 781651 w 1177916"/>
              <a:gd name="connsiteY223" fmla="*/ 597848 h 702700"/>
              <a:gd name="connsiteX224" fmla="*/ 783810 w 1177916"/>
              <a:gd name="connsiteY224" fmla="*/ 597848 h 702700"/>
              <a:gd name="connsiteX225" fmla="*/ 788489 w 1177916"/>
              <a:gd name="connsiteY225" fmla="*/ 599008 h 702700"/>
              <a:gd name="connsiteX226" fmla="*/ 791462 w 1177916"/>
              <a:gd name="connsiteY226" fmla="*/ 598910 h 702700"/>
              <a:gd name="connsiteX227" fmla="*/ 792736 w 1177916"/>
              <a:gd name="connsiteY227" fmla="*/ 600333 h 702700"/>
              <a:gd name="connsiteX228" fmla="*/ 793843 w 1177916"/>
              <a:gd name="connsiteY228" fmla="*/ 600725 h 702700"/>
              <a:gd name="connsiteX229" fmla="*/ 795496 w 1177916"/>
              <a:gd name="connsiteY229" fmla="*/ 602344 h 702700"/>
              <a:gd name="connsiteX230" fmla="*/ 796740 w 1177916"/>
              <a:gd name="connsiteY230" fmla="*/ 602410 h 702700"/>
              <a:gd name="connsiteX231" fmla="*/ 802463 w 1177916"/>
              <a:gd name="connsiteY231" fmla="*/ 602704 h 702700"/>
              <a:gd name="connsiteX232" fmla="*/ 804120 w 1177916"/>
              <a:gd name="connsiteY232" fmla="*/ 603963 h 702700"/>
              <a:gd name="connsiteX233" fmla="*/ 807505 w 1177916"/>
              <a:gd name="connsiteY233" fmla="*/ 604911 h 702700"/>
              <a:gd name="connsiteX234" fmla="*/ 809588 w 1177916"/>
              <a:gd name="connsiteY234" fmla="*/ 606857 h 702700"/>
              <a:gd name="connsiteX235" fmla="*/ 812056 w 1177916"/>
              <a:gd name="connsiteY235" fmla="*/ 606808 h 702700"/>
              <a:gd name="connsiteX236" fmla="*/ 812792 w 1177916"/>
              <a:gd name="connsiteY236" fmla="*/ 607380 h 702700"/>
              <a:gd name="connsiteX237" fmla="*/ 814639 w 1177916"/>
              <a:gd name="connsiteY237" fmla="*/ 607822 h 702700"/>
              <a:gd name="connsiteX238" fmla="*/ 816664 w 1177916"/>
              <a:gd name="connsiteY238" fmla="*/ 609326 h 702700"/>
              <a:gd name="connsiteX239" fmla="*/ 817690 w 1177916"/>
              <a:gd name="connsiteY239" fmla="*/ 609392 h 702700"/>
              <a:gd name="connsiteX240" fmla="*/ 820363 w 1177916"/>
              <a:gd name="connsiteY240" fmla="*/ 609604 h 702700"/>
              <a:gd name="connsiteX241" fmla="*/ 822330 w 1177916"/>
              <a:gd name="connsiteY241" fmla="*/ 610487 h 702700"/>
              <a:gd name="connsiteX242" fmla="*/ 824179 w 1177916"/>
              <a:gd name="connsiteY242" fmla="*/ 610618 h 702700"/>
              <a:gd name="connsiteX243" fmla="*/ 824950 w 1177916"/>
              <a:gd name="connsiteY243" fmla="*/ 610896 h 702700"/>
              <a:gd name="connsiteX244" fmla="*/ 826640 w 1177916"/>
              <a:gd name="connsiteY244" fmla="*/ 611501 h 702700"/>
              <a:gd name="connsiteX245" fmla="*/ 827914 w 1177916"/>
              <a:gd name="connsiteY245" fmla="*/ 611550 h 702700"/>
              <a:gd name="connsiteX246" fmla="*/ 828737 w 1177916"/>
              <a:gd name="connsiteY246" fmla="*/ 611583 h 702700"/>
              <a:gd name="connsiteX247" fmla="*/ 834199 w 1177916"/>
              <a:gd name="connsiteY247" fmla="*/ 615474 h 702700"/>
              <a:gd name="connsiteX248" fmla="*/ 836297 w 1177916"/>
              <a:gd name="connsiteY248" fmla="*/ 615360 h 702700"/>
              <a:gd name="connsiteX249" fmla="*/ 837611 w 1177916"/>
              <a:gd name="connsiteY249" fmla="*/ 615229 h 702700"/>
              <a:gd name="connsiteX250" fmla="*/ 838025 w 1177916"/>
              <a:gd name="connsiteY250" fmla="*/ 615180 h 702700"/>
              <a:gd name="connsiteX251" fmla="*/ 842418 w 1177916"/>
              <a:gd name="connsiteY251" fmla="*/ 618401 h 702700"/>
              <a:gd name="connsiteX252" fmla="*/ 844530 w 1177916"/>
              <a:gd name="connsiteY252" fmla="*/ 619938 h 702700"/>
              <a:gd name="connsiteX253" fmla="*/ 847974 w 1177916"/>
              <a:gd name="connsiteY253" fmla="*/ 621459 h 702700"/>
              <a:gd name="connsiteX254" fmla="*/ 848864 w 1177916"/>
              <a:gd name="connsiteY254" fmla="*/ 621426 h 702700"/>
              <a:gd name="connsiteX255" fmla="*/ 850689 w 1177916"/>
              <a:gd name="connsiteY255" fmla="*/ 621361 h 702700"/>
              <a:gd name="connsiteX256" fmla="*/ 852737 w 1177916"/>
              <a:gd name="connsiteY256" fmla="*/ 619562 h 702700"/>
              <a:gd name="connsiteX257" fmla="*/ 860656 w 1177916"/>
              <a:gd name="connsiteY257" fmla="*/ 616145 h 702700"/>
              <a:gd name="connsiteX258" fmla="*/ 863364 w 1177916"/>
              <a:gd name="connsiteY258" fmla="*/ 615229 h 702700"/>
              <a:gd name="connsiteX259" fmla="*/ 864552 w 1177916"/>
              <a:gd name="connsiteY259" fmla="*/ 614820 h 702700"/>
              <a:gd name="connsiteX260" fmla="*/ 869371 w 1177916"/>
              <a:gd name="connsiteY260" fmla="*/ 613725 h 702700"/>
              <a:gd name="connsiteX261" fmla="*/ 874619 w 1177916"/>
              <a:gd name="connsiteY261" fmla="*/ 613022 h 702700"/>
              <a:gd name="connsiteX262" fmla="*/ 876965 w 1177916"/>
              <a:gd name="connsiteY262" fmla="*/ 612793 h 702700"/>
              <a:gd name="connsiteX263" fmla="*/ 878575 w 1177916"/>
              <a:gd name="connsiteY263" fmla="*/ 611877 h 702700"/>
              <a:gd name="connsiteX264" fmla="*/ 879141 w 1177916"/>
              <a:gd name="connsiteY264" fmla="*/ 611485 h 702700"/>
              <a:gd name="connsiteX265" fmla="*/ 880063 w 1177916"/>
              <a:gd name="connsiteY265" fmla="*/ 610830 h 702700"/>
              <a:gd name="connsiteX266" fmla="*/ 880276 w 1177916"/>
              <a:gd name="connsiteY266" fmla="*/ 610062 h 702700"/>
              <a:gd name="connsiteX267" fmla="*/ 880632 w 1177916"/>
              <a:gd name="connsiteY267" fmla="*/ 608787 h 702700"/>
              <a:gd name="connsiteX268" fmla="*/ 881937 w 1177916"/>
              <a:gd name="connsiteY268" fmla="*/ 607495 h 702700"/>
              <a:gd name="connsiteX269" fmla="*/ 883276 w 1177916"/>
              <a:gd name="connsiteY269" fmla="*/ 607135 h 702700"/>
              <a:gd name="connsiteX270" fmla="*/ 883482 w 1177916"/>
              <a:gd name="connsiteY270" fmla="*/ 607070 h 702700"/>
              <a:gd name="connsiteX271" fmla="*/ 889518 w 1177916"/>
              <a:gd name="connsiteY271" fmla="*/ 617224 h 702700"/>
              <a:gd name="connsiteX272" fmla="*/ 889544 w 1177916"/>
              <a:gd name="connsiteY272" fmla="*/ 622309 h 702700"/>
              <a:gd name="connsiteX273" fmla="*/ 890515 w 1177916"/>
              <a:gd name="connsiteY273" fmla="*/ 623944 h 702700"/>
              <a:gd name="connsiteX274" fmla="*/ 891983 w 1177916"/>
              <a:gd name="connsiteY274" fmla="*/ 626413 h 702700"/>
              <a:gd name="connsiteX275" fmla="*/ 891528 w 1177916"/>
              <a:gd name="connsiteY275" fmla="*/ 628065 h 702700"/>
              <a:gd name="connsiteX276" fmla="*/ 890971 w 1177916"/>
              <a:gd name="connsiteY276" fmla="*/ 630076 h 702700"/>
              <a:gd name="connsiteX277" fmla="*/ 891509 w 1177916"/>
              <a:gd name="connsiteY277" fmla="*/ 632496 h 702700"/>
              <a:gd name="connsiteX278" fmla="*/ 892183 w 1177916"/>
              <a:gd name="connsiteY278" fmla="*/ 634180 h 702700"/>
              <a:gd name="connsiteX279" fmla="*/ 892904 w 1177916"/>
              <a:gd name="connsiteY279" fmla="*/ 635979 h 702700"/>
              <a:gd name="connsiteX280" fmla="*/ 894593 w 1177916"/>
              <a:gd name="connsiteY280" fmla="*/ 637597 h 702700"/>
              <a:gd name="connsiteX281" fmla="*/ 896029 w 1177916"/>
              <a:gd name="connsiteY281" fmla="*/ 638971 h 702700"/>
              <a:gd name="connsiteX282" fmla="*/ 898124 w 1177916"/>
              <a:gd name="connsiteY282" fmla="*/ 639298 h 702700"/>
              <a:gd name="connsiteX283" fmla="*/ 898375 w 1177916"/>
              <a:gd name="connsiteY283" fmla="*/ 639461 h 702700"/>
              <a:gd name="connsiteX284" fmla="*/ 898800 w 1177916"/>
              <a:gd name="connsiteY284" fmla="*/ 639739 h 702700"/>
              <a:gd name="connsiteX285" fmla="*/ 900572 w 1177916"/>
              <a:gd name="connsiteY285" fmla="*/ 642176 h 702700"/>
              <a:gd name="connsiteX286" fmla="*/ 900931 w 1177916"/>
              <a:gd name="connsiteY286" fmla="*/ 643844 h 702700"/>
              <a:gd name="connsiteX287" fmla="*/ 901973 w 1177916"/>
              <a:gd name="connsiteY287" fmla="*/ 644792 h 702700"/>
              <a:gd name="connsiteX288" fmla="*/ 902580 w 1177916"/>
              <a:gd name="connsiteY288" fmla="*/ 646215 h 702700"/>
              <a:gd name="connsiteX289" fmla="*/ 902585 w 1177916"/>
              <a:gd name="connsiteY289" fmla="*/ 646394 h 702700"/>
              <a:gd name="connsiteX290" fmla="*/ 902726 w 1177916"/>
              <a:gd name="connsiteY290" fmla="*/ 651856 h 702700"/>
              <a:gd name="connsiteX291" fmla="*/ 902123 w 1177916"/>
              <a:gd name="connsiteY291" fmla="*/ 656843 h 702700"/>
              <a:gd name="connsiteX292" fmla="*/ 902198 w 1177916"/>
              <a:gd name="connsiteY292" fmla="*/ 658789 h 702700"/>
              <a:gd name="connsiteX293" fmla="*/ 903070 w 1177916"/>
              <a:gd name="connsiteY293" fmla="*/ 660816 h 702700"/>
              <a:gd name="connsiteX294" fmla="*/ 904961 w 1177916"/>
              <a:gd name="connsiteY294" fmla="*/ 665297 h 702700"/>
              <a:gd name="connsiteX295" fmla="*/ 906124 w 1177916"/>
              <a:gd name="connsiteY295" fmla="*/ 667684 h 702700"/>
              <a:gd name="connsiteX296" fmla="*/ 908377 w 1177916"/>
              <a:gd name="connsiteY296" fmla="*/ 672180 h 702700"/>
              <a:gd name="connsiteX297" fmla="*/ 909394 w 1177916"/>
              <a:gd name="connsiteY297" fmla="*/ 673848 h 702700"/>
              <a:gd name="connsiteX298" fmla="*/ 910848 w 1177916"/>
              <a:gd name="connsiteY298" fmla="*/ 676595 h 702700"/>
              <a:gd name="connsiteX299" fmla="*/ 912520 w 1177916"/>
              <a:gd name="connsiteY299" fmla="*/ 679914 h 702700"/>
              <a:gd name="connsiteX300" fmla="*/ 915064 w 1177916"/>
              <a:gd name="connsiteY300" fmla="*/ 685196 h 702700"/>
              <a:gd name="connsiteX301" fmla="*/ 916009 w 1177916"/>
              <a:gd name="connsiteY301" fmla="*/ 687011 h 702700"/>
              <a:gd name="connsiteX302" fmla="*/ 917171 w 1177916"/>
              <a:gd name="connsiteY302" fmla="*/ 688679 h 702700"/>
              <a:gd name="connsiteX303" fmla="*/ 918333 w 1177916"/>
              <a:gd name="connsiteY303" fmla="*/ 690706 h 702700"/>
              <a:gd name="connsiteX304" fmla="*/ 919786 w 1177916"/>
              <a:gd name="connsiteY304" fmla="*/ 692587 h 702700"/>
              <a:gd name="connsiteX305" fmla="*/ 920295 w 1177916"/>
              <a:gd name="connsiteY305" fmla="*/ 694402 h 702700"/>
              <a:gd name="connsiteX306" fmla="*/ 920587 w 1177916"/>
              <a:gd name="connsiteY306" fmla="*/ 695841 h 702700"/>
              <a:gd name="connsiteX307" fmla="*/ 920807 w 1177916"/>
              <a:gd name="connsiteY307" fmla="*/ 697721 h 702700"/>
              <a:gd name="connsiteX308" fmla="*/ 920301 w 1177916"/>
              <a:gd name="connsiteY308" fmla="*/ 699013 h 702700"/>
              <a:gd name="connsiteX309" fmla="*/ 919433 w 1177916"/>
              <a:gd name="connsiteY309" fmla="*/ 700157 h 702700"/>
              <a:gd name="connsiteX310" fmla="*/ 918369 w 1177916"/>
              <a:gd name="connsiteY310" fmla="*/ 702675 h 702700"/>
              <a:gd name="connsiteX311" fmla="*/ 921794 w 1177916"/>
              <a:gd name="connsiteY311" fmla="*/ 699978 h 702700"/>
              <a:gd name="connsiteX312" fmla="*/ 924912 w 1177916"/>
              <a:gd name="connsiteY312" fmla="*/ 698702 h 702700"/>
              <a:gd name="connsiteX313" fmla="*/ 927170 w 1177916"/>
              <a:gd name="connsiteY313" fmla="*/ 697051 h 702700"/>
              <a:gd name="connsiteX314" fmla="*/ 928334 w 1177916"/>
              <a:gd name="connsiteY314" fmla="*/ 694909 h 702700"/>
              <a:gd name="connsiteX315" fmla="*/ 928323 w 1177916"/>
              <a:gd name="connsiteY315" fmla="*/ 691687 h 702700"/>
              <a:gd name="connsiteX316" fmla="*/ 927924 w 1177916"/>
              <a:gd name="connsiteY316" fmla="*/ 689317 h 702700"/>
              <a:gd name="connsiteX317" fmla="*/ 926512 w 1177916"/>
              <a:gd name="connsiteY317" fmla="*/ 687518 h 702700"/>
              <a:gd name="connsiteX318" fmla="*/ 923772 w 1177916"/>
              <a:gd name="connsiteY318" fmla="*/ 685245 h 702700"/>
              <a:gd name="connsiteX319" fmla="*/ 920401 w 1177916"/>
              <a:gd name="connsiteY319" fmla="*/ 681386 h 702700"/>
              <a:gd name="connsiteX320" fmla="*/ 917576 w 1177916"/>
              <a:gd name="connsiteY320" fmla="*/ 677315 h 702700"/>
              <a:gd name="connsiteX321" fmla="*/ 915687 w 1177916"/>
              <a:gd name="connsiteY321" fmla="*/ 672900 h 702700"/>
              <a:gd name="connsiteX322" fmla="*/ 912866 w 1177916"/>
              <a:gd name="connsiteY322" fmla="*/ 669760 h 702700"/>
              <a:gd name="connsiteX323" fmla="*/ 910984 w 1177916"/>
              <a:gd name="connsiteY323" fmla="*/ 667406 h 702700"/>
              <a:gd name="connsiteX324" fmla="*/ 908308 w 1177916"/>
              <a:gd name="connsiteY324" fmla="*/ 661274 h 702700"/>
              <a:gd name="connsiteX325" fmla="*/ 907205 w 1177916"/>
              <a:gd name="connsiteY325" fmla="*/ 658445 h 702700"/>
              <a:gd name="connsiteX326" fmla="*/ 907978 w 1177916"/>
              <a:gd name="connsiteY326" fmla="*/ 656238 h 702700"/>
              <a:gd name="connsiteX327" fmla="*/ 909848 w 1177916"/>
              <a:gd name="connsiteY327" fmla="*/ 655126 h 702700"/>
              <a:gd name="connsiteX328" fmla="*/ 912811 w 1177916"/>
              <a:gd name="connsiteY328" fmla="*/ 654325 h 702700"/>
              <a:gd name="connsiteX329" fmla="*/ 917494 w 1177916"/>
              <a:gd name="connsiteY329" fmla="*/ 653981 h 702700"/>
              <a:gd name="connsiteX330" fmla="*/ 923896 w 1177916"/>
              <a:gd name="connsiteY330" fmla="*/ 653965 h 702700"/>
              <a:gd name="connsiteX331" fmla="*/ 928268 w 1177916"/>
              <a:gd name="connsiteY331" fmla="*/ 653932 h 702700"/>
              <a:gd name="connsiteX332" fmla="*/ 930141 w 1177916"/>
              <a:gd name="connsiteY332" fmla="*/ 653932 h 702700"/>
              <a:gd name="connsiteX333" fmla="*/ 933103 w 1177916"/>
              <a:gd name="connsiteY333" fmla="*/ 652657 h 702700"/>
              <a:gd name="connsiteX334" fmla="*/ 935596 w 1177916"/>
              <a:gd name="connsiteY334" fmla="*/ 650907 h 702700"/>
              <a:gd name="connsiteX335" fmla="*/ 939960 w 1177916"/>
              <a:gd name="connsiteY335" fmla="*/ 648684 h 702700"/>
              <a:gd name="connsiteX336" fmla="*/ 941209 w 1177916"/>
              <a:gd name="connsiteY336" fmla="*/ 648684 h 702700"/>
              <a:gd name="connsiteX337" fmla="*/ 945263 w 1177916"/>
              <a:gd name="connsiteY337" fmla="*/ 647245 h 702700"/>
              <a:gd name="connsiteX338" fmla="*/ 948065 w 1177916"/>
              <a:gd name="connsiteY338" fmla="*/ 644874 h 702700"/>
              <a:gd name="connsiteX339" fmla="*/ 950877 w 1177916"/>
              <a:gd name="connsiteY339" fmla="*/ 645332 h 702700"/>
              <a:gd name="connsiteX340" fmla="*/ 954471 w 1177916"/>
              <a:gd name="connsiteY340" fmla="*/ 646100 h 702700"/>
              <a:gd name="connsiteX341" fmla="*/ 957126 w 1177916"/>
              <a:gd name="connsiteY341" fmla="*/ 646247 h 702700"/>
              <a:gd name="connsiteX342" fmla="*/ 959775 w 1177916"/>
              <a:gd name="connsiteY342" fmla="*/ 644661 h 702700"/>
              <a:gd name="connsiteX343" fmla="*/ 963042 w 1177916"/>
              <a:gd name="connsiteY343" fmla="*/ 641342 h 702700"/>
              <a:gd name="connsiteX344" fmla="*/ 963020 w 1177916"/>
              <a:gd name="connsiteY344" fmla="*/ 635047 h 702700"/>
              <a:gd name="connsiteX345" fmla="*/ 962993 w 1177916"/>
              <a:gd name="connsiteY345" fmla="*/ 627476 h 702700"/>
              <a:gd name="connsiteX346" fmla="*/ 964854 w 1177916"/>
              <a:gd name="connsiteY346" fmla="*/ 623683 h 702700"/>
              <a:gd name="connsiteX347" fmla="*/ 971085 w 1177916"/>
              <a:gd name="connsiteY347" fmla="*/ 619562 h 702700"/>
              <a:gd name="connsiteX348" fmla="*/ 975451 w 1177916"/>
              <a:gd name="connsiteY348" fmla="*/ 617976 h 702700"/>
              <a:gd name="connsiteX349" fmla="*/ 979820 w 1177916"/>
              <a:gd name="connsiteY349" fmla="*/ 617322 h 702700"/>
              <a:gd name="connsiteX350" fmla="*/ 983571 w 1177916"/>
              <a:gd name="connsiteY350" fmla="*/ 618254 h 702700"/>
              <a:gd name="connsiteX351" fmla="*/ 986081 w 1177916"/>
              <a:gd name="connsiteY351" fmla="*/ 621704 h 702700"/>
              <a:gd name="connsiteX352" fmla="*/ 992672 w 1177916"/>
              <a:gd name="connsiteY352" fmla="*/ 631139 h 702700"/>
              <a:gd name="connsiteX353" fmla="*/ 996428 w 1177916"/>
              <a:gd name="connsiteY353" fmla="*/ 633640 h 702700"/>
              <a:gd name="connsiteX354" fmla="*/ 1000804 w 1177916"/>
              <a:gd name="connsiteY354" fmla="*/ 634573 h 702700"/>
              <a:gd name="connsiteX355" fmla="*/ 1006113 w 1177916"/>
              <a:gd name="connsiteY355" fmla="*/ 634850 h 702700"/>
              <a:gd name="connsiteX356" fmla="*/ 1009859 w 1177916"/>
              <a:gd name="connsiteY356" fmla="*/ 634523 h 702700"/>
              <a:gd name="connsiteX357" fmla="*/ 1012668 w 1177916"/>
              <a:gd name="connsiteY357" fmla="*/ 633722 h 702700"/>
              <a:gd name="connsiteX358" fmla="*/ 1015391 w 1177916"/>
              <a:gd name="connsiteY358" fmla="*/ 631270 h 702700"/>
              <a:gd name="connsiteX359" fmla="*/ 1019514 w 1177916"/>
              <a:gd name="connsiteY359" fmla="*/ 627231 h 702700"/>
              <a:gd name="connsiteX360" fmla="*/ 1021859 w 1177916"/>
              <a:gd name="connsiteY360" fmla="*/ 628179 h 702700"/>
              <a:gd name="connsiteX361" fmla="*/ 1024212 w 1177916"/>
              <a:gd name="connsiteY361" fmla="*/ 631155 h 702700"/>
              <a:gd name="connsiteX362" fmla="*/ 1025152 w 1177916"/>
              <a:gd name="connsiteY362" fmla="*/ 631940 h 702700"/>
              <a:gd name="connsiteX363" fmla="*/ 1027181 w 1177916"/>
              <a:gd name="connsiteY363" fmla="*/ 632087 h 702700"/>
              <a:gd name="connsiteX364" fmla="*/ 1028115 w 1177916"/>
              <a:gd name="connsiteY364" fmla="*/ 631139 h 702700"/>
              <a:gd name="connsiteX365" fmla="*/ 1029422 w 1177916"/>
              <a:gd name="connsiteY365" fmla="*/ 626397 h 702700"/>
              <a:gd name="connsiteX366" fmla="*/ 1032144 w 1177916"/>
              <a:gd name="connsiteY366" fmla="*/ 625056 h 702700"/>
              <a:gd name="connsiteX367" fmla="*/ 1034813 w 1177916"/>
              <a:gd name="connsiteY367" fmla="*/ 622603 h 702700"/>
              <a:gd name="connsiteX368" fmla="*/ 1035558 w 1177916"/>
              <a:gd name="connsiteY368" fmla="*/ 621917 h 702700"/>
              <a:gd name="connsiteX369" fmla="*/ 1036076 w 1177916"/>
              <a:gd name="connsiteY369" fmla="*/ 621900 h 702700"/>
              <a:gd name="connsiteX370" fmla="*/ 1037963 w 1177916"/>
              <a:gd name="connsiteY370" fmla="*/ 621868 h 702700"/>
              <a:gd name="connsiteX371" fmla="*/ 1030851 w 1177916"/>
              <a:gd name="connsiteY371" fmla="*/ 609849 h 702700"/>
              <a:gd name="connsiteX372" fmla="*/ 1027544 w 1177916"/>
              <a:gd name="connsiteY372" fmla="*/ 601984 h 702700"/>
              <a:gd name="connsiteX373" fmla="*/ 1024843 w 1177916"/>
              <a:gd name="connsiteY373" fmla="*/ 596981 h 702700"/>
              <a:gd name="connsiteX374" fmla="*/ 1021100 w 1177916"/>
              <a:gd name="connsiteY374" fmla="*/ 590048 h 702700"/>
              <a:gd name="connsiteX375" fmla="*/ 1017330 w 1177916"/>
              <a:gd name="connsiteY375" fmla="*/ 583131 h 702700"/>
              <a:gd name="connsiteX376" fmla="*/ 1014942 w 1177916"/>
              <a:gd name="connsiteY376" fmla="*/ 579976 h 702700"/>
              <a:gd name="connsiteX377" fmla="*/ 1011839 w 1177916"/>
              <a:gd name="connsiteY377" fmla="*/ 575904 h 702700"/>
              <a:gd name="connsiteX378" fmla="*/ 1009488 w 1177916"/>
              <a:gd name="connsiteY378" fmla="*/ 573222 h 702700"/>
              <a:gd name="connsiteX379" fmla="*/ 1008968 w 1177916"/>
              <a:gd name="connsiteY379" fmla="*/ 558735 h 702700"/>
              <a:gd name="connsiteX380" fmla="*/ 1008008 w 1177916"/>
              <a:gd name="connsiteY380" fmla="*/ 552113 h 702700"/>
              <a:gd name="connsiteX381" fmla="*/ 1006463 w 1177916"/>
              <a:gd name="connsiteY381" fmla="*/ 556855 h 702700"/>
              <a:gd name="connsiteX382" fmla="*/ 1003663 w 1177916"/>
              <a:gd name="connsiteY382" fmla="*/ 559700 h 702700"/>
              <a:gd name="connsiteX383" fmla="*/ 999298 w 1177916"/>
              <a:gd name="connsiteY383" fmla="*/ 561613 h 702700"/>
              <a:gd name="connsiteX384" fmla="*/ 996487 w 1177916"/>
              <a:gd name="connsiteY384" fmla="*/ 561629 h 702700"/>
              <a:gd name="connsiteX385" fmla="*/ 993983 w 1177916"/>
              <a:gd name="connsiteY385" fmla="*/ 560060 h 702700"/>
              <a:gd name="connsiteX386" fmla="*/ 990852 w 1177916"/>
              <a:gd name="connsiteY386" fmla="*/ 557542 h 702700"/>
              <a:gd name="connsiteX387" fmla="*/ 991148 w 1177916"/>
              <a:gd name="connsiteY387" fmla="*/ 552816 h 702700"/>
              <a:gd name="connsiteX388" fmla="*/ 989574 w 1177916"/>
              <a:gd name="connsiteY388" fmla="*/ 549366 h 702700"/>
              <a:gd name="connsiteX389" fmla="*/ 989255 w 1177916"/>
              <a:gd name="connsiteY389" fmla="*/ 547469 h 702700"/>
              <a:gd name="connsiteX390" fmla="*/ 991423 w 1177916"/>
              <a:gd name="connsiteY390" fmla="*/ 542417 h 702700"/>
              <a:gd name="connsiteX391" fmla="*/ 994844 w 1177916"/>
              <a:gd name="connsiteY391" fmla="*/ 538313 h 702700"/>
              <a:gd name="connsiteX392" fmla="*/ 1001767 w 1177916"/>
              <a:gd name="connsiteY392" fmla="*/ 531265 h 702700"/>
              <a:gd name="connsiteX393" fmla="*/ 1005578 w 1177916"/>
              <a:gd name="connsiteY393" fmla="*/ 527308 h 702700"/>
              <a:gd name="connsiteX394" fmla="*/ 1008247 w 1177916"/>
              <a:gd name="connsiteY394" fmla="*/ 524561 h 702700"/>
              <a:gd name="connsiteX395" fmla="*/ 1011801 w 1177916"/>
              <a:gd name="connsiteY395" fmla="*/ 520898 h 702700"/>
              <a:gd name="connsiteX396" fmla="*/ 1025648 w 1177916"/>
              <a:gd name="connsiteY396" fmla="*/ 506902 h 702700"/>
              <a:gd name="connsiteX397" fmla="*/ 1029848 w 1177916"/>
              <a:gd name="connsiteY397" fmla="*/ 502552 h 702700"/>
              <a:gd name="connsiteX398" fmla="*/ 1032736 w 1177916"/>
              <a:gd name="connsiteY398" fmla="*/ 499904 h 702700"/>
              <a:gd name="connsiteX399" fmla="*/ 1034595 w 1177916"/>
              <a:gd name="connsiteY399" fmla="*/ 498187 h 702700"/>
              <a:gd name="connsiteX400" fmla="*/ 1039270 w 1177916"/>
              <a:gd name="connsiteY400" fmla="*/ 495260 h 702700"/>
              <a:gd name="connsiteX401" fmla="*/ 1042076 w 1177916"/>
              <a:gd name="connsiteY401" fmla="*/ 494295 h 702700"/>
              <a:gd name="connsiteX402" fmla="*/ 1045823 w 1177916"/>
              <a:gd name="connsiteY402" fmla="*/ 494197 h 702700"/>
              <a:gd name="connsiteX403" fmla="*/ 1048394 w 1177916"/>
              <a:gd name="connsiteY403" fmla="*/ 492431 h 702700"/>
              <a:gd name="connsiteX404" fmla="*/ 1049552 w 1177916"/>
              <a:gd name="connsiteY404" fmla="*/ 494426 h 702700"/>
              <a:gd name="connsiteX405" fmla="*/ 1050719 w 1177916"/>
              <a:gd name="connsiteY405" fmla="*/ 495112 h 702700"/>
              <a:gd name="connsiteX406" fmla="*/ 1054544 w 1177916"/>
              <a:gd name="connsiteY406" fmla="*/ 494769 h 702700"/>
              <a:gd name="connsiteX407" fmla="*/ 1064193 w 1177916"/>
              <a:gd name="connsiteY407" fmla="*/ 489553 h 702700"/>
              <a:gd name="connsiteX408" fmla="*/ 1067407 w 1177916"/>
              <a:gd name="connsiteY408" fmla="*/ 488278 h 702700"/>
              <a:gd name="connsiteX409" fmla="*/ 1070077 w 1177916"/>
              <a:gd name="connsiteY409" fmla="*/ 487918 h 702700"/>
              <a:gd name="connsiteX410" fmla="*/ 1070491 w 1177916"/>
              <a:gd name="connsiteY410" fmla="*/ 487869 h 702700"/>
              <a:gd name="connsiteX411" fmla="*/ 1075064 w 1177916"/>
              <a:gd name="connsiteY411" fmla="*/ 486021 h 702700"/>
              <a:gd name="connsiteX412" fmla="*/ 1078945 w 1177916"/>
              <a:gd name="connsiteY412" fmla="*/ 485138 h 702700"/>
              <a:gd name="connsiteX413" fmla="*/ 1079339 w 1177916"/>
              <a:gd name="connsiteY413" fmla="*/ 485057 h 702700"/>
              <a:gd name="connsiteX414" fmla="*/ 1079573 w 1177916"/>
              <a:gd name="connsiteY414" fmla="*/ 485007 h 702700"/>
              <a:gd name="connsiteX415" fmla="*/ 1079883 w 1177916"/>
              <a:gd name="connsiteY415" fmla="*/ 484501 h 702700"/>
              <a:gd name="connsiteX416" fmla="*/ 1085104 w 1177916"/>
              <a:gd name="connsiteY416" fmla="*/ 483340 h 702700"/>
              <a:gd name="connsiteX417" fmla="*/ 1086612 w 1177916"/>
              <a:gd name="connsiteY417" fmla="*/ 482996 h 702700"/>
              <a:gd name="connsiteX418" fmla="*/ 1088082 w 1177916"/>
              <a:gd name="connsiteY418" fmla="*/ 482260 h 702700"/>
              <a:gd name="connsiteX419" fmla="*/ 1091002 w 1177916"/>
              <a:gd name="connsiteY419" fmla="*/ 480789 h 702700"/>
              <a:gd name="connsiteX420" fmla="*/ 1095520 w 1177916"/>
              <a:gd name="connsiteY420" fmla="*/ 477780 h 702700"/>
              <a:gd name="connsiteX421" fmla="*/ 1102150 w 1177916"/>
              <a:gd name="connsiteY421" fmla="*/ 472057 h 702700"/>
              <a:gd name="connsiteX422" fmla="*/ 1102302 w 1177916"/>
              <a:gd name="connsiteY422" fmla="*/ 471354 h 702700"/>
              <a:gd name="connsiteX423" fmla="*/ 1102340 w 1177916"/>
              <a:gd name="connsiteY423" fmla="*/ 471191 h 702700"/>
              <a:gd name="connsiteX424" fmla="*/ 1101746 w 1177916"/>
              <a:gd name="connsiteY424" fmla="*/ 470013 h 702700"/>
              <a:gd name="connsiteX425" fmla="*/ 1101549 w 1177916"/>
              <a:gd name="connsiteY425" fmla="*/ 469637 h 702700"/>
              <a:gd name="connsiteX426" fmla="*/ 1101243 w 1177916"/>
              <a:gd name="connsiteY426" fmla="*/ 469359 h 702700"/>
              <a:gd name="connsiteX427" fmla="*/ 1100996 w 1177916"/>
              <a:gd name="connsiteY427" fmla="*/ 469130 h 702700"/>
              <a:gd name="connsiteX428" fmla="*/ 1099577 w 1177916"/>
              <a:gd name="connsiteY428" fmla="*/ 469621 h 702700"/>
              <a:gd name="connsiteX429" fmla="*/ 1098896 w 1177916"/>
              <a:gd name="connsiteY429" fmla="*/ 470259 h 702700"/>
              <a:gd name="connsiteX430" fmla="*/ 1098399 w 1177916"/>
              <a:gd name="connsiteY430" fmla="*/ 470733 h 702700"/>
              <a:gd name="connsiteX431" fmla="*/ 1096823 w 1177916"/>
              <a:gd name="connsiteY431" fmla="*/ 470357 h 702700"/>
              <a:gd name="connsiteX432" fmla="*/ 1095750 w 1177916"/>
              <a:gd name="connsiteY432" fmla="*/ 470095 h 702700"/>
              <a:gd name="connsiteX433" fmla="*/ 1095638 w 1177916"/>
              <a:gd name="connsiteY433" fmla="*/ 468673 h 702700"/>
              <a:gd name="connsiteX434" fmla="*/ 1096668 w 1177916"/>
              <a:gd name="connsiteY434" fmla="*/ 469474 h 702700"/>
              <a:gd name="connsiteX435" fmla="*/ 1097852 w 1177916"/>
              <a:gd name="connsiteY435" fmla="*/ 469490 h 702700"/>
              <a:gd name="connsiteX436" fmla="*/ 1099165 w 1177916"/>
              <a:gd name="connsiteY436" fmla="*/ 466334 h 702700"/>
              <a:gd name="connsiteX437" fmla="*/ 1100097 w 1177916"/>
              <a:gd name="connsiteY437" fmla="*/ 465092 h 702700"/>
              <a:gd name="connsiteX438" fmla="*/ 1101024 w 1177916"/>
              <a:gd name="connsiteY438" fmla="*/ 464732 h 702700"/>
              <a:gd name="connsiteX439" fmla="*/ 1104966 w 1177916"/>
              <a:gd name="connsiteY439" fmla="*/ 464945 h 702700"/>
              <a:gd name="connsiteX440" fmla="*/ 1105864 w 1177916"/>
              <a:gd name="connsiteY440" fmla="*/ 465713 h 702700"/>
              <a:gd name="connsiteX441" fmla="*/ 1106624 w 1177916"/>
              <a:gd name="connsiteY441" fmla="*/ 466367 h 702700"/>
              <a:gd name="connsiteX442" fmla="*/ 1106742 w 1177916"/>
              <a:gd name="connsiteY442" fmla="*/ 466874 h 702700"/>
              <a:gd name="connsiteX443" fmla="*/ 1106863 w 1177916"/>
              <a:gd name="connsiteY443" fmla="*/ 467364 h 702700"/>
              <a:gd name="connsiteX444" fmla="*/ 1107095 w 1177916"/>
              <a:gd name="connsiteY444" fmla="*/ 468215 h 702700"/>
              <a:gd name="connsiteX445" fmla="*/ 1107286 w 1177916"/>
              <a:gd name="connsiteY445" fmla="*/ 468918 h 702700"/>
              <a:gd name="connsiteX446" fmla="*/ 1107093 w 1177916"/>
              <a:gd name="connsiteY446" fmla="*/ 469637 h 702700"/>
              <a:gd name="connsiteX447" fmla="*/ 1106529 w 1177916"/>
              <a:gd name="connsiteY447" fmla="*/ 471714 h 702700"/>
              <a:gd name="connsiteX448" fmla="*/ 1107198 w 1177916"/>
              <a:gd name="connsiteY448" fmla="*/ 473316 h 702700"/>
              <a:gd name="connsiteX449" fmla="*/ 1106691 w 1177916"/>
              <a:gd name="connsiteY449" fmla="*/ 475426 h 702700"/>
              <a:gd name="connsiteX450" fmla="*/ 1106855 w 1177916"/>
              <a:gd name="connsiteY450" fmla="*/ 475687 h 702700"/>
              <a:gd name="connsiteX451" fmla="*/ 1107059 w 1177916"/>
              <a:gd name="connsiteY451" fmla="*/ 475949 h 702700"/>
              <a:gd name="connsiteX452" fmla="*/ 1107798 w 1177916"/>
              <a:gd name="connsiteY452" fmla="*/ 476129 h 702700"/>
              <a:gd name="connsiteX453" fmla="*/ 1109698 w 1177916"/>
              <a:gd name="connsiteY453" fmla="*/ 474723 h 702700"/>
              <a:gd name="connsiteX454" fmla="*/ 1111997 w 1177916"/>
              <a:gd name="connsiteY454" fmla="*/ 474723 h 702700"/>
              <a:gd name="connsiteX455" fmla="*/ 1112546 w 1177916"/>
              <a:gd name="connsiteY455" fmla="*/ 474788 h 702700"/>
              <a:gd name="connsiteX456" fmla="*/ 1112983 w 1177916"/>
              <a:gd name="connsiteY456" fmla="*/ 474853 h 702700"/>
              <a:gd name="connsiteX457" fmla="*/ 1113413 w 1177916"/>
              <a:gd name="connsiteY457" fmla="*/ 475311 h 702700"/>
              <a:gd name="connsiteX458" fmla="*/ 1114209 w 1177916"/>
              <a:gd name="connsiteY458" fmla="*/ 476161 h 702700"/>
              <a:gd name="connsiteX459" fmla="*/ 1114450 w 1177916"/>
              <a:gd name="connsiteY459" fmla="*/ 477404 h 702700"/>
              <a:gd name="connsiteX460" fmla="*/ 1114626 w 1177916"/>
              <a:gd name="connsiteY460" fmla="*/ 478336 h 702700"/>
              <a:gd name="connsiteX461" fmla="*/ 1114236 w 1177916"/>
              <a:gd name="connsiteY461" fmla="*/ 479186 h 702700"/>
              <a:gd name="connsiteX462" fmla="*/ 1113070 w 1177916"/>
              <a:gd name="connsiteY462" fmla="*/ 481737 h 702700"/>
              <a:gd name="connsiteX463" fmla="*/ 1113114 w 1177916"/>
              <a:gd name="connsiteY463" fmla="*/ 482702 h 702700"/>
              <a:gd name="connsiteX464" fmla="*/ 1113120 w 1177916"/>
              <a:gd name="connsiteY464" fmla="*/ 482849 h 702700"/>
              <a:gd name="connsiteX465" fmla="*/ 1115629 w 1177916"/>
              <a:gd name="connsiteY465" fmla="*/ 485907 h 702700"/>
              <a:gd name="connsiteX466" fmla="*/ 1116224 w 1177916"/>
              <a:gd name="connsiteY466" fmla="*/ 489618 h 702700"/>
              <a:gd name="connsiteX467" fmla="*/ 1116157 w 1177916"/>
              <a:gd name="connsiteY467" fmla="*/ 491597 h 702700"/>
              <a:gd name="connsiteX468" fmla="*/ 1116149 w 1177916"/>
              <a:gd name="connsiteY468" fmla="*/ 491859 h 702700"/>
              <a:gd name="connsiteX469" fmla="*/ 1117795 w 1177916"/>
              <a:gd name="connsiteY469" fmla="*/ 495162 h 702700"/>
              <a:gd name="connsiteX470" fmla="*/ 1117983 w 1177916"/>
              <a:gd name="connsiteY470" fmla="*/ 495260 h 702700"/>
              <a:gd name="connsiteX471" fmla="*/ 1118719 w 1177916"/>
              <a:gd name="connsiteY471" fmla="*/ 495652 h 702700"/>
              <a:gd name="connsiteX472" fmla="*/ 1119748 w 1177916"/>
              <a:gd name="connsiteY472" fmla="*/ 495047 h 702700"/>
              <a:gd name="connsiteX473" fmla="*/ 1122632 w 1177916"/>
              <a:gd name="connsiteY473" fmla="*/ 490289 h 702700"/>
              <a:gd name="connsiteX474" fmla="*/ 1123497 w 1177916"/>
              <a:gd name="connsiteY474" fmla="*/ 489733 h 702700"/>
              <a:gd name="connsiteX475" fmla="*/ 1125039 w 1177916"/>
              <a:gd name="connsiteY475" fmla="*/ 489929 h 702700"/>
              <a:gd name="connsiteX476" fmla="*/ 1126407 w 1177916"/>
              <a:gd name="connsiteY476" fmla="*/ 487804 h 702700"/>
              <a:gd name="connsiteX477" fmla="*/ 1127259 w 1177916"/>
              <a:gd name="connsiteY477" fmla="*/ 486054 h 702700"/>
              <a:gd name="connsiteX478" fmla="*/ 1129679 w 1177916"/>
              <a:gd name="connsiteY478" fmla="*/ 487166 h 702700"/>
              <a:gd name="connsiteX479" fmla="*/ 1131138 w 1177916"/>
              <a:gd name="connsiteY479" fmla="*/ 486594 h 702700"/>
              <a:gd name="connsiteX480" fmla="*/ 1132027 w 1177916"/>
              <a:gd name="connsiteY480" fmla="*/ 486250 h 702700"/>
              <a:gd name="connsiteX481" fmla="*/ 1132153 w 1177916"/>
              <a:gd name="connsiteY481" fmla="*/ 486136 h 702700"/>
              <a:gd name="connsiteX482" fmla="*/ 1133205 w 1177916"/>
              <a:gd name="connsiteY482" fmla="*/ 485253 h 702700"/>
              <a:gd name="connsiteX483" fmla="*/ 1134951 w 1177916"/>
              <a:gd name="connsiteY483" fmla="*/ 482718 h 702700"/>
              <a:gd name="connsiteX484" fmla="*/ 1136249 w 1177916"/>
              <a:gd name="connsiteY484" fmla="*/ 480805 h 702700"/>
              <a:gd name="connsiteX485" fmla="*/ 1136877 w 1177916"/>
              <a:gd name="connsiteY485" fmla="*/ 479203 h 702700"/>
              <a:gd name="connsiteX486" fmla="*/ 1137001 w 1177916"/>
              <a:gd name="connsiteY486" fmla="*/ 478892 h 702700"/>
              <a:gd name="connsiteX487" fmla="*/ 1137976 w 1177916"/>
              <a:gd name="connsiteY487" fmla="*/ 480952 h 702700"/>
              <a:gd name="connsiteX488" fmla="*/ 1138189 w 1177916"/>
              <a:gd name="connsiteY488" fmla="*/ 481083 h 702700"/>
              <a:gd name="connsiteX489" fmla="*/ 1138466 w 1177916"/>
              <a:gd name="connsiteY489" fmla="*/ 481263 h 702700"/>
              <a:gd name="connsiteX490" fmla="*/ 1143647 w 1177916"/>
              <a:gd name="connsiteY490" fmla="*/ 481100 h 702700"/>
              <a:gd name="connsiteX491" fmla="*/ 1145269 w 1177916"/>
              <a:gd name="connsiteY491" fmla="*/ 477698 h 702700"/>
              <a:gd name="connsiteX492" fmla="*/ 1145972 w 1177916"/>
              <a:gd name="connsiteY492" fmla="*/ 477044 h 702700"/>
              <a:gd name="connsiteX493" fmla="*/ 1147128 w 1177916"/>
              <a:gd name="connsiteY493" fmla="*/ 475982 h 702700"/>
              <a:gd name="connsiteX494" fmla="*/ 1148953 w 1177916"/>
              <a:gd name="connsiteY494" fmla="*/ 474919 h 702700"/>
              <a:gd name="connsiteX495" fmla="*/ 1150593 w 1177916"/>
              <a:gd name="connsiteY495" fmla="*/ 473954 h 702700"/>
              <a:gd name="connsiteX496" fmla="*/ 1151129 w 1177916"/>
              <a:gd name="connsiteY496" fmla="*/ 473480 h 702700"/>
              <a:gd name="connsiteX497" fmla="*/ 1151623 w 1177916"/>
              <a:gd name="connsiteY497" fmla="*/ 473038 h 702700"/>
              <a:gd name="connsiteX498" fmla="*/ 1153256 w 1177916"/>
              <a:gd name="connsiteY498" fmla="*/ 471616 h 702700"/>
              <a:gd name="connsiteX499" fmla="*/ 1154368 w 1177916"/>
              <a:gd name="connsiteY499" fmla="*/ 471240 h 702700"/>
              <a:gd name="connsiteX500" fmla="*/ 1161746 w 1177916"/>
              <a:gd name="connsiteY500" fmla="*/ 466383 h 702700"/>
              <a:gd name="connsiteX501" fmla="*/ 1161949 w 1177916"/>
              <a:gd name="connsiteY501" fmla="*/ 466236 h 702700"/>
              <a:gd name="connsiteX502" fmla="*/ 1162102 w 1177916"/>
              <a:gd name="connsiteY502" fmla="*/ 466138 h 702700"/>
              <a:gd name="connsiteX503" fmla="*/ 1164264 w 1177916"/>
              <a:gd name="connsiteY503" fmla="*/ 465566 h 702700"/>
              <a:gd name="connsiteX504" fmla="*/ 1166424 w 1177916"/>
              <a:gd name="connsiteY504" fmla="*/ 464994 h 702700"/>
              <a:gd name="connsiteX505" fmla="*/ 1168159 w 1177916"/>
              <a:gd name="connsiteY505" fmla="*/ 463440 h 702700"/>
              <a:gd name="connsiteX506" fmla="*/ 1168922 w 1177916"/>
              <a:gd name="connsiteY506" fmla="*/ 461740 h 702700"/>
              <a:gd name="connsiteX507" fmla="*/ 1169344 w 1177916"/>
              <a:gd name="connsiteY507" fmla="*/ 460791 h 702700"/>
              <a:gd name="connsiteX508" fmla="*/ 1174619 w 1177916"/>
              <a:gd name="connsiteY508" fmla="*/ 455526 h 702700"/>
              <a:gd name="connsiteX509" fmla="*/ 1176161 w 1177916"/>
              <a:gd name="connsiteY509" fmla="*/ 450163 h 702700"/>
              <a:gd name="connsiteX510" fmla="*/ 1173095 w 1177916"/>
              <a:gd name="connsiteY510" fmla="*/ 440401 h 702700"/>
              <a:gd name="connsiteX511" fmla="*/ 1174457 w 1177916"/>
              <a:gd name="connsiteY511" fmla="*/ 430100 h 702700"/>
              <a:gd name="connsiteX512" fmla="*/ 1178097 w 1177916"/>
              <a:gd name="connsiteY512" fmla="*/ 395419 h 702700"/>
              <a:gd name="connsiteX513" fmla="*/ 1172068 w 1177916"/>
              <a:gd name="connsiteY513" fmla="*/ 395435 h 702700"/>
              <a:gd name="connsiteX514" fmla="*/ 1169038 w 1177916"/>
              <a:gd name="connsiteY514" fmla="*/ 395435 h 702700"/>
              <a:gd name="connsiteX515" fmla="*/ 1168626 w 1177916"/>
              <a:gd name="connsiteY515" fmla="*/ 395288 h 702700"/>
              <a:gd name="connsiteX516" fmla="*/ 1166332 w 1177916"/>
              <a:gd name="connsiteY516" fmla="*/ 394487 h 702700"/>
              <a:gd name="connsiteX517" fmla="*/ 1163322 w 1177916"/>
              <a:gd name="connsiteY517" fmla="*/ 392852 h 702700"/>
              <a:gd name="connsiteX518" fmla="*/ 1162107 w 1177916"/>
              <a:gd name="connsiteY518" fmla="*/ 392917 h 702700"/>
              <a:gd name="connsiteX519" fmla="*/ 1159686 w 1177916"/>
              <a:gd name="connsiteY519" fmla="*/ 393032 h 702700"/>
              <a:gd name="connsiteX520" fmla="*/ 1156729 w 1177916"/>
              <a:gd name="connsiteY520" fmla="*/ 392819 h 702700"/>
              <a:gd name="connsiteX521" fmla="*/ 1152537 w 1177916"/>
              <a:gd name="connsiteY521" fmla="*/ 393228 h 702700"/>
              <a:gd name="connsiteX522" fmla="*/ 1149755 w 1177916"/>
              <a:gd name="connsiteY522" fmla="*/ 394585 h 702700"/>
              <a:gd name="connsiteX523" fmla="*/ 1148642 w 1177916"/>
              <a:gd name="connsiteY523" fmla="*/ 395386 h 702700"/>
              <a:gd name="connsiteX524" fmla="*/ 1147214 w 1177916"/>
              <a:gd name="connsiteY524" fmla="*/ 397299 h 702700"/>
              <a:gd name="connsiteX525" fmla="*/ 1145731 w 1177916"/>
              <a:gd name="connsiteY525" fmla="*/ 397774 h 702700"/>
              <a:gd name="connsiteX526" fmla="*/ 1145238 w 1177916"/>
              <a:gd name="connsiteY526" fmla="*/ 398084 h 702700"/>
              <a:gd name="connsiteX527" fmla="*/ 1144742 w 1177916"/>
              <a:gd name="connsiteY527" fmla="*/ 398395 h 702700"/>
              <a:gd name="connsiteX528" fmla="*/ 1144299 w 1177916"/>
              <a:gd name="connsiteY528" fmla="*/ 399000 h 702700"/>
              <a:gd name="connsiteX529" fmla="*/ 1143064 w 1177916"/>
              <a:gd name="connsiteY529" fmla="*/ 400684 h 702700"/>
              <a:gd name="connsiteX530" fmla="*/ 1141398 w 1177916"/>
              <a:gd name="connsiteY530" fmla="*/ 401224 h 702700"/>
              <a:gd name="connsiteX531" fmla="*/ 1138861 w 1177916"/>
              <a:gd name="connsiteY531" fmla="*/ 403137 h 702700"/>
              <a:gd name="connsiteX532" fmla="*/ 1137441 w 1177916"/>
              <a:gd name="connsiteY532" fmla="*/ 403562 h 702700"/>
              <a:gd name="connsiteX533" fmla="*/ 1136506 w 1177916"/>
              <a:gd name="connsiteY533" fmla="*/ 405295 h 702700"/>
              <a:gd name="connsiteX534" fmla="*/ 1135953 w 1177916"/>
              <a:gd name="connsiteY534" fmla="*/ 405508 h 702700"/>
              <a:gd name="connsiteX535" fmla="*/ 1135579 w 1177916"/>
              <a:gd name="connsiteY535" fmla="*/ 405655 h 702700"/>
              <a:gd name="connsiteX536" fmla="*/ 1133239 w 1177916"/>
              <a:gd name="connsiteY536" fmla="*/ 405589 h 702700"/>
              <a:gd name="connsiteX537" fmla="*/ 1132246 w 1177916"/>
              <a:gd name="connsiteY537" fmla="*/ 406505 h 702700"/>
              <a:gd name="connsiteX538" fmla="*/ 1126744 w 1177916"/>
              <a:gd name="connsiteY538" fmla="*/ 409514 h 702700"/>
              <a:gd name="connsiteX539" fmla="*/ 1123289 w 1177916"/>
              <a:gd name="connsiteY539" fmla="*/ 410119 h 702700"/>
              <a:gd name="connsiteX540" fmla="*/ 1121684 w 1177916"/>
              <a:gd name="connsiteY540" fmla="*/ 410838 h 702700"/>
              <a:gd name="connsiteX541" fmla="*/ 1120907 w 1177916"/>
              <a:gd name="connsiteY541" fmla="*/ 411590 h 702700"/>
              <a:gd name="connsiteX542" fmla="*/ 1120133 w 1177916"/>
              <a:gd name="connsiteY542" fmla="*/ 412326 h 702700"/>
              <a:gd name="connsiteX543" fmla="*/ 1119842 w 1177916"/>
              <a:gd name="connsiteY543" fmla="*/ 412882 h 702700"/>
              <a:gd name="connsiteX544" fmla="*/ 1119448 w 1177916"/>
              <a:gd name="connsiteY544" fmla="*/ 413618 h 702700"/>
              <a:gd name="connsiteX545" fmla="*/ 1118681 w 1177916"/>
              <a:gd name="connsiteY545" fmla="*/ 414059 h 702700"/>
              <a:gd name="connsiteX546" fmla="*/ 1115120 w 1177916"/>
              <a:gd name="connsiteY546" fmla="*/ 416071 h 702700"/>
              <a:gd name="connsiteX547" fmla="*/ 1112277 w 1177916"/>
              <a:gd name="connsiteY547" fmla="*/ 418458 h 702700"/>
              <a:gd name="connsiteX548" fmla="*/ 1111526 w 1177916"/>
              <a:gd name="connsiteY548" fmla="*/ 419096 h 702700"/>
              <a:gd name="connsiteX549" fmla="*/ 1110539 w 1177916"/>
              <a:gd name="connsiteY549" fmla="*/ 419406 h 702700"/>
              <a:gd name="connsiteX550" fmla="*/ 1109214 w 1177916"/>
              <a:gd name="connsiteY550" fmla="*/ 418572 h 702700"/>
              <a:gd name="connsiteX551" fmla="*/ 1108943 w 1177916"/>
              <a:gd name="connsiteY551" fmla="*/ 418392 h 702700"/>
              <a:gd name="connsiteX552" fmla="*/ 1107414 w 1177916"/>
              <a:gd name="connsiteY552" fmla="*/ 416398 h 702700"/>
              <a:gd name="connsiteX553" fmla="*/ 1106325 w 1177916"/>
              <a:gd name="connsiteY553" fmla="*/ 413176 h 702700"/>
              <a:gd name="connsiteX554" fmla="*/ 1106531 w 1177916"/>
              <a:gd name="connsiteY554" fmla="*/ 409645 h 702700"/>
              <a:gd name="connsiteX555" fmla="*/ 1106856 w 1177916"/>
              <a:gd name="connsiteY555" fmla="*/ 408565 h 702700"/>
              <a:gd name="connsiteX556" fmla="*/ 1108352 w 1177916"/>
              <a:gd name="connsiteY556" fmla="*/ 403644 h 702700"/>
              <a:gd name="connsiteX557" fmla="*/ 1108158 w 1177916"/>
              <a:gd name="connsiteY557" fmla="*/ 401289 h 702700"/>
              <a:gd name="connsiteX558" fmla="*/ 1108007 w 1177916"/>
              <a:gd name="connsiteY558" fmla="*/ 399474 h 702700"/>
              <a:gd name="connsiteX559" fmla="*/ 1106294 w 1177916"/>
              <a:gd name="connsiteY559" fmla="*/ 397545 h 702700"/>
              <a:gd name="connsiteX560" fmla="*/ 1105934 w 1177916"/>
              <a:gd name="connsiteY560" fmla="*/ 395877 h 702700"/>
              <a:gd name="connsiteX561" fmla="*/ 1106882 w 1177916"/>
              <a:gd name="connsiteY561" fmla="*/ 391724 h 702700"/>
              <a:gd name="connsiteX562" fmla="*/ 1106595 w 1177916"/>
              <a:gd name="connsiteY562" fmla="*/ 388617 h 702700"/>
              <a:gd name="connsiteX563" fmla="*/ 1109842 w 1177916"/>
              <a:gd name="connsiteY563" fmla="*/ 381390 h 702700"/>
              <a:gd name="connsiteX564" fmla="*/ 1109029 w 1177916"/>
              <a:gd name="connsiteY564" fmla="*/ 380016 h 702700"/>
              <a:gd name="connsiteX565" fmla="*/ 1108621 w 1177916"/>
              <a:gd name="connsiteY565" fmla="*/ 379329 h 702700"/>
              <a:gd name="connsiteX566" fmla="*/ 1108571 w 1177916"/>
              <a:gd name="connsiteY566" fmla="*/ 379035 h 702700"/>
              <a:gd name="connsiteX567" fmla="*/ 1107966 w 1177916"/>
              <a:gd name="connsiteY567" fmla="*/ 375307 h 702700"/>
              <a:gd name="connsiteX568" fmla="*/ 1108550 w 1177916"/>
              <a:gd name="connsiteY568" fmla="*/ 372118 h 702700"/>
              <a:gd name="connsiteX569" fmla="*/ 1108604 w 1177916"/>
              <a:gd name="connsiteY569" fmla="*/ 371824 h 702700"/>
              <a:gd name="connsiteX570" fmla="*/ 1108161 w 1177916"/>
              <a:gd name="connsiteY570" fmla="*/ 371350 h 702700"/>
              <a:gd name="connsiteX571" fmla="*/ 1106828 w 1177916"/>
              <a:gd name="connsiteY571" fmla="*/ 369895 h 702700"/>
              <a:gd name="connsiteX572" fmla="*/ 1106093 w 1177916"/>
              <a:gd name="connsiteY572" fmla="*/ 367589 h 702700"/>
              <a:gd name="connsiteX573" fmla="*/ 1094938 w 1177916"/>
              <a:gd name="connsiteY573" fmla="*/ 371971 h 702700"/>
              <a:gd name="connsiteX574" fmla="*/ 1090978 w 1177916"/>
              <a:gd name="connsiteY574" fmla="*/ 370450 h 702700"/>
              <a:gd name="connsiteX575" fmla="*/ 1087084 w 1177916"/>
              <a:gd name="connsiteY575" fmla="*/ 368080 h 702700"/>
              <a:gd name="connsiteX576" fmla="*/ 1084587 w 1177916"/>
              <a:gd name="connsiteY576" fmla="*/ 366559 h 702700"/>
              <a:gd name="connsiteX577" fmla="*/ 1082297 w 1177916"/>
              <a:gd name="connsiteY577" fmla="*/ 366412 h 702700"/>
              <a:gd name="connsiteX578" fmla="*/ 1078546 w 1177916"/>
              <a:gd name="connsiteY578" fmla="*/ 366592 h 702700"/>
              <a:gd name="connsiteX579" fmla="*/ 1074093 w 1177916"/>
              <a:gd name="connsiteY579" fmla="*/ 368407 h 702700"/>
              <a:gd name="connsiteX580" fmla="*/ 1072517 w 1177916"/>
              <a:gd name="connsiteY580" fmla="*/ 368456 h 702700"/>
              <a:gd name="connsiteX581" fmla="*/ 1069672 w 1177916"/>
              <a:gd name="connsiteY581" fmla="*/ 370173 h 702700"/>
              <a:gd name="connsiteX582" fmla="*/ 1069227 w 1177916"/>
              <a:gd name="connsiteY582" fmla="*/ 372462 h 702700"/>
              <a:gd name="connsiteX583" fmla="*/ 1068480 w 1177916"/>
              <a:gd name="connsiteY583" fmla="*/ 373819 h 702700"/>
              <a:gd name="connsiteX584" fmla="*/ 1067549 w 1177916"/>
              <a:gd name="connsiteY584" fmla="*/ 374751 h 702700"/>
              <a:gd name="connsiteX585" fmla="*/ 1066858 w 1177916"/>
              <a:gd name="connsiteY585" fmla="*/ 375356 h 702700"/>
              <a:gd name="connsiteX586" fmla="*/ 1064456 w 1177916"/>
              <a:gd name="connsiteY586" fmla="*/ 375438 h 702700"/>
              <a:gd name="connsiteX587" fmla="*/ 1063725 w 1177916"/>
              <a:gd name="connsiteY587" fmla="*/ 375470 h 702700"/>
              <a:gd name="connsiteX588" fmla="*/ 1062387 w 1177916"/>
              <a:gd name="connsiteY588" fmla="*/ 377024 h 702700"/>
              <a:gd name="connsiteX589" fmla="*/ 1061552 w 1177916"/>
              <a:gd name="connsiteY589" fmla="*/ 377989 h 702700"/>
              <a:gd name="connsiteX590" fmla="*/ 1057103 w 1177916"/>
              <a:gd name="connsiteY590" fmla="*/ 380196 h 702700"/>
              <a:gd name="connsiteX591" fmla="*/ 1056296 w 1177916"/>
              <a:gd name="connsiteY591" fmla="*/ 381062 h 702700"/>
              <a:gd name="connsiteX592" fmla="*/ 1055235 w 1177916"/>
              <a:gd name="connsiteY592" fmla="*/ 383352 h 702700"/>
              <a:gd name="connsiteX593" fmla="*/ 1052819 w 1177916"/>
              <a:gd name="connsiteY593" fmla="*/ 385314 h 702700"/>
              <a:gd name="connsiteX594" fmla="*/ 1052514 w 1177916"/>
              <a:gd name="connsiteY594" fmla="*/ 386050 h 702700"/>
              <a:gd name="connsiteX595" fmla="*/ 1051630 w 1177916"/>
              <a:gd name="connsiteY595" fmla="*/ 388159 h 702700"/>
              <a:gd name="connsiteX596" fmla="*/ 1051072 w 1177916"/>
              <a:gd name="connsiteY596" fmla="*/ 388715 h 702700"/>
              <a:gd name="connsiteX597" fmla="*/ 1050142 w 1177916"/>
              <a:gd name="connsiteY597" fmla="*/ 389647 h 702700"/>
              <a:gd name="connsiteX598" fmla="*/ 1048924 w 1177916"/>
              <a:gd name="connsiteY598" fmla="*/ 390366 h 702700"/>
              <a:gd name="connsiteX599" fmla="*/ 1048286 w 1177916"/>
              <a:gd name="connsiteY599" fmla="*/ 390742 h 702700"/>
              <a:gd name="connsiteX600" fmla="*/ 1047176 w 1177916"/>
              <a:gd name="connsiteY600" fmla="*/ 391020 h 702700"/>
              <a:gd name="connsiteX601" fmla="*/ 1046065 w 1177916"/>
              <a:gd name="connsiteY601" fmla="*/ 391282 h 702700"/>
              <a:gd name="connsiteX602" fmla="*/ 1042282 w 1177916"/>
              <a:gd name="connsiteY602" fmla="*/ 395108 h 702700"/>
              <a:gd name="connsiteX603" fmla="*/ 1041574 w 1177916"/>
              <a:gd name="connsiteY603" fmla="*/ 395337 h 702700"/>
              <a:gd name="connsiteX604" fmla="*/ 1039319 w 1177916"/>
              <a:gd name="connsiteY604" fmla="*/ 396089 h 702700"/>
              <a:gd name="connsiteX605" fmla="*/ 1037396 w 1177916"/>
              <a:gd name="connsiteY605" fmla="*/ 397872 h 702700"/>
              <a:gd name="connsiteX606" fmla="*/ 1035238 w 1177916"/>
              <a:gd name="connsiteY606" fmla="*/ 398346 h 702700"/>
              <a:gd name="connsiteX607" fmla="*/ 1035148 w 1177916"/>
              <a:gd name="connsiteY607" fmla="*/ 399049 h 702700"/>
              <a:gd name="connsiteX608" fmla="*/ 1034976 w 1177916"/>
              <a:gd name="connsiteY608" fmla="*/ 400390 h 702700"/>
              <a:gd name="connsiteX609" fmla="*/ 1033004 w 1177916"/>
              <a:gd name="connsiteY609" fmla="*/ 400635 h 702700"/>
              <a:gd name="connsiteX610" fmla="*/ 1032803 w 1177916"/>
              <a:gd name="connsiteY610" fmla="*/ 400749 h 702700"/>
              <a:gd name="connsiteX611" fmla="*/ 1030097 w 1177916"/>
              <a:gd name="connsiteY611" fmla="*/ 402352 h 702700"/>
              <a:gd name="connsiteX612" fmla="*/ 1027510 w 1177916"/>
              <a:gd name="connsiteY612" fmla="*/ 402401 h 702700"/>
              <a:gd name="connsiteX613" fmla="*/ 1026343 w 1177916"/>
              <a:gd name="connsiteY613" fmla="*/ 401698 h 702700"/>
              <a:gd name="connsiteX614" fmla="*/ 1025738 w 1177916"/>
              <a:gd name="connsiteY614" fmla="*/ 400635 h 702700"/>
              <a:gd name="connsiteX615" fmla="*/ 1025427 w 1177916"/>
              <a:gd name="connsiteY615" fmla="*/ 400095 h 702700"/>
              <a:gd name="connsiteX616" fmla="*/ 1023831 w 1177916"/>
              <a:gd name="connsiteY616" fmla="*/ 398967 h 702700"/>
              <a:gd name="connsiteX617" fmla="*/ 1023349 w 1177916"/>
              <a:gd name="connsiteY617" fmla="*/ 397479 h 702700"/>
              <a:gd name="connsiteX618" fmla="*/ 1022750 w 1177916"/>
              <a:gd name="connsiteY618" fmla="*/ 394487 h 702700"/>
              <a:gd name="connsiteX619" fmla="*/ 1023103 w 1177916"/>
              <a:gd name="connsiteY619" fmla="*/ 393342 h 702700"/>
              <a:gd name="connsiteX620" fmla="*/ 1023697 w 1177916"/>
              <a:gd name="connsiteY620" fmla="*/ 391397 h 702700"/>
              <a:gd name="connsiteX621" fmla="*/ 1023085 w 1177916"/>
              <a:gd name="connsiteY621" fmla="*/ 390579 h 702700"/>
              <a:gd name="connsiteX622" fmla="*/ 1022541 w 1177916"/>
              <a:gd name="connsiteY622" fmla="*/ 390383 h 702700"/>
              <a:gd name="connsiteX623" fmla="*/ 1022039 w 1177916"/>
              <a:gd name="connsiteY623" fmla="*/ 390203 h 702700"/>
              <a:gd name="connsiteX624" fmla="*/ 1021112 w 1177916"/>
              <a:gd name="connsiteY624" fmla="*/ 390710 h 702700"/>
              <a:gd name="connsiteX625" fmla="*/ 1017765 w 1177916"/>
              <a:gd name="connsiteY625" fmla="*/ 393784 h 702700"/>
              <a:gd name="connsiteX626" fmla="*/ 1016878 w 1177916"/>
              <a:gd name="connsiteY626" fmla="*/ 393653 h 702700"/>
              <a:gd name="connsiteX627" fmla="*/ 1015979 w 1177916"/>
              <a:gd name="connsiteY627" fmla="*/ 393522 h 702700"/>
              <a:gd name="connsiteX628" fmla="*/ 1014383 w 1177916"/>
              <a:gd name="connsiteY628" fmla="*/ 392018 h 702700"/>
              <a:gd name="connsiteX629" fmla="*/ 1014122 w 1177916"/>
              <a:gd name="connsiteY629" fmla="*/ 390873 h 702700"/>
              <a:gd name="connsiteX630" fmla="*/ 1014087 w 1177916"/>
              <a:gd name="connsiteY630" fmla="*/ 390710 h 702700"/>
              <a:gd name="connsiteX631" fmla="*/ 1014581 w 1177916"/>
              <a:gd name="connsiteY631" fmla="*/ 389173 h 702700"/>
              <a:gd name="connsiteX632" fmla="*/ 1015271 w 1177916"/>
              <a:gd name="connsiteY632" fmla="*/ 386982 h 702700"/>
              <a:gd name="connsiteX633" fmla="*/ 1014918 w 1177916"/>
              <a:gd name="connsiteY633" fmla="*/ 386066 h 702700"/>
              <a:gd name="connsiteX634" fmla="*/ 1012125 w 1177916"/>
              <a:gd name="connsiteY634" fmla="*/ 386377 h 702700"/>
              <a:gd name="connsiteX635" fmla="*/ 1010662 w 1177916"/>
              <a:gd name="connsiteY635" fmla="*/ 386540 h 702700"/>
              <a:gd name="connsiteX636" fmla="*/ 1010259 w 1177916"/>
              <a:gd name="connsiteY636" fmla="*/ 386295 h 702700"/>
              <a:gd name="connsiteX637" fmla="*/ 1009067 w 1177916"/>
              <a:gd name="connsiteY637" fmla="*/ 385608 h 702700"/>
              <a:gd name="connsiteX638" fmla="*/ 1006860 w 1177916"/>
              <a:gd name="connsiteY638" fmla="*/ 383532 h 702700"/>
              <a:gd name="connsiteX639" fmla="*/ 1005809 w 1177916"/>
              <a:gd name="connsiteY639" fmla="*/ 383188 h 702700"/>
              <a:gd name="connsiteX640" fmla="*/ 1005325 w 1177916"/>
              <a:gd name="connsiteY640" fmla="*/ 383025 h 702700"/>
              <a:gd name="connsiteX641" fmla="*/ 1004100 w 1177916"/>
              <a:gd name="connsiteY641" fmla="*/ 381782 h 702700"/>
              <a:gd name="connsiteX642" fmla="*/ 1003840 w 1177916"/>
              <a:gd name="connsiteY642" fmla="*/ 380817 h 702700"/>
              <a:gd name="connsiteX643" fmla="*/ 1003799 w 1177916"/>
              <a:gd name="connsiteY643" fmla="*/ 380670 h 702700"/>
              <a:gd name="connsiteX644" fmla="*/ 1003950 w 1177916"/>
              <a:gd name="connsiteY644" fmla="*/ 380294 h 702700"/>
              <a:gd name="connsiteX645" fmla="*/ 1004049 w 1177916"/>
              <a:gd name="connsiteY645" fmla="*/ 380049 h 702700"/>
              <a:gd name="connsiteX646" fmla="*/ 1007267 w 1177916"/>
              <a:gd name="connsiteY646" fmla="*/ 378152 h 702700"/>
              <a:gd name="connsiteX647" fmla="*/ 1007269 w 1177916"/>
              <a:gd name="connsiteY647" fmla="*/ 377743 h 702700"/>
              <a:gd name="connsiteX648" fmla="*/ 1007270 w 1177916"/>
              <a:gd name="connsiteY648" fmla="*/ 377400 h 702700"/>
              <a:gd name="connsiteX649" fmla="*/ 1007593 w 1177916"/>
              <a:gd name="connsiteY649" fmla="*/ 377024 h 702700"/>
              <a:gd name="connsiteX650" fmla="*/ 1008016 w 1177916"/>
              <a:gd name="connsiteY650" fmla="*/ 376550 h 702700"/>
              <a:gd name="connsiteX651" fmla="*/ 1008072 w 1177916"/>
              <a:gd name="connsiteY651" fmla="*/ 375160 h 702700"/>
              <a:gd name="connsiteX652" fmla="*/ 1007782 w 1177916"/>
              <a:gd name="connsiteY652" fmla="*/ 374735 h 702700"/>
              <a:gd name="connsiteX653" fmla="*/ 1007305 w 1177916"/>
              <a:gd name="connsiteY653" fmla="*/ 374473 h 702700"/>
              <a:gd name="connsiteX654" fmla="*/ 1006121 w 1177916"/>
              <a:gd name="connsiteY654" fmla="*/ 373819 h 702700"/>
              <a:gd name="connsiteX655" fmla="*/ 1005202 w 1177916"/>
              <a:gd name="connsiteY655" fmla="*/ 373296 h 702700"/>
              <a:gd name="connsiteX656" fmla="*/ 1004952 w 1177916"/>
              <a:gd name="connsiteY656" fmla="*/ 373034 h 702700"/>
              <a:gd name="connsiteX657" fmla="*/ 1004223 w 1177916"/>
              <a:gd name="connsiteY657" fmla="*/ 372233 h 702700"/>
              <a:gd name="connsiteX658" fmla="*/ 1003430 w 1177916"/>
              <a:gd name="connsiteY658" fmla="*/ 370679 h 702700"/>
              <a:gd name="connsiteX659" fmla="*/ 1002702 w 1177916"/>
              <a:gd name="connsiteY659" fmla="*/ 369257 h 702700"/>
              <a:gd name="connsiteX660" fmla="*/ 1002486 w 1177916"/>
              <a:gd name="connsiteY660" fmla="*/ 369044 h 702700"/>
              <a:gd name="connsiteX661" fmla="*/ 1001355 w 1177916"/>
              <a:gd name="connsiteY661" fmla="*/ 367949 h 702700"/>
              <a:gd name="connsiteX662" fmla="*/ 1000254 w 1177916"/>
              <a:gd name="connsiteY662" fmla="*/ 368031 h 702700"/>
              <a:gd name="connsiteX663" fmla="*/ 999937 w 1177916"/>
              <a:gd name="connsiteY663" fmla="*/ 368063 h 702700"/>
              <a:gd name="connsiteX664" fmla="*/ 998137 w 1177916"/>
              <a:gd name="connsiteY664" fmla="*/ 370025 h 702700"/>
              <a:gd name="connsiteX665" fmla="*/ 996281 w 1177916"/>
              <a:gd name="connsiteY665" fmla="*/ 371072 h 702700"/>
              <a:gd name="connsiteX666" fmla="*/ 996101 w 1177916"/>
              <a:gd name="connsiteY666" fmla="*/ 371072 h 702700"/>
              <a:gd name="connsiteX667" fmla="*/ 994310 w 1177916"/>
              <a:gd name="connsiteY667" fmla="*/ 371121 h 702700"/>
              <a:gd name="connsiteX668" fmla="*/ 993452 w 1177916"/>
              <a:gd name="connsiteY668" fmla="*/ 370500 h 702700"/>
              <a:gd name="connsiteX669" fmla="*/ 992298 w 1177916"/>
              <a:gd name="connsiteY669" fmla="*/ 368325 h 702700"/>
              <a:gd name="connsiteX670" fmla="*/ 992926 w 1177916"/>
              <a:gd name="connsiteY670" fmla="*/ 366019 h 702700"/>
              <a:gd name="connsiteX671" fmla="*/ 992821 w 1177916"/>
              <a:gd name="connsiteY671" fmla="*/ 363354 h 702700"/>
              <a:gd name="connsiteX672" fmla="*/ 991843 w 1177916"/>
              <a:gd name="connsiteY672" fmla="*/ 361997 h 702700"/>
              <a:gd name="connsiteX673" fmla="*/ 988942 w 1177916"/>
              <a:gd name="connsiteY673" fmla="*/ 362586 h 702700"/>
              <a:gd name="connsiteX674" fmla="*/ 987773 w 1177916"/>
              <a:gd name="connsiteY674" fmla="*/ 362340 h 702700"/>
              <a:gd name="connsiteX675" fmla="*/ 987224 w 1177916"/>
              <a:gd name="connsiteY675" fmla="*/ 361817 h 702700"/>
              <a:gd name="connsiteX676" fmla="*/ 986364 w 1177916"/>
              <a:gd name="connsiteY676" fmla="*/ 361032 h 702700"/>
              <a:gd name="connsiteX677" fmla="*/ 984052 w 1177916"/>
              <a:gd name="connsiteY677" fmla="*/ 356601 h 702700"/>
              <a:gd name="connsiteX678" fmla="*/ 983466 w 1177916"/>
              <a:gd name="connsiteY678" fmla="*/ 356290 h 702700"/>
              <a:gd name="connsiteX679" fmla="*/ 983008 w 1177916"/>
              <a:gd name="connsiteY679" fmla="*/ 356045 h 702700"/>
              <a:gd name="connsiteX680" fmla="*/ 981017 w 1177916"/>
              <a:gd name="connsiteY680" fmla="*/ 355931 h 702700"/>
              <a:gd name="connsiteX681" fmla="*/ 980422 w 1177916"/>
              <a:gd name="connsiteY681" fmla="*/ 355898 h 702700"/>
              <a:gd name="connsiteX682" fmla="*/ 979256 w 1177916"/>
              <a:gd name="connsiteY682" fmla="*/ 355277 h 702700"/>
              <a:gd name="connsiteX683" fmla="*/ 977094 w 1177916"/>
              <a:gd name="connsiteY683" fmla="*/ 352562 h 702700"/>
              <a:gd name="connsiteX684" fmla="*/ 976898 w 1177916"/>
              <a:gd name="connsiteY684" fmla="*/ 352317 h 702700"/>
              <a:gd name="connsiteX685" fmla="*/ 976361 w 1177916"/>
              <a:gd name="connsiteY685" fmla="*/ 351876 h 702700"/>
              <a:gd name="connsiteX686" fmla="*/ 975157 w 1177916"/>
              <a:gd name="connsiteY686" fmla="*/ 350911 h 702700"/>
              <a:gd name="connsiteX687" fmla="*/ 970339 w 1177916"/>
              <a:gd name="connsiteY687" fmla="*/ 352857 h 702700"/>
              <a:gd name="connsiteX688" fmla="*/ 968490 w 1177916"/>
              <a:gd name="connsiteY688" fmla="*/ 352660 h 702700"/>
              <a:gd name="connsiteX689" fmla="*/ 965370 w 1177916"/>
              <a:gd name="connsiteY689" fmla="*/ 349292 h 702700"/>
              <a:gd name="connsiteX690" fmla="*/ 965034 w 1177916"/>
              <a:gd name="connsiteY690" fmla="*/ 349063 h 702700"/>
              <a:gd name="connsiteX691" fmla="*/ 963652 w 1177916"/>
              <a:gd name="connsiteY691" fmla="*/ 348098 h 702700"/>
              <a:gd name="connsiteX692" fmla="*/ 963335 w 1177916"/>
              <a:gd name="connsiteY692" fmla="*/ 348115 h 702700"/>
              <a:gd name="connsiteX693" fmla="*/ 962605 w 1177916"/>
              <a:gd name="connsiteY693" fmla="*/ 348164 h 702700"/>
              <a:gd name="connsiteX694" fmla="*/ 962071 w 1177916"/>
              <a:gd name="connsiteY694" fmla="*/ 348736 h 702700"/>
              <a:gd name="connsiteX695" fmla="*/ 960764 w 1177916"/>
              <a:gd name="connsiteY695" fmla="*/ 350142 h 702700"/>
              <a:gd name="connsiteX696" fmla="*/ 958323 w 1177916"/>
              <a:gd name="connsiteY696" fmla="*/ 352775 h 702700"/>
              <a:gd name="connsiteX697" fmla="*/ 956430 w 1177916"/>
              <a:gd name="connsiteY697" fmla="*/ 353805 h 702700"/>
              <a:gd name="connsiteX698" fmla="*/ 955850 w 1177916"/>
              <a:gd name="connsiteY698" fmla="*/ 354132 h 702700"/>
              <a:gd name="connsiteX699" fmla="*/ 953987 w 1177916"/>
              <a:gd name="connsiteY699" fmla="*/ 356225 h 702700"/>
              <a:gd name="connsiteX700" fmla="*/ 952890 w 1177916"/>
              <a:gd name="connsiteY700" fmla="*/ 356666 h 702700"/>
              <a:gd name="connsiteX701" fmla="*/ 951702 w 1177916"/>
              <a:gd name="connsiteY701" fmla="*/ 357141 h 702700"/>
              <a:gd name="connsiteX702" fmla="*/ 949160 w 1177916"/>
              <a:gd name="connsiteY702" fmla="*/ 356748 h 702700"/>
              <a:gd name="connsiteX703" fmla="*/ 948318 w 1177916"/>
              <a:gd name="connsiteY703" fmla="*/ 356617 h 702700"/>
              <a:gd name="connsiteX704" fmla="*/ 948144 w 1177916"/>
              <a:gd name="connsiteY704" fmla="*/ 356683 h 702700"/>
              <a:gd name="connsiteX705" fmla="*/ 947267 w 1177916"/>
              <a:gd name="connsiteY705" fmla="*/ 357042 h 702700"/>
              <a:gd name="connsiteX706" fmla="*/ 945402 w 1177916"/>
              <a:gd name="connsiteY706" fmla="*/ 359708 h 702700"/>
              <a:gd name="connsiteX707" fmla="*/ 944596 w 1177916"/>
              <a:gd name="connsiteY707" fmla="*/ 360182 h 702700"/>
              <a:gd name="connsiteX708" fmla="*/ 943177 w 1177916"/>
              <a:gd name="connsiteY708" fmla="*/ 360182 h 702700"/>
              <a:gd name="connsiteX709" fmla="*/ 941516 w 1177916"/>
              <a:gd name="connsiteY709" fmla="*/ 360166 h 702700"/>
              <a:gd name="connsiteX710" fmla="*/ 939287 w 1177916"/>
              <a:gd name="connsiteY710" fmla="*/ 362079 h 702700"/>
              <a:gd name="connsiteX711" fmla="*/ 937382 w 1177916"/>
              <a:gd name="connsiteY711" fmla="*/ 361130 h 702700"/>
              <a:gd name="connsiteX712" fmla="*/ 936862 w 1177916"/>
              <a:gd name="connsiteY712" fmla="*/ 359659 h 702700"/>
              <a:gd name="connsiteX713" fmla="*/ 936498 w 1177916"/>
              <a:gd name="connsiteY713" fmla="*/ 358629 h 702700"/>
              <a:gd name="connsiteX714" fmla="*/ 935871 w 1177916"/>
              <a:gd name="connsiteY714" fmla="*/ 356846 h 702700"/>
              <a:gd name="connsiteX715" fmla="*/ 926132 w 1177916"/>
              <a:gd name="connsiteY715" fmla="*/ 366575 h 702700"/>
              <a:gd name="connsiteX716" fmla="*/ 923133 w 1177916"/>
              <a:gd name="connsiteY716" fmla="*/ 368325 h 702700"/>
              <a:gd name="connsiteX717" fmla="*/ 922946 w 1177916"/>
              <a:gd name="connsiteY717" fmla="*/ 368423 h 702700"/>
              <a:gd name="connsiteX718" fmla="*/ 922543 w 1177916"/>
              <a:gd name="connsiteY718" fmla="*/ 368652 h 702700"/>
              <a:gd name="connsiteX719" fmla="*/ 920258 w 1177916"/>
              <a:gd name="connsiteY719" fmla="*/ 369518 h 702700"/>
              <a:gd name="connsiteX720" fmla="*/ 915512 w 1177916"/>
              <a:gd name="connsiteY720" fmla="*/ 369535 h 702700"/>
              <a:gd name="connsiteX721" fmla="*/ 907975 w 1177916"/>
              <a:gd name="connsiteY721" fmla="*/ 372347 h 702700"/>
              <a:gd name="connsiteX722" fmla="*/ 902981 w 1177916"/>
              <a:gd name="connsiteY722" fmla="*/ 373394 h 702700"/>
              <a:gd name="connsiteX723" fmla="*/ 900701 w 1177916"/>
              <a:gd name="connsiteY723" fmla="*/ 373868 h 702700"/>
              <a:gd name="connsiteX724" fmla="*/ 892303 w 1177916"/>
              <a:gd name="connsiteY724" fmla="*/ 375650 h 702700"/>
              <a:gd name="connsiteX725" fmla="*/ 892027 w 1177916"/>
              <a:gd name="connsiteY725" fmla="*/ 376026 h 702700"/>
              <a:gd name="connsiteX726" fmla="*/ 891680 w 1177916"/>
              <a:gd name="connsiteY726" fmla="*/ 376500 h 702700"/>
              <a:gd name="connsiteX727" fmla="*/ 887755 w 1177916"/>
              <a:gd name="connsiteY727" fmla="*/ 378005 h 702700"/>
              <a:gd name="connsiteX728" fmla="*/ 887189 w 1177916"/>
              <a:gd name="connsiteY728" fmla="*/ 378234 h 702700"/>
              <a:gd name="connsiteX729" fmla="*/ 884697 w 1177916"/>
              <a:gd name="connsiteY729" fmla="*/ 379182 h 702700"/>
              <a:gd name="connsiteX730" fmla="*/ 870686 w 1177916"/>
              <a:gd name="connsiteY730" fmla="*/ 382877 h 702700"/>
              <a:gd name="connsiteX731" fmla="*/ 869019 w 1177916"/>
              <a:gd name="connsiteY731" fmla="*/ 383041 h 702700"/>
              <a:gd name="connsiteX732" fmla="*/ 867910 w 1177916"/>
              <a:gd name="connsiteY732" fmla="*/ 383155 h 702700"/>
              <a:gd name="connsiteX733" fmla="*/ 860074 w 1177916"/>
              <a:gd name="connsiteY733" fmla="*/ 384905 h 702700"/>
              <a:gd name="connsiteX734" fmla="*/ 856685 w 1177916"/>
              <a:gd name="connsiteY734" fmla="*/ 384872 h 702700"/>
              <a:gd name="connsiteX735" fmla="*/ 856555 w 1177916"/>
              <a:gd name="connsiteY735" fmla="*/ 385739 h 702700"/>
              <a:gd name="connsiteX736" fmla="*/ 855048 w 1177916"/>
              <a:gd name="connsiteY736" fmla="*/ 385837 h 702700"/>
              <a:gd name="connsiteX737" fmla="*/ 852610 w 1177916"/>
              <a:gd name="connsiteY737" fmla="*/ 385968 h 702700"/>
              <a:gd name="connsiteX738" fmla="*/ 847911 w 1177916"/>
              <a:gd name="connsiteY738" fmla="*/ 387031 h 702700"/>
              <a:gd name="connsiteX739" fmla="*/ 847738 w 1177916"/>
              <a:gd name="connsiteY739" fmla="*/ 386622 h 702700"/>
              <a:gd name="connsiteX740" fmla="*/ 850519 w 1177916"/>
              <a:gd name="connsiteY740" fmla="*/ 385265 h 702700"/>
              <a:gd name="connsiteX741" fmla="*/ 850506 w 1177916"/>
              <a:gd name="connsiteY741" fmla="*/ 384235 h 702700"/>
              <a:gd name="connsiteX742" fmla="*/ 850429 w 1177916"/>
              <a:gd name="connsiteY742" fmla="*/ 377809 h 702700"/>
              <a:gd name="connsiteX743" fmla="*/ 849956 w 1177916"/>
              <a:gd name="connsiteY743" fmla="*/ 370009 h 702700"/>
              <a:gd name="connsiteX744" fmla="*/ 850242 w 1177916"/>
              <a:gd name="connsiteY744" fmla="*/ 368194 h 702700"/>
              <a:gd name="connsiteX745" fmla="*/ 850437 w 1177916"/>
              <a:gd name="connsiteY745" fmla="*/ 366968 h 702700"/>
              <a:gd name="connsiteX746" fmla="*/ 851176 w 1177916"/>
              <a:gd name="connsiteY746" fmla="*/ 362275 h 702700"/>
              <a:gd name="connsiteX747" fmla="*/ 851263 w 1177916"/>
              <a:gd name="connsiteY747" fmla="*/ 361915 h 702700"/>
              <a:gd name="connsiteX748" fmla="*/ 851557 w 1177916"/>
              <a:gd name="connsiteY748" fmla="*/ 360722 h 702700"/>
              <a:gd name="connsiteX749" fmla="*/ 852438 w 1177916"/>
              <a:gd name="connsiteY749" fmla="*/ 359315 h 702700"/>
              <a:gd name="connsiteX750" fmla="*/ 853488 w 1177916"/>
              <a:gd name="connsiteY750" fmla="*/ 357631 h 702700"/>
              <a:gd name="connsiteX751" fmla="*/ 854858 w 1177916"/>
              <a:gd name="connsiteY751" fmla="*/ 355947 h 702700"/>
              <a:gd name="connsiteX752" fmla="*/ 855478 w 1177916"/>
              <a:gd name="connsiteY752" fmla="*/ 355178 h 702700"/>
              <a:gd name="connsiteX753" fmla="*/ 863685 w 1177916"/>
              <a:gd name="connsiteY753" fmla="*/ 353314 h 702700"/>
              <a:gd name="connsiteX754" fmla="*/ 872380 w 1177916"/>
              <a:gd name="connsiteY754" fmla="*/ 343389 h 702700"/>
              <a:gd name="connsiteX755" fmla="*/ 873060 w 1177916"/>
              <a:gd name="connsiteY755" fmla="*/ 342866 h 702700"/>
              <a:gd name="connsiteX756" fmla="*/ 873743 w 1177916"/>
              <a:gd name="connsiteY756" fmla="*/ 342343 h 702700"/>
              <a:gd name="connsiteX757" fmla="*/ 874414 w 1177916"/>
              <a:gd name="connsiteY757" fmla="*/ 342294 h 702700"/>
              <a:gd name="connsiteX758" fmla="*/ 876770 w 1177916"/>
              <a:gd name="connsiteY758" fmla="*/ 342130 h 702700"/>
              <a:gd name="connsiteX759" fmla="*/ 876948 w 1177916"/>
              <a:gd name="connsiteY759" fmla="*/ 342114 h 702700"/>
              <a:gd name="connsiteX760" fmla="*/ 878371 w 1177916"/>
              <a:gd name="connsiteY760" fmla="*/ 340691 h 702700"/>
              <a:gd name="connsiteX761" fmla="*/ 880485 w 1177916"/>
              <a:gd name="connsiteY761" fmla="*/ 338549 h 702700"/>
              <a:gd name="connsiteX762" fmla="*/ 881610 w 1177916"/>
              <a:gd name="connsiteY762" fmla="*/ 336244 h 702700"/>
              <a:gd name="connsiteX763" fmla="*/ 882360 w 1177916"/>
              <a:gd name="connsiteY763" fmla="*/ 334723 h 702700"/>
              <a:gd name="connsiteX764" fmla="*/ 882452 w 1177916"/>
              <a:gd name="connsiteY764" fmla="*/ 333987 h 702700"/>
              <a:gd name="connsiteX765" fmla="*/ 883143 w 1177916"/>
              <a:gd name="connsiteY765" fmla="*/ 328395 h 702700"/>
              <a:gd name="connsiteX766" fmla="*/ 883585 w 1177916"/>
              <a:gd name="connsiteY766" fmla="*/ 327283 h 702700"/>
              <a:gd name="connsiteX767" fmla="*/ 884460 w 1177916"/>
              <a:gd name="connsiteY767" fmla="*/ 325059 h 702700"/>
              <a:gd name="connsiteX768" fmla="*/ 884775 w 1177916"/>
              <a:gd name="connsiteY768" fmla="*/ 322901 h 702700"/>
              <a:gd name="connsiteX769" fmla="*/ 884742 w 1177916"/>
              <a:gd name="connsiteY769" fmla="*/ 319974 h 702700"/>
              <a:gd name="connsiteX770" fmla="*/ 882279 w 1177916"/>
              <a:gd name="connsiteY770" fmla="*/ 314464 h 702700"/>
              <a:gd name="connsiteX771" fmla="*/ 881831 w 1177916"/>
              <a:gd name="connsiteY771" fmla="*/ 313450 h 702700"/>
              <a:gd name="connsiteX772" fmla="*/ 880040 w 1177916"/>
              <a:gd name="connsiteY772" fmla="*/ 314120 h 702700"/>
              <a:gd name="connsiteX773" fmla="*/ 879303 w 1177916"/>
              <a:gd name="connsiteY773" fmla="*/ 314055 h 702700"/>
              <a:gd name="connsiteX774" fmla="*/ 878439 w 1177916"/>
              <a:gd name="connsiteY774" fmla="*/ 313990 h 702700"/>
              <a:gd name="connsiteX775" fmla="*/ 875737 w 1177916"/>
              <a:gd name="connsiteY775" fmla="*/ 312731 h 702700"/>
              <a:gd name="connsiteX776" fmla="*/ 872675 w 1177916"/>
              <a:gd name="connsiteY776" fmla="*/ 310226 h 702700"/>
              <a:gd name="connsiteX777" fmla="*/ 869728 w 1177916"/>
              <a:gd name="connsiteY777" fmla="*/ 308841 h 702700"/>
              <a:gd name="connsiteX778" fmla="*/ 869060 w 1177916"/>
              <a:gd name="connsiteY778" fmla="*/ 307251 h 702700"/>
              <a:gd name="connsiteX779" fmla="*/ 868395 w 1177916"/>
              <a:gd name="connsiteY779" fmla="*/ 305670 h 702700"/>
              <a:gd name="connsiteX780" fmla="*/ 868095 w 1177916"/>
              <a:gd name="connsiteY780" fmla="*/ 304427 h 702700"/>
              <a:gd name="connsiteX781" fmla="*/ 868216 w 1177916"/>
              <a:gd name="connsiteY781" fmla="*/ 303124 h 702700"/>
              <a:gd name="connsiteX782" fmla="*/ 868337 w 1177916"/>
              <a:gd name="connsiteY782" fmla="*/ 301816 h 702700"/>
              <a:gd name="connsiteX783" fmla="*/ 868605 w 1177916"/>
              <a:gd name="connsiteY783" fmla="*/ 298922 h 702700"/>
              <a:gd name="connsiteX784" fmla="*/ 868629 w 1177916"/>
              <a:gd name="connsiteY784" fmla="*/ 298667 h 702700"/>
              <a:gd name="connsiteX785" fmla="*/ 868332 w 1177916"/>
              <a:gd name="connsiteY785" fmla="*/ 297115 h 702700"/>
              <a:gd name="connsiteX786" fmla="*/ 867088 w 1177916"/>
              <a:gd name="connsiteY786" fmla="*/ 294537 h 702700"/>
              <a:gd name="connsiteX787" fmla="*/ 865843 w 1177916"/>
              <a:gd name="connsiteY787" fmla="*/ 291953 h 702700"/>
              <a:gd name="connsiteX788" fmla="*/ 864894 w 1177916"/>
              <a:gd name="connsiteY788" fmla="*/ 291109 h 702700"/>
              <a:gd name="connsiteX789" fmla="*/ 863945 w 1177916"/>
              <a:gd name="connsiteY789" fmla="*/ 290266 h 702700"/>
              <a:gd name="connsiteX790" fmla="*/ 862411 w 1177916"/>
              <a:gd name="connsiteY790" fmla="*/ 289510 h 702700"/>
              <a:gd name="connsiteX791" fmla="*/ 858780 w 1177916"/>
              <a:gd name="connsiteY791" fmla="*/ 289051 h 702700"/>
              <a:gd name="connsiteX792" fmla="*/ 857817 w 1177916"/>
              <a:gd name="connsiteY792" fmla="*/ 288559 h 702700"/>
              <a:gd name="connsiteX793" fmla="*/ 857184 w 1177916"/>
              <a:gd name="connsiteY793" fmla="*/ 288233 h 702700"/>
              <a:gd name="connsiteX794" fmla="*/ 855302 w 1177916"/>
              <a:gd name="connsiteY794" fmla="*/ 286487 h 702700"/>
              <a:gd name="connsiteX795" fmla="*/ 855165 w 1177916"/>
              <a:gd name="connsiteY795" fmla="*/ 286359 h 702700"/>
              <a:gd name="connsiteX796" fmla="*/ 851477 w 1177916"/>
              <a:gd name="connsiteY796" fmla="*/ 285280 h 702700"/>
              <a:gd name="connsiteX797" fmla="*/ 850391 w 1177916"/>
              <a:gd name="connsiteY797" fmla="*/ 285272 h 702700"/>
              <a:gd name="connsiteX798" fmla="*/ 848767 w 1177916"/>
              <a:gd name="connsiteY798" fmla="*/ 285260 h 702700"/>
              <a:gd name="connsiteX799" fmla="*/ 849022 w 1177916"/>
              <a:gd name="connsiteY799" fmla="*/ 281680 h 702700"/>
              <a:gd name="connsiteX800" fmla="*/ 849973 w 1177916"/>
              <a:gd name="connsiteY800" fmla="*/ 277162 h 702700"/>
              <a:gd name="connsiteX801" fmla="*/ 853223 w 1177916"/>
              <a:gd name="connsiteY801" fmla="*/ 274022 h 702700"/>
              <a:gd name="connsiteX802" fmla="*/ 854088 w 1177916"/>
              <a:gd name="connsiteY802" fmla="*/ 268841 h 702700"/>
              <a:gd name="connsiteX803" fmla="*/ 852758 w 1177916"/>
              <a:gd name="connsiteY803" fmla="*/ 265420 h 702700"/>
              <a:gd name="connsiteX804" fmla="*/ 845274 w 1177916"/>
              <a:gd name="connsiteY804" fmla="*/ 273738 h 702700"/>
              <a:gd name="connsiteX805" fmla="*/ 842432 w 1177916"/>
              <a:gd name="connsiteY805" fmla="*/ 276755 h 702700"/>
              <a:gd name="connsiteX806" fmla="*/ 839696 w 1177916"/>
              <a:gd name="connsiteY806" fmla="*/ 278009 h 702700"/>
              <a:gd name="connsiteX807" fmla="*/ 833978 w 1177916"/>
              <a:gd name="connsiteY807" fmla="*/ 276213 h 702700"/>
              <a:gd name="connsiteX808" fmla="*/ 828162 w 1177916"/>
              <a:gd name="connsiteY808" fmla="*/ 272776 h 702700"/>
              <a:gd name="connsiteX809" fmla="*/ 825510 w 1177916"/>
              <a:gd name="connsiteY809" fmla="*/ 272695 h 702700"/>
              <a:gd name="connsiteX810" fmla="*/ 819920 w 1177916"/>
              <a:gd name="connsiteY810" fmla="*/ 274209 h 702700"/>
              <a:gd name="connsiteX811" fmla="*/ 805763 w 1177916"/>
              <a:gd name="connsiteY811" fmla="*/ 278502 h 702700"/>
              <a:gd name="connsiteX812" fmla="*/ 800298 w 1177916"/>
              <a:gd name="connsiteY812" fmla="*/ 279235 h 702700"/>
              <a:gd name="connsiteX813" fmla="*/ 797214 w 1177916"/>
              <a:gd name="connsiteY813" fmla="*/ 279377 h 702700"/>
              <a:gd name="connsiteX814" fmla="*/ 794816 w 1177916"/>
              <a:gd name="connsiteY814" fmla="*/ 279318 h 702700"/>
              <a:gd name="connsiteX815" fmla="*/ 786725 w 1177916"/>
              <a:gd name="connsiteY815" fmla="*/ 279415 h 702700"/>
              <a:gd name="connsiteX816" fmla="*/ 778254 w 1177916"/>
              <a:gd name="connsiteY816" fmla="*/ 279127 h 702700"/>
              <a:gd name="connsiteX817" fmla="*/ 771972 w 1177916"/>
              <a:gd name="connsiteY817" fmla="*/ 279081 h 702700"/>
              <a:gd name="connsiteX818" fmla="*/ 766373 w 1177916"/>
              <a:gd name="connsiteY818" fmla="*/ 278501 h 702700"/>
              <a:gd name="connsiteX819" fmla="*/ 760311 w 1177916"/>
              <a:gd name="connsiteY819" fmla="*/ 276585 h 702700"/>
              <a:gd name="connsiteX820" fmla="*/ 751388 w 1177916"/>
              <a:gd name="connsiteY820" fmla="*/ 273496 h 702700"/>
              <a:gd name="connsiteX821" fmla="*/ 738461 w 1177916"/>
              <a:gd name="connsiteY821" fmla="*/ 268543 h 702700"/>
              <a:gd name="connsiteX822" fmla="*/ 731325 w 1177916"/>
              <a:gd name="connsiteY822" fmla="*/ 266972 h 702700"/>
              <a:gd name="connsiteX823" fmla="*/ 730837 w 1177916"/>
              <a:gd name="connsiteY823" fmla="*/ 266473 h 702700"/>
              <a:gd name="connsiteX824" fmla="*/ 724931 w 1177916"/>
              <a:gd name="connsiteY824" fmla="*/ 265683 h 702700"/>
              <a:gd name="connsiteX825" fmla="*/ 723764 w 1177916"/>
              <a:gd name="connsiteY825" fmla="*/ 265116 h 702700"/>
              <a:gd name="connsiteX826" fmla="*/ 722914 w 1177916"/>
              <a:gd name="connsiteY826" fmla="*/ 263559 h 702700"/>
              <a:gd name="connsiteX827" fmla="*/ 718905 w 1177916"/>
              <a:gd name="connsiteY827" fmla="*/ 262872 h 702700"/>
              <a:gd name="connsiteX828" fmla="*/ 718425 w 1177916"/>
              <a:gd name="connsiteY828" fmla="*/ 247814 h 702700"/>
              <a:gd name="connsiteX829" fmla="*/ 718102 w 1177916"/>
              <a:gd name="connsiteY829" fmla="*/ 237696 h 702700"/>
              <a:gd name="connsiteX830" fmla="*/ 718072 w 1177916"/>
              <a:gd name="connsiteY830" fmla="*/ 236746 h 702700"/>
              <a:gd name="connsiteX831" fmla="*/ 717248 w 1177916"/>
              <a:gd name="connsiteY831" fmla="*/ 223570 h 702700"/>
              <a:gd name="connsiteX832" fmla="*/ 716928 w 1177916"/>
              <a:gd name="connsiteY832" fmla="*/ 202718 h 702700"/>
              <a:gd name="connsiteX833" fmla="*/ 716547 w 1177916"/>
              <a:gd name="connsiteY833" fmla="*/ 193886 h 702700"/>
              <a:gd name="connsiteX834" fmla="*/ 716531 w 1177916"/>
              <a:gd name="connsiteY834" fmla="*/ 190245 h 702700"/>
              <a:gd name="connsiteX835" fmla="*/ 716403 w 1177916"/>
              <a:gd name="connsiteY835" fmla="*/ 187264 h 702700"/>
              <a:gd name="connsiteX836" fmla="*/ 715231 w 1177916"/>
              <a:gd name="connsiteY836" fmla="*/ 180397 h 702700"/>
              <a:gd name="connsiteX837" fmla="*/ 714950 w 1177916"/>
              <a:gd name="connsiteY837" fmla="*/ 168478 h 702700"/>
              <a:gd name="connsiteX838" fmla="*/ 715052 w 1177916"/>
              <a:gd name="connsiteY838" fmla="*/ 165502 h 702700"/>
              <a:gd name="connsiteX839" fmla="*/ 715499 w 1177916"/>
              <a:gd name="connsiteY839" fmla="*/ 163419 h 702700"/>
              <a:gd name="connsiteX840" fmla="*/ 716242 w 1177916"/>
              <a:gd name="connsiteY840" fmla="*/ 162551 h 702700"/>
              <a:gd name="connsiteX841" fmla="*/ 720972 w 1177916"/>
              <a:gd name="connsiteY841" fmla="*/ 161128 h 702700"/>
              <a:gd name="connsiteX842" fmla="*/ 723021 w 1177916"/>
              <a:gd name="connsiteY842" fmla="*/ 159635 h 702700"/>
              <a:gd name="connsiteX843" fmla="*/ 724952 w 1177916"/>
              <a:gd name="connsiteY843" fmla="*/ 157256 h 702700"/>
              <a:gd name="connsiteX844" fmla="*/ 726584 w 1177916"/>
              <a:gd name="connsiteY844" fmla="*/ 154638 h 702700"/>
              <a:gd name="connsiteX845" fmla="*/ 726894 w 1177916"/>
              <a:gd name="connsiteY845" fmla="*/ 154145 h 702700"/>
              <a:gd name="connsiteX846" fmla="*/ 727394 w 1177916"/>
              <a:gd name="connsiteY846" fmla="*/ 152843 h 702700"/>
              <a:gd name="connsiteX847" fmla="*/ 727772 w 1177916"/>
              <a:gd name="connsiteY847" fmla="*/ 151857 h 702700"/>
              <a:gd name="connsiteX848" fmla="*/ 729026 w 1177916"/>
              <a:gd name="connsiteY848" fmla="*/ 148644 h 702700"/>
              <a:gd name="connsiteX849" fmla="*/ 734797 w 1177916"/>
              <a:gd name="connsiteY849" fmla="*/ 136435 h 702700"/>
              <a:gd name="connsiteX850" fmla="*/ 735037 w 1177916"/>
              <a:gd name="connsiteY850" fmla="*/ 129325 h 702700"/>
              <a:gd name="connsiteX851" fmla="*/ 735606 w 1177916"/>
              <a:gd name="connsiteY851" fmla="*/ 112408 h 702700"/>
              <a:gd name="connsiteX852" fmla="*/ 750969 w 1177916"/>
              <a:gd name="connsiteY852" fmla="*/ 108603 h 702700"/>
              <a:gd name="connsiteX853" fmla="*/ 757055 w 1177916"/>
              <a:gd name="connsiteY853" fmla="*/ 107096 h 702700"/>
              <a:gd name="connsiteX854" fmla="*/ 764444 w 1177916"/>
              <a:gd name="connsiteY854" fmla="*/ 99227 h 702700"/>
              <a:gd name="connsiteX855" fmla="*/ 766619 w 1177916"/>
              <a:gd name="connsiteY855" fmla="*/ 95919 h 702700"/>
              <a:gd name="connsiteX856" fmla="*/ 766940 w 1177916"/>
              <a:gd name="connsiteY856" fmla="*/ 95429 h 702700"/>
              <a:gd name="connsiteX857" fmla="*/ 768523 w 1177916"/>
              <a:gd name="connsiteY857" fmla="*/ 91717 h 702700"/>
              <a:gd name="connsiteX858" fmla="*/ 770224 w 1177916"/>
              <a:gd name="connsiteY858" fmla="*/ 88892 h 702700"/>
              <a:gd name="connsiteX859" fmla="*/ 770736 w 1177916"/>
              <a:gd name="connsiteY859" fmla="*/ 86509 h 702700"/>
              <a:gd name="connsiteX860" fmla="*/ 773396 w 1177916"/>
              <a:gd name="connsiteY860" fmla="*/ 83015 h 702700"/>
              <a:gd name="connsiteX861" fmla="*/ 774074 w 1177916"/>
              <a:gd name="connsiteY861" fmla="*/ 81377 h 702700"/>
              <a:gd name="connsiteX862" fmla="*/ 775541 w 1177916"/>
              <a:gd name="connsiteY862" fmla="*/ 77222 h 702700"/>
              <a:gd name="connsiteX863" fmla="*/ 776775 w 1177916"/>
              <a:gd name="connsiteY863" fmla="*/ 72177 h 702700"/>
              <a:gd name="connsiteX864" fmla="*/ 778355 w 1177916"/>
              <a:gd name="connsiteY864" fmla="*/ 67805 h 702700"/>
              <a:gd name="connsiteX865" fmla="*/ 779930 w 1177916"/>
              <a:gd name="connsiteY865" fmla="*/ 62329 h 702700"/>
              <a:gd name="connsiteX866" fmla="*/ 780593 w 1177916"/>
              <a:gd name="connsiteY866" fmla="*/ 57160 h 702700"/>
              <a:gd name="connsiteX867" fmla="*/ 780924 w 1177916"/>
              <a:gd name="connsiteY867" fmla="*/ 54521 h 702700"/>
              <a:gd name="connsiteX868" fmla="*/ 776706 w 1177916"/>
              <a:gd name="connsiteY868" fmla="*/ 56402 h 702700"/>
              <a:gd name="connsiteX869" fmla="*/ 770202 w 1177916"/>
              <a:gd name="connsiteY869" fmla="*/ 57783 h 702700"/>
              <a:gd name="connsiteX870" fmla="*/ 762557 w 1177916"/>
              <a:gd name="connsiteY870" fmla="*/ 59469 h 702700"/>
              <a:gd name="connsiteX871" fmla="*/ 755252 w 1177916"/>
              <a:gd name="connsiteY871" fmla="*/ 60501 h 702700"/>
              <a:gd name="connsiteX872" fmla="*/ 748857 w 1177916"/>
              <a:gd name="connsiteY872" fmla="*/ 60893 h 702700"/>
              <a:gd name="connsiteX873" fmla="*/ 746230 w 1177916"/>
              <a:gd name="connsiteY873" fmla="*/ 60828 h 702700"/>
              <a:gd name="connsiteX874" fmla="*/ 743524 w 1177916"/>
              <a:gd name="connsiteY874" fmla="*/ 60735 h 702700"/>
              <a:gd name="connsiteX875" fmla="*/ 739141 w 1177916"/>
              <a:gd name="connsiteY875" fmla="*/ 59106 h 702700"/>
              <a:gd name="connsiteX876" fmla="*/ 728143 w 1177916"/>
              <a:gd name="connsiteY876" fmla="*/ 51331 h 702700"/>
              <a:gd name="connsiteX877" fmla="*/ 724331 w 1177916"/>
              <a:gd name="connsiteY877" fmla="*/ 47129 h 702700"/>
              <a:gd name="connsiteX878" fmla="*/ 715633 w 1177916"/>
              <a:gd name="connsiteY878" fmla="*/ 37562 h 702700"/>
              <a:gd name="connsiteX879" fmla="*/ 697350 w 1177916"/>
              <a:gd name="connsiteY879" fmla="*/ 35673 h 702700"/>
              <a:gd name="connsiteX880" fmla="*/ 694733 w 1177916"/>
              <a:gd name="connsiteY880" fmla="*/ 37814 h 702700"/>
              <a:gd name="connsiteX881" fmla="*/ 688706 w 1177916"/>
              <a:gd name="connsiteY881" fmla="*/ 43952 h 702700"/>
              <a:gd name="connsiteX882" fmla="*/ 683007 w 1177916"/>
              <a:gd name="connsiteY882" fmla="*/ 46568 h 702700"/>
              <a:gd name="connsiteX883" fmla="*/ 678971 w 1177916"/>
              <a:gd name="connsiteY883" fmla="*/ 47675 h 702700"/>
              <a:gd name="connsiteX884" fmla="*/ 674100 w 1177916"/>
              <a:gd name="connsiteY884" fmla="*/ 47008 h 702700"/>
              <a:gd name="connsiteX885" fmla="*/ 660721 w 1177916"/>
              <a:gd name="connsiteY885" fmla="*/ 43255 h 702700"/>
              <a:gd name="connsiteX886" fmla="*/ 660259 w 1177916"/>
              <a:gd name="connsiteY886" fmla="*/ 42251 h 702700"/>
              <a:gd name="connsiteX887" fmla="*/ 661953 w 1177916"/>
              <a:gd name="connsiteY887" fmla="*/ 37769 h 702700"/>
              <a:gd name="connsiteX888" fmla="*/ 662385 w 1177916"/>
              <a:gd name="connsiteY888" fmla="*/ 32154 h 702700"/>
              <a:gd name="connsiteX889" fmla="*/ 661898 w 1177916"/>
              <a:gd name="connsiteY889" fmla="*/ 25303 h 702700"/>
              <a:gd name="connsiteX890" fmla="*/ 660268 w 1177916"/>
              <a:gd name="connsiteY890" fmla="*/ 18311 h 702700"/>
              <a:gd name="connsiteX891" fmla="*/ 657713 w 1177916"/>
              <a:gd name="connsiteY891" fmla="*/ 8430 h 702700"/>
              <a:gd name="connsiteX892" fmla="*/ 653735 w 1177916"/>
              <a:gd name="connsiteY892" fmla="*/ -25 h 702700"/>
              <a:gd name="connsiteX893" fmla="*/ 652941 w 1177916"/>
              <a:gd name="connsiteY893" fmla="*/ 57 h 702700"/>
              <a:gd name="connsiteX894" fmla="*/ 651155 w 1177916"/>
              <a:gd name="connsiteY894" fmla="*/ 214 h 702700"/>
              <a:gd name="connsiteX895" fmla="*/ 648419 w 1177916"/>
              <a:gd name="connsiteY895" fmla="*/ 242 h 702700"/>
              <a:gd name="connsiteX896" fmla="*/ 646189 w 1177916"/>
              <a:gd name="connsiteY896" fmla="*/ 542 h 702700"/>
              <a:gd name="connsiteX897" fmla="*/ 644768 w 1177916"/>
              <a:gd name="connsiteY897" fmla="*/ 1439 h 702700"/>
              <a:gd name="connsiteX898" fmla="*/ 642910 w 1177916"/>
              <a:gd name="connsiteY898" fmla="*/ 2789 h 702700"/>
              <a:gd name="connsiteX899" fmla="*/ 640505 w 1177916"/>
              <a:gd name="connsiteY899" fmla="*/ 4472 h 702700"/>
              <a:gd name="connsiteX900" fmla="*/ 639434 w 1177916"/>
              <a:gd name="connsiteY900" fmla="*/ 5082 h 702700"/>
              <a:gd name="connsiteX901" fmla="*/ 638254 w 1177916"/>
              <a:gd name="connsiteY901" fmla="*/ 5620 h 702700"/>
              <a:gd name="connsiteX902" fmla="*/ 636473 w 1177916"/>
              <a:gd name="connsiteY902" fmla="*/ 6038 h 702700"/>
              <a:gd name="connsiteX903" fmla="*/ 634885 w 1177916"/>
              <a:gd name="connsiteY903" fmla="*/ 6200 h 702700"/>
              <a:gd name="connsiteX904" fmla="*/ 633492 w 1177916"/>
              <a:gd name="connsiteY904" fmla="*/ 6162 h 702700"/>
              <a:gd name="connsiteX905" fmla="*/ 632397 w 1177916"/>
              <a:gd name="connsiteY905" fmla="*/ 6131 h 702700"/>
              <a:gd name="connsiteX906" fmla="*/ 630351 w 1177916"/>
              <a:gd name="connsiteY906" fmla="*/ 5866 h 702700"/>
              <a:gd name="connsiteX907" fmla="*/ 627709 w 1177916"/>
              <a:gd name="connsiteY907" fmla="*/ 5584 h 702700"/>
              <a:gd name="connsiteX908" fmla="*/ 626072 w 1177916"/>
              <a:gd name="connsiteY908" fmla="*/ 5798 h 702700"/>
              <a:gd name="connsiteX909" fmla="*/ 623873 w 1177916"/>
              <a:gd name="connsiteY909" fmla="*/ 7399 h 702700"/>
              <a:gd name="connsiteX910" fmla="*/ 620699 w 1177916"/>
              <a:gd name="connsiteY910" fmla="*/ 9856 h 702700"/>
              <a:gd name="connsiteX911" fmla="*/ 618786 w 1177916"/>
              <a:gd name="connsiteY911" fmla="*/ 12531 h 702700"/>
              <a:gd name="connsiteX912" fmla="*/ 611552 w 1177916"/>
              <a:gd name="connsiteY912" fmla="*/ 18380 h 702700"/>
              <a:gd name="connsiteX913" fmla="*/ 606840 w 1177916"/>
              <a:gd name="connsiteY913" fmla="*/ 20949 h 702700"/>
              <a:gd name="connsiteX914" fmla="*/ 604058 w 1177916"/>
              <a:gd name="connsiteY914" fmla="*/ 21130 h 702700"/>
              <a:gd name="connsiteX915" fmla="*/ 594177 w 1177916"/>
              <a:gd name="connsiteY915" fmla="*/ 20071 h 702700"/>
              <a:gd name="connsiteX916" fmla="*/ 592264 w 1177916"/>
              <a:gd name="connsiteY916" fmla="*/ 20800 h 702700"/>
              <a:gd name="connsiteX917" fmla="*/ 590223 w 1177916"/>
              <a:gd name="connsiteY917" fmla="*/ 22821 h 702700"/>
              <a:gd name="connsiteX918" fmla="*/ 587875 w 1177916"/>
              <a:gd name="connsiteY918" fmla="*/ 24469 h 702700"/>
              <a:gd name="connsiteX919" fmla="*/ 584100 w 1177916"/>
              <a:gd name="connsiteY919" fmla="*/ 24675 h 702700"/>
              <a:gd name="connsiteX920" fmla="*/ 578928 w 1177916"/>
              <a:gd name="connsiteY920" fmla="*/ 24687 h 702700"/>
              <a:gd name="connsiteX921" fmla="*/ 575059 w 1177916"/>
              <a:gd name="connsiteY921" fmla="*/ 25097 h 702700"/>
              <a:gd name="connsiteX922" fmla="*/ 568939 w 1177916"/>
              <a:gd name="connsiteY922" fmla="*/ 29151 h 702700"/>
              <a:gd name="connsiteX923" fmla="*/ 563558 w 1177916"/>
              <a:gd name="connsiteY923" fmla="*/ 32931 h 702700"/>
              <a:gd name="connsiteX924" fmla="*/ 561537 w 1177916"/>
              <a:gd name="connsiteY924" fmla="*/ 33654 h 702700"/>
              <a:gd name="connsiteX925" fmla="*/ 558270 w 1177916"/>
              <a:gd name="connsiteY925" fmla="*/ 34290 h 702700"/>
              <a:gd name="connsiteX926" fmla="*/ 553265 w 1177916"/>
              <a:gd name="connsiteY926" fmla="*/ 35085 h 702700"/>
              <a:gd name="connsiteX927" fmla="*/ 548253 w 1177916"/>
              <a:gd name="connsiteY927" fmla="*/ 35567 h 702700"/>
              <a:gd name="connsiteX928" fmla="*/ 545723 w 1177916"/>
              <a:gd name="connsiteY928" fmla="*/ 35809 h 702700"/>
              <a:gd name="connsiteX929" fmla="*/ 539878 w 1177916"/>
              <a:gd name="connsiteY929" fmla="*/ 40943 h 702700"/>
              <a:gd name="connsiteX930" fmla="*/ 538011 w 1177916"/>
              <a:gd name="connsiteY930" fmla="*/ 41648 h 702700"/>
              <a:gd name="connsiteX931" fmla="*/ 533556 w 1177916"/>
              <a:gd name="connsiteY931" fmla="*/ 42845 h 702700"/>
              <a:gd name="connsiteX932" fmla="*/ 529948 w 1177916"/>
              <a:gd name="connsiteY932" fmla="*/ 43731 h 702700"/>
              <a:gd name="connsiteX933" fmla="*/ 526071 w 1177916"/>
              <a:gd name="connsiteY933" fmla="*/ 45907 h 702700"/>
              <a:gd name="connsiteX934" fmla="*/ 522058 w 1177916"/>
              <a:gd name="connsiteY934" fmla="*/ 48705 h 702700"/>
              <a:gd name="connsiteX935" fmla="*/ 518002 w 1177916"/>
              <a:gd name="connsiteY935" fmla="*/ 51657 h 702700"/>
              <a:gd name="connsiteX936" fmla="*/ 514932 w 1177916"/>
              <a:gd name="connsiteY936" fmla="*/ 50167 h 702700"/>
              <a:gd name="connsiteX937" fmla="*/ 513577 w 1177916"/>
              <a:gd name="connsiteY937" fmla="*/ 49609 h 702700"/>
              <a:gd name="connsiteX938" fmla="*/ 507224 w 1177916"/>
              <a:gd name="connsiteY938" fmla="*/ 52289 h 702700"/>
              <a:gd name="connsiteX939" fmla="*/ 495159 w 1177916"/>
              <a:gd name="connsiteY939" fmla="*/ 57303 h 702700"/>
              <a:gd name="connsiteX940" fmla="*/ 494240 w 1177916"/>
              <a:gd name="connsiteY940" fmla="*/ 57769 h 702700"/>
              <a:gd name="connsiteX941" fmla="*/ 488576 w 1177916"/>
              <a:gd name="connsiteY941" fmla="*/ 60650 h 702700"/>
              <a:gd name="connsiteX942" fmla="*/ 485886 w 1177916"/>
              <a:gd name="connsiteY942" fmla="*/ 62600 h 702700"/>
              <a:gd name="connsiteX943" fmla="*/ 484231 w 1177916"/>
              <a:gd name="connsiteY943" fmla="*/ 64113 h 702700"/>
              <a:gd name="connsiteX944" fmla="*/ 483422 w 1177916"/>
              <a:gd name="connsiteY944" fmla="*/ 65648 h 702700"/>
              <a:gd name="connsiteX945" fmla="*/ 482765 w 1177916"/>
              <a:gd name="connsiteY945" fmla="*/ 67241 h 702700"/>
              <a:gd name="connsiteX946" fmla="*/ 482403 w 1177916"/>
              <a:gd name="connsiteY946" fmla="*/ 68789 h 702700"/>
              <a:gd name="connsiteX947" fmla="*/ 482343 w 1177916"/>
              <a:gd name="connsiteY947" fmla="*/ 70398 h 702700"/>
              <a:gd name="connsiteX948" fmla="*/ 482343 w 1177916"/>
              <a:gd name="connsiteY948" fmla="*/ 72477 h 702700"/>
              <a:gd name="connsiteX949" fmla="*/ 482380 w 1177916"/>
              <a:gd name="connsiteY949" fmla="*/ 74036 h 702700"/>
              <a:gd name="connsiteX950" fmla="*/ 482680 w 1177916"/>
              <a:gd name="connsiteY950" fmla="*/ 76174 h 702700"/>
              <a:gd name="connsiteX951" fmla="*/ 483435 w 1177916"/>
              <a:gd name="connsiteY951" fmla="*/ 78688 h 702700"/>
              <a:gd name="connsiteX952" fmla="*/ 483821 w 1177916"/>
              <a:gd name="connsiteY952" fmla="*/ 79733 h 702700"/>
              <a:gd name="connsiteX953" fmla="*/ 485085 w 1177916"/>
              <a:gd name="connsiteY953" fmla="*/ 83151 h 702700"/>
              <a:gd name="connsiteX954" fmla="*/ 486957 w 1177916"/>
              <a:gd name="connsiteY954" fmla="*/ 86632 h 702700"/>
              <a:gd name="connsiteX955" fmla="*/ 489040 w 1177916"/>
              <a:gd name="connsiteY955" fmla="*/ 90535 h 702700"/>
              <a:gd name="connsiteX956" fmla="*/ 487673 w 1177916"/>
              <a:gd name="connsiteY956" fmla="*/ 93666 h 702700"/>
              <a:gd name="connsiteX957" fmla="*/ 486828 w 1177916"/>
              <a:gd name="connsiteY957" fmla="*/ 95349 h 702700"/>
              <a:gd name="connsiteX958" fmla="*/ 487399 w 1177916"/>
              <a:gd name="connsiteY958" fmla="*/ 96775 h 702700"/>
              <a:gd name="connsiteX959" fmla="*/ 487982 w 1177916"/>
              <a:gd name="connsiteY959" fmla="*/ 98299 h 702700"/>
              <a:gd name="connsiteX960" fmla="*/ 488692 w 1177916"/>
              <a:gd name="connsiteY960" fmla="*/ 100916 h 702700"/>
              <a:gd name="connsiteX961" fmla="*/ 488239 w 1177916"/>
              <a:gd name="connsiteY961" fmla="*/ 104851 h 702700"/>
              <a:gd name="connsiteX962" fmla="*/ 487482 w 1177916"/>
              <a:gd name="connsiteY962" fmla="*/ 112727 h 702700"/>
              <a:gd name="connsiteX963" fmla="*/ 487385 w 1177916"/>
              <a:gd name="connsiteY963" fmla="*/ 117035 h 702700"/>
              <a:gd name="connsiteX964" fmla="*/ 486936 w 1177916"/>
              <a:gd name="connsiteY964" fmla="*/ 121158 h 702700"/>
              <a:gd name="connsiteX965" fmla="*/ 486790 w 1177916"/>
              <a:gd name="connsiteY965" fmla="*/ 122482 h 702700"/>
              <a:gd name="connsiteX966" fmla="*/ 485732 w 1177916"/>
              <a:gd name="connsiteY966" fmla="*/ 123775 h 702700"/>
              <a:gd name="connsiteX967" fmla="*/ 484426 w 1177916"/>
              <a:gd name="connsiteY967" fmla="*/ 125373 h 702700"/>
              <a:gd name="connsiteX968" fmla="*/ 483562 w 1177916"/>
              <a:gd name="connsiteY968" fmla="*/ 125738 h 702700"/>
              <a:gd name="connsiteX969" fmla="*/ 482897 w 1177916"/>
              <a:gd name="connsiteY969" fmla="*/ 124431 h 702700"/>
              <a:gd name="connsiteX970" fmla="*/ 482156 w 1177916"/>
              <a:gd name="connsiteY970" fmla="*/ 124549 h 702700"/>
              <a:gd name="connsiteX971" fmla="*/ 481703 w 1177916"/>
              <a:gd name="connsiteY971" fmla="*/ 124158 h 702700"/>
              <a:gd name="connsiteX972" fmla="*/ 480202 w 1177916"/>
              <a:gd name="connsiteY972" fmla="*/ 122860 h 702700"/>
              <a:gd name="connsiteX973" fmla="*/ 478659 w 1177916"/>
              <a:gd name="connsiteY973" fmla="*/ 123466 h 702700"/>
              <a:gd name="connsiteX974" fmla="*/ 476195 w 1177916"/>
              <a:gd name="connsiteY974" fmla="*/ 123383 h 702700"/>
              <a:gd name="connsiteX975" fmla="*/ 474790 w 1177916"/>
              <a:gd name="connsiteY975" fmla="*/ 122737 h 702700"/>
              <a:gd name="connsiteX976" fmla="*/ 473989 w 1177916"/>
              <a:gd name="connsiteY976" fmla="*/ 122369 h 702700"/>
              <a:gd name="connsiteX977" fmla="*/ 472571 w 1177916"/>
              <a:gd name="connsiteY977" fmla="*/ 122325 h 702700"/>
              <a:gd name="connsiteX978" fmla="*/ 471283 w 1177916"/>
              <a:gd name="connsiteY978" fmla="*/ 122284 h 702700"/>
              <a:gd name="connsiteX979" fmla="*/ 470189 w 1177916"/>
              <a:gd name="connsiteY979" fmla="*/ 120664 h 702700"/>
              <a:gd name="connsiteX980" fmla="*/ 469195 w 1177916"/>
              <a:gd name="connsiteY980" fmla="*/ 121709 h 702700"/>
              <a:gd name="connsiteX981" fmla="*/ 468645 w 1177916"/>
              <a:gd name="connsiteY981" fmla="*/ 121084 h 702700"/>
              <a:gd name="connsiteX982" fmla="*/ 468591 w 1177916"/>
              <a:gd name="connsiteY982" fmla="*/ 120340 h 702700"/>
              <a:gd name="connsiteX983" fmla="*/ 467058 w 1177916"/>
              <a:gd name="connsiteY983" fmla="*/ 120327 h 702700"/>
              <a:gd name="connsiteX984" fmla="*/ 466497 w 1177916"/>
              <a:gd name="connsiteY984" fmla="*/ 120320 h 702700"/>
              <a:gd name="connsiteX985" fmla="*/ 466034 w 1177916"/>
              <a:gd name="connsiteY985" fmla="*/ 120813 h 702700"/>
              <a:gd name="connsiteX986" fmla="*/ 465630 w 1177916"/>
              <a:gd name="connsiteY986" fmla="*/ 121243 h 702700"/>
              <a:gd name="connsiteX987" fmla="*/ 463656 w 1177916"/>
              <a:gd name="connsiteY987" fmla="*/ 121537 h 702700"/>
              <a:gd name="connsiteX988" fmla="*/ 462790 w 1177916"/>
              <a:gd name="connsiteY988" fmla="*/ 122149 h 702700"/>
              <a:gd name="connsiteX989" fmla="*/ 461660 w 1177916"/>
              <a:gd name="connsiteY989" fmla="*/ 121982 h 702700"/>
              <a:gd name="connsiteX990" fmla="*/ 461426 w 1177916"/>
              <a:gd name="connsiteY990" fmla="*/ 121942 h 702700"/>
              <a:gd name="connsiteX991" fmla="*/ 460605 w 1177916"/>
              <a:gd name="connsiteY991" fmla="*/ 121457 h 702700"/>
              <a:gd name="connsiteX992" fmla="*/ 459973 w 1177916"/>
              <a:gd name="connsiteY992" fmla="*/ 120510 h 702700"/>
              <a:gd name="connsiteX993" fmla="*/ 458687 w 1177916"/>
              <a:gd name="connsiteY993" fmla="*/ 119920 h 702700"/>
              <a:gd name="connsiteX994" fmla="*/ 458524 w 1177916"/>
              <a:gd name="connsiteY994" fmla="*/ 119988 h 702700"/>
              <a:gd name="connsiteX995" fmla="*/ 457595 w 1177916"/>
              <a:gd name="connsiteY995" fmla="*/ 120113 h 702700"/>
              <a:gd name="connsiteX996" fmla="*/ 457768 w 1177916"/>
              <a:gd name="connsiteY996" fmla="*/ 120592 h 702700"/>
              <a:gd name="connsiteX997" fmla="*/ 458117 w 1177916"/>
              <a:gd name="connsiteY997" fmla="*/ 121548 h 702700"/>
              <a:gd name="connsiteX998" fmla="*/ 455814 w 1177916"/>
              <a:gd name="connsiteY998" fmla="*/ 121794 h 702700"/>
              <a:gd name="connsiteX999" fmla="*/ 454913 w 1177916"/>
              <a:gd name="connsiteY999" fmla="*/ 121890 h 702700"/>
              <a:gd name="connsiteX1000" fmla="*/ 454058 w 1177916"/>
              <a:gd name="connsiteY1000" fmla="*/ 121077 h 702700"/>
              <a:gd name="connsiteX1001" fmla="*/ 453563 w 1177916"/>
              <a:gd name="connsiteY1001" fmla="*/ 121508 h 702700"/>
              <a:gd name="connsiteX1002" fmla="*/ 452520 w 1177916"/>
              <a:gd name="connsiteY1002" fmla="*/ 121064 h 702700"/>
              <a:gd name="connsiteX1003" fmla="*/ 452451 w 1177916"/>
              <a:gd name="connsiteY1003" fmla="*/ 122055 h 702700"/>
              <a:gd name="connsiteX1004" fmla="*/ 451028 w 1177916"/>
              <a:gd name="connsiteY1004" fmla="*/ 122786 h 702700"/>
              <a:gd name="connsiteX1005" fmla="*/ 450535 w 1177916"/>
              <a:gd name="connsiteY1005" fmla="*/ 122905 h 702700"/>
              <a:gd name="connsiteX1006" fmla="*/ 449918 w 1177916"/>
              <a:gd name="connsiteY1006" fmla="*/ 122363 h 702700"/>
              <a:gd name="connsiteX1007" fmla="*/ 449679 w 1177916"/>
              <a:gd name="connsiteY1007" fmla="*/ 122153 h 702700"/>
              <a:gd name="connsiteX1008" fmla="*/ 449416 w 1177916"/>
              <a:gd name="connsiteY1008" fmla="*/ 122132 h 702700"/>
              <a:gd name="connsiteX1009" fmla="*/ 448137 w 1177916"/>
              <a:gd name="connsiteY1009" fmla="*/ 122032 h 702700"/>
              <a:gd name="connsiteX1010" fmla="*/ 447667 w 1177916"/>
              <a:gd name="connsiteY1010" fmla="*/ 122372 h 702700"/>
              <a:gd name="connsiteX1011" fmla="*/ 447501 w 1177916"/>
              <a:gd name="connsiteY1011" fmla="*/ 122461 h 702700"/>
              <a:gd name="connsiteX1012" fmla="*/ 445886 w 1177916"/>
              <a:gd name="connsiteY1012" fmla="*/ 122719 h 702700"/>
              <a:gd name="connsiteX1013" fmla="*/ 443896 w 1177916"/>
              <a:gd name="connsiteY1013" fmla="*/ 123620 h 702700"/>
              <a:gd name="connsiteX1014" fmla="*/ 442892 w 1177916"/>
              <a:gd name="connsiteY1014" fmla="*/ 124075 h 702700"/>
              <a:gd name="connsiteX1015" fmla="*/ 441512 w 1177916"/>
              <a:gd name="connsiteY1015" fmla="*/ 122870 h 702700"/>
              <a:gd name="connsiteX1016" fmla="*/ 440817 w 1177916"/>
              <a:gd name="connsiteY1016" fmla="*/ 122261 h 702700"/>
              <a:gd name="connsiteX1017" fmla="*/ 439854 w 1177916"/>
              <a:gd name="connsiteY1017" fmla="*/ 122673 h 702700"/>
              <a:gd name="connsiteX1018" fmla="*/ 438356 w 1177916"/>
              <a:gd name="connsiteY1018" fmla="*/ 122196 h 702700"/>
              <a:gd name="connsiteX1019" fmla="*/ 437378 w 1177916"/>
              <a:gd name="connsiteY1019" fmla="*/ 122351 h 702700"/>
              <a:gd name="connsiteX1020" fmla="*/ 437221 w 1177916"/>
              <a:gd name="connsiteY1020" fmla="*/ 122278 h 702700"/>
              <a:gd name="connsiteX1021" fmla="*/ 436265 w 1177916"/>
              <a:gd name="connsiteY1021" fmla="*/ 121784 h 702700"/>
              <a:gd name="connsiteX1022" fmla="*/ 435295 w 1177916"/>
              <a:gd name="connsiteY1022" fmla="*/ 120227 h 702700"/>
              <a:gd name="connsiteX1023" fmla="*/ 434731 w 1177916"/>
              <a:gd name="connsiteY1023" fmla="*/ 120124 h 702700"/>
              <a:gd name="connsiteX1024" fmla="*/ 433881 w 1177916"/>
              <a:gd name="connsiteY1024" fmla="*/ 119969 h 702700"/>
              <a:gd name="connsiteX1025" fmla="*/ 433668 w 1177916"/>
              <a:gd name="connsiteY1025" fmla="*/ 120230 h 702700"/>
              <a:gd name="connsiteX1026" fmla="*/ 433382 w 1177916"/>
              <a:gd name="connsiteY1026" fmla="*/ 120582 h 702700"/>
              <a:gd name="connsiteX1027" fmla="*/ 432275 w 1177916"/>
              <a:gd name="connsiteY1027" fmla="*/ 120819 h 702700"/>
              <a:gd name="connsiteX1028" fmla="*/ 430987 w 1177916"/>
              <a:gd name="connsiteY1028" fmla="*/ 120188 h 702700"/>
              <a:gd name="connsiteX1029" fmla="*/ 430056 w 1177916"/>
              <a:gd name="connsiteY1029" fmla="*/ 121048 h 702700"/>
              <a:gd name="connsiteX1030" fmla="*/ 430606 w 1177916"/>
              <a:gd name="connsiteY1030" fmla="*/ 121486 h 702700"/>
              <a:gd name="connsiteX1031" fmla="*/ 430545 w 1177916"/>
              <a:gd name="connsiteY1031" fmla="*/ 121749 h 702700"/>
              <a:gd name="connsiteX1032" fmla="*/ 430478 w 1177916"/>
              <a:gd name="connsiteY1032" fmla="*/ 122042 h 702700"/>
              <a:gd name="connsiteX1033" fmla="*/ 429800 w 1177916"/>
              <a:gd name="connsiteY1033" fmla="*/ 122160 h 702700"/>
              <a:gd name="connsiteX1034" fmla="*/ 429252 w 1177916"/>
              <a:gd name="connsiteY1034" fmla="*/ 121350 h 702700"/>
              <a:gd name="connsiteX1035" fmla="*/ 429119 w 1177916"/>
              <a:gd name="connsiteY1035" fmla="*/ 121413 h 702700"/>
              <a:gd name="connsiteX1036" fmla="*/ 428079 w 1177916"/>
              <a:gd name="connsiteY1036" fmla="*/ 121898 h 702700"/>
              <a:gd name="connsiteX1037" fmla="*/ 426971 w 1177916"/>
              <a:gd name="connsiteY1037" fmla="*/ 121889 h 702700"/>
              <a:gd name="connsiteX1038" fmla="*/ 426107 w 1177916"/>
              <a:gd name="connsiteY1038" fmla="*/ 121267 h 702700"/>
              <a:gd name="connsiteX1039" fmla="*/ 425748 w 1177916"/>
              <a:gd name="connsiteY1039" fmla="*/ 121009 h 702700"/>
              <a:gd name="connsiteX1040" fmla="*/ 424896 w 1177916"/>
              <a:gd name="connsiteY1040" fmla="*/ 119761 h 702700"/>
              <a:gd name="connsiteX1041" fmla="*/ 424237 w 1177916"/>
              <a:gd name="connsiteY1041" fmla="*/ 119815 h 702700"/>
              <a:gd name="connsiteX1042" fmla="*/ 424119 w 1177916"/>
              <a:gd name="connsiteY1042" fmla="*/ 120618 h 702700"/>
              <a:gd name="connsiteX1043" fmla="*/ 424085 w 1177916"/>
              <a:gd name="connsiteY1043" fmla="*/ 120870 h 702700"/>
              <a:gd name="connsiteX1044" fmla="*/ 423113 w 1177916"/>
              <a:gd name="connsiteY1044" fmla="*/ 120907 h 702700"/>
              <a:gd name="connsiteX1045" fmla="*/ 422795 w 1177916"/>
              <a:gd name="connsiteY1045" fmla="*/ 120919 h 702700"/>
              <a:gd name="connsiteX1046" fmla="*/ 421933 w 1177916"/>
              <a:gd name="connsiteY1046" fmla="*/ 120083 h 702700"/>
              <a:gd name="connsiteX1047" fmla="*/ 421634 w 1177916"/>
              <a:gd name="connsiteY1047" fmla="*/ 119794 h 702700"/>
              <a:gd name="connsiteX1048" fmla="*/ 420958 w 1177916"/>
              <a:gd name="connsiteY1048" fmla="*/ 119663 h 702700"/>
              <a:gd name="connsiteX1049" fmla="*/ 419551 w 1177916"/>
              <a:gd name="connsiteY1049" fmla="*/ 120708 h 702700"/>
              <a:gd name="connsiteX1050" fmla="*/ 419224 w 1177916"/>
              <a:gd name="connsiteY1050" fmla="*/ 120948 h 702700"/>
              <a:gd name="connsiteX1051" fmla="*/ 418424 w 1177916"/>
              <a:gd name="connsiteY1051" fmla="*/ 121066 h 702700"/>
              <a:gd name="connsiteX1052" fmla="*/ 416313 w 1177916"/>
              <a:gd name="connsiteY1052" fmla="*/ 122968 h 702700"/>
              <a:gd name="connsiteX1053" fmla="*/ 413826 w 1177916"/>
              <a:gd name="connsiteY1053" fmla="*/ 123501 h 702700"/>
              <a:gd name="connsiteX1054" fmla="*/ 411260 w 1177916"/>
              <a:gd name="connsiteY1054" fmla="*/ 123293 h 702700"/>
              <a:gd name="connsiteX1055" fmla="*/ 409737 w 1177916"/>
              <a:gd name="connsiteY1055" fmla="*/ 121854 h 702700"/>
              <a:gd name="connsiteX1056" fmla="*/ 406782 w 1177916"/>
              <a:gd name="connsiteY1056" fmla="*/ 121890 h 702700"/>
              <a:gd name="connsiteX1057" fmla="*/ 405621 w 1177916"/>
              <a:gd name="connsiteY1057" fmla="*/ 120826 h 702700"/>
              <a:gd name="connsiteX1058" fmla="*/ 404884 w 1177916"/>
              <a:gd name="connsiteY1058" fmla="*/ 121064 h 702700"/>
              <a:gd name="connsiteX1059" fmla="*/ 404525 w 1177916"/>
              <a:gd name="connsiteY1059" fmla="*/ 121506 h 702700"/>
              <a:gd name="connsiteX1060" fmla="*/ 403886 w 1177916"/>
              <a:gd name="connsiteY1060" fmla="*/ 122296 h 702700"/>
              <a:gd name="connsiteX1061" fmla="*/ 400008 w 1177916"/>
              <a:gd name="connsiteY1061" fmla="*/ 122323 h 702700"/>
              <a:gd name="connsiteX1062" fmla="*/ 399898 w 1177916"/>
              <a:gd name="connsiteY1062" fmla="*/ 122538 h 702700"/>
              <a:gd name="connsiteX1063" fmla="*/ 399631 w 1177916"/>
              <a:gd name="connsiteY1063" fmla="*/ 123063 h 702700"/>
              <a:gd name="connsiteX1064" fmla="*/ 402171 w 1177916"/>
              <a:gd name="connsiteY1064" fmla="*/ 131694 h 702700"/>
              <a:gd name="connsiteX1065" fmla="*/ 402701 w 1177916"/>
              <a:gd name="connsiteY1065" fmla="*/ 135229 h 702700"/>
              <a:gd name="connsiteX1066" fmla="*/ 404782 w 1177916"/>
              <a:gd name="connsiteY1066" fmla="*/ 139589 h 702700"/>
              <a:gd name="connsiteX1067" fmla="*/ 405647 w 1177916"/>
              <a:gd name="connsiteY1067" fmla="*/ 141523 h 702700"/>
              <a:gd name="connsiteX1068" fmla="*/ 406059 w 1177916"/>
              <a:gd name="connsiteY1068" fmla="*/ 143013 h 702700"/>
              <a:gd name="connsiteX1069" fmla="*/ 406074 w 1177916"/>
              <a:gd name="connsiteY1069" fmla="*/ 144610 h 702700"/>
              <a:gd name="connsiteX1070" fmla="*/ 405842 w 1177916"/>
              <a:gd name="connsiteY1070" fmla="*/ 146461 h 702700"/>
              <a:gd name="connsiteX1071" fmla="*/ 404283 w 1177916"/>
              <a:gd name="connsiteY1071" fmla="*/ 150129 h 702700"/>
              <a:gd name="connsiteX1072" fmla="*/ 402987 w 1177916"/>
              <a:gd name="connsiteY1072" fmla="*/ 152388 h 702700"/>
              <a:gd name="connsiteX1073" fmla="*/ 402030 w 1177916"/>
              <a:gd name="connsiteY1073" fmla="*/ 154058 h 702700"/>
              <a:gd name="connsiteX1074" fmla="*/ 396085 w 1177916"/>
              <a:gd name="connsiteY1074" fmla="*/ 162485 h 702700"/>
              <a:gd name="connsiteX1075" fmla="*/ 392339 w 1177916"/>
              <a:gd name="connsiteY1075" fmla="*/ 166617 h 702700"/>
              <a:gd name="connsiteX1076" fmla="*/ 390084 w 1177916"/>
              <a:gd name="connsiteY1076" fmla="*/ 170116 h 702700"/>
              <a:gd name="connsiteX1077" fmla="*/ 388907 w 1177916"/>
              <a:gd name="connsiteY1077" fmla="*/ 172031 h 702700"/>
              <a:gd name="connsiteX1078" fmla="*/ 387581 w 1177916"/>
              <a:gd name="connsiteY1078" fmla="*/ 175249 h 702700"/>
              <a:gd name="connsiteX1079" fmla="*/ 386189 w 1177916"/>
              <a:gd name="connsiteY1079" fmla="*/ 179610 h 702700"/>
              <a:gd name="connsiteX1080" fmla="*/ 385473 w 1177916"/>
              <a:gd name="connsiteY1080" fmla="*/ 182817 h 702700"/>
              <a:gd name="connsiteX1081" fmla="*/ 385206 w 1177916"/>
              <a:gd name="connsiteY1081" fmla="*/ 186265 h 702700"/>
              <a:gd name="connsiteX1082" fmla="*/ 385334 w 1177916"/>
              <a:gd name="connsiteY1082" fmla="*/ 189306 h 702700"/>
              <a:gd name="connsiteX1083" fmla="*/ 386680 w 1177916"/>
              <a:gd name="connsiteY1083" fmla="*/ 194877 h 702700"/>
              <a:gd name="connsiteX1084" fmla="*/ 388401 w 1177916"/>
              <a:gd name="connsiteY1084" fmla="*/ 199735 h 702700"/>
              <a:gd name="connsiteX1085" fmla="*/ 389981 w 1177916"/>
              <a:gd name="connsiteY1085" fmla="*/ 202105 h 702700"/>
              <a:gd name="connsiteX1086" fmla="*/ 390028 w 1177916"/>
              <a:gd name="connsiteY1086" fmla="*/ 202620 h 702700"/>
              <a:gd name="connsiteX1087" fmla="*/ 390094 w 1177916"/>
              <a:gd name="connsiteY1087" fmla="*/ 203346 h 702700"/>
              <a:gd name="connsiteX1088" fmla="*/ 390787 w 1177916"/>
              <a:gd name="connsiteY1088" fmla="*/ 204116 h 702700"/>
              <a:gd name="connsiteX1089" fmla="*/ 391431 w 1177916"/>
              <a:gd name="connsiteY1089" fmla="*/ 205218 h 702700"/>
              <a:gd name="connsiteX1090" fmla="*/ 390524 w 1177916"/>
              <a:gd name="connsiteY1090" fmla="*/ 212136 h 702700"/>
              <a:gd name="connsiteX1091" fmla="*/ 390952 w 1177916"/>
              <a:gd name="connsiteY1091" fmla="*/ 220665 h 702700"/>
              <a:gd name="connsiteX1092" fmla="*/ 390982 w 1177916"/>
              <a:gd name="connsiteY1092" fmla="*/ 223809 h 702700"/>
              <a:gd name="connsiteX1093" fmla="*/ 391045 w 1177916"/>
              <a:gd name="connsiteY1093" fmla="*/ 225356 h 702700"/>
              <a:gd name="connsiteX1094" fmla="*/ 391258 w 1177916"/>
              <a:gd name="connsiteY1094" fmla="*/ 226700 h 702700"/>
              <a:gd name="connsiteX1095" fmla="*/ 391664 w 1177916"/>
              <a:gd name="connsiteY1095" fmla="*/ 227493 h 702700"/>
              <a:gd name="connsiteX1096" fmla="*/ 393168 w 1177916"/>
              <a:gd name="connsiteY1096" fmla="*/ 228816 h 702700"/>
              <a:gd name="connsiteX1097" fmla="*/ 395625 w 1177916"/>
              <a:gd name="connsiteY1097" fmla="*/ 230775 h 702700"/>
              <a:gd name="connsiteX1098" fmla="*/ 397135 w 1177916"/>
              <a:gd name="connsiteY1098" fmla="*/ 232399 h 702700"/>
              <a:gd name="connsiteX1099" fmla="*/ 398613 w 1177916"/>
              <a:gd name="connsiteY1099" fmla="*/ 236069 h 702700"/>
              <a:gd name="connsiteX1100" fmla="*/ 399895 w 1177916"/>
              <a:gd name="connsiteY1100" fmla="*/ 240192 h 702700"/>
              <a:gd name="connsiteX1101" fmla="*/ 400887 w 1177916"/>
              <a:gd name="connsiteY1101" fmla="*/ 245268 h 702700"/>
              <a:gd name="connsiteX1102" fmla="*/ 401314 w 1177916"/>
              <a:gd name="connsiteY1102" fmla="*/ 248256 h 702700"/>
              <a:gd name="connsiteX1103" fmla="*/ 401751 w 1177916"/>
              <a:gd name="connsiteY1103" fmla="*/ 252342 h 702700"/>
              <a:gd name="connsiteX1104" fmla="*/ 401930 w 1177916"/>
              <a:gd name="connsiteY1104" fmla="*/ 255583 h 702700"/>
              <a:gd name="connsiteX1105" fmla="*/ 401762 w 1177916"/>
              <a:gd name="connsiteY1105" fmla="*/ 258930 h 702700"/>
              <a:gd name="connsiteX1106" fmla="*/ 401435 w 1177916"/>
              <a:gd name="connsiteY1106" fmla="*/ 261332 h 702700"/>
              <a:gd name="connsiteX1107" fmla="*/ 400660 w 1177916"/>
              <a:gd name="connsiteY1107" fmla="*/ 263539 h 702700"/>
              <a:gd name="connsiteX1108" fmla="*/ 400366 w 1177916"/>
              <a:gd name="connsiteY1108" fmla="*/ 263994 h 702700"/>
              <a:gd name="connsiteX1109" fmla="*/ 399774 w 1177916"/>
              <a:gd name="connsiteY1109" fmla="*/ 264602 h 702700"/>
              <a:gd name="connsiteX1110" fmla="*/ 399179 w 1177916"/>
              <a:gd name="connsiteY1110" fmla="*/ 264810 h 702700"/>
              <a:gd name="connsiteX1111" fmla="*/ 398081 w 1177916"/>
              <a:gd name="connsiteY1111" fmla="*/ 264628 h 702700"/>
              <a:gd name="connsiteX1112" fmla="*/ 396082 w 1177916"/>
              <a:gd name="connsiteY1112" fmla="*/ 263660 h 702700"/>
              <a:gd name="connsiteX1113" fmla="*/ 393233 w 1177916"/>
              <a:gd name="connsiteY1113" fmla="*/ 262508 h 702700"/>
              <a:gd name="connsiteX1114" fmla="*/ 390638 w 1177916"/>
              <a:gd name="connsiteY1114" fmla="*/ 261849 h 702700"/>
              <a:gd name="connsiteX1115" fmla="*/ 387898 w 1177916"/>
              <a:gd name="connsiteY1115" fmla="*/ 261443 h 702700"/>
              <a:gd name="connsiteX1116" fmla="*/ 384595 w 1177916"/>
              <a:gd name="connsiteY1116" fmla="*/ 261734 h 702700"/>
              <a:gd name="connsiteX1117" fmla="*/ 381084 w 1177916"/>
              <a:gd name="connsiteY1117" fmla="*/ 262197 h 702700"/>
              <a:gd name="connsiteX1118" fmla="*/ 379791 w 1177916"/>
              <a:gd name="connsiteY1118" fmla="*/ 262318 h 702700"/>
              <a:gd name="connsiteX1119" fmla="*/ 379192 w 1177916"/>
              <a:gd name="connsiteY1119" fmla="*/ 262177 h 702700"/>
              <a:gd name="connsiteX1120" fmla="*/ 376835 w 1177916"/>
              <a:gd name="connsiteY1120" fmla="*/ 260217 h 702700"/>
              <a:gd name="connsiteX1121" fmla="*/ 374375 w 1177916"/>
              <a:gd name="connsiteY1121" fmla="*/ 258009 h 702700"/>
              <a:gd name="connsiteX1122" fmla="*/ 371522 w 1177916"/>
              <a:gd name="connsiteY1122" fmla="*/ 256356 h 702700"/>
              <a:gd name="connsiteX1123" fmla="*/ 368369 w 1177916"/>
              <a:gd name="connsiteY1123" fmla="*/ 254460 h 702700"/>
              <a:gd name="connsiteX1124" fmla="*/ 367166 w 1177916"/>
              <a:gd name="connsiteY1124" fmla="*/ 253631 h 702700"/>
              <a:gd name="connsiteX1125" fmla="*/ 366268 w 1177916"/>
              <a:gd name="connsiteY1125" fmla="*/ 253493 h 702700"/>
              <a:gd name="connsiteX1126" fmla="*/ 365225 w 1177916"/>
              <a:gd name="connsiteY1126" fmla="*/ 253611 h 702700"/>
              <a:gd name="connsiteX1127" fmla="*/ 363541 w 1177916"/>
              <a:gd name="connsiteY1127" fmla="*/ 254585 h 702700"/>
              <a:gd name="connsiteX1128" fmla="*/ 361808 w 1177916"/>
              <a:gd name="connsiteY1128" fmla="*/ 255460 h 702700"/>
              <a:gd name="connsiteX1129" fmla="*/ 359970 w 1177916"/>
              <a:gd name="connsiteY1129" fmla="*/ 255988 h 702700"/>
              <a:gd name="connsiteX1130" fmla="*/ 357185 w 1177916"/>
              <a:gd name="connsiteY1130" fmla="*/ 256181 h 702700"/>
              <a:gd name="connsiteX1131" fmla="*/ 353850 w 1177916"/>
              <a:gd name="connsiteY1131" fmla="*/ 256183 h 702700"/>
              <a:gd name="connsiteX1132" fmla="*/ 350359 w 1177916"/>
              <a:gd name="connsiteY1132" fmla="*/ 255539 h 702700"/>
              <a:gd name="connsiteX1133" fmla="*/ 347819 w 1177916"/>
              <a:gd name="connsiteY1133" fmla="*/ 255379 h 702700"/>
              <a:gd name="connsiteX1134" fmla="*/ 344881 w 1177916"/>
              <a:gd name="connsiteY1134" fmla="*/ 255276 h 702700"/>
              <a:gd name="connsiteX1135" fmla="*/ 342894 w 1177916"/>
              <a:gd name="connsiteY1135" fmla="*/ 255755 h 702700"/>
              <a:gd name="connsiteX1136" fmla="*/ 338967 w 1177916"/>
              <a:gd name="connsiteY1136" fmla="*/ 256316 h 702700"/>
              <a:gd name="connsiteX1137" fmla="*/ 336933 w 1177916"/>
              <a:gd name="connsiteY1137" fmla="*/ 256947 h 702700"/>
              <a:gd name="connsiteX1138" fmla="*/ 335791 w 1177916"/>
              <a:gd name="connsiteY1138" fmla="*/ 257413 h 702700"/>
              <a:gd name="connsiteX1139" fmla="*/ 334997 w 1177916"/>
              <a:gd name="connsiteY1139" fmla="*/ 257574 h 702700"/>
              <a:gd name="connsiteX1140" fmla="*/ 333950 w 1177916"/>
              <a:gd name="connsiteY1140" fmla="*/ 257491 h 702700"/>
              <a:gd name="connsiteX1141" fmla="*/ 331455 w 1177916"/>
              <a:gd name="connsiteY1141" fmla="*/ 256682 h 702700"/>
              <a:gd name="connsiteX1142" fmla="*/ 329005 w 1177916"/>
              <a:gd name="connsiteY1142" fmla="*/ 255571 h 702700"/>
              <a:gd name="connsiteX1143" fmla="*/ 327155 w 1177916"/>
              <a:gd name="connsiteY1143" fmla="*/ 254752 h 702700"/>
              <a:gd name="connsiteX1144" fmla="*/ 325856 w 1177916"/>
              <a:gd name="connsiteY1144" fmla="*/ 254173 h 702700"/>
              <a:gd name="connsiteX1145" fmla="*/ 324408 w 1177916"/>
              <a:gd name="connsiteY1145" fmla="*/ 253747 h 702700"/>
              <a:gd name="connsiteX1146" fmla="*/ 323410 w 1177916"/>
              <a:gd name="connsiteY1146" fmla="*/ 253513 h 702700"/>
              <a:gd name="connsiteX1147" fmla="*/ 322514 w 1177916"/>
              <a:gd name="connsiteY1147" fmla="*/ 253428 h 702700"/>
              <a:gd name="connsiteX1148" fmla="*/ 321271 w 1177916"/>
              <a:gd name="connsiteY1148" fmla="*/ 253596 h 702700"/>
              <a:gd name="connsiteX1149" fmla="*/ 320329 w 1177916"/>
              <a:gd name="connsiteY1149" fmla="*/ 254110 h 702700"/>
              <a:gd name="connsiteX1150" fmla="*/ 317707 w 1177916"/>
              <a:gd name="connsiteY1150" fmla="*/ 255699 h 702700"/>
              <a:gd name="connsiteX1151" fmla="*/ 315136 w 1177916"/>
              <a:gd name="connsiteY1151" fmla="*/ 257735 h 702700"/>
              <a:gd name="connsiteX1152" fmla="*/ 312370 w 1177916"/>
              <a:gd name="connsiteY1152" fmla="*/ 259975 h 702700"/>
              <a:gd name="connsiteX1153" fmla="*/ 308517 w 1177916"/>
              <a:gd name="connsiteY1153" fmla="*/ 263129 h 702700"/>
              <a:gd name="connsiteX1154" fmla="*/ 305322 w 1177916"/>
              <a:gd name="connsiteY1154" fmla="*/ 267521 h 702700"/>
              <a:gd name="connsiteX1155" fmla="*/ 303597 w 1177916"/>
              <a:gd name="connsiteY1155" fmla="*/ 269446 h 702700"/>
              <a:gd name="connsiteX1156" fmla="*/ 301768 w 1177916"/>
              <a:gd name="connsiteY1156" fmla="*/ 270721 h 702700"/>
              <a:gd name="connsiteX1157" fmla="*/ 299079 w 1177916"/>
              <a:gd name="connsiteY1157" fmla="*/ 270713 h 702700"/>
              <a:gd name="connsiteX1158" fmla="*/ 296591 w 1177916"/>
              <a:gd name="connsiteY1158" fmla="*/ 270752 h 702700"/>
              <a:gd name="connsiteX1159" fmla="*/ 293857 w 1177916"/>
              <a:gd name="connsiteY1159" fmla="*/ 271094 h 702700"/>
              <a:gd name="connsiteX1160" fmla="*/ 290036 w 1177916"/>
              <a:gd name="connsiteY1160" fmla="*/ 272402 h 702700"/>
              <a:gd name="connsiteX1161" fmla="*/ 286216 w 1177916"/>
              <a:gd name="connsiteY1161" fmla="*/ 273759 h 702700"/>
              <a:gd name="connsiteX1162" fmla="*/ 281155 w 1177916"/>
              <a:gd name="connsiteY1162" fmla="*/ 275585 h 702700"/>
              <a:gd name="connsiteX1163" fmla="*/ 277481 w 1177916"/>
              <a:gd name="connsiteY1163" fmla="*/ 276691 h 702700"/>
              <a:gd name="connsiteX1164" fmla="*/ 275591 w 1177916"/>
              <a:gd name="connsiteY1164" fmla="*/ 276769 h 702700"/>
              <a:gd name="connsiteX1165" fmla="*/ 271603 w 1177916"/>
              <a:gd name="connsiteY1165" fmla="*/ 276133 h 702700"/>
              <a:gd name="connsiteX1166" fmla="*/ 267915 w 1177916"/>
              <a:gd name="connsiteY1166" fmla="*/ 275692 h 702700"/>
              <a:gd name="connsiteX1167" fmla="*/ 264830 w 1177916"/>
              <a:gd name="connsiteY1167" fmla="*/ 275739 h 702700"/>
              <a:gd name="connsiteX1168" fmla="*/ 260752 w 1177916"/>
              <a:gd name="connsiteY1168" fmla="*/ 276202 h 702700"/>
              <a:gd name="connsiteX1169" fmla="*/ 256875 w 1177916"/>
              <a:gd name="connsiteY1169" fmla="*/ 276861 h 702700"/>
              <a:gd name="connsiteX1170" fmla="*/ 253893 w 1177916"/>
              <a:gd name="connsiteY1170" fmla="*/ 277307 h 702700"/>
              <a:gd name="connsiteX1171" fmla="*/ 251208 w 1177916"/>
              <a:gd name="connsiteY1171" fmla="*/ 277649 h 702700"/>
              <a:gd name="connsiteX1172" fmla="*/ 248621 w 1177916"/>
              <a:gd name="connsiteY1172" fmla="*/ 277790 h 702700"/>
              <a:gd name="connsiteX1173" fmla="*/ 246033 w 1177916"/>
              <a:gd name="connsiteY1173" fmla="*/ 277829 h 702700"/>
              <a:gd name="connsiteX1174" fmla="*/ 243443 w 1177916"/>
              <a:gd name="connsiteY1174" fmla="*/ 277670 h 702700"/>
              <a:gd name="connsiteX1175" fmla="*/ 240249 w 1177916"/>
              <a:gd name="connsiteY1175" fmla="*/ 276921 h 702700"/>
              <a:gd name="connsiteX1176" fmla="*/ 237054 w 1177916"/>
              <a:gd name="connsiteY1176" fmla="*/ 275873 h 702700"/>
              <a:gd name="connsiteX1177" fmla="*/ 232858 w 1177916"/>
              <a:gd name="connsiteY1177" fmla="*/ 274341 h 702700"/>
              <a:gd name="connsiteX1178" fmla="*/ 229258 w 1177916"/>
              <a:gd name="connsiteY1178" fmla="*/ 272600 h 702700"/>
              <a:gd name="connsiteX1179" fmla="*/ 225258 w 1177916"/>
              <a:gd name="connsiteY1179" fmla="*/ 270665 h 702700"/>
              <a:gd name="connsiteX1180" fmla="*/ 218759 w 1177916"/>
              <a:gd name="connsiteY1180" fmla="*/ 267673 h 702700"/>
              <a:gd name="connsiteX1181" fmla="*/ 216257 w 1177916"/>
              <a:gd name="connsiteY1181" fmla="*/ 266314 h 702700"/>
              <a:gd name="connsiteX1182" fmla="*/ 214162 w 1177916"/>
              <a:gd name="connsiteY1182" fmla="*/ 265747 h 702700"/>
              <a:gd name="connsiteX1183" fmla="*/ 210078 w 1177916"/>
              <a:gd name="connsiteY1183" fmla="*/ 265511 h 702700"/>
              <a:gd name="connsiteX1184" fmla="*/ 206693 w 1177916"/>
              <a:gd name="connsiteY1184" fmla="*/ 265464 h 702700"/>
              <a:gd name="connsiteX1185" fmla="*/ 204401 w 1177916"/>
              <a:gd name="connsiteY1185" fmla="*/ 265301 h 702700"/>
              <a:gd name="connsiteX1186" fmla="*/ 202605 w 1177916"/>
              <a:gd name="connsiteY1186" fmla="*/ 264830 h 702700"/>
              <a:gd name="connsiteX1187" fmla="*/ 198799 w 1177916"/>
              <a:gd name="connsiteY1187" fmla="*/ 262393 h 702700"/>
              <a:gd name="connsiteX1188" fmla="*/ 194989 w 1177916"/>
              <a:gd name="connsiteY1188" fmla="*/ 259458 h 702700"/>
              <a:gd name="connsiteX1189" fmla="*/ 191778 w 1177916"/>
              <a:gd name="connsiteY1189" fmla="*/ 256713 h 702700"/>
              <a:gd name="connsiteX1190" fmla="*/ 186475 w 1177916"/>
              <a:gd name="connsiteY1190" fmla="*/ 253900 h 702700"/>
              <a:gd name="connsiteX1191" fmla="*/ 180981 w 1177916"/>
              <a:gd name="connsiteY1191" fmla="*/ 251989 h 702700"/>
              <a:gd name="connsiteX1192" fmla="*/ 171499 w 1177916"/>
              <a:gd name="connsiteY1192" fmla="*/ 249441 h 702700"/>
              <a:gd name="connsiteX1193" fmla="*/ 162517 w 1177916"/>
              <a:gd name="connsiteY1193" fmla="*/ 247087 h 702700"/>
              <a:gd name="connsiteX1194" fmla="*/ 155232 w 1177916"/>
              <a:gd name="connsiteY1194" fmla="*/ 245203 h 702700"/>
              <a:gd name="connsiteX1195" fmla="*/ 149357 w 1177916"/>
              <a:gd name="connsiteY1195" fmla="*/ 245095 h 702700"/>
              <a:gd name="connsiteX1196" fmla="*/ 143283 w 1177916"/>
              <a:gd name="connsiteY1196" fmla="*/ 244991 h 702700"/>
              <a:gd name="connsiteX1197" fmla="*/ 138898 w 1177916"/>
              <a:gd name="connsiteY1197" fmla="*/ 244359 h 702700"/>
              <a:gd name="connsiteX1198" fmla="*/ 134208 w 1177916"/>
              <a:gd name="connsiteY1198" fmla="*/ 243334 h 702700"/>
              <a:gd name="connsiteX1199" fmla="*/ 129904 w 1177916"/>
              <a:gd name="connsiteY1199" fmla="*/ 240806 h 702700"/>
              <a:gd name="connsiteX1200" fmla="*/ 127187 w 1177916"/>
              <a:gd name="connsiteY1200" fmla="*/ 238766 h 702700"/>
              <a:gd name="connsiteX1201" fmla="*/ 119904 w 1177916"/>
              <a:gd name="connsiteY1201" fmla="*/ 235971 h 702700"/>
              <a:gd name="connsiteX1202" fmla="*/ 116506 w 1177916"/>
              <a:gd name="connsiteY1202" fmla="*/ 234626 h 702700"/>
              <a:gd name="connsiteX1203" fmla="*/ 113592 w 1177916"/>
              <a:gd name="connsiteY1203" fmla="*/ 231776 h 702700"/>
              <a:gd name="connsiteX1204" fmla="*/ 108971 w 1177916"/>
              <a:gd name="connsiteY1204" fmla="*/ 227256 h 702700"/>
              <a:gd name="connsiteX1205" fmla="*/ 103154 w 1177916"/>
              <a:gd name="connsiteY1205" fmla="*/ 222655 h 702700"/>
              <a:gd name="connsiteX1206" fmla="*/ 101044 w 1177916"/>
              <a:gd name="connsiteY1206" fmla="*/ 220691 h 702700"/>
              <a:gd name="connsiteX1207" fmla="*/ 99442 w 1177916"/>
              <a:gd name="connsiteY1207" fmla="*/ 219618 h 702700"/>
              <a:gd name="connsiteX1208" fmla="*/ 95545 w 1177916"/>
              <a:gd name="connsiteY1208" fmla="*/ 218081 h 702700"/>
              <a:gd name="connsiteX1209" fmla="*/ 91848 w 1177916"/>
              <a:gd name="connsiteY1209" fmla="*/ 216742 h 702700"/>
              <a:gd name="connsiteX1210" fmla="*/ 88954 w 1177916"/>
              <a:gd name="connsiteY1210" fmla="*/ 215988 h 702700"/>
              <a:gd name="connsiteX1211" fmla="*/ 87350 w 1177916"/>
              <a:gd name="connsiteY1211" fmla="*/ 214716 h 702700"/>
              <a:gd name="connsiteX1212" fmla="*/ 85444 w 1177916"/>
              <a:gd name="connsiteY1212" fmla="*/ 213148 h 702700"/>
              <a:gd name="connsiteX1213" fmla="*/ 82126 w 1177916"/>
              <a:gd name="connsiteY1213" fmla="*/ 209606 h 702700"/>
              <a:gd name="connsiteX1214" fmla="*/ 77420 w 1177916"/>
              <a:gd name="connsiteY1214" fmla="*/ 206784 h 702700"/>
              <a:gd name="connsiteX1215" fmla="*/ 73425 w 1177916"/>
              <a:gd name="connsiteY1215" fmla="*/ 203898 h 702700"/>
              <a:gd name="connsiteX1216" fmla="*/ 64365 w 1177916"/>
              <a:gd name="connsiteY1216" fmla="*/ 197353 h 702700"/>
              <a:gd name="connsiteX1217" fmla="*/ 63472 w 1177916"/>
              <a:gd name="connsiteY1217" fmla="*/ 196988 h 702700"/>
              <a:gd name="connsiteX1218" fmla="*/ 61633 w 1177916"/>
              <a:gd name="connsiteY1218" fmla="*/ 196498 h 702700"/>
              <a:gd name="connsiteX1219" fmla="*/ 59120 w 1177916"/>
              <a:gd name="connsiteY1219" fmla="*/ 195106 h 702700"/>
              <a:gd name="connsiteX1220" fmla="*/ 56141 w 1177916"/>
              <a:gd name="connsiteY1220" fmla="*/ 193891 h 702700"/>
              <a:gd name="connsiteX1221" fmla="*/ 52918 w 1177916"/>
              <a:gd name="connsiteY1221" fmla="*/ 192315 h 702700"/>
              <a:gd name="connsiteX1222" fmla="*/ 50748 w 1177916"/>
              <a:gd name="connsiteY1222" fmla="*/ 190567 h 702700"/>
              <a:gd name="connsiteX1223" fmla="*/ 48403 w 1177916"/>
              <a:gd name="connsiteY1223" fmla="*/ 188878 h 702700"/>
              <a:gd name="connsiteX1224" fmla="*/ 45641 w 1177916"/>
              <a:gd name="connsiteY1224" fmla="*/ 187007 h 702700"/>
              <a:gd name="connsiteX1225" fmla="*/ 42597 w 1177916"/>
              <a:gd name="connsiteY1225" fmla="*/ 185552 h 702700"/>
              <a:gd name="connsiteX1226" fmla="*/ 39743 w 1177916"/>
              <a:gd name="connsiteY1226" fmla="*/ 184578 h 702700"/>
              <a:gd name="connsiteX1227" fmla="*/ 36414 w 1177916"/>
              <a:gd name="connsiteY1227" fmla="*/ 183479 h 702700"/>
              <a:gd name="connsiteX1228" fmla="*/ 32716 w 1177916"/>
              <a:gd name="connsiteY1228" fmla="*/ 181781 h 702700"/>
              <a:gd name="connsiteX1229" fmla="*/ 29859 w 1177916"/>
              <a:gd name="connsiteY1229" fmla="*/ 180746 h 702700"/>
              <a:gd name="connsiteX1230" fmla="*/ 27120 w 1177916"/>
              <a:gd name="connsiteY1230" fmla="*/ 179651 h 702700"/>
              <a:gd name="connsiteX1231" fmla="*/ 24030 w 1177916"/>
              <a:gd name="connsiteY1231" fmla="*/ 178675 h 702700"/>
              <a:gd name="connsiteX1232" fmla="*/ 20084 w 1177916"/>
              <a:gd name="connsiteY1232" fmla="*/ 176616 h 702700"/>
              <a:gd name="connsiteX1233" fmla="*/ 16798 w 1177916"/>
              <a:gd name="connsiteY1233" fmla="*/ 174920 h 702700"/>
              <a:gd name="connsiteX1234" fmla="*/ 13766 w 1177916"/>
              <a:gd name="connsiteY1234" fmla="*/ 173886 h 702700"/>
              <a:gd name="connsiteX1235" fmla="*/ 10012 w 1177916"/>
              <a:gd name="connsiteY1235" fmla="*/ 172366 h 702700"/>
              <a:gd name="connsiteX1236" fmla="*/ 6552 w 1177916"/>
              <a:gd name="connsiteY1236" fmla="*/ 170789 h 702700"/>
              <a:gd name="connsiteX1237" fmla="*/ 4106 w 1177916"/>
              <a:gd name="connsiteY1237" fmla="*/ 169637 h 702700"/>
              <a:gd name="connsiteX1238" fmla="*/ 1356 w 1177916"/>
              <a:gd name="connsiteY1238" fmla="*/ 168184 h 702700"/>
              <a:gd name="connsiteX1239" fmla="*/ 590 w 1177916"/>
              <a:gd name="connsiteY1239" fmla="*/ 197662 h 702700"/>
              <a:gd name="connsiteX1240" fmla="*/ 2262 w 1177916"/>
              <a:gd name="connsiteY1240" fmla="*/ 224895 h 702700"/>
              <a:gd name="connsiteX1241" fmla="*/ 1454 w 1177916"/>
              <a:gd name="connsiteY1241" fmla="*/ 225753 h 702700"/>
              <a:gd name="connsiteX1242" fmla="*/ 1181 w 1177916"/>
              <a:gd name="connsiteY1242" fmla="*/ 226066 h 702700"/>
              <a:gd name="connsiteX1243" fmla="*/ 1079 w 1177916"/>
              <a:gd name="connsiteY1243" fmla="*/ 226183 h 702700"/>
              <a:gd name="connsiteX1244" fmla="*/ 1164 w 1177916"/>
              <a:gd name="connsiteY1244" fmla="*/ 226419 h 702700"/>
              <a:gd name="connsiteX1245" fmla="*/ 1258 w 1177916"/>
              <a:gd name="connsiteY1245" fmla="*/ 226680 h 702700"/>
              <a:gd name="connsiteX1246" fmla="*/ 850 w 1177916"/>
              <a:gd name="connsiteY1246" fmla="*/ 227753 h 702700"/>
              <a:gd name="connsiteX1247" fmla="*/ 180 w 1177916"/>
              <a:gd name="connsiteY1247" fmla="*/ 229521 h 702700"/>
              <a:gd name="connsiteX1248" fmla="*/ 747 w 1177916"/>
              <a:gd name="connsiteY1248" fmla="*/ 233865 h 702700"/>
              <a:gd name="connsiteX1249" fmla="*/ 2020 w 1177916"/>
              <a:gd name="connsiteY1249" fmla="*/ 241626 h 702700"/>
              <a:gd name="connsiteX1250" fmla="*/ 3463 w 1177916"/>
              <a:gd name="connsiteY1250" fmla="*/ 243112 h 702700"/>
              <a:gd name="connsiteX1251" fmla="*/ 4515 w 1177916"/>
              <a:gd name="connsiteY1251" fmla="*/ 244196 h 702700"/>
              <a:gd name="connsiteX1252" fmla="*/ 4444 w 1177916"/>
              <a:gd name="connsiteY1252" fmla="*/ 244436 h 702700"/>
              <a:gd name="connsiteX1253" fmla="*/ 4389 w 1177916"/>
              <a:gd name="connsiteY1253" fmla="*/ 244628 h 702700"/>
              <a:gd name="connsiteX1254" fmla="*/ 6086 w 1177916"/>
              <a:gd name="connsiteY1254" fmla="*/ 247126 h 702700"/>
              <a:gd name="connsiteX1255" fmla="*/ 9443 w 1177916"/>
              <a:gd name="connsiteY1255" fmla="*/ 249705 h 702700"/>
              <a:gd name="connsiteX1256" fmla="*/ 11647 w 1177916"/>
              <a:gd name="connsiteY1256" fmla="*/ 251708 h 702700"/>
              <a:gd name="connsiteX1257" fmla="*/ 14687 w 1177916"/>
              <a:gd name="connsiteY1257" fmla="*/ 254471 h 702700"/>
              <a:gd name="connsiteX1258" fmla="*/ 16041 w 1177916"/>
              <a:gd name="connsiteY1258" fmla="*/ 254860 h 702700"/>
              <a:gd name="connsiteX1259" fmla="*/ 17239 w 1177916"/>
              <a:gd name="connsiteY1259" fmla="*/ 255836 h 702700"/>
              <a:gd name="connsiteX1260" fmla="*/ 20128 w 1177916"/>
              <a:gd name="connsiteY1260" fmla="*/ 258189 h 702700"/>
              <a:gd name="connsiteX1261" fmla="*/ 23127 w 1177916"/>
              <a:gd name="connsiteY1261" fmla="*/ 260019 h 702700"/>
              <a:gd name="connsiteX1262" fmla="*/ 25565 w 1177916"/>
              <a:gd name="connsiteY1262" fmla="*/ 262275 h 702700"/>
              <a:gd name="connsiteX1263" fmla="*/ 27658 w 1177916"/>
              <a:gd name="connsiteY1263" fmla="*/ 263093 h 702700"/>
              <a:gd name="connsiteX1264" fmla="*/ 28021 w 1177916"/>
              <a:gd name="connsiteY1264" fmla="*/ 263234 h 702700"/>
              <a:gd name="connsiteX1265" fmla="*/ 28690 w 1177916"/>
              <a:gd name="connsiteY1265" fmla="*/ 263860 h 702700"/>
              <a:gd name="connsiteX1266" fmla="*/ 29789 w 1177916"/>
              <a:gd name="connsiteY1266" fmla="*/ 264866 h 702700"/>
              <a:gd name="connsiteX1267" fmla="*/ 33412 w 1177916"/>
              <a:gd name="connsiteY1267" fmla="*/ 265773 h 702700"/>
              <a:gd name="connsiteX1268" fmla="*/ 36854 w 1177916"/>
              <a:gd name="connsiteY1268" fmla="*/ 266489 h 702700"/>
              <a:gd name="connsiteX1269" fmla="*/ 39199 w 1177916"/>
              <a:gd name="connsiteY1269" fmla="*/ 267179 h 702700"/>
              <a:gd name="connsiteX1270" fmla="*/ 39923 w 1177916"/>
              <a:gd name="connsiteY1270" fmla="*/ 267392 h 702700"/>
              <a:gd name="connsiteX1271" fmla="*/ 40226 w 1177916"/>
              <a:gd name="connsiteY1271" fmla="*/ 267891 h 702700"/>
              <a:gd name="connsiteX1272" fmla="*/ 44767 w 1177916"/>
              <a:gd name="connsiteY1272" fmla="*/ 269490 h 702700"/>
              <a:gd name="connsiteX1273" fmla="*/ 48017 w 1177916"/>
              <a:gd name="connsiteY1273" fmla="*/ 270579 h 702700"/>
              <a:gd name="connsiteX1274" fmla="*/ 48292 w 1177916"/>
              <a:gd name="connsiteY1274" fmla="*/ 270850 h 702700"/>
              <a:gd name="connsiteX1275" fmla="*/ 49970 w 1177916"/>
              <a:gd name="connsiteY1275" fmla="*/ 272521 h 702700"/>
              <a:gd name="connsiteX1276" fmla="*/ 50130 w 1177916"/>
              <a:gd name="connsiteY1276" fmla="*/ 272492 h 702700"/>
              <a:gd name="connsiteX1277" fmla="*/ 50277 w 1177916"/>
              <a:gd name="connsiteY1277" fmla="*/ 272464 h 702700"/>
              <a:gd name="connsiteX1278" fmla="*/ 54932 w 1177916"/>
              <a:gd name="connsiteY1278" fmla="*/ 274743 h 702700"/>
              <a:gd name="connsiteX1279" fmla="*/ 55318 w 1177916"/>
              <a:gd name="connsiteY1279" fmla="*/ 274922 h 702700"/>
              <a:gd name="connsiteX1280" fmla="*/ 56038 w 1177916"/>
              <a:gd name="connsiteY1280" fmla="*/ 275253 h 702700"/>
              <a:gd name="connsiteX1281" fmla="*/ 57509 w 1177916"/>
              <a:gd name="connsiteY1281" fmla="*/ 275765 h 702700"/>
              <a:gd name="connsiteX1282" fmla="*/ 58650 w 1177916"/>
              <a:gd name="connsiteY1282" fmla="*/ 276666 h 702700"/>
              <a:gd name="connsiteX1283" fmla="*/ 59098 w 1177916"/>
              <a:gd name="connsiteY1283" fmla="*/ 277021 h 702700"/>
              <a:gd name="connsiteX1284" fmla="*/ 60456 w 1177916"/>
              <a:gd name="connsiteY1284" fmla="*/ 277034 h 702700"/>
              <a:gd name="connsiteX1285" fmla="*/ 70317 w 1177916"/>
              <a:gd name="connsiteY1285" fmla="*/ 282100 h 702700"/>
              <a:gd name="connsiteX1286" fmla="*/ 70497 w 1177916"/>
              <a:gd name="connsiteY1286" fmla="*/ 282474 h 702700"/>
              <a:gd name="connsiteX1287" fmla="*/ 72454 w 1177916"/>
              <a:gd name="connsiteY1287" fmla="*/ 283859 h 702700"/>
              <a:gd name="connsiteX1288" fmla="*/ 73002 w 1177916"/>
              <a:gd name="connsiteY1288" fmla="*/ 283727 h 702700"/>
              <a:gd name="connsiteX1289" fmla="*/ 73440 w 1177916"/>
              <a:gd name="connsiteY1289" fmla="*/ 283620 h 702700"/>
              <a:gd name="connsiteX1290" fmla="*/ 80932 w 1177916"/>
              <a:gd name="connsiteY1290" fmla="*/ 285746 h 702700"/>
              <a:gd name="connsiteX1291" fmla="*/ 82422 w 1177916"/>
              <a:gd name="connsiteY1291" fmla="*/ 286469 h 702700"/>
              <a:gd name="connsiteX1292" fmla="*/ 82893 w 1177916"/>
              <a:gd name="connsiteY1292" fmla="*/ 286698 h 702700"/>
              <a:gd name="connsiteX1293" fmla="*/ 84798 w 1177916"/>
              <a:gd name="connsiteY1293" fmla="*/ 287214 h 702700"/>
              <a:gd name="connsiteX1294" fmla="*/ 90143 w 1177916"/>
              <a:gd name="connsiteY1294" fmla="*/ 288387 h 702700"/>
              <a:gd name="connsiteX1295" fmla="*/ 93034 w 1177916"/>
              <a:gd name="connsiteY1295" fmla="*/ 289039 h 702700"/>
              <a:gd name="connsiteX1296" fmla="*/ 97210 w 1177916"/>
              <a:gd name="connsiteY1296" fmla="*/ 290195 h 702700"/>
              <a:gd name="connsiteX1297" fmla="*/ 100686 w 1177916"/>
              <a:gd name="connsiteY1297" fmla="*/ 290694 h 702700"/>
              <a:gd name="connsiteX1298" fmla="*/ 101883 w 1177916"/>
              <a:gd name="connsiteY1298" fmla="*/ 290866 h 702700"/>
              <a:gd name="connsiteX1299" fmla="*/ 104902 w 1177916"/>
              <a:gd name="connsiteY1299" fmla="*/ 290898 h 702700"/>
              <a:gd name="connsiteX1300" fmla="*/ 105433 w 1177916"/>
              <a:gd name="connsiteY1300" fmla="*/ 290504 h 702700"/>
              <a:gd name="connsiteX1301" fmla="*/ 105896 w 1177916"/>
              <a:gd name="connsiteY1301" fmla="*/ 290163 h 702700"/>
              <a:gd name="connsiteX1302" fmla="*/ 107369 w 1177916"/>
              <a:gd name="connsiteY1302" fmla="*/ 290427 h 702700"/>
              <a:gd name="connsiteX1303" fmla="*/ 114802 w 1177916"/>
              <a:gd name="connsiteY1303" fmla="*/ 292427 h 702700"/>
              <a:gd name="connsiteX1304" fmla="*/ 118084 w 1177916"/>
              <a:gd name="connsiteY1304" fmla="*/ 292985 h 702700"/>
              <a:gd name="connsiteX1305" fmla="*/ 122800 w 1177916"/>
              <a:gd name="connsiteY1305" fmla="*/ 293788 h 702700"/>
              <a:gd name="connsiteX1306" fmla="*/ 127372 w 1177916"/>
              <a:gd name="connsiteY1306" fmla="*/ 294566 h 702700"/>
              <a:gd name="connsiteX1307" fmla="*/ 127774 w 1177916"/>
              <a:gd name="connsiteY1307" fmla="*/ 294795 h 702700"/>
              <a:gd name="connsiteX1308" fmla="*/ 128428 w 1177916"/>
              <a:gd name="connsiteY1308" fmla="*/ 294777 h 702700"/>
              <a:gd name="connsiteX1309" fmla="*/ 129440 w 1177916"/>
              <a:gd name="connsiteY1309" fmla="*/ 294749 h 702700"/>
              <a:gd name="connsiteX1310" fmla="*/ 132823 w 1177916"/>
              <a:gd name="connsiteY1310" fmla="*/ 294908 h 702700"/>
              <a:gd name="connsiteX1311" fmla="*/ 134823 w 1177916"/>
              <a:gd name="connsiteY1311" fmla="*/ 294389 h 702700"/>
              <a:gd name="connsiteX1312" fmla="*/ 136034 w 1177916"/>
              <a:gd name="connsiteY1312" fmla="*/ 294075 h 702700"/>
              <a:gd name="connsiteX1313" fmla="*/ 140184 w 1177916"/>
              <a:gd name="connsiteY1313" fmla="*/ 294118 h 702700"/>
              <a:gd name="connsiteX1314" fmla="*/ 141332 w 1177916"/>
              <a:gd name="connsiteY1314" fmla="*/ 294129 h 702700"/>
              <a:gd name="connsiteX1315" fmla="*/ 145835 w 1177916"/>
              <a:gd name="connsiteY1315" fmla="*/ 295356 h 702700"/>
              <a:gd name="connsiteX1316" fmla="*/ 147173 w 1177916"/>
              <a:gd name="connsiteY1316" fmla="*/ 295611 h 702700"/>
              <a:gd name="connsiteX1317" fmla="*/ 152024 w 1177916"/>
              <a:gd name="connsiteY1317" fmla="*/ 296533 h 702700"/>
              <a:gd name="connsiteX1318" fmla="*/ 159530 w 1177916"/>
              <a:gd name="connsiteY1318" fmla="*/ 297789 h 702700"/>
              <a:gd name="connsiteX1319" fmla="*/ 160171 w 1177916"/>
              <a:gd name="connsiteY1319" fmla="*/ 298147 h 702700"/>
              <a:gd name="connsiteX1320" fmla="*/ 165529 w 1177916"/>
              <a:gd name="connsiteY1320" fmla="*/ 301136 h 702700"/>
              <a:gd name="connsiteX1321" fmla="*/ 166189 w 1177916"/>
              <a:gd name="connsiteY1321" fmla="*/ 303003 h 702700"/>
              <a:gd name="connsiteX1322" fmla="*/ 165450 w 1177916"/>
              <a:gd name="connsiteY1322" fmla="*/ 306359 h 702700"/>
              <a:gd name="connsiteX1323" fmla="*/ 165154 w 1177916"/>
              <a:gd name="connsiteY1323" fmla="*/ 307703 h 702700"/>
              <a:gd name="connsiteX1324" fmla="*/ 164674 w 1177916"/>
              <a:gd name="connsiteY1324" fmla="*/ 312714 h 702700"/>
              <a:gd name="connsiteX1325" fmla="*/ 163653 w 1177916"/>
              <a:gd name="connsiteY1325" fmla="*/ 315347 h 702700"/>
              <a:gd name="connsiteX1326" fmla="*/ 163215 w 1177916"/>
              <a:gd name="connsiteY1326" fmla="*/ 316491 h 702700"/>
              <a:gd name="connsiteX1327" fmla="*/ 166062 w 1177916"/>
              <a:gd name="connsiteY1327" fmla="*/ 321413 h 702700"/>
              <a:gd name="connsiteX1328" fmla="*/ 166924 w 1177916"/>
              <a:gd name="connsiteY1328" fmla="*/ 323899 h 702700"/>
              <a:gd name="connsiteX1329" fmla="*/ 167919 w 1177916"/>
              <a:gd name="connsiteY1329" fmla="*/ 326760 h 702700"/>
              <a:gd name="connsiteX1330" fmla="*/ 168971 w 1177916"/>
              <a:gd name="connsiteY1330" fmla="*/ 328150 h 702700"/>
              <a:gd name="connsiteX1331" fmla="*/ 169193 w 1177916"/>
              <a:gd name="connsiteY1331" fmla="*/ 328444 h 702700"/>
              <a:gd name="connsiteX1332" fmla="*/ 169929 w 1177916"/>
              <a:gd name="connsiteY1332" fmla="*/ 328951 h 702700"/>
              <a:gd name="connsiteX1333" fmla="*/ 170876 w 1177916"/>
              <a:gd name="connsiteY1333" fmla="*/ 329114 h 702700"/>
              <a:gd name="connsiteX1334" fmla="*/ 172635 w 1177916"/>
              <a:gd name="connsiteY1334" fmla="*/ 329409 h 702700"/>
              <a:gd name="connsiteX1335" fmla="*/ 174466 w 1177916"/>
              <a:gd name="connsiteY1335" fmla="*/ 331338 h 702700"/>
              <a:gd name="connsiteX1336" fmla="*/ 174604 w 1177916"/>
              <a:gd name="connsiteY1336" fmla="*/ 331485 h 702700"/>
              <a:gd name="connsiteX1337" fmla="*/ 175135 w 1177916"/>
              <a:gd name="connsiteY1337" fmla="*/ 332041 h 702700"/>
              <a:gd name="connsiteX1338" fmla="*/ 176919 w 1177916"/>
              <a:gd name="connsiteY1338" fmla="*/ 332123 h 702700"/>
              <a:gd name="connsiteX1339" fmla="*/ 180521 w 1177916"/>
              <a:gd name="connsiteY1339" fmla="*/ 329180 h 702700"/>
              <a:gd name="connsiteX1340" fmla="*/ 181573 w 1177916"/>
              <a:gd name="connsiteY1340" fmla="*/ 329016 h 702700"/>
              <a:gd name="connsiteX1341" fmla="*/ 183182 w 1177916"/>
              <a:gd name="connsiteY1341" fmla="*/ 330553 h 702700"/>
              <a:gd name="connsiteX1342" fmla="*/ 183340 w 1177916"/>
              <a:gd name="connsiteY1342" fmla="*/ 330701 h 702700"/>
              <a:gd name="connsiteX1343" fmla="*/ 183610 w 1177916"/>
              <a:gd name="connsiteY1343" fmla="*/ 334609 h 702700"/>
              <a:gd name="connsiteX1344" fmla="*/ 184364 w 1177916"/>
              <a:gd name="connsiteY1344" fmla="*/ 335442 h 702700"/>
              <a:gd name="connsiteX1345" fmla="*/ 185257 w 1177916"/>
              <a:gd name="connsiteY1345" fmla="*/ 336424 h 702700"/>
              <a:gd name="connsiteX1346" fmla="*/ 188442 w 1177916"/>
              <a:gd name="connsiteY1346" fmla="*/ 338075 h 702700"/>
              <a:gd name="connsiteX1347" fmla="*/ 188491 w 1177916"/>
              <a:gd name="connsiteY1347" fmla="*/ 338288 h 702700"/>
              <a:gd name="connsiteX1348" fmla="*/ 188679 w 1177916"/>
              <a:gd name="connsiteY1348" fmla="*/ 339122 h 702700"/>
              <a:gd name="connsiteX1349" fmla="*/ 188077 w 1177916"/>
              <a:gd name="connsiteY1349" fmla="*/ 340332 h 702700"/>
              <a:gd name="connsiteX1350" fmla="*/ 187610 w 1177916"/>
              <a:gd name="connsiteY1350" fmla="*/ 341280 h 702700"/>
              <a:gd name="connsiteX1351" fmla="*/ 187652 w 1177916"/>
              <a:gd name="connsiteY1351" fmla="*/ 341918 h 702700"/>
              <a:gd name="connsiteX1352" fmla="*/ 187876 w 1177916"/>
              <a:gd name="connsiteY1352" fmla="*/ 345253 h 702700"/>
              <a:gd name="connsiteX1353" fmla="*/ 188233 w 1177916"/>
              <a:gd name="connsiteY1353" fmla="*/ 346332 h 702700"/>
              <a:gd name="connsiteX1354" fmla="*/ 188596 w 1177916"/>
              <a:gd name="connsiteY1354" fmla="*/ 347428 h 702700"/>
              <a:gd name="connsiteX1355" fmla="*/ 190497 w 1177916"/>
              <a:gd name="connsiteY1355" fmla="*/ 349145 h 702700"/>
              <a:gd name="connsiteX1356" fmla="*/ 191096 w 1177916"/>
              <a:gd name="connsiteY1356" fmla="*/ 349701 h 702700"/>
              <a:gd name="connsiteX1357" fmla="*/ 191490 w 1177916"/>
              <a:gd name="connsiteY1357" fmla="*/ 350044 h 702700"/>
              <a:gd name="connsiteX1358" fmla="*/ 191648 w 1177916"/>
              <a:gd name="connsiteY1358" fmla="*/ 350191 h 702700"/>
              <a:gd name="connsiteX1359" fmla="*/ 191642 w 1177916"/>
              <a:gd name="connsiteY1359" fmla="*/ 349913 h 702700"/>
              <a:gd name="connsiteX1360" fmla="*/ 191609 w 1177916"/>
              <a:gd name="connsiteY1360" fmla="*/ 348376 h 702700"/>
              <a:gd name="connsiteX1361" fmla="*/ 191606 w 1177916"/>
              <a:gd name="connsiteY1361" fmla="*/ 348213 h 702700"/>
              <a:gd name="connsiteX1362" fmla="*/ 193177 w 1177916"/>
              <a:gd name="connsiteY1362" fmla="*/ 348540 h 702700"/>
              <a:gd name="connsiteX1363" fmla="*/ 194435 w 1177916"/>
              <a:gd name="connsiteY1363" fmla="*/ 348801 h 702700"/>
              <a:gd name="connsiteX1364" fmla="*/ 195041 w 1177916"/>
              <a:gd name="connsiteY1364" fmla="*/ 349537 h 702700"/>
              <a:gd name="connsiteX1365" fmla="*/ 195520 w 1177916"/>
              <a:gd name="connsiteY1365" fmla="*/ 350911 h 702700"/>
              <a:gd name="connsiteX1366" fmla="*/ 193414 w 1177916"/>
              <a:gd name="connsiteY1366" fmla="*/ 352072 h 702700"/>
              <a:gd name="connsiteX1367" fmla="*/ 192729 w 1177916"/>
              <a:gd name="connsiteY1367" fmla="*/ 352873 h 702700"/>
              <a:gd name="connsiteX1368" fmla="*/ 192674 w 1177916"/>
              <a:gd name="connsiteY1368" fmla="*/ 353282 h 702700"/>
              <a:gd name="connsiteX1369" fmla="*/ 192530 w 1177916"/>
              <a:gd name="connsiteY1369" fmla="*/ 354361 h 702700"/>
              <a:gd name="connsiteX1370" fmla="*/ 193486 w 1177916"/>
              <a:gd name="connsiteY1370" fmla="*/ 357337 h 702700"/>
              <a:gd name="connsiteX1371" fmla="*/ 194580 w 1177916"/>
              <a:gd name="connsiteY1371" fmla="*/ 358056 h 702700"/>
              <a:gd name="connsiteX1372" fmla="*/ 195138 w 1177916"/>
              <a:gd name="connsiteY1372" fmla="*/ 358416 h 702700"/>
              <a:gd name="connsiteX1373" fmla="*/ 196068 w 1177916"/>
              <a:gd name="connsiteY1373" fmla="*/ 358481 h 702700"/>
              <a:gd name="connsiteX1374" fmla="*/ 197170 w 1177916"/>
              <a:gd name="connsiteY1374" fmla="*/ 358547 h 702700"/>
              <a:gd name="connsiteX1375" fmla="*/ 197839 w 1177916"/>
              <a:gd name="connsiteY1375" fmla="*/ 359561 h 702700"/>
              <a:gd name="connsiteX1376" fmla="*/ 197326 w 1177916"/>
              <a:gd name="connsiteY1376" fmla="*/ 360852 h 702700"/>
              <a:gd name="connsiteX1377" fmla="*/ 197205 w 1177916"/>
              <a:gd name="connsiteY1377" fmla="*/ 361163 h 702700"/>
              <a:gd name="connsiteX1378" fmla="*/ 197000 w 1177916"/>
              <a:gd name="connsiteY1378" fmla="*/ 362667 h 702700"/>
              <a:gd name="connsiteX1379" fmla="*/ 196475 w 1177916"/>
              <a:gd name="connsiteY1379" fmla="*/ 366477 h 702700"/>
              <a:gd name="connsiteX1380" fmla="*/ 196776 w 1177916"/>
              <a:gd name="connsiteY1380" fmla="*/ 366886 h 702700"/>
              <a:gd name="connsiteX1381" fmla="*/ 197994 w 1177916"/>
              <a:gd name="connsiteY1381" fmla="*/ 368488 h 702700"/>
              <a:gd name="connsiteX1382" fmla="*/ 198091 w 1177916"/>
              <a:gd name="connsiteY1382" fmla="*/ 368734 h 702700"/>
              <a:gd name="connsiteX1383" fmla="*/ 199137 w 1177916"/>
              <a:gd name="connsiteY1383" fmla="*/ 371350 h 702700"/>
              <a:gd name="connsiteX1384" fmla="*/ 199749 w 1177916"/>
              <a:gd name="connsiteY1384" fmla="*/ 372707 h 702700"/>
              <a:gd name="connsiteX1385" fmla="*/ 200341 w 1177916"/>
              <a:gd name="connsiteY1385" fmla="*/ 374031 h 702700"/>
              <a:gd name="connsiteX1386" fmla="*/ 201498 w 1177916"/>
              <a:gd name="connsiteY1386" fmla="*/ 375519 h 702700"/>
              <a:gd name="connsiteX1387" fmla="*/ 202249 w 1177916"/>
              <a:gd name="connsiteY1387" fmla="*/ 375928 h 702700"/>
              <a:gd name="connsiteX1388" fmla="*/ 203277 w 1177916"/>
              <a:gd name="connsiteY1388" fmla="*/ 376468 h 702700"/>
              <a:gd name="connsiteX1389" fmla="*/ 203696 w 1177916"/>
              <a:gd name="connsiteY1389" fmla="*/ 377596 h 702700"/>
              <a:gd name="connsiteX1390" fmla="*/ 203593 w 1177916"/>
              <a:gd name="connsiteY1390" fmla="*/ 378185 h 702700"/>
              <a:gd name="connsiteX1391" fmla="*/ 203433 w 1177916"/>
              <a:gd name="connsiteY1391" fmla="*/ 379084 h 702700"/>
              <a:gd name="connsiteX1392" fmla="*/ 202007 w 1177916"/>
              <a:gd name="connsiteY1392" fmla="*/ 380000 h 702700"/>
              <a:gd name="connsiteX1393" fmla="*/ 201322 w 1177916"/>
              <a:gd name="connsiteY1393" fmla="*/ 381095 h 702700"/>
              <a:gd name="connsiteX1394" fmla="*/ 201130 w 1177916"/>
              <a:gd name="connsiteY1394" fmla="*/ 381406 h 702700"/>
              <a:gd name="connsiteX1395" fmla="*/ 201001 w 1177916"/>
              <a:gd name="connsiteY1395" fmla="*/ 382420 h 702700"/>
              <a:gd name="connsiteX1396" fmla="*/ 201196 w 1177916"/>
              <a:gd name="connsiteY1396" fmla="*/ 382698 h 702700"/>
              <a:gd name="connsiteX1397" fmla="*/ 202339 w 1177916"/>
              <a:gd name="connsiteY1397" fmla="*/ 384088 h 702700"/>
              <a:gd name="connsiteX1398" fmla="*/ 203683 w 1177916"/>
              <a:gd name="connsiteY1398" fmla="*/ 384840 h 702700"/>
              <a:gd name="connsiteX1399" fmla="*/ 206819 w 1177916"/>
              <a:gd name="connsiteY1399" fmla="*/ 385624 h 702700"/>
              <a:gd name="connsiteX1400" fmla="*/ 208314 w 1177916"/>
              <a:gd name="connsiteY1400" fmla="*/ 389026 h 702700"/>
              <a:gd name="connsiteX1401" fmla="*/ 208582 w 1177916"/>
              <a:gd name="connsiteY1401" fmla="*/ 389631 h 702700"/>
              <a:gd name="connsiteX1402" fmla="*/ 209784 w 1177916"/>
              <a:gd name="connsiteY1402" fmla="*/ 391053 h 702700"/>
              <a:gd name="connsiteX1403" fmla="*/ 210781 w 1177916"/>
              <a:gd name="connsiteY1403" fmla="*/ 391609 h 702700"/>
              <a:gd name="connsiteX1404" fmla="*/ 212236 w 1177916"/>
              <a:gd name="connsiteY1404" fmla="*/ 392427 h 702700"/>
              <a:gd name="connsiteX1405" fmla="*/ 213090 w 1177916"/>
              <a:gd name="connsiteY1405" fmla="*/ 392721 h 702700"/>
              <a:gd name="connsiteX1406" fmla="*/ 213456 w 1177916"/>
              <a:gd name="connsiteY1406" fmla="*/ 392835 h 702700"/>
              <a:gd name="connsiteX1407" fmla="*/ 214753 w 1177916"/>
              <a:gd name="connsiteY1407" fmla="*/ 393261 h 702700"/>
              <a:gd name="connsiteX1408" fmla="*/ 215454 w 1177916"/>
              <a:gd name="connsiteY1408" fmla="*/ 392688 h 702700"/>
              <a:gd name="connsiteX1409" fmla="*/ 217488 w 1177916"/>
              <a:gd name="connsiteY1409" fmla="*/ 391004 h 702700"/>
              <a:gd name="connsiteX1410" fmla="*/ 217910 w 1177916"/>
              <a:gd name="connsiteY1410" fmla="*/ 391053 h 702700"/>
              <a:gd name="connsiteX1411" fmla="*/ 218657 w 1177916"/>
              <a:gd name="connsiteY1411" fmla="*/ 391135 h 702700"/>
              <a:gd name="connsiteX1412" fmla="*/ 219571 w 1177916"/>
              <a:gd name="connsiteY1412" fmla="*/ 392067 h 702700"/>
              <a:gd name="connsiteX1413" fmla="*/ 220688 w 1177916"/>
              <a:gd name="connsiteY1413" fmla="*/ 397545 h 702700"/>
              <a:gd name="connsiteX1414" fmla="*/ 223754 w 1177916"/>
              <a:gd name="connsiteY1414" fmla="*/ 399180 h 702700"/>
              <a:gd name="connsiteX1415" fmla="*/ 224547 w 1177916"/>
              <a:gd name="connsiteY1415" fmla="*/ 400063 h 702700"/>
              <a:gd name="connsiteX1416" fmla="*/ 224720 w 1177916"/>
              <a:gd name="connsiteY1416" fmla="*/ 401109 h 702700"/>
              <a:gd name="connsiteX1417" fmla="*/ 223645 w 1177916"/>
              <a:gd name="connsiteY1417" fmla="*/ 403889 h 702700"/>
              <a:gd name="connsiteX1418" fmla="*/ 223844 w 1177916"/>
              <a:gd name="connsiteY1418" fmla="*/ 404641 h 702700"/>
              <a:gd name="connsiteX1419" fmla="*/ 224537 w 1177916"/>
              <a:gd name="connsiteY1419" fmla="*/ 407257 h 702700"/>
              <a:gd name="connsiteX1420" fmla="*/ 224840 w 1177916"/>
              <a:gd name="connsiteY1420" fmla="*/ 408369 h 702700"/>
              <a:gd name="connsiteX1421" fmla="*/ 224894 w 1177916"/>
              <a:gd name="connsiteY1421" fmla="*/ 408565 h 702700"/>
              <a:gd name="connsiteX1422" fmla="*/ 225623 w 1177916"/>
              <a:gd name="connsiteY1422" fmla="*/ 409497 h 702700"/>
              <a:gd name="connsiteX1423" fmla="*/ 226511 w 1177916"/>
              <a:gd name="connsiteY1423" fmla="*/ 410037 h 702700"/>
              <a:gd name="connsiteX1424" fmla="*/ 228136 w 1177916"/>
              <a:gd name="connsiteY1424" fmla="*/ 411002 h 702700"/>
              <a:gd name="connsiteX1425" fmla="*/ 228820 w 1177916"/>
              <a:gd name="connsiteY1425" fmla="*/ 411476 h 702700"/>
              <a:gd name="connsiteX1426" fmla="*/ 229856 w 1177916"/>
              <a:gd name="connsiteY1426" fmla="*/ 411459 h 702700"/>
              <a:gd name="connsiteX1427" fmla="*/ 230940 w 1177916"/>
              <a:gd name="connsiteY1427" fmla="*/ 410887 h 702700"/>
              <a:gd name="connsiteX1428" fmla="*/ 232024 w 1177916"/>
              <a:gd name="connsiteY1428" fmla="*/ 410299 h 702700"/>
              <a:gd name="connsiteX1429" fmla="*/ 233071 w 1177916"/>
              <a:gd name="connsiteY1429" fmla="*/ 410495 h 702700"/>
              <a:gd name="connsiteX1430" fmla="*/ 234281 w 1177916"/>
              <a:gd name="connsiteY1430" fmla="*/ 412408 h 702700"/>
              <a:gd name="connsiteX1431" fmla="*/ 235681 w 1177916"/>
              <a:gd name="connsiteY1431" fmla="*/ 414615 h 702700"/>
              <a:gd name="connsiteX1432" fmla="*/ 235800 w 1177916"/>
              <a:gd name="connsiteY1432" fmla="*/ 414730 h 702700"/>
              <a:gd name="connsiteX1433" fmla="*/ 236474 w 1177916"/>
              <a:gd name="connsiteY1433" fmla="*/ 415302 h 702700"/>
              <a:gd name="connsiteX1434" fmla="*/ 236974 w 1177916"/>
              <a:gd name="connsiteY1434" fmla="*/ 415482 h 702700"/>
              <a:gd name="connsiteX1435" fmla="*/ 239544 w 1177916"/>
              <a:gd name="connsiteY1435" fmla="*/ 416398 h 702700"/>
              <a:gd name="connsiteX1436" fmla="*/ 240705 w 1177916"/>
              <a:gd name="connsiteY1436" fmla="*/ 417395 h 702700"/>
              <a:gd name="connsiteX1437" fmla="*/ 240812 w 1177916"/>
              <a:gd name="connsiteY1437" fmla="*/ 418196 h 702700"/>
              <a:gd name="connsiteX1438" fmla="*/ 239755 w 1177916"/>
              <a:gd name="connsiteY1438" fmla="*/ 420060 h 702700"/>
              <a:gd name="connsiteX1439" fmla="*/ 240233 w 1177916"/>
              <a:gd name="connsiteY1439" fmla="*/ 421614 h 702700"/>
              <a:gd name="connsiteX1440" fmla="*/ 240619 w 1177916"/>
              <a:gd name="connsiteY1440" fmla="*/ 422006 h 702700"/>
              <a:gd name="connsiteX1441" fmla="*/ 241026 w 1177916"/>
              <a:gd name="connsiteY1441" fmla="*/ 422415 h 702700"/>
              <a:gd name="connsiteX1442" fmla="*/ 241726 w 1177916"/>
              <a:gd name="connsiteY1442" fmla="*/ 422578 h 702700"/>
              <a:gd name="connsiteX1443" fmla="*/ 243117 w 1177916"/>
              <a:gd name="connsiteY1443" fmla="*/ 422873 h 702700"/>
              <a:gd name="connsiteX1444" fmla="*/ 243846 w 1177916"/>
              <a:gd name="connsiteY1444" fmla="*/ 423870 h 702700"/>
              <a:gd name="connsiteX1445" fmla="*/ 243083 w 1177916"/>
              <a:gd name="connsiteY1445" fmla="*/ 424966 h 702700"/>
              <a:gd name="connsiteX1446" fmla="*/ 242159 w 1177916"/>
              <a:gd name="connsiteY1446" fmla="*/ 426274 h 702700"/>
              <a:gd name="connsiteX1447" fmla="*/ 242815 w 1177916"/>
              <a:gd name="connsiteY1447" fmla="*/ 427876 h 702700"/>
              <a:gd name="connsiteX1448" fmla="*/ 242972 w 1177916"/>
              <a:gd name="connsiteY1448" fmla="*/ 428252 h 702700"/>
              <a:gd name="connsiteX1449" fmla="*/ 243183 w 1177916"/>
              <a:gd name="connsiteY1449" fmla="*/ 428775 h 702700"/>
              <a:gd name="connsiteX1450" fmla="*/ 242923 w 1177916"/>
              <a:gd name="connsiteY1450" fmla="*/ 429773 h 702700"/>
              <a:gd name="connsiteX1451" fmla="*/ 242862 w 1177916"/>
              <a:gd name="connsiteY1451" fmla="*/ 430002 h 702700"/>
              <a:gd name="connsiteX1452" fmla="*/ 241243 w 1177916"/>
              <a:gd name="connsiteY1452" fmla="*/ 431016 h 702700"/>
              <a:gd name="connsiteX1453" fmla="*/ 239824 w 1177916"/>
              <a:gd name="connsiteY1453" fmla="*/ 431899 h 702700"/>
              <a:gd name="connsiteX1454" fmla="*/ 239683 w 1177916"/>
              <a:gd name="connsiteY1454" fmla="*/ 432226 h 702700"/>
              <a:gd name="connsiteX1455" fmla="*/ 239383 w 1177916"/>
              <a:gd name="connsiteY1455" fmla="*/ 432945 h 702700"/>
              <a:gd name="connsiteX1456" fmla="*/ 239453 w 1177916"/>
              <a:gd name="connsiteY1456" fmla="*/ 433141 h 702700"/>
              <a:gd name="connsiteX1457" fmla="*/ 239574 w 1177916"/>
              <a:gd name="connsiteY1457" fmla="*/ 433485 h 702700"/>
              <a:gd name="connsiteX1458" fmla="*/ 239801 w 1177916"/>
              <a:gd name="connsiteY1458" fmla="*/ 434122 h 702700"/>
              <a:gd name="connsiteX1459" fmla="*/ 241207 w 1177916"/>
              <a:gd name="connsiteY1459" fmla="*/ 435267 h 702700"/>
              <a:gd name="connsiteX1460" fmla="*/ 242622 w 1177916"/>
              <a:gd name="connsiteY1460" fmla="*/ 435643 h 702700"/>
              <a:gd name="connsiteX1461" fmla="*/ 249156 w 1177916"/>
              <a:gd name="connsiteY1461" fmla="*/ 435643 h 702700"/>
              <a:gd name="connsiteX1462" fmla="*/ 251792 w 1177916"/>
              <a:gd name="connsiteY1462" fmla="*/ 437033 h 702700"/>
              <a:gd name="connsiteX1463" fmla="*/ 253536 w 1177916"/>
              <a:gd name="connsiteY1463" fmla="*/ 437049 h 702700"/>
              <a:gd name="connsiteX1464" fmla="*/ 256167 w 1177916"/>
              <a:gd name="connsiteY1464" fmla="*/ 437082 h 702700"/>
              <a:gd name="connsiteX1465" fmla="*/ 257032 w 1177916"/>
              <a:gd name="connsiteY1465" fmla="*/ 437474 h 702700"/>
              <a:gd name="connsiteX1466" fmla="*/ 257272 w 1177916"/>
              <a:gd name="connsiteY1466" fmla="*/ 437589 h 702700"/>
              <a:gd name="connsiteX1467" fmla="*/ 259405 w 1177916"/>
              <a:gd name="connsiteY1467" fmla="*/ 440156 h 702700"/>
              <a:gd name="connsiteX1468" fmla="*/ 260170 w 1177916"/>
              <a:gd name="connsiteY1468" fmla="*/ 440679 h 702700"/>
              <a:gd name="connsiteX1469" fmla="*/ 260935 w 1177916"/>
              <a:gd name="connsiteY1469" fmla="*/ 441219 h 702700"/>
              <a:gd name="connsiteX1470" fmla="*/ 262961 w 1177916"/>
              <a:gd name="connsiteY1470" fmla="*/ 441987 h 702700"/>
              <a:gd name="connsiteX1471" fmla="*/ 263718 w 1177916"/>
              <a:gd name="connsiteY1471" fmla="*/ 442445 h 702700"/>
              <a:gd name="connsiteX1472" fmla="*/ 264187 w 1177916"/>
              <a:gd name="connsiteY1472" fmla="*/ 442739 h 702700"/>
              <a:gd name="connsiteX1473" fmla="*/ 265203 w 1177916"/>
              <a:gd name="connsiteY1473" fmla="*/ 443949 h 702700"/>
              <a:gd name="connsiteX1474" fmla="*/ 265710 w 1177916"/>
              <a:gd name="connsiteY1474" fmla="*/ 444554 h 702700"/>
              <a:gd name="connsiteX1475" fmla="*/ 266611 w 1177916"/>
              <a:gd name="connsiteY1475" fmla="*/ 447040 h 702700"/>
              <a:gd name="connsiteX1476" fmla="*/ 269829 w 1177916"/>
              <a:gd name="connsiteY1476" fmla="*/ 448413 h 702700"/>
              <a:gd name="connsiteX1477" fmla="*/ 273056 w 1177916"/>
              <a:gd name="connsiteY1477" fmla="*/ 449771 h 702700"/>
              <a:gd name="connsiteX1478" fmla="*/ 276014 w 1177916"/>
              <a:gd name="connsiteY1478" fmla="*/ 452567 h 702700"/>
              <a:gd name="connsiteX1479" fmla="*/ 276171 w 1177916"/>
              <a:gd name="connsiteY1479" fmla="*/ 452714 h 702700"/>
              <a:gd name="connsiteX1480" fmla="*/ 276845 w 1177916"/>
              <a:gd name="connsiteY1480" fmla="*/ 452730 h 702700"/>
              <a:gd name="connsiteX1481" fmla="*/ 277064 w 1177916"/>
              <a:gd name="connsiteY1481" fmla="*/ 452648 h 702700"/>
              <a:gd name="connsiteX1482" fmla="*/ 277901 w 1177916"/>
              <a:gd name="connsiteY1482" fmla="*/ 452370 h 702700"/>
              <a:gd name="connsiteX1483" fmla="*/ 280764 w 1177916"/>
              <a:gd name="connsiteY1483" fmla="*/ 449476 h 702700"/>
              <a:gd name="connsiteX1484" fmla="*/ 282429 w 1177916"/>
              <a:gd name="connsiteY1484" fmla="*/ 449362 h 702700"/>
              <a:gd name="connsiteX1485" fmla="*/ 283165 w 1177916"/>
              <a:gd name="connsiteY1485" fmla="*/ 449754 h 702700"/>
              <a:gd name="connsiteX1486" fmla="*/ 283832 w 1177916"/>
              <a:gd name="connsiteY1486" fmla="*/ 450931 h 702700"/>
              <a:gd name="connsiteX1487" fmla="*/ 283067 w 1177916"/>
              <a:gd name="connsiteY1487" fmla="*/ 454055 h 702700"/>
              <a:gd name="connsiteX1488" fmla="*/ 282998 w 1177916"/>
              <a:gd name="connsiteY1488" fmla="*/ 454333 h 702700"/>
              <a:gd name="connsiteX1489" fmla="*/ 284893 w 1177916"/>
              <a:gd name="connsiteY1489" fmla="*/ 455837 h 702700"/>
              <a:gd name="connsiteX1490" fmla="*/ 286612 w 1177916"/>
              <a:gd name="connsiteY1490" fmla="*/ 456066 h 702700"/>
              <a:gd name="connsiteX1491" fmla="*/ 287910 w 1177916"/>
              <a:gd name="connsiteY1491" fmla="*/ 456246 h 702700"/>
              <a:gd name="connsiteX1492" fmla="*/ 289018 w 1177916"/>
              <a:gd name="connsiteY1492" fmla="*/ 456376 h 702700"/>
              <a:gd name="connsiteX1493" fmla="*/ 290137 w 1177916"/>
              <a:gd name="connsiteY1493" fmla="*/ 455526 h 702700"/>
              <a:gd name="connsiteX1494" fmla="*/ 291396 w 1177916"/>
              <a:gd name="connsiteY1494" fmla="*/ 452812 h 702700"/>
              <a:gd name="connsiteX1495" fmla="*/ 291811 w 1177916"/>
              <a:gd name="connsiteY1495" fmla="*/ 452370 h 702700"/>
              <a:gd name="connsiteX1496" fmla="*/ 292392 w 1177916"/>
              <a:gd name="connsiteY1496" fmla="*/ 451765 h 702700"/>
              <a:gd name="connsiteX1497" fmla="*/ 293500 w 1177916"/>
              <a:gd name="connsiteY1497" fmla="*/ 451831 h 702700"/>
              <a:gd name="connsiteX1498" fmla="*/ 294055 w 1177916"/>
              <a:gd name="connsiteY1498" fmla="*/ 452305 h 702700"/>
              <a:gd name="connsiteX1499" fmla="*/ 294663 w 1177916"/>
              <a:gd name="connsiteY1499" fmla="*/ 452828 h 702700"/>
              <a:gd name="connsiteX1500" fmla="*/ 296852 w 1177916"/>
              <a:gd name="connsiteY1500" fmla="*/ 455902 h 702700"/>
              <a:gd name="connsiteX1501" fmla="*/ 297804 w 1177916"/>
              <a:gd name="connsiteY1501" fmla="*/ 456425 h 702700"/>
              <a:gd name="connsiteX1502" fmla="*/ 298200 w 1177916"/>
              <a:gd name="connsiteY1502" fmla="*/ 456654 h 702700"/>
              <a:gd name="connsiteX1503" fmla="*/ 300177 w 1177916"/>
              <a:gd name="connsiteY1503" fmla="*/ 456295 h 702700"/>
              <a:gd name="connsiteX1504" fmla="*/ 303695 w 1177916"/>
              <a:gd name="connsiteY1504" fmla="*/ 455101 h 702700"/>
              <a:gd name="connsiteX1505" fmla="*/ 304258 w 1177916"/>
              <a:gd name="connsiteY1505" fmla="*/ 454905 h 702700"/>
              <a:gd name="connsiteX1506" fmla="*/ 305983 w 1177916"/>
              <a:gd name="connsiteY1506" fmla="*/ 455117 h 702700"/>
              <a:gd name="connsiteX1507" fmla="*/ 308980 w 1177916"/>
              <a:gd name="connsiteY1507" fmla="*/ 457505 h 702700"/>
              <a:gd name="connsiteX1508" fmla="*/ 310815 w 1177916"/>
              <a:gd name="connsiteY1508" fmla="*/ 459009 h 702700"/>
              <a:gd name="connsiteX1509" fmla="*/ 311732 w 1177916"/>
              <a:gd name="connsiteY1509" fmla="*/ 459761 h 702700"/>
              <a:gd name="connsiteX1510" fmla="*/ 313519 w 1177916"/>
              <a:gd name="connsiteY1510" fmla="*/ 459843 h 702700"/>
              <a:gd name="connsiteX1511" fmla="*/ 314755 w 1177916"/>
              <a:gd name="connsiteY1511" fmla="*/ 459483 h 702700"/>
              <a:gd name="connsiteX1512" fmla="*/ 316747 w 1177916"/>
              <a:gd name="connsiteY1512" fmla="*/ 457505 h 702700"/>
              <a:gd name="connsiteX1513" fmla="*/ 317923 w 1177916"/>
              <a:gd name="connsiteY1513" fmla="*/ 456965 h 702700"/>
              <a:gd name="connsiteX1514" fmla="*/ 318907 w 1177916"/>
              <a:gd name="connsiteY1514" fmla="*/ 457227 h 702700"/>
              <a:gd name="connsiteX1515" fmla="*/ 321291 w 1177916"/>
              <a:gd name="connsiteY1515" fmla="*/ 459418 h 702700"/>
              <a:gd name="connsiteX1516" fmla="*/ 321888 w 1177916"/>
              <a:gd name="connsiteY1516" fmla="*/ 459401 h 702700"/>
              <a:gd name="connsiteX1517" fmla="*/ 323078 w 1177916"/>
              <a:gd name="connsiteY1517" fmla="*/ 459369 h 702700"/>
              <a:gd name="connsiteX1518" fmla="*/ 325737 w 1177916"/>
              <a:gd name="connsiteY1518" fmla="*/ 458535 h 702700"/>
              <a:gd name="connsiteX1519" fmla="*/ 327256 w 1177916"/>
              <a:gd name="connsiteY1519" fmla="*/ 457734 h 702700"/>
              <a:gd name="connsiteX1520" fmla="*/ 328772 w 1177916"/>
              <a:gd name="connsiteY1520" fmla="*/ 456949 h 702700"/>
              <a:gd name="connsiteX1521" fmla="*/ 330449 w 1177916"/>
              <a:gd name="connsiteY1521" fmla="*/ 456851 h 702700"/>
              <a:gd name="connsiteX1522" fmla="*/ 330623 w 1177916"/>
              <a:gd name="connsiteY1522" fmla="*/ 456834 h 702700"/>
              <a:gd name="connsiteX1523" fmla="*/ 331720 w 1177916"/>
              <a:gd name="connsiteY1523" fmla="*/ 458093 h 702700"/>
              <a:gd name="connsiteX1524" fmla="*/ 331903 w 1177916"/>
              <a:gd name="connsiteY1524" fmla="*/ 458518 h 702700"/>
              <a:gd name="connsiteX1525" fmla="*/ 332822 w 1177916"/>
              <a:gd name="connsiteY1525" fmla="*/ 458911 h 702700"/>
              <a:gd name="connsiteX1526" fmla="*/ 333612 w 1177916"/>
              <a:gd name="connsiteY1526" fmla="*/ 460153 h 702700"/>
              <a:gd name="connsiteX1527" fmla="*/ 335034 w 1177916"/>
              <a:gd name="connsiteY1527" fmla="*/ 459614 h 702700"/>
              <a:gd name="connsiteX1528" fmla="*/ 336458 w 1177916"/>
              <a:gd name="connsiteY1528" fmla="*/ 459058 h 702700"/>
              <a:gd name="connsiteX1529" fmla="*/ 340226 w 1177916"/>
              <a:gd name="connsiteY1529" fmla="*/ 458224 h 702700"/>
              <a:gd name="connsiteX1530" fmla="*/ 342353 w 1177916"/>
              <a:gd name="connsiteY1530" fmla="*/ 458191 h 702700"/>
              <a:gd name="connsiteX1531" fmla="*/ 342638 w 1177916"/>
              <a:gd name="connsiteY1531" fmla="*/ 458191 h 702700"/>
              <a:gd name="connsiteX1532" fmla="*/ 344278 w 1177916"/>
              <a:gd name="connsiteY1532" fmla="*/ 459271 h 702700"/>
              <a:gd name="connsiteX1533" fmla="*/ 345386 w 1177916"/>
              <a:gd name="connsiteY1533" fmla="*/ 460023 h 702700"/>
              <a:gd name="connsiteX1534" fmla="*/ 346555 w 1177916"/>
              <a:gd name="connsiteY1534" fmla="*/ 460333 h 702700"/>
              <a:gd name="connsiteX1535" fmla="*/ 347177 w 1177916"/>
              <a:gd name="connsiteY1535" fmla="*/ 459777 h 702700"/>
              <a:gd name="connsiteX1536" fmla="*/ 348001 w 1177916"/>
              <a:gd name="connsiteY1536" fmla="*/ 457374 h 702700"/>
              <a:gd name="connsiteX1537" fmla="*/ 350784 w 1177916"/>
              <a:gd name="connsiteY1537" fmla="*/ 456344 h 702700"/>
              <a:gd name="connsiteX1538" fmla="*/ 350879 w 1177916"/>
              <a:gd name="connsiteY1538" fmla="*/ 456049 h 702700"/>
              <a:gd name="connsiteX1539" fmla="*/ 351039 w 1177916"/>
              <a:gd name="connsiteY1539" fmla="*/ 455542 h 702700"/>
              <a:gd name="connsiteX1540" fmla="*/ 350375 w 1177916"/>
              <a:gd name="connsiteY1540" fmla="*/ 453891 h 702700"/>
              <a:gd name="connsiteX1541" fmla="*/ 349713 w 1177916"/>
              <a:gd name="connsiteY1541" fmla="*/ 452240 h 702700"/>
              <a:gd name="connsiteX1542" fmla="*/ 350220 w 1177916"/>
              <a:gd name="connsiteY1542" fmla="*/ 450768 h 702700"/>
              <a:gd name="connsiteX1543" fmla="*/ 351214 w 1177916"/>
              <a:gd name="connsiteY1543" fmla="*/ 449901 h 702700"/>
              <a:gd name="connsiteX1544" fmla="*/ 352631 w 1177916"/>
              <a:gd name="connsiteY1544" fmla="*/ 449983 h 702700"/>
              <a:gd name="connsiteX1545" fmla="*/ 353796 w 1177916"/>
              <a:gd name="connsiteY1545" fmla="*/ 450670 h 702700"/>
              <a:gd name="connsiteX1546" fmla="*/ 355187 w 1177916"/>
              <a:gd name="connsiteY1546" fmla="*/ 453597 h 702700"/>
              <a:gd name="connsiteX1547" fmla="*/ 357695 w 1177916"/>
              <a:gd name="connsiteY1547" fmla="*/ 455608 h 702700"/>
              <a:gd name="connsiteX1548" fmla="*/ 359667 w 1177916"/>
              <a:gd name="connsiteY1548" fmla="*/ 455559 h 702700"/>
              <a:gd name="connsiteX1549" fmla="*/ 360720 w 1177916"/>
              <a:gd name="connsiteY1549" fmla="*/ 455019 h 702700"/>
              <a:gd name="connsiteX1550" fmla="*/ 362655 w 1177916"/>
              <a:gd name="connsiteY1550" fmla="*/ 452485 h 702700"/>
              <a:gd name="connsiteX1551" fmla="*/ 363088 w 1177916"/>
              <a:gd name="connsiteY1551" fmla="*/ 452387 h 702700"/>
              <a:gd name="connsiteX1552" fmla="*/ 365045 w 1177916"/>
              <a:gd name="connsiteY1552" fmla="*/ 454005 h 702700"/>
              <a:gd name="connsiteX1553" fmla="*/ 366260 w 1177916"/>
              <a:gd name="connsiteY1553" fmla="*/ 455870 h 702700"/>
              <a:gd name="connsiteX1554" fmla="*/ 366190 w 1177916"/>
              <a:gd name="connsiteY1554" fmla="*/ 456802 h 702700"/>
              <a:gd name="connsiteX1555" fmla="*/ 366633 w 1177916"/>
              <a:gd name="connsiteY1555" fmla="*/ 456785 h 702700"/>
              <a:gd name="connsiteX1556" fmla="*/ 367485 w 1177916"/>
              <a:gd name="connsiteY1556" fmla="*/ 456753 h 702700"/>
              <a:gd name="connsiteX1557" fmla="*/ 369792 w 1177916"/>
              <a:gd name="connsiteY1557" fmla="*/ 453989 h 702700"/>
              <a:gd name="connsiteX1558" fmla="*/ 371949 w 1177916"/>
              <a:gd name="connsiteY1558" fmla="*/ 454071 h 702700"/>
              <a:gd name="connsiteX1559" fmla="*/ 374222 w 1177916"/>
              <a:gd name="connsiteY1559" fmla="*/ 455232 h 702700"/>
              <a:gd name="connsiteX1560" fmla="*/ 376800 w 1177916"/>
              <a:gd name="connsiteY1560" fmla="*/ 455902 h 702700"/>
              <a:gd name="connsiteX1561" fmla="*/ 379621 w 1177916"/>
              <a:gd name="connsiteY1561" fmla="*/ 457554 h 702700"/>
              <a:gd name="connsiteX1562" fmla="*/ 381460 w 1177916"/>
              <a:gd name="connsiteY1562" fmla="*/ 458617 h 702700"/>
              <a:gd name="connsiteX1563" fmla="*/ 382106 w 1177916"/>
              <a:gd name="connsiteY1563" fmla="*/ 458535 h 702700"/>
              <a:gd name="connsiteX1564" fmla="*/ 385287 w 1177916"/>
              <a:gd name="connsiteY1564" fmla="*/ 458159 h 702700"/>
              <a:gd name="connsiteX1565" fmla="*/ 385959 w 1177916"/>
              <a:gd name="connsiteY1565" fmla="*/ 458780 h 702700"/>
              <a:gd name="connsiteX1566" fmla="*/ 385614 w 1177916"/>
              <a:gd name="connsiteY1566" fmla="*/ 459630 h 702700"/>
              <a:gd name="connsiteX1567" fmla="*/ 385329 w 1177916"/>
              <a:gd name="connsiteY1567" fmla="*/ 460333 h 702700"/>
              <a:gd name="connsiteX1568" fmla="*/ 385511 w 1177916"/>
              <a:gd name="connsiteY1568" fmla="*/ 460644 h 702700"/>
              <a:gd name="connsiteX1569" fmla="*/ 385692 w 1177916"/>
              <a:gd name="connsiteY1569" fmla="*/ 460955 h 702700"/>
              <a:gd name="connsiteX1570" fmla="*/ 388961 w 1177916"/>
              <a:gd name="connsiteY1570" fmla="*/ 460791 h 702700"/>
              <a:gd name="connsiteX1571" fmla="*/ 391109 w 1177916"/>
              <a:gd name="connsiteY1571" fmla="*/ 461870 h 702700"/>
              <a:gd name="connsiteX1572" fmla="*/ 392833 w 1177916"/>
              <a:gd name="connsiteY1572" fmla="*/ 462067 h 702700"/>
              <a:gd name="connsiteX1573" fmla="*/ 393408 w 1177916"/>
              <a:gd name="connsiteY1573" fmla="*/ 461805 h 702700"/>
              <a:gd name="connsiteX1574" fmla="*/ 393637 w 1177916"/>
              <a:gd name="connsiteY1574" fmla="*/ 461707 h 702700"/>
              <a:gd name="connsiteX1575" fmla="*/ 393892 w 1177916"/>
              <a:gd name="connsiteY1575" fmla="*/ 461233 h 702700"/>
              <a:gd name="connsiteX1576" fmla="*/ 394201 w 1177916"/>
              <a:gd name="connsiteY1576" fmla="*/ 460660 h 702700"/>
              <a:gd name="connsiteX1577" fmla="*/ 394275 w 1177916"/>
              <a:gd name="connsiteY1577" fmla="*/ 459418 h 702700"/>
              <a:gd name="connsiteX1578" fmla="*/ 393421 w 1177916"/>
              <a:gd name="connsiteY1578" fmla="*/ 458289 h 702700"/>
              <a:gd name="connsiteX1579" fmla="*/ 393063 w 1177916"/>
              <a:gd name="connsiteY1579" fmla="*/ 457047 h 702700"/>
              <a:gd name="connsiteX1580" fmla="*/ 393348 w 1177916"/>
              <a:gd name="connsiteY1580" fmla="*/ 456246 h 702700"/>
              <a:gd name="connsiteX1581" fmla="*/ 393634 w 1177916"/>
              <a:gd name="connsiteY1581" fmla="*/ 455444 h 702700"/>
              <a:gd name="connsiteX1582" fmla="*/ 394193 w 1177916"/>
              <a:gd name="connsiteY1582" fmla="*/ 454888 h 702700"/>
              <a:gd name="connsiteX1583" fmla="*/ 395614 w 1177916"/>
              <a:gd name="connsiteY1583" fmla="*/ 454594 h 702700"/>
              <a:gd name="connsiteX1584" fmla="*/ 396840 w 1177916"/>
              <a:gd name="connsiteY1584" fmla="*/ 455232 h 702700"/>
              <a:gd name="connsiteX1585" fmla="*/ 399478 w 1177916"/>
              <a:gd name="connsiteY1585" fmla="*/ 456736 h 702700"/>
              <a:gd name="connsiteX1586" fmla="*/ 401942 w 1177916"/>
              <a:gd name="connsiteY1586" fmla="*/ 456818 h 702700"/>
              <a:gd name="connsiteX1587" fmla="*/ 402490 w 1177916"/>
              <a:gd name="connsiteY1587" fmla="*/ 457194 h 702700"/>
              <a:gd name="connsiteX1588" fmla="*/ 403044 w 1177916"/>
              <a:gd name="connsiteY1588" fmla="*/ 457570 h 702700"/>
              <a:gd name="connsiteX1589" fmla="*/ 403919 w 1177916"/>
              <a:gd name="connsiteY1589" fmla="*/ 459630 h 702700"/>
              <a:gd name="connsiteX1590" fmla="*/ 404795 w 1177916"/>
              <a:gd name="connsiteY1590" fmla="*/ 461691 h 702700"/>
              <a:gd name="connsiteX1591" fmla="*/ 405224 w 1177916"/>
              <a:gd name="connsiteY1591" fmla="*/ 462001 h 702700"/>
              <a:gd name="connsiteX1592" fmla="*/ 405652 w 1177916"/>
              <a:gd name="connsiteY1592" fmla="*/ 462312 h 702700"/>
              <a:gd name="connsiteX1593" fmla="*/ 407791 w 1177916"/>
              <a:gd name="connsiteY1593" fmla="*/ 462034 h 702700"/>
              <a:gd name="connsiteX1594" fmla="*/ 408244 w 1177916"/>
              <a:gd name="connsiteY1594" fmla="*/ 461968 h 702700"/>
              <a:gd name="connsiteX1595" fmla="*/ 409840 w 1177916"/>
              <a:gd name="connsiteY1595" fmla="*/ 462786 h 702700"/>
              <a:gd name="connsiteX1596" fmla="*/ 411563 w 1177916"/>
              <a:gd name="connsiteY1596" fmla="*/ 462982 h 702700"/>
              <a:gd name="connsiteX1597" fmla="*/ 412309 w 1177916"/>
              <a:gd name="connsiteY1597" fmla="*/ 462492 h 702700"/>
              <a:gd name="connsiteX1598" fmla="*/ 412518 w 1177916"/>
              <a:gd name="connsiteY1598" fmla="*/ 462001 h 702700"/>
              <a:gd name="connsiteX1599" fmla="*/ 412623 w 1177916"/>
              <a:gd name="connsiteY1599" fmla="*/ 461756 h 702700"/>
              <a:gd name="connsiteX1600" fmla="*/ 412363 w 1177916"/>
              <a:gd name="connsiteY1600" fmla="*/ 460121 h 702700"/>
              <a:gd name="connsiteX1601" fmla="*/ 412098 w 1177916"/>
              <a:gd name="connsiteY1601" fmla="*/ 458469 h 702700"/>
              <a:gd name="connsiteX1602" fmla="*/ 412796 w 1177916"/>
              <a:gd name="connsiteY1602" fmla="*/ 456360 h 702700"/>
              <a:gd name="connsiteX1603" fmla="*/ 413978 w 1177916"/>
              <a:gd name="connsiteY1603" fmla="*/ 455003 h 702700"/>
              <a:gd name="connsiteX1604" fmla="*/ 415088 w 1177916"/>
              <a:gd name="connsiteY1604" fmla="*/ 454888 h 702700"/>
              <a:gd name="connsiteX1605" fmla="*/ 416602 w 1177916"/>
              <a:gd name="connsiteY1605" fmla="*/ 455363 h 702700"/>
              <a:gd name="connsiteX1606" fmla="*/ 417363 w 1177916"/>
              <a:gd name="connsiteY1606" fmla="*/ 455592 h 702700"/>
              <a:gd name="connsiteX1607" fmla="*/ 417827 w 1177916"/>
              <a:gd name="connsiteY1607" fmla="*/ 455706 h 702700"/>
              <a:gd name="connsiteX1608" fmla="*/ 419394 w 1177916"/>
              <a:gd name="connsiteY1608" fmla="*/ 456049 h 702700"/>
              <a:gd name="connsiteX1609" fmla="*/ 420476 w 1177916"/>
              <a:gd name="connsiteY1609" fmla="*/ 455493 h 702700"/>
              <a:gd name="connsiteX1610" fmla="*/ 422110 w 1177916"/>
              <a:gd name="connsiteY1610" fmla="*/ 455461 h 702700"/>
              <a:gd name="connsiteX1611" fmla="*/ 422906 w 1177916"/>
              <a:gd name="connsiteY1611" fmla="*/ 456262 h 702700"/>
              <a:gd name="connsiteX1612" fmla="*/ 422966 w 1177916"/>
              <a:gd name="connsiteY1612" fmla="*/ 456589 h 702700"/>
              <a:gd name="connsiteX1613" fmla="*/ 423174 w 1177916"/>
              <a:gd name="connsiteY1613" fmla="*/ 457685 h 702700"/>
              <a:gd name="connsiteX1614" fmla="*/ 423318 w 1177916"/>
              <a:gd name="connsiteY1614" fmla="*/ 458437 h 702700"/>
              <a:gd name="connsiteX1615" fmla="*/ 422739 w 1177916"/>
              <a:gd name="connsiteY1615" fmla="*/ 460987 h 702700"/>
              <a:gd name="connsiteX1616" fmla="*/ 422839 w 1177916"/>
              <a:gd name="connsiteY1616" fmla="*/ 461102 h 702700"/>
              <a:gd name="connsiteX1617" fmla="*/ 423226 w 1177916"/>
              <a:gd name="connsiteY1617" fmla="*/ 461609 h 702700"/>
              <a:gd name="connsiteX1618" fmla="*/ 424700 w 1177916"/>
              <a:gd name="connsiteY1618" fmla="*/ 462247 h 702700"/>
              <a:gd name="connsiteX1619" fmla="*/ 426497 w 1177916"/>
              <a:gd name="connsiteY1619" fmla="*/ 461020 h 702700"/>
              <a:gd name="connsiteX1620" fmla="*/ 427492 w 1177916"/>
              <a:gd name="connsiteY1620" fmla="*/ 460350 h 702700"/>
              <a:gd name="connsiteX1621" fmla="*/ 429293 w 1177916"/>
              <a:gd name="connsiteY1621" fmla="*/ 460530 h 702700"/>
              <a:gd name="connsiteX1622" fmla="*/ 429523 w 1177916"/>
              <a:gd name="connsiteY1622" fmla="*/ 460546 h 702700"/>
              <a:gd name="connsiteX1623" fmla="*/ 430176 w 1177916"/>
              <a:gd name="connsiteY1623" fmla="*/ 461380 h 702700"/>
              <a:gd name="connsiteX1624" fmla="*/ 430262 w 1177916"/>
              <a:gd name="connsiteY1624" fmla="*/ 461527 h 702700"/>
              <a:gd name="connsiteX1625" fmla="*/ 430311 w 1177916"/>
              <a:gd name="connsiteY1625" fmla="*/ 461821 h 702700"/>
              <a:gd name="connsiteX1626" fmla="*/ 430700 w 1177916"/>
              <a:gd name="connsiteY1626" fmla="*/ 464078 h 702700"/>
              <a:gd name="connsiteX1627" fmla="*/ 430750 w 1177916"/>
              <a:gd name="connsiteY1627" fmla="*/ 464372 h 702700"/>
              <a:gd name="connsiteX1628" fmla="*/ 430957 w 1177916"/>
              <a:gd name="connsiteY1628" fmla="*/ 465582 h 702700"/>
              <a:gd name="connsiteX1629" fmla="*/ 432347 w 1177916"/>
              <a:gd name="connsiteY1629" fmla="*/ 468820 h 702700"/>
              <a:gd name="connsiteX1630" fmla="*/ 434177 w 1177916"/>
              <a:gd name="connsiteY1630" fmla="*/ 470945 h 702700"/>
              <a:gd name="connsiteX1631" fmla="*/ 435101 w 1177916"/>
              <a:gd name="connsiteY1631" fmla="*/ 471698 h 702700"/>
              <a:gd name="connsiteX1632" fmla="*/ 440358 w 1177916"/>
              <a:gd name="connsiteY1632" fmla="*/ 476031 h 702700"/>
              <a:gd name="connsiteX1633" fmla="*/ 441339 w 1177916"/>
              <a:gd name="connsiteY1633" fmla="*/ 476587 h 702700"/>
              <a:gd name="connsiteX1634" fmla="*/ 443412 w 1177916"/>
              <a:gd name="connsiteY1634" fmla="*/ 476636 h 702700"/>
              <a:gd name="connsiteX1635" fmla="*/ 445529 w 1177916"/>
              <a:gd name="connsiteY1635" fmla="*/ 476685 h 702700"/>
              <a:gd name="connsiteX1636" fmla="*/ 446172 w 1177916"/>
              <a:gd name="connsiteY1636" fmla="*/ 477126 h 702700"/>
              <a:gd name="connsiteX1637" fmla="*/ 446816 w 1177916"/>
              <a:gd name="connsiteY1637" fmla="*/ 477568 h 702700"/>
              <a:gd name="connsiteX1638" fmla="*/ 448957 w 1177916"/>
              <a:gd name="connsiteY1638" fmla="*/ 479579 h 702700"/>
              <a:gd name="connsiteX1639" fmla="*/ 450199 w 1177916"/>
              <a:gd name="connsiteY1639" fmla="*/ 482162 h 702700"/>
              <a:gd name="connsiteX1640" fmla="*/ 451741 w 1177916"/>
              <a:gd name="connsiteY1640" fmla="*/ 485367 h 702700"/>
              <a:gd name="connsiteX1641" fmla="*/ 452840 w 1177916"/>
              <a:gd name="connsiteY1641" fmla="*/ 486495 h 702700"/>
              <a:gd name="connsiteX1642" fmla="*/ 453388 w 1177916"/>
              <a:gd name="connsiteY1642" fmla="*/ 487477 h 702700"/>
              <a:gd name="connsiteX1643" fmla="*/ 453934 w 1177916"/>
              <a:gd name="connsiteY1643" fmla="*/ 488458 h 702700"/>
              <a:gd name="connsiteX1644" fmla="*/ 456962 w 1177916"/>
              <a:gd name="connsiteY1644" fmla="*/ 494409 h 702700"/>
              <a:gd name="connsiteX1645" fmla="*/ 459045 w 1177916"/>
              <a:gd name="connsiteY1645" fmla="*/ 496895 h 702700"/>
              <a:gd name="connsiteX1646" fmla="*/ 459464 w 1177916"/>
              <a:gd name="connsiteY1646" fmla="*/ 497402 h 702700"/>
              <a:gd name="connsiteX1647" fmla="*/ 460373 w 1177916"/>
              <a:gd name="connsiteY1647" fmla="*/ 499086 h 702700"/>
              <a:gd name="connsiteX1648" fmla="*/ 460255 w 1177916"/>
              <a:gd name="connsiteY1648" fmla="*/ 499397 h 702700"/>
              <a:gd name="connsiteX1649" fmla="*/ 458998 w 1177916"/>
              <a:gd name="connsiteY1649" fmla="*/ 502716 h 702700"/>
              <a:gd name="connsiteX1650" fmla="*/ 458848 w 1177916"/>
              <a:gd name="connsiteY1650" fmla="*/ 503125 h 702700"/>
              <a:gd name="connsiteX1651" fmla="*/ 458668 w 1177916"/>
              <a:gd name="connsiteY1651" fmla="*/ 503599 h 702700"/>
              <a:gd name="connsiteX1652" fmla="*/ 458467 w 1177916"/>
              <a:gd name="connsiteY1652" fmla="*/ 506689 h 702700"/>
              <a:gd name="connsiteX1653" fmla="*/ 458455 w 1177916"/>
              <a:gd name="connsiteY1653" fmla="*/ 506885 h 702700"/>
              <a:gd name="connsiteX1654" fmla="*/ 458179 w 1177916"/>
              <a:gd name="connsiteY1654" fmla="*/ 507311 h 702700"/>
              <a:gd name="connsiteX1655" fmla="*/ 457891 w 1177916"/>
              <a:gd name="connsiteY1655" fmla="*/ 507752 h 702700"/>
              <a:gd name="connsiteX1656" fmla="*/ 456715 w 1177916"/>
              <a:gd name="connsiteY1656" fmla="*/ 508292 h 702700"/>
              <a:gd name="connsiteX1657" fmla="*/ 456038 w 1177916"/>
              <a:gd name="connsiteY1657" fmla="*/ 509273 h 702700"/>
              <a:gd name="connsiteX1658" fmla="*/ 454967 w 1177916"/>
              <a:gd name="connsiteY1658" fmla="*/ 510826 h 702700"/>
              <a:gd name="connsiteX1659" fmla="*/ 454657 w 1177916"/>
              <a:gd name="connsiteY1659" fmla="*/ 511660 h 702700"/>
              <a:gd name="connsiteX1660" fmla="*/ 453893 w 1177916"/>
              <a:gd name="connsiteY1660" fmla="*/ 513720 h 702700"/>
              <a:gd name="connsiteX1661" fmla="*/ 451032 w 1177916"/>
              <a:gd name="connsiteY1661" fmla="*/ 516435 h 702700"/>
              <a:gd name="connsiteX1662" fmla="*/ 448582 w 1177916"/>
              <a:gd name="connsiteY1662" fmla="*/ 521553 h 702700"/>
              <a:gd name="connsiteX1663" fmla="*/ 446118 w 1177916"/>
              <a:gd name="connsiteY1663" fmla="*/ 523662 h 702700"/>
              <a:gd name="connsiteX1664" fmla="*/ 444792 w 1177916"/>
              <a:gd name="connsiteY1664" fmla="*/ 524806 h 702700"/>
              <a:gd name="connsiteX1665" fmla="*/ 443947 w 1177916"/>
              <a:gd name="connsiteY1665" fmla="*/ 526016 h 702700"/>
              <a:gd name="connsiteX1666" fmla="*/ 443105 w 1177916"/>
              <a:gd name="connsiteY1666" fmla="*/ 527210 h 702700"/>
              <a:gd name="connsiteX1667" fmla="*/ 442210 w 1177916"/>
              <a:gd name="connsiteY1667" fmla="*/ 528093 h 702700"/>
              <a:gd name="connsiteX1668" fmla="*/ 440429 w 1177916"/>
              <a:gd name="connsiteY1668" fmla="*/ 529859 h 702700"/>
              <a:gd name="connsiteX1669" fmla="*/ 438011 w 1177916"/>
              <a:gd name="connsiteY1669" fmla="*/ 531380 h 702700"/>
              <a:gd name="connsiteX1670" fmla="*/ 437820 w 1177916"/>
              <a:gd name="connsiteY1670" fmla="*/ 532769 h 702700"/>
              <a:gd name="connsiteX1671" fmla="*/ 437220 w 1177916"/>
              <a:gd name="connsiteY1671" fmla="*/ 533701 h 702700"/>
              <a:gd name="connsiteX1672" fmla="*/ 436626 w 1177916"/>
              <a:gd name="connsiteY1672" fmla="*/ 534601 h 702700"/>
              <a:gd name="connsiteX1673" fmla="*/ 436412 w 1177916"/>
              <a:gd name="connsiteY1673" fmla="*/ 535190 h 702700"/>
              <a:gd name="connsiteX1674" fmla="*/ 435235 w 1177916"/>
              <a:gd name="connsiteY1674" fmla="*/ 538427 h 702700"/>
              <a:gd name="connsiteX1675" fmla="*/ 435555 w 1177916"/>
              <a:gd name="connsiteY1675" fmla="*/ 539539 h 702700"/>
              <a:gd name="connsiteX1676" fmla="*/ 434535 w 1177916"/>
              <a:gd name="connsiteY1676" fmla="*/ 540896 h 702700"/>
              <a:gd name="connsiteX1677" fmla="*/ 432612 w 1177916"/>
              <a:gd name="connsiteY1677" fmla="*/ 542057 h 702700"/>
              <a:gd name="connsiteX1678" fmla="*/ 430779 w 1177916"/>
              <a:gd name="connsiteY1678" fmla="*/ 543774 h 702700"/>
              <a:gd name="connsiteX1679" fmla="*/ 430311 w 1177916"/>
              <a:gd name="connsiteY1679" fmla="*/ 544215 h 702700"/>
              <a:gd name="connsiteX1680" fmla="*/ 429615 w 1177916"/>
              <a:gd name="connsiteY1680" fmla="*/ 546194 h 702700"/>
              <a:gd name="connsiteX1681" fmla="*/ 429713 w 1177916"/>
              <a:gd name="connsiteY1681" fmla="*/ 549039 h 702700"/>
              <a:gd name="connsiteX1682" fmla="*/ 428392 w 1177916"/>
              <a:gd name="connsiteY1682" fmla="*/ 551884 h 702700"/>
              <a:gd name="connsiteX1683" fmla="*/ 428251 w 1177916"/>
              <a:gd name="connsiteY1683" fmla="*/ 552882 h 702700"/>
              <a:gd name="connsiteX1684" fmla="*/ 428128 w 1177916"/>
              <a:gd name="connsiteY1684" fmla="*/ 553748 h 702700"/>
              <a:gd name="connsiteX1685" fmla="*/ 429139 w 1177916"/>
              <a:gd name="connsiteY1685" fmla="*/ 558032 h 702700"/>
              <a:gd name="connsiteX1686" fmla="*/ 428061 w 1177916"/>
              <a:gd name="connsiteY1686" fmla="*/ 561188 h 702700"/>
              <a:gd name="connsiteX1687" fmla="*/ 428473 w 1177916"/>
              <a:gd name="connsiteY1687" fmla="*/ 563428 h 702700"/>
              <a:gd name="connsiteX1688" fmla="*/ 428334 w 1177916"/>
              <a:gd name="connsiteY1688" fmla="*/ 565096 h 702700"/>
              <a:gd name="connsiteX1689" fmla="*/ 428073 w 1177916"/>
              <a:gd name="connsiteY1689" fmla="*/ 565521 h 702700"/>
              <a:gd name="connsiteX1690" fmla="*/ 427834 w 1177916"/>
              <a:gd name="connsiteY1690" fmla="*/ 565897 h 702700"/>
              <a:gd name="connsiteX1691" fmla="*/ 427213 w 1177916"/>
              <a:gd name="connsiteY1691" fmla="*/ 566502 h 702700"/>
              <a:gd name="connsiteX1692" fmla="*/ 425484 w 1177916"/>
              <a:gd name="connsiteY1692" fmla="*/ 566682 h 702700"/>
              <a:gd name="connsiteX1693" fmla="*/ 424675 w 1177916"/>
              <a:gd name="connsiteY1693" fmla="*/ 566355 h 702700"/>
              <a:gd name="connsiteX1694" fmla="*/ 423578 w 1177916"/>
              <a:gd name="connsiteY1694" fmla="*/ 565913 h 702700"/>
              <a:gd name="connsiteX1695" fmla="*/ 421541 w 1177916"/>
              <a:gd name="connsiteY1695" fmla="*/ 566142 h 702700"/>
              <a:gd name="connsiteX1696" fmla="*/ 420424 w 1177916"/>
              <a:gd name="connsiteY1696" fmla="*/ 566355 h 702700"/>
              <a:gd name="connsiteX1697" fmla="*/ 419997 w 1177916"/>
              <a:gd name="connsiteY1697" fmla="*/ 566437 h 702700"/>
              <a:gd name="connsiteX1698" fmla="*/ 418743 w 1177916"/>
              <a:gd name="connsiteY1698" fmla="*/ 568170 h 702700"/>
              <a:gd name="connsiteX1699" fmla="*/ 418561 w 1177916"/>
              <a:gd name="connsiteY1699" fmla="*/ 568415 h 702700"/>
              <a:gd name="connsiteX1700" fmla="*/ 418798 w 1177916"/>
              <a:gd name="connsiteY1700" fmla="*/ 569347 h 702700"/>
              <a:gd name="connsiteX1701" fmla="*/ 419206 w 1177916"/>
              <a:gd name="connsiteY1701" fmla="*/ 569756 h 702700"/>
              <a:gd name="connsiteX1702" fmla="*/ 420450 w 1177916"/>
              <a:gd name="connsiteY1702" fmla="*/ 570982 h 702700"/>
              <a:gd name="connsiteX1703" fmla="*/ 420381 w 1177916"/>
              <a:gd name="connsiteY1703" fmla="*/ 571587 h 702700"/>
              <a:gd name="connsiteX1704" fmla="*/ 419323 w 1177916"/>
              <a:gd name="connsiteY1704" fmla="*/ 572699 h 702700"/>
              <a:gd name="connsiteX1705" fmla="*/ 417281 w 1177916"/>
              <a:gd name="connsiteY1705" fmla="*/ 573435 h 702700"/>
              <a:gd name="connsiteX1706" fmla="*/ 416593 w 1177916"/>
              <a:gd name="connsiteY1706" fmla="*/ 574596 h 702700"/>
              <a:gd name="connsiteX1707" fmla="*/ 417860 w 1177916"/>
              <a:gd name="connsiteY1707" fmla="*/ 577768 h 702700"/>
              <a:gd name="connsiteX1708" fmla="*/ 418288 w 1177916"/>
              <a:gd name="connsiteY1708" fmla="*/ 577964 h 702700"/>
              <a:gd name="connsiteX1709" fmla="*/ 417600 w 1177916"/>
              <a:gd name="connsiteY1709" fmla="*/ 579142 h 702700"/>
              <a:gd name="connsiteX1710" fmla="*/ 416176 w 1177916"/>
              <a:gd name="connsiteY1710" fmla="*/ 579861 h 702700"/>
              <a:gd name="connsiteX1711" fmla="*/ 414845 w 1177916"/>
              <a:gd name="connsiteY1711" fmla="*/ 579910 h 702700"/>
              <a:gd name="connsiteX1712" fmla="*/ 411980 w 1177916"/>
              <a:gd name="connsiteY1712" fmla="*/ 580008 h 702700"/>
              <a:gd name="connsiteX1713" fmla="*/ 411414 w 1177916"/>
              <a:gd name="connsiteY1713" fmla="*/ 581251 h 702700"/>
              <a:gd name="connsiteX1714" fmla="*/ 411655 w 1177916"/>
              <a:gd name="connsiteY1714" fmla="*/ 581921 h 702700"/>
              <a:gd name="connsiteX1715" fmla="*/ 411774 w 1177916"/>
              <a:gd name="connsiteY1715" fmla="*/ 582248 h 702700"/>
              <a:gd name="connsiteX1716" fmla="*/ 411895 w 1177916"/>
              <a:gd name="connsiteY1716" fmla="*/ 582494 h 702700"/>
              <a:gd name="connsiteX1717" fmla="*/ 412016 w 1177916"/>
              <a:gd name="connsiteY1717" fmla="*/ 582739 h 702700"/>
              <a:gd name="connsiteX1718" fmla="*/ 413857 w 1177916"/>
              <a:gd name="connsiteY1718" fmla="*/ 583753 h 702700"/>
              <a:gd name="connsiteX1719" fmla="*/ 414233 w 1177916"/>
              <a:gd name="connsiteY1719" fmla="*/ 585143 h 702700"/>
              <a:gd name="connsiteX1720" fmla="*/ 414395 w 1177916"/>
              <a:gd name="connsiteY1720" fmla="*/ 585748 h 702700"/>
              <a:gd name="connsiteX1721" fmla="*/ 413705 w 1177916"/>
              <a:gd name="connsiteY1721" fmla="*/ 587252 h 702700"/>
              <a:gd name="connsiteX1722" fmla="*/ 413576 w 1177916"/>
              <a:gd name="connsiteY1722" fmla="*/ 587530 h 702700"/>
              <a:gd name="connsiteX1723" fmla="*/ 411723 w 1177916"/>
              <a:gd name="connsiteY1723" fmla="*/ 587759 h 702700"/>
              <a:gd name="connsiteX1724" fmla="*/ 409676 w 1177916"/>
              <a:gd name="connsiteY1724" fmla="*/ 589116 h 702700"/>
              <a:gd name="connsiteX1725" fmla="*/ 409723 w 1177916"/>
              <a:gd name="connsiteY1725" fmla="*/ 590784 h 702700"/>
              <a:gd name="connsiteX1726" fmla="*/ 411120 w 1177916"/>
              <a:gd name="connsiteY1726" fmla="*/ 593089 h 702700"/>
              <a:gd name="connsiteX1727" fmla="*/ 412714 w 1177916"/>
              <a:gd name="connsiteY1727" fmla="*/ 594218 h 702700"/>
              <a:gd name="connsiteX1728" fmla="*/ 413017 w 1177916"/>
              <a:gd name="connsiteY1728" fmla="*/ 594790 h 702700"/>
              <a:gd name="connsiteX1729" fmla="*/ 413321 w 1177916"/>
              <a:gd name="connsiteY1729" fmla="*/ 595346 h 702700"/>
              <a:gd name="connsiteX1730" fmla="*/ 412884 w 1177916"/>
              <a:gd name="connsiteY1730" fmla="*/ 595902 h 702700"/>
              <a:gd name="connsiteX1731" fmla="*/ 412448 w 1177916"/>
              <a:gd name="connsiteY1731" fmla="*/ 596458 h 702700"/>
              <a:gd name="connsiteX1732" fmla="*/ 409853 w 1177916"/>
              <a:gd name="connsiteY1732" fmla="*/ 596801 h 702700"/>
              <a:gd name="connsiteX1733" fmla="*/ 409150 w 1177916"/>
              <a:gd name="connsiteY1733" fmla="*/ 597243 h 702700"/>
              <a:gd name="connsiteX1734" fmla="*/ 408365 w 1177916"/>
              <a:gd name="connsiteY1734" fmla="*/ 597717 h 702700"/>
              <a:gd name="connsiteX1735" fmla="*/ 406080 w 1177916"/>
              <a:gd name="connsiteY1735" fmla="*/ 598011 h 702700"/>
              <a:gd name="connsiteX1736" fmla="*/ 407119 w 1177916"/>
              <a:gd name="connsiteY1736" fmla="*/ 599139 h 702700"/>
              <a:gd name="connsiteX1737" fmla="*/ 408236 w 1177916"/>
              <a:gd name="connsiteY1737" fmla="*/ 601478 h 702700"/>
              <a:gd name="connsiteX1738" fmla="*/ 408631 w 1177916"/>
              <a:gd name="connsiteY1738" fmla="*/ 602311 h 702700"/>
              <a:gd name="connsiteX1739" fmla="*/ 408559 w 1177916"/>
              <a:gd name="connsiteY1739" fmla="*/ 603685 h 702700"/>
              <a:gd name="connsiteX1740" fmla="*/ 407941 w 1177916"/>
              <a:gd name="connsiteY1740" fmla="*/ 604372 h 702700"/>
              <a:gd name="connsiteX1741" fmla="*/ 407312 w 1177916"/>
              <a:gd name="connsiteY1741" fmla="*/ 605026 h 702700"/>
              <a:gd name="connsiteX1742" fmla="*/ 407660 w 1177916"/>
              <a:gd name="connsiteY1742" fmla="*/ 606121 h 702700"/>
              <a:gd name="connsiteX1743" fmla="*/ 408211 w 1177916"/>
              <a:gd name="connsiteY1743" fmla="*/ 607822 h 702700"/>
              <a:gd name="connsiteX1744" fmla="*/ 407843 w 1177916"/>
              <a:gd name="connsiteY1744" fmla="*/ 608427 h 702700"/>
              <a:gd name="connsiteX1745" fmla="*/ 406958 w 1177916"/>
              <a:gd name="connsiteY1745" fmla="*/ 609866 h 702700"/>
              <a:gd name="connsiteX1746" fmla="*/ 407068 w 1177916"/>
              <a:gd name="connsiteY1746" fmla="*/ 611354 h 702700"/>
              <a:gd name="connsiteX1747" fmla="*/ 409593 w 1177916"/>
              <a:gd name="connsiteY1747" fmla="*/ 611141 h 702700"/>
              <a:gd name="connsiteX1748" fmla="*/ 409786 w 1177916"/>
              <a:gd name="connsiteY1748" fmla="*/ 611125 h 702700"/>
              <a:gd name="connsiteX1749" fmla="*/ 410157 w 1177916"/>
              <a:gd name="connsiteY1749" fmla="*/ 611321 h 702700"/>
              <a:gd name="connsiteX1750" fmla="*/ 410889 w 1177916"/>
              <a:gd name="connsiteY1750" fmla="*/ 611697 h 702700"/>
              <a:gd name="connsiteX1751" fmla="*/ 411082 w 1177916"/>
              <a:gd name="connsiteY1751" fmla="*/ 612400 h 702700"/>
              <a:gd name="connsiteX1752" fmla="*/ 411128 w 1177916"/>
              <a:gd name="connsiteY1752" fmla="*/ 612564 h 702700"/>
              <a:gd name="connsiteX1753" fmla="*/ 410664 w 1177916"/>
              <a:gd name="connsiteY1753" fmla="*/ 613185 h 702700"/>
              <a:gd name="connsiteX1754" fmla="*/ 409818 w 1177916"/>
              <a:gd name="connsiteY1754" fmla="*/ 614297 h 702700"/>
              <a:gd name="connsiteX1755" fmla="*/ 409432 w 1177916"/>
              <a:gd name="connsiteY1755" fmla="*/ 615965 h 702700"/>
              <a:gd name="connsiteX1756" fmla="*/ 409728 w 1177916"/>
              <a:gd name="connsiteY1756" fmla="*/ 617387 h 702700"/>
              <a:gd name="connsiteX1757" fmla="*/ 408854 w 1177916"/>
              <a:gd name="connsiteY1757" fmla="*/ 618499 h 702700"/>
              <a:gd name="connsiteX1758" fmla="*/ 408044 w 1177916"/>
              <a:gd name="connsiteY1758" fmla="*/ 618728 h 702700"/>
              <a:gd name="connsiteX1759" fmla="*/ 407184 w 1177916"/>
              <a:gd name="connsiteY1759" fmla="*/ 618990 h 702700"/>
              <a:gd name="connsiteX1760" fmla="*/ 406932 w 1177916"/>
              <a:gd name="connsiteY1760" fmla="*/ 619546 h 702700"/>
              <a:gd name="connsiteX1761" fmla="*/ 407658 w 1177916"/>
              <a:gd name="connsiteY1761" fmla="*/ 621034 h 702700"/>
              <a:gd name="connsiteX1762" fmla="*/ 407881 w 1177916"/>
              <a:gd name="connsiteY1762" fmla="*/ 622522 h 702700"/>
              <a:gd name="connsiteX1763" fmla="*/ 406690 w 1177916"/>
              <a:gd name="connsiteY1763" fmla="*/ 624533 h 702700"/>
              <a:gd name="connsiteX1764" fmla="*/ 403902 w 1177916"/>
              <a:gd name="connsiteY1764" fmla="*/ 629046 h 702700"/>
              <a:gd name="connsiteX1765" fmla="*/ 403132 w 1177916"/>
              <a:gd name="connsiteY1765" fmla="*/ 630305 h 702700"/>
              <a:gd name="connsiteX1766" fmla="*/ 402815 w 1177916"/>
              <a:gd name="connsiteY1766" fmla="*/ 631351 h 702700"/>
              <a:gd name="connsiteX1767" fmla="*/ 403239 w 1177916"/>
              <a:gd name="connsiteY1767" fmla="*/ 632218 h 702700"/>
              <a:gd name="connsiteX1768" fmla="*/ 403987 w 1177916"/>
              <a:gd name="connsiteY1768" fmla="*/ 632087 h 702700"/>
              <a:gd name="connsiteX1769" fmla="*/ 404228 w 1177916"/>
              <a:gd name="connsiteY1769" fmla="*/ 632038 h 702700"/>
              <a:gd name="connsiteX1770" fmla="*/ 406162 w 1177916"/>
              <a:gd name="connsiteY1770" fmla="*/ 629585 h 702700"/>
              <a:gd name="connsiteX1771" fmla="*/ 406864 w 1177916"/>
              <a:gd name="connsiteY1771" fmla="*/ 629536 h 702700"/>
              <a:gd name="connsiteX1772" fmla="*/ 407025 w 1177916"/>
              <a:gd name="connsiteY1772" fmla="*/ 629520 h 702700"/>
              <a:gd name="connsiteX1773" fmla="*/ 407691 w 1177916"/>
              <a:gd name="connsiteY1773" fmla="*/ 631024 h 702700"/>
              <a:gd name="connsiteX1774" fmla="*/ 407604 w 1177916"/>
              <a:gd name="connsiteY1774" fmla="*/ 631368 h 702700"/>
              <a:gd name="connsiteX1775" fmla="*/ 407434 w 1177916"/>
              <a:gd name="connsiteY1775" fmla="*/ 632071 h 702700"/>
              <a:gd name="connsiteX1776" fmla="*/ 405624 w 1177916"/>
              <a:gd name="connsiteY1776" fmla="*/ 634474 h 702700"/>
              <a:gd name="connsiteX1777" fmla="*/ 405740 w 1177916"/>
              <a:gd name="connsiteY1777" fmla="*/ 635226 h 702700"/>
              <a:gd name="connsiteX1778" fmla="*/ 407205 w 1177916"/>
              <a:gd name="connsiteY1778" fmla="*/ 637025 h 702700"/>
              <a:gd name="connsiteX1779" fmla="*/ 407926 w 1177916"/>
              <a:gd name="connsiteY1779" fmla="*/ 639085 h 702700"/>
              <a:gd name="connsiteX1780" fmla="*/ 409324 w 1177916"/>
              <a:gd name="connsiteY1780" fmla="*/ 641326 h 702700"/>
              <a:gd name="connsiteX1781" fmla="*/ 409549 w 1177916"/>
              <a:gd name="connsiteY1781" fmla="*/ 642830 h 702700"/>
              <a:gd name="connsiteX1782" fmla="*/ 409732 w 1177916"/>
              <a:gd name="connsiteY1782" fmla="*/ 644073 h 702700"/>
              <a:gd name="connsiteX1783" fmla="*/ 407406 w 1177916"/>
              <a:gd name="connsiteY1783" fmla="*/ 646640 h 702700"/>
              <a:gd name="connsiteX1784" fmla="*/ 407176 w 1177916"/>
              <a:gd name="connsiteY1784" fmla="*/ 646901 h 702700"/>
              <a:gd name="connsiteX1785" fmla="*/ 407882 w 1177916"/>
              <a:gd name="connsiteY1785" fmla="*/ 647310 h 702700"/>
              <a:gd name="connsiteX1786" fmla="*/ 408587 w 1177916"/>
              <a:gd name="connsiteY1786" fmla="*/ 647719 h 702700"/>
              <a:gd name="connsiteX1787" fmla="*/ 408845 w 1177916"/>
              <a:gd name="connsiteY1787" fmla="*/ 649419 h 702700"/>
              <a:gd name="connsiteX1788" fmla="*/ 408878 w 1177916"/>
              <a:gd name="connsiteY1788" fmla="*/ 649632 h 702700"/>
              <a:gd name="connsiteX1789" fmla="*/ 409668 w 1177916"/>
              <a:gd name="connsiteY1789" fmla="*/ 651136 h 702700"/>
              <a:gd name="connsiteX1790" fmla="*/ 409410 w 1177916"/>
              <a:gd name="connsiteY1790" fmla="*/ 652248 h 702700"/>
              <a:gd name="connsiteX1791" fmla="*/ 408409 w 1177916"/>
              <a:gd name="connsiteY1791" fmla="*/ 653785 h 702700"/>
              <a:gd name="connsiteX1792" fmla="*/ 408675 w 1177916"/>
              <a:gd name="connsiteY1792" fmla="*/ 655142 h 702700"/>
              <a:gd name="connsiteX1793" fmla="*/ 408764 w 1177916"/>
              <a:gd name="connsiteY1793" fmla="*/ 655600 h 702700"/>
              <a:gd name="connsiteX1794" fmla="*/ 409655 w 1177916"/>
              <a:gd name="connsiteY1794" fmla="*/ 657252 h 702700"/>
              <a:gd name="connsiteX1795" fmla="*/ 410765 w 1177916"/>
              <a:gd name="connsiteY1795" fmla="*/ 659328 h 702700"/>
              <a:gd name="connsiteX1796" fmla="*/ 411094 w 1177916"/>
              <a:gd name="connsiteY1796" fmla="*/ 663612 h 702700"/>
              <a:gd name="connsiteX1797" fmla="*/ 411918 w 1177916"/>
              <a:gd name="connsiteY1797" fmla="*/ 664381 h 702700"/>
              <a:gd name="connsiteX1798" fmla="*/ 413849 w 1177916"/>
              <a:gd name="connsiteY1798" fmla="*/ 666179 h 702700"/>
              <a:gd name="connsiteX1799" fmla="*/ 415677 w 1177916"/>
              <a:gd name="connsiteY1799" fmla="*/ 668747 h 702700"/>
              <a:gd name="connsiteX1800" fmla="*/ 418084 w 1177916"/>
              <a:gd name="connsiteY1800" fmla="*/ 669433 h 702700"/>
              <a:gd name="connsiteX1801" fmla="*/ 419246 w 1177916"/>
              <a:gd name="connsiteY1801" fmla="*/ 669760 h 702700"/>
              <a:gd name="connsiteX1802" fmla="*/ 419981 w 1177916"/>
              <a:gd name="connsiteY1802" fmla="*/ 670513 h 702700"/>
              <a:gd name="connsiteX1803" fmla="*/ 420000 w 1177916"/>
              <a:gd name="connsiteY1803" fmla="*/ 670823 h 702700"/>
              <a:gd name="connsiteX1804" fmla="*/ 420198 w 1177916"/>
              <a:gd name="connsiteY1804" fmla="*/ 673685 h 702700"/>
              <a:gd name="connsiteX1805" fmla="*/ 420980 w 1177916"/>
              <a:gd name="connsiteY1805" fmla="*/ 675990 h 702700"/>
              <a:gd name="connsiteX1806" fmla="*/ 421197 w 1177916"/>
              <a:gd name="connsiteY1806" fmla="*/ 676039 h 702700"/>
              <a:gd name="connsiteX1807" fmla="*/ 421596 w 1177916"/>
              <a:gd name="connsiteY1807" fmla="*/ 676121 h 702700"/>
              <a:gd name="connsiteX1808" fmla="*/ 423277 w 1177916"/>
              <a:gd name="connsiteY1808" fmla="*/ 674388 h 702700"/>
              <a:gd name="connsiteX1809" fmla="*/ 423611 w 1177916"/>
              <a:gd name="connsiteY1809" fmla="*/ 674551 h 702700"/>
              <a:gd name="connsiteX1810" fmla="*/ 424320 w 1177916"/>
              <a:gd name="connsiteY1810" fmla="*/ 674895 h 702700"/>
              <a:gd name="connsiteX1811" fmla="*/ 425046 w 1177916"/>
              <a:gd name="connsiteY1811" fmla="*/ 676513 h 702700"/>
              <a:gd name="connsiteX1812" fmla="*/ 425409 w 1177916"/>
              <a:gd name="connsiteY1812" fmla="*/ 677331 h 702700"/>
              <a:gd name="connsiteX1813" fmla="*/ 426510 w 1177916"/>
              <a:gd name="connsiteY1813" fmla="*/ 678427 h 702700"/>
              <a:gd name="connsiteX1814" fmla="*/ 427612 w 1177916"/>
              <a:gd name="connsiteY1814" fmla="*/ 679522 h 702700"/>
              <a:gd name="connsiteX1815" fmla="*/ 428104 w 1177916"/>
              <a:gd name="connsiteY1815" fmla="*/ 679522 h 702700"/>
              <a:gd name="connsiteX1816" fmla="*/ 429092 w 1177916"/>
              <a:gd name="connsiteY1816" fmla="*/ 679538 h 702700"/>
              <a:gd name="connsiteX1817" fmla="*/ 430645 w 1177916"/>
              <a:gd name="connsiteY1817" fmla="*/ 678427 h 702700"/>
              <a:gd name="connsiteX1818" fmla="*/ 432270 w 1177916"/>
              <a:gd name="connsiteY1818" fmla="*/ 676088 h 702700"/>
              <a:gd name="connsiteX1819" fmla="*/ 432344 w 1177916"/>
              <a:gd name="connsiteY1819" fmla="*/ 674731 h 702700"/>
              <a:gd name="connsiteX1820" fmla="*/ 434584 w 1177916"/>
              <a:gd name="connsiteY1820" fmla="*/ 672638 h 702700"/>
              <a:gd name="connsiteX1821" fmla="*/ 435349 w 1177916"/>
              <a:gd name="connsiteY1821" fmla="*/ 669793 h 702700"/>
              <a:gd name="connsiteX1822" fmla="*/ 436134 w 1177916"/>
              <a:gd name="connsiteY1822" fmla="*/ 668387 h 702700"/>
              <a:gd name="connsiteX1823" fmla="*/ 436415 w 1177916"/>
              <a:gd name="connsiteY1823" fmla="*/ 667880 h 702700"/>
              <a:gd name="connsiteX1824" fmla="*/ 439522 w 1177916"/>
              <a:gd name="connsiteY1824" fmla="*/ 665427 h 702700"/>
              <a:gd name="connsiteX1825" fmla="*/ 440214 w 1177916"/>
              <a:gd name="connsiteY1825" fmla="*/ 664119 h 702700"/>
              <a:gd name="connsiteX1826" fmla="*/ 440331 w 1177916"/>
              <a:gd name="connsiteY1826" fmla="*/ 663988 h 702700"/>
              <a:gd name="connsiteX1827" fmla="*/ 442581 w 1177916"/>
              <a:gd name="connsiteY1827" fmla="*/ 661487 h 702700"/>
              <a:gd name="connsiteX1828" fmla="*/ 443106 w 1177916"/>
              <a:gd name="connsiteY1828" fmla="*/ 661372 h 702700"/>
              <a:gd name="connsiteX1829" fmla="*/ 443755 w 1177916"/>
              <a:gd name="connsiteY1829" fmla="*/ 661241 h 702700"/>
              <a:gd name="connsiteX1830" fmla="*/ 447289 w 1177916"/>
              <a:gd name="connsiteY1830" fmla="*/ 659345 h 702700"/>
              <a:gd name="connsiteX1831" fmla="*/ 451682 w 1177916"/>
              <a:gd name="connsiteY1831" fmla="*/ 657971 h 702700"/>
              <a:gd name="connsiteX1832" fmla="*/ 452927 w 1177916"/>
              <a:gd name="connsiteY1832" fmla="*/ 656794 h 702700"/>
              <a:gd name="connsiteX1833" fmla="*/ 453748 w 1177916"/>
              <a:gd name="connsiteY1833" fmla="*/ 654635 h 702700"/>
              <a:gd name="connsiteX1834" fmla="*/ 454310 w 1177916"/>
              <a:gd name="connsiteY1834" fmla="*/ 654030 h 702700"/>
              <a:gd name="connsiteX1835" fmla="*/ 454869 w 1177916"/>
              <a:gd name="connsiteY1835" fmla="*/ 653442 h 702700"/>
              <a:gd name="connsiteX1836" fmla="*/ 455306 w 1177916"/>
              <a:gd name="connsiteY1836" fmla="*/ 652968 h 702700"/>
              <a:gd name="connsiteX1837" fmla="*/ 458014 w 1177916"/>
              <a:gd name="connsiteY1837" fmla="*/ 646803 h 702700"/>
              <a:gd name="connsiteX1838" fmla="*/ 460130 w 1177916"/>
              <a:gd name="connsiteY1838" fmla="*/ 644645 h 702700"/>
              <a:gd name="connsiteX1839" fmla="*/ 462675 w 1177916"/>
              <a:gd name="connsiteY1839" fmla="*/ 642797 h 702700"/>
              <a:gd name="connsiteX1840" fmla="*/ 464301 w 1177916"/>
              <a:gd name="connsiteY1840" fmla="*/ 640344 h 702700"/>
              <a:gd name="connsiteX1841" fmla="*/ 466320 w 1177916"/>
              <a:gd name="connsiteY1841" fmla="*/ 639380 h 702700"/>
              <a:gd name="connsiteX1842" fmla="*/ 467602 w 1177916"/>
              <a:gd name="connsiteY1842" fmla="*/ 638922 h 702700"/>
              <a:gd name="connsiteX1843" fmla="*/ 468696 w 1177916"/>
              <a:gd name="connsiteY1843" fmla="*/ 638906 h 702700"/>
              <a:gd name="connsiteX1844" fmla="*/ 470257 w 1177916"/>
              <a:gd name="connsiteY1844" fmla="*/ 639870 h 702700"/>
              <a:gd name="connsiteX1845" fmla="*/ 471271 w 1177916"/>
              <a:gd name="connsiteY1845" fmla="*/ 640819 h 702700"/>
              <a:gd name="connsiteX1846" fmla="*/ 472439 w 1177916"/>
              <a:gd name="connsiteY1846" fmla="*/ 641882 h 702700"/>
              <a:gd name="connsiteX1847" fmla="*/ 473897 w 1177916"/>
              <a:gd name="connsiteY1847" fmla="*/ 642699 h 702700"/>
              <a:gd name="connsiteX1848" fmla="*/ 476043 w 1177916"/>
              <a:gd name="connsiteY1848" fmla="*/ 643075 h 702700"/>
              <a:gd name="connsiteX1849" fmla="*/ 477431 w 1177916"/>
              <a:gd name="connsiteY1849" fmla="*/ 642863 h 702700"/>
              <a:gd name="connsiteX1850" fmla="*/ 478219 w 1177916"/>
              <a:gd name="connsiteY1850" fmla="*/ 642552 h 702700"/>
              <a:gd name="connsiteX1851" fmla="*/ 479779 w 1177916"/>
              <a:gd name="connsiteY1851" fmla="*/ 641064 h 702700"/>
              <a:gd name="connsiteX1852" fmla="*/ 483685 w 1177916"/>
              <a:gd name="connsiteY1852" fmla="*/ 637663 h 702700"/>
              <a:gd name="connsiteX1853" fmla="*/ 486612 w 1177916"/>
              <a:gd name="connsiteY1853" fmla="*/ 635047 h 702700"/>
              <a:gd name="connsiteX1854" fmla="*/ 488885 w 1177916"/>
              <a:gd name="connsiteY1854" fmla="*/ 632839 h 702700"/>
              <a:gd name="connsiteX1855" fmla="*/ 489048 w 1177916"/>
              <a:gd name="connsiteY1855" fmla="*/ 632676 h 702700"/>
              <a:gd name="connsiteX1856" fmla="*/ 491830 w 1177916"/>
              <a:gd name="connsiteY1856" fmla="*/ 630207 h 702700"/>
              <a:gd name="connsiteX1857" fmla="*/ 492706 w 1177916"/>
              <a:gd name="connsiteY1857" fmla="*/ 629275 h 702700"/>
              <a:gd name="connsiteX1858" fmla="*/ 493578 w 1177916"/>
              <a:gd name="connsiteY1858" fmla="*/ 628146 h 702700"/>
              <a:gd name="connsiteX1859" fmla="*/ 493852 w 1177916"/>
              <a:gd name="connsiteY1859" fmla="*/ 627067 h 702700"/>
              <a:gd name="connsiteX1860" fmla="*/ 494354 w 1177916"/>
              <a:gd name="connsiteY1860" fmla="*/ 624925 h 702700"/>
              <a:gd name="connsiteX1861" fmla="*/ 494493 w 1177916"/>
              <a:gd name="connsiteY1861" fmla="*/ 622064 h 702700"/>
              <a:gd name="connsiteX1862" fmla="*/ 494575 w 1177916"/>
              <a:gd name="connsiteY1862" fmla="*/ 618908 h 702700"/>
              <a:gd name="connsiteX1863" fmla="*/ 494676 w 1177916"/>
              <a:gd name="connsiteY1863" fmla="*/ 616602 h 702700"/>
              <a:gd name="connsiteX1864" fmla="*/ 495231 w 1177916"/>
              <a:gd name="connsiteY1864" fmla="*/ 614608 h 702700"/>
              <a:gd name="connsiteX1865" fmla="*/ 496933 w 1177916"/>
              <a:gd name="connsiteY1865" fmla="*/ 612809 h 702700"/>
              <a:gd name="connsiteX1866" fmla="*/ 503434 w 1177916"/>
              <a:gd name="connsiteY1866" fmla="*/ 607511 h 702700"/>
              <a:gd name="connsiteX1867" fmla="*/ 508467 w 1177916"/>
              <a:gd name="connsiteY1867" fmla="*/ 603342 h 702700"/>
              <a:gd name="connsiteX1868" fmla="*/ 511639 w 1177916"/>
              <a:gd name="connsiteY1868" fmla="*/ 600496 h 702700"/>
              <a:gd name="connsiteX1869" fmla="*/ 514512 w 1177916"/>
              <a:gd name="connsiteY1869" fmla="*/ 598109 h 702700"/>
              <a:gd name="connsiteX1870" fmla="*/ 518369 w 1177916"/>
              <a:gd name="connsiteY1870" fmla="*/ 594332 h 702700"/>
              <a:gd name="connsiteX1871" fmla="*/ 520184 w 1177916"/>
              <a:gd name="connsiteY1871" fmla="*/ 593138 h 702700"/>
              <a:gd name="connsiteX1872" fmla="*/ 521949 w 1177916"/>
              <a:gd name="connsiteY1872" fmla="*/ 591945 h 702700"/>
              <a:gd name="connsiteX1873" fmla="*/ 522550 w 1177916"/>
              <a:gd name="connsiteY1873" fmla="*/ 592157 h 702700"/>
              <a:gd name="connsiteX1874" fmla="*/ 522783 w 1177916"/>
              <a:gd name="connsiteY1874" fmla="*/ 593727 h 702700"/>
              <a:gd name="connsiteX1875" fmla="*/ 522935 w 1177916"/>
              <a:gd name="connsiteY1875" fmla="*/ 598632 h 702700"/>
              <a:gd name="connsiteX1876" fmla="*/ 523625 w 1177916"/>
              <a:gd name="connsiteY1876" fmla="*/ 607805 h 702700"/>
              <a:gd name="connsiteX1877" fmla="*/ 523793 w 1177916"/>
              <a:gd name="connsiteY1877" fmla="*/ 613414 h 702700"/>
              <a:gd name="connsiteX1878" fmla="*/ 524544 w 1177916"/>
              <a:gd name="connsiteY1878" fmla="*/ 623061 h 702700"/>
              <a:gd name="connsiteX1879" fmla="*/ 524485 w 1177916"/>
              <a:gd name="connsiteY1879" fmla="*/ 629683 h 702700"/>
              <a:gd name="connsiteX1880" fmla="*/ 524586 w 1177916"/>
              <a:gd name="connsiteY1880" fmla="*/ 632185 h 702700"/>
              <a:gd name="connsiteX1881" fmla="*/ 525015 w 1177916"/>
              <a:gd name="connsiteY1881" fmla="*/ 633673 h 702700"/>
              <a:gd name="connsiteX1882" fmla="*/ 526218 w 1177916"/>
              <a:gd name="connsiteY1882" fmla="*/ 636469 h 702700"/>
              <a:gd name="connsiteX1883" fmla="*/ 527312 w 1177916"/>
              <a:gd name="connsiteY1883" fmla="*/ 638807 h 702700"/>
              <a:gd name="connsiteX1884" fmla="*/ 527513 w 1177916"/>
              <a:gd name="connsiteY1884" fmla="*/ 641293 h 702700"/>
              <a:gd name="connsiteX1885" fmla="*/ 527464 w 1177916"/>
              <a:gd name="connsiteY1885" fmla="*/ 643697 h 702700"/>
              <a:gd name="connsiteX1886" fmla="*/ 527462 w 1177916"/>
              <a:gd name="connsiteY1886" fmla="*/ 646002 h 702700"/>
              <a:gd name="connsiteX1887" fmla="*/ 527614 w 1177916"/>
              <a:gd name="connsiteY1887" fmla="*/ 648438 h 702700"/>
              <a:gd name="connsiteX1888" fmla="*/ 527714 w 1177916"/>
              <a:gd name="connsiteY1888" fmla="*/ 650842 h 70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</a:cxnLst>
            <a:rect l="l" t="t" r="r" b="b"/>
            <a:pathLst>
              <a:path w="1177916" h="702700">
                <a:moveTo>
                  <a:pt x="527714" y="650842"/>
                </a:moveTo>
                <a:lnTo>
                  <a:pt x="528056" y="652935"/>
                </a:lnTo>
                <a:lnTo>
                  <a:pt x="528440" y="654603"/>
                </a:lnTo>
                <a:lnTo>
                  <a:pt x="528813" y="656843"/>
                </a:lnTo>
                <a:lnTo>
                  <a:pt x="531840" y="656499"/>
                </a:lnTo>
                <a:lnTo>
                  <a:pt x="532978" y="653164"/>
                </a:lnTo>
                <a:lnTo>
                  <a:pt x="533507" y="652837"/>
                </a:lnTo>
                <a:lnTo>
                  <a:pt x="534467" y="652232"/>
                </a:lnTo>
                <a:lnTo>
                  <a:pt x="534905" y="652297"/>
                </a:lnTo>
                <a:lnTo>
                  <a:pt x="536070" y="652444"/>
                </a:lnTo>
                <a:lnTo>
                  <a:pt x="537512" y="652166"/>
                </a:lnTo>
                <a:lnTo>
                  <a:pt x="538233" y="652019"/>
                </a:lnTo>
                <a:lnTo>
                  <a:pt x="538977" y="651480"/>
                </a:lnTo>
                <a:lnTo>
                  <a:pt x="539466" y="650515"/>
                </a:lnTo>
                <a:lnTo>
                  <a:pt x="539857" y="649746"/>
                </a:lnTo>
                <a:lnTo>
                  <a:pt x="539863" y="648880"/>
                </a:lnTo>
                <a:lnTo>
                  <a:pt x="539870" y="648013"/>
                </a:lnTo>
                <a:lnTo>
                  <a:pt x="540471" y="647490"/>
                </a:lnTo>
                <a:lnTo>
                  <a:pt x="542730" y="645544"/>
                </a:lnTo>
                <a:lnTo>
                  <a:pt x="546379" y="644400"/>
                </a:lnTo>
                <a:lnTo>
                  <a:pt x="546987" y="644383"/>
                </a:lnTo>
                <a:lnTo>
                  <a:pt x="547676" y="644351"/>
                </a:lnTo>
                <a:lnTo>
                  <a:pt x="548482" y="643451"/>
                </a:lnTo>
                <a:lnTo>
                  <a:pt x="548672" y="643239"/>
                </a:lnTo>
                <a:lnTo>
                  <a:pt x="549160" y="643746"/>
                </a:lnTo>
                <a:lnTo>
                  <a:pt x="549031" y="644367"/>
                </a:lnTo>
                <a:lnTo>
                  <a:pt x="549281" y="644743"/>
                </a:lnTo>
                <a:lnTo>
                  <a:pt x="549398" y="644923"/>
                </a:lnTo>
                <a:lnTo>
                  <a:pt x="550053" y="644841"/>
                </a:lnTo>
                <a:lnTo>
                  <a:pt x="550325" y="644808"/>
                </a:lnTo>
                <a:lnTo>
                  <a:pt x="551392" y="642519"/>
                </a:lnTo>
                <a:lnTo>
                  <a:pt x="554177" y="641489"/>
                </a:lnTo>
                <a:lnTo>
                  <a:pt x="555358" y="640573"/>
                </a:lnTo>
                <a:lnTo>
                  <a:pt x="555809" y="640116"/>
                </a:lnTo>
                <a:lnTo>
                  <a:pt x="556726" y="639216"/>
                </a:lnTo>
                <a:lnTo>
                  <a:pt x="556726" y="639053"/>
                </a:lnTo>
                <a:lnTo>
                  <a:pt x="556729" y="638726"/>
                </a:lnTo>
                <a:lnTo>
                  <a:pt x="556746" y="638497"/>
                </a:lnTo>
                <a:lnTo>
                  <a:pt x="556870" y="636796"/>
                </a:lnTo>
                <a:lnTo>
                  <a:pt x="558288" y="636943"/>
                </a:lnTo>
                <a:lnTo>
                  <a:pt x="559678" y="635586"/>
                </a:lnTo>
                <a:lnTo>
                  <a:pt x="561023" y="634294"/>
                </a:lnTo>
                <a:lnTo>
                  <a:pt x="562284" y="631270"/>
                </a:lnTo>
                <a:lnTo>
                  <a:pt x="563208" y="631335"/>
                </a:lnTo>
                <a:lnTo>
                  <a:pt x="564495" y="632398"/>
                </a:lnTo>
                <a:lnTo>
                  <a:pt x="565240" y="631662"/>
                </a:lnTo>
                <a:lnTo>
                  <a:pt x="565919" y="631875"/>
                </a:lnTo>
                <a:lnTo>
                  <a:pt x="566225" y="631973"/>
                </a:lnTo>
                <a:lnTo>
                  <a:pt x="566302" y="630174"/>
                </a:lnTo>
                <a:lnTo>
                  <a:pt x="567721" y="630076"/>
                </a:lnTo>
                <a:lnTo>
                  <a:pt x="569085" y="628523"/>
                </a:lnTo>
                <a:lnTo>
                  <a:pt x="569403" y="628163"/>
                </a:lnTo>
                <a:lnTo>
                  <a:pt x="571318" y="627934"/>
                </a:lnTo>
                <a:lnTo>
                  <a:pt x="571805" y="628670"/>
                </a:lnTo>
                <a:lnTo>
                  <a:pt x="572796" y="628195"/>
                </a:lnTo>
                <a:lnTo>
                  <a:pt x="573249" y="625596"/>
                </a:lnTo>
                <a:lnTo>
                  <a:pt x="573449" y="625383"/>
                </a:lnTo>
                <a:lnTo>
                  <a:pt x="573748" y="625089"/>
                </a:lnTo>
                <a:lnTo>
                  <a:pt x="576443" y="624157"/>
                </a:lnTo>
                <a:lnTo>
                  <a:pt x="576717" y="624059"/>
                </a:lnTo>
                <a:lnTo>
                  <a:pt x="577760" y="624696"/>
                </a:lnTo>
                <a:lnTo>
                  <a:pt x="578037" y="624631"/>
                </a:lnTo>
                <a:lnTo>
                  <a:pt x="578688" y="624451"/>
                </a:lnTo>
                <a:lnTo>
                  <a:pt x="579690" y="622669"/>
                </a:lnTo>
                <a:lnTo>
                  <a:pt x="580265" y="622031"/>
                </a:lnTo>
                <a:lnTo>
                  <a:pt x="581433" y="620756"/>
                </a:lnTo>
                <a:lnTo>
                  <a:pt x="582303" y="619954"/>
                </a:lnTo>
                <a:lnTo>
                  <a:pt x="583671" y="619431"/>
                </a:lnTo>
                <a:lnTo>
                  <a:pt x="584036" y="619284"/>
                </a:lnTo>
                <a:lnTo>
                  <a:pt x="584502" y="619170"/>
                </a:lnTo>
                <a:lnTo>
                  <a:pt x="585449" y="618924"/>
                </a:lnTo>
                <a:lnTo>
                  <a:pt x="589043" y="617960"/>
                </a:lnTo>
                <a:lnTo>
                  <a:pt x="589994" y="618319"/>
                </a:lnTo>
                <a:lnTo>
                  <a:pt x="591134" y="618728"/>
                </a:lnTo>
                <a:lnTo>
                  <a:pt x="592163" y="618172"/>
                </a:lnTo>
                <a:lnTo>
                  <a:pt x="592498" y="617992"/>
                </a:lnTo>
                <a:lnTo>
                  <a:pt x="592771" y="616684"/>
                </a:lnTo>
                <a:lnTo>
                  <a:pt x="592902" y="616046"/>
                </a:lnTo>
                <a:lnTo>
                  <a:pt x="592948" y="615834"/>
                </a:lnTo>
                <a:lnTo>
                  <a:pt x="593186" y="615687"/>
                </a:lnTo>
                <a:lnTo>
                  <a:pt x="593443" y="615523"/>
                </a:lnTo>
                <a:lnTo>
                  <a:pt x="594272" y="615605"/>
                </a:lnTo>
                <a:lnTo>
                  <a:pt x="594553" y="615621"/>
                </a:lnTo>
                <a:lnTo>
                  <a:pt x="595662" y="615719"/>
                </a:lnTo>
                <a:lnTo>
                  <a:pt x="596411" y="615294"/>
                </a:lnTo>
                <a:lnTo>
                  <a:pt x="600062" y="613152"/>
                </a:lnTo>
                <a:lnTo>
                  <a:pt x="600047" y="612809"/>
                </a:lnTo>
                <a:lnTo>
                  <a:pt x="600028" y="612400"/>
                </a:lnTo>
                <a:lnTo>
                  <a:pt x="599959" y="610863"/>
                </a:lnTo>
                <a:lnTo>
                  <a:pt x="600374" y="610029"/>
                </a:lnTo>
                <a:lnTo>
                  <a:pt x="601213" y="608329"/>
                </a:lnTo>
                <a:lnTo>
                  <a:pt x="601278" y="607446"/>
                </a:lnTo>
                <a:lnTo>
                  <a:pt x="601888" y="607364"/>
                </a:lnTo>
                <a:lnTo>
                  <a:pt x="602269" y="607348"/>
                </a:lnTo>
                <a:lnTo>
                  <a:pt x="604011" y="605680"/>
                </a:lnTo>
                <a:lnTo>
                  <a:pt x="604451" y="604633"/>
                </a:lnTo>
                <a:lnTo>
                  <a:pt x="606118" y="604404"/>
                </a:lnTo>
                <a:lnTo>
                  <a:pt x="607306" y="602491"/>
                </a:lnTo>
                <a:lnTo>
                  <a:pt x="608242" y="600954"/>
                </a:lnTo>
                <a:lnTo>
                  <a:pt x="609181" y="599401"/>
                </a:lnTo>
                <a:lnTo>
                  <a:pt x="609927" y="598796"/>
                </a:lnTo>
                <a:lnTo>
                  <a:pt x="611163" y="598420"/>
                </a:lnTo>
                <a:lnTo>
                  <a:pt x="612209" y="598747"/>
                </a:lnTo>
                <a:lnTo>
                  <a:pt x="612654" y="599581"/>
                </a:lnTo>
                <a:lnTo>
                  <a:pt x="612939" y="600120"/>
                </a:lnTo>
                <a:lnTo>
                  <a:pt x="613802" y="600055"/>
                </a:lnTo>
                <a:lnTo>
                  <a:pt x="614394" y="599074"/>
                </a:lnTo>
                <a:lnTo>
                  <a:pt x="614616" y="598698"/>
                </a:lnTo>
                <a:lnTo>
                  <a:pt x="615728" y="598469"/>
                </a:lnTo>
                <a:lnTo>
                  <a:pt x="617659" y="596000"/>
                </a:lnTo>
                <a:lnTo>
                  <a:pt x="620550" y="596180"/>
                </a:lnTo>
                <a:lnTo>
                  <a:pt x="620928" y="596212"/>
                </a:lnTo>
                <a:lnTo>
                  <a:pt x="622777" y="594659"/>
                </a:lnTo>
                <a:lnTo>
                  <a:pt x="624281" y="593384"/>
                </a:lnTo>
                <a:lnTo>
                  <a:pt x="625593" y="593106"/>
                </a:lnTo>
                <a:lnTo>
                  <a:pt x="626752" y="592844"/>
                </a:lnTo>
                <a:lnTo>
                  <a:pt x="629272" y="594054"/>
                </a:lnTo>
                <a:lnTo>
                  <a:pt x="632861" y="592468"/>
                </a:lnTo>
                <a:lnTo>
                  <a:pt x="634751" y="593498"/>
                </a:lnTo>
                <a:lnTo>
                  <a:pt x="636192" y="592550"/>
                </a:lnTo>
                <a:lnTo>
                  <a:pt x="636859" y="593858"/>
                </a:lnTo>
                <a:lnTo>
                  <a:pt x="637536" y="594054"/>
                </a:lnTo>
                <a:lnTo>
                  <a:pt x="637971" y="593678"/>
                </a:lnTo>
                <a:lnTo>
                  <a:pt x="638191" y="593187"/>
                </a:lnTo>
                <a:lnTo>
                  <a:pt x="638411" y="592697"/>
                </a:lnTo>
                <a:lnTo>
                  <a:pt x="638896" y="591552"/>
                </a:lnTo>
                <a:lnTo>
                  <a:pt x="639040" y="591209"/>
                </a:lnTo>
                <a:lnTo>
                  <a:pt x="639908" y="590653"/>
                </a:lnTo>
                <a:lnTo>
                  <a:pt x="641512" y="590489"/>
                </a:lnTo>
                <a:lnTo>
                  <a:pt x="642507" y="589508"/>
                </a:lnTo>
                <a:lnTo>
                  <a:pt x="644536" y="590391"/>
                </a:lnTo>
                <a:lnTo>
                  <a:pt x="645075" y="590326"/>
                </a:lnTo>
                <a:lnTo>
                  <a:pt x="645895" y="590211"/>
                </a:lnTo>
                <a:lnTo>
                  <a:pt x="646393" y="590522"/>
                </a:lnTo>
                <a:lnTo>
                  <a:pt x="646815" y="590784"/>
                </a:lnTo>
                <a:lnTo>
                  <a:pt x="647494" y="590653"/>
                </a:lnTo>
                <a:lnTo>
                  <a:pt x="648120" y="589427"/>
                </a:lnTo>
                <a:lnTo>
                  <a:pt x="648398" y="589394"/>
                </a:lnTo>
                <a:lnTo>
                  <a:pt x="648676" y="589361"/>
                </a:lnTo>
                <a:lnTo>
                  <a:pt x="648877" y="590064"/>
                </a:lnTo>
                <a:lnTo>
                  <a:pt x="648977" y="590424"/>
                </a:lnTo>
                <a:lnTo>
                  <a:pt x="650394" y="590555"/>
                </a:lnTo>
                <a:lnTo>
                  <a:pt x="651886" y="589083"/>
                </a:lnTo>
                <a:lnTo>
                  <a:pt x="652487" y="591013"/>
                </a:lnTo>
                <a:lnTo>
                  <a:pt x="653712" y="592075"/>
                </a:lnTo>
                <a:lnTo>
                  <a:pt x="655499" y="592272"/>
                </a:lnTo>
                <a:lnTo>
                  <a:pt x="657295" y="591421"/>
                </a:lnTo>
                <a:lnTo>
                  <a:pt x="659010" y="592860"/>
                </a:lnTo>
                <a:lnTo>
                  <a:pt x="661735" y="591454"/>
                </a:lnTo>
                <a:lnTo>
                  <a:pt x="664142" y="591291"/>
                </a:lnTo>
                <a:lnTo>
                  <a:pt x="664940" y="591798"/>
                </a:lnTo>
                <a:lnTo>
                  <a:pt x="667044" y="590817"/>
                </a:lnTo>
                <a:lnTo>
                  <a:pt x="667721" y="591062"/>
                </a:lnTo>
                <a:lnTo>
                  <a:pt x="668941" y="592697"/>
                </a:lnTo>
                <a:lnTo>
                  <a:pt x="671164" y="592403"/>
                </a:lnTo>
                <a:lnTo>
                  <a:pt x="672948" y="593040"/>
                </a:lnTo>
                <a:lnTo>
                  <a:pt x="674764" y="592877"/>
                </a:lnTo>
                <a:lnTo>
                  <a:pt x="677473" y="592632"/>
                </a:lnTo>
                <a:lnTo>
                  <a:pt x="677854" y="592599"/>
                </a:lnTo>
                <a:lnTo>
                  <a:pt x="678009" y="592582"/>
                </a:lnTo>
                <a:lnTo>
                  <a:pt x="682434" y="594594"/>
                </a:lnTo>
                <a:lnTo>
                  <a:pt x="682812" y="594659"/>
                </a:lnTo>
                <a:lnTo>
                  <a:pt x="683851" y="594855"/>
                </a:lnTo>
                <a:lnTo>
                  <a:pt x="684719" y="594185"/>
                </a:lnTo>
                <a:lnTo>
                  <a:pt x="689923" y="593416"/>
                </a:lnTo>
                <a:lnTo>
                  <a:pt x="691597" y="593171"/>
                </a:lnTo>
                <a:lnTo>
                  <a:pt x="693488" y="592893"/>
                </a:lnTo>
                <a:lnTo>
                  <a:pt x="694181" y="593547"/>
                </a:lnTo>
                <a:lnTo>
                  <a:pt x="694345" y="593694"/>
                </a:lnTo>
                <a:lnTo>
                  <a:pt x="694921" y="593335"/>
                </a:lnTo>
                <a:lnTo>
                  <a:pt x="695235" y="593138"/>
                </a:lnTo>
                <a:lnTo>
                  <a:pt x="695895" y="592713"/>
                </a:lnTo>
                <a:lnTo>
                  <a:pt x="696583" y="592582"/>
                </a:lnTo>
                <a:lnTo>
                  <a:pt x="697068" y="592484"/>
                </a:lnTo>
                <a:lnTo>
                  <a:pt x="698001" y="591552"/>
                </a:lnTo>
                <a:lnTo>
                  <a:pt x="699203" y="590882"/>
                </a:lnTo>
                <a:lnTo>
                  <a:pt x="701284" y="589721"/>
                </a:lnTo>
                <a:lnTo>
                  <a:pt x="703506" y="589557"/>
                </a:lnTo>
                <a:lnTo>
                  <a:pt x="704307" y="588952"/>
                </a:lnTo>
                <a:lnTo>
                  <a:pt x="705864" y="587775"/>
                </a:lnTo>
                <a:lnTo>
                  <a:pt x="707062" y="587841"/>
                </a:lnTo>
                <a:lnTo>
                  <a:pt x="708329" y="587922"/>
                </a:lnTo>
                <a:lnTo>
                  <a:pt x="709687" y="587808"/>
                </a:lnTo>
                <a:lnTo>
                  <a:pt x="710989" y="586941"/>
                </a:lnTo>
                <a:lnTo>
                  <a:pt x="713767" y="586712"/>
                </a:lnTo>
                <a:lnTo>
                  <a:pt x="714228" y="586516"/>
                </a:lnTo>
                <a:lnTo>
                  <a:pt x="718222" y="584767"/>
                </a:lnTo>
                <a:lnTo>
                  <a:pt x="722589" y="586287"/>
                </a:lnTo>
                <a:lnTo>
                  <a:pt x="723823" y="586304"/>
                </a:lnTo>
                <a:lnTo>
                  <a:pt x="725741" y="585502"/>
                </a:lnTo>
                <a:lnTo>
                  <a:pt x="728139" y="586451"/>
                </a:lnTo>
                <a:lnTo>
                  <a:pt x="730049" y="586712"/>
                </a:lnTo>
                <a:lnTo>
                  <a:pt x="734621" y="585993"/>
                </a:lnTo>
                <a:lnTo>
                  <a:pt x="736039" y="585780"/>
                </a:lnTo>
                <a:lnTo>
                  <a:pt x="738080" y="584914"/>
                </a:lnTo>
                <a:lnTo>
                  <a:pt x="738512" y="585257"/>
                </a:lnTo>
                <a:lnTo>
                  <a:pt x="738817" y="585486"/>
                </a:lnTo>
                <a:lnTo>
                  <a:pt x="740295" y="585682"/>
                </a:lnTo>
                <a:lnTo>
                  <a:pt x="742866" y="588249"/>
                </a:lnTo>
                <a:lnTo>
                  <a:pt x="743109" y="588266"/>
                </a:lnTo>
                <a:lnTo>
                  <a:pt x="743483" y="588315"/>
                </a:lnTo>
                <a:lnTo>
                  <a:pt x="744246" y="587988"/>
                </a:lnTo>
                <a:lnTo>
                  <a:pt x="747133" y="586794"/>
                </a:lnTo>
                <a:lnTo>
                  <a:pt x="747685" y="587219"/>
                </a:lnTo>
                <a:lnTo>
                  <a:pt x="749718" y="587497"/>
                </a:lnTo>
                <a:lnTo>
                  <a:pt x="751327" y="586827"/>
                </a:lnTo>
                <a:lnTo>
                  <a:pt x="753054" y="586778"/>
                </a:lnTo>
                <a:lnTo>
                  <a:pt x="755762" y="587595"/>
                </a:lnTo>
                <a:lnTo>
                  <a:pt x="760494" y="589803"/>
                </a:lnTo>
                <a:lnTo>
                  <a:pt x="762712" y="590195"/>
                </a:lnTo>
                <a:lnTo>
                  <a:pt x="763201" y="590588"/>
                </a:lnTo>
                <a:lnTo>
                  <a:pt x="764183" y="591389"/>
                </a:lnTo>
                <a:lnTo>
                  <a:pt x="764823" y="591536"/>
                </a:lnTo>
                <a:lnTo>
                  <a:pt x="765291" y="591634"/>
                </a:lnTo>
                <a:lnTo>
                  <a:pt x="766151" y="592075"/>
                </a:lnTo>
                <a:lnTo>
                  <a:pt x="766898" y="592026"/>
                </a:lnTo>
                <a:lnTo>
                  <a:pt x="768620" y="591912"/>
                </a:lnTo>
                <a:lnTo>
                  <a:pt x="769419" y="592288"/>
                </a:lnTo>
                <a:lnTo>
                  <a:pt x="771009" y="594169"/>
                </a:lnTo>
                <a:lnTo>
                  <a:pt x="772977" y="594855"/>
                </a:lnTo>
                <a:lnTo>
                  <a:pt x="775878" y="594577"/>
                </a:lnTo>
                <a:lnTo>
                  <a:pt x="779459" y="596490"/>
                </a:lnTo>
                <a:lnTo>
                  <a:pt x="780565" y="597177"/>
                </a:lnTo>
                <a:lnTo>
                  <a:pt x="781651" y="597848"/>
                </a:lnTo>
                <a:lnTo>
                  <a:pt x="783810" y="597848"/>
                </a:lnTo>
                <a:lnTo>
                  <a:pt x="788489" y="599008"/>
                </a:lnTo>
                <a:lnTo>
                  <a:pt x="791462" y="598910"/>
                </a:lnTo>
                <a:lnTo>
                  <a:pt x="792736" y="600333"/>
                </a:lnTo>
                <a:lnTo>
                  <a:pt x="793843" y="600725"/>
                </a:lnTo>
                <a:lnTo>
                  <a:pt x="795496" y="602344"/>
                </a:lnTo>
                <a:lnTo>
                  <a:pt x="796740" y="602410"/>
                </a:lnTo>
                <a:lnTo>
                  <a:pt x="802463" y="602704"/>
                </a:lnTo>
                <a:lnTo>
                  <a:pt x="804120" y="603963"/>
                </a:lnTo>
                <a:lnTo>
                  <a:pt x="807505" y="604911"/>
                </a:lnTo>
                <a:lnTo>
                  <a:pt x="809588" y="606857"/>
                </a:lnTo>
                <a:lnTo>
                  <a:pt x="812056" y="606808"/>
                </a:lnTo>
                <a:lnTo>
                  <a:pt x="812792" y="607380"/>
                </a:lnTo>
                <a:lnTo>
                  <a:pt x="814639" y="607822"/>
                </a:lnTo>
                <a:lnTo>
                  <a:pt x="816664" y="609326"/>
                </a:lnTo>
                <a:lnTo>
                  <a:pt x="817690" y="609392"/>
                </a:lnTo>
                <a:lnTo>
                  <a:pt x="820363" y="609604"/>
                </a:lnTo>
                <a:lnTo>
                  <a:pt x="822330" y="610487"/>
                </a:lnTo>
                <a:lnTo>
                  <a:pt x="824179" y="610618"/>
                </a:lnTo>
                <a:lnTo>
                  <a:pt x="824950" y="610896"/>
                </a:lnTo>
                <a:lnTo>
                  <a:pt x="826640" y="611501"/>
                </a:lnTo>
                <a:lnTo>
                  <a:pt x="827914" y="611550"/>
                </a:lnTo>
                <a:lnTo>
                  <a:pt x="828737" y="611583"/>
                </a:lnTo>
                <a:lnTo>
                  <a:pt x="834199" y="615474"/>
                </a:lnTo>
                <a:lnTo>
                  <a:pt x="836297" y="615360"/>
                </a:lnTo>
                <a:lnTo>
                  <a:pt x="837611" y="615229"/>
                </a:lnTo>
                <a:lnTo>
                  <a:pt x="838025" y="615180"/>
                </a:lnTo>
                <a:lnTo>
                  <a:pt x="842418" y="618401"/>
                </a:lnTo>
                <a:lnTo>
                  <a:pt x="844530" y="619938"/>
                </a:lnTo>
                <a:lnTo>
                  <a:pt x="847974" y="621459"/>
                </a:lnTo>
                <a:lnTo>
                  <a:pt x="848864" y="621426"/>
                </a:lnTo>
                <a:lnTo>
                  <a:pt x="850689" y="621361"/>
                </a:lnTo>
                <a:lnTo>
                  <a:pt x="852737" y="619562"/>
                </a:lnTo>
                <a:lnTo>
                  <a:pt x="860656" y="616145"/>
                </a:lnTo>
                <a:lnTo>
                  <a:pt x="863364" y="615229"/>
                </a:lnTo>
                <a:lnTo>
                  <a:pt x="864552" y="614820"/>
                </a:lnTo>
                <a:lnTo>
                  <a:pt x="869371" y="613725"/>
                </a:lnTo>
                <a:lnTo>
                  <a:pt x="874619" y="613022"/>
                </a:lnTo>
                <a:lnTo>
                  <a:pt x="876965" y="612793"/>
                </a:lnTo>
                <a:lnTo>
                  <a:pt x="878575" y="611877"/>
                </a:lnTo>
                <a:lnTo>
                  <a:pt x="879141" y="611485"/>
                </a:lnTo>
                <a:lnTo>
                  <a:pt x="880063" y="610830"/>
                </a:lnTo>
                <a:lnTo>
                  <a:pt x="880276" y="610062"/>
                </a:lnTo>
                <a:lnTo>
                  <a:pt x="880632" y="608787"/>
                </a:lnTo>
                <a:lnTo>
                  <a:pt x="881937" y="607495"/>
                </a:lnTo>
                <a:lnTo>
                  <a:pt x="883276" y="607135"/>
                </a:lnTo>
                <a:lnTo>
                  <a:pt x="883482" y="607070"/>
                </a:lnTo>
                <a:lnTo>
                  <a:pt x="889518" y="617224"/>
                </a:lnTo>
                <a:lnTo>
                  <a:pt x="889544" y="622309"/>
                </a:lnTo>
                <a:lnTo>
                  <a:pt x="890515" y="623944"/>
                </a:lnTo>
                <a:lnTo>
                  <a:pt x="891983" y="626413"/>
                </a:lnTo>
                <a:lnTo>
                  <a:pt x="891528" y="628065"/>
                </a:lnTo>
                <a:lnTo>
                  <a:pt x="890971" y="630076"/>
                </a:lnTo>
                <a:lnTo>
                  <a:pt x="891509" y="632496"/>
                </a:lnTo>
                <a:lnTo>
                  <a:pt x="892183" y="634180"/>
                </a:lnTo>
                <a:lnTo>
                  <a:pt x="892904" y="635979"/>
                </a:lnTo>
                <a:lnTo>
                  <a:pt x="894593" y="637597"/>
                </a:lnTo>
                <a:lnTo>
                  <a:pt x="896029" y="638971"/>
                </a:lnTo>
                <a:lnTo>
                  <a:pt x="898124" y="639298"/>
                </a:lnTo>
                <a:lnTo>
                  <a:pt x="898375" y="639461"/>
                </a:lnTo>
                <a:lnTo>
                  <a:pt x="898800" y="639739"/>
                </a:lnTo>
                <a:lnTo>
                  <a:pt x="900572" y="642176"/>
                </a:lnTo>
                <a:lnTo>
                  <a:pt x="900931" y="643844"/>
                </a:lnTo>
                <a:lnTo>
                  <a:pt x="901973" y="644792"/>
                </a:lnTo>
                <a:lnTo>
                  <a:pt x="902580" y="646215"/>
                </a:lnTo>
                <a:lnTo>
                  <a:pt x="902585" y="646394"/>
                </a:lnTo>
                <a:lnTo>
                  <a:pt x="902726" y="651856"/>
                </a:lnTo>
                <a:lnTo>
                  <a:pt x="902123" y="656843"/>
                </a:lnTo>
                <a:lnTo>
                  <a:pt x="902198" y="658789"/>
                </a:lnTo>
                <a:lnTo>
                  <a:pt x="903070" y="660816"/>
                </a:lnTo>
                <a:lnTo>
                  <a:pt x="904961" y="665297"/>
                </a:lnTo>
                <a:lnTo>
                  <a:pt x="906124" y="667684"/>
                </a:lnTo>
                <a:lnTo>
                  <a:pt x="908377" y="672180"/>
                </a:lnTo>
                <a:lnTo>
                  <a:pt x="909394" y="673848"/>
                </a:lnTo>
                <a:lnTo>
                  <a:pt x="910848" y="676595"/>
                </a:lnTo>
                <a:lnTo>
                  <a:pt x="912520" y="679914"/>
                </a:lnTo>
                <a:lnTo>
                  <a:pt x="915064" y="685196"/>
                </a:lnTo>
                <a:lnTo>
                  <a:pt x="916009" y="687011"/>
                </a:lnTo>
                <a:lnTo>
                  <a:pt x="917171" y="688679"/>
                </a:lnTo>
                <a:lnTo>
                  <a:pt x="918333" y="690706"/>
                </a:lnTo>
                <a:lnTo>
                  <a:pt x="919786" y="692587"/>
                </a:lnTo>
                <a:lnTo>
                  <a:pt x="920295" y="694402"/>
                </a:lnTo>
                <a:lnTo>
                  <a:pt x="920587" y="695841"/>
                </a:lnTo>
                <a:lnTo>
                  <a:pt x="920807" y="697721"/>
                </a:lnTo>
                <a:lnTo>
                  <a:pt x="920301" y="699013"/>
                </a:lnTo>
                <a:lnTo>
                  <a:pt x="919433" y="700157"/>
                </a:lnTo>
                <a:lnTo>
                  <a:pt x="918369" y="702675"/>
                </a:lnTo>
                <a:lnTo>
                  <a:pt x="921794" y="699978"/>
                </a:lnTo>
                <a:lnTo>
                  <a:pt x="924912" y="698702"/>
                </a:lnTo>
                <a:lnTo>
                  <a:pt x="927170" y="697051"/>
                </a:lnTo>
                <a:lnTo>
                  <a:pt x="928334" y="694909"/>
                </a:lnTo>
                <a:lnTo>
                  <a:pt x="928323" y="691687"/>
                </a:lnTo>
                <a:lnTo>
                  <a:pt x="927924" y="689317"/>
                </a:lnTo>
                <a:lnTo>
                  <a:pt x="926512" y="687518"/>
                </a:lnTo>
                <a:lnTo>
                  <a:pt x="923772" y="685245"/>
                </a:lnTo>
                <a:lnTo>
                  <a:pt x="920401" y="681386"/>
                </a:lnTo>
                <a:lnTo>
                  <a:pt x="917576" y="677315"/>
                </a:lnTo>
                <a:lnTo>
                  <a:pt x="915687" y="672900"/>
                </a:lnTo>
                <a:lnTo>
                  <a:pt x="912866" y="669760"/>
                </a:lnTo>
                <a:lnTo>
                  <a:pt x="910984" y="667406"/>
                </a:lnTo>
                <a:lnTo>
                  <a:pt x="908308" y="661274"/>
                </a:lnTo>
                <a:lnTo>
                  <a:pt x="907205" y="658445"/>
                </a:lnTo>
                <a:lnTo>
                  <a:pt x="907978" y="656238"/>
                </a:lnTo>
                <a:lnTo>
                  <a:pt x="909848" y="655126"/>
                </a:lnTo>
                <a:lnTo>
                  <a:pt x="912811" y="654325"/>
                </a:lnTo>
                <a:lnTo>
                  <a:pt x="917494" y="653981"/>
                </a:lnTo>
                <a:lnTo>
                  <a:pt x="923896" y="653965"/>
                </a:lnTo>
                <a:lnTo>
                  <a:pt x="928268" y="653932"/>
                </a:lnTo>
                <a:lnTo>
                  <a:pt x="930141" y="653932"/>
                </a:lnTo>
                <a:lnTo>
                  <a:pt x="933103" y="652657"/>
                </a:lnTo>
                <a:lnTo>
                  <a:pt x="935596" y="650907"/>
                </a:lnTo>
                <a:lnTo>
                  <a:pt x="939960" y="648684"/>
                </a:lnTo>
                <a:lnTo>
                  <a:pt x="941209" y="648684"/>
                </a:lnTo>
                <a:lnTo>
                  <a:pt x="945263" y="647245"/>
                </a:lnTo>
                <a:lnTo>
                  <a:pt x="948065" y="644874"/>
                </a:lnTo>
                <a:lnTo>
                  <a:pt x="950877" y="645332"/>
                </a:lnTo>
                <a:lnTo>
                  <a:pt x="954471" y="646100"/>
                </a:lnTo>
                <a:lnTo>
                  <a:pt x="957126" y="646247"/>
                </a:lnTo>
                <a:lnTo>
                  <a:pt x="959775" y="644661"/>
                </a:lnTo>
                <a:lnTo>
                  <a:pt x="963042" y="641342"/>
                </a:lnTo>
                <a:lnTo>
                  <a:pt x="963020" y="635047"/>
                </a:lnTo>
                <a:lnTo>
                  <a:pt x="962993" y="627476"/>
                </a:lnTo>
                <a:lnTo>
                  <a:pt x="964854" y="623683"/>
                </a:lnTo>
                <a:lnTo>
                  <a:pt x="971085" y="619562"/>
                </a:lnTo>
                <a:lnTo>
                  <a:pt x="975451" y="617976"/>
                </a:lnTo>
                <a:lnTo>
                  <a:pt x="979820" y="617322"/>
                </a:lnTo>
                <a:lnTo>
                  <a:pt x="983571" y="618254"/>
                </a:lnTo>
                <a:lnTo>
                  <a:pt x="986081" y="621704"/>
                </a:lnTo>
                <a:lnTo>
                  <a:pt x="992672" y="631139"/>
                </a:lnTo>
                <a:lnTo>
                  <a:pt x="996428" y="633640"/>
                </a:lnTo>
                <a:lnTo>
                  <a:pt x="1000804" y="634573"/>
                </a:lnTo>
                <a:lnTo>
                  <a:pt x="1006113" y="634850"/>
                </a:lnTo>
                <a:lnTo>
                  <a:pt x="1009859" y="634523"/>
                </a:lnTo>
                <a:lnTo>
                  <a:pt x="1012668" y="633722"/>
                </a:lnTo>
                <a:lnTo>
                  <a:pt x="1015391" y="631270"/>
                </a:lnTo>
                <a:lnTo>
                  <a:pt x="1019514" y="627231"/>
                </a:lnTo>
                <a:lnTo>
                  <a:pt x="1021859" y="628179"/>
                </a:lnTo>
                <a:lnTo>
                  <a:pt x="1024212" y="631155"/>
                </a:lnTo>
                <a:lnTo>
                  <a:pt x="1025152" y="631940"/>
                </a:lnTo>
                <a:lnTo>
                  <a:pt x="1027181" y="632087"/>
                </a:lnTo>
                <a:lnTo>
                  <a:pt x="1028115" y="631139"/>
                </a:lnTo>
                <a:lnTo>
                  <a:pt x="1029422" y="626397"/>
                </a:lnTo>
                <a:lnTo>
                  <a:pt x="1032144" y="625056"/>
                </a:lnTo>
                <a:lnTo>
                  <a:pt x="1034813" y="622603"/>
                </a:lnTo>
                <a:lnTo>
                  <a:pt x="1035558" y="621917"/>
                </a:lnTo>
                <a:lnTo>
                  <a:pt x="1036076" y="621900"/>
                </a:lnTo>
                <a:lnTo>
                  <a:pt x="1037963" y="621868"/>
                </a:lnTo>
                <a:lnTo>
                  <a:pt x="1030851" y="609849"/>
                </a:lnTo>
                <a:lnTo>
                  <a:pt x="1027544" y="601984"/>
                </a:lnTo>
                <a:lnTo>
                  <a:pt x="1024843" y="596981"/>
                </a:lnTo>
                <a:lnTo>
                  <a:pt x="1021100" y="590048"/>
                </a:lnTo>
                <a:lnTo>
                  <a:pt x="1017330" y="583131"/>
                </a:lnTo>
                <a:lnTo>
                  <a:pt x="1014942" y="579976"/>
                </a:lnTo>
                <a:lnTo>
                  <a:pt x="1011839" y="575904"/>
                </a:lnTo>
                <a:lnTo>
                  <a:pt x="1009488" y="573222"/>
                </a:lnTo>
                <a:lnTo>
                  <a:pt x="1008968" y="558735"/>
                </a:lnTo>
                <a:lnTo>
                  <a:pt x="1008008" y="552113"/>
                </a:lnTo>
                <a:lnTo>
                  <a:pt x="1006463" y="556855"/>
                </a:lnTo>
                <a:lnTo>
                  <a:pt x="1003663" y="559700"/>
                </a:lnTo>
                <a:lnTo>
                  <a:pt x="999298" y="561613"/>
                </a:lnTo>
                <a:lnTo>
                  <a:pt x="996487" y="561629"/>
                </a:lnTo>
                <a:lnTo>
                  <a:pt x="993983" y="560060"/>
                </a:lnTo>
                <a:lnTo>
                  <a:pt x="990852" y="557542"/>
                </a:lnTo>
                <a:lnTo>
                  <a:pt x="991148" y="552816"/>
                </a:lnTo>
                <a:lnTo>
                  <a:pt x="989574" y="549366"/>
                </a:lnTo>
                <a:lnTo>
                  <a:pt x="989255" y="547469"/>
                </a:lnTo>
                <a:lnTo>
                  <a:pt x="991423" y="542417"/>
                </a:lnTo>
                <a:lnTo>
                  <a:pt x="994844" y="538313"/>
                </a:lnTo>
                <a:lnTo>
                  <a:pt x="1001767" y="531265"/>
                </a:lnTo>
                <a:lnTo>
                  <a:pt x="1005578" y="527308"/>
                </a:lnTo>
                <a:lnTo>
                  <a:pt x="1008247" y="524561"/>
                </a:lnTo>
                <a:lnTo>
                  <a:pt x="1011801" y="520898"/>
                </a:lnTo>
                <a:lnTo>
                  <a:pt x="1025648" y="506902"/>
                </a:lnTo>
                <a:lnTo>
                  <a:pt x="1029848" y="502552"/>
                </a:lnTo>
                <a:lnTo>
                  <a:pt x="1032736" y="499904"/>
                </a:lnTo>
                <a:lnTo>
                  <a:pt x="1034595" y="498187"/>
                </a:lnTo>
                <a:lnTo>
                  <a:pt x="1039270" y="495260"/>
                </a:lnTo>
                <a:lnTo>
                  <a:pt x="1042076" y="494295"/>
                </a:lnTo>
                <a:lnTo>
                  <a:pt x="1045823" y="494197"/>
                </a:lnTo>
                <a:lnTo>
                  <a:pt x="1048394" y="492431"/>
                </a:lnTo>
                <a:lnTo>
                  <a:pt x="1049552" y="494426"/>
                </a:lnTo>
                <a:lnTo>
                  <a:pt x="1050719" y="495112"/>
                </a:lnTo>
                <a:lnTo>
                  <a:pt x="1054544" y="494769"/>
                </a:lnTo>
                <a:lnTo>
                  <a:pt x="1064193" y="489553"/>
                </a:lnTo>
                <a:lnTo>
                  <a:pt x="1067407" y="488278"/>
                </a:lnTo>
                <a:lnTo>
                  <a:pt x="1070077" y="487918"/>
                </a:lnTo>
                <a:lnTo>
                  <a:pt x="1070491" y="487869"/>
                </a:lnTo>
                <a:lnTo>
                  <a:pt x="1075064" y="486021"/>
                </a:lnTo>
                <a:lnTo>
                  <a:pt x="1078945" y="485138"/>
                </a:lnTo>
                <a:lnTo>
                  <a:pt x="1079339" y="485057"/>
                </a:lnTo>
                <a:lnTo>
                  <a:pt x="1079573" y="485007"/>
                </a:lnTo>
                <a:lnTo>
                  <a:pt x="1079883" y="484501"/>
                </a:lnTo>
                <a:lnTo>
                  <a:pt x="1085104" y="483340"/>
                </a:lnTo>
                <a:lnTo>
                  <a:pt x="1086612" y="482996"/>
                </a:lnTo>
                <a:lnTo>
                  <a:pt x="1088082" y="482260"/>
                </a:lnTo>
                <a:lnTo>
                  <a:pt x="1091002" y="480789"/>
                </a:lnTo>
                <a:lnTo>
                  <a:pt x="1095520" y="477780"/>
                </a:lnTo>
                <a:lnTo>
                  <a:pt x="1102150" y="472057"/>
                </a:lnTo>
                <a:lnTo>
                  <a:pt x="1102302" y="471354"/>
                </a:lnTo>
                <a:lnTo>
                  <a:pt x="1102340" y="471191"/>
                </a:lnTo>
                <a:lnTo>
                  <a:pt x="1101746" y="470013"/>
                </a:lnTo>
                <a:lnTo>
                  <a:pt x="1101549" y="469637"/>
                </a:lnTo>
                <a:lnTo>
                  <a:pt x="1101243" y="469359"/>
                </a:lnTo>
                <a:lnTo>
                  <a:pt x="1100996" y="469130"/>
                </a:lnTo>
                <a:lnTo>
                  <a:pt x="1099577" y="469621"/>
                </a:lnTo>
                <a:lnTo>
                  <a:pt x="1098896" y="470259"/>
                </a:lnTo>
                <a:lnTo>
                  <a:pt x="1098399" y="470733"/>
                </a:lnTo>
                <a:lnTo>
                  <a:pt x="1096823" y="470357"/>
                </a:lnTo>
                <a:lnTo>
                  <a:pt x="1095750" y="470095"/>
                </a:lnTo>
                <a:lnTo>
                  <a:pt x="1095638" y="468673"/>
                </a:lnTo>
                <a:lnTo>
                  <a:pt x="1096668" y="469474"/>
                </a:lnTo>
                <a:lnTo>
                  <a:pt x="1097852" y="469490"/>
                </a:lnTo>
                <a:lnTo>
                  <a:pt x="1099165" y="466334"/>
                </a:lnTo>
                <a:lnTo>
                  <a:pt x="1100097" y="465092"/>
                </a:lnTo>
                <a:lnTo>
                  <a:pt x="1101024" y="464732"/>
                </a:lnTo>
                <a:lnTo>
                  <a:pt x="1104966" y="464945"/>
                </a:lnTo>
                <a:lnTo>
                  <a:pt x="1105864" y="465713"/>
                </a:lnTo>
                <a:lnTo>
                  <a:pt x="1106624" y="466367"/>
                </a:lnTo>
                <a:lnTo>
                  <a:pt x="1106742" y="466874"/>
                </a:lnTo>
                <a:lnTo>
                  <a:pt x="1106863" y="467364"/>
                </a:lnTo>
                <a:lnTo>
                  <a:pt x="1107095" y="468215"/>
                </a:lnTo>
                <a:lnTo>
                  <a:pt x="1107286" y="468918"/>
                </a:lnTo>
                <a:lnTo>
                  <a:pt x="1107093" y="469637"/>
                </a:lnTo>
                <a:lnTo>
                  <a:pt x="1106529" y="471714"/>
                </a:lnTo>
                <a:lnTo>
                  <a:pt x="1107198" y="473316"/>
                </a:lnTo>
                <a:lnTo>
                  <a:pt x="1106691" y="475426"/>
                </a:lnTo>
                <a:lnTo>
                  <a:pt x="1106855" y="475687"/>
                </a:lnTo>
                <a:lnTo>
                  <a:pt x="1107059" y="475949"/>
                </a:lnTo>
                <a:lnTo>
                  <a:pt x="1107798" y="476129"/>
                </a:lnTo>
                <a:lnTo>
                  <a:pt x="1109698" y="474723"/>
                </a:lnTo>
                <a:lnTo>
                  <a:pt x="1111997" y="474723"/>
                </a:lnTo>
                <a:lnTo>
                  <a:pt x="1112546" y="474788"/>
                </a:lnTo>
                <a:lnTo>
                  <a:pt x="1112983" y="474853"/>
                </a:lnTo>
                <a:lnTo>
                  <a:pt x="1113413" y="475311"/>
                </a:lnTo>
                <a:lnTo>
                  <a:pt x="1114209" y="476161"/>
                </a:lnTo>
                <a:lnTo>
                  <a:pt x="1114450" y="477404"/>
                </a:lnTo>
                <a:lnTo>
                  <a:pt x="1114626" y="478336"/>
                </a:lnTo>
                <a:lnTo>
                  <a:pt x="1114236" y="479186"/>
                </a:lnTo>
                <a:lnTo>
                  <a:pt x="1113070" y="481737"/>
                </a:lnTo>
                <a:lnTo>
                  <a:pt x="1113114" y="482702"/>
                </a:lnTo>
                <a:lnTo>
                  <a:pt x="1113120" y="482849"/>
                </a:lnTo>
                <a:lnTo>
                  <a:pt x="1115629" y="485907"/>
                </a:lnTo>
                <a:lnTo>
                  <a:pt x="1116224" y="489618"/>
                </a:lnTo>
                <a:lnTo>
                  <a:pt x="1116157" y="491597"/>
                </a:lnTo>
                <a:lnTo>
                  <a:pt x="1116149" y="491859"/>
                </a:lnTo>
                <a:lnTo>
                  <a:pt x="1117795" y="495162"/>
                </a:lnTo>
                <a:lnTo>
                  <a:pt x="1117983" y="495260"/>
                </a:lnTo>
                <a:lnTo>
                  <a:pt x="1118719" y="495652"/>
                </a:lnTo>
                <a:lnTo>
                  <a:pt x="1119748" y="495047"/>
                </a:lnTo>
                <a:lnTo>
                  <a:pt x="1122632" y="490289"/>
                </a:lnTo>
                <a:lnTo>
                  <a:pt x="1123497" y="489733"/>
                </a:lnTo>
                <a:lnTo>
                  <a:pt x="1125039" y="489929"/>
                </a:lnTo>
                <a:lnTo>
                  <a:pt x="1126407" y="487804"/>
                </a:lnTo>
                <a:lnTo>
                  <a:pt x="1127259" y="486054"/>
                </a:lnTo>
                <a:lnTo>
                  <a:pt x="1129679" y="487166"/>
                </a:lnTo>
                <a:lnTo>
                  <a:pt x="1131138" y="486594"/>
                </a:lnTo>
                <a:lnTo>
                  <a:pt x="1132027" y="486250"/>
                </a:lnTo>
                <a:lnTo>
                  <a:pt x="1132153" y="486136"/>
                </a:lnTo>
                <a:lnTo>
                  <a:pt x="1133205" y="485253"/>
                </a:lnTo>
                <a:lnTo>
                  <a:pt x="1134951" y="482718"/>
                </a:lnTo>
                <a:lnTo>
                  <a:pt x="1136249" y="480805"/>
                </a:lnTo>
                <a:lnTo>
                  <a:pt x="1136877" y="479203"/>
                </a:lnTo>
                <a:lnTo>
                  <a:pt x="1137001" y="478892"/>
                </a:lnTo>
                <a:lnTo>
                  <a:pt x="1137976" y="480952"/>
                </a:lnTo>
                <a:lnTo>
                  <a:pt x="1138189" y="481083"/>
                </a:lnTo>
                <a:lnTo>
                  <a:pt x="1138466" y="481263"/>
                </a:lnTo>
                <a:lnTo>
                  <a:pt x="1143647" y="481100"/>
                </a:lnTo>
                <a:lnTo>
                  <a:pt x="1145269" y="477698"/>
                </a:lnTo>
                <a:lnTo>
                  <a:pt x="1145972" y="477044"/>
                </a:lnTo>
                <a:lnTo>
                  <a:pt x="1147128" y="475982"/>
                </a:lnTo>
                <a:lnTo>
                  <a:pt x="1148953" y="474919"/>
                </a:lnTo>
                <a:lnTo>
                  <a:pt x="1150593" y="473954"/>
                </a:lnTo>
                <a:lnTo>
                  <a:pt x="1151129" y="473480"/>
                </a:lnTo>
                <a:lnTo>
                  <a:pt x="1151623" y="473038"/>
                </a:lnTo>
                <a:lnTo>
                  <a:pt x="1153256" y="471616"/>
                </a:lnTo>
                <a:lnTo>
                  <a:pt x="1154368" y="471240"/>
                </a:lnTo>
                <a:lnTo>
                  <a:pt x="1161746" y="466383"/>
                </a:lnTo>
                <a:lnTo>
                  <a:pt x="1161949" y="466236"/>
                </a:lnTo>
                <a:lnTo>
                  <a:pt x="1162102" y="466138"/>
                </a:lnTo>
                <a:lnTo>
                  <a:pt x="1164264" y="465566"/>
                </a:lnTo>
                <a:lnTo>
                  <a:pt x="1166424" y="464994"/>
                </a:lnTo>
                <a:lnTo>
                  <a:pt x="1168159" y="463440"/>
                </a:lnTo>
                <a:lnTo>
                  <a:pt x="1168922" y="461740"/>
                </a:lnTo>
                <a:lnTo>
                  <a:pt x="1169344" y="460791"/>
                </a:lnTo>
                <a:lnTo>
                  <a:pt x="1174619" y="455526"/>
                </a:lnTo>
                <a:lnTo>
                  <a:pt x="1176161" y="450163"/>
                </a:lnTo>
                <a:lnTo>
                  <a:pt x="1173095" y="440401"/>
                </a:lnTo>
                <a:lnTo>
                  <a:pt x="1174457" y="430100"/>
                </a:lnTo>
                <a:lnTo>
                  <a:pt x="1178097" y="395419"/>
                </a:lnTo>
                <a:lnTo>
                  <a:pt x="1172068" y="395435"/>
                </a:lnTo>
                <a:lnTo>
                  <a:pt x="1169038" y="395435"/>
                </a:lnTo>
                <a:lnTo>
                  <a:pt x="1168626" y="395288"/>
                </a:lnTo>
                <a:lnTo>
                  <a:pt x="1166332" y="394487"/>
                </a:lnTo>
                <a:lnTo>
                  <a:pt x="1163322" y="392852"/>
                </a:lnTo>
                <a:lnTo>
                  <a:pt x="1162107" y="392917"/>
                </a:lnTo>
                <a:lnTo>
                  <a:pt x="1159686" y="393032"/>
                </a:lnTo>
                <a:lnTo>
                  <a:pt x="1156729" y="392819"/>
                </a:lnTo>
                <a:lnTo>
                  <a:pt x="1152537" y="393228"/>
                </a:lnTo>
                <a:lnTo>
                  <a:pt x="1149755" y="394585"/>
                </a:lnTo>
                <a:lnTo>
                  <a:pt x="1148642" y="395386"/>
                </a:lnTo>
                <a:lnTo>
                  <a:pt x="1147214" y="397299"/>
                </a:lnTo>
                <a:lnTo>
                  <a:pt x="1145731" y="397774"/>
                </a:lnTo>
                <a:lnTo>
                  <a:pt x="1145238" y="398084"/>
                </a:lnTo>
                <a:lnTo>
                  <a:pt x="1144742" y="398395"/>
                </a:lnTo>
                <a:lnTo>
                  <a:pt x="1144299" y="399000"/>
                </a:lnTo>
                <a:lnTo>
                  <a:pt x="1143064" y="400684"/>
                </a:lnTo>
                <a:lnTo>
                  <a:pt x="1141398" y="401224"/>
                </a:lnTo>
                <a:lnTo>
                  <a:pt x="1138861" y="403137"/>
                </a:lnTo>
                <a:lnTo>
                  <a:pt x="1137441" y="403562"/>
                </a:lnTo>
                <a:lnTo>
                  <a:pt x="1136506" y="405295"/>
                </a:lnTo>
                <a:lnTo>
                  <a:pt x="1135953" y="405508"/>
                </a:lnTo>
                <a:lnTo>
                  <a:pt x="1135579" y="405655"/>
                </a:lnTo>
                <a:lnTo>
                  <a:pt x="1133239" y="405589"/>
                </a:lnTo>
                <a:lnTo>
                  <a:pt x="1132246" y="406505"/>
                </a:lnTo>
                <a:lnTo>
                  <a:pt x="1126744" y="409514"/>
                </a:lnTo>
                <a:lnTo>
                  <a:pt x="1123289" y="410119"/>
                </a:lnTo>
                <a:lnTo>
                  <a:pt x="1121684" y="410838"/>
                </a:lnTo>
                <a:lnTo>
                  <a:pt x="1120907" y="411590"/>
                </a:lnTo>
                <a:lnTo>
                  <a:pt x="1120133" y="412326"/>
                </a:lnTo>
                <a:lnTo>
                  <a:pt x="1119842" y="412882"/>
                </a:lnTo>
                <a:lnTo>
                  <a:pt x="1119448" y="413618"/>
                </a:lnTo>
                <a:lnTo>
                  <a:pt x="1118681" y="414059"/>
                </a:lnTo>
                <a:lnTo>
                  <a:pt x="1115120" y="416071"/>
                </a:lnTo>
                <a:lnTo>
                  <a:pt x="1112277" y="418458"/>
                </a:lnTo>
                <a:lnTo>
                  <a:pt x="1111526" y="419096"/>
                </a:lnTo>
                <a:lnTo>
                  <a:pt x="1110539" y="419406"/>
                </a:lnTo>
                <a:lnTo>
                  <a:pt x="1109214" y="418572"/>
                </a:lnTo>
                <a:lnTo>
                  <a:pt x="1108943" y="418392"/>
                </a:lnTo>
                <a:lnTo>
                  <a:pt x="1107414" y="416398"/>
                </a:lnTo>
                <a:lnTo>
                  <a:pt x="1106325" y="413176"/>
                </a:lnTo>
                <a:lnTo>
                  <a:pt x="1106531" y="409645"/>
                </a:lnTo>
                <a:lnTo>
                  <a:pt x="1106856" y="408565"/>
                </a:lnTo>
                <a:lnTo>
                  <a:pt x="1108352" y="403644"/>
                </a:lnTo>
                <a:lnTo>
                  <a:pt x="1108158" y="401289"/>
                </a:lnTo>
                <a:lnTo>
                  <a:pt x="1108007" y="399474"/>
                </a:lnTo>
                <a:lnTo>
                  <a:pt x="1106294" y="397545"/>
                </a:lnTo>
                <a:lnTo>
                  <a:pt x="1105934" y="395877"/>
                </a:lnTo>
                <a:lnTo>
                  <a:pt x="1106882" y="391724"/>
                </a:lnTo>
                <a:lnTo>
                  <a:pt x="1106595" y="388617"/>
                </a:lnTo>
                <a:lnTo>
                  <a:pt x="1109842" y="381390"/>
                </a:lnTo>
                <a:lnTo>
                  <a:pt x="1109029" y="380016"/>
                </a:lnTo>
                <a:lnTo>
                  <a:pt x="1108621" y="379329"/>
                </a:lnTo>
                <a:lnTo>
                  <a:pt x="1108571" y="379035"/>
                </a:lnTo>
                <a:lnTo>
                  <a:pt x="1107966" y="375307"/>
                </a:lnTo>
                <a:lnTo>
                  <a:pt x="1108550" y="372118"/>
                </a:lnTo>
                <a:lnTo>
                  <a:pt x="1108604" y="371824"/>
                </a:lnTo>
                <a:lnTo>
                  <a:pt x="1108161" y="371350"/>
                </a:lnTo>
                <a:lnTo>
                  <a:pt x="1106828" y="369895"/>
                </a:lnTo>
                <a:lnTo>
                  <a:pt x="1106093" y="367589"/>
                </a:lnTo>
                <a:lnTo>
                  <a:pt x="1094938" y="371971"/>
                </a:lnTo>
                <a:lnTo>
                  <a:pt x="1090978" y="370450"/>
                </a:lnTo>
                <a:lnTo>
                  <a:pt x="1087084" y="368080"/>
                </a:lnTo>
                <a:lnTo>
                  <a:pt x="1084587" y="366559"/>
                </a:lnTo>
                <a:lnTo>
                  <a:pt x="1082297" y="366412"/>
                </a:lnTo>
                <a:lnTo>
                  <a:pt x="1078546" y="366592"/>
                </a:lnTo>
                <a:lnTo>
                  <a:pt x="1074093" y="368407"/>
                </a:lnTo>
                <a:lnTo>
                  <a:pt x="1072517" y="368456"/>
                </a:lnTo>
                <a:lnTo>
                  <a:pt x="1069672" y="370173"/>
                </a:lnTo>
                <a:lnTo>
                  <a:pt x="1069227" y="372462"/>
                </a:lnTo>
                <a:lnTo>
                  <a:pt x="1068480" y="373819"/>
                </a:lnTo>
                <a:lnTo>
                  <a:pt x="1067549" y="374751"/>
                </a:lnTo>
                <a:lnTo>
                  <a:pt x="1066858" y="375356"/>
                </a:lnTo>
                <a:lnTo>
                  <a:pt x="1064456" y="375438"/>
                </a:lnTo>
                <a:lnTo>
                  <a:pt x="1063725" y="375470"/>
                </a:lnTo>
                <a:lnTo>
                  <a:pt x="1062387" y="377024"/>
                </a:lnTo>
                <a:lnTo>
                  <a:pt x="1061552" y="377989"/>
                </a:lnTo>
                <a:lnTo>
                  <a:pt x="1057103" y="380196"/>
                </a:lnTo>
                <a:lnTo>
                  <a:pt x="1056296" y="381062"/>
                </a:lnTo>
                <a:lnTo>
                  <a:pt x="1055235" y="383352"/>
                </a:lnTo>
                <a:lnTo>
                  <a:pt x="1052819" y="385314"/>
                </a:lnTo>
                <a:lnTo>
                  <a:pt x="1052514" y="386050"/>
                </a:lnTo>
                <a:lnTo>
                  <a:pt x="1051630" y="388159"/>
                </a:lnTo>
                <a:lnTo>
                  <a:pt x="1051072" y="388715"/>
                </a:lnTo>
                <a:lnTo>
                  <a:pt x="1050142" y="389647"/>
                </a:lnTo>
                <a:lnTo>
                  <a:pt x="1048924" y="390366"/>
                </a:lnTo>
                <a:lnTo>
                  <a:pt x="1048286" y="390742"/>
                </a:lnTo>
                <a:lnTo>
                  <a:pt x="1047176" y="391020"/>
                </a:lnTo>
                <a:lnTo>
                  <a:pt x="1046065" y="391282"/>
                </a:lnTo>
                <a:lnTo>
                  <a:pt x="1042282" y="395108"/>
                </a:lnTo>
                <a:lnTo>
                  <a:pt x="1041574" y="395337"/>
                </a:lnTo>
                <a:lnTo>
                  <a:pt x="1039319" y="396089"/>
                </a:lnTo>
                <a:lnTo>
                  <a:pt x="1037396" y="397872"/>
                </a:lnTo>
                <a:lnTo>
                  <a:pt x="1035238" y="398346"/>
                </a:lnTo>
                <a:lnTo>
                  <a:pt x="1035148" y="399049"/>
                </a:lnTo>
                <a:lnTo>
                  <a:pt x="1034976" y="400390"/>
                </a:lnTo>
                <a:lnTo>
                  <a:pt x="1033004" y="400635"/>
                </a:lnTo>
                <a:lnTo>
                  <a:pt x="1032803" y="400749"/>
                </a:lnTo>
                <a:lnTo>
                  <a:pt x="1030097" y="402352"/>
                </a:lnTo>
                <a:lnTo>
                  <a:pt x="1027510" y="402401"/>
                </a:lnTo>
                <a:lnTo>
                  <a:pt x="1026343" y="401698"/>
                </a:lnTo>
                <a:lnTo>
                  <a:pt x="1025738" y="400635"/>
                </a:lnTo>
                <a:lnTo>
                  <a:pt x="1025427" y="400095"/>
                </a:lnTo>
                <a:lnTo>
                  <a:pt x="1023831" y="398967"/>
                </a:lnTo>
                <a:lnTo>
                  <a:pt x="1023349" y="397479"/>
                </a:lnTo>
                <a:lnTo>
                  <a:pt x="1022750" y="394487"/>
                </a:lnTo>
                <a:lnTo>
                  <a:pt x="1023103" y="393342"/>
                </a:lnTo>
                <a:lnTo>
                  <a:pt x="1023697" y="391397"/>
                </a:lnTo>
                <a:lnTo>
                  <a:pt x="1023085" y="390579"/>
                </a:lnTo>
                <a:lnTo>
                  <a:pt x="1022541" y="390383"/>
                </a:lnTo>
                <a:lnTo>
                  <a:pt x="1022039" y="390203"/>
                </a:lnTo>
                <a:lnTo>
                  <a:pt x="1021112" y="390710"/>
                </a:lnTo>
                <a:lnTo>
                  <a:pt x="1017765" y="393784"/>
                </a:lnTo>
                <a:lnTo>
                  <a:pt x="1016878" y="393653"/>
                </a:lnTo>
                <a:lnTo>
                  <a:pt x="1015979" y="393522"/>
                </a:lnTo>
                <a:lnTo>
                  <a:pt x="1014383" y="392018"/>
                </a:lnTo>
                <a:lnTo>
                  <a:pt x="1014122" y="390873"/>
                </a:lnTo>
                <a:lnTo>
                  <a:pt x="1014087" y="390710"/>
                </a:lnTo>
                <a:lnTo>
                  <a:pt x="1014581" y="389173"/>
                </a:lnTo>
                <a:lnTo>
                  <a:pt x="1015271" y="386982"/>
                </a:lnTo>
                <a:lnTo>
                  <a:pt x="1014918" y="386066"/>
                </a:lnTo>
                <a:lnTo>
                  <a:pt x="1012125" y="386377"/>
                </a:lnTo>
                <a:lnTo>
                  <a:pt x="1010662" y="386540"/>
                </a:lnTo>
                <a:lnTo>
                  <a:pt x="1010259" y="386295"/>
                </a:lnTo>
                <a:lnTo>
                  <a:pt x="1009067" y="385608"/>
                </a:lnTo>
                <a:lnTo>
                  <a:pt x="1006860" y="383532"/>
                </a:lnTo>
                <a:lnTo>
                  <a:pt x="1005809" y="383188"/>
                </a:lnTo>
                <a:lnTo>
                  <a:pt x="1005325" y="383025"/>
                </a:lnTo>
                <a:lnTo>
                  <a:pt x="1004100" y="381782"/>
                </a:lnTo>
                <a:lnTo>
                  <a:pt x="1003840" y="380817"/>
                </a:lnTo>
                <a:lnTo>
                  <a:pt x="1003799" y="380670"/>
                </a:lnTo>
                <a:lnTo>
                  <a:pt x="1003950" y="380294"/>
                </a:lnTo>
                <a:lnTo>
                  <a:pt x="1004049" y="380049"/>
                </a:lnTo>
                <a:lnTo>
                  <a:pt x="1007267" y="378152"/>
                </a:lnTo>
                <a:lnTo>
                  <a:pt x="1007269" y="377743"/>
                </a:lnTo>
                <a:lnTo>
                  <a:pt x="1007270" y="377400"/>
                </a:lnTo>
                <a:lnTo>
                  <a:pt x="1007593" y="377024"/>
                </a:lnTo>
                <a:lnTo>
                  <a:pt x="1008016" y="376550"/>
                </a:lnTo>
                <a:lnTo>
                  <a:pt x="1008072" y="375160"/>
                </a:lnTo>
                <a:lnTo>
                  <a:pt x="1007782" y="374735"/>
                </a:lnTo>
                <a:lnTo>
                  <a:pt x="1007305" y="374473"/>
                </a:lnTo>
                <a:lnTo>
                  <a:pt x="1006121" y="373819"/>
                </a:lnTo>
                <a:lnTo>
                  <a:pt x="1005202" y="373296"/>
                </a:lnTo>
                <a:lnTo>
                  <a:pt x="1004952" y="373034"/>
                </a:lnTo>
                <a:lnTo>
                  <a:pt x="1004223" y="372233"/>
                </a:lnTo>
                <a:lnTo>
                  <a:pt x="1003430" y="370679"/>
                </a:lnTo>
                <a:lnTo>
                  <a:pt x="1002702" y="369257"/>
                </a:lnTo>
                <a:lnTo>
                  <a:pt x="1002486" y="369044"/>
                </a:lnTo>
                <a:lnTo>
                  <a:pt x="1001355" y="367949"/>
                </a:lnTo>
                <a:lnTo>
                  <a:pt x="1000254" y="368031"/>
                </a:lnTo>
                <a:lnTo>
                  <a:pt x="999937" y="368063"/>
                </a:lnTo>
                <a:lnTo>
                  <a:pt x="998137" y="370025"/>
                </a:lnTo>
                <a:lnTo>
                  <a:pt x="996281" y="371072"/>
                </a:lnTo>
                <a:lnTo>
                  <a:pt x="996101" y="371072"/>
                </a:lnTo>
                <a:lnTo>
                  <a:pt x="994310" y="371121"/>
                </a:lnTo>
                <a:lnTo>
                  <a:pt x="993452" y="370500"/>
                </a:lnTo>
                <a:lnTo>
                  <a:pt x="992298" y="368325"/>
                </a:lnTo>
                <a:lnTo>
                  <a:pt x="992926" y="366019"/>
                </a:lnTo>
                <a:lnTo>
                  <a:pt x="992821" y="363354"/>
                </a:lnTo>
                <a:lnTo>
                  <a:pt x="991843" y="361997"/>
                </a:lnTo>
                <a:lnTo>
                  <a:pt x="988942" y="362586"/>
                </a:lnTo>
                <a:lnTo>
                  <a:pt x="987773" y="362340"/>
                </a:lnTo>
                <a:lnTo>
                  <a:pt x="987224" y="361817"/>
                </a:lnTo>
                <a:lnTo>
                  <a:pt x="986364" y="361032"/>
                </a:lnTo>
                <a:lnTo>
                  <a:pt x="984052" y="356601"/>
                </a:lnTo>
                <a:lnTo>
                  <a:pt x="983466" y="356290"/>
                </a:lnTo>
                <a:lnTo>
                  <a:pt x="983008" y="356045"/>
                </a:lnTo>
                <a:lnTo>
                  <a:pt x="981017" y="355931"/>
                </a:lnTo>
                <a:lnTo>
                  <a:pt x="980422" y="355898"/>
                </a:lnTo>
                <a:lnTo>
                  <a:pt x="979256" y="355277"/>
                </a:lnTo>
                <a:lnTo>
                  <a:pt x="977094" y="352562"/>
                </a:lnTo>
                <a:lnTo>
                  <a:pt x="976898" y="352317"/>
                </a:lnTo>
                <a:lnTo>
                  <a:pt x="976361" y="351876"/>
                </a:lnTo>
                <a:lnTo>
                  <a:pt x="975157" y="350911"/>
                </a:lnTo>
                <a:lnTo>
                  <a:pt x="970339" y="352857"/>
                </a:lnTo>
                <a:lnTo>
                  <a:pt x="968490" y="352660"/>
                </a:lnTo>
                <a:lnTo>
                  <a:pt x="965370" y="349292"/>
                </a:lnTo>
                <a:lnTo>
                  <a:pt x="965034" y="349063"/>
                </a:lnTo>
                <a:lnTo>
                  <a:pt x="963652" y="348098"/>
                </a:lnTo>
                <a:lnTo>
                  <a:pt x="963335" y="348115"/>
                </a:lnTo>
                <a:lnTo>
                  <a:pt x="962605" y="348164"/>
                </a:lnTo>
                <a:lnTo>
                  <a:pt x="962071" y="348736"/>
                </a:lnTo>
                <a:lnTo>
                  <a:pt x="960764" y="350142"/>
                </a:lnTo>
                <a:lnTo>
                  <a:pt x="958323" y="352775"/>
                </a:lnTo>
                <a:lnTo>
                  <a:pt x="956430" y="353805"/>
                </a:lnTo>
                <a:lnTo>
                  <a:pt x="955850" y="354132"/>
                </a:lnTo>
                <a:lnTo>
                  <a:pt x="953987" y="356225"/>
                </a:lnTo>
                <a:lnTo>
                  <a:pt x="952890" y="356666"/>
                </a:lnTo>
                <a:lnTo>
                  <a:pt x="951702" y="357141"/>
                </a:lnTo>
                <a:lnTo>
                  <a:pt x="949160" y="356748"/>
                </a:lnTo>
                <a:lnTo>
                  <a:pt x="948318" y="356617"/>
                </a:lnTo>
                <a:lnTo>
                  <a:pt x="948144" y="356683"/>
                </a:lnTo>
                <a:lnTo>
                  <a:pt x="947267" y="357042"/>
                </a:lnTo>
                <a:lnTo>
                  <a:pt x="945402" y="359708"/>
                </a:lnTo>
                <a:lnTo>
                  <a:pt x="944596" y="360182"/>
                </a:lnTo>
                <a:lnTo>
                  <a:pt x="943177" y="360182"/>
                </a:lnTo>
                <a:lnTo>
                  <a:pt x="941516" y="360166"/>
                </a:lnTo>
                <a:lnTo>
                  <a:pt x="939287" y="362079"/>
                </a:lnTo>
                <a:lnTo>
                  <a:pt x="937382" y="361130"/>
                </a:lnTo>
                <a:lnTo>
                  <a:pt x="936862" y="359659"/>
                </a:lnTo>
                <a:lnTo>
                  <a:pt x="936498" y="358629"/>
                </a:lnTo>
                <a:lnTo>
                  <a:pt x="935871" y="356846"/>
                </a:lnTo>
                <a:lnTo>
                  <a:pt x="926132" y="366575"/>
                </a:lnTo>
                <a:lnTo>
                  <a:pt x="923133" y="368325"/>
                </a:lnTo>
                <a:lnTo>
                  <a:pt x="922946" y="368423"/>
                </a:lnTo>
                <a:lnTo>
                  <a:pt x="922543" y="368652"/>
                </a:lnTo>
                <a:lnTo>
                  <a:pt x="920258" y="369518"/>
                </a:lnTo>
                <a:lnTo>
                  <a:pt x="915512" y="369535"/>
                </a:lnTo>
                <a:lnTo>
                  <a:pt x="907975" y="372347"/>
                </a:lnTo>
                <a:lnTo>
                  <a:pt x="902981" y="373394"/>
                </a:lnTo>
                <a:lnTo>
                  <a:pt x="900701" y="373868"/>
                </a:lnTo>
                <a:lnTo>
                  <a:pt x="892303" y="375650"/>
                </a:lnTo>
                <a:lnTo>
                  <a:pt x="892027" y="376026"/>
                </a:lnTo>
                <a:lnTo>
                  <a:pt x="891680" y="376500"/>
                </a:lnTo>
                <a:lnTo>
                  <a:pt x="887755" y="378005"/>
                </a:lnTo>
                <a:lnTo>
                  <a:pt x="887189" y="378234"/>
                </a:lnTo>
                <a:lnTo>
                  <a:pt x="884697" y="379182"/>
                </a:lnTo>
                <a:lnTo>
                  <a:pt x="870686" y="382877"/>
                </a:lnTo>
                <a:lnTo>
                  <a:pt x="869019" y="383041"/>
                </a:lnTo>
                <a:lnTo>
                  <a:pt x="867910" y="383155"/>
                </a:lnTo>
                <a:lnTo>
                  <a:pt x="860074" y="384905"/>
                </a:lnTo>
                <a:lnTo>
                  <a:pt x="856685" y="384872"/>
                </a:lnTo>
                <a:lnTo>
                  <a:pt x="856555" y="385739"/>
                </a:lnTo>
                <a:lnTo>
                  <a:pt x="855048" y="385837"/>
                </a:lnTo>
                <a:lnTo>
                  <a:pt x="852610" y="385968"/>
                </a:lnTo>
                <a:lnTo>
                  <a:pt x="847911" y="387031"/>
                </a:lnTo>
                <a:lnTo>
                  <a:pt x="847738" y="386622"/>
                </a:lnTo>
                <a:lnTo>
                  <a:pt x="850519" y="385265"/>
                </a:lnTo>
                <a:lnTo>
                  <a:pt x="850506" y="384235"/>
                </a:lnTo>
                <a:lnTo>
                  <a:pt x="850429" y="377809"/>
                </a:lnTo>
                <a:lnTo>
                  <a:pt x="849956" y="370009"/>
                </a:lnTo>
                <a:lnTo>
                  <a:pt x="850242" y="368194"/>
                </a:lnTo>
                <a:lnTo>
                  <a:pt x="850437" y="366968"/>
                </a:lnTo>
                <a:lnTo>
                  <a:pt x="851176" y="362275"/>
                </a:lnTo>
                <a:lnTo>
                  <a:pt x="851263" y="361915"/>
                </a:lnTo>
                <a:lnTo>
                  <a:pt x="851557" y="360722"/>
                </a:lnTo>
                <a:lnTo>
                  <a:pt x="852438" y="359315"/>
                </a:lnTo>
                <a:lnTo>
                  <a:pt x="853488" y="357631"/>
                </a:lnTo>
                <a:lnTo>
                  <a:pt x="854858" y="355947"/>
                </a:lnTo>
                <a:lnTo>
                  <a:pt x="855478" y="355178"/>
                </a:lnTo>
                <a:lnTo>
                  <a:pt x="863685" y="353314"/>
                </a:lnTo>
                <a:lnTo>
                  <a:pt x="872380" y="343389"/>
                </a:lnTo>
                <a:lnTo>
                  <a:pt x="873060" y="342866"/>
                </a:lnTo>
                <a:lnTo>
                  <a:pt x="873743" y="342343"/>
                </a:lnTo>
                <a:lnTo>
                  <a:pt x="874414" y="342294"/>
                </a:lnTo>
                <a:lnTo>
                  <a:pt x="876770" y="342130"/>
                </a:lnTo>
                <a:lnTo>
                  <a:pt x="876948" y="342114"/>
                </a:lnTo>
                <a:lnTo>
                  <a:pt x="878371" y="340691"/>
                </a:lnTo>
                <a:lnTo>
                  <a:pt x="880485" y="338549"/>
                </a:lnTo>
                <a:lnTo>
                  <a:pt x="881610" y="336244"/>
                </a:lnTo>
                <a:lnTo>
                  <a:pt x="882360" y="334723"/>
                </a:lnTo>
                <a:lnTo>
                  <a:pt x="882452" y="333987"/>
                </a:lnTo>
                <a:lnTo>
                  <a:pt x="883143" y="328395"/>
                </a:lnTo>
                <a:lnTo>
                  <a:pt x="883585" y="327283"/>
                </a:lnTo>
                <a:lnTo>
                  <a:pt x="884460" y="325059"/>
                </a:lnTo>
                <a:lnTo>
                  <a:pt x="884775" y="322901"/>
                </a:lnTo>
                <a:lnTo>
                  <a:pt x="884742" y="319974"/>
                </a:lnTo>
                <a:lnTo>
                  <a:pt x="882279" y="314464"/>
                </a:lnTo>
                <a:lnTo>
                  <a:pt x="881831" y="313450"/>
                </a:lnTo>
                <a:lnTo>
                  <a:pt x="880040" y="314120"/>
                </a:lnTo>
                <a:lnTo>
                  <a:pt x="879303" y="314055"/>
                </a:lnTo>
                <a:lnTo>
                  <a:pt x="878439" y="313990"/>
                </a:lnTo>
                <a:lnTo>
                  <a:pt x="875737" y="312731"/>
                </a:lnTo>
                <a:lnTo>
                  <a:pt x="872675" y="310226"/>
                </a:lnTo>
                <a:lnTo>
                  <a:pt x="869728" y="308841"/>
                </a:lnTo>
                <a:lnTo>
                  <a:pt x="869060" y="307251"/>
                </a:lnTo>
                <a:lnTo>
                  <a:pt x="868395" y="305670"/>
                </a:lnTo>
                <a:lnTo>
                  <a:pt x="868095" y="304427"/>
                </a:lnTo>
                <a:lnTo>
                  <a:pt x="868216" y="303124"/>
                </a:lnTo>
                <a:lnTo>
                  <a:pt x="868337" y="301816"/>
                </a:lnTo>
                <a:lnTo>
                  <a:pt x="868605" y="298922"/>
                </a:lnTo>
                <a:lnTo>
                  <a:pt x="868629" y="298667"/>
                </a:lnTo>
                <a:lnTo>
                  <a:pt x="868332" y="297115"/>
                </a:lnTo>
                <a:lnTo>
                  <a:pt x="867088" y="294537"/>
                </a:lnTo>
                <a:lnTo>
                  <a:pt x="865843" y="291953"/>
                </a:lnTo>
                <a:lnTo>
                  <a:pt x="864894" y="291109"/>
                </a:lnTo>
                <a:lnTo>
                  <a:pt x="863945" y="290266"/>
                </a:lnTo>
                <a:lnTo>
                  <a:pt x="862411" y="289510"/>
                </a:lnTo>
                <a:lnTo>
                  <a:pt x="858780" y="289051"/>
                </a:lnTo>
                <a:lnTo>
                  <a:pt x="857817" y="288559"/>
                </a:lnTo>
                <a:lnTo>
                  <a:pt x="857184" y="288233"/>
                </a:lnTo>
                <a:lnTo>
                  <a:pt x="855302" y="286487"/>
                </a:lnTo>
                <a:lnTo>
                  <a:pt x="855165" y="286359"/>
                </a:lnTo>
                <a:lnTo>
                  <a:pt x="851477" y="285280"/>
                </a:lnTo>
                <a:lnTo>
                  <a:pt x="850391" y="285272"/>
                </a:lnTo>
                <a:lnTo>
                  <a:pt x="848767" y="285260"/>
                </a:lnTo>
                <a:lnTo>
                  <a:pt x="849022" y="281680"/>
                </a:lnTo>
                <a:lnTo>
                  <a:pt x="849973" y="277162"/>
                </a:lnTo>
                <a:lnTo>
                  <a:pt x="853223" y="274022"/>
                </a:lnTo>
                <a:lnTo>
                  <a:pt x="854088" y="268841"/>
                </a:lnTo>
                <a:lnTo>
                  <a:pt x="852758" y="265420"/>
                </a:lnTo>
                <a:lnTo>
                  <a:pt x="845274" y="273738"/>
                </a:lnTo>
                <a:lnTo>
                  <a:pt x="842432" y="276755"/>
                </a:lnTo>
                <a:lnTo>
                  <a:pt x="839696" y="278009"/>
                </a:lnTo>
                <a:lnTo>
                  <a:pt x="833978" y="276213"/>
                </a:lnTo>
                <a:lnTo>
                  <a:pt x="828162" y="272776"/>
                </a:lnTo>
                <a:lnTo>
                  <a:pt x="825510" y="272695"/>
                </a:lnTo>
                <a:lnTo>
                  <a:pt x="819920" y="274209"/>
                </a:lnTo>
                <a:lnTo>
                  <a:pt x="805763" y="278502"/>
                </a:lnTo>
                <a:lnTo>
                  <a:pt x="800298" y="279235"/>
                </a:lnTo>
                <a:lnTo>
                  <a:pt x="797214" y="279377"/>
                </a:lnTo>
                <a:lnTo>
                  <a:pt x="794816" y="279318"/>
                </a:lnTo>
                <a:lnTo>
                  <a:pt x="786725" y="279415"/>
                </a:lnTo>
                <a:lnTo>
                  <a:pt x="778254" y="279127"/>
                </a:lnTo>
                <a:lnTo>
                  <a:pt x="771972" y="279081"/>
                </a:lnTo>
                <a:lnTo>
                  <a:pt x="766373" y="278501"/>
                </a:lnTo>
                <a:lnTo>
                  <a:pt x="760311" y="276585"/>
                </a:lnTo>
                <a:lnTo>
                  <a:pt x="751388" y="273496"/>
                </a:lnTo>
                <a:lnTo>
                  <a:pt x="738461" y="268543"/>
                </a:lnTo>
                <a:lnTo>
                  <a:pt x="731325" y="266972"/>
                </a:lnTo>
                <a:lnTo>
                  <a:pt x="730837" y="266473"/>
                </a:lnTo>
                <a:lnTo>
                  <a:pt x="724931" y="265683"/>
                </a:lnTo>
                <a:lnTo>
                  <a:pt x="723764" y="265116"/>
                </a:lnTo>
                <a:lnTo>
                  <a:pt x="722914" y="263559"/>
                </a:lnTo>
                <a:lnTo>
                  <a:pt x="718905" y="262872"/>
                </a:lnTo>
                <a:lnTo>
                  <a:pt x="718425" y="247814"/>
                </a:lnTo>
                <a:lnTo>
                  <a:pt x="718102" y="237696"/>
                </a:lnTo>
                <a:lnTo>
                  <a:pt x="718072" y="236746"/>
                </a:lnTo>
                <a:lnTo>
                  <a:pt x="717248" y="223570"/>
                </a:lnTo>
                <a:lnTo>
                  <a:pt x="716928" y="202718"/>
                </a:lnTo>
                <a:lnTo>
                  <a:pt x="716547" y="193886"/>
                </a:lnTo>
                <a:lnTo>
                  <a:pt x="716531" y="190245"/>
                </a:lnTo>
                <a:lnTo>
                  <a:pt x="716403" y="187264"/>
                </a:lnTo>
                <a:lnTo>
                  <a:pt x="715231" y="180397"/>
                </a:lnTo>
                <a:lnTo>
                  <a:pt x="714950" y="168478"/>
                </a:lnTo>
                <a:lnTo>
                  <a:pt x="715052" y="165502"/>
                </a:lnTo>
                <a:lnTo>
                  <a:pt x="715499" y="163419"/>
                </a:lnTo>
                <a:lnTo>
                  <a:pt x="716242" y="162551"/>
                </a:lnTo>
                <a:lnTo>
                  <a:pt x="720972" y="161128"/>
                </a:lnTo>
                <a:lnTo>
                  <a:pt x="723021" y="159635"/>
                </a:lnTo>
                <a:lnTo>
                  <a:pt x="724952" y="157256"/>
                </a:lnTo>
                <a:lnTo>
                  <a:pt x="726584" y="154638"/>
                </a:lnTo>
                <a:lnTo>
                  <a:pt x="726894" y="154145"/>
                </a:lnTo>
                <a:lnTo>
                  <a:pt x="727394" y="152843"/>
                </a:lnTo>
                <a:lnTo>
                  <a:pt x="727772" y="151857"/>
                </a:lnTo>
                <a:lnTo>
                  <a:pt x="729026" y="148644"/>
                </a:lnTo>
                <a:lnTo>
                  <a:pt x="734797" y="136435"/>
                </a:lnTo>
                <a:lnTo>
                  <a:pt x="735037" y="129325"/>
                </a:lnTo>
                <a:lnTo>
                  <a:pt x="735606" y="112408"/>
                </a:lnTo>
                <a:lnTo>
                  <a:pt x="750969" y="108603"/>
                </a:lnTo>
                <a:lnTo>
                  <a:pt x="757055" y="107096"/>
                </a:lnTo>
                <a:lnTo>
                  <a:pt x="764444" y="99227"/>
                </a:lnTo>
                <a:lnTo>
                  <a:pt x="766619" y="95919"/>
                </a:lnTo>
                <a:lnTo>
                  <a:pt x="766940" y="95429"/>
                </a:lnTo>
                <a:lnTo>
                  <a:pt x="768523" y="91717"/>
                </a:lnTo>
                <a:lnTo>
                  <a:pt x="770224" y="88892"/>
                </a:lnTo>
                <a:lnTo>
                  <a:pt x="770736" y="86509"/>
                </a:lnTo>
                <a:lnTo>
                  <a:pt x="773396" y="83015"/>
                </a:lnTo>
                <a:lnTo>
                  <a:pt x="774074" y="81377"/>
                </a:lnTo>
                <a:lnTo>
                  <a:pt x="775541" y="77222"/>
                </a:lnTo>
                <a:lnTo>
                  <a:pt x="776775" y="72177"/>
                </a:lnTo>
                <a:lnTo>
                  <a:pt x="778355" y="67805"/>
                </a:lnTo>
                <a:lnTo>
                  <a:pt x="779930" y="62329"/>
                </a:lnTo>
                <a:lnTo>
                  <a:pt x="780593" y="57160"/>
                </a:lnTo>
                <a:lnTo>
                  <a:pt x="780924" y="54521"/>
                </a:lnTo>
                <a:lnTo>
                  <a:pt x="776706" y="56402"/>
                </a:lnTo>
                <a:lnTo>
                  <a:pt x="770202" y="57783"/>
                </a:lnTo>
                <a:lnTo>
                  <a:pt x="762557" y="59469"/>
                </a:lnTo>
                <a:lnTo>
                  <a:pt x="755252" y="60501"/>
                </a:lnTo>
                <a:lnTo>
                  <a:pt x="748857" y="60893"/>
                </a:lnTo>
                <a:lnTo>
                  <a:pt x="746230" y="60828"/>
                </a:lnTo>
                <a:lnTo>
                  <a:pt x="743524" y="60735"/>
                </a:lnTo>
                <a:lnTo>
                  <a:pt x="739141" y="59106"/>
                </a:lnTo>
                <a:lnTo>
                  <a:pt x="728143" y="51331"/>
                </a:lnTo>
                <a:lnTo>
                  <a:pt x="724331" y="47129"/>
                </a:lnTo>
                <a:lnTo>
                  <a:pt x="715633" y="37562"/>
                </a:lnTo>
                <a:lnTo>
                  <a:pt x="697350" y="35673"/>
                </a:lnTo>
                <a:lnTo>
                  <a:pt x="694733" y="37814"/>
                </a:lnTo>
                <a:lnTo>
                  <a:pt x="688706" y="43952"/>
                </a:lnTo>
                <a:lnTo>
                  <a:pt x="683007" y="46568"/>
                </a:lnTo>
                <a:lnTo>
                  <a:pt x="678971" y="47675"/>
                </a:lnTo>
                <a:lnTo>
                  <a:pt x="674100" y="47008"/>
                </a:lnTo>
                <a:lnTo>
                  <a:pt x="660721" y="43255"/>
                </a:lnTo>
                <a:lnTo>
                  <a:pt x="660259" y="42251"/>
                </a:lnTo>
                <a:lnTo>
                  <a:pt x="661953" y="37769"/>
                </a:lnTo>
                <a:lnTo>
                  <a:pt x="662385" y="32154"/>
                </a:lnTo>
                <a:lnTo>
                  <a:pt x="661898" y="25303"/>
                </a:lnTo>
                <a:lnTo>
                  <a:pt x="660268" y="18311"/>
                </a:lnTo>
                <a:lnTo>
                  <a:pt x="657713" y="8430"/>
                </a:lnTo>
                <a:lnTo>
                  <a:pt x="653735" y="-25"/>
                </a:lnTo>
                <a:lnTo>
                  <a:pt x="652941" y="57"/>
                </a:lnTo>
                <a:lnTo>
                  <a:pt x="651155" y="214"/>
                </a:lnTo>
                <a:lnTo>
                  <a:pt x="648419" y="242"/>
                </a:lnTo>
                <a:lnTo>
                  <a:pt x="646189" y="542"/>
                </a:lnTo>
                <a:lnTo>
                  <a:pt x="644768" y="1439"/>
                </a:lnTo>
                <a:lnTo>
                  <a:pt x="642910" y="2789"/>
                </a:lnTo>
                <a:lnTo>
                  <a:pt x="640505" y="4472"/>
                </a:lnTo>
                <a:lnTo>
                  <a:pt x="639434" y="5082"/>
                </a:lnTo>
                <a:lnTo>
                  <a:pt x="638254" y="5620"/>
                </a:lnTo>
                <a:lnTo>
                  <a:pt x="636473" y="6038"/>
                </a:lnTo>
                <a:lnTo>
                  <a:pt x="634885" y="6200"/>
                </a:lnTo>
                <a:lnTo>
                  <a:pt x="633492" y="6162"/>
                </a:lnTo>
                <a:lnTo>
                  <a:pt x="632397" y="6131"/>
                </a:lnTo>
                <a:lnTo>
                  <a:pt x="630351" y="5866"/>
                </a:lnTo>
                <a:lnTo>
                  <a:pt x="627709" y="5584"/>
                </a:lnTo>
                <a:lnTo>
                  <a:pt x="626072" y="5798"/>
                </a:lnTo>
                <a:lnTo>
                  <a:pt x="623873" y="7399"/>
                </a:lnTo>
                <a:lnTo>
                  <a:pt x="620699" y="9856"/>
                </a:lnTo>
                <a:lnTo>
                  <a:pt x="618786" y="12531"/>
                </a:lnTo>
                <a:lnTo>
                  <a:pt x="611552" y="18380"/>
                </a:lnTo>
                <a:lnTo>
                  <a:pt x="606840" y="20949"/>
                </a:lnTo>
                <a:lnTo>
                  <a:pt x="604058" y="21130"/>
                </a:lnTo>
                <a:lnTo>
                  <a:pt x="594177" y="20071"/>
                </a:lnTo>
                <a:lnTo>
                  <a:pt x="592264" y="20800"/>
                </a:lnTo>
                <a:lnTo>
                  <a:pt x="590223" y="22821"/>
                </a:lnTo>
                <a:lnTo>
                  <a:pt x="587875" y="24469"/>
                </a:lnTo>
                <a:lnTo>
                  <a:pt x="584100" y="24675"/>
                </a:lnTo>
                <a:lnTo>
                  <a:pt x="578928" y="24687"/>
                </a:lnTo>
                <a:lnTo>
                  <a:pt x="575059" y="25097"/>
                </a:lnTo>
                <a:lnTo>
                  <a:pt x="568939" y="29151"/>
                </a:lnTo>
                <a:lnTo>
                  <a:pt x="563558" y="32931"/>
                </a:lnTo>
                <a:lnTo>
                  <a:pt x="561537" y="33654"/>
                </a:lnTo>
                <a:lnTo>
                  <a:pt x="558270" y="34290"/>
                </a:lnTo>
                <a:lnTo>
                  <a:pt x="553265" y="35085"/>
                </a:lnTo>
                <a:lnTo>
                  <a:pt x="548253" y="35567"/>
                </a:lnTo>
                <a:lnTo>
                  <a:pt x="545723" y="35809"/>
                </a:lnTo>
                <a:lnTo>
                  <a:pt x="539878" y="40943"/>
                </a:lnTo>
                <a:lnTo>
                  <a:pt x="538011" y="41648"/>
                </a:lnTo>
                <a:lnTo>
                  <a:pt x="533556" y="42845"/>
                </a:lnTo>
                <a:lnTo>
                  <a:pt x="529948" y="43731"/>
                </a:lnTo>
                <a:lnTo>
                  <a:pt x="526071" y="45907"/>
                </a:lnTo>
                <a:lnTo>
                  <a:pt x="522058" y="48705"/>
                </a:lnTo>
                <a:lnTo>
                  <a:pt x="518002" y="51657"/>
                </a:lnTo>
                <a:lnTo>
                  <a:pt x="514932" y="50167"/>
                </a:lnTo>
                <a:lnTo>
                  <a:pt x="513577" y="49609"/>
                </a:lnTo>
                <a:lnTo>
                  <a:pt x="507224" y="52289"/>
                </a:lnTo>
                <a:lnTo>
                  <a:pt x="495159" y="57303"/>
                </a:lnTo>
                <a:lnTo>
                  <a:pt x="494240" y="57769"/>
                </a:lnTo>
                <a:lnTo>
                  <a:pt x="488576" y="60650"/>
                </a:lnTo>
                <a:lnTo>
                  <a:pt x="485886" y="62600"/>
                </a:lnTo>
                <a:lnTo>
                  <a:pt x="484231" y="64113"/>
                </a:lnTo>
                <a:lnTo>
                  <a:pt x="483422" y="65648"/>
                </a:lnTo>
                <a:lnTo>
                  <a:pt x="482765" y="67241"/>
                </a:lnTo>
                <a:lnTo>
                  <a:pt x="482403" y="68789"/>
                </a:lnTo>
                <a:lnTo>
                  <a:pt x="482343" y="70398"/>
                </a:lnTo>
                <a:lnTo>
                  <a:pt x="482343" y="72477"/>
                </a:lnTo>
                <a:lnTo>
                  <a:pt x="482380" y="74036"/>
                </a:lnTo>
                <a:lnTo>
                  <a:pt x="482680" y="76174"/>
                </a:lnTo>
                <a:lnTo>
                  <a:pt x="483435" y="78688"/>
                </a:lnTo>
                <a:lnTo>
                  <a:pt x="483821" y="79733"/>
                </a:lnTo>
                <a:lnTo>
                  <a:pt x="485085" y="83151"/>
                </a:lnTo>
                <a:lnTo>
                  <a:pt x="486957" y="86632"/>
                </a:lnTo>
                <a:lnTo>
                  <a:pt x="489040" y="90535"/>
                </a:lnTo>
                <a:lnTo>
                  <a:pt x="487673" y="93666"/>
                </a:lnTo>
                <a:lnTo>
                  <a:pt x="486828" y="95349"/>
                </a:lnTo>
                <a:lnTo>
                  <a:pt x="487399" y="96775"/>
                </a:lnTo>
                <a:lnTo>
                  <a:pt x="487982" y="98299"/>
                </a:lnTo>
                <a:lnTo>
                  <a:pt x="488692" y="100916"/>
                </a:lnTo>
                <a:lnTo>
                  <a:pt x="488239" y="104851"/>
                </a:lnTo>
                <a:lnTo>
                  <a:pt x="487482" y="112727"/>
                </a:lnTo>
                <a:lnTo>
                  <a:pt x="487385" y="117035"/>
                </a:lnTo>
                <a:lnTo>
                  <a:pt x="486936" y="121158"/>
                </a:lnTo>
                <a:lnTo>
                  <a:pt x="486790" y="122482"/>
                </a:lnTo>
                <a:lnTo>
                  <a:pt x="485732" y="123775"/>
                </a:lnTo>
                <a:lnTo>
                  <a:pt x="484426" y="125373"/>
                </a:lnTo>
                <a:lnTo>
                  <a:pt x="483562" y="125738"/>
                </a:lnTo>
                <a:lnTo>
                  <a:pt x="482897" y="124431"/>
                </a:lnTo>
                <a:lnTo>
                  <a:pt x="482156" y="124549"/>
                </a:lnTo>
                <a:lnTo>
                  <a:pt x="481703" y="124158"/>
                </a:lnTo>
                <a:lnTo>
                  <a:pt x="480202" y="122860"/>
                </a:lnTo>
                <a:lnTo>
                  <a:pt x="478659" y="123466"/>
                </a:lnTo>
                <a:lnTo>
                  <a:pt x="476195" y="123383"/>
                </a:lnTo>
                <a:lnTo>
                  <a:pt x="474790" y="122737"/>
                </a:lnTo>
                <a:lnTo>
                  <a:pt x="473989" y="122369"/>
                </a:lnTo>
                <a:lnTo>
                  <a:pt x="472571" y="122325"/>
                </a:lnTo>
                <a:lnTo>
                  <a:pt x="471283" y="122284"/>
                </a:lnTo>
                <a:lnTo>
                  <a:pt x="470189" y="120664"/>
                </a:lnTo>
                <a:lnTo>
                  <a:pt x="469195" y="121709"/>
                </a:lnTo>
                <a:lnTo>
                  <a:pt x="468645" y="121084"/>
                </a:lnTo>
                <a:lnTo>
                  <a:pt x="468591" y="120340"/>
                </a:lnTo>
                <a:lnTo>
                  <a:pt x="467058" y="120327"/>
                </a:lnTo>
                <a:lnTo>
                  <a:pt x="466497" y="120320"/>
                </a:lnTo>
                <a:lnTo>
                  <a:pt x="466034" y="120813"/>
                </a:lnTo>
                <a:lnTo>
                  <a:pt x="465630" y="121243"/>
                </a:lnTo>
                <a:lnTo>
                  <a:pt x="463656" y="121537"/>
                </a:lnTo>
                <a:lnTo>
                  <a:pt x="462790" y="122149"/>
                </a:lnTo>
                <a:lnTo>
                  <a:pt x="461660" y="121982"/>
                </a:lnTo>
                <a:lnTo>
                  <a:pt x="461426" y="121942"/>
                </a:lnTo>
                <a:lnTo>
                  <a:pt x="460605" y="121457"/>
                </a:lnTo>
                <a:lnTo>
                  <a:pt x="459973" y="120510"/>
                </a:lnTo>
                <a:lnTo>
                  <a:pt x="458687" y="119920"/>
                </a:lnTo>
                <a:lnTo>
                  <a:pt x="458524" y="119988"/>
                </a:lnTo>
                <a:lnTo>
                  <a:pt x="457595" y="120113"/>
                </a:lnTo>
                <a:lnTo>
                  <a:pt x="457768" y="120592"/>
                </a:lnTo>
                <a:lnTo>
                  <a:pt x="458117" y="121548"/>
                </a:lnTo>
                <a:lnTo>
                  <a:pt x="455814" y="121794"/>
                </a:lnTo>
                <a:lnTo>
                  <a:pt x="454913" y="121890"/>
                </a:lnTo>
                <a:lnTo>
                  <a:pt x="454058" y="121077"/>
                </a:lnTo>
                <a:lnTo>
                  <a:pt x="453563" y="121508"/>
                </a:lnTo>
                <a:lnTo>
                  <a:pt x="452520" y="121064"/>
                </a:lnTo>
                <a:lnTo>
                  <a:pt x="452451" y="122055"/>
                </a:lnTo>
                <a:lnTo>
                  <a:pt x="451028" y="122786"/>
                </a:lnTo>
                <a:lnTo>
                  <a:pt x="450535" y="122905"/>
                </a:lnTo>
                <a:lnTo>
                  <a:pt x="449918" y="122363"/>
                </a:lnTo>
                <a:lnTo>
                  <a:pt x="449679" y="122153"/>
                </a:lnTo>
                <a:lnTo>
                  <a:pt x="449416" y="122132"/>
                </a:lnTo>
                <a:lnTo>
                  <a:pt x="448137" y="122032"/>
                </a:lnTo>
                <a:lnTo>
                  <a:pt x="447667" y="122372"/>
                </a:lnTo>
                <a:lnTo>
                  <a:pt x="447501" y="122461"/>
                </a:lnTo>
                <a:lnTo>
                  <a:pt x="445886" y="122719"/>
                </a:lnTo>
                <a:lnTo>
                  <a:pt x="443896" y="123620"/>
                </a:lnTo>
                <a:lnTo>
                  <a:pt x="442892" y="124075"/>
                </a:lnTo>
                <a:lnTo>
                  <a:pt x="441512" y="122870"/>
                </a:lnTo>
                <a:lnTo>
                  <a:pt x="440817" y="122261"/>
                </a:lnTo>
                <a:lnTo>
                  <a:pt x="439854" y="122673"/>
                </a:lnTo>
                <a:lnTo>
                  <a:pt x="438356" y="122196"/>
                </a:lnTo>
                <a:lnTo>
                  <a:pt x="437378" y="122351"/>
                </a:lnTo>
                <a:lnTo>
                  <a:pt x="437221" y="122278"/>
                </a:lnTo>
                <a:lnTo>
                  <a:pt x="436265" y="121784"/>
                </a:lnTo>
                <a:lnTo>
                  <a:pt x="435295" y="120227"/>
                </a:lnTo>
                <a:lnTo>
                  <a:pt x="434731" y="120124"/>
                </a:lnTo>
                <a:lnTo>
                  <a:pt x="433881" y="119969"/>
                </a:lnTo>
                <a:lnTo>
                  <a:pt x="433668" y="120230"/>
                </a:lnTo>
                <a:lnTo>
                  <a:pt x="433382" y="120582"/>
                </a:lnTo>
                <a:lnTo>
                  <a:pt x="432275" y="120819"/>
                </a:lnTo>
                <a:lnTo>
                  <a:pt x="430987" y="120188"/>
                </a:lnTo>
                <a:lnTo>
                  <a:pt x="430056" y="121048"/>
                </a:lnTo>
                <a:lnTo>
                  <a:pt x="430606" y="121486"/>
                </a:lnTo>
                <a:lnTo>
                  <a:pt x="430545" y="121749"/>
                </a:lnTo>
                <a:lnTo>
                  <a:pt x="430478" y="122042"/>
                </a:lnTo>
                <a:lnTo>
                  <a:pt x="429800" y="122160"/>
                </a:lnTo>
                <a:lnTo>
                  <a:pt x="429252" y="121350"/>
                </a:lnTo>
                <a:lnTo>
                  <a:pt x="429119" y="121413"/>
                </a:lnTo>
                <a:lnTo>
                  <a:pt x="428079" y="121898"/>
                </a:lnTo>
                <a:lnTo>
                  <a:pt x="426971" y="121889"/>
                </a:lnTo>
                <a:lnTo>
                  <a:pt x="426107" y="121267"/>
                </a:lnTo>
                <a:lnTo>
                  <a:pt x="425748" y="121009"/>
                </a:lnTo>
                <a:lnTo>
                  <a:pt x="424896" y="119761"/>
                </a:lnTo>
                <a:lnTo>
                  <a:pt x="424237" y="119815"/>
                </a:lnTo>
                <a:lnTo>
                  <a:pt x="424119" y="120618"/>
                </a:lnTo>
                <a:lnTo>
                  <a:pt x="424085" y="120870"/>
                </a:lnTo>
                <a:lnTo>
                  <a:pt x="423113" y="120907"/>
                </a:lnTo>
                <a:lnTo>
                  <a:pt x="422795" y="120919"/>
                </a:lnTo>
                <a:lnTo>
                  <a:pt x="421933" y="120083"/>
                </a:lnTo>
                <a:lnTo>
                  <a:pt x="421634" y="119794"/>
                </a:lnTo>
                <a:lnTo>
                  <a:pt x="420958" y="119663"/>
                </a:lnTo>
                <a:lnTo>
                  <a:pt x="419551" y="120708"/>
                </a:lnTo>
                <a:lnTo>
                  <a:pt x="419224" y="120948"/>
                </a:lnTo>
                <a:lnTo>
                  <a:pt x="418424" y="121066"/>
                </a:lnTo>
                <a:lnTo>
                  <a:pt x="416313" y="122968"/>
                </a:lnTo>
                <a:lnTo>
                  <a:pt x="413826" y="123501"/>
                </a:lnTo>
                <a:lnTo>
                  <a:pt x="411260" y="123293"/>
                </a:lnTo>
                <a:lnTo>
                  <a:pt x="409737" y="121854"/>
                </a:lnTo>
                <a:lnTo>
                  <a:pt x="406782" y="121890"/>
                </a:lnTo>
                <a:lnTo>
                  <a:pt x="405621" y="120826"/>
                </a:lnTo>
                <a:lnTo>
                  <a:pt x="404884" y="121064"/>
                </a:lnTo>
                <a:lnTo>
                  <a:pt x="404525" y="121506"/>
                </a:lnTo>
                <a:lnTo>
                  <a:pt x="403886" y="122296"/>
                </a:lnTo>
                <a:lnTo>
                  <a:pt x="400008" y="122323"/>
                </a:lnTo>
                <a:lnTo>
                  <a:pt x="399898" y="122538"/>
                </a:lnTo>
                <a:lnTo>
                  <a:pt x="399631" y="123063"/>
                </a:lnTo>
                <a:lnTo>
                  <a:pt x="402171" y="131694"/>
                </a:lnTo>
                <a:lnTo>
                  <a:pt x="402701" y="135229"/>
                </a:lnTo>
                <a:lnTo>
                  <a:pt x="404782" y="139589"/>
                </a:lnTo>
                <a:lnTo>
                  <a:pt x="405647" y="141523"/>
                </a:lnTo>
                <a:lnTo>
                  <a:pt x="406059" y="143013"/>
                </a:lnTo>
                <a:lnTo>
                  <a:pt x="406074" y="144610"/>
                </a:lnTo>
                <a:lnTo>
                  <a:pt x="405842" y="146461"/>
                </a:lnTo>
                <a:lnTo>
                  <a:pt x="404283" y="150129"/>
                </a:lnTo>
                <a:lnTo>
                  <a:pt x="402987" y="152388"/>
                </a:lnTo>
                <a:lnTo>
                  <a:pt x="402030" y="154058"/>
                </a:lnTo>
                <a:lnTo>
                  <a:pt x="396085" y="162485"/>
                </a:lnTo>
                <a:lnTo>
                  <a:pt x="392339" y="166617"/>
                </a:lnTo>
                <a:lnTo>
                  <a:pt x="390084" y="170116"/>
                </a:lnTo>
                <a:lnTo>
                  <a:pt x="388907" y="172031"/>
                </a:lnTo>
                <a:lnTo>
                  <a:pt x="387581" y="175249"/>
                </a:lnTo>
                <a:lnTo>
                  <a:pt x="386189" y="179610"/>
                </a:lnTo>
                <a:lnTo>
                  <a:pt x="385473" y="182817"/>
                </a:lnTo>
                <a:lnTo>
                  <a:pt x="385206" y="186265"/>
                </a:lnTo>
                <a:lnTo>
                  <a:pt x="385334" y="189306"/>
                </a:lnTo>
                <a:lnTo>
                  <a:pt x="386680" y="194877"/>
                </a:lnTo>
                <a:lnTo>
                  <a:pt x="388401" y="199735"/>
                </a:lnTo>
                <a:lnTo>
                  <a:pt x="389981" y="202105"/>
                </a:lnTo>
                <a:lnTo>
                  <a:pt x="390028" y="202620"/>
                </a:lnTo>
                <a:lnTo>
                  <a:pt x="390094" y="203346"/>
                </a:lnTo>
                <a:lnTo>
                  <a:pt x="390787" y="204116"/>
                </a:lnTo>
                <a:lnTo>
                  <a:pt x="391431" y="205218"/>
                </a:lnTo>
                <a:lnTo>
                  <a:pt x="390524" y="212136"/>
                </a:lnTo>
                <a:lnTo>
                  <a:pt x="390952" y="220665"/>
                </a:lnTo>
                <a:lnTo>
                  <a:pt x="390982" y="223809"/>
                </a:lnTo>
                <a:lnTo>
                  <a:pt x="391045" y="225356"/>
                </a:lnTo>
                <a:lnTo>
                  <a:pt x="391258" y="226700"/>
                </a:lnTo>
                <a:lnTo>
                  <a:pt x="391664" y="227493"/>
                </a:lnTo>
                <a:lnTo>
                  <a:pt x="393168" y="228816"/>
                </a:lnTo>
                <a:lnTo>
                  <a:pt x="395625" y="230775"/>
                </a:lnTo>
                <a:lnTo>
                  <a:pt x="397135" y="232399"/>
                </a:lnTo>
                <a:lnTo>
                  <a:pt x="398613" y="236069"/>
                </a:lnTo>
                <a:lnTo>
                  <a:pt x="399895" y="240192"/>
                </a:lnTo>
                <a:lnTo>
                  <a:pt x="400887" y="245268"/>
                </a:lnTo>
                <a:lnTo>
                  <a:pt x="401314" y="248256"/>
                </a:lnTo>
                <a:lnTo>
                  <a:pt x="401751" y="252342"/>
                </a:lnTo>
                <a:lnTo>
                  <a:pt x="401930" y="255583"/>
                </a:lnTo>
                <a:lnTo>
                  <a:pt x="401762" y="258930"/>
                </a:lnTo>
                <a:lnTo>
                  <a:pt x="401435" y="261332"/>
                </a:lnTo>
                <a:lnTo>
                  <a:pt x="400660" y="263539"/>
                </a:lnTo>
                <a:lnTo>
                  <a:pt x="400366" y="263994"/>
                </a:lnTo>
                <a:lnTo>
                  <a:pt x="399774" y="264602"/>
                </a:lnTo>
                <a:lnTo>
                  <a:pt x="399179" y="264810"/>
                </a:lnTo>
                <a:lnTo>
                  <a:pt x="398081" y="264628"/>
                </a:lnTo>
                <a:lnTo>
                  <a:pt x="396082" y="263660"/>
                </a:lnTo>
                <a:lnTo>
                  <a:pt x="393233" y="262508"/>
                </a:lnTo>
                <a:lnTo>
                  <a:pt x="390638" y="261849"/>
                </a:lnTo>
                <a:lnTo>
                  <a:pt x="387898" y="261443"/>
                </a:lnTo>
                <a:lnTo>
                  <a:pt x="384595" y="261734"/>
                </a:lnTo>
                <a:lnTo>
                  <a:pt x="381084" y="262197"/>
                </a:lnTo>
                <a:lnTo>
                  <a:pt x="379791" y="262318"/>
                </a:lnTo>
                <a:lnTo>
                  <a:pt x="379192" y="262177"/>
                </a:lnTo>
                <a:lnTo>
                  <a:pt x="376835" y="260217"/>
                </a:lnTo>
                <a:lnTo>
                  <a:pt x="374375" y="258009"/>
                </a:lnTo>
                <a:lnTo>
                  <a:pt x="371522" y="256356"/>
                </a:lnTo>
                <a:lnTo>
                  <a:pt x="368369" y="254460"/>
                </a:lnTo>
                <a:lnTo>
                  <a:pt x="367166" y="253631"/>
                </a:lnTo>
                <a:lnTo>
                  <a:pt x="366268" y="253493"/>
                </a:lnTo>
                <a:lnTo>
                  <a:pt x="365225" y="253611"/>
                </a:lnTo>
                <a:lnTo>
                  <a:pt x="363541" y="254585"/>
                </a:lnTo>
                <a:lnTo>
                  <a:pt x="361808" y="255460"/>
                </a:lnTo>
                <a:lnTo>
                  <a:pt x="359970" y="255988"/>
                </a:lnTo>
                <a:lnTo>
                  <a:pt x="357185" y="256181"/>
                </a:lnTo>
                <a:lnTo>
                  <a:pt x="353850" y="256183"/>
                </a:lnTo>
                <a:lnTo>
                  <a:pt x="350359" y="255539"/>
                </a:lnTo>
                <a:lnTo>
                  <a:pt x="347819" y="255379"/>
                </a:lnTo>
                <a:lnTo>
                  <a:pt x="344881" y="255276"/>
                </a:lnTo>
                <a:lnTo>
                  <a:pt x="342894" y="255755"/>
                </a:lnTo>
                <a:lnTo>
                  <a:pt x="338967" y="256316"/>
                </a:lnTo>
                <a:lnTo>
                  <a:pt x="336933" y="256947"/>
                </a:lnTo>
                <a:lnTo>
                  <a:pt x="335791" y="257413"/>
                </a:lnTo>
                <a:lnTo>
                  <a:pt x="334997" y="257574"/>
                </a:lnTo>
                <a:lnTo>
                  <a:pt x="333950" y="257491"/>
                </a:lnTo>
                <a:lnTo>
                  <a:pt x="331455" y="256682"/>
                </a:lnTo>
                <a:lnTo>
                  <a:pt x="329005" y="255571"/>
                </a:lnTo>
                <a:lnTo>
                  <a:pt x="327155" y="254752"/>
                </a:lnTo>
                <a:lnTo>
                  <a:pt x="325856" y="254173"/>
                </a:lnTo>
                <a:lnTo>
                  <a:pt x="324408" y="253747"/>
                </a:lnTo>
                <a:lnTo>
                  <a:pt x="323410" y="253513"/>
                </a:lnTo>
                <a:lnTo>
                  <a:pt x="322514" y="253428"/>
                </a:lnTo>
                <a:lnTo>
                  <a:pt x="321271" y="253596"/>
                </a:lnTo>
                <a:lnTo>
                  <a:pt x="320329" y="254110"/>
                </a:lnTo>
                <a:lnTo>
                  <a:pt x="317707" y="255699"/>
                </a:lnTo>
                <a:lnTo>
                  <a:pt x="315136" y="257735"/>
                </a:lnTo>
                <a:lnTo>
                  <a:pt x="312370" y="259975"/>
                </a:lnTo>
                <a:lnTo>
                  <a:pt x="308517" y="263129"/>
                </a:lnTo>
                <a:lnTo>
                  <a:pt x="305322" y="267521"/>
                </a:lnTo>
                <a:lnTo>
                  <a:pt x="303597" y="269446"/>
                </a:lnTo>
                <a:lnTo>
                  <a:pt x="301768" y="270721"/>
                </a:lnTo>
                <a:lnTo>
                  <a:pt x="299079" y="270713"/>
                </a:lnTo>
                <a:lnTo>
                  <a:pt x="296591" y="270752"/>
                </a:lnTo>
                <a:lnTo>
                  <a:pt x="293857" y="271094"/>
                </a:lnTo>
                <a:lnTo>
                  <a:pt x="290036" y="272402"/>
                </a:lnTo>
                <a:lnTo>
                  <a:pt x="286216" y="273759"/>
                </a:lnTo>
                <a:lnTo>
                  <a:pt x="281155" y="275585"/>
                </a:lnTo>
                <a:lnTo>
                  <a:pt x="277481" y="276691"/>
                </a:lnTo>
                <a:lnTo>
                  <a:pt x="275591" y="276769"/>
                </a:lnTo>
                <a:lnTo>
                  <a:pt x="271603" y="276133"/>
                </a:lnTo>
                <a:lnTo>
                  <a:pt x="267915" y="275692"/>
                </a:lnTo>
                <a:lnTo>
                  <a:pt x="264830" y="275739"/>
                </a:lnTo>
                <a:lnTo>
                  <a:pt x="260752" y="276202"/>
                </a:lnTo>
                <a:lnTo>
                  <a:pt x="256875" y="276861"/>
                </a:lnTo>
                <a:lnTo>
                  <a:pt x="253893" y="277307"/>
                </a:lnTo>
                <a:lnTo>
                  <a:pt x="251208" y="277649"/>
                </a:lnTo>
                <a:lnTo>
                  <a:pt x="248621" y="277790"/>
                </a:lnTo>
                <a:lnTo>
                  <a:pt x="246033" y="277829"/>
                </a:lnTo>
                <a:lnTo>
                  <a:pt x="243443" y="277670"/>
                </a:lnTo>
                <a:lnTo>
                  <a:pt x="240249" y="276921"/>
                </a:lnTo>
                <a:lnTo>
                  <a:pt x="237054" y="275873"/>
                </a:lnTo>
                <a:lnTo>
                  <a:pt x="232858" y="274341"/>
                </a:lnTo>
                <a:lnTo>
                  <a:pt x="229258" y="272600"/>
                </a:lnTo>
                <a:lnTo>
                  <a:pt x="225258" y="270665"/>
                </a:lnTo>
                <a:lnTo>
                  <a:pt x="218759" y="267673"/>
                </a:lnTo>
                <a:lnTo>
                  <a:pt x="216257" y="266314"/>
                </a:lnTo>
                <a:lnTo>
                  <a:pt x="214162" y="265747"/>
                </a:lnTo>
                <a:lnTo>
                  <a:pt x="210078" y="265511"/>
                </a:lnTo>
                <a:lnTo>
                  <a:pt x="206693" y="265464"/>
                </a:lnTo>
                <a:lnTo>
                  <a:pt x="204401" y="265301"/>
                </a:lnTo>
                <a:lnTo>
                  <a:pt x="202605" y="264830"/>
                </a:lnTo>
                <a:lnTo>
                  <a:pt x="198799" y="262393"/>
                </a:lnTo>
                <a:lnTo>
                  <a:pt x="194989" y="259458"/>
                </a:lnTo>
                <a:lnTo>
                  <a:pt x="191778" y="256713"/>
                </a:lnTo>
                <a:lnTo>
                  <a:pt x="186475" y="253900"/>
                </a:lnTo>
                <a:lnTo>
                  <a:pt x="180981" y="251989"/>
                </a:lnTo>
                <a:lnTo>
                  <a:pt x="171499" y="249441"/>
                </a:lnTo>
                <a:lnTo>
                  <a:pt x="162517" y="247087"/>
                </a:lnTo>
                <a:lnTo>
                  <a:pt x="155232" y="245203"/>
                </a:lnTo>
                <a:lnTo>
                  <a:pt x="149357" y="245095"/>
                </a:lnTo>
                <a:lnTo>
                  <a:pt x="143283" y="244991"/>
                </a:lnTo>
                <a:lnTo>
                  <a:pt x="138898" y="244359"/>
                </a:lnTo>
                <a:lnTo>
                  <a:pt x="134208" y="243334"/>
                </a:lnTo>
                <a:lnTo>
                  <a:pt x="129904" y="240806"/>
                </a:lnTo>
                <a:lnTo>
                  <a:pt x="127187" y="238766"/>
                </a:lnTo>
                <a:lnTo>
                  <a:pt x="119904" y="235971"/>
                </a:lnTo>
                <a:lnTo>
                  <a:pt x="116506" y="234626"/>
                </a:lnTo>
                <a:lnTo>
                  <a:pt x="113592" y="231776"/>
                </a:lnTo>
                <a:lnTo>
                  <a:pt x="108971" y="227256"/>
                </a:lnTo>
                <a:lnTo>
                  <a:pt x="103154" y="222655"/>
                </a:lnTo>
                <a:lnTo>
                  <a:pt x="101044" y="220691"/>
                </a:lnTo>
                <a:lnTo>
                  <a:pt x="99442" y="219618"/>
                </a:lnTo>
                <a:lnTo>
                  <a:pt x="95545" y="218081"/>
                </a:lnTo>
                <a:lnTo>
                  <a:pt x="91848" y="216742"/>
                </a:lnTo>
                <a:lnTo>
                  <a:pt x="88954" y="215988"/>
                </a:lnTo>
                <a:lnTo>
                  <a:pt x="87350" y="214716"/>
                </a:lnTo>
                <a:lnTo>
                  <a:pt x="85444" y="213148"/>
                </a:lnTo>
                <a:lnTo>
                  <a:pt x="82126" y="209606"/>
                </a:lnTo>
                <a:lnTo>
                  <a:pt x="77420" y="206784"/>
                </a:lnTo>
                <a:lnTo>
                  <a:pt x="73425" y="203898"/>
                </a:lnTo>
                <a:lnTo>
                  <a:pt x="64365" y="197353"/>
                </a:lnTo>
                <a:lnTo>
                  <a:pt x="63472" y="196988"/>
                </a:lnTo>
                <a:lnTo>
                  <a:pt x="61633" y="196498"/>
                </a:lnTo>
                <a:lnTo>
                  <a:pt x="59120" y="195106"/>
                </a:lnTo>
                <a:lnTo>
                  <a:pt x="56141" y="193891"/>
                </a:lnTo>
                <a:lnTo>
                  <a:pt x="52918" y="192315"/>
                </a:lnTo>
                <a:lnTo>
                  <a:pt x="50748" y="190567"/>
                </a:lnTo>
                <a:lnTo>
                  <a:pt x="48403" y="188878"/>
                </a:lnTo>
                <a:lnTo>
                  <a:pt x="45641" y="187007"/>
                </a:lnTo>
                <a:lnTo>
                  <a:pt x="42597" y="185552"/>
                </a:lnTo>
                <a:lnTo>
                  <a:pt x="39743" y="184578"/>
                </a:lnTo>
                <a:lnTo>
                  <a:pt x="36414" y="183479"/>
                </a:lnTo>
                <a:lnTo>
                  <a:pt x="32716" y="181781"/>
                </a:lnTo>
                <a:lnTo>
                  <a:pt x="29859" y="180746"/>
                </a:lnTo>
                <a:lnTo>
                  <a:pt x="27120" y="179651"/>
                </a:lnTo>
                <a:lnTo>
                  <a:pt x="24030" y="178675"/>
                </a:lnTo>
                <a:lnTo>
                  <a:pt x="20084" y="176616"/>
                </a:lnTo>
                <a:lnTo>
                  <a:pt x="16798" y="174920"/>
                </a:lnTo>
                <a:lnTo>
                  <a:pt x="13766" y="173886"/>
                </a:lnTo>
                <a:lnTo>
                  <a:pt x="10012" y="172366"/>
                </a:lnTo>
                <a:lnTo>
                  <a:pt x="6552" y="170789"/>
                </a:lnTo>
                <a:lnTo>
                  <a:pt x="4106" y="169637"/>
                </a:lnTo>
                <a:lnTo>
                  <a:pt x="1356" y="168184"/>
                </a:lnTo>
                <a:lnTo>
                  <a:pt x="590" y="197662"/>
                </a:lnTo>
                <a:lnTo>
                  <a:pt x="2262" y="224895"/>
                </a:lnTo>
                <a:lnTo>
                  <a:pt x="1454" y="225753"/>
                </a:lnTo>
                <a:lnTo>
                  <a:pt x="1181" y="226066"/>
                </a:lnTo>
                <a:lnTo>
                  <a:pt x="1079" y="226183"/>
                </a:lnTo>
                <a:lnTo>
                  <a:pt x="1164" y="226419"/>
                </a:lnTo>
                <a:lnTo>
                  <a:pt x="1258" y="226680"/>
                </a:lnTo>
                <a:lnTo>
                  <a:pt x="850" y="227753"/>
                </a:lnTo>
                <a:lnTo>
                  <a:pt x="180" y="229521"/>
                </a:lnTo>
                <a:lnTo>
                  <a:pt x="747" y="233865"/>
                </a:lnTo>
                <a:lnTo>
                  <a:pt x="2020" y="241626"/>
                </a:lnTo>
                <a:lnTo>
                  <a:pt x="3463" y="243112"/>
                </a:lnTo>
                <a:lnTo>
                  <a:pt x="4515" y="244196"/>
                </a:lnTo>
                <a:lnTo>
                  <a:pt x="4444" y="244436"/>
                </a:lnTo>
                <a:lnTo>
                  <a:pt x="4389" y="244628"/>
                </a:lnTo>
                <a:lnTo>
                  <a:pt x="6086" y="247126"/>
                </a:lnTo>
                <a:lnTo>
                  <a:pt x="9443" y="249705"/>
                </a:lnTo>
                <a:lnTo>
                  <a:pt x="11647" y="251708"/>
                </a:lnTo>
                <a:lnTo>
                  <a:pt x="14687" y="254471"/>
                </a:lnTo>
                <a:lnTo>
                  <a:pt x="16041" y="254860"/>
                </a:lnTo>
                <a:lnTo>
                  <a:pt x="17239" y="255836"/>
                </a:lnTo>
                <a:lnTo>
                  <a:pt x="20128" y="258189"/>
                </a:lnTo>
                <a:lnTo>
                  <a:pt x="23127" y="260019"/>
                </a:lnTo>
                <a:lnTo>
                  <a:pt x="25565" y="262275"/>
                </a:lnTo>
                <a:lnTo>
                  <a:pt x="27658" y="263093"/>
                </a:lnTo>
                <a:lnTo>
                  <a:pt x="28021" y="263234"/>
                </a:lnTo>
                <a:lnTo>
                  <a:pt x="28690" y="263860"/>
                </a:lnTo>
                <a:lnTo>
                  <a:pt x="29789" y="264866"/>
                </a:lnTo>
                <a:lnTo>
                  <a:pt x="33412" y="265773"/>
                </a:lnTo>
                <a:lnTo>
                  <a:pt x="36854" y="266489"/>
                </a:lnTo>
                <a:lnTo>
                  <a:pt x="39199" y="267179"/>
                </a:lnTo>
                <a:lnTo>
                  <a:pt x="39923" y="267392"/>
                </a:lnTo>
                <a:lnTo>
                  <a:pt x="40226" y="267891"/>
                </a:lnTo>
                <a:lnTo>
                  <a:pt x="44767" y="269490"/>
                </a:lnTo>
                <a:lnTo>
                  <a:pt x="48017" y="270579"/>
                </a:lnTo>
                <a:lnTo>
                  <a:pt x="48292" y="270850"/>
                </a:lnTo>
                <a:lnTo>
                  <a:pt x="49970" y="272521"/>
                </a:lnTo>
                <a:lnTo>
                  <a:pt x="50130" y="272492"/>
                </a:lnTo>
                <a:lnTo>
                  <a:pt x="50277" y="272464"/>
                </a:lnTo>
                <a:lnTo>
                  <a:pt x="54932" y="274743"/>
                </a:lnTo>
                <a:lnTo>
                  <a:pt x="55318" y="274922"/>
                </a:lnTo>
                <a:lnTo>
                  <a:pt x="56038" y="275253"/>
                </a:lnTo>
                <a:lnTo>
                  <a:pt x="57509" y="275765"/>
                </a:lnTo>
                <a:lnTo>
                  <a:pt x="58650" y="276666"/>
                </a:lnTo>
                <a:lnTo>
                  <a:pt x="59098" y="277021"/>
                </a:lnTo>
                <a:lnTo>
                  <a:pt x="60456" y="277034"/>
                </a:lnTo>
                <a:lnTo>
                  <a:pt x="70317" y="282100"/>
                </a:lnTo>
                <a:lnTo>
                  <a:pt x="70497" y="282474"/>
                </a:lnTo>
                <a:lnTo>
                  <a:pt x="72454" y="283859"/>
                </a:lnTo>
                <a:lnTo>
                  <a:pt x="73002" y="283727"/>
                </a:lnTo>
                <a:lnTo>
                  <a:pt x="73440" y="283620"/>
                </a:lnTo>
                <a:lnTo>
                  <a:pt x="80932" y="285746"/>
                </a:lnTo>
                <a:lnTo>
                  <a:pt x="82422" y="286469"/>
                </a:lnTo>
                <a:lnTo>
                  <a:pt x="82893" y="286698"/>
                </a:lnTo>
                <a:lnTo>
                  <a:pt x="84798" y="287214"/>
                </a:lnTo>
                <a:lnTo>
                  <a:pt x="90143" y="288387"/>
                </a:lnTo>
                <a:lnTo>
                  <a:pt x="93034" y="289039"/>
                </a:lnTo>
                <a:lnTo>
                  <a:pt x="97210" y="290195"/>
                </a:lnTo>
                <a:lnTo>
                  <a:pt x="100686" y="290694"/>
                </a:lnTo>
                <a:lnTo>
                  <a:pt x="101883" y="290866"/>
                </a:lnTo>
                <a:lnTo>
                  <a:pt x="104902" y="290898"/>
                </a:lnTo>
                <a:lnTo>
                  <a:pt x="105433" y="290504"/>
                </a:lnTo>
                <a:lnTo>
                  <a:pt x="105896" y="290163"/>
                </a:lnTo>
                <a:lnTo>
                  <a:pt x="107369" y="290427"/>
                </a:lnTo>
                <a:lnTo>
                  <a:pt x="114802" y="292427"/>
                </a:lnTo>
                <a:lnTo>
                  <a:pt x="118084" y="292985"/>
                </a:lnTo>
                <a:lnTo>
                  <a:pt x="122800" y="293788"/>
                </a:lnTo>
                <a:lnTo>
                  <a:pt x="127372" y="294566"/>
                </a:lnTo>
                <a:lnTo>
                  <a:pt x="127774" y="294795"/>
                </a:lnTo>
                <a:lnTo>
                  <a:pt x="128428" y="294777"/>
                </a:lnTo>
                <a:lnTo>
                  <a:pt x="129440" y="294749"/>
                </a:lnTo>
                <a:lnTo>
                  <a:pt x="132823" y="294908"/>
                </a:lnTo>
                <a:lnTo>
                  <a:pt x="134823" y="294389"/>
                </a:lnTo>
                <a:lnTo>
                  <a:pt x="136034" y="294075"/>
                </a:lnTo>
                <a:lnTo>
                  <a:pt x="140184" y="294118"/>
                </a:lnTo>
                <a:lnTo>
                  <a:pt x="141332" y="294129"/>
                </a:lnTo>
                <a:lnTo>
                  <a:pt x="145835" y="295356"/>
                </a:lnTo>
                <a:lnTo>
                  <a:pt x="147173" y="295611"/>
                </a:lnTo>
                <a:lnTo>
                  <a:pt x="152024" y="296533"/>
                </a:lnTo>
                <a:lnTo>
                  <a:pt x="159530" y="297789"/>
                </a:lnTo>
                <a:lnTo>
                  <a:pt x="160171" y="298147"/>
                </a:lnTo>
                <a:lnTo>
                  <a:pt x="165529" y="301136"/>
                </a:lnTo>
                <a:lnTo>
                  <a:pt x="166189" y="303003"/>
                </a:lnTo>
                <a:lnTo>
                  <a:pt x="165450" y="306359"/>
                </a:lnTo>
                <a:lnTo>
                  <a:pt x="165154" y="307703"/>
                </a:lnTo>
                <a:lnTo>
                  <a:pt x="164674" y="312714"/>
                </a:lnTo>
                <a:lnTo>
                  <a:pt x="163653" y="315347"/>
                </a:lnTo>
                <a:lnTo>
                  <a:pt x="163215" y="316491"/>
                </a:lnTo>
                <a:lnTo>
                  <a:pt x="166062" y="321413"/>
                </a:lnTo>
                <a:lnTo>
                  <a:pt x="166924" y="323899"/>
                </a:lnTo>
                <a:lnTo>
                  <a:pt x="167919" y="326760"/>
                </a:lnTo>
                <a:lnTo>
                  <a:pt x="168971" y="328150"/>
                </a:lnTo>
                <a:lnTo>
                  <a:pt x="169193" y="328444"/>
                </a:lnTo>
                <a:lnTo>
                  <a:pt x="169929" y="328951"/>
                </a:lnTo>
                <a:lnTo>
                  <a:pt x="170876" y="329114"/>
                </a:lnTo>
                <a:lnTo>
                  <a:pt x="172635" y="329409"/>
                </a:lnTo>
                <a:lnTo>
                  <a:pt x="174466" y="331338"/>
                </a:lnTo>
                <a:lnTo>
                  <a:pt x="174604" y="331485"/>
                </a:lnTo>
                <a:lnTo>
                  <a:pt x="175135" y="332041"/>
                </a:lnTo>
                <a:lnTo>
                  <a:pt x="176919" y="332123"/>
                </a:lnTo>
                <a:lnTo>
                  <a:pt x="180521" y="329180"/>
                </a:lnTo>
                <a:lnTo>
                  <a:pt x="181573" y="329016"/>
                </a:lnTo>
                <a:lnTo>
                  <a:pt x="183182" y="330553"/>
                </a:lnTo>
                <a:lnTo>
                  <a:pt x="183340" y="330701"/>
                </a:lnTo>
                <a:lnTo>
                  <a:pt x="183610" y="334609"/>
                </a:lnTo>
                <a:lnTo>
                  <a:pt x="184364" y="335442"/>
                </a:lnTo>
                <a:lnTo>
                  <a:pt x="185257" y="336424"/>
                </a:lnTo>
                <a:lnTo>
                  <a:pt x="188442" y="338075"/>
                </a:lnTo>
                <a:lnTo>
                  <a:pt x="188491" y="338288"/>
                </a:lnTo>
                <a:lnTo>
                  <a:pt x="188679" y="339122"/>
                </a:lnTo>
                <a:lnTo>
                  <a:pt x="188077" y="340332"/>
                </a:lnTo>
                <a:lnTo>
                  <a:pt x="187610" y="341280"/>
                </a:lnTo>
                <a:lnTo>
                  <a:pt x="187652" y="341918"/>
                </a:lnTo>
                <a:lnTo>
                  <a:pt x="187876" y="345253"/>
                </a:lnTo>
                <a:lnTo>
                  <a:pt x="188233" y="346332"/>
                </a:lnTo>
                <a:lnTo>
                  <a:pt x="188596" y="347428"/>
                </a:lnTo>
                <a:lnTo>
                  <a:pt x="190497" y="349145"/>
                </a:lnTo>
                <a:lnTo>
                  <a:pt x="191096" y="349701"/>
                </a:lnTo>
                <a:lnTo>
                  <a:pt x="191490" y="350044"/>
                </a:lnTo>
                <a:lnTo>
                  <a:pt x="191648" y="350191"/>
                </a:lnTo>
                <a:lnTo>
                  <a:pt x="191642" y="349913"/>
                </a:lnTo>
                <a:lnTo>
                  <a:pt x="191609" y="348376"/>
                </a:lnTo>
                <a:lnTo>
                  <a:pt x="191606" y="348213"/>
                </a:lnTo>
                <a:lnTo>
                  <a:pt x="193177" y="348540"/>
                </a:lnTo>
                <a:lnTo>
                  <a:pt x="194435" y="348801"/>
                </a:lnTo>
                <a:lnTo>
                  <a:pt x="195041" y="349537"/>
                </a:lnTo>
                <a:lnTo>
                  <a:pt x="195520" y="350911"/>
                </a:lnTo>
                <a:lnTo>
                  <a:pt x="193414" y="352072"/>
                </a:lnTo>
                <a:lnTo>
                  <a:pt x="192729" y="352873"/>
                </a:lnTo>
                <a:lnTo>
                  <a:pt x="192674" y="353282"/>
                </a:lnTo>
                <a:lnTo>
                  <a:pt x="192530" y="354361"/>
                </a:lnTo>
                <a:lnTo>
                  <a:pt x="193486" y="357337"/>
                </a:lnTo>
                <a:lnTo>
                  <a:pt x="194580" y="358056"/>
                </a:lnTo>
                <a:lnTo>
                  <a:pt x="195138" y="358416"/>
                </a:lnTo>
                <a:lnTo>
                  <a:pt x="196068" y="358481"/>
                </a:lnTo>
                <a:lnTo>
                  <a:pt x="197170" y="358547"/>
                </a:lnTo>
                <a:lnTo>
                  <a:pt x="197839" y="359561"/>
                </a:lnTo>
                <a:lnTo>
                  <a:pt x="197326" y="360852"/>
                </a:lnTo>
                <a:lnTo>
                  <a:pt x="197205" y="361163"/>
                </a:lnTo>
                <a:lnTo>
                  <a:pt x="197000" y="362667"/>
                </a:lnTo>
                <a:lnTo>
                  <a:pt x="196475" y="366477"/>
                </a:lnTo>
                <a:lnTo>
                  <a:pt x="196776" y="366886"/>
                </a:lnTo>
                <a:lnTo>
                  <a:pt x="197994" y="368488"/>
                </a:lnTo>
                <a:lnTo>
                  <a:pt x="198091" y="368734"/>
                </a:lnTo>
                <a:lnTo>
                  <a:pt x="199137" y="371350"/>
                </a:lnTo>
                <a:lnTo>
                  <a:pt x="199749" y="372707"/>
                </a:lnTo>
                <a:lnTo>
                  <a:pt x="200341" y="374031"/>
                </a:lnTo>
                <a:lnTo>
                  <a:pt x="201498" y="375519"/>
                </a:lnTo>
                <a:lnTo>
                  <a:pt x="202249" y="375928"/>
                </a:lnTo>
                <a:lnTo>
                  <a:pt x="203277" y="376468"/>
                </a:lnTo>
                <a:lnTo>
                  <a:pt x="203696" y="377596"/>
                </a:lnTo>
                <a:lnTo>
                  <a:pt x="203593" y="378185"/>
                </a:lnTo>
                <a:lnTo>
                  <a:pt x="203433" y="379084"/>
                </a:lnTo>
                <a:lnTo>
                  <a:pt x="202007" y="380000"/>
                </a:lnTo>
                <a:lnTo>
                  <a:pt x="201322" y="381095"/>
                </a:lnTo>
                <a:lnTo>
                  <a:pt x="201130" y="381406"/>
                </a:lnTo>
                <a:lnTo>
                  <a:pt x="201001" y="382420"/>
                </a:lnTo>
                <a:lnTo>
                  <a:pt x="201196" y="382698"/>
                </a:lnTo>
                <a:lnTo>
                  <a:pt x="202339" y="384088"/>
                </a:lnTo>
                <a:lnTo>
                  <a:pt x="203683" y="384840"/>
                </a:lnTo>
                <a:lnTo>
                  <a:pt x="206819" y="385624"/>
                </a:lnTo>
                <a:lnTo>
                  <a:pt x="208314" y="389026"/>
                </a:lnTo>
                <a:lnTo>
                  <a:pt x="208582" y="389631"/>
                </a:lnTo>
                <a:lnTo>
                  <a:pt x="209784" y="391053"/>
                </a:lnTo>
                <a:lnTo>
                  <a:pt x="210781" y="391609"/>
                </a:lnTo>
                <a:lnTo>
                  <a:pt x="212236" y="392427"/>
                </a:lnTo>
                <a:lnTo>
                  <a:pt x="213090" y="392721"/>
                </a:lnTo>
                <a:lnTo>
                  <a:pt x="213456" y="392835"/>
                </a:lnTo>
                <a:lnTo>
                  <a:pt x="214753" y="393261"/>
                </a:lnTo>
                <a:lnTo>
                  <a:pt x="215454" y="392688"/>
                </a:lnTo>
                <a:lnTo>
                  <a:pt x="217488" y="391004"/>
                </a:lnTo>
                <a:lnTo>
                  <a:pt x="217910" y="391053"/>
                </a:lnTo>
                <a:lnTo>
                  <a:pt x="218657" y="391135"/>
                </a:lnTo>
                <a:lnTo>
                  <a:pt x="219571" y="392067"/>
                </a:lnTo>
                <a:lnTo>
                  <a:pt x="220688" y="397545"/>
                </a:lnTo>
                <a:lnTo>
                  <a:pt x="223754" y="399180"/>
                </a:lnTo>
                <a:lnTo>
                  <a:pt x="224547" y="400063"/>
                </a:lnTo>
                <a:lnTo>
                  <a:pt x="224720" y="401109"/>
                </a:lnTo>
                <a:lnTo>
                  <a:pt x="223645" y="403889"/>
                </a:lnTo>
                <a:lnTo>
                  <a:pt x="223844" y="404641"/>
                </a:lnTo>
                <a:lnTo>
                  <a:pt x="224537" y="407257"/>
                </a:lnTo>
                <a:lnTo>
                  <a:pt x="224840" y="408369"/>
                </a:lnTo>
                <a:lnTo>
                  <a:pt x="224894" y="408565"/>
                </a:lnTo>
                <a:lnTo>
                  <a:pt x="225623" y="409497"/>
                </a:lnTo>
                <a:lnTo>
                  <a:pt x="226511" y="410037"/>
                </a:lnTo>
                <a:lnTo>
                  <a:pt x="228136" y="411002"/>
                </a:lnTo>
                <a:lnTo>
                  <a:pt x="228820" y="411476"/>
                </a:lnTo>
                <a:lnTo>
                  <a:pt x="229856" y="411459"/>
                </a:lnTo>
                <a:lnTo>
                  <a:pt x="230940" y="410887"/>
                </a:lnTo>
                <a:lnTo>
                  <a:pt x="232024" y="410299"/>
                </a:lnTo>
                <a:lnTo>
                  <a:pt x="233071" y="410495"/>
                </a:lnTo>
                <a:lnTo>
                  <a:pt x="234281" y="412408"/>
                </a:lnTo>
                <a:lnTo>
                  <a:pt x="235681" y="414615"/>
                </a:lnTo>
                <a:lnTo>
                  <a:pt x="235800" y="414730"/>
                </a:lnTo>
                <a:lnTo>
                  <a:pt x="236474" y="415302"/>
                </a:lnTo>
                <a:lnTo>
                  <a:pt x="236974" y="415482"/>
                </a:lnTo>
                <a:lnTo>
                  <a:pt x="239544" y="416398"/>
                </a:lnTo>
                <a:lnTo>
                  <a:pt x="240705" y="417395"/>
                </a:lnTo>
                <a:lnTo>
                  <a:pt x="240812" y="418196"/>
                </a:lnTo>
                <a:lnTo>
                  <a:pt x="239755" y="420060"/>
                </a:lnTo>
                <a:lnTo>
                  <a:pt x="240233" y="421614"/>
                </a:lnTo>
                <a:lnTo>
                  <a:pt x="240619" y="422006"/>
                </a:lnTo>
                <a:lnTo>
                  <a:pt x="241026" y="422415"/>
                </a:lnTo>
                <a:lnTo>
                  <a:pt x="241726" y="422578"/>
                </a:lnTo>
                <a:lnTo>
                  <a:pt x="243117" y="422873"/>
                </a:lnTo>
                <a:lnTo>
                  <a:pt x="243846" y="423870"/>
                </a:lnTo>
                <a:lnTo>
                  <a:pt x="243083" y="424966"/>
                </a:lnTo>
                <a:lnTo>
                  <a:pt x="242159" y="426274"/>
                </a:lnTo>
                <a:lnTo>
                  <a:pt x="242815" y="427876"/>
                </a:lnTo>
                <a:lnTo>
                  <a:pt x="242972" y="428252"/>
                </a:lnTo>
                <a:lnTo>
                  <a:pt x="243183" y="428775"/>
                </a:lnTo>
                <a:lnTo>
                  <a:pt x="242923" y="429773"/>
                </a:lnTo>
                <a:lnTo>
                  <a:pt x="242862" y="430002"/>
                </a:lnTo>
                <a:lnTo>
                  <a:pt x="241243" y="431016"/>
                </a:lnTo>
                <a:lnTo>
                  <a:pt x="239824" y="431899"/>
                </a:lnTo>
                <a:lnTo>
                  <a:pt x="239683" y="432226"/>
                </a:lnTo>
                <a:lnTo>
                  <a:pt x="239383" y="432945"/>
                </a:lnTo>
                <a:lnTo>
                  <a:pt x="239453" y="433141"/>
                </a:lnTo>
                <a:lnTo>
                  <a:pt x="239574" y="433485"/>
                </a:lnTo>
                <a:lnTo>
                  <a:pt x="239801" y="434122"/>
                </a:lnTo>
                <a:lnTo>
                  <a:pt x="241207" y="435267"/>
                </a:lnTo>
                <a:lnTo>
                  <a:pt x="242622" y="435643"/>
                </a:lnTo>
                <a:lnTo>
                  <a:pt x="249156" y="435643"/>
                </a:lnTo>
                <a:lnTo>
                  <a:pt x="251792" y="437033"/>
                </a:lnTo>
                <a:lnTo>
                  <a:pt x="253536" y="437049"/>
                </a:lnTo>
                <a:lnTo>
                  <a:pt x="256167" y="437082"/>
                </a:lnTo>
                <a:lnTo>
                  <a:pt x="257032" y="437474"/>
                </a:lnTo>
                <a:lnTo>
                  <a:pt x="257272" y="437589"/>
                </a:lnTo>
                <a:lnTo>
                  <a:pt x="259405" y="440156"/>
                </a:lnTo>
                <a:lnTo>
                  <a:pt x="260170" y="440679"/>
                </a:lnTo>
                <a:lnTo>
                  <a:pt x="260935" y="441219"/>
                </a:lnTo>
                <a:lnTo>
                  <a:pt x="262961" y="441987"/>
                </a:lnTo>
                <a:lnTo>
                  <a:pt x="263718" y="442445"/>
                </a:lnTo>
                <a:lnTo>
                  <a:pt x="264187" y="442739"/>
                </a:lnTo>
                <a:lnTo>
                  <a:pt x="265203" y="443949"/>
                </a:lnTo>
                <a:lnTo>
                  <a:pt x="265710" y="444554"/>
                </a:lnTo>
                <a:lnTo>
                  <a:pt x="266611" y="447040"/>
                </a:lnTo>
                <a:lnTo>
                  <a:pt x="269829" y="448413"/>
                </a:lnTo>
                <a:lnTo>
                  <a:pt x="273056" y="449771"/>
                </a:lnTo>
                <a:lnTo>
                  <a:pt x="276014" y="452567"/>
                </a:lnTo>
                <a:lnTo>
                  <a:pt x="276171" y="452714"/>
                </a:lnTo>
                <a:lnTo>
                  <a:pt x="276845" y="452730"/>
                </a:lnTo>
                <a:lnTo>
                  <a:pt x="277064" y="452648"/>
                </a:lnTo>
                <a:lnTo>
                  <a:pt x="277901" y="452370"/>
                </a:lnTo>
                <a:lnTo>
                  <a:pt x="280764" y="449476"/>
                </a:lnTo>
                <a:lnTo>
                  <a:pt x="282429" y="449362"/>
                </a:lnTo>
                <a:lnTo>
                  <a:pt x="283165" y="449754"/>
                </a:lnTo>
                <a:lnTo>
                  <a:pt x="283832" y="450931"/>
                </a:lnTo>
                <a:lnTo>
                  <a:pt x="283067" y="454055"/>
                </a:lnTo>
                <a:lnTo>
                  <a:pt x="282998" y="454333"/>
                </a:lnTo>
                <a:lnTo>
                  <a:pt x="284893" y="455837"/>
                </a:lnTo>
                <a:lnTo>
                  <a:pt x="286612" y="456066"/>
                </a:lnTo>
                <a:lnTo>
                  <a:pt x="287910" y="456246"/>
                </a:lnTo>
                <a:lnTo>
                  <a:pt x="289018" y="456376"/>
                </a:lnTo>
                <a:lnTo>
                  <a:pt x="290137" y="455526"/>
                </a:lnTo>
                <a:lnTo>
                  <a:pt x="291396" y="452812"/>
                </a:lnTo>
                <a:lnTo>
                  <a:pt x="291811" y="452370"/>
                </a:lnTo>
                <a:lnTo>
                  <a:pt x="292392" y="451765"/>
                </a:lnTo>
                <a:lnTo>
                  <a:pt x="293500" y="451831"/>
                </a:lnTo>
                <a:lnTo>
                  <a:pt x="294055" y="452305"/>
                </a:lnTo>
                <a:lnTo>
                  <a:pt x="294663" y="452828"/>
                </a:lnTo>
                <a:lnTo>
                  <a:pt x="296852" y="455902"/>
                </a:lnTo>
                <a:lnTo>
                  <a:pt x="297804" y="456425"/>
                </a:lnTo>
                <a:lnTo>
                  <a:pt x="298200" y="456654"/>
                </a:lnTo>
                <a:lnTo>
                  <a:pt x="300177" y="456295"/>
                </a:lnTo>
                <a:lnTo>
                  <a:pt x="303695" y="455101"/>
                </a:lnTo>
                <a:lnTo>
                  <a:pt x="304258" y="454905"/>
                </a:lnTo>
                <a:lnTo>
                  <a:pt x="305983" y="455117"/>
                </a:lnTo>
                <a:lnTo>
                  <a:pt x="308980" y="457505"/>
                </a:lnTo>
                <a:lnTo>
                  <a:pt x="310815" y="459009"/>
                </a:lnTo>
                <a:lnTo>
                  <a:pt x="311732" y="459761"/>
                </a:lnTo>
                <a:lnTo>
                  <a:pt x="313519" y="459843"/>
                </a:lnTo>
                <a:lnTo>
                  <a:pt x="314755" y="459483"/>
                </a:lnTo>
                <a:lnTo>
                  <a:pt x="316747" y="457505"/>
                </a:lnTo>
                <a:lnTo>
                  <a:pt x="317923" y="456965"/>
                </a:lnTo>
                <a:lnTo>
                  <a:pt x="318907" y="457227"/>
                </a:lnTo>
                <a:lnTo>
                  <a:pt x="321291" y="459418"/>
                </a:lnTo>
                <a:lnTo>
                  <a:pt x="321888" y="459401"/>
                </a:lnTo>
                <a:lnTo>
                  <a:pt x="323078" y="459369"/>
                </a:lnTo>
                <a:lnTo>
                  <a:pt x="325737" y="458535"/>
                </a:lnTo>
                <a:lnTo>
                  <a:pt x="327256" y="457734"/>
                </a:lnTo>
                <a:lnTo>
                  <a:pt x="328772" y="456949"/>
                </a:lnTo>
                <a:lnTo>
                  <a:pt x="330449" y="456851"/>
                </a:lnTo>
                <a:lnTo>
                  <a:pt x="330623" y="456834"/>
                </a:lnTo>
                <a:lnTo>
                  <a:pt x="331720" y="458093"/>
                </a:lnTo>
                <a:lnTo>
                  <a:pt x="331903" y="458518"/>
                </a:lnTo>
                <a:lnTo>
                  <a:pt x="332822" y="458911"/>
                </a:lnTo>
                <a:lnTo>
                  <a:pt x="333612" y="460153"/>
                </a:lnTo>
                <a:lnTo>
                  <a:pt x="335034" y="459614"/>
                </a:lnTo>
                <a:lnTo>
                  <a:pt x="336458" y="459058"/>
                </a:lnTo>
                <a:lnTo>
                  <a:pt x="340226" y="458224"/>
                </a:lnTo>
                <a:lnTo>
                  <a:pt x="342353" y="458191"/>
                </a:lnTo>
                <a:lnTo>
                  <a:pt x="342638" y="458191"/>
                </a:lnTo>
                <a:lnTo>
                  <a:pt x="344278" y="459271"/>
                </a:lnTo>
                <a:lnTo>
                  <a:pt x="345386" y="460023"/>
                </a:lnTo>
                <a:lnTo>
                  <a:pt x="346555" y="460333"/>
                </a:lnTo>
                <a:lnTo>
                  <a:pt x="347177" y="459777"/>
                </a:lnTo>
                <a:lnTo>
                  <a:pt x="348001" y="457374"/>
                </a:lnTo>
                <a:lnTo>
                  <a:pt x="350784" y="456344"/>
                </a:lnTo>
                <a:lnTo>
                  <a:pt x="350879" y="456049"/>
                </a:lnTo>
                <a:lnTo>
                  <a:pt x="351039" y="455542"/>
                </a:lnTo>
                <a:lnTo>
                  <a:pt x="350375" y="453891"/>
                </a:lnTo>
                <a:lnTo>
                  <a:pt x="349713" y="452240"/>
                </a:lnTo>
                <a:lnTo>
                  <a:pt x="350220" y="450768"/>
                </a:lnTo>
                <a:lnTo>
                  <a:pt x="351214" y="449901"/>
                </a:lnTo>
                <a:lnTo>
                  <a:pt x="352631" y="449983"/>
                </a:lnTo>
                <a:lnTo>
                  <a:pt x="353796" y="450670"/>
                </a:lnTo>
                <a:lnTo>
                  <a:pt x="355187" y="453597"/>
                </a:lnTo>
                <a:lnTo>
                  <a:pt x="357695" y="455608"/>
                </a:lnTo>
                <a:lnTo>
                  <a:pt x="359667" y="455559"/>
                </a:lnTo>
                <a:lnTo>
                  <a:pt x="360720" y="455019"/>
                </a:lnTo>
                <a:lnTo>
                  <a:pt x="362655" y="452485"/>
                </a:lnTo>
                <a:lnTo>
                  <a:pt x="363088" y="452387"/>
                </a:lnTo>
                <a:lnTo>
                  <a:pt x="365045" y="454005"/>
                </a:lnTo>
                <a:lnTo>
                  <a:pt x="366260" y="455870"/>
                </a:lnTo>
                <a:lnTo>
                  <a:pt x="366190" y="456802"/>
                </a:lnTo>
                <a:lnTo>
                  <a:pt x="366633" y="456785"/>
                </a:lnTo>
                <a:lnTo>
                  <a:pt x="367485" y="456753"/>
                </a:lnTo>
                <a:lnTo>
                  <a:pt x="369792" y="453989"/>
                </a:lnTo>
                <a:lnTo>
                  <a:pt x="371949" y="454071"/>
                </a:lnTo>
                <a:lnTo>
                  <a:pt x="374222" y="455232"/>
                </a:lnTo>
                <a:lnTo>
                  <a:pt x="376800" y="455902"/>
                </a:lnTo>
                <a:lnTo>
                  <a:pt x="379621" y="457554"/>
                </a:lnTo>
                <a:lnTo>
                  <a:pt x="381460" y="458617"/>
                </a:lnTo>
                <a:lnTo>
                  <a:pt x="382106" y="458535"/>
                </a:lnTo>
                <a:lnTo>
                  <a:pt x="385287" y="458159"/>
                </a:lnTo>
                <a:lnTo>
                  <a:pt x="385959" y="458780"/>
                </a:lnTo>
                <a:lnTo>
                  <a:pt x="385614" y="459630"/>
                </a:lnTo>
                <a:lnTo>
                  <a:pt x="385329" y="460333"/>
                </a:lnTo>
                <a:lnTo>
                  <a:pt x="385511" y="460644"/>
                </a:lnTo>
                <a:lnTo>
                  <a:pt x="385692" y="460955"/>
                </a:lnTo>
                <a:lnTo>
                  <a:pt x="388961" y="460791"/>
                </a:lnTo>
                <a:lnTo>
                  <a:pt x="391109" y="461870"/>
                </a:lnTo>
                <a:lnTo>
                  <a:pt x="392833" y="462067"/>
                </a:lnTo>
                <a:lnTo>
                  <a:pt x="393408" y="461805"/>
                </a:lnTo>
                <a:lnTo>
                  <a:pt x="393637" y="461707"/>
                </a:lnTo>
                <a:lnTo>
                  <a:pt x="393892" y="461233"/>
                </a:lnTo>
                <a:lnTo>
                  <a:pt x="394201" y="460660"/>
                </a:lnTo>
                <a:lnTo>
                  <a:pt x="394275" y="459418"/>
                </a:lnTo>
                <a:lnTo>
                  <a:pt x="393421" y="458289"/>
                </a:lnTo>
                <a:lnTo>
                  <a:pt x="393063" y="457047"/>
                </a:lnTo>
                <a:lnTo>
                  <a:pt x="393348" y="456246"/>
                </a:lnTo>
                <a:lnTo>
                  <a:pt x="393634" y="455444"/>
                </a:lnTo>
                <a:lnTo>
                  <a:pt x="394193" y="454888"/>
                </a:lnTo>
                <a:lnTo>
                  <a:pt x="395614" y="454594"/>
                </a:lnTo>
                <a:lnTo>
                  <a:pt x="396840" y="455232"/>
                </a:lnTo>
                <a:lnTo>
                  <a:pt x="399478" y="456736"/>
                </a:lnTo>
                <a:lnTo>
                  <a:pt x="401942" y="456818"/>
                </a:lnTo>
                <a:lnTo>
                  <a:pt x="402490" y="457194"/>
                </a:lnTo>
                <a:lnTo>
                  <a:pt x="403044" y="457570"/>
                </a:lnTo>
                <a:lnTo>
                  <a:pt x="403919" y="459630"/>
                </a:lnTo>
                <a:lnTo>
                  <a:pt x="404795" y="461691"/>
                </a:lnTo>
                <a:lnTo>
                  <a:pt x="405224" y="462001"/>
                </a:lnTo>
                <a:lnTo>
                  <a:pt x="405652" y="462312"/>
                </a:lnTo>
                <a:lnTo>
                  <a:pt x="407791" y="462034"/>
                </a:lnTo>
                <a:lnTo>
                  <a:pt x="408244" y="461968"/>
                </a:lnTo>
                <a:lnTo>
                  <a:pt x="409840" y="462786"/>
                </a:lnTo>
                <a:lnTo>
                  <a:pt x="411563" y="462982"/>
                </a:lnTo>
                <a:lnTo>
                  <a:pt x="412309" y="462492"/>
                </a:lnTo>
                <a:lnTo>
                  <a:pt x="412518" y="462001"/>
                </a:lnTo>
                <a:lnTo>
                  <a:pt x="412623" y="461756"/>
                </a:lnTo>
                <a:lnTo>
                  <a:pt x="412363" y="460121"/>
                </a:lnTo>
                <a:lnTo>
                  <a:pt x="412098" y="458469"/>
                </a:lnTo>
                <a:lnTo>
                  <a:pt x="412796" y="456360"/>
                </a:lnTo>
                <a:lnTo>
                  <a:pt x="413978" y="455003"/>
                </a:lnTo>
                <a:lnTo>
                  <a:pt x="415088" y="454888"/>
                </a:lnTo>
                <a:lnTo>
                  <a:pt x="416602" y="455363"/>
                </a:lnTo>
                <a:lnTo>
                  <a:pt x="417363" y="455592"/>
                </a:lnTo>
                <a:lnTo>
                  <a:pt x="417827" y="455706"/>
                </a:lnTo>
                <a:lnTo>
                  <a:pt x="419394" y="456049"/>
                </a:lnTo>
                <a:lnTo>
                  <a:pt x="420476" y="455493"/>
                </a:lnTo>
                <a:lnTo>
                  <a:pt x="422110" y="455461"/>
                </a:lnTo>
                <a:lnTo>
                  <a:pt x="422906" y="456262"/>
                </a:lnTo>
                <a:lnTo>
                  <a:pt x="422966" y="456589"/>
                </a:lnTo>
                <a:lnTo>
                  <a:pt x="423174" y="457685"/>
                </a:lnTo>
                <a:lnTo>
                  <a:pt x="423318" y="458437"/>
                </a:lnTo>
                <a:lnTo>
                  <a:pt x="422739" y="460987"/>
                </a:lnTo>
                <a:lnTo>
                  <a:pt x="422839" y="461102"/>
                </a:lnTo>
                <a:lnTo>
                  <a:pt x="423226" y="461609"/>
                </a:lnTo>
                <a:lnTo>
                  <a:pt x="424700" y="462247"/>
                </a:lnTo>
                <a:lnTo>
                  <a:pt x="426497" y="461020"/>
                </a:lnTo>
                <a:lnTo>
                  <a:pt x="427492" y="460350"/>
                </a:lnTo>
                <a:lnTo>
                  <a:pt x="429293" y="460530"/>
                </a:lnTo>
                <a:lnTo>
                  <a:pt x="429523" y="460546"/>
                </a:lnTo>
                <a:lnTo>
                  <a:pt x="430176" y="461380"/>
                </a:lnTo>
                <a:lnTo>
                  <a:pt x="430262" y="461527"/>
                </a:lnTo>
                <a:lnTo>
                  <a:pt x="430311" y="461821"/>
                </a:lnTo>
                <a:lnTo>
                  <a:pt x="430700" y="464078"/>
                </a:lnTo>
                <a:lnTo>
                  <a:pt x="430750" y="464372"/>
                </a:lnTo>
                <a:lnTo>
                  <a:pt x="430957" y="465582"/>
                </a:lnTo>
                <a:lnTo>
                  <a:pt x="432347" y="468820"/>
                </a:lnTo>
                <a:lnTo>
                  <a:pt x="434177" y="470945"/>
                </a:lnTo>
                <a:lnTo>
                  <a:pt x="435101" y="471698"/>
                </a:lnTo>
                <a:lnTo>
                  <a:pt x="440358" y="476031"/>
                </a:lnTo>
                <a:lnTo>
                  <a:pt x="441339" y="476587"/>
                </a:lnTo>
                <a:lnTo>
                  <a:pt x="443412" y="476636"/>
                </a:lnTo>
                <a:lnTo>
                  <a:pt x="445529" y="476685"/>
                </a:lnTo>
                <a:lnTo>
                  <a:pt x="446172" y="477126"/>
                </a:lnTo>
                <a:lnTo>
                  <a:pt x="446816" y="477568"/>
                </a:lnTo>
                <a:lnTo>
                  <a:pt x="448957" y="479579"/>
                </a:lnTo>
                <a:lnTo>
                  <a:pt x="450199" y="482162"/>
                </a:lnTo>
                <a:lnTo>
                  <a:pt x="451741" y="485367"/>
                </a:lnTo>
                <a:lnTo>
                  <a:pt x="452840" y="486495"/>
                </a:lnTo>
                <a:lnTo>
                  <a:pt x="453388" y="487477"/>
                </a:lnTo>
                <a:lnTo>
                  <a:pt x="453934" y="488458"/>
                </a:lnTo>
                <a:lnTo>
                  <a:pt x="456962" y="494409"/>
                </a:lnTo>
                <a:lnTo>
                  <a:pt x="459045" y="496895"/>
                </a:lnTo>
                <a:lnTo>
                  <a:pt x="459464" y="497402"/>
                </a:lnTo>
                <a:lnTo>
                  <a:pt x="460373" y="499086"/>
                </a:lnTo>
                <a:lnTo>
                  <a:pt x="460255" y="499397"/>
                </a:lnTo>
                <a:lnTo>
                  <a:pt x="458998" y="502716"/>
                </a:lnTo>
                <a:lnTo>
                  <a:pt x="458848" y="503125"/>
                </a:lnTo>
                <a:lnTo>
                  <a:pt x="458668" y="503599"/>
                </a:lnTo>
                <a:lnTo>
                  <a:pt x="458467" y="506689"/>
                </a:lnTo>
                <a:lnTo>
                  <a:pt x="458455" y="506885"/>
                </a:lnTo>
                <a:lnTo>
                  <a:pt x="458179" y="507311"/>
                </a:lnTo>
                <a:lnTo>
                  <a:pt x="457891" y="507752"/>
                </a:lnTo>
                <a:lnTo>
                  <a:pt x="456715" y="508292"/>
                </a:lnTo>
                <a:lnTo>
                  <a:pt x="456038" y="509273"/>
                </a:lnTo>
                <a:lnTo>
                  <a:pt x="454967" y="510826"/>
                </a:lnTo>
                <a:lnTo>
                  <a:pt x="454657" y="511660"/>
                </a:lnTo>
                <a:lnTo>
                  <a:pt x="453893" y="513720"/>
                </a:lnTo>
                <a:lnTo>
                  <a:pt x="451032" y="516435"/>
                </a:lnTo>
                <a:lnTo>
                  <a:pt x="448582" y="521553"/>
                </a:lnTo>
                <a:lnTo>
                  <a:pt x="446118" y="523662"/>
                </a:lnTo>
                <a:lnTo>
                  <a:pt x="444792" y="524806"/>
                </a:lnTo>
                <a:lnTo>
                  <a:pt x="443947" y="526016"/>
                </a:lnTo>
                <a:lnTo>
                  <a:pt x="443105" y="527210"/>
                </a:lnTo>
                <a:lnTo>
                  <a:pt x="442210" y="528093"/>
                </a:lnTo>
                <a:lnTo>
                  <a:pt x="440429" y="529859"/>
                </a:lnTo>
                <a:lnTo>
                  <a:pt x="438011" y="531380"/>
                </a:lnTo>
                <a:lnTo>
                  <a:pt x="437820" y="532769"/>
                </a:lnTo>
                <a:lnTo>
                  <a:pt x="437220" y="533701"/>
                </a:lnTo>
                <a:lnTo>
                  <a:pt x="436626" y="534601"/>
                </a:lnTo>
                <a:lnTo>
                  <a:pt x="436412" y="535190"/>
                </a:lnTo>
                <a:lnTo>
                  <a:pt x="435235" y="538427"/>
                </a:lnTo>
                <a:lnTo>
                  <a:pt x="435555" y="539539"/>
                </a:lnTo>
                <a:lnTo>
                  <a:pt x="434535" y="540896"/>
                </a:lnTo>
                <a:lnTo>
                  <a:pt x="432612" y="542057"/>
                </a:lnTo>
                <a:lnTo>
                  <a:pt x="430779" y="543774"/>
                </a:lnTo>
                <a:lnTo>
                  <a:pt x="430311" y="544215"/>
                </a:lnTo>
                <a:lnTo>
                  <a:pt x="429615" y="546194"/>
                </a:lnTo>
                <a:lnTo>
                  <a:pt x="429713" y="549039"/>
                </a:lnTo>
                <a:lnTo>
                  <a:pt x="428392" y="551884"/>
                </a:lnTo>
                <a:lnTo>
                  <a:pt x="428251" y="552882"/>
                </a:lnTo>
                <a:lnTo>
                  <a:pt x="428128" y="553748"/>
                </a:lnTo>
                <a:lnTo>
                  <a:pt x="429139" y="558032"/>
                </a:lnTo>
                <a:lnTo>
                  <a:pt x="428061" y="561188"/>
                </a:lnTo>
                <a:lnTo>
                  <a:pt x="428473" y="563428"/>
                </a:lnTo>
                <a:lnTo>
                  <a:pt x="428334" y="565096"/>
                </a:lnTo>
                <a:lnTo>
                  <a:pt x="428073" y="565521"/>
                </a:lnTo>
                <a:lnTo>
                  <a:pt x="427834" y="565897"/>
                </a:lnTo>
                <a:lnTo>
                  <a:pt x="427213" y="566502"/>
                </a:lnTo>
                <a:lnTo>
                  <a:pt x="425484" y="566682"/>
                </a:lnTo>
                <a:lnTo>
                  <a:pt x="424675" y="566355"/>
                </a:lnTo>
                <a:lnTo>
                  <a:pt x="423578" y="565913"/>
                </a:lnTo>
                <a:lnTo>
                  <a:pt x="421541" y="566142"/>
                </a:lnTo>
                <a:lnTo>
                  <a:pt x="420424" y="566355"/>
                </a:lnTo>
                <a:lnTo>
                  <a:pt x="419997" y="566437"/>
                </a:lnTo>
                <a:lnTo>
                  <a:pt x="418743" y="568170"/>
                </a:lnTo>
                <a:lnTo>
                  <a:pt x="418561" y="568415"/>
                </a:lnTo>
                <a:lnTo>
                  <a:pt x="418798" y="569347"/>
                </a:lnTo>
                <a:lnTo>
                  <a:pt x="419206" y="569756"/>
                </a:lnTo>
                <a:lnTo>
                  <a:pt x="420450" y="570982"/>
                </a:lnTo>
                <a:lnTo>
                  <a:pt x="420381" y="571587"/>
                </a:lnTo>
                <a:lnTo>
                  <a:pt x="419323" y="572699"/>
                </a:lnTo>
                <a:lnTo>
                  <a:pt x="417281" y="573435"/>
                </a:lnTo>
                <a:lnTo>
                  <a:pt x="416593" y="574596"/>
                </a:lnTo>
                <a:lnTo>
                  <a:pt x="417860" y="577768"/>
                </a:lnTo>
                <a:lnTo>
                  <a:pt x="418288" y="577964"/>
                </a:lnTo>
                <a:lnTo>
                  <a:pt x="417600" y="579142"/>
                </a:lnTo>
                <a:lnTo>
                  <a:pt x="416176" y="579861"/>
                </a:lnTo>
                <a:lnTo>
                  <a:pt x="414845" y="579910"/>
                </a:lnTo>
                <a:lnTo>
                  <a:pt x="411980" y="580008"/>
                </a:lnTo>
                <a:lnTo>
                  <a:pt x="411414" y="581251"/>
                </a:lnTo>
                <a:lnTo>
                  <a:pt x="411655" y="581921"/>
                </a:lnTo>
                <a:lnTo>
                  <a:pt x="411774" y="582248"/>
                </a:lnTo>
                <a:lnTo>
                  <a:pt x="411895" y="582494"/>
                </a:lnTo>
                <a:lnTo>
                  <a:pt x="412016" y="582739"/>
                </a:lnTo>
                <a:lnTo>
                  <a:pt x="413857" y="583753"/>
                </a:lnTo>
                <a:lnTo>
                  <a:pt x="414233" y="585143"/>
                </a:lnTo>
                <a:lnTo>
                  <a:pt x="414395" y="585748"/>
                </a:lnTo>
                <a:lnTo>
                  <a:pt x="413705" y="587252"/>
                </a:lnTo>
                <a:lnTo>
                  <a:pt x="413576" y="587530"/>
                </a:lnTo>
                <a:lnTo>
                  <a:pt x="411723" y="587759"/>
                </a:lnTo>
                <a:lnTo>
                  <a:pt x="409676" y="589116"/>
                </a:lnTo>
                <a:lnTo>
                  <a:pt x="409723" y="590784"/>
                </a:lnTo>
                <a:lnTo>
                  <a:pt x="411120" y="593089"/>
                </a:lnTo>
                <a:lnTo>
                  <a:pt x="412714" y="594218"/>
                </a:lnTo>
                <a:lnTo>
                  <a:pt x="413017" y="594790"/>
                </a:lnTo>
                <a:lnTo>
                  <a:pt x="413321" y="595346"/>
                </a:lnTo>
                <a:lnTo>
                  <a:pt x="412884" y="595902"/>
                </a:lnTo>
                <a:lnTo>
                  <a:pt x="412448" y="596458"/>
                </a:lnTo>
                <a:lnTo>
                  <a:pt x="409853" y="596801"/>
                </a:lnTo>
                <a:lnTo>
                  <a:pt x="409150" y="597243"/>
                </a:lnTo>
                <a:lnTo>
                  <a:pt x="408365" y="597717"/>
                </a:lnTo>
                <a:lnTo>
                  <a:pt x="406080" y="598011"/>
                </a:lnTo>
                <a:lnTo>
                  <a:pt x="407119" y="599139"/>
                </a:lnTo>
                <a:lnTo>
                  <a:pt x="408236" y="601478"/>
                </a:lnTo>
                <a:lnTo>
                  <a:pt x="408631" y="602311"/>
                </a:lnTo>
                <a:lnTo>
                  <a:pt x="408559" y="603685"/>
                </a:lnTo>
                <a:lnTo>
                  <a:pt x="407941" y="604372"/>
                </a:lnTo>
                <a:lnTo>
                  <a:pt x="407312" y="605026"/>
                </a:lnTo>
                <a:lnTo>
                  <a:pt x="407660" y="606121"/>
                </a:lnTo>
                <a:lnTo>
                  <a:pt x="408211" y="607822"/>
                </a:lnTo>
                <a:lnTo>
                  <a:pt x="407843" y="608427"/>
                </a:lnTo>
                <a:lnTo>
                  <a:pt x="406958" y="609866"/>
                </a:lnTo>
                <a:lnTo>
                  <a:pt x="407068" y="611354"/>
                </a:lnTo>
                <a:lnTo>
                  <a:pt x="409593" y="611141"/>
                </a:lnTo>
                <a:lnTo>
                  <a:pt x="409786" y="611125"/>
                </a:lnTo>
                <a:lnTo>
                  <a:pt x="410157" y="611321"/>
                </a:lnTo>
                <a:lnTo>
                  <a:pt x="410889" y="611697"/>
                </a:lnTo>
                <a:lnTo>
                  <a:pt x="411082" y="612400"/>
                </a:lnTo>
                <a:lnTo>
                  <a:pt x="411128" y="612564"/>
                </a:lnTo>
                <a:lnTo>
                  <a:pt x="410664" y="613185"/>
                </a:lnTo>
                <a:lnTo>
                  <a:pt x="409818" y="614297"/>
                </a:lnTo>
                <a:lnTo>
                  <a:pt x="409432" y="615965"/>
                </a:lnTo>
                <a:lnTo>
                  <a:pt x="409728" y="617387"/>
                </a:lnTo>
                <a:lnTo>
                  <a:pt x="408854" y="618499"/>
                </a:lnTo>
                <a:lnTo>
                  <a:pt x="408044" y="618728"/>
                </a:lnTo>
                <a:lnTo>
                  <a:pt x="407184" y="618990"/>
                </a:lnTo>
                <a:lnTo>
                  <a:pt x="406932" y="619546"/>
                </a:lnTo>
                <a:lnTo>
                  <a:pt x="407658" y="621034"/>
                </a:lnTo>
                <a:lnTo>
                  <a:pt x="407881" y="622522"/>
                </a:lnTo>
                <a:lnTo>
                  <a:pt x="406690" y="624533"/>
                </a:lnTo>
                <a:lnTo>
                  <a:pt x="403902" y="629046"/>
                </a:lnTo>
                <a:lnTo>
                  <a:pt x="403132" y="630305"/>
                </a:lnTo>
                <a:lnTo>
                  <a:pt x="402815" y="631351"/>
                </a:lnTo>
                <a:lnTo>
                  <a:pt x="403239" y="632218"/>
                </a:lnTo>
                <a:lnTo>
                  <a:pt x="403987" y="632087"/>
                </a:lnTo>
                <a:lnTo>
                  <a:pt x="404228" y="632038"/>
                </a:lnTo>
                <a:lnTo>
                  <a:pt x="406162" y="629585"/>
                </a:lnTo>
                <a:lnTo>
                  <a:pt x="406864" y="629536"/>
                </a:lnTo>
                <a:lnTo>
                  <a:pt x="407025" y="629520"/>
                </a:lnTo>
                <a:lnTo>
                  <a:pt x="407691" y="631024"/>
                </a:lnTo>
                <a:lnTo>
                  <a:pt x="407604" y="631368"/>
                </a:lnTo>
                <a:lnTo>
                  <a:pt x="407434" y="632071"/>
                </a:lnTo>
                <a:lnTo>
                  <a:pt x="405624" y="634474"/>
                </a:lnTo>
                <a:lnTo>
                  <a:pt x="405740" y="635226"/>
                </a:lnTo>
                <a:lnTo>
                  <a:pt x="407205" y="637025"/>
                </a:lnTo>
                <a:lnTo>
                  <a:pt x="407926" y="639085"/>
                </a:lnTo>
                <a:lnTo>
                  <a:pt x="409324" y="641326"/>
                </a:lnTo>
                <a:lnTo>
                  <a:pt x="409549" y="642830"/>
                </a:lnTo>
                <a:lnTo>
                  <a:pt x="409732" y="644073"/>
                </a:lnTo>
                <a:lnTo>
                  <a:pt x="407406" y="646640"/>
                </a:lnTo>
                <a:lnTo>
                  <a:pt x="407176" y="646901"/>
                </a:lnTo>
                <a:lnTo>
                  <a:pt x="407882" y="647310"/>
                </a:lnTo>
                <a:lnTo>
                  <a:pt x="408587" y="647719"/>
                </a:lnTo>
                <a:lnTo>
                  <a:pt x="408845" y="649419"/>
                </a:lnTo>
                <a:lnTo>
                  <a:pt x="408878" y="649632"/>
                </a:lnTo>
                <a:lnTo>
                  <a:pt x="409668" y="651136"/>
                </a:lnTo>
                <a:lnTo>
                  <a:pt x="409410" y="652248"/>
                </a:lnTo>
                <a:lnTo>
                  <a:pt x="408409" y="653785"/>
                </a:lnTo>
                <a:lnTo>
                  <a:pt x="408675" y="655142"/>
                </a:lnTo>
                <a:lnTo>
                  <a:pt x="408764" y="655600"/>
                </a:lnTo>
                <a:lnTo>
                  <a:pt x="409655" y="657252"/>
                </a:lnTo>
                <a:lnTo>
                  <a:pt x="410765" y="659328"/>
                </a:lnTo>
                <a:lnTo>
                  <a:pt x="411094" y="663612"/>
                </a:lnTo>
                <a:lnTo>
                  <a:pt x="411918" y="664381"/>
                </a:lnTo>
                <a:lnTo>
                  <a:pt x="413849" y="666179"/>
                </a:lnTo>
                <a:lnTo>
                  <a:pt x="415677" y="668747"/>
                </a:lnTo>
                <a:lnTo>
                  <a:pt x="418084" y="669433"/>
                </a:lnTo>
                <a:lnTo>
                  <a:pt x="419246" y="669760"/>
                </a:lnTo>
                <a:lnTo>
                  <a:pt x="419981" y="670513"/>
                </a:lnTo>
                <a:lnTo>
                  <a:pt x="420000" y="670823"/>
                </a:lnTo>
                <a:lnTo>
                  <a:pt x="420198" y="673685"/>
                </a:lnTo>
                <a:lnTo>
                  <a:pt x="420980" y="675990"/>
                </a:lnTo>
                <a:lnTo>
                  <a:pt x="421197" y="676039"/>
                </a:lnTo>
                <a:lnTo>
                  <a:pt x="421596" y="676121"/>
                </a:lnTo>
                <a:lnTo>
                  <a:pt x="423277" y="674388"/>
                </a:lnTo>
                <a:lnTo>
                  <a:pt x="423611" y="674551"/>
                </a:lnTo>
                <a:lnTo>
                  <a:pt x="424320" y="674895"/>
                </a:lnTo>
                <a:lnTo>
                  <a:pt x="425046" y="676513"/>
                </a:lnTo>
                <a:lnTo>
                  <a:pt x="425409" y="677331"/>
                </a:lnTo>
                <a:lnTo>
                  <a:pt x="426510" y="678427"/>
                </a:lnTo>
                <a:lnTo>
                  <a:pt x="427612" y="679522"/>
                </a:lnTo>
                <a:lnTo>
                  <a:pt x="428104" y="679522"/>
                </a:lnTo>
                <a:lnTo>
                  <a:pt x="429092" y="679538"/>
                </a:lnTo>
                <a:lnTo>
                  <a:pt x="430645" y="678427"/>
                </a:lnTo>
                <a:lnTo>
                  <a:pt x="432270" y="676088"/>
                </a:lnTo>
                <a:lnTo>
                  <a:pt x="432344" y="674731"/>
                </a:lnTo>
                <a:lnTo>
                  <a:pt x="434584" y="672638"/>
                </a:lnTo>
                <a:lnTo>
                  <a:pt x="435349" y="669793"/>
                </a:lnTo>
                <a:lnTo>
                  <a:pt x="436134" y="668387"/>
                </a:lnTo>
                <a:lnTo>
                  <a:pt x="436415" y="667880"/>
                </a:lnTo>
                <a:lnTo>
                  <a:pt x="439522" y="665427"/>
                </a:lnTo>
                <a:lnTo>
                  <a:pt x="440214" y="664119"/>
                </a:lnTo>
                <a:lnTo>
                  <a:pt x="440331" y="663988"/>
                </a:lnTo>
                <a:lnTo>
                  <a:pt x="442581" y="661487"/>
                </a:lnTo>
                <a:lnTo>
                  <a:pt x="443106" y="661372"/>
                </a:lnTo>
                <a:lnTo>
                  <a:pt x="443755" y="661241"/>
                </a:lnTo>
                <a:lnTo>
                  <a:pt x="447289" y="659345"/>
                </a:lnTo>
                <a:lnTo>
                  <a:pt x="451682" y="657971"/>
                </a:lnTo>
                <a:lnTo>
                  <a:pt x="452927" y="656794"/>
                </a:lnTo>
                <a:lnTo>
                  <a:pt x="453748" y="654635"/>
                </a:lnTo>
                <a:lnTo>
                  <a:pt x="454310" y="654030"/>
                </a:lnTo>
                <a:lnTo>
                  <a:pt x="454869" y="653442"/>
                </a:lnTo>
                <a:lnTo>
                  <a:pt x="455306" y="652968"/>
                </a:lnTo>
                <a:lnTo>
                  <a:pt x="458014" y="646803"/>
                </a:lnTo>
                <a:lnTo>
                  <a:pt x="460130" y="644645"/>
                </a:lnTo>
                <a:lnTo>
                  <a:pt x="462675" y="642797"/>
                </a:lnTo>
                <a:lnTo>
                  <a:pt x="464301" y="640344"/>
                </a:lnTo>
                <a:lnTo>
                  <a:pt x="466320" y="639380"/>
                </a:lnTo>
                <a:lnTo>
                  <a:pt x="467602" y="638922"/>
                </a:lnTo>
                <a:lnTo>
                  <a:pt x="468696" y="638906"/>
                </a:lnTo>
                <a:lnTo>
                  <a:pt x="470257" y="639870"/>
                </a:lnTo>
                <a:lnTo>
                  <a:pt x="471271" y="640819"/>
                </a:lnTo>
                <a:lnTo>
                  <a:pt x="472439" y="641882"/>
                </a:lnTo>
                <a:lnTo>
                  <a:pt x="473897" y="642699"/>
                </a:lnTo>
                <a:lnTo>
                  <a:pt x="476043" y="643075"/>
                </a:lnTo>
                <a:lnTo>
                  <a:pt x="477431" y="642863"/>
                </a:lnTo>
                <a:lnTo>
                  <a:pt x="478219" y="642552"/>
                </a:lnTo>
                <a:lnTo>
                  <a:pt x="479779" y="641064"/>
                </a:lnTo>
                <a:lnTo>
                  <a:pt x="483685" y="637663"/>
                </a:lnTo>
                <a:lnTo>
                  <a:pt x="486612" y="635047"/>
                </a:lnTo>
                <a:lnTo>
                  <a:pt x="488885" y="632839"/>
                </a:lnTo>
                <a:lnTo>
                  <a:pt x="489048" y="632676"/>
                </a:lnTo>
                <a:lnTo>
                  <a:pt x="491830" y="630207"/>
                </a:lnTo>
                <a:lnTo>
                  <a:pt x="492706" y="629275"/>
                </a:lnTo>
                <a:lnTo>
                  <a:pt x="493578" y="628146"/>
                </a:lnTo>
                <a:lnTo>
                  <a:pt x="493852" y="627067"/>
                </a:lnTo>
                <a:lnTo>
                  <a:pt x="494354" y="624925"/>
                </a:lnTo>
                <a:lnTo>
                  <a:pt x="494493" y="622064"/>
                </a:lnTo>
                <a:lnTo>
                  <a:pt x="494575" y="618908"/>
                </a:lnTo>
                <a:lnTo>
                  <a:pt x="494676" y="616602"/>
                </a:lnTo>
                <a:lnTo>
                  <a:pt x="495231" y="614608"/>
                </a:lnTo>
                <a:lnTo>
                  <a:pt x="496933" y="612809"/>
                </a:lnTo>
                <a:lnTo>
                  <a:pt x="503434" y="607511"/>
                </a:lnTo>
                <a:lnTo>
                  <a:pt x="508467" y="603342"/>
                </a:lnTo>
                <a:lnTo>
                  <a:pt x="511639" y="600496"/>
                </a:lnTo>
                <a:lnTo>
                  <a:pt x="514512" y="598109"/>
                </a:lnTo>
                <a:lnTo>
                  <a:pt x="518369" y="594332"/>
                </a:lnTo>
                <a:lnTo>
                  <a:pt x="520184" y="593138"/>
                </a:lnTo>
                <a:lnTo>
                  <a:pt x="521949" y="591945"/>
                </a:lnTo>
                <a:lnTo>
                  <a:pt x="522550" y="592157"/>
                </a:lnTo>
                <a:lnTo>
                  <a:pt x="522783" y="593727"/>
                </a:lnTo>
                <a:lnTo>
                  <a:pt x="522935" y="598632"/>
                </a:lnTo>
                <a:lnTo>
                  <a:pt x="523625" y="607805"/>
                </a:lnTo>
                <a:lnTo>
                  <a:pt x="523793" y="613414"/>
                </a:lnTo>
                <a:lnTo>
                  <a:pt x="524544" y="623061"/>
                </a:lnTo>
                <a:lnTo>
                  <a:pt x="524485" y="629683"/>
                </a:lnTo>
                <a:lnTo>
                  <a:pt x="524586" y="632185"/>
                </a:lnTo>
                <a:lnTo>
                  <a:pt x="525015" y="633673"/>
                </a:lnTo>
                <a:lnTo>
                  <a:pt x="526218" y="636469"/>
                </a:lnTo>
                <a:lnTo>
                  <a:pt x="527312" y="638807"/>
                </a:lnTo>
                <a:lnTo>
                  <a:pt x="527513" y="641293"/>
                </a:lnTo>
                <a:lnTo>
                  <a:pt x="527464" y="643697"/>
                </a:lnTo>
                <a:lnTo>
                  <a:pt x="527462" y="646002"/>
                </a:lnTo>
                <a:lnTo>
                  <a:pt x="527614" y="648438"/>
                </a:lnTo>
                <a:lnTo>
                  <a:pt x="527714" y="65084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FA9459F-C14D-CAAF-9356-69D915A0FC07}"/>
              </a:ext>
            </a:extLst>
          </p:cNvPr>
          <p:cNvSpPr/>
          <p:nvPr/>
        </p:nvSpPr>
        <p:spPr>
          <a:xfrm flipV="1">
            <a:off x="7551032" y="2450034"/>
            <a:ext cx="826346" cy="904278"/>
          </a:xfrm>
          <a:custGeom>
            <a:avLst/>
            <a:gdLst>
              <a:gd name="connsiteX0" fmla="*/ 31082 w 743656"/>
              <a:gd name="connsiteY0" fmla="*/ 302300 h 813790"/>
              <a:gd name="connsiteX1" fmla="*/ 32995 w 743656"/>
              <a:gd name="connsiteY1" fmla="*/ 302390 h 813790"/>
              <a:gd name="connsiteX2" fmla="*/ 34712 w 743656"/>
              <a:gd name="connsiteY2" fmla="*/ 300569 h 813790"/>
              <a:gd name="connsiteX3" fmla="*/ 34918 w 743656"/>
              <a:gd name="connsiteY3" fmla="*/ 298106 h 813790"/>
              <a:gd name="connsiteX4" fmla="*/ 37150 w 743656"/>
              <a:gd name="connsiteY4" fmla="*/ 297568 h 813790"/>
              <a:gd name="connsiteX5" fmla="*/ 40662 w 743656"/>
              <a:gd name="connsiteY5" fmla="*/ 297362 h 813790"/>
              <a:gd name="connsiteX6" fmla="*/ 43741 w 743656"/>
              <a:gd name="connsiteY6" fmla="*/ 298466 h 813790"/>
              <a:gd name="connsiteX7" fmla="*/ 45280 w 743656"/>
              <a:gd name="connsiteY7" fmla="*/ 301363 h 813790"/>
              <a:gd name="connsiteX8" fmla="*/ 44925 w 743656"/>
              <a:gd name="connsiteY8" fmla="*/ 302721 h 813790"/>
              <a:gd name="connsiteX9" fmla="*/ 49139 w 743656"/>
              <a:gd name="connsiteY9" fmla="*/ 306023 h 813790"/>
              <a:gd name="connsiteX10" fmla="*/ 49284 w 743656"/>
              <a:gd name="connsiteY10" fmla="*/ 306138 h 813790"/>
              <a:gd name="connsiteX11" fmla="*/ 53214 w 743656"/>
              <a:gd name="connsiteY11" fmla="*/ 308442 h 813790"/>
              <a:gd name="connsiteX12" fmla="*/ 58005 w 743656"/>
              <a:gd name="connsiteY12" fmla="*/ 310563 h 813790"/>
              <a:gd name="connsiteX13" fmla="*/ 59229 w 743656"/>
              <a:gd name="connsiteY13" fmla="*/ 310720 h 813790"/>
              <a:gd name="connsiteX14" fmla="*/ 59975 w 743656"/>
              <a:gd name="connsiteY14" fmla="*/ 310816 h 813790"/>
              <a:gd name="connsiteX15" fmla="*/ 62187 w 743656"/>
              <a:gd name="connsiteY15" fmla="*/ 309963 h 813790"/>
              <a:gd name="connsiteX16" fmla="*/ 63914 w 743656"/>
              <a:gd name="connsiteY16" fmla="*/ 310209 h 813790"/>
              <a:gd name="connsiteX17" fmla="*/ 65171 w 743656"/>
              <a:gd name="connsiteY17" fmla="*/ 310787 h 813790"/>
              <a:gd name="connsiteX18" fmla="*/ 65971 w 743656"/>
              <a:gd name="connsiteY18" fmla="*/ 311153 h 813790"/>
              <a:gd name="connsiteX19" fmla="*/ 68953 w 743656"/>
              <a:gd name="connsiteY19" fmla="*/ 312520 h 813790"/>
              <a:gd name="connsiteX20" fmla="*/ 69751 w 743656"/>
              <a:gd name="connsiteY20" fmla="*/ 312459 h 813790"/>
              <a:gd name="connsiteX21" fmla="*/ 73623 w 743656"/>
              <a:gd name="connsiteY21" fmla="*/ 314081 h 813790"/>
              <a:gd name="connsiteX22" fmla="*/ 75876 w 743656"/>
              <a:gd name="connsiteY22" fmla="*/ 314093 h 813790"/>
              <a:gd name="connsiteX23" fmla="*/ 76305 w 743656"/>
              <a:gd name="connsiteY23" fmla="*/ 314094 h 813790"/>
              <a:gd name="connsiteX24" fmla="*/ 76879 w 743656"/>
              <a:gd name="connsiteY24" fmla="*/ 314199 h 813790"/>
              <a:gd name="connsiteX25" fmla="*/ 78360 w 743656"/>
              <a:gd name="connsiteY25" fmla="*/ 314469 h 813790"/>
              <a:gd name="connsiteX26" fmla="*/ 78509 w 743656"/>
              <a:gd name="connsiteY26" fmla="*/ 314402 h 813790"/>
              <a:gd name="connsiteX27" fmla="*/ 79251 w 743656"/>
              <a:gd name="connsiteY27" fmla="*/ 314070 h 813790"/>
              <a:gd name="connsiteX28" fmla="*/ 79593 w 743656"/>
              <a:gd name="connsiteY28" fmla="*/ 313916 h 813790"/>
              <a:gd name="connsiteX29" fmla="*/ 80285 w 743656"/>
              <a:gd name="connsiteY29" fmla="*/ 313982 h 813790"/>
              <a:gd name="connsiteX30" fmla="*/ 80522 w 743656"/>
              <a:gd name="connsiteY30" fmla="*/ 314005 h 813790"/>
              <a:gd name="connsiteX31" fmla="*/ 80945 w 743656"/>
              <a:gd name="connsiteY31" fmla="*/ 314045 h 813790"/>
              <a:gd name="connsiteX32" fmla="*/ 81092 w 743656"/>
              <a:gd name="connsiteY32" fmla="*/ 313884 h 813790"/>
              <a:gd name="connsiteX33" fmla="*/ 81563 w 743656"/>
              <a:gd name="connsiteY33" fmla="*/ 313365 h 813790"/>
              <a:gd name="connsiteX34" fmla="*/ 83475 w 743656"/>
              <a:gd name="connsiteY34" fmla="*/ 312505 h 813790"/>
              <a:gd name="connsiteX35" fmla="*/ 85385 w 743656"/>
              <a:gd name="connsiteY35" fmla="*/ 311645 h 813790"/>
              <a:gd name="connsiteX36" fmla="*/ 86678 w 743656"/>
              <a:gd name="connsiteY36" fmla="*/ 311526 h 813790"/>
              <a:gd name="connsiteX37" fmla="*/ 88642 w 743656"/>
              <a:gd name="connsiteY37" fmla="*/ 312832 h 813790"/>
              <a:gd name="connsiteX38" fmla="*/ 89090 w 743656"/>
              <a:gd name="connsiteY38" fmla="*/ 312871 h 813790"/>
              <a:gd name="connsiteX39" fmla="*/ 89836 w 743656"/>
              <a:gd name="connsiteY39" fmla="*/ 312935 h 813790"/>
              <a:gd name="connsiteX40" fmla="*/ 93933 w 743656"/>
              <a:gd name="connsiteY40" fmla="*/ 313285 h 813790"/>
              <a:gd name="connsiteX41" fmla="*/ 95493 w 743656"/>
              <a:gd name="connsiteY41" fmla="*/ 311943 h 813790"/>
              <a:gd name="connsiteX42" fmla="*/ 96155 w 743656"/>
              <a:gd name="connsiteY42" fmla="*/ 311372 h 813790"/>
              <a:gd name="connsiteX43" fmla="*/ 96956 w 743656"/>
              <a:gd name="connsiteY43" fmla="*/ 310942 h 813790"/>
              <a:gd name="connsiteX44" fmla="*/ 97758 w 743656"/>
              <a:gd name="connsiteY44" fmla="*/ 310512 h 813790"/>
              <a:gd name="connsiteX45" fmla="*/ 102560 w 743656"/>
              <a:gd name="connsiteY45" fmla="*/ 309909 h 813790"/>
              <a:gd name="connsiteX46" fmla="*/ 102733 w 743656"/>
              <a:gd name="connsiteY46" fmla="*/ 309846 h 813790"/>
              <a:gd name="connsiteX47" fmla="*/ 103603 w 743656"/>
              <a:gd name="connsiteY47" fmla="*/ 309537 h 813790"/>
              <a:gd name="connsiteX48" fmla="*/ 104285 w 743656"/>
              <a:gd name="connsiteY48" fmla="*/ 309295 h 813790"/>
              <a:gd name="connsiteX49" fmla="*/ 105212 w 743656"/>
              <a:gd name="connsiteY49" fmla="*/ 308185 h 813790"/>
              <a:gd name="connsiteX50" fmla="*/ 106260 w 743656"/>
              <a:gd name="connsiteY50" fmla="*/ 307631 h 813790"/>
              <a:gd name="connsiteX51" fmla="*/ 107170 w 743656"/>
              <a:gd name="connsiteY51" fmla="*/ 307863 h 813790"/>
              <a:gd name="connsiteX52" fmla="*/ 107490 w 743656"/>
              <a:gd name="connsiteY52" fmla="*/ 307945 h 813790"/>
              <a:gd name="connsiteX53" fmla="*/ 107925 w 743656"/>
              <a:gd name="connsiteY53" fmla="*/ 307881 h 813790"/>
              <a:gd name="connsiteX54" fmla="*/ 108434 w 743656"/>
              <a:gd name="connsiteY54" fmla="*/ 307806 h 813790"/>
              <a:gd name="connsiteX55" fmla="*/ 108721 w 743656"/>
              <a:gd name="connsiteY55" fmla="*/ 307763 h 813790"/>
              <a:gd name="connsiteX56" fmla="*/ 110147 w 743656"/>
              <a:gd name="connsiteY56" fmla="*/ 305353 h 813790"/>
              <a:gd name="connsiteX57" fmla="*/ 110579 w 743656"/>
              <a:gd name="connsiteY57" fmla="*/ 305137 h 813790"/>
              <a:gd name="connsiteX58" fmla="*/ 111010 w 743656"/>
              <a:gd name="connsiteY58" fmla="*/ 304923 h 813790"/>
              <a:gd name="connsiteX59" fmla="*/ 111254 w 743656"/>
              <a:gd name="connsiteY59" fmla="*/ 304992 h 813790"/>
              <a:gd name="connsiteX60" fmla="*/ 112055 w 743656"/>
              <a:gd name="connsiteY60" fmla="*/ 305219 h 813790"/>
              <a:gd name="connsiteX61" fmla="*/ 113095 w 743656"/>
              <a:gd name="connsiteY61" fmla="*/ 306911 h 813790"/>
              <a:gd name="connsiteX62" fmla="*/ 114354 w 743656"/>
              <a:gd name="connsiteY62" fmla="*/ 306305 h 813790"/>
              <a:gd name="connsiteX63" fmla="*/ 115005 w 743656"/>
              <a:gd name="connsiteY63" fmla="*/ 305991 h 813790"/>
              <a:gd name="connsiteX64" fmla="*/ 115595 w 743656"/>
              <a:gd name="connsiteY64" fmla="*/ 306130 h 813790"/>
              <a:gd name="connsiteX65" fmla="*/ 117649 w 743656"/>
              <a:gd name="connsiteY65" fmla="*/ 306619 h 813790"/>
              <a:gd name="connsiteX66" fmla="*/ 118414 w 743656"/>
              <a:gd name="connsiteY66" fmla="*/ 306444 h 813790"/>
              <a:gd name="connsiteX67" fmla="*/ 119250 w 743656"/>
              <a:gd name="connsiteY67" fmla="*/ 306252 h 813790"/>
              <a:gd name="connsiteX68" fmla="*/ 122082 w 743656"/>
              <a:gd name="connsiteY68" fmla="*/ 306140 h 813790"/>
              <a:gd name="connsiteX69" fmla="*/ 124906 w 743656"/>
              <a:gd name="connsiteY69" fmla="*/ 307821 h 813790"/>
              <a:gd name="connsiteX70" fmla="*/ 125463 w 743656"/>
              <a:gd name="connsiteY70" fmla="*/ 308403 h 813790"/>
              <a:gd name="connsiteX71" fmla="*/ 127051 w 743656"/>
              <a:gd name="connsiteY71" fmla="*/ 310057 h 813790"/>
              <a:gd name="connsiteX72" fmla="*/ 129304 w 743656"/>
              <a:gd name="connsiteY72" fmla="*/ 316073 h 813790"/>
              <a:gd name="connsiteX73" fmla="*/ 129466 w 743656"/>
              <a:gd name="connsiteY73" fmla="*/ 316114 h 813790"/>
              <a:gd name="connsiteX74" fmla="*/ 129795 w 743656"/>
              <a:gd name="connsiteY74" fmla="*/ 316197 h 813790"/>
              <a:gd name="connsiteX75" fmla="*/ 130135 w 743656"/>
              <a:gd name="connsiteY75" fmla="*/ 315839 h 813790"/>
              <a:gd name="connsiteX76" fmla="*/ 130846 w 743656"/>
              <a:gd name="connsiteY76" fmla="*/ 315087 h 813790"/>
              <a:gd name="connsiteX77" fmla="*/ 131461 w 743656"/>
              <a:gd name="connsiteY77" fmla="*/ 314935 h 813790"/>
              <a:gd name="connsiteX78" fmla="*/ 132077 w 743656"/>
              <a:gd name="connsiteY78" fmla="*/ 314781 h 813790"/>
              <a:gd name="connsiteX79" fmla="*/ 132383 w 743656"/>
              <a:gd name="connsiteY79" fmla="*/ 315033 h 813790"/>
              <a:gd name="connsiteX80" fmla="*/ 133058 w 743656"/>
              <a:gd name="connsiteY80" fmla="*/ 315591 h 813790"/>
              <a:gd name="connsiteX81" fmla="*/ 133253 w 743656"/>
              <a:gd name="connsiteY81" fmla="*/ 315610 h 813790"/>
              <a:gd name="connsiteX82" fmla="*/ 138394 w 743656"/>
              <a:gd name="connsiteY82" fmla="*/ 316143 h 813790"/>
              <a:gd name="connsiteX83" fmla="*/ 141353 w 743656"/>
              <a:gd name="connsiteY83" fmla="*/ 316449 h 813790"/>
              <a:gd name="connsiteX84" fmla="*/ 141731 w 743656"/>
              <a:gd name="connsiteY84" fmla="*/ 316488 h 813790"/>
              <a:gd name="connsiteX85" fmla="*/ 143697 w 743656"/>
              <a:gd name="connsiteY85" fmla="*/ 317612 h 813790"/>
              <a:gd name="connsiteX86" fmla="*/ 145479 w 743656"/>
              <a:gd name="connsiteY86" fmla="*/ 318050 h 813790"/>
              <a:gd name="connsiteX87" fmla="*/ 146215 w 743656"/>
              <a:gd name="connsiteY87" fmla="*/ 318795 h 813790"/>
              <a:gd name="connsiteX88" fmla="*/ 146324 w 743656"/>
              <a:gd name="connsiteY88" fmla="*/ 319224 h 813790"/>
              <a:gd name="connsiteX89" fmla="*/ 147063 w 743656"/>
              <a:gd name="connsiteY89" fmla="*/ 322080 h 813790"/>
              <a:gd name="connsiteX90" fmla="*/ 147057 w 743656"/>
              <a:gd name="connsiteY90" fmla="*/ 323629 h 813790"/>
              <a:gd name="connsiteX91" fmla="*/ 145971 w 743656"/>
              <a:gd name="connsiteY91" fmla="*/ 328744 h 813790"/>
              <a:gd name="connsiteX92" fmla="*/ 145677 w 743656"/>
              <a:gd name="connsiteY92" fmla="*/ 330125 h 813790"/>
              <a:gd name="connsiteX93" fmla="*/ 146223 w 743656"/>
              <a:gd name="connsiteY93" fmla="*/ 332231 h 813790"/>
              <a:gd name="connsiteX94" fmla="*/ 148241 w 743656"/>
              <a:gd name="connsiteY94" fmla="*/ 335150 h 813790"/>
              <a:gd name="connsiteX95" fmla="*/ 149034 w 743656"/>
              <a:gd name="connsiteY95" fmla="*/ 337009 h 813790"/>
              <a:gd name="connsiteX96" fmla="*/ 148942 w 743656"/>
              <a:gd name="connsiteY96" fmla="*/ 338067 h 813790"/>
              <a:gd name="connsiteX97" fmla="*/ 148839 w 743656"/>
              <a:gd name="connsiteY97" fmla="*/ 339238 h 813790"/>
              <a:gd name="connsiteX98" fmla="*/ 149511 w 743656"/>
              <a:gd name="connsiteY98" fmla="*/ 340541 h 813790"/>
              <a:gd name="connsiteX99" fmla="*/ 149922 w 743656"/>
              <a:gd name="connsiteY99" fmla="*/ 342704 h 813790"/>
              <a:gd name="connsiteX100" fmla="*/ 149994 w 743656"/>
              <a:gd name="connsiteY100" fmla="*/ 343080 h 813790"/>
              <a:gd name="connsiteX101" fmla="*/ 149181 w 743656"/>
              <a:gd name="connsiteY101" fmla="*/ 346421 h 813790"/>
              <a:gd name="connsiteX102" fmla="*/ 149712 w 743656"/>
              <a:gd name="connsiteY102" fmla="*/ 348051 h 813790"/>
              <a:gd name="connsiteX103" fmla="*/ 149787 w 743656"/>
              <a:gd name="connsiteY103" fmla="*/ 348280 h 813790"/>
              <a:gd name="connsiteX104" fmla="*/ 151156 w 743656"/>
              <a:gd name="connsiteY104" fmla="*/ 350625 h 813790"/>
              <a:gd name="connsiteX105" fmla="*/ 151743 w 743656"/>
              <a:gd name="connsiteY105" fmla="*/ 351630 h 813790"/>
              <a:gd name="connsiteX106" fmla="*/ 152664 w 743656"/>
              <a:gd name="connsiteY106" fmla="*/ 352435 h 813790"/>
              <a:gd name="connsiteX107" fmla="*/ 153950 w 743656"/>
              <a:gd name="connsiteY107" fmla="*/ 353558 h 813790"/>
              <a:gd name="connsiteX108" fmla="*/ 154281 w 743656"/>
              <a:gd name="connsiteY108" fmla="*/ 354570 h 813790"/>
              <a:gd name="connsiteX109" fmla="*/ 154557 w 743656"/>
              <a:gd name="connsiteY109" fmla="*/ 355417 h 813790"/>
              <a:gd name="connsiteX110" fmla="*/ 154721 w 743656"/>
              <a:gd name="connsiteY110" fmla="*/ 355460 h 813790"/>
              <a:gd name="connsiteX111" fmla="*/ 155049 w 743656"/>
              <a:gd name="connsiteY111" fmla="*/ 355543 h 813790"/>
              <a:gd name="connsiteX112" fmla="*/ 155976 w 743656"/>
              <a:gd name="connsiteY112" fmla="*/ 354619 h 813790"/>
              <a:gd name="connsiteX113" fmla="*/ 156281 w 743656"/>
              <a:gd name="connsiteY113" fmla="*/ 355486 h 813790"/>
              <a:gd name="connsiteX114" fmla="*/ 155793 w 743656"/>
              <a:gd name="connsiteY114" fmla="*/ 357031 h 813790"/>
              <a:gd name="connsiteX115" fmla="*/ 155658 w 743656"/>
              <a:gd name="connsiteY115" fmla="*/ 357465 h 813790"/>
              <a:gd name="connsiteX116" fmla="*/ 156317 w 743656"/>
              <a:gd name="connsiteY116" fmla="*/ 358768 h 813790"/>
              <a:gd name="connsiteX117" fmla="*/ 156755 w 743656"/>
              <a:gd name="connsiteY117" fmla="*/ 359636 h 813790"/>
              <a:gd name="connsiteX118" fmla="*/ 156349 w 743656"/>
              <a:gd name="connsiteY118" fmla="*/ 360996 h 813790"/>
              <a:gd name="connsiteX119" fmla="*/ 155944 w 743656"/>
              <a:gd name="connsiteY119" fmla="*/ 362357 h 813790"/>
              <a:gd name="connsiteX120" fmla="*/ 155960 w 743656"/>
              <a:gd name="connsiteY120" fmla="*/ 362582 h 813790"/>
              <a:gd name="connsiteX121" fmla="*/ 156176 w 743656"/>
              <a:gd name="connsiteY121" fmla="*/ 365825 h 813790"/>
              <a:gd name="connsiteX122" fmla="*/ 156055 w 743656"/>
              <a:gd name="connsiteY122" fmla="*/ 366827 h 813790"/>
              <a:gd name="connsiteX123" fmla="*/ 155913 w 743656"/>
              <a:gd name="connsiteY123" fmla="*/ 367988 h 813790"/>
              <a:gd name="connsiteX124" fmla="*/ 155731 w 743656"/>
              <a:gd name="connsiteY124" fmla="*/ 369476 h 813790"/>
              <a:gd name="connsiteX125" fmla="*/ 156034 w 743656"/>
              <a:gd name="connsiteY125" fmla="*/ 370714 h 813790"/>
              <a:gd name="connsiteX126" fmla="*/ 156953 w 743656"/>
              <a:gd name="connsiteY126" fmla="*/ 371832 h 813790"/>
              <a:gd name="connsiteX127" fmla="*/ 157379 w 743656"/>
              <a:gd name="connsiteY127" fmla="*/ 372061 h 813790"/>
              <a:gd name="connsiteX128" fmla="*/ 159284 w 743656"/>
              <a:gd name="connsiteY128" fmla="*/ 373078 h 813790"/>
              <a:gd name="connsiteX129" fmla="*/ 161799 w 743656"/>
              <a:gd name="connsiteY129" fmla="*/ 375132 h 813790"/>
              <a:gd name="connsiteX130" fmla="*/ 162898 w 743656"/>
              <a:gd name="connsiteY130" fmla="*/ 377179 h 813790"/>
              <a:gd name="connsiteX131" fmla="*/ 162476 w 743656"/>
              <a:gd name="connsiteY131" fmla="*/ 378358 h 813790"/>
              <a:gd name="connsiteX132" fmla="*/ 161902 w 743656"/>
              <a:gd name="connsiteY132" fmla="*/ 379961 h 813790"/>
              <a:gd name="connsiteX133" fmla="*/ 160669 w 743656"/>
              <a:gd name="connsiteY133" fmla="*/ 380575 h 813790"/>
              <a:gd name="connsiteX134" fmla="*/ 161130 w 743656"/>
              <a:gd name="connsiteY134" fmla="*/ 388252 h 813790"/>
              <a:gd name="connsiteX135" fmla="*/ 162131 w 743656"/>
              <a:gd name="connsiteY135" fmla="*/ 390437 h 813790"/>
              <a:gd name="connsiteX136" fmla="*/ 162837 w 743656"/>
              <a:gd name="connsiteY136" fmla="*/ 391972 h 813790"/>
              <a:gd name="connsiteX137" fmla="*/ 163241 w 743656"/>
              <a:gd name="connsiteY137" fmla="*/ 392142 h 813790"/>
              <a:gd name="connsiteX138" fmla="*/ 163881 w 743656"/>
              <a:gd name="connsiteY138" fmla="*/ 392410 h 813790"/>
              <a:gd name="connsiteX139" fmla="*/ 165599 w 743656"/>
              <a:gd name="connsiteY139" fmla="*/ 396114 h 813790"/>
              <a:gd name="connsiteX140" fmla="*/ 177953 w 743656"/>
              <a:gd name="connsiteY140" fmla="*/ 396073 h 813790"/>
              <a:gd name="connsiteX141" fmla="*/ 182506 w 743656"/>
              <a:gd name="connsiteY141" fmla="*/ 396670 h 813790"/>
              <a:gd name="connsiteX142" fmla="*/ 184619 w 743656"/>
              <a:gd name="connsiteY142" fmla="*/ 399124 h 813790"/>
              <a:gd name="connsiteX143" fmla="*/ 191092 w 743656"/>
              <a:gd name="connsiteY143" fmla="*/ 401428 h 813790"/>
              <a:gd name="connsiteX144" fmla="*/ 191424 w 743656"/>
              <a:gd name="connsiteY144" fmla="*/ 403415 h 813790"/>
              <a:gd name="connsiteX145" fmla="*/ 191753 w 743656"/>
              <a:gd name="connsiteY145" fmla="*/ 405392 h 813790"/>
              <a:gd name="connsiteX146" fmla="*/ 192667 w 743656"/>
              <a:gd name="connsiteY146" fmla="*/ 407315 h 813790"/>
              <a:gd name="connsiteX147" fmla="*/ 194261 w 743656"/>
              <a:gd name="connsiteY147" fmla="*/ 408559 h 813790"/>
              <a:gd name="connsiteX148" fmla="*/ 195244 w 743656"/>
              <a:gd name="connsiteY148" fmla="*/ 408811 h 813790"/>
              <a:gd name="connsiteX149" fmla="*/ 198382 w 743656"/>
              <a:gd name="connsiteY149" fmla="*/ 408513 h 813790"/>
              <a:gd name="connsiteX150" fmla="*/ 200468 w 743656"/>
              <a:gd name="connsiteY150" fmla="*/ 409944 h 813790"/>
              <a:gd name="connsiteX151" fmla="*/ 200584 w 743656"/>
              <a:gd name="connsiteY151" fmla="*/ 411554 h 813790"/>
              <a:gd name="connsiteX152" fmla="*/ 201613 w 743656"/>
              <a:gd name="connsiteY152" fmla="*/ 413858 h 813790"/>
              <a:gd name="connsiteX153" fmla="*/ 202412 w 743656"/>
              <a:gd name="connsiteY153" fmla="*/ 415647 h 813790"/>
              <a:gd name="connsiteX154" fmla="*/ 202440 w 743656"/>
              <a:gd name="connsiteY154" fmla="*/ 415922 h 813790"/>
              <a:gd name="connsiteX155" fmla="*/ 202474 w 743656"/>
              <a:gd name="connsiteY155" fmla="*/ 416241 h 813790"/>
              <a:gd name="connsiteX156" fmla="*/ 202604 w 743656"/>
              <a:gd name="connsiteY156" fmla="*/ 417454 h 813790"/>
              <a:gd name="connsiteX157" fmla="*/ 202707 w 743656"/>
              <a:gd name="connsiteY157" fmla="*/ 418433 h 813790"/>
              <a:gd name="connsiteX158" fmla="*/ 201879 w 743656"/>
              <a:gd name="connsiteY158" fmla="*/ 425115 h 813790"/>
              <a:gd name="connsiteX159" fmla="*/ 202535 w 743656"/>
              <a:gd name="connsiteY159" fmla="*/ 430069 h 813790"/>
              <a:gd name="connsiteX160" fmla="*/ 201418 w 743656"/>
              <a:gd name="connsiteY160" fmla="*/ 432293 h 813790"/>
              <a:gd name="connsiteX161" fmla="*/ 201155 w 743656"/>
              <a:gd name="connsiteY161" fmla="*/ 433284 h 813790"/>
              <a:gd name="connsiteX162" fmla="*/ 200167 w 743656"/>
              <a:gd name="connsiteY162" fmla="*/ 436991 h 813790"/>
              <a:gd name="connsiteX163" fmla="*/ 196894 w 743656"/>
              <a:gd name="connsiteY163" fmla="*/ 440320 h 813790"/>
              <a:gd name="connsiteX164" fmla="*/ 194909 w 743656"/>
              <a:gd name="connsiteY164" fmla="*/ 444582 h 813790"/>
              <a:gd name="connsiteX165" fmla="*/ 192806 w 743656"/>
              <a:gd name="connsiteY165" fmla="*/ 447174 h 813790"/>
              <a:gd name="connsiteX166" fmla="*/ 193970 w 743656"/>
              <a:gd name="connsiteY166" fmla="*/ 448355 h 813790"/>
              <a:gd name="connsiteX167" fmla="*/ 194557 w 743656"/>
              <a:gd name="connsiteY167" fmla="*/ 450524 h 813790"/>
              <a:gd name="connsiteX168" fmla="*/ 194757 w 743656"/>
              <a:gd name="connsiteY168" fmla="*/ 451265 h 813790"/>
              <a:gd name="connsiteX169" fmla="*/ 194896 w 743656"/>
              <a:gd name="connsiteY169" fmla="*/ 451491 h 813790"/>
              <a:gd name="connsiteX170" fmla="*/ 195368 w 743656"/>
              <a:gd name="connsiteY170" fmla="*/ 452259 h 813790"/>
              <a:gd name="connsiteX171" fmla="*/ 198555 w 743656"/>
              <a:gd name="connsiteY171" fmla="*/ 454809 h 813790"/>
              <a:gd name="connsiteX172" fmla="*/ 200458 w 743656"/>
              <a:gd name="connsiteY172" fmla="*/ 455373 h 813790"/>
              <a:gd name="connsiteX173" fmla="*/ 204561 w 743656"/>
              <a:gd name="connsiteY173" fmla="*/ 459474 h 813790"/>
              <a:gd name="connsiteX174" fmla="*/ 204723 w 743656"/>
              <a:gd name="connsiteY174" fmla="*/ 460136 h 813790"/>
              <a:gd name="connsiteX175" fmla="*/ 205951 w 743656"/>
              <a:gd name="connsiteY175" fmla="*/ 465172 h 813790"/>
              <a:gd name="connsiteX176" fmla="*/ 207414 w 743656"/>
              <a:gd name="connsiteY176" fmla="*/ 468148 h 813790"/>
              <a:gd name="connsiteX177" fmla="*/ 210967 w 743656"/>
              <a:gd name="connsiteY177" fmla="*/ 471318 h 813790"/>
              <a:gd name="connsiteX178" fmla="*/ 216097 w 743656"/>
              <a:gd name="connsiteY178" fmla="*/ 472867 h 813790"/>
              <a:gd name="connsiteX179" fmla="*/ 218029 w 743656"/>
              <a:gd name="connsiteY179" fmla="*/ 473451 h 813790"/>
              <a:gd name="connsiteX180" fmla="*/ 228174 w 743656"/>
              <a:gd name="connsiteY180" fmla="*/ 473740 h 813790"/>
              <a:gd name="connsiteX181" fmla="*/ 229268 w 743656"/>
              <a:gd name="connsiteY181" fmla="*/ 474760 h 813790"/>
              <a:gd name="connsiteX182" fmla="*/ 230440 w 743656"/>
              <a:gd name="connsiteY182" fmla="*/ 475853 h 813790"/>
              <a:gd name="connsiteX183" fmla="*/ 231583 w 743656"/>
              <a:gd name="connsiteY183" fmla="*/ 476847 h 813790"/>
              <a:gd name="connsiteX184" fmla="*/ 232155 w 743656"/>
              <a:gd name="connsiteY184" fmla="*/ 477346 h 813790"/>
              <a:gd name="connsiteX185" fmla="*/ 234368 w 743656"/>
              <a:gd name="connsiteY185" fmla="*/ 477601 h 813790"/>
              <a:gd name="connsiteX186" fmla="*/ 235589 w 743656"/>
              <a:gd name="connsiteY186" fmla="*/ 479525 h 813790"/>
              <a:gd name="connsiteX187" fmla="*/ 237247 w 743656"/>
              <a:gd name="connsiteY187" fmla="*/ 480088 h 813790"/>
              <a:gd name="connsiteX188" fmla="*/ 239021 w 743656"/>
              <a:gd name="connsiteY188" fmla="*/ 481889 h 813790"/>
              <a:gd name="connsiteX189" fmla="*/ 239780 w 743656"/>
              <a:gd name="connsiteY189" fmla="*/ 482002 h 813790"/>
              <a:gd name="connsiteX190" fmla="*/ 240313 w 743656"/>
              <a:gd name="connsiteY190" fmla="*/ 482081 h 813790"/>
              <a:gd name="connsiteX191" fmla="*/ 244435 w 743656"/>
              <a:gd name="connsiteY191" fmla="*/ 481355 h 813790"/>
              <a:gd name="connsiteX192" fmla="*/ 244860 w 743656"/>
              <a:gd name="connsiteY192" fmla="*/ 481494 h 813790"/>
              <a:gd name="connsiteX193" fmla="*/ 245545 w 743656"/>
              <a:gd name="connsiteY193" fmla="*/ 481718 h 813790"/>
              <a:gd name="connsiteX194" fmla="*/ 245970 w 743656"/>
              <a:gd name="connsiteY194" fmla="*/ 481857 h 813790"/>
              <a:gd name="connsiteX195" fmla="*/ 247684 w 743656"/>
              <a:gd name="connsiteY195" fmla="*/ 483534 h 813790"/>
              <a:gd name="connsiteX196" fmla="*/ 248973 w 743656"/>
              <a:gd name="connsiteY196" fmla="*/ 484221 h 813790"/>
              <a:gd name="connsiteX197" fmla="*/ 249360 w 743656"/>
              <a:gd name="connsiteY197" fmla="*/ 484746 h 813790"/>
              <a:gd name="connsiteX198" fmla="*/ 249705 w 743656"/>
              <a:gd name="connsiteY198" fmla="*/ 485214 h 813790"/>
              <a:gd name="connsiteX199" fmla="*/ 250066 w 743656"/>
              <a:gd name="connsiteY199" fmla="*/ 487009 h 813790"/>
              <a:gd name="connsiteX200" fmla="*/ 249630 w 743656"/>
              <a:gd name="connsiteY200" fmla="*/ 488307 h 813790"/>
              <a:gd name="connsiteX201" fmla="*/ 248024 w 743656"/>
              <a:gd name="connsiteY201" fmla="*/ 489972 h 813790"/>
              <a:gd name="connsiteX202" fmla="*/ 247712 w 743656"/>
              <a:gd name="connsiteY202" fmla="*/ 490549 h 813790"/>
              <a:gd name="connsiteX203" fmla="*/ 247156 w 743656"/>
              <a:gd name="connsiteY203" fmla="*/ 491576 h 813790"/>
              <a:gd name="connsiteX204" fmla="*/ 247205 w 743656"/>
              <a:gd name="connsiteY204" fmla="*/ 492011 h 813790"/>
              <a:gd name="connsiteX205" fmla="*/ 247511 w 743656"/>
              <a:gd name="connsiteY205" fmla="*/ 494733 h 813790"/>
              <a:gd name="connsiteX206" fmla="*/ 246893 w 743656"/>
              <a:gd name="connsiteY206" fmla="*/ 495659 h 813790"/>
              <a:gd name="connsiteX207" fmla="*/ 245629 w 743656"/>
              <a:gd name="connsiteY207" fmla="*/ 503141 h 813790"/>
              <a:gd name="connsiteX208" fmla="*/ 243830 w 743656"/>
              <a:gd name="connsiteY208" fmla="*/ 506598 h 813790"/>
              <a:gd name="connsiteX209" fmla="*/ 242828 w 743656"/>
              <a:gd name="connsiteY209" fmla="*/ 510862 h 813790"/>
              <a:gd name="connsiteX210" fmla="*/ 240411 w 743656"/>
              <a:gd name="connsiteY210" fmla="*/ 515246 h 813790"/>
              <a:gd name="connsiteX211" fmla="*/ 240324 w 743656"/>
              <a:gd name="connsiteY211" fmla="*/ 520751 h 813790"/>
              <a:gd name="connsiteX212" fmla="*/ 239069 w 743656"/>
              <a:gd name="connsiteY212" fmla="*/ 526810 h 813790"/>
              <a:gd name="connsiteX213" fmla="*/ 239134 w 743656"/>
              <a:gd name="connsiteY213" fmla="*/ 527122 h 813790"/>
              <a:gd name="connsiteX214" fmla="*/ 239791 w 743656"/>
              <a:gd name="connsiteY214" fmla="*/ 530216 h 813790"/>
              <a:gd name="connsiteX215" fmla="*/ 238171 w 743656"/>
              <a:gd name="connsiteY215" fmla="*/ 535097 h 813790"/>
              <a:gd name="connsiteX216" fmla="*/ 237468 w 743656"/>
              <a:gd name="connsiteY216" fmla="*/ 541403 h 813790"/>
              <a:gd name="connsiteX217" fmla="*/ 235923 w 743656"/>
              <a:gd name="connsiteY217" fmla="*/ 543068 h 813790"/>
              <a:gd name="connsiteX218" fmla="*/ 235797 w 743656"/>
              <a:gd name="connsiteY218" fmla="*/ 543871 h 813790"/>
              <a:gd name="connsiteX219" fmla="*/ 236402 w 743656"/>
              <a:gd name="connsiteY219" fmla="*/ 546161 h 813790"/>
              <a:gd name="connsiteX220" fmla="*/ 235708 w 743656"/>
              <a:gd name="connsiteY220" fmla="*/ 549747 h 813790"/>
              <a:gd name="connsiteX221" fmla="*/ 235085 w 743656"/>
              <a:gd name="connsiteY221" fmla="*/ 551786 h 813790"/>
              <a:gd name="connsiteX222" fmla="*/ 233042 w 743656"/>
              <a:gd name="connsiteY222" fmla="*/ 555366 h 813790"/>
              <a:gd name="connsiteX223" fmla="*/ 235571 w 743656"/>
              <a:gd name="connsiteY223" fmla="*/ 557985 h 813790"/>
              <a:gd name="connsiteX224" fmla="*/ 235386 w 743656"/>
              <a:gd name="connsiteY224" fmla="*/ 559098 h 813790"/>
              <a:gd name="connsiteX225" fmla="*/ 236001 w 743656"/>
              <a:gd name="connsiteY225" fmla="*/ 560151 h 813790"/>
              <a:gd name="connsiteX226" fmla="*/ 235878 w 743656"/>
              <a:gd name="connsiteY226" fmla="*/ 560832 h 813790"/>
              <a:gd name="connsiteX227" fmla="*/ 234649 w 743656"/>
              <a:gd name="connsiteY227" fmla="*/ 561761 h 813790"/>
              <a:gd name="connsiteX228" fmla="*/ 234587 w 743656"/>
              <a:gd name="connsiteY228" fmla="*/ 562750 h 813790"/>
              <a:gd name="connsiteX229" fmla="*/ 236062 w 743656"/>
              <a:gd name="connsiteY229" fmla="*/ 564359 h 813790"/>
              <a:gd name="connsiteX230" fmla="*/ 236124 w 743656"/>
              <a:gd name="connsiteY230" fmla="*/ 565721 h 813790"/>
              <a:gd name="connsiteX231" fmla="*/ 234955 w 743656"/>
              <a:gd name="connsiteY231" fmla="*/ 566959 h 813790"/>
              <a:gd name="connsiteX232" fmla="*/ 234955 w 743656"/>
              <a:gd name="connsiteY232" fmla="*/ 567343 h 813790"/>
              <a:gd name="connsiteX233" fmla="*/ 234955 w 743656"/>
              <a:gd name="connsiteY233" fmla="*/ 568010 h 813790"/>
              <a:gd name="connsiteX234" fmla="*/ 236122 w 743656"/>
              <a:gd name="connsiteY234" fmla="*/ 569990 h 813790"/>
              <a:gd name="connsiteX235" fmla="*/ 237167 w 743656"/>
              <a:gd name="connsiteY235" fmla="*/ 573703 h 813790"/>
              <a:gd name="connsiteX236" fmla="*/ 236982 w 743656"/>
              <a:gd name="connsiteY236" fmla="*/ 575312 h 813790"/>
              <a:gd name="connsiteX237" fmla="*/ 235260 w 743656"/>
              <a:gd name="connsiteY237" fmla="*/ 578037 h 813790"/>
              <a:gd name="connsiteX238" fmla="*/ 235445 w 743656"/>
              <a:gd name="connsiteY238" fmla="*/ 579150 h 813790"/>
              <a:gd name="connsiteX239" fmla="*/ 237226 w 743656"/>
              <a:gd name="connsiteY239" fmla="*/ 581997 h 813790"/>
              <a:gd name="connsiteX240" fmla="*/ 236981 w 743656"/>
              <a:gd name="connsiteY240" fmla="*/ 583173 h 813790"/>
              <a:gd name="connsiteX241" fmla="*/ 236058 w 743656"/>
              <a:gd name="connsiteY241" fmla="*/ 584472 h 813790"/>
              <a:gd name="connsiteX242" fmla="*/ 236549 w 743656"/>
              <a:gd name="connsiteY242" fmla="*/ 585401 h 813790"/>
              <a:gd name="connsiteX243" fmla="*/ 242942 w 743656"/>
              <a:gd name="connsiteY243" fmla="*/ 587939 h 813790"/>
              <a:gd name="connsiteX244" fmla="*/ 243680 w 743656"/>
              <a:gd name="connsiteY244" fmla="*/ 588868 h 813790"/>
              <a:gd name="connsiteX245" fmla="*/ 242880 w 743656"/>
              <a:gd name="connsiteY245" fmla="*/ 590290 h 813790"/>
              <a:gd name="connsiteX246" fmla="*/ 243555 w 743656"/>
              <a:gd name="connsiteY246" fmla="*/ 591033 h 813790"/>
              <a:gd name="connsiteX247" fmla="*/ 245339 w 743656"/>
              <a:gd name="connsiteY247" fmla="*/ 591157 h 813790"/>
              <a:gd name="connsiteX248" fmla="*/ 246015 w 743656"/>
              <a:gd name="connsiteY248" fmla="*/ 592457 h 813790"/>
              <a:gd name="connsiteX249" fmla="*/ 245707 w 743656"/>
              <a:gd name="connsiteY249" fmla="*/ 592890 h 813790"/>
              <a:gd name="connsiteX250" fmla="*/ 246077 w 743656"/>
              <a:gd name="connsiteY250" fmla="*/ 593943 h 813790"/>
              <a:gd name="connsiteX251" fmla="*/ 249457 w 743656"/>
              <a:gd name="connsiteY251" fmla="*/ 595737 h 813790"/>
              <a:gd name="connsiteX252" fmla="*/ 249949 w 743656"/>
              <a:gd name="connsiteY252" fmla="*/ 597408 h 813790"/>
              <a:gd name="connsiteX253" fmla="*/ 249394 w 743656"/>
              <a:gd name="connsiteY253" fmla="*/ 599328 h 813790"/>
              <a:gd name="connsiteX254" fmla="*/ 246320 w 743656"/>
              <a:gd name="connsiteY254" fmla="*/ 605270 h 813790"/>
              <a:gd name="connsiteX255" fmla="*/ 245521 w 743656"/>
              <a:gd name="connsiteY255" fmla="*/ 606197 h 813790"/>
              <a:gd name="connsiteX256" fmla="*/ 243799 w 743656"/>
              <a:gd name="connsiteY256" fmla="*/ 607063 h 813790"/>
              <a:gd name="connsiteX257" fmla="*/ 241279 w 743656"/>
              <a:gd name="connsiteY257" fmla="*/ 606568 h 813790"/>
              <a:gd name="connsiteX258" fmla="*/ 240849 w 743656"/>
              <a:gd name="connsiteY258" fmla="*/ 607063 h 813790"/>
              <a:gd name="connsiteX259" fmla="*/ 242694 w 743656"/>
              <a:gd name="connsiteY259" fmla="*/ 608612 h 813790"/>
              <a:gd name="connsiteX260" fmla="*/ 243001 w 743656"/>
              <a:gd name="connsiteY260" fmla="*/ 609850 h 813790"/>
              <a:gd name="connsiteX261" fmla="*/ 242632 w 743656"/>
              <a:gd name="connsiteY261" fmla="*/ 612139 h 813790"/>
              <a:gd name="connsiteX262" fmla="*/ 242939 w 743656"/>
              <a:gd name="connsiteY262" fmla="*/ 613377 h 813790"/>
              <a:gd name="connsiteX263" fmla="*/ 244474 w 743656"/>
              <a:gd name="connsiteY263" fmla="*/ 614987 h 813790"/>
              <a:gd name="connsiteX264" fmla="*/ 244554 w 743656"/>
              <a:gd name="connsiteY264" fmla="*/ 615787 h 813790"/>
              <a:gd name="connsiteX265" fmla="*/ 244599 w 743656"/>
              <a:gd name="connsiteY265" fmla="*/ 616225 h 813790"/>
              <a:gd name="connsiteX266" fmla="*/ 242875 w 743656"/>
              <a:gd name="connsiteY266" fmla="*/ 618329 h 813790"/>
              <a:gd name="connsiteX267" fmla="*/ 240785 w 743656"/>
              <a:gd name="connsiteY267" fmla="*/ 619814 h 813790"/>
              <a:gd name="connsiteX268" fmla="*/ 238881 w 743656"/>
              <a:gd name="connsiteY268" fmla="*/ 619876 h 813790"/>
              <a:gd name="connsiteX269" fmla="*/ 237528 w 743656"/>
              <a:gd name="connsiteY269" fmla="*/ 619256 h 813790"/>
              <a:gd name="connsiteX270" fmla="*/ 237056 w 743656"/>
              <a:gd name="connsiteY270" fmla="*/ 619363 h 813790"/>
              <a:gd name="connsiteX271" fmla="*/ 235869 w 743656"/>
              <a:gd name="connsiteY271" fmla="*/ 619628 h 813790"/>
              <a:gd name="connsiteX272" fmla="*/ 235376 w 743656"/>
              <a:gd name="connsiteY272" fmla="*/ 619999 h 813790"/>
              <a:gd name="connsiteX273" fmla="*/ 234515 w 743656"/>
              <a:gd name="connsiteY273" fmla="*/ 622785 h 813790"/>
              <a:gd name="connsiteX274" fmla="*/ 233838 w 743656"/>
              <a:gd name="connsiteY274" fmla="*/ 623156 h 813790"/>
              <a:gd name="connsiteX275" fmla="*/ 231871 w 743656"/>
              <a:gd name="connsiteY275" fmla="*/ 622723 h 813790"/>
              <a:gd name="connsiteX276" fmla="*/ 230888 w 743656"/>
              <a:gd name="connsiteY276" fmla="*/ 623403 h 813790"/>
              <a:gd name="connsiteX277" fmla="*/ 230089 w 743656"/>
              <a:gd name="connsiteY277" fmla="*/ 625507 h 813790"/>
              <a:gd name="connsiteX278" fmla="*/ 229289 w 743656"/>
              <a:gd name="connsiteY278" fmla="*/ 626250 h 813790"/>
              <a:gd name="connsiteX279" fmla="*/ 228980 w 743656"/>
              <a:gd name="connsiteY279" fmla="*/ 628170 h 813790"/>
              <a:gd name="connsiteX280" fmla="*/ 228550 w 743656"/>
              <a:gd name="connsiteY280" fmla="*/ 628416 h 813790"/>
              <a:gd name="connsiteX281" fmla="*/ 227410 w 743656"/>
              <a:gd name="connsiteY281" fmla="*/ 628156 h 813790"/>
              <a:gd name="connsiteX282" fmla="*/ 227198 w 743656"/>
              <a:gd name="connsiteY282" fmla="*/ 628107 h 813790"/>
              <a:gd name="connsiteX283" fmla="*/ 226275 w 743656"/>
              <a:gd name="connsiteY283" fmla="*/ 629407 h 813790"/>
              <a:gd name="connsiteX284" fmla="*/ 226213 w 743656"/>
              <a:gd name="connsiteY284" fmla="*/ 630274 h 813790"/>
              <a:gd name="connsiteX285" fmla="*/ 226889 w 743656"/>
              <a:gd name="connsiteY285" fmla="*/ 631636 h 813790"/>
              <a:gd name="connsiteX286" fmla="*/ 226705 w 743656"/>
              <a:gd name="connsiteY286" fmla="*/ 632316 h 813790"/>
              <a:gd name="connsiteX287" fmla="*/ 225168 w 743656"/>
              <a:gd name="connsiteY287" fmla="*/ 633492 h 813790"/>
              <a:gd name="connsiteX288" fmla="*/ 224182 w 743656"/>
              <a:gd name="connsiteY288" fmla="*/ 636711 h 813790"/>
              <a:gd name="connsiteX289" fmla="*/ 223322 w 743656"/>
              <a:gd name="connsiteY289" fmla="*/ 638136 h 813790"/>
              <a:gd name="connsiteX290" fmla="*/ 223138 w 743656"/>
              <a:gd name="connsiteY290" fmla="*/ 639558 h 813790"/>
              <a:gd name="connsiteX291" fmla="*/ 223752 w 743656"/>
              <a:gd name="connsiteY291" fmla="*/ 642407 h 813790"/>
              <a:gd name="connsiteX292" fmla="*/ 223505 w 743656"/>
              <a:gd name="connsiteY292" fmla="*/ 644078 h 813790"/>
              <a:gd name="connsiteX293" fmla="*/ 223751 w 743656"/>
              <a:gd name="connsiteY293" fmla="*/ 644697 h 813790"/>
              <a:gd name="connsiteX294" fmla="*/ 225043 w 743656"/>
              <a:gd name="connsiteY294" fmla="*/ 645502 h 813790"/>
              <a:gd name="connsiteX295" fmla="*/ 225165 w 743656"/>
              <a:gd name="connsiteY295" fmla="*/ 646182 h 813790"/>
              <a:gd name="connsiteX296" fmla="*/ 223689 w 743656"/>
              <a:gd name="connsiteY296" fmla="*/ 648226 h 813790"/>
              <a:gd name="connsiteX297" fmla="*/ 224119 w 743656"/>
              <a:gd name="connsiteY297" fmla="*/ 651259 h 813790"/>
              <a:gd name="connsiteX298" fmla="*/ 223994 w 743656"/>
              <a:gd name="connsiteY298" fmla="*/ 655035 h 813790"/>
              <a:gd name="connsiteX299" fmla="*/ 224364 w 743656"/>
              <a:gd name="connsiteY299" fmla="*/ 658192 h 813790"/>
              <a:gd name="connsiteX300" fmla="*/ 223625 w 743656"/>
              <a:gd name="connsiteY300" fmla="*/ 659245 h 813790"/>
              <a:gd name="connsiteX301" fmla="*/ 222026 w 743656"/>
              <a:gd name="connsiteY301" fmla="*/ 659492 h 813790"/>
              <a:gd name="connsiteX302" fmla="*/ 219751 w 743656"/>
              <a:gd name="connsiteY302" fmla="*/ 658439 h 813790"/>
              <a:gd name="connsiteX303" fmla="*/ 219074 w 743656"/>
              <a:gd name="connsiteY303" fmla="*/ 659368 h 813790"/>
              <a:gd name="connsiteX304" fmla="*/ 220489 w 743656"/>
              <a:gd name="connsiteY304" fmla="*/ 661907 h 813790"/>
              <a:gd name="connsiteX305" fmla="*/ 220304 w 743656"/>
              <a:gd name="connsiteY305" fmla="*/ 663083 h 813790"/>
              <a:gd name="connsiteX306" fmla="*/ 219997 w 743656"/>
              <a:gd name="connsiteY306" fmla="*/ 663702 h 813790"/>
              <a:gd name="connsiteX307" fmla="*/ 217720 w 743656"/>
              <a:gd name="connsiteY307" fmla="*/ 665249 h 813790"/>
              <a:gd name="connsiteX308" fmla="*/ 218459 w 743656"/>
              <a:gd name="connsiteY308" fmla="*/ 665992 h 813790"/>
              <a:gd name="connsiteX309" fmla="*/ 219064 w 743656"/>
              <a:gd name="connsiteY309" fmla="*/ 666064 h 813790"/>
              <a:gd name="connsiteX310" fmla="*/ 219504 w 743656"/>
              <a:gd name="connsiteY310" fmla="*/ 666116 h 813790"/>
              <a:gd name="connsiteX311" fmla="*/ 220672 w 743656"/>
              <a:gd name="connsiteY311" fmla="*/ 667416 h 813790"/>
              <a:gd name="connsiteX312" fmla="*/ 222394 w 743656"/>
              <a:gd name="connsiteY312" fmla="*/ 666551 h 813790"/>
              <a:gd name="connsiteX313" fmla="*/ 222639 w 743656"/>
              <a:gd name="connsiteY313" fmla="*/ 667913 h 813790"/>
              <a:gd name="connsiteX314" fmla="*/ 221347 w 743656"/>
              <a:gd name="connsiteY314" fmla="*/ 671997 h 813790"/>
              <a:gd name="connsiteX315" fmla="*/ 219972 w 743656"/>
              <a:gd name="connsiteY315" fmla="*/ 672488 h 813790"/>
              <a:gd name="connsiteX316" fmla="*/ 218396 w 743656"/>
              <a:gd name="connsiteY316" fmla="*/ 673050 h 813790"/>
              <a:gd name="connsiteX317" fmla="*/ 217227 w 743656"/>
              <a:gd name="connsiteY317" fmla="*/ 674412 h 813790"/>
              <a:gd name="connsiteX318" fmla="*/ 215444 w 743656"/>
              <a:gd name="connsiteY318" fmla="*/ 674288 h 813790"/>
              <a:gd name="connsiteX319" fmla="*/ 215135 w 743656"/>
              <a:gd name="connsiteY319" fmla="*/ 674968 h 813790"/>
              <a:gd name="connsiteX320" fmla="*/ 216550 w 743656"/>
              <a:gd name="connsiteY320" fmla="*/ 677321 h 813790"/>
              <a:gd name="connsiteX321" fmla="*/ 216118 w 743656"/>
              <a:gd name="connsiteY321" fmla="*/ 678499 h 813790"/>
              <a:gd name="connsiteX322" fmla="*/ 216303 w 743656"/>
              <a:gd name="connsiteY322" fmla="*/ 680232 h 813790"/>
              <a:gd name="connsiteX323" fmla="*/ 215626 w 743656"/>
              <a:gd name="connsiteY323" fmla="*/ 681594 h 813790"/>
              <a:gd name="connsiteX324" fmla="*/ 215044 w 743656"/>
              <a:gd name="connsiteY324" fmla="*/ 681692 h 813790"/>
              <a:gd name="connsiteX325" fmla="*/ 214888 w 743656"/>
              <a:gd name="connsiteY325" fmla="*/ 681718 h 813790"/>
              <a:gd name="connsiteX326" fmla="*/ 213106 w 743656"/>
              <a:gd name="connsiteY326" fmla="*/ 680850 h 813790"/>
              <a:gd name="connsiteX327" fmla="*/ 211937 w 743656"/>
              <a:gd name="connsiteY327" fmla="*/ 680974 h 813790"/>
              <a:gd name="connsiteX328" fmla="*/ 210460 w 743656"/>
              <a:gd name="connsiteY328" fmla="*/ 683759 h 813790"/>
              <a:gd name="connsiteX329" fmla="*/ 209538 w 743656"/>
              <a:gd name="connsiteY329" fmla="*/ 684441 h 813790"/>
              <a:gd name="connsiteX330" fmla="*/ 205544 w 743656"/>
              <a:gd name="connsiteY330" fmla="*/ 683963 h 813790"/>
              <a:gd name="connsiteX331" fmla="*/ 203819 w 743656"/>
              <a:gd name="connsiteY331" fmla="*/ 683757 h 813790"/>
              <a:gd name="connsiteX332" fmla="*/ 203191 w 743656"/>
              <a:gd name="connsiteY332" fmla="*/ 683831 h 813790"/>
              <a:gd name="connsiteX333" fmla="*/ 199021 w 743656"/>
              <a:gd name="connsiteY333" fmla="*/ 684315 h 813790"/>
              <a:gd name="connsiteX334" fmla="*/ 198375 w 743656"/>
              <a:gd name="connsiteY334" fmla="*/ 684428 h 813790"/>
              <a:gd name="connsiteX335" fmla="*/ 197607 w 743656"/>
              <a:gd name="connsiteY335" fmla="*/ 684560 h 813790"/>
              <a:gd name="connsiteX336" fmla="*/ 195947 w 743656"/>
              <a:gd name="connsiteY336" fmla="*/ 686293 h 813790"/>
              <a:gd name="connsiteX337" fmla="*/ 192564 w 743656"/>
              <a:gd name="connsiteY337" fmla="*/ 685670 h 813790"/>
              <a:gd name="connsiteX338" fmla="*/ 190935 w 743656"/>
              <a:gd name="connsiteY338" fmla="*/ 686159 h 813790"/>
              <a:gd name="connsiteX339" fmla="*/ 190352 w 743656"/>
              <a:gd name="connsiteY339" fmla="*/ 686818 h 813790"/>
              <a:gd name="connsiteX340" fmla="*/ 189428 w 743656"/>
              <a:gd name="connsiteY340" fmla="*/ 687902 h 813790"/>
              <a:gd name="connsiteX341" fmla="*/ 188197 w 743656"/>
              <a:gd name="connsiteY341" fmla="*/ 688211 h 813790"/>
              <a:gd name="connsiteX342" fmla="*/ 187152 w 743656"/>
              <a:gd name="connsiteY342" fmla="*/ 689263 h 813790"/>
              <a:gd name="connsiteX343" fmla="*/ 186229 w 743656"/>
              <a:gd name="connsiteY343" fmla="*/ 689263 h 813790"/>
              <a:gd name="connsiteX344" fmla="*/ 185551 w 743656"/>
              <a:gd name="connsiteY344" fmla="*/ 687279 h 813790"/>
              <a:gd name="connsiteX345" fmla="*/ 184899 w 743656"/>
              <a:gd name="connsiteY345" fmla="*/ 686656 h 813790"/>
              <a:gd name="connsiteX346" fmla="*/ 184387 w 743656"/>
              <a:gd name="connsiteY346" fmla="*/ 686166 h 813790"/>
              <a:gd name="connsiteX347" fmla="*/ 183393 w 743656"/>
              <a:gd name="connsiteY347" fmla="*/ 686486 h 813790"/>
              <a:gd name="connsiteX348" fmla="*/ 182848 w 743656"/>
              <a:gd name="connsiteY348" fmla="*/ 686663 h 813790"/>
              <a:gd name="connsiteX349" fmla="*/ 182240 w 743656"/>
              <a:gd name="connsiteY349" fmla="*/ 688100 h 813790"/>
              <a:gd name="connsiteX350" fmla="*/ 181802 w 743656"/>
              <a:gd name="connsiteY350" fmla="*/ 689138 h 813790"/>
              <a:gd name="connsiteX351" fmla="*/ 181000 w 743656"/>
              <a:gd name="connsiteY351" fmla="*/ 689014 h 813790"/>
              <a:gd name="connsiteX352" fmla="*/ 179342 w 743656"/>
              <a:gd name="connsiteY352" fmla="*/ 686970 h 813790"/>
              <a:gd name="connsiteX353" fmla="*/ 177622 w 743656"/>
              <a:gd name="connsiteY353" fmla="*/ 686226 h 813790"/>
              <a:gd name="connsiteX354" fmla="*/ 176391 w 743656"/>
              <a:gd name="connsiteY354" fmla="*/ 686164 h 813790"/>
              <a:gd name="connsiteX355" fmla="*/ 173973 w 743656"/>
              <a:gd name="connsiteY355" fmla="*/ 687253 h 813790"/>
              <a:gd name="connsiteX356" fmla="*/ 171925 w 743656"/>
              <a:gd name="connsiteY356" fmla="*/ 688174 h 813790"/>
              <a:gd name="connsiteX357" fmla="*/ 171716 w 743656"/>
              <a:gd name="connsiteY357" fmla="*/ 688269 h 813790"/>
              <a:gd name="connsiteX358" fmla="*/ 170357 w 743656"/>
              <a:gd name="connsiteY358" fmla="*/ 688234 h 813790"/>
              <a:gd name="connsiteX359" fmla="*/ 169134 w 743656"/>
              <a:gd name="connsiteY359" fmla="*/ 688203 h 813790"/>
              <a:gd name="connsiteX360" fmla="*/ 167977 w 743656"/>
              <a:gd name="connsiteY360" fmla="*/ 688547 h 813790"/>
              <a:gd name="connsiteX361" fmla="*/ 167043 w 743656"/>
              <a:gd name="connsiteY361" fmla="*/ 688823 h 813790"/>
              <a:gd name="connsiteX362" fmla="*/ 166397 w 743656"/>
              <a:gd name="connsiteY362" fmla="*/ 689163 h 813790"/>
              <a:gd name="connsiteX363" fmla="*/ 165629 w 743656"/>
              <a:gd name="connsiteY363" fmla="*/ 689564 h 813790"/>
              <a:gd name="connsiteX364" fmla="*/ 164746 w 743656"/>
              <a:gd name="connsiteY364" fmla="*/ 691238 h 813790"/>
              <a:gd name="connsiteX365" fmla="*/ 164584 w 743656"/>
              <a:gd name="connsiteY365" fmla="*/ 691545 h 813790"/>
              <a:gd name="connsiteX366" fmla="*/ 163405 w 743656"/>
              <a:gd name="connsiteY366" fmla="*/ 692064 h 813790"/>
              <a:gd name="connsiteX367" fmla="*/ 162613 w 743656"/>
              <a:gd name="connsiteY367" fmla="*/ 692412 h 813790"/>
              <a:gd name="connsiteX368" fmla="*/ 161461 w 743656"/>
              <a:gd name="connsiteY368" fmla="*/ 694168 h 813790"/>
              <a:gd name="connsiteX369" fmla="*/ 160391 w 743656"/>
              <a:gd name="connsiteY369" fmla="*/ 694711 h 813790"/>
              <a:gd name="connsiteX370" fmla="*/ 159104 w 743656"/>
              <a:gd name="connsiteY370" fmla="*/ 696312 h 813790"/>
              <a:gd name="connsiteX371" fmla="*/ 158566 w 743656"/>
              <a:gd name="connsiteY371" fmla="*/ 696480 h 813790"/>
              <a:gd name="connsiteX372" fmla="*/ 157324 w 743656"/>
              <a:gd name="connsiteY372" fmla="*/ 696868 h 813790"/>
              <a:gd name="connsiteX373" fmla="*/ 156578 w 743656"/>
              <a:gd name="connsiteY373" fmla="*/ 697393 h 813790"/>
              <a:gd name="connsiteX374" fmla="*/ 153632 w 743656"/>
              <a:gd name="connsiteY374" fmla="*/ 699468 h 813790"/>
              <a:gd name="connsiteX375" fmla="*/ 154734 w 743656"/>
              <a:gd name="connsiteY375" fmla="*/ 700077 h 813790"/>
              <a:gd name="connsiteX376" fmla="*/ 157849 w 743656"/>
              <a:gd name="connsiteY376" fmla="*/ 701801 h 813790"/>
              <a:gd name="connsiteX377" fmla="*/ 159600 w 743656"/>
              <a:gd name="connsiteY377" fmla="*/ 702743 h 813790"/>
              <a:gd name="connsiteX378" fmla="*/ 162711 w 743656"/>
              <a:gd name="connsiteY378" fmla="*/ 703586 h 813790"/>
              <a:gd name="connsiteX379" fmla="*/ 166116 w 743656"/>
              <a:gd name="connsiteY379" fmla="*/ 705374 h 813790"/>
              <a:gd name="connsiteX380" fmla="*/ 169424 w 743656"/>
              <a:gd name="connsiteY380" fmla="*/ 706973 h 813790"/>
              <a:gd name="connsiteX381" fmla="*/ 171561 w 743656"/>
              <a:gd name="connsiteY381" fmla="*/ 707156 h 813790"/>
              <a:gd name="connsiteX382" fmla="*/ 175156 w 743656"/>
              <a:gd name="connsiteY382" fmla="*/ 707622 h 813790"/>
              <a:gd name="connsiteX383" fmla="*/ 179625 w 743656"/>
              <a:gd name="connsiteY383" fmla="*/ 708085 h 813790"/>
              <a:gd name="connsiteX384" fmla="*/ 181867 w 743656"/>
              <a:gd name="connsiteY384" fmla="*/ 710631 h 813790"/>
              <a:gd name="connsiteX385" fmla="*/ 182519 w 743656"/>
              <a:gd name="connsiteY385" fmla="*/ 711370 h 813790"/>
              <a:gd name="connsiteX386" fmla="*/ 185767 w 743656"/>
              <a:gd name="connsiteY386" fmla="*/ 715060 h 813790"/>
              <a:gd name="connsiteX387" fmla="*/ 187621 w 743656"/>
              <a:gd name="connsiteY387" fmla="*/ 717985 h 813790"/>
              <a:gd name="connsiteX388" fmla="*/ 192589 w 743656"/>
              <a:gd name="connsiteY388" fmla="*/ 722224 h 813790"/>
              <a:gd name="connsiteX389" fmla="*/ 196382 w 743656"/>
              <a:gd name="connsiteY389" fmla="*/ 724294 h 813790"/>
              <a:gd name="connsiteX390" fmla="*/ 200115 w 743656"/>
              <a:gd name="connsiteY390" fmla="*/ 724129 h 813790"/>
              <a:gd name="connsiteX391" fmla="*/ 202146 w 743656"/>
              <a:gd name="connsiteY391" fmla="*/ 722024 h 813790"/>
              <a:gd name="connsiteX392" fmla="*/ 203840 w 743656"/>
              <a:gd name="connsiteY392" fmla="*/ 721790 h 813790"/>
              <a:gd name="connsiteX393" fmla="*/ 205284 w 743656"/>
              <a:gd name="connsiteY393" fmla="*/ 721591 h 813790"/>
              <a:gd name="connsiteX394" fmla="*/ 206575 w 743656"/>
              <a:gd name="connsiteY394" fmla="*/ 721839 h 813790"/>
              <a:gd name="connsiteX395" fmla="*/ 209095 w 743656"/>
              <a:gd name="connsiteY395" fmla="*/ 724254 h 813790"/>
              <a:gd name="connsiteX396" fmla="*/ 209340 w 743656"/>
              <a:gd name="connsiteY396" fmla="*/ 725307 h 813790"/>
              <a:gd name="connsiteX397" fmla="*/ 210920 w 743656"/>
              <a:gd name="connsiteY397" fmla="*/ 727364 h 813790"/>
              <a:gd name="connsiteX398" fmla="*/ 211317 w 743656"/>
              <a:gd name="connsiteY398" fmla="*/ 727499 h 813790"/>
              <a:gd name="connsiteX399" fmla="*/ 213278 w 743656"/>
              <a:gd name="connsiteY399" fmla="*/ 728157 h 813790"/>
              <a:gd name="connsiteX400" fmla="*/ 213878 w 743656"/>
              <a:gd name="connsiteY400" fmla="*/ 727812 h 813790"/>
              <a:gd name="connsiteX401" fmla="*/ 214637 w 743656"/>
              <a:gd name="connsiteY401" fmla="*/ 727407 h 813790"/>
              <a:gd name="connsiteX402" fmla="*/ 215247 w 743656"/>
              <a:gd name="connsiteY402" fmla="*/ 727350 h 813790"/>
              <a:gd name="connsiteX403" fmla="*/ 215860 w 743656"/>
              <a:gd name="connsiteY403" fmla="*/ 727291 h 813790"/>
              <a:gd name="connsiteX404" fmla="*/ 219980 w 743656"/>
              <a:gd name="connsiteY404" fmla="*/ 729088 h 813790"/>
              <a:gd name="connsiteX405" fmla="*/ 220217 w 743656"/>
              <a:gd name="connsiteY405" fmla="*/ 729497 h 813790"/>
              <a:gd name="connsiteX406" fmla="*/ 220412 w 743656"/>
              <a:gd name="connsiteY406" fmla="*/ 729830 h 813790"/>
              <a:gd name="connsiteX407" fmla="*/ 220384 w 743656"/>
              <a:gd name="connsiteY407" fmla="*/ 729990 h 813790"/>
              <a:gd name="connsiteX408" fmla="*/ 220227 w 743656"/>
              <a:gd name="connsiteY408" fmla="*/ 730945 h 813790"/>
              <a:gd name="connsiteX409" fmla="*/ 220444 w 743656"/>
              <a:gd name="connsiteY409" fmla="*/ 731642 h 813790"/>
              <a:gd name="connsiteX410" fmla="*/ 220595 w 743656"/>
              <a:gd name="connsiteY410" fmla="*/ 732121 h 813790"/>
              <a:gd name="connsiteX411" fmla="*/ 222009 w 743656"/>
              <a:gd name="connsiteY411" fmla="*/ 732741 h 813790"/>
              <a:gd name="connsiteX412" fmla="*/ 223640 w 743656"/>
              <a:gd name="connsiteY412" fmla="*/ 734186 h 813790"/>
              <a:gd name="connsiteX413" fmla="*/ 225085 w 743656"/>
              <a:gd name="connsiteY413" fmla="*/ 735466 h 813790"/>
              <a:gd name="connsiteX414" fmla="*/ 225873 w 743656"/>
              <a:gd name="connsiteY414" fmla="*/ 735579 h 813790"/>
              <a:gd name="connsiteX415" fmla="*/ 226807 w 743656"/>
              <a:gd name="connsiteY415" fmla="*/ 735715 h 813790"/>
              <a:gd name="connsiteX416" fmla="*/ 227175 w 743656"/>
              <a:gd name="connsiteY416" fmla="*/ 738997 h 813790"/>
              <a:gd name="connsiteX417" fmla="*/ 228344 w 743656"/>
              <a:gd name="connsiteY417" fmla="*/ 739679 h 813790"/>
              <a:gd name="connsiteX418" fmla="*/ 231881 w 743656"/>
              <a:gd name="connsiteY418" fmla="*/ 738766 h 813790"/>
              <a:gd name="connsiteX419" fmla="*/ 234307 w 743656"/>
              <a:gd name="connsiteY419" fmla="*/ 738194 h 813790"/>
              <a:gd name="connsiteX420" fmla="*/ 236833 w 743656"/>
              <a:gd name="connsiteY420" fmla="*/ 738567 h 813790"/>
              <a:gd name="connsiteX421" fmla="*/ 239847 w 743656"/>
              <a:gd name="connsiteY421" fmla="*/ 739222 h 813790"/>
              <a:gd name="connsiteX422" fmla="*/ 242471 w 743656"/>
              <a:gd name="connsiteY422" fmla="*/ 739973 h 813790"/>
              <a:gd name="connsiteX423" fmla="*/ 246360 w 743656"/>
              <a:gd name="connsiteY423" fmla="*/ 740720 h 813790"/>
              <a:gd name="connsiteX424" fmla="*/ 251316 w 743656"/>
              <a:gd name="connsiteY424" fmla="*/ 741371 h 813790"/>
              <a:gd name="connsiteX425" fmla="*/ 257725 w 743656"/>
              <a:gd name="connsiteY425" fmla="*/ 741168 h 813790"/>
              <a:gd name="connsiteX426" fmla="*/ 269943 w 743656"/>
              <a:gd name="connsiteY426" fmla="*/ 741897 h 813790"/>
              <a:gd name="connsiteX427" fmla="*/ 273027 w 743656"/>
              <a:gd name="connsiteY427" fmla="*/ 742082 h 813790"/>
              <a:gd name="connsiteX428" fmla="*/ 275406 w 743656"/>
              <a:gd name="connsiteY428" fmla="*/ 742125 h 813790"/>
              <a:gd name="connsiteX429" fmla="*/ 278274 w 743656"/>
              <a:gd name="connsiteY429" fmla="*/ 742921 h 813790"/>
              <a:gd name="connsiteX430" fmla="*/ 278801 w 743656"/>
              <a:gd name="connsiteY430" fmla="*/ 742895 h 813790"/>
              <a:gd name="connsiteX431" fmla="*/ 281188 w 743656"/>
              <a:gd name="connsiteY431" fmla="*/ 742774 h 813790"/>
              <a:gd name="connsiteX432" fmla="*/ 293147 w 743656"/>
              <a:gd name="connsiteY432" fmla="*/ 744545 h 813790"/>
              <a:gd name="connsiteX433" fmla="*/ 296401 w 743656"/>
              <a:gd name="connsiteY433" fmla="*/ 744679 h 813790"/>
              <a:gd name="connsiteX434" fmla="*/ 299459 w 743656"/>
              <a:gd name="connsiteY434" fmla="*/ 744767 h 813790"/>
              <a:gd name="connsiteX435" fmla="*/ 300979 w 743656"/>
              <a:gd name="connsiteY435" fmla="*/ 744012 h 813790"/>
              <a:gd name="connsiteX436" fmla="*/ 302647 w 743656"/>
              <a:gd name="connsiteY436" fmla="*/ 742030 h 813790"/>
              <a:gd name="connsiteX437" fmla="*/ 303203 w 743656"/>
              <a:gd name="connsiteY437" fmla="*/ 741657 h 813790"/>
              <a:gd name="connsiteX438" fmla="*/ 304920 w 743656"/>
              <a:gd name="connsiteY438" fmla="*/ 741843 h 813790"/>
              <a:gd name="connsiteX439" fmla="*/ 309596 w 743656"/>
              <a:gd name="connsiteY439" fmla="*/ 739365 h 813790"/>
              <a:gd name="connsiteX440" fmla="*/ 309417 w 743656"/>
              <a:gd name="connsiteY440" fmla="*/ 738560 h 813790"/>
              <a:gd name="connsiteX441" fmla="*/ 310022 w 743656"/>
              <a:gd name="connsiteY441" fmla="*/ 737383 h 813790"/>
              <a:gd name="connsiteX442" fmla="*/ 310332 w 743656"/>
              <a:gd name="connsiteY442" fmla="*/ 735092 h 813790"/>
              <a:gd name="connsiteX443" fmla="*/ 312115 w 743656"/>
              <a:gd name="connsiteY443" fmla="*/ 735648 h 813790"/>
              <a:gd name="connsiteX444" fmla="*/ 313782 w 743656"/>
              <a:gd name="connsiteY444" fmla="*/ 735524 h 813790"/>
              <a:gd name="connsiteX445" fmla="*/ 314273 w 743656"/>
              <a:gd name="connsiteY445" fmla="*/ 733977 h 813790"/>
              <a:gd name="connsiteX446" fmla="*/ 314714 w 743656"/>
              <a:gd name="connsiteY446" fmla="*/ 733957 h 813790"/>
              <a:gd name="connsiteX447" fmla="*/ 315679 w 743656"/>
              <a:gd name="connsiteY447" fmla="*/ 733913 h 813790"/>
              <a:gd name="connsiteX448" fmla="*/ 316971 w 743656"/>
              <a:gd name="connsiteY448" fmla="*/ 732613 h 813790"/>
              <a:gd name="connsiteX449" fmla="*/ 318949 w 743656"/>
              <a:gd name="connsiteY449" fmla="*/ 732551 h 813790"/>
              <a:gd name="connsiteX450" fmla="*/ 321157 w 743656"/>
              <a:gd name="connsiteY450" fmla="*/ 730568 h 813790"/>
              <a:gd name="connsiteX451" fmla="*/ 322514 w 743656"/>
              <a:gd name="connsiteY451" fmla="*/ 727968 h 813790"/>
              <a:gd name="connsiteX452" fmla="*/ 325457 w 743656"/>
              <a:gd name="connsiteY452" fmla="*/ 727842 h 813790"/>
              <a:gd name="connsiteX453" fmla="*/ 327681 w 743656"/>
              <a:gd name="connsiteY453" fmla="*/ 726047 h 813790"/>
              <a:gd name="connsiteX454" fmla="*/ 328728 w 743656"/>
              <a:gd name="connsiteY454" fmla="*/ 726418 h 813790"/>
              <a:gd name="connsiteX455" fmla="*/ 329153 w 743656"/>
              <a:gd name="connsiteY455" fmla="*/ 725549 h 813790"/>
              <a:gd name="connsiteX456" fmla="*/ 328907 w 743656"/>
              <a:gd name="connsiteY456" fmla="*/ 724125 h 813790"/>
              <a:gd name="connsiteX457" fmla="*/ 330444 w 743656"/>
              <a:gd name="connsiteY457" fmla="*/ 722639 h 813790"/>
              <a:gd name="connsiteX458" fmla="*/ 332096 w 743656"/>
              <a:gd name="connsiteY458" fmla="*/ 720224 h 813790"/>
              <a:gd name="connsiteX459" fmla="*/ 337018 w 743656"/>
              <a:gd name="connsiteY459" fmla="*/ 716568 h 813790"/>
              <a:gd name="connsiteX460" fmla="*/ 336969 w 743656"/>
              <a:gd name="connsiteY460" fmla="*/ 714959 h 813790"/>
              <a:gd name="connsiteX461" fmla="*/ 338375 w 743656"/>
              <a:gd name="connsiteY461" fmla="*/ 714648 h 813790"/>
              <a:gd name="connsiteX462" fmla="*/ 339912 w 743656"/>
              <a:gd name="connsiteY462" fmla="*/ 712418 h 813790"/>
              <a:gd name="connsiteX463" fmla="*/ 342740 w 743656"/>
              <a:gd name="connsiteY463" fmla="*/ 711056 h 813790"/>
              <a:gd name="connsiteX464" fmla="*/ 344523 w 743656"/>
              <a:gd name="connsiteY464" fmla="*/ 709445 h 813790"/>
              <a:gd name="connsiteX465" fmla="*/ 343166 w 743656"/>
              <a:gd name="connsiteY465" fmla="*/ 707525 h 813790"/>
              <a:gd name="connsiteX466" fmla="*/ 343476 w 743656"/>
              <a:gd name="connsiteY466" fmla="*/ 706410 h 813790"/>
              <a:gd name="connsiteX467" fmla="*/ 342740 w 743656"/>
              <a:gd name="connsiteY467" fmla="*/ 705421 h 813790"/>
              <a:gd name="connsiteX468" fmla="*/ 343051 w 743656"/>
              <a:gd name="connsiteY468" fmla="*/ 704492 h 813790"/>
              <a:gd name="connsiteX469" fmla="*/ 342561 w 743656"/>
              <a:gd name="connsiteY469" fmla="*/ 703501 h 813790"/>
              <a:gd name="connsiteX470" fmla="*/ 342740 w 743656"/>
              <a:gd name="connsiteY470" fmla="*/ 702757 h 813790"/>
              <a:gd name="connsiteX471" fmla="*/ 343852 w 743656"/>
              <a:gd name="connsiteY471" fmla="*/ 702138 h 813790"/>
              <a:gd name="connsiteX472" fmla="*/ 344555 w 743656"/>
              <a:gd name="connsiteY472" fmla="*/ 701248 h 813790"/>
              <a:gd name="connsiteX473" fmla="*/ 345079 w 743656"/>
              <a:gd name="connsiteY473" fmla="*/ 700589 h 813790"/>
              <a:gd name="connsiteX474" fmla="*/ 346485 w 743656"/>
              <a:gd name="connsiteY474" fmla="*/ 701023 h 813790"/>
              <a:gd name="connsiteX475" fmla="*/ 347662 w 743656"/>
              <a:gd name="connsiteY475" fmla="*/ 702260 h 813790"/>
              <a:gd name="connsiteX476" fmla="*/ 348709 w 743656"/>
              <a:gd name="connsiteY476" fmla="*/ 702569 h 813790"/>
              <a:gd name="connsiteX477" fmla="*/ 349445 w 743656"/>
              <a:gd name="connsiteY477" fmla="*/ 703560 h 813790"/>
              <a:gd name="connsiteX478" fmla="*/ 350246 w 743656"/>
              <a:gd name="connsiteY478" fmla="*/ 703498 h 813790"/>
              <a:gd name="connsiteX479" fmla="*/ 350981 w 743656"/>
              <a:gd name="connsiteY479" fmla="*/ 702816 h 813790"/>
              <a:gd name="connsiteX480" fmla="*/ 351717 w 743656"/>
              <a:gd name="connsiteY480" fmla="*/ 702816 h 813790"/>
              <a:gd name="connsiteX481" fmla="*/ 352143 w 743656"/>
              <a:gd name="connsiteY481" fmla="*/ 703312 h 813790"/>
              <a:gd name="connsiteX482" fmla="*/ 354056 w 743656"/>
              <a:gd name="connsiteY482" fmla="*/ 703125 h 813790"/>
              <a:gd name="connsiteX483" fmla="*/ 354971 w 743656"/>
              <a:gd name="connsiteY483" fmla="*/ 703557 h 813790"/>
              <a:gd name="connsiteX484" fmla="*/ 355936 w 743656"/>
              <a:gd name="connsiteY484" fmla="*/ 703496 h 813790"/>
              <a:gd name="connsiteX485" fmla="*/ 357931 w 743656"/>
              <a:gd name="connsiteY485" fmla="*/ 703371 h 813790"/>
              <a:gd name="connsiteX486" fmla="*/ 358176 w 743656"/>
              <a:gd name="connsiteY486" fmla="*/ 702318 h 813790"/>
              <a:gd name="connsiteX487" fmla="*/ 357800 w 743656"/>
              <a:gd name="connsiteY487" fmla="*/ 700213 h 813790"/>
              <a:gd name="connsiteX488" fmla="*/ 359026 w 743656"/>
              <a:gd name="connsiteY488" fmla="*/ 699222 h 813790"/>
              <a:gd name="connsiteX489" fmla="*/ 357620 w 743656"/>
              <a:gd name="connsiteY489" fmla="*/ 697240 h 813790"/>
              <a:gd name="connsiteX490" fmla="*/ 357996 w 743656"/>
              <a:gd name="connsiteY490" fmla="*/ 696745 h 813790"/>
              <a:gd name="connsiteX491" fmla="*/ 361610 w 743656"/>
              <a:gd name="connsiteY491" fmla="*/ 697548 h 813790"/>
              <a:gd name="connsiteX492" fmla="*/ 363098 w 743656"/>
              <a:gd name="connsiteY492" fmla="*/ 698663 h 813790"/>
              <a:gd name="connsiteX493" fmla="*/ 364193 w 743656"/>
              <a:gd name="connsiteY493" fmla="*/ 698848 h 813790"/>
              <a:gd name="connsiteX494" fmla="*/ 364733 w 743656"/>
              <a:gd name="connsiteY494" fmla="*/ 699337 h 813790"/>
              <a:gd name="connsiteX495" fmla="*/ 367954 w 743656"/>
              <a:gd name="connsiteY495" fmla="*/ 702313 h 813790"/>
              <a:gd name="connsiteX496" fmla="*/ 371453 w 743656"/>
              <a:gd name="connsiteY496" fmla="*/ 701753 h 813790"/>
              <a:gd name="connsiteX497" fmla="*/ 372385 w 743656"/>
              <a:gd name="connsiteY497" fmla="*/ 702435 h 813790"/>
              <a:gd name="connsiteX498" fmla="*/ 373056 w 743656"/>
              <a:gd name="connsiteY498" fmla="*/ 703673 h 813790"/>
              <a:gd name="connsiteX499" fmla="*/ 374347 w 743656"/>
              <a:gd name="connsiteY499" fmla="*/ 704106 h 813790"/>
              <a:gd name="connsiteX500" fmla="*/ 374560 w 743656"/>
              <a:gd name="connsiteY500" fmla="*/ 704049 h 813790"/>
              <a:gd name="connsiteX501" fmla="*/ 377487 w 743656"/>
              <a:gd name="connsiteY501" fmla="*/ 703299 h 813790"/>
              <a:gd name="connsiteX502" fmla="*/ 378648 w 743656"/>
              <a:gd name="connsiteY502" fmla="*/ 703545 h 813790"/>
              <a:gd name="connsiteX503" fmla="*/ 379825 w 743656"/>
              <a:gd name="connsiteY503" fmla="*/ 704412 h 813790"/>
              <a:gd name="connsiteX504" fmla="*/ 380561 w 743656"/>
              <a:gd name="connsiteY504" fmla="*/ 706083 h 813790"/>
              <a:gd name="connsiteX505" fmla="*/ 382654 w 743656"/>
              <a:gd name="connsiteY505" fmla="*/ 707259 h 813790"/>
              <a:gd name="connsiteX506" fmla="*/ 382899 w 743656"/>
              <a:gd name="connsiteY506" fmla="*/ 708807 h 813790"/>
              <a:gd name="connsiteX507" fmla="*/ 384567 w 743656"/>
              <a:gd name="connsiteY507" fmla="*/ 710974 h 813790"/>
              <a:gd name="connsiteX508" fmla="*/ 385597 w 743656"/>
              <a:gd name="connsiteY508" fmla="*/ 710972 h 813790"/>
              <a:gd name="connsiteX509" fmla="*/ 386398 w 743656"/>
              <a:gd name="connsiteY509" fmla="*/ 713384 h 813790"/>
              <a:gd name="connsiteX510" fmla="*/ 390143 w 743656"/>
              <a:gd name="connsiteY510" fmla="*/ 710740 h 813790"/>
              <a:gd name="connsiteX511" fmla="*/ 394345 w 743656"/>
              <a:gd name="connsiteY511" fmla="*/ 710514 h 813790"/>
              <a:gd name="connsiteX512" fmla="*/ 397321 w 743656"/>
              <a:gd name="connsiteY512" fmla="*/ 710613 h 813790"/>
              <a:gd name="connsiteX513" fmla="*/ 399757 w 743656"/>
              <a:gd name="connsiteY513" fmla="*/ 710720 h 813790"/>
              <a:gd name="connsiteX514" fmla="*/ 402603 w 743656"/>
              <a:gd name="connsiteY514" fmla="*/ 711272 h 813790"/>
              <a:gd name="connsiteX515" fmla="*/ 406118 w 743656"/>
              <a:gd name="connsiteY515" fmla="*/ 711209 h 813790"/>
              <a:gd name="connsiteX516" fmla="*/ 408554 w 743656"/>
              <a:gd name="connsiteY516" fmla="*/ 711466 h 813790"/>
              <a:gd name="connsiteX517" fmla="*/ 411498 w 743656"/>
              <a:gd name="connsiteY517" fmla="*/ 711267 h 813790"/>
              <a:gd name="connsiteX518" fmla="*/ 413967 w 743656"/>
              <a:gd name="connsiteY518" fmla="*/ 711823 h 813790"/>
              <a:gd name="connsiteX519" fmla="*/ 418856 w 743656"/>
              <a:gd name="connsiteY519" fmla="*/ 711734 h 813790"/>
              <a:gd name="connsiteX520" fmla="*/ 421554 w 743656"/>
              <a:gd name="connsiteY520" fmla="*/ 711988 h 813790"/>
              <a:gd name="connsiteX521" fmla="*/ 424938 w 743656"/>
              <a:gd name="connsiteY521" fmla="*/ 712078 h 813790"/>
              <a:gd name="connsiteX522" fmla="*/ 427653 w 743656"/>
              <a:gd name="connsiteY522" fmla="*/ 712782 h 813790"/>
              <a:gd name="connsiteX523" fmla="*/ 431168 w 743656"/>
              <a:gd name="connsiteY523" fmla="*/ 712720 h 813790"/>
              <a:gd name="connsiteX524" fmla="*/ 434962 w 743656"/>
              <a:gd name="connsiteY524" fmla="*/ 712954 h 813790"/>
              <a:gd name="connsiteX525" fmla="*/ 440243 w 743656"/>
              <a:gd name="connsiteY525" fmla="*/ 713914 h 813790"/>
              <a:gd name="connsiteX526" fmla="*/ 444445 w 743656"/>
              <a:gd name="connsiteY526" fmla="*/ 714442 h 813790"/>
              <a:gd name="connsiteX527" fmla="*/ 447699 w 743656"/>
              <a:gd name="connsiteY527" fmla="*/ 714684 h 813790"/>
              <a:gd name="connsiteX528" fmla="*/ 451215 w 743656"/>
              <a:gd name="connsiteY528" fmla="*/ 715073 h 813790"/>
              <a:gd name="connsiteX529" fmla="*/ 455270 w 743656"/>
              <a:gd name="connsiteY529" fmla="*/ 714550 h 813790"/>
              <a:gd name="connsiteX530" fmla="*/ 459603 w 743656"/>
              <a:gd name="connsiteY530" fmla="*/ 713569 h 813790"/>
              <a:gd name="connsiteX531" fmla="*/ 460617 w 743656"/>
              <a:gd name="connsiteY531" fmla="*/ 713090 h 813790"/>
              <a:gd name="connsiteX532" fmla="*/ 461909 w 743656"/>
              <a:gd name="connsiteY532" fmla="*/ 712473 h 813790"/>
              <a:gd name="connsiteX533" fmla="*/ 463952 w 743656"/>
              <a:gd name="connsiteY533" fmla="*/ 711685 h 813790"/>
              <a:gd name="connsiteX534" fmla="*/ 467599 w 743656"/>
              <a:gd name="connsiteY534" fmla="*/ 709813 h 813790"/>
              <a:gd name="connsiteX535" fmla="*/ 470313 w 743656"/>
              <a:gd name="connsiteY535" fmla="*/ 708408 h 813790"/>
              <a:gd name="connsiteX536" fmla="*/ 475594 w 743656"/>
              <a:gd name="connsiteY536" fmla="*/ 707712 h 813790"/>
              <a:gd name="connsiteX537" fmla="*/ 479388 w 743656"/>
              <a:gd name="connsiteY537" fmla="*/ 708549 h 813790"/>
              <a:gd name="connsiteX538" fmla="*/ 481285 w 743656"/>
              <a:gd name="connsiteY538" fmla="*/ 711527 h 813790"/>
              <a:gd name="connsiteX539" fmla="*/ 482495 w 743656"/>
              <a:gd name="connsiteY539" fmla="*/ 714064 h 813790"/>
              <a:gd name="connsiteX540" fmla="*/ 485749 w 743656"/>
              <a:gd name="connsiteY540" fmla="*/ 714759 h 813790"/>
              <a:gd name="connsiteX541" fmla="*/ 487237 w 743656"/>
              <a:gd name="connsiteY541" fmla="*/ 714884 h 813790"/>
              <a:gd name="connsiteX542" fmla="*/ 488594 w 743656"/>
              <a:gd name="connsiteY542" fmla="*/ 715161 h 813790"/>
              <a:gd name="connsiteX543" fmla="*/ 490343 w 743656"/>
              <a:gd name="connsiteY543" fmla="*/ 715582 h 813790"/>
              <a:gd name="connsiteX544" fmla="*/ 494660 w 743656"/>
              <a:gd name="connsiteY544" fmla="*/ 720605 h 813790"/>
              <a:gd name="connsiteX545" fmla="*/ 495690 w 743656"/>
              <a:gd name="connsiteY545" fmla="*/ 721388 h 813790"/>
              <a:gd name="connsiteX546" fmla="*/ 496132 w 743656"/>
              <a:gd name="connsiteY546" fmla="*/ 721718 h 813790"/>
              <a:gd name="connsiteX547" fmla="*/ 496933 w 743656"/>
              <a:gd name="connsiteY547" fmla="*/ 723018 h 813790"/>
              <a:gd name="connsiteX548" fmla="*/ 497489 w 743656"/>
              <a:gd name="connsiteY548" fmla="*/ 726174 h 813790"/>
              <a:gd name="connsiteX549" fmla="*/ 498290 w 743656"/>
              <a:gd name="connsiteY549" fmla="*/ 726856 h 813790"/>
              <a:gd name="connsiteX550" fmla="*/ 500808 w 743656"/>
              <a:gd name="connsiteY550" fmla="*/ 727348 h 813790"/>
              <a:gd name="connsiteX551" fmla="*/ 504569 w 743656"/>
              <a:gd name="connsiteY551" fmla="*/ 728954 h 813790"/>
              <a:gd name="connsiteX552" fmla="*/ 505305 w 743656"/>
              <a:gd name="connsiteY552" fmla="*/ 729820 h 813790"/>
              <a:gd name="connsiteX553" fmla="*/ 505926 w 743656"/>
              <a:gd name="connsiteY553" fmla="*/ 732854 h 813790"/>
              <a:gd name="connsiteX554" fmla="*/ 507594 w 743656"/>
              <a:gd name="connsiteY554" fmla="*/ 731923 h 813790"/>
              <a:gd name="connsiteX555" fmla="*/ 509621 w 743656"/>
              <a:gd name="connsiteY555" fmla="*/ 732355 h 813790"/>
              <a:gd name="connsiteX556" fmla="*/ 510913 w 743656"/>
              <a:gd name="connsiteY556" fmla="*/ 733158 h 813790"/>
              <a:gd name="connsiteX557" fmla="*/ 512385 w 743656"/>
              <a:gd name="connsiteY557" fmla="*/ 734891 h 813790"/>
              <a:gd name="connsiteX558" fmla="*/ 513971 w 743656"/>
              <a:gd name="connsiteY558" fmla="*/ 735115 h 813790"/>
              <a:gd name="connsiteX559" fmla="*/ 514102 w 743656"/>
              <a:gd name="connsiteY559" fmla="*/ 735136 h 813790"/>
              <a:gd name="connsiteX560" fmla="*/ 520233 w 743656"/>
              <a:gd name="connsiteY560" fmla="*/ 738908 h 813790"/>
              <a:gd name="connsiteX561" fmla="*/ 520381 w 743656"/>
              <a:gd name="connsiteY561" fmla="*/ 738926 h 813790"/>
              <a:gd name="connsiteX562" fmla="*/ 521803 w 743656"/>
              <a:gd name="connsiteY562" fmla="*/ 739090 h 813790"/>
              <a:gd name="connsiteX563" fmla="*/ 522359 w 743656"/>
              <a:gd name="connsiteY563" fmla="*/ 737541 h 813790"/>
              <a:gd name="connsiteX564" fmla="*/ 522359 w 743656"/>
              <a:gd name="connsiteY564" fmla="*/ 736055 h 813790"/>
              <a:gd name="connsiteX565" fmla="*/ 521672 w 743656"/>
              <a:gd name="connsiteY565" fmla="*/ 735064 h 813790"/>
              <a:gd name="connsiteX566" fmla="*/ 522408 w 743656"/>
              <a:gd name="connsiteY566" fmla="*/ 734135 h 813790"/>
              <a:gd name="connsiteX567" fmla="*/ 524632 w 743656"/>
              <a:gd name="connsiteY567" fmla="*/ 733512 h 813790"/>
              <a:gd name="connsiteX568" fmla="*/ 525122 w 743656"/>
              <a:gd name="connsiteY568" fmla="*/ 731779 h 813790"/>
              <a:gd name="connsiteX569" fmla="*/ 525613 w 743656"/>
              <a:gd name="connsiteY569" fmla="*/ 731406 h 813790"/>
              <a:gd name="connsiteX570" fmla="*/ 526905 w 743656"/>
              <a:gd name="connsiteY570" fmla="*/ 733200 h 813790"/>
              <a:gd name="connsiteX571" fmla="*/ 527886 w 743656"/>
              <a:gd name="connsiteY571" fmla="*/ 731527 h 813790"/>
              <a:gd name="connsiteX572" fmla="*/ 528376 w 743656"/>
              <a:gd name="connsiteY572" fmla="*/ 730659 h 813790"/>
              <a:gd name="connsiteX573" fmla="*/ 530339 w 743656"/>
              <a:gd name="connsiteY573" fmla="*/ 730409 h 813790"/>
              <a:gd name="connsiteX574" fmla="*/ 531074 w 743656"/>
              <a:gd name="connsiteY574" fmla="*/ 729338 h 813790"/>
              <a:gd name="connsiteX575" fmla="*/ 532808 w 743656"/>
              <a:gd name="connsiteY575" fmla="*/ 728797 h 813790"/>
              <a:gd name="connsiteX576" fmla="*/ 533036 w 743656"/>
              <a:gd name="connsiteY576" fmla="*/ 727433 h 813790"/>
              <a:gd name="connsiteX577" fmla="*/ 535816 w 743656"/>
              <a:gd name="connsiteY577" fmla="*/ 725388 h 813790"/>
              <a:gd name="connsiteX578" fmla="*/ 536863 w 743656"/>
              <a:gd name="connsiteY578" fmla="*/ 725200 h 813790"/>
              <a:gd name="connsiteX579" fmla="*/ 537533 w 743656"/>
              <a:gd name="connsiteY579" fmla="*/ 724209 h 813790"/>
              <a:gd name="connsiteX580" fmla="*/ 537778 w 743656"/>
              <a:gd name="connsiteY580" fmla="*/ 722969 h 813790"/>
              <a:gd name="connsiteX581" fmla="*/ 546248 w 743656"/>
              <a:gd name="connsiteY581" fmla="*/ 723465 h 813790"/>
              <a:gd name="connsiteX582" fmla="*/ 547066 w 743656"/>
              <a:gd name="connsiteY582" fmla="*/ 722608 h 813790"/>
              <a:gd name="connsiteX583" fmla="*/ 548047 w 743656"/>
              <a:gd name="connsiteY583" fmla="*/ 720562 h 813790"/>
              <a:gd name="connsiteX584" fmla="*/ 548979 w 743656"/>
              <a:gd name="connsiteY584" fmla="*/ 719383 h 813790"/>
              <a:gd name="connsiteX585" fmla="*/ 549976 w 743656"/>
              <a:gd name="connsiteY585" fmla="*/ 718961 h 813790"/>
              <a:gd name="connsiteX586" fmla="*/ 551088 w 743656"/>
              <a:gd name="connsiteY586" fmla="*/ 718432 h 813790"/>
              <a:gd name="connsiteX587" fmla="*/ 552462 w 743656"/>
              <a:gd name="connsiteY587" fmla="*/ 717366 h 813790"/>
              <a:gd name="connsiteX588" fmla="*/ 554097 w 743656"/>
              <a:gd name="connsiteY588" fmla="*/ 715327 h 813790"/>
              <a:gd name="connsiteX589" fmla="*/ 554980 w 743656"/>
              <a:gd name="connsiteY589" fmla="*/ 714903 h 813790"/>
              <a:gd name="connsiteX590" fmla="*/ 556190 w 743656"/>
              <a:gd name="connsiteY590" fmla="*/ 714810 h 813790"/>
              <a:gd name="connsiteX591" fmla="*/ 556582 w 743656"/>
              <a:gd name="connsiteY591" fmla="*/ 715680 h 813790"/>
              <a:gd name="connsiteX592" fmla="*/ 556517 w 743656"/>
              <a:gd name="connsiteY592" fmla="*/ 716869 h 813790"/>
              <a:gd name="connsiteX593" fmla="*/ 556092 w 743656"/>
              <a:gd name="connsiteY593" fmla="*/ 718597 h 813790"/>
              <a:gd name="connsiteX594" fmla="*/ 555078 w 743656"/>
              <a:gd name="connsiteY594" fmla="*/ 719450 h 813790"/>
              <a:gd name="connsiteX595" fmla="*/ 553852 w 743656"/>
              <a:gd name="connsiteY595" fmla="*/ 721818 h 813790"/>
              <a:gd name="connsiteX596" fmla="*/ 553557 w 743656"/>
              <a:gd name="connsiteY596" fmla="*/ 723223 h 813790"/>
              <a:gd name="connsiteX597" fmla="*/ 554865 w 743656"/>
              <a:gd name="connsiteY597" fmla="*/ 725510 h 813790"/>
              <a:gd name="connsiteX598" fmla="*/ 555291 w 743656"/>
              <a:gd name="connsiteY598" fmla="*/ 727678 h 813790"/>
              <a:gd name="connsiteX599" fmla="*/ 555781 w 743656"/>
              <a:gd name="connsiteY599" fmla="*/ 728550 h 813790"/>
              <a:gd name="connsiteX600" fmla="*/ 557400 w 743656"/>
              <a:gd name="connsiteY600" fmla="*/ 730842 h 813790"/>
              <a:gd name="connsiteX601" fmla="*/ 557465 w 743656"/>
              <a:gd name="connsiteY601" fmla="*/ 731925 h 813790"/>
              <a:gd name="connsiteX602" fmla="*/ 557743 w 743656"/>
              <a:gd name="connsiteY602" fmla="*/ 734742 h 813790"/>
              <a:gd name="connsiteX603" fmla="*/ 559918 w 743656"/>
              <a:gd name="connsiteY603" fmla="*/ 738771 h 813790"/>
              <a:gd name="connsiteX604" fmla="*/ 561063 w 743656"/>
              <a:gd name="connsiteY604" fmla="*/ 739867 h 813790"/>
              <a:gd name="connsiteX605" fmla="*/ 565608 w 743656"/>
              <a:gd name="connsiteY605" fmla="*/ 741821 h 813790"/>
              <a:gd name="connsiteX606" fmla="*/ 566769 w 743656"/>
              <a:gd name="connsiteY606" fmla="*/ 741137 h 813790"/>
              <a:gd name="connsiteX607" fmla="*/ 565788 w 743656"/>
              <a:gd name="connsiteY607" fmla="*/ 738290 h 813790"/>
              <a:gd name="connsiteX608" fmla="*/ 566524 w 743656"/>
              <a:gd name="connsiteY608" fmla="*/ 737505 h 813790"/>
              <a:gd name="connsiteX609" fmla="*/ 568601 w 743656"/>
              <a:gd name="connsiteY609" fmla="*/ 735313 h 813790"/>
              <a:gd name="connsiteX610" fmla="*/ 568535 w 743656"/>
              <a:gd name="connsiteY610" fmla="*/ 734446 h 813790"/>
              <a:gd name="connsiteX611" fmla="*/ 569402 w 743656"/>
              <a:gd name="connsiteY611" fmla="*/ 733516 h 813790"/>
              <a:gd name="connsiteX612" fmla="*/ 569222 w 743656"/>
              <a:gd name="connsiteY612" fmla="*/ 732587 h 813790"/>
              <a:gd name="connsiteX613" fmla="*/ 567178 w 743656"/>
              <a:gd name="connsiteY613" fmla="*/ 730424 h 813790"/>
              <a:gd name="connsiteX614" fmla="*/ 567374 w 743656"/>
              <a:gd name="connsiteY614" fmla="*/ 729371 h 813790"/>
              <a:gd name="connsiteX615" fmla="*/ 566377 w 743656"/>
              <a:gd name="connsiteY615" fmla="*/ 727142 h 813790"/>
              <a:gd name="connsiteX616" fmla="*/ 566311 w 743656"/>
              <a:gd name="connsiteY616" fmla="*/ 726028 h 813790"/>
              <a:gd name="connsiteX617" fmla="*/ 566867 w 743656"/>
              <a:gd name="connsiteY617" fmla="*/ 725222 h 813790"/>
              <a:gd name="connsiteX618" fmla="*/ 567914 w 743656"/>
              <a:gd name="connsiteY618" fmla="*/ 724910 h 813790"/>
              <a:gd name="connsiteX619" fmla="*/ 569336 w 743656"/>
              <a:gd name="connsiteY619" fmla="*/ 725157 h 813790"/>
              <a:gd name="connsiteX620" fmla="*/ 571544 w 743656"/>
              <a:gd name="connsiteY620" fmla="*/ 724534 h 813790"/>
              <a:gd name="connsiteX621" fmla="*/ 574683 w 743656"/>
              <a:gd name="connsiteY621" fmla="*/ 722796 h 813790"/>
              <a:gd name="connsiteX622" fmla="*/ 576580 w 743656"/>
              <a:gd name="connsiteY622" fmla="*/ 722917 h 813790"/>
              <a:gd name="connsiteX623" fmla="*/ 576825 w 743656"/>
              <a:gd name="connsiteY623" fmla="*/ 722544 h 813790"/>
              <a:gd name="connsiteX624" fmla="*/ 576089 w 743656"/>
              <a:gd name="connsiteY624" fmla="*/ 721803 h 813790"/>
              <a:gd name="connsiteX625" fmla="*/ 576269 w 743656"/>
              <a:gd name="connsiteY625" fmla="*/ 721368 h 813790"/>
              <a:gd name="connsiteX626" fmla="*/ 580651 w 743656"/>
              <a:gd name="connsiteY626" fmla="*/ 717415 h 813790"/>
              <a:gd name="connsiteX627" fmla="*/ 583595 w 743656"/>
              <a:gd name="connsiteY627" fmla="*/ 719195 h 813790"/>
              <a:gd name="connsiteX628" fmla="*/ 587601 w 743656"/>
              <a:gd name="connsiteY628" fmla="*/ 719387 h 813790"/>
              <a:gd name="connsiteX629" fmla="*/ 592244 w 743656"/>
              <a:gd name="connsiteY629" fmla="*/ 720234 h 813790"/>
              <a:gd name="connsiteX630" fmla="*/ 594779 w 743656"/>
              <a:gd name="connsiteY630" fmla="*/ 720700 h 813790"/>
              <a:gd name="connsiteX631" fmla="*/ 601025 w 743656"/>
              <a:gd name="connsiteY631" fmla="*/ 722554 h 813790"/>
              <a:gd name="connsiteX632" fmla="*/ 605620 w 743656"/>
              <a:gd name="connsiteY632" fmla="*/ 725224 h 813790"/>
              <a:gd name="connsiteX633" fmla="*/ 604426 w 743656"/>
              <a:gd name="connsiteY633" fmla="*/ 731534 h 813790"/>
              <a:gd name="connsiteX634" fmla="*/ 594305 w 743656"/>
              <a:gd name="connsiteY634" fmla="*/ 732239 h 813790"/>
              <a:gd name="connsiteX635" fmla="*/ 588762 w 743656"/>
              <a:gd name="connsiteY635" fmla="*/ 736135 h 813790"/>
              <a:gd name="connsiteX636" fmla="*/ 584151 w 743656"/>
              <a:gd name="connsiteY636" fmla="*/ 737659 h 813790"/>
              <a:gd name="connsiteX637" fmla="*/ 582859 w 743656"/>
              <a:gd name="connsiteY637" fmla="*/ 740957 h 813790"/>
              <a:gd name="connsiteX638" fmla="*/ 579441 w 743656"/>
              <a:gd name="connsiteY638" fmla="*/ 744556 h 813790"/>
              <a:gd name="connsiteX639" fmla="*/ 575697 w 743656"/>
              <a:gd name="connsiteY639" fmla="*/ 743493 h 813790"/>
              <a:gd name="connsiteX640" fmla="*/ 572263 w 743656"/>
              <a:gd name="connsiteY640" fmla="*/ 746486 h 813790"/>
              <a:gd name="connsiteX641" fmla="*/ 571560 w 743656"/>
              <a:gd name="connsiteY641" fmla="*/ 747749 h 813790"/>
              <a:gd name="connsiteX642" fmla="*/ 571413 w 743656"/>
              <a:gd name="connsiteY642" fmla="*/ 747991 h 813790"/>
              <a:gd name="connsiteX643" fmla="*/ 571495 w 743656"/>
              <a:gd name="connsiteY643" fmla="*/ 748533 h 813790"/>
              <a:gd name="connsiteX644" fmla="*/ 571593 w 743656"/>
              <a:gd name="connsiteY644" fmla="*/ 748968 h 813790"/>
              <a:gd name="connsiteX645" fmla="*/ 573375 w 743656"/>
              <a:gd name="connsiteY645" fmla="*/ 750070 h 813790"/>
              <a:gd name="connsiteX646" fmla="*/ 575255 w 743656"/>
              <a:gd name="connsiteY646" fmla="*/ 751715 h 813790"/>
              <a:gd name="connsiteX647" fmla="*/ 577643 w 743656"/>
              <a:gd name="connsiteY647" fmla="*/ 758018 h 813790"/>
              <a:gd name="connsiteX648" fmla="*/ 577774 w 743656"/>
              <a:gd name="connsiteY648" fmla="*/ 759751 h 813790"/>
              <a:gd name="connsiteX649" fmla="*/ 576089 w 743656"/>
              <a:gd name="connsiteY649" fmla="*/ 762547 h 813790"/>
              <a:gd name="connsiteX650" fmla="*/ 576465 w 743656"/>
              <a:gd name="connsiteY650" fmla="*/ 765798 h 813790"/>
              <a:gd name="connsiteX651" fmla="*/ 577496 w 743656"/>
              <a:gd name="connsiteY651" fmla="*/ 768949 h 813790"/>
              <a:gd name="connsiteX652" fmla="*/ 577365 w 743656"/>
              <a:gd name="connsiteY652" fmla="*/ 773275 h 813790"/>
              <a:gd name="connsiteX653" fmla="*/ 577774 w 743656"/>
              <a:gd name="connsiteY653" fmla="*/ 775879 h 813790"/>
              <a:gd name="connsiteX654" fmla="*/ 577545 w 743656"/>
              <a:gd name="connsiteY654" fmla="*/ 778256 h 813790"/>
              <a:gd name="connsiteX655" fmla="*/ 579638 w 743656"/>
              <a:gd name="connsiteY655" fmla="*/ 779796 h 813790"/>
              <a:gd name="connsiteX656" fmla="*/ 581027 w 743656"/>
              <a:gd name="connsiteY656" fmla="*/ 779206 h 813790"/>
              <a:gd name="connsiteX657" fmla="*/ 582123 w 743656"/>
              <a:gd name="connsiteY657" fmla="*/ 777923 h 813790"/>
              <a:gd name="connsiteX658" fmla="*/ 582564 w 743656"/>
              <a:gd name="connsiteY658" fmla="*/ 777407 h 813790"/>
              <a:gd name="connsiteX659" fmla="*/ 582744 w 743656"/>
              <a:gd name="connsiteY659" fmla="*/ 777347 h 813790"/>
              <a:gd name="connsiteX660" fmla="*/ 584657 w 743656"/>
              <a:gd name="connsiteY660" fmla="*/ 776722 h 813790"/>
              <a:gd name="connsiteX661" fmla="*/ 585328 w 743656"/>
              <a:gd name="connsiteY661" fmla="*/ 775421 h 813790"/>
              <a:gd name="connsiteX662" fmla="*/ 586571 w 743656"/>
              <a:gd name="connsiteY662" fmla="*/ 775084 h 813790"/>
              <a:gd name="connsiteX663" fmla="*/ 586930 w 743656"/>
              <a:gd name="connsiteY663" fmla="*/ 774986 h 813790"/>
              <a:gd name="connsiteX664" fmla="*/ 588287 w 743656"/>
              <a:gd name="connsiteY664" fmla="*/ 776343 h 813790"/>
              <a:gd name="connsiteX665" fmla="*/ 588745 w 743656"/>
              <a:gd name="connsiteY665" fmla="*/ 776395 h 813790"/>
              <a:gd name="connsiteX666" fmla="*/ 589448 w 743656"/>
              <a:gd name="connsiteY666" fmla="*/ 776475 h 813790"/>
              <a:gd name="connsiteX667" fmla="*/ 589939 w 743656"/>
              <a:gd name="connsiteY667" fmla="*/ 776529 h 813790"/>
              <a:gd name="connsiteX668" fmla="*/ 590233 w 743656"/>
              <a:gd name="connsiteY668" fmla="*/ 777062 h 813790"/>
              <a:gd name="connsiteX669" fmla="*/ 591051 w 743656"/>
              <a:gd name="connsiteY669" fmla="*/ 778572 h 813790"/>
              <a:gd name="connsiteX670" fmla="*/ 592604 w 743656"/>
              <a:gd name="connsiteY670" fmla="*/ 779657 h 813790"/>
              <a:gd name="connsiteX671" fmla="*/ 593700 w 743656"/>
              <a:gd name="connsiteY671" fmla="*/ 780426 h 813790"/>
              <a:gd name="connsiteX672" fmla="*/ 595515 w 743656"/>
              <a:gd name="connsiteY672" fmla="*/ 780997 h 813790"/>
              <a:gd name="connsiteX673" fmla="*/ 597035 w 743656"/>
              <a:gd name="connsiteY673" fmla="*/ 781472 h 813790"/>
              <a:gd name="connsiteX674" fmla="*/ 597133 w 743656"/>
              <a:gd name="connsiteY674" fmla="*/ 781600 h 813790"/>
              <a:gd name="connsiteX675" fmla="*/ 597771 w 743656"/>
              <a:gd name="connsiteY675" fmla="*/ 782339 h 813790"/>
              <a:gd name="connsiteX676" fmla="*/ 597902 w 743656"/>
              <a:gd name="connsiteY676" fmla="*/ 782897 h 813790"/>
              <a:gd name="connsiteX677" fmla="*/ 598392 w 743656"/>
              <a:gd name="connsiteY677" fmla="*/ 785063 h 813790"/>
              <a:gd name="connsiteX678" fmla="*/ 599684 w 743656"/>
              <a:gd name="connsiteY678" fmla="*/ 786301 h 813790"/>
              <a:gd name="connsiteX679" fmla="*/ 600485 w 743656"/>
              <a:gd name="connsiteY679" fmla="*/ 788095 h 813790"/>
              <a:gd name="connsiteX680" fmla="*/ 601336 w 743656"/>
              <a:gd name="connsiteY680" fmla="*/ 788526 h 813790"/>
              <a:gd name="connsiteX681" fmla="*/ 606012 w 743656"/>
              <a:gd name="connsiteY681" fmla="*/ 786538 h 813790"/>
              <a:gd name="connsiteX682" fmla="*/ 607615 w 743656"/>
              <a:gd name="connsiteY682" fmla="*/ 784430 h 813790"/>
              <a:gd name="connsiteX683" fmla="*/ 608906 w 743656"/>
              <a:gd name="connsiteY683" fmla="*/ 783623 h 813790"/>
              <a:gd name="connsiteX684" fmla="*/ 610345 w 743656"/>
              <a:gd name="connsiteY684" fmla="*/ 777837 h 813790"/>
              <a:gd name="connsiteX685" fmla="*/ 611179 w 743656"/>
              <a:gd name="connsiteY685" fmla="*/ 772576 h 813790"/>
              <a:gd name="connsiteX686" fmla="*/ 615251 w 743656"/>
              <a:gd name="connsiteY686" fmla="*/ 769662 h 813790"/>
              <a:gd name="connsiteX687" fmla="*/ 618341 w 743656"/>
              <a:gd name="connsiteY687" fmla="*/ 769567 h 813790"/>
              <a:gd name="connsiteX688" fmla="*/ 622576 w 743656"/>
              <a:gd name="connsiteY688" fmla="*/ 769260 h 813790"/>
              <a:gd name="connsiteX689" fmla="*/ 621611 w 743656"/>
              <a:gd name="connsiteY689" fmla="*/ 773122 h 813790"/>
              <a:gd name="connsiteX690" fmla="*/ 621350 w 743656"/>
              <a:gd name="connsiteY690" fmla="*/ 773983 h 813790"/>
              <a:gd name="connsiteX691" fmla="*/ 620499 w 743656"/>
              <a:gd name="connsiteY691" fmla="*/ 775815 h 813790"/>
              <a:gd name="connsiteX692" fmla="*/ 620532 w 743656"/>
              <a:gd name="connsiteY692" fmla="*/ 779278 h 813790"/>
              <a:gd name="connsiteX693" fmla="*/ 620254 w 743656"/>
              <a:gd name="connsiteY693" fmla="*/ 782414 h 813790"/>
              <a:gd name="connsiteX694" fmla="*/ 618472 w 743656"/>
              <a:gd name="connsiteY694" fmla="*/ 784991 h 813790"/>
              <a:gd name="connsiteX695" fmla="*/ 618259 w 743656"/>
              <a:gd name="connsiteY695" fmla="*/ 786937 h 813790"/>
              <a:gd name="connsiteX696" fmla="*/ 618815 w 743656"/>
              <a:gd name="connsiteY696" fmla="*/ 788783 h 813790"/>
              <a:gd name="connsiteX697" fmla="*/ 620336 w 743656"/>
              <a:gd name="connsiteY697" fmla="*/ 789125 h 813790"/>
              <a:gd name="connsiteX698" fmla="*/ 622707 w 743656"/>
              <a:gd name="connsiteY698" fmla="*/ 789368 h 813790"/>
              <a:gd name="connsiteX699" fmla="*/ 625454 w 743656"/>
              <a:gd name="connsiteY699" fmla="*/ 791023 h 813790"/>
              <a:gd name="connsiteX700" fmla="*/ 628757 w 743656"/>
              <a:gd name="connsiteY700" fmla="*/ 792467 h 813790"/>
              <a:gd name="connsiteX701" fmla="*/ 630621 w 743656"/>
              <a:gd name="connsiteY701" fmla="*/ 792163 h 813790"/>
              <a:gd name="connsiteX702" fmla="*/ 632191 w 743656"/>
              <a:gd name="connsiteY702" fmla="*/ 791422 h 813790"/>
              <a:gd name="connsiteX703" fmla="*/ 635804 w 743656"/>
              <a:gd name="connsiteY703" fmla="*/ 788973 h 813790"/>
              <a:gd name="connsiteX704" fmla="*/ 637129 w 743656"/>
              <a:gd name="connsiteY704" fmla="*/ 788664 h 813790"/>
              <a:gd name="connsiteX705" fmla="*/ 639630 w 743656"/>
              <a:gd name="connsiteY705" fmla="*/ 788799 h 813790"/>
              <a:gd name="connsiteX706" fmla="*/ 641740 w 743656"/>
              <a:gd name="connsiteY706" fmla="*/ 788065 h 813790"/>
              <a:gd name="connsiteX707" fmla="*/ 643326 w 743656"/>
              <a:gd name="connsiteY707" fmla="*/ 787001 h 813790"/>
              <a:gd name="connsiteX708" fmla="*/ 644650 w 743656"/>
              <a:gd name="connsiteY708" fmla="*/ 786692 h 813790"/>
              <a:gd name="connsiteX709" fmla="*/ 645844 w 743656"/>
              <a:gd name="connsiteY709" fmla="*/ 786705 h 813790"/>
              <a:gd name="connsiteX710" fmla="*/ 647005 w 743656"/>
              <a:gd name="connsiteY710" fmla="*/ 787475 h 813790"/>
              <a:gd name="connsiteX711" fmla="*/ 647119 w 743656"/>
              <a:gd name="connsiteY711" fmla="*/ 789424 h 813790"/>
              <a:gd name="connsiteX712" fmla="*/ 646645 w 743656"/>
              <a:gd name="connsiteY712" fmla="*/ 792125 h 813790"/>
              <a:gd name="connsiteX713" fmla="*/ 646972 w 743656"/>
              <a:gd name="connsiteY713" fmla="*/ 794293 h 813790"/>
              <a:gd name="connsiteX714" fmla="*/ 648754 w 743656"/>
              <a:gd name="connsiteY714" fmla="*/ 795503 h 813790"/>
              <a:gd name="connsiteX715" fmla="*/ 649490 w 743656"/>
              <a:gd name="connsiteY715" fmla="*/ 798002 h 813790"/>
              <a:gd name="connsiteX716" fmla="*/ 650602 w 743656"/>
              <a:gd name="connsiteY716" fmla="*/ 799529 h 813790"/>
              <a:gd name="connsiteX717" fmla="*/ 652679 w 743656"/>
              <a:gd name="connsiteY717" fmla="*/ 799660 h 813790"/>
              <a:gd name="connsiteX718" fmla="*/ 655524 w 743656"/>
              <a:gd name="connsiteY718" fmla="*/ 801315 h 813790"/>
              <a:gd name="connsiteX719" fmla="*/ 656750 w 743656"/>
              <a:gd name="connsiteY719" fmla="*/ 800896 h 813790"/>
              <a:gd name="connsiteX720" fmla="*/ 658173 w 743656"/>
              <a:gd name="connsiteY720" fmla="*/ 798640 h 813790"/>
              <a:gd name="connsiteX721" fmla="*/ 663503 w 743656"/>
              <a:gd name="connsiteY721" fmla="*/ 792747 h 813790"/>
              <a:gd name="connsiteX722" fmla="*/ 665465 w 743656"/>
              <a:gd name="connsiteY722" fmla="*/ 790712 h 813790"/>
              <a:gd name="connsiteX723" fmla="*/ 667804 w 743656"/>
              <a:gd name="connsiteY723" fmla="*/ 789656 h 813790"/>
              <a:gd name="connsiteX724" fmla="*/ 670420 w 743656"/>
              <a:gd name="connsiteY724" fmla="*/ 789576 h 813790"/>
              <a:gd name="connsiteX725" fmla="*/ 673755 w 743656"/>
              <a:gd name="connsiteY725" fmla="*/ 789952 h 813790"/>
              <a:gd name="connsiteX726" fmla="*/ 676045 w 743656"/>
              <a:gd name="connsiteY726" fmla="*/ 792362 h 813790"/>
              <a:gd name="connsiteX727" fmla="*/ 676960 w 743656"/>
              <a:gd name="connsiteY727" fmla="*/ 792434 h 813790"/>
              <a:gd name="connsiteX728" fmla="*/ 677582 w 743656"/>
              <a:gd name="connsiteY728" fmla="*/ 792483 h 813790"/>
              <a:gd name="connsiteX729" fmla="*/ 678759 w 743656"/>
              <a:gd name="connsiteY729" fmla="*/ 795825 h 813790"/>
              <a:gd name="connsiteX730" fmla="*/ 678268 w 743656"/>
              <a:gd name="connsiteY730" fmla="*/ 798429 h 813790"/>
              <a:gd name="connsiteX731" fmla="*/ 679789 w 743656"/>
              <a:gd name="connsiteY731" fmla="*/ 799746 h 813790"/>
              <a:gd name="connsiteX732" fmla="*/ 680509 w 743656"/>
              <a:gd name="connsiteY732" fmla="*/ 800621 h 813790"/>
              <a:gd name="connsiteX733" fmla="*/ 681670 w 743656"/>
              <a:gd name="connsiteY733" fmla="*/ 801391 h 813790"/>
              <a:gd name="connsiteX734" fmla="*/ 683501 w 743656"/>
              <a:gd name="connsiteY734" fmla="*/ 801737 h 813790"/>
              <a:gd name="connsiteX735" fmla="*/ 688308 w 743656"/>
              <a:gd name="connsiteY735" fmla="*/ 801465 h 813790"/>
              <a:gd name="connsiteX736" fmla="*/ 689960 w 743656"/>
              <a:gd name="connsiteY736" fmla="*/ 801159 h 813790"/>
              <a:gd name="connsiteX737" fmla="*/ 692036 w 743656"/>
              <a:gd name="connsiteY737" fmla="*/ 800966 h 813790"/>
              <a:gd name="connsiteX738" fmla="*/ 692984 w 743656"/>
              <a:gd name="connsiteY738" fmla="*/ 801843 h 813790"/>
              <a:gd name="connsiteX739" fmla="*/ 695584 w 743656"/>
              <a:gd name="connsiteY739" fmla="*/ 802088 h 813790"/>
              <a:gd name="connsiteX740" fmla="*/ 697007 w 743656"/>
              <a:gd name="connsiteY740" fmla="*/ 804052 h 813790"/>
              <a:gd name="connsiteX741" fmla="*/ 698004 w 743656"/>
              <a:gd name="connsiteY741" fmla="*/ 805795 h 813790"/>
              <a:gd name="connsiteX742" fmla="*/ 699312 w 743656"/>
              <a:gd name="connsiteY742" fmla="*/ 807541 h 813790"/>
              <a:gd name="connsiteX743" fmla="*/ 700506 w 743656"/>
              <a:gd name="connsiteY743" fmla="*/ 807878 h 813790"/>
              <a:gd name="connsiteX744" fmla="*/ 701634 w 743656"/>
              <a:gd name="connsiteY744" fmla="*/ 809081 h 813790"/>
              <a:gd name="connsiteX745" fmla="*/ 703744 w 743656"/>
              <a:gd name="connsiteY745" fmla="*/ 810404 h 813790"/>
              <a:gd name="connsiteX746" fmla="*/ 705166 w 743656"/>
              <a:gd name="connsiteY746" fmla="*/ 810203 h 813790"/>
              <a:gd name="connsiteX747" fmla="*/ 707357 w 743656"/>
              <a:gd name="connsiteY747" fmla="*/ 810012 h 813790"/>
              <a:gd name="connsiteX748" fmla="*/ 708273 w 743656"/>
              <a:gd name="connsiteY748" fmla="*/ 811429 h 813790"/>
              <a:gd name="connsiteX749" fmla="*/ 709973 w 743656"/>
              <a:gd name="connsiteY749" fmla="*/ 813851 h 813790"/>
              <a:gd name="connsiteX750" fmla="*/ 710333 w 743656"/>
              <a:gd name="connsiteY750" fmla="*/ 812860 h 813790"/>
              <a:gd name="connsiteX751" fmla="*/ 710382 w 743656"/>
              <a:gd name="connsiteY751" fmla="*/ 807533 h 813790"/>
              <a:gd name="connsiteX752" fmla="*/ 710006 w 743656"/>
              <a:gd name="connsiteY752" fmla="*/ 806109 h 813790"/>
              <a:gd name="connsiteX753" fmla="*/ 710186 w 743656"/>
              <a:gd name="connsiteY753" fmla="*/ 802950 h 813790"/>
              <a:gd name="connsiteX754" fmla="*/ 709892 w 743656"/>
              <a:gd name="connsiteY754" fmla="*/ 800402 h 813790"/>
              <a:gd name="connsiteX755" fmla="*/ 709679 w 743656"/>
              <a:gd name="connsiteY755" fmla="*/ 798553 h 813790"/>
              <a:gd name="connsiteX756" fmla="*/ 710971 w 743656"/>
              <a:gd name="connsiteY756" fmla="*/ 796506 h 813790"/>
              <a:gd name="connsiteX757" fmla="*/ 711903 w 743656"/>
              <a:gd name="connsiteY757" fmla="*/ 796256 h 813790"/>
              <a:gd name="connsiteX758" fmla="*/ 713751 w 743656"/>
              <a:gd name="connsiteY758" fmla="*/ 796748 h 813790"/>
              <a:gd name="connsiteX759" fmla="*/ 714176 w 743656"/>
              <a:gd name="connsiteY759" fmla="*/ 796066 h 813790"/>
              <a:gd name="connsiteX760" fmla="*/ 713669 w 743656"/>
              <a:gd name="connsiteY760" fmla="*/ 790245 h 813790"/>
              <a:gd name="connsiteX761" fmla="*/ 714715 w 743656"/>
              <a:gd name="connsiteY761" fmla="*/ 787889 h 813790"/>
              <a:gd name="connsiteX762" fmla="*/ 715696 w 743656"/>
              <a:gd name="connsiteY762" fmla="*/ 787143 h 813790"/>
              <a:gd name="connsiteX763" fmla="*/ 717168 w 743656"/>
              <a:gd name="connsiteY763" fmla="*/ 785096 h 813790"/>
              <a:gd name="connsiteX764" fmla="*/ 719130 w 743656"/>
              <a:gd name="connsiteY764" fmla="*/ 784100 h 813790"/>
              <a:gd name="connsiteX765" fmla="*/ 720046 w 743656"/>
              <a:gd name="connsiteY765" fmla="*/ 781559 h 813790"/>
              <a:gd name="connsiteX766" fmla="*/ 720357 w 743656"/>
              <a:gd name="connsiteY766" fmla="*/ 778833 h 813790"/>
              <a:gd name="connsiteX767" fmla="*/ 722809 w 743656"/>
              <a:gd name="connsiteY767" fmla="*/ 775978 h 813790"/>
              <a:gd name="connsiteX768" fmla="*/ 722319 w 743656"/>
              <a:gd name="connsiteY768" fmla="*/ 775238 h 813790"/>
              <a:gd name="connsiteX769" fmla="*/ 722319 w 743656"/>
              <a:gd name="connsiteY769" fmla="*/ 773674 h 813790"/>
              <a:gd name="connsiteX770" fmla="*/ 722515 w 743656"/>
              <a:gd name="connsiteY770" fmla="*/ 773652 h 813790"/>
              <a:gd name="connsiteX771" fmla="*/ 723300 w 743656"/>
              <a:gd name="connsiteY771" fmla="*/ 773563 h 813790"/>
              <a:gd name="connsiteX772" fmla="*/ 725867 w 743656"/>
              <a:gd name="connsiteY772" fmla="*/ 772070 h 813790"/>
              <a:gd name="connsiteX773" fmla="*/ 726603 w 743656"/>
              <a:gd name="connsiteY773" fmla="*/ 771972 h 813790"/>
              <a:gd name="connsiteX774" fmla="*/ 726799 w 743656"/>
              <a:gd name="connsiteY774" fmla="*/ 771945 h 813790"/>
              <a:gd name="connsiteX775" fmla="*/ 728761 w 743656"/>
              <a:gd name="connsiteY775" fmla="*/ 773246 h 813790"/>
              <a:gd name="connsiteX776" fmla="*/ 730249 w 743656"/>
              <a:gd name="connsiteY776" fmla="*/ 774229 h 813790"/>
              <a:gd name="connsiteX777" fmla="*/ 730772 w 743656"/>
              <a:gd name="connsiteY777" fmla="*/ 774842 h 813790"/>
              <a:gd name="connsiteX778" fmla="*/ 732522 w 743656"/>
              <a:gd name="connsiteY778" fmla="*/ 776888 h 813790"/>
              <a:gd name="connsiteX779" fmla="*/ 733814 w 743656"/>
              <a:gd name="connsiteY779" fmla="*/ 776784 h 813790"/>
              <a:gd name="connsiteX780" fmla="*/ 734925 w 743656"/>
              <a:gd name="connsiteY780" fmla="*/ 775892 h 813790"/>
              <a:gd name="connsiteX781" fmla="*/ 735236 w 743656"/>
              <a:gd name="connsiteY781" fmla="*/ 776184 h 813790"/>
              <a:gd name="connsiteX782" fmla="*/ 735792 w 743656"/>
              <a:gd name="connsiteY782" fmla="*/ 776695 h 813790"/>
              <a:gd name="connsiteX783" fmla="*/ 735416 w 743656"/>
              <a:gd name="connsiteY783" fmla="*/ 778429 h 813790"/>
              <a:gd name="connsiteX784" fmla="*/ 735956 w 743656"/>
              <a:gd name="connsiteY784" fmla="*/ 778972 h 813790"/>
              <a:gd name="connsiteX785" fmla="*/ 737852 w 743656"/>
              <a:gd name="connsiteY785" fmla="*/ 780902 h 813790"/>
              <a:gd name="connsiteX786" fmla="*/ 739291 w 743656"/>
              <a:gd name="connsiteY786" fmla="*/ 781687 h 813790"/>
              <a:gd name="connsiteX787" fmla="*/ 740550 w 743656"/>
              <a:gd name="connsiteY787" fmla="*/ 781858 h 813790"/>
              <a:gd name="connsiteX788" fmla="*/ 740779 w 743656"/>
              <a:gd name="connsiteY788" fmla="*/ 781889 h 813790"/>
              <a:gd name="connsiteX789" fmla="*/ 743837 w 743656"/>
              <a:gd name="connsiteY789" fmla="*/ 782311 h 813790"/>
              <a:gd name="connsiteX790" fmla="*/ 743297 w 743656"/>
              <a:gd name="connsiteY790" fmla="*/ 780620 h 813790"/>
              <a:gd name="connsiteX791" fmla="*/ 742300 w 743656"/>
              <a:gd name="connsiteY791" fmla="*/ 779554 h 813790"/>
              <a:gd name="connsiteX792" fmla="*/ 741090 w 743656"/>
              <a:gd name="connsiteY792" fmla="*/ 776582 h 813790"/>
              <a:gd name="connsiteX793" fmla="*/ 740174 w 743656"/>
              <a:gd name="connsiteY793" fmla="*/ 775516 h 813790"/>
              <a:gd name="connsiteX794" fmla="*/ 740256 w 743656"/>
              <a:gd name="connsiteY794" fmla="*/ 772772 h 813790"/>
              <a:gd name="connsiteX795" fmla="*/ 739798 w 743656"/>
              <a:gd name="connsiteY795" fmla="*/ 771554 h 813790"/>
              <a:gd name="connsiteX796" fmla="*/ 738883 w 743656"/>
              <a:gd name="connsiteY796" fmla="*/ 768429 h 813790"/>
              <a:gd name="connsiteX797" fmla="*/ 737656 w 743656"/>
              <a:gd name="connsiteY797" fmla="*/ 767057 h 813790"/>
              <a:gd name="connsiteX798" fmla="*/ 737427 w 743656"/>
              <a:gd name="connsiteY798" fmla="*/ 765685 h 813790"/>
              <a:gd name="connsiteX799" fmla="*/ 737738 w 743656"/>
              <a:gd name="connsiteY799" fmla="*/ 763170 h 813790"/>
              <a:gd name="connsiteX800" fmla="*/ 738719 w 743656"/>
              <a:gd name="connsiteY800" fmla="*/ 760275 h 813790"/>
              <a:gd name="connsiteX801" fmla="*/ 740632 w 743656"/>
              <a:gd name="connsiteY801" fmla="*/ 756923 h 813790"/>
              <a:gd name="connsiteX802" fmla="*/ 740926 w 743656"/>
              <a:gd name="connsiteY802" fmla="*/ 755474 h 813790"/>
              <a:gd name="connsiteX803" fmla="*/ 740714 w 743656"/>
              <a:gd name="connsiteY803" fmla="*/ 754256 h 813790"/>
              <a:gd name="connsiteX804" fmla="*/ 739177 w 743656"/>
              <a:gd name="connsiteY804" fmla="*/ 752503 h 813790"/>
              <a:gd name="connsiteX805" fmla="*/ 738883 w 743656"/>
              <a:gd name="connsiteY805" fmla="*/ 743511 h 813790"/>
              <a:gd name="connsiteX806" fmla="*/ 737427 w 743656"/>
              <a:gd name="connsiteY806" fmla="*/ 739396 h 813790"/>
              <a:gd name="connsiteX807" fmla="*/ 736446 w 743656"/>
              <a:gd name="connsiteY807" fmla="*/ 735661 h 813790"/>
              <a:gd name="connsiteX808" fmla="*/ 736283 w 743656"/>
              <a:gd name="connsiteY808" fmla="*/ 729565 h 813790"/>
              <a:gd name="connsiteX809" fmla="*/ 739259 w 743656"/>
              <a:gd name="connsiteY809" fmla="*/ 719735 h 813790"/>
              <a:gd name="connsiteX810" fmla="*/ 739111 w 743656"/>
              <a:gd name="connsiteY810" fmla="*/ 716841 h 813790"/>
              <a:gd name="connsiteX811" fmla="*/ 737198 w 743656"/>
              <a:gd name="connsiteY811" fmla="*/ 712877 h 813790"/>
              <a:gd name="connsiteX812" fmla="*/ 736904 w 743656"/>
              <a:gd name="connsiteY812" fmla="*/ 710362 h 813790"/>
              <a:gd name="connsiteX813" fmla="*/ 739030 w 743656"/>
              <a:gd name="connsiteY813" fmla="*/ 706629 h 813790"/>
              <a:gd name="connsiteX814" fmla="*/ 739030 w 743656"/>
              <a:gd name="connsiteY814" fmla="*/ 706020 h 813790"/>
              <a:gd name="connsiteX815" fmla="*/ 739815 w 743656"/>
              <a:gd name="connsiteY815" fmla="*/ 699250 h 813790"/>
              <a:gd name="connsiteX816" fmla="*/ 740272 w 743656"/>
              <a:gd name="connsiteY816" fmla="*/ 692448 h 813790"/>
              <a:gd name="connsiteX817" fmla="*/ 740403 w 743656"/>
              <a:gd name="connsiteY817" fmla="*/ 691661 h 813790"/>
              <a:gd name="connsiteX818" fmla="*/ 737280 w 743656"/>
              <a:gd name="connsiteY818" fmla="*/ 688025 h 813790"/>
              <a:gd name="connsiteX819" fmla="*/ 735858 w 743656"/>
              <a:gd name="connsiteY819" fmla="*/ 686145 h 813790"/>
              <a:gd name="connsiteX820" fmla="*/ 734206 w 743656"/>
              <a:gd name="connsiteY820" fmla="*/ 684272 h 813790"/>
              <a:gd name="connsiteX821" fmla="*/ 732555 w 743656"/>
              <a:gd name="connsiteY821" fmla="*/ 682402 h 813790"/>
              <a:gd name="connsiteX822" fmla="*/ 730985 w 743656"/>
              <a:gd name="connsiteY822" fmla="*/ 680529 h 813790"/>
              <a:gd name="connsiteX823" fmla="*/ 729350 w 743656"/>
              <a:gd name="connsiteY823" fmla="*/ 678659 h 813790"/>
              <a:gd name="connsiteX824" fmla="*/ 727698 w 743656"/>
              <a:gd name="connsiteY824" fmla="*/ 676788 h 813790"/>
              <a:gd name="connsiteX825" fmla="*/ 726047 w 743656"/>
              <a:gd name="connsiteY825" fmla="*/ 674991 h 813790"/>
              <a:gd name="connsiteX826" fmla="*/ 724477 w 743656"/>
              <a:gd name="connsiteY826" fmla="*/ 673119 h 813790"/>
              <a:gd name="connsiteX827" fmla="*/ 723807 w 743656"/>
              <a:gd name="connsiteY827" fmla="*/ 672372 h 813790"/>
              <a:gd name="connsiteX828" fmla="*/ 722826 w 743656"/>
              <a:gd name="connsiteY828" fmla="*/ 671249 h 813790"/>
              <a:gd name="connsiteX829" fmla="*/ 721190 w 743656"/>
              <a:gd name="connsiteY829" fmla="*/ 669378 h 813790"/>
              <a:gd name="connsiteX830" fmla="*/ 719768 w 743656"/>
              <a:gd name="connsiteY830" fmla="*/ 667506 h 813790"/>
              <a:gd name="connsiteX831" fmla="*/ 718116 w 743656"/>
              <a:gd name="connsiteY831" fmla="*/ 665635 h 813790"/>
              <a:gd name="connsiteX832" fmla="*/ 716465 w 743656"/>
              <a:gd name="connsiteY832" fmla="*/ 663763 h 813790"/>
              <a:gd name="connsiteX833" fmla="*/ 714814 w 743656"/>
              <a:gd name="connsiteY833" fmla="*/ 661892 h 813790"/>
              <a:gd name="connsiteX834" fmla="*/ 713244 w 743656"/>
              <a:gd name="connsiteY834" fmla="*/ 660020 h 813790"/>
              <a:gd name="connsiteX835" fmla="*/ 711609 w 743656"/>
              <a:gd name="connsiteY835" fmla="*/ 658150 h 813790"/>
              <a:gd name="connsiteX836" fmla="*/ 709957 w 743656"/>
              <a:gd name="connsiteY836" fmla="*/ 656277 h 813790"/>
              <a:gd name="connsiteX837" fmla="*/ 709205 w 743656"/>
              <a:gd name="connsiteY837" fmla="*/ 655530 h 813790"/>
              <a:gd name="connsiteX838" fmla="*/ 708911 w 743656"/>
              <a:gd name="connsiteY838" fmla="*/ 653658 h 813790"/>
              <a:gd name="connsiteX839" fmla="*/ 708535 w 743656"/>
              <a:gd name="connsiteY839" fmla="*/ 651787 h 813790"/>
              <a:gd name="connsiteX840" fmla="*/ 708240 w 743656"/>
              <a:gd name="connsiteY840" fmla="*/ 649990 h 813790"/>
              <a:gd name="connsiteX841" fmla="*/ 707717 w 743656"/>
              <a:gd name="connsiteY841" fmla="*/ 648120 h 813790"/>
              <a:gd name="connsiteX842" fmla="*/ 707341 w 743656"/>
              <a:gd name="connsiteY842" fmla="*/ 646247 h 813790"/>
              <a:gd name="connsiteX843" fmla="*/ 707030 w 743656"/>
              <a:gd name="connsiteY843" fmla="*/ 644452 h 813790"/>
              <a:gd name="connsiteX844" fmla="*/ 706507 w 743656"/>
              <a:gd name="connsiteY844" fmla="*/ 642580 h 813790"/>
              <a:gd name="connsiteX845" fmla="*/ 706131 w 743656"/>
              <a:gd name="connsiteY845" fmla="*/ 640709 h 813790"/>
              <a:gd name="connsiteX846" fmla="*/ 705837 w 743656"/>
              <a:gd name="connsiteY846" fmla="*/ 638837 h 813790"/>
              <a:gd name="connsiteX847" fmla="*/ 705313 w 743656"/>
              <a:gd name="connsiteY847" fmla="*/ 637040 h 813790"/>
              <a:gd name="connsiteX848" fmla="*/ 704937 w 743656"/>
              <a:gd name="connsiteY848" fmla="*/ 635170 h 813790"/>
              <a:gd name="connsiteX849" fmla="*/ 704643 w 743656"/>
              <a:gd name="connsiteY849" fmla="*/ 633299 h 813790"/>
              <a:gd name="connsiteX850" fmla="*/ 704120 w 743656"/>
              <a:gd name="connsiteY850" fmla="*/ 631502 h 813790"/>
              <a:gd name="connsiteX851" fmla="*/ 703744 w 743656"/>
              <a:gd name="connsiteY851" fmla="*/ 629630 h 813790"/>
              <a:gd name="connsiteX852" fmla="*/ 703449 w 743656"/>
              <a:gd name="connsiteY852" fmla="*/ 627759 h 813790"/>
              <a:gd name="connsiteX853" fmla="*/ 703073 w 743656"/>
              <a:gd name="connsiteY853" fmla="*/ 625887 h 813790"/>
              <a:gd name="connsiteX854" fmla="*/ 702550 w 743656"/>
              <a:gd name="connsiteY854" fmla="*/ 624091 h 813790"/>
              <a:gd name="connsiteX855" fmla="*/ 702239 w 743656"/>
              <a:gd name="connsiteY855" fmla="*/ 622219 h 813790"/>
              <a:gd name="connsiteX856" fmla="*/ 701880 w 743656"/>
              <a:gd name="connsiteY856" fmla="*/ 620349 h 813790"/>
              <a:gd name="connsiteX857" fmla="*/ 701340 w 743656"/>
              <a:gd name="connsiteY857" fmla="*/ 618552 h 813790"/>
              <a:gd name="connsiteX858" fmla="*/ 701046 w 743656"/>
              <a:gd name="connsiteY858" fmla="*/ 616681 h 813790"/>
              <a:gd name="connsiteX859" fmla="*/ 700670 w 743656"/>
              <a:gd name="connsiteY859" fmla="*/ 614809 h 813790"/>
              <a:gd name="connsiteX860" fmla="*/ 700146 w 743656"/>
              <a:gd name="connsiteY860" fmla="*/ 613014 h 813790"/>
              <a:gd name="connsiteX861" fmla="*/ 699770 w 743656"/>
              <a:gd name="connsiteY861" fmla="*/ 611141 h 813790"/>
              <a:gd name="connsiteX862" fmla="*/ 699476 w 743656"/>
              <a:gd name="connsiteY862" fmla="*/ 609271 h 813790"/>
              <a:gd name="connsiteX863" fmla="*/ 698953 w 743656"/>
              <a:gd name="connsiteY863" fmla="*/ 607399 h 813790"/>
              <a:gd name="connsiteX864" fmla="*/ 698577 w 743656"/>
              <a:gd name="connsiteY864" fmla="*/ 605603 h 813790"/>
              <a:gd name="connsiteX865" fmla="*/ 698282 w 743656"/>
              <a:gd name="connsiteY865" fmla="*/ 603731 h 813790"/>
              <a:gd name="connsiteX866" fmla="*/ 697906 w 743656"/>
              <a:gd name="connsiteY866" fmla="*/ 601860 h 813790"/>
              <a:gd name="connsiteX867" fmla="*/ 697383 w 743656"/>
              <a:gd name="connsiteY867" fmla="*/ 599988 h 813790"/>
              <a:gd name="connsiteX868" fmla="*/ 697236 w 743656"/>
              <a:gd name="connsiteY868" fmla="*/ 599465 h 813790"/>
              <a:gd name="connsiteX869" fmla="*/ 695961 w 743656"/>
              <a:gd name="connsiteY869" fmla="*/ 599614 h 813790"/>
              <a:gd name="connsiteX870" fmla="*/ 694456 w 743656"/>
              <a:gd name="connsiteY870" fmla="*/ 599988 h 813790"/>
              <a:gd name="connsiteX871" fmla="*/ 693197 w 743656"/>
              <a:gd name="connsiteY871" fmla="*/ 600513 h 813790"/>
              <a:gd name="connsiteX872" fmla="*/ 691840 w 743656"/>
              <a:gd name="connsiteY872" fmla="*/ 601036 h 813790"/>
              <a:gd name="connsiteX873" fmla="*/ 690941 w 743656"/>
              <a:gd name="connsiteY873" fmla="*/ 601934 h 813790"/>
              <a:gd name="connsiteX874" fmla="*/ 690188 w 743656"/>
              <a:gd name="connsiteY874" fmla="*/ 603057 h 813790"/>
              <a:gd name="connsiteX875" fmla="*/ 689077 w 743656"/>
              <a:gd name="connsiteY875" fmla="*/ 603731 h 813790"/>
              <a:gd name="connsiteX876" fmla="*/ 687343 w 743656"/>
              <a:gd name="connsiteY876" fmla="*/ 603957 h 813790"/>
              <a:gd name="connsiteX877" fmla="*/ 686297 w 743656"/>
              <a:gd name="connsiteY877" fmla="*/ 603132 h 813790"/>
              <a:gd name="connsiteX878" fmla="*/ 685774 w 743656"/>
              <a:gd name="connsiteY878" fmla="*/ 601860 h 813790"/>
              <a:gd name="connsiteX879" fmla="*/ 685038 w 743656"/>
              <a:gd name="connsiteY879" fmla="*/ 600737 h 813790"/>
              <a:gd name="connsiteX880" fmla="*/ 684727 w 743656"/>
              <a:gd name="connsiteY880" fmla="*/ 599241 h 813790"/>
              <a:gd name="connsiteX881" fmla="*/ 684351 w 743656"/>
              <a:gd name="connsiteY881" fmla="*/ 597818 h 813790"/>
              <a:gd name="connsiteX882" fmla="*/ 684204 w 743656"/>
              <a:gd name="connsiteY882" fmla="*/ 596097 h 813790"/>
              <a:gd name="connsiteX883" fmla="*/ 684057 w 743656"/>
              <a:gd name="connsiteY883" fmla="*/ 594450 h 813790"/>
              <a:gd name="connsiteX884" fmla="*/ 683910 w 743656"/>
              <a:gd name="connsiteY884" fmla="*/ 592803 h 813790"/>
              <a:gd name="connsiteX885" fmla="*/ 683305 w 743656"/>
              <a:gd name="connsiteY885" fmla="*/ 591530 h 813790"/>
              <a:gd name="connsiteX886" fmla="*/ 682405 w 743656"/>
              <a:gd name="connsiteY886" fmla="*/ 590557 h 813790"/>
              <a:gd name="connsiteX887" fmla="*/ 681130 w 743656"/>
              <a:gd name="connsiteY887" fmla="*/ 589958 h 813790"/>
              <a:gd name="connsiteX888" fmla="*/ 679871 w 743656"/>
              <a:gd name="connsiteY888" fmla="*/ 589435 h 813790"/>
              <a:gd name="connsiteX889" fmla="*/ 678743 w 743656"/>
              <a:gd name="connsiteY889" fmla="*/ 588686 h 813790"/>
              <a:gd name="connsiteX890" fmla="*/ 677696 w 743656"/>
              <a:gd name="connsiteY890" fmla="*/ 587937 h 813790"/>
              <a:gd name="connsiteX891" fmla="*/ 676797 w 743656"/>
              <a:gd name="connsiteY891" fmla="*/ 586964 h 813790"/>
              <a:gd name="connsiteX892" fmla="*/ 675897 w 743656"/>
              <a:gd name="connsiteY892" fmla="*/ 586067 h 813790"/>
              <a:gd name="connsiteX893" fmla="*/ 675145 w 743656"/>
              <a:gd name="connsiteY893" fmla="*/ 584943 h 813790"/>
              <a:gd name="connsiteX894" fmla="*/ 674622 w 743656"/>
              <a:gd name="connsiteY894" fmla="*/ 583596 h 813790"/>
              <a:gd name="connsiteX895" fmla="*/ 674099 w 743656"/>
              <a:gd name="connsiteY895" fmla="*/ 582324 h 813790"/>
              <a:gd name="connsiteX896" fmla="*/ 673347 w 743656"/>
              <a:gd name="connsiteY896" fmla="*/ 581200 h 813790"/>
              <a:gd name="connsiteX897" fmla="*/ 672676 w 743656"/>
              <a:gd name="connsiteY897" fmla="*/ 580077 h 813790"/>
              <a:gd name="connsiteX898" fmla="*/ 672088 w 743656"/>
              <a:gd name="connsiteY898" fmla="*/ 578805 h 813790"/>
              <a:gd name="connsiteX899" fmla="*/ 671564 w 743656"/>
              <a:gd name="connsiteY899" fmla="*/ 577458 h 813790"/>
              <a:gd name="connsiteX900" fmla="*/ 671025 w 743656"/>
              <a:gd name="connsiteY900" fmla="*/ 576186 h 813790"/>
              <a:gd name="connsiteX901" fmla="*/ 670878 w 743656"/>
              <a:gd name="connsiteY901" fmla="*/ 574539 h 813790"/>
              <a:gd name="connsiteX902" fmla="*/ 670501 w 743656"/>
              <a:gd name="connsiteY902" fmla="*/ 573041 h 813790"/>
              <a:gd name="connsiteX903" fmla="*/ 670354 w 743656"/>
              <a:gd name="connsiteY903" fmla="*/ 571432 h 813790"/>
              <a:gd name="connsiteX904" fmla="*/ 670436 w 743656"/>
              <a:gd name="connsiteY904" fmla="*/ 569524 h 813790"/>
              <a:gd name="connsiteX905" fmla="*/ 670959 w 743656"/>
              <a:gd name="connsiteY905" fmla="*/ 568250 h 813790"/>
              <a:gd name="connsiteX906" fmla="*/ 671712 w 743656"/>
              <a:gd name="connsiteY906" fmla="*/ 567129 h 813790"/>
              <a:gd name="connsiteX907" fmla="*/ 672529 w 743656"/>
              <a:gd name="connsiteY907" fmla="*/ 566080 h 813790"/>
              <a:gd name="connsiteX908" fmla="*/ 673281 w 743656"/>
              <a:gd name="connsiteY908" fmla="*/ 564957 h 813790"/>
              <a:gd name="connsiteX909" fmla="*/ 674033 w 743656"/>
              <a:gd name="connsiteY909" fmla="*/ 563909 h 813790"/>
              <a:gd name="connsiteX910" fmla="*/ 674557 w 743656"/>
              <a:gd name="connsiteY910" fmla="*/ 562562 h 813790"/>
              <a:gd name="connsiteX911" fmla="*/ 675145 w 743656"/>
              <a:gd name="connsiteY911" fmla="*/ 561290 h 813790"/>
              <a:gd name="connsiteX912" fmla="*/ 675521 w 743656"/>
              <a:gd name="connsiteY912" fmla="*/ 559867 h 813790"/>
              <a:gd name="connsiteX913" fmla="*/ 675897 w 743656"/>
              <a:gd name="connsiteY913" fmla="*/ 558371 h 813790"/>
              <a:gd name="connsiteX914" fmla="*/ 675963 w 743656"/>
              <a:gd name="connsiteY914" fmla="*/ 556724 h 813790"/>
              <a:gd name="connsiteX915" fmla="*/ 675979 w 743656"/>
              <a:gd name="connsiteY915" fmla="*/ 556499 h 813790"/>
              <a:gd name="connsiteX916" fmla="*/ 675603 w 743656"/>
              <a:gd name="connsiteY916" fmla="*/ 555078 h 813790"/>
              <a:gd name="connsiteX917" fmla="*/ 675293 w 743656"/>
              <a:gd name="connsiteY917" fmla="*/ 553580 h 813790"/>
              <a:gd name="connsiteX918" fmla="*/ 674557 w 743656"/>
              <a:gd name="connsiteY918" fmla="*/ 552457 h 813790"/>
              <a:gd name="connsiteX919" fmla="*/ 674033 w 743656"/>
              <a:gd name="connsiteY919" fmla="*/ 551184 h 813790"/>
              <a:gd name="connsiteX920" fmla="*/ 673510 w 743656"/>
              <a:gd name="connsiteY920" fmla="*/ 549837 h 813790"/>
              <a:gd name="connsiteX921" fmla="*/ 672971 w 743656"/>
              <a:gd name="connsiteY921" fmla="*/ 548565 h 813790"/>
              <a:gd name="connsiteX922" fmla="*/ 672447 w 743656"/>
              <a:gd name="connsiteY922" fmla="*/ 547218 h 813790"/>
              <a:gd name="connsiteX923" fmla="*/ 672088 w 743656"/>
              <a:gd name="connsiteY923" fmla="*/ 545795 h 813790"/>
              <a:gd name="connsiteX924" fmla="*/ 671564 w 743656"/>
              <a:gd name="connsiteY924" fmla="*/ 544448 h 813790"/>
              <a:gd name="connsiteX925" fmla="*/ 671025 w 743656"/>
              <a:gd name="connsiteY925" fmla="*/ 543176 h 813790"/>
              <a:gd name="connsiteX926" fmla="*/ 670501 w 743656"/>
              <a:gd name="connsiteY926" fmla="*/ 541904 h 813790"/>
              <a:gd name="connsiteX927" fmla="*/ 670142 w 743656"/>
              <a:gd name="connsiteY927" fmla="*/ 540406 h 813790"/>
              <a:gd name="connsiteX928" fmla="*/ 669766 w 743656"/>
              <a:gd name="connsiteY928" fmla="*/ 538908 h 813790"/>
              <a:gd name="connsiteX929" fmla="*/ 669079 w 743656"/>
              <a:gd name="connsiteY929" fmla="*/ 538161 h 813790"/>
              <a:gd name="connsiteX930" fmla="*/ 669014 w 743656"/>
              <a:gd name="connsiteY930" fmla="*/ 537384 h 813790"/>
              <a:gd name="connsiteX931" fmla="*/ 668932 w 743656"/>
              <a:gd name="connsiteY931" fmla="*/ 536663 h 813790"/>
              <a:gd name="connsiteX932" fmla="*/ 668932 w 743656"/>
              <a:gd name="connsiteY932" fmla="*/ 536289 h 813790"/>
              <a:gd name="connsiteX933" fmla="*/ 668556 w 743656"/>
              <a:gd name="connsiteY933" fmla="*/ 534493 h 813790"/>
              <a:gd name="connsiteX934" fmla="*/ 668196 w 743656"/>
              <a:gd name="connsiteY934" fmla="*/ 532621 h 813790"/>
              <a:gd name="connsiteX935" fmla="*/ 667885 w 743656"/>
              <a:gd name="connsiteY935" fmla="*/ 530750 h 813790"/>
              <a:gd name="connsiteX936" fmla="*/ 667738 w 743656"/>
              <a:gd name="connsiteY936" fmla="*/ 528953 h 813790"/>
              <a:gd name="connsiteX937" fmla="*/ 667362 w 743656"/>
              <a:gd name="connsiteY937" fmla="*/ 527083 h 813790"/>
              <a:gd name="connsiteX938" fmla="*/ 667068 w 743656"/>
              <a:gd name="connsiteY938" fmla="*/ 525211 h 813790"/>
              <a:gd name="connsiteX939" fmla="*/ 666692 w 743656"/>
              <a:gd name="connsiteY939" fmla="*/ 523340 h 813790"/>
              <a:gd name="connsiteX940" fmla="*/ 666397 w 743656"/>
              <a:gd name="connsiteY940" fmla="*/ 521543 h 813790"/>
              <a:gd name="connsiteX941" fmla="*/ 666234 w 743656"/>
              <a:gd name="connsiteY941" fmla="*/ 519672 h 813790"/>
              <a:gd name="connsiteX942" fmla="*/ 665874 w 743656"/>
              <a:gd name="connsiteY942" fmla="*/ 517800 h 813790"/>
              <a:gd name="connsiteX943" fmla="*/ 665498 w 743656"/>
              <a:gd name="connsiteY943" fmla="*/ 516003 h 813790"/>
              <a:gd name="connsiteX944" fmla="*/ 665187 w 743656"/>
              <a:gd name="connsiteY944" fmla="*/ 514132 h 813790"/>
              <a:gd name="connsiteX945" fmla="*/ 664828 w 743656"/>
              <a:gd name="connsiteY945" fmla="*/ 512260 h 813790"/>
              <a:gd name="connsiteX946" fmla="*/ 664664 w 743656"/>
              <a:gd name="connsiteY946" fmla="*/ 510390 h 813790"/>
              <a:gd name="connsiteX947" fmla="*/ 664370 w 743656"/>
              <a:gd name="connsiteY947" fmla="*/ 508593 h 813790"/>
              <a:gd name="connsiteX948" fmla="*/ 663994 w 743656"/>
              <a:gd name="connsiteY948" fmla="*/ 506722 h 813790"/>
              <a:gd name="connsiteX949" fmla="*/ 663699 w 743656"/>
              <a:gd name="connsiteY949" fmla="*/ 504850 h 813790"/>
              <a:gd name="connsiteX950" fmla="*/ 663323 w 743656"/>
              <a:gd name="connsiteY950" fmla="*/ 503055 h 813790"/>
              <a:gd name="connsiteX951" fmla="*/ 663242 w 743656"/>
              <a:gd name="connsiteY951" fmla="*/ 502082 h 813790"/>
              <a:gd name="connsiteX952" fmla="*/ 663176 w 743656"/>
              <a:gd name="connsiteY952" fmla="*/ 501182 h 813790"/>
              <a:gd name="connsiteX953" fmla="*/ 662866 w 743656"/>
              <a:gd name="connsiteY953" fmla="*/ 499312 h 813790"/>
              <a:gd name="connsiteX954" fmla="*/ 662506 w 743656"/>
              <a:gd name="connsiteY954" fmla="*/ 497440 h 813790"/>
              <a:gd name="connsiteX955" fmla="*/ 662130 w 743656"/>
              <a:gd name="connsiteY955" fmla="*/ 495644 h 813790"/>
              <a:gd name="connsiteX956" fmla="*/ 661819 w 743656"/>
              <a:gd name="connsiteY956" fmla="*/ 493772 h 813790"/>
              <a:gd name="connsiteX957" fmla="*/ 661672 w 743656"/>
              <a:gd name="connsiteY957" fmla="*/ 491901 h 813790"/>
              <a:gd name="connsiteX958" fmla="*/ 661296 w 743656"/>
              <a:gd name="connsiteY958" fmla="*/ 490104 h 813790"/>
              <a:gd name="connsiteX959" fmla="*/ 661002 w 743656"/>
              <a:gd name="connsiteY959" fmla="*/ 488234 h 813790"/>
              <a:gd name="connsiteX960" fmla="*/ 660625 w 743656"/>
              <a:gd name="connsiteY960" fmla="*/ 486362 h 813790"/>
              <a:gd name="connsiteX961" fmla="*/ 660331 w 743656"/>
              <a:gd name="connsiteY961" fmla="*/ 484491 h 813790"/>
              <a:gd name="connsiteX962" fmla="*/ 660184 w 743656"/>
              <a:gd name="connsiteY962" fmla="*/ 482694 h 813790"/>
              <a:gd name="connsiteX963" fmla="*/ 659808 w 743656"/>
              <a:gd name="connsiteY963" fmla="*/ 480823 h 813790"/>
              <a:gd name="connsiteX964" fmla="*/ 659432 w 743656"/>
              <a:gd name="connsiteY964" fmla="*/ 478951 h 813790"/>
              <a:gd name="connsiteX965" fmla="*/ 659137 w 743656"/>
              <a:gd name="connsiteY965" fmla="*/ 477156 h 813790"/>
              <a:gd name="connsiteX966" fmla="*/ 658761 w 743656"/>
              <a:gd name="connsiteY966" fmla="*/ 475284 h 813790"/>
              <a:gd name="connsiteX967" fmla="*/ 658680 w 743656"/>
              <a:gd name="connsiteY967" fmla="*/ 474610 h 813790"/>
              <a:gd name="connsiteX968" fmla="*/ 658614 w 743656"/>
              <a:gd name="connsiteY968" fmla="*/ 473413 h 813790"/>
              <a:gd name="connsiteX969" fmla="*/ 658304 w 743656"/>
              <a:gd name="connsiteY969" fmla="*/ 471541 h 813790"/>
              <a:gd name="connsiteX970" fmla="*/ 657927 w 743656"/>
              <a:gd name="connsiteY970" fmla="*/ 469745 h 813790"/>
              <a:gd name="connsiteX971" fmla="*/ 657633 w 743656"/>
              <a:gd name="connsiteY971" fmla="*/ 467873 h 813790"/>
              <a:gd name="connsiteX972" fmla="*/ 657257 w 743656"/>
              <a:gd name="connsiteY972" fmla="*/ 466003 h 813790"/>
              <a:gd name="connsiteX973" fmla="*/ 657110 w 743656"/>
              <a:gd name="connsiteY973" fmla="*/ 464206 h 813790"/>
              <a:gd name="connsiteX974" fmla="*/ 656734 w 743656"/>
              <a:gd name="connsiteY974" fmla="*/ 462335 h 813790"/>
              <a:gd name="connsiteX975" fmla="*/ 656440 w 743656"/>
              <a:gd name="connsiteY975" fmla="*/ 460463 h 813790"/>
              <a:gd name="connsiteX976" fmla="*/ 656063 w 743656"/>
              <a:gd name="connsiteY976" fmla="*/ 458592 h 813790"/>
              <a:gd name="connsiteX977" fmla="*/ 655769 w 743656"/>
              <a:gd name="connsiteY977" fmla="*/ 456795 h 813790"/>
              <a:gd name="connsiteX978" fmla="*/ 655606 w 743656"/>
              <a:gd name="connsiteY978" fmla="*/ 454925 h 813790"/>
              <a:gd name="connsiteX979" fmla="*/ 655246 w 743656"/>
              <a:gd name="connsiteY979" fmla="*/ 453052 h 813790"/>
              <a:gd name="connsiteX980" fmla="*/ 654935 w 743656"/>
              <a:gd name="connsiteY980" fmla="*/ 451255 h 813790"/>
              <a:gd name="connsiteX981" fmla="*/ 654559 w 743656"/>
              <a:gd name="connsiteY981" fmla="*/ 449385 h 813790"/>
              <a:gd name="connsiteX982" fmla="*/ 654265 w 743656"/>
              <a:gd name="connsiteY982" fmla="*/ 447513 h 813790"/>
              <a:gd name="connsiteX983" fmla="*/ 654036 w 743656"/>
              <a:gd name="connsiteY983" fmla="*/ 445642 h 813790"/>
              <a:gd name="connsiteX984" fmla="*/ 653742 w 743656"/>
              <a:gd name="connsiteY984" fmla="*/ 443845 h 813790"/>
              <a:gd name="connsiteX985" fmla="*/ 653365 w 743656"/>
              <a:gd name="connsiteY985" fmla="*/ 441974 h 813790"/>
              <a:gd name="connsiteX986" fmla="*/ 653071 w 743656"/>
              <a:gd name="connsiteY986" fmla="*/ 440102 h 813790"/>
              <a:gd name="connsiteX987" fmla="*/ 652695 w 743656"/>
              <a:gd name="connsiteY987" fmla="*/ 438232 h 813790"/>
              <a:gd name="connsiteX988" fmla="*/ 653562 w 743656"/>
              <a:gd name="connsiteY988" fmla="*/ 430525 h 813790"/>
              <a:gd name="connsiteX989" fmla="*/ 653823 w 743656"/>
              <a:gd name="connsiteY989" fmla="*/ 428277 h 813790"/>
              <a:gd name="connsiteX990" fmla="*/ 654036 w 743656"/>
              <a:gd name="connsiteY990" fmla="*/ 427976 h 813790"/>
              <a:gd name="connsiteX991" fmla="*/ 654559 w 743656"/>
              <a:gd name="connsiteY991" fmla="*/ 427229 h 813790"/>
              <a:gd name="connsiteX992" fmla="*/ 655311 w 743656"/>
              <a:gd name="connsiteY992" fmla="*/ 426105 h 813790"/>
              <a:gd name="connsiteX993" fmla="*/ 656063 w 743656"/>
              <a:gd name="connsiteY993" fmla="*/ 425057 h 813790"/>
              <a:gd name="connsiteX994" fmla="*/ 656816 w 743656"/>
              <a:gd name="connsiteY994" fmla="*/ 423936 h 813790"/>
              <a:gd name="connsiteX995" fmla="*/ 657551 w 743656"/>
              <a:gd name="connsiteY995" fmla="*/ 422812 h 813790"/>
              <a:gd name="connsiteX996" fmla="*/ 657960 w 743656"/>
              <a:gd name="connsiteY996" fmla="*/ 421969 h 813790"/>
              <a:gd name="connsiteX997" fmla="*/ 658156 w 743656"/>
              <a:gd name="connsiteY997" fmla="*/ 421540 h 813790"/>
              <a:gd name="connsiteX998" fmla="*/ 658532 w 743656"/>
              <a:gd name="connsiteY998" fmla="*/ 420042 h 813790"/>
              <a:gd name="connsiteX999" fmla="*/ 658532 w 743656"/>
              <a:gd name="connsiteY999" fmla="*/ 418245 h 813790"/>
              <a:gd name="connsiteX1000" fmla="*/ 658238 w 743656"/>
              <a:gd name="connsiteY1000" fmla="*/ 416749 h 813790"/>
              <a:gd name="connsiteX1001" fmla="*/ 657862 w 743656"/>
              <a:gd name="connsiteY1001" fmla="*/ 415252 h 813790"/>
              <a:gd name="connsiteX1002" fmla="*/ 657551 w 743656"/>
              <a:gd name="connsiteY1002" fmla="*/ 413755 h 813790"/>
              <a:gd name="connsiteX1003" fmla="*/ 657339 w 743656"/>
              <a:gd name="connsiteY1003" fmla="*/ 412109 h 813790"/>
              <a:gd name="connsiteX1004" fmla="*/ 657404 w 743656"/>
              <a:gd name="connsiteY1004" fmla="*/ 410237 h 813790"/>
              <a:gd name="connsiteX1005" fmla="*/ 657633 w 743656"/>
              <a:gd name="connsiteY1005" fmla="*/ 408590 h 813790"/>
              <a:gd name="connsiteX1006" fmla="*/ 658009 w 743656"/>
              <a:gd name="connsiteY1006" fmla="*/ 407167 h 813790"/>
              <a:gd name="connsiteX1007" fmla="*/ 658385 w 743656"/>
              <a:gd name="connsiteY1007" fmla="*/ 405671 h 813790"/>
              <a:gd name="connsiteX1008" fmla="*/ 658761 w 743656"/>
              <a:gd name="connsiteY1008" fmla="*/ 404174 h 813790"/>
              <a:gd name="connsiteX1009" fmla="*/ 658974 w 743656"/>
              <a:gd name="connsiteY1009" fmla="*/ 402527 h 813790"/>
              <a:gd name="connsiteX1010" fmla="*/ 658451 w 743656"/>
              <a:gd name="connsiteY1010" fmla="*/ 401255 h 813790"/>
              <a:gd name="connsiteX1011" fmla="*/ 657551 w 743656"/>
              <a:gd name="connsiteY1011" fmla="*/ 400282 h 813790"/>
              <a:gd name="connsiteX1012" fmla="*/ 656063 w 743656"/>
              <a:gd name="connsiteY1012" fmla="*/ 399908 h 813790"/>
              <a:gd name="connsiteX1013" fmla="*/ 654265 w 743656"/>
              <a:gd name="connsiteY1013" fmla="*/ 399908 h 813790"/>
              <a:gd name="connsiteX1014" fmla="*/ 652548 w 743656"/>
              <a:gd name="connsiteY1014" fmla="*/ 399682 h 813790"/>
              <a:gd name="connsiteX1015" fmla="*/ 651272 w 743656"/>
              <a:gd name="connsiteY1015" fmla="*/ 399083 h 813790"/>
              <a:gd name="connsiteX1016" fmla="*/ 650373 w 743656"/>
              <a:gd name="connsiteY1016" fmla="*/ 398186 h 813790"/>
              <a:gd name="connsiteX1017" fmla="*/ 649850 w 743656"/>
              <a:gd name="connsiteY1017" fmla="*/ 396838 h 813790"/>
              <a:gd name="connsiteX1018" fmla="*/ 649850 w 743656"/>
              <a:gd name="connsiteY1018" fmla="*/ 395041 h 813790"/>
              <a:gd name="connsiteX1019" fmla="*/ 650602 w 743656"/>
              <a:gd name="connsiteY1019" fmla="*/ 393920 h 813790"/>
              <a:gd name="connsiteX1020" fmla="*/ 651420 w 743656"/>
              <a:gd name="connsiteY1020" fmla="*/ 392796 h 813790"/>
              <a:gd name="connsiteX1021" fmla="*/ 652172 w 743656"/>
              <a:gd name="connsiteY1021" fmla="*/ 391748 h 813790"/>
              <a:gd name="connsiteX1022" fmla="*/ 652924 w 743656"/>
              <a:gd name="connsiteY1022" fmla="*/ 390625 h 813790"/>
              <a:gd name="connsiteX1023" fmla="*/ 653137 w 743656"/>
              <a:gd name="connsiteY1023" fmla="*/ 388978 h 813790"/>
              <a:gd name="connsiteX1024" fmla="*/ 652777 w 743656"/>
              <a:gd name="connsiteY1024" fmla="*/ 387482 h 813790"/>
              <a:gd name="connsiteX1025" fmla="*/ 652025 w 743656"/>
              <a:gd name="connsiteY1025" fmla="*/ 386359 h 813790"/>
              <a:gd name="connsiteX1026" fmla="*/ 651125 w 743656"/>
              <a:gd name="connsiteY1026" fmla="*/ 385461 h 813790"/>
              <a:gd name="connsiteX1027" fmla="*/ 650079 w 743656"/>
              <a:gd name="connsiteY1027" fmla="*/ 384637 h 813790"/>
              <a:gd name="connsiteX1028" fmla="*/ 648951 w 743656"/>
              <a:gd name="connsiteY1028" fmla="*/ 383888 h 813790"/>
              <a:gd name="connsiteX1029" fmla="*/ 648427 w 743656"/>
              <a:gd name="connsiteY1029" fmla="*/ 382616 h 813790"/>
              <a:gd name="connsiteX1030" fmla="*/ 648051 w 743656"/>
              <a:gd name="connsiteY1030" fmla="*/ 381120 h 813790"/>
              <a:gd name="connsiteX1031" fmla="*/ 647904 w 743656"/>
              <a:gd name="connsiteY1031" fmla="*/ 379472 h 813790"/>
              <a:gd name="connsiteX1032" fmla="*/ 647904 w 743656"/>
              <a:gd name="connsiteY1032" fmla="*/ 377601 h 813790"/>
              <a:gd name="connsiteX1033" fmla="*/ 647986 w 743656"/>
              <a:gd name="connsiteY1033" fmla="*/ 375804 h 813790"/>
              <a:gd name="connsiteX1034" fmla="*/ 647986 w 743656"/>
              <a:gd name="connsiteY1034" fmla="*/ 373934 h 813790"/>
              <a:gd name="connsiteX1035" fmla="*/ 647822 w 743656"/>
              <a:gd name="connsiteY1035" fmla="*/ 372287 h 813790"/>
              <a:gd name="connsiteX1036" fmla="*/ 647675 w 743656"/>
              <a:gd name="connsiteY1036" fmla="*/ 370639 h 813790"/>
              <a:gd name="connsiteX1037" fmla="*/ 647299 w 743656"/>
              <a:gd name="connsiteY1037" fmla="*/ 369143 h 813790"/>
              <a:gd name="connsiteX1038" fmla="*/ 647152 w 743656"/>
              <a:gd name="connsiteY1038" fmla="*/ 367421 h 813790"/>
              <a:gd name="connsiteX1039" fmla="*/ 646776 w 743656"/>
              <a:gd name="connsiteY1039" fmla="*/ 365998 h 813790"/>
              <a:gd name="connsiteX1040" fmla="*/ 646253 w 743656"/>
              <a:gd name="connsiteY1040" fmla="*/ 364651 h 813790"/>
              <a:gd name="connsiteX1041" fmla="*/ 645729 w 743656"/>
              <a:gd name="connsiteY1041" fmla="*/ 363379 h 813790"/>
              <a:gd name="connsiteX1042" fmla="*/ 645435 w 743656"/>
              <a:gd name="connsiteY1042" fmla="*/ 361883 h 813790"/>
              <a:gd name="connsiteX1043" fmla="*/ 645075 w 743656"/>
              <a:gd name="connsiteY1043" fmla="*/ 361122 h 813790"/>
              <a:gd name="connsiteX1044" fmla="*/ 644830 w 743656"/>
              <a:gd name="connsiteY1044" fmla="*/ 360609 h 813790"/>
              <a:gd name="connsiteX1045" fmla="*/ 644536 w 743656"/>
              <a:gd name="connsiteY1045" fmla="*/ 359113 h 813790"/>
              <a:gd name="connsiteX1046" fmla="*/ 644389 w 743656"/>
              <a:gd name="connsiteY1046" fmla="*/ 357466 h 813790"/>
              <a:gd name="connsiteX1047" fmla="*/ 644765 w 743656"/>
              <a:gd name="connsiteY1047" fmla="*/ 355968 h 813790"/>
              <a:gd name="connsiteX1048" fmla="*/ 645141 w 743656"/>
              <a:gd name="connsiteY1048" fmla="*/ 354472 h 813790"/>
              <a:gd name="connsiteX1049" fmla="*/ 645517 w 743656"/>
              <a:gd name="connsiteY1049" fmla="*/ 353661 h 813790"/>
              <a:gd name="connsiteX1050" fmla="*/ 645729 w 743656"/>
              <a:gd name="connsiteY1050" fmla="*/ 353199 h 813790"/>
              <a:gd name="connsiteX1051" fmla="*/ 646334 w 743656"/>
              <a:gd name="connsiteY1051" fmla="*/ 351926 h 813790"/>
              <a:gd name="connsiteX1052" fmla="*/ 646858 w 743656"/>
              <a:gd name="connsiteY1052" fmla="*/ 350654 h 813790"/>
              <a:gd name="connsiteX1053" fmla="*/ 647446 w 743656"/>
              <a:gd name="connsiteY1053" fmla="*/ 349382 h 813790"/>
              <a:gd name="connsiteX1054" fmla="*/ 648051 w 743656"/>
              <a:gd name="connsiteY1054" fmla="*/ 348108 h 813790"/>
              <a:gd name="connsiteX1055" fmla="*/ 648427 w 743656"/>
              <a:gd name="connsiteY1055" fmla="*/ 346612 h 813790"/>
              <a:gd name="connsiteX1056" fmla="*/ 648656 w 743656"/>
              <a:gd name="connsiteY1056" fmla="*/ 344966 h 813790"/>
              <a:gd name="connsiteX1057" fmla="*/ 648656 w 743656"/>
              <a:gd name="connsiteY1057" fmla="*/ 343842 h 813790"/>
              <a:gd name="connsiteX1058" fmla="*/ 648656 w 743656"/>
              <a:gd name="connsiteY1058" fmla="*/ 342346 h 813790"/>
              <a:gd name="connsiteX1059" fmla="*/ 648346 w 743656"/>
              <a:gd name="connsiteY1059" fmla="*/ 340848 h 813790"/>
              <a:gd name="connsiteX1060" fmla="*/ 647986 w 743656"/>
              <a:gd name="connsiteY1060" fmla="*/ 339351 h 813790"/>
              <a:gd name="connsiteX1061" fmla="*/ 647822 w 743656"/>
              <a:gd name="connsiteY1061" fmla="*/ 337704 h 813790"/>
              <a:gd name="connsiteX1062" fmla="*/ 647675 w 743656"/>
              <a:gd name="connsiteY1062" fmla="*/ 336057 h 813790"/>
              <a:gd name="connsiteX1063" fmla="*/ 647446 w 743656"/>
              <a:gd name="connsiteY1063" fmla="*/ 334411 h 813790"/>
              <a:gd name="connsiteX1064" fmla="*/ 647365 w 743656"/>
              <a:gd name="connsiteY1064" fmla="*/ 333979 h 813790"/>
              <a:gd name="connsiteX1065" fmla="*/ 647152 w 743656"/>
              <a:gd name="connsiteY1065" fmla="*/ 332913 h 813790"/>
              <a:gd name="connsiteX1066" fmla="*/ 646629 w 743656"/>
              <a:gd name="connsiteY1066" fmla="*/ 331641 h 813790"/>
              <a:gd name="connsiteX1067" fmla="*/ 646105 w 743656"/>
              <a:gd name="connsiteY1067" fmla="*/ 330294 h 813790"/>
              <a:gd name="connsiteX1068" fmla="*/ 645729 w 743656"/>
              <a:gd name="connsiteY1068" fmla="*/ 328798 h 813790"/>
              <a:gd name="connsiteX1069" fmla="*/ 645729 w 743656"/>
              <a:gd name="connsiteY1069" fmla="*/ 327001 h 813790"/>
              <a:gd name="connsiteX1070" fmla="*/ 646187 w 743656"/>
              <a:gd name="connsiteY1070" fmla="*/ 325503 h 813790"/>
              <a:gd name="connsiteX1071" fmla="*/ 646563 w 743656"/>
              <a:gd name="connsiteY1071" fmla="*/ 324007 h 813790"/>
              <a:gd name="connsiteX1072" fmla="*/ 646776 w 743656"/>
              <a:gd name="connsiteY1072" fmla="*/ 322360 h 813790"/>
              <a:gd name="connsiteX1073" fmla="*/ 646923 w 743656"/>
              <a:gd name="connsiteY1073" fmla="*/ 320713 h 813790"/>
              <a:gd name="connsiteX1074" fmla="*/ 647152 w 743656"/>
              <a:gd name="connsiteY1074" fmla="*/ 319065 h 813790"/>
              <a:gd name="connsiteX1075" fmla="*/ 647234 w 743656"/>
              <a:gd name="connsiteY1075" fmla="*/ 317195 h 813790"/>
              <a:gd name="connsiteX1076" fmla="*/ 646105 w 743656"/>
              <a:gd name="connsiteY1076" fmla="*/ 316446 h 813790"/>
              <a:gd name="connsiteX1077" fmla="*/ 644454 w 743656"/>
              <a:gd name="connsiteY1077" fmla="*/ 316222 h 813790"/>
              <a:gd name="connsiteX1078" fmla="*/ 642819 w 743656"/>
              <a:gd name="connsiteY1078" fmla="*/ 316071 h 813790"/>
              <a:gd name="connsiteX1079" fmla="*/ 640938 w 743656"/>
              <a:gd name="connsiteY1079" fmla="*/ 315998 h 813790"/>
              <a:gd name="connsiteX1080" fmla="*/ 639074 w 743656"/>
              <a:gd name="connsiteY1080" fmla="*/ 315998 h 813790"/>
              <a:gd name="connsiteX1081" fmla="*/ 637423 w 743656"/>
              <a:gd name="connsiteY1081" fmla="*/ 316147 h 813790"/>
              <a:gd name="connsiteX1082" fmla="*/ 635772 w 743656"/>
              <a:gd name="connsiteY1082" fmla="*/ 315923 h 813790"/>
              <a:gd name="connsiteX1083" fmla="*/ 634660 w 743656"/>
              <a:gd name="connsiteY1083" fmla="*/ 315174 h 813790"/>
              <a:gd name="connsiteX1084" fmla="*/ 633760 w 743656"/>
              <a:gd name="connsiteY1084" fmla="*/ 314201 h 813790"/>
              <a:gd name="connsiteX1085" fmla="*/ 633384 w 743656"/>
              <a:gd name="connsiteY1085" fmla="*/ 312778 h 813790"/>
              <a:gd name="connsiteX1086" fmla="*/ 633090 w 743656"/>
              <a:gd name="connsiteY1086" fmla="*/ 311282 h 813790"/>
              <a:gd name="connsiteX1087" fmla="*/ 632926 w 743656"/>
              <a:gd name="connsiteY1087" fmla="*/ 309634 h 813790"/>
              <a:gd name="connsiteX1088" fmla="*/ 632714 w 743656"/>
              <a:gd name="connsiteY1088" fmla="*/ 308287 h 813790"/>
              <a:gd name="connsiteX1089" fmla="*/ 632779 w 743656"/>
              <a:gd name="connsiteY1089" fmla="*/ 306790 h 813790"/>
              <a:gd name="connsiteX1090" fmla="*/ 632779 w 743656"/>
              <a:gd name="connsiteY1090" fmla="*/ 304993 h 813790"/>
              <a:gd name="connsiteX1091" fmla="*/ 632861 w 743656"/>
              <a:gd name="connsiteY1091" fmla="*/ 303123 h 813790"/>
              <a:gd name="connsiteX1092" fmla="*/ 633237 w 743656"/>
              <a:gd name="connsiteY1092" fmla="*/ 301700 h 813790"/>
              <a:gd name="connsiteX1093" fmla="*/ 633613 w 743656"/>
              <a:gd name="connsiteY1093" fmla="*/ 300202 h 813790"/>
              <a:gd name="connsiteX1094" fmla="*/ 633973 w 743656"/>
              <a:gd name="connsiteY1094" fmla="*/ 298706 h 813790"/>
              <a:gd name="connsiteX1095" fmla="*/ 634578 w 743656"/>
              <a:gd name="connsiteY1095" fmla="*/ 297434 h 813790"/>
              <a:gd name="connsiteX1096" fmla="*/ 634954 w 743656"/>
              <a:gd name="connsiteY1096" fmla="*/ 295936 h 813790"/>
              <a:gd name="connsiteX1097" fmla="*/ 635036 w 743656"/>
              <a:gd name="connsiteY1097" fmla="*/ 294139 h 813790"/>
              <a:gd name="connsiteX1098" fmla="*/ 634660 w 743656"/>
              <a:gd name="connsiteY1098" fmla="*/ 292643 h 813790"/>
              <a:gd name="connsiteX1099" fmla="*/ 634136 w 743656"/>
              <a:gd name="connsiteY1099" fmla="*/ 291296 h 813790"/>
              <a:gd name="connsiteX1100" fmla="*/ 633237 w 743656"/>
              <a:gd name="connsiteY1100" fmla="*/ 290398 h 813790"/>
              <a:gd name="connsiteX1101" fmla="*/ 632256 w 743656"/>
              <a:gd name="connsiteY1101" fmla="*/ 289424 h 813790"/>
              <a:gd name="connsiteX1102" fmla="*/ 631357 w 743656"/>
              <a:gd name="connsiteY1102" fmla="*/ 288526 h 813790"/>
              <a:gd name="connsiteX1103" fmla="*/ 630850 w 743656"/>
              <a:gd name="connsiteY1103" fmla="*/ 287216 h 813790"/>
              <a:gd name="connsiteX1104" fmla="*/ 630539 w 743656"/>
              <a:gd name="connsiteY1104" fmla="*/ 285681 h 813790"/>
              <a:gd name="connsiteX1105" fmla="*/ 630915 w 743656"/>
              <a:gd name="connsiteY1105" fmla="*/ 284260 h 813790"/>
              <a:gd name="connsiteX1106" fmla="*/ 631814 w 743656"/>
              <a:gd name="connsiteY1106" fmla="*/ 283361 h 813790"/>
              <a:gd name="connsiteX1107" fmla="*/ 632550 w 743656"/>
              <a:gd name="connsiteY1107" fmla="*/ 282239 h 813790"/>
              <a:gd name="connsiteX1108" fmla="*/ 633531 w 743656"/>
              <a:gd name="connsiteY1108" fmla="*/ 281340 h 813790"/>
              <a:gd name="connsiteX1109" fmla="*/ 633907 w 743656"/>
              <a:gd name="connsiteY1109" fmla="*/ 279843 h 813790"/>
              <a:gd name="connsiteX1110" fmla="*/ 634136 w 743656"/>
              <a:gd name="connsiteY1110" fmla="*/ 278197 h 813790"/>
              <a:gd name="connsiteX1111" fmla="*/ 634136 w 743656"/>
              <a:gd name="connsiteY1111" fmla="*/ 276325 h 813790"/>
              <a:gd name="connsiteX1112" fmla="*/ 634202 w 743656"/>
              <a:gd name="connsiteY1112" fmla="*/ 274529 h 813790"/>
              <a:gd name="connsiteX1113" fmla="*/ 634578 w 743656"/>
              <a:gd name="connsiteY1113" fmla="*/ 273032 h 813790"/>
              <a:gd name="connsiteX1114" fmla="*/ 635183 w 743656"/>
              <a:gd name="connsiteY1114" fmla="*/ 271759 h 813790"/>
              <a:gd name="connsiteX1115" fmla="*/ 635706 w 743656"/>
              <a:gd name="connsiteY1115" fmla="*/ 270487 h 813790"/>
              <a:gd name="connsiteX1116" fmla="*/ 636148 w 743656"/>
              <a:gd name="connsiteY1116" fmla="*/ 268990 h 813790"/>
              <a:gd name="connsiteX1117" fmla="*/ 636671 w 743656"/>
              <a:gd name="connsiteY1117" fmla="*/ 267717 h 813790"/>
              <a:gd name="connsiteX1118" fmla="*/ 636753 w 743656"/>
              <a:gd name="connsiteY1118" fmla="*/ 266220 h 813790"/>
              <a:gd name="connsiteX1119" fmla="*/ 636376 w 743656"/>
              <a:gd name="connsiteY1119" fmla="*/ 264723 h 813790"/>
              <a:gd name="connsiteX1120" fmla="*/ 636000 w 743656"/>
              <a:gd name="connsiteY1120" fmla="*/ 263226 h 813790"/>
              <a:gd name="connsiteX1121" fmla="*/ 635477 w 743656"/>
              <a:gd name="connsiteY1121" fmla="*/ 261954 h 813790"/>
              <a:gd name="connsiteX1122" fmla="*/ 634954 w 743656"/>
              <a:gd name="connsiteY1122" fmla="*/ 260681 h 813790"/>
              <a:gd name="connsiteX1123" fmla="*/ 634431 w 743656"/>
              <a:gd name="connsiteY1123" fmla="*/ 259334 h 813790"/>
              <a:gd name="connsiteX1124" fmla="*/ 633907 w 743656"/>
              <a:gd name="connsiteY1124" fmla="*/ 258060 h 813790"/>
              <a:gd name="connsiteX1125" fmla="*/ 633531 w 743656"/>
              <a:gd name="connsiteY1125" fmla="*/ 256564 h 813790"/>
              <a:gd name="connsiteX1126" fmla="*/ 633531 w 743656"/>
              <a:gd name="connsiteY1126" fmla="*/ 254692 h 813790"/>
              <a:gd name="connsiteX1127" fmla="*/ 633613 w 743656"/>
              <a:gd name="connsiteY1127" fmla="*/ 252897 h 813790"/>
              <a:gd name="connsiteX1128" fmla="*/ 633826 w 743656"/>
              <a:gd name="connsiteY1128" fmla="*/ 251250 h 813790"/>
              <a:gd name="connsiteX1129" fmla="*/ 633678 w 743656"/>
              <a:gd name="connsiteY1129" fmla="*/ 249528 h 813790"/>
              <a:gd name="connsiteX1130" fmla="*/ 633678 w 743656"/>
              <a:gd name="connsiteY1130" fmla="*/ 247731 h 813790"/>
              <a:gd name="connsiteX1131" fmla="*/ 633302 w 743656"/>
              <a:gd name="connsiteY1131" fmla="*/ 246235 h 813790"/>
              <a:gd name="connsiteX1132" fmla="*/ 633008 w 743656"/>
              <a:gd name="connsiteY1132" fmla="*/ 244737 h 813790"/>
              <a:gd name="connsiteX1133" fmla="*/ 632403 w 743656"/>
              <a:gd name="connsiteY1133" fmla="*/ 243465 h 813790"/>
              <a:gd name="connsiteX1134" fmla="*/ 632174 w 743656"/>
              <a:gd name="connsiteY1134" fmla="*/ 242868 h 813790"/>
              <a:gd name="connsiteX1135" fmla="*/ 631880 w 743656"/>
              <a:gd name="connsiteY1135" fmla="*/ 242118 h 813790"/>
              <a:gd name="connsiteX1136" fmla="*/ 631733 w 743656"/>
              <a:gd name="connsiteY1136" fmla="*/ 240471 h 813790"/>
              <a:gd name="connsiteX1137" fmla="*/ 631814 w 743656"/>
              <a:gd name="connsiteY1137" fmla="*/ 238599 h 813790"/>
              <a:gd name="connsiteX1138" fmla="*/ 631962 w 743656"/>
              <a:gd name="connsiteY1138" fmla="*/ 236952 h 813790"/>
              <a:gd name="connsiteX1139" fmla="*/ 632550 w 743656"/>
              <a:gd name="connsiteY1139" fmla="*/ 235680 h 813790"/>
              <a:gd name="connsiteX1140" fmla="*/ 633531 w 743656"/>
              <a:gd name="connsiteY1140" fmla="*/ 234783 h 813790"/>
              <a:gd name="connsiteX1141" fmla="*/ 634431 w 743656"/>
              <a:gd name="connsiteY1141" fmla="*/ 233808 h 813790"/>
              <a:gd name="connsiteX1142" fmla="*/ 635559 w 743656"/>
              <a:gd name="connsiteY1142" fmla="*/ 233134 h 813790"/>
              <a:gd name="connsiteX1143" fmla="*/ 636164 w 743656"/>
              <a:gd name="connsiteY1143" fmla="*/ 232897 h 813790"/>
              <a:gd name="connsiteX1144" fmla="*/ 636900 w 743656"/>
              <a:gd name="connsiteY1144" fmla="*/ 232611 h 813790"/>
              <a:gd name="connsiteX1145" fmla="*/ 638028 w 743656"/>
              <a:gd name="connsiteY1145" fmla="*/ 231862 h 813790"/>
              <a:gd name="connsiteX1146" fmla="*/ 638764 w 743656"/>
              <a:gd name="connsiteY1146" fmla="*/ 230741 h 813790"/>
              <a:gd name="connsiteX1147" fmla="*/ 639516 w 743656"/>
              <a:gd name="connsiteY1147" fmla="*/ 229693 h 813790"/>
              <a:gd name="connsiteX1148" fmla="*/ 639892 w 743656"/>
              <a:gd name="connsiteY1148" fmla="*/ 228195 h 813790"/>
              <a:gd name="connsiteX1149" fmla="*/ 639892 w 743656"/>
              <a:gd name="connsiteY1149" fmla="*/ 226324 h 813790"/>
              <a:gd name="connsiteX1150" fmla="*/ 639745 w 743656"/>
              <a:gd name="connsiteY1150" fmla="*/ 224678 h 813790"/>
              <a:gd name="connsiteX1151" fmla="*/ 639451 w 743656"/>
              <a:gd name="connsiteY1151" fmla="*/ 223180 h 813790"/>
              <a:gd name="connsiteX1152" fmla="*/ 639074 w 743656"/>
              <a:gd name="connsiteY1152" fmla="*/ 221757 h 813790"/>
              <a:gd name="connsiteX1153" fmla="*/ 638698 w 743656"/>
              <a:gd name="connsiteY1153" fmla="*/ 220261 h 813790"/>
              <a:gd name="connsiteX1154" fmla="*/ 638175 w 743656"/>
              <a:gd name="connsiteY1154" fmla="*/ 218914 h 813790"/>
              <a:gd name="connsiteX1155" fmla="*/ 637652 w 743656"/>
              <a:gd name="connsiteY1155" fmla="*/ 217640 h 813790"/>
              <a:gd name="connsiteX1156" fmla="*/ 637129 w 743656"/>
              <a:gd name="connsiteY1156" fmla="*/ 216293 h 813790"/>
              <a:gd name="connsiteX1157" fmla="*/ 636753 w 743656"/>
              <a:gd name="connsiteY1157" fmla="*/ 214870 h 813790"/>
              <a:gd name="connsiteX1158" fmla="*/ 636458 w 743656"/>
              <a:gd name="connsiteY1158" fmla="*/ 213374 h 813790"/>
              <a:gd name="connsiteX1159" fmla="*/ 636981 w 743656"/>
              <a:gd name="connsiteY1159" fmla="*/ 212102 h 813790"/>
              <a:gd name="connsiteX1160" fmla="*/ 637946 w 743656"/>
              <a:gd name="connsiteY1160" fmla="*/ 211203 h 813790"/>
              <a:gd name="connsiteX1161" fmla="*/ 638845 w 743656"/>
              <a:gd name="connsiteY1161" fmla="*/ 210230 h 813790"/>
              <a:gd name="connsiteX1162" fmla="*/ 639189 w 743656"/>
              <a:gd name="connsiteY1162" fmla="*/ 209791 h 813790"/>
              <a:gd name="connsiteX1163" fmla="*/ 639663 w 743656"/>
              <a:gd name="connsiteY1163" fmla="*/ 209182 h 813790"/>
              <a:gd name="connsiteX1164" fmla="*/ 640023 w 743656"/>
              <a:gd name="connsiteY1164" fmla="*/ 208253 h 813790"/>
              <a:gd name="connsiteX1165" fmla="*/ 639205 w 743656"/>
              <a:gd name="connsiteY1165" fmla="*/ 205792 h 813790"/>
              <a:gd name="connsiteX1166" fmla="*/ 640922 w 743656"/>
              <a:gd name="connsiteY1166" fmla="*/ 202942 h 813790"/>
              <a:gd name="connsiteX1167" fmla="*/ 641396 w 743656"/>
              <a:gd name="connsiteY1167" fmla="*/ 201884 h 813790"/>
              <a:gd name="connsiteX1168" fmla="*/ 642067 w 743656"/>
              <a:gd name="connsiteY1168" fmla="*/ 200378 h 813790"/>
              <a:gd name="connsiteX1169" fmla="*/ 642067 w 743656"/>
              <a:gd name="connsiteY1169" fmla="*/ 196673 h 813790"/>
              <a:gd name="connsiteX1170" fmla="*/ 641494 w 743656"/>
              <a:gd name="connsiteY1170" fmla="*/ 193254 h 813790"/>
              <a:gd name="connsiteX1171" fmla="*/ 640072 w 743656"/>
              <a:gd name="connsiteY1171" fmla="*/ 188409 h 813790"/>
              <a:gd name="connsiteX1172" fmla="*/ 639189 w 743656"/>
              <a:gd name="connsiteY1172" fmla="*/ 186941 h 813790"/>
              <a:gd name="connsiteX1173" fmla="*/ 638355 w 743656"/>
              <a:gd name="connsiteY1173" fmla="*/ 185559 h 813790"/>
              <a:gd name="connsiteX1174" fmla="*/ 637210 w 743656"/>
              <a:gd name="connsiteY1174" fmla="*/ 182993 h 813790"/>
              <a:gd name="connsiteX1175" fmla="*/ 637096 w 743656"/>
              <a:gd name="connsiteY1175" fmla="*/ 182825 h 813790"/>
              <a:gd name="connsiteX1176" fmla="*/ 636360 w 743656"/>
              <a:gd name="connsiteY1176" fmla="*/ 181854 h 813790"/>
              <a:gd name="connsiteX1177" fmla="*/ 634938 w 743656"/>
              <a:gd name="connsiteY1177" fmla="*/ 182140 h 813790"/>
              <a:gd name="connsiteX1178" fmla="*/ 634758 w 743656"/>
              <a:gd name="connsiteY1178" fmla="*/ 182226 h 813790"/>
              <a:gd name="connsiteX1179" fmla="*/ 633793 w 743656"/>
              <a:gd name="connsiteY1179" fmla="*/ 182709 h 813790"/>
              <a:gd name="connsiteX1180" fmla="*/ 632648 w 743656"/>
              <a:gd name="connsiteY1180" fmla="*/ 182424 h 813790"/>
              <a:gd name="connsiteX1181" fmla="*/ 631520 w 743656"/>
              <a:gd name="connsiteY1181" fmla="*/ 183279 h 813790"/>
              <a:gd name="connsiteX1182" fmla="*/ 629231 w 743656"/>
              <a:gd name="connsiteY1182" fmla="*/ 182709 h 813790"/>
              <a:gd name="connsiteX1183" fmla="*/ 626664 w 743656"/>
              <a:gd name="connsiteY1183" fmla="*/ 181569 h 813790"/>
              <a:gd name="connsiteX1184" fmla="*/ 623246 w 743656"/>
              <a:gd name="connsiteY1184" fmla="*/ 177864 h 813790"/>
              <a:gd name="connsiteX1185" fmla="*/ 619829 w 743656"/>
              <a:gd name="connsiteY1185" fmla="*/ 176724 h 813790"/>
              <a:gd name="connsiteX1186" fmla="*/ 616689 w 743656"/>
              <a:gd name="connsiteY1186" fmla="*/ 171026 h 813790"/>
              <a:gd name="connsiteX1187" fmla="*/ 614695 w 743656"/>
              <a:gd name="connsiteY1187" fmla="*/ 171310 h 813790"/>
              <a:gd name="connsiteX1188" fmla="*/ 613844 w 743656"/>
              <a:gd name="connsiteY1188" fmla="*/ 168745 h 813790"/>
              <a:gd name="connsiteX1189" fmla="*/ 611850 w 743656"/>
              <a:gd name="connsiteY1189" fmla="*/ 167605 h 813790"/>
              <a:gd name="connsiteX1190" fmla="*/ 608154 w 743656"/>
              <a:gd name="connsiteY1190" fmla="*/ 162760 h 813790"/>
              <a:gd name="connsiteX1191" fmla="*/ 599766 w 743656"/>
              <a:gd name="connsiteY1191" fmla="*/ 151396 h 813790"/>
              <a:gd name="connsiteX1192" fmla="*/ 599308 w 743656"/>
              <a:gd name="connsiteY1192" fmla="*/ 150791 h 813790"/>
              <a:gd name="connsiteX1193" fmla="*/ 575664 w 743656"/>
              <a:gd name="connsiteY1193" fmla="*/ 149938 h 813790"/>
              <a:gd name="connsiteX1194" fmla="*/ 573375 w 743656"/>
              <a:gd name="connsiteY1194" fmla="*/ 142813 h 813790"/>
              <a:gd name="connsiteX1195" fmla="*/ 572427 w 743656"/>
              <a:gd name="connsiteY1195" fmla="*/ 142251 h 813790"/>
              <a:gd name="connsiteX1196" fmla="*/ 568535 w 743656"/>
              <a:gd name="connsiteY1196" fmla="*/ 139963 h 813790"/>
              <a:gd name="connsiteX1197" fmla="*/ 566262 w 743656"/>
              <a:gd name="connsiteY1197" fmla="*/ 135687 h 813790"/>
              <a:gd name="connsiteX1198" fmla="*/ 565968 w 743656"/>
              <a:gd name="connsiteY1198" fmla="*/ 134263 h 813790"/>
              <a:gd name="connsiteX1199" fmla="*/ 566262 w 743656"/>
              <a:gd name="connsiteY1199" fmla="*/ 133124 h 813790"/>
              <a:gd name="connsiteX1200" fmla="*/ 565396 w 743656"/>
              <a:gd name="connsiteY1200" fmla="*/ 131413 h 813790"/>
              <a:gd name="connsiteX1201" fmla="*/ 563973 w 743656"/>
              <a:gd name="connsiteY1201" fmla="*/ 130274 h 813790"/>
              <a:gd name="connsiteX1202" fmla="*/ 561978 w 743656"/>
              <a:gd name="connsiteY1202" fmla="*/ 125999 h 813790"/>
              <a:gd name="connsiteX1203" fmla="*/ 558283 w 743656"/>
              <a:gd name="connsiteY1203" fmla="*/ 124005 h 813790"/>
              <a:gd name="connsiteX1204" fmla="*/ 556860 w 743656"/>
              <a:gd name="connsiteY1204" fmla="*/ 121439 h 813790"/>
              <a:gd name="connsiteX1205" fmla="*/ 551432 w 743656"/>
              <a:gd name="connsiteY1205" fmla="*/ 118875 h 813790"/>
              <a:gd name="connsiteX1206" fmla="*/ 551137 w 743656"/>
              <a:gd name="connsiteY1206" fmla="*/ 118576 h 813790"/>
              <a:gd name="connsiteX1207" fmla="*/ 550009 w 743656"/>
              <a:gd name="connsiteY1207" fmla="*/ 117449 h 813790"/>
              <a:gd name="connsiteX1208" fmla="*/ 548881 w 743656"/>
              <a:gd name="connsiteY1208" fmla="*/ 113175 h 813790"/>
              <a:gd name="connsiteX1209" fmla="*/ 546886 w 743656"/>
              <a:gd name="connsiteY1209" fmla="*/ 109470 h 813790"/>
              <a:gd name="connsiteX1210" fmla="*/ 544466 w 743656"/>
              <a:gd name="connsiteY1210" fmla="*/ 107861 h 813790"/>
              <a:gd name="connsiteX1211" fmla="*/ 543452 w 743656"/>
              <a:gd name="connsiteY1211" fmla="*/ 107191 h 813790"/>
              <a:gd name="connsiteX1212" fmla="*/ 543501 w 743656"/>
              <a:gd name="connsiteY1212" fmla="*/ 106059 h 813790"/>
              <a:gd name="connsiteX1213" fmla="*/ 543747 w 743656"/>
              <a:gd name="connsiteY1213" fmla="*/ 99211 h 813790"/>
              <a:gd name="connsiteX1214" fmla="*/ 542488 w 743656"/>
              <a:gd name="connsiteY1214" fmla="*/ 97813 h 813790"/>
              <a:gd name="connsiteX1215" fmla="*/ 540247 w 743656"/>
              <a:gd name="connsiteY1215" fmla="*/ 99556 h 813790"/>
              <a:gd name="connsiteX1216" fmla="*/ 540117 w 743656"/>
              <a:gd name="connsiteY1216" fmla="*/ 99638 h 813790"/>
              <a:gd name="connsiteX1217" fmla="*/ 540084 w 743656"/>
              <a:gd name="connsiteY1217" fmla="*/ 99823 h 813790"/>
              <a:gd name="connsiteX1218" fmla="*/ 539953 w 743656"/>
              <a:gd name="connsiteY1218" fmla="*/ 100130 h 813790"/>
              <a:gd name="connsiteX1219" fmla="*/ 539937 w 743656"/>
              <a:gd name="connsiteY1219" fmla="*/ 100434 h 813790"/>
              <a:gd name="connsiteX1220" fmla="*/ 539822 w 743656"/>
              <a:gd name="connsiteY1220" fmla="*/ 100529 h 813790"/>
              <a:gd name="connsiteX1221" fmla="*/ 539888 w 743656"/>
              <a:gd name="connsiteY1221" fmla="*/ 100768 h 813790"/>
              <a:gd name="connsiteX1222" fmla="*/ 539839 w 743656"/>
              <a:gd name="connsiteY1222" fmla="*/ 101018 h 813790"/>
              <a:gd name="connsiteX1223" fmla="*/ 539691 w 743656"/>
              <a:gd name="connsiteY1223" fmla="*/ 101118 h 813790"/>
              <a:gd name="connsiteX1224" fmla="*/ 539544 w 743656"/>
              <a:gd name="connsiteY1224" fmla="*/ 101244 h 813790"/>
              <a:gd name="connsiteX1225" fmla="*/ 539381 w 743656"/>
              <a:gd name="connsiteY1225" fmla="*/ 101288 h 813790"/>
              <a:gd name="connsiteX1226" fmla="*/ 539283 w 743656"/>
              <a:gd name="connsiteY1226" fmla="*/ 101445 h 813790"/>
              <a:gd name="connsiteX1227" fmla="*/ 539119 w 743656"/>
              <a:gd name="connsiteY1227" fmla="*/ 101626 h 813790"/>
              <a:gd name="connsiteX1228" fmla="*/ 539005 w 743656"/>
              <a:gd name="connsiteY1228" fmla="*/ 101752 h 813790"/>
              <a:gd name="connsiteX1229" fmla="*/ 538874 w 743656"/>
              <a:gd name="connsiteY1229" fmla="*/ 101947 h 813790"/>
              <a:gd name="connsiteX1230" fmla="*/ 538956 w 743656"/>
              <a:gd name="connsiteY1230" fmla="*/ 102167 h 813790"/>
              <a:gd name="connsiteX1231" fmla="*/ 538939 w 743656"/>
              <a:gd name="connsiteY1231" fmla="*/ 102324 h 813790"/>
              <a:gd name="connsiteX1232" fmla="*/ 538776 w 743656"/>
              <a:gd name="connsiteY1232" fmla="*/ 102373 h 813790"/>
              <a:gd name="connsiteX1233" fmla="*/ 538563 w 743656"/>
              <a:gd name="connsiteY1233" fmla="*/ 102336 h 813790"/>
              <a:gd name="connsiteX1234" fmla="*/ 538220 w 743656"/>
              <a:gd name="connsiteY1234" fmla="*/ 102302 h 813790"/>
              <a:gd name="connsiteX1235" fmla="*/ 538024 w 743656"/>
              <a:gd name="connsiteY1235" fmla="*/ 102131 h 813790"/>
              <a:gd name="connsiteX1236" fmla="*/ 537778 w 743656"/>
              <a:gd name="connsiteY1236" fmla="*/ 102148 h 813790"/>
              <a:gd name="connsiteX1237" fmla="*/ 537615 w 743656"/>
              <a:gd name="connsiteY1237" fmla="*/ 102205 h 813790"/>
              <a:gd name="connsiteX1238" fmla="*/ 537615 w 743656"/>
              <a:gd name="connsiteY1238" fmla="*/ 102444 h 813790"/>
              <a:gd name="connsiteX1239" fmla="*/ 537778 w 743656"/>
              <a:gd name="connsiteY1239" fmla="*/ 102557 h 813790"/>
              <a:gd name="connsiteX1240" fmla="*/ 537975 w 743656"/>
              <a:gd name="connsiteY1240" fmla="*/ 102684 h 813790"/>
              <a:gd name="connsiteX1241" fmla="*/ 538089 w 743656"/>
              <a:gd name="connsiteY1241" fmla="*/ 102857 h 813790"/>
              <a:gd name="connsiteX1242" fmla="*/ 538220 w 743656"/>
              <a:gd name="connsiteY1242" fmla="*/ 103039 h 813790"/>
              <a:gd name="connsiteX1243" fmla="*/ 538154 w 743656"/>
              <a:gd name="connsiteY1243" fmla="*/ 103240 h 813790"/>
              <a:gd name="connsiteX1244" fmla="*/ 538024 w 743656"/>
              <a:gd name="connsiteY1244" fmla="*/ 103359 h 813790"/>
              <a:gd name="connsiteX1245" fmla="*/ 537795 w 743656"/>
              <a:gd name="connsiteY1245" fmla="*/ 103466 h 813790"/>
              <a:gd name="connsiteX1246" fmla="*/ 537697 w 743656"/>
              <a:gd name="connsiteY1246" fmla="*/ 103605 h 813790"/>
              <a:gd name="connsiteX1247" fmla="*/ 537500 w 743656"/>
              <a:gd name="connsiteY1247" fmla="*/ 103673 h 813790"/>
              <a:gd name="connsiteX1248" fmla="*/ 537386 w 743656"/>
              <a:gd name="connsiteY1248" fmla="*/ 103547 h 813790"/>
              <a:gd name="connsiteX1249" fmla="*/ 537206 w 743656"/>
              <a:gd name="connsiteY1249" fmla="*/ 103410 h 813790"/>
              <a:gd name="connsiteX1250" fmla="*/ 536928 w 743656"/>
              <a:gd name="connsiteY1250" fmla="*/ 103278 h 813790"/>
              <a:gd name="connsiteX1251" fmla="*/ 536699 w 743656"/>
              <a:gd name="connsiteY1251" fmla="*/ 103220 h 813790"/>
              <a:gd name="connsiteX1252" fmla="*/ 536438 w 743656"/>
              <a:gd name="connsiteY1252" fmla="*/ 103391 h 813790"/>
              <a:gd name="connsiteX1253" fmla="*/ 536209 w 743656"/>
              <a:gd name="connsiteY1253" fmla="*/ 103404 h 813790"/>
              <a:gd name="connsiteX1254" fmla="*/ 535996 w 743656"/>
              <a:gd name="connsiteY1254" fmla="*/ 103459 h 813790"/>
              <a:gd name="connsiteX1255" fmla="*/ 535702 w 743656"/>
              <a:gd name="connsiteY1255" fmla="*/ 103485 h 813790"/>
              <a:gd name="connsiteX1256" fmla="*/ 535489 w 743656"/>
              <a:gd name="connsiteY1256" fmla="*/ 103541 h 813790"/>
              <a:gd name="connsiteX1257" fmla="*/ 535146 w 743656"/>
              <a:gd name="connsiteY1257" fmla="*/ 103892 h 813790"/>
              <a:gd name="connsiteX1258" fmla="*/ 534950 w 743656"/>
              <a:gd name="connsiteY1258" fmla="*/ 103981 h 813790"/>
              <a:gd name="connsiteX1259" fmla="*/ 534770 w 743656"/>
              <a:gd name="connsiteY1259" fmla="*/ 104056 h 813790"/>
              <a:gd name="connsiteX1260" fmla="*/ 534606 w 743656"/>
              <a:gd name="connsiteY1260" fmla="*/ 104113 h 813790"/>
              <a:gd name="connsiteX1261" fmla="*/ 534328 w 743656"/>
              <a:gd name="connsiteY1261" fmla="*/ 104206 h 813790"/>
              <a:gd name="connsiteX1262" fmla="*/ 534197 w 743656"/>
              <a:gd name="connsiteY1262" fmla="*/ 104326 h 813790"/>
              <a:gd name="connsiteX1263" fmla="*/ 533985 w 743656"/>
              <a:gd name="connsiteY1263" fmla="*/ 104421 h 813790"/>
              <a:gd name="connsiteX1264" fmla="*/ 533870 w 743656"/>
              <a:gd name="connsiteY1264" fmla="*/ 104551 h 813790"/>
              <a:gd name="connsiteX1265" fmla="*/ 533658 w 743656"/>
              <a:gd name="connsiteY1265" fmla="*/ 104721 h 813790"/>
              <a:gd name="connsiteX1266" fmla="*/ 533494 w 743656"/>
              <a:gd name="connsiteY1266" fmla="*/ 104878 h 813790"/>
              <a:gd name="connsiteX1267" fmla="*/ 533396 w 743656"/>
              <a:gd name="connsiteY1267" fmla="*/ 105035 h 813790"/>
              <a:gd name="connsiteX1268" fmla="*/ 533184 w 743656"/>
              <a:gd name="connsiteY1268" fmla="*/ 105104 h 813790"/>
              <a:gd name="connsiteX1269" fmla="*/ 532710 w 743656"/>
              <a:gd name="connsiteY1269" fmla="*/ 105255 h 813790"/>
              <a:gd name="connsiteX1270" fmla="*/ 532530 w 743656"/>
              <a:gd name="connsiteY1270" fmla="*/ 105336 h 813790"/>
              <a:gd name="connsiteX1271" fmla="*/ 532333 w 743656"/>
              <a:gd name="connsiteY1271" fmla="*/ 105459 h 813790"/>
              <a:gd name="connsiteX1272" fmla="*/ 532072 w 743656"/>
              <a:gd name="connsiteY1272" fmla="*/ 105622 h 813790"/>
              <a:gd name="connsiteX1273" fmla="*/ 531859 w 743656"/>
              <a:gd name="connsiteY1273" fmla="*/ 105750 h 813790"/>
              <a:gd name="connsiteX1274" fmla="*/ 531647 w 743656"/>
              <a:gd name="connsiteY1274" fmla="*/ 105864 h 813790"/>
              <a:gd name="connsiteX1275" fmla="*/ 531369 w 743656"/>
              <a:gd name="connsiteY1275" fmla="*/ 105827 h 813790"/>
              <a:gd name="connsiteX1276" fmla="*/ 531025 w 743656"/>
              <a:gd name="connsiteY1276" fmla="*/ 106108 h 813790"/>
              <a:gd name="connsiteX1277" fmla="*/ 530895 w 743656"/>
              <a:gd name="connsiteY1277" fmla="*/ 106227 h 813790"/>
              <a:gd name="connsiteX1278" fmla="*/ 530715 w 743656"/>
              <a:gd name="connsiteY1278" fmla="*/ 106326 h 813790"/>
              <a:gd name="connsiteX1279" fmla="*/ 530502 w 743656"/>
              <a:gd name="connsiteY1279" fmla="*/ 106422 h 813790"/>
              <a:gd name="connsiteX1280" fmla="*/ 530339 w 743656"/>
              <a:gd name="connsiteY1280" fmla="*/ 106510 h 813790"/>
              <a:gd name="connsiteX1281" fmla="*/ 530142 w 743656"/>
              <a:gd name="connsiteY1281" fmla="*/ 106548 h 813790"/>
              <a:gd name="connsiteX1282" fmla="*/ 529930 w 743656"/>
              <a:gd name="connsiteY1282" fmla="*/ 106636 h 813790"/>
              <a:gd name="connsiteX1283" fmla="*/ 529766 w 743656"/>
              <a:gd name="connsiteY1283" fmla="*/ 106667 h 813790"/>
              <a:gd name="connsiteX1284" fmla="*/ 529603 w 743656"/>
              <a:gd name="connsiteY1284" fmla="*/ 106685 h 813790"/>
              <a:gd name="connsiteX1285" fmla="*/ 529390 w 743656"/>
              <a:gd name="connsiteY1285" fmla="*/ 106718 h 813790"/>
              <a:gd name="connsiteX1286" fmla="*/ 529227 w 743656"/>
              <a:gd name="connsiteY1286" fmla="*/ 106903 h 813790"/>
              <a:gd name="connsiteX1287" fmla="*/ 528998 w 743656"/>
              <a:gd name="connsiteY1287" fmla="*/ 106965 h 813790"/>
              <a:gd name="connsiteX1288" fmla="*/ 528687 w 743656"/>
              <a:gd name="connsiteY1288" fmla="*/ 106906 h 813790"/>
              <a:gd name="connsiteX1289" fmla="*/ 528442 w 743656"/>
              <a:gd name="connsiteY1289" fmla="*/ 106937 h 813790"/>
              <a:gd name="connsiteX1290" fmla="*/ 528213 w 743656"/>
              <a:gd name="connsiteY1290" fmla="*/ 106880 h 813790"/>
              <a:gd name="connsiteX1291" fmla="*/ 527984 w 743656"/>
              <a:gd name="connsiteY1291" fmla="*/ 106837 h 813790"/>
              <a:gd name="connsiteX1292" fmla="*/ 527788 w 743656"/>
              <a:gd name="connsiteY1292" fmla="*/ 106805 h 813790"/>
              <a:gd name="connsiteX1293" fmla="*/ 527608 w 743656"/>
              <a:gd name="connsiteY1293" fmla="*/ 106793 h 813790"/>
              <a:gd name="connsiteX1294" fmla="*/ 527444 w 743656"/>
              <a:gd name="connsiteY1294" fmla="*/ 106793 h 813790"/>
              <a:gd name="connsiteX1295" fmla="*/ 527281 w 743656"/>
              <a:gd name="connsiteY1295" fmla="*/ 106842 h 813790"/>
              <a:gd name="connsiteX1296" fmla="*/ 527117 w 743656"/>
              <a:gd name="connsiteY1296" fmla="*/ 106898 h 813790"/>
              <a:gd name="connsiteX1297" fmla="*/ 526888 w 743656"/>
              <a:gd name="connsiteY1297" fmla="*/ 106981 h 813790"/>
              <a:gd name="connsiteX1298" fmla="*/ 526660 w 743656"/>
              <a:gd name="connsiteY1298" fmla="*/ 107006 h 813790"/>
              <a:gd name="connsiteX1299" fmla="*/ 526414 w 743656"/>
              <a:gd name="connsiteY1299" fmla="*/ 107063 h 813790"/>
              <a:gd name="connsiteX1300" fmla="*/ 526136 w 743656"/>
              <a:gd name="connsiteY1300" fmla="*/ 107110 h 813790"/>
              <a:gd name="connsiteX1301" fmla="*/ 525989 w 743656"/>
              <a:gd name="connsiteY1301" fmla="*/ 107169 h 813790"/>
              <a:gd name="connsiteX1302" fmla="*/ 525793 w 743656"/>
              <a:gd name="connsiteY1302" fmla="*/ 107269 h 813790"/>
              <a:gd name="connsiteX1303" fmla="*/ 525515 w 743656"/>
              <a:gd name="connsiteY1303" fmla="*/ 107429 h 813790"/>
              <a:gd name="connsiteX1304" fmla="*/ 525335 w 743656"/>
              <a:gd name="connsiteY1304" fmla="*/ 107558 h 813790"/>
              <a:gd name="connsiteX1305" fmla="*/ 525122 w 743656"/>
              <a:gd name="connsiteY1305" fmla="*/ 107740 h 813790"/>
              <a:gd name="connsiteX1306" fmla="*/ 524959 w 743656"/>
              <a:gd name="connsiteY1306" fmla="*/ 107835 h 813790"/>
              <a:gd name="connsiteX1307" fmla="*/ 524665 w 743656"/>
              <a:gd name="connsiteY1307" fmla="*/ 108020 h 813790"/>
              <a:gd name="connsiteX1308" fmla="*/ 524518 w 743656"/>
              <a:gd name="connsiteY1308" fmla="*/ 108016 h 813790"/>
              <a:gd name="connsiteX1309" fmla="*/ 524354 w 743656"/>
              <a:gd name="connsiteY1309" fmla="*/ 108201 h 813790"/>
              <a:gd name="connsiteX1310" fmla="*/ 524158 w 743656"/>
              <a:gd name="connsiteY1310" fmla="*/ 108330 h 813790"/>
              <a:gd name="connsiteX1311" fmla="*/ 523994 w 743656"/>
              <a:gd name="connsiteY1311" fmla="*/ 108456 h 813790"/>
              <a:gd name="connsiteX1312" fmla="*/ 523733 w 743656"/>
              <a:gd name="connsiteY1312" fmla="*/ 108507 h 813790"/>
              <a:gd name="connsiteX1313" fmla="*/ 523504 w 743656"/>
              <a:gd name="connsiteY1313" fmla="*/ 108477 h 813790"/>
              <a:gd name="connsiteX1314" fmla="*/ 523373 w 743656"/>
              <a:gd name="connsiteY1314" fmla="*/ 108626 h 813790"/>
              <a:gd name="connsiteX1315" fmla="*/ 523340 w 743656"/>
              <a:gd name="connsiteY1315" fmla="*/ 108858 h 813790"/>
              <a:gd name="connsiteX1316" fmla="*/ 523406 w 743656"/>
              <a:gd name="connsiteY1316" fmla="*/ 109027 h 813790"/>
              <a:gd name="connsiteX1317" fmla="*/ 523455 w 743656"/>
              <a:gd name="connsiteY1317" fmla="*/ 109177 h 813790"/>
              <a:gd name="connsiteX1318" fmla="*/ 523455 w 743656"/>
              <a:gd name="connsiteY1318" fmla="*/ 109334 h 813790"/>
              <a:gd name="connsiteX1319" fmla="*/ 523389 w 743656"/>
              <a:gd name="connsiteY1319" fmla="*/ 109485 h 813790"/>
              <a:gd name="connsiteX1320" fmla="*/ 523258 w 743656"/>
              <a:gd name="connsiteY1320" fmla="*/ 109655 h 813790"/>
              <a:gd name="connsiteX1321" fmla="*/ 523079 w 743656"/>
              <a:gd name="connsiteY1321" fmla="*/ 109831 h 813790"/>
              <a:gd name="connsiteX1322" fmla="*/ 522899 w 743656"/>
              <a:gd name="connsiteY1322" fmla="*/ 109938 h 813790"/>
              <a:gd name="connsiteX1323" fmla="*/ 522784 w 743656"/>
              <a:gd name="connsiteY1323" fmla="*/ 110063 h 813790"/>
              <a:gd name="connsiteX1324" fmla="*/ 522801 w 743656"/>
              <a:gd name="connsiteY1324" fmla="*/ 110229 h 813790"/>
              <a:gd name="connsiteX1325" fmla="*/ 522997 w 743656"/>
              <a:gd name="connsiteY1325" fmla="*/ 110351 h 813790"/>
              <a:gd name="connsiteX1326" fmla="*/ 523030 w 743656"/>
              <a:gd name="connsiteY1326" fmla="*/ 110508 h 813790"/>
              <a:gd name="connsiteX1327" fmla="*/ 522980 w 743656"/>
              <a:gd name="connsiteY1327" fmla="*/ 110734 h 813790"/>
              <a:gd name="connsiteX1328" fmla="*/ 522899 w 743656"/>
              <a:gd name="connsiteY1328" fmla="*/ 110853 h 813790"/>
              <a:gd name="connsiteX1329" fmla="*/ 522735 w 743656"/>
              <a:gd name="connsiteY1329" fmla="*/ 110879 h 813790"/>
              <a:gd name="connsiteX1330" fmla="*/ 522604 w 743656"/>
              <a:gd name="connsiteY1330" fmla="*/ 110999 h 813790"/>
              <a:gd name="connsiteX1331" fmla="*/ 522621 w 743656"/>
              <a:gd name="connsiteY1331" fmla="*/ 111215 h 813790"/>
              <a:gd name="connsiteX1332" fmla="*/ 522572 w 743656"/>
              <a:gd name="connsiteY1332" fmla="*/ 111425 h 813790"/>
              <a:gd name="connsiteX1333" fmla="*/ 522555 w 743656"/>
              <a:gd name="connsiteY1333" fmla="*/ 111620 h 813790"/>
              <a:gd name="connsiteX1334" fmla="*/ 522604 w 743656"/>
              <a:gd name="connsiteY1334" fmla="*/ 111770 h 813790"/>
              <a:gd name="connsiteX1335" fmla="*/ 522474 w 743656"/>
              <a:gd name="connsiteY1335" fmla="*/ 111874 h 813790"/>
              <a:gd name="connsiteX1336" fmla="*/ 522277 w 743656"/>
              <a:gd name="connsiteY1336" fmla="*/ 111952 h 813790"/>
              <a:gd name="connsiteX1337" fmla="*/ 522048 w 743656"/>
              <a:gd name="connsiteY1337" fmla="*/ 112102 h 813790"/>
              <a:gd name="connsiteX1338" fmla="*/ 521999 w 743656"/>
              <a:gd name="connsiteY1338" fmla="*/ 112323 h 813790"/>
              <a:gd name="connsiteX1339" fmla="*/ 521918 w 743656"/>
              <a:gd name="connsiteY1339" fmla="*/ 112580 h 813790"/>
              <a:gd name="connsiteX1340" fmla="*/ 521885 w 743656"/>
              <a:gd name="connsiteY1340" fmla="*/ 112850 h 813790"/>
              <a:gd name="connsiteX1341" fmla="*/ 522016 w 743656"/>
              <a:gd name="connsiteY1341" fmla="*/ 112912 h 813790"/>
              <a:gd name="connsiteX1342" fmla="*/ 521885 w 743656"/>
              <a:gd name="connsiteY1342" fmla="*/ 113061 h 813790"/>
              <a:gd name="connsiteX1343" fmla="*/ 522179 w 743656"/>
              <a:gd name="connsiteY1343" fmla="*/ 113345 h 813790"/>
              <a:gd name="connsiteX1344" fmla="*/ 522375 w 743656"/>
              <a:gd name="connsiteY1344" fmla="*/ 113604 h 813790"/>
              <a:gd name="connsiteX1345" fmla="*/ 522179 w 743656"/>
              <a:gd name="connsiteY1345" fmla="*/ 113785 h 813790"/>
              <a:gd name="connsiteX1346" fmla="*/ 521999 w 743656"/>
              <a:gd name="connsiteY1346" fmla="*/ 113801 h 813790"/>
              <a:gd name="connsiteX1347" fmla="*/ 521771 w 743656"/>
              <a:gd name="connsiteY1347" fmla="*/ 113993 h 813790"/>
              <a:gd name="connsiteX1348" fmla="*/ 521689 w 743656"/>
              <a:gd name="connsiteY1348" fmla="*/ 114150 h 813790"/>
              <a:gd name="connsiteX1349" fmla="*/ 521525 w 743656"/>
              <a:gd name="connsiteY1349" fmla="*/ 114199 h 813790"/>
              <a:gd name="connsiteX1350" fmla="*/ 521558 w 743656"/>
              <a:gd name="connsiteY1350" fmla="*/ 114419 h 813790"/>
              <a:gd name="connsiteX1351" fmla="*/ 521443 w 743656"/>
              <a:gd name="connsiteY1351" fmla="*/ 114580 h 813790"/>
              <a:gd name="connsiteX1352" fmla="*/ 521215 w 743656"/>
              <a:gd name="connsiteY1352" fmla="*/ 114758 h 813790"/>
              <a:gd name="connsiteX1353" fmla="*/ 521051 w 743656"/>
              <a:gd name="connsiteY1353" fmla="*/ 114823 h 813790"/>
              <a:gd name="connsiteX1354" fmla="*/ 520953 w 743656"/>
              <a:gd name="connsiteY1354" fmla="*/ 115072 h 813790"/>
              <a:gd name="connsiteX1355" fmla="*/ 520937 w 743656"/>
              <a:gd name="connsiteY1355" fmla="*/ 115301 h 813790"/>
              <a:gd name="connsiteX1356" fmla="*/ 520937 w 743656"/>
              <a:gd name="connsiteY1356" fmla="*/ 115639 h 813790"/>
              <a:gd name="connsiteX1357" fmla="*/ 520855 w 743656"/>
              <a:gd name="connsiteY1357" fmla="*/ 115806 h 813790"/>
              <a:gd name="connsiteX1358" fmla="*/ 520855 w 743656"/>
              <a:gd name="connsiteY1358" fmla="*/ 115956 h 813790"/>
              <a:gd name="connsiteX1359" fmla="*/ 520806 w 743656"/>
              <a:gd name="connsiteY1359" fmla="*/ 116113 h 813790"/>
              <a:gd name="connsiteX1360" fmla="*/ 520642 w 743656"/>
              <a:gd name="connsiteY1360" fmla="*/ 116182 h 813790"/>
              <a:gd name="connsiteX1361" fmla="*/ 520642 w 743656"/>
              <a:gd name="connsiteY1361" fmla="*/ 116368 h 813790"/>
              <a:gd name="connsiteX1362" fmla="*/ 520462 w 743656"/>
              <a:gd name="connsiteY1362" fmla="*/ 116409 h 813790"/>
              <a:gd name="connsiteX1363" fmla="*/ 520413 w 743656"/>
              <a:gd name="connsiteY1363" fmla="*/ 116246 h 813790"/>
              <a:gd name="connsiteX1364" fmla="*/ 520332 w 743656"/>
              <a:gd name="connsiteY1364" fmla="*/ 115932 h 813790"/>
              <a:gd name="connsiteX1365" fmla="*/ 520184 w 743656"/>
              <a:gd name="connsiteY1365" fmla="*/ 115781 h 813790"/>
              <a:gd name="connsiteX1366" fmla="*/ 519890 w 743656"/>
              <a:gd name="connsiteY1366" fmla="*/ 115894 h 813790"/>
              <a:gd name="connsiteX1367" fmla="*/ 519612 w 743656"/>
              <a:gd name="connsiteY1367" fmla="*/ 115875 h 813790"/>
              <a:gd name="connsiteX1368" fmla="*/ 519400 w 743656"/>
              <a:gd name="connsiteY1368" fmla="*/ 115894 h 813790"/>
              <a:gd name="connsiteX1369" fmla="*/ 519285 w 743656"/>
              <a:gd name="connsiteY1369" fmla="*/ 115718 h 813790"/>
              <a:gd name="connsiteX1370" fmla="*/ 519203 w 743656"/>
              <a:gd name="connsiteY1370" fmla="*/ 115492 h 813790"/>
              <a:gd name="connsiteX1371" fmla="*/ 519040 w 743656"/>
              <a:gd name="connsiteY1371" fmla="*/ 115399 h 813790"/>
              <a:gd name="connsiteX1372" fmla="*/ 518860 w 743656"/>
              <a:gd name="connsiteY1372" fmla="*/ 115400 h 813790"/>
              <a:gd name="connsiteX1373" fmla="*/ 518615 w 743656"/>
              <a:gd name="connsiteY1373" fmla="*/ 115379 h 813790"/>
              <a:gd name="connsiteX1374" fmla="*/ 518533 w 743656"/>
              <a:gd name="connsiteY1374" fmla="*/ 115222 h 813790"/>
              <a:gd name="connsiteX1375" fmla="*/ 518402 w 743656"/>
              <a:gd name="connsiteY1375" fmla="*/ 115134 h 813790"/>
              <a:gd name="connsiteX1376" fmla="*/ 518190 w 743656"/>
              <a:gd name="connsiteY1376" fmla="*/ 115052 h 813790"/>
              <a:gd name="connsiteX1377" fmla="*/ 517961 w 743656"/>
              <a:gd name="connsiteY1377" fmla="*/ 114928 h 813790"/>
              <a:gd name="connsiteX1378" fmla="*/ 517748 w 743656"/>
              <a:gd name="connsiteY1378" fmla="*/ 114977 h 813790"/>
              <a:gd name="connsiteX1379" fmla="*/ 517617 w 743656"/>
              <a:gd name="connsiteY1379" fmla="*/ 115096 h 813790"/>
              <a:gd name="connsiteX1380" fmla="*/ 517454 w 743656"/>
              <a:gd name="connsiteY1380" fmla="*/ 115085 h 813790"/>
              <a:gd name="connsiteX1381" fmla="*/ 517307 w 743656"/>
              <a:gd name="connsiteY1381" fmla="*/ 114902 h 813790"/>
              <a:gd name="connsiteX1382" fmla="*/ 517159 w 743656"/>
              <a:gd name="connsiteY1382" fmla="*/ 114853 h 813790"/>
              <a:gd name="connsiteX1383" fmla="*/ 517143 w 743656"/>
              <a:gd name="connsiteY1383" fmla="*/ 115096 h 813790"/>
              <a:gd name="connsiteX1384" fmla="*/ 516947 w 743656"/>
              <a:gd name="connsiteY1384" fmla="*/ 115119 h 813790"/>
              <a:gd name="connsiteX1385" fmla="*/ 516767 w 743656"/>
              <a:gd name="connsiteY1385" fmla="*/ 115090 h 813790"/>
              <a:gd name="connsiteX1386" fmla="*/ 516636 w 743656"/>
              <a:gd name="connsiteY1386" fmla="*/ 114933 h 813790"/>
              <a:gd name="connsiteX1387" fmla="*/ 516603 w 743656"/>
              <a:gd name="connsiteY1387" fmla="*/ 114563 h 813790"/>
              <a:gd name="connsiteX1388" fmla="*/ 516424 w 743656"/>
              <a:gd name="connsiteY1388" fmla="*/ 114318 h 813790"/>
              <a:gd name="connsiteX1389" fmla="*/ 516178 w 743656"/>
              <a:gd name="connsiteY1389" fmla="*/ 114092 h 813790"/>
              <a:gd name="connsiteX1390" fmla="*/ 515900 w 743656"/>
              <a:gd name="connsiteY1390" fmla="*/ 113966 h 813790"/>
              <a:gd name="connsiteX1391" fmla="*/ 515704 w 743656"/>
              <a:gd name="connsiteY1391" fmla="*/ 113986 h 813790"/>
              <a:gd name="connsiteX1392" fmla="*/ 515443 w 743656"/>
              <a:gd name="connsiteY1392" fmla="*/ 114048 h 813790"/>
              <a:gd name="connsiteX1393" fmla="*/ 515295 w 743656"/>
              <a:gd name="connsiteY1393" fmla="*/ 114096 h 813790"/>
              <a:gd name="connsiteX1394" fmla="*/ 515083 w 743656"/>
              <a:gd name="connsiteY1394" fmla="*/ 114172 h 813790"/>
              <a:gd name="connsiteX1395" fmla="*/ 514887 w 743656"/>
              <a:gd name="connsiteY1395" fmla="*/ 114168 h 813790"/>
              <a:gd name="connsiteX1396" fmla="*/ 514838 w 743656"/>
              <a:gd name="connsiteY1396" fmla="*/ 114375 h 813790"/>
              <a:gd name="connsiteX1397" fmla="*/ 514592 w 743656"/>
              <a:gd name="connsiteY1397" fmla="*/ 114437 h 813790"/>
              <a:gd name="connsiteX1398" fmla="*/ 514363 w 743656"/>
              <a:gd name="connsiteY1398" fmla="*/ 114526 h 813790"/>
              <a:gd name="connsiteX1399" fmla="*/ 514282 w 743656"/>
              <a:gd name="connsiteY1399" fmla="*/ 114786 h 813790"/>
              <a:gd name="connsiteX1400" fmla="*/ 514429 w 743656"/>
              <a:gd name="connsiteY1400" fmla="*/ 115000 h 813790"/>
              <a:gd name="connsiteX1401" fmla="*/ 514380 w 743656"/>
              <a:gd name="connsiteY1401" fmla="*/ 115229 h 813790"/>
              <a:gd name="connsiteX1402" fmla="*/ 514282 w 743656"/>
              <a:gd name="connsiteY1402" fmla="*/ 115399 h 813790"/>
              <a:gd name="connsiteX1403" fmla="*/ 514265 w 743656"/>
              <a:gd name="connsiteY1403" fmla="*/ 115593 h 813790"/>
              <a:gd name="connsiteX1404" fmla="*/ 514249 w 743656"/>
              <a:gd name="connsiteY1404" fmla="*/ 115775 h 813790"/>
              <a:gd name="connsiteX1405" fmla="*/ 514053 w 743656"/>
              <a:gd name="connsiteY1405" fmla="*/ 115956 h 813790"/>
              <a:gd name="connsiteX1406" fmla="*/ 514085 w 743656"/>
              <a:gd name="connsiteY1406" fmla="*/ 116171 h 813790"/>
              <a:gd name="connsiteX1407" fmla="*/ 514151 w 743656"/>
              <a:gd name="connsiteY1407" fmla="*/ 116328 h 813790"/>
              <a:gd name="connsiteX1408" fmla="*/ 514020 w 743656"/>
              <a:gd name="connsiteY1408" fmla="*/ 116527 h 813790"/>
              <a:gd name="connsiteX1409" fmla="*/ 514020 w 743656"/>
              <a:gd name="connsiteY1409" fmla="*/ 116728 h 813790"/>
              <a:gd name="connsiteX1410" fmla="*/ 513889 w 743656"/>
              <a:gd name="connsiteY1410" fmla="*/ 116848 h 813790"/>
              <a:gd name="connsiteX1411" fmla="*/ 513791 w 743656"/>
              <a:gd name="connsiteY1411" fmla="*/ 116998 h 813790"/>
              <a:gd name="connsiteX1412" fmla="*/ 513856 w 743656"/>
              <a:gd name="connsiteY1412" fmla="*/ 117150 h 813790"/>
              <a:gd name="connsiteX1413" fmla="*/ 513856 w 743656"/>
              <a:gd name="connsiteY1413" fmla="*/ 117354 h 813790"/>
              <a:gd name="connsiteX1414" fmla="*/ 513611 w 743656"/>
              <a:gd name="connsiteY1414" fmla="*/ 117356 h 813790"/>
              <a:gd name="connsiteX1415" fmla="*/ 513415 w 743656"/>
              <a:gd name="connsiteY1415" fmla="*/ 117305 h 813790"/>
              <a:gd name="connsiteX1416" fmla="*/ 513382 w 743656"/>
              <a:gd name="connsiteY1416" fmla="*/ 117462 h 813790"/>
              <a:gd name="connsiteX1417" fmla="*/ 513464 w 743656"/>
              <a:gd name="connsiteY1417" fmla="*/ 117595 h 813790"/>
              <a:gd name="connsiteX1418" fmla="*/ 513431 w 743656"/>
              <a:gd name="connsiteY1418" fmla="*/ 117802 h 813790"/>
              <a:gd name="connsiteX1419" fmla="*/ 513251 w 743656"/>
              <a:gd name="connsiteY1419" fmla="*/ 117852 h 813790"/>
              <a:gd name="connsiteX1420" fmla="*/ 513006 w 743656"/>
              <a:gd name="connsiteY1420" fmla="*/ 117834 h 813790"/>
              <a:gd name="connsiteX1421" fmla="*/ 512810 w 743656"/>
              <a:gd name="connsiteY1421" fmla="*/ 117721 h 813790"/>
              <a:gd name="connsiteX1422" fmla="*/ 512646 w 743656"/>
              <a:gd name="connsiteY1422" fmla="*/ 117588 h 813790"/>
              <a:gd name="connsiteX1423" fmla="*/ 512450 w 743656"/>
              <a:gd name="connsiteY1423" fmla="*/ 117469 h 813790"/>
              <a:gd name="connsiteX1424" fmla="*/ 512091 w 743656"/>
              <a:gd name="connsiteY1424" fmla="*/ 117407 h 813790"/>
              <a:gd name="connsiteX1425" fmla="*/ 511943 w 743656"/>
              <a:gd name="connsiteY1425" fmla="*/ 117495 h 813790"/>
              <a:gd name="connsiteX1426" fmla="*/ 511780 w 743656"/>
              <a:gd name="connsiteY1426" fmla="*/ 117623 h 813790"/>
              <a:gd name="connsiteX1427" fmla="*/ 511404 w 743656"/>
              <a:gd name="connsiteY1427" fmla="*/ 117539 h 813790"/>
              <a:gd name="connsiteX1428" fmla="*/ 511028 w 743656"/>
              <a:gd name="connsiteY1428" fmla="*/ 117564 h 813790"/>
              <a:gd name="connsiteX1429" fmla="*/ 510635 w 743656"/>
              <a:gd name="connsiteY1429" fmla="*/ 117557 h 813790"/>
              <a:gd name="connsiteX1430" fmla="*/ 510455 w 743656"/>
              <a:gd name="connsiteY1430" fmla="*/ 117649 h 813790"/>
              <a:gd name="connsiteX1431" fmla="*/ 510259 w 743656"/>
              <a:gd name="connsiteY1431" fmla="*/ 117758 h 813790"/>
              <a:gd name="connsiteX1432" fmla="*/ 510079 w 743656"/>
              <a:gd name="connsiteY1432" fmla="*/ 117776 h 813790"/>
              <a:gd name="connsiteX1433" fmla="*/ 510047 w 743656"/>
              <a:gd name="connsiteY1433" fmla="*/ 117971 h 813790"/>
              <a:gd name="connsiteX1434" fmla="*/ 509769 w 743656"/>
              <a:gd name="connsiteY1434" fmla="*/ 117966 h 813790"/>
              <a:gd name="connsiteX1435" fmla="*/ 509769 w 743656"/>
              <a:gd name="connsiteY1435" fmla="*/ 117690 h 813790"/>
              <a:gd name="connsiteX1436" fmla="*/ 509703 w 743656"/>
              <a:gd name="connsiteY1436" fmla="*/ 117513 h 813790"/>
              <a:gd name="connsiteX1437" fmla="*/ 509474 w 743656"/>
              <a:gd name="connsiteY1437" fmla="*/ 117457 h 813790"/>
              <a:gd name="connsiteX1438" fmla="*/ 509311 w 743656"/>
              <a:gd name="connsiteY1438" fmla="*/ 117438 h 813790"/>
              <a:gd name="connsiteX1439" fmla="*/ 509147 w 743656"/>
              <a:gd name="connsiteY1439" fmla="*/ 117431 h 813790"/>
              <a:gd name="connsiteX1440" fmla="*/ 508967 w 743656"/>
              <a:gd name="connsiteY1440" fmla="*/ 117413 h 813790"/>
              <a:gd name="connsiteX1441" fmla="*/ 508837 w 743656"/>
              <a:gd name="connsiteY1441" fmla="*/ 117526 h 813790"/>
              <a:gd name="connsiteX1442" fmla="*/ 508526 w 743656"/>
              <a:gd name="connsiteY1442" fmla="*/ 117820 h 813790"/>
              <a:gd name="connsiteX1443" fmla="*/ 508362 w 743656"/>
              <a:gd name="connsiteY1443" fmla="*/ 118015 h 813790"/>
              <a:gd name="connsiteX1444" fmla="*/ 508215 w 743656"/>
              <a:gd name="connsiteY1444" fmla="*/ 118192 h 813790"/>
              <a:gd name="connsiteX1445" fmla="*/ 507970 w 743656"/>
              <a:gd name="connsiteY1445" fmla="*/ 118165 h 813790"/>
              <a:gd name="connsiteX1446" fmla="*/ 507741 w 743656"/>
              <a:gd name="connsiteY1446" fmla="*/ 118236 h 813790"/>
              <a:gd name="connsiteX1447" fmla="*/ 507627 w 743656"/>
              <a:gd name="connsiteY1447" fmla="*/ 118144 h 813790"/>
              <a:gd name="connsiteX1448" fmla="*/ 507447 w 743656"/>
              <a:gd name="connsiteY1448" fmla="*/ 118229 h 813790"/>
              <a:gd name="connsiteX1449" fmla="*/ 507300 w 743656"/>
              <a:gd name="connsiteY1449" fmla="*/ 118355 h 813790"/>
              <a:gd name="connsiteX1450" fmla="*/ 507152 w 743656"/>
              <a:gd name="connsiteY1450" fmla="*/ 118506 h 813790"/>
              <a:gd name="connsiteX1451" fmla="*/ 506924 w 743656"/>
              <a:gd name="connsiteY1451" fmla="*/ 118587 h 813790"/>
              <a:gd name="connsiteX1452" fmla="*/ 506776 w 743656"/>
              <a:gd name="connsiteY1452" fmla="*/ 118725 h 813790"/>
              <a:gd name="connsiteX1453" fmla="*/ 506580 w 743656"/>
              <a:gd name="connsiteY1453" fmla="*/ 118643 h 813790"/>
              <a:gd name="connsiteX1454" fmla="*/ 506417 w 743656"/>
              <a:gd name="connsiteY1454" fmla="*/ 118838 h 813790"/>
              <a:gd name="connsiteX1455" fmla="*/ 506253 w 743656"/>
              <a:gd name="connsiteY1455" fmla="*/ 118906 h 813790"/>
              <a:gd name="connsiteX1456" fmla="*/ 506041 w 743656"/>
              <a:gd name="connsiteY1456" fmla="*/ 119042 h 813790"/>
              <a:gd name="connsiteX1457" fmla="*/ 505828 w 743656"/>
              <a:gd name="connsiteY1457" fmla="*/ 119158 h 813790"/>
              <a:gd name="connsiteX1458" fmla="*/ 505501 w 743656"/>
              <a:gd name="connsiteY1458" fmla="*/ 119165 h 813790"/>
              <a:gd name="connsiteX1459" fmla="*/ 505223 w 743656"/>
              <a:gd name="connsiteY1459" fmla="*/ 119124 h 813790"/>
              <a:gd name="connsiteX1460" fmla="*/ 504814 w 743656"/>
              <a:gd name="connsiteY1460" fmla="*/ 119127 h 813790"/>
              <a:gd name="connsiteX1461" fmla="*/ 504667 w 743656"/>
              <a:gd name="connsiteY1461" fmla="*/ 119171 h 813790"/>
              <a:gd name="connsiteX1462" fmla="*/ 504504 w 743656"/>
              <a:gd name="connsiteY1462" fmla="*/ 119308 h 813790"/>
              <a:gd name="connsiteX1463" fmla="*/ 504373 w 743656"/>
              <a:gd name="connsiteY1463" fmla="*/ 119434 h 813790"/>
              <a:gd name="connsiteX1464" fmla="*/ 504340 w 743656"/>
              <a:gd name="connsiteY1464" fmla="*/ 119572 h 813790"/>
              <a:gd name="connsiteX1465" fmla="*/ 504177 w 743656"/>
              <a:gd name="connsiteY1465" fmla="*/ 119861 h 813790"/>
              <a:gd name="connsiteX1466" fmla="*/ 504111 w 743656"/>
              <a:gd name="connsiteY1466" fmla="*/ 120043 h 813790"/>
              <a:gd name="connsiteX1467" fmla="*/ 504029 w 743656"/>
              <a:gd name="connsiteY1467" fmla="*/ 120206 h 813790"/>
              <a:gd name="connsiteX1468" fmla="*/ 503866 w 743656"/>
              <a:gd name="connsiteY1468" fmla="*/ 120144 h 813790"/>
              <a:gd name="connsiteX1469" fmla="*/ 503653 w 743656"/>
              <a:gd name="connsiteY1469" fmla="*/ 120043 h 813790"/>
              <a:gd name="connsiteX1470" fmla="*/ 503457 w 743656"/>
              <a:gd name="connsiteY1470" fmla="*/ 120002 h 813790"/>
              <a:gd name="connsiteX1471" fmla="*/ 503212 w 743656"/>
              <a:gd name="connsiteY1471" fmla="*/ 120012 h 813790"/>
              <a:gd name="connsiteX1472" fmla="*/ 502983 w 743656"/>
              <a:gd name="connsiteY1472" fmla="*/ 120083 h 813790"/>
              <a:gd name="connsiteX1473" fmla="*/ 502787 w 743656"/>
              <a:gd name="connsiteY1473" fmla="*/ 120275 h 813790"/>
              <a:gd name="connsiteX1474" fmla="*/ 502672 w 743656"/>
              <a:gd name="connsiteY1474" fmla="*/ 120438 h 813790"/>
              <a:gd name="connsiteX1475" fmla="*/ 502558 w 743656"/>
              <a:gd name="connsiteY1475" fmla="*/ 120595 h 813790"/>
              <a:gd name="connsiteX1476" fmla="*/ 502541 w 743656"/>
              <a:gd name="connsiteY1476" fmla="*/ 120847 h 813790"/>
              <a:gd name="connsiteX1477" fmla="*/ 502427 w 743656"/>
              <a:gd name="connsiteY1477" fmla="*/ 121141 h 813790"/>
              <a:gd name="connsiteX1478" fmla="*/ 502263 w 743656"/>
              <a:gd name="connsiteY1478" fmla="*/ 121343 h 813790"/>
              <a:gd name="connsiteX1479" fmla="*/ 502263 w 743656"/>
              <a:gd name="connsiteY1479" fmla="*/ 121537 h 813790"/>
              <a:gd name="connsiteX1480" fmla="*/ 502182 w 743656"/>
              <a:gd name="connsiteY1480" fmla="*/ 121681 h 813790"/>
              <a:gd name="connsiteX1481" fmla="*/ 502051 w 743656"/>
              <a:gd name="connsiteY1481" fmla="*/ 121791 h 813790"/>
              <a:gd name="connsiteX1482" fmla="*/ 501887 w 743656"/>
              <a:gd name="connsiteY1482" fmla="*/ 121903 h 813790"/>
              <a:gd name="connsiteX1483" fmla="*/ 501806 w 743656"/>
              <a:gd name="connsiteY1483" fmla="*/ 122278 h 813790"/>
              <a:gd name="connsiteX1484" fmla="*/ 501642 w 743656"/>
              <a:gd name="connsiteY1484" fmla="*/ 122585 h 813790"/>
              <a:gd name="connsiteX1485" fmla="*/ 501495 w 743656"/>
              <a:gd name="connsiteY1485" fmla="*/ 122736 h 813790"/>
              <a:gd name="connsiteX1486" fmla="*/ 501397 w 743656"/>
              <a:gd name="connsiteY1486" fmla="*/ 122893 h 813790"/>
              <a:gd name="connsiteX1487" fmla="*/ 501364 w 743656"/>
              <a:gd name="connsiteY1487" fmla="*/ 123225 h 813790"/>
              <a:gd name="connsiteX1488" fmla="*/ 501462 w 743656"/>
              <a:gd name="connsiteY1488" fmla="*/ 123382 h 813790"/>
              <a:gd name="connsiteX1489" fmla="*/ 501479 w 743656"/>
              <a:gd name="connsiteY1489" fmla="*/ 123640 h 813790"/>
              <a:gd name="connsiteX1490" fmla="*/ 501364 w 743656"/>
              <a:gd name="connsiteY1490" fmla="*/ 123846 h 813790"/>
              <a:gd name="connsiteX1491" fmla="*/ 501315 w 743656"/>
              <a:gd name="connsiteY1491" fmla="*/ 124078 h 813790"/>
              <a:gd name="connsiteX1492" fmla="*/ 501380 w 743656"/>
              <a:gd name="connsiteY1492" fmla="*/ 124350 h 813790"/>
              <a:gd name="connsiteX1493" fmla="*/ 501479 w 743656"/>
              <a:gd name="connsiteY1493" fmla="*/ 124677 h 813790"/>
              <a:gd name="connsiteX1494" fmla="*/ 501348 w 743656"/>
              <a:gd name="connsiteY1494" fmla="*/ 124791 h 813790"/>
              <a:gd name="connsiteX1495" fmla="*/ 501266 w 743656"/>
              <a:gd name="connsiteY1495" fmla="*/ 124982 h 813790"/>
              <a:gd name="connsiteX1496" fmla="*/ 501233 w 743656"/>
              <a:gd name="connsiteY1496" fmla="*/ 125165 h 813790"/>
              <a:gd name="connsiteX1497" fmla="*/ 501233 w 743656"/>
              <a:gd name="connsiteY1497" fmla="*/ 125334 h 813790"/>
              <a:gd name="connsiteX1498" fmla="*/ 501168 w 743656"/>
              <a:gd name="connsiteY1498" fmla="*/ 125488 h 813790"/>
              <a:gd name="connsiteX1499" fmla="*/ 500955 w 743656"/>
              <a:gd name="connsiteY1499" fmla="*/ 125699 h 813790"/>
              <a:gd name="connsiteX1500" fmla="*/ 500596 w 743656"/>
              <a:gd name="connsiteY1500" fmla="*/ 125705 h 813790"/>
              <a:gd name="connsiteX1501" fmla="*/ 500399 w 743656"/>
              <a:gd name="connsiteY1501" fmla="*/ 125829 h 813790"/>
              <a:gd name="connsiteX1502" fmla="*/ 500023 w 743656"/>
              <a:gd name="connsiteY1502" fmla="*/ 125798 h 813790"/>
              <a:gd name="connsiteX1503" fmla="*/ 499794 w 743656"/>
              <a:gd name="connsiteY1503" fmla="*/ 125937 h 813790"/>
              <a:gd name="connsiteX1504" fmla="*/ 499696 w 743656"/>
              <a:gd name="connsiteY1504" fmla="*/ 126106 h 813790"/>
              <a:gd name="connsiteX1505" fmla="*/ 499664 w 743656"/>
              <a:gd name="connsiteY1505" fmla="*/ 126375 h 813790"/>
              <a:gd name="connsiteX1506" fmla="*/ 499615 w 743656"/>
              <a:gd name="connsiteY1506" fmla="*/ 126570 h 813790"/>
              <a:gd name="connsiteX1507" fmla="*/ 499435 w 743656"/>
              <a:gd name="connsiteY1507" fmla="*/ 126608 h 813790"/>
              <a:gd name="connsiteX1508" fmla="*/ 499337 w 743656"/>
              <a:gd name="connsiteY1508" fmla="*/ 126765 h 813790"/>
              <a:gd name="connsiteX1509" fmla="*/ 499189 w 743656"/>
              <a:gd name="connsiteY1509" fmla="*/ 126822 h 813790"/>
              <a:gd name="connsiteX1510" fmla="*/ 499059 w 743656"/>
              <a:gd name="connsiteY1510" fmla="*/ 126734 h 813790"/>
              <a:gd name="connsiteX1511" fmla="*/ 498862 w 743656"/>
              <a:gd name="connsiteY1511" fmla="*/ 126756 h 813790"/>
              <a:gd name="connsiteX1512" fmla="*/ 498617 w 743656"/>
              <a:gd name="connsiteY1512" fmla="*/ 126678 h 813790"/>
              <a:gd name="connsiteX1513" fmla="*/ 498470 w 743656"/>
              <a:gd name="connsiteY1513" fmla="*/ 126665 h 813790"/>
              <a:gd name="connsiteX1514" fmla="*/ 498339 w 743656"/>
              <a:gd name="connsiteY1514" fmla="*/ 126722 h 813790"/>
              <a:gd name="connsiteX1515" fmla="*/ 498192 w 743656"/>
              <a:gd name="connsiteY1515" fmla="*/ 126863 h 813790"/>
              <a:gd name="connsiteX1516" fmla="*/ 498028 w 743656"/>
              <a:gd name="connsiteY1516" fmla="*/ 126997 h 813790"/>
              <a:gd name="connsiteX1517" fmla="*/ 497979 w 743656"/>
              <a:gd name="connsiteY1517" fmla="*/ 127160 h 813790"/>
              <a:gd name="connsiteX1518" fmla="*/ 498028 w 743656"/>
              <a:gd name="connsiteY1518" fmla="*/ 127419 h 813790"/>
              <a:gd name="connsiteX1519" fmla="*/ 497881 w 743656"/>
              <a:gd name="connsiteY1519" fmla="*/ 127603 h 813790"/>
              <a:gd name="connsiteX1520" fmla="*/ 497669 w 743656"/>
              <a:gd name="connsiteY1520" fmla="*/ 127625 h 813790"/>
              <a:gd name="connsiteX1521" fmla="*/ 497489 w 743656"/>
              <a:gd name="connsiteY1521" fmla="*/ 127688 h 813790"/>
              <a:gd name="connsiteX1522" fmla="*/ 497325 w 743656"/>
              <a:gd name="connsiteY1522" fmla="*/ 127733 h 813790"/>
              <a:gd name="connsiteX1523" fmla="*/ 497145 w 743656"/>
              <a:gd name="connsiteY1523" fmla="*/ 127890 h 813790"/>
              <a:gd name="connsiteX1524" fmla="*/ 497015 w 743656"/>
              <a:gd name="connsiteY1524" fmla="*/ 128078 h 813790"/>
              <a:gd name="connsiteX1525" fmla="*/ 496933 w 743656"/>
              <a:gd name="connsiteY1525" fmla="*/ 128215 h 813790"/>
              <a:gd name="connsiteX1526" fmla="*/ 496737 w 743656"/>
              <a:gd name="connsiteY1526" fmla="*/ 128310 h 813790"/>
              <a:gd name="connsiteX1527" fmla="*/ 496557 w 743656"/>
              <a:gd name="connsiteY1527" fmla="*/ 128429 h 813790"/>
              <a:gd name="connsiteX1528" fmla="*/ 496508 w 743656"/>
              <a:gd name="connsiteY1528" fmla="*/ 128661 h 813790"/>
              <a:gd name="connsiteX1529" fmla="*/ 496328 w 743656"/>
              <a:gd name="connsiteY1529" fmla="*/ 128733 h 813790"/>
              <a:gd name="connsiteX1530" fmla="*/ 496246 w 743656"/>
              <a:gd name="connsiteY1530" fmla="*/ 128952 h 813790"/>
              <a:gd name="connsiteX1531" fmla="*/ 496213 w 743656"/>
              <a:gd name="connsiteY1531" fmla="*/ 129126 h 813790"/>
              <a:gd name="connsiteX1532" fmla="*/ 496066 w 743656"/>
              <a:gd name="connsiteY1532" fmla="*/ 129297 h 813790"/>
              <a:gd name="connsiteX1533" fmla="*/ 495985 w 743656"/>
              <a:gd name="connsiteY1533" fmla="*/ 129499 h 813790"/>
              <a:gd name="connsiteX1534" fmla="*/ 495772 w 743656"/>
              <a:gd name="connsiteY1534" fmla="*/ 129512 h 813790"/>
              <a:gd name="connsiteX1535" fmla="*/ 495608 w 743656"/>
              <a:gd name="connsiteY1535" fmla="*/ 129508 h 813790"/>
              <a:gd name="connsiteX1536" fmla="*/ 495363 w 743656"/>
              <a:gd name="connsiteY1536" fmla="*/ 129402 h 813790"/>
              <a:gd name="connsiteX1537" fmla="*/ 495151 w 743656"/>
              <a:gd name="connsiteY1537" fmla="*/ 129369 h 813790"/>
              <a:gd name="connsiteX1538" fmla="*/ 494725 w 743656"/>
              <a:gd name="connsiteY1538" fmla="*/ 129386 h 813790"/>
              <a:gd name="connsiteX1539" fmla="*/ 494546 w 743656"/>
              <a:gd name="connsiteY1539" fmla="*/ 129526 h 813790"/>
              <a:gd name="connsiteX1540" fmla="*/ 494415 w 743656"/>
              <a:gd name="connsiteY1540" fmla="*/ 129414 h 813790"/>
              <a:gd name="connsiteX1541" fmla="*/ 494235 w 743656"/>
              <a:gd name="connsiteY1541" fmla="*/ 129495 h 813790"/>
              <a:gd name="connsiteX1542" fmla="*/ 494006 w 743656"/>
              <a:gd name="connsiteY1542" fmla="*/ 129539 h 813790"/>
              <a:gd name="connsiteX1543" fmla="*/ 493826 w 743656"/>
              <a:gd name="connsiteY1543" fmla="*/ 129652 h 813790"/>
              <a:gd name="connsiteX1544" fmla="*/ 493614 w 743656"/>
              <a:gd name="connsiteY1544" fmla="*/ 129759 h 813790"/>
              <a:gd name="connsiteX1545" fmla="*/ 493368 w 743656"/>
              <a:gd name="connsiteY1545" fmla="*/ 129850 h 813790"/>
              <a:gd name="connsiteX1546" fmla="*/ 493156 w 743656"/>
              <a:gd name="connsiteY1546" fmla="*/ 129759 h 813790"/>
              <a:gd name="connsiteX1547" fmla="*/ 492894 w 743656"/>
              <a:gd name="connsiteY1547" fmla="*/ 129621 h 813790"/>
              <a:gd name="connsiteX1548" fmla="*/ 492747 w 743656"/>
              <a:gd name="connsiteY1548" fmla="*/ 129484 h 813790"/>
              <a:gd name="connsiteX1549" fmla="*/ 492567 w 743656"/>
              <a:gd name="connsiteY1549" fmla="*/ 129502 h 813790"/>
              <a:gd name="connsiteX1550" fmla="*/ 492355 w 743656"/>
              <a:gd name="connsiteY1550" fmla="*/ 129546 h 813790"/>
              <a:gd name="connsiteX1551" fmla="*/ 492126 w 743656"/>
              <a:gd name="connsiteY1551" fmla="*/ 129665 h 813790"/>
              <a:gd name="connsiteX1552" fmla="*/ 492044 w 743656"/>
              <a:gd name="connsiteY1552" fmla="*/ 129791 h 813790"/>
              <a:gd name="connsiteX1553" fmla="*/ 491946 w 743656"/>
              <a:gd name="connsiteY1553" fmla="*/ 129898 h 813790"/>
              <a:gd name="connsiteX1554" fmla="*/ 491766 w 743656"/>
              <a:gd name="connsiteY1554" fmla="*/ 129898 h 813790"/>
              <a:gd name="connsiteX1555" fmla="*/ 491537 w 743656"/>
              <a:gd name="connsiteY1555" fmla="*/ 129950 h 813790"/>
              <a:gd name="connsiteX1556" fmla="*/ 491374 w 743656"/>
              <a:gd name="connsiteY1556" fmla="*/ 129906 h 813790"/>
              <a:gd name="connsiteX1557" fmla="*/ 491226 w 743656"/>
              <a:gd name="connsiteY1557" fmla="*/ 129865 h 813790"/>
              <a:gd name="connsiteX1558" fmla="*/ 491128 w 743656"/>
              <a:gd name="connsiteY1558" fmla="*/ 129760 h 813790"/>
              <a:gd name="connsiteX1559" fmla="*/ 490981 w 743656"/>
              <a:gd name="connsiteY1559" fmla="*/ 129654 h 813790"/>
              <a:gd name="connsiteX1560" fmla="*/ 490916 w 743656"/>
              <a:gd name="connsiteY1560" fmla="*/ 129518 h 813790"/>
              <a:gd name="connsiteX1561" fmla="*/ 490932 w 743656"/>
              <a:gd name="connsiteY1561" fmla="*/ 129324 h 813790"/>
              <a:gd name="connsiteX1562" fmla="*/ 490801 w 743656"/>
              <a:gd name="connsiteY1562" fmla="*/ 129217 h 813790"/>
              <a:gd name="connsiteX1563" fmla="*/ 490752 w 743656"/>
              <a:gd name="connsiteY1563" fmla="*/ 129067 h 813790"/>
              <a:gd name="connsiteX1564" fmla="*/ 490654 w 743656"/>
              <a:gd name="connsiteY1564" fmla="*/ 128959 h 813790"/>
              <a:gd name="connsiteX1565" fmla="*/ 490491 w 743656"/>
              <a:gd name="connsiteY1565" fmla="*/ 128797 h 813790"/>
              <a:gd name="connsiteX1566" fmla="*/ 490491 w 743656"/>
              <a:gd name="connsiteY1566" fmla="*/ 128562 h 813790"/>
              <a:gd name="connsiteX1567" fmla="*/ 490474 w 743656"/>
              <a:gd name="connsiteY1567" fmla="*/ 128292 h 813790"/>
              <a:gd name="connsiteX1568" fmla="*/ 490311 w 743656"/>
              <a:gd name="connsiteY1568" fmla="*/ 128119 h 813790"/>
              <a:gd name="connsiteX1569" fmla="*/ 490163 w 743656"/>
              <a:gd name="connsiteY1569" fmla="*/ 128006 h 813790"/>
              <a:gd name="connsiteX1570" fmla="*/ 490000 w 743656"/>
              <a:gd name="connsiteY1570" fmla="*/ 127926 h 813790"/>
              <a:gd name="connsiteX1571" fmla="*/ 489820 w 743656"/>
              <a:gd name="connsiteY1571" fmla="*/ 127980 h 813790"/>
              <a:gd name="connsiteX1572" fmla="*/ 489509 w 743656"/>
              <a:gd name="connsiteY1572" fmla="*/ 127965 h 813790"/>
              <a:gd name="connsiteX1573" fmla="*/ 489395 w 743656"/>
              <a:gd name="connsiteY1573" fmla="*/ 127872 h 813790"/>
              <a:gd name="connsiteX1574" fmla="*/ 489215 w 743656"/>
              <a:gd name="connsiteY1574" fmla="*/ 127906 h 813790"/>
              <a:gd name="connsiteX1575" fmla="*/ 489035 w 743656"/>
              <a:gd name="connsiteY1575" fmla="*/ 127870 h 813790"/>
              <a:gd name="connsiteX1576" fmla="*/ 488872 w 743656"/>
              <a:gd name="connsiteY1576" fmla="*/ 127692 h 813790"/>
              <a:gd name="connsiteX1577" fmla="*/ 488790 w 743656"/>
              <a:gd name="connsiteY1577" fmla="*/ 127460 h 813790"/>
              <a:gd name="connsiteX1578" fmla="*/ 488872 w 743656"/>
              <a:gd name="connsiteY1578" fmla="*/ 127267 h 813790"/>
              <a:gd name="connsiteX1579" fmla="*/ 488904 w 743656"/>
              <a:gd name="connsiteY1579" fmla="*/ 127088 h 813790"/>
              <a:gd name="connsiteX1580" fmla="*/ 488839 w 743656"/>
              <a:gd name="connsiteY1580" fmla="*/ 126879 h 813790"/>
              <a:gd name="connsiteX1581" fmla="*/ 488741 w 743656"/>
              <a:gd name="connsiteY1581" fmla="*/ 126675 h 813790"/>
              <a:gd name="connsiteX1582" fmla="*/ 488659 w 743656"/>
              <a:gd name="connsiteY1582" fmla="*/ 126438 h 813790"/>
              <a:gd name="connsiteX1583" fmla="*/ 488479 w 743656"/>
              <a:gd name="connsiteY1583" fmla="*/ 126299 h 813790"/>
              <a:gd name="connsiteX1584" fmla="*/ 488267 w 743656"/>
              <a:gd name="connsiteY1584" fmla="*/ 126044 h 813790"/>
              <a:gd name="connsiteX1585" fmla="*/ 488185 w 743656"/>
              <a:gd name="connsiteY1585" fmla="*/ 125828 h 813790"/>
              <a:gd name="connsiteX1586" fmla="*/ 488054 w 743656"/>
              <a:gd name="connsiteY1586" fmla="*/ 125648 h 813790"/>
              <a:gd name="connsiteX1587" fmla="*/ 488054 w 743656"/>
              <a:gd name="connsiteY1587" fmla="*/ 125465 h 813790"/>
              <a:gd name="connsiteX1588" fmla="*/ 488021 w 743656"/>
              <a:gd name="connsiteY1588" fmla="*/ 125280 h 813790"/>
              <a:gd name="connsiteX1589" fmla="*/ 487940 w 743656"/>
              <a:gd name="connsiteY1589" fmla="*/ 125115 h 813790"/>
              <a:gd name="connsiteX1590" fmla="*/ 487842 w 743656"/>
              <a:gd name="connsiteY1590" fmla="*/ 125005 h 813790"/>
              <a:gd name="connsiteX1591" fmla="*/ 487809 w 743656"/>
              <a:gd name="connsiteY1591" fmla="*/ 124806 h 813790"/>
              <a:gd name="connsiteX1592" fmla="*/ 487858 w 743656"/>
              <a:gd name="connsiteY1592" fmla="*/ 124646 h 813790"/>
              <a:gd name="connsiteX1593" fmla="*/ 487940 w 743656"/>
              <a:gd name="connsiteY1593" fmla="*/ 124428 h 813790"/>
              <a:gd name="connsiteX1594" fmla="*/ 487940 w 743656"/>
              <a:gd name="connsiteY1594" fmla="*/ 124232 h 813790"/>
              <a:gd name="connsiteX1595" fmla="*/ 488087 w 743656"/>
              <a:gd name="connsiteY1595" fmla="*/ 124021 h 813790"/>
              <a:gd name="connsiteX1596" fmla="*/ 488152 w 743656"/>
              <a:gd name="connsiteY1596" fmla="*/ 123848 h 813790"/>
              <a:gd name="connsiteX1597" fmla="*/ 488169 w 743656"/>
              <a:gd name="connsiteY1597" fmla="*/ 123659 h 813790"/>
              <a:gd name="connsiteX1598" fmla="*/ 488103 w 743656"/>
              <a:gd name="connsiteY1598" fmla="*/ 123462 h 813790"/>
              <a:gd name="connsiteX1599" fmla="*/ 487923 w 743656"/>
              <a:gd name="connsiteY1599" fmla="*/ 123380 h 813790"/>
              <a:gd name="connsiteX1600" fmla="*/ 487744 w 743656"/>
              <a:gd name="connsiteY1600" fmla="*/ 123274 h 813790"/>
              <a:gd name="connsiteX1601" fmla="*/ 487547 w 743656"/>
              <a:gd name="connsiteY1601" fmla="*/ 123197 h 813790"/>
              <a:gd name="connsiteX1602" fmla="*/ 487416 w 743656"/>
              <a:gd name="connsiteY1602" fmla="*/ 123140 h 813790"/>
              <a:gd name="connsiteX1603" fmla="*/ 487302 w 743656"/>
              <a:gd name="connsiteY1603" fmla="*/ 123030 h 813790"/>
              <a:gd name="connsiteX1604" fmla="*/ 487122 w 743656"/>
              <a:gd name="connsiteY1604" fmla="*/ 122902 h 813790"/>
              <a:gd name="connsiteX1605" fmla="*/ 486942 w 743656"/>
              <a:gd name="connsiteY1605" fmla="*/ 122742 h 813790"/>
              <a:gd name="connsiteX1606" fmla="*/ 486893 w 743656"/>
              <a:gd name="connsiteY1606" fmla="*/ 122503 h 813790"/>
              <a:gd name="connsiteX1607" fmla="*/ 486779 w 743656"/>
              <a:gd name="connsiteY1607" fmla="*/ 122342 h 813790"/>
              <a:gd name="connsiteX1608" fmla="*/ 486779 w 743656"/>
              <a:gd name="connsiteY1608" fmla="*/ 122101 h 813790"/>
              <a:gd name="connsiteX1609" fmla="*/ 486795 w 743656"/>
              <a:gd name="connsiteY1609" fmla="*/ 121920 h 813790"/>
              <a:gd name="connsiteX1610" fmla="*/ 486828 w 743656"/>
              <a:gd name="connsiteY1610" fmla="*/ 121710 h 813790"/>
              <a:gd name="connsiteX1611" fmla="*/ 486893 w 743656"/>
              <a:gd name="connsiteY1611" fmla="*/ 121545 h 813790"/>
              <a:gd name="connsiteX1612" fmla="*/ 487008 w 743656"/>
              <a:gd name="connsiteY1612" fmla="*/ 121418 h 813790"/>
              <a:gd name="connsiteX1613" fmla="*/ 487171 w 743656"/>
              <a:gd name="connsiteY1613" fmla="*/ 121266 h 813790"/>
              <a:gd name="connsiteX1614" fmla="*/ 487237 w 743656"/>
              <a:gd name="connsiteY1614" fmla="*/ 121071 h 813790"/>
              <a:gd name="connsiteX1615" fmla="*/ 487237 w 743656"/>
              <a:gd name="connsiteY1615" fmla="*/ 120877 h 813790"/>
              <a:gd name="connsiteX1616" fmla="*/ 487024 w 743656"/>
              <a:gd name="connsiteY1616" fmla="*/ 120873 h 813790"/>
              <a:gd name="connsiteX1617" fmla="*/ 486861 w 743656"/>
              <a:gd name="connsiteY1617" fmla="*/ 120927 h 813790"/>
              <a:gd name="connsiteX1618" fmla="*/ 486713 w 743656"/>
              <a:gd name="connsiteY1618" fmla="*/ 121065 h 813790"/>
              <a:gd name="connsiteX1619" fmla="*/ 486501 w 743656"/>
              <a:gd name="connsiteY1619" fmla="*/ 121272 h 813790"/>
              <a:gd name="connsiteX1620" fmla="*/ 486386 w 743656"/>
              <a:gd name="connsiteY1620" fmla="*/ 121123 h 813790"/>
              <a:gd name="connsiteX1621" fmla="*/ 486272 w 743656"/>
              <a:gd name="connsiteY1621" fmla="*/ 120909 h 813790"/>
              <a:gd name="connsiteX1622" fmla="*/ 486321 w 743656"/>
              <a:gd name="connsiteY1622" fmla="*/ 120667 h 813790"/>
              <a:gd name="connsiteX1623" fmla="*/ 486452 w 743656"/>
              <a:gd name="connsiteY1623" fmla="*/ 120496 h 813790"/>
              <a:gd name="connsiteX1624" fmla="*/ 486583 w 743656"/>
              <a:gd name="connsiteY1624" fmla="*/ 120410 h 813790"/>
              <a:gd name="connsiteX1625" fmla="*/ 486713 w 743656"/>
              <a:gd name="connsiteY1625" fmla="*/ 120317 h 813790"/>
              <a:gd name="connsiteX1626" fmla="*/ 486812 w 743656"/>
              <a:gd name="connsiteY1626" fmla="*/ 120200 h 813790"/>
              <a:gd name="connsiteX1627" fmla="*/ 486844 w 743656"/>
              <a:gd name="connsiteY1627" fmla="*/ 120021 h 813790"/>
              <a:gd name="connsiteX1628" fmla="*/ 486746 w 743656"/>
              <a:gd name="connsiteY1628" fmla="*/ 119923 h 813790"/>
              <a:gd name="connsiteX1629" fmla="*/ 486550 w 743656"/>
              <a:gd name="connsiteY1629" fmla="*/ 119936 h 813790"/>
              <a:gd name="connsiteX1630" fmla="*/ 486403 w 743656"/>
              <a:gd name="connsiteY1630" fmla="*/ 120051 h 813790"/>
              <a:gd name="connsiteX1631" fmla="*/ 486288 w 743656"/>
              <a:gd name="connsiteY1631" fmla="*/ 120157 h 813790"/>
              <a:gd name="connsiteX1632" fmla="*/ 486092 w 743656"/>
              <a:gd name="connsiteY1632" fmla="*/ 120340 h 813790"/>
              <a:gd name="connsiteX1633" fmla="*/ 485945 w 743656"/>
              <a:gd name="connsiteY1633" fmla="*/ 120379 h 813790"/>
              <a:gd name="connsiteX1634" fmla="*/ 485830 w 743656"/>
              <a:gd name="connsiteY1634" fmla="*/ 120347 h 813790"/>
              <a:gd name="connsiteX1635" fmla="*/ 485634 w 743656"/>
              <a:gd name="connsiteY1635" fmla="*/ 120276 h 813790"/>
              <a:gd name="connsiteX1636" fmla="*/ 485405 w 743656"/>
              <a:gd name="connsiteY1636" fmla="*/ 120311 h 813790"/>
              <a:gd name="connsiteX1637" fmla="*/ 485242 w 743656"/>
              <a:gd name="connsiteY1637" fmla="*/ 120473 h 813790"/>
              <a:gd name="connsiteX1638" fmla="*/ 485078 w 743656"/>
              <a:gd name="connsiteY1638" fmla="*/ 120612 h 813790"/>
              <a:gd name="connsiteX1639" fmla="*/ 484997 w 743656"/>
              <a:gd name="connsiteY1639" fmla="*/ 120751 h 813790"/>
              <a:gd name="connsiteX1640" fmla="*/ 484817 w 743656"/>
              <a:gd name="connsiteY1640" fmla="*/ 120754 h 813790"/>
              <a:gd name="connsiteX1641" fmla="*/ 484620 w 743656"/>
              <a:gd name="connsiteY1641" fmla="*/ 120649 h 813790"/>
              <a:gd name="connsiteX1642" fmla="*/ 484571 w 743656"/>
              <a:gd name="connsiteY1642" fmla="*/ 120425 h 813790"/>
              <a:gd name="connsiteX1643" fmla="*/ 484375 w 743656"/>
              <a:gd name="connsiteY1643" fmla="*/ 120445 h 813790"/>
              <a:gd name="connsiteX1644" fmla="*/ 484228 w 743656"/>
              <a:gd name="connsiteY1644" fmla="*/ 120427 h 813790"/>
              <a:gd name="connsiteX1645" fmla="*/ 484032 w 743656"/>
              <a:gd name="connsiteY1645" fmla="*/ 120375 h 813790"/>
              <a:gd name="connsiteX1646" fmla="*/ 483917 w 743656"/>
              <a:gd name="connsiteY1646" fmla="*/ 120224 h 813790"/>
              <a:gd name="connsiteX1647" fmla="*/ 483786 w 743656"/>
              <a:gd name="connsiteY1647" fmla="*/ 120106 h 813790"/>
              <a:gd name="connsiteX1648" fmla="*/ 483737 w 743656"/>
              <a:gd name="connsiteY1648" fmla="*/ 119928 h 813790"/>
              <a:gd name="connsiteX1649" fmla="*/ 483868 w 743656"/>
              <a:gd name="connsiteY1649" fmla="*/ 119732 h 813790"/>
              <a:gd name="connsiteX1650" fmla="*/ 483966 w 743656"/>
              <a:gd name="connsiteY1650" fmla="*/ 119531 h 813790"/>
              <a:gd name="connsiteX1651" fmla="*/ 484032 w 743656"/>
              <a:gd name="connsiteY1651" fmla="*/ 119299 h 813790"/>
              <a:gd name="connsiteX1652" fmla="*/ 484114 w 743656"/>
              <a:gd name="connsiteY1652" fmla="*/ 119232 h 813790"/>
              <a:gd name="connsiteX1653" fmla="*/ 484065 w 743656"/>
              <a:gd name="connsiteY1653" fmla="*/ 119078 h 813790"/>
              <a:gd name="connsiteX1654" fmla="*/ 484081 w 743656"/>
              <a:gd name="connsiteY1654" fmla="*/ 118859 h 813790"/>
              <a:gd name="connsiteX1655" fmla="*/ 484163 w 743656"/>
              <a:gd name="connsiteY1655" fmla="*/ 118733 h 813790"/>
              <a:gd name="connsiteX1656" fmla="*/ 484065 w 743656"/>
              <a:gd name="connsiteY1656" fmla="*/ 118605 h 813790"/>
              <a:gd name="connsiteX1657" fmla="*/ 483999 w 743656"/>
              <a:gd name="connsiteY1657" fmla="*/ 118434 h 813790"/>
              <a:gd name="connsiteX1658" fmla="*/ 484097 w 743656"/>
              <a:gd name="connsiteY1658" fmla="*/ 118311 h 813790"/>
              <a:gd name="connsiteX1659" fmla="*/ 484195 w 743656"/>
              <a:gd name="connsiteY1659" fmla="*/ 118172 h 813790"/>
              <a:gd name="connsiteX1660" fmla="*/ 484424 w 743656"/>
              <a:gd name="connsiteY1660" fmla="*/ 118118 h 813790"/>
              <a:gd name="connsiteX1661" fmla="*/ 484620 w 743656"/>
              <a:gd name="connsiteY1661" fmla="*/ 118273 h 813790"/>
              <a:gd name="connsiteX1662" fmla="*/ 484784 w 743656"/>
              <a:gd name="connsiteY1662" fmla="*/ 118381 h 813790"/>
              <a:gd name="connsiteX1663" fmla="*/ 484931 w 743656"/>
              <a:gd name="connsiteY1663" fmla="*/ 118473 h 813790"/>
              <a:gd name="connsiteX1664" fmla="*/ 485046 w 743656"/>
              <a:gd name="connsiteY1664" fmla="*/ 118561 h 813790"/>
              <a:gd name="connsiteX1665" fmla="*/ 485209 w 743656"/>
              <a:gd name="connsiteY1665" fmla="*/ 118473 h 813790"/>
              <a:gd name="connsiteX1666" fmla="*/ 485356 w 743656"/>
              <a:gd name="connsiteY1666" fmla="*/ 118399 h 813790"/>
              <a:gd name="connsiteX1667" fmla="*/ 485503 w 743656"/>
              <a:gd name="connsiteY1667" fmla="*/ 118280 h 813790"/>
              <a:gd name="connsiteX1668" fmla="*/ 485601 w 743656"/>
              <a:gd name="connsiteY1668" fmla="*/ 118118 h 813790"/>
              <a:gd name="connsiteX1669" fmla="*/ 485683 w 743656"/>
              <a:gd name="connsiteY1669" fmla="*/ 117982 h 813790"/>
              <a:gd name="connsiteX1670" fmla="*/ 485847 w 743656"/>
              <a:gd name="connsiteY1670" fmla="*/ 118031 h 813790"/>
              <a:gd name="connsiteX1671" fmla="*/ 485978 w 743656"/>
              <a:gd name="connsiteY1671" fmla="*/ 118116 h 813790"/>
              <a:gd name="connsiteX1672" fmla="*/ 486174 w 743656"/>
              <a:gd name="connsiteY1672" fmla="*/ 118103 h 813790"/>
              <a:gd name="connsiteX1673" fmla="*/ 486386 w 743656"/>
              <a:gd name="connsiteY1673" fmla="*/ 118071 h 813790"/>
              <a:gd name="connsiteX1674" fmla="*/ 486533 w 743656"/>
              <a:gd name="connsiteY1674" fmla="*/ 118035 h 813790"/>
              <a:gd name="connsiteX1675" fmla="*/ 486730 w 743656"/>
              <a:gd name="connsiteY1675" fmla="*/ 117946 h 813790"/>
              <a:gd name="connsiteX1676" fmla="*/ 486795 w 743656"/>
              <a:gd name="connsiteY1676" fmla="*/ 117811 h 813790"/>
              <a:gd name="connsiteX1677" fmla="*/ 486779 w 743656"/>
              <a:gd name="connsiteY1677" fmla="*/ 117577 h 813790"/>
              <a:gd name="connsiteX1678" fmla="*/ 486648 w 743656"/>
              <a:gd name="connsiteY1678" fmla="*/ 117440 h 813790"/>
              <a:gd name="connsiteX1679" fmla="*/ 486419 w 743656"/>
              <a:gd name="connsiteY1679" fmla="*/ 117377 h 813790"/>
              <a:gd name="connsiteX1680" fmla="*/ 486288 w 743656"/>
              <a:gd name="connsiteY1680" fmla="*/ 117243 h 813790"/>
              <a:gd name="connsiteX1681" fmla="*/ 486239 w 743656"/>
              <a:gd name="connsiteY1681" fmla="*/ 117083 h 813790"/>
              <a:gd name="connsiteX1682" fmla="*/ 486239 w 743656"/>
              <a:gd name="connsiteY1682" fmla="*/ 116833 h 813790"/>
              <a:gd name="connsiteX1683" fmla="*/ 486174 w 743656"/>
              <a:gd name="connsiteY1683" fmla="*/ 116674 h 813790"/>
              <a:gd name="connsiteX1684" fmla="*/ 486190 w 743656"/>
              <a:gd name="connsiteY1684" fmla="*/ 116452 h 813790"/>
              <a:gd name="connsiteX1685" fmla="*/ 486141 w 743656"/>
              <a:gd name="connsiteY1685" fmla="*/ 116166 h 813790"/>
              <a:gd name="connsiteX1686" fmla="*/ 486076 w 743656"/>
              <a:gd name="connsiteY1686" fmla="*/ 115961 h 813790"/>
              <a:gd name="connsiteX1687" fmla="*/ 485945 w 743656"/>
              <a:gd name="connsiteY1687" fmla="*/ 115781 h 813790"/>
              <a:gd name="connsiteX1688" fmla="*/ 485765 w 743656"/>
              <a:gd name="connsiteY1688" fmla="*/ 115701 h 813790"/>
              <a:gd name="connsiteX1689" fmla="*/ 485781 w 743656"/>
              <a:gd name="connsiteY1689" fmla="*/ 115446 h 813790"/>
              <a:gd name="connsiteX1690" fmla="*/ 485798 w 743656"/>
              <a:gd name="connsiteY1690" fmla="*/ 115208 h 813790"/>
              <a:gd name="connsiteX1691" fmla="*/ 485667 w 743656"/>
              <a:gd name="connsiteY1691" fmla="*/ 115077 h 813790"/>
              <a:gd name="connsiteX1692" fmla="*/ 485667 w 743656"/>
              <a:gd name="connsiteY1692" fmla="*/ 114879 h 813790"/>
              <a:gd name="connsiteX1693" fmla="*/ 485667 w 743656"/>
              <a:gd name="connsiteY1693" fmla="*/ 114697 h 813790"/>
              <a:gd name="connsiteX1694" fmla="*/ 485618 w 743656"/>
              <a:gd name="connsiteY1694" fmla="*/ 114410 h 813790"/>
              <a:gd name="connsiteX1695" fmla="*/ 485569 w 743656"/>
              <a:gd name="connsiteY1695" fmla="*/ 114176 h 813790"/>
              <a:gd name="connsiteX1696" fmla="*/ 485618 w 743656"/>
              <a:gd name="connsiteY1696" fmla="*/ 113958 h 813790"/>
              <a:gd name="connsiteX1697" fmla="*/ 485683 w 743656"/>
              <a:gd name="connsiteY1697" fmla="*/ 113671 h 813790"/>
              <a:gd name="connsiteX1698" fmla="*/ 485716 w 743656"/>
              <a:gd name="connsiteY1698" fmla="*/ 113455 h 813790"/>
              <a:gd name="connsiteX1699" fmla="*/ 485716 w 743656"/>
              <a:gd name="connsiteY1699" fmla="*/ 113309 h 813790"/>
              <a:gd name="connsiteX1700" fmla="*/ 485749 w 743656"/>
              <a:gd name="connsiteY1700" fmla="*/ 113110 h 813790"/>
              <a:gd name="connsiteX1701" fmla="*/ 485765 w 743656"/>
              <a:gd name="connsiteY1701" fmla="*/ 112773 h 813790"/>
              <a:gd name="connsiteX1702" fmla="*/ 485732 w 743656"/>
              <a:gd name="connsiteY1702" fmla="*/ 112397 h 813790"/>
              <a:gd name="connsiteX1703" fmla="*/ 485700 w 743656"/>
              <a:gd name="connsiteY1703" fmla="*/ 112217 h 813790"/>
              <a:gd name="connsiteX1704" fmla="*/ 485732 w 743656"/>
              <a:gd name="connsiteY1704" fmla="*/ 112016 h 813790"/>
              <a:gd name="connsiteX1705" fmla="*/ 485814 w 743656"/>
              <a:gd name="connsiteY1705" fmla="*/ 111795 h 813790"/>
              <a:gd name="connsiteX1706" fmla="*/ 485863 w 743656"/>
              <a:gd name="connsiteY1706" fmla="*/ 111586 h 813790"/>
              <a:gd name="connsiteX1707" fmla="*/ 485830 w 743656"/>
              <a:gd name="connsiteY1707" fmla="*/ 111300 h 813790"/>
              <a:gd name="connsiteX1708" fmla="*/ 485700 w 743656"/>
              <a:gd name="connsiteY1708" fmla="*/ 111061 h 813790"/>
              <a:gd name="connsiteX1709" fmla="*/ 485585 w 743656"/>
              <a:gd name="connsiteY1709" fmla="*/ 110896 h 813790"/>
              <a:gd name="connsiteX1710" fmla="*/ 485438 w 743656"/>
              <a:gd name="connsiteY1710" fmla="*/ 110767 h 813790"/>
              <a:gd name="connsiteX1711" fmla="*/ 485225 w 743656"/>
              <a:gd name="connsiteY1711" fmla="*/ 110717 h 813790"/>
              <a:gd name="connsiteX1712" fmla="*/ 485029 w 743656"/>
              <a:gd name="connsiteY1712" fmla="*/ 110654 h 813790"/>
              <a:gd name="connsiteX1713" fmla="*/ 484915 w 743656"/>
              <a:gd name="connsiteY1713" fmla="*/ 110498 h 813790"/>
              <a:gd name="connsiteX1714" fmla="*/ 484898 w 743656"/>
              <a:gd name="connsiteY1714" fmla="*/ 110255 h 813790"/>
              <a:gd name="connsiteX1715" fmla="*/ 484817 w 743656"/>
              <a:gd name="connsiteY1715" fmla="*/ 110078 h 813790"/>
              <a:gd name="connsiteX1716" fmla="*/ 484735 w 743656"/>
              <a:gd name="connsiteY1716" fmla="*/ 109781 h 813790"/>
              <a:gd name="connsiteX1717" fmla="*/ 484718 w 743656"/>
              <a:gd name="connsiteY1717" fmla="*/ 109537 h 813790"/>
              <a:gd name="connsiteX1718" fmla="*/ 484686 w 743656"/>
              <a:gd name="connsiteY1718" fmla="*/ 109331 h 813790"/>
              <a:gd name="connsiteX1719" fmla="*/ 484555 w 743656"/>
              <a:gd name="connsiteY1719" fmla="*/ 109197 h 813790"/>
              <a:gd name="connsiteX1720" fmla="*/ 484375 w 743656"/>
              <a:gd name="connsiteY1720" fmla="*/ 109148 h 813790"/>
              <a:gd name="connsiteX1721" fmla="*/ 484261 w 743656"/>
              <a:gd name="connsiteY1721" fmla="*/ 108968 h 813790"/>
              <a:gd name="connsiteX1722" fmla="*/ 484146 w 743656"/>
              <a:gd name="connsiteY1722" fmla="*/ 108773 h 813790"/>
              <a:gd name="connsiteX1723" fmla="*/ 483901 w 743656"/>
              <a:gd name="connsiteY1723" fmla="*/ 108714 h 813790"/>
              <a:gd name="connsiteX1724" fmla="*/ 483721 w 743656"/>
              <a:gd name="connsiteY1724" fmla="*/ 108700 h 813790"/>
              <a:gd name="connsiteX1725" fmla="*/ 483590 w 743656"/>
              <a:gd name="connsiteY1725" fmla="*/ 108592 h 813790"/>
              <a:gd name="connsiteX1726" fmla="*/ 483459 w 743656"/>
              <a:gd name="connsiteY1726" fmla="*/ 108383 h 813790"/>
              <a:gd name="connsiteX1727" fmla="*/ 483378 w 743656"/>
              <a:gd name="connsiteY1727" fmla="*/ 108201 h 813790"/>
              <a:gd name="connsiteX1728" fmla="*/ 483361 w 743656"/>
              <a:gd name="connsiteY1728" fmla="*/ 108036 h 813790"/>
              <a:gd name="connsiteX1729" fmla="*/ 483312 w 743656"/>
              <a:gd name="connsiteY1729" fmla="*/ 107872 h 813790"/>
              <a:gd name="connsiteX1730" fmla="*/ 483198 w 743656"/>
              <a:gd name="connsiteY1730" fmla="*/ 107742 h 813790"/>
              <a:gd name="connsiteX1731" fmla="*/ 482985 w 743656"/>
              <a:gd name="connsiteY1731" fmla="*/ 107630 h 813790"/>
              <a:gd name="connsiteX1732" fmla="*/ 482854 w 743656"/>
              <a:gd name="connsiteY1732" fmla="*/ 107514 h 813790"/>
              <a:gd name="connsiteX1733" fmla="*/ 482740 w 743656"/>
              <a:gd name="connsiteY1733" fmla="*/ 107408 h 813790"/>
              <a:gd name="connsiteX1734" fmla="*/ 482691 w 743656"/>
              <a:gd name="connsiteY1734" fmla="*/ 107225 h 813790"/>
              <a:gd name="connsiteX1735" fmla="*/ 482626 w 743656"/>
              <a:gd name="connsiteY1735" fmla="*/ 107024 h 813790"/>
              <a:gd name="connsiteX1736" fmla="*/ 482462 w 743656"/>
              <a:gd name="connsiteY1736" fmla="*/ 106788 h 813790"/>
              <a:gd name="connsiteX1737" fmla="*/ 482495 w 743656"/>
              <a:gd name="connsiteY1737" fmla="*/ 106572 h 813790"/>
              <a:gd name="connsiteX1738" fmla="*/ 482593 w 743656"/>
              <a:gd name="connsiteY1738" fmla="*/ 106352 h 813790"/>
              <a:gd name="connsiteX1739" fmla="*/ 482691 w 743656"/>
              <a:gd name="connsiteY1739" fmla="*/ 106165 h 813790"/>
              <a:gd name="connsiteX1740" fmla="*/ 482773 w 743656"/>
              <a:gd name="connsiteY1740" fmla="*/ 106018 h 813790"/>
              <a:gd name="connsiteX1741" fmla="*/ 482887 w 743656"/>
              <a:gd name="connsiteY1741" fmla="*/ 105913 h 813790"/>
              <a:gd name="connsiteX1742" fmla="*/ 482969 w 743656"/>
              <a:gd name="connsiteY1742" fmla="*/ 105786 h 813790"/>
              <a:gd name="connsiteX1743" fmla="*/ 482920 w 743656"/>
              <a:gd name="connsiteY1743" fmla="*/ 105565 h 813790"/>
              <a:gd name="connsiteX1744" fmla="*/ 482854 w 743656"/>
              <a:gd name="connsiteY1744" fmla="*/ 105315 h 813790"/>
              <a:gd name="connsiteX1745" fmla="*/ 482756 w 743656"/>
              <a:gd name="connsiteY1745" fmla="*/ 105151 h 813790"/>
              <a:gd name="connsiteX1746" fmla="*/ 482609 w 743656"/>
              <a:gd name="connsiteY1746" fmla="*/ 105089 h 813790"/>
              <a:gd name="connsiteX1747" fmla="*/ 482577 w 743656"/>
              <a:gd name="connsiteY1747" fmla="*/ 105336 h 813790"/>
              <a:gd name="connsiteX1748" fmla="*/ 481072 w 743656"/>
              <a:gd name="connsiteY1748" fmla="*/ 103255 h 813790"/>
              <a:gd name="connsiteX1749" fmla="*/ 477655 w 743656"/>
              <a:gd name="connsiteY1749" fmla="*/ 101387 h 813790"/>
              <a:gd name="connsiteX1750" fmla="*/ 473567 w 743656"/>
              <a:gd name="connsiteY1750" fmla="*/ 95974 h 813790"/>
              <a:gd name="connsiteX1751" fmla="*/ 472373 w 743656"/>
              <a:gd name="connsiteY1751" fmla="*/ 89729 h 813790"/>
              <a:gd name="connsiteX1752" fmla="*/ 469610 w 743656"/>
              <a:gd name="connsiteY1752" fmla="*/ 87397 h 813790"/>
              <a:gd name="connsiteX1753" fmla="*/ 460551 w 743656"/>
              <a:gd name="connsiteY1753" fmla="*/ 86534 h 813790"/>
              <a:gd name="connsiteX1754" fmla="*/ 455548 w 743656"/>
              <a:gd name="connsiteY1754" fmla="*/ 87242 h 813790"/>
              <a:gd name="connsiteX1755" fmla="*/ 451853 w 743656"/>
              <a:gd name="connsiteY1755" fmla="*/ 89696 h 813790"/>
              <a:gd name="connsiteX1756" fmla="*/ 446375 w 743656"/>
              <a:gd name="connsiteY1756" fmla="*/ 90877 h 813790"/>
              <a:gd name="connsiteX1757" fmla="*/ 442859 w 743656"/>
              <a:gd name="connsiteY1757" fmla="*/ 94343 h 813790"/>
              <a:gd name="connsiteX1758" fmla="*/ 440913 w 743656"/>
              <a:gd name="connsiteY1758" fmla="*/ 96731 h 813790"/>
              <a:gd name="connsiteX1759" fmla="*/ 439720 w 743656"/>
              <a:gd name="connsiteY1759" fmla="*/ 94840 h 813790"/>
              <a:gd name="connsiteX1760" fmla="*/ 438101 w 743656"/>
              <a:gd name="connsiteY1760" fmla="*/ 92257 h 813790"/>
              <a:gd name="connsiteX1761" fmla="*/ 436335 w 743656"/>
              <a:gd name="connsiteY1761" fmla="*/ 90514 h 813790"/>
              <a:gd name="connsiteX1762" fmla="*/ 433686 w 743656"/>
              <a:gd name="connsiteY1762" fmla="*/ 87898 h 813790"/>
              <a:gd name="connsiteX1763" fmla="*/ 432836 w 743656"/>
              <a:gd name="connsiteY1763" fmla="*/ 86593 h 813790"/>
              <a:gd name="connsiteX1764" fmla="*/ 432705 w 743656"/>
              <a:gd name="connsiteY1764" fmla="*/ 85654 h 813790"/>
              <a:gd name="connsiteX1765" fmla="*/ 432525 w 743656"/>
              <a:gd name="connsiteY1765" fmla="*/ 84330 h 813790"/>
              <a:gd name="connsiteX1766" fmla="*/ 430825 w 743656"/>
              <a:gd name="connsiteY1766" fmla="*/ 82059 h 813790"/>
              <a:gd name="connsiteX1767" fmla="*/ 428487 w 743656"/>
              <a:gd name="connsiteY1767" fmla="*/ 80437 h 813790"/>
              <a:gd name="connsiteX1768" fmla="*/ 425412 w 743656"/>
              <a:gd name="connsiteY1768" fmla="*/ 80731 h 813790"/>
              <a:gd name="connsiteX1769" fmla="*/ 421423 w 743656"/>
              <a:gd name="connsiteY1769" fmla="*/ 79658 h 813790"/>
              <a:gd name="connsiteX1770" fmla="*/ 414457 w 743656"/>
              <a:gd name="connsiteY1770" fmla="*/ 79375 h 813790"/>
              <a:gd name="connsiteX1771" fmla="*/ 411939 w 743656"/>
              <a:gd name="connsiteY1771" fmla="*/ 77194 h 813790"/>
              <a:gd name="connsiteX1772" fmla="*/ 410402 w 743656"/>
              <a:gd name="connsiteY1772" fmla="*/ 76568 h 813790"/>
              <a:gd name="connsiteX1773" fmla="*/ 402635 w 743656"/>
              <a:gd name="connsiteY1773" fmla="*/ 77210 h 813790"/>
              <a:gd name="connsiteX1774" fmla="*/ 401409 w 743656"/>
              <a:gd name="connsiteY1774" fmla="*/ 77019 h 813790"/>
              <a:gd name="connsiteX1775" fmla="*/ 396880 w 743656"/>
              <a:gd name="connsiteY1775" fmla="*/ 81583 h 813790"/>
              <a:gd name="connsiteX1776" fmla="*/ 394460 w 743656"/>
              <a:gd name="connsiteY1776" fmla="*/ 85537 h 813790"/>
              <a:gd name="connsiteX1777" fmla="*/ 392923 w 743656"/>
              <a:gd name="connsiteY1777" fmla="*/ 87345 h 813790"/>
              <a:gd name="connsiteX1778" fmla="*/ 390519 w 743656"/>
              <a:gd name="connsiteY1778" fmla="*/ 87623 h 813790"/>
              <a:gd name="connsiteX1779" fmla="*/ 388361 w 743656"/>
              <a:gd name="connsiteY1779" fmla="*/ 87911 h 813790"/>
              <a:gd name="connsiteX1780" fmla="*/ 387755 w 743656"/>
              <a:gd name="connsiteY1780" fmla="*/ 87060 h 813790"/>
              <a:gd name="connsiteX1781" fmla="*/ 387886 w 743656"/>
              <a:gd name="connsiteY1781" fmla="*/ 85865 h 813790"/>
              <a:gd name="connsiteX1782" fmla="*/ 388393 w 743656"/>
              <a:gd name="connsiteY1782" fmla="*/ 84474 h 813790"/>
              <a:gd name="connsiteX1783" fmla="*/ 389260 w 743656"/>
              <a:gd name="connsiteY1783" fmla="*/ 82026 h 813790"/>
              <a:gd name="connsiteX1784" fmla="*/ 390355 w 743656"/>
              <a:gd name="connsiteY1784" fmla="*/ 79755 h 813790"/>
              <a:gd name="connsiteX1785" fmla="*/ 389865 w 743656"/>
              <a:gd name="connsiteY1785" fmla="*/ 78391 h 813790"/>
              <a:gd name="connsiteX1786" fmla="*/ 388688 w 743656"/>
              <a:gd name="connsiteY1786" fmla="*/ 73316 h 813790"/>
              <a:gd name="connsiteX1787" fmla="*/ 395915 w 743656"/>
              <a:gd name="connsiteY1787" fmla="*/ 70068 h 813790"/>
              <a:gd name="connsiteX1788" fmla="*/ 396046 w 743656"/>
              <a:gd name="connsiteY1788" fmla="*/ 67403 h 813790"/>
              <a:gd name="connsiteX1789" fmla="*/ 396078 w 743656"/>
              <a:gd name="connsiteY1789" fmla="*/ 67244 h 813790"/>
              <a:gd name="connsiteX1790" fmla="*/ 397158 w 743656"/>
              <a:gd name="connsiteY1790" fmla="*/ 63966 h 813790"/>
              <a:gd name="connsiteX1791" fmla="*/ 391075 w 743656"/>
              <a:gd name="connsiteY1791" fmla="*/ 53431 h 813790"/>
              <a:gd name="connsiteX1792" fmla="*/ 386758 w 743656"/>
              <a:gd name="connsiteY1792" fmla="*/ 50738 h 813790"/>
              <a:gd name="connsiteX1793" fmla="*/ 382883 w 743656"/>
              <a:gd name="connsiteY1793" fmla="*/ 49294 h 813790"/>
              <a:gd name="connsiteX1794" fmla="*/ 382033 w 743656"/>
              <a:gd name="connsiteY1794" fmla="*/ 48671 h 813790"/>
              <a:gd name="connsiteX1795" fmla="*/ 381166 w 743656"/>
              <a:gd name="connsiteY1795" fmla="*/ 47180 h 813790"/>
              <a:gd name="connsiteX1796" fmla="*/ 380250 w 743656"/>
              <a:gd name="connsiteY1796" fmla="*/ 47299 h 813790"/>
              <a:gd name="connsiteX1797" fmla="*/ 378206 w 743656"/>
              <a:gd name="connsiteY1797" fmla="*/ 49148 h 813790"/>
              <a:gd name="connsiteX1798" fmla="*/ 374740 w 743656"/>
              <a:gd name="connsiteY1798" fmla="*/ 50061 h 813790"/>
              <a:gd name="connsiteX1799" fmla="*/ 371600 w 743656"/>
              <a:gd name="connsiteY1799" fmla="*/ 49922 h 813790"/>
              <a:gd name="connsiteX1800" fmla="*/ 369671 w 743656"/>
              <a:gd name="connsiteY1800" fmla="*/ 49417 h 813790"/>
              <a:gd name="connsiteX1801" fmla="*/ 367725 w 743656"/>
              <a:gd name="connsiteY1801" fmla="*/ 48913 h 813790"/>
              <a:gd name="connsiteX1802" fmla="*/ 366221 w 743656"/>
              <a:gd name="connsiteY1802" fmla="*/ 48115 h 813790"/>
              <a:gd name="connsiteX1803" fmla="*/ 364537 w 743656"/>
              <a:gd name="connsiteY1803" fmla="*/ 47224 h 813790"/>
              <a:gd name="connsiteX1804" fmla="*/ 361512 w 743656"/>
              <a:gd name="connsiteY1804" fmla="*/ 43818 h 813790"/>
              <a:gd name="connsiteX1805" fmla="*/ 361168 w 743656"/>
              <a:gd name="connsiteY1805" fmla="*/ 43429 h 813790"/>
              <a:gd name="connsiteX1806" fmla="*/ 359403 w 743656"/>
              <a:gd name="connsiteY1806" fmla="*/ 43470 h 813790"/>
              <a:gd name="connsiteX1807" fmla="*/ 359157 w 743656"/>
              <a:gd name="connsiteY1807" fmla="*/ 43476 h 813790"/>
              <a:gd name="connsiteX1808" fmla="*/ 358945 w 743656"/>
              <a:gd name="connsiteY1808" fmla="*/ 43479 h 813790"/>
              <a:gd name="connsiteX1809" fmla="*/ 354383 w 743656"/>
              <a:gd name="connsiteY1809" fmla="*/ 45566 h 813790"/>
              <a:gd name="connsiteX1810" fmla="*/ 349690 w 743656"/>
              <a:gd name="connsiteY1810" fmla="*/ 45605 h 813790"/>
              <a:gd name="connsiteX1811" fmla="*/ 348954 w 743656"/>
              <a:gd name="connsiteY1811" fmla="*/ 46284 h 813790"/>
              <a:gd name="connsiteX1812" fmla="*/ 347025 w 743656"/>
              <a:gd name="connsiteY1812" fmla="*/ 50179 h 813790"/>
              <a:gd name="connsiteX1813" fmla="*/ 346158 w 743656"/>
              <a:gd name="connsiteY1813" fmla="*/ 50981 h 813790"/>
              <a:gd name="connsiteX1814" fmla="*/ 344801 w 743656"/>
              <a:gd name="connsiteY1814" fmla="*/ 51222 h 813790"/>
              <a:gd name="connsiteX1815" fmla="*/ 342839 w 743656"/>
              <a:gd name="connsiteY1815" fmla="*/ 50470 h 813790"/>
              <a:gd name="connsiteX1816" fmla="*/ 338211 w 743656"/>
              <a:gd name="connsiteY1816" fmla="*/ 51006 h 813790"/>
              <a:gd name="connsiteX1817" fmla="*/ 335562 w 743656"/>
              <a:gd name="connsiteY1817" fmla="*/ 51552 h 813790"/>
              <a:gd name="connsiteX1818" fmla="*/ 332276 w 743656"/>
              <a:gd name="connsiteY1818" fmla="*/ 53645 h 813790"/>
              <a:gd name="connsiteX1819" fmla="*/ 329627 w 743656"/>
              <a:gd name="connsiteY1819" fmla="*/ 54127 h 813790"/>
              <a:gd name="connsiteX1820" fmla="*/ 330068 w 743656"/>
              <a:gd name="connsiteY1820" fmla="*/ 53200 h 813790"/>
              <a:gd name="connsiteX1821" fmla="*/ 329660 w 743656"/>
              <a:gd name="connsiteY1821" fmla="*/ 49976 h 813790"/>
              <a:gd name="connsiteX1822" fmla="*/ 329921 w 743656"/>
              <a:gd name="connsiteY1822" fmla="*/ 46630 h 813790"/>
              <a:gd name="connsiteX1823" fmla="*/ 325228 w 743656"/>
              <a:gd name="connsiteY1823" fmla="*/ 44905 h 813790"/>
              <a:gd name="connsiteX1824" fmla="*/ 322808 w 743656"/>
              <a:gd name="connsiteY1824" fmla="*/ 44763 h 813790"/>
              <a:gd name="connsiteX1825" fmla="*/ 308697 w 743656"/>
              <a:gd name="connsiteY1825" fmla="*/ 38931 h 813790"/>
              <a:gd name="connsiteX1826" fmla="*/ 306097 w 743656"/>
              <a:gd name="connsiteY1826" fmla="*/ 37277 h 813790"/>
              <a:gd name="connsiteX1827" fmla="*/ 305263 w 743656"/>
              <a:gd name="connsiteY1827" fmla="*/ 35394 h 813790"/>
              <a:gd name="connsiteX1828" fmla="*/ 303792 w 743656"/>
              <a:gd name="connsiteY1828" fmla="*/ 33973 h 813790"/>
              <a:gd name="connsiteX1829" fmla="*/ 302811 w 743656"/>
              <a:gd name="connsiteY1829" fmla="*/ 31913 h 813790"/>
              <a:gd name="connsiteX1830" fmla="*/ 305051 w 743656"/>
              <a:gd name="connsiteY1830" fmla="*/ 30709 h 813790"/>
              <a:gd name="connsiteX1831" fmla="*/ 306997 w 743656"/>
              <a:gd name="connsiteY1831" fmla="*/ 29988 h 813790"/>
              <a:gd name="connsiteX1832" fmla="*/ 310038 w 743656"/>
              <a:gd name="connsiteY1832" fmla="*/ 28332 h 813790"/>
              <a:gd name="connsiteX1833" fmla="*/ 311444 w 743656"/>
              <a:gd name="connsiteY1833" fmla="*/ 23742 h 813790"/>
              <a:gd name="connsiteX1834" fmla="*/ 309319 w 743656"/>
              <a:gd name="connsiteY1834" fmla="*/ 19612 h 813790"/>
              <a:gd name="connsiteX1835" fmla="*/ 307209 w 743656"/>
              <a:gd name="connsiteY1835" fmla="*/ 19322 h 813790"/>
              <a:gd name="connsiteX1836" fmla="*/ 302844 w 743656"/>
              <a:gd name="connsiteY1836" fmla="*/ 19401 h 813790"/>
              <a:gd name="connsiteX1837" fmla="*/ 299622 w 743656"/>
              <a:gd name="connsiteY1837" fmla="*/ 20714 h 813790"/>
              <a:gd name="connsiteX1838" fmla="*/ 296597 w 743656"/>
              <a:gd name="connsiteY1838" fmla="*/ 24206 h 813790"/>
              <a:gd name="connsiteX1839" fmla="*/ 293523 w 743656"/>
              <a:gd name="connsiteY1839" fmla="*/ 23526 h 813790"/>
              <a:gd name="connsiteX1840" fmla="*/ 290417 w 743656"/>
              <a:gd name="connsiteY1840" fmla="*/ 20341 h 813790"/>
              <a:gd name="connsiteX1841" fmla="*/ 288798 w 743656"/>
              <a:gd name="connsiteY1841" fmla="*/ 20246 h 813790"/>
              <a:gd name="connsiteX1842" fmla="*/ 284107 w 743656"/>
              <a:gd name="connsiteY1842" fmla="*/ 19638 h 813790"/>
              <a:gd name="connsiteX1843" fmla="*/ 280226 w 743656"/>
              <a:gd name="connsiteY1843" fmla="*/ 19410 h 813790"/>
              <a:gd name="connsiteX1844" fmla="*/ 273125 w 743656"/>
              <a:gd name="connsiteY1844" fmla="*/ 20331 h 813790"/>
              <a:gd name="connsiteX1845" fmla="*/ 260571 w 743656"/>
              <a:gd name="connsiteY1845" fmla="*/ 19710 h 813790"/>
              <a:gd name="connsiteX1846" fmla="*/ 254697 w 743656"/>
              <a:gd name="connsiteY1846" fmla="*/ 19419 h 813790"/>
              <a:gd name="connsiteX1847" fmla="*/ 250201 w 743656"/>
              <a:gd name="connsiteY1847" fmla="*/ 17530 h 813790"/>
              <a:gd name="connsiteX1848" fmla="*/ 250088 w 743656"/>
              <a:gd name="connsiteY1848" fmla="*/ 15113 h 813790"/>
              <a:gd name="connsiteX1849" fmla="*/ 249175 w 743656"/>
              <a:gd name="connsiteY1849" fmla="*/ 12383 h 813790"/>
              <a:gd name="connsiteX1850" fmla="*/ 249304 w 743656"/>
              <a:gd name="connsiteY1850" fmla="*/ 11145 h 813790"/>
              <a:gd name="connsiteX1851" fmla="*/ 251906 w 743656"/>
              <a:gd name="connsiteY1851" fmla="*/ 8305 h 813790"/>
              <a:gd name="connsiteX1852" fmla="*/ 253459 w 743656"/>
              <a:gd name="connsiteY1852" fmla="*/ 5397 h 813790"/>
              <a:gd name="connsiteX1853" fmla="*/ 251173 w 743656"/>
              <a:gd name="connsiteY1853" fmla="*/ 4908 h 813790"/>
              <a:gd name="connsiteX1854" fmla="*/ 248188 w 743656"/>
              <a:gd name="connsiteY1854" fmla="*/ 5142 h 813790"/>
              <a:gd name="connsiteX1855" fmla="*/ 235326 w 743656"/>
              <a:gd name="connsiteY1855" fmla="*/ 60 h 813790"/>
              <a:gd name="connsiteX1856" fmla="*/ 235422 w 743656"/>
              <a:gd name="connsiteY1856" fmla="*/ 5003 h 813790"/>
              <a:gd name="connsiteX1857" fmla="*/ 234005 w 743656"/>
              <a:gd name="connsiteY1857" fmla="*/ 11032 h 813790"/>
              <a:gd name="connsiteX1858" fmla="*/ 235601 w 743656"/>
              <a:gd name="connsiteY1858" fmla="*/ 15537 h 813790"/>
              <a:gd name="connsiteX1859" fmla="*/ 231921 w 743656"/>
              <a:gd name="connsiteY1859" fmla="*/ 18138 h 813790"/>
              <a:gd name="connsiteX1860" fmla="*/ 229367 w 743656"/>
              <a:gd name="connsiteY1860" fmla="*/ 18153 h 813790"/>
              <a:gd name="connsiteX1861" fmla="*/ 220037 w 743656"/>
              <a:gd name="connsiteY1861" fmla="*/ 16706 h 813790"/>
              <a:gd name="connsiteX1862" fmla="*/ 211574 w 743656"/>
              <a:gd name="connsiteY1862" fmla="*/ 14606 h 813790"/>
              <a:gd name="connsiteX1863" fmla="*/ 207874 w 743656"/>
              <a:gd name="connsiteY1863" fmla="*/ 9040 h 813790"/>
              <a:gd name="connsiteX1864" fmla="*/ 205913 w 743656"/>
              <a:gd name="connsiteY1864" fmla="*/ 10986 h 813790"/>
              <a:gd name="connsiteX1865" fmla="*/ 205382 w 743656"/>
              <a:gd name="connsiteY1865" fmla="*/ 15504 h 813790"/>
              <a:gd name="connsiteX1866" fmla="*/ 204307 w 743656"/>
              <a:gd name="connsiteY1866" fmla="*/ 15941 h 813790"/>
              <a:gd name="connsiteX1867" fmla="*/ 201343 w 743656"/>
              <a:gd name="connsiteY1867" fmla="*/ 15314 h 813790"/>
              <a:gd name="connsiteX1868" fmla="*/ 198195 w 743656"/>
              <a:gd name="connsiteY1868" fmla="*/ 13398 h 813790"/>
              <a:gd name="connsiteX1869" fmla="*/ 194902 w 743656"/>
              <a:gd name="connsiteY1869" fmla="*/ 17716 h 813790"/>
              <a:gd name="connsiteX1870" fmla="*/ 190219 w 743656"/>
              <a:gd name="connsiteY1870" fmla="*/ 17746 h 813790"/>
              <a:gd name="connsiteX1871" fmla="*/ 183829 w 743656"/>
              <a:gd name="connsiteY1871" fmla="*/ 17999 h 813790"/>
              <a:gd name="connsiteX1872" fmla="*/ 177459 w 743656"/>
              <a:gd name="connsiteY1872" fmla="*/ 17393 h 813790"/>
              <a:gd name="connsiteX1873" fmla="*/ 171149 w 743656"/>
              <a:gd name="connsiteY1873" fmla="*/ 14206 h 813790"/>
              <a:gd name="connsiteX1874" fmla="*/ 164894 w 743656"/>
              <a:gd name="connsiteY1874" fmla="*/ 8655 h 813790"/>
              <a:gd name="connsiteX1875" fmla="*/ 158717 w 743656"/>
              <a:gd name="connsiteY1875" fmla="*/ 8908 h 813790"/>
              <a:gd name="connsiteX1876" fmla="*/ 150391 w 743656"/>
              <a:gd name="connsiteY1876" fmla="*/ 10033 h 813790"/>
              <a:gd name="connsiteX1877" fmla="*/ 143909 w 743656"/>
              <a:gd name="connsiteY1877" fmla="*/ 14157 h 813790"/>
              <a:gd name="connsiteX1878" fmla="*/ 138294 w 743656"/>
              <a:gd name="connsiteY1878" fmla="*/ 17630 h 813790"/>
              <a:gd name="connsiteX1879" fmla="*/ 139126 w 743656"/>
              <a:gd name="connsiteY1879" fmla="*/ 21374 h 813790"/>
              <a:gd name="connsiteX1880" fmla="*/ 140140 w 743656"/>
              <a:gd name="connsiteY1880" fmla="*/ 23797 h 813790"/>
              <a:gd name="connsiteX1881" fmla="*/ 139743 w 743656"/>
              <a:gd name="connsiteY1881" fmla="*/ 28067 h 813790"/>
              <a:gd name="connsiteX1882" fmla="*/ 139164 w 743656"/>
              <a:gd name="connsiteY1882" fmla="*/ 34198 h 813790"/>
              <a:gd name="connsiteX1883" fmla="*/ 139336 w 743656"/>
              <a:gd name="connsiteY1883" fmla="*/ 37485 h 813790"/>
              <a:gd name="connsiteX1884" fmla="*/ 141221 w 743656"/>
              <a:gd name="connsiteY1884" fmla="*/ 43564 h 813790"/>
              <a:gd name="connsiteX1885" fmla="*/ 140963 w 743656"/>
              <a:gd name="connsiteY1885" fmla="*/ 47678 h 813790"/>
              <a:gd name="connsiteX1886" fmla="*/ 140695 w 743656"/>
              <a:gd name="connsiteY1886" fmla="*/ 51989 h 813790"/>
              <a:gd name="connsiteX1887" fmla="*/ 142168 w 743656"/>
              <a:gd name="connsiteY1887" fmla="*/ 53295 h 813790"/>
              <a:gd name="connsiteX1888" fmla="*/ 142348 w 743656"/>
              <a:gd name="connsiteY1888" fmla="*/ 54474 h 813790"/>
              <a:gd name="connsiteX1889" fmla="*/ 141541 w 743656"/>
              <a:gd name="connsiteY1889" fmla="*/ 55834 h 813790"/>
              <a:gd name="connsiteX1890" fmla="*/ 141538 w 743656"/>
              <a:gd name="connsiteY1890" fmla="*/ 56701 h 813790"/>
              <a:gd name="connsiteX1891" fmla="*/ 142758 w 743656"/>
              <a:gd name="connsiteY1891" fmla="*/ 59618 h 813790"/>
              <a:gd name="connsiteX1892" fmla="*/ 142570 w 743656"/>
              <a:gd name="connsiteY1892" fmla="*/ 60485 h 813790"/>
              <a:gd name="connsiteX1893" fmla="*/ 140842 w 743656"/>
              <a:gd name="connsiteY1893" fmla="*/ 61222 h 813790"/>
              <a:gd name="connsiteX1894" fmla="*/ 138924 w 743656"/>
              <a:gd name="connsiteY1894" fmla="*/ 63322 h 813790"/>
              <a:gd name="connsiteX1895" fmla="*/ 138736 w 743656"/>
              <a:gd name="connsiteY1895" fmla="*/ 64437 h 813790"/>
              <a:gd name="connsiteX1896" fmla="*/ 139465 w 743656"/>
              <a:gd name="connsiteY1896" fmla="*/ 66857 h 813790"/>
              <a:gd name="connsiteX1897" fmla="*/ 139695 w 743656"/>
              <a:gd name="connsiteY1897" fmla="*/ 70760 h 813790"/>
              <a:gd name="connsiteX1898" fmla="*/ 140425 w 743656"/>
              <a:gd name="connsiteY1898" fmla="*/ 73304 h 813790"/>
              <a:gd name="connsiteX1899" fmla="*/ 140173 w 743656"/>
              <a:gd name="connsiteY1899" fmla="*/ 74542 h 813790"/>
              <a:gd name="connsiteX1900" fmla="*/ 139247 w 743656"/>
              <a:gd name="connsiteY1900" fmla="*/ 74848 h 813790"/>
              <a:gd name="connsiteX1901" fmla="*/ 138140 w 743656"/>
              <a:gd name="connsiteY1901" fmla="*/ 74349 h 813790"/>
              <a:gd name="connsiteX1902" fmla="*/ 137640 w 743656"/>
              <a:gd name="connsiteY1902" fmla="*/ 75930 h 813790"/>
              <a:gd name="connsiteX1903" fmla="*/ 137455 w 743656"/>
              <a:gd name="connsiteY1903" fmla="*/ 76516 h 813790"/>
              <a:gd name="connsiteX1904" fmla="*/ 134919 w 743656"/>
              <a:gd name="connsiteY1904" fmla="*/ 78985 h 813790"/>
              <a:gd name="connsiteX1905" fmla="*/ 133129 w 743656"/>
              <a:gd name="connsiteY1905" fmla="*/ 79907 h 813790"/>
              <a:gd name="connsiteX1906" fmla="*/ 132043 w 743656"/>
              <a:gd name="connsiteY1906" fmla="*/ 79933 h 813790"/>
              <a:gd name="connsiteX1907" fmla="*/ 130912 w 743656"/>
              <a:gd name="connsiteY1907" fmla="*/ 79961 h 813790"/>
              <a:gd name="connsiteX1908" fmla="*/ 130249 w 743656"/>
              <a:gd name="connsiteY1908" fmla="*/ 79743 h 813790"/>
              <a:gd name="connsiteX1909" fmla="*/ 126881 w 743656"/>
              <a:gd name="connsiteY1909" fmla="*/ 78676 h 813790"/>
              <a:gd name="connsiteX1910" fmla="*/ 125987 w 743656"/>
              <a:gd name="connsiteY1910" fmla="*/ 79509 h 813790"/>
              <a:gd name="connsiteX1911" fmla="*/ 124262 w 743656"/>
              <a:gd name="connsiteY1911" fmla="*/ 79132 h 813790"/>
              <a:gd name="connsiteX1912" fmla="*/ 123462 w 743656"/>
              <a:gd name="connsiteY1912" fmla="*/ 79315 h 813790"/>
              <a:gd name="connsiteX1913" fmla="*/ 122406 w 743656"/>
              <a:gd name="connsiteY1913" fmla="*/ 81356 h 813790"/>
              <a:gd name="connsiteX1914" fmla="*/ 122332 w 743656"/>
              <a:gd name="connsiteY1914" fmla="*/ 84515 h 813790"/>
              <a:gd name="connsiteX1915" fmla="*/ 120538 w 743656"/>
              <a:gd name="connsiteY1915" fmla="*/ 86243 h 813790"/>
              <a:gd name="connsiteX1916" fmla="*/ 120412 w 743656"/>
              <a:gd name="connsiteY1916" fmla="*/ 87049 h 813790"/>
              <a:gd name="connsiteX1917" fmla="*/ 121689 w 743656"/>
              <a:gd name="connsiteY1917" fmla="*/ 91142 h 813790"/>
              <a:gd name="connsiteX1918" fmla="*/ 121503 w 743656"/>
              <a:gd name="connsiteY1918" fmla="*/ 91824 h 813790"/>
              <a:gd name="connsiteX1919" fmla="*/ 120267 w 743656"/>
              <a:gd name="connsiteY1919" fmla="*/ 92934 h 813790"/>
              <a:gd name="connsiteX1920" fmla="*/ 119564 w 743656"/>
              <a:gd name="connsiteY1920" fmla="*/ 94917 h 813790"/>
              <a:gd name="connsiteX1921" fmla="*/ 119083 w 743656"/>
              <a:gd name="connsiteY1921" fmla="*/ 96276 h 813790"/>
              <a:gd name="connsiteX1922" fmla="*/ 116560 w 743656"/>
              <a:gd name="connsiteY1922" fmla="*/ 95771 h 813790"/>
              <a:gd name="connsiteX1923" fmla="*/ 115693 w 743656"/>
              <a:gd name="connsiteY1923" fmla="*/ 96636 h 813790"/>
              <a:gd name="connsiteX1924" fmla="*/ 115569 w 743656"/>
              <a:gd name="connsiteY1924" fmla="*/ 97192 h 813790"/>
              <a:gd name="connsiteX1925" fmla="*/ 116303 w 743656"/>
              <a:gd name="connsiteY1925" fmla="*/ 98434 h 813790"/>
              <a:gd name="connsiteX1926" fmla="*/ 115989 w 743656"/>
              <a:gd name="connsiteY1926" fmla="*/ 99672 h 813790"/>
              <a:gd name="connsiteX1927" fmla="*/ 115061 w 743656"/>
              <a:gd name="connsiteY1927" fmla="*/ 101033 h 813790"/>
              <a:gd name="connsiteX1928" fmla="*/ 112901 w 743656"/>
              <a:gd name="connsiteY1928" fmla="*/ 102202 h 813790"/>
              <a:gd name="connsiteX1929" fmla="*/ 106862 w 743656"/>
              <a:gd name="connsiteY1929" fmla="*/ 102676 h 813790"/>
              <a:gd name="connsiteX1930" fmla="*/ 105503 w 743656"/>
              <a:gd name="connsiteY1930" fmla="*/ 103662 h 813790"/>
              <a:gd name="connsiteX1931" fmla="*/ 105438 w 743656"/>
              <a:gd name="connsiteY1931" fmla="*/ 104777 h 813790"/>
              <a:gd name="connsiteX1932" fmla="*/ 104817 w 743656"/>
              <a:gd name="connsiteY1932" fmla="*/ 105953 h 813790"/>
              <a:gd name="connsiteX1933" fmla="*/ 102289 w 743656"/>
              <a:gd name="connsiteY1933" fmla="*/ 106873 h 813790"/>
              <a:gd name="connsiteX1934" fmla="*/ 99937 w 743656"/>
              <a:gd name="connsiteY1934" fmla="*/ 109715 h 813790"/>
              <a:gd name="connsiteX1935" fmla="*/ 99550 w 743656"/>
              <a:gd name="connsiteY1935" fmla="*/ 109749 h 813790"/>
              <a:gd name="connsiteX1936" fmla="*/ 97965 w 743656"/>
              <a:gd name="connsiteY1936" fmla="*/ 109893 h 813790"/>
              <a:gd name="connsiteX1937" fmla="*/ 97225 w 743656"/>
              <a:gd name="connsiteY1937" fmla="*/ 110387 h 813790"/>
              <a:gd name="connsiteX1938" fmla="*/ 94749 w 743656"/>
              <a:gd name="connsiteY1938" fmla="*/ 113662 h 813790"/>
              <a:gd name="connsiteX1939" fmla="*/ 93640 w 743656"/>
              <a:gd name="connsiteY1939" fmla="*/ 113595 h 813790"/>
              <a:gd name="connsiteX1940" fmla="*/ 92965 w 743656"/>
              <a:gd name="connsiteY1940" fmla="*/ 112850 h 813790"/>
              <a:gd name="connsiteX1941" fmla="*/ 92617 w 743656"/>
              <a:gd name="connsiteY1941" fmla="*/ 112972 h 813790"/>
              <a:gd name="connsiteX1942" fmla="*/ 91917 w 743656"/>
              <a:gd name="connsiteY1942" fmla="*/ 113218 h 813790"/>
              <a:gd name="connsiteX1943" fmla="*/ 90061 w 743656"/>
              <a:gd name="connsiteY1943" fmla="*/ 115628 h 813790"/>
              <a:gd name="connsiteX1944" fmla="*/ 88127 w 743656"/>
              <a:gd name="connsiteY1944" fmla="*/ 115281 h 813790"/>
              <a:gd name="connsiteX1945" fmla="*/ 87599 w 743656"/>
              <a:gd name="connsiteY1945" fmla="*/ 115186 h 813790"/>
              <a:gd name="connsiteX1946" fmla="*/ 87427 w 743656"/>
              <a:gd name="connsiteY1946" fmla="*/ 115217 h 813790"/>
              <a:gd name="connsiteX1947" fmla="*/ 86613 w 743656"/>
              <a:gd name="connsiteY1947" fmla="*/ 115369 h 813790"/>
              <a:gd name="connsiteX1948" fmla="*/ 85870 w 743656"/>
              <a:gd name="connsiteY1948" fmla="*/ 115935 h 813790"/>
              <a:gd name="connsiteX1949" fmla="*/ 85563 w 743656"/>
              <a:gd name="connsiteY1949" fmla="*/ 116171 h 813790"/>
              <a:gd name="connsiteX1950" fmla="*/ 84693 w 743656"/>
              <a:gd name="connsiteY1950" fmla="*/ 118273 h 813790"/>
              <a:gd name="connsiteX1951" fmla="*/ 81362 w 743656"/>
              <a:gd name="connsiteY1951" fmla="*/ 119626 h 813790"/>
              <a:gd name="connsiteX1952" fmla="*/ 80803 w 743656"/>
              <a:gd name="connsiteY1952" fmla="*/ 120491 h 813790"/>
              <a:gd name="connsiteX1953" fmla="*/ 80610 w 743656"/>
              <a:gd name="connsiteY1953" fmla="*/ 123154 h 813790"/>
              <a:gd name="connsiteX1954" fmla="*/ 78939 w 743656"/>
              <a:gd name="connsiteY1954" fmla="*/ 125069 h 813790"/>
              <a:gd name="connsiteX1955" fmla="*/ 77831 w 743656"/>
              <a:gd name="connsiteY1955" fmla="*/ 125313 h 813790"/>
              <a:gd name="connsiteX1956" fmla="*/ 75909 w 743656"/>
              <a:gd name="connsiteY1956" fmla="*/ 128342 h 813790"/>
              <a:gd name="connsiteX1957" fmla="*/ 75410 w 743656"/>
              <a:gd name="connsiteY1957" fmla="*/ 129951 h 813790"/>
              <a:gd name="connsiteX1958" fmla="*/ 75834 w 743656"/>
              <a:gd name="connsiteY1958" fmla="*/ 132246 h 813790"/>
              <a:gd name="connsiteX1959" fmla="*/ 74771 w 743656"/>
              <a:gd name="connsiteY1959" fmla="*/ 136641 h 813790"/>
              <a:gd name="connsiteX1960" fmla="*/ 73334 w 743656"/>
              <a:gd name="connsiteY1960" fmla="*/ 142087 h 813790"/>
              <a:gd name="connsiteX1961" fmla="*/ 72096 w 743656"/>
              <a:gd name="connsiteY1961" fmla="*/ 143942 h 813790"/>
              <a:gd name="connsiteX1962" fmla="*/ 68800 w 743656"/>
              <a:gd name="connsiteY1962" fmla="*/ 147614 h 813790"/>
              <a:gd name="connsiteX1963" fmla="*/ 66221 w 743656"/>
              <a:gd name="connsiteY1963" fmla="*/ 150489 h 813790"/>
              <a:gd name="connsiteX1964" fmla="*/ 62514 w 743656"/>
              <a:gd name="connsiteY1964" fmla="*/ 153945 h 813790"/>
              <a:gd name="connsiteX1965" fmla="*/ 61458 w 743656"/>
              <a:gd name="connsiteY1965" fmla="*/ 156606 h 813790"/>
              <a:gd name="connsiteX1966" fmla="*/ 60824 w 743656"/>
              <a:gd name="connsiteY1966" fmla="*/ 161560 h 813790"/>
              <a:gd name="connsiteX1967" fmla="*/ 60078 w 743656"/>
              <a:gd name="connsiteY1967" fmla="*/ 163478 h 813790"/>
              <a:gd name="connsiteX1968" fmla="*/ 58618 w 743656"/>
              <a:gd name="connsiteY1968" fmla="*/ 164494 h 813790"/>
              <a:gd name="connsiteX1969" fmla="*/ 54999 w 743656"/>
              <a:gd name="connsiteY1969" fmla="*/ 167012 h 813790"/>
              <a:gd name="connsiteX1970" fmla="*/ 52501 w 743656"/>
              <a:gd name="connsiteY1970" fmla="*/ 165636 h 813790"/>
              <a:gd name="connsiteX1971" fmla="*/ 49853 w 743656"/>
              <a:gd name="connsiteY1971" fmla="*/ 163800 h 813790"/>
              <a:gd name="connsiteX1972" fmla="*/ 47651 w 743656"/>
              <a:gd name="connsiteY1972" fmla="*/ 163656 h 813790"/>
              <a:gd name="connsiteX1973" fmla="*/ 44449 w 743656"/>
              <a:gd name="connsiteY1973" fmla="*/ 165978 h 813790"/>
              <a:gd name="connsiteX1974" fmla="*/ 41068 w 743656"/>
              <a:gd name="connsiteY1974" fmla="*/ 173150 h 813790"/>
              <a:gd name="connsiteX1975" fmla="*/ 38151 w 743656"/>
              <a:gd name="connsiteY1975" fmla="*/ 178858 h 813790"/>
              <a:gd name="connsiteX1976" fmla="*/ 34851 w 743656"/>
              <a:gd name="connsiteY1976" fmla="*/ 185031 h 813790"/>
              <a:gd name="connsiteX1977" fmla="*/ 33849 w 743656"/>
              <a:gd name="connsiteY1977" fmla="*/ 187882 h 813790"/>
              <a:gd name="connsiteX1978" fmla="*/ 32461 w 743656"/>
              <a:gd name="connsiteY1978" fmla="*/ 190024 h 813790"/>
              <a:gd name="connsiteX1979" fmla="*/ 32142 w 743656"/>
              <a:gd name="connsiteY1979" fmla="*/ 193058 h 813790"/>
              <a:gd name="connsiteX1980" fmla="*/ 32809 w 743656"/>
              <a:gd name="connsiteY1980" fmla="*/ 195847 h 813790"/>
              <a:gd name="connsiteX1981" fmla="*/ 35074 w 743656"/>
              <a:gd name="connsiteY1981" fmla="*/ 199695 h 813790"/>
              <a:gd name="connsiteX1982" fmla="*/ 37273 w 743656"/>
              <a:gd name="connsiteY1982" fmla="*/ 204595 h 813790"/>
              <a:gd name="connsiteX1983" fmla="*/ 36779 w 743656"/>
              <a:gd name="connsiteY1983" fmla="*/ 205151 h 813790"/>
              <a:gd name="connsiteX1984" fmla="*/ 34871 w 743656"/>
              <a:gd name="connsiteY1984" fmla="*/ 205208 h 813790"/>
              <a:gd name="connsiteX1985" fmla="*/ 32031 w 743656"/>
              <a:gd name="connsiteY1985" fmla="*/ 207118 h 813790"/>
              <a:gd name="connsiteX1986" fmla="*/ 30984 w 743656"/>
              <a:gd name="connsiteY1986" fmla="*/ 207239 h 813790"/>
              <a:gd name="connsiteX1987" fmla="*/ 28770 w 743656"/>
              <a:gd name="connsiteY1987" fmla="*/ 206551 h 813790"/>
              <a:gd name="connsiteX1988" fmla="*/ 26921 w 743656"/>
              <a:gd name="connsiteY1988" fmla="*/ 207039 h 813790"/>
              <a:gd name="connsiteX1989" fmla="*/ 25418 w 743656"/>
              <a:gd name="connsiteY1989" fmla="*/ 208243 h 813790"/>
              <a:gd name="connsiteX1990" fmla="*/ 24118 w 743656"/>
              <a:gd name="connsiteY1990" fmla="*/ 210061 h 813790"/>
              <a:gd name="connsiteX1991" fmla="*/ 23461 w 743656"/>
              <a:gd name="connsiteY1991" fmla="*/ 210993 h 813790"/>
              <a:gd name="connsiteX1992" fmla="*/ 22287 w 743656"/>
              <a:gd name="connsiteY1992" fmla="*/ 212043 h 813790"/>
              <a:gd name="connsiteX1993" fmla="*/ 18773 w 743656"/>
              <a:gd name="connsiteY1993" fmla="*/ 213704 h 813790"/>
              <a:gd name="connsiteX1994" fmla="*/ 16240 w 743656"/>
              <a:gd name="connsiteY1994" fmla="*/ 215987 h 813790"/>
              <a:gd name="connsiteX1995" fmla="*/ 15060 w 743656"/>
              <a:gd name="connsiteY1995" fmla="*/ 219329 h 813790"/>
              <a:gd name="connsiteX1996" fmla="*/ 10308 w 743656"/>
              <a:gd name="connsiteY1996" fmla="*/ 222782 h 813790"/>
              <a:gd name="connsiteX1997" fmla="*/ 9255 w 743656"/>
              <a:gd name="connsiteY1997" fmla="*/ 224823 h 813790"/>
              <a:gd name="connsiteX1998" fmla="*/ 7216 w 743656"/>
              <a:gd name="connsiteY1998" fmla="*/ 227047 h 813790"/>
              <a:gd name="connsiteX1999" fmla="*/ 3573 w 743656"/>
              <a:gd name="connsiteY1999" fmla="*/ 230070 h 813790"/>
              <a:gd name="connsiteX2000" fmla="*/ 2397 w 743656"/>
              <a:gd name="connsiteY2000" fmla="*/ 231987 h 813790"/>
              <a:gd name="connsiteX2001" fmla="*/ 1696 w 743656"/>
              <a:gd name="connsiteY2001" fmla="*/ 232005 h 813790"/>
              <a:gd name="connsiteX2002" fmla="*/ 180 w 743656"/>
              <a:gd name="connsiteY2002" fmla="*/ 232042 h 813790"/>
              <a:gd name="connsiteX2003" fmla="*/ 479 w 743656"/>
              <a:gd name="connsiteY2003" fmla="*/ 235324 h 813790"/>
              <a:gd name="connsiteX2004" fmla="*/ 1519 w 743656"/>
              <a:gd name="connsiteY2004" fmla="*/ 236563 h 813790"/>
              <a:gd name="connsiteX2005" fmla="*/ 5641 w 743656"/>
              <a:gd name="connsiteY2005" fmla="*/ 239709 h 813790"/>
              <a:gd name="connsiteX2006" fmla="*/ 5940 w 743656"/>
              <a:gd name="connsiteY2006" fmla="*/ 239938 h 813790"/>
              <a:gd name="connsiteX2007" fmla="*/ 6493 w 743656"/>
              <a:gd name="connsiteY2007" fmla="*/ 240360 h 813790"/>
              <a:gd name="connsiteX2008" fmla="*/ 7406 w 743656"/>
              <a:gd name="connsiteY2008" fmla="*/ 240435 h 813790"/>
              <a:gd name="connsiteX2009" fmla="*/ 10431 w 743656"/>
              <a:gd name="connsiteY2009" fmla="*/ 240681 h 813790"/>
              <a:gd name="connsiteX2010" fmla="*/ 11127 w 743656"/>
              <a:gd name="connsiteY2010" fmla="*/ 240079 h 813790"/>
              <a:gd name="connsiteX2011" fmla="*/ 11377 w 743656"/>
              <a:gd name="connsiteY2011" fmla="*/ 239838 h 813790"/>
              <a:gd name="connsiteX2012" fmla="*/ 12990 w 743656"/>
              <a:gd name="connsiteY2012" fmla="*/ 236455 h 813790"/>
              <a:gd name="connsiteX2013" fmla="*/ 13083 w 743656"/>
              <a:gd name="connsiteY2013" fmla="*/ 236253 h 813790"/>
              <a:gd name="connsiteX2014" fmla="*/ 13281 w 743656"/>
              <a:gd name="connsiteY2014" fmla="*/ 236148 h 813790"/>
              <a:gd name="connsiteX2015" fmla="*/ 13647 w 743656"/>
              <a:gd name="connsiteY2015" fmla="*/ 235984 h 813790"/>
              <a:gd name="connsiteX2016" fmla="*/ 16474 w 743656"/>
              <a:gd name="connsiteY2016" fmla="*/ 237728 h 813790"/>
              <a:gd name="connsiteX2017" fmla="*/ 18503 w 743656"/>
              <a:gd name="connsiteY2017" fmla="*/ 238414 h 813790"/>
              <a:gd name="connsiteX2018" fmla="*/ 19242 w 743656"/>
              <a:gd name="connsiteY2018" fmla="*/ 238395 h 813790"/>
              <a:gd name="connsiteX2019" fmla="*/ 20536 w 743656"/>
              <a:gd name="connsiteY2019" fmla="*/ 238360 h 813790"/>
              <a:gd name="connsiteX2020" fmla="*/ 25838 w 743656"/>
              <a:gd name="connsiteY2020" fmla="*/ 235406 h 813790"/>
              <a:gd name="connsiteX2021" fmla="*/ 26844 w 743656"/>
              <a:gd name="connsiteY2021" fmla="*/ 235407 h 813790"/>
              <a:gd name="connsiteX2022" fmla="*/ 27132 w 743656"/>
              <a:gd name="connsiteY2022" fmla="*/ 235407 h 813790"/>
              <a:gd name="connsiteX2023" fmla="*/ 29040 w 743656"/>
              <a:gd name="connsiteY2023" fmla="*/ 236316 h 813790"/>
              <a:gd name="connsiteX2024" fmla="*/ 29475 w 743656"/>
              <a:gd name="connsiteY2024" fmla="*/ 237085 h 813790"/>
              <a:gd name="connsiteX2025" fmla="*/ 29602 w 743656"/>
              <a:gd name="connsiteY2025" fmla="*/ 237337 h 813790"/>
              <a:gd name="connsiteX2026" fmla="*/ 30077 w 743656"/>
              <a:gd name="connsiteY2026" fmla="*/ 238267 h 813790"/>
              <a:gd name="connsiteX2027" fmla="*/ 28835 w 743656"/>
              <a:gd name="connsiteY2027" fmla="*/ 241050 h 813790"/>
              <a:gd name="connsiteX2028" fmla="*/ 27717 w 743656"/>
              <a:gd name="connsiteY2028" fmla="*/ 242079 h 813790"/>
              <a:gd name="connsiteX2029" fmla="*/ 27521 w 743656"/>
              <a:gd name="connsiteY2029" fmla="*/ 242258 h 813790"/>
              <a:gd name="connsiteX2030" fmla="*/ 26487 w 743656"/>
              <a:gd name="connsiteY2030" fmla="*/ 243209 h 813790"/>
              <a:gd name="connsiteX2031" fmla="*/ 26165 w 743656"/>
              <a:gd name="connsiteY2031" fmla="*/ 243992 h 813790"/>
              <a:gd name="connsiteX2032" fmla="*/ 26067 w 743656"/>
              <a:gd name="connsiteY2032" fmla="*/ 244229 h 813790"/>
              <a:gd name="connsiteX2033" fmla="*/ 25619 w 743656"/>
              <a:gd name="connsiteY2033" fmla="*/ 245313 h 813790"/>
              <a:gd name="connsiteX2034" fmla="*/ 23150 w 743656"/>
              <a:gd name="connsiteY2034" fmla="*/ 247844 h 813790"/>
              <a:gd name="connsiteX2035" fmla="*/ 22096 w 743656"/>
              <a:gd name="connsiteY2035" fmla="*/ 248495 h 813790"/>
              <a:gd name="connsiteX2036" fmla="*/ 21594 w 743656"/>
              <a:gd name="connsiteY2036" fmla="*/ 248802 h 813790"/>
              <a:gd name="connsiteX2037" fmla="*/ 19576 w 743656"/>
              <a:gd name="connsiteY2037" fmla="*/ 250051 h 813790"/>
              <a:gd name="connsiteX2038" fmla="*/ 19229 w 743656"/>
              <a:gd name="connsiteY2038" fmla="*/ 250264 h 813790"/>
              <a:gd name="connsiteX2039" fmla="*/ 18461 w 743656"/>
              <a:gd name="connsiteY2039" fmla="*/ 250740 h 813790"/>
              <a:gd name="connsiteX2040" fmla="*/ 17205 w 743656"/>
              <a:gd name="connsiteY2040" fmla="*/ 252457 h 813790"/>
              <a:gd name="connsiteX2041" fmla="*/ 16664 w 743656"/>
              <a:gd name="connsiteY2041" fmla="*/ 253894 h 813790"/>
              <a:gd name="connsiteX2042" fmla="*/ 15938 w 743656"/>
              <a:gd name="connsiteY2042" fmla="*/ 259319 h 813790"/>
              <a:gd name="connsiteX2043" fmla="*/ 15797 w 743656"/>
              <a:gd name="connsiteY2043" fmla="*/ 260363 h 813790"/>
              <a:gd name="connsiteX2044" fmla="*/ 15529 w 743656"/>
              <a:gd name="connsiteY2044" fmla="*/ 262374 h 813790"/>
              <a:gd name="connsiteX2045" fmla="*/ 14540 w 743656"/>
              <a:gd name="connsiteY2045" fmla="*/ 263610 h 813790"/>
              <a:gd name="connsiteX2046" fmla="*/ 13182 w 743656"/>
              <a:gd name="connsiteY2046" fmla="*/ 264287 h 813790"/>
              <a:gd name="connsiteX2047" fmla="*/ 11268 w 743656"/>
              <a:gd name="connsiteY2047" fmla="*/ 266138 h 813790"/>
              <a:gd name="connsiteX2048" fmla="*/ 11224 w 743656"/>
              <a:gd name="connsiteY2048" fmla="*/ 266427 h 813790"/>
              <a:gd name="connsiteX2049" fmla="*/ 10826 w 743656"/>
              <a:gd name="connsiteY2049" fmla="*/ 269048 h 813790"/>
              <a:gd name="connsiteX2050" fmla="*/ 11448 w 743656"/>
              <a:gd name="connsiteY2050" fmla="*/ 270307 h 813790"/>
              <a:gd name="connsiteX2051" fmla="*/ 11559 w 743656"/>
              <a:gd name="connsiteY2051" fmla="*/ 270530 h 813790"/>
              <a:gd name="connsiteX2052" fmla="*/ 11683 w 743656"/>
              <a:gd name="connsiteY2052" fmla="*/ 270783 h 813790"/>
              <a:gd name="connsiteX2053" fmla="*/ 13647 w 743656"/>
              <a:gd name="connsiteY2053" fmla="*/ 272400 h 813790"/>
              <a:gd name="connsiteX2054" fmla="*/ 13853 w 743656"/>
              <a:gd name="connsiteY2054" fmla="*/ 272860 h 813790"/>
              <a:gd name="connsiteX2055" fmla="*/ 13953 w 743656"/>
              <a:gd name="connsiteY2055" fmla="*/ 273082 h 813790"/>
              <a:gd name="connsiteX2056" fmla="*/ 13920 w 743656"/>
              <a:gd name="connsiteY2056" fmla="*/ 273720 h 813790"/>
              <a:gd name="connsiteX2057" fmla="*/ 13755 w 743656"/>
              <a:gd name="connsiteY2057" fmla="*/ 276922 h 813790"/>
              <a:gd name="connsiteX2058" fmla="*/ 13655 w 743656"/>
              <a:gd name="connsiteY2058" fmla="*/ 277142 h 813790"/>
              <a:gd name="connsiteX2059" fmla="*/ 11335 w 743656"/>
              <a:gd name="connsiteY2059" fmla="*/ 282363 h 813790"/>
              <a:gd name="connsiteX2060" fmla="*/ 11354 w 743656"/>
              <a:gd name="connsiteY2060" fmla="*/ 282960 h 813790"/>
              <a:gd name="connsiteX2061" fmla="*/ 11366 w 743656"/>
              <a:gd name="connsiteY2061" fmla="*/ 283310 h 813790"/>
              <a:gd name="connsiteX2062" fmla="*/ 11392 w 743656"/>
              <a:gd name="connsiteY2062" fmla="*/ 284098 h 813790"/>
              <a:gd name="connsiteX2063" fmla="*/ 11704 w 743656"/>
              <a:gd name="connsiteY2063" fmla="*/ 284724 h 813790"/>
              <a:gd name="connsiteX2064" fmla="*/ 13532 w 743656"/>
              <a:gd name="connsiteY2064" fmla="*/ 288377 h 813790"/>
              <a:gd name="connsiteX2065" fmla="*/ 12926 w 743656"/>
              <a:gd name="connsiteY2065" fmla="*/ 290882 h 813790"/>
              <a:gd name="connsiteX2066" fmla="*/ 12844 w 743656"/>
              <a:gd name="connsiteY2066" fmla="*/ 291222 h 813790"/>
              <a:gd name="connsiteX2067" fmla="*/ 12901 w 743656"/>
              <a:gd name="connsiteY2067" fmla="*/ 292584 h 813790"/>
              <a:gd name="connsiteX2068" fmla="*/ 13387 w 743656"/>
              <a:gd name="connsiteY2068" fmla="*/ 293201 h 813790"/>
              <a:gd name="connsiteX2069" fmla="*/ 14993 w 743656"/>
              <a:gd name="connsiteY2069" fmla="*/ 292593 h 813790"/>
              <a:gd name="connsiteX2070" fmla="*/ 15975 w 743656"/>
              <a:gd name="connsiteY2070" fmla="*/ 292967 h 813790"/>
              <a:gd name="connsiteX2071" fmla="*/ 19169 w 743656"/>
              <a:gd name="connsiteY2071" fmla="*/ 295454 h 813790"/>
              <a:gd name="connsiteX2072" fmla="*/ 19286 w 743656"/>
              <a:gd name="connsiteY2072" fmla="*/ 295583 h 813790"/>
              <a:gd name="connsiteX2073" fmla="*/ 22599 w 743656"/>
              <a:gd name="connsiteY2073" fmla="*/ 299231 h 813790"/>
              <a:gd name="connsiteX2074" fmla="*/ 22723 w 743656"/>
              <a:gd name="connsiteY2074" fmla="*/ 299367 h 813790"/>
              <a:gd name="connsiteX2075" fmla="*/ 25614 w 743656"/>
              <a:gd name="connsiteY2075" fmla="*/ 299808 h 813790"/>
              <a:gd name="connsiteX2076" fmla="*/ 26965 w 743656"/>
              <a:gd name="connsiteY2076" fmla="*/ 300616 h 813790"/>
              <a:gd name="connsiteX2077" fmla="*/ 27495 w 743656"/>
              <a:gd name="connsiteY2077" fmla="*/ 300634 h 813790"/>
              <a:gd name="connsiteX2078" fmla="*/ 29120 w 743656"/>
              <a:gd name="connsiteY2078" fmla="*/ 300686 h 813790"/>
              <a:gd name="connsiteX2079" fmla="*/ 29476 w 743656"/>
              <a:gd name="connsiteY2079" fmla="*/ 300979 h 813790"/>
              <a:gd name="connsiteX2080" fmla="*/ 29915 w 743656"/>
              <a:gd name="connsiteY2080" fmla="*/ 301340 h 813790"/>
              <a:gd name="connsiteX2081" fmla="*/ 31082 w 743656"/>
              <a:gd name="connsiteY2081" fmla="*/ 302300 h 81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</a:cxnLst>
            <a:rect l="l" t="t" r="r" b="b"/>
            <a:pathLst>
              <a:path w="743656" h="813790">
                <a:moveTo>
                  <a:pt x="31082" y="302300"/>
                </a:moveTo>
                <a:lnTo>
                  <a:pt x="32995" y="302390"/>
                </a:lnTo>
                <a:lnTo>
                  <a:pt x="34712" y="300569"/>
                </a:lnTo>
                <a:lnTo>
                  <a:pt x="34918" y="298106"/>
                </a:lnTo>
                <a:lnTo>
                  <a:pt x="37150" y="297568"/>
                </a:lnTo>
                <a:lnTo>
                  <a:pt x="40662" y="297362"/>
                </a:lnTo>
                <a:lnTo>
                  <a:pt x="43741" y="298466"/>
                </a:lnTo>
                <a:lnTo>
                  <a:pt x="45280" y="301363"/>
                </a:lnTo>
                <a:lnTo>
                  <a:pt x="44925" y="302721"/>
                </a:lnTo>
                <a:lnTo>
                  <a:pt x="49139" y="306023"/>
                </a:lnTo>
                <a:lnTo>
                  <a:pt x="49284" y="306138"/>
                </a:lnTo>
                <a:lnTo>
                  <a:pt x="53214" y="308442"/>
                </a:lnTo>
                <a:lnTo>
                  <a:pt x="58005" y="310563"/>
                </a:lnTo>
                <a:lnTo>
                  <a:pt x="59229" y="310720"/>
                </a:lnTo>
                <a:lnTo>
                  <a:pt x="59975" y="310816"/>
                </a:lnTo>
                <a:lnTo>
                  <a:pt x="62187" y="309963"/>
                </a:lnTo>
                <a:lnTo>
                  <a:pt x="63914" y="310209"/>
                </a:lnTo>
                <a:lnTo>
                  <a:pt x="65171" y="310787"/>
                </a:lnTo>
                <a:lnTo>
                  <a:pt x="65971" y="311153"/>
                </a:lnTo>
                <a:lnTo>
                  <a:pt x="68953" y="312520"/>
                </a:lnTo>
                <a:lnTo>
                  <a:pt x="69751" y="312459"/>
                </a:lnTo>
                <a:lnTo>
                  <a:pt x="73623" y="314081"/>
                </a:lnTo>
                <a:lnTo>
                  <a:pt x="75876" y="314093"/>
                </a:lnTo>
                <a:lnTo>
                  <a:pt x="76305" y="314094"/>
                </a:lnTo>
                <a:lnTo>
                  <a:pt x="76879" y="314199"/>
                </a:lnTo>
                <a:lnTo>
                  <a:pt x="78360" y="314469"/>
                </a:lnTo>
                <a:lnTo>
                  <a:pt x="78509" y="314402"/>
                </a:lnTo>
                <a:lnTo>
                  <a:pt x="79251" y="314070"/>
                </a:lnTo>
                <a:lnTo>
                  <a:pt x="79593" y="313916"/>
                </a:lnTo>
                <a:lnTo>
                  <a:pt x="80285" y="313982"/>
                </a:lnTo>
                <a:lnTo>
                  <a:pt x="80522" y="314005"/>
                </a:lnTo>
                <a:lnTo>
                  <a:pt x="80945" y="314045"/>
                </a:lnTo>
                <a:lnTo>
                  <a:pt x="81092" y="313884"/>
                </a:lnTo>
                <a:lnTo>
                  <a:pt x="81563" y="313365"/>
                </a:lnTo>
                <a:lnTo>
                  <a:pt x="83475" y="312505"/>
                </a:lnTo>
                <a:lnTo>
                  <a:pt x="85385" y="311645"/>
                </a:lnTo>
                <a:lnTo>
                  <a:pt x="86678" y="311526"/>
                </a:lnTo>
                <a:lnTo>
                  <a:pt x="88642" y="312832"/>
                </a:lnTo>
                <a:lnTo>
                  <a:pt x="89090" y="312871"/>
                </a:lnTo>
                <a:lnTo>
                  <a:pt x="89836" y="312935"/>
                </a:lnTo>
                <a:lnTo>
                  <a:pt x="93933" y="313285"/>
                </a:lnTo>
                <a:lnTo>
                  <a:pt x="95493" y="311943"/>
                </a:lnTo>
                <a:lnTo>
                  <a:pt x="96155" y="311372"/>
                </a:lnTo>
                <a:lnTo>
                  <a:pt x="96956" y="310942"/>
                </a:lnTo>
                <a:lnTo>
                  <a:pt x="97758" y="310512"/>
                </a:lnTo>
                <a:lnTo>
                  <a:pt x="102560" y="309909"/>
                </a:lnTo>
                <a:lnTo>
                  <a:pt x="102733" y="309846"/>
                </a:lnTo>
                <a:lnTo>
                  <a:pt x="103603" y="309537"/>
                </a:lnTo>
                <a:lnTo>
                  <a:pt x="104285" y="309295"/>
                </a:lnTo>
                <a:lnTo>
                  <a:pt x="105212" y="308185"/>
                </a:lnTo>
                <a:lnTo>
                  <a:pt x="106260" y="307631"/>
                </a:lnTo>
                <a:lnTo>
                  <a:pt x="107170" y="307863"/>
                </a:lnTo>
                <a:lnTo>
                  <a:pt x="107490" y="307945"/>
                </a:lnTo>
                <a:lnTo>
                  <a:pt x="107925" y="307881"/>
                </a:lnTo>
                <a:lnTo>
                  <a:pt x="108434" y="307806"/>
                </a:lnTo>
                <a:lnTo>
                  <a:pt x="108721" y="307763"/>
                </a:lnTo>
                <a:lnTo>
                  <a:pt x="110147" y="305353"/>
                </a:lnTo>
                <a:lnTo>
                  <a:pt x="110579" y="305137"/>
                </a:lnTo>
                <a:lnTo>
                  <a:pt x="111010" y="304923"/>
                </a:lnTo>
                <a:lnTo>
                  <a:pt x="111254" y="304992"/>
                </a:lnTo>
                <a:lnTo>
                  <a:pt x="112055" y="305219"/>
                </a:lnTo>
                <a:lnTo>
                  <a:pt x="113095" y="306911"/>
                </a:lnTo>
                <a:lnTo>
                  <a:pt x="114354" y="306305"/>
                </a:lnTo>
                <a:lnTo>
                  <a:pt x="115005" y="305991"/>
                </a:lnTo>
                <a:lnTo>
                  <a:pt x="115595" y="306130"/>
                </a:lnTo>
                <a:lnTo>
                  <a:pt x="117649" y="306619"/>
                </a:lnTo>
                <a:lnTo>
                  <a:pt x="118414" y="306444"/>
                </a:lnTo>
                <a:lnTo>
                  <a:pt x="119250" y="306252"/>
                </a:lnTo>
                <a:lnTo>
                  <a:pt x="122082" y="306140"/>
                </a:lnTo>
                <a:lnTo>
                  <a:pt x="124906" y="307821"/>
                </a:lnTo>
                <a:lnTo>
                  <a:pt x="125463" y="308403"/>
                </a:lnTo>
                <a:lnTo>
                  <a:pt x="127051" y="310057"/>
                </a:lnTo>
                <a:lnTo>
                  <a:pt x="129304" y="316073"/>
                </a:lnTo>
                <a:lnTo>
                  <a:pt x="129466" y="316114"/>
                </a:lnTo>
                <a:lnTo>
                  <a:pt x="129795" y="316197"/>
                </a:lnTo>
                <a:lnTo>
                  <a:pt x="130135" y="315839"/>
                </a:lnTo>
                <a:lnTo>
                  <a:pt x="130846" y="315087"/>
                </a:lnTo>
                <a:lnTo>
                  <a:pt x="131461" y="314935"/>
                </a:lnTo>
                <a:lnTo>
                  <a:pt x="132077" y="314781"/>
                </a:lnTo>
                <a:lnTo>
                  <a:pt x="132383" y="315033"/>
                </a:lnTo>
                <a:lnTo>
                  <a:pt x="133058" y="315591"/>
                </a:lnTo>
                <a:lnTo>
                  <a:pt x="133253" y="315610"/>
                </a:lnTo>
                <a:lnTo>
                  <a:pt x="138394" y="316143"/>
                </a:lnTo>
                <a:lnTo>
                  <a:pt x="141353" y="316449"/>
                </a:lnTo>
                <a:lnTo>
                  <a:pt x="141731" y="316488"/>
                </a:lnTo>
                <a:lnTo>
                  <a:pt x="143697" y="317612"/>
                </a:lnTo>
                <a:lnTo>
                  <a:pt x="145479" y="318050"/>
                </a:lnTo>
                <a:lnTo>
                  <a:pt x="146215" y="318795"/>
                </a:lnTo>
                <a:lnTo>
                  <a:pt x="146324" y="319224"/>
                </a:lnTo>
                <a:lnTo>
                  <a:pt x="147063" y="322080"/>
                </a:lnTo>
                <a:lnTo>
                  <a:pt x="147057" y="323629"/>
                </a:lnTo>
                <a:lnTo>
                  <a:pt x="145971" y="328744"/>
                </a:lnTo>
                <a:lnTo>
                  <a:pt x="145677" y="330125"/>
                </a:lnTo>
                <a:lnTo>
                  <a:pt x="146223" y="332231"/>
                </a:lnTo>
                <a:lnTo>
                  <a:pt x="148241" y="335150"/>
                </a:lnTo>
                <a:lnTo>
                  <a:pt x="149034" y="337009"/>
                </a:lnTo>
                <a:lnTo>
                  <a:pt x="148942" y="338067"/>
                </a:lnTo>
                <a:lnTo>
                  <a:pt x="148839" y="339238"/>
                </a:lnTo>
                <a:lnTo>
                  <a:pt x="149511" y="340541"/>
                </a:lnTo>
                <a:lnTo>
                  <a:pt x="149922" y="342704"/>
                </a:lnTo>
                <a:lnTo>
                  <a:pt x="149994" y="343080"/>
                </a:lnTo>
                <a:lnTo>
                  <a:pt x="149181" y="346421"/>
                </a:lnTo>
                <a:lnTo>
                  <a:pt x="149712" y="348051"/>
                </a:lnTo>
                <a:lnTo>
                  <a:pt x="149787" y="348280"/>
                </a:lnTo>
                <a:lnTo>
                  <a:pt x="151156" y="350625"/>
                </a:lnTo>
                <a:lnTo>
                  <a:pt x="151743" y="351630"/>
                </a:lnTo>
                <a:lnTo>
                  <a:pt x="152664" y="352435"/>
                </a:lnTo>
                <a:lnTo>
                  <a:pt x="153950" y="353558"/>
                </a:lnTo>
                <a:lnTo>
                  <a:pt x="154281" y="354570"/>
                </a:lnTo>
                <a:lnTo>
                  <a:pt x="154557" y="355417"/>
                </a:lnTo>
                <a:lnTo>
                  <a:pt x="154721" y="355460"/>
                </a:lnTo>
                <a:lnTo>
                  <a:pt x="155049" y="355543"/>
                </a:lnTo>
                <a:lnTo>
                  <a:pt x="155976" y="354619"/>
                </a:lnTo>
                <a:lnTo>
                  <a:pt x="156281" y="355486"/>
                </a:lnTo>
                <a:lnTo>
                  <a:pt x="155793" y="357031"/>
                </a:lnTo>
                <a:lnTo>
                  <a:pt x="155658" y="357465"/>
                </a:lnTo>
                <a:lnTo>
                  <a:pt x="156317" y="358768"/>
                </a:lnTo>
                <a:lnTo>
                  <a:pt x="156755" y="359636"/>
                </a:lnTo>
                <a:lnTo>
                  <a:pt x="156349" y="360996"/>
                </a:lnTo>
                <a:lnTo>
                  <a:pt x="155944" y="362357"/>
                </a:lnTo>
                <a:lnTo>
                  <a:pt x="155960" y="362582"/>
                </a:lnTo>
                <a:lnTo>
                  <a:pt x="156176" y="365825"/>
                </a:lnTo>
                <a:lnTo>
                  <a:pt x="156055" y="366827"/>
                </a:lnTo>
                <a:lnTo>
                  <a:pt x="155913" y="367988"/>
                </a:lnTo>
                <a:lnTo>
                  <a:pt x="155731" y="369476"/>
                </a:lnTo>
                <a:lnTo>
                  <a:pt x="156034" y="370714"/>
                </a:lnTo>
                <a:lnTo>
                  <a:pt x="156953" y="371832"/>
                </a:lnTo>
                <a:lnTo>
                  <a:pt x="157379" y="372061"/>
                </a:lnTo>
                <a:lnTo>
                  <a:pt x="159284" y="373078"/>
                </a:lnTo>
                <a:lnTo>
                  <a:pt x="161799" y="375132"/>
                </a:lnTo>
                <a:lnTo>
                  <a:pt x="162898" y="377179"/>
                </a:lnTo>
                <a:lnTo>
                  <a:pt x="162476" y="378358"/>
                </a:lnTo>
                <a:lnTo>
                  <a:pt x="161902" y="379961"/>
                </a:lnTo>
                <a:lnTo>
                  <a:pt x="160669" y="380575"/>
                </a:lnTo>
                <a:lnTo>
                  <a:pt x="161130" y="388252"/>
                </a:lnTo>
                <a:lnTo>
                  <a:pt x="162131" y="390437"/>
                </a:lnTo>
                <a:lnTo>
                  <a:pt x="162837" y="391972"/>
                </a:lnTo>
                <a:lnTo>
                  <a:pt x="163241" y="392142"/>
                </a:lnTo>
                <a:lnTo>
                  <a:pt x="163881" y="392410"/>
                </a:lnTo>
                <a:lnTo>
                  <a:pt x="165599" y="396114"/>
                </a:lnTo>
                <a:lnTo>
                  <a:pt x="177953" y="396073"/>
                </a:lnTo>
                <a:lnTo>
                  <a:pt x="182506" y="396670"/>
                </a:lnTo>
                <a:lnTo>
                  <a:pt x="184619" y="399124"/>
                </a:lnTo>
                <a:lnTo>
                  <a:pt x="191092" y="401428"/>
                </a:lnTo>
                <a:lnTo>
                  <a:pt x="191424" y="403415"/>
                </a:lnTo>
                <a:lnTo>
                  <a:pt x="191753" y="405392"/>
                </a:lnTo>
                <a:lnTo>
                  <a:pt x="192667" y="407315"/>
                </a:lnTo>
                <a:lnTo>
                  <a:pt x="194261" y="408559"/>
                </a:lnTo>
                <a:lnTo>
                  <a:pt x="195244" y="408811"/>
                </a:lnTo>
                <a:lnTo>
                  <a:pt x="198382" y="408513"/>
                </a:lnTo>
                <a:lnTo>
                  <a:pt x="200468" y="409944"/>
                </a:lnTo>
                <a:lnTo>
                  <a:pt x="200584" y="411554"/>
                </a:lnTo>
                <a:lnTo>
                  <a:pt x="201613" y="413858"/>
                </a:lnTo>
                <a:lnTo>
                  <a:pt x="202412" y="415647"/>
                </a:lnTo>
                <a:lnTo>
                  <a:pt x="202440" y="415922"/>
                </a:lnTo>
                <a:lnTo>
                  <a:pt x="202474" y="416241"/>
                </a:lnTo>
                <a:lnTo>
                  <a:pt x="202604" y="417454"/>
                </a:lnTo>
                <a:lnTo>
                  <a:pt x="202707" y="418433"/>
                </a:lnTo>
                <a:lnTo>
                  <a:pt x="201879" y="425115"/>
                </a:lnTo>
                <a:lnTo>
                  <a:pt x="202535" y="430069"/>
                </a:lnTo>
                <a:lnTo>
                  <a:pt x="201418" y="432293"/>
                </a:lnTo>
                <a:lnTo>
                  <a:pt x="201155" y="433284"/>
                </a:lnTo>
                <a:lnTo>
                  <a:pt x="200167" y="436991"/>
                </a:lnTo>
                <a:lnTo>
                  <a:pt x="196894" y="440320"/>
                </a:lnTo>
                <a:lnTo>
                  <a:pt x="194909" y="444582"/>
                </a:lnTo>
                <a:lnTo>
                  <a:pt x="192806" y="447174"/>
                </a:lnTo>
                <a:lnTo>
                  <a:pt x="193970" y="448355"/>
                </a:lnTo>
                <a:lnTo>
                  <a:pt x="194557" y="450524"/>
                </a:lnTo>
                <a:lnTo>
                  <a:pt x="194757" y="451265"/>
                </a:lnTo>
                <a:lnTo>
                  <a:pt x="194896" y="451491"/>
                </a:lnTo>
                <a:lnTo>
                  <a:pt x="195368" y="452259"/>
                </a:lnTo>
                <a:lnTo>
                  <a:pt x="198555" y="454809"/>
                </a:lnTo>
                <a:lnTo>
                  <a:pt x="200458" y="455373"/>
                </a:lnTo>
                <a:lnTo>
                  <a:pt x="204561" y="459474"/>
                </a:lnTo>
                <a:lnTo>
                  <a:pt x="204723" y="460136"/>
                </a:lnTo>
                <a:lnTo>
                  <a:pt x="205951" y="465172"/>
                </a:lnTo>
                <a:lnTo>
                  <a:pt x="207414" y="468148"/>
                </a:lnTo>
                <a:lnTo>
                  <a:pt x="210967" y="471318"/>
                </a:lnTo>
                <a:lnTo>
                  <a:pt x="216097" y="472867"/>
                </a:lnTo>
                <a:lnTo>
                  <a:pt x="218029" y="473451"/>
                </a:lnTo>
                <a:lnTo>
                  <a:pt x="228174" y="473740"/>
                </a:lnTo>
                <a:lnTo>
                  <a:pt x="229268" y="474760"/>
                </a:lnTo>
                <a:lnTo>
                  <a:pt x="230440" y="475853"/>
                </a:lnTo>
                <a:lnTo>
                  <a:pt x="231583" y="476847"/>
                </a:lnTo>
                <a:lnTo>
                  <a:pt x="232155" y="477346"/>
                </a:lnTo>
                <a:lnTo>
                  <a:pt x="234368" y="477601"/>
                </a:lnTo>
                <a:lnTo>
                  <a:pt x="235589" y="479525"/>
                </a:lnTo>
                <a:lnTo>
                  <a:pt x="237247" y="480088"/>
                </a:lnTo>
                <a:lnTo>
                  <a:pt x="239021" y="481889"/>
                </a:lnTo>
                <a:lnTo>
                  <a:pt x="239780" y="482002"/>
                </a:lnTo>
                <a:lnTo>
                  <a:pt x="240313" y="482081"/>
                </a:lnTo>
                <a:lnTo>
                  <a:pt x="244435" y="481355"/>
                </a:lnTo>
                <a:lnTo>
                  <a:pt x="244860" y="481494"/>
                </a:lnTo>
                <a:lnTo>
                  <a:pt x="245545" y="481718"/>
                </a:lnTo>
                <a:lnTo>
                  <a:pt x="245970" y="481857"/>
                </a:lnTo>
                <a:lnTo>
                  <a:pt x="247684" y="483534"/>
                </a:lnTo>
                <a:lnTo>
                  <a:pt x="248973" y="484221"/>
                </a:lnTo>
                <a:lnTo>
                  <a:pt x="249360" y="484746"/>
                </a:lnTo>
                <a:lnTo>
                  <a:pt x="249705" y="485214"/>
                </a:lnTo>
                <a:lnTo>
                  <a:pt x="250066" y="487009"/>
                </a:lnTo>
                <a:lnTo>
                  <a:pt x="249630" y="488307"/>
                </a:lnTo>
                <a:lnTo>
                  <a:pt x="248024" y="489972"/>
                </a:lnTo>
                <a:lnTo>
                  <a:pt x="247712" y="490549"/>
                </a:lnTo>
                <a:lnTo>
                  <a:pt x="247156" y="491576"/>
                </a:lnTo>
                <a:lnTo>
                  <a:pt x="247205" y="492011"/>
                </a:lnTo>
                <a:lnTo>
                  <a:pt x="247511" y="494733"/>
                </a:lnTo>
                <a:lnTo>
                  <a:pt x="246893" y="495659"/>
                </a:lnTo>
                <a:lnTo>
                  <a:pt x="245629" y="503141"/>
                </a:lnTo>
                <a:lnTo>
                  <a:pt x="243830" y="506598"/>
                </a:lnTo>
                <a:lnTo>
                  <a:pt x="242828" y="510862"/>
                </a:lnTo>
                <a:lnTo>
                  <a:pt x="240411" y="515246"/>
                </a:lnTo>
                <a:lnTo>
                  <a:pt x="240324" y="520751"/>
                </a:lnTo>
                <a:lnTo>
                  <a:pt x="239069" y="526810"/>
                </a:lnTo>
                <a:lnTo>
                  <a:pt x="239134" y="527122"/>
                </a:lnTo>
                <a:lnTo>
                  <a:pt x="239791" y="530216"/>
                </a:lnTo>
                <a:lnTo>
                  <a:pt x="238171" y="535097"/>
                </a:lnTo>
                <a:lnTo>
                  <a:pt x="237468" y="541403"/>
                </a:lnTo>
                <a:lnTo>
                  <a:pt x="235923" y="543068"/>
                </a:lnTo>
                <a:lnTo>
                  <a:pt x="235797" y="543871"/>
                </a:lnTo>
                <a:lnTo>
                  <a:pt x="236402" y="546161"/>
                </a:lnTo>
                <a:lnTo>
                  <a:pt x="235708" y="549747"/>
                </a:lnTo>
                <a:lnTo>
                  <a:pt x="235085" y="551786"/>
                </a:lnTo>
                <a:lnTo>
                  <a:pt x="233042" y="555366"/>
                </a:lnTo>
                <a:lnTo>
                  <a:pt x="235571" y="557985"/>
                </a:lnTo>
                <a:lnTo>
                  <a:pt x="235386" y="559098"/>
                </a:lnTo>
                <a:lnTo>
                  <a:pt x="236001" y="560151"/>
                </a:lnTo>
                <a:lnTo>
                  <a:pt x="235878" y="560832"/>
                </a:lnTo>
                <a:lnTo>
                  <a:pt x="234649" y="561761"/>
                </a:lnTo>
                <a:lnTo>
                  <a:pt x="234587" y="562750"/>
                </a:lnTo>
                <a:lnTo>
                  <a:pt x="236062" y="564359"/>
                </a:lnTo>
                <a:lnTo>
                  <a:pt x="236124" y="565721"/>
                </a:lnTo>
                <a:lnTo>
                  <a:pt x="234955" y="566959"/>
                </a:lnTo>
                <a:lnTo>
                  <a:pt x="234955" y="567343"/>
                </a:lnTo>
                <a:lnTo>
                  <a:pt x="234955" y="568010"/>
                </a:lnTo>
                <a:lnTo>
                  <a:pt x="236122" y="569990"/>
                </a:lnTo>
                <a:lnTo>
                  <a:pt x="237167" y="573703"/>
                </a:lnTo>
                <a:lnTo>
                  <a:pt x="236982" y="575312"/>
                </a:lnTo>
                <a:lnTo>
                  <a:pt x="235260" y="578037"/>
                </a:lnTo>
                <a:lnTo>
                  <a:pt x="235445" y="579150"/>
                </a:lnTo>
                <a:lnTo>
                  <a:pt x="237226" y="581997"/>
                </a:lnTo>
                <a:lnTo>
                  <a:pt x="236981" y="583173"/>
                </a:lnTo>
                <a:lnTo>
                  <a:pt x="236058" y="584472"/>
                </a:lnTo>
                <a:lnTo>
                  <a:pt x="236549" y="585401"/>
                </a:lnTo>
                <a:lnTo>
                  <a:pt x="242942" y="587939"/>
                </a:lnTo>
                <a:lnTo>
                  <a:pt x="243680" y="588868"/>
                </a:lnTo>
                <a:lnTo>
                  <a:pt x="242880" y="590290"/>
                </a:lnTo>
                <a:lnTo>
                  <a:pt x="243555" y="591033"/>
                </a:lnTo>
                <a:lnTo>
                  <a:pt x="245339" y="591157"/>
                </a:lnTo>
                <a:lnTo>
                  <a:pt x="246015" y="592457"/>
                </a:lnTo>
                <a:lnTo>
                  <a:pt x="245707" y="592890"/>
                </a:lnTo>
                <a:lnTo>
                  <a:pt x="246077" y="593943"/>
                </a:lnTo>
                <a:lnTo>
                  <a:pt x="249457" y="595737"/>
                </a:lnTo>
                <a:lnTo>
                  <a:pt x="249949" y="597408"/>
                </a:lnTo>
                <a:lnTo>
                  <a:pt x="249394" y="599328"/>
                </a:lnTo>
                <a:lnTo>
                  <a:pt x="246320" y="605270"/>
                </a:lnTo>
                <a:lnTo>
                  <a:pt x="245521" y="606197"/>
                </a:lnTo>
                <a:lnTo>
                  <a:pt x="243799" y="607063"/>
                </a:lnTo>
                <a:lnTo>
                  <a:pt x="241279" y="606568"/>
                </a:lnTo>
                <a:lnTo>
                  <a:pt x="240849" y="607063"/>
                </a:lnTo>
                <a:lnTo>
                  <a:pt x="242694" y="608612"/>
                </a:lnTo>
                <a:lnTo>
                  <a:pt x="243001" y="609850"/>
                </a:lnTo>
                <a:lnTo>
                  <a:pt x="242632" y="612139"/>
                </a:lnTo>
                <a:lnTo>
                  <a:pt x="242939" y="613377"/>
                </a:lnTo>
                <a:lnTo>
                  <a:pt x="244474" y="614987"/>
                </a:lnTo>
                <a:lnTo>
                  <a:pt x="244554" y="615787"/>
                </a:lnTo>
                <a:lnTo>
                  <a:pt x="244599" y="616225"/>
                </a:lnTo>
                <a:lnTo>
                  <a:pt x="242875" y="618329"/>
                </a:lnTo>
                <a:lnTo>
                  <a:pt x="240785" y="619814"/>
                </a:lnTo>
                <a:lnTo>
                  <a:pt x="238881" y="619876"/>
                </a:lnTo>
                <a:lnTo>
                  <a:pt x="237528" y="619256"/>
                </a:lnTo>
                <a:lnTo>
                  <a:pt x="237056" y="619363"/>
                </a:lnTo>
                <a:lnTo>
                  <a:pt x="235869" y="619628"/>
                </a:lnTo>
                <a:lnTo>
                  <a:pt x="235376" y="619999"/>
                </a:lnTo>
                <a:lnTo>
                  <a:pt x="234515" y="622785"/>
                </a:lnTo>
                <a:lnTo>
                  <a:pt x="233838" y="623156"/>
                </a:lnTo>
                <a:lnTo>
                  <a:pt x="231871" y="622723"/>
                </a:lnTo>
                <a:lnTo>
                  <a:pt x="230888" y="623403"/>
                </a:lnTo>
                <a:lnTo>
                  <a:pt x="230089" y="625507"/>
                </a:lnTo>
                <a:lnTo>
                  <a:pt x="229289" y="626250"/>
                </a:lnTo>
                <a:lnTo>
                  <a:pt x="228980" y="628170"/>
                </a:lnTo>
                <a:lnTo>
                  <a:pt x="228550" y="628416"/>
                </a:lnTo>
                <a:lnTo>
                  <a:pt x="227410" y="628156"/>
                </a:lnTo>
                <a:lnTo>
                  <a:pt x="227198" y="628107"/>
                </a:lnTo>
                <a:lnTo>
                  <a:pt x="226275" y="629407"/>
                </a:lnTo>
                <a:lnTo>
                  <a:pt x="226213" y="630274"/>
                </a:lnTo>
                <a:lnTo>
                  <a:pt x="226889" y="631636"/>
                </a:lnTo>
                <a:lnTo>
                  <a:pt x="226705" y="632316"/>
                </a:lnTo>
                <a:lnTo>
                  <a:pt x="225168" y="633492"/>
                </a:lnTo>
                <a:lnTo>
                  <a:pt x="224182" y="636711"/>
                </a:lnTo>
                <a:lnTo>
                  <a:pt x="223322" y="638136"/>
                </a:lnTo>
                <a:lnTo>
                  <a:pt x="223138" y="639558"/>
                </a:lnTo>
                <a:lnTo>
                  <a:pt x="223752" y="642407"/>
                </a:lnTo>
                <a:lnTo>
                  <a:pt x="223505" y="644078"/>
                </a:lnTo>
                <a:lnTo>
                  <a:pt x="223751" y="644697"/>
                </a:lnTo>
                <a:lnTo>
                  <a:pt x="225043" y="645502"/>
                </a:lnTo>
                <a:lnTo>
                  <a:pt x="225165" y="646182"/>
                </a:lnTo>
                <a:lnTo>
                  <a:pt x="223689" y="648226"/>
                </a:lnTo>
                <a:lnTo>
                  <a:pt x="224119" y="651259"/>
                </a:lnTo>
                <a:lnTo>
                  <a:pt x="223994" y="655035"/>
                </a:lnTo>
                <a:lnTo>
                  <a:pt x="224364" y="658192"/>
                </a:lnTo>
                <a:lnTo>
                  <a:pt x="223625" y="659245"/>
                </a:lnTo>
                <a:lnTo>
                  <a:pt x="222026" y="659492"/>
                </a:lnTo>
                <a:lnTo>
                  <a:pt x="219751" y="658439"/>
                </a:lnTo>
                <a:lnTo>
                  <a:pt x="219074" y="659368"/>
                </a:lnTo>
                <a:lnTo>
                  <a:pt x="220489" y="661907"/>
                </a:lnTo>
                <a:lnTo>
                  <a:pt x="220304" y="663083"/>
                </a:lnTo>
                <a:lnTo>
                  <a:pt x="219997" y="663702"/>
                </a:lnTo>
                <a:lnTo>
                  <a:pt x="217720" y="665249"/>
                </a:lnTo>
                <a:lnTo>
                  <a:pt x="218459" y="665992"/>
                </a:lnTo>
                <a:lnTo>
                  <a:pt x="219064" y="666064"/>
                </a:lnTo>
                <a:lnTo>
                  <a:pt x="219504" y="666116"/>
                </a:lnTo>
                <a:lnTo>
                  <a:pt x="220672" y="667416"/>
                </a:lnTo>
                <a:lnTo>
                  <a:pt x="222394" y="666551"/>
                </a:lnTo>
                <a:lnTo>
                  <a:pt x="222639" y="667913"/>
                </a:lnTo>
                <a:lnTo>
                  <a:pt x="221347" y="671997"/>
                </a:lnTo>
                <a:lnTo>
                  <a:pt x="219972" y="672488"/>
                </a:lnTo>
                <a:lnTo>
                  <a:pt x="218396" y="673050"/>
                </a:lnTo>
                <a:lnTo>
                  <a:pt x="217227" y="674412"/>
                </a:lnTo>
                <a:lnTo>
                  <a:pt x="215444" y="674288"/>
                </a:lnTo>
                <a:lnTo>
                  <a:pt x="215135" y="674968"/>
                </a:lnTo>
                <a:lnTo>
                  <a:pt x="216550" y="677321"/>
                </a:lnTo>
                <a:lnTo>
                  <a:pt x="216118" y="678499"/>
                </a:lnTo>
                <a:lnTo>
                  <a:pt x="216303" y="680232"/>
                </a:lnTo>
                <a:lnTo>
                  <a:pt x="215626" y="681594"/>
                </a:lnTo>
                <a:lnTo>
                  <a:pt x="215044" y="681692"/>
                </a:lnTo>
                <a:lnTo>
                  <a:pt x="214888" y="681718"/>
                </a:lnTo>
                <a:lnTo>
                  <a:pt x="213106" y="680850"/>
                </a:lnTo>
                <a:lnTo>
                  <a:pt x="211937" y="680974"/>
                </a:lnTo>
                <a:lnTo>
                  <a:pt x="210460" y="683759"/>
                </a:lnTo>
                <a:lnTo>
                  <a:pt x="209538" y="684441"/>
                </a:lnTo>
                <a:lnTo>
                  <a:pt x="205544" y="683963"/>
                </a:lnTo>
                <a:lnTo>
                  <a:pt x="203819" y="683757"/>
                </a:lnTo>
                <a:lnTo>
                  <a:pt x="203191" y="683831"/>
                </a:lnTo>
                <a:lnTo>
                  <a:pt x="199021" y="684315"/>
                </a:lnTo>
                <a:lnTo>
                  <a:pt x="198375" y="684428"/>
                </a:lnTo>
                <a:lnTo>
                  <a:pt x="197607" y="684560"/>
                </a:lnTo>
                <a:lnTo>
                  <a:pt x="195947" y="686293"/>
                </a:lnTo>
                <a:lnTo>
                  <a:pt x="192564" y="685670"/>
                </a:lnTo>
                <a:lnTo>
                  <a:pt x="190935" y="686159"/>
                </a:lnTo>
                <a:lnTo>
                  <a:pt x="190352" y="686818"/>
                </a:lnTo>
                <a:lnTo>
                  <a:pt x="189428" y="687902"/>
                </a:lnTo>
                <a:lnTo>
                  <a:pt x="188197" y="688211"/>
                </a:lnTo>
                <a:lnTo>
                  <a:pt x="187152" y="689263"/>
                </a:lnTo>
                <a:lnTo>
                  <a:pt x="186229" y="689263"/>
                </a:lnTo>
                <a:lnTo>
                  <a:pt x="185551" y="687279"/>
                </a:lnTo>
                <a:lnTo>
                  <a:pt x="184899" y="686656"/>
                </a:lnTo>
                <a:lnTo>
                  <a:pt x="184387" y="686166"/>
                </a:lnTo>
                <a:lnTo>
                  <a:pt x="183393" y="686486"/>
                </a:lnTo>
                <a:lnTo>
                  <a:pt x="182848" y="686663"/>
                </a:lnTo>
                <a:lnTo>
                  <a:pt x="182240" y="688100"/>
                </a:lnTo>
                <a:lnTo>
                  <a:pt x="181802" y="689138"/>
                </a:lnTo>
                <a:lnTo>
                  <a:pt x="181000" y="689014"/>
                </a:lnTo>
                <a:lnTo>
                  <a:pt x="179342" y="686970"/>
                </a:lnTo>
                <a:lnTo>
                  <a:pt x="177622" y="686226"/>
                </a:lnTo>
                <a:lnTo>
                  <a:pt x="176391" y="686164"/>
                </a:lnTo>
                <a:lnTo>
                  <a:pt x="173973" y="687253"/>
                </a:lnTo>
                <a:lnTo>
                  <a:pt x="171925" y="688174"/>
                </a:lnTo>
                <a:lnTo>
                  <a:pt x="171716" y="688269"/>
                </a:lnTo>
                <a:lnTo>
                  <a:pt x="170357" y="688234"/>
                </a:lnTo>
                <a:lnTo>
                  <a:pt x="169134" y="688203"/>
                </a:lnTo>
                <a:lnTo>
                  <a:pt x="167977" y="688547"/>
                </a:lnTo>
                <a:lnTo>
                  <a:pt x="167043" y="688823"/>
                </a:lnTo>
                <a:lnTo>
                  <a:pt x="166397" y="689163"/>
                </a:lnTo>
                <a:lnTo>
                  <a:pt x="165629" y="689564"/>
                </a:lnTo>
                <a:lnTo>
                  <a:pt x="164746" y="691238"/>
                </a:lnTo>
                <a:lnTo>
                  <a:pt x="164584" y="691545"/>
                </a:lnTo>
                <a:lnTo>
                  <a:pt x="163405" y="692064"/>
                </a:lnTo>
                <a:lnTo>
                  <a:pt x="162613" y="692412"/>
                </a:lnTo>
                <a:lnTo>
                  <a:pt x="161461" y="694168"/>
                </a:lnTo>
                <a:lnTo>
                  <a:pt x="160391" y="694711"/>
                </a:lnTo>
                <a:lnTo>
                  <a:pt x="159104" y="696312"/>
                </a:lnTo>
                <a:lnTo>
                  <a:pt x="158566" y="696480"/>
                </a:lnTo>
                <a:lnTo>
                  <a:pt x="157324" y="696868"/>
                </a:lnTo>
                <a:lnTo>
                  <a:pt x="156578" y="697393"/>
                </a:lnTo>
                <a:lnTo>
                  <a:pt x="153632" y="699468"/>
                </a:lnTo>
                <a:lnTo>
                  <a:pt x="154734" y="700077"/>
                </a:lnTo>
                <a:lnTo>
                  <a:pt x="157849" y="701801"/>
                </a:lnTo>
                <a:lnTo>
                  <a:pt x="159600" y="702743"/>
                </a:lnTo>
                <a:lnTo>
                  <a:pt x="162711" y="703586"/>
                </a:lnTo>
                <a:lnTo>
                  <a:pt x="166116" y="705374"/>
                </a:lnTo>
                <a:lnTo>
                  <a:pt x="169424" y="706973"/>
                </a:lnTo>
                <a:lnTo>
                  <a:pt x="171561" y="707156"/>
                </a:lnTo>
                <a:lnTo>
                  <a:pt x="175156" y="707622"/>
                </a:lnTo>
                <a:lnTo>
                  <a:pt x="179625" y="708085"/>
                </a:lnTo>
                <a:lnTo>
                  <a:pt x="181867" y="710631"/>
                </a:lnTo>
                <a:lnTo>
                  <a:pt x="182519" y="711370"/>
                </a:lnTo>
                <a:lnTo>
                  <a:pt x="185767" y="715060"/>
                </a:lnTo>
                <a:lnTo>
                  <a:pt x="187621" y="717985"/>
                </a:lnTo>
                <a:lnTo>
                  <a:pt x="192589" y="722224"/>
                </a:lnTo>
                <a:lnTo>
                  <a:pt x="196382" y="724294"/>
                </a:lnTo>
                <a:lnTo>
                  <a:pt x="200115" y="724129"/>
                </a:lnTo>
                <a:lnTo>
                  <a:pt x="202146" y="722024"/>
                </a:lnTo>
                <a:lnTo>
                  <a:pt x="203840" y="721790"/>
                </a:lnTo>
                <a:lnTo>
                  <a:pt x="205284" y="721591"/>
                </a:lnTo>
                <a:lnTo>
                  <a:pt x="206575" y="721839"/>
                </a:lnTo>
                <a:lnTo>
                  <a:pt x="209095" y="724254"/>
                </a:lnTo>
                <a:lnTo>
                  <a:pt x="209340" y="725307"/>
                </a:lnTo>
                <a:lnTo>
                  <a:pt x="210920" y="727364"/>
                </a:lnTo>
                <a:lnTo>
                  <a:pt x="211317" y="727499"/>
                </a:lnTo>
                <a:lnTo>
                  <a:pt x="213278" y="728157"/>
                </a:lnTo>
                <a:lnTo>
                  <a:pt x="213878" y="727812"/>
                </a:lnTo>
                <a:lnTo>
                  <a:pt x="214637" y="727407"/>
                </a:lnTo>
                <a:lnTo>
                  <a:pt x="215247" y="727350"/>
                </a:lnTo>
                <a:lnTo>
                  <a:pt x="215860" y="727291"/>
                </a:lnTo>
                <a:lnTo>
                  <a:pt x="219980" y="729088"/>
                </a:lnTo>
                <a:lnTo>
                  <a:pt x="220217" y="729497"/>
                </a:lnTo>
                <a:lnTo>
                  <a:pt x="220412" y="729830"/>
                </a:lnTo>
                <a:lnTo>
                  <a:pt x="220384" y="729990"/>
                </a:lnTo>
                <a:lnTo>
                  <a:pt x="220227" y="730945"/>
                </a:lnTo>
                <a:lnTo>
                  <a:pt x="220444" y="731642"/>
                </a:lnTo>
                <a:lnTo>
                  <a:pt x="220595" y="732121"/>
                </a:lnTo>
                <a:lnTo>
                  <a:pt x="222009" y="732741"/>
                </a:lnTo>
                <a:lnTo>
                  <a:pt x="223640" y="734186"/>
                </a:lnTo>
                <a:lnTo>
                  <a:pt x="225085" y="735466"/>
                </a:lnTo>
                <a:lnTo>
                  <a:pt x="225873" y="735579"/>
                </a:lnTo>
                <a:lnTo>
                  <a:pt x="226807" y="735715"/>
                </a:lnTo>
                <a:lnTo>
                  <a:pt x="227175" y="738997"/>
                </a:lnTo>
                <a:lnTo>
                  <a:pt x="228344" y="739679"/>
                </a:lnTo>
                <a:lnTo>
                  <a:pt x="231881" y="738766"/>
                </a:lnTo>
                <a:lnTo>
                  <a:pt x="234307" y="738194"/>
                </a:lnTo>
                <a:lnTo>
                  <a:pt x="236833" y="738567"/>
                </a:lnTo>
                <a:lnTo>
                  <a:pt x="239847" y="739222"/>
                </a:lnTo>
                <a:lnTo>
                  <a:pt x="242471" y="739973"/>
                </a:lnTo>
                <a:lnTo>
                  <a:pt x="246360" y="740720"/>
                </a:lnTo>
                <a:lnTo>
                  <a:pt x="251316" y="741371"/>
                </a:lnTo>
                <a:lnTo>
                  <a:pt x="257725" y="741168"/>
                </a:lnTo>
                <a:lnTo>
                  <a:pt x="269943" y="741897"/>
                </a:lnTo>
                <a:lnTo>
                  <a:pt x="273027" y="742082"/>
                </a:lnTo>
                <a:lnTo>
                  <a:pt x="275406" y="742125"/>
                </a:lnTo>
                <a:lnTo>
                  <a:pt x="278274" y="742921"/>
                </a:lnTo>
                <a:lnTo>
                  <a:pt x="278801" y="742895"/>
                </a:lnTo>
                <a:lnTo>
                  <a:pt x="281188" y="742774"/>
                </a:lnTo>
                <a:lnTo>
                  <a:pt x="293147" y="744545"/>
                </a:lnTo>
                <a:lnTo>
                  <a:pt x="296401" y="744679"/>
                </a:lnTo>
                <a:lnTo>
                  <a:pt x="299459" y="744767"/>
                </a:lnTo>
                <a:lnTo>
                  <a:pt x="300979" y="744012"/>
                </a:lnTo>
                <a:lnTo>
                  <a:pt x="302647" y="742030"/>
                </a:lnTo>
                <a:lnTo>
                  <a:pt x="303203" y="741657"/>
                </a:lnTo>
                <a:lnTo>
                  <a:pt x="304920" y="741843"/>
                </a:lnTo>
                <a:lnTo>
                  <a:pt x="309596" y="739365"/>
                </a:lnTo>
                <a:lnTo>
                  <a:pt x="309417" y="738560"/>
                </a:lnTo>
                <a:lnTo>
                  <a:pt x="310022" y="737383"/>
                </a:lnTo>
                <a:lnTo>
                  <a:pt x="310332" y="735092"/>
                </a:lnTo>
                <a:lnTo>
                  <a:pt x="312115" y="735648"/>
                </a:lnTo>
                <a:lnTo>
                  <a:pt x="313782" y="735524"/>
                </a:lnTo>
                <a:lnTo>
                  <a:pt x="314273" y="733977"/>
                </a:lnTo>
                <a:lnTo>
                  <a:pt x="314714" y="733957"/>
                </a:lnTo>
                <a:lnTo>
                  <a:pt x="315679" y="733913"/>
                </a:lnTo>
                <a:lnTo>
                  <a:pt x="316971" y="732613"/>
                </a:lnTo>
                <a:lnTo>
                  <a:pt x="318949" y="732551"/>
                </a:lnTo>
                <a:lnTo>
                  <a:pt x="321157" y="730568"/>
                </a:lnTo>
                <a:lnTo>
                  <a:pt x="322514" y="727968"/>
                </a:lnTo>
                <a:lnTo>
                  <a:pt x="325457" y="727842"/>
                </a:lnTo>
                <a:lnTo>
                  <a:pt x="327681" y="726047"/>
                </a:lnTo>
                <a:lnTo>
                  <a:pt x="328728" y="726418"/>
                </a:lnTo>
                <a:lnTo>
                  <a:pt x="329153" y="725549"/>
                </a:lnTo>
                <a:lnTo>
                  <a:pt x="328907" y="724125"/>
                </a:lnTo>
                <a:lnTo>
                  <a:pt x="330444" y="722639"/>
                </a:lnTo>
                <a:lnTo>
                  <a:pt x="332096" y="720224"/>
                </a:lnTo>
                <a:lnTo>
                  <a:pt x="337018" y="716568"/>
                </a:lnTo>
                <a:lnTo>
                  <a:pt x="336969" y="714959"/>
                </a:lnTo>
                <a:lnTo>
                  <a:pt x="338375" y="714648"/>
                </a:lnTo>
                <a:lnTo>
                  <a:pt x="339912" y="712418"/>
                </a:lnTo>
                <a:lnTo>
                  <a:pt x="342740" y="711056"/>
                </a:lnTo>
                <a:lnTo>
                  <a:pt x="344523" y="709445"/>
                </a:lnTo>
                <a:lnTo>
                  <a:pt x="343166" y="707525"/>
                </a:lnTo>
                <a:lnTo>
                  <a:pt x="343476" y="706410"/>
                </a:lnTo>
                <a:lnTo>
                  <a:pt x="342740" y="705421"/>
                </a:lnTo>
                <a:lnTo>
                  <a:pt x="343051" y="704492"/>
                </a:lnTo>
                <a:lnTo>
                  <a:pt x="342561" y="703501"/>
                </a:lnTo>
                <a:lnTo>
                  <a:pt x="342740" y="702757"/>
                </a:lnTo>
                <a:lnTo>
                  <a:pt x="343852" y="702138"/>
                </a:lnTo>
                <a:lnTo>
                  <a:pt x="344555" y="701248"/>
                </a:lnTo>
                <a:lnTo>
                  <a:pt x="345079" y="700589"/>
                </a:lnTo>
                <a:lnTo>
                  <a:pt x="346485" y="701023"/>
                </a:lnTo>
                <a:lnTo>
                  <a:pt x="347662" y="702260"/>
                </a:lnTo>
                <a:lnTo>
                  <a:pt x="348709" y="702569"/>
                </a:lnTo>
                <a:lnTo>
                  <a:pt x="349445" y="703560"/>
                </a:lnTo>
                <a:lnTo>
                  <a:pt x="350246" y="703498"/>
                </a:lnTo>
                <a:lnTo>
                  <a:pt x="350981" y="702816"/>
                </a:lnTo>
                <a:lnTo>
                  <a:pt x="351717" y="702816"/>
                </a:lnTo>
                <a:lnTo>
                  <a:pt x="352143" y="703312"/>
                </a:lnTo>
                <a:lnTo>
                  <a:pt x="354056" y="703125"/>
                </a:lnTo>
                <a:lnTo>
                  <a:pt x="354971" y="703557"/>
                </a:lnTo>
                <a:lnTo>
                  <a:pt x="355936" y="703496"/>
                </a:lnTo>
                <a:lnTo>
                  <a:pt x="357931" y="703371"/>
                </a:lnTo>
                <a:lnTo>
                  <a:pt x="358176" y="702318"/>
                </a:lnTo>
                <a:lnTo>
                  <a:pt x="357800" y="700213"/>
                </a:lnTo>
                <a:lnTo>
                  <a:pt x="359026" y="699222"/>
                </a:lnTo>
                <a:lnTo>
                  <a:pt x="357620" y="697240"/>
                </a:lnTo>
                <a:lnTo>
                  <a:pt x="357996" y="696745"/>
                </a:lnTo>
                <a:lnTo>
                  <a:pt x="361610" y="697548"/>
                </a:lnTo>
                <a:lnTo>
                  <a:pt x="363098" y="698663"/>
                </a:lnTo>
                <a:lnTo>
                  <a:pt x="364193" y="698848"/>
                </a:lnTo>
                <a:lnTo>
                  <a:pt x="364733" y="699337"/>
                </a:lnTo>
                <a:lnTo>
                  <a:pt x="367954" y="702313"/>
                </a:lnTo>
                <a:lnTo>
                  <a:pt x="371453" y="701753"/>
                </a:lnTo>
                <a:lnTo>
                  <a:pt x="372385" y="702435"/>
                </a:lnTo>
                <a:lnTo>
                  <a:pt x="373056" y="703673"/>
                </a:lnTo>
                <a:lnTo>
                  <a:pt x="374347" y="704106"/>
                </a:lnTo>
                <a:lnTo>
                  <a:pt x="374560" y="704049"/>
                </a:lnTo>
                <a:lnTo>
                  <a:pt x="377487" y="703299"/>
                </a:lnTo>
                <a:lnTo>
                  <a:pt x="378648" y="703545"/>
                </a:lnTo>
                <a:lnTo>
                  <a:pt x="379825" y="704412"/>
                </a:lnTo>
                <a:lnTo>
                  <a:pt x="380561" y="706083"/>
                </a:lnTo>
                <a:lnTo>
                  <a:pt x="382654" y="707259"/>
                </a:lnTo>
                <a:lnTo>
                  <a:pt x="382899" y="708807"/>
                </a:lnTo>
                <a:lnTo>
                  <a:pt x="384567" y="710974"/>
                </a:lnTo>
                <a:lnTo>
                  <a:pt x="385597" y="710972"/>
                </a:lnTo>
                <a:lnTo>
                  <a:pt x="386398" y="713384"/>
                </a:lnTo>
                <a:lnTo>
                  <a:pt x="390143" y="710740"/>
                </a:lnTo>
                <a:lnTo>
                  <a:pt x="394345" y="710514"/>
                </a:lnTo>
                <a:lnTo>
                  <a:pt x="397321" y="710613"/>
                </a:lnTo>
                <a:lnTo>
                  <a:pt x="399757" y="710720"/>
                </a:lnTo>
                <a:lnTo>
                  <a:pt x="402603" y="711272"/>
                </a:lnTo>
                <a:lnTo>
                  <a:pt x="406118" y="711209"/>
                </a:lnTo>
                <a:lnTo>
                  <a:pt x="408554" y="711466"/>
                </a:lnTo>
                <a:lnTo>
                  <a:pt x="411498" y="711267"/>
                </a:lnTo>
                <a:lnTo>
                  <a:pt x="413967" y="711823"/>
                </a:lnTo>
                <a:lnTo>
                  <a:pt x="418856" y="711734"/>
                </a:lnTo>
                <a:lnTo>
                  <a:pt x="421554" y="711988"/>
                </a:lnTo>
                <a:lnTo>
                  <a:pt x="424938" y="712078"/>
                </a:lnTo>
                <a:lnTo>
                  <a:pt x="427653" y="712782"/>
                </a:lnTo>
                <a:lnTo>
                  <a:pt x="431168" y="712720"/>
                </a:lnTo>
                <a:lnTo>
                  <a:pt x="434962" y="712954"/>
                </a:lnTo>
                <a:lnTo>
                  <a:pt x="440243" y="713914"/>
                </a:lnTo>
                <a:lnTo>
                  <a:pt x="444445" y="714442"/>
                </a:lnTo>
                <a:lnTo>
                  <a:pt x="447699" y="714684"/>
                </a:lnTo>
                <a:lnTo>
                  <a:pt x="451215" y="715073"/>
                </a:lnTo>
                <a:lnTo>
                  <a:pt x="455270" y="714550"/>
                </a:lnTo>
                <a:lnTo>
                  <a:pt x="459603" y="713569"/>
                </a:lnTo>
                <a:lnTo>
                  <a:pt x="460617" y="713090"/>
                </a:lnTo>
                <a:lnTo>
                  <a:pt x="461909" y="712473"/>
                </a:lnTo>
                <a:lnTo>
                  <a:pt x="463952" y="711685"/>
                </a:lnTo>
                <a:lnTo>
                  <a:pt x="467599" y="709813"/>
                </a:lnTo>
                <a:lnTo>
                  <a:pt x="470313" y="708408"/>
                </a:lnTo>
                <a:lnTo>
                  <a:pt x="475594" y="707712"/>
                </a:lnTo>
                <a:lnTo>
                  <a:pt x="479388" y="708549"/>
                </a:lnTo>
                <a:lnTo>
                  <a:pt x="481285" y="711527"/>
                </a:lnTo>
                <a:lnTo>
                  <a:pt x="482495" y="714064"/>
                </a:lnTo>
                <a:lnTo>
                  <a:pt x="485749" y="714759"/>
                </a:lnTo>
                <a:lnTo>
                  <a:pt x="487237" y="714884"/>
                </a:lnTo>
                <a:lnTo>
                  <a:pt x="488594" y="715161"/>
                </a:lnTo>
                <a:lnTo>
                  <a:pt x="490343" y="715582"/>
                </a:lnTo>
                <a:lnTo>
                  <a:pt x="494660" y="720605"/>
                </a:lnTo>
                <a:lnTo>
                  <a:pt x="495690" y="721388"/>
                </a:lnTo>
                <a:lnTo>
                  <a:pt x="496132" y="721718"/>
                </a:lnTo>
                <a:lnTo>
                  <a:pt x="496933" y="723018"/>
                </a:lnTo>
                <a:lnTo>
                  <a:pt x="497489" y="726174"/>
                </a:lnTo>
                <a:lnTo>
                  <a:pt x="498290" y="726856"/>
                </a:lnTo>
                <a:lnTo>
                  <a:pt x="500808" y="727348"/>
                </a:lnTo>
                <a:lnTo>
                  <a:pt x="504569" y="728954"/>
                </a:lnTo>
                <a:lnTo>
                  <a:pt x="505305" y="729820"/>
                </a:lnTo>
                <a:lnTo>
                  <a:pt x="505926" y="732854"/>
                </a:lnTo>
                <a:lnTo>
                  <a:pt x="507594" y="731923"/>
                </a:lnTo>
                <a:lnTo>
                  <a:pt x="509621" y="732355"/>
                </a:lnTo>
                <a:lnTo>
                  <a:pt x="510913" y="733158"/>
                </a:lnTo>
                <a:lnTo>
                  <a:pt x="512385" y="734891"/>
                </a:lnTo>
                <a:lnTo>
                  <a:pt x="513971" y="735115"/>
                </a:lnTo>
                <a:lnTo>
                  <a:pt x="514102" y="735136"/>
                </a:lnTo>
                <a:lnTo>
                  <a:pt x="520233" y="738908"/>
                </a:lnTo>
                <a:lnTo>
                  <a:pt x="520381" y="738926"/>
                </a:lnTo>
                <a:lnTo>
                  <a:pt x="521803" y="739090"/>
                </a:lnTo>
                <a:lnTo>
                  <a:pt x="522359" y="737541"/>
                </a:lnTo>
                <a:lnTo>
                  <a:pt x="522359" y="736055"/>
                </a:lnTo>
                <a:lnTo>
                  <a:pt x="521672" y="735064"/>
                </a:lnTo>
                <a:lnTo>
                  <a:pt x="522408" y="734135"/>
                </a:lnTo>
                <a:lnTo>
                  <a:pt x="524632" y="733512"/>
                </a:lnTo>
                <a:lnTo>
                  <a:pt x="525122" y="731779"/>
                </a:lnTo>
                <a:lnTo>
                  <a:pt x="525613" y="731406"/>
                </a:lnTo>
                <a:lnTo>
                  <a:pt x="526905" y="733200"/>
                </a:lnTo>
                <a:lnTo>
                  <a:pt x="527886" y="731527"/>
                </a:lnTo>
                <a:lnTo>
                  <a:pt x="528376" y="730659"/>
                </a:lnTo>
                <a:lnTo>
                  <a:pt x="530339" y="730409"/>
                </a:lnTo>
                <a:lnTo>
                  <a:pt x="531074" y="729338"/>
                </a:lnTo>
                <a:lnTo>
                  <a:pt x="532808" y="728797"/>
                </a:lnTo>
                <a:lnTo>
                  <a:pt x="533036" y="727433"/>
                </a:lnTo>
                <a:lnTo>
                  <a:pt x="535816" y="725388"/>
                </a:lnTo>
                <a:lnTo>
                  <a:pt x="536863" y="725200"/>
                </a:lnTo>
                <a:lnTo>
                  <a:pt x="537533" y="724209"/>
                </a:lnTo>
                <a:lnTo>
                  <a:pt x="537778" y="722969"/>
                </a:lnTo>
                <a:lnTo>
                  <a:pt x="546248" y="723465"/>
                </a:lnTo>
                <a:lnTo>
                  <a:pt x="547066" y="722608"/>
                </a:lnTo>
                <a:lnTo>
                  <a:pt x="548047" y="720562"/>
                </a:lnTo>
                <a:lnTo>
                  <a:pt x="548979" y="719383"/>
                </a:lnTo>
                <a:lnTo>
                  <a:pt x="549976" y="718961"/>
                </a:lnTo>
                <a:lnTo>
                  <a:pt x="551088" y="718432"/>
                </a:lnTo>
                <a:lnTo>
                  <a:pt x="552462" y="717366"/>
                </a:lnTo>
                <a:lnTo>
                  <a:pt x="554097" y="715327"/>
                </a:lnTo>
                <a:lnTo>
                  <a:pt x="554980" y="714903"/>
                </a:lnTo>
                <a:lnTo>
                  <a:pt x="556190" y="714810"/>
                </a:lnTo>
                <a:lnTo>
                  <a:pt x="556582" y="715680"/>
                </a:lnTo>
                <a:lnTo>
                  <a:pt x="556517" y="716869"/>
                </a:lnTo>
                <a:lnTo>
                  <a:pt x="556092" y="718597"/>
                </a:lnTo>
                <a:lnTo>
                  <a:pt x="555078" y="719450"/>
                </a:lnTo>
                <a:lnTo>
                  <a:pt x="553852" y="721818"/>
                </a:lnTo>
                <a:lnTo>
                  <a:pt x="553557" y="723223"/>
                </a:lnTo>
                <a:lnTo>
                  <a:pt x="554865" y="725510"/>
                </a:lnTo>
                <a:lnTo>
                  <a:pt x="555291" y="727678"/>
                </a:lnTo>
                <a:lnTo>
                  <a:pt x="555781" y="728550"/>
                </a:lnTo>
                <a:lnTo>
                  <a:pt x="557400" y="730842"/>
                </a:lnTo>
                <a:lnTo>
                  <a:pt x="557465" y="731925"/>
                </a:lnTo>
                <a:lnTo>
                  <a:pt x="557743" y="734742"/>
                </a:lnTo>
                <a:lnTo>
                  <a:pt x="559918" y="738771"/>
                </a:lnTo>
                <a:lnTo>
                  <a:pt x="561063" y="739867"/>
                </a:lnTo>
                <a:lnTo>
                  <a:pt x="565608" y="741821"/>
                </a:lnTo>
                <a:lnTo>
                  <a:pt x="566769" y="741137"/>
                </a:lnTo>
                <a:lnTo>
                  <a:pt x="565788" y="738290"/>
                </a:lnTo>
                <a:lnTo>
                  <a:pt x="566524" y="737505"/>
                </a:lnTo>
                <a:lnTo>
                  <a:pt x="568601" y="735313"/>
                </a:lnTo>
                <a:lnTo>
                  <a:pt x="568535" y="734446"/>
                </a:lnTo>
                <a:lnTo>
                  <a:pt x="569402" y="733516"/>
                </a:lnTo>
                <a:lnTo>
                  <a:pt x="569222" y="732587"/>
                </a:lnTo>
                <a:lnTo>
                  <a:pt x="567178" y="730424"/>
                </a:lnTo>
                <a:lnTo>
                  <a:pt x="567374" y="729371"/>
                </a:lnTo>
                <a:lnTo>
                  <a:pt x="566377" y="727142"/>
                </a:lnTo>
                <a:lnTo>
                  <a:pt x="566311" y="726028"/>
                </a:lnTo>
                <a:lnTo>
                  <a:pt x="566867" y="725222"/>
                </a:lnTo>
                <a:lnTo>
                  <a:pt x="567914" y="724910"/>
                </a:lnTo>
                <a:lnTo>
                  <a:pt x="569336" y="725157"/>
                </a:lnTo>
                <a:lnTo>
                  <a:pt x="571544" y="724534"/>
                </a:lnTo>
                <a:lnTo>
                  <a:pt x="574683" y="722796"/>
                </a:lnTo>
                <a:lnTo>
                  <a:pt x="576580" y="722917"/>
                </a:lnTo>
                <a:lnTo>
                  <a:pt x="576825" y="722544"/>
                </a:lnTo>
                <a:lnTo>
                  <a:pt x="576089" y="721803"/>
                </a:lnTo>
                <a:lnTo>
                  <a:pt x="576269" y="721368"/>
                </a:lnTo>
                <a:lnTo>
                  <a:pt x="580651" y="717415"/>
                </a:lnTo>
                <a:lnTo>
                  <a:pt x="583595" y="719195"/>
                </a:lnTo>
                <a:lnTo>
                  <a:pt x="587601" y="719387"/>
                </a:lnTo>
                <a:lnTo>
                  <a:pt x="592244" y="720234"/>
                </a:lnTo>
                <a:lnTo>
                  <a:pt x="594779" y="720700"/>
                </a:lnTo>
                <a:lnTo>
                  <a:pt x="601025" y="722554"/>
                </a:lnTo>
                <a:lnTo>
                  <a:pt x="605620" y="725224"/>
                </a:lnTo>
                <a:lnTo>
                  <a:pt x="604426" y="731534"/>
                </a:lnTo>
                <a:lnTo>
                  <a:pt x="594305" y="732239"/>
                </a:lnTo>
                <a:lnTo>
                  <a:pt x="588762" y="736135"/>
                </a:lnTo>
                <a:lnTo>
                  <a:pt x="584151" y="737659"/>
                </a:lnTo>
                <a:lnTo>
                  <a:pt x="582859" y="740957"/>
                </a:lnTo>
                <a:lnTo>
                  <a:pt x="579441" y="744556"/>
                </a:lnTo>
                <a:lnTo>
                  <a:pt x="575697" y="743493"/>
                </a:lnTo>
                <a:lnTo>
                  <a:pt x="572263" y="746486"/>
                </a:lnTo>
                <a:lnTo>
                  <a:pt x="571560" y="747749"/>
                </a:lnTo>
                <a:lnTo>
                  <a:pt x="571413" y="747991"/>
                </a:lnTo>
                <a:lnTo>
                  <a:pt x="571495" y="748533"/>
                </a:lnTo>
                <a:lnTo>
                  <a:pt x="571593" y="748968"/>
                </a:lnTo>
                <a:lnTo>
                  <a:pt x="573375" y="750070"/>
                </a:lnTo>
                <a:lnTo>
                  <a:pt x="575255" y="751715"/>
                </a:lnTo>
                <a:lnTo>
                  <a:pt x="577643" y="758018"/>
                </a:lnTo>
                <a:lnTo>
                  <a:pt x="577774" y="759751"/>
                </a:lnTo>
                <a:lnTo>
                  <a:pt x="576089" y="762547"/>
                </a:lnTo>
                <a:lnTo>
                  <a:pt x="576465" y="765798"/>
                </a:lnTo>
                <a:lnTo>
                  <a:pt x="577496" y="768949"/>
                </a:lnTo>
                <a:lnTo>
                  <a:pt x="577365" y="773275"/>
                </a:lnTo>
                <a:lnTo>
                  <a:pt x="577774" y="775879"/>
                </a:lnTo>
                <a:lnTo>
                  <a:pt x="577545" y="778256"/>
                </a:lnTo>
                <a:lnTo>
                  <a:pt x="579638" y="779796"/>
                </a:lnTo>
                <a:lnTo>
                  <a:pt x="581027" y="779206"/>
                </a:lnTo>
                <a:lnTo>
                  <a:pt x="582123" y="777923"/>
                </a:lnTo>
                <a:lnTo>
                  <a:pt x="582564" y="777407"/>
                </a:lnTo>
                <a:lnTo>
                  <a:pt x="582744" y="777347"/>
                </a:lnTo>
                <a:lnTo>
                  <a:pt x="584657" y="776722"/>
                </a:lnTo>
                <a:lnTo>
                  <a:pt x="585328" y="775421"/>
                </a:lnTo>
                <a:lnTo>
                  <a:pt x="586571" y="775084"/>
                </a:lnTo>
                <a:lnTo>
                  <a:pt x="586930" y="774986"/>
                </a:lnTo>
                <a:lnTo>
                  <a:pt x="588287" y="776343"/>
                </a:lnTo>
                <a:lnTo>
                  <a:pt x="588745" y="776395"/>
                </a:lnTo>
                <a:lnTo>
                  <a:pt x="589448" y="776475"/>
                </a:lnTo>
                <a:lnTo>
                  <a:pt x="589939" y="776529"/>
                </a:lnTo>
                <a:lnTo>
                  <a:pt x="590233" y="777062"/>
                </a:lnTo>
                <a:lnTo>
                  <a:pt x="591051" y="778572"/>
                </a:lnTo>
                <a:lnTo>
                  <a:pt x="592604" y="779657"/>
                </a:lnTo>
                <a:lnTo>
                  <a:pt x="593700" y="780426"/>
                </a:lnTo>
                <a:lnTo>
                  <a:pt x="595515" y="780997"/>
                </a:lnTo>
                <a:lnTo>
                  <a:pt x="597035" y="781472"/>
                </a:lnTo>
                <a:lnTo>
                  <a:pt x="597133" y="781600"/>
                </a:lnTo>
                <a:lnTo>
                  <a:pt x="597771" y="782339"/>
                </a:lnTo>
                <a:lnTo>
                  <a:pt x="597902" y="782897"/>
                </a:lnTo>
                <a:lnTo>
                  <a:pt x="598392" y="785063"/>
                </a:lnTo>
                <a:lnTo>
                  <a:pt x="599684" y="786301"/>
                </a:lnTo>
                <a:lnTo>
                  <a:pt x="600485" y="788095"/>
                </a:lnTo>
                <a:lnTo>
                  <a:pt x="601336" y="788526"/>
                </a:lnTo>
                <a:lnTo>
                  <a:pt x="606012" y="786538"/>
                </a:lnTo>
                <a:lnTo>
                  <a:pt x="607615" y="784430"/>
                </a:lnTo>
                <a:lnTo>
                  <a:pt x="608906" y="783623"/>
                </a:lnTo>
                <a:lnTo>
                  <a:pt x="610345" y="777837"/>
                </a:lnTo>
                <a:lnTo>
                  <a:pt x="611179" y="772576"/>
                </a:lnTo>
                <a:lnTo>
                  <a:pt x="615251" y="769662"/>
                </a:lnTo>
                <a:lnTo>
                  <a:pt x="618341" y="769567"/>
                </a:lnTo>
                <a:lnTo>
                  <a:pt x="622576" y="769260"/>
                </a:lnTo>
                <a:lnTo>
                  <a:pt x="621611" y="773122"/>
                </a:lnTo>
                <a:lnTo>
                  <a:pt x="621350" y="773983"/>
                </a:lnTo>
                <a:lnTo>
                  <a:pt x="620499" y="775815"/>
                </a:lnTo>
                <a:lnTo>
                  <a:pt x="620532" y="779278"/>
                </a:lnTo>
                <a:lnTo>
                  <a:pt x="620254" y="782414"/>
                </a:lnTo>
                <a:lnTo>
                  <a:pt x="618472" y="784991"/>
                </a:lnTo>
                <a:lnTo>
                  <a:pt x="618259" y="786937"/>
                </a:lnTo>
                <a:lnTo>
                  <a:pt x="618815" y="788783"/>
                </a:lnTo>
                <a:lnTo>
                  <a:pt x="620336" y="789125"/>
                </a:lnTo>
                <a:lnTo>
                  <a:pt x="622707" y="789368"/>
                </a:lnTo>
                <a:lnTo>
                  <a:pt x="625454" y="791023"/>
                </a:lnTo>
                <a:lnTo>
                  <a:pt x="628757" y="792467"/>
                </a:lnTo>
                <a:lnTo>
                  <a:pt x="630621" y="792163"/>
                </a:lnTo>
                <a:lnTo>
                  <a:pt x="632191" y="791422"/>
                </a:lnTo>
                <a:lnTo>
                  <a:pt x="635804" y="788973"/>
                </a:lnTo>
                <a:lnTo>
                  <a:pt x="637129" y="788664"/>
                </a:lnTo>
                <a:lnTo>
                  <a:pt x="639630" y="788799"/>
                </a:lnTo>
                <a:lnTo>
                  <a:pt x="641740" y="788065"/>
                </a:lnTo>
                <a:lnTo>
                  <a:pt x="643326" y="787001"/>
                </a:lnTo>
                <a:lnTo>
                  <a:pt x="644650" y="786692"/>
                </a:lnTo>
                <a:lnTo>
                  <a:pt x="645844" y="786705"/>
                </a:lnTo>
                <a:lnTo>
                  <a:pt x="647005" y="787475"/>
                </a:lnTo>
                <a:lnTo>
                  <a:pt x="647119" y="789424"/>
                </a:lnTo>
                <a:lnTo>
                  <a:pt x="646645" y="792125"/>
                </a:lnTo>
                <a:lnTo>
                  <a:pt x="646972" y="794293"/>
                </a:lnTo>
                <a:lnTo>
                  <a:pt x="648754" y="795503"/>
                </a:lnTo>
                <a:lnTo>
                  <a:pt x="649490" y="798002"/>
                </a:lnTo>
                <a:lnTo>
                  <a:pt x="650602" y="799529"/>
                </a:lnTo>
                <a:lnTo>
                  <a:pt x="652679" y="799660"/>
                </a:lnTo>
                <a:lnTo>
                  <a:pt x="655524" y="801315"/>
                </a:lnTo>
                <a:lnTo>
                  <a:pt x="656750" y="800896"/>
                </a:lnTo>
                <a:lnTo>
                  <a:pt x="658173" y="798640"/>
                </a:lnTo>
                <a:lnTo>
                  <a:pt x="663503" y="792747"/>
                </a:lnTo>
                <a:lnTo>
                  <a:pt x="665465" y="790712"/>
                </a:lnTo>
                <a:lnTo>
                  <a:pt x="667804" y="789656"/>
                </a:lnTo>
                <a:lnTo>
                  <a:pt x="670420" y="789576"/>
                </a:lnTo>
                <a:lnTo>
                  <a:pt x="673755" y="789952"/>
                </a:lnTo>
                <a:lnTo>
                  <a:pt x="676045" y="792362"/>
                </a:lnTo>
                <a:lnTo>
                  <a:pt x="676960" y="792434"/>
                </a:lnTo>
                <a:lnTo>
                  <a:pt x="677582" y="792483"/>
                </a:lnTo>
                <a:lnTo>
                  <a:pt x="678759" y="795825"/>
                </a:lnTo>
                <a:lnTo>
                  <a:pt x="678268" y="798429"/>
                </a:lnTo>
                <a:lnTo>
                  <a:pt x="679789" y="799746"/>
                </a:lnTo>
                <a:lnTo>
                  <a:pt x="680509" y="800621"/>
                </a:lnTo>
                <a:lnTo>
                  <a:pt x="681670" y="801391"/>
                </a:lnTo>
                <a:lnTo>
                  <a:pt x="683501" y="801737"/>
                </a:lnTo>
                <a:lnTo>
                  <a:pt x="688308" y="801465"/>
                </a:lnTo>
                <a:lnTo>
                  <a:pt x="689960" y="801159"/>
                </a:lnTo>
                <a:lnTo>
                  <a:pt x="692036" y="800966"/>
                </a:lnTo>
                <a:lnTo>
                  <a:pt x="692984" y="801843"/>
                </a:lnTo>
                <a:lnTo>
                  <a:pt x="695584" y="802088"/>
                </a:lnTo>
                <a:lnTo>
                  <a:pt x="697007" y="804052"/>
                </a:lnTo>
                <a:lnTo>
                  <a:pt x="698004" y="805795"/>
                </a:lnTo>
                <a:lnTo>
                  <a:pt x="699312" y="807541"/>
                </a:lnTo>
                <a:lnTo>
                  <a:pt x="700506" y="807878"/>
                </a:lnTo>
                <a:lnTo>
                  <a:pt x="701634" y="809081"/>
                </a:lnTo>
                <a:lnTo>
                  <a:pt x="703744" y="810404"/>
                </a:lnTo>
                <a:lnTo>
                  <a:pt x="705166" y="810203"/>
                </a:lnTo>
                <a:lnTo>
                  <a:pt x="707357" y="810012"/>
                </a:lnTo>
                <a:lnTo>
                  <a:pt x="708273" y="811429"/>
                </a:lnTo>
                <a:lnTo>
                  <a:pt x="709973" y="813851"/>
                </a:lnTo>
                <a:lnTo>
                  <a:pt x="710333" y="812860"/>
                </a:lnTo>
                <a:lnTo>
                  <a:pt x="710382" y="807533"/>
                </a:lnTo>
                <a:lnTo>
                  <a:pt x="710006" y="806109"/>
                </a:lnTo>
                <a:lnTo>
                  <a:pt x="710186" y="802950"/>
                </a:lnTo>
                <a:lnTo>
                  <a:pt x="709892" y="800402"/>
                </a:lnTo>
                <a:lnTo>
                  <a:pt x="709679" y="798553"/>
                </a:lnTo>
                <a:lnTo>
                  <a:pt x="710971" y="796506"/>
                </a:lnTo>
                <a:lnTo>
                  <a:pt x="711903" y="796256"/>
                </a:lnTo>
                <a:lnTo>
                  <a:pt x="713751" y="796748"/>
                </a:lnTo>
                <a:lnTo>
                  <a:pt x="714176" y="796066"/>
                </a:lnTo>
                <a:lnTo>
                  <a:pt x="713669" y="790245"/>
                </a:lnTo>
                <a:lnTo>
                  <a:pt x="714715" y="787889"/>
                </a:lnTo>
                <a:lnTo>
                  <a:pt x="715696" y="787143"/>
                </a:lnTo>
                <a:lnTo>
                  <a:pt x="717168" y="785096"/>
                </a:lnTo>
                <a:lnTo>
                  <a:pt x="719130" y="784100"/>
                </a:lnTo>
                <a:lnTo>
                  <a:pt x="720046" y="781559"/>
                </a:lnTo>
                <a:lnTo>
                  <a:pt x="720357" y="778833"/>
                </a:lnTo>
                <a:lnTo>
                  <a:pt x="722809" y="775978"/>
                </a:lnTo>
                <a:lnTo>
                  <a:pt x="722319" y="775238"/>
                </a:lnTo>
                <a:lnTo>
                  <a:pt x="722319" y="773674"/>
                </a:lnTo>
                <a:lnTo>
                  <a:pt x="722515" y="773652"/>
                </a:lnTo>
                <a:lnTo>
                  <a:pt x="723300" y="773563"/>
                </a:lnTo>
                <a:lnTo>
                  <a:pt x="725867" y="772070"/>
                </a:lnTo>
                <a:lnTo>
                  <a:pt x="726603" y="771972"/>
                </a:lnTo>
                <a:lnTo>
                  <a:pt x="726799" y="771945"/>
                </a:lnTo>
                <a:lnTo>
                  <a:pt x="728761" y="773246"/>
                </a:lnTo>
                <a:lnTo>
                  <a:pt x="730249" y="774229"/>
                </a:lnTo>
                <a:lnTo>
                  <a:pt x="730772" y="774842"/>
                </a:lnTo>
                <a:lnTo>
                  <a:pt x="732522" y="776888"/>
                </a:lnTo>
                <a:lnTo>
                  <a:pt x="733814" y="776784"/>
                </a:lnTo>
                <a:lnTo>
                  <a:pt x="734925" y="775892"/>
                </a:lnTo>
                <a:lnTo>
                  <a:pt x="735236" y="776184"/>
                </a:lnTo>
                <a:lnTo>
                  <a:pt x="735792" y="776695"/>
                </a:lnTo>
                <a:lnTo>
                  <a:pt x="735416" y="778429"/>
                </a:lnTo>
                <a:lnTo>
                  <a:pt x="735956" y="778972"/>
                </a:lnTo>
                <a:lnTo>
                  <a:pt x="737852" y="780902"/>
                </a:lnTo>
                <a:lnTo>
                  <a:pt x="739291" y="781687"/>
                </a:lnTo>
                <a:lnTo>
                  <a:pt x="740550" y="781858"/>
                </a:lnTo>
                <a:lnTo>
                  <a:pt x="740779" y="781889"/>
                </a:lnTo>
                <a:lnTo>
                  <a:pt x="743837" y="782311"/>
                </a:lnTo>
                <a:lnTo>
                  <a:pt x="743297" y="780620"/>
                </a:lnTo>
                <a:lnTo>
                  <a:pt x="742300" y="779554"/>
                </a:lnTo>
                <a:lnTo>
                  <a:pt x="741090" y="776582"/>
                </a:lnTo>
                <a:lnTo>
                  <a:pt x="740174" y="775516"/>
                </a:lnTo>
                <a:lnTo>
                  <a:pt x="740256" y="772772"/>
                </a:lnTo>
                <a:lnTo>
                  <a:pt x="739798" y="771554"/>
                </a:lnTo>
                <a:lnTo>
                  <a:pt x="738883" y="768429"/>
                </a:lnTo>
                <a:lnTo>
                  <a:pt x="737656" y="767057"/>
                </a:lnTo>
                <a:lnTo>
                  <a:pt x="737427" y="765685"/>
                </a:lnTo>
                <a:lnTo>
                  <a:pt x="737738" y="763170"/>
                </a:lnTo>
                <a:lnTo>
                  <a:pt x="738719" y="760275"/>
                </a:lnTo>
                <a:lnTo>
                  <a:pt x="740632" y="756923"/>
                </a:lnTo>
                <a:lnTo>
                  <a:pt x="740926" y="755474"/>
                </a:lnTo>
                <a:lnTo>
                  <a:pt x="740714" y="754256"/>
                </a:lnTo>
                <a:lnTo>
                  <a:pt x="739177" y="752503"/>
                </a:lnTo>
                <a:lnTo>
                  <a:pt x="738883" y="743511"/>
                </a:lnTo>
                <a:lnTo>
                  <a:pt x="737427" y="739396"/>
                </a:lnTo>
                <a:lnTo>
                  <a:pt x="736446" y="735661"/>
                </a:lnTo>
                <a:lnTo>
                  <a:pt x="736283" y="729565"/>
                </a:lnTo>
                <a:lnTo>
                  <a:pt x="739259" y="719735"/>
                </a:lnTo>
                <a:lnTo>
                  <a:pt x="739111" y="716841"/>
                </a:lnTo>
                <a:lnTo>
                  <a:pt x="737198" y="712877"/>
                </a:lnTo>
                <a:lnTo>
                  <a:pt x="736904" y="710362"/>
                </a:lnTo>
                <a:lnTo>
                  <a:pt x="739030" y="706629"/>
                </a:lnTo>
                <a:lnTo>
                  <a:pt x="739030" y="706020"/>
                </a:lnTo>
                <a:lnTo>
                  <a:pt x="739815" y="699250"/>
                </a:lnTo>
                <a:lnTo>
                  <a:pt x="740272" y="692448"/>
                </a:lnTo>
                <a:lnTo>
                  <a:pt x="740403" y="691661"/>
                </a:lnTo>
                <a:lnTo>
                  <a:pt x="737280" y="688025"/>
                </a:lnTo>
                <a:lnTo>
                  <a:pt x="735858" y="686145"/>
                </a:lnTo>
                <a:lnTo>
                  <a:pt x="734206" y="684272"/>
                </a:lnTo>
                <a:lnTo>
                  <a:pt x="732555" y="682402"/>
                </a:lnTo>
                <a:lnTo>
                  <a:pt x="730985" y="680529"/>
                </a:lnTo>
                <a:lnTo>
                  <a:pt x="729350" y="678659"/>
                </a:lnTo>
                <a:lnTo>
                  <a:pt x="727698" y="676788"/>
                </a:lnTo>
                <a:lnTo>
                  <a:pt x="726047" y="674991"/>
                </a:lnTo>
                <a:lnTo>
                  <a:pt x="724477" y="673119"/>
                </a:lnTo>
                <a:lnTo>
                  <a:pt x="723807" y="672372"/>
                </a:lnTo>
                <a:lnTo>
                  <a:pt x="722826" y="671249"/>
                </a:lnTo>
                <a:lnTo>
                  <a:pt x="721190" y="669378"/>
                </a:lnTo>
                <a:lnTo>
                  <a:pt x="719768" y="667506"/>
                </a:lnTo>
                <a:lnTo>
                  <a:pt x="718116" y="665635"/>
                </a:lnTo>
                <a:lnTo>
                  <a:pt x="716465" y="663763"/>
                </a:lnTo>
                <a:lnTo>
                  <a:pt x="714814" y="661892"/>
                </a:lnTo>
                <a:lnTo>
                  <a:pt x="713244" y="660020"/>
                </a:lnTo>
                <a:lnTo>
                  <a:pt x="711609" y="658150"/>
                </a:lnTo>
                <a:lnTo>
                  <a:pt x="709957" y="656277"/>
                </a:lnTo>
                <a:lnTo>
                  <a:pt x="709205" y="655530"/>
                </a:lnTo>
                <a:lnTo>
                  <a:pt x="708911" y="653658"/>
                </a:lnTo>
                <a:lnTo>
                  <a:pt x="708535" y="651787"/>
                </a:lnTo>
                <a:lnTo>
                  <a:pt x="708240" y="649990"/>
                </a:lnTo>
                <a:lnTo>
                  <a:pt x="707717" y="648120"/>
                </a:lnTo>
                <a:lnTo>
                  <a:pt x="707341" y="646247"/>
                </a:lnTo>
                <a:lnTo>
                  <a:pt x="707030" y="644452"/>
                </a:lnTo>
                <a:lnTo>
                  <a:pt x="706507" y="642580"/>
                </a:lnTo>
                <a:lnTo>
                  <a:pt x="706131" y="640709"/>
                </a:lnTo>
                <a:lnTo>
                  <a:pt x="705837" y="638837"/>
                </a:lnTo>
                <a:lnTo>
                  <a:pt x="705313" y="637040"/>
                </a:lnTo>
                <a:lnTo>
                  <a:pt x="704937" y="635170"/>
                </a:lnTo>
                <a:lnTo>
                  <a:pt x="704643" y="633299"/>
                </a:lnTo>
                <a:lnTo>
                  <a:pt x="704120" y="631502"/>
                </a:lnTo>
                <a:lnTo>
                  <a:pt x="703744" y="629630"/>
                </a:lnTo>
                <a:lnTo>
                  <a:pt x="703449" y="627759"/>
                </a:lnTo>
                <a:lnTo>
                  <a:pt x="703073" y="625887"/>
                </a:lnTo>
                <a:lnTo>
                  <a:pt x="702550" y="624091"/>
                </a:lnTo>
                <a:lnTo>
                  <a:pt x="702239" y="622219"/>
                </a:lnTo>
                <a:lnTo>
                  <a:pt x="701880" y="620349"/>
                </a:lnTo>
                <a:lnTo>
                  <a:pt x="701340" y="618552"/>
                </a:lnTo>
                <a:lnTo>
                  <a:pt x="701046" y="616681"/>
                </a:lnTo>
                <a:lnTo>
                  <a:pt x="700670" y="614809"/>
                </a:lnTo>
                <a:lnTo>
                  <a:pt x="700146" y="613014"/>
                </a:lnTo>
                <a:lnTo>
                  <a:pt x="699770" y="611141"/>
                </a:lnTo>
                <a:lnTo>
                  <a:pt x="699476" y="609271"/>
                </a:lnTo>
                <a:lnTo>
                  <a:pt x="698953" y="607399"/>
                </a:lnTo>
                <a:lnTo>
                  <a:pt x="698577" y="605603"/>
                </a:lnTo>
                <a:lnTo>
                  <a:pt x="698282" y="603731"/>
                </a:lnTo>
                <a:lnTo>
                  <a:pt x="697906" y="601860"/>
                </a:lnTo>
                <a:lnTo>
                  <a:pt x="697383" y="599988"/>
                </a:lnTo>
                <a:lnTo>
                  <a:pt x="697236" y="599465"/>
                </a:lnTo>
                <a:lnTo>
                  <a:pt x="695961" y="599614"/>
                </a:lnTo>
                <a:lnTo>
                  <a:pt x="694456" y="599988"/>
                </a:lnTo>
                <a:lnTo>
                  <a:pt x="693197" y="600513"/>
                </a:lnTo>
                <a:lnTo>
                  <a:pt x="691840" y="601036"/>
                </a:lnTo>
                <a:lnTo>
                  <a:pt x="690941" y="601934"/>
                </a:lnTo>
                <a:lnTo>
                  <a:pt x="690188" y="603057"/>
                </a:lnTo>
                <a:lnTo>
                  <a:pt x="689077" y="603731"/>
                </a:lnTo>
                <a:lnTo>
                  <a:pt x="687343" y="603957"/>
                </a:lnTo>
                <a:lnTo>
                  <a:pt x="686297" y="603132"/>
                </a:lnTo>
                <a:lnTo>
                  <a:pt x="685774" y="601860"/>
                </a:lnTo>
                <a:lnTo>
                  <a:pt x="685038" y="600737"/>
                </a:lnTo>
                <a:lnTo>
                  <a:pt x="684727" y="599241"/>
                </a:lnTo>
                <a:lnTo>
                  <a:pt x="684351" y="597818"/>
                </a:lnTo>
                <a:lnTo>
                  <a:pt x="684204" y="596097"/>
                </a:lnTo>
                <a:lnTo>
                  <a:pt x="684057" y="594450"/>
                </a:lnTo>
                <a:lnTo>
                  <a:pt x="683910" y="592803"/>
                </a:lnTo>
                <a:lnTo>
                  <a:pt x="683305" y="591530"/>
                </a:lnTo>
                <a:lnTo>
                  <a:pt x="682405" y="590557"/>
                </a:lnTo>
                <a:lnTo>
                  <a:pt x="681130" y="589958"/>
                </a:lnTo>
                <a:lnTo>
                  <a:pt x="679871" y="589435"/>
                </a:lnTo>
                <a:lnTo>
                  <a:pt x="678743" y="588686"/>
                </a:lnTo>
                <a:lnTo>
                  <a:pt x="677696" y="587937"/>
                </a:lnTo>
                <a:lnTo>
                  <a:pt x="676797" y="586964"/>
                </a:lnTo>
                <a:lnTo>
                  <a:pt x="675897" y="586067"/>
                </a:lnTo>
                <a:lnTo>
                  <a:pt x="675145" y="584943"/>
                </a:lnTo>
                <a:lnTo>
                  <a:pt x="674622" y="583596"/>
                </a:lnTo>
                <a:lnTo>
                  <a:pt x="674099" y="582324"/>
                </a:lnTo>
                <a:lnTo>
                  <a:pt x="673347" y="581200"/>
                </a:lnTo>
                <a:lnTo>
                  <a:pt x="672676" y="580077"/>
                </a:lnTo>
                <a:lnTo>
                  <a:pt x="672088" y="578805"/>
                </a:lnTo>
                <a:lnTo>
                  <a:pt x="671564" y="577458"/>
                </a:lnTo>
                <a:lnTo>
                  <a:pt x="671025" y="576186"/>
                </a:lnTo>
                <a:lnTo>
                  <a:pt x="670878" y="574539"/>
                </a:lnTo>
                <a:lnTo>
                  <a:pt x="670501" y="573041"/>
                </a:lnTo>
                <a:lnTo>
                  <a:pt x="670354" y="571432"/>
                </a:lnTo>
                <a:lnTo>
                  <a:pt x="670436" y="569524"/>
                </a:lnTo>
                <a:lnTo>
                  <a:pt x="670959" y="568250"/>
                </a:lnTo>
                <a:lnTo>
                  <a:pt x="671712" y="567129"/>
                </a:lnTo>
                <a:lnTo>
                  <a:pt x="672529" y="566080"/>
                </a:lnTo>
                <a:lnTo>
                  <a:pt x="673281" y="564957"/>
                </a:lnTo>
                <a:lnTo>
                  <a:pt x="674033" y="563909"/>
                </a:lnTo>
                <a:lnTo>
                  <a:pt x="674557" y="562562"/>
                </a:lnTo>
                <a:lnTo>
                  <a:pt x="675145" y="561290"/>
                </a:lnTo>
                <a:lnTo>
                  <a:pt x="675521" y="559867"/>
                </a:lnTo>
                <a:lnTo>
                  <a:pt x="675897" y="558371"/>
                </a:lnTo>
                <a:lnTo>
                  <a:pt x="675963" y="556724"/>
                </a:lnTo>
                <a:lnTo>
                  <a:pt x="675979" y="556499"/>
                </a:lnTo>
                <a:lnTo>
                  <a:pt x="675603" y="555078"/>
                </a:lnTo>
                <a:lnTo>
                  <a:pt x="675293" y="553580"/>
                </a:lnTo>
                <a:lnTo>
                  <a:pt x="674557" y="552457"/>
                </a:lnTo>
                <a:lnTo>
                  <a:pt x="674033" y="551184"/>
                </a:lnTo>
                <a:lnTo>
                  <a:pt x="673510" y="549837"/>
                </a:lnTo>
                <a:lnTo>
                  <a:pt x="672971" y="548565"/>
                </a:lnTo>
                <a:lnTo>
                  <a:pt x="672447" y="547218"/>
                </a:lnTo>
                <a:lnTo>
                  <a:pt x="672088" y="545795"/>
                </a:lnTo>
                <a:lnTo>
                  <a:pt x="671564" y="544448"/>
                </a:lnTo>
                <a:lnTo>
                  <a:pt x="671025" y="543176"/>
                </a:lnTo>
                <a:lnTo>
                  <a:pt x="670501" y="541904"/>
                </a:lnTo>
                <a:lnTo>
                  <a:pt x="670142" y="540406"/>
                </a:lnTo>
                <a:lnTo>
                  <a:pt x="669766" y="538908"/>
                </a:lnTo>
                <a:lnTo>
                  <a:pt x="669079" y="538161"/>
                </a:lnTo>
                <a:lnTo>
                  <a:pt x="669014" y="537384"/>
                </a:lnTo>
                <a:lnTo>
                  <a:pt x="668932" y="536663"/>
                </a:lnTo>
                <a:lnTo>
                  <a:pt x="668932" y="536289"/>
                </a:lnTo>
                <a:lnTo>
                  <a:pt x="668556" y="534493"/>
                </a:lnTo>
                <a:lnTo>
                  <a:pt x="668196" y="532621"/>
                </a:lnTo>
                <a:lnTo>
                  <a:pt x="667885" y="530750"/>
                </a:lnTo>
                <a:lnTo>
                  <a:pt x="667738" y="528953"/>
                </a:lnTo>
                <a:lnTo>
                  <a:pt x="667362" y="527083"/>
                </a:lnTo>
                <a:lnTo>
                  <a:pt x="667068" y="525211"/>
                </a:lnTo>
                <a:lnTo>
                  <a:pt x="666692" y="523340"/>
                </a:lnTo>
                <a:lnTo>
                  <a:pt x="666397" y="521543"/>
                </a:lnTo>
                <a:lnTo>
                  <a:pt x="666234" y="519672"/>
                </a:lnTo>
                <a:lnTo>
                  <a:pt x="665874" y="517800"/>
                </a:lnTo>
                <a:lnTo>
                  <a:pt x="665498" y="516003"/>
                </a:lnTo>
                <a:lnTo>
                  <a:pt x="665187" y="514132"/>
                </a:lnTo>
                <a:lnTo>
                  <a:pt x="664828" y="512260"/>
                </a:lnTo>
                <a:lnTo>
                  <a:pt x="664664" y="510390"/>
                </a:lnTo>
                <a:lnTo>
                  <a:pt x="664370" y="508593"/>
                </a:lnTo>
                <a:lnTo>
                  <a:pt x="663994" y="506722"/>
                </a:lnTo>
                <a:lnTo>
                  <a:pt x="663699" y="504850"/>
                </a:lnTo>
                <a:lnTo>
                  <a:pt x="663323" y="503055"/>
                </a:lnTo>
                <a:lnTo>
                  <a:pt x="663242" y="502082"/>
                </a:lnTo>
                <a:lnTo>
                  <a:pt x="663176" y="501182"/>
                </a:lnTo>
                <a:lnTo>
                  <a:pt x="662866" y="499312"/>
                </a:lnTo>
                <a:lnTo>
                  <a:pt x="662506" y="497440"/>
                </a:lnTo>
                <a:lnTo>
                  <a:pt x="662130" y="495644"/>
                </a:lnTo>
                <a:lnTo>
                  <a:pt x="661819" y="493772"/>
                </a:lnTo>
                <a:lnTo>
                  <a:pt x="661672" y="491901"/>
                </a:lnTo>
                <a:lnTo>
                  <a:pt x="661296" y="490104"/>
                </a:lnTo>
                <a:lnTo>
                  <a:pt x="661002" y="488234"/>
                </a:lnTo>
                <a:lnTo>
                  <a:pt x="660625" y="486362"/>
                </a:lnTo>
                <a:lnTo>
                  <a:pt x="660331" y="484491"/>
                </a:lnTo>
                <a:lnTo>
                  <a:pt x="660184" y="482694"/>
                </a:lnTo>
                <a:lnTo>
                  <a:pt x="659808" y="480823"/>
                </a:lnTo>
                <a:lnTo>
                  <a:pt x="659432" y="478951"/>
                </a:lnTo>
                <a:lnTo>
                  <a:pt x="659137" y="477156"/>
                </a:lnTo>
                <a:lnTo>
                  <a:pt x="658761" y="475284"/>
                </a:lnTo>
                <a:lnTo>
                  <a:pt x="658680" y="474610"/>
                </a:lnTo>
                <a:lnTo>
                  <a:pt x="658614" y="473413"/>
                </a:lnTo>
                <a:lnTo>
                  <a:pt x="658304" y="471541"/>
                </a:lnTo>
                <a:lnTo>
                  <a:pt x="657927" y="469745"/>
                </a:lnTo>
                <a:lnTo>
                  <a:pt x="657633" y="467873"/>
                </a:lnTo>
                <a:lnTo>
                  <a:pt x="657257" y="466003"/>
                </a:lnTo>
                <a:lnTo>
                  <a:pt x="657110" y="464206"/>
                </a:lnTo>
                <a:lnTo>
                  <a:pt x="656734" y="462335"/>
                </a:lnTo>
                <a:lnTo>
                  <a:pt x="656440" y="460463"/>
                </a:lnTo>
                <a:lnTo>
                  <a:pt x="656063" y="458592"/>
                </a:lnTo>
                <a:lnTo>
                  <a:pt x="655769" y="456795"/>
                </a:lnTo>
                <a:lnTo>
                  <a:pt x="655606" y="454925"/>
                </a:lnTo>
                <a:lnTo>
                  <a:pt x="655246" y="453052"/>
                </a:lnTo>
                <a:lnTo>
                  <a:pt x="654935" y="451255"/>
                </a:lnTo>
                <a:lnTo>
                  <a:pt x="654559" y="449385"/>
                </a:lnTo>
                <a:lnTo>
                  <a:pt x="654265" y="447513"/>
                </a:lnTo>
                <a:lnTo>
                  <a:pt x="654036" y="445642"/>
                </a:lnTo>
                <a:lnTo>
                  <a:pt x="653742" y="443845"/>
                </a:lnTo>
                <a:lnTo>
                  <a:pt x="653365" y="441974"/>
                </a:lnTo>
                <a:lnTo>
                  <a:pt x="653071" y="440102"/>
                </a:lnTo>
                <a:lnTo>
                  <a:pt x="652695" y="438232"/>
                </a:lnTo>
                <a:lnTo>
                  <a:pt x="653562" y="430525"/>
                </a:lnTo>
                <a:lnTo>
                  <a:pt x="653823" y="428277"/>
                </a:lnTo>
                <a:lnTo>
                  <a:pt x="654036" y="427976"/>
                </a:lnTo>
                <a:lnTo>
                  <a:pt x="654559" y="427229"/>
                </a:lnTo>
                <a:lnTo>
                  <a:pt x="655311" y="426105"/>
                </a:lnTo>
                <a:lnTo>
                  <a:pt x="656063" y="425057"/>
                </a:lnTo>
                <a:lnTo>
                  <a:pt x="656816" y="423936"/>
                </a:lnTo>
                <a:lnTo>
                  <a:pt x="657551" y="422812"/>
                </a:lnTo>
                <a:lnTo>
                  <a:pt x="657960" y="421969"/>
                </a:lnTo>
                <a:lnTo>
                  <a:pt x="658156" y="421540"/>
                </a:lnTo>
                <a:lnTo>
                  <a:pt x="658532" y="420042"/>
                </a:lnTo>
                <a:lnTo>
                  <a:pt x="658532" y="418245"/>
                </a:lnTo>
                <a:lnTo>
                  <a:pt x="658238" y="416749"/>
                </a:lnTo>
                <a:lnTo>
                  <a:pt x="657862" y="415252"/>
                </a:lnTo>
                <a:lnTo>
                  <a:pt x="657551" y="413755"/>
                </a:lnTo>
                <a:lnTo>
                  <a:pt x="657339" y="412109"/>
                </a:lnTo>
                <a:lnTo>
                  <a:pt x="657404" y="410237"/>
                </a:lnTo>
                <a:lnTo>
                  <a:pt x="657633" y="408590"/>
                </a:lnTo>
                <a:lnTo>
                  <a:pt x="658009" y="407167"/>
                </a:lnTo>
                <a:lnTo>
                  <a:pt x="658385" y="405671"/>
                </a:lnTo>
                <a:lnTo>
                  <a:pt x="658761" y="404174"/>
                </a:lnTo>
                <a:lnTo>
                  <a:pt x="658974" y="402527"/>
                </a:lnTo>
                <a:lnTo>
                  <a:pt x="658451" y="401255"/>
                </a:lnTo>
                <a:lnTo>
                  <a:pt x="657551" y="400282"/>
                </a:lnTo>
                <a:lnTo>
                  <a:pt x="656063" y="399908"/>
                </a:lnTo>
                <a:lnTo>
                  <a:pt x="654265" y="399908"/>
                </a:lnTo>
                <a:lnTo>
                  <a:pt x="652548" y="399682"/>
                </a:lnTo>
                <a:lnTo>
                  <a:pt x="651272" y="399083"/>
                </a:lnTo>
                <a:lnTo>
                  <a:pt x="650373" y="398186"/>
                </a:lnTo>
                <a:lnTo>
                  <a:pt x="649850" y="396838"/>
                </a:lnTo>
                <a:lnTo>
                  <a:pt x="649850" y="395041"/>
                </a:lnTo>
                <a:lnTo>
                  <a:pt x="650602" y="393920"/>
                </a:lnTo>
                <a:lnTo>
                  <a:pt x="651420" y="392796"/>
                </a:lnTo>
                <a:lnTo>
                  <a:pt x="652172" y="391748"/>
                </a:lnTo>
                <a:lnTo>
                  <a:pt x="652924" y="390625"/>
                </a:lnTo>
                <a:lnTo>
                  <a:pt x="653137" y="388978"/>
                </a:lnTo>
                <a:lnTo>
                  <a:pt x="652777" y="387482"/>
                </a:lnTo>
                <a:lnTo>
                  <a:pt x="652025" y="386359"/>
                </a:lnTo>
                <a:lnTo>
                  <a:pt x="651125" y="385461"/>
                </a:lnTo>
                <a:lnTo>
                  <a:pt x="650079" y="384637"/>
                </a:lnTo>
                <a:lnTo>
                  <a:pt x="648951" y="383888"/>
                </a:lnTo>
                <a:lnTo>
                  <a:pt x="648427" y="382616"/>
                </a:lnTo>
                <a:lnTo>
                  <a:pt x="648051" y="381120"/>
                </a:lnTo>
                <a:lnTo>
                  <a:pt x="647904" y="379472"/>
                </a:lnTo>
                <a:lnTo>
                  <a:pt x="647904" y="377601"/>
                </a:lnTo>
                <a:lnTo>
                  <a:pt x="647986" y="375804"/>
                </a:lnTo>
                <a:lnTo>
                  <a:pt x="647986" y="373934"/>
                </a:lnTo>
                <a:lnTo>
                  <a:pt x="647822" y="372287"/>
                </a:lnTo>
                <a:lnTo>
                  <a:pt x="647675" y="370639"/>
                </a:lnTo>
                <a:lnTo>
                  <a:pt x="647299" y="369143"/>
                </a:lnTo>
                <a:lnTo>
                  <a:pt x="647152" y="367421"/>
                </a:lnTo>
                <a:lnTo>
                  <a:pt x="646776" y="365998"/>
                </a:lnTo>
                <a:lnTo>
                  <a:pt x="646253" y="364651"/>
                </a:lnTo>
                <a:lnTo>
                  <a:pt x="645729" y="363379"/>
                </a:lnTo>
                <a:lnTo>
                  <a:pt x="645435" y="361883"/>
                </a:lnTo>
                <a:lnTo>
                  <a:pt x="645075" y="361122"/>
                </a:lnTo>
                <a:lnTo>
                  <a:pt x="644830" y="360609"/>
                </a:lnTo>
                <a:lnTo>
                  <a:pt x="644536" y="359113"/>
                </a:lnTo>
                <a:lnTo>
                  <a:pt x="644389" y="357466"/>
                </a:lnTo>
                <a:lnTo>
                  <a:pt x="644765" y="355968"/>
                </a:lnTo>
                <a:lnTo>
                  <a:pt x="645141" y="354472"/>
                </a:lnTo>
                <a:lnTo>
                  <a:pt x="645517" y="353661"/>
                </a:lnTo>
                <a:lnTo>
                  <a:pt x="645729" y="353199"/>
                </a:lnTo>
                <a:lnTo>
                  <a:pt x="646334" y="351926"/>
                </a:lnTo>
                <a:lnTo>
                  <a:pt x="646858" y="350654"/>
                </a:lnTo>
                <a:lnTo>
                  <a:pt x="647446" y="349382"/>
                </a:lnTo>
                <a:lnTo>
                  <a:pt x="648051" y="348108"/>
                </a:lnTo>
                <a:lnTo>
                  <a:pt x="648427" y="346612"/>
                </a:lnTo>
                <a:lnTo>
                  <a:pt x="648656" y="344966"/>
                </a:lnTo>
                <a:lnTo>
                  <a:pt x="648656" y="343842"/>
                </a:lnTo>
                <a:lnTo>
                  <a:pt x="648656" y="342346"/>
                </a:lnTo>
                <a:lnTo>
                  <a:pt x="648346" y="340848"/>
                </a:lnTo>
                <a:lnTo>
                  <a:pt x="647986" y="339351"/>
                </a:lnTo>
                <a:lnTo>
                  <a:pt x="647822" y="337704"/>
                </a:lnTo>
                <a:lnTo>
                  <a:pt x="647675" y="336057"/>
                </a:lnTo>
                <a:lnTo>
                  <a:pt x="647446" y="334411"/>
                </a:lnTo>
                <a:lnTo>
                  <a:pt x="647365" y="333979"/>
                </a:lnTo>
                <a:lnTo>
                  <a:pt x="647152" y="332913"/>
                </a:lnTo>
                <a:lnTo>
                  <a:pt x="646629" y="331641"/>
                </a:lnTo>
                <a:lnTo>
                  <a:pt x="646105" y="330294"/>
                </a:lnTo>
                <a:lnTo>
                  <a:pt x="645729" y="328798"/>
                </a:lnTo>
                <a:lnTo>
                  <a:pt x="645729" y="327001"/>
                </a:lnTo>
                <a:lnTo>
                  <a:pt x="646187" y="325503"/>
                </a:lnTo>
                <a:lnTo>
                  <a:pt x="646563" y="324007"/>
                </a:lnTo>
                <a:lnTo>
                  <a:pt x="646776" y="322360"/>
                </a:lnTo>
                <a:lnTo>
                  <a:pt x="646923" y="320713"/>
                </a:lnTo>
                <a:lnTo>
                  <a:pt x="647152" y="319065"/>
                </a:lnTo>
                <a:lnTo>
                  <a:pt x="647234" y="317195"/>
                </a:lnTo>
                <a:lnTo>
                  <a:pt x="646105" y="316446"/>
                </a:lnTo>
                <a:lnTo>
                  <a:pt x="644454" y="316222"/>
                </a:lnTo>
                <a:lnTo>
                  <a:pt x="642819" y="316071"/>
                </a:lnTo>
                <a:lnTo>
                  <a:pt x="640938" y="315998"/>
                </a:lnTo>
                <a:lnTo>
                  <a:pt x="639074" y="315998"/>
                </a:lnTo>
                <a:lnTo>
                  <a:pt x="637423" y="316147"/>
                </a:lnTo>
                <a:lnTo>
                  <a:pt x="635772" y="315923"/>
                </a:lnTo>
                <a:lnTo>
                  <a:pt x="634660" y="315174"/>
                </a:lnTo>
                <a:lnTo>
                  <a:pt x="633760" y="314201"/>
                </a:lnTo>
                <a:lnTo>
                  <a:pt x="633384" y="312778"/>
                </a:lnTo>
                <a:lnTo>
                  <a:pt x="633090" y="311282"/>
                </a:lnTo>
                <a:lnTo>
                  <a:pt x="632926" y="309634"/>
                </a:lnTo>
                <a:lnTo>
                  <a:pt x="632714" y="308287"/>
                </a:lnTo>
                <a:lnTo>
                  <a:pt x="632779" y="306790"/>
                </a:lnTo>
                <a:lnTo>
                  <a:pt x="632779" y="304993"/>
                </a:lnTo>
                <a:lnTo>
                  <a:pt x="632861" y="303123"/>
                </a:lnTo>
                <a:lnTo>
                  <a:pt x="633237" y="301700"/>
                </a:lnTo>
                <a:lnTo>
                  <a:pt x="633613" y="300202"/>
                </a:lnTo>
                <a:lnTo>
                  <a:pt x="633973" y="298706"/>
                </a:lnTo>
                <a:lnTo>
                  <a:pt x="634578" y="297434"/>
                </a:lnTo>
                <a:lnTo>
                  <a:pt x="634954" y="295936"/>
                </a:lnTo>
                <a:lnTo>
                  <a:pt x="635036" y="294139"/>
                </a:lnTo>
                <a:lnTo>
                  <a:pt x="634660" y="292643"/>
                </a:lnTo>
                <a:lnTo>
                  <a:pt x="634136" y="291296"/>
                </a:lnTo>
                <a:lnTo>
                  <a:pt x="633237" y="290398"/>
                </a:lnTo>
                <a:lnTo>
                  <a:pt x="632256" y="289424"/>
                </a:lnTo>
                <a:lnTo>
                  <a:pt x="631357" y="288526"/>
                </a:lnTo>
                <a:lnTo>
                  <a:pt x="630850" y="287216"/>
                </a:lnTo>
                <a:lnTo>
                  <a:pt x="630539" y="285681"/>
                </a:lnTo>
                <a:lnTo>
                  <a:pt x="630915" y="284260"/>
                </a:lnTo>
                <a:lnTo>
                  <a:pt x="631814" y="283361"/>
                </a:lnTo>
                <a:lnTo>
                  <a:pt x="632550" y="282239"/>
                </a:lnTo>
                <a:lnTo>
                  <a:pt x="633531" y="281340"/>
                </a:lnTo>
                <a:lnTo>
                  <a:pt x="633907" y="279843"/>
                </a:lnTo>
                <a:lnTo>
                  <a:pt x="634136" y="278197"/>
                </a:lnTo>
                <a:lnTo>
                  <a:pt x="634136" y="276325"/>
                </a:lnTo>
                <a:lnTo>
                  <a:pt x="634202" y="274529"/>
                </a:lnTo>
                <a:lnTo>
                  <a:pt x="634578" y="273032"/>
                </a:lnTo>
                <a:lnTo>
                  <a:pt x="635183" y="271759"/>
                </a:lnTo>
                <a:lnTo>
                  <a:pt x="635706" y="270487"/>
                </a:lnTo>
                <a:lnTo>
                  <a:pt x="636148" y="268990"/>
                </a:lnTo>
                <a:lnTo>
                  <a:pt x="636671" y="267717"/>
                </a:lnTo>
                <a:lnTo>
                  <a:pt x="636753" y="266220"/>
                </a:lnTo>
                <a:lnTo>
                  <a:pt x="636376" y="264723"/>
                </a:lnTo>
                <a:lnTo>
                  <a:pt x="636000" y="263226"/>
                </a:lnTo>
                <a:lnTo>
                  <a:pt x="635477" y="261954"/>
                </a:lnTo>
                <a:lnTo>
                  <a:pt x="634954" y="260681"/>
                </a:lnTo>
                <a:lnTo>
                  <a:pt x="634431" y="259334"/>
                </a:lnTo>
                <a:lnTo>
                  <a:pt x="633907" y="258060"/>
                </a:lnTo>
                <a:lnTo>
                  <a:pt x="633531" y="256564"/>
                </a:lnTo>
                <a:lnTo>
                  <a:pt x="633531" y="254692"/>
                </a:lnTo>
                <a:lnTo>
                  <a:pt x="633613" y="252897"/>
                </a:lnTo>
                <a:lnTo>
                  <a:pt x="633826" y="251250"/>
                </a:lnTo>
                <a:lnTo>
                  <a:pt x="633678" y="249528"/>
                </a:lnTo>
                <a:lnTo>
                  <a:pt x="633678" y="247731"/>
                </a:lnTo>
                <a:lnTo>
                  <a:pt x="633302" y="246235"/>
                </a:lnTo>
                <a:lnTo>
                  <a:pt x="633008" y="244737"/>
                </a:lnTo>
                <a:lnTo>
                  <a:pt x="632403" y="243465"/>
                </a:lnTo>
                <a:lnTo>
                  <a:pt x="632174" y="242868"/>
                </a:lnTo>
                <a:lnTo>
                  <a:pt x="631880" y="242118"/>
                </a:lnTo>
                <a:lnTo>
                  <a:pt x="631733" y="240471"/>
                </a:lnTo>
                <a:lnTo>
                  <a:pt x="631814" y="238599"/>
                </a:lnTo>
                <a:lnTo>
                  <a:pt x="631962" y="236952"/>
                </a:lnTo>
                <a:lnTo>
                  <a:pt x="632550" y="235680"/>
                </a:lnTo>
                <a:lnTo>
                  <a:pt x="633531" y="234783"/>
                </a:lnTo>
                <a:lnTo>
                  <a:pt x="634431" y="233808"/>
                </a:lnTo>
                <a:lnTo>
                  <a:pt x="635559" y="233134"/>
                </a:lnTo>
                <a:lnTo>
                  <a:pt x="636164" y="232897"/>
                </a:lnTo>
                <a:lnTo>
                  <a:pt x="636900" y="232611"/>
                </a:lnTo>
                <a:lnTo>
                  <a:pt x="638028" y="231862"/>
                </a:lnTo>
                <a:lnTo>
                  <a:pt x="638764" y="230741"/>
                </a:lnTo>
                <a:lnTo>
                  <a:pt x="639516" y="229693"/>
                </a:lnTo>
                <a:lnTo>
                  <a:pt x="639892" y="228195"/>
                </a:lnTo>
                <a:lnTo>
                  <a:pt x="639892" y="226324"/>
                </a:lnTo>
                <a:lnTo>
                  <a:pt x="639745" y="224678"/>
                </a:lnTo>
                <a:lnTo>
                  <a:pt x="639451" y="223180"/>
                </a:lnTo>
                <a:lnTo>
                  <a:pt x="639074" y="221757"/>
                </a:lnTo>
                <a:lnTo>
                  <a:pt x="638698" y="220261"/>
                </a:lnTo>
                <a:lnTo>
                  <a:pt x="638175" y="218914"/>
                </a:lnTo>
                <a:lnTo>
                  <a:pt x="637652" y="217640"/>
                </a:lnTo>
                <a:lnTo>
                  <a:pt x="637129" y="216293"/>
                </a:lnTo>
                <a:lnTo>
                  <a:pt x="636753" y="214870"/>
                </a:lnTo>
                <a:lnTo>
                  <a:pt x="636458" y="213374"/>
                </a:lnTo>
                <a:lnTo>
                  <a:pt x="636981" y="212102"/>
                </a:lnTo>
                <a:lnTo>
                  <a:pt x="637946" y="211203"/>
                </a:lnTo>
                <a:lnTo>
                  <a:pt x="638845" y="210230"/>
                </a:lnTo>
                <a:lnTo>
                  <a:pt x="639189" y="209791"/>
                </a:lnTo>
                <a:lnTo>
                  <a:pt x="639663" y="209182"/>
                </a:lnTo>
                <a:lnTo>
                  <a:pt x="640023" y="208253"/>
                </a:lnTo>
                <a:lnTo>
                  <a:pt x="639205" y="205792"/>
                </a:lnTo>
                <a:lnTo>
                  <a:pt x="640922" y="202942"/>
                </a:lnTo>
                <a:lnTo>
                  <a:pt x="641396" y="201884"/>
                </a:lnTo>
                <a:lnTo>
                  <a:pt x="642067" y="200378"/>
                </a:lnTo>
                <a:lnTo>
                  <a:pt x="642067" y="196673"/>
                </a:lnTo>
                <a:lnTo>
                  <a:pt x="641494" y="193254"/>
                </a:lnTo>
                <a:lnTo>
                  <a:pt x="640072" y="188409"/>
                </a:lnTo>
                <a:lnTo>
                  <a:pt x="639189" y="186941"/>
                </a:lnTo>
                <a:lnTo>
                  <a:pt x="638355" y="185559"/>
                </a:lnTo>
                <a:lnTo>
                  <a:pt x="637210" y="182993"/>
                </a:lnTo>
                <a:lnTo>
                  <a:pt x="637096" y="182825"/>
                </a:lnTo>
                <a:lnTo>
                  <a:pt x="636360" y="181854"/>
                </a:lnTo>
                <a:lnTo>
                  <a:pt x="634938" y="182140"/>
                </a:lnTo>
                <a:lnTo>
                  <a:pt x="634758" y="182226"/>
                </a:lnTo>
                <a:lnTo>
                  <a:pt x="633793" y="182709"/>
                </a:lnTo>
                <a:lnTo>
                  <a:pt x="632648" y="182424"/>
                </a:lnTo>
                <a:lnTo>
                  <a:pt x="631520" y="183279"/>
                </a:lnTo>
                <a:lnTo>
                  <a:pt x="629231" y="182709"/>
                </a:lnTo>
                <a:lnTo>
                  <a:pt x="626664" y="181569"/>
                </a:lnTo>
                <a:lnTo>
                  <a:pt x="623246" y="177864"/>
                </a:lnTo>
                <a:lnTo>
                  <a:pt x="619829" y="176724"/>
                </a:lnTo>
                <a:lnTo>
                  <a:pt x="616689" y="171026"/>
                </a:lnTo>
                <a:lnTo>
                  <a:pt x="614695" y="171310"/>
                </a:lnTo>
                <a:lnTo>
                  <a:pt x="613844" y="168745"/>
                </a:lnTo>
                <a:lnTo>
                  <a:pt x="611850" y="167605"/>
                </a:lnTo>
                <a:lnTo>
                  <a:pt x="608154" y="162760"/>
                </a:lnTo>
                <a:lnTo>
                  <a:pt x="599766" y="151396"/>
                </a:lnTo>
                <a:lnTo>
                  <a:pt x="599308" y="150791"/>
                </a:lnTo>
                <a:lnTo>
                  <a:pt x="575664" y="149938"/>
                </a:lnTo>
                <a:lnTo>
                  <a:pt x="573375" y="142813"/>
                </a:lnTo>
                <a:lnTo>
                  <a:pt x="572427" y="142251"/>
                </a:lnTo>
                <a:lnTo>
                  <a:pt x="568535" y="139963"/>
                </a:lnTo>
                <a:lnTo>
                  <a:pt x="566262" y="135687"/>
                </a:lnTo>
                <a:lnTo>
                  <a:pt x="565968" y="134263"/>
                </a:lnTo>
                <a:lnTo>
                  <a:pt x="566262" y="133124"/>
                </a:lnTo>
                <a:lnTo>
                  <a:pt x="565396" y="131413"/>
                </a:lnTo>
                <a:lnTo>
                  <a:pt x="563973" y="130274"/>
                </a:lnTo>
                <a:lnTo>
                  <a:pt x="561978" y="125999"/>
                </a:lnTo>
                <a:lnTo>
                  <a:pt x="558283" y="124005"/>
                </a:lnTo>
                <a:lnTo>
                  <a:pt x="556860" y="121439"/>
                </a:lnTo>
                <a:lnTo>
                  <a:pt x="551432" y="118875"/>
                </a:lnTo>
                <a:lnTo>
                  <a:pt x="551137" y="118576"/>
                </a:lnTo>
                <a:lnTo>
                  <a:pt x="550009" y="117449"/>
                </a:lnTo>
                <a:lnTo>
                  <a:pt x="548881" y="113175"/>
                </a:lnTo>
                <a:lnTo>
                  <a:pt x="546886" y="109470"/>
                </a:lnTo>
                <a:lnTo>
                  <a:pt x="544466" y="107861"/>
                </a:lnTo>
                <a:lnTo>
                  <a:pt x="543452" y="107191"/>
                </a:lnTo>
                <a:lnTo>
                  <a:pt x="543501" y="106059"/>
                </a:lnTo>
                <a:lnTo>
                  <a:pt x="543747" y="99211"/>
                </a:lnTo>
                <a:lnTo>
                  <a:pt x="542488" y="97813"/>
                </a:lnTo>
                <a:lnTo>
                  <a:pt x="540247" y="99556"/>
                </a:lnTo>
                <a:lnTo>
                  <a:pt x="540117" y="99638"/>
                </a:lnTo>
                <a:lnTo>
                  <a:pt x="540084" y="99823"/>
                </a:lnTo>
                <a:lnTo>
                  <a:pt x="539953" y="100130"/>
                </a:lnTo>
                <a:lnTo>
                  <a:pt x="539937" y="100434"/>
                </a:lnTo>
                <a:lnTo>
                  <a:pt x="539822" y="100529"/>
                </a:lnTo>
                <a:lnTo>
                  <a:pt x="539888" y="100768"/>
                </a:lnTo>
                <a:lnTo>
                  <a:pt x="539839" y="101018"/>
                </a:lnTo>
                <a:lnTo>
                  <a:pt x="539691" y="101118"/>
                </a:lnTo>
                <a:lnTo>
                  <a:pt x="539544" y="101244"/>
                </a:lnTo>
                <a:lnTo>
                  <a:pt x="539381" y="101288"/>
                </a:lnTo>
                <a:lnTo>
                  <a:pt x="539283" y="101445"/>
                </a:lnTo>
                <a:lnTo>
                  <a:pt x="539119" y="101626"/>
                </a:lnTo>
                <a:lnTo>
                  <a:pt x="539005" y="101752"/>
                </a:lnTo>
                <a:lnTo>
                  <a:pt x="538874" y="101947"/>
                </a:lnTo>
                <a:lnTo>
                  <a:pt x="538956" y="102167"/>
                </a:lnTo>
                <a:lnTo>
                  <a:pt x="538939" y="102324"/>
                </a:lnTo>
                <a:lnTo>
                  <a:pt x="538776" y="102373"/>
                </a:lnTo>
                <a:lnTo>
                  <a:pt x="538563" y="102336"/>
                </a:lnTo>
                <a:lnTo>
                  <a:pt x="538220" y="102302"/>
                </a:lnTo>
                <a:lnTo>
                  <a:pt x="538024" y="102131"/>
                </a:lnTo>
                <a:lnTo>
                  <a:pt x="537778" y="102148"/>
                </a:lnTo>
                <a:lnTo>
                  <a:pt x="537615" y="102205"/>
                </a:lnTo>
                <a:lnTo>
                  <a:pt x="537615" y="102444"/>
                </a:lnTo>
                <a:lnTo>
                  <a:pt x="537778" y="102557"/>
                </a:lnTo>
                <a:lnTo>
                  <a:pt x="537975" y="102684"/>
                </a:lnTo>
                <a:lnTo>
                  <a:pt x="538089" y="102857"/>
                </a:lnTo>
                <a:lnTo>
                  <a:pt x="538220" y="103039"/>
                </a:lnTo>
                <a:lnTo>
                  <a:pt x="538154" y="103240"/>
                </a:lnTo>
                <a:lnTo>
                  <a:pt x="538024" y="103359"/>
                </a:lnTo>
                <a:lnTo>
                  <a:pt x="537795" y="103466"/>
                </a:lnTo>
                <a:lnTo>
                  <a:pt x="537697" y="103605"/>
                </a:lnTo>
                <a:lnTo>
                  <a:pt x="537500" y="103673"/>
                </a:lnTo>
                <a:lnTo>
                  <a:pt x="537386" y="103547"/>
                </a:lnTo>
                <a:lnTo>
                  <a:pt x="537206" y="103410"/>
                </a:lnTo>
                <a:lnTo>
                  <a:pt x="536928" y="103278"/>
                </a:lnTo>
                <a:lnTo>
                  <a:pt x="536699" y="103220"/>
                </a:lnTo>
                <a:lnTo>
                  <a:pt x="536438" y="103391"/>
                </a:lnTo>
                <a:lnTo>
                  <a:pt x="536209" y="103404"/>
                </a:lnTo>
                <a:lnTo>
                  <a:pt x="535996" y="103459"/>
                </a:lnTo>
                <a:lnTo>
                  <a:pt x="535702" y="103485"/>
                </a:lnTo>
                <a:lnTo>
                  <a:pt x="535489" y="103541"/>
                </a:lnTo>
                <a:lnTo>
                  <a:pt x="535146" y="103892"/>
                </a:lnTo>
                <a:lnTo>
                  <a:pt x="534950" y="103981"/>
                </a:lnTo>
                <a:lnTo>
                  <a:pt x="534770" y="104056"/>
                </a:lnTo>
                <a:lnTo>
                  <a:pt x="534606" y="104113"/>
                </a:lnTo>
                <a:lnTo>
                  <a:pt x="534328" y="104206"/>
                </a:lnTo>
                <a:lnTo>
                  <a:pt x="534197" y="104326"/>
                </a:lnTo>
                <a:lnTo>
                  <a:pt x="533985" y="104421"/>
                </a:lnTo>
                <a:lnTo>
                  <a:pt x="533870" y="104551"/>
                </a:lnTo>
                <a:lnTo>
                  <a:pt x="533658" y="104721"/>
                </a:lnTo>
                <a:lnTo>
                  <a:pt x="533494" y="104878"/>
                </a:lnTo>
                <a:lnTo>
                  <a:pt x="533396" y="105035"/>
                </a:lnTo>
                <a:lnTo>
                  <a:pt x="533184" y="105104"/>
                </a:lnTo>
                <a:lnTo>
                  <a:pt x="532710" y="105255"/>
                </a:lnTo>
                <a:lnTo>
                  <a:pt x="532530" y="105336"/>
                </a:lnTo>
                <a:lnTo>
                  <a:pt x="532333" y="105459"/>
                </a:lnTo>
                <a:lnTo>
                  <a:pt x="532072" y="105622"/>
                </a:lnTo>
                <a:lnTo>
                  <a:pt x="531859" y="105750"/>
                </a:lnTo>
                <a:lnTo>
                  <a:pt x="531647" y="105864"/>
                </a:lnTo>
                <a:lnTo>
                  <a:pt x="531369" y="105827"/>
                </a:lnTo>
                <a:lnTo>
                  <a:pt x="531025" y="106108"/>
                </a:lnTo>
                <a:lnTo>
                  <a:pt x="530895" y="106227"/>
                </a:lnTo>
                <a:lnTo>
                  <a:pt x="530715" y="106326"/>
                </a:lnTo>
                <a:lnTo>
                  <a:pt x="530502" y="106422"/>
                </a:lnTo>
                <a:lnTo>
                  <a:pt x="530339" y="106510"/>
                </a:lnTo>
                <a:lnTo>
                  <a:pt x="530142" y="106548"/>
                </a:lnTo>
                <a:lnTo>
                  <a:pt x="529930" y="106636"/>
                </a:lnTo>
                <a:lnTo>
                  <a:pt x="529766" y="106667"/>
                </a:lnTo>
                <a:lnTo>
                  <a:pt x="529603" y="106685"/>
                </a:lnTo>
                <a:lnTo>
                  <a:pt x="529390" y="106718"/>
                </a:lnTo>
                <a:lnTo>
                  <a:pt x="529227" y="106903"/>
                </a:lnTo>
                <a:lnTo>
                  <a:pt x="528998" y="106965"/>
                </a:lnTo>
                <a:lnTo>
                  <a:pt x="528687" y="106906"/>
                </a:lnTo>
                <a:lnTo>
                  <a:pt x="528442" y="106937"/>
                </a:lnTo>
                <a:lnTo>
                  <a:pt x="528213" y="106880"/>
                </a:lnTo>
                <a:lnTo>
                  <a:pt x="527984" y="106837"/>
                </a:lnTo>
                <a:lnTo>
                  <a:pt x="527788" y="106805"/>
                </a:lnTo>
                <a:lnTo>
                  <a:pt x="527608" y="106793"/>
                </a:lnTo>
                <a:lnTo>
                  <a:pt x="527444" y="106793"/>
                </a:lnTo>
                <a:lnTo>
                  <a:pt x="527281" y="106842"/>
                </a:lnTo>
                <a:lnTo>
                  <a:pt x="527117" y="106898"/>
                </a:lnTo>
                <a:lnTo>
                  <a:pt x="526888" y="106981"/>
                </a:lnTo>
                <a:lnTo>
                  <a:pt x="526660" y="107006"/>
                </a:lnTo>
                <a:lnTo>
                  <a:pt x="526414" y="107063"/>
                </a:lnTo>
                <a:lnTo>
                  <a:pt x="526136" y="107110"/>
                </a:lnTo>
                <a:lnTo>
                  <a:pt x="525989" y="107169"/>
                </a:lnTo>
                <a:lnTo>
                  <a:pt x="525793" y="107269"/>
                </a:lnTo>
                <a:lnTo>
                  <a:pt x="525515" y="107429"/>
                </a:lnTo>
                <a:lnTo>
                  <a:pt x="525335" y="107558"/>
                </a:lnTo>
                <a:lnTo>
                  <a:pt x="525122" y="107740"/>
                </a:lnTo>
                <a:lnTo>
                  <a:pt x="524959" y="107835"/>
                </a:lnTo>
                <a:lnTo>
                  <a:pt x="524665" y="108020"/>
                </a:lnTo>
                <a:lnTo>
                  <a:pt x="524518" y="108016"/>
                </a:lnTo>
                <a:lnTo>
                  <a:pt x="524354" y="108201"/>
                </a:lnTo>
                <a:lnTo>
                  <a:pt x="524158" y="108330"/>
                </a:lnTo>
                <a:lnTo>
                  <a:pt x="523994" y="108456"/>
                </a:lnTo>
                <a:lnTo>
                  <a:pt x="523733" y="108507"/>
                </a:lnTo>
                <a:lnTo>
                  <a:pt x="523504" y="108477"/>
                </a:lnTo>
                <a:lnTo>
                  <a:pt x="523373" y="108626"/>
                </a:lnTo>
                <a:lnTo>
                  <a:pt x="523340" y="108858"/>
                </a:lnTo>
                <a:lnTo>
                  <a:pt x="523406" y="109027"/>
                </a:lnTo>
                <a:lnTo>
                  <a:pt x="523455" y="109177"/>
                </a:lnTo>
                <a:lnTo>
                  <a:pt x="523455" y="109334"/>
                </a:lnTo>
                <a:lnTo>
                  <a:pt x="523389" y="109485"/>
                </a:lnTo>
                <a:lnTo>
                  <a:pt x="523258" y="109655"/>
                </a:lnTo>
                <a:lnTo>
                  <a:pt x="523079" y="109831"/>
                </a:lnTo>
                <a:lnTo>
                  <a:pt x="522899" y="109938"/>
                </a:lnTo>
                <a:lnTo>
                  <a:pt x="522784" y="110063"/>
                </a:lnTo>
                <a:lnTo>
                  <a:pt x="522801" y="110229"/>
                </a:lnTo>
                <a:lnTo>
                  <a:pt x="522997" y="110351"/>
                </a:lnTo>
                <a:lnTo>
                  <a:pt x="523030" y="110508"/>
                </a:lnTo>
                <a:lnTo>
                  <a:pt x="522980" y="110734"/>
                </a:lnTo>
                <a:lnTo>
                  <a:pt x="522899" y="110853"/>
                </a:lnTo>
                <a:lnTo>
                  <a:pt x="522735" y="110879"/>
                </a:lnTo>
                <a:lnTo>
                  <a:pt x="522604" y="110999"/>
                </a:lnTo>
                <a:lnTo>
                  <a:pt x="522621" y="111215"/>
                </a:lnTo>
                <a:lnTo>
                  <a:pt x="522572" y="111425"/>
                </a:lnTo>
                <a:lnTo>
                  <a:pt x="522555" y="111620"/>
                </a:lnTo>
                <a:lnTo>
                  <a:pt x="522604" y="111770"/>
                </a:lnTo>
                <a:lnTo>
                  <a:pt x="522474" y="111874"/>
                </a:lnTo>
                <a:lnTo>
                  <a:pt x="522277" y="111952"/>
                </a:lnTo>
                <a:lnTo>
                  <a:pt x="522048" y="112102"/>
                </a:lnTo>
                <a:lnTo>
                  <a:pt x="521999" y="112323"/>
                </a:lnTo>
                <a:lnTo>
                  <a:pt x="521918" y="112580"/>
                </a:lnTo>
                <a:lnTo>
                  <a:pt x="521885" y="112850"/>
                </a:lnTo>
                <a:lnTo>
                  <a:pt x="522016" y="112912"/>
                </a:lnTo>
                <a:lnTo>
                  <a:pt x="521885" y="113061"/>
                </a:lnTo>
                <a:lnTo>
                  <a:pt x="522179" y="113345"/>
                </a:lnTo>
                <a:lnTo>
                  <a:pt x="522375" y="113604"/>
                </a:lnTo>
                <a:lnTo>
                  <a:pt x="522179" y="113785"/>
                </a:lnTo>
                <a:lnTo>
                  <a:pt x="521999" y="113801"/>
                </a:lnTo>
                <a:lnTo>
                  <a:pt x="521771" y="113993"/>
                </a:lnTo>
                <a:lnTo>
                  <a:pt x="521689" y="114150"/>
                </a:lnTo>
                <a:lnTo>
                  <a:pt x="521525" y="114199"/>
                </a:lnTo>
                <a:lnTo>
                  <a:pt x="521558" y="114419"/>
                </a:lnTo>
                <a:lnTo>
                  <a:pt x="521443" y="114580"/>
                </a:lnTo>
                <a:lnTo>
                  <a:pt x="521215" y="114758"/>
                </a:lnTo>
                <a:lnTo>
                  <a:pt x="521051" y="114823"/>
                </a:lnTo>
                <a:lnTo>
                  <a:pt x="520953" y="115072"/>
                </a:lnTo>
                <a:lnTo>
                  <a:pt x="520937" y="115301"/>
                </a:lnTo>
                <a:lnTo>
                  <a:pt x="520937" y="115639"/>
                </a:lnTo>
                <a:lnTo>
                  <a:pt x="520855" y="115806"/>
                </a:lnTo>
                <a:lnTo>
                  <a:pt x="520855" y="115956"/>
                </a:lnTo>
                <a:lnTo>
                  <a:pt x="520806" y="116113"/>
                </a:lnTo>
                <a:lnTo>
                  <a:pt x="520642" y="116182"/>
                </a:lnTo>
                <a:lnTo>
                  <a:pt x="520642" y="116368"/>
                </a:lnTo>
                <a:lnTo>
                  <a:pt x="520462" y="116409"/>
                </a:lnTo>
                <a:lnTo>
                  <a:pt x="520413" y="116246"/>
                </a:lnTo>
                <a:lnTo>
                  <a:pt x="520332" y="115932"/>
                </a:lnTo>
                <a:lnTo>
                  <a:pt x="520184" y="115781"/>
                </a:lnTo>
                <a:lnTo>
                  <a:pt x="519890" y="115894"/>
                </a:lnTo>
                <a:lnTo>
                  <a:pt x="519612" y="115875"/>
                </a:lnTo>
                <a:lnTo>
                  <a:pt x="519400" y="115894"/>
                </a:lnTo>
                <a:lnTo>
                  <a:pt x="519285" y="115718"/>
                </a:lnTo>
                <a:lnTo>
                  <a:pt x="519203" y="115492"/>
                </a:lnTo>
                <a:lnTo>
                  <a:pt x="519040" y="115399"/>
                </a:lnTo>
                <a:lnTo>
                  <a:pt x="518860" y="115400"/>
                </a:lnTo>
                <a:lnTo>
                  <a:pt x="518615" y="115379"/>
                </a:lnTo>
                <a:lnTo>
                  <a:pt x="518533" y="115222"/>
                </a:lnTo>
                <a:lnTo>
                  <a:pt x="518402" y="115134"/>
                </a:lnTo>
                <a:lnTo>
                  <a:pt x="518190" y="115052"/>
                </a:lnTo>
                <a:lnTo>
                  <a:pt x="517961" y="114928"/>
                </a:lnTo>
                <a:lnTo>
                  <a:pt x="517748" y="114977"/>
                </a:lnTo>
                <a:lnTo>
                  <a:pt x="517617" y="115096"/>
                </a:lnTo>
                <a:lnTo>
                  <a:pt x="517454" y="115085"/>
                </a:lnTo>
                <a:lnTo>
                  <a:pt x="517307" y="114902"/>
                </a:lnTo>
                <a:lnTo>
                  <a:pt x="517159" y="114853"/>
                </a:lnTo>
                <a:lnTo>
                  <a:pt x="517143" y="115096"/>
                </a:lnTo>
                <a:lnTo>
                  <a:pt x="516947" y="115119"/>
                </a:lnTo>
                <a:lnTo>
                  <a:pt x="516767" y="115090"/>
                </a:lnTo>
                <a:lnTo>
                  <a:pt x="516636" y="114933"/>
                </a:lnTo>
                <a:lnTo>
                  <a:pt x="516603" y="114563"/>
                </a:lnTo>
                <a:lnTo>
                  <a:pt x="516424" y="114318"/>
                </a:lnTo>
                <a:lnTo>
                  <a:pt x="516178" y="114092"/>
                </a:lnTo>
                <a:lnTo>
                  <a:pt x="515900" y="113966"/>
                </a:lnTo>
                <a:lnTo>
                  <a:pt x="515704" y="113986"/>
                </a:lnTo>
                <a:lnTo>
                  <a:pt x="515443" y="114048"/>
                </a:lnTo>
                <a:lnTo>
                  <a:pt x="515295" y="114096"/>
                </a:lnTo>
                <a:lnTo>
                  <a:pt x="515083" y="114172"/>
                </a:lnTo>
                <a:lnTo>
                  <a:pt x="514887" y="114168"/>
                </a:lnTo>
                <a:lnTo>
                  <a:pt x="514838" y="114375"/>
                </a:lnTo>
                <a:lnTo>
                  <a:pt x="514592" y="114437"/>
                </a:lnTo>
                <a:lnTo>
                  <a:pt x="514363" y="114526"/>
                </a:lnTo>
                <a:lnTo>
                  <a:pt x="514282" y="114786"/>
                </a:lnTo>
                <a:lnTo>
                  <a:pt x="514429" y="115000"/>
                </a:lnTo>
                <a:lnTo>
                  <a:pt x="514380" y="115229"/>
                </a:lnTo>
                <a:lnTo>
                  <a:pt x="514282" y="115399"/>
                </a:lnTo>
                <a:lnTo>
                  <a:pt x="514265" y="115593"/>
                </a:lnTo>
                <a:lnTo>
                  <a:pt x="514249" y="115775"/>
                </a:lnTo>
                <a:lnTo>
                  <a:pt x="514053" y="115956"/>
                </a:lnTo>
                <a:lnTo>
                  <a:pt x="514085" y="116171"/>
                </a:lnTo>
                <a:lnTo>
                  <a:pt x="514151" y="116328"/>
                </a:lnTo>
                <a:lnTo>
                  <a:pt x="514020" y="116527"/>
                </a:lnTo>
                <a:lnTo>
                  <a:pt x="514020" y="116728"/>
                </a:lnTo>
                <a:lnTo>
                  <a:pt x="513889" y="116848"/>
                </a:lnTo>
                <a:lnTo>
                  <a:pt x="513791" y="116998"/>
                </a:lnTo>
                <a:lnTo>
                  <a:pt x="513856" y="117150"/>
                </a:lnTo>
                <a:lnTo>
                  <a:pt x="513856" y="117354"/>
                </a:lnTo>
                <a:lnTo>
                  <a:pt x="513611" y="117356"/>
                </a:lnTo>
                <a:lnTo>
                  <a:pt x="513415" y="117305"/>
                </a:lnTo>
                <a:lnTo>
                  <a:pt x="513382" y="117462"/>
                </a:lnTo>
                <a:lnTo>
                  <a:pt x="513464" y="117595"/>
                </a:lnTo>
                <a:lnTo>
                  <a:pt x="513431" y="117802"/>
                </a:lnTo>
                <a:lnTo>
                  <a:pt x="513251" y="117852"/>
                </a:lnTo>
                <a:lnTo>
                  <a:pt x="513006" y="117834"/>
                </a:lnTo>
                <a:lnTo>
                  <a:pt x="512810" y="117721"/>
                </a:lnTo>
                <a:lnTo>
                  <a:pt x="512646" y="117588"/>
                </a:lnTo>
                <a:lnTo>
                  <a:pt x="512450" y="117469"/>
                </a:lnTo>
                <a:lnTo>
                  <a:pt x="512091" y="117407"/>
                </a:lnTo>
                <a:lnTo>
                  <a:pt x="511943" y="117495"/>
                </a:lnTo>
                <a:lnTo>
                  <a:pt x="511780" y="117623"/>
                </a:lnTo>
                <a:lnTo>
                  <a:pt x="511404" y="117539"/>
                </a:lnTo>
                <a:lnTo>
                  <a:pt x="511028" y="117564"/>
                </a:lnTo>
                <a:lnTo>
                  <a:pt x="510635" y="117557"/>
                </a:lnTo>
                <a:lnTo>
                  <a:pt x="510455" y="117649"/>
                </a:lnTo>
                <a:lnTo>
                  <a:pt x="510259" y="117758"/>
                </a:lnTo>
                <a:lnTo>
                  <a:pt x="510079" y="117776"/>
                </a:lnTo>
                <a:lnTo>
                  <a:pt x="510047" y="117971"/>
                </a:lnTo>
                <a:lnTo>
                  <a:pt x="509769" y="117966"/>
                </a:lnTo>
                <a:lnTo>
                  <a:pt x="509769" y="117690"/>
                </a:lnTo>
                <a:lnTo>
                  <a:pt x="509703" y="117513"/>
                </a:lnTo>
                <a:lnTo>
                  <a:pt x="509474" y="117457"/>
                </a:lnTo>
                <a:lnTo>
                  <a:pt x="509311" y="117438"/>
                </a:lnTo>
                <a:lnTo>
                  <a:pt x="509147" y="117431"/>
                </a:lnTo>
                <a:lnTo>
                  <a:pt x="508967" y="117413"/>
                </a:lnTo>
                <a:lnTo>
                  <a:pt x="508837" y="117526"/>
                </a:lnTo>
                <a:lnTo>
                  <a:pt x="508526" y="117820"/>
                </a:lnTo>
                <a:lnTo>
                  <a:pt x="508362" y="118015"/>
                </a:lnTo>
                <a:lnTo>
                  <a:pt x="508215" y="118192"/>
                </a:lnTo>
                <a:lnTo>
                  <a:pt x="507970" y="118165"/>
                </a:lnTo>
                <a:lnTo>
                  <a:pt x="507741" y="118236"/>
                </a:lnTo>
                <a:lnTo>
                  <a:pt x="507627" y="118144"/>
                </a:lnTo>
                <a:lnTo>
                  <a:pt x="507447" y="118229"/>
                </a:lnTo>
                <a:lnTo>
                  <a:pt x="507300" y="118355"/>
                </a:lnTo>
                <a:lnTo>
                  <a:pt x="507152" y="118506"/>
                </a:lnTo>
                <a:lnTo>
                  <a:pt x="506924" y="118587"/>
                </a:lnTo>
                <a:lnTo>
                  <a:pt x="506776" y="118725"/>
                </a:lnTo>
                <a:lnTo>
                  <a:pt x="506580" y="118643"/>
                </a:lnTo>
                <a:lnTo>
                  <a:pt x="506417" y="118838"/>
                </a:lnTo>
                <a:lnTo>
                  <a:pt x="506253" y="118906"/>
                </a:lnTo>
                <a:lnTo>
                  <a:pt x="506041" y="119042"/>
                </a:lnTo>
                <a:lnTo>
                  <a:pt x="505828" y="119158"/>
                </a:lnTo>
                <a:lnTo>
                  <a:pt x="505501" y="119165"/>
                </a:lnTo>
                <a:lnTo>
                  <a:pt x="505223" y="119124"/>
                </a:lnTo>
                <a:lnTo>
                  <a:pt x="504814" y="119127"/>
                </a:lnTo>
                <a:lnTo>
                  <a:pt x="504667" y="119171"/>
                </a:lnTo>
                <a:lnTo>
                  <a:pt x="504504" y="119308"/>
                </a:lnTo>
                <a:lnTo>
                  <a:pt x="504373" y="119434"/>
                </a:lnTo>
                <a:lnTo>
                  <a:pt x="504340" y="119572"/>
                </a:lnTo>
                <a:lnTo>
                  <a:pt x="504177" y="119861"/>
                </a:lnTo>
                <a:lnTo>
                  <a:pt x="504111" y="120043"/>
                </a:lnTo>
                <a:lnTo>
                  <a:pt x="504029" y="120206"/>
                </a:lnTo>
                <a:lnTo>
                  <a:pt x="503866" y="120144"/>
                </a:lnTo>
                <a:lnTo>
                  <a:pt x="503653" y="120043"/>
                </a:lnTo>
                <a:lnTo>
                  <a:pt x="503457" y="120002"/>
                </a:lnTo>
                <a:lnTo>
                  <a:pt x="503212" y="120012"/>
                </a:lnTo>
                <a:lnTo>
                  <a:pt x="502983" y="120083"/>
                </a:lnTo>
                <a:lnTo>
                  <a:pt x="502787" y="120275"/>
                </a:lnTo>
                <a:lnTo>
                  <a:pt x="502672" y="120438"/>
                </a:lnTo>
                <a:lnTo>
                  <a:pt x="502558" y="120595"/>
                </a:lnTo>
                <a:lnTo>
                  <a:pt x="502541" y="120847"/>
                </a:lnTo>
                <a:lnTo>
                  <a:pt x="502427" y="121141"/>
                </a:lnTo>
                <a:lnTo>
                  <a:pt x="502263" y="121343"/>
                </a:lnTo>
                <a:lnTo>
                  <a:pt x="502263" y="121537"/>
                </a:lnTo>
                <a:lnTo>
                  <a:pt x="502182" y="121681"/>
                </a:lnTo>
                <a:lnTo>
                  <a:pt x="502051" y="121791"/>
                </a:lnTo>
                <a:lnTo>
                  <a:pt x="501887" y="121903"/>
                </a:lnTo>
                <a:lnTo>
                  <a:pt x="501806" y="122278"/>
                </a:lnTo>
                <a:lnTo>
                  <a:pt x="501642" y="122585"/>
                </a:lnTo>
                <a:lnTo>
                  <a:pt x="501495" y="122736"/>
                </a:lnTo>
                <a:lnTo>
                  <a:pt x="501397" y="122893"/>
                </a:lnTo>
                <a:lnTo>
                  <a:pt x="501364" y="123225"/>
                </a:lnTo>
                <a:lnTo>
                  <a:pt x="501462" y="123382"/>
                </a:lnTo>
                <a:lnTo>
                  <a:pt x="501479" y="123640"/>
                </a:lnTo>
                <a:lnTo>
                  <a:pt x="501364" y="123846"/>
                </a:lnTo>
                <a:lnTo>
                  <a:pt x="501315" y="124078"/>
                </a:lnTo>
                <a:lnTo>
                  <a:pt x="501380" y="124350"/>
                </a:lnTo>
                <a:lnTo>
                  <a:pt x="501479" y="124677"/>
                </a:lnTo>
                <a:lnTo>
                  <a:pt x="501348" y="124791"/>
                </a:lnTo>
                <a:lnTo>
                  <a:pt x="501266" y="124982"/>
                </a:lnTo>
                <a:lnTo>
                  <a:pt x="501233" y="125165"/>
                </a:lnTo>
                <a:lnTo>
                  <a:pt x="501233" y="125334"/>
                </a:lnTo>
                <a:lnTo>
                  <a:pt x="501168" y="125488"/>
                </a:lnTo>
                <a:lnTo>
                  <a:pt x="500955" y="125699"/>
                </a:lnTo>
                <a:lnTo>
                  <a:pt x="500596" y="125705"/>
                </a:lnTo>
                <a:lnTo>
                  <a:pt x="500399" y="125829"/>
                </a:lnTo>
                <a:lnTo>
                  <a:pt x="500023" y="125798"/>
                </a:lnTo>
                <a:lnTo>
                  <a:pt x="499794" y="125937"/>
                </a:lnTo>
                <a:lnTo>
                  <a:pt x="499696" y="126106"/>
                </a:lnTo>
                <a:lnTo>
                  <a:pt x="499664" y="126375"/>
                </a:lnTo>
                <a:lnTo>
                  <a:pt x="499615" y="126570"/>
                </a:lnTo>
                <a:lnTo>
                  <a:pt x="499435" y="126608"/>
                </a:lnTo>
                <a:lnTo>
                  <a:pt x="499337" y="126765"/>
                </a:lnTo>
                <a:lnTo>
                  <a:pt x="499189" y="126822"/>
                </a:lnTo>
                <a:lnTo>
                  <a:pt x="499059" y="126734"/>
                </a:lnTo>
                <a:lnTo>
                  <a:pt x="498862" y="126756"/>
                </a:lnTo>
                <a:lnTo>
                  <a:pt x="498617" y="126678"/>
                </a:lnTo>
                <a:lnTo>
                  <a:pt x="498470" y="126665"/>
                </a:lnTo>
                <a:lnTo>
                  <a:pt x="498339" y="126722"/>
                </a:lnTo>
                <a:lnTo>
                  <a:pt x="498192" y="126863"/>
                </a:lnTo>
                <a:lnTo>
                  <a:pt x="498028" y="126997"/>
                </a:lnTo>
                <a:lnTo>
                  <a:pt x="497979" y="127160"/>
                </a:lnTo>
                <a:lnTo>
                  <a:pt x="498028" y="127419"/>
                </a:lnTo>
                <a:lnTo>
                  <a:pt x="497881" y="127603"/>
                </a:lnTo>
                <a:lnTo>
                  <a:pt x="497669" y="127625"/>
                </a:lnTo>
                <a:lnTo>
                  <a:pt x="497489" y="127688"/>
                </a:lnTo>
                <a:lnTo>
                  <a:pt x="497325" y="127733"/>
                </a:lnTo>
                <a:lnTo>
                  <a:pt x="497145" y="127890"/>
                </a:lnTo>
                <a:lnTo>
                  <a:pt x="497015" y="128078"/>
                </a:lnTo>
                <a:lnTo>
                  <a:pt x="496933" y="128215"/>
                </a:lnTo>
                <a:lnTo>
                  <a:pt x="496737" y="128310"/>
                </a:lnTo>
                <a:lnTo>
                  <a:pt x="496557" y="128429"/>
                </a:lnTo>
                <a:lnTo>
                  <a:pt x="496508" y="128661"/>
                </a:lnTo>
                <a:lnTo>
                  <a:pt x="496328" y="128733"/>
                </a:lnTo>
                <a:lnTo>
                  <a:pt x="496246" y="128952"/>
                </a:lnTo>
                <a:lnTo>
                  <a:pt x="496213" y="129126"/>
                </a:lnTo>
                <a:lnTo>
                  <a:pt x="496066" y="129297"/>
                </a:lnTo>
                <a:lnTo>
                  <a:pt x="495985" y="129499"/>
                </a:lnTo>
                <a:lnTo>
                  <a:pt x="495772" y="129512"/>
                </a:lnTo>
                <a:lnTo>
                  <a:pt x="495608" y="129508"/>
                </a:lnTo>
                <a:lnTo>
                  <a:pt x="495363" y="129402"/>
                </a:lnTo>
                <a:lnTo>
                  <a:pt x="495151" y="129369"/>
                </a:lnTo>
                <a:lnTo>
                  <a:pt x="494725" y="129386"/>
                </a:lnTo>
                <a:lnTo>
                  <a:pt x="494546" y="129526"/>
                </a:lnTo>
                <a:lnTo>
                  <a:pt x="494415" y="129414"/>
                </a:lnTo>
                <a:lnTo>
                  <a:pt x="494235" y="129495"/>
                </a:lnTo>
                <a:lnTo>
                  <a:pt x="494006" y="129539"/>
                </a:lnTo>
                <a:lnTo>
                  <a:pt x="493826" y="129652"/>
                </a:lnTo>
                <a:lnTo>
                  <a:pt x="493614" y="129759"/>
                </a:lnTo>
                <a:lnTo>
                  <a:pt x="493368" y="129850"/>
                </a:lnTo>
                <a:lnTo>
                  <a:pt x="493156" y="129759"/>
                </a:lnTo>
                <a:lnTo>
                  <a:pt x="492894" y="129621"/>
                </a:lnTo>
                <a:lnTo>
                  <a:pt x="492747" y="129484"/>
                </a:lnTo>
                <a:lnTo>
                  <a:pt x="492567" y="129502"/>
                </a:lnTo>
                <a:lnTo>
                  <a:pt x="492355" y="129546"/>
                </a:lnTo>
                <a:lnTo>
                  <a:pt x="492126" y="129665"/>
                </a:lnTo>
                <a:lnTo>
                  <a:pt x="492044" y="129791"/>
                </a:lnTo>
                <a:lnTo>
                  <a:pt x="491946" y="129898"/>
                </a:lnTo>
                <a:lnTo>
                  <a:pt x="491766" y="129898"/>
                </a:lnTo>
                <a:lnTo>
                  <a:pt x="491537" y="129950"/>
                </a:lnTo>
                <a:lnTo>
                  <a:pt x="491374" y="129906"/>
                </a:lnTo>
                <a:lnTo>
                  <a:pt x="491226" y="129865"/>
                </a:lnTo>
                <a:lnTo>
                  <a:pt x="491128" y="129760"/>
                </a:lnTo>
                <a:lnTo>
                  <a:pt x="490981" y="129654"/>
                </a:lnTo>
                <a:lnTo>
                  <a:pt x="490916" y="129518"/>
                </a:lnTo>
                <a:lnTo>
                  <a:pt x="490932" y="129324"/>
                </a:lnTo>
                <a:lnTo>
                  <a:pt x="490801" y="129217"/>
                </a:lnTo>
                <a:lnTo>
                  <a:pt x="490752" y="129067"/>
                </a:lnTo>
                <a:lnTo>
                  <a:pt x="490654" y="128959"/>
                </a:lnTo>
                <a:lnTo>
                  <a:pt x="490491" y="128797"/>
                </a:lnTo>
                <a:lnTo>
                  <a:pt x="490491" y="128562"/>
                </a:lnTo>
                <a:lnTo>
                  <a:pt x="490474" y="128292"/>
                </a:lnTo>
                <a:lnTo>
                  <a:pt x="490311" y="128119"/>
                </a:lnTo>
                <a:lnTo>
                  <a:pt x="490163" y="128006"/>
                </a:lnTo>
                <a:lnTo>
                  <a:pt x="490000" y="127926"/>
                </a:lnTo>
                <a:lnTo>
                  <a:pt x="489820" y="127980"/>
                </a:lnTo>
                <a:lnTo>
                  <a:pt x="489509" y="127965"/>
                </a:lnTo>
                <a:lnTo>
                  <a:pt x="489395" y="127872"/>
                </a:lnTo>
                <a:lnTo>
                  <a:pt x="489215" y="127906"/>
                </a:lnTo>
                <a:lnTo>
                  <a:pt x="489035" y="127870"/>
                </a:lnTo>
                <a:lnTo>
                  <a:pt x="488872" y="127692"/>
                </a:lnTo>
                <a:lnTo>
                  <a:pt x="488790" y="127460"/>
                </a:lnTo>
                <a:lnTo>
                  <a:pt x="488872" y="127267"/>
                </a:lnTo>
                <a:lnTo>
                  <a:pt x="488904" y="127088"/>
                </a:lnTo>
                <a:lnTo>
                  <a:pt x="488839" y="126879"/>
                </a:lnTo>
                <a:lnTo>
                  <a:pt x="488741" y="126675"/>
                </a:lnTo>
                <a:lnTo>
                  <a:pt x="488659" y="126438"/>
                </a:lnTo>
                <a:lnTo>
                  <a:pt x="488479" y="126299"/>
                </a:lnTo>
                <a:lnTo>
                  <a:pt x="488267" y="126044"/>
                </a:lnTo>
                <a:lnTo>
                  <a:pt x="488185" y="125828"/>
                </a:lnTo>
                <a:lnTo>
                  <a:pt x="488054" y="125648"/>
                </a:lnTo>
                <a:lnTo>
                  <a:pt x="488054" y="125465"/>
                </a:lnTo>
                <a:lnTo>
                  <a:pt x="488021" y="125280"/>
                </a:lnTo>
                <a:lnTo>
                  <a:pt x="487940" y="125115"/>
                </a:lnTo>
                <a:lnTo>
                  <a:pt x="487842" y="125005"/>
                </a:lnTo>
                <a:lnTo>
                  <a:pt x="487809" y="124806"/>
                </a:lnTo>
                <a:lnTo>
                  <a:pt x="487858" y="124646"/>
                </a:lnTo>
                <a:lnTo>
                  <a:pt x="487940" y="124428"/>
                </a:lnTo>
                <a:lnTo>
                  <a:pt x="487940" y="124232"/>
                </a:lnTo>
                <a:lnTo>
                  <a:pt x="488087" y="124021"/>
                </a:lnTo>
                <a:lnTo>
                  <a:pt x="488152" y="123848"/>
                </a:lnTo>
                <a:lnTo>
                  <a:pt x="488169" y="123659"/>
                </a:lnTo>
                <a:lnTo>
                  <a:pt x="488103" y="123462"/>
                </a:lnTo>
                <a:lnTo>
                  <a:pt x="487923" y="123380"/>
                </a:lnTo>
                <a:lnTo>
                  <a:pt x="487744" y="123274"/>
                </a:lnTo>
                <a:lnTo>
                  <a:pt x="487547" y="123197"/>
                </a:lnTo>
                <a:lnTo>
                  <a:pt x="487416" y="123140"/>
                </a:lnTo>
                <a:lnTo>
                  <a:pt x="487302" y="123030"/>
                </a:lnTo>
                <a:lnTo>
                  <a:pt x="487122" y="122902"/>
                </a:lnTo>
                <a:lnTo>
                  <a:pt x="486942" y="122742"/>
                </a:lnTo>
                <a:lnTo>
                  <a:pt x="486893" y="122503"/>
                </a:lnTo>
                <a:lnTo>
                  <a:pt x="486779" y="122342"/>
                </a:lnTo>
                <a:lnTo>
                  <a:pt x="486779" y="122101"/>
                </a:lnTo>
                <a:lnTo>
                  <a:pt x="486795" y="121920"/>
                </a:lnTo>
                <a:lnTo>
                  <a:pt x="486828" y="121710"/>
                </a:lnTo>
                <a:lnTo>
                  <a:pt x="486893" y="121545"/>
                </a:lnTo>
                <a:lnTo>
                  <a:pt x="487008" y="121418"/>
                </a:lnTo>
                <a:lnTo>
                  <a:pt x="487171" y="121266"/>
                </a:lnTo>
                <a:lnTo>
                  <a:pt x="487237" y="121071"/>
                </a:lnTo>
                <a:lnTo>
                  <a:pt x="487237" y="120877"/>
                </a:lnTo>
                <a:lnTo>
                  <a:pt x="487024" y="120873"/>
                </a:lnTo>
                <a:lnTo>
                  <a:pt x="486861" y="120927"/>
                </a:lnTo>
                <a:lnTo>
                  <a:pt x="486713" y="121065"/>
                </a:lnTo>
                <a:lnTo>
                  <a:pt x="486501" y="121272"/>
                </a:lnTo>
                <a:lnTo>
                  <a:pt x="486386" y="121123"/>
                </a:lnTo>
                <a:lnTo>
                  <a:pt x="486272" y="120909"/>
                </a:lnTo>
                <a:lnTo>
                  <a:pt x="486321" y="120667"/>
                </a:lnTo>
                <a:lnTo>
                  <a:pt x="486452" y="120496"/>
                </a:lnTo>
                <a:lnTo>
                  <a:pt x="486583" y="120410"/>
                </a:lnTo>
                <a:lnTo>
                  <a:pt x="486713" y="120317"/>
                </a:lnTo>
                <a:lnTo>
                  <a:pt x="486812" y="120200"/>
                </a:lnTo>
                <a:lnTo>
                  <a:pt x="486844" y="120021"/>
                </a:lnTo>
                <a:lnTo>
                  <a:pt x="486746" y="119923"/>
                </a:lnTo>
                <a:lnTo>
                  <a:pt x="486550" y="119936"/>
                </a:lnTo>
                <a:lnTo>
                  <a:pt x="486403" y="120051"/>
                </a:lnTo>
                <a:lnTo>
                  <a:pt x="486288" y="120157"/>
                </a:lnTo>
                <a:lnTo>
                  <a:pt x="486092" y="120340"/>
                </a:lnTo>
                <a:lnTo>
                  <a:pt x="485945" y="120379"/>
                </a:lnTo>
                <a:lnTo>
                  <a:pt x="485830" y="120347"/>
                </a:lnTo>
                <a:lnTo>
                  <a:pt x="485634" y="120276"/>
                </a:lnTo>
                <a:lnTo>
                  <a:pt x="485405" y="120311"/>
                </a:lnTo>
                <a:lnTo>
                  <a:pt x="485242" y="120473"/>
                </a:lnTo>
                <a:lnTo>
                  <a:pt x="485078" y="120612"/>
                </a:lnTo>
                <a:lnTo>
                  <a:pt x="484997" y="120751"/>
                </a:lnTo>
                <a:lnTo>
                  <a:pt x="484817" y="120754"/>
                </a:lnTo>
                <a:lnTo>
                  <a:pt x="484620" y="120649"/>
                </a:lnTo>
                <a:lnTo>
                  <a:pt x="484571" y="120425"/>
                </a:lnTo>
                <a:lnTo>
                  <a:pt x="484375" y="120445"/>
                </a:lnTo>
                <a:lnTo>
                  <a:pt x="484228" y="120427"/>
                </a:lnTo>
                <a:lnTo>
                  <a:pt x="484032" y="120375"/>
                </a:lnTo>
                <a:lnTo>
                  <a:pt x="483917" y="120224"/>
                </a:lnTo>
                <a:lnTo>
                  <a:pt x="483786" y="120106"/>
                </a:lnTo>
                <a:lnTo>
                  <a:pt x="483737" y="119928"/>
                </a:lnTo>
                <a:lnTo>
                  <a:pt x="483868" y="119732"/>
                </a:lnTo>
                <a:lnTo>
                  <a:pt x="483966" y="119531"/>
                </a:lnTo>
                <a:lnTo>
                  <a:pt x="484032" y="119299"/>
                </a:lnTo>
                <a:lnTo>
                  <a:pt x="484114" y="119232"/>
                </a:lnTo>
                <a:lnTo>
                  <a:pt x="484065" y="119078"/>
                </a:lnTo>
                <a:lnTo>
                  <a:pt x="484081" y="118859"/>
                </a:lnTo>
                <a:lnTo>
                  <a:pt x="484163" y="118733"/>
                </a:lnTo>
                <a:lnTo>
                  <a:pt x="484065" y="118605"/>
                </a:lnTo>
                <a:lnTo>
                  <a:pt x="483999" y="118434"/>
                </a:lnTo>
                <a:lnTo>
                  <a:pt x="484097" y="118311"/>
                </a:lnTo>
                <a:lnTo>
                  <a:pt x="484195" y="118172"/>
                </a:lnTo>
                <a:lnTo>
                  <a:pt x="484424" y="118118"/>
                </a:lnTo>
                <a:lnTo>
                  <a:pt x="484620" y="118273"/>
                </a:lnTo>
                <a:lnTo>
                  <a:pt x="484784" y="118381"/>
                </a:lnTo>
                <a:lnTo>
                  <a:pt x="484931" y="118473"/>
                </a:lnTo>
                <a:lnTo>
                  <a:pt x="485046" y="118561"/>
                </a:lnTo>
                <a:lnTo>
                  <a:pt x="485209" y="118473"/>
                </a:lnTo>
                <a:lnTo>
                  <a:pt x="485356" y="118399"/>
                </a:lnTo>
                <a:lnTo>
                  <a:pt x="485503" y="118280"/>
                </a:lnTo>
                <a:lnTo>
                  <a:pt x="485601" y="118118"/>
                </a:lnTo>
                <a:lnTo>
                  <a:pt x="485683" y="117982"/>
                </a:lnTo>
                <a:lnTo>
                  <a:pt x="485847" y="118031"/>
                </a:lnTo>
                <a:lnTo>
                  <a:pt x="485978" y="118116"/>
                </a:lnTo>
                <a:lnTo>
                  <a:pt x="486174" y="118103"/>
                </a:lnTo>
                <a:lnTo>
                  <a:pt x="486386" y="118071"/>
                </a:lnTo>
                <a:lnTo>
                  <a:pt x="486533" y="118035"/>
                </a:lnTo>
                <a:lnTo>
                  <a:pt x="486730" y="117946"/>
                </a:lnTo>
                <a:lnTo>
                  <a:pt x="486795" y="117811"/>
                </a:lnTo>
                <a:lnTo>
                  <a:pt x="486779" y="117577"/>
                </a:lnTo>
                <a:lnTo>
                  <a:pt x="486648" y="117440"/>
                </a:lnTo>
                <a:lnTo>
                  <a:pt x="486419" y="117377"/>
                </a:lnTo>
                <a:lnTo>
                  <a:pt x="486288" y="117243"/>
                </a:lnTo>
                <a:lnTo>
                  <a:pt x="486239" y="117083"/>
                </a:lnTo>
                <a:lnTo>
                  <a:pt x="486239" y="116833"/>
                </a:lnTo>
                <a:lnTo>
                  <a:pt x="486174" y="116674"/>
                </a:lnTo>
                <a:lnTo>
                  <a:pt x="486190" y="116452"/>
                </a:lnTo>
                <a:lnTo>
                  <a:pt x="486141" y="116166"/>
                </a:lnTo>
                <a:lnTo>
                  <a:pt x="486076" y="115961"/>
                </a:lnTo>
                <a:lnTo>
                  <a:pt x="485945" y="115781"/>
                </a:lnTo>
                <a:lnTo>
                  <a:pt x="485765" y="115701"/>
                </a:lnTo>
                <a:lnTo>
                  <a:pt x="485781" y="115446"/>
                </a:lnTo>
                <a:lnTo>
                  <a:pt x="485798" y="115208"/>
                </a:lnTo>
                <a:lnTo>
                  <a:pt x="485667" y="115077"/>
                </a:lnTo>
                <a:lnTo>
                  <a:pt x="485667" y="114879"/>
                </a:lnTo>
                <a:lnTo>
                  <a:pt x="485667" y="114697"/>
                </a:lnTo>
                <a:lnTo>
                  <a:pt x="485618" y="114410"/>
                </a:lnTo>
                <a:lnTo>
                  <a:pt x="485569" y="114176"/>
                </a:lnTo>
                <a:lnTo>
                  <a:pt x="485618" y="113958"/>
                </a:lnTo>
                <a:lnTo>
                  <a:pt x="485683" y="113671"/>
                </a:lnTo>
                <a:lnTo>
                  <a:pt x="485716" y="113455"/>
                </a:lnTo>
                <a:lnTo>
                  <a:pt x="485716" y="113309"/>
                </a:lnTo>
                <a:lnTo>
                  <a:pt x="485749" y="113110"/>
                </a:lnTo>
                <a:lnTo>
                  <a:pt x="485765" y="112773"/>
                </a:lnTo>
                <a:lnTo>
                  <a:pt x="485732" y="112397"/>
                </a:lnTo>
                <a:lnTo>
                  <a:pt x="485700" y="112217"/>
                </a:lnTo>
                <a:lnTo>
                  <a:pt x="485732" y="112016"/>
                </a:lnTo>
                <a:lnTo>
                  <a:pt x="485814" y="111795"/>
                </a:lnTo>
                <a:lnTo>
                  <a:pt x="485863" y="111586"/>
                </a:lnTo>
                <a:lnTo>
                  <a:pt x="485830" y="111300"/>
                </a:lnTo>
                <a:lnTo>
                  <a:pt x="485700" y="111061"/>
                </a:lnTo>
                <a:lnTo>
                  <a:pt x="485585" y="110896"/>
                </a:lnTo>
                <a:lnTo>
                  <a:pt x="485438" y="110767"/>
                </a:lnTo>
                <a:lnTo>
                  <a:pt x="485225" y="110717"/>
                </a:lnTo>
                <a:lnTo>
                  <a:pt x="485029" y="110654"/>
                </a:lnTo>
                <a:lnTo>
                  <a:pt x="484915" y="110498"/>
                </a:lnTo>
                <a:lnTo>
                  <a:pt x="484898" y="110255"/>
                </a:lnTo>
                <a:lnTo>
                  <a:pt x="484817" y="110078"/>
                </a:lnTo>
                <a:lnTo>
                  <a:pt x="484735" y="109781"/>
                </a:lnTo>
                <a:lnTo>
                  <a:pt x="484718" y="109537"/>
                </a:lnTo>
                <a:lnTo>
                  <a:pt x="484686" y="109331"/>
                </a:lnTo>
                <a:lnTo>
                  <a:pt x="484555" y="109197"/>
                </a:lnTo>
                <a:lnTo>
                  <a:pt x="484375" y="109148"/>
                </a:lnTo>
                <a:lnTo>
                  <a:pt x="484261" y="108968"/>
                </a:lnTo>
                <a:lnTo>
                  <a:pt x="484146" y="108773"/>
                </a:lnTo>
                <a:lnTo>
                  <a:pt x="483901" y="108714"/>
                </a:lnTo>
                <a:lnTo>
                  <a:pt x="483721" y="108700"/>
                </a:lnTo>
                <a:lnTo>
                  <a:pt x="483590" y="108592"/>
                </a:lnTo>
                <a:lnTo>
                  <a:pt x="483459" y="108383"/>
                </a:lnTo>
                <a:lnTo>
                  <a:pt x="483378" y="108201"/>
                </a:lnTo>
                <a:lnTo>
                  <a:pt x="483361" y="108036"/>
                </a:lnTo>
                <a:lnTo>
                  <a:pt x="483312" y="107872"/>
                </a:lnTo>
                <a:lnTo>
                  <a:pt x="483198" y="107742"/>
                </a:lnTo>
                <a:lnTo>
                  <a:pt x="482985" y="107630"/>
                </a:lnTo>
                <a:lnTo>
                  <a:pt x="482854" y="107514"/>
                </a:lnTo>
                <a:lnTo>
                  <a:pt x="482740" y="107408"/>
                </a:lnTo>
                <a:lnTo>
                  <a:pt x="482691" y="107225"/>
                </a:lnTo>
                <a:lnTo>
                  <a:pt x="482626" y="107024"/>
                </a:lnTo>
                <a:lnTo>
                  <a:pt x="482462" y="106788"/>
                </a:lnTo>
                <a:lnTo>
                  <a:pt x="482495" y="106572"/>
                </a:lnTo>
                <a:lnTo>
                  <a:pt x="482593" y="106352"/>
                </a:lnTo>
                <a:lnTo>
                  <a:pt x="482691" y="106165"/>
                </a:lnTo>
                <a:lnTo>
                  <a:pt x="482773" y="106018"/>
                </a:lnTo>
                <a:lnTo>
                  <a:pt x="482887" y="105913"/>
                </a:lnTo>
                <a:lnTo>
                  <a:pt x="482969" y="105786"/>
                </a:lnTo>
                <a:lnTo>
                  <a:pt x="482920" y="105565"/>
                </a:lnTo>
                <a:lnTo>
                  <a:pt x="482854" y="105315"/>
                </a:lnTo>
                <a:lnTo>
                  <a:pt x="482756" y="105151"/>
                </a:lnTo>
                <a:lnTo>
                  <a:pt x="482609" y="105089"/>
                </a:lnTo>
                <a:lnTo>
                  <a:pt x="482577" y="105336"/>
                </a:lnTo>
                <a:lnTo>
                  <a:pt x="481072" y="103255"/>
                </a:lnTo>
                <a:lnTo>
                  <a:pt x="477655" y="101387"/>
                </a:lnTo>
                <a:lnTo>
                  <a:pt x="473567" y="95974"/>
                </a:lnTo>
                <a:lnTo>
                  <a:pt x="472373" y="89729"/>
                </a:lnTo>
                <a:lnTo>
                  <a:pt x="469610" y="87397"/>
                </a:lnTo>
                <a:lnTo>
                  <a:pt x="460551" y="86534"/>
                </a:lnTo>
                <a:lnTo>
                  <a:pt x="455548" y="87242"/>
                </a:lnTo>
                <a:lnTo>
                  <a:pt x="451853" y="89696"/>
                </a:lnTo>
                <a:lnTo>
                  <a:pt x="446375" y="90877"/>
                </a:lnTo>
                <a:lnTo>
                  <a:pt x="442859" y="94343"/>
                </a:lnTo>
                <a:lnTo>
                  <a:pt x="440913" y="96731"/>
                </a:lnTo>
                <a:lnTo>
                  <a:pt x="439720" y="94840"/>
                </a:lnTo>
                <a:lnTo>
                  <a:pt x="438101" y="92257"/>
                </a:lnTo>
                <a:lnTo>
                  <a:pt x="436335" y="90514"/>
                </a:lnTo>
                <a:lnTo>
                  <a:pt x="433686" y="87898"/>
                </a:lnTo>
                <a:lnTo>
                  <a:pt x="432836" y="86593"/>
                </a:lnTo>
                <a:lnTo>
                  <a:pt x="432705" y="85654"/>
                </a:lnTo>
                <a:lnTo>
                  <a:pt x="432525" y="84330"/>
                </a:lnTo>
                <a:lnTo>
                  <a:pt x="430825" y="82059"/>
                </a:lnTo>
                <a:lnTo>
                  <a:pt x="428487" y="80437"/>
                </a:lnTo>
                <a:lnTo>
                  <a:pt x="425412" y="80731"/>
                </a:lnTo>
                <a:lnTo>
                  <a:pt x="421423" y="79658"/>
                </a:lnTo>
                <a:lnTo>
                  <a:pt x="414457" y="79375"/>
                </a:lnTo>
                <a:lnTo>
                  <a:pt x="411939" y="77194"/>
                </a:lnTo>
                <a:lnTo>
                  <a:pt x="410402" y="76568"/>
                </a:lnTo>
                <a:lnTo>
                  <a:pt x="402635" y="77210"/>
                </a:lnTo>
                <a:lnTo>
                  <a:pt x="401409" y="77019"/>
                </a:lnTo>
                <a:lnTo>
                  <a:pt x="396880" y="81583"/>
                </a:lnTo>
                <a:lnTo>
                  <a:pt x="394460" y="85537"/>
                </a:lnTo>
                <a:lnTo>
                  <a:pt x="392923" y="87345"/>
                </a:lnTo>
                <a:lnTo>
                  <a:pt x="390519" y="87623"/>
                </a:lnTo>
                <a:lnTo>
                  <a:pt x="388361" y="87911"/>
                </a:lnTo>
                <a:lnTo>
                  <a:pt x="387755" y="87060"/>
                </a:lnTo>
                <a:lnTo>
                  <a:pt x="387886" y="85865"/>
                </a:lnTo>
                <a:lnTo>
                  <a:pt x="388393" y="84474"/>
                </a:lnTo>
                <a:lnTo>
                  <a:pt x="389260" y="82026"/>
                </a:lnTo>
                <a:lnTo>
                  <a:pt x="390355" y="79755"/>
                </a:lnTo>
                <a:lnTo>
                  <a:pt x="389865" y="78391"/>
                </a:lnTo>
                <a:lnTo>
                  <a:pt x="388688" y="73316"/>
                </a:lnTo>
                <a:lnTo>
                  <a:pt x="395915" y="70068"/>
                </a:lnTo>
                <a:lnTo>
                  <a:pt x="396046" y="67403"/>
                </a:lnTo>
                <a:lnTo>
                  <a:pt x="396078" y="67244"/>
                </a:lnTo>
                <a:lnTo>
                  <a:pt x="397158" y="63966"/>
                </a:lnTo>
                <a:lnTo>
                  <a:pt x="391075" y="53431"/>
                </a:lnTo>
                <a:lnTo>
                  <a:pt x="386758" y="50738"/>
                </a:lnTo>
                <a:lnTo>
                  <a:pt x="382883" y="49294"/>
                </a:lnTo>
                <a:lnTo>
                  <a:pt x="382033" y="48671"/>
                </a:lnTo>
                <a:lnTo>
                  <a:pt x="381166" y="47180"/>
                </a:lnTo>
                <a:lnTo>
                  <a:pt x="380250" y="47299"/>
                </a:lnTo>
                <a:lnTo>
                  <a:pt x="378206" y="49148"/>
                </a:lnTo>
                <a:lnTo>
                  <a:pt x="374740" y="50061"/>
                </a:lnTo>
                <a:lnTo>
                  <a:pt x="371600" y="49922"/>
                </a:lnTo>
                <a:lnTo>
                  <a:pt x="369671" y="49417"/>
                </a:lnTo>
                <a:lnTo>
                  <a:pt x="367725" y="48913"/>
                </a:lnTo>
                <a:lnTo>
                  <a:pt x="366221" y="48115"/>
                </a:lnTo>
                <a:lnTo>
                  <a:pt x="364537" y="47224"/>
                </a:lnTo>
                <a:lnTo>
                  <a:pt x="361512" y="43818"/>
                </a:lnTo>
                <a:lnTo>
                  <a:pt x="361168" y="43429"/>
                </a:lnTo>
                <a:lnTo>
                  <a:pt x="359403" y="43470"/>
                </a:lnTo>
                <a:lnTo>
                  <a:pt x="359157" y="43476"/>
                </a:lnTo>
                <a:lnTo>
                  <a:pt x="358945" y="43479"/>
                </a:lnTo>
                <a:lnTo>
                  <a:pt x="354383" y="45566"/>
                </a:lnTo>
                <a:lnTo>
                  <a:pt x="349690" y="45605"/>
                </a:lnTo>
                <a:lnTo>
                  <a:pt x="348954" y="46284"/>
                </a:lnTo>
                <a:lnTo>
                  <a:pt x="347025" y="50179"/>
                </a:lnTo>
                <a:lnTo>
                  <a:pt x="346158" y="50981"/>
                </a:lnTo>
                <a:lnTo>
                  <a:pt x="344801" y="51222"/>
                </a:lnTo>
                <a:lnTo>
                  <a:pt x="342839" y="50470"/>
                </a:lnTo>
                <a:lnTo>
                  <a:pt x="338211" y="51006"/>
                </a:lnTo>
                <a:lnTo>
                  <a:pt x="335562" y="51552"/>
                </a:lnTo>
                <a:lnTo>
                  <a:pt x="332276" y="53645"/>
                </a:lnTo>
                <a:lnTo>
                  <a:pt x="329627" y="54127"/>
                </a:lnTo>
                <a:lnTo>
                  <a:pt x="330068" y="53200"/>
                </a:lnTo>
                <a:lnTo>
                  <a:pt x="329660" y="49976"/>
                </a:lnTo>
                <a:lnTo>
                  <a:pt x="329921" y="46630"/>
                </a:lnTo>
                <a:lnTo>
                  <a:pt x="325228" y="44905"/>
                </a:lnTo>
                <a:lnTo>
                  <a:pt x="322808" y="44763"/>
                </a:lnTo>
                <a:lnTo>
                  <a:pt x="308697" y="38931"/>
                </a:lnTo>
                <a:lnTo>
                  <a:pt x="306097" y="37277"/>
                </a:lnTo>
                <a:lnTo>
                  <a:pt x="305263" y="35394"/>
                </a:lnTo>
                <a:lnTo>
                  <a:pt x="303792" y="33973"/>
                </a:lnTo>
                <a:lnTo>
                  <a:pt x="302811" y="31913"/>
                </a:lnTo>
                <a:lnTo>
                  <a:pt x="305051" y="30709"/>
                </a:lnTo>
                <a:lnTo>
                  <a:pt x="306997" y="29988"/>
                </a:lnTo>
                <a:lnTo>
                  <a:pt x="310038" y="28332"/>
                </a:lnTo>
                <a:lnTo>
                  <a:pt x="311444" y="23742"/>
                </a:lnTo>
                <a:lnTo>
                  <a:pt x="309319" y="19612"/>
                </a:lnTo>
                <a:lnTo>
                  <a:pt x="307209" y="19322"/>
                </a:lnTo>
                <a:lnTo>
                  <a:pt x="302844" y="19401"/>
                </a:lnTo>
                <a:lnTo>
                  <a:pt x="299622" y="20714"/>
                </a:lnTo>
                <a:lnTo>
                  <a:pt x="296597" y="24206"/>
                </a:lnTo>
                <a:lnTo>
                  <a:pt x="293523" y="23526"/>
                </a:lnTo>
                <a:lnTo>
                  <a:pt x="290417" y="20341"/>
                </a:lnTo>
                <a:lnTo>
                  <a:pt x="288798" y="20246"/>
                </a:lnTo>
                <a:lnTo>
                  <a:pt x="284107" y="19638"/>
                </a:lnTo>
                <a:lnTo>
                  <a:pt x="280226" y="19410"/>
                </a:lnTo>
                <a:lnTo>
                  <a:pt x="273125" y="20331"/>
                </a:lnTo>
                <a:lnTo>
                  <a:pt x="260571" y="19710"/>
                </a:lnTo>
                <a:lnTo>
                  <a:pt x="254697" y="19419"/>
                </a:lnTo>
                <a:lnTo>
                  <a:pt x="250201" y="17530"/>
                </a:lnTo>
                <a:lnTo>
                  <a:pt x="250088" y="15113"/>
                </a:lnTo>
                <a:lnTo>
                  <a:pt x="249175" y="12383"/>
                </a:lnTo>
                <a:lnTo>
                  <a:pt x="249304" y="11145"/>
                </a:lnTo>
                <a:lnTo>
                  <a:pt x="251906" y="8305"/>
                </a:lnTo>
                <a:lnTo>
                  <a:pt x="253459" y="5397"/>
                </a:lnTo>
                <a:lnTo>
                  <a:pt x="251173" y="4908"/>
                </a:lnTo>
                <a:lnTo>
                  <a:pt x="248188" y="5142"/>
                </a:lnTo>
                <a:lnTo>
                  <a:pt x="235326" y="60"/>
                </a:lnTo>
                <a:lnTo>
                  <a:pt x="235422" y="5003"/>
                </a:lnTo>
                <a:lnTo>
                  <a:pt x="234005" y="11032"/>
                </a:lnTo>
                <a:lnTo>
                  <a:pt x="235601" y="15537"/>
                </a:lnTo>
                <a:lnTo>
                  <a:pt x="231921" y="18138"/>
                </a:lnTo>
                <a:lnTo>
                  <a:pt x="229367" y="18153"/>
                </a:lnTo>
                <a:lnTo>
                  <a:pt x="220037" y="16706"/>
                </a:lnTo>
                <a:lnTo>
                  <a:pt x="211574" y="14606"/>
                </a:lnTo>
                <a:lnTo>
                  <a:pt x="207874" y="9040"/>
                </a:lnTo>
                <a:lnTo>
                  <a:pt x="205913" y="10986"/>
                </a:lnTo>
                <a:lnTo>
                  <a:pt x="205382" y="15504"/>
                </a:lnTo>
                <a:lnTo>
                  <a:pt x="204307" y="15941"/>
                </a:lnTo>
                <a:lnTo>
                  <a:pt x="201343" y="15314"/>
                </a:lnTo>
                <a:lnTo>
                  <a:pt x="198195" y="13398"/>
                </a:lnTo>
                <a:lnTo>
                  <a:pt x="194902" y="17716"/>
                </a:lnTo>
                <a:lnTo>
                  <a:pt x="190219" y="17746"/>
                </a:lnTo>
                <a:lnTo>
                  <a:pt x="183829" y="17999"/>
                </a:lnTo>
                <a:lnTo>
                  <a:pt x="177459" y="17393"/>
                </a:lnTo>
                <a:lnTo>
                  <a:pt x="171149" y="14206"/>
                </a:lnTo>
                <a:lnTo>
                  <a:pt x="164894" y="8655"/>
                </a:lnTo>
                <a:lnTo>
                  <a:pt x="158717" y="8908"/>
                </a:lnTo>
                <a:lnTo>
                  <a:pt x="150391" y="10033"/>
                </a:lnTo>
                <a:lnTo>
                  <a:pt x="143909" y="14157"/>
                </a:lnTo>
                <a:lnTo>
                  <a:pt x="138294" y="17630"/>
                </a:lnTo>
                <a:lnTo>
                  <a:pt x="139126" y="21374"/>
                </a:lnTo>
                <a:lnTo>
                  <a:pt x="140140" y="23797"/>
                </a:lnTo>
                <a:lnTo>
                  <a:pt x="139743" y="28067"/>
                </a:lnTo>
                <a:lnTo>
                  <a:pt x="139164" y="34198"/>
                </a:lnTo>
                <a:lnTo>
                  <a:pt x="139336" y="37485"/>
                </a:lnTo>
                <a:lnTo>
                  <a:pt x="141221" y="43564"/>
                </a:lnTo>
                <a:lnTo>
                  <a:pt x="140963" y="47678"/>
                </a:lnTo>
                <a:lnTo>
                  <a:pt x="140695" y="51989"/>
                </a:lnTo>
                <a:lnTo>
                  <a:pt x="142168" y="53295"/>
                </a:lnTo>
                <a:lnTo>
                  <a:pt x="142348" y="54474"/>
                </a:lnTo>
                <a:lnTo>
                  <a:pt x="141541" y="55834"/>
                </a:lnTo>
                <a:lnTo>
                  <a:pt x="141538" y="56701"/>
                </a:lnTo>
                <a:lnTo>
                  <a:pt x="142758" y="59618"/>
                </a:lnTo>
                <a:lnTo>
                  <a:pt x="142570" y="60485"/>
                </a:lnTo>
                <a:lnTo>
                  <a:pt x="140842" y="61222"/>
                </a:lnTo>
                <a:lnTo>
                  <a:pt x="138924" y="63322"/>
                </a:lnTo>
                <a:lnTo>
                  <a:pt x="138736" y="64437"/>
                </a:lnTo>
                <a:lnTo>
                  <a:pt x="139465" y="66857"/>
                </a:lnTo>
                <a:lnTo>
                  <a:pt x="139695" y="70760"/>
                </a:lnTo>
                <a:lnTo>
                  <a:pt x="140425" y="73304"/>
                </a:lnTo>
                <a:lnTo>
                  <a:pt x="140173" y="74542"/>
                </a:lnTo>
                <a:lnTo>
                  <a:pt x="139247" y="74848"/>
                </a:lnTo>
                <a:lnTo>
                  <a:pt x="138140" y="74349"/>
                </a:lnTo>
                <a:lnTo>
                  <a:pt x="137640" y="75930"/>
                </a:lnTo>
                <a:lnTo>
                  <a:pt x="137455" y="76516"/>
                </a:lnTo>
                <a:lnTo>
                  <a:pt x="134919" y="78985"/>
                </a:lnTo>
                <a:lnTo>
                  <a:pt x="133129" y="79907"/>
                </a:lnTo>
                <a:lnTo>
                  <a:pt x="132043" y="79933"/>
                </a:lnTo>
                <a:lnTo>
                  <a:pt x="130912" y="79961"/>
                </a:lnTo>
                <a:lnTo>
                  <a:pt x="130249" y="79743"/>
                </a:lnTo>
                <a:lnTo>
                  <a:pt x="126881" y="78676"/>
                </a:lnTo>
                <a:lnTo>
                  <a:pt x="125987" y="79509"/>
                </a:lnTo>
                <a:lnTo>
                  <a:pt x="124262" y="79132"/>
                </a:lnTo>
                <a:lnTo>
                  <a:pt x="123462" y="79315"/>
                </a:lnTo>
                <a:lnTo>
                  <a:pt x="122406" y="81356"/>
                </a:lnTo>
                <a:lnTo>
                  <a:pt x="122332" y="84515"/>
                </a:lnTo>
                <a:lnTo>
                  <a:pt x="120538" y="86243"/>
                </a:lnTo>
                <a:lnTo>
                  <a:pt x="120412" y="87049"/>
                </a:lnTo>
                <a:lnTo>
                  <a:pt x="121689" y="91142"/>
                </a:lnTo>
                <a:lnTo>
                  <a:pt x="121503" y="91824"/>
                </a:lnTo>
                <a:lnTo>
                  <a:pt x="120267" y="92934"/>
                </a:lnTo>
                <a:lnTo>
                  <a:pt x="119564" y="94917"/>
                </a:lnTo>
                <a:lnTo>
                  <a:pt x="119083" y="96276"/>
                </a:lnTo>
                <a:lnTo>
                  <a:pt x="116560" y="95771"/>
                </a:lnTo>
                <a:lnTo>
                  <a:pt x="115693" y="96636"/>
                </a:lnTo>
                <a:lnTo>
                  <a:pt x="115569" y="97192"/>
                </a:lnTo>
                <a:lnTo>
                  <a:pt x="116303" y="98434"/>
                </a:lnTo>
                <a:lnTo>
                  <a:pt x="115989" y="99672"/>
                </a:lnTo>
                <a:lnTo>
                  <a:pt x="115061" y="101033"/>
                </a:lnTo>
                <a:lnTo>
                  <a:pt x="112901" y="102202"/>
                </a:lnTo>
                <a:lnTo>
                  <a:pt x="106862" y="102676"/>
                </a:lnTo>
                <a:lnTo>
                  <a:pt x="105503" y="103662"/>
                </a:lnTo>
                <a:lnTo>
                  <a:pt x="105438" y="104777"/>
                </a:lnTo>
                <a:lnTo>
                  <a:pt x="104817" y="105953"/>
                </a:lnTo>
                <a:lnTo>
                  <a:pt x="102289" y="106873"/>
                </a:lnTo>
                <a:lnTo>
                  <a:pt x="99937" y="109715"/>
                </a:lnTo>
                <a:lnTo>
                  <a:pt x="99550" y="109749"/>
                </a:lnTo>
                <a:lnTo>
                  <a:pt x="97965" y="109893"/>
                </a:lnTo>
                <a:lnTo>
                  <a:pt x="97225" y="110387"/>
                </a:lnTo>
                <a:lnTo>
                  <a:pt x="94749" y="113662"/>
                </a:lnTo>
                <a:lnTo>
                  <a:pt x="93640" y="113595"/>
                </a:lnTo>
                <a:lnTo>
                  <a:pt x="92965" y="112850"/>
                </a:lnTo>
                <a:lnTo>
                  <a:pt x="92617" y="112972"/>
                </a:lnTo>
                <a:lnTo>
                  <a:pt x="91917" y="113218"/>
                </a:lnTo>
                <a:lnTo>
                  <a:pt x="90061" y="115628"/>
                </a:lnTo>
                <a:lnTo>
                  <a:pt x="88127" y="115281"/>
                </a:lnTo>
                <a:lnTo>
                  <a:pt x="87599" y="115186"/>
                </a:lnTo>
                <a:lnTo>
                  <a:pt x="87427" y="115217"/>
                </a:lnTo>
                <a:lnTo>
                  <a:pt x="86613" y="115369"/>
                </a:lnTo>
                <a:lnTo>
                  <a:pt x="85870" y="115935"/>
                </a:lnTo>
                <a:lnTo>
                  <a:pt x="85563" y="116171"/>
                </a:lnTo>
                <a:lnTo>
                  <a:pt x="84693" y="118273"/>
                </a:lnTo>
                <a:lnTo>
                  <a:pt x="81362" y="119626"/>
                </a:lnTo>
                <a:lnTo>
                  <a:pt x="80803" y="120491"/>
                </a:lnTo>
                <a:lnTo>
                  <a:pt x="80610" y="123154"/>
                </a:lnTo>
                <a:lnTo>
                  <a:pt x="78939" y="125069"/>
                </a:lnTo>
                <a:lnTo>
                  <a:pt x="77831" y="125313"/>
                </a:lnTo>
                <a:lnTo>
                  <a:pt x="75909" y="128342"/>
                </a:lnTo>
                <a:lnTo>
                  <a:pt x="75410" y="129951"/>
                </a:lnTo>
                <a:lnTo>
                  <a:pt x="75834" y="132246"/>
                </a:lnTo>
                <a:lnTo>
                  <a:pt x="74771" y="136641"/>
                </a:lnTo>
                <a:lnTo>
                  <a:pt x="73334" y="142087"/>
                </a:lnTo>
                <a:lnTo>
                  <a:pt x="72096" y="143942"/>
                </a:lnTo>
                <a:lnTo>
                  <a:pt x="68800" y="147614"/>
                </a:lnTo>
                <a:lnTo>
                  <a:pt x="66221" y="150489"/>
                </a:lnTo>
                <a:lnTo>
                  <a:pt x="62514" y="153945"/>
                </a:lnTo>
                <a:lnTo>
                  <a:pt x="61458" y="156606"/>
                </a:lnTo>
                <a:lnTo>
                  <a:pt x="60824" y="161560"/>
                </a:lnTo>
                <a:lnTo>
                  <a:pt x="60078" y="163478"/>
                </a:lnTo>
                <a:lnTo>
                  <a:pt x="58618" y="164494"/>
                </a:lnTo>
                <a:lnTo>
                  <a:pt x="54999" y="167012"/>
                </a:lnTo>
                <a:lnTo>
                  <a:pt x="52501" y="165636"/>
                </a:lnTo>
                <a:lnTo>
                  <a:pt x="49853" y="163800"/>
                </a:lnTo>
                <a:lnTo>
                  <a:pt x="47651" y="163656"/>
                </a:lnTo>
                <a:lnTo>
                  <a:pt x="44449" y="165978"/>
                </a:lnTo>
                <a:lnTo>
                  <a:pt x="41068" y="173150"/>
                </a:lnTo>
                <a:lnTo>
                  <a:pt x="38151" y="178858"/>
                </a:lnTo>
                <a:lnTo>
                  <a:pt x="34851" y="185031"/>
                </a:lnTo>
                <a:lnTo>
                  <a:pt x="33849" y="187882"/>
                </a:lnTo>
                <a:lnTo>
                  <a:pt x="32461" y="190024"/>
                </a:lnTo>
                <a:lnTo>
                  <a:pt x="32142" y="193058"/>
                </a:lnTo>
                <a:lnTo>
                  <a:pt x="32809" y="195847"/>
                </a:lnTo>
                <a:lnTo>
                  <a:pt x="35074" y="199695"/>
                </a:lnTo>
                <a:lnTo>
                  <a:pt x="37273" y="204595"/>
                </a:lnTo>
                <a:lnTo>
                  <a:pt x="36779" y="205151"/>
                </a:lnTo>
                <a:lnTo>
                  <a:pt x="34871" y="205208"/>
                </a:lnTo>
                <a:lnTo>
                  <a:pt x="32031" y="207118"/>
                </a:lnTo>
                <a:lnTo>
                  <a:pt x="30984" y="207239"/>
                </a:lnTo>
                <a:lnTo>
                  <a:pt x="28770" y="206551"/>
                </a:lnTo>
                <a:lnTo>
                  <a:pt x="26921" y="207039"/>
                </a:lnTo>
                <a:lnTo>
                  <a:pt x="25418" y="208243"/>
                </a:lnTo>
                <a:lnTo>
                  <a:pt x="24118" y="210061"/>
                </a:lnTo>
                <a:lnTo>
                  <a:pt x="23461" y="210993"/>
                </a:lnTo>
                <a:lnTo>
                  <a:pt x="22287" y="212043"/>
                </a:lnTo>
                <a:lnTo>
                  <a:pt x="18773" y="213704"/>
                </a:lnTo>
                <a:lnTo>
                  <a:pt x="16240" y="215987"/>
                </a:lnTo>
                <a:lnTo>
                  <a:pt x="15060" y="219329"/>
                </a:lnTo>
                <a:lnTo>
                  <a:pt x="10308" y="222782"/>
                </a:lnTo>
                <a:lnTo>
                  <a:pt x="9255" y="224823"/>
                </a:lnTo>
                <a:lnTo>
                  <a:pt x="7216" y="227047"/>
                </a:lnTo>
                <a:lnTo>
                  <a:pt x="3573" y="230070"/>
                </a:lnTo>
                <a:lnTo>
                  <a:pt x="2397" y="231987"/>
                </a:lnTo>
                <a:lnTo>
                  <a:pt x="1696" y="232005"/>
                </a:lnTo>
                <a:lnTo>
                  <a:pt x="180" y="232042"/>
                </a:lnTo>
                <a:lnTo>
                  <a:pt x="479" y="235324"/>
                </a:lnTo>
                <a:lnTo>
                  <a:pt x="1519" y="236563"/>
                </a:lnTo>
                <a:lnTo>
                  <a:pt x="5641" y="239709"/>
                </a:lnTo>
                <a:lnTo>
                  <a:pt x="5940" y="239938"/>
                </a:lnTo>
                <a:lnTo>
                  <a:pt x="6493" y="240360"/>
                </a:lnTo>
                <a:lnTo>
                  <a:pt x="7406" y="240435"/>
                </a:lnTo>
                <a:lnTo>
                  <a:pt x="10431" y="240681"/>
                </a:lnTo>
                <a:lnTo>
                  <a:pt x="11127" y="240079"/>
                </a:lnTo>
                <a:lnTo>
                  <a:pt x="11377" y="239838"/>
                </a:lnTo>
                <a:lnTo>
                  <a:pt x="12990" y="236455"/>
                </a:lnTo>
                <a:lnTo>
                  <a:pt x="13083" y="236253"/>
                </a:lnTo>
                <a:lnTo>
                  <a:pt x="13281" y="236148"/>
                </a:lnTo>
                <a:lnTo>
                  <a:pt x="13647" y="235984"/>
                </a:lnTo>
                <a:lnTo>
                  <a:pt x="16474" y="237728"/>
                </a:lnTo>
                <a:lnTo>
                  <a:pt x="18503" y="238414"/>
                </a:lnTo>
                <a:lnTo>
                  <a:pt x="19242" y="238395"/>
                </a:lnTo>
                <a:lnTo>
                  <a:pt x="20536" y="238360"/>
                </a:lnTo>
                <a:lnTo>
                  <a:pt x="25838" y="235406"/>
                </a:lnTo>
                <a:lnTo>
                  <a:pt x="26844" y="235407"/>
                </a:lnTo>
                <a:lnTo>
                  <a:pt x="27132" y="235407"/>
                </a:lnTo>
                <a:lnTo>
                  <a:pt x="29040" y="236316"/>
                </a:lnTo>
                <a:lnTo>
                  <a:pt x="29475" y="237085"/>
                </a:lnTo>
                <a:lnTo>
                  <a:pt x="29602" y="237337"/>
                </a:lnTo>
                <a:lnTo>
                  <a:pt x="30077" y="238267"/>
                </a:lnTo>
                <a:lnTo>
                  <a:pt x="28835" y="241050"/>
                </a:lnTo>
                <a:lnTo>
                  <a:pt x="27717" y="242079"/>
                </a:lnTo>
                <a:lnTo>
                  <a:pt x="27521" y="242258"/>
                </a:lnTo>
                <a:lnTo>
                  <a:pt x="26487" y="243209"/>
                </a:lnTo>
                <a:lnTo>
                  <a:pt x="26165" y="243992"/>
                </a:lnTo>
                <a:lnTo>
                  <a:pt x="26067" y="244229"/>
                </a:lnTo>
                <a:lnTo>
                  <a:pt x="25619" y="245313"/>
                </a:lnTo>
                <a:lnTo>
                  <a:pt x="23150" y="247844"/>
                </a:lnTo>
                <a:lnTo>
                  <a:pt x="22096" y="248495"/>
                </a:lnTo>
                <a:lnTo>
                  <a:pt x="21594" y="248802"/>
                </a:lnTo>
                <a:lnTo>
                  <a:pt x="19576" y="250051"/>
                </a:lnTo>
                <a:lnTo>
                  <a:pt x="19229" y="250264"/>
                </a:lnTo>
                <a:lnTo>
                  <a:pt x="18461" y="250740"/>
                </a:lnTo>
                <a:lnTo>
                  <a:pt x="17205" y="252457"/>
                </a:lnTo>
                <a:lnTo>
                  <a:pt x="16664" y="253894"/>
                </a:lnTo>
                <a:lnTo>
                  <a:pt x="15938" y="259319"/>
                </a:lnTo>
                <a:lnTo>
                  <a:pt x="15797" y="260363"/>
                </a:lnTo>
                <a:lnTo>
                  <a:pt x="15529" y="262374"/>
                </a:lnTo>
                <a:lnTo>
                  <a:pt x="14540" y="263610"/>
                </a:lnTo>
                <a:lnTo>
                  <a:pt x="13182" y="264287"/>
                </a:lnTo>
                <a:lnTo>
                  <a:pt x="11268" y="266138"/>
                </a:lnTo>
                <a:lnTo>
                  <a:pt x="11224" y="266427"/>
                </a:lnTo>
                <a:lnTo>
                  <a:pt x="10826" y="269048"/>
                </a:lnTo>
                <a:lnTo>
                  <a:pt x="11448" y="270307"/>
                </a:lnTo>
                <a:lnTo>
                  <a:pt x="11559" y="270530"/>
                </a:lnTo>
                <a:lnTo>
                  <a:pt x="11683" y="270783"/>
                </a:lnTo>
                <a:lnTo>
                  <a:pt x="13647" y="272400"/>
                </a:lnTo>
                <a:lnTo>
                  <a:pt x="13853" y="272860"/>
                </a:lnTo>
                <a:lnTo>
                  <a:pt x="13953" y="273082"/>
                </a:lnTo>
                <a:lnTo>
                  <a:pt x="13920" y="273720"/>
                </a:lnTo>
                <a:lnTo>
                  <a:pt x="13755" y="276922"/>
                </a:lnTo>
                <a:lnTo>
                  <a:pt x="13655" y="277142"/>
                </a:lnTo>
                <a:lnTo>
                  <a:pt x="11335" y="282363"/>
                </a:lnTo>
                <a:lnTo>
                  <a:pt x="11354" y="282960"/>
                </a:lnTo>
                <a:lnTo>
                  <a:pt x="11366" y="283310"/>
                </a:lnTo>
                <a:lnTo>
                  <a:pt x="11392" y="284098"/>
                </a:lnTo>
                <a:lnTo>
                  <a:pt x="11704" y="284724"/>
                </a:lnTo>
                <a:lnTo>
                  <a:pt x="13532" y="288377"/>
                </a:lnTo>
                <a:lnTo>
                  <a:pt x="12926" y="290882"/>
                </a:lnTo>
                <a:lnTo>
                  <a:pt x="12844" y="291222"/>
                </a:lnTo>
                <a:lnTo>
                  <a:pt x="12901" y="292584"/>
                </a:lnTo>
                <a:lnTo>
                  <a:pt x="13387" y="293201"/>
                </a:lnTo>
                <a:lnTo>
                  <a:pt x="14993" y="292593"/>
                </a:lnTo>
                <a:lnTo>
                  <a:pt x="15975" y="292967"/>
                </a:lnTo>
                <a:lnTo>
                  <a:pt x="19169" y="295454"/>
                </a:lnTo>
                <a:lnTo>
                  <a:pt x="19286" y="295583"/>
                </a:lnTo>
                <a:lnTo>
                  <a:pt x="22599" y="299231"/>
                </a:lnTo>
                <a:lnTo>
                  <a:pt x="22723" y="299367"/>
                </a:lnTo>
                <a:lnTo>
                  <a:pt x="25614" y="299808"/>
                </a:lnTo>
                <a:lnTo>
                  <a:pt x="26965" y="300616"/>
                </a:lnTo>
                <a:lnTo>
                  <a:pt x="27495" y="300634"/>
                </a:lnTo>
                <a:lnTo>
                  <a:pt x="29120" y="300686"/>
                </a:lnTo>
                <a:lnTo>
                  <a:pt x="29476" y="300979"/>
                </a:lnTo>
                <a:lnTo>
                  <a:pt x="29915" y="301340"/>
                </a:lnTo>
                <a:lnTo>
                  <a:pt x="31082" y="30230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C12FA45-F645-9D10-6C8F-038378338167}"/>
              </a:ext>
            </a:extLst>
          </p:cNvPr>
          <p:cNvSpPr/>
          <p:nvPr/>
        </p:nvSpPr>
        <p:spPr>
          <a:xfrm flipV="1">
            <a:off x="5091141" y="1193414"/>
            <a:ext cx="1353762" cy="698886"/>
          </a:xfrm>
          <a:custGeom>
            <a:avLst/>
            <a:gdLst>
              <a:gd name="connsiteX0" fmla="*/ 231763 w 1218296"/>
              <a:gd name="connsiteY0" fmla="*/ 595391 h 628951"/>
              <a:gd name="connsiteX1" fmla="*/ 232361 w 1218296"/>
              <a:gd name="connsiteY1" fmla="*/ 594132 h 628951"/>
              <a:gd name="connsiteX2" fmla="*/ 232886 w 1218296"/>
              <a:gd name="connsiteY2" fmla="*/ 593004 h 628951"/>
              <a:gd name="connsiteX3" fmla="*/ 233634 w 1218296"/>
              <a:gd name="connsiteY3" fmla="*/ 591957 h 628951"/>
              <a:gd name="connsiteX4" fmla="*/ 234382 w 1218296"/>
              <a:gd name="connsiteY4" fmla="*/ 590829 h 628951"/>
              <a:gd name="connsiteX5" fmla="*/ 235282 w 1218296"/>
              <a:gd name="connsiteY5" fmla="*/ 589701 h 628951"/>
              <a:gd name="connsiteX6" fmla="*/ 236403 w 1218296"/>
              <a:gd name="connsiteY6" fmla="*/ 588965 h 628951"/>
              <a:gd name="connsiteX7" fmla="*/ 237504 w 1218296"/>
              <a:gd name="connsiteY7" fmla="*/ 588229 h 628951"/>
              <a:gd name="connsiteX8" fmla="*/ 238650 w 1218296"/>
              <a:gd name="connsiteY8" fmla="*/ 587542 h 628951"/>
              <a:gd name="connsiteX9" fmla="*/ 239698 w 1218296"/>
              <a:gd name="connsiteY9" fmla="*/ 586937 h 628951"/>
              <a:gd name="connsiteX10" fmla="*/ 240820 w 1218296"/>
              <a:gd name="connsiteY10" fmla="*/ 586185 h 628951"/>
              <a:gd name="connsiteX11" fmla="*/ 242318 w 1218296"/>
              <a:gd name="connsiteY11" fmla="*/ 585891 h 628951"/>
              <a:gd name="connsiteX12" fmla="*/ 243814 w 1218296"/>
              <a:gd name="connsiteY12" fmla="*/ 585515 h 628951"/>
              <a:gd name="connsiteX13" fmla="*/ 245312 w 1218296"/>
              <a:gd name="connsiteY13" fmla="*/ 585139 h 628951"/>
              <a:gd name="connsiteX14" fmla="*/ 246734 w 1218296"/>
              <a:gd name="connsiteY14" fmla="*/ 584762 h 628951"/>
              <a:gd name="connsiteX15" fmla="*/ 248381 w 1218296"/>
              <a:gd name="connsiteY15" fmla="*/ 584550 h 628951"/>
              <a:gd name="connsiteX16" fmla="*/ 250102 w 1218296"/>
              <a:gd name="connsiteY16" fmla="*/ 584386 h 628951"/>
              <a:gd name="connsiteX17" fmla="*/ 251749 w 1218296"/>
              <a:gd name="connsiteY17" fmla="*/ 584174 h 628951"/>
              <a:gd name="connsiteX18" fmla="*/ 253396 w 1218296"/>
              <a:gd name="connsiteY18" fmla="*/ 584027 h 628951"/>
              <a:gd name="connsiteX19" fmla="*/ 255042 w 1218296"/>
              <a:gd name="connsiteY19" fmla="*/ 584027 h 628951"/>
              <a:gd name="connsiteX20" fmla="*/ 256913 w 1218296"/>
              <a:gd name="connsiteY20" fmla="*/ 583798 h 628951"/>
              <a:gd name="connsiteX21" fmla="*/ 258785 w 1218296"/>
              <a:gd name="connsiteY21" fmla="*/ 583798 h 628951"/>
              <a:gd name="connsiteX22" fmla="*/ 259683 w 1218296"/>
              <a:gd name="connsiteY22" fmla="*/ 583716 h 628951"/>
              <a:gd name="connsiteX23" fmla="*/ 260432 w 1218296"/>
              <a:gd name="connsiteY23" fmla="*/ 583651 h 628951"/>
              <a:gd name="connsiteX24" fmla="*/ 262078 w 1218296"/>
              <a:gd name="connsiteY24" fmla="*/ 583422 h 628951"/>
              <a:gd name="connsiteX25" fmla="*/ 263576 w 1218296"/>
              <a:gd name="connsiteY25" fmla="*/ 583127 h 628951"/>
              <a:gd name="connsiteX26" fmla="*/ 264848 w 1218296"/>
              <a:gd name="connsiteY26" fmla="*/ 582522 h 628951"/>
              <a:gd name="connsiteX27" fmla="*/ 266382 w 1218296"/>
              <a:gd name="connsiteY27" fmla="*/ 582130 h 628951"/>
              <a:gd name="connsiteX28" fmla="*/ 267618 w 1218296"/>
              <a:gd name="connsiteY28" fmla="*/ 581623 h 628951"/>
              <a:gd name="connsiteX29" fmla="*/ 268741 w 1218296"/>
              <a:gd name="connsiteY29" fmla="*/ 580871 h 628951"/>
              <a:gd name="connsiteX30" fmla="*/ 269639 w 1218296"/>
              <a:gd name="connsiteY30" fmla="*/ 580119 h 628951"/>
              <a:gd name="connsiteX31" fmla="*/ 270762 w 1218296"/>
              <a:gd name="connsiteY31" fmla="*/ 579596 h 628951"/>
              <a:gd name="connsiteX32" fmla="*/ 272034 w 1218296"/>
              <a:gd name="connsiteY32" fmla="*/ 579007 h 628951"/>
              <a:gd name="connsiteX33" fmla="*/ 273156 w 1218296"/>
              <a:gd name="connsiteY33" fmla="*/ 578108 h 628951"/>
              <a:gd name="connsiteX34" fmla="*/ 274279 w 1218296"/>
              <a:gd name="connsiteY34" fmla="*/ 577584 h 628951"/>
              <a:gd name="connsiteX35" fmla="*/ 275177 w 1218296"/>
              <a:gd name="connsiteY35" fmla="*/ 576685 h 628951"/>
              <a:gd name="connsiteX36" fmla="*/ 276152 w 1218296"/>
              <a:gd name="connsiteY36" fmla="*/ 575704 h 628951"/>
              <a:gd name="connsiteX37" fmla="*/ 277049 w 1218296"/>
              <a:gd name="connsiteY37" fmla="*/ 574805 h 628951"/>
              <a:gd name="connsiteX38" fmla="*/ 277947 w 1218296"/>
              <a:gd name="connsiteY38" fmla="*/ 573905 h 628951"/>
              <a:gd name="connsiteX39" fmla="*/ 278858 w 1218296"/>
              <a:gd name="connsiteY39" fmla="*/ 572924 h 628951"/>
              <a:gd name="connsiteX40" fmla="*/ 279819 w 1218296"/>
              <a:gd name="connsiteY40" fmla="*/ 572041 h 628951"/>
              <a:gd name="connsiteX41" fmla="*/ 280717 w 1218296"/>
              <a:gd name="connsiteY41" fmla="*/ 571142 h 628951"/>
              <a:gd name="connsiteX42" fmla="*/ 281840 w 1218296"/>
              <a:gd name="connsiteY42" fmla="*/ 570390 h 628951"/>
              <a:gd name="connsiteX43" fmla="*/ 282738 w 1218296"/>
              <a:gd name="connsiteY43" fmla="*/ 569654 h 628951"/>
              <a:gd name="connsiteX44" fmla="*/ 284085 w 1218296"/>
              <a:gd name="connsiteY44" fmla="*/ 569131 h 628951"/>
              <a:gd name="connsiteX45" fmla="*/ 285133 w 1218296"/>
              <a:gd name="connsiteY45" fmla="*/ 568379 h 628951"/>
              <a:gd name="connsiteX46" fmla="*/ 286257 w 1218296"/>
              <a:gd name="connsiteY46" fmla="*/ 567627 h 628951"/>
              <a:gd name="connsiteX47" fmla="*/ 287378 w 1218296"/>
              <a:gd name="connsiteY47" fmla="*/ 566874 h 628951"/>
              <a:gd name="connsiteX48" fmla="*/ 288502 w 1218296"/>
              <a:gd name="connsiteY48" fmla="*/ 566204 h 628951"/>
              <a:gd name="connsiteX49" fmla="*/ 289774 w 1218296"/>
              <a:gd name="connsiteY49" fmla="*/ 565599 h 628951"/>
              <a:gd name="connsiteX50" fmla="*/ 290897 w 1218296"/>
              <a:gd name="connsiteY50" fmla="*/ 564863 h 628951"/>
              <a:gd name="connsiteX51" fmla="*/ 292021 w 1218296"/>
              <a:gd name="connsiteY51" fmla="*/ 564111 h 628951"/>
              <a:gd name="connsiteX52" fmla="*/ 293293 w 1218296"/>
              <a:gd name="connsiteY52" fmla="*/ 563588 h 628951"/>
              <a:gd name="connsiteX53" fmla="*/ 294565 w 1218296"/>
              <a:gd name="connsiteY53" fmla="*/ 563064 h 628951"/>
              <a:gd name="connsiteX54" fmla="*/ 295538 w 1218296"/>
              <a:gd name="connsiteY54" fmla="*/ 562312 h 628951"/>
              <a:gd name="connsiteX55" fmla="*/ 296810 w 1218296"/>
              <a:gd name="connsiteY55" fmla="*/ 561789 h 628951"/>
              <a:gd name="connsiteX56" fmla="*/ 298308 w 1218296"/>
              <a:gd name="connsiteY56" fmla="*/ 561413 h 628951"/>
              <a:gd name="connsiteX57" fmla="*/ 299580 w 1218296"/>
              <a:gd name="connsiteY57" fmla="*/ 560808 h 628951"/>
              <a:gd name="connsiteX58" fmla="*/ 300852 w 1218296"/>
              <a:gd name="connsiteY58" fmla="*/ 560285 h 628951"/>
              <a:gd name="connsiteX59" fmla="*/ 301975 w 1218296"/>
              <a:gd name="connsiteY59" fmla="*/ 559549 h 628951"/>
              <a:gd name="connsiteX60" fmla="*/ 303247 w 1218296"/>
              <a:gd name="connsiteY60" fmla="*/ 559026 h 628951"/>
              <a:gd name="connsiteX61" fmla="*/ 304521 w 1218296"/>
              <a:gd name="connsiteY61" fmla="*/ 558421 h 628951"/>
              <a:gd name="connsiteX62" fmla="*/ 305867 w 1218296"/>
              <a:gd name="connsiteY62" fmla="*/ 557898 h 628951"/>
              <a:gd name="connsiteX63" fmla="*/ 307141 w 1218296"/>
              <a:gd name="connsiteY63" fmla="*/ 557374 h 628951"/>
              <a:gd name="connsiteX64" fmla="*/ 308413 w 1218296"/>
              <a:gd name="connsiteY64" fmla="*/ 556769 h 628951"/>
              <a:gd name="connsiteX65" fmla="*/ 309536 w 1218296"/>
              <a:gd name="connsiteY65" fmla="*/ 556246 h 628951"/>
              <a:gd name="connsiteX66" fmla="*/ 310808 w 1218296"/>
              <a:gd name="connsiteY66" fmla="*/ 555657 h 628951"/>
              <a:gd name="connsiteX67" fmla="*/ 311930 w 1218296"/>
              <a:gd name="connsiteY67" fmla="*/ 554971 h 628951"/>
              <a:gd name="connsiteX68" fmla="*/ 313204 w 1218296"/>
              <a:gd name="connsiteY68" fmla="*/ 554382 h 628951"/>
              <a:gd name="connsiteX69" fmla="*/ 314325 w 1218296"/>
              <a:gd name="connsiteY69" fmla="*/ 553630 h 628951"/>
              <a:gd name="connsiteX70" fmla="*/ 315225 w 1218296"/>
              <a:gd name="connsiteY70" fmla="*/ 552730 h 628951"/>
              <a:gd name="connsiteX71" fmla="*/ 316346 w 1218296"/>
              <a:gd name="connsiteY71" fmla="*/ 551978 h 628951"/>
              <a:gd name="connsiteX72" fmla="*/ 317319 w 1218296"/>
              <a:gd name="connsiteY72" fmla="*/ 551079 h 628951"/>
              <a:gd name="connsiteX73" fmla="*/ 318068 w 1218296"/>
              <a:gd name="connsiteY73" fmla="*/ 549967 h 628951"/>
              <a:gd name="connsiteX74" fmla="*/ 318967 w 1218296"/>
              <a:gd name="connsiteY74" fmla="*/ 549068 h 628951"/>
              <a:gd name="connsiteX75" fmla="*/ 319715 w 1218296"/>
              <a:gd name="connsiteY75" fmla="*/ 547939 h 628951"/>
              <a:gd name="connsiteX76" fmla="*/ 321361 w 1218296"/>
              <a:gd name="connsiteY76" fmla="*/ 546141 h 628951"/>
              <a:gd name="connsiteX77" fmla="*/ 322110 w 1218296"/>
              <a:gd name="connsiteY77" fmla="*/ 545013 h 628951"/>
              <a:gd name="connsiteX78" fmla="*/ 322485 w 1218296"/>
              <a:gd name="connsiteY78" fmla="*/ 543754 h 628951"/>
              <a:gd name="connsiteX79" fmla="*/ 323233 w 1218296"/>
              <a:gd name="connsiteY79" fmla="*/ 542625 h 628951"/>
              <a:gd name="connsiteX80" fmla="*/ 323907 w 1218296"/>
              <a:gd name="connsiteY80" fmla="*/ 541497 h 628951"/>
              <a:gd name="connsiteX81" fmla="*/ 324656 w 1218296"/>
              <a:gd name="connsiteY81" fmla="*/ 540385 h 628951"/>
              <a:gd name="connsiteX82" fmla="*/ 325405 w 1218296"/>
              <a:gd name="connsiteY82" fmla="*/ 539339 h 628951"/>
              <a:gd name="connsiteX83" fmla="*/ 326378 w 1218296"/>
              <a:gd name="connsiteY83" fmla="*/ 538358 h 628951"/>
              <a:gd name="connsiteX84" fmla="*/ 327276 w 1218296"/>
              <a:gd name="connsiteY84" fmla="*/ 537458 h 628951"/>
              <a:gd name="connsiteX85" fmla="*/ 328399 w 1218296"/>
              <a:gd name="connsiteY85" fmla="*/ 536706 h 628951"/>
              <a:gd name="connsiteX86" fmla="*/ 329445 w 1218296"/>
              <a:gd name="connsiteY86" fmla="*/ 535970 h 628951"/>
              <a:gd name="connsiteX87" fmla="*/ 330794 w 1218296"/>
              <a:gd name="connsiteY87" fmla="*/ 535447 h 628951"/>
              <a:gd name="connsiteX88" fmla="*/ 332066 w 1218296"/>
              <a:gd name="connsiteY88" fmla="*/ 534908 h 628951"/>
              <a:gd name="connsiteX89" fmla="*/ 333339 w 1218296"/>
              <a:gd name="connsiteY89" fmla="*/ 534319 h 628951"/>
              <a:gd name="connsiteX90" fmla="*/ 334686 w 1218296"/>
              <a:gd name="connsiteY90" fmla="*/ 533796 h 628951"/>
              <a:gd name="connsiteX91" fmla="*/ 335734 w 1218296"/>
              <a:gd name="connsiteY91" fmla="*/ 533273 h 628951"/>
              <a:gd name="connsiteX92" fmla="*/ 337456 w 1218296"/>
              <a:gd name="connsiteY92" fmla="*/ 533044 h 628951"/>
              <a:gd name="connsiteX93" fmla="*/ 339102 w 1218296"/>
              <a:gd name="connsiteY93" fmla="*/ 532896 h 628951"/>
              <a:gd name="connsiteX94" fmla="*/ 340525 w 1218296"/>
              <a:gd name="connsiteY94" fmla="*/ 532520 h 628951"/>
              <a:gd name="connsiteX95" fmla="*/ 342021 w 1218296"/>
              <a:gd name="connsiteY95" fmla="*/ 532144 h 628951"/>
              <a:gd name="connsiteX96" fmla="*/ 343144 w 1218296"/>
              <a:gd name="connsiteY96" fmla="*/ 531392 h 628951"/>
              <a:gd name="connsiteX97" fmla="*/ 344042 w 1218296"/>
              <a:gd name="connsiteY97" fmla="*/ 530493 h 628951"/>
              <a:gd name="connsiteX98" fmla="*/ 345015 w 1218296"/>
              <a:gd name="connsiteY98" fmla="*/ 529528 h 628951"/>
              <a:gd name="connsiteX99" fmla="*/ 345914 w 1218296"/>
              <a:gd name="connsiteY99" fmla="*/ 528629 h 628951"/>
              <a:gd name="connsiteX100" fmla="*/ 347186 w 1218296"/>
              <a:gd name="connsiteY100" fmla="*/ 528105 h 628951"/>
              <a:gd name="connsiteX101" fmla="*/ 348833 w 1218296"/>
              <a:gd name="connsiteY101" fmla="*/ 527877 h 628951"/>
              <a:gd name="connsiteX102" fmla="*/ 350331 w 1218296"/>
              <a:gd name="connsiteY102" fmla="*/ 527729 h 628951"/>
              <a:gd name="connsiteX103" fmla="*/ 351977 w 1218296"/>
              <a:gd name="connsiteY103" fmla="*/ 527500 h 628951"/>
              <a:gd name="connsiteX104" fmla="*/ 353699 w 1218296"/>
              <a:gd name="connsiteY104" fmla="*/ 527353 h 628951"/>
              <a:gd name="connsiteX105" fmla="*/ 355120 w 1218296"/>
              <a:gd name="connsiteY105" fmla="*/ 526977 h 628951"/>
              <a:gd name="connsiteX106" fmla="*/ 356469 w 1218296"/>
              <a:gd name="connsiteY106" fmla="*/ 526454 h 628951"/>
              <a:gd name="connsiteX107" fmla="*/ 357516 w 1218296"/>
              <a:gd name="connsiteY107" fmla="*/ 525702 h 628951"/>
              <a:gd name="connsiteX108" fmla="*/ 358639 w 1218296"/>
              <a:gd name="connsiteY108" fmla="*/ 524966 h 628951"/>
              <a:gd name="connsiteX109" fmla="*/ 359612 w 1218296"/>
              <a:gd name="connsiteY109" fmla="*/ 524067 h 628951"/>
              <a:gd name="connsiteX110" fmla="*/ 360285 w 1218296"/>
              <a:gd name="connsiteY110" fmla="*/ 522938 h 628951"/>
              <a:gd name="connsiteX111" fmla="*/ 361034 w 1218296"/>
              <a:gd name="connsiteY111" fmla="*/ 521810 h 628951"/>
              <a:gd name="connsiteX112" fmla="*/ 361782 w 1218296"/>
              <a:gd name="connsiteY112" fmla="*/ 520698 h 628951"/>
              <a:gd name="connsiteX113" fmla="*/ 362382 w 1218296"/>
              <a:gd name="connsiteY113" fmla="*/ 519423 h 628951"/>
              <a:gd name="connsiteX114" fmla="*/ 363055 w 1218296"/>
              <a:gd name="connsiteY114" fmla="*/ 518295 h 628951"/>
              <a:gd name="connsiteX115" fmla="*/ 363804 w 1218296"/>
              <a:gd name="connsiteY115" fmla="*/ 517395 h 628951"/>
              <a:gd name="connsiteX116" fmla="*/ 364552 w 1218296"/>
              <a:gd name="connsiteY116" fmla="*/ 516284 h 628951"/>
              <a:gd name="connsiteX117" fmla="*/ 365300 w 1218296"/>
              <a:gd name="connsiteY117" fmla="*/ 515384 h 628951"/>
              <a:gd name="connsiteX118" fmla="*/ 366049 w 1218296"/>
              <a:gd name="connsiteY118" fmla="*/ 514256 h 628951"/>
              <a:gd name="connsiteX119" fmla="*/ 366574 w 1218296"/>
              <a:gd name="connsiteY119" fmla="*/ 512980 h 628951"/>
              <a:gd name="connsiteX120" fmla="*/ 367545 w 1218296"/>
              <a:gd name="connsiteY120" fmla="*/ 512081 h 628951"/>
              <a:gd name="connsiteX121" fmla="*/ 368070 w 1218296"/>
              <a:gd name="connsiteY121" fmla="*/ 510806 h 628951"/>
              <a:gd name="connsiteX122" fmla="*/ 368819 w 1218296"/>
              <a:gd name="connsiteY122" fmla="*/ 509694 h 628951"/>
              <a:gd name="connsiteX123" fmla="*/ 369342 w 1218296"/>
              <a:gd name="connsiteY123" fmla="*/ 508419 h 628951"/>
              <a:gd name="connsiteX124" fmla="*/ 369941 w 1218296"/>
              <a:gd name="connsiteY124" fmla="*/ 507078 h 628951"/>
              <a:gd name="connsiteX125" fmla="*/ 370466 w 1218296"/>
              <a:gd name="connsiteY125" fmla="*/ 505802 h 628951"/>
              <a:gd name="connsiteX126" fmla="*/ 371064 w 1218296"/>
              <a:gd name="connsiteY126" fmla="*/ 504527 h 628951"/>
              <a:gd name="connsiteX127" fmla="*/ 371589 w 1218296"/>
              <a:gd name="connsiteY127" fmla="*/ 503251 h 628951"/>
              <a:gd name="connsiteX128" fmla="*/ 372336 w 1218296"/>
              <a:gd name="connsiteY128" fmla="*/ 502123 h 628951"/>
              <a:gd name="connsiteX129" fmla="*/ 373085 w 1218296"/>
              <a:gd name="connsiteY129" fmla="*/ 501011 h 628951"/>
              <a:gd name="connsiteX130" fmla="*/ 373834 w 1218296"/>
              <a:gd name="connsiteY130" fmla="*/ 499965 h 628951"/>
              <a:gd name="connsiteX131" fmla="*/ 374732 w 1218296"/>
              <a:gd name="connsiteY131" fmla="*/ 498984 h 628951"/>
              <a:gd name="connsiteX132" fmla="*/ 375481 w 1218296"/>
              <a:gd name="connsiteY132" fmla="*/ 498085 h 628951"/>
              <a:gd name="connsiteX133" fmla="*/ 376378 w 1218296"/>
              <a:gd name="connsiteY133" fmla="*/ 497185 h 628951"/>
              <a:gd name="connsiteX134" fmla="*/ 377502 w 1218296"/>
              <a:gd name="connsiteY134" fmla="*/ 496433 h 628951"/>
              <a:gd name="connsiteX135" fmla="*/ 378251 w 1218296"/>
              <a:gd name="connsiteY135" fmla="*/ 495844 h 628951"/>
              <a:gd name="connsiteX136" fmla="*/ 379372 w 1218296"/>
              <a:gd name="connsiteY136" fmla="*/ 495174 h 628951"/>
              <a:gd name="connsiteX137" fmla="*/ 380272 w 1218296"/>
              <a:gd name="connsiteY137" fmla="*/ 494193 h 628951"/>
              <a:gd name="connsiteX138" fmla="*/ 381169 w 1218296"/>
              <a:gd name="connsiteY138" fmla="*/ 493294 h 628951"/>
              <a:gd name="connsiteX139" fmla="*/ 382293 w 1218296"/>
              <a:gd name="connsiteY139" fmla="*/ 492770 h 628951"/>
              <a:gd name="connsiteX140" fmla="*/ 383414 w 1218296"/>
              <a:gd name="connsiteY140" fmla="*/ 492018 h 628951"/>
              <a:gd name="connsiteX141" fmla="*/ 384538 w 1218296"/>
              <a:gd name="connsiteY141" fmla="*/ 491282 h 628951"/>
              <a:gd name="connsiteX142" fmla="*/ 385586 w 1218296"/>
              <a:gd name="connsiteY142" fmla="*/ 490530 h 628951"/>
              <a:gd name="connsiteX143" fmla="*/ 386709 w 1218296"/>
              <a:gd name="connsiteY143" fmla="*/ 489778 h 628951"/>
              <a:gd name="connsiteX144" fmla="*/ 387831 w 1218296"/>
              <a:gd name="connsiteY144" fmla="*/ 489026 h 628951"/>
              <a:gd name="connsiteX145" fmla="*/ 388728 w 1218296"/>
              <a:gd name="connsiteY145" fmla="*/ 488127 h 628951"/>
              <a:gd name="connsiteX146" fmla="*/ 389329 w 1218296"/>
              <a:gd name="connsiteY146" fmla="*/ 487015 h 628951"/>
              <a:gd name="connsiteX147" fmla="*/ 389852 w 1218296"/>
              <a:gd name="connsiteY147" fmla="*/ 485739 h 628951"/>
              <a:gd name="connsiteX148" fmla="*/ 390077 w 1218296"/>
              <a:gd name="connsiteY148" fmla="*/ 484088 h 628951"/>
              <a:gd name="connsiteX149" fmla="*/ 390226 w 1218296"/>
              <a:gd name="connsiteY149" fmla="*/ 482436 h 628951"/>
              <a:gd name="connsiteX150" fmla="*/ 390077 w 1218296"/>
              <a:gd name="connsiteY150" fmla="*/ 480801 h 628951"/>
              <a:gd name="connsiteX151" fmla="*/ 389852 w 1218296"/>
              <a:gd name="connsiteY151" fmla="*/ 479150 h 628951"/>
              <a:gd name="connsiteX152" fmla="*/ 389329 w 1218296"/>
              <a:gd name="connsiteY152" fmla="*/ 477809 h 628951"/>
              <a:gd name="connsiteX153" fmla="*/ 388728 w 1218296"/>
              <a:gd name="connsiteY153" fmla="*/ 476534 h 628951"/>
              <a:gd name="connsiteX154" fmla="*/ 388205 w 1218296"/>
              <a:gd name="connsiteY154" fmla="*/ 475258 h 628951"/>
              <a:gd name="connsiteX155" fmla="*/ 387682 w 1218296"/>
              <a:gd name="connsiteY155" fmla="*/ 474130 h 628951"/>
              <a:gd name="connsiteX156" fmla="*/ 386933 w 1218296"/>
              <a:gd name="connsiteY156" fmla="*/ 473084 h 628951"/>
              <a:gd name="connsiteX157" fmla="*/ 386335 w 1218296"/>
              <a:gd name="connsiteY157" fmla="*/ 471743 h 628951"/>
              <a:gd name="connsiteX158" fmla="*/ 385810 w 1218296"/>
              <a:gd name="connsiteY158" fmla="*/ 470467 h 628951"/>
              <a:gd name="connsiteX159" fmla="*/ 385435 w 1218296"/>
              <a:gd name="connsiteY159" fmla="*/ 468963 h 628951"/>
              <a:gd name="connsiteX160" fmla="*/ 385211 w 1218296"/>
              <a:gd name="connsiteY160" fmla="*/ 467328 h 628951"/>
              <a:gd name="connsiteX161" fmla="*/ 385586 w 1218296"/>
              <a:gd name="connsiteY161" fmla="*/ 465905 h 628951"/>
              <a:gd name="connsiteX162" fmla="*/ 385960 w 1218296"/>
              <a:gd name="connsiteY162" fmla="*/ 464401 h 628951"/>
              <a:gd name="connsiteX163" fmla="*/ 386559 w 1218296"/>
              <a:gd name="connsiteY163" fmla="*/ 463125 h 628951"/>
              <a:gd name="connsiteX164" fmla="*/ 387084 w 1218296"/>
              <a:gd name="connsiteY164" fmla="*/ 461785 h 628951"/>
              <a:gd name="connsiteX165" fmla="*/ 387831 w 1218296"/>
              <a:gd name="connsiteY165" fmla="*/ 460738 h 628951"/>
              <a:gd name="connsiteX166" fmla="*/ 388580 w 1218296"/>
              <a:gd name="connsiteY166" fmla="*/ 459643 h 628951"/>
              <a:gd name="connsiteX167" fmla="*/ 388925 w 1218296"/>
              <a:gd name="connsiteY167" fmla="*/ 459054 h 628951"/>
              <a:gd name="connsiteX168" fmla="*/ 389329 w 1218296"/>
              <a:gd name="connsiteY168" fmla="*/ 458498 h 628951"/>
              <a:gd name="connsiteX169" fmla="*/ 390226 w 1218296"/>
              <a:gd name="connsiteY169" fmla="*/ 457599 h 628951"/>
              <a:gd name="connsiteX170" fmla="*/ 391126 w 1218296"/>
              <a:gd name="connsiteY170" fmla="*/ 456699 h 628951"/>
              <a:gd name="connsiteX171" fmla="*/ 392098 w 1218296"/>
              <a:gd name="connsiteY171" fmla="*/ 455947 h 628951"/>
              <a:gd name="connsiteX172" fmla="*/ 392996 w 1218296"/>
              <a:gd name="connsiteY172" fmla="*/ 455048 h 628951"/>
              <a:gd name="connsiteX173" fmla="*/ 393894 w 1218296"/>
              <a:gd name="connsiteY173" fmla="*/ 454067 h 628951"/>
              <a:gd name="connsiteX174" fmla="*/ 394543 w 1218296"/>
              <a:gd name="connsiteY174" fmla="*/ 453478 h 628951"/>
              <a:gd name="connsiteX175" fmla="*/ 394868 w 1218296"/>
              <a:gd name="connsiteY175" fmla="*/ 453184 h 628951"/>
              <a:gd name="connsiteX176" fmla="*/ 395766 w 1218296"/>
              <a:gd name="connsiteY176" fmla="*/ 452432 h 628951"/>
              <a:gd name="connsiteX177" fmla="*/ 396889 w 1218296"/>
              <a:gd name="connsiteY177" fmla="*/ 451680 h 628951"/>
              <a:gd name="connsiteX178" fmla="*/ 398011 w 1218296"/>
              <a:gd name="connsiteY178" fmla="*/ 450927 h 628951"/>
              <a:gd name="connsiteX179" fmla="*/ 399059 w 1218296"/>
              <a:gd name="connsiteY179" fmla="*/ 450257 h 628951"/>
              <a:gd name="connsiteX180" fmla="*/ 400407 w 1218296"/>
              <a:gd name="connsiteY180" fmla="*/ 449652 h 628951"/>
              <a:gd name="connsiteX181" fmla="*/ 401155 w 1218296"/>
              <a:gd name="connsiteY181" fmla="*/ 449161 h 628951"/>
              <a:gd name="connsiteX182" fmla="*/ 401530 w 1218296"/>
              <a:gd name="connsiteY182" fmla="*/ 448916 h 628951"/>
              <a:gd name="connsiteX183" fmla="*/ 402428 w 1218296"/>
              <a:gd name="connsiteY183" fmla="*/ 448017 h 628951"/>
              <a:gd name="connsiteX184" fmla="*/ 403325 w 1218296"/>
              <a:gd name="connsiteY184" fmla="*/ 447118 h 628951"/>
              <a:gd name="connsiteX185" fmla="*/ 404300 w 1218296"/>
              <a:gd name="connsiteY185" fmla="*/ 445989 h 628951"/>
              <a:gd name="connsiteX186" fmla="*/ 405346 w 1218296"/>
              <a:gd name="connsiteY186" fmla="*/ 445237 h 628951"/>
              <a:gd name="connsiteX187" fmla="*/ 406321 w 1218296"/>
              <a:gd name="connsiteY187" fmla="*/ 444338 h 628951"/>
              <a:gd name="connsiteX188" fmla="*/ 407367 w 1218296"/>
              <a:gd name="connsiteY188" fmla="*/ 443602 h 628951"/>
              <a:gd name="connsiteX189" fmla="*/ 408116 w 1218296"/>
              <a:gd name="connsiteY189" fmla="*/ 442474 h 628951"/>
              <a:gd name="connsiteX190" fmla="*/ 409089 w 1218296"/>
              <a:gd name="connsiteY190" fmla="*/ 441575 h 628951"/>
              <a:gd name="connsiteX191" fmla="*/ 409988 w 1218296"/>
              <a:gd name="connsiteY191" fmla="*/ 440822 h 628951"/>
              <a:gd name="connsiteX192" fmla="*/ 410886 w 1218296"/>
              <a:gd name="connsiteY192" fmla="*/ 439923 h 628951"/>
              <a:gd name="connsiteX193" fmla="*/ 411859 w 1218296"/>
              <a:gd name="connsiteY193" fmla="*/ 439024 h 628951"/>
              <a:gd name="connsiteX194" fmla="*/ 412758 w 1218296"/>
              <a:gd name="connsiteY194" fmla="*/ 438059 h 628951"/>
              <a:gd name="connsiteX195" fmla="*/ 413656 w 1218296"/>
              <a:gd name="connsiteY195" fmla="*/ 437160 h 628951"/>
              <a:gd name="connsiteX196" fmla="*/ 414778 w 1218296"/>
              <a:gd name="connsiteY196" fmla="*/ 436407 h 628951"/>
              <a:gd name="connsiteX197" fmla="*/ 415752 w 1218296"/>
              <a:gd name="connsiteY197" fmla="*/ 435508 h 628951"/>
              <a:gd name="connsiteX198" fmla="*/ 416799 w 1218296"/>
              <a:gd name="connsiteY198" fmla="*/ 434756 h 628951"/>
              <a:gd name="connsiteX199" fmla="*/ 417548 w 1218296"/>
              <a:gd name="connsiteY199" fmla="*/ 433644 h 628951"/>
              <a:gd name="connsiteX200" fmla="*/ 418522 w 1218296"/>
              <a:gd name="connsiteY200" fmla="*/ 432745 h 628951"/>
              <a:gd name="connsiteX201" fmla="*/ 419569 w 1218296"/>
              <a:gd name="connsiteY201" fmla="*/ 431993 h 628951"/>
              <a:gd name="connsiteX202" fmla="*/ 420541 w 1218296"/>
              <a:gd name="connsiteY202" fmla="*/ 431093 h 628951"/>
              <a:gd name="connsiteX203" fmla="*/ 421590 w 1218296"/>
              <a:gd name="connsiteY203" fmla="*/ 430341 h 628951"/>
              <a:gd name="connsiteX204" fmla="*/ 422937 w 1218296"/>
              <a:gd name="connsiteY204" fmla="*/ 429818 h 628951"/>
              <a:gd name="connsiteX205" fmla="*/ 424211 w 1218296"/>
              <a:gd name="connsiteY205" fmla="*/ 429229 h 628951"/>
              <a:gd name="connsiteX206" fmla="*/ 425481 w 1218296"/>
              <a:gd name="connsiteY206" fmla="*/ 428706 h 628951"/>
              <a:gd name="connsiteX207" fmla="*/ 426979 w 1218296"/>
              <a:gd name="connsiteY207" fmla="*/ 428330 h 628951"/>
              <a:gd name="connsiteX208" fmla="*/ 428626 w 1218296"/>
              <a:gd name="connsiteY208" fmla="*/ 428101 h 628951"/>
              <a:gd name="connsiteX209" fmla="*/ 430274 w 1218296"/>
              <a:gd name="connsiteY209" fmla="*/ 428330 h 628951"/>
              <a:gd name="connsiteX210" fmla="*/ 431994 w 1218296"/>
              <a:gd name="connsiteY210" fmla="*/ 428477 h 628951"/>
              <a:gd name="connsiteX211" fmla="*/ 433416 w 1218296"/>
              <a:gd name="connsiteY211" fmla="*/ 428853 h 628951"/>
              <a:gd name="connsiteX212" fmla="*/ 434913 w 1218296"/>
              <a:gd name="connsiteY212" fmla="*/ 429229 h 628951"/>
              <a:gd name="connsiteX213" fmla="*/ 436186 w 1218296"/>
              <a:gd name="connsiteY213" fmla="*/ 429818 h 628951"/>
              <a:gd name="connsiteX214" fmla="*/ 437534 w 1218296"/>
              <a:gd name="connsiteY214" fmla="*/ 430341 h 628951"/>
              <a:gd name="connsiteX215" fmla="*/ 438582 w 1218296"/>
              <a:gd name="connsiteY215" fmla="*/ 431093 h 628951"/>
              <a:gd name="connsiteX216" fmla="*/ 440078 w 1218296"/>
              <a:gd name="connsiteY216" fmla="*/ 431469 h 628951"/>
              <a:gd name="connsiteX217" fmla="*/ 441576 w 1218296"/>
              <a:gd name="connsiteY217" fmla="*/ 431846 h 628951"/>
              <a:gd name="connsiteX218" fmla="*/ 443074 w 1218296"/>
              <a:gd name="connsiteY218" fmla="*/ 431993 h 628951"/>
              <a:gd name="connsiteX219" fmla="*/ 444869 w 1218296"/>
              <a:gd name="connsiteY219" fmla="*/ 431993 h 628951"/>
              <a:gd name="connsiteX220" fmla="*/ 446591 w 1218296"/>
              <a:gd name="connsiteY220" fmla="*/ 431846 h 628951"/>
              <a:gd name="connsiteX221" fmla="*/ 448237 w 1218296"/>
              <a:gd name="connsiteY221" fmla="*/ 431617 h 628951"/>
              <a:gd name="connsiteX222" fmla="*/ 450034 w 1218296"/>
              <a:gd name="connsiteY222" fmla="*/ 431617 h 628951"/>
              <a:gd name="connsiteX223" fmla="*/ 451756 w 1218296"/>
              <a:gd name="connsiteY223" fmla="*/ 431846 h 628951"/>
              <a:gd name="connsiteX224" fmla="*/ 453403 w 1218296"/>
              <a:gd name="connsiteY224" fmla="*/ 431993 h 628951"/>
              <a:gd name="connsiteX225" fmla="*/ 454899 w 1218296"/>
              <a:gd name="connsiteY225" fmla="*/ 432369 h 628951"/>
              <a:gd name="connsiteX226" fmla="*/ 456173 w 1218296"/>
              <a:gd name="connsiteY226" fmla="*/ 432892 h 628951"/>
              <a:gd name="connsiteX227" fmla="*/ 456846 w 1218296"/>
              <a:gd name="connsiteY227" fmla="*/ 433235 h 628951"/>
              <a:gd name="connsiteX228" fmla="*/ 457070 w 1218296"/>
              <a:gd name="connsiteY228" fmla="*/ 433334 h 628951"/>
              <a:gd name="connsiteX229" fmla="*/ 457482 w 1218296"/>
              <a:gd name="connsiteY229" fmla="*/ 433497 h 628951"/>
              <a:gd name="connsiteX230" fmla="*/ 457669 w 1218296"/>
              <a:gd name="connsiteY230" fmla="*/ 433497 h 628951"/>
              <a:gd name="connsiteX231" fmla="*/ 459091 w 1218296"/>
              <a:gd name="connsiteY231" fmla="*/ 433644 h 628951"/>
              <a:gd name="connsiteX232" fmla="*/ 460963 w 1218296"/>
              <a:gd name="connsiteY232" fmla="*/ 433644 h 628951"/>
              <a:gd name="connsiteX233" fmla="*/ 462236 w 1218296"/>
              <a:gd name="connsiteY233" fmla="*/ 433268 h 628951"/>
              <a:gd name="connsiteX234" fmla="*/ 463732 w 1218296"/>
              <a:gd name="connsiteY234" fmla="*/ 432892 h 628951"/>
              <a:gd name="connsiteX235" fmla="*/ 465229 w 1218296"/>
              <a:gd name="connsiteY235" fmla="*/ 432516 h 628951"/>
              <a:gd name="connsiteX236" fmla="*/ 466652 w 1218296"/>
              <a:gd name="connsiteY236" fmla="*/ 432140 h 628951"/>
              <a:gd name="connsiteX237" fmla="*/ 468148 w 1218296"/>
              <a:gd name="connsiteY237" fmla="*/ 431846 h 628951"/>
              <a:gd name="connsiteX238" fmla="*/ 469684 w 1218296"/>
              <a:gd name="connsiteY238" fmla="*/ 431469 h 628951"/>
              <a:gd name="connsiteX239" fmla="*/ 471554 w 1218296"/>
              <a:gd name="connsiteY239" fmla="*/ 431469 h 628951"/>
              <a:gd name="connsiteX240" fmla="*/ 473351 w 1218296"/>
              <a:gd name="connsiteY240" fmla="*/ 431469 h 628951"/>
              <a:gd name="connsiteX241" fmla="*/ 475184 w 1218296"/>
              <a:gd name="connsiteY241" fmla="*/ 431469 h 628951"/>
              <a:gd name="connsiteX242" fmla="*/ 477056 w 1218296"/>
              <a:gd name="connsiteY242" fmla="*/ 431469 h 628951"/>
              <a:gd name="connsiteX243" fmla="*/ 478479 w 1218296"/>
              <a:gd name="connsiteY243" fmla="*/ 431846 h 628951"/>
              <a:gd name="connsiteX244" fmla="*/ 479825 w 1218296"/>
              <a:gd name="connsiteY244" fmla="*/ 432140 h 628951"/>
              <a:gd name="connsiteX245" fmla="*/ 481098 w 1218296"/>
              <a:gd name="connsiteY245" fmla="*/ 432516 h 628951"/>
              <a:gd name="connsiteX246" fmla="*/ 482371 w 1218296"/>
              <a:gd name="connsiteY246" fmla="*/ 433121 h 628951"/>
              <a:gd name="connsiteX247" fmla="*/ 483643 w 1218296"/>
              <a:gd name="connsiteY247" fmla="*/ 433644 h 628951"/>
              <a:gd name="connsiteX248" fmla="*/ 483793 w 1218296"/>
              <a:gd name="connsiteY248" fmla="*/ 433791 h 628951"/>
              <a:gd name="connsiteX249" fmla="*/ 484616 w 1218296"/>
              <a:gd name="connsiteY249" fmla="*/ 434609 h 628951"/>
              <a:gd name="connsiteX250" fmla="*/ 485515 w 1218296"/>
              <a:gd name="connsiteY250" fmla="*/ 435508 h 628951"/>
              <a:gd name="connsiteX251" fmla="*/ 486637 w 1218296"/>
              <a:gd name="connsiteY251" fmla="*/ 436260 h 628951"/>
              <a:gd name="connsiteX252" fmla="*/ 487044 w 1218296"/>
              <a:gd name="connsiteY252" fmla="*/ 436571 h 628951"/>
              <a:gd name="connsiteX253" fmla="*/ 488434 w 1218296"/>
              <a:gd name="connsiteY253" fmla="*/ 438059 h 628951"/>
              <a:gd name="connsiteX254" fmla="*/ 489331 w 1218296"/>
              <a:gd name="connsiteY254" fmla="*/ 438648 h 628951"/>
              <a:gd name="connsiteX255" fmla="*/ 489555 w 1218296"/>
              <a:gd name="connsiteY255" fmla="*/ 438811 h 628951"/>
              <a:gd name="connsiteX256" fmla="*/ 490231 w 1218296"/>
              <a:gd name="connsiteY256" fmla="*/ 439253 h 628951"/>
              <a:gd name="connsiteX257" fmla="*/ 490679 w 1218296"/>
              <a:gd name="connsiteY257" fmla="*/ 439547 h 628951"/>
              <a:gd name="connsiteX258" fmla="*/ 492325 w 1218296"/>
              <a:gd name="connsiteY258" fmla="*/ 439711 h 628951"/>
              <a:gd name="connsiteX259" fmla="*/ 493972 w 1218296"/>
              <a:gd name="connsiteY259" fmla="*/ 439547 h 628951"/>
              <a:gd name="connsiteX260" fmla="*/ 495694 w 1218296"/>
              <a:gd name="connsiteY260" fmla="*/ 439334 h 628951"/>
              <a:gd name="connsiteX261" fmla="*/ 496966 w 1218296"/>
              <a:gd name="connsiteY261" fmla="*/ 439171 h 628951"/>
              <a:gd name="connsiteX262" fmla="*/ 498463 w 1218296"/>
              <a:gd name="connsiteY262" fmla="*/ 439024 h 628951"/>
              <a:gd name="connsiteX263" fmla="*/ 500110 w 1218296"/>
              <a:gd name="connsiteY263" fmla="*/ 438811 h 628951"/>
              <a:gd name="connsiteX264" fmla="*/ 501757 w 1218296"/>
              <a:gd name="connsiteY264" fmla="*/ 438648 h 628951"/>
              <a:gd name="connsiteX265" fmla="*/ 503254 w 1218296"/>
              <a:gd name="connsiteY265" fmla="*/ 438288 h 628951"/>
              <a:gd name="connsiteX266" fmla="*/ 504901 w 1218296"/>
              <a:gd name="connsiteY266" fmla="*/ 438059 h 628951"/>
              <a:gd name="connsiteX267" fmla="*/ 506547 w 1218296"/>
              <a:gd name="connsiteY267" fmla="*/ 437912 h 628951"/>
              <a:gd name="connsiteX268" fmla="*/ 508045 w 1218296"/>
              <a:gd name="connsiteY268" fmla="*/ 437536 h 628951"/>
              <a:gd name="connsiteX269" fmla="*/ 509692 w 1218296"/>
              <a:gd name="connsiteY269" fmla="*/ 437307 h 628951"/>
              <a:gd name="connsiteX270" fmla="*/ 511188 w 1218296"/>
              <a:gd name="connsiteY270" fmla="*/ 436931 h 628951"/>
              <a:gd name="connsiteX271" fmla="*/ 512686 w 1218296"/>
              <a:gd name="connsiteY271" fmla="*/ 436637 h 628951"/>
              <a:gd name="connsiteX272" fmla="*/ 514332 w 1218296"/>
              <a:gd name="connsiteY272" fmla="*/ 436407 h 628951"/>
              <a:gd name="connsiteX273" fmla="*/ 515979 w 1218296"/>
              <a:gd name="connsiteY273" fmla="*/ 436407 h 628951"/>
              <a:gd name="connsiteX274" fmla="*/ 517851 w 1218296"/>
              <a:gd name="connsiteY274" fmla="*/ 436407 h 628951"/>
              <a:gd name="connsiteX275" fmla="*/ 519646 w 1218296"/>
              <a:gd name="connsiteY275" fmla="*/ 436407 h 628951"/>
              <a:gd name="connsiteX276" fmla="*/ 521368 w 1218296"/>
              <a:gd name="connsiteY276" fmla="*/ 436260 h 628951"/>
              <a:gd name="connsiteX277" fmla="*/ 523015 w 1218296"/>
              <a:gd name="connsiteY277" fmla="*/ 436031 h 628951"/>
              <a:gd name="connsiteX278" fmla="*/ 524663 w 1218296"/>
              <a:gd name="connsiteY278" fmla="*/ 435884 h 628951"/>
              <a:gd name="connsiteX279" fmla="*/ 526310 w 1218296"/>
              <a:gd name="connsiteY279" fmla="*/ 435656 h 628951"/>
              <a:gd name="connsiteX280" fmla="*/ 527582 w 1218296"/>
              <a:gd name="connsiteY280" fmla="*/ 435132 h 628951"/>
              <a:gd name="connsiteX281" fmla="*/ 529078 w 1218296"/>
              <a:gd name="connsiteY281" fmla="*/ 434756 h 628951"/>
              <a:gd name="connsiteX282" fmla="*/ 530427 w 1218296"/>
              <a:gd name="connsiteY282" fmla="*/ 434233 h 628951"/>
              <a:gd name="connsiteX283" fmla="*/ 531699 w 1218296"/>
              <a:gd name="connsiteY283" fmla="*/ 433644 h 628951"/>
              <a:gd name="connsiteX284" fmla="*/ 532597 w 1218296"/>
              <a:gd name="connsiteY284" fmla="*/ 432892 h 628951"/>
              <a:gd name="connsiteX285" fmla="*/ 533720 w 1218296"/>
              <a:gd name="connsiteY285" fmla="*/ 432140 h 628951"/>
              <a:gd name="connsiteX286" fmla="*/ 534842 w 1218296"/>
              <a:gd name="connsiteY286" fmla="*/ 431469 h 628951"/>
              <a:gd name="connsiteX287" fmla="*/ 535890 w 1218296"/>
              <a:gd name="connsiteY287" fmla="*/ 430979 h 628951"/>
              <a:gd name="connsiteX288" fmla="*/ 536115 w 1218296"/>
              <a:gd name="connsiteY288" fmla="*/ 430865 h 628951"/>
              <a:gd name="connsiteX289" fmla="*/ 537612 w 1218296"/>
              <a:gd name="connsiteY289" fmla="*/ 430488 h 628951"/>
              <a:gd name="connsiteX290" fmla="*/ 539034 w 1218296"/>
              <a:gd name="connsiteY290" fmla="*/ 430194 h 628951"/>
              <a:gd name="connsiteX291" fmla="*/ 540756 w 1218296"/>
              <a:gd name="connsiteY291" fmla="*/ 429965 h 628951"/>
              <a:gd name="connsiteX292" fmla="*/ 542179 w 1218296"/>
              <a:gd name="connsiteY292" fmla="*/ 429589 h 628951"/>
              <a:gd name="connsiteX293" fmla="*/ 543675 w 1218296"/>
              <a:gd name="connsiteY293" fmla="*/ 429229 h 628951"/>
              <a:gd name="connsiteX294" fmla="*/ 545172 w 1218296"/>
              <a:gd name="connsiteY294" fmla="*/ 428853 h 628951"/>
              <a:gd name="connsiteX295" fmla="*/ 546445 w 1218296"/>
              <a:gd name="connsiteY295" fmla="*/ 428330 h 628951"/>
              <a:gd name="connsiteX296" fmla="*/ 547717 w 1218296"/>
              <a:gd name="connsiteY296" fmla="*/ 427725 h 628951"/>
              <a:gd name="connsiteX297" fmla="*/ 549064 w 1218296"/>
              <a:gd name="connsiteY297" fmla="*/ 427202 h 628951"/>
              <a:gd name="connsiteX298" fmla="*/ 550112 w 1218296"/>
              <a:gd name="connsiteY298" fmla="*/ 426678 h 628951"/>
              <a:gd name="connsiteX299" fmla="*/ 550861 w 1218296"/>
              <a:gd name="connsiteY299" fmla="*/ 425926 h 628951"/>
              <a:gd name="connsiteX300" fmla="*/ 552583 w 1218296"/>
              <a:gd name="connsiteY300" fmla="*/ 425779 h 628951"/>
              <a:gd name="connsiteX301" fmla="*/ 553855 w 1218296"/>
              <a:gd name="connsiteY301" fmla="*/ 425174 h 628951"/>
              <a:gd name="connsiteX302" fmla="*/ 555278 w 1218296"/>
              <a:gd name="connsiteY302" fmla="*/ 424814 h 628951"/>
              <a:gd name="connsiteX303" fmla="*/ 556399 w 1218296"/>
              <a:gd name="connsiteY303" fmla="*/ 424062 h 628951"/>
              <a:gd name="connsiteX304" fmla="*/ 557523 w 1218296"/>
              <a:gd name="connsiteY304" fmla="*/ 423310 h 628951"/>
              <a:gd name="connsiteX305" fmla="*/ 558121 w 1218296"/>
              <a:gd name="connsiteY305" fmla="*/ 422035 h 628951"/>
              <a:gd name="connsiteX306" fmla="*/ 559019 w 1218296"/>
              <a:gd name="connsiteY306" fmla="*/ 421136 h 628951"/>
              <a:gd name="connsiteX307" fmla="*/ 559544 w 1218296"/>
              <a:gd name="connsiteY307" fmla="*/ 419860 h 628951"/>
              <a:gd name="connsiteX308" fmla="*/ 560292 w 1218296"/>
              <a:gd name="connsiteY308" fmla="*/ 418748 h 628951"/>
              <a:gd name="connsiteX309" fmla="*/ 560891 w 1218296"/>
              <a:gd name="connsiteY309" fmla="*/ 417473 h 628951"/>
              <a:gd name="connsiteX310" fmla="*/ 561416 w 1218296"/>
              <a:gd name="connsiteY310" fmla="*/ 416132 h 628951"/>
              <a:gd name="connsiteX311" fmla="*/ 562163 w 1218296"/>
              <a:gd name="connsiteY311" fmla="*/ 415233 h 628951"/>
              <a:gd name="connsiteX312" fmla="*/ 562912 w 1218296"/>
              <a:gd name="connsiteY312" fmla="*/ 414170 h 628951"/>
              <a:gd name="connsiteX313" fmla="*/ 563661 w 1218296"/>
              <a:gd name="connsiteY313" fmla="*/ 413058 h 628951"/>
              <a:gd name="connsiteX314" fmla="*/ 564334 w 1218296"/>
              <a:gd name="connsiteY314" fmla="*/ 411930 h 628951"/>
              <a:gd name="connsiteX315" fmla="*/ 565083 w 1218296"/>
              <a:gd name="connsiteY315" fmla="*/ 411030 h 628951"/>
              <a:gd name="connsiteX316" fmla="*/ 566056 w 1218296"/>
              <a:gd name="connsiteY316" fmla="*/ 410066 h 628951"/>
              <a:gd name="connsiteX317" fmla="*/ 567104 w 1218296"/>
              <a:gd name="connsiteY317" fmla="*/ 409379 h 628951"/>
              <a:gd name="connsiteX318" fmla="*/ 568226 w 1218296"/>
              <a:gd name="connsiteY318" fmla="*/ 408643 h 628951"/>
              <a:gd name="connsiteX319" fmla="*/ 569873 w 1218296"/>
              <a:gd name="connsiteY319" fmla="*/ 408414 h 628951"/>
              <a:gd name="connsiteX320" fmla="*/ 571370 w 1218296"/>
              <a:gd name="connsiteY320" fmla="*/ 408038 h 628951"/>
              <a:gd name="connsiteX321" fmla="*/ 572868 w 1218296"/>
              <a:gd name="connsiteY321" fmla="*/ 407662 h 628951"/>
              <a:gd name="connsiteX322" fmla="*/ 574140 w 1218296"/>
              <a:gd name="connsiteY322" fmla="*/ 407139 h 628951"/>
              <a:gd name="connsiteX323" fmla="*/ 575262 w 1218296"/>
              <a:gd name="connsiteY323" fmla="*/ 406387 h 628951"/>
              <a:gd name="connsiteX324" fmla="*/ 576161 w 1218296"/>
              <a:gd name="connsiteY324" fmla="*/ 405487 h 628951"/>
              <a:gd name="connsiteX325" fmla="*/ 576760 w 1218296"/>
              <a:gd name="connsiteY325" fmla="*/ 404228 h 628951"/>
              <a:gd name="connsiteX326" fmla="*/ 577509 w 1218296"/>
              <a:gd name="connsiteY326" fmla="*/ 403100 h 628951"/>
              <a:gd name="connsiteX327" fmla="*/ 578406 w 1218296"/>
              <a:gd name="connsiteY327" fmla="*/ 402201 h 628951"/>
              <a:gd name="connsiteX328" fmla="*/ 579306 w 1218296"/>
              <a:gd name="connsiteY328" fmla="*/ 401236 h 628951"/>
              <a:gd name="connsiteX329" fmla="*/ 580578 w 1218296"/>
              <a:gd name="connsiteY329" fmla="*/ 400696 h 628951"/>
              <a:gd name="connsiteX330" fmla="*/ 582162 w 1218296"/>
              <a:gd name="connsiteY330" fmla="*/ 400647 h 628951"/>
              <a:gd name="connsiteX331" fmla="*/ 583572 w 1218296"/>
              <a:gd name="connsiteY331" fmla="*/ 400860 h 628951"/>
              <a:gd name="connsiteX332" fmla="*/ 585442 w 1218296"/>
              <a:gd name="connsiteY332" fmla="*/ 400860 h 628951"/>
              <a:gd name="connsiteX333" fmla="*/ 586490 w 1218296"/>
              <a:gd name="connsiteY333" fmla="*/ 400108 h 628951"/>
              <a:gd name="connsiteX334" fmla="*/ 587614 w 1218296"/>
              <a:gd name="connsiteY334" fmla="*/ 399437 h 628951"/>
              <a:gd name="connsiteX335" fmla="*/ 588587 w 1218296"/>
              <a:gd name="connsiteY335" fmla="*/ 398456 h 628951"/>
              <a:gd name="connsiteX336" fmla="*/ 589635 w 1218296"/>
              <a:gd name="connsiteY336" fmla="*/ 397786 h 628951"/>
              <a:gd name="connsiteX337" fmla="*/ 590756 w 1218296"/>
              <a:gd name="connsiteY337" fmla="*/ 397034 h 628951"/>
              <a:gd name="connsiteX338" fmla="*/ 592030 w 1218296"/>
              <a:gd name="connsiteY338" fmla="*/ 396445 h 628951"/>
              <a:gd name="connsiteX339" fmla="*/ 593750 w 1218296"/>
              <a:gd name="connsiteY339" fmla="*/ 396282 h 628951"/>
              <a:gd name="connsiteX340" fmla="*/ 595173 w 1218296"/>
              <a:gd name="connsiteY340" fmla="*/ 396282 h 628951"/>
              <a:gd name="connsiteX341" fmla="*/ 596895 w 1218296"/>
              <a:gd name="connsiteY341" fmla="*/ 396445 h 628951"/>
              <a:gd name="connsiteX342" fmla="*/ 597943 w 1218296"/>
              <a:gd name="connsiteY342" fmla="*/ 397181 h 628951"/>
              <a:gd name="connsiteX343" fmla="*/ 598916 w 1218296"/>
              <a:gd name="connsiteY343" fmla="*/ 398162 h 628951"/>
              <a:gd name="connsiteX344" fmla="*/ 599066 w 1218296"/>
              <a:gd name="connsiteY344" fmla="*/ 398456 h 628951"/>
              <a:gd name="connsiteX345" fmla="*/ 599441 w 1218296"/>
              <a:gd name="connsiteY345" fmla="*/ 399208 h 628951"/>
              <a:gd name="connsiteX346" fmla="*/ 599964 w 1218296"/>
              <a:gd name="connsiteY346" fmla="*/ 400549 h 628951"/>
              <a:gd name="connsiteX347" fmla="*/ 600562 w 1218296"/>
              <a:gd name="connsiteY347" fmla="*/ 401825 h 628951"/>
              <a:gd name="connsiteX348" fmla="*/ 601087 w 1218296"/>
              <a:gd name="connsiteY348" fmla="*/ 403100 h 628951"/>
              <a:gd name="connsiteX349" fmla="*/ 601686 w 1218296"/>
              <a:gd name="connsiteY349" fmla="*/ 404375 h 628951"/>
              <a:gd name="connsiteX350" fmla="*/ 602809 w 1218296"/>
              <a:gd name="connsiteY350" fmla="*/ 405128 h 628951"/>
              <a:gd name="connsiteX351" fmla="*/ 603857 w 1218296"/>
              <a:gd name="connsiteY351" fmla="*/ 405863 h 628951"/>
              <a:gd name="connsiteX352" fmla="*/ 604979 w 1218296"/>
              <a:gd name="connsiteY352" fmla="*/ 406616 h 628951"/>
              <a:gd name="connsiteX353" fmla="*/ 605451 w 1218296"/>
              <a:gd name="connsiteY353" fmla="*/ 406812 h 628951"/>
              <a:gd name="connsiteX354" fmla="*/ 606102 w 1218296"/>
              <a:gd name="connsiteY354" fmla="*/ 407139 h 628951"/>
              <a:gd name="connsiteX355" fmla="*/ 607374 w 1218296"/>
              <a:gd name="connsiteY355" fmla="*/ 407662 h 628951"/>
              <a:gd name="connsiteX356" fmla="*/ 608872 w 1218296"/>
              <a:gd name="connsiteY356" fmla="*/ 408038 h 628951"/>
              <a:gd name="connsiteX357" fmla="*/ 610370 w 1218296"/>
              <a:gd name="connsiteY357" fmla="*/ 408414 h 628951"/>
              <a:gd name="connsiteX358" fmla="*/ 612016 w 1218296"/>
              <a:gd name="connsiteY358" fmla="*/ 408643 h 628951"/>
              <a:gd name="connsiteX359" fmla="*/ 613513 w 1218296"/>
              <a:gd name="connsiteY359" fmla="*/ 408267 h 628951"/>
              <a:gd name="connsiteX360" fmla="*/ 614785 w 1218296"/>
              <a:gd name="connsiteY360" fmla="*/ 407662 h 628951"/>
              <a:gd name="connsiteX361" fmla="*/ 616058 w 1218296"/>
              <a:gd name="connsiteY361" fmla="*/ 407139 h 628951"/>
              <a:gd name="connsiteX362" fmla="*/ 617180 w 1218296"/>
              <a:gd name="connsiteY362" fmla="*/ 406616 h 628951"/>
              <a:gd name="connsiteX363" fmla="*/ 618078 w 1218296"/>
              <a:gd name="connsiteY363" fmla="*/ 405487 h 628951"/>
              <a:gd name="connsiteX364" fmla="*/ 618827 w 1218296"/>
              <a:gd name="connsiteY364" fmla="*/ 404752 h 628951"/>
              <a:gd name="connsiteX365" fmla="*/ 619576 w 1218296"/>
              <a:gd name="connsiteY365" fmla="*/ 403623 h 628951"/>
              <a:gd name="connsiteX366" fmla="*/ 620324 w 1218296"/>
              <a:gd name="connsiteY366" fmla="*/ 402577 h 628951"/>
              <a:gd name="connsiteX367" fmla="*/ 621072 w 1218296"/>
              <a:gd name="connsiteY367" fmla="*/ 401448 h 628951"/>
              <a:gd name="connsiteX368" fmla="*/ 621821 w 1218296"/>
              <a:gd name="connsiteY368" fmla="*/ 400337 h 628951"/>
              <a:gd name="connsiteX369" fmla="*/ 622869 w 1218296"/>
              <a:gd name="connsiteY369" fmla="*/ 399584 h 628951"/>
              <a:gd name="connsiteX370" fmla="*/ 623842 w 1218296"/>
              <a:gd name="connsiteY370" fmla="*/ 398685 h 628951"/>
              <a:gd name="connsiteX371" fmla="*/ 624965 w 1218296"/>
              <a:gd name="connsiteY371" fmla="*/ 397933 h 628951"/>
              <a:gd name="connsiteX372" fmla="*/ 626013 w 1218296"/>
              <a:gd name="connsiteY372" fmla="*/ 397181 h 628951"/>
              <a:gd name="connsiteX373" fmla="*/ 627136 w 1218296"/>
              <a:gd name="connsiteY373" fmla="*/ 396445 h 628951"/>
              <a:gd name="connsiteX374" fmla="*/ 628409 w 1218296"/>
              <a:gd name="connsiteY374" fmla="*/ 395906 h 628951"/>
              <a:gd name="connsiteX375" fmla="*/ 629530 w 1218296"/>
              <a:gd name="connsiteY375" fmla="*/ 395170 h 628951"/>
              <a:gd name="connsiteX376" fmla="*/ 630279 w 1218296"/>
              <a:gd name="connsiteY376" fmla="*/ 394646 h 628951"/>
              <a:gd name="connsiteX377" fmla="*/ 631551 w 1218296"/>
              <a:gd name="connsiteY377" fmla="*/ 394042 h 628951"/>
              <a:gd name="connsiteX378" fmla="*/ 633049 w 1218296"/>
              <a:gd name="connsiteY378" fmla="*/ 393665 h 628951"/>
              <a:gd name="connsiteX379" fmla="*/ 634321 w 1218296"/>
              <a:gd name="connsiteY379" fmla="*/ 393142 h 628951"/>
              <a:gd name="connsiteX380" fmla="*/ 635668 w 1218296"/>
              <a:gd name="connsiteY380" fmla="*/ 392766 h 628951"/>
              <a:gd name="connsiteX381" fmla="*/ 637091 w 1218296"/>
              <a:gd name="connsiteY381" fmla="*/ 392390 h 628951"/>
              <a:gd name="connsiteX382" fmla="*/ 638589 w 1218296"/>
              <a:gd name="connsiteY382" fmla="*/ 392014 h 628951"/>
              <a:gd name="connsiteX383" fmla="*/ 639861 w 1218296"/>
              <a:gd name="connsiteY383" fmla="*/ 391491 h 628951"/>
              <a:gd name="connsiteX384" fmla="*/ 641208 w 1218296"/>
              <a:gd name="connsiteY384" fmla="*/ 390902 h 628951"/>
              <a:gd name="connsiteX385" fmla="*/ 642480 w 1218296"/>
              <a:gd name="connsiteY385" fmla="*/ 390379 h 628951"/>
              <a:gd name="connsiteX386" fmla="*/ 643753 w 1218296"/>
              <a:gd name="connsiteY386" fmla="*/ 389855 h 628951"/>
              <a:gd name="connsiteX387" fmla="*/ 645250 w 1218296"/>
              <a:gd name="connsiteY387" fmla="*/ 389479 h 628951"/>
              <a:gd name="connsiteX388" fmla="*/ 647121 w 1218296"/>
              <a:gd name="connsiteY388" fmla="*/ 389479 h 628951"/>
              <a:gd name="connsiteX389" fmla="*/ 648918 w 1218296"/>
              <a:gd name="connsiteY389" fmla="*/ 389479 h 628951"/>
              <a:gd name="connsiteX390" fmla="*/ 650564 w 1218296"/>
              <a:gd name="connsiteY390" fmla="*/ 389627 h 628951"/>
              <a:gd name="connsiteX391" fmla="*/ 652062 w 1218296"/>
              <a:gd name="connsiteY391" fmla="*/ 390003 h 628951"/>
              <a:gd name="connsiteX392" fmla="*/ 653558 w 1218296"/>
              <a:gd name="connsiteY392" fmla="*/ 390232 h 628951"/>
              <a:gd name="connsiteX393" fmla="*/ 655205 w 1218296"/>
              <a:gd name="connsiteY393" fmla="*/ 390379 h 628951"/>
              <a:gd name="connsiteX394" fmla="*/ 656852 w 1218296"/>
              <a:gd name="connsiteY394" fmla="*/ 390591 h 628951"/>
              <a:gd name="connsiteX395" fmla="*/ 657267 w 1218296"/>
              <a:gd name="connsiteY395" fmla="*/ 390640 h 628951"/>
              <a:gd name="connsiteX396" fmla="*/ 658573 w 1218296"/>
              <a:gd name="connsiteY396" fmla="*/ 390755 h 628951"/>
              <a:gd name="connsiteX397" fmla="*/ 660222 w 1218296"/>
              <a:gd name="connsiteY397" fmla="*/ 390902 h 628951"/>
              <a:gd name="connsiteX398" fmla="*/ 661642 w 1218296"/>
              <a:gd name="connsiteY398" fmla="*/ 390902 h 628951"/>
              <a:gd name="connsiteX399" fmla="*/ 663364 w 1218296"/>
              <a:gd name="connsiteY399" fmla="*/ 390755 h 628951"/>
              <a:gd name="connsiteX400" fmla="*/ 664787 w 1218296"/>
              <a:gd name="connsiteY400" fmla="*/ 390379 h 628951"/>
              <a:gd name="connsiteX401" fmla="*/ 665910 w 1218296"/>
              <a:gd name="connsiteY401" fmla="*/ 389627 h 628951"/>
              <a:gd name="connsiteX402" fmla="*/ 666883 w 1218296"/>
              <a:gd name="connsiteY402" fmla="*/ 388727 h 628951"/>
              <a:gd name="connsiteX403" fmla="*/ 667781 w 1218296"/>
              <a:gd name="connsiteY403" fmla="*/ 387828 h 628951"/>
              <a:gd name="connsiteX404" fmla="*/ 668904 w 1218296"/>
              <a:gd name="connsiteY404" fmla="*/ 387076 h 628951"/>
              <a:gd name="connsiteX405" fmla="*/ 670176 w 1218296"/>
              <a:gd name="connsiteY405" fmla="*/ 386487 h 628951"/>
              <a:gd name="connsiteX406" fmla="*/ 670626 w 1218296"/>
              <a:gd name="connsiteY406" fmla="*/ 386275 h 628951"/>
              <a:gd name="connsiteX407" fmla="*/ 671300 w 1218296"/>
              <a:gd name="connsiteY407" fmla="*/ 385964 h 628951"/>
              <a:gd name="connsiteX408" fmla="*/ 672796 w 1218296"/>
              <a:gd name="connsiteY408" fmla="*/ 385588 h 628951"/>
              <a:gd name="connsiteX409" fmla="*/ 674218 w 1218296"/>
              <a:gd name="connsiteY409" fmla="*/ 385212 h 628951"/>
              <a:gd name="connsiteX410" fmla="*/ 675865 w 1218296"/>
              <a:gd name="connsiteY410" fmla="*/ 385065 h 628951"/>
              <a:gd name="connsiteX411" fmla="*/ 677587 w 1218296"/>
              <a:gd name="connsiteY411" fmla="*/ 384836 h 628951"/>
              <a:gd name="connsiteX412" fmla="*/ 679384 w 1218296"/>
              <a:gd name="connsiteY412" fmla="*/ 384836 h 628951"/>
              <a:gd name="connsiteX413" fmla="*/ 681105 w 1218296"/>
              <a:gd name="connsiteY413" fmla="*/ 384689 h 628951"/>
              <a:gd name="connsiteX414" fmla="*/ 682752 w 1218296"/>
              <a:gd name="connsiteY414" fmla="*/ 384836 h 628951"/>
              <a:gd name="connsiteX415" fmla="*/ 684547 w 1218296"/>
              <a:gd name="connsiteY415" fmla="*/ 384836 h 628951"/>
              <a:gd name="connsiteX416" fmla="*/ 686045 w 1218296"/>
              <a:gd name="connsiteY416" fmla="*/ 385212 h 628951"/>
              <a:gd name="connsiteX417" fmla="*/ 687541 w 1218296"/>
              <a:gd name="connsiteY417" fmla="*/ 385588 h 628951"/>
              <a:gd name="connsiteX418" fmla="*/ 688815 w 1218296"/>
              <a:gd name="connsiteY418" fmla="*/ 386177 h 628951"/>
              <a:gd name="connsiteX419" fmla="*/ 689969 w 1218296"/>
              <a:gd name="connsiteY419" fmla="*/ 386732 h 628951"/>
              <a:gd name="connsiteX420" fmla="*/ 691060 w 1218296"/>
              <a:gd name="connsiteY420" fmla="*/ 387452 h 628951"/>
              <a:gd name="connsiteX421" fmla="*/ 692183 w 1218296"/>
              <a:gd name="connsiteY421" fmla="*/ 388204 h 628951"/>
              <a:gd name="connsiteX422" fmla="*/ 693231 w 1218296"/>
              <a:gd name="connsiteY422" fmla="*/ 388956 h 628951"/>
              <a:gd name="connsiteX423" fmla="*/ 694204 w 1218296"/>
              <a:gd name="connsiteY423" fmla="*/ 389855 h 628951"/>
              <a:gd name="connsiteX424" fmla="*/ 695102 w 1218296"/>
              <a:gd name="connsiteY424" fmla="*/ 390755 h 628951"/>
              <a:gd name="connsiteX425" fmla="*/ 695774 w 1218296"/>
              <a:gd name="connsiteY425" fmla="*/ 391196 h 628951"/>
              <a:gd name="connsiteX426" fmla="*/ 696673 w 1218296"/>
              <a:gd name="connsiteY426" fmla="*/ 391801 h 628951"/>
              <a:gd name="connsiteX427" fmla="*/ 697347 w 1218296"/>
              <a:gd name="connsiteY427" fmla="*/ 392243 h 628951"/>
              <a:gd name="connsiteX428" fmla="*/ 698261 w 1218296"/>
              <a:gd name="connsiteY428" fmla="*/ 393159 h 628951"/>
              <a:gd name="connsiteX429" fmla="*/ 698694 w 1218296"/>
              <a:gd name="connsiteY429" fmla="*/ 393437 h 628951"/>
              <a:gd name="connsiteX430" fmla="*/ 699368 w 1218296"/>
              <a:gd name="connsiteY430" fmla="*/ 393894 h 628951"/>
              <a:gd name="connsiteX431" fmla="*/ 700491 w 1218296"/>
              <a:gd name="connsiteY431" fmla="*/ 394646 h 628951"/>
              <a:gd name="connsiteX432" fmla="*/ 701240 w 1218296"/>
              <a:gd name="connsiteY432" fmla="*/ 395170 h 628951"/>
              <a:gd name="connsiteX433" fmla="*/ 701490 w 1218296"/>
              <a:gd name="connsiteY433" fmla="*/ 395284 h 628951"/>
              <a:gd name="connsiteX434" fmla="*/ 702663 w 1218296"/>
              <a:gd name="connsiteY434" fmla="*/ 396069 h 628951"/>
              <a:gd name="connsiteX435" fmla="*/ 703785 w 1218296"/>
              <a:gd name="connsiteY435" fmla="*/ 396658 h 628951"/>
              <a:gd name="connsiteX436" fmla="*/ 705282 w 1218296"/>
              <a:gd name="connsiteY436" fmla="*/ 397034 h 628951"/>
              <a:gd name="connsiteX437" fmla="*/ 706554 w 1218296"/>
              <a:gd name="connsiteY437" fmla="*/ 397557 h 628951"/>
              <a:gd name="connsiteX438" fmla="*/ 707827 w 1218296"/>
              <a:gd name="connsiteY438" fmla="*/ 398162 h 628951"/>
              <a:gd name="connsiteX439" fmla="*/ 709100 w 1218296"/>
              <a:gd name="connsiteY439" fmla="*/ 398456 h 628951"/>
              <a:gd name="connsiteX440" fmla="*/ 710596 w 1218296"/>
              <a:gd name="connsiteY440" fmla="*/ 398832 h 628951"/>
              <a:gd name="connsiteX441" fmla="*/ 711345 w 1218296"/>
              <a:gd name="connsiteY441" fmla="*/ 399208 h 628951"/>
              <a:gd name="connsiteX442" fmla="*/ 713216 w 1218296"/>
              <a:gd name="connsiteY442" fmla="*/ 399208 h 628951"/>
              <a:gd name="connsiteX443" fmla="*/ 714489 w 1218296"/>
              <a:gd name="connsiteY443" fmla="*/ 398685 h 628951"/>
              <a:gd name="connsiteX444" fmla="*/ 715612 w 1218296"/>
              <a:gd name="connsiteY444" fmla="*/ 397933 h 628951"/>
              <a:gd name="connsiteX445" fmla="*/ 716884 w 1218296"/>
              <a:gd name="connsiteY445" fmla="*/ 397410 h 628951"/>
              <a:gd name="connsiteX446" fmla="*/ 718157 w 1218296"/>
              <a:gd name="connsiteY446" fmla="*/ 396805 h 628951"/>
              <a:gd name="connsiteX447" fmla="*/ 719878 w 1218296"/>
              <a:gd name="connsiteY447" fmla="*/ 396658 h 628951"/>
              <a:gd name="connsiteX448" fmla="*/ 721525 w 1218296"/>
              <a:gd name="connsiteY448" fmla="*/ 396805 h 628951"/>
              <a:gd name="connsiteX449" fmla="*/ 723172 w 1218296"/>
              <a:gd name="connsiteY449" fmla="*/ 397034 h 628951"/>
              <a:gd name="connsiteX450" fmla="*/ 724818 w 1218296"/>
              <a:gd name="connsiteY450" fmla="*/ 397181 h 628951"/>
              <a:gd name="connsiteX451" fmla="*/ 726465 w 1218296"/>
              <a:gd name="connsiteY451" fmla="*/ 397410 h 628951"/>
              <a:gd name="connsiteX452" fmla="*/ 727812 w 1218296"/>
              <a:gd name="connsiteY452" fmla="*/ 397786 h 628951"/>
              <a:gd name="connsiteX453" fmla="*/ 729460 w 1218296"/>
              <a:gd name="connsiteY453" fmla="*/ 397933 h 628951"/>
              <a:gd name="connsiteX454" fmla="*/ 730732 w 1218296"/>
              <a:gd name="connsiteY454" fmla="*/ 398456 h 628951"/>
              <a:gd name="connsiteX455" fmla="*/ 732603 w 1218296"/>
              <a:gd name="connsiteY455" fmla="*/ 398456 h 628951"/>
              <a:gd name="connsiteX456" fmla="*/ 734250 w 1218296"/>
              <a:gd name="connsiteY456" fmla="*/ 398309 h 628951"/>
              <a:gd name="connsiteX457" fmla="*/ 735897 w 1218296"/>
              <a:gd name="connsiteY457" fmla="*/ 398162 h 628951"/>
              <a:gd name="connsiteX458" fmla="*/ 737169 w 1218296"/>
              <a:gd name="connsiteY458" fmla="*/ 397557 h 628951"/>
              <a:gd name="connsiteX459" fmla="*/ 738142 w 1218296"/>
              <a:gd name="connsiteY459" fmla="*/ 396658 h 628951"/>
              <a:gd name="connsiteX460" fmla="*/ 739041 w 1218296"/>
              <a:gd name="connsiteY460" fmla="*/ 395693 h 628951"/>
              <a:gd name="connsiteX461" fmla="*/ 739789 w 1218296"/>
              <a:gd name="connsiteY461" fmla="*/ 394646 h 628951"/>
              <a:gd name="connsiteX462" fmla="*/ 740538 w 1218296"/>
              <a:gd name="connsiteY462" fmla="*/ 393665 h 628951"/>
              <a:gd name="connsiteX463" fmla="*/ 741436 w 1218296"/>
              <a:gd name="connsiteY463" fmla="*/ 392766 h 628951"/>
              <a:gd name="connsiteX464" fmla="*/ 742185 w 1218296"/>
              <a:gd name="connsiteY464" fmla="*/ 391654 h 628951"/>
              <a:gd name="connsiteX465" fmla="*/ 743457 w 1218296"/>
              <a:gd name="connsiteY465" fmla="*/ 391131 h 628951"/>
              <a:gd name="connsiteX466" fmla="*/ 744804 w 1218296"/>
              <a:gd name="connsiteY466" fmla="*/ 390591 h 628951"/>
              <a:gd name="connsiteX467" fmla="*/ 746451 w 1218296"/>
              <a:gd name="connsiteY467" fmla="*/ 390591 h 628951"/>
              <a:gd name="connsiteX468" fmla="*/ 746900 w 1218296"/>
              <a:gd name="connsiteY468" fmla="*/ 390673 h 628951"/>
              <a:gd name="connsiteX469" fmla="*/ 747360 w 1218296"/>
              <a:gd name="connsiteY469" fmla="*/ 390706 h 628951"/>
              <a:gd name="connsiteX470" fmla="*/ 748098 w 1218296"/>
              <a:gd name="connsiteY470" fmla="*/ 390755 h 628951"/>
              <a:gd name="connsiteX471" fmla="*/ 749745 w 1218296"/>
              <a:gd name="connsiteY471" fmla="*/ 390902 h 628951"/>
              <a:gd name="connsiteX472" fmla="*/ 750552 w 1218296"/>
              <a:gd name="connsiteY472" fmla="*/ 391033 h 628951"/>
              <a:gd name="connsiteX473" fmla="*/ 751092 w 1218296"/>
              <a:gd name="connsiteY473" fmla="*/ 391131 h 628951"/>
              <a:gd name="connsiteX474" fmla="*/ 751391 w 1218296"/>
              <a:gd name="connsiteY474" fmla="*/ 391131 h 628951"/>
              <a:gd name="connsiteX475" fmla="*/ 751541 w 1218296"/>
              <a:gd name="connsiteY475" fmla="*/ 391131 h 628951"/>
              <a:gd name="connsiteX476" fmla="*/ 753263 w 1218296"/>
              <a:gd name="connsiteY476" fmla="*/ 391131 h 628951"/>
              <a:gd name="connsiteX477" fmla="*/ 754910 w 1218296"/>
              <a:gd name="connsiteY477" fmla="*/ 390902 h 628951"/>
              <a:gd name="connsiteX478" fmla="*/ 756781 w 1218296"/>
              <a:gd name="connsiteY478" fmla="*/ 390902 h 628951"/>
              <a:gd name="connsiteX479" fmla="*/ 758278 w 1218296"/>
              <a:gd name="connsiteY479" fmla="*/ 390591 h 628951"/>
              <a:gd name="connsiteX480" fmla="*/ 759700 w 1218296"/>
              <a:gd name="connsiteY480" fmla="*/ 390232 h 628951"/>
              <a:gd name="connsiteX481" fmla="*/ 760823 w 1218296"/>
              <a:gd name="connsiteY481" fmla="*/ 389479 h 628951"/>
              <a:gd name="connsiteX482" fmla="*/ 761945 w 1218296"/>
              <a:gd name="connsiteY482" fmla="*/ 388727 h 628951"/>
              <a:gd name="connsiteX483" fmla="*/ 762844 w 1218296"/>
              <a:gd name="connsiteY483" fmla="*/ 387828 h 628951"/>
              <a:gd name="connsiteX484" fmla="*/ 763593 w 1218296"/>
              <a:gd name="connsiteY484" fmla="*/ 386863 h 628951"/>
              <a:gd name="connsiteX485" fmla="*/ 764341 w 1218296"/>
              <a:gd name="connsiteY485" fmla="*/ 385800 h 628951"/>
              <a:gd name="connsiteX486" fmla="*/ 765089 w 1218296"/>
              <a:gd name="connsiteY486" fmla="*/ 384689 h 628951"/>
              <a:gd name="connsiteX487" fmla="*/ 765988 w 1218296"/>
              <a:gd name="connsiteY487" fmla="*/ 383789 h 628951"/>
              <a:gd name="connsiteX488" fmla="*/ 767335 w 1218296"/>
              <a:gd name="connsiteY488" fmla="*/ 383184 h 628951"/>
              <a:gd name="connsiteX489" fmla="*/ 768757 w 1218296"/>
              <a:gd name="connsiteY489" fmla="*/ 382808 h 628951"/>
              <a:gd name="connsiteX490" fmla="*/ 770254 w 1218296"/>
              <a:gd name="connsiteY490" fmla="*/ 382432 h 628951"/>
              <a:gd name="connsiteX491" fmla="*/ 771901 w 1218296"/>
              <a:gd name="connsiteY491" fmla="*/ 382285 h 628951"/>
              <a:gd name="connsiteX492" fmla="*/ 773772 w 1218296"/>
              <a:gd name="connsiteY492" fmla="*/ 382285 h 628951"/>
              <a:gd name="connsiteX493" fmla="*/ 775419 w 1218296"/>
              <a:gd name="connsiteY493" fmla="*/ 382072 h 628951"/>
              <a:gd name="connsiteX494" fmla="*/ 776542 w 1218296"/>
              <a:gd name="connsiteY494" fmla="*/ 382072 h 628951"/>
              <a:gd name="connsiteX495" fmla="*/ 778413 w 1218296"/>
              <a:gd name="connsiteY495" fmla="*/ 382072 h 628951"/>
              <a:gd name="connsiteX496" fmla="*/ 780210 w 1218296"/>
              <a:gd name="connsiteY496" fmla="*/ 382072 h 628951"/>
              <a:gd name="connsiteX497" fmla="*/ 782081 w 1218296"/>
              <a:gd name="connsiteY497" fmla="*/ 382072 h 628951"/>
              <a:gd name="connsiteX498" fmla="*/ 783728 w 1218296"/>
              <a:gd name="connsiteY498" fmla="*/ 382072 h 628951"/>
              <a:gd name="connsiteX499" fmla="*/ 785225 w 1218296"/>
              <a:gd name="connsiteY499" fmla="*/ 381762 h 628951"/>
              <a:gd name="connsiteX500" fmla="*/ 786348 w 1218296"/>
              <a:gd name="connsiteY500" fmla="*/ 381026 h 628951"/>
              <a:gd name="connsiteX501" fmla="*/ 787620 w 1218296"/>
              <a:gd name="connsiteY501" fmla="*/ 380421 h 628951"/>
              <a:gd name="connsiteX502" fmla="*/ 789117 w 1218296"/>
              <a:gd name="connsiteY502" fmla="*/ 380045 h 628951"/>
              <a:gd name="connsiteX503" fmla="*/ 790539 w 1218296"/>
              <a:gd name="connsiteY503" fmla="*/ 379669 h 628951"/>
              <a:gd name="connsiteX504" fmla="*/ 792411 w 1218296"/>
              <a:gd name="connsiteY504" fmla="*/ 379669 h 628951"/>
              <a:gd name="connsiteX505" fmla="*/ 793908 w 1218296"/>
              <a:gd name="connsiteY505" fmla="*/ 380045 h 628951"/>
              <a:gd name="connsiteX506" fmla="*/ 795031 w 1218296"/>
              <a:gd name="connsiteY506" fmla="*/ 380797 h 628951"/>
              <a:gd name="connsiteX507" fmla="*/ 796303 w 1218296"/>
              <a:gd name="connsiteY507" fmla="*/ 381386 h 628951"/>
              <a:gd name="connsiteX508" fmla="*/ 797426 w 1218296"/>
              <a:gd name="connsiteY508" fmla="*/ 382072 h 628951"/>
              <a:gd name="connsiteX509" fmla="*/ 798474 w 1218296"/>
              <a:gd name="connsiteY509" fmla="*/ 382808 h 628951"/>
              <a:gd name="connsiteX510" fmla="*/ 799447 w 1218296"/>
              <a:gd name="connsiteY510" fmla="*/ 383789 h 628951"/>
              <a:gd name="connsiteX511" fmla="*/ 800569 w 1218296"/>
              <a:gd name="connsiteY511" fmla="*/ 384541 h 628951"/>
              <a:gd name="connsiteX512" fmla="*/ 801129 w 1218296"/>
              <a:gd name="connsiteY512" fmla="*/ 384836 h 628951"/>
              <a:gd name="connsiteX513" fmla="*/ 801393 w 1218296"/>
              <a:gd name="connsiteY513" fmla="*/ 384983 h 628951"/>
              <a:gd name="connsiteX514" fmla="*/ 801657 w 1218296"/>
              <a:gd name="connsiteY514" fmla="*/ 385065 h 628951"/>
              <a:gd name="connsiteX515" fmla="*/ 803115 w 1218296"/>
              <a:gd name="connsiteY515" fmla="*/ 385065 h 628951"/>
              <a:gd name="connsiteX516" fmla="*/ 804387 w 1218296"/>
              <a:gd name="connsiteY516" fmla="*/ 384541 h 628951"/>
              <a:gd name="connsiteX517" fmla="*/ 805360 w 1218296"/>
              <a:gd name="connsiteY517" fmla="*/ 384100 h 628951"/>
              <a:gd name="connsiteX518" fmla="*/ 805734 w 1218296"/>
              <a:gd name="connsiteY518" fmla="*/ 383936 h 628951"/>
              <a:gd name="connsiteX519" fmla="*/ 806858 w 1218296"/>
              <a:gd name="connsiteY519" fmla="*/ 383184 h 628951"/>
              <a:gd name="connsiteX520" fmla="*/ 807905 w 1218296"/>
              <a:gd name="connsiteY520" fmla="*/ 382432 h 628951"/>
              <a:gd name="connsiteX521" fmla="*/ 809252 w 1218296"/>
              <a:gd name="connsiteY521" fmla="*/ 381909 h 628951"/>
              <a:gd name="connsiteX522" fmla="*/ 810525 w 1218296"/>
              <a:gd name="connsiteY522" fmla="*/ 381386 h 628951"/>
              <a:gd name="connsiteX523" fmla="*/ 812022 w 1218296"/>
              <a:gd name="connsiteY523" fmla="*/ 381026 h 628951"/>
              <a:gd name="connsiteX524" fmla="*/ 813294 w 1218296"/>
              <a:gd name="connsiteY524" fmla="*/ 380421 h 628951"/>
              <a:gd name="connsiteX525" fmla="*/ 814567 w 1218296"/>
              <a:gd name="connsiteY525" fmla="*/ 379898 h 628951"/>
              <a:gd name="connsiteX526" fmla="*/ 815518 w 1218296"/>
              <a:gd name="connsiteY526" fmla="*/ 379472 h 628951"/>
              <a:gd name="connsiteX527" fmla="*/ 815840 w 1218296"/>
              <a:gd name="connsiteY527" fmla="*/ 379293 h 628951"/>
              <a:gd name="connsiteX528" fmla="*/ 817337 w 1218296"/>
              <a:gd name="connsiteY528" fmla="*/ 378998 h 628951"/>
              <a:gd name="connsiteX529" fmla="*/ 818834 w 1218296"/>
              <a:gd name="connsiteY529" fmla="*/ 378622 h 628951"/>
              <a:gd name="connsiteX530" fmla="*/ 820331 w 1218296"/>
              <a:gd name="connsiteY530" fmla="*/ 378393 h 628951"/>
              <a:gd name="connsiteX531" fmla="*/ 821753 w 1218296"/>
              <a:gd name="connsiteY531" fmla="*/ 378017 h 628951"/>
              <a:gd name="connsiteX532" fmla="*/ 823475 w 1218296"/>
              <a:gd name="connsiteY532" fmla="*/ 377870 h 628951"/>
              <a:gd name="connsiteX533" fmla="*/ 825122 w 1218296"/>
              <a:gd name="connsiteY533" fmla="*/ 377657 h 628951"/>
              <a:gd name="connsiteX534" fmla="*/ 826768 w 1218296"/>
              <a:gd name="connsiteY534" fmla="*/ 377494 h 628951"/>
              <a:gd name="connsiteX535" fmla="*/ 828415 w 1218296"/>
              <a:gd name="connsiteY535" fmla="*/ 377347 h 628951"/>
              <a:gd name="connsiteX536" fmla="*/ 830062 w 1218296"/>
              <a:gd name="connsiteY536" fmla="*/ 377118 h 628951"/>
              <a:gd name="connsiteX537" fmla="*/ 831558 w 1218296"/>
              <a:gd name="connsiteY537" fmla="*/ 376758 h 628951"/>
              <a:gd name="connsiteX538" fmla="*/ 833056 w 1218296"/>
              <a:gd name="connsiteY538" fmla="*/ 376382 h 628951"/>
              <a:gd name="connsiteX539" fmla="*/ 834179 w 1218296"/>
              <a:gd name="connsiteY539" fmla="*/ 375630 h 628951"/>
              <a:gd name="connsiteX540" fmla="*/ 835451 w 1218296"/>
              <a:gd name="connsiteY540" fmla="*/ 375107 h 628951"/>
              <a:gd name="connsiteX541" fmla="*/ 836349 w 1218296"/>
              <a:gd name="connsiteY541" fmla="*/ 374354 h 628951"/>
              <a:gd name="connsiteX542" fmla="*/ 837472 w 1218296"/>
              <a:gd name="connsiteY542" fmla="*/ 373602 h 628951"/>
              <a:gd name="connsiteX543" fmla="*/ 838370 w 1218296"/>
              <a:gd name="connsiteY543" fmla="*/ 372932 h 628951"/>
              <a:gd name="connsiteX544" fmla="*/ 839493 w 1218296"/>
              <a:gd name="connsiteY544" fmla="*/ 372180 h 628951"/>
              <a:gd name="connsiteX545" fmla="*/ 840391 w 1218296"/>
              <a:gd name="connsiteY545" fmla="*/ 371215 h 628951"/>
              <a:gd name="connsiteX546" fmla="*/ 841365 w 1218296"/>
              <a:gd name="connsiteY546" fmla="*/ 370316 h 628951"/>
              <a:gd name="connsiteX547" fmla="*/ 842263 w 1218296"/>
              <a:gd name="connsiteY547" fmla="*/ 369416 h 628951"/>
              <a:gd name="connsiteX548" fmla="*/ 843161 w 1218296"/>
              <a:gd name="connsiteY548" fmla="*/ 368435 h 628951"/>
              <a:gd name="connsiteX549" fmla="*/ 844134 w 1218296"/>
              <a:gd name="connsiteY549" fmla="*/ 367552 h 628951"/>
              <a:gd name="connsiteX550" fmla="*/ 845257 w 1218296"/>
              <a:gd name="connsiteY550" fmla="*/ 366800 h 628951"/>
              <a:gd name="connsiteX551" fmla="*/ 846155 w 1218296"/>
              <a:gd name="connsiteY551" fmla="*/ 365901 h 628951"/>
              <a:gd name="connsiteX552" fmla="*/ 847278 w 1218296"/>
              <a:gd name="connsiteY552" fmla="*/ 365149 h 628951"/>
              <a:gd name="connsiteX553" fmla="*/ 848400 w 1218296"/>
              <a:gd name="connsiteY553" fmla="*/ 364397 h 628951"/>
              <a:gd name="connsiteX554" fmla="*/ 849448 w 1218296"/>
              <a:gd name="connsiteY554" fmla="*/ 363644 h 628951"/>
              <a:gd name="connsiteX555" fmla="*/ 850796 w 1218296"/>
              <a:gd name="connsiteY555" fmla="*/ 363121 h 628951"/>
              <a:gd name="connsiteX556" fmla="*/ 852069 w 1218296"/>
              <a:gd name="connsiteY556" fmla="*/ 362598 h 628951"/>
              <a:gd name="connsiteX557" fmla="*/ 853565 w 1218296"/>
              <a:gd name="connsiteY557" fmla="*/ 362222 h 628951"/>
              <a:gd name="connsiteX558" fmla="*/ 854838 w 1218296"/>
              <a:gd name="connsiteY558" fmla="*/ 361633 h 628951"/>
              <a:gd name="connsiteX559" fmla="*/ 856110 w 1218296"/>
              <a:gd name="connsiteY559" fmla="*/ 361110 h 628951"/>
              <a:gd name="connsiteX560" fmla="*/ 857383 w 1218296"/>
              <a:gd name="connsiteY560" fmla="*/ 360652 h 628951"/>
              <a:gd name="connsiteX561" fmla="*/ 858730 w 1218296"/>
              <a:gd name="connsiteY561" fmla="*/ 360211 h 628951"/>
              <a:gd name="connsiteX562" fmla="*/ 860003 w 1218296"/>
              <a:gd name="connsiteY562" fmla="*/ 359606 h 628951"/>
              <a:gd name="connsiteX563" fmla="*/ 861275 w 1218296"/>
              <a:gd name="connsiteY563" fmla="*/ 359083 h 628951"/>
              <a:gd name="connsiteX564" fmla="*/ 862772 w 1218296"/>
              <a:gd name="connsiteY564" fmla="*/ 358706 h 628951"/>
              <a:gd name="connsiteX565" fmla="*/ 864045 w 1218296"/>
              <a:gd name="connsiteY565" fmla="*/ 358183 h 628951"/>
              <a:gd name="connsiteX566" fmla="*/ 865542 w 1218296"/>
              <a:gd name="connsiteY566" fmla="*/ 357807 h 628951"/>
              <a:gd name="connsiteX567" fmla="*/ 867039 w 1218296"/>
              <a:gd name="connsiteY567" fmla="*/ 357595 h 628951"/>
              <a:gd name="connsiteX568" fmla="*/ 868461 w 1218296"/>
              <a:gd name="connsiteY568" fmla="*/ 357218 h 628951"/>
              <a:gd name="connsiteX569" fmla="*/ 869808 w 1218296"/>
              <a:gd name="connsiteY569" fmla="*/ 356695 h 628951"/>
              <a:gd name="connsiteX570" fmla="*/ 871081 w 1218296"/>
              <a:gd name="connsiteY570" fmla="*/ 356090 h 628951"/>
              <a:gd name="connsiteX571" fmla="*/ 872578 w 1218296"/>
              <a:gd name="connsiteY571" fmla="*/ 355796 h 628951"/>
              <a:gd name="connsiteX572" fmla="*/ 874000 w 1218296"/>
              <a:gd name="connsiteY572" fmla="*/ 355420 h 628951"/>
              <a:gd name="connsiteX573" fmla="*/ 875347 w 1218296"/>
              <a:gd name="connsiteY573" fmla="*/ 354815 h 628951"/>
              <a:gd name="connsiteX574" fmla="*/ 876770 w 1218296"/>
              <a:gd name="connsiteY574" fmla="*/ 354668 h 628951"/>
              <a:gd name="connsiteX575" fmla="*/ 878267 w 1218296"/>
              <a:gd name="connsiteY575" fmla="*/ 354291 h 628951"/>
              <a:gd name="connsiteX576" fmla="*/ 879764 w 1218296"/>
              <a:gd name="connsiteY576" fmla="*/ 353915 h 628951"/>
              <a:gd name="connsiteX577" fmla="*/ 881411 w 1218296"/>
              <a:gd name="connsiteY577" fmla="*/ 353768 h 628951"/>
              <a:gd name="connsiteX578" fmla="*/ 883058 w 1218296"/>
              <a:gd name="connsiteY578" fmla="*/ 353539 h 628951"/>
              <a:gd name="connsiteX579" fmla="*/ 884555 w 1218296"/>
              <a:gd name="connsiteY579" fmla="*/ 353180 h 628951"/>
              <a:gd name="connsiteX580" fmla="*/ 886426 w 1218296"/>
              <a:gd name="connsiteY580" fmla="*/ 353180 h 628951"/>
              <a:gd name="connsiteX581" fmla="*/ 888222 w 1218296"/>
              <a:gd name="connsiteY581" fmla="*/ 353180 h 628951"/>
              <a:gd name="connsiteX582" fmla="*/ 890093 w 1218296"/>
              <a:gd name="connsiteY582" fmla="*/ 353180 h 628951"/>
              <a:gd name="connsiteX583" fmla="*/ 891815 w 1218296"/>
              <a:gd name="connsiteY583" fmla="*/ 353016 h 628951"/>
              <a:gd name="connsiteX584" fmla="*/ 893612 w 1218296"/>
              <a:gd name="connsiteY584" fmla="*/ 353016 h 628951"/>
              <a:gd name="connsiteX585" fmla="*/ 895258 w 1218296"/>
              <a:gd name="connsiteY585" fmla="*/ 352804 h 628951"/>
              <a:gd name="connsiteX586" fmla="*/ 896905 w 1218296"/>
              <a:gd name="connsiteY586" fmla="*/ 352804 h 628951"/>
              <a:gd name="connsiteX587" fmla="*/ 898627 w 1218296"/>
              <a:gd name="connsiteY587" fmla="*/ 353016 h 628951"/>
              <a:gd name="connsiteX588" fmla="*/ 900049 w 1218296"/>
              <a:gd name="connsiteY588" fmla="*/ 353016 h 628951"/>
              <a:gd name="connsiteX589" fmla="*/ 901920 w 1218296"/>
              <a:gd name="connsiteY589" fmla="*/ 353016 h 628951"/>
              <a:gd name="connsiteX590" fmla="*/ 903792 w 1218296"/>
              <a:gd name="connsiteY590" fmla="*/ 353016 h 628951"/>
              <a:gd name="connsiteX591" fmla="*/ 905588 w 1218296"/>
              <a:gd name="connsiteY591" fmla="*/ 353016 h 628951"/>
              <a:gd name="connsiteX592" fmla="*/ 907459 w 1218296"/>
              <a:gd name="connsiteY592" fmla="*/ 353016 h 628951"/>
              <a:gd name="connsiteX593" fmla="*/ 909106 w 1218296"/>
              <a:gd name="connsiteY593" fmla="*/ 353180 h 628951"/>
              <a:gd name="connsiteX594" fmla="*/ 910258 w 1218296"/>
              <a:gd name="connsiteY594" fmla="*/ 353343 h 628951"/>
              <a:gd name="connsiteX595" fmla="*/ 910603 w 1218296"/>
              <a:gd name="connsiteY595" fmla="*/ 353392 h 628951"/>
              <a:gd name="connsiteX596" fmla="*/ 910790 w 1218296"/>
              <a:gd name="connsiteY596" fmla="*/ 353392 h 628951"/>
              <a:gd name="connsiteX597" fmla="*/ 910978 w 1218296"/>
              <a:gd name="connsiteY597" fmla="*/ 353392 h 628951"/>
              <a:gd name="connsiteX598" fmla="*/ 912100 w 1218296"/>
              <a:gd name="connsiteY598" fmla="*/ 353539 h 628951"/>
              <a:gd name="connsiteX599" fmla="*/ 913373 w 1218296"/>
              <a:gd name="connsiteY599" fmla="*/ 354144 h 628951"/>
              <a:gd name="connsiteX600" fmla="*/ 914870 w 1218296"/>
              <a:gd name="connsiteY600" fmla="*/ 354291 h 628951"/>
              <a:gd name="connsiteX601" fmla="*/ 916517 w 1218296"/>
              <a:gd name="connsiteY601" fmla="*/ 354439 h 628951"/>
              <a:gd name="connsiteX602" fmla="*/ 918013 w 1218296"/>
              <a:gd name="connsiteY602" fmla="*/ 354815 h 628951"/>
              <a:gd name="connsiteX603" fmla="*/ 919436 w 1218296"/>
              <a:gd name="connsiteY603" fmla="*/ 355191 h 628951"/>
              <a:gd name="connsiteX604" fmla="*/ 920615 w 1218296"/>
              <a:gd name="connsiteY604" fmla="*/ 355354 h 628951"/>
              <a:gd name="connsiteX605" fmla="*/ 921008 w 1218296"/>
              <a:gd name="connsiteY605" fmla="*/ 355420 h 628951"/>
              <a:gd name="connsiteX606" fmla="*/ 921157 w 1218296"/>
              <a:gd name="connsiteY606" fmla="*/ 355420 h 628951"/>
              <a:gd name="connsiteX607" fmla="*/ 921525 w 1218296"/>
              <a:gd name="connsiteY607" fmla="*/ 355551 h 628951"/>
              <a:gd name="connsiteX608" fmla="*/ 921756 w 1218296"/>
              <a:gd name="connsiteY608" fmla="*/ 355649 h 628951"/>
              <a:gd name="connsiteX609" fmla="*/ 922430 w 1218296"/>
              <a:gd name="connsiteY609" fmla="*/ 355943 h 628951"/>
              <a:gd name="connsiteX610" fmla="*/ 923514 w 1218296"/>
              <a:gd name="connsiteY610" fmla="*/ 356384 h 628951"/>
              <a:gd name="connsiteX611" fmla="*/ 925313 w 1218296"/>
              <a:gd name="connsiteY611" fmla="*/ 352248 h 628951"/>
              <a:gd name="connsiteX612" fmla="*/ 925420 w 1218296"/>
              <a:gd name="connsiteY612" fmla="*/ 352215 h 628951"/>
              <a:gd name="connsiteX613" fmla="*/ 930103 w 1218296"/>
              <a:gd name="connsiteY613" fmla="*/ 350302 h 628951"/>
              <a:gd name="connsiteX614" fmla="*/ 930807 w 1218296"/>
              <a:gd name="connsiteY614" fmla="*/ 350253 h 628951"/>
              <a:gd name="connsiteX615" fmla="*/ 931833 w 1218296"/>
              <a:gd name="connsiteY615" fmla="*/ 350187 h 628951"/>
              <a:gd name="connsiteX616" fmla="*/ 932887 w 1218296"/>
              <a:gd name="connsiteY616" fmla="*/ 350547 h 628951"/>
              <a:gd name="connsiteX617" fmla="*/ 933868 w 1218296"/>
              <a:gd name="connsiteY617" fmla="*/ 350874 h 628951"/>
              <a:gd name="connsiteX618" fmla="*/ 934310 w 1218296"/>
              <a:gd name="connsiteY618" fmla="*/ 350743 h 628951"/>
              <a:gd name="connsiteX619" fmla="*/ 936837 w 1218296"/>
              <a:gd name="connsiteY619" fmla="*/ 349909 h 628951"/>
              <a:gd name="connsiteX620" fmla="*/ 939624 w 1218296"/>
              <a:gd name="connsiteY620" fmla="*/ 349582 h 628951"/>
              <a:gd name="connsiteX621" fmla="*/ 939807 w 1218296"/>
              <a:gd name="connsiteY621" fmla="*/ 349550 h 628951"/>
              <a:gd name="connsiteX622" fmla="*/ 945042 w 1218296"/>
              <a:gd name="connsiteY622" fmla="*/ 352705 h 628951"/>
              <a:gd name="connsiteX623" fmla="*/ 947386 w 1218296"/>
              <a:gd name="connsiteY623" fmla="*/ 353752 h 628951"/>
              <a:gd name="connsiteX624" fmla="*/ 952729 w 1218296"/>
              <a:gd name="connsiteY624" fmla="*/ 355453 h 628951"/>
              <a:gd name="connsiteX625" fmla="*/ 955626 w 1218296"/>
              <a:gd name="connsiteY625" fmla="*/ 354995 h 628951"/>
              <a:gd name="connsiteX626" fmla="*/ 957305 w 1218296"/>
              <a:gd name="connsiteY626" fmla="*/ 354243 h 628951"/>
              <a:gd name="connsiteX627" fmla="*/ 960103 w 1218296"/>
              <a:gd name="connsiteY627" fmla="*/ 352738 h 628951"/>
              <a:gd name="connsiteX628" fmla="*/ 960290 w 1218296"/>
              <a:gd name="connsiteY628" fmla="*/ 352836 h 628951"/>
              <a:gd name="connsiteX629" fmla="*/ 963089 w 1218296"/>
              <a:gd name="connsiteY629" fmla="*/ 351610 h 628951"/>
              <a:gd name="connsiteX630" fmla="*/ 967017 w 1218296"/>
              <a:gd name="connsiteY630" fmla="*/ 351528 h 628951"/>
              <a:gd name="connsiteX631" fmla="*/ 971048 w 1218296"/>
              <a:gd name="connsiteY631" fmla="*/ 352869 h 628951"/>
              <a:gd name="connsiteX632" fmla="*/ 972829 w 1218296"/>
              <a:gd name="connsiteY632" fmla="*/ 353523 h 628951"/>
              <a:gd name="connsiteX633" fmla="*/ 974886 w 1218296"/>
              <a:gd name="connsiteY633" fmla="*/ 353245 h 628951"/>
              <a:gd name="connsiteX634" fmla="*/ 976564 w 1218296"/>
              <a:gd name="connsiteY634" fmla="*/ 352313 h 628951"/>
              <a:gd name="connsiteX635" fmla="*/ 978050 w 1218296"/>
              <a:gd name="connsiteY635" fmla="*/ 350613 h 628951"/>
              <a:gd name="connsiteX636" fmla="*/ 980101 w 1218296"/>
              <a:gd name="connsiteY636" fmla="*/ 349386 h 628951"/>
              <a:gd name="connsiteX637" fmla="*/ 983008 w 1218296"/>
              <a:gd name="connsiteY637" fmla="*/ 350629 h 628951"/>
              <a:gd name="connsiteX638" fmla="*/ 984323 w 1218296"/>
              <a:gd name="connsiteY638" fmla="*/ 351577 h 628951"/>
              <a:gd name="connsiteX639" fmla="*/ 985261 w 1218296"/>
              <a:gd name="connsiteY639" fmla="*/ 351953 h 628951"/>
              <a:gd name="connsiteX640" fmla="*/ 986850 w 1218296"/>
              <a:gd name="connsiteY640" fmla="*/ 351675 h 628951"/>
              <a:gd name="connsiteX641" fmla="*/ 987669 w 1218296"/>
              <a:gd name="connsiteY641" fmla="*/ 347996 h 628951"/>
              <a:gd name="connsiteX642" fmla="*/ 988672 w 1218296"/>
              <a:gd name="connsiteY642" fmla="*/ 343647 h 628951"/>
              <a:gd name="connsiteX643" fmla="*/ 990069 w 1218296"/>
              <a:gd name="connsiteY643" fmla="*/ 342617 h 628951"/>
              <a:gd name="connsiteX644" fmla="*/ 992400 w 1218296"/>
              <a:gd name="connsiteY644" fmla="*/ 341390 h 628951"/>
              <a:gd name="connsiteX645" fmla="*/ 994729 w 1218296"/>
              <a:gd name="connsiteY645" fmla="*/ 343990 h 628951"/>
              <a:gd name="connsiteX646" fmla="*/ 996638 w 1218296"/>
              <a:gd name="connsiteY646" fmla="*/ 346116 h 628951"/>
              <a:gd name="connsiteX647" fmla="*/ 997856 w 1218296"/>
              <a:gd name="connsiteY647" fmla="*/ 346410 h 628951"/>
              <a:gd name="connsiteX648" fmla="*/ 999976 w 1218296"/>
              <a:gd name="connsiteY648" fmla="*/ 341129 h 628951"/>
              <a:gd name="connsiteX649" fmla="*/ 1003236 w 1218296"/>
              <a:gd name="connsiteY649" fmla="*/ 338954 h 628951"/>
              <a:gd name="connsiteX650" fmla="*/ 1006789 w 1218296"/>
              <a:gd name="connsiteY650" fmla="*/ 338594 h 628951"/>
              <a:gd name="connsiteX651" fmla="*/ 1010390 w 1218296"/>
              <a:gd name="connsiteY651" fmla="*/ 330844 h 628951"/>
              <a:gd name="connsiteX652" fmla="*/ 1010179 w 1218296"/>
              <a:gd name="connsiteY652" fmla="*/ 326887 h 628951"/>
              <a:gd name="connsiteX653" fmla="*/ 1014387 w 1218296"/>
              <a:gd name="connsiteY653" fmla="*/ 326609 h 628951"/>
              <a:gd name="connsiteX654" fmla="*/ 1017247 w 1218296"/>
              <a:gd name="connsiteY654" fmla="*/ 327786 h 628951"/>
              <a:gd name="connsiteX655" fmla="*/ 1017388 w 1218296"/>
              <a:gd name="connsiteY655" fmla="*/ 327852 h 628951"/>
              <a:gd name="connsiteX656" fmla="*/ 1019157 w 1218296"/>
              <a:gd name="connsiteY656" fmla="*/ 326527 h 628951"/>
              <a:gd name="connsiteX657" fmla="*/ 1021014 w 1218296"/>
              <a:gd name="connsiteY657" fmla="*/ 324172 h 628951"/>
              <a:gd name="connsiteX658" fmla="*/ 1024098 w 1218296"/>
              <a:gd name="connsiteY658" fmla="*/ 323796 h 628951"/>
              <a:gd name="connsiteX659" fmla="*/ 1025864 w 1218296"/>
              <a:gd name="connsiteY659" fmla="*/ 321916 h 628951"/>
              <a:gd name="connsiteX660" fmla="*/ 1030919 w 1218296"/>
              <a:gd name="connsiteY660" fmla="*/ 315278 h 628951"/>
              <a:gd name="connsiteX661" fmla="*/ 1028853 w 1218296"/>
              <a:gd name="connsiteY661" fmla="*/ 314983 h 628951"/>
              <a:gd name="connsiteX662" fmla="*/ 1026885 w 1218296"/>
              <a:gd name="connsiteY662" fmla="*/ 313855 h 628951"/>
              <a:gd name="connsiteX663" fmla="*/ 1023645 w 1218296"/>
              <a:gd name="connsiteY663" fmla="*/ 309538 h 628951"/>
              <a:gd name="connsiteX664" fmla="*/ 1023518 w 1218296"/>
              <a:gd name="connsiteY664" fmla="*/ 309375 h 628951"/>
              <a:gd name="connsiteX665" fmla="*/ 1022128 w 1218296"/>
              <a:gd name="connsiteY665" fmla="*/ 304714 h 628951"/>
              <a:gd name="connsiteX666" fmla="*/ 1020542 w 1218296"/>
              <a:gd name="connsiteY666" fmla="*/ 301722 h 628951"/>
              <a:gd name="connsiteX667" fmla="*/ 1021438 w 1218296"/>
              <a:gd name="connsiteY667" fmla="*/ 297013 h 628951"/>
              <a:gd name="connsiteX668" fmla="*/ 1021081 w 1218296"/>
              <a:gd name="connsiteY668" fmla="*/ 294904 h 628951"/>
              <a:gd name="connsiteX669" fmla="*/ 1020607 w 1218296"/>
              <a:gd name="connsiteY669" fmla="*/ 294250 h 628951"/>
              <a:gd name="connsiteX670" fmla="*/ 1020408 w 1218296"/>
              <a:gd name="connsiteY670" fmla="*/ 293972 h 628951"/>
              <a:gd name="connsiteX671" fmla="*/ 1018833 w 1218296"/>
              <a:gd name="connsiteY671" fmla="*/ 293988 h 628951"/>
              <a:gd name="connsiteX672" fmla="*/ 1017259 w 1218296"/>
              <a:gd name="connsiteY672" fmla="*/ 294004 h 628951"/>
              <a:gd name="connsiteX673" fmla="*/ 1016902 w 1218296"/>
              <a:gd name="connsiteY673" fmla="*/ 293514 h 628951"/>
              <a:gd name="connsiteX674" fmla="*/ 1016585 w 1218296"/>
              <a:gd name="connsiteY674" fmla="*/ 293072 h 628951"/>
              <a:gd name="connsiteX675" fmla="*/ 1016431 w 1218296"/>
              <a:gd name="connsiteY675" fmla="*/ 291339 h 628951"/>
              <a:gd name="connsiteX676" fmla="*/ 1016277 w 1218296"/>
              <a:gd name="connsiteY676" fmla="*/ 289622 h 628951"/>
              <a:gd name="connsiteX677" fmla="*/ 1016129 w 1218296"/>
              <a:gd name="connsiteY677" fmla="*/ 287954 h 628951"/>
              <a:gd name="connsiteX678" fmla="*/ 1016378 w 1218296"/>
              <a:gd name="connsiteY678" fmla="*/ 287546 h 628951"/>
              <a:gd name="connsiteX679" fmla="*/ 1016624 w 1218296"/>
              <a:gd name="connsiteY679" fmla="*/ 287186 h 628951"/>
              <a:gd name="connsiteX680" fmla="*/ 1017288 w 1218296"/>
              <a:gd name="connsiteY680" fmla="*/ 286859 h 628951"/>
              <a:gd name="connsiteX681" fmla="*/ 1018607 w 1218296"/>
              <a:gd name="connsiteY681" fmla="*/ 286205 h 628951"/>
              <a:gd name="connsiteX682" fmla="*/ 1018842 w 1218296"/>
              <a:gd name="connsiteY682" fmla="*/ 285911 h 628951"/>
              <a:gd name="connsiteX683" fmla="*/ 1019478 w 1218296"/>
              <a:gd name="connsiteY683" fmla="*/ 285158 h 628951"/>
              <a:gd name="connsiteX684" fmla="*/ 1019795 w 1218296"/>
              <a:gd name="connsiteY684" fmla="*/ 283981 h 628951"/>
              <a:gd name="connsiteX685" fmla="*/ 1023058 w 1218296"/>
              <a:gd name="connsiteY685" fmla="*/ 281790 h 628951"/>
              <a:gd name="connsiteX686" fmla="*/ 1023826 w 1218296"/>
              <a:gd name="connsiteY686" fmla="*/ 281267 h 628951"/>
              <a:gd name="connsiteX687" fmla="*/ 1024701 w 1218296"/>
              <a:gd name="connsiteY687" fmla="*/ 279910 h 628951"/>
              <a:gd name="connsiteX688" fmla="*/ 1028026 w 1218296"/>
              <a:gd name="connsiteY688" fmla="*/ 280923 h 628951"/>
              <a:gd name="connsiteX689" fmla="*/ 1028220 w 1218296"/>
              <a:gd name="connsiteY689" fmla="*/ 279877 h 628951"/>
              <a:gd name="connsiteX690" fmla="*/ 1028721 w 1218296"/>
              <a:gd name="connsiteY690" fmla="*/ 278765 h 628951"/>
              <a:gd name="connsiteX691" fmla="*/ 1029063 w 1218296"/>
              <a:gd name="connsiteY691" fmla="*/ 279059 h 628951"/>
              <a:gd name="connsiteX692" fmla="*/ 1031176 w 1218296"/>
              <a:gd name="connsiteY692" fmla="*/ 280956 h 628951"/>
              <a:gd name="connsiteX693" fmla="*/ 1032842 w 1218296"/>
              <a:gd name="connsiteY693" fmla="*/ 281463 h 628951"/>
              <a:gd name="connsiteX694" fmla="*/ 1034141 w 1218296"/>
              <a:gd name="connsiteY694" fmla="*/ 280972 h 628951"/>
              <a:gd name="connsiteX695" fmla="*/ 1035642 w 1218296"/>
              <a:gd name="connsiteY695" fmla="*/ 278127 h 628951"/>
              <a:gd name="connsiteX696" fmla="*/ 1036999 w 1218296"/>
              <a:gd name="connsiteY696" fmla="*/ 277948 h 628951"/>
              <a:gd name="connsiteX697" fmla="*/ 1037667 w 1218296"/>
              <a:gd name="connsiteY697" fmla="*/ 277572 h 628951"/>
              <a:gd name="connsiteX698" fmla="*/ 1039450 w 1218296"/>
              <a:gd name="connsiteY698" fmla="*/ 276623 h 628951"/>
              <a:gd name="connsiteX699" fmla="*/ 1040030 w 1218296"/>
              <a:gd name="connsiteY699" fmla="*/ 277032 h 628951"/>
              <a:gd name="connsiteX700" fmla="*/ 1040769 w 1218296"/>
              <a:gd name="connsiteY700" fmla="*/ 277081 h 628951"/>
              <a:gd name="connsiteX701" fmla="*/ 1041451 w 1218296"/>
              <a:gd name="connsiteY701" fmla="*/ 277114 h 628951"/>
              <a:gd name="connsiteX702" fmla="*/ 1042987 w 1218296"/>
              <a:gd name="connsiteY702" fmla="*/ 278356 h 628951"/>
              <a:gd name="connsiteX703" fmla="*/ 1045281 w 1218296"/>
              <a:gd name="connsiteY703" fmla="*/ 277015 h 628951"/>
              <a:gd name="connsiteX704" fmla="*/ 1046154 w 1218296"/>
              <a:gd name="connsiteY704" fmla="*/ 275593 h 628951"/>
              <a:gd name="connsiteX705" fmla="*/ 1046579 w 1218296"/>
              <a:gd name="connsiteY705" fmla="*/ 274841 h 628951"/>
              <a:gd name="connsiteX706" fmla="*/ 1046716 w 1218296"/>
              <a:gd name="connsiteY706" fmla="*/ 274595 h 628951"/>
              <a:gd name="connsiteX707" fmla="*/ 1046906 w 1218296"/>
              <a:gd name="connsiteY707" fmla="*/ 274546 h 628951"/>
              <a:gd name="connsiteX708" fmla="*/ 1048263 w 1218296"/>
              <a:gd name="connsiteY708" fmla="*/ 274170 h 628951"/>
              <a:gd name="connsiteX709" fmla="*/ 1049262 w 1218296"/>
              <a:gd name="connsiteY709" fmla="*/ 274955 h 628951"/>
              <a:gd name="connsiteX710" fmla="*/ 1051519 w 1218296"/>
              <a:gd name="connsiteY710" fmla="*/ 276737 h 628951"/>
              <a:gd name="connsiteX711" fmla="*/ 1052755 w 1218296"/>
              <a:gd name="connsiteY711" fmla="*/ 276443 h 628951"/>
              <a:gd name="connsiteX712" fmla="*/ 1053448 w 1218296"/>
              <a:gd name="connsiteY712" fmla="*/ 276917 h 628951"/>
              <a:gd name="connsiteX713" fmla="*/ 1055644 w 1218296"/>
              <a:gd name="connsiteY713" fmla="*/ 278438 h 628951"/>
              <a:gd name="connsiteX714" fmla="*/ 1057457 w 1218296"/>
              <a:gd name="connsiteY714" fmla="*/ 279059 h 628951"/>
              <a:gd name="connsiteX715" fmla="*/ 1057861 w 1218296"/>
              <a:gd name="connsiteY715" fmla="*/ 279190 h 628951"/>
              <a:gd name="connsiteX716" fmla="*/ 1059768 w 1218296"/>
              <a:gd name="connsiteY716" fmla="*/ 278994 h 628951"/>
              <a:gd name="connsiteX717" fmla="*/ 1061138 w 1218296"/>
              <a:gd name="connsiteY717" fmla="*/ 278847 h 628951"/>
              <a:gd name="connsiteX718" fmla="*/ 1062140 w 1218296"/>
              <a:gd name="connsiteY718" fmla="*/ 279534 h 628951"/>
              <a:gd name="connsiteX719" fmla="*/ 1063903 w 1218296"/>
              <a:gd name="connsiteY719" fmla="*/ 280727 h 628951"/>
              <a:gd name="connsiteX720" fmla="*/ 1064896 w 1218296"/>
              <a:gd name="connsiteY720" fmla="*/ 280417 h 628951"/>
              <a:gd name="connsiteX721" fmla="*/ 1065226 w 1218296"/>
              <a:gd name="connsiteY721" fmla="*/ 280695 h 628951"/>
              <a:gd name="connsiteX722" fmla="*/ 1065507 w 1218296"/>
              <a:gd name="connsiteY722" fmla="*/ 280923 h 628951"/>
              <a:gd name="connsiteX723" fmla="*/ 1065713 w 1218296"/>
              <a:gd name="connsiteY723" fmla="*/ 280923 h 628951"/>
              <a:gd name="connsiteX724" fmla="*/ 1066557 w 1218296"/>
              <a:gd name="connsiteY724" fmla="*/ 280923 h 628951"/>
              <a:gd name="connsiteX725" fmla="*/ 1067142 w 1218296"/>
              <a:gd name="connsiteY725" fmla="*/ 280531 h 628951"/>
              <a:gd name="connsiteX726" fmla="*/ 1067549 w 1218296"/>
              <a:gd name="connsiteY726" fmla="*/ 280253 h 628951"/>
              <a:gd name="connsiteX727" fmla="*/ 1067993 w 1218296"/>
              <a:gd name="connsiteY727" fmla="*/ 278700 h 628951"/>
              <a:gd name="connsiteX728" fmla="*/ 1069847 w 1218296"/>
              <a:gd name="connsiteY728" fmla="*/ 278405 h 628951"/>
              <a:gd name="connsiteX729" fmla="*/ 1070058 w 1218296"/>
              <a:gd name="connsiteY729" fmla="*/ 277964 h 628951"/>
              <a:gd name="connsiteX730" fmla="*/ 1070285 w 1218296"/>
              <a:gd name="connsiteY730" fmla="*/ 277473 h 628951"/>
              <a:gd name="connsiteX731" fmla="*/ 1070952 w 1218296"/>
              <a:gd name="connsiteY731" fmla="*/ 277244 h 628951"/>
              <a:gd name="connsiteX732" fmla="*/ 1071152 w 1218296"/>
              <a:gd name="connsiteY732" fmla="*/ 277179 h 628951"/>
              <a:gd name="connsiteX733" fmla="*/ 1071346 w 1218296"/>
              <a:gd name="connsiteY733" fmla="*/ 275691 h 628951"/>
              <a:gd name="connsiteX734" fmla="*/ 1072152 w 1218296"/>
              <a:gd name="connsiteY734" fmla="*/ 275135 h 628951"/>
              <a:gd name="connsiteX735" fmla="*/ 1072955 w 1218296"/>
              <a:gd name="connsiteY735" fmla="*/ 275201 h 628951"/>
              <a:gd name="connsiteX736" fmla="*/ 1076328 w 1218296"/>
              <a:gd name="connsiteY736" fmla="*/ 278503 h 628951"/>
              <a:gd name="connsiteX737" fmla="*/ 1077691 w 1218296"/>
              <a:gd name="connsiteY737" fmla="*/ 278389 h 628951"/>
              <a:gd name="connsiteX738" fmla="*/ 1078245 w 1218296"/>
              <a:gd name="connsiteY738" fmla="*/ 278340 h 628951"/>
              <a:gd name="connsiteX739" fmla="*/ 1078367 w 1218296"/>
              <a:gd name="connsiteY739" fmla="*/ 278471 h 628951"/>
              <a:gd name="connsiteX740" fmla="*/ 1080635 w 1218296"/>
              <a:gd name="connsiteY740" fmla="*/ 281022 h 628951"/>
              <a:gd name="connsiteX741" fmla="*/ 1081654 w 1218296"/>
              <a:gd name="connsiteY741" fmla="*/ 281202 h 628951"/>
              <a:gd name="connsiteX742" fmla="*/ 1082475 w 1218296"/>
              <a:gd name="connsiteY742" fmla="*/ 280940 h 628951"/>
              <a:gd name="connsiteX743" fmla="*/ 1083664 w 1218296"/>
              <a:gd name="connsiteY743" fmla="*/ 280547 h 628951"/>
              <a:gd name="connsiteX744" fmla="*/ 1085511 w 1218296"/>
              <a:gd name="connsiteY744" fmla="*/ 281300 h 628951"/>
              <a:gd name="connsiteX745" fmla="*/ 1085943 w 1218296"/>
              <a:gd name="connsiteY745" fmla="*/ 281479 h 628951"/>
              <a:gd name="connsiteX746" fmla="*/ 1088167 w 1218296"/>
              <a:gd name="connsiteY746" fmla="*/ 281496 h 628951"/>
              <a:gd name="connsiteX747" fmla="*/ 1090587 w 1218296"/>
              <a:gd name="connsiteY747" fmla="*/ 279468 h 628951"/>
              <a:gd name="connsiteX748" fmla="*/ 1091759 w 1218296"/>
              <a:gd name="connsiteY748" fmla="*/ 279779 h 628951"/>
              <a:gd name="connsiteX749" fmla="*/ 1093416 w 1218296"/>
              <a:gd name="connsiteY749" fmla="*/ 281218 h 628951"/>
              <a:gd name="connsiteX750" fmla="*/ 1093746 w 1218296"/>
              <a:gd name="connsiteY750" fmla="*/ 280744 h 628951"/>
              <a:gd name="connsiteX751" fmla="*/ 1094102 w 1218296"/>
              <a:gd name="connsiteY751" fmla="*/ 280237 h 628951"/>
              <a:gd name="connsiteX752" fmla="*/ 1095319 w 1218296"/>
              <a:gd name="connsiteY752" fmla="*/ 279762 h 628951"/>
              <a:gd name="connsiteX753" fmla="*/ 1095649 w 1218296"/>
              <a:gd name="connsiteY753" fmla="*/ 279632 h 628951"/>
              <a:gd name="connsiteX754" fmla="*/ 1097605 w 1218296"/>
              <a:gd name="connsiteY754" fmla="*/ 280319 h 628951"/>
              <a:gd name="connsiteX755" fmla="*/ 1098671 w 1218296"/>
              <a:gd name="connsiteY755" fmla="*/ 280695 h 628951"/>
              <a:gd name="connsiteX756" fmla="*/ 1098829 w 1218296"/>
              <a:gd name="connsiteY756" fmla="*/ 280760 h 628951"/>
              <a:gd name="connsiteX757" fmla="*/ 1099775 w 1218296"/>
              <a:gd name="connsiteY757" fmla="*/ 281381 h 628951"/>
              <a:gd name="connsiteX758" fmla="*/ 1100945 w 1218296"/>
              <a:gd name="connsiteY758" fmla="*/ 283147 h 628951"/>
              <a:gd name="connsiteX759" fmla="*/ 1101182 w 1218296"/>
              <a:gd name="connsiteY759" fmla="*/ 283507 h 628951"/>
              <a:gd name="connsiteX760" fmla="*/ 1101485 w 1218296"/>
              <a:gd name="connsiteY760" fmla="*/ 283540 h 628951"/>
              <a:gd name="connsiteX761" fmla="*/ 1102276 w 1218296"/>
              <a:gd name="connsiteY761" fmla="*/ 283671 h 628951"/>
              <a:gd name="connsiteX762" fmla="*/ 1103524 w 1218296"/>
              <a:gd name="connsiteY762" fmla="*/ 284504 h 628951"/>
              <a:gd name="connsiteX763" fmla="*/ 1104821 w 1218296"/>
              <a:gd name="connsiteY763" fmla="*/ 284455 h 628951"/>
              <a:gd name="connsiteX764" fmla="*/ 1105867 w 1218296"/>
              <a:gd name="connsiteY764" fmla="*/ 283523 h 628951"/>
              <a:gd name="connsiteX765" fmla="*/ 1106743 w 1218296"/>
              <a:gd name="connsiteY765" fmla="*/ 282738 h 628951"/>
              <a:gd name="connsiteX766" fmla="*/ 1106954 w 1218296"/>
              <a:gd name="connsiteY766" fmla="*/ 282689 h 628951"/>
              <a:gd name="connsiteX767" fmla="*/ 1109711 w 1218296"/>
              <a:gd name="connsiteY767" fmla="*/ 282199 h 628951"/>
              <a:gd name="connsiteX768" fmla="*/ 1110527 w 1218296"/>
              <a:gd name="connsiteY768" fmla="*/ 282591 h 628951"/>
              <a:gd name="connsiteX769" fmla="*/ 1111127 w 1218296"/>
              <a:gd name="connsiteY769" fmla="*/ 282886 h 628951"/>
              <a:gd name="connsiteX770" fmla="*/ 1111719 w 1218296"/>
              <a:gd name="connsiteY770" fmla="*/ 282689 h 628951"/>
              <a:gd name="connsiteX771" fmla="*/ 1112798 w 1218296"/>
              <a:gd name="connsiteY771" fmla="*/ 282330 h 628951"/>
              <a:gd name="connsiteX772" fmla="*/ 1115109 w 1218296"/>
              <a:gd name="connsiteY772" fmla="*/ 285355 h 628951"/>
              <a:gd name="connsiteX773" fmla="*/ 1115369 w 1218296"/>
              <a:gd name="connsiteY773" fmla="*/ 285698 h 628951"/>
              <a:gd name="connsiteX774" fmla="*/ 1116234 w 1218296"/>
              <a:gd name="connsiteY774" fmla="*/ 285763 h 628951"/>
              <a:gd name="connsiteX775" fmla="*/ 1116459 w 1218296"/>
              <a:gd name="connsiteY775" fmla="*/ 285453 h 628951"/>
              <a:gd name="connsiteX776" fmla="*/ 1116548 w 1218296"/>
              <a:gd name="connsiteY776" fmla="*/ 285338 h 628951"/>
              <a:gd name="connsiteX777" fmla="*/ 1116108 w 1218296"/>
              <a:gd name="connsiteY777" fmla="*/ 283850 h 628951"/>
              <a:gd name="connsiteX778" fmla="*/ 1114914 w 1218296"/>
              <a:gd name="connsiteY778" fmla="*/ 279812 h 628951"/>
              <a:gd name="connsiteX779" fmla="*/ 1115102 w 1218296"/>
              <a:gd name="connsiteY779" fmla="*/ 279125 h 628951"/>
              <a:gd name="connsiteX780" fmla="*/ 1115352 w 1218296"/>
              <a:gd name="connsiteY780" fmla="*/ 278863 h 628951"/>
              <a:gd name="connsiteX781" fmla="*/ 1116469 w 1218296"/>
              <a:gd name="connsiteY781" fmla="*/ 277702 h 628951"/>
              <a:gd name="connsiteX782" fmla="*/ 1116917 w 1218296"/>
              <a:gd name="connsiteY782" fmla="*/ 277572 h 628951"/>
              <a:gd name="connsiteX783" fmla="*/ 1117089 w 1218296"/>
              <a:gd name="connsiteY783" fmla="*/ 277522 h 628951"/>
              <a:gd name="connsiteX784" fmla="*/ 1117852 w 1218296"/>
              <a:gd name="connsiteY784" fmla="*/ 277653 h 628951"/>
              <a:gd name="connsiteX785" fmla="*/ 1119434 w 1218296"/>
              <a:gd name="connsiteY785" fmla="*/ 277915 h 628951"/>
              <a:gd name="connsiteX786" fmla="*/ 1119649 w 1218296"/>
              <a:gd name="connsiteY786" fmla="*/ 277686 h 628951"/>
              <a:gd name="connsiteX787" fmla="*/ 1120366 w 1218296"/>
              <a:gd name="connsiteY787" fmla="*/ 276917 h 628951"/>
              <a:gd name="connsiteX788" fmla="*/ 1121446 w 1218296"/>
              <a:gd name="connsiteY788" fmla="*/ 276950 h 628951"/>
              <a:gd name="connsiteX789" fmla="*/ 1122895 w 1218296"/>
              <a:gd name="connsiteY789" fmla="*/ 276999 h 628951"/>
              <a:gd name="connsiteX790" fmla="*/ 1125663 w 1218296"/>
              <a:gd name="connsiteY790" fmla="*/ 278749 h 628951"/>
              <a:gd name="connsiteX791" fmla="*/ 1128193 w 1218296"/>
              <a:gd name="connsiteY791" fmla="*/ 278961 h 628951"/>
              <a:gd name="connsiteX792" fmla="*/ 1130168 w 1218296"/>
              <a:gd name="connsiteY792" fmla="*/ 281381 h 628951"/>
              <a:gd name="connsiteX793" fmla="*/ 1130829 w 1218296"/>
              <a:gd name="connsiteY793" fmla="*/ 282199 h 628951"/>
              <a:gd name="connsiteX794" fmla="*/ 1132744 w 1218296"/>
              <a:gd name="connsiteY794" fmla="*/ 282395 h 628951"/>
              <a:gd name="connsiteX795" fmla="*/ 1135834 w 1218296"/>
              <a:gd name="connsiteY795" fmla="*/ 281790 h 628951"/>
              <a:gd name="connsiteX796" fmla="*/ 1137816 w 1218296"/>
              <a:gd name="connsiteY796" fmla="*/ 280596 h 628951"/>
              <a:gd name="connsiteX797" fmla="*/ 1138169 w 1218296"/>
              <a:gd name="connsiteY797" fmla="*/ 280367 h 628951"/>
              <a:gd name="connsiteX798" fmla="*/ 1140416 w 1218296"/>
              <a:gd name="connsiteY798" fmla="*/ 279534 h 628951"/>
              <a:gd name="connsiteX799" fmla="*/ 1140569 w 1218296"/>
              <a:gd name="connsiteY799" fmla="*/ 279403 h 628951"/>
              <a:gd name="connsiteX800" fmla="*/ 1141845 w 1218296"/>
              <a:gd name="connsiteY800" fmla="*/ 278291 h 628951"/>
              <a:gd name="connsiteX801" fmla="*/ 1142706 w 1218296"/>
              <a:gd name="connsiteY801" fmla="*/ 278618 h 628951"/>
              <a:gd name="connsiteX802" fmla="*/ 1143450 w 1218296"/>
              <a:gd name="connsiteY802" fmla="*/ 278176 h 628951"/>
              <a:gd name="connsiteX803" fmla="*/ 1143271 w 1218296"/>
              <a:gd name="connsiteY803" fmla="*/ 277375 h 628951"/>
              <a:gd name="connsiteX804" fmla="*/ 1143645 w 1218296"/>
              <a:gd name="connsiteY804" fmla="*/ 276754 h 628951"/>
              <a:gd name="connsiteX805" fmla="*/ 1146070 w 1218296"/>
              <a:gd name="connsiteY805" fmla="*/ 275413 h 628951"/>
              <a:gd name="connsiteX806" fmla="*/ 1147299 w 1218296"/>
              <a:gd name="connsiteY806" fmla="*/ 274726 h 628951"/>
              <a:gd name="connsiteX807" fmla="*/ 1147604 w 1218296"/>
              <a:gd name="connsiteY807" fmla="*/ 274677 h 628951"/>
              <a:gd name="connsiteX808" fmla="*/ 1149505 w 1218296"/>
              <a:gd name="connsiteY808" fmla="*/ 274301 h 628951"/>
              <a:gd name="connsiteX809" fmla="*/ 1149737 w 1218296"/>
              <a:gd name="connsiteY809" fmla="*/ 274252 h 628951"/>
              <a:gd name="connsiteX810" fmla="*/ 1151377 w 1218296"/>
              <a:gd name="connsiteY810" fmla="*/ 274579 h 628951"/>
              <a:gd name="connsiteX811" fmla="*/ 1151726 w 1218296"/>
              <a:gd name="connsiteY811" fmla="*/ 274612 h 628951"/>
              <a:gd name="connsiteX812" fmla="*/ 1152090 w 1218296"/>
              <a:gd name="connsiteY812" fmla="*/ 274383 h 628951"/>
              <a:gd name="connsiteX813" fmla="*/ 1153148 w 1218296"/>
              <a:gd name="connsiteY813" fmla="*/ 273745 h 628951"/>
              <a:gd name="connsiteX814" fmla="*/ 1153338 w 1218296"/>
              <a:gd name="connsiteY814" fmla="*/ 273647 h 628951"/>
              <a:gd name="connsiteX815" fmla="*/ 1155086 w 1218296"/>
              <a:gd name="connsiteY815" fmla="*/ 273353 h 628951"/>
              <a:gd name="connsiteX816" fmla="*/ 1155379 w 1218296"/>
              <a:gd name="connsiteY816" fmla="*/ 273631 h 628951"/>
              <a:gd name="connsiteX817" fmla="*/ 1155949 w 1218296"/>
              <a:gd name="connsiteY817" fmla="*/ 274154 h 628951"/>
              <a:gd name="connsiteX818" fmla="*/ 1158791 w 1218296"/>
              <a:gd name="connsiteY818" fmla="*/ 273435 h 628951"/>
              <a:gd name="connsiteX819" fmla="*/ 1161317 w 1218296"/>
              <a:gd name="connsiteY819" fmla="*/ 274628 h 628951"/>
              <a:gd name="connsiteX820" fmla="*/ 1162182 w 1218296"/>
              <a:gd name="connsiteY820" fmla="*/ 274383 h 628951"/>
              <a:gd name="connsiteX821" fmla="*/ 1161981 w 1218296"/>
              <a:gd name="connsiteY821" fmla="*/ 273794 h 628951"/>
              <a:gd name="connsiteX822" fmla="*/ 1161517 w 1218296"/>
              <a:gd name="connsiteY822" fmla="*/ 272404 h 628951"/>
              <a:gd name="connsiteX823" fmla="*/ 1162446 w 1218296"/>
              <a:gd name="connsiteY823" fmla="*/ 271472 h 628951"/>
              <a:gd name="connsiteX824" fmla="*/ 1165529 w 1218296"/>
              <a:gd name="connsiteY824" fmla="*/ 272110 h 628951"/>
              <a:gd name="connsiteX825" fmla="*/ 1167953 w 1218296"/>
              <a:gd name="connsiteY825" fmla="*/ 269265 h 628951"/>
              <a:gd name="connsiteX826" fmla="*/ 1171295 w 1218296"/>
              <a:gd name="connsiteY826" fmla="*/ 268169 h 628951"/>
              <a:gd name="connsiteX827" fmla="*/ 1172785 w 1218296"/>
              <a:gd name="connsiteY827" fmla="*/ 267008 h 628951"/>
              <a:gd name="connsiteX828" fmla="*/ 1173349 w 1218296"/>
              <a:gd name="connsiteY828" fmla="*/ 265341 h 628951"/>
              <a:gd name="connsiteX829" fmla="*/ 1174465 w 1218296"/>
              <a:gd name="connsiteY829" fmla="*/ 264229 h 628951"/>
              <a:gd name="connsiteX830" fmla="*/ 1175675 w 1218296"/>
              <a:gd name="connsiteY830" fmla="*/ 264654 h 628951"/>
              <a:gd name="connsiteX831" fmla="*/ 1176375 w 1218296"/>
              <a:gd name="connsiteY831" fmla="*/ 265602 h 628951"/>
              <a:gd name="connsiteX832" fmla="*/ 1178164 w 1218296"/>
              <a:gd name="connsiteY832" fmla="*/ 265799 h 628951"/>
              <a:gd name="connsiteX833" fmla="*/ 1179392 w 1218296"/>
              <a:gd name="connsiteY833" fmla="*/ 266861 h 628951"/>
              <a:gd name="connsiteX834" fmla="*/ 1180749 w 1218296"/>
              <a:gd name="connsiteY834" fmla="*/ 266992 h 628951"/>
              <a:gd name="connsiteX835" fmla="*/ 1183379 w 1218296"/>
              <a:gd name="connsiteY835" fmla="*/ 271472 h 628951"/>
              <a:gd name="connsiteX836" fmla="*/ 1183241 w 1218296"/>
              <a:gd name="connsiteY836" fmla="*/ 273827 h 628951"/>
              <a:gd name="connsiteX837" fmla="*/ 1186390 w 1218296"/>
              <a:gd name="connsiteY837" fmla="*/ 273533 h 628951"/>
              <a:gd name="connsiteX838" fmla="*/ 1187465 w 1218296"/>
              <a:gd name="connsiteY838" fmla="*/ 273157 h 628951"/>
              <a:gd name="connsiteX839" fmla="*/ 1188992 w 1218296"/>
              <a:gd name="connsiteY839" fmla="*/ 272617 h 628951"/>
              <a:gd name="connsiteX840" fmla="*/ 1189491 w 1218296"/>
              <a:gd name="connsiteY840" fmla="*/ 272372 h 628951"/>
              <a:gd name="connsiteX841" fmla="*/ 1191593 w 1218296"/>
              <a:gd name="connsiteY841" fmla="*/ 270900 h 628951"/>
              <a:gd name="connsiteX842" fmla="*/ 1192346 w 1218296"/>
              <a:gd name="connsiteY842" fmla="*/ 270966 h 628951"/>
              <a:gd name="connsiteX843" fmla="*/ 1194432 w 1218296"/>
              <a:gd name="connsiteY843" fmla="*/ 271162 h 628951"/>
              <a:gd name="connsiteX844" fmla="*/ 1196648 w 1218296"/>
              <a:gd name="connsiteY844" fmla="*/ 272601 h 628951"/>
              <a:gd name="connsiteX845" fmla="*/ 1197635 w 1218296"/>
              <a:gd name="connsiteY845" fmla="*/ 272486 h 628951"/>
              <a:gd name="connsiteX846" fmla="*/ 1197908 w 1218296"/>
              <a:gd name="connsiteY846" fmla="*/ 271505 h 628951"/>
              <a:gd name="connsiteX847" fmla="*/ 1198203 w 1218296"/>
              <a:gd name="connsiteY847" fmla="*/ 270442 h 628951"/>
              <a:gd name="connsiteX848" fmla="*/ 1198776 w 1218296"/>
              <a:gd name="connsiteY848" fmla="*/ 269952 h 628951"/>
              <a:gd name="connsiteX849" fmla="*/ 1199072 w 1218296"/>
              <a:gd name="connsiteY849" fmla="*/ 269707 h 628951"/>
              <a:gd name="connsiteX850" fmla="*/ 1199460 w 1218296"/>
              <a:gd name="connsiteY850" fmla="*/ 269608 h 628951"/>
              <a:gd name="connsiteX851" fmla="*/ 1200675 w 1218296"/>
              <a:gd name="connsiteY851" fmla="*/ 269330 h 628951"/>
              <a:gd name="connsiteX852" fmla="*/ 1204629 w 1218296"/>
              <a:gd name="connsiteY852" fmla="*/ 268431 h 628951"/>
              <a:gd name="connsiteX853" fmla="*/ 1204882 w 1218296"/>
              <a:gd name="connsiteY853" fmla="*/ 268366 h 628951"/>
              <a:gd name="connsiteX854" fmla="*/ 1207183 w 1218296"/>
              <a:gd name="connsiteY854" fmla="*/ 268791 h 628951"/>
              <a:gd name="connsiteX855" fmla="*/ 1211544 w 1218296"/>
              <a:gd name="connsiteY855" fmla="*/ 269592 h 628951"/>
              <a:gd name="connsiteX856" fmla="*/ 1212556 w 1218296"/>
              <a:gd name="connsiteY856" fmla="*/ 269429 h 628951"/>
              <a:gd name="connsiteX857" fmla="*/ 1212907 w 1218296"/>
              <a:gd name="connsiteY857" fmla="*/ 269363 h 628951"/>
              <a:gd name="connsiteX858" fmla="*/ 1213455 w 1218296"/>
              <a:gd name="connsiteY858" fmla="*/ 269281 h 628951"/>
              <a:gd name="connsiteX859" fmla="*/ 1214881 w 1218296"/>
              <a:gd name="connsiteY859" fmla="*/ 269052 h 628951"/>
              <a:gd name="connsiteX860" fmla="*/ 1217410 w 1218296"/>
              <a:gd name="connsiteY860" fmla="*/ 269870 h 628951"/>
              <a:gd name="connsiteX861" fmla="*/ 1218221 w 1218296"/>
              <a:gd name="connsiteY861" fmla="*/ 268137 h 628951"/>
              <a:gd name="connsiteX862" fmla="*/ 1218476 w 1218296"/>
              <a:gd name="connsiteY862" fmla="*/ 266518 h 628951"/>
              <a:gd name="connsiteX863" fmla="*/ 1218120 w 1218296"/>
              <a:gd name="connsiteY863" fmla="*/ 264359 h 628951"/>
              <a:gd name="connsiteX864" fmla="*/ 1218218 w 1218296"/>
              <a:gd name="connsiteY864" fmla="*/ 263297 h 628951"/>
              <a:gd name="connsiteX865" fmla="*/ 1218316 w 1218296"/>
              <a:gd name="connsiteY865" fmla="*/ 262250 h 628951"/>
              <a:gd name="connsiteX866" fmla="*/ 1218050 w 1218296"/>
              <a:gd name="connsiteY866" fmla="*/ 260386 h 628951"/>
              <a:gd name="connsiteX867" fmla="*/ 1217782 w 1218296"/>
              <a:gd name="connsiteY867" fmla="*/ 258522 h 628951"/>
              <a:gd name="connsiteX868" fmla="*/ 1216462 w 1218296"/>
              <a:gd name="connsiteY868" fmla="*/ 256266 h 628951"/>
              <a:gd name="connsiteX869" fmla="*/ 1216070 w 1218296"/>
              <a:gd name="connsiteY869" fmla="*/ 255595 h 628951"/>
              <a:gd name="connsiteX870" fmla="*/ 1212987 w 1218296"/>
              <a:gd name="connsiteY870" fmla="*/ 252685 h 628951"/>
              <a:gd name="connsiteX871" fmla="*/ 1212520 w 1218296"/>
              <a:gd name="connsiteY871" fmla="*/ 252243 h 628951"/>
              <a:gd name="connsiteX872" fmla="*/ 1211310 w 1218296"/>
              <a:gd name="connsiteY872" fmla="*/ 251099 h 628951"/>
              <a:gd name="connsiteX873" fmla="*/ 1211022 w 1218296"/>
              <a:gd name="connsiteY873" fmla="*/ 250837 h 628951"/>
              <a:gd name="connsiteX874" fmla="*/ 1209917 w 1218296"/>
              <a:gd name="connsiteY874" fmla="*/ 250281 h 628951"/>
              <a:gd name="connsiteX875" fmla="*/ 1208880 w 1218296"/>
              <a:gd name="connsiteY875" fmla="*/ 249791 h 628951"/>
              <a:gd name="connsiteX876" fmla="*/ 1206489 w 1218296"/>
              <a:gd name="connsiteY876" fmla="*/ 246913 h 628951"/>
              <a:gd name="connsiteX877" fmla="*/ 1205136 w 1218296"/>
              <a:gd name="connsiteY877" fmla="*/ 246112 h 628951"/>
              <a:gd name="connsiteX878" fmla="*/ 1201244 w 1218296"/>
              <a:gd name="connsiteY878" fmla="*/ 246389 h 628951"/>
              <a:gd name="connsiteX879" fmla="*/ 1199769 w 1218296"/>
              <a:gd name="connsiteY879" fmla="*/ 245327 h 628951"/>
              <a:gd name="connsiteX880" fmla="*/ 1199305 w 1218296"/>
              <a:gd name="connsiteY880" fmla="*/ 244558 h 628951"/>
              <a:gd name="connsiteX881" fmla="*/ 1198484 w 1218296"/>
              <a:gd name="connsiteY881" fmla="*/ 243217 h 628951"/>
              <a:gd name="connsiteX882" fmla="*/ 1195905 w 1218296"/>
              <a:gd name="connsiteY882" fmla="*/ 240781 h 628951"/>
              <a:gd name="connsiteX883" fmla="*/ 1195527 w 1218296"/>
              <a:gd name="connsiteY883" fmla="*/ 240585 h 628951"/>
              <a:gd name="connsiteX884" fmla="*/ 1194367 w 1218296"/>
              <a:gd name="connsiteY884" fmla="*/ 239964 h 628951"/>
              <a:gd name="connsiteX885" fmla="*/ 1193184 w 1218296"/>
              <a:gd name="connsiteY885" fmla="*/ 240160 h 628951"/>
              <a:gd name="connsiteX886" fmla="*/ 1192946 w 1218296"/>
              <a:gd name="connsiteY886" fmla="*/ 240209 h 628951"/>
              <a:gd name="connsiteX887" fmla="*/ 1192534 w 1218296"/>
              <a:gd name="connsiteY887" fmla="*/ 240094 h 628951"/>
              <a:gd name="connsiteX888" fmla="*/ 1191775 w 1218296"/>
              <a:gd name="connsiteY888" fmla="*/ 239882 h 628951"/>
              <a:gd name="connsiteX889" fmla="*/ 1191176 w 1218296"/>
              <a:gd name="connsiteY889" fmla="*/ 239244 h 628951"/>
              <a:gd name="connsiteX890" fmla="*/ 1189381 w 1218296"/>
              <a:gd name="connsiteY890" fmla="*/ 237331 h 628951"/>
              <a:gd name="connsiteX891" fmla="*/ 1188652 w 1218296"/>
              <a:gd name="connsiteY891" fmla="*/ 235271 h 628951"/>
              <a:gd name="connsiteX892" fmla="*/ 1186354 w 1218296"/>
              <a:gd name="connsiteY892" fmla="*/ 234976 h 628951"/>
              <a:gd name="connsiteX893" fmla="*/ 1184582 w 1218296"/>
              <a:gd name="connsiteY893" fmla="*/ 234764 h 628951"/>
              <a:gd name="connsiteX894" fmla="*/ 1178991 w 1218296"/>
              <a:gd name="connsiteY894" fmla="*/ 236988 h 628951"/>
              <a:gd name="connsiteX895" fmla="*/ 1178476 w 1218296"/>
              <a:gd name="connsiteY895" fmla="*/ 237233 h 628951"/>
              <a:gd name="connsiteX896" fmla="*/ 1169639 w 1218296"/>
              <a:gd name="connsiteY896" fmla="*/ 241353 h 628951"/>
              <a:gd name="connsiteX897" fmla="*/ 1166633 w 1218296"/>
              <a:gd name="connsiteY897" fmla="*/ 244607 h 628951"/>
              <a:gd name="connsiteX898" fmla="*/ 1161934 w 1218296"/>
              <a:gd name="connsiteY898" fmla="*/ 251017 h 628951"/>
              <a:gd name="connsiteX899" fmla="*/ 1156314 w 1218296"/>
              <a:gd name="connsiteY899" fmla="*/ 255383 h 628951"/>
              <a:gd name="connsiteX900" fmla="*/ 1151696 w 1218296"/>
              <a:gd name="connsiteY900" fmla="*/ 258833 h 628951"/>
              <a:gd name="connsiteX901" fmla="*/ 1147465 w 1218296"/>
              <a:gd name="connsiteY901" fmla="*/ 259536 h 628951"/>
              <a:gd name="connsiteX902" fmla="*/ 1145551 w 1218296"/>
              <a:gd name="connsiteY902" fmla="*/ 259830 h 628951"/>
              <a:gd name="connsiteX903" fmla="*/ 1143642 w 1218296"/>
              <a:gd name="connsiteY903" fmla="*/ 260959 h 628951"/>
              <a:gd name="connsiteX904" fmla="*/ 1141733 w 1218296"/>
              <a:gd name="connsiteY904" fmla="*/ 262169 h 628951"/>
              <a:gd name="connsiteX905" fmla="*/ 1140326 w 1218296"/>
              <a:gd name="connsiteY905" fmla="*/ 262773 h 628951"/>
              <a:gd name="connsiteX906" fmla="*/ 1138615 w 1218296"/>
              <a:gd name="connsiteY906" fmla="*/ 260975 h 628951"/>
              <a:gd name="connsiteX907" fmla="*/ 1139670 w 1218296"/>
              <a:gd name="connsiteY907" fmla="*/ 260043 h 628951"/>
              <a:gd name="connsiteX908" fmla="*/ 1141231 w 1218296"/>
              <a:gd name="connsiteY908" fmla="*/ 257132 h 628951"/>
              <a:gd name="connsiteX909" fmla="*/ 1131599 w 1218296"/>
              <a:gd name="connsiteY909" fmla="*/ 252194 h 628951"/>
              <a:gd name="connsiteX910" fmla="*/ 1126234 w 1218296"/>
              <a:gd name="connsiteY910" fmla="*/ 246259 h 628951"/>
              <a:gd name="connsiteX911" fmla="*/ 1125186 w 1218296"/>
              <a:gd name="connsiteY911" fmla="*/ 245932 h 628951"/>
              <a:gd name="connsiteX912" fmla="*/ 1123588 w 1218296"/>
              <a:gd name="connsiteY912" fmla="*/ 244624 h 628951"/>
              <a:gd name="connsiteX913" fmla="*/ 1121327 w 1218296"/>
              <a:gd name="connsiteY913" fmla="*/ 243446 h 628951"/>
              <a:gd name="connsiteX914" fmla="*/ 1119834 w 1218296"/>
              <a:gd name="connsiteY914" fmla="*/ 242678 h 628951"/>
              <a:gd name="connsiteX915" fmla="*/ 1116938 w 1218296"/>
              <a:gd name="connsiteY915" fmla="*/ 241664 h 628951"/>
              <a:gd name="connsiteX916" fmla="*/ 1113374 w 1218296"/>
              <a:gd name="connsiteY916" fmla="*/ 239097 h 628951"/>
              <a:gd name="connsiteX917" fmla="*/ 1112640 w 1218296"/>
              <a:gd name="connsiteY917" fmla="*/ 237985 h 628951"/>
              <a:gd name="connsiteX918" fmla="*/ 1108052 w 1218296"/>
              <a:gd name="connsiteY918" fmla="*/ 236873 h 628951"/>
              <a:gd name="connsiteX919" fmla="*/ 1106820 w 1218296"/>
              <a:gd name="connsiteY919" fmla="*/ 235712 h 628951"/>
              <a:gd name="connsiteX920" fmla="*/ 1104176 w 1218296"/>
              <a:gd name="connsiteY920" fmla="*/ 231543 h 628951"/>
              <a:gd name="connsiteX921" fmla="*/ 1104065 w 1218296"/>
              <a:gd name="connsiteY921" fmla="*/ 231363 h 628951"/>
              <a:gd name="connsiteX922" fmla="*/ 1102391 w 1218296"/>
              <a:gd name="connsiteY922" fmla="*/ 227291 h 628951"/>
              <a:gd name="connsiteX923" fmla="*/ 1101514 w 1218296"/>
              <a:gd name="connsiteY923" fmla="*/ 224315 h 628951"/>
              <a:gd name="connsiteX924" fmla="*/ 1099413 w 1218296"/>
              <a:gd name="connsiteY924" fmla="*/ 221552 h 628951"/>
              <a:gd name="connsiteX925" fmla="*/ 1097534 w 1218296"/>
              <a:gd name="connsiteY925" fmla="*/ 220604 h 628951"/>
              <a:gd name="connsiteX926" fmla="*/ 1095224 w 1218296"/>
              <a:gd name="connsiteY926" fmla="*/ 220260 h 628951"/>
              <a:gd name="connsiteX927" fmla="*/ 1092843 w 1218296"/>
              <a:gd name="connsiteY927" fmla="*/ 220195 h 628951"/>
              <a:gd name="connsiteX928" fmla="*/ 1091401 w 1218296"/>
              <a:gd name="connsiteY928" fmla="*/ 220276 h 628951"/>
              <a:gd name="connsiteX929" fmla="*/ 1090103 w 1218296"/>
              <a:gd name="connsiteY929" fmla="*/ 219721 h 628951"/>
              <a:gd name="connsiteX930" fmla="*/ 1087421 w 1218296"/>
              <a:gd name="connsiteY930" fmla="*/ 214063 h 628951"/>
              <a:gd name="connsiteX931" fmla="*/ 1084749 w 1218296"/>
              <a:gd name="connsiteY931" fmla="*/ 210793 h 628951"/>
              <a:gd name="connsiteX932" fmla="*/ 1081193 w 1218296"/>
              <a:gd name="connsiteY932" fmla="*/ 208422 h 628951"/>
              <a:gd name="connsiteX933" fmla="*/ 1073496 w 1218296"/>
              <a:gd name="connsiteY933" fmla="*/ 205773 h 628951"/>
              <a:gd name="connsiteX934" fmla="*/ 1065509 w 1218296"/>
              <a:gd name="connsiteY934" fmla="*/ 204318 h 628951"/>
              <a:gd name="connsiteX935" fmla="*/ 1056926 w 1218296"/>
              <a:gd name="connsiteY935" fmla="*/ 201669 h 628951"/>
              <a:gd name="connsiteX936" fmla="*/ 1047511 w 1218296"/>
              <a:gd name="connsiteY936" fmla="*/ 200786 h 628951"/>
              <a:gd name="connsiteX937" fmla="*/ 1043060 w 1218296"/>
              <a:gd name="connsiteY937" fmla="*/ 200721 h 628951"/>
              <a:gd name="connsiteX938" fmla="*/ 1038842 w 1218296"/>
              <a:gd name="connsiteY938" fmla="*/ 199870 h 628951"/>
              <a:gd name="connsiteX939" fmla="*/ 1032201 w 1218296"/>
              <a:gd name="connsiteY939" fmla="*/ 198562 h 628951"/>
              <a:gd name="connsiteX940" fmla="*/ 1028680 w 1218296"/>
              <a:gd name="connsiteY940" fmla="*/ 196289 h 628951"/>
              <a:gd name="connsiteX941" fmla="*/ 1026243 w 1218296"/>
              <a:gd name="connsiteY941" fmla="*/ 191498 h 628951"/>
              <a:gd name="connsiteX942" fmla="*/ 1022798 w 1218296"/>
              <a:gd name="connsiteY942" fmla="*/ 188588 h 628951"/>
              <a:gd name="connsiteX943" fmla="*/ 1017398 w 1218296"/>
              <a:gd name="connsiteY943" fmla="*/ 185072 h 628951"/>
              <a:gd name="connsiteX944" fmla="*/ 1013725 w 1218296"/>
              <a:gd name="connsiteY944" fmla="*/ 183748 h 628951"/>
              <a:gd name="connsiteX945" fmla="*/ 1010208 w 1218296"/>
              <a:gd name="connsiteY945" fmla="*/ 182652 h 628951"/>
              <a:gd name="connsiteX946" fmla="*/ 1006612 w 1218296"/>
              <a:gd name="connsiteY946" fmla="*/ 181262 h 628951"/>
              <a:gd name="connsiteX947" fmla="*/ 1004108 w 1218296"/>
              <a:gd name="connsiteY947" fmla="*/ 179775 h 628951"/>
              <a:gd name="connsiteX948" fmla="*/ 1001759 w 1218296"/>
              <a:gd name="connsiteY948" fmla="*/ 177812 h 628951"/>
              <a:gd name="connsiteX949" fmla="*/ 999643 w 1218296"/>
              <a:gd name="connsiteY949" fmla="*/ 175540 h 628951"/>
              <a:gd name="connsiteX950" fmla="*/ 997683 w 1218296"/>
              <a:gd name="connsiteY950" fmla="*/ 173250 h 628951"/>
              <a:gd name="connsiteX951" fmla="*/ 995412 w 1218296"/>
              <a:gd name="connsiteY951" fmla="*/ 171223 h 628951"/>
              <a:gd name="connsiteX952" fmla="*/ 993379 w 1218296"/>
              <a:gd name="connsiteY952" fmla="*/ 170356 h 628951"/>
              <a:gd name="connsiteX953" fmla="*/ 990645 w 1218296"/>
              <a:gd name="connsiteY953" fmla="*/ 169898 h 628951"/>
              <a:gd name="connsiteX954" fmla="*/ 989003 w 1218296"/>
              <a:gd name="connsiteY954" fmla="*/ 169195 h 628951"/>
              <a:gd name="connsiteX955" fmla="*/ 986889 w 1218296"/>
              <a:gd name="connsiteY955" fmla="*/ 167315 h 628951"/>
              <a:gd name="connsiteX956" fmla="*/ 984772 w 1218296"/>
              <a:gd name="connsiteY956" fmla="*/ 164879 h 628951"/>
              <a:gd name="connsiteX957" fmla="*/ 983123 w 1218296"/>
              <a:gd name="connsiteY957" fmla="*/ 162050 h 628951"/>
              <a:gd name="connsiteX958" fmla="*/ 981786 w 1218296"/>
              <a:gd name="connsiteY958" fmla="*/ 159221 h 628951"/>
              <a:gd name="connsiteX959" fmla="*/ 978964 w 1218296"/>
              <a:gd name="connsiteY959" fmla="*/ 156082 h 628951"/>
              <a:gd name="connsiteX960" fmla="*/ 975518 w 1218296"/>
              <a:gd name="connsiteY960" fmla="*/ 153024 h 628951"/>
              <a:gd name="connsiteX961" fmla="*/ 973011 w 1218296"/>
              <a:gd name="connsiteY961" fmla="*/ 150359 h 628951"/>
              <a:gd name="connsiteX962" fmla="*/ 971522 w 1218296"/>
              <a:gd name="connsiteY962" fmla="*/ 148789 h 628951"/>
              <a:gd name="connsiteX963" fmla="*/ 970576 w 1218296"/>
              <a:gd name="connsiteY963" fmla="*/ 146189 h 628951"/>
              <a:gd name="connsiteX964" fmla="*/ 970326 w 1218296"/>
              <a:gd name="connsiteY964" fmla="*/ 141774 h 628951"/>
              <a:gd name="connsiteX965" fmla="*/ 971332 w 1218296"/>
              <a:gd name="connsiteY965" fmla="*/ 139093 h 628951"/>
              <a:gd name="connsiteX966" fmla="*/ 972396 w 1218296"/>
              <a:gd name="connsiteY966" fmla="*/ 136574 h 628951"/>
              <a:gd name="connsiteX967" fmla="*/ 973265 w 1218296"/>
              <a:gd name="connsiteY967" fmla="*/ 135430 h 628951"/>
              <a:gd name="connsiteX968" fmla="*/ 973771 w 1218296"/>
              <a:gd name="connsiteY968" fmla="*/ 134138 h 628951"/>
              <a:gd name="connsiteX969" fmla="*/ 973551 w 1218296"/>
              <a:gd name="connsiteY969" fmla="*/ 132258 h 628951"/>
              <a:gd name="connsiteX970" fmla="*/ 973259 w 1218296"/>
              <a:gd name="connsiteY970" fmla="*/ 130819 h 628951"/>
              <a:gd name="connsiteX971" fmla="*/ 972749 w 1218296"/>
              <a:gd name="connsiteY971" fmla="*/ 129004 h 628951"/>
              <a:gd name="connsiteX972" fmla="*/ 971297 w 1218296"/>
              <a:gd name="connsiteY972" fmla="*/ 127124 h 628951"/>
              <a:gd name="connsiteX973" fmla="*/ 970134 w 1218296"/>
              <a:gd name="connsiteY973" fmla="*/ 125096 h 628951"/>
              <a:gd name="connsiteX974" fmla="*/ 968972 w 1218296"/>
              <a:gd name="connsiteY974" fmla="*/ 123428 h 628951"/>
              <a:gd name="connsiteX975" fmla="*/ 968027 w 1218296"/>
              <a:gd name="connsiteY975" fmla="*/ 121613 h 628951"/>
              <a:gd name="connsiteX976" fmla="*/ 965483 w 1218296"/>
              <a:gd name="connsiteY976" fmla="*/ 116332 h 628951"/>
              <a:gd name="connsiteX977" fmla="*/ 963811 w 1218296"/>
              <a:gd name="connsiteY977" fmla="*/ 113012 h 628951"/>
              <a:gd name="connsiteX978" fmla="*/ 962358 w 1218296"/>
              <a:gd name="connsiteY978" fmla="*/ 110265 h 628951"/>
              <a:gd name="connsiteX979" fmla="*/ 961341 w 1218296"/>
              <a:gd name="connsiteY979" fmla="*/ 108597 h 628951"/>
              <a:gd name="connsiteX980" fmla="*/ 959087 w 1218296"/>
              <a:gd name="connsiteY980" fmla="*/ 104101 h 628951"/>
              <a:gd name="connsiteX981" fmla="*/ 957924 w 1218296"/>
              <a:gd name="connsiteY981" fmla="*/ 101714 h 628951"/>
              <a:gd name="connsiteX982" fmla="*/ 956034 w 1218296"/>
              <a:gd name="connsiteY982" fmla="*/ 97233 h 628951"/>
              <a:gd name="connsiteX983" fmla="*/ 955161 w 1218296"/>
              <a:gd name="connsiteY983" fmla="*/ 95206 h 628951"/>
              <a:gd name="connsiteX984" fmla="*/ 955086 w 1218296"/>
              <a:gd name="connsiteY984" fmla="*/ 93260 h 628951"/>
              <a:gd name="connsiteX985" fmla="*/ 955690 w 1218296"/>
              <a:gd name="connsiteY985" fmla="*/ 88273 h 628951"/>
              <a:gd name="connsiteX986" fmla="*/ 955548 w 1218296"/>
              <a:gd name="connsiteY986" fmla="*/ 82812 h 628951"/>
              <a:gd name="connsiteX987" fmla="*/ 955544 w 1218296"/>
              <a:gd name="connsiteY987" fmla="*/ 82632 h 628951"/>
              <a:gd name="connsiteX988" fmla="*/ 954937 w 1218296"/>
              <a:gd name="connsiteY988" fmla="*/ 81209 h 628951"/>
              <a:gd name="connsiteX989" fmla="*/ 953894 w 1218296"/>
              <a:gd name="connsiteY989" fmla="*/ 80261 h 628951"/>
              <a:gd name="connsiteX990" fmla="*/ 953536 w 1218296"/>
              <a:gd name="connsiteY990" fmla="*/ 78593 h 628951"/>
              <a:gd name="connsiteX991" fmla="*/ 951763 w 1218296"/>
              <a:gd name="connsiteY991" fmla="*/ 76157 h 628951"/>
              <a:gd name="connsiteX992" fmla="*/ 951338 w 1218296"/>
              <a:gd name="connsiteY992" fmla="*/ 75879 h 628951"/>
              <a:gd name="connsiteX993" fmla="*/ 951088 w 1218296"/>
              <a:gd name="connsiteY993" fmla="*/ 75715 h 628951"/>
              <a:gd name="connsiteX994" fmla="*/ 948993 w 1218296"/>
              <a:gd name="connsiteY994" fmla="*/ 75388 h 628951"/>
              <a:gd name="connsiteX995" fmla="*/ 947556 w 1218296"/>
              <a:gd name="connsiteY995" fmla="*/ 74015 h 628951"/>
              <a:gd name="connsiteX996" fmla="*/ 945867 w 1218296"/>
              <a:gd name="connsiteY996" fmla="*/ 72396 h 628951"/>
              <a:gd name="connsiteX997" fmla="*/ 945146 w 1218296"/>
              <a:gd name="connsiteY997" fmla="*/ 70597 h 628951"/>
              <a:gd name="connsiteX998" fmla="*/ 944472 w 1218296"/>
              <a:gd name="connsiteY998" fmla="*/ 68913 h 628951"/>
              <a:gd name="connsiteX999" fmla="*/ 943934 w 1218296"/>
              <a:gd name="connsiteY999" fmla="*/ 66493 h 628951"/>
              <a:gd name="connsiteX1000" fmla="*/ 944491 w 1218296"/>
              <a:gd name="connsiteY1000" fmla="*/ 64482 h 628951"/>
              <a:gd name="connsiteX1001" fmla="*/ 944947 w 1218296"/>
              <a:gd name="connsiteY1001" fmla="*/ 62830 h 628951"/>
              <a:gd name="connsiteX1002" fmla="*/ 943479 w 1218296"/>
              <a:gd name="connsiteY1002" fmla="*/ 60361 h 628951"/>
              <a:gd name="connsiteX1003" fmla="*/ 942507 w 1218296"/>
              <a:gd name="connsiteY1003" fmla="*/ 58726 h 628951"/>
              <a:gd name="connsiteX1004" fmla="*/ 942481 w 1218296"/>
              <a:gd name="connsiteY1004" fmla="*/ 53641 h 628951"/>
              <a:gd name="connsiteX1005" fmla="*/ 936445 w 1218296"/>
              <a:gd name="connsiteY1005" fmla="*/ 43487 h 628951"/>
              <a:gd name="connsiteX1006" fmla="*/ 936239 w 1218296"/>
              <a:gd name="connsiteY1006" fmla="*/ 43552 h 628951"/>
              <a:gd name="connsiteX1007" fmla="*/ 934900 w 1218296"/>
              <a:gd name="connsiteY1007" fmla="*/ 43912 h 628951"/>
              <a:gd name="connsiteX1008" fmla="*/ 933595 w 1218296"/>
              <a:gd name="connsiteY1008" fmla="*/ 45204 h 628951"/>
              <a:gd name="connsiteX1009" fmla="*/ 933240 w 1218296"/>
              <a:gd name="connsiteY1009" fmla="*/ 46479 h 628951"/>
              <a:gd name="connsiteX1010" fmla="*/ 933027 w 1218296"/>
              <a:gd name="connsiteY1010" fmla="*/ 47248 h 628951"/>
              <a:gd name="connsiteX1011" fmla="*/ 932104 w 1218296"/>
              <a:gd name="connsiteY1011" fmla="*/ 47902 h 628951"/>
              <a:gd name="connsiteX1012" fmla="*/ 931538 w 1218296"/>
              <a:gd name="connsiteY1012" fmla="*/ 48294 h 628951"/>
              <a:gd name="connsiteX1013" fmla="*/ 929928 w 1218296"/>
              <a:gd name="connsiteY1013" fmla="*/ 49210 h 628951"/>
              <a:gd name="connsiteX1014" fmla="*/ 927583 w 1218296"/>
              <a:gd name="connsiteY1014" fmla="*/ 49439 h 628951"/>
              <a:gd name="connsiteX1015" fmla="*/ 922335 w 1218296"/>
              <a:gd name="connsiteY1015" fmla="*/ 50142 h 628951"/>
              <a:gd name="connsiteX1016" fmla="*/ 917516 w 1218296"/>
              <a:gd name="connsiteY1016" fmla="*/ 51237 h 628951"/>
              <a:gd name="connsiteX1017" fmla="*/ 916327 w 1218296"/>
              <a:gd name="connsiteY1017" fmla="*/ 51646 h 628951"/>
              <a:gd name="connsiteX1018" fmla="*/ 913620 w 1218296"/>
              <a:gd name="connsiteY1018" fmla="*/ 52562 h 628951"/>
              <a:gd name="connsiteX1019" fmla="*/ 905700 w 1218296"/>
              <a:gd name="connsiteY1019" fmla="*/ 55979 h 628951"/>
              <a:gd name="connsiteX1020" fmla="*/ 903652 w 1218296"/>
              <a:gd name="connsiteY1020" fmla="*/ 57778 h 628951"/>
              <a:gd name="connsiteX1021" fmla="*/ 901827 w 1218296"/>
              <a:gd name="connsiteY1021" fmla="*/ 57843 h 628951"/>
              <a:gd name="connsiteX1022" fmla="*/ 900937 w 1218296"/>
              <a:gd name="connsiteY1022" fmla="*/ 57876 h 628951"/>
              <a:gd name="connsiteX1023" fmla="*/ 897494 w 1218296"/>
              <a:gd name="connsiteY1023" fmla="*/ 56355 h 628951"/>
              <a:gd name="connsiteX1024" fmla="*/ 895381 w 1218296"/>
              <a:gd name="connsiteY1024" fmla="*/ 54818 h 628951"/>
              <a:gd name="connsiteX1025" fmla="*/ 890989 w 1218296"/>
              <a:gd name="connsiteY1025" fmla="*/ 51597 h 628951"/>
              <a:gd name="connsiteX1026" fmla="*/ 890575 w 1218296"/>
              <a:gd name="connsiteY1026" fmla="*/ 51646 h 628951"/>
              <a:gd name="connsiteX1027" fmla="*/ 889260 w 1218296"/>
              <a:gd name="connsiteY1027" fmla="*/ 51777 h 628951"/>
              <a:gd name="connsiteX1028" fmla="*/ 887162 w 1218296"/>
              <a:gd name="connsiteY1028" fmla="*/ 51891 h 628951"/>
              <a:gd name="connsiteX1029" fmla="*/ 881701 w 1218296"/>
              <a:gd name="connsiteY1029" fmla="*/ 48000 h 628951"/>
              <a:gd name="connsiteX1030" fmla="*/ 880877 w 1218296"/>
              <a:gd name="connsiteY1030" fmla="*/ 47967 h 628951"/>
              <a:gd name="connsiteX1031" fmla="*/ 879604 w 1218296"/>
              <a:gd name="connsiteY1031" fmla="*/ 47918 h 628951"/>
              <a:gd name="connsiteX1032" fmla="*/ 877913 w 1218296"/>
              <a:gd name="connsiteY1032" fmla="*/ 47313 h 628951"/>
              <a:gd name="connsiteX1033" fmla="*/ 877143 w 1218296"/>
              <a:gd name="connsiteY1033" fmla="*/ 47035 h 628951"/>
              <a:gd name="connsiteX1034" fmla="*/ 875293 w 1218296"/>
              <a:gd name="connsiteY1034" fmla="*/ 46904 h 628951"/>
              <a:gd name="connsiteX1035" fmla="*/ 873326 w 1218296"/>
              <a:gd name="connsiteY1035" fmla="*/ 46021 h 628951"/>
              <a:gd name="connsiteX1036" fmla="*/ 870653 w 1218296"/>
              <a:gd name="connsiteY1036" fmla="*/ 45809 h 628951"/>
              <a:gd name="connsiteX1037" fmla="*/ 869627 w 1218296"/>
              <a:gd name="connsiteY1037" fmla="*/ 45743 h 628951"/>
              <a:gd name="connsiteX1038" fmla="*/ 867602 w 1218296"/>
              <a:gd name="connsiteY1038" fmla="*/ 44239 h 628951"/>
              <a:gd name="connsiteX1039" fmla="*/ 865755 w 1218296"/>
              <a:gd name="connsiteY1039" fmla="*/ 43797 h 628951"/>
              <a:gd name="connsiteX1040" fmla="*/ 865019 w 1218296"/>
              <a:gd name="connsiteY1040" fmla="*/ 43225 h 628951"/>
              <a:gd name="connsiteX1041" fmla="*/ 862552 w 1218296"/>
              <a:gd name="connsiteY1041" fmla="*/ 43274 h 628951"/>
              <a:gd name="connsiteX1042" fmla="*/ 860469 w 1218296"/>
              <a:gd name="connsiteY1042" fmla="*/ 41328 h 628951"/>
              <a:gd name="connsiteX1043" fmla="*/ 857083 w 1218296"/>
              <a:gd name="connsiteY1043" fmla="*/ 40380 h 628951"/>
              <a:gd name="connsiteX1044" fmla="*/ 855427 w 1218296"/>
              <a:gd name="connsiteY1044" fmla="*/ 39121 h 628951"/>
              <a:gd name="connsiteX1045" fmla="*/ 849704 w 1218296"/>
              <a:gd name="connsiteY1045" fmla="*/ 38827 h 628951"/>
              <a:gd name="connsiteX1046" fmla="*/ 848459 w 1218296"/>
              <a:gd name="connsiteY1046" fmla="*/ 38761 h 628951"/>
              <a:gd name="connsiteX1047" fmla="*/ 846806 w 1218296"/>
              <a:gd name="connsiteY1047" fmla="*/ 37142 h 628951"/>
              <a:gd name="connsiteX1048" fmla="*/ 845699 w 1218296"/>
              <a:gd name="connsiteY1048" fmla="*/ 36750 h 628951"/>
              <a:gd name="connsiteX1049" fmla="*/ 844426 w 1218296"/>
              <a:gd name="connsiteY1049" fmla="*/ 35327 h 628951"/>
              <a:gd name="connsiteX1050" fmla="*/ 841453 w 1218296"/>
              <a:gd name="connsiteY1050" fmla="*/ 35426 h 628951"/>
              <a:gd name="connsiteX1051" fmla="*/ 836773 w 1218296"/>
              <a:gd name="connsiteY1051" fmla="*/ 34265 h 628951"/>
              <a:gd name="connsiteX1052" fmla="*/ 834614 w 1218296"/>
              <a:gd name="connsiteY1052" fmla="*/ 34265 h 628951"/>
              <a:gd name="connsiteX1053" fmla="*/ 833528 w 1218296"/>
              <a:gd name="connsiteY1053" fmla="*/ 33594 h 628951"/>
              <a:gd name="connsiteX1054" fmla="*/ 832423 w 1218296"/>
              <a:gd name="connsiteY1054" fmla="*/ 32908 h 628951"/>
              <a:gd name="connsiteX1055" fmla="*/ 828841 w 1218296"/>
              <a:gd name="connsiteY1055" fmla="*/ 30994 h 628951"/>
              <a:gd name="connsiteX1056" fmla="*/ 825940 w 1218296"/>
              <a:gd name="connsiteY1056" fmla="*/ 31272 h 628951"/>
              <a:gd name="connsiteX1057" fmla="*/ 823972 w 1218296"/>
              <a:gd name="connsiteY1057" fmla="*/ 30586 h 628951"/>
              <a:gd name="connsiteX1058" fmla="*/ 822382 w 1218296"/>
              <a:gd name="connsiteY1058" fmla="*/ 28705 h 628951"/>
              <a:gd name="connsiteX1059" fmla="*/ 821583 w 1218296"/>
              <a:gd name="connsiteY1059" fmla="*/ 28329 h 628951"/>
              <a:gd name="connsiteX1060" fmla="*/ 819861 w 1218296"/>
              <a:gd name="connsiteY1060" fmla="*/ 28444 h 628951"/>
              <a:gd name="connsiteX1061" fmla="*/ 819115 w 1218296"/>
              <a:gd name="connsiteY1061" fmla="*/ 28493 h 628951"/>
              <a:gd name="connsiteX1062" fmla="*/ 818255 w 1218296"/>
              <a:gd name="connsiteY1062" fmla="*/ 28051 h 628951"/>
              <a:gd name="connsiteX1063" fmla="*/ 817787 w 1218296"/>
              <a:gd name="connsiteY1063" fmla="*/ 27953 h 628951"/>
              <a:gd name="connsiteX1064" fmla="*/ 817146 w 1218296"/>
              <a:gd name="connsiteY1064" fmla="*/ 27806 h 628951"/>
              <a:gd name="connsiteX1065" fmla="*/ 816165 w 1218296"/>
              <a:gd name="connsiteY1065" fmla="*/ 27005 h 628951"/>
              <a:gd name="connsiteX1066" fmla="*/ 815675 w 1218296"/>
              <a:gd name="connsiteY1066" fmla="*/ 26612 h 628951"/>
              <a:gd name="connsiteX1067" fmla="*/ 813457 w 1218296"/>
              <a:gd name="connsiteY1067" fmla="*/ 26220 h 628951"/>
              <a:gd name="connsiteX1068" fmla="*/ 808725 w 1218296"/>
              <a:gd name="connsiteY1068" fmla="*/ 24012 h 628951"/>
              <a:gd name="connsiteX1069" fmla="*/ 806018 w 1218296"/>
              <a:gd name="connsiteY1069" fmla="*/ 23195 h 628951"/>
              <a:gd name="connsiteX1070" fmla="*/ 804290 w 1218296"/>
              <a:gd name="connsiteY1070" fmla="*/ 23244 h 628951"/>
              <a:gd name="connsiteX1071" fmla="*/ 802681 w 1218296"/>
              <a:gd name="connsiteY1071" fmla="*/ 23914 h 628951"/>
              <a:gd name="connsiteX1072" fmla="*/ 800648 w 1218296"/>
              <a:gd name="connsiteY1072" fmla="*/ 23636 h 628951"/>
              <a:gd name="connsiteX1073" fmla="*/ 800096 w 1218296"/>
              <a:gd name="connsiteY1073" fmla="*/ 23211 h 628951"/>
              <a:gd name="connsiteX1074" fmla="*/ 797210 w 1218296"/>
              <a:gd name="connsiteY1074" fmla="*/ 24405 h 628951"/>
              <a:gd name="connsiteX1075" fmla="*/ 796446 w 1218296"/>
              <a:gd name="connsiteY1075" fmla="*/ 24732 h 628951"/>
              <a:gd name="connsiteX1076" fmla="*/ 796072 w 1218296"/>
              <a:gd name="connsiteY1076" fmla="*/ 24683 h 628951"/>
              <a:gd name="connsiteX1077" fmla="*/ 795830 w 1218296"/>
              <a:gd name="connsiteY1077" fmla="*/ 24667 h 628951"/>
              <a:gd name="connsiteX1078" fmla="*/ 793259 w 1218296"/>
              <a:gd name="connsiteY1078" fmla="*/ 22099 h 628951"/>
              <a:gd name="connsiteX1079" fmla="*/ 791780 w 1218296"/>
              <a:gd name="connsiteY1079" fmla="*/ 21903 h 628951"/>
              <a:gd name="connsiteX1080" fmla="*/ 791475 w 1218296"/>
              <a:gd name="connsiteY1080" fmla="*/ 21674 h 628951"/>
              <a:gd name="connsiteX1081" fmla="*/ 791044 w 1218296"/>
              <a:gd name="connsiteY1081" fmla="*/ 21331 h 628951"/>
              <a:gd name="connsiteX1082" fmla="*/ 789002 w 1218296"/>
              <a:gd name="connsiteY1082" fmla="*/ 22197 h 628951"/>
              <a:gd name="connsiteX1083" fmla="*/ 787585 w 1218296"/>
              <a:gd name="connsiteY1083" fmla="*/ 22410 h 628951"/>
              <a:gd name="connsiteX1084" fmla="*/ 783012 w 1218296"/>
              <a:gd name="connsiteY1084" fmla="*/ 23129 h 628951"/>
              <a:gd name="connsiteX1085" fmla="*/ 781102 w 1218296"/>
              <a:gd name="connsiteY1085" fmla="*/ 22868 h 628951"/>
              <a:gd name="connsiteX1086" fmla="*/ 778705 w 1218296"/>
              <a:gd name="connsiteY1086" fmla="*/ 21919 h 628951"/>
              <a:gd name="connsiteX1087" fmla="*/ 776786 w 1218296"/>
              <a:gd name="connsiteY1087" fmla="*/ 22721 h 628951"/>
              <a:gd name="connsiteX1088" fmla="*/ 775553 w 1218296"/>
              <a:gd name="connsiteY1088" fmla="*/ 22704 h 628951"/>
              <a:gd name="connsiteX1089" fmla="*/ 771186 w 1218296"/>
              <a:gd name="connsiteY1089" fmla="*/ 21184 h 628951"/>
              <a:gd name="connsiteX1090" fmla="*/ 767192 w 1218296"/>
              <a:gd name="connsiteY1090" fmla="*/ 22933 h 628951"/>
              <a:gd name="connsiteX1091" fmla="*/ 766730 w 1218296"/>
              <a:gd name="connsiteY1091" fmla="*/ 23129 h 628951"/>
              <a:gd name="connsiteX1092" fmla="*/ 763952 w 1218296"/>
              <a:gd name="connsiteY1092" fmla="*/ 23358 h 628951"/>
              <a:gd name="connsiteX1093" fmla="*/ 762651 w 1218296"/>
              <a:gd name="connsiteY1093" fmla="*/ 24225 h 628951"/>
              <a:gd name="connsiteX1094" fmla="*/ 761293 w 1218296"/>
              <a:gd name="connsiteY1094" fmla="*/ 24339 h 628951"/>
              <a:gd name="connsiteX1095" fmla="*/ 760026 w 1218296"/>
              <a:gd name="connsiteY1095" fmla="*/ 24258 h 628951"/>
              <a:gd name="connsiteX1096" fmla="*/ 758827 w 1218296"/>
              <a:gd name="connsiteY1096" fmla="*/ 24192 h 628951"/>
              <a:gd name="connsiteX1097" fmla="*/ 757270 w 1218296"/>
              <a:gd name="connsiteY1097" fmla="*/ 25370 h 628951"/>
              <a:gd name="connsiteX1098" fmla="*/ 756469 w 1218296"/>
              <a:gd name="connsiteY1098" fmla="*/ 25975 h 628951"/>
              <a:gd name="connsiteX1099" fmla="*/ 754248 w 1218296"/>
              <a:gd name="connsiteY1099" fmla="*/ 26138 h 628951"/>
              <a:gd name="connsiteX1100" fmla="*/ 752166 w 1218296"/>
              <a:gd name="connsiteY1100" fmla="*/ 27299 h 628951"/>
              <a:gd name="connsiteX1101" fmla="*/ 750964 w 1218296"/>
              <a:gd name="connsiteY1101" fmla="*/ 27969 h 628951"/>
              <a:gd name="connsiteX1102" fmla="*/ 750032 w 1218296"/>
              <a:gd name="connsiteY1102" fmla="*/ 28901 h 628951"/>
              <a:gd name="connsiteX1103" fmla="*/ 749546 w 1218296"/>
              <a:gd name="connsiteY1103" fmla="*/ 29000 h 628951"/>
              <a:gd name="connsiteX1104" fmla="*/ 748858 w 1218296"/>
              <a:gd name="connsiteY1104" fmla="*/ 29130 h 628951"/>
              <a:gd name="connsiteX1105" fmla="*/ 748198 w 1218296"/>
              <a:gd name="connsiteY1105" fmla="*/ 29555 h 628951"/>
              <a:gd name="connsiteX1106" fmla="*/ 747885 w 1218296"/>
              <a:gd name="connsiteY1106" fmla="*/ 29752 h 628951"/>
              <a:gd name="connsiteX1107" fmla="*/ 747308 w 1218296"/>
              <a:gd name="connsiteY1107" fmla="*/ 30111 h 628951"/>
              <a:gd name="connsiteX1108" fmla="*/ 747144 w 1218296"/>
              <a:gd name="connsiteY1108" fmla="*/ 29964 h 628951"/>
              <a:gd name="connsiteX1109" fmla="*/ 746452 w 1218296"/>
              <a:gd name="connsiteY1109" fmla="*/ 29310 h 628951"/>
              <a:gd name="connsiteX1110" fmla="*/ 744561 w 1218296"/>
              <a:gd name="connsiteY1110" fmla="*/ 29588 h 628951"/>
              <a:gd name="connsiteX1111" fmla="*/ 742886 w 1218296"/>
              <a:gd name="connsiteY1111" fmla="*/ 29833 h 628951"/>
              <a:gd name="connsiteX1112" fmla="*/ 737683 w 1218296"/>
              <a:gd name="connsiteY1112" fmla="*/ 30602 h 628951"/>
              <a:gd name="connsiteX1113" fmla="*/ 736814 w 1218296"/>
              <a:gd name="connsiteY1113" fmla="*/ 31272 h 628951"/>
              <a:gd name="connsiteX1114" fmla="*/ 735775 w 1218296"/>
              <a:gd name="connsiteY1114" fmla="*/ 31076 h 628951"/>
              <a:gd name="connsiteX1115" fmla="*/ 735398 w 1218296"/>
              <a:gd name="connsiteY1115" fmla="*/ 31011 h 628951"/>
              <a:gd name="connsiteX1116" fmla="*/ 730973 w 1218296"/>
              <a:gd name="connsiteY1116" fmla="*/ 29000 h 628951"/>
              <a:gd name="connsiteX1117" fmla="*/ 730817 w 1218296"/>
              <a:gd name="connsiteY1117" fmla="*/ 29016 h 628951"/>
              <a:gd name="connsiteX1118" fmla="*/ 730436 w 1218296"/>
              <a:gd name="connsiteY1118" fmla="*/ 29049 h 628951"/>
              <a:gd name="connsiteX1119" fmla="*/ 727728 w 1218296"/>
              <a:gd name="connsiteY1119" fmla="*/ 29294 h 628951"/>
              <a:gd name="connsiteX1120" fmla="*/ 725911 w 1218296"/>
              <a:gd name="connsiteY1120" fmla="*/ 29457 h 628951"/>
              <a:gd name="connsiteX1121" fmla="*/ 724128 w 1218296"/>
              <a:gd name="connsiteY1121" fmla="*/ 28820 h 628951"/>
              <a:gd name="connsiteX1122" fmla="*/ 721905 w 1218296"/>
              <a:gd name="connsiteY1122" fmla="*/ 29114 h 628951"/>
              <a:gd name="connsiteX1123" fmla="*/ 720684 w 1218296"/>
              <a:gd name="connsiteY1123" fmla="*/ 27479 h 628951"/>
              <a:gd name="connsiteX1124" fmla="*/ 720008 w 1218296"/>
              <a:gd name="connsiteY1124" fmla="*/ 27234 h 628951"/>
              <a:gd name="connsiteX1125" fmla="*/ 717903 w 1218296"/>
              <a:gd name="connsiteY1125" fmla="*/ 28215 h 628951"/>
              <a:gd name="connsiteX1126" fmla="*/ 717105 w 1218296"/>
              <a:gd name="connsiteY1126" fmla="*/ 27708 h 628951"/>
              <a:gd name="connsiteX1127" fmla="*/ 714699 w 1218296"/>
              <a:gd name="connsiteY1127" fmla="*/ 27871 h 628951"/>
              <a:gd name="connsiteX1128" fmla="*/ 711973 w 1218296"/>
              <a:gd name="connsiteY1128" fmla="*/ 29278 h 628951"/>
              <a:gd name="connsiteX1129" fmla="*/ 710258 w 1218296"/>
              <a:gd name="connsiteY1129" fmla="*/ 27839 h 628951"/>
              <a:gd name="connsiteX1130" fmla="*/ 708462 w 1218296"/>
              <a:gd name="connsiteY1130" fmla="*/ 28689 h 628951"/>
              <a:gd name="connsiteX1131" fmla="*/ 706675 w 1218296"/>
              <a:gd name="connsiteY1131" fmla="*/ 28493 h 628951"/>
              <a:gd name="connsiteX1132" fmla="*/ 705450 w 1218296"/>
              <a:gd name="connsiteY1132" fmla="*/ 27430 h 628951"/>
              <a:gd name="connsiteX1133" fmla="*/ 704849 w 1218296"/>
              <a:gd name="connsiteY1133" fmla="*/ 25500 h 628951"/>
              <a:gd name="connsiteX1134" fmla="*/ 703357 w 1218296"/>
              <a:gd name="connsiteY1134" fmla="*/ 26972 h 628951"/>
              <a:gd name="connsiteX1135" fmla="*/ 701940 w 1218296"/>
              <a:gd name="connsiteY1135" fmla="*/ 26841 h 628951"/>
              <a:gd name="connsiteX1136" fmla="*/ 701840 w 1218296"/>
              <a:gd name="connsiteY1136" fmla="*/ 26482 h 628951"/>
              <a:gd name="connsiteX1137" fmla="*/ 701639 w 1218296"/>
              <a:gd name="connsiteY1137" fmla="*/ 25778 h 628951"/>
              <a:gd name="connsiteX1138" fmla="*/ 701361 w 1218296"/>
              <a:gd name="connsiteY1138" fmla="*/ 25811 h 628951"/>
              <a:gd name="connsiteX1139" fmla="*/ 701083 w 1218296"/>
              <a:gd name="connsiteY1139" fmla="*/ 25844 h 628951"/>
              <a:gd name="connsiteX1140" fmla="*/ 700457 w 1218296"/>
              <a:gd name="connsiteY1140" fmla="*/ 27070 h 628951"/>
              <a:gd name="connsiteX1141" fmla="*/ 699779 w 1218296"/>
              <a:gd name="connsiteY1141" fmla="*/ 27201 h 628951"/>
              <a:gd name="connsiteX1142" fmla="*/ 699357 w 1218296"/>
              <a:gd name="connsiteY1142" fmla="*/ 26939 h 628951"/>
              <a:gd name="connsiteX1143" fmla="*/ 698858 w 1218296"/>
              <a:gd name="connsiteY1143" fmla="*/ 26629 h 628951"/>
              <a:gd name="connsiteX1144" fmla="*/ 698039 w 1218296"/>
              <a:gd name="connsiteY1144" fmla="*/ 26743 h 628951"/>
              <a:gd name="connsiteX1145" fmla="*/ 697499 w 1218296"/>
              <a:gd name="connsiteY1145" fmla="*/ 26808 h 628951"/>
              <a:gd name="connsiteX1146" fmla="*/ 695470 w 1218296"/>
              <a:gd name="connsiteY1146" fmla="*/ 25926 h 628951"/>
              <a:gd name="connsiteX1147" fmla="*/ 694476 w 1218296"/>
              <a:gd name="connsiteY1147" fmla="*/ 26907 h 628951"/>
              <a:gd name="connsiteX1148" fmla="*/ 692872 w 1218296"/>
              <a:gd name="connsiteY1148" fmla="*/ 27070 h 628951"/>
              <a:gd name="connsiteX1149" fmla="*/ 692003 w 1218296"/>
              <a:gd name="connsiteY1149" fmla="*/ 27626 h 628951"/>
              <a:gd name="connsiteX1150" fmla="*/ 691860 w 1218296"/>
              <a:gd name="connsiteY1150" fmla="*/ 27969 h 628951"/>
              <a:gd name="connsiteX1151" fmla="*/ 691374 w 1218296"/>
              <a:gd name="connsiteY1151" fmla="*/ 29114 h 628951"/>
              <a:gd name="connsiteX1152" fmla="*/ 691155 w 1218296"/>
              <a:gd name="connsiteY1152" fmla="*/ 29605 h 628951"/>
              <a:gd name="connsiteX1153" fmla="*/ 690934 w 1218296"/>
              <a:gd name="connsiteY1153" fmla="*/ 30095 h 628951"/>
              <a:gd name="connsiteX1154" fmla="*/ 690499 w 1218296"/>
              <a:gd name="connsiteY1154" fmla="*/ 30471 h 628951"/>
              <a:gd name="connsiteX1155" fmla="*/ 689822 w 1218296"/>
              <a:gd name="connsiteY1155" fmla="*/ 30275 h 628951"/>
              <a:gd name="connsiteX1156" fmla="*/ 689155 w 1218296"/>
              <a:gd name="connsiteY1156" fmla="*/ 28967 h 628951"/>
              <a:gd name="connsiteX1157" fmla="*/ 687715 w 1218296"/>
              <a:gd name="connsiteY1157" fmla="*/ 29915 h 628951"/>
              <a:gd name="connsiteX1158" fmla="*/ 685824 w 1218296"/>
              <a:gd name="connsiteY1158" fmla="*/ 28885 h 628951"/>
              <a:gd name="connsiteX1159" fmla="*/ 682235 w 1218296"/>
              <a:gd name="connsiteY1159" fmla="*/ 30471 h 628951"/>
              <a:gd name="connsiteX1160" fmla="*/ 679716 w 1218296"/>
              <a:gd name="connsiteY1160" fmla="*/ 29261 h 628951"/>
              <a:gd name="connsiteX1161" fmla="*/ 678556 w 1218296"/>
              <a:gd name="connsiteY1161" fmla="*/ 29523 h 628951"/>
              <a:gd name="connsiteX1162" fmla="*/ 677245 w 1218296"/>
              <a:gd name="connsiteY1162" fmla="*/ 29801 h 628951"/>
              <a:gd name="connsiteX1163" fmla="*/ 675741 w 1218296"/>
              <a:gd name="connsiteY1163" fmla="*/ 31076 h 628951"/>
              <a:gd name="connsiteX1164" fmla="*/ 673891 w 1218296"/>
              <a:gd name="connsiteY1164" fmla="*/ 32630 h 628951"/>
              <a:gd name="connsiteX1165" fmla="*/ 673513 w 1218296"/>
              <a:gd name="connsiteY1165" fmla="*/ 32597 h 628951"/>
              <a:gd name="connsiteX1166" fmla="*/ 670623 w 1218296"/>
              <a:gd name="connsiteY1166" fmla="*/ 32417 h 628951"/>
              <a:gd name="connsiteX1167" fmla="*/ 668691 w 1218296"/>
              <a:gd name="connsiteY1167" fmla="*/ 34886 h 628951"/>
              <a:gd name="connsiteX1168" fmla="*/ 667580 w 1218296"/>
              <a:gd name="connsiteY1168" fmla="*/ 35115 h 628951"/>
              <a:gd name="connsiteX1169" fmla="*/ 667357 w 1218296"/>
              <a:gd name="connsiteY1169" fmla="*/ 35491 h 628951"/>
              <a:gd name="connsiteX1170" fmla="*/ 666765 w 1218296"/>
              <a:gd name="connsiteY1170" fmla="*/ 36472 h 628951"/>
              <a:gd name="connsiteX1171" fmla="*/ 665902 w 1218296"/>
              <a:gd name="connsiteY1171" fmla="*/ 36538 h 628951"/>
              <a:gd name="connsiteX1172" fmla="*/ 665617 w 1218296"/>
              <a:gd name="connsiteY1172" fmla="*/ 35998 h 628951"/>
              <a:gd name="connsiteX1173" fmla="*/ 665173 w 1218296"/>
              <a:gd name="connsiteY1173" fmla="*/ 35164 h 628951"/>
              <a:gd name="connsiteX1174" fmla="*/ 664126 w 1218296"/>
              <a:gd name="connsiteY1174" fmla="*/ 34837 h 628951"/>
              <a:gd name="connsiteX1175" fmla="*/ 662890 w 1218296"/>
              <a:gd name="connsiteY1175" fmla="*/ 35213 h 628951"/>
              <a:gd name="connsiteX1176" fmla="*/ 662144 w 1218296"/>
              <a:gd name="connsiteY1176" fmla="*/ 35818 h 628951"/>
              <a:gd name="connsiteX1177" fmla="*/ 661206 w 1218296"/>
              <a:gd name="connsiteY1177" fmla="*/ 37371 h 628951"/>
              <a:gd name="connsiteX1178" fmla="*/ 660269 w 1218296"/>
              <a:gd name="connsiteY1178" fmla="*/ 38908 h 628951"/>
              <a:gd name="connsiteX1179" fmla="*/ 659082 w 1218296"/>
              <a:gd name="connsiteY1179" fmla="*/ 40822 h 628951"/>
              <a:gd name="connsiteX1180" fmla="*/ 657414 w 1218296"/>
              <a:gd name="connsiteY1180" fmla="*/ 41050 h 628951"/>
              <a:gd name="connsiteX1181" fmla="*/ 656974 w 1218296"/>
              <a:gd name="connsiteY1181" fmla="*/ 42097 h 628951"/>
              <a:gd name="connsiteX1182" fmla="*/ 655233 w 1218296"/>
              <a:gd name="connsiteY1182" fmla="*/ 43765 h 628951"/>
              <a:gd name="connsiteX1183" fmla="*/ 654852 w 1218296"/>
              <a:gd name="connsiteY1183" fmla="*/ 43781 h 628951"/>
              <a:gd name="connsiteX1184" fmla="*/ 654242 w 1218296"/>
              <a:gd name="connsiteY1184" fmla="*/ 43863 h 628951"/>
              <a:gd name="connsiteX1185" fmla="*/ 654176 w 1218296"/>
              <a:gd name="connsiteY1185" fmla="*/ 44746 h 628951"/>
              <a:gd name="connsiteX1186" fmla="*/ 653338 w 1218296"/>
              <a:gd name="connsiteY1186" fmla="*/ 46446 h 628951"/>
              <a:gd name="connsiteX1187" fmla="*/ 652922 w 1218296"/>
              <a:gd name="connsiteY1187" fmla="*/ 47280 h 628951"/>
              <a:gd name="connsiteX1188" fmla="*/ 652991 w 1218296"/>
              <a:gd name="connsiteY1188" fmla="*/ 48817 h 628951"/>
              <a:gd name="connsiteX1189" fmla="*/ 653011 w 1218296"/>
              <a:gd name="connsiteY1189" fmla="*/ 49226 h 628951"/>
              <a:gd name="connsiteX1190" fmla="*/ 653025 w 1218296"/>
              <a:gd name="connsiteY1190" fmla="*/ 49569 h 628951"/>
              <a:gd name="connsiteX1191" fmla="*/ 649374 w 1218296"/>
              <a:gd name="connsiteY1191" fmla="*/ 51711 h 628951"/>
              <a:gd name="connsiteX1192" fmla="*/ 648625 w 1218296"/>
              <a:gd name="connsiteY1192" fmla="*/ 52137 h 628951"/>
              <a:gd name="connsiteX1193" fmla="*/ 647517 w 1218296"/>
              <a:gd name="connsiteY1193" fmla="*/ 52038 h 628951"/>
              <a:gd name="connsiteX1194" fmla="*/ 647235 w 1218296"/>
              <a:gd name="connsiteY1194" fmla="*/ 52022 h 628951"/>
              <a:gd name="connsiteX1195" fmla="*/ 646406 w 1218296"/>
              <a:gd name="connsiteY1195" fmla="*/ 51940 h 628951"/>
              <a:gd name="connsiteX1196" fmla="*/ 646150 w 1218296"/>
              <a:gd name="connsiteY1196" fmla="*/ 52104 h 628951"/>
              <a:gd name="connsiteX1197" fmla="*/ 645911 w 1218296"/>
              <a:gd name="connsiteY1197" fmla="*/ 52251 h 628951"/>
              <a:gd name="connsiteX1198" fmla="*/ 645865 w 1218296"/>
              <a:gd name="connsiteY1198" fmla="*/ 52464 h 628951"/>
              <a:gd name="connsiteX1199" fmla="*/ 645734 w 1218296"/>
              <a:gd name="connsiteY1199" fmla="*/ 53101 h 628951"/>
              <a:gd name="connsiteX1200" fmla="*/ 645461 w 1218296"/>
              <a:gd name="connsiteY1200" fmla="*/ 54409 h 628951"/>
              <a:gd name="connsiteX1201" fmla="*/ 645126 w 1218296"/>
              <a:gd name="connsiteY1201" fmla="*/ 54589 h 628951"/>
              <a:gd name="connsiteX1202" fmla="*/ 644098 w 1218296"/>
              <a:gd name="connsiteY1202" fmla="*/ 55145 h 628951"/>
              <a:gd name="connsiteX1203" fmla="*/ 642958 w 1218296"/>
              <a:gd name="connsiteY1203" fmla="*/ 54736 h 628951"/>
              <a:gd name="connsiteX1204" fmla="*/ 642006 w 1218296"/>
              <a:gd name="connsiteY1204" fmla="*/ 54377 h 628951"/>
              <a:gd name="connsiteX1205" fmla="*/ 638412 w 1218296"/>
              <a:gd name="connsiteY1205" fmla="*/ 55341 h 628951"/>
              <a:gd name="connsiteX1206" fmla="*/ 637465 w 1218296"/>
              <a:gd name="connsiteY1206" fmla="*/ 55587 h 628951"/>
              <a:gd name="connsiteX1207" fmla="*/ 636999 w 1218296"/>
              <a:gd name="connsiteY1207" fmla="*/ 55701 h 628951"/>
              <a:gd name="connsiteX1208" fmla="*/ 636635 w 1218296"/>
              <a:gd name="connsiteY1208" fmla="*/ 55848 h 628951"/>
              <a:gd name="connsiteX1209" fmla="*/ 635266 w 1218296"/>
              <a:gd name="connsiteY1209" fmla="*/ 56372 h 628951"/>
              <a:gd name="connsiteX1210" fmla="*/ 634396 w 1218296"/>
              <a:gd name="connsiteY1210" fmla="*/ 57173 h 628951"/>
              <a:gd name="connsiteX1211" fmla="*/ 633229 w 1218296"/>
              <a:gd name="connsiteY1211" fmla="*/ 58448 h 628951"/>
              <a:gd name="connsiteX1212" fmla="*/ 632653 w 1218296"/>
              <a:gd name="connsiteY1212" fmla="*/ 59086 h 628951"/>
              <a:gd name="connsiteX1213" fmla="*/ 631651 w 1218296"/>
              <a:gd name="connsiteY1213" fmla="*/ 60868 h 628951"/>
              <a:gd name="connsiteX1214" fmla="*/ 631000 w 1218296"/>
              <a:gd name="connsiteY1214" fmla="*/ 61048 h 628951"/>
              <a:gd name="connsiteX1215" fmla="*/ 630724 w 1218296"/>
              <a:gd name="connsiteY1215" fmla="*/ 61113 h 628951"/>
              <a:gd name="connsiteX1216" fmla="*/ 629681 w 1218296"/>
              <a:gd name="connsiteY1216" fmla="*/ 60476 h 628951"/>
              <a:gd name="connsiteX1217" fmla="*/ 629406 w 1218296"/>
              <a:gd name="connsiteY1217" fmla="*/ 60574 h 628951"/>
              <a:gd name="connsiteX1218" fmla="*/ 626711 w 1218296"/>
              <a:gd name="connsiteY1218" fmla="*/ 61506 h 628951"/>
              <a:gd name="connsiteX1219" fmla="*/ 626412 w 1218296"/>
              <a:gd name="connsiteY1219" fmla="*/ 61800 h 628951"/>
              <a:gd name="connsiteX1220" fmla="*/ 626213 w 1218296"/>
              <a:gd name="connsiteY1220" fmla="*/ 62013 h 628951"/>
              <a:gd name="connsiteX1221" fmla="*/ 625760 w 1218296"/>
              <a:gd name="connsiteY1221" fmla="*/ 64613 h 628951"/>
              <a:gd name="connsiteX1222" fmla="*/ 624769 w 1218296"/>
              <a:gd name="connsiteY1222" fmla="*/ 65087 h 628951"/>
              <a:gd name="connsiteX1223" fmla="*/ 624281 w 1218296"/>
              <a:gd name="connsiteY1223" fmla="*/ 64351 h 628951"/>
              <a:gd name="connsiteX1224" fmla="*/ 622367 w 1218296"/>
              <a:gd name="connsiteY1224" fmla="*/ 64580 h 628951"/>
              <a:gd name="connsiteX1225" fmla="*/ 622048 w 1218296"/>
              <a:gd name="connsiteY1225" fmla="*/ 64940 h 628951"/>
              <a:gd name="connsiteX1226" fmla="*/ 620684 w 1218296"/>
              <a:gd name="connsiteY1226" fmla="*/ 66493 h 628951"/>
              <a:gd name="connsiteX1227" fmla="*/ 619265 w 1218296"/>
              <a:gd name="connsiteY1227" fmla="*/ 66591 h 628951"/>
              <a:gd name="connsiteX1228" fmla="*/ 619188 w 1218296"/>
              <a:gd name="connsiteY1228" fmla="*/ 68390 h 628951"/>
              <a:gd name="connsiteX1229" fmla="*/ 618882 w 1218296"/>
              <a:gd name="connsiteY1229" fmla="*/ 68292 h 628951"/>
              <a:gd name="connsiteX1230" fmla="*/ 618204 w 1218296"/>
              <a:gd name="connsiteY1230" fmla="*/ 68079 h 628951"/>
              <a:gd name="connsiteX1231" fmla="*/ 617458 w 1218296"/>
              <a:gd name="connsiteY1231" fmla="*/ 68815 h 628951"/>
              <a:gd name="connsiteX1232" fmla="*/ 616171 w 1218296"/>
              <a:gd name="connsiteY1232" fmla="*/ 67752 h 628951"/>
              <a:gd name="connsiteX1233" fmla="*/ 615247 w 1218296"/>
              <a:gd name="connsiteY1233" fmla="*/ 67687 h 628951"/>
              <a:gd name="connsiteX1234" fmla="*/ 613987 w 1218296"/>
              <a:gd name="connsiteY1234" fmla="*/ 70712 h 628951"/>
              <a:gd name="connsiteX1235" fmla="*/ 612641 w 1218296"/>
              <a:gd name="connsiteY1235" fmla="*/ 72003 h 628951"/>
              <a:gd name="connsiteX1236" fmla="*/ 611251 w 1218296"/>
              <a:gd name="connsiteY1236" fmla="*/ 73361 h 628951"/>
              <a:gd name="connsiteX1237" fmla="*/ 609833 w 1218296"/>
              <a:gd name="connsiteY1237" fmla="*/ 73213 h 628951"/>
              <a:gd name="connsiteX1238" fmla="*/ 609709 w 1218296"/>
              <a:gd name="connsiteY1238" fmla="*/ 74914 h 628951"/>
              <a:gd name="connsiteX1239" fmla="*/ 609693 w 1218296"/>
              <a:gd name="connsiteY1239" fmla="*/ 75143 h 628951"/>
              <a:gd name="connsiteX1240" fmla="*/ 609690 w 1218296"/>
              <a:gd name="connsiteY1240" fmla="*/ 75470 h 628951"/>
              <a:gd name="connsiteX1241" fmla="*/ 609690 w 1218296"/>
              <a:gd name="connsiteY1241" fmla="*/ 75633 h 628951"/>
              <a:gd name="connsiteX1242" fmla="*/ 608772 w 1218296"/>
              <a:gd name="connsiteY1242" fmla="*/ 76533 h 628951"/>
              <a:gd name="connsiteX1243" fmla="*/ 608321 w 1218296"/>
              <a:gd name="connsiteY1243" fmla="*/ 76991 h 628951"/>
              <a:gd name="connsiteX1244" fmla="*/ 607140 w 1218296"/>
              <a:gd name="connsiteY1244" fmla="*/ 77906 h 628951"/>
              <a:gd name="connsiteX1245" fmla="*/ 604356 w 1218296"/>
              <a:gd name="connsiteY1245" fmla="*/ 78936 h 628951"/>
              <a:gd name="connsiteX1246" fmla="*/ 603288 w 1218296"/>
              <a:gd name="connsiteY1246" fmla="*/ 81226 h 628951"/>
              <a:gd name="connsiteX1247" fmla="*/ 603017 w 1218296"/>
              <a:gd name="connsiteY1247" fmla="*/ 81258 h 628951"/>
              <a:gd name="connsiteX1248" fmla="*/ 602361 w 1218296"/>
              <a:gd name="connsiteY1248" fmla="*/ 81340 h 628951"/>
              <a:gd name="connsiteX1249" fmla="*/ 602245 w 1218296"/>
              <a:gd name="connsiteY1249" fmla="*/ 81160 h 628951"/>
              <a:gd name="connsiteX1250" fmla="*/ 601995 w 1218296"/>
              <a:gd name="connsiteY1250" fmla="*/ 80784 h 628951"/>
              <a:gd name="connsiteX1251" fmla="*/ 602124 w 1218296"/>
              <a:gd name="connsiteY1251" fmla="*/ 80163 h 628951"/>
              <a:gd name="connsiteX1252" fmla="*/ 601635 w 1218296"/>
              <a:gd name="connsiteY1252" fmla="*/ 79656 h 628951"/>
              <a:gd name="connsiteX1253" fmla="*/ 601445 w 1218296"/>
              <a:gd name="connsiteY1253" fmla="*/ 79868 h 628951"/>
              <a:gd name="connsiteX1254" fmla="*/ 600639 w 1218296"/>
              <a:gd name="connsiteY1254" fmla="*/ 80768 h 628951"/>
              <a:gd name="connsiteX1255" fmla="*/ 599951 w 1218296"/>
              <a:gd name="connsiteY1255" fmla="*/ 80800 h 628951"/>
              <a:gd name="connsiteX1256" fmla="*/ 599343 w 1218296"/>
              <a:gd name="connsiteY1256" fmla="*/ 80817 h 628951"/>
              <a:gd name="connsiteX1257" fmla="*/ 595693 w 1218296"/>
              <a:gd name="connsiteY1257" fmla="*/ 81961 h 628951"/>
              <a:gd name="connsiteX1258" fmla="*/ 593435 w 1218296"/>
              <a:gd name="connsiteY1258" fmla="*/ 83907 h 628951"/>
              <a:gd name="connsiteX1259" fmla="*/ 592833 w 1218296"/>
              <a:gd name="connsiteY1259" fmla="*/ 84430 h 628951"/>
              <a:gd name="connsiteX1260" fmla="*/ 592827 w 1218296"/>
              <a:gd name="connsiteY1260" fmla="*/ 85297 h 628951"/>
              <a:gd name="connsiteX1261" fmla="*/ 592820 w 1218296"/>
              <a:gd name="connsiteY1261" fmla="*/ 86164 h 628951"/>
              <a:gd name="connsiteX1262" fmla="*/ 592429 w 1218296"/>
              <a:gd name="connsiteY1262" fmla="*/ 86932 h 628951"/>
              <a:gd name="connsiteX1263" fmla="*/ 591940 w 1218296"/>
              <a:gd name="connsiteY1263" fmla="*/ 87897 h 628951"/>
              <a:gd name="connsiteX1264" fmla="*/ 591196 w 1218296"/>
              <a:gd name="connsiteY1264" fmla="*/ 88436 h 628951"/>
              <a:gd name="connsiteX1265" fmla="*/ 590475 w 1218296"/>
              <a:gd name="connsiteY1265" fmla="*/ 88584 h 628951"/>
              <a:gd name="connsiteX1266" fmla="*/ 589033 w 1218296"/>
              <a:gd name="connsiteY1266" fmla="*/ 88861 h 628951"/>
              <a:gd name="connsiteX1267" fmla="*/ 587869 w 1218296"/>
              <a:gd name="connsiteY1267" fmla="*/ 88714 h 628951"/>
              <a:gd name="connsiteX1268" fmla="*/ 587431 w 1218296"/>
              <a:gd name="connsiteY1268" fmla="*/ 88649 h 628951"/>
              <a:gd name="connsiteX1269" fmla="*/ 586471 w 1218296"/>
              <a:gd name="connsiteY1269" fmla="*/ 89254 h 628951"/>
              <a:gd name="connsiteX1270" fmla="*/ 585941 w 1218296"/>
              <a:gd name="connsiteY1270" fmla="*/ 89581 h 628951"/>
              <a:gd name="connsiteX1271" fmla="*/ 584803 w 1218296"/>
              <a:gd name="connsiteY1271" fmla="*/ 92917 h 628951"/>
              <a:gd name="connsiteX1272" fmla="*/ 581776 w 1218296"/>
              <a:gd name="connsiteY1272" fmla="*/ 93260 h 628951"/>
              <a:gd name="connsiteX1273" fmla="*/ 581404 w 1218296"/>
              <a:gd name="connsiteY1273" fmla="*/ 91020 h 628951"/>
              <a:gd name="connsiteX1274" fmla="*/ 581019 w 1218296"/>
              <a:gd name="connsiteY1274" fmla="*/ 89352 h 628951"/>
              <a:gd name="connsiteX1275" fmla="*/ 580678 w 1218296"/>
              <a:gd name="connsiteY1275" fmla="*/ 87259 h 628951"/>
              <a:gd name="connsiteX1276" fmla="*/ 580578 w 1218296"/>
              <a:gd name="connsiteY1276" fmla="*/ 84856 h 628951"/>
              <a:gd name="connsiteX1277" fmla="*/ 580426 w 1218296"/>
              <a:gd name="connsiteY1277" fmla="*/ 82419 h 628951"/>
              <a:gd name="connsiteX1278" fmla="*/ 580427 w 1218296"/>
              <a:gd name="connsiteY1278" fmla="*/ 80114 h 628951"/>
              <a:gd name="connsiteX1279" fmla="*/ 580476 w 1218296"/>
              <a:gd name="connsiteY1279" fmla="*/ 77710 h 628951"/>
              <a:gd name="connsiteX1280" fmla="*/ 580275 w 1218296"/>
              <a:gd name="connsiteY1280" fmla="*/ 75225 h 628951"/>
              <a:gd name="connsiteX1281" fmla="*/ 579181 w 1218296"/>
              <a:gd name="connsiteY1281" fmla="*/ 72886 h 628951"/>
              <a:gd name="connsiteX1282" fmla="*/ 577978 w 1218296"/>
              <a:gd name="connsiteY1282" fmla="*/ 70090 h 628951"/>
              <a:gd name="connsiteX1283" fmla="*/ 577550 w 1218296"/>
              <a:gd name="connsiteY1283" fmla="*/ 68602 h 628951"/>
              <a:gd name="connsiteX1284" fmla="*/ 577448 w 1218296"/>
              <a:gd name="connsiteY1284" fmla="*/ 66101 h 628951"/>
              <a:gd name="connsiteX1285" fmla="*/ 577507 w 1218296"/>
              <a:gd name="connsiteY1285" fmla="*/ 59478 h 628951"/>
              <a:gd name="connsiteX1286" fmla="*/ 576757 w 1218296"/>
              <a:gd name="connsiteY1286" fmla="*/ 49831 h 628951"/>
              <a:gd name="connsiteX1287" fmla="*/ 576588 w 1218296"/>
              <a:gd name="connsiteY1287" fmla="*/ 44223 h 628951"/>
              <a:gd name="connsiteX1288" fmla="*/ 575898 w 1218296"/>
              <a:gd name="connsiteY1288" fmla="*/ 35049 h 628951"/>
              <a:gd name="connsiteX1289" fmla="*/ 575746 w 1218296"/>
              <a:gd name="connsiteY1289" fmla="*/ 30144 h 628951"/>
              <a:gd name="connsiteX1290" fmla="*/ 575514 w 1218296"/>
              <a:gd name="connsiteY1290" fmla="*/ 28574 h 628951"/>
              <a:gd name="connsiteX1291" fmla="*/ 574912 w 1218296"/>
              <a:gd name="connsiteY1291" fmla="*/ 28362 h 628951"/>
              <a:gd name="connsiteX1292" fmla="*/ 573148 w 1218296"/>
              <a:gd name="connsiteY1292" fmla="*/ 29555 h 628951"/>
              <a:gd name="connsiteX1293" fmla="*/ 571333 w 1218296"/>
              <a:gd name="connsiteY1293" fmla="*/ 30749 h 628951"/>
              <a:gd name="connsiteX1294" fmla="*/ 567476 w 1218296"/>
              <a:gd name="connsiteY1294" fmla="*/ 34526 h 628951"/>
              <a:gd name="connsiteX1295" fmla="*/ 564603 w 1218296"/>
              <a:gd name="connsiteY1295" fmla="*/ 36914 h 628951"/>
              <a:gd name="connsiteX1296" fmla="*/ 561431 w 1218296"/>
              <a:gd name="connsiteY1296" fmla="*/ 39759 h 628951"/>
              <a:gd name="connsiteX1297" fmla="*/ 556398 w 1218296"/>
              <a:gd name="connsiteY1297" fmla="*/ 43928 h 628951"/>
              <a:gd name="connsiteX1298" fmla="*/ 549896 w 1218296"/>
              <a:gd name="connsiteY1298" fmla="*/ 49226 h 628951"/>
              <a:gd name="connsiteX1299" fmla="*/ 548194 w 1218296"/>
              <a:gd name="connsiteY1299" fmla="*/ 51025 h 628951"/>
              <a:gd name="connsiteX1300" fmla="*/ 547640 w 1218296"/>
              <a:gd name="connsiteY1300" fmla="*/ 53020 h 628951"/>
              <a:gd name="connsiteX1301" fmla="*/ 547538 w 1218296"/>
              <a:gd name="connsiteY1301" fmla="*/ 55325 h 628951"/>
              <a:gd name="connsiteX1302" fmla="*/ 547457 w 1218296"/>
              <a:gd name="connsiteY1302" fmla="*/ 58481 h 628951"/>
              <a:gd name="connsiteX1303" fmla="*/ 547318 w 1218296"/>
              <a:gd name="connsiteY1303" fmla="*/ 61342 h 628951"/>
              <a:gd name="connsiteX1304" fmla="*/ 546816 w 1218296"/>
              <a:gd name="connsiteY1304" fmla="*/ 63484 h 628951"/>
              <a:gd name="connsiteX1305" fmla="*/ 546541 w 1218296"/>
              <a:gd name="connsiteY1305" fmla="*/ 64564 h 628951"/>
              <a:gd name="connsiteX1306" fmla="*/ 545670 w 1218296"/>
              <a:gd name="connsiteY1306" fmla="*/ 65692 h 628951"/>
              <a:gd name="connsiteX1307" fmla="*/ 544793 w 1218296"/>
              <a:gd name="connsiteY1307" fmla="*/ 66624 h 628951"/>
              <a:gd name="connsiteX1308" fmla="*/ 542012 w 1218296"/>
              <a:gd name="connsiteY1308" fmla="*/ 69093 h 628951"/>
              <a:gd name="connsiteX1309" fmla="*/ 541848 w 1218296"/>
              <a:gd name="connsiteY1309" fmla="*/ 69256 h 628951"/>
              <a:gd name="connsiteX1310" fmla="*/ 539575 w 1218296"/>
              <a:gd name="connsiteY1310" fmla="*/ 71464 h 628951"/>
              <a:gd name="connsiteX1311" fmla="*/ 536649 w 1218296"/>
              <a:gd name="connsiteY1311" fmla="*/ 74080 h 628951"/>
              <a:gd name="connsiteX1312" fmla="*/ 532742 w 1218296"/>
              <a:gd name="connsiteY1312" fmla="*/ 77481 h 628951"/>
              <a:gd name="connsiteX1313" fmla="*/ 531182 w 1218296"/>
              <a:gd name="connsiteY1313" fmla="*/ 78969 h 628951"/>
              <a:gd name="connsiteX1314" fmla="*/ 530394 w 1218296"/>
              <a:gd name="connsiteY1314" fmla="*/ 79280 h 628951"/>
              <a:gd name="connsiteX1315" fmla="*/ 529006 w 1218296"/>
              <a:gd name="connsiteY1315" fmla="*/ 79492 h 628951"/>
              <a:gd name="connsiteX1316" fmla="*/ 526861 w 1218296"/>
              <a:gd name="connsiteY1316" fmla="*/ 79116 h 628951"/>
              <a:gd name="connsiteX1317" fmla="*/ 525402 w 1218296"/>
              <a:gd name="connsiteY1317" fmla="*/ 78299 h 628951"/>
              <a:gd name="connsiteX1318" fmla="*/ 524235 w 1218296"/>
              <a:gd name="connsiteY1318" fmla="*/ 77236 h 628951"/>
              <a:gd name="connsiteX1319" fmla="*/ 523221 w 1218296"/>
              <a:gd name="connsiteY1319" fmla="*/ 76287 h 628951"/>
              <a:gd name="connsiteX1320" fmla="*/ 521659 w 1218296"/>
              <a:gd name="connsiteY1320" fmla="*/ 75323 h 628951"/>
              <a:gd name="connsiteX1321" fmla="*/ 520565 w 1218296"/>
              <a:gd name="connsiteY1321" fmla="*/ 75339 h 628951"/>
              <a:gd name="connsiteX1322" fmla="*/ 519283 w 1218296"/>
              <a:gd name="connsiteY1322" fmla="*/ 75797 h 628951"/>
              <a:gd name="connsiteX1323" fmla="*/ 517264 w 1218296"/>
              <a:gd name="connsiteY1323" fmla="*/ 76762 h 628951"/>
              <a:gd name="connsiteX1324" fmla="*/ 515639 w 1218296"/>
              <a:gd name="connsiteY1324" fmla="*/ 79214 h 628951"/>
              <a:gd name="connsiteX1325" fmla="*/ 513093 w 1218296"/>
              <a:gd name="connsiteY1325" fmla="*/ 81062 h 628951"/>
              <a:gd name="connsiteX1326" fmla="*/ 510977 w 1218296"/>
              <a:gd name="connsiteY1326" fmla="*/ 83220 h 628951"/>
              <a:gd name="connsiteX1327" fmla="*/ 508269 w 1218296"/>
              <a:gd name="connsiteY1327" fmla="*/ 89385 h 628951"/>
              <a:gd name="connsiteX1328" fmla="*/ 507833 w 1218296"/>
              <a:gd name="connsiteY1328" fmla="*/ 89859 h 628951"/>
              <a:gd name="connsiteX1329" fmla="*/ 507273 w 1218296"/>
              <a:gd name="connsiteY1329" fmla="*/ 90448 h 628951"/>
              <a:gd name="connsiteX1330" fmla="*/ 506711 w 1218296"/>
              <a:gd name="connsiteY1330" fmla="*/ 91053 h 628951"/>
              <a:gd name="connsiteX1331" fmla="*/ 505890 w 1218296"/>
              <a:gd name="connsiteY1331" fmla="*/ 93211 h 628951"/>
              <a:gd name="connsiteX1332" fmla="*/ 504646 w 1218296"/>
              <a:gd name="connsiteY1332" fmla="*/ 94388 h 628951"/>
              <a:gd name="connsiteX1333" fmla="*/ 500252 w 1218296"/>
              <a:gd name="connsiteY1333" fmla="*/ 95762 h 628951"/>
              <a:gd name="connsiteX1334" fmla="*/ 496719 w 1218296"/>
              <a:gd name="connsiteY1334" fmla="*/ 97659 h 628951"/>
              <a:gd name="connsiteX1335" fmla="*/ 496070 w 1218296"/>
              <a:gd name="connsiteY1335" fmla="*/ 97789 h 628951"/>
              <a:gd name="connsiteX1336" fmla="*/ 495545 w 1218296"/>
              <a:gd name="connsiteY1336" fmla="*/ 97904 h 628951"/>
              <a:gd name="connsiteX1337" fmla="*/ 493295 w 1218296"/>
              <a:gd name="connsiteY1337" fmla="*/ 100406 h 628951"/>
              <a:gd name="connsiteX1338" fmla="*/ 493177 w 1218296"/>
              <a:gd name="connsiteY1338" fmla="*/ 100536 h 628951"/>
              <a:gd name="connsiteX1339" fmla="*/ 492485 w 1218296"/>
              <a:gd name="connsiteY1339" fmla="*/ 101844 h 628951"/>
              <a:gd name="connsiteX1340" fmla="*/ 489379 w 1218296"/>
              <a:gd name="connsiteY1340" fmla="*/ 104297 h 628951"/>
              <a:gd name="connsiteX1341" fmla="*/ 489097 w 1218296"/>
              <a:gd name="connsiteY1341" fmla="*/ 104804 h 628951"/>
              <a:gd name="connsiteX1342" fmla="*/ 488313 w 1218296"/>
              <a:gd name="connsiteY1342" fmla="*/ 106210 h 628951"/>
              <a:gd name="connsiteX1343" fmla="*/ 487547 w 1218296"/>
              <a:gd name="connsiteY1343" fmla="*/ 109055 h 628951"/>
              <a:gd name="connsiteX1344" fmla="*/ 485307 w 1218296"/>
              <a:gd name="connsiteY1344" fmla="*/ 111148 h 628951"/>
              <a:gd name="connsiteX1345" fmla="*/ 485234 w 1218296"/>
              <a:gd name="connsiteY1345" fmla="*/ 112505 h 628951"/>
              <a:gd name="connsiteX1346" fmla="*/ 483608 w 1218296"/>
              <a:gd name="connsiteY1346" fmla="*/ 114844 h 628951"/>
              <a:gd name="connsiteX1347" fmla="*/ 482055 w 1218296"/>
              <a:gd name="connsiteY1347" fmla="*/ 115956 h 628951"/>
              <a:gd name="connsiteX1348" fmla="*/ 481067 w 1218296"/>
              <a:gd name="connsiteY1348" fmla="*/ 115939 h 628951"/>
              <a:gd name="connsiteX1349" fmla="*/ 480575 w 1218296"/>
              <a:gd name="connsiteY1349" fmla="*/ 115939 h 628951"/>
              <a:gd name="connsiteX1350" fmla="*/ 479473 w 1218296"/>
              <a:gd name="connsiteY1350" fmla="*/ 114844 h 628951"/>
              <a:gd name="connsiteX1351" fmla="*/ 478373 w 1218296"/>
              <a:gd name="connsiteY1351" fmla="*/ 113748 h 628951"/>
              <a:gd name="connsiteX1352" fmla="*/ 478010 w 1218296"/>
              <a:gd name="connsiteY1352" fmla="*/ 112931 h 628951"/>
              <a:gd name="connsiteX1353" fmla="*/ 477284 w 1218296"/>
              <a:gd name="connsiteY1353" fmla="*/ 111312 h 628951"/>
              <a:gd name="connsiteX1354" fmla="*/ 476574 w 1218296"/>
              <a:gd name="connsiteY1354" fmla="*/ 110968 h 628951"/>
              <a:gd name="connsiteX1355" fmla="*/ 476240 w 1218296"/>
              <a:gd name="connsiteY1355" fmla="*/ 110805 h 628951"/>
              <a:gd name="connsiteX1356" fmla="*/ 474560 w 1218296"/>
              <a:gd name="connsiteY1356" fmla="*/ 112538 h 628951"/>
              <a:gd name="connsiteX1357" fmla="*/ 474161 w 1218296"/>
              <a:gd name="connsiteY1357" fmla="*/ 112456 h 628951"/>
              <a:gd name="connsiteX1358" fmla="*/ 473943 w 1218296"/>
              <a:gd name="connsiteY1358" fmla="*/ 112407 h 628951"/>
              <a:gd name="connsiteX1359" fmla="*/ 473161 w 1218296"/>
              <a:gd name="connsiteY1359" fmla="*/ 110102 h 628951"/>
              <a:gd name="connsiteX1360" fmla="*/ 472964 w 1218296"/>
              <a:gd name="connsiteY1360" fmla="*/ 107240 h 628951"/>
              <a:gd name="connsiteX1361" fmla="*/ 472944 w 1218296"/>
              <a:gd name="connsiteY1361" fmla="*/ 106930 h 628951"/>
              <a:gd name="connsiteX1362" fmla="*/ 472210 w 1218296"/>
              <a:gd name="connsiteY1362" fmla="*/ 106177 h 628951"/>
              <a:gd name="connsiteX1363" fmla="*/ 471047 w 1218296"/>
              <a:gd name="connsiteY1363" fmla="*/ 105850 h 628951"/>
              <a:gd name="connsiteX1364" fmla="*/ 468640 w 1218296"/>
              <a:gd name="connsiteY1364" fmla="*/ 105164 h 628951"/>
              <a:gd name="connsiteX1365" fmla="*/ 466812 w 1218296"/>
              <a:gd name="connsiteY1365" fmla="*/ 102597 h 628951"/>
              <a:gd name="connsiteX1366" fmla="*/ 464881 w 1218296"/>
              <a:gd name="connsiteY1366" fmla="*/ 100798 h 628951"/>
              <a:gd name="connsiteX1367" fmla="*/ 464057 w 1218296"/>
              <a:gd name="connsiteY1367" fmla="*/ 100029 h 628951"/>
              <a:gd name="connsiteX1368" fmla="*/ 456799 w 1218296"/>
              <a:gd name="connsiteY1368" fmla="*/ 94993 h 628951"/>
              <a:gd name="connsiteX1369" fmla="*/ 455316 w 1218296"/>
              <a:gd name="connsiteY1369" fmla="*/ 93767 h 628951"/>
              <a:gd name="connsiteX1370" fmla="*/ 453491 w 1218296"/>
              <a:gd name="connsiteY1370" fmla="*/ 91608 h 628951"/>
              <a:gd name="connsiteX1371" fmla="*/ 448896 w 1218296"/>
              <a:gd name="connsiteY1371" fmla="*/ 87079 h 628951"/>
              <a:gd name="connsiteX1372" fmla="*/ 445436 w 1218296"/>
              <a:gd name="connsiteY1372" fmla="*/ 83825 h 628951"/>
              <a:gd name="connsiteX1373" fmla="*/ 440793 w 1218296"/>
              <a:gd name="connsiteY1373" fmla="*/ 79460 h 628951"/>
              <a:gd name="connsiteX1374" fmla="*/ 436101 w 1218296"/>
              <a:gd name="connsiteY1374" fmla="*/ 74440 h 628951"/>
              <a:gd name="connsiteX1375" fmla="*/ 433688 w 1218296"/>
              <a:gd name="connsiteY1375" fmla="*/ 71153 h 628951"/>
              <a:gd name="connsiteX1376" fmla="*/ 429943 w 1218296"/>
              <a:gd name="connsiteY1376" fmla="*/ 65855 h 628951"/>
              <a:gd name="connsiteX1377" fmla="*/ 426196 w 1218296"/>
              <a:gd name="connsiteY1377" fmla="*/ 61195 h 628951"/>
              <a:gd name="connsiteX1378" fmla="*/ 422427 w 1218296"/>
              <a:gd name="connsiteY1378" fmla="*/ 57140 h 628951"/>
              <a:gd name="connsiteX1379" fmla="*/ 420617 w 1218296"/>
              <a:gd name="connsiteY1379" fmla="*/ 55194 h 628951"/>
              <a:gd name="connsiteX1380" fmla="*/ 415747 w 1218296"/>
              <a:gd name="connsiteY1380" fmla="*/ 49749 h 628951"/>
              <a:gd name="connsiteX1381" fmla="*/ 415039 w 1218296"/>
              <a:gd name="connsiteY1381" fmla="*/ 48964 h 628951"/>
              <a:gd name="connsiteX1382" fmla="*/ 398041 w 1218296"/>
              <a:gd name="connsiteY1382" fmla="*/ 31485 h 628951"/>
              <a:gd name="connsiteX1383" fmla="*/ 386256 w 1218296"/>
              <a:gd name="connsiteY1383" fmla="*/ 17848 h 628951"/>
              <a:gd name="connsiteX1384" fmla="*/ 377173 w 1218296"/>
              <a:gd name="connsiteY1384" fmla="*/ 8119 h 628951"/>
              <a:gd name="connsiteX1385" fmla="*/ 372783 w 1218296"/>
              <a:gd name="connsiteY1385" fmla="*/ 2625 h 628951"/>
              <a:gd name="connsiteX1386" fmla="*/ 369442 w 1218296"/>
              <a:gd name="connsiteY1386" fmla="*/ -89 h 628951"/>
              <a:gd name="connsiteX1387" fmla="*/ 368386 w 1218296"/>
              <a:gd name="connsiteY1387" fmla="*/ 728 h 628951"/>
              <a:gd name="connsiteX1388" fmla="*/ 366646 w 1218296"/>
              <a:gd name="connsiteY1388" fmla="*/ 2053 h 628951"/>
              <a:gd name="connsiteX1389" fmla="*/ 357244 w 1218296"/>
              <a:gd name="connsiteY1389" fmla="*/ 6664 h 628951"/>
              <a:gd name="connsiteX1390" fmla="*/ 353599 w 1218296"/>
              <a:gd name="connsiteY1390" fmla="*/ 8969 h 628951"/>
              <a:gd name="connsiteX1391" fmla="*/ 347754 w 1218296"/>
              <a:gd name="connsiteY1391" fmla="*/ 13449 h 628951"/>
              <a:gd name="connsiteX1392" fmla="*/ 344129 w 1218296"/>
              <a:gd name="connsiteY1392" fmla="*/ 15608 h 628951"/>
              <a:gd name="connsiteX1393" fmla="*/ 341450 w 1218296"/>
              <a:gd name="connsiteY1393" fmla="*/ 17766 h 628951"/>
              <a:gd name="connsiteX1394" fmla="*/ 340710 w 1218296"/>
              <a:gd name="connsiteY1394" fmla="*/ 18371 h 628951"/>
              <a:gd name="connsiteX1395" fmla="*/ 336970 w 1218296"/>
              <a:gd name="connsiteY1395" fmla="*/ 22426 h 628951"/>
              <a:gd name="connsiteX1396" fmla="*/ 328719 w 1218296"/>
              <a:gd name="connsiteY1396" fmla="*/ 27397 h 628951"/>
              <a:gd name="connsiteX1397" fmla="*/ 327609 w 1218296"/>
              <a:gd name="connsiteY1397" fmla="*/ 28362 h 628951"/>
              <a:gd name="connsiteX1398" fmla="*/ 326270 w 1218296"/>
              <a:gd name="connsiteY1398" fmla="*/ 29523 h 628951"/>
              <a:gd name="connsiteX1399" fmla="*/ 324862 w 1218296"/>
              <a:gd name="connsiteY1399" fmla="*/ 31894 h 628951"/>
              <a:gd name="connsiteX1400" fmla="*/ 323503 w 1218296"/>
              <a:gd name="connsiteY1400" fmla="*/ 34379 h 628951"/>
              <a:gd name="connsiteX1401" fmla="*/ 322632 w 1218296"/>
              <a:gd name="connsiteY1401" fmla="*/ 36276 h 628951"/>
              <a:gd name="connsiteX1402" fmla="*/ 322941 w 1218296"/>
              <a:gd name="connsiteY1402" fmla="*/ 36750 h 628951"/>
              <a:gd name="connsiteX1403" fmla="*/ 322974 w 1218296"/>
              <a:gd name="connsiteY1403" fmla="*/ 38107 h 628951"/>
              <a:gd name="connsiteX1404" fmla="*/ 322617 w 1218296"/>
              <a:gd name="connsiteY1404" fmla="*/ 39530 h 628951"/>
              <a:gd name="connsiteX1405" fmla="*/ 322285 w 1218296"/>
              <a:gd name="connsiteY1405" fmla="*/ 40593 h 628951"/>
              <a:gd name="connsiteX1406" fmla="*/ 321580 w 1218296"/>
              <a:gd name="connsiteY1406" fmla="*/ 42391 h 628951"/>
              <a:gd name="connsiteX1407" fmla="*/ 320244 w 1218296"/>
              <a:gd name="connsiteY1407" fmla="*/ 44828 h 628951"/>
              <a:gd name="connsiteX1408" fmla="*/ 319051 w 1218296"/>
              <a:gd name="connsiteY1408" fmla="*/ 46904 h 628951"/>
              <a:gd name="connsiteX1409" fmla="*/ 316533 w 1218296"/>
              <a:gd name="connsiteY1409" fmla="*/ 50011 h 628951"/>
              <a:gd name="connsiteX1410" fmla="*/ 315212 w 1218296"/>
              <a:gd name="connsiteY1410" fmla="*/ 51744 h 628951"/>
              <a:gd name="connsiteX1411" fmla="*/ 315032 w 1218296"/>
              <a:gd name="connsiteY1411" fmla="*/ 51973 h 628951"/>
              <a:gd name="connsiteX1412" fmla="*/ 314821 w 1218296"/>
              <a:gd name="connsiteY1412" fmla="*/ 54638 h 628951"/>
              <a:gd name="connsiteX1413" fmla="*/ 313661 w 1218296"/>
              <a:gd name="connsiteY1413" fmla="*/ 56764 h 628951"/>
              <a:gd name="connsiteX1414" fmla="*/ 313459 w 1218296"/>
              <a:gd name="connsiteY1414" fmla="*/ 58743 h 628951"/>
              <a:gd name="connsiteX1415" fmla="*/ 313678 w 1218296"/>
              <a:gd name="connsiteY1415" fmla="*/ 59625 h 628951"/>
              <a:gd name="connsiteX1416" fmla="*/ 314469 w 1218296"/>
              <a:gd name="connsiteY1416" fmla="*/ 61555 h 628951"/>
              <a:gd name="connsiteX1417" fmla="*/ 315458 w 1218296"/>
              <a:gd name="connsiteY1417" fmla="*/ 63468 h 628951"/>
              <a:gd name="connsiteX1418" fmla="*/ 316870 w 1218296"/>
              <a:gd name="connsiteY1418" fmla="*/ 66428 h 628951"/>
              <a:gd name="connsiteX1419" fmla="*/ 318068 w 1218296"/>
              <a:gd name="connsiteY1419" fmla="*/ 68848 h 628951"/>
              <a:gd name="connsiteX1420" fmla="*/ 319785 w 1218296"/>
              <a:gd name="connsiteY1420" fmla="*/ 72134 h 628951"/>
              <a:gd name="connsiteX1421" fmla="*/ 321335 w 1218296"/>
              <a:gd name="connsiteY1421" fmla="*/ 74603 h 628951"/>
              <a:gd name="connsiteX1422" fmla="*/ 323137 w 1218296"/>
              <a:gd name="connsiteY1422" fmla="*/ 77268 h 628951"/>
              <a:gd name="connsiteX1423" fmla="*/ 324578 w 1218296"/>
              <a:gd name="connsiteY1423" fmla="*/ 79378 h 628951"/>
              <a:gd name="connsiteX1424" fmla="*/ 326160 w 1218296"/>
              <a:gd name="connsiteY1424" fmla="*/ 81193 h 628951"/>
              <a:gd name="connsiteX1425" fmla="*/ 326695 w 1218296"/>
              <a:gd name="connsiteY1425" fmla="*/ 82795 h 628951"/>
              <a:gd name="connsiteX1426" fmla="*/ 327029 w 1218296"/>
              <a:gd name="connsiteY1426" fmla="*/ 84283 h 628951"/>
              <a:gd name="connsiteX1427" fmla="*/ 327208 w 1218296"/>
              <a:gd name="connsiteY1427" fmla="*/ 85657 h 628951"/>
              <a:gd name="connsiteX1428" fmla="*/ 327987 w 1218296"/>
              <a:gd name="connsiteY1428" fmla="*/ 87014 h 628951"/>
              <a:gd name="connsiteX1429" fmla="*/ 329212 w 1218296"/>
              <a:gd name="connsiteY1429" fmla="*/ 88404 h 628951"/>
              <a:gd name="connsiteX1430" fmla="*/ 331148 w 1218296"/>
              <a:gd name="connsiteY1430" fmla="*/ 90415 h 628951"/>
              <a:gd name="connsiteX1431" fmla="*/ 333236 w 1218296"/>
              <a:gd name="connsiteY1431" fmla="*/ 92557 h 628951"/>
              <a:gd name="connsiteX1432" fmla="*/ 335762 w 1218296"/>
              <a:gd name="connsiteY1432" fmla="*/ 94290 h 628951"/>
              <a:gd name="connsiteX1433" fmla="*/ 338296 w 1218296"/>
              <a:gd name="connsiteY1433" fmla="*/ 96334 h 628951"/>
              <a:gd name="connsiteX1434" fmla="*/ 341176 w 1218296"/>
              <a:gd name="connsiteY1434" fmla="*/ 98345 h 628951"/>
              <a:gd name="connsiteX1435" fmla="*/ 343059 w 1218296"/>
              <a:gd name="connsiteY1435" fmla="*/ 100209 h 628951"/>
              <a:gd name="connsiteX1436" fmla="*/ 343226 w 1218296"/>
              <a:gd name="connsiteY1436" fmla="*/ 100961 h 628951"/>
              <a:gd name="connsiteX1437" fmla="*/ 343357 w 1218296"/>
              <a:gd name="connsiteY1437" fmla="*/ 102368 h 628951"/>
              <a:gd name="connsiteX1438" fmla="*/ 343403 w 1218296"/>
              <a:gd name="connsiteY1438" fmla="*/ 104330 h 628951"/>
              <a:gd name="connsiteX1439" fmla="*/ 343380 w 1218296"/>
              <a:gd name="connsiteY1439" fmla="*/ 107616 h 628951"/>
              <a:gd name="connsiteX1440" fmla="*/ 343434 w 1218296"/>
              <a:gd name="connsiteY1440" fmla="*/ 109971 h 628951"/>
              <a:gd name="connsiteX1441" fmla="*/ 343408 w 1218296"/>
              <a:gd name="connsiteY1441" fmla="*/ 113061 h 628951"/>
              <a:gd name="connsiteX1442" fmla="*/ 342814 w 1218296"/>
              <a:gd name="connsiteY1442" fmla="*/ 115367 h 628951"/>
              <a:gd name="connsiteX1443" fmla="*/ 342003 w 1218296"/>
              <a:gd name="connsiteY1443" fmla="*/ 116871 h 628951"/>
              <a:gd name="connsiteX1444" fmla="*/ 341447 w 1218296"/>
              <a:gd name="connsiteY1444" fmla="*/ 118555 h 628951"/>
              <a:gd name="connsiteX1445" fmla="*/ 341377 w 1218296"/>
              <a:gd name="connsiteY1445" fmla="*/ 119864 h 628951"/>
              <a:gd name="connsiteX1446" fmla="*/ 341460 w 1218296"/>
              <a:gd name="connsiteY1446" fmla="*/ 121270 h 628951"/>
              <a:gd name="connsiteX1447" fmla="*/ 341743 w 1218296"/>
              <a:gd name="connsiteY1447" fmla="*/ 122774 h 628951"/>
              <a:gd name="connsiteX1448" fmla="*/ 341977 w 1218296"/>
              <a:gd name="connsiteY1448" fmla="*/ 124278 h 628951"/>
              <a:gd name="connsiteX1449" fmla="*/ 342337 w 1218296"/>
              <a:gd name="connsiteY1449" fmla="*/ 126895 h 628951"/>
              <a:gd name="connsiteX1450" fmla="*/ 342481 w 1218296"/>
              <a:gd name="connsiteY1450" fmla="*/ 128824 h 628951"/>
              <a:gd name="connsiteX1451" fmla="*/ 342183 w 1218296"/>
              <a:gd name="connsiteY1451" fmla="*/ 130982 h 628951"/>
              <a:gd name="connsiteX1452" fmla="*/ 341194 w 1218296"/>
              <a:gd name="connsiteY1452" fmla="*/ 133370 h 628951"/>
              <a:gd name="connsiteX1453" fmla="*/ 339897 w 1218296"/>
              <a:gd name="connsiteY1453" fmla="*/ 135348 h 628951"/>
              <a:gd name="connsiteX1454" fmla="*/ 336973 w 1218296"/>
              <a:gd name="connsiteY1454" fmla="*/ 137850 h 628951"/>
              <a:gd name="connsiteX1455" fmla="*/ 333652 w 1218296"/>
              <a:gd name="connsiteY1455" fmla="*/ 140433 h 628951"/>
              <a:gd name="connsiteX1456" fmla="*/ 328454 w 1218296"/>
              <a:gd name="connsiteY1456" fmla="*/ 143540 h 628951"/>
              <a:gd name="connsiteX1457" fmla="*/ 327707 w 1218296"/>
              <a:gd name="connsiteY1457" fmla="*/ 144276 h 628951"/>
              <a:gd name="connsiteX1458" fmla="*/ 325742 w 1218296"/>
              <a:gd name="connsiteY1458" fmla="*/ 149590 h 628951"/>
              <a:gd name="connsiteX1459" fmla="*/ 324372 w 1218296"/>
              <a:gd name="connsiteY1459" fmla="*/ 150882 h 628951"/>
              <a:gd name="connsiteX1460" fmla="*/ 323369 w 1218296"/>
              <a:gd name="connsiteY1460" fmla="*/ 152484 h 628951"/>
              <a:gd name="connsiteX1461" fmla="*/ 322763 w 1218296"/>
              <a:gd name="connsiteY1461" fmla="*/ 157455 h 628951"/>
              <a:gd name="connsiteX1462" fmla="*/ 323062 w 1218296"/>
              <a:gd name="connsiteY1462" fmla="*/ 159662 h 628951"/>
              <a:gd name="connsiteX1463" fmla="*/ 323387 w 1218296"/>
              <a:gd name="connsiteY1463" fmla="*/ 160840 h 628951"/>
              <a:gd name="connsiteX1464" fmla="*/ 323762 w 1218296"/>
              <a:gd name="connsiteY1464" fmla="*/ 161952 h 628951"/>
              <a:gd name="connsiteX1465" fmla="*/ 324650 w 1218296"/>
              <a:gd name="connsiteY1465" fmla="*/ 163832 h 628951"/>
              <a:gd name="connsiteX1466" fmla="*/ 325696 w 1218296"/>
              <a:gd name="connsiteY1466" fmla="*/ 166072 h 628951"/>
              <a:gd name="connsiteX1467" fmla="*/ 326394 w 1218296"/>
              <a:gd name="connsiteY1467" fmla="*/ 168280 h 628951"/>
              <a:gd name="connsiteX1468" fmla="*/ 326589 w 1218296"/>
              <a:gd name="connsiteY1468" fmla="*/ 170242 h 628951"/>
              <a:gd name="connsiteX1469" fmla="*/ 326388 w 1218296"/>
              <a:gd name="connsiteY1469" fmla="*/ 172269 h 628951"/>
              <a:gd name="connsiteX1470" fmla="*/ 325781 w 1218296"/>
              <a:gd name="connsiteY1470" fmla="*/ 174003 h 628951"/>
              <a:gd name="connsiteX1471" fmla="*/ 324970 w 1218296"/>
              <a:gd name="connsiteY1471" fmla="*/ 175458 h 628951"/>
              <a:gd name="connsiteX1472" fmla="*/ 323955 w 1218296"/>
              <a:gd name="connsiteY1472" fmla="*/ 176684 h 628951"/>
              <a:gd name="connsiteX1473" fmla="*/ 322784 w 1218296"/>
              <a:gd name="connsiteY1473" fmla="*/ 177665 h 628951"/>
              <a:gd name="connsiteX1474" fmla="*/ 320766 w 1218296"/>
              <a:gd name="connsiteY1474" fmla="*/ 179006 h 628951"/>
              <a:gd name="connsiteX1475" fmla="*/ 315118 w 1218296"/>
              <a:gd name="connsiteY1475" fmla="*/ 182178 h 628951"/>
              <a:gd name="connsiteX1476" fmla="*/ 307971 w 1218296"/>
              <a:gd name="connsiteY1476" fmla="*/ 187067 h 628951"/>
              <a:gd name="connsiteX1477" fmla="*/ 307543 w 1218296"/>
              <a:gd name="connsiteY1477" fmla="*/ 187394 h 628951"/>
              <a:gd name="connsiteX1478" fmla="*/ 303743 w 1218296"/>
              <a:gd name="connsiteY1478" fmla="*/ 190256 h 628951"/>
              <a:gd name="connsiteX1479" fmla="*/ 300566 w 1218296"/>
              <a:gd name="connsiteY1479" fmla="*/ 193264 h 628951"/>
              <a:gd name="connsiteX1480" fmla="*/ 297809 w 1218296"/>
              <a:gd name="connsiteY1480" fmla="*/ 197385 h 628951"/>
              <a:gd name="connsiteX1481" fmla="*/ 297464 w 1218296"/>
              <a:gd name="connsiteY1481" fmla="*/ 198251 h 628951"/>
              <a:gd name="connsiteX1482" fmla="*/ 296543 w 1218296"/>
              <a:gd name="connsiteY1482" fmla="*/ 200541 h 628951"/>
              <a:gd name="connsiteX1483" fmla="*/ 296450 w 1218296"/>
              <a:gd name="connsiteY1483" fmla="*/ 201587 h 628951"/>
              <a:gd name="connsiteX1484" fmla="*/ 296406 w 1218296"/>
              <a:gd name="connsiteY1484" fmla="*/ 202094 h 628951"/>
              <a:gd name="connsiteX1485" fmla="*/ 297287 w 1218296"/>
              <a:gd name="connsiteY1485" fmla="*/ 206509 h 628951"/>
              <a:gd name="connsiteX1486" fmla="*/ 297894 w 1218296"/>
              <a:gd name="connsiteY1486" fmla="*/ 207621 h 628951"/>
              <a:gd name="connsiteX1487" fmla="*/ 300213 w 1218296"/>
              <a:gd name="connsiteY1487" fmla="*/ 209943 h 628951"/>
              <a:gd name="connsiteX1488" fmla="*/ 302253 w 1218296"/>
              <a:gd name="connsiteY1488" fmla="*/ 213262 h 628951"/>
              <a:gd name="connsiteX1489" fmla="*/ 303862 w 1218296"/>
              <a:gd name="connsiteY1489" fmla="*/ 215878 h 628951"/>
              <a:gd name="connsiteX1490" fmla="*/ 304842 w 1218296"/>
              <a:gd name="connsiteY1490" fmla="*/ 217759 h 628951"/>
              <a:gd name="connsiteX1491" fmla="*/ 306830 w 1218296"/>
              <a:gd name="connsiteY1491" fmla="*/ 221601 h 628951"/>
              <a:gd name="connsiteX1492" fmla="*/ 302530 w 1218296"/>
              <a:gd name="connsiteY1492" fmla="*/ 225787 h 628951"/>
              <a:gd name="connsiteX1493" fmla="*/ 302358 w 1218296"/>
              <a:gd name="connsiteY1493" fmla="*/ 227406 h 628951"/>
              <a:gd name="connsiteX1494" fmla="*/ 301985 w 1218296"/>
              <a:gd name="connsiteY1494" fmla="*/ 230921 h 628951"/>
              <a:gd name="connsiteX1495" fmla="*/ 303431 w 1218296"/>
              <a:gd name="connsiteY1495" fmla="*/ 234731 h 628951"/>
              <a:gd name="connsiteX1496" fmla="*/ 303314 w 1218296"/>
              <a:gd name="connsiteY1496" fmla="*/ 235173 h 628951"/>
              <a:gd name="connsiteX1497" fmla="*/ 302788 w 1218296"/>
              <a:gd name="connsiteY1497" fmla="*/ 237200 h 628951"/>
              <a:gd name="connsiteX1498" fmla="*/ 303370 w 1218296"/>
              <a:gd name="connsiteY1498" fmla="*/ 240797 h 628951"/>
              <a:gd name="connsiteX1499" fmla="*/ 301712 w 1218296"/>
              <a:gd name="connsiteY1499" fmla="*/ 246242 h 628951"/>
              <a:gd name="connsiteX1500" fmla="*/ 304487 w 1218296"/>
              <a:gd name="connsiteY1500" fmla="*/ 246586 h 628951"/>
              <a:gd name="connsiteX1501" fmla="*/ 314569 w 1218296"/>
              <a:gd name="connsiteY1501" fmla="*/ 252325 h 628951"/>
              <a:gd name="connsiteX1502" fmla="*/ 318240 w 1218296"/>
              <a:gd name="connsiteY1502" fmla="*/ 254402 h 628951"/>
              <a:gd name="connsiteX1503" fmla="*/ 325251 w 1218296"/>
              <a:gd name="connsiteY1503" fmla="*/ 257149 h 628951"/>
              <a:gd name="connsiteX1504" fmla="*/ 324824 w 1218296"/>
              <a:gd name="connsiteY1504" fmla="*/ 258228 h 628951"/>
              <a:gd name="connsiteX1505" fmla="*/ 323986 w 1218296"/>
              <a:gd name="connsiteY1505" fmla="*/ 260353 h 628951"/>
              <a:gd name="connsiteX1506" fmla="*/ 321047 w 1218296"/>
              <a:gd name="connsiteY1506" fmla="*/ 264114 h 628951"/>
              <a:gd name="connsiteX1507" fmla="*/ 319496 w 1218296"/>
              <a:gd name="connsiteY1507" fmla="*/ 264965 h 628951"/>
              <a:gd name="connsiteX1508" fmla="*/ 315906 w 1218296"/>
              <a:gd name="connsiteY1508" fmla="*/ 265684 h 628951"/>
              <a:gd name="connsiteX1509" fmla="*/ 314062 w 1218296"/>
              <a:gd name="connsiteY1509" fmla="*/ 266305 h 628951"/>
              <a:gd name="connsiteX1510" fmla="*/ 311632 w 1218296"/>
              <a:gd name="connsiteY1510" fmla="*/ 267123 h 628951"/>
              <a:gd name="connsiteX1511" fmla="*/ 309436 w 1218296"/>
              <a:gd name="connsiteY1511" fmla="*/ 267237 h 628951"/>
              <a:gd name="connsiteX1512" fmla="*/ 305949 w 1218296"/>
              <a:gd name="connsiteY1512" fmla="*/ 267434 h 628951"/>
              <a:gd name="connsiteX1513" fmla="*/ 303869 w 1218296"/>
              <a:gd name="connsiteY1513" fmla="*/ 268268 h 628951"/>
              <a:gd name="connsiteX1514" fmla="*/ 303035 w 1218296"/>
              <a:gd name="connsiteY1514" fmla="*/ 268595 h 628951"/>
              <a:gd name="connsiteX1515" fmla="*/ 299859 w 1218296"/>
              <a:gd name="connsiteY1515" fmla="*/ 271342 h 628951"/>
              <a:gd name="connsiteX1516" fmla="*/ 299241 w 1218296"/>
              <a:gd name="connsiteY1516" fmla="*/ 271472 h 628951"/>
              <a:gd name="connsiteX1517" fmla="*/ 298932 w 1218296"/>
              <a:gd name="connsiteY1517" fmla="*/ 271521 h 628951"/>
              <a:gd name="connsiteX1518" fmla="*/ 297699 w 1218296"/>
              <a:gd name="connsiteY1518" fmla="*/ 271211 h 628951"/>
              <a:gd name="connsiteX1519" fmla="*/ 296537 w 1218296"/>
              <a:gd name="connsiteY1519" fmla="*/ 271914 h 628951"/>
              <a:gd name="connsiteX1520" fmla="*/ 295626 w 1218296"/>
              <a:gd name="connsiteY1520" fmla="*/ 273369 h 628951"/>
              <a:gd name="connsiteX1521" fmla="*/ 294915 w 1218296"/>
              <a:gd name="connsiteY1521" fmla="*/ 274873 h 628951"/>
              <a:gd name="connsiteX1522" fmla="*/ 293350 w 1218296"/>
              <a:gd name="connsiteY1522" fmla="*/ 275953 h 628951"/>
              <a:gd name="connsiteX1523" fmla="*/ 291625 w 1218296"/>
              <a:gd name="connsiteY1523" fmla="*/ 276623 h 628951"/>
              <a:gd name="connsiteX1524" fmla="*/ 289743 w 1218296"/>
              <a:gd name="connsiteY1524" fmla="*/ 276901 h 628951"/>
              <a:gd name="connsiteX1525" fmla="*/ 287020 w 1218296"/>
              <a:gd name="connsiteY1525" fmla="*/ 277441 h 628951"/>
              <a:gd name="connsiteX1526" fmla="*/ 284205 w 1218296"/>
              <a:gd name="connsiteY1526" fmla="*/ 278193 h 628951"/>
              <a:gd name="connsiteX1527" fmla="*/ 282131 w 1218296"/>
              <a:gd name="connsiteY1527" fmla="*/ 278863 h 628951"/>
              <a:gd name="connsiteX1528" fmla="*/ 281010 w 1218296"/>
              <a:gd name="connsiteY1528" fmla="*/ 279305 h 628951"/>
              <a:gd name="connsiteX1529" fmla="*/ 280061 w 1218296"/>
              <a:gd name="connsiteY1529" fmla="*/ 279664 h 628951"/>
              <a:gd name="connsiteX1530" fmla="*/ 278047 w 1218296"/>
              <a:gd name="connsiteY1530" fmla="*/ 280662 h 628951"/>
              <a:gd name="connsiteX1531" fmla="*/ 274611 w 1218296"/>
              <a:gd name="connsiteY1531" fmla="*/ 282591 h 628951"/>
              <a:gd name="connsiteX1532" fmla="*/ 272252 w 1218296"/>
              <a:gd name="connsiteY1532" fmla="*/ 283785 h 628951"/>
              <a:gd name="connsiteX1533" fmla="*/ 271608 w 1218296"/>
              <a:gd name="connsiteY1533" fmla="*/ 283883 h 628951"/>
              <a:gd name="connsiteX1534" fmla="*/ 269523 w 1218296"/>
              <a:gd name="connsiteY1534" fmla="*/ 283981 h 628951"/>
              <a:gd name="connsiteX1535" fmla="*/ 267440 w 1218296"/>
              <a:gd name="connsiteY1535" fmla="*/ 284226 h 628951"/>
              <a:gd name="connsiteX1536" fmla="*/ 265365 w 1218296"/>
              <a:gd name="connsiteY1536" fmla="*/ 284750 h 628951"/>
              <a:gd name="connsiteX1537" fmla="*/ 263793 w 1218296"/>
              <a:gd name="connsiteY1537" fmla="*/ 285600 h 628951"/>
              <a:gd name="connsiteX1538" fmla="*/ 261241 w 1218296"/>
              <a:gd name="connsiteY1538" fmla="*/ 287022 h 628951"/>
              <a:gd name="connsiteX1539" fmla="*/ 259243 w 1218296"/>
              <a:gd name="connsiteY1539" fmla="*/ 288707 h 628951"/>
              <a:gd name="connsiteX1540" fmla="*/ 257439 w 1218296"/>
              <a:gd name="connsiteY1540" fmla="*/ 289851 h 628951"/>
              <a:gd name="connsiteX1541" fmla="*/ 255333 w 1218296"/>
              <a:gd name="connsiteY1541" fmla="*/ 291634 h 628951"/>
              <a:gd name="connsiteX1542" fmla="*/ 252256 w 1218296"/>
              <a:gd name="connsiteY1542" fmla="*/ 293988 h 628951"/>
              <a:gd name="connsiteX1543" fmla="*/ 249157 w 1218296"/>
              <a:gd name="connsiteY1543" fmla="*/ 296588 h 628951"/>
              <a:gd name="connsiteX1544" fmla="*/ 242354 w 1218296"/>
              <a:gd name="connsiteY1544" fmla="*/ 303783 h 628951"/>
              <a:gd name="connsiteX1545" fmla="*/ 241178 w 1218296"/>
              <a:gd name="connsiteY1545" fmla="*/ 305091 h 628951"/>
              <a:gd name="connsiteX1546" fmla="*/ 239824 w 1218296"/>
              <a:gd name="connsiteY1546" fmla="*/ 306693 h 628951"/>
              <a:gd name="connsiteX1547" fmla="*/ 237795 w 1218296"/>
              <a:gd name="connsiteY1547" fmla="*/ 308819 h 628951"/>
              <a:gd name="connsiteX1548" fmla="*/ 236665 w 1218296"/>
              <a:gd name="connsiteY1548" fmla="*/ 310666 h 628951"/>
              <a:gd name="connsiteX1549" fmla="*/ 236206 w 1218296"/>
              <a:gd name="connsiteY1549" fmla="*/ 313266 h 628951"/>
              <a:gd name="connsiteX1550" fmla="*/ 236323 w 1218296"/>
              <a:gd name="connsiteY1550" fmla="*/ 313920 h 628951"/>
              <a:gd name="connsiteX1551" fmla="*/ 237142 w 1218296"/>
              <a:gd name="connsiteY1551" fmla="*/ 318417 h 628951"/>
              <a:gd name="connsiteX1552" fmla="*/ 239747 w 1218296"/>
              <a:gd name="connsiteY1552" fmla="*/ 323355 h 628951"/>
              <a:gd name="connsiteX1553" fmla="*/ 240248 w 1218296"/>
              <a:gd name="connsiteY1553" fmla="*/ 328947 h 628951"/>
              <a:gd name="connsiteX1554" fmla="*/ 241345 w 1218296"/>
              <a:gd name="connsiteY1554" fmla="*/ 330370 h 628951"/>
              <a:gd name="connsiteX1555" fmla="*/ 243680 w 1218296"/>
              <a:gd name="connsiteY1555" fmla="*/ 331514 h 628951"/>
              <a:gd name="connsiteX1556" fmla="*/ 244103 w 1218296"/>
              <a:gd name="connsiteY1556" fmla="*/ 332397 h 628951"/>
              <a:gd name="connsiteX1557" fmla="*/ 244030 w 1218296"/>
              <a:gd name="connsiteY1557" fmla="*/ 333509 h 628951"/>
              <a:gd name="connsiteX1558" fmla="*/ 244162 w 1218296"/>
              <a:gd name="connsiteY1558" fmla="*/ 333689 h 628951"/>
              <a:gd name="connsiteX1559" fmla="*/ 244640 w 1218296"/>
              <a:gd name="connsiteY1559" fmla="*/ 334310 h 628951"/>
              <a:gd name="connsiteX1560" fmla="*/ 243206 w 1218296"/>
              <a:gd name="connsiteY1560" fmla="*/ 335733 h 628951"/>
              <a:gd name="connsiteX1561" fmla="*/ 241772 w 1218296"/>
              <a:gd name="connsiteY1561" fmla="*/ 336158 h 628951"/>
              <a:gd name="connsiteX1562" fmla="*/ 241222 w 1218296"/>
              <a:gd name="connsiteY1562" fmla="*/ 336338 h 628951"/>
              <a:gd name="connsiteX1563" fmla="*/ 240951 w 1218296"/>
              <a:gd name="connsiteY1563" fmla="*/ 336763 h 628951"/>
              <a:gd name="connsiteX1564" fmla="*/ 240406 w 1218296"/>
              <a:gd name="connsiteY1564" fmla="*/ 337630 h 628951"/>
              <a:gd name="connsiteX1565" fmla="*/ 239603 w 1218296"/>
              <a:gd name="connsiteY1565" fmla="*/ 337679 h 628951"/>
              <a:gd name="connsiteX1566" fmla="*/ 238799 w 1218296"/>
              <a:gd name="connsiteY1566" fmla="*/ 337728 h 628951"/>
              <a:gd name="connsiteX1567" fmla="*/ 237803 w 1218296"/>
              <a:gd name="connsiteY1567" fmla="*/ 338594 h 628951"/>
              <a:gd name="connsiteX1568" fmla="*/ 234100 w 1218296"/>
              <a:gd name="connsiteY1568" fmla="*/ 338365 h 628951"/>
              <a:gd name="connsiteX1569" fmla="*/ 233187 w 1218296"/>
              <a:gd name="connsiteY1569" fmla="*/ 338758 h 628951"/>
              <a:gd name="connsiteX1570" fmla="*/ 231369 w 1218296"/>
              <a:gd name="connsiteY1570" fmla="*/ 339510 h 628951"/>
              <a:gd name="connsiteX1571" fmla="*/ 229518 w 1218296"/>
              <a:gd name="connsiteY1571" fmla="*/ 339445 h 628951"/>
              <a:gd name="connsiteX1572" fmla="*/ 228489 w 1218296"/>
              <a:gd name="connsiteY1572" fmla="*/ 340213 h 628951"/>
              <a:gd name="connsiteX1573" fmla="*/ 228148 w 1218296"/>
              <a:gd name="connsiteY1573" fmla="*/ 340475 h 628951"/>
              <a:gd name="connsiteX1574" fmla="*/ 226974 w 1218296"/>
              <a:gd name="connsiteY1574" fmla="*/ 340458 h 628951"/>
              <a:gd name="connsiteX1575" fmla="*/ 226001 w 1218296"/>
              <a:gd name="connsiteY1575" fmla="*/ 340082 h 628951"/>
              <a:gd name="connsiteX1576" fmla="*/ 225374 w 1218296"/>
              <a:gd name="connsiteY1576" fmla="*/ 339837 h 628951"/>
              <a:gd name="connsiteX1577" fmla="*/ 224173 w 1218296"/>
              <a:gd name="connsiteY1577" fmla="*/ 339968 h 628951"/>
              <a:gd name="connsiteX1578" fmla="*/ 220737 w 1218296"/>
              <a:gd name="connsiteY1578" fmla="*/ 340344 h 628951"/>
              <a:gd name="connsiteX1579" fmla="*/ 220126 w 1218296"/>
              <a:gd name="connsiteY1579" fmla="*/ 339706 h 628951"/>
              <a:gd name="connsiteX1580" fmla="*/ 219259 w 1218296"/>
              <a:gd name="connsiteY1580" fmla="*/ 339886 h 628951"/>
              <a:gd name="connsiteX1581" fmla="*/ 218008 w 1218296"/>
              <a:gd name="connsiteY1581" fmla="*/ 341489 h 628951"/>
              <a:gd name="connsiteX1582" fmla="*/ 216710 w 1218296"/>
              <a:gd name="connsiteY1582" fmla="*/ 341603 h 628951"/>
              <a:gd name="connsiteX1583" fmla="*/ 216097 w 1218296"/>
              <a:gd name="connsiteY1583" fmla="*/ 341031 h 628951"/>
              <a:gd name="connsiteX1584" fmla="*/ 214794 w 1218296"/>
              <a:gd name="connsiteY1584" fmla="*/ 341652 h 628951"/>
              <a:gd name="connsiteX1585" fmla="*/ 214467 w 1218296"/>
              <a:gd name="connsiteY1585" fmla="*/ 341636 h 628951"/>
              <a:gd name="connsiteX1586" fmla="*/ 210657 w 1218296"/>
              <a:gd name="connsiteY1586" fmla="*/ 341603 h 628951"/>
              <a:gd name="connsiteX1587" fmla="*/ 209499 w 1218296"/>
              <a:gd name="connsiteY1587" fmla="*/ 340033 h 628951"/>
              <a:gd name="connsiteX1588" fmla="*/ 209149 w 1218296"/>
              <a:gd name="connsiteY1588" fmla="*/ 339935 h 628951"/>
              <a:gd name="connsiteX1589" fmla="*/ 207959 w 1218296"/>
              <a:gd name="connsiteY1589" fmla="*/ 339592 h 628951"/>
              <a:gd name="connsiteX1590" fmla="*/ 206799 w 1218296"/>
              <a:gd name="connsiteY1590" fmla="*/ 338267 h 628951"/>
              <a:gd name="connsiteX1591" fmla="*/ 206306 w 1218296"/>
              <a:gd name="connsiteY1591" fmla="*/ 338169 h 628951"/>
              <a:gd name="connsiteX1592" fmla="*/ 205813 w 1218296"/>
              <a:gd name="connsiteY1592" fmla="*/ 338071 h 628951"/>
              <a:gd name="connsiteX1593" fmla="*/ 204751 w 1218296"/>
              <a:gd name="connsiteY1593" fmla="*/ 339183 h 628951"/>
              <a:gd name="connsiteX1594" fmla="*/ 203148 w 1218296"/>
              <a:gd name="connsiteY1594" fmla="*/ 338987 h 628951"/>
              <a:gd name="connsiteX1595" fmla="*/ 202708 w 1218296"/>
              <a:gd name="connsiteY1595" fmla="*/ 339592 h 628951"/>
              <a:gd name="connsiteX1596" fmla="*/ 202208 w 1218296"/>
              <a:gd name="connsiteY1596" fmla="*/ 340278 h 628951"/>
              <a:gd name="connsiteX1597" fmla="*/ 201269 w 1218296"/>
              <a:gd name="connsiteY1597" fmla="*/ 340180 h 628951"/>
              <a:gd name="connsiteX1598" fmla="*/ 200234 w 1218296"/>
              <a:gd name="connsiteY1598" fmla="*/ 340066 h 628951"/>
              <a:gd name="connsiteX1599" fmla="*/ 199381 w 1218296"/>
              <a:gd name="connsiteY1599" fmla="*/ 339199 h 628951"/>
              <a:gd name="connsiteX1600" fmla="*/ 198951 w 1218296"/>
              <a:gd name="connsiteY1600" fmla="*/ 338758 h 628951"/>
              <a:gd name="connsiteX1601" fmla="*/ 196351 w 1218296"/>
              <a:gd name="connsiteY1601" fmla="*/ 337679 h 628951"/>
              <a:gd name="connsiteX1602" fmla="*/ 196070 w 1218296"/>
              <a:gd name="connsiteY1602" fmla="*/ 336616 h 628951"/>
              <a:gd name="connsiteX1603" fmla="*/ 193923 w 1218296"/>
              <a:gd name="connsiteY1603" fmla="*/ 335160 h 628951"/>
              <a:gd name="connsiteX1604" fmla="*/ 193176 w 1218296"/>
              <a:gd name="connsiteY1604" fmla="*/ 335651 h 628951"/>
              <a:gd name="connsiteX1605" fmla="*/ 192244 w 1218296"/>
              <a:gd name="connsiteY1605" fmla="*/ 335798 h 628951"/>
              <a:gd name="connsiteX1606" fmla="*/ 191011 w 1218296"/>
              <a:gd name="connsiteY1606" fmla="*/ 335995 h 628951"/>
              <a:gd name="connsiteX1607" fmla="*/ 190610 w 1218296"/>
              <a:gd name="connsiteY1607" fmla="*/ 335504 h 628951"/>
              <a:gd name="connsiteX1608" fmla="*/ 189949 w 1218296"/>
              <a:gd name="connsiteY1608" fmla="*/ 334670 h 628951"/>
              <a:gd name="connsiteX1609" fmla="*/ 189670 w 1218296"/>
              <a:gd name="connsiteY1609" fmla="*/ 334310 h 628951"/>
              <a:gd name="connsiteX1610" fmla="*/ 188471 w 1218296"/>
              <a:gd name="connsiteY1610" fmla="*/ 334065 h 628951"/>
              <a:gd name="connsiteX1611" fmla="*/ 186588 w 1218296"/>
              <a:gd name="connsiteY1611" fmla="*/ 333656 h 628951"/>
              <a:gd name="connsiteX1612" fmla="*/ 185525 w 1218296"/>
              <a:gd name="connsiteY1612" fmla="*/ 335062 h 628951"/>
              <a:gd name="connsiteX1613" fmla="*/ 185147 w 1218296"/>
              <a:gd name="connsiteY1613" fmla="*/ 335569 h 628951"/>
              <a:gd name="connsiteX1614" fmla="*/ 184755 w 1218296"/>
              <a:gd name="connsiteY1614" fmla="*/ 337744 h 628951"/>
              <a:gd name="connsiteX1615" fmla="*/ 184424 w 1218296"/>
              <a:gd name="connsiteY1615" fmla="*/ 338267 h 628951"/>
              <a:gd name="connsiteX1616" fmla="*/ 184253 w 1218296"/>
              <a:gd name="connsiteY1616" fmla="*/ 338545 h 628951"/>
              <a:gd name="connsiteX1617" fmla="*/ 181949 w 1218296"/>
              <a:gd name="connsiteY1617" fmla="*/ 340246 h 628951"/>
              <a:gd name="connsiteX1618" fmla="*/ 180588 w 1218296"/>
              <a:gd name="connsiteY1618" fmla="*/ 340360 h 628951"/>
              <a:gd name="connsiteX1619" fmla="*/ 179485 w 1218296"/>
              <a:gd name="connsiteY1619" fmla="*/ 339608 h 628951"/>
              <a:gd name="connsiteX1620" fmla="*/ 179084 w 1218296"/>
              <a:gd name="connsiteY1620" fmla="*/ 336616 h 628951"/>
              <a:gd name="connsiteX1621" fmla="*/ 178834 w 1218296"/>
              <a:gd name="connsiteY1621" fmla="*/ 336616 h 628951"/>
              <a:gd name="connsiteX1622" fmla="*/ 178343 w 1218296"/>
              <a:gd name="connsiteY1622" fmla="*/ 336616 h 628951"/>
              <a:gd name="connsiteX1623" fmla="*/ 176721 w 1218296"/>
              <a:gd name="connsiteY1623" fmla="*/ 338087 h 628951"/>
              <a:gd name="connsiteX1624" fmla="*/ 176048 w 1218296"/>
              <a:gd name="connsiteY1624" fmla="*/ 338169 h 628951"/>
              <a:gd name="connsiteX1625" fmla="*/ 175794 w 1218296"/>
              <a:gd name="connsiteY1625" fmla="*/ 338202 h 628951"/>
              <a:gd name="connsiteX1626" fmla="*/ 175366 w 1218296"/>
              <a:gd name="connsiteY1626" fmla="*/ 337826 h 628951"/>
              <a:gd name="connsiteX1627" fmla="*/ 175338 w 1218296"/>
              <a:gd name="connsiteY1627" fmla="*/ 337433 h 628951"/>
              <a:gd name="connsiteX1628" fmla="*/ 175312 w 1218296"/>
              <a:gd name="connsiteY1628" fmla="*/ 337024 h 628951"/>
              <a:gd name="connsiteX1629" fmla="*/ 174880 w 1218296"/>
              <a:gd name="connsiteY1629" fmla="*/ 337008 h 628951"/>
              <a:gd name="connsiteX1630" fmla="*/ 174133 w 1218296"/>
              <a:gd name="connsiteY1630" fmla="*/ 337711 h 628951"/>
              <a:gd name="connsiteX1631" fmla="*/ 173695 w 1218296"/>
              <a:gd name="connsiteY1631" fmla="*/ 338120 h 628951"/>
              <a:gd name="connsiteX1632" fmla="*/ 173433 w 1218296"/>
              <a:gd name="connsiteY1632" fmla="*/ 339559 h 628951"/>
              <a:gd name="connsiteX1633" fmla="*/ 173366 w 1218296"/>
              <a:gd name="connsiteY1633" fmla="*/ 339919 h 628951"/>
              <a:gd name="connsiteX1634" fmla="*/ 172581 w 1218296"/>
              <a:gd name="connsiteY1634" fmla="*/ 339968 h 628951"/>
              <a:gd name="connsiteX1635" fmla="*/ 171744 w 1218296"/>
              <a:gd name="connsiteY1635" fmla="*/ 339265 h 628951"/>
              <a:gd name="connsiteX1636" fmla="*/ 171401 w 1218296"/>
              <a:gd name="connsiteY1636" fmla="*/ 338954 h 628951"/>
              <a:gd name="connsiteX1637" fmla="*/ 170169 w 1218296"/>
              <a:gd name="connsiteY1637" fmla="*/ 338578 h 628951"/>
              <a:gd name="connsiteX1638" fmla="*/ 169515 w 1218296"/>
              <a:gd name="connsiteY1638" fmla="*/ 338938 h 628951"/>
              <a:gd name="connsiteX1639" fmla="*/ 168865 w 1218296"/>
              <a:gd name="connsiteY1639" fmla="*/ 339314 h 628951"/>
              <a:gd name="connsiteX1640" fmla="*/ 167849 w 1218296"/>
              <a:gd name="connsiteY1640" fmla="*/ 339118 h 628951"/>
              <a:gd name="connsiteX1641" fmla="*/ 166835 w 1218296"/>
              <a:gd name="connsiteY1641" fmla="*/ 338921 h 628951"/>
              <a:gd name="connsiteX1642" fmla="*/ 166212 w 1218296"/>
              <a:gd name="connsiteY1642" fmla="*/ 338970 h 628951"/>
              <a:gd name="connsiteX1643" fmla="*/ 165252 w 1218296"/>
              <a:gd name="connsiteY1643" fmla="*/ 338038 h 628951"/>
              <a:gd name="connsiteX1644" fmla="*/ 164927 w 1218296"/>
              <a:gd name="connsiteY1644" fmla="*/ 337711 h 628951"/>
              <a:gd name="connsiteX1645" fmla="*/ 162159 w 1218296"/>
              <a:gd name="connsiteY1645" fmla="*/ 336698 h 628951"/>
              <a:gd name="connsiteX1646" fmla="*/ 161060 w 1218296"/>
              <a:gd name="connsiteY1646" fmla="*/ 335504 h 628951"/>
              <a:gd name="connsiteX1647" fmla="*/ 159755 w 1218296"/>
              <a:gd name="connsiteY1647" fmla="*/ 336174 h 628951"/>
              <a:gd name="connsiteX1648" fmla="*/ 158524 w 1218296"/>
              <a:gd name="connsiteY1648" fmla="*/ 335913 h 628951"/>
              <a:gd name="connsiteX1649" fmla="*/ 157554 w 1218296"/>
              <a:gd name="connsiteY1649" fmla="*/ 334850 h 628951"/>
              <a:gd name="connsiteX1650" fmla="*/ 156804 w 1218296"/>
              <a:gd name="connsiteY1650" fmla="*/ 334899 h 628951"/>
              <a:gd name="connsiteX1651" fmla="*/ 155680 w 1218296"/>
              <a:gd name="connsiteY1651" fmla="*/ 336011 h 628951"/>
              <a:gd name="connsiteX1652" fmla="*/ 153581 w 1218296"/>
              <a:gd name="connsiteY1652" fmla="*/ 335929 h 628951"/>
              <a:gd name="connsiteX1653" fmla="*/ 151988 w 1218296"/>
              <a:gd name="connsiteY1653" fmla="*/ 334784 h 628951"/>
              <a:gd name="connsiteX1654" fmla="*/ 150198 w 1218296"/>
              <a:gd name="connsiteY1654" fmla="*/ 334703 h 628951"/>
              <a:gd name="connsiteX1655" fmla="*/ 148380 w 1218296"/>
              <a:gd name="connsiteY1655" fmla="*/ 335782 h 628951"/>
              <a:gd name="connsiteX1656" fmla="*/ 148022 w 1218296"/>
              <a:gd name="connsiteY1656" fmla="*/ 335995 h 628951"/>
              <a:gd name="connsiteX1657" fmla="*/ 145674 w 1218296"/>
              <a:gd name="connsiteY1657" fmla="*/ 336142 h 628951"/>
              <a:gd name="connsiteX1658" fmla="*/ 145137 w 1218296"/>
              <a:gd name="connsiteY1658" fmla="*/ 334343 h 628951"/>
              <a:gd name="connsiteX1659" fmla="*/ 145785 w 1218296"/>
              <a:gd name="connsiteY1659" fmla="*/ 331498 h 628951"/>
              <a:gd name="connsiteX1660" fmla="*/ 145696 w 1218296"/>
              <a:gd name="connsiteY1660" fmla="*/ 331056 h 628951"/>
              <a:gd name="connsiteX1661" fmla="*/ 145567 w 1218296"/>
              <a:gd name="connsiteY1661" fmla="*/ 330599 h 628951"/>
              <a:gd name="connsiteX1662" fmla="*/ 145242 w 1218296"/>
              <a:gd name="connsiteY1662" fmla="*/ 330321 h 628951"/>
              <a:gd name="connsiteX1663" fmla="*/ 144820 w 1218296"/>
              <a:gd name="connsiteY1663" fmla="*/ 330386 h 628951"/>
              <a:gd name="connsiteX1664" fmla="*/ 144251 w 1218296"/>
              <a:gd name="connsiteY1664" fmla="*/ 330484 h 628951"/>
              <a:gd name="connsiteX1665" fmla="*/ 143288 w 1218296"/>
              <a:gd name="connsiteY1665" fmla="*/ 331547 h 628951"/>
              <a:gd name="connsiteX1666" fmla="*/ 142626 w 1218296"/>
              <a:gd name="connsiteY1666" fmla="*/ 332266 h 628951"/>
              <a:gd name="connsiteX1667" fmla="*/ 141823 w 1218296"/>
              <a:gd name="connsiteY1667" fmla="*/ 332266 h 628951"/>
              <a:gd name="connsiteX1668" fmla="*/ 140812 w 1218296"/>
              <a:gd name="connsiteY1668" fmla="*/ 331465 h 628951"/>
              <a:gd name="connsiteX1669" fmla="*/ 140475 w 1218296"/>
              <a:gd name="connsiteY1669" fmla="*/ 331187 h 628951"/>
              <a:gd name="connsiteX1670" fmla="*/ 140209 w 1218296"/>
              <a:gd name="connsiteY1670" fmla="*/ 331236 h 628951"/>
              <a:gd name="connsiteX1671" fmla="*/ 139486 w 1218296"/>
              <a:gd name="connsiteY1671" fmla="*/ 331367 h 628951"/>
              <a:gd name="connsiteX1672" fmla="*/ 137905 w 1218296"/>
              <a:gd name="connsiteY1672" fmla="*/ 333983 h 628951"/>
              <a:gd name="connsiteX1673" fmla="*/ 137663 w 1218296"/>
              <a:gd name="connsiteY1673" fmla="*/ 334392 h 628951"/>
              <a:gd name="connsiteX1674" fmla="*/ 137222 w 1218296"/>
              <a:gd name="connsiteY1674" fmla="*/ 334588 h 628951"/>
              <a:gd name="connsiteX1675" fmla="*/ 135987 w 1218296"/>
              <a:gd name="connsiteY1675" fmla="*/ 335177 h 628951"/>
              <a:gd name="connsiteX1676" fmla="*/ 135505 w 1218296"/>
              <a:gd name="connsiteY1676" fmla="*/ 335062 h 628951"/>
              <a:gd name="connsiteX1677" fmla="*/ 134878 w 1218296"/>
              <a:gd name="connsiteY1677" fmla="*/ 334915 h 628951"/>
              <a:gd name="connsiteX1678" fmla="*/ 134267 w 1218296"/>
              <a:gd name="connsiteY1678" fmla="*/ 334229 h 628951"/>
              <a:gd name="connsiteX1679" fmla="*/ 134112 w 1218296"/>
              <a:gd name="connsiteY1679" fmla="*/ 331367 h 628951"/>
              <a:gd name="connsiteX1680" fmla="*/ 133564 w 1218296"/>
              <a:gd name="connsiteY1680" fmla="*/ 330680 h 628951"/>
              <a:gd name="connsiteX1681" fmla="*/ 132980 w 1218296"/>
              <a:gd name="connsiteY1681" fmla="*/ 330435 h 628951"/>
              <a:gd name="connsiteX1682" fmla="*/ 132395 w 1218296"/>
              <a:gd name="connsiteY1682" fmla="*/ 330173 h 628951"/>
              <a:gd name="connsiteX1683" fmla="*/ 131664 w 1218296"/>
              <a:gd name="connsiteY1683" fmla="*/ 329160 h 628951"/>
              <a:gd name="connsiteX1684" fmla="*/ 131544 w 1218296"/>
              <a:gd name="connsiteY1684" fmla="*/ 328996 h 628951"/>
              <a:gd name="connsiteX1685" fmla="*/ 131343 w 1218296"/>
              <a:gd name="connsiteY1685" fmla="*/ 327165 h 628951"/>
              <a:gd name="connsiteX1686" fmla="*/ 131319 w 1218296"/>
              <a:gd name="connsiteY1686" fmla="*/ 326936 h 628951"/>
              <a:gd name="connsiteX1687" fmla="*/ 129849 w 1218296"/>
              <a:gd name="connsiteY1687" fmla="*/ 325644 h 628951"/>
              <a:gd name="connsiteX1688" fmla="*/ 129115 w 1218296"/>
              <a:gd name="connsiteY1688" fmla="*/ 324990 h 628951"/>
              <a:gd name="connsiteX1689" fmla="*/ 126829 w 1218296"/>
              <a:gd name="connsiteY1689" fmla="*/ 325154 h 628951"/>
              <a:gd name="connsiteX1690" fmla="*/ 126392 w 1218296"/>
              <a:gd name="connsiteY1690" fmla="*/ 324598 h 628951"/>
              <a:gd name="connsiteX1691" fmla="*/ 126170 w 1218296"/>
              <a:gd name="connsiteY1691" fmla="*/ 323159 h 628951"/>
              <a:gd name="connsiteX1692" fmla="*/ 125689 w 1218296"/>
              <a:gd name="connsiteY1692" fmla="*/ 322979 h 628951"/>
              <a:gd name="connsiteX1693" fmla="*/ 125002 w 1218296"/>
              <a:gd name="connsiteY1693" fmla="*/ 322717 h 628951"/>
              <a:gd name="connsiteX1694" fmla="*/ 124698 w 1218296"/>
              <a:gd name="connsiteY1694" fmla="*/ 322750 h 628951"/>
              <a:gd name="connsiteX1695" fmla="*/ 123518 w 1218296"/>
              <a:gd name="connsiteY1695" fmla="*/ 322881 h 628951"/>
              <a:gd name="connsiteX1696" fmla="*/ 123333 w 1218296"/>
              <a:gd name="connsiteY1696" fmla="*/ 322505 h 628951"/>
              <a:gd name="connsiteX1697" fmla="*/ 123231 w 1218296"/>
              <a:gd name="connsiteY1697" fmla="*/ 322292 h 628951"/>
              <a:gd name="connsiteX1698" fmla="*/ 123094 w 1218296"/>
              <a:gd name="connsiteY1698" fmla="*/ 322014 h 628951"/>
              <a:gd name="connsiteX1699" fmla="*/ 123861 w 1218296"/>
              <a:gd name="connsiteY1699" fmla="*/ 319660 h 628951"/>
              <a:gd name="connsiteX1700" fmla="*/ 123809 w 1218296"/>
              <a:gd name="connsiteY1700" fmla="*/ 315784 h 628951"/>
              <a:gd name="connsiteX1701" fmla="*/ 123758 w 1218296"/>
              <a:gd name="connsiteY1701" fmla="*/ 311909 h 628951"/>
              <a:gd name="connsiteX1702" fmla="*/ 123454 w 1218296"/>
              <a:gd name="connsiteY1702" fmla="*/ 311500 h 628951"/>
              <a:gd name="connsiteX1703" fmla="*/ 123150 w 1218296"/>
              <a:gd name="connsiteY1703" fmla="*/ 311091 h 628951"/>
              <a:gd name="connsiteX1704" fmla="*/ 121353 w 1218296"/>
              <a:gd name="connsiteY1704" fmla="*/ 311631 h 628951"/>
              <a:gd name="connsiteX1705" fmla="*/ 120548 w 1218296"/>
              <a:gd name="connsiteY1705" fmla="*/ 311696 h 628951"/>
              <a:gd name="connsiteX1706" fmla="*/ 120473 w 1218296"/>
              <a:gd name="connsiteY1706" fmla="*/ 311549 h 628951"/>
              <a:gd name="connsiteX1707" fmla="*/ 120125 w 1218296"/>
              <a:gd name="connsiteY1707" fmla="*/ 310879 h 628951"/>
              <a:gd name="connsiteX1708" fmla="*/ 120622 w 1218296"/>
              <a:gd name="connsiteY1708" fmla="*/ 309947 h 628951"/>
              <a:gd name="connsiteX1709" fmla="*/ 121385 w 1218296"/>
              <a:gd name="connsiteY1709" fmla="*/ 308541 h 628951"/>
              <a:gd name="connsiteX1710" fmla="*/ 121027 w 1218296"/>
              <a:gd name="connsiteY1710" fmla="*/ 307413 h 628951"/>
              <a:gd name="connsiteX1711" fmla="*/ 120668 w 1218296"/>
              <a:gd name="connsiteY1711" fmla="*/ 306301 h 628951"/>
              <a:gd name="connsiteX1712" fmla="*/ 120923 w 1218296"/>
              <a:gd name="connsiteY1712" fmla="*/ 305549 h 628951"/>
              <a:gd name="connsiteX1713" fmla="*/ 123397 w 1218296"/>
              <a:gd name="connsiteY1713" fmla="*/ 305271 h 628951"/>
              <a:gd name="connsiteX1714" fmla="*/ 123405 w 1218296"/>
              <a:gd name="connsiteY1714" fmla="*/ 304518 h 628951"/>
              <a:gd name="connsiteX1715" fmla="*/ 120852 w 1218296"/>
              <a:gd name="connsiteY1715" fmla="*/ 303455 h 628951"/>
              <a:gd name="connsiteX1716" fmla="*/ 119896 w 1218296"/>
              <a:gd name="connsiteY1716" fmla="*/ 303014 h 628951"/>
              <a:gd name="connsiteX1717" fmla="*/ 119732 w 1218296"/>
              <a:gd name="connsiteY1717" fmla="*/ 301444 h 628951"/>
              <a:gd name="connsiteX1718" fmla="*/ 119425 w 1218296"/>
              <a:gd name="connsiteY1718" fmla="*/ 301248 h 628951"/>
              <a:gd name="connsiteX1719" fmla="*/ 118812 w 1218296"/>
              <a:gd name="connsiteY1719" fmla="*/ 300872 h 628951"/>
              <a:gd name="connsiteX1720" fmla="*/ 117819 w 1218296"/>
              <a:gd name="connsiteY1720" fmla="*/ 301232 h 628951"/>
              <a:gd name="connsiteX1721" fmla="*/ 116787 w 1218296"/>
              <a:gd name="connsiteY1721" fmla="*/ 305319 h 628951"/>
              <a:gd name="connsiteX1722" fmla="*/ 116308 w 1218296"/>
              <a:gd name="connsiteY1722" fmla="*/ 305271 h 628951"/>
              <a:gd name="connsiteX1723" fmla="*/ 116048 w 1218296"/>
              <a:gd name="connsiteY1723" fmla="*/ 305254 h 628951"/>
              <a:gd name="connsiteX1724" fmla="*/ 114969 w 1218296"/>
              <a:gd name="connsiteY1724" fmla="*/ 303733 h 628951"/>
              <a:gd name="connsiteX1725" fmla="*/ 114405 w 1218296"/>
              <a:gd name="connsiteY1725" fmla="*/ 302932 h 628951"/>
              <a:gd name="connsiteX1726" fmla="*/ 114307 w 1218296"/>
              <a:gd name="connsiteY1726" fmla="*/ 303341 h 628951"/>
              <a:gd name="connsiteX1727" fmla="*/ 113952 w 1218296"/>
              <a:gd name="connsiteY1727" fmla="*/ 304796 h 628951"/>
              <a:gd name="connsiteX1728" fmla="*/ 113453 w 1218296"/>
              <a:gd name="connsiteY1728" fmla="*/ 305221 h 628951"/>
              <a:gd name="connsiteX1729" fmla="*/ 113272 w 1218296"/>
              <a:gd name="connsiteY1729" fmla="*/ 305205 h 628951"/>
              <a:gd name="connsiteX1730" fmla="*/ 111789 w 1218296"/>
              <a:gd name="connsiteY1730" fmla="*/ 305025 h 628951"/>
              <a:gd name="connsiteX1731" fmla="*/ 110257 w 1218296"/>
              <a:gd name="connsiteY1731" fmla="*/ 303831 h 628951"/>
              <a:gd name="connsiteX1732" fmla="*/ 110329 w 1218296"/>
              <a:gd name="connsiteY1732" fmla="*/ 302900 h 628951"/>
              <a:gd name="connsiteX1733" fmla="*/ 111069 w 1218296"/>
              <a:gd name="connsiteY1733" fmla="*/ 302409 h 628951"/>
              <a:gd name="connsiteX1734" fmla="*/ 111449 w 1218296"/>
              <a:gd name="connsiteY1734" fmla="*/ 302164 h 628951"/>
              <a:gd name="connsiteX1735" fmla="*/ 112158 w 1218296"/>
              <a:gd name="connsiteY1735" fmla="*/ 302115 h 628951"/>
              <a:gd name="connsiteX1736" fmla="*/ 113116 w 1218296"/>
              <a:gd name="connsiteY1736" fmla="*/ 302049 h 628951"/>
              <a:gd name="connsiteX1737" fmla="*/ 113246 w 1218296"/>
              <a:gd name="connsiteY1737" fmla="*/ 301559 h 628951"/>
              <a:gd name="connsiteX1738" fmla="*/ 112703 w 1218296"/>
              <a:gd name="connsiteY1738" fmla="*/ 300381 h 628951"/>
              <a:gd name="connsiteX1739" fmla="*/ 113020 w 1218296"/>
              <a:gd name="connsiteY1739" fmla="*/ 299204 h 628951"/>
              <a:gd name="connsiteX1740" fmla="*/ 113089 w 1218296"/>
              <a:gd name="connsiteY1740" fmla="*/ 298959 h 628951"/>
              <a:gd name="connsiteX1741" fmla="*/ 111369 w 1218296"/>
              <a:gd name="connsiteY1741" fmla="*/ 298125 h 628951"/>
              <a:gd name="connsiteX1742" fmla="*/ 110886 w 1218296"/>
              <a:gd name="connsiteY1742" fmla="*/ 296948 h 628951"/>
              <a:gd name="connsiteX1743" fmla="*/ 112755 w 1218296"/>
              <a:gd name="connsiteY1743" fmla="*/ 295411 h 628951"/>
              <a:gd name="connsiteX1744" fmla="*/ 112951 w 1218296"/>
              <a:gd name="connsiteY1744" fmla="*/ 294479 h 628951"/>
              <a:gd name="connsiteX1745" fmla="*/ 111684 w 1218296"/>
              <a:gd name="connsiteY1745" fmla="*/ 291617 h 628951"/>
              <a:gd name="connsiteX1746" fmla="*/ 109594 w 1218296"/>
              <a:gd name="connsiteY1746" fmla="*/ 290783 h 628951"/>
              <a:gd name="connsiteX1747" fmla="*/ 109516 w 1218296"/>
              <a:gd name="connsiteY1747" fmla="*/ 292304 h 628951"/>
              <a:gd name="connsiteX1748" fmla="*/ 109437 w 1218296"/>
              <a:gd name="connsiteY1748" fmla="*/ 293824 h 628951"/>
              <a:gd name="connsiteX1749" fmla="*/ 108747 w 1218296"/>
              <a:gd name="connsiteY1749" fmla="*/ 294806 h 628951"/>
              <a:gd name="connsiteX1750" fmla="*/ 103523 w 1218296"/>
              <a:gd name="connsiteY1750" fmla="*/ 298289 h 628951"/>
              <a:gd name="connsiteX1751" fmla="*/ 102771 w 1218296"/>
              <a:gd name="connsiteY1751" fmla="*/ 299237 h 628951"/>
              <a:gd name="connsiteX1752" fmla="*/ 101646 w 1218296"/>
              <a:gd name="connsiteY1752" fmla="*/ 300627 h 628951"/>
              <a:gd name="connsiteX1753" fmla="*/ 100413 w 1218296"/>
              <a:gd name="connsiteY1753" fmla="*/ 306137 h 628951"/>
              <a:gd name="connsiteX1754" fmla="*/ 99592 w 1218296"/>
              <a:gd name="connsiteY1754" fmla="*/ 307739 h 628951"/>
              <a:gd name="connsiteX1755" fmla="*/ 97274 w 1218296"/>
              <a:gd name="connsiteY1755" fmla="*/ 309293 h 628951"/>
              <a:gd name="connsiteX1756" fmla="*/ 96110 w 1218296"/>
              <a:gd name="connsiteY1756" fmla="*/ 310061 h 628951"/>
              <a:gd name="connsiteX1757" fmla="*/ 95048 w 1218296"/>
              <a:gd name="connsiteY1757" fmla="*/ 311173 h 628951"/>
              <a:gd name="connsiteX1758" fmla="*/ 93848 w 1218296"/>
              <a:gd name="connsiteY1758" fmla="*/ 313642 h 628951"/>
              <a:gd name="connsiteX1759" fmla="*/ 93068 w 1218296"/>
              <a:gd name="connsiteY1759" fmla="*/ 314378 h 628951"/>
              <a:gd name="connsiteX1760" fmla="*/ 92288 w 1218296"/>
              <a:gd name="connsiteY1760" fmla="*/ 315114 h 628951"/>
              <a:gd name="connsiteX1761" fmla="*/ 90987 w 1218296"/>
              <a:gd name="connsiteY1761" fmla="*/ 315457 h 628951"/>
              <a:gd name="connsiteX1762" fmla="*/ 90701 w 1218296"/>
              <a:gd name="connsiteY1762" fmla="*/ 315817 h 628951"/>
              <a:gd name="connsiteX1763" fmla="*/ 90271 w 1218296"/>
              <a:gd name="connsiteY1763" fmla="*/ 316340 h 628951"/>
              <a:gd name="connsiteX1764" fmla="*/ 90035 w 1218296"/>
              <a:gd name="connsiteY1764" fmla="*/ 316618 h 628951"/>
              <a:gd name="connsiteX1765" fmla="*/ 89924 w 1218296"/>
              <a:gd name="connsiteY1765" fmla="*/ 316749 h 628951"/>
              <a:gd name="connsiteX1766" fmla="*/ 88454 w 1218296"/>
              <a:gd name="connsiteY1766" fmla="*/ 317812 h 628951"/>
              <a:gd name="connsiteX1767" fmla="*/ 85069 w 1218296"/>
              <a:gd name="connsiteY1767" fmla="*/ 320232 h 628951"/>
              <a:gd name="connsiteX1768" fmla="*/ 82420 w 1218296"/>
              <a:gd name="connsiteY1768" fmla="*/ 319594 h 628951"/>
              <a:gd name="connsiteX1769" fmla="*/ 80932 w 1218296"/>
              <a:gd name="connsiteY1769" fmla="*/ 320068 h 628951"/>
              <a:gd name="connsiteX1770" fmla="*/ 80748 w 1218296"/>
              <a:gd name="connsiteY1770" fmla="*/ 320052 h 628951"/>
              <a:gd name="connsiteX1771" fmla="*/ 79144 w 1218296"/>
              <a:gd name="connsiteY1771" fmla="*/ 319872 h 628951"/>
              <a:gd name="connsiteX1772" fmla="*/ 74209 w 1218296"/>
              <a:gd name="connsiteY1772" fmla="*/ 325023 h 628951"/>
              <a:gd name="connsiteX1773" fmla="*/ 70992 w 1218296"/>
              <a:gd name="connsiteY1773" fmla="*/ 326298 h 628951"/>
              <a:gd name="connsiteX1774" fmla="*/ 70549 w 1218296"/>
              <a:gd name="connsiteY1774" fmla="*/ 326478 h 628951"/>
              <a:gd name="connsiteX1775" fmla="*/ 68744 w 1218296"/>
              <a:gd name="connsiteY1775" fmla="*/ 327754 h 628951"/>
              <a:gd name="connsiteX1776" fmla="*/ 68612 w 1218296"/>
              <a:gd name="connsiteY1776" fmla="*/ 328489 h 628951"/>
              <a:gd name="connsiteX1777" fmla="*/ 69712 w 1218296"/>
              <a:gd name="connsiteY1777" fmla="*/ 329503 h 628951"/>
              <a:gd name="connsiteX1778" fmla="*/ 70726 w 1218296"/>
              <a:gd name="connsiteY1778" fmla="*/ 332806 h 628951"/>
              <a:gd name="connsiteX1779" fmla="*/ 70816 w 1218296"/>
              <a:gd name="connsiteY1779" fmla="*/ 333509 h 628951"/>
              <a:gd name="connsiteX1780" fmla="*/ 70898 w 1218296"/>
              <a:gd name="connsiteY1780" fmla="*/ 334163 h 628951"/>
              <a:gd name="connsiteX1781" fmla="*/ 70631 w 1218296"/>
              <a:gd name="connsiteY1781" fmla="*/ 335749 h 628951"/>
              <a:gd name="connsiteX1782" fmla="*/ 70502 w 1218296"/>
              <a:gd name="connsiteY1782" fmla="*/ 336518 h 628951"/>
              <a:gd name="connsiteX1783" fmla="*/ 69254 w 1218296"/>
              <a:gd name="connsiteY1783" fmla="*/ 337630 h 628951"/>
              <a:gd name="connsiteX1784" fmla="*/ 69231 w 1218296"/>
              <a:gd name="connsiteY1784" fmla="*/ 338480 h 628951"/>
              <a:gd name="connsiteX1785" fmla="*/ 69486 w 1218296"/>
              <a:gd name="connsiteY1785" fmla="*/ 339150 h 628951"/>
              <a:gd name="connsiteX1786" fmla="*/ 70347 w 1218296"/>
              <a:gd name="connsiteY1786" fmla="*/ 339804 h 628951"/>
              <a:gd name="connsiteX1787" fmla="*/ 71785 w 1218296"/>
              <a:gd name="connsiteY1787" fmla="*/ 339853 h 628951"/>
              <a:gd name="connsiteX1788" fmla="*/ 72883 w 1218296"/>
              <a:gd name="connsiteY1788" fmla="*/ 339853 h 628951"/>
              <a:gd name="connsiteX1789" fmla="*/ 74472 w 1218296"/>
              <a:gd name="connsiteY1789" fmla="*/ 339935 h 628951"/>
              <a:gd name="connsiteX1790" fmla="*/ 76853 w 1218296"/>
              <a:gd name="connsiteY1790" fmla="*/ 340230 h 628951"/>
              <a:gd name="connsiteX1791" fmla="*/ 78475 w 1218296"/>
              <a:gd name="connsiteY1791" fmla="*/ 340573 h 628951"/>
              <a:gd name="connsiteX1792" fmla="*/ 79858 w 1218296"/>
              <a:gd name="connsiteY1792" fmla="*/ 341816 h 628951"/>
              <a:gd name="connsiteX1793" fmla="*/ 80766 w 1218296"/>
              <a:gd name="connsiteY1793" fmla="*/ 344497 h 628951"/>
              <a:gd name="connsiteX1794" fmla="*/ 81527 w 1218296"/>
              <a:gd name="connsiteY1794" fmla="*/ 346786 h 628951"/>
              <a:gd name="connsiteX1795" fmla="*/ 85733 w 1218296"/>
              <a:gd name="connsiteY1795" fmla="*/ 356973 h 628951"/>
              <a:gd name="connsiteX1796" fmla="*/ 87035 w 1218296"/>
              <a:gd name="connsiteY1796" fmla="*/ 361257 h 628951"/>
              <a:gd name="connsiteX1797" fmla="*/ 88179 w 1218296"/>
              <a:gd name="connsiteY1797" fmla="*/ 361878 h 628951"/>
              <a:gd name="connsiteX1798" fmla="*/ 89271 w 1218296"/>
              <a:gd name="connsiteY1798" fmla="*/ 363563 h 628951"/>
              <a:gd name="connsiteX1799" fmla="*/ 90290 w 1218296"/>
              <a:gd name="connsiteY1799" fmla="*/ 366359 h 628951"/>
              <a:gd name="connsiteX1800" fmla="*/ 91093 w 1218296"/>
              <a:gd name="connsiteY1800" fmla="*/ 368452 h 628951"/>
              <a:gd name="connsiteX1801" fmla="*/ 91600 w 1218296"/>
              <a:gd name="connsiteY1801" fmla="*/ 370005 h 628951"/>
              <a:gd name="connsiteX1802" fmla="*/ 91896 w 1218296"/>
              <a:gd name="connsiteY1802" fmla="*/ 370545 h 628951"/>
              <a:gd name="connsiteX1803" fmla="*/ 93158 w 1218296"/>
              <a:gd name="connsiteY1803" fmla="*/ 371935 h 628951"/>
              <a:gd name="connsiteX1804" fmla="*/ 94610 w 1218296"/>
              <a:gd name="connsiteY1804" fmla="*/ 376513 h 628951"/>
              <a:gd name="connsiteX1805" fmla="*/ 98333 w 1218296"/>
              <a:gd name="connsiteY1805" fmla="*/ 386046 h 628951"/>
              <a:gd name="connsiteX1806" fmla="*/ 100606 w 1218296"/>
              <a:gd name="connsiteY1806" fmla="*/ 391164 h 628951"/>
              <a:gd name="connsiteX1807" fmla="*/ 101062 w 1218296"/>
              <a:gd name="connsiteY1807" fmla="*/ 392308 h 628951"/>
              <a:gd name="connsiteX1808" fmla="*/ 103747 w 1218296"/>
              <a:gd name="connsiteY1808" fmla="*/ 398996 h 628951"/>
              <a:gd name="connsiteX1809" fmla="*/ 109820 w 1218296"/>
              <a:gd name="connsiteY1809" fmla="*/ 413565 h 628951"/>
              <a:gd name="connsiteX1810" fmla="*/ 113556 w 1218296"/>
              <a:gd name="connsiteY1810" fmla="*/ 422247 h 628951"/>
              <a:gd name="connsiteX1811" fmla="*/ 119350 w 1218296"/>
              <a:gd name="connsiteY1811" fmla="*/ 435116 h 628951"/>
              <a:gd name="connsiteX1812" fmla="*/ 120252 w 1218296"/>
              <a:gd name="connsiteY1812" fmla="*/ 438108 h 628951"/>
              <a:gd name="connsiteX1813" fmla="*/ 120538 w 1218296"/>
              <a:gd name="connsiteY1813" fmla="*/ 439171 h 628951"/>
              <a:gd name="connsiteX1814" fmla="*/ 120787 w 1218296"/>
              <a:gd name="connsiteY1814" fmla="*/ 440103 h 628951"/>
              <a:gd name="connsiteX1815" fmla="*/ 125436 w 1218296"/>
              <a:gd name="connsiteY1815" fmla="*/ 448851 h 628951"/>
              <a:gd name="connsiteX1816" fmla="*/ 126894 w 1218296"/>
              <a:gd name="connsiteY1816" fmla="*/ 452644 h 628951"/>
              <a:gd name="connsiteX1817" fmla="*/ 128361 w 1218296"/>
              <a:gd name="connsiteY1817" fmla="*/ 455898 h 628951"/>
              <a:gd name="connsiteX1818" fmla="*/ 128812 w 1218296"/>
              <a:gd name="connsiteY1818" fmla="*/ 458237 h 628951"/>
              <a:gd name="connsiteX1819" fmla="*/ 134015 w 1218296"/>
              <a:gd name="connsiteY1819" fmla="*/ 468832 h 628951"/>
              <a:gd name="connsiteX1820" fmla="*/ 134425 w 1218296"/>
              <a:gd name="connsiteY1820" fmla="*/ 470876 h 628951"/>
              <a:gd name="connsiteX1821" fmla="*/ 136144 w 1218296"/>
              <a:gd name="connsiteY1821" fmla="*/ 472086 h 628951"/>
              <a:gd name="connsiteX1822" fmla="*/ 136688 w 1218296"/>
              <a:gd name="connsiteY1822" fmla="*/ 473198 h 628951"/>
              <a:gd name="connsiteX1823" fmla="*/ 136710 w 1218296"/>
              <a:gd name="connsiteY1823" fmla="*/ 476975 h 628951"/>
              <a:gd name="connsiteX1824" fmla="*/ 135012 w 1218296"/>
              <a:gd name="connsiteY1824" fmla="*/ 479640 h 628951"/>
              <a:gd name="connsiteX1825" fmla="*/ 134865 w 1218296"/>
              <a:gd name="connsiteY1825" fmla="*/ 479738 h 628951"/>
              <a:gd name="connsiteX1826" fmla="*/ 134141 w 1218296"/>
              <a:gd name="connsiteY1826" fmla="*/ 480245 h 628951"/>
              <a:gd name="connsiteX1827" fmla="*/ 132162 w 1218296"/>
              <a:gd name="connsiteY1827" fmla="*/ 480344 h 628951"/>
              <a:gd name="connsiteX1828" fmla="*/ 129370 w 1218296"/>
              <a:gd name="connsiteY1828" fmla="*/ 481439 h 628951"/>
              <a:gd name="connsiteX1829" fmla="*/ 127504 w 1218296"/>
              <a:gd name="connsiteY1829" fmla="*/ 482600 h 628951"/>
              <a:gd name="connsiteX1830" fmla="*/ 127313 w 1218296"/>
              <a:gd name="connsiteY1830" fmla="*/ 483123 h 628951"/>
              <a:gd name="connsiteX1831" fmla="*/ 127121 w 1218296"/>
              <a:gd name="connsiteY1831" fmla="*/ 483646 h 628951"/>
              <a:gd name="connsiteX1832" fmla="*/ 124690 w 1218296"/>
              <a:gd name="connsiteY1832" fmla="*/ 485543 h 628951"/>
              <a:gd name="connsiteX1833" fmla="*/ 124185 w 1218296"/>
              <a:gd name="connsiteY1833" fmla="*/ 486655 h 628951"/>
              <a:gd name="connsiteX1834" fmla="*/ 123522 w 1218296"/>
              <a:gd name="connsiteY1834" fmla="*/ 490808 h 628951"/>
              <a:gd name="connsiteX1835" fmla="*/ 123928 w 1218296"/>
              <a:gd name="connsiteY1835" fmla="*/ 493343 h 628951"/>
              <a:gd name="connsiteX1836" fmla="*/ 124021 w 1218296"/>
              <a:gd name="connsiteY1836" fmla="*/ 493539 h 628951"/>
              <a:gd name="connsiteX1837" fmla="*/ 124490 w 1218296"/>
              <a:gd name="connsiteY1837" fmla="*/ 494471 h 628951"/>
              <a:gd name="connsiteX1838" fmla="*/ 124956 w 1218296"/>
              <a:gd name="connsiteY1838" fmla="*/ 495403 h 628951"/>
              <a:gd name="connsiteX1839" fmla="*/ 124935 w 1218296"/>
              <a:gd name="connsiteY1839" fmla="*/ 497447 h 628951"/>
              <a:gd name="connsiteX1840" fmla="*/ 123800 w 1218296"/>
              <a:gd name="connsiteY1840" fmla="*/ 499491 h 628951"/>
              <a:gd name="connsiteX1841" fmla="*/ 122157 w 1218296"/>
              <a:gd name="connsiteY1841" fmla="*/ 500406 h 628951"/>
              <a:gd name="connsiteX1842" fmla="*/ 120506 w 1218296"/>
              <a:gd name="connsiteY1842" fmla="*/ 501322 h 628951"/>
              <a:gd name="connsiteX1843" fmla="*/ 112032 w 1218296"/>
              <a:gd name="connsiteY1843" fmla="*/ 501780 h 628951"/>
              <a:gd name="connsiteX1844" fmla="*/ 110368 w 1218296"/>
              <a:gd name="connsiteY1844" fmla="*/ 501338 h 628951"/>
              <a:gd name="connsiteX1845" fmla="*/ 109137 w 1218296"/>
              <a:gd name="connsiteY1845" fmla="*/ 499360 h 628951"/>
              <a:gd name="connsiteX1846" fmla="*/ 108849 w 1218296"/>
              <a:gd name="connsiteY1846" fmla="*/ 498902 h 628951"/>
              <a:gd name="connsiteX1847" fmla="*/ 105976 w 1218296"/>
              <a:gd name="connsiteY1847" fmla="*/ 495893 h 628951"/>
              <a:gd name="connsiteX1848" fmla="*/ 103026 w 1218296"/>
              <a:gd name="connsiteY1848" fmla="*/ 494242 h 628951"/>
              <a:gd name="connsiteX1849" fmla="*/ 102634 w 1218296"/>
              <a:gd name="connsiteY1849" fmla="*/ 490579 h 628951"/>
              <a:gd name="connsiteX1850" fmla="*/ 102218 w 1218296"/>
              <a:gd name="connsiteY1850" fmla="*/ 490203 h 628951"/>
              <a:gd name="connsiteX1851" fmla="*/ 101801 w 1218296"/>
              <a:gd name="connsiteY1851" fmla="*/ 489827 h 628951"/>
              <a:gd name="connsiteX1852" fmla="*/ 101532 w 1218296"/>
              <a:gd name="connsiteY1852" fmla="*/ 489582 h 628951"/>
              <a:gd name="connsiteX1853" fmla="*/ 101018 w 1218296"/>
              <a:gd name="connsiteY1853" fmla="*/ 488486 h 628951"/>
              <a:gd name="connsiteX1854" fmla="*/ 100626 w 1218296"/>
              <a:gd name="connsiteY1854" fmla="*/ 487636 h 628951"/>
              <a:gd name="connsiteX1855" fmla="*/ 100230 w 1218296"/>
              <a:gd name="connsiteY1855" fmla="*/ 487505 h 628951"/>
              <a:gd name="connsiteX1856" fmla="*/ 99332 w 1218296"/>
              <a:gd name="connsiteY1856" fmla="*/ 487195 h 628951"/>
              <a:gd name="connsiteX1857" fmla="*/ 97635 w 1218296"/>
              <a:gd name="connsiteY1857" fmla="*/ 489778 h 628951"/>
              <a:gd name="connsiteX1858" fmla="*/ 93436 w 1218296"/>
              <a:gd name="connsiteY1858" fmla="*/ 489484 h 628951"/>
              <a:gd name="connsiteX1859" fmla="*/ 92318 w 1218296"/>
              <a:gd name="connsiteY1859" fmla="*/ 490040 h 628951"/>
              <a:gd name="connsiteX1860" fmla="*/ 91494 w 1218296"/>
              <a:gd name="connsiteY1860" fmla="*/ 491887 h 628951"/>
              <a:gd name="connsiteX1861" fmla="*/ 90704 w 1218296"/>
              <a:gd name="connsiteY1861" fmla="*/ 492411 h 628951"/>
              <a:gd name="connsiteX1862" fmla="*/ 90311 w 1218296"/>
              <a:gd name="connsiteY1862" fmla="*/ 492672 h 628951"/>
              <a:gd name="connsiteX1863" fmla="*/ 88678 w 1218296"/>
              <a:gd name="connsiteY1863" fmla="*/ 492574 h 628951"/>
              <a:gd name="connsiteX1864" fmla="*/ 87038 w 1218296"/>
              <a:gd name="connsiteY1864" fmla="*/ 492460 h 628951"/>
              <a:gd name="connsiteX1865" fmla="*/ 86438 w 1218296"/>
              <a:gd name="connsiteY1865" fmla="*/ 492721 h 628951"/>
              <a:gd name="connsiteX1866" fmla="*/ 85919 w 1218296"/>
              <a:gd name="connsiteY1866" fmla="*/ 492934 h 628951"/>
              <a:gd name="connsiteX1867" fmla="*/ 85388 w 1218296"/>
              <a:gd name="connsiteY1867" fmla="*/ 496417 h 628951"/>
              <a:gd name="connsiteX1868" fmla="*/ 83454 w 1218296"/>
              <a:gd name="connsiteY1868" fmla="*/ 496956 h 628951"/>
              <a:gd name="connsiteX1869" fmla="*/ 80738 w 1218296"/>
              <a:gd name="connsiteY1869" fmla="*/ 497725 h 628951"/>
              <a:gd name="connsiteX1870" fmla="*/ 80286 w 1218296"/>
              <a:gd name="connsiteY1870" fmla="*/ 498215 h 628951"/>
              <a:gd name="connsiteX1871" fmla="*/ 80112 w 1218296"/>
              <a:gd name="connsiteY1871" fmla="*/ 498395 h 628951"/>
              <a:gd name="connsiteX1872" fmla="*/ 81026 w 1218296"/>
              <a:gd name="connsiteY1872" fmla="*/ 499589 h 628951"/>
              <a:gd name="connsiteX1873" fmla="*/ 79472 w 1218296"/>
              <a:gd name="connsiteY1873" fmla="*/ 500439 h 628951"/>
              <a:gd name="connsiteX1874" fmla="*/ 78879 w 1218296"/>
              <a:gd name="connsiteY1874" fmla="*/ 502418 h 628951"/>
              <a:gd name="connsiteX1875" fmla="*/ 77340 w 1218296"/>
              <a:gd name="connsiteY1875" fmla="*/ 503153 h 628951"/>
              <a:gd name="connsiteX1876" fmla="*/ 75496 w 1218296"/>
              <a:gd name="connsiteY1876" fmla="*/ 502385 h 628951"/>
              <a:gd name="connsiteX1877" fmla="*/ 75200 w 1218296"/>
              <a:gd name="connsiteY1877" fmla="*/ 501077 h 628951"/>
              <a:gd name="connsiteX1878" fmla="*/ 75003 w 1218296"/>
              <a:gd name="connsiteY1878" fmla="*/ 500913 h 628951"/>
              <a:gd name="connsiteX1879" fmla="*/ 74649 w 1218296"/>
              <a:gd name="connsiteY1879" fmla="*/ 500635 h 628951"/>
              <a:gd name="connsiteX1880" fmla="*/ 73844 w 1218296"/>
              <a:gd name="connsiteY1880" fmla="*/ 500750 h 628951"/>
              <a:gd name="connsiteX1881" fmla="*/ 73087 w 1218296"/>
              <a:gd name="connsiteY1881" fmla="*/ 502107 h 628951"/>
              <a:gd name="connsiteX1882" fmla="*/ 71964 w 1218296"/>
              <a:gd name="connsiteY1882" fmla="*/ 503023 h 628951"/>
              <a:gd name="connsiteX1883" fmla="*/ 71753 w 1218296"/>
              <a:gd name="connsiteY1883" fmla="*/ 503562 h 628951"/>
              <a:gd name="connsiteX1884" fmla="*/ 71265 w 1218296"/>
              <a:gd name="connsiteY1884" fmla="*/ 504821 h 628951"/>
              <a:gd name="connsiteX1885" fmla="*/ 65760 w 1218296"/>
              <a:gd name="connsiteY1885" fmla="*/ 505197 h 628951"/>
              <a:gd name="connsiteX1886" fmla="*/ 64413 w 1218296"/>
              <a:gd name="connsiteY1886" fmla="*/ 504004 h 628951"/>
              <a:gd name="connsiteX1887" fmla="*/ 63824 w 1218296"/>
              <a:gd name="connsiteY1887" fmla="*/ 503889 h 628951"/>
              <a:gd name="connsiteX1888" fmla="*/ 62254 w 1218296"/>
              <a:gd name="connsiteY1888" fmla="*/ 503595 h 628951"/>
              <a:gd name="connsiteX1889" fmla="*/ 61080 w 1218296"/>
              <a:gd name="connsiteY1889" fmla="*/ 503464 h 628951"/>
              <a:gd name="connsiteX1890" fmla="*/ 60147 w 1218296"/>
              <a:gd name="connsiteY1890" fmla="*/ 504069 h 628951"/>
              <a:gd name="connsiteX1891" fmla="*/ 59488 w 1218296"/>
              <a:gd name="connsiteY1891" fmla="*/ 504102 h 628951"/>
              <a:gd name="connsiteX1892" fmla="*/ 58973 w 1218296"/>
              <a:gd name="connsiteY1892" fmla="*/ 504118 h 628951"/>
              <a:gd name="connsiteX1893" fmla="*/ 58667 w 1218296"/>
              <a:gd name="connsiteY1893" fmla="*/ 503742 h 628951"/>
              <a:gd name="connsiteX1894" fmla="*/ 58704 w 1218296"/>
              <a:gd name="connsiteY1894" fmla="*/ 502957 h 628951"/>
              <a:gd name="connsiteX1895" fmla="*/ 58747 w 1218296"/>
              <a:gd name="connsiteY1895" fmla="*/ 502074 h 628951"/>
              <a:gd name="connsiteX1896" fmla="*/ 58273 w 1218296"/>
              <a:gd name="connsiteY1896" fmla="*/ 502172 h 628951"/>
              <a:gd name="connsiteX1897" fmla="*/ 57942 w 1218296"/>
              <a:gd name="connsiteY1897" fmla="*/ 502254 h 628951"/>
              <a:gd name="connsiteX1898" fmla="*/ 57857 w 1218296"/>
              <a:gd name="connsiteY1898" fmla="*/ 502614 h 628951"/>
              <a:gd name="connsiteX1899" fmla="*/ 57228 w 1218296"/>
              <a:gd name="connsiteY1899" fmla="*/ 505279 h 628951"/>
              <a:gd name="connsiteX1900" fmla="*/ 55390 w 1218296"/>
              <a:gd name="connsiteY1900" fmla="*/ 505426 h 628951"/>
              <a:gd name="connsiteX1901" fmla="*/ 55063 w 1218296"/>
              <a:gd name="connsiteY1901" fmla="*/ 505443 h 628951"/>
              <a:gd name="connsiteX1902" fmla="*/ 53745 w 1218296"/>
              <a:gd name="connsiteY1902" fmla="*/ 507290 h 628951"/>
              <a:gd name="connsiteX1903" fmla="*/ 52810 w 1218296"/>
              <a:gd name="connsiteY1903" fmla="*/ 506080 h 628951"/>
              <a:gd name="connsiteX1904" fmla="*/ 52342 w 1218296"/>
              <a:gd name="connsiteY1904" fmla="*/ 505475 h 628951"/>
              <a:gd name="connsiteX1905" fmla="*/ 48025 w 1218296"/>
              <a:gd name="connsiteY1905" fmla="*/ 504756 h 628951"/>
              <a:gd name="connsiteX1906" fmla="*/ 47682 w 1218296"/>
              <a:gd name="connsiteY1906" fmla="*/ 505083 h 628951"/>
              <a:gd name="connsiteX1907" fmla="*/ 47337 w 1218296"/>
              <a:gd name="connsiteY1907" fmla="*/ 505426 h 628951"/>
              <a:gd name="connsiteX1908" fmla="*/ 47416 w 1218296"/>
              <a:gd name="connsiteY1908" fmla="*/ 505770 h 628951"/>
              <a:gd name="connsiteX1909" fmla="*/ 47572 w 1218296"/>
              <a:gd name="connsiteY1909" fmla="*/ 506473 h 628951"/>
              <a:gd name="connsiteX1910" fmla="*/ 47365 w 1218296"/>
              <a:gd name="connsiteY1910" fmla="*/ 506881 h 628951"/>
              <a:gd name="connsiteX1911" fmla="*/ 47131 w 1218296"/>
              <a:gd name="connsiteY1911" fmla="*/ 507339 h 628951"/>
              <a:gd name="connsiteX1912" fmla="*/ 45342 w 1218296"/>
              <a:gd name="connsiteY1912" fmla="*/ 507012 h 628951"/>
              <a:gd name="connsiteX1913" fmla="*/ 41001 w 1218296"/>
              <a:gd name="connsiteY1913" fmla="*/ 508206 h 628951"/>
              <a:gd name="connsiteX1914" fmla="*/ 40563 w 1218296"/>
              <a:gd name="connsiteY1914" fmla="*/ 508827 h 628951"/>
              <a:gd name="connsiteX1915" fmla="*/ 40666 w 1218296"/>
              <a:gd name="connsiteY1915" fmla="*/ 510561 h 628951"/>
              <a:gd name="connsiteX1916" fmla="*/ 40299 w 1218296"/>
              <a:gd name="connsiteY1916" fmla="*/ 511068 h 628951"/>
              <a:gd name="connsiteX1917" fmla="*/ 39726 w 1218296"/>
              <a:gd name="connsiteY1917" fmla="*/ 511852 h 628951"/>
              <a:gd name="connsiteX1918" fmla="*/ 39242 w 1218296"/>
              <a:gd name="connsiteY1918" fmla="*/ 512032 h 628951"/>
              <a:gd name="connsiteX1919" fmla="*/ 38422 w 1218296"/>
              <a:gd name="connsiteY1919" fmla="*/ 512326 h 628951"/>
              <a:gd name="connsiteX1920" fmla="*/ 38223 w 1218296"/>
              <a:gd name="connsiteY1920" fmla="*/ 514420 h 628951"/>
              <a:gd name="connsiteX1921" fmla="*/ 38002 w 1218296"/>
              <a:gd name="connsiteY1921" fmla="*/ 516725 h 628951"/>
              <a:gd name="connsiteX1922" fmla="*/ 37853 w 1218296"/>
              <a:gd name="connsiteY1922" fmla="*/ 516709 h 628951"/>
              <a:gd name="connsiteX1923" fmla="*/ 37324 w 1218296"/>
              <a:gd name="connsiteY1923" fmla="*/ 516594 h 628951"/>
              <a:gd name="connsiteX1924" fmla="*/ 36777 w 1218296"/>
              <a:gd name="connsiteY1924" fmla="*/ 516087 h 628951"/>
              <a:gd name="connsiteX1925" fmla="*/ 36038 w 1218296"/>
              <a:gd name="connsiteY1925" fmla="*/ 515401 h 628951"/>
              <a:gd name="connsiteX1926" fmla="*/ 33440 w 1218296"/>
              <a:gd name="connsiteY1926" fmla="*/ 515564 h 628951"/>
              <a:gd name="connsiteX1927" fmla="*/ 31570 w 1218296"/>
              <a:gd name="connsiteY1927" fmla="*/ 516300 h 628951"/>
              <a:gd name="connsiteX1928" fmla="*/ 30523 w 1218296"/>
              <a:gd name="connsiteY1928" fmla="*/ 516709 h 628951"/>
              <a:gd name="connsiteX1929" fmla="*/ 30440 w 1218296"/>
              <a:gd name="connsiteY1929" fmla="*/ 518573 h 628951"/>
              <a:gd name="connsiteX1930" fmla="*/ 29748 w 1218296"/>
              <a:gd name="connsiteY1930" fmla="*/ 519750 h 628951"/>
              <a:gd name="connsiteX1931" fmla="*/ 29289 w 1218296"/>
              <a:gd name="connsiteY1931" fmla="*/ 522039 h 628951"/>
              <a:gd name="connsiteX1932" fmla="*/ 27709 w 1218296"/>
              <a:gd name="connsiteY1932" fmla="*/ 525244 h 628951"/>
              <a:gd name="connsiteX1933" fmla="*/ 25299 w 1218296"/>
              <a:gd name="connsiteY1933" fmla="*/ 525097 h 628951"/>
              <a:gd name="connsiteX1934" fmla="*/ 23503 w 1218296"/>
              <a:gd name="connsiteY1934" fmla="*/ 525358 h 628951"/>
              <a:gd name="connsiteX1935" fmla="*/ 22575 w 1218296"/>
              <a:gd name="connsiteY1935" fmla="*/ 525489 h 628951"/>
              <a:gd name="connsiteX1936" fmla="*/ 21043 w 1218296"/>
              <a:gd name="connsiteY1936" fmla="*/ 524933 h 628951"/>
              <a:gd name="connsiteX1937" fmla="*/ 20482 w 1218296"/>
              <a:gd name="connsiteY1937" fmla="*/ 524721 h 628951"/>
              <a:gd name="connsiteX1938" fmla="*/ 19169 w 1218296"/>
              <a:gd name="connsiteY1938" fmla="*/ 526013 h 628951"/>
              <a:gd name="connsiteX1939" fmla="*/ 17651 w 1218296"/>
              <a:gd name="connsiteY1939" fmla="*/ 524459 h 628951"/>
              <a:gd name="connsiteX1940" fmla="*/ 17151 w 1218296"/>
              <a:gd name="connsiteY1940" fmla="*/ 523952 h 628951"/>
              <a:gd name="connsiteX1941" fmla="*/ 16987 w 1218296"/>
              <a:gd name="connsiteY1941" fmla="*/ 523952 h 628951"/>
              <a:gd name="connsiteX1942" fmla="*/ 16471 w 1218296"/>
              <a:gd name="connsiteY1942" fmla="*/ 524001 h 628951"/>
              <a:gd name="connsiteX1943" fmla="*/ 16827 w 1218296"/>
              <a:gd name="connsiteY1943" fmla="*/ 525310 h 628951"/>
              <a:gd name="connsiteX1944" fmla="*/ 17184 w 1218296"/>
              <a:gd name="connsiteY1944" fmla="*/ 526617 h 628951"/>
              <a:gd name="connsiteX1945" fmla="*/ 16595 w 1218296"/>
              <a:gd name="connsiteY1945" fmla="*/ 527762 h 628951"/>
              <a:gd name="connsiteX1946" fmla="*/ 16425 w 1218296"/>
              <a:gd name="connsiteY1946" fmla="*/ 528089 h 628951"/>
              <a:gd name="connsiteX1947" fmla="*/ 15261 w 1218296"/>
              <a:gd name="connsiteY1947" fmla="*/ 527141 h 628951"/>
              <a:gd name="connsiteX1948" fmla="*/ 13776 w 1218296"/>
              <a:gd name="connsiteY1948" fmla="*/ 527320 h 628951"/>
              <a:gd name="connsiteX1949" fmla="*/ 13464 w 1218296"/>
              <a:gd name="connsiteY1949" fmla="*/ 527206 h 628951"/>
              <a:gd name="connsiteX1950" fmla="*/ 12545 w 1218296"/>
              <a:gd name="connsiteY1950" fmla="*/ 526863 h 628951"/>
              <a:gd name="connsiteX1951" fmla="*/ 12651 w 1218296"/>
              <a:gd name="connsiteY1951" fmla="*/ 526078 h 628951"/>
              <a:gd name="connsiteX1952" fmla="*/ 12679 w 1218296"/>
              <a:gd name="connsiteY1952" fmla="*/ 525882 h 628951"/>
              <a:gd name="connsiteX1953" fmla="*/ 11024 w 1218296"/>
              <a:gd name="connsiteY1953" fmla="*/ 524688 h 628951"/>
              <a:gd name="connsiteX1954" fmla="*/ 8311 w 1218296"/>
              <a:gd name="connsiteY1954" fmla="*/ 523969 h 628951"/>
              <a:gd name="connsiteX1955" fmla="*/ 7929 w 1218296"/>
              <a:gd name="connsiteY1955" fmla="*/ 525080 h 628951"/>
              <a:gd name="connsiteX1956" fmla="*/ 6753 w 1218296"/>
              <a:gd name="connsiteY1956" fmla="*/ 525130 h 628951"/>
              <a:gd name="connsiteX1957" fmla="*/ 5941 w 1218296"/>
              <a:gd name="connsiteY1957" fmla="*/ 525931 h 628951"/>
              <a:gd name="connsiteX1958" fmla="*/ 180 w 1218296"/>
              <a:gd name="connsiteY1958" fmla="*/ 525669 h 628951"/>
              <a:gd name="connsiteX1959" fmla="*/ 393 w 1218296"/>
              <a:gd name="connsiteY1959" fmla="*/ 526160 h 628951"/>
              <a:gd name="connsiteX1960" fmla="*/ 767 w 1218296"/>
              <a:gd name="connsiteY1960" fmla="*/ 527648 h 628951"/>
              <a:gd name="connsiteX1961" fmla="*/ 993 w 1218296"/>
              <a:gd name="connsiteY1961" fmla="*/ 529299 h 628951"/>
              <a:gd name="connsiteX1962" fmla="*/ 1365 w 1218296"/>
              <a:gd name="connsiteY1962" fmla="*/ 530722 h 628951"/>
              <a:gd name="connsiteX1963" fmla="*/ 1516 w 1218296"/>
              <a:gd name="connsiteY1963" fmla="*/ 532373 h 628951"/>
              <a:gd name="connsiteX1964" fmla="*/ 1890 w 1218296"/>
              <a:gd name="connsiteY1964" fmla="*/ 533861 h 628951"/>
              <a:gd name="connsiteX1965" fmla="*/ 2489 w 1218296"/>
              <a:gd name="connsiteY1965" fmla="*/ 535137 h 628951"/>
              <a:gd name="connsiteX1966" fmla="*/ 3012 w 1218296"/>
              <a:gd name="connsiteY1966" fmla="*/ 536330 h 628951"/>
              <a:gd name="connsiteX1967" fmla="*/ 3761 w 1218296"/>
              <a:gd name="connsiteY1967" fmla="*/ 537458 h 628951"/>
              <a:gd name="connsiteX1968" fmla="*/ 4660 w 1218296"/>
              <a:gd name="connsiteY1968" fmla="*/ 538358 h 628951"/>
              <a:gd name="connsiteX1969" fmla="*/ 5782 w 1218296"/>
              <a:gd name="connsiteY1969" fmla="*/ 539110 h 628951"/>
              <a:gd name="connsiteX1970" fmla="*/ 7056 w 1218296"/>
              <a:gd name="connsiteY1970" fmla="*/ 539633 h 628951"/>
              <a:gd name="connsiteX1971" fmla="*/ 8177 w 1218296"/>
              <a:gd name="connsiteY1971" fmla="*/ 540303 h 628951"/>
              <a:gd name="connsiteX1972" fmla="*/ 8926 w 1218296"/>
              <a:gd name="connsiteY1972" fmla="*/ 541432 h 628951"/>
              <a:gd name="connsiteX1973" fmla="*/ 9824 w 1218296"/>
              <a:gd name="connsiteY1973" fmla="*/ 542331 h 628951"/>
              <a:gd name="connsiteX1974" fmla="*/ 10198 w 1218296"/>
              <a:gd name="connsiteY1974" fmla="*/ 543819 h 628951"/>
              <a:gd name="connsiteX1975" fmla="*/ 10573 w 1218296"/>
              <a:gd name="connsiteY1975" fmla="*/ 545242 h 628951"/>
              <a:gd name="connsiteX1976" fmla="*/ 10723 w 1218296"/>
              <a:gd name="connsiteY1976" fmla="*/ 546893 h 628951"/>
              <a:gd name="connsiteX1977" fmla="*/ 11322 w 1218296"/>
              <a:gd name="connsiteY1977" fmla="*/ 548168 h 628951"/>
              <a:gd name="connsiteX1978" fmla="*/ 11696 w 1218296"/>
              <a:gd name="connsiteY1978" fmla="*/ 549591 h 628951"/>
              <a:gd name="connsiteX1979" fmla="*/ 11845 w 1218296"/>
              <a:gd name="connsiteY1979" fmla="*/ 551226 h 628951"/>
              <a:gd name="connsiteX1980" fmla="*/ 12219 w 1218296"/>
              <a:gd name="connsiteY1980" fmla="*/ 552730 h 628951"/>
              <a:gd name="connsiteX1981" fmla="*/ 12594 w 1218296"/>
              <a:gd name="connsiteY1981" fmla="*/ 554153 h 628951"/>
              <a:gd name="connsiteX1982" fmla="*/ 12968 w 1218296"/>
              <a:gd name="connsiteY1982" fmla="*/ 555576 h 628951"/>
              <a:gd name="connsiteX1983" fmla="*/ 13343 w 1218296"/>
              <a:gd name="connsiteY1983" fmla="*/ 557080 h 628951"/>
              <a:gd name="connsiteX1984" fmla="*/ 13941 w 1218296"/>
              <a:gd name="connsiteY1984" fmla="*/ 558339 h 628951"/>
              <a:gd name="connsiteX1985" fmla="*/ 14690 w 1218296"/>
              <a:gd name="connsiteY1985" fmla="*/ 559386 h 628951"/>
              <a:gd name="connsiteX1986" fmla="*/ 15588 w 1218296"/>
              <a:gd name="connsiteY1986" fmla="*/ 560285 h 628951"/>
              <a:gd name="connsiteX1987" fmla="*/ 16337 w 1218296"/>
              <a:gd name="connsiteY1987" fmla="*/ 561413 h 628951"/>
              <a:gd name="connsiteX1988" fmla="*/ 17234 w 1218296"/>
              <a:gd name="connsiteY1988" fmla="*/ 562312 h 628951"/>
              <a:gd name="connsiteX1989" fmla="*/ 18134 w 1218296"/>
              <a:gd name="connsiteY1989" fmla="*/ 563359 h 628951"/>
              <a:gd name="connsiteX1990" fmla="*/ 19031 w 1218296"/>
              <a:gd name="connsiteY1990" fmla="*/ 564340 h 628951"/>
              <a:gd name="connsiteX1991" fmla="*/ 20004 w 1218296"/>
              <a:gd name="connsiteY1991" fmla="*/ 565223 h 628951"/>
              <a:gd name="connsiteX1992" fmla="*/ 20902 w 1218296"/>
              <a:gd name="connsiteY1992" fmla="*/ 566122 h 628951"/>
              <a:gd name="connsiteX1993" fmla="*/ 22025 w 1218296"/>
              <a:gd name="connsiteY1993" fmla="*/ 566809 h 628951"/>
              <a:gd name="connsiteX1994" fmla="*/ 22925 w 1218296"/>
              <a:gd name="connsiteY1994" fmla="*/ 567708 h 628951"/>
              <a:gd name="connsiteX1995" fmla="*/ 24046 w 1218296"/>
              <a:gd name="connsiteY1995" fmla="*/ 568444 h 628951"/>
              <a:gd name="connsiteX1996" fmla="*/ 24946 w 1218296"/>
              <a:gd name="connsiteY1996" fmla="*/ 569343 h 628951"/>
              <a:gd name="connsiteX1997" fmla="*/ 25619 w 1218296"/>
              <a:gd name="connsiteY1997" fmla="*/ 570014 h 628951"/>
              <a:gd name="connsiteX1998" fmla="*/ 25843 w 1218296"/>
              <a:gd name="connsiteY1998" fmla="*/ 570243 h 628951"/>
              <a:gd name="connsiteX1999" fmla="*/ 26967 w 1218296"/>
              <a:gd name="connsiteY1999" fmla="*/ 570995 h 628951"/>
              <a:gd name="connsiteX2000" fmla="*/ 28239 w 1218296"/>
              <a:gd name="connsiteY2000" fmla="*/ 571518 h 628951"/>
              <a:gd name="connsiteX2001" fmla="*/ 29511 w 1218296"/>
              <a:gd name="connsiteY2001" fmla="*/ 572041 h 628951"/>
              <a:gd name="connsiteX2002" fmla="*/ 31009 w 1218296"/>
              <a:gd name="connsiteY2002" fmla="*/ 572417 h 628951"/>
              <a:gd name="connsiteX2003" fmla="*/ 32655 w 1218296"/>
              <a:gd name="connsiteY2003" fmla="*/ 572565 h 628951"/>
              <a:gd name="connsiteX2004" fmla="*/ 34076 w 1218296"/>
              <a:gd name="connsiteY2004" fmla="*/ 572188 h 628951"/>
              <a:gd name="connsiteX2005" fmla="*/ 35948 w 1218296"/>
              <a:gd name="connsiteY2005" fmla="*/ 572188 h 628951"/>
              <a:gd name="connsiteX2006" fmla="*/ 37371 w 1218296"/>
              <a:gd name="connsiteY2006" fmla="*/ 571812 h 628951"/>
              <a:gd name="connsiteX2007" fmla="*/ 39168 w 1218296"/>
              <a:gd name="connsiteY2007" fmla="*/ 571812 h 628951"/>
              <a:gd name="connsiteX2008" fmla="*/ 40815 w 1218296"/>
              <a:gd name="connsiteY2008" fmla="*/ 571960 h 628951"/>
              <a:gd name="connsiteX2009" fmla="*/ 42461 w 1218296"/>
              <a:gd name="connsiteY2009" fmla="*/ 572188 h 628951"/>
              <a:gd name="connsiteX2010" fmla="*/ 44332 w 1218296"/>
              <a:gd name="connsiteY2010" fmla="*/ 572123 h 628951"/>
              <a:gd name="connsiteX2011" fmla="*/ 45754 w 1218296"/>
              <a:gd name="connsiteY2011" fmla="*/ 572499 h 628951"/>
              <a:gd name="connsiteX2012" fmla="*/ 47026 w 1218296"/>
              <a:gd name="connsiteY2012" fmla="*/ 573022 h 628951"/>
              <a:gd name="connsiteX2013" fmla="*/ 48298 w 1218296"/>
              <a:gd name="connsiteY2013" fmla="*/ 573611 h 628951"/>
              <a:gd name="connsiteX2014" fmla="*/ 49271 w 1218296"/>
              <a:gd name="connsiteY2014" fmla="*/ 574510 h 628951"/>
              <a:gd name="connsiteX2015" fmla="*/ 50020 w 1218296"/>
              <a:gd name="connsiteY2015" fmla="*/ 575557 h 628951"/>
              <a:gd name="connsiteX2016" fmla="*/ 50694 w 1218296"/>
              <a:gd name="connsiteY2016" fmla="*/ 576685 h 628951"/>
              <a:gd name="connsiteX2017" fmla="*/ 51667 w 1218296"/>
              <a:gd name="connsiteY2017" fmla="*/ 577584 h 628951"/>
              <a:gd name="connsiteX2018" fmla="*/ 52416 w 1218296"/>
              <a:gd name="connsiteY2018" fmla="*/ 578631 h 628951"/>
              <a:gd name="connsiteX2019" fmla="*/ 52939 w 1218296"/>
              <a:gd name="connsiteY2019" fmla="*/ 579906 h 628951"/>
              <a:gd name="connsiteX2020" fmla="*/ 53464 w 1218296"/>
              <a:gd name="connsiteY2020" fmla="*/ 581182 h 628951"/>
              <a:gd name="connsiteX2021" fmla="*/ 54213 w 1218296"/>
              <a:gd name="connsiteY2021" fmla="*/ 582293 h 628951"/>
              <a:gd name="connsiteX2022" fmla="*/ 54811 w 1218296"/>
              <a:gd name="connsiteY2022" fmla="*/ 583569 h 628951"/>
              <a:gd name="connsiteX2023" fmla="*/ 55485 w 1218296"/>
              <a:gd name="connsiteY2023" fmla="*/ 584616 h 628951"/>
              <a:gd name="connsiteX2024" fmla="*/ 56234 w 1218296"/>
              <a:gd name="connsiteY2024" fmla="*/ 585744 h 628951"/>
              <a:gd name="connsiteX2025" fmla="*/ 56983 w 1218296"/>
              <a:gd name="connsiteY2025" fmla="*/ 586790 h 628951"/>
              <a:gd name="connsiteX2026" fmla="*/ 57880 w 1218296"/>
              <a:gd name="connsiteY2026" fmla="*/ 587689 h 628951"/>
              <a:gd name="connsiteX2027" fmla="*/ 58472 w 1218296"/>
              <a:gd name="connsiteY2027" fmla="*/ 588229 h 628951"/>
              <a:gd name="connsiteX2028" fmla="*/ 58853 w 1218296"/>
              <a:gd name="connsiteY2028" fmla="*/ 588589 h 628951"/>
              <a:gd name="connsiteX2029" fmla="*/ 59753 w 1218296"/>
              <a:gd name="connsiteY2029" fmla="*/ 589553 h 628951"/>
              <a:gd name="connsiteX2030" fmla="*/ 60874 w 1218296"/>
              <a:gd name="connsiteY2030" fmla="*/ 590224 h 628951"/>
              <a:gd name="connsiteX2031" fmla="*/ 62146 w 1218296"/>
              <a:gd name="connsiteY2031" fmla="*/ 590747 h 628951"/>
              <a:gd name="connsiteX2032" fmla="*/ 63195 w 1218296"/>
              <a:gd name="connsiteY2032" fmla="*/ 591499 h 628951"/>
              <a:gd name="connsiteX2033" fmla="*/ 64318 w 1218296"/>
              <a:gd name="connsiteY2033" fmla="*/ 592251 h 628951"/>
              <a:gd name="connsiteX2034" fmla="*/ 65440 w 1218296"/>
              <a:gd name="connsiteY2034" fmla="*/ 592922 h 628951"/>
              <a:gd name="connsiteX2035" fmla="*/ 66564 w 1218296"/>
              <a:gd name="connsiteY2035" fmla="*/ 593216 h 628951"/>
              <a:gd name="connsiteX2036" fmla="*/ 66862 w 1218296"/>
              <a:gd name="connsiteY2036" fmla="*/ 593298 h 628951"/>
              <a:gd name="connsiteX2037" fmla="*/ 68360 w 1218296"/>
              <a:gd name="connsiteY2037" fmla="*/ 593674 h 628951"/>
              <a:gd name="connsiteX2038" fmla="*/ 69781 w 1218296"/>
              <a:gd name="connsiteY2038" fmla="*/ 594050 h 628951"/>
              <a:gd name="connsiteX2039" fmla="*/ 71279 w 1218296"/>
              <a:gd name="connsiteY2039" fmla="*/ 594345 h 628951"/>
              <a:gd name="connsiteX2040" fmla="*/ 72402 w 1218296"/>
              <a:gd name="connsiteY2040" fmla="*/ 595097 h 628951"/>
              <a:gd name="connsiteX2041" fmla="*/ 72897 w 1218296"/>
              <a:gd name="connsiteY2041" fmla="*/ 595244 h 628951"/>
              <a:gd name="connsiteX2042" fmla="*/ 73215 w 1218296"/>
              <a:gd name="connsiteY2042" fmla="*/ 595538 h 628951"/>
              <a:gd name="connsiteX2043" fmla="*/ 73898 w 1218296"/>
              <a:gd name="connsiteY2043" fmla="*/ 596143 h 628951"/>
              <a:gd name="connsiteX2044" fmla="*/ 74264 w 1218296"/>
              <a:gd name="connsiteY2044" fmla="*/ 596486 h 628951"/>
              <a:gd name="connsiteX2045" fmla="*/ 74873 w 1218296"/>
              <a:gd name="connsiteY2045" fmla="*/ 597042 h 628951"/>
              <a:gd name="connsiteX2046" fmla="*/ 75396 w 1218296"/>
              <a:gd name="connsiteY2046" fmla="*/ 597337 h 628951"/>
              <a:gd name="connsiteX2047" fmla="*/ 75886 w 1218296"/>
              <a:gd name="connsiteY2047" fmla="*/ 597631 h 628951"/>
              <a:gd name="connsiteX2048" fmla="*/ 76329 w 1218296"/>
              <a:gd name="connsiteY2048" fmla="*/ 598023 h 628951"/>
              <a:gd name="connsiteX2049" fmla="*/ 76894 w 1218296"/>
              <a:gd name="connsiteY2049" fmla="*/ 598547 h 628951"/>
              <a:gd name="connsiteX2050" fmla="*/ 77942 w 1218296"/>
              <a:gd name="connsiteY2050" fmla="*/ 599282 h 628951"/>
              <a:gd name="connsiteX2051" fmla="*/ 79063 w 1218296"/>
              <a:gd name="connsiteY2051" fmla="*/ 600035 h 628951"/>
              <a:gd name="connsiteX2052" fmla="*/ 80187 w 1218296"/>
              <a:gd name="connsiteY2052" fmla="*/ 600787 h 628951"/>
              <a:gd name="connsiteX2053" fmla="*/ 81308 w 1218296"/>
              <a:gd name="connsiteY2053" fmla="*/ 601457 h 628951"/>
              <a:gd name="connsiteX2054" fmla="*/ 82432 w 1218296"/>
              <a:gd name="connsiteY2054" fmla="*/ 602209 h 628951"/>
              <a:gd name="connsiteX2055" fmla="*/ 83480 w 1218296"/>
              <a:gd name="connsiteY2055" fmla="*/ 602962 h 628951"/>
              <a:gd name="connsiteX2056" fmla="*/ 84827 w 1218296"/>
              <a:gd name="connsiteY2056" fmla="*/ 603485 h 628951"/>
              <a:gd name="connsiteX2057" fmla="*/ 86099 w 1218296"/>
              <a:gd name="connsiteY2057" fmla="*/ 604073 h 628951"/>
              <a:gd name="connsiteX2058" fmla="*/ 87223 w 1218296"/>
              <a:gd name="connsiteY2058" fmla="*/ 604760 h 628951"/>
              <a:gd name="connsiteX2059" fmla="*/ 87821 w 1218296"/>
              <a:gd name="connsiteY2059" fmla="*/ 605055 h 628951"/>
              <a:gd name="connsiteX2060" fmla="*/ 87958 w 1218296"/>
              <a:gd name="connsiteY2060" fmla="*/ 605136 h 628951"/>
              <a:gd name="connsiteX2061" fmla="*/ 88346 w 1218296"/>
              <a:gd name="connsiteY2061" fmla="*/ 605349 h 628951"/>
              <a:gd name="connsiteX2062" fmla="*/ 88944 w 1218296"/>
              <a:gd name="connsiteY2062" fmla="*/ 605643 h 628951"/>
              <a:gd name="connsiteX2063" fmla="*/ 89393 w 1218296"/>
              <a:gd name="connsiteY2063" fmla="*/ 605872 h 628951"/>
              <a:gd name="connsiteX2064" fmla="*/ 90516 w 1218296"/>
              <a:gd name="connsiteY2064" fmla="*/ 606624 h 628951"/>
              <a:gd name="connsiteX2065" fmla="*/ 91639 w 1218296"/>
              <a:gd name="connsiteY2065" fmla="*/ 607376 h 628951"/>
              <a:gd name="connsiteX2066" fmla="*/ 92763 w 1218296"/>
              <a:gd name="connsiteY2066" fmla="*/ 608128 h 628951"/>
              <a:gd name="connsiteX2067" fmla="*/ 93884 w 1218296"/>
              <a:gd name="connsiteY2067" fmla="*/ 608864 h 628951"/>
              <a:gd name="connsiteX2068" fmla="*/ 94723 w 1218296"/>
              <a:gd name="connsiteY2068" fmla="*/ 609404 h 628951"/>
              <a:gd name="connsiteX2069" fmla="*/ 94932 w 1218296"/>
              <a:gd name="connsiteY2069" fmla="*/ 609551 h 628951"/>
              <a:gd name="connsiteX2070" fmla="*/ 95083 w 1218296"/>
              <a:gd name="connsiteY2070" fmla="*/ 609698 h 628951"/>
              <a:gd name="connsiteX2071" fmla="*/ 95943 w 1218296"/>
              <a:gd name="connsiteY2071" fmla="*/ 610549 h 628951"/>
              <a:gd name="connsiteX2072" fmla="*/ 96804 w 1218296"/>
              <a:gd name="connsiteY2072" fmla="*/ 611415 h 628951"/>
              <a:gd name="connsiteX2073" fmla="*/ 97702 w 1218296"/>
              <a:gd name="connsiteY2073" fmla="*/ 612315 h 628951"/>
              <a:gd name="connsiteX2074" fmla="*/ 98451 w 1218296"/>
              <a:gd name="connsiteY2074" fmla="*/ 613443 h 628951"/>
              <a:gd name="connsiteX2075" fmla="*/ 99424 w 1218296"/>
              <a:gd name="connsiteY2075" fmla="*/ 614342 h 628951"/>
              <a:gd name="connsiteX2076" fmla="*/ 100173 w 1218296"/>
              <a:gd name="connsiteY2076" fmla="*/ 615454 h 628951"/>
              <a:gd name="connsiteX2077" fmla="*/ 100761 w 1218296"/>
              <a:gd name="connsiteY2077" fmla="*/ 616435 h 628951"/>
              <a:gd name="connsiteX2078" fmla="*/ 100845 w 1218296"/>
              <a:gd name="connsiteY2078" fmla="*/ 616582 h 628951"/>
              <a:gd name="connsiteX2079" fmla="*/ 101278 w 1218296"/>
              <a:gd name="connsiteY2079" fmla="*/ 616909 h 628951"/>
              <a:gd name="connsiteX2080" fmla="*/ 101520 w 1218296"/>
              <a:gd name="connsiteY2080" fmla="*/ 617105 h 628951"/>
              <a:gd name="connsiteX2081" fmla="*/ 101819 w 1218296"/>
              <a:gd name="connsiteY2081" fmla="*/ 617334 h 628951"/>
              <a:gd name="connsiteX2082" fmla="*/ 102567 w 1218296"/>
              <a:gd name="connsiteY2082" fmla="*/ 618381 h 628951"/>
              <a:gd name="connsiteX2083" fmla="*/ 102792 w 1218296"/>
              <a:gd name="connsiteY2083" fmla="*/ 618757 h 628951"/>
              <a:gd name="connsiteX2084" fmla="*/ 103242 w 1218296"/>
              <a:gd name="connsiteY2084" fmla="*/ 619493 h 628951"/>
              <a:gd name="connsiteX2085" fmla="*/ 103391 w 1218296"/>
              <a:gd name="connsiteY2085" fmla="*/ 619656 h 628951"/>
              <a:gd name="connsiteX2086" fmla="*/ 103563 w 1218296"/>
              <a:gd name="connsiteY2086" fmla="*/ 619803 h 628951"/>
              <a:gd name="connsiteX2087" fmla="*/ 104215 w 1218296"/>
              <a:gd name="connsiteY2087" fmla="*/ 620392 h 628951"/>
              <a:gd name="connsiteX2088" fmla="*/ 104620 w 1218296"/>
              <a:gd name="connsiteY2088" fmla="*/ 620523 h 628951"/>
              <a:gd name="connsiteX2089" fmla="*/ 104962 w 1218296"/>
              <a:gd name="connsiteY2089" fmla="*/ 620621 h 628951"/>
              <a:gd name="connsiteX2090" fmla="*/ 105561 w 1218296"/>
              <a:gd name="connsiteY2090" fmla="*/ 621520 h 628951"/>
              <a:gd name="connsiteX2091" fmla="*/ 105711 w 1218296"/>
              <a:gd name="connsiteY2091" fmla="*/ 621749 h 628951"/>
              <a:gd name="connsiteX2092" fmla="*/ 106759 w 1218296"/>
              <a:gd name="connsiteY2092" fmla="*/ 622485 h 628951"/>
              <a:gd name="connsiteX2093" fmla="*/ 107882 w 1218296"/>
              <a:gd name="connsiteY2093" fmla="*/ 623172 h 628951"/>
              <a:gd name="connsiteX2094" fmla="*/ 108380 w 1218296"/>
              <a:gd name="connsiteY2094" fmla="*/ 623417 h 628951"/>
              <a:gd name="connsiteX2095" fmla="*/ 108630 w 1218296"/>
              <a:gd name="connsiteY2095" fmla="*/ 623548 h 628951"/>
              <a:gd name="connsiteX2096" fmla="*/ 109155 w 1218296"/>
              <a:gd name="connsiteY2096" fmla="*/ 623760 h 628951"/>
              <a:gd name="connsiteX2097" fmla="*/ 109410 w 1218296"/>
              <a:gd name="connsiteY2097" fmla="*/ 623858 h 628951"/>
              <a:gd name="connsiteX2098" fmla="*/ 109604 w 1218296"/>
              <a:gd name="connsiteY2098" fmla="*/ 623908 h 628951"/>
              <a:gd name="connsiteX2099" fmla="*/ 110502 w 1218296"/>
              <a:gd name="connsiteY2099" fmla="*/ 624284 h 628951"/>
              <a:gd name="connsiteX2100" fmla="*/ 111925 w 1218296"/>
              <a:gd name="connsiteY2100" fmla="*/ 624660 h 628951"/>
              <a:gd name="connsiteX2101" fmla="*/ 113646 w 1218296"/>
              <a:gd name="connsiteY2101" fmla="*/ 624660 h 628951"/>
              <a:gd name="connsiteX2102" fmla="*/ 113795 w 1218296"/>
              <a:gd name="connsiteY2102" fmla="*/ 624660 h 628951"/>
              <a:gd name="connsiteX2103" fmla="*/ 115442 w 1218296"/>
              <a:gd name="connsiteY2103" fmla="*/ 624660 h 628951"/>
              <a:gd name="connsiteX2104" fmla="*/ 115592 w 1218296"/>
              <a:gd name="connsiteY2104" fmla="*/ 624660 h 628951"/>
              <a:gd name="connsiteX2105" fmla="*/ 117314 w 1218296"/>
              <a:gd name="connsiteY2105" fmla="*/ 624660 h 628951"/>
              <a:gd name="connsiteX2106" fmla="*/ 118960 w 1218296"/>
              <a:gd name="connsiteY2106" fmla="*/ 624284 h 628951"/>
              <a:gd name="connsiteX2107" fmla="*/ 120831 w 1218296"/>
              <a:gd name="connsiteY2107" fmla="*/ 624284 h 628951"/>
              <a:gd name="connsiteX2108" fmla="*/ 122478 w 1218296"/>
              <a:gd name="connsiteY2108" fmla="*/ 624136 h 628951"/>
              <a:gd name="connsiteX2109" fmla="*/ 124124 w 1218296"/>
              <a:gd name="connsiteY2109" fmla="*/ 623908 h 628951"/>
              <a:gd name="connsiteX2110" fmla="*/ 125771 w 1218296"/>
              <a:gd name="connsiteY2110" fmla="*/ 623760 h 628951"/>
              <a:gd name="connsiteX2111" fmla="*/ 127643 w 1218296"/>
              <a:gd name="connsiteY2111" fmla="*/ 623760 h 628951"/>
              <a:gd name="connsiteX2112" fmla="*/ 129290 w 1218296"/>
              <a:gd name="connsiteY2112" fmla="*/ 623760 h 628951"/>
              <a:gd name="connsiteX2113" fmla="*/ 131160 w 1218296"/>
              <a:gd name="connsiteY2113" fmla="*/ 623760 h 628951"/>
              <a:gd name="connsiteX2114" fmla="*/ 131685 w 1218296"/>
              <a:gd name="connsiteY2114" fmla="*/ 623809 h 628951"/>
              <a:gd name="connsiteX2115" fmla="*/ 132808 w 1218296"/>
              <a:gd name="connsiteY2115" fmla="*/ 623908 h 628951"/>
              <a:gd name="connsiteX2116" fmla="*/ 134305 w 1218296"/>
              <a:gd name="connsiteY2116" fmla="*/ 624284 h 628951"/>
              <a:gd name="connsiteX2117" fmla="*/ 135802 w 1218296"/>
              <a:gd name="connsiteY2117" fmla="*/ 624660 h 628951"/>
              <a:gd name="connsiteX2118" fmla="*/ 136326 w 1218296"/>
              <a:gd name="connsiteY2118" fmla="*/ 625036 h 628951"/>
              <a:gd name="connsiteX2119" fmla="*/ 136888 w 1218296"/>
              <a:gd name="connsiteY2119" fmla="*/ 625445 h 628951"/>
              <a:gd name="connsiteX2120" fmla="*/ 137449 w 1218296"/>
              <a:gd name="connsiteY2120" fmla="*/ 625673 h 628951"/>
              <a:gd name="connsiteX2121" fmla="*/ 138198 w 1218296"/>
              <a:gd name="connsiteY2121" fmla="*/ 625935 h 628951"/>
              <a:gd name="connsiteX2122" fmla="*/ 139319 w 1218296"/>
              <a:gd name="connsiteY2122" fmla="*/ 626687 h 628951"/>
              <a:gd name="connsiteX2123" fmla="*/ 140593 w 1218296"/>
              <a:gd name="connsiteY2123" fmla="*/ 627210 h 628951"/>
              <a:gd name="connsiteX2124" fmla="*/ 141865 w 1218296"/>
              <a:gd name="connsiteY2124" fmla="*/ 627963 h 628951"/>
              <a:gd name="connsiteX2125" fmla="*/ 143361 w 1218296"/>
              <a:gd name="connsiteY2125" fmla="*/ 628339 h 628951"/>
              <a:gd name="connsiteX2126" fmla="*/ 144635 w 1218296"/>
              <a:gd name="connsiteY2126" fmla="*/ 628698 h 628951"/>
              <a:gd name="connsiteX2127" fmla="*/ 146131 w 1218296"/>
              <a:gd name="connsiteY2127" fmla="*/ 628862 h 628951"/>
              <a:gd name="connsiteX2128" fmla="*/ 147778 w 1218296"/>
              <a:gd name="connsiteY2128" fmla="*/ 628698 h 628951"/>
              <a:gd name="connsiteX2129" fmla="*/ 149426 w 1218296"/>
              <a:gd name="connsiteY2129" fmla="*/ 628551 h 628951"/>
              <a:gd name="connsiteX2130" fmla="*/ 150922 w 1218296"/>
              <a:gd name="connsiteY2130" fmla="*/ 628175 h 628951"/>
              <a:gd name="connsiteX2131" fmla="*/ 152420 w 1218296"/>
              <a:gd name="connsiteY2131" fmla="*/ 627816 h 628951"/>
              <a:gd name="connsiteX2132" fmla="*/ 153841 w 1218296"/>
              <a:gd name="connsiteY2132" fmla="*/ 627439 h 628951"/>
              <a:gd name="connsiteX2133" fmla="*/ 155339 w 1218296"/>
              <a:gd name="connsiteY2133" fmla="*/ 627063 h 628951"/>
              <a:gd name="connsiteX2134" fmla="*/ 156837 w 1218296"/>
              <a:gd name="connsiteY2134" fmla="*/ 626687 h 628951"/>
              <a:gd name="connsiteX2135" fmla="*/ 158109 w 1218296"/>
              <a:gd name="connsiteY2135" fmla="*/ 626164 h 628951"/>
              <a:gd name="connsiteX2136" fmla="*/ 159605 w 1218296"/>
              <a:gd name="connsiteY2136" fmla="*/ 625788 h 628951"/>
              <a:gd name="connsiteX2137" fmla="*/ 160728 w 1218296"/>
              <a:gd name="connsiteY2137" fmla="*/ 625183 h 628951"/>
              <a:gd name="connsiteX2138" fmla="*/ 162151 w 1218296"/>
              <a:gd name="connsiteY2138" fmla="*/ 624807 h 628951"/>
              <a:gd name="connsiteX2139" fmla="*/ 163871 w 1218296"/>
              <a:gd name="connsiteY2139" fmla="*/ 624660 h 628951"/>
              <a:gd name="connsiteX2140" fmla="*/ 165668 w 1218296"/>
              <a:gd name="connsiteY2140" fmla="*/ 624660 h 628951"/>
              <a:gd name="connsiteX2141" fmla="*/ 167166 w 1218296"/>
              <a:gd name="connsiteY2141" fmla="*/ 625036 h 628951"/>
              <a:gd name="connsiteX2142" fmla="*/ 168438 w 1218296"/>
              <a:gd name="connsiteY2142" fmla="*/ 625559 h 628951"/>
              <a:gd name="connsiteX2143" fmla="*/ 169561 w 1218296"/>
              <a:gd name="connsiteY2143" fmla="*/ 626311 h 628951"/>
              <a:gd name="connsiteX2144" fmla="*/ 171057 w 1218296"/>
              <a:gd name="connsiteY2144" fmla="*/ 626687 h 628951"/>
              <a:gd name="connsiteX2145" fmla="*/ 172704 w 1218296"/>
              <a:gd name="connsiteY2145" fmla="*/ 626458 h 628951"/>
              <a:gd name="connsiteX2146" fmla="*/ 173978 w 1218296"/>
              <a:gd name="connsiteY2146" fmla="*/ 625935 h 628951"/>
              <a:gd name="connsiteX2147" fmla="*/ 175323 w 1218296"/>
              <a:gd name="connsiteY2147" fmla="*/ 625559 h 628951"/>
              <a:gd name="connsiteX2148" fmla="*/ 176747 w 1218296"/>
              <a:gd name="connsiteY2148" fmla="*/ 625183 h 628951"/>
              <a:gd name="connsiteX2149" fmla="*/ 178244 w 1218296"/>
              <a:gd name="connsiteY2149" fmla="*/ 624807 h 628951"/>
              <a:gd name="connsiteX2150" fmla="*/ 180114 w 1218296"/>
              <a:gd name="connsiteY2150" fmla="*/ 624807 h 628951"/>
              <a:gd name="connsiteX2151" fmla="*/ 181761 w 1218296"/>
              <a:gd name="connsiteY2151" fmla="*/ 625036 h 628951"/>
              <a:gd name="connsiteX2152" fmla="*/ 182961 w 1218296"/>
              <a:gd name="connsiteY2152" fmla="*/ 625330 h 628951"/>
              <a:gd name="connsiteX2153" fmla="*/ 183296 w 1218296"/>
              <a:gd name="connsiteY2153" fmla="*/ 625412 h 628951"/>
              <a:gd name="connsiteX2154" fmla="*/ 184905 w 1218296"/>
              <a:gd name="connsiteY2154" fmla="*/ 625183 h 628951"/>
              <a:gd name="connsiteX2155" fmla="*/ 186552 w 1218296"/>
              <a:gd name="connsiteY2155" fmla="*/ 625036 h 628951"/>
              <a:gd name="connsiteX2156" fmla="*/ 188049 w 1218296"/>
              <a:gd name="connsiteY2156" fmla="*/ 624660 h 628951"/>
              <a:gd name="connsiteX2157" fmla="*/ 189546 w 1218296"/>
              <a:gd name="connsiteY2157" fmla="*/ 624284 h 628951"/>
              <a:gd name="connsiteX2158" fmla="*/ 190594 w 1218296"/>
              <a:gd name="connsiteY2158" fmla="*/ 623760 h 628951"/>
              <a:gd name="connsiteX2159" fmla="*/ 191941 w 1218296"/>
              <a:gd name="connsiteY2159" fmla="*/ 623172 h 628951"/>
              <a:gd name="connsiteX2160" fmla="*/ 193213 w 1218296"/>
              <a:gd name="connsiteY2160" fmla="*/ 622648 h 628951"/>
              <a:gd name="connsiteX2161" fmla="*/ 194487 w 1218296"/>
              <a:gd name="connsiteY2161" fmla="*/ 622125 h 628951"/>
              <a:gd name="connsiteX2162" fmla="*/ 195759 w 1218296"/>
              <a:gd name="connsiteY2162" fmla="*/ 621520 h 628951"/>
              <a:gd name="connsiteX2163" fmla="*/ 197257 w 1218296"/>
              <a:gd name="connsiteY2163" fmla="*/ 621144 h 628951"/>
              <a:gd name="connsiteX2164" fmla="*/ 198753 w 1218296"/>
              <a:gd name="connsiteY2164" fmla="*/ 620768 h 628951"/>
              <a:gd name="connsiteX2165" fmla="*/ 200251 w 1218296"/>
              <a:gd name="connsiteY2165" fmla="*/ 620392 h 628951"/>
              <a:gd name="connsiteX2166" fmla="*/ 201672 w 1218296"/>
              <a:gd name="connsiteY2166" fmla="*/ 620098 h 628951"/>
              <a:gd name="connsiteX2167" fmla="*/ 203021 w 1218296"/>
              <a:gd name="connsiteY2167" fmla="*/ 619493 h 628951"/>
              <a:gd name="connsiteX2168" fmla="*/ 204067 w 1218296"/>
              <a:gd name="connsiteY2168" fmla="*/ 618969 h 628951"/>
              <a:gd name="connsiteX2169" fmla="*/ 205415 w 1218296"/>
              <a:gd name="connsiteY2169" fmla="*/ 618381 h 628951"/>
              <a:gd name="connsiteX2170" fmla="*/ 206837 w 1218296"/>
              <a:gd name="connsiteY2170" fmla="*/ 618070 h 628951"/>
              <a:gd name="connsiteX2171" fmla="*/ 208184 w 1218296"/>
              <a:gd name="connsiteY2171" fmla="*/ 617481 h 628951"/>
              <a:gd name="connsiteX2172" fmla="*/ 209607 w 1218296"/>
              <a:gd name="connsiteY2172" fmla="*/ 617105 h 628951"/>
              <a:gd name="connsiteX2173" fmla="*/ 210954 w 1218296"/>
              <a:gd name="connsiteY2173" fmla="*/ 616582 h 628951"/>
              <a:gd name="connsiteX2174" fmla="*/ 212377 w 1218296"/>
              <a:gd name="connsiteY2174" fmla="*/ 616206 h 628951"/>
              <a:gd name="connsiteX2175" fmla="*/ 213873 w 1218296"/>
              <a:gd name="connsiteY2175" fmla="*/ 615830 h 628951"/>
              <a:gd name="connsiteX2176" fmla="*/ 215147 w 1218296"/>
              <a:gd name="connsiteY2176" fmla="*/ 615307 h 628951"/>
              <a:gd name="connsiteX2177" fmla="*/ 216492 w 1218296"/>
              <a:gd name="connsiteY2177" fmla="*/ 614702 h 628951"/>
              <a:gd name="connsiteX2178" fmla="*/ 217915 w 1218296"/>
              <a:gd name="connsiteY2178" fmla="*/ 614342 h 628951"/>
              <a:gd name="connsiteX2179" fmla="*/ 219038 w 1218296"/>
              <a:gd name="connsiteY2179" fmla="*/ 613802 h 628951"/>
              <a:gd name="connsiteX2180" fmla="*/ 220310 w 1218296"/>
              <a:gd name="connsiteY2180" fmla="*/ 613279 h 628951"/>
              <a:gd name="connsiteX2181" fmla="*/ 221658 w 1218296"/>
              <a:gd name="connsiteY2181" fmla="*/ 612691 h 628951"/>
              <a:gd name="connsiteX2182" fmla="*/ 222781 w 1218296"/>
              <a:gd name="connsiteY2182" fmla="*/ 612020 h 628951"/>
              <a:gd name="connsiteX2183" fmla="*/ 223679 w 1218296"/>
              <a:gd name="connsiteY2183" fmla="*/ 611039 h 628951"/>
              <a:gd name="connsiteX2184" fmla="*/ 224578 w 1218296"/>
              <a:gd name="connsiteY2184" fmla="*/ 610140 h 628951"/>
              <a:gd name="connsiteX2185" fmla="*/ 225325 w 1218296"/>
              <a:gd name="connsiteY2185" fmla="*/ 609011 h 628951"/>
              <a:gd name="connsiteX2186" fmla="*/ 225850 w 1218296"/>
              <a:gd name="connsiteY2186" fmla="*/ 607752 h 628951"/>
              <a:gd name="connsiteX2187" fmla="*/ 226823 w 1218296"/>
              <a:gd name="connsiteY2187" fmla="*/ 606853 h 628951"/>
              <a:gd name="connsiteX2188" fmla="*/ 227572 w 1218296"/>
              <a:gd name="connsiteY2188" fmla="*/ 605725 h 628951"/>
              <a:gd name="connsiteX2189" fmla="*/ 228321 w 1218296"/>
              <a:gd name="connsiteY2189" fmla="*/ 604597 h 628951"/>
              <a:gd name="connsiteX2190" fmla="*/ 228844 w 1218296"/>
              <a:gd name="connsiteY2190" fmla="*/ 603338 h 628951"/>
              <a:gd name="connsiteX2191" fmla="*/ 229219 w 1218296"/>
              <a:gd name="connsiteY2191" fmla="*/ 602062 h 628951"/>
              <a:gd name="connsiteX2192" fmla="*/ 229742 w 1218296"/>
              <a:gd name="connsiteY2192" fmla="*/ 600787 h 628951"/>
              <a:gd name="connsiteX2193" fmla="*/ 230116 w 1218296"/>
              <a:gd name="connsiteY2193" fmla="*/ 599282 h 628951"/>
              <a:gd name="connsiteX2194" fmla="*/ 230715 w 1218296"/>
              <a:gd name="connsiteY2194" fmla="*/ 598023 h 628951"/>
              <a:gd name="connsiteX2195" fmla="*/ 231240 w 1218296"/>
              <a:gd name="connsiteY2195" fmla="*/ 596666 h 628951"/>
              <a:gd name="connsiteX2196" fmla="*/ 231763 w 1218296"/>
              <a:gd name="connsiteY2196" fmla="*/ 595391 h 62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</a:cxnLst>
            <a:rect l="l" t="t" r="r" b="b"/>
            <a:pathLst>
              <a:path w="1218296" h="628951">
                <a:moveTo>
                  <a:pt x="231763" y="595391"/>
                </a:moveTo>
                <a:lnTo>
                  <a:pt x="232361" y="594132"/>
                </a:lnTo>
                <a:lnTo>
                  <a:pt x="232886" y="593004"/>
                </a:lnTo>
                <a:lnTo>
                  <a:pt x="233634" y="591957"/>
                </a:lnTo>
                <a:lnTo>
                  <a:pt x="234382" y="590829"/>
                </a:lnTo>
                <a:lnTo>
                  <a:pt x="235282" y="589701"/>
                </a:lnTo>
                <a:lnTo>
                  <a:pt x="236403" y="588965"/>
                </a:lnTo>
                <a:lnTo>
                  <a:pt x="237504" y="588229"/>
                </a:lnTo>
                <a:lnTo>
                  <a:pt x="238650" y="587542"/>
                </a:lnTo>
                <a:lnTo>
                  <a:pt x="239698" y="586937"/>
                </a:lnTo>
                <a:lnTo>
                  <a:pt x="240820" y="586185"/>
                </a:lnTo>
                <a:lnTo>
                  <a:pt x="242318" y="585891"/>
                </a:lnTo>
                <a:lnTo>
                  <a:pt x="243814" y="585515"/>
                </a:lnTo>
                <a:lnTo>
                  <a:pt x="245312" y="585139"/>
                </a:lnTo>
                <a:lnTo>
                  <a:pt x="246734" y="584762"/>
                </a:lnTo>
                <a:lnTo>
                  <a:pt x="248381" y="584550"/>
                </a:lnTo>
                <a:lnTo>
                  <a:pt x="250102" y="584386"/>
                </a:lnTo>
                <a:lnTo>
                  <a:pt x="251749" y="584174"/>
                </a:lnTo>
                <a:lnTo>
                  <a:pt x="253396" y="584027"/>
                </a:lnTo>
                <a:lnTo>
                  <a:pt x="255042" y="584027"/>
                </a:lnTo>
                <a:lnTo>
                  <a:pt x="256913" y="583798"/>
                </a:lnTo>
                <a:lnTo>
                  <a:pt x="258785" y="583798"/>
                </a:lnTo>
                <a:lnTo>
                  <a:pt x="259683" y="583716"/>
                </a:lnTo>
                <a:lnTo>
                  <a:pt x="260432" y="583651"/>
                </a:lnTo>
                <a:lnTo>
                  <a:pt x="262078" y="583422"/>
                </a:lnTo>
                <a:lnTo>
                  <a:pt x="263576" y="583127"/>
                </a:lnTo>
                <a:lnTo>
                  <a:pt x="264848" y="582522"/>
                </a:lnTo>
                <a:lnTo>
                  <a:pt x="266382" y="582130"/>
                </a:lnTo>
                <a:lnTo>
                  <a:pt x="267618" y="581623"/>
                </a:lnTo>
                <a:lnTo>
                  <a:pt x="268741" y="580871"/>
                </a:lnTo>
                <a:lnTo>
                  <a:pt x="269639" y="580119"/>
                </a:lnTo>
                <a:lnTo>
                  <a:pt x="270762" y="579596"/>
                </a:lnTo>
                <a:lnTo>
                  <a:pt x="272034" y="579007"/>
                </a:lnTo>
                <a:lnTo>
                  <a:pt x="273156" y="578108"/>
                </a:lnTo>
                <a:lnTo>
                  <a:pt x="274279" y="577584"/>
                </a:lnTo>
                <a:lnTo>
                  <a:pt x="275177" y="576685"/>
                </a:lnTo>
                <a:lnTo>
                  <a:pt x="276152" y="575704"/>
                </a:lnTo>
                <a:lnTo>
                  <a:pt x="277049" y="574805"/>
                </a:lnTo>
                <a:lnTo>
                  <a:pt x="277947" y="573905"/>
                </a:lnTo>
                <a:lnTo>
                  <a:pt x="278858" y="572924"/>
                </a:lnTo>
                <a:lnTo>
                  <a:pt x="279819" y="572041"/>
                </a:lnTo>
                <a:lnTo>
                  <a:pt x="280717" y="571142"/>
                </a:lnTo>
                <a:lnTo>
                  <a:pt x="281840" y="570390"/>
                </a:lnTo>
                <a:lnTo>
                  <a:pt x="282738" y="569654"/>
                </a:lnTo>
                <a:lnTo>
                  <a:pt x="284085" y="569131"/>
                </a:lnTo>
                <a:lnTo>
                  <a:pt x="285133" y="568379"/>
                </a:lnTo>
                <a:lnTo>
                  <a:pt x="286257" y="567627"/>
                </a:lnTo>
                <a:lnTo>
                  <a:pt x="287378" y="566874"/>
                </a:lnTo>
                <a:lnTo>
                  <a:pt x="288502" y="566204"/>
                </a:lnTo>
                <a:lnTo>
                  <a:pt x="289774" y="565599"/>
                </a:lnTo>
                <a:lnTo>
                  <a:pt x="290897" y="564863"/>
                </a:lnTo>
                <a:lnTo>
                  <a:pt x="292021" y="564111"/>
                </a:lnTo>
                <a:lnTo>
                  <a:pt x="293293" y="563588"/>
                </a:lnTo>
                <a:lnTo>
                  <a:pt x="294565" y="563064"/>
                </a:lnTo>
                <a:lnTo>
                  <a:pt x="295538" y="562312"/>
                </a:lnTo>
                <a:lnTo>
                  <a:pt x="296810" y="561789"/>
                </a:lnTo>
                <a:lnTo>
                  <a:pt x="298308" y="561413"/>
                </a:lnTo>
                <a:lnTo>
                  <a:pt x="299580" y="560808"/>
                </a:lnTo>
                <a:lnTo>
                  <a:pt x="300852" y="560285"/>
                </a:lnTo>
                <a:lnTo>
                  <a:pt x="301975" y="559549"/>
                </a:lnTo>
                <a:lnTo>
                  <a:pt x="303247" y="559026"/>
                </a:lnTo>
                <a:lnTo>
                  <a:pt x="304521" y="558421"/>
                </a:lnTo>
                <a:lnTo>
                  <a:pt x="305867" y="557898"/>
                </a:lnTo>
                <a:lnTo>
                  <a:pt x="307141" y="557374"/>
                </a:lnTo>
                <a:lnTo>
                  <a:pt x="308413" y="556769"/>
                </a:lnTo>
                <a:lnTo>
                  <a:pt x="309536" y="556246"/>
                </a:lnTo>
                <a:lnTo>
                  <a:pt x="310808" y="555657"/>
                </a:lnTo>
                <a:lnTo>
                  <a:pt x="311930" y="554971"/>
                </a:lnTo>
                <a:lnTo>
                  <a:pt x="313204" y="554382"/>
                </a:lnTo>
                <a:lnTo>
                  <a:pt x="314325" y="553630"/>
                </a:lnTo>
                <a:lnTo>
                  <a:pt x="315225" y="552730"/>
                </a:lnTo>
                <a:lnTo>
                  <a:pt x="316346" y="551978"/>
                </a:lnTo>
                <a:lnTo>
                  <a:pt x="317319" y="551079"/>
                </a:lnTo>
                <a:lnTo>
                  <a:pt x="318068" y="549967"/>
                </a:lnTo>
                <a:lnTo>
                  <a:pt x="318967" y="549068"/>
                </a:lnTo>
                <a:lnTo>
                  <a:pt x="319715" y="547939"/>
                </a:lnTo>
                <a:lnTo>
                  <a:pt x="321361" y="546141"/>
                </a:lnTo>
                <a:lnTo>
                  <a:pt x="322110" y="545013"/>
                </a:lnTo>
                <a:lnTo>
                  <a:pt x="322485" y="543754"/>
                </a:lnTo>
                <a:lnTo>
                  <a:pt x="323233" y="542625"/>
                </a:lnTo>
                <a:lnTo>
                  <a:pt x="323907" y="541497"/>
                </a:lnTo>
                <a:lnTo>
                  <a:pt x="324656" y="540385"/>
                </a:lnTo>
                <a:lnTo>
                  <a:pt x="325405" y="539339"/>
                </a:lnTo>
                <a:lnTo>
                  <a:pt x="326378" y="538358"/>
                </a:lnTo>
                <a:lnTo>
                  <a:pt x="327276" y="537458"/>
                </a:lnTo>
                <a:lnTo>
                  <a:pt x="328399" y="536706"/>
                </a:lnTo>
                <a:lnTo>
                  <a:pt x="329445" y="535970"/>
                </a:lnTo>
                <a:lnTo>
                  <a:pt x="330794" y="535447"/>
                </a:lnTo>
                <a:lnTo>
                  <a:pt x="332066" y="534908"/>
                </a:lnTo>
                <a:lnTo>
                  <a:pt x="333339" y="534319"/>
                </a:lnTo>
                <a:lnTo>
                  <a:pt x="334686" y="533796"/>
                </a:lnTo>
                <a:lnTo>
                  <a:pt x="335734" y="533273"/>
                </a:lnTo>
                <a:lnTo>
                  <a:pt x="337456" y="533044"/>
                </a:lnTo>
                <a:lnTo>
                  <a:pt x="339102" y="532896"/>
                </a:lnTo>
                <a:lnTo>
                  <a:pt x="340525" y="532520"/>
                </a:lnTo>
                <a:lnTo>
                  <a:pt x="342021" y="532144"/>
                </a:lnTo>
                <a:lnTo>
                  <a:pt x="343144" y="531392"/>
                </a:lnTo>
                <a:lnTo>
                  <a:pt x="344042" y="530493"/>
                </a:lnTo>
                <a:lnTo>
                  <a:pt x="345015" y="529528"/>
                </a:lnTo>
                <a:lnTo>
                  <a:pt x="345914" y="528629"/>
                </a:lnTo>
                <a:lnTo>
                  <a:pt x="347186" y="528105"/>
                </a:lnTo>
                <a:lnTo>
                  <a:pt x="348833" y="527877"/>
                </a:lnTo>
                <a:lnTo>
                  <a:pt x="350331" y="527729"/>
                </a:lnTo>
                <a:lnTo>
                  <a:pt x="351977" y="527500"/>
                </a:lnTo>
                <a:lnTo>
                  <a:pt x="353699" y="527353"/>
                </a:lnTo>
                <a:lnTo>
                  <a:pt x="355120" y="526977"/>
                </a:lnTo>
                <a:lnTo>
                  <a:pt x="356469" y="526454"/>
                </a:lnTo>
                <a:lnTo>
                  <a:pt x="357516" y="525702"/>
                </a:lnTo>
                <a:lnTo>
                  <a:pt x="358639" y="524966"/>
                </a:lnTo>
                <a:lnTo>
                  <a:pt x="359612" y="524067"/>
                </a:lnTo>
                <a:lnTo>
                  <a:pt x="360285" y="522938"/>
                </a:lnTo>
                <a:lnTo>
                  <a:pt x="361034" y="521810"/>
                </a:lnTo>
                <a:lnTo>
                  <a:pt x="361782" y="520698"/>
                </a:lnTo>
                <a:lnTo>
                  <a:pt x="362382" y="519423"/>
                </a:lnTo>
                <a:lnTo>
                  <a:pt x="363055" y="518295"/>
                </a:lnTo>
                <a:lnTo>
                  <a:pt x="363804" y="517395"/>
                </a:lnTo>
                <a:lnTo>
                  <a:pt x="364552" y="516284"/>
                </a:lnTo>
                <a:lnTo>
                  <a:pt x="365300" y="515384"/>
                </a:lnTo>
                <a:lnTo>
                  <a:pt x="366049" y="514256"/>
                </a:lnTo>
                <a:lnTo>
                  <a:pt x="366574" y="512980"/>
                </a:lnTo>
                <a:lnTo>
                  <a:pt x="367545" y="512081"/>
                </a:lnTo>
                <a:lnTo>
                  <a:pt x="368070" y="510806"/>
                </a:lnTo>
                <a:lnTo>
                  <a:pt x="368819" y="509694"/>
                </a:lnTo>
                <a:lnTo>
                  <a:pt x="369342" y="508419"/>
                </a:lnTo>
                <a:lnTo>
                  <a:pt x="369941" y="507078"/>
                </a:lnTo>
                <a:lnTo>
                  <a:pt x="370466" y="505802"/>
                </a:lnTo>
                <a:lnTo>
                  <a:pt x="371064" y="504527"/>
                </a:lnTo>
                <a:lnTo>
                  <a:pt x="371589" y="503251"/>
                </a:lnTo>
                <a:lnTo>
                  <a:pt x="372336" y="502123"/>
                </a:lnTo>
                <a:lnTo>
                  <a:pt x="373085" y="501011"/>
                </a:lnTo>
                <a:lnTo>
                  <a:pt x="373834" y="499965"/>
                </a:lnTo>
                <a:lnTo>
                  <a:pt x="374732" y="498984"/>
                </a:lnTo>
                <a:lnTo>
                  <a:pt x="375481" y="498085"/>
                </a:lnTo>
                <a:lnTo>
                  <a:pt x="376378" y="497185"/>
                </a:lnTo>
                <a:lnTo>
                  <a:pt x="377502" y="496433"/>
                </a:lnTo>
                <a:lnTo>
                  <a:pt x="378251" y="495844"/>
                </a:lnTo>
                <a:lnTo>
                  <a:pt x="379372" y="495174"/>
                </a:lnTo>
                <a:lnTo>
                  <a:pt x="380272" y="494193"/>
                </a:lnTo>
                <a:lnTo>
                  <a:pt x="381169" y="493294"/>
                </a:lnTo>
                <a:lnTo>
                  <a:pt x="382293" y="492770"/>
                </a:lnTo>
                <a:lnTo>
                  <a:pt x="383414" y="492018"/>
                </a:lnTo>
                <a:lnTo>
                  <a:pt x="384538" y="491282"/>
                </a:lnTo>
                <a:lnTo>
                  <a:pt x="385586" y="490530"/>
                </a:lnTo>
                <a:lnTo>
                  <a:pt x="386709" y="489778"/>
                </a:lnTo>
                <a:lnTo>
                  <a:pt x="387831" y="489026"/>
                </a:lnTo>
                <a:lnTo>
                  <a:pt x="388728" y="488127"/>
                </a:lnTo>
                <a:lnTo>
                  <a:pt x="389329" y="487015"/>
                </a:lnTo>
                <a:lnTo>
                  <a:pt x="389852" y="485739"/>
                </a:lnTo>
                <a:lnTo>
                  <a:pt x="390077" y="484088"/>
                </a:lnTo>
                <a:lnTo>
                  <a:pt x="390226" y="482436"/>
                </a:lnTo>
                <a:lnTo>
                  <a:pt x="390077" y="480801"/>
                </a:lnTo>
                <a:lnTo>
                  <a:pt x="389852" y="479150"/>
                </a:lnTo>
                <a:lnTo>
                  <a:pt x="389329" y="477809"/>
                </a:lnTo>
                <a:lnTo>
                  <a:pt x="388728" y="476534"/>
                </a:lnTo>
                <a:lnTo>
                  <a:pt x="388205" y="475258"/>
                </a:lnTo>
                <a:lnTo>
                  <a:pt x="387682" y="474130"/>
                </a:lnTo>
                <a:lnTo>
                  <a:pt x="386933" y="473084"/>
                </a:lnTo>
                <a:lnTo>
                  <a:pt x="386335" y="471743"/>
                </a:lnTo>
                <a:lnTo>
                  <a:pt x="385810" y="470467"/>
                </a:lnTo>
                <a:lnTo>
                  <a:pt x="385435" y="468963"/>
                </a:lnTo>
                <a:lnTo>
                  <a:pt x="385211" y="467328"/>
                </a:lnTo>
                <a:lnTo>
                  <a:pt x="385586" y="465905"/>
                </a:lnTo>
                <a:lnTo>
                  <a:pt x="385960" y="464401"/>
                </a:lnTo>
                <a:lnTo>
                  <a:pt x="386559" y="463125"/>
                </a:lnTo>
                <a:lnTo>
                  <a:pt x="387084" y="461785"/>
                </a:lnTo>
                <a:lnTo>
                  <a:pt x="387831" y="460738"/>
                </a:lnTo>
                <a:lnTo>
                  <a:pt x="388580" y="459643"/>
                </a:lnTo>
                <a:lnTo>
                  <a:pt x="388925" y="459054"/>
                </a:lnTo>
                <a:lnTo>
                  <a:pt x="389329" y="458498"/>
                </a:lnTo>
                <a:lnTo>
                  <a:pt x="390226" y="457599"/>
                </a:lnTo>
                <a:lnTo>
                  <a:pt x="391126" y="456699"/>
                </a:lnTo>
                <a:lnTo>
                  <a:pt x="392098" y="455947"/>
                </a:lnTo>
                <a:lnTo>
                  <a:pt x="392996" y="455048"/>
                </a:lnTo>
                <a:lnTo>
                  <a:pt x="393894" y="454067"/>
                </a:lnTo>
                <a:lnTo>
                  <a:pt x="394543" y="453478"/>
                </a:lnTo>
                <a:lnTo>
                  <a:pt x="394868" y="453184"/>
                </a:lnTo>
                <a:lnTo>
                  <a:pt x="395766" y="452432"/>
                </a:lnTo>
                <a:lnTo>
                  <a:pt x="396889" y="451680"/>
                </a:lnTo>
                <a:lnTo>
                  <a:pt x="398011" y="450927"/>
                </a:lnTo>
                <a:lnTo>
                  <a:pt x="399059" y="450257"/>
                </a:lnTo>
                <a:lnTo>
                  <a:pt x="400407" y="449652"/>
                </a:lnTo>
                <a:lnTo>
                  <a:pt x="401155" y="449161"/>
                </a:lnTo>
                <a:lnTo>
                  <a:pt x="401530" y="448916"/>
                </a:lnTo>
                <a:lnTo>
                  <a:pt x="402428" y="448017"/>
                </a:lnTo>
                <a:lnTo>
                  <a:pt x="403325" y="447118"/>
                </a:lnTo>
                <a:lnTo>
                  <a:pt x="404300" y="445989"/>
                </a:lnTo>
                <a:lnTo>
                  <a:pt x="405346" y="445237"/>
                </a:lnTo>
                <a:lnTo>
                  <a:pt x="406321" y="444338"/>
                </a:lnTo>
                <a:lnTo>
                  <a:pt x="407367" y="443602"/>
                </a:lnTo>
                <a:lnTo>
                  <a:pt x="408116" y="442474"/>
                </a:lnTo>
                <a:lnTo>
                  <a:pt x="409089" y="441575"/>
                </a:lnTo>
                <a:lnTo>
                  <a:pt x="409988" y="440822"/>
                </a:lnTo>
                <a:lnTo>
                  <a:pt x="410886" y="439923"/>
                </a:lnTo>
                <a:lnTo>
                  <a:pt x="411859" y="439024"/>
                </a:lnTo>
                <a:lnTo>
                  <a:pt x="412758" y="438059"/>
                </a:lnTo>
                <a:lnTo>
                  <a:pt x="413656" y="437160"/>
                </a:lnTo>
                <a:lnTo>
                  <a:pt x="414778" y="436407"/>
                </a:lnTo>
                <a:lnTo>
                  <a:pt x="415752" y="435508"/>
                </a:lnTo>
                <a:lnTo>
                  <a:pt x="416799" y="434756"/>
                </a:lnTo>
                <a:lnTo>
                  <a:pt x="417548" y="433644"/>
                </a:lnTo>
                <a:lnTo>
                  <a:pt x="418522" y="432745"/>
                </a:lnTo>
                <a:lnTo>
                  <a:pt x="419569" y="431993"/>
                </a:lnTo>
                <a:lnTo>
                  <a:pt x="420541" y="431093"/>
                </a:lnTo>
                <a:lnTo>
                  <a:pt x="421590" y="430341"/>
                </a:lnTo>
                <a:lnTo>
                  <a:pt x="422937" y="429818"/>
                </a:lnTo>
                <a:lnTo>
                  <a:pt x="424211" y="429229"/>
                </a:lnTo>
                <a:lnTo>
                  <a:pt x="425481" y="428706"/>
                </a:lnTo>
                <a:lnTo>
                  <a:pt x="426979" y="428330"/>
                </a:lnTo>
                <a:lnTo>
                  <a:pt x="428626" y="428101"/>
                </a:lnTo>
                <a:lnTo>
                  <a:pt x="430274" y="428330"/>
                </a:lnTo>
                <a:lnTo>
                  <a:pt x="431994" y="428477"/>
                </a:lnTo>
                <a:lnTo>
                  <a:pt x="433416" y="428853"/>
                </a:lnTo>
                <a:lnTo>
                  <a:pt x="434913" y="429229"/>
                </a:lnTo>
                <a:lnTo>
                  <a:pt x="436186" y="429818"/>
                </a:lnTo>
                <a:lnTo>
                  <a:pt x="437534" y="430341"/>
                </a:lnTo>
                <a:lnTo>
                  <a:pt x="438582" y="431093"/>
                </a:lnTo>
                <a:lnTo>
                  <a:pt x="440078" y="431469"/>
                </a:lnTo>
                <a:lnTo>
                  <a:pt x="441576" y="431846"/>
                </a:lnTo>
                <a:lnTo>
                  <a:pt x="443074" y="431993"/>
                </a:lnTo>
                <a:lnTo>
                  <a:pt x="444869" y="431993"/>
                </a:lnTo>
                <a:lnTo>
                  <a:pt x="446591" y="431846"/>
                </a:lnTo>
                <a:lnTo>
                  <a:pt x="448237" y="431617"/>
                </a:lnTo>
                <a:lnTo>
                  <a:pt x="450034" y="431617"/>
                </a:lnTo>
                <a:lnTo>
                  <a:pt x="451756" y="431846"/>
                </a:lnTo>
                <a:lnTo>
                  <a:pt x="453403" y="431993"/>
                </a:lnTo>
                <a:lnTo>
                  <a:pt x="454899" y="432369"/>
                </a:lnTo>
                <a:lnTo>
                  <a:pt x="456173" y="432892"/>
                </a:lnTo>
                <a:lnTo>
                  <a:pt x="456846" y="433235"/>
                </a:lnTo>
                <a:lnTo>
                  <a:pt x="457070" y="433334"/>
                </a:lnTo>
                <a:lnTo>
                  <a:pt x="457482" y="433497"/>
                </a:lnTo>
                <a:lnTo>
                  <a:pt x="457669" y="433497"/>
                </a:lnTo>
                <a:lnTo>
                  <a:pt x="459091" y="433644"/>
                </a:lnTo>
                <a:lnTo>
                  <a:pt x="460963" y="433644"/>
                </a:lnTo>
                <a:lnTo>
                  <a:pt x="462236" y="433268"/>
                </a:lnTo>
                <a:lnTo>
                  <a:pt x="463732" y="432892"/>
                </a:lnTo>
                <a:lnTo>
                  <a:pt x="465229" y="432516"/>
                </a:lnTo>
                <a:lnTo>
                  <a:pt x="466652" y="432140"/>
                </a:lnTo>
                <a:lnTo>
                  <a:pt x="468148" y="431846"/>
                </a:lnTo>
                <a:lnTo>
                  <a:pt x="469684" y="431469"/>
                </a:lnTo>
                <a:lnTo>
                  <a:pt x="471554" y="431469"/>
                </a:lnTo>
                <a:lnTo>
                  <a:pt x="473351" y="431469"/>
                </a:lnTo>
                <a:lnTo>
                  <a:pt x="475184" y="431469"/>
                </a:lnTo>
                <a:lnTo>
                  <a:pt x="477056" y="431469"/>
                </a:lnTo>
                <a:lnTo>
                  <a:pt x="478479" y="431846"/>
                </a:lnTo>
                <a:lnTo>
                  <a:pt x="479825" y="432140"/>
                </a:lnTo>
                <a:lnTo>
                  <a:pt x="481098" y="432516"/>
                </a:lnTo>
                <a:lnTo>
                  <a:pt x="482371" y="433121"/>
                </a:lnTo>
                <a:lnTo>
                  <a:pt x="483643" y="433644"/>
                </a:lnTo>
                <a:lnTo>
                  <a:pt x="483793" y="433791"/>
                </a:lnTo>
                <a:lnTo>
                  <a:pt x="484616" y="434609"/>
                </a:lnTo>
                <a:lnTo>
                  <a:pt x="485515" y="435508"/>
                </a:lnTo>
                <a:lnTo>
                  <a:pt x="486637" y="436260"/>
                </a:lnTo>
                <a:lnTo>
                  <a:pt x="487044" y="436571"/>
                </a:lnTo>
                <a:lnTo>
                  <a:pt x="488434" y="438059"/>
                </a:lnTo>
                <a:lnTo>
                  <a:pt x="489331" y="438648"/>
                </a:lnTo>
                <a:lnTo>
                  <a:pt x="489555" y="438811"/>
                </a:lnTo>
                <a:lnTo>
                  <a:pt x="490231" y="439253"/>
                </a:lnTo>
                <a:lnTo>
                  <a:pt x="490679" y="439547"/>
                </a:lnTo>
                <a:lnTo>
                  <a:pt x="492325" y="439711"/>
                </a:lnTo>
                <a:lnTo>
                  <a:pt x="493972" y="439547"/>
                </a:lnTo>
                <a:lnTo>
                  <a:pt x="495694" y="439334"/>
                </a:lnTo>
                <a:lnTo>
                  <a:pt x="496966" y="439171"/>
                </a:lnTo>
                <a:lnTo>
                  <a:pt x="498463" y="439024"/>
                </a:lnTo>
                <a:lnTo>
                  <a:pt x="500110" y="438811"/>
                </a:lnTo>
                <a:lnTo>
                  <a:pt x="501757" y="438648"/>
                </a:lnTo>
                <a:lnTo>
                  <a:pt x="503254" y="438288"/>
                </a:lnTo>
                <a:lnTo>
                  <a:pt x="504901" y="438059"/>
                </a:lnTo>
                <a:lnTo>
                  <a:pt x="506547" y="437912"/>
                </a:lnTo>
                <a:lnTo>
                  <a:pt x="508045" y="437536"/>
                </a:lnTo>
                <a:lnTo>
                  <a:pt x="509692" y="437307"/>
                </a:lnTo>
                <a:lnTo>
                  <a:pt x="511188" y="436931"/>
                </a:lnTo>
                <a:lnTo>
                  <a:pt x="512686" y="436637"/>
                </a:lnTo>
                <a:lnTo>
                  <a:pt x="514332" y="436407"/>
                </a:lnTo>
                <a:lnTo>
                  <a:pt x="515979" y="436407"/>
                </a:lnTo>
                <a:lnTo>
                  <a:pt x="517851" y="436407"/>
                </a:lnTo>
                <a:lnTo>
                  <a:pt x="519646" y="436407"/>
                </a:lnTo>
                <a:lnTo>
                  <a:pt x="521368" y="436260"/>
                </a:lnTo>
                <a:lnTo>
                  <a:pt x="523015" y="436031"/>
                </a:lnTo>
                <a:lnTo>
                  <a:pt x="524663" y="435884"/>
                </a:lnTo>
                <a:lnTo>
                  <a:pt x="526310" y="435656"/>
                </a:lnTo>
                <a:lnTo>
                  <a:pt x="527582" y="435132"/>
                </a:lnTo>
                <a:lnTo>
                  <a:pt x="529078" y="434756"/>
                </a:lnTo>
                <a:lnTo>
                  <a:pt x="530427" y="434233"/>
                </a:lnTo>
                <a:lnTo>
                  <a:pt x="531699" y="433644"/>
                </a:lnTo>
                <a:lnTo>
                  <a:pt x="532597" y="432892"/>
                </a:lnTo>
                <a:lnTo>
                  <a:pt x="533720" y="432140"/>
                </a:lnTo>
                <a:lnTo>
                  <a:pt x="534842" y="431469"/>
                </a:lnTo>
                <a:lnTo>
                  <a:pt x="535890" y="430979"/>
                </a:lnTo>
                <a:lnTo>
                  <a:pt x="536115" y="430865"/>
                </a:lnTo>
                <a:lnTo>
                  <a:pt x="537612" y="430488"/>
                </a:lnTo>
                <a:lnTo>
                  <a:pt x="539034" y="430194"/>
                </a:lnTo>
                <a:lnTo>
                  <a:pt x="540756" y="429965"/>
                </a:lnTo>
                <a:lnTo>
                  <a:pt x="542179" y="429589"/>
                </a:lnTo>
                <a:lnTo>
                  <a:pt x="543675" y="429229"/>
                </a:lnTo>
                <a:lnTo>
                  <a:pt x="545172" y="428853"/>
                </a:lnTo>
                <a:lnTo>
                  <a:pt x="546445" y="428330"/>
                </a:lnTo>
                <a:lnTo>
                  <a:pt x="547717" y="427725"/>
                </a:lnTo>
                <a:lnTo>
                  <a:pt x="549064" y="427202"/>
                </a:lnTo>
                <a:lnTo>
                  <a:pt x="550112" y="426678"/>
                </a:lnTo>
                <a:lnTo>
                  <a:pt x="550861" y="425926"/>
                </a:lnTo>
                <a:lnTo>
                  <a:pt x="552583" y="425779"/>
                </a:lnTo>
                <a:lnTo>
                  <a:pt x="553855" y="425174"/>
                </a:lnTo>
                <a:lnTo>
                  <a:pt x="555278" y="424814"/>
                </a:lnTo>
                <a:lnTo>
                  <a:pt x="556399" y="424062"/>
                </a:lnTo>
                <a:lnTo>
                  <a:pt x="557523" y="423310"/>
                </a:lnTo>
                <a:lnTo>
                  <a:pt x="558121" y="422035"/>
                </a:lnTo>
                <a:lnTo>
                  <a:pt x="559019" y="421136"/>
                </a:lnTo>
                <a:lnTo>
                  <a:pt x="559544" y="419860"/>
                </a:lnTo>
                <a:lnTo>
                  <a:pt x="560292" y="418748"/>
                </a:lnTo>
                <a:lnTo>
                  <a:pt x="560891" y="417473"/>
                </a:lnTo>
                <a:lnTo>
                  <a:pt x="561416" y="416132"/>
                </a:lnTo>
                <a:lnTo>
                  <a:pt x="562163" y="415233"/>
                </a:lnTo>
                <a:lnTo>
                  <a:pt x="562912" y="414170"/>
                </a:lnTo>
                <a:lnTo>
                  <a:pt x="563661" y="413058"/>
                </a:lnTo>
                <a:lnTo>
                  <a:pt x="564334" y="411930"/>
                </a:lnTo>
                <a:lnTo>
                  <a:pt x="565083" y="411030"/>
                </a:lnTo>
                <a:lnTo>
                  <a:pt x="566056" y="410066"/>
                </a:lnTo>
                <a:lnTo>
                  <a:pt x="567104" y="409379"/>
                </a:lnTo>
                <a:lnTo>
                  <a:pt x="568226" y="408643"/>
                </a:lnTo>
                <a:lnTo>
                  <a:pt x="569873" y="408414"/>
                </a:lnTo>
                <a:lnTo>
                  <a:pt x="571370" y="408038"/>
                </a:lnTo>
                <a:lnTo>
                  <a:pt x="572868" y="407662"/>
                </a:lnTo>
                <a:lnTo>
                  <a:pt x="574140" y="407139"/>
                </a:lnTo>
                <a:lnTo>
                  <a:pt x="575262" y="406387"/>
                </a:lnTo>
                <a:lnTo>
                  <a:pt x="576161" y="405487"/>
                </a:lnTo>
                <a:lnTo>
                  <a:pt x="576760" y="404228"/>
                </a:lnTo>
                <a:lnTo>
                  <a:pt x="577509" y="403100"/>
                </a:lnTo>
                <a:lnTo>
                  <a:pt x="578406" y="402201"/>
                </a:lnTo>
                <a:lnTo>
                  <a:pt x="579306" y="401236"/>
                </a:lnTo>
                <a:lnTo>
                  <a:pt x="580578" y="400696"/>
                </a:lnTo>
                <a:lnTo>
                  <a:pt x="582162" y="400647"/>
                </a:lnTo>
                <a:lnTo>
                  <a:pt x="583572" y="400860"/>
                </a:lnTo>
                <a:lnTo>
                  <a:pt x="585442" y="400860"/>
                </a:lnTo>
                <a:lnTo>
                  <a:pt x="586490" y="400108"/>
                </a:lnTo>
                <a:lnTo>
                  <a:pt x="587614" y="399437"/>
                </a:lnTo>
                <a:lnTo>
                  <a:pt x="588587" y="398456"/>
                </a:lnTo>
                <a:lnTo>
                  <a:pt x="589635" y="397786"/>
                </a:lnTo>
                <a:lnTo>
                  <a:pt x="590756" y="397034"/>
                </a:lnTo>
                <a:lnTo>
                  <a:pt x="592030" y="396445"/>
                </a:lnTo>
                <a:lnTo>
                  <a:pt x="593750" y="396282"/>
                </a:lnTo>
                <a:lnTo>
                  <a:pt x="595173" y="396282"/>
                </a:lnTo>
                <a:lnTo>
                  <a:pt x="596895" y="396445"/>
                </a:lnTo>
                <a:lnTo>
                  <a:pt x="597943" y="397181"/>
                </a:lnTo>
                <a:lnTo>
                  <a:pt x="598916" y="398162"/>
                </a:lnTo>
                <a:lnTo>
                  <a:pt x="599066" y="398456"/>
                </a:lnTo>
                <a:lnTo>
                  <a:pt x="599441" y="399208"/>
                </a:lnTo>
                <a:lnTo>
                  <a:pt x="599964" y="400549"/>
                </a:lnTo>
                <a:lnTo>
                  <a:pt x="600562" y="401825"/>
                </a:lnTo>
                <a:lnTo>
                  <a:pt x="601087" y="403100"/>
                </a:lnTo>
                <a:lnTo>
                  <a:pt x="601686" y="404375"/>
                </a:lnTo>
                <a:lnTo>
                  <a:pt x="602809" y="405128"/>
                </a:lnTo>
                <a:lnTo>
                  <a:pt x="603857" y="405863"/>
                </a:lnTo>
                <a:lnTo>
                  <a:pt x="604979" y="406616"/>
                </a:lnTo>
                <a:lnTo>
                  <a:pt x="605451" y="406812"/>
                </a:lnTo>
                <a:lnTo>
                  <a:pt x="606102" y="407139"/>
                </a:lnTo>
                <a:lnTo>
                  <a:pt x="607374" y="407662"/>
                </a:lnTo>
                <a:lnTo>
                  <a:pt x="608872" y="408038"/>
                </a:lnTo>
                <a:lnTo>
                  <a:pt x="610370" y="408414"/>
                </a:lnTo>
                <a:lnTo>
                  <a:pt x="612016" y="408643"/>
                </a:lnTo>
                <a:lnTo>
                  <a:pt x="613513" y="408267"/>
                </a:lnTo>
                <a:lnTo>
                  <a:pt x="614785" y="407662"/>
                </a:lnTo>
                <a:lnTo>
                  <a:pt x="616058" y="407139"/>
                </a:lnTo>
                <a:lnTo>
                  <a:pt x="617180" y="406616"/>
                </a:lnTo>
                <a:lnTo>
                  <a:pt x="618078" y="405487"/>
                </a:lnTo>
                <a:lnTo>
                  <a:pt x="618827" y="404752"/>
                </a:lnTo>
                <a:lnTo>
                  <a:pt x="619576" y="403623"/>
                </a:lnTo>
                <a:lnTo>
                  <a:pt x="620324" y="402577"/>
                </a:lnTo>
                <a:lnTo>
                  <a:pt x="621072" y="401448"/>
                </a:lnTo>
                <a:lnTo>
                  <a:pt x="621821" y="400337"/>
                </a:lnTo>
                <a:lnTo>
                  <a:pt x="622869" y="399584"/>
                </a:lnTo>
                <a:lnTo>
                  <a:pt x="623842" y="398685"/>
                </a:lnTo>
                <a:lnTo>
                  <a:pt x="624965" y="397933"/>
                </a:lnTo>
                <a:lnTo>
                  <a:pt x="626013" y="397181"/>
                </a:lnTo>
                <a:lnTo>
                  <a:pt x="627136" y="396445"/>
                </a:lnTo>
                <a:lnTo>
                  <a:pt x="628409" y="395906"/>
                </a:lnTo>
                <a:lnTo>
                  <a:pt x="629530" y="395170"/>
                </a:lnTo>
                <a:lnTo>
                  <a:pt x="630279" y="394646"/>
                </a:lnTo>
                <a:lnTo>
                  <a:pt x="631551" y="394042"/>
                </a:lnTo>
                <a:lnTo>
                  <a:pt x="633049" y="393665"/>
                </a:lnTo>
                <a:lnTo>
                  <a:pt x="634321" y="393142"/>
                </a:lnTo>
                <a:lnTo>
                  <a:pt x="635668" y="392766"/>
                </a:lnTo>
                <a:lnTo>
                  <a:pt x="637091" y="392390"/>
                </a:lnTo>
                <a:lnTo>
                  <a:pt x="638589" y="392014"/>
                </a:lnTo>
                <a:lnTo>
                  <a:pt x="639861" y="391491"/>
                </a:lnTo>
                <a:lnTo>
                  <a:pt x="641208" y="390902"/>
                </a:lnTo>
                <a:lnTo>
                  <a:pt x="642480" y="390379"/>
                </a:lnTo>
                <a:lnTo>
                  <a:pt x="643753" y="389855"/>
                </a:lnTo>
                <a:lnTo>
                  <a:pt x="645250" y="389479"/>
                </a:lnTo>
                <a:lnTo>
                  <a:pt x="647121" y="389479"/>
                </a:lnTo>
                <a:lnTo>
                  <a:pt x="648918" y="389479"/>
                </a:lnTo>
                <a:lnTo>
                  <a:pt x="650564" y="389627"/>
                </a:lnTo>
                <a:lnTo>
                  <a:pt x="652062" y="390003"/>
                </a:lnTo>
                <a:lnTo>
                  <a:pt x="653558" y="390232"/>
                </a:lnTo>
                <a:lnTo>
                  <a:pt x="655205" y="390379"/>
                </a:lnTo>
                <a:lnTo>
                  <a:pt x="656852" y="390591"/>
                </a:lnTo>
                <a:lnTo>
                  <a:pt x="657267" y="390640"/>
                </a:lnTo>
                <a:lnTo>
                  <a:pt x="658573" y="390755"/>
                </a:lnTo>
                <a:lnTo>
                  <a:pt x="660222" y="390902"/>
                </a:lnTo>
                <a:lnTo>
                  <a:pt x="661642" y="390902"/>
                </a:lnTo>
                <a:lnTo>
                  <a:pt x="663364" y="390755"/>
                </a:lnTo>
                <a:lnTo>
                  <a:pt x="664787" y="390379"/>
                </a:lnTo>
                <a:lnTo>
                  <a:pt x="665910" y="389627"/>
                </a:lnTo>
                <a:lnTo>
                  <a:pt x="666883" y="388727"/>
                </a:lnTo>
                <a:lnTo>
                  <a:pt x="667781" y="387828"/>
                </a:lnTo>
                <a:lnTo>
                  <a:pt x="668904" y="387076"/>
                </a:lnTo>
                <a:lnTo>
                  <a:pt x="670176" y="386487"/>
                </a:lnTo>
                <a:lnTo>
                  <a:pt x="670626" y="386275"/>
                </a:lnTo>
                <a:lnTo>
                  <a:pt x="671300" y="385964"/>
                </a:lnTo>
                <a:lnTo>
                  <a:pt x="672796" y="385588"/>
                </a:lnTo>
                <a:lnTo>
                  <a:pt x="674218" y="385212"/>
                </a:lnTo>
                <a:lnTo>
                  <a:pt x="675865" y="385065"/>
                </a:lnTo>
                <a:lnTo>
                  <a:pt x="677587" y="384836"/>
                </a:lnTo>
                <a:lnTo>
                  <a:pt x="679384" y="384836"/>
                </a:lnTo>
                <a:lnTo>
                  <a:pt x="681105" y="384689"/>
                </a:lnTo>
                <a:lnTo>
                  <a:pt x="682752" y="384836"/>
                </a:lnTo>
                <a:lnTo>
                  <a:pt x="684547" y="384836"/>
                </a:lnTo>
                <a:lnTo>
                  <a:pt x="686045" y="385212"/>
                </a:lnTo>
                <a:lnTo>
                  <a:pt x="687541" y="385588"/>
                </a:lnTo>
                <a:lnTo>
                  <a:pt x="688815" y="386177"/>
                </a:lnTo>
                <a:lnTo>
                  <a:pt x="689969" y="386732"/>
                </a:lnTo>
                <a:lnTo>
                  <a:pt x="691060" y="387452"/>
                </a:lnTo>
                <a:lnTo>
                  <a:pt x="692183" y="388204"/>
                </a:lnTo>
                <a:lnTo>
                  <a:pt x="693231" y="388956"/>
                </a:lnTo>
                <a:lnTo>
                  <a:pt x="694204" y="389855"/>
                </a:lnTo>
                <a:lnTo>
                  <a:pt x="695102" y="390755"/>
                </a:lnTo>
                <a:lnTo>
                  <a:pt x="695774" y="391196"/>
                </a:lnTo>
                <a:lnTo>
                  <a:pt x="696673" y="391801"/>
                </a:lnTo>
                <a:lnTo>
                  <a:pt x="697347" y="392243"/>
                </a:lnTo>
                <a:lnTo>
                  <a:pt x="698261" y="393159"/>
                </a:lnTo>
                <a:lnTo>
                  <a:pt x="698694" y="393437"/>
                </a:lnTo>
                <a:lnTo>
                  <a:pt x="699368" y="393894"/>
                </a:lnTo>
                <a:lnTo>
                  <a:pt x="700491" y="394646"/>
                </a:lnTo>
                <a:lnTo>
                  <a:pt x="701240" y="395170"/>
                </a:lnTo>
                <a:lnTo>
                  <a:pt x="701490" y="395284"/>
                </a:lnTo>
                <a:lnTo>
                  <a:pt x="702663" y="396069"/>
                </a:lnTo>
                <a:lnTo>
                  <a:pt x="703785" y="396658"/>
                </a:lnTo>
                <a:lnTo>
                  <a:pt x="705282" y="397034"/>
                </a:lnTo>
                <a:lnTo>
                  <a:pt x="706554" y="397557"/>
                </a:lnTo>
                <a:lnTo>
                  <a:pt x="707827" y="398162"/>
                </a:lnTo>
                <a:lnTo>
                  <a:pt x="709100" y="398456"/>
                </a:lnTo>
                <a:lnTo>
                  <a:pt x="710596" y="398832"/>
                </a:lnTo>
                <a:lnTo>
                  <a:pt x="711345" y="399208"/>
                </a:lnTo>
                <a:lnTo>
                  <a:pt x="713216" y="399208"/>
                </a:lnTo>
                <a:lnTo>
                  <a:pt x="714489" y="398685"/>
                </a:lnTo>
                <a:lnTo>
                  <a:pt x="715612" y="397933"/>
                </a:lnTo>
                <a:lnTo>
                  <a:pt x="716884" y="397410"/>
                </a:lnTo>
                <a:lnTo>
                  <a:pt x="718157" y="396805"/>
                </a:lnTo>
                <a:lnTo>
                  <a:pt x="719878" y="396658"/>
                </a:lnTo>
                <a:lnTo>
                  <a:pt x="721525" y="396805"/>
                </a:lnTo>
                <a:lnTo>
                  <a:pt x="723172" y="397034"/>
                </a:lnTo>
                <a:lnTo>
                  <a:pt x="724818" y="397181"/>
                </a:lnTo>
                <a:lnTo>
                  <a:pt x="726465" y="397410"/>
                </a:lnTo>
                <a:lnTo>
                  <a:pt x="727812" y="397786"/>
                </a:lnTo>
                <a:lnTo>
                  <a:pt x="729460" y="397933"/>
                </a:lnTo>
                <a:lnTo>
                  <a:pt x="730732" y="398456"/>
                </a:lnTo>
                <a:lnTo>
                  <a:pt x="732603" y="398456"/>
                </a:lnTo>
                <a:lnTo>
                  <a:pt x="734250" y="398309"/>
                </a:lnTo>
                <a:lnTo>
                  <a:pt x="735897" y="398162"/>
                </a:lnTo>
                <a:lnTo>
                  <a:pt x="737169" y="397557"/>
                </a:lnTo>
                <a:lnTo>
                  <a:pt x="738142" y="396658"/>
                </a:lnTo>
                <a:lnTo>
                  <a:pt x="739041" y="395693"/>
                </a:lnTo>
                <a:lnTo>
                  <a:pt x="739789" y="394646"/>
                </a:lnTo>
                <a:lnTo>
                  <a:pt x="740538" y="393665"/>
                </a:lnTo>
                <a:lnTo>
                  <a:pt x="741436" y="392766"/>
                </a:lnTo>
                <a:lnTo>
                  <a:pt x="742185" y="391654"/>
                </a:lnTo>
                <a:lnTo>
                  <a:pt x="743457" y="391131"/>
                </a:lnTo>
                <a:lnTo>
                  <a:pt x="744804" y="390591"/>
                </a:lnTo>
                <a:lnTo>
                  <a:pt x="746451" y="390591"/>
                </a:lnTo>
                <a:lnTo>
                  <a:pt x="746900" y="390673"/>
                </a:lnTo>
                <a:lnTo>
                  <a:pt x="747360" y="390706"/>
                </a:lnTo>
                <a:lnTo>
                  <a:pt x="748098" y="390755"/>
                </a:lnTo>
                <a:lnTo>
                  <a:pt x="749745" y="390902"/>
                </a:lnTo>
                <a:lnTo>
                  <a:pt x="750552" y="391033"/>
                </a:lnTo>
                <a:lnTo>
                  <a:pt x="751092" y="391131"/>
                </a:lnTo>
                <a:lnTo>
                  <a:pt x="751391" y="391131"/>
                </a:lnTo>
                <a:lnTo>
                  <a:pt x="751541" y="391131"/>
                </a:lnTo>
                <a:lnTo>
                  <a:pt x="753263" y="391131"/>
                </a:lnTo>
                <a:lnTo>
                  <a:pt x="754910" y="390902"/>
                </a:lnTo>
                <a:lnTo>
                  <a:pt x="756781" y="390902"/>
                </a:lnTo>
                <a:lnTo>
                  <a:pt x="758278" y="390591"/>
                </a:lnTo>
                <a:lnTo>
                  <a:pt x="759700" y="390232"/>
                </a:lnTo>
                <a:lnTo>
                  <a:pt x="760823" y="389479"/>
                </a:lnTo>
                <a:lnTo>
                  <a:pt x="761945" y="388727"/>
                </a:lnTo>
                <a:lnTo>
                  <a:pt x="762844" y="387828"/>
                </a:lnTo>
                <a:lnTo>
                  <a:pt x="763593" y="386863"/>
                </a:lnTo>
                <a:lnTo>
                  <a:pt x="764341" y="385800"/>
                </a:lnTo>
                <a:lnTo>
                  <a:pt x="765089" y="384689"/>
                </a:lnTo>
                <a:lnTo>
                  <a:pt x="765988" y="383789"/>
                </a:lnTo>
                <a:lnTo>
                  <a:pt x="767335" y="383184"/>
                </a:lnTo>
                <a:lnTo>
                  <a:pt x="768757" y="382808"/>
                </a:lnTo>
                <a:lnTo>
                  <a:pt x="770254" y="382432"/>
                </a:lnTo>
                <a:lnTo>
                  <a:pt x="771901" y="382285"/>
                </a:lnTo>
                <a:lnTo>
                  <a:pt x="773772" y="382285"/>
                </a:lnTo>
                <a:lnTo>
                  <a:pt x="775419" y="382072"/>
                </a:lnTo>
                <a:lnTo>
                  <a:pt x="776542" y="382072"/>
                </a:lnTo>
                <a:lnTo>
                  <a:pt x="778413" y="382072"/>
                </a:lnTo>
                <a:lnTo>
                  <a:pt x="780210" y="382072"/>
                </a:lnTo>
                <a:lnTo>
                  <a:pt x="782081" y="382072"/>
                </a:lnTo>
                <a:lnTo>
                  <a:pt x="783728" y="382072"/>
                </a:lnTo>
                <a:lnTo>
                  <a:pt x="785225" y="381762"/>
                </a:lnTo>
                <a:lnTo>
                  <a:pt x="786348" y="381026"/>
                </a:lnTo>
                <a:lnTo>
                  <a:pt x="787620" y="380421"/>
                </a:lnTo>
                <a:lnTo>
                  <a:pt x="789117" y="380045"/>
                </a:lnTo>
                <a:lnTo>
                  <a:pt x="790539" y="379669"/>
                </a:lnTo>
                <a:lnTo>
                  <a:pt x="792411" y="379669"/>
                </a:lnTo>
                <a:lnTo>
                  <a:pt x="793908" y="380045"/>
                </a:lnTo>
                <a:lnTo>
                  <a:pt x="795031" y="380797"/>
                </a:lnTo>
                <a:lnTo>
                  <a:pt x="796303" y="381386"/>
                </a:lnTo>
                <a:lnTo>
                  <a:pt x="797426" y="382072"/>
                </a:lnTo>
                <a:lnTo>
                  <a:pt x="798474" y="382808"/>
                </a:lnTo>
                <a:lnTo>
                  <a:pt x="799447" y="383789"/>
                </a:lnTo>
                <a:lnTo>
                  <a:pt x="800569" y="384541"/>
                </a:lnTo>
                <a:lnTo>
                  <a:pt x="801129" y="384836"/>
                </a:lnTo>
                <a:lnTo>
                  <a:pt x="801393" y="384983"/>
                </a:lnTo>
                <a:lnTo>
                  <a:pt x="801657" y="385065"/>
                </a:lnTo>
                <a:lnTo>
                  <a:pt x="803115" y="385065"/>
                </a:lnTo>
                <a:lnTo>
                  <a:pt x="804387" y="384541"/>
                </a:lnTo>
                <a:lnTo>
                  <a:pt x="805360" y="384100"/>
                </a:lnTo>
                <a:lnTo>
                  <a:pt x="805734" y="383936"/>
                </a:lnTo>
                <a:lnTo>
                  <a:pt x="806858" y="383184"/>
                </a:lnTo>
                <a:lnTo>
                  <a:pt x="807905" y="382432"/>
                </a:lnTo>
                <a:lnTo>
                  <a:pt x="809252" y="381909"/>
                </a:lnTo>
                <a:lnTo>
                  <a:pt x="810525" y="381386"/>
                </a:lnTo>
                <a:lnTo>
                  <a:pt x="812022" y="381026"/>
                </a:lnTo>
                <a:lnTo>
                  <a:pt x="813294" y="380421"/>
                </a:lnTo>
                <a:lnTo>
                  <a:pt x="814567" y="379898"/>
                </a:lnTo>
                <a:lnTo>
                  <a:pt x="815518" y="379472"/>
                </a:lnTo>
                <a:lnTo>
                  <a:pt x="815840" y="379293"/>
                </a:lnTo>
                <a:lnTo>
                  <a:pt x="817337" y="378998"/>
                </a:lnTo>
                <a:lnTo>
                  <a:pt x="818834" y="378622"/>
                </a:lnTo>
                <a:lnTo>
                  <a:pt x="820331" y="378393"/>
                </a:lnTo>
                <a:lnTo>
                  <a:pt x="821753" y="378017"/>
                </a:lnTo>
                <a:lnTo>
                  <a:pt x="823475" y="377870"/>
                </a:lnTo>
                <a:lnTo>
                  <a:pt x="825122" y="377657"/>
                </a:lnTo>
                <a:lnTo>
                  <a:pt x="826768" y="377494"/>
                </a:lnTo>
                <a:lnTo>
                  <a:pt x="828415" y="377347"/>
                </a:lnTo>
                <a:lnTo>
                  <a:pt x="830062" y="377118"/>
                </a:lnTo>
                <a:lnTo>
                  <a:pt x="831558" y="376758"/>
                </a:lnTo>
                <a:lnTo>
                  <a:pt x="833056" y="376382"/>
                </a:lnTo>
                <a:lnTo>
                  <a:pt x="834179" y="375630"/>
                </a:lnTo>
                <a:lnTo>
                  <a:pt x="835451" y="375107"/>
                </a:lnTo>
                <a:lnTo>
                  <a:pt x="836349" y="374354"/>
                </a:lnTo>
                <a:lnTo>
                  <a:pt x="837472" y="373602"/>
                </a:lnTo>
                <a:lnTo>
                  <a:pt x="838370" y="372932"/>
                </a:lnTo>
                <a:lnTo>
                  <a:pt x="839493" y="372180"/>
                </a:lnTo>
                <a:lnTo>
                  <a:pt x="840391" y="371215"/>
                </a:lnTo>
                <a:lnTo>
                  <a:pt x="841365" y="370316"/>
                </a:lnTo>
                <a:lnTo>
                  <a:pt x="842263" y="369416"/>
                </a:lnTo>
                <a:lnTo>
                  <a:pt x="843161" y="368435"/>
                </a:lnTo>
                <a:lnTo>
                  <a:pt x="844134" y="367552"/>
                </a:lnTo>
                <a:lnTo>
                  <a:pt x="845257" y="366800"/>
                </a:lnTo>
                <a:lnTo>
                  <a:pt x="846155" y="365901"/>
                </a:lnTo>
                <a:lnTo>
                  <a:pt x="847278" y="365149"/>
                </a:lnTo>
                <a:lnTo>
                  <a:pt x="848400" y="364397"/>
                </a:lnTo>
                <a:lnTo>
                  <a:pt x="849448" y="363644"/>
                </a:lnTo>
                <a:lnTo>
                  <a:pt x="850796" y="363121"/>
                </a:lnTo>
                <a:lnTo>
                  <a:pt x="852069" y="362598"/>
                </a:lnTo>
                <a:lnTo>
                  <a:pt x="853565" y="362222"/>
                </a:lnTo>
                <a:lnTo>
                  <a:pt x="854838" y="361633"/>
                </a:lnTo>
                <a:lnTo>
                  <a:pt x="856110" y="361110"/>
                </a:lnTo>
                <a:lnTo>
                  <a:pt x="857383" y="360652"/>
                </a:lnTo>
                <a:lnTo>
                  <a:pt x="858730" y="360211"/>
                </a:lnTo>
                <a:lnTo>
                  <a:pt x="860003" y="359606"/>
                </a:lnTo>
                <a:lnTo>
                  <a:pt x="861275" y="359083"/>
                </a:lnTo>
                <a:lnTo>
                  <a:pt x="862772" y="358706"/>
                </a:lnTo>
                <a:lnTo>
                  <a:pt x="864045" y="358183"/>
                </a:lnTo>
                <a:lnTo>
                  <a:pt x="865542" y="357807"/>
                </a:lnTo>
                <a:lnTo>
                  <a:pt x="867039" y="357595"/>
                </a:lnTo>
                <a:lnTo>
                  <a:pt x="868461" y="357218"/>
                </a:lnTo>
                <a:lnTo>
                  <a:pt x="869808" y="356695"/>
                </a:lnTo>
                <a:lnTo>
                  <a:pt x="871081" y="356090"/>
                </a:lnTo>
                <a:lnTo>
                  <a:pt x="872578" y="355796"/>
                </a:lnTo>
                <a:lnTo>
                  <a:pt x="874000" y="355420"/>
                </a:lnTo>
                <a:lnTo>
                  <a:pt x="875347" y="354815"/>
                </a:lnTo>
                <a:lnTo>
                  <a:pt x="876770" y="354668"/>
                </a:lnTo>
                <a:lnTo>
                  <a:pt x="878267" y="354291"/>
                </a:lnTo>
                <a:lnTo>
                  <a:pt x="879764" y="353915"/>
                </a:lnTo>
                <a:lnTo>
                  <a:pt x="881411" y="353768"/>
                </a:lnTo>
                <a:lnTo>
                  <a:pt x="883058" y="353539"/>
                </a:lnTo>
                <a:lnTo>
                  <a:pt x="884555" y="353180"/>
                </a:lnTo>
                <a:lnTo>
                  <a:pt x="886426" y="353180"/>
                </a:lnTo>
                <a:lnTo>
                  <a:pt x="888222" y="353180"/>
                </a:lnTo>
                <a:lnTo>
                  <a:pt x="890093" y="353180"/>
                </a:lnTo>
                <a:lnTo>
                  <a:pt x="891815" y="353016"/>
                </a:lnTo>
                <a:lnTo>
                  <a:pt x="893612" y="353016"/>
                </a:lnTo>
                <a:lnTo>
                  <a:pt x="895258" y="352804"/>
                </a:lnTo>
                <a:lnTo>
                  <a:pt x="896905" y="352804"/>
                </a:lnTo>
                <a:lnTo>
                  <a:pt x="898627" y="353016"/>
                </a:lnTo>
                <a:lnTo>
                  <a:pt x="900049" y="353016"/>
                </a:lnTo>
                <a:lnTo>
                  <a:pt x="901920" y="353016"/>
                </a:lnTo>
                <a:lnTo>
                  <a:pt x="903792" y="353016"/>
                </a:lnTo>
                <a:lnTo>
                  <a:pt x="905588" y="353016"/>
                </a:lnTo>
                <a:lnTo>
                  <a:pt x="907459" y="353016"/>
                </a:lnTo>
                <a:lnTo>
                  <a:pt x="909106" y="353180"/>
                </a:lnTo>
                <a:lnTo>
                  <a:pt x="910258" y="353343"/>
                </a:lnTo>
                <a:lnTo>
                  <a:pt x="910603" y="353392"/>
                </a:lnTo>
                <a:lnTo>
                  <a:pt x="910790" y="353392"/>
                </a:lnTo>
                <a:lnTo>
                  <a:pt x="910978" y="353392"/>
                </a:lnTo>
                <a:lnTo>
                  <a:pt x="912100" y="353539"/>
                </a:lnTo>
                <a:lnTo>
                  <a:pt x="913373" y="354144"/>
                </a:lnTo>
                <a:lnTo>
                  <a:pt x="914870" y="354291"/>
                </a:lnTo>
                <a:lnTo>
                  <a:pt x="916517" y="354439"/>
                </a:lnTo>
                <a:lnTo>
                  <a:pt x="918013" y="354815"/>
                </a:lnTo>
                <a:lnTo>
                  <a:pt x="919436" y="355191"/>
                </a:lnTo>
                <a:lnTo>
                  <a:pt x="920615" y="355354"/>
                </a:lnTo>
                <a:lnTo>
                  <a:pt x="921008" y="355420"/>
                </a:lnTo>
                <a:lnTo>
                  <a:pt x="921157" y="355420"/>
                </a:lnTo>
                <a:lnTo>
                  <a:pt x="921525" y="355551"/>
                </a:lnTo>
                <a:lnTo>
                  <a:pt x="921756" y="355649"/>
                </a:lnTo>
                <a:lnTo>
                  <a:pt x="922430" y="355943"/>
                </a:lnTo>
                <a:lnTo>
                  <a:pt x="923514" y="356384"/>
                </a:lnTo>
                <a:lnTo>
                  <a:pt x="925313" y="352248"/>
                </a:lnTo>
                <a:lnTo>
                  <a:pt x="925420" y="352215"/>
                </a:lnTo>
                <a:lnTo>
                  <a:pt x="930103" y="350302"/>
                </a:lnTo>
                <a:lnTo>
                  <a:pt x="930807" y="350253"/>
                </a:lnTo>
                <a:lnTo>
                  <a:pt x="931833" y="350187"/>
                </a:lnTo>
                <a:lnTo>
                  <a:pt x="932887" y="350547"/>
                </a:lnTo>
                <a:lnTo>
                  <a:pt x="933868" y="350874"/>
                </a:lnTo>
                <a:lnTo>
                  <a:pt x="934310" y="350743"/>
                </a:lnTo>
                <a:lnTo>
                  <a:pt x="936837" y="349909"/>
                </a:lnTo>
                <a:lnTo>
                  <a:pt x="939624" y="349582"/>
                </a:lnTo>
                <a:lnTo>
                  <a:pt x="939807" y="349550"/>
                </a:lnTo>
                <a:lnTo>
                  <a:pt x="945042" y="352705"/>
                </a:lnTo>
                <a:lnTo>
                  <a:pt x="947386" y="353752"/>
                </a:lnTo>
                <a:lnTo>
                  <a:pt x="952729" y="355453"/>
                </a:lnTo>
                <a:lnTo>
                  <a:pt x="955626" y="354995"/>
                </a:lnTo>
                <a:lnTo>
                  <a:pt x="957305" y="354243"/>
                </a:lnTo>
                <a:lnTo>
                  <a:pt x="960103" y="352738"/>
                </a:lnTo>
                <a:lnTo>
                  <a:pt x="960290" y="352836"/>
                </a:lnTo>
                <a:lnTo>
                  <a:pt x="963089" y="351610"/>
                </a:lnTo>
                <a:lnTo>
                  <a:pt x="967017" y="351528"/>
                </a:lnTo>
                <a:lnTo>
                  <a:pt x="971048" y="352869"/>
                </a:lnTo>
                <a:lnTo>
                  <a:pt x="972829" y="353523"/>
                </a:lnTo>
                <a:lnTo>
                  <a:pt x="974886" y="353245"/>
                </a:lnTo>
                <a:lnTo>
                  <a:pt x="976564" y="352313"/>
                </a:lnTo>
                <a:lnTo>
                  <a:pt x="978050" y="350613"/>
                </a:lnTo>
                <a:lnTo>
                  <a:pt x="980101" y="349386"/>
                </a:lnTo>
                <a:lnTo>
                  <a:pt x="983008" y="350629"/>
                </a:lnTo>
                <a:lnTo>
                  <a:pt x="984323" y="351577"/>
                </a:lnTo>
                <a:lnTo>
                  <a:pt x="985261" y="351953"/>
                </a:lnTo>
                <a:lnTo>
                  <a:pt x="986850" y="351675"/>
                </a:lnTo>
                <a:lnTo>
                  <a:pt x="987669" y="347996"/>
                </a:lnTo>
                <a:lnTo>
                  <a:pt x="988672" y="343647"/>
                </a:lnTo>
                <a:lnTo>
                  <a:pt x="990069" y="342617"/>
                </a:lnTo>
                <a:lnTo>
                  <a:pt x="992400" y="341390"/>
                </a:lnTo>
                <a:lnTo>
                  <a:pt x="994729" y="343990"/>
                </a:lnTo>
                <a:lnTo>
                  <a:pt x="996638" y="346116"/>
                </a:lnTo>
                <a:lnTo>
                  <a:pt x="997856" y="346410"/>
                </a:lnTo>
                <a:lnTo>
                  <a:pt x="999976" y="341129"/>
                </a:lnTo>
                <a:lnTo>
                  <a:pt x="1003236" y="338954"/>
                </a:lnTo>
                <a:lnTo>
                  <a:pt x="1006789" y="338594"/>
                </a:lnTo>
                <a:lnTo>
                  <a:pt x="1010390" y="330844"/>
                </a:lnTo>
                <a:lnTo>
                  <a:pt x="1010179" y="326887"/>
                </a:lnTo>
                <a:lnTo>
                  <a:pt x="1014387" y="326609"/>
                </a:lnTo>
                <a:lnTo>
                  <a:pt x="1017247" y="327786"/>
                </a:lnTo>
                <a:lnTo>
                  <a:pt x="1017388" y="327852"/>
                </a:lnTo>
                <a:lnTo>
                  <a:pt x="1019157" y="326527"/>
                </a:lnTo>
                <a:lnTo>
                  <a:pt x="1021014" y="324172"/>
                </a:lnTo>
                <a:lnTo>
                  <a:pt x="1024098" y="323796"/>
                </a:lnTo>
                <a:lnTo>
                  <a:pt x="1025864" y="321916"/>
                </a:lnTo>
                <a:lnTo>
                  <a:pt x="1030919" y="315278"/>
                </a:lnTo>
                <a:lnTo>
                  <a:pt x="1028853" y="314983"/>
                </a:lnTo>
                <a:lnTo>
                  <a:pt x="1026885" y="313855"/>
                </a:lnTo>
                <a:lnTo>
                  <a:pt x="1023645" y="309538"/>
                </a:lnTo>
                <a:lnTo>
                  <a:pt x="1023518" y="309375"/>
                </a:lnTo>
                <a:lnTo>
                  <a:pt x="1022128" y="304714"/>
                </a:lnTo>
                <a:lnTo>
                  <a:pt x="1020542" y="301722"/>
                </a:lnTo>
                <a:lnTo>
                  <a:pt x="1021438" y="297013"/>
                </a:lnTo>
                <a:lnTo>
                  <a:pt x="1021081" y="294904"/>
                </a:lnTo>
                <a:lnTo>
                  <a:pt x="1020607" y="294250"/>
                </a:lnTo>
                <a:lnTo>
                  <a:pt x="1020408" y="293972"/>
                </a:lnTo>
                <a:lnTo>
                  <a:pt x="1018833" y="293988"/>
                </a:lnTo>
                <a:lnTo>
                  <a:pt x="1017259" y="294004"/>
                </a:lnTo>
                <a:lnTo>
                  <a:pt x="1016902" y="293514"/>
                </a:lnTo>
                <a:lnTo>
                  <a:pt x="1016585" y="293072"/>
                </a:lnTo>
                <a:lnTo>
                  <a:pt x="1016431" y="291339"/>
                </a:lnTo>
                <a:lnTo>
                  <a:pt x="1016277" y="289622"/>
                </a:lnTo>
                <a:lnTo>
                  <a:pt x="1016129" y="287954"/>
                </a:lnTo>
                <a:lnTo>
                  <a:pt x="1016378" y="287546"/>
                </a:lnTo>
                <a:lnTo>
                  <a:pt x="1016624" y="287186"/>
                </a:lnTo>
                <a:lnTo>
                  <a:pt x="1017288" y="286859"/>
                </a:lnTo>
                <a:lnTo>
                  <a:pt x="1018607" y="286205"/>
                </a:lnTo>
                <a:lnTo>
                  <a:pt x="1018842" y="285911"/>
                </a:lnTo>
                <a:lnTo>
                  <a:pt x="1019478" y="285158"/>
                </a:lnTo>
                <a:lnTo>
                  <a:pt x="1019795" y="283981"/>
                </a:lnTo>
                <a:lnTo>
                  <a:pt x="1023058" y="281790"/>
                </a:lnTo>
                <a:lnTo>
                  <a:pt x="1023826" y="281267"/>
                </a:lnTo>
                <a:lnTo>
                  <a:pt x="1024701" y="279910"/>
                </a:lnTo>
                <a:lnTo>
                  <a:pt x="1028026" y="280923"/>
                </a:lnTo>
                <a:lnTo>
                  <a:pt x="1028220" y="279877"/>
                </a:lnTo>
                <a:lnTo>
                  <a:pt x="1028721" y="278765"/>
                </a:lnTo>
                <a:lnTo>
                  <a:pt x="1029063" y="279059"/>
                </a:lnTo>
                <a:lnTo>
                  <a:pt x="1031176" y="280956"/>
                </a:lnTo>
                <a:lnTo>
                  <a:pt x="1032842" y="281463"/>
                </a:lnTo>
                <a:lnTo>
                  <a:pt x="1034141" y="280972"/>
                </a:lnTo>
                <a:lnTo>
                  <a:pt x="1035642" y="278127"/>
                </a:lnTo>
                <a:lnTo>
                  <a:pt x="1036999" y="277948"/>
                </a:lnTo>
                <a:lnTo>
                  <a:pt x="1037667" y="277572"/>
                </a:lnTo>
                <a:lnTo>
                  <a:pt x="1039450" y="276623"/>
                </a:lnTo>
                <a:lnTo>
                  <a:pt x="1040030" y="277032"/>
                </a:lnTo>
                <a:lnTo>
                  <a:pt x="1040769" y="277081"/>
                </a:lnTo>
                <a:lnTo>
                  <a:pt x="1041451" y="277114"/>
                </a:lnTo>
                <a:lnTo>
                  <a:pt x="1042987" y="278356"/>
                </a:lnTo>
                <a:lnTo>
                  <a:pt x="1045281" y="277015"/>
                </a:lnTo>
                <a:lnTo>
                  <a:pt x="1046154" y="275593"/>
                </a:lnTo>
                <a:lnTo>
                  <a:pt x="1046579" y="274841"/>
                </a:lnTo>
                <a:lnTo>
                  <a:pt x="1046716" y="274595"/>
                </a:lnTo>
                <a:lnTo>
                  <a:pt x="1046906" y="274546"/>
                </a:lnTo>
                <a:lnTo>
                  <a:pt x="1048263" y="274170"/>
                </a:lnTo>
                <a:lnTo>
                  <a:pt x="1049262" y="274955"/>
                </a:lnTo>
                <a:lnTo>
                  <a:pt x="1051519" y="276737"/>
                </a:lnTo>
                <a:lnTo>
                  <a:pt x="1052755" y="276443"/>
                </a:lnTo>
                <a:lnTo>
                  <a:pt x="1053448" y="276917"/>
                </a:lnTo>
                <a:lnTo>
                  <a:pt x="1055644" y="278438"/>
                </a:lnTo>
                <a:lnTo>
                  <a:pt x="1057457" y="279059"/>
                </a:lnTo>
                <a:lnTo>
                  <a:pt x="1057861" y="279190"/>
                </a:lnTo>
                <a:lnTo>
                  <a:pt x="1059768" y="278994"/>
                </a:lnTo>
                <a:lnTo>
                  <a:pt x="1061138" y="278847"/>
                </a:lnTo>
                <a:lnTo>
                  <a:pt x="1062140" y="279534"/>
                </a:lnTo>
                <a:lnTo>
                  <a:pt x="1063903" y="280727"/>
                </a:lnTo>
                <a:lnTo>
                  <a:pt x="1064896" y="280417"/>
                </a:lnTo>
                <a:lnTo>
                  <a:pt x="1065226" y="280695"/>
                </a:lnTo>
                <a:lnTo>
                  <a:pt x="1065507" y="280923"/>
                </a:lnTo>
                <a:lnTo>
                  <a:pt x="1065713" y="280923"/>
                </a:lnTo>
                <a:lnTo>
                  <a:pt x="1066557" y="280923"/>
                </a:lnTo>
                <a:lnTo>
                  <a:pt x="1067142" y="280531"/>
                </a:lnTo>
                <a:lnTo>
                  <a:pt x="1067549" y="280253"/>
                </a:lnTo>
                <a:lnTo>
                  <a:pt x="1067993" y="278700"/>
                </a:lnTo>
                <a:lnTo>
                  <a:pt x="1069847" y="278405"/>
                </a:lnTo>
                <a:lnTo>
                  <a:pt x="1070058" y="277964"/>
                </a:lnTo>
                <a:lnTo>
                  <a:pt x="1070285" y="277473"/>
                </a:lnTo>
                <a:lnTo>
                  <a:pt x="1070952" y="277244"/>
                </a:lnTo>
                <a:lnTo>
                  <a:pt x="1071152" y="277179"/>
                </a:lnTo>
                <a:lnTo>
                  <a:pt x="1071346" y="275691"/>
                </a:lnTo>
                <a:lnTo>
                  <a:pt x="1072152" y="275135"/>
                </a:lnTo>
                <a:lnTo>
                  <a:pt x="1072955" y="275201"/>
                </a:lnTo>
                <a:lnTo>
                  <a:pt x="1076328" y="278503"/>
                </a:lnTo>
                <a:lnTo>
                  <a:pt x="1077691" y="278389"/>
                </a:lnTo>
                <a:lnTo>
                  <a:pt x="1078245" y="278340"/>
                </a:lnTo>
                <a:lnTo>
                  <a:pt x="1078367" y="278471"/>
                </a:lnTo>
                <a:lnTo>
                  <a:pt x="1080635" y="281022"/>
                </a:lnTo>
                <a:lnTo>
                  <a:pt x="1081654" y="281202"/>
                </a:lnTo>
                <a:lnTo>
                  <a:pt x="1082475" y="280940"/>
                </a:lnTo>
                <a:lnTo>
                  <a:pt x="1083664" y="280547"/>
                </a:lnTo>
                <a:lnTo>
                  <a:pt x="1085511" y="281300"/>
                </a:lnTo>
                <a:lnTo>
                  <a:pt x="1085943" y="281479"/>
                </a:lnTo>
                <a:lnTo>
                  <a:pt x="1088167" y="281496"/>
                </a:lnTo>
                <a:lnTo>
                  <a:pt x="1090587" y="279468"/>
                </a:lnTo>
                <a:lnTo>
                  <a:pt x="1091759" y="279779"/>
                </a:lnTo>
                <a:lnTo>
                  <a:pt x="1093416" y="281218"/>
                </a:lnTo>
                <a:lnTo>
                  <a:pt x="1093746" y="280744"/>
                </a:lnTo>
                <a:lnTo>
                  <a:pt x="1094102" y="280237"/>
                </a:lnTo>
                <a:lnTo>
                  <a:pt x="1095319" y="279762"/>
                </a:lnTo>
                <a:lnTo>
                  <a:pt x="1095649" y="279632"/>
                </a:lnTo>
                <a:lnTo>
                  <a:pt x="1097605" y="280319"/>
                </a:lnTo>
                <a:lnTo>
                  <a:pt x="1098671" y="280695"/>
                </a:lnTo>
                <a:lnTo>
                  <a:pt x="1098829" y="280760"/>
                </a:lnTo>
                <a:lnTo>
                  <a:pt x="1099775" y="281381"/>
                </a:lnTo>
                <a:lnTo>
                  <a:pt x="1100945" y="283147"/>
                </a:lnTo>
                <a:lnTo>
                  <a:pt x="1101182" y="283507"/>
                </a:lnTo>
                <a:lnTo>
                  <a:pt x="1101485" y="283540"/>
                </a:lnTo>
                <a:lnTo>
                  <a:pt x="1102276" y="283671"/>
                </a:lnTo>
                <a:lnTo>
                  <a:pt x="1103524" y="284504"/>
                </a:lnTo>
                <a:lnTo>
                  <a:pt x="1104821" y="284455"/>
                </a:lnTo>
                <a:lnTo>
                  <a:pt x="1105867" y="283523"/>
                </a:lnTo>
                <a:lnTo>
                  <a:pt x="1106743" y="282738"/>
                </a:lnTo>
                <a:lnTo>
                  <a:pt x="1106954" y="282689"/>
                </a:lnTo>
                <a:lnTo>
                  <a:pt x="1109711" y="282199"/>
                </a:lnTo>
                <a:lnTo>
                  <a:pt x="1110527" y="282591"/>
                </a:lnTo>
                <a:lnTo>
                  <a:pt x="1111127" y="282886"/>
                </a:lnTo>
                <a:lnTo>
                  <a:pt x="1111719" y="282689"/>
                </a:lnTo>
                <a:lnTo>
                  <a:pt x="1112798" y="282330"/>
                </a:lnTo>
                <a:lnTo>
                  <a:pt x="1115109" y="285355"/>
                </a:lnTo>
                <a:lnTo>
                  <a:pt x="1115369" y="285698"/>
                </a:lnTo>
                <a:lnTo>
                  <a:pt x="1116234" y="285763"/>
                </a:lnTo>
                <a:lnTo>
                  <a:pt x="1116459" y="285453"/>
                </a:lnTo>
                <a:lnTo>
                  <a:pt x="1116548" y="285338"/>
                </a:lnTo>
                <a:lnTo>
                  <a:pt x="1116108" y="283850"/>
                </a:lnTo>
                <a:lnTo>
                  <a:pt x="1114914" y="279812"/>
                </a:lnTo>
                <a:lnTo>
                  <a:pt x="1115102" y="279125"/>
                </a:lnTo>
                <a:lnTo>
                  <a:pt x="1115352" y="278863"/>
                </a:lnTo>
                <a:lnTo>
                  <a:pt x="1116469" y="277702"/>
                </a:lnTo>
                <a:lnTo>
                  <a:pt x="1116917" y="277572"/>
                </a:lnTo>
                <a:lnTo>
                  <a:pt x="1117089" y="277522"/>
                </a:lnTo>
                <a:lnTo>
                  <a:pt x="1117852" y="277653"/>
                </a:lnTo>
                <a:lnTo>
                  <a:pt x="1119434" y="277915"/>
                </a:lnTo>
                <a:lnTo>
                  <a:pt x="1119649" y="277686"/>
                </a:lnTo>
                <a:lnTo>
                  <a:pt x="1120366" y="276917"/>
                </a:lnTo>
                <a:lnTo>
                  <a:pt x="1121446" y="276950"/>
                </a:lnTo>
                <a:lnTo>
                  <a:pt x="1122895" y="276999"/>
                </a:lnTo>
                <a:lnTo>
                  <a:pt x="1125663" y="278749"/>
                </a:lnTo>
                <a:lnTo>
                  <a:pt x="1128193" y="278961"/>
                </a:lnTo>
                <a:lnTo>
                  <a:pt x="1130168" y="281381"/>
                </a:lnTo>
                <a:lnTo>
                  <a:pt x="1130829" y="282199"/>
                </a:lnTo>
                <a:lnTo>
                  <a:pt x="1132744" y="282395"/>
                </a:lnTo>
                <a:lnTo>
                  <a:pt x="1135834" y="281790"/>
                </a:lnTo>
                <a:lnTo>
                  <a:pt x="1137816" y="280596"/>
                </a:lnTo>
                <a:lnTo>
                  <a:pt x="1138169" y="280367"/>
                </a:lnTo>
                <a:lnTo>
                  <a:pt x="1140416" y="279534"/>
                </a:lnTo>
                <a:lnTo>
                  <a:pt x="1140569" y="279403"/>
                </a:lnTo>
                <a:lnTo>
                  <a:pt x="1141845" y="278291"/>
                </a:lnTo>
                <a:lnTo>
                  <a:pt x="1142706" y="278618"/>
                </a:lnTo>
                <a:lnTo>
                  <a:pt x="1143450" y="278176"/>
                </a:lnTo>
                <a:lnTo>
                  <a:pt x="1143271" y="277375"/>
                </a:lnTo>
                <a:lnTo>
                  <a:pt x="1143645" y="276754"/>
                </a:lnTo>
                <a:lnTo>
                  <a:pt x="1146070" y="275413"/>
                </a:lnTo>
                <a:lnTo>
                  <a:pt x="1147299" y="274726"/>
                </a:lnTo>
                <a:lnTo>
                  <a:pt x="1147604" y="274677"/>
                </a:lnTo>
                <a:lnTo>
                  <a:pt x="1149505" y="274301"/>
                </a:lnTo>
                <a:lnTo>
                  <a:pt x="1149737" y="274252"/>
                </a:lnTo>
                <a:lnTo>
                  <a:pt x="1151377" y="274579"/>
                </a:lnTo>
                <a:lnTo>
                  <a:pt x="1151726" y="274612"/>
                </a:lnTo>
                <a:lnTo>
                  <a:pt x="1152090" y="274383"/>
                </a:lnTo>
                <a:lnTo>
                  <a:pt x="1153148" y="273745"/>
                </a:lnTo>
                <a:lnTo>
                  <a:pt x="1153338" y="273647"/>
                </a:lnTo>
                <a:lnTo>
                  <a:pt x="1155086" y="273353"/>
                </a:lnTo>
                <a:lnTo>
                  <a:pt x="1155379" y="273631"/>
                </a:lnTo>
                <a:lnTo>
                  <a:pt x="1155949" y="274154"/>
                </a:lnTo>
                <a:lnTo>
                  <a:pt x="1158791" y="273435"/>
                </a:lnTo>
                <a:lnTo>
                  <a:pt x="1161317" y="274628"/>
                </a:lnTo>
                <a:lnTo>
                  <a:pt x="1162182" y="274383"/>
                </a:lnTo>
                <a:lnTo>
                  <a:pt x="1161981" y="273794"/>
                </a:lnTo>
                <a:lnTo>
                  <a:pt x="1161517" y="272404"/>
                </a:lnTo>
                <a:lnTo>
                  <a:pt x="1162446" y="271472"/>
                </a:lnTo>
                <a:lnTo>
                  <a:pt x="1165529" y="272110"/>
                </a:lnTo>
                <a:lnTo>
                  <a:pt x="1167953" y="269265"/>
                </a:lnTo>
                <a:lnTo>
                  <a:pt x="1171295" y="268169"/>
                </a:lnTo>
                <a:lnTo>
                  <a:pt x="1172785" y="267008"/>
                </a:lnTo>
                <a:lnTo>
                  <a:pt x="1173349" y="265341"/>
                </a:lnTo>
                <a:lnTo>
                  <a:pt x="1174465" y="264229"/>
                </a:lnTo>
                <a:lnTo>
                  <a:pt x="1175675" y="264654"/>
                </a:lnTo>
                <a:lnTo>
                  <a:pt x="1176375" y="265602"/>
                </a:lnTo>
                <a:lnTo>
                  <a:pt x="1178164" y="265799"/>
                </a:lnTo>
                <a:lnTo>
                  <a:pt x="1179392" y="266861"/>
                </a:lnTo>
                <a:lnTo>
                  <a:pt x="1180749" y="266992"/>
                </a:lnTo>
                <a:lnTo>
                  <a:pt x="1183379" y="271472"/>
                </a:lnTo>
                <a:lnTo>
                  <a:pt x="1183241" y="273827"/>
                </a:lnTo>
                <a:lnTo>
                  <a:pt x="1186390" y="273533"/>
                </a:lnTo>
                <a:lnTo>
                  <a:pt x="1187465" y="273157"/>
                </a:lnTo>
                <a:lnTo>
                  <a:pt x="1188992" y="272617"/>
                </a:lnTo>
                <a:lnTo>
                  <a:pt x="1189491" y="272372"/>
                </a:lnTo>
                <a:lnTo>
                  <a:pt x="1191593" y="270900"/>
                </a:lnTo>
                <a:lnTo>
                  <a:pt x="1192346" y="270966"/>
                </a:lnTo>
                <a:lnTo>
                  <a:pt x="1194432" y="271162"/>
                </a:lnTo>
                <a:lnTo>
                  <a:pt x="1196648" y="272601"/>
                </a:lnTo>
                <a:lnTo>
                  <a:pt x="1197635" y="272486"/>
                </a:lnTo>
                <a:lnTo>
                  <a:pt x="1197908" y="271505"/>
                </a:lnTo>
                <a:lnTo>
                  <a:pt x="1198203" y="270442"/>
                </a:lnTo>
                <a:lnTo>
                  <a:pt x="1198776" y="269952"/>
                </a:lnTo>
                <a:lnTo>
                  <a:pt x="1199072" y="269707"/>
                </a:lnTo>
                <a:lnTo>
                  <a:pt x="1199460" y="269608"/>
                </a:lnTo>
                <a:lnTo>
                  <a:pt x="1200675" y="269330"/>
                </a:lnTo>
                <a:lnTo>
                  <a:pt x="1204629" y="268431"/>
                </a:lnTo>
                <a:lnTo>
                  <a:pt x="1204882" y="268366"/>
                </a:lnTo>
                <a:lnTo>
                  <a:pt x="1207183" y="268791"/>
                </a:lnTo>
                <a:lnTo>
                  <a:pt x="1211544" y="269592"/>
                </a:lnTo>
                <a:lnTo>
                  <a:pt x="1212556" y="269429"/>
                </a:lnTo>
                <a:lnTo>
                  <a:pt x="1212907" y="269363"/>
                </a:lnTo>
                <a:lnTo>
                  <a:pt x="1213455" y="269281"/>
                </a:lnTo>
                <a:lnTo>
                  <a:pt x="1214881" y="269052"/>
                </a:lnTo>
                <a:lnTo>
                  <a:pt x="1217410" y="269870"/>
                </a:lnTo>
                <a:lnTo>
                  <a:pt x="1218221" y="268137"/>
                </a:lnTo>
                <a:lnTo>
                  <a:pt x="1218476" y="266518"/>
                </a:lnTo>
                <a:lnTo>
                  <a:pt x="1218120" y="264359"/>
                </a:lnTo>
                <a:lnTo>
                  <a:pt x="1218218" y="263297"/>
                </a:lnTo>
                <a:lnTo>
                  <a:pt x="1218316" y="262250"/>
                </a:lnTo>
                <a:lnTo>
                  <a:pt x="1218050" y="260386"/>
                </a:lnTo>
                <a:lnTo>
                  <a:pt x="1217782" y="258522"/>
                </a:lnTo>
                <a:lnTo>
                  <a:pt x="1216462" y="256266"/>
                </a:lnTo>
                <a:lnTo>
                  <a:pt x="1216070" y="255595"/>
                </a:lnTo>
                <a:lnTo>
                  <a:pt x="1212987" y="252685"/>
                </a:lnTo>
                <a:lnTo>
                  <a:pt x="1212520" y="252243"/>
                </a:lnTo>
                <a:lnTo>
                  <a:pt x="1211310" y="251099"/>
                </a:lnTo>
                <a:lnTo>
                  <a:pt x="1211022" y="250837"/>
                </a:lnTo>
                <a:lnTo>
                  <a:pt x="1209917" y="250281"/>
                </a:lnTo>
                <a:lnTo>
                  <a:pt x="1208880" y="249791"/>
                </a:lnTo>
                <a:lnTo>
                  <a:pt x="1206489" y="246913"/>
                </a:lnTo>
                <a:lnTo>
                  <a:pt x="1205136" y="246112"/>
                </a:lnTo>
                <a:lnTo>
                  <a:pt x="1201244" y="246389"/>
                </a:lnTo>
                <a:lnTo>
                  <a:pt x="1199769" y="245327"/>
                </a:lnTo>
                <a:lnTo>
                  <a:pt x="1199305" y="244558"/>
                </a:lnTo>
                <a:lnTo>
                  <a:pt x="1198484" y="243217"/>
                </a:lnTo>
                <a:lnTo>
                  <a:pt x="1195905" y="240781"/>
                </a:lnTo>
                <a:lnTo>
                  <a:pt x="1195527" y="240585"/>
                </a:lnTo>
                <a:lnTo>
                  <a:pt x="1194367" y="239964"/>
                </a:lnTo>
                <a:lnTo>
                  <a:pt x="1193184" y="240160"/>
                </a:lnTo>
                <a:lnTo>
                  <a:pt x="1192946" y="240209"/>
                </a:lnTo>
                <a:lnTo>
                  <a:pt x="1192534" y="240094"/>
                </a:lnTo>
                <a:lnTo>
                  <a:pt x="1191775" y="239882"/>
                </a:lnTo>
                <a:lnTo>
                  <a:pt x="1191176" y="239244"/>
                </a:lnTo>
                <a:lnTo>
                  <a:pt x="1189381" y="237331"/>
                </a:lnTo>
                <a:lnTo>
                  <a:pt x="1188652" y="235271"/>
                </a:lnTo>
                <a:lnTo>
                  <a:pt x="1186354" y="234976"/>
                </a:lnTo>
                <a:lnTo>
                  <a:pt x="1184582" y="234764"/>
                </a:lnTo>
                <a:lnTo>
                  <a:pt x="1178991" y="236988"/>
                </a:lnTo>
                <a:lnTo>
                  <a:pt x="1178476" y="237233"/>
                </a:lnTo>
                <a:lnTo>
                  <a:pt x="1169639" y="241353"/>
                </a:lnTo>
                <a:lnTo>
                  <a:pt x="1166633" y="244607"/>
                </a:lnTo>
                <a:lnTo>
                  <a:pt x="1161934" y="251017"/>
                </a:lnTo>
                <a:lnTo>
                  <a:pt x="1156314" y="255383"/>
                </a:lnTo>
                <a:lnTo>
                  <a:pt x="1151696" y="258833"/>
                </a:lnTo>
                <a:lnTo>
                  <a:pt x="1147465" y="259536"/>
                </a:lnTo>
                <a:lnTo>
                  <a:pt x="1145551" y="259830"/>
                </a:lnTo>
                <a:lnTo>
                  <a:pt x="1143642" y="260959"/>
                </a:lnTo>
                <a:lnTo>
                  <a:pt x="1141733" y="262169"/>
                </a:lnTo>
                <a:lnTo>
                  <a:pt x="1140326" y="262773"/>
                </a:lnTo>
                <a:lnTo>
                  <a:pt x="1138615" y="260975"/>
                </a:lnTo>
                <a:lnTo>
                  <a:pt x="1139670" y="260043"/>
                </a:lnTo>
                <a:lnTo>
                  <a:pt x="1141231" y="257132"/>
                </a:lnTo>
                <a:lnTo>
                  <a:pt x="1131599" y="252194"/>
                </a:lnTo>
                <a:lnTo>
                  <a:pt x="1126234" y="246259"/>
                </a:lnTo>
                <a:lnTo>
                  <a:pt x="1125186" y="245932"/>
                </a:lnTo>
                <a:lnTo>
                  <a:pt x="1123588" y="244624"/>
                </a:lnTo>
                <a:lnTo>
                  <a:pt x="1121327" y="243446"/>
                </a:lnTo>
                <a:lnTo>
                  <a:pt x="1119834" y="242678"/>
                </a:lnTo>
                <a:lnTo>
                  <a:pt x="1116938" y="241664"/>
                </a:lnTo>
                <a:lnTo>
                  <a:pt x="1113374" y="239097"/>
                </a:lnTo>
                <a:lnTo>
                  <a:pt x="1112640" y="237985"/>
                </a:lnTo>
                <a:lnTo>
                  <a:pt x="1108052" y="236873"/>
                </a:lnTo>
                <a:lnTo>
                  <a:pt x="1106820" y="235712"/>
                </a:lnTo>
                <a:lnTo>
                  <a:pt x="1104176" y="231543"/>
                </a:lnTo>
                <a:lnTo>
                  <a:pt x="1104065" y="231363"/>
                </a:lnTo>
                <a:lnTo>
                  <a:pt x="1102391" y="227291"/>
                </a:lnTo>
                <a:lnTo>
                  <a:pt x="1101514" y="224315"/>
                </a:lnTo>
                <a:lnTo>
                  <a:pt x="1099413" y="221552"/>
                </a:lnTo>
                <a:lnTo>
                  <a:pt x="1097534" y="220604"/>
                </a:lnTo>
                <a:lnTo>
                  <a:pt x="1095224" y="220260"/>
                </a:lnTo>
                <a:lnTo>
                  <a:pt x="1092843" y="220195"/>
                </a:lnTo>
                <a:lnTo>
                  <a:pt x="1091401" y="220276"/>
                </a:lnTo>
                <a:lnTo>
                  <a:pt x="1090103" y="219721"/>
                </a:lnTo>
                <a:lnTo>
                  <a:pt x="1087421" y="214063"/>
                </a:lnTo>
                <a:lnTo>
                  <a:pt x="1084749" y="210793"/>
                </a:lnTo>
                <a:lnTo>
                  <a:pt x="1081193" y="208422"/>
                </a:lnTo>
                <a:lnTo>
                  <a:pt x="1073496" y="205773"/>
                </a:lnTo>
                <a:lnTo>
                  <a:pt x="1065509" y="204318"/>
                </a:lnTo>
                <a:lnTo>
                  <a:pt x="1056926" y="201669"/>
                </a:lnTo>
                <a:lnTo>
                  <a:pt x="1047511" y="200786"/>
                </a:lnTo>
                <a:lnTo>
                  <a:pt x="1043060" y="200721"/>
                </a:lnTo>
                <a:lnTo>
                  <a:pt x="1038842" y="199870"/>
                </a:lnTo>
                <a:lnTo>
                  <a:pt x="1032201" y="198562"/>
                </a:lnTo>
                <a:lnTo>
                  <a:pt x="1028680" y="196289"/>
                </a:lnTo>
                <a:lnTo>
                  <a:pt x="1026243" y="191498"/>
                </a:lnTo>
                <a:lnTo>
                  <a:pt x="1022798" y="188588"/>
                </a:lnTo>
                <a:lnTo>
                  <a:pt x="1017398" y="185072"/>
                </a:lnTo>
                <a:lnTo>
                  <a:pt x="1013725" y="183748"/>
                </a:lnTo>
                <a:lnTo>
                  <a:pt x="1010208" y="182652"/>
                </a:lnTo>
                <a:lnTo>
                  <a:pt x="1006612" y="181262"/>
                </a:lnTo>
                <a:lnTo>
                  <a:pt x="1004108" y="179775"/>
                </a:lnTo>
                <a:lnTo>
                  <a:pt x="1001759" y="177812"/>
                </a:lnTo>
                <a:lnTo>
                  <a:pt x="999643" y="175540"/>
                </a:lnTo>
                <a:lnTo>
                  <a:pt x="997683" y="173250"/>
                </a:lnTo>
                <a:lnTo>
                  <a:pt x="995412" y="171223"/>
                </a:lnTo>
                <a:lnTo>
                  <a:pt x="993379" y="170356"/>
                </a:lnTo>
                <a:lnTo>
                  <a:pt x="990645" y="169898"/>
                </a:lnTo>
                <a:lnTo>
                  <a:pt x="989003" y="169195"/>
                </a:lnTo>
                <a:lnTo>
                  <a:pt x="986889" y="167315"/>
                </a:lnTo>
                <a:lnTo>
                  <a:pt x="984772" y="164879"/>
                </a:lnTo>
                <a:lnTo>
                  <a:pt x="983123" y="162050"/>
                </a:lnTo>
                <a:lnTo>
                  <a:pt x="981786" y="159221"/>
                </a:lnTo>
                <a:lnTo>
                  <a:pt x="978964" y="156082"/>
                </a:lnTo>
                <a:lnTo>
                  <a:pt x="975518" y="153024"/>
                </a:lnTo>
                <a:lnTo>
                  <a:pt x="973011" y="150359"/>
                </a:lnTo>
                <a:lnTo>
                  <a:pt x="971522" y="148789"/>
                </a:lnTo>
                <a:lnTo>
                  <a:pt x="970576" y="146189"/>
                </a:lnTo>
                <a:lnTo>
                  <a:pt x="970326" y="141774"/>
                </a:lnTo>
                <a:lnTo>
                  <a:pt x="971332" y="139093"/>
                </a:lnTo>
                <a:lnTo>
                  <a:pt x="972396" y="136574"/>
                </a:lnTo>
                <a:lnTo>
                  <a:pt x="973265" y="135430"/>
                </a:lnTo>
                <a:lnTo>
                  <a:pt x="973771" y="134138"/>
                </a:lnTo>
                <a:lnTo>
                  <a:pt x="973551" y="132258"/>
                </a:lnTo>
                <a:lnTo>
                  <a:pt x="973259" y="130819"/>
                </a:lnTo>
                <a:lnTo>
                  <a:pt x="972749" y="129004"/>
                </a:lnTo>
                <a:lnTo>
                  <a:pt x="971297" y="127124"/>
                </a:lnTo>
                <a:lnTo>
                  <a:pt x="970134" y="125096"/>
                </a:lnTo>
                <a:lnTo>
                  <a:pt x="968972" y="123428"/>
                </a:lnTo>
                <a:lnTo>
                  <a:pt x="968027" y="121613"/>
                </a:lnTo>
                <a:lnTo>
                  <a:pt x="965483" y="116332"/>
                </a:lnTo>
                <a:lnTo>
                  <a:pt x="963811" y="113012"/>
                </a:lnTo>
                <a:lnTo>
                  <a:pt x="962358" y="110265"/>
                </a:lnTo>
                <a:lnTo>
                  <a:pt x="961341" y="108597"/>
                </a:lnTo>
                <a:lnTo>
                  <a:pt x="959087" y="104101"/>
                </a:lnTo>
                <a:lnTo>
                  <a:pt x="957924" y="101714"/>
                </a:lnTo>
                <a:lnTo>
                  <a:pt x="956034" y="97233"/>
                </a:lnTo>
                <a:lnTo>
                  <a:pt x="955161" y="95206"/>
                </a:lnTo>
                <a:lnTo>
                  <a:pt x="955086" y="93260"/>
                </a:lnTo>
                <a:lnTo>
                  <a:pt x="955690" y="88273"/>
                </a:lnTo>
                <a:lnTo>
                  <a:pt x="955548" y="82812"/>
                </a:lnTo>
                <a:lnTo>
                  <a:pt x="955544" y="82632"/>
                </a:lnTo>
                <a:lnTo>
                  <a:pt x="954937" y="81209"/>
                </a:lnTo>
                <a:lnTo>
                  <a:pt x="953894" y="80261"/>
                </a:lnTo>
                <a:lnTo>
                  <a:pt x="953536" y="78593"/>
                </a:lnTo>
                <a:lnTo>
                  <a:pt x="951763" y="76157"/>
                </a:lnTo>
                <a:lnTo>
                  <a:pt x="951338" y="75879"/>
                </a:lnTo>
                <a:lnTo>
                  <a:pt x="951088" y="75715"/>
                </a:lnTo>
                <a:lnTo>
                  <a:pt x="948993" y="75388"/>
                </a:lnTo>
                <a:lnTo>
                  <a:pt x="947556" y="74015"/>
                </a:lnTo>
                <a:lnTo>
                  <a:pt x="945867" y="72396"/>
                </a:lnTo>
                <a:lnTo>
                  <a:pt x="945146" y="70597"/>
                </a:lnTo>
                <a:lnTo>
                  <a:pt x="944472" y="68913"/>
                </a:lnTo>
                <a:lnTo>
                  <a:pt x="943934" y="66493"/>
                </a:lnTo>
                <a:lnTo>
                  <a:pt x="944491" y="64482"/>
                </a:lnTo>
                <a:lnTo>
                  <a:pt x="944947" y="62830"/>
                </a:lnTo>
                <a:lnTo>
                  <a:pt x="943479" y="60361"/>
                </a:lnTo>
                <a:lnTo>
                  <a:pt x="942507" y="58726"/>
                </a:lnTo>
                <a:lnTo>
                  <a:pt x="942481" y="53641"/>
                </a:lnTo>
                <a:lnTo>
                  <a:pt x="936445" y="43487"/>
                </a:lnTo>
                <a:lnTo>
                  <a:pt x="936239" y="43552"/>
                </a:lnTo>
                <a:lnTo>
                  <a:pt x="934900" y="43912"/>
                </a:lnTo>
                <a:lnTo>
                  <a:pt x="933595" y="45204"/>
                </a:lnTo>
                <a:lnTo>
                  <a:pt x="933240" y="46479"/>
                </a:lnTo>
                <a:lnTo>
                  <a:pt x="933027" y="47248"/>
                </a:lnTo>
                <a:lnTo>
                  <a:pt x="932104" y="47902"/>
                </a:lnTo>
                <a:lnTo>
                  <a:pt x="931538" y="48294"/>
                </a:lnTo>
                <a:lnTo>
                  <a:pt x="929928" y="49210"/>
                </a:lnTo>
                <a:lnTo>
                  <a:pt x="927583" y="49439"/>
                </a:lnTo>
                <a:lnTo>
                  <a:pt x="922335" y="50142"/>
                </a:lnTo>
                <a:lnTo>
                  <a:pt x="917516" y="51237"/>
                </a:lnTo>
                <a:lnTo>
                  <a:pt x="916327" y="51646"/>
                </a:lnTo>
                <a:lnTo>
                  <a:pt x="913620" y="52562"/>
                </a:lnTo>
                <a:lnTo>
                  <a:pt x="905700" y="55979"/>
                </a:lnTo>
                <a:lnTo>
                  <a:pt x="903652" y="57778"/>
                </a:lnTo>
                <a:lnTo>
                  <a:pt x="901827" y="57843"/>
                </a:lnTo>
                <a:lnTo>
                  <a:pt x="900937" y="57876"/>
                </a:lnTo>
                <a:lnTo>
                  <a:pt x="897494" y="56355"/>
                </a:lnTo>
                <a:lnTo>
                  <a:pt x="895381" y="54818"/>
                </a:lnTo>
                <a:lnTo>
                  <a:pt x="890989" y="51597"/>
                </a:lnTo>
                <a:lnTo>
                  <a:pt x="890575" y="51646"/>
                </a:lnTo>
                <a:lnTo>
                  <a:pt x="889260" y="51777"/>
                </a:lnTo>
                <a:lnTo>
                  <a:pt x="887162" y="51891"/>
                </a:lnTo>
                <a:lnTo>
                  <a:pt x="881701" y="48000"/>
                </a:lnTo>
                <a:lnTo>
                  <a:pt x="880877" y="47967"/>
                </a:lnTo>
                <a:lnTo>
                  <a:pt x="879604" y="47918"/>
                </a:lnTo>
                <a:lnTo>
                  <a:pt x="877913" y="47313"/>
                </a:lnTo>
                <a:lnTo>
                  <a:pt x="877143" y="47035"/>
                </a:lnTo>
                <a:lnTo>
                  <a:pt x="875293" y="46904"/>
                </a:lnTo>
                <a:lnTo>
                  <a:pt x="873326" y="46021"/>
                </a:lnTo>
                <a:lnTo>
                  <a:pt x="870653" y="45809"/>
                </a:lnTo>
                <a:lnTo>
                  <a:pt x="869627" y="45743"/>
                </a:lnTo>
                <a:lnTo>
                  <a:pt x="867602" y="44239"/>
                </a:lnTo>
                <a:lnTo>
                  <a:pt x="865755" y="43797"/>
                </a:lnTo>
                <a:lnTo>
                  <a:pt x="865019" y="43225"/>
                </a:lnTo>
                <a:lnTo>
                  <a:pt x="862552" y="43274"/>
                </a:lnTo>
                <a:lnTo>
                  <a:pt x="860469" y="41328"/>
                </a:lnTo>
                <a:lnTo>
                  <a:pt x="857083" y="40380"/>
                </a:lnTo>
                <a:lnTo>
                  <a:pt x="855427" y="39121"/>
                </a:lnTo>
                <a:lnTo>
                  <a:pt x="849704" y="38827"/>
                </a:lnTo>
                <a:lnTo>
                  <a:pt x="848459" y="38761"/>
                </a:lnTo>
                <a:lnTo>
                  <a:pt x="846806" y="37142"/>
                </a:lnTo>
                <a:lnTo>
                  <a:pt x="845699" y="36750"/>
                </a:lnTo>
                <a:lnTo>
                  <a:pt x="844426" y="35327"/>
                </a:lnTo>
                <a:lnTo>
                  <a:pt x="841453" y="35426"/>
                </a:lnTo>
                <a:lnTo>
                  <a:pt x="836773" y="34265"/>
                </a:lnTo>
                <a:lnTo>
                  <a:pt x="834614" y="34265"/>
                </a:lnTo>
                <a:lnTo>
                  <a:pt x="833528" y="33594"/>
                </a:lnTo>
                <a:lnTo>
                  <a:pt x="832423" y="32908"/>
                </a:lnTo>
                <a:lnTo>
                  <a:pt x="828841" y="30994"/>
                </a:lnTo>
                <a:lnTo>
                  <a:pt x="825940" y="31272"/>
                </a:lnTo>
                <a:lnTo>
                  <a:pt x="823972" y="30586"/>
                </a:lnTo>
                <a:lnTo>
                  <a:pt x="822382" y="28705"/>
                </a:lnTo>
                <a:lnTo>
                  <a:pt x="821583" y="28329"/>
                </a:lnTo>
                <a:lnTo>
                  <a:pt x="819861" y="28444"/>
                </a:lnTo>
                <a:lnTo>
                  <a:pt x="819115" y="28493"/>
                </a:lnTo>
                <a:lnTo>
                  <a:pt x="818255" y="28051"/>
                </a:lnTo>
                <a:lnTo>
                  <a:pt x="817787" y="27953"/>
                </a:lnTo>
                <a:lnTo>
                  <a:pt x="817146" y="27806"/>
                </a:lnTo>
                <a:lnTo>
                  <a:pt x="816165" y="27005"/>
                </a:lnTo>
                <a:lnTo>
                  <a:pt x="815675" y="26612"/>
                </a:lnTo>
                <a:lnTo>
                  <a:pt x="813457" y="26220"/>
                </a:lnTo>
                <a:lnTo>
                  <a:pt x="808725" y="24012"/>
                </a:lnTo>
                <a:lnTo>
                  <a:pt x="806018" y="23195"/>
                </a:lnTo>
                <a:lnTo>
                  <a:pt x="804290" y="23244"/>
                </a:lnTo>
                <a:lnTo>
                  <a:pt x="802681" y="23914"/>
                </a:lnTo>
                <a:lnTo>
                  <a:pt x="800648" y="23636"/>
                </a:lnTo>
                <a:lnTo>
                  <a:pt x="800096" y="23211"/>
                </a:lnTo>
                <a:lnTo>
                  <a:pt x="797210" y="24405"/>
                </a:lnTo>
                <a:lnTo>
                  <a:pt x="796446" y="24732"/>
                </a:lnTo>
                <a:lnTo>
                  <a:pt x="796072" y="24683"/>
                </a:lnTo>
                <a:lnTo>
                  <a:pt x="795830" y="24667"/>
                </a:lnTo>
                <a:lnTo>
                  <a:pt x="793259" y="22099"/>
                </a:lnTo>
                <a:lnTo>
                  <a:pt x="791780" y="21903"/>
                </a:lnTo>
                <a:lnTo>
                  <a:pt x="791475" y="21674"/>
                </a:lnTo>
                <a:lnTo>
                  <a:pt x="791044" y="21331"/>
                </a:lnTo>
                <a:lnTo>
                  <a:pt x="789002" y="22197"/>
                </a:lnTo>
                <a:lnTo>
                  <a:pt x="787585" y="22410"/>
                </a:lnTo>
                <a:lnTo>
                  <a:pt x="783012" y="23129"/>
                </a:lnTo>
                <a:lnTo>
                  <a:pt x="781102" y="22868"/>
                </a:lnTo>
                <a:lnTo>
                  <a:pt x="778705" y="21919"/>
                </a:lnTo>
                <a:lnTo>
                  <a:pt x="776786" y="22721"/>
                </a:lnTo>
                <a:lnTo>
                  <a:pt x="775553" y="22704"/>
                </a:lnTo>
                <a:lnTo>
                  <a:pt x="771186" y="21184"/>
                </a:lnTo>
                <a:lnTo>
                  <a:pt x="767192" y="22933"/>
                </a:lnTo>
                <a:lnTo>
                  <a:pt x="766730" y="23129"/>
                </a:lnTo>
                <a:lnTo>
                  <a:pt x="763952" y="23358"/>
                </a:lnTo>
                <a:lnTo>
                  <a:pt x="762651" y="24225"/>
                </a:lnTo>
                <a:lnTo>
                  <a:pt x="761293" y="24339"/>
                </a:lnTo>
                <a:lnTo>
                  <a:pt x="760026" y="24258"/>
                </a:lnTo>
                <a:lnTo>
                  <a:pt x="758827" y="24192"/>
                </a:lnTo>
                <a:lnTo>
                  <a:pt x="757270" y="25370"/>
                </a:lnTo>
                <a:lnTo>
                  <a:pt x="756469" y="25975"/>
                </a:lnTo>
                <a:lnTo>
                  <a:pt x="754248" y="26138"/>
                </a:lnTo>
                <a:lnTo>
                  <a:pt x="752166" y="27299"/>
                </a:lnTo>
                <a:lnTo>
                  <a:pt x="750964" y="27969"/>
                </a:lnTo>
                <a:lnTo>
                  <a:pt x="750032" y="28901"/>
                </a:lnTo>
                <a:lnTo>
                  <a:pt x="749546" y="29000"/>
                </a:lnTo>
                <a:lnTo>
                  <a:pt x="748858" y="29130"/>
                </a:lnTo>
                <a:lnTo>
                  <a:pt x="748198" y="29555"/>
                </a:lnTo>
                <a:lnTo>
                  <a:pt x="747885" y="29752"/>
                </a:lnTo>
                <a:lnTo>
                  <a:pt x="747308" y="30111"/>
                </a:lnTo>
                <a:lnTo>
                  <a:pt x="747144" y="29964"/>
                </a:lnTo>
                <a:lnTo>
                  <a:pt x="746452" y="29310"/>
                </a:lnTo>
                <a:lnTo>
                  <a:pt x="744561" y="29588"/>
                </a:lnTo>
                <a:lnTo>
                  <a:pt x="742886" y="29833"/>
                </a:lnTo>
                <a:lnTo>
                  <a:pt x="737683" y="30602"/>
                </a:lnTo>
                <a:lnTo>
                  <a:pt x="736814" y="31272"/>
                </a:lnTo>
                <a:lnTo>
                  <a:pt x="735775" y="31076"/>
                </a:lnTo>
                <a:lnTo>
                  <a:pt x="735398" y="31011"/>
                </a:lnTo>
                <a:lnTo>
                  <a:pt x="730973" y="29000"/>
                </a:lnTo>
                <a:lnTo>
                  <a:pt x="730817" y="29016"/>
                </a:lnTo>
                <a:lnTo>
                  <a:pt x="730436" y="29049"/>
                </a:lnTo>
                <a:lnTo>
                  <a:pt x="727728" y="29294"/>
                </a:lnTo>
                <a:lnTo>
                  <a:pt x="725911" y="29457"/>
                </a:lnTo>
                <a:lnTo>
                  <a:pt x="724128" y="28820"/>
                </a:lnTo>
                <a:lnTo>
                  <a:pt x="721905" y="29114"/>
                </a:lnTo>
                <a:lnTo>
                  <a:pt x="720684" y="27479"/>
                </a:lnTo>
                <a:lnTo>
                  <a:pt x="720008" y="27234"/>
                </a:lnTo>
                <a:lnTo>
                  <a:pt x="717903" y="28215"/>
                </a:lnTo>
                <a:lnTo>
                  <a:pt x="717105" y="27708"/>
                </a:lnTo>
                <a:lnTo>
                  <a:pt x="714699" y="27871"/>
                </a:lnTo>
                <a:lnTo>
                  <a:pt x="711973" y="29278"/>
                </a:lnTo>
                <a:lnTo>
                  <a:pt x="710258" y="27839"/>
                </a:lnTo>
                <a:lnTo>
                  <a:pt x="708462" y="28689"/>
                </a:lnTo>
                <a:lnTo>
                  <a:pt x="706675" y="28493"/>
                </a:lnTo>
                <a:lnTo>
                  <a:pt x="705450" y="27430"/>
                </a:lnTo>
                <a:lnTo>
                  <a:pt x="704849" y="25500"/>
                </a:lnTo>
                <a:lnTo>
                  <a:pt x="703357" y="26972"/>
                </a:lnTo>
                <a:lnTo>
                  <a:pt x="701940" y="26841"/>
                </a:lnTo>
                <a:lnTo>
                  <a:pt x="701840" y="26482"/>
                </a:lnTo>
                <a:lnTo>
                  <a:pt x="701639" y="25778"/>
                </a:lnTo>
                <a:lnTo>
                  <a:pt x="701361" y="25811"/>
                </a:lnTo>
                <a:lnTo>
                  <a:pt x="701083" y="25844"/>
                </a:lnTo>
                <a:lnTo>
                  <a:pt x="700457" y="27070"/>
                </a:lnTo>
                <a:lnTo>
                  <a:pt x="699779" y="27201"/>
                </a:lnTo>
                <a:lnTo>
                  <a:pt x="699357" y="26939"/>
                </a:lnTo>
                <a:lnTo>
                  <a:pt x="698858" y="26629"/>
                </a:lnTo>
                <a:lnTo>
                  <a:pt x="698039" y="26743"/>
                </a:lnTo>
                <a:lnTo>
                  <a:pt x="697499" y="26808"/>
                </a:lnTo>
                <a:lnTo>
                  <a:pt x="695470" y="25926"/>
                </a:lnTo>
                <a:lnTo>
                  <a:pt x="694476" y="26907"/>
                </a:lnTo>
                <a:lnTo>
                  <a:pt x="692872" y="27070"/>
                </a:lnTo>
                <a:lnTo>
                  <a:pt x="692003" y="27626"/>
                </a:lnTo>
                <a:lnTo>
                  <a:pt x="691860" y="27969"/>
                </a:lnTo>
                <a:lnTo>
                  <a:pt x="691374" y="29114"/>
                </a:lnTo>
                <a:lnTo>
                  <a:pt x="691155" y="29605"/>
                </a:lnTo>
                <a:lnTo>
                  <a:pt x="690934" y="30095"/>
                </a:lnTo>
                <a:lnTo>
                  <a:pt x="690499" y="30471"/>
                </a:lnTo>
                <a:lnTo>
                  <a:pt x="689822" y="30275"/>
                </a:lnTo>
                <a:lnTo>
                  <a:pt x="689155" y="28967"/>
                </a:lnTo>
                <a:lnTo>
                  <a:pt x="687715" y="29915"/>
                </a:lnTo>
                <a:lnTo>
                  <a:pt x="685824" y="28885"/>
                </a:lnTo>
                <a:lnTo>
                  <a:pt x="682235" y="30471"/>
                </a:lnTo>
                <a:lnTo>
                  <a:pt x="679716" y="29261"/>
                </a:lnTo>
                <a:lnTo>
                  <a:pt x="678556" y="29523"/>
                </a:lnTo>
                <a:lnTo>
                  <a:pt x="677245" y="29801"/>
                </a:lnTo>
                <a:lnTo>
                  <a:pt x="675741" y="31076"/>
                </a:lnTo>
                <a:lnTo>
                  <a:pt x="673891" y="32630"/>
                </a:lnTo>
                <a:lnTo>
                  <a:pt x="673513" y="32597"/>
                </a:lnTo>
                <a:lnTo>
                  <a:pt x="670623" y="32417"/>
                </a:lnTo>
                <a:lnTo>
                  <a:pt x="668691" y="34886"/>
                </a:lnTo>
                <a:lnTo>
                  <a:pt x="667580" y="35115"/>
                </a:lnTo>
                <a:lnTo>
                  <a:pt x="667357" y="35491"/>
                </a:lnTo>
                <a:lnTo>
                  <a:pt x="666765" y="36472"/>
                </a:lnTo>
                <a:lnTo>
                  <a:pt x="665902" y="36538"/>
                </a:lnTo>
                <a:lnTo>
                  <a:pt x="665617" y="35998"/>
                </a:lnTo>
                <a:lnTo>
                  <a:pt x="665173" y="35164"/>
                </a:lnTo>
                <a:lnTo>
                  <a:pt x="664126" y="34837"/>
                </a:lnTo>
                <a:lnTo>
                  <a:pt x="662890" y="35213"/>
                </a:lnTo>
                <a:lnTo>
                  <a:pt x="662144" y="35818"/>
                </a:lnTo>
                <a:lnTo>
                  <a:pt x="661206" y="37371"/>
                </a:lnTo>
                <a:lnTo>
                  <a:pt x="660269" y="38908"/>
                </a:lnTo>
                <a:lnTo>
                  <a:pt x="659082" y="40822"/>
                </a:lnTo>
                <a:lnTo>
                  <a:pt x="657414" y="41050"/>
                </a:lnTo>
                <a:lnTo>
                  <a:pt x="656974" y="42097"/>
                </a:lnTo>
                <a:lnTo>
                  <a:pt x="655233" y="43765"/>
                </a:lnTo>
                <a:lnTo>
                  <a:pt x="654852" y="43781"/>
                </a:lnTo>
                <a:lnTo>
                  <a:pt x="654242" y="43863"/>
                </a:lnTo>
                <a:lnTo>
                  <a:pt x="654176" y="44746"/>
                </a:lnTo>
                <a:lnTo>
                  <a:pt x="653338" y="46446"/>
                </a:lnTo>
                <a:lnTo>
                  <a:pt x="652922" y="47280"/>
                </a:lnTo>
                <a:lnTo>
                  <a:pt x="652991" y="48817"/>
                </a:lnTo>
                <a:lnTo>
                  <a:pt x="653011" y="49226"/>
                </a:lnTo>
                <a:lnTo>
                  <a:pt x="653025" y="49569"/>
                </a:lnTo>
                <a:lnTo>
                  <a:pt x="649374" y="51711"/>
                </a:lnTo>
                <a:lnTo>
                  <a:pt x="648625" y="52137"/>
                </a:lnTo>
                <a:lnTo>
                  <a:pt x="647517" y="52038"/>
                </a:lnTo>
                <a:lnTo>
                  <a:pt x="647235" y="52022"/>
                </a:lnTo>
                <a:lnTo>
                  <a:pt x="646406" y="51940"/>
                </a:lnTo>
                <a:lnTo>
                  <a:pt x="646150" y="52104"/>
                </a:lnTo>
                <a:lnTo>
                  <a:pt x="645911" y="52251"/>
                </a:lnTo>
                <a:lnTo>
                  <a:pt x="645865" y="52464"/>
                </a:lnTo>
                <a:lnTo>
                  <a:pt x="645734" y="53101"/>
                </a:lnTo>
                <a:lnTo>
                  <a:pt x="645461" y="54409"/>
                </a:lnTo>
                <a:lnTo>
                  <a:pt x="645126" y="54589"/>
                </a:lnTo>
                <a:lnTo>
                  <a:pt x="644098" y="55145"/>
                </a:lnTo>
                <a:lnTo>
                  <a:pt x="642958" y="54736"/>
                </a:lnTo>
                <a:lnTo>
                  <a:pt x="642006" y="54377"/>
                </a:lnTo>
                <a:lnTo>
                  <a:pt x="638412" y="55341"/>
                </a:lnTo>
                <a:lnTo>
                  <a:pt x="637465" y="55587"/>
                </a:lnTo>
                <a:lnTo>
                  <a:pt x="636999" y="55701"/>
                </a:lnTo>
                <a:lnTo>
                  <a:pt x="636635" y="55848"/>
                </a:lnTo>
                <a:lnTo>
                  <a:pt x="635266" y="56372"/>
                </a:lnTo>
                <a:lnTo>
                  <a:pt x="634396" y="57173"/>
                </a:lnTo>
                <a:lnTo>
                  <a:pt x="633229" y="58448"/>
                </a:lnTo>
                <a:lnTo>
                  <a:pt x="632653" y="59086"/>
                </a:lnTo>
                <a:lnTo>
                  <a:pt x="631651" y="60868"/>
                </a:lnTo>
                <a:lnTo>
                  <a:pt x="631000" y="61048"/>
                </a:lnTo>
                <a:lnTo>
                  <a:pt x="630724" y="61113"/>
                </a:lnTo>
                <a:lnTo>
                  <a:pt x="629681" y="60476"/>
                </a:lnTo>
                <a:lnTo>
                  <a:pt x="629406" y="60574"/>
                </a:lnTo>
                <a:lnTo>
                  <a:pt x="626711" y="61506"/>
                </a:lnTo>
                <a:lnTo>
                  <a:pt x="626412" y="61800"/>
                </a:lnTo>
                <a:lnTo>
                  <a:pt x="626213" y="62013"/>
                </a:lnTo>
                <a:lnTo>
                  <a:pt x="625760" y="64613"/>
                </a:lnTo>
                <a:lnTo>
                  <a:pt x="624769" y="65087"/>
                </a:lnTo>
                <a:lnTo>
                  <a:pt x="624281" y="64351"/>
                </a:lnTo>
                <a:lnTo>
                  <a:pt x="622367" y="64580"/>
                </a:lnTo>
                <a:lnTo>
                  <a:pt x="622048" y="64940"/>
                </a:lnTo>
                <a:lnTo>
                  <a:pt x="620684" y="66493"/>
                </a:lnTo>
                <a:lnTo>
                  <a:pt x="619265" y="66591"/>
                </a:lnTo>
                <a:lnTo>
                  <a:pt x="619188" y="68390"/>
                </a:lnTo>
                <a:lnTo>
                  <a:pt x="618882" y="68292"/>
                </a:lnTo>
                <a:lnTo>
                  <a:pt x="618204" y="68079"/>
                </a:lnTo>
                <a:lnTo>
                  <a:pt x="617458" y="68815"/>
                </a:lnTo>
                <a:lnTo>
                  <a:pt x="616171" y="67752"/>
                </a:lnTo>
                <a:lnTo>
                  <a:pt x="615247" y="67687"/>
                </a:lnTo>
                <a:lnTo>
                  <a:pt x="613987" y="70712"/>
                </a:lnTo>
                <a:lnTo>
                  <a:pt x="612641" y="72003"/>
                </a:lnTo>
                <a:lnTo>
                  <a:pt x="611251" y="73361"/>
                </a:lnTo>
                <a:lnTo>
                  <a:pt x="609833" y="73213"/>
                </a:lnTo>
                <a:lnTo>
                  <a:pt x="609709" y="74914"/>
                </a:lnTo>
                <a:lnTo>
                  <a:pt x="609693" y="75143"/>
                </a:lnTo>
                <a:lnTo>
                  <a:pt x="609690" y="75470"/>
                </a:lnTo>
                <a:lnTo>
                  <a:pt x="609690" y="75633"/>
                </a:lnTo>
                <a:lnTo>
                  <a:pt x="608772" y="76533"/>
                </a:lnTo>
                <a:lnTo>
                  <a:pt x="608321" y="76991"/>
                </a:lnTo>
                <a:lnTo>
                  <a:pt x="607140" y="77906"/>
                </a:lnTo>
                <a:lnTo>
                  <a:pt x="604356" y="78936"/>
                </a:lnTo>
                <a:lnTo>
                  <a:pt x="603288" y="81226"/>
                </a:lnTo>
                <a:lnTo>
                  <a:pt x="603017" y="81258"/>
                </a:lnTo>
                <a:lnTo>
                  <a:pt x="602361" y="81340"/>
                </a:lnTo>
                <a:lnTo>
                  <a:pt x="602245" y="81160"/>
                </a:lnTo>
                <a:lnTo>
                  <a:pt x="601995" y="80784"/>
                </a:lnTo>
                <a:lnTo>
                  <a:pt x="602124" y="80163"/>
                </a:lnTo>
                <a:lnTo>
                  <a:pt x="601635" y="79656"/>
                </a:lnTo>
                <a:lnTo>
                  <a:pt x="601445" y="79868"/>
                </a:lnTo>
                <a:lnTo>
                  <a:pt x="600639" y="80768"/>
                </a:lnTo>
                <a:lnTo>
                  <a:pt x="599951" y="80800"/>
                </a:lnTo>
                <a:lnTo>
                  <a:pt x="599343" y="80817"/>
                </a:lnTo>
                <a:lnTo>
                  <a:pt x="595693" y="81961"/>
                </a:lnTo>
                <a:lnTo>
                  <a:pt x="593435" y="83907"/>
                </a:lnTo>
                <a:lnTo>
                  <a:pt x="592833" y="84430"/>
                </a:lnTo>
                <a:lnTo>
                  <a:pt x="592827" y="85297"/>
                </a:lnTo>
                <a:lnTo>
                  <a:pt x="592820" y="86164"/>
                </a:lnTo>
                <a:lnTo>
                  <a:pt x="592429" y="86932"/>
                </a:lnTo>
                <a:lnTo>
                  <a:pt x="591940" y="87897"/>
                </a:lnTo>
                <a:lnTo>
                  <a:pt x="591196" y="88436"/>
                </a:lnTo>
                <a:lnTo>
                  <a:pt x="590475" y="88584"/>
                </a:lnTo>
                <a:lnTo>
                  <a:pt x="589033" y="88861"/>
                </a:lnTo>
                <a:lnTo>
                  <a:pt x="587869" y="88714"/>
                </a:lnTo>
                <a:lnTo>
                  <a:pt x="587431" y="88649"/>
                </a:lnTo>
                <a:lnTo>
                  <a:pt x="586471" y="89254"/>
                </a:lnTo>
                <a:lnTo>
                  <a:pt x="585941" y="89581"/>
                </a:lnTo>
                <a:lnTo>
                  <a:pt x="584803" y="92917"/>
                </a:lnTo>
                <a:lnTo>
                  <a:pt x="581776" y="93260"/>
                </a:lnTo>
                <a:lnTo>
                  <a:pt x="581404" y="91020"/>
                </a:lnTo>
                <a:lnTo>
                  <a:pt x="581019" y="89352"/>
                </a:lnTo>
                <a:lnTo>
                  <a:pt x="580678" y="87259"/>
                </a:lnTo>
                <a:lnTo>
                  <a:pt x="580578" y="84856"/>
                </a:lnTo>
                <a:lnTo>
                  <a:pt x="580426" y="82419"/>
                </a:lnTo>
                <a:lnTo>
                  <a:pt x="580427" y="80114"/>
                </a:lnTo>
                <a:lnTo>
                  <a:pt x="580476" y="77710"/>
                </a:lnTo>
                <a:lnTo>
                  <a:pt x="580275" y="75225"/>
                </a:lnTo>
                <a:lnTo>
                  <a:pt x="579181" y="72886"/>
                </a:lnTo>
                <a:lnTo>
                  <a:pt x="577978" y="70090"/>
                </a:lnTo>
                <a:lnTo>
                  <a:pt x="577550" y="68602"/>
                </a:lnTo>
                <a:lnTo>
                  <a:pt x="577448" y="66101"/>
                </a:lnTo>
                <a:lnTo>
                  <a:pt x="577507" y="59478"/>
                </a:lnTo>
                <a:lnTo>
                  <a:pt x="576757" y="49831"/>
                </a:lnTo>
                <a:lnTo>
                  <a:pt x="576588" y="44223"/>
                </a:lnTo>
                <a:lnTo>
                  <a:pt x="575898" y="35049"/>
                </a:lnTo>
                <a:lnTo>
                  <a:pt x="575746" y="30144"/>
                </a:lnTo>
                <a:lnTo>
                  <a:pt x="575514" y="28574"/>
                </a:lnTo>
                <a:lnTo>
                  <a:pt x="574912" y="28362"/>
                </a:lnTo>
                <a:lnTo>
                  <a:pt x="573148" y="29555"/>
                </a:lnTo>
                <a:lnTo>
                  <a:pt x="571333" y="30749"/>
                </a:lnTo>
                <a:lnTo>
                  <a:pt x="567476" y="34526"/>
                </a:lnTo>
                <a:lnTo>
                  <a:pt x="564603" y="36914"/>
                </a:lnTo>
                <a:lnTo>
                  <a:pt x="561431" y="39759"/>
                </a:lnTo>
                <a:lnTo>
                  <a:pt x="556398" y="43928"/>
                </a:lnTo>
                <a:lnTo>
                  <a:pt x="549896" y="49226"/>
                </a:lnTo>
                <a:lnTo>
                  <a:pt x="548194" y="51025"/>
                </a:lnTo>
                <a:lnTo>
                  <a:pt x="547640" y="53020"/>
                </a:lnTo>
                <a:lnTo>
                  <a:pt x="547538" y="55325"/>
                </a:lnTo>
                <a:lnTo>
                  <a:pt x="547457" y="58481"/>
                </a:lnTo>
                <a:lnTo>
                  <a:pt x="547318" y="61342"/>
                </a:lnTo>
                <a:lnTo>
                  <a:pt x="546816" y="63484"/>
                </a:lnTo>
                <a:lnTo>
                  <a:pt x="546541" y="64564"/>
                </a:lnTo>
                <a:lnTo>
                  <a:pt x="545670" y="65692"/>
                </a:lnTo>
                <a:lnTo>
                  <a:pt x="544793" y="66624"/>
                </a:lnTo>
                <a:lnTo>
                  <a:pt x="542012" y="69093"/>
                </a:lnTo>
                <a:lnTo>
                  <a:pt x="541848" y="69256"/>
                </a:lnTo>
                <a:lnTo>
                  <a:pt x="539575" y="71464"/>
                </a:lnTo>
                <a:lnTo>
                  <a:pt x="536649" y="74080"/>
                </a:lnTo>
                <a:lnTo>
                  <a:pt x="532742" y="77481"/>
                </a:lnTo>
                <a:lnTo>
                  <a:pt x="531182" y="78969"/>
                </a:lnTo>
                <a:lnTo>
                  <a:pt x="530394" y="79280"/>
                </a:lnTo>
                <a:lnTo>
                  <a:pt x="529006" y="79492"/>
                </a:lnTo>
                <a:lnTo>
                  <a:pt x="526861" y="79116"/>
                </a:lnTo>
                <a:lnTo>
                  <a:pt x="525402" y="78299"/>
                </a:lnTo>
                <a:lnTo>
                  <a:pt x="524235" y="77236"/>
                </a:lnTo>
                <a:lnTo>
                  <a:pt x="523221" y="76287"/>
                </a:lnTo>
                <a:lnTo>
                  <a:pt x="521659" y="75323"/>
                </a:lnTo>
                <a:lnTo>
                  <a:pt x="520565" y="75339"/>
                </a:lnTo>
                <a:lnTo>
                  <a:pt x="519283" y="75797"/>
                </a:lnTo>
                <a:lnTo>
                  <a:pt x="517264" y="76762"/>
                </a:lnTo>
                <a:lnTo>
                  <a:pt x="515639" y="79214"/>
                </a:lnTo>
                <a:lnTo>
                  <a:pt x="513093" y="81062"/>
                </a:lnTo>
                <a:lnTo>
                  <a:pt x="510977" y="83220"/>
                </a:lnTo>
                <a:lnTo>
                  <a:pt x="508269" y="89385"/>
                </a:lnTo>
                <a:lnTo>
                  <a:pt x="507833" y="89859"/>
                </a:lnTo>
                <a:lnTo>
                  <a:pt x="507273" y="90448"/>
                </a:lnTo>
                <a:lnTo>
                  <a:pt x="506711" y="91053"/>
                </a:lnTo>
                <a:lnTo>
                  <a:pt x="505890" y="93211"/>
                </a:lnTo>
                <a:lnTo>
                  <a:pt x="504646" y="94388"/>
                </a:lnTo>
                <a:lnTo>
                  <a:pt x="500252" y="95762"/>
                </a:lnTo>
                <a:lnTo>
                  <a:pt x="496719" y="97659"/>
                </a:lnTo>
                <a:lnTo>
                  <a:pt x="496070" y="97789"/>
                </a:lnTo>
                <a:lnTo>
                  <a:pt x="495545" y="97904"/>
                </a:lnTo>
                <a:lnTo>
                  <a:pt x="493295" y="100406"/>
                </a:lnTo>
                <a:lnTo>
                  <a:pt x="493177" y="100536"/>
                </a:lnTo>
                <a:lnTo>
                  <a:pt x="492485" y="101844"/>
                </a:lnTo>
                <a:lnTo>
                  <a:pt x="489379" y="104297"/>
                </a:lnTo>
                <a:lnTo>
                  <a:pt x="489097" y="104804"/>
                </a:lnTo>
                <a:lnTo>
                  <a:pt x="488313" y="106210"/>
                </a:lnTo>
                <a:lnTo>
                  <a:pt x="487547" y="109055"/>
                </a:lnTo>
                <a:lnTo>
                  <a:pt x="485307" y="111148"/>
                </a:lnTo>
                <a:lnTo>
                  <a:pt x="485234" y="112505"/>
                </a:lnTo>
                <a:lnTo>
                  <a:pt x="483608" y="114844"/>
                </a:lnTo>
                <a:lnTo>
                  <a:pt x="482055" y="115956"/>
                </a:lnTo>
                <a:lnTo>
                  <a:pt x="481067" y="115939"/>
                </a:lnTo>
                <a:lnTo>
                  <a:pt x="480575" y="115939"/>
                </a:lnTo>
                <a:lnTo>
                  <a:pt x="479473" y="114844"/>
                </a:lnTo>
                <a:lnTo>
                  <a:pt x="478373" y="113748"/>
                </a:lnTo>
                <a:lnTo>
                  <a:pt x="478010" y="112931"/>
                </a:lnTo>
                <a:lnTo>
                  <a:pt x="477284" y="111312"/>
                </a:lnTo>
                <a:lnTo>
                  <a:pt x="476574" y="110968"/>
                </a:lnTo>
                <a:lnTo>
                  <a:pt x="476240" y="110805"/>
                </a:lnTo>
                <a:lnTo>
                  <a:pt x="474560" y="112538"/>
                </a:lnTo>
                <a:lnTo>
                  <a:pt x="474161" y="112456"/>
                </a:lnTo>
                <a:lnTo>
                  <a:pt x="473943" y="112407"/>
                </a:lnTo>
                <a:lnTo>
                  <a:pt x="473161" y="110102"/>
                </a:lnTo>
                <a:lnTo>
                  <a:pt x="472964" y="107240"/>
                </a:lnTo>
                <a:lnTo>
                  <a:pt x="472944" y="106930"/>
                </a:lnTo>
                <a:lnTo>
                  <a:pt x="472210" y="106177"/>
                </a:lnTo>
                <a:lnTo>
                  <a:pt x="471047" y="105850"/>
                </a:lnTo>
                <a:lnTo>
                  <a:pt x="468640" y="105164"/>
                </a:lnTo>
                <a:lnTo>
                  <a:pt x="466812" y="102597"/>
                </a:lnTo>
                <a:lnTo>
                  <a:pt x="464881" y="100798"/>
                </a:lnTo>
                <a:lnTo>
                  <a:pt x="464057" y="100029"/>
                </a:lnTo>
                <a:lnTo>
                  <a:pt x="456799" y="94993"/>
                </a:lnTo>
                <a:lnTo>
                  <a:pt x="455316" y="93767"/>
                </a:lnTo>
                <a:lnTo>
                  <a:pt x="453491" y="91608"/>
                </a:lnTo>
                <a:lnTo>
                  <a:pt x="448896" y="87079"/>
                </a:lnTo>
                <a:lnTo>
                  <a:pt x="445436" y="83825"/>
                </a:lnTo>
                <a:lnTo>
                  <a:pt x="440793" y="79460"/>
                </a:lnTo>
                <a:lnTo>
                  <a:pt x="436101" y="74440"/>
                </a:lnTo>
                <a:lnTo>
                  <a:pt x="433688" y="71153"/>
                </a:lnTo>
                <a:lnTo>
                  <a:pt x="429943" y="65855"/>
                </a:lnTo>
                <a:lnTo>
                  <a:pt x="426196" y="61195"/>
                </a:lnTo>
                <a:lnTo>
                  <a:pt x="422427" y="57140"/>
                </a:lnTo>
                <a:lnTo>
                  <a:pt x="420617" y="55194"/>
                </a:lnTo>
                <a:lnTo>
                  <a:pt x="415747" y="49749"/>
                </a:lnTo>
                <a:lnTo>
                  <a:pt x="415039" y="48964"/>
                </a:lnTo>
                <a:lnTo>
                  <a:pt x="398041" y="31485"/>
                </a:lnTo>
                <a:lnTo>
                  <a:pt x="386256" y="17848"/>
                </a:lnTo>
                <a:lnTo>
                  <a:pt x="377173" y="8119"/>
                </a:lnTo>
                <a:lnTo>
                  <a:pt x="372783" y="2625"/>
                </a:lnTo>
                <a:lnTo>
                  <a:pt x="369442" y="-89"/>
                </a:lnTo>
                <a:lnTo>
                  <a:pt x="368386" y="728"/>
                </a:lnTo>
                <a:lnTo>
                  <a:pt x="366646" y="2053"/>
                </a:lnTo>
                <a:lnTo>
                  <a:pt x="357244" y="6664"/>
                </a:lnTo>
                <a:lnTo>
                  <a:pt x="353599" y="8969"/>
                </a:lnTo>
                <a:lnTo>
                  <a:pt x="347754" y="13449"/>
                </a:lnTo>
                <a:lnTo>
                  <a:pt x="344129" y="15608"/>
                </a:lnTo>
                <a:lnTo>
                  <a:pt x="341450" y="17766"/>
                </a:lnTo>
                <a:lnTo>
                  <a:pt x="340710" y="18371"/>
                </a:lnTo>
                <a:lnTo>
                  <a:pt x="336970" y="22426"/>
                </a:lnTo>
                <a:lnTo>
                  <a:pt x="328719" y="27397"/>
                </a:lnTo>
                <a:lnTo>
                  <a:pt x="327609" y="28362"/>
                </a:lnTo>
                <a:lnTo>
                  <a:pt x="326270" y="29523"/>
                </a:lnTo>
                <a:lnTo>
                  <a:pt x="324862" y="31894"/>
                </a:lnTo>
                <a:lnTo>
                  <a:pt x="323503" y="34379"/>
                </a:lnTo>
                <a:lnTo>
                  <a:pt x="322632" y="36276"/>
                </a:lnTo>
                <a:lnTo>
                  <a:pt x="322941" y="36750"/>
                </a:lnTo>
                <a:lnTo>
                  <a:pt x="322974" y="38107"/>
                </a:lnTo>
                <a:lnTo>
                  <a:pt x="322617" y="39530"/>
                </a:lnTo>
                <a:lnTo>
                  <a:pt x="322285" y="40593"/>
                </a:lnTo>
                <a:lnTo>
                  <a:pt x="321580" y="42391"/>
                </a:lnTo>
                <a:lnTo>
                  <a:pt x="320244" y="44828"/>
                </a:lnTo>
                <a:lnTo>
                  <a:pt x="319051" y="46904"/>
                </a:lnTo>
                <a:lnTo>
                  <a:pt x="316533" y="50011"/>
                </a:lnTo>
                <a:lnTo>
                  <a:pt x="315212" y="51744"/>
                </a:lnTo>
                <a:lnTo>
                  <a:pt x="315032" y="51973"/>
                </a:lnTo>
                <a:lnTo>
                  <a:pt x="314821" y="54638"/>
                </a:lnTo>
                <a:lnTo>
                  <a:pt x="313661" y="56764"/>
                </a:lnTo>
                <a:lnTo>
                  <a:pt x="313459" y="58743"/>
                </a:lnTo>
                <a:lnTo>
                  <a:pt x="313678" y="59625"/>
                </a:lnTo>
                <a:lnTo>
                  <a:pt x="314469" y="61555"/>
                </a:lnTo>
                <a:lnTo>
                  <a:pt x="315458" y="63468"/>
                </a:lnTo>
                <a:lnTo>
                  <a:pt x="316870" y="66428"/>
                </a:lnTo>
                <a:lnTo>
                  <a:pt x="318068" y="68848"/>
                </a:lnTo>
                <a:lnTo>
                  <a:pt x="319785" y="72134"/>
                </a:lnTo>
                <a:lnTo>
                  <a:pt x="321335" y="74603"/>
                </a:lnTo>
                <a:lnTo>
                  <a:pt x="323137" y="77268"/>
                </a:lnTo>
                <a:lnTo>
                  <a:pt x="324578" y="79378"/>
                </a:lnTo>
                <a:lnTo>
                  <a:pt x="326160" y="81193"/>
                </a:lnTo>
                <a:lnTo>
                  <a:pt x="326695" y="82795"/>
                </a:lnTo>
                <a:lnTo>
                  <a:pt x="327029" y="84283"/>
                </a:lnTo>
                <a:lnTo>
                  <a:pt x="327208" y="85657"/>
                </a:lnTo>
                <a:lnTo>
                  <a:pt x="327987" y="87014"/>
                </a:lnTo>
                <a:lnTo>
                  <a:pt x="329212" y="88404"/>
                </a:lnTo>
                <a:lnTo>
                  <a:pt x="331148" y="90415"/>
                </a:lnTo>
                <a:lnTo>
                  <a:pt x="333236" y="92557"/>
                </a:lnTo>
                <a:lnTo>
                  <a:pt x="335762" y="94290"/>
                </a:lnTo>
                <a:lnTo>
                  <a:pt x="338296" y="96334"/>
                </a:lnTo>
                <a:lnTo>
                  <a:pt x="341176" y="98345"/>
                </a:lnTo>
                <a:lnTo>
                  <a:pt x="343059" y="100209"/>
                </a:lnTo>
                <a:lnTo>
                  <a:pt x="343226" y="100961"/>
                </a:lnTo>
                <a:lnTo>
                  <a:pt x="343357" y="102368"/>
                </a:lnTo>
                <a:lnTo>
                  <a:pt x="343403" y="104330"/>
                </a:lnTo>
                <a:lnTo>
                  <a:pt x="343380" y="107616"/>
                </a:lnTo>
                <a:lnTo>
                  <a:pt x="343434" y="109971"/>
                </a:lnTo>
                <a:lnTo>
                  <a:pt x="343408" y="113061"/>
                </a:lnTo>
                <a:lnTo>
                  <a:pt x="342814" y="115367"/>
                </a:lnTo>
                <a:lnTo>
                  <a:pt x="342003" y="116871"/>
                </a:lnTo>
                <a:lnTo>
                  <a:pt x="341447" y="118555"/>
                </a:lnTo>
                <a:lnTo>
                  <a:pt x="341377" y="119864"/>
                </a:lnTo>
                <a:lnTo>
                  <a:pt x="341460" y="121270"/>
                </a:lnTo>
                <a:lnTo>
                  <a:pt x="341743" y="122774"/>
                </a:lnTo>
                <a:lnTo>
                  <a:pt x="341977" y="124278"/>
                </a:lnTo>
                <a:lnTo>
                  <a:pt x="342337" y="126895"/>
                </a:lnTo>
                <a:lnTo>
                  <a:pt x="342481" y="128824"/>
                </a:lnTo>
                <a:lnTo>
                  <a:pt x="342183" y="130982"/>
                </a:lnTo>
                <a:lnTo>
                  <a:pt x="341194" y="133370"/>
                </a:lnTo>
                <a:lnTo>
                  <a:pt x="339897" y="135348"/>
                </a:lnTo>
                <a:lnTo>
                  <a:pt x="336973" y="137850"/>
                </a:lnTo>
                <a:lnTo>
                  <a:pt x="333652" y="140433"/>
                </a:lnTo>
                <a:lnTo>
                  <a:pt x="328454" y="143540"/>
                </a:lnTo>
                <a:lnTo>
                  <a:pt x="327707" y="144276"/>
                </a:lnTo>
                <a:lnTo>
                  <a:pt x="325742" y="149590"/>
                </a:lnTo>
                <a:lnTo>
                  <a:pt x="324372" y="150882"/>
                </a:lnTo>
                <a:lnTo>
                  <a:pt x="323369" y="152484"/>
                </a:lnTo>
                <a:lnTo>
                  <a:pt x="322763" y="157455"/>
                </a:lnTo>
                <a:lnTo>
                  <a:pt x="323062" y="159662"/>
                </a:lnTo>
                <a:lnTo>
                  <a:pt x="323387" y="160840"/>
                </a:lnTo>
                <a:lnTo>
                  <a:pt x="323762" y="161952"/>
                </a:lnTo>
                <a:lnTo>
                  <a:pt x="324650" y="163832"/>
                </a:lnTo>
                <a:lnTo>
                  <a:pt x="325696" y="166072"/>
                </a:lnTo>
                <a:lnTo>
                  <a:pt x="326394" y="168280"/>
                </a:lnTo>
                <a:lnTo>
                  <a:pt x="326589" y="170242"/>
                </a:lnTo>
                <a:lnTo>
                  <a:pt x="326388" y="172269"/>
                </a:lnTo>
                <a:lnTo>
                  <a:pt x="325781" y="174003"/>
                </a:lnTo>
                <a:lnTo>
                  <a:pt x="324970" y="175458"/>
                </a:lnTo>
                <a:lnTo>
                  <a:pt x="323955" y="176684"/>
                </a:lnTo>
                <a:lnTo>
                  <a:pt x="322784" y="177665"/>
                </a:lnTo>
                <a:lnTo>
                  <a:pt x="320766" y="179006"/>
                </a:lnTo>
                <a:lnTo>
                  <a:pt x="315118" y="182178"/>
                </a:lnTo>
                <a:lnTo>
                  <a:pt x="307971" y="187067"/>
                </a:lnTo>
                <a:lnTo>
                  <a:pt x="307543" y="187394"/>
                </a:lnTo>
                <a:lnTo>
                  <a:pt x="303743" y="190256"/>
                </a:lnTo>
                <a:lnTo>
                  <a:pt x="300566" y="193264"/>
                </a:lnTo>
                <a:lnTo>
                  <a:pt x="297809" y="197385"/>
                </a:lnTo>
                <a:lnTo>
                  <a:pt x="297464" y="198251"/>
                </a:lnTo>
                <a:lnTo>
                  <a:pt x="296543" y="200541"/>
                </a:lnTo>
                <a:lnTo>
                  <a:pt x="296450" y="201587"/>
                </a:lnTo>
                <a:lnTo>
                  <a:pt x="296406" y="202094"/>
                </a:lnTo>
                <a:lnTo>
                  <a:pt x="297287" y="206509"/>
                </a:lnTo>
                <a:lnTo>
                  <a:pt x="297894" y="207621"/>
                </a:lnTo>
                <a:lnTo>
                  <a:pt x="300213" y="209943"/>
                </a:lnTo>
                <a:lnTo>
                  <a:pt x="302253" y="213262"/>
                </a:lnTo>
                <a:lnTo>
                  <a:pt x="303862" y="215878"/>
                </a:lnTo>
                <a:lnTo>
                  <a:pt x="304842" y="217759"/>
                </a:lnTo>
                <a:lnTo>
                  <a:pt x="306830" y="221601"/>
                </a:lnTo>
                <a:lnTo>
                  <a:pt x="302530" y="225787"/>
                </a:lnTo>
                <a:lnTo>
                  <a:pt x="302358" y="227406"/>
                </a:lnTo>
                <a:lnTo>
                  <a:pt x="301985" y="230921"/>
                </a:lnTo>
                <a:lnTo>
                  <a:pt x="303431" y="234731"/>
                </a:lnTo>
                <a:lnTo>
                  <a:pt x="303314" y="235173"/>
                </a:lnTo>
                <a:lnTo>
                  <a:pt x="302788" y="237200"/>
                </a:lnTo>
                <a:lnTo>
                  <a:pt x="303370" y="240797"/>
                </a:lnTo>
                <a:lnTo>
                  <a:pt x="301712" y="246242"/>
                </a:lnTo>
                <a:lnTo>
                  <a:pt x="304487" y="246586"/>
                </a:lnTo>
                <a:lnTo>
                  <a:pt x="314569" y="252325"/>
                </a:lnTo>
                <a:lnTo>
                  <a:pt x="318240" y="254402"/>
                </a:lnTo>
                <a:lnTo>
                  <a:pt x="325251" y="257149"/>
                </a:lnTo>
                <a:lnTo>
                  <a:pt x="324824" y="258228"/>
                </a:lnTo>
                <a:lnTo>
                  <a:pt x="323986" y="260353"/>
                </a:lnTo>
                <a:lnTo>
                  <a:pt x="321047" y="264114"/>
                </a:lnTo>
                <a:lnTo>
                  <a:pt x="319496" y="264965"/>
                </a:lnTo>
                <a:lnTo>
                  <a:pt x="315906" y="265684"/>
                </a:lnTo>
                <a:lnTo>
                  <a:pt x="314062" y="266305"/>
                </a:lnTo>
                <a:lnTo>
                  <a:pt x="311632" y="267123"/>
                </a:lnTo>
                <a:lnTo>
                  <a:pt x="309436" y="267237"/>
                </a:lnTo>
                <a:lnTo>
                  <a:pt x="305949" y="267434"/>
                </a:lnTo>
                <a:lnTo>
                  <a:pt x="303869" y="268268"/>
                </a:lnTo>
                <a:lnTo>
                  <a:pt x="303035" y="268595"/>
                </a:lnTo>
                <a:lnTo>
                  <a:pt x="299859" y="271342"/>
                </a:lnTo>
                <a:lnTo>
                  <a:pt x="299241" y="271472"/>
                </a:lnTo>
                <a:lnTo>
                  <a:pt x="298932" y="271521"/>
                </a:lnTo>
                <a:lnTo>
                  <a:pt x="297699" y="271211"/>
                </a:lnTo>
                <a:lnTo>
                  <a:pt x="296537" y="271914"/>
                </a:lnTo>
                <a:lnTo>
                  <a:pt x="295626" y="273369"/>
                </a:lnTo>
                <a:lnTo>
                  <a:pt x="294915" y="274873"/>
                </a:lnTo>
                <a:lnTo>
                  <a:pt x="293350" y="275953"/>
                </a:lnTo>
                <a:lnTo>
                  <a:pt x="291625" y="276623"/>
                </a:lnTo>
                <a:lnTo>
                  <a:pt x="289743" y="276901"/>
                </a:lnTo>
                <a:lnTo>
                  <a:pt x="287020" y="277441"/>
                </a:lnTo>
                <a:lnTo>
                  <a:pt x="284205" y="278193"/>
                </a:lnTo>
                <a:lnTo>
                  <a:pt x="282131" y="278863"/>
                </a:lnTo>
                <a:lnTo>
                  <a:pt x="281010" y="279305"/>
                </a:lnTo>
                <a:lnTo>
                  <a:pt x="280061" y="279664"/>
                </a:lnTo>
                <a:lnTo>
                  <a:pt x="278047" y="280662"/>
                </a:lnTo>
                <a:lnTo>
                  <a:pt x="274611" y="282591"/>
                </a:lnTo>
                <a:lnTo>
                  <a:pt x="272252" y="283785"/>
                </a:lnTo>
                <a:lnTo>
                  <a:pt x="271608" y="283883"/>
                </a:lnTo>
                <a:lnTo>
                  <a:pt x="269523" y="283981"/>
                </a:lnTo>
                <a:lnTo>
                  <a:pt x="267440" y="284226"/>
                </a:lnTo>
                <a:lnTo>
                  <a:pt x="265365" y="284750"/>
                </a:lnTo>
                <a:lnTo>
                  <a:pt x="263793" y="285600"/>
                </a:lnTo>
                <a:lnTo>
                  <a:pt x="261241" y="287022"/>
                </a:lnTo>
                <a:lnTo>
                  <a:pt x="259243" y="288707"/>
                </a:lnTo>
                <a:lnTo>
                  <a:pt x="257439" y="289851"/>
                </a:lnTo>
                <a:lnTo>
                  <a:pt x="255333" y="291634"/>
                </a:lnTo>
                <a:lnTo>
                  <a:pt x="252256" y="293988"/>
                </a:lnTo>
                <a:lnTo>
                  <a:pt x="249157" y="296588"/>
                </a:lnTo>
                <a:lnTo>
                  <a:pt x="242354" y="303783"/>
                </a:lnTo>
                <a:lnTo>
                  <a:pt x="241178" y="305091"/>
                </a:lnTo>
                <a:lnTo>
                  <a:pt x="239824" y="306693"/>
                </a:lnTo>
                <a:lnTo>
                  <a:pt x="237795" y="308819"/>
                </a:lnTo>
                <a:lnTo>
                  <a:pt x="236665" y="310666"/>
                </a:lnTo>
                <a:lnTo>
                  <a:pt x="236206" y="313266"/>
                </a:lnTo>
                <a:lnTo>
                  <a:pt x="236323" y="313920"/>
                </a:lnTo>
                <a:lnTo>
                  <a:pt x="237142" y="318417"/>
                </a:lnTo>
                <a:lnTo>
                  <a:pt x="239747" y="323355"/>
                </a:lnTo>
                <a:lnTo>
                  <a:pt x="240248" y="328947"/>
                </a:lnTo>
                <a:lnTo>
                  <a:pt x="241345" y="330370"/>
                </a:lnTo>
                <a:lnTo>
                  <a:pt x="243680" y="331514"/>
                </a:lnTo>
                <a:lnTo>
                  <a:pt x="244103" y="332397"/>
                </a:lnTo>
                <a:lnTo>
                  <a:pt x="244030" y="333509"/>
                </a:lnTo>
                <a:lnTo>
                  <a:pt x="244162" y="333689"/>
                </a:lnTo>
                <a:lnTo>
                  <a:pt x="244640" y="334310"/>
                </a:lnTo>
                <a:lnTo>
                  <a:pt x="243206" y="335733"/>
                </a:lnTo>
                <a:lnTo>
                  <a:pt x="241772" y="336158"/>
                </a:lnTo>
                <a:lnTo>
                  <a:pt x="241222" y="336338"/>
                </a:lnTo>
                <a:lnTo>
                  <a:pt x="240951" y="336763"/>
                </a:lnTo>
                <a:lnTo>
                  <a:pt x="240406" y="337630"/>
                </a:lnTo>
                <a:lnTo>
                  <a:pt x="239603" y="337679"/>
                </a:lnTo>
                <a:lnTo>
                  <a:pt x="238799" y="337728"/>
                </a:lnTo>
                <a:lnTo>
                  <a:pt x="237803" y="338594"/>
                </a:lnTo>
                <a:lnTo>
                  <a:pt x="234100" y="338365"/>
                </a:lnTo>
                <a:lnTo>
                  <a:pt x="233187" y="338758"/>
                </a:lnTo>
                <a:lnTo>
                  <a:pt x="231369" y="339510"/>
                </a:lnTo>
                <a:lnTo>
                  <a:pt x="229518" y="339445"/>
                </a:lnTo>
                <a:lnTo>
                  <a:pt x="228489" y="340213"/>
                </a:lnTo>
                <a:lnTo>
                  <a:pt x="228148" y="340475"/>
                </a:lnTo>
                <a:lnTo>
                  <a:pt x="226974" y="340458"/>
                </a:lnTo>
                <a:lnTo>
                  <a:pt x="226001" y="340082"/>
                </a:lnTo>
                <a:lnTo>
                  <a:pt x="225374" y="339837"/>
                </a:lnTo>
                <a:lnTo>
                  <a:pt x="224173" y="339968"/>
                </a:lnTo>
                <a:lnTo>
                  <a:pt x="220737" y="340344"/>
                </a:lnTo>
                <a:lnTo>
                  <a:pt x="220126" y="339706"/>
                </a:lnTo>
                <a:lnTo>
                  <a:pt x="219259" y="339886"/>
                </a:lnTo>
                <a:lnTo>
                  <a:pt x="218008" y="341489"/>
                </a:lnTo>
                <a:lnTo>
                  <a:pt x="216710" y="341603"/>
                </a:lnTo>
                <a:lnTo>
                  <a:pt x="216097" y="341031"/>
                </a:lnTo>
                <a:lnTo>
                  <a:pt x="214794" y="341652"/>
                </a:lnTo>
                <a:lnTo>
                  <a:pt x="214467" y="341636"/>
                </a:lnTo>
                <a:lnTo>
                  <a:pt x="210657" y="341603"/>
                </a:lnTo>
                <a:lnTo>
                  <a:pt x="209499" y="340033"/>
                </a:lnTo>
                <a:lnTo>
                  <a:pt x="209149" y="339935"/>
                </a:lnTo>
                <a:lnTo>
                  <a:pt x="207959" y="339592"/>
                </a:lnTo>
                <a:lnTo>
                  <a:pt x="206799" y="338267"/>
                </a:lnTo>
                <a:lnTo>
                  <a:pt x="206306" y="338169"/>
                </a:lnTo>
                <a:lnTo>
                  <a:pt x="205813" y="338071"/>
                </a:lnTo>
                <a:lnTo>
                  <a:pt x="204751" y="339183"/>
                </a:lnTo>
                <a:lnTo>
                  <a:pt x="203148" y="338987"/>
                </a:lnTo>
                <a:lnTo>
                  <a:pt x="202708" y="339592"/>
                </a:lnTo>
                <a:lnTo>
                  <a:pt x="202208" y="340278"/>
                </a:lnTo>
                <a:lnTo>
                  <a:pt x="201269" y="340180"/>
                </a:lnTo>
                <a:lnTo>
                  <a:pt x="200234" y="340066"/>
                </a:lnTo>
                <a:lnTo>
                  <a:pt x="199381" y="339199"/>
                </a:lnTo>
                <a:lnTo>
                  <a:pt x="198951" y="338758"/>
                </a:lnTo>
                <a:lnTo>
                  <a:pt x="196351" y="337679"/>
                </a:lnTo>
                <a:lnTo>
                  <a:pt x="196070" y="336616"/>
                </a:lnTo>
                <a:lnTo>
                  <a:pt x="193923" y="335160"/>
                </a:lnTo>
                <a:lnTo>
                  <a:pt x="193176" y="335651"/>
                </a:lnTo>
                <a:lnTo>
                  <a:pt x="192244" y="335798"/>
                </a:lnTo>
                <a:lnTo>
                  <a:pt x="191011" y="335995"/>
                </a:lnTo>
                <a:lnTo>
                  <a:pt x="190610" y="335504"/>
                </a:lnTo>
                <a:lnTo>
                  <a:pt x="189949" y="334670"/>
                </a:lnTo>
                <a:lnTo>
                  <a:pt x="189670" y="334310"/>
                </a:lnTo>
                <a:lnTo>
                  <a:pt x="188471" y="334065"/>
                </a:lnTo>
                <a:lnTo>
                  <a:pt x="186588" y="333656"/>
                </a:lnTo>
                <a:lnTo>
                  <a:pt x="185525" y="335062"/>
                </a:lnTo>
                <a:lnTo>
                  <a:pt x="185147" y="335569"/>
                </a:lnTo>
                <a:lnTo>
                  <a:pt x="184755" y="337744"/>
                </a:lnTo>
                <a:lnTo>
                  <a:pt x="184424" y="338267"/>
                </a:lnTo>
                <a:lnTo>
                  <a:pt x="184253" y="338545"/>
                </a:lnTo>
                <a:lnTo>
                  <a:pt x="181949" y="340246"/>
                </a:lnTo>
                <a:lnTo>
                  <a:pt x="180588" y="340360"/>
                </a:lnTo>
                <a:lnTo>
                  <a:pt x="179485" y="339608"/>
                </a:lnTo>
                <a:lnTo>
                  <a:pt x="179084" y="336616"/>
                </a:lnTo>
                <a:lnTo>
                  <a:pt x="178834" y="336616"/>
                </a:lnTo>
                <a:lnTo>
                  <a:pt x="178343" y="336616"/>
                </a:lnTo>
                <a:lnTo>
                  <a:pt x="176721" y="338087"/>
                </a:lnTo>
                <a:lnTo>
                  <a:pt x="176048" y="338169"/>
                </a:lnTo>
                <a:lnTo>
                  <a:pt x="175794" y="338202"/>
                </a:lnTo>
                <a:lnTo>
                  <a:pt x="175366" y="337826"/>
                </a:lnTo>
                <a:lnTo>
                  <a:pt x="175338" y="337433"/>
                </a:lnTo>
                <a:lnTo>
                  <a:pt x="175312" y="337024"/>
                </a:lnTo>
                <a:lnTo>
                  <a:pt x="174880" y="337008"/>
                </a:lnTo>
                <a:lnTo>
                  <a:pt x="174133" y="337711"/>
                </a:lnTo>
                <a:lnTo>
                  <a:pt x="173695" y="338120"/>
                </a:lnTo>
                <a:lnTo>
                  <a:pt x="173433" y="339559"/>
                </a:lnTo>
                <a:lnTo>
                  <a:pt x="173366" y="339919"/>
                </a:lnTo>
                <a:lnTo>
                  <a:pt x="172581" y="339968"/>
                </a:lnTo>
                <a:lnTo>
                  <a:pt x="171744" y="339265"/>
                </a:lnTo>
                <a:lnTo>
                  <a:pt x="171401" y="338954"/>
                </a:lnTo>
                <a:lnTo>
                  <a:pt x="170169" y="338578"/>
                </a:lnTo>
                <a:lnTo>
                  <a:pt x="169515" y="338938"/>
                </a:lnTo>
                <a:lnTo>
                  <a:pt x="168865" y="339314"/>
                </a:lnTo>
                <a:lnTo>
                  <a:pt x="167849" y="339118"/>
                </a:lnTo>
                <a:lnTo>
                  <a:pt x="166835" y="338921"/>
                </a:lnTo>
                <a:lnTo>
                  <a:pt x="166212" y="338970"/>
                </a:lnTo>
                <a:lnTo>
                  <a:pt x="165252" y="338038"/>
                </a:lnTo>
                <a:lnTo>
                  <a:pt x="164927" y="337711"/>
                </a:lnTo>
                <a:lnTo>
                  <a:pt x="162159" y="336698"/>
                </a:lnTo>
                <a:lnTo>
                  <a:pt x="161060" y="335504"/>
                </a:lnTo>
                <a:lnTo>
                  <a:pt x="159755" y="336174"/>
                </a:lnTo>
                <a:lnTo>
                  <a:pt x="158524" y="335913"/>
                </a:lnTo>
                <a:lnTo>
                  <a:pt x="157554" y="334850"/>
                </a:lnTo>
                <a:lnTo>
                  <a:pt x="156804" y="334899"/>
                </a:lnTo>
                <a:lnTo>
                  <a:pt x="155680" y="336011"/>
                </a:lnTo>
                <a:lnTo>
                  <a:pt x="153581" y="335929"/>
                </a:lnTo>
                <a:lnTo>
                  <a:pt x="151988" y="334784"/>
                </a:lnTo>
                <a:lnTo>
                  <a:pt x="150198" y="334703"/>
                </a:lnTo>
                <a:lnTo>
                  <a:pt x="148380" y="335782"/>
                </a:lnTo>
                <a:lnTo>
                  <a:pt x="148022" y="335995"/>
                </a:lnTo>
                <a:lnTo>
                  <a:pt x="145674" y="336142"/>
                </a:lnTo>
                <a:lnTo>
                  <a:pt x="145137" y="334343"/>
                </a:lnTo>
                <a:lnTo>
                  <a:pt x="145785" y="331498"/>
                </a:lnTo>
                <a:lnTo>
                  <a:pt x="145696" y="331056"/>
                </a:lnTo>
                <a:lnTo>
                  <a:pt x="145567" y="330599"/>
                </a:lnTo>
                <a:lnTo>
                  <a:pt x="145242" y="330321"/>
                </a:lnTo>
                <a:lnTo>
                  <a:pt x="144820" y="330386"/>
                </a:lnTo>
                <a:lnTo>
                  <a:pt x="144251" y="330484"/>
                </a:lnTo>
                <a:lnTo>
                  <a:pt x="143288" y="331547"/>
                </a:lnTo>
                <a:lnTo>
                  <a:pt x="142626" y="332266"/>
                </a:lnTo>
                <a:lnTo>
                  <a:pt x="141823" y="332266"/>
                </a:lnTo>
                <a:lnTo>
                  <a:pt x="140812" y="331465"/>
                </a:lnTo>
                <a:lnTo>
                  <a:pt x="140475" y="331187"/>
                </a:lnTo>
                <a:lnTo>
                  <a:pt x="140209" y="331236"/>
                </a:lnTo>
                <a:lnTo>
                  <a:pt x="139486" y="331367"/>
                </a:lnTo>
                <a:lnTo>
                  <a:pt x="137905" y="333983"/>
                </a:lnTo>
                <a:lnTo>
                  <a:pt x="137663" y="334392"/>
                </a:lnTo>
                <a:lnTo>
                  <a:pt x="137222" y="334588"/>
                </a:lnTo>
                <a:lnTo>
                  <a:pt x="135987" y="335177"/>
                </a:lnTo>
                <a:lnTo>
                  <a:pt x="135505" y="335062"/>
                </a:lnTo>
                <a:lnTo>
                  <a:pt x="134878" y="334915"/>
                </a:lnTo>
                <a:lnTo>
                  <a:pt x="134267" y="334229"/>
                </a:lnTo>
                <a:lnTo>
                  <a:pt x="134112" y="331367"/>
                </a:lnTo>
                <a:lnTo>
                  <a:pt x="133564" y="330680"/>
                </a:lnTo>
                <a:lnTo>
                  <a:pt x="132980" y="330435"/>
                </a:lnTo>
                <a:lnTo>
                  <a:pt x="132395" y="330173"/>
                </a:lnTo>
                <a:lnTo>
                  <a:pt x="131664" y="329160"/>
                </a:lnTo>
                <a:lnTo>
                  <a:pt x="131544" y="328996"/>
                </a:lnTo>
                <a:lnTo>
                  <a:pt x="131343" y="327165"/>
                </a:lnTo>
                <a:lnTo>
                  <a:pt x="131319" y="326936"/>
                </a:lnTo>
                <a:lnTo>
                  <a:pt x="129849" y="325644"/>
                </a:lnTo>
                <a:lnTo>
                  <a:pt x="129115" y="324990"/>
                </a:lnTo>
                <a:lnTo>
                  <a:pt x="126829" y="325154"/>
                </a:lnTo>
                <a:lnTo>
                  <a:pt x="126392" y="324598"/>
                </a:lnTo>
                <a:lnTo>
                  <a:pt x="126170" y="323159"/>
                </a:lnTo>
                <a:lnTo>
                  <a:pt x="125689" y="322979"/>
                </a:lnTo>
                <a:lnTo>
                  <a:pt x="125002" y="322717"/>
                </a:lnTo>
                <a:lnTo>
                  <a:pt x="124698" y="322750"/>
                </a:lnTo>
                <a:lnTo>
                  <a:pt x="123518" y="322881"/>
                </a:lnTo>
                <a:lnTo>
                  <a:pt x="123333" y="322505"/>
                </a:lnTo>
                <a:lnTo>
                  <a:pt x="123231" y="322292"/>
                </a:lnTo>
                <a:lnTo>
                  <a:pt x="123094" y="322014"/>
                </a:lnTo>
                <a:lnTo>
                  <a:pt x="123861" y="319660"/>
                </a:lnTo>
                <a:lnTo>
                  <a:pt x="123809" y="315784"/>
                </a:lnTo>
                <a:lnTo>
                  <a:pt x="123758" y="311909"/>
                </a:lnTo>
                <a:lnTo>
                  <a:pt x="123454" y="311500"/>
                </a:lnTo>
                <a:lnTo>
                  <a:pt x="123150" y="311091"/>
                </a:lnTo>
                <a:lnTo>
                  <a:pt x="121353" y="311631"/>
                </a:lnTo>
                <a:lnTo>
                  <a:pt x="120548" y="311696"/>
                </a:lnTo>
                <a:lnTo>
                  <a:pt x="120473" y="311549"/>
                </a:lnTo>
                <a:lnTo>
                  <a:pt x="120125" y="310879"/>
                </a:lnTo>
                <a:lnTo>
                  <a:pt x="120622" y="309947"/>
                </a:lnTo>
                <a:lnTo>
                  <a:pt x="121385" y="308541"/>
                </a:lnTo>
                <a:lnTo>
                  <a:pt x="121027" y="307413"/>
                </a:lnTo>
                <a:lnTo>
                  <a:pt x="120668" y="306301"/>
                </a:lnTo>
                <a:lnTo>
                  <a:pt x="120923" y="305549"/>
                </a:lnTo>
                <a:lnTo>
                  <a:pt x="123397" y="305271"/>
                </a:lnTo>
                <a:lnTo>
                  <a:pt x="123405" y="304518"/>
                </a:lnTo>
                <a:lnTo>
                  <a:pt x="120852" y="303455"/>
                </a:lnTo>
                <a:lnTo>
                  <a:pt x="119896" y="303014"/>
                </a:lnTo>
                <a:lnTo>
                  <a:pt x="119732" y="301444"/>
                </a:lnTo>
                <a:lnTo>
                  <a:pt x="119425" y="301248"/>
                </a:lnTo>
                <a:lnTo>
                  <a:pt x="118812" y="300872"/>
                </a:lnTo>
                <a:lnTo>
                  <a:pt x="117819" y="301232"/>
                </a:lnTo>
                <a:lnTo>
                  <a:pt x="116787" y="305319"/>
                </a:lnTo>
                <a:lnTo>
                  <a:pt x="116308" y="305271"/>
                </a:lnTo>
                <a:lnTo>
                  <a:pt x="116048" y="305254"/>
                </a:lnTo>
                <a:lnTo>
                  <a:pt x="114969" y="303733"/>
                </a:lnTo>
                <a:lnTo>
                  <a:pt x="114405" y="302932"/>
                </a:lnTo>
                <a:lnTo>
                  <a:pt x="114307" y="303341"/>
                </a:lnTo>
                <a:lnTo>
                  <a:pt x="113952" y="304796"/>
                </a:lnTo>
                <a:lnTo>
                  <a:pt x="113453" y="305221"/>
                </a:lnTo>
                <a:lnTo>
                  <a:pt x="113272" y="305205"/>
                </a:lnTo>
                <a:lnTo>
                  <a:pt x="111789" y="305025"/>
                </a:lnTo>
                <a:lnTo>
                  <a:pt x="110257" y="303831"/>
                </a:lnTo>
                <a:lnTo>
                  <a:pt x="110329" y="302900"/>
                </a:lnTo>
                <a:lnTo>
                  <a:pt x="111069" y="302409"/>
                </a:lnTo>
                <a:lnTo>
                  <a:pt x="111449" y="302164"/>
                </a:lnTo>
                <a:lnTo>
                  <a:pt x="112158" y="302115"/>
                </a:lnTo>
                <a:lnTo>
                  <a:pt x="113116" y="302049"/>
                </a:lnTo>
                <a:lnTo>
                  <a:pt x="113246" y="301559"/>
                </a:lnTo>
                <a:lnTo>
                  <a:pt x="112703" y="300381"/>
                </a:lnTo>
                <a:lnTo>
                  <a:pt x="113020" y="299204"/>
                </a:lnTo>
                <a:lnTo>
                  <a:pt x="113089" y="298959"/>
                </a:lnTo>
                <a:lnTo>
                  <a:pt x="111369" y="298125"/>
                </a:lnTo>
                <a:lnTo>
                  <a:pt x="110886" y="296948"/>
                </a:lnTo>
                <a:lnTo>
                  <a:pt x="112755" y="295411"/>
                </a:lnTo>
                <a:lnTo>
                  <a:pt x="112951" y="294479"/>
                </a:lnTo>
                <a:lnTo>
                  <a:pt x="111684" y="291617"/>
                </a:lnTo>
                <a:lnTo>
                  <a:pt x="109594" y="290783"/>
                </a:lnTo>
                <a:lnTo>
                  <a:pt x="109516" y="292304"/>
                </a:lnTo>
                <a:lnTo>
                  <a:pt x="109437" y="293824"/>
                </a:lnTo>
                <a:lnTo>
                  <a:pt x="108747" y="294806"/>
                </a:lnTo>
                <a:lnTo>
                  <a:pt x="103523" y="298289"/>
                </a:lnTo>
                <a:lnTo>
                  <a:pt x="102771" y="299237"/>
                </a:lnTo>
                <a:lnTo>
                  <a:pt x="101646" y="300627"/>
                </a:lnTo>
                <a:lnTo>
                  <a:pt x="100413" y="306137"/>
                </a:lnTo>
                <a:lnTo>
                  <a:pt x="99592" y="307739"/>
                </a:lnTo>
                <a:lnTo>
                  <a:pt x="97274" y="309293"/>
                </a:lnTo>
                <a:lnTo>
                  <a:pt x="96110" y="310061"/>
                </a:lnTo>
                <a:lnTo>
                  <a:pt x="95048" y="311173"/>
                </a:lnTo>
                <a:lnTo>
                  <a:pt x="93848" y="313642"/>
                </a:lnTo>
                <a:lnTo>
                  <a:pt x="93068" y="314378"/>
                </a:lnTo>
                <a:lnTo>
                  <a:pt x="92288" y="315114"/>
                </a:lnTo>
                <a:lnTo>
                  <a:pt x="90987" y="315457"/>
                </a:lnTo>
                <a:lnTo>
                  <a:pt x="90701" y="315817"/>
                </a:lnTo>
                <a:lnTo>
                  <a:pt x="90271" y="316340"/>
                </a:lnTo>
                <a:lnTo>
                  <a:pt x="90035" y="316618"/>
                </a:lnTo>
                <a:lnTo>
                  <a:pt x="89924" y="316749"/>
                </a:lnTo>
                <a:lnTo>
                  <a:pt x="88454" y="317812"/>
                </a:lnTo>
                <a:lnTo>
                  <a:pt x="85069" y="320232"/>
                </a:lnTo>
                <a:lnTo>
                  <a:pt x="82420" y="319594"/>
                </a:lnTo>
                <a:lnTo>
                  <a:pt x="80932" y="320068"/>
                </a:lnTo>
                <a:lnTo>
                  <a:pt x="80748" y="320052"/>
                </a:lnTo>
                <a:lnTo>
                  <a:pt x="79144" y="319872"/>
                </a:lnTo>
                <a:lnTo>
                  <a:pt x="74209" y="325023"/>
                </a:lnTo>
                <a:lnTo>
                  <a:pt x="70992" y="326298"/>
                </a:lnTo>
                <a:lnTo>
                  <a:pt x="70549" y="326478"/>
                </a:lnTo>
                <a:lnTo>
                  <a:pt x="68744" y="327754"/>
                </a:lnTo>
                <a:lnTo>
                  <a:pt x="68612" y="328489"/>
                </a:lnTo>
                <a:lnTo>
                  <a:pt x="69712" y="329503"/>
                </a:lnTo>
                <a:lnTo>
                  <a:pt x="70726" y="332806"/>
                </a:lnTo>
                <a:lnTo>
                  <a:pt x="70816" y="333509"/>
                </a:lnTo>
                <a:lnTo>
                  <a:pt x="70898" y="334163"/>
                </a:lnTo>
                <a:lnTo>
                  <a:pt x="70631" y="335749"/>
                </a:lnTo>
                <a:lnTo>
                  <a:pt x="70502" y="336518"/>
                </a:lnTo>
                <a:lnTo>
                  <a:pt x="69254" y="337630"/>
                </a:lnTo>
                <a:lnTo>
                  <a:pt x="69231" y="338480"/>
                </a:lnTo>
                <a:lnTo>
                  <a:pt x="69486" y="339150"/>
                </a:lnTo>
                <a:lnTo>
                  <a:pt x="70347" y="339804"/>
                </a:lnTo>
                <a:lnTo>
                  <a:pt x="71785" y="339853"/>
                </a:lnTo>
                <a:lnTo>
                  <a:pt x="72883" y="339853"/>
                </a:lnTo>
                <a:lnTo>
                  <a:pt x="74472" y="339935"/>
                </a:lnTo>
                <a:lnTo>
                  <a:pt x="76853" y="340230"/>
                </a:lnTo>
                <a:lnTo>
                  <a:pt x="78475" y="340573"/>
                </a:lnTo>
                <a:lnTo>
                  <a:pt x="79858" y="341816"/>
                </a:lnTo>
                <a:lnTo>
                  <a:pt x="80766" y="344497"/>
                </a:lnTo>
                <a:lnTo>
                  <a:pt x="81527" y="346786"/>
                </a:lnTo>
                <a:lnTo>
                  <a:pt x="85733" y="356973"/>
                </a:lnTo>
                <a:lnTo>
                  <a:pt x="87035" y="361257"/>
                </a:lnTo>
                <a:lnTo>
                  <a:pt x="88179" y="361878"/>
                </a:lnTo>
                <a:lnTo>
                  <a:pt x="89271" y="363563"/>
                </a:lnTo>
                <a:lnTo>
                  <a:pt x="90290" y="366359"/>
                </a:lnTo>
                <a:lnTo>
                  <a:pt x="91093" y="368452"/>
                </a:lnTo>
                <a:lnTo>
                  <a:pt x="91600" y="370005"/>
                </a:lnTo>
                <a:lnTo>
                  <a:pt x="91896" y="370545"/>
                </a:lnTo>
                <a:lnTo>
                  <a:pt x="93158" y="371935"/>
                </a:lnTo>
                <a:lnTo>
                  <a:pt x="94610" y="376513"/>
                </a:lnTo>
                <a:lnTo>
                  <a:pt x="98333" y="386046"/>
                </a:lnTo>
                <a:lnTo>
                  <a:pt x="100606" y="391164"/>
                </a:lnTo>
                <a:lnTo>
                  <a:pt x="101062" y="392308"/>
                </a:lnTo>
                <a:lnTo>
                  <a:pt x="103747" y="398996"/>
                </a:lnTo>
                <a:lnTo>
                  <a:pt x="109820" y="413565"/>
                </a:lnTo>
                <a:lnTo>
                  <a:pt x="113556" y="422247"/>
                </a:lnTo>
                <a:lnTo>
                  <a:pt x="119350" y="435116"/>
                </a:lnTo>
                <a:lnTo>
                  <a:pt x="120252" y="438108"/>
                </a:lnTo>
                <a:lnTo>
                  <a:pt x="120538" y="439171"/>
                </a:lnTo>
                <a:lnTo>
                  <a:pt x="120787" y="440103"/>
                </a:lnTo>
                <a:lnTo>
                  <a:pt x="125436" y="448851"/>
                </a:lnTo>
                <a:lnTo>
                  <a:pt x="126894" y="452644"/>
                </a:lnTo>
                <a:lnTo>
                  <a:pt x="128361" y="455898"/>
                </a:lnTo>
                <a:lnTo>
                  <a:pt x="128812" y="458237"/>
                </a:lnTo>
                <a:lnTo>
                  <a:pt x="134015" y="468832"/>
                </a:lnTo>
                <a:lnTo>
                  <a:pt x="134425" y="470876"/>
                </a:lnTo>
                <a:lnTo>
                  <a:pt x="136144" y="472086"/>
                </a:lnTo>
                <a:lnTo>
                  <a:pt x="136688" y="473198"/>
                </a:lnTo>
                <a:lnTo>
                  <a:pt x="136710" y="476975"/>
                </a:lnTo>
                <a:lnTo>
                  <a:pt x="135012" y="479640"/>
                </a:lnTo>
                <a:lnTo>
                  <a:pt x="134865" y="479738"/>
                </a:lnTo>
                <a:lnTo>
                  <a:pt x="134141" y="480245"/>
                </a:lnTo>
                <a:lnTo>
                  <a:pt x="132162" y="480344"/>
                </a:lnTo>
                <a:lnTo>
                  <a:pt x="129370" y="481439"/>
                </a:lnTo>
                <a:lnTo>
                  <a:pt x="127504" y="482600"/>
                </a:lnTo>
                <a:lnTo>
                  <a:pt x="127313" y="483123"/>
                </a:lnTo>
                <a:lnTo>
                  <a:pt x="127121" y="483646"/>
                </a:lnTo>
                <a:lnTo>
                  <a:pt x="124690" y="485543"/>
                </a:lnTo>
                <a:lnTo>
                  <a:pt x="124185" y="486655"/>
                </a:lnTo>
                <a:lnTo>
                  <a:pt x="123522" y="490808"/>
                </a:lnTo>
                <a:lnTo>
                  <a:pt x="123928" y="493343"/>
                </a:lnTo>
                <a:lnTo>
                  <a:pt x="124021" y="493539"/>
                </a:lnTo>
                <a:lnTo>
                  <a:pt x="124490" y="494471"/>
                </a:lnTo>
                <a:lnTo>
                  <a:pt x="124956" y="495403"/>
                </a:lnTo>
                <a:lnTo>
                  <a:pt x="124935" y="497447"/>
                </a:lnTo>
                <a:lnTo>
                  <a:pt x="123800" y="499491"/>
                </a:lnTo>
                <a:lnTo>
                  <a:pt x="122157" y="500406"/>
                </a:lnTo>
                <a:lnTo>
                  <a:pt x="120506" y="501322"/>
                </a:lnTo>
                <a:lnTo>
                  <a:pt x="112032" y="501780"/>
                </a:lnTo>
                <a:lnTo>
                  <a:pt x="110368" y="501338"/>
                </a:lnTo>
                <a:lnTo>
                  <a:pt x="109137" y="499360"/>
                </a:lnTo>
                <a:lnTo>
                  <a:pt x="108849" y="498902"/>
                </a:lnTo>
                <a:lnTo>
                  <a:pt x="105976" y="495893"/>
                </a:lnTo>
                <a:lnTo>
                  <a:pt x="103026" y="494242"/>
                </a:lnTo>
                <a:lnTo>
                  <a:pt x="102634" y="490579"/>
                </a:lnTo>
                <a:lnTo>
                  <a:pt x="102218" y="490203"/>
                </a:lnTo>
                <a:lnTo>
                  <a:pt x="101801" y="489827"/>
                </a:lnTo>
                <a:lnTo>
                  <a:pt x="101532" y="489582"/>
                </a:lnTo>
                <a:lnTo>
                  <a:pt x="101018" y="488486"/>
                </a:lnTo>
                <a:lnTo>
                  <a:pt x="100626" y="487636"/>
                </a:lnTo>
                <a:lnTo>
                  <a:pt x="100230" y="487505"/>
                </a:lnTo>
                <a:lnTo>
                  <a:pt x="99332" y="487195"/>
                </a:lnTo>
                <a:lnTo>
                  <a:pt x="97635" y="489778"/>
                </a:lnTo>
                <a:lnTo>
                  <a:pt x="93436" y="489484"/>
                </a:lnTo>
                <a:lnTo>
                  <a:pt x="92318" y="490040"/>
                </a:lnTo>
                <a:lnTo>
                  <a:pt x="91494" y="491887"/>
                </a:lnTo>
                <a:lnTo>
                  <a:pt x="90704" y="492411"/>
                </a:lnTo>
                <a:lnTo>
                  <a:pt x="90311" y="492672"/>
                </a:lnTo>
                <a:lnTo>
                  <a:pt x="88678" y="492574"/>
                </a:lnTo>
                <a:lnTo>
                  <a:pt x="87038" y="492460"/>
                </a:lnTo>
                <a:lnTo>
                  <a:pt x="86438" y="492721"/>
                </a:lnTo>
                <a:lnTo>
                  <a:pt x="85919" y="492934"/>
                </a:lnTo>
                <a:lnTo>
                  <a:pt x="85388" y="496417"/>
                </a:lnTo>
                <a:lnTo>
                  <a:pt x="83454" y="496956"/>
                </a:lnTo>
                <a:lnTo>
                  <a:pt x="80738" y="497725"/>
                </a:lnTo>
                <a:lnTo>
                  <a:pt x="80286" y="498215"/>
                </a:lnTo>
                <a:lnTo>
                  <a:pt x="80112" y="498395"/>
                </a:lnTo>
                <a:lnTo>
                  <a:pt x="81026" y="499589"/>
                </a:lnTo>
                <a:lnTo>
                  <a:pt x="79472" y="500439"/>
                </a:lnTo>
                <a:lnTo>
                  <a:pt x="78879" y="502418"/>
                </a:lnTo>
                <a:lnTo>
                  <a:pt x="77340" y="503153"/>
                </a:lnTo>
                <a:lnTo>
                  <a:pt x="75496" y="502385"/>
                </a:lnTo>
                <a:lnTo>
                  <a:pt x="75200" y="501077"/>
                </a:lnTo>
                <a:lnTo>
                  <a:pt x="75003" y="500913"/>
                </a:lnTo>
                <a:lnTo>
                  <a:pt x="74649" y="500635"/>
                </a:lnTo>
                <a:lnTo>
                  <a:pt x="73844" y="500750"/>
                </a:lnTo>
                <a:lnTo>
                  <a:pt x="73087" y="502107"/>
                </a:lnTo>
                <a:lnTo>
                  <a:pt x="71964" y="503023"/>
                </a:lnTo>
                <a:lnTo>
                  <a:pt x="71753" y="503562"/>
                </a:lnTo>
                <a:lnTo>
                  <a:pt x="71265" y="504821"/>
                </a:lnTo>
                <a:lnTo>
                  <a:pt x="65760" y="505197"/>
                </a:lnTo>
                <a:lnTo>
                  <a:pt x="64413" y="504004"/>
                </a:lnTo>
                <a:lnTo>
                  <a:pt x="63824" y="503889"/>
                </a:lnTo>
                <a:lnTo>
                  <a:pt x="62254" y="503595"/>
                </a:lnTo>
                <a:lnTo>
                  <a:pt x="61080" y="503464"/>
                </a:lnTo>
                <a:lnTo>
                  <a:pt x="60147" y="504069"/>
                </a:lnTo>
                <a:lnTo>
                  <a:pt x="59488" y="504102"/>
                </a:lnTo>
                <a:lnTo>
                  <a:pt x="58973" y="504118"/>
                </a:lnTo>
                <a:lnTo>
                  <a:pt x="58667" y="503742"/>
                </a:lnTo>
                <a:lnTo>
                  <a:pt x="58704" y="502957"/>
                </a:lnTo>
                <a:lnTo>
                  <a:pt x="58747" y="502074"/>
                </a:lnTo>
                <a:lnTo>
                  <a:pt x="58273" y="502172"/>
                </a:lnTo>
                <a:lnTo>
                  <a:pt x="57942" y="502254"/>
                </a:lnTo>
                <a:lnTo>
                  <a:pt x="57857" y="502614"/>
                </a:lnTo>
                <a:lnTo>
                  <a:pt x="57228" y="505279"/>
                </a:lnTo>
                <a:lnTo>
                  <a:pt x="55390" y="505426"/>
                </a:lnTo>
                <a:lnTo>
                  <a:pt x="55063" y="505443"/>
                </a:lnTo>
                <a:lnTo>
                  <a:pt x="53745" y="507290"/>
                </a:lnTo>
                <a:lnTo>
                  <a:pt x="52810" y="506080"/>
                </a:lnTo>
                <a:lnTo>
                  <a:pt x="52342" y="505475"/>
                </a:lnTo>
                <a:lnTo>
                  <a:pt x="48025" y="504756"/>
                </a:lnTo>
                <a:lnTo>
                  <a:pt x="47682" y="505083"/>
                </a:lnTo>
                <a:lnTo>
                  <a:pt x="47337" y="505426"/>
                </a:lnTo>
                <a:lnTo>
                  <a:pt x="47416" y="505770"/>
                </a:lnTo>
                <a:lnTo>
                  <a:pt x="47572" y="506473"/>
                </a:lnTo>
                <a:lnTo>
                  <a:pt x="47365" y="506881"/>
                </a:lnTo>
                <a:lnTo>
                  <a:pt x="47131" y="507339"/>
                </a:lnTo>
                <a:lnTo>
                  <a:pt x="45342" y="507012"/>
                </a:lnTo>
                <a:lnTo>
                  <a:pt x="41001" y="508206"/>
                </a:lnTo>
                <a:lnTo>
                  <a:pt x="40563" y="508827"/>
                </a:lnTo>
                <a:lnTo>
                  <a:pt x="40666" y="510561"/>
                </a:lnTo>
                <a:lnTo>
                  <a:pt x="40299" y="511068"/>
                </a:lnTo>
                <a:lnTo>
                  <a:pt x="39726" y="511852"/>
                </a:lnTo>
                <a:lnTo>
                  <a:pt x="39242" y="512032"/>
                </a:lnTo>
                <a:lnTo>
                  <a:pt x="38422" y="512326"/>
                </a:lnTo>
                <a:lnTo>
                  <a:pt x="38223" y="514420"/>
                </a:lnTo>
                <a:lnTo>
                  <a:pt x="38002" y="516725"/>
                </a:lnTo>
                <a:lnTo>
                  <a:pt x="37853" y="516709"/>
                </a:lnTo>
                <a:lnTo>
                  <a:pt x="37324" y="516594"/>
                </a:lnTo>
                <a:lnTo>
                  <a:pt x="36777" y="516087"/>
                </a:lnTo>
                <a:lnTo>
                  <a:pt x="36038" y="515401"/>
                </a:lnTo>
                <a:lnTo>
                  <a:pt x="33440" y="515564"/>
                </a:lnTo>
                <a:lnTo>
                  <a:pt x="31570" y="516300"/>
                </a:lnTo>
                <a:lnTo>
                  <a:pt x="30523" y="516709"/>
                </a:lnTo>
                <a:lnTo>
                  <a:pt x="30440" y="518573"/>
                </a:lnTo>
                <a:lnTo>
                  <a:pt x="29748" y="519750"/>
                </a:lnTo>
                <a:lnTo>
                  <a:pt x="29289" y="522039"/>
                </a:lnTo>
                <a:lnTo>
                  <a:pt x="27709" y="525244"/>
                </a:lnTo>
                <a:lnTo>
                  <a:pt x="25299" y="525097"/>
                </a:lnTo>
                <a:lnTo>
                  <a:pt x="23503" y="525358"/>
                </a:lnTo>
                <a:lnTo>
                  <a:pt x="22575" y="525489"/>
                </a:lnTo>
                <a:lnTo>
                  <a:pt x="21043" y="524933"/>
                </a:lnTo>
                <a:lnTo>
                  <a:pt x="20482" y="524721"/>
                </a:lnTo>
                <a:lnTo>
                  <a:pt x="19169" y="526013"/>
                </a:lnTo>
                <a:lnTo>
                  <a:pt x="17651" y="524459"/>
                </a:lnTo>
                <a:lnTo>
                  <a:pt x="17151" y="523952"/>
                </a:lnTo>
                <a:lnTo>
                  <a:pt x="16987" y="523952"/>
                </a:lnTo>
                <a:lnTo>
                  <a:pt x="16471" y="524001"/>
                </a:lnTo>
                <a:lnTo>
                  <a:pt x="16827" y="525310"/>
                </a:lnTo>
                <a:lnTo>
                  <a:pt x="17184" y="526617"/>
                </a:lnTo>
                <a:lnTo>
                  <a:pt x="16595" y="527762"/>
                </a:lnTo>
                <a:lnTo>
                  <a:pt x="16425" y="528089"/>
                </a:lnTo>
                <a:lnTo>
                  <a:pt x="15261" y="527141"/>
                </a:lnTo>
                <a:lnTo>
                  <a:pt x="13776" y="527320"/>
                </a:lnTo>
                <a:lnTo>
                  <a:pt x="13464" y="527206"/>
                </a:lnTo>
                <a:lnTo>
                  <a:pt x="12545" y="526863"/>
                </a:lnTo>
                <a:lnTo>
                  <a:pt x="12651" y="526078"/>
                </a:lnTo>
                <a:lnTo>
                  <a:pt x="12679" y="525882"/>
                </a:lnTo>
                <a:lnTo>
                  <a:pt x="11024" y="524688"/>
                </a:lnTo>
                <a:lnTo>
                  <a:pt x="8311" y="523969"/>
                </a:lnTo>
                <a:lnTo>
                  <a:pt x="7929" y="525080"/>
                </a:lnTo>
                <a:lnTo>
                  <a:pt x="6753" y="525130"/>
                </a:lnTo>
                <a:lnTo>
                  <a:pt x="5941" y="525931"/>
                </a:lnTo>
                <a:lnTo>
                  <a:pt x="180" y="525669"/>
                </a:lnTo>
                <a:lnTo>
                  <a:pt x="393" y="526160"/>
                </a:lnTo>
                <a:lnTo>
                  <a:pt x="767" y="527648"/>
                </a:lnTo>
                <a:lnTo>
                  <a:pt x="993" y="529299"/>
                </a:lnTo>
                <a:lnTo>
                  <a:pt x="1365" y="530722"/>
                </a:lnTo>
                <a:lnTo>
                  <a:pt x="1516" y="532373"/>
                </a:lnTo>
                <a:lnTo>
                  <a:pt x="1890" y="533861"/>
                </a:lnTo>
                <a:lnTo>
                  <a:pt x="2489" y="535137"/>
                </a:lnTo>
                <a:lnTo>
                  <a:pt x="3012" y="536330"/>
                </a:lnTo>
                <a:lnTo>
                  <a:pt x="3761" y="537458"/>
                </a:lnTo>
                <a:lnTo>
                  <a:pt x="4660" y="538358"/>
                </a:lnTo>
                <a:lnTo>
                  <a:pt x="5782" y="539110"/>
                </a:lnTo>
                <a:lnTo>
                  <a:pt x="7056" y="539633"/>
                </a:lnTo>
                <a:lnTo>
                  <a:pt x="8177" y="540303"/>
                </a:lnTo>
                <a:lnTo>
                  <a:pt x="8926" y="541432"/>
                </a:lnTo>
                <a:lnTo>
                  <a:pt x="9824" y="542331"/>
                </a:lnTo>
                <a:lnTo>
                  <a:pt x="10198" y="543819"/>
                </a:lnTo>
                <a:lnTo>
                  <a:pt x="10573" y="545242"/>
                </a:lnTo>
                <a:lnTo>
                  <a:pt x="10723" y="546893"/>
                </a:lnTo>
                <a:lnTo>
                  <a:pt x="11322" y="548168"/>
                </a:lnTo>
                <a:lnTo>
                  <a:pt x="11696" y="549591"/>
                </a:lnTo>
                <a:lnTo>
                  <a:pt x="11845" y="551226"/>
                </a:lnTo>
                <a:lnTo>
                  <a:pt x="12219" y="552730"/>
                </a:lnTo>
                <a:lnTo>
                  <a:pt x="12594" y="554153"/>
                </a:lnTo>
                <a:lnTo>
                  <a:pt x="12968" y="555576"/>
                </a:lnTo>
                <a:lnTo>
                  <a:pt x="13343" y="557080"/>
                </a:lnTo>
                <a:lnTo>
                  <a:pt x="13941" y="558339"/>
                </a:lnTo>
                <a:lnTo>
                  <a:pt x="14690" y="559386"/>
                </a:lnTo>
                <a:lnTo>
                  <a:pt x="15588" y="560285"/>
                </a:lnTo>
                <a:lnTo>
                  <a:pt x="16337" y="561413"/>
                </a:lnTo>
                <a:lnTo>
                  <a:pt x="17234" y="562312"/>
                </a:lnTo>
                <a:lnTo>
                  <a:pt x="18134" y="563359"/>
                </a:lnTo>
                <a:lnTo>
                  <a:pt x="19031" y="564340"/>
                </a:lnTo>
                <a:lnTo>
                  <a:pt x="20004" y="565223"/>
                </a:lnTo>
                <a:lnTo>
                  <a:pt x="20902" y="566122"/>
                </a:lnTo>
                <a:lnTo>
                  <a:pt x="22025" y="566809"/>
                </a:lnTo>
                <a:lnTo>
                  <a:pt x="22925" y="567708"/>
                </a:lnTo>
                <a:lnTo>
                  <a:pt x="24046" y="568444"/>
                </a:lnTo>
                <a:lnTo>
                  <a:pt x="24946" y="569343"/>
                </a:lnTo>
                <a:lnTo>
                  <a:pt x="25619" y="570014"/>
                </a:lnTo>
                <a:lnTo>
                  <a:pt x="25843" y="570243"/>
                </a:lnTo>
                <a:lnTo>
                  <a:pt x="26967" y="570995"/>
                </a:lnTo>
                <a:lnTo>
                  <a:pt x="28239" y="571518"/>
                </a:lnTo>
                <a:lnTo>
                  <a:pt x="29511" y="572041"/>
                </a:lnTo>
                <a:lnTo>
                  <a:pt x="31009" y="572417"/>
                </a:lnTo>
                <a:lnTo>
                  <a:pt x="32655" y="572565"/>
                </a:lnTo>
                <a:lnTo>
                  <a:pt x="34076" y="572188"/>
                </a:lnTo>
                <a:lnTo>
                  <a:pt x="35948" y="572188"/>
                </a:lnTo>
                <a:lnTo>
                  <a:pt x="37371" y="571812"/>
                </a:lnTo>
                <a:lnTo>
                  <a:pt x="39168" y="571812"/>
                </a:lnTo>
                <a:lnTo>
                  <a:pt x="40815" y="571960"/>
                </a:lnTo>
                <a:lnTo>
                  <a:pt x="42461" y="572188"/>
                </a:lnTo>
                <a:lnTo>
                  <a:pt x="44332" y="572123"/>
                </a:lnTo>
                <a:lnTo>
                  <a:pt x="45754" y="572499"/>
                </a:lnTo>
                <a:lnTo>
                  <a:pt x="47026" y="573022"/>
                </a:lnTo>
                <a:lnTo>
                  <a:pt x="48298" y="573611"/>
                </a:lnTo>
                <a:lnTo>
                  <a:pt x="49271" y="574510"/>
                </a:lnTo>
                <a:lnTo>
                  <a:pt x="50020" y="575557"/>
                </a:lnTo>
                <a:lnTo>
                  <a:pt x="50694" y="576685"/>
                </a:lnTo>
                <a:lnTo>
                  <a:pt x="51667" y="577584"/>
                </a:lnTo>
                <a:lnTo>
                  <a:pt x="52416" y="578631"/>
                </a:lnTo>
                <a:lnTo>
                  <a:pt x="52939" y="579906"/>
                </a:lnTo>
                <a:lnTo>
                  <a:pt x="53464" y="581182"/>
                </a:lnTo>
                <a:lnTo>
                  <a:pt x="54213" y="582293"/>
                </a:lnTo>
                <a:lnTo>
                  <a:pt x="54811" y="583569"/>
                </a:lnTo>
                <a:lnTo>
                  <a:pt x="55485" y="584616"/>
                </a:lnTo>
                <a:lnTo>
                  <a:pt x="56234" y="585744"/>
                </a:lnTo>
                <a:lnTo>
                  <a:pt x="56983" y="586790"/>
                </a:lnTo>
                <a:lnTo>
                  <a:pt x="57880" y="587689"/>
                </a:lnTo>
                <a:lnTo>
                  <a:pt x="58472" y="588229"/>
                </a:lnTo>
                <a:lnTo>
                  <a:pt x="58853" y="588589"/>
                </a:lnTo>
                <a:lnTo>
                  <a:pt x="59753" y="589553"/>
                </a:lnTo>
                <a:lnTo>
                  <a:pt x="60874" y="590224"/>
                </a:lnTo>
                <a:lnTo>
                  <a:pt x="62146" y="590747"/>
                </a:lnTo>
                <a:lnTo>
                  <a:pt x="63195" y="591499"/>
                </a:lnTo>
                <a:lnTo>
                  <a:pt x="64318" y="592251"/>
                </a:lnTo>
                <a:lnTo>
                  <a:pt x="65440" y="592922"/>
                </a:lnTo>
                <a:lnTo>
                  <a:pt x="66564" y="593216"/>
                </a:lnTo>
                <a:lnTo>
                  <a:pt x="66862" y="593298"/>
                </a:lnTo>
                <a:lnTo>
                  <a:pt x="68360" y="593674"/>
                </a:lnTo>
                <a:lnTo>
                  <a:pt x="69781" y="594050"/>
                </a:lnTo>
                <a:lnTo>
                  <a:pt x="71279" y="594345"/>
                </a:lnTo>
                <a:lnTo>
                  <a:pt x="72402" y="595097"/>
                </a:lnTo>
                <a:lnTo>
                  <a:pt x="72897" y="595244"/>
                </a:lnTo>
                <a:lnTo>
                  <a:pt x="73215" y="595538"/>
                </a:lnTo>
                <a:lnTo>
                  <a:pt x="73898" y="596143"/>
                </a:lnTo>
                <a:lnTo>
                  <a:pt x="74264" y="596486"/>
                </a:lnTo>
                <a:lnTo>
                  <a:pt x="74873" y="597042"/>
                </a:lnTo>
                <a:lnTo>
                  <a:pt x="75396" y="597337"/>
                </a:lnTo>
                <a:lnTo>
                  <a:pt x="75886" y="597631"/>
                </a:lnTo>
                <a:lnTo>
                  <a:pt x="76329" y="598023"/>
                </a:lnTo>
                <a:lnTo>
                  <a:pt x="76894" y="598547"/>
                </a:lnTo>
                <a:lnTo>
                  <a:pt x="77942" y="599282"/>
                </a:lnTo>
                <a:lnTo>
                  <a:pt x="79063" y="600035"/>
                </a:lnTo>
                <a:lnTo>
                  <a:pt x="80187" y="600787"/>
                </a:lnTo>
                <a:lnTo>
                  <a:pt x="81308" y="601457"/>
                </a:lnTo>
                <a:lnTo>
                  <a:pt x="82432" y="602209"/>
                </a:lnTo>
                <a:lnTo>
                  <a:pt x="83480" y="602962"/>
                </a:lnTo>
                <a:lnTo>
                  <a:pt x="84827" y="603485"/>
                </a:lnTo>
                <a:lnTo>
                  <a:pt x="86099" y="604073"/>
                </a:lnTo>
                <a:lnTo>
                  <a:pt x="87223" y="604760"/>
                </a:lnTo>
                <a:lnTo>
                  <a:pt x="87821" y="605055"/>
                </a:lnTo>
                <a:lnTo>
                  <a:pt x="87958" y="605136"/>
                </a:lnTo>
                <a:lnTo>
                  <a:pt x="88346" y="605349"/>
                </a:lnTo>
                <a:lnTo>
                  <a:pt x="88944" y="605643"/>
                </a:lnTo>
                <a:lnTo>
                  <a:pt x="89393" y="605872"/>
                </a:lnTo>
                <a:lnTo>
                  <a:pt x="90516" y="606624"/>
                </a:lnTo>
                <a:lnTo>
                  <a:pt x="91639" y="607376"/>
                </a:lnTo>
                <a:lnTo>
                  <a:pt x="92763" y="608128"/>
                </a:lnTo>
                <a:lnTo>
                  <a:pt x="93884" y="608864"/>
                </a:lnTo>
                <a:lnTo>
                  <a:pt x="94723" y="609404"/>
                </a:lnTo>
                <a:lnTo>
                  <a:pt x="94932" y="609551"/>
                </a:lnTo>
                <a:lnTo>
                  <a:pt x="95083" y="609698"/>
                </a:lnTo>
                <a:lnTo>
                  <a:pt x="95943" y="610549"/>
                </a:lnTo>
                <a:lnTo>
                  <a:pt x="96804" y="611415"/>
                </a:lnTo>
                <a:lnTo>
                  <a:pt x="97702" y="612315"/>
                </a:lnTo>
                <a:lnTo>
                  <a:pt x="98451" y="613443"/>
                </a:lnTo>
                <a:lnTo>
                  <a:pt x="99424" y="614342"/>
                </a:lnTo>
                <a:lnTo>
                  <a:pt x="100173" y="615454"/>
                </a:lnTo>
                <a:lnTo>
                  <a:pt x="100761" y="616435"/>
                </a:lnTo>
                <a:lnTo>
                  <a:pt x="100845" y="616582"/>
                </a:lnTo>
                <a:lnTo>
                  <a:pt x="101278" y="616909"/>
                </a:lnTo>
                <a:lnTo>
                  <a:pt x="101520" y="617105"/>
                </a:lnTo>
                <a:lnTo>
                  <a:pt x="101819" y="617334"/>
                </a:lnTo>
                <a:lnTo>
                  <a:pt x="102567" y="618381"/>
                </a:lnTo>
                <a:lnTo>
                  <a:pt x="102792" y="618757"/>
                </a:lnTo>
                <a:lnTo>
                  <a:pt x="103242" y="619493"/>
                </a:lnTo>
                <a:lnTo>
                  <a:pt x="103391" y="619656"/>
                </a:lnTo>
                <a:lnTo>
                  <a:pt x="103563" y="619803"/>
                </a:lnTo>
                <a:lnTo>
                  <a:pt x="104215" y="620392"/>
                </a:lnTo>
                <a:lnTo>
                  <a:pt x="104620" y="620523"/>
                </a:lnTo>
                <a:lnTo>
                  <a:pt x="104962" y="620621"/>
                </a:lnTo>
                <a:lnTo>
                  <a:pt x="105561" y="621520"/>
                </a:lnTo>
                <a:lnTo>
                  <a:pt x="105711" y="621749"/>
                </a:lnTo>
                <a:lnTo>
                  <a:pt x="106759" y="622485"/>
                </a:lnTo>
                <a:lnTo>
                  <a:pt x="107882" y="623172"/>
                </a:lnTo>
                <a:lnTo>
                  <a:pt x="108380" y="623417"/>
                </a:lnTo>
                <a:lnTo>
                  <a:pt x="108630" y="623548"/>
                </a:lnTo>
                <a:lnTo>
                  <a:pt x="109155" y="623760"/>
                </a:lnTo>
                <a:lnTo>
                  <a:pt x="109410" y="623858"/>
                </a:lnTo>
                <a:lnTo>
                  <a:pt x="109604" y="623908"/>
                </a:lnTo>
                <a:lnTo>
                  <a:pt x="110502" y="624284"/>
                </a:lnTo>
                <a:lnTo>
                  <a:pt x="111925" y="624660"/>
                </a:lnTo>
                <a:lnTo>
                  <a:pt x="113646" y="624660"/>
                </a:lnTo>
                <a:lnTo>
                  <a:pt x="113795" y="624660"/>
                </a:lnTo>
                <a:lnTo>
                  <a:pt x="115442" y="624660"/>
                </a:lnTo>
                <a:lnTo>
                  <a:pt x="115592" y="624660"/>
                </a:lnTo>
                <a:lnTo>
                  <a:pt x="117314" y="624660"/>
                </a:lnTo>
                <a:lnTo>
                  <a:pt x="118960" y="624284"/>
                </a:lnTo>
                <a:lnTo>
                  <a:pt x="120831" y="624284"/>
                </a:lnTo>
                <a:lnTo>
                  <a:pt x="122478" y="624136"/>
                </a:lnTo>
                <a:lnTo>
                  <a:pt x="124124" y="623908"/>
                </a:lnTo>
                <a:lnTo>
                  <a:pt x="125771" y="623760"/>
                </a:lnTo>
                <a:lnTo>
                  <a:pt x="127643" y="623760"/>
                </a:lnTo>
                <a:lnTo>
                  <a:pt x="129290" y="623760"/>
                </a:lnTo>
                <a:lnTo>
                  <a:pt x="131160" y="623760"/>
                </a:lnTo>
                <a:lnTo>
                  <a:pt x="131685" y="623809"/>
                </a:lnTo>
                <a:lnTo>
                  <a:pt x="132808" y="623908"/>
                </a:lnTo>
                <a:lnTo>
                  <a:pt x="134305" y="624284"/>
                </a:lnTo>
                <a:lnTo>
                  <a:pt x="135802" y="624660"/>
                </a:lnTo>
                <a:lnTo>
                  <a:pt x="136326" y="625036"/>
                </a:lnTo>
                <a:lnTo>
                  <a:pt x="136888" y="625445"/>
                </a:lnTo>
                <a:lnTo>
                  <a:pt x="137449" y="625673"/>
                </a:lnTo>
                <a:lnTo>
                  <a:pt x="138198" y="625935"/>
                </a:lnTo>
                <a:lnTo>
                  <a:pt x="139319" y="626687"/>
                </a:lnTo>
                <a:lnTo>
                  <a:pt x="140593" y="627210"/>
                </a:lnTo>
                <a:lnTo>
                  <a:pt x="141865" y="627963"/>
                </a:lnTo>
                <a:lnTo>
                  <a:pt x="143361" y="628339"/>
                </a:lnTo>
                <a:lnTo>
                  <a:pt x="144635" y="628698"/>
                </a:lnTo>
                <a:lnTo>
                  <a:pt x="146131" y="628862"/>
                </a:lnTo>
                <a:lnTo>
                  <a:pt x="147778" y="628698"/>
                </a:lnTo>
                <a:lnTo>
                  <a:pt x="149426" y="628551"/>
                </a:lnTo>
                <a:lnTo>
                  <a:pt x="150922" y="628175"/>
                </a:lnTo>
                <a:lnTo>
                  <a:pt x="152420" y="627816"/>
                </a:lnTo>
                <a:lnTo>
                  <a:pt x="153841" y="627439"/>
                </a:lnTo>
                <a:lnTo>
                  <a:pt x="155339" y="627063"/>
                </a:lnTo>
                <a:lnTo>
                  <a:pt x="156837" y="626687"/>
                </a:lnTo>
                <a:lnTo>
                  <a:pt x="158109" y="626164"/>
                </a:lnTo>
                <a:lnTo>
                  <a:pt x="159605" y="625788"/>
                </a:lnTo>
                <a:lnTo>
                  <a:pt x="160728" y="625183"/>
                </a:lnTo>
                <a:lnTo>
                  <a:pt x="162151" y="624807"/>
                </a:lnTo>
                <a:lnTo>
                  <a:pt x="163871" y="624660"/>
                </a:lnTo>
                <a:lnTo>
                  <a:pt x="165668" y="624660"/>
                </a:lnTo>
                <a:lnTo>
                  <a:pt x="167166" y="625036"/>
                </a:lnTo>
                <a:lnTo>
                  <a:pt x="168438" y="625559"/>
                </a:lnTo>
                <a:lnTo>
                  <a:pt x="169561" y="626311"/>
                </a:lnTo>
                <a:lnTo>
                  <a:pt x="171057" y="626687"/>
                </a:lnTo>
                <a:lnTo>
                  <a:pt x="172704" y="626458"/>
                </a:lnTo>
                <a:lnTo>
                  <a:pt x="173978" y="625935"/>
                </a:lnTo>
                <a:lnTo>
                  <a:pt x="175323" y="625559"/>
                </a:lnTo>
                <a:lnTo>
                  <a:pt x="176747" y="625183"/>
                </a:lnTo>
                <a:lnTo>
                  <a:pt x="178244" y="624807"/>
                </a:lnTo>
                <a:lnTo>
                  <a:pt x="180114" y="624807"/>
                </a:lnTo>
                <a:lnTo>
                  <a:pt x="181761" y="625036"/>
                </a:lnTo>
                <a:lnTo>
                  <a:pt x="182961" y="625330"/>
                </a:lnTo>
                <a:lnTo>
                  <a:pt x="183296" y="625412"/>
                </a:lnTo>
                <a:lnTo>
                  <a:pt x="184905" y="625183"/>
                </a:lnTo>
                <a:lnTo>
                  <a:pt x="186552" y="625036"/>
                </a:lnTo>
                <a:lnTo>
                  <a:pt x="188049" y="624660"/>
                </a:lnTo>
                <a:lnTo>
                  <a:pt x="189546" y="624284"/>
                </a:lnTo>
                <a:lnTo>
                  <a:pt x="190594" y="623760"/>
                </a:lnTo>
                <a:lnTo>
                  <a:pt x="191941" y="623172"/>
                </a:lnTo>
                <a:lnTo>
                  <a:pt x="193213" y="622648"/>
                </a:lnTo>
                <a:lnTo>
                  <a:pt x="194487" y="622125"/>
                </a:lnTo>
                <a:lnTo>
                  <a:pt x="195759" y="621520"/>
                </a:lnTo>
                <a:lnTo>
                  <a:pt x="197257" y="621144"/>
                </a:lnTo>
                <a:lnTo>
                  <a:pt x="198753" y="620768"/>
                </a:lnTo>
                <a:lnTo>
                  <a:pt x="200251" y="620392"/>
                </a:lnTo>
                <a:lnTo>
                  <a:pt x="201672" y="620098"/>
                </a:lnTo>
                <a:lnTo>
                  <a:pt x="203021" y="619493"/>
                </a:lnTo>
                <a:lnTo>
                  <a:pt x="204067" y="618969"/>
                </a:lnTo>
                <a:lnTo>
                  <a:pt x="205415" y="618381"/>
                </a:lnTo>
                <a:lnTo>
                  <a:pt x="206837" y="618070"/>
                </a:lnTo>
                <a:lnTo>
                  <a:pt x="208184" y="617481"/>
                </a:lnTo>
                <a:lnTo>
                  <a:pt x="209607" y="617105"/>
                </a:lnTo>
                <a:lnTo>
                  <a:pt x="210954" y="616582"/>
                </a:lnTo>
                <a:lnTo>
                  <a:pt x="212377" y="616206"/>
                </a:lnTo>
                <a:lnTo>
                  <a:pt x="213873" y="615830"/>
                </a:lnTo>
                <a:lnTo>
                  <a:pt x="215147" y="615307"/>
                </a:lnTo>
                <a:lnTo>
                  <a:pt x="216492" y="614702"/>
                </a:lnTo>
                <a:lnTo>
                  <a:pt x="217915" y="614342"/>
                </a:lnTo>
                <a:lnTo>
                  <a:pt x="219038" y="613802"/>
                </a:lnTo>
                <a:lnTo>
                  <a:pt x="220310" y="613279"/>
                </a:lnTo>
                <a:lnTo>
                  <a:pt x="221658" y="612691"/>
                </a:lnTo>
                <a:lnTo>
                  <a:pt x="222781" y="612020"/>
                </a:lnTo>
                <a:lnTo>
                  <a:pt x="223679" y="611039"/>
                </a:lnTo>
                <a:lnTo>
                  <a:pt x="224578" y="610140"/>
                </a:lnTo>
                <a:lnTo>
                  <a:pt x="225325" y="609011"/>
                </a:lnTo>
                <a:lnTo>
                  <a:pt x="225850" y="607752"/>
                </a:lnTo>
                <a:lnTo>
                  <a:pt x="226823" y="606853"/>
                </a:lnTo>
                <a:lnTo>
                  <a:pt x="227572" y="605725"/>
                </a:lnTo>
                <a:lnTo>
                  <a:pt x="228321" y="604597"/>
                </a:lnTo>
                <a:lnTo>
                  <a:pt x="228844" y="603338"/>
                </a:lnTo>
                <a:lnTo>
                  <a:pt x="229219" y="602062"/>
                </a:lnTo>
                <a:lnTo>
                  <a:pt x="229742" y="600787"/>
                </a:lnTo>
                <a:lnTo>
                  <a:pt x="230116" y="599282"/>
                </a:lnTo>
                <a:lnTo>
                  <a:pt x="230715" y="598023"/>
                </a:lnTo>
                <a:lnTo>
                  <a:pt x="231240" y="596666"/>
                </a:lnTo>
                <a:lnTo>
                  <a:pt x="231763" y="595391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E2B1AB64-F753-FD76-5A32-5829E40609CA}"/>
              </a:ext>
            </a:extLst>
          </p:cNvPr>
          <p:cNvSpPr/>
          <p:nvPr/>
        </p:nvSpPr>
        <p:spPr>
          <a:xfrm flipV="1">
            <a:off x="5935235" y="3244033"/>
            <a:ext cx="982574" cy="1243257"/>
          </a:xfrm>
          <a:custGeom>
            <a:avLst/>
            <a:gdLst>
              <a:gd name="connsiteX0" fmla="*/ 570678 w 884251"/>
              <a:gd name="connsiteY0" fmla="*/ 8368 h 1118849"/>
              <a:gd name="connsiteX1" fmla="*/ 570384 w 884251"/>
              <a:gd name="connsiteY1" fmla="*/ 8272 h 1118849"/>
              <a:gd name="connsiteX2" fmla="*/ 569903 w 884251"/>
              <a:gd name="connsiteY2" fmla="*/ 6295 h 1118849"/>
              <a:gd name="connsiteX3" fmla="*/ 568943 w 884251"/>
              <a:gd name="connsiteY3" fmla="*/ 6306 h 1118849"/>
              <a:gd name="connsiteX4" fmla="*/ 568401 w 884251"/>
              <a:gd name="connsiteY4" fmla="*/ 6352 h 1118849"/>
              <a:gd name="connsiteX5" fmla="*/ 567348 w 884251"/>
              <a:gd name="connsiteY5" fmla="*/ 5239 h 1118849"/>
              <a:gd name="connsiteX6" fmla="*/ 567410 w 884251"/>
              <a:gd name="connsiteY6" fmla="*/ 4246 h 1118849"/>
              <a:gd name="connsiteX7" fmla="*/ 565799 w 884251"/>
              <a:gd name="connsiteY7" fmla="*/ 2513 h 1118849"/>
              <a:gd name="connsiteX8" fmla="*/ 564251 w 884251"/>
              <a:gd name="connsiteY8" fmla="*/ 1895 h 1118849"/>
              <a:gd name="connsiteX9" fmla="*/ 563150 w 884251"/>
              <a:gd name="connsiteY9" fmla="*/ 1756 h 1118849"/>
              <a:gd name="connsiteX10" fmla="*/ 561836 w 884251"/>
              <a:gd name="connsiteY10" fmla="*/ 1587 h 1118849"/>
              <a:gd name="connsiteX11" fmla="*/ 560845 w 884251"/>
              <a:gd name="connsiteY11" fmla="*/ 287 h 1118849"/>
              <a:gd name="connsiteX12" fmla="*/ 559422 w 884251"/>
              <a:gd name="connsiteY12" fmla="*/ 1218 h 1118849"/>
              <a:gd name="connsiteX13" fmla="*/ 559187 w 884251"/>
              <a:gd name="connsiteY13" fmla="*/ 855 h 1118849"/>
              <a:gd name="connsiteX14" fmla="*/ 558740 w 884251"/>
              <a:gd name="connsiteY14" fmla="*/ 166 h 1118849"/>
              <a:gd name="connsiteX15" fmla="*/ 557625 w 884251"/>
              <a:gd name="connsiteY15" fmla="*/ 353 h 1118849"/>
              <a:gd name="connsiteX16" fmla="*/ 557998 w 884251"/>
              <a:gd name="connsiteY16" fmla="*/ 1219 h 1118849"/>
              <a:gd name="connsiteX17" fmla="*/ 557630 w 884251"/>
              <a:gd name="connsiteY17" fmla="*/ 7294 h 1118849"/>
              <a:gd name="connsiteX18" fmla="*/ 555526 w 884251"/>
              <a:gd name="connsiteY18" fmla="*/ 8286 h 1118849"/>
              <a:gd name="connsiteX19" fmla="*/ 552947 w 884251"/>
              <a:gd name="connsiteY19" fmla="*/ 11719 h 1118849"/>
              <a:gd name="connsiteX20" fmla="*/ 552496 w 884251"/>
              <a:gd name="connsiteY20" fmla="*/ 12319 h 1118849"/>
              <a:gd name="connsiteX21" fmla="*/ 550453 w 884251"/>
              <a:gd name="connsiteY21" fmla="*/ 13251 h 1118849"/>
              <a:gd name="connsiteX22" fmla="*/ 546176 w 884251"/>
              <a:gd name="connsiteY22" fmla="*/ 13323 h 1118849"/>
              <a:gd name="connsiteX23" fmla="*/ 543645 w 884251"/>
              <a:gd name="connsiteY23" fmla="*/ 13998 h 1118849"/>
              <a:gd name="connsiteX24" fmla="*/ 540919 w 884251"/>
              <a:gd name="connsiteY24" fmla="*/ 15522 h 1118849"/>
              <a:gd name="connsiteX25" fmla="*/ 540648 w 884251"/>
              <a:gd name="connsiteY25" fmla="*/ 14598 h 1118849"/>
              <a:gd name="connsiteX26" fmla="*/ 540028 w 884251"/>
              <a:gd name="connsiteY26" fmla="*/ 14350 h 1118849"/>
              <a:gd name="connsiteX27" fmla="*/ 539408 w 884251"/>
              <a:gd name="connsiteY27" fmla="*/ 14101 h 1118849"/>
              <a:gd name="connsiteX28" fmla="*/ 538790 w 884251"/>
              <a:gd name="connsiteY28" fmla="*/ 13852 h 1118849"/>
              <a:gd name="connsiteX29" fmla="*/ 538170 w 884251"/>
              <a:gd name="connsiteY29" fmla="*/ 13604 h 1118849"/>
              <a:gd name="connsiteX30" fmla="*/ 538004 w 884251"/>
              <a:gd name="connsiteY30" fmla="*/ 14204 h 1118849"/>
              <a:gd name="connsiteX31" fmla="*/ 537838 w 884251"/>
              <a:gd name="connsiteY31" fmla="*/ 14802 h 1118849"/>
              <a:gd name="connsiteX32" fmla="*/ 537672 w 884251"/>
              <a:gd name="connsiteY32" fmla="*/ 15401 h 1118849"/>
              <a:gd name="connsiteX33" fmla="*/ 537838 w 884251"/>
              <a:gd name="connsiteY33" fmla="*/ 16133 h 1118849"/>
              <a:gd name="connsiteX34" fmla="*/ 538012 w 884251"/>
              <a:gd name="connsiteY34" fmla="*/ 16895 h 1118849"/>
              <a:gd name="connsiteX35" fmla="*/ 538187 w 884251"/>
              <a:gd name="connsiteY35" fmla="*/ 17657 h 1118849"/>
              <a:gd name="connsiteX36" fmla="*/ 538360 w 884251"/>
              <a:gd name="connsiteY36" fmla="*/ 18419 h 1118849"/>
              <a:gd name="connsiteX37" fmla="*/ 538533 w 884251"/>
              <a:gd name="connsiteY37" fmla="*/ 19180 h 1118849"/>
              <a:gd name="connsiteX38" fmla="*/ 538965 w 884251"/>
              <a:gd name="connsiteY38" fmla="*/ 19821 h 1118849"/>
              <a:gd name="connsiteX39" fmla="*/ 539398 w 884251"/>
              <a:gd name="connsiteY39" fmla="*/ 20462 h 1118849"/>
              <a:gd name="connsiteX40" fmla="*/ 539830 w 884251"/>
              <a:gd name="connsiteY40" fmla="*/ 21103 h 1118849"/>
              <a:gd name="connsiteX41" fmla="*/ 540232 w 884251"/>
              <a:gd name="connsiteY41" fmla="*/ 21258 h 1118849"/>
              <a:gd name="connsiteX42" fmla="*/ 540633 w 884251"/>
              <a:gd name="connsiteY42" fmla="*/ 21413 h 1118849"/>
              <a:gd name="connsiteX43" fmla="*/ 540674 w 884251"/>
              <a:gd name="connsiteY43" fmla="*/ 22095 h 1118849"/>
              <a:gd name="connsiteX44" fmla="*/ 540715 w 884251"/>
              <a:gd name="connsiteY44" fmla="*/ 22777 h 1118849"/>
              <a:gd name="connsiteX45" fmla="*/ 540754 w 884251"/>
              <a:gd name="connsiteY45" fmla="*/ 23457 h 1118849"/>
              <a:gd name="connsiteX46" fmla="*/ 541156 w 884251"/>
              <a:gd name="connsiteY46" fmla="*/ 23892 h 1118849"/>
              <a:gd name="connsiteX47" fmla="*/ 541558 w 884251"/>
              <a:gd name="connsiteY47" fmla="*/ 24325 h 1118849"/>
              <a:gd name="connsiteX48" fmla="*/ 542021 w 884251"/>
              <a:gd name="connsiteY48" fmla="*/ 24420 h 1118849"/>
              <a:gd name="connsiteX49" fmla="*/ 542484 w 884251"/>
              <a:gd name="connsiteY49" fmla="*/ 24513 h 1118849"/>
              <a:gd name="connsiteX50" fmla="*/ 542575 w 884251"/>
              <a:gd name="connsiteY50" fmla="*/ 25287 h 1118849"/>
              <a:gd name="connsiteX51" fmla="*/ 542667 w 884251"/>
              <a:gd name="connsiteY51" fmla="*/ 26062 h 1118849"/>
              <a:gd name="connsiteX52" fmla="*/ 543223 w 884251"/>
              <a:gd name="connsiteY52" fmla="*/ 26744 h 1118849"/>
              <a:gd name="connsiteX53" fmla="*/ 543684 w 884251"/>
              <a:gd name="connsiteY53" fmla="*/ 27309 h 1118849"/>
              <a:gd name="connsiteX54" fmla="*/ 543779 w 884251"/>
              <a:gd name="connsiteY54" fmla="*/ 27426 h 1118849"/>
              <a:gd name="connsiteX55" fmla="*/ 542479 w 884251"/>
              <a:gd name="connsiteY55" fmla="*/ 27450 h 1118849"/>
              <a:gd name="connsiteX56" fmla="*/ 539634 w 884251"/>
              <a:gd name="connsiteY56" fmla="*/ 29126 h 1118849"/>
              <a:gd name="connsiteX57" fmla="*/ 538355 w 884251"/>
              <a:gd name="connsiteY57" fmla="*/ 29160 h 1118849"/>
              <a:gd name="connsiteX58" fmla="*/ 537158 w 884251"/>
              <a:gd name="connsiteY58" fmla="*/ 29192 h 1118849"/>
              <a:gd name="connsiteX59" fmla="*/ 536386 w 884251"/>
              <a:gd name="connsiteY59" fmla="*/ 29020 h 1118849"/>
              <a:gd name="connsiteX60" fmla="*/ 534125 w 884251"/>
              <a:gd name="connsiteY60" fmla="*/ 28513 h 1118849"/>
              <a:gd name="connsiteX61" fmla="*/ 533417 w 884251"/>
              <a:gd name="connsiteY61" fmla="*/ 28013 h 1118849"/>
              <a:gd name="connsiteX62" fmla="*/ 533069 w 884251"/>
              <a:gd name="connsiteY62" fmla="*/ 27766 h 1118849"/>
              <a:gd name="connsiteX63" fmla="*/ 532639 w 884251"/>
              <a:gd name="connsiteY63" fmla="*/ 27462 h 1118849"/>
              <a:gd name="connsiteX64" fmla="*/ 529915 w 884251"/>
              <a:gd name="connsiteY64" fmla="*/ 26472 h 1118849"/>
              <a:gd name="connsiteX65" fmla="*/ 526940 w 884251"/>
              <a:gd name="connsiteY65" fmla="*/ 23750 h 1118849"/>
              <a:gd name="connsiteX66" fmla="*/ 525516 w 884251"/>
              <a:gd name="connsiteY66" fmla="*/ 24000 h 1118849"/>
              <a:gd name="connsiteX67" fmla="*/ 525209 w 884251"/>
              <a:gd name="connsiteY67" fmla="*/ 23428 h 1118849"/>
              <a:gd name="connsiteX68" fmla="*/ 525083 w 884251"/>
              <a:gd name="connsiteY68" fmla="*/ 23194 h 1118849"/>
              <a:gd name="connsiteX69" fmla="*/ 523101 w 884251"/>
              <a:gd name="connsiteY69" fmla="*/ 21585 h 1118849"/>
              <a:gd name="connsiteX70" fmla="*/ 522875 w 884251"/>
              <a:gd name="connsiteY70" fmla="*/ 21220 h 1118849"/>
              <a:gd name="connsiteX71" fmla="*/ 522655 w 884251"/>
              <a:gd name="connsiteY71" fmla="*/ 20865 h 1118849"/>
              <a:gd name="connsiteX72" fmla="*/ 521489 w 884251"/>
              <a:gd name="connsiteY72" fmla="*/ 18985 h 1118849"/>
              <a:gd name="connsiteX73" fmla="*/ 520562 w 884251"/>
              <a:gd name="connsiteY73" fmla="*/ 19234 h 1118849"/>
              <a:gd name="connsiteX74" fmla="*/ 520315 w 884251"/>
              <a:gd name="connsiteY74" fmla="*/ 19655 h 1118849"/>
              <a:gd name="connsiteX75" fmla="*/ 519942 w 884251"/>
              <a:gd name="connsiteY75" fmla="*/ 20288 h 1118849"/>
              <a:gd name="connsiteX76" fmla="*/ 517533 w 884251"/>
              <a:gd name="connsiteY76" fmla="*/ 20350 h 1118849"/>
              <a:gd name="connsiteX77" fmla="*/ 516346 w 884251"/>
              <a:gd name="connsiteY77" fmla="*/ 20929 h 1118849"/>
              <a:gd name="connsiteX78" fmla="*/ 516175 w 884251"/>
              <a:gd name="connsiteY78" fmla="*/ 21018 h 1118849"/>
              <a:gd name="connsiteX79" fmla="*/ 514930 w 884251"/>
              <a:gd name="connsiteY79" fmla="*/ 21657 h 1118849"/>
              <a:gd name="connsiteX80" fmla="*/ 514301 w 884251"/>
              <a:gd name="connsiteY80" fmla="*/ 22574 h 1118849"/>
              <a:gd name="connsiteX81" fmla="*/ 514042 w 884251"/>
              <a:gd name="connsiteY81" fmla="*/ 22949 h 1118849"/>
              <a:gd name="connsiteX82" fmla="*/ 513694 w 884251"/>
              <a:gd name="connsiteY82" fmla="*/ 23456 h 1118849"/>
              <a:gd name="connsiteX83" fmla="*/ 512828 w 884251"/>
              <a:gd name="connsiteY83" fmla="*/ 23644 h 1118849"/>
              <a:gd name="connsiteX84" fmla="*/ 512326 w 884251"/>
              <a:gd name="connsiteY84" fmla="*/ 23343 h 1118849"/>
              <a:gd name="connsiteX85" fmla="*/ 511899 w 884251"/>
              <a:gd name="connsiteY85" fmla="*/ 23086 h 1118849"/>
              <a:gd name="connsiteX86" fmla="*/ 510692 w 884251"/>
              <a:gd name="connsiteY86" fmla="*/ 23150 h 1118849"/>
              <a:gd name="connsiteX87" fmla="*/ 509493 w 884251"/>
              <a:gd name="connsiteY87" fmla="*/ 23212 h 1118849"/>
              <a:gd name="connsiteX88" fmla="*/ 508870 w 884251"/>
              <a:gd name="connsiteY88" fmla="*/ 22515 h 1118849"/>
              <a:gd name="connsiteX89" fmla="*/ 507070 w 884251"/>
              <a:gd name="connsiteY89" fmla="*/ 23339 h 1118849"/>
              <a:gd name="connsiteX90" fmla="*/ 506640 w 884251"/>
              <a:gd name="connsiteY90" fmla="*/ 24703 h 1118849"/>
              <a:gd name="connsiteX91" fmla="*/ 507073 w 884251"/>
              <a:gd name="connsiteY91" fmla="*/ 26252 h 1118849"/>
              <a:gd name="connsiteX92" fmla="*/ 508127 w 884251"/>
              <a:gd name="connsiteY92" fmla="*/ 26543 h 1118849"/>
              <a:gd name="connsiteX93" fmla="*/ 509302 w 884251"/>
              <a:gd name="connsiteY93" fmla="*/ 26870 h 1118849"/>
              <a:gd name="connsiteX94" fmla="*/ 509657 w 884251"/>
              <a:gd name="connsiteY94" fmla="*/ 27565 h 1118849"/>
              <a:gd name="connsiteX95" fmla="*/ 510854 w 884251"/>
              <a:gd name="connsiteY95" fmla="*/ 29904 h 1118849"/>
              <a:gd name="connsiteX96" fmla="*/ 512165 w 884251"/>
              <a:gd name="connsiteY96" fmla="*/ 33601 h 1118849"/>
              <a:gd name="connsiteX97" fmla="*/ 513271 w 884251"/>
              <a:gd name="connsiteY97" fmla="*/ 36718 h 1118849"/>
              <a:gd name="connsiteX98" fmla="*/ 512903 w 884251"/>
              <a:gd name="connsiteY98" fmla="*/ 39198 h 1118849"/>
              <a:gd name="connsiteX99" fmla="*/ 513957 w 884251"/>
              <a:gd name="connsiteY99" fmla="*/ 42122 h 1118849"/>
              <a:gd name="connsiteX100" fmla="*/ 514020 w 884251"/>
              <a:gd name="connsiteY100" fmla="*/ 42297 h 1118849"/>
              <a:gd name="connsiteX101" fmla="*/ 513294 w 884251"/>
              <a:gd name="connsiteY101" fmla="*/ 43358 h 1118849"/>
              <a:gd name="connsiteX102" fmla="*/ 512535 w 884251"/>
              <a:gd name="connsiteY102" fmla="*/ 44465 h 1118849"/>
              <a:gd name="connsiteX103" fmla="*/ 511446 w 884251"/>
              <a:gd name="connsiteY103" fmla="*/ 45108 h 1118849"/>
              <a:gd name="connsiteX104" fmla="*/ 510743 w 884251"/>
              <a:gd name="connsiteY104" fmla="*/ 45522 h 1118849"/>
              <a:gd name="connsiteX105" fmla="*/ 510560 w 884251"/>
              <a:gd name="connsiteY105" fmla="*/ 46622 h 1118849"/>
              <a:gd name="connsiteX106" fmla="*/ 510496 w 884251"/>
              <a:gd name="connsiteY106" fmla="*/ 47010 h 1118849"/>
              <a:gd name="connsiteX107" fmla="*/ 510699 w 884251"/>
              <a:gd name="connsiteY107" fmla="*/ 47462 h 1118849"/>
              <a:gd name="connsiteX108" fmla="*/ 512048 w 884251"/>
              <a:gd name="connsiteY108" fmla="*/ 50478 h 1118849"/>
              <a:gd name="connsiteX109" fmla="*/ 515468 w 884251"/>
              <a:gd name="connsiteY109" fmla="*/ 53346 h 1118849"/>
              <a:gd name="connsiteX110" fmla="*/ 515888 w 884251"/>
              <a:gd name="connsiteY110" fmla="*/ 53697 h 1118849"/>
              <a:gd name="connsiteX111" fmla="*/ 516546 w 884251"/>
              <a:gd name="connsiteY111" fmla="*/ 53885 h 1118849"/>
              <a:gd name="connsiteX112" fmla="*/ 516753 w 884251"/>
              <a:gd name="connsiteY112" fmla="*/ 53944 h 1118849"/>
              <a:gd name="connsiteX113" fmla="*/ 517041 w 884251"/>
              <a:gd name="connsiteY113" fmla="*/ 54320 h 1118849"/>
              <a:gd name="connsiteX114" fmla="*/ 517558 w 884251"/>
              <a:gd name="connsiteY114" fmla="*/ 54997 h 1118849"/>
              <a:gd name="connsiteX115" fmla="*/ 517496 w 884251"/>
              <a:gd name="connsiteY115" fmla="*/ 55926 h 1118849"/>
              <a:gd name="connsiteX116" fmla="*/ 516139 w 884251"/>
              <a:gd name="connsiteY116" fmla="*/ 58220 h 1118849"/>
              <a:gd name="connsiteX117" fmla="*/ 518848 w 884251"/>
              <a:gd name="connsiteY117" fmla="*/ 60153 h 1118849"/>
              <a:gd name="connsiteX118" fmla="*/ 519569 w 884251"/>
              <a:gd name="connsiteY118" fmla="*/ 60663 h 1118849"/>
              <a:gd name="connsiteX119" fmla="*/ 518987 w 884251"/>
              <a:gd name="connsiteY119" fmla="*/ 61564 h 1118849"/>
              <a:gd name="connsiteX120" fmla="*/ 518246 w 884251"/>
              <a:gd name="connsiteY120" fmla="*/ 63362 h 1118849"/>
              <a:gd name="connsiteX121" fmla="*/ 517293 w 884251"/>
              <a:gd name="connsiteY121" fmla="*/ 64237 h 1118849"/>
              <a:gd name="connsiteX122" fmla="*/ 517128 w 884251"/>
              <a:gd name="connsiteY122" fmla="*/ 64388 h 1118849"/>
              <a:gd name="connsiteX123" fmla="*/ 516824 w 884251"/>
              <a:gd name="connsiteY123" fmla="*/ 64666 h 1118849"/>
              <a:gd name="connsiteX124" fmla="*/ 515651 w 884251"/>
              <a:gd name="connsiteY124" fmla="*/ 65110 h 1118849"/>
              <a:gd name="connsiteX125" fmla="*/ 512556 w 884251"/>
              <a:gd name="connsiteY125" fmla="*/ 66283 h 1118849"/>
              <a:gd name="connsiteX126" fmla="*/ 511259 w 884251"/>
              <a:gd name="connsiteY126" fmla="*/ 69507 h 1118849"/>
              <a:gd name="connsiteX127" fmla="*/ 510272 w 884251"/>
              <a:gd name="connsiteY127" fmla="*/ 73412 h 1118849"/>
              <a:gd name="connsiteX128" fmla="*/ 508911 w 884251"/>
              <a:gd name="connsiteY128" fmla="*/ 75150 h 1118849"/>
              <a:gd name="connsiteX129" fmla="*/ 508606 w 884251"/>
              <a:gd name="connsiteY129" fmla="*/ 78930 h 1118849"/>
              <a:gd name="connsiteX130" fmla="*/ 507795 w 884251"/>
              <a:gd name="connsiteY130" fmla="*/ 80559 h 1118849"/>
              <a:gd name="connsiteX131" fmla="*/ 507680 w 884251"/>
              <a:gd name="connsiteY131" fmla="*/ 80791 h 1118849"/>
              <a:gd name="connsiteX132" fmla="*/ 508733 w 884251"/>
              <a:gd name="connsiteY132" fmla="*/ 83146 h 1118849"/>
              <a:gd name="connsiteX133" fmla="*/ 508566 w 884251"/>
              <a:gd name="connsiteY133" fmla="*/ 85069 h 1118849"/>
              <a:gd name="connsiteX134" fmla="*/ 508550 w 884251"/>
              <a:gd name="connsiteY134" fmla="*/ 85253 h 1118849"/>
              <a:gd name="connsiteX135" fmla="*/ 508696 w 884251"/>
              <a:gd name="connsiteY135" fmla="*/ 85844 h 1118849"/>
              <a:gd name="connsiteX136" fmla="*/ 509356 w 884251"/>
              <a:gd name="connsiteY136" fmla="*/ 88537 h 1118849"/>
              <a:gd name="connsiteX137" fmla="*/ 508236 w 884251"/>
              <a:gd name="connsiteY137" fmla="*/ 95661 h 1118849"/>
              <a:gd name="connsiteX138" fmla="*/ 507842 w 884251"/>
              <a:gd name="connsiteY138" fmla="*/ 98164 h 1118849"/>
              <a:gd name="connsiteX139" fmla="*/ 505734 w 884251"/>
              <a:gd name="connsiteY139" fmla="*/ 103683 h 1118849"/>
              <a:gd name="connsiteX140" fmla="*/ 504691 w 884251"/>
              <a:gd name="connsiteY140" fmla="*/ 111072 h 1118849"/>
              <a:gd name="connsiteX141" fmla="*/ 505801 w 884251"/>
              <a:gd name="connsiteY141" fmla="*/ 122735 h 1118849"/>
              <a:gd name="connsiteX142" fmla="*/ 505877 w 884251"/>
              <a:gd name="connsiteY142" fmla="*/ 123489 h 1118849"/>
              <a:gd name="connsiteX143" fmla="*/ 505952 w 884251"/>
              <a:gd name="connsiteY143" fmla="*/ 124243 h 1118849"/>
              <a:gd name="connsiteX144" fmla="*/ 506025 w 884251"/>
              <a:gd name="connsiteY144" fmla="*/ 124995 h 1118849"/>
              <a:gd name="connsiteX145" fmla="*/ 506101 w 884251"/>
              <a:gd name="connsiteY145" fmla="*/ 125749 h 1118849"/>
              <a:gd name="connsiteX146" fmla="*/ 506176 w 884251"/>
              <a:gd name="connsiteY146" fmla="*/ 126501 h 1118849"/>
              <a:gd name="connsiteX147" fmla="*/ 506251 w 884251"/>
              <a:gd name="connsiteY147" fmla="*/ 127255 h 1118849"/>
              <a:gd name="connsiteX148" fmla="*/ 506325 w 884251"/>
              <a:gd name="connsiteY148" fmla="*/ 128009 h 1118849"/>
              <a:gd name="connsiteX149" fmla="*/ 505066 w 884251"/>
              <a:gd name="connsiteY149" fmla="*/ 132303 h 1118849"/>
              <a:gd name="connsiteX150" fmla="*/ 502322 w 884251"/>
              <a:gd name="connsiteY150" fmla="*/ 133450 h 1118849"/>
              <a:gd name="connsiteX151" fmla="*/ 497475 w 884251"/>
              <a:gd name="connsiteY151" fmla="*/ 134134 h 1118849"/>
              <a:gd name="connsiteX152" fmla="*/ 486872 w 884251"/>
              <a:gd name="connsiteY152" fmla="*/ 134685 h 1118849"/>
              <a:gd name="connsiteX153" fmla="*/ 480208 w 884251"/>
              <a:gd name="connsiteY153" fmla="*/ 135980 h 1118849"/>
              <a:gd name="connsiteX154" fmla="*/ 473848 w 884251"/>
              <a:gd name="connsiteY154" fmla="*/ 136549 h 1118849"/>
              <a:gd name="connsiteX155" fmla="*/ 468699 w 884251"/>
              <a:gd name="connsiteY155" fmla="*/ 137360 h 1118849"/>
              <a:gd name="connsiteX156" fmla="*/ 462490 w 884251"/>
              <a:gd name="connsiteY156" fmla="*/ 138537 h 1118849"/>
              <a:gd name="connsiteX157" fmla="*/ 455829 w 884251"/>
              <a:gd name="connsiteY157" fmla="*/ 140280 h 1118849"/>
              <a:gd name="connsiteX158" fmla="*/ 450985 w 884251"/>
              <a:gd name="connsiteY158" fmla="*/ 142607 h 1118849"/>
              <a:gd name="connsiteX159" fmla="*/ 446298 w 884251"/>
              <a:gd name="connsiteY159" fmla="*/ 145693 h 1118849"/>
              <a:gd name="connsiteX160" fmla="*/ 443874 w 884251"/>
              <a:gd name="connsiteY160" fmla="*/ 145959 h 1118849"/>
              <a:gd name="connsiteX161" fmla="*/ 440843 w 884251"/>
              <a:gd name="connsiteY161" fmla="*/ 145734 h 1118849"/>
              <a:gd name="connsiteX162" fmla="*/ 436904 w 884251"/>
              <a:gd name="connsiteY162" fmla="*/ 145438 h 1118849"/>
              <a:gd name="connsiteX163" fmla="*/ 432636 w 884251"/>
              <a:gd name="connsiteY163" fmla="*/ 146353 h 1118849"/>
              <a:gd name="connsiteX164" fmla="*/ 433257 w 884251"/>
              <a:gd name="connsiteY164" fmla="*/ 147964 h 1118849"/>
              <a:gd name="connsiteX165" fmla="*/ 433010 w 884251"/>
              <a:gd name="connsiteY165" fmla="*/ 149265 h 1118849"/>
              <a:gd name="connsiteX166" fmla="*/ 431835 w 884251"/>
              <a:gd name="connsiteY166" fmla="*/ 148463 h 1118849"/>
              <a:gd name="connsiteX167" fmla="*/ 431217 w 884251"/>
              <a:gd name="connsiteY167" fmla="*/ 149764 h 1118849"/>
              <a:gd name="connsiteX168" fmla="*/ 431529 w 884251"/>
              <a:gd name="connsiteY168" fmla="*/ 151623 h 1118849"/>
              <a:gd name="connsiteX169" fmla="*/ 431037 w 884251"/>
              <a:gd name="connsiteY169" fmla="*/ 153113 h 1118849"/>
              <a:gd name="connsiteX170" fmla="*/ 430048 w 884251"/>
              <a:gd name="connsiteY170" fmla="*/ 154602 h 1118849"/>
              <a:gd name="connsiteX171" fmla="*/ 430236 w 884251"/>
              <a:gd name="connsiteY171" fmla="*/ 155902 h 1118849"/>
              <a:gd name="connsiteX172" fmla="*/ 431720 w 884251"/>
              <a:gd name="connsiteY172" fmla="*/ 156396 h 1118849"/>
              <a:gd name="connsiteX173" fmla="*/ 431536 w 884251"/>
              <a:gd name="connsiteY173" fmla="*/ 157018 h 1118849"/>
              <a:gd name="connsiteX174" fmla="*/ 429830 w 884251"/>
              <a:gd name="connsiteY174" fmla="*/ 158329 h 1118849"/>
              <a:gd name="connsiteX175" fmla="*/ 429434 w 884251"/>
              <a:gd name="connsiteY175" fmla="*/ 158631 h 1118849"/>
              <a:gd name="connsiteX176" fmla="*/ 429127 w 884251"/>
              <a:gd name="connsiteY176" fmla="*/ 159624 h 1118849"/>
              <a:gd name="connsiteX177" fmla="*/ 430429 w 884251"/>
              <a:gd name="connsiteY177" fmla="*/ 162163 h 1118849"/>
              <a:gd name="connsiteX178" fmla="*/ 430368 w 884251"/>
              <a:gd name="connsiteY178" fmla="*/ 163094 h 1118849"/>
              <a:gd name="connsiteX179" fmla="*/ 429614 w 884251"/>
              <a:gd name="connsiteY179" fmla="*/ 164286 h 1118849"/>
              <a:gd name="connsiteX180" fmla="*/ 429505 w 884251"/>
              <a:gd name="connsiteY180" fmla="*/ 164459 h 1118849"/>
              <a:gd name="connsiteX181" fmla="*/ 429340 w 884251"/>
              <a:gd name="connsiteY181" fmla="*/ 164469 h 1118849"/>
              <a:gd name="connsiteX182" fmla="*/ 428514 w 884251"/>
              <a:gd name="connsiteY182" fmla="*/ 164523 h 1118849"/>
              <a:gd name="connsiteX183" fmla="*/ 421766 w 884251"/>
              <a:gd name="connsiteY183" fmla="*/ 160195 h 1118849"/>
              <a:gd name="connsiteX184" fmla="*/ 419539 w 884251"/>
              <a:gd name="connsiteY184" fmla="*/ 159949 h 1118849"/>
              <a:gd name="connsiteX185" fmla="*/ 418301 w 884251"/>
              <a:gd name="connsiteY185" fmla="*/ 159022 h 1118849"/>
              <a:gd name="connsiteX186" fmla="*/ 417125 w 884251"/>
              <a:gd name="connsiteY186" fmla="*/ 158962 h 1118849"/>
              <a:gd name="connsiteX187" fmla="*/ 416975 w 884251"/>
              <a:gd name="connsiteY187" fmla="*/ 159011 h 1118849"/>
              <a:gd name="connsiteX188" fmla="*/ 414651 w 884251"/>
              <a:gd name="connsiteY188" fmla="*/ 159773 h 1118849"/>
              <a:gd name="connsiteX189" fmla="*/ 412786 w 884251"/>
              <a:gd name="connsiteY189" fmla="*/ 159998 h 1118849"/>
              <a:gd name="connsiteX190" fmla="*/ 412055 w 884251"/>
              <a:gd name="connsiteY190" fmla="*/ 160087 h 1118849"/>
              <a:gd name="connsiteX191" fmla="*/ 410632 w 884251"/>
              <a:gd name="connsiteY191" fmla="*/ 160760 h 1118849"/>
              <a:gd name="connsiteX192" fmla="*/ 407851 w 884251"/>
              <a:gd name="connsiteY192" fmla="*/ 162078 h 1118849"/>
              <a:gd name="connsiteX193" fmla="*/ 405504 w 884251"/>
              <a:gd name="connsiteY193" fmla="*/ 161949 h 1118849"/>
              <a:gd name="connsiteX194" fmla="*/ 403457 w 884251"/>
              <a:gd name="connsiteY194" fmla="*/ 161836 h 1118849"/>
              <a:gd name="connsiteX195" fmla="*/ 401665 w 884251"/>
              <a:gd name="connsiteY195" fmla="*/ 162337 h 1118849"/>
              <a:gd name="connsiteX196" fmla="*/ 399932 w 884251"/>
              <a:gd name="connsiteY196" fmla="*/ 162216 h 1118849"/>
              <a:gd name="connsiteX197" fmla="*/ 398094 w 884251"/>
              <a:gd name="connsiteY197" fmla="*/ 161491 h 1118849"/>
              <a:gd name="connsiteX198" fmla="*/ 397885 w 884251"/>
              <a:gd name="connsiteY198" fmla="*/ 161409 h 1118849"/>
              <a:gd name="connsiteX199" fmla="*/ 397581 w 884251"/>
              <a:gd name="connsiteY199" fmla="*/ 161288 h 1118849"/>
              <a:gd name="connsiteX200" fmla="*/ 395532 w 884251"/>
              <a:gd name="connsiteY200" fmla="*/ 159820 h 1118849"/>
              <a:gd name="connsiteX201" fmla="*/ 395165 w 884251"/>
              <a:gd name="connsiteY201" fmla="*/ 159559 h 1118849"/>
              <a:gd name="connsiteX202" fmla="*/ 392070 w 884251"/>
              <a:gd name="connsiteY202" fmla="*/ 158386 h 1118849"/>
              <a:gd name="connsiteX203" fmla="*/ 389721 w 884251"/>
              <a:gd name="connsiteY203" fmla="*/ 158142 h 1118849"/>
              <a:gd name="connsiteX204" fmla="*/ 389207 w 884251"/>
              <a:gd name="connsiteY204" fmla="*/ 157786 h 1118849"/>
              <a:gd name="connsiteX205" fmla="*/ 387490 w 884251"/>
              <a:gd name="connsiteY205" fmla="*/ 156596 h 1118849"/>
              <a:gd name="connsiteX206" fmla="*/ 386346 w 884251"/>
              <a:gd name="connsiteY206" fmla="*/ 156444 h 1118849"/>
              <a:gd name="connsiteX207" fmla="*/ 385201 w 884251"/>
              <a:gd name="connsiteY207" fmla="*/ 156292 h 1118849"/>
              <a:gd name="connsiteX208" fmla="*/ 384243 w 884251"/>
              <a:gd name="connsiteY208" fmla="*/ 155046 h 1118849"/>
              <a:gd name="connsiteX209" fmla="*/ 383342 w 884251"/>
              <a:gd name="connsiteY209" fmla="*/ 153876 h 1118849"/>
              <a:gd name="connsiteX210" fmla="*/ 381733 w 884251"/>
              <a:gd name="connsiteY210" fmla="*/ 152763 h 1118849"/>
              <a:gd name="connsiteX211" fmla="*/ 381301 w 884251"/>
              <a:gd name="connsiteY211" fmla="*/ 152577 h 1118849"/>
              <a:gd name="connsiteX212" fmla="*/ 379875 w 884251"/>
              <a:gd name="connsiteY212" fmla="*/ 151962 h 1118849"/>
              <a:gd name="connsiteX213" fmla="*/ 377076 w 884251"/>
              <a:gd name="connsiteY213" fmla="*/ 151385 h 1118849"/>
              <a:gd name="connsiteX214" fmla="*/ 376595 w 884251"/>
              <a:gd name="connsiteY214" fmla="*/ 151285 h 1118849"/>
              <a:gd name="connsiteX215" fmla="*/ 374269 w 884251"/>
              <a:gd name="connsiteY215" fmla="*/ 150392 h 1118849"/>
              <a:gd name="connsiteX216" fmla="*/ 368240 w 884251"/>
              <a:gd name="connsiteY216" fmla="*/ 148078 h 1118849"/>
              <a:gd name="connsiteX217" fmla="*/ 367697 w 884251"/>
              <a:gd name="connsiteY217" fmla="*/ 147650 h 1118849"/>
              <a:gd name="connsiteX218" fmla="*/ 365094 w 884251"/>
              <a:gd name="connsiteY218" fmla="*/ 145743 h 1118849"/>
              <a:gd name="connsiteX219" fmla="*/ 362373 w 884251"/>
              <a:gd name="connsiteY219" fmla="*/ 147929 h 1118849"/>
              <a:gd name="connsiteX220" fmla="*/ 357852 w 884251"/>
              <a:gd name="connsiteY220" fmla="*/ 158200 h 1118849"/>
              <a:gd name="connsiteX221" fmla="*/ 355744 w 884251"/>
              <a:gd name="connsiteY221" fmla="*/ 163421 h 1118849"/>
              <a:gd name="connsiteX222" fmla="*/ 353478 w 884251"/>
              <a:gd name="connsiteY222" fmla="*/ 165790 h 1118849"/>
              <a:gd name="connsiteX223" fmla="*/ 351208 w 884251"/>
              <a:gd name="connsiteY223" fmla="*/ 167562 h 1118849"/>
              <a:gd name="connsiteX224" fmla="*/ 349547 w 884251"/>
              <a:gd name="connsiteY224" fmla="*/ 169232 h 1118849"/>
              <a:gd name="connsiteX225" fmla="*/ 347861 w 884251"/>
              <a:gd name="connsiteY225" fmla="*/ 171240 h 1118849"/>
              <a:gd name="connsiteX226" fmla="*/ 346347 w 884251"/>
              <a:gd name="connsiteY226" fmla="*/ 172167 h 1118849"/>
              <a:gd name="connsiteX227" fmla="*/ 345314 w 884251"/>
              <a:gd name="connsiteY227" fmla="*/ 172800 h 1118849"/>
              <a:gd name="connsiteX228" fmla="*/ 336553 w 884251"/>
              <a:gd name="connsiteY228" fmla="*/ 183650 h 1118849"/>
              <a:gd name="connsiteX229" fmla="*/ 336399 w 884251"/>
              <a:gd name="connsiteY229" fmla="*/ 183791 h 1118849"/>
              <a:gd name="connsiteX230" fmla="*/ 326575 w 884251"/>
              <a:gd name="connsiteY230" fmla="*/ 192766 h 1118849"/>
              <a:gd name="connsiteX231" fmla="*/ 322345 w 884251"/>
              <a:gd name="connsiteY231" fmla="*/ 197680 h 1118849"/>
              <a:gd name="connsiteX232" fmla="*/ 321931 w 884251"/>
              <a:gd name="connsiteY232" fmla="*/ 199994 h 1118849"/>
              <a:gd name="connsiteX233" fmla="*/ 319337 w 884251"/>
              <a:gd name="connsiteY233" fmla="*/ 200805 h 1118849"/>
              <a:gd name="connsiteX234" fmla="*/ 318300 w 884251"/>
              <a:gd name="connsiteY234" fmla="*/ 201449 h 1118849"/>
              <a:gd name="connsiteX235" fmla="*/ 313838 w 884251"/>
              <a:gd name="connsiteY235" fmla="*/ 204227 h 1118849"/>
              <a:gd name="connsiteX236" fmla="*/ 310795 w 884251"/>
              <a:gd name="connsiteY236" fmla="*/ 207288 h 1118849"/>
              <a:gd name="connsiteX237" fmla="*/ 309269 w 884251"/>
              <a:gd name="connsiteY237" fmla="*/ 208823 h 1118849"/>
              <a:gd name="connsiteX238" fmla="*/ 307266 w 884251"/>
              <a:gd name="connsiteY238" fmla="*/ 209971 h 1118849"/>
              <a:gd name="connsiteX239" fmla="*/ 306355 w 884251"/>
              <a:gd name="connsiteY239" fmla="*/ 210493 h 1118849"/>
              <a:gd name="connsiteX240" fmla="*/ 305686 w 884251"/>
              <a:gd name="connsiteY240" fmla="*/ 210877 h 1118849"/>
              <a:gd name="connsiteX241" fmla="*/ 304575 w 884251"/>
              <a:gd name="connsiteY241" fmla="*/ 211933 h 1118849"/>
              <a:gd name="connsiteX242" fmla="*/ 303404 w 884251"/>
              <a:gd name="connsiteY242" fmla="*/ 214850 h 1118849"/>
              <a:gd name="connsiteX243" fmla="*/ 302249 w 884251"/>
              <a:gd name="connsiteY243" fmla="*/ 216487 h 1118849"/>
              <a:gd name="connsiteX244" fmla="*/ 302047 w 884251"/>
              <a:gd name="connsiteY244" fmla="*/ 216775 h 1118849"/>
              <a:gd name="connsiteX245" fmla="*/ 301314 w 884251"/>
              <a:gd name="connsiteY245" fmla="*/ 217144 h 1118849"/>
              <a:gd name="connsiteX246" fmla="*/ 300565 w 884251"/>
              <a:gd name="connsiteY246" fmla="*/ 217522 h 1118849"/>
              <a:gd name="connsiteX247" fmla="*/ 295866 w 884251"/>
              <a:gd name="connsiteY247" fmla="*/ 217843 h 1118849"/>
              <a:gd name="connsiteX248" fmla="*/ 291974 w 884251"/>
              <a:gd name="connsiteY248" fmla="*/ 220454 h 1118849"/>
              <a:gd name="connsiteX249" fmla="*/ 290800 w 884251"/>
              <a:gd name="connsiteY249" fmla="*/ 220766 h 1118849"/>
              <a:gd name="connsiteX250" fmla="*/ 289625 w 884251"/>
              <a:gd name="connsiteY250" fmla="*/ 221080 h 1118849"/>
              <a:gd name="connsiteX251" fmla="*/ 291508 w 884251"/>
              <a:gd name="connsiteY251" fmla="*/ 226608 h 1118849"/>
              <a:gd name="connsiteX252" fmla="*/ 292133 w 884251"/>
              <a:gd name="connsiteY252" fmla="*/ 233829 h 1118849"/>
              <a:gd name="connsiteX253" fmla="*/ 293958 w 884251"/>
              <a:gd name="connsiteY253" fmla="*/ 236956 h 1118849"/>
              <a:gd name="connsiteX254" fmla="*/ 295251 w 884251"/>
              <a:gd name="connsiteY254" fmla="*/ 238932 h 1118849"/>
              <a:gd name="connsiteX255" fmla="*/ 300331 w 884251"/>
              <a:gd name="connsiteY255" fmla="*/ 241469 h 1118849"/>
              <a:gd name="connsiteX256" fmla="*/ 303821 w 884251"/>
              <a:gd name="connsiteY256" fmla="*/ 243225 h 1118849"/>
              <a:gd name="connsiteX257" fmla="*/ 306553 w 884251"/>
              <a:gd name="connsiteY257" fmla="*/ 245522 h 1118849"/>
              <a:gd name="connsiteX258" fmla="*/ 308375 w 884251"/>
              <a:gd name="connsiteY258" fmla="*/ 247453 h 1118849"/>
              <a:gd name="connsiteX259" fmla="*/ 307168 w 884251"/>
              <a:gd name="connsiteY259" fmla="*/ 249454 h 1118849"/>
              <a:gd name="connsiteX260" fmla="*/ 304292 w 884251"/>
              <a:gd name="connsiteY260" fmla="*/ 250287 h 1118849"/>
              <a:gd name="connsiteX261" fmla="*/ 301262 w 884251"/>
              <a:gd name="connsiteY261" fmla="*/ 250059 h 1118849"/>
              <a:gd name="connsiteX262" fmla="*/ 297321 w 884251"/>
              <a:gd name="connsiteY262" fmla="*/ 249765 h 1118849"/>
              <a:gd name="connsiteX263" fmla="*/ 295204 w 884251"/>
              <a:gd name="connsiteY263" fmla="*/ 250802 h 1118849"/>
              <a:gd name="connsiteX264" fmla="*/ 294757 w 884251"/>
              <a:gd name="connsiteY264" fmla="*/ 254357 h 1118849"/>
              <a:gd name="connsiteX265" fmla="*/ 296680 w 884251"/>
              <a:gd name="connsiteY265" fmla="*/ 257393 h 1118849"/>
              <a:gd name="connsiteX266" fmla="*/ 297382 w 884251"/>
              <a:gd name="connsiteY266" fmla="*/ 258647 h 1118849"/>
              <a:gd name="connsiteX267" fmla="*/ 299658 w 884251"/>
              <a:gd name="connsiteY267" fmla="*/ 262717 h 1118849"/>
              <a:gd name="connsiteX268" fmla="*/ 302751 w 884251"/>
              <a:gd name="connsiteY268" fmla="*/ 263889 h 1118849"/>
              <a:gd name="connsiteX269" fmla="*/ 308420 w 884251"/>
              <a:gd name="connsiteY269" fmla="*/ 266143 h 1118849"/>
              <a:gd name="connsiteX270" fmla="*/ 326008 w 884251"/>
              <a:gd name="connsiteY270" fmla="*/ 271795 h 1118849"/>
              <a:gd name="connsiteX271" fmla="*/ 331924 w 884251"/>
              <a:gd name="connsiteY271" fmla="*/ 275378 h 1118849"/>
              <a:gd name="connsiteX272" fmla="*/ 335868 w 884251"/>
              <a:gd name="connsiteY272" fmla="*/ 277019 h 1118849"/>
              <a:gd name="connsiteX273" fmla="*/ 339202 w 884251"/>
              <a:gd name="connsiteY273" fmla="*/ 278017 h 1118849"/>
              <a:gd name="connsiteX274" fmla="*/ 344050 w 884251"/>
              <a:gd name="connsiteY274" fmla="*/ 277631 h 1118849"/>
              <a:gd name="connsiteX275" fmla="*/ 346493 w 884251"/>
              <a:gd name="connsiteY275" fmla="*/ 280288 h 1118849"/>
              <a:gd name="connsiteX276" fmla="*/ 347485 w 884251"/>
              <a:gd name="connsiteY276" fmla="*/ 282890 h 1118849"/>
              <a:gd name="connsiteX277" fmla="*/ 348229 w 884251"/>
              <a:gd name="connsiteY277" fmla="*/ 283261 h 1118849"/>
              <a:gd name="connsiteX278" fmla="*/ 350577 w 884251"/>
              <a:gd name="connsiteY278" fmla="*/ 283007 h 1118849"/>
              <a:gd name="connsiteX279" fmla="*/ 351817 w 884251"/>
              <a:gd name="connsiteY279" fmla="*/ 284556 h 1118849"/>
              <a:gd name="connsiteX280" fmla="*/ 353610 w 884251"/>
              <a:gd name="connsiteY280" fmla="*/ 284861 h 1118849"/>
              <a:gd name="connsiteX281" fmla="*/ 355156 w 884251"/>
              <a:gd name="connsiteY281" fmla="*/ 284611 h 1118849"/>
              <a:gd name="connsiteX282" fmla="*/ 356264 w 884251"/>
              <a:gd name="connsiteY282" fmla="*/ 283897 h 1118849"/>
              <a:gd name="connsiteX283" fmla="*/ 356699 w 884251"/>
              <a:gd name="connsiteY283" fmla="*/ 283616 h 1118849"/>
              <a:gd name="connsiteX284" fmla="*/ 358491 w 884251"/>
              <a:gd name="connsiteY284" fmla="*/ 283799 h 1118849"/>
              <a:gd name="connsiteX285" fmla="*/ 359109 w 884251"/>
              <a:gd name="connsiteY285" fmla="*/ 283302 h 1118849"/>
              <a:gd name="connsiteX286" fmla="*/ 359379 w 884251"/>
              <a:gd name="connsiteY286" fmla="*/ 283177 h 1118849"/>
              <a:gd name="connsiteX287" fmla="*/ 359790 w 884251"/>
              <a:gd name="connsiteY287" fmla="*/ 282989 h 1118849"/>
              <a:gd name="connsiteX288" fmla="*/ 360403 w 884251"/>
              <a:gd name="connsiteY288" fmla="*/ 283100 h 1118849"/>
              <a:gd name="connsiteX289" fmla="*/ 361150 w 884251"/>
              <a:gd name="connsiteY289" fmla="*/ 283235 h 1118849"/>
              <a:gd name="connsiteX290" fmla="*/ 362452 w 884251"/>
              <a:gd name="connsiteY290" fmla="*/ 285217 h 1118849"/>
              <a:gd name="connsiteX291" fmla="*/ 363455 w 884251"/>
              <a:gd name="connsiteY291" fmla="*/ 286179 h 1118849"/>
              <a:gd name="connsiteX292" fmla="*/ 363938 w 884251"/>
              <a:gd name="connsiteY292" fmla="*/ 286640 h 1118849"/>
              <a:gd name="connsiteX293" fmla="*/ 364329 w 884251"/>
              <a:gd name="connsiteY293" fmla="*/ 286731 h 1118849"/>
              <a:gd name="connsiteX294" fmla="*/ 365792 w 884251"/>
              <a:gd name="connsiteY294" fmla="*/ 287070 h 1118849"/>
              <a:gd name="connsiteX295" fmla="*/ 366050 w 884251"/>
              <a:gd name="connsiteY295" fmla="*/ 291539 h 1118849"/>
              <a:gd name="connsiteX296" fmla="*/ 363488 w 884251"/>
              <a:gd name="connsiteY296" fmla="*/ 297179 h 1118849"/>
              <a:gd name="connsiteX297" fmla="*/ 360172 w 884251"/>
              <a:gd name="connsiteY297" fmla="*/ 304108 h 1118849"/>
              <a:gd name="connsiteX298" fmla="*/ 356555 w 884251"/>
              <a:gd name="connsiteY298" fmla="*/ 312062 h 1118849"/>
              <a:gd name="connsiteX299" fmla="*/ 353692 w 884251"/>
              <a:gd name="connsiteY299" fmla="*/ 318427 h 1118849"/>
              <a:gd name="connsiteX300" fmla="*/ 350978 w 884251"/>
              <a:gd name="connsiteY300" fmla="*/ 323757 h 1118849"/>
              <a:gd name="connsiteX301" fmla="*/ 350031 w 884251"/>
              <a:gd name="connsiteY301" fmla="*/ 326429 h 1118849"/>
              <a:gd name="connsiteX302" fmla="*/ 349171 w 884251"/>
              <a:gd name="connsiteY302" fmla="*/ 328856 h 1118849"/>
              <a:gd name="connsiteX303" fmla="*/ 346463 w 884251"/>
              <a:gd name="connsiteY303" fmla="*/ 336430 h 1118849"/>
              <a:gd name="connsiteX304" fmla="*/ 344356 w 884251"/>
              <a:gd name="connsiteY304" fmla="*/ 342105 h 1118849"/>
              <a:gd name="connsiteX305" fmla="*/ 342398 w 884251"/>
              <a:gd name="connsiteY305" fmla="*/ 347194 h 1118849"/>
              <a:gd name="connsiteX306" fmla="*/ 341355 w 884251"/>
              <a:gd name="connsiteY306" fmla="*/ 351722 h 1118849"/>
              <a:gd name="connsiteX307" fmla="*/ 339072 w 884251"/>
              <a:gd name="connsiteY307" fmla="*/ 354206 h 1118849"/>
              <a:gd name="connsiteX308" fmla="*/ 338207 w 884251"/>
              <a:gd name="connsiteY308" fmla="*/ 354518 h 1118849"/>
              <a:gd name="connsiteX309" fmla="*/ 336044 w 884251"/>
              <a:gd name="connsiteY309" fmla="*/ 354398 h 1118849"/>
              <a:gd name="connsiteX310" fmla="*/ 335245 w 884251"/>
              <a:gd name="connsiteY310" fmla="*/ 356756 h 1118849"/>
              <a:gd name="connsiteX311" fmla="*/ 332988 w 884251"/>
              <a:gd name="connsiteY311" fmla="*/ 357686 h 1118849"/>
              <a:gd name="connsiteX312" fmla="*/ 331611 w 884251"/>
              <a:gd name="connsiteY312" fmla="*/ 358254 h 1118849"/>
              <a:gd name="connsiteX313" fmla="*/ 331031 w 884251"/>
              <a:gd name="connsiteY313" fmla="*/ 358493 h 1118849"/>
              <a:gd name="connsiteX314" fmla="*/ 327308 w 884251"/>
              <a:gd name="connsiteY314" fmla="*/ 358976 h 1118849"/>
              <a:gd name="connsiteX315" fmla="*/ 322388 w 884251"/>
              <a:gd name="connsiteY315" fmla="*/ 359710 h 1118849"/>
              <a:gd name="connsiteX316" fmla="*/ 318161 w 884251"/>
              <a:gd name="connsiteY316" fmla="*/ 358971 h 1118849"/>
              <a:gd name="connsiteX317" fmla="*/ 314871 w 884251"/>
              <a:gd name="connsiteY317" fmla="*/ 357842 h 1118849"/>
              <a:gd name="connsiteX318" fmla="*/ 312628 w 884251"/>
              <a:gd name="connsiteY318" fmla="*/ 357403 h 1118849"/>
              <a:gd name="connsiteX319" fmla="*/ 310754 w 884251"/>
              <a:gd name="connsiteY319" fmla="*/ 357274 h 1118849"/>
              <a:gd name="connsiteX320" fmla="*/ 310113 w 884251"/>
              <a:gd name="connsiteY320" fmla="*/ 357230 h 1118849"/>
              <a:gd name="connsiteX321" fmla="*/ 303628 w 884251"/>
              <a:gd name="connsiteY321" fmla="*/ 356726 h 1118849"/>
              <a:gd name="connsiteX322" fmla="*/ 299522 w 884251"/>
              <a:gd name="connsiteY322" fmla="*/ 356529 h 1118849"/>
              <a:gd name="connsiteX323" fmla="*/ 293420 w 884251"/>
              <a:gd name="connsiteY323" fmla="*/ 356705 h 1118849"/>
              <a:gd name="connsiteX324" fmla="*/ 290123 w 884251"/>
              <a:gd name="connsiteY324" fmla="*/ 357493 h 1118849"/>
              <a:gd name="connsiteX325" fmla="*/ 286887 w 884251"/>
              <a:gd name="connsiteY325" fmla="*/ 358359 h 1118849"/>
              <a:gd name="connsiteX326" fmla="*/ 283961 w 884251"/>
              <a:gd name="connsiteY326" fmla="*/ 358854 h 1118849"/>
              <a:gd name="connsiteX327" fmla="*/ 282286 w 884251"/>
              <a:gd name="connsiteY327" fmla="*/ 361087 h 1118849"/>
              <a:gd name="connsiteX328" fmla="*/ 281603 w 884251"/>
              <a:gd name="connsiteY328" fmla="*/ 361638 h 1118849"/>
              <a:gd name="connsiteX329" fmla="*/ 280743 w 884251"/>
              <a:gd name="connsiteY329" fmla="*/ 362331 h 1118849"/>
              <a:gd name="connsiteX330" fmla="*/ 280004 w 884251"/>
              <a:gd name="connsiteY330" fmla="*/ 363697 h 1118849"/>
              <a:gd name="connsiteX331" fmla="*/ 274202 w 884251"/>
              <a:gd name="connsiteY331" fmla="*/ 367104 h 1118849"/>
              <a:gd name="connsiteX332" fmla="*/ 270250 w 884251"/>
              <a:gd name="connsiteY332" fmla="*/ 369424 h 1118849"/>
              <a:gd name="connsiteX333" fmla="*/ 269558 w 884251"/>
              <a:gd name="connsiteY333" fmla="*/ 370180 h 1118849"/>
              <a:gd name="connsiteX334" fmla="*/ 268771 w 884251"/>
              <a:gd name="connsiteY334" fmla="*/ 371039 h 1118849"/>
              <a:gd name="connsiteX335" fmla="*/ 268093 w 884251"/>
              <a:gd name="connsiteY335" fmla="*/ 372404 h 1118849"/>
              <a:gd name="connsiteX336" fmla="*/ 267354 w 884251"/>
              <a:gd name="connsiteY336" fmla="*/ 373858 h 1118849"/>
              <a:gd name="connsiteX337" fmla="*/ 266924 w 884251"/>
              <a:gd name="connsiteY337" fmla="*/ 374702 h 1118849"/>
              <a:gd name="connsiteX338" fmla="*/ 266312 w 884251"/>
              <a:gd name="connsiteY338" fmla="*/ 377989 h 1118849"/>
              <a:gd name="connsiteX339" fmla="*/ 265938 w 884251"/>
              <a:gd name="connsiteY339" fmla="*/ 378691 h 1118849"/>
              <a:gd name="connsiteX340" fmla="*/ 265450 w 884251"/>
              <a:gd name="connsiteY340" fmla="*/ 379603 h 1118849"/>
              <a:gd name="connsiteX341" fmla="*/ 264884 w 884251"/>
              <a:gd name="connsiteY341" fmla="*/ 380204 h 1118849"/>
              <a:gd name="connsiteX342" fmla="*/ 264279 w 884251"/>
              <a:gd name="connsiteY342" fmla="*/ 380846 h 1118849"/>
              <a:gd name="connsiteX343" fmla="*/ 262056 w 884251"/>
              <a:gd name="connsiteY343" fmla="*/ 381595 h 1118849"/>
              <a:gd name="connsiteX344" fmla="*/ 257988 w 884251"/>
              <a:gd name="connsiteY344" fmla="*/ 387248 h 1118849"/>
              <a:gd name="connsiteX345" fmla="*/ 256877 w 884251"/>
              <a:gd name="connsiteY345" fmla="*/ 387994 h 1118849"/>
              <a:gd name="connsiteX346" fmla="*/ 253974 w 884251"/>
              <a:gd name="connsiteY346" fmla="*/ 388559 h 1118849"/>
              <a:gd name="connsiteX347" fmla="*/ 250418 w 884251"/>
              <a:gd name="connsiteY347" fmla="*/ 393290 h 1118849"/>
              <a:gd name="connsiteX348" fmla="*/ 249352 w 884251"/>
              <a:gd name="connsiteY348" fmla="*/ 394709 h 1118849"/>
              <a:gd name="connsiteX349" fmla="*/ 249323 w 884251"/>
              <a:gd name="connsiteY349" fmla="*/ 395312 h 1118849"/>
              <a:gd name="connsiteX350" fmla="*/ 249234 w 884251"/>
              <a:gd name="connsiteY350" fmla="*/ 397127 h 1118849"/>
              <a:gd name="connsiteX351" fmla="*/ 248001 w 884251"/>
              <a:gd name="connsiteY351" fmla="*/ 398494 h 1118849"/>
              <a:gd name="connsiteX352" fmla="*/ 247737 w 884251"/>
              <a:gd name="connsiteY352" fmla="*/ 399507 h 1118849"/>
              <a:gd name="connsiteX353" fmla="*/ 247387 w 884251"/>
              <a:gd name="connsiteY353" fmla="*/ 400852 h 1118849"/>
              <a:gd name="connsiteX354" fmla="*/ 246833 w 884251"/>
              <a:gd name="connsiteY354" fmla="*/ 401535 h 1118849"/>
              <a:gd name="connsiteX355" fmla="*/ 241340 w 884251"/>
              <a:gd name="connsiteY355" fmla="*/ 404835 h 1118849"/>
              <a:gd name="connsiteX356" fmla="*/ 240285 w 884251"/>
              <a:gd name="connsiteY356" fmla="*/ 406341 h 1118849"/>
              <a:gd name="connsiteX357" fmla="*/ 239861 w 884251"/>
              <a:gd name="connsiteY357" fmla="*/ 406947 h 1118849"/>
              <a:gd name="connsiteX358" fmla="*/ 238380 w 884251"/>
              <a:gd name="connsiteY358" fmla="*/ 407632 h 1118849"/>
              <a:gd name="connsiteX359" fmla="*/ 237875 w 884251"/>
              <a:gd name="connsiteY359" fmla="*/ 408430 h 1118849"/>
              <a:gd name="connsiteX360" fmla="*/ 236532 w 884251"/>
              <a:gd name="connsiteY360" fmla="*/ 410551 h 1118849"/>
              <a:gd name="connsiteX361" fmla="*/ 235235 w 884251"/>
              <a:gd name="connsiteY361" fmla="*/ 410678 h 1118849"/>
              <a:gd name="connsiteX362" fmla="*/ 229998 w 884251"/>
              <a:gd name="connsiteY362" fmla="*/ 417760 h 1118849"/>
              <a:gd name="connsiteX363" fmla="*/ 229492 w 884251"/>
              <a:gd name="connsiteY363" fmla="*/ 418711 h 1118849"/>
              <a:gd name="connsiteX364" fmla="*/ 228644 w 884251"/>
              <a:gd name="connsiteY364" fmla="*/ 420306 h 1118849"/>
              <a:gd name="connsiteX365" fmla="*/ 227291 w 884251"/>
              <a:gd name="connsiteY365" fmla="*/ 422913 h 1118849"/>
              <a:gd name="connsiteX366" fmla="*/ 224332 w 884251"/>
              <a:gd name="connsiteY366" fmla="*/ 425959 h 1118849"/>
              <a:gd name="connsiteX367" fmla="*/ 221767 w 884251"/>
              <a:gd name="connsiteY367" fmla="*/ 426902 h 1118849"/>
              <a:gd name="connsiteX368" fmla="*/ 220257 w 884251"/>
              <a:gd name="connsiteY368" fmla="*/ 427457 h 1118849"/>
              <a:gd name="connsiteX369" fmla="*/ 218769 w 884251"/>
              <a:gd name="connsiteY369" fmla="*/ 429592 h 1118849"/>
              <a:gd name="connsiteX370" fmla="*/ 217485 w 884251"/>
              <a:gd name="connsiteY370" fmla="*/ 431433 h 1118849"/>
              <a:gd name="connsiteX371" fmla="*/ 214708 w 884251"/>
              <a:gd name="connsiteY371" fmla="*/ 432928 h 1118849"/>
              <a:gd name="connsiteX372" fmla="*/ 212215 w 884251"/>
              <a:gd name="connsiteY372" fmla="*/ 433026 h 1118849"/>
              <a:gd name="connsiteX373" fmla="*/ 209643 w 884251"/>
              <a:gd name="connsiteY373" fmla="*/ 433127 h 1118849"/>
              <a:gd name="connsiteX374" fmla="*/ 206127 w 884251"/>
              <a:gd name="connsiteY374" fmla="*/ 435927 h 1118849"/>
              <a:gd name="connsiteX375" fmla="*/ 203841 w 884251"/>
              <a:gd name="connsiteY375" fmla="*/ 435995 h 1118849"/>
              <a:gd name="connsiteX376" fmla="*/ 202711 w 884251"/>
              <a:gd name="connsiteY376" fmla="*/ 436895 h 1118849"/>
              <a:gd name="connsiteX377" fmla="*/ 202135 w 884251"/>
              <a:gd name="connsiteY377" fmla="*/ 437099 h 1118849"/>
              <a:gd name="connsiteX378" fmla="*/ 201587 w 884251"/>
              <a:gd name="connsiteY378" fmla="*/ 437274 h 1118849"/>
              <a:gd name="connsiteX379" fmla="*/ 196003 w 884251"/>
              <a:gd name="connsiteY379" fmla="*/ 439062 h 1118849"/>
              <a:gd name="connsiteX380" fmla="*/ 191928 w 884251"/>
              <a:gd name="connsiteY380" fmla="*/ 440367 h 1118849"/>
              <a:gd name="connsiteX381" fmla="*/ 187181 w 884251"/>
              <a:gd name="connsiteY381" fmla="*/ 444968 h 1118849"/>
              <a:gd name="connsiteX382" fmla="*/ 184099 w 884251"/>
              <a:gd name="connsiteY382" fmla="*/ 447829 h 1118849"/>
              <a:gd name="connsiteX383" fmla="*/ 181443 w 884251"/>
              <a:gd name="connsiteY383" fmla="*/ 448208 h 1118849"/>
              <a:gd name="connsiteX384" fmla="*/ 179344 w 884251"/>
              <a:gd name="connsiteY384" fmla="*/ 449413 h 1118849"/>
              <a:gd name="connsiteX385" fmla="*/ 178296 w 884251"/>
              <a:gd name="connsiteY385" fmla="*/ 450015 h 1118849"/>
              <a:gd name="connsiteX386" fmla="*/ 175841 w 884251"/>
              <a:gd name="connsiteY386" fmla="*/ 451884 h 1118849"/>
              <a:gd name="connsiteX387" fmla="*/ 174782 w 884251"/>
              <a:gd name="connsiteY387" fmla="*/ 452691 h 1118849"/>
              <a:gd name="connsiteX388" fmla="*/ 172872 w 884251"/>
              <a:gd name="connsiteY388" fmla="*/ 455052 h 1118849"/>
              <a:gd name="connsiteX389" fmla="*/ 171706 w 884251"/>
              <a:gd name="connsiteY389" fmla="*/ 455727 h 1118849"/>
              <a:gd name="connsiteX390" fmla="*/ 166386 w 884251"/>
              <a:gd name="connsiteY390" fmla="*/ 455008 h 1118849"/>
              <a:gd name="connsiteX391" fmla="*/ 165332 w 884251"/>
              <a:gd name="connsiteY391" fmla="*/ 455482 h 1118849"/>
              <a:gd name="connsiteX392" fmla="*/ 164719 w 884251"/>
              <a:gd name="connsiteY392" fmla="*/ 455757 h 1118849"/>
              <a:gd name="connsiteX393" fmla="*/ 160587 w 884251"/>
              <a:gd name="connsiteY393" fmla="*/ 458745 h 1118849"/>
              <a:gd name="connsiteX394" fmla="*/ 158211 w 884251"/>
              <a:gd name="connsiteY394" fmla="*/ 458892 h 1118849"/>
              <a:gd name="connsiteX395" fmla="*/ 156388 w 884251"/>
              <a:gd name="connsiteY395" fmla="*/ 459005 h 1118849"/>
              <a:gd name="connsiteX396" fmla="*/ 154412 w 884251"/>
              <a:gd name="connsiteY396" fmla="*/ 459693 h 1118849"/>
              <a:gd name="connsiteX397" fmla="*/ 153119 w 884251"/>
              <a:gd name="connsiteY397" fmla="*/ 461061 h 1118849"/>
              <a:gd name="connsiteX398" fmla="*/ 150227 w 884251"/>
              <a:gd name="connsiteY398" fmla="*/ 465844 h 1118849"/>
              <a:gd name="connsiteX399" fmla="*/ 149445 w 884251"/>
              <a:gd name="connsiteY399" fmla="*/ 466359 h 1118849"/>
              <a:gd name="connsiteX400" fmla="*/ 148623 w 884251"/>
              <a:gd name="connsiteY400" fmla="*/ 466902 h 1118849"/>
              <a:gd name="connsiteX401" fmla="*/ 146160 w 884251"/>
              <a:gd name="connsiteY401" fmla="*/ 470072 h 1118849"/>
              <a:gd name="connsiteX402" fmla="*/ 143940 w 884251"/>
              <a:gd name="connsiteY402" fmla="*/ 471628 h 1118849"/>
              <a:gd name="connsiteX403" fmla="*/ 137276 w 884251"/>
              <a:gd name="connsiteY403" fmla="*/ 474128 h 1118849"/>
              <a:gd name="connsiteX404" fmla="*/ 134626 w 884251"/>
              <a:gd name="connsiteY404" fmla="*/ 476864 h 1118849"/>
              <a:gd name="connsiteX405" fmla="*/ 133671 w 884251"/>
              <a:gd name="connsiteY405" fmla="*/ 479767 h 1118849"/>
              <a:gd name="connsiteX406" fmla="*/ 132665 w 884251"/>
              <a:gd name="connsiteY406" fmla="*/ 482822 h 1118849"/>
              <a:gd name="connsiteX407" fmla="*/ 130941 w 884251"/>
              <a:gd name="connsiteY407" fmla="*/ 484997 h 1118849"/>
              <a:gd name="connsiteX408" fmla="*/ 129901 w 884251"/>
              <a:gd name="connsiteY408" fmla="*/ 488845 h 1118849"/>
              <a:gd name="connsiteX409" fmla="*/ 127872 w 884251"/>
              <a:gd name="connsiteY409" fmla="*/ 492571 h 1118849"/>
              <a:gd name="connsiteX410" fmla="*/ 124690 w 884251"/>
              <a:gd name="connsiteY410" fmla="*/ 495843 h 1118849"/>
              <a:gd name="connsiteX411" fmla="*/ 124546 w 884251"/>
              <a:gd name="connsiteY411" fmla="*/ 495992 h 1118849"/>
              <a:gd name="connsiteX412" fmla="*/ 121795 w 884251"/>
              <a:gd name="connsiteY412" fmla="*/ 497786 h 1118849"/>
              <a:gd name="connsiteX413" fmla="*/ 121586 w 884251"/>
              <a:gd name="connsiteY413" fmla="*/ 497923 h 1118849"/>
              <a:gd name="connsiteX414" fmla="*/ 119192 w 884251"/>
              <a:gd name="connsiteY414" fmla="*/ 499101 h 1118849"/>
              <a:gd name="connsiteX415" fmla="*/ 118881 w 884251"/>
              <a:gd name="connsiteY415" fmla="*/ 499115 h 1118849"/>
              <a:gd name="connsiteX416" fmla="*/ 116405 w 884251"/>
              <a:gd name="connsiteY416" fmla="*/ 499281 h 1118849"/>
              <a:gd name="connsiteX417" fmla="*/ 113775 w 884251"/>
              <a:gd name="connsiteY417" fmla="*/ 499439 h 1118849"/>
              <a:gd name="connsiteX418" fmla="*/ 112326 w 884251"/>
              <a:gd name="connsiteY418" fmla="*/ 499501 h 1118849"/>
              <a:gd name="connsiteX419" fmla="*/ 110101 w 884251"/>
              <a:gd name="connsiteY419" fmla="*/ 498763 h 1118849"/>
              <a:gd name="connsiteX420" fmla="*/ 108938 w 884251"/>
              <a:gd name="connsiteY420" fmla="*/ 497865 h 1118849"/>
              <a:gd name="connsiteX421" fmla="*/ 106441 w 884251"/>
              <a:gd name="connsiteY421" fmla="*/ 495936 h 1118849"/>
              <a:gd name="connsiteX422" fmla="*/ 105706 w 884251"/>
              <a:gd name="connsiteY422" fmla="*/ 495367 h 1118849"/>
              <a:gd name="connsiteX423" fmla="*/ 102243 w 884251"/>
              <a:gd name="connsiteY423" fmla="*/ 494263 h 1118849"/>
              <a:gd name="connsiteX424" fmla="*/ 100077 w 884251"/>
              <a:gd name="connsiteY424" fmla="*/ 492347 h 1118849"/>
              <a:gd name="connsiteX425" fmla="*/ 98915 w 884251"/>
              <a:gd name="connsiteY425" fmla="*/ 492076 h 1118849"/>
              <a:gd name="connsiteX426" fmla="*/ 97975 w 884251"/>
              <a:gd name="connsiteY426" fmla="*/ 491856 h 1118849"/>
              <a:gd name="connsiteX427" fmla="*/ 97751 w 884251"/>
              <a:gd name="connsiteY427" fmla="*/ 491723 h 1118849"/>
              <a:gd name="connsiteX428" fmla="*/ 96576 w 884251"/>
              <a:gd name="connsiteY428" fmla="*/ 491020 h 1118849"/>
              <a:gd name="connsiteX429" fmla="*/ 96118 w 884251"/>
              <a:gd name="connsiteY429" fmla="*/ 490746 h 1118849"/>
              <a:gd name="connsiteX430" fmla="*/ 95382 w 884251"/>
              <a:gd name="connsiteY430" fmla="*/ 490593 h 1118849"/>
              <a:gd name="connsiteX431" fmla="*/ 93771 w 884251"/>
              <a:gd name="connsiteY431" fmla="*/ 490258 h 1118849"/>
              <a:gd name="connsiteX432" fmla="*/ 90799 w 884251"/>
              <a:gd name="connsiteY432" fmla="*/ 487973 h 1118849"/>
              <a:gd name="connsiteX433" fmla="*/ 90599 w 884251"/>
              <a:gd name="connsiteY433" fmla="*/ 487932 h 1118849"/>
              <a:gd name="connsiteX434" fmla="*/ 89626 w 884251"/>
              <a:gd name="connsiteY434" fmla="*/ 487728 h 1118849"/>
              <a:gd name="connsiteX435" fmla="*/ 87897 w 884251"/>
              <a:gd name="connsiteY435" fmla="*/ 487981 h 1118849"/>
              <a:gd name="connsiteX436" fmla="*/ 85329 w 884251"/>
              <a:gd name="connsiteY436" fmla="*/ 489102 h 1118849"/>
              <a:gd name="connsiteX437" fmla="*/ 83455 w 884251"/>
              <a:gd name="connsiteY437" fmla="*/ 489919 h 1118849"/>
              <a:gd name="connsiteX438" fmla="*/ 82221 w 884251"/>
              <a:gd name="connsiteY438" fmla="*/ 490854 h 1118849"/>
              <a:gd name="connsiteX439" fmla="*/ 79498 w 884251"/>
              <a:gd name="connsiteY439" fmla="*/ 491295 h 1118849"/>
              <a:gd name="connsiteX440" fmla="*/ 78333 w 884251"/>
              <a:gd name="connsiteY440" fmla="*/ 491484 h 1118849"/>
              <a:gd name="connsiteX441" fmla="*/ 77406 w 884251"/>
              <a:gd name="connsiteY441" fmla="*/ 491983 h 1118849"/>
              <a:gd name="connsiteX442" fmla="*/ 75805 w 884251"/>
              <a:gd name="connsiteY442" fmla="*/ 493850 h 1118849"/>
              <a:gd name="connsiteX443" fmla="*/ 74677 w 884251"/>
              <a:gd name="connsiteY443" fmla="*/ 496135 h 1118849"/>
              <a:gd name="connsiteX444" fmla="*/ 74329 w 884251"/>
              <a:gd name="connsiteY444" fmla="*/ 496839 h 1118849"/>
              <a:gd name="connsiteX445" fmla="*/ 74219 w 884251"/>
              <a:gd name="connsiteY445" fmla="*/ 497060 h 1118849"/>
              <a:gd name="connsiteX446" fmla="*/ 72429 w 884251"/>
              <a:gd name="connsiteY446" fmla="*/ 500681 h 1118849"/>
              <a:gd name="connsiteX447" fmla="*/ 70933 w 884251"/>
              <a:gd name="connsiteY447" fmla="*/ 501689 h 1118849"/>
              <a:gd name="connsiteX448" fmla="*/ 70580 w 884251"/>
              <a:gd name="connsiteY448" fmla="*/ 501926 h 1118849"/>
              <a:gd name="connsiteX449" fmla="*/ 70294 w 884251"/>
              <a:gd name="connsiteY449" fmla="*/ 502038 h 1118849"/>
              <a:gd name="connsiteX450" fmla="*/ 69939 w 884251"/>
              <a:gd name="connsiteY450" fmla="*/ 502176 h 1118849"/>
              <a:gd name="connsiteX451" fmla="*/ 67681 w 884251"/>
              <a:gd name="connsiteY451" fmla="*/ 503053 h 1118849"/>
              <a:gd name="connsiteX452" fmla="*/ 61321 w 884251"/>
              <a:gd name="connsiteY452" fmla="*/ 504128 h 1118849"/>
              <a:gd name="connsiteX453" fmla="*/ 59001 w 884251"/>
              <a:gd name="connsiteY453" fmla="*/ 505558 h 1118849"/>
              <a:gd name="connsiteX454" fmla="*/ 58794 w 884251"/>
              <a:gd name="connsiteY454" fmla="*/ 505685 h 1118849"/>
              <a:gd name="connsiteX455" fmla="*/ 57508 w 884251"/>
              <a:gd name="connsiteY455" fmla="*/ 505879 h 1118849"/>
              <a:gd name="connsiteX456" fmla="*/ 53730 w 884251"/>
              <a:gd name="connsiteY456" fmla="*/ 506448 h 1118849"/>
              <a:gd name="connsiteX457" fmla="*/ 51324 w 884251"/>
              <a:gd name="connsiteY457" fmla="*/ 507324 h 1118849"/>
              <a:gd name="connsiteX458" fmla="*/ 47270 w 884251"/>
              <a:gd name="connsiteY458" fmla="*/ 507104 h 1118849"/>
              <a:gd name="connsiteX459" fmla="*/ 47002 w 884251"/>
              <a:gd name="connsiteY459" fmla="*/ 507089 h 1118849"/>
              <a:gd name="connsiteX460" fmla="*/ 44288 w 884251"/>
              <a:gd name="connsiteY460" fmla="*/ 509022 h 1118849"/>
              <a:gd name="connsiteX461" fmla="*/ 42744 w 884251"/>
              <a:gd name="connsiteY461" fmla="*/ 508841 h 1118849"/>
              <a:gd name="connsiteX462" fmla="*/ 40214 w 884251"/>
              <a:gd name="connsiteY462" fmla="*/ 507217 h 1118849"/>
              <a:gd name="connsiteX463" fmla="*/ 38334 w 884251"/>
              <a:gd name="connsiteY463" fmla="*/ 506008 h 1118849"/>
              <a:gd name="connsiteX464" fmla="*/ 38046 w 884251"/>
              <a:gd name="connsiteY464" fmla="*/ 505827 h 1118849"/>
              <a:gd name="connsiteX465" fmla="*/ 37172 w 884251"/>
              <a:gd name="connsiteY465" fmla="*/ 505273 h 1118849"/>
              <a:gd name="connsiteX466" fmla="*/ 37179 w 884251"/>
              <a:gd name="connsiteY466" fmla="*/ 506799 h 1118849"/>
              <a:gd name="connsiteX467" fmla="*/ 38058 w 884251"/>
              <a:gd name="connsiteY467" fmla="*/ 508769 h 1118849"/>
              <a:gd name="connsiteX468" fmla="*/ 39293 w 884251"/>
              <a:gd name="connsiteY468" fmla="*/ 511518 h 1118849"/>
              <a:gd name="connsiteX469" fmla="*/ 40432 w 884251"/>
              <a:gd name="connsiteY469" fmla="*/ 512744 h 1118849"/>
              <a:gd name="connsiteX470" fmla="*/ 42392 w 884251"/>
              <a:gd name="connsiteY470" fmla="*/ 514856 h 1118849"/>
              <a:gd name="connsiteX471" fmla="*/ 44508 w 884251"/>
              <a:gd name="connsiteY471" fmla="*/ 520243 h 1118849"/>
              <a:gd name="connsiteX472" fmla="*/ 48159 w 884251"/>
              <a:gd name="connsiteY472" fmla="*/ 522897 h 1118849"/>
              <a:gd name="connsiteX473" fmla="*/ 49030 w 884251"/>
              <a:gd name="connsiteY473" fmla="*/ 524816 h 1118849"/>
              <a:gd name="connsiteX474" fmla="*/ 51137 w 884251"/>
              <a:gd name="connsiteY474" fmla="*/ 527537 h 1118849"/>
              <a:gd name="connsiteX475" fmla="*/ 53595 w 884251"/>
              <a:gd name="connsiteY475" fmla="*/ 528607 h 1118849"/>
              <a:gd name="connsiteX476" fmla="*/ 55851 w 884251"/>
              <a:gd name="connsiteY476" fmla="*/ 528507 h 1118849"/>
              <a:gd name="connsiteX477" fmla="*/ 58493 w 884251"/>
              <a:gd name="connsiteY477" fmla="*/ 528952 h 1118849"/>
              <a:gd name="connsiteX478" fmla="*/ 61391 w 884251"/>
              <a:gd name="connsiteY478" fmla="*/ 529806 h 1118849"/>
              <a:gd name="connsiteX479" fmla="*/ 64139 w 884251"/>
              <a:gd name="connsiteY479" fmla="*/ 531468 h 1118849"/>
              <a:gd name="connsiteX480" fmla="*/ 67002 w 884251"/>
              <a:gd name="connsiteY480" fmla="*/ 533942 h 1118849"/>
              <a:gd name="connsiteX481" fmla="*/ 72993 w 884251"/>
              <a:gd name="connsiteY481" fmla="*/ 538894 h 1118849"/>
              <a:gd name="connsiteX482" fmla="*/ 75208 w 884251"/>
              <a:gd name="connsiteY482" fmla="*/ 540683 h 1118849"/>
              <a:gd name="connsiteX483" fmla="*/ 77944 w 884251"/>
              <a:gd name="connsiteY483" fmla="*/ 542885 h 1118849"/>
              <a:gd name="connsiteX484" fmla="*/ 81072 w 884251"/>
              <a:gd name="connsiteY484" fmla="*/ 545363 h 1118849"/>
              <a:gd name="connsiteX485" fmla="*/ 83552 w 884251"/>
              <a:gd name="connsiteY485" fmla="*/ 547156 h 1118849"/>
              <a:gd name="connsiteX486" fmla="*/ 85767 w 884251"/>
              <a:gd name="connsiteY486" fmla="*/ 548945 h 1118849"/>
              <a:gd name="connsiteX487" fmla="*/ 86940 w 884251"/>
              <a:gd name="connsiteY487" fmla="*/ 549908 h 1118849"/>
              <a:gd name="connsiteX488" fmla="*/ 87835 w 884251"/>
              <a:gd name="connsiteY488" fmla="*/ 551407 h 1118849"/>
              <a:gd name="connsiteX489" fmla="*/ 87792 w 884251"/>
              <a:gd name="connsiteY489" fmla="*/ 553431 h 1118849"/>
              <a:gd name="connsiteX490" fmla="*/ 86575 w 884251"/>
              <a:gd name="connsiteY490" fmla="*/ 554493 h 1118849"/>
              <a:gd name="connsiteX491" fmla="*/ 84691 w 884251"/>
              <a:gd name="connsiteY491" fmla="*/ 555814 h 1118849"/>
              <a:gd name="connsiteX492" fmla="*/ 83083 w 884251"/>
              <a:gd name="connsiteY492" fmla="*/ 556600 h 1118849"/>
              <a:gd name="connsiteX493" fmla="*/ 81325 w 884251"/>
              <a:gd name="connsiteY493" fmla="*/ 558193 h 1118849"/>
              <a:gd name="connsiteX494" fmla="*/ 81549 w 884251"/>
              <a:gd name="connsiteY494" fmla="*/ 560087 h 1118849"/>
              <a:gd name="connsiteX495" fmla="*/ 84053 w 884251"/>
              <a:gd name="connsiteY495" fmla="*/ 562802 h 1118849"/>
              <a:gd name="connsiteX496" fmla="*/ 83761 w 884251"/>
              <a:gd name="connsiteY496" fmla="*/ 563959 h 1118849"/>
              <a:gd name="connsiteX497" fmla="*/ 82791 w 884251"/>
              <a:gd name="connsiteY497" fmla="*/ 567795 h 1118849"/>
              <a:gd name="connsiteX498" fmla="*/ 83076 w 884251"/>
              <a:gd name="connsiteY498" fmla="*/ 570545 h 1118849"/>
              <a:gd name="connsiteX499" fmla="*/ 83126 w 884251"/>
              <a:gd name="connsiteY499" fmla="*/ 571022 h 1118849"/>
              <a:gd name="connsiteX500" fmla="*/ 81598 w 884251"/>
              <a:gd name="connsiteY500" fmla="*/ 576670 h 1118849"/>
              <a:gd name="connsiteX501" fmla="*/ 82022 w 884251"/>
              <a:gd name="connsiteY501" fmla="*/ 582967 h 1118849"/>
              <a:gd name="connsiteX502" fmla="*/ 82049 w 884251"/>
              <a:gd name="connsiteY502" fmla="*/ 583365 h 1118849"/>
              <a:gd name="connsiteX503" fmla="*/ 83493 w 884251"/>
              <a:gd name="connsiteY503" fmla="*/ 591669 h 1118849"/>
              <a:gd name="connsiteX504" fmla="*/ 83226 w 884251"/>
              <a:gd name="connsiteY504" fmla="*/ 596097 h 1118849"/>
              <a:gd name="connsiteX505" fmla="*/ 83210 w 884251"/>
              <a:gd name="connsiteY505" fmla="*/ 596363 h 1118849"/>
              <a:gd name="connsiteX506" fmla="*/ 83191 w 884251"/>
              <a:gd name="connsiteY506" fmla="*/ 596690 h 1118849"/>
              <a:gd name="connsiteX507" fmla="*/ 82844 w 884251"/>
              <a:gd name="connsiteY507" fmla="*/ 602460 h 1118849"/>
              <a:gd name="connsiteX508" fmla="*/ 82697 w 884251"/>
              <a:gd name="connsiteY508" fmla="*/ 603698 h 1118849"/>
              <a:gd name="connsiteX509" fmla="*/ 82542 w 884251"/>
              <a:gd name="connsiteY509" fmla="*/ 605003 h 1118849"/>
              <a:gd name="connsiteX510" fmla="*/ 80402 w 884251"/>
              <a:gd name="connsiteY510" fmla="*/ 612264 h 1118849"/>
              <a:gd name="connsiteX511" fmla="*/ 79264 w 884251"/>
              <a:gd name="connsiteY511" fmla="*/ 613777 h 1118849"/>
              <a:gd name="connsiteX512" fmla="*/ 78750 w 884251"/>
              <a:gd name="connsiteY512" fmla="*/ 614334 h 1118849"/>
              <a:gd name="connsiteX513" fmla="*/ 77576 w 884251"/>
              <a:gd name="connsiteY513" fmla="*/ 614029 h 1118849"/>
              <a:gd name="connsiteX514" fmla="*/ 77223 w 884251"/>
              <a:gd name="connsiteY514" fmla="*/ 613716 h 1118849"/>
              <a:gd name="connsiteX515" fmla="*/ 76560 w 884251"/>
              <a:gd name="connsiteY515" fmla="*/ 613131 h 1118849"/>
              <a:gd name="connsiteX516" fmla="*/ 74727 w 884251"/>
              <a:gd name="connsiteY516" fmla="*/ 613708 h 1118849"/>
              <a:gd name="connsiteX517" fmla="*/ 72594 w 884251"/>
              <a:gd name="connsiteY517" fmla="*/ 612748 h 1118849"/>
              <a:gd name="connsiteX518" fmla="*/ 68977 w 884251"/>
              <a:gd name="connsiteY518" fmla="*/ 611124 h 1118849"/>
              <a:gd name="connsiteX519" fmla="*/ 62418 w 884251"/>
              <a:gd name="connsiteY519" fmla="*/ 610667 h 1118849"/>
              <a:gd name="connsiteX520" fmla="*/ 61755 w 884251"/>
              <a:gd name="connsiteY520" fmla="*/ 611517 h 1118849"/>
              <a:gd name="connsiteX521" fmla="*/ 56950 w 884251"/>
              <a:gd name="connsiteY521" fmla="*/ 614632 h 1118849"/>
              <a:gd name="connsiteX522" fmla="*/ 53940 w 884251"/>
              <a:gd name="connsiteY522" fmla="*/ 613082 h 1118849"/>
              <a:gd name="connsiteX523" fmla="*/ 53488 w 884251"/>
              <a:gd name="connsiteY523" fmla="*/ 612848 h 1118849"/>
              <a:gd name="connsiteX524" fmla="*/ 49664 w 884251"/>
              <a:gd name="connsiteY524" fmla="*/ 613792 h 1118849"/>
              <a:gd name="connsiteX525" fmla="*/ 46880 w 884251"/>
              <a:gd name="connsiteY525" fmla="*/ 612312 h 1118849"/>
              <a:gd name="connsiteX526" fmla="*/ 44781 w 884251"/>
              <a:gd name="connsiteY526" fmla="*/ 612569 h 1118849"/>
              <a:gd name="connsiteX527" fmla="*/ 43975 w 884251"/>
              <a:gd name="connsiteY527" fmla="*/ 612215 h 1118849"/>
              <a:gd name="connsiteX528" fmla="*/ 43709 w 884251"/>
              <a:gd name="connsiteY528" fmla="*/ 612099 h 1118849"/>
              <a:gd name="connsiteX529" fmla="*/ 43268 w 884251"/>
              <a:gd name="connsiteY529" fmla="*/ 611908 h 1118849"/>
              <a:gd name="connsiteX530" fmla="*/ 42803 w 884251"/>
              <a:gd name="connsiteY530" fmla="*/ 611706 h 1118849"/>
              <a:gd name="connsiteX531" fmla="*/ 38535 w 884251"/>
              <a:gd name="connsiteY531" fmla="*/ 608558 h 1118849"/>
              <a:gd name="connsiteX532" fmla="*/ 37955 w 884251"/>
              <a:gd name="connsiteY532" fmla="*/ 606029 h 1118849"/>
              <a:gd name="connsiteX533" fmla="*/ 37910 w 884251"/>
              <a:gd name="connsiteY533" fmla="*/ 605831 h 1118849"/>
              <a:gd name="connsiteX534" fmla="*/ 35831 w 884251"/>
              <a:gd name="connsiteY534" fmla="*/ 606141 h 1118849"/>
              <a:gd name="connsiteX535" fmla="*/ 34566 w 884251"/>
              <a:gd name="connsiteY535" fmla="*/ 605926 h 1118849"/>
              <a:gd name="connsiteX536" fmla="*/ 34412 w 884251"/>
              <a:gd name="connsiteY536" fmla="*/ 607050 h 1118849"/>
              <a:gd name="connsiteX537" fmla="*/ 34213 w 884251"/>
              <a:gd name="connsiteY537" fmla="*/ 608510 h 1118849"/>
              <a:gd name="connsiteX538" fmla="*/ 34015 w 884251"/>
              <a:gd name="connsiteY538" fmla="*/ 608632 h 1118849"/>
              <a:gd name="connsiteX539" fmla="*/ 32303 w 884251"/>
              <a:gd name="connsiteY539" fmla="*/ 609695 h 1118849"/>
              <a:gd name="connsiteX540" fmla="*/ 30823 w 884251"/>
              <a:gd name="connsiteY540" fmla="*/ 610457 h 1118849"/>
              <a:gd name="connsiteX541" fmla="*/ 30483 w 884251"/>
              <a:gd name="connsiteY541" fmla="*/ 611139 h 1118849"/>
              <a:gd name="connsiteX542" fmla="*/ 30144 w 884251"/>
              <a:gd name="connsiteY542" fmla="*/ 611822 h 1118849"/>
              <a:gd name="connsiteX543" fmla="*/ 29804 w 884251"/>
              <a:gd name="connsiteY543" fmla="*/ 612503 h 1118849"/>
              <a:gd name="connsiteX544" fmla="*/ 29465 w 884251"/>
              <a:gd name="connsiteY544" fmla="*/ 613187 h 1118849"/>
              <a:gd name="connsiteX545" fmla="*/ 29341 w 884251"/>
              <a:gd name="connsiteY545" fmla="*/ 613723 h 1118849"/>
              <a:gd name="connsiteX546" fmla="*/ 29218 w 884251"/>
              <a:gd name="connsiteY546" fmla="*/ 614261 h 1118849"/>
              <a:gd name="connsiteX547" fmla="*/ 29095 w 884251"/>
              <a:gd name="connsiteY547" fmla="*/ 614797 h 1118849"/>
              <a:gd name="connsiteX548" fmla="*/ 29239 w 884251"/>
              <a:gd name="connsiteY548" fmla="*/ 615469 h 1118849"/>
              <a:gd name="connsiteX549" fmla="*/ 29383 w 884251"/>
              <a:gd name="connsiteY549" fmla="*/ 616141 h 1118849"/>
              <a:gd name="connsiteX550" fmla="*/ 29528 w 884251"/>
              <a:gd name="connsiteY550" fmla="*/ 616812 h 1118849"/>
              <a:gd name="connsiteX551" fmla="*/ 29672 w 884251"/>
              <a:gd name="connsiteY551" fmla="*/ 617484 h 1118849"/>
              <a:gd name="connsiteX552" fmla="*/ 29816 w 884251"/>
              <a:gd name="connsiteY552" fmla="*/ 618154 h 1118849"/>
              <a:gd name="connsiteX553" fmla="*/ 29960 w 884251"/>
              <a:gd name="connsiteY553" fmla="*/ 618826 h 1118849"/>
              <a:gd name="connsiteX554" fmla="*/ 29977 w 884251"/>
              <a:gd name="connsiteY554" fmla="*/ 619616 h 1118849"/>
              <a:gd name="connsiteX555" fmla="*/ 29993 w 884251"/>
              <a:gd name="connsiteY555" fmla="*/ 620406 h 1118849"/>
              <a:gd name="connsiteX556" fmla="*/ 30009 w 884251"/>
              <a:gd name="connsiteY556" fmla="*/ 621197 h 1118849"/>
              <a:gd name="connsiteX557" fmla="*/ 30025 w 884251"/>
              <a:gd name="connsiteY557" fmla="*/ 621987 h 1118849"/>
              <a:gd name="connsiteX558" fmla="*/ 29893 w 884251"/>
              <a:gd name="connsiteY558" fmla="*/ 622749 h 1118849"/>
              <a:gd name="connsiteX559" fmla="*/ 29761 w 884251"/>
              <a:gd name="connsiteY559" fmla="*/ 623511 h 1118849"/>
              <a:gd name="connsiteX560" fmla="*/ 29629 w 884251"/>
              <a:gd name="connsiteY560" fmla="*/ 624271 h 1118849"/>
              <a:gd name="connsiteX561" fmla="*/ 29497 w 884251"/>
              <a:gd name="connsiteY561" fmla="*/ 625033 h 1118849"/>
              <a:gd name="connsiteX562" fmla="*/ 29365 w 884251"/>
              <a:gd name="connsiteY562" fmla="*/ 625795 h 1118849"/>
              <a:gd name="connsiteX563" fmla="*/ 29233 w 884251"/>
              <a:gd name="connsiteY563" fmla="*/ 626557 h 1118849"/>
              <a:gd name="connsiteX564" fmla="*/ 29101 w 884251"/>
              <a:gd name="connsiteY564" fmla="*/ 627319 h 1118849"/>
              <a:gd name="connsiteX565" fmla="*/ 28722 w 884251"/>
              <a:gd name="connsiteY565" fmla="*/ 628050 h 1118849"/>
              <a:gd name="connsiteX566" fmla="*/ 26950 w 884251"/>
              <a:gd name="connsiteY566" fmla="*/ 631565 h 1118849"/>
              <a:gd name="connsiteX567" fmla="*/ 26697 w 884251"/>
              <a:gd name="connsiteY567" fmla="*/ 632156 h 1118849"/>
              <a:gd name="connsiteX568" fmla="*/ 26738 w 884251"/>
              <a:gd name="connsiteY568" fmla="*/ 632857 h 1118849"/>
              <a:gd name="connsiteX569" fmla="*/ 26779 w 884251"/>
              <a:gd name="connsiteY569" fmla="*/ 633560 h 1118849"/>
              <a:gd name="connsiteX570" fmla="*/ 26821 w 884251"/>
              <a:gd name="connsiteY570" fmla="*/ 634263 h 1118849"/>
              <a:gd name="connsiteX571" fmla="*/ 26862 w 884251"/>
              <a:gd name="connsiteY571" fmla="*/ 634965 h 1118849"/>
              <a:gd name="connsiteX572" fmla="*/ 26904 w 884251"/>
              <a:gd name="connsiteY572" fmla="*/ 635668 h 1118849"/>
              <a:gd name="connsiteX573" fmla="*/ 26945 w 884251"/>
              <a:gd name="connsiteY573" fmla="*/ 636369 h 1118849"/>
              <a:gd name="connsiteX574" fmla="*/ 27136 w 884251"/>
              <a:gd name="connsiteY574" fmla="*/ 637149 h 1118849"/>
              <a:gd name="connsiteX575" fmla="*/ 27327 w 884251"/>
              <a:gd name="connsiteY575" fmla="*/ 637929 h 1118849"/>
              <a:gd name="connsiteX576" fmla="*/ 27518 w 884251"/>
              <a:gd name="connsiteY576" fmla="*/ 638708 h 1118849"/>
              <a:gd name="connsiteX577" fmla="*/ 27709 w 884251"/>
              <a:gd name="connsiteY577" fmla="*/ 639488 h 1118849"/>
              <a:gd name="connsiteX578" fmla="*/ 27900 w 884251"/>
              <a:gd name="connsiteY578" fmla="*/ 640268 h 1118849"/>
              <a:gd name="connsiteX579" fmla="*/ 28090 w 884251"/>
              <a:gd name="connsiteY579" fmla="*/ 641046 h 1118849"/>
              <a:gd name="connsiteX580" fmla="*/ 28281 w 884251"/>
              <a:gd name="connsiteY580" fmla="*/ 641826 h 1118849"/>
              <a:gd name="connsiteX581" fmla="*/ 28472 w 884251"/>
              <a:gd name="connsiteY581" fmla="*/ 642606 h 1118849"/>
              <a:gd name="connsiteX582" fmla="*/ 28663 w 884251"/>
              <a:gd name="connsiteY582" fmla="*/ 643384 h 1118849"/>
              <a:gd name="connsiteX583" fmla="*/ 28854 w 884251"/>
              <a:gd name="connsiteY583" fmla="*/ 644164 h 1118849"/>
              <a:gd name="connsiteX584" fmla="*/ 29045 w 884251"/>
              <a:gd name="connsiteY584" fmla="*/ 644944 h 1118849"/>
              <a:gd name="connsiteX585" fmla="*/ 29236 w 884251"/>
              <a:gd name="connsiteY585" fmla="*/ 645722 h 1118849"/>
              <a:gd name="connsiteX586" fmla="*/ 29427 w 884251"/>
              <a:gd name="connsiteY586" fmla="*/ 646502 h 1118849"/>
              <a:gd name="connsiteX587" fmla="*/ 29892 w 884251"/>
              <a:gd name="connsiteY587" fmla="*/ 649014 h 1118849"/>
              <a:gd name="connsiteX588" fmla="*/ 37621 w 884251"/>
              <a:gd name="connsiteY588" fmla="*/ 653576 h 1118849"/>
              <a:gd name="connsiteX589" fmla="*/ 38435 w 884251"/>
              <a:gd name="connsiteY589" fmla="*/ 654336 h 1118849"/>
              <a:gd name="connsiteX590" fmla="*/ 39602 w 884251"/>
              <a:gd name="connsiteY590" fmla="*/ 655428 h 1118849"/>
              <a:gd name="connsiteX591" fmla="*/ 41359 w 884251"/>
              <a:gd name="connsiteY591" fmla="*/ 657844 h 1118849"/>
              <a:gd name="connsiteX592" fmla="*/ 42887 w 884251"/>
              <a:gd name="connsiteY592" fmla="*/ 659945 h 1118849"/>
              <a:gd name="connsiteX593" fmla="*/ 43430 w 884251"/>
              <a:gd name="connsiteY593" fmla="*/ 661725 h 1118849"/>
              <a:gd name="connsiteX594" fmla="*/ 44569 w 884251"/>
              <a:gd name="connsiteY594" fmla="*/ 665457 h 1118849"/>
              <a:gd name="connsiteX595" fmla="*/ 44697 w 884251"/>
              <a:gd name="connsiteY595" fmla="*/ 670401 h 1118849"/>
              <a:gd name="connsiteX596" fmla="*/ 44751 w 884251"/>
              <a:gd name="connsiteY596" fmla="*/ 674049 h 1118849"/>
              <a:gd name="connsiteX597" fmla="*/ 44672 w 884251"/>
              <a:gd name="connsiteY597" fmla="*/ 677694 h 1118849"/>
              <a:gd name="connsiteX598" fmla="*/ 44744 w 884251"/>
              <a:gd name="connsiteY598" fmla="*/ 686612 h 1118849"/>
              <a:gd name="connsiteX599" fmla="*/ 45239 w 884251"/>
              <a:gd name="connsiteY599" fmla="*/ 688241 h 1118849"/>
              <a:gd name="connsiteX600" fmla="*/ 47449 w 884251"/>
              <a:gd name="connsiteY600" fmla="*/ 690301 h 1118849"/>
              <a:gd name="connsiteX601" fmla="*/ 50064 w 884251"/>
              <a:gd name="connsiteY601" fmla="*/ 691962 h 1118849"/>
              <a:gd name="connsiteX602" fmla="*/ 53207 w 884251"/>
              <a:gd name="connsiteY602" fmla="*/ 693766 h 1118849"/>
              <a:gd name="connsiteX603" fmla="*/ 55283 w 884251"/>
              <a:gd name="connsiteY603" fmla="*/ 695159 h 1118849"/>
              <a:gd name="connsiteX604" fmla="*/ 60765 w 884251"/>
              <a:gd name="connsiteY604" fmla="*/ 699825 h 1118849"/>
              <a:gd name="connsiteX605" fmla="*/ 65572 w 884251"/>
              <a:gd name="connsiteY605" fmla="*/ 704358 h 1118849"/>
              <a:gd name="connsiteX606" fmla="*/ 69071 w 884251"/>
              <a:gd name="connsiteY606" fmla="*/ 708058 h 1118849"/>
              <a:gd name="connsiteX607" fmla="*/ 71514 w 884251"/>
              <a:gd name="connsiteY607" fmla="*/ 711608 h 1118849"/>
              <a:gd name="connsiteX608" fmla="*/ 73349 w 884251"/>
              <a:gd name="connsiteY608" fmla="*/ 716525 h 1118849"/>
              <a:gd name="connsiteX609" fmla="*/ 74379 w 884251"/>
              <a:gd name="connsiteY609" fmla="*/ 719699 h 1118849"/>
              <a:gd name="connsiteX610" fmla="*/ 74884 w 884251"/>
              <a:gd name="connsiteY610" fmla="*/ 721252 h 1118849"/>
              <a:gd name="connsiteX611" fmla="*/ 75905 w 884251"/>
              <a:gd name="connsiteY611" fmla="*/ 729240 h 1118849"/>
              <a:gd name="connsiteX612" fmla="*/ 76439 w 884251"/>
              <a:gd name="connsiteY612" fmla="*/ 735193 h 1118849"/>
              <a:gd name="connsiteX613" fmla="*/ 76629 w 884251"/>
              <a:gd name="connsiteY613" fmla="*/ 738709 h 1118849"/>
              <a:gd name="connsiteX614" fmla="*/ 75919 w 884251"/>
              <a:gd name="connsiteY614" fmla="*/ 740859 h 1118849"/>
              <a:gd name="connsiteX615" fmla="*/ 74550 w 884251"/>
              <a:gd name="connsiteY615" fmla="*/ 742865 h 1118849"/>
              <a:gd name="connsiteX616" fmla="*/ 73031 w 884251"/>
              <a:gd name="connsiteY616" fmla="*/ 745679 h 1118849"/>
              <a:gd name="connsiteX617" fmla="*/ 73517 w 884251"/>
              <a:gd name="connsiteY617" fmla="*/ 747713 h 1118849"/>
              <a:gd name="connsiteX618" fmla="*/ 74908 w 884251"/>
              <a:gd name="connsiteY618" fmla="*/ 750843 h 1118849"/>
              <a:gd name="connsiteX619" fmla="*/ 75091 w 884251"/>
              <a:gd name="connsiteY619" fmla="*/ 751036 h 1118849"/>
              <a:gd name="connsiteX620" fmla="*/ 80222 w 884251"/>
              <a:gd name="connsiteY620" fmla="*/ 756465 h 1118849"/>
              <a:gd name="connsiteX621" fmla="*/ 82952 w 884251"/>
              <a:gd name="connsiteY621" fmla="*/ 758939 h 1118849"/>
              <a:gd name="connsiteX622" fmla="*/ 85945 w 884251"/>
              <a:gd name="connsiteY622" fmla="*/ 761551 h 1118849"/>
              <a:gd name="connsiteX623" fmla="*/ 88820 w 884251"/>
              <a:gd name="connsiteY623" fmla="*/ 763487 h 1118849"/>
              <a:gd name="connsiteX624" fmla="*/ 89948 w 884251"/>
              <a:gd name="connsiteY624" fmla="*/ 764815 h 1118849"/>
              <a:gd name="connsiteX625" fmla="*/ 91512 w 884251"/>
              <a:gd name="connsiteY625" fmla="*/ 767717 h 1118849"/>
              <a:gd name="connsiteX626" fmla="*/ 93207 w 884251"/>
              <a:gd name="connsiteY626" fmla="*/ 775175 h 1118849"/>
              <a:gd name="connsiteX627" fmla="*/ 94569 w 884251"/>
              <a:gd name="connsiteY627" fmla="*/ 779656 h 1118849"/>
              <a:gd name="connsiteX628" fmla="*/ 96522 w 884251"/>
              <a:gd name="connsiteY628" fmla="*/ 781307 h 1118849"/>
              <a:gd name="connsiteX629" fmla="*/ 99143 w 884251"/>
              <a:gd name="connsiteY629" fmla="*/ 782699 h 1118849"/>
              <a:gd name="connsiteX630" fmla="*/ 102294 w 884251"/>
              <a:gd name="connsiteY630" fmla="*/ 784098 h 1118849"/>
              <a:gd name="connsiteX631" fmla="*/ 103605 w 884251"/>
              <a:gd name="connsiteY631" fmla="*/ 784793 h 1118849"/>
              <a:gd name="connsiteX632" fmla="*/ 104685 w 884251"/>
              <a:gd name="connsiteY632" fmla="*/ 786687 h 1118849"/>
              <a:gd name="connsiteX633" fmla="*/ 105379 w 884251"/>
              <a:gd name="connsiteY633" fmla="*/ 787211 h 1118849"/>
              <a:gd name="connsiteX634" fmla="*/ 103782 w 884251"/>
              <a:gd name="connsiteY634" fmla="*/ 788271 h 1118849"/>
              <a:gd name="connsiteX635" fmla="*/ 102572 w 884251"/>
              <a:gd name="connsiteY635" fmla="*/ 787715 h 1118849"/>
              <a:gd name="connsiteX636" fmla="*/ 101373 w 884251"/>
              <a:gd name="connsiteY636" fmla="*/ 787162 h 1118849"/>
              <a:gd name="connsiteX637" fmla="*/ 96822 w 884251"/>
              <a:gd name="connsiteY637" fmla="*/ 786754 h 1118849"/>
              <a:gd name="connsiteX638" fmla="*/ 94710 w 884251"/>
              <a:gd name="connsiteY638" fmla="*/ 786564 h 1118849"/>
              <a:gd name="connsiteX639" fmla="*/ 92395 w 884251"/>
              <a:gd name="connsiteY639" fmla="*/ 787897 h 1118849"/>
              <a:gd name="connsiteX640" fmla="*/ 90706 w 884251"/>
              <a:gd name="connsiteY640" fmla="*/ 788869 h 1118849"/>
              <a:gd name="connsiteX641" fmla="*/ 88109 w 884251"/>
              <a:gd name="connsiteY641" fmla="*/ 792006 h 1118849"/>
              <a:gd name="connsiteX642" fmla="*/ 86587 w 884251"/>
              <a:gd name="connsiteY642" fmla="*/ 793844 h 1118849"/>
              <a:gd name="connsiteX643" fmla="*/ 86149 w 884251"/>
              <a:gd name="connsiteY643" fmla="*/ 794228 h 1118849"/>
              <a:gd name="connsiteX644" fmla="*/ 84249 w 884251"/>
              <a:gd name="connsiteY644" fmla="*/ 795896 h 1118849"/>
              <a:gd name="connsiteX645" fmla="*/ 83792 w 884251"/>
              <a:gd name="connsiteY645" fmla="*/ 796906 h 1118849"/>
              <a:gd name="connsiteX646" fmla="*/ 82906 w 884251"/>
              <a:gd name="connsiteY646" fmla="*/ 798860 h 1118849"/>
              <a:gd name="connsiteX647" fmla="*/ 81858 w 884251"/>
              <a:gd name="connsiteY647" fmla="*/ 801174 h 1118849"/>
              <a:gd name="connsiteX648" fmla="*/ 79740 w 884251"/>
              <a:gd name="connsiteY648" fmla="*/ 804173 h 1118849"/>
              <a:gd name="connsiteX649" fmla="*/ 79094 w 884251"/>
              <a:gd name="connsiteY649" fmla="*/ 805088 h 1118849"/>
              <a:gd name="connsiteX650" fmla="*/ 75171 w 884251"/>
              <a:gd name="connsiteY650" fmla="*/ 813843 h 1118849"/>
              <a:gd name="connsiteX651" fmla="*/ 73391 w 884251"/>
              <a:gd name="connsiteY651" fmla="*/ 816824 h 1118849"/>
              <a:gd name="connsiteX652" fmla="*/ 68715 w 884251"/>
              <a:gd name="connsiteY652" fmla="*/ 820745 h 1118849"/>
              <a:gd name="connsiteX653" fmla="*/ 68622 w 884251"/>
              <a:gd name="connsiteY653" fmla="*/ 820933 h 1118849"/>
              <a:gd name="connsiteX654" fmla="*/ 67918 w 884251"/>
              <a:gd name="connsiteY654" fmla="*/ 822358 h 1118849"/>
              <a:gd name="connsiteX655" fmla="*/ 67274 w 884251"/>
              <a:gd name="connsiteY655" fmla="*/ 825892 h 1118849"/>
              <a:gd name="connsiteX656" fmla="*/ 66946 w 884251"/>
              <a:gd name="connsiteY656" fmla="*/ 827694 h 1118849"/>
              <a:gd name="connsiteX657" fmla="*/ 66025 w 884251"/>
              <a:gd name="connsiteY657" fmla="*/ 829061 h 1118849"/>
              <a:gd name="connsiteX658" fmla="*/ 64018 w 884251"/>
              <a:gd name="connsiteY658" fmla="*/ 830817 h 1118849"/>
              <a:gd name="connsiteX659" fmla="*/ 62826 w 884251"/>
              <a:gd name="connsiteY659" fmla="*/ 831860 h 1118849"/>
              <a:gd name="connsiteX660" fmla="*/ 60798 w 884251"/>
              <a:gd name="connsiteY660" fmla="*/ 834347 h 1118849"/>
              <a:gd name="connsiteX661" fmla="*/ 59259 w 884251"/>
              <a:gd name="connsiteY661" fmla="*/ 835158 h 1118849"/>
              <a:gd name="connsiteX662" fmla="*/ 54588 w 884251"/>
              <a:gd name="connsiteY662" fmla="*/ 840876 h 1118849"/>
              <a:gd name="connsiteX663" fmla="*/ 52855 w 884251"/>
              <a:gd name="connsiteY663" fmla="*/ 844460 h 1118849"/>
              <a:gd name="connsiteX664" fmla="*/ 51585 w 884251"/>
              <a:gd name="connsiteY664" fmla="*/ 847085 h 1118849"/>
              <a:gd name="connsiteX665" fmla="*/ 49382 w 884251"/>
              <a:gd name="connsiteY665" fmla="*/ 852859 h 1118849"/>
              <a:gd name="connsiteX666" fmla="*/ 49478 w 884251"/>
              <a:gd name="connsiteY666" fmla="*/ 853743 h 1118849"/>
              <a:gd name="connsiteX667" fmla="*/ 49698 w 884251"/>
              <a:gd name="connsiteY667" fmla="*/ 855771 h 1118849"/>
              <a:gd name="connsiteX668" fmla="*/ 44229 w 884251"/>
              <a:gd name="connsiteY668" fmla="*/ 861987 h 1118849"/>
              <a:gd name="connsiteX669" fmla="*/ 43319 w 884251"/>
              <a:gd name="connsiteY669" fmla="*/ 862413 h 1118849"/>
              <a:gd name="connsiteX670" fmla="*/ 39672 w 884251"/>
              <a:gd name="connsiteY670" fmla="*/ 864111 h 1118849"/>
              <a:gd name="connsiteX671" fmla="*/ 39096 w 884251"/>
              <a:gd name="connsiteY671" fmla="*/ 864402 h 1118849"/>
              <a:gd name="connsiteX672" fmla="*/ 38810 w 884251"/>
              <a:gd name="connsiteY672" fmla="*/ 864548 h 1118849"/>
              <a:gd name="connsiteX673" fmla="*/ 35923 w 884251"/>
              <a:gd name="connsiteY673" fmla="*/ 868216 h 1118849"/>
              <a:gd name="connsiteX674" fmla="*/ 31866 w 884251"/>
              <a:gd name="connsiteY674" fmla="*/ 872444 h 1118849"/>
              <a:gd name="connsiteX675" fmla="*/ 28664 w 884251"/>
              <a:gd name="connsiteY675" fmla="*/ 874190 h 1118849"/>
              <a:gd name="connsiteX676" fmla="*/ 28305 w 884251"/>
              <a:gd name="connsiteY676" fmla="*/ 874501 h 1118849"/>
              <a:gd name="connsiteX677" fmla="*/ 25713 w 884251"/>
              <a:gd name="connsiteY677" fmla="*/ 876743 h 1118849"/>
              <a:gd name="connsiteX678" fmla="*/ 24619 w 884251"/>
              <a:gd name="connsiteY678" fmla="*/ 878501 h 1118849"/>
              <a:gd name="connsiteX679" fmla="*/ 23933 w 884251"/>
              <a:gd name="connsiteY679" fmla="*/ 879601 h 1118849"/>
              <a:gd name="connsiteX680" fmla="*/ 19742 w 884251"/>
              <a:gd name="connsiteY680" fmla="*/ 880111 h 1118849"/>
              <a:gd name="connsiteX681" fmla="*/ 18758 w 884251"/>
              <a:gd name="connsiteY681" fmla="*/ 880538 h 1118849"/>
              <a:gd name="connsiteX682" fmla="*/ 18449 w 884251"/>
              <a:gd name="connsiteY682" fmla="*/ 880674 h 1118849"/>
              <a:gd name="connsiteX683" fmla="*/ 16974 w 884251"/>
              <a:gd name="connsiteY683" fmla="*/ 882042 h 1118849"/>
              <a:gd name="connsiteX684" fmla="*/ 12454 w 884251"/>
              <a:gd name="connsiteY684" fmla="*/ 883311 h 1118849"/>
              <a:gd name="connsiteX685" fmla="*/ 10936 w 884251"/>
              <a:gd name="connsiteY685" fmla="*/ 883736 h 1118849"/>
              <a:gd name="connsiteX686" fmla="*/ 5644 w 884251"/>
              <a:gd name="connsiteY686" fmla="*/ 886979 h 1118849"/>
              <a:gd name="connsiteX687" fmla="*/ 3990 w 884251"/>
              <a:gd name="connsiteY687" fmla="*/ 890519 h 1118849"/>
              <a:gd name="connsiteX688" fmla="*/ 180 w 884251"/>
              <a:gd name="connsiteY688" fmla="*/ 894561 h 1118849"/>
              <a:gd name="connsiteX689" fmla="*/ 3716 w 884251"/>
              <a:gd name="connsiteY689" fmla="*/ 894033 h 1118849"/>
              <a:gd name="connsiteX690" fmla="*/ 5336 w 884251"/>
              <a:gd name="connsiteY690" fmla="*/ 895243 h 1118849"/>
              <a:gd name="connsiteX691" fmla="*/ 9268 w 884251"/>
              <a:gd name="connsiteY691" fmla="*/ 898761 h 1118849"/>
              <a:gd name="connsiteX692" fmla="*/ 12454 w 884251"/>
              <a:gd name="connsiteY692" fmla="*/ 901070 h 1118849"/>
              <a:gd name="connsiteX693" fmla="*/ 14817 w 884251"/>
              <a:gd name="connsiteY693" fmla="*/ 903601 h 1118849"/>
              <a:gd name="connsiteX694" fmla="*/ 16808 w 884251"/>
              <a:gd name="connsiteY694" fmla="*/ 905472 h 1118849"/>
              <a:gd name="connsiteX695" fmla="*/ 18860 w 884251"/>
              <a:gd name="connsiteY695" fmla="*/ 906955 h 1118849"/>
              <a:gd name="connsiteX696" fmla="*/ 21175 w 884251"/>
              <a:gd name="connsiteY696" fmla="*/ 909100 h 1118849"/>
              <a:gd name="connsiteX697" fmla="*/ 22514 w 884251"/>
              <a:gd name="connsiteY697" fmla="*/ 910807 h 1118849"/>
              <a:gd name="connsiteX698" fmla="*/ 23907 w 884251"/>
              <a:gd name="connsiteY698" fmla="*/ 912513 h 1118849"/>
              <a:gd name="connsiteX699" fmla="*/ 25945 w 884251"/>
              <a:gd name="connsiteY699" fmla="*/ 914880 h 1118849"/>
              <a:gd name="connsiteX700" fmla="*/ 28365 w 884251"/>
              <a:gd name="connsiteY700" fmla="*/ 917300 h 1118849"/>
              <a:gd name="connsiteX701" fmla="*/ 30244 w 884251"/>
              <a:gd name="connsiteY701" fmla="*/ 919336 h 1118849"/>
              <a:gd name="connsiteX702" fmla="*/ 32608 w 884251"/>
              <a:gd name="connsiteY702" fmla="*/ 921813 h 1118849"/>
              <a:gd name="connsiteX703" fmla="*/ 35249 w 884251"/>
              <a:gd name="connsiteY703" fmla="*/ 924067 h 1118849"/>
              <a:gd name="connsiteX704" fmla="*/ 38751 w 884251"/>
              <a:gd name="connsiteY704" fmla="*/ 927092 h 1118849"/>
              <a:gd name="connsiteX705" fmla="*/ 40369 w 884251"/>
              <a:gd name="connsiteY705" fmla="*/ 928411 h 1118849"/>
              <a:gd name="connsiteX706" fmla="*/ 41934 w 884251"/>
              <a:gd name="connsiteY706" fmla="*/ 929621 h 1118849"/>
              <a:gd name="connsiteX707" fmla="*/ 43601 w 884251"/>
              <a:gd name="connsiteY707" fmla="*/ 931271 h 1118849"/>
              <a:gd name="connsiteX708" fmla="*/ 44670 w 884251"/>
              <a:gd name="connsiteY708" fmla="*/ 932757 h 1118849"/>
              <a:gd name="connsiteX709" fmla="*/ 45950 w 884251"/>
              <a:gd name="connsiteY709" fmla="*/ 934741 h 1118849"/>
              <a:gd name="connsiteX710" fmla="*/ 47181 w 884251"/>
              <a:gd name="connsiteY710" fmla="*/ 936337 h 1118849"/>
              <a:gd name="connsiteX711" fmla="*/ 48284 w 884251"/>
              <a:gd name="connsiteY711" fmla="*/ 938673 h 1118849"/>
              <a:gd name="connsiteX712" fmla="*/ 48819 w 884251"/>
              <a:gd name="connsiteY712" fmla="*/ 939808 h 1118849"/>
              <a:gd name="connsiteX713" fmla="*/ 50206 w 884251"/>
              <a:gd name="connsiteY713" fmla="*/ 941899 h 1118849"/>
              <a:gd name="connsiteX714" fmla="*/ 51120 w 884251"/>
              <a:gd name="connsiteY714" fmla="*/ 942835 h 1118849"/>
              <a:gd name="connsiteX715" fmla="*/ 51967 w 884251"/>
              <a:gd name="connsiteY715" fmla="*/ 944543 h 1118849"/>
              <a:gd name="connsiteX716" fmla="*/ 54102 w 884251"/>
              <a:gd name="connsiteY716" fmla="*/ 947681 h 1118849"/>
              <a:gd name="connsiteX717" fmla="*/ 55705 w 884251"/>
              <a:gd name="connsiteY717" fmla="*/ 949939 h 1118849"/>
              <a:gd name="connsiteX718" fmla="*/ 57195 w 884251"/>
              <a:gd name="connsiteY718" fmla="*/ 952416 h 1118849"/>
              <a:gd name="connsiteX719" fmla="*/ 58536 w 884251"/>
              <a:gd name="connsiteY719" fmla="*/ 953958 h 1118849"/>
              <a:gd name="connsiteX720" fmla="*/ 59613 w 884251"/>
              <a:gd name="connsiteY720" fmla="*/ 954948 h 1118849"/>
              <a:gd name="connsiteX721" fmla="*/ 60800 w 884251"/>
              <a:gd name="connsiteY721" fmla="*/ 955883 h 1118849"/>
              <a:gd name="connsiteX722" fmla="*/ 62211 w 884251"/>
              <a:gd name="connsiteY722" fmla="*/ 956431 h 1118849"/>
              <a:gd name="connsiteX723" fmla="*/ 64233 w 884251"/>
              <a:gd name="connsiteY723" fmla="*/ 956370 h 1118849"/>
              <a:gd name="connsiteX724" fmla="*/ 65763 w 884251"/>
              <a:gd name="connsiteY724" fmla="*/ 956311 h 1118849"/>
              <a:gd name="connsiteX725" fmla="*/ 66912 w 884251"/>
              <a:gd name="connsiteY725" fmla="*/ 956197 h 1118849"/>
              <a:gd name="connsiteX726" fmla="*/ 68224 w 884251"/>
              <a:gd name="connsiteY726" fmla="*/ 956138 h 1118849"/>
              <a:gd name="connsiteX727" fmla="*/ 69594 w 884251"/>
              <a:gd name="connsiteY727" fmla="*/ 955860 h 1118849"/>
              <a:gd name="connsiteX728" fmla="*/ 70868 w 884251"/>
              <a:gd name="connsiteY728" fmla="*/ 954753 h 1118849"/>
              <a:gd name="connsiteX729" fmla="*/ 71110 w 884251"/>
              <a:gd name="connsiteY729" fmla="*/ 953263 h 1118849"/>
              <a:gd name="connsiteX730" fmla="*/ 71185 w 884251"/>
              <a:gd name="connsiteY730" fmla="*/ 951995 h 1118849"/>
              <a:gd name="connsiteX731" fmla="*/ 71205 w 884251"/>
              <a:gd name="connsiteY731" fmla="*/ 950670 h 1118849"/>
              <a:gd name="connsiteX732" fmla="*/ 71169 w 884251"/>
              <a:gd name="connsiteY732" fmla="*/ 949511 h 1118849"/>
              <a:gd name="connsiteX733" fmla="*/ 71044 w 884251"/>
              <a:gd name="connsiteY733" fmla="*/ 947084 h 1118849"/>
              <a:gd name="connsiteX734" fmla="*/ 70872 w 884251"/>
              <a:gd name="connsiteY734" fmla="*/ 944107 h 1118849"/>
              <a:gd name="connsiteX735" fmla="*/ 70747 w 884251"/>
              <a:gd name="connsiteY735" fmla="*/ 941680 h 1118849"/>
              <a:gd name="connsiteX736" fmla="*/ 70995 w 884251"/>
              <a:gd name="connsiteY736" fmla="*/ 939803 h 1118849"/>
              <a:gd name="connsiteX737" fmla="*/ 71831 w 884251"/>
              <a:gd name="connsiteY737" fmla="*/ 938753 h 1118849"/>
              <a:gd name="connsiteX738" fmla="*/ 72937 w 884251"/>
              <a:gd name="connsiteY738" fmla="*/ 937869 h 1118849"/>
              <a:gd name="connsiteX739" fmla="*/ 74161 w 884251"/>
              <a:gd name="connsiteY739" fmla="*/ 936430 h 1118849"/>
              <a:gd name="connsiteX740" fmla="*/ 75769 w 884251"/>
              <a:gd name="connsiteY740" fmla="*/ 934937 h 1118849"/>
              <a:gd name="connsiteX741" fmla="*/ 77710 w 884251"/>
              <a:gd name="connsiteY741" fmla="*/ 933057 h 1118849"/>
              <a:gd name="connsiteX742" fmla="*/ 79758 w 884251"/>
              <a:gd name="connsiteY742" fmla="*/ 931341 h 1118849"/>
              <a:gd name="connsiteX743" fmla="*/ 80870 w 884251"/>
              <a:gd name="connsiteY743" fmla="*/ 930125 h 1118849"/>
              <a:gd name="connsiteX744" fmla="*/ 80953 w 884251"/>
              <a:gd name="connsiteY744" fmla="*/ 928303 h 1118849"/>
              <a:gd name="connsiteX745" fmla="*/ 81047 w 884251"/>
              <a:gd name="connsiteY745" fmla="*/ 925821 h 1118849"/>
              <a:gd name="connsiteX746" fmla="*/ 81066 w 884251"/>
              <a:gd name="connsiteY746" fmla="*/ 924663 h 1118849"/>
              <a:gd name="connsiteX747" fmla="*/ 81088 w 884251"/>
              <a:gd name="connsiteY747" fmla="*/ 923229 h 1118849"/>
              <a:gd name="connsiteX748" fmla="*/ 81075 w 884251"/>
              <a:gd name="connsiteY748" fmla="*/ 920636 h 1118849"/>
              <a:gd name="connsiteX749" fmla="*/ 82516 w 884251"/>
              <a:gd name="connsiteY749" fmla="*/ 919308 h 1118849"/>
              <a:gd name="connsiteX750" fmla="*/ 83956 w 884251"/>
              <a:gd name="connsiteY750" fmla="*/ 918036 h 1118849"/>
              <a:gd name="connsiteX751" fmla="*/ 85781 w 884251"/>
              <a:gd name="connsiteY751" fmla="*/ 916597 h 1118849"/>
              <a:gd name="connsiteX752" fmla="*/ 87531 w 884251"/>
              <a:gd name="connsiteY752" fmla="*/ 916483 h 1118849"/>
              <a:gd name="connsiteX753" fmla="*/ 90506 w 884251"/>
              <a:gd name="connsiteY753" fmla="*/ 918295 h 1118849"/>
              <a:gd name="connsiteX754" fmla="*/ 91700 w 884251"/>
              <a:gd name="connsiteY754" fmla="*/ 918788 h 1118849"/>
              <a:gd name="connsiteX755" fmla="*/ 93485 w 884251"/>
              <a:gd name="connsiteY755" fmla="*/ 919887 h 1118849"/>
              <a:gd name="connsiteX756" fmla="*/ 95054 w 884251"/>
              <a:gd name="connsiteY756" fmla="*/ 920819 h 1118849"/>
              <a:gd name="connsiteX757" fmla="*/ 97386 w 884251"/>
              <a:gd name="connsiteY757" fmla="*/ 921916 h 1118849"/>
              <a:gd name="connsiteX758" fmla="*/ 99839 w 884251"/>
              <a:gd name="connsiteY758" fmla="*/ 922242 h 1118849"/>
              <a:gd name="connsiteX759" fmla="*/ 101244 w 884251"/>
              <a:gd name="connsiteY759" fmla="*/ 923175 h 1118849"/>
              <a:gd name="connsiteX760" fmla="*/ 102811 w 884251"/>
              <a:gd name="connsiteY760" fmla="*/ 924274 h 1118849"/>
              <a:gd name="connsiteX761" fmla="*/ 103995 w 884251"/>
              <a:gd name="connsiteY761" fmla="*/ 925375 h 1118849"/>
              <a:gd name="connsiteX762" fmla="*/ 105336 w 884251"/>
              <a:gd name="connsiteY762" fmla="*/ 926915 h 1118849"/>
              <a:gd name="connsiteX763" fmla="*/ 105922 w 884251"/>
              <a:gd name="connsiteY763" fmla="*/ 927852 h 1118849"/>
              <a:gd name="connsiteX764" fmla="*/ 106139 w 884251"/>
              <a:gd name="connsiteY764" fmla="*/ 929067 h 1118849"/>
              <a:gd name="connsiteX765" fmla="*/ 105952 w 884251"/>
              <a:gd name="connsiteY765" fmla="*/ 929664 h 1118849"/>
              <a:gd name="connsiteX766" fmla="*/ 105155 w 884251"/>
              <a:gd name="connsiteY766" fmla="*/ 931091 h 1118849"/>
              <a:gd name="connsiteX767" fmla="*/ 103126 w 884251"/>
              <a:gd name="connsiteY767" fmla="*/ 933081 h 1118849"/>
              <a:gd name="connsiteX768" fmla="*/ 103014 w 884251"/>
              <a:gd name="connsiteY768" fmla="*/ 937359 h 1118849"/>
              <a:gd name="connsiteX769" fmla="*/ 102125 w 884251"/>
              <a:gd name="connsiteY769" fmla="*/ 942297 h 1118849"/>
              <a:gd name="connsiteX770" fmla="*/ 102042 w 884251"/>
              <a:gd name="connsiteY770" fmla="*/ 942753 h 1118849"/>
              <a:gd name="connsiteX771" fmla="*/ 102359 w 884251"/>
              <a:gd name="connsiteY771" fmla="*/ 945665 h 1118849"/>
              <a:gd name="connsiteX772" fmla="*/ 100336 w 884251"/>
              <a:gd name="connsiteY772" fmla="*/ 949700 h 1118849"/>
              <a:gd name="connsiteX773" fmla="*/ 98832 w 884251"/>
              <a:gd name="connsiteY773" fmla="*/ 960103 h 1118849"/>
              <a:gd name="connsiteX774" fmla="*/ 98645 w 884251"/>
              <a:gd name="connsiteY774" fmla="*/ 961398 h 1118849"/>
              <a:gd name="connsiteX775" fmla="*/ 98400 w 884251"/>
              <a:gd name="connsiteY775" fmla="*/ 963095 h 1118849"/>
              <a:gd name="connsiteX776" fmla="*/ 97296 w 884251"/>
              <a:gd name="connsiteY776" fmla="*/ 965205 h 1118849"/>
              <a:gd name="connsiteX777" fmla="*/ 97484 w 884251"/>
              <a:gd name="connsiteY777" fmla="*/ 967464 h 1118849"/>
              <a:gd name="connsiteX778" fmla="*/ 96387 w 884251"/>
              <a:gd name="connsiteY778" fmla="*/ 970787 h 1118849"/>
              <a:gd name="connsiteX779" fmla="*/ 96219 w 884251"/>
              <a:gd name="connsiteY779" fmla="*/ 972519 h 1118849"/>
              <a:gd name="connsiteX780" fmla="*/ 96027 w 884251"/>
              <a:gd name="connsiteY780" fmla="*/ 974505 h 1118849"/>
              <a:gd name="connsiteX781" fmla="*/ 97703 w 884251"/>
              <a:gd name="connsiteY781" fmla="*/ 979025 h 1118849"/>
              <a:gd name="connsiteX782" fmla="*/ 96460 w 884251"/>
              <a:gd name="connsiteY782" fmla="*/ 981816 h 1118849"/>
              <a:gd name="connsiteX783" fmla="*/ 95131 w 884251"/>
              <a:gd name="connsiteY783" fmla="*/ 984797 h 1118849"/>
              <a:gd name="connsiteX784" fmla="*/ 95205 w 884251"/>
              <a:gd name="connsiteY784" fmla="*/ 985387 h 1118849"/>
              <a:gd name="connsiteX785" fmla="*/ 95576 w 884251"/>
              <a:gd name="connsiteY785" fmla="*/ 988343 h 1118849"/>
              <a:gd name="connsiteX786" fmla="*/ 95761 w 884251"/>
              <a:gd name="connsiteY786" fmla="*/ 989815 h 1118849"/>
              <a:gd name="connsiteX787" fmla="*/ 95393 w 884251"/>
              <a:gd name="connsiteY787" fmla="*/ 991002 h 1118849"/>
              <a:gd name="connsiteX788" fmla="*/ 94723 w 884251"/>
              <a:gd name="connsiteY788" fmla="*/ 993165 h 1118849"/>
              <a:gd name="connsiteX789" fmla="*/ 94567 w 884251"/>
              <a:gd name="connsiteY789" fmla="*/ 1003702 h 1118849"/>
              <a:gd name="connsiteX790" fmla="*/ 94052 w 884251"/>
              <a:gd name="connsiteY790" fmla="*/ 1005708 h 1118849"/>
              <a:gd name="connsiteX791" fmla="*/ 93469 w 884251"/>
              <a:gd name="connsiteY791" fmla="*/ 1007981 h 1118849"/>
              <a:gd name="connsiteX792" fmla="*/ 89486 w 884251"/>
              <a:gd name="connsiteY792" fmla="*/ 1016235 h 1118849"/>
              <a:gd name="connsiteX793" fmla="*/ 89060 w 884251"/>
              <a:gd name="connsiteY793" fmla="*/ 1018158 h 1118849"/>
              <a:gd name="connsiteX794" fmla="*/ 88817 w 884251"/>
              <a:gd name="connsiteY794" fmla="*/ 1019461 h 1118849"/>
              <a:gd name="connsiteX795" fmla="*/ 88863 w 884251"/>
              <a:gd name="connsiteY795" fmla="*/ 1020004 h 1118849"/>
              <a:gd name="connsiteX796" fmla="*/ 88962 w 884251"/>
              <a:gd name="connsiteY796" fmla="*/ 1021195 h 1118849"/>
              <a:gd name="connsiteX797" fmla="*/ 89012 w 884251"/>
              <a:gd name="connsiteY797" fmla="*/ 1021801 h 1118849"/>
              <a:gd name="connsiteX798" fmla="*/ 89391 w 884251"/>
              <a:gd name="connsiteY798" fmla="*/ 1026337 h 1118849"/>
              <a:gd name="connsiteX799" fmla="*/ 86402 w 884251"/>
              <a:gd name="connsiteY799" fmla="*/ 1033365 h 1118849"/>
              <a:gd name="connsiteX800" fmla="*/ 85167 w 884251"/>
              <a:gd name="connsiteY800" fmla="*/ 1036267 h 1118849"/>
              <a:gd name="connsiteX801" fmla="*/ 85113 w 884251"/>
              <a:gd name="connsiteY801" fmla="*/ 1036493 h 1118849"/>
              <a:gd name="connsiteX802" fmla="*/ 84680 w 884251"/>
              <a:gd name="connsiteY802" fmla="*/ 1038313 h 1118849"/>
              <a:gd name="connsiteX803" fmla="*/ 85021 w 884251"/>
              <a:gd name="connsiteY803" fmla="*/ 1041475 h 1118849"/>
              <a:gd name="connsiteX804" fmla="*/ 85376 w 884251"/>
              <a:gd name="connsiteY804" fmla="*/ 1044755 h 1118849"/>
              <a:gd name="connsiteX805" fmla="*/ 86429 w 884251"/>
              <a:gd name="connsiteY805" fmla="*/ 1047044 h 1118849"/>
              <a:gd name="connsiteX806" fmla="*/ 86438 w 884251"/>
              <a:gd name="connsiteY806" fmla="*/ 1047819 h 1118849"/>
              <a:gd name="connsiteX807" fmla="*/ 86511 w 884251"/>
              <a:gd name="connsiteY807" fmla="*/ 1054046 h 1118849"/>
              <a:gd name="connsiteX808" fmla="*/ 86509 w 884251"/>
              <a:gd name="connsiteY808" fmla="*/ 1054947 h 1118849"/>
              <a:gd name="connsiteX809" fmla="*/ 83822 w 884251"/>
              <a:gd name="connsiteY809" fmla="*/ 1061741 h 1118849"/>
              <a:gd name="connsiteX810" fmla="*/ 83257 w 884251"/>
              <a:gd name="connsiteY810" fmla="*/ 1062709 h 1118849"/>
              <a:gd name="connsiteX811" fmla="*/ 83174 w 884251"/>
              <a:gd name="connsiteY811" fmla="*/ 1062851 h 1118849"/>
              <a:gd name="connsiteX812" fmla="*/ 83340 w 884251"/>
              <a:gd name="connsiteY812" fmla="*/ 1064434 h 1118849"/>
              <a:gd name="connsiteX813" fmla="*/ 83383 w 884251"/>
              <a:gd name="connsiteY813" fmla="*/ 1064848 h 1118849"/>
              <a:gd name="connsiteX814" fmla="*/ 83005 w 884251"/>
              <a:gd name="connsiteY814" fmla="*/ 1066311 h 1118849"/>
              <a:gd name="connsiteX815" fmla="*/ 82714 w 884251"/>
              <a:gd name="connsiteY815" fmla="*/ 1067469 h 1118849"/>
              <a:gd name="connsiteX816" fmla="*/ 82428 w 884251"/>
              <a:gd name="connsiteY816" fmla="*/ 1068298 h 1118849"/>
              <a:gd name="connsiteX817" fmla="*/ 82029 w 884251"/>
              <a:gd name="connsiteY817" fmla="*/ 1069348 h 1118849"/>
              <a:gd name="connsiteX818" fmla="*/ 81736 w 884251"/>
              <a:gd name="connsiteY818" fmla="*/ 1070561 h 1118849"/>
              <a:gd name="connsiteX819" fmla="*/ 82048 w 884251"/>
              <a:gd name="connsiteY819" fmla="*/ 1071609 h 1118849"/>
              <a:gd name="connsiteX820" fmla="*/ 86687 w 884251"/>
              <a:gd name="connsiteY820" fmla="*/ 1075237 h 1118849"/>
              <a:gd name="connsiteX821" fmla="*/ 88612 w 884251"/>
              <a:gd name="connsiteY821" fmla="*/ 1077880 h 1118849"/>
              <a:gd name="connsiteX822" fmla="*/ 91220 w 884251"/>
              <a:gd name="connsiteY822" fmla="*/ 1078754 h 1118849"/>
              <a:gd name="connsiteX823" fmla="*/ 93580 w 884251"/>
              <a:gd name="connsiteY823" fmla="*/ 1081506 h 1118849"/>
              <a:gd name="connsiteX824" fmla="*/ 94653 w 884251"/>
              <a:gd name="connsiteY824" fmla="*/ 1082718 h 1118849"/>
              <a:gd name="connsiteX825" fmla="*/ 95705 w 884251"/>
              <a:gd name="connsiteY825" fmla="*/ 1085252 h 1118849"/>
              <a:gd name="connsiteX826" fmla="*/ 96886 w 884251"/>
              <a:gd name="connsiteY826" fmla="*/ 1086572 h 1118849"/>
              <a:gd name="connsiteX827" fmla="*/ 98386 w 884251"/>
              <a:gd name="connsiteY827" fmla="*/ 1088444 h 1118849"/>
              <a:gd name="connsiteX828" fmla="*/ 103610 w 884251"/>
              <a:gd name="connsiteY828" fmla="*/ 1087097 h 1118849"/>
              <a:gd name="connsiteX829" fmla="*/ 106189 w 884251"/>
              <a:gd name="connsiteY829" fmla="*/ 1085974 h 1118849"/>
              <a:gd name="connsiteX830" fmla="*/ 108476 w 884251"/>
              <a:gd name="connsiteY830" fmla="*/ 1085444 h 1118849"/>
              <a:gd name="connsiteX831" fmla="*/ 113229 w 884251"/>
              <a:gd name="connsiteY831" fmla="*/ 1083670 h 1118849"/>
              <a:gd name="connsiteX832" fmla="*/ 118613 w 884251"/>
              <a:gd name="connsiteY832" fmla="*/ 1081542 h 1118849"/>
              <a:gd name="connsiteX833" fmla="*/ 125712 w 884251"/>
              <a:gd name="connsiteY833" fmla="*/ 1079001 h 1118849"/>
              <a:gd name="connsiteX834" fmla="*/ 135902 w 884251"/>
              <a:gd name="connsiteY834" fmla="*/ 1075576 h 1118849"/>
              <a:gd name="connsiteX835" fmla="*/ 140713 w 884251"/>
              <a:gd name="connsiteY835" fmla="*/ 1073623 h 1118849"/>
              <a:gd name="connsiteX836" fmla="*/ 146839 w 884251"/>
              <a:gd name="connsiteY836" fmla="*/ 1071437 h 1118849"/>
              <a:gd name="connsiteX837" fmla="*/ 153193 w 884251"/>
              <a:gd name="connsiteY837" fmla="*/ 1069251 h 1118849"/>
              <a:gd name="connsiteX838" fmla="*/ 158807 w 884251"/>
              <a:gd name="connsiteY838" fmla="*/ 1067004 h 1118849"/>
              <a:gd name="connsiteX839" fmla="*/ 159949 w 884251"/>
              <a:gd name="connsiteY839" fmla="*/ 1066591 h 1118849"/>
              <a:gd name="connsiteX840" fmla="*/ 164017 w 884251"/>
              <a:gd name="connsiteY840" fmla="*/ 1065114 h 1118849"/>
              <a:gd name="connsiteX841" fmla="*/ 165677 w 884251"/>
              <a:gd name="connsiteY841" fmla="*/ 1064524 h 1118849"/>
              <a:gd name="connsiteX842" fmla="*/ 168140 w 884251"/>
              <a:gd name="connsiteY842" fmla="*/ 1063577 h 1118849"/>
              <a:gd name="connsiteX843" fmla="*/ 171118 w 884251"/>
              <a:gd name="connsiteY843" fmla="*/ 1062395 h 1118849"/>
              <a:gd name="connsiteX844" fmla="*/ 173181 w 884251"/>
              <a:gd name="connsiteY844" fmla="*/ 1061448 h 1118849"/>
              <a:gd name="connsiteX845" fmla="*/ 175186 w 884251"/>
              <a:gd name="connsiteY845" fmla="*/ 1060621 h 1118849"/>
              <a:gd name="connsiteX846" fmla="*/ 177360 w 884251"/>
              <a:gd name="connsiteY846" fmla="*/ 1059972 h 1118849"/>
              <a:gd name="connsiteX847" fmla="*/ 178502 w 884251"/>
              <a:gd name="connsiteY847" fmla="*/ 1059915 h 1118849"/>
              <a:gd name="connsiteX848" fmla="*/ 179920 w 884251"/>
              <a:gd name="connsiteY848" fmla="*/ 1060927 h 1118849"/>
              <a:gd name="connsiteX849" fmla="*/ 180988 w 884251"/>
              <a:gd name="connsiteY849" fmla="*/ 1062768 h 1118849"/>
              <a:gd name="connsiteX850" fmla="*/ 182111 w 884251"/>
              <a:gd name="connsiteY850" fmla="*/ 1064849 h 1118849"/>
              <a:gd name="connsiteX851" fmla="*/ 182782 w 884251"/>
              <a:gd name="connsiteY851" fmla="*/ 1066453 h 1118849"/>
              <a:gd name="connsiteX852" fmla="*/ 183787 w 884251"/>
              <a:gd name="connsiteY852" fmla="*/ 1068949 h 1118849"/>
              <a:gd name="connsiteX853" fmla="*/ 185746 w 884251"/>
              <a:gd name="connsiteY853" fmla="*/ 1073345 h 1118849"/>
              <a:gd name="connsiteX854" fmla="*/ 186586 w 884251"/>
              <a:gd name="connsiteY854" fmla="*/ 1075128 h 1118849"/>
              <a:gd name="connsiteX855" fmla="*/ 187822 w 884251"/>
              <a:gd name="connsiteY855" fmla="*/ 1077268 h 1118849"/>
              <a:gd name="connsiteX856" fmla="*/ 189226 w 884251"/>
              <a:gd name="connsiteY856" fmla="*/ 1079883 h 1118849"/>
              <a:gd name="connsiteX857" fmla="*/ 190683 w 884251"/>
              <a:gd name="connsiteY857" fmla="*/ 1082913 h 1118849"/>
              <a:gd name="connsiteX858" fmla="*/ 192031 w 884251"/>
              <a:gd name="connsiteY858" fmla="*/ 1085351 h 1118849"/>
              <a:gd name="connsiteX859" fmla="*/ 193102 w 884251"/>
              <a:gd name="connsiteY859" fmla="*/ 1086896 h 1118849"/>
              <a:gd name="connsiteX860" fmla="*/ 194449 w 884251"/>
              <a:gd name="connsiteY860" fmla="*/ 1089510 h 1118849"/>
              <a:gd name="connsiteX861" fmla="*/ 196529 w 884251"/>
              <a:gd name="connsiteY861" fmla="*/ 1093077 h 1118849"/>
              <a:gd name="connsiteX862" fmla="*/ 197707 w 884251"/>
              <a:gd name="connsiteY862" fmla="*/ 1095393 h 1118849"/>
              <a:gd name="connsiteX863" fmla="*/ 199054 w 884251"/>
              <a:gd name="connsiteY863" fmla="*/ 1097949 h 1118849"/>
              <a:gd name="connsiteX864" fmla="*/ 200344 w 884251"/>
              <a:gd name="connsiteY864" fmla="*/ 1100446 h 1118849"/>
              <a:gd name="connsiteX865" fmla="*/ 201360 w 884251"/>
              <a:gd name="connsiteY865" fmla="*/ 1101784 h 1118849"/>
              <a:gd name="connsiteX866" fmla="*/ 203189 w 884251"/>
              <a:gd name="connsiteY866" fmla="*/ 1102658 h 1118849"/>
              <a:gd name="connsiteX867" fmla="*/ 204054 w 884251"/>
              <a:gd name="connsiteY867" fmla="*/ 1103586 h 1118849"/>
              <a:gd name="connsiteX868" fmla="*/ 204390 w 884251"/>
              <a:gd name="connsiteY868" fmla="*/ 1104222 h 1118849"/>
              <a:gd name="connsiteX869" fmla="*/ 204610 w 884251"/>
              <a:gd name="connsiteY869" fmla="*/ 1104637 h 1118849"/>
              <a:gd name="connsiteX870" fmla="*/ 205472 w 884251"/>
              <a:gd name="connsiteY870" fmla="*/ 1104325 h 1118849"/>
              <a:gd name="connsiteX871" fmla="*/ 205970 w 884251"/>
              <a:gd name="connsiteY871" fmla="*/ 1103252 h 1118849"/>
              <a:gd name="connsiteX872" fmla="*/ 206452 w 884251"/>
              <a:gd name="connsiteY872" fmla="*/ 1102217 h 1118849"/>
              <a:gd name="connsiteX873" fmla="*/ 208053 w 884251"/>
              <a:gd name="connsiteY873" fmla="*/ 1101157 h 1118849"/>
              <a:gd name="connsiteX874" fmla="*/ 209162 w 884251"/>
              <a:gd name="connsiteY874" fmla="*/ 1099884 h 1118849"/>
              <a:gd name="connsiteX875" fmla="*/ 209403 w 884251"/>
              <a:gd name="connsiteY875" fmla="*/ 1099606 h 1118849"/>
              <a:gd name="connsiteX876" fmla="*/ 209468 w 884251"/>
              <a:gd name="connsiteY876" fmla="*/ 1099386 h 1118849"/>
              <a:gd name="connsiteX877" fmla="*/ 209613 w 884251"/>
              <a:gd name="connsiteY877" fmla="*/ 1098889 h 1118849"/>
              <a:gd name="connsiteX878" fmla="*/ 209740 w 884251"/>
              <a:gd name="connsiteY878" fmla="*/ 1098451 h 1118849"/>
              <a:gd name="connsiteX879" fmla="*/ 209981 w 884251"/>
              <a:gd name="connsiteY879" fmla="*/ 1097622 h 1118849"/>
              <a:gd name="connsiteX880" fmla="*/ 211885 w 884251"/>
              <a:gd name="connsiteY880" fmla="*/ 1097941 h 1118849"/>
              <a:gd name="connsiteX881" fmla="*/ 212427 w 884251"/>
              <a:gd name="connsiteY881" fmla="*/ 1098021 h 1118849"/>
              <a:gd name="connsiteX882" fmla="*/ 213478 w 884251"/>
              <a:gd name="connsiteY882" fmla="*/ 1097550 h 1118849"/>
              <a:gd name="connsiteX883" fmla="*/ 213523 w 884251"/>
              <a:gd name="connsiteY883" fmla="*/ 1097341 h 1118849"/>
              <a:gd name="connsiteX884" fmla="*/ 213585 w 884251"/>
              <a:gd name="connsiteY884" fmla="*/ 1097053 h 1118849"/>
              <a:gd name="connsiteX885" fmla="*/ 212948 w 884251"/>
              <a:gd name="connsiteY885" fmla="*/ 1096025 h 1118849"/>
              <a:gd name="connsiteX886" fmla="*/ 212473 w 884251"/>
              <a:gd name="connsiteY886" fmla="*/ 1095259 h 1118849"/>
              <a:gd name="connsiteX887" fmla="*/ 213276 w 884251"/>
              <a:gd name="connsiteY887" fmla="*/ 1090760 h 1118849"/>
              <a:gd name="connsiteX888" fmla="*/ 213764 w 884251"/>
              <a:gd name="connsiteY888" fmla="*/ 1090645 h 1118849"/>
              <a:gd name="connsiteX889" fmla="*/ 214310 w 884251"/>
              <a:gd name="connsiteY889" fmla="*/ 1090923 h 1118849"/>
              <a:gd name="connsiteX890" fmla="*/ 214863 w 884251"/>
              <a:gd name="connsiteY890" fmla="*/ 1091252 h 1118849"/>
              <a:gd name="connsiteX891" fmla="*/ 215374 w 884251"/>
              <a:gd name="connsiteY891" fmla="*/ 1091080 h 1118849"/>
              <a:gd name="connsiteX892" fmla="*/ 217695 w 884251"/>
              <a:gd name="connsiteY892" fmla="*/ 1087197 h 1118849"/>
              <a:gd name="connsiteX893" fmla="*/ 218564 w 884251"/>
              <a:gd name="connsiteY893" fmla="*/ 1087102 h 1118849"/>
              <a:gd name="connsiteX894" fmla="*/ 219426 w 884251"/>
              <a:gd name="connsiteY894" fmla="*/ 1087054 h 1118849"/>
              <a:gd name="connsiteX895" fmla="*/ 220578 w 884251"/>
              <a:gd name="connsiteY895" fmla="*/ 1088477 h 1118849"/>
              <a:gd name="connsiteX896" fmla="*/ 220920 w 884251"/>
              <a:gd name="connsiteY896" fmla="*/ 1088534 h 1118849"/>
              <a:gd name="connsiteX897" fmla="*/ 222265 w 884251"/>
              <a:gd name="connsiteY897" fmla="*/ 1088761 h 1118849"/>
              <a:gd name="connsiteX898" fmla="*/ 222609 w 884251"/>
              <a:gd name="connsiteY898" fmla="*/ 1088928 h 1118849"/>
              <a:gd name="connsiteX899" fmla="*/ 224422 w 884251"/>
              <a:gd name="connsiteY899" fmla="*/ 1089801 h 1118849"/>
              <a:gd name="connsiteX900" fmla="*/ 227533 w 884251"/>
              <a:gd name="connsiteY900" fmla="*/ 1088860 h 1118849"/>
              <a:gd name="connsiteX901" fmla="*/ 231535 w 884251"/>
              <a:gd name="connsiteY901" fmla="*/ 1089126 h 1118849"/>
              <a:gd name="connsiteX902" fmla="*/ 231733 w 884251"/>
              <a:gd name="connsiteY902" fmla="*/ 1089144 h 1118849"/>
              <a:gd name="connsiteX903" fmla="*/ 232632 w 884251"/>
              <a:gd name="connsiteY903" fmla="*/ 1088858 h 1118849"/>
              <a:gd name="connsiteX904" fmla="*/ 234405 w 884251"/>
              <a:gd name="connsiteY904" fmla="*/ 1087226 h 1118849"/>
              <a:gd name="connsiteX905" fmla="*/ 237449 w 884251"/>
              <a:gd name="connsiteY905" fmla="*/ 1085828 h 1118849"/>
              <a:gd name="connsiteX906" fmla="*/ 238668 w 884251"/>
              <a:gd name="connsiteY906" fmla="*/ 1085692 h 1118849"/>
              <a:gd name="connsiteX907" fmla="*/ 240473 w 884251"/>
              <a:gd name="connsiteY907" fmla="*/ 1083658 h 1118849"/>
              <a:gd name="connsiteX908" fmla="*/ 244806 w 884251"/>
              <a:gd name="connsiteY908" fmla="*/ 1082327 h 1118849"/>
              <a:gd name="connsiteX909" fmla="*/ 247231 w 884251"/>
              <a:gd name="connsiteY909" fmla="*/ 1080913 h 1118849"/>
              <a:gd name="connsiteX910" fmla="*/ 247435 w 884251"/>
              <a:gd name="connsiteY910" fmla="*/ 1080733 h 1118849"/>
              <a:gd name="connsiteX911" fmla="*/ 248315 w 884251"/>
              <a:gd name="connsiteY911" fmla="*/ 1079953 h 1118849"/>
              <a:gd name="connsiteX912" fmla="*/ 250338 w 884251"/>
              <a:gd name="connsiteY912" fmla="*/ 1076436 h 1118849"/>
              <a:gd name="connsiteX913" fmla="*/ 251260 w 884251"/>
              <a:gd name="connsiteY913" fmla="*/ 1076333 h 1118849"/>
              <a:gd name="connsiteX914" fmla="*/ 253299 w 884251"/>
              <a:gd name="connsiteY914" fmla="*/ 1076102 h 1118849"/>
              <a:gd name="connsiteX915" fmla="*/ 254718 w 884251"/>
              <a:gd name="connsiteY915" fmla="*/ 1075329 h 1118849"/>
              <a:gd name="connsiteX916" fmla="*/ 254971 w 884251"/>
              <a:gd name="connsiteY916" fmla="*/ 1075191 h 1118849"/>
              <a:gd name="connsiteX917" fmla="*/ 255221 w 884251"/>
              <a:gd name="connsiteY917" fmla="*/ 1075195 h 1118849"/>
              <a:gd name="connsiteX918" fmla="*/ 255946 w 884251"/>
              <a:gd name="connsiteY918" fmla="*/ 1075205 h 1118849"/>
              <a:gd name="connsiteX919" fmla="*/ 257558 w 884251"/>
              <a:gd name="connsiteY919" fmla="*/ 1075898 h 1118849"/>
              <a:gd name="connsiteX920" fmla="*/ 258274 w 884251"/>
              <a:gd name="connsiteY920" fmla="*/ 1076205 h 1118849"/>
              <a:gd name="connsiteX921" fmla="*/ 259376 w 884251"/>
              <a:gd name="connsiteY921" fmla="*/ 1076016 h 1118849"/>
              <a:gd name="connsiteX922" fmla="*/ 260089 w 884251"/>
              <a:gd name="connsiteY922" fmla="*/ 1075893 h 1118849"/>
              <a:gd name="connsiteX923" fmla="*/ 263405 w 884251"/>
              <a:gd name="connsiteY923" fmla="*/ 1074928 h 1118849"/>
              <a:gd name="connsiteX924" fmla="*/ 264467 w 884251"/>
              <a:gd name="connsiteY924" fmla="*/ 1073998 h 1118849"/>
              <a:gd name="connsiteX925" fmla="*/ 265444 w 884251"/>
              <a:gd name="connsiteY925" fmla="*/ 1073954 h 1118849"/>
              <a:gd name="connsiteX926" fmla="*/ 265938 w 884251"/>
              <a:gd name="connsiteY926" fmla="*/ 1073931 h 1118849"/>
              <a:gd name="connsiteX927" fmla="*/ 268027 w 884251"/>
              <a:gd name="connsiteY927" fmla="*/ 1074480 h 1118849"/>
              <a:gd name="connsiteX928" fmla="*/ 268227 w 884251"/>
              <a:gd name="connsiteY928" fmla="*/ 1074410 h 1118849"/>
              <a:gd name="connsiteX929" fmla="*/ 268918 w 884251"/>
              <a:gd name="connsiteY929" fmla="*/ 1074171 h 1118849"/>
              <a:gd name="connsiteX930" fmla="*/ 269552 w 884251"/>
              <a:gd name="connsiteY930" fmla="*/ 1073498 h 1118849"/>
              <a:gd name="connsiteX931" fmla="*/ 269183 w 884251"/>
              <a:gd name="connsiteY931" fmla="*/ 1072839 h 1118849"/>
              <a:gd name="connsiteX932" fmla="*/ 269397 w 884251"/>
              <a:gd name="connsiteY932" fmla="*/ 1071676 h 1118849"/>
              <a:gd name="connsiteX933" fmla="*/ 269498 w 884251"/>
              <a:gd name="connsiteY933" fmla="*/ 1071210 h 1118849"/>
              <a:gd name="connsiteX934" fmla="*/ 271669 w 884251"/>
              <a:gd name="connsiteY934" fmla="*/ 1071032 h 1118849"/>
              <a:gd name="connsiteX935" fmla="*/ 272853 w 884251"/>
              <a:gd name="connsiteY935" fmla="*/ 1070934 h 1118849"/>
              <a:gd name="connsiteX936" fmla="*/ 278653 w 884251"/>
              <a:gd name="connsiteY936" fmla="*/ 1068898 h 1118849"/>
              <a:gd name="connsiteX937" fmla="*/ 279752 w 884251"/>
              <a:gd name="connsiteY937" fmla="*/ 1068512 h 1118849"/>
              <a:gd name="connsiteX938" fmla="*/ 280064 w 884251"/>
              <a:gd name="connsiteY938" fmla="*/ 1068790 h 1118849"/>
              <a:gd name="connsiteX939" fmla="*/ 280306 w 884251"/>
              <a:gd name="connsiteY939" fmla="*/ 1069006 h 1118849"/>
              <a:gd name="connsiteX940" fmla="*/ 281406 w 884251"/>
              <a:gd name="connsiteY940" fmla="*/ 1069205 h 1118849"/>
              <a:gd name="connsiteX941" fmla="*/ 282340 w 884251"/>
              <a:gd name="connsiteY941" fmla="*/ 1069374 h 1118849"/>
              <a:gd name="connsiteX942" fmla="*/ 284068 w 884251"/>
              <a:gd name="connsiteY942" fmla="*/ 1069200 h 1118849"/>
              <a:gd name="connsiteX943" fmla="*/ 284866 w 884251"/>
              <a:gd name="connsiteY943" fmla="*/ 1069120 h 1118849"/>
              <a:gd name="connsiteX944" fmla="*/ 286593 w 884251"/>
              <a:gd name="connsiteY944" fmla="*/ 1070170 h 1118849"/>
              <a:gd name="connsiteX945" fmla="*/ 287770 w 884251"/>
              <a:gd name="connsiteY945" fmla="*/ 1070074 h 1118849"/>
              <a:gd name="connsiteX946" fmla="*/ 288933 w 884251"/>
              <a:gd name="connsiteY946" fmla="*/ 1069979 h 1118849"/>
              <a:gd name="connsiteX947" fmla="*/ 290844 w 884251"/>
              <a:gd name="connsiteY947" fmla="*/ 1070656 h 1118849"/>
              <a:gd name="connsiteX948" fmla="*/ 292138 w 884251"/>
              <a:gd name="connsiteY948" fmla="*/ 1070157 h 1118849"/>
              <a:gd name="connsiteX949" fmla="*/ 294911 w 884251"/>
              <a:gd name="connsiteY949" fmla="*/ 1070584 h 1118849"/>
              <a:gd name="connsiteX950" fmla="*/ 296070 w 884251"/>
              <a:gd name="connsiteY950" fmla="*/ 1070427 h 1118849"/>
              <a:gd name="connsiteX951" fmla="*/ 296759 w 884251"/>
              <a:gd name="connsiteY951" fmla="*/ 1070332 h 1118849"/>
              <a:gd name="connsiteX952" fmla="*/ 297629 w 884251"/>
              <a:gd name="connsiteY952" fmla="*/ 1069493 h 1118849"/>
              <a:gd name="connsiteX953" fmla="*/ 297975 w 884251"/>
              <a:gd name="connsiteY953" fmla="*/ 1069160 h 1118849"/>
              <a:gd name="connsiteX954" fmla="*/ 298111 w 884251"/>
              <a:gd name="connsiteY954" fmla="*/ 1069029 h 1118849"/>
              <a:gd name="connsiteX955" fmla="*/ 301314 w 884251"/>
              <a:gd name="connsiteY955" fmla="*/ 1068463 h 1118849"/>
              <a:gd name="connsiteX956" fmla="*/ 302720 w 884251"/>
              <a:gd name="connsiteY956" fmla="*/ 1067385 h 1118849"/>
              <a:gd name="connsiteX957" fmla="*/ 304637 w 884251"/>
              <a:gd name="connsiteY957" fmla="*/ 1065915 h 1118849"/>
              <a:gd name="connsiteX958" fmla="*/ 309756 w 884251"/>
              <a:gd name="connsiteY958" fmla="*/ 1064203 h 1118849"/>
              <a:gd name="connsiteX959" fmla="*/ 309921 w 884251"/>
              <a:gd name="connsiteY959" fmla="*/ 1064148 h 1118849"/>
              <a:gd name="connsiteX960" fmla="*/ 310978 w 884251"/>
              <a:gd name="connsiteY960" fmla="*/ 1063795 h 1118849"/>
              <a:gd name="connsiteX961" fmla="*/ 312516 w 884251"/>
              <a:gd name="connsiteY961" fmla="*/ 1062738 h 1118849"/>
              <a:gd name="connsiteX962" fmla="*/ 317013 w 884251"/>
              <a:gd name="connsiteY962" fmla="*/ 1062480 h 1118849"/>
              <a:gd name="connsiteX963" fmla="*/ 318694 w 884251"/>
              <a:gd name="connsiteY963" fmla="*/ 1061697 h 1118849"/>
              <a:gd name="connsiteX964" fmla="*/ 319413 w 884251"/>
              <a:gd name="connsiteY964" fmla="*/ 1061360 h 1118849"/>
              <a:gd name="connsiteX965" fmla="*/ 323048 w 884251"/>
              <a:gd name="connsiteY965" fmla="*/ 1061229 h 1118849"/>
              <a:gd name="connsiteX966" fmla="*/ 325511 w 884251"/>
              <a:gd name="connsiteY966" fmla="*/ 1060542 h 1118849"/>
              <a:gd name="connsiteX967" fmla="*/ 334937 w 884251"/>
              <a:gd name="connsiteY967" fmla="*/ 1060399 h 1118849"/>
              <a:gd name="connsiteX968" fmla="*/ 336175 w 884251"/>
              <a:gd name="connsiteY968" fmla="*/ 1059898 h 1118849"/>
              <a:gd name="connsiteX969" fmla="*/ 336384 w 884251"/>
              <a:gd name="connsiteY969" fmla="*/ 1059813 h 1118849"/>
              <a:gd name="connsiteX970" fmla="*/ 337707 w 884251"/>
              <a:gd name="connsiteY970" fmla="*/ 1059277 h 1118849"/>
              <a:gd name="connsiteX971" fmla="*/ 342943 w 884251"/>
              <a:gd name="connsiteY971" fmla="*/ 1057903 h 1118849"/>
              <a:gd name="connsiteX972" fmla="*/ 343672 w 884251"/>
              <a:gd name="connsiteY972" fmla="*/ 1057306 h 1118849"/>
              <a:gd name="connsiteX973" fmla="*/ 344042 w 884251"/>
              <a:gd name="connsiteY973" fmla="*/ 1057004 h 1118849"/>
              <a:gd name="connsiteX974" fmla="*/ 344235 w 884251"/>
              <a:gd name="connsiteY974" fmla="*/ 1056847 h 1118849"/>
              <a:gd name="connsiteX975" fmla="*/ 354763 w 884251"/>
              <a:gd name="connsiteY975" fmla="*/ 1052364 h 1118849"/>
              <a:gd name="connsiteX976" fmla="*/ 363197 w 884251"/>
              <a:gd name="connsiteY976" fmla="*/ 1047887 h 1118849"/>
              <a:gd name="connsiteX977" fmla="*/ 369474 w 884251"/>
              <a:gd name="connsiteY977" fmla="*/ 1043102 h 1118849"/>
              <a:gd name="connsiteX978" fmla="*/ 370330 w 884251"/>
              <a:gd name="connsiteY978" fmla="*/ 1042219 h 1118849"/>
              <a:gd name="connsiteX979" fmla="*/ 370655 w 884251"/>
              <a:gd name="connsiteY979" fmla="*/ 1041882 h 1118849"/>
              <a:gd name="connsiteX980" fmla="*/ 371997 w 884251"/>
              <a:gd name="connsiteY980" fmla="*/ 1040496 h 1118849"/>
              <a:gd name="connsiteX981" fmla="*/ 372172 w 884251"/>
              <a:gd name="connsiteY981" fmla="*/ 1040179 h 1118849"/>
              <a:gd name="connsiteX982" fmla="*/ 372331 w 884251"/>
              <a:gd name="connsiteY982" fmla="*/ 1039889 h 1118849"/>
              <a:gd name="connsiteX983" fmla="*/ 377035 w 884251"/>
              <a:gd name="connsiteY983" fmla="*/ 1031377 h 1118849"/>
              <a:gd name="connsiteX984" fmla="*/ 379249 w 884251"/>
              <a:gd name="connsiteY984" fmla="*/ 1028522 h 1118849"/>
              <a:gd name="connsiteX985" fmla="*/ 380232 w 884251"/>
              <a:gd name="connsiteY985" fmla="*/ 1025731 h 1118849"/>
              <a:gd name="connsiteX986" fmla="*/ 383000 w 884251"/>
              <a:gd name="connsiteY986" fmla="*/ 1022627 h 1118849"/>
              <a:gd name="connsiteX987" fmla="*/ 384045 w 884251"/>
              <a:gd name="connsiteY987" fmla="*/ 1020642 h 1118849"/>
              <a:gd name="connsiteX988" fmla="*/ 384349 w 884251"/>
              <a:gd name="connsiteY988" fmla="*/ 1020335 h 1118849"/>
              <a:gd name="connsiteX989" fmla="*/ 385522 w 884251"/>
              <a:gd name="connsiteY989" fmla="*/ 1019152 h 1118849"/>
              <a:gd name="connsiteX990" fmla="*/ 387122 w 884251"/>
              <a:gd name="connsiteY990" fmla="*/ 1018220 h 1118849"/>
              <a:gd name="connsiteX991" fmla="*/ 387621 w 884251"/>
              <a:gd name="connsiteY991" fmla="*/ 1017669 h 1118849"/>
              <a:gd name="connsiteX992" fmla="*/ 388028 w 884251"/>
              <a:gd name="connsiteY992" fmla="*/ 1017221 h 1118849"/>
              <a:gd name="connsiteX993" fmla="*/ 389151 w 884251"/>
              <a:gd name="connsiteY993" fmla="*/ 1015985 h 1118849"/>
              <a:gd name="connsiteX994" fmla="*/ 389501 w 884251"/>
              <a:gd name="connsiteY994" fmla="*/ 1015930 h 1118849"/>
              <a:gd name="connsiteX995" fmla="*/ 390754 w 884251"/>
              <a:gd name="connsiteY995" fmla="*/ 1015733 h 1118849"/>
              <a:gd name="connsiteX996" fmla="*/ 392687 w 884251"/>
              <a:gd name="connsiteY996" fmla="*/ 1013838 h 1118849"/>
              <a:gd name="connsiteX997" fmla="*/ 396851 w 884251"/>
              <a:gd name="connsiteY997" fmla="*/ 1017571 h 1118849"/>
              <a:gd name="connsiteX998" fmla="*/ 403442 w 884251"/>
              <a:gd name="connsiteY998" fmla="*/ 1029611 h 1118849"/>
              <a:gd name="connsiteX999" fmla="*/ 429444 w 884251"/>
              <a:gd name="connsiteY999" fmla="*/ 1038198 h 1118849"/>
              <a:gd name="connsiteX1000" fmla="*/ 432490 w 884251"/>
              <a:gd name="connsiteY1000" fmla="*/ 1034609 h 1118849"/>
              <a:gd name="connsiteX1001" fmla="*/ 435365 w 884251"/>
              <a:gd name="connsiteY1001" fmla="*/ 1030052 h 1118849"/>
              <a:gd name="connsiteX1002" fmla="*/ 439085 w 884251"/>
              <a:gd name="connsiteY1002" fmla="*/ 1029364 h 1118849"/>
              <a:gd name="connsiteX1003" fmla="*/ 472983 w 884251"/>
              <a:gd name="connsiteY1003" fmla="*/ 1040080 h 1118849"/>
              <a:gd name="connsiteX1004" fmla="*/ 472512 w 884251"/>
              <a:gd name="connsiteY1004" fmla="*/ 1041663 h 1118849"/>
              <a:gd name="connsiteX1005" fmla="*/ 472430 w 884251"/>
              <a:gd name="connsiteY1005" fmla="*/ 1041940 h 1118849"/>
              <a:gd name="connsiteX1006" fmla="*/ 472679 w 884251"/>
              <a:gd name="connsiteY1006" fmla="*/ 1044294 h 1118849"/>
              <a:gd name="connsiteX1007" fmla="*/ 472427 w 884251"/>
              <a:gd name="connsiteY1007" fmla="*/ 1045540 h 1118849"/>
              <a:gd name="connsiteX1008" fmla="*/ 472378 w 884251"/>
              <a:gd name="connsiteY1008" fmla="*/ 1045790 h 1118849"/>
              <a:gd name="connsiteX1009" fmla="*/ 472067 w 884251"/>
              <a:gd name="connsiteY1009" fmla="*/ 1047331 h 1118849"/>
              <a:gd name="connsiteX1010" fmla="*/ 472097 w 884251"/>
              <a:gd name="connsiteY1010" fmla="*/ 1050194 h 1118849"/>
              <a:gd name="connsiteX1011" fmla="*/ 472101 w 884251"/>
              <a:gd name="connsiteY1011" fmla="*/ 1050660 h 1118849"/>
              <a:gd name="connsiteX1012" fmla="*/ 472136 w 884251"/>
              <a:gd name="connsiteY1012" fmla="*/ 1053961 h 1118849"/>
              <a:gd name="connsiteX1013" fmla="*/ 473118 w 884251"/>
              <a:gd name="connsiteY1013" fmla="*/ 1054393 h 1118849"/>
              <a:gd name="connsiteX1014" fmla="*/ 473295 w 884251"/>
              <a:gd name="connsiteY1014" fmla="*/ 1054718 h 1118849"/>
              <a:gd name="connsiteX1015" fmla="*/ 473553 w 884251"/>
              <a:gd name="connsiteY1015" fmla="*/ 1055199 h 1118849"/>
              <a:gd name="connsiteX1016" fmla="*/ 473308 w 884251"/>
              <a:gd name="connsiteY1016" fmla="*/ 1056500 h 1118849"/>
              <a:gd name="connsiteX1017" fmla="*/ 473514 w 884251"/>
              <a:gd name="connsiteY1017" fmla="*/ 1057325 h 1118849"/>
              <a:gd name="connsiteX1018" fmla="*/ 473617 w 884251"/>
              <a:gd name="connsiteY1018" fmla="*/ 1057740 h 1118849"/>
              <a:gd name="connsiteX1019" fmla="*/ 473499 w 884251"/>
              <a:gd name="connsiteY1019" fmla="*/ 1058077 h 1118849"/>
              <a:gd name="connsiteX1020" fmla="*/ 473405 w 884251"/>
              <a:gd name="connsiteY1020" fmla="*/ 1058343 h 1118849"/>
              <a:gd name="connsiteX1021" fmla="*/ 472942 w 884251"/>
              <a:gd name="connsiteY1021" fmla="*/ 1059661 h 1118849"/>
              <a:gd name="connsiteX1022" fmla="*/ 473601 w 884251"/>
              <a:gd name="connsiteY1022" fmla="*/ 1062720 h 1118849"/>
              <a:gd name="connsiteX1023" fmla="*/ 473696 w 884251"/>
              <a:gd name="connsiteY1023" fmla="*/ 1063167 h 1118849"/>
              <a:gd name="connsiteX1024" fmla="*/ 474376 w 884251"/>
              <a:gd name="connsiteY1024" fmla="*/ 1066327 h 1118849"/>
              <a:gd name="connsiteX1025" fmla="*/ 474742 w 884251"/>
              <a:gd name="connsiteY1025" fmla="*/ 1068033 h 1118849"/>
              <a:gd name="connsiteX1026" fmla="*/ 474794 w 884251"/>
              <a:gd name="connsiteY1026" fmla="*/ 1068275 h 1118849"/>
              <a:gd name="connsiteX1027" fmla="*/ 474862 w 884251"/>
              <a:gd name="connsiteY1027" fmla="*/ 1068582 h 1118849"/>
              <a:gd name="connsiteX1028" fmla="*/ 473756 w 884251"/>
              <a:gd name="connsiteY1028" fmla="*/ 1072054 h 1118849"/>
              <a:gd name="connsiteX1029" fmla="*/ 473223 w 884251"/>
              <a:gd name="connsiteY1029" fmla="*/ 1072958 h 1118849"/>
              <a:gd name="connsiteX1030" fmla="*/ 473099 w 884251"/>
              <a:gd name="connsiteY1030" fmla="*/ 1073169 h 1118849"/>
              <a:gd name="connsiteX1031" fmla="*/ 472587 w 884251"/>
              <a:gd name="connsiteY1031" fmla="*/ 1074039 h 1118849"/>
              <a:gd name="connsiteX1032" fmla="*/ 470439 w 884251"/>
              <a:gd name="connsiteY1032" fmla="*/ 1080857 h 1118849"/>
              <a:gd name="connsiteX1033" fmla="*/ 467425 w 884251"/>
              <a:gd name="connsiteY1033" fmla="*/ 1085818 h 1118849"/>
              <a:gd name="connsiteX1034" fmla="*/ 465891 w 884251"/>
              <a:gd name="connsiteY1034" fmla="*/ 1091088 h 1118849"/>
              <a:gd name="connsiteX1035" fmla="*/ 466730 w 884251"/>
              <a:gd name="connsiteY1035" fmla="*/ 1093184 h 1118849"/>
              <a:gd name="connsiteX1036" fmla="*/ 471264 w 884251"/>
              <a:gd name="connsiteY1036" fmla="*/ 1092970 h 1118849"/>
              <a:gd name="connsiteX1037" fmla="*/ 488059 w 884251"/>
              <a:gd name="connsiteY1037" fmla="*/ 1086799 h 1118849"/>
              <a:gd name="connsiteX1038" fmla="*/ 493386 w 884251"/>
              <a:gd name="connsiteY1038" fmla="*/ 1084800 h 1118849"/>
              <a:gd name="connsiteX1039" fmla="*/ 497930 w 884251"/>
              <a:gd name="connsiteY1039" fmla="*/ 1085555 h 1118849"/>
              <a:gd name="connsiteX1040" fmla="*/ 499890 w 884251"/>
              <a:gd name="connsiteY1040" fmla="*/ 1087309 h 1118849"/>
              <a:gd name="connsiteX1041" fmla="*/ 501552 w 884251"/>
              <a:gd name="connsiteY1041" fmla="*/ 1091814 h 1118849"/>
              <a:gd name="connsiteX1042" fmla="*/ 502176 w 884251"/>
              <a:gd name="connsiteY1042" fmla="*/ 1093888 h 1118849"/>
              <a:gd name="connsiteX1043" fmla="*/ 504511 w 884251"/>
              <a:gd name="connsiteY1043" fmla="*/ 1096466 h 1118849"/>
              <a:gd name="connsiteX1044" fmla="*/ 507608 w 884251"/>
              <a:gd name="connsiteY1044" fmla="*/ 1098531 h 1118849"/>
              <a:gd name="connsiteX1045" fmla="*/ 511505 w 884251"/>
              <a:gd name="connsiteY1045" fmla="*/ 1099293 h 1118849"/>
              <a:gd name="connsiteX1046" fmla="*/ 515560 w 884251"/>
              <a:gd name="connsiteY1046" fmla="*/ 1099893 h 1118849"/>
              <a:gd name="connsiteX1047" fmla="*/ 518644 w 884251"/>
              <a:gd name="connsiteY1047" fmla="*/ 1100505 h 1118849"/>
              <a:gd name="connsiteX1048" fmla="*/ 522050 w 884251"/>
              <a:gd name="connsiteY1048" fmla="*/ 1100789 h 1118849"/>
              <a:gd name="connsiteX1049" fmla="*/ 524654 w 884251"/>
              <a:gd name="connsiteY1049" fmla="*/ 1102214 h 1118849"/>
              <a:gd name="connsiteX1050" fmla="*/ 527107 w 884251"/>
              <a:gd name="connsiteY1050" fmla="*/ 1104609 h 1118849"/>
              <a:gd name="connsiteX1051" fmla="*/ 530049 w 884251"/>
              <a:gd name="connsiteY1051" fmla="*/ 1107322 h 1118849"/>
              <a:gd name="connsiteX1052" fmla="*/ 533788 w 884251"/>
              <a:gd name="connsiteY1052" fmla="*/ 1108733 h 1118849"/>
              <a:gd name="connsiteX1053" fmla="*/ 540594 w 884251"/>
              <a:gd name="connsiteY1053" fmla="*/ 1108816 h 1118849"/>
              <a:gd name="connsiteX1054" fmla="*/ 550805 w 884251"/>
              <a:gd name="connsiteY1054" fmla="*/ 1109184 h 1118849"/>
              <a:gd name="connsiteX1055" fmla="*/ 562630 w 884251"/>
              <a:gd name="connsiteY1055" fmla="*/ 1108887 h 1118849"/>
              <a:gd name="connsiteX1056" fmla="*/ 570397 w 884251"/>
              <a:gd name="connsiteY1056" fmla="*/ 1107827 h 1118849"/>
              <a:gd name="connsiteX1057" fmla="*/ 571800 w 884251"/>
              <a:gd name="connsiteY1057" fmla="*/ 1108198 h 1118849"/>
              <a:gd name="connsiteX1058" fmla="*/ 572467 w 884251"/>
              <a:gd name="connsiteY1058" fmla="*/ 1108375 h 1118849"/>
              <a:gd name="connsiteX1059" fmla="*/ 572598 w 884251"/>
              <a:gd name="connsiteY1059" fmla="*/ 1110960 h 1118849"/>
              <a:gd name="connsiteX1060" fmla="*/ 572755 w 884251"/>
              <a:gd name="connsiteY1060" fmla="*/ 1114085 h 1118849"/>
              <a:gd name="connsiteX1061" fmla="*/ 575217 w 884251"/>
              <a:gd name="connsiteY1061" fmla="*/ 1115929 h 1118849"/>
              <a:gd name="connsiteX1062" fmla="*/ 575973 w 884251"/>
              <a:gd name="connsiteY1062" fmla="*/ 1118784 h 1118849"/>
              <a:gd name="connsiteX1063" fmla="*/ 581408 w 884251"/>
              <a:gd name="connsiteY1063" fmla="*/ 1119016 h 1118849"/>
              <a:gd name="connsiteX1064" fmla="*/ 583445 w 884251"/>
              <a:gd name="connsiteY1064" fmla="*/ 1117968 h 1118849"/>
              <a:gd name="connsiteX1065" fmla="*/ 584425 w 884251"/>
              <a:gd name="connsiteY1065" fmla="*/ 1117466 h 1118849"/>
              <a:gd name="connsiteX1066" fmla="*/ 585725 w 884251"/>
              <a:gd name="connsiteY1066" fmla="*/ 1117541 h 1118849"/>
              <a:gd name="connsiteX1067" fmla="*/ 587566 w 884251"/>
              <a:gd name="connsiteY1067" fmla="*/ 1117648 h 1118849"/>
              <a:gd name="connsiteX1068" fmla="*/ 589968 w 884251"/>
              <a:gd name="connsiteY1068" fmla="*/ 1117088 h 1118849"/>
              <a:gd name="connsiteX1069" fmla="*/ 590709 w 884251"/>
              <a:gd name="connsiteY1069" fmla="*/ 1117522 h 1118849"/>
              <a:gd name="connsiteX1070" fmla="*/ 592185 w 884251"/>
              <a:gd name="connsiteY1070" fmla="*/ 1117582 h 1118849"/>
              <a:gd name="connsiteX1071" fmla="*/ 594057 w 884251"/>
              <a:gd name="connsiteY1071" fmla="*/ 1116853 h 1118849"/>
              <a:gd name="connsiteX1072" fmla="*/ 595696 w 884251"/>
              <a:gd name="connsiteY1072" fmla="*/ 1116215 h 1118849"/>
              <a:gd name="connsiteX1073" fmla="*/ 600192 w 884251"/>
              <a:gd name="connsiteY1073" fmla="*/ 1117080 h 1118849"/>
              <a:gd name="connsiteX1074" fmla="*/ 602880 w 884251"/>
              <a:gd name="connsiteY1074" fmla="*/ 1116652 h 1118849"/>
              <a:gd name="connsiteX1075" fmla="*/ 606407 w 884251"/>
              <a:gd name="connsiteY1075" fmla="*/ 1116093 h 1118849"/>
              <a:gd name="connsiteX1076" fmla="*/ 607223 w 884251"/>
              <a:gd name="connsiteY1076" fmla="*/ 1115963 h 1118849"/>
              <a:gd name="connsiteX1077" fmla="*/ 607645 w 884251"/>
              <a:gd name="connsiteY1077" fmla="*/ 1115896 h 1118849"/>
              <a:gd name="connsiteX1078" fmla="*/ 609185 w 884251"/>
              <a:gd name="connsiteY1078" fmla="*/ 1116948 h 1118849"/>
              <a:gd name="connsiteX1079" fmla="*/ 610602 w 884251"/>
              <a:gd name="connsiteY1079" fmla="*/ 1117070 h 1118849"/>
              <a:gd name="connsiteX1080" fmla="*/ 611676 w 884251"/>
              <a:gd name="connsiteY1080" fmla="*/ 1116310 h 1118849"/>
              <a:gd name="connsiteX1081" fmla="*/ 612264 w 884251"/>
              <a:gd name="connsiteY1081" fmla="*/ 1115891 h 1118849"/>
              <a:gd name="connsiteX1082" fmla="*/ 617440 w 884251"/>
              <a:gd name="connsiteY1082" fmla="*/ 1117003 h 1118849"/>
              <a:gd name="connsiteX1083" fmla="*/ 617747 w 884251"/>
              <a:gd name="connsiteY1083" fmla="*/ 1116900 h 1118849"/>
              <a:gd name="connsiteX1084" fmla="*/ 618363 w 884251"/>
              <a:gd name="connsiteY1084" fmla="*/ 1116693 h 1118849"/>
              <a:gd name="connsiteX1085" fmla="*/ 620579 w 884251"/>
              <a:gd name="connsiteY1085" fmla="*/ 1114523 h 1118849"/>
              <a:gd name="connsiteX1086" fmla="*/ 621830 w 884251"/>
              <a:gd name="connsiteY1086" fmla="*/ 1114462 h 1118849"/>
              <a:gd name="connsiteX1087" fmla="*/ 624459 w 884251"/>
              <a:gd name="connsiteY1087" fmla="*/ 1114333 h 1118849"/>
              <a:gd name="connsiteX1088" fmla="*/ 628217 w 884251"/>
              <a:gd name="connsiteY1088" fmla="*/ 1115942 h 1118849"/>
              <a:gd name="connsiteX1089" fmla="*/ 629634 w 884251"/>
              <a:gd name="connsiteY1089" fmla="*/ 1115941 h 1118849"/>
              <a:gd name="connsiteX1090" fmla="*/ 630496 w 884251"/>
              <a:gd name="connsiteY1090" fmla="*/ 1114950 h 1118849"/>
              <a:gd name="connsiteX1091" fmla="*/ 634193 w 884251"/>
              <a:gd name="connsiteY1091" fmla="*/ 1114946 h 1118849"/>
              <a:gd name="connsiteX1092" fmla="*/ 635424 w 884251"/>
              <a:gd name="connsiteY1092" fmla="*/ 1114945 h 1118849"/>
              <a:gd name="connsiteX1093" fmla="*/ 636078 w 884251"/>
              <a:gd name="connsiteY1093" fmla="*/ 1114587 h 1118849"/>
              <a:gd name="connsiteX1094" fmla="*/ 637457 w 884251"/>
              <a:gd name="connsiteY1094" fmla="*/ 1113830 h 1118849"/>
              <a:gd name="connsiteX1095" fmla="*/ 646774 w 884251"/>
              <a:gd name="connsiteY1095" fmla="*/ 1114706 h 1118849"/>
              <a:gd name="connsiteX1096" fmla="*/ 651315 w 884251"/>
              <a:gd name="connsiteY1096" fmla="*/ 1115139 h 1118849"/>
              <a:gd name="connsiteX1097" fmla="*/ 656668 w 884251"/>
              <a:gd name="connsiteY1097" fmla="*/ 1115885 h 1118849"/>
              <a:gd name="connsiteX1098" fmla="*/ 662824 w 884251"/>
              <a:gd name="connsiteY1098" fmla="*/ 1115653 h 1118849"/>
              <a:gd name="connsiteX1099" fmla="*/ 669785 w 884251"/>
              <a:gd name="connsiteY1099" fmla="*/ 1115089 h 1118849"/>
              <a:gd name="connsiteX1100" fmla="*/ 684524 w 884251"/>
              <a:gd name="connsiteY1100" fmla="*/ 1114435 h 1118849"/>
              <a:gd name="connsiteX1101" fmla="*/ 693756 w 884251"/>
              <a:gd name="connsiteY1101" fmla="*/ 1114166 h 1118849"/>
              <a:gd name="connsiteX1102" fmla="*/ 697159 w 884251"/>
              <a:gd name="connsiteY1102" fmla="*/ 1114127 h 1118849"/>
              <a:gd name="connsiteX1103" fmla="*/ 701047 w 884251"/>
              <a:gd name="connsiteY1103" fmla="*/ 1114083 h 1118849"/>
              <a:gd name="connsiteX1104" fmla="*/ 703151 w 884251"/>
              <a:gd name="connsiteY1104" fmla="*/ 1113897 h 1118849"/>
              <a:gd name="connsiteX1105" fmla="*/ 704329 w 884251"/>
              <a:gd name="connsiteY1105" fmla="*/ 1114212 h 1118849"/>
              <a:gd name="connsiteX1106" fmla="*/ 706843 w 884251"/>
              <a:gd name="connsiteY1106" fmla="*/ 1108574 h 1118849"/>
              <a:gd name="connsiteX1107" fmla="*/ 712038 w 884251"/>
              <a:gd name="connsiteY1107" fmla="*/ 1096685 h 1118849"/>
              <a:gd name="connsiteX1108" fmla="*/ 716558 w 884251"/>
              <a:gd name="connsiteY1108" fmla="*/ 1086345 h 1118849"/>
              <a:gd name="connsiteX1109" fmla="*/ 720183 w 884251"/>
              <a:gd name="connsiteY1109" fmla="*/ 1074299 h 1118849"/>
              <a:gd name="connsiteX1110" fmla="*/ 723478 w 884251"/>
              <a:gd name="connsiteY1110" fmla="*/ 1063352 h 1118849"/>
              <a:gd name="connsiteX1111" fmla="*/ 728175 w 884251"/>
              <a:gd name="connsiteY1111" fmla="*/ 1061103 h 1118849"/>
              <a:gd name="connsiteX1112" fmla="*/ 739150 w 884251"/>
              <a:gd name="connsiteY1112" fmla="*/ 1052741 h 1118849"/>
              <a:gd name="connsiteX1113" fmla="*/ 745921 w 884251"/>
              <a:gd name="connsiteY1113" fmla="*/ 1042674 h 1118849"/>
              <a:gd name="connsiteX1114" fmla="*/ 747445 w 884251"/>
              <a:gd name="connsiteY1114" fmla="*/ 1032091 h 1118849"/>
              <a:gd name="connsiteX1115" fmla="*/ 748706 w 884251"/>
              <a:gd name="connsiteY1115" fmla="*/ 1020071 h 1118849"/>
              <a:gd name="connsiteX1116" fmla="*/ 752164 w 884251"/>
              <a:gd name="connsiteY1116" fmla="*/ 1012947 h 1118849"/>
              <a:gd name="connsiteX1117" fmla="*/ 759313 w 884251"/>
              <a:gd name="connsiteY1117" fmla="*/ 1005076 h 1118849"/>
              <a:gd name="connsiteX1118" fmla="*/ 763504 w 884251"/>
              <a:gd name="connsiteY1118" fmla="*/ 999912 h 1118849"/>
              <a:gd name="connsiteX1119" fmla="*/ 768208 w 884251"/>
              <a:gd name="connsiteY1119" fmla="*/ 986407 h 1118849"/>
              <a:gd name="connsiteX1120" fmla="*/ 769223 w 884251"/>
              <a:gd name="connsiteY1120" fmla="*/ 973408 h 1118849"/>
              <a:gd name="connsiteX1121" fmla="*/ 770512 w 884251"/>
              <a:gd name="connsiteY1121" fmla="*/ 950600 h 1118849"/>
              <a:gd name="connsiteX1122" fmla="*/ 771514 w 884251"/>
              <a:gd name="connsiteY1122" fmla="*/ 942750 h 1118849"/>
              <a:gd name="connsiteX1123" fmla="*/ 771768 w 884251"/>
              <a:gd name="connsiteY1123" fmla="*/ 939806 h 1118849"/>
              <a:gd name="connsiteX1124" fmla="*/ 774968 w 884251"/>
              <a:gd name="connsiteY1124" fmla="*/ 938080 h 1118849"/>
              <a:gd name="connsiteX1125" fmla="*/ 778652 w 884251"/>
              <a:gd name="connsiteY1125" fmla="*/ 939048 h 1118849"/>
              <a:gd name="connsiteX1126" fmla="*/ 796105 w 884251"/>
              <a:gd name="connsiteY1126" fmla="*/ 938008 h 1118849"/>
              <a:gd name="connsiteX1127" fmla="*/ 806920 w 884251"/>
              <a:gd name="connsiteY1127" fmla="*/ 937972 h 1118849"/>
              <a:gd name="connsiteX1128" fmla="*/ 818717 w 884251"/>
              <a:gd name="connsiteY1128" fmla="*/ 937931 h 1118849"/>
              <a:gd name="connsiteX1129" fmla="*/ 830516 w 884251"/>
              <a:gd name="connsiteY1129" fmla="*/ 937156 h 1118849"/>
              <a:gd name="connsiteX1130" fmla="*/ 834203 w 884251"/>
              <a:gd name="connsiteY1130" fmla="*/ 937143 h 1118849"/>
              <a:gd name="connsiteX1131" fmla="*/ 835678 w 884251"/>
              <a:gd name="connsiteY1131" fmla="*/ 936647 h 1118849"/>
              <a:gd name="connsiteX1132" fmla="*/ 835688 w 884251"/>
              <a:gd name="connsiteY1132" fmla="*/ 932725 h 1118849"/>
              <a:gd name="connsiteX1133" fmla="*/ 835695 w 884251"/>
              <a:gd name="connsiteY1133" fmla="*/ 930274 h 1118849"/>
              <a:gd name="connsiteX1134" fmla="*/ 841349 w 884251"/>
              <a:gd name="connsiteY1134" fmla="*/ 930009 h 1118849"/>
              <a:gd name="connsiteX1135" fmla="*/ 843561 w 884251"/>
              <a:gd name="connsiteY1135" fmla="*/ 930000 h 1118849"/>
              <a:gd name="connsiteX1136" fmla="*/ 848488 w 884251"/>
              <a:gd name="connsiteY1136" fmla="*/ 925326 h 1118849"/>
              <a:gd name="connsiteX1137" fmla="*/ 851196 w 884251"/>
              <a:gd name="connsiteY1137" fmla="*/ 924091 h 1118849"/>
              <a:gd name="connsiteX1138" fmla="*/ 853406 w 884251"/>
              <a:gd name="connsiteY1138" fmla="*/ 924573 h 1118849"/>
              <a:gd name="connsiteX1139" fmla="*/ 861217 w 884251"/>
              <a:gd name="connsiteY1139" fmla="*/ 926079 h 1118849"/>
              <a:gd name="connsiteX1140" fmla="*/ 867164 w 884251"/>
              <a:gd name="connsiteY1140" fmla="*/ 926488 h 1118849"/>
              <a:gd name="connsiteX1141" fmla="*/ 867419 w 884251"/>
              <a:gd name="connsiteY1141" fmla="*/ 923054 h 1118849"/>
              <a:gd name="connsiteX1142" fmla="*/ 863009 w 884251"/>
              <a:gd name="connsiteY1142" fmla="*/ 917737 h 1118849"/>
              <a:gd name="connsiteX1143" fmla="*/ 857980 w 884251"/>
              <a:gd name="connsiteY1143" fmla="*/ 914076 h 1118849"/>
              <a:gd name="connsiteX1144" fmla="*/ 855465 w 884251"/>
              <a:gd name="connsiteY1144" fmla="*/ 912369 h 1118849"/>
              <a:gd name="connsiteX1145" fmla="*/ 853995 w 884251"/>
              <a:gd name="connsiteY1145" fmla="*/ 910229 h 1118849"/>
              <a:gd name="connsiteX1146" fmla="*/ 854865 w 884251"/>
              <a:gd name="connsiteY1146" fmla="*/ 906487 h 1118849"/>
              <a:gd name="connsiteX1147" fmla="*/ 858987 w 884251"/>
              <a:gd name="connsiteY1147" fmla="*/ 904695 h 1118849"/>
              <a:gd name="connsiteX1148" fmla="*/ 862857 w 884251"/>
              <a:gd name="connsiteY1148" fmla="*/ 904990 h 1118849"/>
              <a:gd name="connsiteX1149" fmla="*/ 864332 w 884251"/>
              <a:gd name="connsiteY1149" fmla="*/ 904985 h 1118849"/>
              <a:gd name="connsiteX1150" fmla="*/ 865647 w 884251"/>
              <a:gd name="connsiteY1150" fmla="*/ 904308 h 1118849"/>
              <a:gd name="connsiteX1151" fmla="*/ 866731 w 884251"/>
              <a:gd name="connsiteY1151" fmla="*/ 903750 h 1118849"/>
              <a:gd name="connsiteX1152" fmla="*/ 863421 w 884251"/>
              <a:gd name="connsiteY1152" fmla="*/ 900207 h 1118849"/>
              <a:gd name="connsiteX1153" fmla="*/ 860171 w 884251"/>
              <a:gd name="connsiteY1153" fmla="*/ 898071 h 1118849"/>
              <a:gd name="connsiteX1154" fmla="*/ 855203 w 884251"/>
              <a:gd name="connsiteY1154" fmla="*/ 894472 h 1118849"/>
              <a:gd name="connsiteX1155" fmla="*/ 854598 w 884251"/>
              <a:gd name="connsiteY1155" fmla="*/ 890553 h 1118849"/>
              <a:gd name="connsiteX1156" fmla="*/ 855962 w 884251"/>
              <a:gd name="connsiteY1156" fmla="*/ 886012 h 1118849"/>
              <a:gd name="connsiteX1157" fmla="*/ 863842 w 884251"/>
              <a:gd name="connsiteY1157" fmla="*/ 880224 h 1118849"/>
              <a:gd name="connsiteX1158" fmla="*/ 866800 w 884251"/>
              <a:gd name="connsiteY1158" fmla="*/ 877150 h 1118849"/>
              <a:gd name="connsiteX1159" fmla="*/ 870000 w 884251"/>
              <a:gd name="connsiteY1159" fmla="*/ 875178 h 1118849"/>
              <a:gd name="connsiteX1160" fmla="*/ 874117 w 884251"/>
              <a:gd name="connsiteY1160" fmla="*/ 875623 h 1118849"/>
              <a:gd name="connsiteX1161" fmla="*/ 874967 w 884251"/>
              <a:gd name="connsiteY1161" fmla="*/ 867444 h 1118849"/>
              <a:gd name="connsiteX1162" fmla="*/ 876074 w 884251"/>
              <a:gd name="connsiteY1162" fmla="*/ 864484 h 1118849"/>
              <a:gd name="connsiteX1163" fmla="*/ 876174 w 884251"/>
              <a:gd name="connsiteY1163" fmla="*/ 864213 h 1118849"/>
              <a:gd name="connsiteX1164" fmla="*/ 876448 w 884251"/>
              <a:gd name="connsiteY1164" fmla="*/ 863477 h 1118849"/>
              <a:gd name="connsiteX1165" fmla="*/ 876082 w 884251"/>
              <a:gd name="connsiteY1165" fmla="*/ 860378 h 1118849"/>
              <a:gd name="connsiteX1166" fmla="*/ 876414 w 884251"/>
              <a:gd name="connsiteY1166" fmla="*/ 858562 h 1118849"/>
              <a:gd name="connsiteX1167" fmla="*/ 876638 w 884251"/>
              <a:gd name="connsiteY1167" fmla="*/ 857342 h 1118849"/>
              <a:gd name="connsiteX1168" fmla="*/ 876434 w 884251"/>
              <a:gd name="connsiteY1168" fmla="*/ 855175 h 1118849"/>
              <a:gd name="connsiteX1169" fmla="*/ 876334 w 884251"/>
              <a:gd name="connsiteY1169" fmla="*/ 854119 h 1118849"/>
              <a:gd name="connsiteX1170" fmla="*/ 877570 w 884251"/>
              <a:gd name="connsiteY1170" fmla="*/ 849655 h 1118849"/>
              <a:gd name="connsiteX1171" fmla="*/ 877559 w 884251"/>
              <a:gd name="connsiteY1171" fmla="*/ 849385 h 1118849"/>
              <a:gd name="connsiteX1172" fmla="*/ 877508 w 884251"/>
              <a:gd name="connsiteY1172" fmla="*/ 848228 h 1118849"/>
              <a:gd name="connsiteX1173" fmla="*/ 879858 w 884251"/>
              <a:gd name="connsiteY1173" fmla="*/ 840543 h 1118849"/>
              <a:gd name="connsiteX1174" fmla="*/ 880293 w 884251"/>
              <a:gd name="connsiteY1174" fmla="*/ 837320 h 1118849"/>
              <a:gd name="connsiteX1175" fmla="*/ 883811 w 884251"/>
              <a:gd name="connsiteY1175" fmla="*/ 832300 h 1118849"/>
              <a:gd name="connsiteX1176" fmla="*/ 884431 w 884251"/>
              <a:gd name="connsiteY1176" fmla="*/ 828830 h 1118849"/>
              <a:gd name="connsiteX1177" fmla="*/ 883636 w 884251"/>
              <a:gd name="connsiteY1177" fmla="*/ 826468 h 1118849"/>
              <a:gd name="connsiteX1178" fmla="*/ 883417 w 884251"/>
              <a:gd name="connsiteY1178" fmla="*/ 825815 h 1118849"/>
              <a:gd name="connsiteX1179" fmla="*/ 883262 w 884251"/>
              <a:gd name="connsiteY1179" fmla="*/ 825357 h 1118849"/>
              <a:gd name="connsiteX1180" fmla="*/ 882507 w 884251"/>
              <a:gd name="connsiteY1180" fmla="*/ 819732 h 1118849"/>
              <a:gd name="connsiteX1181" fmla="*/ 882469 w 884251"/>
              <a:gd name="connsiteY1181" fmla="*/ 819451 h 1118849"/>
              <a:gd name="connsiteX1182" fmla="*/ 882405 w 884251"/>
              <a:gd name="connsiteY1182" fmla="*/ 818971 h 1118849"/>
              <a:gd name="connsiteX1183" fmla="*/ 881787 w 884251"/>
              <a:gd name="connsiteY1183" fmla="*/ 817422 h 1118849"/>
              <a:gd name="connsiteX1184" fmla="*/ 879570 w 884251"/>
              <a:gd name="connsiteY1184" fmla="*/ 815686 h 1118849"/>
              <a:gd name="connsiteX1185" fmla="*/ 877966 w 884251"/>
              <a:gd name="connsiteY1185" fmla="*/ 813638 h 1118849"/>
              <a:gd name="connsiteX1186" fmla="*/ 877475 w 884251"/>
              <a:gd name="connsiteY1186" fmla="*/ 810723 h 1118849"/>
              <a:gd name="connsiteX1187" fmla="*/ 873657 w 884251"/>
              <a:gd name="connsiteY1187" fmla="*/ 803718 h 1118849"/>
              <a:gd name="connsiteX1188" fmla="*/ 873136 w 884251"/>
              <a:gd name="connsiteY1188" fmla="*/ 802269 h 1118849"/>
              <a:gd name="connsiteX1189" fmla="*/ 872675 w 884251"/>
              <a:gd name="connsiteY1189" fmla="*/ 800989 h 1118849"/>
              <a:gd name="connsiteX1190" fmla="*/ 872279 w 884251"/>
              <a:gd name="connsiteY1190" fmla="*/ 798371 h 1118849"/>
              <a:gd name="connsiteX1191" fmla="*/ 871757 w 884251"/>
              <a:gd name="connsiteY1191" fmla="*/ 794908 h 1118849"/>
              <a:gd name="connsiteX1192" fmla="*/ 871628 w 884251"/>
              <a:gd name="connsiteY1192" fmla="*/ 794045 h 1118849"/>
              <a:gd name="connsiteX1193" fmla="*/ 867748 w 884251"/>
              <a:gd name="connsiteY1193" fmla="*/ 787040 h 1118849"/>
              <a:gd name="connsiteX1194" fmla="*/ 865778 w 884251"/>
              <a:gd name="connsiteY1194" fmla="*/ 781086 h 1118849"/>
              <a:gd name="connsiteX1195" fmla="*/ 864141 w 884251"/>
              <a:gd name="connsiteY1195" fmla="*/ 777530 h 1118849"/>
              <a:gd name="connsiteX1196" fmla="*/ 864062 w 884251"/>
              <a:gd name="connsiteY1196" fmla="*/ 777363 h 1118849"/>
              <a:gd name="connsiteX1197" fmla="*/ 863008 w 884251"/>
              <a:gd name="connsiteY1197" fmla="*/ 775072 h 1118849"/>
              <a:gd name="connsiteX1198" fmla="*/ 862043 w 884251"/>
              <a:gd name="connsiteY1198" fmla="*/ 773777 h 1118849"/>
              <a:gd name="connsiteX1199" fmla="*/ 861925 w 884251"/>
              <a:gd name="connsiteY1199" fmla="*/ 773620 h 1118849"/>
              <a:gd name="connsiteX1200" fmla="*/ 860787 w 884251"/>
              <a:gd name="connsiteY1200" fmla="*/ 772095 h 1118849"/>
              <a:gd name="connsiteX1201" fmla="*/ 860406 w 884251"/>
              <a:gd name="connsiteY1201" fmla="*/ 768676 h 1118849"/>
              <a:gd name="connsiteX1202" fmla="*/ 860377 w 884251"/>
              <a:gd name="connsiteY1202" fmla="*/ 768404 h 1118849"/>
              <a:gd name="connsiteX1203" fmla="*/ 860359 w 884251"/>
              <a:gd name="connsiteY1203" fmla="*/ 768252 h 1118849"/>
              <a:gd name="connsiteX1204" fmla="*/ 858635 w 884251"/>
              <a:gd name="connsiteY1204" fmla="*/ 763849 h 1118849"/>
              <a:gd name="connsiteX1205" fmla="*/ 856582 w 884251"/>
              <a:gd name="connsiteY1205" fmla="*/ 762315 h 1118849"/>
              <a:gd name="connsiteX1206" fmla="*/ 856459 w 884251"/>
              <a:gd name="connsiteY1206" fmla="*/ 762088 h 1118849"/>
              <a:gd name="connsiteX1207" fmla="*/ 856132 w 884251"/>
              <a:gd name="connsiteY1207" fmla="*/ 761479 h 1118849"/>
              <a:gd name="connsiteX1208" fmla="*/ 856258 w 884251"/>
              <a:gd name="connsiteY1208" fmla="*/ 759990 h 1118849"/>
              <a:gd name="connsiteX1209" fmla="*/ 857282 w 884251"/>
              <a:gd name="connsiteY1209" fmla="*/ 758950 h 1118849"/>
              <a:gd name="connsiteX1210" fmla="*/ 858112 w 884251"/>
              <a:gd name="connsiteY1210" fmla="*/ 758481 h 1118849"/>
              <a:gd name="connsiteX1211" fmla="*/ 858248 w 884251"/>
              <a:gd name="connsiteY1211" fmla="*/ 758404 h 1118849"/>
              <a:gd name="connsiteX1212" fmla="*/ 859257 w 884251"/>
              <a:gd name="connsiteY1212" fmla="*/ 757835 h 1118849"/>
              <a:gd name="connsiteX1213" fmla="*/ 860534 w 884251"/>
              <a:gd name="connsiteY1213" fmla="*/ 757598 h 1118849"/>
              <a:gd name="connsiteX1214" fmla="*/ 862587 w 884251"/>
              <a:gd name="connsiteY1214" fmla="*/ 757217 h 1118849"/>
              <a:gd name="connsiteX1215" fmla="*/ 862712 w 884251"/>
              <a:gd name="connsiteY1215" fmla="*/ 756783 h 1118849"/>
              <a:gd name="connsiteX1216" fmla="*/ 861814 w 884251"/>
              <a:gd name="connsiteY1216" fmla="*/ 755627 h 1118849"/>
              <a:gd name="connsiteX1217" fmla="*/ 861602 w 884251"/>
              <a:gd name="connsiteY1217" fmla="*/ 755354 h 1118849"/>
              <a:gd name="connsiteX1218" fmla="*/ 861577 w 884251"/>
              <a:gd name="connsiteY1218" fmla="*/ 755196 h 1118849"/>
              <a:gd name="connsiteX1219" fmla="*/ 861481 w 884251"/>
              <a:gd name="connsiteY1219" fmla="*/ 754550 h 1118849"/>
              <a:gd name="connsiteX1220" fmla="*/ 862633 w 884251"/>
              <a:gd name="connsiteY1220" fmla="*/ 752647 h 1118849"/>
              <a:gd name="connsiteX1221" fmla="*/ 864072 w 884251"/>
              <a:gd name="connsiteY1221" fmla="*/ 750272 h 1118849"/>
              <a:gd name="connsiteX1222" fmla="*/ 863951 w 884251"/>
              <a:gd name="connsiteY1222" fmla="*/ 747980 h 1118849"/>
              <a:gd name="connsiteX1223" fmla="*/ 863701 w 884251"/>
              <a:gd name="connsiteY1223" fmla="*/ 747529 h 1118849"/>
              <a:gd name="connsiteX1224" fmla="*/ 863399 w 884251"/>
              <a:gd name="connsiteY1224" fmla="*/ 746987 h 1118849"/>
              <a:gd name="connsiteX1225" fmla="*/ 862879 w 884251"/>
              <a:gd name="connsiteY1225" fmla="*/ 747056 h 1118849"/>
              <a:gd name="connsiteX1226" fmla="*/ 862471 w 884251"/>
              <a:gd name="connsiteY1226" fmla="*/ 747108 h 1118849"/>
              <a:gd name="connsiteX1227" fmla="*/ 859077 w 884251"/>
              <a:gd name="connsiteY1227" fmla="*/ 750331 h 1118849"/>
              <a:gd name="connsiteX1228" fmla="*/ 857842 w 884251"/>
              <a:gd name="connsiteY1228" fmla="*/ 750953 h 1118849"/>
              <a:gd name="connsiteX1229" fmla="*/ 856546 w 884251"/>
              <a:gd name="connsiteY1229" fmla="*/ 750890 h 1118849"/>
              <a:gd name="connsiteX1230" fmla="*/ 855128 w 884251"/>
              <a:gd name="connsiteY1230" fmla="*/ 749402 h 1118849"/>
              <a:gd name="connsiteX1231" fmla="*/ 854453 w 884251"/>
              <a:gd name="connsiteY1231" fmla="*/ 748042 h 1118849"/>
              <a:gd name="connsiteX1232" fmla="*/ 854606 w 884251"/>
              <a:gd name="connsiteY1232" fmla="*/ 747009 h 1118849"/>
              <a:gd name="connsiteX1233" fmla="*/ 854981 w 884251"/>
              <a:gd name="connsiteY1233" fmla="*/ 746575 h 1118849"/>
              <a:gd name="connsiteX1234" fmla="*/ 855377 w 884251"/>
              <a:gd name="connsiteY1234" fmla="*/ 746114 h 1118849"/>
              <a:gd name="connsiteX1235" fmla="*/ 856887 w 884251"/>
              <a:gd name="connsiteY1235" fmla="*/ 745565 h 1118849"/>
              <a:gd name="connsiteX1236" fmla="*/ 858093 w 884251"/>
              <a:gd name="connsiteY1236" fmla="*/ 745127 h 1118849"/>
              <a:gd name="connsiteX1237" fmla="*/ 859327 w 884251"/>
              <a:gd name="connsiteY1237" fmla="*/ 744134 h 1118849"/>
              <a:gd name="connsiteX1238" fmla="*/ 859760 w 884251"/>
              <a:gd name="connsiteY1238" fmla="*/ 743081 h 1118849"/>
              <a:gd name="connsiteX1239" fmla="*/ 859702 w 884251"/>
              <a:gd name="connsiteY1239" fmla="*/ 741472 h 1118849"/>
              <a:gd name="connsiteX1240" fmla="*/ 859085 w 884251"/>
              <a:gd name="connsiteY1240" fmla="*/ 739544 h 1118849"/>
              <a:gd name="connsiteX1241" fmla="*/ 856433 w 884251"/>
              <a:gd name="connsiteY1241" fmla="*/ 736629 h 1118849"/>
              <a:gd name="connsiteX1242" fmla="*/ 856296 w 884251"/>
              <a:gd name="connsiteY1242" fmla="*/ 736011 h 1118849"/>
              <a:gd name="connsiteX1243" fmla="*/ 856186 w 884251"/>
              <a:gd name="connsiteY1243" fmla="*/ 735514 h 1118849"/>
              <a:gd name="connsiteX1244" fmla="*/ 856557 w 884251"/>
              <a:gd name="connsiteY1244" fmla="*/ 734708 h 1118849"/>
              <a:gd name="connsiteX1245" fmla="*/ 860504 w 884251"/>
              <a:gd name="connsiteY1245" fmla="*/ 731882 h 1118849"/>
              <a:gd name="connsiteX1246" fmla="*/ 860387 w 884251"/>
              <a:gd name="connsiteY1246" fmla="*/ 730680 h 1118849"/>
              <a:gd name="connsiteX1247" fmla="*/ 859932 w 884251"/>
              <a:gd name="connsiteY1247" fmla="*/ 730047 h 1118849"/>
              <a:gd name="connsiteX1248" fmla="*/ 859584 w 884251"/>
              <a:gd name="connsiteY1248" fmla="*/ 729563 h 1118849"/>
              <a:gd name="connsiteX1249" fmla="*/ 858493 w 884251"/>
              <a:gd name="connsiteY1249" fmla="*/ 729276 h 1118849"/>
              <a:gd name="connsiteX1250" fmla="*/ 856067 w 884251"/>
              <a:gd name="connsiteY1250" fmla="*/ 728631 h 1118849"/>
              <a:gd name="connsiteX1251" fmla="*/ 855157 w 884251"/>
              <a:gd name="connsiteY1251" fmla="*/ 727775 h 1118849"/>
              <a:gd name="connsiteX1252" fmla="*/ 855046 w 884251"/>
              <a:gd name="connsiteY1252" fmla="*/ 727670 h 1118849"/>
              <a:gd name="connsiteX1253" fmla="*/ 854142 w 884251"/>
              <a:gd name="connsiteY1253" fmla="*/ 726818 h 1118849"/>
              <a:gd name="connsiteX1254" fmla="*/ 853900 w 884251"/>
              <a:gd name="connsiteY1254" fmla="*/ 725541 h 1118849"/>
              <a:gd name="connsiteX1255" fmla="*/ 853663 w 884251"/>
              <a:gd name="connsiteY1255" fmla="*/ 724045 h 1118849"/>
              <a:gd name="connsiteX1256" fmla="*/ 853809 w 884251"/>
              <a:gd name="connsiteY1256" fmla="*/ 721854 h 1118849"/>
              <a:gd name="connsiteX1257" fmla="*/ 853851 w 884251"/>
              <a:gd name="connsiteY1257" fmla="*/ 721192 h 1118849"/>
              <a:gd name="connsiteX1258" fmla="*/ 853361 w 884251"/>
              <a:gd name="connsiteY1258" fmla="*/ 718155 h 1118849"/>
              <a:gd name="connsiteX1259" fmla="*/ 852855 w 884251"/>
              <a:gd name="connsiteY1259" fmla="*/ 717241 h 1118849"/>
              <a:gd name="connsiteX1260" fmla="*/ 852744 w 884251"/>
              <a:gd name="connsiteY1260" fmla="*/ 717038 h 1118849"/>
              <a:gd name="connsiteX1261" fmla="*/ 851935 w 884251"/>
              <a:gd name="connsiteY1261" fmla="*/ 716458 h 1118849"/>
              <a:gd name="connsiteX1262" fmla="*/ 851447 w 884251"/>
              <a:gd name="connsiteY1262" fmla="*/ 716106 h 1118849"/>
              <a:gd name="connsiteX1263" fmla="*/ 848828 w 884251"/>
              <a:gd name="connsiteY1263" fmla="*/ 716018 h 1118849"/>
              <a:gd name="connsiteX1264" fmla="*/ 845957 w 884251"/>
              <a:gd name="connsiteY1264" fmla="*/ 715920 h 1118849"/>
              <a:gd name="connsiteX1265" fmla="*/ 845031 w 884251"/>
              <a:gd name="connsiteY1265" fmla="*/ 715362 h 1118849"/>
              <a:gd name="connsiteX1266" fmla="*/ 844989 w 884251"/>
              <a:gd name="connsiteY1266" fmla="*/ 714972 h 1118849"/>
              <a:gd name="connsiteX1267" fmla="*/ 844969 w 884251"/>
              <a:gd name="connsiteY1267" fmla="*/ 714803 h 1118849"/>
              <a:gd name="connsiteX1268" fmla="*/ 844539 w 884251"/>
              <a:gd name="connsiteY1268" fmla="*/ 713750 h 1118849"/>
              <a:gd name="connsiteX1269" fmla="*/ 844662 w 884251"/>
              <a:gd name="connsiteY1269" fmla="*/ 713425 h 1118849"/>
              <a:gd name="connsiteX1270" fmla="*/ 844835 w 884251"/>
              <a:gd name="connsiteY1270" fmla="*/ 712965 h 1118849"/>
              <a:gd name="connsiteX1271" fmla="*/ 845005 w 884251"/>
              <a:gd name="connsiteY1271" fmla="*/ 712511 h 1118849"/>
              <a:gd name="connsiteX1272" fmla="*/ 845144 w 884251"/>
              <a:gd name="connsiteY1272" fmla="*/ 712143 h 1118849"/>
              <a:gd name="connsiteX1273" fmla="*/ 845590 w 884251"/>
              <a:gd name="connsiteY1273" fmla="*/ 710959 h 1118849"/>
              <a:gd name="connsiteX1274" fmla="*/ 846022 w 884251"/>
              <a:gd name="connsiteY1274" fmla="*/ 709348 h 1118849"/>
              <a:gd name="connsiteX1275" fmla="*/ 845739 w 884251"/>
              <a:gd name="connsiteY1275" fmla="*/ 708699 h 1118849"/>
              <a:gd name="connsiteX1276" fmla="*/ 845546 w 884251"/>
              <a:gd name="connsiteY1276" fmla="*/ 708259 h 1118849"/>
              <a:gd name="connsiteX1277" fmla="*/ 845345 w 884251"/>
              <a:gd name="connsiteY1277" fmla="*/ 707798 h 1118849"/>
              <a:gd name="connsiteX1278" fmla="*/ 845218 w 884251"/>
              <a:gd name="connsiteY1278" fmla="*/ 707646 h 1118849"/>
              <a:gd name="connsiteX1279" fmla="*/ 844784 w 884251"/>
              <a:gd name="connsiteY1279" fmla="*/ 707130 h 1118849"/>
              <a:gd name="connsiteX1280" fmla="*/ 843002 w 884251"/>
              <a:gd name="connsiteY1280" fmla="*/ 705007 h 1118849"/>
              <a:gd name="connsiteX1281" fmla="*/ 842891 w 884251"/>
              <a:gd name="connsiteY1281" fmla="*/ 704402 h 1118849"/>
              <a:gd name="connsiteX1282" fmla="*/ 842695 w 884251"/>
              <a:gd name="connsiteY1282" fmla="*/ 703333 h 1118849"/>
              <a:gd name="connsiteX1283" fmla="*/ 844240 w 884251"/>
              <a:gd name="connsiteY1283" fmla="*/ 698807 h 1118849"/>
              <a:gd name="connsiteX1284" fmla="*/ 844302 w 884251"/>
              <a:gd name="connsiteY1284" fmla="*/ 697505 h 1118849"/>
              <a:gd name="connsiteX1285" fmla="*/ 843934 w 884251"/>
              <a:gd name="connsiteY1285" fmla="*/ 696791 h 1118849"/>
              <a:gd name="connsiteX1286" fmla="*/ 843439 w 884251"/>
              <a:gd name="connsiteY1286" fmla="*/ 695831 h 1118849"/>
              <a:gd name="connsiteX1287" fmla="*/ 842328 w 884251"/>
              <a:gd name="connsiteY1287" fmla="*/ 695335 h 1118849"/>
              <a:gd name="connsiteX1288" fmla="*/ 841123 w 884251"/>
              <a:gd name="connsiteY1288" fmla="*/ 695412 h 1118849"/>
              <a:gd name="connsiteX1289" fmla="*/ 840737 w 884251"/>
              <a:gd name="connsiteY1289" fmla="*/ 695438 h 1118849"/>
              <a:gd name="connsiteX1290" fmla="*/ 840415 w 884251"/>
              <a:gd name="connsiteY1290" fmla="*/ 695458 h 1118849"/>
              <a:gd name="connsiteX1291" fmla="*/ 839207 w 884251"/>
              <a:gd name="connsiteY1291" fmla="*/ 696186 h 1118849"/>
              <a:gd name="connsiteX1292" fmla="*/ 838255 w 884251"/>
              <a:gd name="connsiteY1292" fmla="*/ 696760 h 1118849"/>
              <a:gd name="connsiteX1293" fmla="*/ 833935 w 884251"/>
              <a:gd name="connsiteY1293" fmla="*/ 697193 h 1118849"/>
              <a:gd name="connsiteX1294" fmla="*/ 830479 w 884251"/>
              <a:gd name="connsiteY1294" fmla="*/ 696572 h 1118849"/>
              <a:gd name="connsiteX1295" fmla="*/ 829795 w 884251"/>
              <a:gd name="connsiteY1295" fmla="*/ 695976 h 1118849"/>
              <a:gd name="connsiteX1296" fmla="*/ 828569 w 884251"/>
              <a:gd name="connsiteY1296" fmla="*/ 694907 h 1118849"/>
              <a:gd name="connsiteX1297" fmla="*/ 827913 w 884251"/>
              <a:gd name="connsiteY1297" fmla="*/ 694336 h 1118849"/>
              <a:gd name="connsiteX1298" fmla="*/ 827673 w 884251"/>
              <a:gd name="connsiteY1298" fmla="*/ 694084 h 1118849"/>
              <a:gd name="connsiteX1299" fmla="*/ 826718 w 884251"/>
              <a:gd name="connsiteY1299" fmla="*/ 692045 h 1118849"/>
              <a:gd name="connsiteX1300" fmla="*/ 826286 w 884251"/>
              <a:gd name="connsiteY1300" fmla="*/ 689938 h 1118849"/>
              <a:gd name="connsiteX1301" fmla="*/ 826595 w 884251"/>
              <a:gd name="connsiteY1301" fmla="*/ 689070 h 1118849"/>
              <a:gd name="connsiteX1302" fmla="*/ 827645 w 884251"/>
              <a:gd name="connsiteY1302" fmla="*/ 688388 h 1118849"/>
              <a:gd name="connsiteX1303" fmla="*/ 829090 w 884251"/>
              <a:gd name="connsiteY1303" fmla="*/ 688340 h 1118849"/>
              <a:gd name="connsiteX1304" fmla="*/ 830711 w 884251"/>
              <a:gd name="connsiteY1304" fmla="*/ 688286 h 1118849"/>
              <a:gd name="connsiteX1305" fmla="*/ 830881 w 884251"/>
              <a:gd name="connsiteY1305" fmla="*/ 688281 h 1118849"/>
              <a:gd name="connsiteX1306" fmla="*/ 831116 w 884251"/>
              <a:gd name="connsiteY1306" fmla="*/ 688273 h 1118849"/>
              <a:gd name="connsiteX1307" fmla="*/ 831411 w 884251"/>
              <a:gd name="connsiteY1307" fmla="*/ 688265 h 1118849"/>
              <a:gd name="connsiteX1308" fmla="*/ 831792 w 884251"/>
              <a:gd name="connsiteY1308" fmla="*/ 687536 h 1118849"/>
              <a:gd name="connsiteX1309" fmla="*/ 832027 w 884251"/>
              <a:gd name="connsiteY1309" fmla="*/ 687086 h 1118849"/>
              <a:gd name="connsiteX1310" fmla="*/ 831878 w 884251"/>
              <a:gd name="connsiteY1310" fmla="*/ 686764 h 1118849"/>
              <a:gd name="connsiteX1311" fmla="*/ 831597 w 884251"/>
              <a:gd name="connsiteY1311" fmla="*/ 686156 h 1118849"/>
              <a:gd name="connsiteX1312" fmla="*/ 829808 w 884251"/>
              <a:gd name="connsiteY1312" fmla="*/ 684297 h 1118849"/>
              <a:gd name="connsiteX1313" fmla="*/ 829314 w 884251"/>
              <a:gd name="connsiteY1313" fmla="*/ 682560 h 1118849"/>
              <a:gd name="connsiteX1314" fmla="*/ 829918 w 884251"/>
              <a:gd name="connsiteY1314" fmla="*/ 678709 h 1118849"/>
              <a:gd name="connsiteX1315" fmla="*/ 828933 w 884251"/>
              <a:gd name="connsiteY1315" fmla="*/ 674985 h 1118849"/>
              <a:gd name="connsiteX1316" fmla="*/ 828888 w 884251"/>
              <a:gd name="connsiteY1316" fmla="*/ 674810 h 1118849"/>
              <a:gd name="connsiteX1317" fmla="*/ 829045 w 884251"/>
              <a:gd name="connsiteY1317" fmla="*/ 673865 h 1118849"/>
              <a:gd name="connsiteX1318" fmla="*/ 829072 w 884251"/>
              <a:gd name="connsiteY1318" fmla="*/ 673693 h 1118849"/>
              <a:gd name="connsiteX1319" fmla="*/ 829061 w 884251"/>
              <a:gd name="connsiteY1319" fmla="*/ 673318 h 1118849"/>
              <a:gd name="connsiteX1320" fmla="*/ 828951 w 884251"/>
              <a:gd name="connsiteY1320" fmla="*/ 670035 h 1118849"/>
              <a:gd name="connsiteX1321" fmla="*/ 828028 w 884251"/>
              <a:gd name="connsiteY1321" fmla="*/ 667990 h 1118849"/>
              <a:gd name="connsiteX1322" fmla="*/ 827102 w 884251"/>
              <a:gd name="connsiteY1322" fmla="*/ 667308 h 1118849"/>
              <a:gd name="connsiteX1323" fmla="*/ 826515 w 884251"/>
              <a:gd name="connsiteY1323" fmla="*/ 667283 h 1118849"/>
              <a:gd name="connsiteX1324" fmla="*/ 825711 w 884251"/>
              <a:gd name="connsiteY1324" fmla="*/ 667249 h 1118849"/>
              <a:gd name="connsiteX1325" fmla="*/ 822105 w 884251"/>
              <a:gd name="connsiteY1325" fmla="*/ 667100 h 1118849"/>
              <a:gd name="connsiteX1326" fmla="*/ 821266 w 884251"/>
              <a:gd name="connsiteY1326" fmla="*/ 667066 h 1118849"/>
              <a:gd name="connsiteX1327" fmla="*/ 819572 w 884251"/>
              <a:gd name="connsiteY1327" fmla="*/ 666995 h 1118849"/>
              <a:gd name="connsiteX1328" fmla="*/ 818921 w 884251"/>
              <a:gd name="connsiteY1328" fmla="*/ 666560 h 1118849"/>
              <a:gd name="connsiteX1329" fmla="*/ 818462 w 884251"/>
              <a:gd name="connsiteY1329" fmla="*/ 666251 h 1118849"/>
              <a:gd name="connsiteX1330" fmla="*/ 818037 w 884251"/>
              <a:gd name="connsiteY1330" fmla="*/ 665324 h 1118849"/>
              <a:gd name="connsiteX1331" fmla="*/ 817721 w 884251"/>
              <a:gd name="connsiteY1331" fmla="*/ 664639 h 1118849"/>
              <a:gd name="connsiteX1332" fmla="*/ 817664 w 884251"/>
              <a:gd name="connsiteY1332" fmla="*/ 664345 h 1118849"/>
              <a:gd name="connsiteX1333" fmla="*/ 817157 w 884251"/>
              <a:gd name="connsiteY1333" fmla="*/ 661740 h 1118849"/>
              <a:gd name="connsiteX1334" fmla="*/ 816868 w 884251"/>
              <a:gd name="connsiteY1334" fmla="*/ 660257 h 1118849"/>
              <a:gd name="connsiteX1335" fmla="*/ 816614 w 884251"/>
              <a:gd name="connsiteY1335" fmla="*/ 658954 h 1118849"/>
              <a:gd name="connsiteX1336" fmla="*/ 816430 w 884251"/>
              <a:gd name="connsiteY1336" fmla="*/ 658005 h 1118849"/>
              <a:gd name="connsiteX1337" fmla="*/ 816032 w 884251"/>
              <a:gd name="connsiteY1337" fmla="*/ 657055 h 1118849"/>
              <a:gd name="connsiteX1338" fmla="*/ 815777 w 884251"/>
              <a:gd name="connsiteY1338" fmla="*/ 656446 h 1118849"/>
              <a:gd name="connsiteX1339" fmla="*/ 815135 w 884251"/>
              <a:gd name="connsiteY1339" fmla="*/ 654905 h 1118849"/>
              <a:gd name="connsiteX1340" fmla="*/ 814816 w 884251"/>
              <a:gd name="connsiteY1340" fmla="*/ 654616 h 1118849"/>
              <a:gd name="connsiteX1341" fmla="*/ 814518 w 884251"/>
              <a:gd name="connsiteY1341" fmla="*/ 654348 h 1118849"/>
              <a:gd name="connsiteX1342" fmla="*/ 814291 w 884251"/>
              <a:gd name="connsiteY1342" fmla="*/ 654142 h 1118849"/>
              <a:gd name="connsiteX1343" fmla="*/ 813900 w 884251"/>
              <a:gd name="connsiteY1343" fmla="*/ 653788 h 1118849"/>
              <a:gd name="connsiteX1344" fmla="*/ 813288 w 884251"/>
              <a:gd name="connsiteY1344" fmla="*/ 653715 h 1118849"/>
              <a:gd name="connsiteX1345" fmla="*/ 812988 w 884251"/>
              <a:gd name="connsiteY1345" fmla="*/ 653679 h 1118849"/>
              <a:gd name="connsiteX1346" fmla="*/ 810259 w 884251"/>
              <a:gd name="connsiteY1346" fmla="*/ 653354 h 1118849"/>
              <a:gd name="connsiteX1347" fmla="*/ 809395 w 884251"/>
              <a:gd name="connsiteY1347" fmla="*/ 652672 h 1118849"/>
              <a:gd name="connsiteX1348" fmla="*/ 809397 w 884251"/>
              <a:gd name="connsiteY1348" fmla="*/ 648270 h 1118849"/>
              <a:gd name="connsiteX1349" fmla="*/ 808534 w 884251"/>
              <a:gd name="connsiteY1349" fmla="*/ 645665 h 1118849"/>
              <a:gd name="connsiteX1350" fmla="*/ 806929 w 884251"/>
              <a:gd name="connsiteY1350" fmla="*/ 644364 h 1118849"/>
              <a:gd name="connsiteX1351" fmla="*/ 804645 w 884251"/>
              <a:gd name="connsiteY1351" fmla="*/ 644301 h 1118849"/>
              <a:gd name="connsiteX1352" fmla="*/ 801803 w 884251"/>
              <a:gd name="connsiteY1352" fmla="*/ 645284 h 1118849"/>
              <a:gd name="connsiteX1353" fmla="*/ 800879 w 884251"/>
              <a:gd name="connsiteY1353" fmla="*/ 645603 h 1118849"/>
              <a:gd name="connsiteX1354" fmla="*/ 800633 w 884251"/>
              <a:gd name="connsiteY1354" fmla="*/ 645562 h 1118849"/>
              <a:gd name="connsiteX1355" fmla="*/ 799769 w 884251"/>
              <a:gd name="connsiteY1355" fmla="*/ 645417 h 1118849"/>
              <a:gd name="connsiteX1356" fmla="*/ 799553 w 884251"/>
              <a:gd name="connsiteY1356" fmla="*/ 645230 h 1118849"/>
              <a:gd name="connsiteX1357" fmla="*/ 799356 w 884251"/>
              <a:gd name="connsiteY1357" fmla="*/ 645057 h 1118849"/>
              <a:gd name="connsiteX1358" fmla="*/ 798512 w 884251"/>
              <a:gd name="connsiteY1358" fmla="*/ 644323 h 1118849"/>
              <a:gd name="connsiteX1359" fmla="*/ 795235 w 884251"/>
              <a:gd name="connsiteY1359" fmla="*/ 641473 h 1118849"/>
              <a:gd name="connsiteX1360" fmla="*/ 794478 w 884251"/>
              <a:gd name="connsiteY1360" fmla="*/ 640815 h 1118849"/>
              <a:gd name="connsiteX1361" fmla="*/ 793353 w 884251"/>
              <a:gd name="connsiteY1361" fmla="*/ 639836 h 1118849"/>
              <a:gd name="connsiteX1362" fmla="*/ 793211 w 884251"/>
              <a:gd name="connsiteY1362" fmla="*/ 639339 h 1118849"/>
              <a:gd name="connsiteX1363" fmla="*/ 792900 w 884251"/>
              <a:gd name="connsiteY1363" fmla="*/ 638245 h 1118849"/>
              <a:gd name="connsiteX1364" fmla="*/ 792859 w 884251"/>
              <a:gd name="connsiteY1364" fmla="*/ 638101 h 1118849"/>
              <a:gd name="connsiteX1365" fmla="*/ 793539 w 884251"/>
              <a:gd name="connsiteY1365" fmla="*/ 637171 h 1118849"/>
              <a:gd name="connsiteX1366" fmla="*/ 793827 w 884251"/>
              <a:gd name="connsiteY1366" fmla="*/ 636894 h 1118849"/>
              <a:gd name="connsiteX1367" fmla="*/ 794836 w 884251"/>
              <a:gd name="connsiteY1367" fmla="*/ 635930 h 1118849"/>
              <a:gd name="connsiteX1368" fmla="*/ 795155 w 884251"/>
              <a:gd name="connsiteY1368" fmla="*/ 635794 h 1118849"/>
              <a:gd name="connsiteX1369" fmla="*/ 795609 w 884251"/>
              <a:gd name="connsiteY1369" fmla="*/ 635599 h 1118849"/>
              <a:gd name="connsiteX1370" fmla="*/ 796527 w 884251"/>
              <a:gd name="connsiteY1370" fmla="*/ 635209 h 1118849"/>
              <a:gd name="connsiteX1371" fmla="*/ 796687 w 884251"/>
              <a:gd name="connsiteY1371" fmla="*/ 635140 h 1118849"/>
              <a:gd name="connsiteX1372" fmla="*/ 797305 w 884251"/>
              <a:gd name="connsiteY1372" fmla="*/ 634877 h 1118849"/>
              <a:gd name="connsiteX1373" fmla="*/ 798178 w 884251"/>
              <a:gd name="connsiteY1373" fmla="*/ 633935 h 1118849"/>
              <a:gd name="connsiteX1374" fmla="*/ 799836 w 884251"/>
              <a:gd name="connsiteY1374" fmla="*/ 632148 h 1118849"/>
              <a:gd name="connsiteX1375" fmla="*/ 800271 w 884251"/>
              <a:gd name="connsiteY1375" fmla="*/ 628243 h 1118849"/>
              <a:gd name="connsiteX1376" fmla="*/ 800572 w 884251"/>
              <a:gd name="connsiteY1376" fmla="*/ 627684 h 1118849"/>
              <a:gd name="connsiteX1377" fmla="*/ 801491 w 884251"/>
              <a:gd name="connsiteY1377" fmla="*/ 625977 h 1118849"/>
              <a:gd name="connsiteX1378" fmla="*/ 802309 w 884251"/>
              <a:gd name="connsiteY1378" fmla="*/ 624461 h 1118849"/>
              <a:gd name="connsiteX1379" fmla="*/ 802096 w 884251"/>
              <a:gd name="connsiteY1379" fmla="*/ 623977 h 1118849"/>
              <a:gd name="connsiteX1380" fmla="*/ 802037 w 884251"/>
              <a:gd name="connsiteY1380" fmla="*/ 623843 h 1118849"/>
              <a:gd name="connsiteX1381" fmla="*/ 801816 w 884251"/>
              <a:gd name="connsiteY1381" fmla="*/ 623344 h 1118849"/>
              <a:gd name="connsiteX1382" fmla="*/ 801617 w 884251"/>
              <a:gd name="connsiteY1382" fmla="*/ 623298 h 1118849"/>
              <a:gd name="connsiteX1383" fmla="*/ 798831 w 884251"/>
              <a:gd name="connsiteY1383" fmla="*/ 622652 h 1118849"/>
              <a:gd name="connsiteX1384" fmla="*/ 798607 w 884251"/>
              <a:gd name="connsiteY1384" fmla="*/ 622600 h 1118849"/>
              <a:gd name="connsiteX1385" fmla="*/ 798417 w 884251"/>
              <a:gd name="connsiteY1385" fmla="*/ 622291 h 1118849"/>
              <a:gd name="connsiteX1386" fmla="*/ 798113 w 884251"/>
              <a:gd name="connsiteY1386" fmla="*/ 621794 h 1118849"/>
              <a:gd name="connsiteX1387" fmla="*/ 798239 w 884251"/>
              <a:gd name="connsiteY1387" fmla="*/ 621066 h 1118849"/>
              <a:gd name="connsiteX1388" fmla="*/ 798314 w 884251"/>
              <a:gd name="connsiteY1388" fmla="*/ 620631 h 1118849"/>
              <a:gd name="connsiteX1389" fmla="*/ 798350 w 884251"/>
              <a:gd name="connsiteY1389" fmla="*/ 620427 h 1118849"/>
              <a:gd name="connsiteX1390" fmla="*/ 797866 w 884251"/>
              <a:gd name="connsiteY1390" fmla="*/ 619189 h 1118849"/>
              <a:gd name="connsiteX1391" fmla="*/ 796940 w 884251"/>
              <a:gd name="connsiteY1391" fmla="*/ 620057 h 1118849"/>
              <a:gd name="connsiteX1392" fmla="*/ 796651 w 884251"/>
              <a:gd name="connsiteY1392" fmla="*/ 620028 h 1118849"/>
              <a:gd name="connsiteX1393" fmla="*/ 796103 w 884251"/>
              <a:gd name="connsiteY1393" fmla="*/ 619972 h 1118849"/>
              <a:gd name="connsiteX1394" fmla="*/ 795706 w 884251"/>
              <a:gd name="connsiteY1394" fmla="*/ 619933 h 1118849"/>
              <a:gd name="connsiteX1395" fmla="*/ 794038 w 884251"/>
              <a:gd name="connsiteY1395" fmla="*/ 621050 h 1118849"/>
              <a:gd name="connsiteX1396" fmla="*/ 793237 w 884251"/>
              <a:gd name="connsiteY1396" fmla="*/ 620988 h 1118849"/>
              <a:gd name="connsiteX1397" fmla="*/ 793051 w 884251"/>
              <a:gd name="connsiteY1397" fmla="*/ 620368 h 1118849"/>
              <a:gd name="connsiteX1398" fmla="*/ 794473 w 884251"/>
              <a:gd name="connsiteY1398" fmla="*/ 616771 h 1118849"/>
              <a:gd name="connsiteX1399" fmla="*/ 794102 w 884251"/>
              <a:gd name="connsiteY1399" fmla="*/ 615965 h 1118849"/>
              <a:gd name="connsiteX1400" fmla="*/ 792782 w 884251"/>
              <a:gd name="connsiteY1400" fmla="*/ 615700 h 1118849"/>
              <a:gd name="connsiteX1401" fmla="*/ 792560 w 884251"/>
              <a:gd name="connsiteY1401" fmla="*/ 615656 h 1118849"/>
              <a:gd name="connsiteX1402" fmla="*/ 792004 w 884251"/>
              <a:gd name="connsiteY1402" fmla="*/ 614912 h 1118849"/>
              <a:gd name="connsiteX1403" fmla="*/ 792900 w 884251"/>
              <a:gd name="connsiteY1403" fmla="*/ 613940 h 1118849"/>
              <a:gd name="connsiteX1404" fmla="*/ 793134 w 884251"/>
              <a:gd name="connsiteY1404" fmla="*/ 613685 h 1118849"/>
              <a:gd name="connsiteX1405" fmla="*/ 793548 w 884251"/>
              <a:gd name="connsiteY1405" fmla="*/ 613237 h 1118849"/>
              <a:gd name="connsiteX1406" fmla="*/ 793693 w 884251"/>
              <a:gd name="connsiteY1406" fmla="*/ 612932 h 1118849"/>
              <a:gd name="connsiteX1407" fmla="*/ 793778 w 884251"/>
              <a:gd name="connsiteY1407" fmla="*/ 612753 h 1118849"/>
              <a:gd name="connsiteX1408" fmla="*/ 794228 w 884251"/>
              <a:gd name="connsiteY1408" fmla="*/ 611811 h 1118849"/>
              <a:gd name="connsiteX1409" fmla="*/ 794193 w 884251"/>
              <a:gd name="connsiteY1409" fmla="*/ 611441 h 1118849"/>
              <a:gd name="connsiteX1410" fmla="*/ 794177 w 884251"/>
              <a:gd name="connsiteY1410" fmla="*/ 611271 h 1118849"/>
              <a:gd name="connsiteX1411" fmla="*/ 794105 w 884251"/>
              <a:gd name="connsiteY1411" fmla="*/ 610509 h 1118849"/>
              <a:gd name="connsiteX1412" fmla="*/ 793780 w 884251"/>
              <a:gd name="connsiteY1412" fmla="*/ 610182 h 1118849"/>
              <a:gd name="connsiteX1413" fmla="*/ 793611 w 884251"/>
              <a:gd name="connsiteY1413" fmla="*/ 610013 h 1118849"/>
              <a:gd name="connsiteX1414" fmla="*/ 793394 w 884251"/>
              <a:gd name="connsiteY1414" fmla="*/ 609963 h 1118849"/>
              <a:gd name="connsiteX1415" fmla="*/ 792253 w 884251"/>
              <a:gd name="connsiteY1415" fmla="*/ 609703 h 1118849"/>
              <a:gd name="connsiteX1416" fmla="*/ 791747 w 884251"/>
              <a:gd name="connsiteY1416" fmla="*/ 609161 h 1118849"/>
              <a:gd name="connsiteX1417" fmla="*/ 791561 w 884251"/>
              <a:gd name="connsiteY1417" fmla="*/ 608960 h 1118849"/>
              <a:gd name="connsiteX1418" fmla="*/ 791327 w 884251"/>
              <a:gd name="connsiteY1418" fmla="*/ 608711 h 1118849"/>
              <a:gd name="connsiteX1419" fmla="*/ 791945 w 884251"/>
              <a:gd name="connsiteY1419" fmla="*/ 607967 h 1118849"/>
              <a:gd name="connsiteX1420" fmla="*/ 793057 w 884251"/>
              <a:gd name="connsiteY1420" fmla="*/ 607719 h 1118849"/>
              <a:gd name="connsiteX1421" fmla="*/ 795827 w 884251"/>
              <a:gd name="connsiteY1421" fmla="*/ 607900 h 1118849"/>
              <a:gd name="connsiteX1422" fmla="*/ 795727 w 884251"/>
              <a:gd name="connsiteY1422" fmla="*/ 606681 h 1118849"/>
              <a:gd name="connsiteX1423" fmla="*/ 795626 w 884251"/>
              <a:gd name="connsiteY1423" fmla="*/ 605944 h 1118849"/>
              <a:gd name="connsiteX1424" fmla="*/ 795588 w 884251"/>
              <a:gd name="connsiteY1424" fmla="*/ 605673 h 1118849"/>
              <a:gd name="connsiteX1425" fmla="*/ 797071 w 884251"/>
              <a:gd name="connsiteY1425" fmla="*/ 603503 h 1118849"/>
              <a:gd name="connsiteX1426" fmla="*/ 797071 w 884251"/>
              <a:gd name="connsiteY1426" fmla="*/ 602634 h 1118849"/>
              <a:gd name="connsiteX1427" fmla="*/ 796535 w 884251"/>
              <a:gd name="connsiteY1427" fmla="*/ 601557 h 1118849"/>
              <a:gd name="connsiteX1428" fmla="*/ 796455 w 884251"/>
              <a:gd name="connsiteY1428" fmla="*/ 601394 h 1118849"/>
              <a:gd name="connsiteX1429" fmla="*/ 795036 w 884251"/>
              <a:gd name="connsiteY1429" fmla="*/ 600836 h 1118849"/>
              <a:gd name="connsiteX1430" fmla="*/ 794556 w 884251"/>
              <a:gd name="connsiteY1430" fmla="*/ 599817 h 1118849"/>
              <a:gd name="connsiteX1431" fmla="*/ 794870 w 884251"/>
              <a:gd name="connsiteY1431" fmla="*/ 599219 h 1118849"/>
              <a:gd name="connsiteX1432" fmla="*/ 795158 w 884251"/>
              <a:gd name="connsiteY1432" fmla="*/ 598728 h 1118849"/>
              <a:gd name="connsiteX1433" fmla="*/ 795681 w 884251"/>
              <a:gd name="connsiteY1433" fmla="*/ 598774 h 1118849"/>
              <a:gd name="connsiteX1434" fmla="*/ 797998 w 884251"/>
              <a:gd name="connsiteY1434" fmla="*/ 598976 h 1118849"/>
              <a:gd name="connsiteX1435" fmla="*/ 797024 w 884251"/>
              <a:gd name="connsiteY1435" fmla="*/ 597630 h 1118849"/>
              <a:gd name="connsiteX1436" fmla="*/ 797073 w 884251"/>
              <a:gd name="connsiteY1436" fmla="*/ 596496 h 1118849"/>
              <a:gd name="connsiteX1437" fmla="*/ 799362 w 884251"/>
              <a:gd name="connsiteY1437" fmla="*/ 595595 h 1118849"/>
              <a:gd name="connsiteX1438" fmla="*/ 799431 w 884251"/>
              <a:gd name="connsiteY1438" fmla="*/ 595440 h 1118849"/>
              <a:gd name="connsiteX1439" fmla="*/ 799668 w 884251"/>
              <a:gd name="connsiteY1439" fmla="*/ 594388 h 1118849"/>
              <a:gd name="connsiteX1440" fmla="*/ 799552 w 884251"/>
              <a:gd name="connsiteY1440" fmla="*/ 594181 h 1118849"/>
              <a:gd name="connsiteX1441" fmla="*/ 799112 w 884251"/>
              <a:gd name="connsiteY1441" fmla="*/ 593396 h 1118849"/>
              <a:gd name="connsiteX1442" fmla="*/ 796520 w 884251"/>
              <a:gd name="connsiteY1442" fmla="*/ 592466 h 1118849"/>
              <a:gd name="connsiteX1443" fmla="*/ 796396 w 884251"/>
              <a:gd name="connsiteY1443" fmla="*/ 591226 h 1118849"/>
              <a:gd name="connsiteX1444" fmla="*/ 797261 w 884251"/>
              <a:gd name="connsiteY1444" fmla="*/ 590172 h 1118849"/>
              <a:gd name="connsiteX1445" fmla="*/ 799913 w 884251"/>
              <a:gd name="connsiteY1445" fmla="*/ 590751 h 1118849"/>
              <a:gd name="connsiteX1446" fmla="*/ 800057 w 884251"/>
              <a:gd name="connsiteY1446" fmla="*/ 590782 h 1118849"/>
              <a:gd name="connsiteX1447" fmla="*/ 801104 w 884251"/>
              <a:gd name="connsiteY1447" fmla="*/ 590440 h 1118849"/>
              <a:gd name="connsiteX1448" fmla="*/ 801326 w 884251"/>
              <a:gd name="connsiteY1448" fmla="*/ 590460 h 1118849"/>
              <a:gd name="connsiteX1449" fmla="*/ 801892 w 884251"/>
              <a:gd name="connsiteY1449" fmla="*/ 589800 h 1118849"/>
              <a:gd name="connsiteX1450" fmla="*/ 802052 w 884251"/>
              <a:gd name="connsiteY1450" fmla="*/ 589214 h 1118849"/>
              <a:gd name="connsiteX1451" fmla="*/ 802175 w 884251"/>
              <a:gd name="connsiteY1451" fmla="*/ 588762 h 1118849"/>
              <a:gd name="connsiteX1452" fmla="*/ 802250 w 884251"/>
              <a:gd name="connsiteY1452" fmla="*/ 588385 h 1118849"/>
              <a:gd name="connsiteX1453" fmla="*/ 801831 w 884251"/>
              <a:gd name="connsiteY1453" fmla="*/ 586886 h 1118849"/>
              <a:gd name="connsiteX1454" fmla="*/ 799490 w 884251"/>
              <a:gd name="connsiteY1454" fmla="*/ 585761 h 1118849"/>
              <a:gd name="connsiteX1455" fmla="*/ 798930 w 884251"/>
              <a:gd name="connsiteY1455" fmla="*/ 585087 h 1118849"/>
              <a:gd name="connsiteX1456" fmla="*/ 800353 w 884251"/>
              <a:gd name="connsiteY1456" fmla="*/ 582342 h 1118849"/>
              <a:gd name="connsiteX1457" fmla="*/ 800536 w 884251"/>
              <a:gd name="connsiteY1457" fmla="*/ 581987 h 1118849"/>
              <a:gd name="connsiteX1458" fmla="*/ 800384 w 884251"/>
              <a:gd name="connsiteY1458" fmla="*/ 581600 h 1118849"/>
              <a:gd name="connsiteX1459" fmla="*/ 800090 w 884251"/>
              <a:gd name="connsiteY1459" fmla="*/ 580848 h 1118849"/>
              <a:gd name="connsiteX1460" fmla="*/ 799612 w 884251"/>
              <a:gd name="connsiteY1460" fmla="*/ 579631 h 1118849"/>
              <a:gd name="connsiteX1461" fmla="*/ 799735 w 884251"/>
              <a:gd name="connsiteY1461" fmla="*/ 578408 h 1118849"/>
              <a:gd name="connsiteX1462" fmla="*/ 799797 w 884251"/>
              <a:gd name="connsiteY1462" fmla="*/ 577771 h 1118849"/>
              <a:gd name="connsiteX1463" fmla="*/ 799756 w 884251"/>
              <a:gd name="connsiteY1463" fmla="*/ 577597 h 1118849"/>
              <a:gd name="connsiteX1464" fmla="*/ 799624 w 884251"/>
              <a:gd name="connsiteY1464" fmla="*/ 577036 h 1118849"/>
              <a:gd name="connsiteX1465" fmla="*/ 799490 w 884251"/>
              <a:gd name="connsiteY1465" fmla="*/ 576469 h 1118849"/>
              <a:gd name="connsiteX1466" fmla="*/ 795228 w 884251"/>
              <a:gd name="connsiteY1466" fmla="*/ 577523 h 1118849"/>
              <a:gd name="connsiteX1467" fmla="*/ 794726 w 884251"/>
              <a:gd name="connsiteY1467" fmla="*/ 577342 h 1118849"/>
              <a:gd name="connsiteX1468" fmla="*/ 794579 w 884251"/>
              <a:gd name="connsiteY1468" fmla="*/ 577290 h 1118849"/>
              <a:gd name="connsiteX1469" fmla="*/ 794365 w 884251"/>
              <a:gd name="connsiteY1469" fmla="*/ 577213 h 1118849"/>
              <a:gd name="connsiteX1470" fmla="*/ 794293 w 884251"/>
              <a:gd name="connsiteY1470" fmla="*/ 576966 h 1118849"/>
              <a:gd name="connsiteX1471" fmla="*/ 794251 w 884251"/>
              <a:gd name="connsiteY1471" fmla="*/ 576818 h 1118849"/>
              <a:gd name="connsiteX1472" fmla="*/ 794179 w 884251"/>
              <a:gd name="connsiteY1472" fmla="*/ 576568 h 1118849"/>
              <a:gd name="connsiteX1473" fmla="*/ 793811 w 884251"/>
              <a:gd name="connsiteY1473" fmla="*/ 575290 h 1118849"/>
              <a:gd name="connsiteX1474" fmla="*/ 792491 w 884251"/>
              <a:gd name="connsiteY1474" fmla="*/ 574037 h 1118849"/>
              <a:gd name="connsiteX1475" fmla="*/ 792305 w 884251"/>
              <a:gd name="connsiteY1475" fmla="*/ 573860 h 1118849"/>
              <a:gd name="connsiteX1476" fmla="*/ 791527 w 884251"/>
              <a:gd name="connsiteY1476" fmla="*/ 573120 h 1118849"/>
              <a:gd name="connsiteX1477" fmla="*/ 791482 w 884251"/>
              <a:gd name="connsiteY1477" fmla="*/ 572676 h 1118849"/>
              <a:gd name="connsiteX1478" fmla="*/ 791375 w 884251"/>
              <a:gd name="connsiteY1478" fmla="*/ 571558 h 1118849"/>
              <a:gd name="connsiteX1479" fmla="*/ 791157 w 884251"/>
              <a:gd name="connsiteY1479" fmla="*/ 569338 h 1118849"/>
              <a:gd name="connsiteX1480" fmla="*/ 790882 w 884251"/>
              <a:gd name="connsiteY1480" fmla="*/ 569501 h 1118849"/>
              <a:gd name="connsiteX1481" fmla="*/ 790742 w 884251"/>
              <a:gd name="connsiteY1481" fmla="*/ 569584 h 1118849"/>
              <a:gd name="connsiteX1482" fmla="*/ 789798 w 884251"/>
              <a:gd name="connsiteY1482" fmla="*/ 570144 h 1118849"/>
              <a:gd name="connsiteX1483" fmla="*/ 788933 w 884251"/>
              <a:gd name="connsiteY1483" fmla="*/ 570144 h 1118849"/>
              <a:gd name="connsiteX1484" fmla="*/ 788008 w 884251"/>
              <a:gd name="connsiteY1484" fmla="*/ 569648 h 1118849"/>
              <a:gd name="connsiteX1485" fmla="*/ 787220 w 884251"/>
              <a:gd name="connsiteY1485" fmla="*/ 568314 h 1118849"/>
              <a:gd name="connsiteX1486" fmla="*/ 787344 w 884251"/>
              <a:gd name="connsiteY1486" fmla="*/ 568040 h 1118849"/>
              <a:gd name="connsiteX1487" fmla="*/ 787514 w 884251"/>
              <a:gd name="connsiteY1487" fmla="*/ 567664 h 1118849"/>
              <a:gd name="connsiteX1488" fmla="*/ 788536 w 884251"/>
              <a:gd name="connsiteY1488" fmla="*/ 567555 h 1118849"/>
              <a:gd name="connsiteX1489" fmla="*/ 790416 w 884251"/>
              <a:gd name="connsiteY1489" fmla="*/ 567354 h 1118849"/>
              <a:gd name="connsiteX1490" fmla="*/ 790850 w 884251"/>
              <a:gd name="connsiteY1490" fmla="*/ 566796 h 1118849"/>
              <a:gd name="connsiteX1491" fmla="*/ 790797 w 884251"/>
              <a:gd name="connsiteY1491" fmla="*/ 566323 h 1118849"/>
              <a:gd name="connsiteX1492" fmla="*/ 790727 w 884251"/>
              <a:gd name="connsiteY1492" fmla="*/ 565680 h 1118849"/>
              <a:gd name="connsiteX1493" fmla="*/ 790277 w 884251"/>
              <a:gd name="connsiteY1493" fmla="*/ 564943 h 1118849"/>
              <a:gd name="connsiteX1494" fmla="*/ 790151 w 884251"/>
              <a:gd name="connsiteY1494" fmla="*/ 564734 h 1118849"/>
              <a:gd name="connsiteX1495" fmla="*/ 790048 w 884251"/>
              <a:gd name="connsiteY1495" fmla="*/ 564564 h 1118849"/>
              <a:gd name="connsiteX1496" fmla="*/ 787578 w 884251"/>
              <a:gd name="connsiteY1496" fmla="*/ 563385 h 1118849"/>
              <a:gd name="connsiteX1497" fmla="*/ 786036 w 884251"/>
              <a:gd name="connsiteY1497" fmla="*/ 558921 h 1118849"/>
              <a:gd name="connsiteX1498" fmla="*/ 785936 w 884251"/>
              <a:gd name="connsiteY1498" fmla="*/ 558786 h 1118849"/>
              <a:gd name="connsiteX1499" fmla="*/ 784801 w 884251"/>
              <a:gd name="connsiteY1499" fmla="*/ 557247 h 1118849"/>
              <a:gd name="connsiteX1500" fmla="*/ 784536 w 884251"/>
              <a:gd name="connsiteY1500" fmla="*/ 557336 h 1118849"/>
              <a:gd name="connsiteX1501" fmla="*/ 784245 w 884251"/>
              <a:gd name="connsiteY1501" fmla="*/ 557433 h 1118849"/>
              <a:gd name="connsiteX1502" fmla="*/ 783832 w 884251"/>
              <a:gd name="connsiteY1502" fmla="*/ 558379 h 1118849"/>
              <a:gd name="connsiteX1503" fmla="*/ 783565 w 884251"/>
              <a:gd name="connsiteY1503" fmla="*/ 558983 h 1118849"/>
              <a:gd name="connsiteX1504" fmla="*/ 782432 w 884251"/>
              <a:gd name="connsiteY1504" fmla="*/ 559176 h 1118849"/>
              <a:gd name="connsiteX1505" fmla="*/ 781824 w 884251"/>
              <a:gd name="connsiteY1505" fmla="*/ 559279 h 1118849"/>
              <a:gd name="connsiteX1506" fmla="*/ 781719 w 884251"/>
              <a:gd name="connsiteY1506" fmla="*/ 558694 h 1118849"/>
              <a:gd name="connsiteX1507" fmla="*/ 781685 w 884251"/>
              <a:gd name="connsiteY1507" fmla="*/ 558502 h 1118849"/>
              <a:gd name="connsiteX1508" fmla="*/ 781529 w 884251"/>
              <a:gd name="connsiteY1508" fmla="*/ 557619 h 1118849"/>
              <a:gd name="connsiteX1509" fmla="*/ 782031 w 884251"/>
              <a:gd name="connsiteY1509" fmla="*/ 556071 h 1118849"/>
              <a:gd name="connsiteX1510" fmla="*/ 782139 w 884251"/>
              <a:gd name="connsiteY1510" fmla="*/ 555739 h 1118849"/>
              <a:gd name="connsiteX1511" fmla="*/ 782394 w 884251"/>
              <a:gd name="connsiteY1511" fmla="*/ 554953 h 1118849"/>
              <a:gd name="connsiteX1512" fmla="*/ 784680 w 884251"/>
              <a:gd name="connsiteY1512" fmla="*/ 552535 h 1118849"/>
              <a:gd name="connsiteX1513" fmla="*/ 784561 w 884251"/>
              <a:gd name="connsiteY1513" fmla="*/ 551758 h 1118849"/>
              <a:gd name="connsiteX1514" fmla="*/ 784518 w 884251"/>
              <a:gd name="connsiteY1514" fmla="*/ 551478 h 1118849"/>
              <a:gd name="connsiteX1515" fmla="*/ 784433 w 884251"/>
              <a:gd name="connsiteY1515" fmla="*/ 550923 h 1118849"/>
              <a:gd name="connsiteX1516" fmla="*/ 784927 w 884251"/>
              <a:gd name="connsiteY1516" fmla="*/ 549558 h 1118849"/>
              <a:gd name="connsiteX1517" fmla="*/ 785563 w 884251"/>
              <a:gd name="connsiteY1517" fmla="*/ 549697 h 1118849"/>
              <a:gd name="connsiteX1518" fmla="*/ 786348 w 884251"/>
              <a:gd name="connsiteY1518" fmla="*/ 549869 h 1118849"/>
              <a:gd name="connsiteX1519" fmla="*/ 787745 w 884251"/>
              <a:gd name="connsiteY1519" fmla="*/ 548149 h 1118849"/>
              <a:gd name="connsiteX1520" fmla="*/ 788085 w 884251"/>
              <a:gd name="connsiteY1520" fmla="*/ 547732 h 1118849"/>
              <a:gd name="connsiteX1521" fmla="*/ 788263 w 884251"/>
              <a:gd name="connsiteY1521" fmla="*/ 547512 h 1118849"/>
              <a:gd name="connsiteX1522" fmla="*/ 788745 w 884251"/>
              <a:gd name="connsiteY1522" fmla="*/ 547642 h 1118849"/>
              <a:gd name="connsiteX1523" fmla="*/ 789190 w 884251"/>
              <a:gd name="connsiteY1523" fmla="*/ 547760 h 1118849"/>
              <a:gd name="connsiteX1524" fmla="*/ 789712 w 884251"/>
              <a:gd name="connsiteY1524" fmla="*/ 548333 h 1118849"/>
              <a:gd name="connsiteX1525" fmla="*/ 789852 w 884251"/>
              <a:gd name="connsiteY1525" fmla="*/ 548487 h 1118849"/>
              <a:gd name="connsiteX1526" fmla="*/ 790207 w 884251"/>
              <a:gd name="connsiteY1526" fmla="*/ 548504 h 1118849"/>
              <a:gd name="connsiteX1527" fmla="*/ 790547 w 884251"/>
              <a:gd name="connsiteY1527" fmla="*/ 548505 h 1118849"/>
              <a:gd name="connsiteX1528" fmla="*/ 790742 w 884251"/>
              <a:gd name="connsiteY1528" fmla="*/ 547725 h 1118849"/>
              <a:gd name="connsiteX1529" fmla="*/ 790796 w 884251"/>
              <a:gd name="connsiteY1529" fmla="*/ 547512 h 1118849"/>
              <a:gd name="connsiteX1530" fmla="*/ 789808 w 884251"/>
              <a:gd name="connsiteY1530" fmla="*/ 545528 h 1118849"/>
              <a:gd name="connsiteX1531" fmla="*/ 790140 w 884251"/>
              <a:gd name="connsiteY1531" fmla="*/ 545385 h 1118849"/>
              <a:gd name="connsiteX1532" fmla="*/ 790274 w 884251"/>
              <a:gd name="connsiteY1532" fmla="*/ 545327 h 1118849"/>
              <a:gd name="connsiteX1533" fmla="*/ 790671 w 884251"/>
              <a:gd name="connsiteY1533" fmla="*/ 545156 h 1118849"/>
              <a:gd name="connsiteX1534" fmla="*/ 791079 w 884251"/>
              <a:gd name="connsiteY1534" fmla="*/ 545240 h 1118849"/>
              <a:gd name="connsiteX1535" fmla="*/ 791260 w 884251"/>
              <a:gd name="connsiteY1535" fmla="*/ 545277 h 1118849"/>
              <a:gd name="connsiteX1536" fmla="*/ 793080 w 884251"/>
              <a:gd name="connsiteY1536" fmla="*/ 545652 h 1118849"/>
              <a:gd name="connsiteX1537" fmla="*/ 794686 w 884251"/>
              <a:gd name="connsiteY1537" fmla="*/ 545094 h 1118849"/>
              <a:gd name="connsiteX1538" fmla="*/ 794946 w 884251"/>
              <a:gd name="connsiteY1538" fmla="*/ 544688 h 1118849"/>
              <a:gd name="connsiteX1539" fmla="*/ 795242 w 884251"/>
              <a:gd name="connsiteY1539" fmla="*/ 544226 h 1118849"/>
              <a:gd name="connsiteX1540" fmla="*/ 795114 w 884251"/>
              <a:gd name="connsiteY1540" fmla="*/ 544026 h 1118849"/>
              <a:gd name="connsiteX1541" fmla="*/ 794687 w 884251"/>
              <a:gd name="connsiteY1541" fmla="*/ 543358 h 1118849"/>
              <a:gd name="connsiteX1542" fmla="*/ 791182 w 884251"/>
              <a:gd name="connsiteY1542" fmla="*/ 542808 h 1118849"/>
              <a:gd name="connsiteX1543" fmla="*/ 791275 w 884251"/>
              <a:gd name="connsiteY1543" fmla="*/ 542467 h 1118849"/>
              <a:gd name="connsiteX1544" fmla="*/ 791353 w 884251"/>
              <a:gd name="connsiteY1544" fmla="*/ 542180 h 1118849"/>
              <a:gd name="connsiteX1545" fmla="*/ 792465 w 884251"/>
              <a:gd name="connsiteY1545" fmla="*/ 541592 h 1118849"/>
              <a:gd name="connsiteX1546" fmla="*/ 795430 w 884251"/>
              <a:gd name="connsiteY1546" fmla="*/ 540816 h 1118849"/>
              <a:gd name="connsiteX1547" fmla="*/ 799197 w 884251"/>
              <a:gd name="connsiteY1547" fmla="*/ 540444 h 1118849"/>
              <a:gd name="connsiteX1548" fmla="*/ 805558 w 884251"/>
              <a:gd name="connsiteY1548" fmla="*/ 537840 h 1118849"/>
              <a:gd name="connsiteX1549" fmla="*/ 805746 w 884251"/>
              <a:gd name="connsiteY1549" fmla="*/ 537480 h 1118849"/>
              <a:gd name="connsiteX1550" fmla="*/ 805858 w 884251"/>
              <a:gd name="connsiteY1550" fmla="*/ 537265 h 1118849"/>
              <a:gd name="connsiteX1551" fmla="*/ 806238 w 884251"/>
              <a:gd name="connsiteY1551" fmla="*/ 536538 h 1118849"/>
              <a:gd name="connsiteX1552" fmla="*/ 806001 w 884251"/>
              <a:gd name="connsiteY1552" fmla="*/ 536091 h 1118849"/>
              <a:gd name="connsiteX1553" fmla="*/ 805875 w 884251"/>
              <a:gd name="connsiteY1553" fmla="*/ 535855 h 1118849"/>
              <a:gd name="connsiteX1554" fmla="*/ 805744 w 884251"/>
              <a:gd name="connsiteY1554" fmla="*/ 535608 h 1118849"/>
              <a:gd name="connsiteX1555" fmla="*/ 803520 w 884251"/>
              <a:gd name="connsiteY1555" fmla="*/ 536848 h 1118849"/>
              <a:gd name="connsiteX1556" fmla="*/ 802515 w 884251"/>
              <a:gd name="connsiteY1556" fmla="*/ 536954 h 1118849"/>
              <a:gd name="connsiteX1557" fmla="*/ 802348 w 884251"/>
              <a:gd name="connsiteY1557" fmla="*/ 536972 h 1118849"/>
              <a:gd name="connsiteX1558" fmla="*/ 802163 w 884251"/>
              <a:gd name="connsiteY1558" fmla="*/ 536857 h 1118849"/>
              <a:gd name="connsiteX1559" fmla="*/ 802037 w 884251"/>
              <a:gd name="connsiteY1559" fmla="*/ 536779 h 1118849"/>
              <a:gd name="connsiteX1560" fmla="*/ 801051 w 884251"/>
              <a:gd name="connsiteY1560" fmla="*/ 536166 h 1118849"/>
              <a:gd name="connsiteX1561" fmla="*/ 800495 w 884251"/>
              <a:gd name="connsiteY1561" fmla="*/ 533748 h 1118849"/>
              <a:gd name="connsiteX1562" fmla="*/ 800909 w 884251"/>
              <a:gd name="connsiteY1562" fmla="*/ 532365 h 1118849"/>
              <a:gd name="connsiteX1563" fmla="*/ 801040 w 884251"/>
              <a:gd name="connsiteY1563" fmla="*/ 531928 h 1118849"/>
              <a:gd name="connsiteX1564" fmla="*/ 802766 w 884251"/>
              <a:gd name="connsiteY1564" fmla="*/ 530627 h 1118849"/>
              <a:gd name="connsiteX1565" fmla="*/ 803136 w 884251"/>
              <a:gd name="connsiteY1565" fmla="*/ 530355 h 1118849"/>
              <a:gd name="connsiteX1566" fmla="*/ 803833 w 884251"/>
              <a:gd name="connsiteY1566" fmla="*/ 529842 h 1118849"/>
              <a:gd name="connsiteX1567" fmla="*/ 805007 w 884251"/>
              <a:gd name="connsiteY1567" fmla="*/ 528229 h 1118849"/>
              <a:gd name="connsiteX1568" fmla="*/ 805165 w 884251"/>
              <a:gd name="connsiteY1568" fmla="*/ 527730 h 1118849"/>
              <a:gd name="connsiteX1569" fmla="*/ 805353 w 884251"/>
              <a:gd name="connsiteY1569" fmla="*/ 527134 h 1118849"/>
              <a:gd name="connsiteX1570" fmla="*/ 805824 w 884251"/>
              <a:gd name="connsiteY1570" fmla="*/ 525647 h 1118849"/>
              <a:gd name="connsiteX1571" fmla="*/ 806225 w 884251"/>
              <a:gd name="connsiteY1571" fmla="*/ 524385 h 1118849"/>
              <a:gd name="connsiteX1572" fmla="*/ 806385 w 884251"/>
              <a:gd name="connsiteY1572" fmla="*/ 523878 h 1118849"/>
              <a:gd name="connsiteX1573" fmla="*/ 806676 w 884251"/>
              <a:gd name="connsiteY1573" fmla="*/ 522959 h 1118849"/>
              <a:gd name="connsiteX1574" fmla="*/ 808466 w 884251"/>
              <a:gd name="connsiteY1574" fmla="*/ 521009 h 1118849"/>
              <a:gd name="connsiteX1575" fmla="*/ 810136 w 884251"/>
              <a:gd name="connsiteY1575" fmla="*/ 520231 h 1118849"/>
              <a:gd name="connsiteX1576" fmla="*/ 811926 w 884251"/>
              <a:gd name="connsiteY1576" fmla="*/ 520471 h 1118849"/>
              <a:gd name="connsiteX1577" fmla="*/ 812270 w 884251"/>
              <a:gd name="connsiteY1577" fmla="*/ 521219 h 1118849"/>
              <a:gd name="connsiteX1578" fmla="*/ 812455 w 884251"/>
              <a:gd name="connsiteY1578" fmla="*/ 521702 h 1118849"/>
              <a:gd name="connsiteX1579" fmla="*/ 813099 w 884251"/>
              <a:gd name="connsiteY1579" fmla="*/ 523394 h 1118849"/>
              <a:gd name="connsiteX1580" fmla="*/ 813513 w 884251"/>
              <a:gd name="connsiteY1580" fmla="*/ 523726 h 1118849"/>
              <a:gd name="connsiteX1581" fmla="*/ 814026 w 884251"/>
              <a:gd name="connsiteY1581" fmla="*/ 524138 h 1118849"/>
              <a:gd name="connsiteX1582" fmla="*/ 814338 w 884251"/>
              <a:gd name="connsiteY1582" fmla="*/ 523981 h 1118849"/>
              <a:gd name="connsiteX1583" fmla="*/ 814889 w 884251"/>
              <a:gd name="connsiteY1583" fmla="*/ 523704 h 1118849"/>
              <a:gd name="connsiteX1584" fmla="*/ 815726 w 884251"/>
              <a:gd name="connsiteY1584" fmla="*/ 521465 h 1118849"/>
              <a:gd name="connsiteX1585" fmla="*/ 816003 w 884251"/>
              <a:gd name="connsiteY1585" fmla="*/ 520728 h 1118849"/>
              <a:gd name="connsiteX1586" fmla="*/ 815718 w 884251"/>
              <a:gd name="connsiteY1586" fmla="*/ 519846 h 1118849"/>
              <a:gd name="connsiteX1587" fmla="*/ 815022 w 884251"/>
              <a:gd name="connsiteY1587" fmla="*/ 517684 h 1118849"/>
              <a:gd name="connsiteX1588" fmla="*/ 814523 w 884251"/>
              <a:gd name="connsiteY1588" fmla="*/ 516140 h 1118849"/>
              <a:gd name="connsiteX1589" fmla="*/ 814618 w 884251"/>
              <a:gd name="connsiteY1589" fmla="*/ 515642 h 1118849"/>
              <a:gd name="connsiteX1590" fmla="*/ 814664 w 884251"/>
              <a:gd name="connsiteY1590" fmla="*/ 515400 h 1118849"/>
              <a:gd name="connsiteX1591" fmla="*/ 814770 w 884251"/>
              <a:gd name="connsiteY1591" fmla="*/ 514838 h 1118849"/>
              <a:gd name="connsiteX1592" fmla="*/ 814996 w 884251"/>
              <a:gd name="connsiteY1592" fmla="*/ 514548 h 1118849"/>
              <a:gd name="connsiteX1593" fmla="*/ 815138 w 884251"/>
              <a:gd name="connsiteY1593" fmla="*/ 514366 h 1118849"/>
              <a:gd name="connsiteX1594" fmla="*/ 815883 w 884251"/>
              <a:gd name="connsiteY1594" fmla="*/ 513411 h 1118849"/>
              <a:gd name="connsiteX1595" fmla="*/ 819526 w 884251"/>
              <a:gd name="connsiteY1595" fmla="*/ 513660 h 1118849"/>
              <a:gd name="connsiteX1596" fmla="*/ 823006 w 884251"/>
              <a:gd name="connsiteY1596" fmla="*/ 510364 h 1118849"/>
              <a:gd name="connsiteX1597" fmla="*/ 823976 w 884251"/>
              <a:gd name="connsiteY1597" fmla="*/ 509444 h 1118849"/>
              <a:gd name="connsiteX1598" fmla="*/ 823856 w 884251"/>
              <a:gd name="connsiteY1598" fmla="*/ 508204 h 1118849"/>
              <a:gd name="connsiteX1599" fmla="*/ 823791 w 884251"/>
              <a:gd name="connsiteY1599" fmla="*/ 507522 h 1118849"/>
              <a:gd name="connsiteX1600" fmla="*/ 823912 w 884251"/>
              <a:gd name="connsiteY1600" fmla="*/ 507402 h 1118849"/>
              <a:gd name="connsiteX1601" fmla="*/ 824224 w 884251"/>
              <a:gd name="connsiteY1601" fmla="*/ 507088 h 1118849"/>
              <a:gd name="connsiteX1602" fmla="*/ 827377 w 884251"/>
              <a:gd name="connsiteY1602" fmla="*/ 506663 h 1118849"/>
              <a:gd name="connsiteX1603" fmla="*/ 828251 w 884251"/>
              <a:gd name="connsiteY1603" fmla="*/ 505583 h 1118849"/>
              <a:gd name="connsiteX1604" fmla="*/ 828857 w 884251"/>
              <a:gd name="connsiteY1604" fmla="*/ 504780 h 1118849"/>
              <a:gd name="connsiteX1605" fmla="*/ 828834 w 884251"/>
              <a:gd name="connsiteY1605" fmla="*/ 504486 h 1118849"/>
              <a:gd name="connsiteX1606" fmla="*/ 828796 w 884251"/>
              <a:gd name="connsiteY1606" fmla="*/ 503989 h 1118849"/>
              <a:gd name="connsiteX1607" fmla="*/ 827892 w 884251"/>
              <a:gd name="connsiteY1607" fmla="*/ 503112 h 1118849"/>
              <a:gd name="connsiteX1608" fmla="*/ 827712 w 884251"/>
              <a:gd name="connsiteY1608" fmla="*/ 502939 h 1118849"/>
              <a:gd name="connsiteX1609" fmla="*/ 827068 w 884251"/>
              <a:gd name="connsiteY1609" fmla="*/ 502314 h 1118849"/>
              <a:gd name="connsiteX1610" fmla="*/ 825959 w 884251"/>
              <a:gd name="connsiteY1610" fmla="*/ 497974 h 1118849"/>
              <a:gd name="connsiteX1611" fmla="*/ 826021 w 884251"/>
              <a:gd name="connsiteY1611" fmla="*/ 496114 h 1118849"/>
              <a:gd name="connsiteX1612" fmla="*/ 826515 w 884251"/>
              <a:gd name="connsiteY1612" fmla="*/ 495308 h 1118849"/>
              <a:gd name="connsiteX1613" fmla="*/ 828554 w 884251"/>
              <a:gd name="connsiteY1613" fmla="*/ 494874 h 1118849"/>
              <a:gd name="connsiteX1614" fmla="*/ 829419 w 884251"/>
              <a:gd name="connsiteY1614" fmla="*/ 493138 h 1118849"/>
              <a:gd name="connsiteX1615" fmla="*/ 830501 w 884251"/>
              <a:gd name="connsiteY1615" fmla="*/ 492766 h 1118849"/>
              <a:gd name="connsiteX1616" fmla="*/ 830905 w 884251"/>
              <a:gd name="connsiteY1616" fmla="*/ 492627 h 1118849"/>
              <a:gd name="connsiteX1617" fmla="*/ 831582 w 884251"/>
              <a:gd name="connsiteY1617" fmla="*/ 492394 h 1118849"/>
              <a:gd name="connsiteX1618" fmla="*/ 832325 w 884251"/>
              <a:gd name="connsiteY1618" fmla="*/ 490162 h 1118849"/>
              <a:gd name="connsiteX1619" fmla="*/ 832488 w 884251"/>
              <a:gd name="connsiteY1619" fmla="*/ 489015 h 1118849"/>
              <a:gd name="connsiteX1620" fmla="*/ 832589 w 884251"/>
              <a:gd name="connsiteY1620" fmla="*/ 488302 h 1118849"/>
              <a:gd name="connsiteX1621" fmla="*/ 832820 w 884251"/>
              <a:gd name="connsiteY1621" fmla="*/ 486690 h 1118849"/>
              <a:gd name="connsiteX1622" fmla="*/ 833088 w 884251"/>
              <a:gd name="connsiteY1622" fmla="*/ 486443 h 1118849"/>
              <a:gd name="connsiteX1623" fmla="*/ 833317 w 884251"/>
              <a:gd name="connsiteY1623" fmla="*/ 486230 h 1118849"/>
              <a:gd name="connsiteX1624" fmla="*/ 833625 w 884251"/>
              <a:gd name="connsiteY1624" fmla="*/ 485946 h 1118849"/>
              <a:gd name="connsiteX1625" fmla="*/ 834396 w 884251"/>
              <a:gd name="connsiteY1625" fmla="*/ 485887 h 1118849"/>
              <a:gd name="connsiteX1626" fmla="*/ 836033 w 884251"/>
              <a:gd name="connsiteY1626" fmla="*/ 486505 h 1118849"/>
              <a:gd name="connsiteX1627" fmla="*/ 837856 w 884251"/>
              <a:gd name="connsiteY1627" fmla="*/ 486566 h 1118849"/>
              <a:gd name="connsiteX1628" fmla="*/ 838792 w 884251"/>
              <a:gd name="connsiteY1628" fmla="*/ 488498 h 1118849"/>
              <a:gd name="connsiteX1629" fmla="*/ 839176 w 884251"/>
              <a:gd name="connsiteY1629" fmla="*/ 489317 h 1118849"/>
              <a:gd name="connsiteX1630" fmla="*/ 839428 w 884251"/>
              <a:gd name="connsiteY1630" fmla="*/ 489854 h 1118849"/>
              <a:gd name="connsiteX1631" fmla="*/ 839799 w 884251"/>
              <a:gd name="connsiteY1631" fmla="*/ 490412 h 1118849"/>
              <a:gd name="connsiteX1632" fmla="*/ 840173 w 884251"/>
              <a:gd name="connsiteY1632" fmla="*/ 490447 h 1118849"/>
              <a:gd name="connsiteX1633" fmla="*/ 840477 w 884251"/>
              <a:gd name="connsiteY1633" fmla="*/ 490474 h 1118849"/>
              <a:gd name="connsiteX1634" fmla="*/ 840816 w 884251"/>
              <a:gd name="connsiteY1634" fmla="*/ 490220 h 1118849"/>
              <a:gd name="connsiteX1635" fmla="*/ 841220 w 884251"/>
              <a:gd name="connsiteY1635" fmla="*/ 489916 h 1118849"/>
              <a:gd name="connsiteX1636" fmla="*/ 843999 w 884251"/>
              <a:gd name="connsiteY1636" fmla="*/ 489669 h 1118849"/>
              <a:gd name="connsiteX1637" fmla="*/ 844266 w 884251"/>
              <a:gd name="connsiteY1637" fmla="*/ 489513 h 1118849"/>
              <a:gd name="connsiteX1638" fmla="*/ 844740 w 884251"/>
              <a:gd name="connsiteY1638" fmla="*/ 489235 h 1118849"/>
              <a:gd name="connsiteX1639" fmla="*/ 845791 w 884251"/>
              <a:gd name="connsiteY1639" fmla="*/ 486755 h 1118849"/>
              <a:gd name="connsiteX1640" fmla="*/ 846410 w 884251"/>
              <a:gd name="connsiteY1640" fmla="*/ 486135 h 1118849"/>
              <a:gd name="connsiteX1641" fmla="*/ 848758 w 884251"/>
              <a:gd name="connsiteY1641" fmla="*/ 485640 h 1118849"/>
              <a:gd name="connsiteX1642" fmla="*/ 849023 w 884251"/>
              <a:gd name="connsiteY1642" fmla="*/ 485185 h 1118849"/>
              <a:gd name="connsiteX1643" fmla="*/ 849191 w 884251"/>
              <a:gd name="connsiteY1643" fmla="*/ 484896 h 1118849"/>
              <a:gd name="connsiteX1644" fmla="*/ 848635 w 884251"/>
              <a:gd name="connsiteY1644" fmla="*/ 483532 h 1118849"/>
              <a:gd name="connsiteX1645" fmla="*/ 848830 w 884251"/>
              <a:gd name="connsiteY1645" fmla="*/ 483122 h 1118849"/>
              <a:gd name="connsiteX1646" fmla="*/ 849112 w 884251"/>
              <a:gd name="connsiteY1646" fmla="*/ 482526 h 1118849"/>
              <a:gd name="connsiteX1647" fmla="*/ 849811 w 884251"/>
              <a:gd name="connsiteY1647" fmla="*/ 481052 h 1118849"/>
              <a:gd name="connsiteX1648" fmla="*/ 849811 w 884251"/>
              <a:gd name="connsiteY1648" fmla="*/ 480758 h 1118849"/>
              <a:gd name="connsiteX1649" fmla="*/ 849811 w 884251"/>
              <a:gd name="connsiteY1649" fmla="*/ 480535 h 1118849"/>
              <a:gd name="connsiteX1650" fmla="*/ 849811 w 884251"/>
              <a:gd name="connsiteY1650" fmla="*/ 479502 h 1118849"/>
              <a:gd name="connsiteX1651" fmla="*/ 847021 w 884251"/>
              <a:gd name="connsiteY1651" fmla="*/ 471670 h 1118849"/>
              <a:gd name="connsiteX1652" fmla="*/ 846853 w 884251"/>
              <a:gd name="connsiteY1652" fmla="*/ 471192 h 1118849"/>
              <a:gd name="connsiteX1653" fmla="*/ 847224 w 884251"/>
              <a:gd name="connsiteY1653" fmla="*/ 470014 h 1118849"/>
              <a:gd name="connsiteX1654" fmla="*/ 847494 w 884251"/>
              <a:gd name="connsiteY1654" fmla="*/ 469742 h 1118849"/>
              <a:gd name="connsiteX1655" fmla="*/ 847606 w 884251"/>
              <a:gd name="connsiteY1655" fmla="*/ 469629 h 1118849"/>
              <a:gd name="connsiteX1656" fmla="*/ 847902 w 884251"/>
              <a:gd name="connsiteY1656" fmla="*/ 469333 h 1118849"/>
              <a:gd name="connsiteX1657" fmla="*/ 852105 w 884251"/>
              <a:gd name="connsiteY1657" fmla="*/ 468652 h 1118849"/>
              <a:gd name="connsiteX1658" fmla="*/ 853063 w 884251"/>
              <a:gd name="connsiteY1658" fmla="*/ 467971 h 1118849"/>
              <a:gd name="connsiteX1659" fmla="*/ 853190 w 884251"/>
              <a:gd name="connsiteY1659" fmla="*/ 467880 h 1118849"/>
              <a:gd name="connsiteX1660" fmla="*/ 853588 w 884251"/>
              <a:gd name="connsiteY1660" fmla="*/ 467598 h 1118849"/>
              <a:gd name="connsiteX1661" fmla="*/ 854142 w 884251"/>
              <a:gd name="connsiteY1661" fmla="*/ 466763 h 1118849"/>
              <a:gd name="connsiteX1662" fmla="*/ 854329 w 884251"/>
              <a:gd name="connsiteY1662" fmla="*/ 466482 h 1118849"/>
              <a:gd name="connsiteX1663" fmla="*/ 854358 w 884251"/>
              <a:gd name="connsiteY1663" fmla="*/ 466291 h 1118849"/>
              <a:gd name="connsiteX1664" fmla="*/ 854577 w 884251"/>
              <a:gd name="connsiteY1664" fmla="*/ 464808 h 1118849"/>
              <a:gd name="connsiteX1665" fmla="*/ 854392 w 884251"/>
              <a:gd name="connsiteY1665" fmla="*/ 464085 h 1118849"/>
              <a:gd name="connsiteX1666" fmla="*/ 854283 w 884251"/>
              <a:gd name="connsiteY1666" fmla="*/ 463656 h 1118849"/>
              <a:gd name="connsiteX1667" fmla="*/ 854142 w 884251"/>
              <a:gd name="connsiteY1667" fmla="*/ 463112 h 1118849"/>
              <a:gd name="connsiteX1668" fmla="*/ 854142 w 884251"/>
              <a:gd name="connsiteY1668" fmla="*/ 462886 h 1118849"/>
              <a:gd name="connsiteX1669" fmla="*/ 852912 w 884251"/>
              <a:gd name="connsiteY1669" fmla="*/ 461336 h 1118849"/>
              <a:gd name="connsiteX1670" fmla="*/ 850072 w 884251"/>
              <a:gd name="connsiteY1670" fmla="*/ 459351 h 1118849"/>
              <a:gd name="connsiteX1671" fmla="*/ 849919 w 884251"/>
              <a:gd name="connsiteY1671" fmla="*/ 458736 h 1118849"/>
              <a:gd name="connsiteX1672" fmla="*/ 849868 w 884251"/>
              <a:gd name="connsiteY1672" fmla="*/ 458533 h 1118849"/>
              <a:gd name="connsiteX1673" fmla="*/ 849825 w 884251"/>
              <a:gd name="connsiteY1673" fmla="*/ 458358 h 1118849"/>
              <a:gd name="connsiteX1674" fmla="*/ 850056 w 884251"/>
              <a:gd name="connsiteY1674" fmla="*/ 457553 h 1118849"/>
              <a:gd name="connsiteX1675" fmla="*/ 850193 w 884251"/>
              <a:gd name="connsiteY1675" fmla="*/ 457071 h 1118849"/>
              <a:gd name="connsiteX1676" fmla="*/ 850260 w 884251"/>
              <a:gd name="connsiteY1676" fmla="*/ 456831 h 1118849"/>
              <a:gd name="connsiteX1677" fmla="*/ 850445 w 884251"/>
              <a:gd name="connsiteY1677" fmla="*/ 456188 h 1118849"/>
              <a:gd name="connsiteX1678" fmla="*/ 850815 w 884251"/>
              <a:gd name="connsiteY1678" fmla="*/ 455817 h 1118849"/>
              <a:gd name="connsiteX1679" fmla="*/ 850919 w 884251"/>
              <a:gd name="connsiteY1679" fmla="*/ 455713 h 1118849"/>
              <a:gd name="connsiteX1680" fmla="*/ 851186 w 884251"/>
              <a:gd name="connsiteY1680" fmla="*/ 455445 h 1118849"/>
              <a:gd name="connsiteX1681" fmla="*/ 853329 w 884251"/>
              <a:gd name="connsiteY1681" fmla="*/ 454647 h 1118849"/>
              <a:gd name="connsiteX1682" fmla="*/ 853764 w 884251"/>
              <a:gd name="connsiteY1682" fmla="*/ 454485 h 1118849"/>
              <a:gd name="connsiteX1683" fmla="*/ 854142 w 884251"/>
              <a:gd name="connsiteY1683" fmla="*/ 454344 h 1118849"/>
              <a:gd name="connsiteX1684" fmla="*/ 857674 w 884251"/>
              <a:gd name="connsiteY1684" fmla="*/ 453028 h 1118849"/>
              <a:gd name="connsiteX1685" fmla="*/ 858416 w 884251"/>
              <a:gd name="connsiteY1685" fmla="*/ 452099 h 1118849"/>
              <a:gd name="connsiteX1686" fmla="*/ 858119 w 884251"/>
              <a:gd name="connsiteY1686" fmla="*/ 451651 h 1118849"/>
              <a:gd name="connsiteX1687" fmla="*/ 857919 w 884251"/>
              <a:gd name="connsiteY1687" fmla="*/ 451349 h 1118849"/>
              <a:gd name="connsiteX1688" fmla="*/ 857676 w 884251"/>
              <a:gd name="connsiteY1688" fmla="*/ 450982 h 1118849"/>
              <a:gd name="connsiteX1689" fmla="*/ 857120 w 884251"/>
              <a:gd name="connsiteY1689" fmla="*/ 450656 h 1118849"/>
              <a:gd name="connsiteX1690" fmla="*/ 856636 w 884251"/>
              <a:gd name="connsiteY1690" fmla="*/ 450373 h 1118849"/>
              <a:gd name="connsiteX1691" fmla="*/ 854711 w 884251"/>
              <a:gd name="connsiteY1691" fmla="*/ 449245 h 1118849"/>
              <a:gd name="connsiteX1692" fmla="*/ 854767 w 884251"/>
              <a:gd name="connsiteY1692" fmla="*/ 448887 h 1118849"/>
              <a:gd name="connsiteX1693" fmla="*/ 854793 w 884251"/>
              <a:gd name="connsiteY1693" fmla="*/ 448718 h 1118849"/>
              <a:gd name="connsiteX1694" fmla="*/ 854835 w 884251"/>
              <a:gd name="connsiteY1694" fmla="*/ 448439 h 1118849"/>
              <a:gd name="connsiteX1695" fmla="*/ 856134 w 884251"/>
              <a:gd name="connsiteY1695" fmla="*/ 446952 h 1118849"/>
              <a:gd name="connsiteX1696" fmla="*/ 856603 w 884251"/>
              <a:gd name="connsiteY1696" fmla="*/ 445729 h 1118849"/>
              <a:gd name="connsiteX1697" fmla="*/ 856753 w 884251"/>
              <a:gd name="connsiteY1697" fmla="*/ 445340 h 1118849"/>
              <a:gd name="connsiteX1698" fmla="*/ 856639 w 884251"/>
              <a:gd name="connsiteY1698" fmla="*/ 445026 h 1118849"/>
              <a:gd name="connsiteX1699" fmla="*/ 856361 w 884251"/>
              <a:gd name="connsiteY1699" fmla="*/ 444255 h 1118849"/>
              <a:gd name="connsiteX1700" fmla="*/ 856013 w 884251"/>
              <a:gd name="connsiteY1700" fmla="*/ 443293 h 1118849"/>
              <a:gd name="connsiteX1701" fmla="*/ 854531 w 884251"/>
              <a:gd name="connsiteY1701" fmla="*/ 442177 h 1118849"/>
              <a:gd name="connsiteX1702" fmla="*/ 854108 w 884251"/>
              <a:gd name="connsiteY1702" fmla="*/ 441480 h 1118849"/>
              <a:gd name="connsiteX1703" fmla="*/ 853853 w 884251"/>
              <a:gd name="connsiteY1703" fmla="*/ 441060 h 1118849"/>
              <a:gd name="connsiteX1704" fmla="*/ 854003 w 884251"/>
              <a:gd name="connsiteY1704" fmla="*/ 440846 h 1118849"/>
              <a:gd name="connsiteX1705" fmla="*/ 854119 w 884251"/>
              <a:gd name="connsiteY1705" fmla="*/ 440679 h 1118849"/>
              <a:gd name="connsiteX1706" fmla="*/ 854466 w 884251"/>
              <a:gd name="connsiteY1706" fmla="*/ 440181 h 1118849"/>
              <a:gd name="connsiteX1707" fmla="*/ 855082 w 884251"/>
              <a:gd name="connsiteY1707" fmla="*/ 439300 h 1118849"/>
              <a:gd name="connsiteX1708" fmla="*/ 855584 w 884251"/>
              <a:gd name="connsiteY1708" fmla="*/ 438581 h 1118849"/>
              <a:gd name="connsiteX1709" fmla="*/ 855234 w 884251"/>
              <a:gd name="connsiteY1709" fmla="*/ 437838 h 1118849"/>
              <a:gd name="connsiteX1710" fmla="*/ 854535 w 884251"/>
              <a:gd name="connsiteY1710" fmla="*/ 436348 h 1118849"/>
              <a:gd name="connsiteX1711" fmla="*/ 854659 w 884251"/>
              <a:gd name="connsiteY1711" fmla="*/ 435951 h 1118849"/>
              <a:gd name="connsiteX1712" fmla="*/ 854845 w 884251"/>
              <a:gd name="connsiteY1712" fmla="*/ 435356 h 1118849"/>
              <a:gd name="connsiteX1713" fmla="*/ 855555 w 884251"/>
              <a:gd name="connsiteY1713" fmla="*/ 434458 h 1118849"/>
              <a:gd name="connsiteX1714" fmla="*/ 855813 w 884251"/>
              <a:gd name="connsiteY1714" fmla="*/ 434133 h 1118849"/>
              <a:gd name="connsiteX1715" fmla="*/ 856266 w 884251"/>
              <a:gd name="connsiteY1715" fmla="*/ 433559 h 1118849"/>
              <a:gd name="connsiteX1716" fmla="*/ 856577 w 884251"/>
              <a:gd name="connsiteY1716" fmla="*/ 432753 h 1118849"/>
              <a:gd name="connsiteX1717" fmla="*/ 856399 w 884251"/>
              <a:gd name="connsiteY1717" fmla="*/ 432164 h 1118849"/>
              <a:gd name="connsiteX1718" fmla="*/ 856287 w 884251"/>
              <a:gd name="connsiteY1718" fmla="*/ 431794 h 1118849"/>
              <a:gd name="connsiteX1719" fmla="*/ 855959 w 884251"/>
              <a:gd name="connsiteY1719" fmla="*/ 430707 h 1118849"/>
              <a:gd name="connsiteX1720" fmla="*/ 856152 w 884251"/>
              <a:gd name="connsiteY1720" fmla="*/ 430176 h 1118849"/>
              <a:gd name="connsiteX1721" fmla="*/ 856284 w 884251"/>
              <a:gd name="connsiteY1721" fmla="*/ 429815 h 1118849"/>
              <a:gd name="connsiteX1722" fmla="*/ 856456 w 884251"/>
              <a:gd name="connsiteY1722" fmla="*/ 429342 h 1118849"/>
              <a:gd name="connsiteX1723" fmla="*/ 857692 w 884251"/>
              <a:gd name="connsiteY1723" fmla="*/ 426863 h 1118849"/>
              <a:gd name="connsiteX1724" fmla="*/ 859299 w 884251"/>
              <a:gd name="connsiteY1724" fmla="*/ 425747 h 1118849"/>
              <a:gd name="connsiteX1725" fmla="*/ 859670 w 884251"/>
              <a:gd name="connsiteY1725" fmla="*/ 424941 h 1118849"/>
              <a:gd name="connsiteX1726" fmla="*/ 859126 w 884251"/>
              <a:gd name="connsiteY1726" fmla="*/ 423340 h 1118849"/>
              <a:gd name="connsiteX1727" fmla="*/ 858869 w 884251"/>
              <a:gd name="connsiteY1727" fmla="*/ 422585 h 1118849"/>
              <a:gd name="connsiteX1728" fmla="*/ 858328 w 884251"/>
              <a:gd name="connsiteY1728" fmla="*/ 421877 h 1118849"/>
              <a:gd name="connsiteX1729" fmla="*/ 854142 w 884251"/>
              <a:gd name="connsiteY1729" fmla="*/ 416412 h 1118849"/>
              <a:gd name="connsiteX1730" fmla="*/ 852697 w 884251"/>
              <a:gd name="connsiteY1730" fmla="*/ 414522 h 1118849"/>
              <a:gd name="connsiteX1731" fmla="*/ 852512 w 884251"/>
              <a:gd name="connsiteY1731" fmla="*/ 413406 h 1118849"/>
              <a:gd name="connsiteX1732" fmla="*/ 852451 w 884251"/>
              <a:gd name="connsiteY1732" fmla="*/ 411236 h 1118849"/>
              <a:gd name="connsiteX1733" fmla="*/ 852116 w 884251"/>
              <a:gd name="connsiteY1733" fmla="*/ 409891 h 1118849"/>
              <a:gd name="connsiteX1734" fmla="*/ 851858 w 884251"/>
              <a:gd name="connsiteY1734" fmla="*/ 408852 h 1118849"/>
              <a:gd name="connsiteX1735" fmla="*/ 851711 w 884251"/>
              <a:gd name="connsiteY1735" fmla="*/ 408260 h 1118849"/>
              <a:gd name="connsiteX1736" fmla="*/ 852041 w 884251"/>
              <a:gd name="connsiteY1736" fmla="*/ 405332 h 1118849"/>
              <a:gd name="connsiteX1737" fmla="*/ 852458 w 884251"/>
              <a:gd name="connsiteY1737" fmla="*/ 401626 h 1118849"/>
              <a:gd name="connsiteX1738" fmla="*/ 851902 w 884251"/>
              <a:gd name="connsiteY1738" fmla="*/ 399332 h 1118849"/>
              <a:gd name="connsiteX1739" fmla="*/ 846838 w 884251"/>
              <a:gd name="connsiteY1739" fmla="*/ 394680 h 1118849"/>
              <a:gd name="connsiteX1740" fmla="*/ 846923 w 884251"/>
              <a:gd name="connsiteY1740" fmla="*/ 393755 h 1118849"/>
              <a:gd name="connsiteX1741" fmla="*/ 846964 w 884251"/>
              <a:gd name="connsiteY1741" fmla="*/ 393302 h 1118849"/>
              <a:gd name="connsiteX1742" fmla="*/ 847026 w 884251"/>
              <a:gd name="connsiteY1742" fmla="*/ 392634 h 1118849"/>
              <a:gd name="connsiteX1743" fmla="*/ 848014 w 884251"/>
              <a:gd name="connsiteY1743" fmla="*/ 390941 h 1118849"/>
              <a:gd name="connsiteX1744" fmla="*/ 848511 w 884251"/>
              <a:gd name="connsiteY1744" fmla="*/ 390092 h 1118849"/>
              <a:gd name="connsiteX1745" fmla="*/ 851165 w 884251"/>
              <a:gd name="connsiteY1745" fmla="*/ 387823 h 1118849"/>
              <a:gd name="connsiteX1746" fmla="*/ 852715 w 884251"/>
              <a:gd name="connsiteY1746" fmla="*/ 386497 h 1118849"/>
              <a:gd name="connsiteX1747" fmla="*/ 852827 w 884251"/>
              <a:gd name="connsiteY1747" fmla="*/ 385815 h 1118849"/>
              <a:gd name="connsiteX1748" fmla="*/ 851851 w 884251"/>
              <a:gd name="connsiteY1748" fmla="*/ 383893 h 1118849"/>
              <a:gd name="connsiteX1749" fmla="*/ 852098 w 884251"/>
              <a:gd name="connsiteY1749" fmla="*/ 383149 h 1118849"/>
              <a:gd name="connsiteX1750" fmla="*/ 853486 w 884251"/>
              <a:gd name="connsiteY1750" fmla="*/ 381842 h 1118849"/>
              <a:gd name="connsiteX1751" fmla="*/ 854106 w 884251"/>
              <a:gd name="connsiteY1751" fmla="*/ 381259 h 1118849"/>
              <a:gd name="connsiteX1752" fmla="*/ 856179 w 884251"/>
              <a:gd name="connsiteY1752" fmla="*/ 379306 h 1118849"/>
              <a:gd name="connsiteX1753" fmla="*/ 855671 w 884251"/>
              <a:gd name="connsiteY1753" fmla="*/ 378237 h 1118849"/>
              <a:gd name="connsiteX1754" fmla="*/ 855501 w 884251"/>
              <a:gd name="connsiteY1754" fmla="*/ 377880 h 1118849"/>
              <a:gd name="connsiteX1755" fmla="*/ 854863 w 884251"/>
              <a:gd name="connsiteY1755" fmla="*/ 377609 h 1118849"/>
              <a:gd name="connsiteX1756" fmla="*/ 854119 w 884251"/>
              <a:gd name="connsiteY1756" fmla="*/ 377293 h 1118849"/>
              <a:gd name="connsiteX1757" fmla="*/ 853894 w 884251"/>
              <a:gd name="connsiteY1757" fmla="*/ 377197 h 1118849"/>
              <a:gd name="connsiteX1758" fmla="*/ 853789 w 884251"/>
              <a:gd name="connsiteY1758" fmla="*/ 376703 h 1118849"/>
              <a:gd name="connsiteX1759" fmla="*/ 853755 w 884251"/>
              <a:gd name="connsiteY1759" fmla="*/ 376540 h 1118849"/>
              <a:gd name="connsiteX1760" fmla="*/ 853710 w 884251"/>
              <a:gd name="connsiteY1760" fmla="*/ 376329 h 1118849"/>
              <a:gd name="connsiteX1761" fmla="*/ 854150 w 884251"/>
              <a:gd name="connsiteY1761" fmla="*/ 375475 h 1118849"/>
              <a:gd name="connsiteX1762" fmla="*/ 854263 w 884251"/>
              <a:gd name="connsiteY1762" fmla="*/ 375256 h 1118849"/>
              <a:gd name="connsiteX1763" fmla="*/ 854700 w 884251"/>
              <a:gd name="connsiteY1763" fmla="*/ 374407 h 1118849"/>
              <a:gd name="connsiteX1764" fmla="*/ 854575 w 884251"/>
              <a:gd name="connsiteY1764" fmla="*/ 374146 h 1118849"/>
              <a:gd name="connsiteX1765" fmla="*/ 854384 w 884251"/>
              <a:gd name="connsiteY1765" fmla="*/ 373745 h 1118849"/>
              <a:gd name="connsiteX1766" fmla="*/ 854142 w 884251"/>
              <a:gd name="connsiteY1766" fmla="*/ 373237 h 1118849"/>
              <a:gd name="connsiteX1767" fmla="*/ 854142 w 884251"/>
              <a:gd name="connsiteY1767" fmla="*/ 372981 h 1118849"/>
              <a:gd name="connsiteX1768" fmla="*/ 853141 w 884251"/>
              <a:gd name="connsiteY1768" fmla="*/ 372236 h 1118849"/>
              <a:gd name="connsiteX1769" fmla="*/ 852695 w 884251"/>
              <a:gd name="connsiteY1769" fmla="*/ 371903 h 1118849"/>
              <a:gd name="connsiteX1770" fmla="*/ 852478 w 884251"/>
              <a:gd name="connsiteY1770" fmla="*/ 371740 h 1118849"/>
              <a:gd name="connsiteX1771" fmla="*/ 850870 w 884251"/>
              <a:gd name="connsiteY1771" fmla="*/ 371058 h 1118849"/>
              <a:gd name="connsiteX1772" fmla="*/ 849989 w 884251"/>
              <a:gd name="connsiteY1772" fmla="*/ 371163 h 1118849"/>
              <a:gd name="connsiteX1773" fmla="*/ 848275 w 884251"/>
              <a:gd name="connsiteY1773" fmla="*/ 371367 h 1118849"/>
              <a:gd name="connsiteX1774" fmla="*/ 846732 w 884251"/>
              <a:gd name="connsiteY1774" fmla="*/ 368391 h 1118849"/>
              <a:gd name="connsiteX1775" fmla="*/ 845496 w 884251"/>
              <a:gd name="connsiteY1775" fmla="*/ 368887 h 1118849"/>
              <a:gd name="connsiteX1776" fmla="*/ 844753 w 884251"/>
              <a:gd name="connsiteY1776" fmla="*/ 368638 h 1118849"/>
              <a:gd name="connsiteX1777" fmla="*/ 843705 w 884251"/>
              <a:gd name="connsiteY1777" fmla="*/ 365228 h 1118849"/>
              <a:gd name="connsiteX1778" fmla="*/ 842626 w 884251"/>
              <a:gd name="connsiteY1778" fmla="*/ 364210 h 1118849"/>
              <a:gd name="connsiteX1779" fmla="*/ 842183 w 884251"/>
              <a:gd name="connsiteY1779" fmla="*/ 363792 h 1118849"/>
              <a:gd name="connsiteX1780" fmla="*/ 841668 w 884251"/>
              <a:gd name="connsiteY1780" fmla="*/ 363306 h 1118849"/>
              <a:gd name="connsiteX1781" fmla="*/ 835057 w 884251"/>
              <a:gd name="connsiteY1781" fmla="*/ 358528 h 1118849"/>
              <a:gd name="connsiteX1782" fmla="*/ 834578 w 884251"/>
              <a:gd name="connsiteY1782" fmla="*/ 356350 h 1118849"/>
              <a:gd name="connsiteX1783" fmla="*/ 833144 w 884251"/>
              <a:gd name="connsiteY1783" fmla="*/ 354811 h 1118849"/>
              <a:gd name="connsiteX1784" fmla="*/ 834751 w 884251"/>
              <a:gd name="connsiteY1784" fmla="*/ 352639 h 1118849"/>
              <a:gd name="connsiteX1785" fmla="*/ 834673 w 884251"/>
              <a:gd name="connsiteY1785" fmla="*/ 352038 h 1118849"/>
              <a:gd name="connsiteX1786" fmla="*/ 834637 w 884251"/>
              <a:gd name="connsiteY1786" fmla="*/ 351754 h 1118849"/>
              <a:gd name="connsiteX1787" fmla="*/ 834566 w 884251"/>
              <a:gd name="connsiteY1787" fmla="*/ 351213 h 1118849"/>
              <a:gd name="connsiteX1788" fmla="*/ 833057 w 884251"/>
              <a:gd name="connsiteY1788" fmla="*/ 351285 h 1118849"/>
              <a:gd name="connsiteX1789" fmla="*/ 831949 w 884251"/>
              <a:gd name="connsiteY1789" fmla="*/ 351286 h 1118849"/>
              <a:gd name="connsiteX1790" fmla="*/ 831814 w 884251"/>
              <a:gd name="connsiteY1790" fmla="*/ 350971 h 1118849"/>
              <a:gd name="connsiteX1791" fmla="*/ 831600 w 884251"/>
              <a:gd name="connsiteY1791" fmla="*/ 350469 h 1118849"/>
              <a:gd name="connsiteX1792" fmla="*/ 832714 w 884251"/>
              <a:gd name="connsiteY1792" fmla="*/ 347245 h 1118849"/>
              <a:gd name="connsiteX1793" fmla="*/ 831908 w 884251"/>
              <a:gd name="connsiteY1793" fmla="*/ 345456 h 1118849"/>
              <a:gd name="connsiteX1794" fmla="*/ 831726 w 884251"/>
              <a:gd name="connsiteY1794" fmla="*/ 345757 h 1118849"/>
              <a:gd name="connsiteX1795" fmla="*/ 830490 w 884251"/>
              <a:gd name="connsiteY1795" fmla="*/ 345694 h 1118849"/>
              <a:gd name="connsiteX1796" fmla="*/ 829735 w 884251"/>
              <a:gd name="connsiteY1796" fmla="*/ 346216 h 1118849"/>
              <a:gd name="connsiteX1797" fmla="*/ 829501 w 884251"/>
              <a:gd name="connsiteY1797" fmla="*/ 346376 h 1118849"/>
              <a:gd name="connsiteX1798" fmla="*/ 828760 w 884251"/>
              <a:gd name="connsiteY1798" fmla="*/ 346252 h 1118849"/>
              <a:gd name="connsiteX1799" fmla="*/ 827772 w 884251"/>
              <a:gd name="connsiteY1799" fmla="*/ 343276 h 1118849"/>
              <a:gd name="connsiteX1800" fmla="*/ 827529 w 884251"/>
              <a:gd name="connsiteY1800" fmla="*/ 342893 h 1118849"/>
              <a:gd name="connsiteX1801" fmla="*/ 827297 w 884251"/>
              <a:gd name="connsiteY1801" fmla="*/ 342526 h 1118849"/>
              <a:gd name="connsiteX1802" fmla="*/ 826865 w 884251"/>
              <a:gd name="connsiteY1802" fmla="*/ 341844 h 1118849"/>
              <a:gd name="connsiteX1803" fmla="*/ 826476 w 884251"/>
              <a:gd name="connsiteY1803" fmla="*/ 341230 h 1118849"/>
              <a:gd name="connsiteX1804" fmla="*/ 825949 w 884251"/>
              <a:gd name="connsiteY1804" fmla="*/ 341032 h 1118849"/>
              <a:gd name="connsiteX1805" fmla="*/ 825774 w 884251"/>
              <a:gd name="connsiteY1805" fmla="*/ 340966 h 1118849"/>
              <a:gd name="connsiteX1806" fmla="*/ 824497 w 884251"/>
              <a:gd name="connsiteY1806" fmla="*/ 340485 h 1118849"/>
              <a:gd name="connsiteX1807" fmla="*/ 823985 w 884251"/>
              <a:gd name="connsiteY1807" fmla="*/ 340451 h 1118849"/>
              <a:gd name="connsiteX1808" fmla="*/ 823688 w 884251"/>
              <a:gd name="connsiteY1808" fmla="*/ 340431 h 1118849"/>
              <a:gd name="connsiteX1809" fmla="*/ 823287 w 884251"/>
              <a:gd name="connsiteY1809" fmla="*/ 340404 h 1118849"/>
              <a:gd name="connsiteX1810" fmla="*/ 822643 w 884251"/>
              <a:gd name="connsiteY1810" fmla="*/ 340361 h 1118849"/>
              <a:gd name="connsiteX1811" fmla="*/ 822216 w 884251"/>
              <a:gd name="connsiteY1811" fmla="*/ 340113 h 1118849"/>
              <a:gd name="connsiteX1812" fmla="*/ 822079 w 884251"/>
              <a:gd name="connsiteY1812" fmla="*/ 340033 h 1118849"/>
              <a:gd name="connsiteX1813" fmla="*/ 821469 w 884251"/>
              <a:gd name="connsiteY1813" fmla="*/ 339679 h 1118849"/>
              <a:gd name="connsiteX1814" fmla="*/ 821842 w 884251"/>
              <a:gd name="connsiteY1814" fmla="*/ 337695 h 1118849"/>
              <a:gd name="connsiteX1815" fmla="*/ 821530 w 884251"/>
              <a:gd name="connsiteY1815" fmla="*/ 336950 h 1118849"/>
              <a:gd name="connsiteX1816" fmla="*/ 821405 w 884251"/>
              <a:gd name="connsiteY1816" fmla="*/ 336653 h 1118849"/>
              <a:gd name="connsiteX1817" fmla="*/ 821348 w 884251"/>
              <a:gd name="connsiteY1817" fmla="*/ 336517 h 1118849"/>
              <a:gd name="connsiteX1818" fmla="*/ 820458 w 884251"/>
              <a:gd name="connsiteY1818" fmla="*/ 336319 h 1118849"/>
              <a:gd name="connsiteX1819" fmla="*/ 819679 w 884251"/>
              <a:gd name="connsiteY1819" fmla="*/ 336145 h 1118849"/>
              <a:gd name="connsiteX1820" fmla="*/ 819371 w 884251"/>
              <a:gd name="connsiteY1820" fmla="*/ 335463 h 1118849"/>
              <a:gd name="connsiteX1821" fmla="*/ 819528 w 884251"/>
              <a:gd name="connsiteY1821" fmla="*/ 335162 h 1118849"/>
              <a:gd name="connsiteX1822" fmla="*/ 820051 w 884251"/>
              <a:gd name="connsiteY1822" fmla="*/ 334161 h 1118849"/>
              <a:gd name="connsiteX1823" fmla="*/ 819819 w 884251"/>
              <a:gd name="connsiteY1823" fmla="*/ 333603 h 1118849"/>
              <a:gd name="connsiteX1824" fmla="*/ 819742 w 884251"/>
              <a:gd name="connsiteY1824" fmla="*/ 333417 h 1118849"/>
              <a:gd name="connsiteX1825" fmla="*/ 819608 w 884251"/>
              <a:gd name="connsiteY1825" fmla="*/ 333317 h 1118849"/>
              <a:gd name="connsiteX1826" fmla="*/ 819404 w 884251"/>
              <a:gd name="connsiteY1826" fmla="*/ 333166 h 1118849"/>
              <a:gd name="connsiteX1827" fmla="*/ 818568 w 884251"/>
              <a:gd name="connsiteY1827" fmla="*/ 332549 h 1118849"/>
              <a:gd name="connsiteX1828" fmla="*/ 817608 w 884251"/>
              <a:gd name="connsiteY1828" fmla="*/ 329976 h 1118849"/>
              <a:gd name="connsiteX1829" fmla="*/ 817432 w 884251"/>
              <a:gd name="connsiteY1829" fmla="*/ 329538 h 1118849"/>
              <a:gd name="connsiteX1830" fmla="*/ 816160 w 884251"/>
              <a:gd name="connsiteY1830" fmla="*/ 327774 h 1118849"/>
              <a:gd name="connsiteX1831" fmla="*/ 816276 w 884251"/>
              <a:gd name="connsiteY1831" fmla="*/ 327400 h 1118849"/>
              <a:gd name="connsiteX1832" fmla="*/ 816389 w 884251"/>
              <a:gd name="connsiteY1832" fmla="*/ 327030 h 1118849"/>
              <a:gd name="connsiteX1833" fmla="*/ 817460 w 884251"/>
              <a:gd name="connsiteY1833" fmla="*/ 325418 h 1118849"/>
              <a:gd name="connsiteX1834" fmla="*/ 816286 w 884251"/>
              <a:gd name="connsiteY1834" fmla="*/ 324612 h 1118849"/>
              <a:gd name="connsiteX1835" fmla="*/ 816317 w 884251"/>
              <a:gd name="connsiteY1835" fmla="*/ 323426 h 1118849"/>
              <a:gd name="connsiteX1836" fmla="*/ 816328 w 884251"/>
              <a:gd name="connsiteY1836" fmla="*/ 322975 h 1118849"/>
              <a:gd name="connsiteX1837" fmla="*/ 816348 w 884251"/>
              <a:gd name="connsiteY1837" fmla="*/ 322256 h 1118849"/>
              <a:gd name="connsiteX1838" fmla="*/ 815856 w 884251"/>
              <a:gd name="connsiteY1838" fmla="*/ 320520 h 1118849"/>
              <a:gd name="connsiteX1839" fmla="*/ 816225 w 884251"/>
              <a:gd name="connsiteY1839" fmla="*/ 319218 h 1118849"/>
              <a:gd name="connsiteX1840" fmla="*/ 817893 w 884251"/>
              <a:gd name="connsiteY1840" fmla="*/ 317779 h 1118849"/>
              <a:gd name="connsiteX1841" fmla="*/ 818452 w 884251"/>
              <a:gd name="connsiteY1841" fmla="*/ 317296 h 1118849"/>
              <a:gd name="connsiteX1842" fmla="*/ 819010 w 884251"/>
              <a:gd name="connsiteY1842" fmla="*/ 315003 h 1118849"/>
              <a:gd name="connsiteX1843" fmla="*/ 820061 w 884251"/>
              <a:gd name="connsiteY1843" fmla="*/ 313639 h 1118849"/>
              <a:gd name="connsiteX1844" fmla="*/ 817836 w 884251"/>
              <a:gd name="connsiteY1844" fmla="*/ 312336 h 1118849"/>
              <a:gd name="connsiteX1845" fmla="*/ 817466 w 884251"/>
              <a:gd name="connsiteY1845" fmla="*/ 311468 h 1118849"/>
              <a:gd name="connsiteX1846" fmla="*/ 817599 w 884251"/>
              <a:gd name="connsiteY1846" fmla="*/ 311225 h 1118849"/>
              <a:gd name="connsiteX1847" fmla="*/ 817710 w 884251"/>
              <a:gd name="connsiteY1847" fmla="*/ 311022 h 1118849"/>
              <a:gd name="connsiteX1848" fmla="*/ 817837 w 884251"/>
              <a:gd name="connsiteY1848" fmla="*/ 310787 h 1118849"/>
              <a:gd name="connsiteX1849" fmla="*/ 818871 w 884251"/>
              <a:gd name="connsiteY1849" fmla="*/ 310025 h 1118849"/>
              <a:gd name="connsiteX1850" fmla="*/ 819100 w 884251"/>
              <a:gd name="connsiteY1850" fmla="*/ 309856 h 1118849"/>
              <a:gd name="connsiteX1851" fmla="*/ 819940 w 884251"/>
              <a:gd name="connsiteY1851" fmla="*/ 309237 h 1118849"/>
              <a:gd name="connsiteX1852" fmla="*/ 820712 w 884251"/>
              <a:gd name="connsiteY1852" fmla="*/ 307722 h 1118849"/>
              <a:gd name="connsiteX1853" fmla="*/ 821920 w 884251"/>
              <a:gd name="connsiteY1853" fmla="*/ 306013 h 1118849"/>
              <a:gd name="connsiteX1854" fmla="*/ 823932 w 884251"/>
              <a:gd name="connsiteY1854" fmla="*/ 305702 h 1118849"/>
              <a:gd name="connsiteX1855" fmla="*/ 824108 w 884251"/>
              <a:gd name="connsiteY1855" fmla="*/ 305370 h 1118849"/>
              <a:gd name="connsiteX1856" fmla="*/ 824263 w 884251"/>
              <a:gd name="connsiteY1856" fmla="*/ 305074 h 1118849"/>
              <a:gd name="connsiteX1857" fmla="*/ 824455 w 884251"/>
              <a:gd name="connsiteY1857" fmla="*/ 304712 h 1118849"/>
              <a:gd name="connsiteX1858" fmla="*/ 824023 w 884251"/>
              <a:gd name="connsiteY1858" fmla="*/ 303472 h 1118849"/>
              <a:gd name="connsiteX1859" fmla="*/ 824270 w 884251"/>
              <a:gd name="connsiteY1859" fmla="*/ 302790 h 1118849"/>
              <a:gd name="connsiteX1860" fmla="*/ 824388 w 884251"/>
              <a:gd name="connsiteY1860" fmla="*/ 302465 h 1118849"/>
              <a:gd name="connsiteX1861" fmla="*/ 824519 w 884251"/>
              <a:gd name="connsiteY1861" fmla="*/ 302107 h 1118849"/>
              <a:gd name="connsiteX1862" fmla="*/ 826188 w 884251"/>
              <a:gd name="connsiteY1862" fmla="*/ 300000 h 1118849"/>
              <a:gd name="connsiteX1863" fmla="*/ 826118 w 884251"/>
              <a:gd name="connsiteY1863" fmla="*/ 299412 h 1118849"/>
              <a:gd name="connsiteX1864" fmla="*/ 826075 w 884251"/>
              <a:gd name="connsiteY1864" fmla="*/ 299057 h 1118849"/>
              <a:gd name="connsiteX1865" fmla="*/ 825943 w 884251"/>
              <a:gd name="connsiteY1865" fmla="*/ 297954 h 1118849"/>
              <a:gd name="connsiteX1866" fmla="*/ 826154 w 884251"/>
              <a:gd name="connsiteY1866" fmla="*/ 297563 h 1118849"/>
              <a:gd name="connsiteX1867" fmla="*/ 827674 w 884251"/>
              <a:gd name="connsiteY1867" fmla="*/ 294730 h 1118849"/>
              <a:gd name="connsiteX1868" fmla="*/ 828904 w 884251"/>
              <a:gd name="connsiteY1868" fmla="*/ 293246 h 1118849"/>
              <a:gd name="connsiteX1869" fmla="*/ 829479 w 884251"/>
              <a:gd name="connsiteY1869" fmla="*/ 292551 h 1118849"/>
              <a:gd name="connsiteX1870" fmla="*/ 829779 w 884251"/>
              <a:gd name="connsiteY1870" fmla="*/ 292189 h 1118849"/>
              <a:gd name="connsiteX1871" fmla="*/ 830497 w 884251"/>
              <a:gd name="connsiteY1871" fmla="*/ 292036 h 1118849"/>
              <a:gd name="connsiteX1872" fmla="*/ 830673 w 884251"/>
              <a:gd name="connsiteY1872" fmla="*/ 291998 h 1118849"/>
              <a:gd name="connsiteX1873" fmla="*/ 833551 w 884251"/>
              <a:gd name="connsiteY1873" fmla="*/ 291384 h 1118849"/>
              <a:gd name="connsiteX1874" fmla="*/ 833927 w 884251"/>
              <a:gd name="connsiteY1874" fmla="*/ 290919 h 1118849"/>
              <a:gd name="connsiteX1875" fmla="*/ 834032 w 884251"/>
              <a:gd name="connsiteY1875" fmla="*/ 290790 h 1118849"/>
              <a:gd name="connsiteX1876" fmla="*/ 834354 w 884251"/>
              <a:gd name="connsiteY1876" fmla="*/ 290392 h 1118849"/>
              <a:gd name="connsiteX1877" fmla="*/ 834458 w 884251"/>
              <a:gd name="connsiteY1877" fmla="*/ 289893 h 1118849"/>
              <a:gd name="connsiteX1878" fmla="*/ 834593 w 884251"/>
              <a:gd name="connsiteY1878" fmla="*/ 289255 h 1118849"/>
              <a:gd name="connsiteX1879" fmla="*/ 835160 w 884251"/>
              <a:gd name="connsiteY1879" fmla="*/ 286548 h 1118849"/>
              <a:gd name="connsiteX1880" fmla="*/ 835964 w 884251"/>
              <a:gd name="connsiteY1880" fmla="*/ 285618 h 1118849"/>
              <a:gd name="connsiteX1881" fmla="*/ 838376 w 884251"/>
              <a:gd name="connsiteY1881" fmla="*/ 284875 h 1118849"/>
              <a:gd name="connsiteX1882" fmla="*/ 839625 w 884251"/>
              <a:gd name="connsiteY1882" fmla="*/ 283851 h 1118849"/>
              <a:gd name="connsiteX1883" fmla="*/ 840451 w 884251"/>
              <a:gd name="connsiteY1883" fmla="*/ 283207 h 1118849"/>
              <a:gd name="connsiteX1884" fmla="*/ 841839 w 884251"/>
              <a:gd name="connsiteY1884" fmla="*/ 283450 h 1118849"/>
              <a:gd name="connsiteX1885" fmla="*/ 842526 w 884251"/>
              <a:gd name="connsiteY1885" fmla="*/ 283344 h 1118849"/>
              <a:gd name="connsiteX1886" fmla="*/ 843447 w 884251"/>
              <a:gd name="connsiteY1886" fmla="*/ 283202 h 1118849"/>
              <a:gd name="connsiteX1887" fmla="*/ 844251 w 884251"/>
              <a:gd name="connsiteY1887" fmla="*/ 281281 h 1118849"/>
              <a:gd name="connsiteX1888" fmla="*/ 845767 w 884251"/>
              <a:gd name="connsiteY1888" fmla="*/ 280002 h 1118849"/>
              <a:gd name="connsiteX1889" fmla="*/ 846274 w 884251"/>
              <a:gd name="connsiteY1889" fmla="*/ 279575 h 1118849"/>
              <a:gd name="connsiteX1890" fmla="*/ 847778 w 884251"/>
              <a:gd name="connsiteY1890" fmla="*/ 278306 h 1118849"/>
              <a:gd name="connsiteX1891" fmla="*/ 848089 w 884251"/>
              <a:gd name="connsiteY1891" fmla="*/ 275888 h 1118849"/>
              <a:gd name="connsiteX1892" fmla="*/ 848831 w 884251"/>
              <a:gd name="connsiteY1892" fmla="*/ 275268 h 1118849"/>
              <a:gd name="connsiteX1893" fmla="*/ 849227 w 884251"/>
              <a:gd name="connsiteY1893" fmla="*/ 274503 h 1118849"/>
              <a:gd name="connsiteX1894" fmla="*/ 849448 w 884251"/>
              <a:gd name="connsiteY1894" fmla="*/ 274075 h 1118849"/>
              <a:gd name="connsiteX1895" fmla="*/ 849760 w 884251"/>
              <a:gd name="connsiteY1895" fmla="*/ 273471 h 1118849"/>
              <a:gd name="connsiteX1896" fmla="*/ 848444 w 884251"/>
              <a:gd name="connsiteY1896" fmla="*/ 272910 h 1118849"/>
              <a:gd name="connsiteX1897" fmla="*/ 846735 w 884251"/>
              <a:gd name="connsiteY1897" fmla="*/ 272624 h 1118849"/>
              <a:gd name="connsiteX1898" fmla="*/ 843813 w 884251"/>
              <a:gd name="connsiteY1898" fmla="*/ 271954 h 1118849"/>
              <a:gd name="connsiteX1899" fmla="*/ 841627 w 884251"/>
              <a:gd name="connsiteY1899" fmla="*/ 271347 h 1118849"/>
              <a:gd name="connsiteX1900" fmla="*/ 840343 w 884251"/>
              <a:gd name="connsiteY1900" fmla="*/ 270718 h 1118849"/>
              <a:gd name="connsiteX1901" fmla="*/ 839707 w 884251"/>
              <a:gd name="connsiteY1901" fmla="*/ 270237 h 1118849"/>
              <a:gd name="connsiteX1902" fmla="*/ 837663 w 884251"/>
              <a:gd name="connsiteY1902" fmla="*/ 268216 h 1118849"/>
              <a:gd name="connsiteX1903" fmla="*/ 836259 w 884251"/>
              <a:gd name="connsiteY1903" fmla="*/ 266594 h 1118849"/>
              <a:gd name="connsiteX1904" fmla="*/ 834653 w 884251"/>
              <a:gd name="connsiteY1904" fmla="*/ 265807 h 1118849"/>
              <a:gd name="connsiteX1905" fmla="*/ 832709 w 884251"/>
              <a:gd name="connsiteY1905" fmla="*/ 265278 h 1118849"/>
              <a:gd name="connsiteX1906" fmla="*/ 829280 w 884251"/>
              <a:gd name="connsiteY1906" fmla="*/ 264952 h 1118849"/>
              <a:gd name="connsiteX1907" fmla="*/ 825917 w 884251"/>
              <a:gd name="connsiteY1907" fmla="*/ 265040 h 1118849"/>
              <a:gd name="connsiteX1908" fmla="*/ 821788 w 884251"/>
              <a:gd name="connsiteY1908" fmla="*/ 265729 h 1118849"/>
              <a:gd name="connsiteX1909" fmla="*/ 819639 w 884251"/>
              <a:gd name="connsiteY1909" fmla="*/ 266116 h 1118849"/>
              <a:gd name="connsiteX1910" fmla="*/ 817484 w 884251"/>
              <a:gd name="connsiteY1910" fmla="*/ 266671 h 1118849"/>
              <a:gd name="connsiteX1911" fmla="*/ 815836 w 884251"/>
              <a:gd name="connsiteY1911" fmla="*/ 266880 h 1118849"/>
              <a:gd name="connsiteX1912" fmla="*/ 814513 w 884251"/>
              <a:gd name="connsiteY1912" fmla="*/ 267163 h 1118849"/>
              <a:gd name="connsiteX1913" fmla="*/ 812793 w 884251"/>
              <a:gd name="connsiteY1913" fmla="*/ 267125 h 1118849"/>
              <a:gd name="connsiteX1914" fmla="*/ 811344 w 884251"/>
              <a:gd name="connsiteY1914" fmla="*/ 266501 h 1118849"/>
              <a:gd name="connsiteX1915" fmla="*/ 810093 w 884251"/>
              <a:gd name="connsiteY1915" fmla="*/ 265122 h 1118849"/>
              <a:gd name="connsiteX1916" fmla="*/ 809088 w 884251"/>
              <a:gd name="connsiteY1916" fmla="*/ 263739 h 1118849"/>
              <a:gd name="connsiteX1917" fmla="*/ 807914 w 884251"/>
              <a:gd name="connsiteY1917" fmla="*/ 262442 h 1118849"/>
              <a:gd name="connsiteX1918" fmla="*/ 807137 w 884251"/>
              <a:gd name="connsiteY1918" fmla="*/ 261468 h 1118849"/>
              <a:gd name="connsiteX1919" fmla="*/ 806434 w 884251"/>
              <a:gd name="connsiteY1919" fmla="*/ 260657 h 1118849"/>
              <a:gd name="connsiteX1920" fmla="*/ 806210 w 884251"/>
              <a:gd name="connsiteY1920" fmla="*/ 260165 h 1118849"/>
              <a:gd name="connsiteX1921" fmla="*/ 806841 w 884251"/>
              <a:gd name="connsiteY1921" fmla="*/ 258822 h 1118849"/>
              <a:gd name="connsiteX1922" fmla="*/ 807387 w 884251"/>
              <a:gd name="connsiteY1922" fmla="*/ 257563 h 1118849"/>
              <a:gd name="connsiteX1923" fmla="*/ 808334 w 884251"/>
              <a:gd name="connsiteY1923" fmla="*/ 256543 h 1118849"/>
              <a:gd name="connsiteX1924" fmla="*/ 809394 w 884251"/>
              <a:gd name="connsiteY1924" fmla="*/ 254774 h 1118849"/>
              <a:gd name="connsiteX1925" fmla="*/ 810522 w 884251"/>
              <a:gd name="connsiteY1925" fmla="*/ 253335 h 1118849"/>
              <a:gd name="connsiteX1926" fmla="*/ 811068 w 884251"/>
              <a:gd name="connsiteY1926" fmla="*/ 252076 h 1118849"/>
              <a:gd name="connsiteX1927" fmla="*/ 811686 w 884251"/>
              <a:gd name="connsiteY1927" fmla="*/ 249157 h 1118849"/>
              <a:gd name="connsiteX1928" fmla="*/ 811984 w 884251"/>
              <a:gd name="connsiteY1928" fmla="*/ 247988 h 1118849"/>
              <a:gd name="connsiteX1929" fmla="*/ 812280 w 884251"/>
              <a:gd name="connsiteY1929" fmla="*/ 246820 h 1118849"/>
              <a:gd name="connsiteX1930" fmla="*/ 812491 w 884251"/>
              <a:gd name="connsiteY1930" fmla="*/ 245736 h 1118849"/>
              <a:gd name="connsiteX1931" fmla="*/ 812620 w 884251"/>
              <a:gd name="connsiteY1931" fmla="*/ 244655 h 1118849"/>
              <a:gd name="connsiteX1932" fmla="*/ 813256 w 884251"/>
              <a:gd name="connsiteY1932" fmla="*/ 243151 h 1118849"/>
              <a:gd name="connsiteX1933" fmla="*/ 812191 w 884251"/>
              <a:gd name="connsiteY1933" fmla="*/ 241240 h 1118849"/>
              <a:gd name="connsiteX1934" fmla="*/ 811137 w 884251"/>
              <a:gd name="connsiteY1934" fmla="*/ 241045 h 1118849"/>
              <a:gd name="connsiteX1935" fmla="*/ 809214 w 884251"/>
              <a:gd name="connsiteY1935" fmla="*/ 241925 h 1118849"/>
              <a:gd name="connsiteX1936" fmla="*/ 807781 w 884251"/>
              <a:gd name="connsiteY1936" fmla="*/ 242791 h 1118849"/>
              <a:gd name="connsiteX1937" fmla="*/ 805751 w 884251"/>
              <a:gd name="connsiteY1937" fmla="*/ 244253 h 1118849"/>
              <a:gd name="connsiteX1938" fmla="*/ 804142 w 884251"/>
              <a:gd name="connsiteY1938" fmla="*/ 245457 h 1118849"/>
              <a:gd name="connsiteX1939" fmla="*/ 801733 w 884251"/>
              <a:gd name="connsiteY1939" fmla="*/ 246184 h 1118849"/>
              <a:gd name="connsiteX1940" fmla="*/ 800100 w 884251"/>
              <a:gd name="connsiteY1940" fmla="*/ 246060 h 1118849"/>
              <a:gd name="connsiteX1941" fmla="*/ 799115 w 884251"/>
              <a:gd name="connsiteY1941" fmla="*/ 246086 h 1118849"/>
              <a:gd name="connsiteX1942" fmla="*/ 797863 w 884251"/>
              <a:gd name="connsiteY1942" fmla="*/ 246616 h 1118849"/>
              <a:gd name="connsiteX1943" fmla="*/ 794604 w 884251"/>
              <a:gd name="connsiteY1943" fmla="*/ 248029 h 1118849"/>
              <a:gd name="connsiteX1944" fmla="*/ 792527 w 884251"/>
              <a:gd name="connsiteY1944" fmla="*/ 248663 h 1118849"/>
              <a:gd name="connsiteX1945" fmla="*/ 790650 w 884251"/>
              <a:gd name="connsiteY1945" fmla="*/ 248464 h 1118849"/>
              <a:gd name="connsiteX1946" fmla="*/ 789792 w 884251"/>
              <a:gd name="connsiteY1946" fmla="*/ 247491 h 1118849"/>
              <a:gd name="connsiteX1947" fmla="*/ 788606 w 884251"/>
              <a:gd name="connsiteY1947" fmla="*/ 246444 h 1118849"/>
              <a:gd name="connsiteX1948" fmla="*/ 786456 w 884251"/>
              <a:gd name="connsiteY1948" fmla="*/ 243100 h 1118849"/>
              <a:gd name="connsiteX1949" fmla="*/ 785477 w 884251"/>
              <a:gd name="connsiteY1949" fmla="*/ 241135 h 1118849"/>
              <a:gd name="connsiteX1950" fmla="*/ 783761 w 884251"/>
              <a:gd name="connsiteY1950" fmla="*/ 239107 h 1118849"/>
              <a:gd name="connsiteX1951" fmla="*/ 782841 w 884251"/>
              <a:gd name="connsiteY1951" fmla="*/ 237639 h 1118849"/>
              <a:gd name="connsiteX1952" fmla="*/ 782161 w 884251"/>
              <a:gd name="connsiteY1952" fmla="*/ 236329 h 1118849"/>
              <a:gd name="connsiteX1953" fmla="*/ 781469 w 884251"/>
              <a:gd name="connsiteY1953" fmla="*/ 235270 h 1118849"/>
              <a:gd name="connsiteX1954" fmla="*/ 780772 w 884251"/>
              <a:gd name="connsiteY1954" fmla="*/ 234292 h 1118849"/>
              <a:gd name="connsiteX1955" fmla="*/ 778092 w 884251"/>
              <a:gd name="connsiteY1955" fmla="*/ 229967 h 1118849"/>
              <a:gd name="connsiteX1956" fmla="*/ 776819 w 884251"/>
              <a:gd name="connsiteY1956" fmla="*/ 229089 h 1118849"/>
              <a:gd name="connsiteX1957" fmla="*/ 775677 w 884251"/>
              <a:gd name="connsiteY1957" fmla="*/ 228953 h 1118849"/>
              <a:gd name="connsiteX1958" fmla="*/ 774032 w 884251"/>
              <a:gd name="connsiteY1958" fmla="*/ 229079 h 1118849"/>
              <a:gd name="connsiteX1959" fmla="*/ 772801 w 884251"/>
              <a:gd name="connsiteY1959" fmla="*/ 229112 h 1118849"/>
              <a:gd name="connsiteX1960" fmla="*/ 771159 w 884251"/>
              <a:gd name="connsiteY1960" fmla="*/ 229154 h 1118849"/>
              <a:gd name="connsiteX1961" fmla="*/ 769850 w 884251"/>
              <a:gd name="connsiteY1961" fmla="*/ 229105 h 1118849"/>
              <a:gd name="connsiteX1962" fmla="*/ 768738 w 884251"/>
              <a:gd name="connsiteY1962" fmla="*/ 229086 h 1118849"/>
              <a:gd name="connsiteX1963" fmla="*/ 766575 w 884251"/>
              <a:gd name="connsiteY1963" fmla="*/ 229025 h 1118849"/>
              <a:gd name="connsiteX1964" fmla="*/ 764163 w 884251"/>
              <a:gd name="connsiteY1964" fmla="*/ 227928 h 1118849"/>
              <a:gd name="connsiteX1965" fmla="*/ 762348 w 884251"/>
              <a:gd name="connsiteY1965" fmla="*/ 226316 h 1118849"/>
              <a:gd name="connsiteX1966" fmla="*/ 760168 w 884251"/>
              <a:gd name="connsiteY1966" fmla="*/ 225544 h 1118849"/>
              <a:gd name="connsiteX1967" fmla="*/ 758973 w 884251"/>
              <a:gd name="connsiteY1967" fmla="*/ 224746 h 1118849"/>
              <a:gd name="connsiteX1968" fmla="*/ 756551 w 884251"/>
              <a:gd name="connsiteY1968" fmla="*/ 223897 h 1118849"/>
              <a:gd name="connsiteX1969" fmla="*/ 754457 w 884251"/>
              <a:gd name="connsiteY1969" fmla="*/ 223041 h 1118849"/>
              <a:gd name="connsiteX1970" fmla="*/ 750037 w 884251"/>
              <a:gd name="connsiteY1970" fmla="*/ 221000 h 1118849"/>
              <a:gd name="connsiteX1971" fmla="*/ 746806 w 884251"/>
              <a:gd name="connsiteY1971" fmla="*/ 219924 h 1118849"/>
              <a:gd name="connsiteX1972" fmla="*/ 744775 w 884251"/>
              <a:gd name="connsiteY1972" fmla="*/ 219479 h 1118849"/>
              <a:gd name="connsiteX1973" fmla="*/ 743413 w 884251"/>
              <a:gd name="connsiteY1973" fmla="*/ 218768 h 1118849"/>
              <a:gd name="connsiteX1974" fmla="*/ 740969 w 884251"/>
              <a:gd name="connsiteY1974" fmla="*/ 218418 h 1118849"/>
              <a:gd name="connsiteX1975" fmla="*/ 739718 w 884251"/>
              <a:gd name="connsiteY1975" fmla="*/ 217041 h 1118849"/>
              <a:gd name="connsiteX1976" fmla="*/ 739781 w 884251"/>
              <a:gd name="connsiteY1976" fmla="*/ 215547 h 1118849"/>
              <a:gd name="connsiteX1977" fmla="*/ 740249 w 884251"/>
              <a:gd name="connsiteY1977" fmla="*/ 214208 h 1118849"/>
              <a:gd name="connsiteX1978" fmla="*/ 741292 w 884251"/>
              <a:gd name="connsiteY1978" fmla="*/ 212854 h 1118849"/>
              <a:gd name="connsiteX1979" fmla="*/ 741832 w 884251"/>
              <a:gd name="connsiteY1979" fmla="*/ 211762 h 1118849"/>
              <a:gd name="connsiteX1980" fmla="*/ 741968 w 884251"/>
              <a:gd name="connsiteY1980" fmla="*/ 210516 h 1118849"/>
              <a:gd name="connsiteX1981" fmla="*/ 742185 w 884251"/>
              <a:gd name="connsiteY1981" fmla="*/ 209265 h 1118849"/>
              <a:gd name="connsiteX1982" fmla="*/ 742232 w 884251"/>
              <a:gd name="connsiteY1982" fmla="*/ 208186 h 1118849"/>
              <a:gd name="connsiteX1983" fmla="*/ 741786 w 884251"/>
              <a:gd name="connsiteY1983" fmla="*/ 207119 h 1118849"/>
              <a:gd name="connsiteX1984" fmla="*/ 741255 w 884251"/>
              <a:gd name="connsiteY1984" fmla="*/ 206138 h 1118849"/>
              <a:gd name="connsiteX1985" fmla="*/ 741152 w 884251"/>
              <a:gd name="connsiteY1985" fmla="*/ 206001 h 1118849"/>
              <a:gd name="connsiteX1986" fmla="*/ 740403 w 884251"/>
              <a:gd name="connsiteY1986" fmla="*/ 205000 h 1118849"/>
              <a:gd name="connsiteX1987" fmla="*/ 739654 w 884251"/>
              <a:gd name="connsiteY1987" fmla="*/ 203362 h 1118849"/>
              <a:gd name="connsiteX1988" fmla="*/ 739741 w 884251"/>
              <a:gd name="connsiteY1988" fmla="*/ 201370 h 1118849"/>
              <a:gd name="connsiteX1989" fmla="*/ 740030 w 884251"/>
              <a:gd name="connsiteY1989" fmla="*/ 200368 h 1118849"/>
              <a:gd name="connsiteX1990" fmla="*/ 740501 w 884251"/>
              <a:gd name="connsiteY1990" fmla="*/ 198945 h 1118849"/>
              <a:gd name="connsiteX1991" fmla="*/ 740681 w 884251"/>
              <a:gd name="connsiteY1991" fmla="*/ 196702 h 1118849"/>
              <a:gd name="connsiteX1992" fmla="*/ 739865 w 884251"/>
              <a:gd name="connsiteY1992" fmla="*/ 194733 h 1118849"/>
              <a:gd name="connsiteX1993" fmla="*/ 738959 w 884251"/>
              <a:gd name="connsiteY1993" fmla="*/ 192933 h 1118849"/>
              <a:gd name="connsiteX1994" fmla="*/ 737965 w 884251"/>
              <a:gd name="connsiteY1994" fmla="*/ 191301 h 1118849"/>
              <a:gd name="connsiteX1995" fmla="*/ 737134 w 884251"/>
              <a:gd name="connsiteY1995" fmla="*/ 189666 h 1118849"/>
              <a:gd name="connsiteX1996" fmla="*/ 736531 w 884251"/>
              <a:gd name="connsiteY1996" fmla="*/ 188438 h 1118849"/>
              <a:gd name="connsiteX1997" fmla="*/ 736104 w 884251"/>
              <a:gd name="connsiteY1997" fmla="*/ 186957 h 1118849"/>
              <a:gd name="connsiteX1998" fmla="*/ 735682 w 884251"/>
              <a:gd name="connsiteY1998" fmla="*/ 185310 h 1118849"/>
              <a:gd name="connsiteX1999" fmla="*/ 735501 w 884251"/>
              <a:gd name="connsiteY1999" fmla="*/ 183822 h 1118849"/>
              <a:gd name="connsiteX2000" fmla="*/ 735885 w 884251"/>
              <a:gd name="connsiteY2000" fmla="*/ 182646 h 1118849"/>
              <a:gd name="connsiteX2001" fmla="*/ 735389 w 884251"/>
              <a:gd name="connsiteY2001" fmla="*/ 182709 h 1118849"/>
              <a:gd name="connsiteX2002" fmla="*/ 734029 w 884251"/>
              <a:gd name="connsiteY2002" fmla="*/ 184569 h 1118849"/>
              <a:gd name="connsiteX2003" fmla="*/ 730195 w 884251"/>
              <a:gd name="connsiteY2003" fmla="*/ 185066 h 1118849"/>
              <a:gd name="connsiteX2004" fmla="*/ 728030 w 884251"/>
              <a:gd name="connsiteY2004" fmla="*/ 184633 h 1118849"/>
              <a:gd name="connsiteX2005" fmla="*/ 727884 w 884251"/>
              <a:gd name="connsiteY2005" fmla="*/ 184646 h 1118849"/>
              <a:gd name="connsiteX2006" fmla="*/ 727699 w 884251"/>
              <a:gd name="connsiteY2006" fmla="*/ 184664 h 1118849"/>
              <a:gd name="connsiteX2007" fmla="*/ 725431 w 884251"/>
              <a:gd name="connsiteY2007" fmla="*/ 184882 h 1118849"/>
              <a:gd name="connsiteX2008" fmla="*/ 724256 w 884251"/>
              <a:gd name="connsiteY2008" fmla="*/ 184633 h 1118849"/>
              <a:gd name="connsiteX2009" fmla="*/ 723703 w 884251"/>
              <a:gd name="connsiteY2009" fmla="*/ 183716 h 1118849"/>
              <a:gd name="connsiteX2010" fmla="*/ 723845 w 884251"/>
              <a:gd name="connsiteY2010" fmla="*/ 182303 h 1118849"/>
              <a:gd name="connsiteX2011" fmla="*/ 723986 w 884251"/>
              <a:gd name="connsiteY2011" fmla="*/ 180974 h 1118849"/>
              <a:gd name="connsiteX2012" fmla="*/ 724307 w 884251"/>
              <a:gd name="connsiteY2012" fmla="*/ 179224 h 1118849"/>
              <a:gd name="connsiteX2013" fmla="*/ 725069 w 884251"/>
              <a:gd name="connsiteY2013" fmla="*/ 176799 h 1118849"/>
              <a:gd name="connsiteX2014" fmla="*/ 725721 w 884251"/>
              <a:gd name="connsiteY2014" fmla="*/ 174960 h 1118849"/>
              <a:gd name="connsiteX2015" fmla="*/ 726915 w 884251"/>
              <a:gd name="connsiteY2015" fmla="*/ 172026 h 1118849"/>
              <a:gd name="connsiteX2016" fmla="*/ 727068 w 884251"/>
              <a:gd name="connsiteY2016" fmla="*/ 170365 h 1118849"/>
              <a:gd name="connsiteX2017" fmla="*/ 727227 w 884251"/>
              <a:gd name="connsiteY2017" fmla="*/ 168620 h 1118849"/>
              <a:gd name="connsiteX2018" fmla="*/ 728612 w 884251"/>
              <a:gd name="connsiteY2018" fmla="*/ 165020 h 1118849"/>
              <a:gd name="connsiteX2019" fmla="*/ 729380 w 884251"/>
              <a:gd name="connsiteY2019" fmla="*/ 162430 h 1118849"/>
              <a:gd name="connsiteX2020" fmla="*/ 729972 w 884251"/>
              <a:gd name="connsiteY2020" fmla="*/ 160093 h 1118849"/>
              <a:gd name="connsiteX2021" fmla="*/ 730912 w 884251"/>
              <a:gd name="connsiteY2021" fmla="*/ 157333 h 1118849"/>
              <a:gd name="connsiteX2022" fmla="*/ 731815 w 884251"/>
              <a:gd name="connsiteY2022" fmla="*/ 155404 h 1118849"/>
              <a:gd name="connsiteX2023" fmla="*/ 733859 w 884251"/>
              <a:gd name="connsiteY2023" fmla="*/ 147974 h 1118849"/>
              <a:gd name="connsiteX2024" fmla="*/ 734193 w 884251"/>
              <a:gd name="connsiteY2024" fmla="*/ 145976 h 1118849"/>
              <a:gd name="connsiteX2025" fmla="*/ 734382 w 884251"/>
              <a:gd name="connsiteY2025" fmla="*/ 143484 h 1118849"/>
              <a:gd name="connsiteX2026" fmla="*/ 734843 w 884251"/>
              <a:gd name="connsiteY2026" fmla="*/ 140405 h 1118849"/>
              <a:gd name="connsiteX2027" fmla="*/ 734605 w 884251"/>
              <a:gd name="connsiteY2027" fmla="*/ 138339 h 1118849"/>
              <a:gd name="connsiteX2028" fmla="*/ 733556 w 884251"/>
              <a:gd name="connsiteY2028" fmla="*/ 136047 h 1118849"/>
              <a:gd name="connsiteX2029" fmla="*/ 732237 w 884251"/>
              <a:gd name="connsiteY2029" fmla="*/ 134340 h 1118849"/>
              <a:gd name="connsiteX2030" fmla="*/ 730818 w 884251"/>
              <a:gd name="connsiteY2030" fmla="*/ 133051 h 1118849"/>
              <a:gd name="connsiteX2031" fmla="*/ 725564 w 884251"/>
              <a:gd name="connsiteY2031" fmla="*/ 127554 h 1118849"/>
              <a:gd name="connsiteX2032" fmla="*/ 724392 w 884251"/>
              <a:gd name="connsiteY2032" fmla="*/ 126258 h 1118849"/>
              <a:gd name="connsiteX2033" fmla="*/ 723028 w 884251"/>
              <a:gd name="connsiteY2033" fmla="*/ 125548 h 1118849"/>
              <a:gd name="connsiteX2034" fmla="*/ 721437 w 884251"/>
              <a:gd name="connsiteY2034" fmla="*/ 124429 h 1118849"/>
              <a:gd name="connsiteX2035" fmla="*/ 719275 w 884251"/>
              <a:gd name="connsiteY2035" fmla="*/ 123242 h 1118849"/>
              <a:gd name="connsiteX2036" fmla="*/ 717967 w 884251"/>
              <a:gd name="connsiteY2036" fmla="*/ 123195 h 1118849"/>
              <a:gd name="connsiteX2037" fmla="*/ 716571 w 884251"/>
              <a:gd name="connsiteY2037" fmla="*/ 123231 h 1118849"/>
              <a:gd name="connsiteX2038" fmla="*/ 715333 w 884251"/>
              <a:gd name="connsiteY2038" fmla="*/ 123429 h 1118849"/>
              <a:gd name="connsiteX2039" fmla="*/ 713760 w 884251"/>
              <a:gd name="connsiteY2039" fmla="*/ 123802 h 1118849"/>
              <a:gd name="connsiteX2040" fmla="*/ 708739 w 884251"/>
              <a:gd name="connsiteY2040" fmla="*/ 126171 h 1118849"/>
              <a:gd name="connsiteX2041" fmla="*/ 707383 w 884251"/>
              <a:gd name="connsiteY2041" fmla="*/ 127199 h 1118849"/>
              <a:gd name="connsiteX2042" fmla="*/ 705784 w 884251"/>
              <a:gd name="connsiteY2042" fmla="*/ 130059 h 1118849"/>
              <a:gd name="connsiteX2043" fmla="*/ 704155 w 884251"/>
              <a:gd name="connsiteY2043" fmla="*/ 133583 h 1118849"/>
              <a:gd name="connsiteX2044" fmla="*/ 703233 w 884251"/>
              <a:gd name="connsiteY2044" fmla="*/ 135928 h 1118849"/>
              <a:gd name="connsiteX2045" fmla="*/ 702206 w 884251"/>
              <a:gd name="connsiteY2045" fmla="*/ 136950 h 1118849"/>
              <a:gd name="connsiteX2046" fmla="*/ 700751 w 884251"/>
              <a:gd name="connsiteY2046" fmla="*/ 136490 h 1118849"/>
              <a:gd name="connsiteX2047" fmla="*/ 698874 w 884251"/>
              <a:gd name="connsiteY2047" fmla="*/ 134384 h 1118849"/>
              <a:gd name="connsiteX2048" fmla="*/ 698833 w 884251"/>
              <a:gd name="connsiteY2048" fmla="*/ 131567 h 1118849"/>
              <a:gd name="connsiteX2049" fmla="*/ 698292 w 884251"/>
              <a:gd name="connsiteY2049" fmla="*/ 128929 h 1118849"/>
              <a:gd name="connsiteX2050" fmla="*/ 696885 w 884251"/>
              <a:gd name="connsiteY2050" fmla="*/ 127309 h 1118849"/>
              <a:gd name="connsiteX2051" fmla="*/ 695595 w 884251"/>
              <a:gd name="connsiteY2051" fmla="*/ 126845 h 1118849"/>
              <a:gd name="connsiteX2052" fmla="*/ 692804 w 884251"/>
              <a:gd name="connsiteY2052" fmla="*/ 126918 h 1118849"/>
              <a:gd name="connsiteX2053" fmla="*/ 690015 w 884251"/>
              <a:gd name="connsiteY2053" fmla="*/ 126992 h 1118849"/>
              <a:gd name="connsiteX2054" fmla="*/ 687820 w 884251"/>
              <a:gd name="connsiteY2054" fmla="*/ 126256 h 1118849"/>
              <a:gd name="connsiteX2055" fmla="*/ 684408 w 884251"/>
              <a:gd name="connsiteY2055" fmla="*/ 123988 h 1118849"/>
              <a:gd name="connsiteX2056" fmla="*/ 681824 w 884251"/>
              <a:gd name="connsiteY2056" fmla="*/ 123062 h 1118849"/>
              <a:gd name="connsiteX2057" fmla="*/ 679735 w 884251"/>
              <a:gd name="connsiteY2057" fmla="*/ 122122 h 1118849"/>
              <a:gd name="connsiteX2058" fmla="*/ 676046 w 884251"/>
              <a:gd name="connsiteY2058" fmla="*/ 120229 h 1118849"/>
              <a:gd name="connsiteX2059" fmla="*/ 672314 w 884251"/>
              <a:gd name="connsiteY2059" fmla="*/ 119333 h 1118849"/>
              <a:gd name="connsiteX2060" fmla="*/ 670030 w 884251"/>
              <a:gd name="connsiteY2060" fmla="*/ 119061 h 1118849"/>
              <a:gd name="connsiteX2061" fmla="*/ 666941 w 884251"/>
              <a:gd name="connsiteY2061" fmla="*/ 118479 h 1118849"/>
              <a:gd name="connsiteX2062" fmla="*/ 664644 w 884251"/>
              <a:gd name="connsiteY2062" fmla="*/ 118538 h 1118849"/>
              <a:gd name="connsiteX2063" fmla="*/ 661503 w 884251"/>
              <a:gd name="connsiteY2063" fmla="*/ 119119 h 1118849"/>
              <a:gd name="connsiteX2064" fmla="*/ 659330 w 884251"/>
              <a:gd name="connsiteY2064" fmla="*/ 120168 h 1118849"/>
              <a:gd name="connsiteX2065" fmla="*/ 653824 w 884251"/>
              <a:gd name="connsiteY2065" fmla="*/ 122302 h 1118849"/>
              <a:gd name="connsiteX2066" fmla="*/ 651990 w 884251"/>
              <a:gd name="connsiteY2066" fmla="*/ 123013 h 1118849"/>
              <a:gd name="connsiteX2067" fmla="*/ 648821 w 884251"/>
              <a:gd name="connsiteY2067" fmla="*/ 124256 h 1118849"/>
              <a:gd name="connsiteX2068" fmla="*/ 645681 w 884251"/>
              <a:gd name="connsiteY2068" fmla="*/ 124835 h 1118849"/>
              <a:gd name="connsiteX2069" fmla="*/ 637411 w 884251"/>
              <a:gd name="connsiteY2069" fmla="*/ 126544 h 1118849"/>
              <a:gd name="connsiteX2070" fmla="*/ 633935 w 884251"/>
              <a:gd name="connsiteY2070" fmla="*/ 127297 h 1118849"/>
              <a:gd name="connsiteX2071" fmla="*/ 631273 w 884251"/>
              <a:gd name="connsiteY2071" fmla="*/ 128195 h 1118849"/>
              <a:gd name="connsiteX2072" fmla="*/ 628782 w 884251"/>
              <a:gd name="connsiteY2072" fmla="*/ 128923 h 1118849"/>
              <a:gd name="connsiteX2073" fmla="*/ 627167 w 884251"/>
              <a:gd name="connsiteY2073" fmla="*/ 127968 h 1118849"/>
              <a:gd name="connsiteX2074" fmla="*/ 624879 w 884251"/>
              <a:gd name="connsiteY2074" fmla="*/ 126390 h 1118849"/>
              <a:gd name="connsiteX2075" fmla="*/ 623382 w 884251"/>
              <a:gd name="connsiteY2075" fmla="*/ 126769 h 1118849"/>
              <a:gd name="connsiteX2076" fmla="*/ 621030 w 884251"/>
              <a:gd name="connsiteY2076" fmla="*/ 127930 h 1118849"/>
              <a:gd name="connsiteX2077" fmla="*/ 618713 w 884251"/>
              <a:gd name="connsiteY2077" fmla="*/ 128962 h 1118849"/>
              <a:gd name="connsiteX2078" fmla="*/ 618565 w 884251"/>
              <a:gd name="connsiteY2078" fmla="*/ 125172 h 1118849"/>
              <a:gd name="connsiteX2079" fmla="*/ 617978 w 884251"/>
              <a:gd name="connsiteY2079" fmla="*/ 123878 h 1118849"/>
              <a:gd name="connsiteX2080" fmla="*/ 617194 w 884251"/>
              <a:gd name="connsiteY2080" fmla="*/ 122475 h 1118849"/>
              <a:gd name="connsiteX2081" fmla="*/ 617090 w 884251"/>
              <a:gd name="connsiteY2081" fmla="*/ 119969 h 1118849"/>
              <a:gd name="connsiteX2082" fmla="*/ 616599 w 884251"/>
              <a:gd name="connsiteY2082" fmla="*/ 118299 h 1118849"/>
              <a:gd name="connsiteX2083" fmla="*/ 613880 w 884251"/>
              <a:gd name="connsiteY2083" fmla="*/ 115315 h 1118849"/>
              <a:gd name="connsiteX2084" fmla="*/ 613095 w 884251"/>
              <a:gd name="connsiteY2084" fmla="*/ 115686 h 1118849"/>
              <a:gd name="connsiteX2085" fmla="*/ 612310 w 884251"/>
              <a:gd name="connsiteY2085" fmla="*/ 116056 h 1118849"/>
              <a:gd name="connsiteX2086" fmla="*/ 611520 w 884251"/>
              <a:gd name="connsiteY2086" fmla="*/ 116148 h 1118849"/>
              <a:gd name="connsiteX2087" fmla="*/ 610732 w 884251"/>
              <a:gd name="connsiteY2087" fmla="*/ 116239 h 1118849"/>
              <a:gd name="connsiteX2088" fmla="*/ 609943 w 884251"/>
              <a:gd name="connsiteY2088" fmla="*/ 116331 h 1118849"/>
              <a:gd name="connsiteX2089" fmla="*/ 609154 w 884251"/>
              <a:gd name="connsiteY2089" fmla="*/ 116424 h 1118849"/>
              <a:gd name="connsiteX2090" fmla="*/ 608988 w 884251"/>
              <a:gd name="connsiteY2090" fmla="*/ 117166 h 1118849"/>
              <a:gd name="connsiteX2091" fmla="*/ 608819 w 884251"/>
              <a:gd name="connsiteY2091" fmla="*/ 117910 h 1118849"/>
              <a:gd name="connsiteX2092" fmla="*/ 608652 w 884251"/>
              <a:gd name="connsiteY2092" fmla="*/ 118653 h 1118849"/>
              <a:gd name="connsiteX2093" fmla="*/ 608252 w 884251"/>
              <a:gd name="connsiteY2093" fmla="*/ 118590 h 1118849"/>
              <a:gd name="connsiteX2094" fmla="*/ 607850 w 884251"/>
              <a:gd name="connsiteY2094" fmla="*/ 118528 h 1118849"/>
              <a:gd name="connsiteX2095" fmla="*/ 607356 w 884251"/>
              <a:gd name="connsiteY2095" fmla="*/ 117990 h 1118849"/>
              <a:gd name="connsiteX2096" fmla="*/ 606862 w 884251"/>
              <a:gd name="connsiteY2096" fmla="*/ 117452 h 1118849"/>
              <a:gd name="connsiteX2097" fmla="*/ 606368 w 884251"/>
              <a:gd name="connsiteY2097" fmla="*/ 116914 h 1118849"/>
              <a:gd name="connsiteX2098" fmla="*/ 605624 w 884251"/>
              <a:gd name="connsiteY2098" fmla="*/ 116975 h 1118849"/>
              <a:gd name="connsiteX2099" fmla="*/ 605467 w 884251"/>
              <a:gd name="connsiteY2099" fmla="*/ 117671 h 1118849"/>
              <a:gd name="connsiteX2100" fmla="*/ 605310 w 884251"/>
              <a:gd name="connsiteY2100" fmla="*/ 118366 h 1118849"/>
              <a:gd name="connsiteX2101" fmla="*/ 605153 w 884251"/>
              <a:gd name="connsiteY2101" fmla="*/ 119061 h 1118849"/>
              <a:gd name="connsiteX2102" fmla="*/ 604996 w 884251"/>
              <a:gd name="connsiteY2102" fmla="*/ 119758 h 1118849"/>
              <a:gd name="connsiteX2103" fmla="*/ 604839 w 884251"/>
              <a:gd name="connsiteY2103" fmla="*/ 120453 h 1118849"/>
              <a:gd name="connsiteX2104" fmla="*/ 604707 w 884251"/>
              <a:gd name="connsiteY2104" fmla="*/ 121050 h 1118849"/>
              <a:gd name="connsiteX2105" fmla="*/ 604573 w 884251"/>
              <a:gd name="connsiteY2105" fmla="*/ 121645 h 1118849"/>
              <a:gd name="connsiteX2106" fmla="*/ 604439 w 884251"/>
              <a:gd name="connsiteY2106" fmla="*/ 122240 h 1118849"/>
              <a:gd name="connsiteX2107" fmla="*/ 603973 w 884251"/>
              <a:gd name="connsiteY2107" fmla="*/ 122999 h 1118849"/>
              <a:gd name="connsiteX2108" fmla="*/ 603508 w 884251"/>
              <a:gd name="connsiteY2108" fmla="*/ 123757 h 1118849"/>
              <a:gd name="connsiteX2109" fmla="*/ 603042 w 884251"/>
              <a:gd name="connsiteY2109" fmla="*/ 124516 h 1118849"/>
              <a:gd name="connsiteX2110" fmla="*/ 602576 w 884251"/>
              <a:gd name="connsiteY2110" fmla="*/ 125275 h 1118849"/>
              <a:gd name="connsiteX2111" fmla="*/ 602356 w 884251"/>
              <a:gd name="connsiteY2111" fmla="*/ 124627 h 1118849"/>
              <a:gd name="connsiteX2112" fmla="*/ 602135 w 884251"/>
              <a:gd name="connsiteY2112" fmla="*/ 123981 h 1118849"/>
              <a:gd name="connsiteX2113" fmla="*/ 600040 w 884251"/>
              <a:gd name="connsiteY2113" fmla="*/ 121960 h 1118849"/>
              <a:gd name="connsiteX2114" fmla="*/ 598474 w 884251"/>
              <a:gd name="connsiteY2114" fmla="*/ 119346 h 1118849"/>
              <a:gd name="connsiteX2115" fmla="*/ 597789 w 884251"/>
              <a:gd name="connsiteY2115" fmla="*/ 117949 h 1118849"/>
              <a:gd name="connsiteX2116" fmla="*/ 596806 w 884251"/>
              <a:gd name="connsiteY2116" fmla="*/ 114704 h 1118849"/>
              <a:gd name="connsiteX2117" fmla="*/ 596822 w 884251"/>
              <a:gd name="connsiteY2117" fmla="*/ 114153 h 1118849"/>
              <a:gd name="connsiteX2118" fmla="*/ 596896 w 884251"/>
              <a:gd name="connsiteY2118" fmla="*/ 111733 h 1118849"/>
              <a:gd name="connsiteX2119" fmla="*/ 596888 w 884251"/>
              <a:gd name="connsiteY2119" fmla="*/ 108273 h 1118849"/>
              <a:gd name="connsiteX2120" fmla="*/ 596682 w 884251"/>
              <a:gd name="connsiteY2120" fmla="*/ 103356 h 1118849"/>
              <a:gd name="connsiteX2121" fmla="*/ 597159 w 884251"/>
              <a:gd name="connsiteY2121" fmla="*/ 99549 h 1118849"/>
              <a:gd name="connsiteX2122" fmla="*/ 597928 w 884251"/>
              <a:gd name="connsiteY2122" fmla="*/ 94899 h 1118849"/>
              <a:gd name="connsiteX2123" fmla="*/ 598987 w 884251"/>
              <a:gd name="connsiteY2123" fmla="*/ 89598 h 1118849"/>
              <a:gd name="connsiteX2124" fmla="*/ 599759 w 884251"/>
              <a:gd name="connsiteY2124" fmla="*/ 86100 h 1118849"/>
              <a:gd name="connsiteX2125" fmla="*/ 600142 w 884251"/>
              <a:gd name="connsiteY2125" fmla="*/ 83247 h 1118849"/>
              <a:gd name="connsiteX2126" fmla="*/ 601008 w 884251"/>
              <a:gd name="connsiteY2126" fmla="*/ 79086 h 1118849"/>
              <a:gd name="connsiteX2127" fmla="*/ 601193 w 884251"/>
              <a:gd name="connsiteY2127" fmla="*/ 74584 h 1118849"/>
              <a:gd name="connsiteX2128" fmla="*/ 601479 w 884251"/>
              <a:gd name="connsiteY2128" fmla="*/ 72011 h 1118849"/>
              <a:gd name="connsiteX2129" fmla="*/ 602449 w 884251"/>
              <a:gd name="connsiteY2129" fmla="*/ 69586 h 1118849"/>
              <a:gd name="connsiteX2130" fmla="*/ 603907 w 884251"/>
              <a:gd name="connsiteY2130" fmla="*/ 68542 h 1118849"/>
              <a:gd name="connsiteX2131" fmla="*/ 607122 w 884251"/>
              <a:gd name="connsiteY2131" fmla="*/ 67823 h 1118849"/>
              <a:gd name="connsiteX2132" fmla="*/ 609653 w 884251"/>
              <a:gd name="connsiteY2132" fmla="*/ 66858 h 1118849"/>
              <a:gd name="connsiteX2133" fmla="*/ 612381 w 884251"/>
              <a:gd name="connsiteY2133" fmla="*/ 66198 h 1118849"/>
              <a:gd name="connsiteX2134" fmla="*/ 615594 w 884251"/>
              <a:gd name="connsiteY2134" fmla="*/ 64613 h 1118849"/>
              <a:gd name="connsiteX2135" fmla="*/ 618300 w 884251"/>
              <a:gd name="connsiteY2135" fmla="*/ 63895 h 1118849"/>
              <a:gd name="connsiteX2136" fmla="*/ 619291 w 884251"/>
              <a:gd name="connsiteY2136" fmla="*/ 62296 h 1118849"/>
              <a:gd name="connsiteX2137" fmla="*/ 622306 w 884251"/>
              <a:gd name="connsiteY2137" fmla="*/ 59255 h 1118849"/>
              <a:gd name="connsiteX2138" fmla="*/ 624054 w 884251"/>
              <a:gd name="connsiteY2138" fmla="*/ 56985 h 1118849"/>
              <a:gd name="connsiteX2139" fmla="*/ 625120 w 884251"/>
              <a:gd name="connsiteY2139" fmla="*/ 54760 h 1118849"/>
              <a:gd name="connsiteX2140" fmla="*/ 628040 w 884251"/>
              <a:gd name="connsiteY2140" fmla="*/ 53056 h 1118849"/>
              <a:gd name="connsiteX2141" fmla="*/ 630570 w 884251"/>
              <a:gd name="connsiteY2141" fmla="*/ 51133 h 1118849"/>
              <a:gd name="connsiteX2142" fmla="*/ 630565 w 884251"/>
              <a:gd name="connsiteY2142" fmla="*/ 49622 h 1118849"/>
              <a:gd name="connsiteX2143" fmla="*/ 630934 w 884251"/>
              <a:gd name="connsiteY2143" fmla="*/ 49044 h 1118849"/>
              <a:gd name="connsiteX2144" fmla="*/ 631122 w 884251"/>
              <a:gd name="connsiteY2144" fmla="*/ 48751 h 1118849"/>
              <a:gd name="connsiteX2145" fmla="*/ 630725 w 884251"/>
              <a:gd name="connsiteY2145" fmla="*/ 47165 h 1118849"/>
              <a:gd name="connsiteX2146" fmla="*/ 630627 w 884251"/>
              <a:gd name="connsiteY2146" fmla="*/ 46767 h 1118849"/>
              <a:gd name="connsiteX2147" fmla="*/ 631305 w 884251"/>
              <a:gd name="connsiteY2147" fmla="*/ 43793 h 1118849"/>
              <a:gd name="connsiteX2148" fmla="*/ 631091 w 884251"/>
              <a:gd name="connsiteY2148" fmla="*/ 43319 h 1118849"/>
              <a:gd name="connsiteX2149" fmla="*/ 630687 w 884251"/>
              <a:gd name="connsiteY2149" fmla="*/ 42430 h 1118849"/>
              <a:gd name="connsiteX2150" fmla="*/ 630833 w 884251"/>
              <a:gd name="connsiteY2150" fmla="*/ 42107 h 1118849"/>
              <a:gd name="connsiteX2151" fmla="*/ 631305 w 884251"/>
              <a:gd name="connsiteY2151" fmla="*/ 41066 h 1118849"/>
              <a:gd name="connsiteX2152" fmla="*/ 630748 w 884251"/>
              <a:gd name="connsiteY2152" fmla="*/ 40013 h 1118849"/>
              <a:gd name="connsiteX2153" fmla="*/ 631490 w 884251"/>
              <a:gd name="connsiteY2153" fmla="*/ 38958 h 1118849"/>
              <a:gd name="connsiteX2154" fmla="*/ 631637 w 884251"/>
              <a:gd name="connsiteY2154" fmla="*/ 38069 h 1118849"/>
              <a:gd name="connsiteX2155" fmla="*/ 631737 w 884251"/>
              <a:gd name="connsiteY2155" fmla="*/ 37472 h 1118849"/>
              <a:gd name="connsiteX2156" fmla="*/ 631551 w 884251"/>
              <a:gd name="connsiteY2156" fmla="*/ 36965 h 1118849"/>
              <a:gd name="connsiteX2157" fmla="*/ 631055 w 884251"/>
              <a:gd name="connsiteY2157" fmla="*/ 35613 h 1118849"/>
              <a:gd name="connsiteX2158" fmla="*/ 631510 w 884251"/>
              <a:gd name="connsiteY2158" fmla="*/ 35125 h 1118849"/>
              <a:gd name="connsiteX2159" fmla="*/ 631922 w 884251"/>
              <a:gd name="connsiteY2159" fmla="*/ 34682 h 1118849"/>
              <a:gd name="connsiteX2160" fmla="*/ 632169 w 884251"/>
              <a:gd name="connsiteY2160" fmla="*/ 33381 h 1118849"/>
              <a:gd name="connsiteX2161" fmla="*/ 632478 w 884251"/>
              <a:gd name="connsiteY2161" fmla="*/ 33253 h 1118849"/>
              <a:gd name="connsiteX2162" fmla="*/ 633220 w 884251"/>
              <a:gd name="connsiteY2162" fmla="*/ 32946 h 1118849"/>
              <a:gd name="connsiteX2163" fmla="*/ 633840 w 884251"/>
              <a:gd name="connsiteY2163" fmla="*/ 29764 h 1118849"/>
              <a:gd name="connsiteX2164" fmla="*/ 634149 w 884251"/>
              <a:gd name="connsiteY2164" fmla="*/ 28173 h 1118849"/>
              <a:gd name="connsiteX2165" fmla="*/ 636996 w 884251"/>
              <a:gd name="connsiteY2165" fmla="*/ 27427 h 1118849"/>
              <a:gd name="connsiteX2166" fmla="*/ 637243 w 884251"/>
              <a:gd name="connsiteY2166" fmla="*/ 26994 h 1118849"/>
              <a:gd name="connsiteX2167" fmla="*/ 635881 w 884251"/>
              <a:gd name="connsiteY2167" fmla="*/ 24082 h 1118849"/>
              <a:gd name="connsiteX2168" fmla="*/ 636499 w 884251"/>
              <a:gd name="connsiteY2168" fmla="*/ 22409 h 1118849"/>
              <a:gd name="connsiteX2169" fmla="*/ 638292 w 884251"/>
              <a:gd name="connsiteY2169" fmla="*/ 20795 h 1118849"/>
              <a:gd name="connsiteX2170" fmla="*/ 638399 w 884251"/>
              <a:gd name="connsiteY2170" fmla="*/ 20265 h 1118849"/>
              <a:gd name="connsiteX2171" fmla="*/ 638479 w 884251"/>
              <a:gd name="connsiteY2171" fmla="*/ 19866 h 1118849"/>
              <a:gd name="connsiteX2172" fmla="*/ 635939 w 884251"/>
              <a:gd name="connsiteY2172" fmla="*/ 17016 h 1118849"/>
              <a:gd name="connsiteX2173" fmla="*/ 635258 w 884251"/>
              <a:gd name="connsiteY2173" fmla="*/ 13857 h 1118849"/>
              <a:gd name="connsiteX2174" fmla="*/ 632916 w 884251"/>
              <a:gd name="connsiteY2174" fmla="*/ 13661 h 1118849"/>
              <a:gd name="connsiteX2175" fmla="*/ 631552 w 884251"/>
              <a:gd name="connsiteY2175" fmla="*/ 14135 h 1118849"/>
              <a:gd name="connsiteX2176" fmla="*/ 629412 w 884251"/>
              <a:gd name="connsiteY2176" fmla="*/ 15224 h 1118849"/>
              <a:gd name="connsiteX2177" fmla="*/ 627074 w 884251"/>
              <a:gd name="connsiteY2177" fmla="*/ 15913 h 1118849"/>
              <a:gd name="connsiteX2178" fmla="*/ 623468 w 884251"/>
              <a:gd name="connsiteY2178" fmla="*/ 16317 h 1118849"/>
              <a:gd name="connsiteX2179" fmla="*/ 621519 w 884251"/>
              <a:gd name="connsiteY2179" fmla="*/ 16362 h 1118849"/>
              <a:gd name="connsiteX2180" fmla="*/ 618401 w 884251"/>
              <a:gd name="connsiteY2180" fmla="*/ 16129 h 1118849"/>
              <a:gd name="connsiteX2181" fmla="*/ 616061 w 884251"/>
              <a:gd name="connsiteY2181" fmla="*/ 15762 h 1118849"/>
              <a:gd name="connsiteX2182" fmla="*/ 614111 w 884251"/>
              <a:gd name="connsiteY2182" fmla="*/ 15040 h 1118849"/>
              <a:gd name="connsiteX2183" fmla="*/ 612062 w 884251"/>
              <a:gd name="connsiteY2183" fmla="*/ 14600 h 1118849"/>
              <a:gd name="connsiteX2184" fmla="*/ 610306 w 884251"/>
              <a:gd name="connsiteY2184" fmla="*/ 13988 h 1118849"/>
              <a:gd name="connsiteX2185" fmla="*/ 608258 w 884251"/>
              <a:gd name="connsiteY2185" fmla="*/ 13738 h 1118849"/>
              <a:gd name="connsiteX2186" fmla="*/ 606116 w 884251"/>
              <a:gd name="connsiteY2186" fmla="*/ 13962 h 1118849"/>
              <a:gd name="connsiteX2187" fmla="*/ 603973 w 884251"/>
              <a:gd name="connsiteY2187" fmla="*/ 14282 h 1118849"/>
              <a:gd name="connsiteX2188" fmla="*/ 602607 w 884251"/>
              <a:gd name="connsiteY2188" fmla="*/ 14179 h 1118849"/>
              <a:gd name="connsiteX2189" fmla="*/ 601437 w 884251"/>
              <a:gd name="connsiteY2189" fmla="*/ 13612 h 1118849"/>
              <a:gd name="connsiteX2190" fmla="*/ 600263 w 884251"/>
              <a:gd name="connsiteY2190" fmla="*/ 11988 h 1118849"/>
              <a:gd name="connsiteX2191" fmla="*/ 599577 w 884251"/>
              <a:gd name="connsiteY2191" fmla="*/ 10785 h 1118849"/>
              <a:gd name="connsiteX2192" fmla="*/ 598114 w 884251"/>
              <a:gd name="connsiteY2192" fmla="*/ 9619 h 1118849"/>
              <a:gd name="connsiteX2193" fmla="*/ 595872 w 884251"/>
              <a:gd name="connsiteY2193" fmla="*/ 9740 h 1118849"/>
              <a:gd name="connsiteX2194" fmla="*/ 592949 w 884251"/>
              <a:gd name="connsiteY2194" fmla="*/ 10193 h 1118849"/>
              <a:gd name="connsiteX2195" fmla="*/ 591196 w 884251"/>
              <a:gd name="connsiteY2195" fmla="*/ 10254 h 1118849"/>
              <a:gd name="connsiteX2196" fmla="*/ 588171 w 884251"/>
              <a:gd name="connsiteY2196" fmla="*/ 8972 h 1118849"/>
              <a:gd name="connsiteX2197" fmla="*/ 587715 w 884251"/>
              <a:gd name="connsiteY2197" fmla="*/ 6153 h 1118849"/>
              <a:gd name="connsiteX2198" fmla="*/ 586724 w 884251"/>
              <a:gd name="connsiteY2198" fmla="*/ 5034 h 1118849"/>
              <a:gd name="connsiteX2199" fmla="*/ 586353 w 884251"/>
              <a:gd name="connsiteY2199" fmla="*/ 5158 h 1118849"/>
              <a:gd name="connsiteX2200" fmla="*/ 585609 w 884251"/>
              <a:gd name="connsiteY2200" fmla="*/ 5407 h 1118849"/>
              <a:gd name="connsiteX2201" fmla="*/ 584778 w 884251"/>
              <a:gd name="connsiteY2201" fmla="*/ 6059 h 1118849"/>
              <a:gd name="connsiteX2202" fmla="*/ 584186 w 884251"/>
              <a:gd name="connsiteY2202" fmla="*/ 6524 h 1118849"/>
              <a:gd name="connsiteX2203" fmla="*/ 582762 w 884251"/>
              <a:gd name="connsiteY2203" fmla="*/ 6588 h 1118849"/>
              <a:gd name="connsiteX2204" fmla="*/ 581692 w 884251"/>
              <a:gd name="connsiteY2204" fmla="*/ 6090 h 1118849"/>
              <a:gd name="connsiteX2205" fmla="*/ 581029 w 884251"/>
              <a:gd name="connsiteY2205" fmla="*/ 5783 h 1118849"/>
              <a:gd name="connsiteX2206" fmla="*/ 580048 w 884251"/>
              <a:gd name="connsiteY2206" fmla="*/ 6079 h 1118849"/>
              <a:gd name="connsiteX2207" fmla="*/ 577933 w 884251"/>
              <a:gd name="connsiteY2207" fmla="*/ 6715 h 1118849"/>
              <a:gd name="connsiteX2208" fmla="*/ 577557 w 884251"/>
              <a:gd name="connsiteY2208" fmla="*/ 7143 h 1118849"/>
              <a:gd name="connsiteX2209" fmla="*/ 577006 w 884251"/>
              <a:gd name="connsiteY2209" fmla="*/ 7770 h 1118849"/>
              <a:gd name="connsiteX2210" fmla="*/ 575088 w 884251"/>
              <a:gd name="connsiteY2210" fmla="*/ 8205 h 1118849"/>
              <a:gd name="connsiteX2211" fmla="*/ 574452 w 884251"/>
              <a:gd name="connsiteY2211" fmla="*/ 8757 h 1118849"/>
              <a:gd name="connsiteX2212" fmla="*/ 574159 w 884251"/>
              <a:gd name="connsiteY2212" fmla="*/ 9012 h 1118849"/>
              <a:gd name="connsiteX2213" fmla="*/ 573584 w 884251"/>
              <a:gd name="connsiteY2213" fmla="*/ 9127 h 1118849"/>
              <a:gd name="connsiteX2214" fmla="*/ 573231 w 884251"/>
              <a:gd name="connsiteY2214" fmla="*/ 9199 h 1118849"/>
              <a:gd name="connsiteX2215" fmla="*/ 570678 w 884251"/>
              <a:gd name="connsiteY2215" fmla="*/ 8368 h 111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</a:cxnLst>
            <a:rect l="l" t="t" r="r" b="b"/>
            <a:pathLst>
              <a:path w="884251" h="1118849">
                <a:moveTo>
                  <a:pt x="570678" y="8368"/>
                </a:moveTo>
                <a:lnTo>
                  <a:pt x="570384" y="8272"/>
                </a:lnTo>
                <a:lnTo>
                  <a:pt x="569903" y="6295"/>
                </a:lnTo>
                <a:lnTo>
                  <a:pt x="568943" y="6306"/>
                </a:lnTo>
                <a:lnTo>
                  <a:pt x="568401" y="6352"/>
                </a:lnTo>
                <a:lnTo>
                  <a:pt x="567348" y="5239"/>
                </a:lnTo>
                <a:lnTo>
                  <a:pt x="567410" y="4246"/>
                </a:lnTo>
                <a:lnTo>
                  <a:pt x="565799" y="2513"/>
                </a:lnTo>
                <a:lnTo>
                  <a:pt x="564251" y="1895"/>
                </a:lnTo>
                <a:lnTo>
                  <a:pt x="563150" y="1756"/>
                </a:lnTo>
                <a:lnTo>
                  <a:pt x="561836" y="1587"/>
                </a:lnTo>
                <a:lnTo>
                  <a:pt x="560845" y="287"/>
                </a:lnTo>
                <a:lnTo>
                  <a:pt x="559422" y="1218"/>
                </a:lnTo>
                <a:lnTo>
                  <a:pt x="559187" y="855"/>
                </a:lnTo>
                <a:lnTo>
                  <a:pt x="558740" y="166"/>
                </a:lnTo>
                <a:lnTo>
                  <a:pt x="557625" y="353"/>
                </a:lnTo>
                <a:lnTo>
                  <a:pt x="557998" y="1219"/>
                </a:lnTo>
                <a:lnTo>
                  <a:pt x="557630" y="7294"/>
                </a:lnTo>
                <a:lnTo>
                  <a:pt x="555526" y="8286"/>
                </a:lnTo>
                <a:lnTo>
                  <a:pt x="552947" y="11719"/>
                </a:lnTo>
                <a:lnTo>
                  <a:pt x="552496" y="12319"/>
                </a:lnTo>
                <a:lnTo>
                  <a:pt x="550453" y="13251"/>
                </a:lnTo>
                <a:lnTo>
                  <a:pt x="546176" y="13323"/>
                </a:lnTo>
                <a:lnTo>
                  <a:pt x="543645" y="13998"/>
                </a:lnTo>
                <a:lnTo>
                  <a:pt x="540919" y="15522"/>
                </a:lnTo>
                <a:lnTo>
                  <a:pt x="540648" y="14598"/>
                </a:lnTo>
                <a:lnTo>
                  <a:pt x="540028" y="14350"/>
                </a:lnTo>
                <a:lnTo>
                  <a:pt x="539408" y="14101"/>
                </a:lnTo>
                <a:lnTo>
                  <a:pt x="538790" y="13852"/>
                </a:lnTo>
                <a:lnTo>
                  <a:pt x="538170" y="13604"/>
                </a:lnTo>
                <a:lnTo>
                  <a:pt x="538004" y="14204"/>
                </a:lnTo>
                <a:lnTo>
                  <a:pt x="537838" y="14802"/>
                </a:lnTo>
                <a:lnTo>
                  <a:pt x="537672" y="15401"/>
                </a:lnTo>
                <a:lnTo>
                  <a:pt x="537838" y="16133"/>
                </a:lnTo>
                <a:lnTo>
                  <a:pt x="538012" y="16895"/>
                </a:lnTo>
                <a:lnTo>
                  <a:pt x="538187" y="17657"/>
                </a:lnTo>
                <a:lnTo>
                  <a:pt x="538360" y="18419"/>
                </a:lnTo>
                <a:lnTo>
                  <a:pt x="538533" y="19180"/>
                </a:lnTo>
                <a:lnTo>
                  <a:pt x="538965" y="19821"/>
                </a:lnTo>
                <a:lnTo>
                  <a:pt x="539398" y="20462"/>
                </a:lnTo>
                <a:lnTo>
                  <a:pt x="539830" y="21103"/>
                </a:lnTo>
                <a:lnTo>
                  <a:pt x="540232" y="21258"/>
                </a:lnTo>
                <a:lnTo>
                  <a:pt x="540633" y="21413"/>
                </a:lnTo>
                <a:lnTo>
                  <a:pt x="540674" y="22095"/>
                </a:lnTo>
                <a:lnTo>
                  <a:pt x="540715" y="22777"/>
                </a:lnTo>
                <a:lnTo>
                  <a:pt x="540754" y="23457"/>
                </a:lnTo>
                <a:lnTo>
                  <a:pt x="541156" y="23892"/>
                </a:lnTo>
                <a:lnTo>
                  <a:pt x="541558" y="24325"/>
                </a:lnTo>
                <a:lnTo>
                  <a:pt x="542021" y="24420"/>
                </a:lnTo>
                <a:lnTo>
                  <a:pt x="542484" y="24513"/>
                </a:lnTo>
                <a:lnTo>
                  <a:pt x="542575" y="25287"/>
                </a:lnTo>
                <a:lnTo>
                  <a:pt x="542667" y="26062"/>
                </a:lnTo>
                <a:lnTo>
                  <a:pt x="543223" y="26744"/>
                </a:lnTo>
                <a:lnTo>
                  <a:pt x="543684" y="27309"/>
                </a:lnTo>
                <a:lnTo>
                  <a:pt x="543779" y="27426"/>
                </a:lnTo>
                <a:lnTo>
                  <a:pt x="542479" y="27450"/>
                </a:lnTo>
                <a:lnTo>
                  <a:pt x="539634" y="29126"/>
                </a:lnTo>
                <a:lnTo>
                  <a:pt x="538355" y="29160"/>
                </a:lnTo>
                <a:lnTo>
                  <a:pt x="537158" y="29192"/>
                </a:lnTo>
                <a:lnTo>
                  <a:pt x="536386" y="29020"/>
                </a:lnTo>
                <a:lnTo>
                  <a:pt x="534125" y="28513"/>
                </a:lnTo>
                <a:lnTo>
                  <a:pt x="533417" y="28013"/>
                </a:lnTo>
                <a:lnTo>
                  <a:pt x="533069" y="27766"/>
                </a:lnTo>
                <a:lnTo>
                  <a:pt x="532639" y="27462"/>
                </a:lnTo>
                <a:lnTo>
                  <a:pt x="529915" y="26472"/>
                </a:lnTo>
                <a:lnTo>
                  <a:pt x="526940" y="23750"/>
                </a:lnTo>
                <a:lnTo>
                  <a:pt x="525516" y="24000"/>
                </a:lnTo>
                <a:lnTo>
                  <a:pt x="525209" y="23428"/>
                </a:lnTo>
                <a:lnTo>
                  <a:pt x="525083" y="23194"/>
                </a:lnTo>
                <a:lnTo>
                  <a:pt x="523101" y="21585"/>
                </a:lnTo>
                <a:lnTo>
                  <a:pt x="522875" y="21220"/>
                </a:lnTo>
                <a:lnTo>
                  <a:pt x="522655" y="20865"/>
                </a:lnTo>
                <a:lnTo>
                  <a:pt x="521489" y="18985"/>
                </a:lnTo>
                <a:lnTo>
                  <a:pt x="520562" y="19234"/>
                </a:lnTo>
                <a:lnTo>
                  <a:pt x="520315" y="19655"/>
                </a:lnTo>
                <a:lnTo>
                  <a:pt x="519942" y="20288"/>
                </a:lnTo>
                <a:lnTo>
                  <a:pt x="517533" y="20350"/>
                </a:lnTo>
                <a:lnTo>
                  <a:pt x="516346" y="20929"/>
                </a:lnTo>
                <a:lnTo>
                  <a:pt x="516175" y="21018"/>
                </a:lnTo>
                <a:lnTo>
                  <a:pt x="514930" y="21657"/>
                </a:lnTo>
                <a:lnTo>
                  <a:pt x="514301" y="22574"/>
                </a:lnTo>
                <a:lnTo>
                  <a:pt x="514042" y="22949"/>
                </a:lnTo>
                <a:lnTo>
                  <a:pt x="513694" y="23456"/>
                </a:lnTo>
                <a:lnTo>
                  <a:pt x="512828" y="23644"/>
                </a:lnTo>
                <a:lnTo>
                  <a:pt x="512326" y="23343"/>
                </a:lnTo>
                <a:lnTo>
                  <a:pt x="511899" y="23086"/>
                </a:lnTo>
                <a:lnTo>
                  <a:pt x="510692" y="23150"/>
                </a:lnTo>
                <a:lnTo>
                  <a:pt x="509493" y="23212"/>
                </a:lnTo>
                <a:lnTo>
                  <a:pt x="508870" y="22515"/>
                </a:lnTo>
                <a:lnTo>
                  <a:pt x="507070" y="23339"/>
                </a:lnTo>
                <a:lnTo>
                  <a:pt x="506640" y="24703"/>
                </a:lnTo>
                <a:lnTo>
                  <a:pt x="507073" y="26252"/>
                </a:lnTo>
                <a:lnTo>
                  <a:pt x="508127" y="26543"/>
                </a:lnTo>
                <a:lnTo>
                  <a:pt x="509302" y="26870"/>
                </a:lnTo>
                <a:lnTo>
                  <a:pt x="509657" y="27565"/>
                </a:lnTo>
                <a:lnTo>
                  <a:pt x="510854" y="29904"/>
                </a:lnTo>
                <a:lnTo>
                  <a:pt x="512165" y="33601"/>
                </a:lnTo>
                <a:lnTo>
                  <a:pt x="513271" y="36718"/>
                </a:lnTo>
                <a:lnTo>
                  <a:pt x="512903" y="39198"/>
                </a:lnTo>
                <a:lnTo>
                  <a:pt x="513957" y="42122"/>
                </a:lnTo>
                <a:lnTo>
                  <a:pt x="514020" y="42297"/>
                </a:lnTo>
                <a:lnTo>
                  <a:pt x="513294" y="43358"/>
                </a:lnTo>
                <a:lnTo>
                  <a:pt x="512535" y="44465"/>
                </a:lnTo>
                <a:lnTo>
                  <a:pt x="511446" y="45108"/>
                </a:lnTo>
                <a:lnTo>
                  <a:pt x="510743" y="45522"/>
                </a:lnTo>
                <a:lnTo>
                  <a:pt x="510560" y="46622"/>
                </a:lnTo>
                <a:lnTo>
                  <a:pt x="510496" y="47010"/>
                </a:lnTo>
                <a:lnTo>
                  <a:pt x="510699" y="47462"/>
                </a:lnTo>
                <a:lnTo>
                  <a:pt x="512048" y="50478"/>
                </a:lnTo>
                <a:lnTo>
                  <a:pt x="515468" y="53346"/>
                </a:lnTo>
                <a:lnTo>
                  <a:pt x="515888" y="53697"/>
                </a:lnTo>
                <a:lnTo>
                  <a:pt x="516546" y="53885"/>
                </a:lnTo>
                <a:lnTo>
                  <a:pt x="516753" y="53944"/>
                </a:lnTo>
                <a:lnTo>
                  <a:pt x="517041" y="54320"/>
                </a:lnTo>
                <a:lnTo>
                  <a:pt x="517558" y="54997"/>
                </a:lnTo>
                <a:lnTo>
                  <a:pt x="517496" y="55926"/>
                </a:lnTo>
                <a:lnTo>
                  <a:pt x="516139" y="58220"/>
                </a:lnTo>
                <a:lnTo>
                  <a:pt x="518848" y="60153"/>
                </a:lnTo>
                <a:lnTo>
                  <a:pt x="519569" y="60663"/>
                </a:lnTo>
                <a:lnTo>
                  <a:pt x="518987" y="61564"/>
                </a:lnTo>
                <a:lnTo>
                  <a:pt x="518246" y="63362"/>
                </a:lnTo>
                <a:lnTo>
                  <a:pt x="517293" y="64237"/>
                </a:lnTo>
                <a:lnTo>
                  <a:pt x="517128" y="64388"/>
                </a:lnTo>
                <a:lnTo>
                  <a:pt x="516824" y="64666"/>
                </a:lnTo>
                <a:lnTo>
                  <a:pt x="515651" y="65110"/>
                </a:lnTo>
                <a:lnTo>
                  <a:pt x="512556" y="66283"/>
                </a:lnTo>
                <a:lnTo>
                  <a:pt x="511259" y="69507"/>
                </a:lnTo>
                <a:lnTo>
                  <a:pt x="510272" y="73412"/>
                </a:lnTo>
                <a:lnTo>
                  <a:pt x="508911" y="75150"/>
                </a:lnTo>
                <a:lnTo>
                  <a:pt x="508606" y="78930"/>
                </a:lnTo>
                <a:lnTo>
                  <a:pt x="507795" y="80559"/>
                </a:lnTo>
                <a:lnTo>
                  <a:pt x="507680" y="80791"/>
                </a:lnTo>
                <a:lnTo>
                  <a:pt x="508733" y="83146"/>
                </a:lnTo>
                <a:lnTo>
                  <a:pt x="508566" y="85069"/>
                </a:lnTo>
                <a:lnTo>
                  <a:pt x="508550" y="85253"/>
                </a:lnTo>
                <a:lnTo>
                  <a:pt x="508696" y="85844"/>
                </a:lnTo>
                <a:lnTo>
                  <a:pt x="509356" y="88537"/>
                </a:lnTo>
                <a:lnTo>
                  <a:pt x="508236" y="95661"/>
                </a:lnTo>
                <a:lnTo>
                  <a:pt x="507842" y="98164"/>
                </a:lnTo>
                <a:lnTo>
                  <a:pt x="505734" y="103683"/>
                </a:lnTo>
                <a:lnTo>
                  <a:pt x="504691" y="111072"/>
                </a:lnTo>
                <a:lnTo>
                  <a:pt x="505801" y="122735"/>
                </a:lnTo>
                <a:lnTo>
                  <a:pt x="505877" y="123489"/>
                </a:lnTo>
                <a:lnTo>
                  <a:pt x="505952" y="124243"/>
                </a:lnTo>
                <a:lnTo>
                  <a:pt x="506025" y="124995"/>
                </a:lnTo>
                <a:lnTo>
                  <a:pt x="506101" y="125749"/>
                </a:lnTo>
                <a:lnTo>
                  <a:pt x="506176" y="126501"/>
                </a:lnTo>
                <a:lnTo>
                  <a:pt x="506251" y="127255"/>
                </a:lnTo>
                <a:lnTo>
                  <a:pt x="506325" y="128009"/>
                </a:lnTo>
                <a:lnTo>
                  <a:pt x="505066" y="132303"/>
                </a:lnTo>
                <a:lnTo>
                  <a:pt x="502322" y="133450"/>
                </a:lnTo>
                <a:lnTo>
                  <a:pt x="497475" y="134134"/>
                </a:lnTo>
                <a:lnTo>
                  <a:pt x="486872" y="134685"/>
                </a:lnTo>
                <a:lnTo>
                  <a:pt x="480208" y="135980"/>
                </a:lnTo>
                <a:lnTo>
                  <a:pt x="473848" y="136549"/>
                </a:lnTo>
                <a:lnTo>
                  <a:pt x="468699" y="137360"/>
                </a:lnTo>
                <a:lnTo>
                  <a:pt x="462490" y="138537"/>
                </a:lnTo>
                <a:lnTo>
                  <a:pt x="455829" y="140280"/>
                </a:lnTo>
                <a:lnTo>
                  <a:pt x="450985" y="142607"/>
                </a:lnTo>
                <a:lnTo>
                  <a:pt x="446298" y="145693"/>
                </a:lnTo>
                <a:lnTo>
                  <a:pt x="443874" y="145959"/>
                </a:lnTo>
                <a:lnTo>
                  <a:pt x="440843" y="145734"/>
                </a:lnTo>
                <a:lnTo>
                  <a:pt x="436904" y="145438"/>
                </a:lnTo>
                <a:lnTo>
                  <a:pt x="432636" y="146353"/>
                </a:lnTo>
                <a:lnTo>
                  <a:pt x="433257" y="147964"/>
                </a:lnTo>
                <a:lnTo>
                  <a:pt x="433010" y="149265"/>
                </a:lnTo>
                <a:lnTo>
                  <a:pt x="431835" y="148463"/>
                </a:lnTo>
                <a:lnTo>
                  <a:pt x="431217" y="149764"/>
                </a:lnTo>
                <a:lnTo>
                  <a:pt x="431529" y="151623"/>
                </a:lnTo>
                <a:lnTo>
                  <a:pt x="431037" y="153113"/>
                </a:lnTo>
                <a:lnTo>
                  <a:pt x="430048" y="154602"/>
                </a:lnTo>
                <a:lnTo>
                  <a:pt x="430236" y="155902"/>
                </a:lnTo>
                <a:lnTo>
                  <a:pt x="431720" y="156396"/>
                </a:lnTo>
                <a:lnTo>
                  <a:pt x="431536" y="157018"/>
                </a:lnTo>
                <a:lnTo>
                  <a:pt x="429830" y="158329"/>
                </a:lnTo>
                <a:lnTo>
                  <a:pt x="429434" y="158631"/>
                </a:lnTo>
                <a:lnTo>
                  <a:pt x="429127" y="159624"/>
                </a:lnTo>
                <a:lnTo>
                  <a:pt x="430429" y="162163"/>
                </a:lnTo>
                <a:lnTo>
                  <a:pt x="430368" y="163094"/>
                </a:lnTo>
                <a:lnTo>
                  <a:pt x="429614" y="164286"/>
                </a:lnTo>
                <a:lnTo>
                  <a:pt x="429505" y="164459"/>
                </a:lnTo>
                <a:lnTo>
                  <a:pt x="429340" y="164469"/>
                </a:lnTo>
                <a:lnTo>
                  <a:pt x="428514" y="164523"/>
                </a:lnTo>
                <a:lnTo>
                  <a:pt x="421766" y="160195"/>
                </a:lnTo>
                <a:lnTo>
                  <a:pt x="419539" y="159949"/>
                </a:lnTo>
                <a:lnTo>
                  <a:pt x="418301" y="159022"/>
                </a:lnTo>
                <a:lnTo>
                  <a:pt x="417125" y="158962"/>
                </a:lnTo>
                <a:lnTo>
                  <a:pt x="416975" y="159011"/>
                </a:lnTo>
                <a:lnTo>
                  <a:pt x="414651" y="159773"/>
                </a:lnTo>
                <a:lnTo>
                  <a:pt x="412786" y="159998"/>
                </a:lnTo>
                <a:lnTo>
                  <a:pt x="412055" y="160087"/>
                </a:lnTo>
                <a:lnTo>
                  <a:pt x="410632" y="160760"/>
                </a:lnTo>
                <a:lnTo>
                  <a:pt x="407851" y="162078"/>
                </a:lnTo>
                <a:lnTo>
                  <a:pt x="405504" y="161949"/>
                </a:lnTo>
                <a:lnTo>
                  <a:pt x="403457" y="161836"/>
                </a:lnTo>
                <a:lnTo>
                  <a:pt x="401665" y="162337"/>
                </a:lnTo>
                <a:lnTo>
                  <a:pt x="399932" y="162216"/>
                </a:lnTo>
                <a:lnTo>
                  <a:pt x="398094" y="161491"/>
                </a:lnTo>
                <a:lnTo>
                  <a:pt x="397885" y="161409"/>
                </a:lnTo>
                <a:lnTo>
                  <a:pt x="397581" y="161288"/>
                </a:lnTo>
                <a:lnTo>
                  <a:pt x="395532" y="159820"/>
                </a:lnTo>
                <a:lnTo>
                  <a:pt x="395165" y="159559"/>
                </a:lnTo>
                <a:lnTo>
                  <a:pt x="392070" y="158386"/>
                </a:lnTo>
                <a:lnTo>
                  <a:pt x="389721" y="158142"/>
                </a:lnTo>
                <a:lnTo>
                  <a:pt x="389207" y="157786"/>
                </a:lnTo>
                <a:lnTo>
                  <a:pt x="387490" y="156596"/>
                </a:lnTo>
                <a:lnTo>
                  <a:pt x="386346" y="156444"/>
                </a:lnTo>
                <a:lnTo>
                  <a:pt x="385201" y="156292"/>
                </a:lnTo>
                <a:lnTo>
                  <a:pt x="384243" y="155046"/>
                </a:lnTo>
                <a:lnTo>
                  <a:pt x="383342" y="153876"/>
                </a:lnTo>
                <a:lnTo>
                  <a:pt x="381733" y="152763"/>
                </a:lnTo>
                <a:lnTo>
                  <a:pt x="381301" y="152577"/>
                </a:lnTo>
                <a:lnTo>
                  <a:pt x="379875" y="151962"/>
                </a:lnTo>
                <a:lnTo>
                  <a:pt x="377076" y="151385"/>
                </a:lnTo>
                <a:lnTo>
                  <a:pt x="376595" y="151285"/>
                </a:lnTo>
                <a:lnTo>
                  <a:pt x="374269" y="150392"/>
                </a:lnTo>
                <a:lnTo>
                  <a:pt x="368240" y="148078"/>
                </a:lnTo>
                <a:lnTo>
                  <a:pt x="367697" y="147650"/>
                </a:lnTo>
                <a:lnTo>
                  <a:pt x="365094" y="145743"/>
                </a:lnTo>
                <a:lnTo>
                  <a:pt x="362373" y="147929"/>
                </a:lnTo>
                <a:lnTo>
                  <a:pt x="357852" y="158200"/>
                </a:lnTo>
                <a:lnTo>
                  <a:pt x="355744" y="163421"/>
                </a:lnTo>
                <a:lnTo>
                  <a:pt x="353478" y="165790"/>
                </a:lnTo>
                <a:lnTo>
                  <a:pt x="351208" y="167562"/>
                </a:lnTo>
                <a:lnTo>
                  <a:pt x="349547" y="169232"/>
                </a:lnTo>
                <a:lnTo>
                  <a:pt x="347861" y="171240"/>
                </a:lnTo>
                <a:lnTo>
                  <a:pt x="346347" y="172167"/>
                </a:lnTo>
                <a:lnTo>
                  <a:pt x="345314" y="172800"/>
                </a:lnTo>
                <a:lnTo>
                  <a:pt x="336553" y="183650"/>
                </a:lnTo>
                <a:lnTo>
                  <a:pt x="336399" y="183791"/>
                </a:lnTo>
                <a:lnTo>
                  <a:pt x="326575" y="192766"/>
                </a:lnTo>
                <a:lnTo>
                  <a:pt x="322345" y="197680"/>
                </a:lnTo>
                <a:lnTo>
                  <a:pt x="321931" y="199994"/>
                </a:lnTo>
                <a:lnTo>
                  <a:pt x="319337" y="200805"/>
                </a:lnTo>
                <a:lnTo>
                  <a:pt x="318300" y="201449"/>
                </a:lnTo>
                <a:lnTo>
                  <a:pt x="313838" y="204227"/>
                </a:lnTo>
                <a:lnTo>
                  <a:pt x="310795" y="207288"/>
                </a:lnTo>
                <a:lnTo>
                  <a:pt x="309269" y="208823"/>
                </a:lnTo>
                <a:lnTo>
                  <a:pt x="307266" y="209971"/>
                </a:lnTo>
                <a:lnTo>
                  <a:pt x="306355" y="210493"/>
                </a:lnTo>
                <a:lnTo>
                  <a:pt x="305686" y="210877"/>
                </a:lnTo>
                <a:lnTo>
                  <a:pt x="304575" y="211933"/>
                </a:lnTo>
                <a:lnTo>
                  <a:pt x="303404" y="214850"/>
                </a:lnTo>
                <a:lnTo>
                  <a:pt x="302249" y="216487"/>
                </a:lnTo>
                <a:lnTo>
                  <a:pt x="302047" y="216775"/>
                </a:lnTo>
                <a:lnTo>
                  <a:pt x="301314" y="217144"/>
                </a:lnTo>
                <a:lnTo>
                  <a:pt x="300565" y="217522"/>
                </a:lnTo>
                <a:lnTo>
                  <a:pt x="295866" y="217843"/>
                </a:lnTo>
                <a:lnTo>
                  <a:pt x="291974" y="220454"/>
                </a:lnTo>
                <a:lnTo>
                  <a:pt x="290800" y="220766"/>
                </a:lnTo>
                <a:lnTo>
                  <a:pt x="289625" y="221080"/>
                </a:lnTo>
                <a:lnTo>
                  <a:pt x="291508" y="226608"/>
                </a:lnTo>
                <a:lnTo>
                  <a:pt x="292133" y="233829"/>
                </a:lnTo>
                <a:lnTo>
                  <a:pt x="293958" y="236956"/>
                </a:lnTo>
                <a:lnTo>
                  <a:pt x="295251" y="238932"/>
                </a:lnTo>
                <a:lnTo>
                  <a:pt x="300331" y="241469"/>
                </a:lnTo>
                <a:lnTo>
                  <a:pt x="303821" y="243225"/>
                </a:lnTo>
                <a:lnTo>
                  <a:pt x="306553" y="245522"/>
                </a:lnTo>
                <a:lnTo>
                  <a:pt x="308375" y="247453"/>
                </a:lnTo>
                <a:lnTo>
                  <a:pt x="307168" y="249454"/>
                </a:lnTo>
                <a:lnTo>
                  <a:pt x="304292" y="250287"/>
                </a:lnTo>
                <a:lnTo>
                  <a:pt x="301262" y="250059"/>
                </a:lnTo>
                <a:lnTo>
                  <a:pt x="297321" y="249765"/>
                </a:lnTo>
                <a:lnTo>
                  <a:pt x="295204" y="250802"/>
                </a:lnTo>
                <a:lnTo>
                  <a:pt x="294757" y="254357"/>
                </a:lnTo>
                <a:lnTo>
                  <a:pt x="296680" y="257393"/>
                </a:lnTo>
                <a:lnTo>
                  <a:pt x="297382" y="258647"/>
                </a:lnTo>
                <a:lnTo>
                  <a:pt x="299658" y="262717"/>
                </a:lnTo>
                <a:lnTo>
                  <a:pt x="302751" y="263889"/>
                </a:lnTo>
                <a:lnTo>
                  <a:pt x="308420" y="266143"/>
                </a:lnTo>
                <a:lnTo>
                  <a:pt x="326008" y="271795"/>
                </a:lnTo>
                <a:lnTo>
                  <a:pt x="331924" y="275378"/>
                </a:lnTo>
                <a:lnTo>
                  <a:pt x="335868" y="277019"/>
                </a:lnTo>
                <a:lnTo>
                  <a:pt x="339202" y="278017"/>
                </a:lnTo>
                <a:lnTo>
                  <a:pt x="344050" y="277631"/>
                </a:lnTo>
                <a:lnTo>
                  <a:pt x="346493" y="280288"/>
                </a:lnTo>
                <a:lnTo>
                  <a:pt x="347485" y="282890"/>
                </a:lnTo>
                <a:lnTo>
                  <a:pt x="348229" y="283261"/>
                </a:lnTo>
                <a:lnTo>
                  <a:pt x="350577" y="283007"/>
                </a:lnTo>
                <a:lnTo>
                  <a:pt x="351817" y="284556"/>
                </a:lnTo>
                <a:lnTo>
                  <a:pt x="353610" y="284861"/>
                </a:lnTo>
                <a:lnTo>
                  <a:pt x="355156" y="284611"/>
                </a:lnTo>
                <a:lnTo>
                  <a:pt x="356264" y="283897"/>
                </a:lnTo>
                <a:lnTo>
                  <a:pt x="356699" y="283616"/>
                </a:lnTo>
                <a:lnTo>
                  <a:pt x="358491" y="283799"/>
                </a:lnTo>
                <a:lnTo>
                  <a:pt x="359109" y="283302"/>
                </a:lnTo>
                <a:lnTo>
                  <a:pt x="359379" y="283177"/>
                </a:lnTo>
                <a:lnTo>
                  <a:pt x="359790" y="282989"/>
                </a:lnTo>
                <a:lnTo>
                  <a:pt x="360403" y="283100"/>
                </a:lnTo>
                <a:lnTo>
                  <a:pt x="361150" y="283235"/>
                </a:lnTo>
                <a:lnTo>
                  <a:pt x="362452" y="285217"/>
                </a:lnTo>
                <a:lnTo>
                  <a:pt x="363455" y="286179"/>
                </a:lnTo>
                <a:lnTo>
                  <a:pt x="363938" y="286640"/>
                </a:lnTo>
                <a:lnTo>
                  <a:pt x="364329" y="286731"/>
                </a:lnTo>
                <a:lnTo>
                  <a:pt x="365792" y="287070"/>
                </a:lnTo>
                <a:lnTo>
                  <a:pt x="366050" y="291539"/>
                </a:lnTo>
                <a:lnTo>
                  <a:pt x="363488" y="297179"/>
                </a:lnTo>
                <a:lnTo>
                  <a:pt x="360172" y="304108"/>
                </a:lnTo>
                <a:lnTo>
                  <a:pt x="356555" y="312062"/>
                </a:lnTo>
                <a:lnTo>
                  <a:pt x="353692" y="318427"/>
                </a:lnTo>
                <a:lnTo>
                  <a:pt x="350978" y="323757"/>
                </a:lnTo>
                <a:lnTo>
                  <a:pt x="350031" y="326429"/>
                </a:lnTo>
                <a:lnTo>
                  <a:pt x="349171" y="328856"/>
                </a:lnTo>
                <a:lnTo>
                  <a:pt x="346463" y="336430"/>
                </a:lnTo>
                <a:lnTo>
                  <a:pt x="344356" y="342105"/>
                </a:lnTo>
                <a:lnTo>
                  <a:pt x="342398" y="347194"/>
                </a:lnTo>
                <a:lnTo>
                  <a:pt x="341355" y="351722"/>
                </a:lnTo>
                <a:lnTo>
                  <a:pt x="339072" y="354206"/>
                </a:lnTo>
                <a:lnTo>
                  <a:pt x="338207" y="354518"/>
                </a:lnTo>
                <a:lnTo>
                  <a:pt x="336044" y="354398"/>
                </a:lnTo>
                <a:lnTo>
                  <a:pt x="335245" y="356756"/>
                </a:lnTo>
                <a:lnTo>
                  <a:pt x="332988" y="357686"/>
                </a:lnTo>
                <a:lnTo>
                  <a:pt x="331611" y="358254"/>
                </a:lnTo>
                <a:lnTo>
                  <a:pt x="331031" y="358493"/>
                </a:lnTo>
                <a:lnTo>
                  <a:pt x="327308" y="358976"/>
                </a:lnTo>
                <a:lnTo>
                  <a:pt x="322388" y="359710"/>
                </a:lnTo>
                <a:lnTo>
                  <a:pt x="318161" y="358971"/>
                </a:lnTo>
                <a:lnTo>
                  <a:pt x="314871" y="357842"/>
                </a:lnTo>
                <a:lnTo>
                  <a:pt x="312628" y="357403"/>
                </a:lnTo>
                <a:lnTo>
                  <a:pt x="310754" y="357274"/>
                </a:lnTo>
                <a:lnTo>
                  <a:pt x="310113" y="357230"/>
                </a:lnTo>
                <a:lnTo>
                  <a:pt x="303628" y="356726"/>
                </a:lnTo>
                <a:lnTo>
                  <a:pt x="299522" y="356529"/>
                </a:lnTo>
                <a:lnTo>
                  <a:pt x="293420" y="356705"/>
                </a:lnTo>
                <a:lnTo>
                  <a:pt x="290123" y="357493"/>
                </a:lnTo>
                <a:lnTo>
                  <a:pt x="286887" y="358359"/>
                </a:lnTo>
                <a:lnTo>
                  <a:pt x="283961" y="358854"/>
                </a:lnTo>
                <a:lnTo>
                  <a:pt x="282286" y="361087"/>
                </a:lnTo>
                <a:lnTo>
                  <a:pt x="281603" y="361638"/>
                </a:lnTo>
                <a:lnTo>
                  <a:pt x="280743" y="362331"/>
                </a:lnTo>
                <a:lnTo>
                  <a:pt x="280004" y="363697"/>
                </a:lnTo>
                <a:lnTo>
                  <a:pt x="274202" y="367104"/>
                </a:lnTo>
                <a:lnTo>
                  <a:pt x="270250" y="369424"/>
                </a:lnTo>
                <a:lnTo>
                  <a:pt x="269558" y="370180"/>
                </a:lnTo>
                <a:lnTo>
                  <a:pt x="268771" y="371039"/>
                </a:lnTo>
                <a:lnTo>
                  <a:pt x="268093" y="372404"/>
                </a:lnTo>
                <a:lnTo>
                  <a:pt x="267354" y="373858"/>
                </a:lnTo>
                <a:lnTo>
                  <a:pt x="266924" y="374702"/>
                </a:lnTo>
                <a:lnTo>
                  <a:pt x="266312" y="377989"/>
                </a:lnTo>
                <a:lnTo>
                  <a:pt x="265938" y="378691"/>
                </a:lnTo>
                <a:lnTo>
                  <a:pt x="265450" y="379603"/>
                </a:lnTo>
                <a:lnTo>
                  <a:pt x="264884" y="380204"/>
                </a:lnTo>
                <a:lnTo>
                  <a:pt x="264279" y="380846"/>
                </a:lnTo>
                <a:lnTo>
                  <a:pt x="262056" y="381595"/>
                </a:lnTo>
                <a:lnTo>
                  <a:pt x="257988" y="387248"/>
                </a:lnTo>
                <a:lnTo>
                  <a:pt x="256877" y="387994"/>
                </a:lnTo>
                <a:lnTo>
                  <a:pt x="253974" y="388559"/>
                </a:lnTo>
                <a:lnTo>
                  <a:pt x="250418" y="393290"/>
                </a:lnTo>
                <a:lnTo>
                  <a:pt x="249352" y="394709"/>
                </a:lnTo>
                <a:lnTo>
                  <a:pt x="249323" y="395312"/>
                </a:lnTo>
                <a:lnTo>
                  <a:pt x="249234" y="397127"/>
                </a:lnTo>
                <a:lnTo>
                  <a:pt x="248001" y="398494"/>
                </a:lnTo>
                <a:lnTo>
                  <a:pt x="247737" y="399507"/>
                </a:lnTo>
                <a:lnTo>
                  <a:pt x="247387" y="400852"/>
                </a:lnTo>
                <a:lnTo>
                  <a:pt x="246833" y="401535"/>
                </a:lnTo>
                <a:lnTo>
                  <a:pt x="241340" y="404835"/>
                </a:lnTo>
                <a:lnTo>
                  <a:pt x="240285" y="406341"/>
                </a:lnTo>
                <a:lnTo>
                  <a:pt x="239861" y="406947"/>
                </a:lnTo>
                <a:lnTo>
                  <a:pt x="238380" y="407632"/>
                </a:lnTo>
                <a:lnTo>
                  <a:pt x="237875" y="408430"/>
                </a:lnTo>
                <a:lnTo>
                  <a:pt x="236532" y="410551"/>
                </a:lnTo>
                <a:lnTo>
                  <a:pt x="235235" y="410678"/>
                </a:lnTo>
                <a:lnTo>
                  <a:pt x="229998" y="417760"/>
                </a:lnTo>
                <a:lnTo>
                  <a:pt x="229492" y="418711"/>
                </a:lnTo>
                <a:lnTo>
                  <a:pt x="228644" y="420306"/>
                </a:lnTo>
                <a:lnTo>
                  <a:pt x="227291" y="422913"/>
                </a:lnTo>
                <a:lnTo>
                  <a:pt x="224332" y="425959"/>
                </a:lnTo>
                <a:lnTo>
                  <a:pt x="221767" y="426902"/>
                </a:lnTo>
                <a:lnTo>
                  <a:pt x="220257" y="427457"/>
                </a:lnTo>
                <a:lnTo>
                  <a:pt x="218769" y="429592"/>
                </a:lnTo>
                <a:lnTo>
                  <a:pt x="217485" y="431433"/>
                </a:lnTo>
                <a:lnTo>
                  <a:pt x="214708" y="432928"/>
                </a:lnTo>
                <a:lnTo>
                  <a:pt x="212215" y="433026"/>
                </a:lnTo>
                <a:lnTo>
                  <a:pt x="209643" y="433127"/>
                </a:lnTo>
                <a:lnTo>
                  <a:pt x="206127" y="435927"/>
                </a:lnTo>
                <a:lnTo>
                  <a:pt x="203841" y="435995"/>
                </a:lnTo>
                <a:lnTo>
                  <a:pt x="202711" y="436895"/>
                </a:lnTo>
                <a:lnTo>
                  <a:pt x="202135" y="437099"/>
                </a:lnTo>
                <a:lnTo>
                  <a:pt x="201587" y="437274"/>
                </a:lnTo>
                <a:lnTo>
                  <a:pt x="196003" y="439062"/>
                </a:lnTo>
                <a:lnTo>
                  <a:pt x="191928" y="440367"/>
                </a:lnTo>
                <a:lnTo>
                  <a:pt x="187181" y="444968"/>
                </a:lnTo>
                <a:lnTo>
                  <a:pt x="184099" y="447829"/>
                </a:lnTo>
                <a:lnTo>
                  <a:pt x="181443" y="448208"/>
                </a:lnTo>
                <a:lnTo>
                  <a:pt x="179344" y="449413"/>
                </a:lnTo>
                <a:lnTo>
                  <a:pt x="178296" y="450015"/>
                </a:lnTo>
                <a:lnTo>
                  <a:pt x="175841" y="451884"/>
                </a:lnTo>
                <a:lnTo>
                  <a:pt x="174782" y="452691"/>
                </a:lnTo>
                <a:lnTo>
                  <a:pt x="172872" y="455052"/>
                </a:lnTo>
                <a:lnTo>
                  <a:pt x="171706" y="455727"/>
                </a:lnTo>
                <a:lnTo>
                  <a:pt x="166386" y="455008"/>
                </a:lnTo>
                <a:lnTo>
                  <a:pt x="165332" y="455482"/>
                </a:lnTo>
                <a:lnTo>
                  <a:pt x="164719" y="455757"/>
                </a:lnTo>
                <a:lnTo>
                  <a:pt x="160587" y="458745"/>
                </a:lnTo>
                <a:lnTo>
                  <a:pt x="158211" y="458892"/>
                </a:lnTo>
                <a:lnTo>
                  <a:pt x="156388" y="459005"/>
                </a:lnTo>
                <a:lnTo>
                  <a:pt x="154412" y="459693"/>
                </a:lnTo>
                <a:lnTo>
                  <a:pt x="153119" y="461061"/>
                </a:lnTo>
                <a:lnTo>
                  <a:pt x="150227" y="465844"/>
                </a:lnTo>
                <a:lnTo>
                  <a:pt x="149445" y="466359"/>
                </a:lnTo>
                <a:lnTo>
                  <a:pt x="148623" y="466902"/>
                </a:lnTo>
                <a:lnTo>
                  <a:pt x="146160" y="470072"/>
                </a:lnTo>
                <a:lnTo>
                  <a:pt x="143940" y="471628"/>
                </a:lnTo>
                <a:lnTo>
                  <a:pt x="137276" y="474128"/>
                </a:lnTo>
                <a:lnTo>
                  <a:pt x="134626" y="476864"/>
                </a:lnTo>
                <a:lnTo>
                  <a:pt x="133671" y="479767"/>
                </a:lnTo>
                <a:lnTo>
                  <a:pt x="132665" y="482822"/>
                </a:lnTo>
                <a:lnTo>
                  <a:pt x="130941" y="484997"/>
                </a:lnTo>
                <a:lnTo>
                  <a:pt x="129901" y="488845"/>
                </a:lnTo>
                <a:lnTo>
                  <a:pt x="127872" y="492571"/>
                </a:lnTo>
                <a:lnTo>
                  <a:pt x="124690" y="495843"/>
                </a:lnTo>
                <a:lnTo>
                  <a:pt x="124546" y="495992"/>
                </a:lnTo>
                <a:lnTo>
                  <a:pt x="121795" y="497786"/>
                </a:lnTo>
                <a:lnTo>
                  <a:pt x="121586" y="497923"/>
                </a:lnTo>
                <a:lnTo>
                  <a:pt x="119192" y="499101"/>
                </a:lnTo>
                <a:lnTo>
                  <a:pt x="118881" y="499115"/>
                </a:lnTo>
                <a:lnTo>
                  <a:pt x="116405" y="499281"/>
                </a:lnTo>
                <a:lnTo>
                  <a:pt x="113775" y="499439"/>
                </a:lnTo>
                <a:lnTo>
                  <a:pt x="112326" y="499501"/>
                </a:lnTo>
                <a:lnTo>
                  <a:pt x="110101" y="498763"/>
                </a:lnTo>
                <a:lnTo>
                  <a:pt x="108938" y="497865"/>
                </a:lnTo>
                <a:lnTo>
                  <a:pt x="106441" y="495936"/>
                </a:lnTo>
                <a:lnTo>
                  <a:pt x="105706" y="495367"/>
                </a:lnTo>
                <a:lnTo>
                  <a:pt x="102243" y="494263"/>
                </a:lnTo>
                <a:lnTo>
                  <a:pt x="100077" y="492347"/>
                </a:lnTo>
                <a:lnTo>
                  <a:pt x="98915" y="492076"/>
                </a:lnTo>
                <a:lnTo>
                  <a:pt x="97975" y="491856"/>
                </a:lnTo>
                <a:lnTo>
                  <a:pt x="97751" y="491723"/>
                </a:lnTo>
                <a:lnTo>
                  <a:pt x="96576" y="491020"/>
                </a:lnTo>
                <a:lnTo>
                  <a:pt x="96118" y="490746"/>
                </a:lnTo>
                <a:lnTo>
                  <a:pt x="95382" y="490593"/>
                </a:lnTo>
                <a:lnTo>
                  <a:pt x="93771" y="490258"/>
                </a:lnTo>
                <a:lnTo>
                  <a:pt x="90799" y="487973"/>
                </a:lnTo>
                <a:lnTo>
                  <a:pt x="90599" y="487932"/>
                </a:lnTo>
                <a:lnTo>
                  <a:pt x="89626" y="487728"/>
                </a:lnTo>
                <a:lnTo>
                  <a:pt x="87897" y="487981"/>
                </a:lnTo>
                <a:lnTo>
                  <a:pt x="85329" y="489102"/>
                </a:lnTo>
                <a:lnTo>
                  <a:pt x="83455" y="489919"/>
                </a:lnTo>
                <a:lnTo>
                  <a:pt x="82221" y="490854"/>
                </a:lnTo>
                <a:lnTo>
                  <a:pt x="79498" y="491295"/>
                </a:lnTo>
                <a:lnTo>
                  <a:pt x="78333" y="491484"/>
                </a:lnTo>
                <a:lnTo>
                  <a:pt x="77406" y="491983"/>
                </a:lnTo>
                <a:lnTo>
                  <a:pt x="75805" y="493850"/>
                </a:lnTo>
                <a:lnTo>
                  <a:pt x="74677" y="496135"/>
                </a:lnTo>
                <a:lnTo>
                  <a:pt x="74329" y="496839"/>
                </a:lnTo>
                <a:lnTo>
                  <a:pt x="74219" y="497060"/>
                </a:lnTo>
                <a:lnTo>
                  <a:pt x="72429" y="500681"/>
                </a:lnTo>
                <a:lnTo>
                  <a:pt x="70933" y="501689"/>
                </a:lnTo>
                <a:lnTo>
                  <a:pt x="70580" y="501926"/>
                </a:lnTo>
                <a:lnTo>
                  <a:pt x="70294" y="502038"/>
                </a:lnTo>
                <a:lnTo>
                  <a:pt x="69939" y="502176"/>
                </a:lnTo>
                <a:lnTo>
                  <a:pt x="67681" y="503053"/>
                </a:lnTo>
                <a:lnTo>
                  <a:pt x="61321" y="504128"/>
                </a:lnTo>
                <a:lnTo>
                  <a:pt x="59001" y="505558"/>
                </a:lnTo>
                <a:lnTo>
                  <a:pt x="58794" y="505685"/>
                </a:lnTo>
                <a:lnTo>
                  <a:pt x="57508" y="505879"/>
                </a:lnTo>
                <a:lnTo>
                  <a:pt x="53730" y="506448"/>
                </a:lnTo>
                <a:lnTo>
                  <a:pt x="51324" y="507324"/>
                </a:lnTo>
                <a:lnTo>
                  <a:pt x="47270" y="507104"/>
                </a:lnTo>
                <a:lnTo>
                  <a:pt x="47002" y="507089"/>
                </a:lnTo>
                <a:lnTo>
                  <a:pt x="44288" y="509022"/>
                </a:lnTo>
                <a:lnTo>
                  <a:pt x="42744" y="508841"/>
                </a:lnTo>
                <a:lnTo>
                  <a:pt x="40214" y="507217"/>
                </a:lnTo>
                <a:lnTo>
                  <a:pt x="38334" y="506008"/>
                </a:lnTo>
                <a:lnTo>
                  <a:pt x="38046" y="505827"/>
                </a:lnTo>
                <a:lnTo>
                  <a:pt x="37172" y="505273"/>
                </a:lnTo>
                <a:lnTo>
                  <a:pt x="37179" y="506799"/>
                </a:lnTo>
                <a:lnTo>
                  <a:pt x="38058" y="508769"/>
                </a:lnTo>
                <a:lnTo>
                  <a:pt x="39293" y="511518"/>
                </a:lnTo>
                <a:lnTo>
                  <a:pt x="40432" y="512744"/>
                </a:lnTo>
                <a:lnTo>
                  <a:pt x="42392" y="514856"/>
                </a:lnTo>
                <a:lnTo>
                  <a:pt x="44508" y="520243"/>
                </a:lnTo>
                <a:lnTo>
                  <a:pt x="48159" y="522897"/>
                </a:lnTo>
                <a:lnTo>
                  <a:pt x="49030" y="524816"/>
                </a:lnTo>
                <a:lnTo>
                  <a:pt x="51137" y="527537"/>
                </a:lnTo>
                <a:lnTo>
                  <a:pt x="53595" y="528607"/>
                </a:lnTo>
                <a:lnTo>
                  <a:pt x="55851" y="528507"/>
                </a:lnTo>
                <a:lnTo>
                  <a:pt x="58493" y="528952"/>
                </a:lnTo>
                <a:lnTo>
                  <a:pt x="61391" y="529806"/>
                </a:lnTo>
                <a:lnTo>
                  <a:pt x="64139" y="531468"/>
                </a:lnTo>
                <a:lnTo>
                  <a:pt x="67002" y="533942"/>
                </a:lnTo>
                <a:lnTo>
                  <a:pt x="72993" y="538894"/>
                </a:lnTo>
                <a:lnTo>
                  <a:pt x="75208" y="540683"/>
                </a:lnTo>
                <a:lnTo>
                  <a:pt x="77944" y="542885"/>
                </a:lnTo>
                <a:lnTo>
                  <a:pt x="81072" y="545363"/>
                </a:lnTo>
                <a:lnTo>
                  <a:pt x="83552" y="547156"/>
                </a:lnTo>
                <a:lnTo>
                  <a:pt x="85767" y="548945"/>
                </a:lnTo>
                <a:lnTo>
                  <a:pt x="86940" y="549908"/>
                </a:lnTo>
                <a:lnTo>
                  <a:pt x="87835" y="551407"/>
                </a:lnTo>
                <a:lnTo>
                  <a:pt x="87792" y="553431"/>
                </a:lnTo>
                <a:lnTo>
                  <a:pt x="86575" y="554493"/>
                </a:lnTo>
                <a:lnTo>
                  <a:pt x="84691" y="555814"/>
                </a:lnTo>
                <a:lnTo>
                  <a:pt x="83083" y="556600"/>
                </a:lnTo>
                <a:lnTo>
                  <a:pt x="81325" y="558193"/>
                </a:lnTo>
                <a:lnTo>
                  <a:pt x="81549" y="560087"/>
                </a:lnTo>
                <a:lnTo>
                  <a:pt x="84053" y="562802"/>
                </a:lnTo>
                <a:lnTo>
                  <a:pt x="83761" y="563959"/>
                </a:lnTo>
                <a:lnTo>
                  <a:pt x="82791" y="567795"/>
                </a:lnTo>
                <a:lnTo>
                  <a:pt x="83076" y="570545"/>
                </a:lnTo>
                <a:lnTo>
                  <a:pt x="83126" y="571022"/>
                </a:lnTo>
                <a:lnTo>
                  <a:pt x="81598" y="576670"/>
                </a:lnTo>
                <a:lnTo>
                  <a:pt x="82022" y="582967"/>
                </a:lnTo>
                <a:lnTo>
                  <a:pt x="82049" y="583365"/>
                </a:lnTo>
                <a:lnTo>
                  <a:pt x="83493" y="591669"/>
                </a:lnTo>
                <a:lnTo>
                  <a:pt x="83226" y="596097"/>
                </a:lnTo>
                <a:lnTo>
                  <a:pt x="83210" y="596363"/>
                </a:lnTo>
                <a:lnTo>
                  <a:pt x="83191" y="596690"/>
                </a:lnTo>
                <a:lnTo>
                  <a:pt x="82844" y="602460"/>
                </a:lnTo>
                <a:lnTo>
                  <a:pt x="82697" y="603698"/>
                </a:lnTo>
                <a:lnTo>
                  <a:pt x="82542" y="605003"/>
                </a:lnTo>
                <a:lnTo>
                  <a:pt x="80402" y="612264"/>
                </a:lnTo>
                <a:lnTo>
                  <a:pt x="79264" y="613777"/>
                </a:lnTo>
                <a:lnTo>
                  <a:pt x="78750" y="614334"/>
                </a:lnTo>
                <a:lnTo>
                  <a:pt x="77576" y="614029"/>
                </a:lnTo>
                <a:lnTo>
                  <a:pt x="77223" y="613716"/>
                </a:lnTo>
                <a:lnTo>
                  <a:pt x="76560" y="613131"/>
                </a:lnTo>
                <a:lnTo>
                  <a:pt x="74727" y="613708"/>
                </a:lnTo>
                <a:lnTo>
                  <a:pt x="72594" y="612748"/>
                </a:lnTo>
                <a:lnTo>
                  <a:pt x="68977" y="611124"/>
                </a:lnTo>
                <a:lnTo>
                  <a:pt x="62418" y="610667"/>
                </a:lnTo>
                <a:lnTo>
                  <a:pt x="61755" y="611517"/>
                </a:lnTo>
                <a:lnTo>
                  <a:pt x="56950" y="614632"/>
                </a:lnTo>
                <a:lnTo>
                  <a:pt x="53940" y="613082"/>
                </a:lnTo>
                <a:lnTo>
                  <a:pt x="53488" y="612848"/>
                </a:lnTo>
                <a:lnTo>
                  <a:pt x="49664" y="613792"/>
                </a:lnTo>
                <a:lnTo>
                  <a:pt x="46880" y="612312"/>
                </a:lnTo>
                <a:lnTo>
                  <a:pt x="44781" y="612569"/>
                </a:lnTo>
                <a:lnTo>
                  <a:pt x="43975" y="612215"/>
                </a:lnTo>
                <a:lnTo>
                  <a:pt x="43709" y="612099"/>
                </a:lnTo>
                <a:lnTo>
                  <a:pt x="43268" y="611908"/>
                </a:lnTo>
                <a:lnTo>
                  <a:pt x="42803" y="611706"/>
                </a:lnTo>
                <a:lnTo>
                  <a:pt x="38535" y="608558"/>
                </a:lnTo>
                <a:lnTo>
                  <a:pt x="37955" y="606029"/>
                </a:lnTo>
                <a:lnTo>
                  <a:pt x="37910" y="605831"/>
                </a:lnTo>
                <a:lnTo>
                  <a:pt x="35831" y="606141"/>
                </a:lnTo>
                <a:lnTo>
                  <a:pt x="34566" y="605926"/>
                </a:lnTo>
                <a:lnTo>
                  <a:pt x="34412" y="607050"/>
                </a:lnTo>
                <a:lnTo>
                  <a:pt x="34213" y="608510"/>
                </a:lnTo>
                <a:lnTo>
                  <a:pt x="34015" y="608632"/>
                </a:lnTo>
                <a:lnTo>
                  <a:pt x="32303" y="609695"/>
                </a:lnTo>
                <a:lnTo>
                  <a:pt x="30823" y="610457"/>
                </a:lnTo>
                <a:lnTo>
                  <a:pt x="30483" y="611139"/>
                </a:lnTo>
                <a:lnTo>
                  <a:pt x="30144" y="611822"/>
                </a:lnTo>
                <a:lnTo>
                  <a:pt x="29804" y="612503"/>
                </a:lnTo>
                <a:lnTo>
                  <a:pt x="29465" y="613187"/>
                </a:lnTo>
                <a:lnTo>
                  <a:pt x="29341" y="613723"/>
                </a:lnTo>
                <a:lnTo>
                  <a:pt x="29218" y="614261"/>
                </a:lnTo>
                <a:lnTo>
                  <a:pt x="29095" y="614797"/>
                </a:lnTo>
                <a:lnTo>
                  <a:pt x="29239" y="615469"/>
                </a:lnTo>
                <a:lnTo>
                  <a:pt x="29383" y="616141"/>
                </a:lnTo>
                <a:lnTo>
                  <a:pt x="29528" y="616812"/>
                </a:lnTo>
                <a:lnTo>
                  <a:pt x="29672" y="617484"/>
                </a:lnTo>
                <a:lnTo>
                  <a:pt x="29816" y="618154"/>
                </a:lnTo>
                <a:lnTo>
                  <a:pt x="29960" y="618826"/>
                </a:lnTo>
                <a:lnTo>
                  <a:pt x="29977" y="619616"/>
                </a:lnTo>
                <a:lnTo>
                  <a:pt x="29993" y="620406"/>
                </a:lnTo>
                <a:lnTo>
                  <a:pt x="30009" y="621197"/>
                </a:lnTo>
                <a:lnTo>
                  <a:pt x="30025" y="621987"/>
                </a:lnTo>
                <a:lnTo>
                  <a:pt x="29893" y="622749"/>
                </a:lnTo>
                <a:lnTo>
                  <a:pt x="29761" y="623511"/>
                </a:lnTo>
                <a:lnTo>
                  <a:pt x="29629" y="624271"/>
                </a:lnTo>
                <a:lnTo>
                  <a:pt x="29497" y="625033"/>
                </a:lnTo>
                <a:lnTo>
                  <a:pt x="29365" y="625795"/>
                </a:lnTo>
                <a:lnTo>
                  <a:pt x="29233" y="626557"/>
                </a:lnTo>
                <a:lnTo>
                  <a:pt x="29101" y="627319"/>
                </a:lnTo>
                <a:lnTo>
                  <a:pt x="28722" y="628050"/>
                </a:lnTo>
                <a:lnTo>
                  <a:pt x="26950" y="631565"/>
                </a:lnTo>
                <a:lnTo>
                  <a:pt x="26697" y="632156"/>
                </a:lnTo>
                <a:lnTo>
                  <a:pt x="26738" y="632857"/>
                </a:lnTo>
                <a:lnTo>
                  <a:pt x="26779" y="633560"/>
                </a:lnTo>
                <a:lnTo>
                  <a:pt x="26821" y="634263"/>
                </a:lnTo>
                <a:lnTo>
                  <a:pt x="26862" y="634965"/>
                </a:lnTo>
                <a:lnTo>
                  <a:pt x="26904" y="635668"/>
                </a:lnTo>
                <a:lnTo>
                  <a:pt x="26945" y="636369"/>
                </a:lnTo>
                <a:lnTo>
                  <a:pt x="27136" y="637149"/>
                </a:lnTo>
                <a:lnTo>
                  <a:pt x="27327" y="637929"/>
                </a:lnTo>
                <a:lnTo>
                  <a:pt x="27518" y="638708"/>
                </a:lnTo>
                <a:lnTo>
                  <a:pt x="27709" y="639488"/>
                </a:lnTo>
                <a:lnTo>
                  <a:pt x="27900" y="640268"/>
                </a:lnTo>
                <a:lnTo>
                  <a:pt x="28090" y="641046"/>
                </a:lnTo>
                <a:lnTo>
                  <a:pt x="28281" y="641826"/>
                </a:lnTo>
                <a:lnTo>
                  <a:pt x="28472" y="642606"/>
                </a:lnTo>
                <a:lnTo>
                  <a:pt x="28663" y="643384"/>
                </a:lnTo>
                <a:lnTo>
                  <a:pt x="28854" y="644164"/>
                </a:lnTo>
                <a:lnTo>
                  <a:pt x="29045" y="644944"/>
                </a:lnTo>
                <a:lnTo>
                  <a:pt x="29236" y="645722"/>
                </a:lnTo>
                <a:lnTo>
                  <a:pt x="29427" y="646502"/>
                </a:lnTo>
                <a:lnTo>
                  <a:pt x="29892" y="649014"/>
                </a:lnTo>
                <a:lnTo>
                  <a:pt x="37621" y="653576"/>
                </a:lnTo>
                <a:lnTo>
                  <a:pt x="38435" y="654336"/>
                </a:lnTo>
                <a:lnTo>
                  <a:pt x="39602" y="655428"/>
                </a:lnTo>
                <a:lnTo>
                  <a:pt x="41359" y="657844"/>
                </a:lnTo>
                <a:lnTo>
                  <a:pt x="42887" y="659945"/>
                </a:lnTo>
                <a:lnTo>
                  <a:pt x="43430" y="661725"/>
                </a:lnTo>
                <a:lnTo>
                  <a:pt x="44569" y="665457"/>
                </a:lnTo>
                <a:lnTo>
                  <a:pt x="44697" y="670401"/>
                </a:lnTo>
                <a:lnTo>
                  <a:pt x="44751" y="674049"/>
                </a:lnTo>
                <a:lnTo>
                  <a:pt x="44672" y="677694"/>
                </a:lnTo>
                <a:lnTo>
                  <a:pt x="44744" y="686612"/>
                </a:lnTo>
                <a:lnTo>
                  <a:pt x="45239" y="688241"/>
                </a:lnTo>
                <a:lnTo>
                  <a:pt x="47449" y="690301"/>
                </a:lnTo>
                <a:lnTo>
                  <a:pt x="50064" y="691962"/>
                </a:lnTo>
                <a:lnTo>
                  <a:pt x="53207" y="693766"/>
                </a:lnTo>
                <a:lnTo>
                  <a:pt x="55283" y="695159"/>
                </a:lnTo>
                <a:lnTo>
                  <a:pt x="60765" y="699825"/>
                </a:lnTo>
                <a:lnTo>
                  <a:pt x="65572" y="704358"/>
                </a:lnTo>
                <a:lnTo>
                  <a:pt x="69071" y="708058"/>
                </a:lnTo>
                <a:lnTo>
                  <a:pt x="71514" y="711608"/>
                </a:lnTo>
                <a:lnTo>
                  <a:pt x="73349" y="716525"/>
                </a:lnTo>
                <a:lnTo>
                  <a:pt x="74379" y="719699"/>
                </a:lnTo>
                <a:lnTo>
                  <a:pt x="74884" y="721252"/>
                </a:lnTo>
                <a:lnTo>
                  <a:pt x="75905" y="729240"/>
                </a:lnTo>
                <a:lnTo>
                  <a:pt x="76439" y="735193"/>
                </a:lnTo>
                <a:lnTo>
                  <a:pt x="76629" y="738709"/>
                </a:lnTo>
                <a:lnTo>
                  <a:pt x="75919" y="740859"/>
                </a:lnTo>
                <a:lnTo>
                  <a:pt x="74550" y="742865"/>
                </a:lnTo>
                <a:lnTo>
                  <a:pt x="73031" y="745679"/>
                </a:lnTo>
                <a:lnTo>
                  <a:pt x="73517" y="747713"/>
                </a:lnTo>
                <a:lnTo>
                  <a:pt x="74908" y="750843"/>
                </a:lnTo>
                <a:lnTo>
                  <a:pt x="75091" y="751036"/>
                </a:lnTo>
                <a:lnTo>
                  <a:pt x="80222" y="756465"/>
                </a:lnTo>
                <a:lnTo>
                  <a:pt x="82952" y="758939"/>
                </a:lnTo>
                <a:lnTo>
                  <a:pt x="85945" y="761551"/>
                </a:lnTo>
                <a:lnTo>
                  <a:pt x="88820" y="763487"/>
                </a:lnTo>
                <a:lnTo>
                  <a:pt x="89948" y="764815"/>
                </a:lnTo>
                <a:lnTo>
                  <a:pt x="91512" y="767717"/>
                </a:lnTo>
                <a:lnTo>
                  <a:pt x="93207" y="775175"/>
                </a:lnTo>
                <a:lnTo>
                  <a:pt x="94569" y="779656"/>
                </a:lnTo>
                <a:lnTo>
                  <a:pt x="96522" y="781307"/>
                </a:lnTo>
                <a:lnTo>
                  <a:pt x="99143" y="782699"/>
                </a:lnTo>
                <a:lnTo>
                  <a:pt x="102294" y="784098"/>
                </a:lnTo>
                <a:lnTo>
                  <a:pt x="103605" y="784793"/>
                </a:lnTo>
                <a:lnTo>
                  <a:pt x="104685" y="786687"/>
                </a:lnTo>
                <a:lnTo>
                  <a:pt x="105379" y="787211"/>
                </a:lnTo>
                <a:lnTo>
                  <a:pt x="103782" y="788271"/>
                </a:lnTo>
                <a:lnTo>
                  <a:pt x="102572" y="787715"/>
                </a:lnTo>
                <a:lnTo>
                  <a:pt x="101373" y="787162"/>
                </a:lnTo>
                <a:lnTo>
                  <a:pt x="96822" y="786754"/>
                </a:lnTo>
                <a:lnTo>
                  <a:pt x="94710" y="786564"/>
                </a:lnTo>
                <a:lnTo>
                  <a:pt x="92395" y="787897"/>
                </a:lnTo>
                <a:lnTo>
                  <a:pt x="90706" y="788869"/>
                </a:lnTo>
                <a:lnTo>
                  <a:pt x="88109" y="792006"/>
                </a:lnTo>
                <a:lnTo>
                  <a:pt x="86587" y="793844"/>
                </a:lnTo>
                <a:lnTo>
                  <a:pt x="86149" y="794228"/>
                </a:lnTo>
                <a:lnTo>
                  <a:pt x="84249" y="795896"/>
                </a:lnTo>
                <a:lnTo>
                  <a:pt x="83792" y="796906"/>
                </a:lnTo>
                <a:lnTo>
                  <a:pt x="82906" y="798860"/>
                </a:lnTo>
                <a:lnTo>
                  <a:pt x="81858" y="801174"/>
                </a:lnTo>
                <a:lnTo>
                  <a:pt x="79740" y="804173"/>
                </a:lnTo>
                <a:lnTo>
                  <a:pt x="79094" y="805088"/>
                </a:lnTo>
                <a:lnTo>
                  <a:pt x="75171" y="813843"/>
                </a:lnTo>
                <a:lnTo>
                  <a:pt x="73391" y="816824"/>
                </a:lnTo>
                <a:lnTo>
                  <a:pt x="68715" y="820745"/>
                </a:lnTo>
                <a:lnTo>
                  <a:pt x="68622" y="820933"/>
                </a:lnTo>
                <a:lnTo>
                  <a:pt x="67918" y="822358"/>
                </a:lnTo>
                <a:lnTo>
                  <a:pt x="67274" y="825892"/>
                </a:lnTo>
                <a:lnTo>
                  <a:pt x="66946" y="827694"/>
                </a:lnTo>
                <a:lnTo>
                  <a:pt x="66025" y="829061"/>
                </a:lnTo>
                <a:lnTo>
                  <a:pt x="64018" y="830817"/>
                </a:lnTo>
                <a:lnTo>
                  <a:pt x="62826" y="831860"/>
                </a:lnTo>
                <a:lnTo>
                  <a:pt x="60798" y="834347"/>
                </a:lnTo>
                <a:lnTo>
                  <a:pt x="59259" y="835158"/>
                </a:lnTo>
                <a:lnTo>
                  <a:pt x="54588" y="840876"/>
                </a:lnTo>
                <a:lnTo>
                  <a:pt x="52855" y="844460"/>
                </a:lnTo>
                <a:lnTo>
                  <a:pt x="51585" y="847085"/>
                </a:lnTo>
                <a:lnTo>
                  <a:pt x="49382" y="852859"/>
                </a:lnTo>
                <a:lnTo>
                  <a:pt x="49478" y="853743"/>
                </a:lnTo>
                <a:lnTo>
                  <a:pt x="49698" y="855771"/>
                </a:lnTo>
                <a:lnTo>
                  <a:pt x="44229" y="861987"/>
                </a:lnTo>
                <a:lnTo>
                  <a:pt x="43319" y="862413"/>
                </a:lnTo>
                <a:lnTo>
                  <a:pt x="39672" y="864111"/>
                </a:lnTo>
                <a:lnTo>
                  <a:pt x="39096" y="864402"/>
                </a:lnTo>
                <a:lnTo>
                  <a:pt x="38810" y="864548"/>
                </a:lnTo>
                <a:lnTo>
                  <a:pt x="35923" y="868216"/>
                </a:lnTo>
                <a:lnTo>
                  <a:pt x="31866" y="872444"/>
                </a:lnTo>
                <a:lnTo>
                  <a:pt x="28664" y="874190"/>
                </a:lnTo>
                <a:lnTo>
                  <a:pt x="28305" y="874501"/>
                </a:lnTo>
                <a:lnTo>
                  <a:pt x="25713" y="876743"/>
                </a:lnTo>
                <a:lnTo>
                  <a:pt x="24619" y="878501"/>
                </a:lnTo>
                <a:lnTo>
                  <a:pt x="23933" y="879601"/>
                </a:lnTo>
                <a:lnTo>
                  <a:pt x="19742" y="880111"/>
                </a:lnTo>
                <a:lnTo>
                  <a:pt x="18758" y="880538"/>
                </a:lnTo>
                <a:lnTo>
                  <a:pt x="18449" y="880674"/>
                </a:lnTo>
                <a:lnTo>
                  <a:pt x="16974" y="882042"/>
                </a:lnTo>
                <a:lnTo>
                  <a:pt x="12454" y="883311"/>
                </a:lnTo>
                <a:lnTo>
                  <a:pt x="10936" y="883736"/>
                </a:lnTo>
                <a:lnTo>
                  <a:pt x="5644" y="886979"/>
                </a:lnTo>
                <a:lnTo>
                  <a:pt x="3990" y="890519"/>
                </a:lnTo>
                <a:lnTo>
                  <a:pt x="180" y="894561"/>
                </a:lnTo>
                <a:lnTo>
                  <a:pt x="3716" y="894033"/>
                </a:lnTo>
                <a:lnTo>
                  <a:pt x="5336" y="895243"/>
                </a:lnTo>
                <a:lnTo>
                  <a:pt x="9268" y="898761"/>
                </a:lnTo>
                <a:lnTo>
                  <a:pt x="12454" y="901070"/>
                </a:lnTo>
                <a:lnTo>
                  <a:pt x="14817" y="903601"/>
                </a:lnTo>
                <a:lnTo>
                  <a:pt x="16808" y="905472"/>
                </a:lnTo>
                <a:lnTo>
                  <a:pt x="18860" y="906955"/>
                </a:lnTo>
                <a:lnTo>
                  <a:pt x="21175" y="909100"/>
                </a:lnTo>
                <a:lnTo>
                  <a:pt x="22514" y="910807"/>
                </a:lnTo>
                <a:lnTo>
                  <a:pt x="23907" y="912513"/>
                </a:lnTo>
                <a:lnTo>
                  <a:pt x="25945" y="914880"/>
                </a:lnTo>
                <a:lnTo>
                  <a:pt x="28365" y="917300"/>
                </a:lnTo>
                <a:lnTo>
                  <a:pt x="30244" y="919336"/>
                </a:lnTo>
                <a:lnTo>
                  <a:pt x="32608" y="921813"/>
                </a:lnTo>
                <a:lnTo>
                  <a:pt x="35249" y="924067"/>
                </a:lnTo>
                <a:lnTo>
                  <a:pt x="38751" y="927092"/>
                </a:lnTo>
                <a:lnTo>
                  <a:pt x="40369" y="928411"/>
                </a:lnTo>
                <a:lnTo>
                  <a:pt x="41934" y="929621"/>
                </a:lnTo>
                <a:lnTo>
                  <a:pt x="43601" y="931271"/>
                </a:lnTo>
                <a:lnTo>
                  <a:pt x="44670" y="932757"/>
                </a:lnTo>
                <a:lnTo>
                  <a:pt x="45950" y="934741"/>
                </a:lnTo>
                <a:lnTo>
                  <a:pt x="47181" y="936337"/>
                </a:lnTo>
                <a:lnTo>
                  <a:pt x="48284" y="938673"/>
                </a:lnTo>
                <a:lnTo>
                  <a:pt x="48819" y="939808"/>
                </a:lnTo>
                <a:lnTo>
                  <a:pt x="50206" y="941899"/>
                </a:lnTo>
                <a:lnTo>
                  <a:pt x="51120" y="942835"/>
                </a:lnTo>
                <a:lnTo>
                  <a:pt x="51967" y="944543"/>
                </a:lnTo>
                <a:lnTo>
                  <a:pt x="54102" y="947681"/>
                </a:lnTo>
                <a:lnTo>
                  <a:pt x="55705" y="949939"/>
                </a:lnTo>
                <a:lnTo>
                  <a:pt x="57195" y="952416"/>
                </a:lnTo>
                <a:lnTo>
                  <a:pt x="58536" y="953958"/>
                </a:lnTo>
                <a:lnTo>
                  <a:pt x="59613" y="954948"/>
                </a:lnTo>
                <a:lnTo>
                  <a:pt x="60800" y="955883"/>
                </a:lnTo>
                <a:lnTo>
                  <a:pt x="62211" y="956431"/>
                </a:lnTo>
                <a:lnTo>
                  <a:pt x="64233" y="956370"/>
                </a:lnTo>
                <a:lnTo>
                  <a:pt x="65763" y="956311"/>
                </a:lnTo>
                <a:lnTo>
                  <a:pt x="66912" y="956197"/>
                </a:lnTo>
                <a:lnTo>
                  <a:pt x="68224" y="956138"/>
                </a:lnTo>
                <a:lnTo>
                  <a:pt x="69594" y="955860"/>
                </a:lnTo>
                <a:lnTo>
                  <a:pt x="70868" y="954753"/>
                </a:lnTo>
                <a:lnTo>
                  <a:pt x="71110" y="953263"/>
                </a:lnTo>
                <a:lnTo>
                  <a:pt x="71185" y="951995"/>
                </a:lnTo>
                <a:lnTo>
                  <a:pt x="71205" y="950670"/>
                </a:lnTo>
                <a:lnTo>
                  <a:pt x="71169" y="949511"/>
                </a:lnTo>
                <a:lnTo>
                  <a:pt x="71044" y="947084"/>
                </a:lnTo>
                <a:lnTo>
                  <a:pt x="70872" y="944107"/>
                </a:lnTo>
                <a:lnTo>
                  <a:pt x="70747" y="941680"/>
                </a:lnTo>
                <a:lnTo>
                  <a:pt x="70995" y="939803"/>
                </a:lnTo>
                <a:lnTo>
                  <a:pt x="71831" y="938753"/>
                </a:lnTo>
                <a:lnTo>
                  <a:pt x="72937" y="937869"/>
                </a:lnTo>
                <a:lnTo>
                  <a:pt x="74161" y="936430"/>
                </a:lnTo>
                <a:lnTo>
                  <a:pt x="75769" y="934937"/>
                </a:lnTo>
                <a:lnTo>
                  <a:pt x="77710" y="933057"/>
                </a:lnTo>
                <a:lnTo>
                  <a:pt x="79758" y="931341"/>
                </a:lnTo>
                <a:lnTo>
                  <a:pt x="80870" y="930125"/>
                </a:lnTo>
                <a:lnTo>
                  <a:pt x="80953" y="928303"/>
                </a:lnTo>
                <a:lnTo>
                  <a:pt x="81047" y="925821"/>
                </a:lnTo>
                <a:lnTo>
                  <a:pt x="81066" y="924663"/>
                </a:lnTo>
                <a:lnTo>
                  <a:pt x="81088" y="923229"/>
                </a:lnTo>
                <a:lnTo>
                  <a:pt x="81075" y="920636"/>
                </a:lnTo>
                <a:lnTo>
                  <a:pt x="82516" y="919308"/>
                </a:lnTo>
                <a:lnTo>
                  <a:pt x="83956" y="918036"/>
                </a:lnTo>
                <a:lnTo>
                  <a:pt x="85781" y="916597"/>
                </a:lnTo>
                <a:lnTo>
                  <a:pt x="87531" y="916483"/>
                </a:lnTo>
                <a:lnTo>
                  <a:pt x="90506" y="918295"/>
                </a:lnTo>
                <a:lnTo>
                  <a:pt x="91700" y="918788"/>
                </a:lnTo>
                <a:lnTo>
                  <a:pt x="93485" y="919887"/>
                </a:lnTo>
                <a:lnTo>
                  <a:pt x="95054" y="920819"/>
                </a:lnTo>
                <a:lnTo>
                  <a:pt x="97386" y="921916"/>
                </a:lnTo>
                <a:lnTo>
                  <a:pt x="99839" y="922242"/>
                </a:lnTo>
                <a:lnTo>
                  <a:pt x="101244" y="923175"/>
                </a:lnTo>
                <a:lnTo>
                  <a:pt x="102811" y="924274"/>
                </a:lnTo>
                <a:lnTo>
                  <a:pt x="103995" y="925375"/>
                </a:lnTo>
                <a:lnTo>
                  <a:pt x="105336" y="926915"/>
                </a:lnTo>
                <a:lnTo>
                  <a:pt x="105922" y="927852"/>
                </a:lnTo>
                <a:lnTo>
                  <a:pt x="106139" y="929067"/>
                </a:lnTo>
                <a:lnTo>
                  <a:pt x="105952" y="929664"/>
                </a:lnTo>
                <a:lnTo>
                  <a:pt x="105155" y="931091"/>
                </a:lnTo>
                <a:lnTo>
                  <a:pt x="103126" y="933081"/>
                </a:lnTo>
                <a:lnTo>
                  <a:pt x="103014" y="937359"/>
                </a:lnTo>
                <a:lnTo>
                  <a:pt x="102125" y="942297"/>
                </a:lnTo>
                <a:lnTo>
                  <a:pt x="102042" y="942753"/>
                </a:lnTo>
                <a:lnTo>
                  <a:pt x="102359" y="945665"/>
                </a:lnTo>
                <a:lnTo>
                  <a:pt x="100336" y="949700"/>
                </a:lnTo>
                <a:lnTo>
                  <a:pt x="98832" y="960103"/>
                </a:lnTo>
                <a:lnTo>
                  <a:pt x="98645" y="961398"/>
                </a:lnTo>
                <a:lnTo>
                  <a:pt x="98400" y="963095"/>
                </a:lnTo>
                <a:lnTo>
                  <a:pt x="97296" y="965205"/>
                </a:lnTo>
                <a:lnTo>
                  <a:pt x="97484" y="967464"/>
                </a:lnTo>
                <a:lnTo>
                  <a:pt x="96387" y="970787"/>
                </a:lnTo>
                <a:lnTo>
                  <a:pt x="96219" y="972519"/>
                </a:lnTo>
                <a:lnTo>
                  <a:pt x="96027" y="974505"/>
                </a:lnTo>
                <a:lnTo>
                  <a:pt x="97703" y="979025"/>
                </a:lnTo>
                <a:lnTo>
                  <a:pt x="96460" y="981816"/>
                </a:lnTo>
                <a:lnTo>
                  <a:pt x="95131" y="984797"/>
                </a:lnTo>
                <a:lnTo>
                  <a:pt x="95205" y="985387"/>
                </a:lnTo>
                <a:lnTo>
                  <a:pt x="95576" y="988343"/>
                </a:lnTo>
                <a:lnTo>
                  <a:pt x="95761" y="989815"/>
                </a:lnTo>
                <a:lnTo>
                  <a:pt x="95393" y="991002"/>
                </a:lnTo>
                <a:lnTo>
                  <a:pt x="94723" y="993165"/>
                </a:lnTo>
                <a:lnTo>
                  <a:pt x="94567" y="1003702"/>
                </a:lnTo>
                <a:lnTo>
                  <a:pt x="94052" y="1005708"/>
                </a:lnTo>
                <a:lnTo>
                  <a:pt x="93469" y="1007981"/>
                </a:lnTo>
                <a:lnTo>
                  <a:pt x="89486" y="1016235"/>
                </a:lnTo>
                <a:lnTo>
                  <a:pt x="89060" y="1018158"/>
                </a:lnTo>
                <a:lnTo>
                  <a:pt x="88817" y="1019461"/>
                </a:lnTo>
                <a:lnTo>
                  <a:pt x="88863" y="1020004"/>
                </a:lnTo>
                <a:lnTo>
                  <a:pt x="88962" y="1021195"/>
                </a:lnTo>
                <a:lnTo>
                  <a:pt x="89012" y="1021801"/>
                </a:lnTo>
                <a:lnTo>
                  <a:pt x="89391" y="1026337"/>
                </a:lnTo>
                <a:lnTo>
                  <a:pt x="86402" y="1033365"/>
                </a:lnTo>
                <a:lnTo>
                  <a:pt x="85167" y="1036267"/>
                </a:lnTo>
                <a:lnTo>
                  <a:pt x="85113" y="1036493"/>
                </a:lnTo>
                <a:lnTo>
                  <a:pt x="84680" y="1038313"/>
                </a:lnTo>
                <a:lnTo>
                  <a:pt x="85021" y="1041475"/>
                </a:lnTo>
                <a:lnTo>
                  <a:pt x="85376" y="1044755"/>
                </a:lnTo>
                <a:lnTo>
                  <a:pt x="86429" y="1047044"/>
                </a:lnTo>
                <a:lnTo>
                  <a:pt x="86438" y="1047819"/>
                </a:lnTo>
                <a:lnTo>
                  <a:pt x="86511" y="1054046"/>
                </a:lnTo>
                <a:lnTo>
                  <a:pt x="86509" y="1054947"/>
                </a:lnTo>
                <a:lnTo>
                  <a:pt x="83822" y="1061741"/>
                </a:lnTo>
                <a:lnTo>
                  <a:pt x="83257" y="1062709"/>
                </a:lnTo>
                <a:lnTo>
                  <a:pt x="83174" y="1062851"/>
                </a:lnTo>
                <a:lnTo>
                  <a:pt x="83340" y="1064434"/>
                </a:lnTo>
                <a:lnTo>
                  <a:pt x="83383" y="1064848"/>
                </a:lnTo>
                <a:lnTo>
                  <a:pt x="83005" y="1066311"/>
                </a:lnTo>
                <a:lnTo>
                  <a:pt x="82714" y="1067469"/>
                </a:lnTo>
                <a:lnTo>
                  <a:pt x="82428" y="1068298"/>
                </a:lnTo>
                <a:lnTo>
                  <a:pt x="82029" y="1069348"/>
                </a:lnTo>
                <a:lnTo>
                  <a:pt x="81736" y="1070561"/>
                </a:lnTo>
                <a:lnTo>
                  <a:pt x="82048" y="1071609"/>
                </a:lnTo>
                <a:lnTo>
                  <a:pt x="86687" y="1075237"/>
                </a:lnTo>
                <a:lnTo>
                  <a:pt x="88612" y="1077880"/>
                </a:lnTo>
                <a:lnTo>
                  <a:pt x="91220" y="1078754"/>
                </a:lnTo>
                <a:lnTo>
                  <a:pt x="93580" y="1081506"/>
                </a:lnTo>
                <a:lnTo>
                  <a:pt x="94653" y="1082718"/>
                </a:lnTo>
                <a:lnTo>
                  <a:pt x="95705" y="1085252"/>
                </a:lnTo>
                <a:lnTo>
                  <a:pt x="96886" y="1086572"/>
                </a:lnTo>
                <a:lnTo>
                  <a:pt x="98386" y="1088444"/>
                </a:lnTo>
                <a:lnTo>
                  <a:pt x="103610" y="1087097"/>
                </a:lnTo>
                <a:lnTo>
                  <a:pt x="106189" y="1085974"/>
                </a:lnTo>
                <a:lnTo>
                  <a:pt x="108476" y="1085444"/>
                </a:lnTo>
                <a:lnTo>
                  <a:pt x="113229" y="1083670"/>
                </a:lnTo>
                <a:lnTo>
                  <a:pt x="118613" y="1081542"/>
                </a:lnTo>
                <a:lnTo>
                  <a:pt x="125712" y="1079001"/>
                </a:lnTo>
                <a:lnTo>
                  <a:pt x="135902" y="1075576"/>
                </a:lnTo>
                <a:lnTo>
                  <a:pt x="140713" y="1073623"/>
                </a:lnTo>
                <a:lnTo>
                  <a:pt x="146839" y="1071437"/>
                </a:lnTo>
                <a:lnTo>
                  <a:pt x="153193" y="1069251"/>
                </a:lnTo>
                <a:lnTo>
                  <a:pt x="158807" y="1067004"/>
                </a:lnTo>
                <a:lnTo>
                  <a:pt x="159949" y="1066591"/>
                </a:lnTo>
                <a:lnTo>
                  <a:pt x="164017" y="1065114"/>
                </a:lnTo>
                <a:lnTo>
                  <a:pt x="165677" y="1064524"/>
                </a:lnTo>
                <a:lnTo>
                  <a:pt x="168140" y="1063577"/>
                </a:lnTo>
                <a:lnTo>
                  <a:pt x="171118" y="1062395"/>
                </a:lnTo>
                <a:lnTo>
                  <a:pt x="173181" y="1061448"/>
                </a:lnTo>
                <a:lnTo>
                  <a:pt x="175186" y="1060621"/>
                </a:lnTo>
                <a:lnTo>
                  <a:pt x="177360" y="1059972"/>
                </a:lnTo>
                <a:lnTo>
                  <a:pt x="178502" y="1059915"/>
                </a:lnTo>
                <a:lnTo>
                  <a:pt x="179920" y="1060927"/>
                </a:lnTo>
                <a:lnTo>
                  <a:pt x="180988" y="1062768"/>
                </a:lnTo>
                <a:lnTo>
                  <a:pt x="182111" y="1064849"/>
                </a:lnTo>
                <a:lnTo>
                  <a:pt x="182782" y="1066453"/>
                </a:lnTo>
                <a:lnTo>
                  <a:pt x="183787" y="1068949"/>
                </a:lnTo>
                <a:lnTo>
                  <a:pt x="185746" y="1073345"/>
                </a:lnTo>
                <a:lnTo>
                  <a:pt x="186586" y="1075128"/>
                </a:lnTo>
                <a:lnTo>
                  <a:pt x="187822" y="1077268"/>
                </a:lnTo>
                <a:lnTo>
                  <a:pt x="189226" y="1079883"/>
                </a:lnTo>
                <a:lnTo>
                  <a:pt x="190683" y="1082913"/>
                </a:lnTo>
                <a:lnTo>
                  <a:pt x="192031" y="1085351"/>
                </a:lnTo>
                <a:lnTo>
                  <a:pt x="193102" y="1086896"/>
                </a:lnTo>
                <a:lnTo>
                  <a:pt x="194449" y="1089510"/>
                </a:lnTo>
                <a:lnTo>
                  <a:pt x="196529" y="1093077"/>
                </a:lnTo>
                <a:lnTo>
                  <a:pt x="197707" y="1095393"/>
                </a:lnTo>
                <a:lnTo>
                  <a:pt x="199054" y="1097949"/>
                </a:lnTo>
                <a:lnTo>
                  <a:pt x="200344" y="1100446"/>
                </a:lnTo>
                <a:lnTo>
                  <a:pt x="201360" y="1101784"/>
                </a:lnTo>
                <a:lnTo>
                  <a:pt x="203189" y="1102658"/>
                </a:lnTo>
                <a:lnTo>
                  <a:pt x="204054" y="1103586"/>
                </a:lnTo>
                <a:lnTo>
                  <a:pt x="204390" y="1104222"/>
                </a:lnTo>
                <a:lnTo>
                  <a:pt x="204610" y="1104637"/>
                </a:lnTo>
                <a:lnTo>
                  <a:pt x="205472" y="1104325"/>
                </a:lnTo>
                <a:lnTo>
                  <a:pt x="205970" y="1103252"/>
                </a:lnTo>
                <a:lnTo>
                  <a:pt x="206452" y="1102217"/>
                </a:lnTo>
                <a:lnTo>
                  <a:pt x="208053" y="1101157"/>
                </a:lnTo>
                <a:lnTo>
                  <a:pt x="209162" y="1099884"/>
                </a:lnTo>
                <a:lnTo>
                  <a:pt x="209403" y="1099606"/>
                </a:lnTo>
                <a:lnTo>
                  <a:pt x="209468" y="1099386"/>
                </a:lnTo>
                <a:lnTo>
                  <a:pt x="209613" y="1098889"/>
                </a:lnTo>
                <a:lnTo>
                  <a:pt x="209740" y="1098451"/>
                </a:lnTo>
                <a:lnTo>
                  <a:pt x="209981" y="1097622"/>
                </a:lnTo>
                <a:lnTo>
                  <a:pt x="211885" y="1097941"/>
                </a:lnTo>
                <a:lnTo>
                  <a:pt x="212427" y="1098021"/>
                </a:lnTo>
                <a:lnTo>
                  <a:pt x="213478" y="1097550"/>
                </a:lnTo>
                <a:lnTo>
                  <a:pt x="213523" y="1097341"/>
                </a:lnTo>
                <a:lnTo>
                  <a:pt x="213585" y="1097053"/>
                </a:lnTo>
                <a:lnTo>
                  <a:pt x="212948" y="1096025"/>
                </a:lnTo>
                <a:lnTo>
                  <a:pt x="212473" y="1095259"/>
                </a:lnTo>
                <a:lnTo>
                  <a:pt x="213276" y="1090760"/>
                </a:lnTo>
                <a:lnTo>
                  <a:pt x="213764" y="1090645"/>
                </a:lnTo>
                <a:lnTo>
                  <a:pt x="214310" y="1090923"/>
                </a:lnTo>
                <a:lnTo>
                  <a:pt x="214863" y="1091252"/>
                </a:lnTo>
                <a:lnTo>
                  <a:pt x="215374" y="1091080"/>
                </a:lnTo>
                <a:lnTo>
                  <a:pt x="217695" y="1087197"/>
                </a:lnTo>
                <a:lnTo>
                  <a:pt x="218564" y="1087102"/>
                </a:lnTo>
                <a:lnTo>
                  <a:pt x="219426" y="1087054"/>
                </a:lnTo>
                <a:lnTo>
                  <a:pt x="220578" y="1088477"/>
                </a:lnTo>
                <a:lnTo>
                  <a:pt x="220920" y="1088534"/>
                </a:lnTo>
                <a:lnTo>
                  <a:pt x="222265" y="1088761"/>
                </a:lnTo>
                <a:lnTo>
                  <a:pt x="222609" y="1088928"/>
                </a:lnTo>
                <a:lnTo>
                  <a:pt x="224422" y="1089801"/>
                </a:lnTo>
                <a:lnTo>
                  <a:pt x="227533" y="1088860"/>
                </a:lnTo>
                <a:lnTo>
                  <a:pt x="231535" y="1089126"/>
                </a:lnTo>
                <a:lnTo>
                  <a:pt x="231733" y="1089144"/>
                </a:lnTo>
                <a:lnTo>
                  <a:pt x="232632" y="1088858"/>
                </a:lnTo>
                <a:lnTo>
                  <a:pt x="234405" y="1087226"/>
                </a:lnTo>
                <a:lnTo>
                  <a:pt x="237449" y="1085828"/>
                </a:lnTo>
                <a:lnTo>
                  <a:pt x="238668" y="1085692"/>
                </a:lnTo>
                <a:lnTo>
                  <a:pt x="240473" y="1083658"/>
                </a:lnTo>
                <a:lnTo>
                  <a:pt x="244806" y="1082327"/>
                </a:lnTo>
                <a:lnTo>
                  <a:pt x="247231" y="1080913"/>
                </a:lnTo>
                <a:lnTo>
                  <a:pt x="247435" y="1080733"/>
                </a:lnTo>
                <a:lnTo>
                  <a:pt x="248315" y="1079953"/>
                </a:lnTo>
                <a:lnTo>
                  <a:pt x="250338" y="1076436"/>
                </a:lnTo>
                <a:lnTo>
                  <a:pt x="251260" y="1076333"/>
                </a:lnTo>
                <a:lnTo>
                  <a:pt x="253299" y="1076102"/>
                </a:lnTo>
                <a:lnTo>
                  <a:pt x="254718" y="1075329"/>
                </a:lnTo>
                <a:lnTo>
                  <a:pt x="254971" y="1075191"/>
                </a:lnTo>
                <a:lnTo>
                  <a:pt x="255221" y="1075195"/>
                </a:lnTo>
                <a:lnTo>
                  <a:pt x="255946" y="1075205"/>
                </a:lnTo>
                <a:lnTo>
                  <a:pt x="257558" y="1075898"/>
                </a:lnTo>
                <a:lnTo>
                  <a:pt x="258274" y="1076205"/>
                </a:lnTo>
                <a:lnTo>
                  <a:pt x="259376" y="1076016"/>
                </a:lnTo>
                <a:lnTo>
                  <a:pt x="260089" y="1075893"/>
                </a:lnTo>
                <a:lnTo>
                  <a:pt x="263405" y="1074928"/>
                </a:lnTo>
                <a:lnTo>
                  <a:pt x="264467" y="1073998"/>
                </a:lnTo>
                <a:lnTo>
                  <a:pt x="265444" y="1073954"/>
                </a:lnTo>
                <a:lnTo>
                  <a:pt x="265938" y="1073931"/>
                </a:lnTo>
                <a:lnTo>
                  <a:pt x="268027" y="1074480"/>
                </a:lnTo>
                <a:lnTo>
                  <a:pt x="268227" y="1074410"/>
                </a:lnTo>
                <a:lnTo>
                  <a:pt x="268918" y="1074171"/>
                </a:lnTo>
                <a:lnTo>
                  <a:pt x="269552" y="1073498"/>
                </a:lnTo>
                <a:lnTo>
                  <a:pt x="269183" y="1072839"/>
                </a:lnTo>
                <a:lnTo>
                  <a:pt x="269397" y="1071676"/>
                </a:lnTo>
                <a:lnTo>
                  <a:pt x="269498" y="1071210"/>
                </a:lnTo>
                <a:lnTo>
                  <a:pt x="271669" y="1071032"/>
                </a:lnTo>
                <a:lnTo>
                  <a:pt x="272853" y="1070934"/>
                </a:lnTo>
                <a:lnTo>
                  <a:pt x="278653" y="1068898"/>
                </a:lnTo>
                <a:lnTo>
                  <a:pt x="279752" y="1068512"/>
                </a:lnTo>
                <a:lnTo>
                  <a:pt x="280064" y="1068790"/>
                </a:lnTo>
                <a:lnTo>
                  <a:pt x="280306" y="1069006"/>
                </a:lnTo>
                <a:lnTo>
                  <a:pt x="281406" y="1069205"/>
                </a:lnTo>
                <a:lnTo>
                  <a:pt x="282340" y="1069374"/>
                </a:lnTo>
                <a:lnTo>
                  <a:pt x="284068" y="1069200"/>
                </a:lnTo>
                <a:lnTo>
                  <a:pt x="284866" y="1069120"/>
                </a:lnTo>
                <a:lnTo>
                  <a:pt x="286593" y="1070170"/>
                </a:lnTo>
                <a:lnTo>
                  <a:pt x="287770" y="1070074"/>
                </a:lnTo>
                <a:lnTo>
                  <a:pt x="288933" y="1069979"/>
                </a:lnTo>
                <a:lnTo>
                  <a:pt x="290844" y="1070656"/>
                </a:lnTo>
                <a:lnTo>
                  <a:pt x="292138" y="1070157"/>
                </a:lnTo>
                <a:lnTo>
                  <a:pt x="294911" y="1070584"/>
                </a:lnTo>
                <a:lnTo>
                  <a:pt x="296070" y="1070427"/>
                </a:lnTo>
                <a:lnTo>
                  <a:pt x="296759" y="1070332"/>
                </a:lnTo>
                <a:lnTo>
                  <a:pt x="297629" y="1069493"/>
                </a:lnTo>
                <a:lnTo>
                  <a:pt x="297975" y="1069160"/>
                </a:lnTo>
                <a:lnTo>
                  <a:pt x="298111" y="1069029"/>
                </a:lnTo>
                <a:lnTo>
                  <a:pt x="301314" y="1068463"/>
                </a:lnTo>
                <a:lnTo>
                  <a:pt x="302720" y="1067385"/>
                </a:lnTo>
                <a:lnTo>
                  <a:pt x="304637" y="1065915"/>
                </a:lnTo>
                <a:lnTo>
                  <a:pt x="309756" y="1064203"/>
                </a:lnTo>
                <a:lnTo>
                  <a:pt x="309921" y="1064148"/>
                </a:lnTo>
                <a:lnTo>
                  <a:pt x="310978" y="1063795"/>
                </a:lnTo>
                <a:lnTo>
                  <a:pt x="312516" y="1062738"/>
                </a:lnTo>
                <a:lnTo>
                  <a:pt x="317013" y="1062480"/>
                </a:lnTo>
                <a:lnTo>
                  <a:pt x="318694" y="1061697"/>
                </a:lnTo>
                <a:lnTo>
                  <a:pt x="319413" y="1061360"/>
                </a:lnTo>
                <a:lnTo>
                  <a:pt x="323048" y="1061229"/>
                </a:lnTo>
                <a:lnTo>
                  <a:pt x="325511" y="1060542"/>
                </a:lnTo>
                <a:lnTo>
                  <a:pt x="334937" y="1060399"/>
                </a:lnTo>
                <a:lnTo>
                  <a:pt x="336175" y="1059898"/>
                </a:lnTo>
                <a:lnTo>
                  <a:pt x="336384" y="1059813"/>
                </a:lnTo>
                <a:lnTo>
                  <a:pt x="337707" y="1059277"/>
                </a:lnTo>
                <a:lnTo>
                  <a:pt x="342943" y="1057903"/>
                </a:lnTo>
                <a:lnTo>
                  <a:pt x="343672" y="1057306"/>
                </a:lnTo>
                <a:lnTo>
                  <a:pt x="344042" y="1057004"/>
                </a:lnTo>
                <a:lnTo>
                  <a:pt x="344235" y="1056847"/>
                </a:lnTo>
                <a:lnTo>
                  <a:pt x="354763" y="1052364"/>
                </a:lnTo>
                <a:lnTo>
                  <a:pt x="363197" y="1047887"/>
                </a:lnTo>
                <a:lnTo>
                  <a:pt x="369474" y="1043102"/>
                </a:lnTo>
                <a:lnTo>
                  <a:pt x="370330" y="1042219"/>
                </a:lnTo>
                <a:lnTo>
                  <a:pt x="370655" y="1041882"/>
                </a:lnTo>
                <a:lnTo>
                  <a:pt x="371997" y="1040496"/>
                </a:lnTo>
                <a:lnTo>
                  <a:pt x="372172" y="1040179"/>
                </a:lnTo>
                <a:lnTo>
                  <a:pt x="372331" y="1039889"/>
                </a:lnTo>
                <a:lnTo>
                  <a:pt x="377035" y="1031377"/>
                </a:lnTo>
                <a:lnTo>
                  <a:pt x="379249" y="1028522"/>
                </a:lnTo>
                <a:lnTo>
                  <a:pt x="380232" y="1025731"/>
                </a:lnTo>
                <a:lnTo>
                  <a:pt x="383000" y="1022627"/>
                </a:lnTo>
                <a:lnTo>
                  <a:pt x="384045" y="1020642"/>
                </a:lnTo>
                <a:lnTo>
                  <a:pt x="384349" y="1020335"/>
                </a:lnTo>
                <a:lnTo>
                  <a:pt x="385522" y="1019152"/>
                </a:lnTo>
                <a:lnTo>
                  <a:pt x="387122" y="1018220"/>
                </a:lnTo>
                <a:lnTo>
                  <a:pt x="387621" y="1017669"/>
                </a:lnTo>
                <a:lnTo>
                  <a:pt x="388028" y="1017221"/>
                </a:lnTo>
                <a:lnTo>
                  <a:pt x="389151" y="1015985"/>
                </a:lnTo>
                <a:lnTo>
                  <a:pt x="389501" y="1015930"/>
                </a:lnTo>
                <a:lnTo>
                  <a:pt x="390754" y="1015733"/>
                </a:lnTo>
                <a:lnTo>
                  <a:pt x="392687" y="1013838"/>
                </a:lnTo>
                <a:lnTo>
                  <a:pt x="396851" y="1017571"/>
                </a:lnTo>
                <a:lnTo>
                  <a:pt x="403442" y="1029611"/>
                </a:lnTo>
                <a:lnTo>
                  <a:pt x="429444" y="1038198"/>
                </a:lnTo>
                <a:lnTo>
                  <a:pt x="432490" y="1034609"/>
                </a:lnTo>
                <a:lnTo>
                  <a:pt x="435365" y="1030052"/>
                </a:lnTo>
                <a:lnTo>
                  <a:pt x="439085" y="1029364"/>
                </a:lnTo>
                <a:lnTo>
                  <a:pt x="472983" y="1040080"/>
                </a:lnTo>
                <a:lnTo>
                  <a:pt x="472512" y="1041663"/>
                </a:lnTo>
                <a:lnTo>
                  <a:pt x="472430" y="1041940"/>
                </a:lnTo>
                <a:lnTo>
                  <a:pt x="472679" y="1044294"/>
                </a:lnTo>
                <a:lnTo>
                  <a:pt x="472427" y="1045540"/>
                </a:lnTo>
                <a:lnTo>
                  <a:pt x="472378" y="1045790"/>
                </a:lnTo>
                <a:lnTo>
                  <a:pt x="472067" y="1047331"/>
                </a:lnTo>
                <a:lnTo>
                  <a:pt x="472097" y="1050194"/>
                </a:lnTo>
                <a:lnTo>
                  <a:pt x="472101" y="1050660"/>
                </a:lnTo>
                <a:lnTo>
                  <a:pt x="472136" y="1053961"/>
                </a:lnTo>
                <a:lnTo>
                  <a:pt x="473118" y="1054393"/>
                </a:lnTo>
                <a:lnTo>
                  <a:pt x="473295" y="1054718"/>
                </a:lnTo>
                <a:lnTo>
                  <a:pt x="473553" y="1055199"/>
                </a:lnTo>
                <a:lnTo>
                  <a:pt x="473308" y="1056500"/>
                </a:lnTo>
                <a:lnTo>
                  <a:pt x="473514" y="1057325"/>
                </a:lnTo>
                <a:lnTo>
                  <a:pt x="473617" y="1057740"/>
                </a:lnTo>
                <a:lnTo>
                  <a:pt x="473499" y="1058077"/>
                </a:lnTo>
                <a:lnTo>
                  <a:pt x="473405" y="1058343"/>
                </a:lnTo>
                <a:lnTo>
                  <a:pt x="472942" y="1059661"/>
                </a:lnTo>
                <a:lnTo>
                  <a:pt x="473601" y="1062720"/>
                </a:lnTo>
                <a:lnTo>
                  <a:pt x="473696" y="1063167"/>
                </a:lnTo>
                <a:lnTo>
                  <a:pt x="474376" y="1066327"/>
                </a:lnTo>
                <a:lnTo>
                  <a:pt x="474742" y="1068033"/>
                </a:lnTo>
                <a:lnTo>
                  <a:pt x="474794" y="1068275"/>
                </a:lnTo>
                <a:lnTo>
                  <a:pt x="474862" y="1068582"/>
                </a:lnTo>
                <a:lnTo>
                  <a:pt x="473756" y="1072054"/>
                </a:lnTo>
                <a:lnTo>
                  <a:pt x="473223" y="1072958"/>
                </a:lnTo>
                <a:lnTo>
                  <a:pt x="473099" y="1073169"/>
                </a:lnTo>
                <a:lnTo>
                  <a:pt x="472587" y="1074039"/>
                </a:lnTo>
                <a:lnTo>
                  <a:pt x="470439" y="1080857"/>
                </a:lnTo>
                <a:lnTo>
                  <a:pt x="467425" y="1085818"/>
                </a:lnTo>
                <a:lnTo>
                  <a:pt x="465891" y="1091088"/>
                </a:lnTo>
                <a:lnTo>
                  <a:pt x="466730" y="1093184"/>
                </a:lnTo>
                <a:lnTo>
                  <a:pt x="471264" y="1092970"/>
                </a:lnTo>
                <a:lnTo>
                  <a:pt x="488059" y="1086799"/>
                </a:lnTo>
                <a:lnTo>
                  <a:pt x="493386" y="1084800"/>
                </a:lnTo>
                <a:lnTo>
                  <a:pt x="497930" y="1085555"/>
                </a:lnTo>
                <a:lnTo>
                  <a:pt x="499890" y="1087309"/>
                </a:lnTo>
                <a:lnTo>
                  <a:pt x="501552" y="1091814"/>
                </a:lnTo>
                <a:lnTo>
                  <a:pt x="502176" y="1093888"/>
                </a:lnTo>
                <a:lnTo>
                  <a:pt x="504511" y="1096466"/>
                </a:lnTo>
                <a:lnTo>
                  <a:pt x="507608" y="1098531"/>
                </a:lnTo>
                <a:lnTo>
                  <a:pt x="511505" y="1099293"/>
                </a:lnTo>
                <a:lnTo>
                  <a:pt x="515560" y="1099893"/>
                </a:lnTo>
                <a:lnTo>
                  <a:pt x="518644" y="1100505"/>
                </a:lnTo>
                <a:lnTo>
                  <a:pt x="522050" y="1100789"/>
                </a:lnTo>
                <a:lnTo>
                  <a:pt x="524654" y="1102214"/>
                </a:lnTo>
                <a:lnTo>
                  <a:pt x="527107" y="1104609"/>
                </a:lnTo>
                <a:lnTo>
                  <a:pt x="530049" y="1107322"/>
                </a:lnTo>
                <a:lnTo>
                  <a:pt x="533788" y="1108733"/>
                </a:lnTo>
                <a:lnTo>
                  <a:pt x="540594" y="1108816"/>
                </a:lnTo>
                <a:lnTo>
                  <a:pt x="550805" y="1109184"/>
                </a:lnTo>
                <a:lnTo>
                  <a:pt x="562630" y="1108887"/>
                </a:lnTo>
                <a:lnTo>
                  <a:pt x="570397" y="1107827"/>
                </a:lnTo>
                <a:lnTo>
                  <a:pt x="571800" y="1108198"/>
                </a:lnTo>
                <a:lnTo>
                  <a:pt x="572467" y="1108375"/>
                </a:lnTo>
                <a:lnTo>
                  <a:pt x="572598" y="1110960"/>
                </a:lnTo>
                <a:lnTo>
                  <a:pt x="572755" y="1114085"/>
                </a:lnTo>
                <a:lnTo>
                  <a:pt x="575217" y="1115929"/>
                </a:lnTo>
                <a:lnTo>
                  <a:pt x="575973" y="1118784"/>
                </a:lnTo>
                <a:lnTo>
                  <a:pt x="581408" y="1119016"/>
                </a:lnTo>
                <a:lnTo>
                  <a:pt x="583445" y="1117968"/>
                </a:lnTo>
                <a:lnTo>
                  <a:pt x="584425" y="1117466"/>
                </a:lnTo>
                <a:lnTo>
                  <a:pt x="585725" y="1117541"/>
                </a:lnTo>
                <a:lnTo>
                  <a:pt x="587566" y="1117648"/>
                </a:lnTo>
                <a:lnTo>
                  <a:pt x="589968" y="1117088"/>
                </a:lnTo>
                <a:lnTo>
                  <a:pt x="590709" y="1117522"/>
                </a:lnTo>
                <a:lnTo>
                  <a:pt x="592185" y="1117582"/>
                </a:lnTo>
                <a:lnTo>
                  <a:pt x="594057" y="1116853"/>
                </a:lnTo>
                <a:lnTo>
                  <a:pt x="595696" y="1116215"/>
                </a:lnTo>
                <a:lnTo>
                  <a:pt x="600192" y="1117080"/>
                </a:lnTo>
                <a:lnTo>
                  <a:pt x="602880" y="1116652"/>
                </a:lnTo>
                <a:lnTo>
                  <a:pt x="606407" y="1116093"/>
                </a:lnTo>
                <a:lnTo>
                  <a:pt x="607223" y="1115963"/>
                </a:lnTo>
                <a:lnTo>
                  <a:pt x="607645" y="1115896"/>
                </a:lnTo>
                <a:lnTo>
                  <a:pt x="609185" y="1116948"/>
                </a:lnTo>
                <a:lnTo>
                  <a:pt x="610602" y="1117070"/>
                </a:lnTo>
                <a:lnTo>
                  <a:pt x="611676" y="1116310"/>
                </a:lnTo>
                <a:lnTo>
                  <a:pt x="612264" y="1115891"/>
                </a:lnTo>
                <a:lnTo>
                  <a:pt x="617440" y="1117003"/>
                </a:lnTo>
                <a:lnTo>
                  <a:pt x="617747" y="1116900"/>
                </a:lnTo>
                <a:lnTo>
                  <a:pt x="618363" y="1116693"/>
                </a:lnTo>
                <a:lnTo>
                  <a:pt x="620579" y="1114523"/>
                </a:lnTo>
                <a:lnTo>
                  <a:pt x="621830" y="1114462"/>
                </a:lnTo>
                <a:lnTo>
                  <a:pt x="624459" y="1114333"/>
                </a:lnTo>
                <a:lnTo>
                  <a:pt x="628217" y="1115942"/>
                </a:lnTo>
                <a:lnTo>
                  <a:pt x="629634" y="1115941"/>
                </a:lnTo>
                <a:lnTo>
                  <a:pt x="630496" y="1114950"/>
                </a:lnTo>
                <a:lnTo>
                  <a:pt x="634193" y="1114946"/>
                </a:lnTo>
                <a:lnTo>
                  <a:pt x="635424" y="1114945"/>
                </a:lnTo>
                <a:lnTo>
                  <a:pt x="636078" y="1114587"/>
                </a:lnTo>
                <a:lnTo>
                  <a:pt x="637457" y="1113830"/>
                </a:lnTo>
                <a:lnTo>
                  <a:pt x="646774" y="1114706"/>
                </a:lnTo>
                <a:lnTo>
                  <a:pt x="651315" y="1115139"/>
                </a:lnTo>
                <a:lnTo>
                  <a:pt x="656668" y="1115885"/>
                </a:lnTo>
                <a:lnTo>
                  <a:pt x="662824" y="1115653"/>
                </a:lnTo>
                <a:lnTo>
                  <a:pt x="669785" y="1115089"/>
                </a:lnTo>
                <a:lnTo>
                  <a:pt x="684524" y="1114435"/>
                </a:lnTo>
                <a:lnTo>
                  <a:pt x="693756" y="1114166"/>
                </a:lnTo>
                <a:lnTo>
                  <a:pt x="697159" y="1114127"/>
                </a:lnTo>
                <a:lnTo>
                  <a:pt x="701047" y="1114083"/>
                </a:lnTo>
                <a:lnTo>
                  <a:pt x="703151" y="1113897"/>
                </a:lnTo>
                <a:lnTo>
                  <a:pt x="704329" y="1114212"/>
                </a:lnTo>
                <a:lnTo>
                  <a:pt x="706843" y="1108574"/>
                </a:lnTo>
                <a:lnTo>
                  <a:pt x="712038" y="1096685"/>
                </a:lnTo>
                <a:lnTo>
                  <a:pt x="716558" y="1086345"/>
                </a:lnTo>
                <a:lnTo>
                  <a:pt x="720183" y="1074299"/>
                </a:lnTo>
                <a:lnTo>
                  <a:pt x="723478" y="1063352"/>
                </a:lnTo>
                <a:lnTo>
                  <a:pt x="728175" y="1061103"/>
                </a:lnTo>
                <a:lnTo>
                  <a:pt x="739150" y="1052741"/>
                </a:lnTo>
                <a:lnTo>
                  <a:pt x="745921" y="1042674"/>
                </a:lnTo>
                <a:lnTo>
                  <a:pt x="747445" y="1032091"/>
                </a:lnTo>
                <a:lnTo>
                  <a:pt x="748706" y="1020071"/>
                </a:lnTo>
                <a:lnTo>
                  <a:pt x="752164" y="1012947"/>
                </a:lnTo>
                <a:lnTo>
                  <a:pt x="759313" y="1005076"/>
                </a:lnTo>
                <a:lnTo>
                  <a:pt x="763504" y="999912"/>
                </a:lnTo>
                <a:lnTo>
                  <a:pt x="768208" y="986407"/>
                </a:lnTo>
                <a:lnTo>
                  <a:pt x="769223" y="973408"/>
                </a:lnTo>
                <a:lnTo>
                  <a:pt x="770512" y="950600"/>
                </a:lnTo>
                <a:lnTo>
                  <a:pt x="771514" y="942750"/>
                </a:lnTo>
                <a:lnTo>
                  <a:pt x="771768" y="939806"/>
                </a:lnTo>
                <a:lnTo>
                  <a:pt x="774968" y="938080"/>
                </a:lnTo>
                <a:lnTo>
                  <a:pt x="778652" y="939048"/>
                </a:lnTo>
                <a:lnTo>
                  <a:pt x="796105" y="938008"/>
                </a:lnTo>
                <a:lnTo>
                  <a:pt x="806920" y="937972"/>
                </a:lnTo>
                <a:lnTo>
                  <a:pt x="818717" y="937931"/>
                </a:lnTo>
                <a:lnTo>
                  <a:pt x="830516" y="937156"/>
                </a:lnTo>
                <a:lnTo>
                  <a:pt x="834203" y="937143"/>
                </a:lnTo>
                <a:lnTo>
                  <a:pt x="835678" y="936647"/>
                </a:lnTo>
                <a:lnTo>
                  <a:pt x="835688" y="932725"/>
                </a:lnTo>
                <a:lnTo>
                  <a:pt x="835695" y="930274"/>
                </a:lnTo>
                <a:lnTo>
                  <a:pt x="841349" y="930009"/>
                </a:lnTo>
                <a:lnTo>
                  <a:pt x="843561" y="930000"/>
                </a:lnTo>
                <a:lnTo>
                  <a:pt x="848488" y="925326"/>
                </a:lnTo>
                <a:lnTo>
                  <a:pt x="851196" y="924091"/>
                </a:lnTo>
                <a:lnTo>
                  <a:pt x="853406" y="924573"/>
                </a:lnTo>
                <a:lnTo>
                  <a:pt x="861217" y="926079"/>
                </a:lnTo>
                <a:lnTo>
                  <a:pt x="867164" y="926488"/>
                </a:lnTo>
                <a:lnTo>
                  <a:pt x="867419" y="923054"/>
                </a:lnTo>
                <a:lnTo>
                  <a:pt x="863009" y="917737"/>
                </a:lnTo>
                <a:lnTo>
                  <a:pt x="857980" y="914076"/>
                </a:lnTo>
                <a:lnTo>
                  <a:pt x="855465" y="912369"/>
                </a:lnTo>
                <a:lnTo>
                  <a:pt x="853995" y="910229"/>
                </a:lnTo>
                <a:lnTo>
                  <a:pt x="854865" y="906487"/>
                </a:lnTo>
                <a:lnTo>
                  <a:pt x="858987" y="904695"/>
                </a:lnTo>
                <a:lnTo>
                  <a:pt x="862857" y="904990"/>
                </a:lnTo>
                <a:lnTo>
                  <a:pt x="864332" y="904985"/>
                </a:lnTo>
                <a:lnTo>
                  <a:pt x="865647" y="904308"/>
                </a:lnTo>
                <a:lnTo>
                  <a:pt x="866731" y="903750"/>
                </a:lnTo>
                <a:lnTo>
                  <a:pt x="863421" y="900207"/>
                </a:lnTo>
                <a:lnTo>
                  <a:pt x="860171" y="898071"/>
                </a:lnTo>
                <a:lnTo>
                  <a:pt x="855203" y="894472"/>
                </a:lnTo>
                <a:lnTo>
                  <a:pt x="854598" y="890553"/>
                </a:lnTo>
                <a:lnTo>
                  <a:pt x="855962" y="886012"/>
                </a:lnTo>
                <a:lnTo>
                  <a:pt x="863842" y="880224"/>
                </a:lnTo>
                <a:lnTo>
                  <a:pt x="866800" y="877150"/>
                </a:lnTo>
                <a:lnTo>
                  <a:pt x="870000" y="875178"/>
                </a:lnTo>
                <a:lnTo>
                  <a:pt x="874117" y="875623"/>
                </a:lnTo>
                <a:lnTo>
                  <a:pt x="874967" y="867444"/>
                </a:lnTo>
                <a:lnTo>
                  <a:pt x="876074" y="864484"/>
                </a:lnTo>
                <a:lnTo>
                  <a:pt x="876174" y="864213"/>
                </a:lnTo>
                <a:lnTo>
                  <a:pt x="876448" y="863477"/>
                </a:lnTo>
                <a:lnTo>
                  <a:pt x="876082" y="860378"/>
                </a:lnTo>
                <a:lnTo>
                  <a:pt x="876414" y="858562"/>
                </a:lnTo>
                <a:lnTo>
                  <a:pt x="876638" y="857342"/>
                </a:lnTo>
                <a:lnTo>
                  <a:pt x="876434" y="855175"/>
                </a:lnTo>
                <a:lnTo>
                  <a:pt x="876334" y="854119"/>
                </a:lnTo>
                <a:lnTo>
                  <a:pt x="877570" y="849655"/>
                </a:lnTo>
                <a:lnTo>
                  <a:pt x="877559" y="849385"/>
                </a:lnTo>
                <a:lnTo>
                  <a:pt x="877508" y="848228"/>
                </a:lnTo>
                <a:lnTo>
                  <a:pt x="879858" y="840543"/>
                </a:lnTo>
                <a:lnTo>
                  <a:pt x="880293" y="837320"/>
                </a:lnTo>
                <a:lnTo>
                  <a:pt x="883811" y="832300"/>
                </a:lnTo>
                <a:lnTo>
                  <a:pt x="884431" y="828830"/>
                </a:lnTo>
                <a:lnTo>
                  <a:pt x="883636" y="826468"/>
                </a:lnTo>
                <a:lnTo>
                  <a:pt x="883417" y="825815"/>
                </a:lnTo>
                <a:lnTo>
                  <a:pt x="883262" y="825357"/>
                </a:lnTo>
                <a:lnTo>
                  <a:pt x="882507" y="819732"/>
                </a:lnTo>
                <a:lnTo>
                  <a:pt x="882469" y="819451"/>
                </a:lnTo>
                <a:lnTo>
                  <a:pt x="882405" y="818971"/>
                </a:lnTo>
                <a:lnTo>
                  <a:pt x="881787" y="817422"/>
                </a:lnTo>
                <a:lnTo>
                  <a:pt x="879570" y="815686"/>
                </a:lnTo>
                <a:lnTo>
                  <a:pt x="877966" y="813638"/>
                </a:lnTo>
                <a:lnTo>
                  <a:pt x="877475" y="810723"/>
                </a:lnTo>
                <a:lnTo>
                  <a:pt x="873657" y="803718"/>
                </a:lnTo>
                <a:lnTo>
                  <a:pt x="873136" y="802269"/>
                </a:lnTo>
                <a:lnTo>
                  <a:pt x="872675" y="800989"/>
                </a:lnTo>
                <a:lnTo>
                  <a:pt x="872279" y="798371"/>
                </a:lnTo>
                <a:lnTo>
                  <a:pt x="871757" y="794908"/>
                </a:lnTo>
                <a:lnTo>
                  <a:pt x="871628" y="794045"/>
                </a:lnTo>
                <a:lnTo>
                  <a:pt x="867748" y="787040"/>
                </a:lnTo>
                <a:lnTo>
                  <a:pt x="865778" y="781086"/>
                </a:lnTo>
                <a:lnTo>
                  <a:pt x="864141" y="777530"/>
                </a:lnTo>
                <a:lnTo>
                  <a:pt x="864062" y="777363"/>
                </a:lnTo>
                <a:lnTo>
                  <a:pt x="863008" y="775072"/>
                </a:lnTo>
                <a:lnTo>
                  <a:pt x="862043" y="773777"/>
                </a:lnTo>
                <a:lnTo>
                  <a:pt x="861925" y="773620"/>
                </a:lnTo>
                <a:lnTo>
                  <a:pt x="860787" y="772095"/>
                </a:lnTo>
                <a:lnTo>
                  <a:pt x="860406" y="768676"/>
                </a:lnTo>
                <a:lnTo>
                  <a:pt x="860377" y="768404"/>
                </a:lnTo>
                <a:lnTo>
                  <a:pt x="860359" y="768252"/>
                </a:lnTo>
                <a:lnTo>
                  <a:pt x="858635" y="763849"/>
                </a:lnTo>
                <a:lnTo>
                  <a:pt x="856582" y="762315"/>
                </a:lnTo>
                <a:lnTo>
                  <a:pt x="856459" y="762088"/>
                </a:lnTo>
                <a:lnTo>
                  <a:pt x="856132" y="761479"/>
                </a:lnTo>
                <a:lnTo>
                  <a:pt x="856258" y="759990"/>
                </a:lnTo>
                <a:lnTo>
                  <a:pt x="857282" y="758950"/>
                </a:lnTo>
                <a:lnTo>
                  <a:pt x="858112" y="758481"/>
                </a:lnTo>
                <a:lnTo>
                  <a:pt x="858248" y="758404"/>
                </a:lnTo>
                <a:lnTo>
                  <a:pt x="859257" y="757835"/>
                </a:lnTo>
                <a:lnTo>
                  <a:pt x="860534" y="757598"/>
                </a:lnTo>
                <a:lnTo>
                  <a:pt x="862587" y="757217"/>
                </a:lnTo>
                <a:lnTo>
                  <a:pt x="862712" y="756783"/>
                </a:lnTo>
                <a:lnTo>
                  <a:pt x="861814" y="755627"/>
                </a:lnTo>
                <a:lnTo>
                  <a:pt x="861602" y="755354"/>
                </a:lnTo>
                <a:lnTo>
                  <a:pt x="861577" y="755196"/>
                </a:lnTo>
                <a:lnTo>
                  <a:pt x="861481" y="754550"/>
                </a:lnTo>
                <a:lnTo>
                  <a:pt x="862633" y="752647"/>
                </a:lnTo>
                <a:lnTo>
                  <a:pt x="864072" y="750272"/>
                </a:lnTo>
                <a:lnTo>
                  <a:pt x="863951" y="747980"/>
                </a:lnTo>
                <a:lnTo>
                  <a:pt x="863701" y="747529"/>
                </a:lnTo>
                <a:lnTo>
                  <a:pt x="863399" y="746987"/>
                </a:lnTo>
                <a:lnTo>
                  <a:pt x="862879" y="747056"/>
                </a:lnTo>
                <a:lnTo>
                  <a:pt x="862471" y="747108"/>
                </a:lnTo>
                <a:lnTo>
                  <a:pt x="859077" y="750331"/>
                </a:lnTo>
                <a:lnTo>
                  <a:pt x="857842" y="750953"/>
                </a:lnTo>
                <a:lnTo>
                  <a:pt x="856546" y="750890"/>
                </a:lnTo>
                <a:lnTo>
                  <a:pt x="855128" y="749402"/>
                </a:lnTo>
                <a:lnTo>
                  <a:pt x="854453" y="748042"/>
                </a:lnTo>
                <a:lnTo>
                  <a:pt x="854606" y="747009"/>
                </a:lnTo>
                <a:lnTo>
                  <a:pt x="854981" y="746575"/>
                </a:lnTo>
                <a:lnTo>
                  <a:pt x="855377" y="746114"/>
                </a:lnTo>
                <a:lnTo>
                  <a:pt x="856887" y="745565"/>
                </a:lnTo>
                <a:lnTo>
                  <a:pt x="858093" y="745127"/>
                </a:lnTo>
                <a:lnTo>
                  <a:pt x="859327" y="744134"/>
                </a:lnTo>
                <a:lnTo>
                  <a:pt x="859760" y="743081"/>
                </a:lnTo>
                <a:lnTo>
                  <a:pt x="859702" y="741472"/>
                </a:lnTo>
                <a:lnTo>
                  <a:pt x="859085" y="739544"/>
                </a:lnTo>
                <a:lnTo>
                  <a:pt x="856433" y="736629"/>
                </a:lnTo>
                <a:lnTo>
                  <a:pt x="856296" y="736011"/>
                </a:lnTo>
                <a:lnTo>
                  <a:pt x="856186" y="735514"/>
                </a:lnTo>
                <a:lnTo>
                  <a:pt x="856557" y="734708"/>
                </a:lnTo>
                <a:lnTo>
                  <a:pt x="860504" y="731882"/>
                </a:lnTo>
                <a:lnTo>
                  <a:pt x="860387" y="730680"/>
                </a:lnTo>
                <a:lnTo>
                  <a:pt x="859932" y="730047"/>
                </a:lnTo>
                <a:lnTo>
                  <a:pt x="859584" y="729563"/>
                </a:lnTo>
                <a:lnTo>
                  <a:pt x="858493" y="729276"/>
                </a:lnTo>
                <a:lnTo>
                  <a:pt x="856067" y="728631"/>
                </a:lnTo>
                <a:lnTo>
                  <a:pt x="855157" y="727775"/>
                </a:lnTo>
                <a:lnTo>
                  <a:pt x="855046" y="727670"/>
                </a:lnTo>
                <a:lnTo>
                  <a:pt x="854142" y="726818"/>
                </a:lnTo>
                <a:lnTo>
                  <a:pt x="853900" y="725541"/>
                </a:lnTo>
                <a:lnTo>
                  <a:pt x="853663" y="724045"/>
                </a:lnTo>
                <a:lnTo>
                  <a:pt x="853809" y="721854"/>
                </a:lnTo>
                <a:lnTo>
                  <a:pt x="853851" y="721192"/>
                </a:lnTo>
                <a:lnTo>
                  <a:pt x="853361" y="718155"/>
                </a:lnTo>
                <a:lnTo>
                  <a:pt x="852855" y="717241"/>
                </a:lnTo>
                <a:lnTo>
                  <a:pt x="852744" y="717038"/>
                </a:lnTo>
                <a:lnTo>
                  <a:pt x="851935" y="716458"/>
                </a:lnTo>
                <a:lnTo>
                  <a:pt x="851447" y="716106"/>
                </a:lnTo>
                <a:lnTo>
                  <a:pt x="848828" y="716018"/>
                </a:lnTo>
                <a:lnTo>
                  <a:pt x="845957" y="715920"/>
                </a:lnTo>
                <a:lnTo>
                  <a:pt x="845031" y="715362"/>
                </a:lnTo>
                <a:lnTo>
                  <a:pt x="844989" y="714972"/>
                </a:lnTo>
                <a:lnTo>
                  <a:pt x="844969" y="714803"/>
                </a:lnTo>
                <a:lnTo>
                  <a:pt x="844539" y="713750"/>
                </a:lnTo>
                <a:lnTo>
                  <a:pt x="844662" y="713425"/>
                </a:lnTo>
                <a:lnTo>
                  <a:pt x="844835" y="712965"/>
                </a:lnTo>
                <a:lnTo>
                  <a:pt x="845005" y="712511"/>
                </a:lnTo>
                <a:lnTo>
                  <a:pt x="845144" y="712143"/>
                </a:lnTo>
                <a:lnTo>
                  <a:pt x="845590" y="710959"/>
                </a:lnTo>
                <a:lnTo>
                  <a:pt x="846022" y="709348"/>
                </a:lnTo>
                <a:lnTo>
                  <a:pt x="845739" y="708699"/>
                </a:lnTo>
                <a:lnTo>
                  <a:pt x="845546" y="708259"/>
                </a:lnTo>
                <a:lnTo>
                  <a:pt x="845345" y="707798"/>
                </a:lnTo>
                <a:lnTo>
                  <a:pt x="845218" y="707646"/>
                </a:lnTo>
                <a:lnTo>
                  <a:pt x="844784" y="707130"/>
                </a:lnTo>
                <a:lnTo>
                  <a:pt x="843002" y="705007"/>
                </a:lnTo>
                <a:lnTo>
                  <a:pt x="842891" y="704402"/>
                </a:lnTo>
                <a:lnTo>
                  <a:pt x="842695" y="703333"/>
                </a:lnTo>
                <a:lnTo>
                  <a:pt x="844240" y="698807"/>
                </a:lnTo>
                <a:lnTo>
                  <a:pt x="844302" y="697505"/>
                </a:lnTo>
                <a:lnTo>
                  <a:pt x="843934" y="696791"/>
                </a:lnTo>
                <a:lnTo>
                  <a:pt x="843439" y="695831"/>
                </a:lnTo>
                <a:lnTo>
                  <a:pt x="842328" y="695335"/>
                </a:lnTo>
                <a:lnTo>
                  <a:pt x="841123" y="695412"/>
                </a:lnTo>
                <a:lnTo>
                  <a:pt x="840737" y="695438"/>
                </a:lnTo>
                <a:lnTo>
                  <a:pt x="840415" y="695458"/>
                </a:lnTo>
                <a:lnTo>
                  <a:pt x="839207" y="696186"/>
                </a:lnTo>
                <a:lnTo>
                  <a:pt x="838255" y="696760"/>
                </a:lnTo>
                <a:lnTo>
                  <a:pt x="833935" y="697193"/>
                </a:lnTo>
                <a:lnTo>
                  <a:pt x="830479" y="696572"/>
                </a:lnTo>
                <a:lnTo>
                  <a:pt x="829795" y="695976"/>
                </a:lnTo>
                <a:lnTo>
                  <a:pt x="828569" y="694907"/>
                </a:lnTo>
                <a:lnTo>
                  <a:pt x="827913" y="694336"/>
                </a:lnTo>
                <a:lnTo>
                  <a:pt x="827673" y="694084"/>
                </a:lnTo>
                <a:lnTo>
                  <a:pt x="826718" y="692045"/>
                </a:lnTo>
                <a:lnTo>
                  <a:pt x="826286" y="689938"/>
                </a:lnTo>
                <a:lnTo>
                  <a:pt x="826595" y="689070"/>
                </a:lnTo>
                <a:lnTo>
                  <a:pt x="827645" y="688388"/>
                </a:lnTo>
                <a:lnTo>
                  <a:pt x="829090" y="688340"/>
                </a:lnTo>
                <a:lnTo>
                  <a:pt x="830711" y="688286"/>
                </a:lnTo>
                <a:lnTo>
                  <a:pt x="830881" y="688281"/>
                </a:lnTo>
                <a:lnTo>
                  <a:pt x="831116" y="688273"/>
                </a:lnTo>
                <a:lnTo>
                  <a:pt x="831411" y="688265"/>
                </a:lnTo>
                <a:lnTo>
                  <a:pt x="831792" y="687536"/>
                </a:lnTo>
                <a:lnTo>
                  <a:pt x="832027" y="687086"/>
                </a:lnTo>
                <a:lnTo>
                  <a:pt x="831878" y="686764"/>
                </a:lnTo>
                <a:lnTo>
                  <a:pt x="831597" y="686156"/>
                </a:lnTo>
                <a:lnTo>
                  <a:pt x="829808" y="684297"/>
                </a:lnTo>
                <a:lnTo>
                  <a:pt x="829314" y="682560"/>
                </a:lnTo>
                <a:lnTo>
                  <a:pt x="829918" y="678709"/>
                </a:lnTo>
                <a:lnTo>
                  <a:pt x="828933" y="674985"/>
                </a:lnTo>
                <a:lnTo>
                  <a:pt x="828888" y="674810"/>
                </a:lnTo>
                <a:lnTo>
                  <a:pt x="829045" y="673865"/>
                </a:lnTo>
                <a:lnTo>
                  <a:pt x="829072" y="673693"/>
                </a:lnTo>
                <a:lnTo>
                  <a:pt x="829061" y="673318"/>
                </a:lnTo>
                <a:lnTo>
                  <a:pt x="828951" y="670035"/>
                </a:lnTo>
                <a:lnTo>
                  <a:pt x="828028" y="667990"/>
                </a:lnTo>
                <a:lnTo>
                  <a:pt x="827102" y="667308"/>
                </a:lnTo>
                <a:lnTo>
                  <a:pt x="826515" y="667283"/>
                </a:lnTo>
                <a:lnTo>
                  <a:pt x="825711" y="667249"/>
                </a:lnTo>
                <a:lnTo>
                  <a:pt x="822105" y="667100"/>
                </a:lnTo>
                <a:lnTo>
                  <a:pt x="821266" y="667066"/>
                </a:lnTo>
                <a:lnTo>
                  <a:pt x="819572" y="666995"/>
                </a:lnTo>
                <a:lnTo>
                  <a:pt x="818921" y="666560"/>
                </a:lnTo>
                <a:lnTo>
                  <a:pt x="818462" y="666251"/>
                </a:lnTo>
                <a:lnTo>
                  <a:pt x="818037" y="665324"/>
                </a:lnTo>
                <a:lnTo>
                  <a:pt x="817721" y="664639"/>
                </a:lnTo>
                <a:lnTo>
                  <a:pt x="817664" y="664345"/>
                </a:lnTo>
                <a:lnTo>
                  <a:pt x="817157" y="661740"/>
                </a:lnTo>
                <a:lnTo>
                  <a:pt x="816868" y="660257"/>
                </a:lnTo>
                <a:lnTo>
                  <a:pt x="816614" y="658954"/>
                </a:lnTo>
                <a:lnTo>
                  <a:pt x="816430" y="658005"/>
                </a:lnTo>
                <a:lnTo>
                  <a:pt x="816032" y="657055"/>
                </a:lnTo>
                <a:lnTo>
                  <a:pt x="815777" y="656446"/>
                </a:lnTo>
                <a:lnTo>
                  <a:pt x="815135" y="654905"/>
                </a:lnTo>
                <a:lnTo>
                  <a:pt x="814816" y="654616"/>
                </a:lnTo>
                <a:lnTo>
                  <a:pt x="814518" y="654348"/>
                </a:lnTo>
                <a:lnTo>
                  <a:pt x="814291" y="654142"/>
                </a:lnTo>
                <a:lnTo>
                  <a:pt x="813900" y="653788"/>
                </a:lnTo>
                <a:lnTo>
                  <a:pt x="813288" y="653715"/>
                </a:lnTo>
                <a:lnTo>
                  <a:pt x="812988" y="653679"/>
                </a:lnTo>
                <a:lnTo>
                  <a:pt x="810259" y="653354"/>
                </a:lnTo>
                <a:lnTo>
                  <a:pt x="809395" y="652672"/>
                </a:lnTo>
                <a:lnTo>
                  <a:pt x="809397" y="648270"/>
                </a:lnTo>
                <a:lnTo>
                  <a:pt x="808534" y="645665"/>
                </a:lnTo>
                <a:lnTo>
                  <a:pt x="806929" y="644364"/>
                </a:lnTo>
                <a:lnTo>
                  <a:pt x="804645" y="644301"/>
                </a:lnTo>
                <a:lnTo>
                  <a:pt x="801803" y="645284"/>
                </a:lnTo>
                <a:lnTo>
                  <a:pt x="800879" y="645603"/>
                </a:lnTo>
                <a:lnTo>
                  <a:pt x="800633" y="645562"/>
                </a:lnTo>
                <a:lnTo>
                  <a:pt x="799769" y="645417"/>
                </a:lnTo>
                <a:lnTo>
                  <a:pt x="799553" y="645230"/>
                </a:lnTo>
                <a:lnTo>
                  <a:pt x="799356" y="645057"/>
                </a:lnTo>
                <a:lnTo>
                  <a:pt x="798512" y="644323"/>
                </a:lnTo>
                <a:lnTo>
                  <a:pt x="795235" y="641473"/>
                </a:lnTo>
                <a:lnTo>
                  <a:pt x="794478" y="640815"/>
                </a:lnTo>
                <a:lnTo>
                  <a:pt x="793353" y="639836"/>
                </a:lnTo>
                <a:lnTo>
                  <a:pt x="793211" y="639339"/>
                </a:lnTo>
                <a:lnTo>
                  <a:pt x="792900" y="638245"/>
                </a:lnTo>
                <a:lnTo>
                  <a:pt x="792859" y="638101"/>
                </a:lnTo>
                <a:lnTo>
                  <a:pt x="793539" y="637171"/>
                </a:lnTo>
                <a:lnTo>
                  <a:pt x="793827" y="636894"/>
                </a:lnTo>
                <a:lnTo>
                  <a:pt x="794836" y="635930"/>
                </a:lnTo>
                <a:lnTo>
                  <a:pt x="795155" y="635794"/>
                </a:lnTo>
                <a:lnTo>
                  <a:pt x="795609" y="635599"/>
                </a:lnTo>
                <a:lnTo>
                  <a:pt x="796527" y="635209"/>
                </a:lnTo>
                <a:lnTo>
                  <a:pt x="796687" y="635140"/>
                </a:lnTo>
                <a:lnTo>
                  <a:pt x="797305" y="634877"/>
                </a:lnTo>
                <a:lnTo>
                  <a:pt x="798178" y="633935"/>
                </a:lnTo>
                <a:lnTo>
                  <a:pt x="799836" y="632148"/>
                </a:lnTo>
                <a:lnTo>
                  <a:pt x="800271" y="628243"/>
                </a:lnTo>
                <a:lnTo>
                  <a:pt x="800572" y="627684"/>
                </a:lnTo>
                <a:lnTo>
                  <a:pt x="801491" y="625977"/>
                </a:lnTo>
                <a:lnTo>
                  <a:pt x="802309" y="624461"/>
                </a:lnTo>
                <a:lnTo>
                  <a:pt x="802096" y="623977"/>
                </a:lnTo>
                <a:lnTo>
                  <a:pt x="802037" y="623843"/>
                </a:lnTo>
                <a:lnTo>
                  <a:pt x="801816" y="623344"/>
                </a:lnTo>
                <a:lnTo>
                  <a:pt x="801617" y="623298"/>
                </a:lnTo>
                <a:lnTo>
                  <a:pt x="798831" y="622652"/>
                </a:lnTo>
                <a:lnTo>
                  <a:pt x="798607" y="622600"/>
                </a:lnTo>
                <a:lnTo>
                  <a:pt x="798417" y="622291"/>
                </a:lnTo>
                <a:lnTo>
                  <a:pt x="798113" y="621794"/>
                </a:lnTo>
                <a:lnTo>
                  <a:pt x="798239" y="621066"/>
                </a:lnTo>
                <a:lnTo>
                  <a:pt x="798314" y="620631"/>
                </a:lnTo>
                <a:lnTo>
                  <a:pt x="798350" y="620427"/>
                </a:lnTo>
                <a:lnTo>
                  <a:pt x="797866" y="619189"/>
                </a:lnTo>
                <a:lnTo>
                  <a:pt x="796940" y="620057"/>
                </a:lnTo>
                <a:lnTo>
                  <a:pt x="796651" y="620028"/>
                </a:lnTo>
                <a:lnTo>
                  <a:pt x="796103" y="619972"/>
                </a:lnTo>
                <a:lnTo>
                  <a:pt x="795706" y="619933"/>
                </a:lnTo>
                <a:lnTo>
                  <a:pt x="794038" y="621050"/>
                </a:lnTo>
                <a:lnTo>
                  <a:pt x="793237" y="620988"/>
                </a:lnTo>
                <a:lnTo>
                  <a:pt x="793051" y="620368"/>
                </a:lnTo>
                <a:lnTo>
                  <a:pt x="794473" y="616771"/>
                </a:lnTo>
                <a:lnTo>
                  <a:pt x="794102" y="615965"/>
                </a:lnTo>
                <a:lnTo>
                  <a:pt x="792782" y="615700"/>
                </a:lnTo>
                <a:lnTo>
                  <a:pt x="792560" y="615656"/>
                </a:lnTo>
                <a:lnTo>
                  <a:pt x="792004" y="614912"/>
                </a:lnTo>
                <a:lnTo>
                  <a:pt x="792900" y="613940"/>
                </a:lnTo>
                <a:lnTo>
                  <a:pt x="793134" y="613685"/>
                </a:lnTo>
                <a:lnTo>
                  <a:pt x="793548" y="613237"/>
                </a:lnTo>
                <a:lnTo>
                  <a:pt x="793693" y="612932"/>
                </a:lnTo>
                <a:lnTo>
                  <a:pt x="793778" y="612753"/>
                </a:lnTo>
                <a:lnTo>
                  <a:pt x="794228" y="611811"/>
                </a:lnTo>
                <a:lnTo>
                  <a:pt x="794193" y="611441"/>
                </a:lnTo>
                <a:lnTo>
                  <a:pt x="794177" y="611271"/>
                </a:lnTo>
                <a:lnTo>
                  <a:pt x="794105" y="610509"/>
                </a:lnTo>
                <a:lnTo>
                  <a:pt x="793780" y="610182"/>
                </a:lnTo>
                <a:lnTo>
                  <a:pt x="793611" y="610013"/>
                </a:lnTo>
                <a:lnTo>
                  <a:pt x="793394" y="609963"/>
                </a:lnTo>
                <a:lnTo>
                  <a:pt x="792253" y="609703"/>
                </a:lnTo>
                <a:lnTo>
                  <a:pt x="791747" y="609161"/>
                </a:lnTo>
                <a:lnTo>
                  <a:pt x="791561" y="608960"/>
                </a:lnTo>
                <a:lnTo>
                  <a:pt x="791327" y="608711"/>
                </a:lnTo>
                <a:lnTo>
                  <a:pt x="791945" y="607967"/>
                </a:lnTo>
                <a:lnTo>
                  <a:pt x="793057" y="607719"/>
                </a:lnTo>
                <a:lnTo>
                  <a:pt x="795827" y="607900"/>
                </a:lnTo>
                <a:lnTo>
                  <a:pt x="795727" y="606681"/>
                </a:lnTo>
                <a:lnTo>
                  <a:pt x="795626" y="605944"/>
                </a:lnTo>
                <a:lnTo>
                  <a:pt x="795588" y="605673"/>
                </a:lnTo>
                <a:lnTo>
                  <a:pt x="797071" y="603503"/>
                </a:lnTo>
                <a:lnTo>
                  <a:pt x="797071" y="602634"/>
                </a:lnTo>
                <a:lnTo>
                  <a:pt x="796535" y="601557"/>
                </a:lnTo>
                <a:lnTo>
                  <a:pt x="796455" y="601394"/>
                </a:lnTo>
                <a:lnTo>
                  <a:pt x="795036" y="600836"/>
                </a:lnTo>
                <a:lnTo>
                  <a:pt x="794556" y="599817"/>
                </a:lnTo>
                <a:lnTo>
                  <a:pt x="794870" y="599219"/>
                </a:lnTo>
                <a:lnTo>
                  <a:pt x="795158" y="598728"/>
                </a:lnTo>
                <a:lnTo>
                  <a:pt x="795681" y="598774"/>
                </a:lnTo>
                <a:lnTo>
                  <a:pt x="797998" y="598976"/>
                </a:lnTo>
                <a:lnTo>
                  <a:pt x="797024" y="597630"/>
                </a:lnTo>
                <a:lnTo>
                  <a:pt x="797073" y="596496"/>
                </a:lnTo>
                <a:lnTo>
                  <a:pt x="799362" y="595595"/>
                </a:lnTo>
                <a:lnTo>
                  <a:pt x="799431" y="595440"/>
                </a:lnTo>
                <a:lnTo>
                  <a:pt x="799668" y="594388"/>
                </a:lnTo>
                <a:lnTo>
                  <a:pt x="799552" y="594181"/>
                </a:lnTo>
                <a:lnTo>
                  <a:pt x="799112" y="593396"/>
                </a:lnTo>
                <a:lnTo>
                  <a:pt x="796520" y="592466"/>
                </a:lnTo>
                <a:lnTo>
                  <a:pt x="796396" y="591226"/>
                </a:lnTo>
                <a:lnTo>
                  <a:pt x="797261" y="590172"/>
                </a:lnTo>
                <a:lnTo>
                  <a:pt x="799913" y="590751"/>
                </a:lnTo>
                <a:lnTo>
                  <a:pt x="800057" y="590782"/>
                </a:lnTo>
                <a:lnTo>
                  <a:pt x="801104" y="590440"/>
                </a:lnTo>
                <a:lnTo>
                  <a:pt x="801326" y="590460"/>
                </a:lnTo>
                <a:lnTo>
                  <a:pt x="801892" y="589800"/>
                </a:lnTo>
                <a:lnTo>
                  <a:pt x="802052" y="589214"/>
                </a:lnTo>
                <a:lnTo>
                  <a:pt x="802175" y="588762"/>
                </a:lnTo>
                <a:lnTo>
                  <a:pt x="802250" y="588385"/>
                </a:lnTo>
                <a:lnTo>
                  <a:pt x="801831" y="586886"/>
                </a:lnTo>
                <a:lnTo>
                  <a:pt x="799490" y="585761"/>
                </a:lnTo>
                <a:lnTo>
                  <a:pt x="798930" y="585087"/>
                </a:lnTo>
                <a:lnTo>
                  <a:pt x="800353" y="582342"/>
                </a:lnTo>
                <a:lnTo>
                  <a:pt x="800536" y="581987"/>
                </a:lnTo>
                <a:lnTo>
                  <a:pt x="800384" y="581600"/>
                </a:lnTo>
                <a:lnTo>
                  <a:pt x="800090" y="580848"/>
                </a:lnTo>
                <a:lnTo>
                  <a:pt x="799612" y="579631"/>
                </a:lnTo>
                <a:lnTo>
                  <a:pt x="799735" y="578408"/>
                </a:lnTo>
                <a:lnTo>
                  <a:pt x="799797" y="577771"/>
                </a:lnTo>
                <a:lnTo>
                  <a:pt x="799756" y="577597"/>
                </a:lnTo>
                <a:lnTo>
                  <a:pt x="799624" y="577036"/>
                </a:lnTo>
                <a:lnTo>
                  <a:pt x="799490" y="576469"/>
                </a:lnTo>
                <a:lnTo>
                  <a:pt x="795228" y="577523"/>
                </a:lnTo>
                <a:lnTo>
                  <a:pt x="794726" y="577342"/>
                </a:lnTo>
                <a:lnTo>
                  <a:pt x="794579" y="577290"/>
                </a:lnTo>
                <a:lnTo>
                  <a:pt x="794365" y="577213"/>
                </a:lnTo>
                <a:lnTo>
                  <a:pt x="794293" y="576966"/>
                </a:lnTo>
                <a:lnTo>
                  <a:pt x="794251" y="576818"/>
                </a:lnTo>
                <a:lnTo>
                  <a:pt x="794179" y="576568"/>
                </a:lnTo>
                <a:lnTo>
                  <a:pt x="793811" y="575290"/>
                </a:lnTo>
                <a:lnTo>
                  <a:pt x="792491" y="574037"/>
                </a:lnTo>
                <a:lnTo>
                  <a:pt x="792305" y="573860"/>
                </a:lnTo>
                <a:lnTo>
                  <a:pt x="791527" y="573120"/>
                </a:lnTo>
                <a:lnTo>
                  <a:pt x="791482" y="572676"/>
                </a:lnTo>
                <a:lnTo>
                  <a:pt x="791375" y="571558"/>
                </a:lnTo>
                <a:lnTo>
                  <a:pt x="791157" y="569338"/>
                </a:lnTo>
                <a:lnTo>
                  <a:pt x="790882" y="569501"/>
                </a:lnTo>
                <a:lnTo>
                  <a:pt x="790742" y="569584"/>
                </a:lnTo>
                <a:lnTo>
                  <a:pt x="789798" y="570144"/>
                </a:lnTo>
                <a:lnTo>
                  <a:pt x="788933" y="570144"/>
                </a:lnTo>
                <a:lnTo>
                  <a:pt x="788008" y="569648"/>
                </a:lnTo>
                <a:lnTo>
                  <a:pt x="787220" y="568314"/>
                </a:lnTo>
                <a:lnTo>
                  <a:pt x="787344" y="568040"/>
                </a:lnTo>
                <a:lnTo>
                  <a:pt x="787514" y="567664"/>
                </a:lnTo>
                <a:lnTo>
                  <a:pt x="788536" y="567555"/>
                </a:lnTo>
                <a:lnTo>
                  <a:pt x="790416" y="567354"/>
                </a:lnTo>
                <a:lnTo>
                  <a:pt x="790850" y="566796"/>
                </a:lnTo>
                <a:lnTo>
                  <a:pt x="790797" y="566323"/>
                </a:lnTo>
                <a:lnTo>
                  <a:pt x="790727" y="565680"/>
                </a:lnTo>
                <a:lnTo>
                  <a:pt x="790277" y="564943"/>
                </a:lnTo>
                <a:lnTo>
                  <a:pt x="790151" y="564734"/>
                </a:lnTo>
                <a:lnTo>
                  <a:pt x="790048" y="564564"/>
                </a:lnTo>
                <a:lnTo>
                  <a:pt x="787578" y="563385"/>
                </a:lnTo>
                <a:lnTo>
                  <a:pt x="786036" y="558921"/>
                </a:lnTo>
                <a:lnTo>
                  <a:pt x="785936" y="558786"/>
                </a:lnTo>
                <a:lnTo>
                  <a:pt x="784801" y="557247"/>
                </a:lnTo>
                <a:lnTo>
                  <a:pt x="784536" y="557336"/>
                </a:lnTo>
                <a:lnTo>
                  <a:pt x="784245" y="557433"/>
                </a:lnTo>
                <a:lnTo>
                  <a:pt x="783832" y="558379"/>
                </a:lnTo>
                <a:lnTo>
                  <a:pt x="783565" y="558983"/>
                </a:lnTo>
                <a:lnTo>
                  <a:pt x="782432" y="559176"/>
                </a:lnTo>
                <a:lnTo>
                  <a:pt x="781824" y="559279"/>
                </a:lnTo>
                <a:lnTo>
                  <a:pt x="781719" y="558694"/>
                </a:lnTo>
                <a:lnTo>
                  <a:pt x="781685" y="558502"/>
                </a:lnTo>
                <a:lnTo>
                  <a:pt x="781529" y="557619"/>
                </a:lnTo>
                <a:lnTo>
                  <a:pt x="782031" y="556071"/>
                </a:lnTo>
                <a:lnTo>
                  <a:pt x="782139" y="555739"/>
                </a:lnTo>
                <a:lnTo>
                  <a:pt x="782394" y="554953"/>
                </a:lnTo>
                <a:lnTo>
                  <a:pt x="784680" y="552535"/>
                </a:lnTo>
                <a:lnTo>
                  <a:pt x="784561" y="551758"/>
                </a:lnTo>
                <a:lnTo>
                  <a:pt x="784518" y="551478"/>
                </a:lnTo>
                <a:lnTo>
                  <a:pt x="784433" y="550923"/>
                </a:lnTo>
                <a:lnTo>
                  <a:pt x="784927" y="549558"/>
                </a:lnTo>
                <a:lnTo>
                  <a:pt x="785563" y="549697"/>
                </a:lnTo>
                <a:lnTo>
                  <a:pt x="786348" y="549869"/>
                </a:lnTo>
                <a:lnTo>
                  <a:pt x="787745" y="548149"/>
                </a:lnTo>
                <a:lnTo>
                  <a:pt x="788085" y="547732"/>
                </a:lnTo>
                <a:lnTo>
                  <a:pt x="788263" y="547512"/>
                </a:lnTo>
                <a:lnTo>
                  <a:pt x="788745" y="547642"/>
                </a:lnTo>
                <a:lnTo>
                  <a:pt x="789190" y="547760"/>
                </a:lnTo>
                <a:lnTo>
                  <a:pt x="789712" y="548333"/>
                </a:lnTo>
                <a:lnTo>
                  <a:pt x="789852" y="548487"/>
                </a:lnTo>
                <a:lnTo>
                  <a:pt x="790207" y="548504"/>
                </a:lnTo>
                <a:lnTo>
                  <a:pt x="790547" y="548505"/>
                </a:lnTo>
                <a:lnTo>
                  <a:pt x="790742" y="547725"/>
                </a:lnTo>
                <a:lnTo>
                  <a:pt x="790796" y="547512"/>
                </a:lnTo>
                <a:lnTo>
                  <a:pt x="789808" y="545528"/>
                </a:lnTo>
                <a:lnTo>
                  <a:pt x="790140" y="545385"/>
                </a:lnTo>
                <a:lnTo>
                  <a:pt x="790274" y="545327"/>
                </a:lnTo>
                <a:lnTo>
                  <a:pt x="790671" y="545156"/>
                </a:lnTo>
                <a:lnTo>
                  <a:pt x="791079" y="545240"/>
                </a:lnTo>
                <a:lnTo>
                  <a:pt x="791260" y="545277"/>
                </a:lnTo>
                <a:lnTo>
                  <a:pt x="793080" y="545652"/>
                </a:lnTo>
                <a:lnTo>
                  <a:pt x="794686" y="545094"/>
                </a:lnTo>
                <a:lnTo>
                  <a:pt x="794946" y="544688"/>
                </a:lnTo>
                <a:lnTo>
                  <a:pt x="795242" y="544226"/>
                </a:lnTo>
                <a:lnTo>
                  <a:pt x="795114" y="544026"/>
                </a:lnTo>
                <a:lnTo>
                  <a:pt x="794687" y="543358"/>
                </a:lnTo>
                <a:lnTo>
                  <a:pt x="791182" y="542808"/>
                </a:lnTo>
                <a:lnTo>
                  <a:pt x="791275" y="542467"/>
                </a:lnTo>
                <a:lnTo>
                  <a:pt x="791353" y="542180"/>
                </a:lnTo>
                <a:lnTo>
                  <a:pt x="792465" y="541592"/>
                </a:lnTo>
                <a:lnTo>
                  <a:pt x="795430" y="540816"/>
                </a:lnTo>
                <a:lnTo>
                  <a:pt x="799197" y="540444"/>
                </a:lnTo>
                <a:lnTo>
                  <a:pt x="805558" y="537840"/>
                </a:lnTo>
                <a:lnTo>
                  <a:pt x="805746" y="537480"/>
                </a:lnTo>
                <a:lnTo>
                  <a:pt x="805858" y="537265"/>
                </a:lnTo>
                <a:lnTo>
                  <a:pt x="806238" y="536538"/>
                </a:lnTo>
                <a:lnTo>
                  <a:pt x="806001" y="536091"/>
                </a:lnTo>
                <a:lnTo>
                  <a:pt x="805875" y="535855"/>
                </a:lnTo>
                <a:lnTo>
                  <a:pt x="805744" y="535608"/>
                </a:lnTo>
                <a:lnTo>
                  <a:pt x="803520" y="536848"/>
                </a:lnTo>
                <a:lnTo>
                  <a:pt x="802515" y="536954"/>
                </a:lnTo>
                <a:lnTo>
                  <a:pt x="802348" y="536972"/>
                </a:lnTo>
                <a:lnTo>
                  <a:pt x="802163" y="536857"/>
                </a:lnTo>
                <a:lnTo>
                  <a:pt x="802037" y="536779"/>
                </a:lnTo>
                <a:lnTo>
                  <a:pt x="801051" y="536166"/>
                </a:lnTo>
                <a:lnTo>
                  <a:pt x="800495" y="533748"/>
                </a:lnTo>
                <a:lnTo>
                  <a:pt x="800909" y="532365"/>
                </a:lnTo>
                <a:lnTo>
                  <a:pt x="801040" y="531928"/>
                </a:lnTo>
                <a:lnTo>
                  <a:pt x="802766" y="530627"/>
                </a:lnTo>
                <a:lnTo>
                  <a:pt x="803136" y="530355"/>
                </a:lnTo>
                <a:lnTo>
                  <a:pt x="803833" y="529842"/>
                </a:lnTo>
                <a:lnTo>
                  <a:pt x="805007" y="528229"/>
                </a:lnTo>
                <a:lnTo>
                  <a:pt x="805165" y="527730"/>
                </a:lnTo>
                <a:lnTo>
                  <a:pt x="805353" y="527134"/>
                </a:lnTo>
                <a:lnTo>
                  <a:pt x="805824" y="525647"/>
                </a:lnTo>
                <a:lnTo>
                  <a:pt x="806225" y="524385"/>
                </a:lnTo>
                <a:lnTo>
                  <a:pt x="806385" y="523878"/>
                </a:lnTo>
                <a:lnTo>
                  <a:pt x="806676" y="522959"/>
                </a:lnTo>
                <a:lnTo>
                  <a:pt x="808466" y="521009"/>
                </a:lnTo>
                <a:lnTo>
                  <a:pt x="810136" y="520231"/>
                </a:lnTo>
                <a:lnTo>
                  <a:pt x="811926" y="520471"/>
                </a:lnTo>
                <a:lnTo>
                  <a:pt x="812270" y="521219"/>
                </a:lnTo>
                <a:lnTo>
                  <a:pt x="812455" y="521702"/>
                </a:lnTo>
                <a:lnTo>
                  <a:pt x="813099" y="523394"/>
                </a:lnTo>
                <a:lnTo>
                  <a:pt x="813513" y="523726"/>
                </a:lnTo>
                <a:lnTo>
                  <a:pt x="814026" y="524138"/>
                </a:lnTo>
                <a:lnTo>
                  <a:pt x="814338" y="523981"/>
                </a:lnTo>
                <a:lnTo>
                  <a:pt x="814889" y="523704"/>
                </a:lnTo>
                <a:lnTo>
                  <a:pt x="815726" y="521465"/>
                </a:lnTo>
                <a:lnTo>
                  <a:pt x="816003" y="520728"/>
                </a:lnTo>
                <a:lnTo>
                  <a:pt x="815718" y="519846"/>
                </a:lnTo>
                <a:lnTo>
                  <a:pt x="815022" y="517684"/>
                </a:lnTo>
                <a:lnTo>
                  <a:pt x="814523" y="516140"/>
                </a:lnTo>
                <a:lnTo>
                  <a:pt x="814618" y="515642"/>
                </a:lnTo>
                <a:lnTo>
                  <a:pt x="814664" y="515400"/>
                </a:lnTo>
                <a:lnTo>
                  <a:pt x="814770" y="514838"/>
                </a:lnTo>
                <a:lnTo>
                  <a:pt x="814996" y="514548"/>
                </a:lnTo>
                <a:lnTo>
                  <a:pt x="815138" y="514366"/>
                </a:lnTo>
                <a:lnTo>
                  <a:pt x="815883" y="513411"/>
                </a:lnTo>
                <a:lnTo>
                  <a:pt x="819526" y="513660"/>
                </a:lnTo>
                <a:lnTo>
                  <a:pt x="823006" y="510364"/>
                </a:lnTo>
                <a:lnTo>
                  <a:pt x="823976" y="509444"/>
                </a:lnTo>
                <a:lnTo>
                  <a:pt x="823856" y="508204"/>
                </a:lnTo>
                <a:lnTo>
                  <a:pt x="823791" y="507522"/>
                </a:lnTo>
                <a:lnTo>
                  <a:pt x="823912" y="507402"/>
                </a:lnTo>
                <a:lnTo>
                  <a:pt x="824224" y="507088"/>
                </a:lnTo>
                <a:lnTo>
                  <a:pt x="827377" y="506663"/>
                </a:lnTo>
                <a:lnTo>
                  <a:pt x="828251" y="505583"/>
                </a:lnTo>
                <a:lnTo>
                  <a:pt x="828857" y="504780"/>
                </a:lnTo>
                <a:lnTo>
                  <a:pt x="828834" y="504486"/>
                </a:lnTo>
                <a:lnTo>
                  <a:pt x="828796" y="503989"/>
                </a:lnTo>
                <a:lnTo>
                  <a:pt x="827892" y="503112"/>
                </a:lnTo>
                <a:lnTo>
                  <a:pt x="827712" y="502939"/>
                </a:lnTo>
                <a:lnTo>
                  <a:pt x="827068" y="502314"/>
                </a:lnTo>
                <a:lnTo>
                  <a:pt x="825959" y="497974"/>
                </a:lnTo>
                <a:lnTo>
                  <a:pt x="826021" y="496114"/>
                </a:lnTo>
                <a:lnTo>
                  <a:pt x="826515" y="495308"/>
                </a:lnTo>
                <a:lnTo>
                  <a:pt x="828554" y="494874"/>
                </a:lnTo>
                <a:lnTo>
                  <a:pt x="829419" y="493138"/>
                </a:lnTo>
                <a:lnTo>
                  <a:pt x="830501" y="492766"/>
                </a:lnTo>
                <a:lnTo>
                  <a:pt x="830905" y="492627"/>
                </a:lnTo>
                <a:lnTo>
                  <a:pt x="831582" y="492394"/>
                </a:lnTo>
                <a:lnTo>
                  <a:pt x="832325" y="490162"/>
                </a:lnTo>
                <a:lnTo>
                  <a:pt x="832488" y="489015"/>
                </a:lnTo>
                <a:lnTo>
                  <a:pt x="832589" y="488302"/>
                </a:lnTo>
                <a:lnTo>
                  <a:pt x="832820" y="486690"/>
                </a:lnTo>
                <a:lnTo>
                  <a:pt x="833088" y="486443"/>
                </a:lnTo>
                <a:lnTo>
                  <a:pt x="833317" y="486230"/>
                </a:lnTo>
                <a:lnTo>
                  <a:pt x="833625" y="485946"/>
                </a:lnTo>
                <a:lnTo>
                  <a:pt x="834396" y="485887"/>
                </a:lnTo>
                <a:lnTo>
                  <a:pt x="836033" y="486505"/>
                </a:lnTo>
                <a:lnTo>
                  <a:pt x="837856" y="486566"/>
                </a:lnTo>
                <a:lnTo>
                  <a:pt x="838792" y="488498"/>
                </a:lnTo>
                <a:lnTo>
                  <a:pt x="839176" y="489317"/>
                </a:lnTo>
                <a:lnTo>
                  <a:pt x="839428" y="489854"/>
                </a:lnTo>
                <a:lnTo>
                  <a:pt x="839799" y="490412"/>
                </a:lnTo>
                <a:lnTo>
                  <a:pt x="840173" y="490447"/>
                </a:lnTo>
                <a:lnTo>
                  <a:pt x="840477" y="490474"/>
                </a:lnTo>
                <a:lnTo>
                  <a:pt x="840816" y="490220"/>
                </a:lnTo>
                <a:lnTo>
                  <a:pt x="841220" y="489916"/>
                </a:lnTo>
                <a:lnTo>
                  <a:pt x="843999" y="489669"/>
                </a:lnTo>
                <a:lnTo>
                  <a:pt x="844266" y="489513"/>
                </a:lnTo>
                <a:lnTo>
                  <a:pt x="844740" y="489235"/>
                </a:lnTo>
                <a:lnTo>
                  <a:pt x="845791" y="486755"/>
                </a:lnTo>
                <a:lnTo>
                  <a:pt x="846410" y="486135"/>
                </a:lnTo>
                <a:lnTo>
                  <a:pt x="848758" y="485640"/>
                </a:lnTo>
                <a:lnTo>
                  <a:pt x="849023" y="485185"/>
                </a:lnTo>
                <a:lnTo>
                  <a:pt x="849191" y="484896"/>
                </a:lnTo>
                <a:lnTo>
                  <a:pt x="848635" y="483532"/>
                </a:lnTo>
                <a:lnTo>
                  <a:pt x="848830" y="483122"/>
                </a:lnTo>
                <a:lnTo>
                  <a:pt x="849112" y="482526"/>
                </a:lnTo>
                <a:lnTo>
                  <a:pt x="849811" y="481052"/>
                </a:lnTo>
                <a:lnTo>
                  <a:pt x="849811" y="480758"/>
                </a:lnTo>
                <a:lnTo>
                  <a:pt x="849811" y="480535"/>
                </a:lnTo>
                <a:lnTo>
                  <a:pt x="849811" y="479502"/>
                </a:lnTo>
                <a:lnTo>
                  <a:pt x="847021" y="471670"/>
                </a:lnTo>
                <a:lnTo>
                  <a:pt x="846853" y="471192"/>
                </a:lnTo>
                <a:lnTo>
                  <a:pt x="847224" y="470014"/>
                </a:lnTo>
                <a:lnTo>
                  <a:pt x="847494" y="469742"/>
                </a:lnTo>
                <a:lnTo>
                  <a:pt x="847606" y="469629"/>
                </a:lnTo>
                <a:lnTo>
                  <a:pt x="847902" y="469333"/>
                </a:lnTo>
                <a:lnTo>
                  <a:pt x="852105" y="468652"/>
                </a:lnTo>
                <a:lnTo>
                  <a:pt x="853063" y="467971"/>
                </a:lnTo>
                <a:lnTo>
                  <a:pt x="853190" y="467880"/>
                </a:lnTo>
                <a:lnTo>
                  <a:pt x="853588" y="467598"/>
                </a:lnTo>
                <a:lnTo>
                  <a:pt x="854142" y="466763"/>
                </a:lnTo>
                <a:lnTo>
                  <a:pt x="854329" y="466482"/>
                </a:lnTo>
                <a:lnTo>
                  <a:pt x="854358" y="466291"/>
                </a:lnTo>
                <a:lnTo>
                  <a:pt x="854577" y="464808"/>
                </a:lnTo>
                <a:lnTo>
                  <a:pt x="854392" y="464085"/>
                </a:lnTo>
                <a:lnTo>
                  <a:pt x="854283" y="463656"/>
                </a:lnTo>
                <a:lnTo>
                  <a:pt x="854142" y="463112"/>
                </a:lnTo>
                <a:lnTo>
                  <a:pt x="854142" y="462886"/>
                </a:lnTo>
                <a:lnTo>
                  <a:pt x="852912" y="461336"/>
                </a:lnTo>
                <a:lnTo>
                  <a:pt x="850072" y="459351"/>
                </a:lnTo>
                <a:lnTo>
                  <a:pt x="849919" y="458736"/>
                </a:lnTo>
                <a:lnTo>
                  <a:pt x="849868" y="458533"/>
                </a:lnTo>
                <a:lnTo>
                  <a:pt x="849825" y="458358"/>
                </a:lnTo>
                <a:lnTo>
                  <a:pt x="850056" y="457553"/>
                </a:lnTo>
                <a:lnTo>
                  <a:pt x="850193" y="457071"/>
                </a:lnTo>
                <a:lnTo>
                  <a:pt x="850260" y="456831"/>
                </a:lnTo>
                <a:lnTo>
                  <a:pt x="850445" y="456188"/>
                </a:lnTo>
                <a:lnTo>
                  <a:pt x="850815" y="455817"/>
                </a:lnTo>
                <a:lnTo>
                  <a:pt x="850919" y="455713"/>
                </a:lnTo>
                <a:lnTo>
                  <a:pt x="851186" y="455445"/>
                </a:lnTo>
                <a:lnTo>
                  <a:pt x="853329" y="454647"/>
                </a:lnTo>
                <a:lnTo>
                  <a:pt x="853764" y="454485"/>
                </a:lnTo>
                <a:lnTo>
                  <a:pt x="854142" y="454344"/>
                </a:lnTo>
                <a:lnTo>
                  <a:pt x="857674" y="453028"/>
                </a:lnTo>
                <a:lnTo>
                  <a:pt x="858416" y="452099"/>
                </a:lnTo>
                <a:lnTo>
                  <a:pt x="858119" y="451651"/>
                </a:lnTo>
                <a:lnTo>
                  <a:pt x="857919" y="451349"/>
                </a:lnTo>
                <a:lnTo>
                  <a:pt x="857676" y="450982"/>
                </a:lnTo>
                <a:lnTo>
                  <a:pt x="857120" y="450656"/>
                </a:lnTo>
                <a:lnTo>
                  <a:pt x="856636" y="450373"/>
                </a:lnTo>
                <a:lnTo>
                  <a:pt x="854711" y="449245"/>
                </a:lnTo>
                <a:lnTo>
                  <a:pt x="854767" y="448887"/>
                </a:lnTo>
                <a:lnTo>
                  <a:pt x="854793" y="448718"/>
                </a:lnTo>
                <a:lnTo>
                  <a:pt x="854835" y="448439"/>
                </a:lnTo>
                <a:lnTo>
                  <a:pt x="856134" y="446952"/>
                </a:lnTo>
                <a:lnTo>
                  <a:pt x="856603" y="445729"/>
                </a:lnTo>
                <a:lnTo>
                  <a:pt x="856753" y="445340"/>
                </a:lnTo>
                <a:lnTo>
                  <a:pt x="856639" y="445026"/>
                </a:lnTo>
                <a:lnTo>
                  <a:pt x="856361" y="444255"/>
                </a:lnTo>
                <a:lnTo>
                  <a:pt x="856013" y="443293"/>
                </a:lnTo>
                <a:lnTo>
                  <a:pt x="854531" y="442177"/>
                </a:lnTo>
                <a:lnTo>
                  <a:pt x="854108" y="441480"/>
                </a:lnTo>
                <a:lnTo>
                  <a:pt x="853853" y="441060"/>
                </a:lnTo>
                <a:lnTo>
                  <a:pt x="854003" y="440846"/>
                </a:lnTo>
                <a:lnTo>
                  <a:pt x="854119" y="440679"/>
                </a:lnTo>
                <a:lnTo>
                  <a:pt x="854466" y="440181"/>
                </a:lnTo>
                <a:lnTo>
                  <a:pt x="855082" y="439300"/>
                </a:lnTo>
                <a:lnTo>
                  <a:pt x="855584" y="438581"/>
                </a:lnTo>
                <a:lnTo>
                  <a:pt x="855234" y="437838"/>
                </a:lnTo>
                <a:lnTo>
                  <a:pt x="854535" y="436348"/>
                </a:lnTo>
                <a:lnTo>
                  <a:pt x="854659" y="435951"/>
                </a:lnTo>
                <a:lnTo>
                  <a:pt x="854845" y="435356"/>
                </a:lnTo>
                <a:lnTo>
                  <a:pt x="855555" y="434458"/>
                </a:lnTo>
                <a:lnTo>
                  <a:pt x="855813" y="434133"/>
                </a:lnTo>
                <a:lnTo>
                  <a:pt x="856266" y="433559"/>
                </a:lnTo>
                <a:lnTo>
                  <a:pt x="856577" y="432753"/>
                </a:lnTo>
                <a:lnTo>
                  <a:pt x="856399" y="432164"/>
                </a:lnTo>
                <a:lnTo>
                  <a:pt x="856287" y="431794"/>
                </a:lnTo>
                <a:lnTo>
                  <a:pt x="855959" y="430707"/>
                </a:lnTo>
                <a:lnTo>
                  <a:pt x="856152" y="430176"/>
                </a:lnTo>
                <a:lnTo>
                  <a:pt x="856284" y="429815"/>
                </a:lnTo>
                <a:lnTo>
                  <a:pt x="856456" y="429342"/>
                </a:lnTo>
                <a:lnTo>
                  <a:pt x="857692" y="426863"/>
                </a:lnTo>
                <a:lnTo>
                  <a:pt x="859299" y="425747"/>
                </a:lnTo>
                <a:lnTo>
                  <a:pt x="859670" y="424941"/>
                </a:lnTo>
                <a:lnTo>
                  <a:pt x="859126" y="423340"/>
                </a:lnTo>
                <a:lnTo>
                  <a:pt x="858869" y="422585"/>
                </a:lnTo>
                <a:lnTo>
                  <a:pt x="858328" y="421877"/>
                </a:lnTo>
                <a:lnTo>
                  <a:pt x="854142" y="416412"/>
                </a:lnTo>
                <a:lnTo>
                  <a:pt x="852697" y="414522"/>
                </a:lnTo>
                <a:lnTo>
                  <a:pt x="852512" y="413406"/>
                </a:lnTo>
                <a:lnTo>
                  <a:pt x="852451" y="411236"/>
                </a:lnTo>
                <a:lnTo>
                  <a:pt x="852116" y="409891"/>
                </a:lnTo>
                <a:lnTo>
                  <a:pt x="851858" y="408852"/>
                </a:lnTo>
                <a:lnTo>
                  <a:pt x="851711" y="408260"/>
                </a:lnTo>
                <a:lnTo>
                  <a:pt x="852041" y="405332"/>
                </a:lnTo>
                <a:lnTo>
                  <a:pt x="852458" y="401626"/>
                </a:lnTo>
                <a:lnTo>
                  <a:pt x="851902" y="399332"/>
                </a:lnTo>
                <a:lnTo>
                  <a:pt x="846838" y="394680"/>
                </a:lnTo>
                <a:lnTo>
                  <a:pt x="846923" y="393755"/>
                </a:lnTo>
                <a:lnTo>
                  <a:pt x="846964" y="393302"/>
                </a:lnTo>
                <a:lnTo>
                  <a:pt x="847026" y="392634"/>
                </a:lnTo>
                <a:lnTo>
                  <a:pt x="848014" y="390941"/>
                </a:lnTo>
                <a:lnTo>
                  <a:pt x="848511" y="390092"/>
                </a:lnTo>
                <a:lnTo>
                  <a:pt x="851165" y="387823"/>
                </a:lnTo>
                <a:lnTo>
                  <a:pt x="852715" y="386497"/>
                </a:lnTo>
                <a:lnTo>
                  <a:pt x="852827" y="385815"/>
                </a:lnTo>
                <a:lnTo>
                  <a:pt x="851851" y="383893"/>
                </a:lnTo>
                <a:lnTo>
                  <a:pt x="852098" y="383149"/>
                </a:lnTo>
                <a:lnTo>
                  <a:pt x="853486" y="381842"/>
                </a:lnTo>
                <a:lnTo>
                  <a:pt x="854106" y="381259"/>
                </a:lnTo>
                <a:lnTo>
                  <a:pt x="856179" y="379306"/>
                </a:lnTo>
                <a:lnTo>
                  <a:pt x="855671" y="378237"/>
                </a:lnTo>
                <a:lnTo>
                  <a:pt x="855501" y="377880"/>
                </a:lnTo>
                <a:lnTo>
                  <a:pt x="854863" y="377609"/>
                </a:lnTo>
                <a:lnTo>
                  <a:pt x="854119" y="377293"/>
                </a:lnTo>
                <a:lnTo>
                  <a:pt x="853894" y="377197"/>
                </a:lnTo>
                <a:lnTo>
                  <a:pt x="853789" y="376703"/>
                </a:lnTo>
                <a:lnTo>
                  <a:pt x="853755" y="376540"/>
                </a:lnTo>
                <a:lnTo>
                  <a:pt x="853710" y="376329"/>
                </a:lnTo>
                <a:lnTo>
                  <a:pt x="854150" y="375475"/>
                </a:lnTo>
                <a:lnTo>
                  <a:pt x="854263" y="375256"/>
                </a:lnTo>
                <a:lnTo>
                  <a:pt x="854700" y="374407"/>
                </a:lnTo>
                <a:lnTo>
                  <a:pt x="854575" y="374146"/>
                </a:lnTo>
                <a:lnTo>
                  <a:pt x="854384" y="373745"/>
                </a:lnTo>
                <a:lnTo>
                  <a:pt x="854142" y="373237"/>
                </a:lnTo>
                <a:lnTo>
                  <a:pt x="854142" y="372981"/>
                </a:lnTo>
                <a:lnTo>
                  <a:pt x="853141" y="372236"/>
                </a:lnTo>
                <a:lnTo>
                  <a:pt x="852695" y="371903"/>
                </a:lnTo>
                <a:lnTo>
                  <a:pt x="852478" y="371740"/>
                </a:lnTo>
                <a:lnTo>
                  <a:pt x="850870" y="371058"/>
                </a:lnTo>
                <a:lnTo>
                  <a:pt x="849989" y="371163"/>
                </a:lnTo>
                <a:lnTo>
                  <a:pt x="848275" y="371367"/>
                </a:lnTo>
                <a:lnTo>
                  <a:pt x="846732" y="368391"/>
                </a:lnTo>
                <a:lnTo>
                  <a:pt x="845496" y="368887"/>
                </a:lnTo>
                <a:lnTo>
                  <a:pt x="844753" y="368638"/>
                </a:lnTo>
                <a:lnTo>
                  <a:pt x="843705" y="365228"/>
                </a:lnTo>
                <a:lnTo>
                  <a:pt x="842626" y="364210"/>
                </a:lnTo>
                <a:lnTo>
                  <a:pt x="842183" y="363792"/>
                </a:lnTo>
                <a:lnTo>
                  <a:pt x="841668" y="363306"/>
                </a:lnTo>
                <a:lnTo>
                  <a:pt x="835057" y="358528"/>
                </a:lnTo>
                <a:lnTo>
                  <a:pt x="834578" y="356350"/>
                </a:lnTo>
                <a:lnTo>
                  <a:pt x="833144" y="354811"/>
                </a:lnTo>
                <a:lnTo>
                  <a:pt x="834751" y="352639"/>
                </a:lnTo>
                <a:lnTo>
                  <a:pt x="834673" y="352038"/>
                </a:lnTo>
                <a:lnTo>
                  <a:pt x="834637" y="351754"/>
                </a:lnTo>
                <a:lnTo>
                  <a:pt x="834566" y="351213"/>
                </a:lnTo>
                <a:lnTo>
                  <a:pt x="833057" y="351285"/>
                </a:lnTo>
                <a:lnTo>
                  <a:pt x="831949" y="351286"/>
                </a:lnTo>
                <a:lnTo>
                  <a:pt x="831814" y="350971"/>
                </a:lnTo>
                <a:lnTo>
                  <a:pt x="831600" y="350469"/>
                </a:lnTo>
                <a:lnTo>
                  <a:pt x="832714" y="347245"/>
                </a:lnTo>
                <a:lnTo>
                  <a:pt x="831908" y="345456"/>
                </a:lnTo>
                <a:lnTo>
                  <a:pt x="831726" y="345757"/>
                </a:lnTo>
                <a:lnTo>
                  <a:pt x="830490" y="345694"/>
                </a:lnTo>
                <a:lnTo>
                  <a:pt x="829735" y="346216"/>
                </a:lnTo>
                <a:lnTo>
                  <a:pt x="829501" y="346376"/>
                </a:lnTo>
                <a:lnTo>
                  <a:pt x="828760" y="346252"/>
                </a:lnTo>
                <a:lnTo>
                  <a:pt x="827772" y="343276"/>
                </a:lnTo>
                <a:lnTo>
                  <a:pt x="827529" y="342893"/>
                </a:lnTo>
                <a:lnTo>
                  <a:pt x="827297" y="342526"/>
                </a:lnTo>
                <a:lnTo>
                  <a:pt x="826865" y="341844"/>
                </a:lnTo>
                <a:lnTo>
                  <a:pt x="826476" y="341230"/>
                </a:lnTo>
                <a:lnTo>
                  <a:pt x="825949" y="341032"/>
                </a:lnTo>
                <a:lnTo>
                  <a:pt x="825774" y="340966"/>
                </a:lnTo>
                <a:lnTo>
                  <a:pt x="824497" y="340485"/>
                </a:lnTo>
                <a:lnTo>
                  <a:pt x="823985" y="340451"/>
                </a:lnTo>
                <a:lnTo>
                  <a:pt x="823688" y="340431"/>
                </a:lnTo>
                <a:lnTo>
                  <a:pt x="823287" y="340404"/>
                </a:lnTo>
                <a:lnTo>
                  <a:pt x="822643" y="340361"/>
                </a:lnTo>
                <a:lnTo>
                  <a:pt x="822216" y="340113"/>
                </a:lnTo>
                <a:lnTo>
                  <a:pt x="822079" y="340033"/>
                </a:lnTo>
                <a:lnTo>
                  <a:pt x="821469" y="339679"/>
                </a:lnTo>
                <a:lnTo>
                  <a:pt x="821842" y="337695"/>
                </a:lnTo>
                <a:lnTo>
                  <a:pt x="821530" y="336950"/>
                </a:lnTo>
                <a:lnTo>
                  <a:pt x="821405" y="336653"/>
                </a:lnTo>
                <a:lnTo>
                  <a:pt x="821348" y="336517"/>
                </a:lnTo>
                <a:lnTo>
                  <a:pt x="820458" y="336319"/>
                </a:lnTo>
                <a:lnTo>
                  <a:pt x="819679" y="336145"/>
                </a:lnTo>
                <a:lnTo>
                  <a:pt x="819371" y="335463"/>
                </a:lnTo>
                <a:lnTo>
                  <a:pt x="819528" y="335162"/>
                </a:lnTo>
                <a:lnTo>
                  <a:pt x="820051" y="334161"/>
                </a:lnTo>
                <a:lnTo>
                  <a:pt x="819819" y="333603"/>
                </a:lnTo>
                <a:lnTo>
                  <a:pt x="819742" y="333417"/>
                </a:lnTo>
                <a:lnTo>
                  <a:pt x="819608" y="333317"/>
                </a:lnTo>
                <a:lnTo>
                  <a:pt x="819404" y="333166"/>
                </a:lnTo>
                <a:lnTo>
                  <a:pt x="818568" y="332549"/>
                </a:lnTo>
                <a:lnTo>
                  <a:pt x="817608" y="329976"/>
                </a:lnTo>
                <a:lnTo>
                  <a:pt x="817432" y="329538"/>
                </a:lnTo>
                <a:lnTo>
                  <a:pt x="816160" y="327774"/>
                </a:lnTo>
                <a:lnTo>
                  <a:pt x="816276" y="327400"/>
                </a:lnTo>
                <a:lnTo>
                  <a:pt x="816389" y="327030"/>
                </a:lnTo>
                <a:lnTo>
                  <a:pt x="817460" y="325418"/>
                </a:lnTo>
                <a:lnTo>
                  <a:pt x="816286" y="324612"/>
                </a:lnTo>
                <a:lnTo>
                  <a:pt x="816317" y="323426"/>
                </a:lnTo>
                <a:lnTo>
                  <a:pt x="816328" y="322975"/>
                </a:lnTo>
                <a:lnTo>
                  <a:pt x="816348" y="322256"/>
                </a:lnTo>
                <a:lnTo>
                  <a:pt x="815856" y="320520"/>
                </a:lnTo>
                <a:lnTo>
                  <a:pt x="816225" y="319218"/>
                </a:lnTo>
                <a:lnTo>
                  <a:pt x="817893" y="317779"/>
                </a:lnTo>
                <a:lnTo>
                  <a:pt x="818452" y="317296"/>
                </a:lnTo>
                <a:lnTo>
                  <a:pt x="819010" y="315003"/>
                </a:lnTo>
                <a:lnTo>
                  <a:pt x="820061" y="313639"/>
                </a:lnTo>
                <a:lnTo>
                  <a:pt x="817836" y="312336"/>
                </a:lnTo>
                <a:lnTo>
                  <a:pt x="817466" y="311468"/>
                </a:lnTo>
                <a:lnTo>
                  <a:pt x="817599" y="311225"/>
                </a:lnTo>
                <a:lnTo>
                  <a:pt x="817710" y="311022"/>
                </a:lnTo>
                <a:lnTo>
                  <a:pt x="817837" y="310787"/>
                </a:lnTo>
                <a:lnTo>
                  <a:pt x="818871" y="310025"/>
                </a:lnTo>
                <a:lnTo>
                  <a:pt x="819100" y="309856"/>
                </a:lnTo>
                <a:lnTo>
                  <a:pt x="819940" y="309237"/>
                </a:lnTo>
                <a:lnTo>
                  <a:pt x="820712" y="307722"/>
                </a:lnTo>
                <a:lnTo>
                  <a:pt x="821920" y="306013"/>
                </a:lnTo>
                <a:lnTo>
                  <a:pt x="823932" y="305702"/>
                </a:lnTo>
                <a:lnTo>
                  <a:pt x="824108" y="305370"/>
                </a:lnTo>
                <a:lnTo>
                  <a:pt x="824263" y="305074"/>
                </a:lnTo>
                <a:lnTo>
                  <a:pt x="824455" y="304712"/>
                </a:lnTo>
                <a:lnTo>
                  <a:pt x="824023" y="303472"/>
                </a:lnTo>
                <a:lnTo>
                  <a:pt x="824270" y="302790"/>
                </a:lnTo>
                <a:lnTo>
                  <a:pt x="824388" y="302465"/>
                </a:lnTo>
                <a:lnTo>
                  <a:pt x="824519" y="302107"/>
                </a:lnTo>
                <a:lnTo>
                  <a:pt x="826188" y="300000"/>
                </a:lnTo>
                <a:lnTo>
                  <a:pt x="826118" y="299412"/>
                </a:lnTo>
                <a:lnTo>
                  <a:pt x="826075" y="299057"/>
                </a:lnTo>
                <a:lnTo>
                  <a:pt x="825943" y="297954"/>
                </a:lnTo>
                <a:lnTo>
                  <a:pt x="826154" y="297563"/>
                </a:lnTo>
                <a:lnTo>
                  <a:pt x="827674" y="294730"/>
                </a:lnTo>
                <a:lnTo>
                  <a:pt x="828904" y="293246"/>
                </a:lnTo>
                <a:lnTo>
                  <a:pt x="829479" y="292551"/>
                </a:lnTo>
                <a:lnTo>
                  <a:pt x="829779" y="292189"/>
                </a:lnTo>
                <a:lnTo>
                  <a:pt x="830497" y="292036"/>
                </a:lnTo>
                <a:lnTo>
                  <a:pt x="830673" y="291998"/>
                </a:lnTo>
                <a:lnTo>
                  <a:pt x="833551" y="291384"/>
                </a:lnTo>
                <a:lnTo>
                  <a:pt x="833927" y="290919"/>
                </a:lnTo>
                <a:lnTo>
                  <a:pt x="834032" y="290790"/>
                </a:lnTo>
                <a:lnTo>
                  <a:pt x="834354" y="290392"/>
                </a:lnTo>
                <a:lnTo>
                  <a:pt x="834458" y="289893"/>
                </a:lnTo>
                <a:lnTo>
                  <a:pt x="834593" y="289255"/>
                </a:lnTo>
                <a:lnTo>
                  <a:pt x="835160" y="286548"/>
                </a:lnTo>
                <a:lnTo>
                  <a:pt x="835964" y="285618"/>
                </a:lnTo>
                <a:lnTo>
                  <a:pt x="838376" y="284875"/>
                </a:lnTo>
                <a:lnTo>
                  <a:pt x="839625" y="283851"/>
                </a:lnTo>
                <a:lnTo>
                  <a:pt x="840451" y="283207"/>
                </a:lnTo>
                <a:lnTo>
                  <a:pt x="841839" y="283450"/>
                </a:lnTo>
                <a:lnTo>
                  <a:pt x="842526" y="283344"/>
                </a:lnTo>
                <a:lnTo>
                  <a:pt x="843447" y="283202"/>
                </a:lnTo>
                <a:lnTo>
                  <a:pt x="844251" y="281281"/>
                </a:lnTo>
                <a:lnTo>
                  <a:pt x="845767" y="280002"/>
                </a:lnTo>
                <a:lnTo>
                  <a:pt x="846274" y="279575"/>
                </a:lnTo>
                <a:lnTo>
                  <a:pt x="847778" y="278306"/>
                </a:lnTo>
                <a:lnTo>
                  <a:pt x="848089" y="275888"/>
                </a:lnTo>
                <a:lnTo>
                  <a:pt x="848831" y="275268"/>
                </a:lnTo>
                <a:lnTo>
                  <a:pt x="849227" y="274503"/>
                </a:lnTo>
                <a:lnTo>
                  <a:pt x="849448" y="274075"/>
                </a:lnTo>
                <a:lnTo>
                  <a:pt x="849760" y="273471"/>
                </a:lnTo>
                <a:lnTo>
                  <a:pt x="848444" y="272910"/>
                </a:lnTo>
                <a:lnTo>
                  <a:pt x="846735" y="272624"/>
                </a:lnTo>
                <a:lnTo>
                  <a:pt x="843813" y="271954"/>
                </a:lnTo>
                <a:lnTo>
                  <a:pt x="841627" y="271347"/>
                </a:lnTo>
                <a:lnTo>
                  <a:pt x="840343" y="270718"/>
                </a:lnTo>
                <a:lnTo>
                  <a:pt x="839707" y="270237"/>
                </a:lnTo>
                <a:lnTo>
                  <a:pt x="837663" y="268216"/>
                </a:lnTo>
                <a:lnTo>
                  <a:pt x="836259" y="266594"/>
                </a:lnTo>
                <a:lnTo>
                  <a:pt x="834653" y="265807"/>
                </a:lnTo>
                <a:lnTo>
                  <a:pt x="832709" y="265278"/>
                </a:lnTo>
                <a:lnTo>
                  <a:pt x="829280" y="264952"/>
                </a:lnTo>
                <a:lnTo>
                  <a:pt x="825917" y="265040"/>
                </a:lnTo>
                <a:lnTo>
                  <a:pt x="821788" y="265729"/>
                </a:lnTo>
                <a:lnTo>
                  <a:pt x="819639" y="266116"/>
                </a:lnTo>
                <a:lnTo>
                  <a:pt x="817484" y="266671"/>
                </a:lnTo>
                <a:lnTo>
                  <a:pt x="815836" y="266880"/>
                </a:lnTo>
                <a:lnTo>
                  <a:pt x="814513" y="267163"/>
                </a:lnTo>
                <a:lnTo>
                  <a:pt x="812793" y="267125"/>
                </a:lnTo>
                <a:lnTo>
                  <a:pt x="811344" y="266501"/>
                </a:lnTo>
                <a:lnTo>
                  <a:pt x="810093" y="265122"/>
                </a:lnTo>
                <a:lnTo>
                  <a:pt x="809088" y="263739"/>
                </a:lnTo>
                <a:lnTo>
                  <a:pt x="807914" y="262442"/>
                </a:lnTo>
                <a:lnTo>
                  <a:pt x="807137" y="261468"/>
                </a:lnTo>
                <a:lnTo>
                  <a:pt x="806434" y="260657"/>
                </a:lnTo>
                <a:lnTo>
                  <a:pt x="806210" y="260165"/>
                </a:lnTo>
                <a:lnTo>
                  <a:pt x="806841" y="258822"/>
                </a:lnTo>
                <a:lnTo>
                  <a:pt x="807387" y="257563"/>
                </a:lnTo>
                <a:lnTo>
                  <a:pt x="808334" y="256543"/>
                </a:lnTo>
                <a:lnTo>
                  <a:pt x="809394" y="254774"/>
                </a:lnTo>
                <a:lnTo>
                  <a:pt x="810522" y="253335"/>
                </a:lnTo>
                <a:lnTo>
                  <a:pt x="811068" y="252076"/>
                </a:lnTo>
                <a:lnTo>
                  <a:pt x="811686" y="249157"/>
                </a:lnTo>
                <a:lnTo>
                  <a:pt x="811984" y="247988"/>
                </a:lnTo>
                <a:lnTo>
                  <a:pt x="812280" y="246820"/>
                </a:lnTo>
                <a:lnTo>
                  <a:pt x="812491" y="245736"/>
                </a:lnTo>
                <a:lnTo>
                  <a:pt x="812620" y="244655"/>
                </a:lnTo>
                <a:lnTo>
                  <a:pt x="813256" y="243151"/>
                </a:lnTo>
                <a:lnTo>
                  <a:pt x="812191" y="241240"/>
                </a:lnTo>
                <a:lnTo>
                  <a:pt x="811137" y="241045"/>
                </a:lnTo>
                <a:lnTo>
                  <a:pt x="809214" y="241925"/>
                </a:lnTo>
                <a:lnTo>
                  <a:pt x="807781" y="242791"/>
                </a:lnTo>
                <a:lnTo>
                  <a:pt x="805751" y="244253"/>
                </a:lnTo>
                <a:lnTo>
                  <a:pt x="804142" y="245457"/>
                </a:lnTo>
                <a:lnTo>
                  <a:pt x="801733" y="246184"/>
                </a:lnTo>
                <a:lnTo>
                  <a:pt x="800100" y="246060"/>
                </a:lnTo>
                <a:lnTo>
                  <a:pt x="799115" y="246086"/>
                </a:lnTo>
                <a:lnTo>
                  <a:pt x="797863" y="246616"/>
                </a:lnTo>
                <a:lnTo>
                  <a:pt x="794604" y="248029"/>
                </a:lnTo>
                <a:lnTo>
                  <a:pt x="792527" y="248663"/>
                </a:lnTo>
                <a:lnTo>
                  <a:pt x="790650" y="248464"/>
                </a:lnTo>
                <a:lnTo>
                  <a:pt x="789792" y="247491"/>
                </a:lnTo>
                <a:lnTo>
                  <a:pt x="788606" y="246444"/>
                </a:lnTo>
                <a:lnTo>
                  <a:pt x="786456" y="243100"/>
                </a:lnTo>
                <a:lnTo>
                  <a:pt x="785477" y="241135"/>
                </a:lnTo>
                <a:lnTo>
                  <a:pt x="783761" y="239107"/>
                </a:lnTo>
                <a:lnTo>
                  <a:pt x="782841" y="237639"/>
                </a:lnTo>
                <a:lnTo>
                  <a:pt x="782161" y="236329"/>
                </a:lnTo>
                <a:lnTo>
                  <a:pt x="781469" y="235270"/>
                </a:lnTo>
                <a:lnTo>
                  <a:pt x="780772" y="234292"/>
                </a:lnTo>
                <a:lnTo>
                  <a:pt x="778092" y="229967"/>
                </a:lnTo>
                <a:lnTo>
                  <a:pt x="776819" y="229089"/>
                </a:lnTo>
                <a:lnTo>
                  <a:pt x="775677" y="228953"/>
                </a:lnTo>
                <a:lnTo>
                  <a:pt x="774032" y="229079"/>
                </a:lnTo>
                <a:lnTo>
                  <a:pt x="772801" y="229112"/>
                </a:lnTo>
                <a:lnTo>
                  <a:pt x="771159" y="229154"/>
                </a:lnTo>
                <a:lnTo>
                  <a:pt x="769850" y="229105"/>
                </a:lnTo>
                <a:lnTo>
                  <a:pt x="768738" y="229086"/>
                </a:lnTo>
                <a:lnTo>
                  <a:pt x="766575" y="229025"/>
                </a:lnTo>
                <a:lnTo>
                  <a:pt x="764163" y="227928"/>
                </a:lnTo>
                <a:lnTo>
                  <a:pt x="762348" y="226316"/>
                </a:lnTo>
                <a:lnTo>
                  <a:pt x="760168" y="225544"/>
                </a:lnTo>
                <a:lnTo>
                  <a:pt x="758973" y="224746"/>
                </a:lnTo>
                <a:lnTo>
                  <a:pt x="756551" y="223897"/>
                </a:lnTo>
                <a:lnTo>
                  <a:pt x="754457" y="223041"/>
                </a:lnTo>
                <a:lnTo>
                  <a:pt x="750037" y="221000"/>
                </a:lnTo>
                <a:lnTo>
                  <a:pt x="746806" y="219924"/>
                </a:lnTo>
                <a:lnTo>
                  <a:pt x="744775" y="219479"/>
                </a:lnTo>
                <a:lnTo>
                  <a:pt x="743413" y="218768"/>
                </a:lnTo>
                <a:lnTo>
                  <a:pt x="740969" y="218418"/>
                </a:lnTo>
                <a:lnTo>
                  <a:pt x="739718" y="217041"/>
                </a:lnTo>
                <a:lnTo>
                  <a:pt x="739781" y="215547"/>
                </a:lnTo>
                <a:lnTo>
                  <a:pt x="740249" y="214208"/>
                </a:lnTo>
                <a:lnTo>
                  <a:pt x="741292" y="212854"/>
                </a:lnTo>
                <a:lnTo>
                  <a:pt x="741832" y="211762"/>
                </a:lnTo>
                <a:lnTo>
                  <a:pt x="741968" y="210516"/>
                </a:lnTo>
                <a:lnTo>
                  <a:pt x="742185" y="209265"/>
                </a:lnTo>
                <a:lnTo>
                  <a:pt x="742232" y="208186"/>
                </a:lnTo>
                <a:lnTo>
                  <a:pt x="741786" y="207119"/>
                </a:lnTo>
                <a:lnTo>
                  <a:pt x="741255" y="206138"/>
                </a:lnTo>
                <a:lnTo>
                  <a:pt x="741152" y="206001"/>
                </a:lnTo>
                <a:lnTo>
                  <a:pt x="740403" y="205000"/>
                </a:lnTo>
                <a:lnTo>
                  <a:pt x="739654" y="203362"/>
                </a:lnTo>
                <a:lnTo>
                  <a:pt x="739741" y="201370"/>
                </a:lnTo>
                <a:lnTo>
                  <a:pt x="740030" y="200368"/>
                </a:lnTo>
                <a:lnTo>
                  <a:pt x="740501" y="198945"/>
                </a:lnTo>
                <a:lnTo>
                  <a:pt x="740681" y="196702"/>
                </a:lnTo>
                <a:lnTo>
                  <a:pt x="739865" y="194733"/>
                </a:lnTo>
                <a:lnTo>
                  <a:pt x="738959" y="192933"/>
                </a:lnTo>
                <a:lnTo>
                  <a:pt x="737965" y="191301"/>
                </a:lnTo>
                <a:lnTo>
                  <a:pt x="737134" y="189666"/>
                </a:lnTo>
                <a:lnTo>
                  <a:pt x="736531" y="188438"/>
                </a:lnTo>
                <a:lnTo>
                  <a:pt x="736104" y="186957"/>
                </a:lnTo>
                <a:lnTo>
                  <a:pt x="735682" y="185310"/>
                </a:lnTo>
                <a:lnTo>
                  <a:pt x="735501" y="183822"/>
                </a:lnTo>
                <a:lnTo>
                  <a:pt x="735885" y="182646"/>
                </a:lnTo>
                <a:lnTo>
                  <a:pt x="735389" y="182709"/>
                </a:lnTo>
                <a:lnTo>
                  <a:pt x="734029" y="184569"/>
                </a:lnTo>
                <a:lnTo>
                  <a:pt x="730195" y="185066"/>
                </a:lnTo>
                <a:lnTo>
                  <a:pt x="728030" y="184633"/>
                </a:lnTo>
                <a:lnTo>
                  <a:pt x="727884" y="184646"/>
                </a:lnTo>
                <a:lnTo>
                  <a:pt x="727699" y="184664"/>
                </a:lnTo>
                <a:lnTo>
                  <a:pt x="725431" y="184882"/>
                </a:lnTo>
                <a:lnTo>
                  <a:pt x="724256" y="184633"/>
                </a:lnTo>
                <a:lnTo>
                  <a:pt x="723703" y="183716"/>
                </a:lnTo>
                <a:lnTo>
                  <a:pt x="723845" y="182303"/>
                </a:lnTo>
                <a:lnTo>
                  <a:pt x="723986" y="180974"/>
                </a:lnTo>
                <a:lnTo>
                  <a:pt x="724307" y="179224"/>
                </a:lnTo>
                <a:lnTo>
                  <a:pt x="725069" y="176799"/>
                </a:lnTo>
                <a:lnTo>
                  <a:pt x="725721" y="174960"/>
                </a:lnTo>
                <a:lnTo>
                  <a:pt x="726915" y="172026"/>
                </a:lnTo>
                <a:lnTo>
                  <a:pt x="727068" y="170365"/>
                </a:lnTo>
                <a:lnTo>
                  <a:pt x="727227" y="168620"/>
                </a:lnTo>
                <a:lnTo>
                  <a:pt x="728612" y="165020"/>
                </a:lnTo>
                <a:lnTo>
                  <a:pt x="729380" y="162430"/>
                </a:lnTo>
                <a:lnTo>
                  <a:pt x="729972" y="160093"/>
                </a:lnTo>
                <a:lnTo>
                  <a:pt x="730912" y="157333"/>
                </a:lnTo>
                <a:lnTo>
                  <a:pt x="731815" y="155404"/>
                </a:lnTo>
                <a:lnTo>
                  <a:pt x="733859" y="147974"/>
                </a:lnTo>
                <a:lnTo>
                  <a:pt x="734193" y="145976"/>
                </a:lnTo>
                <a:lnTo>
                  <a:pt x="734382" y="143484"/>
                </a:lnTo>
                <a:lnTo>
                  <a:pt x="734843" y="140405"/>
                </a:lnTo>
                <a:lnTo>
                  <a:pt x="734605" y="138339"/>
                </a:lnTo>
                <a:lnTo>
                  <a:pt x="733556" y="136047"/>
                </a:lnTo>
                <a:lnTo>
                  <a:pt x="732237" y="134340"/>
                </a:lnTo>
                <a:lnTo>
                  <a:pt x="730818" y="133051"/>
                </a:lnTo>
                <a:lnTo>
                  <a:pt x="725564" y="127554"/>
                </a:lnTo>
                <a:lnTo>
                  <a:pt x="724392" y="126258"/>
                </a:lnTo>
                <a:lnTo>
                  <a:pt x="723028" y="125548"/>
                </a:lnTo>
                <a:lnTo>
                  <a:pt x="721437" y="124429"/>
                </a:lnTo>
                <a:lnTo>
                  <a:pt x="719275" y="123242"/>
                </a:lnTo>
                <a:lnTo>
                  <a:pt x="717967" y="123195"/>
                </a:lnTo>
                <a:lnTo>
                  <a:pt x="716571" y="123231"/>
                </a:lnTo>
                <a:lnTo>
                  <a:pt x="715333" y="123429"/>
                </a:lnTo>
                <a:lnTo>
                  <a:pt x="713760" y="123802"/>
                </a:lnTo>
                <a:lnTo>
                  <a:pt x="708739" y="126171"/>
                </a:lnTo>
                <a:lnTo>
                  <a:pt x="707383" y="127199"/>
                </a:lnTo>
                <a:lnTo>
                  <a:pt x="705784" y="130059"/>
                </a:lnTo>
                <a:lnTo>
                  <a:pt x="704155" y="133583"/>
                </a:lnTo>
                <a:lnTo>
                  <a:pt x="703233" y="135928"/>
                </a:lnTo>
                <a:lnTo>
                  <a:pt x="702206" y="136950"/>
                </a:lnTo>
                <a:lnTo>
                  <a:pt x="700751" y="136490"/>
                </a:lnTo>
                <a:lnTo>
                  <a:pt x="698874" y="134384"/>
                </a:lnTo>
                <a:lnTo>
                  <a:pt x="698833" y="131567"/>
                </a:lnTo>
                <a:lnTo>
                  <a:pt x="698292" y="128929"/>
                </a:lnTo>
                <a:lnTo>
                  <a:pt x="696885" y="127309"/>
                </a:lnTo>
                <a:lnTo>
                  <a:pt x="695595" y="126845"/>
                </a:lnTo>
                <a:lnTo>
                  <a:pt x="692804" y="126918"/>
                </a:lnTo>
                <a:lnTo>
                  <a:pt x="690015" y="126992"/>
                </a:lnTo>
                <a:lnTo>
                  <a:pt x="687820" y="126256"/>
                </a:lnTo>
                <a:lnTo>
                  <a:pt x="684408" y="123988"/>
                </a:lnTo>
                <a:lnTo>
                  <a:pt x="681824" y="123062"/>
                </a:lnTo>
                <a:lnTo>
                  <a:pt x="679735" y="122122"/>
                </a:lnTo>
                <a:lnTo>
                  <a:pt x="676046" y="120229"/>
                </a:lnTo>
                <a:lnTo>
                  <a:pt x="672314" y="119333"/>
                </a:lnTo>
                <a:lnTo>
                  <a:pt x="670030" y="119061"/>
                </a:lnTo>
                <a:lnTo>
                  <a:pt x="666941" y="118479"/>
                </a:lnTo>
                <a:lnTo>
                  <a:pt x="664644" y="118538"/>
                </a:lnTo>
                <a:lnTo>
                  <a:pt x="661503" y="119119"/>
                </a:lnTo>
                <a:lnTo>
                  <a:pt x="659330" y="120168"/>
                </a:lnTo>
                <a:lnTo>
                  <a:pt x="653824" y="122302"/>
                </a:lnTo>
                <a:lnTo>
                  <a:pt x="651990" y="123013"/>
                </a:lnTo>
                <a:lnTo>
                  <a:pt x="648821" y="124256"/>
                </a:lnTo>
                <a:lnTo>
                  <a:pt x="645681" y="124835"/>
                </a:lnTo>
                <a:lnTo>
                  <a:pt x="637411" y="126544"/>
                </a:lnTo>
                <a:lnTo>
                  <a:pt x="633935" y="127297"/>
                </a:lnTo>
                <a:lnTo>
                  <a:pt x="631273" y="128195"/>
                </a:lnTo>
                <a:lnTo>
                  <a:pt x="628782" y="128923"/>
                </a:lnTo>
                <a:lnTo>
                  <a:pt x="627167" y="127968"/>
                </a:lnTo>
                <a:lnTo>
                  <a:pt x="624879" y="126390"/>
                </a:lnTo>
                <a:lnTo>
                  <a:pt x="623382" y="126769"/>
                </a:lnTo>
                <a:lnTo>
                  <a:pt x="621030" y="127930"/>
                </a:lnTo>
                <a:lnTo>
                  <a:pt x="618713" y="128962"/>
                </a:lnTo>
                <a:lnTo>
                  <a:pt x="618565" y="125172"/>
                </a:lnTo>
                <a:lnTo>
                  <a:pt x="617978" y="123878"/>
                </a:lnTo>
                <a:lnTo>
                  <a:pt x="617194" y="122475"/>
                </a:lnTo>
                <a:lnTo>
                  <a:pt x="617090" y="119969"/>
                </a:lnTo>
                <a:lnTo>
                  <a:pt x="616599" y="118299"/>
                </a:lnTo>
                <a:lnTo>
                  <a:pt x="613880" y="115315"/>
                </a:lnTo>
                <a:lnTo>
                  <a:pt x="613095" y="115686"/>
                </a:lnTo>
                <a:lnTo>
                  <a:pt x="612310" y="116056"/>
                </a:lnTo>
                <a:lnTo>
                  <a:pt x="611520" y="116148"/>
                </a:lnTo>
                <a:lnTo>
                  <a:pt x="610732" y="116239"/>
                </a:lnTo>
                <a:lnTo>
                  <a:pt x="609943" y="116331"/>
                </a:lnTo>
                <a:lnTo>
                  <a:pt x="609154" y="116424"/>
                </a:lnTo>
                <a:lnTo>
                  <a:pt x="608988" y="117166"/>
                </a:lnTo>
                <a:lnTo>
                  <a:pt x="608819" y="117910"/>
                </a:lnTo>
                <a:lnTo>
                  <a:pt x="608652" y="118653"/>
                </a:lnTo>
                <a:lnTo>
                  <a:pt x="608252" y="118590"/>
                </a:lnTo>
                <a:lnTo>
                  <a:pt x="607850" y="118528"/>
                </a:lnTo>
                <a:lnTo>
                  <a:pt x="607356" y="117990"/>
                </a:lnTo>
                <a:lnTo>
                  <a:pt x="606862" y="117452"/>
                </a:lnTo>
                <a:lnTo>
                  <a:pt x="606368" y="116914"/>
                </a:lnTo>
                <a:lnTo>
                  <a:pt x="605624" y="116975"/>
                </a:lnTo>
                <a:lnTo>
                  <a:pt x="605467" y="117671"/>
                </a:lnTo>
                <a:lnTo>
                  <a:pt x="605310" y="118366"/>
                </a:lnTo>
                <a:lnTo>
                  <a:pt x="605153" y="119061"/>
                </a:lnTo>
                <a:lnTo>
                  <a:pt x="604996" y="119758"/>
                </a:lnTo>
                <a:lnTo>
                  <a:pt x="604839" y="120453"/>
                </a:lnTo>
                <a:lnTo>
                  <a:pt x="604707" y="121050"/>
                </a:lnTo>
                <a:lnTo>
                  <a:pt x="604573" y="121645"/>
                </a:lnTo>
                <a:lnTo>
                  <a:pt x="604439" y="122240"/>
                </a:lnTo>
                <a:lnTo>
                  <a:pt x="603973" y="122999"/>
                </a:lnTo>
                <a:lnTo>
                  <a:pt x="603508" y="123757"/>
                </a:lnTo>
                <a:lnTo>
                  <a:pt x="603042" y="124516"/>
                </a:lnTo>
                <a:lnTo>
                  <a:pt x="602576" y="125275"/>
                </a:lnTo>
                <a:lnTo>
                  <a:pt x="602356" y="124627"/>
                </a:lnTo>
                <a:lnTo>
                  <a:pt x="602135" y="123981"/>
                </a:lnTo>
                <a:lnTo>
                  <a:pt x="600040" y="121960"/>
                </a:lnTo>
                <a:lnTo>
                  <a:pt x="598474" y="119346"/>
                </a:lnTo>
                <a:lnTo>
                  <a:pt x="597789" y="117949"/>
                </a:lnTo>
                <a:lnTo>
                  <a:pt x="596806" y="114704"/>
                </a:lnTo>
                <a:lnTo>
                  <a:pt x="596822" y="114153"/>
                </a:lnTo>
                <a:lnTo>
                  <a:pt x="596896" y="111733"/>
                </a:lnTo>
                <a:lnTo>
                  <a:pt x="596888" y="108273"/>
                </a:lnTo>
                <a:lnTo>
                  <a:pt x="596682" y="103356"/>
                </a:lnTo>
                <a:lnTo>
                  <a:pt x="597159" y="99549"/>
                </a:lnTo>
                <a:lnTo>
                  <a:pt x="597928" y="94899"/>
                </a:lnTo>
                <a:lnTo>
                  <a:pt x="598987" y="89598"/>
                </a:lnTo>
                <a:lnTo>
                  <a:pt x="599759" y="86100"/>
                </a:lnTo>
                <a:lnTo>
                  <a:pt x="600142" y="83247"/>
                </a:lnTo>
                <a:lnTo>
                  <a:pt x="601008" y="79086"/>
                </a:lnTo>
                <a:lnTo>
                  <a:pt x="601193" y="74584"/>
                </a:lnTo>
                <a:lnTo>
                  <a:pt x="601479" y="72011"/>
                </a:lnTo>
                <a:lnTo>
                  <a:pt x="602449" y="69586"/>
                </a:lnTo>
                <a:lnTo>
                  <a:pt x="603907" y="68542"/>
                </a:lnTo>
                <a:lnTo>
                  <a:pt x="607122" y="67823"/>
                </a:lnTo>
                <a:lnTo>
                  <a:pt x="609653" y="66858"/>
                </a:lnTo>
                <a:lnTo>
                  <a:pt x="612381" y="66198"/>
                </a:lnTo>
                <a:lnTo>
                  <a:pt x="615594" y="64613"/>
                </a:lnTo>
                <a:lnTo>
                  <a:pt x="618300" y="63895"/>
                </a:lnTo>
                <a:lnTo>
                  <a:pt x="619291" y="62296"/>
                </a:lnTo>
                <a:lnTo>
                  <a:pt x="622306" y="59255"/>
                </a:lnTo>
                <a:lnTo>
                  <a:pt x="624054" y="56985"/>
                </a:lnTo>
                <a:lnTo>
                  <a:pt x="625120" y="54760"/>
                </a:lnTo>
                <a:lnTo>
                  <a:pt x="628040" y="53056"/>
                </a:lnTo>
                <a:lnTo>
                  <a:pt x="630570" y="51133"/>
                </a:lnTo>
                <a:lnTo>
                  <a:pt x="630565" y="49622"/>
                </a:lnTo>
                <a:lnTo>
                  <a:pt x="630934" y="49044"/>
                </a:lnTo>
                <a:lnTo>
                  <a:pt x="631122" y="48751"/>
                </a:lnTo>
                <a:lnTo>
                  <a:pt x="630725" y="47165"/>
                </a:lnTo>
                <a:lnTo>
                  <a:pt x="630627" y="46767"/>
                </a:lnTo>
                <a:lnTo>
                  <a:pt x="631305" y="43793"/>
                </a:lnTo>
                <a:lnTo>
                  <a:pt x="631091" y="43319"/>
                </a:lnTo>
                <a:lnTo>
                  <a:pt x="630687" y="42430"/>
                </a:lnTo>
                <a:lnTo>
                  <a:pt x="630833" y="42107"/>
                </a:lnTo>
                <a:lnTo>
                  <a:pt x="631305" y="41066"/>
                </a:lnTo>
                <a:lnTo>
                  <a:pt x="630748" y="40013"/>
                </a:lnTo>
                <a:lnTo>
                  <a:pt x="631490" y="38958"/>
                </a:lnTo>
                <a:lnTo>
                  <a:pt x="631637" y="38069"/>
                </a:lnTo>
                <a:lnTo>
                  <a:pt x="631737" y="37472"/>
                </a:lnTo>
                <a:lnTo>
                  <a:pt x="631551" y="36965"/>
                </a:lnTo>
                <a:lnTo>
                  <a:pt x="631055" y="35613"/>
                </a:lnTo>
                <a:lnTo>
                  <a:pt x="631510" y="35125"/>
                </a:lnTo>
                <a:lnTo>
                  <a:pt x="631922" y="34682"/>
                </a:lnTo>
                <a:lnTo>
                  <a:pt x="632169" y="33381"/>
                </a:lnTo>
                <a:lnTo>
                  <a:pt x="632478" y="33253"/>
                </a:lnTo>
                <a:lnTo>
                  <a:pt x="633220" y="32946"/>
                </a:lnTo>
                <a:lnTo>
                  <a:pt x="633840" y="29764"/>
                </a:lnTo>
                <a:lnTo>
                  <a:pt x="634149" y="28173"/>
                </a:lnTo>
                <a:lnTo>
                  <a:pt x="636996" y="27427"/>
                </a:lnTo>
                <a:lnTo>
                  <a:pt x="637243" y="26994"/>
                </a:lnTo>
                <a:lnTo>
                  <a:pt x="635881" y="24082"/>
                </a:lnTo>
                <a:lnTo>
                  <a:pt x="636499" y="22409"/>
                </a:lnTo>
                <a:lnTo>
                  <a:pt x="638292" y="20795"/>
                </a:lnTo>
                <a:lnTo>
                  <a:pt x="638399" y="20265"/>
                </a:lnTo>
                <a:lnTo>
                  <a:pt x="638479" y="19866"/>
                </a:lnTo>
                <a:lnTo>
                  <a:pt x="635939" y="17016"/>
                </a:lnTo>
                <a:lnTo>
                  <a:pt x="635258" y="13857"/>
                </a:lnTo>
                <a:lnTo>
                  <a:pt x="632916" y="13661"/>
                </a:lnTo>
                <a:lnTo>
                  <a:pt x="631552" y="14135"/>
                </a:lnTo>
                <a:lnTo>
                  <a:pt x="629412" y="15224"/>
                </a:lnTo>
                <a:lnTo>
                  <a:pt x="627074" y="15913"/>
                </a:lnTo>
                <a:lnTo>
                  <a:pt x="623468" y="16317"/>
                </a:lnTo>
                <a:lnTo>
                  <a:pt x="621519" y="16362"/>
                </a:lnTo>
                <a:lnTo>
                  <a:pt x="618401" y="16129"/>
                </a:lnTo>
                <a:lnTo>
                  <a:pt x="616061" y="15762"/>
                </a:lnTo>
                <a:lnTo>
                  <a:pt x="614111" y="15040"/>
                </a:lnTo>
                <a:lnTo>
                  <a:pt x="612062" y="14600"/>
                </a:lnTo>
                <a:lnTo>
                  <a:pt x="610306" y="13988"/>
                </a:lnTo>
                <a:lnTo>
                  <a:pt x="608258" y="13738"/>
                </a:lnTo>
                <a:lnTo>
                  <a:pt x="606116" y="13962"/>
                </a:lnTo>
                <a:lnTo>
                  <a:pt x="603973" y="14282"/>
                </a:lnTo>
                <a:lnTo>
                  <a:pt x="602607" y="14179"/>
                </a:lnTo>
                <a:lnTo>
                  <a:pt x="601437" y="13612"/>
                </a:lnTo>
                <a:lnTo>
                  <a:pt x="600263" y="11988"/>
                </a:lnTo>
                <a:lnTo>
                  <a:pt x="599577" y="10785"/>
                </a:lnTo>
                <a:lnTo>
                  <a:pt x="598114" y="9619"/>
                </a:lnTo>
                <a:lnTo>
                  <a:pt x="595872" y="9740"/>
                </a:lnTo>
                <a:lnTo>
                  <a:pt x="592949" y="10193"/>
                </a:lnTo>
                <a:lnTo>
                  <a:pt x="591196" y="10254"/>
                </a:lnTo>
                <a:lnTo>
                  <a:pt x="588171" y="8972"/>
                </a:lnTo>
                <a:lnTo>
                  <a:pt x="587715" y="6153"/>
                </a:lnTo>
                <a:lnTo>
                  <a:pt x="586724" y="5034"/>
                </a:lnTo>
                <a:lnTo>
                  <a:pt x="586353" y="5158"/>
                </a:lnTo>
                <a:lnTo>
                  <a:pt x="585609" y="5407"/>
                </a:lnTo>
                <a:lnTo>
                  <a:pt x="584778" y="6059"/>
                </a:lnTo>
                <a:lnTo>
                  <a:pt x="584186" y="6524"/>
                </a:lnTo>
                <a:lnTo>
                  <a:pt x="582762" y="6588"/>
                </a:lnTo>
                <a:lnTo>
                  <a:pt x="581692" y="6090"/>
                </a:lnTo>
                <a:lnTo>
                  <a:pt x="581029" y="5783"/>
                </a:lnTo>
                <a:lnTo>
                  <a:pt x="580048" y="6079"/>
                </a:lnTo>
                <a:lnTo>
                  <a:pt x="577933" y="6715"/>
                </a:lnTo>
                <a:lnTo>
                  <a:pt x="577557" y="7143"/>
                </a:lnTo>
                <a:lnTo>
                  <a:pt x="577006" y="7770"/>
                </a:lnTo>
                <a:lnTo>
                  <a:pt x="575088" y="8205"/>
                </a:lnTo>
                <a:lnTo>
                  <a:pt x="574452" y="8757"/>
                </a:lnTo>
                <a:lnTo>
                  <a:pt x="574159" y="9012"/>
                </a:lnTo>
                <a:lnTo>
                  <a:pt x="573584" y="9127"/>
                </a:lnTo>
                <a:lnTo>
                  <a:pt x="573231" y="9199"/>
                </a:lnTo>
                <a:lnTo>
                  <a:pt x="570678" y="836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CE8FC32-4709-3946-2F86-85D9C1F99AC0}"/>
              </a:ext>
            </a:extLst>
          </p:cNvPr>
          <p:cNvSpPr/>
          <p:nvPr/>
        </p:nvSpPr>
        <p:spPr>
          <a:xfrm flipV="1">
            <a:off x="7426231" y="3209935"/>
            <a:ext cx="784735" cy="1026031"/>
          </a:xfrm>
          <a:custGeom>
            <a:avLst/>
            <a:gdLst>
              <a:gd name="connsiteX0" fmla="*/ 102089 w 706209"/>
              <a:gd name="connsiteY0" fmla="*/ 302471 h 923360"/>
              <a:gd name="connsiteX1" fmla="*/ 102192 w 706209"/>
              <a:gd name="connsiteY1" fmla="*/ 302281 h 923360"/>
              <a:gd name="connsiteX2" fmla="*/ 102052 w 706209"/>
              <a:gd name="connsiteY2" fmla="*/ 302233 h 923360"/>
              <a:gd name="connsiteX3" fmla="*/ 102089 w 706209"/>
              <a:gd name="connsiteY3" fmla="*/ 302471 h 923360"/>
              <a:gd name="connsiteX4" fmla="*/ 132880 w 706209"/>
              <a:gd name="connsiteY4" fmla="*/ 294797 h 923360"/>
              <a:gd name="connsiteX5" fmla="*/ 132733 w 706209"/>
              <a:gd name="connsiteY5" fmla="*/ 294861 h 923360"/>
              <a:gd name="connsiteX6" fmla="*/ 132686 w 706209"/>
              <a:gd name="connsiteY6" fmla="*/ 295041 h 923360"/>
              <a:gd name="connsiteX7" fmla="*/ 132486 w 706209"/>
              <a:gd name="connsiteY7" fmla="*/ 295041 h 923360"/>
              <a:gd name="connsiteX8" fmla="*/ 132326 w 706209"/>
              <a:gd name="connsiteY8" fmla="*/ 294941 h 923360"/>
              <a:gd name="connsiteX9" fmla="*/ 132166 w 706209"/>
              <a:gd name="connsiteY9" fmla="*/ 294800 h 923360"/>
              <a:gd name="connsiteX10" fmla="*/ 131929 w 706209"/>
              <a:gd name="connsiteY10" fmla="*/ 294797 h 923360"/>
              <a:gd name="connsiteX11" fmla="*/ 131705 w 706209"/>
              <a:gd name="connsiteY11" fmla="*/ 294745 h 923360"/>
              <a:gd name="connsiteX12" fmla="*/ 131533 w 706209"/>
              <a:gd name="connsiteY12" fmla="*/ 294494 h 923360"/>
              <a:gd name="connsiteX13" fmla="*/ 131253 w 706209"/>
              <a:gd name="connsiteY13" fmla="*/ 294468 h 923360"/>
              <a:gd name="connsiteX14" fmla="*/ 131116 w 706209"/>
              <a:gd name="connsiteY14" fmla="*/ 294655 h 923360"/>
              <a:gd name="connsiteX15" fmla="*/ 130969 w 706209"/>
              <a:gd name="connsiteY15" fmla="*/ 294710 h 923360"/>
              <a:gd name="connsiteX16" fmla="*/ 130745 w 706209"/>
              <a:gd name="connsiteY16" fmla="*/ 294558 h 923360"/>
              <a:gd name="connsiteX17" fmla="*/ 130558 w 706209"/>
              <a:gd name="connsiteY17" fmla="*/ 294320 h 923360"/>
              <a:gd name="connsiteX18" fmla="*/ 130374 w 706209"/>
              <a:gd name="connsiteY18" fmla="*/ 294243 h 923360"/>
              <a:gd name="connsiteX19" fmla="*/ 130086 w 706209"/>
              <a:gd name="connsiteY19" fmla="*/ 294208 h 923360"/>
              <a:gd name="connsiteX20" fmla="*/ 130030 w 706209"/>
              <a:gd name="connsiteY20" fmla="*/ 293928 h 923360"/>
              <a:gd name="connsiteX21" fmla="*/ 129787 w 706209"/>
              <a:gd name="connsiteY21" fmla="*/ 293841 h 923360"/>
              <a:gd name="connsiteX22" fmla="*/ 129700 w 706209"/>
              <a:gd name="connsiteY22" fmla="*/ 294005 h 923360"/>
              <a:gd name="connsiteX23" fmla="*/ 129769 w 706209"/>
              <a:gd name="connsiteY23" fmla="*/ 294155 h 923360"/>
              <a:gd name="connsiteX24" fmla="*/ 129752 w 706209"/>
              <a:gd name="connsiteY24" fmla="*/ 294301 h 923360"/>
              <a:gd name="connsiteX25" fmla="*/ 129520 w 706209"/>
              <a:gd name="connsiteY25" fmla="*/ 294197 h 923360"/>
              <a:gd name="connsiteX26" fmla="*/ 129489 w 706209"/>
              <a:gd name="connsiteY26" fmla="*/ 293973 h 923360"/>
              <a:gd name="connsiteX27" fmla="*/ 129352 w 706209"/>
              <a:gd name="connsiteY27" fmla="*/ 293915 h 923360"/>
              <a:gd name="connsiteX28" fmla="*/ 129041 w 706209"/>
              <a:gd name="connsiteY28" fmla="*/ 294031 h 923360"/>
              <a:gd name="connsiteX29" fmla="*/ 128954 w 706209"/>
              <a:gd name="connsiteY29" fmla="*/ 294152 h 923360"/>
              <a:gd name="connsiteX30" fmla="*/ 128977 w 706209"/>
              <a:gd name="connsiteY30" fmla="*/ 294433 h 923360"/>
              <a:gd name="connsiteX31" fmla="*/ 128874 w 706209"/>
              <a:gd name="connsiteY31" fmla="*/ 294616 h 923360"/>
              <a:gd name="connsiteX32" fmla="*/ 128721 w 706209"/>
              <a:gd name="connsiteY32" fmla="*/ 294693 h 923360"/>
              <a:gd name="connsiteX33" fmla="*/ 128554 w 706209"/>
              <a:gd name="connsiteY33" fmla="*/ 294584 h 923360"/>
              <a:gd name="connsiteX34" fmla="*/ 128433 w 706209"/>
              <a:gd name="connsiteY34" fmla="*/ 294700 h 923360"/>
              <a:gd name="connsiteX35" fmla="*/ 128343 w 706209"/>
              <a:gd name="connsiteY35" fmla="*/ 294848 h 923360"/>
              <a:gd name="connsiteX36" fmla="*/ 128093 w 706209"/>
              <a:gd name="connsiteY36" fmla="*/ 294857 h 923360"/>
              <a:gd name="connsiteX37" fmla="*/ 127779 w 706209"/>
              <a:gd name="connsiteY37" fmla="*/ 294932 h 923360"/>
              <a:gd name="connsiteX38" fmla="*/ 127612 w 706209"/>
              <a:gd name="connsiteY38" fmla="*/ 294906 h 923360"/>
              <a:gd name="connsiteX39" fmla="*/ 127357 w 706209"/>
              <a:gd name="connsiteY39" fmla="*/ 294751 h 923360"/>
              <a:gd name="connsiteX40" fmla="*/ 127177 w 706209"/>
              <a:gd name="connsiteY40" fmla="*/ 294713 h 923360"/>
              <a:gd name="connsiteX41" fmla="*/ 127033 w 706209"/>
              <a:gd name="connsiteY41" fmla="*/ 294669 h 923360"/>
              <a:gd name="connsiteX42" fmla="*/ 127151 w 706209"/>
              <a:gd name="connsiteY42" fmla="*/ 294533 h 923360"/>
              <a:gd name="connsiteX43" fmla="*/ 127120 w 706209"/>
              <a:gd name="connsiteY43" fmla="*/ 294359 h 923360"/>
              <a:gd name="connsiteX44" fmla="*/ 126847 w 706209"/>
              <a:gd name="connsiteY44" fmla="*/ 294324 h 923360"/>
              <a:gd name="connsiteX45" fmla="*/ 126690 w 706209"/>
              <a:gd name="connsiteY45" fmla="*/ 294391 h 923360"/>
              <a:gd name="connsiteX46" fmla="*/ 126830 w 706209"/>
              <a:gd name="connsiteY46" fmla="*/ 294666 h 923360"/>
              <a:gd name="connsiteX47" fmla="*/ 126742 w 706209"/>
              <a:gd name="connsiteY47" fmla="*/ 294861 h 923360"/>
              <a:gd name="connsiteX48" fmla="*/ 126556 w 706209"/>
              <a:gd name="connsiteY48" fmla="*/ 294771 h 923360"/>
              <a:gd name="connsiteX49" fmla="*/ 126536 w 706209"/>
              <a:gd name="connsiteY49" fmla="*/ 294625 h 923360"/>
              <a:gd name="connsiteX50" fmla="*/ 126476 w 706209"/>
              <a:gd name="connsiteY50" fmla="*/ 294488 h 923360"/>
              <a:gd name="connsiteX51" fmla="*/ 126191 w 706209"/>
              <a:gd name="connsiteY51" fmla="*/ 294494 h 923360"/>
              <a:gd name="connsiteX52" fmla="*/ 126044 w 706209"/>
              <a:gd name="connsiteY52" fmla="*/ 294359 h 923360"/>
              <a:gd name="connsiteX53" fmla="*/ 125990 w 706209"/>
              <a:gd name="connsiteY53" fmla="*/ 294501 h 923360"/>
              <a:gd name="connsiteX54" fmla="*/ 126134 w 706209"/>
              <a:gd name="connsiteY54" fmla="*/ 294647 h 923360"/>
              <a:gd name="connsiteX55" fmla="*/ 126214 w 706209"/>
              <a:gd name="connsiteY55" fmla="*/ 294861 h 923360"/>
              <a:gd name="connsiteX56" fmla="*/ 126476 w 706209"/>
              <a:gd name="connsiteY56" fmla="*/ 294928 h 923360"/>
              <a:gd name="connsiteX57" fmla="*/ 126613 w 706209"/>
              <a:gd name="connsiteY57" fmla="*/ 295092 h 923360"/>
              <a:gd name="connsiteX58" fmla="*/ 126819 w 706209"/>
              <a:gd name="connsiteY58" fmla="*/ 295253 h 923360"/>
              <a:gd name="connsiteX59" fmla="*/ 126835 w 706209"/>
              <a:gd name="connsiteY59" fmla="*/ 295462 h 923360"/>
              <a:gd name="connsiteX60" fmla="*/ 126806 w 706209"/>
              <a:gd name="connsiteY60" fmla="*/ 295774 h 923360"/>
              <a:gd name="connsiteX61" fmla="*/ 126601 w 706209"/>
              <a:gd name="connsiteY61" fmla="*/ 295974 h 923360"/>
              <a:gd name="connsiteX62" fmla="*/ 126415 w 706209"/>
              <a:gd name="connsiteY62" fmla="*/ 295948 h 923360"/>
              <a:gd name="connsiteX63" fmla="*/ 126274 w 706209"/>
              <a:gd name="connsiteY63" fmla="*/ 296076 h 923360"/>
              <a:gd name="connsiteX64" fmla="*/ 125934 w 706209"/>
              <a:gd name="connsiteY64" fmla="*/ 296102 h 923360"/>
              <a:gd name="connsiteX65" fmla="*/ 125921 w 706209"/>
              <a:gd name="connsiteY65" fmla="*/ 296270 h 923360"/>
              <a:gd name="connsiteX66" fmla="*/ 125961 w 706209"/>
              <a:gd name="connsiteY66" fmla="*/ 296514 h 923360"/>
              <a:gd name="connsiteX67" fmla="*/ 125787 w 706209"/>
              <a:gd name="connsiteY67" fmla="*/ 296707 h 923360"/>
              <a:gd name="connsiteX68" fmla="*/ 125390 w 706209"/>
              <a:gd name="connsiteY68" fmla="*/ 297202 h 923360"/>
              <a:gd name="connsiteX69" fmla="*/ 124898 w 706209"/>
              <a:gd name="connsiteY69" fmla="*/ 297202 h 923360"/>
              <a:gd name="connsiteX70" fmla="*/ 124474 w 706209"/>
              <a:gd name="connsiteY70" fmla="*/ 297144 h 923360"/>
              <a:gd name="connsiteX71" fmla="*/ 124281 w 706209"/>
              <a:gd name="connsiteY71" fmla="*/ 297157 h 923360"/>
              <a:gd name="connsiteX72" fmla="*/ 124052 w 706209"/>
              <a:gd name="connsiteY72" fmla="*/ 297157 h 923360"/>
              <a:gd name="connsiteX73" fmla="*/ 123876 w 706209"/>
              <a:gd name="connsiteY73" fmla="*/ 297061 h 923360"/>
              <a:gd name="connsiteX74" fmla="*/ 123668 w 706209"/>
              <a:gd name="connsiteY74" fmla="*/ 297067 h 923360"/>
              <a:gd name="connsiteX75" fmla="*/ 123514 w 706209"/>
              <a:gd name="connsiteY75" fmla="*/ 297279 h 923360"/>
              <a:gd name="connsiteX76" fmla="*/ 123107 w 706209"/>
              <a:gd name="connsiteY76" fmla="*/ 297587 h 923360"/>
              <a:gd name="connsiteX77" fmla="*/ 122988 w 706209"/>
              <a:gd name="connsiteY77" fmla="*/ 297801 h 923360"/>
              <a:gd name="connsiteX78" fmla="*/ 123127 w 706209"/>
              <a:gd name="connsiteY78" fmla="*/ 297926 h 923360"/>
              <a:gd name="connsiteX79" fmla="*/ 122900 w 706209"/>
              <a:gd name="connsiteY79" fmla="*/ 298096 h 923360"/>
              <a:gd name="connsiteX80" fmla="*/ 122533 w 706209"/>
              <a:gd name="connsiteY80" fmla="*/ 298244 h 923360"/>
              <a:gd name="connsiteX81" fmla="*/ 122265 w 706209"/>
              <a:gd name="connsiteY81" fmla="*/ 298193 h 923360"/>
              <a:gd name="connsiteX82" fmla="*/ 122272 w 706209"/>
              <a:gd name="connsiteY82" fmla="*/ 298379 h 923360"/>
              <a:gd name="connsiteX83" fmla="*/ 122419 w 706209"/>
              <a:gd name="connsiteY83" fmla="*/ 298550 h 923360"/>
              <a:gd name="connsiteX84" fmla="*/ 122069 w 706209"/>
              <a:gd name="connsiteY84" fmla="*/ 298901 h 923360"/>
              <a:gd name="connsiteX85" fmla="*/ 122018 w 706209"/>
              <a:gd name="connsiteY85" fmla="*/ 299052 h 923360"/>
              <a:gd name="connsiteX86" fmla="*/ 122105 w 706209"/>
              <a:gd name="connsiteY86" fmla="*/ 299312 h 923360"/>
              <a:gd name="connsiteX87" fmla="*/ 121900 w 706209"/>
              <a:gd name="connsiteY87" fmla="*/ 299621 h 923360"/>
              <a:gd name="connsiteX88" fmla="*/ 121663 w 706209"/>
              <a:gd name="connsiteY88" fmla="*/ 299647 h 923360"/>
              <a:gd name="connsiteX89" fmla="*/ 121524 w 706209"/>
              <a:gd name="connsiteY89" fmla="*/ 299566 h 923360"/>
              <a:gd name="connsiteX90" fmla="*/ 121367 w 706209"/>
              <a:gd name="connsiteY90" fmla="*/ 299518 h 923360"/>
              <a:gd name="connsiteX91" fmla="*/ 121413 w 706209"/>
              <a:gd name="connsiteY91" fmla="*/ 299312 h 923360"/>
              <a:gd name="connsiteX92" fmla="*/ 121624 w 706209"/>
              <a:gd name="connsiteY92" fmla="*/ 299248 h 923360"/>
              <a:gd name="connsiteX93" fmla="*/ 121734 w 706209"/>
              <a:gd name="connsiteY93" fmla="*/ 299119 h 923360"/>
              <a:gd name="connsiteX94" fmla="*/ 121631 w 706209"/>
              <a:gd name="connsiteY94" fmla="*/ 298939 h 923360"/>
              <a:gd name="connsiteX95" fmla="*/ 121573 w 706209"/>
              <a:gd name="connsiteY95" fmla="*/ 298698 h 923360"/>
              <a:gd name="connsiteX96" fmla="*/ 121451 w 706209"/>
              <a:gd name="connsiteY96" fmla="*/ 298521 h 923360"/>
              <a:gd name="connsiteX97" fmla="*/ 121220 w 706209"/>
              <a:gd name="connsiteY97" fmla="*/ 298547 h 923360"/>
              <a:gd name="connsiteX98" fmla="*/ 121067 w 706209"/>
              <a:gd name="connsiteY98" fmla="*/ 298540 h 923360"/>
              <a:gd name="connsiteX99" fmla="*/ 120856 w 706209"/>
              <a:gd name="connsiteY99" fmla="*/ 298437 h 923360"/>
              <a:gd name="connsiteX100" fmla="*/ 120587 w 706209"/>
              <a:gd name="connsiteY100" fmla="*/ 298367 h 923360"/>
              <a:gd name="connsiteX101" fmla="*/ 120372 w 706209"/>
              <a:gd name="connsiteY101" fmla="*/ 298595 h 923360"/>
              <a:gd name="connsiteX102" fmla="*/ 120131 w 706209"/>
              <a:gd name="connsiteY102" fmla="*/ 298560 h 923360"/>
              <a:gd name="connsiteX103" fmla="*/ 119639 w 706209"/>
              <a:gd name="connsiteY103" fmla="*/ 298579 h 923360"/>
              <a:gd name="connsiteX104" fmla="*/ 119492 w 706209"/>
              <a:gd name="connsiteY104" fmla="*/ 298450 h 923360"/>
              <a:gd name="connsiteX105" fmla="*/ 119294 w 706209"/>
              <a:gd name="connsiteY105" fmla="*/ 298635 h 923360"/>
              <a:gd name="connsiteX106" fmla="*/ 119253 w 706209"/>
              <a:gd name="connsiteY106" fmla="*/ 298817 h 923360"/>
              <a:gd name="connsiteX107" fmla="*/ 118913 w 706209"/>
              <a:gd name="connsiteY107" fmla="*/ 298775 h 923360"/>
              <a:gd name="connsiteX108" fmla="*/ 118736 w 706209"/>
              <a:gd name="connsiteY108" fmla="*/ 298720 h 923360"/>
              <a:gd name="connsiteX109" fmla="*/ 118594 w 706209"/>
              <a:gd name="connsiteY109" fmla="*/ 298656 h 923360"/>
              <a:gd name="connsiteX110" fmla="*/ 118477 w 706209"/>
              <a:gd name="connsiteY110" fmla="*/ 298460 h 923360"/>
              <a:gd name="connsiteX111" fmla="*/ 118519 w 706209"/>
              <a:gd name="connsiteY111" fmla="*/ 298212 h 923360"/>
              <a:gd name="connsiteX112" fmla="*/ 118333 w 706209"/>
              <a:gd name="connsiteY112" fmla="*/ 298228 h 923360"/>
              <a:gd name="connsiteX113" fmla="*/ 118203 w 706209"/>
              <a:gd name="connsiteY113" fmla="*/ 298425 h 923360"/>
              <a:gd name="connsiteX114" fmla="*/ 117942 w 706209"/>
              <a:gd name="connsiteY114" fmla="*/ 298412 h 923360"/>
              <a:gd name="connsiteX115" fmla="*/ 117708 w 706209"/>
              <a:gd name="connsiteY115" fmla="*/ 298508 h 923360"/>
              <a:gd name="connsiteX116" fmla="*/ 117715 w 706209"/>
              <a:gd name="connsiteY116" fmla="*/ 298753 h 923360"/>
              <a:gd name="connsiteX117" fmla="*/ 117448 w 706209"/>
              <a:gd name="connsiteY117" fmla="*/ 298617 h 923360"/>
              <a:gd name="connsiteX118" fmla="*/ 117301 w 706209"/>
              <a:gd name="connsiteY118" fmla="*/ 298791 h 923360"/>
              <a:gd name="connsiteX119" fmla="*/ 117340 w 706209"/>
              <a:gd name="connsiteY119" fmla="*/ 298958 h 923360"/>
              <a:gd name="connsiteX120" fmla="*/ 117301 w 706209"/>
              <a:gd name="connsiteY120" fmla="*/ 299105 h 923360"/>
              <a:gd name="connsiteX121" fmla="*/ 117057 w 706209"/>
              <a:gd name="connsiteY121" fmla="*/ 299222 h 923360"/>
              <a:gd name="connsiteX122" fmla="*/ 116864 w 706209"/>
              <a:gd name="connsiteY122" fmla="*/ 299221 h 923360"/>
              <a:gd name="connsiteX123" fmla="*/ 116673 w 706209"/>
              <a:gd name="connsiteY123" fmla="*/ 299119 h 923360"/>
              <a:gd name="connsiteX124" fmla="*/ 116519 w 706209"/>
              <a:gd name="connsiteY124" fmla="*/ 298926 h 923360"/>
              <a:gd name="connsiteX125" fmla="*/ 116372 w 706209"/>
              <a:gd name="connsiteY125" fmla="*/ 298984 h 923360"/>
              <a:gd name="connsiteX126" fmla="*/ 116321 w 706209"/>
              <a:gd name="connsiteY126" fmla="*/ 299171 h 923360"/>
              <a:gd name="connsiteX127" fmla="*/ 116128 w 706209"/>
              <a:gd name="connsiteY127" fmla="*/ 299113 h 923360"/>
              <a:gd name="connsiteX128" fmla="*/ 115931 w 706209"/>
              <a:gd name="connsiteY128" fmla="*/ 298991 h 923360"/>
              <a:gd name="connsiteX129" fmla="*/ 115684 w 706209"/>
              <a:gd name="connsiteY129" fmla="*/ 298929 h 923360"/>
              <a:gd name="connsiteX130" fmla="*/ 115430 w 706209"/>
              <a:gd name="connsiteY130" fmla="*/ 299113 h 923360"/>
              <a:gd name="connsiteX131" fmla="*/ 115443 w 706209"/>
              <a:gd name="connsiteY131" fmla="*/ 299294 h 923360"/>
              <a:gd name="connsiteX132" fmla="*/ 115546 w 706209"/>
              <a:gd name="connsiteY132" fmla="*/ 299467 h 923360"/>
              <a:gd name="connsiteX133" fmla="*/ 115280 w 706209"/>
              <a:gd name="connsiteY133" fmla="*/ 299447 h 923360"/>
              <a:gd name="connsiteX134" fmla="*/ 115200 w 706209"/>
              <a:gd name="connsiteY134" fmla="*/ 299252 h 923360"/>
              <a:gd name="connsiteX135" fmla="*/ 115252 w 706209"/>
              <a:gd name="connsiteY135" fmla="*/ 299000 h 923360"/>
              <a:gd name="connsiteX136" fmla="*/ 115035 w 706209"/>
              <a:gd name="connsiteY136" fmla="*/ 298949 h 923360"/>
              <a:gd name="connsiteX137" fmla="*/ 114919 w 706209"/>
              <a:gd name="connsiteY137" fmla="*/ 299132 h 923360"/>
              <a:gd name="connsiteX138" fmla="*/ 114827 w 706209"/>
              <a:gd name="connsiteY138" fmla="*/ 299315 h 923360"/>
              <a:gd name="connsiteX139" fmla="*/ 114640 w 706209"/>
              <a:gd name="connsiteY139" fmla="*/ 299269 h 923360"/>
              <a:gd name="connsiteX140" fmla="*/ 114493 w 706209"/>
              <a:gd name="connsiteY140" fmla="*/ 299065 h 923360"/>
              <a:gd name="connsiteX141" fmla="*/ 114220 w 706209"/>
              <a:gd name="connsiteY141" fmla="*/ 299213 h 923360"/>
              <a:gd name="connsiteX142" fmla="*/ 114201 w 706209"/>
              <a:gd name="connsiteY142" fmla="*/ 299376 h 923360"/>
              <a:gd name="connsiteX143" fmla="*/ 114284 w 706209"/>
              <a:gd name="connsiteY143" fmla="*/ 299679 h 923360"/>
              <a:gd name="connsiteX144" fmla="*/ 114345 w 706209"/>
              <a:gd name="connsiteY144" fmla="*/ 299843 h 923360"/>
              <a:gd name="connsiteX145" fmla="*/ 114111 w 706209"/>
              <a:gd name="connsiteY145" fmla="*/ 299801 h 923360"/>
              <a:gd name="connsiteX146" fmla="*/ 113957 w 706209"/>
              <a:gd name="connsiteY146" fmla="*/ 299589 h 923360"/>
              <a:gd name="connsiteX147" fmla="*/ 113772 w 706209"/>
              <a:gd name="connsiteY147" fmla="*/ 299624 h 923360"/>
              <a:gd name="connsiteX148" fmla="*/ 113740 w 706209"/>
              <a:gd name="connsiteY148" fmla="*/ 299878 h 923360"/>
              <a:gd name="connsiteX149" fmla="*/ 113663 w 706209"/>
              <a:gd name="connsiteY149" fmla="*/ 300078 h 923360"/>
              <a:gd name="connsiteX150" fmla="*/ 113465 w 706209"/>
              <a:gd name="connsiteY150" fmla="*/ 300142 h 923360"/>
              <a:gd name="connsiteX151" fmla="*/ 113254 w 706209"/>
              <a:gd name="connsiteY151" fmla="*/ 300206 h 923360"/>
              <a:gd name="connsiteX152" fmla="*/ 113087 w 706209"/>
              <a:gd name="connsiteY152" fmla="*/ 300341 h 923360"/>
              <a:gd name="connsiteX153" fmla="*/ 112834 w 706209"/>
              <a:gd name="connsiteY153" fmla="*/ 300531 h 923360"/>
              <a:gd name="connsiteX154" fmla="*/ 112664 w 706209"/>
              <a:gd name="connsiteY154" fmla="*/ 300380 h 923360"/>
              <a:gd name="connsiteX155" fmla="*/ 112737 w 706209"/>
              <a:gd name="connsiteY155" fmla="*/ 300119 h 923360"/>
              <a:gd name="connsiteX156" fmla="*/ 112577 w 706209"/>
              <a:gd name="connsiteY156" fmla="*/ 299962 h 923360"/>
              <a:gd name="connsiteX157" fmla="*/ 112395 w 706209"/>
              <a:gd name="connsiteY157" fmla="*/ 299885 h 923360"/>
              <a:gd name="connsiteX158" fmla="*/ 112165 w 706209"/>
              <a:gd name="connsiteY158" fmla="*/ 300007 h 923360"/>
              <a:gd name="connsiteX159" fmla="*/ 111988 w 706209"/>
              <a:gd name="connsiteY159" fmla="*/ 300226 h 923360"/>
              <a:gd name="connsiteX160" fmla="*/ 111910 w 706209"/>
              <a:gd name="connsiteY160" fmla="*/ 300502 h 923360"/>
              <a:gd name="connsiteX161" fmla="*/ 111710 w 706209"/>
              <a:gd name="connsiteY161" fmla="*/ 300551 h 923360"/>
              <a:gd name="connsiteX162" fmla="*/ 111544 w 706209"/>
              <a:gd name="connsiteY162" fmla="*/ 300454 h 923360"/>
              <a:gd name="connsiteX163" fmla="*/ 111441 w 706209"/>
              <a:gd name="connsiteY163" fmla="*/ 300277 h 923360"/>
              <a:gd name="connsiteX164" fmla="*/ 111323 w 706209"/>
              <a:gd name="connsiteY164" fmla="*/ 300097 h 923360"/>
              <a:gd name="connsiteX165" fmla="*/ 111050 w 706209"/>
              <a:gd name="connsiteY165" fmla="*/ 300000 h 923360"/>
              <a:gd name="connsiteX166" fmla="*/ 110953 w 706209"/>
              <a:gd name="connsiteY166" fmla="*/ 300155 h 923360"/>
              <a:gd name="connsiteX167" fmla="*/ 111032 w 706209"/>
              <a:gd name="connsiteY167" fmla="*/ 300378 h 923360"/>
              <a:gd name="connsiteX168" fmla="*/ 111082 w 706209"/>
              <a:gd name="connsiteY168" fmla="*/ 300567 h 923360"/>
              <a:gd name="connsiteX169" fmla="*/ 110939 w 706209"/>
              <a:gd name="connsiteY169" fmla="*/ 300637 h 923360"/>
              <a:gd name="connsiteX170" fmla="*/ 110819 w 706209"/>
              <a:gd name="connsiteY170" fmla="*/ 300509 h 923360"/>
              <a:gd name="connsiteX171" fmla="*/ 110754 w 706209"/>
              <a:gd name="connsiteY171" fmla="*/ 300365 h 923360"/>
              <a:gd name="connsiteX172" fmla="*/ 110643 w 706209"/>
              <a:gd name="connsiteY172" fmla="*/ 300229 h 923360"/>
              <a:gd name="connsiteX173" fmla="*/ 110505 w 706209"/>
              <a:gd name="connsiteY173" fmla="*/ 300161 h 923360"/>
              <a:gd name="connsiteX174" fmla="*/ 110576 w 706209"/>
              <a:gd name="connsiteY174" fmla="*/ 299968 h 923360"/>
              <a:gd name="connsiteX175" fmla="*/ 110755 w 706209"/>
              <a:gd name="connsiteY175" fmla="*/ 299840 h 923360"/>
              <a:gd name="connsiteX176" fmla="*/ 110666 w 706209"/>
              <a:gd name="connsiteY176" fmla="*/ 299705 h 923360"/>
              <a:gd name="connsiteX177" fmla="*/ 110474 w 706209"/>
              <a:gd name="connsiteY177" fmla="*/ 299724 h 923360"/>
              <a:gd name="connsiteX178" fmla="*/ 110325 w 706209"/>
              <a:gd name="connsiteY178" fmla="*/ 299711 h 923360"/>
              <a:gd name="connsiteX179" fmla="*/ 110211 w 706209"/>
              <a:gd name="connsiteY179" fmla="*/ 299595 h 923360"/>
              <a:gd name="connsiteX180" fmla="*/ 110154 w 706209"/>
              <a:gd name="connsiteY180" fmla="*/ 299737 h 923360"/>
              <a:gd name="connsiteX181" fmla="*/ 110141 w 706209"/>
              <a:gd name="connsiteY181" fmla="*/ 299904 h 923360"/>
              <a:gd name="connsiteX182" fmla="*/ 109817 w 706209"/>
              <a:gd name="connsiteY182" fmla="*/ 299930 h 923360"/>
              <a:gd name="connsiteX183" fmla="*/ 109717 w 706209"/>
              <a:gd name="connsiteY183" fmla="*/ 299730 h 923360"/>
              <a:gd name="connsiteX184" fmla="*/ 109814 w 706209"/>
              <a:gd name="connsiteY184" fmla="*/ 299515 h 923360"/>
              <a:gd name="connsiteX185" fmla="*/ 109673 w 706209"/>
              <a:gd name="connsiteY185" fmla="*/ 299441 h 923360"/>
              <a:gd name="connsiteX186" fmla="*/ 109353 w 706209"/>
              <a:gd name="connsiteY186" fmla="*/ 299422 h 923360"/>
              <a:gd name="connsiteX187" fmla="*/ 109173 w 706209"/>
              <a:gd name="connsiteY187" fmla="*/ 299621 h 923360"/>
              <a:gd name="connsiteX188" fmla="*/ 108998 w 706209"/>
              <a:gd name="connsiteY188" fmla="*/ 299743 h 923360"/>
              <a:gd name="connsiteX189" fmla="*/ 108885 w 706209"/>
              <a:gd name="connsiteY189" fmla="*/ 299547 h 923360"/>
              <a:gd name="connsiteX190" fmla="*/ 108734 w 706209"/>
              <a:gd name="connsiteY190" fmla="*/ 299434 h 923360"/>
              <a:gd name="connsiteX191" fmla="*/ 108617 w 706209"/>
              <a:gd name="connsiteY191" fmla="*/ 299608 h 923360"/>
              <a:gd name="connsiteX192" fmla="*/ 108523 w 706209"/>
              <a:gd name="connsiteY192" fmla="*/ 299859 h 923360"/>
              <a:gd name="connsiteX193" fmla="*/ 108200 w 706209"/>
              <a:gd name="connsiteY193" fmla="*/ 299775 h 923360"/>
              <a:gd name="connsiteX194" fmla="*/ 108075 w 706209"/>
              <a:gd name="connsiteY194" fmla="*/ 299968 h 923360"/>
              <a:gd name="connsiteX195" fmla="*/ 108270 w 706209"/>
              <a:gd name="connsiteY195" fmla="*/ 300157 h 923360"/>
              <a:gd name="connsiteX196" fmla="*/ 108116 w 706209"/>
              <a:gd name="connsiteY196" fmla="*/ 300258 h 923360"/>
              <a:gd name="connsiteX197" fmla="*/ 108013 w 706209"/>
              <a:gd name="connsiteY197" fmla="*/ 300136 h 923360"/>
              <a:gd name="connsiteX198" fmla="*/ 107837 w 706209"/>
              <a:gd name="connsiteY198" fmla="*/ 300062 h 923360"/>
              <a:gd name="connsiteX199" fmla="*/ 107855 w 706209"/>
              <a:gd name="connsiteY199" fmla="*/ 299907 h 923360"/>
              <a:gd name="connsiteX200" fmla="*/ 107969 w 706209"/>
              <a:gd name="connsiteY200" fmla="*/ 299724 h 923360"/>
              <a:gd name="connsiteX201" fmla="*/ 107778 w 706209"/>
              <a:gd name="connsiteY201" fmla="*/ 299692 h 923360"/>
              <a:gd name="connsiteX202" fmla="*/ 107598 w 706209"/>
              <a:gd name="connsiteY202" fmla="*/ 299853 h 923360"/>
              <a:gd name="connsiteX203" fmla="*/ 107605 w 706209"/>
              <a:gd name="connsiteY203" fmla="*/ 300047 h 923360"/>
              <a:gd name="connsiteX204" fmla="*/ 107642 w 706209"/>
              <a:gd name="connsiteY204" fmla="*/ 300271 h 923360"/>
              <a:gd name="connsiteX205" fmla="*/ 107457 w 706209"/>
              <a:gd name="connsiteY205" fmla="*/ 300283 h 923360"/>
              <a:gd name="connsiteX206" fmla="*/ 107264 w 706209"/>
              <a:gd name="connsiteY206" fmla="*/ 300113 h 923360"/>
              <a:gd name="connsiteX207" fmla="*/ 107147 w 706209"/>
              <a:gd name="connsiteY207" fmla="*/ 300354 h 923360"/>
              <a:gd name="connsiteX208" fmla="*/ 106977 w 706209"/>
              <a:gd name="connsiteY208" fmla="*/ 300316 h 923360"/>
              <a:gd name="connsiteX209" fmla="*/ 106838 w 706209"/>
              <a:gd name="connsiteY209" fmla="*/ 300104 h 923360"/>
              <a:gd name="connsiteX210" fmla="*/ 106780 w 706209"/>
              <a:gd name="connsiteY210" fmla="*/ 300409 h 923360"/>
              <a:gd name="connsiteX211" fmla="*/ 106630 w 706209"/>
              <a:gd name="connsiteY211" fmla="*/ 300650 h 923360"/>
              <a:gd name="connsiteX212" fmla="*/ 106602 w 706209"/>
              <a:gd name="connsiteY212" fmla="*/ 300891 h 923360"/>
              <a:gd name="connsiteX213" fmla="*/ 106399 w 706209"/>
              <a:gd name="connsiteY213" fmla="*/ 300859 h 923360"/>
              <a:gd name="connsiteX214" fmla="*/ 106115 w 706209"/>
              <a:gd name="connsiteY214" fmla="*/ 300879 h 923360"/>
              <a:gd name="connsiteX215" fmla="*/ 106138 w 706209"/>
              <a:gd name="connsiteY215" fmla="*/ 301220 h 923360"/>
              <a:gd name="connsiteX216" fmla="*/ 105865 w 706209"/>
              <a:gd name="connsiteY216" fmla="*/ 301226 h 923360"/>
              <a:gd name="connsiteX217" fmla="*/ 105773 w 706209"/>
              <a:gd name="connsiteY217" fmla="*/ 301326 h 923360"/>
              <a:gd name="connsiteX218" fmla="*/ 105701 w 706209"/>
              <a:gd name="connsiteY218" fmla="*/ 301461 h 923360"/>
              <a:gd name="connsiteX219" fmla="*/ 105677 w 706209"/>
              <a:gd name="connsiteY219" fmla="*/ 301667 h 923360"/>
              <a:gd name="connsiteX220" fmla="*/ 105497 w 706209"/>
              <a:gd name="connsiteY220" fmla="*/ 301612 h 923360"/>
              <a:gd name="connsiteX221" fmla="*/ 105410 w 706209"/>
              <a:gd name="connsiteY221" fmla="*/ 301355 h 923360"/>
              <a:gd name="connsiteX222" fmla="*/ 105193 w 706209"/>
              <a:gd name="connsiteY222" fmla="*/ 301519 h 923360"/>
              <a:gd name="connsiteX223" fmla="*/ 105232 w 706209"/>
              <a:gd name="connsiteY223" fmla="*/ 301741 h 923360"/>
              <a:gd name="connsiteX224" fmla="*/ 105109 w 706209"/>
              <a:gd name="connsiteY224" fmla="*/ 301901 h 923360"/>
              <a:gd name="connsiteX225" fmla="*/ 104946 w 706209"/>
              <a:gd name="connsiteY225" fmla="*/ 302014 h 923360"/>
              <a:gd name="connsiteX226" fmla="*/ 104705 w 706209"/>
              <a:gd name="connsiteY226" fmla="*/ 302056 h 923360"/>
              <a:gd name="connsiteX227" fmla="*/ 104504 w 706209"/>
              <a:gd name="connsiteY227" fmla="*/ 302188 h 923360"/>
              <a:gd name="connsiteX228" fmla="*/ 104450 w 706209"/>
              <a:gd name="connsiteY228" fmla="*/ 302464 h 923360"/>
              <a:gd name="connsiteX229" fmla="*/ 104274 w 706209"/>
              <a:gd name="connsiteY229" fmla="*/ 302509 h 923360"/>
              <a:gd name="connsiteX230" fmla="*/ 104107 w 706209"/>
              <a:gd name="connsiteY230" fmla="*/ 302477 h 923360"/>
              <a:gd name="connsiteX231" fmla="*/ 104043 w 706209"/>
              <a:gd name="connsiteY231" fmla="*/ 302336 h 923360"/>
              <a:gd name="connsiteX232" fmla="*/ 103860 w 706209"/>
              <a:gd name="connsiteY232" fmla="*/ 302484 h 923360"/>
              <a:gd name="connsiteX233" fmla="*/ 103787 w 706209"/>
              <a:gd name="connsiteY233" fmla="*/ 302683 h 923360"/>
              <a:gd name="connsiteX234" fmla="*/ 103652 w 706209"/>
              <a:gd name="connsiteY234" fmla="*/ 302554 h 923360"/>
              <a:gd name="connsiteX235" fmla="*/ 103592 w 706209"/>
              <a:gd name="connsiteY235" fmla="*/ 302278 h 923360"/>
              <a:gd name="connsiteX236" fmla="*/ 103402 w 706209"/>
              <a:gd name="connsiteY236" fmla="*/ 302297 h 923360"/>
              <a:gd name="connsiteX237" fmla="*/ 103397 w 706209"/>
              <a:gd name="connsiteY237" fmla="*/ 302433 h 923360"/>
              <a:gd name="connsiteX238" fmla="*/ 103237 w 706209"/>
              <a:gd name="connsiteY238" fmla="*/ 302498 h 923360"/>
              <a:gd name="connsiteX239" fmla="*/ 103252 w 706209"/>
              <a:gd name="connsiteY239" fmla="*/ 302670 h 923360"/>
              <a:gd name="connsiteX240" fmla="*/ 103031 w 706209"/>
              <a:gd name="connsiteY240" fmla="*/ 302629 h 923360"/>
              <a:gd name="connsiteX241" fmla="*/ 103041 w 706209"/>
              <a:gd name="connsiteY241" fmla="*/ 302471 h 923360"/>
              <a:gd name="connsiteX242" fmla="*/ 102884 w 706209"/>
              <a:gd name="connsiteY242" fmla="*/ 302323 h 923360"/>
              <a:gd name="connsiteX243" fmla="*/ 102719 w 706209"/>
              <a:gd name="connsiteY243" fmla="*/ 302373 h 923360"/>
              <a:gd name="connsiteX244" fmla="*/ 102781 w 706209"/>
              <a:gd name="connsiteY244" fmla="*/ 302636 h 923360"/>
              <a:gd name="connsiteX245" fmla="*/ 102557 w 706209"/>
              <a:gd name="connsiteY245" fmla="*/ 302561 h 923360"/>
              <a:gd name="connsiteX246" fmla="*/ 102523 w 706209"/>
              <a:gd name="connsiteY246" fmla="*/ 302381 h 923360"/>
              <a:gd name="connsiteX247" fmla="*/ 102372 w 706209"/>
              <a:gd name="connsiteY247" fmla="*/ 302374 h 923360"/>
              <a:gd name="connsiteX248" fmla="*/ 102230 w 706209"/>
              <a:gd name="connsiteY248" fmla="*/ 302564 h 923360"/>
              <a:gd name="connsiteX249" fmla="*/ 102089 w 706209"/>
              <a:gd name="connsiteY249" fmla="*/ 302471 h 923360"/>
              <a:gd name="connsiteX250" fmla="*/ 102003 w 706209"/>
              <a:gd name="connsiteY250" fmla="*/ 302609 h 923360"/>
              <a:gd name="connsiteX251" fmla="*/ 101808 w 706209"/>
              <a:gd name="connsiteY251" fmla="*/ 302612 h 923360"/>
              <a:gd name="connsiteX252" fmla="*/ 101757 w 706209"/>
              <a:gd name="connsiteY252" fmla="*/ 302783 h 923360"/>
              <a:gd name="connsiteX253" fmla="*/ 101677 w 706209"/>
              <a:gd name="connsiteY253" fmla="*/ 303022 h 923360"/>
              <a:gd name="connsiteX254" fmla="*/ 101891 w 706209"/>
              <a:gd name="connsiteY254" fmla="*/ 303156 h 923360"/>
              <a:gd name="connsiteX255" fmla="*/ 101725 w 706209"/>
              <a:gd name="connsiteY255" fmla="*/ 303352 h 923360"/>
              <a:gd name="connsiteX256" fmla="*/ 101803 w 706209"/>
              <a:gd name="connsiteY256" fmla="*/ 303606 h 923360"/>
              <a:gd name="connsiteX257" fmla="*/ 101615 w 706209"/>
              <a:gd name="connsiteY257" fmla="*/ 303725 h 923360"/>
              <a:gd name="connsiteX258" fmla="*/ 101404 w 706209"/>
              <a:gd name="connsiteY258" fmla="*/ 303796 h 923360"/>
              <a:gd name="connsiteX259" fmla="*/ 101334 w 706209"/>
              <a:gd name="connsiteY259" fmla="*/ 303954 h 923360"/>
              <a:gd name="connsiteX260" fmla="*/ 101443 w 706209"/>
              <a:gd name="connsiteY260" fmla="*/ 304156 h 923360"/>
              <a:gd name="connsiteX261" fmla="*/ 101597 w 706209"/>
              <a:gd name="connsiteY261" fmla="*/ 304504 h 923360"/>
              <a:gd name="connsiteX262" fmla="*/ 101674 w 706209"/>
              <a:gd name="connsiteY262" fmla="*/ 304864 h 923360"/>
              <a:gd name="connsiteX263" fmla="*/ 101417 w 706209"/>
              <a:gd name="connsiteY263" fmla="*/ 305192 h 923360"/>
              <a:gd name="connsiteX264" fmla="*/ 101417 w 706209"/>
              <a:gd name="connsiteY264" fmla="*/ 305436 h 923360"/>
              <a:gd name="connsiteX265" fmla="*/ 101367 w 706209"/>
              <a:gd name="connsiteY265" fmla="*/ 305584 h 923360"/>
              <a:gd name="connsiteX266" fmla="*/ 101200 w 706209"/>
              <a:gd name="connsiteY266" fmla="*/ 305661 h 923360"/>
              <a:gd name="connsiteX267" fmla="*/ 101026 w 706209"/>
              <a:gd name="connsiteY267" fmla="*/ 305674 h 923360"/>
              <a:gd name="connsiteX268" fmla="*/ 100752 w 706209"/>
              <a:gd name="connsiteY268" fmla="*/ 305899 h 923360"/>
              <a:gd name="connsiteX269" fmla="*/ 100495 w 706209"/>
              <a:gd name="connsiteY269" fmla="*/ 306183 h 923360"/>
              <a:gd name="connsiteX270" fmla="*/ 99990 w 706209"/>
              <a:gd name="connsiteY270" fmla="*/ 306517 h 923360"/>
              <a:gd name="connsiteX271" fmla="*/ 99924 w 706209"/>
              <a:gd name="connsiteY271" fmla="*/ 306813 h 923360"/>
              <a:gd name="connsiteX272" fmla="*/ 99964 w 706209"/>
              <a:gd name="connsiteY272" fmla="*/ 307437 h 923360"/>
              <a:gd name="connsiteX273" fmla="*/ 99887 w 706209"/>
              <a:gd name="connsiteY273" fmla="*/ 307591 h 923360"/>
              <a:gd name="connsiteX274" fmla="*/ 99617 w 706209"/>
              <a:gd name="connsiteY274" fmla="*/ 307817 h 923360"/>
              <a:gd name="connsiteX275" fmla="*/ 99329 w 706209"/>
              <a:gd name="connsiteY275" fmla="*/ 308248 h 923360"/>
              <a:gd name="connsiteX276" fmla="*/ 99278 w 706209"/>
              <a:gd name="connsiteY276" fmla="*/ 308717 h 923360"/>
              <a:gd name="connsiteX277" fmla="*/ 98868 w 706209"/>
              <a:gd name="connsiteY277" fmla="*/ 309470 h 923360"/>
              <a:gd name="connsiteX278" fmla="*/ 98580 w 706209"/>
              <a:gd name="connsiteY278" fmla="*/ 309837 h 923360"/>
              <a:gd name="connsiteX279" fmla="*/ 98637 w 706209"/>
              <a:gd name="connsiteY279" fmla="*/ 309991 h 923360"/>
              <a:gd name="connsiteX280" fmla="*/ 98778 w 706209"/>
              <a:gd name="connsiteY280" fmla="*/ 310313 h 923360"/>
              <a:gd name="connsiteX281" fmla="*/ 98894 w 706209"/>
              <a:gd name="connsiteY281" fmla="*/ 310531 h 923360"/>
              <a:gd name="connsiteX282" fmla="*/ 98965 w 706209"/>
              <a:gd name="connsiteY282" fmla="*/ 310699 h 923360"/>
              <a:gd name="connsiteX283" fmla="*/ 98951 w 706209"/>
              <a:gd name="connsiteY283" fmla="*/ 310911 h 923360"/>
              <a:gd name="connsiteX284" fmla="*/ 98778 w 706209"/>
              <a:gd name="connsiteY284" fmla="*/ 310911 h 923360"/>
              <a:gd name="connsiteX285" fmla="*/ 98631 w 706209"/>
              <a:gd name="connsiteY285" fmla="*/ 310782 h 923360"/>
              <a:gd name="connsiteX286" fmla="*/ 98407 w 706209"/>
              <a:gd name="connsiteY286" fmla="*/ 310686 h 923360"/>
              <a:gd name="connsiteX287" fmla="*/ 98093 w 706209"/>
              <a:gd name="connsiteY287" fmla="*/ 310692 h 923360"/>
              <a:gd name="connsiteX288" fmla="*/ 97920 w 706209"/>
              <a:gd name="connsiteY288" fmla="*/ 310859 h 923360"/>
              <a:gd name="connsiteX289" fmla="*/ 97704 w 706209"/>
              <a:gd name="connsiteY289" fmla="*/ 310942 h 923360"/>
              <a:gd name="connsiteX290" fmla="*/ 97354 w 706209"/>
              <a:gd name="connsiteY290" fmla="*/ 311187 h 923360"/>
              <a:gd name="connsiteX291" fmla="*/ 97254 w 706209"/>
              <a:gd name="connsiteY291" fmla="*/ 311027 h 923360"/>
              <a:gd name="connsiteX292" fmla="*/ 97133 w 706209"/>
              <a:gd name="connsiteY292" fmla="*/ 310801 h 923360"/>
              <a:gd name="connsiteX293" fmla="*/ 97037 w 706209"/>
              <a:gd name="connsiteY293" fmla="*/ 310679 h 923360"/>
              <a:gd name="connsiteX294" fmla="*/ 96873 w 706209"/>
              <a:gd name="connsiteY294" fmla="*/ 310763 h 923360"/>
              <a:gd name="connsiteX295" fmla="*/ 96754 w 706209"/>
              <a:gd name="connsiteY295" fmla="*/ 310949 h 923360"/>
              <a:gd name="connsiteX296" fmla="*/ 96595 w 706209"/>
              <a:gd name="connsiteY296" fmla="*/ 311220 h 923360"/>
              <a:gd name="connsiteX297" fmla="*/ 96459 w 706209"/>
              <a:gd name="connsiteY297" fmla="*/ 311492 h 923360"/>
              <a:gd name="connsiteX298" fmla="*/ 96082 w 706209"/>
              <a:gd name="connsiteY298" fmla="*/ 311902 h 923360"/>
              <a:gd name="connsiteX299" fmla="*/ 95884 w 706209"/>
              <a:gd name="connsiteY299" fmla="*/ 312140 h 923360"/>
              <a:gd name="connsiteX300" fmla="*/ 95531 w 706209"/>
              <a:gd name="connsiteY300" fmla="*/ 312345 h 923360"/>
              <a:gd name="connsiteX301" fmla="*/ 95541 w 706209"/>
              <a:gd name="connsiteY301" fmla="*/ 312722 h 923360"/>
              <a:gd name="connsiteX302" fmla="*/ 95774 w 706209"/>
              <a:gd name="connsiteY302" fmla="*/ 312789 h 923360"/>
              <a:gd name="connsiteX303" fmla="*/ 96005 w 706209"/>
              <a:gd name="connsiteY303" fmla="*/ 312899 h 923360"/>
              <a:gd name="connsiteX304" fmla="*/ 96185 w 706209"/>
              <a:gd name="connsiteY304" fmla="*/ 312944 h 923360"/>
              <a:gd name="connsiteX305" fmla="*/ 96115 w 706209"/>
              <a:gd name="connsiteY305" fmla="*/ 313117 h 923360"/>
              <a:gd name="connsiteX306" fmla="*/ 96031 w 706209"/>
              <a:gd name="connsiteY306" fmla="*/ 313240 h 923360"/>
              <a:gd name="connsiteX307" fmla="*/ 95832 w 706209"/>
              <a:gd name="connsiteY307" fmla="*/ 313297 h 923360"/>
              <a:gd name="connsiteX308" fmla="*/ 95691 w 706209"/>
              <a:gd name="connsiteY308" fmla="*/ 313117 h 923360"/>
              <a:gd name="connsiteX309" fmla="*/ 95513 w 706209"/>
              <a:gd name="connsiteY309" fmla="*/ 312937 h 923360"/>
              <a:gd name="connsiteX310" fmla="*/ 95364 w 706209"/>
              <a:gd name="connsiteY310" fmla="*/ 312744 h 923360"/>
              <a:gd name="connsiteX311" fmla="*/ 95186 w 706209"/>
              <a:gd name="connsiteY311" fmla="*/ 312686 h 923360"/>
              <a:gd name="connsiteX312" fmla="*/ 94980 w 706209"/>
              <a:gd name="connsiteY312" fmla="*/ 312744 h 923360"/>
              <a:gd name="connsiteX313" fmla="*/ 94952 w 706209"/>
              <a:gd name="connsiteY313" fmla="*/ 313166 h 923360"/>
              <a:gd name="connsiteX314" fmla="*/ 95199 w 706209"/>
              <a:gd name="connsiteY314" fmla="*/ 313201 h 923360"/>
              <a:gd name="connsiteX315" fmla="*/ 95416 w 706209"/>
              <a:gd name="connsiteY315" fmla="*/ 313272 h 923360"/>
              <a:gd name="connsiteX316" fmla="*/ 95467 w 706209"/>
              <a:gd name="connsiteY316" fmla="*/ 313555 h 923360"/>
              <a:gd name="connsiteX317" fmla="*/ 95346 w 706209"/>
              <a:gd name="connsiteY317" fmla="*/ 313812 h 923360"/>
              <a:gd name="connsiteX318" fmla="*/ 95259 w 706209"/>
              <a:gd name="connsiteY318" fmla="*/ 314218 h 923360"/>
              <a:gd name="connsiteX319" fmla="*/ 95447 w 706209"/>
              <a:gd name="connsiteY319" fmla="*/ 314327 h 923360"/>
              <a:gd name="connsiteX320" fmla="*/ 95717 w 706209"/>
              <a:gd name="connsiteY320" fmla="*/ 314230 h 923360"/>
              <a:gd name="connsiteX321" fmla="*/ 95928 w 706209"/>
              <a:gd name="connsiteY321" fmla="*/ 314089 h 923360"/>
              <a:gd name="connsiteX322" fmla="*/ 96211 w 706209"/>
              <a:gd name="connsiteY322" fmla="*/ 313967 h 923360"/>
              <a:gd name="connsiteX323" fmla="*/ 96072 w 706209"/>
              <a:gd name="connsiteY323" fmla="*/ 314314 h 923360"/>
              <a:gd name="connsiteX324" fmla="*/ 95935 w 706209"/>
              <a:gd name="connsiteY324" fmla="*/ 314430 h 923360"/>
              <a:gd name="connsiteX325" fmla="*/ 95730 w 706209"/>
              <a:gd name="connsiteY325" fmla="*/ 314568 h 923360"/>
              <a:gd name="connsiteX326" fmla="*/ 95480 w 706209"/>
              <a:gd name="connsiteY326" fmla="*/ 314655 h 923360"/>
              <a:gd name="connsiteX327" fmla="*/ 95320 w 706209"/>
              <a:gd name="connsiteY327" fmla="*/ 314867 h 923360"/>
              <a:gd name="connsiteX328" fmla="*/ 95333 w 706209"/>
              <a:gd name="connsiteY328" fmla="*/ 315047 h 923360"/>
              <a:gd name="connsiteX329" fmla="*/ 95300 w 706209"/>
              <a:gd name="connsiteY329" fmla="*/ 315472 h 923360"/>
              <a:gd name="connsiteX330" fmla="*/ 95294 w 706209"/>
              <a:gd name="connsiteY330" fmla="*/ 315781 h 923360"/>
              <a:gd name="connsiteX331" fmla="*/ 95500 w 706209"/>
              <a:gd name="connsiteY331" fmla="*/ 315871 h 923360"/>
              <a:gd name="connsiteX332" fmla="*/ 95686 w 706209"/>
              <a:gd name="connsiteY332" fmla="*/ 316246 h 923360"/>
              <a:gd name="connsiteX333" fmla="*/ 95390 w 706209"/>
              <a:gd name="connsiteY333" fmla="*/ 316347 h 923360"/>
              <a:gd name="connsiteX334" fmla="*/ 95160 w 706209"/>
              <a:gd name="connsiteY334" fmla="*/ 316379 h 923360"/>
              <a:gd name="connsiteX335" fmla="*/ 94909 w 706209"/>
              <a:gd name="connsiteY335" fmla="*/ 316347 h 923360"/>
              <a:gd name="connsiteX336" fmla="*/ 94731 w 706209"/>
              <a:gd name="connsiteY336" fmla="*/ 316270 h 923360"/>
              <a:gd name="connsiteX337" fmla="*/ 94411 w 706209"/>
              <a:gd name="connsiteY337" fmla="*/ 316115 h 923360"/>
              <a:gd name="connsiteX338" fmla="*/ 94244 w 706209"/>
              <a:gd name="connsiteY338" fmla="*/ 316160 h 923360"/>
              <a:gd name="connsiteX339" fmla="*/ 94147 w 706209"/>
              <a:gd name="connsiteY339" fmla="*/ 316411 h 923360"/>
              <a:gd name="connsiteX340" fmla="*/ 93969 w 706209"/>
              <a:gd name="connsiteY340" fmla="*/ 316720 h 923360"/>
              <a:gd name="connsiteX341" fmla="*/ 93662 w 706209"/>
              <a:gd name="connsiteY341" fmla="*/ 317177 h 923360"/>
              <a:gd name="connsiteX342" fmla="*/ 93649 w 706209"/>
              <a:gd name="connsiteY342" fmla="*/ 317389 h 923360"/>
              <a:gd name="connsiteX343" fmla="*/ 93533 w 706209"/>
              <a:gd name="connsiteY343" fmla="*/ 317743 h 923360"/>
              <a:gd name="connsiteX344" fmla="*/ 93436 w 706209"/>
              <a:gd name="connsiteY344" fmla="*/ 318020 h 923360"/>
              <a:gd name="connsiteX345" fmla="*/ 93418 w 706209"/>
              <a:gd name="connsiteY345" fmla="*/ 318367 h 923360"/>
              <a:gd name="connsiteX346" fmla="*/ 93328 w 706209"/>
              <a:gd name="connsiteY346" fmla="*/ 318920 h 923360"/>
              <a:gd name="connsiteX347" fmla="*/ 93129 w 706209"/>
              <a:gd name="connsiteY347" fmla="*/ 319197 h 923360"/>
              <a:gd name="connsiteX348" fmla="*/ 93078 w 706209"/>
              <a:gd name="connsiteY348" fmla="*/ 319454 h 923360"/>
              <a:gd name="connsiteX349" fmla="*/ 92810 w 706209"/>
              <a:gd name="connsiteY349" fmla="*/ 320136 h 923360"/>
              <a:gd name="connsiteX350" fmla="*/ 92681 w 706209"/>
              <a:gd name="connsiteY350" fmla="*/ 320278 h 923360"/>
              <a:gd name="connsiteX351" fmla="*/ 92509 w 706209"/>
              <a:gd name="connsiteY351" fmla="*/ 320393 h 923360"/>
              <a:gd name="connsiteX352" fmla="*/ 92303 w 706209"/>
              <a:gd name="connsiteY352" fmla="*/ 320580 h 923360"/>
              <a:gd name="connsiteX353" fmla="*/ 92112 w 706209"/>
              <a:gd name="connsiteY353" fmla="*/ 320702 h 923360"/>
              <a:gd name="connsiteX354" fmla="*/ 91804 w 706209"/>
              <a:gd name="connsiteY354" fmla="*/ 320895 h 923360"/>
              <a:gd name="connsiteX355" fmla="*/ 91451 w 706209"/>
              <a:gd name="connsiteY355" fmla="*/ 321172 h 923360"/>
              <a:gd name="connsiteX356" fmla="*/ 91137 w 706209"/>
              <a:gd name="connsiteY356" fmla="*/ 321217 h 923360"/>
              <a:gd name="connsiteX357" fmla="*/ 90498 w 706209"/>
              <a:gd name="connsiteY357" fmla="*/ 321204 h 923360"/>
              <a:gd name="connsiteX358" fmla="*/ 90285 w 706209"/>
              <a:gd name="connsiteY358" fmla="*/ 321275 h 923360"/>
              <a:gd name="connsiteX359" fmla="*/ 90037 w 706209"/>
              <a:gd name="connsiteY359" fmla="*/ 321259 h 923360"/>
              <a:gd name="connsiteX360" fmla="*/ 89729 w 706209"/>
              <a:gd name="connsiteY360" fmla="*/ 320992 h 923360"/>
              <a:gd name="connsiteX361" fmla="*/ 89460 w 706209"/>
              <a:gd name="connsiteY361" fmla="*/ 320741 h 923360"/>
              <a:gd name="connsiteX362" fmla="*/ 89255 w 706209"/>
              <a:gd name="connsiteY362" fmla="*/ 320812 h 923360"/>
              <a:gd name="connsiteX363" fmla="*/ 89203 w 706209"/>
              <a:gd name="connsiteY363" fmla="*/ 320966 h 923360"/>
              <a:gd name="connsiteX364" fmla="*/ 89229 w 706209"/>
              <a:gd name="connsiteY364" fmla="*/ 321301 h 923360"/>
              <a:gd name="connsiteX365" fmla="*/ 89229 w 706209"/>
              <a:gd name="connsiteY365" fmla="*/ 321699 h 923360"/>
              <a:gd name="connsiteX366" fmla="*/ 89339 w 706209"/>
              <a:gd name="connsiteY366" fmla="*/ 321847 h 923360"/>
              <a:gd name="connsiteX367" fmla="*/ 89690 w 706209"/>
              <a:gd name="connsiteY367" fmla="*/ 322028 h 923360"/>
              <a:gd name="connsiteX368" fmla="*/ 89697 w 706209"/>
              <a:gd name="connsiteY368" fmla="*/ 322414 h 923360"/>
              <a:gd name="connsiteX369" fmla="*/ 89850 w 706209"/>
              <a:gd name="connsiteY369" fmla="*/ 322619 h 923360"/>
              <a:gd name="connsiteX370" fmla="*/ 90024 w 706209"/>
              <a:gd name="connsiteY370" fmla="*/ 322883 h 923360"/>
              <a:gd name="connsiteX371" fmla="*/ 89894 w 706209"/>
              <a:gd name="connsiteY371" fmla="*/ 323050 h 923360"/>
              <a:gd name="connsiteX372" fmla="*/ 89767 w 706209"/>
              <a:gd name="connsiteY372" fmla="*/ 323173 h 923360"/>
              <a:gd name="connsiteX373" fmla="*/ 89600 w 706209"/>
              <a:gd name="connsiteY373" fmla="*/ 323263 h 923360"/>
              <a:gd name="connsiteX374" fmla="*/ 89396 w 706209"/>
              <a:gd name="connsiteY374" fmla="*/ 323263 h 923360"/>
              <a:gd name="connsiteX375" fmla="*/ 88985 w 706209"/>
              <a:gd name="connsiteY375" fmla="*/ 323372 h 923360"/>
              <a:gd name="connsiteX376" fmla="*/ 88845 w 706209"/>
              <a:gd name="connsiteY376" fmla="*/ 323456 h 923360"/>
              <a:gd name="connsiteX377" fmla="*/ 88454 w 706209"/>
              <a:gd name="connsiteY377" fmla="*/ 323658 h 923360"/>
              <a:gd name="connsiteX378" fmla="*/ 87986 w 706209"/>
              <a:gd name="connsiteY378" fmla="*/ 324041 h 923360"/>
              <a:gd name="connsiteX379" fmla="*/ 87749 w 706209"/>
              <a:gd name="connsiteY379" fmla="*/ 324202 h 923360"/>
              <a:gd name="connsiteX380" fmla="*/ 87558 w 706209"/>
              <a:gd name="connsiteY380" fmla="*/ 324189 h 923360"/>
              <a:gd name="connsiteX381" fmla="*/ 87404 w 706209"/>
              <a:gd name="connsiteY381" fmla="*/ 324112 h 923360"/>
              <a:gd name="connsiteX382" fmla="*/ 87211 w 706209"/>
              <a:gd name="connsiteY382" fmla="*/ 323880 h 923360"/>
              <a:gd name="connsiteX383" fmla="*/ 86961 w 706209"/>
              <a:gd name="connsiteY383" fmla="*/ 323591 h 923360"/>
              <a:gd name="connsiteX384" fmla="*/ 86863 w 706209"/>
              <a:gd name="connsiteY384" fmla="*/ 323462 h 923360"/>
              <a:gd name="connsiteX385" fmla="*/ 86724 w 706209"/>
              <a:gd name="connsiteY385" fmla="*/ 323282 h 923360"/>
              <a:gd name="connsiteX386" fmla="*/ 86507 w 706209"/>
              <a:gd name="connsiteY386" fmla="*/ 323160 h 923360"/>
              <a:gd name="connsiteX387" fmla="*/ 86328 w 706209"/>
              <a:gd name="connsiteY387" fmla="*/ 323334 h 923360"/>
              <a:gd name="connsiteX388" fmla="*/ 86302 w 706209"/>
              <a:gd name="connsiteY388" fmla="*/ 323572 h 923360"/>
              <a:gd name="connsiteX389" fmla="*/ 86493 w 706209"/>
              <a:gd name="connsiteY389" fmla="*/ 323604 h 923360"/>
              <a:gd name="connsiteX390" fmla="*/ 86685 w 706209"/>
              <a:gd name="connsiteY390" fmla="*/ 323734 h 923360"/>
              <a:gd name="connsiteX391" fmla="*/ 86719 w 706209"/>
              <a:gd name="connsiteY391" fmla="*/ 323983 h 923360"/>
              <a:gd name="connsiteX392" fmla="*/ 86724 w 706209"/>
              <a:gd name="connsiteY392" fmla="*/ 324196 h 923360"/>
              <a:gd name="connsiteX393" fmla="*/ 86700 w 706209"/>
              <a:gd name="connsiteY393" fmla="*/ 324453 h 923360"/>
              <a:gd name="connsiteX394" fmla="*/ 86724 w 706209"/>
              <a:gd name="connsiteY394" fmla="*/ 324710 h 923360"/>
              <a:gd name="connsiteX395" fmla="*/ 86773 w 706209"/>
              <a:gd name="connsiteY395" fmla="*/ 325006 h 923360"/>
              <a:gd name="connsiteX396" fmla="*/ 86546 w 706209"/>
              <a:gd name="connsiteY396" fmla="*/ 325019 h 923360"/>
              <a:gd name="connsiteX397" fmla="*/ 86366 w 706209"/>
              <a:gd name="connsiteY397" fmla="*/ 324961 h 923360"/>
              <a:gd name="connsiteX398" fmla="*/ 86052 w 706209"/>
              <a:gd name="connsiteY398" fmla="*/ 324826 h 923360"/>
              <a:gd name="connsiteX399" fmla="*/ 85867 w 706209"/>
              <a:gd name="connsiteY399" fmla="*/ 324839 h 923360"/>
              <a:gd name="connsiteX400" fmla="*/ 85808 w 706209"/>
              <a:gd name="connsiteY400" fmla="*/ 325000 h 923360"/>
              <a:gd name="connsiteX401" fmla="*/ 85898 w 706209"/>
              <a:gd name="connsiteY401" fmla="*/ 325219 h 923360"/>
              <a:gd name="connsiteX402" fmla="*/ 86091 w 706209"/>
              <a:gd name="connsiteY402" fmla="*/ 325482 h 923360"/>
              <a:gd name="connsiteX403" fmla="*/ 85931 w 706209"/>
              <a:gd name="connsiteY403" fmla="*/ 325810 h 923360"/>
              <a:gd name="connsiteX404" fmla="*/ 85751 w 706209"/>
              <a:gd name="connsiteY404" fmla="*/ 326196 h 923360"/>
              <a:gd name="connsiteX405" fmla="*/ 85758 w 706209"/>
              <a:gd name="connsiteY405" fmla="*/ 326409 h 923360"/>
              <a:gd name="connsiteX406" fmla="*/ 85915 w 706209"/>
              <a:gd name="connsiteY406" fmla="*/ 326853 h 923360"/>
              <a:gd name="connsiteX407" fmla="*/ 85790 w 706209"/>
              <a:gd name="connsiteY407" fmla="*/ 327001 h 923360"/>
              <a:gd name="connsiteX408" fmla="*/ 85610 w 706209"/>
              <a:gd name="connsiteY408" fmla="*/ 327065 h 923360"/>
              <a:gd name="connsiteX409" fmla="*/ 85360 w 706209"/>
              <a:gd name="connsiteY409" fmla="*/ 327116 h 923360"/>
              <a:gd name="connsiteX410" fmla="*/ 85136 w 706209"/>
              <a:gd name="connsiteY410" fmla="*/ 327187 h 923360"/>
              <a:gd name="connsiteX411" fmla="*/ 84862 w 706209"/>
              <a:gd name="connsiteY411" fmla="*/ 327187 h 923360"/>
              <a:gd name="connsiteX412" fmla="*/ 84732 w 706209"/>
              <a:gd name="connsiteY412" fmla="*/ 327361 h 923360"/>
              <a:gd name="connsiteX413" fmla="*/ 84701 w 706209"/>
              <a:gd name="connsiteY413" fmla="*/ 327792 h 923360"/>
              <a:gd name="connsiteX414" fmla="*/ 84572 w 706209"/>
              <a:gd name="connsiteY414" fmla="*/ 328127 h 923360"/>
              <a:gd name="connsiteX415" fmla="*/ 84271 w 706209"/>
              <a:gd name="connsiteY415" fmla="*/ 328184 h 923360"/>
              <a:gd name="connsiteX416" fmla="*/ 84188 w 706209"/>
              <a:gd name="connsiteY416" fmla="*/ 328358 h 923360"/>
              <a:gd name="connsiteX417" fmla="*/ 84137 w 706209"/>
              <a:gd name="connsiteY417" fmla="*/ 328570 h 923360"/>
              <a:gd name="connsiteX418" fmla="*/ 84118 w 706209"/>
              <a:gd name="connsiteY418" fmla="*/ 328854 h 923360"/>
              <a:gd name="connsiteX419" fmla="*/ 83874 w 706209"/>
              <a:gd name="connsiteY419" fmla="*/ 329194 h 923360"/>
              <a:gd name="connsiteX420" fmla="*/ 83984 w 706209"/>
              <a:gd name="connsiteY420" fmla="*/ 329465 h 923360"/>
              <a:gd name="connsiteX421" fmla="*/ 84028 w 706209"/>
              <a:gd name="connsiteY421" fmla="*/ 329780 h 923360"/>
              <a:gd name="connsiteX422" fmla="*/ 83970 w 706209"/>
              <a:gd name="connsiteY422" fmla="*/ 329979 h 923360"/>
              <a:gd name="connsiteX423" fmla="*/ 83753 w 706209"/>
              <a:gd name="connsiteY423" fmla="*/ 330192 h 923360"/>
              <a:gd name="connsiteX424" fmla="*/ 83369 w 706209"/>
              <a:gd name="connsiteY424" fmla="*/ 330263 h 923360"/>
              <a:gd name="connsiteX425" fmla="*/ 83298 w 706209"/>
              <a:gd name="connsiteY425" fmla="*/ 330050 h 923360"/>
              <a:gd name="connsiteX426" fmla="*/ 83171 w 706209"/>
              <a:gd name="connsiteY426" fmla="*/ 329921 h 923360"/>
              <a:gd name="connsiteX427" fmla="*/ 82934 w 706209"/>
              <a:gd name="connsiteY427" fmla="*/ 329754 h 923360"/>
              <a:gd name="connsiteX428" fmla="*/ 82721 w 706209"/>
              <a:gd name="connsiteY428" fmla="*/ 329802 h 923360"/>
              <a:gd name="connsiteX429" fmla="*/ 82581 w 706209"/>
              <a:gd name="connsiteY429" fmla="*/ 330204 h 923360"/>
              <a:gd name="connsiteX430" fmla="*/ 82293 w 706209"/>
              <a:gd name="connsiteY430" fmla="*/ 330333 h 923360"/>
              <a:gd name="connsiteX431" fmla="*/ 81671 w 706209"/>
              <a:gd name="connsiteY431" fmla="*/ 330359 h 923360"/>
              <a:gd name="connsiteX432" fmla="*/ 81444 w 706209"/>
              <a:gd name="connsiteY432" fmla="*/ 330533 h 923360"/>
              <a:gd name="connsiteX433" fmla="*/ 81608 w 706209"/>
              <a:gd name="connsiteY433" fmla="*/ 330694 h 923360"/>
              <a:gd name="connsiteX434" fmla="*/ 81755 w 706209"/>
              <a:gd name="connsiteY434" fmla="*/ 330999 h 923360"/>
              <a:gd name="connsiteX435" fmla="*/ 81467 w 706209"/>
              <a:gd name="connsiteY435" fmla="*/ 331350 h 923360"/>
              <a:gd name="connsiteX436" fmla="*/ 81434 w 706209"/>
              <a:gd name="connsiteY436" fmla="*/ 331646 h 923360"/>
              <a:gd name="connsiteX437" fmla="*/ 81694 w 706209"/>
              <a:gd name="connsiteY437" fmla="*/ 331913 h 923360"/>
              <a:gd name="connsiteX438" fmla="*/ 81946 w 706209"/>
              <a:gd name="connsiteY438" fmla="*/ 332019 h 923360"/>
              <a:gd name="connsiteX439" fmla="*/ 82177 w 706209"/>
              <a:gd name="connsiteY439" fmla="*/ 332019 h 923360"/>
              <a:gd name="connsiteX440" fmla="*/ 82407 w 706209"/>
              <a:gd name="connsiteY440" fmla="*/ 332122 h 923360"/>
              <a:gd name="connsiteX441" fmla="*/ 82536 w 706209"/>
              <a:gd name="connsiteY441" fmla="*/ 332308 h 923360"/>
              <a:gd name="connsiteX442" fmla="*/ 82620 w 706209"/>
              <a:gd name="connsiteY442" fmla="*/ 332527 h 923360"/>
              <a:gd name="connsiteX443" fmla="*/ 82690 w 706209"/>
              <a:gd name="connsiteY443" fmla="*/ 332682 h 923360"/>
              <a:gd name="connsiteX444" fmla="*/ 82657 w 706209"/>
              <a:gd name="connsiteY444" fmla="*/ 333055 h 923360"/>
              <a:gd name="connsiteX445" fmla="*/ 82453 w 706209"/>
              <a:gd name="connsiteY445" fmla="*/ 333248 h 923360"/>
              <a:gd name="connsiteX446" fmla="*/ 82036 w 706209"/>
              <a:gd name="connsiteY446" fmla="*/ 333312 h 923360"/>
              <a:gd name="connsiteX447" fmla="*/ 81645 w 706209"/>
              <a:gd name="connsiteY447" fmla="*/ 333582 h 923360"/>
              <a:gd name="connsiteX448" fmla="*/ 81441 w 706209"/>
              <a:gd name="connsiteY448" fmla="*/ 333775 h 923360"/>
              <a:gd name="connsiteX449" fmla="*/ 81147 w 706209"/>
              <a:gd name="connsiteY449" fmla="*/ 334116 h 923360"/>
              <a:gd name="connsiteX450" fmla="*/ 81287 w 706209"/>
              <a:gd name="connsiteY450" fmla="*/ 334264 h 923360"/>
              <a:gd name="connsiteX451" fmla="*/ 81518 w 706209"/>
              <a:gd name="connsiteY451" fmla="*/ 334663 h 923360"/>
              <a:gd name="connsiteX452" fmla="*/ 81364 w 706209"/>
              <a:gd name="connsiteY452" fmla="*/ 334779 h 923360"/>
              <a:gd name="connsiteX453" fmla="*/ 81217 w 706209"/>
              <a:gd name="connsiteY453" fmla="*/ 334805 h 923360"/>
              <a:gd name="connsiteX454" fmla="*/ 80941 w 706209"/>
              <a:gd name="connsiteY454" fmla="*/ 334779 h 923360"/>
              <a:gd name="connsiteX455" fmla="*/ 80627 w 706209"/>
              <a:gd name="connsiteY455" fmla="*/ 334985 h 923360"/>
              <a:gd name="connsiteX456" fmla="*/ 80319 w 706209"/>
              <a:gd name="connsiteY456" fmla="*/ 335056 h 923360"/>
              <a:gd name="connsiteX457" fmla="*/ 80025 w 706209"/>
              <a:gd name="connsiteY457" fmla="*/ 335049 h 923360"/>
              <a:gd name="connsiteX458" fmla="*/ 79878 w 706209"/>
              <a:gd name="connsiteY458" fmla="*/ 335229 h 923360"/>
              <a:gd name="connsiteX459" fmla="*/ 79884 w 706209"/>
              <a:gd name="connsiteY459" fmla="*/ 335422 h 923360"/>
              <a:gd name="connsiteX460" fmla="*/ 79968 w 706209"/>
              <a:gd name="connsiteY460" fmla="*/ 335570 h 923360"/>
              <a:gd name="connsiteX461" fmla="*/ 80089 w 706209"/>
              <a:gd name="connsiteY461" fmla="*/ 335911 h 923360"/>
              <a:gd name="connsiteX462" fmla="*/ 80077 w 706209"/>
              <a:gd name="connsiteY462" fmla="*/ 336297 h 923360"/>
              <a:gd name="connsiteX463" fmla="*/ 80185 w 706209"/>
              <a:gd name="connsiteY463" fmla="*/ 336400 h 923360"/>
              <a:gd name="connsiteX464" fmla="*/ 80519 w 706209"/>
              <a:gd name="connsiteY464" fmla="*/ 336645 h 923360"/>
              <a:gd name="connsiteX465" fmla="*/ 80615 w 706209"/>
              <a:gd name="connsiteY465" fmla="*/ 337134 h 923360"/>
              <a:gd name="connsiteX466" fmla="*/ 80583 w 706209"/>
              <a:gd name="connsiteY466" fmla="*/ 337455 h 923360"/>
              <a:gd name="connsiteX467" fmla="*/ 80435 w 706209"/>
              <a:gd name="connsiteY467" fmla="*/ 337455 h 923360"/>
              <a:gd name="connsiteX468" fmla="*/ 80198 w 706209"/>
              <a:gd name="connsiteY468" fmla="*/ 337410 h 923360"/>
              <a:gd name="connsiteX469" fmla="*/ 79891 w 706209"/>
              <a:gd name="connsiteY469" fmla="*/ 337340 h 923360"/>
              <a:gd name="connsiteX470" fmla="*/ 79526 w 706209"/>
              <a:gd name="connsiteY470" fmla="*/ 337172 h 923360"/>
              <a:gd name="connsiteX471" fmla="*/ 79186 w 706209"/>
              <a:gd name="connsiteY471" fmla="*/ 336986 h 923360"/>
              <a:gd name="connsiteX472" fmla="*/ 78988 w 706209"/>
              <a:gd name="connsiteY472" fmla="*/ 336934 h 923360"/>
              <a:gd name="connsiteX473" fmla="*/ 78772 w 706209"/>
              <a:gd name="connsiteY473" fmla="*/ 336982 h 923360"/>
              <a:gd name="connsiteX474" fmla="*/ 78741 w 706209"/>
              <a:gd name="connsiteY474" fmla="*/ 337156 h 923360"/>
              <a:gd name="connsiteX475" fmla="*/ 78785 w 706209"/>
              <a:gd name="connsiteY475" fmla="*/ 337857 h 923360"/>
              <a:gd name="connsiteX476" fmla="*/ 78728 w 706209"/>
              <a:gd name="connsiteY476" fmla="*/ 339118 h 923360"/>
              <a:gd name="connsiteX477" fmla="*/ 78529 w 706209"/>
              <a:gd name="connsiteY477" fmla="*/ 339157 h 923360"/>
              <a:gd name="connsiteX478" fmla="*/ 77844 w 706209"/>
              <a:gd name="connsiteY478" fmla="*/ 338803 h 923360"/>
              <a:gd name="connsiteX479" fmla="*/ 77549 w 706209"/>
              <a:gd name="connsiteY479" fmla="*/ 338752 h 923360"/>
              <a:gd name="connsiteX480" fmla="*/ 77229 w 706209"/>
              <a:gd name="connsiteY480" fmla="*/ 338848 h 923360"/>
              <a:gd name="connsiteX481" fmla="*/ 77191 w 706209"/>
              <a:gd name="connsiteY481" fmla="*/ 339247 h 923360"/>
              <a:gd name="connsiteX482" fmla="*/ 77755 w 706209"/>
              <a:gd name="connsiteY482" fmla="*/ 339253 h 923360"/>
              <a:gd name="connsiteX483" fmla="*/ 78017 w 706209"/>
              <a:gd name="connsiteY483" fmla="*/ 339401 h 923360"/>
              <a:gd name="connsiteX484" fmla="*/ 77991 w 706209"/>
              <a:gd name="connsiteY484" fmla="*/ 339865 h 923360"/>
              <a:gd name="connsiteX485" fmla="*/ 77626 w 706209"/>
              <a:gd name="connsiteY485" fmla="*/ 340450 h 923360"/>
              <a:gd name="connsiteX486" fmla="*/ 77486 w 706209"/>
              <a:gd name="connsiteY486" fmla="*/ 340765 h 923360"/>
              <a:gd name="connsiteX487" fmla="*/ 77459 w 706209"/>
              <a:gd name="connsiteY487" fmla="*/ 341100 h 923360"/>
              <a:gd name="connsiteX488" fmla="*/ 77325 w 706209"/>
              <a:gd name="connsiteY488" fmla="*/ 341589 h 923360"/>
              <a:gd name="connsiteX489" fmla="*/ 77057 w 706209"/>
              <a:gd name="connsiteY489" fmla="*/ 342367 h 923360"/>
              <a:gd name="connsiteX490" fmla="*/ 76755 w 706209"/>
              <a:gd name="connsiteY490" fmla="*/ 342689 h 923360"/>
              <a:gd name="connsiteX491" fmla="*/ 76473 w 706209"/>
              <a:gd name="connsiteY491" fmla="*/ 342696 h 923360"/>
              <a:gd name="connsiteX492" fmla="*/ 76128 w 706209"/>
              <a:gd name="connsiteY492" fmla="*/ 342914 h 923360"/>
              <a:gd name="connsiteX493" fmla="*/ 75532 w 706209"/>
              <a:gd name="connsiteY493" fmla="*/ 343197 h 923360"/>
              <a:gd name="connsiteX494" fmla="*/ 74956 w 706209"/>
              <a:gd name="connsiteY494" fmla="*/ 343641 h 923360"/>
              <a:gd name="connsiteX495" fmla="*/ 75039 w 706209"/>
              <a:gd name="connsiteY495" fmla="*/ 343892 h 923360"/>
              <a:gd name="connsiteX496" fmla="*/ 75525 w 706209"/>
              <a:gd name="connsiteY496" fmla="*/ 343815 h 923360"/>
              <a:gd name="connsiteX497" fmla="*/ 75724 w 706209"/>
              <a:gd name="connsiteY497" fmla="*/ 344066 h 923360"/>
              <a:gd name="connsiteX498" fmla="*/ 75672 w 706209"/>
              <a:gd name="connsiteY498" fmla="*/ 344433 h 923360"/>
              <a:gd name="connsiteX499" fmla="*/ 75353 w 706209"/>
              <a:gd name="connsiteY499" fmla="*/ 344459 h 923360"/>
              <a:gd name="connsiteX500" fmla="*/ 75129 w 706209"/>
              <a:gd name="connsiteY500" fmla="*/ 344709 h 923360"/>
              <a:gd name="connsiteX501" fmla="*/ 74655 w 706209"/>
              <a:gd name="connsiteY501" fmla="*/ 345263 h 923360"/>
              <a:gd name="connsiteX502" fmla="*/ 74425 w 706209"/>
              <a:gd name="connsiteY502" fmla="*/ 345452 h 923360"/>
              <a:gd name="connsiteX503" fmla="*/ 74271 w 706209"/>
              <a:gd name="connsiteY503" fmla="*/ 345629 h 923360"/>
              <a:gd name="connsiteX504" fmla="*/ 74322 w 706209"/>
              <a:gd name="connsiteY504" fmla="*/ 345874 h 923360"/>
              <a:gd name="connsiteX505" fmla="*/ 74570 w 706209"/>
              <a:gd name="connsiteY505" fmla="*/ 345911 h 923360"/>
              <a:gd name="connsiteX506" fmla="*/ 74719 w 706209"/>
              <a:gd name="connsiteY506" fmla="*/ 345745 h 923360"/>
              <a:gd name="connsiteX507" fmla="*/ 74949 w 706209"/>
              <a:gd name="connsiteY507" fmla="*/ 345649 h 923360"/>
              <a:gd name="connsiteX508" fmla="*/ 75167 w 706209"/>
              <a:gd name="connsiteY508" fmla="*/ 345700 h 923360"/>
              <a:gd name="connsiteX509" fmla="*/ 75577 w 706209"/>
              <a:gd name="connsiteY509" fmla="*/ 345977 h 923360"/>
              <a:gd name="connsiteX510" fmla="*/ 75608 w 706209"/>
              <a:gd name="connsiteY510" fmla="*/ 346140 h 923360"/>
              <a:gd name="connsiteX511" fmla="*/ 75500 w 706209"/>
              <a:gd name="connsiteY511" fmla="*/ 346344 h 923360"/>
              <a:gd name="connsiteX512" fmla="*/ 75294 w 706209"/>
              <a:gd name="connsiteY512" fmla="*/ 346215 h 923360"/>
              <a:gd name="connsiteX513" fmla="*/ 75116 w 706209"/>
              <a:gd name="connsiteY513" fmla="*/ 346305 h 923360"/>
              <a:gd name="connsiteX514" fmla="*/ 75057 w 706209"/>
              <a:gd name="connsiteY514" fmla="*/ 346517 h 923360"/>
              <a:gd name="connsiteX515" fmla="*/ 75314 w 706209"/>
              <a:gd name="connsiteY515" fmla="*/ 346685 h 923360"/>
              <a:gd name="connsiteX516" fmla="*/ 76153 w 706209"/>
              <a:gd name="connsiteY516" fmla="*/ 346916 h 923360"/>
              <a:gd name="connsiteX517" fmla="*/ 76056 w 706209"/>
              <a:gd name="connsiteY517" fmla="*/ 347508 h 923360"/>
              <a:gd name="connsiteX518" fmla="*/ 75788 w 706209"/>
              <a:gd name="connsiteY518" fmla="*/ 347734 h 923360"/>
              <a:gd name="connsiteX519" fmla="*/ 75288 w 706209"/>
              <a:gd name="connsiteY519" fmla="*/ 348210 h 923360"/>
              <a:gd name="connsiteX520" fmla="*/ 75340 w 706209"/>
              <a:gd name="connsiteY520" fmla="*/ 348795 h 923360"/>
              <a:gd name="connsiteX521" fmla="*/ 74909 w 706209"/>
              <a:gd name="connsiteY521" fmla="*/ 349391 h 923360"/>
              <a:gd name="connsiteX522" fmla="*/ 74815 w 706209"/>
              <a:gd name="connsiteY522" fmla="*/ 349522 h 923360"/>
              <a:gd name="connsiteX523" fmla="*/ 74738 w 706209"/>
              <a:gd name="connsiteY523" fmla="*/ 350030 h 923360"/>
              <a:gd name="connsiteX524" fmla="*/ 74757 w 706209"/>
              <a:gd name="connsiteY524" fmla="*/ 350404 h 923360"/>
              <a:gd name="connsiteX525" fmla="*/ 75090 w 706209"/>
              <a:gd name="connsiteY525" fmla="*/ 350571 h 923360"/>
              <a:gd name="connsiteX526" fmla="*/ 75314 w 706209"/>
              <a:gd name="connsiteY526" fmla="*/ 350951 h 923360"/>
              <a:gd name="connsiteX527" fmla="*/ 75551 w 706209"/>
              <a:gd name="connsiteY527" fmla="*/ 350976 h 923360"/>
              <a:gd name="connsiteX528" fmla="*/ 75826 w 706209"/>
              <a:gd name="connsiteY528" fmla="*/ 350880 h 923360"/>
              <a:gd name="connsiteX529" fmla="*/ 75929 w 706209"/>
              <a:gd name="connsiteY529" fmla="*/ 351150 h 923360"/>
              <a:gd name="connsiteX530" fmla="*/ 75046 w 706209"/>
              <a:gd name="connsiteY530" fmla="*/ 351755 h 923360"/>
              <a:gd name="connsiteX531" fmla="*/ 75424 w 706209"/>
              <a:gd name="connsiteY531" fmla="*/ 352263 h 923360"/>
              <a:gd name="connsiteX532" fmla="*/ 75263 w 706209"/>
              <a:gd name="connsiteY532" fmla="*/ 352521 h 923360"/>
              <a:gd name="connsiteX533" fmla="*/ 75667 w 706209"/>
              <a:gd name="connsiteY533" fmla="*/ 353080 h 923360"/>
              <a:gd name="connsiteX534" fmla="*/ 76056 w 706209"/>
              <a:gd name="connsiteY534" fmla="*/ 353248 h 923360"/>
              <a:gd name="connsiteX535" fmla="*/ 76550 w 706209"/>
              <a:gd name="connsiteY535" fmla="*/ 353106 h 923360"/>
              <a:gd name="connsiteX536" fmla="*/ 77011 w 706209"/>
              <a:gd name="connsiteY536" fmla="*/ 352855 h 923360"/>
              <a:gd name="connsiteX537" fmla="*/ 77487 w 706209"/>
              <a:gd name="connsiteY537" fmla="*/ 352693 h 923360"/>
              <a:gd name="connsiteX538" fmla="*/ 77729 w 706209"/>
              <a:gd name="connsiteY538" fmla="*/ 352971 h 923360"/>
              <a:gd name="connsiteX539" fmla="*/ 77832 w 706209"/>
              <a:gd name="connsiteY539" fmla="*/ 353260 h 923360"/>
              <a:gd name="connsiteX540" fmla="*/ 77441 w 706209"/>
              <a:gd name="connsiteY540" fmla="*/ 353402 h 923360"/>
              <a:gd name="connsiteX541" fmla="*/ 77113 w 706209"/>
              <a:gd name="connsiteY541" fmla="*/ 353711 h 923360"/>
              <a:gd name="connsiteX542" fmla="*/ 77639 w 706209"/>
              <a:gd name="connsiteY542" fmla="*/ 354226 h 923360"/>
              <a:gd name="connsiteX543" fmla="*/ 77633 w 706209"/>
              <a:gd name="connsiteY543" fmla="*/ 354676 h 923360"/>
              <a:gd name="connsiteX544" fmla="*/ 77383 w 706209"/>
              <a:gd name="connsiteY544" fmla="*/ 355056 h 923360"/>
              <a:gd name="connsiteX545" fmla="*/ 77337 w 706209"/>
              <a:gd name="connsiteY545" fmla="*/ 355546 h 923360"/>
              <a:gd name="connsiteX546" fmla="*/ 77466 w 706209"/>
              <a:gd name="connsiteY546" fmla="*/ 355691 h 923360"/>
              <a:gd name="connsiteX547" fmla="*/ 78113 w 706209"/>
              <a:gd name="connsiteY547" fmla="*/ 356150 h 923360"/>
              <a:gd name="connsiteX548" fmla="*/ 77903 w 706209"/>
              <a:gd name="connsiteY548" fmla="*/ 356471 h 923360"/>
              <a:gd name="connsiteX549" fmla="*/ 77569 w 706209"/>
              <a:gd name="connsiteY549" fmla="*/ 356471 h 923360"/>
              <a:gd name="connsiteX550" fmla="*/ 77302 w 706209"/>
              <a:gd name="connsiteY550" fmla="*/ 356203 h 923360"/>
              <a:gd name="connsiteX551" fmla="*/ 77069 w 706209"/>
              <a:gd name="connsiteY551" fmla="*/ 355969 h 923360"/>
              <a:gd name="connsiteX552" fmla="*/ 76845 w 706209"/>
              <a:gd name="connsiteY552" fmla="*/ 355828 h 923360"/>
              <a:gd name="connsiteX553" fmla="*/ 76653 w 706209"/>
              <a:gd name="connsiteY553" fmla="*/ 355918 h 923360"/>
              <a:gd name="connsiteX554" fmla="*/ 76596 w 706209"/>
              <a:gd name="connsiteY554" fmla="*/ 356073 h 923360"/>
              <a:gd name="connsiteX555" fmla="*/ 76300 w 706209"/>
              <a:gd name="connsiteY555" fmla="*/ 356874 h 923360"/>
              <a:gd name="connsiteX556" fmla="*/ 76192 w 706209"/>
              <a:gd name="connsiteY556" fmla="*/ 357166 h 923360"/>
              <a:gd name="connsiteX557" fmla="*/ 76467 w 706209"/>
              <a:gd name="connsiteY557" fmla="*/ 357404 h 923360"/>
              <a:gd name="connsiteX558" fmla="*/ 76903 w 706209"/>
              <a:gd name="connsiteY558" fmla="*/ 357501 h 923360"/>
              <a:gd name="connsiteX559" fmla="*/ 77222 w 706209"/>
              <a:gd name="connsiteY559" fmla="*/ 357629 h 923360"/>
              <a:gd name="connsiteX560" fmla="*/ 78127 w 706209"/>
              <a:gd name="connsiteY560" fmla="*/ 358627 h 923360"/>
              <a:gd name="connsiteX561" fmla="*/ 78177 w 706209"/>
              <a:gd name="connsiteY561" fmla="*/ 358994 h 923360"/>
              <a:gd name="connsiteX562" fmla="*/ 77606 w 706209"/>
              <a:gd name="connsiteY562" fmla="*/ 359798 h 923360"/>
              <a:gd name="connsiteX563" fmla="*/ 77222 w 706209"/>
              <a:gd name="connsiteY563" fmla="*/ 359978 h 923360"/>
              <a:gd name="connsiteX564" fmla="*/ 77037 w 706209"/>
              <a:gd name="connsiteY564" fmla="*/ 360235 h 923360"/>
              <a:gd name="connsiteX565" fmla="*/ 77121 w 706209"/>
              <a:gd name="connsiteY565" fmla="*/ 360576 h 923360"/>
              <a:gd name="connsiteX566" fmla="*/ 77297 w 706209"/>
              <a:gd name="connsiteY566" fmla="*/ 360738 h 923360"/>
              <a:gd name="connsiteX567" fmla="*/ 77425 w 706209"/>
              <a:gd name="connsiteY567" fmla="*/ 360854 h 923360"/>
              <a:gd name="connsiteX568" fmla="*/ 78017 w 706209"/>
              <a:gd name="connsiteY568" fmla="*/ 361394 h 923360"/>
              <a:gd name="connsiteX569" fmla="*/ 78171 w 706209"/>
              <a:gd name="connsiteY569" fmla="*/ 362475 h 923360"/>
              <a:gd name="connsiteX570" fmla="*/ 78203 w 706209"/>
              <a:gd name="connsiteY570" fmla="*/ 363350 h 923360"/>
              <a:gd name="connsiteX571" fmla="*/ 77683 w 706209"/>
              <a:gd name="connsiteY571" fmla="*/ 363980 h 923360"/>
              <a:gd name="connsiteX572" fmla="*/ 77512 w 706209"/>
              <a:gd name="connsiteY572" fmla="*/ 364263 h 923360"/>
              <a:gd name="connsiteX573" fmla="*/ 77600 w 706209"/>
              <a:gd name="connsiteY573" fmla="*/ 364469 h 923360"/>
              <a:gd name="connsiteX574" fmla="*/ 77589 w 706209"/>
              <a:gd name="connsiteY574" fmla="*/ 365389 h 923360"/>
              <a:gd name="connsiteX575" fmla="*/ 78151 w 706209"/>
              <a:gd name="connsiteY575" fmla="*/ 365801 h 923360"/>
              <a:gd name="connsiteX576" fmla="*/ 78184 w 706209"/>
              <a:gd name="connsiteY576" fmla="*/ 366509 h 923360"/>
              <a:gd name="connsiteX577" fmla="*/ 78004 w 706209"/>
              <a:gd name="connsiteY577" fmla="*/ 366857 h 923360"/>
              <a:gd name="connsiteX578" fmla="*/ 77896 w 706209"/>
              <a:gd name="connsiteY578" fmla="*/ 367185 h 923360"/>
              <a:gd name="connsiteX579" fmla="*/ 77562 w 706209"/>
              <a:gd name="connsiteY579" fmla="*/ 367281 h 923360"/>
              <a:gd name="connsiteX580" fmla="*/ 77265 w 706209"/>
              <a:gd name="connsiteY580" fmla="*/ 367587 h 923360"/>
              <a:gd name="connsiteX581" fmla="*/ 77312 w 706209"/>
              <a:gd name="connsiteY581" fmla="*/ 367770 h 923360"/>
              <a:gd name="connsiteX582" fmla="*/ 77589 w 706209"/>
              <a:gd name="connsiteY582" fmla="*/ 367873 h 923360"/>
              <a:gd name="connsiteX583" fmla="*/ 77793 w 706209"/>
              <a:gd name="connsiteY583" fmla="*/ 368040 h 923360"/>
              <a:gd name="connsiteX584" fmla="*/ 77914 w 706209"/>
              <a:gd name="connsiteY584" fmla="*/ 368716 h 923360"/>
              <a:gd name="connsiteX585" fmla="*/ 77979 w 706209"/>
              <a:gd name="connsiteY585" fmla="*/ 369231 h 923360"/>
              <a:gd name="connsiteX586" fmla="*/ 77896 w 706209"/>
              <a:gd name="connsiteY586" fmla="*/ 370267 h 923360"/>
              <a:gd name="connsiteX587" fmla="*/ 77755 w 706209"/>
              <a:gd name="connsiteY587" fmla="*/ 371451 h 923360"/>
              <a:gd name="connsiteX588" fmla="*/ 78127 w 706209"/>
              <a:gd name="connsiteY588" fmla="*/ 371496 h 923360"/>
              <a:gd name="connsiteX589" fmla="*/ 78100 w 706209"/>
              <a:gd name="connsiteY589" fmla="*/ 372223 h 923360"/>
              <a:gd name="connsiteX590" fmla="*/ 78127 w 706209"/>
              <a:gd name="connsiteY590" fmla="*/ 372564 h 923360"/>
              <a:gd name="connsiteX591" fmla="*/ 77966 w 706209"/>
              <a:gd name="connsiteY591" fmla="*/ 373821 h 923360"/>
              <a:gd name="connsiteX592" fmla="*/ 78176 w 706209"/>
              <a:gd name="connsiteY592" fmla="*/ 373979 h 923360"/>
              <a:gd name="connsiteX593" fmla="*/ 78337 w 706209"/>
              <a:gd name="connsiteY593" fmla="*/ 373780 h 923360"/>
              <a:gd name="connsiteX594" fmla="*/ 78785 w 706209"/>
              <a:gd name="connsiteY594" fmla="*/ 373716 h 923360"/>
              <a:gd name="connsiteX595" fmla="*/ 79227 w 706209"/>
              <a:gd name="connsiteY595" fmla="*/ 373883 h 923360"/>
              <a:gd name="connsiteX596" fmla="*/ 79202 w 706209"/>
              <a:gd name="connsiteY596" fmla="*/ 374321 h 923360"/>
              <a:gd name="connsiteX597" fmla="*/ 79016 w 706209"/>
              <a:gd name="connsiteY597" fmla="*/ 374926 h 923360"/>
              <a:gd name="connsiteX598" fmla="*/ 78884 w 706209"/>
              <a:gd name="connsiteY598" fmla="*/ 375454 h 923360"/>
              <a:gd name="connsiteX599" fmla="*/ 78960 w 706209"/>
              <a:gd name="connsiteY599" fmla="*/ 375626 h 923360"/>
              <a:gd name="connsiteX600" fmla="*/ 79273 w 706209"/>
              <a:gd name="connsiteY600" fmla="*/ 375556 h 923360"/>
              <a:gd name="connsiteX601" fmla="*/ 79547 w 706209"/>
              <a:gd name="connsiteY601" fmla="*/ 375930 h 923360"/>
              <a:gd name="connsiteX602" fmla="*/ 79874 w 706209"/>
              <a:gd name="connsiteY602" fmla="*/ 375923 h 923360"/>
              <a:gd name="connsiteX603" fmla="*/ 80239 w 706209"/>
              <a:gd name="connsiteY603" fmla="*/ 376290 h 923360"/>
              <a:gd name="connsiteX604" fmla="*/ 80573 w 706209"/>
              <a:gd name="connsiteY604" fmla="*/ 376367 h 923360"/>
              <a:gd name="connsiteX605" fmla="*/ 80700 w 706209"/>
              <a:gd name="connsiteY605" fmla="*/ 376534 h 923360"/>
              <a:gd name="connsiteX606" fmla="*/ 80540 w 706209"/>
              <a:gd name="connsiteY606" fmla="*/ 377049 h 923360"/>
              <a:gd name="connsiteX607" fmla="*/ 80188 w 706209"/>
              <a:gd name="connsiteY607" fmla="*/ 377307 h 923360"/>
              <a:gd name="connsiteX608" fmla="*/ 80149 w 706209"/>
              <a:gd name="connsiteY608" fmla="*/ 377725 h 923360"/>
              <a:gd name="connsiteX609" fmla="*/ 79995 w 706209"/>
              <a:gd name="connsiteY609" fmla="*/ 378420 h 923360"/>
              <a:gd name="connsiteX610" fmla="*/ 80777 w 706209"/>
              <a:gd name="connsiteY610" fmla="*/ 378600 h 923360"/>
              <a:gd name="connsiteX611" fmla="*/ 81001 w 706209"/>
              <a:gd name="connsiteY611" fmla="*/ 378896 h 923360"/>
              <a:gd name="connsiteX612" fmla="*/ 81143 w 706209"/>
              <a:gd name="connsiteY612" fmla="*/ 379488 h 923360"/>
              <a:gd name="connsiteX613" fmla="*/ 81271 w 706209"/>
              <a:gd name="connsiteY613" fmla="*/ 379919 h 923360"/>
              <a:gd name="connsiteX614" fmla="*/ 81302 w 706209"/>
              <a:gd name="connsiteY614" fmla="*/ 380576 h 923360"/>
              <a:gd name="connsiteX615" fmla="*/ 81251 w 706209"/>
              <a:gd name="connsiteY615" fmla="*/ 380801 h 923360"/>
              <a:gd name="connsiteX616" fmla="*/ 81008 w 706209"/>
              <a:gd name="connsiteY616" fmla="*/ 381290 h 923360"/>
              <a:gd name="connsiteX617" fmla="*/ 81156 w 706209"/>
              <a:gd name="connsiteY617" fmla="*/ 381559 h 923360"/>
              <a:gd name="connsiteX618" fmla="*/ 81357 w 706209"/>
              <a:gd name="connsiteY618" fmla="*/ 381663 h 923360"/>
              <a:gd name="connsiteX619" fmla="*/ 81815 w 706209"/>
              <a:gd name="connsiteY619" fmla="*/ 381779 h 923360"/>
              <a:gd name="connsiteX620" fmla="*/ 82026 w 706209"/>
              <a:gd name="connsiteY620" fmla="*/ 381657 h 923360"/>
              <a:gd name="connsiteX621" fmla="*/ 82237 w 706209"/>
              <a:gd name="connsiteY621" fmla="*/ 381689 h 923360"/>
              <a:gd name="connsiteX622" fmla="*/ 82558 w 706209"/>
              <a:gd name="connsiteY622" fmla="*/ 382114 h 923360"/>
              <a:gd name="connsiteX623" fmla="*/ 82538 w 706209"/>
              <a:gd name="connsiteY623" fmla="*/ 382339 h 923360"/>
              <a:gd name="connsiteX624" fmla="*/ 82321 w 706209"/>
              <a:gd name="connsiteY624" fmla="*/ 382410 h 923360"/>
              <a:gd name="connsiteX625" fmla="*/ 82167 w 706209"/>
              <a:gd name="connsiteY625" fmla="*/ 382609 h 923360"/>
              <a:gd name="connsiteX626" fmla="*/ 82167 w 706209"/>
              <a:gd name="connsiteY626" fmla="*/ 382924 h 923360"/>
              <a:gd name="connsiteX627" fmla="*/ 82314 w 706209"/>
              <a:gd name="connsiteY627" fmla="*/ 383523 h 923360"/>
              <a:gd name="connsiteX628" fmla="*/ 82244 w 706209"/>
              <a:gd name="connsiteY628" fmla="*/ 384089 h 923360"/>
              <a:gd name="connsiteX629" fmla="*/ 82764 w 706209"/>
              <a:gd name="connsiteY629" fmla="*/ 384520 h 923360"/>
              <a:gd name="connsiteX630" fmla="*/ 82801 w 706209"/>
              <a:gd name="connsiteY630" fmla="*/ 384746 h 923360"/>
              <a:gd name="connsiteX631" fmla="*/ 82687 w 706209"/>
              <a:gd name="connsiteY631" fmla="*/ 385003 h 923360"/>
              <a:gd name="connsiteX632" fmla="*/ 83289 w 706209"/>
              <a:gd name="connsiteY632" fmla="*/ 385544 h 923360"/>
              <a:gd name="connsiteX633" fmla="*/ 83653 w 706209"/>
              <a:gd name="connsiteY633" fmla="*/ 385434 h 923360"/>
              <a:gd name="connsiteX634" fmla="*/ 84485 w 706209"/>
              <a:gd name="connsiteY634" fmla="*/ 385408 h 923360"/>
              <a:gd name="connsiteX635" fmla="*/ 84832 w 706209"/>
              <a:gd name="connsiteY635" fmla="*/ 385595 h 923360"/>
              <a:gd name="connsiteX636" fmla="*/ 84857 w 706209"/>
              <a:gd name="connsiteY636" fmla="*/ 386129 h 923360"/>
              <a:gd name="connsiteX637" fmla="*/ 84345 w 706209"/>
              <a:gd name="connsiteY637" fmla="*/ 386747 h 923360"/>
              <a:gd name="connsiteX638" fmla="*/ 84301 w 706209"/>
              <a:gd name="connsiteY638" fmla="*/ 387236 h 923360"/>
              <a:gd name="connsiteX639" fmla="*/ 85236 w 706209"/>
              <a:gd name="connsiteY639" fmla="*/ 387102 h 923360"/>
              <a:gd name="connsiteX640" fmla="*/ 85478 w 706209"/>
              <a:gd name="connsiteY640" fmla="*/ 387313 h 923360"/>
              <a:gd name="connsiteX641" fmla="*/ 85467 w 706209"/>
              <a:gd name="connsiteY641" fmla="*/ 387880 h 923360"/>
              <a:gd name="connsiteX642" fmla="*/ 85069 w 706209"/>
              <a:gd name="connsiteY642" fmla="*/ 388645 h 923360"/>
              <a:gd name="connsiteX643" fmla="*/ 85056 w 706209"/>
              <a:gd name="connsiteY643" fmla="*/ 389070 h 923360"/>
              <a:gd name="connsiteX644" fmla="*/ 84922 w 706209"/>
              <a:gd name="connsiteY644" fmla="*/ 389785 h 923360"/>
              <a:gd name="connsiteX645" fmla="*/ 84422 w 706209"/>
              <a:gd name="connsiteY645" fmla="*/ 390364 h 923360"/>
              <a:gd name="connsiteX646" fmla="*/ 83993 w 706209"/>
              <a:gd name="connsiteY646" fmla="*/ 390524 h 923360"/>
              <a:gd name="connsiteX647" fmla="*/ 83884 w 706209"/>
              <a:gd name="connsiteY647" fmla="*/ 390750 h 923360"/>
              <a:gd name="connsiteX648" fmla="*/ 83871 w 706209"/>
              <a:gd name="connsiteY648" fmla="*/ 391168 h 923360"/>
              <a:gd name="connsiteX649" fmla="*/ 83925 w 706209"/>
              <a:gd name="connsiteY649" fmla="*/ 391376 h 923360"/>
              <a:gd name="connsiteX650" fmla="*/ 84114 w 706209"/>
              <a:gd name="connsiteY650" fmla="*/ 391657 h 923360"/>
              <a:gd name="connsiteX651" fmla="*/ 84582 w 706209"/>
              <a:gd name="connsiteY651" fmla="*/ 391883 h 923360"/>
              <a:gd name="connsiteX652" fmla="*/ 85107 w 706209"/>
              <a:gd name="connsiteY652" fmla="*/ 391966 h 923360"/>
              <a:gd name="connsiteX653" fmla="*/ 85882 w 706209"/>
              <a:gd name="connsiteY653" fmla="*/ 391767 h 923360"/>
              <a:gd name="connsiteX654" fmla="*/ 86564 w 706209"/>
              <a:gd name="connsiteY654" fmla="*/ 391037 h 923360"/>
              <a:gd name="connsiteX655" fmla="*/ 87291 w 706209"/>
              <a:gd name="connsiteY655" fmla="*/ 390995 h 923360"/>
              <a:gd name="connsiteX656" fmla="*/ 87476 w 706209"/>
              <a:gd name="connsiteY656" fmla="*/ 391142 h 923360"/>
              <a:gd name="connsiteX657" fmla="*/ 87489 w 706209"/>
              <a:gd name="connsiteY657" fmla="*/ 391438 h 923360"/>
              <a:gd name="connsiteX658" fmla="*/ 86850 w 706209"/>
              <a:gd name="connsiteY658" fmla="*/ 392332 h 923360"/>
              <a:gd name="connsiteX659" fmla="*/ 86850 w 706209"/>
              <a:gd name="connsiteY659" fmla="*/ 392821 h 923360"/>
              <a:gd name="connsiteX660" fmla="*/ 87195 w 706209"/>
              <a:gd name="connsiteY660" fmla="*/ 393928 h 923360"/>
              <a:gd name="connsiteX661" fmla="*/ 87509 w 706209"/>
              <a:gd name="connsiteY661" fmla="*/ 394314 h 923360"/>
              <a:gd name="connsiteX662" fmla="*/ 87579 w 706209"/>
              <a:gd name="connsiteY662" fmla="*/ 394599 h 923360"/>
              <a:gd name="connsiteX663" fmla="*/ 87214 w 706209"/>
              <a:gd name="connsiteY663" fmla="*/ 394792 h 923360"/>
              <a:gd name="connsiteX664" fmla="*/ 87164 w 706209"/>
              <a:gd name="connsiteY664" fmla="*/ 395035 h 923360"/>
              <a:gd name="connsiteX665" fmla="*/ 87419 w 706209"/>
              <a:gd name="connsiteY665" fmla="*/ 395331 h 923360"/>
              <a:gd name="connsiteX666" fmla="*/ 87425 w 706209"/>
              <a:gd name="connsiteY666" fmla="*/ 396329 h 923360"/>
              <a:gd name="connsiteX667" fmla="*/ 87630 w 706209"/>
              <a:gd name="connsiteY667" fmla="*/ 396690 h 923360"/>
              <a:gd name="connsiteX668" fmla="*/ 86945 w 706209"/>
              <a:gd name="connsiteY668" fmla="*/ 396677 h 923360"/>
              <a:gd name="connsiteX669" fmla="*/ 85856 w 706209"/>
              <a:gd name="connsiteY669" fmla="*/ 396110 h 923360"/>
              <a:gd name="connsiteX670" fmla="*/ 85471 w 706209"/>
              <a:gd name="connsiteY670" fmla="*/ 396105 h 923360"/>
              <a:gd name="connsiteX671" fmla="*/ 84525 w 706209"/>
              <a:gd name="connsiteY671" fmla="*/ 396464 h 923360"/>
              <a:gd name="connsiteX672" fmla="*/ 84127 w 706209"/>
              <a:gd name="connsiteY672" fmla="*/ 396033 h 923360"/>
              <a:gd name="connsiteX673" fmla="*/ 84051 w 706209"/>
              <a:gd name="connsiteY673" fmla="*/ 395145 h 923360"/>
              <a:gd name="connsiteX674" fmla="*/ 83730 w 706209"/>
              <a:gd name="connsiteY674" fmla="*/ 395119 h 923360"/>
              <a:gd name="connsiteX675" fmla="*/ 83724 w 706209"/>
              <a:gd name="connsiteY675" fmla="*/ 394676 h 923360"/>
              <a:gd name="connsiteX676" fmla="*/ 83634 w 706209"/>
              <a:gd name="connsiteY676" fmla="*/ 394514 h 923360"/>
              <a:gd name="connsiteX677" fmla="*/ 83313 w 706209"/>
              <a:gd name="connsiteY677" fmla="*/ 394636 h 923360"/>
              <a:gd name="connsiteX678" fmla="*/ 83223 w 706209"/>
              <a:gd name="connsiteY678" fmla="*/ 394767 h 923360"/>
              <a:gd name="connsiteX679" fmla="*/ 83083 w 706209"/>
              <a:gd name="connsiteY679" fmla="*/ 394965 h 923360"/>
              <a:gd name="connsiteX680" fmla="*/ 83089 w 706209"/>
              <a:gd name="connsiteY680" fmla="*/ 395989 h 923360"/>
              <a:gd name="connsiteX681" fmla="*/ 82674 w 706209"/>
              <a:gd name="connsiteY681" fmla="*/ 396438 h 923360"/>
              <a:gd name="connsiteX682" fmla="*/ 82757 w 706209"/>
              <a:gd name="connsiteY682" fmla="*/ 396625 h 923360"/>
              <a:gd name="connsiteX683" fmla="*/ 83249 w 706209"/>
              <a:gd name="connsiteY683" fmla="*/ 397205 h 923360"/>
              <a:gd name="connsiteX684" fmla="*/ 84165 w 706209"/>
              <a:gd name="connsiteY684" fmla="*/ 397423 h 923360"/>
              <a:gd name="connsiteX685" fmla="*/ 84440 w 706209"/>
              <a:gd name="connsiteY685" fmla="*/ 397766 h 923360"/>
              <a:gd name="connsiteX686" fmla="*/ 85120 w 706209"/>
              <a:gd name="connsiteY686" fmla="*/ 398665 h 923360"/>
              <a:gd name="connsiteX687" fmla="*/ 85818 w 706209"/>
              <a:gd name="connsiteY687" fmla="*/ 398533 h 923360"/>
              <a:gd name="connsiteX688" fmla="*/ 85398 w 706209"/>
              <a:gd name="connsiteY688" fmla="*/ 399610 h 923360"/>
              <a:gd name="connsiteX689" fmla="*/ 85972 w 706209"/>
              <a:gd name="connsiteY689" fmla="*/ 401260 h 923360"/>
              <a:gd name="connsiteX690" fmla="*/ 85681 w 706209"/>
              <a:gd name="connsiteY690" fmla="*/ 403765 h 923360"/>
              <a:gd name="connsiteX691" fmla="*/ 86907 w 706209"/>
              <a:gd name="connsiteY691" fmla="*/ 406126 h 923360"/>
              <a:gd name="connsiteX692" fmla="*/ 87102 w 706209"/>
              <a:gd name="connsiteY692" fmla="*/ 407001 h 923360"/>
              <a:gd name="connsiteX693" fmla="*/ 87200 w 706209"/>
              <a:gd name="connsiteY693" fmla="*/ 407436 h 923360"/>
              <a:gd name="connsiteX694" fmla="*/ 87105 w 706209"/>
              <a:gd name="connsiteY694" fmla="*/ 407734 h 923360"/>
              <a:gd name="connsiteX695" fmla="*/ 86760 w 706209"/>
              <a:gd name="connsiteY695" fmla="*/ 408604 h 923360"/>
              <a:gd name="connsiteX696" fmla="*/ 86215 w 706209"/>
              <a:gd name="connsiteY696" fmla="*/ 409621 h 923360"/>
              <a:gd name="connsiteX697" fmla="*/ 85933 w 706209"/>
              <a:gd name="connsiteY697" fmla="*/ 410257 h 923360"/>
              <a:gd name="connsiteX698" fmla="*/ 85959 w 706209"/>
              <a:gd name="connsiteY698" fmla="*/ 410559 h 923360"/>
              <a:gd name="connsiteX699" fmla="*/ 86090 w 706209"/>
              <a:gd name="connsiteY699" fmla="*/ 411086 h 923360"/>
              <a:gd name="connsiteX700" fmla="*/ 86145 w 706209"/>
              <a:gd name="connsiteY700" fmla="*/ 411467 h 923360"/>
              <a:gd name="connsiteX701" fmla="*/ 85939 w 706209"/>
              <a:gd name="connsiteY701" fmla="*/ 411828 h 923360"/>
              <a:gd name="connsiteX702" fmla="*/ 85645 w 706209"/>
              <a:gd name="connsiteY702" fmla="*/ 411982 h 923360"/>
              <a:gd name="connsiteX703" fmla="*/ 85305 w 706209"/>
              <a:gd name="connsiteY703" fmla="*/ 412124 h 923360"/>
              <a:gd name="connsiteX704" fmla="*/ 84863 w 706209"/>
              <a:gd name="connsiteY704" fmla="*/ 412317 h 923360"/>
              <a:gd name="connsiteX705" fmla="*/ 84495 w 706209"/>
              <a:gd name="connsiteY705" fmla="*/ 412673 h 923360"/>
              <a:gd name="connsiteX706" fmla="*/ 84536 w 706209"/>
              <a:gd name="connsiteY706" fmla="*/ 413185 h 923360"/>
              <a:gd name="connsiteX707" fmla="*/ 84620 w 706209"/>
              <a:gd name="connsiteY707" fmla="*/ 413643 h 923360"/>
              <a:gd name="connsiteX708" fmla="*/ 84582 w 706209"/>
              <a:gd name="connsiteY708" fmla="*/ 413990 h 923360"/>
              <a:gd name="connsiteX709" fmla="*/ 84525 w 706209"/>
              <a:gd name="connsiteY709" fmla="*/ 414138 h 923360"/>
              <a:gd name="connsiteX710" fmla="*/ 84024 w 706209"/>
              <a:gd name="connsiteY710" fmla="*/ 414248 h 923360"/>
              <a:gd name="connsiteX711" fmla="*/ 83934 w 706209"/>
              <a:gd name="connsiteY711" fmla="*/ 414408 h 923360"/>
              <a:gd name="connsiteX712" fmla="*/ 83589 w 706209"/>
              <a:gd name="connsiteY712" fmla="*/ 414853 h 923360"/>
              <a:gd name="connsiteX713" fmla="*/ 83589 w 706209"/>
              <a:gd name="connsiteY713" fmla="*/ 415084 h 923360"/>
              <a:gd name="connsiteX714" fmla="*/ 83500 w 706209"/>
              <a:gd name="connsiteY714" fmla="*/ 415290 h 923360"/>
              <a:gd name="connsiteX715" fmla="*/ 83467 w 706209"/>
              <a:gd name="connsiteY715" fmla="*/ 415778 h 923360"/>
              <a:gd name="connsiteX716" fmla="*/ 83467 w 706209"/>
              <a:gd name="connsiteY716" fmla="*/ 416063 h 923360"/>
              <a:gd name="connsiteX717" fmla="*/ 83473 w 706209"/>
              <a:gd name="connsiteY717" fmla="*/ 416449 h 923360"/>
              <a:gd name="connsiteX718" fmla="*/ 83557 w 706209"/>
              <a:gd name="connsiteY718" fmla="*/ 416629 h 923360"/>
              <a:gd name="connsiteX719" fmla="*/ 83774 w 706209"/>
              <a:gd name="connsiteY719" fmla="*/ 417170 h 923360"/>
              <a:gd name="connsiteX720" fmla="*/ 83750 w 706209"/>
              <a:gd name="connsiteY720" fmla="*/ 417387 h 923360"/>
              <a:gd name="connsiteX721" fmla="*/ 83486 w 706209"/>
              <a:gd name="connsiteY721" fmla="*/ 417806 h 923360"/>
              <a:gd name="connsiteX722" fmla="*/ 83300 w 706209"/>
              <a:gd name="connsiteY722" fmla="*/ 418277 h 923360"/>
              <a:gd name="connsiteX723" fmla="*/ 83289 w 706209"/>
              <a:gd name="connsiteY723" fmla="*/ 418676 h 923360"/>
              <a:gd name="connsiteX724" fmla="*/ 83576 w 706209"/>
              <a:gd name="connsiteY724" fmla="*/ 418939 h 923360"/>
              <a:gd name="connsiteX725" fmla="*/ 83844 w 706209"/>
              <a:gd name="connsiteY725" fmla="*/ 419294 h 923360"/>
              <a:gd name="connsiteX726" fmla="*/ 84152 w 706209"/>
              <a:gd name="connsiteY726" fmla="*/ 419564 h 923360"/>
              <a:gd name="connsiteX727" fmla="*/ 84383 w 706209"/>
              <a:gd name="connsiteY727" fmla="*/ 419757 h 923360"/>
              <a:gd name="connsiteX728" fmla="*/ 84518 w 706209"/>
              <a:gd name="connsiteY728" fmla="*/ 420162 h 923360"/>
              <a:gd name="connsiteX729" fmla="*/ 84562 w 706209"/>
              <a:gd name="connsiteY729" fmla="*/ 420638 h 923360"/>
              <a:gd name="connsiteX730" fmla="*/ 84575 w 706209"/>
              <a:gd name="connsiteY730" fmla="*/ 421134 h 923360"/>
              <a:gd name="connsiteX731" fmla="*/ 84716 w 706209"/>
              <a:gd name="connsiteY731" fmla="*/ 421398 h 923360"/>
              <a:gd name="connsiteX732" fmla="*/ 84960 w 706209"/>
              <a:gd name="connsiteY732" fmla="*/ 421622 h 923360"/>
              <a:gd name="connsiteX733" fmla="*/ 85511 w 706209"/>
              <a:gd name="connsiteY733" fmla="*/ 421997 h 923360"/>
              <a:gd name="connsiteX734" fmla="*/ 85843 w 706209"/>
              <a:gd name="connsiteY734" fmla="*/ 422234 h 923360"/>
              <a:gd name="connsiteX735" fmla="*/ 86176 w 706209"/>
              <a:gd name="connsiteY735" fmla="*/ 422473 h 923360"/>
              <a:gd name="connsiteX736" fmla="*/ 86222 w 706209"/>
              <a:gd name="connsiteY736" fmla="*/ 422626 h 923360"/>
              <a:gd name="connsiteX737" fmla="*/ 86323 w 706209"/>
              <a:gd name="connsiteY737" fmla="*/ 422891 h 923360"/>
              <a:gd name="connsiteX738" fmla="*/ 86356 w 706209"/>
              <a:gd name="connsiteY738" fmla="*/ 423374 h 923360"/>
              <a:gd name="connsiteX739" fmla="*/ 86433 w 706209"/>
              <a:gd name="connsiteY739" fmla="*/ 423702 h 923360"/>
              <a:gd name="connsiteX740" fmla="*/ 86453 w 706209"/>
              <a:gd name="connsiteY740" fmla="*/ 423966 h 923360"/>
              <a:gd name="connsiteX741" fmla="*/ 86580 w 706209"/>
              <a:gd name="connsiteY741" fmla="*/ 424441 h 923360"/>
              <a:gd name="connsiteX742" fmla="*/ 86848 w 706209"/>
              <a:gd name="connsiteY742" fmla="*/ 425651 h 923360"/>
              <a:gd name="connsiteX743" fmla="*/ 86932 w 706209"/>
              <a:gd name="connsiteY743" fmla="*/ 426348 h 923360"/>
              <a:gd name="connsiteX744" fmla="*/ 86848 w 706209"/>
              <a:gd name="connsiteY744" fmla="*/ 426881 h 923360"/>
              <a:gd name="connsiteX745" fmla="*/ 86369 w 706209"/>
              <a:gd name="connsiteY745" fmla="*/ 427461 h 923360"/>
              <a:gd name="connsiteX746" fmla="*/ 85862 w 706209"/>
              <a:gd name="connsiteY746" fmla="*/ 427712 h 923360"/>
              <a:gd name="connsiteX747" fmla="*/ 85530 w 706209"/>
              <a:gd name="connsiteY747" fmla="*/ 427525 h 923360"/>
              <a:gd name="connsiteX748" fmla="*/ 85324 w 706209"/>
              <a:gd name="connsiteY748" fmla="*/ 427538 h 923360"/>
              <a:gd name="connsiteX749" fmla="*/ 85151 w 706209"/>
              <a:gd name="connsiteY749" fmla="*/ 427435 h 923360"/>
              <a:gd name="connsiteX750" fmla="*/ 84927 w 706209"/>
              <a:gd name="connsiteY750" fmla="*/ 427216 h 923360"/>
              <a:gd name="connsiteX751" fmla="*/ 84716 w 706209"/>
              <a:gd name="connsiteY751" fmla="*/ 426791 h 923360"/>
              <a:gd name="connsiteX752" fmla="*/ 84485 w 706209"/>
              <a:gd name="connsiteY752" fmla="*/ 426565 h 923360"/>
              <a:gd name="connsiteX753" fmla="*/ 84191 w 706209"/>
              <a:gd name="connsiteY753" fmla="*/ 426289 h 923360"/>
              <a:gd name="connsiteX754" fmla="*/ 83684 w 706209"/>
              <a:gd name="connsiteY754" fmla="*/ 425857 h 923360"/>
              <a:gd name="connsiteX755" fmla="*/ 83128 w 706209"/>
              <a:gd name="connsiteY755" fmla="*/ 425684 h 923360"/>
              <a:gd name="connsiteX756" fmla="*/ 82525 w 706209"/>
              <a:gd name="connsiteY756" fmla="*/ 425736 h 923360"/>
              <a:gd name="connsiteX757" fmla="*/ 82311 w 706209"/>
              <a:gd name="connsiteY757" fmla="*/ 425920 h 923360"/>
              <a:gd name="connsiteX758" fmla="*/ 82347 w 706209"/>
              <a:gd name="connsiteY758" fmla="*/ 426322 h 923360"/>
              <a:gd name="connsiteX759" fmla="*/ 82340 w 706209"/>
              <a:gd name="connsiteY759" fmla="*/ 426843 h 923360"/>
              <a:gd name="connsiteX760" fmla="*/ 82218 w 706209"/>
              <a:gd name="connsiteY760" fmla="*/ 427273 h 923360"/>
              <a:gd name="connsiteX761" fmla="*/ 82123 w 706209"/>
              <a:gd name="connsiteY761" fmla="*/ 427479 h 923360"/>
              <a:gd name="connsiteX762" fmla="*/ 81828 w 706209"/>
              <a:gd name="connsiteY762" fmla="*/ 427602 h 923360"/>
              <a:gd name="connsiteX763" fmla="*/ 81725 w 706209"/>
              <a:gd name="connsiteY763" fmla="*/ 427769 h 923360"/>
              <a:gd name="connsiteX764" fmla="*/ 81732 w 706209"/>
              <a:gd name="connsiteY764" fmla="*/ 428271 h 923360"/>
              <a:gd name="connsiteX765" fmla="*/ 81828 w 706209"/>
              <a:gd name="connsiteY765" fmla="*/ 428658 h 923360"/>
              <a:gd name="connsiteX766" fmla="*/ 81899 w 706209"/>
              <a:gd name="connsiteY766" fmla="*/ 429108 h 923360"/>
              <a:gd name="connsiteX767" fmla="*/ 82090 w 706209"/>
              <a:gd name="connsiteY767" fmla="*/ 429656 h 923360"/>
              <a:gd name="connsiteX768" fmla="*/ 82263 w 706209"/>
              <a:gd name="connsiteY768" fmla="*/ 429926 h 923360"/>
              <a:gd name="connsiteX769" fmla="*/ 82545 w 706209"/>
              <a:gd name="connsiteY769" fmla="*/ 430228 h 923360"/>
              <a:gd name="connsiteX770" fmla="*/ 83192 w 706209"/>
              <a:gd name="connsiteY770" fmla="*/ 430589 h 923360"/>
              <a:gd name="connsiteX771" fmla="*/ 83295 w 706209"/>
              <a:gd name="connsiteY771" fmla="*/ 430840 h 923360"/>
              <a:gd name="connsiteX772" fmla="*/ 83352 w 706209"/>
              <a:gd name="connsiteY772" fmla="*/ 431199 h 923360"/>
              <a:gd name="connsiteX773" fmla="*/ 83365 w 706209"/>
              <a:gd name="connsiteY773" fmla="*/ 431490 h 923360"/>
              <a:gd name="connsiteX774" fmla="*/ 83333 w 706209"/>
              <a:gd name="connsiteY774" fmla="*/ 432205 h 923360"/>
              <a:gd name="connsiteX775" fmla="*/ 83205 w 706209"/>
              <a:gd name="connsiteY775" fmla="*/ 433119 h 923360"/>
              <a:gd name="connsiteX776" fmla="*/ 83006 w 706209"/>
              <a:gd name="connsiteY776" fmla="*/ 433935 h 923360"/>
              <a:gd name="connsiteX777" fmla="*/ 82834 w 706209"/>
              <a:gd name="connsiteY777" fmla="*/ 434540 h 923360"/>
              <a:gd name="connsiteX778" fmla="*/ 82667 w 706209"/>
              <a:gd name="connsiteY778" fmla="*/ 435037 h 923360"/>
              <a:gd name="connsiteX779" fmla="*/ 82514 w 706209"/>
              <a:gd name="connsiteY779" fmla="*/ 435532 h 923360"/>
              <a:gd name="connsiteX780" fmla="*/ 82514 w 706209"/>
              <a:gd name="connsiteY780" fmla="*/ 435905 h 923360"/>
              <a:gd name="connsiteX781" fmla="*/ 82294 w 706209"/>
              <a:gd name="connsiteY781" fmla="*/ 436478 h 923360"/>
              <a:gd name="connsiteX782" fmla="*/ 82257 w 706209"/>
              <a:gd name="connsiteY782" fmla="*/ 436774 h 923360"/>
              <a:gd name="connsiteX783" fmla="*/ 82070 w 706209"/>
              <a:gd name="connsiteY783" fmla="*/ 437534 h 923360"/>
              <a:gd name="connsiteX784" fmla="*/ 81757 w 706209"/>
              <a:gd name="connsiteY784" fmla="*/ 437913 h 923360"/>
              <a:gd name="connsiteX785" fmla="*/ 81488 w 706209"/>
              <a:gd name="connsiteY785" fmla="*/ 438100 h 923360"/>
              <a:gd name="connsiteX786" fmla="*/ 81302 w 706209"/>
              <a:gd name="connsiteY786" fmla="*/ 438209 h 923360"/>
              <a:gd name="connsiteX787" fmla="*/ 81142 w 706209"/>
              <a:gd name="connsiteY787" fmla="*/ 438268 h 923360"/>
              <a:gd name="connsiteX788" fmla="*/ 81008 w 706209"/>
              <a:gd name="connsiteY788" fmla="*/ 438203 h 923360"/>
              <a:gd name="connsiteX789" fmla="*/ 80726 w 706209"/>
              <a:gd name="connsiteY789" fmla="*/ 438248 h 923360"/>
              <a:gd name="connsiteX790" fmla="*/ 80362 w 706209"/>
              <a:gd name="connsiteY790" fmla="*/ 438235 h 923360"/>
              <a:gd name="connsiteX791" fmla="*/ 79925 w 706209"/>
              <a:gd name="connsiteY791" fmla="*/ 438023 h 923360"/>
              <a:gd name="connsiteX792" fmla="*/ 79752 w 706209"/>
              <a:gd name="connsiteY792" fmla="*/ 437817 h 923360"/>
              <a:gd name="connsiteX793" fmla="*/ 79580 w 706209"/>
              <a:gd name="connsiteY793" fmla="*/ 437571 h 923360"/>
              <a:gd name="connsiteX794" fmla="*/ 79220 w 706209"/>
              <a:gd name="connsiteY794" fmla="*/ 437058 h 923360"/>
              <a:gd name="connsiteX795" fmla="*/ 79202 w 706209"/>
              <a:gd name="connsiteY795" fmla="*/ 436574 h 923360"/>
              <a:gd name="connsiteX796" fmla="*/ 79150 w 706209"/>
              <a:gd name="connsiteY796" fmla="*/ 436414 h 923360"/>
              <a:gd name="connsiteX797" fmla="*/ 78959 w 706209"/>
              <a:gd name="connsiteY797" fmla="*/ 436151 h 923360"/>
              <a:gd name="connsiteX798" fmla="*/ 78746 w 706209"/>
              <a:gd name="connsiteY798" fmla="*/ 436034 h 923360"/>
              <a:gd name="connsiteX799" fmla="*/ 78561 w 706209"/>
              <a:gd name="connsiteY799" fmla="*/ 435982 h 923360"/>
              <a:gd name="connsiteX800" fmla="*/ 78305 w 706209"/>
              <a:gd name="connsiteY800" fmla="*/ 436021 h 923360"/>
              <a:gd name="connsiteX801" fmla="*/ 78107 w 706209"/>
              <a:gd name="connsiteY801" fmla="*/ 436111 h 923360"/>
              <a:gd name="connsiteX802" fmla="*/ 77742 w 706209"/>
              <a:gd name="connsiteY802" fmla="*/ 436291 h 923360"/>
              <a:gd name="connsiteX803" fmla="*/ 77594 w 706209"/>
              <a:gd name="connsiteY803" fmla="*/ 436414 h 923360"/>
              <a:gd name="connsiteX804" fmla="*/ 77415 w 706209"/>
              <a:gd name="connsiteY804" fmla="*/ 436626 h 923360"/>
              <a:gd name="connsiteX805" fmla="*/ 77185 w 706209"/>
              <a:gd name="connsiteY805" fmla="*/ 436749 h 923360"/>
              <a:gd name="connsiteX806" fmla="*/ 77095 w 706209"/>
              <a:gd name="connsiteY806" fmla="*/ 436929 h 923360"/>
              <a:gd name="connsiteX807" fmla="*/ 76724 w 706209"/>
              <a:gd name="connsiteY807" fmla="*/ 437418 h 923360"/>
              <a:gd name="connsiteX808" fmla="*/ 76576 w 706209"/>
              <a:gd name="connsiteY808" fmla="*/ 437624 h 923360"/>
              <a:gd name="connsiteX809" fmla="*/ 76486 w 706209"/>
              <a:gd name="connsiteY809" fmla="*/ 437777 h 923360"/>
              <a:gd name="connsiteX810" fmla="*/ 76480 w 706209"/>
              <a:gd name="connsiteY810" fmla="*/ 437983 h 923360"/>
              <a:gd name="connsiteX811" fmla="*/ 76236 w 706209"/>
              <a:gd name="connsiteY811" fmla="*/ 438286 h 923360"/>
              <a:gd name="connsiteX812" fmla="*/ 76056 w 706209"/>
              <a:gd name="connsiteY812" fmla="*/ 438641 h 923360"/>
              <a:gd name="connsiteX813" fmla="*/ 75962 w 706209"/>
              <a:gd name="connsiteY813" fmla="*/ 439046 h 923360"/>
              <a:gd name="connsiteX814" fmla="*/ 75980 w 706209"/>
              <a:gd name="connsiteY814" fmla="*/ 439439 h 923360"/>
              <a:gd name="connsiteX815" fmla="*/ 75980 w 706209"/>
              <a:gd name="connsiteY815" fmla="*/ 439812 h 923360"/>
              <a:gd name="connsiteX816" fmla="*/ 76045 w 706209"/>
              <a:gd name="connsiteY816" fmla="*/ 440011 h 923360"/>
              <a:gd name="connsiteX817" fmla="*/ 76339 w 706209"/>
              <a:gd name="connsiteY817" fmla="*/ 440436 h 923360"/>
              <a:gd name="connsiteX818" fmla="*/ 76902 w 706209"/>
              <a:gd name="connsiteY818" fmla="*/ 441010 h 923360"/>
              <a:gd name="connsiteX819" fmla="*/ 77729 w 706209"/>
              <a:gd name="connsiteY819" fmla="*/ 441569 h 923360"/>
              <a:gd name="connsiteX820" fmla="*/ 77997 w 706209"/>
              <a:gd name="connsiteY820" fmla="*/ 441743 h 923360"/>
              <a:gd name="connsiteX821" fmla="*/ 78434 w 706209"/>
              <a:gd name="connsiteY821" fmla="*/ 442117 h 923360"/>
              <a:gd name="connsiteX822" fmla="*/ 78836 w 706209"/>
              <a:gd name="connsiteY822" fmla="*/ 442670 h 923360"/>
              <a:gd name="connsiteX823" fmla="*/ 79119 w 706209"/>
              <a:gd name="connsiteY823" fmla="*/ 443069 h 923360"/>
              <a:gd name="connsiteX824" fmla="*/ 79503 w 706209"/>
              <a:gd name="connsiteY824" fmla="*/ 443867 h 923360"/>
              <a:gd name="connsiteX825" fmla="*/ 79510 w 706209"/>
              <a:gd name="connsiteY825" fmla="*/ 444428 h 923360"/>
              <a:gd name="connsiteX826" fmla="*/ 78862 w 706209"/>
              <a:gd name="connsiteY826" fmla="*/ 445785 h 923360"/>
              <a:gd name="connsiteX827" fmla="*/ 78522 w 706209"/>
              <a:gd name="connsiteY827" fmla="*/ 446256 h 923360"/>
              <a:gd name="connsiteX828" fmla="*/ 78190 w 706209"/>
              <a:gd name="connsiteY828" fmla="*/ 446578 h 923360"/>
              <a:gd name="connsiteX829" fmla="*/ 77594 w 706209"/>
              <a:gd name="connsiteY829" fmla="*/ 447549 h 923360"/>
              <a:gd name="connsiteX830" fmla="*/ 77325 w 706209"/>
              <a:gd name="connsiteY830" fmla="*/ 447994 h 923360"/>
              <a:gd name="connsiteX831" fmla="*/ 77145 w 706209"/>
              <a:gd name="connsiteY831" fmla="*/ 448386 h 923360"/>
              <a:gd name="connsiteX832" fmla="*/ 77018 w 706209"/>
              <a:gd name="connsiteY832" fmla="*/ 448998 h 923360"/>
              <a:gd name="connsiteX833" fmla="*/ 76794 w 706209"/>
              <a:gd name="connsiteY833" fmla="*/ 449653 h 923360"/>
              <a:gd name="connsiteX834" fmla="*/ 76697 w 706209"/>
              <a:gd name="connsiteY834" fmla="*/ 449943 h 923360"/>
              <a:gd name="connsiteX835" fmla="*/ 76742 w 706209"/>
              <a:gd name="connsiteY835" fmla="*/ 450420 h 923360"/>
              <a:gd name="connsiteX836" fmla="*/ 76768 w 706209"/>
              <a:gd name="connsiteY836" fmla="*/ 451289 h 923360"/>
              <a:gd name="connsiteX837" fmla="*/ 76787 w 706209"/>
              <a:gd name="connsiteY837" fmla="*/ 451714 h 923360"/>
              <a:gd name="connsiteX838" fmla="*/ 76614 w 706209"/>
              <a:gd name="connsiteY838" fmla="*/ 452126 h 923360"/>
              <a:gd name="connsiteX839" fmla="*/ 76674 w 706209"/>
              <a:gd name="connsiteY839" fmla="*/ 452438 h 923360"/>
              <a:gd name="connsiteX840" fmla="*/ 76851 w 706209"/>
              <a:gd name="connsiteY840" fmla="*/ 452744 h 923360"/>
              <a:gd name="connsiteX841" fmla="*/ 76869 w 706209"/>
              <a:gd name="connsiteY841" fmla="*/ 452925 h 923360"/>
              <a:gd name="connsiteX842" fmla="*/ 76853 w 706209"/>
              <a:gd name="connsiteY842" fmla="*/ 453131 h 923360"/>
              <a:gd name="connsiteX843" fmla="*/ 76869 w 706209"/>
              <a:gd name="connsiteY843" fmla="*/ 453354 h 923360"/>
              <a:gd name="connsiteX844" fmla="*/ 76903 w 706209"/>
              <a:gd name="connsiteY844" fmla="*/ 453705 h 923360"/>
              <a:gd name="connsiteX845" fmla="*/ 77031 w 706209"/>
              <a:gd name="connsiteY845" fmla="*/ 453911 h 923360"/>
              <a:gd name="connsiteX846" fmla="*/ 77157 w 706209"/>
              <a:gd name="connsiteY846" fmla="*/ 454006 h 923360"/>
              <a:gd name="connsiteX847" fmla="*/ 77338 w 706209"/>
              <a:gd name="connsiteY847" fmla="*/ 454142 h 923360"/>
              <a:gd name="connsiteX848" fmla="*/ 77531 w 706209"/>
              <a:gd name="connsiteY848" fmla="*/ 454354 h 923360"/>
              <a:gd name="connsiteX849" fmla="*/ 77647 w 706209"/>
              <a:gd name="connsiteY849" fmla="*/ 454650 h 923360"/>
              <a:gd name="connsiteX850" fmla="*/ 77729 w 706209"/>
              <a:gd name="connsiteY850" fmla="*/ 454876 h 923360"/>
              <a:gd name="connsiteX851" fmla="*/ 77775 w 706209"/>
              <a:gd name="connsiteY851" fmla="*/ 455056 h 923360"/>
              <a:gd name="connsiteX852" fmla="*/ 77804 w 706209"/>
              <a:gd name="connsiteY852" fmla="*/ 455224 h 923360"/>
              <a:gd name="connsiteX853" fmla="*/ 77775 w 706209"/>
              <a:gd name="connsiteY853" fmla="*/ 455461 h 923360"/>
              <a:gd name="connsiteX854" fmla="*/ 77788 w 706209"/>
              <a:gd name="connsiteY854" fmla="*/ 455630 h 923360"/>
              <a:gd name="connsiteX855" fmla="*/ 77855 w 706209"/>
              <a:gd name="connsiteY855" fmla="*/ 455949 h 923360"/>
              <a:gd name="connsiteX856" fmla="*/ 77909 w 706209"/>
              <a:gd name="connsiteY856" fmla="*/ 456171 h 923360"/>
              <a:gd name="connsiteX857" fmla="*/ 78089 w 706209"/>
              <a:gd name="connsiteY857" fmla="*/ 456364 h 923360"/>
              <a:gd name="connsiteX858" fmla="*/ 78113 w 706209"/>
              <a:gd name="connsiteY858" fmla="*/ 456524 h 923360"/>
              <a:gd name="connsiteX859" fmla="*/ 78249 w 706209"/>
              <a:gd name="connsiteY859" fmla="*/ 456827 h 923360"/>
              <a:gd name="connsiteX860" fmla="*/ 78350 w 706209"/>
              <a:gd name="connsiteY860" fmla="*/ 456943 h 923360"/>
              <a:gd name="connsiteX861" fmla="*/ 78498 w 706209"/>
              <a:gd name="connsiteY861" fmla="*/ 457085 h 923360"/>
              <a:gd name="connsiteX862" fmla="*/ 78647 w 706209"/>
              <a:gd name="connsiteY862" fmla="*/ 457265 h 923360"/>
              <a:gd name="connsiteX863" fmla="*/ 78915 w 706209"/>
              <a:gd name="connsiteY863" fmla="*/ 457285 h 923360"/>
              <a:gd name="connsiteX864" fmla="*/ 79024 w 706209"/>
              <a:gd name="connsiteY864" fmla="*/ 457458 h 923360"/>
              <a:gd name="connsiteX865" fmla="*/ 79178 w 706209"/>
              <a:gd name="connsiteY865" fmla="*/ 457509 h 923360"/>
              <a:gd name="connsiteX866" fmla="*/ 79191 w 706209"/>
              <a:gd name="connsiteY866" fmla="*/ 457664 h 923360"/>
              <a:gd name="connsiteX867" fmla="*/ 79485 w 706209"/>
              <a:gd name="connsiteY867" fmla="*/ 457876 h 923360"/>
              <a:gd name="connsiteX868" fmla="*/ 79722 w 706209"/>
              <a:gd name="connsiteY868" fmla="*/ 458024 h 923360"/>
              <a:gd name="connsiteX869" fmla="*/ 79997 w 706209"/>
              <a:gd name="connsiteY869" fmla="*/ 458249 h 923360"/>
              <a:gd name="connsiteX870" fmla="*/ 80260 w 706209"/>
              <a:gd name="connsiteY870" fmla="*/ 458481 h 923360"/>
              <a:gd name="connsiteX871" fmla="*/ 80439 w 706209"/>
              <a:gd name="connsiteY871" fmla="*/ 458629 h 923360"/>
              <a:gd name="connsiteX872" fmla="*/ 80669 w 706209"/>
              <a:gd name="connsiteY872" fmla="*/ 458655 h 923360"/>
              <a:gd name="connsiteX873" fmla="*/ 80932 w 706209"/>
              <a:gd name="connsiteY873" fmla="*/ 458794 h 923360"/>
              <a:gd name="connsiteX874" fmla="*/ 81080 w 706209"/>
              <a:gd name="connsiteY874" fmla="*/ 458841 h 923360"/>
              <a:gd name="connsiteX875" fmla="*/ 81176 w 706209"/>
              <a:gd name="connsiteY875" fmla="*/ 459054 h 923360"/>
              <a:gd name="connsiteX876" fmla="*/ 81354 w 706209"/>
              <a:gd name="connsiteY876" fmla="*/ 459337 h 923360"/>
              <a:gd name="connsiteX877" fmla="*/ 81508 w 706209"/>
              <a:gd name="connsiteY877" fmla="*/ 459631 h 923360"/>
              <a:gd name="connsiteX878" fmla="*/ 81694 w 706209"/>
              <a:gd name="connsiteY878" fmla="*/ 459827 h 923360"/>
              <a:gd name="connsiteX879" fmla="*/ 82041 w 706209"/>
              <a:gd name="connsiteY879" fmla="*/ 459884 h 923360"/>
              <a:gd name="connsiteX880" fmla="*/ 82226 w 706209"/>
              <a:gd name="connsiteY880" fmla="*/ 460033 h 923360"/>
              <a:gd name="connsiteX881" fmla="*/ 82437 w 706209"/>
              <a:gd name="connsiteY881" fmla="*/ 459994 h 923360"/>
              <a:gd name="connsiteX882" fmla="*/ 82610 w 706209"/>
              <a:gd name="connsiteY882" fmla="*/ 460014 h 923360"/>
              <a:gd name="connsiteX883" fmla="*/ 82970 w 706209"/>
              <a:gd name="connsiteY883" fmla="*/ 460051 h 923360"/>
              <a:gd name="connsiteX884" fmla="*/ 83218 w 706209"/>
              <a:gd name="connsiteY884" fmla="*/ 460084 h 923360"/>
              <a:gd name="connsiteX885" fmla="*/ 83302 w 706209"/>
              <a:gd name="connsiteY885" fmla="*/ 460226 h 923360"/>
              <a:gd name="connsiteX886" fmla="*/ 83526 w 706209"/>
              <a:gd name="connsiteY886" fmla="*/ 460303 h 923360"/>
              <a:gd name="connsiteX887" fmla="*/ 83666 w 706209"/>
              <a:gd name="connsiteY887" fmla="*/ 460426 h 923360"/>
              <a:gd name="connsiteX888" fmla="*/ 83827 w 706209"/>
              <a:gd name="connsiteY888" fmla="*/ 460625 h 923360"/>
              <a:gd name="connsiteX889" fmla="*/ 83956 w 706209"/>
              <a:gd name="connsiteY889" fmla="*/ 460798 h 923360"/>
              <a:gd name="connsiteX890" fmla="*/ 84026 w 706209"/>
              <a:gd name="connsiteY890" fmla="*/ 460991 h 923360"/>
              <a:gd name="connsiteX891" fmla="*/ 84096 w 706209"/>
              <a:gd name="connsiteY891" fmla="*/ 461323 h 923360"/>
              <a:gd name="connsiteX892" fmla="*/ 84217 w 706209"/>
              <a:gd name="connsiteY892" fmla="*/ 461636 h 923360"/>
              <a:gd name="connsiteX893" fmla="*/ 84263 w 706209"/>
              <a:gd name="connsiteY893" fmla="*/ 462170 h 923360"/>
              <a:gd name="connsiteX894" fmla="*/ 84384 w 706209"/>
              <a:gd name="connsiteY894" fmla="*/ 462510 h 923360"/>
              <a:gd name="connsiteX895" fmla="*/ 84551 w 706209"/>
              <a:gd name="connsiteY895" fmla="*/ 462813 h 923360"/>
              <a:gd name="connsiteX896" fmla="*/ 84852 w 706209"/>
              <a:gd name="connsiteY896" fmla="*/ 463078 h 923360"/>
              <a:gd name="connsiteX897" fmla="*/ 85089 w 706209"/>
              <a:gd name="connsiteY897" fmla="*/ 463225 h 923360"/>
              <a:gd name="connsiteX898" fmla="*/ 85499 w 706209"/>
              <a:gd name="connsiteY898" fmla="*/ 463398 h 923360"/>
              <a:gd name="connsiteX899" fmla="*/ 85768 w 706209"/>
              <a:gd name="connsiteY899" fmla="*/ 463483 h 923360"/>
              <a:gd name="connsiteX900" fmla="*/ 86081 w 706209"/>
              <a:gd name="connsiteY900" fmla="*/ 463696 h 923360"/>
              <a:gd name="connsiteX901" fmla="*/ 86338 w 706209"/>
              <a:gd name="connsiteY901" fmla="*/ 463882 h 923360"/>
              <a:gd name="connsiteX902" fmla="*/ 86415 w 706209"/>
              <a:gd name="connsiteY902" fmla="*/ 464191 h 923360"/>
              <a:gd name="connsiteX903" fmla="*/ 86632 w 706209"/>
              <a:gd name="connsiteY903" fmla="*/ 464577 h 923360"/>
              <a:gd name="connsiteX904" fmla="*/ 86812 w 706209"/>
              <a:gd name="connsiteY904" fmla="*/ 464803 h 923360"/>
              <a:gd name="connsiteX905" fmla="*/ 86984 w 706209"/>
              <a:gd name="connsiteY905" fmla="*/ 465073 h 923360"/>
              <a:gd name="connsiteX906" fmla="*/ 87177 w 706209"/>
              <a:gd name="connsiteY906" fmla="*/ 465285 h 923360"/>
              <a:gd name="connsiteX907" fmla="*/ 87497 w 706209"/>
              <a:gd name="connsiteY907" fmla="*/ 465717 h 923360"/>
              <a:gd name="connsiteX908" fmla="*/ 87574 w 706209"/>
              <a:gd name="connsiteY908" fmla="*/ 465857 h 923360"/>
              <a:gd name="connsiteX909" fmla="*/ 87599 w 706209"/>
              <a:gd name="connsiteY909" fmla="*/ 466109 h 923360"/>
              <a:gd name="connsiteX910" fmla="*/ 87728 w 706209"/>
              <a:gd name="connsiteY910" fmla="*/ 466296 h 923360"/>
              <a:gd name="connsiteX911" fmla="*/ 87721 w 706209"/>
              <a:gd name="connsiteY911" fmla="*/ 466695 h 923360"/>
              <a:gd name="connsiteX912" fmla="*/ 87676 w 706209"/>
              <a:gd name="connsiteY912" fmla="*/ 467056 h 923360"/>
              <a:gd name="connsiteX913" fmla="*/ 87517 w 706209"/>
              <a:gd name="connsiteY913" fmla="*/ 467319 h 923360"/>
              <a:gd name="connsiteX914" fmla="*/ 87484 w 706209"/>
              <a:gd name="connsiteY914" fmla="*/ 467764 h 923360"/>
              <a:gd name="connsiteX915" fmla="*/ 87484 w 706209"/>
              <a:gd name="connsiteY915" fmla="*/ 468124 h 923360"/>
              <a:gd name="connsiteX916" fmla="*/ 87753 w 706209"/>
              <a:gd name="connsiteY916" fmla="*/ 468253 h 923360"/>
              <a:gd name="connsiteX917" fmla="*/ 87875 w 706209"/>
              <a:gd name="connsiteY917" fmla="*/ 468439 h 923360"/>
              <a:gd name="connsiteX918" fmla="*/ 87996 w 706209"/>
              <a:gd name="connsiteY918" fmla="*/ 468619 h 923360"/>
              <a:gd name="connsiteX919" fmla="*/ 88189 w 706209"/>
              <a:gd name="connsiteY919" fmla="*/ 468672 h 923360"/>
              <a:gd name="connsiteX920" fmla="*/ 88439 w 706209"/>
              <a:gd name="connsiteY920" fmla="*/ 468729 h 923360"/>
              <a:gd name="connsiteX921" fmla="*/ 88573 w 706209"/>
              <a:gd name="connsiteY921" fmla="*/ 468897 h 923360"/>
              <a:gd name="connsiteX922" fmla="*/ 88681 w 706209"/>
              <a:gd name="connsiteY922" fmla="*/ 469147 h 923360"/>
              <a:gd name="connsiteX923" fmla="*/ 88791 w 706209"/>
              <a:gd name="connsiteY923" fmla="*/ 469257 h 923360"/>
              <a:gd name="connsiteX924" fmla="*/ 88971 w 706209"/>
              <a:gd name="connsiteY924" fmla="*/ 469393 h 923360"/>
              <a:gd name="connsiteX925" fmla="*/ 89155 w 706209"/>
              <a:gd name="connsiteY925" fmla="*/ 469636 h 923360"/>
              <a:gd name="connsiteX926" fmla="*/ 89309 w 706209"/>
              <a:gd name="connsiteY926" fmla="*/ 469849 h 923360"/>
              <a:gd name="connsiteX927" fmla="*/ 89355 w 706209"/>
              <a:gd name="connsiteY927" fmla="*/ 470178 h 923360"/>
              <a:gd name="connsiteX928" fmla="*/ 89476 w 706209"/>
              <a:gd name="connsiteY928" fmla="*/ 470384 h 923360"/>
              <a:gd name="connsiteX929" fmla="*/ 89124 w 706209"/>
              <a:gd name="connsiteY929" fmla="*/ 470653 h 923360"/>
              <a:gd name="connsiteX930" fmla="*/ 88945 w 706209"/>
              <a:gd name="connsiteY930" fmla="*/ 470576 h 923360"/>
              <a:gd name="connsiteX931" fmla="*/ 88758 w 706209"/>
              <a:gd name="connsiteY931" fmla="*/ 470679 h 923360"/>
              <a:gd name="connsiteX932" fmla="*/ 88413 w 706209"/>
              <a:gd name="connsiteY932" fmla="*/ 470938 h 923360"/>
              <a:gd name="connsiteX933" fmla="*/ 88220 w 706209"/>
              <a:gd name="connsiteY933" fmla="*/ 471188 h 923360"/>
              <a:gd name="connsiteX934" fmla="*/ 87978 w 706209"/>
              <a:gd name="connsiteY934" fmla="*/ 471245 h 923360"/>
              <a:gd name="connsiteX935" fmla="*/ 87347 w 706209"/>
              <a:gd name="connsiteY935" fmla="*/ 471311 h 923360"/>
              <a:gd name="connsiteX936" fmla="*/ 87170 w 706209"/>
              <a:gd name="connsiteY936" fmla="*/ 471330 h 923360"/>
              <a:gd name="connsiteX937" fmla="*/ 87017 w 706209"/>
              <a:gd name="connsiteY937" fmla="*/ 471214 h 923360"/>
              <a:gd name="connsiteX938" fmla="*/ 86786 w 706209"/>
              <a:gd name="connsiteY938" fmla="*/ 471201 h 923360"/>
              <a:gd name="connsiteX939" fmla="*/ 86562 w 706209"/>
              <a:gd name="connsiteY939" fmla="*/ 471221 h 923360"/>
              <a:gd name="connsiteX940" fmla="*/ 86319 w 706209"/>
              <a:gd name="connsiteY940" fmla="*/ 471278 h 923360"/>
              <a:gd name="connsiteX941" fmla="*/ 86184 w 706209"/>
              <a:gd name="connsiteY941" fmla="*/ 471361 h 923360"/>
              <a:gd name="connsiteX942" fmla="*/ 85973 w 706209"/>
              <a:gd name="connsiteY942" fmla="*/ 471471 h 923360"/>
              <a:gd name="connsiteX943" fmla="*/ 85684 w 706209"/>
              <a:gd name="connsiteY943" fmla="*/ 471561 h 923360"/>
              <a:gd name="connsiteX944" fmla="*/ 85570 w 706209"/>
              <a:gd name="connsiteY944" fmla="*/ 471664 h 923360"/>
              <a:gd name="connsiteX945" fmla="*/ 85300 w 706209"/>
              <a:gd name="connsiteY945" fmla="*/ 471832 h 923360"/>
              <a:gd name="connsiteX946" fmla="*/ 84974 w 706209"/>
              <a:gd name="connsiteY946" fmla="*/ 472012 h 923360"/>
              <a:gd name="connsiteX947" fmla="*/ 84775 w 706209"/>
              <a:gd name="connsiteY947" fmla="*/ 472264 h 923360"/>
              <a:gd name="connsiteX948" fmla="*/ 84590 w 706209"/>
              <a:gd name="connsiteY948" fmla="*/ 472547 h 923360"/>
              <a:gd name="connsiteX949" fmla="*/ 84430 w 706209"/>
              <a:gd name="connsiteY949" fmla="*/ 472790 h 923360"/>
              <a:gd name="connsiteX950" fmla="*/ 84141 w 706209"/>
              <a:gd name="connsiteY950" fmla="*/ 473132 h 923360"/>
              <a:gd name="connsiteX951" fmla="*/ 83840 w 706209"/>
              <a:gd name="connsiteY951" fmla="*/ 473422 h 923360"/>
              <a:gd name="connsiteX952" fmla="*/ 83616 w 706209"/>
              <a:gd name="connsiteY952" fmla="*/ 473615 h 923360"/>
              <a:gd name="connsiteX953" fmla="*/ 83398 w 706209"/>
              <a:gd name="connsiteY953" fmla="*/ 473814 h 923360"/>
              <a:gd name="connsiteX954" fmla="*/ 83055 w 706209"/>
              <a:gd name="connsiteY954" fmla="*/ 474040 h 923360"/>
              <a:gd name="connsiteX955" fmla="*/ 82886 w 706209"/>
              <a:gd name="connsiteY955" fmla="*/ 474175 h 923360"/>
              <a:gd name="connsiteX956" fmla="*/ 82713 w 706209"/>
              <a:gd name="connsiteY956" fmla="*/ 474309 h 923360"/>
              <a:gd name="connsiteX957" fmla="*/ 82603 w 706209"/>
              <a:gd name="connsiteY957" fmla="*/ 474491 h 923360"/>
              <a:gd name="connsiteX958" fmla="*/ 82443 w 706209"/>
              <a:gd name="connsiteY958" fmla="*/ 474548 h 923360"/>
              <a:gd name="connsiteX959" fmla="*/ 81994 w 706209"/>
              <a:gd name="connsiteY959" fmla="*/ 474820 h 923360"/>
              <a:gd name="connsiteX960" fmla="*/ 81573 w 706209"/>
              <a:gd name="connsiteY960" fmla="*/ 475024 h 923360"/>
              <a:gd name="connsiteX961" fmla="*/ 81304 w 706209"/>
              <a:gd name="connsiteY961" fmla="*/ 475199 h 923360"/>
              <a:gd name="connsiteX962" fmla="*/ 81016 w 706209"/>
              <a:gd name="connsiteY962" fmla="*/ 475475 h 923360"/>
              <a:gd name="connsiteX963" fmla="*/ 80990 w 706209"/>
              <a:gd name="connsiteY963" fmla="*/ 475688 h 923360"/>
              <a:gd name="connsiteX964" fmla="*/ 80993 w 706209"/>
              <a:gd name="connsiteY964" fmla="*/ 475987 h 923360"/>
              <a:gd name="connsiteX965" fmla="*/ 81112 w 706209"/>
              <a:gd name="connsiteY965" fmla="*/ 476280 h 923360"/>
              <a:gd name="connsiteX966" fmla="*/ 81201 w 706209"/>
              <a:gd name="connsiteY966" fmla="*/ 476429 h 923360"/>
              <a:gd name="connsiteX967" fmla="*/ 81367 w 706209"/>
              <a:gd name="connsiteY967" fmla="*/ 476648 h 923360"/>
              <a:gd name="connsiteX968" fmla="*/ 81490 w 706209"/>
              <a:gd name="connsiteY968" fmla="*/ 476834 h 923360"/>
              <a:gd name="connsiteX969" fmla="*/ 81595 w 706209"/>
              <a:gd name="connsiteY969" fmla="*/ 476952 h 923360"/>
              <a:gd name="connsiteX970" fmla="*/ 81918 w 706209"/>
              <a:gd name="connsiteY970" fmla="*/ 477316 h 923360"/>
              <a:gd name="connsiteX971" fmla="*/ 82149 w 706209"/>
              <a:gd name="connsiteY971" fmla="*/ 477549 h 923360"/>
              <a:gd name="connsiteX972" fmla="*/ 82258 w 706209"/>
              <a:gd name="connsiteY972" fmla="*/ 477715 h 923360"/>
              <a:gd name="connsiteX973" fmla="*/ 82528 w 706209"/>
              <a:gd name="connsiteY973" fmla="*/ 478075 h 923360"/>
              <a:gd name="connsiteX974" fmla="*/ 82566 w 706209"/>
              <a:gd name="connsiteY974" fmla="*/ 478250 h 923360"/>
              <a:gd name="connsiteX975" fmla="*/ 82783 w 706209"/>
              <a:gd name="connsiteY975" fmla="*/ 478546 h 923360"/>
              <a:gd name="connsiteX976" fmla="*/ 82917 w 706209"/>
              <a:gd name="connsiteY976" fmla="*/ 478835 h 923360"/>
              <a:gd name="connsiteX977" fmla="*/ 82994 w 706209"/>
              <a:gd name="connsiteY977" fmla="*/ 479074 h 923360"/>
              <a:gd name="connsiteX978" fmla="*/ 82931 w 706209"/>
              <a:gd name="connsiteY978" fmla="*/ 479274 h 923360"/>
              <a:gd name="connsiteX979" fmla="*/ 82700 w 706209"/>
              <a:gd name="connsiteY979" fmla="*/ 479467 h 923360"/>
              <a:gd name="connsiteX980" fmla="*/ 82610 w 706209"/>
              <a:gd name="connsiteY980" fmla="*/ 479620 h 923360"/>
              <a:gd name="connsiteX981" fmla="*/ 82603 w 706209"/>
              <a:gd name="connsiteY981" fmla="*/ 479826 h 923360"/>
              <a:gd name="connsiteX982" fmla="*/ 82643 w 706209"/>
              <a:gd name="connsiteY982" fmla="*/ 480065 h 923360"/>
              <a:gd name="connsiteX983" fmla="*/ 82898 w 706209"/>
              <a:gd name="connsiteY983" fmla="*/ 480348 h 923360"/>
              <a:gd name="connsiteX984" fmla="*/ 83135 w 706209"/>
              <a:gd name="connsiteY984" fmla="*/ 480650 h 923360"/>
              <a:gd name="connsiteX985" fmla="*/ 83315 w 706209"/>
              <a:gd name="connsiteY985" fmla="*/ 480863 h 923360"/>
              <a:gd name="connsiteX986" fmla="*/ 83513 w 706209"/>
              <a:gd name="connsiteY986" fmla="*/ 481018 h 923360"/>
              <a:gd name="connsiteX987" fmla="*/ 83539 w 706209"/>
              <a:gd name="connsiteY987" fmla="*/ 481275 h 923360"/>
              <a:gd name="connsiteX988" fmla="*/ 83629 w 706209"/>
              <a:gd name="connsiteY988" fmla="*/ 481462 h 923360"/>
              <a:gd name="connsiteX989" fmla="*/ 83795 w 706209"/>
              <a:gd name="connsiteY989" fmla="*/ 481553 h 923360"/>
              <a:gd name="connsiteX990" fmla="*/ 83843 w 706209"/>
              <a:gd name="connsiteY990" fmla="*/ 481766 h 923360"/>
              <a:gd name="connsiteX991" fmla="*/ 83930 w 706209"/>
              <a:gd name="connsiteY991" fmla="*/ 482022 h 923360"/>
              <a:gd name="connsiteX992" fmla="*/ 83969 w 706209"/>
              <a:gd name="connsiteY992" fmla="*/ 482215 h 923360"/>
              <a:gd name="connsiteX993" fmla="*/ 83750 w 706209"/>
              <a:gd name="connsiteY993" fmla="*/ 482763 h 923360"/>
              <a:gd name="connsiteX994" fmla="*/ 83846 w 706209"/>
              <a:gd name="connsiteY994" fmla="*/ 483072 h 923360"/>
              <a:gd name="connsiteX995" fmla="*/ 83987 w 706209"/>
              <a:gd name="connsiteY995" fmla="*/ 483252 h 923360"/>
              <a:gd name="connsiteX996" fmla="*/ 84077 w 706209"/>
              <a:gd name="connsiteY996" fmla="*/ 483438 h 923360"/>
              <a:gd name="connsiteX997" fmla="*/ 84211 w 706209"/>
              <a:gd name="connsiteY997" fmla="*/ 483644 h 923360"/>
              <a:gd name="connsiteX998" fmla="*/ 84338 w 706209"/>
              <a:gd name="connsiteY998" fmla="*/ 483911 h 923360"/>
              <a:gd name="connsiteX999" fmla="*/ 84430 w 706209"/>
              <a:gd name="connsiteY999" fmla="*/ 484076 h 923360"/>
              <a:gd name="connsiteX1000" fmla="*/ 84423 w 706209"/>
              <a:gd name="connsiteY1000" fmla="*/ 484455 h 923360"/>
              <a:gd name="connsiteX1001" fmla="*/ 84525 w 706209"/>
              <a:gd name="connsiteY1001" fmla="*/ 484578 h 923360"/>
              <a:gd name="connsiteX1002" fmla="*/ 84808 w 706209"/>
              <a:gd name="connsiteY1002" fmla="*/ 484648 h 923360"/>
              <a:gd name="connsiteX1003" fmla="*/ 84974 w 706209"/>
              <a:gd name="connsiteY1003" fmla="*/ 484861 h 923360"/>
              <a:gd name="connsiteX1004" fmla="*/ 85063 w 706209"/>
              <a:gd name="connsiteY1004" fmla="*/ 484990 h 923360"/>
              <a:gd name="connsiteX1005" fmla="*/ 85249 w 706209"/>
              <a:gd name="connsiteY1005" fmla="*/ 485080 h 923360"/>
              <a:gd name="connsiteX1006" fmla="*/ 85275 w 706209"/>
              <a:gd name="connsiteY1006" fmla="*/ 485338 h 923360"/>
              <a:gd name="connsiteX1007" fmla="*/ 85416 w 706209"/>
              <a:gd name="connsiteY1007" fmla="*/ 485505 h 923360"/>
              <a:gd name="connsiteX1008" fmla="*/ 85557 w 706209"/>
              <a:gd name="connsiteY1008" fmla="*/ 485705 h 923360"/>
              <a:gd name="connsiteX1009" fmla="*/ 85543 w 706209"/>
              <a:gd name="connsiteY1009" fmla="*/ 486027 h 923360"/>
              <a:gd name="connsiteX1010" fmla="*/ 85589 w 706209"/>
              <a:gd name="connsiteY1010" fmla="*/ 486406 h 923360"/>
              <a:gd name="connsiteX1011" fmla="*/ 85624 w 706209"/>
              <a:gd name="connsiteY1011" fmla="*/ 486754 h 923360"/>
              <a:gd name="connsiteX1012" fmla="*/ 85387 w 706209"/>
              <a:gd name="connsiteY1012" fmla="*/ 486983 h 923360"/>
              <a:gd name="connsiteX1013" fmla="*/ 85128 w 706209"/>
              <a:gd name="connsiteY1013" fmla="*/ 487263 h 923360"/>
              <a:gd name="connsiteX1014" fmla="*/ 85025 w 706209"/>
              <a:gd name="connsiteY1014" fmla="*/ 487379 h 923360"/>
              <a:gd name="connsiteX1015" fmla="*/ 84852 w 706209"/>
              <a:gd name="connsiteY1015" fmla="*/ 487443 h 923360"/>
              <a:gd name="connsiteX1016" fmla="*/ 84654 w 706209"/>
              <a:gd name="connsiteY1016" fmla="*/ 487430 h 923360"/>
              <a:gd name="connsiteX1017" fmla="*/ 84467 w 706209"/>
              <a:gd name="connsiteY1017" fmla="*/ 487286 h 923360"/>
              <a:gd name="connsiteX1018" fmla="*/ 84106 w 706209"/>
              <a:gd name="connsiteY1018" fmla="*/ 487320 h 923360"/>
              <a:gd name="connsiteX1019" fmla="*/ 83866 w 706209"/>
              <a:gd name="connsiteY1019" fmla="*/ 487585 h 923360"/>
              <a:gd name="connsiteX1020" fmla="*/ 83815 w 706209"/>
              <a:gd name="connsiteY1020" fmla="*/ 487951 h 923360"/>
              <a:gd name="connsiteX1021" fmla="*/ 83859 w 706209"/>
              <a:gd name="connsiteY1021" fmla="*/ 488118 h 923360"/>
              <a:gd name="connsiteX1022" fmla="*/ 84064 w 706209"/>
              <a:gd name="connsiteY1022" fmla="*/ 488530 h 923360"/>
              <a:gd name="connsiteX1023" fmla="*/ 84250 w 706209"/>
              <a:gd name="connsiteY1023" fmla="*/ 488892 h 923360"/>
              <a:gd name="connsiteX1024" fmla="*/ 84276 w 706209"/>
              <a:gd name="connsiteY1024" fmla="*/ 489142 h 923360"/>
              <a:gd name="connsiteX1025" fmla="*/ 84276 w 706209"/>
              <a:gd name="connsiteY1025" fmla="*/ 489560 h 923360"/>
              <a:gd name="connsiteX1026" fmla="*/ 84334 w 706209"/>
              <a:gd name="connsiteY1026" fmla="*/ 489966 h 923360"/>
              <a:gd name="connsiteX1027" fmla="*/ 84180 w 706209"/>
              <a:gd name="connsiteY1027" fmla="*/ 490062 h 923360"/>
              <a:gd name="connsiteX1028" fmla="*/ 84154 w 706209"/>
              <a:gd name="connsiteY1028" fmla="*/ 490474 h 923360"/>
              <a:gd name="connsiteX1029" fmla="*/ 84217 w 706209"/>
              <a:gd name="connsiteY1029" fmla="*/ 490759 h 923360"/>
              <a:gd name="connsiteX1030" fmla="*/ 83949 w 706209"/>
              <a:gd name="connsiteY1030" fmla="*/ 490752 h 923360"/>
              <a:gd name="connsiteX1031" fmla="*/ 83699 w 706209"/>
              <a:gd name="connsiteY1031" fmla="*/ 490965 h 923360"/>
              <a:gd name="connsiteX1032" fmla="*/ 83585 w 706209"/>
              <a:gd name="connsiteY1032" fmla="*/ 491228 h 923360"/>
              <a:gd name="connsiteX1033" fmla="*/ 83519 w 706209"/>
              <a:gd name="connsiteY1033" fmla="*/ 491493 h 923360"/>
              <a:gd name="connsiteX1034" fmla="*/ 83519 w 706209"/>
              <a:gd name="connsiteY1034" fmla="*/ 491943 h 923360"/>
              <a:gd name="connsiteX1035" fmla="*/ 83532 w 706209"/>
              <a:gd name="connsiteY1035" fmla="*/ 492252 h 923360"/>
              <a:gd name="connsiteX1036" fmla="*/ 83431 w 706209"/>
              <a:gd name="connsiteY1036" fmla="*/ 492528 h 923360"/>
              <a:gd name="connsiteX1037" fmla="*/ 83264 w 706209"/>
              <a:gd name="connsiteY1037" fmla="*/ 492847 h 923360"/>
              <a:gd name="connsiteX1038" fmla="*/ 83264 w 706209"/>
              <a:gd name="connsiteY1038" fmla="*/ 493308 h 923360"/>
              <a:gd name="connsiteX1039" fmla="*/ 83181 w 706209"/>
              <a:gd name="connsiteY1039" fmla="*/ 493534 h 923360"/>
              <a:gd name="connsiteX1040" fmla="*/ 83154 w 706209"/>
              <a:gd name="connsiteY1040" fmla="*/ 493740 h 923360"/>
              <a:gd name="connsiteX1041" fmla="*/ 83205 w 706209"/>
              <a:gd name="connsiteY1041" fmla="*/ 493977 h 923360"/>
              <a:gd name="connsiteX1042" fmla="*/ 83218 w 706209"/>
              <a:gd name="connsiteY1042" fmla="*/ 494235 h 923360"/>
              <a:gd name="connsiteX1043" fmla="*/ 83251 w 706209"/>
              <a:gd name="connsiteY1043" fmla="*/ 494621 h 923360"/>
              <a:gd name="connsiteX1044" fmla="*/ 83334 w 706209"/>
              <a:gd name="connsiteY1044" fmla="*/ 494956 h 923360"/>
              <a:gd name="connsiteX1045" fmla="*/ 83513 w 706209"/>
              <a:gd name="connsiteY1045" fmla="*/ 495246 h 923360"/>
              <a:gd name="connsiteX1046" fmla="*/ 83655 w 706209"/>
              <a:gd name="connsiteY1046" fmla="*/ 495587 h 923360"/>
              <a:gd name="connsiteX1047" fmla="*/ 83795 w 706209"/>
              <a:gd name="connsiteY1047" fmla="*/ 495811 h 923360"/>
              <a:gd name="connsiteX1048" fmla="*/ 83833 w 706209"/>
              <a:gd name="connsiteY1048" fmla="*/ 496070 h 923360"/>
              <a:gd name="connsiteX1049" fmla="*/ 84013 w 706209"/>
              <a:gd name="connsiteY1049" fmla="*/ 496276 h 923360"/>
              <a:gd name="connsiteX1050" fmla="*/ 84134 w 706209"/>
              <a:gd name="connsiteY1050" fmla="*/ 496514 h 923360"/>
              <a:gd name="connsiteX1051" fmla="*/ 84288 w 706209"/>
              <a:gd name="connsiteY1051" fmla="*/ 496738 h 923360"/>
              <a:gd name="connsiteX1052" fmla="*/ 84678 w 706209"/>
              <a:gd name="connsiteY1052" fmla="*/ 497170 h 923360"/>
              <a:gd name="connsiteX1053" fmla="*/ 84801 w 706209"/>
              <a:gd name="connsiteY1053" fmla="*/ 497492 h 923360"/>
              <a:gd name="connsiteX1054" fmla="*/ 84935 w 706209"/>
              <a:gd name="connsiteY1054" fmla="*/ 497679 h 923360"/>
              <a:gd name="connsiteX1055" fmla="*/ 85140 w 706209"/>
              <a:gd name="connsiteY1055" fmla="*/ 497957 h 923360"/>
              <a:gd name="connsiteX1056" fmla="*/ 85249 w 706209"/>
              <a:gd name="connsiteY1056" fmla="*/ 498110 h 923360"/>
              <a:gd name="connsiteX1057" fmla="*/ 85346 w 706209"/>
              <a:gd name="connsiteY1057" fmla="*/ 498323 h 923360"/>
              <a:gd name="connsiteX1058" fmla="*/ 85486 w 706209"/>
              <a:gd name="connsiteY1058" fmla="*/ 498439 h 923360"/>
              <a:gd name="connsiteX1059" fmla="*/ 85730 w 706209"/>
              <a:gd name="connsiteY1059" fmla="*/ 498954 h 923360"/>
              <a:gd name="connsiteX1060" fmla="*/ 86024 w 706209"/>
              <a:gd name="connsiteY1060" fmla="*/ 499276 h 923360"/>
              <a:gd name="connsiteX1061" fmla="*/ 86338 w 706209"/>
              <a:gd name="connsiteY1061" fmla="*/ 499507 h 923360"/>
              <a:gd name="connsiteX1062" fmla="*/ 86549 w 706209"/>
              <a:gd name="connsiteY1062" fmla="*/ 499688 h 923360"/>
              <a:gd name="connsiteX1063" fmla="*/ 86606 w 706209"/>
              <a:gd name="connsiteY1063" fmla="*/ 499965 h 923360"/>
              <a:gd name="connsiteX1064" fmla="*/ 86690 w 706209"/>
              <a:gd name="connsiteY1064" fmla="*/ 500280 h 923360"/>
              <a:gd name="connsiteX1065" fmla="*/ 86703 w 706209"/>
              <a:gd name="connsiteY1065" fmla="*/ 500519 h 923360"/>
              <a:gd name="connsiteX1066" fmla="*/ 86703 w 706209"/>
              <a:gd name="connsiteY1066" fmla="*/ 500686 h 923360"/>
              <a:gd name="connsiteX1067" fmla="*/ 86703 w 706209"/>
              <a:gd name="connsiteY1067" fmla="*/ 500988 h 923360"/>
              <a:gd name="connsiteX1068" fmla="*/ 86600 w 706209"/>
              <a:gd name="connsiteY1068" fmla="*/ 501175 h 923360"/>
              <a:gd name="connsiteX1069" fmla="*/ 86562 w 706209"/>
              <a:gd name="connsiteY1069" fmla="*/ 501361 h 923360"/>
              <a:gd name="connsiteX1070" fmla="*/ 86562 w 706209"/>
              <a:gd name="connsiteY1070" fmla="*/ 501560 h 923360"/>
              <a:gd name="connsiteX1071" fmla="*/ 86435 w 706209"/>
              <a:gd name="connsiteY1071" fmla="*/ 501773 h 923360"/>
              <a:gd name="connsiteX1072" fmla="*/ 86325 w 706209"/>
              <a:gd name="connsiteY1072" fmla="*/ 502064 h 923360"/>
              <a:gd name="connsiteX1073" fmla="*/ 86338 w 706209"/>
              <a:gd name="connsiteY1073" fmla="*/ 502244 h 923360"/>
              <a:gd name="connsiteX1074" fmla="*/ 86446 w 706209"/>
              <a:gd name="connsiteY1074" fmla="*/ 502430 h 923360"/>
              <a:gd name="connsiteX1075" fmla="*/ 86440 w 706209"/>
              <a:gd name="connsiteY1075" fmla="*/ 502579 h 923360"/>
              <a:gd name="connsiteX1076" fmla="*/ 86268 w 706209"/>
              <a:gd name="connsiteY1076" fmla="*/ 502713 h 923360"/>
              <a:gd name="connsiteX1077" fmla="*/ 86101 w 706209"/>
              <a:gd name="connsiteY1077" fmla="*/ 502852 h 923360"/>
              <a:gd name="connsiteX1078" fmla="*/ 85838 w 706209"/>
              <a:gd name="connsiteY1078" fmla="*/ 502772 h 923360"/>
              <a:gd name="connsiteX1079" fmla="*/ 85659 w 706209"/>
              <a:gd name="connsiteY1079" fmla="*/ 502810 h 923360"/>
              <a:gd name="connsiteX1080" fmla="*/ 85303 w 706209"/>
              <a:gd name="connsiteY1080" fmla="*/ 502942 h 923360"/>
              <a:gd name="connsiteX1081" fmla="*/ 85166 w 706209"/>
              <a:gd name="connsiteY1081" fmla="*/ 503138 h 923360"/>
              <a:gd name="connsiteX1082" fmla="*/ 84974 w 706209"/>
              <a:gd name="connsiteY1082" fmla="*/ 503299 h 923360"/>
              <a:gd name="connsiteX1083" fmla="*/ 84808 w 706209"/>
              <a:gd name="connsiteY1083" fmla="*/ 503537 h 923360"/>
              <a:gd name="connsiteX1084" fmla="*/ 84461 w 706209"/>
              <a:gd name="connsiteY1084" fmla="*/ 503840 h 923360"/>
              <a:gd name="connsiteX1085" fmla="*/ 84301 w 706209"/>
              <a:gd name="connsiteY1085" fmla="*/ 503866 h 923360"/>
              <a:gd name="connsiteX1086" fmla="*/ 84020 w 706209"/>
              <a:gd name="connsiteY1086" fmla="*/ 503943 h 923360"/>
              <a:gd name="connsiteX1087" fmla="*/ 83488 w 706209"/>
              <a:gd name="connsiteY1087" fmla="*/ 503859 h 923360"/>
              <a:gd name="connsiteX1088" fmla="*/ 83154 w 706209"/>
              <a:gd name="connsiteY1088" fmla="*/ 503873 h 923360"/>
              <a:gd name="connsiteX1089" fmla="*/ 82841 w 706209"/>
              <a:gd name="connsiteY1089" fmla="*/ 503853 h 923360"/>
              <a:gd name="connsiteX1090" fmla="*/ 82610 w 706209"/>
              <a:gd name="connsiteY1090" fmla="*/ 503886 h 923360"/>
              <a:gd name="connsiteX1091" fmla="*/ 82450 w 706209"/>
              <a:gd name="connsiteY1091" fmla="*/ 503936 h 923360"/>
              <a:gd name="connsiteX1092" fmla="*/ 82182 w 706209"/>
              <a:gd name="connsiteY1092" fmla="*/ 503949 h 923360"/>
              <a:gd name="connsiteX1093" fmla="*/ 82021 w 706209"/>
              <a:gd name="connsiteY1093" fmla="*/ 504026 h 923360"/>
              <a:gd name="connsiteX1094" fmla="*/ 81784 w 706209"/>
              <a:gd name="connsiteY1094" fmla="*/ 504162 h 923360"/>
              <a:gd name="connsiteX1095" fmla="*/ 81637 w 706209"/>
              <a:gd name="connsiteY1095" fmla="*/ 504329 h 923360"/>
              <a:gd name="connsiteX1096" fmla="*/ 81547 w 706209"/>
              <a:gd name="connsiteY1096" fmla="*/ 504587 h 923360"/>
              <a:gd name="connsiteX1097" fmla="*/ 81444 w 706209"/>
              <a:gd name="connsiteY1097" fmla="*/ 504909 h 923360"/>
              <a:gd name="connsiteX1098" fmla="*/ 81307 w 706209"/>
              <a:gd name="connsiteY1098" fmla="*/ 505153 h 923360"/>
              <a:gd name="connsiteX1099" fmla="*/ 81317 w 706209"/>
              <a:gd name="connsiteY1099" fmla="*/ 505372 h 923360"/>
              <a:gd name="connsiteX1100" fmla="*/ 81310 w 706209"/>
              <a:gd name="connsiteY1100" fmla="*/ 505650 h 923360"/>
              <a:gd name="connsiteX1101" fmla="*/ 81394 w 706209"/>
              <a:gd name="connsiteY1101" fmla="*/ 506003 h 923360"/>
              <a:gd name="connsiteX1102" fmla="*/ 81604 w 706209"/>
              <a:gd name="connsiteY1102" fmla="*/ 506229 h 923360"/>
              <a:gd name="connsiteX1103" fmla="*/ 81810 w 706209"/>
              <a:gd name="connsiteY1103" fmla="*/ 506435 h 923360"/>
              <a:gd name="connsiteX1104" fmla="*/ 82052 w 706209"/>
              <a:gd name="connsiteY1104" fmla="*/ 506744 h 923360"/>
              <a:gd name="connsiteX1105" fmla="*/ 82111 w 706209"/>
              <a:gd name="connsiteY1105" fmla="*/ 506943 h 923360"/>
              <a:gd name="connsiteX1106" fmla="*/ 82219 w 706209"/>
              <a:gd name="connsiteY1106" fmla="*/ 507143 h 923360"/>
              <a:gd name="connsiteX1107" fmla="*/ 82303 w 706209"/>
              <a:gd name="connsiteY1107" fmla="*/ 507298 h 923360"/>
              <a:gd name="connsiteX1108" fmla="*/ 82443 w 706209"/>
              <a:gd name="connsiteY1108" fmla="*/ 507498 h 923360"/>
              <a:gd name="connsiteX1109" fmla="*/ 82533 w 706209"/>
              <a:gd name="connsiteY1109" fmla="*/ 507813 h 923360"/>
              <a:gd name="connsiteX1110" fmla="*/ 82667 w 706209"/>
              <a:gd name="connsiteY1110" fmla="*/ 508037 h 923360"/>
              <a:gd name="connsiteX1111" fmla="*/ 82893 w 706209"/>
              <a:gd name="connsiteY1111" fmla="*/ 508232 h 923360"/>
              <a:gd name="connsiteX1112" fmla="*/ 83027 w 706209"/>
              <a:gd name="connsiteY1112" fmla="*/ 508448 h 923360"/>
              <a:gd name="connsiteX1113" fmla="*/ 83104 w 706209"/>
              <a:gd name="connsiteY1113" fmla="*/ 508585 h 923360"/>
              <a:gd name="connsiteX1114" fmla="*/ 83258 w 706209"/>
              <a:gd name="connsiteY1114" fmla="*/ 508871 h 923360"/>
              <a:gd name="connsiteX1115" fmla="*/ 83455 w 706209"/>
              <a:gd name="connsiteY1115" fmla="*/ 509074 h 923360"/>
              <a:gd name="connsiteX1116" fmla="*/ 83743 w 706209"/>
              <a:gd name="connsiteY1116" fmla="*/ 509442 h 923360"/>
              <a:gd name="connsiteX1117" fmla="*/ 83916 w 706209"/>
              <a:gd name="connsiteY1117" fmla="*/ 509738 h 923360"/>
              <a:gd name="connsiteX1118" fmla="*/ 84013 w 706209"/>
              <a:gd name="connsiteY1118" fmla="*/ 510111 h 923360"/>
              <a:gd name="connsiteX1119" fmla="*/ 84109 w 706209"/>
              <a:gd name="connsiteY1119" fmla="*/ 510330 h 923360"/>
              <a:gd name="connsiteX1120" fmla="*/ 84288 w 706209"/>
              <a:gd name="connsiteY1120" fmla="*/ 510748 h 923360"/>
              <a:gd name="connsiteX1121" fmla="*/ 84320 w 706209"/>
              <a:gd name="connsiteY1121" fmla="*/ 511805 h 923360"/>
              <a:gd name="connsiteX1122" fmla="*/ 84307 w 706209"/>
              <a:gd name="connsiteY1122" fmla="*/ 512210 h 923360"/>
              <a:gd name="connsiteX1123" fmla="*/ 84064 w 706209"/>
              <a:gd name="connsiteY1123" fmla="*/ 512655 h 923360"/>
              <a:gd name="connsiteX1124" fmla="*/ 83974 w 706209"/>
              <a:gd name="connsiteY1124" fmla="*/ 512931 h 923360"/>
              <a:gd name="connsiteX1125" fmla="*/ 83969 w 706209"/>
              <a:gd name="connsiteY1125" fmla="*/ 513163 h 923360"/>
              <a:gd name="connsiteX1126" fmla="*/ 83840 w 706209"/>
              <a:gd name="connsiteY1126" fmla="*/ 513517 h 923360"/>
              <a:gd name="connsiteX1127" fmla="*/ 83997 w 706209"/>
              <a:gd name="connsiteY1127" fmla="*/ 514018 h 923360"/>
              <a:gd name="connsiteX1128" fmla="*/ 83993 w 706209"/>
              <a:gd name="connsiteY1128" fmla="*/ 514264 h 923360"/>
              <a:gd name="connsiteX1129" fmla="*/ 84020 w 706209"/>
              <a:gd name="connsiteY1129" fmla="*/ 514509 h 923360"/>
              <a:gd name="connsiteX1130" fmla="*/ 84193 w 706209"/>
              <a:gd name="connsiteY1130" fmla="*/ 515281 h 923360"/>
              <a:gd name="connsiteX1131" fmla="*/ 84206 w 706209"/>
              <a:gd name="connsiteY1131" fmla="*/ 515636 h 923360"/>
              <a:gd name="connsiteX1132" fmla="*/ 83980 w 706209"/>
              <a:gd name="connsiteY1132" fmla="*/ 516267 h 923360"/>
              <a:gd name="connsiteX1133" fmla="*/ 83809 w 706209"/>
              <a:gd name="connsiteY1133" fmla="*/ 516627 h 923360"/>
              <a:gd name="connsiteX1134" fmla="*/ 83756 w 706209"/>
              <a:gd name="connsiteY1134" fmla="*/ 516819 h 923360"/>
              <a:gd name="connsiteX1135" fmla="*/ 83743 w 706209"/>
              <a:gd name="connsiteY1135" fmla="*/ 517078 h 923360"/>
              <a:gd name="connsiteX1136" fmla="*/ 83622 w 706209"/>
              <a:gd name="connsiteY1136" fmla="*/ 517727 h 923360"/>
              <a:gd name="connsiteX1137" fmla="*/ 83508 w 706209"/>
              <a:gd name="connsiteY1137" fmla="*/ 517953 h 923360"/>
              <a:gd name="connsiteX1138" fmla="*/ 83341 w 706209"/>
              <a:gd name="connsiteY1138" fmla="*/ 518128 h 923360"/>
              <a:gd name="connsiteX1139" fmla="*/ 83148 w 706209"/>
              <a:gd name="connsiteY1139" fmla="*/ 518288 h 923360"/>
              <a:gd name="connsiteX1140" fmla="*/ 82904 w 706209"/>
              <a:gd name="connsiteY1140" fmla="*/ 518540 h 923360"/>
              <a:gd name="connsiteX1141" fmla="*/ 82847 w 706209"/>
              <a:gd name="connsiteY1141" fmla="*/ 518751 h 923360"/>
              <a:gd name="connsiteX1142" fmla="*/ 82796 w 706209"/>
              <a:gd name="connsiteY1142" fmla="*/ 519105 h 923360"/>
              <a:gd name="connsiteX1143" fmla="*/ 82821 w 706209"/>
              <a:gd name="connsiteY1143" fmla="*/ 519472 h 923360"/>
              <a:gd name="connsiteX1144" fmla="*/ 82981 w 706209"/>
              <a:gd name="connsiteY1144" fmla="*/ 519570 h 923360"/>
              <a:gd name="connsiteX1145" fmla="*/ 83141 w 706209"/>
              <a:gd name="connsiteY1145" fmla="*/ 519787 h 923360"/>
              <a:gd name="connsiteX1146" fmla="*/ 83405 w 706209"/>
              <a:gd name="connsiteY1146" fmla="*/ 520122 h 923360"/>
              <a:gd name="connsiteX1147" fmla="*/ 83519 w 706209"/>
              <a:gd name="connsiteY1147" fmla="*/ 520418 h 923360"/>
              <a:gd name="connsiteX1148" fmla="*/ 83532 w 706209"/>
              <a:gd name="connsiteY1148" fmla="*/ 520876 h 923360"/>
              <a:gd name="connsiteX1149" fmla="*/ 83513 w 706209"/>
              <a:gd name="connsiteY1149" fmla="*/ 521198 h 923360"/>
              <a:gd name="connsiteX1150" fmla="*/ 83354 w 706209"/>
              <a:gd name="connsiteY1150" fmla="*/ 521398 h 923360"/>
              <a:gd name="connsiteX1151" fmla="*/ 83302 w 706209"/>
              <a:gd name="connsiteY1151" fmla="*/ 521558 h 923360"/>
              <a:gd name="connsiteX1152" fmla="*/ 83135 w 706209"/>
              <a:gd name="connsiteY1152" fmla="*/ 521847 h 923360"/>
              <a:gd name="connsiteX1153" fmla="*/ 83040 w 706209"/>
              <a:gd name="connsiteY1153" fmla="*/ 522042 h 923360"/>
              <a:gd name="connsiteX1154" fmla="*/ 82873 w 706209"/>
              <a:gd name="connsiteY1154" fmla="*/ 522119 h 923360"/>
              <a:gd name="connsiteX1155" fmla="*/ 82656 w 706209"/>
              <a:gd name="connsiteY1155" fmla="*/ 522183 h 923360"/>
              <a:gd name="connsiteX1156" fmla="*/ 82514 w 706209"/>
              <a:gd name="connsiteY1156" fmla="*/ 522292 h 923360"/>
              <a:gd name="connsiteX1157" fmla="*/ 82342 w 706209"/>
              <a:gd name="connsiteY1157" fmla="*/ 522415 h 923360"/>
              <a:gd name="connsiteX1158" fmla="*/ 82200 w 706209"/>
              <a:gd name="connsiteY1158" fmla="*/ 522601 h 923360"/>
              <a:gd name="connsiteX1159" fmla="*/ 81995 w 706209"/>
              <a:gd name="connsiteY1159" fmla="*/ 522930 h 923360"/>
              <a:gd name="connsiteX1160" fmla="*/ 81848 w 706209"/>
              <a:gd name="connsiteY1160" fmla="*/ 523290 h 923360"/>
              <a:gd name="connsiteX1161" fmla="*/ 81604 w 706209"/>
              <a:gd name="connsiteY1161" fmla="*/ 523265 h 923360"/>
              <a:gd name="connsiteX1162" fmla="*/ 81240 w 706209"/>
              <a:gd name="connsiteY1162" fmla="*/ 523432 h 923360"/>
              <a:gd name="connsiteX1163" fmla="*/ 80964 w 706209"/>
              <a:gd name="connsiteY1163" fmla="*/ 523502 h 923360"/>
              <a:gd name="connsiteX1164" fmla="*/ 80715 w 706209"/>
              <a:gd name="connsiteY1164" fmla="*/ 523502 h 923360"/>
              <a:gd name="connsiteX1165" fmla="*/ 80407 w 706209"/>
              <a:gd name="connsiteY1165" fmla="*/ 523638 h 923360"/>
              <a:gd name="connsiteX1166" fmla="*/ 80023 w 706209"/>
              <a:gd name="connsiteY1166" fmla="*/ 523715 h 923360"/>
              <a:gd name="connsiteX1167" fmla="*/ 79747 w 706209"/>
              <a:gd name="connsiteY1167" fmla="*/ 523715 h 923360"/>
              <a:gd name="connsiteX1168" fmla="*/ 79453 w 706209"/>
              <a:gd name="connsiteY1168" fmla="*/ 523780 h 923360"/>
              <a:gd name="connsiteX1169" fmla="*/ 79248 w 706209"/>
              <a:gd name="connsiteY1169" fmla="*/ 523793 h 923360"/>
              <a:gd name="connsiteX1170" fmla="*/ 78998 w 706209"/>
              <a:gd name="connsiteY1170" fmla="*/ 523761 h 923360"/>
              <a:gd name="connsiteX1171" fmla="*/ 78383 w 706209"/>
              <a:gd name="connsiteY1171" fmla="*/ 523715 h 923360"/>
              <a:gd name="connsiteX1172" fmla="*/ 77819 w 706209"/>
              <a:gd name="connsiteY1172" fmla="*/ 523677 h 923360"/>
              <a:gd name="connsiteX1173" fmla="*/ 77602 w 706209"/>
              <a:gd name="connsiteY1173" fmla="*/ 523831 h 923360"/>
              <a:gd name="connsiteX1174" fmla="*/ 77468 w 706209"/>
              <a:gd name="connsiteY1174" fmla="*/ 523921 h 923360"/>
              <a:gd name="connsiteX1175" fmla="*/ 77250 w 706209"/>
              <a:gd name="connsiteY1175" fmla="*/ 524006 h 923360"/>
              <a:gd name="connsiteX1176" fmla="*/ 76910 w 706209"/>
              <a:gd name="connsiteY1176" fmla="*/ 524160 h 923360"/>
              <a:gd name="connsiteX1177" fmla="*/ 76756 w 706209"/>
              <a:gd name="connsiteY1177" fmla="*/ 524289 h 923360"/>
              <a:gd name="connsiteX1178" fmla="*/ 76539 w 706209"/>
              <a:gd name="connsiteY1178" fmla="*/ 524521 h 923360"/>
              <a:gd name="connsiteX1179" fmla="*/ 76244 w 706209"/>
              <a:gd name="connsiteY1179" fmla="*/ 524868 h 923360"/>
              <a:gd name="connsiteX1180" fmla="*/ 76032 w 706209"/>
              <a:gd name="connsiteY1180" fmla="*/ 525113 h 923360"/>
              <a:gd name="connsiteX1181" fmla="*/ 75687 w 706209"/>
              <a:gd name="connsiteY1181" fmla="*/ 525319 h 923360"/>
              <a:gd name="connsiteX1182" fmla="*/ 75437 w 706209"/>
              <a:gd name="connsiteY1182" fmla="*/ 525641 h 923360"/>
              <a:gd name="connsiteX1183" fmla="*/ 75079 w 706209"/>
              <a:gd name="connsiteY1183" fmla="*/ 526213 h 923360"/>
              <a:gd name="connsiteX1184" fmla="*/ 74765 w 706209"/>
              <a:gd name="connsiteY1184" fmla="*/ 526658 h 923360"/>
              <a:gd name="connsiteX1185" fmla="*/ 74411 w 706209"/>
              <a:gd name="connsiteY1185" fmla="*/ 527077 h 923360"/>
              <a:gd name="connsiteX1186" fmla="*/ 74150 w 706209"/>
              <a:gd name="connsiteY1186" fmla="*/ 527379 h 923360"/>
              <a:gd name="connsiteX1187" fmla="*/ 73906 w 706209"/>
              <a:gd name="connsiteY1187" fmla="*/ 527579 h 923360"/>
              <a:gd name="connsiteX1188" fmla="*/ 73682 w 706209"/>
              <a:gd name="connsiteY1188" fmla="*/ 527727 h 923360"/>
              <a:gd name="connsiteX1189" fmla="*/ 73272 w 706209"/>
              <a:gd name="connsiteY1189" fmla="*/ 527888 h 923360"/>
              <a:gd name="connsiteX1190" fmla="*/ 73151 w 706209"/>
              <a:gd name="connsiteY1190" fmla="*/ 528113 h 923360"/>
              <a:gd name="connsiteX1191" fmla="*/ 73022 w 706209"/>
              <a:gd name="connsiteY1191" fmla="*/ 528449 h 923360"/>
              <a:gd name="connsiteX1192" fmla="*/ 72760 w 706209"/>
              <a:gd name="connsiteY1192" fmla="*/ 528879 h 923360"/>
              <a:gd name="connsiteX1193" fmla="*/ 72453 w 706209"/>
              <a:gd name="connsiteY1193" fmla="*/ 529343 h 923360"/>
              <a:gd name="connsiteX1194" fmla="*/ 72229 w 706209"/>
              <a:gd name="connsiteY1194" fmla="*/ 529672 h 923360"/>
              <a:gd name="connsiteX1195" fmla="*/ 72028 w 706209"/>
              <a:gd name="connsiteY1195" fmla="*/ 529894 h 923360"/>
              <a:gd name="connsiteX1196" fmla="*/ 71689 w 706209"/>
              <a:gd name="connsiteY1196" fmla="*/ 530152 h 923360"/>
              <a:gd name="connsiteX1197" fmla="*/ 71254 w 706209"/>
              <a:gd name="connsiteY1197" fmla="*/ 530538 h 923360"/>
              <a:gd name="connsiteX1198" fmla="*/ 70857 w 706209"/>
              <a:gd name="connsiteY1198" fmla="*/ 530808 h 923360"/>
              <a:gd name="connsiteX1199" fmla="*/ 69953 w 706209"/>
              <a:gd name="connsiteY1199" fmla="*/ 530911 h 923360"/>
              <a:gd name="connsiteX1200" fmla="*/ 69281 w 706209"/>
              <a:gd name="connsiteY1200" fmla="*/ 530931 h 923360"/>
              <a:gd name="connsiteX1201" fmla="*/ 69019 w 706209"/>
              <a:gd name="connsiteY1201" fmla="*/ 530841 h 923360"/>
              <a:gd name="connsiteX1202" fmla="*/ 68787 w 706209"/>
              <a:gd name="connsiteY1202" fmla="*/ 530384 h 923360"/>
              <a:gd name="connsiteX1203" fmla="*/ 68505 w 706209"/>
              <a:gd name="connsiteY1203" fmla="*/ 530023 h 923360"/>
              <a:gd name="connsiteX1204" fmla="*/ 68231 w 706209"/>
              <a:gd name="connsiteY1204" fmla="*/ 529843 h 923360"/>
              <a:gd name="connsiteX1205" fmla="*/ 67969 w 706209"/>
              <a:gd name="connsiteY1205" fmla="*/ 529824 h 923360"/>
              <a:gd name="connsiteX1206" fmla="*/ 67770 w 706209"/>
              <a:gd name="connsiteY1206" fmla="*/ 529876 h 923360"/>
              <a:gd name="connsiteX1207" fmla="*/ 67564 w 706209"/>
              <a:gd name="connsiteY1207" fmla="*/ 529997 h 923360"/>
              <a:gd name="connsiteX1208" fmla="*/ 67250 w 706209"/>
              <a:gd name="connsiteY1208" fmla="*/ 530293 h 923360"/>
              <a:gd name="connsiteX1209" fmla="*/ 66828 w 706209"/>
              <a:gd name="connsiteY1209" fmla="*/ 530751 h 923360"/>
              <a:gd name="connsiteX1210" fmla="*/ 66501 w 706209"/>
              <a:gd name="connsiteY1210" fmla="*/ 531312 h 923360"/>
              <a:gd name="connsiteX1211" fmla="*/ 66200 w 706209"/>
              <a:gd name="connsiteY1211" fmla="*/ 532000 h 923360"/>
              <a:gd name="connsiteX1212" fmla="*/ 65989 w 706209"/>
              <a:gd name="connsiteY1212" fmla="*/ 532682 h 923360"/>
              <a:gd name="connsiteX1213" fmla="*/ 65842 w 706209"/>
              <a:gd name="connsiteY1213" fmla="*/ 533519 h 923360"/>
              <a:gd name="connsiteX1214" fmla="*/ 65758 w 706209"/>
              <a:gd name="connsiteY1214" fmla="*/ 534093 h 923360"/>
              <a:gd name="connsiteX1215" fmla="*/ 65816 w 706209"/>
              <a:gd name="connsiteY1215" fmla="*/ 534433 h 923360"/>
              <a:gd name="connsiteX1216" fmla="*/ 65943 w 706209"/>
              <a:gd name="connsiteY1216" fmla="*/ 534564 h 923360"/>
              <a:gd name="connsiteX1217" fmla="*/ 66206 w 706209"/>
              <a:gd name="connsiteY1217" fmla="*/ 534834 h 923360"/>
              <a:gd name="connsiteX1218" fmla="*/ 66654 w 706209"/>
              <a:gd name="connsiteY1218" fmla="*/ 535270 h 923360"/>
              <a:gd name="connsiteX1219" fmla="*/ 67148 w 706209"/>
              <a:gd name="connsiteY1219" fmla="*/ 535838 h 923360"/>
              <a:gd name="connsiteX1220" fmla="*/ 67533 w 706209"/>
              <a:gd name="connsiteY1220" fmla="*/ 536210 h 923360"/>
              <a:gd name="connsiteX1221" fmla="*/ 67583 w 706209"/>
              <a:gd name="connsiteY1221" fmla="*/ 536791 h 923360"/>
              <a:gd name="connsiteX1222" fmla="*/ 67480 w 706209"/>
              <a:gd name="connsiteY1222" fmla="*/ 537203 h 923360"/>
              <a:gd name="connsiteX1223" fmla="*/ 67243 w 706209"/>
              <a:gd name="connsiteY1223" fmla="*/ 538014 h 923360"/>
              <a:gd name="connsiteX1224" fmla="*/ 67282 w 706209"/>
              <a:gd name="connsiteY1224" fmla="*/ 538220 h 923360"/>
              <a:gd name="connsiteX1225" fmla="*/ 67219 w 706209"/>
              <a:gd name="connsiteY1225" fmla="*/ 538665 h 923360"/>
              <a:gd name="connsiteX1226" fmla="*/ 67179 w 706209"/>
              <a:gd name="connsiteY1226" fmla="*/ 538864 h 923360"/>
              <a:gd name="connsiteX1227" fmla="*/ 67065 w 706209"/>
              <a:gd name="connsiteY1227" fmla="*/ 539250 h 923360"/>
              <a:gd name="connsiteX1228" fmla="*/ 66885 w 706209"/>
              <a:gd name="connsiteY1228" fmla="*/ 539997 h 923360"/>
              <a:gd name="connsiteX1229" fmla="*/ 66859 w 706209"/>
              <a:gd name="connsiteY1229" fmla="*/ 540416 h 923360"/>
              <a:gd name="connsiteX1230" fmla="*/ 66859 w 706209"/>
              <a:gd name="connsiteY1230" fmla="*/ 541569 h 923360"/>
              <a:gd name="connsiteX1231" fmla="*/ 67103 w 706209"/>
              <a:gd name="connsiteY1231" fmla="*/ 542018 h 923360"/>
              <a:gd name="connsiteX1232" fmla="*/ 67103 w 706209"/>
              <a:gd name="connsiteY1232" fmla="*/ 542321 h 923360"/>
              <a:gd name="connsiteX1233" fmla="*/ 67071 w 706209"/>
              <a:gd name="connsiteY1233" fmla="*/ 542785 h 923360"/>
              <a:gd name="connsiteX1234" fmla="*/ 66968 w 706209"/>
              <a:gd name="connsiteY1234" fmla="*/ 543345 h 923360"/>
              <a:gd name="connsiteX1235" fmla="*/ 66936 w 706209"/>
              <a:gd name="connsiteY1235" fmla="*/ 544298 h 923360"/>
              <a:gd name="connsiteX1236" fmla="*/ 66792 w 706209"/>
              <a:gd name="connsiteY1236" fmla="*/ 545120 h 923360"/>
              <a:gd name="connsiteX1237" fmla="*/ 66728 w 706209"/>
              <a:gd name="connsiteY1237" fmla="*/ 544914 h 923360"/>
              <a:gd name="connsiteX1238" fmla="*/ 66648 w 706209"/>
              <a:gd name="connsiteY1238" fmla="*/ 545218 h 923360"/>
              <a:gd name="connsiteX1239" fmla="*/ 66316 w 706209"/>
              <a:gd name="connsiteY1239" fmla="*/ 545683 h 923360"/>
              <a:gd name="connsiteX1240" fmla="*/ 66027 w 706209"/>
              <a:gd name="connsiteY1240" fmla="*/ 546108 h 923360"/>
              <a:gd name="connsiteX1241" fmla="*/ 65706 w 706209"/>
              <a:gd name="connsiteY1241" fmla="*/ 546526 h 923360"/>
              <a:gd name="connsiteX1242" fmla="*/ 65291 w 706209"/>
              <a:gd name="connsiteY1242" fmla="*/ 546971 h 923360"/>
              <a:gd name="connsiteX1243" fmla="*/ 64830 w 706209"/>
              <a:gd name="connsiteY1243" fmla="*/ 547344 h 923360"/>
              <a:gd name="connsiteX1244" fmla="*/ 64593 w 706209"/>
              <a:gd name="connsiteY1244" fmla="*/ 547440 h 923360"/>
              <a:gd name="connsiteX1245" fmla="*/ 64406 w 706209"/>
              <a:gd name="connsiteY1245" fmla="*/ 547633 h 923360"/>
              <a:gd name="connsiteX1246" fmla="*/ 63938 w 706209"/>
              <a:gd name="connsiteY1246" fmla="*/ 547916 h 923360"/>
              <a:gd name="connsiteX1247" fmla="*/ 63580 w 706209"/>
              <a:gd name="connsiteY1247" fmla="*/ 548085 h 923360"/>
              <a:gd name="connsiteX1248" fmla="*/ 63229 w 706209"/>
              <a:gd name="connsiteY1248" fmla="*/ 548219 h 923360"/>
              <a:gd name="connsiteX1249" fmla="*/ 62953 w 706209"/>
              <a:gd name="connsiteY1249" fmla="*/ 548381 h 923360"/>
              <a:gd name="connsiteX1250" fmla="*/ 62825 w 706209"/>
              <a:gd name="connsiteY1250" fmla="*/ 548490 h 923360"/>
              <a:gd name="connsiteX1251" fmla="*/ 62511 w 706209"/>
              <a:gd name="connsiteY1251" fmla="*/ 548567 h 923360"/>
              <a:gd name="connsiteX1252" fmla="*/ 62184 w 706209"/>
              <a:gd name="connsiteY1252" fmla="*/ 548664 h 923360"/>
              <a:gd name="connsiteX1253" fmla="*/ 61530 w 706209"/>
              <a:gd name="connsiteY1253" fmla="*/ 548979 h 923360"/>
              <a:gd name="connsiteX1254" fmla="*/ 61218 w 706209"/>
              <a:gd name="connsiteY1254" fmla="*/ 549089 h 923360"/>
              <a:gd name="connsiteX1255" fmla="*/ 60954 w 706209"/>
              <a:gd name="connsiteY1255" fmla="*/ 549121 h 923360"/>
              <a:gd name="connsiteX1256" fmla="*/ 60608 w 706209"/>
              <a:gd name="connsiteY1256" fmla="*/ 549262 h 923360"/>
              <a:gd name="connsiteX1257" fmla="*/ 60372 w 706209"/>
              <a:gd name="connsiteY1257" fmla="*/ 549365 h 923360"/>
              <a:gd name="connsiteX1258" fmla="*/ 60147 w 706209"/>
              <a:gd name="connsiteY1258" fmla="*/ 549547 h 923360"/>
              <a:gd name="connsiteX1259" fmla="*/ 59923 w 706209"/>
              <a:gd name="connsiteY1259" fmla="*/ 549726 h 923360"/>
              <a:gd name="connsiteX1260" fmla="*/ 59692 w 706209"/>
              <a:gd name="connsiteY1260" fmla="*/ 549893 h 923360"/>
              <a:gd name="connsiteX1261" fmla="*/ 59360 w 706209"/>
              <a:gd name="connsiteY1261" fmla="*/ 550138 h 923360"/>
              <a:gd name="connsiteX1262" fmla="*/ 59200 w 706209"/>
              <a:gd name="connsiteY1262" fmla="*/ 550228 h 923360"/>
              <a:gd name="connsiteX1263" fmla="*/ 59020 w 706209"/>
              <a:gd name="connsiteY1263" fmla="*/ 550358 h 923360"/>
              <a:gd name="connsiteX1264" fmla="*/ 58219 w 706209"/>
              <a:gd name="connsiteY1264" fmla="*/ 551541 h 923360"/>
              <a:gd name="connsiteX1265" fmla="*/ 57964 w 706209"/>
              <a:gd name="connsiteY1265" fmla="*/ 551967 h 923360"/>
              <a:gd name="connsiteX1266" fmla="*/ 57700 w 706209"/>
              <a:gd name="connsiteY1266" fmla="*/ 552354 h 923360"/>
              <a:gd name="connsiteX1267" fmla="*/ 57553 w 706209"/>
              <a:gd name="connsiteY1267" fmla="*/ 552746 h 923360"/>
              <a:gd name="connsiteX1268" fmla="*/ 57573 w 706209"/>
              <a:gd name="connsiteY1268" fmla="*/ 553487 h 923360"/>
              <a:gd name="connsiteX1269" fmla="*/ 57861 w 706209"/>
              <a:gd name="connsiteY1269" fmla="*/ 553930 h 923360"/>
              <a:gd name="connsiteX1270" fmla="*/ 58117 w 706209"/>
              <a:gd name="connsiteY1270" fmla="*/ 554421 h 923360"/>
              <a:gd name="connsiteX1271" fmla="*/ 58188 w 706209"/>
              <a:gd name="connsiteY1271" fmla="*/ 554813 h 923360"/>
              <a:gd name="connsiteX1272" fmla="*/ 58111 w 706209"/>
              <a:gd name="connsiteY1272" fmla="*/ 555162 h 923360"/>
              <a:gd name="connsiteX1273" fmla="*/ 58021 w 706209"/>
              <a:gd name="connsiteY1273" fmla="*/ 555418 h 923360"/>
              <a:gd name="connsiteX1274" fmla="*/ 57817 w 706209"/>
              <a:gd name="connsiteY1274" fmla="*/ 555574 h 923360"/>
              <a:gd name="connsiteX1275" fmla="*/ 57463 w 706209"/>
              <a:gd name="connsiteY1275" fmla="*/ 555611 h 923360"/>
              <a:gd name="connsiteX1276" fmla="*/ 57202 w 706209"/>
              <a:gd name="connsiteY1276" fmla="*/ 555547 h 923360"/>
              <a:gd name="connsiteX1277" fmla="*/ 56798 w 706209"/>
              <a:gd name="connsiteY1277" fmla="*/ 555155 h 923360"/>
              <a:gd name="connsiteX1278" fmla="*/ 56522 w 706209"/>
              <a:gd name="connsiteY1278" fmla="*/ 554555 h 923360"/>
              <a:gd name="connsiteX1279" fmla="*/ 56260 w 706209"/>
              <a:gd name="connsiteY1279" fmla="*/ 554046 h 923360"/>
              <a:gd name="connsiteX1280" fmla="*/ 56164 w 706209"/>
              <a:gd name="connsiteY1280" fmla="*/ 553481 h 923360"/>
              <a:gd name="connsiteX1281" fmla="*/ 56029 w 706209"/>
              <a:gd name="connsiteY1281" fmla="*/ 553036 h 923360"/>
              <a:gd name="connsiteX1282" fmla="*/ 55792 w 706209"/>
              <a:gd name="connsiteY1282" fmla="*/ 552604 h 923360"/>
              <a:gd name="connsiteX1283" fmla="*/ 55492 w 706209"/>
              <a:gd name="connsiteY1283" fmla="*/ 552354 h 923360"/>
              <a:gd name="connsiteX1284" fmla="*/ 55267 w 706209"/>
              <a:gd name="connsiteY1284" fmla="*/ 552295 h 923360"/>
              <a:gd name="connsiteX1285" fmla="*/ 54908 w 706209"/>
              <a:gd name="connsiteY1285" fmla="*/ 552302 h 923360"/>
              <a:gd name="connsiteX1286" fmla="*/ 54666 w 706209"/>
              <a:gd name="connsiteY1286" fmla="*/ 552308 h 923360"/>
              <a:gd name="connsiteX1287" fmla="*/ 54396 w 706209"/>
              <a:gd name="connsiteY1287" fmla="*/ 552328 h 923360"/>
              <a:gd name="connsiteX1288" fmla="*/ 54044 w 706209"/>
              <a:gd name="connsiteY1288" fmla="*/ 552527 h 923360"/>
              <a:gd name="connsiteX1289" fmla="*/ 53814 w 706209"/>
              <a:gd name="connsiteY1289" fmla="*/ 552547 h 923360"/>
              <a:gd name="connsiteX1290" fmla="*/ 53588 w 706209"/>
              <a:gd name="connsiteY1290" fmla="*/ 552547 h 923360"/>
              <a:gd name="connsiteX1291" fmla="*/ 53276 w 706209"/>
              <a:gd name="connsiteY1291" fmla="*/ 552527 h 923360"/>
              <a:gd name="connsiteX1292" fmla="*/ 53013 w 706209"/>
              <a:gd name="connsiteY1292" fmla="*/ 552624 h 923360"/>
              <a:gd name="connsiteX1293" fmla="*/ 52571 w 706209"/>
              <a:gd name="connsiteY1293" fmla="*/ 552688 h 923360"/>
              <a:gd name="connsiteX1294" fmla="*/ 52110 w 706209"/>
              <a:gd name="connsiteY1294" fmla="*/ 552797 h 923360"/>
              <a:gd name="connsiteX1295" fmla="*/ 51847 w 706209"/>
              <a:gd name="connsiteY1295" fmla="*/ 552889 h 923360"/>
              <a:gd name="connsiteX1296" fmla="*/ 51615 w 706209"/>
              <a:gd name="connsiteY1296" fmla="*/ 552907 h 923360"/>
              <a:gd name="connsiteX1297" fmla="*/ 51605 w 706209"/>
              <a:gd name="connsiteY1297" fmla="*/ 553069 h 923360"/>
              <a:gd name="connsiteX1298" fmla="*/ 50763 w 706209"/>
              <a:gd name="connsiteY1298" fmla="*/ 556558 h 923360"/>
              <a:gd name="connsiteX1299" fmla="*/ 48846 w 706209"/>
              <a:gd name="connsiteY1299" fmla="*/ 557485 h 923360"/>
              <a:gd name="connsiteX1300" fmla="*/ 46750 w 706209"/>
              <a:gd name="connsiteY1300" fmla="*/ 559625 h 923360"/>
              <a:gd name="connsiteX1301" fmla="*/ 45761 w 706209"/>
              <a:gd name="connsiteY1301" fmla="*/ 561068 h 923360"/>
              <a:gd name="connsiteX1302" fmla="*/ 44692 w 706209"/>
              <a:gd name="connsiteY1302" fmla="*/ 568118 h 923360"/>
              <a:gd name="connsiteX1303" fmla="*/ 40880 w 706209"/>
              <a:gd name="connsiteY1303" fmla="*/ 578804 h 923360"/>
              <a:gd name="connsiteX1304" fmla="*/ 39652 w 706209"/>
              <a:gd name="connsiteY1304" fmla="*/ 585855 h 923360"/>
              <a:gd name="connsiteX1305" fmla="*/ 36359 w 706209"/>
              <a:gd name="connsiteY1305" fmla="*/ 590343 h 923360"/>
              <a:gd name="connsiteX1306" fmla="*/ 28630 w 706209"/>
              <a:gd name="connsiteY1306" fmla="*/ 593759 h 923360"/>
              <a:gd name="connsiteX1307" fmla="*/ 28326 w 706209"/>
              <a:gd name="connsiteY1307" fmla="*/ 594606 h 923360"/>
              <a:gd name="connsiteX1308" fmla="*/ 29176 w 706209"/>
              <a:gd name="connsiteY1308" fmla="*/ 596362 h 923360"/>
              <a:gd name="connsiteX1309" fmla="*/ 28433 w 706209"/>
              <a:gd name="connsiteY1309" fmla="*/ 597353 h 923360"/>
              <a:gd name="connsiteX1310" fmla="*/ 29295 w 706209"/>
              <a:gd name="connsiteY1310" fmla="*/ 598100 h 923360"/>
              <a:gd name="connsiteX1311" fmla="*/ 29599 w 706209"/>
              <a:gd name="connsiteY1311" fmla="*/ 599092 h 923360"/>
              <a:gd name="connsiteX1312" fmla="*/ 31535 w 706209"/>
              <a:gd name="connsiteY1312" fmla="*/ 600515 h 923360"/>
              <a:gd name="connsiteX1313" fmla="*/ 32798 w 706209"/>
              <a:gd name="connsiteY1313" fmla="*/ 602139 h 923360"/>
              <a:gd name="connsiteX1314" fmla="*/ 33288 w 706209"/>
              <a:gd name="connsiteY1314" fmla="*/ 603193 h 923360"/>
              <a:gd name="connsiteX1315" fmla="*/ 33223 w 706209"/>
              <a:gd name="connsiteY1315" fmla="*/ 604310 h 923360"/>
              <a:gd name="connsiteX1316" fmla="*/ 34267 w 706209"/>
              <a:gd name="connsiteY1316" fmla="*/ 605800 h 923360"/>
              <a:gd name="connsiteX1317" fmla="*/ 34565 w 706209"/>
              <a:gd name="connsiteY1317" fmla="*/ 609335 h 923360"/>
              <a:gd name="connsiteX1318" fmla="*/ 36593 w 706209"/>
              <a:gd name="connsiteY1318" fmla="*/ 612005 h 923360"/>
              <a:gd name="connsiteX1319" fmla="*/ 35829 w 706209"/>
              <a:gd name="connsiteY1319" fmla="*/ 619380 h 923360"/>
              <a:gd name="connsiteX1320" fmla="*/ 25794 w 706209"/>
              <a:gd name="connsiteY1320" fmla="*/ 623897 h 923360"/>
              <a:gd name="connsiteX1321" fmla="*/ 24460 w 706209"/>
              <a:gd name="connsiteY1321" fmla="*/ 626461 h 923360"/>
              <a:gd name="connsiteX1322" fmla="*/ 26959 w 706209"/>
              <a:gd name="connsiteY1322" fmla="*/ 628598 h 923360"/>
              <a:gd name="connsiteX1323" fmla="*/ 25598 w 706209"/>
              <a:gd name="connsiteY1323" fmla="*/ 632232 h 923360"/>
              <a:gd name="connsiteX1324" fmla="*/ 21496 w 706209"/>
              <a:gd name="connsiteY1324" fmla="*/ 635011 h 923360"/>
              <a:gd name="connsiteX1325" fmla="*/ 19311 w 706209"/>
              <a:gd name="connsiteY1325" fmla="*/ 637577 h 923360"/>
              <a:gd name="connsiteX1326" fmla="*/ 17081 w 706209"/>
              <a:gd name="connsiteY1326" fmla="*/ 642065 h 923360"/>
              <a:gd name="connsiteX1327" fmla="*/ 14904 w 706209"/>
              <a:gd name="connsiteY1327" fmla="*/ 646245 h 923360"/>
              <a:gd name="connsiteX1328" fmla="*/ 14049 w 706209"/>
              <a:gd name="connsiteY1328" fmla="*/ 647890 h 923360"/>
              <a:gd name="connsiteX1329" fmla="*/ 13474 w 706209"/>
              <a:gd name="connsiteY1329" fmla="*/ 648997 h 923360"/>
              <a:gd name="connsiteX1330" fmla="*/ 13359 w 706209"/>
              <a:gd name="connsiteY1330" fmla="*/ 649216 h 923360"/>
              <a:gd name="connsiteX1331" fmla="*/ 11963 w 706209"/>
              <a:gd name="connsiteY1331" fmla="*/ 651897 h 923360"/>
              <a:gd name="connsiteX1332" fmla="*/ 12099 w 706209"/>
              <a:gd name="connsiteY1332" fmla="*/ 655104 h 923360"/>
              <a:gd name="connsiteX1333" fmla="*/ 15022 w 706209"/>
              <a:gd name="connsiteY1333" fmla="*/ 657239 h 923360"/>
              <a:gd name="connsiteX1334" fmla="*/ 16454 w 706209"/>
              <a:gd name="connsiteY1334" fmla="*/ 659591 h 923360"/>
              <a:gd name="connsiteX1335" fmla="*/ 16322 w 706209"/>
              <a:gd name="connsiteY1335" fmla="*/ 665147 h 923360"/>
              <a:gd name="connsiteX1336" fmla="*/ 14239 w 706209"/>
              <a:gd name="connsiteY1336" fmla="*/ 672415 h 923360"/>
              <a:gd name="connsiteX1337" fmla="*/ 12403 w 706209"/>
              <a:gd name="connsiteY1337" fmla="*/ 678185 h 923360"/>
              <a:gd name="connsiteX1338" fmla="*/ 9566 w 706209"/>
              <a:gd name="connsiteY1338" fmla="*/ 681393 h 923360"/>
              <a:gd name="connsiteX1339" fmla="*/ 4559 w 706209"/>
              <a:gd name="connsiteY1339" fmla="*/ 686524 h 923360"/>
              <a:gd name="connsiteX1340" fmla="*/ 2754 w 706209"/>
              <a:gd name="connsiteY1340" fmla="*/ 691014 h 923360"/>
              <a:gd name="connsiteX1341" fmla="*/ 2217 w 706209"/>
              <a:gd name="connsiteY1341" fmla="*/ 704694 h 923360"/>
              <a:gd name="connsiteX1342" fmla="*/ 3807 w 706209"/>
              <a:gd name="connsiteY1342" fmla="*/ 709395 h 923360"/>
              <a:gd name="connsiteX1343" fmla="*/ 3089 w 706209"/>
              <a:gd name="connsiteY1343" fmla="*/ 712815 h 923360"/>
              <a:gd name="connsiteX1344" fmla="*/ 1086 w 706209"/>
              <a:gd name="connsiteY1344" fmla="*/ 716665 h 923360"/>
              <a:gd name="connsiteX1345" fmla="*/ 180 w 706209"/>
              <a:gd name="connsiteY1345" fmla="*/ 719770 h 923360"/>
              <a:gd name="connsiteX1346" fmla="*/ 2809 w 706209"/>
              <a:gd name="connsiteY1346" fmla="*/ 719591 h 923360"/>
              <a:gd name="connsiteX1347" fmla="*/ 3655 w 706209"/>
              <a:gd name="connsiteY1347" fmla="*/ 721016 h 923360"/>
              <a:gd name="connsiteX1348" fmla="*/ 4333 w 706209"/>
              <a:gd name="connsiteY1348" fmla="*/ 721142 h 923360"/>
              <a:gd name="connsiteX1349" fmla="*/ 5138 w 706209"/>
              <a:gd name="connsiteY1349" fmla="*/ 719904 h 923360"/>
              <a:gd name="connsiteX1350" fmla="*/ 6062 w 706209"/>
              <a:gd name="connsiteY1350" fmla="*/ 719845 h 923360"/>
              <a:gd name="connsiteX1351" fmla="*/ 6503 w 706209"/>
              <a:gd name="connsiteY1351" fmla="*/ 720450 h 923360"/>
              <a:gd name="connsiteX1352" fmla="*/ 6922 w 706209"/>
              <a:gd name="connsiteY1352" fmla="*/ 721024 h 923360"/>
              <a:gd name="connsiteX1353" fmla="*/ 8828 w 706209"/>
              <a:gd name="connsiteY1353" fmla="*/ 720244 h 923360"/>
              <a:gd name="connsiteX1354" fmla="*/ 9329 w 706209"/>
              <a:gd name="connsiteY1354" fmla="*/ 720039 h 923360"/>
              <a:gd name="connsiteX1355" fmla="*/ 10249 w 706209"/>
              <a:gd name="connsiteY1355" fmla="*/ 721467 h 923360"/>
              <a:gd name="connsiteX1356" fmla="*/ 11112 w 706209"/>
              <a:gd name="connsiteY1356" fmla="*/ 721406 h 923360"/>
              <a:gd name="connsiteX1357" fmla="*/ 11850 w 706209"/>
              <a:gd name="connsiteY1357" fmla="*/ 722090 h 923360"/>
              <a:gd name="connsiteX1358" fmla="*/ 12589 w 706209"/>
              <a:gd name="connsiteY1358" fmla="*/ 722154 h 923360"/>
              <a:gd name="connsiteX1359" fmla="*/ 13861 w 706209"/>
              <a:gd name="connsiteY1359" fmla="*/ 724355 h 923360"/>
              <a:gd name="connsiteX1360" fmla="*/ 14013 w 706209"/>
              <a:gd name="connsiteY1360" fmla="*/ 726918 h 923360"/>
              <a:gd name="connsiteX1361" fmla="*/ 12880 w 706209"/>
              <a:gd name="connsiteY1361" fmla="*/ 729912 h 923360"/>
              <a:gd name="connsiteX1362" fmla="*/ 11353 w 706209"/>
              <a:gd name="connsiteY1362" fmla="*/ 731623 h 923360"/>
              <a:gd name="connsiteX1363" fmla="*/ 11095 w 706209"/>
              <a:gd name="connsiteY1363" fmla="*/ 733547 h 923360"/>
              <a:gd name="connsiteX1364" fmla="*/ 12273 w 706209"/>
              <a:gd name="connsiteY1364" fmla="*/ 746586 h 923360"/>
              <a:gd name="connsiteX1365" fmla="*/ 12957 w 706209"/>
              <a:gd name="connsiteY1365" fmla="*/ 753640 h 923360"/>
              <a:gd name="connsiteX1366" fmla="*/ 13918 w 706209"/>
              <a:gd name="connsiteY1366" fmla="*/ 757916 h 923360"/>
              <a:gd name="connsiteX1367" fmla="*/ 14687 w 706209"/>
              <a:gd name="connsiteY1367" fmla="*/ 761336 h 923360"/>
              <a:gd name="connsiteX1368" fmla="*/ 14646 w 706209"/>
              <a:gd name="connsiteY1368" fmla="*/ 763047 h 923360"/>
              <a:gd name="connsiteX1369" fmla="*/ 14980 w 706209"/>
              <a:gd name="connsiteY1369" fmla="*/ 766894 h 923360"/>
              <a:gd name="connsiteX1370" fmla="*/ 15575 w 706209"/>
              <a:gd name="connsiteY1370" fmla="*/ 768351 h 923360"/>
              <a:gd name="connsiteX1371" fmla="*/ 15645 w 706209"/>
              <a:gd name="connsiteY1371" fmla="*/ 768524 h 923360"/>
              <a:gd name="connsiteX1372" fmla="*/ 15952 w 706209"/>
              <a:gd name="connsiteY1372" fmla="*/ 768632 h 923360"/>
              <a:gd name="connsiteX1373" fmla="*/ 16265 w 706209"/>
              <a:gd name="connsiteY1373" fmla="*/ 768696 h 923360"/>
              <a:gd name="connsiteX1374" fmla="*/ 16638 w 706209"/>
              <a:gd name="connsiteY1374" fmla="*/ 768560 h 923360"/>
              <a:gd name="connsiteX1375" fmla="*/ 16875 w 706209"/>
              <a:gd name="connsiteY1375" fmla="*/ 768135 h 923360"/>
              <a:gd name="connsiteX1376" fmla="*/ 16976 w 706209"/>
              <a:gd name="connsiteY1376" fmla="*/ 767878 h 923360"/>
              <a:gd name="connsiteX1377" fmla="*/ 17136 w 706209"/>
              <a:gd name="connsiteY1377" fmla="*/ 767903 h 923360"/>
              <a:gd name="connsiteX1378" fmla="*/ 17854 w 706209"/>
              <a:gd name="connsiteY1378" fmla="*/ 768760 h 923360"/>
              <a:gd name="connsiteX1379" fmla="*/ 18175 w 706209"/>
              <a:gd name="connsiteY1379" fmla="*/ 768915 h 923360"/>
              <a:gd name="connsiteX1380" fmla="*/ 18443 w 706209"/>
              <a:gd name="connsiteY1380" fmla="*/ 769057 h 923360"/>
              <a:gd name="connsiteX1381" fmla="*/ 18981 w 706209"/>
              <a:gd name="connsiteY1381" fmla="*/ 769211 h 923360"/>
              <a:gd name="connsiteX1382" fmla="*/ 19545 w 706209"/>
              <a:gd name="connsiteY1382" fmla="*/ 769198 h 923360"/>
              <a:gd name="connsiteX1383" fmla="*/ 20179 w 706209"/>
              <a:gd name="connsiteY1383" fmla="*/ 769204 h 923360"/>
              <a:gd name="connsiteX1384" fmla="*/ 20480 w 706209"/>
              <a:gd name="connsiteY1384" fmla="*/ 769218 h 923360"/>
              <a:gd name="connsiteX1385" fmla="*/ 20895 w 706209"/>
              <a:gd name="connsiteY1385" fmla="*/ 769185 h 923360"/>
              <a:gd name="connsiteX1386" fmla="*/ 21800 w 706209"/>
              <a:gd name="connsiteY1386" fmla="*/ 769270 h 923360"/>
              <a:gd name="connsiteX1387" fmla="*/ 22325 w 706209"/>
              <a:gd name="connsiteY1387" fmla="*/ 769437 h 923360"/>
              <a:gd name="connsiteX1388" fmla="*/ 22741 w 706209"/>
              <a:gd name="connsiteY1388" fmla="*/ 769360 h 923360"/>
              <a:gd name="connsiteX1389" fmla="*/ 23163 w 706209"/>
              <a:gd name="connsiteY1389" fmla="*/ 769379 h 923360"/>
              <a:gd name="connsiteX1390" fmla="*/ 23311 w 706209"/>
              <a:gd name="connsiteY1390" fmla="*/ 769373 h 923360"/>
              <a:gd name="connsiteX1391" fmla="*/ 23324 w 706209"/>
              <a:gd name="connsiteY1391" fmla="*/ 769218 h 923360"/>
              <a:gd name="connsiteX1392" fmla="*/ 23638 w 706209"/>
              <a:gd name="connsiteY1392" fmla="*/ 769218 h 923360"/>
              <a:gd name="connsiteX1393" fmla="*/ 24059 w 706209"/>
              <a:gd name="connsiteY1393" fmla="*/ 768902 h 923360"/>
              <a:gd name="connsiteX1394" fmla="*/ 24419 w 706209"/>
              <a:gd name="connsiteY1394" fmla="*/ 768729 h 923360"/>
              <a:gd name="connsiteX1395" fmla="*/ 24753 w 706209"/>
              <a:gd name="connsiteY1395" fmla="*/ 768523 h 923360"/>
              <a:gd name="connsiteX1396" fmla="*/ 24944 w 706209"/>
              <a:gd name="connsiteY1396" fmla="*/ 768225 h 923360"/>
              <a:gd name="connsiteX1397" fmla="*/ 25104 w 706209"/>
              <a:gd name="connsiteY1397" fmla="*/ 768091 h 923360"/>
              <a:gd name="connsiteX1398" fmla="*/ 25546 w 706209"/>
              <a:gd name="connsiteY1398" fmla="*/ 767942 h 923360"/>
              <a:gd name="connsiteX1399" fmla="*/ 25899 w 706209"/>
              <a:gd name="connsiteY1399" fmla="*/ 767865 h 923360"/>
              <a:gd name="connsiteX1400" fmla="*/ 26308 w 706209"/>
              <a:gd name="connsiteY1400" fmla="*/ 767878 h 923360"/>
              <a:gd name="connsiteX1401" fmla="*/ 26718 w 706209"/>
              <a:gd name="connsiteY1401" fmla="*/ 768045 h 923360"/>
              <a:gd name="connsiteX1402" fmla="*/ 26892 w 706209"/>
              <a:gd name="connsiteY1402" fmla="*/ 768225 h 923360"/>
              <a:gd name="connsiteX1403" fmla="*/ 27096 w 706209"/>
              <a:gd name="connsiteY1403" fmla="*/ 768335 h 923360"/>
              <a:gd name="connsiteX1404" fmla="*/ 27147 w 706209"/>
              <a:gd name="connsiteY1404" fmla="*/ 768606 h 923360"/>
              <a:gd name="connsiteX1405" fmla="*/ 27487 w 706209"/>
              <a:gd name="connsiteY1405" fmla="*/ 768747 h 923360"/>
              <a:gd name="connsiteX1406" fmla="*/ 27787 w 706209"/>
              <a:gd name="connsiteY1406" fmla="*/ 768670 h 923360"/>
              <a:gd name="connsiteX1407" fmla="*/ 27845 w 706209"/>
              <a:gd name="connsiteY1407" fmla="*/ 768477 h 923360"/>
              <a:gd name="connsiteX1408" fmla="*/ 28108 w 706209"/>
              <a:gd name="connsiteY1408" fmla="*/ 768496 h 923360"/>
              <a:gd name="connsiteX1409" fmla="*/ 28152 w 706209"/>
              <a:gd name="connsiteY1409" fmla="*/ 768315 h 923360"/>
              <a:gd name="connsiteX1410" fmla="*/ 28371 w 706209"/>
              <a:gd name="connsiteY1410" fmla="*/ 768168 h 923360"/>
              <a:gd name="connsiteX1411" fmla="*/ 28518 w 706209"/>
              <a:gd name="connsiteY1411" fmla="*/ 768052 h 923360"/>
              <a:gd name="connsiteX1412" fmla="*/ 28839 w 706209"/>
              <a:gd name="connsiteY1412" fmla="*/ 767291 h 923360"/>
              <a:gd name="connsiteX1413" fmla="*/ 28934 w 706209"/>
              <a:gd name="connsiteY1413" fmla="*/ 766989 h 923360"/>
              <a:gd name="connsiteX1414" fmla="*/ 29151 w 706209"/>
              <a:gd name="connsiteY1414" fmla="*/ 766428 h 923360"/>
              <a:gd name="connsiteX1415" fmla="*/ 29274 w 706209"/>
              <a:gd name="connsiteY1415" fmla="*/ 765854 h 923360"/>
              <a:gd name="connsiteX1416" fmla="*/ 29280 w 706209"/>
              <a:gd name="connsiteY1416" fmla="*/ 765674 h 923360"/>
              <a:gd name="connsiteX1417" fmla="*/ 29388 w 706209"/>
              <a:gd name="connsiteY1417" fmla="*/ 765481 h 923360"/>
              <a:gd name="connsiteX1418" fmla="*/ 29678 w 706209"/>
              <a:gd name="connsiteY1418" fmla="*/ 765203 h 923360"/>
              <a:gd name="connsiteX1419" fmla="*/ 30113 w 706209"/>
              <a:gd name="connsiteY1419" fmla="*/ 764914 h 923360"/>
              <a:gd name="connsiteX1420" fmla="*/ 30791 w 706209"/>
              <a:gd name="connsiteY1420" fmla="*/ 764695 h 923360"/>
              <a:gd name="connsiteX1421" fmla="*/ 31175 w 706209"/>
              <a:gd name="connsiteY1421" fmla="*/ 764572 h 923360"/>
              <a:gd name="connsiteX1422" fmla="*/ 31727 w 706209"/>
              <a:gd name="connsiteY1422" fmla="*/ 763869 h 923360"/>
              <a:gd name="connsiteX1423" fmla="*/ 31970 w 706209"/>
              <a:gd name="connsiteY1423" fmla="*/ 763374 h 923360"/>
              <a:gd name="connsiteX1424" fmla="*/ 32085 w 706209"/>
              <a:gd name="connsiteY1424" fmla="*/ 763168 h 923360"/>
              <a:gd name="connsiteX1425" fmla="*/ 32892 w 706209"/>
              <a:gd name="connsiteY1425" fmla="*/ 762569 h 923360"/>
              <a:gd name="connsiteX1426" fmla="*/ 33437 w 706209"/>
              <a:gd name="connsiteY1426" fmla="*/ 762368 h 923360"/>
              <a:gd name="connsiteX1427" fmla="*/ 34148 w 706209"/>
              <a:gd name="connsiteY1427" fmla="*/ 762214 h 923360"/>
              <a:gd name="connsiteX1428" fmla="*/ 34333 w 706209"/>
              <a:gd name="connsiteY1428" fmla="*/ 762234 h 923360"/>
              <a:gd name="connsiteX1429" fmla="*/ 34449 w 706209"/>
              <a:gd name="connsiteY1429" fmla="*/ 762401 h 923360"/>
              <a:gd name="connsiteX1430" fmla="*/ 34474 w 706209"/>
              <a:gd name="connsiteY1430" fmla="*/ 762968 h 923360"/>
              <a:gd name="connsiteX1431" fmla="*/ 34359 w 706209"/>
              <a:gd name="connsiteY1431" fmla="*/ 763271 h 923360"/>
              <a:gd name="connsiteX1432" fmla="*/ 34186 w 706209"/>
              <a:gd name="connsiteY1432" fmla="*/ 763529 h 923360"/>
              <a:gd name="connsiteX1433" fmla="*/ 34158 w 706209"/>
              <a:gd name="connsiteY1433" fmla="*/ 763921 h 923360"/>
              <a:gd name="connsiteX1434" fmla="*/ 33564 w 706209"/>
              <a:gd name="connsiteY1434" fmla="*/ 763992 h 923360"/>
              <a:gd name="connsiteX1435" fmla="*/ 33373 w 706209"/>
              <a:gd name="connsiteY1435" fmla="*/ 763985 h 923360"/>
              <a:gd name="connsiteX1436" fmla="*/ 33097 w 706209"/>
              <a:gd name="connsiteY1436" fmla="*/ 764283 h 923360"/>
              <a:gd name="connsiteX1437" fmla="*/ 32937 w 706209"/>
              <a:gd name="connsiteY1437" fmla="*/ 764559 h 923360"/>
              <a:gd name="connsiteX1438" fmla="*/ 32886 w 706209"/>
              <a:gd name="connsiteY1438" fmla="*/ 764927 h 923360"/>
              <a:gd name="connsiteX1439" fmla="*/ 33130 w 706209"/>
              <a:gd name="connsiteY1439" fmla="*/ 765552 h 923360"/>
              <a:gd name="connsiteX1440" fmla="*/ 33353 w 706209"/>
              <a:gd name="connsiteY1440" fmla="*/ 765926 h 923360"/>
              <a:gd name="connsiteX1441" fmla="*/ 33514 w 706209"/>
              <a:gd name="connsiteY1441" fmla="*/ 766126 h 923360"/>
              <a:gd name="connsiteX1442" fmla="*/ 33885 w 706209"/>
              <a:gd name="connsiteY1442" fmla="*/ 766435 h 923360"/>
              <a:gd name="connsiteX1443" fmla="*/ 33968 w 706209"/>
              <a:gd name="connsiteY1443" fmla="*/ 766577 h 923360"/>
              <a:gd name="connsiteX1444" fmla="*/ 34192 w 706209"/>
              <a:gd name="connsiteY1444" fmla="*/ 766789 h 923360"/>
              <a:gd name="connsiteX1445" fmla="*/ 34506 w 706209"/>
              <a:gd name="connsiteY1445" fmla="*/ 766899 h 923360"/>
              <a:gd name="connsiteX1446" fmla="*/ 34807 w 706209"/>
              <a:gd name="connsiteY1446" fmla="*/ 767046 h 923360"/>
              <a:gd name="connsiteX1447" fmla="*/ 34858 w 706209"/>
              <a:gd name="connsiteY1447" fmla="*/ 767265 h 923360"/>
              <a:gd name="connsiteX1448" fmla="*/ 34877 w 706209"/>
              <a:gd name="connsiteY1448" fmla="*/ 767440 h 923360"/>
              <a:gd name="connsiteX1449" fmla="*/ 34941 w 706209"/>
              <a:gd name="connsiteY1449" fmla="*/ 767890 h 923360"/>
              <a:gd name="connsiteX1450" fmla="*/ 34737 w 706209"/>
              <a:gd name="connsiteY1450" fmla="*/ 768258 h 923360"/>
              <a:gd name="connsiteX1451" fmla="*/ 34353 w 706209"/>
              <a:gd name="connsiteY1451" fmla="*/ 768490 h 923360"/>
              <a:gd name="connsiteX1452" fmla="*/ 34192 w 706209"/>
              <a:gd name="connsiteY1452" fmla="*/ 768606 h 923360"/>
              <a:gd name="connsiteX1453" fmla="*/ 34025 w 706209"/>
              <a:gd name="connsiteY1453" fmla="*/ 768838 h 923360"/>
              <a:gd name="connsiteX1454" fmla="*/ 33828 w 706209"/>
              <a:gd name="connsiteY1454" fmla="*/ 768979 h 923360"/>
              <a:gd name="connsiteX1455" fmla="*/ 33622 w 706209"/>
              <a:gd name="connsiteY1455" fmla="*/ 769211 h 923360"/>
              <a:gd name="connsiteX1456" fmla="*/ 33568 w 706209"/>
              <a:gd name="connsiteY1456" fmla="*/ 769407 h 923360"/>
              <a:gd name="connsiteX1457" fmla="*/ 33674 w 706209"/>
              <a:gd name="connsiteY1457" fmla="*/ 769566 h 923360"/>
              <a:gd name="connsiteX1458" fmla="*/ 33913 w 706209"/>
              <a:gd name="connsiteY1458" fmla="*/ 769667 h 923360"/>
              <a:gd name="connsiteX1459" fmla="*/ 34115 w 706209"/>
              <a:gd name="connsiteY1459" fmla="*/ 769836 h 923360"/>
              <a:gd name="connsiteX1460" fmla="*/ 34122 w 706209"/>
              <a:gd name="connsiteY1460" fmla="*/ 770037 h 923360"/>
              <a:gd name="connsiteX1461" fmla="*/ 34096 w 706209"/>
              <a:gd name="connsiteY1461" fmla="*/ 770352 h 923360"/>
              <a:gd name="connsiteX1462" fmla="*/ 34192 w 706209"/>
              <a:gd name="connsiteY1462" fmla="*/ 770552 h 923360"/>
              <a:gd name="connsiteX1463" fmla="*/ 34385 w 706209"/>
              <a:gd name="connsiteY1463" fmla="*/ 770809 h 923360"/>
              <a:gd name="connsiteX1464" fmla="*/ 34730 w 706209"/>
              <a:gd name="connsiteY1464" fmla="*/ 770880 h 923360"/>
              <a:gd name="connsiteX1465" fmla="*/ 35154 w 706209"/>
              <a:gd name="connsiteY1465" fmla="*/ 770887 h 923360"/>
              <a:gd name="connsiteX1466" fmla="*/ 35551 w 706209"/>
              <a:gd name="connsiteY1466" fmla="*/ 770828 h 923360"/>
              <a:gd name="connsiteX1467" fmla="*/ 35762 w 706209"/>
              <a:gd name="connsiteY1467" fmla="*/ 770609 h 923360"/>
              <a:gd name="connsiteX1468" fmla="*/ 36012 w 706209"/>
              <a:gd name="connsiteY1468" fmla="*/ 770603 h 923360"/>
              <a:gd name="connsiteX1469" fmla="*/ 36166 w 706209"/>
              <a:gd name="connsiteY1469" fmla="*/ 770571 h 923360"/>
              <a:gd name="connsiteX1470" fmla="*/ 36338 w 706209"/>
              <a:gd name="connsiteY1470" fmla="*/ 770681 h 923360"/>
              <a:gd name="connsiteX1471" fmla="*/ 36428 w 706209"/>
              <a:gd name="connsiteY1471" fmla="*/ 770918 h 923360"/>
              <a:gd name="connsiteX1472" fmla="*/ 36357 w 706209"/>
              <a:gd name="connsiteY1472" fmla="*/ 771113 h 923360"/>
              <a:gd name="connsiteX1473" fmla="*/ 36454 w 706209"/>
              <a:gd name="connsiteY1473" fmla="*/ 771409 h 923360"/>
              <a:gd name="connsiteX1474" fmla="*/ 36537 w 706209"/>
              <a:gd name="connsiteY1474" fmla="*/ 771641 h 923360"/>
              <a:gd name="connsiteX1475" fmla="*/ 36722 w 706209"/>
              <a:gd name="connsiteY1475" fmla="*/ 771956 h 923360"/>
              <a:gd name="connsiteX1476" fmla="*/ 37042 w 706209"/>
              <a:gd name="connsiteY1476" fmla="*/ 772382 h 923360"/>
              <a:gd name="connsiteX1477" fmla="*/ 37152 w 706209"/>
              <a:gd name="connsiteY1477" fmla="*/ 772530 h 923360"/>
              <a:gd name="connsiteX1478" fmla="*/ 37356 w 706209"/>
              <a:gd name="connsiteY1478" fmla="*/ 772736 h 923360"/>
              <a:gd name="connsiteX1479" fmla="*/ 37651 w 706209"/>
              <a:gd name="connsiteY1479" fmla="*/ 773072 h 923360"/>
              <a:gd name="connsiteX1480" fmla="*/ 38208 w 706209"/>
              <a:gd name="connsiteY1480" fmla="*/ 773407 h 923360"/>
              <a:gd name="connsiteX1481" fmla="*/ 38529 w 706209"/>
              <a:gd name="connsiteY1481" fmla="*/ 773541 h 923360"/>
              <a:gd name="connsiteX1482" fmla="*/ 38726 w 706209"/>
              <a:gd name="connsiteY1482" fmla="*/ 773631 h 923360"/>
              <a:gd name="connsiteX1483" fmla="*/ 39425 w 706209"/>
              <a:gd name="connsiteY1483" fmla="*/ 773812 h 923360"/>
              <a:gd name="connsiteX1484" fmla="*/ 39822 w 706209"/>
              <a:gd name="connsiteY1484" fmla="*/ 774005 h 923360"/>
              <a:gd name="connsiteX1485" fmla="*/ 40002 w 706209"/>
              <a:gd name="connsiteY1485" fmla="*/ 774141 h 923360"/>
              <a:gd name="connsiteX1486" fmla="*/ 40053 w 706209"/>
              <a:gd name="connsiteY1486" fmla="*/ 774398 h 923360"/>
              <a:gd name="connsiteX1487" fmla="*/ 40193 w 706209"/>
              <a:gd name="connsiteY1487" fmla="*/ 774573 h 923360"/>
              <a:gd name="connsiteX1488" fmla="*/ 40353 w 706209"/>
              <a:gd name="connsiteY1488" fmla="*/ 774772 h 923360"/>
              <a:gd name="connsiteX1489" fmla="*/ 40360 w 706209"/>
              <a:gd name="connsiteY1489" fmla="*/ 774952 h 923360"/>
              <a:gd name="connsiteX1490" fmla="*/ 40707 w 706209"/>
              <a:gd name="connsiteY1490" fmla="*/ 775456 h 923360"/>
              <a:gd name="connsiteX1491" fmla="*/ 40904 w 706209"/>
              <a:gd name="connsiteY1491" fmla="*/ 775765 h 923360"/>
              <a:gd name="connsiteX1492" fmla="*/ 40937 w 706209"/>
              <a:gd name="connsiteY1492" fmla="*/ 776015 h 923360"/>
              <a:gd name="connsiteX1493" fmla="*/ 41021 w 706209"/>
              <a:gd name="connsiteY1493" fmla="*/ 776157 h 923360"/>
              <a:gd name="connsiteX1494" fmla="*/ 41045 w 706209"/>
              <a:gd name="connsiteY1494" fmla="*/ 776370 h 923360"/>
              <a:gd name="connsiteX1495" fmla="*/ 41328 w 706209"/>
              <a:gd name="connsiteY1495" fmla="*/ 776569 h 923360"/>
              <a:gd name="connsiteX1496" fmla="*/ 41699 w 706209"/>
              <a:gd name="connsiteY1496" fmla="*/ 776589 h 923360"/>
              <a:gd name="connsiteX1497" fmla="*/ 42096 w 706209"/>
              <a:gd name="connsiteY1497" fmla="*/ 776332 h 923360"/>
              <a:gd name="connsiteX1498" fmla="*/ 42576 w 706209"/>
              <a:gd name="connsiteY1498" fmla="*/ 775668 h 923360"/>
              <a:gd name="connsiteX1499" fmla="*/ 42839 w 706209"/>
              <a:gd name="connsiteY1499" fmla="*/ 775042 h 923360"/>
              <a:gd name="connsiteX1500" fmla="*/ 42845 w 706209"/>
              <a:gd name="connsiteY1500" fmla="*/ 773948 h 923360"/>
              <a:gd name="connsiteX1501" fmla="*/ 42867 w 706209"/>
              <a:gd name="connsiteY1501" fmla="*/ 773531 h 923360"/>
              <a:gd name="connsiteX1502" fmla="*/ 42788 w 706209"/>
              <a:gd name="connsiteY1502" fmla="*/ 773232 h 923360"/>
              <a:gd name="connsiteX1503" fmla="*/ 42795 w 706209"/>
              <a:gd name="connsiteY1503" fmla="*/ 772980 h 923360"/>
              <a:gd name="connsiteX1504" fmla="*/ 42942 w 706209"/>
              <a:gd name="connsiteY1504" fmla="*/ 772458 h 923360"/>
              <a:gd name="connsiteX1505" fmla="*/ 43166 w 706209"/>
              <a:gd name="connsiteY1505" fmla="*/ 772027 h 923360"/>
              <a:gd name="connsiteX1506" fmla="*/ 43357 w 706209"/>
              <a:gd name="connsiteY1506" fmla="*/ 771525 h 923360"/>
              <a:gd name="connsiteX1507" fmla="*/ 43537 w 706209"/>
              <a:gd name="connsiteY1507" fmla="*/ 771253 h 923360"/>
              <a:gd name="connsiteX1508" fmla="*/ 43851 w 706209"/>
              <a:gd name="connsiteY1508" fmla="*/ 770931 h 923360"/>
              <a:gd name="connsiteX1509" fmla="*/ 44011 w 706209"/>
              <a:gd name="connsiteY1509" fmla="*/ 770828 h 923360"/>
              <a:gd name="connsiteX1510" fmla="*/ 44190 w 706209"/>
              <a:gd name="connsiteY1510" fmla="*/ 770745 h 923360"/>
              <a:gd name="connsiteX1511" fmla="*/ 44472 w 706209"/>
              <a:gd name="connsiteY1511" fmla="*/ 770493 h 923360"/>
              <a:gd name="connsiteX1512" fmla="*/ 44652 w 706209"/>
              <a:gd name="connsiteY1512" fmla="*/ 770261 h 923360"/>
              <a:gd name="connsiteX1513" fmla="*/ 45061 w 706209"/>
              <a:gd name="connsiteY1513" fmla="*/ 770087 h 923360"/>
              <a:gd name="connsiteX1514" fmla="*/ 45381 w 706209"/>
              <a:gd name="connsiteY1514" fmla="*/ 769927 h 923360"/>
              <a:gd name="connsiteX1515" fmla="*/ 45695 w 706209"/>
              <a:gd name="connsiteY1515" fmla="*/ 769649 h 923360"/>
              <a:gd name="connsiteX1516" fmla="*/ 46130 w 706209"/>
              <a:gd name="connsiteY1516" fmla="*/ 769599 h 923360"/>
              <a:gd name="connsiteX1517" fmla="*/ 46508 w 706209"/>
              <a:gd name="connsiteY1517" fmla="*/ 769695 h 923360"/>
              <a:gd name="connsiteX1518" fmla="*/ 46938 w 706209"/>
              <a:gd name="connsiteY1518" fmla="*/ 770261 h 923360"/>
              <a:gd name="connsiteX1519" fmla="*/ 47035 w 706209"/>
              <a:gd name="connsiteY1519" fmla="*/ 770674 h 923360"/>
              <a:gd name="connsiteX1520" fmla="*/ 47072 w 706209"/>
              <a:gd name="connsiteY1520" fmla="*/ 771132 h 923360"/>
              <a:gd name="connsiteX1521" fmla="*/ 46964 w 706209"/>
              <a:gd name="connsiteY1521" fmla="*/ 771485 h 923360"/>
              <a:gd name="connsiteX1522" fmla="*/ 46541 w 706209"/>
              <a:gd name="connsiteY1522" fmla="*/ 772099 h 923360"/>
              <a:gd name="connsiteX1523" fmla="*/ 46067 w 706209"/>
              <a:gd name="connsiteY1523" fmla="*/ 772646 h 923360"/>
              <a:gd name="connsiteX1524" fmla="*/ 45772 w 706209"/>
              <a:gd name="connsiteY1524" fmla="*/ 773019 h 923360"/>
              <a:gd name="connsiteX1525" fmla="*/ 45426 w 706209"/>
              <a:gd name="connsiteY1525" fmla="*/ 773387 h 923360"/>
              <a:gd name="connsiteX1526" fmla="*/ 45195 w 706209"/>
              <a:gd name="connsiteY1526" fmla="*/ 773722 h 923360"/>
              <a:gd name="connsiteX1527" fmla="*/ 45036 w 706209"/>
              <a:gd name="connsiteY1527" fmla="*/ 774237 h 923360"/>
              <a:gd name="connsiteX1528" fmla="*/ 44850 w 706209"/>
              <a:gd name="connsiteY1528" fmla="*/ 774939 h 923360"/>
              <a:gd name="connsiteX1529" fmla="*/ 44773 w 706209"/>
              <a:gd name="connsiteY1529" fmla="*/ 775326 h 923360"/>
              <a:gd name="connsiteX1530" fmla="*/ 44723 w 706209"/>
              <a:gd name="connsiteY1530" fmla="*/ 775675 h 923360"/>
              <a:gd name="connsiteX1531" fmla="*/ 44664 w 706209"/>
              <a:gd name="connsiteY1531" fmla="*/ 775964 h 923360"/>
              <a:gd name="connsiteX1532" fmla="*/ 44587 w 706209"/>
              <a:gd name="connsiteY1532" fmla="*/ 776343 h 923360"/>
              <a:gd name="connsiteX1533" fmla="*/ 44446 w 706209"/>
              <a:gd name="connsiteY1533" fmla="*/ 776615 h 923360"/>
              <a:gd name="connsiteX1534" fmla="*/ 44299 w 706209"/>
              <a:gd name="connsiteY1534" fmla="*/ 776917 h 923360"/>
              <a:gd name="connsiteX1535" fmla="*/ 44299 w 706209"/>
              <a:gd name="connsiteY1535" fmla="*/ 777104 h 923360"/>
              <a:gd name="connsiteX1536" fmla="*/ 44319 w 706209"/>
              <a:gd name="connsiteY1536" fmla="*/ 777478 h 923360"/>
              <a:gd name="connsiteX1537" fmla="*/ 44422 w 706209"/>
              <a:gd name="connsiteY1537" fmla="*/ 777665 h 923360"/>
              <a:gd name="connsiteX1538" fmla="*/ 44639 w 706209"/>
              <a:gd name="connsiteY1538" fmla="*/ 777884 h 923360"/>
              <a:gd name="connsiteX1539" fmla="*/ 44971 w 706209"/>
              <a:gd name="connsiteY1539" fmla="*/ 777962 h 923360"/>
              <a:gd name="connsiteX1540" fmla="*/ 45305 w 706209"/>
              <a:gd name="connsiteY1540" fmla="*/ 777807 h 923360"/>
              <a:gd name="connsiteX1541" fmla="*/ 46080 w 706209"/>
              <a:gd name="connsiteY1541" fmla="*/ 777253 h 923360"/>
              <a:gd name="connsiteX1542" fmla="*/ 46714 w 706209"/>
              <a:gd name="connsiteY1542" fmla="*/ 776672 h 923360"/>
              <a:gd name="connsiteX1543" fmla="*/ 47566 w 706209"/>
              <a:gd name="connsiteY1543" fmla="*/ 776306 h 923360"/>
              <a:gd name="connsiteX1544" fmla="*/ 48124 w 706209"/>
              <a:gd name="connsiteY1544" fmla="*/ 775809 h 923360"/>
              <a:gd name="connsiteX1545" fmla="*/ 48552 w 706209"/>
              <a:gd name="connsiteY1545" fmla="*/ 775164 h 923360"/>
              <a:gd name="connsiteX1546" fmla="*/ 48980 w 706209"/>
              <a:gd name="connsiteY1546" fmla="*/ 774288 h 923360"/>
              <a:gd name="connsiteX1547" fmla="*/ 49301 w 706209"/>
              <a:gd name="connsiteY1547" fmla="*/ 773387 h 923360"/>
              <a:gd name="connsiteX1548" fmla="*/ 49595 w 706209"/>
              <a:gd name="connsiteY1548" fmla="*/ 772627 h 923360"/>
              <a:gd name="connsiteX1549" fmla="*/ 49782 w 706209"/>
              <a:gd name="connsiteY1549" fmla="*/ 771917 h 923360"/>
              <a:gd name="connsiteX1550" fmla="*/ 50045 w 706209"/>
              <a:gd name="connsiteY1550" fmla="*/ 771402 h 923360"/>
              <a:gd name="connsiteX1551" fmla="*/ 50754 w 706209"/>
              <a:gd name="connsiteY1551" fmla="*/ 770797 h 923360"/>
              <a:gd name="connsiteX1552" fmla="*/ 51250 w 706209"/>
              <a:gd name="connsiteY1552" fmla="*/ 770607 h 923360"/>
              <a:gd name="connsiteX1553" fmla="*/ 51466 w 706209"/>
              <a:gd name="connsiteY1553" fmla="*/ 770526 h 923360"/>
              <a:gd name="connsiteX1554" fmla="*/ 51927 w 706209"/>
              <a:gd name="connsiteY1554" fmla="*/ 770648 h 923360"/>
              <a:gd name="connsiteX1555" fmla="*/ 52274 w 706209"/>
              <a:gd name="connsiteY1555" fmla="*/ 770944 h 923360"/>
              <a:gd name="connsiteX1556" fmla="*/ 52542 w 706209"/>
              <a:gd name="connsiteY1556" fmla="*/ 771788 h 923360"/>
              <a:gd name="connsiteX1557" fmla="*/ 52638 w 706209"/>
              <a:gd name="connsiteY1557" fmla="*/ 772349 h 923360"/>
              <a:gd name="connsiteX1558" fmla="*/ 52625 w 706209"/>
              <a:gd name="connsiteY1558" fmla="*/ 772517 h 923360"/>
              <a:gd name="connsiteX1559" fmla="*/ 52754 w 706209"/>
              <a:gd name="connsiteY1559" fmla="*/ 772749 h 923360"/>
              <a:gd name="connsiteX1560" fmla="*/ 52856 w 706209"/>
              <a:gd name="connsiteY1560" fmla="*/ 772969 h 923360"/>
              <a:gd name="connsiteX1561" fmla="*/ 52856 w 706209"/>
              <a:gd name="connsiteY1561" fmla="*/ 773232 h 923360"/>
              <a:gd name="connsiteX1562" fmla="*/ 52753 w 706209"/>
              <a:gd name="connsiteY1562" fmla="*/ 773443 h 923360"/>
              <a:gd name="connsiteX1563" fmla="*/ 52901 w 706209"/>
              <a:gd name="connsiteY1563" fmla="*/ 773832 h 923360"/>
              <a:gd name="connsiteX1564" fmla="*/ 53049 w 706209"/>
              <a:gd name="connsiteY1564" fmla="*/ 773959 h 923360"/>
              <a:gd name="connsiteX1565" fmla="*/ 53273 w 706209"/>
              <a:gd name="connsiteY1565" fmla="*/ 774082 h 923360"/>
              <a:gd name="connsiteX1566" fmla="*/ 53433 w 706209"/>
              <a:gd name="connsiteY1566" fmla="*/ 774211 h 923360"/>
              <a:gd name="connsiteX1567" fmla="*/ 53618 w 706209"/>
              <a:gd name="connsiteY1567" fmla="*/ 774443 h 923360"/>
              <a:gd name="connsiteX1568" fmla="*/ 53900 w 706209"/>
              <a:gd name="connsiteY1568" fmla="*/ 774314 h 923360"/>
              <a:gd name="connsiteX1569" fmla="*/ 54041 w 706209"/>
              <a:gd name="connsiteY1569" fmla="*/ 774089 h 923360"/>
              <a:gd name="connsiteX1570" fmla="*/ 54092 w 706209"/>
              <a:gd name="connsiteY1570" fmla="*/ 773693 h 923360"/>
              <a:gd name="connsiteX1571" fmla="*/ 54131 w 706209"/>
              <a:gd name="connsiteY1571" fmla="*/ 773394 h 923360"/>
              <a:gd name="connsiteX1572" fmla="*/ 54221 w 706209"/>
              <a:gd name="connsiteY1572" fmla="*/ 772794 h 923360"/>
              <a:gd name="connsiteX1573" fmla="*/ 54291 w 706209"/>
              <a:gd name="connsiteY1573" fmla="*/ 772421 h 923360"/>
              <a:gd name="connsiteX1574" fmla="*/ 54653 w 706209"/>
              <a:gd name="connsiteY1574" fmla="*/ 772113 h 923360"/>
              <a:gd name="connsiteX1575" fmla="*/ 54764 w 706209"/>
              <a:gd name="connsiteY1575" fmla="*/ 772239 h 923360"/>
              <a:gd name="connsiteX1576" fmla="*/ 55050 w 706209"/>
              <a:gd name="connsiteY1576" fmla="*/ 772259 h 923360"/>
              <a:gd name="connsiteX1577" fmla="*/ 55251 w 706209"/>
              <a:gd name="connsiteY1577" fmla="*/ 772162 h 923360"/>
              <a:gd name="connsiteX1578" fmla="*/ 55482 w 706209"/>
              <a:gd name="connsiteY1578" fmla="*/ 771685 h 923360"/>
              <a:gd name="connsiteX1579" fmla="*/ 55758 w 706209"/>
              <a:gd name="connsiteY1579" fmla="*/ 771415 h 923360"/>
              <a:gd name="connsiteX1580" fmla="*/ 56227 w 706209"/>
              <a:gd name="connsiteY1580" fmla="*/ 771229 h 923360"/>
              <a:gd name="connsiteX1581" fmla="*/ 56551 w 706209"/>
              <a:gd name="connsiteY1581" fmla="*/ 770951 h 923360"/>
              <a:gd name="connsiteX1582" fmla="*/ 56661 w 706209"/>
              <a:gd name="connsiteY1582" fmla="*/ 770526 h 923360"/>
              <a:gd name="connsiteX1583" fmla="*/ 56821 w 706209"/>
              <a:gd name="connsiteY1583" fmla="*/ 770048 h 923360"/>
              <a:gd name="connsiteX1584" fmla="*/ 56849 w 706209"/>
              <a:gd name="connsiteY1584" fmla="*/ 769850 h 923360"/>
              <a:gd name="connsiteX1585" fmla="*/ 56917 w 706209"/>
              <a:gd name="connsiteY1585" fmla="*/ 769386 h 923360"/>
              <a:gd name="connsiteX1586" fmla="*/ 56808 w 706209"/>
              <a:gd name="connsiteY1586" fmla="*/ 768851 h 923360"/>
              <a:gd name="connsiteX1587" fmla="*/ 56711 w 706209"/>
              <a:gd name="connsiteY1587" fmla="*/ 768554 h 923360"/>
              <a:gd name="connsiteX1588" fmla="*/ 56731 w 706209"/>
              <a:gd name="connsiteY1588" fmla="*/ 768194 h 923360"/>
              <a:gd name="connsiteX1589" fmla="*/ 56808 w 706209"/>
              <a:gd name="connsiteY1589" fmla="*/ 767859 h 923360"/>
              <a:gd name="connsiteX1590" fmla="*/ 57249 w 706209"/>
              <a:gd name="connsiteY1590" fmla="*/ 767355 h 923360"/>
              <a:gd name="connsiteX1591" fmla="*/ 57596 w 706209"/>
              <a:gd name="connsiteY1591" fmla="*/ 767020 h 923360"/>
              <a:gd name="connsiteX1592" fmla="*/ 57887 w 706209"/>
              <a:gd name="connsiteY1592" fmla="*/ 766789 h 923360"/>
              <a:gd name="connsiteX1593" fmla="*/ 58317 w 706209"/>
              <a:gd name="connsiteY1593" fmla="*/ 766521 h 923360"/>
              <a:gd name="connsiteX1594" fmla="*/ 58709 w 706209"/>
              <a:gd name="connsiteY1594" fmla="*/ 766279 h 923360"/>
              <a:gd name="connsiteX1595" fmla="*/ 59056 w 706209"/>
              <a:gd name="connsiteY1595" fmla="*/ 766170 h 923360"/>
              <a:gd name="connsiteX1596" fmla="*/ 59350 w 706209"/>
              <a:gd name="connsiteY1596" fmla="*/ 766202 h 923360"/>
              <a:gd name="connsiteX1597" fmla="*/ 59532 w 706209"/>
              <a:gd name="connsiteY1597" fmla="*/ 766296 h 923360"/>
              <a:gd name="connsiteX1598" fmla="*/ 59690 w 706209"/>
              <a:gd name="connsiteY1598" fmla="*/ 766376 h 923360"/>
              <a:gd name="connsiteX1599" fmla="*/ 60183 w 706209"/>
              <a:gd name="connsiteY1599" fmla="*/ 766717 h 923360"/>
              <a:gd name="connsiteX1600" fmla="*/ 60609 w 706209"/>
              <a:gd name="connsiteY1600" fmla="*/ 766969 h 923360"/>
              <a:gd name="connsiteX1601" fmla="*/ 61003 w 706209"/>
              <a:gd name="connsiteY1601" fmla="*/ 766963 h 923360"/>
              <a:gd name="connsiteX1602" fmla="*/ 61241 w 706209"/>
              <a:gd name="connsiteY1602" fmla="*/ 766879 h 923360"/>
              <a:gd name="connsiteX1603" fmla="*/ 61445 w 706209"/>
              <a:gd name="connsiteY1603" fmla="*/ 766363 h 923360"/>
              <a:gd name="connsiteX1604" fmla="*/ 61411 w 706209"/>
              <a:gd name="connsiteY1604" fmla="*/ 766103 h 923360"/>
              <a:gd name="connsiteX1605" fmla="*/ 61335 w 706209"/>
              <a:gd name="connsiteY1605" fmla="*/ 765532 h 923360"/>
              <a:gd name="connsiteX1606" fmla="*/ 61445 w 706209"/>
              <a:gd name="connsiteY1606" fmla="*/ 765140 h 923360"/>
              <a:gd name="connsiteX1607" fmla="*/ 62200 w 706209"/>
              <a:gd name="connsiteY1607" fmla="*/ 764379 h 923360"/>
              <a:gd name="connsiteX1608" fmla="*/ 62866 w 706209"/>
              <a:gd name="connsiteY1608" fmla="*/ 763895 h 923360"/>
              <a:gd name="connsiteX1609" fmla="*/ 63674 w 706209"/>
              <a:gd name="connsiteY1609" fmla="*/ 763553 h 923360"/>
              <a:gd name="connsiteX1610" fmla="*/ 64058 w 706209"/>
              <a:gd name="connsiteY1610" fmla="*/ 763444 h 923360"/>
              <a:gd name="connsiteX1611" fmla="*/ 64385 w 706209"/>
              <a:gd name="connsiteY1611" fmla="*/ 763361 h 923360"/>
              <a:gd name="connsiteX1612" fmla="*/ 64769 w 706209"/>
              <a:gd name="connsiteY1612" fmla="*/ 763264 h 923360"/>
              <a:gd name="connsiteX1613" fmla="*/ 65059 w 706209"/>
              <a:gd name="connsiteY1613" fmla="*/ 763305 h 923360"/>
              <a:gd name="connsiteX1614" fmla="*/ 65454 w 706209"/>
              <a:gd name="connsiteY1614" fmla="*/ 763361 h 923360"/>
              <a:gd name="connsiteX1615" fmla="*/ 66110 w 706209"/>
              <a:gd name="connsiteY1615" fmla="*/ 763293 h 923360"/>
              <a:gd name="connsiteX1616" fmla="*/ 66440 w 706209"/>
              <a:gd name="connsiteY1616" fmla="*/ 763284 h 923360"/>
              <a:gd name="connsiteX1617" fmla="*/ 66767 w 706209"/>
              <a:gd name="connsiteY1617" fmla="*/ 762729 h 923360"/>
              <a:gd name="connsiteX1618" fmla="*/ 67068 w 706209"/>
              <a:gd name="connsiteY1618" fmla="*/ 762214 h 923360"/>
              <a:gd name="connsiteX1619" fmla="*/ 67202 w 706209"/>
              <a:gd name="connsiteY1619" fmla="*/ 761949 h 923360"/>
              <a:gd name="connsiteX1620" fmla="*/ 67349 w 706209"/>
              <a:gd name="connsiteY1620" fmla="*/ 761454 h 923360"/>
              <a:gd name="connsiteX1621" fmla="*/ 67452 w 706209"/>
              <a:gd name="connsiteY1621" fmla="*/ 760687 h 923360"/>
              <a:gd name="connsiteX1622" fmla="*/ 67536 w 706209"/>
              <a:gd name="connsiteY1622" fmla="*/ 760365 h 923360"/>
              <a:gd name="connsiteX1623" fmla="*/ 67606 w 706209"/>
              <a:gd name="connsiteY1623" fmla="*/ 759791 h 923360"/>
              <a:gd name="connsiteX1624" fmla="*/ 67549 w 706209"/>
              <a:gd name="connsiteY1624" fmla="*/ 759160 h 923360"/>
              <a:gd name="connsiteX1625" fmla="*/ 67506 w 706209"/>
              <a:gd name="connsiteY1625" fmla="*/ 758980 h 923360"/>
              <a:gd name="connsiteX1626" fmla="*/ 67433 w 706209"/>
              <a:gd name="connsiteY1626" fmla="*/ 758664 h 923360"/>
              <a:gd name="connsiteX1627" fmla="*/ 67439 w 706209"/>
              <a:gd name="connsiteY1627" fmla="*/ 758277 h 923360"/>
              <a:gd name="connsiteX1628" fmla="*/ 67479 w 706209"/>
              <a:gd name="connsiteY1628" fmla="*/ 757620 h 923360"/>
              <a:gd name="connsiteX1629" fmla="*/ 67472 w 706209"/>
              <a:gd name="connsiteY1629" fmla="*/ 756879 h 923360"/>
              <a:gd name="connsiteX1630" fmla="*/ 67573 w 706209"/>
              <a:gd name="connsiteY1630" fmla="*/ 756589 h 923360"/>
              <a:gd name="connsiteX1631" fmla="*/ 67824 w 706209"/>
              <a:gd name="connsiteY1631" fmla="*/ 756230 h 923360"/>
              <a:gd name="connsiteX1632" fmla="*/ 67971 w 706209"/>
              <a:gd name="connsiteY1632" fmla="*/ 755816 h 923360"/>
              <a:gd name="connsiteX1633" fmla="*/ 68010 w 706209"/>
              <a:gd name="connsiteY1633" fmla="*/ 755564 h 923360"/>
              <a:gd name="connsiteX1634" fmla="*/ 68399 w 706209"/>
              <a:gd name="connsiteY1634" fmla="*/ 755100 h 923360"/>
              <a:gd name="connsiteX1635" fmla="*/ 68568 w 706209"/>
              <a:gd name="connsiteY1635" fmla="*/ 754900 h 923360"/>
              <a:gd name="connsiteX1636" fmla="*/ 69047 w 706209"/>
              <a:gd name="connsiteY1636" fmla="*/ 754611 h 923360"/>
              <a:gd name="connsiteX1637" fmla="*/ 69585 w 706209"/>
              <a:gd name="connsiteY1637" fmla="*/ 754688 h 923360"/>
              <a:gd name="connsiteX1638" fmla="*/ 69957 w 706209"/>
              <a:gd name="connsiteY1638" fmla="*/ 754850 h 923360"/>
              <a:gd name="connsiteX1639" fmla="*/ 70412 w 706209"/>
              <a:gd name="connsiteY1639" fmla="*/ 755178 h 923360"/>
              <a:gd name="connsiteX1640" fmla="*/ 70476 w 706209"/>
              <a:gd name="connsiteY1640" fmla="*/ 755326 h 923360"/>
              <a:gd name="connsiteX1641" fmla="*/ 70700 w 706209"/>
              <a:gd name="connsiteY1641" fmla="*/ 755520 h 923360"/>
              <a:gd name="connsiteX1642" fmla="*/ 70790 w 706209"/>
              <a:gd name="connsiteY1642" fmla="*/ 755713 h 923360"/>
              <a:gd name="connsiteX1643" fmla="*/ 70796 w 706209"/>
              <a:gd name="connsiteY1643" fmla="*/ 756377 h 923360"/>
              <a:gd name="connsiteX1644" fmla="*/ 71007 w 706209"/>
              <a:gd name="connsiteY1644" fmla="*/ 756647 h 923360"/>
              <a:gd name="connsiteX1645" fmla="*/ 71218 w 706209"/>
              <a:gd name="connsiteY1645" fmla="*/ 756840 h 923360"/>
              <a:gd name="connsiteX1646" fmla="*/ 71429 w 706209"/>
              <a:gd name="connsiteY1646" fmla="*/ 756979 h 923360"/>
              <a:gd name="connsiteX1647" fmla="*/ 71795 w 706209"/>
              <a:gd name="connsiteY1647" fmla="*/ 757227 h 923360"/>
              <a:gd name="connsiteX1648" fmla="*/ 72090 w 706209"/>
              <a:gd name="connsiteY1648" fmla="*/ 757194 h 923360"/>
              <a:gd name="connsiteX1649" fmla="*/ 72410 w 706209"/>
              <a:gd name="connsiteY1649" fmla="*/ 757275 h 923360"/>
              <a:gd name="connsiteX1650" fmla="*/ 72634 w 706209"/>
              <a:gd name="connsiteY1650" fmla="*/ 757230 h 923360"/>
              <a:gd name="connsiteX1651" fmla="*/ 73012 w 706209"/>
              <a:gd name="connsiteY1651" fmla="*/ 757078 h 923360"/>
              <a:gd name="connsiteX1652" fmla="*/ 73730 w 706209"/>
              <a:gd name="connsiteY1652" fmla="*/ 756589 h 923360"/>
              <a:gd name="connsiteX1653" fmla="*/ 74575 w 706209"/>
              <a:gd name="connsiteY1653" fmla="*/ 756215 h 923360"/>
              <a:gd name="connsiteX1654" fmla="*/ 74889 w 706209"/>
              <a:gd name="connsiteY1654" fmla="*/ 756055 h 923360"/>
              <a:gd name="connsiteX1655" fmla="*/ 75106 w 706209"/>
              <a:gd name="connsiteY1655" fmla="*/ 756048 h 923360"/>
              <a:gd name="connsiteX1656" fmla="*/ 75522 w 706209"/>
              <a:gd name="connsiteY1656" fmla="*/ 756086 h 923360"/>
              <a:gd name="connsiteX1657" fmla="*/ 75708 w 706209"/>
              <a:gd name="connsiteY1657" fmla="*/ 756236 h 923360"/>
              <a:gd name="connsiteX1658" fmla="*/ 75912 w 706209"/>
              <a:gd name="connsiteY1658" fmla="*/ 756454 h 923360"/>
              <a:gd name="connsiteX1659" fmla="*/ 76060 w 706209"/>
              <a:gd name="connsiteY1659" fmla="*/ 756588 h 923360"/>
              <a:gd name="connsiteX1660" fmla="*/ 76547 w 706209"/>
              <a:gd name="connsiteY1660" fmla="*/ 756570 h 923360"/>
              <a:gd name="connsiteX1661" fmla="*/ 77309 w 706209"/>
              <a:gd name="connsiteY1661" fmla="*/ 756434 h 923360"/>
              <a:gd name="connsiteX1662" fmla="*/ 77590 w 706209"/>
              <a:gd name="connsiteY1662" fmla="*/ 756395 h 923360"/>
              <a:gd name="connsiteX1663" fmla="*/ 77796 w 706209"/>
              <a:gd name="connsiteY1663" fmla="*/ 756447 h 923360"/>
              <a:gd name="connsiteX1664" fmla="*/ 78244 w 706209"/>
              <a:gd name="connsiteY1664" fmla="*/ 756125 h 923360"/>
              <a:gd name="connsiteX1665" fmla="*/ 79206 w 706209"/>
              <a:gd name="connsiteY1665" fmla="*/ 755352 h 923360"/>
              <a:gd name="connsiteX1666" fmla="*/ 79654 w 706209"/>
              <a:gd name="connsiteY1666" fmla="*/ 755172 h 923360"/>
              <a:gd name="connsiteX1667" fmla="*/ 80519 w 706209"/>
              <a:gd name="connsiteY1667" fmla="*/ 755069 h 923360"/>
              <a:gd name="connsiteX1668" fmla="*/ 80754 w 706209"/>
              <a:gd name="connsiteY1668" fmla="*/ 754977 h 923360"/>
              <a:gd name="connsiteX1669" fmla="*/ 81158 w 706209"/>
              <a:gd name="connsiteY1669" fmla="*/ 754933 h 923360"/>
              <a:gd name="connsiteX1670" fmla="*/ 81331 w 706209"/>
              <a:gd name="connsiteY1670" fmla="*/ 754900 h 923360"/>
              <a:gd name="connsiteX1671" fmla="*/ 81526 w 706209"/>
              <a:gd name="connsiteY1671" fmla="*/ 754681 h 923360"/>
              <a:gd name="connsiteX1672" fmla="*/ 81979 w 706209"/>
              <a:gd name="connsiteY1672" fmla="*/ 754681 h 923360"/>
              <a:gd name="connsiteX1673" fmla="*/ 82247 w 706209"/>
              <a:gd name="connsiteY1673" fmla="*/ 754688 h 923360"/>
              <a:gd name="connsiteX1674" fmla="*/ 82451 w 706209"/>
              <a:gd name="connsiteY1674" fmla="*/ 754635 h 923360"/>
              <a:gd name="connsiteX1675" fmla="*/ 82651 w 706209"/>
              <a:gd name="connsiteY1675" fmla="*/ 754423 h 923360"/>
              <a:gd name="connsiteX1676" fmla="*/ 82715 w 706209"/>
              <a:gd name="connsiteY1676" fmla="*/ 754186 h 923360"/>
              <a:gd name="connsiteX1677" fmla="*/ 82670 w 706209"/>
              <a:gd name="connsiteY1677" fmla="*/ 753888 h 923360"/>
              <a:gd name="connsiteX1678" fmla="*/ 82324 w 706209"/>
              <a:gd name="connsiteY1678" fmla="*/ 753141 h 923360"/>
              <a:gd name="connsiteX1679" fmla="*/ 82061 w 706209"/>
              <a:gd name="connsiteY1679" fmla="*/ 752639 h 923360"/>
              <a:gd name="connsiteX1680" fmla="*/ 81446 w 706209"/>
              <a:gd name="connsiteY1680" fmla="*/ 752117 h 923360"/>
              <a:gd name="connsiteX1681" fmla="*/ 81152 w 706209"/>
              <a:gd name="connsiteY1681" fmla="*/ 751653 h 923360"/>
              <a:gd name="connsiteX1682" fmla="*/ 81075 w 706209"/>
              <a:gd name="connsiteY1682" fmla="*/ 751177 h 923360"/>
              <a:gd name="connsiteX1683" fmla="*/ 81075 w 706209"/>
              <a:gd name="connsiteY1683" fmla="*/ 750989 h 923360"/>
              <a:gd name="connsiteX1684" fmla="*/ 81281 w 706209"/>
              <a:gd name="connsiteY1684" fmla="*/ 750687 h 923360"/>
              <a:gd name="connsiteX1685" fmla="*/ 81511 w 706209"/>
              <a:gd name="connsiteY1685" fmla="*/ 750520 h 923360"/>
              <a:gd name="connsiteX1686" fmla="*/ 81766 w 706209"/>
              <a:gd name="connsiteY1686" fmla="*/ 750095 h 923360"/>
              <a:gd name="connsiteX1687" fmla="*/ 82240 w 706209"/>
              <a:gd name="connsiteY1687" fmla="*/ 748986 h 923360"/>
              <a:gd name="connsiteX1688" fmla="*/ 82670 w 706209"/>
              <a:gd name="connsiteY1688" fmla="*/ 748509 h 923360"/>
              <a:gd name="connsiteX1689" fmla="*/ 83112 w 706209"/>
              <a:gd name="connsiteY1689" fmla="*/ 748149 h 923360"/>
              <a:gd name="connsiteX1690" fmla="*/ 83468 w 706209"/>
              <a:gd name="connsiteY1690" fmla="*/ 747925 h 923360"/>
              <a:gd name="connsiteX1691" fmla="*/ 84008 w 706209"/>
              <a:gd name="connsiteY1691" fmla="*/ 747626 h 923360"/>
              <a:gd name="connsiteX1692" fmla="*/ 84508 w 706209"/>
              <a:gd name="connsiteY1692" fmla="*/ 747595 h 923360"/>
              <a:gd name="connsiteX1693" fmla="*/ 84835 w 706209"/>
              <a:gd name="connsiteY1693" fmla="*/ 747781 h 923360"/>
              <a:gd name="connsiteX1694" fmla="*/ 84963 w 706209"/>
              <a:gd name="connsiteY1694" fmla="*/ 748064 h 923360"/>
              <a:gd name="connsiteX1695" fmla="*/ 84853 w 706209"/>
              <a:gd name="connsiteY1695" fmla="*/ 748690 h 923360"/>
              <a:gd name="connsiteX1696" fmla="*/ 84445 w 706209"/>
              <a:gd name="connsiteY1696" fmla="*/ 749527 h 923360"/>
              <a:gd name="connsiteX1697" fmla="*/ 84188 w 706209"/>
              <a:gd name="connsiteY1697" fmla="*/ 750113 h 923360"/>
              <a:gd name="connsiteX1698" fmla="*/ 84162 w 706209"/>
              <a:gd name="connsiteY1698" fmla="*/ 750719 h 923360"/>
              <a:gd name="connsiteX1699" fmla="*/ 84379 w 706209"/>
              <a:gd name="connsiteY1699" fmla="*/ 751189 h 923360"/>
              <a:gd name="connsiteX1700" fmla="*/ 84893 w 706209"/>
              <a:gd name="connsiteY1700" fmla="*/ 751620 h 923360"/>
              <a:gd name="connsiteX1701" fmla="*/ 85539 w 706209"/>
              <a:gd name="connsiteY1701" fmla="*/ 751892 h 923360"/>
              <a:gd name="connsiteX1702" fmla="*/ 86430 w 706209"/>
              <a:gd name="connsiteY1702" fmla="*/ 752387 h 923360"/>
              <a:gd name="connsiteX1703" fmla="*/ 87102 w 706209"/>
              <a:gd name="connsiteY1703" fmla="*/ 752709 h 923360"/>
              <a:gd name="connsiteX1704" fmla="*/ 87466 w 706209"/>
              <a:gd name="connsiteY1704" fmla="*/ 752884 h 923360"/>
              <a:gd name="connsiteX1705" fmla="*/ 87892 w 706209"/>
              <a:gd name="connsiteY1705" fmla="*/ 753151 h 923360"/>
              <a:gd name="connsiteX1706" fmla="*/ 88140 w 706209"/>
              <a:gd name="connsiteY1706" fmla="*/ 753283 h 923360"/>
              <a:gd name="connsiteX1707" fmla="*/ 88384 w 706209"/>
              <a:gd name="connsiteY1707" fmla="*/ 753419 h 923360"/>
              <a:gd name="connsiteX1708" fmla="*/ 88709 w 706209"/>
              <a:gd name="connsiteY1708" fmla="*/ 753798 h 923360"/>
              <a:gd name="connsiteX1709" fmla="*/ 88966 w 706209"/>
              <a:gd name="connsiteY1709" fmla="*/ 754024 h 923360"/>
              <a:gd name="connsiteX1710" fmla="*/ 89113 w 706209"/>
              <a:gd name="connsiteY1710" fmla="*/ 754063 h 923360"/>
              <a:gd name="connsiteX1711" fmla="*/ 89510 w 706209"/>
              <a:gd name="connsiteY1711" fmla="*/ 754140 h 923360"/>
              <a:gd name="connsiteX1712" fmla="*/ 89778 w 706209"/>
              <a:gd name="connsiteY1712" fmla="*/ 754179 h 923360"/>
              <a:gd name="connsiteX1713" fmla="*/ 90235 w 706209"/>
              <a:gd name="connsiteY1713" fmla="*/ 754256 h 923360"/>
              <a:gd name="connsiteX1714" fmla="*/ 90701 w 706209"/>
              <a:gd name="connsiteY1714" fmla="*/ 754173 h 923360"/>
              <a:gd name="connsiteX1715" fmla="*/ 91451 w 706209"/>
              <a:gd name="connsiteY1715" fmla="*/ 754063 h 923360"/>
              <a:gd name="connsiteX1716" fmla="*/ 91783 w 706209"/>
              <a:gd name="connsiteY1716" fmla="*/ 753954 h 923360"/>
              <a:gd name="connsiteX1717" fmla="*/ 92104 w 706209"/>
              <a:gd name="connsiteY1717" fmla="*/ 753921 h 923360"/>
              <a:gd name="connsiteX1718" fmla="*/ 92437 w 706209"/>
              <a:gd name="connsiteY1718" fmla="*/ 753721 h 923360"/>
              <a:gd name="connsiteX1719" fmla="*/ 92520 w 706209"/>
              <a:gd name="connsiteY1719" fmla="*/ 753084 h 923360"/>
              <a:gd name="connsiteX1720" fmla="*/ 92444 w 706209"/>
              <a:gd name="connsiteY1720" fmla="*/ 752323 h 923360"/>
              <a:gd name="connsiteX1721" fmla="*/ 92143 w 706209"/>
              <a:gd name="connsiteY1721" fmla="*/ 751614 h 923360"/>
              <a:gd name="connsiteX1722" fmla="*/ 91873 w 706209"/>
              <a:gd name="connsiteY1722" fmla="*/ 751158 h 923360"/>
              <a:gd name="connsiteX1723" fmla="*/ 91528 w 706209"/>
              <a:gd name="connsiteY1723" fmla="*/ 750610 h 923360"/>
              <a:gd name="connsiteX1724" fmla="*/ 91111 w 706209"/>
              <a:gd name="connsiteY1724" fmla="*/ 750010 h 923360"/>
              <a:gd name="connsiteX1725" fmla="*/ 91069 w 706209"/>
              <a:gd name="connsiteY1725" fmla="*/ 749822 h 923360"/>
              <a:gd name="connsiteX1726" fmla="*/ 90926 w 706209"/>
              <a:gd name="connsiteY1726" fmla="*/ 749186 h 923360"/>
              <a:gd name="connsiteX1727" fmla="*/ 90970 w 706209"/>
              <a:gd name="connsiteY1727" fmla="*/ 748850 h 923360"/>
              <a:gd name="connsiteX1728" fmla="*/ 91080 w 706209"/>
              <a:gd name="connsiteY1728" fmla="*/ 748554 h 923360"/>
              <a:gd name="connsiteX1729" fmla="*/ 91311 w 706209"/>
              <a:gd name="connsiteY1729" fmla="*/ 748245 h 923360"/>
              <a:gd name="connsiteX1730" fmla="*/ 91636 w 706209"/>
              <a:gd name="connsiteY1730" fmla="*/ 748039 h 923360"/>
              <a:gd name="connsiteX1731" fmla="*/ 92033 w 706209"/>
              <a:gd name="connsiteY1731" fmla="*/ 748000 h 923360"/>
              <a:gd name="connsiteX1732" fmla="*/ 92251 w 706209"/>
              <a:gd name="connsiteY1732" fmla="*/ 748187 h 923360"/>
              <a:gd name="connsiteX1733" fmla="*/ 92373 w 706209"/>
              <a:gd name="connsiteY1733" fmla="*/ 748548 h 923360"/>
              <a:gd name="connsiteX1734" fmla="*/ 92323 w 706209"/>
              <a:gd name="connsiteY1734" fmla="*/ 749630 h 923360"/>
              <a:gd name="connsiteX1735" fmla="*/ 92380 w 706209"/>
              <a:gd name="connsiteY1735" fmla="*/ 750487 h 923360"/>
              <a:gd name="connsiteX1736" fmla="*/ 92534 w 706209"/>
              <a:gd name="connsiteY1736" fmla="*/ 750919 h 923360"/>
              <a:gd name="connsiteX1737" fmla="*/ 92931 w 706209"/>
              <a:gd name="connsiteY1737" fmla="*/ 751350 h 923360"/>
              <a:gd name="connsiteX1738" fmla="*/ 93256 w 706209"/>
              <a:gd name="connsiteY1738" fmla="*/ 751480 h 923360"/>
              <a:gd name="connsiteX1739" fmla="*/ 93610 w 706209"/>
              <a:gd name="connsiteY1739" fmla="*/ 751570 h 923360"/>
              <a:gd name="connsiteX1740" fmla="*/ 94051 w 706209"/>
              <a:gd name="connsiteY1740" fmla="*/ 751570 h 923360"/>
              <a:gd name="connsiteX1741" fmla="*/ 94558 w 706209"/>
              <a:gd name="connsiteY1741" fmla="*/ 751383 h 923360"/>
              <a:gd name="connsiteX1742" fmla="*/ 95019 w 706209"/>
              <a:gd name="connsiteY1742" fmla="*/ 751041 h 923360"/>
              <a:gd name="connsiteX1743" fmla="*/ 95519 w 706209"/>
              <a:gd name="connsiteY1743" fmla="*/ 750829 h 923360"/>
              <a:gd name="connsiteX1744" fmla="*/ 95979 w 706209"/>
              <a:gd name="connsiteY1744" fmla="*/ 750796 h 923360"/>
              <a:gd name="connsiteX1745" fmla="*/ 96187 w 706209"/>
              <a:gd name="connsiteY1745" fmla="*/ 750988 h 923360"/>
              <a:gd name="connsiteX1746" fmla="*/ 96370 w 706209"/>
              <a:gd name="connsiteY1746" fmla="*/ 751221 h 923360"/>
              <a:gd name="connsiteX1747" fmla="*/ 96479 w 706209"/>
              <a:gd name="connsiteY1747" fmla="*/ 751460 h 923360"/>
              <a:gd name="connsiteX1748" fmla="*/ 96563 w 706209"/>
              <a:gd name="connsiteY1748" fmla="*/ 751653 h 923360"/>
              <a:gd name="connsiteX1749" fmla="*/ 96536 w 706209"/>
              <a:gd name="connsiteY1749" fmla="*/ 752240 h 923360"/>
              <a:gd name="connsiteX1750" fmla="*/ 96510 w 706209"/>
              <a:gd name="connsiteY1750" fmla="*/ 752543 h 923360"/>
              <a:gd name="connsiteX1751" fmla="*/ 96760 w 706209"/>
              <a:gd name="connsiteY1751" fmla="*/ 752825 h 923360"/>
              <a:gd name="connsiteX1752" fmla="*/ 97105 w 706209"/>
              <a:gd name="connsiteY1752" fmla="*/ 753013 h 923360"/>
              <a:gd name="connsiteX1753" fmla="*/ 97395 w 706209"/>
              <a:gd name="connsiteY1753" fmla="*/ 753013 h 923360"/>
              <a:gd name="connsiteX1754" fmla="*/ 97733 w 706209"/>
              <a:gd name="connsiteY1754" fmla="*/ 752865 h 923360"/>
              <a:gd name="connsiteX1755" fmla="*/ 97887 w 706209"/>
              <a:gd name="connsiteY1755" fmla="*/ 752794 h 923360"/>
              <a:gd name="connsiteX1756" fmla="*/ 98131 w 706209"/>
              <a:gd name="connsiteY1756" fmla="*/ 752768 h 923360"/>
              <a:gd name="connsiteX1757" fmla="*/ 98438 w 706209"/>
              <a:gd name="connsiteY1757" fmla="*/ 752446 h 923360"/>
              <a:gd name="connsiteX1758" fmla="*/ 98548 w 706209"/>
              <a:gd name="connsiteY1758" fmla="*/ 752175 h 923360"/>
              <a:gd name="connsiteX1759" fmla="*/ 98464 w 706209"/>
              <a:gd name="connsiteY1759" fmla="*/ 751421 h 923360"/>
              <a:gd name="connsiteX1760" fmla="*/ 97933 w 706209"/>
              <a:gd name="connsiteY1760" fmla="*/ 750590 h 923360"/>
              <a:gd name="connsiteX1761" fmla="*/ 97516 w 706209"/>
              <a:gd name="connsiteY1761" fmla="*/ 749681 h 923360"/>
              <a:gd name="connsiteX1762" fmla="*/ 97324 w 706209"/>
              <a:gd name="connsiteY1762" fmla="*/ 748896 h 923360"/>
              <a:gd name="connsiteX1763" fmla="*/ 97305 w 706209"/>
              <a:gd name="connsiteY1763" fmla="*/ 748399 h 923360"/>
              <a:gd name="connsiteX1764" fmla="*/ 97305 w 706209"/>
              <a:gd name="connsiteY1764" fmla="*/ 747941 h 923360"/>
              <a:gd name="connsiteX1765" fmla="*/ 97426 w 706209"/>
              <a:gd name="connsiteY1765" fmla="*/ 747369 h 923360"/>
              <a:gd name="connsiteX1766" fmla="*/ 97715 w 706209"/>
              <a:gd name="connsiteY1766" fmla="*/ 746821 h 923360"/>
              <a:gd name="connsiteX1767" fmla="*/ 98100 w 706209"/>
              <a:gd name="connsiteY1767" fmla="*/ 746447 h 923360"/>
              <a:gd name="connsiteX1768" fmla="*/ 98324 w 706209"/>
              <a:gd name="connsiteY1768" fmla="*/ 746318 h 923360"/>
              <a:gd name="connsiteX1769" fmla="*/ 98580 w 706209"/>
              <a:gd name="connsiteY1769" fmla="*/ 746257 h 923360"/>
              <a:gd name="connsiteX1770" fmla="*/ 99059 w 706209"/>
              <a:gd name="connsiteY1770" fmla="*/ 746273 h 923360"/>
              <a:gd name="connsiteX1771" fmla="*/ 99507 w 706209"/>
              <a:gd name="connsiteY1771" fmla="*/ 746532 h 923360"/>
              <a:gd name="connsiteX1772" fmla="*/ 99808 w 706209"/>
              <a:gd name="connsiteY1772" fmla="*/ 746963 h 923360"/>
              <a:gd name="connsiteX1773" fmla="*/ 99911 w 706209"/>
              <a:gd name="connsiteY1773" fmla="*/ 747349 h 923360"/>
              <a:gd name="connsiteX1774" fmla="*/ 99962 w 706209"/>
              <a:gd name="connsiteY1774" fmla="*/ 747851 h 923360"/>
              <a:gd name="connsiteX1775" fmla="*/ 99885 w 706209"/>
              <a:gd name="connsiteY1775" fmla="*/ 748226 h 923360"/>
              <a:gd name="connsiteX1776" fmla="*/ 99803 w 706209"/>
              <a:gd name="connsiteY1776" fmla="*/ 748599 h 923360"/>
              <a:gd name="connsiteX1777" fmla="*/ 99821 w 706209"/>
              <a:gd name="connsiteY1777" fmla="*/ 749760 h 923360"/>
              <a:gd name="connsiteX1778" fmla="*/ 99947 w 706209"/>
              <a:gd name="connsiteY1778" fmla="*/ 750088 h 923360"/>
              <a:gd name="connsiteX1779" fmla="*/ 100039 w 706209"/>
              <a:gd name="connsiteY1779" fmla="*/ 750332 h 923360"/>
              <a:gd name="connsiteX1780" fmla="*/ 100341 w 706209"/>
              <a:gd name="connsiteY1780" fmla="*/ 750976 h 923360"/>
              <a:gd name="connsiteX1781" fmla="*/ 100526 w 706209"/>
              <a:gd name="connsiteY1781" fmla="*/ 751331 h 923360"/>
              <a:gd name="connsiteX1782" fmla="*/ 101411 w 706209"/>
              <a:gd name="connsiteY1782" fmla="*/ 751905 h 923360"/>
              <a:gd name="connsiteX1783" fmla="*/ 102621 w 706209"/>
              <a:gd name="connsiteY1783" fmla="*/ 752310 h 923360"/>
              <a:gd name="connsiteX1784" fmla="*/ 103152 w 706209"/>
              <a:gd name="connsiteY1784" fmla="*/ 752368 h 923360"/>
              <a:gd name="connsiteX1785" fmla="*/ 103422 w 706209"/>
              <a:gd name="connsiteY1785" fmla="*/ 752490 h 923360"/>
              <a:gd name="connsiteX1786" fmla="*/ 103767 w 706209"/>
              <a:gd name="connsiteY1786" fmla="*/ 752543 h 923360"/>
              <a:gd name="connsiteX1787" fmla="*/ 104164 w 706209"/>
              <a:gd name="connsiteY1787" fmla="*/ 752439 h 923360"/>
              <a:gd name="connsiteX1788" fmla="*/ 104498 w 706209"/>
              <a:gd name="connsiteY1788" fmla="*/ 751956 h 923360"/>
              <a:gd name="connsiteX1789" fmla="*/ 104401 w 706209"/>
              <a:gd name="connsiteY1789" fmla="*/ 751480 h 923360"/>
              <a:gd name="connsiteX1790" fmla="*/ 103767 w 706209"/>
              <a:gd name="connsiteY1790" fmla="*/ 751061 h 923360"/>
              <a:gd name="connsiteX1791" fmla="*/ 103481 w 706209"/>
              <a:gd name="connsiteY1791" fmla="*/ 750976 h 923360"/>
              <a:gd name="connsiteX1792" fmla="*/ 103203 w 706209"/>
              <a:gd name="connsiteY1792" fmla="*/ 750893 h 923360"/>
              <a:gd name="connsiteX1793" fmla="*/ 102647 w 706209"/>
              <a:gd name="connsiteY1793" fmla="*/ 750770 h 923360"/>
              <a:gd name="connsiteX1794" fmla="*/ 102186 w 706209"/>
              <a:gd name="connsiteY1794" fmla="*/ 750558 h 923360"/>
              <a:gd name="connsiteX1795" fmla="*/ 101666 w 706209"/>
              <a:gd name="connsiteY1795" fmla="*/ 749985 h 923360"/>
              <a:gd name="connsiteX1796" fmla="*/ 101692 w 706209"/>
              <a:gd name="connsiteY1796" fmla="*/ 749475 h 923360"/>
              <a:gd name="connsiteX1797" fmla="*/ 101885 w 706209"/>
              <a:gd name="connsiteY1797" fmla="*/ 748831 h 923360"/>
              <a:gd name="connsiteX1798" fmla="*/ 101949 w 706209"/>
              <a:gd name="connsiteY1798" fmla="*/ 748425 h 923360"/>
              <a:gd name="connsiteX1799" fmla="*/ 102441 w 706209"/>
              <a:gd name="connsiteY1799" fmla="*/ 748129 h 923360"/>
              <a:gd name="connsiteX1800" fmla="*/ 102825 w 706209"/>
              <a:gd name="connsiteY1800" fmla="*/ 748097 h 923360"/>
              <a:gd name="connsiteX1801" fmla="*/ 103409 w 706209"/>
              <a:gd name="connsiteY1801" fmla="*/ 748219 h 923360"/>
              <a:gd name="connsiteX1802" fmla="*/ 103670 w 706209"/>
              <a:gd name="connsiteY1802" fmla="*/ 748404 h 923360"/>
              <a:gd name="connsiteX1803" fmla="*/ 104004 w 706209"/>
              <a:gd name="connsiteY1803" fmla="*/ 748638 h 923360"/>
              <a:gd name="connsiteX1804" fmla="*/ 104285 w 706209"/>
              <a:gd name="connsiteY1804" fmla="*/ 749153 h 923360"/>
              <a:gd name="connsiteX1805" fmla="*/ 104498 w 706209"/>
              <a:gd name="connsiteY1805" fmla="*/ 749714 h 923360"/>
              <a:gd name="connsiteX1806" fmla="*/ 104689 w 706209"/>
              <a:gd name="connsiteY1806" fmla="*/ 750075 h 923360"/>
              <a:gd name="connsiteX1807" fmla="*/ 104812 w 706209"/>
              <a:gd name="connsiteY1807" fmla="*/ 750520 h 923360"/>
              <a:gd name="connsiteX1808" fmla="*/ 104965 w 706209"/>
              <a:gd name="connsiteY1808" fmla="*/ 750860 h 923360"/>
              <a:gd name="connsiteX1809" fmla="*/ 105330 w 706209"/>
              <a:gd name="connsiteY1809" fmla="*/ 751041 h 923360"/>
              <a:gd name="connsiteX1810" fmla="*/ 105765 w 706209"/>
              <a:gd name="connsiteY1810" fmla="*/ 751061 h 923360"/>
              <a:gd name="connsiteX1811" fmla="*/ 106048 w 706209"/>
              <a:gd name="connsiteY1811" fmla="*/ 750873 h 923360"/>
              <a:gd name="connsiteX1812" fmla="*/ 106125 w 706209"/>
              <a:gd name="connsiteY1812" fmla="*/ 750500 h 923360"/>
              <a:gd name="connsiteX1813" fmla="*/ 105919 w 706209"/>
              <a:gd name="connsiteY1813" fmla="*/ 749424 h 923360"/>
              <a:gd name="connsiteX1814" fmla="*/ 105811 w 706209"/>
              <a:gd name="connsiteY1814" fmla="*/ 748535 h 923360"/>
              <a:gd name="connsiteX1815" fmla="*/ 105862 w 706209"/>
              <a:gd name="connsiteY1815" fmla="*/ 747917 h 923360"/>
              <a:gd name="connsiteX1816" fmla="*/ 105906 w 706209"/>
              <a:gd name="connsiteY1816" fmla="*/ 747446 h 923360"/>
              <a:gd name="connsiteX1817" fmla="*/ 105934 w 706209"/>
              <a:gd name="connsiteY1817" fmla="*/ 747223 h 923360"/>
              <a:gd name="connsiteX1818" fmla="*/ 105951 w 706209"/>
              <a:gd name="connsiteY1818" fmla="*/ 747078 h 923360"/>
              <a:gd name="connsiteX1819" fmla="*/ 106290 w 706209"/>
              <a:gd name="connsiteY1819" fmla="*/ 746563 h 923360"/>
              <a:gd name="connsiteX1820" fmla="*/ 106623 w 706209"/>
              <a:gd name="connsiteY1820" fmla="*/ 746125 h 923360"/>
              <a:gd name="connsiteX1821" fmla="*/ 106861 w 706209"/>
              <a:gd name="connsiteY1821" fmla="*/ 745951 h 923360"/>
              <a:gd name="connsiteX1822" fmla="*/ 107065 w 706209"/>
              <a:gd name="connsiteY1822" fmla="*/ 746035 h 923360"/>
              <a:gd name="connsiteX1823" fmla="*/ 107372 w 706209"/>
              <a:gd name="connsiteY1823" fmla="*/ 746466 h 923360"/>
              <a:gd name="connsiteX1824" fmla="*/ 107462 w 706209"/>
              <a:gd name="connsiteY1824" fmla="*/ 746828 h 923360"/>
              <a:gd name="connsiteX1825" fmla="*/ 107508 w 706209"/>
              <a:gd name="connsiteY1825" fmla="*/ 747400 h 923360"/>
              <a:gd name="connsiteX1826" fmla="*/ 107588 w 706209"/>
              <a:gd name="connsiteY1826" fmla="*/ 747725 h 923360"/>
              <a:gd name="connsiteX1827" fmla="*/ 108206 w 706209"/>
              <a:gd name="connsiteY1827" fmla="*/ 748322 h 923360"/>
              <a:gd name="connsiteX1828" fmla="*/ 108430 w 706209"/>
              <a:gd name="connsiteY1828" fmla="*/ 748482 h 923360"/>
              <a:gd name="connsiteX1829" fmla="*/ 109045 w 706209"/>
              <a:gd name="connsiteY1829" fmla="*/ 748451 h 923360"/>
              <a:gd name="connsiteX1830" fmla="*/ 109724 w 706209"/>
              <a:gd name="connsiteY1830" fmla="*/ 748200 h 923360"/>
              <a:gd name="connsiteX1831" fmla="*/ 110165 w 706209"/>
              <a:gd name="connsiteY1831" fmla="*/ 748154 h 923360"/>
              <a:gd name="connsiteX1832" fmla="*/ 110518 w 706209"/>
              <a:gd name="connsiteY1832" fmla="*/ 748070 h 923360"/>
              <a:gd name="connsiteX1833" fmla="*/ 111293 w 706209"/>
              <a:gd name="connsiteY1833" fmla="*/ 747717 h 923360"/>
              <a:gd name="connsiteX1834" fmla="*/ 111992 w 706209"/>
              <a:gd name="connsiteY1834" fmla="*/ 747389 h 923360"/>
              <a:gd name="connsiteX1835" fmla="*/ 112464 w 706209"/>
              <a:gd name="connsiteY1835" fmla="*/ 747067 h 923360"/>
              <a:gd name="connsiteX1836" fmla="*/ 112811 w 706209"/>
              <a:gd name="connsiteY1836" fmla="*/ 746221 h 923360"/>
              <a:gd name="connsiteX1837" fmla="*/ 112901 w 706209"/>
              <a:gd name="connsiteY1837" fmla="*/ 745268 h 923360"/>
              <a:gd name="connsiteX1838" fmla="*/ 112894 w 706209"/>
              <a:gd name="connsiteY1838" fmla="*/ 744676 h 923360"/>
              <a:gd name="connsiteX1839" fmla="*/ 112965 w 706209"/>
              <a:gd name="connsiteY1839" fmla="*/ 744076 h 923360"/>
              <a:gd name="connsiteX1840" fmla="*/ 112919 w 706209"/>
              <a:gd name="connsiteY1840" fmla="*/ 743129 h 923360"/>
              <a:gd name="connsiteX1841" fmla="*/ 112624 w 706209"/>
              <a:gd name="connsiteY1841" fmla="*/ 742176 h 923360"/>
              <a:gd name="connsiteX1842" fmla="*/ 112593 w 706209"/>
              <a:gd name="connsiteY1842" fmla="*/ 741466 h 923360"/>
              <a:gd name="connsiteX1843" fmla="*/ 112608 w 706209"/>
              <a:gd name="connsiteY1843" fmla="*/ 741303 h 923360"/>
              <a:gd name="connsiteX1844" fmla="*/ 112657 w 706209"/>
              <a:gd name="connsiteY1844" fmla="*/ 740797 h 923360"/>
              <a:gd name="connsiteX1845" fmla="*/ 112741 w 706209"/>
              <a:gd name="connsiteY1845" fmla="*/ 740340 h 923360"/>
              <a:gd name="connsiteX1846" fmla="*/ 112984 w 706209"/>
              <a:gd name="connsiteY1846" fmla="*/ 739656 h 923360"/>
              <a:gd name="connsiteX1847" fmla="*/ 113566 w 706209"/>
              <a:gd name="connsiteY1847" fmla="*/ 738773 h 923360"/>
              <a:gd name="connsiteX1848" fmla="*/ 114227 w 706209"/>
              <a:gd name="connsiteY1848" fmla="*/ 738368 h 923360"/>
              <a:gd name="connsiteX1849" fmla="*/ 115200 w 706209"/>
              <a:gd name="connsiteY1849" fmla="*/ 738225 h 923360"/>
              <a:gd name="connsiteX1850" fmla="*/ 115885 w 706209"/>
              <a:gd name="connsiteY1850" fmla="*/ 738567 h 923360"/>
              <a:gd name="connsiteX1851" fmla="*/ 116199 w 706209"/>
              <a:gd name="connsiteY1851" fmla="*/ 739560 h 923360"/>
              <a:gd name="connsiteX1852" fmla="*/ 116199 w 706209"/>
              <a:gd name="connsiteY1852" fmla="*/ 741514 h 923360"/>
              <a:gd name="connsiteX1853" fmla="*/ 116199 w 706209"/>
              <a:gd name="connsiteY1853" fmla="*/ 742956 h 923360"/>
              <a:gd name="connsiteX1854" fmla="*/ 116392 w 706209"/>
              <a:gd name="connsiteY1854" fmla="*/ 743677 h 923360"/>
              <a:gd name="connsiteX1855" fmla="*/ 116673 w 706209"/>
              <a:gd name="connsiteY1855" fmla="*/ 744334 h 923360"/>
              <a:gd name="connsiteX1856" fmla="*/ 117525 w 706209"/>
              <a:gd name="connsiteY1856" fmla="*/ 745274 h 923360"/>
              <a:gd name="connsiteX1857" fmla="*/ 118153 w 706209"/>
              <a:gd name="connsiteY1857" fmla="*/ 745597 h 923360"/>
              <a:gd name="connsiteX1858" fmla="*/ 118704 w 706209"/>
              <a:gd name="connsiteY1858" fmla="*/ 745912 h 923360"/>
              <a:gd name="connsiteX1859" fmla="*/ 119132 w 706209"/>
              <a:gd name="connsiteY1859" fmla="*/ 746383 h 923360"/>
              <a:gd name="connsiteX1860" fmla="*/ 119490 w 706209"/>
              <a:gd name="connsiteY1860" fmla="*/ 747794 h 923360"/>
              <a:gd name="connsiteX1861" fmla="*/ 119734 w 706209"/>
              <a:gd name="connsiteY1861" fmla="*/ 748478 h 923360"/>
              <a:gd name="connsiteX1862" fmla="*/ 120144 w 706209"/>
              <a:gd name="connsiteY1862" fmla="*/ 749218 h 923360"/>
              <a:gd name="connsiteX1863" fmla="*/ 121291 w 706209"/>
              <a:gd name="connsiteY1863" fmla="*/ 750106 h 923360"/>
              <a:gd name="connsiteX1864" fmla="*/ 121655 w 706209"/>
              <a:gd name="connsiteY1864" fmla="*/ 750268 h 923360"/>
              <a:gd name="connsiteX1865" fmla="*/ 122386 w 706209"/>
              <a:gd name="connsiteY1865" fmla="*/ 750275 h 923360"/>
              <a:gd name="connsiteX1866" fmla="*/ 123161 w 706209"/>
              <a:gd name="connsiteY1866" fmla="*/ 749979 h 923360"/>
              <a:gd name="connsiteX1867" fmla="*/ 123647 w 706209"/>
              <a:gd name="connsiteY1867" fmla="*/ 749565 h 923360"/>
              <a:gd name="connsiteX1868" fmla="*/ 123653 w 706209"/>
              <a:gd name="connsiteY1868" fmla="*/ 749030 h 923360"/>
              <a:gd name="connsiteX1869" fmla="*/ 123583 w 706209"/>
              <a:gd name="connsiteY1869" fmla="*/ 748342 h 923360"/>
              <a:gd name="connsiteX1870" fmla="*/ 124057 w 706209"/>
              <a:gd name="connsiteY1870" fmla="*/ 747529 h 923360"/>
              <a:gd name="connsiteX1871" fmla="*/ 124204 w 706209"/>
              <a:gd name="connsiteY1871" fmla="*/ 747279 h 923360"/>
              <a:gd name="connsiteX1872" fmla="*/ 124214 w 706209"/>
              <a:gd name="connsiteY1872" fmla="*/ 747104 h 923360"/>
              <a:gd name="connsiteX1873" fmla="*/ 126354 w 706209"/>
              <a:gd name="connsiteY1873" fmla="*/ 746957 h 923360"/>
              <a:gd name="connsiteX1874" fmla="*/ 128822 w 706209"/>
              <a:gd name="connsiteY1874" fmla="*/ 746099 h 923360"/>
              <a:gd name="connsiteX1875" fmla="*/ 130594 w 706209"/>
              <a:gd name="connsiteY1875" fmla="*/ 749568 h 923360"/>
              <a:gd name="connsiteX1876" fmla="*/ 134538 w 706209"/>
              <a:gd name="connsiteY1876" fmla="*/ 754552 h 923360"/>
              <a:gd name="connsiteX1877" fmla="*/ 137218 w 706209"/>
              <a:gd name="connsiteY1877" fmla="*/ 758539 h 923360"/>
              <a:gd name="connsiteX1878" fmla="*/ 139736 w 706209"/>
              <a:gd name="connsiteY1878" fmla="*/ 760931 h 923360"/>
              <a:gd name="connsiteX1879" fmla="*/ 144292 w 706209"/>
              <a:gd name="connsiteY1879" fmla="*/ 765216 h 923360"/>
              <a:gd name="connsiteX1880" fmla="*/ 146336 w 706209"/>
              <a:gd name="connsiteY1880" fmla="*/ 766811 h 923360"/>
              <a:gd name="connsiteX1881" fmla="*/ 150589 w 706209"/>
              <a:gd name="connsiteY1881" fmla="*/ 767108 h 923360"/>
              <a:gd name="connsiteX1882" fmla="*/ 154868 w 706209"/>
              <a:gd name="connsiteY1882" fmla="*/ 766309 h 923360"/>
              <a:gd name="connsiteX1883" fmla="*/ 161333 w 706209"/>
              <a:gd name="connsiteY1883" fmla="*/ 769397 h 923360"/>
              <a:gd name="connsiteX1884" fmla="*/ 165419 w 706209"/>
              <a:gd name="connsiteY1884" fmla="*/ 772586 h 923360"/>
              <a:gd name="connsiteX1885" fmla="*/ 170814 w 706209"/>
              <a:gd name="connsiteY1885" fmla="*/ 774878 h 923360"/>
              <a:gd name="connsiteX1886" fmla="*/ 173162 w 706209"/>
              <a:gd name="connsiteY1886" fmla="*/ 776173 h 923360"/>
              <a:gd name="connsiteX1887" fmla="*/ 173394 w 706209"/>
              <a:gd name="connsiteY1887" fmla="*/ 778865 h 923360"/>
              <a:gd name="connsiteX1888" fmla="*/ 171427 w 706209"/>
              <a:gd name="connsiteY1888" fmla="*/ 782456 h 923360"/>
              <a:gd name="connsiteX1889" fmla="*/ 173263 w 706209"/>
              <a:gd name="connsiteY1889" fmla="*/ 788638 h 923360"/>
              <a:gd name="connsiteX1890" fmla="*/ 177259 w 706209"/>
              <a:gd name="connsiteY1890" fmla="*/ 795615 h 923360"/>
              <a:gd name="connsiteX1891" fmla="*/ 178832 w 706209"/>
              <a:gd name="connsiteY1891" fmla="*/ 800301 h 923360"/>
              <a:gd name="connsiteX1892" fmla="*/ 178491 w 706209"/>
              <a:gd name="connsiteY1892" fmla="*/ 802196 h 923360"/>
              <a:gd name="connsiteX1893" fmla="*/ 174200 w 706209"/>
              <a:gd name="connsiteY1893" fmla="*/ 803495 h 923360"/>
              <a:gd name="connsiteX1894" fmla="*/ 168454 w 706209"/>
              <a:gd name="connsiteY1894" fmla="*/ 803496 h 923360"/>
              <a:gd name="connsiteX1895" fmla="*/ 164464 w 706209"/>
              <a:gd name="connsiteY1895" fmla="*/ 804595 h 923360"/>
              <a:gd name="connsiteX1896" fmla="*/ 157280 w 706209"/>
              <a:gd name="connsiteY1896" fmla="*/ 806793 h 923360"/>
              <a:gd name="connsiteX1897" fmla="*/ 154766 w 706209"/>
              <a:gd name="connsiteY1897" fmla="*/ 808289 h 923360"/>
              <a:gd name="connsiteX1898" fmla="*/ 153149 w 706209"/>
              <a:gd name="connsiteY1898" fmla="*/ 809685 h 923360"/>
              <a:gd name="connsiteX1899" fmla="*/ 152217 w 706209"/>
              <a:gd name="connsiteY1899" fmla="*/ 811381 h 923360"/>
              <a:gd name="connsiteX1900" fmla="*/ 153848 w 706209"/>
              <a:gd name="connsiteY1900" fmla="*/ 813711 h 923360"/>
              <a:gd name="connsiteX1901" fmla="*/ 199036 w 706209"/>
              <a:gd name="connsiteY1901" fmla="*/ 812532 h 923360"/>
              <a:gd name="connsiteX1902" fmla="*/ 250526 w 706209"/>
              <a:gd name="connsiteY1902" fmla="*/ 811191 h 923360"/>
              <a:gd name="connsiteX1903" fmla="*/ 256141 w 706209"/>
              <a:gd name="connsiteY1903" fmla="*/ 807718 h 923360"/>
              <a:gd name="connsiteX1904" fmla="*/ 262623 w 706209"/>
              <a:gd name="connsiteY1904" fmla="*/ 803594 h 923360"/>
              <a:gd name="connsiteX1905" fmla="*/ 270949 w 706209"/>
              <a:gd name="connsiteY1905" fmla="*/ 802468 h 923360"/>
              <a:gd name="connsiteX1906" fmla="*/ 277126 w 706209"/>
              <a:gd name="connsiteY1906" fmla="*/ 802216 h 923360"/>
              <a:gd name="connsiteX1907" fmla="*/ 283381 w 706209"/>
              <a:gd name="connsiteY1907" fmla="*/ 807767 h 923360"/>
              <a:gd name="connsiteX1908" fmla="*/ 289691 w 706209"/>
              <a:gd name="connsiteY1908" fmla="*/ 810954 h 923360"/>
              <a:gd name="connsiteX1909" fmla="*/ 296061 w 706209"/>
              <a:gd name="connsiteY1909" fmla="*/ 811561 h 923360"/>
              <a:gd name="connsiteX1910" fmla="*/ 302451 w 706209"/>
              <a:gd name="connsiteY1910" fmla="*/ 811307 h 923360"/>
              <a:gd name="connsiteX1911" fmla="*/ 307134 w 706209"/>
              <a:gd name="connsiteY1911" fmla="*/ 811278 h 923360"/>
              <a:gd name="connsiteX1912" fmla="*/ 310427 w 706209"/>
              <a:gd name="connsiteY1912" fmla="*/ 806960 h 923360"/>
              <a:gd name="connsiteX1913" fmla="*/ 313575 w 706209"/>
              <a:gd name="connsiteY1913" fmla="*/ 808874 h 923360"/>
              <a:gd name="connsiteX1914" fmla="*/ 316539 w 706209"/>
              <a:gd name="connsiteY1914" fmla="*/ 809502 h 923360"/>
              <a:gd name="connsiteX1915" fmla="*/ 317614 w 706209"/>
              <a:gd name="connsiteY1915" fmla="*/ 809066 h 923360"/>
              <a:gd name="connsiteX1916" fmla="*/ 318145 w 706209"/>
              <a:gd name="connsiteY1916" fmla="*/ 804548 h 923360"/>
              <a:gd name="connsiteX1917" fmla="*/ 320107 w 706209"/>
              <a:gd name="connsiteY1917" fmla="*/ 802602 h 923360"/>
              <a:gd name="connsiteX1918" fmla="*/ 323808 w 706209"/>
              <a:gd name="connsiteY1918" fmla="*/ 808168 h 923360"/>
              <a:gd name="connsiteX1919" fmla="*/ 332271 w 706209"/>
              <a:gd name="connsiteY1919" fmla="*/ 810266 h 923360"/>
              <a:gd name="connsiteX1920" fmla="*/ 341601 w 706209"/>
              <a:gd name="connsiteY1920" fmla="*/ 811714 h 923360"/>
              <a:gd name="connsiteX1921" fmla="*/ 344155 w 706209"/>
              <a:gd name="connsiteY1921" fmla="*/ 811700 h 923360"/>
              <a:gd name="connsiteX1922" fmla="*/ 347834 w 706209"/>
              <a:gd name="connsiteY1922" fmla="*/ 809098 h 923360"/>
              <a:gd name="connsiteX1923" fmla="*/ 346236 w 706209"/>
              <a:gd name="connsiteY1923" fmla="*/ 804594 h 923360"/>
              <a:gd name="connsiteX1924" fmla="*/ 347654 w 706209"/>
              <a:gd name="connsiteY1924" fmla="*/ 798565 h 923360"/>
              <a:gd name="connsiteX1925" fmla="*/ 347558 w 706209"/>
              <a:gd name="connsiteY1925" fmla="*/ 793622 h 923360"/>
              <a:gd name="connsiteX1926" fmla="*/ 360421 w 706209"/>
              <a:gd name="connsiteY1926" fmla="*/ 798704 h 923360"/>
              <a:gd name="connsiteX1927" fmla="*/ 363405 w 706209"/>
              <a:gd name="connsiteY1927" fmla="*/ 798470 h 923360"/>
              <a:gd name="connsiteX1928" fmla="*/ 365691 w 706209"/>
              <a:gd name="connsiteY1928" fmla="*/ 798959 h 923360"/>
              <a:gd name="connsiteX1929" fmla="*/ 364138 w 706209"/>
              <a:gd name="connsiteY1929" fmla="*/ 801866 h 923360"/>
              <a:gd name="connsiteX1930" fmla="*/ 361538 w 706209"/>
              <a:gd name="connsiteY1930" fmla="*/ 804705 h 923360"/>
              <a:gd name="connsiteX1931" fmla="*/ 361409 w 706209"/>
              <a:gd name="connsiteY1931" fmla="*/ 805944 h 923360"/>
              <a:gd name="connsiteX1932" fmla="*/ 362320 w 706209"/>
              <a:gd name="connsiteY1932" fmla="*/ 808675 h 923360"/>
              <a:gd name="connsiteX1933" fmla="*/ 362432 w 706209"/>
              <a:gd name="connsiteY1933" fmla="*/ 811091 h 923360"/>
              <a:gd name="connsiteX1934" fmla="*/ 366929 w 706209"/>
              <a:gd name="connsiteY1934" fmla="*/ 812980 h 923360"/>
              <a:gd name="connsiteX1935" fmla="*/ 372802 w 706209"/>
              <a:gd name="connsiteY1935" fmla="*/ 813271 h 923360"/>
              <a:gd name="connsiteX1936" fmla="*/ 385359 w 706209"/>
              <a:gd name="connsiteY1936" fmla="*/ 813891 h 923360"/>
              <a:gd name="connsiteX1937" fmla="*/ 392458 w 706209"/>
              <a:gd name="connsiteY1937" fmla="*/ 812972 h 923360"/>
              <a:gd name="connsiteX1938" fmla="*/ 396338 w 706209"/>
              <a:gd name="connsiteY1938" fmla="*/ 813199 h 923360"/>
              <a:gd name="connsiteX1939" fmla="*/ 401030 w 706209"/>
              <a:gd name="connsiteY1939" fmla="*/ 813807 h 923360"/>
              <a:gd name="connsiteX1940" fmla="*/ 402648 w 706209"/>
              <a:gd name="connsiteY1940" fmla="*/ 813902 h 923360"/>
              <a:gd name="connsiteX1941" fmla="*/ 405755 w 706209"/>
              <a:gd name="connsiteY1941" fmla="*/ 817087 h 923360"/>
              <a:gd name="connsiteX1942" fmla="*/ 408829 w 706209"/>
              <a:gd name="connsiteY1942" fmla="*/ 817768 h 923360"/>
              <a:gd name="connsiteX1943" fmla="*/ 411854 w 706209"/>
              <a:gd name="connsiteY1943" fmla="*/ 814275 h 923360"/>
              <a:gd name="connsiteX1944" fmla="*/ 415075 w 706209"/>
              <a:gd name="connsiteY1944" fmla="*/ 812962 h 923360"/>
              <a:gd name="connsiteX1945" fmla="*/ 419441 w 706209"/>
              <a:gd name="connsiteY1945" fmla="*/ 812884 h 923360"/>
              <a:gd name="connsiteX1946" fmla="*/ 421550 w 706209"/>
              <a:gd name="connsiteY1946" fmla="*/ 813173 h 923360"/>
              <a:gd name="connsiteX1947" fmla="*/ 423692 w 706209"/>
              <a:gd name="connsiteY1947" fmla="*/ 817303 h 923360"/>
              <a:gd name="connsiteX1948" fmla="*/ 422270 w 706209"/>
              <a:gd name="connsiteY1948" fmla="*/ 821891 h 923360"/>
              <a:gd name="connsiteX1949" fmla="*/ 419228 w 706209"/>
              <a:gd name="connsiteY1949" fmla="*/ 823549 h 923360"/>
              <a:gd name="connsiteX1950" fmla="*/ 417283 w 706209"/>
              <a:gd name="connsiteY1950" fmla="*/ 824271 h 923360"/>
              <a:gd name="connsiteX1951" fmla="*/ 415043 w 706209"/>
              <a:gd name="connsiteY1951" fmla="*/ 825474 h 923360"/>
              <a:gd name="connsiteX1952" fmla="*/ 416024 w 706209"/>
              <a:gd name="connsiteY1952" fmla="*/ 827534 h 923360"/>
              <a:gd name="connsiteX1953" fmla="*/ 417495 w 706209"/>
              <a:gd name="connsiteY1953" fmla="*/ 828954 h 923360"/>
              <a:gd name="connsiteX1954" fmla="*/ 418329 w 706209"/>
              <a:gd name="connsiteY1954" fmla="*/ 830839 h 923360"/>
              <a:gd name="connsiteX1955" fmla="*/ 420929 w 706209"/>
              <a:gd name="connsiteY1955" fmla="*/ 832492 h 923360"/>
              <a:gd name="connsiteX1956" fmla="*/ 435040 w 706209"/>
              <a:gd name="connsiteY1956" fmla="*/ 838325 h 923360"/>
              <a:gd name="connsiteX1957" fmla="*/ 437460 w 706209"/>
              <a:gd name="connsiteY1957" fmla="*/ 838467 h 923360"/>
              <a:gd name="connsiteX1958" fmla="*/ 442153 w 706209"/>
              <a:gd name="connsiteY1958" fmla="*/ 840192 h 923360"/>
              <a:gd name="connsiteX1959" fmla="*/ 441891 w 706209"/>
              <a:gd name="connsiteY1959" fmla="*/ 843537 h 923360"/>
              <a:gd name="connsiteX1960" fmla="*/ 442300 w 706209"/>
              <a:gd name="connsiteY1960" fmla="*/ 846762 h 923360"/>
              <a:gd name="connsiteX1961" fmla="*/ 441859 w 706209"/>
              <a:gd name="connsiteY1961" fmla="*/ 847689 h 923360"/>
              <a:gd name="connsiteX1962" fmla="*/ 444508 w 706209"/>
              <a:gd name="connsiteY1962" fmla="*/ 847206 h 923360"/>
              <a:gd name="connsiteX1963" fmla="*/ 447794 w 706209"/>
              <a:gd name="connsiteY1963" fmla="*/ 845114 h 923360"/>
              <a:gd name="connsiteX1964" fmla="*/ 450443 w 706209"/>
              <a:gd name="connsiteY1964" fmla="*/ 844567 h 923360"/>
              <a:gd name="connsiteX1965" fmla="*/ 455070 w 706209"/>
              <a:gd name="connsiteY1965" fmla="*/ 844031 h 923360"/>
              <a:gd name="connsiteX1966" fmla="*/ 457033 w 706209"/>
              <a:gd name="connsiteY1966" fmla="*/ 844783 h 923360"/>
              <a:gd name="connsiteX1967" fmla="*/ 458390 w 706209"/>
              <a:gd name="connsiteY1967" fmla="*/ 844541 h 923360"/>
              <a:gd name="connsiteX1968" fmla="*/ 459256 w 706209"/>
              <a:gd name="connsiteY1968" fmla="*/ 843740 h 923360"/>
              <a:gd name="connsiteX1969" fmla="*/ 461186 w 706209"/>
              <a:gd name="connsiteY1969" fmla="*/ 839845 h 923360"/>
              <a:gd name="connsiteX1970" fmla="*/ 461922 w 706209"/>
              <a:gd name="connsiteY1970" fmla="*/ 839167 h 923360"/>
              <a:gd name="connsiteX1971" fmla="*/ 466614 w 706209"/>
              <a:gd name="connsiteY1971" fmla="*/ 839127 h 923360"/>
              <a:gd name="connsiteX1972" fmla="*/ 471176 w 706209"/>
              <a:gd name="connsiteY1972" fmla="*/ 837041 h 923360"/>
              <a:gd name="connsiteX1973" fmla="*/ 471389 w 706209"/>
              <a:gd name="connsiteY1973" fmla="*/ 837036 h 923360"/>
              <a:gd name="connsiteX1974" fmla="*/ 471634 w 706209"/>
              <a:gd name="connsiteY1974" fmla="*/ 837031 h 923360"/>
              <a:gd name="connsiteX1975" fmla="*/ 473400 w 706209"/>
              <a:gd name="connsiteY1975" fmla="*/ 836990 h 923360"/>
              <a:gd name="connsiteX1976" fmla="*/ 473744 w 706209"/>
              <a:gd name="connsiteY1976" fmla="*/ 837379 h 923360"/>
              <a:gd name="connsiteX1977" fmla="*/ 476769 w 706209"/>
              <a:gd name="connsiteY1977" fmla="*/ 840785 h 923360"/>
              <a:gd name="connsiteX1978" fmla="*/ 478453 w 706209"/>
              <a:gd name="connsiteY1978" fmla="*/ 841677 h 923360"/>
              <a:gd name="connsiteX1979" fmla="*/ 479957 w 706209"/>
              <a:gd name="connsiteY1979" fmla="*/ 842473 h 923360"/>
              <a:gd name="connsiteX1980" fmla="*/ 481903 w 706209"/>
              <a:gd name="connsiteY1980" fmla="*/ 842976 h 923360"/>
              <a:gd name="connsiteX1981" fmla="*/ 483832 w 706209"/>
              <a:gd name="connsiteY1981" fmla="*/ 843483 h 923360"/>
              <a:gd name="connsiteX1982" fmla="*/ 486988 w 706209"/>
              <a:gd name="connsiteY1982" fmla="*/ 843622 h 923360"/>
              <a:gd name="connsiteX1983" fmla="*/ 490438 w 706209"/>
              <a:gd name="connsiteY1983" fmla="*/ 842708 h 923360"/>
              <a:gd name="connsiteX1984" fmla="*/ 492482 w 706209"/>
              <a:gd name="connsiteY1984" fmla="*/ 840861 h 923360"/>
              <a:gd name="connsiteX1985" fmla="*/ 493398 w 706209"/>
              <a:gd name="connsiteY1985" fmla="*/ 840740 h 923360"/>
              <a:gd name="connsiteX1986" fmla="*/ 494264 w 706209"/>
              <a:gd name="connsiteY1986" fmla="*/ 842231 h 923360"/>
              <a:gd name="connsiteX1987" fmla="*/ 495115 w 706209"/>
              <a:gd name="connsiteY1987" fmla="*/ 842855 h 923360"/>
              <a:gd name="connsiteX1988" fmla="*/ 498990 w 706209"/>
              <a:gd name="connsiteY1988" fmla="*/ 844299 h 923360"/>
              <a:gd name="connsiteX1989" fmla="*/ 503307 w 706209"/>
              <a:gd name="connsiteY1989" fmla="*/ 846992 h 923360"/>
              <a:gd name="connsiteX1990" fmla="*/ 509389 w 706209"/>
              <a:gd name="connsiteY1990" fmla="*/ 857527 h 923360"/>
              <a:gd name="connsiteX1991" fmla="*/ 508310 w 706209"/>
              <a:gd name="connsiteY1991" fmla="*/ 860806 h 923360"/>
              <a:gd name="connsiteX1992" fmla="*/ 508278 w 706209"/>
              <a:gd name="connsiteY1992" fmla="*/ 860964 h 923360"/>
              <a:gd name="connsiteX1993" fmla="*/ 508147 w 706209"/>
              <a:gd name="connsiteY1993" fmla="*/ 863630 h 923360"/>
              <a:gd name="connsiteX1994" fmla="*/ 500919 w 706209"/>
              <a:gd name="connsiteY1994" fmla="*/ 866877 h 923360"/>
              <a:gd name="connsiteX1995" fmla="*/ 502097 w 706209"/>
              <a:gd name="connsiteY1995" fmla="*/ 871953 h 923360"/>
              <a:gd name="connsiteX1996" fmla="*/ 502587 w 706209"/>
              <a:gd name="connsiteY1996" fmla="*/ 873316 h 923360"/>
              <a:gd name="connsiteX1997" fmla="*/ 501492 w 706209"/>
              <a:gd name="connsiteY1997" fmla="*/ 875587 h 923360"/>
              <a:gd name="connsiteX1998" fmla="*/ 500625 w 706209"/>
              <a:gd name="connsiteY1998" fmla="*/ 878035 h 923360"/>
              <a:gd name="connsiteX1999" fmla="*/ 500135 w 706209"/>
              <a:gd name="connsiteY1999" fmla="*/ 879427 h 923360"/>
              <a:gd name="connsiteX2000" fmla="*/ 499987 w 706209"/>
              <a:gd name="connsiteY2000" fmla="*/ 880620 h 923360"/>
              <a:gd name="connsiteX2001" fmla="*/ 500592 w 706209"/>
              <a:gd name="connsiteY2001" fmla="*/ 881472 h 923360"/>
              <a:gd name="connsiteX2002" fmla="*/ 502751 w 706209"/>
              <a:gd name="connsiteY2002" fmla="*/ 881184 h 923360"/>
              <a:gd name="connsiteX2003" fmla="*/ 505154 w 706209"/>
              <a:gd name="connsiteY2003" fmla="*/ 880906 h 923360"/>
              <a:gd name="connsiteX2004" fmla="*/ 506691 w 706209"/>
              <a:gd name="connsiteY2004" fmla="*/ 879096 h 923360"/>
              <a:gd name="connsiteX2005" fmla="*/ 509128 w 706209"/>
              <a:gd name="connsiteY2005" fmla="*/ 875144 h 923360"/>
              <a:gd name="connsiteX2006" fmla="*/ 513641 w 706209"/>
              <a:gd name="connsiteY2006" fmla="*/ 870581 h 923360"/>
              <a:gd name="connsiteX2007" fmla="*/ 514867 w 706209"/>
              <a:gd name="connsiteY2007" fmla="*/ 870772 h 923360"/>
              <a:gd name="connsiteX2008" fmla="*/ 522634 w 706209"/>
              <a:gd name="connsiteY2008" fmla="*/ 870128 h 923360"/>
              <a:gd name="connsiteX2009" fmla="*/ 524171 w 706209"/>
              <a:gd name="connsiteY2009" fmla="*/ 870756 h 923360"/>
              <a:gd name="connsiteX2010" fmla="*/ 526689 w 706209"/>
              <a:gd name="connsiteY2010" fmla="*/ 872937 h 923360"/>
              <a:gd name="connsiteX2011" fmla="*/ 533655 w 706209"/>
              <a:gd name="connsiteY2011" fmla="*/ 873218 h 923360"/>
              <a:gd name="connsiteX2012" fmla="*/ 537644 w 706209"/>
              <a:gd name="connsiteY2012" fmla="*/ 874292 h 923360"/>
              <a:gd name="connsiteX2013" fmla="*/ 540718 w 706209"/>
              <a:gd name="connsiteY2013" fmla="*/ 873998 h 923360"/>
              <a:gd name="connsiteX2014" fmla="*/ 543057 w 706209"/>
              <a:gd name="connsiteY2014" fmla="*/ 875620 h 923360"/>
              <a:gd name="connsiteX2015" fmla="*/ 544757 w 706209"/>
              <a:gd name="connsiteY2015" fmla="*/ 877891 h 923360"/>
              <a:gd name="connsiteX2016" fmla="*/ 544937 w 706209"/>
              <a:gd name="connsiteY2016" fmla="*/ 879216 h 923360"/>
              <a:gd name="connsiteX2017" fmla="*/ 545068 w 706209"/>
              <a:gd name="connsiteY2017" fmla="*/ 880153 h 923360"/>
              <a:gd name="connsiteX2018" fmla="*/ 545918 w 706209"/>
              <a:gd name="connsiteY2018" fmla="*/ 881459 h 923360"/>
              <a:gd name="connsiteX2019" fmla="*/ 548567 w 706209"/>
              <a:gd name="connsiteY2019" fmla="*/ 884075 h 923360"/>
              <a:gd name="connsiteX2020" fmla="*/ 550333 w 706209"/>
              <a:gd name="connsiteY2020" fmla="*/ 885818 h 923360"/>
              <a:gd name="connsiteX2021" fmla="*/ 551952 w 706209"/>
              <a:gd name="connsiteY2021" fmla="*/ 888402 h 923360"/>
              <a:gd name="connsiteX2022" fmla="*/ 553145 w 706209"/>
              <a:gd name="connsiteY2022" fmla="*/ 890292 h 923360"/>
              <a:gd name="connsiteX2023" fmla="*/ 555091 w 706209"/>
              <a:gd name="connsiteY2023" fmla="*/ 887905 h 923360"/>
              <a:gd name="connsiteX2024" fmla="*/ 558607 w 706209"/>
              <a:gd name="connsiteY2024" fmla="*/ 884438 h 923360"/>
              <a:gd name="connsiteX2025" fmla="*/ 564084 w 706209"/>
              <a:gd name="connsiteY2025" fmla="*/ 883258 h 923360"/>
              <a:gd name="connsiteX2026" fmla="*/ 567780 w 706209"/>
              <a:gd name="connsiteY2026" fmla="*/ 880803 h 923360"/>
              <a:gd name="connsiteX2027" fmla="*/ 572783 w 706209"/>
              <a:gd name="connsiteY2027" fmla="*/ 880095 h 923360"/>
              <a:gd name="connsiteX2028" fmla="*/ 581842 w 706209"/>
              <a:gd name="connsiteY2028" fmla="*/ 880959 h 923360"/>
              <a:gd name="connsiteX2029" fmla="*/ 584605 w 706209"/>
              <a:gd name="connsiteY2029" fmla="*/ 883290 h 923360"/>
              <a:gd name="connsiteX2030" fmla="*/ 585799 w 706209"/>
              <a:gd name="connsiteY2030" fmla="*/ 889535 h 923360"/>
              <a:gd name="connsiteX2031" fmla="*/ 589887 w 706209"/>
              <a:gd name="connsiteY2031" fmla="*/ 894947 h 923360"/>
              <a:gd name="connsiteX2032" fmla="*/ 593304 w 706209"/>
              <a:gd name="connsiteY2032" fmla="*/ 896816 h 923360"/>
              <a:gd name="connsiteX2033" fmla="*/ 594808 w 706209"/>
              <a:gd name="connsiteY2033" fmla="*/ 898898 h 923360"/>
              <a:gd name="connsiteX2034" fmla="*/ 594841 w 706209"/>
              <a:gd name="connsiteY2034" fmla="*/ 898649 h 923360"/>
              <a:gd name="connsiteX2035" fmla="*/ 594988 w 706209"/>
              <a:gd name="connsiteY2035" fmla="*/ 898713 h 923360"/>
              <a:gd name="connsiteX2036" fmla="*/ 595086 w 706209"/>
              <a:gd name="connsiteY2036" fmla="*/ 898875 h 923360"/>
              <a:gd name="connsiteX2037" fmla="*/ 595152 w 706209"/>
              <a:gd name="connsiteY2037" fmla="*/ 899127 h 923360"/>
              <a:gd name="connsiteX2038" fmla="*/ 595217 w 706209"/>
              <a:gd name="connsiteY2038" fmla="*/ 899347 h 923360"/>
              <a:gd name="connsiteX2039" fmla="*/ 595119 w 706209"/>
              <a:gd name="connsiteY2039" fmla="*/ 899475 h 923360"/>
              <a:gd name="connsiteX2040" fmla="*/ 595005 w 706209"/>
              <a:gd name="connsiteY2040" fmla="*/ 899580 h 923360"/>
              <a:gd name="connsiteX2041" fmla="*/ 594923 w 706209"/>
              <a:gd name="connsiteY2041" fmla="*/ 899725 h 923360"/>
              <a:gd name="connsiteX2042" fmla="*/ 594825 w 706209"/>
              <a:gd name="connsiteY2042" fmla="*/ 899913 h 923360"/>
              <a:gd name="connsiteX2043" fmla="*/ 594727 w 706209"/>
              <a:gd name="connsiteY2043" fmla="*/ 900134 h 923360"/>
              <a:gd name="connsiteX2044" fmla="*/ 594694 w 706209"/>
              <a:gd name="connsiteY2044" fmla="*/ 900350 h 923360"/>
              <a:gd name="connsiteX2045" fmla="*/ 594857 w 706209"/>
              <a:gd name="connsiteY2045" fmla="*/ 900584 h 923360"/>
              <a:gd name="connsiteX2046" fmla="*/ 594923 w 706209"/>
              <a:gd name="connsiteY2046" fmla="*/ 900786 h 923360"/>
              <a:gd name="connsiteX2047" fmla="*/ 594972 w 706209"/>
              <a:gd name="connsiteY2047" fmla="*/ 900969 h 923360"/>
              <a:gd name="connsiteX2048" fmla="*/ 595086 w 706209"/>
              <a:gd name="connsiteY2048" fmla="*/ 901076 h 923360"/>
              <a:gd name="connsiteX2049" fmla="*/ 595217 w 706209"/>
              <a:gd name="connsiteY2049" fmla="*/ 901190 h 923360"/>
              <a:gd name="connsiteX2050" fmla="*/ 595430 w 706209"/>
              <a:gd name="connsiteY2050" fmla="*/ 901303 h 923360"/>
              <a:gd name="connsiteX2051" fmla="*/ 595544 w 706209"/>
              <a:gd name="connsiteY2051" fmla="*/ 901434 h 923360"/>
              <a:gd name="connsiteX2052" fmla="*/ 595593 w 706209"/>
              <a:gd name="connsiteY2052" fmla="*/ 901597 h 923360"/>
              <a:gd name="connsiteX2053" fmla="*/ 595610 w 706209"/>
              <a:gd name="connsiteY2053" fmla="*/ 901763 h 923360"/>
              <a:gd name="connsiteX2054" fmla="*/ 595691 w 706209"/>
              <a:gd name="connsiteY2054" fmla="*/ 901944 h 923360"/>
              <a:gd name="connsiteX2055" fmla="*/ 595822 w 706209"/>
              <a:gd name="connsiteY2055" fmla="*/ 902153 h 923360"/>
              <a:gd name="connsiteX2056" fmla="*/ 595953 w 706209"/>
              <a:gd name="connsiteY2056" fmla="*/ 902261 h 923360"/>
              <a:gd name="connsiteX2057" fmla="*/ 596133 w 706209"/>
              <a:gd name="connsiteY2057" fmla="*/ 902276 h 923360"/>
              <a:gd name="connsiteX2058" fmla="*/ 596378 w 706209"/>
              <a:gd name="connsiteY2058" fmla="*/ 902335 h 923360"/>
              <a:gd name="connsiteX2059" fmla="*/ 596493 w 706209"/>
              <a:gd name="connsiteY2059" fmla="*/ 902529 h 923360"/>
              <a:gd name="connsiteX2060" fmla="*/ 596607 w 706209"/>
              <a:gd name="connsiteY2060" fmla="*/ 902709 h 923360"/>
              <a:gd name="connsiteX2061" fmla="*/ 596787 w 706209"/>
              <a:gd name="connsiteY2061" fmla="*/ 902758 h 923360"/>
              <a:gd name="connsiteX2062" fmla="*/ 596918 w 706209"/>
              <a:gd name="connsiteY2062" fmla="*/ 902892 h 923360"/>
              <a:gd name="connsiteX2063" fmla="*/ 596950 w 706209"/>
              <a:gd name="connsiteY2063" fmla="*/ 903098 h 923360"/>
              <a:gd name="connsiteX2064" fmla="*/ 596967 w 706209"/>
              <a:gd name="connsiteY2064" fmla="*/ 903342 h 923360"/>
              <a:gd name="connsiteX2065" fmla="*/ 597048 w 706209"/>
              <a:gd name="connsiteY2065" fmla="*/ 903640 h 923360"/>
              <a:gd name="connsiteX2066" fmla="*/ 597130 w 706209"/>
              <a:gd name="connsiteY2066" fmla="*/ 903816 h 923360"/>
              <a:gd name="connsiteX2067" fmla="*/ 597147 w 706209"/>
              <a:gd name="connsiteY2067" fmla="*/ 904060 h 923360"/>
              <a:gd name="connsiteX2068" fmla="*/ 597261 w 706209"/>
              <a:gd name="connsiteY2068" fmla="*/ 904215 h 923360"/>
              <a:gd name="connsiteX2069" fmla="*/ 597457 w 706209"/>
              <a:gd name="connsiteY2069" fmla="*/ 904279 h 923360"/>
              <a:gd name="connsiteX2070" fmla="*/ 597670 w 706209"/>
              <a:gd name="connsiteY2070" fmla="*/ 904326 h 923360"/>
              <a:gd name="connsiteX2071" fmla="*/ 597817 w 706209"/>
              <a:gd name="connsiteY2071" fmla="*/ 904457 h 923360"/>
              <a:gd name="connsiteX2072" fmla="*/ 597931 w 706209"/>
              <a:gd name="connsiteY2072" fmla="*/ 904622 h 923360"/>
              <a:gd name="connsiteX2073" fmla="*/ 598062 w 706209"/>
              <a:gd name="connsiteY2073" fmla="*/ 904861 h 923360"/>
              <a:gd name="connsiteX2074" fmla="*/ 598095 w 706209"/>
              <a:gd name="connsiteY2074" fmla="*/ 905146 h 923360"/>
              <a:gd name="connsiteX2075" fmla="*/ 598046 w 706209"/>
              <a:gd name="connsiteY2075" fmla="*/ 905357 h 923360"/>
              <a:gd name="connsiteX2076" fmla="*/ 597964 w 706209"/>
              <a:gd name="connsiteY2076" fmla="*/ 905577 h 923360"/>
              <a:gd name="connsiteX2077" fmla="*/ 597931 w 706209"/>
              <a:gd name="connsiteY2077" fmla="*/ 905778 h 923360"/>
              <a:gd name="connsiteX2078" fmla="*/ 597964 w 706209"/>
              <a:gd name="connsiteY2078" fmla="*/ 905957 h 923360"/>
              <a:gd name="connsiteX2079" fmla="*/ 597997 w 706209"/>
              <a:gd name="connsiteY2079" fmla="*/ 906334 h 923360"/>
              <a:gd name="connsiteX2080" fmla="*/ 597981 w 706209"/>
              <a:gd name="connsiteY2080" fmla="*/ 906671 h 923360"/>
              <a:gd name="connsiteX2081" fmla="*/ 597948 w 706209"/>
              <a:gd name="connsiteY2081" fmla="*/ 906871 h 923360"/>
              <a:gd name="connsiteX2082" fmla="*/ 597948 w 706209"/>
              <a:gd name="connsiteY2082" fmla="*/ 907016 h 923360"/>
              <a:gd name="connsiteX2083" fmla="*/ 597915 w 706209"/>
              <a:gd name="connsiteY2083" fmla="*/ 907232 h 923360"/>
              <a:gd name="connsiteX2084" fmla="*/ 597850 w 706209"/>
              <a:gd name="connsiteY2084" fmla="*/ 907520 h 923360"/>
              <a:gd name="connsiteX2085" fmla="*/ 597801 w 706209"/>
              <a:gd name="connsiteY2085" fmla="*/ 907737 h 923360"/>
              <a:gd name="connsiteX2086" fmla="*/ 597850 w 706209"/>
              <a:gd name="connsiteY2086" fmla="*/ 907971 h 923360"/>
              <a:gd name="connsiteX2087" fmla="*/ 597899 w 706209"/>
              <a:gd name="connsiteY2087" fmla="*/ 908259 h 923360"/>
              <a:gd name="connsiteX2088" fmla="*/ 597899 w 706209"/>
              <a:gd name="connsiteY2088" fmla="*/ 908440 h 923360"/>
              <a:gd name="connsiteX2089" fmla="*/ 597899 w 706209"/>
              <a:gd name="connsiteY2089" fmla="*/ 908638 h 923360"/>
              <a:gd name="connsiteX2090" fmla="*/ 598030 w 706209"/>
              <a:gd name="connsiteY2090" fmla="*/ 908769 h 923360"/>
              <a:gd name="connsiteX2091" fmla="*/ 598013 w 706209"/>
              <a:gd name="connsiteY2091" fmla="*/ 909008 h 923360"/>
              <a:gd name="connsiteX2092" fmla="*/ 597997 w 706209"/>
              <a:gd name="connsiteY2092" fmla="*/ 909263 h 923360"/>
              <a:gd name="connsiteX2093" fmla="*/ 598177 w 706209"/>
              <a:gd name="connsiteY2093" fmla="*/ 909343 h 923360"/>
              <a:gd name="connsiteX2094" fmla="*/ 598308 w 706209"/>
              <a:gd name="connsiteY2094" fmla="*/ 909523 h 923360"/>
              <a:gd name="connsiteX2095" fmla="*/ 598373 w 706209"/>
              <a:gd name="connsiteY2095" fmla="*/ 909727 h 923360"/>
              <a:gd name="connsiteX2096" fmla="*/ 598422 w 706209"/>
              <a:gd name="connsiteY2096" fmla="*/ 910013 h 923360"/>
              <a:gd name="connsiteX2097" fmla="*/ 598406 w 706209"/>
              <a:gd name="connsiteY2097" fmla="*/ 910236 h 923360"/>
              <a:gd name="connsiteX2098" fmla="*/ 598471 w 706209"/>
              <a:gd name="connsiteY2098" fmla="*/ 910394 h 923360"/>
              <a:gd name="connsiteX2099" fmla="*/ 598471 w 706209"/>
              <a:gd name="connsiteY2099" fmla="*/ 910644 h 923360"/>
              <a:gd name="connsiteX2100" fmla="*/ 598520 w 706209"/>
              <a:gd name="connsiteY2100" fmla="*/ 910805 h 923360"/>
              <a:gd name="connsiteX2101" fmla="*/ 598651 w 706209"/>
              <a:gd name="connsiteY2101" fmla="*/ 910937 h 923360"/>
              <a:gd name="connsiteX2102" fmla="*/ 598880 w 706209"/>
              <a:gd name="connsiteY2102" fmla="*/ 911001 h 923360"/>
              <a:gd name="connsiteX2103" fmla="*/ 599011 w 706209"/>
              <a:gd name="connsiteY2103" fmla="*/ 911138 h 923360"/>
              <a:gd name="connsiteX2104" fmla="*/ 599027 w 706209"/>
              <a:gd name="connsiteY2104" fmla="*/ 911372 h 923360"/>
              <a:gd name="connsiteX2105" fmla="*/ 598962 w 706209"/>
              <a:gd name="connsiteY2105" fmla="*/ 911506 h 923360"/>
              <a:gd name="connsiteX2106" fmla="*/ 598765 w 706209"/>
              <a:gd name="connsiteY2106" fmla="*/ 911595 h 923360"/>
              <a:gd name="connsiteX2107" fmla="*/ 598618 w 706209"/>
              <a:gd name="connsiteY2107" fmla="*/ 911632 h 923360"/>
              <a:gd name="connsiteX2108" fmla="*/ 598406 w 706209"/>
              <a:gd name="connsiteY2108" fmla="*/ 911663 h 923360"/>
              <a:gd name="connsiteX2109" fmla="*/ 598209 w 706209"/>
              <a:gd name="connsiteY2109" fmla="*/ 911676 h 923360"/>
              <a:gd name="connsiteX2110" fmla="*/ 598079 w 706209"/>
              <a:gd name="connsiteY2110" fmla="*/ 911591 h 923360"/>
              <a:gd name="connsiteX2111" fmla="*/ 597915 w 706209"/>
              <a:gd name="connsiteY2111" fmla="*/ 911544 h 923360"/>
              <a:gd name="connsiteX2112" fmla="*/ 597833 w 706209"/>
              <a:gd name="connsiteY2112" fmla="*/ 911680 h 923360"/>
              <a:gd name="connsiteX2113" fmla="*/ 597735 w 706209"/>
              <a:gd name="connsiteY2113" fmla="*/ 911841 h 923360"/>
              <a:gd name="connsiteX2114" fmla="*/ 597588 w 706209"/>
              <a:gd name="connsiteY2114" fmla="*/ 911961 h 923360"/>
              <a:gd name="connsiteX2115" fmla="*/ 597441 w 706209"/>
              <a:gd name="connsiteY2115" fmla="*/ 912034 h 923360"/>
              <a:gd name="connsiteX2116" fmla="*/ 597277 w 706209"/>
              <a:gd name="connsiteY2116" fmla="*/ 912123 h 923360"/>
              <a:gd name="connsiteX2117" fmla="*/ 597163 w 706209"/>
              <a:gd name="connsiteY2117" fmla="*/ 912034 h 923360"/>
              <a:gd name="connsiteX2118" fmla="*/ 597016 w 706209"/>
              <a:gd name="connsiteY2118" fmla="*/ 911943 h 923360"/>
              <a:gd name="connsiteX2119" fmla="*/ 596852 w 706209"/>
              <a:gd name="connsiteY2119" fmla="*/ 911833 h 923360"/>
              <a:gd name="connsiteX2120" fmla="*/ 596656 w 706209"/>
              <a:gd name="connsiteY2120" fmla="*/ 911680 h 923360"/>
              <a:gd name="connsiteX2121" fmla="*/ 596427 w 706209"/>
              <a:gd name="connsiteY2121" fmla="*/ 911733 h 923360"/>
              <a:gd name="connsiteX2122" fmla="*/ 596329 w 706209"/>
              <a:gd name="connsiteY2122" fmla="*/ 911872 h 923360"/>
              <a:gd name="connsiteX2123" fmla="*/ 596231 w 706209"/>
              <a:gd name="connsiteY2123" fmla="*/ 911993 h 923360"/>
              <a:gd name="connsiteX2124" fmla="*/ 596296 w 706209"/>
              <a:gd name="connsiteY2124" fmla="*/ 912167 h 923360"/>
              <a:gd name="connsiteX2125" fmla="*/ 596394 w 706209"/>
              <a:gd name="connsiteY2125" fmla="*/ 912294 h 923360"/>
              <a:gd name="connsiteX2126" fmla="*/ 596313 w 706209"/>
              <a:gd name="connsiteY2126" fmla="*/ 912420 h 923360"/>
              <a:gd name="connsiteX2127" fmla="*/ 596296 w 706209"/>
              <a:gd name="connsiteY2127" fmla="*/ 912639 h 923360"/>
              <a:gd name="connsiteX2128" fmla="*/ 596345 w 706209"/>
              <a:gd name="connsiteY2128" fmla="*/ 912793 h 923360"/>
              <a:gd name="connsiteX2129" fmla="*/ 596264 w 706209"/>
              <a:gd name="connsiteY2129" fmla="*/ 912860 h 923360"/>
              <a:gd name="connsiteX2130" fmla="*/ 596198 w 706209"/>
              <a:gd name="connsiteY2130" fmla="*/ 913092 h 923360"/>
              <a:gd name="connsiteX2131" fmla="*/ 596100 w 706209"/>
              <a:gd name="connsiteY2131" fmla="*/ 913293 h 923360"/>
              <a:gd name="connsiteX2132" fmla="*/ 595969 w 706209"/>
              <a:gd name="connsiteY2132" fmla="*/ 913490 h 923360"/>
              <a:gd name="connsiteX2133" fmla="*/ 596018 w 706209"/>
              <a:gd name="connsiteY2133" fmla="*/ 913668 h 923360"/>
              <a:gd name="connsiteX2134" fmla="*/ 596149 w 706209"/>
              <a:gd name="connsiteY2134" fmla="*/ 913784 h 923360"/>
              <a:gd name="connsiteX2135" fmla="*/ 596264 w 706209"/>
              <a:gd name="connsiteY2135" fmla="*/ 913936 h 923360"/>
              <a:gd name="connsiteX2136" fmla="*/ 596460 w 706209"/>
              <a:gd name="connsiteY2136" fmla="*/ 913987 h 923360"/>
              <a:gd name="connsiteX2137" fmla="*/ 596607 w 706209"/>
              <a:gd name="connsiteY2137" fmla="*/ 914006 h 923360"/>
              <a:gd name="connsiteX2138" fmla="*/ 596803 w 706209"/>
              <a:gd name="connsiteY2138" fmla="*/ 913987 h 923360"/>
              <a:gd name="connsiteX2139" fmla="*/ 596852 w 706209"/>
              <a:gd name="connsiteY2139" fmla="*/ 914211 h 923360"/>
              <a:gd name="connsiteX2140" fmla="*/ 597048 w 706209"/>
              <a:gd name="connsiteY2140" fmla="*/ 914315 h 923360"/>
              <a:gd name="connsiteX2141" fmla="*/ 597228 w 706209"/>
              <a:gd name="connsiteY2141" fmla="*/ 914312 h 923360"/>
              <a:gd name="connsiteX2142" fmla="*/ 597327 w 706209"/>
              <a:gd name="connsiteY2142" fmla="*/ 914173 h 923360"/>
              <a:gd name="connsiteX2143" fmla="*/ 597490 w 706209"/>
              <a:gd name="connsiteY2143" fmla="*/ 914033 h 923360"/>
              <a:gd name="connsiteX2144" fmla="*/ 597637 w 706209"/>
              <a:gd name="connsiteY2144" fmla="*/ 913871 h 923360"/>
              <a:gd name="connsiteX2145" fmla="*/ 597866 w 706209"/>
              <a:gd name="connsiteY2145" fmla="*/ 913838 h 923360"/>
              <a:gd name="connsiteX2146" fmla="*/ 598062 w 706209"/>
              <a:gd name="connsiteY2146" fmla="*/ 913908 h 923360"/>
              <a:gd name="connsiteX2147" fmla="*/ 598177 w 706209"/>
              <a:gd name="connsiteY2147" fmla="*/ 913941 h 923360"/>
              <a:gd name="connsiteX2148" fmla="*/ 598324 w 706209"/>
              <a:gd name="connsiteY2148" fmla="*/ 913902 h 923360"/>
              <a:gd name="connsiteX2149" fmla="*/ 598520 w 706209"/>
              <a:gd name="connsiteY2149" fmla="*/ 913719 h 923360"/>
              <a:gd name="connsiteX2150" fmla="*/ 598635 w 706209"/>
              <a:gd name="connsiteY2150" fmla="*/ 913612 h 923360"/>
              <a:gd name="connsiteX2151" fmla="*/ 598798 w 706209"/>
              <a:gd name="connsiteY2151" fmla="*/ 913498 h 923360"/>
              <a:gd name="connsiteX2152" fmla="*/ 598978 w 706209"/>
              <a:gd name="connsiteY2152" fmla="*/ 913485 h 923360"/>
              <a:gd name="connsiteX2153" fmla="*/ 599076 w 706209"/>
              <a:gd name="connsiteY2153" fmla="*/ 913583 h 923360"/>
              <a:gd name="connsiteX2154" fmla="*/ 599043 w 706209"/>
              <a:gd name="connsiteY2154" fmla="*/ 913761 h 923360"/>
              <a:gd name="connsiteX2155" fmla="*/ 598945 w 706209"/>
              <a:gd name="connsiteY2155" fmla="*/ 913879 h 923360"/>
              <a:gd name="connsiteX2156" fmla="*/ 598814 w 706209"/>
              <a:gd name="connsiteY2156" fmla="*/ 913972 h 923360"/>
              <a:gd name="connsiteX2157" fmla="*/ 598684 w 706209"/>
              <a:gd name="connsiteY2157" fmla="*/ 914057 h 923360"/>
              <a:gd name="connsiteX2158" fmla="*/ 598553 w 706209"/>
              <a:gd name="connsiteY2158" fmla="*/ 914229 h 923360"/>
              <a:gd name="connsiteX2159" fmla="*/ 598504 w 706209"/>
              <a:gd name="connsiteY2159" fmla="*/ 914471 h 923360"/>
              <a:gd name="connsiteX2160" fmla="*/ 598618 w 706209"/>
              <a:gd name="connsiteY2160" fmla="*/ 914683 h 923360"/>
              <a:gd name="connsiteX2161" fmla="*/ 598733 w 706209"/>
              <a:gd name="connsiteY2161" fmla="*/ 914834 h 923360"/>
              <a:gd name="connsiteX2162" fmla="*/ 598945 w 706209"/>
              <a:gd name="connsiteY2162" fmla="*/ 914626 h 923360"/>
              <a:gd name="connsiteX2163" fmla="*/ 599092 w 706209"/>
              <a:gd name="connsiteY2163" fmla="*/ 914489 h 923360"/>
              <a:gd name="connsiteX2164" fmla="*/ 599256 w 706209"/>
              <a:gd name="connsiteY2164" fmla="*/ 914435 h 923360"/>
              <a:gd name="connsiteX2165" fmla="*/ 599468 w 706209"/>
              <a:gd name="connsiteY2165" fmla="*/ 914438 h 923360"/>
              <a:gd name="connsiteX2166" fmla="*/ 599468 w 706209"/>
              <a:gd name="connsiteY2166" fmla="*/ 914633 h 923360"/>
              <a:gd name="connsiteX2167" fmla="*/ 599403 w 706209"/>
              <a:gd name="connsiteY2167" fmla="*/ 914827 h 923360"/>
              <a:gd name="connsiteX2168" fmla="*/ 599240 w 706209"/>
              <a:gd name="connsiteY2168" fmla="*/ 914979 h 923360"/>
              <a:gd name="connsiteX2169" fmla="*/ 599125 w 706209"/>
              <a:gd name="connsiteY2169" fmla="*/ 915107 h 923360"/>
              <a:gd name="connsiteX2170" fmla="*/ 599060 w 706209"/>
              <a:gd name="connsiteY2170" fmla="*/ 915272 h 923360"/>
              <a:gd name="connsiteX2171" fmla="*/ 599027 w 706209"/>
              <a:gd name="connsiteY2171" fmla="*/ 915481 h 923360"/>
              <a:gd name="connsiteX2172" fmla="*/ 599011 w 706209"/>
              <a:gd name="connsiteY2172" fmla="*/ 915661 h 923360"/>
              <a:gd name="connsiteX2173" fmla="*/ 599011 w 706209"/>
              <a:gd name="connsiteY2173" fmla="*/ 915903 h 923360"/>
              <a:gd name="connsiteX2174" fmla="*/ 599125 w 706209"/>
              <a:gd name="connsiteY2174" fmla="*/ 916065 h 923360"/>
              <a:gd name="connsiteX2175" fmla="*/ 599174 w 706209"/>
              <a:gd name="connsiteY2175" fmla="*/ 916304 h 923360"/>
              <a:gd name="connsiteX2176" fmla="*/ 599354 w 706209"/>
              <a:gd name="connsiteY2176" fmla="*/ 916464 h 923360"/>
              <a:gd name="connsiteX2177" fmla="*/ 599534 w 706209"/>
              <a:gd name="connsiteY2177" fmla="*/ 916591 h 923360"/>
              <a:gd name="connsiteX2178" fmla="*/ 599648 w 706209"/>
              <a:gd name="connsiteY2178" fmla="*/ 916701 h 923360"/>
              <a:gd name="connsiteX2179" fmla="*/ 599779 w 706209"/>
              <a:gd name="connsiteY2179" fmla="*/ 916758 h 923360"/>
              <a:gd name="connsiteX2180" fmla="*/ 599975 w 706209"/>
              <a:gd name="connsiteY2180" fmla="*/ 916835 h 923360"/>
              <a:gd name="connsiteX2181" fmla="*/ 600155 w 706209"/>
              <a:gd name="connsiteY2181" fmla="*/ 916941 h 923360"/>
              <a:gd name="connsiteX2182" fmla="*/ 600335 w 706209"/>
              <a:gd name="connsiteY2182" fmla="*/ 917023 h 923360"/>
              <a:gd name="connsiteX2183" fmla="*/ 600400 w 706209"/>
              <a:gd name="connsiteY2183" fmla="*/ 917219 h 923360"/>
              <a:gd name="connsiteX2184" fmla="*/ 600384 w 706209"/>
              <a:gd name="connsiteY2184" fmla="*/ 917409 h 923360"/>
              <a:gd name="connsiteX2185" fmla="*/ 600319 w 706209"/>
              <a:gd name="connsiteY2185" fmla="*/ 917582 h 923360"/>
              <a:gd name="connsiteX2186" fmla="*/ 600172 w 706209"/>
              <a:gd name="connsiteY2186" fmla="*/ 917793 h 923360"/>
              <a:gd name="connsiteX2187" fmla="*/ 600172 w 706209"/>
              <a:gd name="connsiteY2187" fmla="*/ 917989 h 923360"/>
              <a:gd name="connsiteX2188" fmla="*/ 600090 w 706209"/>
              <a:gd name="connsiteY2188" fmla="*/ 918207 h 923360"/>
              <a:gd name="connsiteX2189" fmla="*/ 600041 w 706209"/>
              <a:gd name="connsiteY2189" fmla="*/ 918367 h 923360"/>
              <a:gd name="connsiteX2190" fmla="*/ 600074 w 706209"/>
              <a:gd name="connsiteY2190" fmla="*/ 918567 h 923360"/>
              <a:gd name="connsiteX2191" fmla="*/ 600172 w 706209"/>
              <a:gd name="connsiteY2191" fmla="*/ 918676 h 923360"/>
              <a:gd name="connsiteX2192" fmla="*/ 600253 w 706209"/>
              <a:gd name="connsiteY2192" fmla="*/ 918840 h 923360"/>
              <a:gd name="connsiteX2193" fmla="*/ 600286 w 706209"/>
              <a:gd name="connsiteY2193" fmla="*/ 919026 h 923360"/>
              <a:gd name="connsiteX2194" fmla="*/ 600286 w 706209"/>
              <a:gd name="connsiteY2194" fmla="*/ 919209 h 923360"/>
              <a:gd name="connsiteX2195" fmla="*/ 600433 w 706209"/>
              <a:gd name="connsiteY2195" fmla="*/ 919389 h 923360"/>
              <a:gd name="connsiteX2196" fmla="*/ 600499 w 706209"/>
              <a:gd name="connsiteY2196" fmla="*/ 919605 h 923360"/>
              <a:gd name="connsiteX2197" fmla="*/ 600711 w 706209"/>
              <a:gd name="connsiteY2197" fmla="*/ 919860 h 923360"/>
              <a:gd name="connsiteX2198" fmla="*/ 600891 w 706209"/>
              <a:gd name="connsiteY2198" fmla="*/ 919999 h 923360"/>
              <a:gd name="connsiteX2199" fmla="*/ 600973 w 706209"/>
              <a:gd name="connsiteY2199" fmla="*/ 920235 h 923360"/>
              <a:gd name="connsiteX2200" fmla="*/ 601071 w 706209"/>
              <a:gd name="connsiteY2200" fmla="*/ 920441 h 923360"/>
              <a:gd name="connsiteX2201" fmla="*/ 601136 w 706209"/>
              <a:gd name="connsiteY2201" fmla="*/ 920650 h 923360"/>
              <a:gd name="connsiteX2202" fmla="*/ 601104 w 706209"/>
              <a:gd name="connsiteY2202" fmla="*/ 920828 h 923360"/>
              <a:gd name="connsiteX2203" fmla="*/ 601022 w 706209"/>
              <a:gd name="connsiteY2203" fmla="*/ 921021 h 923360"/>
              <a:gd name="connsiteX2204" fmla="*/ 601104 w 706209"/>
              <a:gd name="connsiteY2204" fmla="*/ 921253 h 923360"/>
              <a:gd name="connsiteX2205" fmla="*/ 601267 w 706209"/>
              <a:gd name="connsiteY2205" fmla="*/ 921431 h 923360"/>
              <a:gd name="connsiteX2206" fmla="*/ 601447 w 706209"/>
              <a:gd name="connsiteY2206" fmla="*/ 921467 h 923360"/>
              <a:gd name="connsiteX2207" fmla="*/ 601627 w 706209"/>
              <a:gd name="connsiteY2207" fmla="*/ 921433 h 923360"/>
              <a:gd name="connsiteX2208" fmla="*/ 601741 w 706209"/>
              <a:gd name="connsiteY2208" fmla="*/ 921526 h 923360"/>
              <a:gd name="connsiteX2209" fmla="*/ 602052 w 706209"/>
              <a:gd name="connsiteY2209" fmla="*/ 921539 h 923360"/>
              <a:gd name="connsiteX2210" fmla="*/ 602232 w 706209"/>
              <a:gd name="connsiteY2210" fmla="*/ 921487 h 923360"/>
              <a:gd name="connsiteX2211" fmla="*/ 602395 w 706209"/>
              <a:gd name="connsiteY2211" fmla="*/ 921567 h 923360"/>
              <a:gd name="connsiteX2212" fmla="*/ 602543 w 706209"/>
              <a:gd name="connsiteY2212" fmla="*/ 921680 h 923360"/>
              <a:gd name="connsiteX2213" fmla="*/ 602706 w 706209"/>
              <a:gd name="connsiteY2213" fmla="*/ 921853 h 923360"/>
              <a:gd name="connsiteX2214" fmla="*/ 602722 w 706209"/>
              <a:gd name="connsiteY2214" fmla="*/ 922123 h 923360"/>
              <a:gd name="connsiteX2215" fmla="*/ 602722 w 706209"/>
              <a:gd name="connsiteY2215" fmla="*/ 922359 h 923360"/>
              <a:gd name="connsiteX2216" fmla="*/ 602886 w 706209"/>
              <a:gd name="connsiteY2216" fmla="*/ 922519 h 923360"/>
              <a:gd name="connsiteX2217" fmla="*/ 602984 w 706209"/>
              <a:gd name="connsiteY2217" fmla="*/ 922628 h 923360"/>
              <a:gd name="connsiteX2218" fmla="*/ 603033 w 706209"/>
              <a:gd name="connsiteY2218" fmla="*/ 922779 h 923360"/>
              <a:gd name="connsiteX2219" fmla="*/ 603164 w 706209"/>
              <a:gd name="connsiteY2219" fmla="*/ 922885 h 923360"/>
              <a:gd name="connsiteX2220" fmla="*/ 603147 w 706209"/>
              <a:gd name="connsiteY2220" fmla="*/ 923080 h 923360"/>
              <a:gd name="connsiteX2221" fmla="*/ 603213 w 706209"/>
              <a:gd name="connsiteY2221" fmla="*/ 923215 h 923360"/>
              <a:gd name="connsiteX2222" fmla="*/ 603360 w 706209"/>
              <a:gd name="connsiteY2222" fmla="*/ 923322 h 923360"/>
              <a:gd name="connsiteX2223" fmla="*/ 603458 w 706209"/>
              <a:gd name="connsiteY2223" fmla="*/ 923426 h 923360"/>
              <a:gd name="connsiteX2224" fmla="*/ 603622 w 706209"/>
              <a:gd name="connsiteY2224" fmla="*/ 923467 h 923360"/>
              <a:gd name="connsiteX2225" fmla="*/ 603769 w 706209"/>
              <a:gd name="connsiteY2225" fmla="*/ 923511 h 923360"/>
              <a:gd name="connsiteX2226" fmla="*/ 603998 w 706209"/>
              <a:gd name="connsiteY2226" fmla="*/ 923459 h 923360"/>
              <a:gd name="connsiteX2227" fmla="*/ 604178 w 706209"/>
              <a:gd name="connsiteY2227" fmla="*/ 923459 h 923360"/>
              <a:gd name="connsiteX2228" fmla="*/ 604276 w 706209"/>
              <a:gd name="connsiteY2228" fmla="*/ 923353 h 923360"/>
              <a:gd name="connsiteX2229" fmla="*/ 604358 w 706209"/>
              <a:gd name="connsiteY2229" fmla="*/ 923227 h 923360"/>
              <a:gd name="connsiteX2230" fmla="*/ 604586 w 706209"/>
              <a:gd name="connsiteY2230" fmla="*/ 923107 h 923360"/>
              <a:gd name="connsiteX2231" fmla="*/ 604799 w 706209"/>
              <a:gd name="connsiteY2231" fmla="*/ 923063 h 923360"/>
              <a:gd name="connsiteX2232" fmla="*/ 604979 w 706209"/>
              <a:gd name="connsiteY2232" fmla="*/ 923044 h 923360"/>
              <a:gd name="connsiteX2233" fmla="*/ 605126 w 706209"/>
              <a:gd name="connsiteY2233" fmla="*/ 923183 h 923360"/>
              <a:gd name="connsiteX2234" fmla="*/ 605388 w 706209"/>
              <a:gd name="connsiteY2234" fmla="*/ 923320 h 923360"/>
              <a:gd name="connsiteX2235" fmla="*/ 605600 w 706209"/>
              <a:gd name="connsiteY2235" fmla="*/ 923412 h 923360"/>
              <a:gd name="connsiteX2236" fmla="*/ 605845 w 706209"/>
              <a:gd name="connsiteY2236" fmla="*/ 923320 h 923360"/>
              <a:gd name="connsiteX2237" fmla="*/ 606058 w 706209"/>
              <a:gd name="connsiteY2237" fmla="*/ 923214 h 923360"/>
              <a:gd name="connsiteX2238" fmla="*/ 606238 w 706209"/>
              <a:gd name="connsiteY2238" fmla="*/ 923101 h 923360"/>
              <a:gd name="connsiteX2239" fmla="*/ 606467 w 706209"/>
              <a:gd name="connsiteY2239" fmla="*/ 923057 h 923360"/>
              <a:gd name="connsiteX2240" fmla="*/ 606647 w 706209"/>
              <a:gd name="connsiteY2240" fmla="*/ 922975 h 923360"/>
              <a:gd name="connsiteX2241" fmla="*/ 606777 w 706209"/>
              <a:gd name="connsiteY2241" fmla="*/ 923088 h 923360"/>
              <a:gd name="connsiteX2242" fmla="*/ 606957 w 706209"/>
              <a:gd name="connsiteY2242" fmla="*/ 922947 h 923360"/>
              <a:gd name="connsiteX2243" fmla="*/ 607382 w 706209"/>
              <a:gd name="connsiteY2243" fmla="*/ 922931 h 923360"/>
              <a:gd name="connsiteX2244" fmla="*/ 607595 w 706209"/>
              <a:gd name="connsiteY2244" fmla="*/ 922964 h 923360"/>
              <a:gd name="connsiteX2245" fmla="*/ 607840 w 706209"/>
              <a:gd name="connsiteY2245" fmla="*/ 923070 h 923360"/>
              <a:gd name="connsiteX2246" fmla="*/ 608004 w 706209"/>
              <a:gd name="connsiteY2246" fmla="*/ 923073 h 923360"/>
              <a:gd name="connsiteX2247" fmla="*/ 608216 w 706209"/>
              <a:gd name="connsiteY2247" fmla="*/ 923060 h 923360"/>
              <a:gd name="connsiteX2248" fmla="*/ 608298 w 706209"/>
              <a:gd name="connsiteY2248" fmla="*/ 922859 h 923360"/>
              <a:gd name="connsiteX2249" fmla="*/ 608445 w 706209"/>
              <a:gd name="connsiteY2249" fmla="*/ 922687 h 923360"/>
              <a:gd name="connsiteX2250" fmla="*/ 608478 w 706209"/>
              <a:gd name="connsiteY2250" fmla="*/ 922514 h 923360"/>
              <a:gd name="connsiteX2251" fmla="*/ 608560 w 706209"/>
              <a:gd name="connsiteY2251" fmla="*/ 922295 h 923360"/>
              <a:gd name="connsiteX2252" fmla="*/ 608740 w 706209"/>
              <a:gd name="connsiteY2252" fmla="*/ 922223 h 923360"/>
              <a:gd name="connsiteX2253" fmla="*/ 608789 w 706209"/>
              <a:gd name="connsiteY2253" fmla="*/ 921991 h 923360"/>
              <a:gd name="connsiteX2254" fmla="*/ 608969 w 706209"/>
              <a:gd name="connsiteY2254" fmla="*/ 921871 h 923360"/>
              <a:gd name="connsiteX2255" fmla="*/ 609165 w 706209"/>
              <a:gd name="connsiteY2255" fmla="*/ 921776 h 923360"/>
              <a:gd name="connsiteX2256" fmla="*/ 609247 w 706209"/>
              <a:gd name="connsiteY2256" fmla="*/ 921639 h 923360"/>
              <a:gd name="connsiteX2257" fmla="*/ 609394 w 706209"/>
              <a:gd name="connsiteY2257" fmla="*/ 921449 h 923360"/>
              <a:gd name="connsiteX2258" fmla="*/ 609557 w 706209"/>
              <a:gd name="connsiteY2258" fmla="*/ 921292 h 923360"/>
              <a:gd name="connsiteX2259" fmla="*/ 609721 w 706209"/>
              <a:gd name="connsiteY2259" fmla="*/ 921250 h 923360"/>
              <a:gd name="connsiteX2260" fmla="*/ 609901 w 706209"/>
              <a:gd name="connsiteY2260" fmla="*/ 921186 h 923360"/>
              <a:gd name="connsiteX2261" fmla="*/ 610113 w 706209"/>
              <a:gd name="connsiteY2261" fmla="*/ 921165 h 923360"/>
              <a:gd name="connsiteX2262" fmla="*/ 610260 w 706209"/>
              <a:gd name="connsiteY2262" fmla="*/ 920978 h 923360"/>
              <a:gd name="connsiteX2263" fmla="*/ 610211 w 706209"/>
              <a:gd name="connsiteY2263" fmla="*/ 920722 h 923360"/>
              <a:gd name="connsiteX2264" fmla="*/ 610260 w 706209"/>
              <a:gd name="connsiteY2264" fmla="*/ 920558 h 923360"/>
              <a:gd name="connsiteX2265" fmla="*/ 610424 w 706209"/>
              <a:gd name="connsiteY2265" fmla="*/ 920424 h 923360"/>
              <a:gd name="connsiteX2266" fmla="*/ 610571 w 706209"/>
              <a:gd name="connsiteY2266" fmla="*/ 920282 h 923360"/>
              <a:gd name="connsiteX2267" fmla="*/ 610702 w 706209"/>
              <a:gd name="connsiteY2267" fmla="*/ 920226 h 923360"/>
              <a:gd name="connsiteX2268" fmla="*/ 610849 w 706209"/>
              <a:gd name="connsiteY2268" fmla="*/ 920239 h 923360"/>
              <a:gd name="connsiteX2269" fmla="*/ 611111 w 706209"/>
              <a:gd name="connsiteY2269" fmla="*/ 920318 h 923360"/>
              <a:gd name="connsiteX2270" fmla="*/ 611290 w 706209"/>
              <a:gd name="connsiteY2270" fmla="*/ 920295 h 923360"/>
              <a:gd name="connsiteX2271" fmla="*/ 611421 w 706209"/>
              <a:gd name="connsiteY2271" fmla="*/ 920383 h 923360"/>
              <a:gd name="connsiteX2272" fmla="*/ 611585 w 706209"/>
              <a:gd name="connsiteY2272" fmla="*/ 920326 h 923360"/>
              <a:gd name="connsiteX2273" fmla="*/ 611667 w 706209"/>
              <a:gd name="connsiteY2273" fmla="*/ 920169 h 923360"/>
              <a:gd name="connsiteX2274" fmla="*/ 611846 w 706209"/>
              <a:gd name="connsiteY2274" fmla="*/ 920131 h 923360"/>
              <a:gd name="connsiteX2275" fmla="*/ 611895 w 706209"/>
              <a:gd name="connsiteY2275" fmla="*/ 919937 h 923360"/>
              <a:gd name="connsiteX2276" fmla="*/ 611928 w 706209"/>
              <a:gd name="connsiteY2276" fmla="*/ 919667 h 923360"/>
              <a:gd name="connsiteX2277" fmla="*/ 612026 w 706209"/>
              <a:gd name="connsiteY2277" fmla="*/ 919499 h 923360"/>
              <a:gd name="connsiteX2278" fmla="*/ 612255 w 706209"/>
              <a:gd name="connsiteY2278" fmla="*/ 919360 h 923360"/>
              <a:gd name="connsiteX2279" fmla="*/ 612631 w 706209"/>
              <a:gd name="connsiteY2279" fmla="*/ 919391 h 923360"/>
              <a:gd name="connsiteX2280" fmla="*/ 612827 w 706209"/>
              <a:gd name="connsiteY2280" fmla="*/ 919267 h 923360"/>
              <a:gd name="connsiteX2281" fmla="*/ 613187 w 706209"/>
              <a:gd name="connsiteY2281" fmla="*/ 919260 h 923360"/>
              <a:gd name="connsiteX2282" fmla="*/ 613400 w 706209"/>
              <a:gd name="connsiteY2282" fmla="*/ 919049 h 923360"/>
              <a:gd name="connsiteX2283" fmla="*/ 613465 w 706209"/>
              <a:gd name="connsiteY2283" fmla="*/ 918895 h 923360"/>
              <a:gd name="connsiteX2284" fmla="*/ 613465 w 706209"/>
              <a:gd name="connsiteY2284" fmla="*/ 918725 h 923360"/>
              <a:gd name="connsiteX2285" fmla="*/ 613498 w 706209"/>
              <a:gd name="connsiteY2285" fmla="*/ 918544 h 923360"/>
              <a:gd name="connsiteX2286" fmla="*/ 613596 w 706209"/>
              <a:gd name="connsiteY2286" fmla="*/ 918352 h 923360"/>
              <a:gd name="connsiteX2287" fmla="*/ 613710 w 706209"/>
              <a:gd name="connsiteY2287" fmla="*/ 918238 h 923360"/>
              <a:gd name="connsiteX2288" fmla="*/ 613612 w 706209"/>
              <a:gd name="connsiteY2288" fmla="*/ 917909 h 923360"/>
              <a:gd name="connsiteX2289" fmla="*/ 613547 w 706209"/>
              <a:gd name="connsiteY2289" fmla="*/ 917640 h 923360"/>
              <a:gd name="connsiteX2290" fmla="*/ 613596 w 706209"/>
              <a:gd name="connsiteY2290" fmla="*/ 917407 h 923360"/>
              <a:gd name="connsiteX2291" fmla="*/ 613710 w 706209"/>
              <a:gd name="connsiteY2291" fmla="*/ 917201 h 923360"/>
              <a:gd name="connsiteX2292" fmla="*/ 613694 w 706209"/>
              <a:gd name="connsiteY2292" fmla="*/ 916943 h 923360"/>
              <a:gd name="connsiteX2293" fmla="*/ 613596 w 706209"/>
              <a:gd name="connsiteY2293" fmla="*/ 916786 h 923360"/>
              <a:gd name="connsiteX2294" fmla="*/ 613629 w 706209"/>
              <a:gd name="connsiteY2294" fmla="*/ 916454 h 923360"/>
              <a:gd name="connsiteX2295" fmla="*/ 613727 w 706209"/>
              <a:gd name="connsiteY2295" fmla="*/ 916297 h 923360"/>
              <a:gd name="connsiteX2296" fmla="*/ 613874 w 706209"/>
              <a:gd name="connsiteY2296" fmla="*/ 916147 h 923360"/>
              <a:gd name="connsiteX2297" fmla="*/ 614037 w 706209"/>
              <a:gd name="connsiteY2297" fmla="*/ 915839 h 923360"/>
              <a:gd name="connsiteX2298" fmla="*/ 614119 w 706209"/>
              <a:gd name="connsiteY2298" fmla="*/ 915465 h 923360"/>
              <a:gd name="connsiteX2299" fmla="*/ 614283 w 706209"/>
              <a:gd name="connsiteY2299" fmla="*/ 915350 h 923360"/>
              <a:gd name="connsiteX2300" fmla="*/ 614414 w 706209"/>
              <a:gd name="connsiteY2300" fmla="*/ 915242 h 923360"/>
              <a:gd name="connsiteX2301" fmla="*/ 614495 w 706209"/>
              <a:gd name="connsiteY2301" fmla="*/ 915099 h 923360"/>
              <a:gd name="connsiteX2302" fmla="*/ 614495 w 706209"/>
              <a:gd name="connsiteY2302" fmla="*/ 914904 h 923360"/>
              <a:gd name="connsiteX2303" fmla="*/ 614659 w 706209"/>
              <a:gd name="connsiteY2303" fmla="*/ 914703 h 923360"/>
              <a:gd name="connsiteX2304" fmla="*/ 614773 w 706209"/>
              <a:gd name="connsiteY2304" fmla="*/ 914407 h 923360"/>
              <a:gd name="connsiteX2305" fmla="*/ 614790 w 706209"/>
              <a:gd name="connsiteY2305" fmla="*/ 914157 h 923360"/>
              <a:gd name="connsiteX2306" fmla="*/ 614904 w 706209"/>
              <a:gd name="connsiteY2306" fmla="*/ 914000 h 923360"/>
              <a:gd name="connsiteX2307" fmla="*/ 615019 w 706209"/>
              <a:gd name="connsiteY2307" fmla="*/ 913836 h 923360"/>
              <a:gd name="connsiteX2308" fmla="*/ 615215 w 706209"/>
              <a:gd name="connsiteY2308" fmla="*/ 913645 h 923360"/>
              <a:gd name="connsiteX2309" fmla="*/ 615444 w 706209"/>
              <a:gd name="connsiteY2309" fmla="*/ 913573 h 923360"/>
              <a:gd name="connsiteX2310" fmla="*/ 615689 w 706209"/>
              <a:gd name="connsiteY2310" fmla="*/ 913563 h 923360"/>
              <a:gd name="connsiteX2311" fmla="*/ 615885 w 706209"/>
              <a:gd name="connsiteY2311" fmla="*/ 913604 h 923360"/>
              <a:gd name="connsiteX2312" fmla="*/ 616098 w 706209"/>
              <a:gd name="connsiteY2312" fmla="*/ 913704 h 923360"/>
              <a:gd name="connsiteX2313" fmla="*/ 616261 w 706209"/>
              <a:gd name="connsiteY2313" fmla="*/ 913768 h 923360"/>
              <a:gd name="connsiteX2314" fmla="*/ 616343 w 706209"/>
              <a:gd name="connsiteY2314" fmla="*/ 913604 h 923360"/>
              <a:gd name="connsiteX2315" fmla="*/ 616408 w 706209"/>
              <a:gd name="connsiteY2315" fmla="*/ 913423 h 923360"/>
              <a:gd name="connsiteX2316" fmla="*/ 616572 w 706209"/>
              <a:gd name="connsiteY2316" fmla="*/ 913133 h 923360"/>
              <a:gd name="connsiteX2317" fmla="*/ 616605 w 706209"/>
              <a:gd name="connsiteY2317" fmla="*/ 912996 h 923360"/>
              <a:gd name="connsiteX2318" fmla="*/ 616735 w 706209"/>
              <a:gd name="connsiteY2318" fmla="*/ 912870 h 923360"/>
              <a:gd name="connsiteX2319" fmla="*/ 616899 w 706209"/>
              <a:gd name="connsiteY2319" fmla="*/ 912731 h 923360"/>
              <a:gd name="connsiteX2320" fmla="*/ 617046 w 706209"/>
              <a:gd name="connsiteY2320" fmla="*/ 912688 h 923360"/>
              <a:gd name="connsiteX2321" fmla="*/ 617455 w 706209"/>
              <a:gd name="connsiteY2321" fmla="*/ 912685 h 923360"/>
              <a:gd name="connsiteX2322" fmla="*/ 617733 w 706209"/>
              <a:gd name="connsiteY2322" fmla="*/ 912726 h 923360"/>
              <a:gd name="connsiteX2323" fmla="*/ 618060 w 706209"/>
              <a:gd name="connsiteY2323" fmla="*/ 912719 h 923360"/>
              <a:gd name="connsiteX2324" fmla="*/ 618272 w 706209"/>
              <a:gd name="connsiteY2324" fmla="*/ 912603 h 923360"/>
              <a:gd name="connsiteX2325" fmla="*/ 618501 w 706209"/>
              <a:gd name="connsiteY2325" fmla="*/ 912468 h 923360"/>
              <a:gd name="connsiteX2326" fmla="*/ 618649 w 706209"/>
              <a:gd name="connsiteY2326" fmla="*/ 912399 h 923360"/>
              <a:gd name="connsiteX2327" fmla="*/ 618812 w 706209"/>
              <a:gd name="connsiteY2327" fmla="*/ 912204 h 923360"/>
              <a:gd name="connsiteX2328" fmla="*/ 619008 w 706209"/>
              <a:gd name="connsiteY2328" fmla="*/ 912286 h 923360"/>
              <a:gd name="connsiteX2329" fmla="*/ 619155 w 706209"/>
              <a:gd name="connsiteY2329" fmla="*/ 912147 h 923360"/>
              <a:gd name="connsiteX2330" fmla="*/ 619384 w 706209"/>
              <a:gd name="connsiteY2330" fmla="*/ 912067 h 923360"/>
              <a:gd name="connsiteX2331" fmla="*/ 619531 w 706209"/>
              <a:gd name="connsiteY2331" fmla="*/ 911915 h 923360"/>
              <a:gd name="connsiteX2332" fmla="*/ 619679 w 706209"/>
              <a:gd name="connsiteY2332" fmla="*/ 911791 h 923360"/>
              <a:gd name="connsiteX2333" fmla="*/ 619859 w 706209"/>
              <a:gd name="connsiteY2333" fmla="*/ 911706 h 923360"/>
              <a:gd name="connsiteX2334" fmla="*/ 619973 w 706209"/>
              <a:gd name="connsiteY2334" fmla="*/ 911796 h 923360"/>
              <a:gd name="connsiteX2335" fmla="*/ 620202 w 706209"/>
              <a:gd name="connsiteY2335" fmla="*/ 911727 h 923360"/>
              <a:gd name="connsiteX2336" fmla="*/ 620447 w 706209"/>
              <a:gd name="connsiteY2336" fmla="*/ 911753 h 923360"/>
              <a:gd name="connsiteX2337" fmla="*/ 620594 w 706209"/>
              <a:gd name="connsiteY2337" fmla="*/ 911577 h 923360"/>
              <a:gd name="connsiteX2338" fmla="*/ 620758 w 706209"/>
              <a:gd name="connsiteY2338" fmla="*/ 911382 h 923360"/>
              <a:gd name="connsiteX2339" fmla="*/ 621068 w 706209"/>
              <a:gd name="connsiteY2339" fmla="*/ 911088 h 923360"/>
              <a:gd name="connsiteX2340" fmla="*/ 621199 w 706209"/>
              <a:gd name="connsiteY2340" fmla="*/ 910975 h 923360"/>
              <a:gd name="connsiteX2341" fmla="*/ 621379 w 706209"/>
              <a:gd name="connsiteY2341" fmla="*/ 910993 h 923360"/>
              <a:gd name="connsiteX2342" fmla="*/ 621543 w 706209"/>
              <a:gd name="connsiteY2342" fmla="*/ 910999 h 923360"/>
              <a:gd name="connsiteX2343" fmla="*/ 621706 w 706209"/>
              <a:gd name="connsiteY2343" fmla="*/ 911017 h 923360"/>
              <a:gd name="connsiteX2344" fmla="*/ 621935 w 706209"/>
              <a:gd name="connsiteY2344" fmla="*/ 911075 h 923360"/>
              <a:gd name="connsiteX2345" fmla="*/ 622000 w 706209"/>
              <a:gd name="connsiteY2345" fmla="*/ 911251 h 923360"/>
              <a:gd name="connsiteX2346" fmla="*/ 622000 w 706209"/>
              <a:gd name="connsiteY2346" fmla="*/ 911526 h 923360"/>
              <a:gd name="connsiteX2347" fmla="*/ 622279 w 706209"/>
              <a:gd name="connsiteY2347" fmla="*/ 911532 h 923360"/>
              <a:gd name="connsiteX2348" fmla="*/ 622311 w 706209"/>
              <a:gd name="connsiteY2348" fmla="*/ 911338 h 923360"/>
              <a:gd name="connsiteX2349" fmla="*/ 622491 w 706209"/>
              <a:gd name="connsiteY2349" fmla="*/ 911320 h 923360"/>
              <a:gd name="connsiteX2350" fmla="*/ 622687 w 706209"/>
              <a:gd name="connsiteY2350" fmla="*/ 911210 h 923360"/>
              <a:gd name="connsiteX2351" fmla="*/ 622867 w 706209"/>
              <a:gd name="connsiteY2351" fmla="*/ 911119 h 923360"/>
              <a:gd name="connsiteX2352" fmla="*/ 623260 w 706209"/>
              <a:gd name="connsiteY2352" fmla="*/ 911125 h 923360"/>
              <a:gd name="connsiteX2353" fmla="*/ 623636 w 706209"/>
              <a:gd name="connsiteY2353" fmla="*/ 911099 h 923360"/>
              <a:gd name="connsiteX2354" fmla="*/ 624012 w 706209"/>
              <a:gd name="connsiteY2354" fmla="*/ 911184 h 923360"/>
              <a:gd name="connsiteX2355" fmla="*/ 624175 w 706209"/>
              <a:gd name="connsiteY2355" fmla="*/ 911055 h 923360"/>
              <a:gd name="connsiteX2356" fmla="*/ 624322 w 706209"/>
              <a:gd name="connsiteY2356" fmla="*/ 910968 h 923360"/>
              <a:gd name="connsiteX2357" fmla="*/ 624682 w 706209"/>
              <a:gd name="connsiteY2357" fmla="*/ 911030 h 923360"/>
              <a:gd name="connsiteX2358" fmla="*/ 624878 w 706209"/>
              <a:gd name="connsiteY2358" fmla="*/ 911150 h 923360"/>
              <a:gd name="connsiteX2359" fmla="*/ 625042 w 706209"/>
              <a:gd name="connsiteY2359" fmla="*/ 911282 h 923360"/>
              <a:gd name="connsiteX2360" fmla="*/ 625238 w 706209"/>
              <a:gd name="connsiteY2360" fmla="*/ 911395 h 923360"/>
              <a:gd name="connsiteX2361" fmla="*/ 625483 w 706209"/>
              <a:gd name="connsiteY2361" fmla="*/ 911413 h 923360"/>
              <a:gd name="connsiteX2362" fmla="*/ 625663 w 706209"/>
              <a:gd name="connsiteY2362" fmla="*/ 911364 h 923360"/>
              <a:gd name="connsiteX2363" fmla="*/ 625696 w 706209"/>
              <a:gd name="connsiteY2363" fmla="*/ 911156 h 923360"/>
              <a:gd name="connsiteX2364" fmla="*/ 625614 w 706209"/>
              <a:gd name="connsiteY2364" fmla="*/ 911024 h 923360"/>
              <a:gd name="connsiteX2365" fmla="*/ 625647 w 706209"/>
              <a:gd name="connsiteY2365" fmla="*/ 910867 h 923360"/>
              <a:gd name="connsiteX2366" fmla="*/ 625843 w 706209"/>
              <a:gd name="connsiteY2366" fmla="*/ 910918 h 923360"/>
              <a:gd name="connsiteX2367" fmla="*/ 626088 w 706209"/>
              <a:gd name="connsiteY2367" fmla="*/ 910916 h 923360"/>
              <a:gd name="connsiteX2368" fmla="*/ 626088 w 706209"/>
              <a:gd name="connsiteY2368" fmla="*/ 910710 h 923360"/>
              <a:gd name="connsiteX2369" fmla="*/ 626023 w 706209"/>
              <a:gd name="connsiteY2369" fmla="*/ 910559 h 923360"/>
              <a:gd name="connsiteX2370" fmla="*/ 626121 w 706209"/>
              <a:gd name="connsiteY2370" fmla="*/ 910409 h 923360"/>
              <a:gd name="connsiteX2371" fmla="*/ 626252 w 706209"/>
              <a:gd name="connsiteY2371" fmla="*/ 910290 h 923360"/>
              <a:gd name="connsiteX2372" fmla="*/ 626252 w 706209"/>
              <a:gd name="connsiteY2372" fmla="*/ 910089 h 923360"/>
              <a:gd name="connsiteX2373" fmla="*/ 626383 w 706209"/>
              <a:gd name="connsiteY2373" fmla="*/ 909887 h 923360"/>
              <a:gd name="connsiteX2374" fmla="*/ 626317 w 706209"/>
              <a:gd name="connsiteY2374" fmla="*/ 909732 h 923360"/>
              <a:gd name="connsiteX2375" fmla="*/ 626285 w 706209"/>
              <a:gd name="connsiteY2375" fmla="*/ 909518 h 923360"/>
              <a:gd name="connsiteX2376" fmla="*/ 626481 w 706209"/>
              <a:gd name="connsiteY2376" fmla="*/ 909336 h 923360"/>
              <a:gd name="connsiteX2377" fmla="*/ 626497 w 706209"/>
              <a:gd name="connsiteY2377" fmla="*/ 909153 h 923360"/>
              <a:gd name="connsiteX2378" fmla="*/ 626513 w 706209"/>
              <a:gd name="connsiteY2378" fmla="*/ 908959 h 923360"/>
              <a:gd name="connsiteX2379" fmla="*/ 626612 w 706209"/>
              <a:gd name="connsiteY2379" fmla="*/ 908790 h 923360"/>
              <a:gd name="connsiteX2380" fmla="*/ 626661 w 706209"/>
              <a:gd name="connsiteY2380" fmla="*/ 908561 h 923360"/>
              <a:gd name="connsiteX2381" fmla="*/ 626513 w 706209"/>
              <a:gd name="connsiteY2381" fmla="*/ 908347 h 923360"/>
              <a:gd name="connsiteX2382" fmla="*/ 626595 w 706209"/>
              <a:gd name="connsiteY2382" fmla="*/ 908087 h 923360"/>
              <a:gd name="connsiteX2383" fmla="*/ 626824 w 706209"/>
              <a:gd name="connsiteY2383" fmla="*/ 907999 h 923360"/>
              <a:gd name="connsiteX2384" fmla="*/ 627069 w 706209"/>
              <a:gd name="connsiteY2384" fmla="*/ 907937 h 923360"/>
              <a:gd name="connsiteX2385" fmla="*/ 627118 w 706209"/>
              <a:gd name="connsiteY2385" fmla="*/ 907729 h 923360"/>
              <a:gd name="connsiteX2386" fmla="*/ 627315 w 706209"/>
              <a:gd name="connsiteY2386" fmla="*/ 907734 h 923360"/>
              <a:gd name="connsiteX2387" fmla="*/ 627527 w 706209"/>
              <a:gd name="connsiteY2387" fmla="*/ 907657 h 923360"/>
              <a:gd name="connsiteX2388" fmla="*/ 627691 w 706209"/>
              <a:gd name="connsiteY2388" fmla="*/ 907610 h 923360"/>
              <a:gd name="connsiteX2389" fmla="*/ 627936 w 706209"/>
              <a:gd name="connsiteY2389" fmla="*/ 907548 h 923360"/>
              <a:gd name="connsiteX2390" fmla="*/ 628132 w 706209"/>
              <a:gd name="connsiteY2390" fmla="*/ 907528 h 923360"/>
              <a:gd name="connsiteX2391" fmla="*/ 628410 w 706209"/>
              <a:gd name="connsiteY2391" fmla="*/ 907654 h 923360"/>
              <a:gd name="connsiteX2392" fmla="*/ 628656 w 706209"/>
              <a:gd name="connsiteY2392" fmla="*/ 907880 h 923360"/>
              <a:gd name="connsiteX2393" fmla="*/ 628835 w 706209"/>
              <a:gd name="connsiteY2393" fmla="*/ 908125 h 923360"/>
              <a:gd name="connsiteX2394" fmla="*/ 628868 w 706209"/>
              <a:gd name="connsiteY2394" fmla="*/ 908494 h 923360"/>
              <a:gd name="connsiteX2395" fmla="*/ 629015 w 706209"/>
              <a:gd name="connsiteY2395" fmla="*/ 908651 h 923360"/>
              <a:gd name="connsiteX2396" fmla="*/ 629179 w 706209"/>
              <a:gd name="connsiteY2396" fmla="*/ 908681 h 923360"/>
              <a:gd name="connsiteX2397" fmla="*/ 629375 w 706209"/>
              <a:gd name="connsiteY2397" fmla="*/ 908658 h 923360"/>
              <a:gd name="connsiteX2398" fmla="*/ 629391 w 706209"/>
              <a:gd name="connsiteY2398" fmla="*/ 908413 h 923360"/>
              <a:gd name="connsiteX2399" fmla="*/ 629539 w 706209"/>
              <a:gd name="connsiteY2399" fmla="*/ 908463 h 923360"/>
              <a:gd name="connsiteX2400" fmla="*/ 629686 w 706209"/>
              <a:gd name="connsiteY2400" fmla="*/ 908645 h 923360"/>
              <a:gd name="connsiteX2401" fmla="*/ 629849 w 706209"/>
              <a:gd name="connsiteY2401" fmla="*/ 908658 h 923360"/>
              <a:gd name="connsiteX2402" fmla="*/ 629980 w 706209"/>
              <a:gd name="connsiteY2402" fmla="*/ 908538 h 923360"/>
              <a:gd name="connsiteX2403" fmla="*/ 630192 w 706209"/>
              <a:gd name="connsiteY2403" fmla="*/ 908488 h 923360"/>
              <a:gd name="connsiteX2404" fmla="*/ 630421 w 706209"/>
              <a:gd name="connsiteY2404" fmla="*/ 908614 h 923360"/>
              <a:gd name="connsiteX2405" fmla="*/ 630634 w 706209"/>
              <a:gd name="connsiteY2405" fmla="*/ 908695 h 923360"/>
              <a:gd name="connsiteX2406" fmla="*/ 630765 w 706209"/>
              <a:gd name="connsiteY2406" fmla="*/ 908784 h 923360"/>
              <a:gd name="connsiteX2407" fmla="*/ 630847 w 706209"/>
              <a:gd name="connsiteY2407" fmla="*/ 908941 h 923360"/>
              <a:gd name="connsiteX2408" fmla="*/ 631092 w 706209"/>
              <a:gd name="connsiteY2408" fmla="*/ 908962 h 923360"/>
              <a:gd name="connsiteX2409" fmla="*/ 631272 w 706209"/>
              <a:gd name="connsiteY2409" fmla="*/ 908959 h 923360"/>
              <a:gd name="connsiteX2410" fmla="*/ 631435 w 706209"/>
              <a:gd name="connsiteY2410" fmla="*/ 909054 h 923360"/>
              <a:gd name="connsiteX2411" fmla="*/ 631517 w 706209"/>
              <a:gd name="connsiteY2411" fmla="*/ 909279 h 923360"/>
              <a:gd name="connsiteX2412" fmla="*/ 631631 w 706209"/>
              <a:gd name="connsiteY2412" fmla="*/ 909456 h 923360"/>
              <a:gd name="connsiteX2413" fmla="*/ 631844 w 706209"/>
              <a:gd name="connsiteY2413" fmla="*/ 909436 h 923360"/>
              <a:gd name="connsiteX2414" fmla="*/ 632122 w 706209"/>
              <a:gd name="connsiteY2414" fmla="*/ 909456 h 923360"/>
              <a:gd name="connsiteX2415" fmla="*/ 632416 w 706209"/>
              <a:gd name="connsiteY2415" fmla="*/ 909343 h 923360"/>
              <a:gd name="connsiteX2416" fmla="*/ 632563 w 706209"/>
              <a:gd name="connsiteY2416" fmla="*/ 909493 h 923360"/>
              <a:gd name="connsiteX2417" fmla="*/ 632645 w 706209"/>
              <a:gd name="connsiteY2417" fmla="*/ 909807 h 923360"/>
              <a:gd name="connsiteX2418" fmla="*/ 632694 w 706209"/>
              <a:gd name="connsiteY2418" fmla="*/ 909969 h 923360"/>
              <a:gd name="connsiteX2419" fmla="*/ 632874 w 706209"/>
              <a:gd name="connsiteY2419" fmla="*/ 909928 h 923360"/>
              <a:gd name="connsiteX2420" fmla="*/ 632874 w 706209"/>
              <a:gd name="connsiteY2420" fmla="*/ 909744 h 923360"/>
              <a:gd name="connsiteX2421" fmla="*/ 633038 w 706209"/>
              <a:gd name="connsiteY2421" fmla="*/ 909675 h 923360"/>
              <a:gd name="connsiteX2422" fmla="*/ 633087 w 706209"/>
              <a:gd name="connsiteY2422" fmla="*/ 909518 h 923360"/>
              <a:gd name="connsiteX2423" fmla="*/ 633087 w 706209"/>
              <a:gd name="connsiteY2423" fmla="*/ 909367 h 923360"/>
              <a:gd name="connsiteX2424" fmla="*/ 633168 w 706209"/>
              <a:gd name="connsiteY2424" fmla="*/ 909201 h 923360"/>
              <a:gd name="connsiteX2425" fmla="*/ 633168 w 706209"/>
              <a:gd name="connsiteY2425" fmla="*/ 908862 h 923360"/>
              <a:gd name="connsiteX2426" fmla="*/ 633185 w 706209"/>
              <a:gd name="connsiteY2426" fmla="*/ 908633 h 923360"/>
              <a:gd name="connsiteX2427" fmla="*/ 633283 w 706209"/>
              <a:gd name="connsiteY2427" fmla="*/ 908385 h 923360"/>
              <a:gd name="connsiteX2428" fmla="*/ 633446 w 706209"/>
              <a:gd name="connsiteY2428" fmla="*/ 908319 h 923360"/>
              <a:gd name="connsiteX2429" fmla="*/ 633675 w 706209"/>
              <a:gd name="connsiteY2429" fmla="*/ 908139 h 923360"/>
              <a:gd name="connsiteX2430" fmla="*/ 633790 w 706209"/>
              <a:gd name="connsiteY2430" fmla="*/ 907981 h 923360"/>
              <a:gd name="connsiteX2431" fmla="*/ 633757 w 706209"/>
              <a:gd name="connsiteY2431" fmla="*/ 907760 h 923360"/>
              <a:gd name="connsiteX2432" fmla="*/ 633921 w 706209"/>
              <a:gd name="connsiteY2432" fmla="*/ 907709 h 923360"/>
              <a:gd name="connsiteX2433" fmla="*/ 634002 w 706209"/>
              <a:gd name="connsiteY2433" fmla="*/ 907552 h 923360"/>
              <a:gd name="connsiteX2434" fmla="*/ 634231 w 706209"/>
              <a:gd name="connsiteY2434" fmla="*/ 907361 h 923360"/>
              <a:gd name="connsiteX2435" fmla="*/ 634411 w 706209"/>
              <a:gd name="connsiteY2435" fmla="*/ 907346 h 923360"/>
              <a:gd name="connsiteX2436" fmla="*/ 634607 w 706209"/>
              <a:gd name="connsiteY2436" fmla="*/ 907165 h 923360"/>
              <a:gd name="connsiteX2437" fmla="*/ 634411 w 706209"/>
              <a:gd name="connsiteY2437" fmla="*/ 906907 h 923360"/>
              <a:gd name="connsiteX2438" fmla="*/ 634117 w 706209"/>
              <a:gd name="connsiteY2438" fmla="*/ 906620 h 923360"/>
              <a:gd name="connsiteX2439" fmla="*/ 634248 w 706209"/>
              <a:gd name="connsiteY2439" fmla="*/ 906473 h 923360"/>
              <a:gd name="connsiteX2440" fmla="*/ 634117 w 706209"/>
              <a:gd name="connsiteY2440" fmla="*/ 906411 h 923360"/>
              <a:gd name="connsiteX2441" fmla="*/ 634150 w 706209"/>
              <a:gd name="connsiteY2441" fmla="*/ 906141 h 923360"/>
              <a:gd name="connsiteX2442" fmla="*/ 634231 w 706209"/>
              <a:gd name="connsiteY2442" fmla="*/ 905883 h 923360"/>
              <a:gd name="connsiteX2443" fmla="*/ 634280 w 706209"/>
              <a:gd name="connsiteY2443" fmla="*/ 905664 h 923360"/>
              <a:gd name="connsiteX2444" fmla="*/ 634509 w 706209"/>
              <a:gd name="connsiteY2444" fmla="*/ 905513 h 923360"/>
              <a:gd name="connsiteX2445" fmla="*/ 634705 w 706209"/>
              <a:gd name="connsiteY2445" fmla="*/ 905435 h 923360"/>
              <a:gd name="connsiteX2446" fmla="*/ 634836 w 706209"/>
              <a:gd name="connsiteY2446" fmla="*/ 905332 h 923360"/>
              <a:gd name="connsiteX2447" fmla="*/ 634787 w 706209"/>
              <a:gd name="connsiteY2447" fmla="*/ 905180 h 923360"/>
              <a:gd name="connsiteX2448" fmla="*/ 634804 w 706209"/>
              <a:gd name="connsiteY2448" fmla="*/ 904985 h 923360"/>
              <a:gd name="connsiteX2449" fmla="*/ 634853 w 706209"/>
              <a:gd name="connsiteY2449" fmla="*/ 904776 h 923360"/>
              <a:gd name="connsiteX2450" fmla="*/ 634836 w 706209"/>
              <a:gd name="connsiteY2450" fmla="*/ 904559 h 923360"/>
              <a:gd name="connsiteX2451" fmla="*/ 634967 w 706209"/>
              <a:gd name="connsiteY2451" fmla="*/ 904441 h 923360"/>
              <a:gd name="connsiteX2452" fmla="*/ 635131 w 706209"/>
              <a:gd name="connsiteY2452" fmla="*/ 904415 h 923360"/>
              <a:gd name="connsiteX2453" fmla="*/ 635212 w 706209"/>
              <a:gd name="connsiteY2453" fmla="*/ 904295 h 923360"/>
              <a:gd name="connsiteX2454" fmla="*/ 635261 w 706209"/>
              <a:gd name="connsiteY2454" fmla="*/ 904070 h 923360"/>
              <a:gd name="connsiteX2455" fmla="*/ 635229 w 706209"/>
              <a:gd name="connsiteY2455" fmla="*/ 903913 h 923360"/>
              <a:gd name="connsiteX2456" fmla="*/ 635033 w 706209"/>
              <a:gd name="connsiteY2456" fmla="*/ 903790 h 923360"/>
              <a:gd name="connsiteX2457" fmla="*/ 635016 w 706209"/>
              <a:gd name="connsiteY2457" fmla="*/ 903623 h 923360"/>
              <a:gd name="connsiteX2458" fmla="*/ 635131 w 706209"/>
              <a:gd name="connsiteY2458" fmla="*/ 903499 h 923360"/>
              <a:gd name="connsiteX2459" fmla="*/ 635310 w 706209"/>
              <a:gd name="connsiteY2459" fmla="*/ 903391 h 923360"/>
              <a:gd name="connsiteX2460" fmla="*/ 635490 w 706209"/>
              <a:gd name="connsiteY2460" fmla="*/ 903216 h 923360"/>
              <a:gd name="connsiteX2461" fmla="*/ 635621 w 706209"/>
              <a:gd name="connsiteY2461" fmla="*/ 903046 h 923360"/>
              <a:gd name="connsiteX2462" fmla="*/ 635687 w 706209"/>
              <a:gd name="connsiteY2462" fmla="*/ 902896 h 923360"/>
              <a:gd name="connsiteX2463" fmla="*/ 635687 w 706209"/>
              <a:gd name="connsiteY2463" fmla="*/ 902739 h 923360"/>
              <a:gd name="connsiteX2464" fmla="*/ 635637 w 706209"/>
              <a:gd name="connsiteY2464" fmla="*/ 902588 h 923360"/>
              <a:gd name="connsiteX2465" fmla="*/ 635572 w 706209"/>
              <a:gd name="connsiteY2465" fmla="*/ 902418 h 923360"/>
              <a:gd name="connsiteX2466" fmla="*/ 635605 w 706209"/>
              <a:gd name="connsiteY2466" fmla="*/ 902186 h 923360"/>
              <a:gd name="connsiteX2467" fmla="*/ 635736 w 706209"/>
              <a:gd name="connsiteY2467" fmla="*/ 902039 h 923360"/>
              <a:gd name="connsiteX2468" fmla="*/ 635965 w 706209"/>
              <a:gd name="connsiteY2468" fmla="*/ 902067 h 923360"/>
              <a:gd name="connsiteX2469" fmla="*/ 636226 w 706209"/>
              <a:gd name="connsiteY2469" fmla="*/ 902018 h 923360"/>
              <a:gd name="connsiteX2470" fmla="*/ 636390 w 706209"/>
              <a:gd name="connsiteY2470" fmla="*/ 901892 h 923360"/>
              <a:gd name="connsiteX2471" fmla="*/ 636586 w 706209"/>
              <a:gd name="connsiteY2471" fmla="*/ 901763 h 923360"/>
              <a:gd name="connsiteX2472" fmla="*/ 636749 w 706209"/>
              <a:gd name="connsiteY2472" fmla="*/ 901578 h 923360"/>
              <a:gd name="connsiteX2473" fmla="*/ 636897 w 706209"/>
              <a:gd name="connsiteY2473" fmla="*/ 901581 h 923360"/>
              <a:gd name="connsiteX2474" fmla="*/ 637191 w 706209"/>
              <a:gd name="connsiteY2474" fmla="*/ 901396 h 923360"/>
              <a:gd name="connsiteX2475" fmla="*/ 637354 w 706209"/>
              <a:gd name="connsiteY2475" fmla="*/ 901301 h 923360"/>
              <a:gd name="connsiteX2476" fmla="*/ 637567 w 706209"/>
              <a:gd name="connsiteY2476" fmla="*/ 901120 h 923360"/>
              <a:gd name="connsiteX2477" fmla="*/ 637747 w 706209"/>
              <a:gd name="connsiteY2477" fmla="*/ 900991 h 923360"/>
              <a:gd name="connsiteX2478" fmla="*/ 638025 w 706209"/>
              <a:gd name="connsiteY2478" fmla="*/ 900831 h 923360"/>
              <a:gd name="connsiteX2479" fmla="*/ 638221 w 706209"/>
              <a:gd name="connsiteY2479" fmla="*/ 900731 h 923360"/>
              <a:gd name="connsiteX2480" fmla="*/ 638368 w 706209"/>
              <a:gd name="connsiteY2480" fmla="*/ 900670 h 923360"/>
              <a:gd name="connsiteX2481" fmla="*/ 638662 w 706209"/>
              <a:gd name="connsiteY2481" fmla="*/ 900624 h 923360"/>
              <a:gd name="connsiteX2482" fmla="*/ 638891 w 706209"/>
              <a:gd name="connsiteY2482" fmla="*/ 900567 h 923360"/>
              <a:gd name="connsiteX2483" fmla="*/ 639120 w 706209"/>
              <a:gd name="connsiteY2483" fmla="*/ 900543 h 923360"/>
              <a:gd name="connsiteX2484" fmla="*/ 639349 w 706209"/>
              <a:gd name="connsiteY2484" fmla="*/ 900459 h 923360"/>
              <a:gd name="connsiteX2485" fmla="*/ 639513 w 706209"/>
              <a:gd name="connsiteY2485" fmla="*/ 900404 h 923360"/>
              <a:gd name="connsiteX2486" fmla="*/ 639676 w 706209"/>
              <a:gd name="connsiteY2486" fmla="*/ 900353 h 923360"/>
              <a:gd name="connsiteX2487" fmla="*/ 639840 w 706209"/>
              <a:gd name="connsiteY2487" fmla="*/ 900353 h 923360"/>
              <a:gd name="connsiteX2488" fmla="*/ 640020 w 706209"/>
              <a:gd name="connsiteY2488" fmla="*/ 900366 h 923360"/>
              <a:gd name="connsiteX2489" fmla="*/ 640216 w 706209"/>
              <a:gd name="connsiteY2489" fmla="*/ 900397 h 923360"/>
              <a:gd name="connsiteX2490" fmla="*/ 640445 w 706209"/>
              <a:gd name="connsiteY2490" fmla="*/ 900441 h 923360"/>
              <a:gd name="connsiteX2491" fmla="*/ 640674 w 706209"/>
              <a:gd name="connsiteY2491" fmla="*/ 900499 h 923360"/>
              <a:gd name="connsiteX2492" fmla="*/ 640919 w 706209"/>
              <a:gd name="connsiteY2492" fmla="*/ 900467 h 923360"/>
              <a:gd name="connsiteX2493" fmla="*/ 641230 w 706209"/>
              <a:gd name="connsiteY2493" fmla="*/ 900526 h 923360"/>
              <a:gd name="connsiteX2494" fmla="*/ 641459 w 706209"/>
              <a:gd name="connsiteY2494" fmla="*/ 900464 h 923360"/>
              <a:gd name="connsiteX2495" fmla="*/ 641622 w 706209"/>
              <a:gd name="connsiteY2495" fmla="*/ 900278 h 923360"/>
              <a:gd name="connsiteX2496" fmla="*/ 641835 w 706209"/>
              <a:gd name="connsiteY2496" fmla="*/ 900247 h 923360"/>
              <a:gd name="connsiteX2497" fmla="*/ 641998 w 706209"/>
              <a:gd name="connsiteY2497" fmla="*/ 900229 h 923360"/>
              <a:gd name="connsiteX2498" fmla="*/ 642162 w 706209"/>
              <a:gd name="connsiteY2498" fmla="*/ 900198 h 923360"/>
              <a:gd name="connsiteX2499" fmla="*/ 642374 w 706209"/>
              <a:gd name="connsiteY2499" fmla="*/ 900109 h 923360"/>
              <a:gd name="connsiteX2500" fmla="*/ 642570 w 706209"/>
              <a:gd name="connsiteY2500" fmla="*/ 900072 h 923360"/>
              <a:gd name="connsiteX2501" fmla="*/ 642734 w 706209"/>
              <a:gd name="connsiteY2501" fmla="*/ 899983 h 923360"/>
              <a:gd name="connsiteX2502" fmla="*/ 642947 w 706209"/>
              <a:gd name="connsiteY2502" fmla="*/ 899887 h 923360"/>
              <a:gd name="connsiteX2503" fmla="*/ 643126 w 706209"/>
              <a:gd name="connsiteY2503" fmla="*/ 899789 h 923360"/>
              <a:gd name="connsiteX2504" fmla="*/ 643257 w 706209"/>
              <a:gd name="connsiteY2504" fmla="*/ 899670 h 923360"/>
              <a:gd name="connsiteX2505" fmla="*/ 643600 w 706209"/>
              <a:gd name="connsiteY2505" fmla="*/ 899387 h 923360"/>
              <a:gd name="connsiteX2506" fmla="*/ 643879 w 706209"/>
              <a:gd name="connsiteY2506" fmla="*/ 899424 h 923360"/>
              <a:gd name="connsiteX2507" fmla="*/ 644091 w 706209"/>
              <a:gd name="connsiteY2507" fmla="*/ 899311 h 923360"/>
              <a:gd name="connsiteX2508" fmla="*/ 644304 w 706209"/>
              <a:gd name="connsiteY2508" fmla="*/ 899184 h 923360"/>
              <a:gd name="connsiteX2509" fmla="*/ 644565 w 706209"/>
              <a:gd name="connsiteY2509" fmla="*/ 899020 h 923360"/>
              <a:gd name="connsiteX2510" fmla="*/ 644762 w 706209"/>
              <a:gd name="connsiteY2510" fmla="*/ 898898 h 923360"/>
              <a:gd name="connsiteX2511" fmla="*/ 644941 w 706209"/>
              <a:gd name="connsiteY2511" fmla="*/ 898816 h 923360"/>
              <a:gd name="connsiteX2512" fmla="*/ 645415 w 706209"/>
              <a:gd name="connsiteY2512" fmla="*/ 898666 h 923360"/>
              <a:gd name="connsiteX2513" fmla="*/ 645628 w 706209"/>
              <a:gd name="connsiteY2513" fmla="*/ 898597 h 923360"/>
              <a:gd name="connsiteX2514" fmla="*/ 645726 w 706209"/>
              <a:gd name="connsiteY2514" fmla="*/ 898440 h 923360"/>
              <a:gd name="connsiteX2515" fmla="*/ 645890 w 706209"/>
              <a:gd name="connsiteY2515" fmla="*/ 898283 h 923360"/>
              <a:gd name="connsiteX2516" fmla="*/ 646102 w 706209"/>
              <a:gd name="connsiteY2516" fmla="*/ 898113 h 923360"/>
              <a:gd name="connsiteX2517" fmla="*/ 646217 w 706209"/>
              <a:gd name="connsiteY2517" fmla="*/ 897980 h 923360"/>
              <a:gd name="connsiteX2518" fmla="*/ 646429 w 706209"/>
              <a:gd name="connsiteY2518" fmla="*/ 897887 h 923360"/>
              <a:gd name="connsiteX2519" fmla="*/ 646560 w 706209"/>
              <a:gd name="connsiteY2519" fmla="*/ 897768 h 923360"/>
              <a:gd name="connsiteX2520" fmla="*/ 646838 w 706209"/>
              <a:gd name="connsiteY2520" fmla="*/ 897673 h 923360"/>
              <a:gd name="connsiteX2521" fmla="*/ 647002 w 706209"/>
              <a:gd name="connsiteY2521" fmla="*/ 897617 h 923360"/>
              <a:gd name="connsiteX2522" fmla="*/ 647181 w 706209"/>
              <a:gd name="connsiteY2522" fmla="*/ 897542 h 923360"/>
              <a:gd name="connsiteX2523" fmla="*/ 647378 w 706209"/>
              <a:gd name="connsiteY2523" fmla="*/ 897454 h 923360"/>
              <a:gd name="connsiteX2524" fmla="*/ 647721 w 706209"/>
              <a:gd name="connsiteY2524" fmla="*/ 897102 h 923360"/>
              <a:gd name="connsiteX2525" fmla="*/ 647934 w 706209"/>
              <a:gd name="connsiteY2525" fmla="*/ 897047 h 923360"/>
              <a:gd name="connsiteX2526" fmla="*/ 648228 w 706209"/>
              <a:gd name="connsiteY2526" fmla="*/ 897021 h 923360"/>
              <a:gd name="connsiteX2527" fmla="*/ 648441 w 706209"/>
              <a:gd name="connsiteY2527" fmla="*/ 896965 h 923360"/>
              <a:gd name="connsiteX2528" fmla="*/ 648669 w 706209"/>
              <a:gd name="connsiteY2528" fmla="*/ 896952 h 923360"/>
              <a:gd name="connsiteX2529" fmla="*/ 648931 w 706209"/>
              <a:gd name="connsiteY2529" fmla="*/ 896782 h 923360"/>
              <a:gd name="connsiteX2530" fmla="*/ 649160 w 706209"/>
              <a:gd name="connsiteY2530" fmla="*/ 896839 h 923360"/>
              <a:gd name="connsiteX2531" fmla="*/ 649438 w 706209"/>
              <a:gd name="connsiteY2531" fmla="*/ 896970 h 923360"/>
              <a:gd name="connsiteX2532" fmla="*/ 649618 w 706209"/>
              <a:gd name="connsiteY2532" fmla="*/ 897109 h 923360"/>
              <a:gd name="connsiteX2533" fmla="*/ 649732 w 706209"/>
              <a:gd name="connsiteY2533" fmla="*/ 897235 h 923360"/>
              <a:gd name="connsiteX2534" fmla="*/ 649928 w 706209"/>
              <a:gd name="connsiteY2534" fmla="*/ 897165 h 923360"/>
              <a:gd name="connsiteX2535" fmla="*/ 650027 w 706209"/>
              <a:gd name="connsiteY2535" fmla="*/ 897027 h 923360"/>
              <a:gd name="connsiteX2536" fmla="*/ 650256 w 706209"/>
              <a:gd name="connsiteY2536" fmla="*/ 896921 h 923360"/>
              <a:gd name="connsiteX2537" fmla="*/ 650386 w 706209"/>
              <a:gd name="connsiteY2537" fmla="*/ 896802 h 923360"/>
              <a:gd name="connsiteX2538" fmla="*/ 650452 w 706209"/>
              <a:gd name="connsiteY2538" fmla="*/ 896600 h 923360"/>
              <a:gd name="connsiteX2539" fmla="*/ 650321 w 706209"/>
              <a:gd name="connsiteY2539" fmla="*/ 896419 h 923360"/>
              <a:gd name="connsiteX2540" fmla="*/ 650207 w 706209"/>
              <a:gd name="connsiteY2540" fmla="*/ 896246 h 923360"/>
              <a:gd name="connsiteX2541" fmla="*/ 650010 w 706209"/>
              <a:gd name="connsiteY2541" fmla="*/ 896116 h 923360"/>
              <a:gd name="connsiteX2542" fmla="*/ 649847 w 706209"/>
              <a:gd name="connsiteY2542" fmla="*/ 896005 h 923360"/>
              <a:gd name="connsiteX2543" fmla="*/ 649847 w 706209"/>
              <a:gd name="connsiteY2543" fmla="*/ 895765 h 923360"/>
              <a:gd name="connsiteX2544" fmla="*/ 650010 w 706209"/>
              <a:gd name="connsiteY2544" fmla="*/ 895709 h 923360"/>
              <a:gd name="connsiteX2545" fmla="*/ 650256 w 706209"/>
              <a:gd name="connsiteY2545" fmla="*/ 895693 h 923360"/>
              <a:gd name="connsiteX2546" fmla="*/ 650452 w 706209"/>
              <a:gd name="connsiteY2546" fmla="*/ 895863 h 923360"/>
              <a:gd name="connsiteX2547" fmla="*/ 650795 w 706209"/>
              <a:gd name="connsiteY2547" fmla="*/ 895897 h 923360"/>
              <a:gd name="connsiteX2548" fmla="*/ 651008 w 706209"/>
              <a:gd name="connsiteY2548" fmla="*/ 895935 h 923360"/>
              <a:gd name="connsiteX2549" fmla="*/ 651171 w 706209"/>
              <a:gd name="connsiteY2549" fmla="*/ 895884 h 923360"/>
              <a:gd name="connsiteX2550" fmla="*/ 651188 w 706209"/>
              <a:gd name="connsiteY2550" fmla="*/ 895727 h 923360"/>
              <a:gd name="connsiteX2551" fmla="*/ 651106 w 706209"/>
              <a:gd name="connsiteY2551" fmla="*/ 895508 h 923360"/>
              <a:gd name="connsiteX2552" fmla="*/ 651237 w 706209"/>
              <a:gd name="connsiteY2552" fmla="*/ 895314 h 923360"/>
              <a:gd name="connsiteX2553" fmla="*/ 651351 w 706209"/>
              <a:gd name="connsiteY2553" fmla="*/ 895188 h 923360"/>
              <a:gd name="connsiteX2554" fmla="*/ 651515 w 706209"/>
              <a:gd name="connsiteY2554" fmla="*/ 895006 h 923360"/>
              <a:gd name="connsiteX2555" fmla="*/ 651613 w 706209"/>
              <a:gd name="connsiteY2555" fmla="*/ 894849 h 923360"/>
              <a:gd name="connsiteX2556" fmla="*/ 651776 w 706209"/>
              <a:gd name="connsiteY2556" fmla="*/ 894805 h 923360"/>
              <a:gd name="connsiteX2557" fmla="*/ 651923 w 706209"/>
              <a:gd name="connsiteY2557" fmla="*/ 894679 h 923360"/>
              <a:gd name="connsiteX2558" fmla="*/ 652071 w 706209"/>
              <a:gd name="connsiteY2558" fmla="*/ 894579 h 923360"/>
              <a:gd name="connsiteX2559" fmla="*/ 652120 w 706209"/>
              <a:gd name="connsiteY2559" fmla="*/ 894328 h 923360"/>
              <a:gd name="connsiteX2560" fmla="*/ 652054 w 706209"/>
              <a:gd name="connsiteY2560" fmla="*/ 894089 h 923360"/>
              <a:gd name="connsiteX2561" fmla="*/ 652169 w 706209"/>
              <a:gd name="connsiteY2561" fmla="*/ 893996 h 923360"/>
              <a:gd name="connsiteX2562" fmla="*/ 652185 w 706209"/>
              <a:gd name="connsiteY2562" fmla="*/ 893691 h 923360"/>
              <a:gd name="connsiteX2563" fmla="*/ 652316 w 706209"/>
              <a:gd name="connsiteY2563" fmla="*/ 893384 h 923360"/>
              <a:gd name="connsiteX2564" fmla="*/ 652348 w 706209"/>
              <a:gd name="connsiteY2564" fmla="*/ 893198 h 923360"/>
              <a:gd name="connsiteX2565" fmla="*/ 652479 w 706209"/>
              <a:gd name="connsiteY2565" fmla="*/ 893116 h 923360"/>
              <a:gd name="connsiteX2566" fmla="*/ 654719 w 706209"/>
              <a:gd name="connsiteY2566" fmla="*/ 891375 h 923360"/>
              <a:gd name="connsiteX2567" fmla="*/ 643715 w 706209"/>
              <a:gd name="connsiteY2567" fmla="*/ 879095 h 923360"/>
              <a:gd name="connsiteX2568" fmla="*/ 643012 w 706209"/>
              <a:gd name="connsiteY2568" fmla="*/ 878536 h 923360"/>
              <a:gd name="connsiteX2569" fmla="*/ 642391 w 706209"/>
              <a:gd name="connsiteY2569" fmla="*/ 877515 h 923360"/>
              <a:gd name="connsiteX2570" fmla="*/ 641638 w 706209"/>
              <a:gd name="connsiteY2570" fmla="*/ 876392 h 923360"/>
              <a:gd name="connsiteX2571" fmla="*/ 640739 w 706209"/>
              <a:gd name="connsiteY2571" fmla="*/ 875494 h 923360"/>
              <a:gd name="connsiteX2572" fmla="*/ 639840 w 706209"/>
              <a:gd name="connsiteY2572" fmla="*/ 874371 h 923360"/>
              <a:gd name="connsiteX2573" fmla="*/ 638875 w 706209"/>
              <a:gd name="connsiteY2573" fmla="*/ 873398 h 923360"/>
              <a:gd name="connsiteX2574" fmla="*/ 637976 w 706209"/>
              <a:gd name="connsiteY2574" fmla="*/ 872499 h 923360"/>
              <a:gd name="connsiteX2575" fmla="*/ 637076 w 706209"/>
              <a:gd name="connsiteY2575" fmla="*/ 871526 h 923360"/>
              <a:gd name="connsiteX2576" fmla="*/ 636324 w 706209"/>
              <a:gd name="connsiteY2576" fmla="*/ 870404 h 923360"/>
              <a:gd name="connsiteX2577" fmla="*/ 635425 w 706209"/>
              <a:gd name="connsiteY2577" fmla="*/ 869505 h 923360"/>
              <a:gd name="connsiteX2578" fmla="*/ 634526 w 706209"/>
              <a:gd name="connsiteY2578" fmla="*/ 868532 h 923360"/>
              <a:gd name="connsiteX2579" fmla="*/ 633626 w 706209"/>
              <a:gd name="connsiteY2579" fmla="*/ 867634 h 923360"/>
              <a:gd name="connsiteX2580" fmla="*/ 632743 w 706209"/>
              <a:gd name="connsiteY2580" fmla="*/ 866661 h 923360"/>
              <a:gd name="connsiteX2581" fmla="*/ 631844 w 706209"/>
              <a:gd name="connsiteY2581" fmla="*/ 865688 h 923360"/>
              <a:gd name="connsiteX2582" fmla="*/ 631092 w 706209"/>
              <a:gd name="connsiteY2582" fmla="*/ 864565 h 923360"/>
              <a:gd name="connsiteX2583" fmla="*/ 630192 w 706209"/>
              <a:gd name="connsiteY2583" fmla="*/ 863442 h 923360"/>
              <a:gd name="connsiteX2584" fmla="*/ 629440 w 706209"/>
              <a:gd name="connsiteY2584" fmla="*/ 862395 h 923360"/>
              <a:gd name="connsiteX2585" fmla="*/ 628917 w 706209"/>
              <a:gd name="connsiteY2585" fmla="*/ 861048 h 923360"/>
              <a:gd name="connsiteX2586" fmla="*/ 628165 w 706209"/>
              <a:gd name="connsiteY2586" fmla="*/ 859925 h 923360"/>
              <a:gd name="connsiteX2587" fmla="*/ 627642 w 706209"/>
              <a:gd name="connsiteY2587" fmla="*/ 858652 h 923360"/>
              <a:gd name="connsiteX2588" fmla="*/ 627118 w 706209"/>
              <a:gd name="connsiteY2588" fmla="*/ 857305 h 923360"/>
              <a:gd name="connsiteX2589" fmla="*/ 626595 w 706209"/>
              <a:gd name="connsiteY2589" fmla="*/ 856031 h 923360"/>
              <a:gd name="connsiteX2590" fmla="*/ 626219 w 706209"/>
              <a:gd name="connsiteY2590" fmla="*/ 854535 h 923360"/>
              <a:gd name="connsiteX2591" fmla="*/ 625696 w 706209"/>
              <a:gd name="connsiteY2591" fmla="*/ 853263 h 923360"/>
              <a:gd name="connsiteX2592" fmla="*/ 625173 w 706209"/>
              <a:gd name="connsiteY2592" fmla="*/ 851916 h 923360"/>
              <a:gd name="connsiteX2593" fmla="*/ 624797 w 706209"/>
              <a:gd name="connsiteY2593" fmla="*/ 850418 h 923360"/>
              <a:gd name="connsiteX2594" fmla="*/ 624421 w 706209"/>
              <a:gd name="connsiteY2594" fmla="*/ 848995 h 923360"/>
              <a:gd name="connsiteX2595" fmla="*/ 624502 w 706209"/>
              <a:gd name="connsiteY2595" fmla="*/ 847125 h 923360"/>
              <a:gd name="connsiteX2596" fmla="*/ 624355 w 706209"/>
              <a:gd name="connsiteY2596" fmla="*/ 845478 h 923360"/>
              <a:gd name="connsiteX2597" fmla="*/ 624126 w 706209"/>
              <a:gd name="connsiteY2597" fmla="*/ 843756 h 923360"/>
              <a:gd name="connsiteX2598" fmla="*/ 623979 w 706209"/>
              <a:gd name="connsiteY2598" fmla="*/ 842110 h 923360"/>
              <a:gd name="connsiteX2599" fmla="*/ 623832 w 706209"/>
              <a:gd name="connsiteY2599" fmla="*/ 840463 h 923360"/>
              <a:gd name="connsiteX2600" fmla="*/ 623685 w 706209"/>
              <a:gd name="connsiteY2600" fmla="*/ 838741 h 923360"/>
              <a:gd name="connsiteX2601" fmla="*/ 623538 w 706209"/>
              <a:gd name="connsiteY2601" fmla="*/ 837093 h 923360"/>
              <a:gd name="connsiteX2602" fmla="*/ 623538 w 706209"/>
              <a:gd name="connsiteY2602" fmla="*/ 835223 h 923360"/>
              <a:gd name="connsiteX2603" fmla="*/ 623750 w 706209"/>
              <a:gd name="connsiteY2603" fmla="*/ 833576 h 923360"/>
              <a:gd name="connsiteX2604" fmla="*/ 623750 w 706209"/>
              <a:gd name="connsiteY2604" fmla="*/ 831779 h 923360"/>
              <a:gd name="connsiteX2605" fmla="*/ 623979 w 706209"/>
              <a:gd name="connsiteY2605" fmla="*/ 830057 h 923360"/>
              <a:gd name="connsiteX2606" fmla="*/ 624208 w 706209"/>
              <a:gd name="connsiteY2606" fmla="*/ 828411 h 923360"/>
              <a:gd name="connsiteX2607" fmla="*/ 624421 w 706209"/>
              <a:gd name="connsiteY2607" fmla="*/ 826764 h 923360"/>
              <a:gd name="connsiteX2608" fmla="*/ 624649 w 706209"/>
              <a:gd name="connsiteY2608" fmla="*/ 825118 h 923360"/>
              <a:gd name="connsiteX2609" fmla="*/ 625026 w 706209"/>
              <a:gd name="connsiteY2609" fmla="*/ 823620 h 923360"/>
              <a:gd name="connsiteX2610" fmla="*/ 625402 w 706209"/>
              <a:gd name="connsiteY2610" fmla="*/ 822124 h 923360"/>
              <a:gd name="connsiteX2611" fmla="*/ 625778 w 706209"/>
              <a:gd name="connsiteY2611" fmla="*/ 820626 h 923360"/>
              <a:gd name="connsiteX2612" fmla="*/ 626154 w 706209"/>
              <a:gd name="connsiteY2612" fmla="*/ 819205 h 923360"/>
              <a:gd name="connsiteX2613" fmla="*/ 626595 w 706209"/>
              <a:gd name="connsiteY2613" fmla="*/ 817707 h 923360"/>
              <a:gd name="connsiteX2614" fmla="*/ 627118 w 706209"/>
              <a:gd name="connsiteY2614" fmla="*/ 816435 h 923360"/>
              <a:gd name="connsiteX2615" fmla="*/ 627724 w 706209"/>
              <a:gd name="connsiteY2615" fmla="*/ 815163 h 923360"/>
              <a:gd name="connsiteX2616" fmla="*/ 628100 w 706209"/>
              <a:gd name="connsiteY2616" fmla="*/ 813665 h 923360"/>
              <a:gd name="connsiteX2617" fmla="*/ 628688 w 706209"/>
              <a:gd name="connsiteY2617" fmla="*/ 812393 h 923360"/>
              <a:gd name="connsiteX2618" fmla="*/ 628966 w 706209"/>
              <a:gd name="connsiteY2618" fmla="*/ 811325 h 923360"/>
              <a:gd name="connsiteX2619" fmla="*/ 629064 w 706209"/>
              <a:gd name="connsiteY2619" fmla="*/ 810895 h 923360"/>
              <a:gd name="connsiteX2620" fmla="*/ 629440 w 706209"/>
              <a:gd name="connsiteY2620" fmla="*/ 809399 h 923360"/>
              <a:gd name="connsiteX2621" fmla="*/ 629898 w 706209"/>
              <a:gd name="connsiteY2621" fmla="*/ 807977 h 923360"/>
              <a:gd name="connsiteX2622" fmla="*/ 630421 w 706209"/>
              <a:gd name="connsiteY2622" fmla="*/ 806704 h 923360"/>
              <a:gd name="connsiteX2623" fmla="*/ 630863 w 706209"/>
              <a:gd name="connsiteY2623" fmla="*/ 805207 h 923360"/>
              <a:gd name="connsiteX2624" fmla="*/ 631386 w 706209"/>
              <a:gd name="connsiteY2624" fmla="*/ 803935 h 923360"/>
              <a:gd name="connsiteX2625" fmla="*/ 631762 w 706209"/>
              <a:gd name="connsiteY2625" fmla="*/ 802437 h 923360"/>
              <a:gd name="connsiteX2626" fmla="*/ 632367 w 706209"/>
              <a:gd name="connsiteY2626" fmla="*/ 801165 h 923360"/>
              <a:gd name="connsiteX2627" fmla="*/ 632956 w 706209"/>
              <a:gd name="connsiteY2627" fmla="*/ 799892 h 923360"/>
              <a:gd name="connsiteX2628" fmla="*/ 633332 w 706209"/>
              <a:gd name="connsiteY2628" fmla="*/ 798395 h 923360"/>
              <a:gd name="connsiteX2629" fmla="*/ 633937 w 706209"/>
              <a:gd name="connsiteY2629" fmla="*/ 797123 h 923360"/>
              <a:gd name="connsiteX2630" fmla="*/ 634460 w 706209"/>
              <a:gd name="connsiteY2630" fmla="*/ 795775 h 923360"/>
              <a:gd name="connsiteX2631" fmla="*/ 634902 w 706209"/>
              <a:gd name="connsiteY2631" fmla="*/ 794353 h 923360"/>
              <a:gd name="connsiteX2632" fmla="*/ 635278 w 706209"/>
              <a:gd name="connsiteY2632" fmla="*/ 792857 h 923360"/>
              <a:gd name="connsiteX2633" fmla="*/ 635654 w 706209"/>
              <a:gd name="connsiteY2633" fmla="*/ 791359 h 923360"/>
              <a:gd name="connsiteX2634" fmla="*/ 635883 w 706209"/>
              <a:gd name="connsiteY2634" fmla="*/ 789712 h 923360"/>
              <a:gd name="connsiteX2635" fmla="*/ 636112 w 706209"/>
              <a:gd name="connsiteY2635" fmla="*/ 788066 h 923360"/>
              <a:gd name="connsiteX2636" fmla="*/ 636112 w 706209"/>
              <a:gd name="connsiteY2636" fmla="*/ 786195 h 923360"/>
              <a:gd name="connsiteX2637" fmla="*/ 636112 w 706209"/>
              <a:gd name="connsiteY2637" fmla="*/ 784323 h 923360"/>
              <a:gd name="connsiteX2638" fmla="*/ 635948 w 706209"/>
              <a:gd name="connsiteY2638" fmla="*/ 782676 h 923360"/>
              <a:gd name="connsiteX2639" fmla="*/ 635801 w 706209"/>
              <a:gd name="connsiteY2639" fmla="*/ 781030 h 923360"/>
              <a:gd name="connsiteX2640" fmla="*/ 635654 w 706209"/>
              <a:gd name="connsiteY2640" fmla="*/ 779383 h 923360"/>
              <a:gd name="connsiteX2641" fmla="*/ 635507 w 706209"/>
              <a:gd name="connsiteY2641" fmla="*/ 777661 h 923360"/>
              <a:gd name="connsiteX2642" fmla="*/ 635131 w 706209"/>
              <a:gd name="connsiteY2642" fmla="*/ 776164 h 923360"/>
              <a:gd name="connsiteX2643" fmla="*/ 634836 w 706209"/>
              <a:gd name="connsiteY2643" fmla="*/ 774741 h 923360"/>
              <a:gd name="connsiteX2644" fmla="*/ 634460 w 706209"/>
              <a:gd name="connsiteY2644" fmla="*/ 773245 h 923360"/>
              <a:gd name="connsiteX2645" fmla="*/ 633937 w 706209"/>
              <a:gd name="connsiteY2645" fmla="*/ 771898 h 923360"/>
              <a:gd name="connsiteX2646" fmla="*/ 633332 w 706209"/>
              <a:gd name="connsiteY2646" fmla="*/ 770625 h 923360"/>
              <a:gd name="connsiteX2647" fmla="*/ 633038 w 706209"/>
              <a:gd name="connsiteY2647" fmla="*/ 769128 h 923360"/>
              <a:gd name="connsiteX2648" fmla="*/ 632286 w 706209"/>
              <a:gd name="connsiteY2648" fmla="*/ 768004 h 923360"/>
              <a:gd name="connsiteX2649" fmla="*/ 631762 w 706209"/>
              <a:gd name="connsiteY2649" fmla="*/ 766732 h 923360"/>
              <a:gd name="connsiteX2650" fmla="*/ 631239 w 706209"/>
              <a:gd name="connsiteY2650" fmla="*/ 765385 h 923360"/>
              <a:gd name="connsiteX2651" fmla="*/ 630716 w 706209"/>
              <a:gd name="connsiteY2651" fmla="*/ 764113 h 923360"/>
              <a:gd name="connsiteX2652" fmla="*/ 630111 w 706209"/>
              <a:gd name="connsiteY2652" fmla="*/ 762765 h 923360"/>
              <a:gd name="connsiteX2653" fmla="*/ 629440 w 706209"/>
              <a:gd name="connsiteY2653" fmla="*/ 761642 h 923360"/>
              <a:gd name="connsiteX2654" fmla="*/ 628917 w 706209"/>
              <a:gd name="connsiteY2654" fmla="*/ 760370 h 923360"/>
              <a:gd name="connsiteX2655" fmla="*/ 628165 w 706209"/>
              <a:gd name="connsiteY2655" fmla="*/ 759247 h 923360"/>
              <a:gd name="connsiteX2656" fmla="*/ 627429 w 706209"/>
              <a:gd name="connsiteY2656" fmla="*/ 758125 h 923360"/>
              <a:gd name="connsiteX2657" fmla="*/ 626890 w 706209"/>
              <a:gd name="connsiteY2657" fmla="*/ 756853 h 923360"/>
              <a:gd name="connsiteX2658" fmla="*/ 626154 w 706209"/>
              <a:gd name="connsiteY2658" fmla="*/ 755729 h 923360"/>
              <a:gd name="connsiteX2659" fmla="*/ 625630 w 706209"/>
              <a:gd name="connsiteY2659" fmla="*/ 754382 h 923360"/>
              <a:gd name="connsiteX2660" fmla="*/ 624944 w 706209"/>
              <a:gd name="connsiteY2660" fmla="*/ 753259 h 923360"/>
              <a:gd name="connsiteX2661" fmla="*/ 624355 w 706209"/>
              <a:gd name="connsiteY2661" fmla="*/ 751987 h 923360"/>
              <a:gd name="connsiteX2662" fmla="*/ 623832 w 706209"/>
              <a:gd name="connsiteY2662" fmla="*/ 750714 h 923360"/>
              <a:gd name="connsiteX2663" fmla="*/ 623456 w 706209"/>
              <a:gd name="connsiteY2663" fmla="*/ 749591 h 923360"/>
              <a:gd name="connsiteX2664" fmla="*/ 622932 w 706209"/>
              <a:gd name="connsiteY2664" fmla="*/ 748244 h 923360"/>
              <a:gd name="connsiteX2665" fmla="*/ 622262 w 706209"/>
              <a:gd name="connsiteY2665" fmla="*/ 747120 h 923360"/>
              <a:gd name="connsiteX2666" fmla="*/ 621723 w 706209"/>
              <a:gd name="connsiteY2666" fmla="*/ 745991 h 923360"/>
              <a:gd name="connsiteX2667" fmla="*/ 621657 w 706209"/>
              <a:gd name="connsiteY2667" fmla="*/ 745848 h 923360"/>
              <a:gd name="connsiteX2668" fmla="*/ 621608 w 706209"/>
              <a:gd name="connsiteY2668" fmla="*/ 745711 h 923360"/>
              <a:gd name="connsiteX2669" fmla="*/ 621134 w 706209"/>
              <a:gd name="connsiteY2669" fmla="*/ 744501 h 923360"/>
              <a:gd name="connsiteX2670" fmla="*/ 620464 w 706209"/>
              <a:gd name="connsiteY2670" fmla="*/ 743378 h 923360"/>
              <a:gd name="connsiteX2671" fmla="*/ 619711 w 706209"/>
              <a:gd name="connsiteY2671" fmla="*/ 742256 h 923360"/>
              <a:gd name="connsiteX2672" fmla="*/ 618959 w 706209"/>
              <a:gd name="connsiteY2672" fmla="*/ 741133 h 923360"/>
              <a:gd name="connsiteX2673" fmla="*/ 618060 w 706209"/>
              <a:gd name="connsiteY2673" fmla="*/ 740235 h 923360"/>
              <a:gd name="connsiteX2674" fmla="*/ 617161 w 706209"/>
              <a:gd name="connsiteY2674" fmla="*/ 739262 h 923360"/>
              <a:gd name="connsiteX2675" fmla="*/ 616049 w 706209"/>
              <a:gd name="connsiteY2675" fmla="*/ 738513 h 923360"/>
              <a:gd name="connsiteX2676" fmla="*/ 614920 w 706209"/>
              <a:gd name="connsiteY2676" fmla="*/ 737764 h 923360"/>
              <a:gd name="connsiteX2677" fmla="*/ 613645 w 706209"/>
              <a:gd name="connsiteY2677" fmla="*/ 737166 h 923360"/>
              <a:gd name="connsiteX2678" fmla="*/ 612370 w 706209"/>
              <a:gd name="connsiteY2678" fmla="*/ 736643 h 923360"/>
              <a:gd name="connsiteX2679" fmla="*/ 610882 w 706209"/>
              <a:gd name="connsiteY2679" fmla="*/ 736268 h 923360"/>
              <a:gd name="connsiteX2680" fmla="*/ 609459 w 706209"/>
              <a:gd name="connsiteY2680" fmla="*/ 735818 h 923360"/>
              <a:gd name="connsiteX2681" fmla="*/ 607742 w 706209"/>
              <a:gd name="connsiteY2681" fmla="*/ 735594 h 923360"/>
              <a:gd name="connsiteX2682" fmla="*/ 607203 w 706209"/>
              <a:gd name="connsiteY2682" fmla="*/ 735594 h 923360"/>
              <a:gd name="connsiteX2683" fmla="*/ 605862 w 706209"/>
              <a:gd name="connsiteY2683" fmla="*/ 735312 h 923360"/>
              <a:gd name="connsiteX2684" fmla="*/ 605257 w 706209"/>
              <a:gd name="connsiteY2684" fmla="*/ 735182 h 923360"/>
              <a:gd name="connsiteX2685" fmla="*/ 595855 w 706209"/>
              <a:gd name="connsiteY2685" fmla="*/ 733472 h 923360"/>
              <a:gd name="connsiteX2686" fmla="*/ 595021 w 706209"/>
              <a:gd name="connsiteY2686" fmla="*/ 733263 h 923360"/>
              <a:gd name="connsiteX2687" fmla="*/ 593566 w 706209"/>
              <a:gd name="connsiteY2687" fmla="*/ 732901 h 923360"/>
              <a:gd name="connsiteX2688" fmla="*/ 591865 w 706209"/>
              <a:gd name="connsiteY2688" fmla="*/ 731193 h 923360"/>
              <a:gd name="connsiteX2689" fmla="*/ 590999 w 706209"/>
              <a:gd name="connsiteY2689" fmla="*/ 728343 h 923360"/>
              <a:gd name="connsiteX2690" fmla="*/ 588153 w 706209"/>
              <a:gd name="connsiteY2690" fmla="*/ 721787 h 923360"/>
              <a:gd name="connsiteX2691" fmla="*/ 585014 w 706209"/>
              <a:gd name="connsiteY2691" fmla="*/ 719508 h 923360"/>
              <a:gd name="connsiteX2692" fmla="*/ 581891 w 706209"/>
              <a:gd name="connsiteY2692" fmla="*/ 718653 h 923360"/>
              <a:gd name="connsiteX2693" fmla="*/ 580763 w 706209"/>
              <a:gd name="connsiteY2693" fmla="*/ 718203 h 923360"/>
              <a:gd name="connsiteX2694" fmla="*/ 580452 w 706209"/>
              <a:gd name="connsiteY2694" fmla="*/ 718084 h 923360"/>
              <a:gd name="connsiteX2695" fmla="*/ 579602 w 706209"/>
              <a:gd name="connsiteY2695" fmla="*/ 715518 h 923360"/>
              <a:gd name="connsiteX2696" fmla="*/ 579013 w 706209"/>
              <a:gd name="connsiteY2696" fmla="*/ 714111 h 923360"/>
              <a:gd name="connsiteX2697" fmla="*/ 578179 w 706209"/>
              <a:gd name="connsiteY2697" fmla="*/ 712099 h 923360"/>
              <a:gd name="connsiteX2698" fmla="*/ 577329 w 706209"/>
              <a:gd name="connsiteY2698" fmla="*/ 710960 h 923360"/>
              <a:gd name="connsiteX2699" fmla="*/ 575612 w 706209"/>
              <a:gd name="connsiteY2699" fmla="*/ 710389 h 923360"/>
              <a:gd name="connsiteX2700" fmla="*/ 575040 w 706209"/>
              <a:gd name="connsiteY2700" fmla="*/ 710721 h 923360"/>
              <a:gd name="connsiteX2701" fmla="*/ 573617 w 706209"/>
              <a:gd name="connsiteY2701" fmla="*/ 711529 h 923360"/>
              <a:gd name="connsiteX2702" fmla="*/ 570200 w 706209"/>
              <a:gd name="connsiteY2702" fmla="*/ 711244 h 923360"/>
              <a:gd name="connsiteX2703" fmla="*/ 566488 w 706209"/>
              <a:gd name="connsiteY2703" fmla="*/ 712099 h 923360"/>
              <a:gd name="connsiteX2704" fmla="*/ 566357 w 706209"/>
              <a:gd name="connsiteY2704" fmla="*/ 712088 h 923360"/>
              <a:gd name="connsiteX2705" fmla="*/ 563071 w 706209"/>
              <a:gd name="connsiteY2705" fmla="*/ 711813 h 923360"/>
              <a:gd name="connsiteX2706" fmla="*/ 559947 w 706209"/>
              <a:gd name="connsiteY2706" fmla="*/ 709818 h 923360"/>
              <a:gd name="connsiteX2707" fmla="*/ 555091 w 706209"/>
              <a:gd name="connsiteY2707" fmla="*/ 704120 h 923360"/>
              <a:gd name="connsiteX2708" fmla="*/ 553669 w 706209"/>
              <a:gd name="connsiteY2708" fmla="*/ 699846 h 923360"/>
              <a:gd name="connsiteX2709" fmla="*/ 553047 w 706209"/>
              <a:gd name="connsiteY2709" fmla="*/ 696947 h 923360"/>
              <a:gd name="connsiteX2710" fmla="*/ 552818 w 706209"/>
              <a:gd name="connsiteY2710" fmla="*/ 695856 h 923360"/>
              <a:gd name="connsiteX2711" fmla="*/ 552949 w 706209"/>
              <a:gd name="connsiteY2711" fmla="*/ 693902 h 923360"/>
              <a:gd name="connsiteX2712" fmla="*/ 553096 w 706209"/>
              <a:gd name="connsiteY2712" fmla="*/ 691580 h 923360"/>
              <a:gd name="connsiteX2713" fmla="*/ 554077 w 706209"/>
              <a:gd name="connsiteY2713" fmla="*/ 689631 h 923360"/>
              <a:gd name="connsiteX2714" fmla="*/ 554176 w 706209"/>
              <a:gd name="connsiteY2714" fmla="*/ 689446 h 923360"/>
              <a:gd name="connsiteX2715" fmla="*/ 555091 w 706209"/>
              <a:gd name="connsiteY2715" fmla="*/ 687590 h 923360"/>
              <a:gd name="connsiteX2716" fmla="*/ 558312 w 706209"/>
              <a:gd name="connsiteY2716" fmla="*/ 685718 h 923360"/>
              <a:gd name="connsiteX2717" fmla="*/ 558509 w 706209"/>
              <a:gd name="connsiteY2717" fmla="*/ 685596 h 923360"/>
              <a:gd name="connsiteX2718" fmla="*/ 561648 w 706209"/>
              <a:gd name="connsiteY2718" fmla="*/ 683887 h 923360"/>
              <a:gd name="connsiteX2719" fmla="*/ 561076 w 706209"/>
              <a:gd name="connsiteY2719" fmla="*/ 681321 h 923360"/>
              <a:gd name="connsiteX2720" fmla="*/ 561076 w 706209"/>
              <a:gd name="connsiteY2720" fmla="*/ 678757 h 923360"/>
              <a:gd name="connsiteX2721" fmla="*/ 560225 w 706209"/>
              <a:gd name="connsiteY2721" fmla="*/ 675337 h 923360"/>
              <a:gd name="connsiteX2722" fmla="*/ 556808 w 706209"/>
              <a:gd name="connsiteY2722" fmla="*/ 673913 h 923360"/>
              <a:gd name="connsiteX2723" fmla="*/ 553963 w 706209"/>
              <a:gd name="connsiteY2723" fmla="*/ 672202 h 923360"/>
              <a:gd name="connsiteX2724" fmla="*/ 553391 w 706209"/>
              <a:gd name="connsiteY2724" fmla="*/ 671347 h 923360"/>
              <a:gd name="connsiteX2725" fmla="*/ 553096 w 706209"/>
              <a:gd name="connsiteY2725" fmla="*/ 668213 h 923360"/>
              <a:gd name="connsiteX2726" fmla="*/ 554813 w 706209"/>
              <a:gd name="connsiteY2726" fmla="*/ 665933 h 923360"/>
              <a:gd name="connsiteX2727" fmla="*/ 554944 w 706209"/>
              <a:gd name="connsiteY2727" fmla="*/ 665286 h 923360"/>
              <a:gd name="connsiteX2728" fmla="*/ 556154 w 706209"/>
              <a:gd name="connsiteY2728" fmla="*/ 665001 h 923360"/>
              <a:gd name="connsiteX2729" fmla="*/ 557380 w 706209"/>
              <a:gd name="connsiteY2729" fmla="*/ 662799 h 923360"/>
              <a:gd name="connsiteX2730" fmla="*/ 560275 w 706209"/>
              <a:gd name="connsiteY2730" fmla="*/ 661239 h 923360"/>
              <a:gd name="connsiteX2731" fmla="*/ 561076 w 706209"/>
              <a:gd name="connsiteY2731" fmla="*/ 660804 h 923360"/>
              <a:gd name="connsiteX2732" fmla="*/ 562220 w 706209"/>
              <a:gd name="connsiteY2732" fmla="*/ 655388 h 923360"/>
              <a:gd name="connsiteX2733" fmla="*/ 562793 w 706209"/>
              <a:gd name="connsiteY2733" fmla="*/ 654535 h 923360"/>
              <a:gd name="connsiteX2734" fmla="*/ 562498 w 706209"/>
              <a:gd name="connsiteY2734" fmla="*/ 650259 h 923360"/>
              <a:gd name="connsiteX2735" fmla="*/ 563643 w 706209"/>
              <a:gd name="connsiteY2735" fmla="*/ 647695 h 923360"/>
              <a:gd name="connsiteX2736" fmla="*/ 563365 w 706209"/>
              <a:gd name="connsiteY2736" fmla="*/ 643990 h 923360"/>
              <a:gd name="connsiteX2737" fmla="*/ 563937 w 706209"/>
              <a:gd name="connsiteY2737" fmla="*/ 642850 h 923360"/>
              <a:gd name="connsiteX2738" fmla="*/ 564215 w 706209"/>
              <a:gd name="connsiteY2738" fmla="*/ 640571 h 923360"/>
              <a:gd name="connsiteX2739" fmla="*/ 564787 w 706209"/>
              <a:gd name="connsiteY2739" fmla="*/ 637150 h 923360"/>
              <a:gd name="connsiteX2740" fmla="*/ 564493 w 706209"/>
              <a:gd name="connsiteY2740" fmla="*/ 636581 h 923360"/>
              <a:gd name="connsiteX2741" fmla="*/ 561942 w 706209"/>
              <a:gd name="connsiteY2741" fmla="*/ 635155 h 923360"/>
              <a:gd name="connsiteX2742" fmla="*/ 561942 w 706209"/>
              <a:gd name="connsiteY2742" fmla="*/ 633948 h 923360"/>
              <a:gd name="connsiteX2743" fmla="*/ 561942 w 706209"/>
              <a:gd name="connsiteY2743" fmla="*/ 633446 h 923360"/>
              <a:gd name="connsiteX2744" fmla="*/ 563643 w 706209"/>
              <a:gd name="connsiteY2744" fmla="*/ 632876 h 923360"/>
              <a:gd name="connsiteX2745" fmla="*/ 564624 w 706209"/>
              <a:gd name="connsiteY2745" fmla="*/ 632112 h 923360"/>
              <a:gd name="connsiteX2746" fmla="*/ 565441 w 706209"/>
              <a:gd name="connsiteY2746" fmla="*/ 632456 h 923360"/>
              <a:gd name="connsiteX2747" fmla="*/ 566128 w 706209"/>
              <a:gd name="connsiteY2747" fmla="*/ 630855 h 923360"/>
              <a:gd name="connsiteX2748" fmla="*/ 567158 w 706209"/>
              <a:gd name="connsiteY2748" fmla="*/ 629705 h 923360"/>
              <a:gd name="connsiteX2749" fmla="*/ 567355 w 706209"/>
              <a:gd name="connsiteY2749" fmla="*/ 628031 h 923360"/>
              <a:gd name="connsiteX2750" fmla="*/ 569971 w 706209"/>
              <a:gd name="connsiteY2750" fmla="*/ 627885 h 923360"/>
              <a:gd name="connsiteX2751" fmla="*/ 572473 w 706209"/>
              <a:gd name="connsiteY2751" fmla="*/ 627746 h 923360"/>
              <a:gd name="connsiteX2752" fmla="*/ 574026 w 706209"/>
              <a:gd name="connsiteY2752" fmla="*/ 626955 h 923360"/>
              <a:gd name="connsiteX2753" fmla="*/ 573617 w 706209"/>
              <a:gd name="connsiteY2753" fmla="*/ 625501 h 923360"/>
              <a:gd name="connsiteX2754" fmla="*/ 574091 w 706209"/>
              <a:gd name="connsiteY2754" fmla="*/ 625346 h 923360"/>
              <a:gd name="connsiteX2755" fmla="*/ 577035 w 706209"/>
              <a:gd name="connsiteY2755" fmla="*/ 624612 h 923360"/>
              <a:gd name="connsiteX2756" fmla="*/ 578980 w 706209"/>
              <a:gd name="connsiteY2756" fmla="*/ 624334 h 923360"/>
              <a:gd name="connsiteX2757" fmla="*/ 580452 w 706209"/>
              <a:gd name="connsiteY2757" fmla="*/ 622046 h 923360"/>
              <a:gd name="connsiteX2758" fmla="*/ 581825 w 706209"/>
              <a:gd name="connsiteY2758" fmla="*/ 621914 h 923360"/>
              <a:gd name="connsiteX2759" fmla="*/ 582970 w 706209"/>
              <a:gd name="connsiteY2759" fmla="*/ 623861 h 923360"/>
              <a:gd name="connsiteX2760" fmla="*/ 585488 w 706209"/>
              <a:gd name="connsiteY2760" fmla="*/ 624550 h 923360"/>
              <a:gd name="connsiteX2761" fmla="*/ 587091 w 706209"/>
              <a:gd name="connsiteY2761" fmla="*/ 623175 h 923360"/>
              <a:gd name="connsiteX2762" fmla="*/ 588153 w 706209"/>
              <a:gd name="connsiteY2762" fmla="*/ 623186 h 923360"/>
              <a:gd name="connsiteX2763" fmla="*/ 589036 w 706209"/>
              <a:gd name="connsiteY2763" fmla="*/ 622830 h 923360"/>
              <a:gd name="connsiteX2764" fmla="*/ 589151 w 706209"/>
              <a:gd name="connsiteY2764" fmla="*/ 622143 h 923360"/>
              <a:gd name="connsiteX2765" fmla="*/ 589184 w 706209"/>
              <a:gd name="connsiteY2765" fmla="*/ 621661 h 923360"/>
              <a:gd name="connsiteX2766" fmla="*/ 591293 w 706209"/>
              <a:gd name="connsiteY2766" fmla="*/ 621191 h 923360"/>
              <a:gd name="connsiteX2767" fmla="*/ 594906 w 706209"/>
              <a:gd name="connsiteY2767" fmla="*/ 617810 h 923360"/>
              <a:gd name="connsiteX2768" fmla="*/ 595822 w 706209"/>
              <a:gd name="connsiteY2768" fmla="*/ 617370 h 923360"/>
              <a:gd name="connsiteX2769" fmla="*/ 596166 w 706209"/>
              <a:gd name="connsiteY2769" fmla="*/ 616794 h 923360"/>
              <a:gd name="connsiteX2770" fmla="*/ 596640 w 706209"/>
              <a:gd name="connsiteY2770" fmla="*/ 616451 h 923360"/>
              <a:gd name="connsiteX2771" fmla="*/ 596672 w 706209"/>
              <a:gd name="connsiteY2771" fmla="*/ 616014 h 923360"/>
              <a:gd name="connsiteX2772" fmla="*/ 597833 w 706209"/>
              <a:gd name="connsiteY2772" fmla="*/ 614752 h 923360"/>
              <a:gd name="connsiteX2773" fmla="*/ 598193 w 706209"/>
              <a:gd name="connsiteY2773" fmla="*/ 614407 h 923360"/>
              <a:gd name="connsiteX2774" fmla="*/ 598602 w 706209"/>
              <a:gd name="connsiteY2774" fmla="*/ 613902 h 923360"/>
              <a:gd name="connsiteX2775" fmla="*/ 598880 w 706209"/>
              <a:gd name="connsiteY2775" fmla="*/ 613694 h 923360"/>
              <a:gd name="connsiteX2776" fmla="*/ 599436 w 706209"/>
              <a:gd name="connsiteY2776" fmla="*/ 613671 h 923360"/>
              <a:gd name="connsiteX2777" fmla="*/ 599550 w 706209"/>
              <a:gd name="connsiteY2777" fmla="*/ 613534 h 923360"/>
              <a:gd name="connsiteX2778" fmla="*/ 599648 w 706209"/>
              <a:gd name="connsiteY2778" fmla="*/ 612569 h 923360"/>
              <a:gd name="connsiteX2779" fmla="*/ 599975 w 706209"/>
              <a:gd name="connsiteY2779" fmla="*/ 611931 h 923360"/>
              <a:gd name="connsiteX2780" fmla="*/ 600074 w 706209"/>
              <a:gd name="connsiteY2780" fmla="*/ 611743 h 923360"/>
              <a:gd name="connsiteX2781" fmla="*/ 600629 w 706209"/>
              <a:gd name="connsiteY2781" fmla="*/ 611225 h 923360"/>
              <a:gd name="connsiteX2782" fmla="*/ 600989 w 706209"/>
              <a:gd name="connsiteY2782" fmla="*/ 610985 h 923360"/>
              <a:gd name="connsiteX2783" fmla="*/ 601071 w 706209"/>
              <a:gd name="connsiteY2783" fmla="*/ 610664 h 923360"/>
              <a:gd name="connsiteX2784" fmla="*/ 601087 w 706209"/>
              <a:gd name="connsiteY2784" fmla="*/ 609860 h 923360"/>
              <a:gd name="connsiteX2785" fmla="*/ 600809 w 706209"/>
              <a:gd name="connsiteY2785" fmla="*/ 609446 h 923360"/>
              <a:gd name="connsiteX2786" fmla="*/ 600744 w 706209"/>
              <a:gd name="connsiteY2786" fmla="*/ 608964 h 923360"/>
              <a:gd name="connsiteX2787" fmla="*/ 600646 w 706209"/>
              <a:gd name="connsiteY2787" fmla="*/ 608620 h 923360"/>
              <a:gd name="connsiteX2788" fmla="*/ 600695 w 706209"/>
              <a:gd name="connsiteY2788" fmla="*/ 608068 h 923360"/>
              <a:gd name="connsiteX2789" fmla="*/ 600580 w 706209"/>
              <a:gd name="connsiteY2789" fmla="*/ 607793 h 923360"/>
              <a:gd name="connsiteX2790" fmla="*/ 600613 w 706209"/>
              <a:gd name="connsiteY2790" fmla="*/ 607633 h 923360"/>
              <a:gd name="connsiteX2791" fmla="*/ 600564 w 706209"/>
              <a:gd name="connsiteY2791" fmla="*/ 607311 h 923360"/>
              <a:gd name="connsiteX2792" fmla="*/ 600629 w 706209"/>
              <a:gd name="connsiteY2792" fmla="*/ 606714 h 923360"/>
              <a:gd name="connsiteX2793" fmla="*/ 600482 w 706209"/>
              <a:gd name="connsiteY2793" fmla="*/ 606231 h 923360"/>
              <a:gd name="connsiteX2794" fmla="*/ 600335 w 706209"/>
              <a:gd name="connsiteY2794" fmla="*/ 606209 h 923360"/>
              <a:gd name="connsiteX2795" fmla="*/ 599763 w 706209"/>
              <a:gd name="connsiteY2795" fmla="*/ 606437 h 923360"/>
              <a:gd name="connsiteX2796" fmla="*/ 599452 w 706209"/>
              <a:gd name="connsiteY2796" fmla="*/ 606460 h 923360"/>
              <a:gd name="connsiteX2797" fmla="*/ 599125 w 706209"/>
              <a:gd name="connsiteY2797" fmla="*/ 606658 h 923360"/>
              <a:gd name="connsiteX2798" fmla="*/ 598880 w 706209"/>
              <a:gd name="connsiteY2798" fmla="*/ 606805 h 923360"/>
              <a:gd name="connsiteX2799" fmla="*/ 598536 w 706209"/>
              <a:gd name="connsiteY2799" fmla="*/ 606658 h 923360"/>
              <a:gd name="connsiteX2800" fmla="*/ 598406 w 706209"/>
              <a:gd name="connsiteY2800" fmla="*/ 606599 h 923360"/>
              <a:gd name="connsiteX2801" fmla="*/ 597441 w 706209"/>
              <a:gd name="connsiteY2801" fmla="*/ 606415 h 923360"/>
              <a:gd name="connsiteX2802" fmla="*/ 596721 w 706209"/>
              <a:gd name="connsiteY2802" fmla="*/ 605864 h 923360"/>
              <a:gd name="connsiteX2803" fmla="*/ 595789 w 706209"/>
              <a:gd name="connsiteY2803" fmla="*/ 604853 h 923360"/>
              <a:gd name="connsiteX2804" fmla="*/ 595528 w 706209"/>
              <a:gd name="connsiteY2804" fmla="*/ 604439 h 923360"/>
              <a:gd name="connsiteX2805" fmla="*/ 595103 w 706209"/>
              <a:gd name="connsiteY2805" fmla="*/ 603744 h 923360"/>
              <a:gd name="connsiteX2806" fmla="*/ 594449 w 706209"/>
              <a:gd name="connsiteY2806" fmla="*/ 603337 h 923360"/>
              <a:gd name="connsiteX2807" fmla="*/ 593353 w 706209"/>
              <a:gd name="connsiteY2807" fmla="*/ 602809 h 923360"/>
              <a:gd name="connsiteX2808" fmla="*/ 592634 w 706209"/>
              <a:gd name="connsiteY2808" fmla="*/ 602327 h 923360"/>
              <a:gd name="connsiteX2809" fmla="*/ 592307 w 706209"/>
              <a:gd name="connsiteY2809" fmla="*/ 601362 h 923360"/>
              <a:gd name="connsiteX2810" fmla="*/ 591113 w 706209"/>
              <a:gd name="connsiteY2810" fmla="*/ 600904 h 923360"/>
              <a:gd name="connsiteX2811" fmla="*/ 590181 w 706209"/>
              <a:gd name="connsiteY2811" fmla="*/ 598651 h 923360"/>
              <a:gd name="connsiteX2812" fmla="*/ 590295 w 706209"/>
              <a:gd name="connsiteY2812" fmla="*/ 597734 h 923360"/>
              <a:gd name="connsiteX2813" fmla="*/ 590295 w 706209"/>
              <a:gd name="connsiteY2813" fmla="*/ 595719 h 923360"/>
              <a:gd name="connsiteX2814" fmla="*/ 590868 w 706209"/>
              <a:gd name="connsiteY2814" fmla="*/ 594869 h 923360"/>
              <a:gd name="connsiteX2815" fmla="*/ 590868 w 706209"/>
              <a:gd name="connsiteY2815" fmla="*/ 593150 h 923360"/>
              <a:gd name="connsiteX2816" fmla="*/ 592225 w 706209"/>
              <a:gd name="connsiteY2816" fmla="*/ 590966 h 923360"/>
              <a:gd name="connsiteX2817" fmla="*/ 592356 w 706209"/>
              <a:gd name="connsiteY2817" fmla="*/ 590744 h 923360"/>
              <a:gd name="connsiteX2818" fmla="*/ 594661 w 706209"/>
              <a:gd name="connsiteY2818" fmla="*/ 590057 h 923360"/>
              <a:gd name="connsiteX2819" fmla="*/ 595462 w 706209"/>
              <a:gd name="connsiteY2819" fmla="*/ 590286 h 923360"/>
              <a:gd name="connsiteX2820" fmla="*/ 596950 w 706209"/>
              <a:gd name="connsiteY2820" fmla="*/ 589599 h 923360"/>
              <a:gd name="connsiteX2821" fmla="*/ 597752 w 706209"/>
              <a:gd name="connsiteY2821" fmla="*/ 588796 h 923360"/>
              <a:gd name="connsiteX2822" fmla="*/ 599011 w 706209"/>
              <a:gd name="connsiteY2822" fmla="*/ 588682 h 923360"/>
              <a:gd name="connsiteX2823" fmla="*/ 599354 w 706209"/>
              <a:gd name="connsiteY2823" fmla="*/ 589368 h 923360"/>
              <a:gd name="connsiteX2824" fmla="*/ 600613 w 706209"/>
              <a:gd name="connsiteY2824" fmla="*/ 589483 h 923360"/>
              <a:gd name="connsiteX2825" fmla="*/ 601529 w 706209"/>
              <a:gd name="connsiteY2825" fmla="*/ 589942 h 923360"/>
              <a:gd name="connsiteX2826" fmla="*/ 601709 w 706209"/>
              <a:gd name="connsiteY2826" fmla="*/ 590119 h 923360"/>
              <a:gd name="connsiteX2827" fmla="*/ 602330 w 706209"/>
              <a:gd name="connsiteY2827" fmla="*/ 590744 h 923360"/>
              <a:gd name="connsiteX2828" fmla="*/ 603589 w 706209"/>
              <a:gd name="connsiteY2828" fmla="*/ 590629 h 923360"/>
              <a:gd name="connsiteX2829" fmla="*/ 604047 w 706209"/>
              <a:gd name="connsiteY2829" fmla="*/ 588682 h 923360"/>
              <a:gd name="connsiteX2830" fmla="*/ 605535 w 706209"/>
              <a:gd name="connsiteY2830" fmla="*/ 587993 h 923360"/>
              <a:gd name="connsiteX2831" fmla="*/ 605535 w 706209"/>
              <a:gd name="connsiteY2831" fmla="*/ 587535 h 923360"/>
              <a:gd name="connsiteX2832" fmla="*/ 606107 w 706209"/>
              <a:gd name="connsiteY2832" fmla="*/ 586618 h 923360"/>
              <a:gd name="connsiteX2833" fmla="*/ 606565 w 706209"/>
              <a:gd name="connsiteY2833" fmla="*/ 585128 h 923360"/>
              <a:gd name="connsiteX2834" fmla="*/ 606565 w 706209"/>
              <a:gd name="connsiteY2834" fmla="*/ 584556 h 923360"/>
              <a:gd name="connsiteX2835" fmla="*/ 607268 w 706209"/>
              <a:gd name="connsiteY2835" fmla="*/ 583868 h 923360"/>
              <a:gd name="connsiteX2836" fmla="*/ 608184 w 706209"/>
              <a:gd name="connsiteY2836" fmla="*/ 583753 h 923360"/>
              <a:gd name="connsiteX2837" fmla="*/ 608642 w 706209"/>
              <a:gd name="connsiteY2837" fmla="*/ 582378 h 923360"/>
              <a:gd name="connsiteX2838" fmla="*/ 608069 w 706209"/>
              <a:gd name="connsiteY2838" fmla="*/ 581691 h 923360"/>
              <a:gd name="connsiteX2839" fmla="*/ 608184 w 706209"/>
              <a:gd name="connsiteY2839" fmla="*/ 581003 h 923360"/>
              <a:gd name="connsiteX2840" fmla="*/ 608871 w 706209"/>
              <a:gd name="connsiteY2840" fmla="*/ 580889 h 923360"/>
              <a:gd name="connsiteX2841" fmla="*/ 608985 w 706209"/>
              <a:gd name="connsiteY2841" fmla="*/ 580316 h 923360"/>
              <a:gd name="connsiteX2842" fmla="*/ 608642 w 706209"/>
              <a:gd name="connsiteY2842" fmla="*/ 579628 h 923360"/>
              <a:gd name="connsiteX2843" fmla="*/ 608871 w 706209"/>
              <a:gd name="connsiteY2843" fmla="*/ 578712 h 923360"/>
              <a:gd name="connsiteX2844" fmla="*/ 610244 w 706209"/>
              <a:gd name="connsiteY2844" fmla="*/ 578712 h 923360"/>
              <a:gd name="connsiteX2845" fmla="*/ 611389 w 706209"/>
              <a:gd name="connsiteY2845" fmla="*/ 577681 h 923360"/>
              <a:gd name="connsiteX2846" fmla="*/ 612762 w 706209"/>
              <a:gd name="connsiteY2846" fmla="*/ 577108 h 923360"/>
              <a:gd name="connsiteX2847" fmla="*/ 612991 w 706209"/>
              <a:gd name="connsiteY2847" fmla="*/ 576305 h 923360"/>
              <a:gd name="connsiteX2848" fmla="*/ 613563 w 706209"/>
              <a:gd name="connsiteY2848" fmla="*/ 576420 h 923360"/>
              <a:gd name="connsiteX2849" fmla="*/ 613792 w 706209"/>
              <a:gd name="connsiteY2849" fmla="*/ 576649 h 923360"/>
              <a:gd name="connsiteX2850" fmla="*/ 614365 w 706209"/>
              <a:gd name="connsiteY2850" fmla="*/ 576649 h 923360"/>
              <a:gd name="connsiteX2851" fmla="*/ 615051 w 706209"/>
              <a:gd name="connsiteY2851" fmla="*/ 575388 h 923360"/>
              <a:gd name="connsiteX2852" fmla="*/ 615509 w 706209"/>
              <a:gd name="connsiteY2852" fmla="*/ 573670 h 923360"/>
              <a:gd name="connsiteX2853" fmla="*/ 614593 w 706209"/>
              <a:gd name="connsiteY2853" fmla="*/ 571493 h 923360"/>
              <a:gd name="connsiteX2854" fmla="*/ 614365 w 706209"/>
              <a:gd name="connsiteY2854" fmla="*/ 569773 h 923360"/>
              <a:gd name="connsiteX2855" fmla="*/ 614479 w 706209"/>
              <a:gd name="connsiteY2855" fmla="*/ 567940 h 923360"/>
              <a:gd name="connsiteX2856" fmla="*/ 615738 w 706209"/>
              <a:gd name="connsiteY2856" fmla="*/ 564846 h 923360"/>
              <a:gd name="connsiteX2857" fmla="*/ 615967 w 706209"/>
              <a:gd name="connsiteY2857" fmla="*/ 563357 h 923360"/>
              <a:gd name="connsiteX2858" fmla="*/ 616997 w 706209"/>
              <a:gd name="connsiteY2858" fmla="*/ 563586 h 923360"/>
              <a:gd name="connsiteX2859" fmla="*/ 617455 w 706209"/>
              <a:gd name="connsiteY2859" fmla="*/ 562554 h 923360"/>
              <a:gd name="connsiteX2860" fmla="*/ 618142 w 706209"/>
              <a:gd name="connsiteY2860" fmla="*/ 562325 h 923360"/>
              <a:gd name="connsiteX2861" fmla="*/ 618943 w 706209"/>
              <a:gd name="connsiteY2861" fmla="*/ 563013 h 923360"/>
              <a:gd name="connsiteX2862" fmla="*/ 619630 w 706209"/>
              <a:gd name="connsiteY2862" fmla="*/ 562783 h 923360"/>
              <a:gd name="connsiteX2863" fmla="*/ 620545 w 706209"/>
              <a:gd name="connsiteY2863" fmla="*/ 561982 h 923360"/>
              <a:gd name="connsiteX2864" fmla="*/ 623080 w 706209"/>
              <a:gd name="connsiteY2864" fmla="*/ 560721 h 923360"/>
              <a:gd name="connsiteX2865" fmla="*/ 624453 w 706209"/>
              <a:gd name="connsiteY2865" fmla="*/ 560835 h 923360"/>
              <a:gd name="connsiteX2866" fmla="*/ 625254 w 706209"/>
              <a:gd name="connsiteY2866" fmla="*/ 560263 h 923360"/>
              <a:gd name="connsiteX2867" fmla="*/ 625712 w 706209"/>
              <a:gd name="connsiteY2867" fmla="*/ 559346 h 923360"/>
              <a:gd name="connsiteX2868" fmla="*/ 627544 w 706209"/>
              <a:gd name="connsiteY2868" fmla="*/ 558314 h 923360"/>
              <a:gd name="connsiteX2869" fmla="*/ 628459 w 706209"/>
              <a:gd name="connsiteY2869" fmla="*/ 556481 h 923360"/>
              <a:gd name="connsiteX2870" fmla="*/ 630520 w 706209"/>
              <a:gd name="connsiteY2870" fmla="*/ 555793 h 923360"/>
              <a:gd name="connsiteX2871" fmla="*/ 631092 w 706209"/>
              <a:gd name="connsiteY2871" fmla="*/ 556367 h 923360"/>
              <a:gd name="connsiteX2872" fmla="*/ 631664 w 706209"/>
              <a:gd name="connsiteY2872" fmla="*/ 556367 h 923360"/>
              <a:gd name="connsiteX2873" fmla="*/ 631779 w 706209"/>
              <a:gd name="connsiteY2873" fmla="*/ 555907 h 923360"/>
              <a:gd name="connsiteX2874" fmla="*/ 633152 w 706209"/>
              <a:gd name="connsiteY2874" fmla="*/ 554877 h 923360"/>
              <a:gd name="connsiteX2875" fmla="*/ 633381 w 706209"/>
              <a:gd name="connsiteY2875" fmla="*/ 553845 h 923360"/>
              <a:gd name="connsiteX2876" fmla="*/ 634526 w 706209"/>
              <a:gd name="connsiteY2876" fmla="*/ 552928 h 923360"/>
              <a:gd name="connsiteX2877" fmla="*/ 635343 w 706209"/>
              <a:gd name="connsiteY2877" fmla="*/ 552928 h 923360"/>
              <a:gd name="connsiteX2878" fmla="*/ 634983 w 706209"/>
              <a:gd name="connsiteY2878" fmla="*/ 551438 h 923360"/>
              <a:gd name="connsiteX2879" fmla="*/ 635229 w 706209"/>
              <a:gd name="connsiteY2879" fmla="*/ 550637 h 923360"/>
              <a:gd name="connsiteX2880" fmla="*/ 635458 w 706209"/>
              <a:gd name="connsiteY2880" fmla="*/ 550523 h 923360"/>
              <a:gd name="connsiteX2881" fmla="*/ 635458 w 706209"/>
              <a:gd name="connsiteY2881" fmla="*/ 550063 h 923360"/>
              <a:gd name="connsiteX2882" fmla="*/ 635114 w 706209"/>
              <a:gd name="connsiteY2882" fmla="*/ 549720 h 923360"/>
              <a:gd name="connsiteX2883" fmla="*/ 635114 w 706209"/>
              <a:gd name="connsiteY2883" fmla="*/ 549376 h 923360"/>
              <a:gd name="connsiteX2884" fmla="*/ 635915 w 706209"/>
              <a:gd name="connsiteY2884" fmla="*/ 547887 h 923360"/>
              <a:gd name="connsiteX2885" fmla="*/ 636373 w 706209"/>
              <a:gd name="connsiteY2885" fmla="*/ 546512 h 923360"/>
              <a:gd name="connsiteX2886" fmla="*/ 635458 w 706209"/>
              <a:gd name="connsiteY2886" fmla="*/ 545251 h 923360"/>
              <a:gd name="connsiteX2887" fmla="*/ 635114 w 706209"/>
              <a:gd name="connsiteY2887" fmla="*/ 543876 h 923360"/>
              <a:gd name="connsiteX2888" fmla="*/ 635572 w 706209"/>
              <a:gd name="connsiteY2888" fmla="*/ 542959 h 923360"/>
              <a:gd name="connsiteX2889" fmla="*/ 636831 w 706209"/>
              <a:gd name="connsiteY2889" fmla="*/ 543416 h 923360"/>
              <a:gd name="connsiteX2890" fmla="*/ 637747 w 706209"/>
              <a:gd name="connsiteY2890" fmla="*/ 544219 h 923360"/>
              <a:gd name="connsiteX2891" fmla="*/ 637976 w 706209"/>
              <a:gd name="connsiteY2891" fmla="*/ 543761 h 923360"/>
              <a:gd name="connsiteX2892" fmla="*/ 639235 w 706209"/>
              <a:gd name="connsiteY2892" fmla="*/ 542959 h 923360"/>
              <a:gd name="connsiteX2893" fmla="*/ 640036 w 706209"/>
              <a:gd name="connsiteY2893" fmla="*/ 541698 h 923360"/>
              <a:gd name="connsiteX2894" fmla="*/ 639693 w 706209"/>
              <a:gd name="connsiteY2894" fmla="*/ 540668 h 923360"/>
              <a:gd name="connsiteX2895" fmla="*/ 640150 w 706209"/>
              <a:gd name="connsiteY2895" fmla="*/ 539636 h 923360"/>
              <a:gd name="connsiteX2896" fmla="*/ 642440 w 706209"/>
              <a:gd name="connsiteY2896" fmla="*/ 539636 h 923360"/>
              <a:gd name="connsiteX2897" fmla="*/ 642554 w 706209"/>
              <a:gd name="connsiteY2897" fmla="*/ 538719 h 923360"/>
              <a:gd name="connsiteX2898" fmla="*/ 643126 w 706209"/>
              <a:gd name="connsiteY2898" fmla="*/ 537572 h 923360"/>
              <a:gd name="connsiteX2899" fmla="*/ 644271 w 706209"/>
              <a:gd name="connsiteY2899" fmla="*/ 536312 h 923360"/>
              <a:gd name="connsiteX2900" fmla="*/ 645415 w 706209"/>
              <a:gd name="connsiteY2900" fmla="*/ 536312 h 923360"/>
              <a:gd name="connsiteX2901" fmla="*/ 645677 w 706209"/>
              <a:gd name="connsiteY2901" fmla="*/ 536240 h 923360"/>
              <a:gd name="connsiteX2902" fmla="*/ 646217 w 706209"/>
              <a:gd name="connsiteY2902" fmla="*/ 536083 h 923360"/>
              <a:gd name="connsiteX2903" fmla="*/ 647705 w 706209"/>
              <a:gd name="connsiteY2903" fmla="*/ 536197 h 923360"/>
              <a:gd name="connsiteX2904" fmla="*/ 649078 w 706209"/>
              <a:gd name="connsiteY2904" fmla="*/ 535968 h 923360"/>
              <a:gd name="connsiteX2905" fmla="*/ 649291 w 706209"/>
              <a:gd name="connsiteY2905" fmla="*/ 536047 h 923360"/>
              <a:gd name="connsiteX2906" fmla="*/ 650010 w 706209"/>
              <a:gd name="connsiteY2906" fmla="*/ 536312 h 923360"/>
              <a:gd name="connsiteX2907" fmla="*/ 650354 w 706209"/>
              <a:gd name="connsiteY2907" fmla="*/ 536542 h 923360"/>
              <a:gd name="connsiteX2908" fmla="*/ 651155 w 706209"/>
              <a:gd name="connsiteY2908" fmla="*/ 536542 h 923360"/>
              <a:gd name="connsiteX2909" fmla="*/ 651956 w 706209"/>
              <a:gd name="connsiteY2909" fmla="*/ 535167 h 923360"/>
              <a:gd name="connsiteX2910" fmla="*/ 653787 w 706209"/>
              <a:gd name="connsiteY2910" fmla="*/ 535167 h 923360"/>
              <a:gd name="connsiteX2911" fmla="*/ 653787 w 706209"/>
              <a:gd name="connsiteY2911" fmla="*/ 534479 h 923360"/>
              <a:gd name="connsiteX2912" fmla="*/ 653673 w 706209"/>
              <a:gd name="connsiteY2912" fmla="*/ 533907 h 923360"/>
              <a:gd name="connsiteX2913" fmla="*/ 652757 w 706209"/>
              <a:gd name="connsiteY2913" fmla="*/ 533333 h 923360"/>
              <a:gd name="connsiteX2914" fmla="*/ 653101 w 706209"/>
              <a:gd name="connsiteY2914" fmla="*/ 532531 h 923360"/>
              <a:gd name="connsiteX2915" fmla="*/ 654932 w 706209"/>
              <a:gd name="connsiteY2915" fmla="*/ 532302 h 923360"/>
              <a:gd name="connsiteX2916" fmla="*/ 655275 w 706209"/>
              <a:gd name="connsiteY2916" fmla="*/ 531957 h 923360"/>
              <a:gd name="connsiteX2917" fmla="*/ 654818 w 706209"/>
              <a:gd name="connsiteY2917" fmla="*/ 531042 h 923360"/>
              <a:gd name="connsiteX2918" fmla="*/ 655848 w 706209"/>
              <a:gd name="connsiteY2918" fmla="*/ 530125 h 923360"/>
              <a:gd name="connsiteX2919" fmla="*/ 658366 w 706209"/>
              <a:gd name="connsiteY2919" fmla="*/ 528177 h 923360"/>
              <a:gd name="connsiteX2920" fmla="*/ 658480 w 706209"/>
              <a:gd name="connsiteY2920" fmla="*/ 527603 h 923360"/>
              <a:gd name="connsiteX2921" fmla="*/ 658137 w 706209"/>
              <a:gd name="connsiteY2921" fmla="*/ 527145 h 923360"/>
              <a:gd name="connsiteX2922" fmla="*/ 658137 w 706209"/>
              <a:gd name="connsiteY2922" fmla="*/ 526457 h 923360"/>
              <a:gd name="connsiteX2923" fmla="*/ 658823 w 706209"/>
              <a:gd name="connsiteY2923" fmla="*/ 526114 h 923360"/>
              <a:gd name="connsiteX2924" fmla="*/ 658938 w 706209"/>
              <a:gd name="connsiteY2924" fmla="*/ 525885 h 923360"/>
              <a:gd name="connsiteX2925" fmla="*/ 657450 w 706209"/>
              <a:gd name="connsiteY2925" fmla="*/ 525770 h 923360"/>
              <a:gd name="connsiteX2926" fmla="*/ 657450 w 706209"/>
              <a:gd name="connsiteY2926" fmla="*/ 525312 h 923360"/>
              <a:gd name="connsiteX2927" fmla="*/ 658137 w 706209"/>
              <a:gd name="connsiteY2927" fmla="*/ 524738 h 923360"/>
              <a:gd name="connsiteX2928" fmla="*/ 659167 w 706209"/>
              <a:gd name="connsiteY2928" fmla="*/ 524395 h 923360"/>
              <a:gd name="connsiteX2929" fmla="*/ 659167 w 706209"/>
              <a:gd name="connsiteY2929" fmla="*/ 523363 h 923360"/>
              <a:gd name="connsiteX2930" fmla="*/ 659739 w 706209"/>
              <a:gd name="connsiteY2930" fmla="*/ 522905 h 923360"/>
              <a:gd name="connsiteX2931" fmla="*/ 659625 w 706209"/>
              <a:gd name="connsiteY2931" fmla="*/ 522446 h 923360"/>
              <a:gd name="connsiteX2932" fmla="*/ 659167 w 706209"/>
              <a:gd name="connsiteY2932" fmla="*/ 522446 h 923360"/>
              <a:gd name="connsiteX2933" fmla="*/ 659052 w 706209"/>
              <a:gd name="connsiteY2933" fmla="*/ 521874 h 923360"/>
              <a:gd name="connsiteX2934" fmla="*/ 659281 w 706209"/>
              <a:gd name="connsiteY2934" fmla="*/ 520956 h 923360"/>
              <a:gd name="connsiteX2935" fmla="*/ 659052 w 706209"/>
              <a:gd name="connsiteY2935" fmla="*/ 520041 h 923360"/>
              <a:gd name="connsiteX2936" fmla="*/ 659167 w 706209"/>
              <a:gd name="connsiteY2936" fmla="*/ 519467 h 923360"/>
              <a:gd name="connsiteX2937" fmla="*/ 659625 w 706209"/>
              <a:gd name="connsiteY2937" fmla="*/ 519238 h 923360"/>
              <a:gd name="connsiteX2938" fmla="*/ 659739 w 706209"/>
              <a:gd name="connsiteY2938" fmla="*/ 518780 h 923360"/>
              <a:gd name="connsiteX2939" fmla="*/ 658938 w 706209"/>
              <a:gd name="connsiteY2939" fmla="*/ 517748 h 923360"/>
              <a:gd name="connsiteX2940" fmla="*/ 658137 w 706209"/>
              <a:gd name="connsiteY2940" fmla="*/ 517634 h 923360"/>
              <a:gd name="connsiteX2941" fmla="*/ 658595 w 706209"/>
              <a:gd name="connsiteY2941" fmla="*/ 516488 h 923360"/>
              <a:gd name="connsiteX2942" fmla="*/ 657107 w 706209"/>
              <a:gd name="connsiteY2942" fmla="*/ 516373 h 923360"/>
              <a:gd name="connsiteX2943" fmla="*/ 656763 w 706209"/>
              <a:gd name="connsiteY2943" fmla="*/ 516030 h 923360"/>
              <a:gd name="connsiteX2944" fmla="*/ 658709 w 706209"/>
              <a:gd name="connsiteY2944" fmla="*/ 514769 h 923360"/>
              <a:gd name="connsiteX2945" fmla="*/ 659510 w 706209"/>
              <a:gd name="connsiteY2945" fmla="*/ 514769 h 923360"/>
              <a:gd name="connsiteX2946" fmla="*/ 659396 w 706209"/>
              <a:gd name="connsiteY2946" fmla="*/ 513966 h 923360"/>
              <a:gd name="connsiteX2947" fmla="*/ 658366 w 706209"/>
              <a:gd name="connsiteY2947" fmla="*/ 514311 h 923360"/>
              <a:gd name="connsiteX2948" fmla="*/ 658251 w 706209"/>
              <a:gd name="connsiteY2948" fmla="*/ 513279 h 923360"/>
              <a:gd name="connsiteX2949" fmla="*/ 657793 w 706209"/>
              <a:gd name="connsiteY2949" fmla="*/ 512591 h 923360"/>
              <a:gd name="connsiteX2950" fmla="*/ 658823 w 706209"/>
              <a:gd name="connsiteY2950" fmla="*/ 512248 h 923360"/>
              <a:gd name="connsiteX2951" fmla="*/ 659052 w 706209"/>
              <a:gd name="connsiteY2951" fmla="*/ 511675 h 923360"/>
              <a:gd name="connsiteX2952" fmla="*/ 660312 w 706209"/>
              <a:gd name="connsiteY2952" fmla="*/ 511332 h 923360"/>
              <a:gd name="connsiteX2953" fmla="*/ 660312 w 706209"/>
              <a:gd name="connsiteY2953" fmla="*/ 510987 h 923360"/>
              <a:gd name="connsiteX2954" fmla="*/ 659052 w 706209"/>
              <a:gd name="connsiteY2954" fmla="*/ 510415 h 923360"/>
              <a:gd name="connsiteX2955" fmla="*/ 658595 w 706209"/>
              <a:gd name="connsiteY2955" fmla="*/ 508466 h 923360"/>
              <a:gd name="connsiteX2956" fmla="*/ 657793 w 706209"/>
              <a:gd name="connsiteY2956" fmla="*/ 508122 h 923360"/>
              <a:gd name="connsiteX2957" fmla="*/ 656763 w 706209"/>
              <a:gd name="connsiteY2957" fmla="*/ 508696 h 923360"/>
              <a:gd name="connsiteX2958" fmla="*/ 656763 w 706209"/>
              <a:gd name="connsiteY2958" fmla="*/ 507893 h 923360"/>
              <a:gd name="connsiteX2959" fmla="*/ 657336 w 706209"/>
              <a:gd name="connsiteY2959" fmla="*/ 507435 h 923360"/>
              <a:gd name="connsiteX2960" fmla="*/ 657221 w 706209"/>
              <a:gd name="connsiteY2960" fmla="*/ 506747 h 923360"/>
              <a:gd name="connsiteX2961" fmla="*/ 656420 w 706209"/>
              <a:gd name="connsiteY2961" fmla="*/ 507321 h 923360"/>
              <a:gd name="connsiteX2962" fmla="*/ 656076 w 706209"/>
              <a:gd name="connsiteY2962" fmla="*/ 507090 h 923360"/>
              <a:gd name="connsiteX2963" fmla="*/ 655733 w 706209"/>
              <a:gd name="connsiteY2963" fmla="*/ 505372 h 923360"/>
              <a:gd name="connsiteX2964" fmla="*/ 655848 w 706209"/>
              <a:gd name="connsiteY2964" fmla="*/ 504571 h 923360"/>
              <a:gd name="connsiteX2965" fmla="*/ 654818 w 706209"/>
              <a:gd name="connsiteY2965" fmla="*/ 504456 h 923360"/>
              <a:gd name="connsiteX2966" fmla="*/ 654703 w 706209"/>
              <a:gd name="connsiteY2966" fmla="*/ 502967 h 923360"/>
              <a:gd name="connsiteX2967" fmla="*/ 654589 w 706209"/>
              <a:gd name="connsiteY2967" fmla="*/ 501820 h 923360"/>
              <a:gd name="connsiteX2968" fmla="*/ 653673 w 706209"/>
              <a:gd name="connsiteY2968" fmla="*/ 501247 h 923360"/>
              <a:gd name="connsiteX2969" fmla="*/ 652757 w 706209"/>
              <a:gd name="connsiteY2969" fmla="*/ 499528 h 923360"/>
              <a:gd name="connsiteX2970" fmla="*/ 651727 w 706209"/>
              <a:gd name="connsiteY2970" fmla="*/ 498956 h 923360"/>
              <a:gd name="connsiteX2971" fmla="*/ 651727 w 706209"/>
              <a:gd name="connsiteY2971" fmla="*/ 498267 h 923360"/>
              <a:gd name="connsiteX2972" fmla="*/ 652757 w 706209"/>
              <a:gd name="connsiteY2972" fmla="*/ 497350 h 923360"/>
              <a:gd name="connsiteX2973" fmla="*/ 652757 w 706209"/>
              <a:gd name="connsiteY2973" fmla="*/ 496549 h 923360"/>
              <a:gd name="connsiteX2974" fmla="*/ 651956 w 706209"/>
              <a:gd name="connsiteY2974" fmla="*/ 495977 h 923360"/>
              <a:gd name="connsiteX2975" fmla="*/ 651842 w 706209"/>
              <a:gd name="connsiteY2975" fmla="*/ 494945 h 923360"/>
              <a:gd name="connsiteX2976" fmla="*/ 650926 w 706209"/>
              <a:gd name="connsiteY2976" fmla="*/ 494256 h 923360"/>
              <a:gd name="connsiteX2977" fmla="*/ 650697 w 706209"/>
              <a:gd name="connsiteY2977" fmla="*/ 493226 h 923360"/>
              <a:gd name="connsiteX2978" fmla="*/ 651613 w 706209"/>
              <a:gd name="connsiteY2978" fmla="*/ 493110 h 923360"/>
              <a:gd name="connsiteX2979" fmla="*/ 652414 w 706209"/>
              <a:gd name="connsiteY2979" fmla="*/ 492538 h 923360"/>
              <a:gd name="connsiteX2980" fmla="*/ 651956 w 706209"/>
              <a:gd name="connsiteY2980" fmla="*/ 491506 h 923360"/>
              <a:gd name="connsiteX2981" fmla="*/ 650697 w 706209"/>
              <a:gd name="connsiteY2981" fmla="*/ 491163 h 923360"/>
              <a:gd name="connsiteX2982" fmla="*/ 650697 w 706209"/>
              <a:gd name="connsiteY2982" fmla="*/ 490476 h 923360"/>
              <a:gd name="connsiteX2983" fmla="*/ 649896 w 706209"/>
              <a:gd name="connsiteY2983" fmla="*/ 488298 h 923360"/>
              <a:gd name="connsiteX2984" fmla="*/ 650697 w 706209"/>
              <a:gd name="connsiteY2984" fmla="*/ 487840 h 923360"/>
              <a:gd name="connsiteX2985" fmla="*/ 651613 w 706209"/>
              <a:gd name="connsiteY2985" fmla="*/ 488069 h 923360"/>
              <a:gd name="connsiteX2986" fmla="*/ 651727 w 706209"/>
              <a:gd name="connsiteY2986" fmla="*/ 487840 h 923360"/>
              <a:gd name="connsiteX2987" fmla="*/ 651498 w 706209"/>
              <a:gd name="connsiteY2987" fmla="*/ 486923 h 923360"/>
              <a:gd name="connsiteX2988" fmla="*/ 652643 w 706209"/>
              <a:gd name="connsiteY2988" fmla="*/ 485891 h 923360"/>
              <a:gd name="connsiteX2989" fmla="*/ 653101 w 706209"/>
              <a:gd name="connsiteY2989" fmla="*/ 484630 h 923360"/>
              <a:gd name="connsiteX2990" fmla="*/ 652528 w 706209"/>
              <a:gd name="connsiteY2990" fmla="*/ 483829 h 923360"/>
              <a:gd name="connsiteX2991" fmla="*/ 652528 w 706209"/>
              <a:gd name="connsiteY2991" fmla="*/ 483370 h 923360"/>
              <a:gd name="connsiteX2992" fmla="*/ 652643 w 706209"/>
              <a:gd name="connsiteY2992" fmla="*/ 482568 h 923360"/>
              <a:gd name="connsiteX2993" fmla="*/ 652299 w 706209"/>
              <a:gd name="connsiteY2993" fmla="*/ 482225 h 923360"/>
              <a:gd name="connsiteX2994" fmla="*/ 651727 w 706209"/>
              <a:gd name="connsiteY2994" fmla="*/ 482111 h 923360"/>
              <a:gd name="connsiteX2995" fmla="*/ 651269 w 706209"/>
              <a:gd name="connsiteY2995" fmla="*/ 481537 h 923360"/>
              <a:gd name="connsiteX2996" fmla="*/ 651269 w 706209"/>
              <a:gd name="connsiteY2996" fmla="*/ 480850 h 923360"/>
              <a:gd name="connsiteX2997" fmla="*/ 651040 w 706209"/>
              <a:gd name="connsiteY2997" fmla="*/ 480047 h 923360"/>
              <a:gd name="connsiteX2998" fmla="*/ 651384 w 706209"/>
              <a:gd name="connsiteY2998" fmla="*/ 478672 h 923360"/>
              <a:gd name="connsiteX2999" fmla="*/ 651956 w 706209"/>
              <a:gd name="connsiteY2999" fmla="*/ 477182 h 923360"/>
              <a:gd name="connsiteX3000" fmla="*/ 652299 w 706209"/>
              <a:gd name="connsiteY3000" fmla="*/ 476151 h 923360"/>
              <a:gd name="connsiteX3001" fmla="*/ 652299 w 706209"/>
              <a:gd name="connsiteY3001" fmla="*/ 474661 h 923360"/>
              <a:gd name="connsiteX3002" fmla="*/ 652757 w 706209"/>
              <a:gd name="connsiteY3002" fmla="*/ 472714 h 923360"/>
              <a:gd name="connsiteX3003" fmla="*/ 652757 w 706209"/>
              <a:gd name="connsiteY3003" fmla="*/ 472370 h 923360"/>
              <a:gd name="connsiteX3004" fmla="*/ 653329 w 706209"/>
              <a:gd name="connsiteY3004" fmla="*/ 471338 h 923360"/>
              <a:gd name="connsiteX3005" fmla="*/ 654016 w 706209"/>
              <a:gd name="connsiteY3005" fmla="*/ 470765 h 923360"/>
              <a:gd name="connsiteX3006" fmla="*/ 654818 w 706209"/>
              <a:gd name="connsiteY3006" fmla="*/ 469505 h 923360"/>
              <a:gd name="connsiteX3007" fmla="*/ 654818 w 706209"/>
              <a:gd name="connsiteY3007" fmla="*/ 469046 h 923360"/>
              <a:gd name="connsiteX3008" fmla="*/ 654474 w 706209"/>
              <a:gd name="connsiteY3008" fmla="*/ 468817 h 923360"/>
              <a:gd name="connsiteX3009" fmla="*/ 654360 w 706209"/>
              <a:gd name="connsiteY3009" fmla="*/ 468474 h 923360"/>
              <a:gd name="connsiteX3010" fmla="*/ 654474 w 706209"/>
              <a:gd name="connsiteY3010" fmla="*/ 467327 h 923360"/>
              <a:gd name="connsiteX3011" fmla="*/ 654016 w 706209"/>
              <a:gd name="connsiteY3011" fmla="*/ 466641 h 923360"/>
              <a:gd name="connsiteX3012" fmla="*/ 652986 w 706209"/>
              <a:gd name="connsiteY3012" fmla="*/ 466870 h 923360"/>
              <a:gd name="connsiteX3013" fmla="*/ 651956 w 706209"/>
              <a:gd name="connsiteY3013" fmla="*/ 466410 h 923360"/>
              <a:gd name="connsiteX3014" fmla="*/ 651384 w 706209"/>
              <a:gd name="connsiteY3014" fmla="*/ 465035 h 923360"/>
              <a:gd name="connsiteX3015" fmla="*/ 651155 w 706209"/>
              <a:gd name="connsiteY3015" fmla="*/ 463660 h 923360"/>
              <a:gd name="connsiteX3016" fmla="*/ 649324 w 706209"/>
              <a:gd name="connsiteY3016" fmla="*/ 463088 h 923360"/>
              <a:gd name="connsiteX3017" fmla="*/ 648964 w 706209"/>
              <a:gd name="connsiteY3017" fmla="*/ 462515 h 923360"/>
              <a:gd name="connsiteX3018" fmla="*/ 647361 w 706209"/>
              <a:gd name="connsiteY3018" fmla="*/ 462170 h 923360"/>
              <a:gd name="connsiteX3019" fmla="*/ 647476 w 706209"/>
              <a:gd name="connsiteY3019" fmla="*/ 461598 h 923360"/>
              <a:gd name="connsiteX3020" fmla="*/ 646446 w 706209"/>
              <a:gd name="connsiteY3020" fmla="*/ 461369 h 923360"/>
              <a:gd name="connsiteX3021" fmla="*/ 646903 w 706209"/>
              <a:gd name="connsiteY3021" fmla="*/ 459994 h 923360"/>
              <a:gd name="connsiteX3022" fmla="*/ 647132 w 706209"/>
              <a:gd name="connsiteY3022" fmla="*/ 458390 h 923360"/>
              <a:gd name="connsiteX3023" fmla="*/ 648277 w 706209"/>
              <a:gd name="connsiteY3023" fmla="*/ 455983 h 923360"/>
              <a:gd name="connsiteX3024" fmla="*/ 648506 w 706209"/>
              <a:gd name="connsiteY3024" fmla="*/ 454837 h 923360"/>
              <a:gd name="connsiteX3025" fmla="*/ 648506 w 706209"/>
              <a:gd name="connsiteY3025" fmla="*/ 454034 h 923360"/>
              <a:gd name="connsiteX3026" fmla="*/ 648964 w 706209"/>
              <a:gd name="connsiteY3026" fmla="*/ 453233 h 923360"/>
              <a:gd name="connsiteX3027" fmla="*/ 648735 w 706209"/>
              <a:gd name="connsiteY3027" fmla="*/ 452315 h 923360"/>
              <a:gd name="connsiteX3028" fmla="*/ 647934 w 706209"/>
              <a:gd name="connsiteY3028" fmla="*/ 451743 h 923360"/>
              <a:gd name="connsiteX3029" fmla="*/ 647835 w 706209"/>
              <a:gd name="connsiteY3029" fmla="*/ 451338 h 923360"/>
              <a:gd name="connsiteX3030" fmla="*/ 647132 w 706209"/>
              <a:gd name="connsiteY3030" fmla="*/ 450711 h 923360"/>
              <a:gd name="connsiteX3031" fmla="*/ 647934 w 706209"/>
              <a:gd name="connsiteY3031" fmla="*/ 449451 h 923360"/>
              <a:gd name="connsiteX3032" fmla="*/ 647361 w 706209"/>
              <a:gd name="connsiteY3032" fmla="*/ 447961 h 923360"/>
              <a:gd name="connsiteX3033" fmla="*/ 646903 w 706209"/>
              <a:gd name="connsiteY3033" fmla="*/ 447503 h 923360"/>
              <a:gd name="connsiteX3034" fmla="*/ 647018 w 706209"/>
              <a:gd name="connsiteY3034" fmla="*/ 447160 h 923360"/>
              <a:gd name="connsiteX3035" fmla="*/ 646675 w 706209"/>
              <a:gd name="connsiteY3035" fmla="*/ 446586 h 923360"/>
              <a:gd name="connsiteX3036" fmla="*/ 648849 w 706209"/>
              <a:gd name="connsiteY3036" fmla="*/ 428824 h 923360"/>
              <a:gd name="connsiteX3037" fmla="*/ 651155 w 706209"/>
              <a:gd name="connsiteY3037" fmla="*/ 411406 h 923360"/>
              <a:gd name="connsiteX3038" fmla="*/ 653444 w 706209"/>
              <a:gd name="connsiteY3038" fmla="*/ 393072 h 923360"/>
              <a:gd name="connsiteX3039" fmla="*/ 655390 w 706209"/>
              <a:gd name="connsiteY3039" fmla="*/ 378518 h 923360"/>
              <a:gd name="connsiteX3040" fmla="*/ 656093 w 706209"/>
              <a:gd name="connsiteY3040" fmla="*/ 371608 h 923360"/>
              <a:gd name="connsiteX3041" fmla="*/ 656093 w 706209"/>
              <a:gd name="connsiteY3041" fmla="*/ 371285 h 923360"/>
              <a:gd name="connsiteX3042" fmla="*/ 655946 w 706209"/>
              <a:gd name="connsiteY3042" fmla="*/ 369638 h 923360"/>
              <a:gd name="connsiteX3043" fmla="*/ 655946 w 706209"/>
              <a:gd name="connsiteY3043" fmla="*/ 367767 h 923360"/>
              <a:gd name="connsiteX3044" fmla="*/ 655799 w 706209"/>
              <a:gd name="connsiteY3044" fmla="*/ 366120 h 923360"/>
              <a:gd name="connsiteX3045" fmla="*/ 655635 w 706209"/>
              <a:gd name="connsiteY3045" fmla="*/ 364399 h 923360"/>
              <a:gd name="connsiteX3046" fmla="*/ 655488 w 706209"/>
              <a:gd name="connsiteY3046" fmla="*/ 362752 h 923360"/>
              <a:gd name="connsiteX3047" fmla="*/ 655488 w 706209"/>
              <a:gd name="connsiteY3047" fmla="*/ 360881 h 923360"/>
              <a:gd name="connsiteX3048" fmla="*/ 655341 w 706209"/>
              <a:gd name="connsiteY3048" fmla="*/ 359234 h 923360"/>
              <a:gd name="connsiteX3049" fmla="*/ 655194 w 706209"/>
              <a:gd name="connsiteY3049" fmla="*/ 357587 h 923360"/>
              <a:gd name="connsiteX3050" fmla="*/ 654818 w 706209"/>
              <a:gd name="connsiteY3050" fmla="*/ 356090 h 923360"/>
              <a:gd name="connsiteX3051" fmla="*/ 654670 w 706209"/>
              <a:gd name="connsiteY3051" fmla="*/ 354368 h 923360"/>
              <a:gd name="connsiteX3052" fmla="*/ 654523 w 706209"/>
              <a:gd name="connsiteY3052" fmla="*/ 352722 h 923360"/>
              <a:gd name="connsiteX3053" fmla="*/ 654147 w 706209"/>
              <a:gd name="connsiteY3053" fmla="*/ 351225 h 923360"/>
              <a:gd name="connsiteX3054" fmla="*/ 654000 w 706209"/>
              <a:gd name="connsiteY3054" fmla="*/ 349578 h 923360"/>
              <a:gd name="connsiteX3055" fmla="*/ 653836 w 706209"/>
              <a:gd name="connsiteY3055" fmla="*/ 347931 h 923360"/>
              <a:gd name="connsiteX3056" fmla="*/ 653477 w 706209"/>
              <a:gd name="connsiteY3056" fmla="*/ 346434 h 923360"/>
              <a:gd name="connsiteX3057" fmla="*/ 653313 w 706209"/>
              <a:gd name="connsiteY3057" fmla="*/ 344712 h 923360"/>
              <a:gd name="connsiteX3058" fmla="*/ 653019 w 706209"/>
              <a:gd name="connsiteY3058" fmla="*/ 343215 h 923360"/>
              <a:gd name="connsiteX3059" fmla="*/ 652790 w 706209"/>
              <a:gd name="connsiteY3059" fmla="*/ 341569 h 923360"/>
              <a:gd name="connsiteX3060" fmla="*/ 652267 w 706209"/>
              <a:gd name="connsiteY3060" fmla="*/ 340296 h 923360"/>
              <a:gd name="connsiteX3061" fmla="*/ 651891 w 706209"/>
              <a:gd name="connsiteY3061" fmla="*/ 338799 h 923360"/>
              <a:gd name="connsiteX3062" fmla="*/ 651596 w 706209"/>
              <a:gd name="connsiteY3062" fmla="*/ 337302 h 923360"/>
              <a:gd name="connsiteX3063" fmla="*/ 651220 w 706209"/>
              <a:gd name="connsiteY3063" fmla="*/ 335805 h 923360"/>
              <a:gd name="connsiteX3064" fmla="*/ 650844 w 706209"/>
              <a:gd name="connsiteY3064" fmla="*/ 334308 h 923360"/>
              <a:gd name="connsiteX3065" fmla="*/ 650550 w 706209"/>
              <a:gd name="connsiteY3065" fmla="*/ 332661 h 923360"/>
              <a:gd name="connsiteX3066" fmla="*/ 650550 w 706209"/>
              <a:gd name="connsiteY3066" fmla="*/ 330790 h 923360"/>
              <a:gd name="connsiteX3067" fmla="*/ 650403 w 706209"/>
              <a:gd name="connsiteY3067" fmla="*/ 329143 h 923360"/>
              <a:gd name="connsiteX3068" fmla="*/ 650403 w 706209"/>
              <a:gd name="connsiteY3068" fmla="*/ 327272 h 923360"/>
              <a:gd name="connsiteX3069" fmla="*/ 650632 w 706209"/>
              <a:gd name="connsiteY3069" fmla="*/ 325550 h 923360"/>
              <a:gd name="connsiteX3070" fmla="*/ 650844 w 706209"/>
              <a:gd name="connsiteY3070" fmla="*/ 323903 h 923360"/>
              <a:gd name="connsiteX3071" fmla="*/ 651073 w 706209"/>
              <a:gd name="connsiteY3071" fmla="*/ 322257 h 923360"/>
              <a:gd name="connsiteX3072" fmla="*/ 651302 w 706209"/>
              <a:gd name="connsiteY3072" fmla="*/ 320610 h 923360"/>
              <a:gd name="connsiteX3073" fmla="*/ 651449 w 706209"/>
              <a:gd name="connsiteY3073" fmla="*/ 318963 h 923360"/>
              <a:gd name="connsiteX3074" fmla="*/ 651678 w 706209"/>
              <a:gd name="connsiteY3074" fmla="*/ 317241 h 923360"/>
              <a:gd name="connsiteX3075" fmla="*/ 651891 w 706209"/>
              <a:gd name="connsiteY3075" fmla="*/ 315595 h 923360"/>
              <a:gd name="connsiteX3076" fmla="*/ 652267 w 706209"/>
              <a:gd name="connsiteY3076" fmla="*/ 314098 h 923360"/>
              <a:gd name="connsiteX3077" fmla="*/ 652496 w 706209"/>
              <a:gd name="connsiteY3077" fmla="*/ 312451 h 923360"/>
              <a:gd name="connsiteX3078" fmla="*/ 652725 w 706209"/>
              <a:gd name="connsiteY3078" fmla="*/ 310804 h 923360"/>
              <a:gd name="connsiteX3079" fmla="*/ 652725 w 706209"/>
              <a:gd name="connsiteY3079" fmla="*/ 308933 h 923360"/>
              <a:gd name="connsiteX3080" fmla="*/ 652790 w 706209"/>
              <a:gd name="connsiteY3080" fmla="*/ 307062 h 923360"/>
              <a:gd name="connsiteX3081" fmla="*/ 652790 w 706209"/>
              <a:gd name="connsiteY3081" fmla="*/ 305190 h 923360"/>
              <a:gd name="connsiteX3082" fmla="*/ 652790 w 706209"/>
              <a:gd name="connsiteY3082" fmla="*/ 303394 h 923360"/>
              <a:gd name="connsiteX3083" fmla="*/ 653019 w 706209"/>
              <a:gd name="connsiteY3083" fmla="*/ 301672 h 923360"/>
              <a:gd name="connsiteX3084" fmla="*/ 653248 w 706209"/>
              <a:gd name="connsiteY3084" fmla="*/ 300025 h 923360"/>
              <a:gd name="connsiteX3085" fmla="*/ 653477 w 706209"/>
              <a:gd name="connsiteY3085" fmla="*/ 298379 h 923360"/>
              <a:gd name="connsiteX3086" fmla="*/ 653689 w 706209"/>
              <a:gd name="connsiteY3086" fmla="*/ 296732 h 923360"/>
              <a:gd name="connsiteX3087" fmla="*/ 653836 w 706209"/>
              <a:gd name="connsiteY3087" fmla="*/ 295010 h 923360"/>
              <a:gd name="connsiteX3088" fmla="*/ 654441 w 706209"/>
              <a:gd name="connsiteY3088" fmla="*/ 293738 h 923360"/>
              <a:gd name="connsiteX3089" fmla="*/ 655046 w 706209"/>
              <a:gd name="connsiteY3089" fmla="*/ 292465 h 923360"/>
              <a:gd name="connsiteX3090" fmla="*/ 655799 w 706209"/>
              <a:gd name="connsiteY3090" fmla="*/ 291342 h 923360"/>
              <a:gd name="connsiteX3091" fmla="*/ 656534 w 706209"/>
              <a:gd name="connsiteY3091" fmla="*/ 290220 h 923360"/>
              <a:gd name="connsiteX3092" fmla="*/ 657287 w 706209"/>
              <a:gd name="connsiteY3092" fmla="*/ 289172 h 923360"/>
              <a:gd name="connsiteX3093" fmla="*/ 658268 w 706209"/>
              <a:gd name="connsiteY3093" fmla="*/ 288199 h 923360"/>
              <a:gd name="connsiteX3094" fmla="*/ 659380 w 706209"/>
              <a:gd name="connsiteY3094" fmla="*/ 287525 h 923360"/>
              <a:gd name="connsiteX3095" fmla="*/ 660361 w 706209"/>
              <a:gd name="connsiteY3095" fmla="*/ 286627 h 923360"/>
              <a:gd name="connsiteX3096" fmla="*/ 661260 w 706209"/>
              <a:gd name="connsiteY3096" fmla="*/ 285654 h 923360"/>
              <a:gd name="connsiteX3097" fmla="*/ 662372 w 706209"/>
              <a:gd name="connsiteY3097" fmla="*/ 284980 h 923360"/>
              <a:gd name="connsiteX3098" fmla="*/ 663353 w 706209"/>
              <a:gd name="connsiteY3098" fmla="*/ 284082 h 923360"/>
              <a:gd name="connsiteX3099" fmla="*/ 664252 w 706209"/>
              <a:gd name="connsiteY3099" fmla="*/ 283109 h 923360"/>
              <a:gd name="connsiteX3100" fmla="*/ 665070 w 706209"/>
              <a:gd name="connsiteY3100" fmla="*/ 282061 h 923360"/>
              <a:gd name="connsiteX3101" fmla="*/ 665822 w 706209"/>
              <a:gd name="connsiteY3101" fmla="*/ 280938 h 923360"/>
              <a:gd name="connsiteX3102" fmla="*/ 666721 w 706209"/>
              <a:gd name="connsiteY3102" fmla="*/ 280040 h 923360"/>
              <a:gd name="connsiteX3103" fmla="*/ 667473 w 706209"/>
              <a:gd name="connsiteY3103" fmla="*/ 278917 h 923360"/>
              <a:gd name="connsiteX3104" fmla="*/ 668438 w 706209"/>
              <a:gd name="connsiteY3104" fmla="*/ 278019 h 923360"/>
              <a:gd name="connsiteX3105" fmla="*/ 669419 w 706209"/>
              <a:gd name="connsiteY3105" fmla="*/ 277120 h 923360"/>
              <a:gd name="connsiteX3106" fmla="*/ 670155 w 706209"/>
              <a:gd name="connsiteY3106" fmla="*/ 275997 h 923360"/>
              <a:gd name="connsiteX3107" fmla="*/ 671054 w 706209"/>
              <a:gd name="connsiteY3107" fmla="*/ 275099 h 923360"/>
              <a:gd name="connsiteX3108" fmla="*/ 671888 w 706209"/>
              <a:gd name="connsiteY3108" fmla="*/ 273977 h 923360"/>
              <a:gd name="connsiteX3109" fmla="*/ 672788 w 706209"/>
              <a:gd name="connsiteY3109" fmla="*/ 273078 h 923360"/>
              <a:gd name="connsiteX3110" fmla="*/ 673245 w 706209"/>
              <a:gd name="connsiteY3110" fmla="*/ 272383 h 923360"/>
              <a:gd name="connsiteX3111" fmla="*/ 673523 w 706209"/>
              <a:gd name="connsiteY3111" fmla="*/ 271956 h 923360"/>
              <a:gd name="connsiteX3112" fmla="*/ 674504 w 706209"/>
              <a:gd name="connsiteY3112" fmla="*/ 271057 h 923360"/>
              <a:gd name="connsiteX3113" fmla="*/ 675257 w 706209"/>
              <a:gd name="connsiteY3113" fmla="*/ 269935 h 923360"/>
              <a:gd name="connsiteX3114" fmla="*/ 676009 w 706209"/>
              <a:gd name="connsiteY3114" fmla="*/ 268812 h 923360"/>
              <a:gd name="connsiteX3115" fmla="*/ 676744 w 706209"/>
              <a:gd name="connsiteY3115" fmla="*/ 267764 h 923360"/>
              <a:gd name="connsiteX3116" fmla="*/ 677578 w 706209"/>
              <a:gd name="connsiteY3116" fmla="*/ 266641 h 923360"/>
              <a:gd name="connsiteX3117" fmla="*/ 678314 w 706209"/>
              <a:gd name="connsiteY3117" fmla="*/ 265518 h 923360"/>
              <a:gd name="connsiteX3118" fmla="*/ 679066 w 706209"/>
              <a:gd name="connsiteY3118" fmla="*/ 264396 h 923360"/>
              <a:gd name="connsiteX3119" fmla="*/ 680048 w 706209"/>
              <a:gd name="connsiteY3119" fmla="*/ 263497 h 923360"/>
              <a:gd name="connsiteX3120" fmla="*/ 680800 w 706209"/>
              <a:gd name="connsiteY3120" fmla="*/ 262449 h 923360"/>
              <a:gd name="connsiteX3121" fmla="*/ 681535 w 706209"/>
              <a:gd name="connsiteY3121" fmla="*/ 261326 h 923360"/>
              <a:gd name="connsiteX3122" fmla="*/ 682140 w 706209"/>
              <a:gd name="connsiteY3122" fmla="*/ 260054 h 923360"/>
              <a:gd name="connsiteX3123" fmla="*/ 682893 w 706209"/>
              <a:gd name="connsiteY3123" fmla="*/ 258931 h 923360"/>
              <a:gd name="connsiteX3124" fmla="*/ 683416 w 706209"/>
              <a:gd name="connsiteY3124" fmla="*/ 257659 h 923360"/>
              <a:gd name="connsiteX3125" fmla="*/ 684004 w 706209"/>
              <a:gd name="connsiteY3125" fmla="*/ 256311 h 923360"/>
              <a:gd name="connsiteX3126" fmla="*/ 684381 w 706209"/>
              <a:gd name="connsiteY3126" fmla="*/ 254889 h 923360"/>
              <a:gd name="connsiteX3127" fmla="*/ 684838 w 706209"/>
              <a:gd name="connsiteY3127" fmla="*/ 253392 h 923360"/>
              <a:gd name="connsiteX3128" fmla="*/ 685362 w 706209"/>
              <a:gd name="connsiteY3128" fmla="*/ 252120 h 923360"/>
              <a:gd name="connsiteX3129" fmla="*/ 685950 w 706209"/>
              <a:gd name="connsiteY3129" fmla="*/ 250772 h 923360"/>
              <a:gd name="connsiteX3130" fmla="*/ 686555 w 706209"/>
              <a:gd name="connsiteY3130" fmla="*/ 249500 h 923360"/>
              <a:gd name="connsiteX3131" fmla="*/ 686931 w 706209"/>
              <a:gd name="connsiteY3131" fmla="*/ 248003 h 923360"/>
              <a:gd name="connsiteX3132" fmla="*/ 687520 w 706209"/>
              <a:gd name="connsiteY3132" fmla="*/ 246730 h 923360"/>
              <a:gd name="connsiteX3133" fmla="*/ 688060 w 706209"/>
              <a:gd name="connsiteY3133" fmla="*/ 245458 h 923360"/>
              <a:gd name="connsiteX3134" fmla="*/ 688648 w 706209"/>
              <a:gd name="connsiteY3134" fmla="*/ 244185 h 923360"/>
              <a:gd name="connsiteX3135" fmla="*/ 689253 w 706209"/>
              <a:gd name="connsiteY3135" fmla="*/ 242912 h 923360"/>
              <a:gd name="connsiteX3136" fmla="*/ 689842 w 706209"/>
              <a:gd name="connsiteY3136" fmla="*/ 241565 h 923360"/>
              <a:gd name="connsiteX3137" fmla="*/ 690365 w 706209"/>
              <a:gd name="connsiteY3137" fmla="*/ 240293 h 923360"/>
              <a:gd name="connsiteX3138" fmla="*/ 690970 w 706209"/>
              <a:gd name="connsiteY3138" fmla="*/ 239020 h 923360"/>
              <a:gd name="connsiteX3139" fmla="*/ 691575 w 706209"/>
              <a:gd name="connsiteY3139" fmla="*/ 237748 h 923360"/>
              <a:gd name="connsiteX3140" fmla="*/ 692098 w 706209"/>
              <a:gd name="connsiteY3140" fmla="*/ 236400 h 923360"/>
              <a:gd name="connsiteX3141" fmla="*/ 692540 w 706209"/>
              <a:gd name="connsiteY3141" fmla="*/ 234978 h 923360"/>
              <a:gd name="connsiteX3142" fmla="*/ 693063 w 706209"/>
              <a:gd name="connsiteY3142" fmla="*/ 233631 h 923360"/>
              <a:gd name="connsiteX3143" fmla="*/ 693521 w 706209"/>
              <a:gd name="connsiteY3143" fmla="*/ 232209 h 923360"/>
              <a:gd name="connsiteX3144" fmla="*/ 694044 w 706209"/>
              <a:gd name="connsiteY3144" fmla="*/ 230861 h 923360"/>
              <a:gd name="connsiteX3145" fmla="*/ 694486 w 706209"/>
              <a:gd name="connsiteY3145" fmla="*/ 229439 h 923360"/>
              <a:gd name="connsiteX3146" fmla="*/ 694862 w 706209"/>
              <a:gd name="connsiteY3146" fmla="*/ 227942 h 923360"/>
              <a:gd name="connsiteX3147" fmla="*/ 695091 w 706209"/>
              <a:gd name="connsiteY3147" fmla="*/ 226295 h 923360"/>
              <a:gd name="connsiteX3148" fmla="*/ 695467 w 706209"/>
              <a:gd name="connsiteY3148" fmla="*/ 224798 h 923360"/>
              <a:gd name="connsiteX3149" fmla="*/ 695679 w 706209"/>
              <a:gd name="connsiteY3149" fmla="*/ 223151 h 923360"/>
              <a:gd name="connsiteX3150" fmla="*/ 695908 w 706209"/>
              <a:gd name="connsiteY3150" fmla="*/ 221430 h 923360"/>
              <a:gd name="connsiteX3151" fmla="*/ 696055 w 706209"/>
              <a:gd name="connsiteY3151" fmla="*/ 219783 h 923360"/>
              <a:gd name="connsiteX3152" fmla="*/ 696137 w 706209"/>
              <a:gd name="connsiteY3152" fmla="*/ 217912 h 923360"/>
              <a:gd name="connsiteX3153" fmla="*/ 696137 w 706209"/>
              <a:gd name="connsiteY3153" fmla="*/ 216115 h 923360"/>
              <a:gd name="connsiteX3154" fmla="*/ 696366 w 706209"/>
              <a:gd name="connsiteY3154" fmla="*/ 214394 h 923360"/>
              <a:gd name="connsiteX3155" fmla="*/ 696366 w 706209"/>
              <a:gd name="connsiteY3155" fmla="*/ 212597 h 923360"/>
              <a:gd name="connsiteX3156" fmla="*/ 696431 w 706209"/>
              <a:gd name="connsiteY3156" fmla="*/ 210726 h 923360"/>
              <a:gd name="connsiteX3157" fmla="*/ 696660 w 706209"/>
              <a:gd name="connsiteY3157" fmla="*/ 209079 h 923360"/>
              <a:gd name="connsiteX3158" fmla="*/ 696808 w 706209"/>
              <a:gd name="connsiteY3158" fmla="*/ 207357 h 923360"/>
              <a:gd name="connsiteX3159" fmla="*/ 696889 w 706209"/>
              <a:gd name="connsiteY3159" fmla="*/ 205486 h 923360"/>
              <a:gd name="connsiteX3160" fmla="*/ 697102 w 706209"/>
              <a:gd name="connsiteY3160" fmla="*/ 203839 h 923360"/>
              <a:gd name="connsiteX3161" fmla="*/ 697102 w 706209"/>
              <a:gd name="connsiteY3161" fmla="*/ 201968 h 923360"/>
              <a:gd name="connsiteX3162" fmla="*/ 697102 w 706209"/>
              <a:gd name="connsiteY3162" fmla="*/ 200172 h 923360"/>
              <a:gd name="connsiteX3163" fmla="*/ 697184 w 706209"/>
              <a:gd name="connsiteY3163" fmla="*/ 198300 h 923360"/>
              <a:gd name="connsiteX3164" fmla="*/ 697184 w 706209"/>
              <a:gd name="connsiteY3164" fmla="*/ 196429 h 923360"/>
              <a:gd name="connsiteX3165" fmla="*/ 697184 w 706209"/>
              <a:gd name="connsiteY3165" fmla="*/ 194558 h 923360"/>
              <a:gd name="connsiteX3166" fmla="*/ 697265 w 706209"/>
              <a:gd name="connsiteY3166" fmla="*/ 192686 h 923360"/>
              <a:gd name="connsiteX3167" fmla="*/ 697478 w 706209"/>
              <a:gd name="connsiteY3167" fmla="*/ 191039 h 923360"/>
              <a:gd name="connsiteX3168" fmla="*/ 697707 w 706209"/>
              <a:gd name="connsiteY3168" fmla="*/ 189393 h 923360"/>
              <a:gd name="connsiteX3169" fmla="*/ 697854 w 706209"/>
              <a:gd name="connsiteY3169" fmla="*/ 187746 h 923360"/>
              <a:gd name="connsiteX3170" fmla="*/ 698083 w 706209"/>
              <a:gd name="connsiteY3170" fmla="*/ 186024 h 923360"/>
              <a:gd name="connsiteX3171" fmla="*/ 698312 w 706209"/>
              <a:gd name="connsiteY3171" fmla="*/ 184378 h 923360"/>
              <a:gd name="connsiteX3172" fmla="*/ 698524 w 706209"/>
              <a:gd name="connsiteY3172" fmla="*/ 182731 h 923360"/>
              <a:gd name="connsiteX3173" fmla="*/ 698901 w 706209"/>
              <a:gd name="connsiteY3173" fmla="*/ 181234 h 923360"/>
              <a:gd name="connsiteX3174" fmla="*/ 699129 w 706209"/>
              <a:gd name="connsiteY3174" fmla="*/ 179587 h 923360"/>
              <a:gd name="connsiteX3175" fmla="*/ 699358 w 706209"/>
              <a:gd name="connsiteY3175" fmla="*/ 177940 h 923360"/>
              <a:gd name="connsiteX3176" fmla="*/ 699587 w 706209"/>
              <a:gd name="connsiteY3176" fmla="*/ 176219 h 923360"/>
              <a:gd name="connsiteX3177" fmla="*/ 699734 w 706209"/>
              <a:gd name="connsiteY3177" fmla="*/ 174572 h 923360"/>
              <a:gd name="connsiteX3178" fmla="*/ 699947 w 706209"/>
              <a:gd name="connsiteY3178" fmla="*/ 172925 h 923360"/>
              <a:gd name="connsiteX3179" fmla="*/ 700323 w 706209"/>
              <a:gd name="connsiteY3179" fmla="*/ 171428 h 923360"/>
              <a:gd name="connsiteX3180" fmla="*/ 700781 w 706209"/>
              <a:gd name="connsiteY3180" fmla="*/ 169931 h 923360"/>
              <a:gd name="connsiteX3181" fmla="*/ 701157 w 706209"/>
              <a:gd name="connsiteY3181" fmla="*/ 168509 h 923360"/>
              <a:gd name="connsiteX3182" fmla="*/ 701370 w 706209"/>
              <a:gd name="connsiteY3182" fmla="*/ 166788 h 923360"/>
              <a:gd name="connsiteX3183" fmla="*/ 701746 w 706209"/>
              <a:gd name="connsiteY3183" fmla="*/ 165140 h 923360"/>
              <a:gd name="connsiteX3184" fmla="*/ 701974 w 706209"/>
              <a:gd name="connsiteY3184" fmla="*/ 163494 h 923360"/>
              <a:gd name="connsiteX3185" fmla="*/ 702351 w 706209"/>
              <a:gd name="connsiteY3185" fmla="*/ 161997 h 923360"/>
              <a:gd name="connsiteX3186" fmla="*/ 702580 w 706209"/>
              <a:gd name="connsiteY3186" fmla="*/ 160350 h 923360"/>
              <a:gd name="connsiteX3187" fmla="*/ 702956 w 706209"/>
              <a:gd name="connsiteY3187" fmla="*/ 158853 h 923360"/>
              <a:gd name="connsiteX3188" fmla="*/ 703397 w 706209"/>
              <a:gd name="connsiteY3188" fmla="*/ 157356 h 923360"/>
              <a:gd name="connsiteX3189" fmla="*/ 703544 w 706209"/>
              <a:gd name="connsiteY3189" fmla="*/ 155709 h 923360"/>
              <a:gd name="connsiteX3190" fmla="*/ 704002 w 706209"/>
              <a:gd name="connsiteY3190" fmla="*/ 154212 h 923360"/>
              <a:gd name="connsiteX3191" fmla="*/ 704215 w 706209"/>
              <a:gd name="connsiteY3191" fmla="*/ 152565 h 923360"/>
              <a:gd name="connsiteX3192" fmla="*/ 704215 w 706209"/>
              <a:gd name="connsiteY3192" fmla="*/ 151817 h 923360"/>
              <a:gd name="connsiteX3193" fmla="*/ 705196 w 706209"/>
              <a:gd name="connsiteY3193" fmla="*/ 149571 h 923360"/>
              <a:gd name="connsiteX3194" fmla="*/ 705196 w 706209"/>
              <a:gd name="connsiteY3194" fmla="*/ 147775 h 923360"/>
              <a:gd name="connsiteX3195" fmla="*/ 705425 w 706209"/>
              <a:gd name="connsiteY3195" fmla="*/ 146053 h 923360"/>
              <a:gd name="connsiteX3196" fmla="*/ 705637 w 706209"/>
              <a:gd name="connsiteY3196" fmla="*/ 144406 h 923360"/>
              <a:gd name="connsiteX3197" fmla="*/ 705637 w 706209"/>
              <a:gd name="connsiteY3197" fmla="*/ 142535 h 923360"/>
              <a:gd name="connsiteX3198" fmla="*/ 705866 w 706209"/>
              <a:gd name="connsiteY3198" fmla="*/ 140888 h 923360"/>
              <a:gd name="connsiteX3199" fmla="*/ 705866 w 706209"/>
              <a:gd name="connsiteY3199" fmla="*/ 139017 h 923360"/>
              <a:gd name="connsiteX3200" fmla="*/ 706046 w 706209"/>
              <a:gd name="connsiteY3200" fmla="*/ 137670 h 923360"/>
              <a:gd name="connsiteX3201" fmla="*/ 706095 w 706209"/>
              <a:gd name="connsiteY3201" fmla="*/ 137370 h 923360"/>
              <a:gd name="connsiteX3202" fmla="*/ 706095 w 706209"/>
              <a:gd name="connsiteY3202" fmla="*/ 135499 h 923360"/>
              <a:gd name="connsiteX3203" fmla="*/ 706160 w 706209"/>
              <a:gd name="connsiteY3203" fmla="*/ 133702 h 923360"/>
              <a:gd name="connsiteX3204" fmla="*/ 706160 w 706209"/>
              <a:gd name="connsiteY3204" fmla="*/ 131831 h 923360"/>
              <a:gd name="connsiteX3205" fmla="*/ 706389 w 706209"/>
              <a:gd name="connsiteY3205" fmla="*/ 130110 h 923360"/>
              <a:gd name="connsiteX3206" fmla="*/ 706389 w 706209"/>
              <a:gd name="connsiteY3206" fmla="*/ 128313 h 923360"/>
              <a:gd name="connsiteX3207" fmla="*/ 706242 w 706209"/>
              <a:gd name="connsiteY3207" fmla="*/ 126591 h 923360"/>
              <a:gd name="connsiteX3208" fmla="*/ 705866 w 706209"/>
              <a:gd name="connsiteY3208" fmla="*/ 125169 h 923360"/>
              <a:gd name="connsiteX3209" fmla="*/ 705572 w 706209"/>
              <a:gd name="connsiteY3209" fmla="*/ 123597 h 923360"/>
              <a:gd name="connsiteX3210" fmla="*/ 705196 w 706209"/>
              <a:gd name="connsiteY3210" fmla="*/ 122175 h 923360"/>
              <a:gd name="connsiteX3211" fmla="*/ 704672 w 706209"/>
              <a:gd name="connsiteY3211" fmla="*/ 120828 h 923360"/>
              <a:gd name="connsiteX3212" fmla="*/ 704296 w 706209"/>
              <a:gd name="connsiteY3212" fmla="*/ 119331 h 923360"/>
              <a:gd name="connsiteX3213" fmla="*/ 703773 w 706209"/>
              <a:gd name="connsiteY3213" fmla="*/ 118058 h 923360"/>
              <a:gd name="connsiteX3214" fmla="*/ 703397 w 706209"/>
              <a:gd name="connsiteY3214" fmla="*/ 116561 h 923360"/>
              <a:gd name="connsiteX3215" fmla="*/ 702874 w 706209"/>
              <a:gd name="connsiteY3215" fmla="*/ 115214 h 923360"/>
              <a:gd name="connsiteX3216" fmla="*/ 702351 w 706209"/>
              <a:gd name="connsiteY3216" fmla="*/ 113941 h 923360"/>
              <a:gd name="connsiteX3217" fmla="*/ 701827 w 706209"/>
              <a:gd name="connsiteY3217" fmla="*/ 112669 h 923360"/>
              <a:gd name="connsiteX3218" fmla="*/ 701451 w 706209"/>
              <a:gd name="connsiteY3218" fmla="*/ 111172 h 923360"/>
              <a:gd name="connsiteX3219" fmla="*/ 700928 w 706209"/>
              <a:gd name="connsiteY3219" fmla="*/ 109824 h 923360"/>
              <a:gd name="connsiteX3220" fmla="*/ 700405 w 706209"/>
              <a:gd name="connsiteY3220" fmla="*/ 108552 h 923360"/>
              <a:gd name="connsiteX3221" fmla="*/ 699800 w 706209"/>
              <a:gd name="connsiteY3221" fmla="*/ 107205 h 923360"/>
              <a:gd name="connsiteX3222" fmla="*/ 699277 w 706209"/>
              <a:gd name="connsiteY3222" fmla="*/ 105932 h 923360"/>
              <a:gd name="connsiteX3223" fmla="*/ 698753 w 706209"/>
              <a:gd name="connsiteY3223" fmla="*/ 104585 h 923360"/>
              <a:gd name="connsiteX3224" fmla="*/ 698230 w 706209"/>
              <a:gd name="connsiteY3224" fmla="*/ 103312 h 923360"/>
              <a:gd name="connsiteX3225" fmla="*/ 697707 w 706209"/>
              <a:gd name="connsiteY3225" fmla="*/ 101965 h 923360"/>
              <a:gd name="connsiteX3226" fmla="*/ 697331 w 706209"/>
              <a:gd name="connsiteY3226" fmla="*/ 100468 h 923360"/>
              <a:gd name="connsiteX3227" fmla="*/ 696808 w 706209"/>
              <a:gd name="connsiteY3227" fmla="*/ 99195 h 923360"/>
              <a:gd name="connsiteX3228" fmla="*/ 696284 w 706209"/>
              <a:gd name="connsiteY3228" fmla="*/ 97923 h 923360"/>
              <a:gd name="connsiteX3229" fmla="*/ 695532 w 706209"/>
              <a:gd name="connsiteY3229" fmla="*/ 96725 h 923360"/>
              <a:gd name="connsiteX3230" fmla="*/ 695009 w 706209"/>
              <a:gd name="connsiteY3230" fmla="*/ 95453 h 923360"/>
              <a:gd name="connsiteX3231" fmla="*/ 694420 w 706209"/>
              <a:gd name="connsiteY3231" fmla="*/ 94554 h 923360"/>
              <a:gd name="connsiteX3232" fmla="*/ 694257 w 706209"/>
              <a:gd name="connsiteY3232" fmla="*/ 93207 h 923360"/>
              <a:gd name="connsiteX3233" fmla="*/ 693733 w 706209"/>
              <a:gd name="connsiteY3233" fmla="*/ 91935 h 923360"/>
              <a:gd name="connsiteX3234" fmla="*/ 693210 w 706209"/>
              <a:gd name="connsiteY3234" fmla="*/ 90587 h 923360"/>
              <a:gd name="connsiteX3235" fmla="*/ 692850 w 706209"/>
              <a:gd name="connsiteY3235" fmla="*/ 89090 h 923360"/>
              <a:gd name="connsiteX3236" fmla="*/ 692311 w 706209"/>
              <a:gd name="connsiteY3236" fmla="*/ 87817 h 923360"/>
              <a:gd name="connsiteX3237" fmla="*/ 691788 w 706209"/>
              <a:gd name="connsiteY3237" fmla="*/ 86470 h 923360"/>
              <a:gd name="connsiteX3238" fmla="*/ 691264 w 706209"/>
              <a:gd name="connsiteY3238" fmla="*/ 85198 h 923360"/>
              <a:gd name="connsiteX3239" fmla="*/ 690676 w 706209"/>
              <a:gd name="connsiteY3239" fmla="*/ 83925 h 923360"/>
              <a:gd name="connsiteX3240" fmla="*/ 690005 w 706209"/>
              <a:gd name="connsiteY3240" fmla="*/ 82728 h 923360"/>
              <a:gd name="connsiteX3241" fmla="*/ 689400 w 706209"/>
              <a:gd name="connsiteY3241" fmla="*/ 81455 h 923360"/>
              <a:gd name="connsiteX3242" fmla="*/ 688877 w 706209"/>
              <a:gd name="connsiteY3242" fmla="*/ 80183 h 923360"/>
              <a:gd name="connsiteX3243" fmla="*/ 688354 w 706209"/>
              <a:gd name="connsiteY3243" fmla="*/ 78835 h 923360"/>
              <a:gd name="connsiteX3244" fmla="*/ 687602 w 706209"/>
              <a:gd name="connsiteY3244" fmla="*/ 77713 h 923360"/>
              <a:gd name="connsiteX3245" fmla="*/ 687079 w 706209"/>
              <a:gd name="connsiteY3245" fmla="*/ 76440 h 923360"/>
              <a:gd name="connsiteX3246" fmla="*/ 686555 w 706209"/>
              <a:gd name="connsiteY3246" fmla="*/ 75093 h 923360"/>
              <a:gd name="connsiteX3247" fmla="*/ 686032 w 706209"/>
              <a:gd name="connsiteY3247" fmla="*/ 73820 h 923360"/>
              <a:gd name="connsiteX3248" fmla="*/ 685656 w 706209"/>
              <a:gd name="connsiteY3248" fmla="*/ 72323 h 923360"/>
              <a:gd name="connsiteX3249" fmla="*/ 685133 w 706209"/>
              <a:gd name="connsiteY3249" fmla="*/ 70976 h 923360"/>
              <a:gd name="connsiteX3250" fmla="*/ 684757 w 706209"/>
              <a:gd name="connsiteY3250" fmla="*/ 69479 h 923360"/>
              <a:gd name="connsiteX3251" fmla="*/ 684233 w 706209"/>
              <a:gd name="connsiteY3251" fmla="*/ 68206 h 923360"/>
              <a:gd name="connsiteX3252" fmla="*/ 683857 w 706209"/>
              <a:gd name="connsiteY3252" fmla="*/ 66709 h 923360"/>
              <a:gd name="connsiteX3253" fmla="*/ 683710 w 706209"/>
              <a:gd name="connsiteY3253" fmla="*/ 65063 h 923360"/>
              <a:gd name="connsiteX3254" fmla="*/ 683334 w 706209"/>
              <a:gd name="connsiteY3254" fmla="*/ 63565 h 923360"/>
              <a:gd name="connsiteX3255" fmla="*/ 683040 w 706209"/>
              <a:gd name="connsiteY3255" fmla="*/ 62068 h 923360"/>
              <a:gd name="connsiteX3256" fmla="*/ 682893 w 706209"/>
              <a:gd name="connsiteY3256" fmla="*/ 60421 h 923360"/>
              <a:gd name="connsiteX3257" fmla="*/ 682517 w 706209"/>
              <a:gd name="connsiteY3257" fmla="*/ 58924 h 923360"/>
              <a:gd name="connsiteX3258" fmla="*/ 682140 w 706209"/>
              <a:gd name="connsiteY3258" fmla="*/ 57428 h 923360"/>
              <a:gd name="connsiteX3259" fmla="*/ 682206 w 706209"/>
              <a:gd name="connsiteY3259" fmla="*/ 55555 h 923360"/>
              <a:gd name="connsiteX3260" fmla="*/ 682206 w 706209"/>
              <a:gd name="connsiteY3260" fmla="*/ 53685 h 923360"/>
              <a:gd name="connsiteX3261" fmla="*/ 682206 w 706209"/>
              <a:gd name="connsiteY3261" fmla="*/ 51814 h 923360"/>
              <a:gd name="connsiteX3262" fmla="*/ 682059 w 706209"/>
              <a:gd name="connsiteY3262" fmla="*/ 50168 h 923360"/>
              <a:gd name="connsiteX3263" fmla="*/ 681912 w 706209"/>
              <a:gd name="connsiteY3263" fmla="*/ 48519 h 923360"/>
              <a:gd name="connsiteX3264" fmla="*/ 681764 w 706209"/>
              <a:gd name="connsiteY3264" fmla="*/ 46798 h 923360"/>
              <a:gd name="connsiteX3265" fmla="*/ 681764 w 706209"/>
              <a:gd name="connsiteY3265" fmla="*/ 44927 h 923360"/>
              <a:gd name="connsiteX3266" fmla="*/ 681993 w 706209"/>
              <a:gd name="connsiteY3266" fmla="*/ 43280 h 923360"/>
              <a:gd name="connsiteX3267" fmla="*/ 681993 w 706209"/>
              <a:gd name="connsiteY3267" fmla="*/ 41408 h 923360"/>
              <a:gd name="connsiteX3268" fmla="*/ 682059 w 706209"/>
              <a:gd name="connsiteY3268" fmla="*/ 39613 h 923360"/>
              <a:gd name="connsiteX3269" fmla="*/ 682059 w 706209"/>
              <a:gd name="connsiteY3269" fmla="*/ 37741 h 923360"/>
              <a:gd name="connsiteX3270" fmla="*/ 682288 w 706209"/>
              <a:gd name="connsiteY3270" fmla="*/ 36094 h 923360"/>
              <a:gd name="connsiteX3271" fmla="*/ 682288 w 706209"/>
              <a:gd name="connsiteY3271" fmla="*/ 34223 h 923360"/>
              <a:gd name="connsiteX3272" fmla="*/ 682517 w 706209"/>
              <a:gd name="connsiteY3272" fmla="*/ 32577 h 923360"/>
              <a:gd name="connsiteX3273" fmla="*/ 682745 w 706209"/>
              <a:gd name="connsiteY3273" fmla="*/ 30855 h 923360"/>
              <a:gd name="connsiteX3274" fmla="*/ 683105 w 706209"/>
              <a:gd name="connsiteY3274" fmla="*/ 29357 h 923360"/>
              <a:gd name="connsiteX3275" fmla="*/ 683334 w 706209"/>
              <a:gd name="connsiteY3275" fmla="*/ 27711 h 923360"/>
              <a:gd name="connsiteX3276" fmla="*/ 683563 w 706209"/>
              <a:gd name="connsiteY3276" fmla="*/ 26064 h 923360"/>
              <a:gd name="connsiteX3277" fmla="*/ 683563 w 706209"/>
              <a:gd name="connsiteY3277" fmla="*/ 24194 h 923360"/>
              <a:gd name="connsiteX3278" fmla="*/ 683792 w 706209"/>
              <a:gd name="connsiteY3278" fmla="*/ 22545 h 923360"/>
              <a:gd name="connsiteX3279" fmla="*/ 684004 w 706209"/>
              <a:gd name="connsiteY3279" fmla="*/ 20899 h 923360"/>
              <a:gd name="connsiteX3280" fmla="*/ 684233 w 706209"/>
              <a:gd name="connsiteY3280" fmla="*/ 19177 h 923360"/>
              <a:gd name="connsiteX3281" fmla="*/ 684609 w 706209"/>
              <a:gd name="connsiteY3281" fmla="*/ 17756 h 923360"/>
              <a:gd name="connsiteX3282" fmla="*/ 684838 w 706209"/>
              <a:gd name="connsiteY3282" fmla="*/ 16034 h 923360"/>
              <a:gd name="connsiteX3283" fmla="*/ 685215 w 706209"/>
              <a:gd name="connsiteY3283" fmla="*/ 14537 h 923360"/>
              <a:gd name="connsiteX3284" fmla="*/ 685574 w 706209"/>
              <a:gd name="connsiteY3284" fmla="*/ 13114 h 923360"/>
              <a:gd name="connsiteX3285" fmla="*/ 686032 w 706209"/>
              <a:gd name="connsiteY3285" fmla="*/ 11618 h 923360"/>
              <a:gd name="connsiteX3286" fmla="*/ 686408 w 706209"/>
              <a:gd name="connsiteY3286" fmla="*/ 10120 h 923360"/>
              <a:gd name="connsiteX3287" fmla="*/ 686784 w 706209"/>
              <a:gd name="connsiteY3287" fmla="*/ 8697 h 923360"/>
              <a:gd name="connsiteX3288" fmla="*/ 687160 w 706209"/>
              <a:gd name="connsiteY3288" fmla="*/ 7201 h 923360"/>
              <a:gd name="connsiteX3289" fmla="*/ 687602 w 706209"/>
              <a:gd name="connsiteY3289" fmla="*/ 5704 h 923360"/>
              <a:gd name="connsiteX3290" fmla="*/ 687978 w 706209"/>
              <a:gd name="connsiteY3290" fmla="*/ 4207 h 923360"/>
              <a:gd name="connsiteX3291" fmla="*/ 688583 w 706209"/>
              <a:gd name="connsiteY3291" fmla="*/ 2917 h 923360"/>
              <a:gd name="connsiteX3292" fmla="*/ 688943 w 706209"/>
              <a:gd name="connsiteY3292" fmla="*/ 1438 h 923360"/>
              <a:gd name="connsiteX3293" fmla="*/ 667490 w 706209"/>
              <a:gd name="connsiteY3293" fmla="*/ 1207 h 923360"/>
              <a:gd name="connsiteX3294" fmla="*/ 623358 w 706209"/>
              <a:gd name="connsiteY3294" fmla="*/ 733 h 923360"/>
              <a:gd name="connsiteX3295" fmla="*/ 623161 w 706209"/>
              <a:gd name="connsiteY3295" fmla="*/ 731 h 923360"/>
              <a:gd name="connsiteX3296" fmla="*/ 622932 w 706209"/>
              <a:gd name="connsiteY3296" fmla="*/ 731 h 923360"/>
              <a:gd name="connsiteX3297" fmla="*/ 622148 w 706209"/>
              <a:gd name="connsiteY3297" fmla="*/ 721 h 923360"/>
              <a:gd name="connsiteX3298" fmla="*/ 621019 w 706209"/>
              <a:gd name="connsiteY3298" fmla="*/ 707 h 923360"/>
              <a:gd name="connsiteX3299" fmla="*/ 582496 w 706209"/>
              <a:gd name="connsiteY3299" fmla="*/ 452 h 923360"/>
              <a:gd name="connsiteX3300" fmla="*/ 537203 w 706209"/>
              <a:gd name="connsiteY3300" fmla="*/ 151 h 923360"/>
              <a:gd name="connsiteX3301" fmla="*/ 536827 w 706209"/>
              <a:gd name="connsiteY3301" fmla="*/ 612 h 923360"/>
              <a:gd name="connsiteX3302" fmla="*/ 536794 w 706209"/>
              <a:gd name="connsiteY3302" fmla="*/ 895 h 923360"/>
              <a:gd name="connsiteX3303" fmla="*/ 536631 w 706209"/>
              <a:gd name="connsiteY3303" fmla="*/ 2598 h 923360"/>
              <a:gd name="connsiteX3304" fmla="*/ 536532 w 706209"/>
              <a:gd name="connsiteY3304" fmla="*/ 2716 h 923360"/>
              <a:gd name="connsiteX3305" fmla="*/ 536369 w 706209"/>
              <a:gd name="connsiteY3305" fmla="*/ 2940 h 923360"/>
              <a:gd name="connsiteX3306" fmla="*/ 536058 w 706209"/>
              <a:gd name="connsiteY3306" fmla="*/ 3416 h 923360"/>
              <a:gd name="connsiteX3307" fmla="*/ 535715 w 706209"/>
              <a:gd name="connsiteY3307" fmla="*/ 3570 h 923360"/>
              <a:gd name="connsiteX3308" fmla="*/ 535388 w 706209"/>
              <a:gd name="connsiteY3308" fmla="*/ 4149 h 923360"/>
              <a:gd name="connsiteX3309" fmla="*/ 535355 w 706209"/>
              <a:gd name="connsiteY3309" fmla="*/ 4443 h 923360"/>
              <a:gd name="connsiteX3310" fmla="*/ 535094 w 706209"/>
              <a:gd name="connsiteY3310" fmla="*/ 4695 h 923360"/>
              <a:gd name="connsiteX3311" fmla="*/ 534848 w 706209"/>
              <a:gd name="connsiteY3311" fmla="*/ 4790 h 923360"/>
              <a:gd name="connsiteX3312" fmla="*/ 534538 w 706209"/>
              <a:gd name="connsiteY3312" fmla="*/ 5066 h 923360"/>
              <a:gd name="connsiteX3313" fmla="*/ 533704 w 706209"/>
              <a:gd name="connsiteY3313" fmla="*/ 5112 h 923360"/>
              <a:gd name="connsiteX3314" fmla="*/ 533704 w 706209"/>
              <a:gd name="connsiteY3314" fmla="*/ 5329 h 923360"/>
              <a:gd name="connsiteX3315" fmla="*/ 533213 w 706209"/>
              <a:gd name="connsiteY3315" fmla="*/ 5318 h 923360"/>
              <a:gd name="connsiteX3316" fmla="*/ 532935 w 706209"/>
              <a:gd name="connsiteY3316" fmla="*/ 5133 h 923360"/>
              <a:gd name="connsiteX3317" fmla="*/ 532363 w 706209"/>
              <a:gd name="connsiteY3317" fmla="*/ 4533 h 923360"/>
              <a:gd name="connsiteX3318" fmla="*/ 532199 w 706209"/>
              <a:gd name="connsiteY3318" fmla="*/ 4476 h 923360"/>
              <a:gd name="connsiteX3319" fmla="*/ 531725 w 706209"/>
              <a:gd name="connsiteY3319" fmla="*/ 4899 h 923360"/>
              <a:gd name="connsiteX3320" fmla="*/ 531496 w 706209"/>
              <a:gd name="connsiteY3320" fmla="*/ 5247 h 923360"/>
              <a:gd name="connsiteX3321" fmla="*/ 531120 w 706209"/>
              <a:gd name="connsiteY3321" fmla="*/ 5825 h 923360"/>
              <a:gd name="connsiteX3322" fmla="*/ 530711 w 706209"/>
              <a:gd name="connsiteY3322" fmla="*/ 6402 h 923360"/>
              <a:gd name="connsiteX3323" fmla="*/ 530401 w 706209"/>
              <a:gd name="connsiteY3323" fmla="*/ 6621 h 923360"/>
              <a:gd name="connsiteX3324" fmla="*/ 530205 w 706209"/>
              <a:gd name="connsiteY3324" fmla="*/ 6814 h 923360"/>
              <a:gd name="connsiteX3325" fmla="*/ 529812 w 706209"/>
              <a:gd name="connsiteY3325" fmla="*/ 7290 h 923360"/>
              <a:gd name="connsiteX3326" fmla="*/ 529698 w 706209"/>
              <a:gd name="connsiteY3326" fmla="*/ 7744 h 923360"/>
              <a:gd name="connsiteX3327" fmla="*/ 529632 w 706209"/>
              <a:gd name="connsiteY3327" fmla="*/ 8093 h 923360"/>
              <a:gd name="connsiteX3328" fmla="*/ 529583 w 706209"/>
              <a:gd name="connsiteY3328" fmla="*/ 8413 h 923360"/>
              <a:gd name="connsiteX3329" fmla="*/ 529142 w 706209"/>
              <a:gd name="connsiteY3329" fmla="*/ 9273 h 923360"/>
              <a:gd name="connsiteX3330" fmla="*/ 528520 w 706209"/>
              <a:gd name="connsiteY3330" fmla="*/ 9935 h 923360"/>
              <a:gd name="connsiteX3331" fmla="*/ 528504 w 706209"/>
              <a:gd name="connsiteY3331" fmla="*/ 10205 h 923360"/>
              <a:gd name="connsiteX3332" fmla="*/ 528782 w 706209"/>
              <a:gd name="connsiteY3332" fmla="*/ 10365 h 923360"/>
              <a:gd name="connsiteX3333" fmla="*/ 529289 w 706209"/>
              <a:gd name="connsiteY3333" fmla="*/ 10501 h 923360"/>
              <a:gd name="connsiteX3334" fmla="*/ 529518 w 706209"/>
              <a:gd name="connsiteY3334" fmla="*/ 10668 h 923360"/>
              <a:gd name="connsiteX3335" fmla="*/ 529681 w 706209"/>
              <a:gd name="connsiteY3335" fmla="*/ 10982 h 923360"/>
              <a:gd name="connsiteX3336" fmla="*/ 529714 w 706209"/>
              <a:gd name="connsiteY3336" fmla="*/ 11574 h 923360"/>
              <a:gd name="connsiteX3337" fmla="*/ 530025 w 706209"/>
              <a:gd name="connsiteY3337" fmla="*/ 11657 h 923360"/>
              <a:gd name="connsiteX3338" fmla="*/ 530205 w 706209"/>
              <a:gd name="connsiteY3338" fmla="*/ 11843 h 923360"/>
              <a:gd name="connsiteX3339" fmla="*/ 529976 w 706209"/>
              <a:gd name="connsiteY3339" fmla="*/ 12107 h 923360"/>
              <a:gd name="connsiteX3340" fmla="*/ 529616 w 706209"/>
              <a:gd name="connsiteY3340" fmla="*/ 12126 h 923360"/>
              <a:gd name="connsiteX3341" fmla="*/ 529354 w 706209"/>
              <a:gd name="connsiteY3341" fmla="*/ 12030 h 923360"/>
              <a:gd name="connsiteX3342" fmla="*/ 529158 w 706209"/>
              <a:gd name="connsiteY3342" fmla="*/ 12151 h 923360"/>
              <a:gd name="connsiteX3343" fmla="*/ 528831 w 706209"/>
              <a:gd name="connsiteY3343" fmla="*/ 12277 h 923360"/>
              <a:gd name="connsiteX3344" fmla="*/ 528962 w 706209"/>
              <a:gd name="connsiteY3344" fmla="*/ 12074 h 923360"/>
              <a:gd name="connsiteX3345" fmla="*/ 528618 w 706209"/>
              <a:gd name="connsiteY3345" fmla="*/ 11814 h 923360"/>
              <a:gd name="connsiteX3346" fmla="*/ 528439 w 706209"/>
              <a:gd name="connsiteY3346" fmla="*/ 11958 h 923360"/>
              <a:gd name="connsiteX3347" fmla="*/ 528308 w 706209"/>
              <a:gd name="connsiteY3347" fmla="*/ 11907 h 923360"/>
              <a:gd name="connsiteX3348" fmla="*/ 528079 w 706209"/>
              <a:gd name="connsiteY3348" fmla="*/ 11740 h 923360"/>
              <a:gd name="connsiteX3349" fmla="*/ 527932 w 706209"/>
              <a:gd name="connsiteY3349" fmla="*/ 11950 h 923360"/>
              <a:gd name="connsiteX3350" fmla="*/ 527588 w 706209"/>
              <a:gd name="connsiteY3350" fmla="*/ 11953 h 923360"/>
              <a:gd name="connsiteX3351" fmla="*/ 527229 w 706209"/>
              <a:gd name="connsiteY3351" fmla="*/ 12126 h 923360"/>
              <a:gd name="connsiteX3352" fmla="*/ 526689 w 706209"/>
              <a:gd name="connsiteY3352" fmla="*/ 12260 h 923360"/>
              <a:gd name="connsiteX3353" fmla="*/ 526395 w 706209"/>
              <a:gd name="connsiteY3353" fmla="*/ 12550 h 923360"/>
              <a:gd name="connsiteX3354" fmla="*/ 526248 w 706209"/>
              <a:gd name="connsiteY3354" fmla="*/ 12839 h 923360"/>
              <a:gd name="connsiteX3355" fmla="*/ 525888 w 706209"/>
              <a:gd name="connsiteY3355" fmla="*/ 13590 h 923360"/>
              <a:gd name="connsiteX3356" fmla="*/ 525626 w 706209"/>
              <a:gd name="connsiteY3356" fmla="*/ 13667 h 923360"/>
              <a:gd name="connsiteX3357" fmla="*/ 525446 w 706209"/>
              <a:gd name="connsiteY3357" fmla="*/ 13449 h 923360"/>
              <a:gd name="connsiteX3358" fmla="*/ 525136 w 706209"/>
              <a:gd name="connsiteY3358" fmla="*/ 13320 h 923360"/>
              <a:gd name="connsiteX3359" fmla="*/ 524841 w 706209"/>
              <a:gd name="connsiteY3359" fmla="*/ 13353 h 923360"/>
              <a:gd name="connsiteX3360" fmla="*/ 524367 w 706209"/>
              <a:gd name="connsiteY3360" fmla="*/ 13366 h 923360"/>
              <a:gd name="connsiteX3361" fmla="*/ 524007 w 706209"/>
              <a:gd name="connsiteY3361" fmla="*/ 13462 h 923360"/>
              <a:gd name="connsiteX3362" fmla="*/ 524089 w 706209"/>
              <a:gd name="connsiteY3362" fmla="*/ 13655 h 923360"/>
              <a:gd name="connsiteX3363" fmla="*/ 523926 w 706209"/>
              <a:gd name="connsiteY3363" fmla="*/ 13899 h 923360"/>
              <a:gd name="connsiteX3364" fmla="*/ 523893 w 706209"/>
              <a:gd name="connsiteY3364" fmla="*/ 14123 h 923360"/>
              <a:gd name="connsiteX3365" fmla="*/ 523729 w 706209"/>
              <a:gd name="connsiteY3365" fmla="*/ 14573 h 923360"/>
              <a:gd name="connsiteX3366" fmla="*/ 523664 w 706209"/>
              <a:gd name="connsiteY3366" fmla="*/ 14901 h 923360"/>
              <a:gd name="connsiteX3367" fmla="*/ 523484 w 706209"/>
              <a:gd name="connsiteY3367" fmla="*/ 15267 h 923360"/>
              <a:gd name="connsiteX3368" fmla="*/ 523272 w 706209"/>
              <a:gd name="connsiteY3368" fmla="*/ 15434 h 923360"/>
              <a:gd name="connsiteX3369" fmla="*/ 523288 w 706209"/>
              <a:gd name="connsiteY3369" fmla="*/ 15697 h 923360"/>
              <a:gd name="connsiteX3370" fmla="*/ 523255 w 706209"/>
              <a:gd name="connsiteY3370" fmla="*/ 16005 h 923360"/>
              <a:gd name="connsiteX3371" fmla="*/ 523173 w 706209"/>
              <a:gd name="connsiteY3371" fmla="*/ 16275 h 923360"/>
              <a:gd name="connsiteX3372" fmla="*/ 522961 w 706209"/>
              <a:gd name="connsiteY3372" fmla="*/ 16250 h 923360"/>
              <a:gd name="connsiteX3373" fmla="*/ 522683 w 706209"/>
              <a:gd name="connsiteY3373" fmla="*/ 16898 h 923360"/>
              <a:gd name="connsiteX3374" fmla="*/ 522487 w 706209"/>
              <a:gd name="connsiteY3374" fmla="*/ 17167 h 923360"/>
              <a:gd name="connsiteX3375" fmla="*/ 522438 w 706209"/>
              <a:gd name="connsiteY3375" fmla="*/ 17431 h 923360"/>
              <a:gd name="connsiteX3376" fmla="*/ 522568 w 706209"/>
              <a:gd name="connsiteY3376" fmla="*/ 17952 h 923360"/>
              <a:gd name="connsiteX3377" fmla="*/ 522536 w 706209"/>
              <a:gd name="connsiteY3377" fmla="*/ 18113 h 923360"/>
              <a:gd name="connsiteX3378" fmla="*/ 522863 w 706209"/>
              <a:gd name="connsiteY3378" fmla="*/ 17939 h 923360"/>
              <a:gd name="connsiteX3379" fmla="*/ 523043 w 706209"/>
              <a:gd name="connsiteY3379" fmla="*/ 17714 h 923360"/>
              <a:gd name="connsiteX3380" fmla="*/ 523206 w 706209"/>
              <a:gd name="connsiteY3380" fmla="*/ 17907 h 923360"/>
              <a:gd name="connsiteX3381" fmla="*/ 523190 w 706209"/>
              <a:gd name="connsiteY3381" fmla="*/ 18319 h 923360"/>
              <a:gd name="connsiteX3382" fmla="*/ 523321 w 706209"/>
              <a:gd name="connsiteY3382" fmla="*/ 18440 h 923360"/>
              <a:gd name="connsiteX3383" fmla="*/ 523501 w 706209"/>
              <a:gd name="connsiteY3383" fmla="*/ 18440 h 923360"/>
              <a:gd name="connsiteX3384" fmla="*/ 523779 w 706209"/>
              <a:gd name="connsiteY3384" fmla="*/ 18305 h 923360"/>
              <a:gd name="connsiteX3385" fmla="*/ 524056 w 706209"/>
              <a:gd name="connsiteY3385" fmla="*/ 18492 h 923360"/>
              <a:gd name="connsiteX3386" fmla="*/ 524204 w 706209"/>
              <a:gd name="connsiteY3386" fmla="*/ 18685 h 923360"/>
              <a:gd name="connsiteX3387" fmla="*/ 524383 w 706209"/>
              <a:gd name="connsiteY3387" fmla="*/ 18909 h 923360"/>
              <a:gd name="connsiteX3388" fmla="*/ 524563 w 706209"/>
              <a:gd name="connsiteY3388" fmla="*/ 18999 h 923360"/>
              <a:gd name="connsiteX3389" fmla="*/ 524809 w 706209"/>
              <a:gd name="connsiteY3389" fmla="*/ 19185 h 923360"/>
              <a:gd name="connsiteX3390" fmla="*/ 525037 w 706209"/>
              <a:gd name="connsiteY3390" fmla="*/ 19409 h 923360"/>
              <a:gd name="connsiteX3391" fmla="*/ 525463 w 706209"/>
              <a:gd name="connsiteY3391" fmla="*/ 19422 h 923360"/>
              <a:gd name="connsiteX3392" fmla="*/ 525414 w 706209"/>
              <a:gd name="connsiteY3392" fmla="*/ 19602 h 923360"/>
              <a:gd name="connsiteX3393" fmla="*/ 525119 w 706209"/>
              <a:gd name="connsiteY3393" fmla="*/ 19584 h 923360"/>
              <a:gd name="connsiteX3394" fmla="*/ 524939 w 706209"/>
              <a:gd name="connsiteY3394" fmla="*/ 19988 h 923360"/>
              <a:gd name="connsiteX3395" fmla="*/ 525119 w 706209"/>
              <a:gd name="connsiteY3395" fmla="*/ 20168 h 923360"/>
              <a:gd name="connsiteX3396" fmla="*/ 524907 w 706209"/>
              <a:gd name="connsiteY3396" fmla="*/ 20457 h 923360"/>
              <a:gd name="connsiteX3397" fmla="*/ 524662 w 706209"/>
              <a:gd name="connsiteY3397" fmla="*/ 20894 h 923360"/>
              <a:gd name="connsiteX3398" fmla="*/ 524858 w 706209"/>
              <a:gd name="connsiteY3398" fmla="*/ 21023 h 923360"/>
              <a:gd name="connsiteX3399" fmla="*/ 524858 w 706209"/>
              <a:gd name="connsiteY3399" fmla="*/ 21273 h 923360"/>
              <a:gd name="connsiteX3400" fmla="*/ 524694 w 706209"/>
              <a:gd name="connsiteY3400" fmla="*/ 21517 h 923360"/>
              <a:gd name="connsiteX3401" fmla="*/ 524498 w 706209"/>
              <a:gd name="connsiteY3401" fmla="*/ 22024 h 923360"/>
              <a:gd name="connsiteX3402" fmla="*/ 524694 w 706209"/>
              <a:gd name="connsiteY3402" fmla="*/ 22294 h 923360"/>
              <a:gd name="connsiteX3403" fmla="*/ 524727 w 706209"/>
              <a:gd name="connsiteY3403" fmla="*/ 22583 h 923360"/>
              <a:gd name="connsiteX3404" fmla="*/ 524514 w 706209"/>
              <a:gd name="connsiteY3404" fmla="*/ 23020 h 923360"/>
              <a:gd name="connsiteX3405" fmla="*/ 524253 w 706209"/>
              <a:gd name="connsiteY3405" fmla="*/ 23495 h 923360"/>
              <a:gd name="connsiteX3406" fmla="*/ 524416 w 706209"/>
              <a:gd name="connsiteY3406" fmla="*/ 23522 h 923360"/>
              <a:gd name="connsiteX3407" fmla="*/ 524841 w 706209"/>
              <a:gd name="connsiteY3407" fmla="*/ 23522 h 923360"/>
              <a:gd name="connsiteX3408" fmla="*/ 524939 w 706209"/>
              <a:gd name="connsiteY3408" fmla="*/ 23778 h 923360"/>
              <a:gd name="connsiteX3409" fmla="*/ 525070 w 706209"/>
              <a:gd name="connsiteY3409" fmla="*/ 23901 h 923360"/>
              <a:gd name="connsiteX3410" fmla="*/ 525201 w 706209"/>
              <a:gd name="connsiteY3410" fmla="*/ 24131 h 923360"/>
              <a:gd name="connsiteX3411" fmla="*/ 525381 w 706209"/>
              <a:gd name="connsiteY3411" fmla="*/ 24221 h 923360"/>
              <a:gd name="connsiteX3412" fmla="*/ 525675 w 706209"/>
              <a:gd name="connsiteY3412" fmla="*/ 24279 h 923360"/>
              <a:gd name="connsiteX3413" fmla="*/ 525888 w 706209"/>
              <a:gd name="connsiteY3413" fmla="*/ 24344 h 923360"/>
              <a:gd name="connsiteX3414" fmla="*/ 526117 w 706209"/>
              <a:gd name="connsiteY3414" fmla="*/ 24597 h 923360"/>
              <a:gd name="connsiteX3415" fmla="*/ 526346 w 706209"/>
              <a:gd name="connsiteY3415" fmla="*/ 24488 h 923360"/>
              <a:gd name="connsiteX3416" fmla="*/ 526558 w 706209"/>
              <a:gd name="connsiteY3416" fmla="*/ 24697 h 923360"/>
              <a:gd name="connsiteX3417" fmla="*/ 526738 w 706209"/>
              <a:gd name="connsiteY3417" fmla="*/ 24831 h 923360"/>
              <a:gd name="connsiteX3418" fmla="*/ 526918 w 706209"/>
              <a:gd name="connsiteY3418" fmla="*/ 24831 h 923360"/>
              <a:gd name="connsiteX3419" fmla="*/ 527245 w 706209"/>
              <a:gd name="connsiteY3419" fmla="*/ 24884 h 923360"/>
              <a:gd name="connsiteX3420" fmla="*/ 527686 w 706209"/>
              <a:gd name="connsiteY3420" fmla="*/ 24974 h 923360"/>
              <a:gd name="connsiteX3421" fmla="*/ 527866 w 706209"/>
              <a:gd name="connsiteY3421" fmla="*/ 25095 h 923360"/>
              <a:gd name="connsiteX3422" fmla="*/ 527866 w 706209"/>
              <a:gd name="connsiteY3422" fmla="*/ 25301 h 923360"/>
              <a:gd name="connsiteX3423" fmla="*/ 527523 w 706209"/>
              <a:gd name="connsiteY3423" fmla="*/ 25583 h 923360"/>
              <a:gd name="connsiteX3424" fmla="*/ 527474 w 706209"/>
              <a:gd name="connsiteY3424" fmla="*/ 25830 h 923360"/>
              <a:gd name="connsiteX3425" fmla="*/ 527686 w 706209"/>
              <a:gd name="connsiteY3425" fmla="*/ 26064 h 923360"/>
              <a:gd name="connsiteX3426" fmla="*/ 527637 w 706209"/>
              <a:gd name="connsiteY3426" fmla="*/ 26246 h 923360"/>
              <a:gd name="connsiteX3427" fmla="*/ 527310 w 706209"/>
              <a:gd name="connsiteY3427" fmla="*/ 26290 h 923360"/>
              <a:gd name="connsiteX3428" fmla="*/ 527180 w 706209"/>
              <a:gd name="connsiteY3428" fmla="*/ 26412 h 923360"/>
              <a:gd name="connsiteX3429" fmla="*/ 527065 w 706209"/>
              <a:gd name="connsiteY3429" fmla="*/ 26607 h 923360"/>
              <a:gd name="connsiteX3430" fmla="*/ 526624 w 706209"/>
              <a:gd name="connsiteY3430" fmla="*/ 26707 h 923360"/>
              <a:gd name="connsiteX3431" fmla="*/ 526493 w 706209"/>
              <a:gd name="connsiteY3431" fmla="*/ 26946 h 923360"/>
              <a:gd name="connsiteX3432" fmla="*/ 526166 w 706209"/>
              <a:gd name="connsiteY3432" fmla="*/ 27176 h 923360"/>
              <a:gd name="connsiteX3433" fmla="*/ 525822 w 706209"/>
              <a:gd name="connsiteY3433" fmla="*/ 27685 h 923360"/>
              <a:gd name="connsiteX3434" fmla="*/ 525708 w 706209"/>
              <a:gd name="connsiteY3434" fmla="*/ 27819 h 923360"/>
              <a:gd name="connsiteX3435" fmla="*/ 525365 w 706209"/>
              <a:gd name="connsiteY3435" fmla="*/ 27985 h 923360"/>
              <a:gd name="connsiteX3436" fmla="*/ 524923 w 706209"/>
              <a:gd name="connsiteY3436" fmla="*/ 28012 h 923360"/>
              <a:gd name="connsiteX3437" fmla="*/ 524531 w 706209"/>
              <a:gd name="connsiteY3437" fmla="*/ 28442 h 923360"/>
              <a:gd name="connsiteX3438" fmla="*/ 524040 w 706209"/>
              <a:gd name="connsiteY3438" fmla="*/ 28398 h 923360"/>
              <a:gd name="connsiteX3439" fmla="*/ 523779 w 706209"/>
              <a:gd name="connsiteY3439" fmla="*/ 28589 h 923360"/>
              <a:gd name="connsiteX3440" fmla="*/ 523386 w 706209"/>
              <a:gd name="connsiteY3440" fmla="*/ 28885 h 923360"/>
              <a:gd name="connsiteX3441" fmla="*/ 523533 w 706209"/>
              <a:gd name="connsiteY3441" fmla="*/ 29078 h 923360"/>
              <a:gd name="connsiteX3442" fmla="*/ 523468 w 706209"/>
              <a:gd name="connsiteY3442" fmla="*/ 29244 h 923360"/>
              <a:gd name="connsiteX3443" fmla="*/ 523222 w 706209"/>
              <a:gd name="connsiteY3443" fmla="*/ 29277 h 923360"/>
              <a:gd name="connsiteX3444" fmla="*/ 523026 w 706209"/>
              <a:gd name="connsiteY3444" fmla="*/ 29400 h 923360"/>
              <a:gd name="connsiteX3445" fmla="*/ 522781 w 706209"/>
              <a:gd name="connsiteY3445" fmla="*/ 29643 h 923360"/>
              <a:gd name="connsiteX3446" fmla="*/ 522667 w 706209"/>
              <a:gd name="connsiteY3446" fmla="*/ 29970 h 923360"/>
              <a:gd name="connsiteX3447" fmla="*/ 522585 w 706209"/>
              <a:gd name="connsiteY3447" fmla="*/ 30273 h 923360"/>
              <a:gd name="connsiteX3448" fmla="*/ 522797 w 706209"/>
              <a:gd name="connsiteY3448" fmla="*/ 30317 h 923360"/>
              <a:gd name="connsiteX3449" fmla="*/ 522912 w 706209"/>
              <a:gd name="connsiteY3449" fmla="*/ 30487 h 923360"/>
              <a:gd name="connsiteX3450" fmla="*/ 522667 w 706209"/>
              <a:gd name="connsiteY3450" fmla="*/ 30620 h 923360"/>
              <a:gd name="connsiteX3451" fmla="*/ 522618 w 706209"/>
              <a:gd name="connsiteY3451" fmla="*/ 30780 h 923360"/>
              <a:gd name="connsiteX3452" fmla="*/ 522438 w 706209"/>
              <a:gd name="connsiteY3452" fmla="*/ 31063 h 923360"/>
              <a:gd name="connsiteX3453" fmla="*/ 522192 w 706209"/>
              <a:gd name="connsiteY3453" fmla="*/ 31339 h 923360"/>
              <a:gd name="connsiteX3454" fmla="*/ 522290 w 706209"/>
              <a:gd name="connsiteY3454" fmla="*/ 31576 h 923360"/>
              <a:gd name="connsiteX3455" fmla="*/ 522029 w 706209"/>
              <a:gd name="connsiteY3455" fmla="*/ 31692 h 923360"/>
              <a:gd name="connsiteX3456" fmla="*/ 522078 w 706209"/>
              <a:gd name="connsiteY3456" fmla="*/ 31975 h 923360"/>
              <a:gd name="connsiteX3457" fmla="*/ 522045 w 706209"/>
              <a:gd name="connsiteY3457" fmla="*/ 32248 h 923360"/>
              <a:gd name="connsiteX3458" fmla="*/ 521751 w 706209"/>
              <a:gd name="connsiteY3458" fmla="*/ 32521 h 923360"/>
              <a:gd name="connsiteX3459" fmla="*/ 521849 w 706209"/>
              <a:gd name="connsiteY3459" fmla="*/ 32668 h 923360"/>
              <a:gd name="connsiteX3460" fmla="*/ 521898 w 706209"/>
              <a:gd name="connsiteY3460" fmla="*/ 32919 h 923360"/>
              <a:gd name="connsiteX3461" fmla="*/ 521849 w 706209"/>
              <a:gd name="connsiteY3461" fmla="*/ 33177 h 923360"/>
              <a:gd name="connsiteX3462" fmla="*/ 521816 w 706209"/>
              <a:gd name="connsiteY3462" fmla="*/ 33484 h 923360"/>
              <a:gd name="connsiteX3463" fmla="*/ 521686 w 706209"/>
              <a:gd name="connsiteY3463" fmla="*/ 33820 h 923360"/>
              <a:gd name="connsiteX3464" fmla="*/ 521669 w 706209"/>
              <a:gd name="connsiteY3464" fmla="*/ 34237 h 923360"/>
              <a:gd name="connsiteX3465" fmla="*/ 521506 w 706209"/>
              <a:gd name="connsiteY3465" fmla="*/ 34506 h 923360"/>
              <a:gd name="connsiteX3466" fmla="*/ 521522 w 706209"/>
              <a:gd name="connsiteY3466" fmla="*/ 34693 h 923360"/>
              <a:gd name="connsiteX3467" fmla="*/ 521636 w 706209"/>
              <a:gd name="connsiteY3467" fmla="*/ 34809 h 923360"/>
              <a:gd name="connsiteX3468" fmla="*/ 521391 w 706209"/>
              <a:gd name="connsiteY3468" fmla="*/ 35103 h 923360"/>
              <a:gd name="connsiteX3469" fmla="*/ 521113 w 706209"/>
              <a:gd name="connsiteY3469" fmla="*/ 35316 h 923360"/>
              <a:gd name="connsiteX3470" fmla="*/ 520884 w 706209"/>
              <a:gd name="connsiteY3470" fmla="*/ 35483 h 923360"/>
              <a:gd name="connsiteX3471" fmla="*/ 520786 w 706209"/>
              <a:gd name="connsiteY3471" fmla="*/ 35778 h 923360"/>
              <a:gd name="connsiteX3472" fmla="*/ 520623 w 706209"/>
              <a:gd name="connsiteY3472" fmla="*/ 36061 h 923360"/>
              <a:gd name="connsiteX3473" fmla="*/ 520541 w 706209"/>
              <a:gd name="connsiteY3473" fmla="*/ 36318 h 923360"/>
              <a:gd name="connsiteX3474" fmla="*/ 520525 w 706209"/>
              <a:gd name="connsiteY3474" fmla="*/ 36625 h 923360"/>
              <a:gd name="connsiteX3475" fmla="*/ 520737 w 706209"/>
              <a:gd name="connsiteY3475" fmla="*/ 36845 h 923360"/>
              <a:gd name="connsiteX3476" fmla="*/ 520901 w 706209"/>
              <a:gd name="connsiteY3476" fmla="*/ 36934 h 923360"/>
              <a:gd name="connsiteX3477" fmla="*/ 521097 w 706209"/>
              <a:gd name="connsiteY3477" fmla="*/ 37075 h 923360"/>
              <a:gd name="connsiteX3478" fmla="*/ 520966 w 706209"/>
              <a:gd name="connsiteY3478" fmla="*/ 37165 h 923360"/>
              <a:gd name="connsiteX3479" fmla="*/ 520655 w 706209"/>
              <a:gd name="connsiteY3479" fmla="*/ 37038 h 923360"/>
              <a:gd name="connsiteX3480" fmla="*/ 520475 w 706209"/>
              <a:gd name="connsiteY3480" fmla="*/ 37262 h 923360"/>
              <a:gd name="connsiteX3481" fmla="*/ 520443 w 706209"/>
              <a:gd name="connsiteY3481" fmla="*/ 37641 h 923360"/>
              <a:gd name="connsiteX3482" fmla="*/ 520541 w 706209"/>
              <a:gd name="connsiteY3482" fmla="*/ 37943 h 923360"/>
              <a:gd name="connsiteX3483" fmla="*/ 520541 w 706209"/>
              <a:gd name="connsiteY3483" fmla="*/ 38149 h 923360"/>
              <a:gd name="connsiteX3484" fmla="*/ 520263 w 706209"/>
              <a:gd name="connsiteY3484" fmla="*/ 38161 h 923360"/>
              <a:gd name="connsiteX3485" fmla="*/ 520099 w 706209"/>
              <a:gd name="connsiteY3485" fmla="*/ 38297 h 923360"/>
              <a:gd name="connsiteX3486" fmla="*/ 519969 w 706209"/>
              <a:gd name="connsiteY3486" fmla="*/ 38586 h 923360"/>
              <a:gd name="connsiteX3487" fmla="*/ 519936 w 706209"/>
              <a:gd name="connsiteY3487" fmla="*/ 38900 h 923360"/>
              <a:gd name="connsiteX3488" fmla="*/ 519756 w 706209"/>
              <a:gd name="connsiteY3488" fmla="*/ 39176 h 923360"/>
              <a:gd name="connsiteX3489" fmla="*/ 519740 w 706209"/>
              <a:gd name="connsiteY3489" fmla="*/ 39472 h 923360"/>
              <a:gd name="connsiteX3490" fmla="*/ 520001 w 706209"/>
              <a:gd name="connsiteY3490" fmla="*/ 39703 h 923360"/>
              <a:gd name="connsiteX3491" fmla="*/ 520214 w 706209"/>
              <a:gd name="connsiteY3491" fmla="*/ 39735 h 923360"/>
              <a:gd name="connsiteX3492" fmla="*/ 520361 w 706209"/>
              <a:gd name="connsiteY3492" fmla="*/ 39832 h 923360"/>
              <a:gd name="connsiteX3493" fmla="*/ 520247 w 706209"/>
              <a:gd name="connsiteY3493" fmla="*/ 39973 h 923360"/>
              <a:gd name="connsiteX3494" fmla="*/ 520099 w 706209"/>
              <a:gd name="connsiteY3494" fmla="*/ 40089 h 923360"/>
              <a:gd name="connsiteX3495" fmla="*/ 520001 w 706209"/>
              <a:gd name="connsiteY3495" fmla="*/ 40321 h 923360"/>
              <a:gd name="connsiteX3496" fmla="*/ 519854 w 706209"/>
              <a:gd name="connsiteY3496" fmla="*/ 40519 h 923360"/>
              <a:gd name="connsiteX3497" fmla="*/ 519756 w 706209"/>
              <a:gd name="connsiteY3497" fmla="*/ 40687 h 923360"/>
              <a:gd name="connsiteX3498" fmla="*/ 519462 w 706209"/>
              <a:gd name="connsiteY3498" fmla="*/ 41008 h 923360"/>
              <a:gd name="connsiteX3499" fmla="*/ 519298 w 706209"/>
              <a:gd name="connsiteY3499" fmla="*/ 41477 h 923360"/>
              <a:gd name="connsiteX3500" fmla="*/ 519200 w 706209"/>
              <a:gd name="connsiteY3500" fmla="*/ 42036 h 923360"/>
              <a:gd name="connsiteX3501" fmla="*/ 519347 w 706209"/>
              <a:gd name="connsiteY3501" fmla="*/ 42536 h 923360"/>
              <a:gd name="connsiteX3502" fmla="*/ 519151 w 706209"/>
              <a:gd name="connsiteY3502" fmla="*/ 42736 h 923360"/>
              <a:gd name="connsiteX3503" fmla="*/ 518775 w 706209"/>
              <a:gd name="connsiteY3503" fmla="*/ 43009 h 923360"/>
              <a:gd name="connsiteX3504" fmla="*/ 518742 w 706209"/>
              <a:gd name="connsiteY3504" fmla="*/ 43482 h 923360"/>
              <a:gd name="connsiteX3505" fmla="*/ 518644 w 706209"/>
              <a:gd name="connsiteY3505" fmla="*/ 43642 h 923360"/>
              <a:gd name="connsiteX3506" fmla="*/ 518170 w 706209"/>
              <a:gd name="connsiteY3506" fmla="*/ 43706 h 923360"/>
              <a:gd name="connsiteX3507" fmla="*/ 517532 w 706209"/>
              <a:gd name="connsiteY3507" fmla="*/ 43674 h 923360"/>
              <a:gd name="connsiteX3508" fmla="*/ 517352 w 706209"/>
              <a:gd name="connsiteY3508" fmla="*/ 43866 h 923360"/>
              <a:gd name="connsiteX3509" fmla="*/ 517189 w 706209"/>
              <a:gd name="connsiteY3509" fmla="*/ 43892 h 923360"/>
              <a:gd name="connsiteX3510" fmla="*/ 516911 w 706209"/>
              <a:gd name="connsiteY3510" fmla="*/ 43642 h 923360"/>
              <a:gd name="connsiteX3511" fmla="*/ 516551 w 706209"/>
              <a:gd name="connsiteY3511" fmla="*/ 43902 h 923360"/>
              <a:gd name="connsiteX3512" fmla="*/ 516698 w 706209"/>
              <a:gd name="connsiteY3512" fmla="*/ 44136 h 923360"/>
              <a:gd name="connsiteX3513" fmla="*/ 516944 w 706209"/>
              <a:gd name="connsiteY3513" fmla="*/ 44499 h 923360"/>
              <a:gd name="connsiteX3514" fmla="*/ 516862 w 706209"/>
              <a:gd name="connsiteY3514" fmla="*/ 44727 h 923360"/>
              <a:gd name="connsiteX3515" fmla="*/ 516600 w 706209"/>
              <a:gd name="connsiteY3515" fmla="*/ 44857 h 923360"/>
              <a:gd name="connsiteX3516" fmla="*/ 516273 w 706209"/>
              <a:gd name="connsiteY3516" fmla="*/ 44965 h 923360"/>
              <a:gd name="connsiteX3517" fmla="*/ 516175 w 706209"/>
              <a:gd name="connsiteY3517" fmla="*/ 45306 h 923360"/>
              <a:gd name="connsiteX3518" fmla="*/ 516061 w 706209"/>
              <a:gd name="connsiteY3518" fmla="*/ 45460 h 923360"/>
              <a:gd name="connsiteX3519" fmla="*/ 515897 w 706209"/>
              <a:gd name="connsiteY3519" fmla="*/ 45331 h 923360"/>
              <a:gd name="connsiteX3520" fmla="*/ 515668 w 706209"/>
              <a:gd name="connsiteY3520" fmla="*/ 45494 h 923360"/>
              <a:gd name="connsiteX3521" fmla="*/ 515309 w 706209"/>
              <a:gd name="connsiteY3521" fmla="*/ 45820 h 923360"/>
              <a:gd name="connsiteX3522" fmla="*/ 514981 w 706209"/>
              <a:gd name="connsiteY3522" fmla="*/ 45993 h 923360"/>
              <a:gd name="connsiteX3523" fmla="*/ 514736 w 706209"/>
              <a:gd name="connsiteY3523" fmla="*/ 46193 h 923360"/>
              <a:gd name="connsiteX3524" fmla="*/ 514344 w 706209"/>
              <a:gd name="connsiteY3524" fmla="*/ 46215 h 923360"/>
              <a:gd name="connsiteX3525" fmla="*/ 514295 w 706209"/>
              <a:gd name="connsiteY3525" fmla="*/ 46449 h 923360"/>
              <a:gd name="connsiteX3526" fmla="*/ 514115 w 706209"/>
              <a:gd name="connsiteY3526" fmla="*/ 46449 h 923360"/>
              <a:gd name="connsiteX3527" fmla="*/ 513951 w 706209"/>
              <a:gd name="connsiteY3527" fmla="*/ 46533 h 923360"/>
              <a:gd name="connsiteX3528" fmla="*/ 513592 w 706209"/>
              <a:gd name="connsiteY3528" fmla="*/ 46770 h 923360"/>
              <a:gd name="connsiteX3529" fmla="*/ 513592 w 706209"/>
              <a:gd name="connsiteY3529" fmla="*/ 46950 h 923360"/>
              <a:gd name="connsiteX3530" fmla="*/ 513494 w 706209"/>
              <a:gd name="connsiteY3530" fmla="*/ 47118 h 923360"/>
              <a:gd name="connsiteX3531" fmla="*/ 513036 w 706209"/>
              <a:gd name="connsiteY3531" fmla="*/ 47432 h 923360"/>
              <a:gd name="connsiteX3532" fmla="*/ 512856 w 706209"/>
              <a:gd name="connsiteY3532" fmla="*/ 47612 h 923360"/>
              <a:gd name="connsiteX3533" fmla="*/ 512856 w 706209"/>
              <a:gd name="connsiteY3533" fmla="*/ 47766 h 923360"/>
              <a:gd name="connsiteX3534" fmla="*/ 512643 w 706209"/>
              <a:gd name="connsiteY3534" fmla="*/ 48281 h 923360"/>
              <a:gd name="connsiteX3535" fmla="*/ 512480 w 706209"/>
              <a:gd name="connsiteY3535" fmla="*/ 48668 h 923360"/>
              <a:gd name="connsiteX3536" fmla="*/ 512643 w 706209"/>
              <a:gd name="connsiteY3536" fmla="*/ 48897 h 923360"/>
              <a:gd name="connsiteX3537" fmla="*/ 512741 w 706209"/>
              <a:gd name="connsiteY3537" fmla="*/ 49196 h 923360"/>
              <a:gd name="connsiteX3538" fmla="*/ 512970 w 706209"/>
              <a:gd name="connsiteY3538" fmla="*/ 49263 h 923360"/>
              <a:gd name="connsiteX3539" fmla="*/ 512987 w 706209"/>
              <a:gd name="connsiteY3539" fmla="*/ 49559 h 923360"/>
              <a:gd name="connsiteX3540" fmla="*/ 513068 w 706209"/>
              <a:gd name="connsiteY3540" fmla="*/ 49857 h 923360"/>
              <a:gd name="connsiteX3541" fmla="*/ 513330 w 706209"/>
              <a:gd name="connsiteY3541" fmla="*/ 49829 h 923360"/>
              <a:gd name="connsiteX3542" fmla="*/ 513526 w 706209"/>
              <a:gd name="connsiteY3542" fmla="*/ 49720 h 923360"/>
              <a:gd name="connsiteX3543" fmla="*/ 513706 w 706209"/>
              <a:gd name="connsiteY3543" fmla="*/ 49720 h 923360"/>
              <a:gd name="connsiteX3544" fmla="*/ 513968 w 706209"/>
              <a:gd name="connsiteY3544" fmla="*/ 50133 h 923360"/>
              <a:gd name="connsiteX3545" fmla="*/ 513608 w 706209"/>
              <a:gd name="connsiteY3545" fmla="*/ 50573 h 923360"/>
              <a:gd name="connsiteX3546" fmla="*/ 513739 w 706209"/>
              <a:gd name="connsiteY3546" fmla="*/ 50805 h 923360"/>
              <a:gd name="connsiteX3547" fmla="*/ 513804 w 706209"/>
              <a:gd name="connsiteY3547" fmla="*/ 50979 h 923360"/>
              <a:gd name="connsiteX3548" fmla="*/ 513641 w 706209"/>
              <a:gd name="connsiteY3548" fmla="*/ 51448 h 923360"/>
              <a:gd name="connsiteX3549" fmla="*/ 513379 w 706209"/>
              <a:gd name="connsiteY3549" fmla="*/ 51808 h 923360"/>
              <a:gd name="connsiteX3550" fmla="*/ 513036 w 706209"/>
              <a:gd name="connsiteY3550" fmla="*/ 52025 h 923360"/>
              <a:gd name="connsiteX3551" fmla="*/ 512414 w 706209"/>
              <a:gd name="connsiteY3551" fmla="*/ 52411 h 923360"/>
              <a:gd name="connsiteX3552" fmla="*/ 511728 w 706209"/>
              <a:gd name="connsiteY3552" fmla="*/ 52751 h 923360"/>
              <a:gd name="connsiteX3553" fmla="*/ 511253 w 706209"/>
              <a:gd name="connsiteY3553" fmla="*/ 53099 h 923360"/>
              <a:gd name="connsiteX3554" fmla="*/ 511286 w 706209"/>
              <a:gd name="connsiteY3554" fmla="*/ 53292 h 923360"/>
              <a:gd name="connsiteX3555" fmla="*/ 511204 w 706209"/>
              <a:gd name="connsiteY3555" fmla="*/ 53459 h 923360"/>
              <a:gd name="connsiteX3556" fmla="*/ 511057 w 706209"/>
              <a:gd name="connsiteY3556" fmla="*/ 53472 h 923360"/>
              <a:gd name="connsiteX3557" fmla="*/ 510943 w 706209"/>
              <a:gd name="connsiteY3557" fmla="*/ 53382 h 923360"/>
              <a:gd name="connsiteX3558" fmla="*/ 510779 w 706209"/>
              <a:gd name="connsiteY3558" fmla="*/ 53394 h 923360"/>
              <a:gd name="connsiteX3559" fmla="*/ 510697 w 706209"/>
              <a:gd name="connsiteY3559" fmla="*/ 53562 h 923360"/>
              <a:gd name="connsiteX3560" fmla="*/ 510354 w 706209"/>
              <a:gd name="connsiteY3560" fmla="*/ 53915 h 923360"/>
              <a:gd name="connsiteX3561" fmla="*/ 510158 w 706209"/>
              <a:gd name="connsiteY3561" fmla="*/ 53966 h 923360"/>
              <a:gd name="connsiteX3562" fmla="*/ 509733 w 706209"/>
              <a:gd name="connsiteY3562" fmla="*/ 53876 h 923360"/>
              <a:gd name="connsiteX3563" fmla="*/ 509635 w 706209"/>
              <a:gd name="connsiteY3563" fmla="*/ 54012 h 923360"/>
              <a:gd name="connsiteX3564" fmla="*/ 509210 w 706209"/>
              <a:gd name="connsiteY3564" fmla="*/ 54275 h 923360"/>
              <a:gd name="connsiteX3565" fmla="*/ 508719 w 706209"/>
              <a:gd name="connsiteY3565" fmla="*/ 54378 h 923360"/>
              <a:gd name="connsiteX3566" fmla="*/ 508408 w 706209"/>
              <a:gd name="connsiteY3566" fmla="*/ 54345 h 923360"/>
              <a:gd name="connsiteX3567" fmla="*/ 507983 w 706209"/>
              <a:gd name="connsiteY3567" fmla="*/ 54147 h 923360"/>
              <a:gd name="connsiteX3568" fmla="*/ 507918 w 706209"/>
              <a:gd name="connsiteY3568" fmla="*/ 54282 h 923360"/>
              <a:gd name="connsiteX3569" fmla="*/ 507967 w 706209"/>
              <a:gd name="connsiteY3569" fmla="*/ 54506 h 923360"/>
              <a:gd name="connsiteX3570" fmla="*/ 508392 w 706209"/>
              <a:gd name="connsiteY3570" fmla="*/ 54641 h 923360"/>
              <a:gd name="connsiteX3571" fmla="*/ 508245 w 706209"/>
              <a:gd name="connsiteY3571" fmla="*/ 54994 h 923360"/>
              <a:gd name="connsiteX3572" fmla="*/ 508212 w 706209"/>
              <a:gd name="connsiteY3572" fmla="*/ 55174 h 923360"/>
              <a:gd name="connsiteX3573" fmla="*/ 508539 w 706209"/>
              <a:gd name="connsiteY3573" fmla="*/ 55380 h 923360"/>
              <a:gd name="connsiteX3574" fmla="*/ 508555 w 706209"/>
              <a:gd name="connsiteY3574" fmla="*/ 55662 h 923360"/>
              <a:gd name="connsiteX3575" fmla="*/ 508654 w 706209"/>
              <a:gd name="connsiteY3575" fmla="*/ 55881 h 923360"/>
              <a:gd name="connsiteX3576" fmla="*/ 508588 w 706209"/>
              <a:gd name="connsiteY3576" fmla="*/ 56034 h 923360"/>
              <a:gd name="connsiteX3577" fmla="*/ 508425 w 706209"/>
              <a:gd name="connsiteY3577" fmla="*/ 56151 h 923360"/>
              <a:gd name="connsiteX3578" fmla="*/ 508392 w 706209"/>
              <a:gd name="connsiteY3578" fmla="*/ 56401 h 923360"/>
              <a:gd name="connsiteX3579" fmla="*/ 508327 w 706209"/>
              <a:gd name="connsiteY3579" fmla="*/ 56549 h 923360"/>
              <a:gd name="connsiteX3580" fmla="*/ 508147 w 706209"/>
              <a:gd name="connsiteY3580" fmla="*/ 56613 h 923360"/>
              <a:gd name="connsiteX3581" fmla="*/ 508032 w 706209"/>
              <a:gd name="connsiteY3581" fmla="*/ 56510 h 923360"/>
              <a:gd name="connsiteX3582" fmla="*/ 507803 w 706209"/>
              <a:gd name="connsiteY3582" fmla="*/ 56556 h 923360"/>
              <a:gd name="connsiteX3583" fmla="*/ 507525 w 706209"/>
              <a:gd name="connsiteY3583" fmla="*/ 56504 h 923360"/>
              <a:gd name="connsiteX3584" fmla="*/ 507296 w 706209"/>
              <a:gd name="connsiteY3584" fmla="*/ 56569 h 923360"/>
              <a:gd name="connsiteX3585" fmla="*/ 507198 w 706209"/>
              <a:gd name="connsiteY3585" fmla="*/ 56806 h 923360"/>
              <a:gd name="connsiteX3586" fmla="*/ 506773 w 706209"/>
              <a:gd name="connsiteY3586" fmla="*/ 56706 h 923360"/>
              <a:gd name="connsiteX3587" fmla="*/ 506593 w 706209"/>
              <a:gd name="connsiteY3587" fmla="*/ 57033 h 923360"/>
              <a:gd name="connsiteX3588" fmla="*/ 506724 w 706209"/>
              <a:gd name="connsiteY3588" fmla="*/ 57249 h 923360"/>
              <a:gd name="connsiteX3589" fmla="*/ 506724 w 706209"/>
              <a:gd name="connsiteY3589" fmla="*/ 57506 h 923360"/>
              <a:gd name="connsiteX3590" fmla="*/ 506593 w 706209"/>
              <a:gd name="connsiteY3590" fmla="*/ 57732 h 923360"/>
              <a:gd name="connsiteX3591" fmla="*/ 506691 w 706209"/>
              <a:gd name="connsiteY3591" fmla="*/ 57872 h 923360"/>
              <a:gd name="connsiteX3592" fmla="*/ 506610 w 706209"/>
              <a:gd name="connsiteY3592" fmla="*/ 58098 h 923360"/>
              <a:gd name="connsiteX3593" fmla="*/ 506463 w 706209"/>
              <a:gd name="connsiteY3593" fmla="*/ 58361 h 923360"/>
              <a:gd name="connsiteX3594" fmla="*/ 506283 w 706209"/>
              <a:gd name="connsiteY3594" fmla="*/ 58548 h 923360"/>
              <a:gd name="connsiteX3595" fmla="*/ 506070 w 706209"/>
              <a:gd name="connsiteY3595" fmla="*/ 58817 h 923360"/>
              <a:gd name="connsiteX3596" fmla="*/ 506021 w 706209"/>
              <a:gd name="connsiteY3596" fmla="*/ 59100 h 923360"/>
              <a:gd name="connsiteX3597" fmla="*/ 505972 w 706209"/>
              <a:gd name="connsiteY3597" fmla="*/ 59415 h 923360"/>
              <a:gd name="connsiteX3598" fmla="*/ 506103 w 706209"/>
              <a:gd name="connsiteY3598" fmla="*/ 59556 h 923360"/>
              <a:gd name="connsiteX3599" fmla="*/ 506103 w 706209"/>
              <a:gd name="connsiteY3599" fmla="*/ 59832 h 923360"/>
              <a:gd name="connsiteX3600" fmla="*/ 505939 w 706209"/>
              <a:gd name="connsiteY3600" fmla="*/ 60057 h 923360"/>
              <a:gd name="connsiteX3601" fmla="*/ 505956 w 706209"/>
              <a:gd name="connsiteY3601" fmla="*/ 60314 h 923360"/>
              <a:gd name="connsiteX3602" fmla="*/ 505939 w 706209"/>
              <a:gd name="connsiteY3602" fmla="*/ 60661 h 923360"/>
              <a:gd name="connsiteX3603" fmla="*/ 505841 w 706209"/>
              <a:gd name="connsiteY3603" fmla="*/ 60957 h 923360"/>
              <a:gd name="connsiteX3604" fmla="*/ 505841 w 706209"/>
              <a:gd name="connsiteY3604" fmla="*/ 61651 h 923360"/>
              <a:gd name="connsiteX3605" fmla="*/ 505498 w 706209"/>
              <a:gd name="connsiteY3605" fmla="*/ 61818 h 923360"/>
              <a:gd name="connsiteX3606" fmla="*/ 505334 w 706209"/>
              <a:gd name="connsiteY3606" fmla="*/ 62062 h 923360"/>
              <a:gd name="connsiteX3607" fmla="*/ 505465 w 706209"/>
              <a:gd name="connsiteY3607" fmla="*/ 62235 h 923360"/>
              <a:gd name="connsiteX3608" fmla="*/ 505465 w 706209"/>
              <a:gd name="connsiteY3608" fmla="*/ 62434 h 923360"/>
              <a:gd name="connsiteX3609" fmla="*/ 505318 w 706209"/>
              <a:gd name="connsiteY3609" fmla="*/ 62505 h 923360"/>
              <a:gd name="connsiteX3610" fmla="*/ 505252 w 706209"/>
              <a:gd name="connsiteY3610" fmla="*/ 62724 h 923360"/>
              <a:gd name="connsiteX3611" fmla="*/ 505334 w 706209"/>
              <a:gd name="connsiteY3611" fmla="*/ 62929 h 923360"/>
              <a:gd name="connsiteX3612" fmla="*/ 505498 w 706209"/>
              <a:gd name="connsiteY3612" fmla="*/ 63071 h 923360"/>
              <a:gd name="connsiteX3613" fmla="*/ 505808 w 706209"/>
              <a:gd name="connsiteY3613" fmla="*/ 62948 h 923360"/>
              <a:gd name="connsiteX3614" fmla="*/ 505907 w 706209"/>
              <a:gd name="connsiteY3614" fmla="*/ 63109 h 923360"/>
              <a:gd name="connsiteX3615" fmla="*/ 505907 w 706209"/>
              <a:gd name="connsiteY3615" fmla="*/ 63283 h 923360"/>
              <a:gd name="connsiteX3616" fmla="*/ 505988 w 706209"/>
              <a:gd name="connsiteY3616" fmla="*/ 63848 h 923360"/>
              <a:gd name="connsiteX3617" fmla="*/ 505907 w 706209"/>
              <a:gd name="connsiteY3617" fmla="*/ 64079 h 923360"/>
              <a:gd name="connsiteX3618" fmla="*/ 505678 w 706209"/>
              <a:gd name="connsiteY3618" fmla="*/ 64484 h 923360"/>
              <a:gd name="connsiteX3619" fmla="*/ 505220 w 706209"/>
              <a:gd name="connsiteY3619" fmla="*/ 64876 h 923360"/>
              <a:gd name="connsiteX3620" fmla="*/ 505203 w 706209"/>
              <a:gd name="connsiteY3620" fmla="*/ 65355 h 923360"/>
              <a:gd name="connsiteX3621" fmla="*/ 505269 w 706209"/>
              <a:gd name="connsiteY3621" fmla="*/ 65621 h 923360"/>
              <a:gd name="connsiteX3622" fmla="*/ 505334 w 706209"/>
              <a:gd name="connsiteY3622" fmla="*/ 65872 h 923360"/>
              <a:gd name="connsiteX3623" fmla="*/ 505563 w 706209"/>
              <a:gd name="connsiteY3623" fmla="*/ 66919 h 923360"/>
              <a:gd name="connsiteX3624" fmla="*/ 505661 w 706209"/>
              <a:gd name="connsiteY3624" fmla="*/ 67086 h 923360"/>
              <a:gd name="connsiteX3625" fmla="*/ 505808 w 706209"/>
              <a:gd name="connsiteY3625" fmla="*/ 67414 h 923360"/>
              <a:gd name="connsiteX3626" fmla="*/ 505874 w 706209"/>
              <a:gd name="connsiteY3626" fmla="*/ 67652 h 923360"/>
              <a:gd name="connsiteX3627" fmla="*/ 505956 w 706209"/>
              <a:gd name="connsiteY3627" fmla="*/ 67890 h 923360"/>
              <a:gd name="connsiteX3628" fmla="*/ 506348 w 706209"/>
              <a:gd name="connsiteY3628" fmla="*/ 68487 h 923360"/>
              <a:gd name="connsiteX3629" fmla="*/ 506348 w 706209"/>
              <a:gd name="connsiteY3629" fmla="*/ 68686 h 923360"/>
              <a:gd name="connsiteX3630" fmla="*/ 506217 w 706209"/>
              <a:gd name="connsiteY3630" fmla="*/ 68763 h 923360"/>
              <a:gd name="connsiteX3631" fmla="*/ 505939 w 706209"/>
              <a:gd name="connsiteY3631" fmla="*/ 68860 h 923360"/>
              <a:gd name="connsiteX3632" fmla="*/ 505661 w 706209"/>
              <a:gd name="connsiteY3632" fmla="*/ 69085 h 923360"/>
              <a:gd name="connsiteX3633" fmla="*/ 505416 w 706209"/>
              <a:gd name="connsiteY3633" fmla="*/ 69393 h 923360"/>
              <a:gd name="connsiteX3634" fmla="*/ 505252 w 706209"/>
              <a:gd name="connsiteY3634" fmla="*/ 69708 h 923360"/>
              <a:gd name="connsiteX3635" fmla="*/ 505007 w 706209"/>
              <a:gd name="connsiteY3635" fmla="*/ 69727 h 923360"/>
              <a:gd name="connsiteX3636" fmla="*/ 504893 w 706209"/>
              <a:gd name="connsiteY3636" fmla="*/ 69576 h 923360"/>
              <a:gd name="connsiteX3637" fmla="*/ 504827 w 706209"/>
              <a:gd name="connsiteY3637" fmla="*/ 69354 h 923360"/>
              <a:gd name="connsiteX3638" fmla="*/ 504582 w 706209"/>
              <a:gd name="connsiteY3638" fmla="*/ 69540 h 923360"/>
              <a:gd name="connsiteX3639" fmla="*/ 504141 w 706209"/>
              <a:gd name="connsiteY3639" fmla="*/ 69830 h 923360"/>
              <a:gd name="connsiteX3640" fmla="*/ 503797 w 706209"/>
              <a:gd name="connsiteY3640" fmla="*/ 70106 h 923360"/>
              <a:gd name="connsiteX3641" fmla="*/ 503797 w 706209"/>
              <a:gd name="connsiteY3641" fmla="*/ 70331 h 923360"/>
              <a:gd name="connsiteX3642" fmla="*/ 503912 w 706209"/>
              <a:gd name="connsiteY3642" fmla="*/ 70588 h 923360"/>
              <a:gd name="connsiteX3643" fmla="*/ 504108 w 706209"/>
              <a:gd name="connsiteY3643" fmla="*/ 70884 h 923360"/>
              <a:gd name="connsiteX3644" fmla="*/ 504288 w 706209"/>
              <a:gd name="connsiteY3644" fmla="*/ 71251 h 923360"/>
              <a:gd name="connsiteX3645" fmla="*/ 504386 w 706209"/>
              <a:gd name="connsiteY3645" fmla="*/ 71385 h 923360"/>
              <a:gd name="connsiteX3646" fmla="*/ 504680 w 706209"/>
              <a:gd name="connsiteY3646" fmla="*/ 71873 h 923360"/>
              <a:gd name="connsiteX3647" fmla="*/ 504729 w 706209"/>
              <a:gd name="connsiteY3647" fmla="*/ 72317 h 923360"/>
              <a:gd name="connsiteX3648" fmla="*/ 504958 w 706209"/>
              <a:gd name="connsiteY3648" fmla="*/ 72683 h 923360"/>
              <a:gd name="connsiteX3649" fmla="*/ 504958 w 706209"/>
              <a:gd name="connsiteY3649" fmla="*/ 73113 h 923360"/>
              <a:gd name="connsiteX3650" fmla="*/ 504598 w 706209"/>
              <a:gd name="connsiteY3650" fmla="*/ 73004 h 923360"/>
              <a:gd name="connsiteX3651" fmla="*/ 504386 w 706209"/>
              <a:gd name="connsiteY3651" fmla="*/ 73101 h 923360"/>
              <a:gd name="connsiteX3652" fmla="*/ 504239 w 706209"/>
              <a:gd name="connsiteY3652" fmla="*/ 73284 h 923360"/>
              <a:gd name="connsiteX3653" fmla="*/ 504043 w 706209"/>
              <a:gd name="connsiteY3653" fmla="*/ 73441 h 923360"/>
              <a:gd name="connsiteX3654" fmla="*/ 504010 w 706209"/>
              <a:gd name="connsiteY3654" fmla="*/ 73711 h 923360"/>
              <a:gd name="connsiteX3655" fmla="*/ 503732 w 706209"/>
              <a:gd name="connsiteY3655" fmla="*/ 73660 h 923360"/>
              <a:gd name="connsiteX3656" fmla="*/ 503699 w 706209"/>
              <a:gd name="connsiteY3656" fmla="*/ 73839 h 923360"/>
              <a:gd name="connsiteX3657" fmla="*/ 503241 w 706209"/>
              <a:gd name="connsiteY3657" fmla="*/ 74164 h 923360"/>
              <a:gd name="connsiteX3658" fmla="*/ 503307 w 706209"/>
              <a:gd name="connsiteY3658" fmla="*/ 74373 h 923360"/>
              <a:gd name="connsiteX3659" fmla="*/ 503176 w 706209"/>
              <a:gd name="connsiteY3659" fmla="*/ 74501 h 923360"/>
              <a:gd name="connsiteX3660" fmla="*/ 503160 w 706209"/>
              <a:gd name="connsiteY3660" fmla="*/ 74681 h 923360"/>
              <a:gd name="connsiteX3661" fmla="*/ 503143 w 706209"/>
              <a:gd name="connsiteY3661" fmla="*/ 75041 h 923360"/>
              <a:gd name="connsiteX3662" fmla="*/ 503111 w 706209"/>
              <a:gd name="connsiteY3662" fmla="*/ 75459 h 923360"/>
              <a:gd name="connsiteX3663" fmla="*/ 503012 w 706209"/>
              <a:gd name="connsiteY3663" fmla="*/ 75542 h 923360"/>
              <a:gd name="connsiteX3664" fmla="*/ 502882 w 706209"/>
              <a:gd name="connsiteY3664" fmla="*/ 75517 h 923360"/>
              <a:gd name="connsiteX3665" fmla="*/ 502538 w 706209"/>
              <a:gd name="connsiteY3665" fmla="*/ 75542 h 923360"/>
              <a:gd name="connsiteX3666" fmla="*/ 502407 w 706209"/>
              <a:gd name="connsiteY3666" fmla="*/ 75684 h 923360"/>
              <a:gd name="connsiteX3667" fmla="*/ 502407 w 706209"/>
              <a:gd name="connsiteY3667" fmla="*/ 75973 h 923360"/>
              <a:gd name="connsiteX3668" fmla="*/ 502554 w 706209"/>
              <a:gd name="connsiteY3668" fmla="*/ 76121 h 923360"/>
              <a:gd name="connsiteX3669" fmla="*/ 502669 w 706209"/>
              <a:gd name="connsiteY3669" fmla="*/ 76339 h 923360"/>
              <a:gd name="connsiteX3670" fmla="*/ 502473 w 706209"/>
              <a:gd name="connsiteY3670" fmla="*/ 76840 h 923360"/>
              <a:gd name="connsiteX3671" fmla="*/ 502309 w 706209"/>
              <a:gd name="connsiteY3671" fmla="*/ 76879 h 923360"/>
              <a:gd name="connsiteX3672" fmla="*/ 502064 w 706209"/>
              <a:gd name="connsiteY3672" fmla="*/ 77065 h 923360"/>
              <a:gd name="connsiteX3673" fmla="*/ 501508 w 706209"/>
              <a:gd name="connsiteY3673" fmla="*/ 77110 h 923360"/>
              <a:gd name="connsiteX3674" fmla="*/ 501067 w 706209"/>
              <a:gd name="connsiteY3674" fmla="*/ 77149 h 923360"/>
              <a:gd name="connsiteX3675" fmla="*/ 500756 w 706209"/>
              <a:gd name="connsiteY3675" fmla="*/ 77358 h 923360"/>
              <a:gd name="connsiteX3676" fmla="*/ 500560 w 706209"/>
              <a:gd name="connsiteY3676" fmla="*/ 77489 h 923360"/>
              <a:gd name="connsiteX3677" fmla="*/ 500429 w 706209"/>
              <a:gd name="connsiteY3677" fmla="*/ 77796 h 923360"/>
              <a:gd name="connsiteX3678" fmla="*/ 500331 w 706209"/>
              <a:gd name="connsiteY3678" fmla="*/ 78061 h 923360"/>
              <a:gd name="connsiteX3679" fmla="*/ 500004 w 706209"/>
              <a:gd name="connsiteY3679" fmla="*/ 78235 h 923360"/>
              <a:gd name="connsiteX3680" fmla="*/ 499693 w 706209"/>
              <a:gd name="connsiteY3680" fmla="*/ 78659 h 923360"/>
              <a:gd name="connsiteX3681" fmla="*/ 499775 w 706209"/>
              <a:gd name="connsiteY3681" fmla="*/ 78800 h 923360"/>
              <a:gd name="connsiteX3682" fmla="*/ 499873 w 706209"/>
              <a:gd name="connsiteY3682" fmla="*/ 79019 h 923360"/>
              <a:gd name="connsiteX3683" fmla="*/ 499530 w 706209"/>
              <a:gd name="connsiteY3683" fmla="*/ 79443 h 923360"/>
              <a:gd name="connsiteX3684" fmla="*/ 499530 w 706209"/>
              <a:gd name="connsiteY3684" fmla="*/ 79635 h 923360"/>
              <a:gd name="connsiteX3685" fmla="*/ 499448 w 706209"/>
              <a:gd name="connsiteY3685" fmla="*/ 79867 h 923360"/>
              <a:gd name="connsiteX3686" fmla="*/ 499448 w 706209"/>
              <a:gd name="connsiteY3686" fmla="*/ 80060 h 923360"/>
              <a:gd name="connsiteX3687" fmla="*/ 499579 w 706209"/>
              <a:gd name="connsiteY3687" fmla="*/ 80876 h 923360"/>
              <a:gd name="connsiteX3688" fmla="*/ 499333 w 706209"/>
              <a:gd name="connsiteY3688" fmla="*/ 81049 h 923360"/>
              <a:gd name="connsiteX3689" fmla="*/ 499153 w 706209"/>
              <a:gd name="connsiteY3689" fmla="*/ 81287 h 923360"/>
              <a:gd name="connsiteX3690" fmla="*/ 499072 w 706209"/>
              <a:gd name="connsiteY3690" fmla="*/ 81531 h 923360"/>
              <a:gd name="connsiteX3691" fmla="*/ 498336 w 706209"/>
              <a:gd name="connsiteY3691" fmla="*/ 82238 h 923360"/>
              <a:gd name="connsiteX3692" fmla="*/ 497698 w 706209"/>
              <a:gd name="connsiteY3692" fmla="*/ 82199 h 923360"/>
              <a:gd name="connsiteX3693" fmla="*/ 497551 w 706209"/>
              <a:gd name="connsiteY3693" fmla="*/ 82508 h 923360"/>
              <a:gd name="connsiteX3694" fmla="*/ 497355 w 706209"/>
              <a:gd name="connsiteY3694" fmla="*/ 82881 h 923360"/>
              <a:gd name="connsiteX3695" fmla="*/ 496554 w 706209"/>
              <a:gd name="connsiteY3695" fmla="*/ 82874 h 923360"/>
              <a:gd name="connsiteX3696" fmla="*/ 496227 w 706209"/>
              <a:gd name="connsiteY3696" fmla="*/ 82707 h 923360"/>
              <a:gd name="connsiteX3697" fmla="*/ 496014 w 706209"/>
              <a:gd name="connsiteY3697" fmla="*/ 82793 h 923360"/>
              <a:gd name="connsiteX3698" fmla="*/ 495213 w 706209"/>
              <a:gd name="connsiteY3698" fmla="*/ 82874 h 923360"/>
              <a:gd name="connsiteX3699" fmla="*/ 495082 w 706209"/>
              <a:gd name="connsiteY3699" fmla="*/ 82991 h 923360"/>
              <a:gd name="connsiteX3700" fmla="*/ 494935 w 706209"/>
              <a:gd name="connsiteY3700" fmla="*/ 83254 h 923360"/>
              <a:gd name="connsiteX3701" fmla="*/ 494788 w 706209"/>
              <a:gd name="connsiteY3701" fmla="*/ 83383 h 923360"/>
              <a:gd name="connsiteX3702" fmla="*/ 494510 w 706209"/>
              <a:gd name="connsiteY3702" fmla="*/ 83344 h 923360"/>
              <a:gd name="connsiteX3703" fmla="*/ 494314 w 706209"/>
              <a:gd name="connsiteY3703" fmla="*/ 83341 h 923360"/>
              <a:gd name="connsiteX3704" fmla="*/ 494052 w 706209"/>
              <a:gd name="connsiteY3704" fmla="*/ 83338 h 923360"/>
              <a:gd name="connsiteX3705" fmla="*/ 493578 w 706209"/>
              <a:gd name="connsiteY3705" fmla="*/ 83363 h 923360"/>
              <a:gd name="connsiteX3706" fmla="*/ 493169 w 706209"/>
              <a:gd name="connsiteY3706" fmla="*/ 83468 h 923360"/>
              <a:gd name="connsiteX3707" fmla="*/ 492956 w 706209"/>
              <a:gd name="connsiteY3707" fmla="*/ 83665 h 923360"/>
              <a:gd name="connsiteX3708" fmla="*/ 492695 w 706209"/>
              <a:gd name="connsiteY3708" fmla="*/ 83640 h 923360"/>
              <a:gd name="connsiteX3709" fmla="*/ 492433 w 706209"/>
              <a:gd name="connsiteY3709" fmla="*/ 83511 h 923360"/>
              <a:gd name="connsiteX3710" fmla="*/ 492090 w 706209"/>
              <a:gd name="connsiteY3710" fmla="*/ 83446 h 923360"/>
              <a:gd name="connsiteX3711" fmla="*/ 491730 w 706209"/>
              <a:gd name="connsiteY3711" fmla="*/ 83581 h 923360"/>
              <a:gd name="connsiteX3712" fmla="*/ 491599 w 706209"/>
              <a:gd name="connsiteY3712" fmla="*/ 83839 h 923360"/>
              <a:gd name="connsiteX3713" fmla="*/ 491452 w 706209"/>
              <a:gd name="connsiteY3713" fmla="*/ 84109 h 923360"/>
              <a:gd name="connsiteX3714" fmla="*/ 491338 w 706209"/>
              <a:gd name="connsiteY3714" fmla="*/ 84395 h 923360"/>
              <a:gd name="connsiteX3715" fmla="*/ 491109 w 706209"/>
              <a:gd name="connsiteY3715" fmla="*/ 84417 h 923360"/>
              <a:gd name="connsiteX3716" fmla="*/ 490847 w 706209"/>
              <a:gd name="connsiteY3716" fmla="*/ 84391 h 923360"/>
              <a:gd name="connsiteX3717" fmla="*/ 490618 w 706209"/>
              <a:gd name="connsiteY3717" fmla="*/ 84260 h 923360"/>
              <a:gd name="connsiteX3718" fmla="*/ 487642 w 706209"/>
              <a:gd name="connsiteY3718" fmla="*/ 86113 h 923360"/>
              <a:gd name="connsiteX3719" fmla="*/ 486089 w 706209"/>
              <a:gd name="connsiteY3719" fmla="*/ 87520 h 923360"/>
              <a:gd name="connsiteX3720" fmla="*/ 484323 w 706209"/>
              <a:gd name="connsiteY3720" fmla="*/ 90079 h 923360"/>
              <a:gd name="connsiteX3721" fmla="*/ 482066 w 706209"/>
              <a:gd name="connsiteY3721" fmla="*/ 96871 h 923360"/>
              <a:gd name="connsiteX3722" fmla="*/ 481936 w 706209"/>
              <a:gd name="connsiteY3722" fmla="*/ 97857 h 923360"/>
              <a:gd name="connsiteX3723" fmla="*/ 480856 w 706209"/>
              <a:gd name="connsiteY3723" fmla="*/ 101293 h 923360"/>
              <a:gd name="connsiteX3724" fmla="*/ 479270 w 706209"/>
              <a:gd name="connsiteY3724" fmla="*/ 107652 h 923360"/>
              <a:gd name="connsiteX3725" fmla="*/ 477946 w 706209"/>
              <a:gd name="connsiteY3725" fmla="*/ 112569 h 923360"/>
              <a:gd name="connsiteX3726" fmla="*/ 476425 w 706209"/>
              <a:gd name="connsiteY3726" fmla="*/ 117412 h 923360"/>
              <a:gd name="connsiteX3727" fmla="*/ 474774 w 706209"/>
              <a:gd name="connsiteY3727" fmla="*/ 121769 h 923360"/>
              <a:gd name="connsiteX3728" fmla="*/ 473580 w 706209"/>
              <a:gd name="connsiteY3728" fmla="*/ 126723 h 923360"/>
              <a:gd name="connsiteX3729" fmla="*/ 471078 w 706209"/>
              <a:gd name="connsiteY3729" fmla="*/ 129800 h 923360"/>
              <a:gd name="connsiteX3730" fmla="*/ 469639 w 706209"/>
              <a:gd name="connsiteY3730" fmla="*/ 131366 h 923360"/>
              <a:gd name="connsiteX3731" fmla="*/ 469623 w 706209"/>
              <a:gd name="connsiteY3731" fmla="*/ 133290 h 923360"/>
              <a:gd name="connsiteX3732" fmla="*/ 469868 w 706209"/>
              <a:gd name="connsiteY3732" fmla="*/ 143228 h 923360"/>
              <a:gd name="connsiteX3733" fmla="*/ 470130 w 706209"/>
              <a:gd name="connsiteY3733" fmla="*/ 147312 h 923360"/>
              <a:gd name="connsiteX3734" fmla="*/ 469721 w 706209"/>
              <a:gd name="connsiteY3734" fmla="*/ 148432 h 923360"/>
              <a:gd name="connsiteX3735" fmla="*/ 468887 w 706209"/>
              <a:gd name="connsiteY3735" fmla="*/ 148666 h 923360"/>
              <a:gd name="connsiteX3736" fmla="*/ 464963 w 706209"/>
              <a:gd name="connsiteY3736" fmla="*/ 148520 h 923360"/>
              <a:gd name="connsiteX3737" fmla="*/ 462674 w 706209"/>
              <a:gd name="connsiteY3737" fmla="*/ 148540 h 923360"/>
              <a:gd name="connsiteX3738" fmla="*/ 458913 w 706209"/>
              <a:gd name="connsiteY3738" fmla="*/ 148573 h 923360"/>
              <a:gd name="connsiteX3739" fmla="*/ 456313 w 706209"/>
              <a:gd name="connsiteY3739" fmla="*/ 148174 h 923360"/>
              <a:gd name="connsiteX3740" fmla="*/ 453762 w 706209"/>
              <a:gd name="connsiteY3740" fmla="*/ 149903 h 923360"/>
              <a:gd name="connsiteX3741" fmla="*/ 453174 w 706209"/>
              <a:gd name="connsiteY3741" fmla="*/ 157251 h 923360"/>
              <a:gd name="connsiteX3742" fmla="*/ 453206 w 706209"/>
              <a:gd name="connsiteY3742" fmla="*/ 162327 h 923360"/>
              <a:gd name="connsiteX3743" fmla="*/ 450247 w 706209"/>
              <a:gd name="connsiteY3743" fmla="*/ 165503 h 923360"/>
              <a:gd name="connsiteX3744" fmla="*/ 449380 w 706209"/>
              <a:gd name="connsiteY3744" fmla="*/ 165902 h 923360"/>
              <a:gd name="connsiteX3745" fmla="*/ 440779 w 706209"/>
              <a:gd name="connsiteY3745" fmla="*/ 168052 h 923360"/>
              <a:gd name="connsiteX3746" fmla="*/ 432980 w 706209"/>
              <a:gd name="connsiteY3746" fmla="*/ 171319 h 923360"/>
              <a:gd name="connsiteX3747" fmla="*/ 430200 w 706209"/>
              <a:gd name="connsiteY3747" fmla="*/ 173435 h 923360"/>
              <a:gd name="connsiteX3748" fmla="*/ 429121 w 706209"/>
              <a:gd name="connsiteY3748" fmla="*/ 174250 h 923360"/>
              <a:gd name="connsiteX3749" fmla="*/ 429432 w 706209"/>
              <a:gd name="connsiteY3749" fmla="*/ 175429 h 923360"/>
              <a:gd name="connsiteX3750" fmla="*/ 427862 w 706209"/>
              <a:gd name="connsiteY3750" fmla="*/ 179887 h 923360"/>
              <a:gd name="connsiteX3751" fmla="*/ 427486 w 706209"/>
              <a:gd name="connsiteY3751" fmla="*/ 182179 h 923360"/>
              <a:gd name="connsiteX3752" fmla="*/ 428467 w 706209"/>
              <a:gd name="connsiteY3752" fmla="*/ 184292 h 923360"/>
              <a:gd name="connsiteX3753" fmla="*/ 427780 w 706209"/>
              <a:gd name="connsiteY3753" fmla="*/ 185715 h 923360"/>
              <a:gd name="connsiteX3754" fmla="*/ 428385 w 706209"/>
              <a:gd name="connsiteY3754" fmla="*/ 186958 h 923360"/>
              <a:gd name="connsiteX3755" fmla="*/ 427699 w 706209"/>
              <a:gd name="connsiteY3755" fmla="*/ 189931 h 923360"/>
              <a:gd name="connsiteX3756" fmla="*/ 426701 w 706209"/>
              <a:gd name="connsiteY3756" fmla="*/ 190541 h 923360"/>
              <a:gd name="connsiteX3757" fmla="*/ 424412 w 706209"/>
              <a:gd name="connsiteY3757" fmla="*/ 195454 h 923360"/>
              <a:gd name="connsiteX3758" fmla="*/ 422793 w 706209"/>
              <a:gd name="connsiteY3758" fmla="*/ 198460 h 923360"/>
              <a:gd name="connsiteX3759" fmla="*/ 421272 w 706209"/>
              <a:gd name="connsiteY3759" fmla="*/ 198801 h 923360"/>
              <a:gd name="connsiteX3760" fmla="*/ 419948 w 706209"/>
              <a:gd name="connsiteY3760" fmla="*/ 198152 h 923360"/>
              <a:gd name="connsiteX3761" fmla="*/ 417266 w 706209"/>
              <a:gd name="connsiteY3761" fmla="*/ 196405 h 923360"/>
              <a:gd name="connsiteX3762" fmla="*/ 414977 w 706209"/>
              <a:gd name="connsiteY3762" fmla="*/ 197838 h 923360"/>
              <a:gd name="connsiteX3763" fmla="*/ 403564 w 706209"/>
              <a:gd name="connsiteY3763" fmla="*/ 206886 h 923360"/>
              <a:gd name="connsiteX3764" fmla="*/ 399380 w 706209"/>
              <a:gd name="connsiteY3764" fmla="*/ 209615 h 923360"/>
              <a:gd name="connsiteX3765" fmla="*/ 391611 w 706209"/>
              <a:gd name="connsiteY3765" fmla="*/ 214643 h 923360"/>
              <a:gd name="connsiteX3766" fmla="*/ 386065 w 706209"/>
              <a:gd name="connsiteY3766" fmla="*/ 218609 h 923360"/>
              <a:gd name="connsiteX3767" fmla="*/ 381230 w 706209"/>
              <a:gd name="connsiteY3767" fmla="*/ 224433 h 923360"/>
              <a:gd name="connsiteX3768" fmla="*/ 379193 w 706209"/>
              <a:gd name="connsiteY3768" fmla="*/ 229460 h 923360"/>
              <a:gd name="connsiteX3769" fmla="*/ 378708 w 706209"/>
              <a:gd name="connsiteY3769" fmla="*/ 231198 h 923360"/>
              <a:gd name="connsiteX3770" fmla="*/ 378121 w 706209"/>
              <a:gd name="connsiteY3770" fmla="*/ 233307 h 923360"/>
              <a:gd name="connsiteX3771" fmla="*/ 377356 w 706209"/>
              <a:gd name="connsiteY3771" fmla="*/ 235587 h 923360"/>
              <a:gd name="connsiteX3772" fmla="*/ 375961 w 706209"/>
              <a:gd name="connsiteY3772" fmla="*/ 238299 h 923360"/>
              <a:gd name="connsiteX3773" fmla="*/ 374076 w 706209"/>
              <a:gd name="connsiteY3773" fmla="*/ 239718 h 923360"/>
              <a:gd name="connsiteX3774" fmla="*/ 371959 w 706209"/>
              <a:gd name="connsiteY3774" fmla="*/ 240326 h 923360"/>
              <a:gd name="connsiteX3775" fmla="*/ 370786 w 706209"/>
              <a:gd name="connsiteY3775" fmla="*/ 240286 h 923360"/>
              <a:gd name="connsiteX3776" fmla="*/ 369499 w 706209"/>
              <a:gd name="connsiteY3776" fmla="*/ 239267 h 923360"/>
              <a:gd name="connsiteX3777" fmla="*/ 367737 w 706209"/>
              <a:gd name="connsiteY3777" fmla="*/ 235679 h 923360"/>
              <a:gd name="connsiteX3778" fmla="*/ 370564 w 706209"/>
              <a:gd name="connsiteY3778" fmla="*/ 230010 h 923360"/>
              <a:gd name="connsiteX3779" fmla="*/ 370402 w 706209"/>
              <a:gd name="connsiteY3779" fmla="*/ 229884 h 923360"/>
              <a:gd name="connsiteX3780" fmla="*/ 369979 w 706209"/>
              <a:gd name="connsiteY3780" fmla="*/ 229582 h 923360"/>
              <a:gd name="connsiteX3781" fmla="*/ 369761 w 706209"/>
              <a:gd name="connsiteY3781" fmla="*/ 229408 h 923360"/>
              <a:gd name="connsiteX3782" fmla="*/ 369524 w 706209"/>
              <a:gd name="connsiteY3782" fmla="*/ 229344 h 923360"/>
              <a:gd name="connsiteX3783" fmla="*/ 369403 w 706209"/>
              <a:gd name="connsiteY3783" fmla="*/ 229228 h 923360"/>
              <a:gd name="connsiteX3784" fmla="*/ 369333 w 706209"/>
              <a:gd name="connsiteY3784" fmla="*/ 229010 h 923360"/>
              <a:gd name="connsiteX3785" fmla="*/ 369326 w 706209"/>
              <a:gd name="connsiteY3785" fmla="*/ 228656 h 923360"/>
              <a:gd name="connsiteX3786" fmla="*/ 369210 w 706209"/>
              <a:gd name="connsiteY3786" fmla="*/ 228328 h 923360"/>
              <a:gd name="connsiteX3787" fmla="*/ 368909 w 706209"/>
              <a:gd name="connsiteY3787" fmla="*/ 228013 h 923360"/>
              <a:gd name="connsiteX3788" fmla="*/ 369082 w 706209"/>
              <a:gd name="connsiteY3788" fmla="*/ 227331 h 923360"/>
              <a:gd name="connsiteX3789" fmla="*/ 369243 w 706209"/>
              <a:gd name="connsiteY3789" fmla="*/ 227383 h 923360"/>
              <a:gd name="connsiteX3790" fmla="*/ 369499 w 706209"/>
              <a:gd name="connsiteY3790" fmla="*/ 227383 h 923360"/>
              <a:gd name="connsiteX3791" fmla="*/ 369794 w 706209"/>
              <a:gd name="connsiteY3791" fmla="*/ 227338 h 923360"/>
              <a:gd name="connsiteX3792" fmla="*/ 369761 w 706209"/>
              <a:gd name="connsiteY3792" fmla="*/ 226984 h 923360"/>
              <a:gd name="connsiteX3793" fmla="*/ 369432 w 706209"/>
              <a:gd name="connsiteY3793" fmla="*/ 226479 h 923360"/>
              <a:gd name="connsiteX3794" fmla="*/ 369460 w 706209"/>
              <a:gd name="connsiteY3794" fmla="*/ 226251 h 923360"/>
              <a:gd name="connsiteX3795" fmla="*/ 369359 w 706209"/>
              <a:gd name="connsiteY3795" fmla="*/ 226065 h 923360"/>
              <a:gd name="connsiteX3796" fmla="*/ 369192 w 706209"/>
              <a:gd name="connsiteY3796" fmla="*/ 225627 h 923360"/>
              <a:gd name="connsiteX3797" fmla="*/ 369089 w 706209"/>
              <a:gd name="connsiteY3797" fmla="*/ 225434 h 923360"/>
              <a:gd name="connsiteX3798" fmla="*/ 368968 w 706209"/>
              <a:gd name="connsiteY3798" fmla="*/ 225293 h 923360"/>
              <a:gd name="connsiteX3799" fmla="*/ 368935 w 706209"/>
              <a:gd name="connsiteY3799" fmla="*/ 224997 h 923360"/>
              <a:gd name="connsiteX3800" fmla="*/ 368661 w 706209"/>
              <a:gd name="connsiteY3800" fmla="*/ 224840 h 923360"/>
              <a:gd name="connsiteX3801" fmla="*/ 368518 w 706209"/>
              <a:gd name="connsiteY3801" fmla="*/ 224598 h 923360"/>
              <a:gd name="connsiteX3802" fmla="*/ 368424 w 706209"/>
              <a:gd name="connsiteY3802" fmla="*/ 224418 h 923360"/>
              <a:gd name="connsiteX3803" fmla="*/ 368281 w 706209"/>
              <a:gd name="connsiteY3803" fmla="*/ 224373 h 923360"/>
              <a:gd name="connsiteX3804" fmla="*/ 368029 w 706209"/>
              <a:gd name="connsiteY3804" fmla="*/ 224462 h 923360"/>
              <a:gd name="connsiteX3805" fmla="*/ 367962 w 706209"/>
              <a:gd name="connsiteY3805" fmla="*/ 224116 h 923360"/>
              <a:gd name="connsiteX3806" fmla="*/ 367846 w 706209"/>
              <a:gd name="connsiteY3806" fmla="*/ 223846 h 923360"/>
              <a:gd name="connsiteX3807" fmla="*/ 367660 w 706209"/>
              <a:gd name="connsiteY3807" fmla="*/ 223807 h 923360"/>
              <a:gd name="connsiteX3808" fmla="*/ 367609 w 706209"/>
              <a:gd name="connsiteY3808" fmla="*/ 223660 h 923360"/>
              <a:gd name="connsiteX3809" fmla="*/ 367693 w 706209"/>
              <a:gd name="connsiteY3809" fmla="*/ 223492 h 923360"/>
              <a:gd name="connsiteX3810" fmla="*/ 368033 w 706209"/>
              <a:gd name="connsiteY3810" fmla="*/ 223518 h 923360"/>
              <a:gd name="connsiteX3811" fmla="*/ 368327 w 706209"/>
              <a:gd name="connsiteY3811" fmla="*/ 223319 h 923360"/>
              <a:gd name="connsiteX3812" fmla="*/ 368718 w 706209"/>
              <a:gd name="connsiteY3812" fmla="*/ 222656 h 923360"/>
              <a:gd name="connsiteX3813" fmla="*/ 368711 w 706209"/>
              <a:gd name="connsiteY3813" fmla="*/ 222418 h 923360"/>
              <a:gd name="connsiteX3814" fmla="*/ 368571 w 706209"/>
              <a:gd name="connsiteY3814" fmla="*/ 222328 h 923360"/>
              <a:gd name="connsiteX3815" fmla="*/ 368410 w 706209"/>
              <a:gd name="connsiteY3815" fmla="*/ 222232 h 923360"/>
              <a:gd name="connsiteX3816" fmla="*/ 368193 w 706209"/>
              <a:gd name="connsiteY3816" fmla="*/ 222232 h 923360"/>
              <a:gd name="connsiteX3817" fmla="*/ 368007 w 706209"/>
              <a:gd name="connsiteY3817" fmla="*/ 222316 h 923360"/>
              <a:gd name="connsiteX3818" fmla="*/ 367823 w 706209"/>
              <a:gd name="connsiteY3818" fmla="*/ 222415 h 923360"/>
              <a:gd name="connsiteX3819" fmla="*/ 367820 w 706209"/>
              <a:gd name="connsiteY3819" fmla="*/ 222226 h 923360"/>
              <a:gd name="connsiteX3820" fmla="*/ 367980 w 706209"/>
              <a:gd name="connsiteY3820" fmla="*/ 222039 h 923360"/>
              <a:gd name="connsiteX3821" fmla="*/ 367993 w 706209"/>
              <a:gd name="connsiteY3821" fmla="*/ 221853 h 923360"/>
              <a:gd name="connsiteX3822" fmla="*/ 367993 w 706209"/>
              <a:gd name="connsiteY3822" fmla="*/ 221698 h 923360"/>
              <a:gd name="connsiteX3823" fmla="*/ 367993 w 706209"/>
              <a:gd name="connsiteY3823" fmla="*/ 221126 h 923360"/>
              <a:gd name="connsiteX3824" fmla="*/ 367980 w 706209"/>
              <a:gd name="connsiteY3824" fmla="*/ 220965 h 923360"/>
              <a:gd name="connsiteX3825" fmla="*/ 367809 w 706209"/>
              <a:gd name="connsiteY3825" fmla="*/ 220779 h 923360"/>
              <a:gd name="connsiteX3826" fmla="*/ 367732 w 706209"/>
              <a:gd name="connsiteY3826" fmla="*/ 220480 h 923360"/>
              <a:gd name="connsiteX3827" fmla="*/ 367475 w 706209"/>
              <a:gd name="connsiteY3827" fmla="*/ 220406 h 923360"/>
              <a:gd name="connsiteX3828" fmla="*/ 367295 w 706209"/>
              <a:gd name="connsiteY3828" fmla="*/ 220380 h 923360"/>
              <a:gd name="connsiteX3829" fmla="*/ 367129 w 706209"/>
              <a:gd name="connsiteY3829" fmla="*/ 220332 h 923360"/>
              <a:gd name="connsiteX3830" fmla="*/ 367238 w 706209"/>
              <a:gd name="connsiteY3830" fmla="*/ 220181 h 923360"/>
              <a:gd name="connsiteX3831" fmla="*/ 367187 w 706209"/>
              <a:gd name="connsiteY3831" fmla="*/ 219988 h 923360"/>
              <a:gd name="connsiteX3832" fmla="*/ 366873 w 706209"/>
              <a:gd name="connsiteY3832" fmla="*/ 219795 h 923360"/>
              <a:gd name="connsiteX3833" fmla="*/ 366720 w 706209"/>
              <a:gd name="connsiteY3833" fmla="*/ 219711 h 923360"/>
              <a:gd name="connsiteX3834" fmla="*/ 366559 w 706209"/>
              <a:gd name="connsiteY3834" fmla="*/ 219505 h 923360"/>
              <a:gd name="connsiteX3835" fmla="*/ 366412 w 706209"/>
              <a:gd name="connsiteY3835" fmla="*/ 219255 h 923360"/>
              <a:gd name="connsiteX3836" fmla="*/ 366353 w 706209"/>
              <a:gd name="connsiteY3836" fmla="*/ 219004 h 923360"/>
              <a:gd name="connsiteX3837" fmla="*/ 366342 w 706209"/>
              <a:gd name="connsiteY3837" fmla="*/ 218554 h 923360"/>
              <a:gd name="connsiteX3838" fmla="*/ 366316 w 706209"/>
              <a:gd name="connsiteY3838" fmla="*/ 218078 h 923360"/>
              <a:gd name="connsiteX3839" fmla="*/ 366309 w 706209"/>
              <a:gd name="connsiteY3839" fmla="*/ 217724 h 923360"/>
              <a:gd name="connsiteX3840" fmla="*/ 366290 w 706209"/>
              <a:gd name="connsiteY3840" fmla="*/ 217358 h 923360"/>
              <a:gd name="connsiteX3841" fmla="*/ 366265 w 706209"/>
              <a:gd name="connsiteY3841" fmla="*/ 217145 h 923360"/>
              <a:gd name="connsiteX3842" fmla="*/ 366200 w 706209"/>
              <a:gd name="connsiteY3842" fmla="*/ 216972 h 923360"/>
              <a:gd name="connsiteX3843" fmla="*/ 366111 w 706209"/>
              <a:gd name="connsiteY3843" fmla="*/ 216760 h 923360"/>
              <a:gd name="connsiteX3844" fmla="*/ 366035 w 706209"/>
              <a:gd name="connsiteY3844" fmla="*/ 216502 h 923360"/>
              <a:gd name="connsiteX3845" fmla="*/ 365938 w 706209"/>
              <a:gd name="connsiteY3845" fmla="*/ 216342 h 923360"/>
              <a:gd name="connsiteX3846" fmla="*/ 365701 w 706209"/>
              <a:gd name="connsiteY3846" fmla="*/ 216149 h 923360"/>
              <a:gd name="connsiteX3847" fmla="*/ 365515 w 706209"/>
              <a:gd name="connsiteY3847" fmla="*/ 215892 h 923360"/>
              <a:gd name="connsiteX3848" fmla="*/ 365438 w 706209"/>
              <a:gd name="connsiteY3848" fmla="*/ 215712 h 923360"/>
              <a:gd name="connsiteX3849" fmla="*/ 365407 w 706209"/>
              <a:gd name="connsiteY3849" fmla="*/ 215300 h 923360"/>
              <a:gd name="connsiteX3850" fmla="*/ 365150 w 706209"/>
              <a:gd name="connsiteY3850" fmla="*/ 215126 h 923360"/>
              <a:gd name="connsiteX3851" fmla="*/ 364977 w 706209"/>
              <a:gd name="connsiteY3851" fmla="*/ 214966 h 923360"/>
              <a:gd name="connsiteX3852" fmla="*/ 364830 w 706209"/>
              <a:gd name="connsiteY3852" fmla="*/ 214888 h 923360"/>
              <a:gd name="connsiteX3853" fmla="*/ 364592 w 706209"/>
              <a:gd name="connsiteY3853" fmla="*/ 214908 h 923360"/>
              <a:gd name="connsiteX3854" fmla="*/ 364395 w 706209"/>
              <a:gd name="connsiteY3854" fmla="*/ 214908 h 923360"/>
              <a:gd name="connsiteX3855" fmla="*/ 364261 w 706209"/>
              <a:gd name="connsiteY3855" fmla="*/ 214786 h 923360"/>
              <a:gd name="connsiteX3856" fmla="*/ 364247 w 706209"/>
              <a:gd name="connsiteY3856" fmla="*/ 214554 h 923360"/>
              <a:gd name="connsiteX3857" fmla="*/ 364187 w 706209"/>
              <a:gd name="connsiteY3857" fmla="*/ 214294 h 923360"/>
              <a:gd name="connsiteX3858" fmla="*/ 363904 w 706209"/>
              <a:gd name="connsiteY3858" fmla="*/ 214413 h 923360"/>
              <a:gd name="connsiteX3859" fmla="*/ 363786 w 706209"/>
              <a:gd name="connsiteY3859" fmla="*/ 214628 h 923360"/>
              <a:gd name="connsiteX3860" fmla="*/ 363914 w 706209"/>
              <a:gd name="connsiteY3860" fmla="*/ 214824 h 923360"/>
              <a:gd name="connsiteX3861" fmla="*/ 363870 w 706209"/>
              <a:gd name="connsiteY3861" fmla="*/ 214982 h 923360"/>
              <a:gd name="connsiteX3862" fmla="*/ 363670 w 706209"/>
              <a:gd name="connsiteY3862" fmla="*/ 214946 h 923360"/>
              <a:gd name="connsiteX3863" fmla="*/ 363503 w 706209"/>
              <a:gd name="connsiteY3863" fmla="*/ 214818 h 923360"/>
              <a:gd name="connsiteX3864" fmla="*/ 363309 w 706209"/>
              <a:gd name="connsiteY3864" fmla="*/ 214737 h 923360"/>
              <a:gd name="connsiteX3865" fmla="*/ 363108 w 706209"/>
              <a:gd name="connsiteY3865" fmla="*/ 214483 h 923360"/>
              <a:gd name="connsiteX3866" fmla="*/ 362895 w 706209"/>
              <a:gd name="connsiteY3866" fmla="*/ 214319 h 923360"/>
              <a:gd name="connsiteX3867" fmla="*/ 362768 w 706209"/>
              <a:gd name="connsiteY3867" fmla="*/ 214078 h 923360"/>
              <a:gd name="connsiteX3868" fmla="*/ 362524 w 706209"/>
              <a:gd name="connsiteY3868" fmla="*/ 214020 h 923360"/>
              <a:gd name="connsiteX3869" fmla="*/ 362414 w 706209"/>
              <a:gd name="connsiteY3869" fmla="*/ 214123 h 923360"/>
              <a:gd name="connsiteX3870" fmla="*/ 362300 w 706209"/>
              <a:gd name="connsiteY3870" fmla="*/ 213982 h 923360"/>
              <a:gd name="connsiteX3871" fmla="*/ 362313 w 706209"/>
              <a:gd name="connsiteY3871" fmla="*/ 213705 h 923360"/>
              <a:gd name="connsiteX3872" fmla="*/ 362230 w 706209"/>
              <a:gd name="connsiteY3872" fmla="*/ 213500 h 923360"/>
              <a:gd name="connsiteX3873" fmla="*/ 361742 w 706209"/>
              <a:gd name="connsiteY3873" fmla="*/ 213377 h 923360"/>
              <a:gd name="connsiteX3874" fmla="*/ 361569 w 706209"/>
              <a:gd name="connsiteY3874" fmla="*/ 213165 h 923360"/>
              <a:gd name="connsiteX3875" fmla="*/ 361415 w 706209"/>
              <a:gd name="connsiteY3875" fmla="*/ 212869 h 923360"/>
              <a:gd name="connsiteX3876" fmla="*/ 361262 w 706209"/>
              <a:gd name="connsiteY3876" fmla="*/ 212766 h 923360"/>
              <a:gd name="connsiteX3877" fmla="*/ 361101 w 706209"/>
              <a:gd name="connsiteY3877" fmla="*/ 212689 h 923360"/>
              <a:gd name="connsiteX3878" fmla="*/ 360884 w 706209"/>
              <a:gd name="connsiteY3878" fmla="*/ 212644 h 923360"/>
              <a:gd name="connsiteX3879" fmla="*/ 360737 w 706209"/>
              <a:gd name="connsiteY3879" fmla="*/ 212676 h 923360"/>
              <a:gd name="connsiteX3880" fmla="*/ 360506 w 706209"/>
              <a:gd name="connsiteY3880" fmla="*/ 212651 h 923360"/>
              <a:gd name="connsiteX3881" fmla="*/ 360281 w 706209"/>
              <a:gd name="connsiteY3881" fmla="*/ 212418 h 923360"/>
              <a:gd name="connsiteX3882" fmla="*/ 359937 w 706209"/>
              <a:gd name="connsiteY3882" fmla="*/ 212316 h 923360"/>
              <a:gd name="connsiteX3883" fmla="*/ 359828 w 706209"/>
              <a:gd name="connsiteY3883" fmla="*/ 212439 h 923360"/>
              <a:gd name="connsiteX3884" fmla="*/ 359630 w 706209"/>
              <a:gd name="connsiteY3884" fmla="*/ 212464 h 923360"/>
              <a:gd name="connsiteX3885" fmla="*/ 359367 w 706209"/>
              <a:gd name="connsiteY3885" fmla="*/ 212451 h 923360"/>
              <a:gd name="connsiteX3886" fmla="*/ 359123 w 706209"/>
              <a:gd name="connsiteY3886" fmla="*/ 212426 h 923360"/>
              <a:gd name="connsiteX3887" fmla="*/ 358796 w 706209"/>
              <a:gd name="connsiteY3887" fmla="*/ 212323 h 923360"/>
              <a:gd name="connsiteX3888" fmla="*/ 358649 w 706209"/>
              <a:gd name="connsiteY3888" fmla="*/ 212342 h 923360"/>
              <a:gd name="connsiteX3889" fmla="*/ 358425 w 706209"/>
              <a:gd name="connsiteY3889" fmla="*/ 212397 h 923360"/>
              <a:gd name="connsiteX3890" fmla="*/ 357996 w 706209"/>
              <a:gd name="connsiteY3890" fmla="*/ 212406 h 923360"/>
              <a:gd name="connsiteX3891" fmla="*/ 357740 w 706209"/>
              <a:gd name="connsiteY3891" fmla="*/ 212432 h 923360"/>
              <a:gd name="connsiteX3892" fmla="*/ 357599 w 706209"/>
              <a:gd name="connsiteY3892" fmla="*/ 212342 h 923360"/>
              <a:gd name="connsiteX3893" fmla="*/ 357509 w 706209"/>
              <a:gd name="connsiteY3893" fmla="*/ 212201 h 923360"/>
              <a:gd name="connsiteX3894" fmla="*/ 357362 w 706209"/>
              <a:gd name="connsiteY3894" fmla="*/ 212104 h 923360"/>
              <a:gd name="connsiteX3895" fmla="*/ 357221 w 706209"/>
              <a:gd name="connsiteY3895" fmla="*/ 212265 h 923360"/>
              <a:gd name="connsiteX3896" fmla="*/ 357087 w 706209"/>
              <a:gd name="connsiteY3896" fmla="*/ 212361 h 923360"/>
              <a:gd name="connsiteX3897" fmla="*/ 356834 w 706209"/>
              <a:gd name="connsiteY3897" fmla="*/ 212392 h 923360"/>
              <a:gd name="connsiteX3898" fmla="*/ 356613 w 706209"/>
              <a:gd name="connsiteY3898" fmla="*/ 212567 h 923360"/>
              <a:gd name="connsiteX3899" fmla="*/ 356433 w 706209"/>
              <a:gd name="connsiteY3899" fmla="*/ 212779 h 923360"/>
              <a:gd name="connsiteX3900" fmla="*/ 356235 w 706209"/>
              <a:gd name="connsiteY3900" fmla="*/ 213062 h 923360"/>
              <a:gd name="connsiteX3901" fmla="*/ 356126 w 706209"/>
              <a:gd name="connsiteY3901" fmla="*/ 213352 h 923360"/>
              <a:gd name="connsiteX3902" fmla="*/ 356011 w 706209"/>
              <a:gd name="connsiteY3902" fmla="*/ 213647 h 923360"/>
              <a:gd name="connsiteX3903" fmla="*/ 355856 w 706209"/>
              <a:gd name="connsiteY3903" fmla="*/ 213850 h 923360"/>
              <a:gd name="connsiteX3904" fmla="*/ 355614 w 706209"/>
              <a:gd name="connsiteY3904" fmla="*/ 214085 h 923360"/>
              <a:gd name="connsiteX3905" fmla="*/ 355428 w 706209"/>
              <a:gd name="connsiteY3905" fmla="*/ 214207 h 923360"/>
              <a:gd name="connsiteX3906" fmla="*/ 355300 w 706209"/>
              <a:gd name="connsiteY3906" fmla="*/ 214297 h 923360"/>
              <a:gd name="connsiteX3907" fmla="*/ 355100 w 706209"/>
              <a:gd name="connsiteY3907" fmla="*/ 214316 h 923360"/>
              <a:gd name="connsiteX3908" fmla="*/ 354909 w 706209"/>
              <a:gd name="connsiteY3908" fmla="*/ 214316 h 923360"/>
              <a:gd name="connsiteX3909" fmla="*/ 354703 w 706209"/>
              <a:gd name="connsiteY3909" fmla="*/ 214310 h 923360"/>
              <a:gd name="connsiteX3910" fmla="*/ 354473 w 706209"/>
              <a:gd name="connsiteY3910" fmla="*/ 214149 h 923360"/>
              <a:gd name="connsiteX3911" fmla="*/ 354249 w 706209"/>
              <a:gd name="connsiteY3911" fmla="*/ 213879 h 923360"/>
              <a:gd name="connsiteX3912" fmla="*/ 354165 w 706209"/>
              <a:gd name="connsiteY3912" fmla="*/ 213422 h 923360"/>
              <a:gd name="connsiteX3913" fmla="*/ 354088 w 706209"/>
              <a:gd name="connsiteY3913" fmla="*/ 212979 h 923360"/>
              <a:gd name="connsiteX3914" fmla="*/ 353923 w 706209"/>
              <a:gd name="connsiteY3914" fmla="*/ 212541 h 923360"/>
              <a:gd name="connsiteX3915" fmla="*/ 353810 w 706209"/>
              <a:gd name="connsiteY3915" fmla="*/ 212303 h 923360"/>
              <a:gd name="connsiteX3916" fmla="*/ 353704 w 706209"/>
              <a:gd name="connsiteY3916" fmla="*/ 212078 h 923360"/>
              <a:gd name="connsiteX3917" fmla="*/ 353526 w 706209"/>
              <a:gd name="connsiteY3917" fmla="*/ 211712 h 923360"/>
              <a:gd name="connsiteX3918" fmla="*/ 353385 w 706209"/>
              <a:gd name="connsiteY3918" fmla="*/ 211487 h 923360"/>
              <a:gd name="connsiteX3919" fmla="*/ 353250 w 706209"/>
              <a:gd name="connsiteY3919" fmla="*/ 211365 h 923360"/>
              <a:gd name="connsiteX3920" fmla="*/ 353166 w 706209"/>
              <a:gd name="connsiteY3920" fmla="*/ 211204 h 923360"/>
              <a:gd name="connsiteX3921" fmla="*/ 352891 w 706209"/>
              <a:gd name="connsiteY3921" fmla="*/ 211178 h 923360"/>
              <a:gd name="connsiteX3922" fmla="*/ 352694 w 706209"/>
              <a:gd name="connsiteY3922" fmla="*/ 211236 h 923360"/>
              <a:gd name="connsiteX3923" fmla="*/ 352450 w 706209"/>
              <a:gd name="connsiteY3923" fmla="*/ 211236 h 923360"/>
              <a:gd name="connsiteX3924" fmla="*/ 352296 w 706209"/>
              <a:gd name="connsiteY3924" fmla="*/ 211339 h 923360"/>
              <a:gd name="connsiteX3925" fmla="*/ 352156 w 706209"/>
              <a:gd name="connsiteY3925" fmla="*/ 211461 h 923360"/>
              <a:gd name="connsiteX3926" fmla="*/ 351989 w 706209"/>
              <a:gd name="connsiteY3926" fmla="*/ 211554 h 923360"/>
              <a:gd name="connsiteX3927" fmla="*/ 351886 w 706209"/>
              <a:gd name="connsiteY3927" fmla="*/ 211976 h 923360"/>
              <a:gd name="connsiteX3928" fmla="*/ 351776 w 706209"/>
              <a:gd name="connsiteY3928" fmla="*/ 212230 h 923360"/>
              <a:gd name="connsiteX3929" fmla="*/ 351758 w 706209"/>
              <a:gd name="connsiteY3929" fmla="*/ 212419 h 923360"/>
              <a:gd name="connsiteX3930" fmla="*/ 351829 w 706209"/>
              <a:gd name="connsiteY3930" fmla="*/ 212657 h 923360"/>
              <a:gd name="connsiteX3931" fmla="*/ 351842 w 706209"/>
              <a:gd name="connsiteY3931" fmla="*/ 212850 h 923360"/>
              <a:gd name="connsiteX3932" fmla="*/ 351719 w 706209"/>
              <a:gd name="connsiteY3932" fmla="*/ 213091 h 923360"/>
              <a:gd name="connsiteX3933" fmla="*/ 351611 w 706209"/>
              <a:gd name="connsiteY3933" fmla="*/ 213262 h 923360"/>
              <a:gd name="connsiteX3934" fmla="*/ 351367 w 706209"/>
              <a:gd name="connsiteY3934" fmla="*/ 213519 h 923360"/>
              <a:gd name="connsiteX3935" fmla="*/ 351188 w 706209"/>
              <a:gd name="connsiteY3935" fmla="*/ 213660 h 923360"/>
              <a:gd name="connsiteX3936" fmla="*/ 351034 w 706209"/>
              <a:gd name="connsiteY3936" fmla="*/ 213821 h 923360"/>
              <a:gd name="connsiteX3937" fmla="*/ 350867 w 706209"/>
              <a:gd name="connsiteY3937" fmla="*/ 213885 h 923360"/>
              <a:gd name="connsiteX3938" fmla="*/ 350720 w 706209"/>
              <a:gd name="connsiteY3938" fmla="*/ 214059 h 923360"/>
              <a:gd name="connsiteX3939" fmla="*/ 350610 w 706209"/>
              <a:gd name="connsiteY3939" fmla="*/ 214329 h 923360"/>
              <a:gd name="connsiteX3940" fmla="*/ 350386 w 706209"/>
              <a:gd name="connsiteY3940" fmla="*/ 214580 h 923360"/>
              <a:gd name="connsiteX3941" fmla="*/ 350252 w 706209"/>
              <a:gd name="connsiteY3941" fmla="*/ 214670 h 923360"/>
              <a:gd name="connsiteX3942" fmla="*/ 350068 w 706209"/>
              <a:gd name="connsiteY3942" fmla="*/ 214795 h 923360"/>
              <a:gd name="connsiteX3943" fmla="*/ 349721 w 706209"/>
              <a:gd name="connsiteY3943" fmla="*/ 215086 h 923360"/>
              <a:gd name="connsiteX3944" fmla="*/ 349580 w 706209"/>
              <a:gd name="connsiteY3944" fmla="*/ 215204 h 923360"/>
              <a:gd name="connsiteX3945" fmla="*/ 349453 w 706209"/>
              <a:gd name="connsiteY3945" fmla="*/ 215313 h 923360"/>
              <a:gd name="connsiteX3946" fmla="*/ 349163 w 706209"/>
              <a:gd name="connsiteY3946" fmla="*/ 215486 h 923360"/>
              <a:gd name="connsiteX3947" fmla="*/ 348946 w 706209"/>
              <a:gd name="connsiteY3947" fmla="*/ 215531 h 923360"/>
              <a:gd name="connsiteX3948" fmla="*/ 348702 w 706209"/>
              <a:gd name="connsiteY3948" fmla="*/ 215512 h 923360"/>
              <a:gd name="connsiteX3949" fmla="*/ 348423 w 706209"/>
              <a:gd name="connsiteY3949" fmla="*/ 215327 h 923360"/>
              <a:gd name="connsiteX3950" fmla="*/ 348190 w 706209"/>
              <a:gd name="connsiteY3950" fmla="*/ 215178 h 923360"/>
              <a:gd name="connsiteX3951" fmla="*/ 347903 w 706209"/>
              <a:gd name="connsiteY3951" fmla="*/ 215043 h 923360"/>
              <a:gd name="connsiteX3952" fmla="*/ 347659 w 706209"/>
              <a:gd name="connsiteY3952" fmla="*/ 215062 h 923360"/>
              <a:gd name="connsiteX3953" fmla="*/ 347505 w 706209"/>
              <a:gd name="connsiteY3953" fmla="*/ 215165 h 923360"/>
              <a:gd name="connsiteX3954" fmla="*/ 347422 w 706209"/>
              <a:gd name="connsiteY3954" fmla="*/ 215364 h 923360"/>
              <a:gd name="connsiteX3955" fmla="*/ 347288 w 706209"/>
              <a:gd name="connsiteY3955" fmla="*/ 215525 h 923360"/>
              <a:gd name="connsiteX3956" fmla="*/ 347128 w 706209"/>
              <a:gd name="connsiteY3956" fmla="*/ 215641 h 923360"/>
              <a:gd name="connsiteX3957" fmla="*/ 346691 w 706209"/>
              <a:gd name="connsiteY3957" fmla="*/ 215795 h 923360"/>
              <a:gd name="connsiteX3958" fmla="*/ 346443 w 706209"/>
              <a:gd name="connsiteY3958" fmla="*/ 215892 h 923360"/>
              <a:gd name="connsiteX3959" fmla="*/ 346276 w 706209"/>
              <a:gd name="connsiteY3959" fmla="*/ 215975 h 923360"/>
              <a:gd name="connsiteX3960" fmla="*/ 346083 w 706209"/>
              <a:gd name="connsiteY3960" fmla="*/ 216084 h 923360"/>
              <a:gd name="connsiteX3961" fmla="*/ 345910 w 706209"/>
              <a:gd name="connsiteY3961" fmla="*/ 216194 h 923360"/>
              <a:gd name="connsiteX3962" fmla="*/ 345756 w 706209"/>
              <a:gd name="connsiteY3962" fmla="*/ 216329 h 923360"/>
              <a:gd name="connsiteX3963" fmla="*/ 345578 w 706209"/>
              <a:gd name="connsiteY3963" fmla="*/ 216464 h 923360"/>
              <a:gd name="connsiteX3964" fmla="*/ 345448 w 706209"/>
              <a:gd name="connsiteY3964" fmla="*/ 216573 h 923360"/>
              <a:gd name="connsiteX3965" fmla="*/ 345283 w 706209"/>
              <a:gd name="connsiteY3965" fmla="*/ 216695 h 923360"/>
              <a:gd name="connsiteX3966" fmla="*/ 345141 w 706209"/>
              <a:gd name="connsiteY3966" fmla="*/ 216785 h 923360"/>
              <a:gd name="connsiteX3967" fmla="*/ 344940 w 706209"/>
              <a:gd name="connsiteY3967" fmla="*/ 216959 h 923360"/>
              <a:gd name="connsiteX3968" fmla="*/ 344757 w 706209"/>
              <a:gd name="connsiteY3968" fmla="*/ 217149 h 923360"/>
              <a:gd name="connsiteX3969" fmla="*/ 344629 w 706209"/>
              <a:gd name="connsiteY3969" fmla="*/ 217570 h 923360"/>
              <a:gd name="connsiteX3970" fmla="*/ 344539 w 706209"/>
              <a:gd name="connsiteY3970" fmla="*/ 217840 h 923360"/>
              <a:gd name="connsiteX3971" fmla="*/ 344425 w 706209"/>
              <a:gd name="connsiteY3971" fmla="*/ 217994 h 923360"/>
              <a:gd name="connsiteX3972" fmla="*/ 344258 w 706209"/>
              <a:gd name="connsiteY3972" fmla="*/ 218149 h 923360"/>
              <a:gd name="connsiteX3973" fmla="*/ 343975 w 706209"/>
              <a:gd name="connsiteY3973" fmla="*/ 218483 h 923360"/>
              <a:gd name="connsiteX3974" fmla="*/ 343810 w 706209"/>
              <a:gd name="connsiteY3974" fmla="*/ 218682 h 923360"/>
              <a:gd name="connsiteX3975" fmla="*/ 343681 w 706209"/>
              <a:gd name="connsiteY3975" fmla="*/ 218914 h 923360"/>
              <a:gd name="connsiteX3976" fmla="*/ 343521 w 706209"/>
              <a:gd name="connsiteY3976" fmla="*/ 219036 h 923360"/>
              <a:gd name="connsiteX3977" fmla="*/ 343400 w 706209"/>
              <a:gd name="connsiteY3977" fmla="*/ 219210 h 923360"/>
              <a:gd name="connsiteX3978" fmla="*/ 343290 w 706209"/>
              <a:gd name="connsiteY3978" fmla="*/ 219313 h 923360"/>
              <a:gd name="connsiteX3979" fmla="*/ 343156 w 706209"/>
              <a:gd name="connsiteY3979" fmla="*/ 219480 h 923360"/>
              <a:gd name="connsiteX3980" fmla="*/ 343015 w 706209"/>
              <a:gd name="connsiteY3980" fmla="*/ 219554 h 923360"/>
              <a:gd name="connsiteX3981" fmla="*/ 342862 w 706209"/>
              <a:gd name="connsiteY3981" fmla="*/ 219608 h 923360"/>
              <a:gd name="connsiteX3982" fmla="*/ 342657 w 706209"/>
              <a:gd name="connsiteY3982" fmla="*/ 219608 h 923360"/>
              <a:gd name="connsiteX3983" fmla="*/ 342407 w 706209"/>
              <a:gd name="connsiteY3983" fmla="*/ 219660 h 923360"/>
              <a:gd name="connsiteX3984" fmla="*/ 342190 w 706209"/>
              <a:gd name="connsiteY3984" fmla="*/ 219679 h 923360"/>
              <a:gd name="connsiteX3985" fmla="*/ 342029 w 706209"/>
              <a:gd name="connsiteY3985" fmla="*/ 219682 h 923360"/>
              <a:gd name="connsiteX3986" fmla="*/ 341876 w 706209"/>
              <a:gd name="connsiteY3986" fmla="*/ 219685 h 923360"/>
              <a:gd name="connsiteX3987" fmla="*/ 341670 w 706209"/>
              <a:gd name="connsiteY3987" fmla="*/ 219673 h 923360"/>
              <a:gd name="connsiteX3988" fmla="*/ 341432 w 706209"/>
              <a:gd name="connsiteY3988" fmla="*/ 219550 h 923360"/>
              <a:gd name="connsiteX3989" fmla="*/ 341318 w 706209"/>
              <a:gd name="connsiteY3989" fmla="*/ 219435 h 923360"/>
              <a:gd name="connsiteX3990" fmla="*/ 341037 w 706209"/>
              <a:gd name="connsiteY3990" fmla="*/ 219435 h 923360"/>
              <a:gd name="connsiteX3991" fmla="*/ 340774 w 706209"/>
              <a:gd name="connsiteY3991" fmla="*/ 219435 h 923360"/>
              <a:gd name="connsiteX3992" fmla="*/ 340466 w 706209"/>
              <a:gd name="connsiteY3992" fmla="*/ 219428 h 923360"/>
              <a:gd name="connsiteX3993" fmla="*/ 340049 w 706209"/>
              <a:gd name="connsiteY3993" fmla="*/ 219499 h 923360"/>
              <a:gd name="connsiteX3994" fmla="*/ 339902 w 706209"/>
              <a:gd name="connsiteY3994" fmla="*/ 219602 h 923360"/>
              <a:gd name="connsiteX3995" fmla="*/ 339928 w 706209"/>
              <a:gd name="connsiteY3995" fmla="*/ 219801 h 923360"/>
              <a:gd name="connsiteX3996" fmla="*/ 340069 w 706209"/>
              <a:gd name="connsiteY3996" fmla="*/ 220020 h 923360"/>
              <a:gd name="connsiteX3997" fmla="*/ 340146 w 706209"/>
              <a:gd name="connsiteY3997" fmla="*/ 220309 h 923360"/>
              <a:gd name="connsiteX3998" fmla="*/ 340389 w 706209"/>
              <a:gd name="connsiteY3998" fmla="*/ 220431 h 923360"/>
              <a:gd name="connsiteX3999" fmla="*/ 340536 w 706209"/>
              <a:gd name="connsiteY3999" fmla="*/ 220618 h 923360"/>
              <a:gd name="connsiteX4000" fmla="*/ 340754 w 706209"/>
              <a:gd name="connsiteY4000" fmla="*/ 220907 h 923360"/>
              <a:gd name="connsiteX4001" fmla="*/ 340800 w 706209"/>
              <a:gd name="connsiteY4001" fmla="*/ 221197 h 923360"/>
              <a:gd name="connsiteX4002" fmla="*/ 340684 w 706209"/>
              <a:gd name="connsiteY4002" fmla="*/ 221345 h 923360"/>
              <a:gd name="connsiteX4003" fmla="*/ 340492 w 706209"/>
              <a:gd name="connsiteY4003" fmla="*/ 221499 h 923360"/>
              <a:gd name="connsiteX4004" fmla="*/ 340286 w 706209"/>
              <a:gd name="connsiteY4004" fmla="*/ 221621 h 923360"/>
              <a:gd name="connsiteX4005" fmla="*/ 340072 w 706209"/>
              <a:gd name="connsiteY4005" fmla="*/ 221724 h 923360"/>
              <a:gd name="connsiteX4006" fmla="*/ 339909 w 706209"/>
              <a:gd name="connsiteY4006" fmla="*/ 221813 h 923360"/>
              <a:gd name="connsiteX4007" fmla="*/ 339653 w 706209"/>
              <a:gd name="connsiteY4007" fmla="*/ 221904 h 923360"/>
              <a:gd name="connsiteX4008" fmla="*/ 339354 w 706209"/>
              <a:gd name="connsiteY4008" fmla="*/ 221924 h 923360"/>
              <a:gd name="connsiteX4009" fmla="*/ 339147 w 706209"/>
              <a:gd name="connsiteY4009" fmla="*/ 221930 h 923360"/>
              <a:gd name="connsiteX4010" fmla="*/ 338916 w 706209"/>
              <a:gd name="connsiteY4010" fmla="*/ 221962 h 923360"/>
              <a:gd name="connsiteX4011" fmla="*/ 338653 w 706209"/>
              <a:gd name="connsiteY4011" fmla="*/ 221955 h 923360"/>
              <a:gd name="connsiteX4012" fmla="*/ 338435 w 706209"/>
              <a:gd name="connsiteY4012" fmla="*/ 221968 h 923360"/>
              <a:gd name="connsiteX4013" fmla="*/ 338161 w 706209"/>
              <a:gd name="connsiteY4013" fmla="*/ 222097 h 923360"/>
              <a:gd name="connsiteX4014" fmla="*/ 337897 w 706209"/>
              <a:gd name="connsiteY4014" fmla="*/ 222348 h 923360"/>
              <a:gd name="connsiteX4015" fmla="*/ 337680 w 706209"/>
              <a:gd name="connsiteY4015" fmla="*/ 222560 h 923360"/>
              <a:gd name="connsiteX4016" fmla="*/ 337476 w 706209"/>
              <a:gd name="connsiteY4016" fmla="*/ 222746 h 923360"/>
              <a:gd name="connsiteX4017" fmla="*/ 337330 w 706209"/>
              <a:gd name="connsiteY4017" fmla="*/ 222863 h 923360"/>
              <a:gd name="connsiteX4018" fmla="*/ 337148 w 706209"/>
              <a:gd name="connsiteY4018" fmla="*/ 222946 h 923360"/>
              <a:gd name="connsiteX4019" fmla="*/ 336669 w 706209"/>
              <a:gd name="connsiteY4019" fmla="*/ 222912 h 923360"/>
              <a:gd name="connsiteX4020" fmla="*/ 336033 w 706209"/>
              <a:gd name="connsiteY4020" fmla="*/ 222869 h 923360"/>
              <a:gd name="connsiteX4021" fmla="*/ 335701 w 706209"/>
              <a:gd name="connsiteY4021" fmla="*/ 222869 h 923360"/>
              <a:gd name="connsiteX4022" fmla="*/ 335548 w 706209"/>
              <a:gd name="connsiteY4022" fmla="*/ 222856 h 923360"/>
              <a:gd name="connsiteX4023" fmla="*/ 335374 w 706209"/>
              <a:gd name="connsiteY4023" fmla="*/ 222933 h 923360"/>
              <a:gd name="connsiteX4024" fmla="*/ 335247 w 706209"/>
              <a:gd name="connsiteY4024" fmla="*/ 223074 h 923360"/>
              <a:gd name="connsiteX4025" fmla="*/ 335106 w 706209"/>
              <a:gd name="connsiteY4025" fmla="*/ 223229 h 923360"/>
              <a:gd name="connsiteX4026" fmla="*/ 334946 w 706209"/>
              <a:gd name="connsiteY4026" fmla="*/ 223396 h 923360"/>
              <a:gd name="connsiteX4027" fmla="*/ 334817 w 706209"/>
              <a:gd name="connsiteY4027" fmla="*/ 223524 h 923360"/>
              <a:gd name="connsiteX4028" fmla="*/ 334624 w 706209"/>
              <a:gd name="connsiteY4028" fmla="*/ 223647 h 923360"/>
              <a:gd name="connsiteX4029" fmla="*/ 334452 w 706209"/>
              <a:gd name="connsiteY4029" fmla="*/ 223756 h 923360"/>
              <a:gd name="connsiteX4030" fmla="*/ 334222 w 706209"/>
              <a:gd name="connsiteY4030" fmla="*/ 223762 h 923360"/>
              <a:gd name="connsiteX4031" fmla="*/ 333978 w 706209"/>
              <a:gd name="connsiteY4031" fmla="*/ 223743 h 923360"/>
              <a:gd name="connsiteX4032" fmla="*/ 333734 w 706209"/>
              <a:gd name="connsiteY4032" fmla="*/ 223666 h 923360"/>
              <a:gd name="connsiteX4033" fmla="*/ 333293 w 706209"/>
              <a:gd name="connsiteY4033" fmla="*/ 223325 h 923360"/>
              <a:gd name="connsiteX4034" fmla="*/ 332869 w 706209"/>
              <a:gd name="connsiteY4034" fmla="*/ 222811 h 923360"/>
              <a:gd name="connsiteX4035" fmla="*/ 332313 w 706209"/>
              <a:gd name="connsiteY4035" fmla="*/ 222142 h 923360"/>
              <a:gd name="connsiteX4036" fmla="*/ 332096 w 706209"/>
              <a:gd name="connsiteY4036" fmla="*/ 221910 h 923360"/>
              <a:gd name="connsiteX4037" fmla="*/ 331762 w 706209"/>
              <a:gd name="connsiteY4037" fmla="*/ 221589 h 923360"/>
              <a:gd name="connsiteX4038" fmla="*/ 331463 w 706209"/>
              <a:gd name="connsiteY4038" fmla="*/ 221366 h 923360"/>
              <a:gd name="connsiteX4039" fmla="*/ 331249 w 706209"/>
              <a:gd name="connsiteY4039" fmla="*/ 221203 h 923360"/>
              <a:gd name="connsiteX4040" fmla="*/ 331018 w 706209"/>
              <a:gd name="connsiteY4040" fmla="*/ 221145 h 923360"/>
              <a:gd name="connsiteX4041" fmla="*/ 330860 w 706209"/>
              <a:gd name="connsiteY4041" fmla="*/ 221119 h 923360"/>
              <a:gd name="connsiteX4042" fmla="*/ 330711 w 706209"/>
              <a:gd name="connsiteY4042" fmla="*/ 221126 h 923360"/>
              <a:gd name="connsiteX4043" fmla="*/ 330494 w 706209"/>
              <a:gd name="connsiteY4043" fmla="*/ 221274 h 923360"/>
              <a:gd name="connsiteX4044" fmla="*/ 330232 w 706209"/>
              <a:gd name="connsiteY4044" fmla="*/ 221640 h 923360"/>
              <a:gd name="connsiteX4045" fmla="*/ 330001 w 706209"/>
              <a:gd name="connsiteY4045" fmla="*/ 221930 h 923360"/>
              <a:gd name="connsiteX4046" fmla="*/ 329758 w 706209"/>
              <a:gd name="connsiteY4046" fmla="*/ 222110 h 923360"/>
              <a:gd name="connsiteX4047" fmla="*/ 329540 w 706209"/>
              <a:gd name="connsiteY4047" fmla="*/ 222245 h 923360"/>
              <a:gd name="connsiteX4048" fmla="*/ 329328 w 706209"/>
              <a:gd name="connsiteY4048" fmla="*/ 222303 h 923360"/>
              <a:gd name="connsiteX4049" fmla="*/ 329118 w 706209"/>
              <a:gd name="connsiteY4049" fmla="*/ 222376 h 923360"/>
              <a:gd name="connsiteX4050" fmla="*/ 328706 w 706209"/>
              <a:gd name="connsiteY4050" fmla="*/ 222354 h 923360"/>
              <a:gd name="connsiteX4051" fmla="*/ 328471 w 706209"/>
              <a:gd name="connsiteY4051" fmla="*/ 222193 h 923360"/>
              <a:gd name="connsiteX4052" fmla="*/ 328298 w 706209"/>
              <a:gd name="connsiteY4052" fmla="*/ 222032 h 923360"/>
              <a:gd name="connsiteX4053" fmla="*/ 328131 w 706209"/>
              <a:gd name="connsiteY4053" fmla="*/ 221769 h 923360"/>
              <a:gd name="connsiteX4054" fmla="*/ 327881 w 706209"/>
              <a:gd name="connsiteY4054" fmla="*/ 221563 h 923360"/>
              <a:gd name="connsiteX4055" fmla="*/ 327490 w 706209"/>
              <a:gd name="connsiteY4055" fmla="*/ 221345 h 923360"/>
              <a:gd name="connsiteX4056" fmla="*/ 327305 w 706209"/>
              <a:gd name="connsiteY4056" fmla="*/ 221229 h 923360"/>
              <a:gd name="connsiteX4057" fmla="*/ 327048 w 706209"/>
              <a:gd name="connsiteY4057" fmla="*/ 221229 h 923360"/>
              <a:gd name="connsiteX4058" fmla="*/ 326862 w 706209"/>
              <a:gd name="connsiteY4058" fmla="*/ 221267 h 923360"/>
              <a:gd name="connsiteX4059" fmla="*/ 326651 w 706209"/>
              <a:gd name="connsiteY4059" fmla="*/ 221267 h 923360"/>
              <a:gd name="connsiteX4060" fmla="*/ 326420 w 706209"/>
              <a:gd name="connsiteY4060" fmla="*/ 221267 h 923360"/>
              <a:gd name="connsiteX4061" fmla="*/ 326164 w 706209"/>
              <a:gd name="connsiteY4061" fmla="*/ 221158 h 923360"/>
              <a:gd name="connsiteX4062" fmla="*/ 325946 w 706209"/>
              <a:gd name="connsiteY4062" fmla="*/ 221081 h 923360"/>
              <a:gd name="connsiteX4063" fmla="*/ 325691 w 706209"/>
              <a:gd name="connsiteY4063" fmla="*/ 220914 h 923360"/>
              <a:gd name="connsiteX4064" fmla="*/ 325472 w 706209"/>
              <a:gd name="connsiteY4064" fmla="*/ 220959 h 923360"/>
              <a:gd name="connsiteX4065" fmla="*/ 325358 w 706209"/>
              <a:gd name="connsiteY4065" fmla="*/ 221126 h 923360"/>
              <a:gd name="connsiteX4066" fmla="*/ 325325 w 706209"/>
              <a:gd name="connsiteY4066" fmla="*/ 221615 h 923360"/>
              <a:gd name="connsiteX4067" fmla="*/ 325261 w 706209"/>
              <a:gd name="connsiteY4067" fmla="*/ 221853 h 923360"/>
              <a:gd name="connsiteX4068" fmla="*/ 325204 w 706209"/>
              <a:gd name="connsiteY4068" fmla="*/ 222013 h 923360"/>
              <a:gd name="connsiteX4069" fmla="*/ 325204 w 706209"/>
              <a:gd name="connsiteY4069" fmla="*/ 222624 h 923360"/>
              <a:gd name="connsiteX4070" fmla="*/ 325338 w 706209"/>
              <a:gd name="connsiteY4070" fmla="*/ 222791 h 923360"/>
              <a:gd name="connsiteX4071" fmla="*/ 325479 w 706209"/>
              <a:gd name="connsiteY4071" fmla="*/ 223010 h 923360"/>
              <a:gd name="connsiteX4072" fmla="*/ 325518 w 706209"/>
              <a:gd name="connsiteY4072" fmla="*/ 223216 h 923360"/>
              <a:gd name="connsiteX4073" fmla="*/ 325542 w 706209"/>
              <a:gd name="connsiteY4073" fmla="*/ 223897 h 923360"/>
              <a:gd name="connsiteX4074" fmla="*/ 325779 w 706209"/>
              <a:gd name="connsiteY4074" fmla="*/ 224206 h 923360"/>
              <a:gd name="connsiteX4075" fmla="*/ 326190 w 706209"/>
              <a:gd name="connsiteY4075" fmla="*/ 224686 h 923360"/>
              <a:gd name="connsiteX4076" fmla="*/ 326311 w 706209"/>
              <a:gd name="connsiteY4076" fmla="*/ 224823 h 923360"/>
              <a:gd name="connsiteX4077" fmla="*/ 326388 w 706209"/>
              <a:gd name="connsiteY4077" fmla="*/ 225087 h 923360"/>
              <a:gd name="connsiteX4078" fmla="*/ 326471 w 706209"/>
              <a:gd name="connsiteY4078" fmla="*/ 225254 h 923360"/>
              <a:gd name="connsiteX4079" fmla="*/ 326404 w 706209"/>
              <a:gd name="connsiteY4079" fmla="*/ 225444 h 923360"/>
              <a:gd name="connsiteX4080" fmla="*/ 326223 w 706209"/>
              <a:gd name="connsiteY4080" fmla="*/ 225563 h 923360"/>
              <a:gd name="connsiteX4081" fmla="*/ 326098 w 706209"/>
              <a:gd name="connsiteY4081" fmla="*/ 225653 h 923360"/>
              <a:gd name="connsiteX4082" fmla="*/ 325882 w 706209"/>
              <a:gd name="connsiteY4082" fmla="*/ 225659 h 923360"/>
              <a:gd name="connsiteX4083" fmla="*/ 325678 w 706209"/>
              <a:gd name="connsiteY4083" fmla="*/ 225698 h 923360"/>
              <a:gd name="connsiteX4084" fmla="*/ 325451 w 706209"/>
              <a:gd name="connsiteY4084" fmla="*/ 225791 h 923360"/>
              <a:gd name="connsiteX4085" fmla="*/ 325101 w 706209"/>
              <a:gd name="connsiteY4085" fmla="*/ 226010 h 923360"/>
              <a:gd name="connsiteX4086" fmla="*/ 325063 w 706209"/>
              <a:gd name="connsiteY4086" fmla="*/ 226213 h 923360"/>
              <a:gd name="connsiteX4087" fmla="*/ 325250 w 706209"/>
              <a:gd name="connsiteY4087" fmla="*/ 226520 h 923360"/>
              <a:gd name="connsiteX4088" fmla="*/ 325358 w 706209"/>
              <a:gd name="connsiteY4088" fmla="*/ 226669 h 923360"/>
              <a:gd name="connsiteX4089" fmla="*/ 325541 w 706209"/>
              <a:gd name="connsiteY4089" fmla="*/ 226865 h 923360"/>
              <a:gd name="connsiteX4090" fmla="*/ 325812 w 706209"/>
              <a:gd name="connsiteY4090" fmla="*/ 226978 h 923360"/>
              <a:gd name="connsiteX4091" fmla="*/ 326306 w 706209"/>
              <a:gd name="connsiteY4091" fmla="*/ 227319 h 923360"/>
              <a:gd name="connsiteX4092" fmla="*/ 326613 w 706209"/>
              <a:gd name="connsiteY4092" fmla="*/ 227505 h 923360"/>
              <a:gd name="connsiteX4093" fmla="*/ 326824 w 706209"/>
              <a:gd name="connsiteY4093" fmla="*/ 227569 h 923360"/>
              <a:gd name="connsiteX4094" fmla="*/ 327112 w 706209"/>
              <a:gd name="connsiteY4094" fmla="*/ 227621 h 923360"/>
              <a:gd name="connsiteX4095" fmla="*/ 327215 w 706209"/>
              <a:gd name="connsiteY4095" fmla="*/ 227897 h 923360"/>
              <a:gd name="connsiteX4096" fmla="*/ 327253 w 706209"/>
              <a:gd name="connsiteY4096" fmla="*/ 228450 h 923360"/>
              <a:gd name="connsiteX4097" fmla="*/ 327202 w 706209"/>
              <a:gd name="connsiteY4097" fmla="*/ 228669 h 923360"/>
              <a:gd name="connsiteX4098" fmla="*/ 327057 w 706209"/>
              <a:gd name="connsiteY4098" fmla="*/ 229115 h 923360"/>
              <a:gd name="connsiteX4099" fmla="*/ 326978 w 706209"/>
              <a:gd name="connsiteY4099" fmla="*/ 229357 h 923360"/>
              <a:gd name="connsiteX4100" fmla="*/ 326985 w 706209"/>
              <a:gd name="connsiteY4100" fmla="*/ 229672 h 923360"/>
              <a:gd name="connsiteX4101" fmla="*/ 326908 w 706209"/>
              <a:gd name="connsiteY4101" fmla="*/ 230052 h 923360"/>
              <a:gd name="connsiteX4102" fmla="*/ 326831 w 706209"/>
              <a:gd name="connsiteY4102" fmla="*/ 230322 h 923360"/>
              <a:gd name="connsiteX4103" fmla="*/ 326728 w 706209"/>
              <a:gd name="connsiteY4103" fmla="*/ 230579 h 923360"/>
              <a:gd name="connsiteX4104" fmla="*/ 326613 w 706209"/>
              <a:gd name="connsiteY4104" fmla="*/ 230823 h 923360"/>
              <a:gd name="connsiteX4105" fmla="*/ 326401 w 706209"/>
              <a:gd name="connsiteY4105" fmla="*/ 231171 h 923360"/>
              <a:gd name="connsiteX4106" fmla="*/ 326043 w 706209"/>
              <a:gd name="connsiteY4106" fmla="*/ 231685 h 923360"/>
              <a:gd name="connsiteX4107" fmla="*/ 325806 w 706209"/>
              <a:gd name="connsiteY4107" fmla="*/ 231916 h 923360"/>
              <a:gd name="connsiteX4108" fmla="*/ 325614 w 706209"/>
              <a:gd name="connsiteY4108" fmla="*/ 232135 h 923360"/>
              <a:gd name="connsiteX4109" fmla="*/ 325461 w 706209"/>
              <a:gd name="connsiteY4109" fmla="*/ 232322 h 923360"/>
              <a:gd name="connsiteX4110" fmla="*/ 325331 w 706209"/>
              <a:gd name="connsiteY4110" fmla="*/ 232534 h 923360"/>
              <a:gd name="connsiteX4111" fmla="*/ 325210 w 706209"/>
              <a:gd name="connsiteY4111" fmla="*/ 232804 h 923360"/>
              <a:gd name="connsiteX4112" fmla="*/ 325155 w 706209"/>
              <a:gd name="connsiteY4112" fmla="*/ 233042 h 923360"/>
              <a:gd name="connsiteX4113" fmla="*/ 325268 w 706209"/>
              <a:gd name="connsiteY4113" fmla="*/ 233254 h 923360"/>
              <a:gd name="connsiteX4114" fmla="*/ 325461 w 706209"/>
              <a:gd name="connsiteY4114" fmla="*/ 233434 h 923360"/>
              <a:gd name="connsiteX4115" fmla="*/ 326080 w 706209"/>
              <a:gd name="connsiteY4115" fmla="*/ 233627 h 923360"/>
              <a:gd name="connsiteX4116" fmla="*/ 326537 w 706209"/>
              <a:gd name="connsiteY4116" fmla="*/ 233794 h 923360"/>
              <a:gd name="connsiteX4117" fmla="*/ 326999 w 706209"/>
              <a:gd name="connsiteY4117" fmla="*/ 233961 h 923360"/>
              <a:gd name="connsiteX4118" fmla="*/ 327393 w 706209"/>
              <a:gd name="connsiteY4118" fmla="*/ 234039 h 923360"/>
              <a:gd name="connsiteX4119" fmla="*/ 327714 w 706209"/>
              <a:gd name="connsiteY4119" fmla="*/ 234148 h 923360"/>
              <a:gd name="connsiteX4120" fmla="*/ 328188 w 706209"/>
              <a:gd name="connsiteY4120" fmla="*/ 234347 h 923360"/>
              <a:gd name="connsiteX4121" fmla="*/ 328695 w 706209"/>
              <a:gd name="connsiteY4121" fmla="*/ 234817 h 923360"/>
              <a:gd name="connsiteX4122" fmla="*/ 328796 w 706209"/>
              <a:gd name="connsiteY4122" fmla="*/ 235106 h 923360"/>
              <a:gd name="connsiteX4123" fmla="*/ 328947 w 706209"/>
              <a:gd name="connsiteY4123" fmla="*/ 235326 h 923360"/>
              <a:gd name="connsiteX4124" fmla="*/ 329741 w 706209"/>
              <a:gd name="connsiteY4124" fmla="*/ 236329 h 923360"/>
              <a:gd name="connsiteX4125" fmla="*/ 330433 w 706209"/>
              <a:gd name="connsiteY4125" fmla="*/ 239386 h 923360"/>
              <a:gd name="connsiteX4126" fmla="*/ 327562 w 706209"/>
              <a:gd name="connsiteY4126" fmla="*/ 239714 h 923360"/>
              <a:gd name="connsiteX4127" fmla="*/ 323008 w 706209"/>
              <a:gd name="connsiteY4127" fmla="*/ 240221 h 923360"/>
              <a:gd name="connsiteX4128" fmla="*/ 321598 w 706209"/>
              <a:gd name="connsiteY4128" fmla="*/ 240378 h 923360"/>
              <a:gd name="connsiteX4129" fmla="*/ 316126 w 706209"/>
              <a:gd name="connsiteY4129" fmla="*/ 242374 h 923360"/>
              <a:gd name="connsiteX4130" fmla="*/ 316816 w 706209"/>
              <a:gd name="connsiteY4130" fmla="*/ 243024 h 923360"/>
              <a:gd name="connsiteX4131" fmla="*/ 311753 w 706209"/>
              <a:gd name="connsiteY4131" fmla="*/ 244105 h 923360"/>
              <a:gd name="connsiteX4132" fmla="*/ 305519 w 706209"/>
              <a:gd name="connsiteY4132" fmla="*/ 239464 h 923360"/>
              <a:gd name="connsiteX4133" fmla="*/ 305445 w 706209"/>
              <a:gd name="connsiteY4133" fmla="*/ 239723 h 923360"/>
              <a:gd name="connsiteX4134" fmla="*/ 305239 w 706209"/>
              <a:gd name="connsiteY4134" fmla="*/ 239742 h 923360"/>
              <a:gd name="connsiteX4135" fmla="*/ 305074 w 706209"/>
              <a:gd name="connsiteY4135" fmla="*/ 239671 h 923360"/>
              <a:gd name="connsiteX4136" fmla="*/ 304861 w 706209"/>
              <a:gd name="connsiteY4136" fmla="*/ 239433 h 923360"/>
              <a:gd name="connsiteX4137" fmla="*/ 304958 w 706209"/>
              <a:gd name="connsiteY4137" fmla="*/ 239047 h 923360"/>
              <a:gd name="connsiteX4138" fmla="*/ 304917 w 706209"/>
              <a:gd name="connsiteY4138" fmla="*/ 238787 h 923360"/>
              <a:gd name="connsiteX4139" fmla="*/ 304701 w 706209"/>
              <a:gd name="connsiteY4139" fmla="*/ 238707 h 923360"/>
              <a:gd name="connsiteX4140" fmla="*/ 304721 w 706209"/>
              <a:gd name="connsiteY4140" fmla="*/ 238501 h 923360"/>
              <a:gd name="connsiteX4141" fmla="*/ 304920 w 706209"/>
              <a:gd name="connsiteY4141" fmla="*/ 238379 h 923360"/>
              <a:gd name="connsiteX4142" fmla="*/ 305054 w 706209"/>
              <a:gd name="connsiteY4142" fmla="*/ 238269 h 923360"/>
              <a:gd name="connsiteX4143" fmla="*/ 305111 w 706209"/>
              <a:gd name="connsiteY4143" fmla="*/ 238128 h 923360"/>
              <a:gd name="connsiteX4144" fmla="*/ 304837 w 706209"/>
              <a:gd name="connsiteY4144" fmla="*/ 238096 h 923360"/>
              <a:gd name="connsiteX4145" fmla="*/ 304541 w 706209"/>
              <a:gd name="connsiteY4145" fmla="*/ 238179 h 923360"/>
              <a:gd name="connsiteX4146" fmla="*/ 304336 w 706209"/>
              <a:gd name="connsiteY4146" fmla="*/ 238276 h 923360"/>
              <a:gd name="connsiteX4147" fmla="*/ 304067 w 706209"/>
              <a:gd name="connsiteY4147" fmla="*/ 238392 h 923360"/>
              <a:gd name="connsiteX4148" fmla="*/ 303908 w 706209"/>
              <a:gd name="connsiteY4148" fmla="*/ 238398 h 923360"/>
              <a:gd name="connsiteX4149" fmla="*/ 303648 w 706209"/>
              <a:gd name="connsiteY4149" fmla="*/ 238449 h 923360"/>
              <a:gd name="connsiteX4150" fmla="*/ 303261 w 706209"/>
              <a:gd name="connsiteY4150" fmla="*/ 238449 h 923360"/>
              <a:gd name="connsiteX4151" fmla="*/ 303202 w 706209"/>
              <a:gd name="connsiteY4151" fmla="*/ 238273 h 923360"/>
              <a:gd name="connsiteX4152" fmla="*/ 303107 w 706209"/>
              <a:gd name="connsiteY4152" fmla="*/ 237993 h 923360"/>
              <a:gd name="connsiteX4153" fmla="*/ 302806 w 706209"/>
              <a:gd name="connsiteY4153" fmla="*/ 237916 h 923360"/>
              <a:gd name="connsiteX4154" fmla="*/ 302601 w 706209"/>
              <a:gd name="connsiteY4154" fmla="*/ 238012 h 923360"/>
              <a:gd name="connsiteX4155" fmla="*/ 302261 w 706209"/>
              <a:gd name="connsiteY4155" fmla="*/ 238218 h 923360"/>
              <a:gd name="connsiteX4156" fmla="*/ 301993 w 706209"/>
              <a:gd name="connsiteY4156" fmla="*/ 238321 h 923360"/>
              <a:gd name="connsiteX4157" fmla="*/ 301794 w 706209"/>
              <a:gd name="connsiteY4157" fmla="*/ 238179 h 923360"/>
              <a:gd name="connsiteX4158" fmla="*/ 301609 w 706209"/>
              <a:gd name="connsiteY4158" fmla="*/ 238012 h 923360"/>
              <a:gd name="connsiteX4159" fmla="*/ 301403 w 706209"/>
              <a:gd name="connsiteY4159" fmla="*/ 238018 h 923360"/>
              <a:gd name="connsiteX4160" fmla="*/ 301256 w 706209"/>
              <a:gd name="connsiteY4160" fmla="*/ 238121 h 923360"/>
              <a:gd name="connsiteX4161" fmla="*/ 301122 w 706209"/>
              <a:gd name="connsiteY4161" fmla="*/ 238231 h 923360"/>
              <a:gd name="connsiteX4162" fmla="*/ 300885 w 706209"/>
              <a:gd name="connsiteY4162" fmla="*/ 238269 h 923360"/>
              <a:gd name="connsiteX4163" fmla="*/ 300692 w 706209"/>
              <a:gd name="connsiteY4163" fmla="*/ 238134 h 923360"/>
              <a:gd name="connsiteX4164" fmla="*/ 300430 w 706209"/>
              <a:gd name="connsiteY4164" fmla="*/ 238092 h 923360"/>
              <a:gd name="connsiteX4165" fmla="*/ 300289 w 706209"/>
              <a:gd name="connsiteY4165" fmla="*/ 238430 h 923360"/>
              <a:gd name="connsiteX4166" fmla="*/ 300200 w 706209"/>
              <a:gd name="connsiteY4166" fmla="*/ 238546 h 923360"/>
              <a:gd name="connsiteX4167" fmla="*/ 299949 w 706209"/>
              <a:gd name="connsiteY4167" fmla="*/ 238608 h 923360"/>
              <a:gd name="connsiteX4168" fmla="*/ 299732 w 706209"/>
              <a:gd name="connsiteY4168" fmla="*/ 238649 h 923360"/>
              <a:gd name="connsiteX4169" fmla="*/ 299572 w 706209"/>
              <a:gd name="connsiteY4169" fmla="*/ 238764 h 923360"/>
              <a:gd name="connsiteX4170" fmla="*/ 299361 w 706209"/>
              <a:gd name="connsiteY4170" fmla="*/ 238803 h 923360"/>
              <a:gd name="connsiteX4171" fmla="*/ 299161 w 706209"/>
              <a:gd name="connsiteY4171" fmla="*/ 238809 h 923360"/>
              <a:gd name="connsiteX4172" fmla="*/ 298947 w 706209"/>
              <a:gd name="connsiteY4172" fmla="*/ 238835 h 923360"/>
              <a:gd name="connsiteX4173" fmla="*/ 298623 w 706209"/>
              <a:gd name="connsiteY4173" fmla="*/ 238674 h 923360"/>
              <a:gd name="connsiteX4174" fmla="*/ 298380 w 706209"/>
              <a:gd name="connsiteY4174" fmla="*/ 238668 h 923360"/>
              <a:gd name="connsiteX4175" fmla="*/ 298149 w 706209"/>
              <a:gd name="connsiteY4175" fmla="*/ 238771 h 923360"/>
              <a:gd name="connsiteX4176" fmla="*/ 297901 w 706209"/>
              <a:gd name="connsiteY4176" fmla="*/ 238687 h 923360"/>
              <a:gd name="connsiteX4177" fmla="*/ 297637 w 706209"/>
              <a:gd name="connsiteY4177" fmla="*/ 238366 h 923360"/>
              <a:gd name="connsiteX4178" fmla="*/ 297601 w 706209"/>
              <a:gd name="connsiteY4178" fmla="*/ 238210 h 923360"/>
              <a:gd name="connsiteX4179" fmla="*/ 297567 w 706209"/>
              <a:gd name="connsiteY4179" fmla="*/ 237909 h 923360"/>
              <a:gd name="connsiteX4180" fmla="*/ 297567 w 706209"/>
              <a:gd name="connsiteY4180" fmla="*/ 237723 h 923360"/>
              <a:gd name="connsiteX4181" fmla="*/ 297394 w 706209"/>
              <a:gd name="connsiteY4181" fmla="*/ 237716 h 923360"/>
              <a:gd name="connsiteX4182" fmla="*/ 297176 w 706209"/>
              <a:gd name="connsiteY4182" fmla="*/ 237890 h 923360"/>
              <a:gd name="connsiteX4183" fmla="*/ 296996 w 706209"/>
              <a:gd name="connsiteY4183" fmla="*/ 238057 h 923360"/>
              <a:gd name="connsiteX4184" fmla="*/ 297021 w 706209"/>
              <a:gd name="connsiteY4184" fmla="*/ 238349 h 923360"/>
              <a:gd name="connsiteX4185" fmla="*/ 296959 w 706209"/>
              <a:gd name="connsiteY4185" fmla="*/ 238681 h 923360"/>
              <a:gd name="connsiteX4186" fmla="*/ 296830 w 706209"/>
              <a:gd name="connsiteY4186" fmla="*/ 238867 h 923360"/>
              <a:gd name="connsiteX4187" fmla="*/ 296581 w 706209"/>
              <a:gd name="connsiteY4187" fmla="*/ 238964 h 923360"/>
              <a:gd name="connsiteX4188" fmla="*/ 296401 w 706209"/>
              <a:gd name="connsiteY4188" fmla="*/ 238906 h 923360"/>
              <a:gd name="connsiteX4189" fmla="*/ 296221 w 706209"/>
              <a:gd name="connsiteY4189" fmla="*/ 238797 h 923360"/>
              <a:gd name="connsiteX4190" fmla="*/ 296030 w 706209"/>
              <a:gd name="connsiteY4190" fmla="*/ 238758 h 923360"/>
              <a:gd name="connsiteX4191" fmla="*/ 295837 w 706209"/>
              <a:gd name="connsiteY4191" fmla="*/ 238816 h 923360"/>
              <a:gd name="connsiteX4192" fmla="*/ 295639 w 706209"/>
              <a:gd name="connsiteY4192" fmla="*/ 238829 h 923360"/>
              <a:gd name="connsiteX4193" fmla="*/ 295459 w 706209"/>
              <a:gd name="connsiteY4193" fmla="*/ 238848 h 923360"/>
              <a:gd name="connsiteX4194" fmla="*/ 295242 w 706209"/>
              <a:gd name="connsiteY4194" fmla="*/ 238977 h 923360"/>
              <a:gd name="connsiteX4195" fmla="*/ 295018 w 706209"/>
              <a:gd name="connsiteY4195" fmla="*/ 238912 h 923360"/>
              <a:gd name="connsiteX4196" fmla="*/ 294851 w 706209"/>
              <a:gd name="connsiteY4196" fmla="*/ 239015 h 923360"/>
              <a:gd name="connsiteX4197" fmla="*/ 294774 w 706209"/>
              <a:gd name="connsiteY4197" fmla="*/ 239182 h 923360"/>
              <a:gd name="connsiteX4198" fmla="*/ 294743 w 706209"/>
              <a:gd name="connsiteY4198" fmla="*/ 239388 h 923360"/>
              <a:gd name="connsiteX4199" fmla="*/ 294594 w 706209"/>
              <a:gd name="connsiteY4199" fmla="*/ 239395 h 923360"/>
              <a:gd name="connsiteX4200" fmla="*/ 294439 w 706209"/>
              <a:gd name="connsiteY4200" fmla="*/ 239297 h 923360"/>
              <a:gd name="connsiteX4201" fmla="*/ 294146 w 706209"/>
              <a:gd name="connsiteY4201" fmla="*/ 239208 h 923360"/>
              <a:gd name="connsiteX4202" fmla="*/ 293929 w 706209"/>
              <a:gd name="connsiteY4202" fmla="*/ 239150 h 923360"/>
              <a:gd name="connsiteX4203" fmla="*/ 293661 w 706209"/>
              <a:gd name="connsiteY4203" fmla="*/ 239067 h 923360"/>
              <a:gd name="connsiteX4204" fmla="*/ 293525 w 706209"/>
              <a:gd name="connsiteY4204" fmla="*/ 239137 h 923360"/>
              <a:gd name="connsiteX4205" fmla="*/ 293507 w 706209"/>
              <a:gd name="connsiteY4205" fmla="*/ 239388 h 923360"/>
              <a:gd name="connsiteX4206" fmla="*/ 293391 w 706209"/>
              <a:gd name="connsiteY4206" fmla="*/ 239491 h 923360"/>
              <a:gd name="connsiteX4207" fmla="*/ 293141 w 706209"/>
              <a:gd name="connsiteY4207" fmla="*/ 239317 h 923360"/>
              <a:gd name="connsiteX4208" fmla="*/ 293141 w 706209"/>
              <a:gd name="connsiteY4208" fmla="*/ 239099 h 923360"/>
              <a:gd name="connsiteX4209" fmla="*/ 292904 w 706209"/>
              <a:gd name="connsiteY4209" fmla="*/ 239047 h 923360"/>
              <a:gd name="connsiteX4210" fmla="*/ 292750 w 706209"/>
              <a:gd name="connsiteY4210" fmla="*/ 238977 h 923360"/>
              <a:gd name="connsiteX4211" fmla="*/ 292776 w 706209"/>
              <a:gd name="connsiteY4211" fmla="*/ 238816 h 923360"/>
              <a:gd name="connsiteX4212" fmla="*/ 292750 w 706209"/>
              <a:gd name="connsiteY4212" fmla="*/ 238629 h 923360"/>
              <a:gd name="connsiteX4213" fmla="*/ 292655 w 706209"/>
              <a:gd name="connsiteY4213" fmla="*/ 238475 h 923360"/>
              <a:gd name="connsiteX4214" fmla="*/ 292418 w 706209"/>
              <a:gd name="connsiteY4214" fmla="*/ 238526 h 923360"/>
              <a:gd name="connsiteX4215" fmla="*/ 292282 w 706209"/>
              <a:gd name="connsiteY4215" fmla="*/ 238623 h 923360"/>
              <a:gd name="connsiteX4216" fmla="*/ 292187 w 706209"/>
              <a:gd name="connsiteY4216" fmla="*/ 238964 h 923360"/>
              <a:gd name="connsiteX4217" fmla="*/ 292181 w 706209"/>
              <a:gd name="connsiteY4217" fmla="*/ 239125 h 923360"/>
              <a:gd name="connsiteX4218" fmla="*/ 292098 w 706209"/>
              <a:gd name="connsiteY4218" fmla="*/ 239350 h 923360"/>
              <a:gd name="connsiteX4219" fmla="*/ 292050 w 706209"/>
              <a:gd name="connsiteY4219" fmla="*/ 239615 h 923360"/>
              <a:gd name="connsiteX4220" fmla="*/ 291924 w 706209"/>
              <a:gd name="connsiteY4220" fmla="*/ 239819 h 923360"/>
              <a:gd name="connsiteX4221" fmla="*/ 291797 w 706209"/>
              <a:gd name="connsiteY4221" fmla="*/ 240006 h 923360"/>
              <a:gd name="connsiteX4222" fmla="*/ 291687 w 706209"/>
              <a:gd name="connsiteY4222" fmla="*/ 240250 h 923360"/>
              <a:gd name="connsiteX4223" fmla="*/ 291527 w 706209"/>
              <a:gd name="connsiteY4223" fmla="*/ 240224 h 923360"/>
              <a:gd name="connsiteX4224" fmla="*/ 291339 w 706209"/>
              <a:gd name="connsiteY4224" fmla="*/ 240124 h 923360"/>
              <a:gd name="connsiteX4225" fmla="*/ 291092 w 706209"/>
              <a:gd name="connsiteY4225" fmla="*/ 240115 h 923360"/>
              <a:gd name="connsiteX4226" fmla="*/ 290938 w 706209"/>
              <a:gd name="connsiteY4226" fmla="*/ 240198 h 923360"/>
              <a:gd name="connsiteX4227" fmla="*/ 290758 w 706209"/>
              <a:gd name="connsiteY4227" fmla="*/ 240269 h 923360"/>
              <a:gd name="connsiteX4228" fmla="*/ 290585 w 706209"/>
              <a:gd name="connsiteY4228" fmla="*/ 240340 h 923360"/>
              <a:gd name="connsiteX4229" fmla="*/ 290343 w 706209"/>
              <a:gd name="connsiteY4229" fmla="*/ 240301 h 923360"/>
              <a:gd name="connsiteX4230" fmla="*/ 290291 w 706209"/>
              <a:gd name="connsiteY4230" fmla="*/ 240546 h 923360"/>
              <a:gd name="connsiteX4231" fmla="*/ 290106 w 706209"/>
              <a:gd name="connsiteY4231" fmla="*/ 240687 h 923360"/>
              <a:gd name="connsiteX4232" fmla="*/ 289952 w 706209"/>
              <a:gd name="connsiteY4232" fmla="*/ 240764 h 923360"/>
              <a:gd name="connsiteX4233" fmla="*/ 289722 w 706209"/>
              <a:gd name="connsiteY4233" fmla="*/ 240829 h 923360"/>
              <a:gd name="connsiteX4234" fmla="*/ 289574 w 706209"/>
              <a:gd name="connsiteY4234" fmla="*/ 240938 h 923360"/>
              <a:gd name="connsiteX4235" fmla="*/ 289494 w 706209"/>
              <a:gd name="connsiteY4235" fmla="*/ 241075 h 923360"/>
              <a:gd name="connsiteX4236" fmla="*/ 289247 w 706209"/>
              <a:gd name="connsiteY4236" fmla="*/ 241227 h 923360"/>
              <a:gd name="connsiteX4237" fmla="*/ 289087 w 706209"/>
              <a:gd name="connsiteY4237" fmla="*/ 241208 h 923360"/>
              <a:gd name="connsiteX4238" fmla="*/ 288947 w 706209"/>
              <a:gd name="connsiteY4238" fmla="*/ 241150 h 923360"/>
              <a:gd name="connsiteX4239" fmla="*/ 288773 w 706209"/>
              <a:gd name="connsiteY4239" fmla="*/ 241208 h 923360"/>
              <a:gd name="connsiteX4240" fmla="*/ 288607 w 706209"/>
              <a:gd name="connsiteY4240" fmla="*/ 241208 h 923360"/>
              <a:gd name="connsiteX4241" fmla="*/ 288440 w 706209"/>
              <a:gd name="connsiteY4241" fmla="*/ 241260 h 923360"/>
              <a:gd name="connsiteX4242" fmla="*/ 288279 w 706209"/>
              <a:gd name="connsiteY4242" fmla="*/ 241266 h 923360"/>
              <a:gd name="connsiteX4243" fmla="*/ 287966 w 706209"/>
              <a:gd name="connsiteY4243" fmla="*/ 241369 h 923360"/>
              <a:gd name="connsiteX4244" fmla="*/ 287773 w 706209"/>
              <a:gd name="connsiteY4244" fmla="*/ 241355 h 923360"/>
              <a:gd name="connsiteX4245" fmla="*/ 287450 w 706209"/>
              <a:gd name="connsiteY4245" fmla="*/ 241176 h 923360"/>
              <a:gd name="connsiteX4246" fmla="*/ 287120 w 706209"/>
              <a:gd name="connsiteY4246" fmla="*/ 241022 h 923360"/>
              <a:gd name="connsiteX4247" fmla="*/ 286878 w 706209"/>
              <a:gd name="connsiteY4247" fmla="*/ 241176 h 923360"/>
              <a:gd name="connsiteX4248" fmla="*/ 286788 w 706209"/>
              <a:gd name="connsiteY4248" fmla="*/ 241375 h 923360"/>
              <a:gd name="connsiteX4249" fmla="*/ 286929 w 706209"/>
              <a:gd name="connsiteY4249" fmla="*/ 241584 h 923360"/>
              <a:gd name="connsiteX4250" fmla="*/ 286788 w 706209"/>
              <a:gd name="connsiteY4250" fmla="*/ 241903 h 923360"/>
              <a:gd name="connsiteX4251" fmla="*/ 286538 w 706209"/>
              <a:gd name="connsiteY4251" fmla="*/ 241858 h 923360"/>
              <a:gd name="connsiteX4252" fmla="*/ 286102 w 706209"/>
              <a:gd name="connsiteY4252" fmla="*/ 241871 h 923360"/>
              <a:gd name="connsiteX4253" fmla="*/ 285891 w 706209"/>
              <a:gd name="connsiteY4253" fmla="*/ 241922 h 923360"/>
              <a:gd name="connsiteX4254" fmla="*/ 285603 w 706209"/>
              <a:gd name="connsiteY4254" fmla="*/ 241935 h 923360"/>
              <a:gd name="connsiteX4255" fmla="*/ 284991 w 706209"/>
              <a:gd name="connsiteY4255" fmla="*/ 241889 h 923360"/>
              <a:gd name="connsiteX4256" fmla="*/ 284725 w 706209"/>
              <a:gd name="connsiteY4256" fmla="*/ 241562 h 923360"/>
              <a:gd name="connsiteX4257" fmla="*/ 284417 w 706209"/>
              <a:gd name="connsiteY4257" fmla="*/ 241581 h 923360"/>
              <a:gd name="connsiteX4258" fmla="*/ 284270 w 706209"/>
              <a:gd name="connsiteY4258" fmla="*/ 241716 h 923360"/>
              <a:gd name="connsiteX4259" fmla="*/ 284162 w 706209"/>
              <a:gd name="connsiteY4259" fmla="*/ 241864 h 923360"/>
              <a:gd name="connsiteX4260" fmla="*/ 283950 w 706209"/>
              <a:gd name="connsiteY4260" fmla="*/ 242128 h 923360"/>
              <a:gd name="connsiteX4261" fmla="*/ 283655 w 706209"/>
              <a:gd name="connsiteY4261" fmla="*/ 242192 h 923360"/>
              <a:gd name="connsiteX4262" fmla="*/ 283412 w 706209"/>
              <a:gd name="connsiteY4262" fmla="*/ 242211 h 923360"/>
              <a:gd name="connsiteX4263" fmla="*/ 283060 w 706209"/>
              <a:gd name="connsiteY4263" fmla="*/ 242340 h 923360"/>
              <a:gd name="connsiteX4264" fmla="*/ 282944 w 706209"/>
              <a:gd name="connsiteY4264" fmla="*/ 242475 h 923360"/>
              <a:gd name="connsiteX4265" fmla="*/ 282779 w 706209"/>
              <a:gd name="connsiteY4265" fmla="*/ 242617 h 923360"/>
              <a:gd name="connsiteX4266" fmla="*/ 282637 w 706209"/>
              <a:gd name="connsiteY4266" fmla="*/ 242726 h 923360"/>
              <a:gd name="connsiteX4267" fmla="*/ 282529 w 706209"/>
              <a:gd name="connsiteY4267" fmla="*/ 242861 h 923360"/>
              <a:gd name="connsiteX4268" fmla="*/ 282490 w 706209"/>
              <a:gd name="connsiteY4268" fmla="*/ 243048 h 923360"/>
              <a:gd name="connsiteX4269" fmla="*/ 282548 w 706209"/>
              <a:gd name="connsiteY4269" fmla="*/ 243189 h 923360"/>
              <a:gd name="connsiteX4270" fmla="*/ 282720 w 706209"/>
              <a:gd name="connsiteY4270" fmla="*/ 243260 h 923360"/>
              <a:gd name="connsiteX4271" fmla="*/ 282682 w 706209"/>
              <a:gd name="connsiteY4271" fmla="*/ 243543 h 923360"/>
              <a:gd name="connsiteX4272" fmla="*/ 282525 w 706209"/>
              <a:gd name="connsiteY4272" fmla="*/ 243787 h 923360"/>
              <a:gd name="connsiteX4273" fmla="*/ 282252 w 706209"/>
              <a:gd name="connsiteY4273" fmla="*/ 243871 h 923360"/>
              <a:gd name="connsiteX4274" fmla="*/ 282025 w 706209"/>
              <a:gd name="connsiteY4274" fmla="*/ 243848 h 923360"/>
              <a:gd name="connsiteX4275" fmla="*/ 281850 w 706209"/>
              <a:gd name="connsiteY4275" fmla="*/ 244077 h 923360"/>
              <a:gd name="connsiteX4276" fmla="*/ 281664 w 706209"/>
              <a:gd name="connsiteY4276" fmla="*/ 244115 h 923360"/>
              <a:gd name="connsiteX4277" fmla="*/ 281484 w 706209"/>
              <a:gd name="connsiteY4277" fmla="*/ 244160 h 923360"/>
              <a:gd name="connsiteX4278" fmla="*/ 281376 w 706209"/>
              <a:gd name="connsiteY4278" fmla="*/ 244334 h 923360"/>
              <a:gd name="connsiteX4279" fmla="*/ 281376 w 706209"/>
              <a:gd name="connsiteY4279" fmla="*/ 244610 h 923360"/>
              <a:gd name="connsiteX4280" fmla="*/ 281484 w 706209"/>
              <a:gd name="connsiteY4280" fmla="*/ 244877 h 923360"/>
              <a:gd name="connsiteX4281" fmla="*/ 281414 w 706209"/>
              <a:gd name="connsiteY4281" fmla="*/ 245022 h 923360"/>
              <a:gd name="connsiteX4282" fmla="*/ 281260 w 706209"/>
              <a:gd name="connsiteY4282" fmla="*/ 245086 h 923360"/>
              <a:gd name="connsiteX4283" fmla="*/ 280998 w 706209"/>
              <a:gd name="connsiteY4283" fmla="*/ 245264 h 923360"/>
              <a:gd name="connsiteX4284" fmla="*/ 280863 w 706209"/>
              <a:gd name="connsiteY4284" fmla="*/ 245324 h 923360"/>
              <a:gd name="connsiteX4285" fmla="*/ 280702 w 706209"/>
              <a:gd name="connsiteY4285" fmla="*/ 245581 h 923360"/>
              <a:gd name="connsiteX4286" fmla="*/ 280491 w 706209"/>
              <a:gd name="connsiteY4286" fmla="*/ 245723 h 923360"/>
              <a:gd name="connsiteX4287" fmla="*/ 280238 w 706209"/>
              <a:gd name="connsiteY4287" fmla="*/ 245796 h 923360"/>
              <a:gd name="connsiteX4288" fmla="*/ 279953 w 706209"/>
              <a:gd name="connsiteY4288" fmla="*/ 245697 h 923360"/>
              <a:gd name="connsiteX4289" fmla="*/ 279756 w 706209"/>
              <a:gd name="connsiteY4289" fmla="*/ 245652 h 923360"/>
              <a:gd name="connsiteX4290" fmla="*/ 279545 w 706209"/>
              <a:gd name="connsiteY4290" fmla="*/ 245684 h 923360"/>
              <a:gd name="connsiteX4291" fmla="*/ 279365 w 706209"/>
              <a:gd name="connsiteY4291" fmla="*/ 245755 h 923360"/>
              <a:gd name="connsiteX4292" fmla="*/ 279172 w 706209"/>
              <a:gd name="connsiteY4292" fmla="*/ 245929 h 923360"/>
              <a:gd name="connsiteX4293" fmla="*/ 279134 w 706209"/>
              <a:gd name="connsiteY4293" fmla="*/ 246186 h 923360"/>
              <a:gd name="connsiteX4294" fmla="*/ 279432 w 706209"/>
              <a:gd name="connsiteY4294" fmla="*/ 246228 h 923360"/>
              <a:gd name="connsiteX4295" fmla="*/ 279301 w 706209"/>
              <a:gd name="connsiteY4295" fmla="*/ 246488 h 923360"/>
              <a:gd name="connsiteX4296" fmla="*/ 279141 w 706209"/>
              <a:gd name="connsiteY4296" fmla="*/ 246501 h 923360"/>
              <a:gd name="connsiteX4297" fmla="*/ 278994 w 706209"/>
              <a:gd name="connsiteY4297" fmla="*/ 246527 h 923360"/>
              <a:gd name="connsiteX4298" fmla="*/ 278760 w 706209"/>
              <a:gd name="connsiteY4298" fmla="*/ 246713 h 923360"/>
              <a:gd name="connsiteX4299" fmla="*/ 278544 w 706209"/>
              <a:gd name="connsiteY4299" fmla="*/ 246823 h 923360"/>
              <a:gd name="connsiteX4300" fmla="*/ 278372 w 706209"/>
              <a:gd name="connsiteY4300" fmla="*/ 246803 h 923360"/>
              <a:gd name="connsiteX4301" fmla="*/ 278199 w 706209"/>
              <a:gd name="connsiteY4301" fmla="*/ 246855 h 923360"/>
              <a:gd name="connsiteX4302" fmla="*/ 278039 w 706209"/>
              <a:gd name="connsiteY4302" fmla="*/ 246996 h 923360"/>
              <a:gd name="connsiteX4303" fmla="*/ 278219 w 706209"/>
              <a:gd name="connsiteY4303" fmla="*/ 247189 h 923360"/>
              <a:gd name="connsiteX4304" fmla="*/ 278160 w 706209"/>
              <a:gd name="connsiteY4304" fmla="*/ 247472 h 923360"/>
              <a:gd name="connsiteX4305" fmla="*/ 277955 w 706209"/>
              <a:gd name="connsiteY4305" fmla="*/ 247652 h 923360"/>
              <a:gd name="connsiteX4306" fmla="*/ 277731 w 706209"/>
              <a:gd name="connsiteY4306" fmla="*/ 247723 h 923360"/>
              <a:gd name="connsiteX4307" fmla="*/ 277520 w 706209"/>
              <a:gd name="connsiteY4307" fmla="*/ 247633 h 923360"/>
              <a:gd name="connsiteX4308" fmla="*/ 277314 w 706209"/>
              <a:gd name="connsiteY4308" fmla="*/ 247524 h 923360"/>
              <a:gd name="connsiteX4309" fmla="*/ 277143 w 706209"/>
              <a:gd name="connsiteY4309" fmla="*/ 247536 h 923360"/>
              <a:gd name="connsiteX4310" fmla="*/ 276796 w 706209"/>
              <a:gd name="connsiteY4310" fmla="*/ 247768 h 923360"/>
              <a:gd name="connsiteX4311" fmla="*/ 276616 w 706209"/>
              <a:gd name="connsiteY4311" fmla="*/ 248057 h 923360"/>
              <a:gd name="connsiteX4312" fmla="*/ 276258 w 706209"/>
              <a:gd name="connsiteY4312" fmla="*/ 248154 h 923360"/>
              <a:gd name="connsiteX4313" fmla="*/ 276042 w 706209"/>
              <a:gd name="connsiteY4313" fmla="*/ 248220 h 923360"/>
              <a:gd name="connsiteX4314" fmla="*/ 276130 w 706209"/>
              <a:gd name="connsiteY4314" fmla="*/ 248366 h 923360"/>
              <a:gd name="connsiteX4315" fmla="*/ 276251 w 706209"/>
              <a:gd name="connsiteY4315" fmla="*/ 248540 h 923360"/>
              <a:gd name="connsiteX4316" fmla="*/ 275993 w 706209"/>
              <a:gd name="connsiteY4316" fmla="*/ 248597 h 923360"/>
              <a:gd name="connsiteX4317" fmla="*/ 275831 w 706209"/>
              <a:gd name="connsiteY4317" fmla="*/ 251086 h 923360"/>
              <a:gd name="connsiteX4318" fmla="*/ 272796 w 706209"/>
              <a:gd name="connsiteY4318" fmla="*/ 253444 h 923360"/>
              <a:gd name="connsiteX4319" fmla="*/ 273048 w 706209"/>
              <a:gd name="connsiteY4319" fmla="*/ 256580 h 923360"/>
              <a:gd name="connsiteX4320" fmla="*/ 274361 w 706209"/>
              <a:gd name="connsiteY4320" fmla="*/ 257753 h 923360"/>
              <a:gd name="connsiteX4321" fmla="*/ 274088 w 706209"/>
              <a:gd name="connsiteY4321" fmla="*/ 260497 h 923360"/>
              <a:gd name="connsiteX4322" fmla="*/ 276180 w 706209"/>
              <a:gd name="connsiteY4322" fmla="*/ 264544 h 923360"/>
              <a:gd name="connsiteX4323" fmla="*/ 276961 w 706209"/>
              <a:gd name="connsiteY4323" fmla="*/ 266372 h 923360"/>
              <a:gd name="connsiteX4324" fmla="*/ 271711 w 706209"/>
              <a:gd name="connsiteY4324" fmla="*/ 267283 h 923360"/>
              <a:gd name="connsiteX4325" fmla="*/ 266390 w 706209"/>
              <a:gd name="connsiteY4325" fmla="*/ 271323 h 923360"/>
              <a:gd name="connsiteX4326" fmla="*/ 257950 w 706209"/>
              <a:gd name="connsiteY4326" fmla="*/ 271327 h 923360"/>
              <a:gd name="connsiteX4327" fmla="*/ 245527 w 706209"/>
              <a:gd name="connsiteY4327" fmla="*/ 269717 h 923360"/>
              <a:gd name="connsiteX4328" fmla="*/ 235910 w 706209"/>
              <a:gd name="connsiteY4328" fmla="*/ 268509 h 923360"/>
              <a:gd name="connsiteX4329" fmla="*/ 222695 w 706209"/>
              <a:gd name="connsiteY4329" fmla="*/ 266496 h 923360"/>
              <a:gd name="connsiteX4330" fmla="*/ 217861 w 706209"/>
              <a:gd name="connsiteY4330" fmla="*/ 266901 h 923360"/>
              <a:gd name="connsiteX4331" fmla="*/ 212168 w 706209"/>
              <a:gd name="connsiteY4331" fmla="*/ 269730 h 923360"/>
              <a:gd name="connsiteX4332" fmla="*/ 207651 w 706209"/>
              <a:gd name="connsiteY4332" fmla="*/ 273770 h 923360"/>
              <a:gd name="connsiteX4333" fmla="*/ 200406 w 706209"/>
              <a:gd name="connsiteY4333" fmla="*/ 274177 h 923360"/>
              <a:gd name="connsiteX4334" fmla="*/ 194377 w 706209"/>
              <a:gd name="connsiteY4334" fmla="*/ 274179 h 923360"/>
              <a:gd name="connsiteX4335" fmla="*/ 188712 w 706209"/>
              <a:gd name="connsiteY4335" fmla="*/ 275797 h 923360"/>
              <a:gd name="connsiteX4336" fmla="*/ 184655 w 706209"/>
              <a:gd name="connsiteY4336" fmla="*/ 277414 h 923360"/>
              <a:gd name="connsiteX4337" fmla="*/ 179802 w 706209"/>
              <a:gd name="connsiteY4337" fmla="*/ 278627 h 923360"/>
              <a:gd name="connsiteX4338" fmla="*/ 176185 w 706209"/>
              <a:gd name="connsiteY4338" fmla="*/ 278629 h 923360"/>
              <a:gd name="connsiteX4339" fmla="*/ 174998 w 706209"/>
              <a:gd name="connsiteY4339" fmla="*/ 277822 h 923360"/>
              <a:gd name="connsiteX4340" fmla="*/ 173111 w 706209"/>
              <a:gd name="connsiteY4340" fmla="*/ 273315 h 923360"/>
              <a:gd name="connsiteX4341" fmla="*/ 172902 w 706209"/>
              <a:gd name="connsiteY4341" fmla="*/ 273323 h 923360"/>
              <a:gd name="connsiteX4342" fmla="*/ 172902 w 706209"/>
              <a:gd name="connsiteY4342" fmla="*/ 273624 h 923360"/>
              <a:gd name="connsiteX4343" fmla="*/ 172486 w 706209"/>
              <a:gd name="connsiteY4343" fmla="*/ 274018 h 923360"/>
              <a:gd name="connsiteX4344" fmla="*/ 172210 w 706209"/>
              <a:gd name="connsiteY4344" fmla="*/ 274551 h 923360"/>
              <a:gd name="connsiteX4345" fmla="*/ 171911 w 706209"/>
              <a:gd name="connsiteY4345" fmla="*/ 274504 h 923360"/>
              <a:gd name="connsiteX4346" fmla="*/ 171872 w 706209"/>
              <a:gd name="connsiteY4346" fmla="*/ 274005 h 923360"/>
              <a:gd name="connsiteX4347" fmla="*/ 171633 w 706209"/>
              <a:gd name="connsiteY4347" fmla="*/ 273925 h 923360"/>
              <a:gd name="connsiteX4348" fmla="*/ 171510 w 706209"/>
              <a:gd name="connsiteY4348" fmla="*/ 274117 h 923360"/>
              <a:gd name="connsiteX4349" fmla="*/ 171425 w 706209"/>
              <a:gd name="connsiteY4349" fmla="*/ 274249 h 923360"/>
              <a:gd name="connsiteX4350" fmla="*/ 171357 w 706209"/>
              <a:gd name="connsiteY4350" fmla="*/ 274736 h 923360"/>
              <a:gd name="connsiteX4351" fmla="*/ 171703 w 706209"/>
              <a:gd name="connsiteY4351" fmla="*/ 274736 h 923360"/>
              <a:gd name="connsiteX4352" fmla="*/ 171703 w 706209"/>
              <a:gd name="connsiteY4352" fmla="*/ 275037 h 923360"/>
              <a:gd name="connsiteX4353" fmla="*/ 171402 w 706209"/>
              <a:gd name="connsiteY4353" fmla="*/ 275245 h 923360"/>
              <a:gd name="connsiteX4354" fmla="*/ 170987 w 706209"/>
              <a:gd name="connsiteY4354" fmla="*/ 275686 h 923360"/>
              <a:gd name="connsiteX4355" fmla="*/ 171149 w 706209"/>
              <a:gd name="connsiteY4355" fmla="*/ 275848 h 923360"/>
              <a:gd name="connsiteX4356" fmla="*/ 170918 w 706209"/>
              <a:gd name="connsiteY4356" fmla="*/ 276219 h 923360"/>
              <a:gd name="connsiteX4357" fmla="*/ 170827 w 706209"/>
              <a:gd name="connsiteY4357" fmla="*/ 276520 h 923360"/>
              <a:gd name="connsiteX4358" fmla="*/ 170434 w 706209"/>
              <a:gd name="connsiteY4358" fmla="*/ 276891 h 923360"/>
              <a:gd name="connsiteX4359" fmla="*/ 169788 w 706209"/>
              <a:gd name="connsiteY4359" fmla="*/ 277192 h 923360"/>
              <a:gd name="connsiteX4360" fmla="*/ 169510 w 706209"/>
              <a:gd name="connsiteY4360" fmla="*/ 277192 h 923360"/>
              <a:gd name="connsiteX4361" fmla="*/ 169280 w 706209"/>
              <a:gd name="connsiteY4361" fmla="*/ 277400 h 923360"/>
              <a:gd name="connsiteX4362" fmla="*/ 168887 w 706209"/>
              <a:gd name="connsiteY4362" fmla="*/ 277701 h 923360"/>
              <a:gd name="connsiteX4363" fmla="*/ 168680 w 706209"/>
              <a:gd name="connsiteY4363" fmla="*/ 277794 h 923360"/>
              <a:gd name="connsiteX4364" fmla="*/ 168219 w 706209"/>
              <a:gd name="connsiteY4364" fmla="*/ 277586 h 923360"/>
              <a:gd name="connsiteX4365" fmla="*/ 167780 w 706209"/>
              <a:gd name="connsiteY4365" fmla="*/ 277493 h 923360"/>
              <a:gd name="connsiteX4366" fmla="*/ 167458 w 706209"/>
              <a:gd name="connsiteY4366" fmla="*/ 277423 h 923360"/>
              <a:gd name="connsiteX4367" fmla="*/ 167297 w 706209"/>
              <a:gd name="connsiteY4367" fmla="*/ 277887 h 923360"/>
              <a:gd name="connsiteX4368" fmla="*/ 166927 w 706209"/>
              <a:gd name="connsiteY4368" fmla="*/ 277887 h 923360"/>
              <a:gd name="connsiteX4369" fmla="*/ 166927 w 706209"/>
              <a:gd name="connsiteY4369" fmla="*/ 278188 h 923360"/>
              <a:gd name="connsiteX4370" fmla="*/ 166628 w 706209"/>
              <a:gd name="connsiteY4370" fmla="*/ 278142 h 923360"/>
              <a:gd name="connsiteX4371" fmla="*/ 166373 w 706209"/>
              <a:gd name="connsiteY4371" fmla="*/ 278466 h 923360"/>
              <a:gd name="connsiteX4372" fmla="*/ 166333 w 706209"/>
              <a:gd name="connsiteY4372" fmla="*/ 278650 h 923360"/>
              <a:gd name="connsiteX4373" fmla="*/ 166083 w 706209"/>
              <a:gd name="connsiteY4373" fmla="*/ 278750 h 923360"/>
              <a:gd name="connsiteX4374" fmla="*/ 166083 w 706209"/>
              <a:gd name="connsiteY4374" fmla="*/ 278902 h 923360"/>
              <a:gd name="connsiteX4375" fmla="*/ 166033 w 706209"/>
              <a:gd name="connsiteY4375" fmla="*/ 279243 h 923360"/>
              <a:gd name="connsiteX4376" fmla="*/ 165699 w 706209"/>
              <a:gd name="connsiteY4376" fmla="*/ 279385 h 923360"/>
              <a:gd name="connsiteX4377" fmla="*/ 165488 w 706209"/>
              <a:gd name="connsiteY4377" fmla="*/ 279385 h 923360"/>
              <a:gd name="connsiteX4378" fmla="*/ 165084 w 706209"/>
              <a:gd name="connsiteY4378" fmla="*/ 279485 h 923360"/>
              <a:gd name="connsiteX4379" fmla="*/ 165015 w 706209"/>
              <a:gd name="connsiteY4379" fmla="*/ 279753 h 923360"/>
              <a:gd name="connsiteX4380" fmla="*/ 165092 w 706209"/>
              <a:gd name="connsiteY4380" fmla="*/ 280103 h 923360"/>
              <a:gd name="connsiteX4381" fmla="*/ 165168 w 706209"/>
              <a:gd name="connsiteY4381" fmla="*/ 280254 h 923360"/>
              <a:gd name="connsiteX4382" fmla="*/ 165365 w 706209"/>
              <a:gd name="connsiteY4382" fmla="*/ 280439 h 923360"/>
              <a:gd name="connsiteX4383" fmla="*/ 165517 w 706209"/>
              <a:gd name="connsiteY4383" fmla="*/ 280588 h 923360"/>
              <a:gd name="connsiteX4384" fmla="*/ 165573 w 706209"/>
              <a:gd name="connsiteY4384" fmla="*/ 280850 h 923360"/>
              <a:gd name="connsiteX4385" fmla="*/ 165432 w 706209"/>
              <a:gd name="connsiteY4385" fmla="*/ 281049 h 923360"/>
              <a:gd name="connsiteX4386" fmla="*/ 165302 w 706209"/>
              <a:gd name="connsiteY4386" fmla="*/ 281145 h 923360"/>
              <a:gd name="connsiteX4387" fmla="*/ 165048 w 706209"/>
              <a:gd name="connsiteY4387" fmla="*/ 281296 h 923360"/>
              <a:gd name="connsiteX4388" fmla="*/ 164826 w 706209"/>
              <a:gd name="connsiteY4388" fmla="*/ 281422 h 923360"/>
              <a:gd name="connsiteX4389" fmla="*/ 164559 w 706209"/>
              <a:gd name="connsiteY4389" fmla="*/ 281547 h 923360"/>
              <a:gd name="connsiteX4390" fmla="*/ 164226 w 706209"/>
              <a:gd name="connsiteY4390" fmla="*/ 281832 h 923360"/>
              <a:gd name="connsiteX4391" fmla="*/ 163910 w 706209"/>
              <a:gd name="connsiteY4391" fmla="*/ 281832 h 923360"/>
              <a:gd name="connsiteX4392" fmla="*/ 163660 w 706209"/>
              <a:gd name="connsiteY4392" fmla="*/ 281801 h 923360"/>
              <a:gd name="connsiteX4393" fmla="*/ 163534 w 706209"/>
              <a:gd name="connsiteY4393" fmla="*/ 281911 h 923360"/>
              <a:gd name="connsiteX4394" fmla="*/ 163738 w 706209"/>
              <a:gd name="connsiteY4394" fmla="*/ 282228 h 923360"/>
              <a:gd name="connsiteX4395" fmla="*/ 163897 w 706209"/>
              <a:gd name="connsiteY4395" fmla="*/ 282405 h 923360"/>
              <a:gd name="connsiteX4396" fmla="*/ 163949 w 706209"/>
              <a:gd name="connsiteY4396" fmla="*/ 282721 h 923360"/>
              <a:gd name="connsiteX4397" fmla="*/ 163541 w 706209"/>
              <a:gd name="connsiteY4397" fmla="*/ 283004 h 923360"/>
              <a:gd name="connsiteX4398" fmla="*/ 163240 w 706209"/>
              <a:gd name="connsiteY4398" fmla="*/ 283148 h 923360"/>
              <a:gd name="connsiteX4399" fmla="*/ 162878 w 706209"/>
              <a:gd name="connsiteY4399" fmla="*/ 283053 h 923360"/>
              <a:gd name="connsiteX4400" fmla="*/ 162617 w 706209"/>
              <a:gd name="connsiteY4400" fmla="*/ 283080 h 923360"/>
              <a:gd name="connsiteX4401" fmla="*/ 162563 w 706209"/>
              <a:gd name="connsiteY4401" fmla="*/ 283272 h 923360"/>
              <a:gd name="connsiteX4402" fmla="*/ 162689 w 706209"/>
              <a:gd name="connsiteY4402" fmla="*/ 283526 h 923360"/>
              <a:gd name="connsiteX4403" fmla="*/ 162924 w 706209"/>
              <a:gd name="connsiteY4403" fmla="*/ 283670 h 923360"/>
              <a:gd name="connsiteX4404" fmla="*/ 162940 w 706209"/>
              <a:gd name="connsiteY4404" fmla="*/ 283924 h 923360"/>
              <a:gd name="connsiteX4405" fmla="*/ 162846 w 706209"/>
              <a:gd name="connsiteY4405" fmla="*/ 284143 h 923360"/>
              <a:gd name="connsiteX4406" fmla="*/ 162563 w 706209"/>
              <a:gd name="connsiteY4406" fmla="*/ 284129 h 923360"/>
              <a:gd name="connsiteX4407" fmla="*/ 162453 w 706209"/>
              <a:gd name="connsiteY4407" fmla="*/ 283907 h 923360"/>
              <a:gd name="connsiteX4408" fmla="*/ 162264 w 706209"/>
              <a:gd name="connsiteY4408" fmla="*/ 283985 h 923360"/>
              <a:gd name="connsiteX4409" fmla="*/ 161866 w 706209"/>
              <a:gd name="connsiteY4409" fmla="*/ 284270 h 923360"/>
              <a:gd name="connsiteX4410" fmla="*/ 161835 w 706209"/>
              <a:gd name="connsiteY4410" fmla="*/ 284478 h 923360"/>
              <a:gd name="connsiteX4411" fmla="*/ 161250 w 706209"/>
              <a:gd name="connsiteY4411" fmla="*/ 284566 h 923360"/>
              <a:gd name="connsiteX4412" fmla="*/ 160936 w 706209"/>
              <a:gd name="connsiteY4412" fmla="*/ 284729 h 923360"/>
              <a:gd name="connsiteX4413" fmla="*/ 160606 w 706209"/>
              <a:gd name="connsiteY4413" fmla="*/ 285149 h 923360"/>
              <a:gd name="connsiteX4414" fmla="*/ 160558 w 706209"/>
              <a:gd name="connsiteY4414" fmla="*/ 285395 h 923360"/>
              <a:gd name="connsiteX4415" fmla="*/ 160463 w 706209"/>
              <a:gd name="connsiteY4415" fmla="*/ 285556 h 923360"/>
              <a:gd name="connsiteX4416" fmla="*/ 160189 w 706209"/>
              <a:gd name="connsiteY4416" fmla="*/ 285696 h 923360"/>
              <a:gd name="connsiteX4417" fmla="*/ 159981 w 706209"/>
              <a:gd name="connsiteY4417" fmla="*/ 285832 h 923360"/>
              <a:gd name="connsiteX4418" fmla="*/ 159816 w 706209"/>
              <a:gd name="connsiteY4418" fmla="*/ 285964 h 923360"/>
              <a:gd name="connsiteX4419" fmla="*/ 159517 w 706209"/>
              <a:gd name="connsiteY4419" fmla="*/ 285981 h 923360"/>
              <a:gd name="connsiteX4420" fmla="*/ 159314 w 706209"/>
              <a:gd name="connsiteY4420" fmla="*/ 285900 h 923360"/>
              <a:gd name="connsiteX4421" fmla="*/ 159059 w 706209"/>
              <a:gd name="connsiteY4421" fmla="*/ 285935 h 923360"/>
              <a:gd name="connsiteX4422" fmla="*/ 159059 w 706209"/>
              <a:gd name="connsiteY4422" fmla="*/ 286176 h 923360"/>
              <a:gd name="connsiteX4423" fmla="*/ 158995 w 706209"/>
              <a:gd name="connsiteY4423" fmla="*/ 286372 h 923360"/>
              <a:gd name="connsiteX4424" fmla="*/ 158761 w 706209"/>
              <a:gd name="connsiteY4424" fmla="*/ 286458 h 923360"/>
              <a:gd name="connsiteX4425" fmla="*/ 158817 w 706209"/>
              <a:gd name="connsiteY4425" fmla="*/ 286674 h 923360"/>
              <a:gd name="connsiteX4426" fmla="*/ 158879 w 706209"/>
              <a:gd name="connsiteY4426" fmla="*/ 286882 h 923360"/>
              <a:gd name="connsiteX4427" fmla="*/ 158869 w 706209"/>
              <a:gd name="connsiteY4427" fmla="*/ 287174 h 923360"/>
              <a:gd name="connsiteX4428" fmla="*/ 158735 w 706209"/>
              <a:gd name="connsiteY4428" fmla="*/ 287311 h 923360"/>
              <a:gd name="connsiteX4429" fmla="*/ 158468 w 706209"/>
              <a:gd name="connsiteY4429" fmla="*/ 287643 h 923360"/>
              <a:gd name="connsiteX4430" fmla="*/ 158279 w 706209"/>
              <a:gd name="connsiteY4430" fmla="*/ 287833 h 923360"/>
              <a:gd name="connsiteX4431" fmla="*/ 158056 w 706209"/>
              <a:gd name="connsiteY4431" fmla="*/ 288038 h 923360"/>
              <a:gd name="connsiteX4432" fmla="*/ 157726 w 706209"/>
              <a:gd name="connsiteY4432" fmla="*/ 288307 h 923360"/>
              <a:gd name="connsiteX4433" fmla="*/ 157396 w 706209"/>
              <a:gd name="connsiteY4433" fmla="*/ 288465 h 923360"/>
              <a:gd name="connsiteX4434" fmla="*/ 157159 w 706209"/>
              <a:gd name="connsiteY4434" fmla="*/ 288578 h 923360"/>
              <a:gd name="connsiteX4435" fmla="*/ 156890 w 706209"/>
              <a:gd name="connsiteY4435" fmla="*/ 288765 h 923360"/>
              <a:gd name="connsiteX4436" fmla="*/ 156841 w 706209"/>
              <a:gd name="connsiteY4436" fmla="*/ 288497 h 923360"/>
              <a:gd name="connsiteX4437" fmla="*/ 156639 w 706209"/>
              <a:gd name="connsiteY4437" fmla="*/ 288575 h 923360"/>
              <a:gd name="connsiteX4438" fmla="*/ 156416 w 706209"/>
              <a:gd name="connsiteY4438" fmla="*/ 288861 h 923360"/>
              <a:gd name="connsiteX4439" fmla="*/ 156006 w 706209"/>
              <a:gd name="connsiteY4439" fmla="*/ 288719 h 923360"/>
              <a:gd name="connsiteX4440" fmla="*/ 155707 w 706209"/>
              <a:gd name="connsiteY4440" fmla="*/ 288702 h 923360"/>
              <a:gd name="connsiteX4441" fmla="*/ 155376 w 706209"/>
              <a:gd name="connsiteY4441" fmla="*/ 288687 h 923360"/>
              <a:gd name="connsiteX4442" fmla="*/ 155219 w 706209"/>
              <a:gd name="connsiteY4442" fmla="*/ 288702 h 923360"/>
              <a:gd name="connsiteX4443" fmla="*/ 155187 w 706209"/>
              <a:gd name="connsiteY4443" fmla="*/ 288971 h 923360"/>
              <a:gd name="connsiteX4444" fmla="*/ 155282 w 706209"/>
              <a:gd name="connsiteY4444" fmla="*/ 289273 h 923360"/>
              <a:gd name="connsiteX4445" fmla="*/ 155391 w 706209"/>
              <a:gd name="connsiteY4445" fmla="*/ 289446 h 923360"/>
              <a:gd name="connsiteX4446" fmla="*/ 155504 w 706209"/>
              <a:gd name="connsiteY4446" fmla="*/ 289590 h 923360"/>
              <a:gd name="connsiteX4447" fmla="*/ 155304 w 706209"/>
              <a:gd name="connsiteY4447" fmla="*/ 289827 h 923360"/>
              <a:gd name="connsiteX4448" fmla="*/ 154966 w 706209"/>
              <a:gd name="connsiteY4448" fmla="*/ 289827 h 923360"/>
              <a:gd name="connsiteX4449" fmla="*/ 154699 w 706209"/>
              <a:gd name="connsiteY4449" fmla="*/ 289810 h 923360"/>
              <a:gd name="connsiteX4450" fmla="*/ 154430 w 706209"/>
              <a:gd name="connsiteY4450" fmla="*/ 289842 h 923360"/>
              <a:gd name="connsiteX4451" fmla="*/ 154194 w 706209"/>
              <a:gd name="connsiteY4451" fmla="*/ 289827 h 923360"/>
              <a:gd name="connsiteX4452" fmla="*/ 154014 w 706209"/>
              <a:gd name="connsiteY4452" fmla="*/ 289628 h 923360"/>
              <a:gd name="connsiteX4453" fmla="*/ 153745 w 706209"/>
              <a:gd name="connsiteY4453" fmla="*/ 289493 h 923360"/>
              <a:gd name="connsiteX4454" fmla="*/ 153635 w 706209"/>
              <a:gd name="connsiteY4454" fmla="*/ 289256 h 923360"/>
              <a:gd name="connsiteX4455" fmla="*/ 153357 w 706209"/>
              <a:gd name="connsiteY4455" fmla="*/ 289177 h 923360"/>
              <a:gd name="connsiteX4456" fmla="*/ 153176 w 706209"/>
              <a:gd name="connsiteY4456" fmla="*/ 289319 h 923360"/>
              <a:gd name="connsiteX4457" fmla="*/ 152986 w 706209"/>
              <a:gd name="connsiteY4457" fmla="*/ 289542 h 923360"/>
              <a:gd name="connsiteX4458" fmla="*/ 152672 w 706209"/>
              <a:gd name="connsiteY4458" fmla="*/ 289666 h 923360"/>
              <a:gd name="connsiteX4459" fmla="*/ 152418 w 706209"/>
              <a:gd name="connsiteY4459" fmla="*/ 289786 h 923360"/>
              <a:gd name="connsiteX4460" fmla="*/ 152212 w 706209"/>
              <a:gd name="connsiteY4460" fmla="*/ 289683 h 923360"/>
              <a:gd name="connsiteX4461" fmla="*/ 151867 w 706209"/>
              <a:gd name="connsiteY4461" fmla="*/ 289778 h 923360"/>
              <a:gd name="connsiteX4462" fmla="*/ 151630 w 706209"/>
              <a:gd name="connsiteY4462" fmla="*/ 289729 h 923360"/>
              <a:gd name="connsiteX4463" fmla="*/ 151441 w 706209"/>
              <a:gd name="connsiteY4463" fmla="*/ 289729 h 923360"/>
              <a:gd name="connsiteX4464" fmla="*/ 151251 w 706209"/>
              <a:gd name="connsiteY4464" fmla="*/ 289778 h 923360"/>
              <a:gd name="connsiteX4465" fmla="*/ 150984 w 706209"/>
              <a:gd name="connsiteY4465" fmla="*/ 289778 h 923360"/>
              <a:gd name="connsiteX4466" fmla="*/ 150984 w 706209"/>
              <a:gd name="connsiteY4466" fmla="*/ 289588 h 923360"/>
              <a:gd name="connsiteX4467" fmla="*/ 150906 w 706209"/>
              <a:gd name="connsiteY4467" fmla="*/ 289461 h 923360"/>
              <a:gd name="connsiteX4468" fmla="*/ 150890 w 706209"/>
              <a:gd name="connsiteY4468" fmla="*/ 289222 h 923360"/>
              <a:gd name="connsiteX4469" fmla="*/ 150814 w 706209"/>
              <a:gd name="connsiteY4469" fmla="*/ 289006 h 923360"/>
              <a:gd name="connsiteX4470" fmla="*/ 150700 w 706209"/>
              <a:gd name="connsiteY4470" fmla="*/ 288890 h 923360"/>
              <a:gd name="connsiteX4471" fmla="*/ 150512 w 706209"/>
              <a:gd name="connsiteY4471" fmla="*/ 288875 h 923360"/>
              <a:gd name="connsiteX4472" fmla="*/ 150370 w 706209"/>
              <a:gd name="connsiteY4472" fmla="*/ 289017 h 923360"/>
              <a:gd name="connsiteX4473" fmla="*/ 150221 w 706209"/>
              <a:gd name="connsiteY4473" fmla="*/ 289166 h 923360"/>
              <a:gd name="connsiteX4474" fmla="*/ 149927 w 706209"/>
              <a:gd name="connsiteY4474" fmla="*/ 289207 h 923360"/>
              <a:gd name="connsiteX4475" fmla="*/ 149755 w 706209"/>
              <a:gd name="connsiteY4475" fmla="*/ 289049 h 923360"/>
              <a:gd name="connsiteX4476" fmla="*/ 149596 w 706209"/>
              <a:gd name="connsiteY4476" fmla="*/ 289095 h 923360"/>
              <a:gd name="connsiteX4477" fmla="*/ 149532 w 706209"/>
              <a:gd name="connsiteY4477" fmla="*/ 289317 h 923360"/>
              <a:gd name="connsiteX4478" fmla="*/ 149565 w 706209"/>
              <a:gd name="connsiteY4478" fmla="*/ 289525 h 923360"/>
              <a:gd name="connsiteX4479" fmla="*/ 149312 w 706209"/>
              <a:gd name="connsiteY4479" fmla="*/ 289776 h 923360"/>
              <a:gd name="connsiteX4480" fmla="*/ 149013 w 706209"/>
              <a:gd name="connsiteY4480" fmla="*/ 289951 h 923360"/>
              <a:gd name="connsiteX4481" fmla="*/ 148932 w 706209"/>
              <a:gd name="connsiteY4481" fmla="*/ 290125 h 923360"/>
              <a:gd name="connsiteX4482" fmla="*/ 148743 w 706209"/>
              <a:gd name="connsiteY4482" fmla="*/ 290079 h 923360"/>
              <a:gd name="connsiteX4483" fmla="*/ 148627 w 706209"/>
              <a:gd name="connsiteY4483" fmla="*/ 289856 h 923360"/>
              <a:gd name="connsiteX4484" fmla="*/ 148398 w 706209"/>
              <a:gd name="connsiteY4484" fmla="*/ 289983 h 923360"/>
              <a:gd name="connsiteX4485" fmla="*/ 148323 w 706209"/>
              <a:gd name="connsiteY4485" fmla="*/ 290146 h 923360"/>
              <a:gd name="connsiteX4486" fmla="*/ 148098 w 706209"/>
              <a:gd name="connsiteY4486" fmla="*/ 289988 h 923360"/>
              <a:gd name="connsiteX4487" fmla="*/ 147986 w 706209"/>
              <a:gd name="connsiteY4487" fmla="*/ 289818 h 923360"/>
              <a:gd name="connsiteX4488" fmla="*/ 147762 w 706209"/>
              <a:gd name="connsiteY4488" fmla="*/ 289824 h 923360"/>
              <a:gd name="connsiteX4489" fmla="*/ 147507 w 706209"/>
              <a:gd name="connsiteY4489" fmla="*/ 289818 h 923360"/>
              <a:gd name="connsiteX4490" fmla="*/ 147359 w 706209"/>
              <a:gd name="connsiteY4490" fmla="*/ 289921 h 923360"/>
              <a:gd name="connsiteX4491" fmla="*/ 147000 w 706209"/>
              <a:gd name="connsiteY4491" fmla="*/ 289966 h 923360"/>
              <a:gd name="connsiteX4492" fmla="*/ 146642 w 706209"/>
              <a:gd name="connsiteY4492" fmla="*/ 289875 h 923360"/>
              <a:gd name="connsiteX4493" fmla="*/ 146194 w 706209"/>
              <a:gd name="connsiteY4493" fmla="*/ 289998 h 923360"/>
              <a:gd name="connsiteX4494" fmla="*/ 145777 w 706209"/>
              <a:gd name="connsiteY4494" fmla="*/ 289998 h 923360"/>
              <a:gd name="connsiteX4495" fmla="*/ 145245 w 706209"/>
              <a:gd name="connsiteY4495" fmla="*/ 289998 h 923360"/>
              <a:gd name="connsiteX4496" fmla="*/ 144851 w 706209"/>
              <a:gd name="connsiteY4496" fmla="*/ 289875 h 923360"/>
              <a:gd name="connsiteX4497" fmla="*/ 144604 w 706209"/>
              <a:gd name="connsiteY4497" fmla="*/ 289850 h 923360"/>
              <a:gd name="connsiteX4498" fmla="*/ 144437 w 706209"/>
              <a:gd name="connsiteY4498" fmla="*/ 289953 h 923360"/>
              <a:gd name="connsiteX4499" fmla="*/ 144290 w 706209"/>
              <a:gd name="connsiteY4499" fmla="*/ 290094 h 923360"/>
              <a:gd name="connsiteX4500" fmla="*/ 144112 w 706209"/>
              <a:gd name="connsiteY4500" fmla="*/ 290268 h 923360"/>
              <a:gd name="connsiteX4501" fmla="*/ 143886 w 706209"/>
              <a:gd name="connsiteY4501" fmla="*/ 290339 h 923360"/>
              <a:gd name="connsiteX4502" fmla="*/ 143515 w 706209"/>
              <a:gd name="connsiteY4502" fmla="*/ 290583 h 923360"/>
              <a:gd name="connsiteX4503" fmla="*/ 143298 w 706209"/>
              <a:gd name="connsiteY4503" fmla="*/ 290680 h 923360"/>
              <a:gd name="connsiteX4504" fmla="*/ 142927 w 706209"/>
              <a:gd name="connsiteY4504" fmla="*/ 290805 h 923360"/>
              <a:gd name="connsiteX4505" fmla="*/ 142639 w 706209"/>
              <a:gd name="connsiteY4505" fmla="*/ 290976 h 923360"/>
              <a:gd name="connsiteX4506" fmla="*/ 142498 w 706209"/>
              <a:gd name="connsiteY4506" fmla="*/ 291123 h 923360"/>
              <a:gd name="connsiteX4507" fmla="*/ 142356 w 706209"/>
              <a:gd name="connsiteY4507" fmla="*/ 291304 h 923360"/>
              <a:gd name="connsiteX4508" fmla="*/ 142235 w 706209"/>
              <a:gd name="connsiteY4508" fmla="*/ 291484 h 923360"/>
              <a:gd name="connsiteX4509" fmla="*/ 142107 w 706209"/>
              <a:gd name="connsiteY4509" fmla="*/ 291747 h 923360"/>
              <a:gd name="connsiteX4510" fmla="*/ 141960 w 706209"/>
              <a:gd name="connsiteY4510" fmla="*/ 291895 h 923360"/>
              <a:gd name="connsiteX4511" fmla="*/ 141978 w 706209"/>
              <a:gd name="connsiteY4511" fmla="*/ 292063 h 923360"/>
              <a:gd name="connsiteX4512" fmla="*/ 141985 w 706209"/>
              <a:gd name="connsiteY4512" fmla="*/ 292249 h 923360"/>
              <a:gd name="connsiteX4513" fmla="*/ 142248 w 706209"/>
              <a:gd name="connsiteY4513" fmla="*/ 292275 h 923360"/>
              <a:gd name="connsiteX4514" fmla="*/ 142389 w 706209"/>
              <a:gd name="connsiteY4514" fmla="*/ 292368 h 923360"/>
              <a:gd name="connsiteX4515" fmla="*/ 142279 w 706209"/>
              <a:gd name="connsiteY4515" fmla="*/ 292661 h 923360"/>
              <a:gd name="connsiteX4516" fmla="*/ 142151 w 706209"/>
              <a:gd name="connsiteY4516" fmla="*/ 292731 h 923360"/>
              <a:gd name="connsiteX4517" fmla="*/ 142011 w 706209"/>
              <a:gd name="connsiteY4517" fmla="*/ 292654 h 923360"/>
              <a:gd name="connsiteX4518" fmla="*/ 141793 w 706209"/>
              <a:gd name="connsiteY4518" fmla="*/ 292487 h 923360"/>
              <a:gd name="connsiteX4519" fmla="*/ 141671 w 706209"/>
              <a:gd name="connsiteY4519" fmla="*/ 292275 h 923360"/>
              <a:gd name="connsiteX4520" fmla="*/ 141607 w 706209"/>
              <a:gd name="connsiteY4520" fmla="*/ 292088 h 923360"/>
              <a:gd name="connsiteX4521" fmla="*/ 141316 w 706209"/>
              <a:gd name="connsiteY4521" fmla="*/ 292066 h 923360"/>
              <a:gd name="connsiteX4522" fmla="*/ 141190 w 706209"/>
              <a:gd name="connsiteY4522" fmla="*/ 292204 h 923360"/>
              <a:gd name="connsiteX4523" fmla="*/ 141216 w 706209"/>
              <a:gd name="connsiteY4523" fmla="*/ 292371 h 923360"/>
              <a:gd name="connsiteX4524" fmla="*/ 141444 w 706209"/>
              <a:gd name="connsiteY4524" fmla="*/ 292439 h 923360"/>
              <a:gd name="connsiteX4525" fmla="*/ 141479 w 706209"/>
              <a:gd name="connsiteY4525" fmla="*/ 292622 h 923360"/>
              <a:gd name="connsiteX4526" fmla="*/ 141357 w 706209"/>
              <a:gd name="connsiteY4526" fmla="*/ 292796 h 923360"/>
              <a:gd name="connsiteX4527" fmla="*/ 141120 w 706209"/>
              <a:gd name="connsiteY4527" fmla="*/ 292860 h 923360"/>
              <a:gd name="connsiteX4528" fmla="*/ 140819 w 706209"/>
              <a:gd name="connsiteY4528" fmla="*/ 292995 h 923360"/>
              <a:gd name="connsiteX4529" fmla="*/ 140588 w 706209"/>
              <a:gd name="connsiteY4529" fmla="*/ 292937 h 923360"/>
              <a:gd name="connsiteX4530" fmla="*/ 140403 w 706209"/>
              <a:gd name="connsiteY4530" fmla="*/ 292789 h 923360"/>
              <a:gd name="connsiteX4531" fmla="*/ 140250 w 706209"/>
              <a:gd name="connsiteY4531" fmla="*/ 292809 h 923360"/>
              <a:gd name="connsiteX4532" fmla="*/ 140121 w 706209"/>
              <a:gd name="connsiteY4532" fmla="*/ 293098 h 923360"/>
              <a:gd name="connsiteX4533" fmla="*/ 139923 w 706209"/>
              <a:gd name="connsiteY4533" fmla="*/ 293304 h 923360"/>
              <a:gd name="connsiteX4534" fmla="*/ 139820 w 706209"/>
              <a:gd name="connsiteY4534" fmla="*/ 293111 h 923360"/>
              <a:gd name="connsiteX4535" fmla="*/ 139903 w 706209"/>
              <a:gd name="connsiteY4535" fmla="*/ 292957 h 923360"/>
              <a:gd name="connsiteX4536" fmla="*/ 139877 w 706209"/>
              <a:gd name="connsiteY4536" fmla="*/ 292757 h 923360"/>
              <a:gd name="connsiteX4537" fmla="*/ 139705 w 706209"/>
              <a:gd name="connsiteY4537" fmla="*/ 292622 h 923360"/>
              <a:gd name="connsiteX4538" fmla="*/ 139589 w 706209"/>
              <a:gd name="connsiteY4538" fmla="*/ 292516 h 923360"/>
              <a:gd name="connsiteX4539" fmla="*/ 139404 w 706209"/>
              <a:gd name="connsiteY4539" fmla="*/ 292622 h 923360"/>
              <a:gd name="connsiteX4540" fmla="*/ 139122 w 706209"/>
              <a:gd name="connsiteY4540" fmla="*/ 292854 h 923360"/>
              <a:gd name="connsiteX4541" fmla="*/ 138891 w 706209"/>
              <a:gd name="connsiteY4541" fmla="*/ 293066 h 923360"/>
              <a:gd name="connsiteX4542" fmla="*/ 138804 w 706209"/>
              <a:gd name="connsiteY4542" fmla="*/ 293282 h 923360"/>
              <a:gd name="connsiteX4543" fmla="*/ 138616 w 706209"/>
              <a:gd name="connsiteY4543" fmla="*/ 293439 h 923360"/>
              <a:gd name="connsiteX4544" fmla="*/ 138507 w 706209"/>
              <a:gd name="connsiteY4544" fmla="*/ 293568 h 923360"/>
              <a:gd name="connsiteX4545" fmla="*/ 138350 w 706209"/>
              <a:gd name="connsiteY4545" fmla="*/ 293474 h 923360"/>
              <a:gd name="connsiteX4546" fmla="*/ 138116 w 706209"/>
              <a:gd name="connsiteY4546" fmla="*/ 293191 h 923360"/>
              <a:gd name="connsiteX4547" fmla="*/ 137854 w 706209"/>
              <a:gd name="connsiteY4547" fmla="*/ 293375 h 923360"/>
              <a:gd name="connsiteX4548" fmla="*/ 137714 w 706209"/>
              <a:gd name="connsiteY4548" fmla="*/ 293497 h 923360"/>
              <a:gd name="connsiteX4549" fmla="*/ 137511 w 706209"/>
              <a:gd name="connsiteY4549" fmla="*/ 293510 h 923360"/>
              <a:gd name="connsiteX4550" fmla="*/ 137648 w 706209"/>
              <a:gd name="connsiteY4550" fmla="*/ 293684 h 923360"/>
              <a:gd name="connsiteX4551" fmla="*/ 137688 w 706209"/>
              <a:gd name="connsiteY4551" fmla="*/ 293947 h 923360"/>
              <a:gd name="connsiteX4552" fmla="*/ 137488 w 706209"/>
              <a:gd name="connsiteY4552" fmla="*/ 294166 h 923360"/>
              <a:gd name="connsiteX4553" fmla="*/ 137397 w 706209"/>
              <a:gd name="connsiteY4553" fmla="*/ 294391 h 923360"/>
              <a:gd name="connsiteX4554" fmla="*/ 137142 w 706209"/>
              <a:gd name="connsiteY4554" fmla="*/ 294504 h 923360"/>
              <a:gd name="connsiteX4555" fmla="*/ 137187 w 706209"/>
              <a:gd name="connsiteY4555" fmla="*/ 294745 h 923360"/>
              <a:gd name="connsiteX4556" fmla="*/ 137097 w 706209"/>
              <a:gd name="connsiteY4556" fmla="*/ 294888 h 923360"/>
              <a:gd name="connsiteX4557" fmla="*/ 136867 w 706209"/>
              <a:gd name="connsiteY4557" fmla="*/ 294797 h 923360"/>
              <a:gd name="connsiteX4558" fmla="*/ 136589 w 706209"/>
              <a:gd name="connsiteY4558" fmla="*/ 294841 h 923360"/>
              <a:gd name="connsiteX4559" fmla="*/ 136522 w 706209"/>
              <a:gd name="connsiteY4559" fmla="*/ 295118 h 923360"/>
              <a:gd name="connsiteX4560" fmla="*/ 136330 w 706209"/>
              <a:gd name="connsiteY4560" fmla="*/ 294983 h 923360"/>
              <a:gd name="connsiteX4561" fmla="*/ 136288 w 706209"/>
              <a:gd name="connsiteY4561" fmla="*/ 294732 h 923360"/>
              <a:gd name="connsiteX4562" fmla="*/ 136021 w 706209"/>
              <a:gd name="connsiteY4562" fmla="*/ 294764 h 923360"/>
              <a:gd name="connsiteX4563" fmla="*/ 135894 w 706209"/>
              <a:gd name="connsiteY4563" fmla="*/ 294938 h 923360"/>
              <a:gd name="connsiteX4564" fmla="*/ 135881 w 706209"/>
              <a:gd name="connsiteY4564" fmla="*/ 295112 h 923360"/>
              <a:gd name="connsiteX4565" fmla="*/ 135706 w 706209"/>
              <a:gd name="connsiteY4565" fmla="*/ 295054 h 923360"/>
              <a:gd name="connsiteX4566" fmla="*/ 135542 w 706209"/>
              <a:gd name="connsiteY4566" fmla="*/ 294884 h 923360"/>
              <a:gd name="connsiteX4567" fmla="*/ 135413 w 706209"/>
              <a:gd name="connsiteY4567" fmla="*/ 295041 h 923360"/>
              <a:gd name="connsiteX4568" fmla="*/ 135349 w 706209"/>
              <a:gd name="connsiteY4568" fmla="*/ 295195 h 923360"/>
              <a:gd name="connsiteX4569" fmla="*/ 135171 w 706209"/>
              <a:gd name="connsiteY4569" fmla="*/ 295067 h 923360"/>
              <a:gd name="connsiteX4570" fmla="*/ 134941 w 706209"/>
              <a:gd name="connsiteY4570" fmla="*/ 294957 h 923360"/>
              <a:gd name="connsiteX4571" fmla="*/ 134844 w 706209"/>
              <a:gd name="connsiteY4571" fmla="*/ 294771 h 923360"/>
              <a:gd name="connsiteX4572" fmla="*/ 134798 w 706209"/>
              <a:gd name="connsiteY4572" fmla="*/ 294610 h 923360"/>
              <a:gd name="connsiteX4573" fmla="*/ 134594 w 706209"/>
              <a:gd name="connsiteY4573" fmla="*/ 294504 h 923360"/>
              <a:gd name="connsiteX4574" fmla="*/ 134313 w 706209"/>
              <a:gd name="connsiteY4574" fmla="*/ 294687 h 923360"/>
              <a:gd name="connsiteX4575" fmla="*/ 134274 w 706209"/>
              <a:gd name="connsiteY4575" fmla="*/ 294880 h 923360"/>
              <a:gd name="connsiteX4576" fmla="*/ 134126 w 706209"/>
              <a:gd name="connsiteY4576" fmla="*/ 294867 h 923360"/>
              <a:gd name="connsiteX4577" fmla="*/ 133986 w 706209"/>
              <a:gd name="connsiteY4577" fmla="*/ 294803 h 923360"/>
              <a:gd name="connsiteX4578" fmla="*/ 133832 w 706209"/>
              <a:gd name="connsiteY4578" fmla="*/ 294597 h 923360"/>
              <a:gd name="connsiteX4579" fmla="*/ 133672 w 706209"/>
              <a:gd name="connsiteY4579" fmla="*/ 294816 h 923360"/>
              <a:gd name="connsiteX4580" fmla="*/ 133472 w 706209"/>
              <a:gd name="connsiteY4580" fmla="*/ 294793 h 923360"/>
              <a:gd name="connsiteX4581" fmla="*/ 133458 w 706209"/>
              <a:gd name="connsiteY4581" fmla="*/ 294607 h 923360"/>
              <a:gd name="connsiteX4582" fmla="*/ 133353 w 706209"/>
              <a:gd name="connsiteY4582" fmla="*/ 294419 h 923360"/>
              <a:gd name="connsiteX4583" fmla="*/ 133088 w 706209"/>
              <a:gd name="connsiteY4583" fmla="*/ 294449 h 923360"/>
              <a:gd name="connsiteX4584" fmla="*/ 132929 w 706209"/>
              <a:gd name="connsiteY4584" fmla="*/ 294317 h 923360"/>
              <a:gd name="connsiteX4585" fmla="*/ 132823 w 706209"/>
              <a:gd name="connsiteY4585" fmla="*/ 294453 h 923360"/>
              <a:gd name="connsiteX4586" fmla="*/ 132884 w 706209"/>
              <a:gd name="connsiteY4586" fmla="*/ 294629 h 923360"/>
              <a:gd name="connsiteX4587" fmla="*/ 132880 w 706209"/>
              <a:gd name="connsiteY4587" fmla="*/ 294797 h 923360"/>
              <a:gd name="connsiteX4588" fmla="*/ 132993 w 706209"/>
              <a:gd name="connsiteY4588" fmla="*/ 294790 h 923360"/>
              <a:gd name="connsiteX4589" fmla="*/ 133121 w 706209"/>
              <a:gd name="connsiteY4589" fmla="*/ 294912 h 923360"/>
              <a:gd name="connsiteX4590" fmla="*/ 132941 w 706209"/>
              <a:gd name="connsiteY4590" fmla="*/ 294996 h 923360"/>
              <a:gd name="connsiteX4591" fmla="*/ 132880 w 706209"/>
              <a:gd name="connsiteY4591" fmla="*/ 294797 h 923360"/>
              <a:gd name="connsiteX4592" fmla="*/ 132993 w 706209"/>
              <a:gd name="connsiteY4592" fmla="*/ 294790 h 92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</a:cxnLst>
            <a:rect l="l" t="t" r="r" b="b"/>
            <a:pathLst>
              <a:path w="706209" h="923360">
                <a:moveTo>
                  <a:pt x="102089" y="302471"/>
                </a:moveTo>
                <a:lnTo>
                  <a:pt x="102192" y="302281"/>
                </a:lnTo>
                <a:lnTo>
                  <a:pt x="102052" y="302233"/>
                </a:lnTo>
                <a:lnTo>
                  <a:pt x="102089" y="302471"/>
                </a:lnTo>
                <a:close/>
                <a:moveTo>
                  <a:pt x="132880" y="294797"/>
                </a:moveTo>
                <a:lnTo>
                  <a:pt x="132733" y="294861"/>
                </a:lnTo>
                <a:lnTo>
                  <a:pt x="132686" y="295041"/>
                </a:lnTo>
                <a:lnTo>
                  <a:pt x="132486" y="295041"/>
                </a:lnTo>
                <a:lnTo>
                  <a:pt x="132326" y="294941"/>
                </a:lnTo>
                <a:lnTo>
                  <a:pt x="132166" y="294800"/>
                </a:lnTo>
                <a:lnTo>
                  <a:pt x="131929" y="294797"/>
                </a:lnTo>
                <a:lnTo>
                  <a:pt x="131705" y="294745"/>
                </a:lnTo>
                <a:lnTo>
                  <a:pt x="131533" y="294494"/>
                </a:lnTo>
                <a:lnTo>
                  <a:pt x="131253" y="294468"/>
                </a:lnTo>
                <a:lnTo>
                  <a:pt x="131116" y="294655"/>
                </a:lnTo>
                <a:lnTo>
                  <a:pt x="130969" y="294710"/>
                </a:lnTo>
                <a:lnTo>
                  <a:pt x="130745" y="294558"/>
                </a:lnTo>
                <a:lnTo>
                  <a:pt x="130558" y="294320"/>
                </a:lnTo>
                <a:lnTo>
                  <a:pt x="130374" y="294243"/>
                </a:lnTo>
                <a:lnTo>
                  <a:pt x="130086" y="294208"/>
                </a:lnTo>
                <a:lnTo>
                  <a:pt x="130030" y="293928"/>
                </a:lnTo>
                <a:lnTo>
                  <a:pt x="129787" y="293841"/>
                </a:lnTo>
                <a:lnTo>
                  <a:pt x="129700" y="294005"/>
                </a:lnTo>
                <a:lnTo>
                  <a:pt x="129769" y="294155"/>
                </a:lnTo>
                <a:lnTo>
                  <a:pt x="129752" y="294301"/>
                </a:lnTo>
                <a:lnTo>
                  <a:pt x="129520" y="294197"/>
                </a:lnTo>
                <a:lnTo>
                  <a:pt x="129489" y="293973"/>
                </a:lnTo>
                <a:lnTo>
                  <a:pt x="129352" y="293915"/>
                </a:lnTo>
                <a:lnTo>
                  <a:pt x="129041" y="294031"/>
                </a:lnTo>
                <a:lnTo>
                  <a:pt x="128954" y="294152"/>
                </a:lnTo>
                <a:lnTo>
                  <a:pt x="128977" y="294433"/>
                </a:lnTo>
                <a:lnTo>
                  <a:pt x="128874" y="294616"/>
                </a:lnTo>
                <a:lnTo>
                  <a:pt x="128721" y="294693"/>
                </a:lnTo>
                <a:lnTo>
                  <a:pt x="128554" y="294584"/>
                </a:lnTo>
                <a:lnTo>
                  <a:pt x="128433" y="294700"/>
                </a:lnTo>
                <a:lnTo>
                  <a:pt x="128343" y="294848"/>
                </a:lnTo>
                <a:lnTo>
                  <a:pt x="128093" y="294857"/>
                </a:lnTo>
                <a:lnTo>
                  <a:pt x="127779" y="294932"/>
                </a:lnTo>
                <a:lnTo>
                  <a:pt x="127612" y="294906"/>
                </a:lnTo>
                <a:lnTo>
                  <a:pt x="127357" y="294751"/>
                </a:lnTo>
                <a:lnTo>
                  <a:pt x="127177" y="294713"/>
                </a:lnTo>
                <a:lnTo>
                  <a:pt x="127033" y="294669"/>
                </a:lnTo>
                <a:lnTo>
                  <a:pt x="127151" y="294533"/>
                </a:lnTo>
                <a:lnTo>
                  <a:pt x="127120" y="294359"/>
                </a:lnTo>
                <a:lnTo>
                  <a:pt x="126847" y="294324"/>
                </a:lnTo>
                <a:lnTo>
                  <a:pt x="126690" y="294391"/>
                </a:lnTo>
                <a:lnTo>
                  <a:pt x="126830" y="294666"/>
                </a:lnTo>
                <a:lnTo>
                  <a:pt x="126742" y="294861"/>
                </a:lnTo>
                <a:lnTo>
                  <a:pt x="126556" y="294771"/>
                </a:lnTo>
                <a:lnTo>
                  <a:pt x="126536" y="294625"/>
                </a:lnTo>
                <a:lnTo>
                  <a:pt x="126476" y="294488"/>
                </a:lnTo>
                <a:lnTo>
                  <a:pt x="126191" y="294494"/>
                </a:lnTo>
                <a:lnTo>
                  <a:pt x="126044" y="294359"/>
                </a:lnTo>
                <a:lnTo>
                  <a:pt x="125990" y="294501"/>
                </a:lnTo>
                <a:lnTo>
                  <a:pt x="126134" y="294647"/>
                </a:lnTo>
                <a:lnTo>
                  <a:pt x="126214" y="294861"/>
                </a:lnTo>
                <a:lnTo>
                  <a:pt x="126476" y="294928"/>
                </a:lnTo>
                <a:lnTo>
                  <a:pt x="126613" y="295092"/>
                </a:lnTo>
                <a:lnTo>
                  <a:pt x="126819" y="295253"/>
                </a:lnTo>
                <a:lnTo>
                  <a:pt x="126835" y="295462"/>
                </a:lnTo>
                <a:lnTo>
                  <a:pt x="126806" y="295774"/>
                </a:lnTo>
                <a:lnTo>
                  <a:pt x="126601" y="295974"/>
                </a:lnTo>
                <a:lnTo>
                  <a:pt x="126415" y="295948"/>
                </a:lnTo>
                <a:lnTo>
                  <a:pt x="126274" y="296076"/>
                </a:lnTo>
                <a:lnTo>
                  <a:pt x="125934" y="296102"/>
                </a:lnTo>
                <a:lnTo>
                  <a:pt x="125921" y="296270"/>
                </a:lnTo>
                <a:lnTo>
                  <a:pt x="125961" y="296514"/>
                </a:lnTo>
                <a:lnTo>
                  <a:pt x="125787" y="296707"/>
                </a:lnTo>
                <a:lnTo>
                  <a:pt x="125390" y="297202"/>
                </a:lnTo>
                <a:lnTo>
                  <a:pt x="124898" y="297202"/>
                </a:lnTo>
                <a:lnTo>
                  <a:pt x="124474" y="297144"/>
                </a:lnTo>
                <a:lnTo>
                  <a:pt x="124281" y="297157"/>
                </a:lnTo>
                <a:lnTo>
                  <a:pt x="124052" y="297157"/>
                </a:lnTo>
                <a:lnTo>
                  <a:pt x="123876" y="297061"/>
                </a:lnTo>
                <a:lnTo>
                  <a:pt x="123668" y="297067"/>
                </a:lnTo>
                <a:lnTo>
                  <a:pt x="123514" y="297279"/>
                </a:lnTo>
                <a:lnTo>
                  <a:pt x="123107" y="297587"/>
                </a:lnTo>
                <a:lnTo>
                  <a:pt x="122988" y="297801"/>
                </a:lnTo>
                <a:lnTo>
                  <a:pt x="123127" y="297926"/>
                </a:lnTo>
                <a:lnTo>
                  <a:pt x="122900" y="298096"/>
                </a:lnTo>
                <a:lnTo>
                  <a:pt x="122533" y="298244"/>
                </a:lnTo>
                <a:lnTo>
                  <a:pt x="122265" y="298193"/>
                </a:lnTo>
                <a:lnTo>
                  <a:pt x="122272" y="298379"/>
                </a:lnTo>
                <a:lnTo>
                  <a:pt x="122419" y="298550"/>
                </a:lnTo>
                <a:lnTo>
                  <a:pt x="122069" y="298901"/>
                </a:lnTo>
                <a:lnTo>
                  <a:pt x="122018" y="299052"/>
                </a:lnTo>
                <a:lnTo>
                  <a:pt x="122105" y="299312"/>
                </a:lnTo>
                <a:lnTo>
                  <a:pt x="121900" y="299621"/>
                </a:lnTo>
                <a:lnTo>
                  <a:pt x="121663" y="299647"/>
                </a:lnTo>
                <a:lnTo>
                  <a:pt x="121524" y="299566"/>
                </a:lnTo>
                <a:lnTo>
                  <a:pt x="121367" y="299518"/>
                </a:lnTo>
                <a:lnTo>
                  <a:pt x="121413" y="299312"/>
                </a:lnTo>
                <a:lnTo>
                  <a:pt x="121624" y="299248"/>
                </a:lnTo>
                <a:lnTo>
                  <a:pt x="121734" y="299119"/>
                </a:lnTo>
                <a:lnTo>
                  <a:pt x="121631" y="298939"/>
                </a:lnTo>
                <a:lnTo>
                  <a:pt x="121573" y="298698"/>
                </a:lnTo>
                <a:lnTo>
                  <a:pt x="121451" y="298521"/>
                </a:lnTo>
                <a:lnTo>
                  <a:pt x="121220" y="298547"/>
                </a:lnTo>
                <a:lnTo>
                  <a:pt x="121067" y="298540"/>
                </a:lnTo>
                <a:lnTo>
                  <a:pt x="120856" y="298437"/>
                </a:lnTo>
                <a:lnTo>
                  <a:pt x="120587" y="298367"/>
                </a:lnTo>
                <a:lnTo>
                  <a:pt x="120372" y="298595"/>
                </a:lnTo>
                <a:lnTo>
                  <a:pt x="120131" y="298560"/>
                </a:lnTo>
                <a:lnTo>
                  <a:pt x="119639" y="298579"/>
                </a:lnTo>
                <a:lnTo>
                  <a:pt x="119492" y="298450"/>
                </a:lnTo>
                <a:lnTo>
                  <a:pt x="119294" y="298635"/>
                </a:lnTo>
                <a:lnTo>
                  <a:pt x="119253" y="298817"/>
                </a:lnTo>
                <a:lnTo>
                  <a:pt x="118913" y="298775"/>
                </a:lnTo>
                <a:lnTo>
                  <a:pt x="118736" y="298720"/>
                </a:lnTo>
                <a:lnTo>
                  <a:pt x="118594" y="298656"/>
                </a:lnTo>
                <a:lnTo>
                  <a:pt x="118477" y="298460"/>
                </a:lnTo>
                <a:lnTo>
                  <a:pt x="118519" y="298212"/>
                </a:lnTo>
                <a:lnTo>
                  <a:pt x="118333" y="298228"/>
                </a:lnTo>
                <a:lnTo>
                  <a:pt x="118203" y="298425"/>
                </a:lnTo>
                <a:lnTo>
                  <a:pt x="117942" y="298412"/>
                </a:lnTo>
                <a:lnTo>
                  <a:pt x="117708" y="298508"/>
                </a:lnTo>
                <a:lnTo>
                  <a:pt x="117715" y="298753"/>
                </a:lnTo>
                <a:lnTo>
                  <a:pt x="117448" y="298617"/>
                </a:lnTo>
                <a:lnTo>
                  <a:pt x="117301" y="298791"/>
                </a:lnTo>
                <a:lnTo>
                  <a:pt x="117340" y="298958"/>
                </a:lnTo>
                <a:lnTo>
                  <a:pt x="117301" y="299105"/>
                </a:lnTo>
                <a:lnTo>
                  <a:pt x="117057" y="299222"/>
                </a:lnTo>
                <a:lnTo>
                  <a:pt x="116864" y="299221"/>
                </a:lnTo>
                <a:lnTo>
                  <a:pt x="116673" y="299119"/>
                </a:lnTo>
                <a:lnTo>
                  <a:pt x="116519" y="298926"/>
                </a:lnTo>
                <a:lnTo>
                  <a:pt x="116372" y="298984"/>
                </a:lnTo>
                <a:lnTo>
                  <a:pt x="116321" y="299171"/>
                </a:lnTo>
                <a:lnTo>
                  <a:pt x="116128" y="299113"/>
                </a:lnTo>
                <a:lnTo>
                  <a:pt x="115931" y="298991"/>
                </a:lnTo>
                <a:lnTo>
                  <a:pt x="115684" y="298929"/>
                </a:lnTo>
                <a:lnTo>
                  <a:pt x="115430" y="299113"/>
                </a:lnTo>
                <a:lnTo>
                  <a:pt x="115443" y="299294"/>
                </a:lnTo>
                <a:lnTo>
                  <a:pt x="115546" y="299467"/>
                </a:lnTo>
                <a:lnTo>
                  <a:pt x="115280" y="299447"/>
                </a:lnTo>
                <a:lnTo>
                  <a:pt x="115200" y="299252"/>
                </a:lnTo>
                <a:lnTo>
                  <a:pt x="115252" y="299000"/>
                </a:lnTo>
                <a:lnTo>
                  <a:pt x="115035" y="298949"/>
                </a:lnTo>
                <a:lnTo>
                  <a:pt x="114919" y="299132"/>
                </a:lnTo>
                <a:lnTo>
                  <a:pt x="114827" y="299315"/>
                </a:lnTo>
                <a:lnTo>
                  <a:pt x="114640" y="299269"/>
                </a:lnTo>
                <a:lnTo>
                  <a:pt x="114493" y="299065"/>
                </a:lnTo>
                <a:lnTo>
                  <a:pt x="114220" y="299213"/>
                </a:lnTo>
                <a:lnTo>
                  <a:pt x="114201" y="299376"/>
                </a:lnTo>
                <a:lnTo>
                  <a:pt x="114284" y="299679"/>
                </a:lnTo>
                <a:lnTo>
                  <a:pt x="114345" y="299843"/>
                </a:lnTo>
                <a:lnTo>
                  <a:pt x="114111" y="299801"/>
                </a:lnTo>
                <a:lnTo>
                  <a:pt x="113957" y="299589"/>
                </a:lnTo>
                <a:lnTo>
                  <a:pt x="113772" y="299624"/>
                </a:lnTo>
                <a:lnTo>
                  <a:pt x="113740" y="299878"/>
                </a:lnTo>
                <a:lnTo>
                  <a:pt x="113663" y="300078"/>
                </a:lnTo>
                <a:lnTo>
                  <a:pt x="113465" y="300142"/>
                </a:lnTo>
                <a:lnTo>
                  <a:pt x="113254" y="300206"/>
                </a:lnTo>
                <a:lnTo>
                  <a:pt x="113087" y="300341"/>
                </a:lnTo>
                <a:lnTo>
                  <a:pt x="112834" y="300531"/>
                </a:lnTo>
                <a:lnTo>
                  <a:pt x="112664" y="300380"/>
                </a:lnTo>
                <a:lnTo>
                  <a:pt x="112737" y="300119"/>
                </a:lnTo>
                <a:lnTo>
                  <a:pt x="112577" y="299962"/>
                </a:lnTo>
                <a:lnTo>
                  <a:pt x="112395" y="299885"/>
                </a:lnTo>
                <a:lnTo>
                  <a:pt x="112165" y="300007"/>
                </a:lnTo>
                <a:lnTo>
                  <a:pt x="111988" y="300226"/>
                </a:lnTo>
                <a:lnTo>
                  <a:pt x="111910" y="300502"/>
                </a:lnTo>
                <a:lnTo>
                  <a:pt x="111710" y="300551"/>
                </a:lnTo>
                <a:lnTo>
                  <a:pt x="111544" y="300454"/>
                </a:lnTo>
                <a:lnTo>
                  <a:pt x="111441" y="300277"/>
                </a:lnTo>
                <a:lnTo>
                  <a:pt x="111323" y="300097"/>
                </a:lnTo>
                <a:lnTo>
                  <a:pt x="111050" y="300000"/>
                </a:lnTo>
                <a:lnTo>
                  <a:pt x="110953" y="300155"/>
                </a:lnTo>
                <a:lnTo>
                  <a:pt x="111032" y="300378"/>
                </a:lnTo>
                <a:lnTo>
                  <a:pt x="111082" y="300567"/>
                </a:lnTo>
                <a:lnTo>
                  <a:pt x="110939" y="300637"/>
                </a:lnTo>
                <a:lnTo>
                  <a:pt x="110819" y="300509"/>
                </a:lnTo>
                <a:lnTo>
                  <a:pt x="110754" y="300365"/>
                </a:lnTo>
                <a:lnTo>
                  <a:pt x="110643" y="300229"/>
                </a:lnTo>
                <a:lnTo>
                  <a:pt x="110505" y="300161"/>
                </a:lnTo>
                <a:lnTo>
                  <a:pt x="110576" y="299968"/>
                </a:lnTo>
                <a:lnTo>
                  <a:pt x="110755" y="299840"/>
                </a:lnTo>
                <a:lnTo>
                  <a:pt x="110666" y="299705"/>
                </a:lnTo>
                <a:lnTo>
                  <a:pt x="110474" y="299724"/>
                </a:lnTo>
                <a:lnTo>
                  <a:pt x="110325" y="299711"/>
                </a:lnTo>
                <a:lnTo>
                  <a:pt x="110211" y="299595"/>
                </a:lnTo>
                <a:lnTo>
                  <a:pt x="110154" y="299737"/>
                </a:lnTo>
                <a:lnTo>
                  <a:pt x="110141" y="299904"/>
                </a:lnTo>
                <a:lnTo>
                  <a:pt x="109817" y="299930"/>
                </a:lnTo>
                <a:lnTo>
                  <a:pt x="109717" y="299730"/>
                </a:lnTo>
                <a:lnTo>
                  <a:pt x="109814" y="299515"/>
                </a:lnTo>
                <a:lnTo>
                  <a:pt x="109673" y="299441"/>
                </a:lnTo>
                <a:lnTo>
                  <a:pt x="109353" y="299422"/>
                </a:lnTo>
                <a:lnTo>
                  <a:pt x="109173" y="299621"/>
                </a:lnTo>
                <a:lnTo>
                  <a:pt x="108998" y="299743"/>
                </a:lnTo>
                <a:lnTo>
                  <a:pt x="108885" y="299547"/>
                </a:lnTo>
                <a:lnTo>
                  <a:pt x="108734" y="299434"/>
                </a:lnTo>
                <a:lnTo>
                  <a:pt x="108617" y="299608"/>
                </a:lnTo>
                <a:lnTo>
                  <a:pt x="108523" y="299859"/>
                </a:lnTo>
                <a:lnTo>
                  <a:pt x="108200" y="299775"/>
                </a:lnTo>
                <a:lnTo>
                  <a:pt x="108075" y="299968"/>
                </a:lnTo>
                <a:lnTo>
                  <a:pt x="108270" y="300157"/>
                </a:lnTo>
                <a:lnTo>
                  <a:pt x="108116" y="300258"/>
                </a:lnTo>
                <a:lnTo>
                  <a:pt x="108013" y="300136"/>
                </a:lnTo>
                <a:lnTo>
                  <a:pt x="107837" y="300062"/>
                </a:lnTo>
                <a:lnTo>
                  <a:pt x="107855" y="299907"/>
                </a:lnTo>
                <a:lnTo>
                  <a:pt x="107969" y="299724"/>
                </a:lnTo>
                <a:lnTo>
                  <a:pt x="107778" y="299692"/>
                </a:lnTo>
                <a:lnTo>
                  <a:pt x="107598" y="299853"/>
                </a:lnTo>
                <a:lnTo>
                  <a:pt x="107605" y="300047"/>
                </a:lnTo>
                <a:lnTo>
                  <a:pt x="107642" y="300271"/>
                </a:lnTo>
                <a:lnTo>
                  <a:pt x="107457" y="300283"/>
                </a:lnTo>
                <a:lnTo>
                  <a:pt x="107264" y="300113"/>
                </a:lnTo>
                <a:lnTo>
                  <a:pt x="107147" y="300354"/>
                </a:lnTo>
                <a:lnTo>
                  <a:pt x="106977" y="300316"/>
                </a:lnTo>
                <a:lnTo>
                  <a:pt x="106838" y="300104"/>
                </a:lnTo>
                <a:lnTo>
                  <a:pt x="106780" y="300409"/>
                </a:lnTo>
                <a:lnTo>
                  <a:pt x="106630" y="300650"/>
                </a:lnTo>
                <a:lnTo>
                  <a:pt x="106602" y="300891"/>
                </a:lnTo>
                <a:lnTo>
                  <a:pt x="106399" y="300859"/>
                </a:lnTo>
                <a:lnTo>
                  <a:pt x="106115" y="300879"/>
                </a:lnTo>
                <a:lnTo>
                  <a:pt x="106138" y="301220"/>
                </a:lnTo>
                <a:lnTo>
                  <a:pt x="105865" y="301226"/>
                </a:lnTo>
                <a:lnTo>
                  <a:pt x="105773" y="301326"/>
                </a:lnTo>
                <a:lnTo>
                  <a:pt x="105701" y="301461"/>
                </a:lnTo>
                <a:lnTo>
                  <a:pt x="105677" y="301667"/>
                </a:lnTo>
                <a:lnTo>
                  <a:pt x="105497" y="301612"/>
                </a:lnTo>
                <a:lnTo>
                  <a:pt x="105410" y="301355"/>
                </a:lnTo>
                <a:lnTo>
                  <a:pt x="105193" y="301519"/>
                </a:lnTo>
                <a:lnTo>
                  <a:pt x="105232" y="301741"/>
                </a:lnTo>
                <a:lnTo>
                  <a:pt x="105109" y="301901"/>
                </a:lnTo>
                <a:lnTo>
                  <a:pt x="104946" y="302014"/>
                </a:lnTo>
                <a:lnTo>
                  <a:pt x="104705" y="302056"/>
                </a:lnTo>
                <a:lnTo>
                  <a:pt x="104504" y="302188"/>
                </a:lnTo>
                <a:lnTo>
                  <a:pt x="104450" y="302464"/>
                </a:lnTo>
                <a:lnTo>
                  <a:pt x="104274" y="302509"/>
                </a:lnTo>
                <a:lnTo>
                  <a:pt x="104107" y="302477"/>
                </a:lnTo>
                <a:lnTo>
                  <a:pt x="104043" y="302336"/>
                </a:lnTo>
                <a:lnTo>
                  <a:pt x="103860" y="302484"/>
                </a:lnTo>
                <a:lnTo>
                  <a:pt x="103787" y="302683"/>
                </a:lnTo>
                <a:lnTo>
                  <a:pt x="103652" y="302554"/>
                </a:lnTo>
                <a:lnTo>
                  <a:pt x="103592" y="302278"/>
                </a:lnTo>
                <a:lnTo>
                  <a:pt x="103402" y="302297"/>
                </a:lnTo>
                <a:lnTo>
                  <a:pt x="103397" y="302433"/>
                </a:lnTo>
                <a:lnTo>
                  <a:pt x="103237" y="302498"/>
                </a:lnTo>
                <a:lnTo>
                  <a:pt x="103252" y="302670"/>
                </a:lnTo>
                <a:lnTo>
                  <a:pt x="103031" y="302629"/>
                </a:lnTo>
                <a:lnTo>
                  <a:pt x="103041" y="302471"/>
                </a:lnTo>
                <a:lnTo>
                  <a:pt x="102884" y="302323"/>
                </a:lnTo>
                <a:lnTo>
                  <a:pt x="102719" y="302373"/>
                </a:lnTo>
                <a:lnTo>
                  <a:pt x="102781" y="302636"/>
                </a:lnTo>
                <a:lnTo>
                  <a:pt x="102557" y="302561"/>
                </a:lnTo>
                <a:lnTo>
                  <a:pt x="102523" y="302381"/>
                </a:lnTo>
                <a:lnTo>
                  <a:pt x="102372" y="302374"/>
                </a:lnTo>
                <a:lnTo>
                  <a:pt x="102230" y="302564"/>
                </a:lnTo>
                <a:lnTo>
                  <a:pt x="102089" y="302471"/>
                </a:lnTo>
                <a:lnTo>
                  <a:pt x="102003" y="302609"/>
                </a:lnTo>
                <a:lnTo>
                  <a:pt x="101808" y="302612"/>
                </a:lnTo>
                <a:lnTo>
                  <a:pt x="101757" y="302783"/>
                </a:lnTo>
                <a:lnTo>
                  <a:pt x="101677" y="303022"/>
                </a:lnTo>
                <a:lnTo>
                  <a:pt x="101891" y="303156"/>
                </a:lnTo>
                <a:lnTo>
                  <a:pt x="101725" y="303352"/>
                </a:lnTo>
                <a:lnTo>
                  <a:pt x="101803" y="303606"/>
                </a:lnTo>
                <a:lnTo>
                  <a:pt x="101615" y="303725"/>
                </a:lnTo>
                <a:lnTo>
                  <a:pt x="101404" y="303796"/>
                </a:lnTo>
                <a:lnTo>
                  <a:pt x="101334" y="303954"/>
                </a:lnTo>
                <a:lnTo>
                  <a:pt x="101443" y="304156"/>
                </a:lnTo>
                <a:lnTo>
                  <a:pt x="101597" y="304504"/>
                </a:lnTo>
                <a:lnTo>
                  <a:pt x="101674" y="304864"/>
                </a:lnTo>
                <a:lnTo>
                  <a:pt x="101417" y="305192"/>
                </a:lnTo>
                <a:lnTo>
                  <a:pt x="101417" y="305436"/>
                </a:lnTo>
                <a:lnTo>
                  <a:pt x="101367" y="305584"/>
                </a:lnTo>
                <a:lnTo>
                  <a:pt x="101200" y="305661"/>
                </a:lnTo>
                <a:lnTo>
                  <a:pt x="101026" y="305674"/>
                </a:lnTo>
                <a:lnTo>
                  <a:pt x="100752" y="305899"/>
                </a:lnTo>
                <a:lnTo>
                  <a:pt x="100495" y="306183"/>
                </a:lnTo>
                <a:lnTo>
                  <a:pt x="99990" y="306517"/>
                </a:lnTo>
                <a:lnTo>
                  <a:pt x="99924" y="306813"/>
                </a:lnTo>
                <a:lnTo>
                  <a:pt x="99964" y="307437"/>
                </a:lnTo>
                <a:lnTo>
                  <a:pt x="99887" y="307591"/>
                </a:lnTo>
                <a:lnTo>
                  <a:pt x="99617" y="307817"/>
                </a:lnTo>
                <a:lnTo>
                  <a:pt x="99329" y="308248"/>
                </a:lnTo>
                <a:lnTo>
                  <a:pt x="99278" y="308717"/>
                </a:lnTo>
                <a:lnTo>
                  <a:pt x="98868" y="309470"/>
                </a:lnTo>
                <a:lnTo>
                  <a:pt x="98580" y="309837"/>
                </a:lnTo>
                <a:lnTo>
                  <a:pt x="98637" y="309991"/>
                </a:lnTo>
                <a:lnTo>
                  <a:pt x="98778" y="310313"/>
                </a:lnTo>
                <a:lnTo>
                  <a:pt x="98894" y="310531"/>
                </a:lnTo>
                <a:lnTo>
                  <a:pt x="98965" y="310699"/>
                </a:lnTo>
                <a:lnTo>
                  <a:pt x="98951" y="310911"/>
                </a:lnTo>
                <a:lnTo>
                  <a:pt x="98778" y="310911"/>
                </a:lnTo>
                <a:lnTo>
                  <a:pt x="98631" y="310782"/>
                </a:lnTo>
                <a:lnTo>
                  <a:pt x="98407" y="310686"/>
                </a:lnTo>
                <a:lnTo>
                  <a:pt x="98093" y="310692"/>
                </a:lnTo>
                <a:lnTo>
                  <a:pt x="97920" y="310859"/>
                </a:lnTo>
                <a:lnTo>
                  <a:pt x="97704" y="310942"/>
                </a:lnTo>
                <a:lnTo>
                  <a:pt x="97354" y="311187"/>
                </a:lnTo>
                <a:lnTo>
                  <a:pt x="97254" y="311027"/>
                </a:lnTo>
                <a:lnTo>
                  <a:pt x="97133" y="310801"/>
                </a:lnTo>
                <a:lnTo>
                  <a:pt x="97037" y="310679"/>
                </a:lnTo>
                <a:lnTo>
                  <a:pt x="96873" y="310763"/>
                </a:lnTo>
                <a:lnTo>
                  <a:pt x="96754" y="310949"/>
                </a:lnTo>
                <a:lnTo>
                  <a:pt x="96595" y="311220"/>
                </a:lnTo>
                <a:lnTo>
                  <a:pt x="96459" y="311492"/>
                </a:lnTo>
                <a:lnTo>
                  <a:pt x="96082" y="311902"/>
                </a:lnTo>
                <a:lnTo>
                  <a:pt x="95884" y="312140"/>
                </a:lnTo>
                <a:lnTo>
                  <a:pt x="95531" y="312345"/>
                </a:lnTo>
                <a:lnTo>
                  <a:pt x="95541" y="312722"/>
                </a:lnTo>
                <a:lnTo>
                  <a:pt x="95774" y="312789"/>
                </a:lnTo>
                <a:lnTo>
                  <a:pt x="96005" y="312899"/>
                </a:lnTo>
                <a:lnTo>
                  <a:pt x="96185" y="312944"/>
                </a:lnTo>
                <a:lnTo>
                  <a:pt x="96115" y="313117"/>
                </a:lnTo>
                <a:lnTo>
                  <a:pt x="96031" y="313240"/>
                </a:lnTo>
                <a:lnTo>
                  <a:pt x="95832" y="313297"/>
                </a:lnTo>
                <a:lnTo>
                  <a:pt x="95691" y="313117"/>
                </a:lnTo>
                <a:lnTo>
                  <a:pt x="95513" y="312937"/>
                </a:lnTo>
                <a:lnTo>
                  <a:pt x="95364" y="312744"/>
                </a:lnTo>
                <a:lnTo>
                  <a:pt x="95186" y="312686"/>
                </a:lnTo>
                <a:lnTo>
                  <a:pt x="94980" y="312744"/>
                </a:lnTo>
                <a:lnTo>
                  <a:pt x="94952" y="313166"/>
                </a:lnTo>
                <a:lnTo>
                  <a:pt x="95199" y="313201"/>
                </a:lnTo>
                <a:lnTo>
                  <a:pt x="95416" y="313272"/>
                </a:lnTo>
                <a:lnTo>
                  <a:pt x="95467" y="313555"/>
                </a:lnTo>
                <a:lnTo>
                  <a:pt x="95346" y="313812"/>
                </a:lnTo>
                <a:lnTo>
                  <a:pt x="95259" y="314218"/>
                </a:lnTo>
                <a:lnTo>
                  <a:pt x="95447" y="314327"/>
                </a:lnTo>
                <a:lnTo>
                  <a:pt x="95717" y="314230"/>
                </a:lnTo>
                <a:lnTo>
                  <a:pt x="95928" y="314089"/>
                </a:lnTo>
                <a:lnTo>
                  <a:pt x="96211" y="313967"/>
                </a:lnTo>
                <a:lnTo>
                  <a:pt x="96072" y="314314"/>
                </a:lnTo>
                <a:lnTo>
                  <a:pt x="95935" y="314430"/>
                </a:lnTo>
                <a:lnTo>
                  <a:pt x="95730" y="314568"/>
                </a:lnTo>
                <a:lnTo>
                  <a:pt x="95480" y="314655"/>
                </a:lnTo>
                <a:lnTo>
                  <a:pt x="95320" y="314867"/>
                </a:lnTo>
                <a:lnTo>
                  <a:pt x="95333" y="315047"/>
                </a:lnTo>
                <a:lnTo>
                  <a:pt x="95300" y="315472"/>
                </a:lnTo>
                <a:lnTo>
                  <a:pt x="95294" y="315781"/>
                </a:lnTo>
                <a:lnTo>
                  <a:pt x="95500" y="315871"/>
                </a:lnTo>
                <a:lnTo>
                  <a:pt x="95686" y="316246"/>
                </a:lnTo>
                <a:lnTo>
                  <a:pt x="95390" y="316347"/>
                </a:lnTo>
                <a:lnTo>
                  <a:pt x="95160" y="316379"/>
                </a:lnTo>
                <a:lnTo>
                  <a:pt x="94909" y="316347"/>
                </a:lnTo>
                <a:lnTo>
                  <a:pt x="94731" y="316270"/>
                </a:lnTo>
                <a:lnTo>
                  <a:pt x="94411" y="316115"/>
                </a:lnTo>
                <a:lnTo>
                  <a:pt x="94244" y="316160"/>
                </a:lnTo>
                <a:lnTo>
                  <a:pt x="94147" y="316411"/>
                </a:lnTo>
                <a:lnTo>
                  <a:pt x="93969" y="316720"/>
                </a:lnTo>
                <a:lnTo>
                  <a:pt x="93662" y="317177"/>
                </a:lnTo>
                <a:lnTo>
                  <a:pt x="93649" y="317389"/>
                </a:lnTo>
                <a:lnTo>
                  <a:pt x="93533" y="317743"/>
                </a:lnTo>
                <a:lnTo>
                  <a:pt x="93436" y="318020"/>
                </a:lnTo>
                <a:lnTo>
                  <a:pt x="93418" y="318367"/>
                </a:lnTo>
                <a:lnTo>
                  <a:pt x="93328" y="318920"/>
                </a:lnTo>
                <a:lnTo>
                  <a:pt x="93129" y="319197"/>
                </a:lnTo>
                <a:lnTo>
                  <a:pt x="93078" y="319454"/>
                </a:lnTo>
                <a:lnTo>
                  <a:pt x="92810" y="320136"/>
                </a:lnTo>
                <a:lnTo>
                  <a:pt x="92681" y="320278"/>
                </a:lnTo>
                <a:lnTo>
                  <a:pt x="92509" y="320393"/>
                </a:lnTo>
                <a:lnTo>
                  <a:pt x="92303" y="320580"/>
                </a:lnTo>
                <a:lnTo>
                  <a:pt x="92112" y="320702"/>
                </a:lnTo>
                <a:lnTo>
                  <a:pt x="91804" y="320895"/>
                </a:lnTo>
                <a:lnTo>
                  <a:pt x="91451" y="321172"/>
                </a:lnTo>
                <a:lnTo>
                  <a:pt x="91137" y="321217"/>
                </a:lnTo>
                <a:lnTo>
                  <a:pt x="90498" y="321204"/>
                </a:lnTo>
                <a:lnTo>
                  <a:pt x="90285" y="321275"/>
                </a:lnTo>
                <a:lnTo>
                  <a:pt x="90037" y="321259"/>
                </a:lnTo>
                <a:lnTo>
                  <a:pt x="89729" y="320992"/>
                </a:lnTo>
                <a:lnTo>
                  <a:pt x="89460" y="320741"/>
                </a:lnTo>
                <a:lnTo>
                  <a:pt x="89255" y="320812"/>
                </a:lnTo>
                <a:lnTo>
                  <a:pt x="89203" y="320966"/>
                </a:lnTo>
                <a:lnTo>
                  <a:pt x="89229" y="321301"/>
                </a:lnTo>
                <a:lnTo>
                  <a:pt x="89229" y="321699"/>
                </a:lnTo>
                <a:lnTo>
                  <a:pt x="89339" y="321847"/>
                </a:lnTo>
                <a:lnTo>
                  <a:pt x="89690" y="322028"/>
                </a:lnTo>
                <a:lnTo>
                  <a:pt x="89697" y="322414"/>
                </a:lnTo>
                <a:lnTo>
                  <a:pt x="89850" y="322619"/>
                </a:lnTo>
                <a:lnTo>
                  <a:pt x="90024" y="322883"/>
                </a:lnTo>
                <a:lnTo>
                  <a:pt x="89894" y="323050"/>
                </a:lnTo>
                <a:lnTo>
                  <a:pt x="89767" y="323173"/>
                </a:lnTo>
                <a:lnTo>
                  <a:pt x="89600" y="323263"/>
                </a:lnTo>
                <a:lnTo>
                  <a:pt x="89396" y="323263"/>
                </a:lnTo>
                <a:lnTo>
                  <a:pt x="88985" y="323372"/>
                </a:lnTo>
                <a:lnTo>
                  <a:pt x="88845" y="323456"/>
                </a:lnTo>
                <a:lnTo>
                  <a:pt x="88454" y="323658"/>
                </a:lnTo>
                <a:lnTo>
                  <a:pt x="87986" y="324041"/>
                </a:lnTo>
                <a:lnTo>
                  <a:pt x="87749" y="324202"/>
                </a:lnTo>
                <a:lnTo>
                  <a:pt x="87558" y="324189"/>
                </a:lnTo>
                <a:lnTo>
                  <a:pt x="87404" y="324112"/>
                </a:lnTo>
                <a:lnTo>
                  <a:pt x="87211" y="323880"/>
                </a:lnTo>
                <a:lnTo>
                  <a:pt x="86961" y="323591"/>
                </a:lnTo>
                <a:lnTo>
                  <a:pt x="86863" y="323462"/>
                </a:lnTo>
                <a:lnTo>
                  <a:pt x="86724" y="323282"/>
                </a:lnTo>
                <a:lnTo>
                  <a:pt x="86507" y="323160"/>
                </a:lnTo>
                <a:lnTo>
                  <a:pt x="86328" y="323334"/>
                </a:lnTo>
                <a:lnTo>
                  <a:pt x="86302" y="323572"/>
                </a:lnTo>
                <a:lnTo>
                  <a:pt x="86493" y="323604"/>
                </a:lnTo>
                <a:lnTo>
                  <a:pt x="86685" y="323734"/>
                </a:lnTo>
                <a:lnTo>
                  <a:pt x="86719" y="323983"/>
                </a:lnTo>
                <a:lnTo>
                  <a:pt x="86724" y="324196"/>
                </a:lnTo>
                <a:lnTo>
                  <a:pt x="86700" y="324453"/>
                </a:lnTo>
                <a:lnTo>
                  <a:pt x="86724" y="324710"/>
                </a:lnTo>
                <a:lnTo>
                  <a:pt x="86773" y="325006"/>
                </a:lnTo>
                <a:lnTo>
                  <a:pt x="86546" y="325019"/>
                </a:lnTo>
                <a:lnTo>
                  <a:pt x="86366" y="324961"/>
                </a:lnTo>
                <a:lnTo>
                  <a:pt x="86052" y="324826"/>
                </a:lnTo>
                <a:lnTo>
                  <a:pt x="85867" y="324839"/>
                </a:lnTo>
                <a:lnTo>
                  <a:pt x="85808" y="325000"/>
                </a:lnTo>
                <a:lnTo>
                  <a:pt x="85898" y="325219"/>
                </a:lnTo>
                <a:lnTo>
                  <a:pt x="86091" y="325482"/>
                </a:lnTo>
                <a:lnTo>
                  <a:pt x="85931" y="325810"/>
                </a:lnTo>
                <a:lnTo>
                  <a:pt x="85751" y="326196"/>
                </a:lnTo>
                <a:lnTo>
                  <a:pt x="85758" y="326409"/>
                </a:lnTo>
                <a:lnTo>
                  <a:pt x="85915" y="326853"/>
                </a:lnTo>
                <a:lnTo>
                  <a:pt x="85790" y="327001"/>
                </a:lnTo>
                <a:lnTo>
                  <a:pt x="85610" y="327065"/>
                </a:lnTo>
                <a:lnTo>
                  <a:pt x="85360" y="327116"/>
                </a:lnTo>
                <a:lnTo>
                  <a:pt x="85136" y="327187"/>
                </a:lnTo>
                <a:lnTo>
                  <a:pt x="84862" y="327187"/>
                </a:lnTo>
                <a:lnTo>
                  <a:pt x="84732" y="327361"/>
                </a:lnTo>
                <a:lnTo>
                  <a:pt x="84701" y="327792"/>
                </a:lnTo>
                <a:lnTo>
                  <a:pt x="84572" y="328127"/>
                </a:lnTo>
                <a:lnTo>
                  <a:pt x="84271" y="328184"/>
                </a:lnTo>
                <a:lnTo>
                  <a:pt x="84188" y="328358"/>
                </a:lnTo>
                <a:lnTo>
                  <a:pt x="84137" y="328570"/>
                </a:lnTo>
                <a:lnTo>
                  <a:pt x="84118" y="328854"/>
                </a:lnTo>
                <a:lnTo>
                  <a:pt x="83874" y="329194"/>
                </a:lnTo>
                <a:lnTo>
                  <a:pt x="83984" y="329465"/>
                </a:lnTo>
                <a:lnTo>
                  <a:pt x="84028" y="329780"/>
                </a:lnTo>
                <a:lnTo>
                  <a:pt x="83970" y="329979"/>
                </a:lnTo>
                <a:lnTo>
                  <a:pt x="83753" y="330192"/>
                </a:lnTo>
                <a:lnTo>
                  <a:pt x="83369" y="330263"/>
                </a:lnTo>
                <a:lnTo>
                  <a:pt x="83298" y="330050"/>
                </a:lnTo>
                <a:lnTo>
                  <a:pt x="83171" y="329921"/>
                </a:lnTo>
                <a:lnTo>
                  <a:pt x="82934" y="329754"/>
                </a:lnTo>
                <a:lnTo>
                  <a:pt x="82721" y="329802"/>
                </a:lnTo>
                <a:lnTo>
                  <a:pt x="82581" y="330204"/>
                </a:lnTo>
                <a:lnTo>
                  <a:pt x="82293" y="330333"/>
                </a:lnTo>
                <a:lnTo>
                  <a:pt x="81671" y="330359"/>
                </a:lnTo>
                <a:lnTo>
                  <a:pt x="81444" y="330533"/>
                </a:lnTo>
                <a:lnTo>
                  <a:pt x="81608" y="330694"/>
                </a:lnTo>
                <a:lnTo>
                  <a:pt x="81755" y="330999"/>
                </a:lnTo>
                <a:lnTo>
                  <a:pt x="81467" y="331350"/>
                </a:lnTo>
                <a:lnTo>
                  <a:pt x="81434" y="331646"/>
                </a:lnTo>
                <a:lnTo>
                  <a:pt x="81694" y="331913"/>
                </a:lnTo>
                <a:lnTo>
                  <a:pt x="81946" y="332019"/>
                </a:lnTo>
                <a:lnTo>
                  <a:pt x="82177" y="332019"/>
                </a:lnTo>
                <a:lnTo>
                  <a:pt x="82407" y="332122"/>
                </a:lnTo>
                <a:lnTo>
                  <a:pt x="82536" y="332308"/>
                </a:lnTo>
                <a:lnTo>
                  <a:pt x="82620" y="332527"/>
                </a:lnTo>
                <a:lnTo>
                  <a:pt x="82690" y="332682"/>
                </a:lnTo>
                <a:lnTo>
                  <a:pt x="82657" y="333055"/>
                </a:lnTo>
                <a:lnTo>
                  <a:pt x="82453" y="333248"/>
                </a:lnTo>
                <a:lnTo>
                  <a:pt x="82036" y="333312"/>
                </a:lnTo>
                <a:lnTo>
                  <a:pt x="81645" y="333582"/>
                </a:lnTo>
                <a:lnTo>
                  <a:pt x="81441" y="333775"/>
                </a:lnTo>
                <a:lnTo>
                  <a:pt x="81147" y="334116"/>
                </a:lnTo>
                <a:lnTo>
                  <a:pt x="81287" y="334264"/>
                </a:lnTo>
                <a:lnTo>
                  <a:pt x="81518" y="334663"/>
                </a:lnTo>
                <a:lnTo>
                  <a:pt x="81364" y="334779"/>
                </a:lnTo>
                <a:lnTo>
                  <a:pt x="81217" y="334805"/>
                </a:lnTo>
                <a:lnTo>
                  <a:pt x="80941" y="334779"/>
                </a:lnTo>
                <a:lnTo>
                  <a:pt x="80627" y="334985"/>
                </a:lnTo>
                <a:lnTo>
                  <a:pt x="80319" y="335056"/>
                </a:lnTo>
                <a:lnTo>
                  <a:pt x="80025" y="335049"/>
                </a:lnTo>
                <a:lnTo>
                  <a:pt x="79878" y="335229"/>
                </a:lnTo>
                <a:lnTo>
                  <a:pt x="79884" y="335422"/>
                </a:lnTo>
                <a:lnTo>
                  <a:pt x="79968" y="335570"/>
                </a:lnTo>
                <a:lnTo>
                  <a:pt x="80089" y="335911"/>
                </a:lnTo>
                <a:lnTo>
                  <a:pt x="80077" y="336297"/>
                </a:lnTo>
                <a:lnTo>
                  <a:pt x="80185" y="336400"/>
                </a:lnTo>
                <a:lnTo>
                  <a:pt x="80519" y="336645"/>
                </a:lnTo>
                <a:lnTo>
                  <a:pt x="80615" y="337134"/>
                </a:lnTo>
                <a:lnTo>
                  <a:pt x="80583" y="337455"/>
                </a:lnTo>
                <a:lnTo>
                  <a:pt x="80435" y="337455"/>
                </a:lnTo>
                <a:lnTo>
                  <a:pt x="80198" y="337410"/>
                </a:lnTo>
                <a:lnTo>
                  <a:pt x="79891" y="337340"/>
                </a:lnTo>
                <a:lnTo>
                  <a:pt x="79526" y="337172"/>
                </a:lnTo>
                <a:lnTo>
                  <a:pt x="79186" y="336986"/>
                </a:lnTo>
                <a:lnTo>
                  <a:pt x="78988" y="336934"/>
                </a:lnTo>
                <a:lnTo>
                  <a:pt x="78772" y="336982"/>
                </a:lnTo>
                <a:lnTo>
                  <a:pt x="78741" y="337156"/>
                </a:lnTo>
                <a:lnTo>
                  <a:pt x="78785" y="337857"/>
                </a:lnTo>
                <a:lnTo>
                  <a:pt x="78728" y="339118"/>
                </a:lnTo>
                <a:lnTo>
                  <a:pt x="78529" y="339157"/>
                </a:lnTo>
                <a:lnTo>
                  <a:pt x="77844" y="338803"/>
                </a:lnTo>
                <a:lnTo>
                  <a:pt x="77549" y="338752"/>
                </a:lnTo>
                <a:lnTo>
                  <a:pt x="77229" y="338848"/>
                </a:lnTo>
                <a:lnTo>
                  <a:pt x="77191" y="339247"/>
                </a:lnTo>
                <a:lnTo>
                  <a:pt x="77755" y="339253"/>
                </a:lnTo>
                <a:lnTo>
                  <a:pt x="78017" y="339401"/>
                </a:lnTo>
                <a:lnTo>
                  <a:pt x="77991" y="339865"/>
                </a:lnTo>
                <a:lnTo>
                  <a:pt x="77626" y="340450"/>
                </a:lnTo>
                <a:lnTo>
                  <a:pt x="77486" y="340765"/>
                </a:lnTo>
                <a:lnTo>
                  <a:pt x="77459" y="341100"/>
                </a:lnTo>
                <a:lnTo>
                  <a:pt x="77325" y="341589"/>
                </a:lnTo>
                <a:lnTo>
                  <a:pt x="77057" y="342367"/>
                </a:lnTo>
                <a:lnTo>
                  <a:pt x="76755" y="342689"/>
                </a:lnTo>
                <a:lnTo>
                  <a:pt x="76473" y="342696"/>
                </a:lnTo>
                <a:lnTo>
                  <a:pt x="76128" y="342914"/>
                </a:lnTo>
                <a:lnTo>
                  <a:pt x="75532" y="343197"/>
                </a:lnTo>
                <a:lnTo>
                  <a:pt x="74956" y="343641"/>
                </a:lnTo>
                <a:lnTo>
                  <a:pt x="75039" y="343892"/>
                </a:lnTo>
                <a:lnTo>
                  <a:pt x="75525" y="343815"/>
                </a:lnTo>
                <a:lnTo>
                  <a:pt x="75724" y="344066"/>
                </a:lnTo>
                <a:lnTo>
                  <a:pt x="75672" y="344433"/>
                </a:lnTo>
                <a:lnTo>
                  <a:pt x="75353" y="344459"/>
                </a:lnTo>
                <a:lnTo>
                  <a:pt x="75129" y="344709"/>
                </a:lnTo>
                <a:lnTo>
                  <a:pt x="74655" y="345263"/>
                </a:lnTo>
                <a:lnTo>
                  <a:pt x="74425" y="345452"/>
                </a:lnTo>
                <a:lnTo>
                  <a:pt x="74271" y="345629"/>
                </a:lnTo>
                <a:lnTo>
                  <a:pt x="74322" y="345874"/>
                </a:lnTo>
                <a:lnTo>
                  <a:pt x="74570" y="345911"/>
                </a:lnTo>
                <a:lnTo>
                  <a:pt x="74719" y="345745"/>
                </a:lnTo>
                <a:lnTo>
                  <a:pt x="74949" y="345649"/>
                </a:lnTo>
                <a:lnTo>
                  <a:pt x="75167" y="345700"/>
                </a:lnTo>
                <a:lnTo>
                  <a:pt x="75577" y="345977"/>
                </a:lnTo>
                <a:lnTo>
                  <a:pt x="75608" y="346140"/>
                </a:lnTo>
                <a:lnTo>
                  <a:pt x="75500" y="346344"/>
                </a:lnTo>
                <a:lnTo>
                  <a:pt x="75294" y="346215"/>
                </a:lnTo>
                <a:lnTo>
                  <a:pt x="75116" y="346305"/>
                </a:lnTo>
                <a:lnTo>
                  <a:pt x="75057" y="346517"/>
                </a:lnTo>
                <a:lnTo>
                  <a:pt x="75314" y="346685"/>
                </a:lnTo>
                <a:lnTo>
                  <a:pt x="76153" y="346916"/>
                </a:lnTo>
                <a:lnTo>
                  <a:pt x="76056" y="347508"/>
                </a:lnTo>
                <a:lnTo>
                  <a:pt x="75788" y="347734"/>
                </a:lnTo>
                <a:lnTo>
                  <a:pt x="75288" y="348210"/>
                </a:lnTo>
                <a:lnTo>
                  <a:pt x="75340" y="348795"/>
                </a:lnTo>
                <a:lnTo>
                  <a:pt x="74909" y="349391"/>
                </a:lnTo>
                <a:lnTo>
                  <a:pt x="74815" y="349522"/>
                </a:lnTo>
                <a:lnTo>
                  <a:pt x="74738" y="350030"/>
                </a:lnTo>
                <a:lnTo>
                  <a:pt x="74757" y="350404"/>
                </a:lnTo>
                <a:lnTo>
                  <a:pt x="75090" y="350571"/>
                </a:lnTo>
                <a:lnTo>
                  <a:pt x="75314" y="350951"/>
                </a:lnTo>
                <a:lnTo>
                  <a:pt x="75551" y="350976"/>
                </a:lnTo>
                <a:lnTo>
                  <a:pt x="75826" y="350880"/>
                </a:lnTo>
                <a:lnTo>
                  <a:pt x="75929" y="351150"/>
                </a:lnTo>
                <a:lnTo>
                  <a:pt x="75046" y="351755"/>
                </a:lnTo>
                <a:lnTo>
                  <a:pt x="75424" y="352263"/>
                </a:lnTo>
                <a:lnTo>
                  <a:pt x="75263" y="352521"/>
                </a:lnTo>
                <a:lnTo>
                  <a:pt x="75667" y="353080"/>
                </a:lnTo>
                <a:lnTo>
                  <a:pt x="76056" y="353248"/>
                </a:lnTo>
                <a:lnTo>
                  <a:pt x="76550" y="353106"/>
                </a:lnTo>
                <a:lnTo>
                  <a:pt x="77011" y="352855"/>
                </a:lnTo>
                <a:lnTo>
                  <a:pt x="77487" y="352693"/>
                </a:lnTo>
                <a:lnTo>
                  <a:pt x="77729" y="352971"/>
                </a:lnTo>
                <a:lnTo>
                  <a:pt x="77832" y="353260"/>
                </a:lnTo>
                <a:lnTo>
                  <a:pt x="77441" y="353402"/>
                </a:lnTo>
                <a:lnTo>
                  <a:pt x="77113" y="353711"/>
                </a:lnTo>
                <a:lnTo>
                  <a:pt x="77639" y="354226"/>
                </a:lnTo>
                <a:lnTo>
                  <a:pt x="77633" y="354676"/>
                </a:lnTo>
                <a:lnTo>
                  <a:pt x="77383" y="355056"/>
                </a:lnTo>
                <a:lnTo>
                  <a:pt x="77337" y="355546"/>
                </a:lnTo>
                <a:lnTo>
                  <a:pt x="77466" y="355691"/>
                </a:lnTo>
                <a:lnTo>
                  <a:pt x="78113" y="356150"/>
                </a:lnTo>
                <a:lnTo>
                  <a:pt x="77903" y="356471"/>
                </a:lnTo>
                <a:lnTo>
                  <a:pt x="77569" y="356471"/>
                </a:lnTo>
                <a:lnTo>
                  <a:pt x="77302" y="356203"/>
                </a:lnTo>
                <a:lnTo>
                  <a:pt x="77069" y="355969"/>
                </a:lnTo>
                <a:lnTo>
                  <a:pt x="76845" y="355828"/>
                </a:lnTo>
                <a:lnTo>
                  <a:pt x="76653" y="355918"/>
                </a:lnTo>
                <a:lnTo>
                  <a:pt x="76596" y="356073"/>
                </a:lnTo>
                <a:lnTo>
                  <a:pt x="76300" y="356874"/>
                </a:lnTo>
                <a:lnTo>
                  <a:pt x="76192" y="357166"/>
                </a:lnTo>
                <a:lnTo>
                  <a:pt x="76467" y="357404"/>
                </a:lnTo>
                <a:lnTo>
                  <a:pt x="76903" y="357501"/>
                </a:lnTo>
                <a:lnTo>
                  <a:pt x="77222" y="357629"/>
                </a:lnTo>
                <a:lnTo>
                  <a:pt x="78127" y="358627"/>
                </a:lnTo>
                <a:lnTo>
                  <a:pt x="78177" y="358994"/>
                </a:lnTo>
                <a:lnTo>
                  <a:pt x="77606" y="359798"/>
                </a:lnTo>
                <a:lnTo>
                  <a:pt x="77222" y="359978"/>
                </a:lnTo>
                <a:lnTo>
                  <a:pt x="77037" y="360235"/>
                </a:lnTo>
                <a:lnTo>
                  <a:pt x="77121" y="360576"/>
                </a:lnTo>
                <a:lnTo>
                  <a:pt x="77297" y="360738"/>
                </a:lnTo>
                <a:lnTo>
                  <a:pt x="77425" y="360854"/>
                </a:lnTo>
                <a:lnTo>
                  <a:pt x="78017" y="361394"/>
                </a:lnTo>
                <a:lnTo>
                  <a:pt x="78171" y="362475"/>
                </a:lnTo>
                <a:lnTo>
                  <a:pt x="78203" y="363350"/>
                </a:lnTo>
                <a:lnTo>
                  <a:pt x="77683" y="363980"/>
                </a:lnTo>
                <a:lnTo>
                  <a:pt x="77512" y="364263"/>
                </a:lnTo>
                <a:lnTo>
                  <a:pt x="77600" y="364469"/>
                </a:lnTo>
                <a:lnTo>
                  <a:pt x="77589" y="365389"/>
                </a:lnTo>
                <a:lnTo>
                  <a:pt x="78151" y="365801"/>
                </a:lnTo>
                <a:lnTo>
                  <a:pt x="78184" y="366509"/>
                </a:lnTo>
                <a:lnTo>
                  <a:pt x="78004" y="366857"/>
                </a:lnTo>
                <a:lnTo>
                  <a:pt x="77896" y="367185"/>
                </a:lnTo>
                <a:lnTo>
                  <a:pt x="77562" y="367281"/>
                </a:lnTo>
                <a:lnTo>
                  <a:pt x="77265" y="367587"/>
                </a:lnTo>
                <a:lnTo>
                  <a:pt x="77312" y="367770"/>
                </a:lnTo>
                <a:lnTo>
                  <a:pt x="77589" y="367873"/>
                </a:lnTo>
                <a:lnTo>
                  <a:pt x="77793" y="368040"/>
                </a:lnTo>
                <a:lnTo>
                  <a:pt x="77914" y="368716"/>
                </a:lnTo>
                <a:lnTo>
                  <a:pt x="77979" y="369231"/>
                </a:lnTo>
                <a:lnTo>
                  <a:pt x="77896" y="370267"/>
                </a:lnTo>
                <a:lnTo>
                  <a:pt x="77755" y="371451"/>
                </a:lnTo>
                <a:lnTo>
                  <a:pt x="78127" y="371496"/>
                </a:lnTo>
                <a:lnTo>
                  <a:pt x="78100" y="372223"/>
                </a:lnTo>
                <a:lnTo>
                  <a:pt x="78127" y="372564"/>
                </a:lnTo>
                <a:lnTo>
                  <a:pt x="77966" y="373821"/>
                </a:lnTo>
                <a:lnTo>
                  <a:pt x="78176" y="373979"/>
                </a:lnTo>
                <a:lnTo>
                  <a:pt x="78337" y="373780"/>
                </a:lnTo>
                <a:lnTo>
                  <a:pt x="78785" y="373716"/>
                </a:lnTo>
                <a:lnTo>
                  <a:pt x="79227" y="373883"/>
                </a:lnTo>
                <a:lnTo>
                  <a:pt x="79202" y="374321"/>
                </a:lnTo>
                <a:lnTo>
                  <a:pt x="79016" y="374926"/>
                </a:lnTo>
                <a:lnTo>
                  <a:pt x="78884" y="375454"/>
                </a:lnTo>
                <a:lnTo>
                  <a:pt x="78960" y="375626"/>
                </a:lnTo>
                <a:lnTo>
                  <a:pt x="79273" y="375556"/>
                </a:lnTo>
                <a:lnTo>
                  <a:pt x="79547" y="375930"/>
                </a:lnTo>
                <a:lnTo>
                  <a:pt x="79874" y="375923"/>
                </a:lnTo>
                <a:lnTo>
                  <a:pt x="80239" y="376290"/>
                </a:lnTo>
                <a:lnTo>
                  <a:pt x="80573" y="376367"/>
                </a:lnTo>
                <a:lnTo>
                  <a:pt x="80700" y="376534"/>
                </a:lnTo>
                <a:lnTo>
                  <a:pt x="80540" y="377049"/>
                </a:lnTo>
                <a:lnTo>
                  <a:pt x="80188" y="377307"/>
                </a:lnTo>
                <a:lnTo>
                  <a:pt x="80149" y="377725"/>
                </a:lnTo>
                <a:lnTo>
                  <a:pt x="79995" y="378420"/>
                </a:lnTo>
                <a:lnTo>
                  <a:pt x="80777" y="378600"/>
                </a:lnTo>
                <a:lnTo>
                  <a:pt x="81001" y="378896"/>
                </a:lnTo>
                <a:lnTo>
                  <a:pt x="81143" y="379488"/>
                </a:lnTo>
                <a:lnTo>
                  <a:pt x="81271" y="379919"/>
                </a:lnTo>
                <a:lnTo>
                  <a:pt x="81302" y="380576"/>
                </a:lnTo>
                <a:lnTo>
                  <a:pt x="81251" y="380801"/>
                </a:lnTo>
                <a:lnTo>
                  <a:pt x="81008" y="381290"/>
                </a:lnTo>
                <a:lnTo>
                  <a:pt x="81156" y="381559"/>
                </a:lnTo>
                <a:lnTo>
                  <a:pt x="81357" y="381663"/>
                </a:lnTo>
                <a:lnTo>
                  <a:pt x="81815" y="381779"/>
                </a:lnTo>
                <a:lnTo>
                  <a:pt x="82026" y="381657"/>
                </a:lnTo>
                <a:lnTo>
                  <a:pt x="82237" y="381689"/>
                </a:lnTo>
                <a:lnTo>
                  <a:pt x="82558" y="382114"/>
                </a:lnTo>
                <a:lnTo>
                  <a:pt x="82538" y="382339"/>
                </a:lnTo>
                <a:lnTo>
                  <a:pt x="82321" y="382410"/>
                </a:lnTo>
                <a:lnTo>
                  <a:pt x="82167" y="382609"/>
                </a:lnTo>
                <a:lnTo>
                  <a:pt x="82167" y="382924"/>
                </a:lnTo>
                <a:lnTo>
                  <a:pt x="82314" y="383523"/>
                </a:lnTo>
                <a:lnTo>
                  <a:pt x="82244" y="384089"/>
                </a:lnTo>
                <a:lnTo>
                  <a:pt x="82764" y="384520"/>
                </a:lnTo>
                <a:lnTo>
                  <a:pt x="82801" y="384746"/>
                </a:lnTo>
                <a:lnTo>
                  <a:pt x="82687" y="385003"/>
                </a:lnTo>
                <a:lnTo>
                  <a:pt x="83289" y="385544"/>
                </a:lnTo>
                <a:lnTo>
                  <a:pt x="83653" y="385434"/>
                </a:lnTo>
                <a:lnTo>
                  <a:pt x="84485" y="385408"/>
                </a:lnTo>
                <a:lnTo>
                  <a:pt x="84832" y="385595"/>
                </a:lnTo>
                <a:lnTo>
                  <a:pt x="84857" y="386129"/>
                </a:lnTo>
                <a:lnTo>
                  <a:pt x="84345" y="386747"/>
                </a:lnTo>
                <a:lnTo>
                  <a:pt x="84301" y="387236"/>
                </a:lnTo>
                <a:lnTo>
                  <a:pt x="85236" y="387102"/>
                </a:lnTo>
                <a:lnTo>
                  <a:pt x="85478" y="387313"/>
                </a:lnTo>
                <a:lnTo>
                  <a:pt x="85467" y="387880"/>
                </a:lnTo>
                <a:lnTo>
                  <a:pt x="85069" y="388645"/>
                </a:lnTo>
                <a:lnTo>
                  <a:pt x="85056" y="389070"/>
                </a:lnTo>
                <a:lnTo>
                  <a:pt x="84922" y="389785"/>
                </a:lnTo>
                <a:lnTo>
                  <a:pt x="84422" y="390364"/>
                </a:lnTo>
                <a:lnTo>
                  <a:pt x="83993" y="390524"/>
                </a:lnTo>
                <a:lnTo>
                  <a:pt x="83884" y="390750"/>
                </a:lnTo>
                <a:lnTo>
                  <a:pt x="83871" y="391168"/>
                </a:lnTo>
                <a:lnTo>
                  <a:pt x="83925" y="391376"/>
                </a:lnTo>
                <a:lnTo>
                  <a:pt x="84114" y="391657"/>
                </a:lnTo>
                <a:lnTo>
                  <a:pt x="84582" y="391883"/>
                </a:lnTo>
                <a:lnTo>
                  <a:pt x="85107" y="391966"/>
                </a:lnTo>
                <a:lnTo>
                  <a:pt x="85882" y="391767"/>
                </a:lnTo>
                <a:lnTo>
                  <a:pt x="86564" y="391037"/>
                </a:lnTo>
                <a:lnTo>
                  <a:pt x="87291" y="390995"/>
                </a:lnTo>
                <a:lnTo>
                  <a:pt x="87476" y="391142"/>
                </a:lnTo>
                <a:lnTo>
                  <a:pt x="87489" y="391438"/>
                </a:lnTo>
                <a:lnTo>
                  <a:pt x="86850" y="392332"/>
                </a:lnTo>
                <a:lnTo>
                  <a:pt x="86850" y="392821"/>
                </a:lnTo>
                <a:lnTo>
                  <a:pt x="87195" y="393928"/>
                </a:lnTo>
                <a:lnTo>
                  <a:pt x="87509" y="394314"/>
                </a:lnTo>
                <a:lnTo>
                  <a:pt x="87579" y="394599"/>
                </a:lnTo>
                <a:lnTo>
                  <a:pt x="87214" y="394792"/>
                </a:lnTo>
                <a:lnTo>
                  <a:pt x="87164" y="395035"/>
                </a:lnTo>
                <a:lnTo>
                  <a:pt x="87419" y="395331"/>
                </a:lnTo>
                <a:lnTo>
                  <a:pt x="87425" y="396329"/>
                </a:lnTo>
                <a:lnTo>
                  <a:pt x="87630" y="396690"/>
                </a:lnTo>
                <a:lnTo>
                  <a:pt x="86945" y="396677"/>
                </a:lnTo>
                <a:lnTo>
                  <a:pt x="85856" y="396110"/>
                </a:lnTo>
                <a:lnTo>
                  <a:pt x="85471" y="396105"/>
                </a:lnTo>
                <a:lnTo>
                  <a:pt x="84525" y="396464"/>
                </a:lnTo>
                <a:lnTo>
                  <a:pt x="84127" y="396033"/>
                </a:lnTo>
                <a:lnTo>
                  <a:pt x="84051" y="395145"/>
                </a:lnTo>
                <a:lnTo>
                  <a:pt x="83730" y="395119"/>
                </a:lnTo>
                <a:lnTo>
                  <a:pt x="83724" y="394676"/>
                </a:lnTo>
                <a:lnTo>
                  <a:pt x="83634" y="394514"/>
                </a:lnTo>
                <a:lnTo>
                  <a:pt x="83313" y="394636"/>
                </a:lnTo>
                <a:lnTo>
                  <a:pt x="83223" y="394767"/>
                </a:lnTo>
                <a:lnTo>
                  <a:pt x="83083" y="394965"/>
                </a:lnTo>
                <a:lnTo>
                  <a:pt x="83089" y="395989"/>
                </a:lnTo>
                <a:lnTo>
                  <a:pt x="82674" y="396438"/>
                </a:lnTo>
                <a:lnTo>
                  <a:pt x="82757" y="396625"/>
                </a:lnTo>
                <a:lnTo>
                  <a:pt x="83249" y="397205"/>
                </a:lnTo>
                <a:lnTo>
                  <a:pt x="84165" y="397423"/>
                </a:lnTo>
                <a:lnTo>
                  <a:pt x="84440" y="397766"/>
                </a:lnTo>
                <a:lnTo>
                  <a:pt x="85120" y="398665"/>
                </a:lnTo>
                <a:lnTo>
                  <a:pt x="85818" y="398533"/>
                </a:lnTo>
                <a:lnTo>
                  <a:pt x="85398" y="399610"/>
                </a:lnTo>
                <a:lnTo>
                  <a:pt x="85972" y="401260"/>
                </a:lnTo>
                <a:lnTo>
                  <a:pt x="85681" y="403765"/>
                </a:lnTo>
                <a:lnTo>
                  <a:pt x="86907" y="406126"/>
                </a:lnTo>
                <a:lnTo>
                  <a:pt x="87102" y="407001"/>
                </a:lnTo>
                <a:lnTo>
                  <a:pt x="87200" y="407436"/>
                </a:lnTo>
                <a:lnTo>
                  <a:pt x="87105" y="407734"/>
                </a:lnTo>
                <a:lnTo>
                  <a:pt x="86760" y="408604"/>
                </a:lnTo>
                <a:lnTo>
                  <a:pt x="86215" y="409621"/>
                </a:lnTo>
                <a:lnTo>
                  <a:pt x="85933" y="410257"/>
                </a:lnTo>
                <a:lnTo>
                  <a:pt x="85959" y="410559"/>
                </a:lnTo>
                <a:lnTo>
                  <a:pt x="86090" y="411086"/>
                </a:lnTo>
                <a:lnTo>
                  <a:pt x="86145" y="411467"/>
                </a:lnTo>
                <a:lnTo>
                  <a:pt x="85939" y="411828"/>
                </a:lnTo>
                <a:lnTo>
                  <a:pt x="85645" y="411982"/>
                </a:lnTo>
                <a:lnTo>
                  <a:pt x="85305" y="412124"/>
                </a:lnTo>
                <a:lnTo>
                  <a:pt x="84863" y="412317"/>
                </a:lnTo>
                <a:lnTo>
                  <a:pt x="84495" y="412673"/>
                </a:lnTo>
                <a:lnTo>
                  <a:pt x="84536" y="413185"/>
                </a:lnTo>
                <a:lnTo>
                  <a:pt x="84620" y="413643"/>
                </a:lnTo>
                <a:lnTo>
                  <a:pt x="84582" y="413990"/>
                </a:lnTo>
                <a:lnTo>
                  <a:pt x="84525" y="414138"/>
                </a:lnTo>
                <a:lnTo>
                  <a:pt x="84024" y="414248"/>
                </a:lnTo>
                <a:lnTo>
                  <a:pt x="83934" y="414408"/>
                </a:lnTo>
                <a:lnTo>
                  <a:pt x="83589" y="414853"/>
                </a:lnTo>
                <a:lnTo>
                  <a:pt x="83589" y="415084"/>
                </a:lnTo>
                <a:lnTo>
                  <a:pt x="83500" y="415290"/>
                </a:lnTo>
                <a:lnTo>
                  <a:pt x="83467" y="415778"/>
                </a:lnTo>
                <a:lnTo>
                  <a:pt x="83467" y="416063"/>
                </a:lnTo>
                <a:lnTo>
                  <a:pt x="83473" y="416449"/>
                </a:lnTo>
                <a:lnTo>
                  <a:pt x="83557" y="416629"/>
                </a:lnTo>
                <a:lnTo>
                  <a:pt x="83774" y="417170"/>
                </a:lnTo>
                <a:lnTo>
                  <a:pt x="83750" y="417387"/>
                </a:lnTo>
                <a:lnTo>
                  <a:pt x="83486" y="417806"/>
                </a:lnTo>
                <a:lnTo>
                  <a:pt x="83300" y="418277"/>
                </a:lnTo>
                <a:lnTo>
                  <a:pt x="83289" y="418676"/>
                </a:lnTo>
                <a:lnTo>
                  <a:pt x="83576" y="418939"/>
                </a:lnTo>
                <a:lnTo>
                  <a:pt x="83844" y="419294"/>
                </a:lnTo>
                <a:lnTo>
                  <a:pt x="84152" y="419564"/>
                </a:lnTo>
                <a:lnTo>
                  <a:pt x="84383" y="419757"/>
                </a:lnTo>
                <a:lnTo>
                  <a:pt x="84518" y="420162"/>
                </a:lnTo>
                <a:lnTo>
                  <a:pt x="84562" y="420638"/>
                </a:lnTo>
                <a:lnTo>
                  <a:pt x="84575" y="421134"/>
                </a:lnTo>
                <a:lnTo>
                  <a:pt x="84716" y="421398"/>
                </a:lnTo>
                <a:lnTo>
                  <a:pt x="84960" y="421622"/>
                </a:lnTo>
                <a:lnTo>
                  <a:pt x="85511" y="421997"/>
                </a:lnTo>
                <a:lnTo>
                  <a:pt x="85843" y="422234"/>
                </a:lnTo>
                <a:lnTo>
                  <a:pt x="86176" y="422473"/>
                </a:lnTo>
                <a:lnTo>
                  <a:pt x="86222" y="422626"/>
                </a:lnTo>
                <a:lnTo>
                  <a:pt x="86323" y="422891"/>
                </a:lnTo>
                <a:lnTo>
                  <a:pt x="86356" y="423374"/>
                </a:lnTo>
                <a:lnTo>
                  <a:pt x="86433" y="423702"/>
                </a:lnTo>
                <a:lnTo>
                  <a:pt x="86453" y="423966"/>
                </a:lnTo>
                <a:lnTo>
                  <a:pt x="86580" y="424441"/>
                </a:lnTo>
                <a:lnTo>
                  <a:pt x="86848" y="425651"/>
                </a:lnTo>
                <a:lnTo>
                  <a:pt x="86932" y="426348"/>
                </a:lnTo>
                <a:lnTo>
                  <a:pt x="86848" y="426881"/>
                </a:lnTo>
                <a:lnTo>
                  <a:pt x="86369" y="427461"/>
                </a:lnTo>
                <a:lnTo>
                  <a:pt x="85862" y="427712"/>
                </a:lnTo>
                <a:lnTo>
                  <a:pt x="85530" y="427525"/>
                </a:lnTo>
                <a:lnTo>
                  <a:pt x="85324" y="427538"/>
                </a:lnTo>
                <a:lnTo>
                  <a:pt x="85151" y="427435"/>
                </a:lnTo>
                <a:lnTo>
                  <a:pt x="84927" y="427216"/>
                </a:lnTo>
                <a:lnTo>
                  <a:pt x="84716" y="426791"/>
                </a:lnTo>
                <a:lnTo>
                  <a:pt x="84485" y="426565"/>
                </a:lnTo>
                <a:lnTo>
                  <a:pt x="84191" y="426289"/>
                </a:lnTo>
                <a:lnTo>
                  <a:pt x="83684" y="425857"/>
                </a:lnTo>
                <a:lnTo>
                  <a:pt x="83128" y="425684"/>
                </a:lnTo>
                <a:lnTo>
                  <a:pt x="82525" y="425736"/>
                </a:lnTo>
                <a:lnTo>
                  <a:pt x="82311" y="425920"/>
                </a:lnTo>
                <a:lnTo>
                  <a:pt x="82347" y="426322"/>
                </a:lnTo>
                <a:lnTo>
                  <a:pt x="82340" y="426843"/>
                </a:lnTo>
                <a:lnTo>
                  <a:pt x="82218" y="427273"/>
                </a:lnTo>
                <a:lnTo>
                  <a:pt x="82123" y="427479"/>
                </a:lnTo>
                <a:lnTo>
                  <a:pt x="81828" y="427602"/>
                </a:lnTo>
                <a:lnTo>
                  <a:pt x="81725" y="427769"/>
                </a:lnTo>
                <a:lnTo>
                  <a:pt x="81732" y="428271"/>
                </a:lnTo>
                <a:lnTo>
                  <a:pt x="81828" y="428658"/>
                </a:lnTo>
                <a:lnTo>
                  <a:pt x="81899" y="429108"/>
                </a:lnTo>
                <a:lnTo>
                  <a:pt x="82090" y="429656"/>
                </a:lnTo>
                <a:lnTo>
                  <a:pt x="82263" y="429926"/>
                </a:lnTo>
                <a:lnTo>
                  <a:pt x="82545" y="430228"/>
                </a:lnTo>
                <a:lnTo>
                  <a:pt x="83192" y="430589"/>
                </a:lnTo>
                <a:lnTo>
                  <a:pt x="83295" y="430840"/>
                </a:lnTo>
                <a:lnTo>
                  <a:pt x="83352" y="431199"/>
                </a:lnTo>
                <a:lnTo>
                  <a:pt x="83365" y="431490"/>
                </a:lnTo>
                <a:lnTo>
                  <a:pt x="83333" y="432205"/>
                </a:lnTo>
                <a:lnTo>
                  <a:pt x="83205" y="433119"/>
                </a:lnTo>
                <a:lnTo>
                  <a:pt x="83006" y="433935"/>
                </a:lnTo>
                <a:lnTo>
                  <a:pt x="82834" y="434540"/>
                </a:lnTo>
                <a:lnTo>
                  <a:pt x="82667" y="435037"/>
                </a:lnTo>
                <a:lnTo>
                  <a:pt x="82514" y="435532"/>
                </a:lnTo>
                <a:lnTo>
                  <a:pt x="82514" y="435905"/>
                </a:lnTo>
                <a:lnTo>
                  <a:pt x="82294" y="436478"/>
                </a:lnTo>
                <a:lnTo>
                  <a:pt x="82257" y="436774"/>
                </a:lnTo>
                <a:lnTo>
                  <a:pt x="82070" y="437534"/>
                </a:lnTo>
                <a:lnTo>
                  <a:pt x="81757" y="437913"/>
                </a:lnTo>
                <a:lnTo>
                  <a:pt x="81488" y="438100"/>
                </a:lnTo>
                <a:lnTo>
                  <a:pt x="81302" y="438209"/>
                </a:lnTo>
                <a:lnTo>
                  <a:pt x="81142" y="438268"/>
                </a:lnTo>
                <a:lnTo>
                  <a:pt x="81008" y="438203"/>
                </a:lnTo>
                <a:lnTo>
                  <a:pt x="80726" y="438248"/>
                </a:lnTo>
                <a:lnTo>
                  <a:pt x="80362" y="438235"/>
                </a:lnTo>
                <a:lnTo>
                  <a:pt x="79925" y="438023"/>
                </a:lnTo>
                <a:lnTo>
                  <a:pt x="79752" y="437817"/>
                </a:lnTo>
                <a:lnTo>
                  <a:pt x="79580" y="437571"/>
                </a:lnTo>
                <a:lnTo>
                  <a:pt x="79220" y="437058"/>
                </a:lnTo>
                <a:lnTo>
                  <a:pt x="79202" y="436574"/>
                </a:lnTo>
                <a:lnTo>
                  <a:pt x="79150" y="436414"/>
                </a:lnTo>
                <a:lnTo>
                  <a:pt x="78959" y="436151"/>
                </a:lnTo>
                <a:lnTo>
                  <a:pt x="78746" y="436034"/>
                </a:lnTo>
                <a:lnTo>
                  <a:pt x="78561" y="435982"/>
                </a:lnTo>
                <a:lnTo>
                  <a:pt x="78305" y="436021"/>
                </a:lnTo>
                <a:lnTo>
                  <a:pt x="78107" y="436111"/>
                </a:lnTo>
                <a:lnTo>
                  <a:pt x="77742" y="436291"/>
                </a:lnTo>
                <a:lnTo>
                  <a:pt x="77594" y="436414"/>
                </a:lnTo>
                <a:lnTo>
                  <a:pt x="77415" y="436626"/>
                </a:lnTo>
                <a:lnTo>
                  <a:pt x="77185" y="436749"/>
                </a:lnTo>
                <a:lnTo>
                  <a:pt x="77095" y="436929"/>
                </a:lnTo>
                <a:lnTo>
                  <a:pt x="76724" y="437418"/>
                </a:lnTo>
                <a:lnTo>
                  <a:pt x="76576" y="437624"/>
                </a:lnTo>
                <a:lnTo>
                  <a:pt x="76486" y="437777"/>
                </a:lnTo>
                <a:lnTo>
                  <a:pt x="76480" y="437983"/>
                </a:lnTo>
                <a:lnTo>
                  <a:pt x="76236" y="438286"/>
                </a:lnTo>
                <a:lnTo>
                  <a:pt x="76056" y="438641"/>
                </a:lnTo>
                <a:lnTo>
                  <a:pt x="75962" y="439046"/>
                </a:lnTo>
                <a:lnTo>
                  <a:pt x="75980" y="439439"/>
                </a:lnTo>
                <a:lnTo>
                  <a:pt x="75980" y="439812"/>
                </a:lnTo>
                <a:lnTo>
                  <a:pt x="76045" y="440011"/>
                </a:lnTo>
                <a:lnTo>
                  <a:pt x="76339" y="440436"/>
                </a:lnTo>
                <a:lnTo>
                  <a:pt x="76902" y="441010"/>
                </a:lnTo>
                <a:lnTo>
                  <a:pt x="77729" y="441569"/>
                </a:lnTo>
                <a:lnTo>
                  <a:pt x="77997" y="441743"/>
                </a:lnTo>
                <a:lnTo>
                  <a:pt x="78434" y="442117"/>
                </a:lnTo>
                <a:lnTo>
                  <a:pt x="78836" y="442670"/>
                </a:lnTo>
                <a:lnTo>
                  <a:pt x="79119" y="443069"/>
                </a:lnTo>
                <a:lnTo>
                  <a:pt x="79503" y="443867"/>
                </a:lnTo>
                <a:lnTo>
                  <a:pt x="79510" y="444428"/>
                </a:lnTo>
                <a:lnTo>
                  <a:pt x="78862" y="445785"/>
                </a:lnTo>
                <a:lnTo>
                  <a:pt x="78522" y="446256"/>
                </a:lnTo>
                <a:lnTo>
                  <a:pt x="78190" y="446578"/>
                </a:lnTo>
                <a:lnTo>
                  <a:pt x="77594" y="447549"/>
                </a:lnTo>
                <a:lnTo>
                  <a:pt x="77325" y="447994"/>
                </a:lnTo>
                <a:lnTo>
                  <a:pt x="77145" y="448386"/>
                </a:lnTo>
                <a:lnTo>
                  <a:pt x="77018" y="448998"/>
                </a:lnTo>
                <a:lnTo>
                  <a:pt x="76794" y="449653"/>
                </a:lnTo>
                <a:lnTo>
                  <a:pt x="76697" y="449943"/>
                </a:lnTo>
                <a:lnTo>
                  <a:pt x="76742" y="450420"/>
                </a:lnTo>
                <a:lnTo>
                  <a:pt x="76768" y="451289"/>
                </a:lnTo>
                <a:lnTo>
                  <a:pt x="76787" y="451714"/>
                </a:lnTo>
                <a:lnTo>
                  <a:pt x="76614" y="452126"/>
                </a:lnTo>
                <a:lnTo>
                  <a:pt x="76674" y="452438"/>
                </a:lnTo>
                <a:lnTo>
                  <a:pt x="76851" y="452744"/>
                </a:lnTo>
                <a:lnTo>
                  <a:pt x="76869" y="452925"/>
                </a:lnTo>
                <a:lnTo>
                  <a:pt x="76853" y="453131"/>
                </a:lnTo>
                <a:lnTo>
                  <a:pt x="76869" y="453354"/>
                </a:lnTo>
                <a:lnTo>
                  <a:pt x="76903" y="453705"/>
                </a:lnTo>
                <a:lnTo>
                  <a:pt x="77031" y="453911"/>
                </a:lnTo>
                <a:lnTo>
                  <a:pt x="77157" y="454006"/>
                </a:lnTo>
                <a:lnTo>
                  <a:pt x="77338" y="454142"/>
                </a:lnTo>
                <a:lnTo>
                  <a:pt x="77531" y="454354"/>
                </a:lnTo>
                <a:lnTo>
                  <a:pt x="77647" y="454650"/>
                </a:lnTo>
                <a:lnTo>
                  <a:pt x="77729" y="454876"/>
                </a:lnTo>
                <a:lnTo>
                  <a:pt x="77775" y="455056"/>
                </a:lnTo>
                <a:lnTo>
                  <a:pt x="77804" y="455224"/>
                </a:lnTo>
                <a:lnTo>
                  <a:pt x="77775" y="455461"/>
                </a:lnTo>
                <a:lnTo>
                  <a:pt x="77788" y="455630"/>
                </a:lnTo>
                <a:lnTo>
                  <a:pt x="77855" y="455949"/>
                </a:lnTo>
                <a:lnTo>
                  <a:pt x="77909" y="456171"/>
                </a:lnTo>
                <a:lnTo>
                  <a:pt x="78089" y="456364"/>
                </a:lnTo>
                <a:lnTo>
                  <a:pt x="78113" y="456524"/>
                </a:lnTo>
                <a:lnTo>
                  <a:pt x="78249" y="456827"/>
                </a:lnTo>
                <a:lnTo>
                  <a:pt x="78350" y="456943"/>
                </a:lnTo>
                <a:lnTo>
                  <a:pt x="78498" y="457085"/>
                </a:lnTo>
                <a:lnTo>
                  <a:pt x="78647" y="457265"/>
                </a:lnTo>
                <a:lnTo>
                  <a:pt x="78915" y="457285"/>
                </a:lnTo>
                <a:lnTo>
                  <a:pt x="79024" y="457458"/>
                </a:lnTo>
                <a:lnTo>
                  <a:pt x="79178" y="457509"/>
                </a:lnTo>
                <a:lnTo>
                  <a:pt x="79191" y="457664"/>
                </a:lnTo>
                <a:lnTo>
                  <a:pt x="79485" y="457876"/>
                </a:lnTo>
                <a:lnTo>
                  <a:pt x="79722" y="458024"/>
                </a:lnTo>
                <a:lnTo>
                  <a:pt x="79997" y="458249"/>
                </a:lnTo>
                <a:lnTo>
                  <a:pt x="80260" y="458481"/>
                </a:lnTo>
                <a:lnTo>
                  <a:pt x="80439" y="458629"/>
                </a:lnTo>
                <a:lnTo>
                  <a:pt x="80669" y="458655"/>
                </a:lnTo>
                <a:lnTo>
                  <a:pt x="80932" y="458794"/>
                </a:lnTo>
                <a:lnTo>
                  <a:pt x="81080" y="458841"/>
                </a:lnTo>
                <a:lnTo>
                  <a:pt x="81176" y="459054"/>
                </a:lnTo>
                <a:lnTo>
                  <a:pt x="81354" y="459337"/>
                </a:lnTo>
                <a:lnTo>
                  <a:pt x="81508" y="459631"/>
                </a:lnTo>
                <a:lnTo>
                  <a:pt x="81694" y="459827"/>
                </a:lnTo>
                <a:lnTo>
                  <a:pt x="82041" y="459884"/>
                </a:lnTo>
                <a:lnTo>
                  <a:pt x="82226" y="460033"/>
                </a:lnTo>
                <a:lnTo>
                  <a:pt x="82437" y="459994"/>
                </a:lnTo>
                <a:lnTo>
                  <a:pt x="82610" y="460014"/>
                </a:lnTo>
                <a:lnTo>
                  <a:pt x="82970" y="460051"/>
                </a:lnTo>
                <a:lnTo>
                  <a:pt x="83218" y="460084"/>
                </a:lnTo>
                <a:lnTo>
                  <a:pt x="83302" y="460226"/>
                </a:lnTo>
                <a:lnTo>
                  <a:pt x="83526" y="460303"/>
                </a:lnTo>
                <a:lnTo>
                  <a:pt x="83666" y="460426"/>
                </a:lnTo>
                <a:lnTo>
                  <a:pt x="83827" y="460625"/>
                </a:lnTo>
                <a:lnTo>
                  <a:pt x="83956" y="460798"/>
                </a:lnTo>
                <a:lnTo>
                  <a:pt x="84026" y="460991"/>
                </a:lnTo>
                <a:lnTo>
                  <a:pt x="84096" y="461323"/>
                </a:lnTo>
                <a:lnTo>
                  <a:pt x="84217" y="461636"/>
                </a:lnTo>
                <a:lnTo>
                  <a:pt x="84263" y="462170"/>
                </a:lnTo>
                <a:lnTo>
                  <a:pt x="84384" y="462510"/>
                </a:lnTo>
                <a:lnTo>
                  <a:pt x="84551" y="462813"/>
                </a:lnTo>
                <a:lnTo>
                  <a:pt x="84852" y="463078"/>
                </a:lnTo>
                <a:lnTo>
                  <a:pt x="85089" y="463225"/>
                </a:lnTo>
                <a:lnTo>
                  <a:pt x="85499" y="463398"/>
                </a:lnTo>
                <a:lnTo>
                  <a:pt x="85768" y="463483"/>
                </a:lnTo>
                <a:lnTo>
                  <a:pt x="86081" y="463696"/>
                </a:lnTo>
                <a:lnTo>
                  <a:pt x="86338" y="463882"/>
                </a:lnTo>
                <a:lnTo>
                  <a:pt x="86415" y="464191"/>
                </a:lnTo>
                <a:lnTo>
                  <a:pt x="86632" y="464577"/>
                </a:lnTo>
                <a:lnTo>
                  <a:pt x="86812" y="464803"/>
                </a:lnTo>
                <a:lnTo>
                  <a:pt x="86984" y="465073"/>
                </a:lnTo>
                <a:lnTo>
                  <a:pt x="87177" y="465285"/>
                </a:lnTo>
                <a:lnTo>
                  <a:pt x="87497" y="465717"/>
                </a:lnTo>
                <a:lnTo>
                  <a:pt x="87574" y="465857"/>
                </a:lnTo>
                <a:lnTo>
                  <a:pt x="87599" y="466109"/>
                </a:lnTo>
                <a:lnTo>
                  <a:pt x="87728" y="466296"/>
                </a:lnTo>
                <a:lnTo>
                  <a:pt x="87721" y="466695"/>
                </a:lnTo>
                <a:lnTo>
                  <a:pt x="87676" y="467056"/>
                </a:lnTo>
                <a:lnTo>
                  <a:pt x="87517" y="467319"/>
                </a:lnTo>
                <a:lnTo>
                  <a:pt x="87484" y="467764"/>
                </a:lnTo>
                <a:lnTo>
                  <a:pt x="87484" y="468124"/>
                </a:lnTo>
                <a:lnTo>
                  <a:pt x="87753" y="468253"/>
                </a:lnTo>
                <a:lnTo>
                  <a:pt x="87875" y="468439"/>
                </a:lnTo>
                <a:lnTo>
                  <a:pt x="87996" y="468619"/>
                </a:lnTo>
                <a:lnTo>
                  <a:pt x="88189" y="468672"/>
                </a:lnTo>
                <a:lnTo>
                  <a:pt x="88439" y="468729"/>
                </a:lnTo>
                <a:lnTo>
                  <a:pt x="88573" y="468897"/>
                </a:lnTo>
                <a:lnTo>
                  <a:pt x="88681" y="469147"/>
                </a:lnTo>
                <a:lnTo>
                  <a:pt x="88791" y="469257"/>
                </a:lnTo>
                <a:lnTo>
                  <a:pt x="88971" y="469393"/>
                </a:lnTo>
                <a:lnTo>
                  <a:pt x="89155" y="469636"/>
                </a:lnTo>
                <a:lnTo>
                  <a:pt x="89309" y="469849"/>
                </a:lnTo>
                <a:lnTo>
                  <a:pt x="89355" y="470178"/>
                </a:lnTo>
                <a:lnTo>
                  <a:pt x="89476" y="470384"/>
                </a:lnTo>
                <a:lnTo>
                  <a:pt x="89124" y="470653"/>
                </a:lnTo>
                <a:lnTo>
                  <a:pt x="88945" y="470576"/>
                </a:lnTo>
                <a:lnTo>
                  <a:pt x="88758" y="470679"/>
                </a:lnTo>
                <a:lnTo>
                  <a:pt x="88413" y="470938"/>
                </a:lnTo>
                <a:lnTo>
                  <a:pt x="88220" y="471188"/>
                </a:lnTo>
                <a:lnTo>
                  <a:pt x="87978" y="471245"/>
                </a:lnTo>
                <a:lnTo>
                  <a:pt x="87347" y="471311"/>
                </a:lnTo>
                <a:lnTo>
                  <a:pt x="87170" y="471330"/>
                </a:lnTo>
                <a:lnTo>
                  <a:pt x="87017" y="471214"/>
                </a:lnTo>
                <a:lnTo>
                  <a:pt x="86786" y="471201"/>
                </a:lnTo>
                <a:lnTo>
                  <a:pt x="86562" y="471221"/>
                </a:lnTo>
                <a:lnTo>
                  <a:pt x="86319" y="471278"/>
                </a:lnTo>
                <a:lnTo>
                  <a:pt x="86184" y="471361"/>
                </a:lnTo>
                <a:lnTo>
                  <a:pt x="85973" y="471471"/>
                </a:lnTo>
                <a:lnTo>
                  <a:pt x="85684" y="471561"/>
                </a:lnTo>
                <a:lnTo>
                  <a:pt x="85570" y="471664"/>
                </a:lnTo>
                <a:lnTo>
                  <a:pt x="85300" y="471832"/>
                </a:lnTo>
                <a:lnTo>
                  <a:pt x="84974" y="472012"/>
                </a:lnTo>
                <a:lnTo>
                  <a:pt x="84775" y="472264"/>
                </a:lnTo>
                <a:lnTo>
                  <a:pt x="84590" y="472547"/>
                </a:lnTo>
                <a:lnTo>
                  <a:pt x="84430" y="472790"/>
                </a:lnTo>
                <a:lnTo>
                  <a:pt x="84141" y="473132"/>
                </a:lnTo>
                <a:lnTo>
                  <a:pt x="83840" y="473422"/>
                </a:lnTo>
                <a:lnTo>
                  <a:pt x="83616" y="473615"/>
                </a:lnTo>
                <a:lnTo>
                  <a:pt x="83398" y="473814"/>
                </a:lnTo>
                <a:lnTo>
                  <a:pt x="83055" y="474040"/>
                </a:lnTo>
                <a:lnTo>
                  <a:pt x="82886" y="474175"/>
                </a:lnTo>
                <a:lnTo>
                  <a:pt x="82713" y="474309"/>
                </a:lnTo>
                <a:lnTo>
                  <a:pt x="82603" y="474491"/>
                </a:lnTo>
                <a:lnTo>
                  <a:pt x="82443" y="474548"/>
                </a:lnTo>
                <a:lnTo>
                  <a:pt x="81994" y="474820"/>
                </a:lnTo>
                <a:lnTo>
                  <a:pt x="81573" y="475024"/>
                </a:lnTo>
                <a:lnTo>
                  <a:pt x="81304" y="475199"/>
                </a:lnTo>
                <a:lnTo>
                  <a:pt x="81016" y="475475"/>
                </a:lnTo>
                <a:lnTo>
                  <a:pt x="80990" y="475688"/>
                </a:lnTo>
                <a:lnTo>
                  <a:pt x="80993" y="475987"/>
                </a:lnTo>
                <a:lnTo>
                  <a:pt x="81112" y="476280"/>
                </a:lnTo>
                <a:lnTo>
                  <a:pt x="81201" y="476429"/>
                </a:lnTo>
                <a:lnTo>
                  <a:pt x="81367" y="476648"/>
                </a:lnTo>
                <a:lnTo>
                  <a:pt x="81490" y="476834"/>
                </a:lnTo>
                <a:lnTo>
                  <a:pt x="81595" y="476952"/>
                </a:lnTo>
                <a:lnTo>
                  <a:pt x="81918" y="477316"/>
                </a:lnTo>
                <a:lnTo>
                  <a:pt x="82149" y="477549"/>
                </a:lnTo>
                <a:lnTo>
                  <a:pt x="82258" y="477715"/>
                </a:lnTo>
                <a:lnTo>
                  <a:pt x="82528" y="478075"/>
                </a:lnTo>
                <a:lnTo>
                  <a:pt x="82566" y="478250"/>
                </a:lnTo>
                <a:lnTo>
                  <a:pt x="82783" y="478546"/>
                </a:lnTo>
                <a:lnTo>
                  <a:pt x="82917" y="478835"/>
                </a:lnTo>
                <a:lnTo>
                  <a:pt x="82994" y="479074"/>
                </a:lnTo>
                <a:lnTo>
                  <a:pt x="82931" y="479274"/>
                </a:lnTo>
                <a:lnTo>
                  <a:pt x="82700" y="479467"/>
                </a:lnTo>
                <a:lnTo>
                  <a:pt x="82610" y="479620"/>
                </a:lnTo>
                <a:lnTo>
                  <a:pt x="82603" y="479826"/>
                </a:lnTo>
                <a:lnTo>
                  <a:pt x="82643" y="480065"/>
                </a:lnTo>
                <a:lnTo>
                  <a:pt x="82898" y="480348"/>
                </a:lnTo>
                <a:lnTo>
                  <a:pt x="83135" y="480650"/>
                </a:lnTo>
                <a:lnTo>
                  <a:pt x="83315" y="480863"/>
                </a:lnTo>
                <a:lnTo>
                  <a:pt x="83513" y="481018"/>
                </a:lnTo>
                <a:lnTo>
                  <a:pt x="83539" y="481275"/>
                </a:lnTo>
                <a:lnTo>
                  <a:pt x="83629" y="481462"/>
                </a:lnTo>
                <a:lnTo>
                  <a:pt x="83795" y="481553"/>
                </a:lnTo>
                <a:lnTo>
                  <a:pt x="83843" y="481766"/>
                </a:lnTo>
                <a:lnTo>
                  <a:pt x="83930" y="482022"/>
                </a:lnTo>
                <a:lnTo>
                  <a:pt x="83969" y="482215"/>
                </a:lnTo>
                <a:lnTo>
                  <a:pt x="83750" y="482763"/>
                </a:lnTo>
                <a:lnTo>
                  <a:pt x="83846" y="483072"/>
                </a:lnTo>
                <a:lnTo>
                  <a:pt x="83987" y="483252"/>
                </a:lnTo>
                <a:lnTo>
                  <a:pt x="84077" y="483438"/>
                </a:lnTo>
                <a:lnTo>
                  <a:pt x="84211" y="483644"/>
                </a:lnTo>
                <a:lnTo>
                  <a:pt x="84338" y="483911"/>
                </a:lnTo>
                <a:lnTo>
                  <a:pt x="84430" y="484076"/>
                </a:lnTo>
                <a:lnTo>
                  <a:pt x="84423" y="484455"/>
                </a:lnTo>
                <a:lnTo>
                  <a:pt x="84525" y="484578"/>
                </a:lnTo>
                <a:lnTo>
                  <a:pt x="84808" y="484648"/>
                </a:lnTo>
                <a:lnTo>
                  <a:pt x="84974" y="484861"/>
                </a:lnTo>
                <a:lnTo>
                  <a:pt x="85063" y="484990"/>
                </a:lnTo>
                <a:lnTo>
                  <a:pt x="85249" y="485080"/>
                </a:lnTo>
                <a:lnTo>
                  <a:pt x="85275" y="485338"/>
                </a:lnTo>
                <a:lnTo>
                  <a:pt x="85416" y="485505"/>
                </a:lnTo>
                <a:lnTo>
                  <a:pt x="85557" y="485705"/>
                </a:lnTo>
                <a:lnTo>
                  <a:pt x="85543" y="486027"/>
                </a:lnTo>
                <a:lnTo>
                  <a:pt x="85589" y="486406"/>
                </a:lnTo>
                <a:lnTo>
                  <a:pt x="85624" y="486754"/>
                </a:lnTo>
                <a:lnTo>
                  <a:pt x="85387" y="486983"/>
                </a:lnTo>
                <a:lnTo>
                  <a:pt x="85128" y="487263"/>
                </a:lnTo>
                <a:lnTo>
                  <a:pt x="85025" y="487379"/>
                </a:lnTo>
                <a:lnTo>
                  <a:pt x="84852" y="487443"/>
                </a:lnTo>
                <a:lnTo>
                  <a:pt x="84654" y="487430"/>
                </a:lnTo>
                <a:lnTo>
                  <a:pt x="84467" y="487286"/>
                </a:lnTo>
                <a:lnTo>
                  <a:pt x="84106" y="487320"/>
                </a:lnTo>
                <a:lnTo>
                  <a:pt x="83866" y="487585"/>
                </a:lnTo>
                <a:lnTo>
                  <a:pt x="83815" y="487951"/>
                </a:lnTo>
                <a:lnTo>
                  <a:pt x="83859" y="488118"/>
                </a:lnTo>
                <a:lnTo>
                  <a:pt x="84064" y="488530"/>
                </a:lnTo>
                <a:lnTo>
                  <a:pt x="84250" y="488892"/>
                </a:lnTo>
                <a:lnTo>
                  <a:pt x="84276" y="489142"/>
                </a:lnTo>
                <a:lnTo>
                  <a:pt x="84276" y="489560"/>
                </a:lnTo>
                <a:lnTo>
                  <a:pt x="84334" y="489966"/>
                </a:lnTo>
                <a:lnTo>
                  <a:pt x="84180" y="490062"/>
                </a:lnTo>
                <a:lnTo>
                  <a:pt x="84154" y="490474"/>
                </a:lnTo>
                <a:lnTo>
                  <a:pt x="84217" y="490759"/>
                </a:lnTo>
                <a:lnTo>
                  <a:pt x="83949" y="490752"/>
                </a:lnTo>
                <a:lnTo>
                  <a:pt x="83699" y="490965"/>
                </a:lnTo>
                <a:lnTo>
                  <a:pt x="83585" y="491228"/>
                </a:lnTo>
                <a:lnTo>
                  <a:pt x="83519" y="491493"/>
                </a:lnTo>
                <a:lnTo>
                  <a:pt x="83519" y="491943"/>
                </a:lnTo>
                <a:lnTo>
                  <a:pt x="83532" y="492252"/>
                </a:lnTo>
                <a:lnTo>
                  <a:pt x="83431" y="492528"/>
                </a:lnTo>
                <a:lnTo>
                  <a:pt x="83264" y="492847"/>
                </a:lnTo>
                <a:lnTo>
                  <a:pt x="83264" y="493308"/>
                </a:lnTo>
                <a:lnTo>
                  <a:pt x="83181" y="493534"/>
                </a:lnTo>
                <a:lnTo>
                  <a:pt x="83154" y="493740"/>
                </a:lnTo>
                <a:lnTo>
                  <a:pt x="83205" y="493977"/>
                </a:lnTo>
                <a:lnTo>
                  <a:pt x="83218" y="494235"/>
                </a:lnTo>
                <a:lnTo>
                  <a:pt x="83251" y="494621"/>
                </a:lnTo>
                <a:lnTo>
                  <a:pt x="83334" y="494956"/>
                </a:lnTo>
                <a:lnTo>
                  <a:pt x="83513" y="495246"/>
                </a:lnTo>
                <a:lnTo>
                  <a:pt x="83655" y="495587"/>
                </a:lnTo>
                <a:lnTo>
                  <a:pt x="83795" y="495811"/>
                </a:lnTo>
                <a:lnTo>
                  <a:pt x="83833" y="496070"/>
                </a:lnTo>
                <a:lnTo>
                  <a:pt x="84013" y="496276"/>
                </a:lnTo>
                <a:lnTo>
                  <a:pt x="84134" y="496514"/>
                </a:lnTo>
                <a:lnTo>
                  <a:pt x="84288" y="496738"/>
                </a:lnTo>
                <a:lnTo>
                  <a:pt x="84678" y="497170"/>
                </a:lnTo>
                <a:lnTo>
                  <a:pt x="84801" y="497492"/>
                </a:lnTo>
                <a:lnTo>
                  <a:pt x="84935" y="497679"/>
                </a:lnTo>
                <a:lnTo>
                  <a:pt x="85140" y="497957"/>
                </a:lnTo>
                <a:lnTo>
                  <a:pt x="85249" y="498110"/>
                </a:lnTo>
                <a:lnTo>
                  <a:pt x="85346" y="498323"/>
                </a:lnTo>
                <a:lnTo>
                  <a:pt x="85486" y="498439"/>
                </a:lnTo>
                <a:lnTo>
                  <a:pt x="85730" y="498954"/>
                </a:lnTo>
                <a:lnTo>
                  <a:pt x="86024" y="499276"/>
                </a:lnTo>
                <a:lnTo>
                  <a:pt x="86338" y="499507"/>
                </a:lnTo>
                <a:lnTo>
                  <a:pt x="86549" y="499688"/>
                </a:lnTo>
                <a:lnTo>
                  <a:pt x="86606" y="499965"/>
                </a:lnTo>
                <a:lnTo>
                  <a:pt x="86690" y="500280"/>
                </a:lnTo>
                <a:lnTo>
                  <a:pt x="86703" y="500519"/>
                </a:lnTo>
                <a:lnTo>
                  <a:pt x="86703" y="500686"/>
                </a:lnTo>
                <a:lnTo>
                  <a:pt x="86703" y="500988"/>
                </a:lnTo>
                <a:lnTo>
                  <a:pt x="86600" y="501175"/>
                </a:lnTo>
                <a:lnTo>
                  <a:pt x="86562" y="501361"/>
                </a:lnTo>
                <a:lnTo>
                  <a:pt x="86562" y="501560"/>
                </a:lnTo>
                <a:lnTo>
                  <a:pt x="86435" y="501773"/>
                </a:lnTo>
                <a:lnTo>
                  <a:pt x="86325" y="502064"/>
                </a:lnTo>
                <a:lnTo>
                  <a:pt x="86338" y="502244"/>
                </a:lnTo>
                <a:lnTo>
                  <a:pt x="86446" y="502430"/>
                </a:lnTo>
                <a:lnTo>
                  <a:pt x="86440" y="502579"/>
                </a:lnTo>
                <a:lnTo>
                  <a:pt x="86268" y="502713"/>
                </a:lnTo>
                <a:lnTo>
                  <a:pt x="86101" y="502852"/>
                </a:lnTo>
                <a:lnTo>
                  <a:pt x="85838" y="502772"/>
                </a:lnTo>
                <a:lnTo>
                  <a:pt x="85659" y="502810"/>
                </a:lnTo>
                <a:lnTo>
                  <a:pt x="85303" y="502942"/>
                </a:lnTo>
                <a:lnTo>
                  <a:pt x="85166" y="503138"/>
                </a:lnTo>
                <a:lnTo>
                  <a:pt x="84974" y="503299"/>
                </a:lnTo>
                <a:lnTo>
                  <a:pt x="84808" y="503537"/>
                </a:lnTo>
                <a:lnTo>
                  <a:pt x="84461" y="503840"/>
                </a:lnTo>
                <a:lnTo>
                  <a:pt x="84301" y="503866"/>
                </a:lnTo>
                <a:lnTo>
                  <a:pt x="84020" y="503943"/>
                </a:lnTo>
                <a:lnTo>
                  <a:pt x="83488" y="503859"/>
                </a:lnTo>
                <a:lnTo>
                  <a:pt x="83154" y="503873"/>
                </a:lnTo>
                <a:lnTo>
                  <a:pt x="82841" y="503853"/>
                </a:lnTo>
                <a:lnTo>
                  <a:pt x="82610" y="503886"/>
                </a:lnTo>
                <a:lnTo>
                  <a:pt x="82450" y="503936"/>
                </a:lnTo>
                <a:lnTo>
                  <a:pt x="82182" y="503949"/>
                </a:lnTo>
                <a:lnTo>
                  <a:pt x="82021" y="504026"/>
                </a:lnTo>
                <a:lnTo>
                  <a:pt x="81784" y="504162"/>
                </a:lnTo>
                <a:lnTo>
                  <a:pt x="81637" y="504329"/>
                </a:lnTo>
                <a:lnTo>
                  <a:pt x="81547" y="504587"/>
                </a:lnTo>
                <a:lnTo>
                  <a:pt x="81444" y="504909"/>
                </a:lnTo>
                <a:lnTo>
                  <a:pt x="81307" y="505153"/>
                </a:lnTo>
                <a:lnTo>
                  <a:pt x="81317" y="505372"/>
                </a:lnTo>
                <a:lnTo>
                  <a:pt x="81310" y="505650"/>
                </a:lnTo>
                <a:lnTo>
                  <a:pt x="81394" y="506003"/>
                </a:lnTo>
                <a:lnTo>
                  <a:pt x="81604" y="506229"/>
                </a:lnTo>
                <a:lnTo>
                  <a:pt x="81810" y="506435"/>
                </a:lnTo>
                <a:lnTo>
                  <a:pt x="82052" y="506744"/>
                </a:lnTo>
                <a:lnTo>
                  <a:pt x="82111" y="506943"/>
                </a:lnTo>
                <a:lnTo>
                  <a:pt x="82219" y="507143"/>
                </a:lnTo>
                <a:lnTo>
                  <a:pt x="82303" y="507298"/>
                </a:lnTo>
                <a:lnTo>
                  <a:pt x="82443" y="507498"/>
                </a:lnTo>
                <a:lnTo>
                  <a:pt x="82533" y="507813"/>
                </a:lnTo>
                <a:lnTo>
                  <a:pt x="82667" y="508037"/>
                </a:lnTo>
                <a:lnTo>
                  <a:pt x="82893" y="508232"/>
                </a:lnTo>
                <a:lnTo>
                  <a:pt x="83027" y="508448"/>
                </a:lnTo>
                <a:lnTo>
                  <a:pt x="83104" y="508585"/>
                </a:lnTo>
                <a:lnTo>
                  <a:pt x="83258" y="508871"/>
                </a:lnTo>
                <a:lnTo>
                  <a:pt x="83455" y="509074"/>
                </a:lnTo>
                <a:lnTo>
                  <a:pt x="83743" y="509442"/>
                </a:lnTo>
                <a:lnTo>
                  <a:pt x="83916" y="509738"/>
                </a:lnTo>
                <a:lnTo>
                  <a:pt x="84013" y="510111"/>
                </a:lnTo>
                <a:lnTo>
                  <a:pt x="84109" y="510330"/>
                </a:lnTo>
                <a:lnTo>
                  <a:pt x="84288" y="510748"/>
                </a:lnTo>
                <a:lnTo>
                  <a:pt x="84320" y="511805"/>
                </a:lnTo>
                <a:lnTo>
                  <a:pt x="84307" y="512210"/>
                </a:lnTo>
                <a:lnTo>
                  <a:pt x="84064" y="512655"/>
                </a:lnTo>
                <a:lnTo>
                  <a:pt x="83974" y="512931"/>
                </a:lnTo>
                <a:lnTo>
                  <a:pt x="83969" y="513163"/>
                </a:lnTo>
                <a:lnTo>
                  <a:pt x="83840" y="513517"/>
                </a:lnTo>
                <a:lnTo>
                  <a:pt x="83997" y="514018"/>
                </a:lnTo>
                <a:lnTo>
                  <a:pt x="83993" y="514264"/>
                </a:lnTo>
                <a:lnTo>
                  <a:pt x="84020" y="514509"/>
                </a:lnTo>
                <a:lnTo>
                  <a:pt x="84193" y="515281"/>
                </a:lnTo>
                <a:lnTo>
                  <a:pt x="84206" y="515636"/>
                </a:lnTo>
                <a:lnTo>
                  <a:pt x="83980" y="516267"/>
                </a:lnTo>
                <a:lnTo>
                  <a:pt x="83809" y="516627"/>
                </a:lnTo>
                <a:lnTo>
                  <a:pt x="83756" y="516819"/>
                </a:lnTo>
                <a:lnTo>
                  <a:pt x="83743" y="517078"/>
                </a:lnTo>
                <a:lnTo>
                  <a:pt x="83622" y="517727"/>
                </a:lnTo>
                <a:lnTo>
                  <a:pt x="83508" y="517953"/>
                </a:lnTo>
                <a:lnTo>
                  <a:pt x="83341" y="518128"/>
                </a:lnTo>
                <a:lnTo>
                  <a:pt x="83148" y="518288"/>
                </a:lnTo>
                <a:lnTo>
                  <a:pt x="82904" y="518540"/>
                </a:lnTo>
                <a:lnTo>
                  <a:pt x="82847" y="518751"/>
                </a:lnTo>
                <a:lnTo>
                  <a:pt x="82796" y="519105"/>
                </a:lnTo>
                <a:lnTo>
                  <a:pt x="82821" y="519472"/>
                </a:lnTo>
                <a:lnTo>
                  <a:pt x="82981" y="519570"/>
                </a:lnTo>
                <a:lnTo>
                  <a:pt x="83141" y="519787"/>
                </a:lnTo>
                <a:lnTo>
                  <a:pt x="83405" y="520122"/>
                </a:lnTo>
                <a:lnTo>
                  <a:pt x="83519" y="520418"/>
                </a:lnTo>
                <a:lnTo>
                  <a:pt x="83532" y="520876"/>
                </a:lnTo>
                <a:lnTo>
                  <a:pt x="83513" y="521198"/>
                </a:lnTo>
                <a:lnTo>
                  <a:pt x="83354" y="521398"/>
                </a:lnTo>
                <a:lnTo>
                  <a:pt x="83302" y="521558"/>
                </a:lnTo>
                <a:lnTo>
                  <a:pt x="83135" y="521847"/>
                </a:lnTo>
                <a:lnTo>
                  <a:pt x="83040" y="522042"/>
                </a:lnTo>
                <a:lnTo>
                  <a:pt x="82873" y="522119"/>
                </a:lnTo>
                <a:lnTo>
                  <a:pt x="82656" y="522183"/>
                </a:lnTo>
                <a:lnTo>
                  <a:pt x="82514" y="522292"/>
                </a:lnTo>
                <a:lnTo>
                  <a:pt x="82342" y="522415"/>
                </a:lnTo>
                <a:lnTo>
                  <a:pt x="82200" y="522601"/>
                </a:lnTo>
                <a:lnTo>
                  <a:pt x="81995" y="522930"/>
                </a:lnTo>
                <a:lnTo>
                  <a:pt x="81848" y="523290"/>
                </a:lnTo>
                <a:lnTo>
                  <a:pt x="81604" y="523265"/>
                </a:lnTo>
                <a:lnTo>
                  <a:pt x="81240" y="523432"/>
                </a:lnTo>
                <a:lnTo>
                  <a:pt x="80964" y="523502"/>
                </a:lnTo>
                <a:lnTo>
                  <a:pt x="80715" y="523502"/>
                </a:lnTo>
                <a:lnTo>
                  <a:pt x="80407" y="523638"/>
                </a:lnTo>
                <a:lnTo>
                  <a:pt x="80023" y="523715"/>
                </a:lnTo>
                <a:lnTo>
                  <a:pt x="79747" y="523715"/>
                </a:lnTo>
                <a:lnTo>
                  <a:pt x="79453" y="523780"/>
                </a:lnTo>
                <a:lnTo>
                  <a:pt x="79248" y="523793"/>
                </a:lnTo>
                <a:lnTo>
                  <a:pt x="78998" y="523761"/>
                </a:lnTo>
                <a:lnTo>
                  <a:pt x="78383" y="523715"/>
                </a:lnTo>
                <a:lnTo>
                  <a:pt x="77819" y="523677"/>
                </a:lnTo>
                <a:lnTo>
                  <a:pt x="77602" y="523831"/>
                </a:lnTo>
                <a:lnTo>
                  <a:pt x="77468" y="523921"/>
                </a:lnTo>
                <a:lnTo>
                  <a:pt x="77250" y="524006"/>
                </a:lnTo>
                <a:lnTo>
                  <a:pt x="76910" y="524160"/>
                </a:lnTo>
                <a:lnTo>
                  <a:pt x="76756" y="524289"/>
                </a:lnTo>
                <a:lnTo>
                  <a:pt x="76539" y="524521"/>
                </a:lnTo>
                <a:lnTo>
                  <a:pt x="76244" y="524868"/>
                </a:lnTo>
                <a:lnTo>
                  <a:pt x="76032" y="525113"/>
                </a:lnTo>
                <a:lnTo>
                  <a:pt x="75687" y="525319"/>
                </a:lnTo>
                <a:lnTo>
                  <a:pt x="75437" y="525641"/>
                </a:lnTo>
                <a:lnTo>
                  <a:pt x="75079" y="526213"/>
                </a:lnTo>
                <a:lnTo>
                  <a:pt x="74765" y="526658"/>
                </a:lnTo>
                <a:lnTo>
                  <a:pt x="74411" y="527077"/>
                </a:lnTo>
                <a:lnTo>
                  <a:pt x="74150" y="527379"/>
                </a:lnTo>
                <a:lnTo>
                  <a:pt x="73906" y="527579"/>
                </a:lnTo>
                <a:lnTo>
                  <a:pt x="73682" y="527727"/>
                </a:lnTo>
                <a:lnTo>
                  <a:pt x="73272" y="527888"/>
                </a:lnTo>
                <a:lnTo>
                  <a:pt x="73151" y="528113"/>
                </a:lnTo>
                <a:lnTo>
                  <a:pt x="73022" y="528449"/>
                </a:lnTo>
                <a:lnTo>
                  <a:pt x="72760" y="528879"/>
                </a:lnTo>
                <a:lnTo>
                  <a:pt x="72453" y="529343"/>
                </a:lnTo>
                <a:lnTo>
                  <a:pt x="72229" y="529672"/>
                </a:lnTo>
                <a:lnTo>
                  <a:pt x="72028" y="529894"/>
                </a:lnTo>
                <a:lnTo>
                  <a:pt x="71689" y="530152"/>
                </a:lnTo>
                <a:lnTo>
                  <a:pt x="71254" y="530538"/>
                </a:lnTo>
                <a:lnTo>
                  <a:pt x="70857" y="530808"/>
                </a:lnTo>
                <a:lnTo>
                  <a:pt x="69953" y="530911"/>
                </a:lnTo>
                <a:lnTo>
                  <a:pt x="69281" y="530931"/>
                </a:lnTo>
                <a:lnTo>
                  <a:pt x="69019" y="530841"/>
                </a:lnTo>
                <a:lnTo>
                  <a:pt x="68787" y="530384"/>
                </a:lnTo>
                <a:lnTo>
                  <a:pt x="68505" y="530023"/>
                </a:lnTo>
                <a:lnTo>
                  <a:pt x="68231" y="529843"/>
                </a:lnTo>
                <a:lnTo>
                  <a:pt x="67969" y="529824"/>
                </a:lnTo>
                <a:lnTo>
                  <a:pt x="67770" y="529876"/>
                </a:lnTo>
                <a:lnTo>
                  <a:pt x="67564" y="529997"/>
                </a:lnTo>
                <a:lnTo>
                  <a:pt x="67250" y="530293"/>
                </a:lnTo>
                <a:lnTo>
                  <a:pt x="66828" y="530751"/>
                </a:lnTo>
                <a:lnTo>
                  <a:pt x="66501" y="531312"/>
                </a:lnTo>
                <a:lnTo>
                  <a:pt x="66200" y="532000"/>
                </a:lnTo>
                <a:lnTo>
                  <a:pt x="65989" y="532682"/>
                </a:lnTo>
                <a:lnTo>
                  <a:pt x="65842" y="533519"/>
                </a:lnTo>
                <a:lnTo>
                  <a:pt x="65758" y="534093"/>
                </a:lnTo>
                <a:lnTo>
                  <a:pt x="65816" y="534433"/>
                </a:lnTo>
                <a:lnTo>
                  <a:pt x="65943" y="534564"/>
                </a:lnTo>
                <a:lnTo>
                  <a:pt x="66206" y="534834"/>
                </a:lnTo>
                <a:lnTo>
                  <a:pt x="66654" y="535270"/>
                </a:lnTo>
                <a:lnTo>
                  <a:pt x="67148" y="535838"/>
                </a:lnTo>
                <a:lnTo>
                  <a:pt x="67533" y="536210"/>
                </a:lnTo>
                <a:lnTo>
                  <a:pt x="67583" y="536791"/>
                </a:lnTo>
                <a:lnTo>
                  <a:pt x="67480" y="537203"/>
                </a:lnTo>
                <a:lnTo>
                  <a:pt x="67243" y="538014"/>
                </a:lnTo>
                <a:lnTo>
                  <a:pt x="67282" y="538220"/>
                </a:lnTo>
                <a:lnTo>
                  <a:pt x="67219" y="538665"/>
                </a:lnTo>
                <a:lnTo>
                  <a:pt x="67179" y="538864"/>
                </a:lnTo>
                <a:lnTo>
                  <a:pt x="67065" y="539250"/>
                </a:lnTo>
                <a:lnTo>
                  <a:pt x="66885" y="539997"/>
                </a:lnTo>
                <a:lnTo>
                  <a:pt x="66859" y="540416"/>
                </a:lnTo>
                <a:lnTo>
                  <a:pt x="66859" y="541569"/>
                </a:lnTo>
                <a:lnTo>
                  <a:pt x="67103" y="542018"/>
                </a:lnTo>
                <a:lnTo>
                  <a:pt x="67103" y="542321"/>
                </a:lnTo>
                <a:lnTo>
                  <a:pt x="67071" y="542785"/>
                </a:lnTo>
                <a:lnTo>
                  <a:pt x="66968" y="543345"/>
                </a:lnTo>
                <a:lnTo>
                  <a:pt x="66936" y="544298"/>
                </a:lnTo>
                <a:lnTo>
                  <a:pt x="66792" y="545120"/>
                </a:lnTo>
                <a:lnTo>
                  <a:pt x="66728" y="544914"/>
                </a:lnTo>
                <a:lnTo>
                  <a:pt x="66648" y="545218"/>
                </a:lnTo>
                <a:lnTo>
                  <a:pt x="66316" y="545683"/>
                </a:lnTo>
                <a:lnTo>
                  <a:pt x="66027" y="546108"/>
                </a:lnTo>
                <a:lnTo>
                  <a:pt x="65706" y="546526"/>
                </a:lnTo>
                <a:lnTo>
                  <a:pt x="65291" y="546971"/>
                </a:lnTo>
                <a:lnTo>
                  <a:pt x="64830" y="547344"/>
                </a:lnTo>
                <a:lnTo>
                  <a:pt x="64593" y="547440"/>
                </a:lnTo>
                <a:lnTo>
                  <a:pt x="64406" y="547633"/>
                </a:lnTo>
                <a:lnTo>
                  <a:pt x="63938" y="547916"/>
                </a:lnTo>
                <a:lnTo>
                  <a:pt x="63580" y="548085"/>
                </a:lnTo>
                <a:lnTo>
                  <a:pt x="63229" y="548219"/>
                </a:lnTo>
                <a:lnTo>
                  <a:pt x="62953" y="548381"/>
                </a:lnTo>
                <a:lnTo>
                  <a:pt x="62825" y="548490"/>
                </a:lnTo>
                <a:lnTo>
                  <a:pt x="62511" y="548567"/>
                </a:lnTo>
                <a:lnTo>
                  <a:pt x="62184" y="548664"/>
                </a:lnTo>
                <a:lnTo>
                  <a:pt x="61530" y="548979"/>
                </a:lnTo>
                <a:lnTo>
                  <a:pt x="61218" y="549089"/>
                </a:lnTo>
                <a:lnTo>
                  <a:pt x="60954" y="549121"/>
                </a:lnTo>
                <a:lnTo>
                  <a:pt x="60608" y="549262"/>
                </a:lnTo>
                <a:lnTo>
                  <a:pt x="60372" y="549365"/>
                </a:lnTo>
                <a:lnTo>
                  <a:pt x="60147" y="549547"/>
                </a:lnTo>
                <a:lnTo>
                  <a:pt x="59923" y="549726"/>
                </a:lnTo>
                <a:lnTo>
                  <a:pt x="59692" y="549893"/>
                </a:lnTo>
                <a:lnTo>
                  <a:pt x="59360" y="550138"/>
                </a:lnTo>
                <a:lnTo>
                  <a:pt x="59200" y="550228"/>
                </a:lnTo>
                <a:lnTo>
                  <a:pt x="59020" y="550358"/>
                </a:lnTo>
                <a:lnTo>
                  <a:pt x="58219" y="551541"/>
                </a:lnTo>
                <a:lnTo>
                  <a:pt x="57964" y="551967"/>
                </a:lnTo>
                <a:lnTo>
                  <a:pt x="57700" y="552354"/>
                </a:lnTo>
                <a:lnTo>
                  <a:pt x="57553" y="552746"/>
                </a:lnTo>
                <a:lnTo>
                  <a:pt x="57573" y="553487"/>
                </a:lnTo>
                <a:lnTo>
                  <a:pt x="57861" y="553930"/>
                </a:lnTo>
                <a:lnTo>
                  <a:pt x="58117" y="554421"/>
                </a:lnTo>
                <a:lnTo>
                  <a:pt x="58188" y="554813"/>
                </a:lnTo>
                <a:lnTo>
                  <a:pt x="58111" y="555162"/>
                </a:lnTo>
                <a:lnTo>
                  <a:pt x="58021" y="555418"/>
                </a:lnTo>
                <a:lnTo>
                  <a:pt x="57817" y="555574"/>
                </a:lnTo>
                <a:lnTo>
                  <a:pt x="57463" y="555611"/>
                </a:lnTo>
                <a:lnTo>
                  <a:pt x="57202" y="555547"/>
                </a:lnTo>
                <a:lnTo>
                  <a:pt x="56798" y="555155"/>
                </a:lnTo>
                <a:lnTo>
                  <a:pt x="56522" y="554555"/>
                </a:lnTo>
                <a:lnTo>
                  <a:pt x="56260" y="554046"/>
                </a:lnTo>
                <a:lnTo>
                  <a:pt x="56164" y="553481"/>
                </a:lnTo>
                <a:lnTo>
                  <a:pt x="56029" y="553036"/>
                </a:lnTo>
                <a:lnTo>
                  <a:pt x="55792" y="552604"/>
                </a:lnTo>
                <a:lnTo>
                  <a:pt x="55492" y="552354"/>
                </a:lnTo>
                <a:lnTo>
                  <a:pt x="55267" y="552295"/>
                </a:lnTo>
                <a:lnTo>
                  <a:pt x="54908" y="552302"/>
                </a:lnTo>
                <a:lnTo>
                  <a:pt x="54666" y="552308"/>
                </a:lnTo>
                <a:lnTo>
                  <a:pt x="54396" y="552328"/>
                </a:lnTo>
                <a:lnTo>
                  <a:pt x="54044" y="552527"/>
                </a:lnTo>
                <a:lnTo>
                  <a:pt x="53814" y="552547"/>
                </a:lnTo>
                <a:lnTo>
                  <a:pt x="53588" y="552547"/>
                </a:lnTo>
                <a:lnTo>
                  <a:pt x="53276" y="552527"/>
                </a:lnTo>
                <a:lnTo>
                  <a:pt x="53013" y="552624"/>
                </a:lnTo>
                <a:lnTo>
                  <a:pt x="52571" y="552688"/>
                </a:lnTo>
                <a:lnTo>
                  <a:pt x="52110" y="552797"/>
                </a:lnTo>
                <a:lnTo>
                  <a:pt x="51847" y="552889"/>
                </a:lnTo>
                <a:lnTo>
                  <a:pt x="51615" y="552907"/>
                </a:lnTo>
                <a:lnTo>
                  <a:pt x="51605" y="553069"/>
                </a:lnTo>
                <a:lnTo>
                  <a:pt x="50763" y="556558"/>
                </a:lnTo>
                <a:lnTo>
                  <a:pt x="48846" y="557485"/>
                </a:lnTo>
                <a:lnTo>
                  <a:pt x="46750" y="559625"/>
                </a:lnTo>
                <a:lnTo>
                  <a:pt x="45761" y="561068"/>
                </a:lnTo>
                <a:lnTo>
                  <a:pt x="44692" y="568118"/>
                </a:lnTo>
                <a:lnTo>
                  <a:pt x="40880" y="578804"/>
                </a:lnTo>
                <a:lnTo>
                  <a:pt x="39652" y="585855"/>
                </a:lnTo>
                <a:lnTo>
                  <a:pt x="36359" y="590343"/>
                </a:lnTo>
                <a:lnTo>
                  <a:pt x="28630" y="593759"/>
                </a:lnTo>
                <a:lnTo>
                  <a:pt x="28326" y="594606"/>
                </a:lnTo>
                <a:lnTo>
                  <a:pt x="29176" y="596362"/>
                </a:lnTo>
                <a:lnTo>
                  <a:pt x="28433" y="597353"/>
                </a:lnTo>
                <a:lnTo>
                  <a:pt x="29295" y="598100"/>
                </a:lnTo>
                <a:lnTo>
                  <a:pt x="29599" y="599092"/>
                </a:lnTo>
                <a:lnTo>
                  <a:pt x="31535" y="600515"/>
                </a:lnTo>
                <a:lnTo>
                  <a:pt x="32798" y="602139"/>
                </a:lnTo>
                <a:lnTo>
                  <a:pt x="33288" y="603193"/>
                </a:lnTo>
                <a:lnTo>
                  <a:pt x="33223" y="604310"/>
                </a:lnTo>
                <a:lnTo>
                  <a:pt x="34267" y="605800"/>
                </a:lnTo>
                <a:lnTo>
                  <a:pt x="34565" y="609335"/>
                </a:lnTo>
                <a:lnTo>
                  <a:pt x="36593" y="612005"/>
                </a:lnTo>
                <a:lnTo>
                  <a:pt x="35829" y="619380"/>
                </a:lnTo>
                <a:lnTo>
                  <a:pt x="25794" y="623897"/>
                </a:lnTo>
                <a:lnTo>
                  <a:pt x="24460" y="626461"/>
                </a:lnTo>
                <a:lnTo>
                  <a:pt x="26959" y="628598"/>
                </a:lnTo>
                <a:lnTo>
                  <a:pt x="25598" y="632232"/>
                </a:lnTo>
                <a:lnTo>
                  <a:pt x="21496" y="635011"/>
                </a:lnTo>
                <a:lnTo>
                  <a:pt x="19311" y="637577"/>
                </a:lnTo>
                <a:lnTo>
                  <a:pt x="17081" y="642065"/>
                </a:lnTo>
                <a:lnTo>
                  <a:pt x="14904" y="646245"/>
                </a:lnTo>
                <a:lnTo>
                  <a:pt x="14049" y="647890"/>
                </a:lnTo>
                <a:lnTo>
                  <a:pt x="13474" y="648997"/>
                </a:lnTo>
                <a:lnTo>
                  <a:pt x="13359" y="649216"/>
                </a:lnTo>
                <a:lnTo>
                  <a:pt x="11963" y="651897"/>
                </a:lnTo>
                <a:lnTo>
                  <a:pt x="12099" y="655104"/>
                </a:lnTo>
                <a:lnTo>
                  <a:pt x="15022" y="657239"/>
                </a:lnTo>
                <a:lnTo>
                  <a:pt x="16454" y="659591"/>
                </a:lnTo>
                <a:lnTo>
                  <a:pt x="16322" y="665147"/>
                </a:lnTo>
                <a:lnTo>
                  <a:pt x="14239" y="672415"/>
                </a:lnTo>
                <a:lnTo>
                  <a:pt x="12403" y="678185"/>
                </a:lnTo>
                <a:lnTo>
                  <a:pt x="9566" y="681393"/>
                </a:lnTo>
                <a:lnTo>
                  <a:pt x="4559" y="686524"/>
                </a:lnTo>
                <a:lnTo>
                  <a:pt x="2754" y="691014"/>
                </a:lnTo>
                <a:lnTo>
                  <a:pt x="2217" y="704694"/>
                </a:lnTo>
                <a:lnTo>
                  <a:pt x="3807" y="709395"/>
                </a:lnTo>
                <a:lnTo>
                  <a:pt x="3089" y="712815"/>
                </a:lnTo>
                <a:lnTo>
                  <a:pt x="1086" y="716665"/>
                </a:lnTo>
                <a:lnTo>
                  <a:pt x="180" y="719770"/>
                </a:lnTo>
                <a:lnTo>
                  <a:pt x="2809" y="719591"/>
                </a:lnTo>
                <a:lnTo>
                  <a:pt x="3655" y="721016"/>
                </a:lnTo>
                <a:lnTo>
                  <a:pt x="4333" y="721142"/>
                </a:lnTo>
                <a:lnTo>
                  <a:pt x="5138" y="719904"/>
                </a:lnTo>
                <a:lnTo>
                  <a:pt x="6062" y="719845"/>
                </a:lnTo>
                <a:lnTo>
                  <a:pt x="6503" y="720450"/>
                </a:lnTo>
                <a:lnTo>
                  <a:pt x="6922" y="721024"/>
                </a:lnTo>
                <a:lnTo>
                  <a:pt x="8828" y="720244"/>
                </a:lnTo>
                <a:lnTo>
                  <a:pt x="9329" y="720039"/>
                </a:lnTo>
                <a:lnTo>
                  <a:pt x="10249" y="721467"/>
                </a:lnTo>
                <a:lnTo>
                  <a:pt x="11112" y="721406"/>
                </a:lnTo>
                <a:lnTo>
                  <a:pt x="11850" y="722090"/>
                </a:lnTo>
                <a:lnTo>
                  <a:pt x="12589" y="722154"/>
                </a:lnTo>
                <a:lnTo>
                  <a:pt x="13861" y="724355"/>
                </a:lnTo>
                <a:lnTo>
                  <a:pt x="14013" y="726918"/>
                </a:lnTo>
                <a:lnTo>
                  <a:pt x="12880" y="729912"/>
                </a:lnTo>
                <a:lnTo>
                  <a:pt x="11353" y="731623"/>
                </a:lnTo>
                <a:lnTo>
                  <a:pt x="11095" y="733547"/>
                </a:lnTo>
                <a:lnTo>
                  <a:pt x="12273" y="746586"/>
                </a:lnTo>
                <a:lnTo>
                  <a:pt x="12957" y="753640"/>
                </a:lnTo>
                <a:lnTo>
                  <a:pt x="13918" y="757916"/>
                </a:lnTo>
                <a:lnTo>
                  <a:pt x="14687" y="761336"/>
                </a:lnTo>
                <a:lnTo>
                  <a:pt x="14646" y="763047"/>
                </a:lnTo>
                <a:lnTo>
                  <a:pt x="14980" y="766894"/>
                </a:lnTo>
                <a:lnTo>
                  <a:pt x="15575" y="768351"/>
                </a:lnTo>
                <a:lnTo>
                  <a:pt x="15645" y="768524"/>
                </a:lnTo>
                <a:lnTo>
                  <a:pt x="15952" y="768632"/>
                </a:lnTo>
                <a:lnTo>
                  <a:pt x="16265" y="768696"/>
                </a:lnTo>
                <a:lnTo>
                  <a:pt x="16638" y="768560"/>
                </a:lnTo>
                <a:lnTo>
                  <a:pt x="16875" y="768135"/>
                </a:lnTo>
                <a:lnTo>
                  <a:pt x="16976" y="767878"/>
                </a:lnTo>
                <a:lnTo>
                  <a:pt x="17136" y="767903"/>
                </a:lnTo>
                <a:lnTo>
                  <a:pt x="17854" y="768760"/>
                </a:lnTo>
                <a:lnTo>
                  <a:pt x="18175" y="768915"/>
                </a:lnTo>
                <a:lnTo>
                  <a:pt x="18443" y="769057"/>
                </a:lnTo>
                <a:lnTo>
                  <a:pt x="18981" y="769211"/>
                </a:lnTo>
                <a:lnTo>
                  <a:pt x="19545" y="769198"/>
                </a:lnTo>
                <a:lnTo>
                  <a:pt x="20179" y="769204"/>
                </a:lnTo>
                <a:lnTo>
                  <a:pt x="20480" y="769218"/>
                </a:lnTo>
                <a:lnTo>
                  <a:pt x="20895" y="769185"/>
                </a:lnTo>
                <a:lnTo>
                  <a:pt x="21800" y="769270"/>
                </a:lnTo>
                <a:lnTo>
                  <a:pt x="22325" y="769437"/>
                </a:lnTo>
                <a:lnTo>
                  <a:pt x="22741" y="769360"/>
                </a:lnTo>
                <a:lnTo>
                  <a:pt x="23163" y="769379"/>
                </a:lnTo>
                <a:lnTo>
                  <a:pt x="23311" y="769373"/>
                </a:lnTo>
                <a:lnTo>
                  <a:pt x="23324" y="769218"/>
                </a:lnTo>
                <a:lnTo>
                  <a:pt x="23638" y="769218"/>
                </a:lnTo>
                <a:lnTo>
                  <a:pt x="24059" y="768902"/>
                </a:lnTo>
                <a:lnTo>
                  <a:pt x="24419" y="768729"/>
                </a:lnTo>
                <a:lnTo>
                  <a:pt x="24753" y="768523"/>
                </a:lnTo>
                <a:lnTo>
                  <a:pt x="24944" y="768225"/>
                </a:lnTo>
                <a:lnTo>
                  <a:pt x="25104" y="768091"/>
                </a:lnTo>
                <a:lnTo>
                  <a:pt x="25546" y="767942"/>
                </a:lnTo>
                <a:lnTo>
                  <a:pt x="25899" y="767865"/>
                </a:lnTo>
                <a:lnTo>
                  <a:pt x="26308" y="767878"/>
                </a:lnTo>
                <a:lnTo>
                  <a:pt x="26718" y="768045"/>
                </a:lnTo>
                <a:lnTo>
                  <a:pt x="26892" y="768225"/>
                </a:lnTo>
                <a:lnTo>
                  <a:pt x="27096" y="768335"/>
                </a:lnTo>
                <a:lnTo>
                  <a:pt x="27147" y="768606"/>
                </a:lnTo>
                <a:lnTo>
                  <a:pt x="27487" y="768747"/>
                </a:lnTo>
                <a:lnTo>
                  <a:pt x="27787" y="768670"/>
                </a:lnTo>
                <a:lnTo>
                  <a:pt x="27845" y="768477"/>
                </a:lnTo>
                <a:lnTo>
                  <a:pt x="28108" y="768496"/>
                </a:lnTo>
                <a:lnTo>
                  <a:pt x="28152" y="768315"/>
                </a:lnTo>
                <a:lnTo>
                  <a:pt x="28371" y="768168"/>
                </a:lnTo>
                <a:lnTo>
                  <a:pt x="28518" y="768052"/>
                </a:lnTo>
                <a:lnTo>
                  <a:pt x="28839" y="767291"/>
                </a:lnTo>
                <a:lnTo>
                  <a:pt x="28934" y="766989"/>
                </a:lnTo>
                <a:lnTo>
                  <a:pt x="29151" y="766428"/>
                </a:lnTo>
                <a:lnTo>
                  <a:pt x="29274" y="765854"/>
                </a:lnTo>
                <a:lnTo>
                  <a:pt x="29280" y="765674"/>
                </a:lnTo>
                <a:lnTo>
                  <a:pt x="29388" y="765481"/>
                </a:lnTo>
                <a:lnTo>
                  <a:pt x="29678" y="765203"/>
                </a:lnTo>
                <a:lnTo>
                  <a:pt x="30113" y="764914"/>
                </a:lnTo>
                <a:lnTo>
                  <a:pt x="30791" y="764695"/>
                </a:lnTo>
                <a:lnTo>
                  <a:pt x="31175" y="764572"/>
                </a:lnTo>
                <a:lnTo>
                  <a:pt x="31727" y="763869"/>
                </a:lnTo>
                <a:lnTo>
                  <a:pt x="31970" y="763374"/>
                </a:lnTo>
                <a:lnTo>
                  <a:pt x="32085" y="763168"/>
                </a:lnTo>
                <a:lnTo>
                  <a:pt x="32892" y="762569"/>
                </a:lnTo>
                <a:lnTo>
                  <a:pt x="33437" y="762368"/>
                </a:lnTo>
                <a:lnTo>
                  <a:pt x="34148" y="762214"/>
                </a:lnTo>
                <a:lnTo>
                  <a:pt x="34333" y="762234"/>
                </a:lnTo>
                <a:lnTo>
                  <a:pt x="34449" y="762401"/>
                </a:lnTo>
                <a:lnTo>
                  <a:pt x="34474" y="762968"/>
                </a:lnTo>
                <a:lnTo>
                  <a:pt x="34359" y="763271"/>
                </a:lnTo>
                <a:lnTo>
                  <a:pt x="34186" y="763529"/>
                </a:lnTo>
                <a:lnTo>
                  <a:pt x="34158" y="763921"/>
                </a:lnTo>
                <a:lnTo>
                  <a:pt x="33564" y="763992"/>
                </a:lnTo>
                <a:lnTo>
                  <a:pt x="33373" y="763985"/>
                </a:lnTo>
                <a:lnTo>
                  <a:pt x="33097" y="764283"/>
                </a:lnTo>
                <a:lnTo>
                  <a:pt x="32937" y="764559"/>
                </a:lnTo>
                <a:lnTo>
                  <a:pt x="32886" y="764927"/>
                </a:lnTo>
                <a:lnTo>
                  <a:pt x="33130" y="765552"/>
                </a:lnTo>
                <a:lnTo>
                  <a:pt x="33353" y="765926"/>
                </a:lnTo>
                <a:lnTo>
                  <a:pt x="33514" y="766126"/>
                </a:lnTo>
                <a:lnTo>
                  <a:pt x="33885" y="766435"/>
                </a:lnTo>
                <a:lnTo>
                  <a:pt x="33968" y="766577"/>
                </a:lnTo>
                <a:lnTo>
                  <a:pt x="34192" y="766789"/>
                </a:lnTo>
                <a:lnTo>
                  <a:pt x="34506" y="766899"/>
                </a:lnTo>
                <a:lnTo>
                  <a:pt x="34807" y="767046"/>
                </a:lnTo>
                <a:lnTo>
                  <a:pt x="34858" y="767265"/>
                </a:lnTo>
                <a:lnTo>
                  <a:pt x="34877" y="767440"/>
                </a:lnTo>
                <a:lnTo>
                  <a:pt x="34941" y="767890"/>
                </a:lnTo>
                <a:lnTo>
                  <a:pt x="34737" y="768258"/>
                </a:lnTo>
                <a:lnTo>
                  <a:pt x="34353" y="768490"/>
                </a:lnTo>
                <a:lnTo>
                  <a:pt x="34192" y="768606"/>
                </a:lnTo>
                <a:lnTo>
                  <a:pt x="34025" y="768838"/>
                </a:lnTo>
                <a:lnTo>
                  <a:pt x="33828" y="768979"/>
                </a:lnTo>
                <a:lnTo>
                  <a:pt x="33622" y="769211"/>
                </a:lnTo>
                <a:lnTo>
                  <a:pt x="33568" y="769407"/>
                </a:lnTo>
                <a:lnTo>
                  <a:pt x="33674" y="769566"/>
                </a:lnTo>
                <a:lnTo>
                  <a:pt x="33913" y="769667"/>
                </a:lnTo>
                <a:lnTo>
                  <a:pt x="34115" y="769836"/>
                </a:lnTo>
                <a:lnTo>
                  <a:pt x="34122" y="770037"/>
                </a:lnTo>
                <a:lnTo>
                  <a:pt x="34096" y="770352"/>
                </a:lnTo>
                <a:lnTo>
                  <a:pt x="34192" y="770552"/>
                </a:lnTo>
                <a:lnTo>
                  <a:pt x="34385" y="770809"/>
                </a:lnTo>
                <a:lnTo>
                  <a:pt x="34730" y="770880"/>
                </a:lnTo>
                <a:lnTo>
                  <a:pt x="35154" y="770887"/>
                </a:lnTo>
                <a:lnTo>
                  <a:pt x="35551" y="770828"/>
                </a:lnTo>
                <a:lnTo>
                  <a:pt x="35762" y="770609"/>
                </a:lnTo>
                <a:lnTo>
                  <a:pt x="36012" y="770603"/>
                </a:lnTo>
                <a:lnTo>
                  <a:pt x="36166" y="770571"/>
                </a:lnTo>
                <a:lnTo>
                  <a:pt x="36338" y="770681"/>
                </a:lnTo>
                <a:lnTo>
                  <a:pt x="36428" y="770918"/>
                </a:lnTo>
                <a:lnTo>
                  <a:pt x="36357" y="771113"/>
                </a:lnTo>
                <a:lnTo>
                  <a:pt x="36454" y="771409"/>
                </a:lnTo>
                <a:lnTo>
                  <a:pt x="36537" y="771641"/>
                </a:lnTo>
                <a:lnTo>
                  <a:pt x="36722" y="771956"/>
                </a:lnTo>
                <a:lnTo>
                  <a:pt x="37042" y="772382"/>
                </a:lnTo>
                <a:lnTo>
                  <a:pt x="37152" y="772530"/>
                </a:lnTo>
                <a:lnTo>
                  <a:pt x="37356" y="772736"/>
                </a:lnTo>
                <a:lnTo>
                  <a:pt x="37651" y="773072"/>
                </a:lnTo>
                <a:lnTo>
                  <a:pt x="38208" y="773407"/>
                </a:lnTo>
                <a:lnTo>
                  <a:pt x="38529" y="773541"/>
                </a:lnTo>
                <a:lnTo>
                  <a:pt x="38726" y="773631"/>
                </a:lnTo>
                <a:lnTo>
                  <a:pt x="39425" y="773812"/>
                </a:lnTo>
                <a:lnTo>
                  <a:pt x="39822" y="774005"/>
                </a:lnTo>
                <a:lnTo>
                  <a:pt x="40002" y="774141"/>
                </a:lnTo>
                <a:lnTo>
                  <a:pt x="40053" y="774398"/>
                </a:lnTo>
                <a:lnTo>
                  <a:pt x="40193" y="774573"/>
                </a:lnTo>
                <a:lnTo>
                  <a:pt x="40353" y="774772"/>
                </a:lnTo>
                <a:lnTo>
                  <a:pt x="40360" y="774952"/>
                </a:lnTo>
                <a:lnTo>
                  <a:pt x="40707" y="775456"/>
                </a:lnTo>
                <a:lnTo>
                  <a:pt x="40904" y="775765"/>
                </a:lnTo>
                <a:lnTo>
                  <a:pt x="40937" y="776015"/>
                </a:lnTo>
                <a:lnTo>
                  <a:pt x="41021" y="776157"/>
                </a:lnTo>
                <a:lnTo>
                  <a:pt x="41045" y="776370"/>
                </a:lnTo>
                <a:lnTo>
                  <a:pt x="41328" y="776569"/>
                </a:lnTo>
                <a:lnTo>
                  <a:pt x="41699" y="776589"/>
                </a:lnTo>
                <a:lnTo>
                  <a:pt x="42096" y="776332"/>
                </a:lnTo>
                <a:lnTo>
                  <a:pt x="42576" y="775668"/>
                </a:lnTo>
                <a:lnTo>
                  <a:pt x="42839" y="775042"/>
                </a:lnTo>
                <a:lnTo>
                  <a:pt x="42845" y="773948"/>
                </a:lnTo>
                <a:lnTo>
                  <a:pt x="42867" y="773531"/>
                </a:lnTo>
                <a:lnTo>
                  <a:pt x="42788" y="773232"/>
                </a:lnTo>
                <a:lnTo>
                  <a:pt x="42795" y="772980"/>
                </a:lnTo>
                <a:lnTo>
                  <a:pt x="42942" y="772458"/>
                </a:lnTo>
                <a:lnTo>
                  <a:pt x="43166" y="772027"/>
                </a:lnTo>
                <a:lnTo>
                  <a:pt x="43357" y="771525"/>
                </a:lnTo>
                <a:lnTo>
                  <a:pt x="43537" y="771253"/>
                </a:lnTo>
                <a:lnTo>
                  <a:pt x="43851" y="770931"/>
                </a:lnTo>
                <a:lnTo>
                  <a:pt x="44011" y="770828"/>
                </a:lnTo>
                <a:lnTo>
                  <a:pt x="44190" y="770745"/>
                </a:lnTo>
                <a:lnTo>
                  <a:pt x="44472" y="770493"/>
                </a:lnTo>
                <a:lnTo>
                  <a:pt x="44652" y="770261"/>
                </a:lnTo>
                <a:lnTo>
                  <a:pt x="45061" y="770087"/>
                </a:lnTo>
                <a:lnTo>
                  <a:pt x="45381" y="769927"/>
                </a:lnTo>
                <a:lnTo>
                  <a:pt x="45695" y="769649"/>
                </a:lnTo>
                <a:lnTo>
                  <a:pt x="46130" y="769599"/>
                </a:lnTo>
                <a:lnTo>
                  <a:pt x="46508" y="769695"/>
                </a:lnTo>
                <a:lnTo>
                  <a:pt x="46938" y="770261"/>
                </a:lnTo>
                <a:lnTo>
                  <a:pt x="47035" y="770674"/>
                </a:lnTo>
                <a:lnTo>
                  <a:pt x="47072" y="771132"/>
                </a:lnTo>
                <a:lnTo>
                  <a:pt x="46964" y="771485"/>
                </a:lnTo>
                <a:lnTo>
                  <a:pt x="46541" y="772099"/>
                </a:lnTo>
                <a:lnTo>
                  <a:pt x="46067" y="772646"/>
                </a:lnTo>
                <a:lnTo>
                  <a:pt x="45772" y="773019"/>
                </a:lnTo>
                <a:lnTo>
                  <a:pt x="45426" y="773387"/>
                </a:lnTo>
                <a:lnTo>
                  <a:pt x="45195" y="773722"/>
                </a:lnTo>
                <a:lnTo>
                  <a:pt x="45036" y="774237"/>
                </a:lnTo>
                <a:lnTo>
                  <a:pt x="44850" y="774939"/>
                </a:lnTo>
                <a:lnTo>
                  <a:pt x="44773" y="775326"/>
                </a:lnTo>
                <a:lnTo>
                  <a:pt x="44723" y="775675"/>
                </a:lnTo>
                <a:lnTo>
                  <a:pt x="44664" y="775964"/>
                </a:lnTo>
                <a:lnTo>
                  <a:pt x="44587" y="776343"/>
                </a:lnTo>
                <a:lnTo>
                  <a:pt x="44446" y="776615"/>
                </a:lnTo>
                <a:lnTo>
                  <a:pt x="44299" y="776917"/>
                </a:lnTo>
                <a:lnTo>
                  <a:pt x="44299" y="777104"/>
                </a:lnTo>
                <a:lnTo>
                  <a:pt x="44319" y="777478"/>
                </a:lnTo>
                <a:lnTo>
                  <a:pt x="44422" y="777665"/>
                </a:lnTo>
                <a:lnTo>
                  <a:pt x="44639" y="777884"/>
                </a:lnTo>
                <a:lnTo>
                  <a:pt x="44971" y="777962"/>
                </a:lnTo>
                <a:lnTo>
                  <a:pt x="45305" y="777807"/>
                </a:lnTo>
                <a:lnTo>
                  <a:pt x="46080" y="777253"/>
                </a:lnTo>
                <a:lnTo>
                  <a:pt x="46714" y="776672"/>
                </a:lnTo>
                <a:lnTo>
                  <a:pt x="47566" y="776306"/>
                </a:lnTo>
                <a:lnTo>
                  <a:pt x="48124" y="775809"/>
                </a:lnTo>
                <a:lnTo>
                  <a:pt x="48552" y="775164"/>
                </a:lnTo>
                <a:lnTo>
                  <a:pt x="48980" y="774288"/>
                </a:lnTo>
                <a:lnTo>
                  <a:pt x="49301" y="773387"/>
                </a:lnTo>
                <a:lnTo>
                  <a:pt x="49595" y="772627"/>
                </a:lnTo>
                <a:lnTo>
                  <a:pt x="49782" y="771917"/>
                </a:lnTo>
                <a:lnTo>
                  <a:pt x="50045" y="771402"/>
                </a:lnTo>
                <a:lnTo>
                  <a:pt x="50754" y="770797"/>
                </a:lnTo>
                <a:lnTo>
                  <a:pt x="51250" y="770607"/>
                </a:lnTo>
                <a:lnTo>
                  <a:pt x="51466" y="770526"/>
                </a:lnTo>
                <a:lnTo>
                  <a:pt x="51927" y="770648"/>
                </a:lnTo>
                <a:lnTo>
                  <a:pt x="52274" y="770944"/>
                </a:lnTo>
                <a:lnTo>
                  <a:pt x="52542" y="771788"/>
                </a:lnTo>
                <a:lnTo>
                  <a:pt x="52638" y="772349"/>
                </a:lnTo>
                <a:lnTo>
                  <a:pt x="52625" y="772517"/>
                </a:lnTo>
                <a:lnTo>
                  <a:pt x="52754" y="772749"/>
                </a:lnTo>
                <a:lnTo>
                  <a:pt x="52856" y="772969"/>
                </a:lnTo>
                <a:lnTo>
                  <a:pt x="52856" y="773232"/>
                </a:lnTo>
                <a:lnTo>
                  <a:pt x="52753" y="773443"/>
                </a:lnTo>
                <a:lnTo>
                  <a:pt x="52901" y="773832"/>
                </a:lnTo>
                <a:lnTo>
                  <a:pt x="53049" y="773959"/>
                </a:lnTo>
                <a:lnTo>
                  <a:pt x="53273" y="774082"/>
                </a:lnTo>
                <a:lnTo>
                  <a:pt x="53433" y="774211"/>
                </a:lnTo>
                <a:lnTo>
                  <a:pt x="53618" y="774443"/>
                </a:lnTo>
                <a:lnTo>
                  <a:pt x="53900" y="774314"/>
                </a:lnTo>
                <a:lnTo>
                  <a:pt x="54041" y="774089"/>
                </a:lnTo>
                <a:lnTo>
                  <a:pt x="54092" y="773693"/>
                </a:lnTo>
                <a:lnTo>
                  <a:pt x="54131" y="773394"/>
                </a:lnTo>
                <a:lnTo>
                  <a:pt x="54221" y="772794"/>
                </a:lnTo>
                <a:lnTo>
                  <a:pt x="54291" y="772421"/>
                </a:lnTo>
                <a:lnTo>
                  <a:pt x="54653" y="772113"/>
                </a:lnTo>
                <a:lnTo>
                  <a:pt x="54764" y="772239"/>
                </a:lnTo>
                <a:lnTo>
                  <a:pt x="55050" y="772259"/>
                </a:lnTo>
                <a:lnTo>
                  <a:pt x="55251" y="772162"/>
                </a:lnTo>
                <a:lnTo>
                  <a:pt x="55482" y="771685"/>
                </a:lnTo>
                <a:lnTo>
                  <a:pt x="55758" y="771415"/>
                </a:lnTo>
                <a:lnTo>
                  <a:pt x="56227" y="771229"/>
                </a:lnTo>
                <a:lnTo>
                  <a:pt x="56551" y="770951"/>
                </a:lnTo>
                <a:lnTo>
                  <a:pt x="56661" y="770526"/>
                </a:lnTo>
                <a:lnTo>
                  <a:pt x="56821" y="770048"/>
                </a:lnTo>
                <a:lnTo>
                  <a:pt x="56849" y="769850"/>
                </a:lnTo>
                <a:lnTo>
                  <a:pt x="56917" y="769386"/>
                </a:lnTo>
                <a:lnTo>
                  <a:pt x="56808" y="768851"/>
                </a:lnTo>
                <a:lnTo>
                  <a:pt x="56711" y="768554"/>
                </a:lnTo>
                <a:lnTo>
                  <a:pt x="56731" y="768194"/>
                </a:lnTo>
                <a:lnTo>
                  <a:pt x="56808" y="767859"/>
                </a:lnTo>
                <a:lnTo>
                  <a:pt x="57249" y="767355"/>
                </a:lnTo>
                <a:lnTo>
                  <a:pt x="57596" y="767020"/>
                </a:lnTo>
                <a:lnTo>
                  <a:pt x="57887" y="766789"/>
                </a:lnTo>
                <a:lnTo>
                  <a:pt x="58317" y="766521"/>
                </a:lnTo>
                <a:lnTo>
                  <a:pt x="58709" y="766279"/>
                </a:lnTo>
                <a:lnTo>
                  <a:pt x="59056" y="766170"/>
                </a:lnTo>
                <a:lnTo>
                  <a:pt x="59350" y="766202"/>
                </a:lnTo>
                <a:lnTo>
                  <a:pt x="59532" y="766296"/>
                </a:lnTo>
                <a:lnTo>
                  <a:pt x="59690" y="766376"/>
                </a:lnTo>
                <a:lnTo>
                  <a:pt x="60183" y="766717"/>
                </a:lnTo>
                <a:lnTo>
                  <a:pt x="60609" y="766969"/>
                </a:lnTo>
                <a:lnTo>
                  <a:pt x="61003" y="766963"/>
                </a:lnTo>
                <a:lnTo>
                  <a:pt x="61241" y="766879"/>
                </a:lnTo>
                <a:lnTo>
                  <a:pt x="61445" y="766363"/>
                </a:lnTo>
                <a:lnTo>
                  <a:pt x="61411" y="766103"/>
                </a:lnTo>
                <a:lnTo>
                  <a:pt x="61335" y="765532"/>
                </a:lnTo>
                <a:lnTo>
                  <a:pt x="61445" y="765140"/>
                </a:lnTo>
                <a:lnTo>
                  <a:pt x="62200" y="764379"/>
                </a:lnTo>
                <a:lnTo>
                  <a:pt x="62866" y="763895"/>
                </a:lnTo>
                <a:lnTo>
                  <a:pt x="63674" y="763553"/>
                </a:lnTo>
                <a:lnTo>
                  <a:pt x="64058" y="763444"/>
                </a:lnTo>
                <a:lnTo>
                  <a:pt x="64385" y="763361"/>
                </a:lnTo>
                <a:lnTo>
                  <a:pt x="64769" y="763264"/>
                </a:lnTo>
                <a:lnTo>
                  <a:pt x="65059" y="763305"/>
                </a:lnTo>
                <a:lnTo>
                  <a:pt x="65454" y="763361"/>
                </a:lnTo>
                <a:lnTo>
                  <a:pt x="66110" y="763293"/>
                </a:lnTo>
                <a:lnTo>
                  <a:pt x="66440" y="763284"/>
                </a:lnTo>
                <a:lnTo>
                  <a:pt x="66767" y="762729"/>
                </a:lnTo>
                <a:lnTo>
                  <a:pt x="67068" y="762214"/>
                </a:lnTo>
                <a:lnTo>
                  <a:pt x="67202" y="761949"/>
                </a:lnTo>
                <a:lnTo>
                  <a:pt x="67349" y="761454"/>
                </a:lnTo>
                <a:lnTo>
                  <a:pt x="67452" y="760687"/>
                </a:lnTo>
                <a:lnTo>
                  <a:pt x="67536" y="760365"/>
                </a:lnTo>
                <a:lnTo>
                  <a:pt x="67606" y="759791"/>
                </a:lnTo>
                <a:lnTo>
                  <a:pt x="67549" y="759160"/>
                </a:lnTo>
                <a:lnTo>
                  <a:pt x="67506" y="758980"/>
                </a:lnTo>
                <a:lnTo>
                  <a:pt x="67433" y="758664"/>
                </a:lnTo>
                <a:lnTo>
                  <a:pt x="67439" y="758277"/>
                </a:lnTo>
                <a:lnTo>
                  <a:pt x="67479" y="757620"/>
                </a:lnTo>
                <a:lnTo>
                  <a:pt x="67472" y="756879"/>
                </a:lnTo>
                <a:lnTo>
                  <a:pt x="67573" y="756589"/>
                </a:lnTo>
                <a:lnTo>
                  <a:pt x="67824" y="756230"/>
                </a:lnTo>
                <a:lnTo>
                  <a:pt x="67971" y="755816"/>
                </a:lnTo>
                <a:lnTo>
                  <a:pt x="68010" y="755564"/>
                </a:lnTo>
                <a:lnTo>
                  <a:pt x="68399" y="755100"/>
                </a:lnTo>
                <a:lnTo>
                  <a:pt x="68568" y="754900"/>
                </a:lnTo>
                <a:lnTo>
                  <a:pt x="69047" y="754611"/>
                </a:lnTo>
                <a:lnTo>
                  <a:pt x="69585" y="754688"/>
                </a:lnTo>
                <a:lnTo>
                  <a:pt x="69957" y="754850"/>
                </a:lnTo>
                <a:lnTo>
                  <a:pt x="70412" y="755178"/>
                </a:lnTo>
                <a:lnTo>
                  <a:pt x="70476" y="755326"/>
                </a:lnTo>
                <a:lnTo>
                  <a:pt x="70700" y="755520"/>
                </a:lnTo>
                <a:lnTo>
                  <a:pt x="70790" y="755713"/>
                </a:lnTo>
                <a:lnTo>
                  <a:pt x="70796" y="756377"/>
                </a:lnTo>
                <a:lnTo>
                  <a:pt x="71007" y="756647"/>
                </a:lnTo>
                <a:lnTo>
                  <a:pt x="71218" y="756840"/>
                </a:lnTo>
                <a:lnTo>
                  <a:pt x="71429" y="756979"/>
                </a:lnTo>
                <a:lnTo>
                  <a:pt x="71795" y="757227"/>
                </a:lnTo>
                <a:lnTo>
                  <a:pt x="72090" y="757194"/>
                </a:lnTo>
                <a:lnTo>
                  <a:pt x="72410" y="757275"/>
                </a:lnTo>
                <a:lnTo>
                  <a:pt x="72634" y="757230"/>
                </a:lnTo>
                <a:lnTo>
                  <a:pt x="73012" y="757078"/>
                </a:lnTo>
                <a:lnTo>
                  <a:pt x="73730" y="756589"/>
                </a:lnTo>
                <a:lnTo>
                  <a:pt x="74575" y="756215"/>
                </a:lnTo>
                <a:lnTo>
                  <a:pt x="74889" y="756055"/>
                </a:lnTo>
                <a:lnTo>
                  <a:pt x="75106" y="756048"/>
                </a:lnTo>
                <a:lnTo>
                  <a:pt x="75522" y="756086"/>
                </a:lnTo>
                <a:lnTo>
                  <a:pt x="75708" y="756236"/>
                </a:lnTo>
                <a:lnTo>
                  <a:pt x="75912" y="756454"/>
                </a:lnTo>
                <a:lnTo>
                  <a:pt x="76060" y="756588"/>
                </a:lnTo>
                <a:lnTo>
                  <a:pt x="76547" y="756570"/>
                </a:lnTo>
                <a:lnTo>
                  <a:pt x="77309" y="756434"/>
                </a:lnTo>
                <a:lnTo>
                  <a:pt x="77590" y="756395"/>
                </a:lnTo>
                <a:lnTo>
                  <a:pt x="77796" y="756447"/>
                </a:lnTo>
                <a:lnTo>
                  <a:pt x="78244" y="756125"/>
                </a:lnTo>
                <a:lnTo>
                  <a:pt x="79206" y="755352"/>
                </a:lnTo>
                <a:lnTo>
                  <a:pt x="79654" y="755172"/>
                </a:lnTo>
                <a:lnTo>
                  <a:pt x="80519" y="755069"/>
                </a:lnTo>
                <a:lnTo>
                  <a:pt x="80754" y="754977"/>
                </a:lnTo>
                <a:lnTo>
                  <a:pt x="81158" y="754933"/>
                </a:lnTo>
                <a:lnTo>
                  <a:pt x="81331" y="754900"/>
                </a:lnTo>
                <a:lnTo>
                  <a:pt x="81526" y="754681"/>
                </a:lnTo>
                <a:lnTo>
                  <a:pt x="81979" y="754681"/>
                </a:lnTo>
                <a:lnTo>
                  <a:pt x="82247" y="754688"/>
                </a:lnTo>
                <a:lnTo>
                  <a:pt x="82451" y="754635"/>
                </a:lnTo>
                <a:lnTo>
                  <a:pt x="82651" y="754423"/>
                </a:lnTo>
                <a:lnTo>
                  <a:pt x="82715" y="754186"/>
                </a:lnTo>
                <a:lnTo>
                  <a:pt x="82670" y="753888"/>
                </a:lnTo>
                <a:lnTo>
                  <a:pt x="82324" y="753141"/>
                </a:lnTo>
                <a:lnTo>
                  <a:pt x="82061" y="752639"/>
                </a:lnTo>
                <a:lnTo>
                  <a:pt x="81446" y="752117"/>
                </a:lnTo>
                <a:lnTo>
                  <a:pt x="81152" y="751653"/>
                </a:lnTo>
                <a:lnTo>
                  <a:pt x="81075" y="751177"/>
                </a:lnTo>
                <a:lnTo>
                  <a:pt x="81075" y="750989"/>
                </a:lnTo>
                <a:lnTo>
                  <a:pt x="81281" y="750687"/>
                </a:lnTo>
                <a:lnTo>
                  <a:pt x="81511" y="750520"/>
                </a:lnTo>
                <a:lnTo>
                  <a:pt x="81766" y="750095"/>
                </a:lnTo>
                <a:lnTo>
                  <a:pt x="82240" y="748986"/>
                </a:lnTo>
                <a:lnTo>
                  <a:pt x="82670" y="748509"/>
                </a:lnTo>
                <a:lnTo>
                  <a:pt x="83112" y="748149"/>
                </a:lnTo>
                <a:lnTo>
                  <a:pt x="83468" y="747925"/>
                </a:lnTo>
                <a:lnTo>
                  <a:pt x="84008" y="747626"/>
                </a:lnTo>
                <a:lnTo>
                  <a:pt x="84508" y="747595"/>
                </a:lnTo>
                <a:lnTo>
                  <a:pt x="84835" y="747781"/>
                </a:lnTo>
                <a:lnTo>
                  <a:pt x="84963" y="748064"/>
                </a:lnTo>
                <a:lnTo>
                  <a:pt x="84853" y="748690"/>
                </a:lnTo>
                <a:lnTo>
                  <a:pt x="84445" y="749527"/>
                </a:lnTo>
                <a:lnTo>
                  <a:pt x="84188" y="750113"/>
                </a:lnTo>
                <a:lnTo>
                  <a:pt x="84162" y="750719"/>
                </a:lnTo>
                <a:lnTo>
                  <a:pt x="84379" y="751189"/>
                </a:lnTo>
                <a:lnTo>
                  <a:pt x="84893" y="751620"/>
                </a:lnTo>
                <a:lnTo>
                  <a:pt x="85539" y="751892"/>
                </a:lnTo>
                <a:lnTo>
                  <a:pt x="86430" y="752387"/>
                </a:lnTo>
                <a:lnTo>
                  <a:pt x="87102" y="752709"/>
                </a:lnTo>
                <a:lnTo>
                  <a:pt x="87466" y="752884"/>
                </a:lnTo>
                <a:lnTo>
                  <a:pt x="87892" y="753151"/>
                </a:lnTo>
                <a:lnTo>
                  <a:pt x="88140" y="753283"/>
                </a:lnTo>
                <a:lnTo>
                  <a:pt x="88384" y="753419"/>
                </a:lnTo>
                <a:lnTo>
                  <a:pt x="88709" y="753798"/>
                </a:lnTo>
                <a:lnTo>
                  <a:pt x="88966" y="754024"/>
                </a:lnTo>
                <a:lnTo>
                  <a:pt x="89113" y="754063"/>
                </a:lnTo>
                <a:lnTo>
                  <a:pt x="89510" y="754140"/>
                </a:lnTo>
                <a:lnTo>
                  <a:pt x="89778" y="754179"/>
                </a:lnTo>
                <a:lnTo>
                  <a:pt x="90235" y="754256"/>
                </a:lnTo>
                <a:lnTo>
                  <a:pt x="90701" y="754173"/>
                </a:lnTo>
                <a:lnTo>
                  <a:pt x="91451" y="754063"/>
                </a:lnTo>
                <a:lnTo>
                  <a:pt x="91783" y="753954"/>
                </a:lnTo>
                <a:lnTo>
                  <a:pt x="92104" y="753921"/>
                </a:lnTo>
                <a:lnTo>
                  <a:pt x="92437" y="753721"/>
                </a:lnTo>
                <a:lnTo>
                  <a:pt x="92520" y="753084"/>
                </a:lnTo>
                <a:lnTo>
                  <a:pt x="92444" y="752323"/>
                </a:lnTo>
                <a:lnTo>
                  <a:pt x="92143" y="751614"/>
                </a:lnTo>
                <a:lnTo>
                  <a:pt x="91873" y="751158"/>
                </a:lnTo>
                <a:lnTo>
                  <a:pt x="91528" y="750610"/>
                </a:lnTo>
                <a:lnTo>
                  <a:pt x="91111" y="750010"/>
                </a:lnTo>
                <a:lnTo>
                  <a:pt x="91069" y="749822"/>
                </a:lnTo>
                <a:lnTo>
                  <a:pt x="90926" y="749186"/>
                </a:lnTo>
                <a:lnTo>
                  <a:pt x="90970" y="748850"/>
                </a:lnTo>
                <a:lnTo>
                  <a:pt x="91080" y="748554"/>
                </a:lnTo>
                <a:lnTo>
                  <a:pt x="91311" y="748245"/>
                </a:lnTo>
                <a:lnTo>
                  <a:pt x="91636" y="748039"/>
                </a:lnTo>
                <a:lnTo>
                  <a:pt x="92033" y="748000"/>
                </a:lnTo>
                <a:lnTo>
                  <a:pt x="92251" y="748187"/>
                </a:lnTo>
                <a:lnTo>
                  <a:pt x="92373" y="748548"/>
                </a:lnTo>
                <a:lnTo>
                  <a:pt x="92323" y="749630"/>
                </a:lnTo>
                <a:lnTo>
                  <a:pt x="92380" y="750487"/>
                </a:lnTo>
                <a:lnTo>
                  <a:pt x="92534" y="750919"/>
                </a:lnTo>
                <a:lnTo>
                  <a:pt x="92931" y="751350"/>
                </a:lnTo>
                <a:lnTo>
                  <a:pt x="93256" y="751480"/>
                </a:lnTo>
                <a:lnTo>
                  <a:pt x="93610" y="751570"/>
                </a:lnTo>
                <a:lnTo>
                  <a:pt x="94051" y="751570"/>
                </a:lnTo>
                <a:lnTo>
                  <a:pt x="94558" y="751383"/>
                </a:lnTo>
                <a:lnTo>
                  <a:pt x="95019" y="751041"/>
                </a:lnTo>
                <a:lnTo>
                  <a:pt x="95519" y="750829"/>
                </a:lnTo>
                <a:lnTo>
                  <a:pt x="95979" y="750796"/>
                </a:lnTo>
                <a:lnTo>
                  <a:pt x="96187" y="750988"/>
                </a:lnTo>
                <a:lnTo>
                  <a:pt x="96370" y="751221"/>
                </a:lnTo>
                <a:lnTo>
                  <a:pt x="96479" y="751460"/>
                </a:lnTo>
                <a:lnTo>
                  <a:pt x="96563" y="751653"/>
                </a:lnTo>
                <a:lnTo>
                  <a:pt x="96536" y="752240"/>
                </a:lnTo>
                <a:lnTo>
                  <a:pt x="96510" y="752543"/>
                </a:lnTo>
                <a:lnTo>
                  <a:pt x="96760" y="752825"/>
                </a:lnTo>
                <a:lnTo>
                  <a:pt x="97105" y="753013"/>
                </a:lnTo>
                <a:lnTo>
                  <a:pt x="97395" y="753013"/>
                </a:lnTo>
                <a:lnTo>
                  <a:pt x="97733" y="752865"/>
                </a:lnTo>
                <a:lnTo>
                  <a:pt x="97887" y="752794"/>
                </a:lnTo>
                <a:lnTo>
                  <a:pt x="98131" y="752768"/>
                </a:lnTo>
                <a:lnTo>
                  <a:pt x="98438" y="752446"/>
                </a:lnTo>
                <a:lnTo>
                  <a:pt x="98548" y="752175"/>
                </a:lnTo>
                <a:lnTo>
                  <a:pt x="98464" y="751421"/>
                </a:lnTo>
                <a:lnTo>
                  <a:pt x="97933" y="750590"/>
                </a:lnTo>
                <a:lnTo>
                  <a:pt x="97516" y="749681"/>
                </a:lnTo>
                <a:lnTo>
                  <a:pt x="97324" y="748896"/>
                </a:lnTo>
                <a:lnTo>
                  <a:pt x="97305" y="748399"/>
                </a:lnTo>
                <a:lnTo>
                  <a:pt x="97305" y="747941"/>
                </a:lnTo>
                <a:lnTo>
                  <a:pt x="97426" y="747369"/>
                </a:lnTo>
                <a:lnTo>
                  <a:pt x="97715" y="746821"/>
                </a:lnTo>
                <a:lnTo>
                  <a:pt x="98100" y="746447"/>
                </a:lnTo>
                <a:lnTo>
                  <a:pt x="98324" y="746318"/>
                </a:lnTo>
                <a:lnTo>
                  <a:pt x="98580" y="746257"/>
                </a:lnTo>
                <a:lnTo>
                  <a:pt x="99059" y="746273"/>
                </a:lnTo>
                <a:lnTo>
                  <a:pt x="99507" y="746532"/>
                </a:lnTo>
                <a:lnTo>
                  <a:pt x="99808" y="746963"/>
                </a:lnTo>
                <a:lnTo>
                  <a:pt x="99911" y="747349"/>
                </a:lnTo>
                <a:lnTo>
                  <a:pt x="99962" y="747851"/>
                </a:lnTo>
                <a:lnTo>
                  <a:pt x="99885" y="748226"/>
                </a:lnTo>
                <a:lnTo>
                  <a:pt x="99803" y="748599"/>
                </a:lnTo>
                <a:lnTo>
                  <a:pt x="99821" y="749760"/>
                </a:lnTo>
                <a:lnTo>
                  <a:pt x="99947" y="750088"/>
                </a:lnTo>
                <a:lnTo>
                  <a:pt x="100039" y="750332"/>
                </a:lnTo>
                <a:lnTo>
                  <a:pt x="100341" y="750976"/>
                </a:lnTo>
                <a:lnTo>
                  <a:pt x="100526" y="751331"/>
                </a:lnTo>
                <a:lnTo>
                  <a:pt x="101411" y="751905"/>
                </a:lnTo>
                <a:lnTo>
                  <a:pt x="102621" y="752310"/>
                </a:lnTo>
                <a:lnTo>
                  <a:pt x="103152" y="752368"/>
                </a:lnTo>
                <a:lnTo>
                  <a:pt x="103422" y="752490"/>
                </a:lnTo>
                <a:lnTo>
                  <a:pt x="103767" y="752543"/>
                </a:lnTo>
                <a:lnTo>
                  <a:pt x="104164" y="752439"/>
                </a:lnTo>
                <a:lnTo>
                  <a:pt x="104498" y="751956"/>
                </a:lnTo>
                <a:lnTo>
                  <a:pt x="104401" y="751480"/>
                </a:lnTo>
                <a:lnTo>
                  <a:pt x="103767" y="751061"/>
                </a:lnTo>
                <a:lnTo>
                  <a:pt x="103481" y="750976"/>
                </a:lnTo>
                <a:lnTo>
                  <a:pt x="103203" y="750893"/>
                </a:lnTo>
                <a:lnTo>
                  <a:pt x="102647" y="750770"/>
                </a:lnTo>
                <a:lnTo>
                  <a:pt x="102186" y="750558"/>
                </a:lnTo>
                <a:lnTo>
                  <a:pt x="101666" y="749985"/>
                </a:lnTo>
                <a:lnTo>
                  <a:pt x="101692" y="749475"/>
                </a:lnTo>
                <a:lnTo>
                  <a:pt x="101885" y="748831"/>
                </a:lnTo>
                <a:lnTo>
                  <a:pt x="101949" y="748425"/>
                </a:lnTo>
                <a:lnTo>
                  <a:pt x="102441" y="748129"/>
                </a:lnTo>
                <a:lnTo>
                  <a:pt x="102825" y="748097"/>
                </a:lnTo>
                <a:lnTo>
                  <a:pt x="103409" y="748219"/>
                </a:lnTo>
                <a:lnTo>
                  <a:pt x="103670" y="748404"/>
                </a:lnTo>
                <a:lnTo>
                  <a:pt x="104004" y="748638"/>
                </a:lnTo>
                <a:lnTo>
                  <a:pt x="104285" y="749153"/>
                </a:lnTo>
                <a:lnTo>
                  <a:pt x="104498" y="749714"/>
                </a:lnTo>
                <a:lnTo>
                  <a:pt x="104689" y="750075"/>
                </a:lnTo>
                <a:lnTo>
                  <a:pt x="104812" y="750520"/>
                </a:lnTo>
                <a:lnTo>
                  <a:pt x="104965" y="750860"/>
                </a:lnTo>
                <a:lnTo>
                  <a:pt x="105330" y="751041"/>
                </a:lnTo>
                <a:lnTo>
                  <a:pt x="105765" y="751061"/>
                </a:lnTo>
                <a:lnTo>
                  <a:pt x="106048" y="750873"/>
                </a:lnTo>
                <a:lnTo>
                  <a:pt x="106125" y="750500"/>
                </a:lnTo>
                <a:lnTo>
                  <a:pt x="105919" y="749424"/>
                </a:lnTo>
                <a:lnTo>
                  <a:pt x="105811" y="748535"/>
                </a:lnTo>
                <a:lnTo>
                  <a:pt x="105862" y="747917"/>
                </a:lnTo>
                <a:lnTo>
                  <a:pt x="105906" y="747446"/>
                </a:lnTo>
                <a:lnTo>
                  <a:pt x="105934" y="747223"/>
                </a:lnTo>
                <a:lnTo>
                  <a:pt x="105951" y="747078"/>
                </a:lnTo>
                <a:lnTo>
                  <a:pt x="106290" y="746563"/>
                </a:lnTo>
                <a:lnTo>
                  <a:pt x="106623" y="746125"/>
                </a:lnTo>
                <a:lnTo>
                  <a:pt x="106861" y="745951"/>
                </a:lnTo>
                <a:lnTo>
                  <a:pt x="107065" y="746035"/>
                </a:lnTo>
                <a:lnTo>
                  <a:pt x="107372" y="746466"/>
                </a:lnTo>
                <a:lnTo>
                  <a:pt x="107462" y="746828"/>
                </a:lnTo>
                <a:lnTo>
                  <a:pt x="107508" y="747400"/>
                </a:lnTo>
                <a:lnTo>
                  <a:pt x="107588" y="747725"/>
                </a:lnTo>
                <a:lnTo>
                  <a:pt x="108206" y="748322"/>
                </a:lnTo>
                <a:lnTo>
                  <a:pt x="108430" y="748482"/>
                </a:lnTo>
                <a:lnTo>
                  <a:pt x="109045" y="748451"/>
                </a:lnTo>
                <a:lnTo>
                  <a:pt x="109724" y="748200"/>
                </a:lnTo>
                <a:lnTo>
                  <a:pt x="110165" y="748154"/>
                </a:lnTo>
                <a:lnTo>
                  <a:pt x="110518" y="748070"/>
                </a:lnTo>
                <a:lnTo>
                  <a:pt x="111293" y="747717"/>
                </a:lnTo>
                <a:lnTo>
                  <a:pt x="111992" y="747389"/>
                </a:lnTo>
                <a:lnTo>
                  <a:pt x="112464" y="747067"/>
                </a:lnTo>
                <a:lnTo>
                  <a:pt x="112811" y="746221"/>
                </a:lnTo>
                <a:lnTo>
                  <a:pt x="112901" y="745268"/>
                </a:lnTo>
                <a:lnTo>
                  <a:pt x="112894" y="744676"/>
                </a:lnTo>
                <a:lnTo>
                  <a:pt x="112965" y="744076"/>
                </a:lnTo>
                <a:lnTo>
                  <a:pt x="112919" y="743129"/>
                </a:lnTo>
                <a:lnTo>
                  <a:pt x="112624" y="742176"/>
                </a:lnTo>
                <a:lnTo>
                  <a:pt x="112593" y="741466"/>
                </a:lnTo>
                <a:lnTo>
                  <a:pt x="112608" y="741303"/>
                </a:lnTo>
                <a:lnTo>
                  <a:pt x="112657" y="740797"/>
                </a:lnTo>
                <a:lnTo>
                  <a:pt x="112741" y="740340"/>
                </a:lnTo>
                <a:lnTo>
                  <a:pt x="112984" y="739656"/>
                </a:lnTo>
                <a:lnTo>
                  <a:pt x="113566" y="738773"/>
                </a:lnTo>
                <a:lnTo>
                  <a:pt x="114227" y="738368"/>
                </a:lnTo>
                <a:lnTo>
                  <a:pt x="115200" y="738225"/>
                </a:lnTo>
                <a:lnTo>
                  <a:pt x="115885" y="738567"/>
                </a:lnTo>
                <a:lnTo>
                  <a:pt x="116199" y="739560"/>
                </a:lnTo>
                <a:lnTo>
                  <a:pt x="116199" y="741514"/>
                </a:lnTo>
                <a:lnTo>
                  <a:pt x="116199" y="742956"/>
                </a:lnTo>
                <a:lnTo>
                  <a:pt x="116392" y="743677"/>
                </a:lnTo>
                <a:lnTo>
                  <a:pt x="116673" y="744334"/>
                </a:lnTo>
                <a:lnTo>
                  <a:pt x="117525" y="745274"/>
                </a:lnTo>
                <a:lnTo>
                  <a:pt x="118153" y="745597"/>
                </a:lnTo>
                <a:lnTo>
                  <a:pt x="118704" y="745912"/>
                </a:lnTo>
                <a:lnTo>
                  <a:pt x="119132" y="746383"/>
                </a:lnTo>
                <a:lnTo>
                  <a:pt x="119490" y="747794"/>
                </a:lnTo>
                <a:lnTo>
                  <a:pt x="119734" y="748478"/>
                </a:lnTo>
                <a:lnTo>
                  <a:pt x="120144" y="749218"/>
                </a:lnTo>
                <a:lnTo>
                  <a:pt x="121291" y="750106"/>
                </a:lnTo>
                <a:lnTo>
                  <a:pt x="121655" y="750268"/>
                </a:lnTo>
                <a:lnTo>
                  <a:pt x="122386" y="750275"/>
                </a:lnTo>
                <a:lnTo>
                  <a:pt x="123161" y="749979"/>
                </a:lnTo>
                <a:lnTo>
                  <a:pt x="123647" y="749565"/>
                </a:lnTo>
                <a:lnTo>
                  <a:pt x="123653" y="749030"/>
                </a:lnTo>
                <a:lnTo>
                  <a:pt x="123583" y="748342"/>
                </a:lnTo>
                <a:lnTo>
                  <a:pt x="124057" y="747529"/>
                </a:lnTo>
                <a:lnTo>
                  <a:pt x="124204" y="747279"/>
                </a:lnTo>
                <a:lnTo>
                  <a:pt x="124214" y="747104"/>
                </a:lnTo>
                <a:lnTo>
                  <a:pt x="126354" y="746957"/>
                </a:lnTo>
                <a:lnTo>
                  <a:pt x="128822" y="746099"/>
                </a:lnTo>
                <a:lnTo>
                  <a:pt x="130594" y="749568"/>
                </a:lnTo>
                <a:lnTo>
                  <a:pt x="134538" y="754552"/>
                </a:lnTo>
                <a:lnTo>
                  <a:pt x="137218" y="758539"/>
                </a:lnTo>
                <a:lnTo>
                  <a:pt x="139736" y="760931"/>
                </a:lnTo>
                <a:lnTo>
                  <a:pt x="144292" y="765216"/>
                </a:lnTo>
                <a:lnTo>
                  <a:pt x="146336" y="766811"/>
                </a:lnTo>
                <a:lnTo>
                  <a:pt x="150589" y="767108"/>
                </a:lnTo>
                <a:lnTo>
                  <a:pt x="154868" y="766309"/>
                </a:lnTo>
                <a:lnTo>
                  <a:pt x="161333" y="769397"/>
                </a:lnTo>
                <a:lnTo>
                  <a:pt x="165419" y="772586"/>
                </a:lnTo>
                <a:lnTo>
                  <a:pt x="170814" y="774878"/>
                </a:lnTo>
                <a:lnTo>
                  <a:pt x="173162" y="776173"/>
                </a:lnTo>
                <a:lnTo>
                  <a:pt x="173394" y="778865"/>
                </a:lnTo>
                <a:lnTo>
                  <a:pt x="171427" y="782456"/>
                </a:lnTo>
                <a:lnTo>
                  <a:pt x="173263" y="788638"/>
                </a:lnTo>
                <a:lnTo>
                  <a:pt x="177259" y="795615"/>
                </a:lnTo>
                <a:lnTo>
                  <a:pt x="178832" y="800301"/>
                </a:lnTo>
                <a:lnTo>
                  <a:pt x="178491" y="802196"/>
                </a:lnTo>
                <a:lnTo>
                  <a:pt x="174200" y="803495"/>
                </a:lnTo>
                <a:lnTo>
                  <a:pt x="168454" y="803496"/>
                </a:lnTo>
                <a:lnTo>
                  <a:pt x="164464" y="804595"/>
                </a:lnTo>
                <a:lnTo>
                  <a:pt x="157280" y="806793"/>
                </a:lnTo>
                <a:lnTo>
                  <a:pt x="154766" y="808289"/>
                </a:lnTo>
                <a:lnTo>
                  <a:pt x="153149" y="809685"/>
                </a:lnTo>
                <a:lnTo>
                  <a:pt x="152217" y="811381"/>
                </a:lnTo>
                <a:lnTo>
                  <a:pt x="153848" y="813711"/>
                </a:lnTo>
                <a:lnTo>
                  <a:pt x="199036" y="812532"/>
                </a:lnTo>
                <a:lnTo>
                  <a:pt x="250526" y="811191"/>
                </a:lnTo>
                <a:lnTo>
                  <a:pt x="256141" y="807718"/>
                </a:lnTo>
                <a:lnTo>
                  <a:pt x="262623" y="803594"/>
                </a:lnTo>
                <a:lnTo>
                  <a:pt x="270949" y="802468"/>
                </a:lnTo>
                <a:lnTo>
                  <a:pt x="277126" y="802216"/>
                </a:lnTo>
                <a:lnTo>
                  <a:pt x="283381" y="807767"/>
                </a:lnTo>
                <a:lnTo>
                  <a:pt x="289691" y="810954"/>
                </a:lnTo>
                <a:lnTo>
                  <a:pt x="296061" y="811561"/>
                </a:lnTo>
                <a:lnTo>
                  <a:pt x="302451" y="811307"/>
                </a:lnTo>
                <a:lnTo>
                  <a:pt x="307134" y="811278"/>
                </a:lnTo>
                <a:lnTo>
                  <a:pt x="310427" y="806960"/>
                </a:lnTo>
                <a:lnTo>
                  <a:pt x="313575" y="808874"/>
                </a:lnTo>
                <a:lnTo>
                  <a:pt x="316539" y="809502"/>
                </a:lnTo>
                <a:lnTo>
                  <a:pt x="317614" y="809066"/>
                </a:lnTo>
                <a:lnTo>
                  <a:pt x="318145" y="804548"/>
                </a:lnTo>
                <a:lnTo>
                  <a:pt x="320107" y="802602"/>
                </a:lnTo>
                <a:lnTo>
                  <a:pt x="323808" y="808168"/>
                </a:lnTo>
                <a:lnTo>
                  <a:pt x="332271" y="810266"/>
                </a:lnTo>
                <a:lnTo>
                  <a:pt x="341601" y="811714"/>
                </a:lnTo>
                <a:lnTo>
                  <a:pt x="344155" y="811700"/>
                </a:lnTo>
                <a:lnTo>
                  <a:pt x="347834" y="809098"/>
                </a:lnTo>
                <a:lnTo>
                  <a:pt x="346236" y="804594"/>
                </a:lnTo>
                <a:lnTo>
                  <a:pt x="347654" y="798565"/>
                </a:lnTo>
                <a:lnTo>
                  <a:pt x="347558" y="793622"/>
                </a:lnTo>
                <a:lnTo>
                  <a:pt x="360421" y="798704"/>
                </a:lnTo>
                <a:lnTo>
                  <a:pt x="363405" y="798470"/>
                </a:lnTo>
                <a:lnTo>
                  <a:pt x="365691" y="798959"/>
                </a:lnTo>
                <a:lnTo>
                  <a:pt x="364138" y="801866"/>
                </a:lnTo>
                <a:lnTo>
                  <a:pt x="361538" y="804705"/>
                </a:lnTo>
                <a:lnTo>
                  <a:pt x="361409" y="805944"/>
                </a:lnTo>
                <a:lnTo>
                  <a:pt x="362320" y="808675"/>
                </a:lnTo>
                <a:lnTo>
                  <a:pt x="362432" y="811091"/>
                </a:lnTo>
                <a:lnTo>
                  <a:pt x="366929" y="812980"/>
                </a:lnTo>
                <a:lnTo>
                  <a:pt x="372802" y="813271"/>
                </a:lnTo>
                <a:lnTo>
                  <a:pt x="385359" y="813891"/>
                </a:lnTo>
                <a:lnTo>
                  <a:pt x="392458" y="812972"/>
                </a:lnTo>
                <a:lnTo>
                  <a:pt x="396338" y="813199"/>
                </a:lnTo>
                <a:lnTo>
                  <a:pt x="401030" y="813807"/>
                </a:lnTo>
                <a:lnTo>
                  <a:pt x="402648" y="813902"/>
                </a:lnTo>
                <a:lnTo>
                  <a:pt x="405755" y="817087"/>
                </a:lnTo>
                <a:lnTo>
                  <a:pt x="408829" y="817768"/>
                </a:lnTo>
                <a:lnTo>
                  <a:pt x="411854" y="814275"/>
                </a:lnTo>
                <a:lnTo>
                  <a:pt x="415075" y="812962"/>
                </a:lnTo>
                <a:lnTo>
                  <a:pt x="419441" y="812884"/>
                </a:lnTo>
                <a:lnTo>
                  <a:pt x="421550" y="813173"/>
                </a:lnTo>
                <a:lnTo>
                  <a:pt x="423692" y="817303"/>
                </a:lnTo>
                <a:lnTo>
                  <a:pt x="422270" y="821891"/>
                </a:lnTo>
                <a:lnTo>
                  <a:pt x="419228" y="823549"/>
                </a:lnTo>
                <a:lnTo>
                  <a:pt x="417283" y="824271"/>
                </a:lnTo>
                <a:lnTo>
                  <a:pt x="415043" y="825474"/>
                </a:lnTo>
                <a:lnTo>
                  <a:pt x="416024" y="827534"/>
                </a:lnTo>
                <a:lnTo>
                  <a:pt x="417495" y="828954"/>
                </a:lnTo>
                <a:lnTo>
                  <a:pt x="418329" y="830839"/>
                </a:lnTo>
                <a:lnTo>
                  <a:pt x="420929" y="832492"/>
                </a:lnTo>
                <a:lnTo>
                  <a:pt x="435040" y="838325"/>
                </a:lnTo>
                <a:lnTo>
                  <a:pt x="437460" y="838467"/>
                </a:lnTo>
                <a:lnTo>
                  <a:pt x="442153" y="840192"/>
                </a:lnTo>
                <a:lnTo>
                  <a:pt x="441891" y="843537"/>
                </a:lnTo>
                <a:lnTo>
                  <a:pt x="442300" y="846762"/>
                </a:lnTo>
                <a:lnTo>
                  <a:pt x="441859" y="847689"/>
                </a:lnTo>
                <a:lnTo>
                  <a:pt x="444508" y="847206"/>
                </a:lnTo>
                <a:lnTo>
                  <a:pt x="447794" y="845114"/>
                </a:lnTo>
                <a:lnTo>
                  <a:pt x="450443" y="844567"/>
                </a:lnTo>
                <a:lnTo>
                  <a:pt x="455070" y="844031"/>
                </a:lnTo>
                <a:lnTo>
                  <a:pt x="457033" y="844783"/>
                </a:lnTo>
                <a:lnTo>
                  <a:pt x="458390" y="844541"/>
                </a:lnTo>
                <a:lnTo>
                  <a:pt x="459256" y="843740"/>
                </a:lnTo>
                <a:lnTo>
                  <a:pt x="461186" y="839845"/>
                </a:lnTo>
                <a:lnTo>
                  <a:pt x="461922" y="839167"/>
                </a:lnTo>
                <a:lnTo>
                  <a:pt x="466614" y="839127"/>
                </a:lnTo>
                <a:lnTo>
                  <a:pt x="471176" y="837041"/>
                </a:lnTo>
                <a:lnTo>
                  <a:pt x="471389" y="837036"/>
                </a:lnTo>
                <a:lnTo>
                  <a:pt x="471634" y="837031"/>
                </a:lnTo>
                <a:lnTo>
                  <a:pt x="473400" y="836990"/>
                </a:lnTo>
                <a:lnTo>
                  <a:pt x="473744" y="837379"/>
                </a:lnTo>
                <a:lnTo>
                  <a:pt x="476769" y="840785"/>
                </a:lnTo>
                <a:lnTo>
                  <a:pt x="478453" y="841677"/>
                </a:lnTo>
                <a:lnTo>
                  <a:pt x="479957" y="842473"/>
                </a:lnTo>
                <a:lnTo>
                  <a:pt x="481903" y="842976"/>
                </a:lnTo>
                <a:lnTo>
                  <a:pt x="483832" y="843483"/>
                </a:lnTo>
                <a:lnTo>
                  <a:pt x="486988" y="843622"/>
                </a:lnTo>
                <a:lnTo>
                  <a:pt x="490438" y="842708"/>
                </a:lnTo>
                <a:lnTo>
                  <a:pt x="492482" y="840861"/>
                </a:lnTo>
                <a:lnTo>
                  <a:pt x="493398" y="840740"/>
                </a:lnTo>
                <a:lnTo>
                  <a:pt x="494264" y="842231"/>
                </a:lnTo>
                <a:lnTo>
                  <a:pt x="495115" y="842855"/>
                </a:lnTo>
                <a:lnTo>
                  <a:pt x="498990" y="844299"/>
                </a:lnTo>
                <a:lnTo>
                  <a:pt x="503307" y="846992"/>
                </a:lnTo>
                <a:lnTo>
                  <a:pt x="509389" y="857527"/>
                </a:lnTo>
                <a:lnTo>
                  <a:pt x="508310" y="860806"/>
                </a:lnTo>
                <a:lnTo>
                  <a:pt x="508278" y="860964"/>
                </a:lnTo>
                <a:lnTo>
                  <a:pt x="508147" y="863630"/>
                </a:lnTo>
                <a:lnTo>
                  <a:pt x="500919" y="866877"/>
                </a:lnTo>
                <a:lnTo>
                  <a:pt x="502097" y="871953"/>
                </a:lnTo>
                <a:lnTo>
                  <a:pt x="502587" y="873316"/>
                </a:lnTo>
                <a:lnTo>
                  <a:pt x="501492" y="875587"/>
                </a:lnTo>
                <a:lnTo>
                  <a:pt x="500625" y="878035"/>
                </a:lnTo>
                <a:lnTo>
                  <a:pt x="500135" y="879427"/>
                </a:lnTo>
                <a:lnTo>
                  <a:pt x="499987" y="880620"/>
                </a:lnTo>
                <a:lnTo>
                  <a:pt x="500592" y="881472"/>
                </a:lnTo>
                <a:lnTo>
                  <a:pt x="502751" y="881184"/>
                </a:lnTo>
                <a:lnTo>
                  <a:pt x="505154" y="880906"/>
                </a:lnTo>
                <a:lnTo>
                  <a:pt x="506691" y="879096"/>
                </a:lnTo>
                <a:lnTo>
                  <a:pt x="509128" y="875144"/>
                </a:lnTo>
                <a:lnTo>
                  <a:pt x="513641" y="870581"/>
                </a:lnTo>
                <a:lnTo>
                  <a:pt x="514867" y="870772"/>
                </a:lnTo>
                <a:lnTo>
                  <a:pt x="522634" y="870128"/>
                </a:lnTo>
                <a:lnTo>
                  <a:pt x="524171" y="870756"/>
                </a:lnTo>
                <a:lnTo>
                  <a:pt x="526689" y="872937"/>
                </a:lnTo>
                <a:lnTo>
                  <a:pt x="533655" y="873218"/>
                </a:lnTo>
                <a:lnTo>
                  <a:pt x="537644" y="874292"/>
                </a:lnTo>
                <a:lnTo>
                  <a:pt x="540718" y="873998"/>
                </a:lnTo>
                <a:lnTo>
                  <a:pt x="543057" y="875620"/>
                </a:lnTo>
                <a:lnTo>
                  <a:pt x="544757" y="877891"/>
                </a:lnTo>
                <a:lnTo>
                  <a:pt x="544937" y="879216"/>
                </a:lnTo>
                <a:lnTo>
                  <a:pt x="545068" y="880153"/>
                </a:lnTo>
                <a:lnTo>
                  <a:pt x="545918" y="881459"/>
                </a:lnTo>
                <a:lnTo>
                  <a:pt x="548567" y="884075"/>
                </a:lnTo>
                <a:lnTo>
                  <a:pt x="550333" y="885818"/>
                </a:lnTo>
                <a:lnTo>
                  <a:pt x="551952" y="888402"/>
                </a:lnTo>
                <a:lnTo>
                  <a:pt x="553145" y="890292"/>
                </a:lnTo>
                <a:lnTo>
                  <a:pt x="555091" y="887905"/>
                </a:lnTo>
                <a:lnTo>
                  <a:pt x="558607" y="884438"/>
                </a:lnTo>
                <a:lnTo>
                  <a:pt x="564084" y="883258"/>
                </a:lnTo>
                <a:lnTo>
                  <a:pt x="567780" y="880803"/>
                </a:lnTo>
                <a:lnTo>
                  <a:pt x="572783" y="880095"/>
                </a:lnTo>
                <a:lnTo>
                  <a:pt x="581842" y="880959"/>
                </a:lnTo>
                <a:lnTo>
                  <a:pt x="584605" y="883290"/>
                </a:lnTo>
                <a:lnTo>
                  <a:pt x="585799" y="889535"/>
                </a:lnTo>
                <a:lnTo>
                  <a:pt x="589887" y="894947"/>
                </a:lnTo>
                <a:lnTo>
                  <a:pt x="593304" y="896816"/>
                </a:lnTo>
                <a:lnTo>
                  <a:pt x="594808" y="898898"/>
                </a:lnTo>
                <a:lnTo>
                  <a:pt x="594841" y="898649"/>
                </a:lnTo>
                <a:lnTo>
                  <a:pt x="594988" y="898713"/>
                </a:lnTo>
                <a:lnTo>
                  <a:pt x="595086" y="898875"/>
                </a:lnTo>
                <a:lnTo>
                  <a:pt x="595152" y="899127"/>
                </a:lnTo>
                <a:lnTo>
                  <a:pt x="595217" y="899347"/>
                </a:lnTo>
                <a:lnTo>
                  <a:pt x="595119" y="899475"/>
                </a:lnTo>
                <a:lnTo>
                  <a:pt x="595005" y="899580"/>
                </a:lnTo>
                <a:lnTo>
                  <a:pt x="594923" y="899725"/>
                </a:lnTo>
                <a:lnTo>
                  <a:pt x="594825" y="899913"/>
                </a:lnTo>
                <a:lnTo>
                  <a:pt x="594727" y="900134"/>
                </a:lnTo>
                <a:lnTo>
                  <a:pt x="594694" y="900350"/>
                </a:lnTo>
                <a:lnTo>
                  <a:pt x="594857" y="900584"/>
                </a:lnTo>
                <a:lnTo>
                  <a:pt x="594923" y="900786"/>
                </a:lnTo>
                <a:lnTo>
                  <a:pt x="594972" y="900969"/>
                </a:lnTo>
                <a:lnTo>
                  <a:pt x="595086" y="901076"/>
                </a:lnTo>
                <a:lnTo>
                  <a:pt x="595217" y="901190"/>
                </a:lnTo>
                <a:lnTo>
                  <a:pt x="595430" y="901303"/>
                </a:lnTo>
                <a:lnTo>
                  <a:pt x="595544" y="901434"/>
                </a:lnTo>
                <a:lnTo>
                  <a:pt x="595593" y="901597"/>
                </a:lnTo>
                <a:lnTo>
                  <a:pt x="595610" y="901763"/>
                </a:lnTo>
                <a:lnTo>
                  <a:pt x="595691" y="901944"/>
                </a:lnTo>
                <a:lnTo>
                  <a:pt x="595822" y="902153"/>
                </a:lnTo>
                <a:lnTo>
                  <a:pt x="595953" y="902261"/>
                </a:lnTo>
                <a:lnTo>
                  <a:pt x="596133" y="902276"/>
                </a:lnTo>
                <a:lnTo>
                  <a:pt x="596378" y="902335"/>
                </a:lnTo>
                <a:lnTo>
                  <a:pt x="596493" y="902529"/>
                </a:lnTo>
                <a:lnTo>
                  <a:pt x="596607" y="902709"/>
                </a:lnTo>
                <a:lnTo>
                  <a:pt x="596787" y="902758"/>
                </a:lnTo>
                <a:lnTo>
                  <a:pt x="596918" y="902892"/>
                </a:lnTo>
                <a:lnTo>
                  <a:pt x="596950" y="903098"/>
                </a:lnTo>
                <a:lnTo>
                  <a:pt x="596967" y="903342"/>
                </a:lnTo>
                <a:lnTo>
                  <a:pt x="597048" y="903640"/>
                </a:lnTo>
                <a:lnTo>
                  <a:pt x="597130" y="903816"/>
                </a:lnTo>
                <a:lnTo>
                  <a:pt x="597147" y="904060"/>
                </a:lnTo>
                <a:lnTo>
                  <a:pt x="597261" y="904215"/>
                </a:lnTo>
                <a:lnTo>
                  <a:pt x="597457" y="904279"/>
                </a:lnTo>
                <a:lnTo>
                  <a:pt x="597670" y="904326"/>
                </a:lnTo>
                <a:lnTo>
                  <a:pt x="597817" y="904457"/>
                </a:lnTo>
                <a:lnTo>
                  <a:pt x="597931" y="904622"/>
                </a:lnTo>
                <a:lnTo>
                  <a:pt x="598062" y="904861"/>
                </a:lnTo>
                <a:lnTo>
                  <a:pt x="598095" y="905146"/>
                </a:lnTo>
                <a:lnTo>
                  <a:pt x="598046" y="905357"/>
                </a:lnTo>
                <a:lnTo>
                  <a:pt x="597964" y="905577"/>
                </a:lnTo>
                <a:lnTo>
                  <a:pt x="597931" y="905778"/>
                </a:lnTo>
                <a:lnTo>
                  <a:pt x="597964" y="905957"/>
                </a:lnTo>
                <a:lnTo>
                  <a:pt x="597997" y="906334"/>
                </a:lnTo>
                <a:lnTo>
                  <a:pt x="597981" y="906671"/>
                </a:lnTo>
                <a:lnTo>
                  <a:pt x="597948" y="906871"/>
                </a:lnTo>
                <a:lnTo>
                  <a:pt x="597948" y="907016"/>
                </a:lnTo>
                <a:lnTo>
                  <a:pt x="597915" y="907232"/>
                </a:lnTo>
                <a:lnTo>
                  <a:pt x="597850" y="907520"/>
                </a:lnTo>
                <a:lnTo>
                  <a:pt x="597801" y="907737"/>
                </a:lnTo>
                <a:lnTo>
                  <a:pt x="597850" y="907971"/>
                </a:lnTo>
                <a:lnTo>
                  <a:pt x="597899" y="908259"/>
                </a:lnTo>
                <a:lnTo>
                  <a:pt x="597899" y="908440"/>
                </a:lnTo>
                <a:lnTo>
                  <a:pt x="597899" y="908638"/>
                </a:lnTo>
                <a:lnTo>
                  <a:pt x="598030" y="908769"/>
                </a:lnTo>
                <a:lnTo>
                  <a:pt x="598013" y="909008"/>
                </a:lnTo>
                <a:lnTo>
                  <a:pt x="597997" y="909263"/>
                </a:lnTo>
                <a:lnTo>
                  <a:pt x="598177" y="909343"/>
                </a:lnTo>
                <a:lnTo>
                  <a:pt x="598308" y="909523"/>
                </a:lnTo>
                <a:lnTo>
                  <a:pt x="598373" y="909727"/>
                </a:lnTo>
                <a:lnTo>
                  <a:pt x="598422" y="910013"/>
                </a:lnTo>
                <a:lnTo>
                  <a:pt x="598406" y="910236"/>
                </a:lnTo>
                <a:lnTo>
                  <a:pt x="598471" y="910394"/>
                </a:lnTo>
                <a:lnTo>
                  <a:pt x="598471" y="910644"/>
                </a:lnTo>
                <a:lnTo>
                  <a:pt x="598520" y="910805"/>
                </a:lnTo>
                <a:lnTo>
                  <a:pt x="598651" y="910937"/>
                </a:lnTo>
                <a:lnTo>
                  <a:pt x="598880" y="911001"/>
                </a:lnTo>
                <a:lnTo>
                  <a:pt x="599011" y="911138"/>
                </a:lnTo>
                <a:lnTo>
                  <a:pt x="599027" y="911372"/>
                </a:lnTo>
                <a:lnTo>
                  <a:pt x="598962" y="911506"/>
                </a:lnTo>
                <a:lnTo>
                  <a:pt x="598765" y="911595"/>
                </a:lnTo>
                <a:lnTo>
                  <a:pt x="598618" y="911632"/>
                </a:lnTo>
                <a:lnTo>
                  <a:pt x="598406" y="911663"/>
                </a:lnTo>
                <a:lnTo>
                  <a:pt x="598209" y="911676"/>
                </a:lnTo>
                <a:lnTo>
                  <a:pt x="598079" y="911591"/>
                </a:lnTo>
                <a:lnTo>
                  <a:pt x="597915" y="911544"/>
                </a:lnTo>
                <a:lnTo>
                  <a:pt x="597833" y="911680"/>
                </a:lnTo>
                <a:lnTo>
                  <a:pt x="597735" y="911841"/>
                </a:lnTo>
                <a:lnTo>
                  <a:pt x="597588" y="911961"/>
                </a:lnTo>
                <a:lnTo>
                  <a:pt x="597441" y="912034"/>
                </a:lnTo>
                <a:lnTo>
                  <a:pt x="597277" y="912123"/>
                </a:lnTo>
                <a:lnTo>
                  <a:pt x="597163" y="912034"/>
                </a:lnTo>
                <a:lnTo>
                  <a:pt x="597016" y="911943"/>
                </a:lnTo>
                <a:lnTo>
                  <a:pt x="596852" y="911833"/>
                </a:lnTo>
                <a:lnTo>
                  <a:pt x="596656" y="911680"/>
                </a:lnTo>
                <a:lnTo>
                  <a:pt x="596427" y="911733"/>
                </a:lnTo>
                <a:lnTo>
                  <a:pt x="596329" y="911872"/>
                </a:lnTo>
                <a:lnTo>
                  <a:pt x="596231" y="911993"/>
                </a:lnTo>
                <a:lnTo>
                  <a:pt x="596296" y="912167"/>
                </a:lnTo>
                <a:lnTo>
                  <a:pt x="596394" y="912294"/>
                </a:lnTo>
                <a:lnTo>
                  <a:pt x="596313" y="912420"/>
                </a:lnTo>
                <a:lnTo>
                  <a:pt x="596296" y="912639"/>
                </a:lnTo>
                <a:lnTo>
                  <a:pt x="596345" y="912793"/>
                </a:lnTo>
                <a:lnTo>
                  <a:pt x="596264" y="912860"/>
                </a:lnTo>
                <a:lnTo>
                  <a:pt x="596198" y="913092"/>
                </a:lnTo>
                <a:lnTo>
                  <a:pt x="596100" y="913293"/>
                </a:lnTo>
                <a:lnTo>
                  <a:pt x="595969" y="913490"/>
                </a:lnTo>
                <a:lnTo>
                  <a:pt x="596018" y="913668"/>
                </a:lnTo>
                <a:lnTo>
                  <a:pt x="596149" y="913784"/>
                </a:lnTo>
                <a:lnTo>
                  <a:pt x="596264" y="913936"/>
                </a:lnTo>
                <a:lnTo>
                  <a:pt x="596460" y="913987"/>
                </a:lnTo>
                <a:lnTo>
                  <a:pt x="596607" y="914006"/>
                </a:lnTo>
                <a:lnTo>
                  <a:pt x="596803" y="913987"/>
                </a:lnTo>
                <a:lnTo>
                  <a:pt x="596852" y="914211"/>
                </a:lnTo>
                <a:lnTo>
                  <a:pt x="597048" y="914315"/>
                </a:lnTo>
                <a:lnTo>
                  <a:pt x="597228" y="914312"/>
                </a:lnTo>
                <a:lnTo>
                  <a:pt x="597327" y="914173"/>
                </a:lnTo>
                <a:lnTo>
                  <a:pt x="597490" y="914033"/>
                </a:lnTo>
                <a:lnTo>
                  <a:pt x="597637" y="913871"/>
                </a:lnTo>
                <a:lnTo>
                  <a:pt x="597866" y="913838"/>
                </a:lnTo>
                <a:lnTo>
                  <a:pt x="598062" y="913908"/>
                </a:lnTo>
                <a:lnTo>
                  <a:pt x="598177" y="913941"/>
                </a:lnTo>
                <a:lnTo>
                  <a:pt x="598324" y="913902"/>
                </a:lnTo>
                <a:lnTo>
                  <a:pt x="598520" y="913719"/>
                </a:lnTo>
                <a:lnTo>
                  <a:pt x="598635" y="913612"/>
                </a:lnTo>
                <a:lnTo>
                  <a:pt x="598798" y="913498"/>
                </a:lnTo>
                <a:lnTo>
                  <a:pt x="598978" y="913485"/>
                </a:lnTo>
                <a:lnTo>
                  <a:pt x="599076" y="913583"/>
                </a:lnTo>
                <a:lnTo>
                  <a:pt x="599043" y="913761"/>
                </a:lnTo>
                <a:lnTo>
                  <a:pt x="598945" y="913879"/>
                </a:lnTo>
                <a:lnTo>
                  <a:pt x="598814" y="913972"/>
                </a:lnTo>
                <a:lnTo>
                  <a:pt x="598684" y="914057"/>
                </a:lnTo>
                <a:lnTo>
                  <a:pt x="598553" y="914229"/>
                </a:lnTo>
                <a:lnTo>
                  <a:pt x="598504" y="914471"/>
                </a:lnTo>
                <a:lnTo>
                  <a:pt x="598618" y="914683"/>
                </a:lnTo>
                <a:lnTo>
                  <a:pt x="598733" y="914834"/>
                </a:lnTo>
                <a:lnTo>
                  <a:pt x="598945" y="914626"/>
                </a:lnTo>
                <a:lnTo>
                  <a:pt x="599092" y="914489"/>
                </a:lnTo>
                <a:lnTo>
                  <a:pt x="599256" y="914435"/>
                </a:lnTo>
                <a:lnTo>
                  <a:pt x="599468" y="914438"/>
                </a:lnTo>
                <a:lnTo>
                  <a:pt x="599468" y="914633"/>
                </a:lnTo>
                <a:lnTo>
                  <a:pt x="599403" y="914827"/>
                </a:lnTo>
                <a:lnTo>
                  <a:pt x="599240" y="914979"/>
                </a:lnTo>
                <a:lnTo>
                  <a:pt x="599125" y="915107"/>
                </a:lnTo>
                <a:lnTo>
                  <a:pt x="599060" y="915272"/>
                </a:lnTo>
                <a:lnTo>
                  <a:pt x="599027" y="915481"/>
                </a:lnTo>
                <a:lnTo>
                  <a:pt x="599011" y="915661"/>
                </a:lnTo>
                <a:lnTo>
                  <a:pt x="599011" y="915903"/>
                </a:lnTo>
                <a:lnTo>
                  <a:pt x="599125" y="916065"/>
                </a:lnTo>
                <a:lnTo>
                  <a:pt x="599174" y="916304"/>
                </a:lnTo>
                <a:lnTo>
                  <a:pt x="599354" y="916464"/>
                </a:lnTo>
                <a:lnTo>
                  <a:pt x="599534" y="916591"/>
                </a:lnTo>
                <a:lnTo>
                  <a:pt x="599648" y="916701"/>
                </a:lnTo>
                <a:lnTo>
                  <a:pt x="599779" y="916758"/>
                </a:lnTo>
                <a:lnTo>
                  <a:pt x="599975" y="916835"/>
                </a:lnTo>
                <a:lnTo>
                  <a:pt x="600155" y="916941"/>
                </a:lnTo>
                <a:lnTo>
                  <a:pt x="600335" y="917023"/>
                </a:lnTo>
                <a:lnTo>
                  <a:pt x="600400" y="917219"/>
                </a:lnTo>
                <a:lnTo>
                  <a:pt x="600384" y="917409"/>
                </a:lnTo>
                <a:lnTo>
                  <a:pt x="600319" y="917582"/>
                </a:lnTo>
                <a:lnTo>
                  <a:pt x="600172" y="917793"/>
                </a:lnTo>
                <a:lnTo>
                  <a:pt x="600172" y="917989"/>
                </a:lnTo>
                <a:lnTo>
                  <a:pt x="600090" y="918207"/>
                </a:lnTo>
                <a:lnTo>
                  <a:pt x="600041" y="918367"/>
                </a:lnTo>
                <a:lnTo>
                  <a:pt x="600074" y="918567"/>
                </a:lnTo>
                <a:lnTo>
                  <a:pt x="600172" y="918676"/>
                </a:lnTo>
                <a:lnTo>
                  <a:pt x="600253" y="918840"/>
                </a:lnTo>
                <a:lnTo>
                  <a:pt x="600286" y="919026"/>
                </a:lnTo>
                <a:lnTo>
                  <a:pt x="600286" y="919209"/>
                </a:lnTo>
                <a:lnTo>
                  <a:pt x="600433" y="919389"/>
                </a:lnTo>
                <a:lnTo>
                  <a:pt x="600499" y="919605"/>
                </a:lnTo>
                <a:lnTo>
                  <a:pt x="600711" y="919860"/>
                </a:lnTo>
                <a:lnTo>
                  <a:pt x="600891" y="919999"/>
                </a:lnTo>
                <a:lnTo>
                  <a:pt x="600973" y="920235"/>
                </a:lnTo>
                <a:lnTo>
                  <a:pt x="601071" y="920441"/>
                </a:lnTo>
                <a:lnTo>
                  <a:pt x="601136" y="920650"/>
                </a:lnTo>
                <a:lnTo>
                  <a:pt x="601104" y="920828"/>
                </a:lnTo>
                <a:lnTo>
                  <a:pt x="601022" y="921021"/>
                </a:lnTo>
                <a:lnTo>
                  <a:pt x="601104" y="921253"/>
                </a:lnTo>
                <a:lnTo>
                  <a:pt x="601267" y="921431"/>
                </a:lnTo>
                <a:lnTo>
                  <a:pt x="601447" y="921467"/>
                </a:lnTo>
                <a:lnTo>
                  <a:pt x="601627" y="921433"/>
                </a:lnTo>
                <a:lnTo>
                  <a:pt x="601741" y="921526"/>
                </a:lnTo>
                <a:lnTo>
                  <a:pt x="602052" y="921539"/>
                </a:lnTo>
                <a:lnTo>
                  <a:pt x="602232" y="921487"/>
                </a:lnTo>
                <a:lnTo>
                  <a:pt x="602395" y="921567"/>
                </a:lnTo>
                <a:lnTo>
                  <a:pt x="602543" y="921680"/>
                </a:lnTo>
                <a:lnTo>
                  <a:pt x="602706" y="921853"/>
                </a:lnTo>
                <a:lnTo>
                  <a:pt x="602722" y="922123"/>
                </a:lnTo>
                <a:lnTo>
                  <a:pt x="602722" y="922359"/>
                </a:lnTo>
                <a:lnTo>
                  <a:pt x="602886" y="922519"/>
                </a:lnTo>
                <a:lnTo>
                  <a:pt x="602984" y="922628"/>
                </a:lnTo>
                <a:lnTo>
                  <a:pt x="603033" y="922779"/>
                </a:lnTo>
                <a:lnTo>
                  <a:pt x="603164" y="922885"/>
                </a:lnTo>
                <a:lnTo>
                  <a:pt x="603147" y="923080"/>
                </a:lnTo>
                <a:lnTo>
                  <a:pt x="603213" y="923215"/>
                </a:lnTo>
                <a:lnTo>
                  <a:pt x="603360" y="923322"/>
                </a:lnTo>
                <a:lnTo>
                  <a:pt x="603458" y="923426"/>
                </a:lnTo>
                <a:lnTo>
                  <a:pt x="603622" y="923467"/>
                </a:lnTo>
                <a:lnTo>
                  <a:pt x="603769" y="923511"/>
                </a:lnTo>
                <a:lnTo>
                  <a:pt x="603998" y="923459"/>
                </a:lnTo>
                <a:lnTo>
                  <a:pt x="604178" y="923459"/>
                </a:lnTo>
                <a:lnTo>
                  <a:pt x="604276" y="923353"/>
                </a:lnTo>
                <a:lnTo>
                  <a:pt x="604358" y="923227"/>
                </a:lnTo>
                <a:lnTo>
                  <a:pt x="604586" y="923107"/>
                </a:lnTo>
                <a:lnTo>
                  <a:pt x="604799" y="923063"/>
                </a:lnTo>
                <a:lnTo>
                  <a:pt x="604979" y="923044"/>
                </a:lnTo>
                <a:lnTo>
                  <a:pt x="605126" y="923183"/>
                </a:lnTo>
                <a:lnTo>
                  <a:pt x="605388" y="923320"/>
                </a:lnTo>
                <a:lnTo>
                  <a:pt x="605600" y="923412"/>
                </a:lnTo>
                <a:lnTo>
                  <a:pt x="605845" y="923320"/>
                </a:lnTo>
                <a:lnTo>
                  <a:pt x="606058" y="923214"/>
                </a:lnTo>
                <a:lnTo>
                  <a:pt x="606238" y="923101"/>
                </a:lnTo>
                <a:lnTo>
                  <a:pt x="606467" y="923057"/>
                </a:lnTo>
                <a:lnTo>
                  <a:pt x="606647" y="922975"/>
                </a:lnTo>
                <a:lnTo>
                  <a:pt x="606777" y="923088"/>
                </a:lnTo>
                <a:lnTo>
                  <a:pt x="606957" y="922947"/>
                </a:lnTo>
                <a:lnTo>
                  <a:pt x="607382" y="922931"/>
                </a:lnTo>
                <a:lnTo>
                  <a:pt x="607595" y="922964"/>
                </a:lnTo>
                <a:lnTo>
                  <a:pt x="607840" y="923070"/>
                </a:lnTo>
                <a:lnTo>
                  <a:pt x="608004" y="923073"/>
                </a:lnTo>
                <a:lnTo>
                  <a:pt x="608216" y="923060"/>
                </a:lnTo>
                <a:lnTo>
                  <a:pt x="608298" y="922859"/>
                </a:lnTo>
                <a:lnTo>
                  <a:pt x="608445" y="922687"/>
                </a:lnTo>
                <a:lnTo>
                  <a:pt x="608478" y="922514"/>
                </a:lnTo>
                <a:lnTo>
                  <a:pt x="608560" y="922295"/>
                </a:lnTo>
                <a:lnTo>
                  <a:pt x="608740" y="922223"/>
                </a:lnTo>
                <a:lnTo>
                  <a:pt x="608789" y="921991"/>
                </a:lnTo>
                <a:lnTo>
                  <a:pt x="608969" y="921871"/>
                </a:lnTo>
                <a:lnTo>
                  <a:pt x="609165" y="921776"/>
                </a:lnTo>
                <a:lnTo>
                  <a:pt x="609247" y="921639"/>
                </a:lnTo>
                <a:lnTo>
                  <a:pt x="609394" y="921449"/>
                </a:lnTo>
                <a:lnTo>
                  <a:pt x="609557" y="921292"/>
                </a:lnTo>
                <a:lnTo>
                  <a:pt x="609721" y="921250"/>
                </a:lnTo>
                <a:lnTo>
                  <a:pt x="609901" y="921186"/>
                </a:lnTo>
                <a:lnTo>
                  <a:pt x="610113" y="921165"/>
                </a:lnTo>
                <a:lnTo>
                  <a:pt x="610260" y="920978"/>
                </a:lnTo>
                <a:lnTo>
                  <a:pt x="610211" y="920722"/>
                </a:lnTo>
                <a:lnTo>
                  <a:pt x="610260" y="920558"/>
                </a:lnTo>
                <a:lnTo>
                  <a:pt x="610424" y="920424"/>
                </a:lnTo>
                <a:lnTo>
                  <a:pt x="610571" y="920282"/>
                </a:lnTo>
                <a:lnTo>
                  <a:pt x="610702" y="920226"/>
                </a:lnTo>
                <a:lnTo>
                  <a:pt x="610849" y="920239"/>
                </a:lnTo>
                <a:lnTo>
                  <a:pt x="611111" y="920318"/>
                </a:lnTo>
                <a:lnTo>
                  <a:pt x="611290" y="920295"/>
                </a:lnTo>
                <a:lnTo>
                  <a:pt x="611421" y="920383"/>
                </a:lnTo>
                <a:lnTo>
                  <a:pt x="611585" y="920326"/>
                </a:lnTo>
                <a:lnTo>
                  <a:pt x="611667" y="920169"/>
                </a:lnTo>
                <a:lnTo>
                  <a:pt x="611846" y="920131"/>
                </a:lnTo>
                <a:lnTo>
                  <a:pt x="611895" y="919937"/>
                </a:lnTo>
                <a:lnTo>
                  <a:pt x="611928" y="919667"/>
                </a:lnTo>
                <a:lnTo>
                  <a:pt x="612026" y="919499"/>
                </a:lnTo>
                <a:lnTo>
                  <a:pt x="612255" y="919360"/>
                </a:lnTo>
                <a:lnTo>
                  <a:pt x="612631" y="919391"/>
                </a:lnTo>
                <a:lnTo>
                  <a:pt x="612827" y="919267"/>
                </a:lnTo>
                <a:lnTo>
                  <a:pt x="613187" y="919260"/>
                </a:lnTo>
                <a:lnTo>
                  <a:pt x="613400" y="919049"/>
                </a:lnTo>
                <a:lnTo>
                  <a:pt x="613465" y="918895"/>
                </a:lnTo>
                <a:lnTo>
                  <a:pt x="613465" y="918725"/>
                </a:lnTo>
                <a:lnTo>
                  <a:pt x="613498" y="918544"/>
                </a:lnTo>
                <a:lnTo>
                  <a:pt x="613596" y="918352"/>
                </a:lnTo>
                <a:lnTo>
                  <a:pt x="613710" y="918238"/>
                </a:lnTo>
                <a:lnTo>
                  <a:pt x="613612" y="917909"/>
                </a:lnTo>
                <a:lnTo>
                  <a:pt x="613547" y="917640"/>
                </a:lnTo>
                <a:lnTo>
                  <a:pt x="613596" y="917407"/>
                </a:lnTo>
                <a:lnTo>
                  <a:pt x="613710" y="917201"/>
                </a:lnTo>
                <a:lnTo>
                  <a:pt x="613694" y="916943"/>
                </a:lnTo>
                <a:lnTo>
                  <a:pt x="613596" y="916786"/>
                </a:lnTo>
                <a:lnTo>
                  <a:pt x="613629" y="916454"/>
                </a:lnTo>
                <a:lnTo>
                  <a:pt x="613727" y="916297"/>
                </a:lnTo>
                <a:lnTo>
                  <a:pt x="613874" y="916147"/>
                </a:lnTo>
                <a:lnTo>
                  <a:pt x="614037" y="915839"/>
                </a:lnTo>
                <a:lnTo>
                  <a:pt x="614119" y="915465"/>
                </a:lnTo>
                <a:lnTo>
                  <a:pt x="614283" y="915350"/>
                </a:lnTo>
                <a:lnTo>
                  <a:pt x="614414" y="915242"/>
                </a:lnTo>
                <a:lnTo>
                  <a:pt x="614495" y="915099"/>
                </a:lnTo>
                <a:lnTo>
                  <a:pt x="614495" y="914904"/>
                </a:lnTo>
                <a:lnTo>
                  <a:pt x="614659" y="914703"/>
                </a:lnTo>
                <a:lnTo>
                  <a:pt x="614773" y="914407"/>
                </a:lnTo>
                <a:lnTo>
                  <a:pt x="614790" y="914157"/>
                </a:lnTo>
                <a:lnTo>
                  <a:pt x="614904" y="914000"/>
                </a:lnTo>
                <a:lnTo>
                  <a:pt x="615019" y="913836"/>
                </a:lnTo>
                <a:lnTo>
                  <a:pt x="615215" y="913645"/>
                </a:lnTo>
                <a:lnTo>
                  <a:pt x="615444" y="913573"/>
                </a:lnTo>
                <a:lnTo>
                  <a:pt x="615689" y="913563"/>
                </a:lnTo>
                <a:lnTo>
                  <a:pt x="615885" y="913604"/>
                </a:lnTo>
                <a:lnTo>
                  <a:pt x="616098" y="913704"/>
                </a:lnTo>
                <a:lnTo>
                  <a:pt x="616261" y="913768"/>
                </a:lnTo>
                <a:lnTo>
                  <a:pt x="616343" y="913604"/>
                </a:lnTo>
                <a:lnTo>
                  <a:pt x="616408" y="913423"/>
                </a:lnTo>
                <a:lnTo>
                  <a:pt x="616572" y="913133"/>
                </a:lnTo>
                <a:lnTo>
                  <a:pt x="616605" y="912996"/>
                </a:lnTo>
                <a:lnTo>
                  <a:pt x="616735" y="912870"/>
                </a:lnTo>
                <a:lnTo>
                  <a:pt x="616899" y="912731"/>
                </a:lnTo>
                <a:lnTo>
                  <a:pt x="617046" y="912688"/>
                </a:lnTo>
                <a:lnTo>
                  <a:pt x="617455" y="912685"/>
                </a:lnTo>
                <a:lnTo>
                  <a:pt x="617733" y="912726"/>
                </a:lnTo>
                <a:lnTo>
                  <a:pt x="618060" y="912719"/>
                </a:lnTo>
                <a:lnTo>
                  <a:pt x="618272" y="912603"/>
                </a:lnTo>
                <a:lnTo>
                  <a:pt x="618501" y="912468"/>
                </a:lnTo>
                <a:lnTo>
                  <a:pt x="618649" y="912399"/>
                </a:lnTo>
                <a:lnTo>
                  <a:pt x="618812" y="912204"/>
                </a:lnTo>
                <a:lnTo>
                  <a:pt x="619008" y="912286"/>
                </a:lnTo>
                <a:lnTo>
                  <a:pt x="619155" y="912147"/>
                </a:lnTo>
                <a:lnTo>
                  <a:pt x="619384" y="912067"/>
                </a:lnTo>
                <a:lnTo>
                  <a:pt x="619531" y="911915"/>
                </a:lnTo>
                <a:lnTo>
                  <a:pt x="619679" y="911791"/>
                </a:lnTo>
                <a:lnTo>
                  <a:pt x="619859" y="911706"/>
                </a:lnTo>
                <a:lnTo>
                  <a:pt x="619973" y="911796"/>
                </a:lnTo>
                <a:lnTo>
                  <a:pt x="620202" y="911727"/>
                </a:lnTo>
                <a:lnTo>
                  <a:pt x="620447" y="911753"/>
                </a:lnTo>
                <a:lnTo>
                  <a:pt x="620594" y="911577"/>
                </a:lnTo>
                <a:lnTo>
                  <a:pt x="620758" y="911382"/>
                </a:lnTo>
                <a:lnTo>
                  <a:pt x="621068" y="911088"/>
                </a:lnTo>
                <a:lnTo>
                  <a:pt x="621199" y="910975"/>
                </a:lnTo>
                <a:lnTo>
                  <a:pt x="621379" y="910993"/>
                </a:lnTo>
                <a:lnTo>
                  <a:pt x="621543" y="910999"/>
                </a:lnTo>
                <a:lnTo>
                  <a:pt x="621706" y="911017"/>
                </a:lnTo>
                <a:lnTo>
                  <a:pt x="621935" y="911075"/>
                </a:lnTo>
                <a:lnTo>
                  <a:pt x="622000" y="911251"/>
                </a:lnTo>
                <a:lnTo>
                  <a:pt x="622000" y="911526"/>
                </a:lnTo>
                <a:lnTo>
                  <a:pt x="622279" y="911532"/>
                </a:lnTo>
                <a:lnTo>
                  <a:pt x="622311" y="911338"/>
                </a:lnTo>
                <a:lnTo>
                  <a:pt x="622491" y="911320"/>
                </a:lnTo>
                <a:lnTo>
                  <a:pt x="622687" y="911210"/>
                </a:lnTo>
                <a:lnTo>
                  <a:pt x="622867" y="911119"/>
                </a:lnTo>
                <a:lnTo>
                  <a:pt x="623260" y="911125"/>
                </a:lnTo>
                <a:lnTo>
                  <a:pt x="623636" y="911099"/>
                </a:lnTo>
                <a:lnTo>
                  <a:pt x="624012" y="911184"/>
                </a:lnTo>
                <a:lnTo>
                  <a:pt x="624175" y="911055"/>
                </a:lnTo>
                <a:lnTo>
                  <a:pt x="624322" y="910968"/>
                </a:lnTo>
                <a:lnTo>
                  <a:pt x="624682" y="911030"/>
                </a:lnTo>
                <a:lnTo>
                  <a:pt x="624878" y="911150"/>
                </a:lnTo>
                <a:lnTo>
                  <a:pt x="625042" y="911282"/>
                </a:lnTo>
                <a:lnTo>
                  <a:pt x="625238" y="911395"/>
                </a:lnTo>
                <a:lnTo>
                  <a:pt x="625483" y="911413"/>
                </a:lnTo>
                <a:lnTo>
                  <a:pt x="625663" y="911364"/>
                </a:lnTo>
                <a:lnTo>
                  <a:pt x="625696" y="911156"/>
                </a:lnTo>
                <a:lnTo>
                  <a:pt x="625614" y="911024"/>
                </a:lnTo>
                <a:lnTo>
                  <a:pt x="625647" y="910867"/>
                </a:lnTo>
                <a:lnTo>
                  <a:pt x="625843" y="910918"/>
                </a:lnTo>
                <a:lnTo>
                  <a:pt x="626088" y="910916"/>
                </a:lnTo>
                <a:lnTo>
                  <a:pt x="626088" y="910710"/>
                </a:lnTo>
                <a:lnTo>
                  <a:pt x="626023" y="910559"/>
                </a:lnTo>
                <a:lnTo>
                  <a:pt x="626121" y="910409"/>
                </a:lnTo>
                <a:lnTo>
                  <a:pt x="626252" y="910290"/>
                </a:lnTo>
                <a:lnTo>
                  <a:pt x="626252" y="910089"/>
                </a:lnTo>
                <a:lnTo>
                  <a:pt x="626383" y="909887"/>
                </a:lnTo>
                <a:lnTo>
                  <a:pt x="626317" y="909732"/>
                </a:lnTo>
                <a:lnTo>
                  <a:pt x="626285" y="909518"/>
                </a:lnTo>
                <a:lnTo>
                  <a:pt x="626481" y="909336"/>
                </a:lnTo>
                <a:lnTo>
                  <a:pt x="626497" y="909153"/>
                </a:lnTo>
                <a:lnTo>
                  <a:pt x="626513" y="908959"/>
                </a:lnTo>
                <a:lnTo>
                  <a:pt x="626612" y="908790"/>
                </a:lnTo>
                <a:lnTo>
                  <a:pt x="626661" y="908561"/>
                </a:lnTo>
                <a:lnTo>
                  <a:pt x="626513" y="908347"/>
                </a:lnTo>
                <a:lnTo>
                  <a:pt x="626595" y="908087"/>
                </a:lnTo>
                <a:lnTo>
                  <a:pt x="626824" y="907999"/>
                </a:lnTo>
                <a:lnTo>
                  <a:pt x="627069" y="907937"/>
                </a:lnTo>
                <a:lnTo>
                  <a:pt x="627118" y="907729"/>
                </a:lnTo>
                <a:lnTo>
                  <a:pt x="627315" y="907734"/>
                </a:lnTo>
                <a:lnTo>
                  <a:pt x="627527" y="907657"/>
                </a:lnTo>
                <a:lnTo>
                  <a:pt x="627691" y="907610"/>
                </a:lnTo>
                <a:lnTo>
                  <a:pt x="627936" y="907548"/>
                </a:lnTo>
                <a:lnTo>
                  <a:pt x="628132" y="907528"/>
                </a:lnTo>
                <a:lnTo>
                  <a:pt x="628410" y="907654"/>
                </a:lnTo>
                <a:lnTo>
                  <a:pt x="628656" y="907880"/>
                </a:lnTo>
                <a:lnTo>
                  <a:pt x="628835" y="908125"/>
                </a:lnTo>
                <a:lnTo>
                  <a:pt x="628868" y="908494"/>
                </a:lnTo>
                <a:lnTo>
                  <a:pt x="629015" y="908651"/>
                </a:lnTo>
                <a:lnTo>
                  <a:pt x="629179" y="908681"/>
                </a:lnTo>
                <a:lnTo>
                  <a:pt x="629375" y="908658"/>
                </a:lnTo>
                <a:lnTo>
                  <a:pt x="629391" y="908413"/>
                </a:lnTo>
                <a:lnTo>
                  <a:pt x="629539" y="908463"/>
                </a:lnTo>
                <a:lnTo>
                  <a:pt x="629686" y="908645"/>
                </a:lnTo>
                <a:lnTo>
                  <a:pt x="629849" y="908658"/>
                </a:lnTo>
                <a:lnTo>
                  <a:pt x="629980" y="908538"/>
                </a:lnTo>
                <a:lnTo>
                  <a:pt x="630192" y="908488"/>
                </a:lnTo>
                <a:lnTo>
                  <a:pt x="630421" y="908614"/>
                </a:lnTo>
                <a:lnTo>
                  <a:pt x="630634" y="908695"/>
                </a:lnTo>
                <a:lnTo>
                  <a:pt x="630765" y="908784"/>
                </a:lnTo>
                <a:lnTo>
                  <a:pt x="630847" y="908941"/>
                </a:lnTo>
                <a:lnTo>
                  <a:pt x="631092" y="908962"/>
                </a:lnTo>
                <a:lnTo>
                  <a:pt x="631272" y="908959"/>
                </a:lnTo>
                <a:lnTo>
                  <a:pt x="631435" y="909054"/>
                </a:lnTo>
                <a:lnTo>
                  <a:pt x="631517" y="909279"/>
                </a:lnTo>
                <a:lnTo>
                  <a:pt x="631631" y="909456"/>
                </a:lnTo>
                <a:lnTo>
                  <a:pt x="631844" y="909436"/>
                </a:lnTo>
                <a:lnTo>
                  <a:pt x="632122" y="909456"/>
                </a:lnTo>
                <a:lnTo>
                  <a:pt x="632416" y="909343"/>
                </a:lnTo>
                <a:lnTo>
                  <a:pt x="632563" y="909493"/>
                </a:lnTo>
                <a:lnTo>
                  <a:pt x="632645" y="909807"/>
                </a:lnTo>
                <a:lnTo>
                  <a:pt x="632694" y="909969"/>
                </a:lnTo>
                <a:lnTo>
                  <a:pt x="632874" y="909928"/>
                </a:lnTo>
                <a:lnTo>
                  <a:pt x="632874" y="909744"/>
                </a:lnTo>
                <a:lnTo>
                  <a:pt x="633038" y="909675"/>
                </a:lnTo>
                <a:lnTo>
                  <a:pt x="633087" y="909518"/>
                </a:lnTo>
                <a:lnTo>
                  <a:pt x="633087" y="909367"/>
                </a:lnTo>
                <a:lnTo>
                  <a:pt x="633168" y="909201"/>
                </a:lnTo>
                <a:lnTo>
                  <a:pt x="633168" y="908862"/>
                </a:lnTo>
                <a:lnTo>
                  <a:pt x="633185" y="908633"/>
                </a:lnTo>
                <a:lnTo>
                  <a:pt x="633283" y="908385"/>
                </a:lnTo>
                <a:lnTo>
                  <a:pt x="633446" y="908319"/>
                </a:lnTo>
                <a:lnTo>
                  <a:pt x="633675" y="908139"/>
                </a:lnTo>
                <a:lnTo>
                  <a:pt x="633790" y="907981"/>
                </a:lnTo>
                <a:lnTo>
                  <a:pt x="633757" y="907760"/>
                </a:lnTo>
                <a:lnTo>
                  <a:pt x="633921" y="907709"/>
                </a:lnTo>
                <a:lnTo>
                  <a:pt x="634002" y="907552"/>
                </a:lnTo>
                <a:lnTo>
                  <a:pt x="634231" y="907361"/>
                </a:lnTo>
                <a:lnTo>
                  <a:pt x="634411" y="907346"/>
                </a:lnTo>
                <a:lnTo>
                  <a:pt x="634607" y="907165"/>
                </a:lnTo>
                <a:lnTo>
                  <a:pt x="634411" y="906907"/>
                </a:lnTo>
                <a:lnTo>
                  <a:pt x="634117" y="906620"/>
                </a:lnTo>
                <a:lnTo>
                  <a:pt x="634248" y="906473"/>
                </a:lnTo>
                <a:lnTo>
                  <a:pt x="634117" y="906411"/>
                </a:lnTo>
                <a:lnTo>
                  <a:pt x="634150" y="906141"/>
                </a:lnTo>
                <a:lnTo>
                  <a:pt x="634231" y="905883"/>
                </a:lnTo>
                <a:lnTo>
                  <a:pt x="634280" y="905664"/>
                </a:lnTo>
                <a:lnTo>
                  <a:pt x="634509" y="905513"/>
                </a:lnTo>
                <a:lnTo>
                  <a:pt x="634705" y="905435"/>
                </a:lnTo>
                <a:lnTo>
                  <a:pt x="634836" y="905332"/>
                </a:lnTo>
                <a:lnTo>
                  <a:pt x="634787" y="905180"/>
                </a:lnTo>
                <a:lnTo>
                  <a:pt x="634804" y="904985"/>
                </a:lnTo>
                <a:lnTo>
                  <a:pt x="634853" y="904776"/>
                </a:lnTo>
                <a:lnTo>
                  <a:pt x="634836" y="904559"/>
                </a:lnTo>
                <a:lnTo>
                  <a:pt x="634967" y="904441"/>
                </a:lnTo>
                <a:lnTo>
                  <a:pt x="635131" y="904415"/>
                </a:lnTo>
                <a:lnTo>
                  <a:pt x="635212" y="904295"/>
                </a:lnTo>
                <a:lnTo>
                  <a:pt x="635261" y="904070"/>
                </a:lnTo>
                <a:lnTo>
                  <a:pt x="635229" y="903913"/>
                </a:lnTo>
                <a:lnTo>
                  <a:pt x="635033" y="903790"/>
                </a:lnTo>
                <a:lnTo>
                  <a:pt x="635016" y="903623"/>
                </a:lnTo>
                <a:lnTo>
                  <a:pt x="635131" y="903499"/>
                </a:lnTo>
                <a:lnTo>
                  <a:pt x="635310" y="903391"/>
                </a:lnTo>
                <a:lnTo>
                  <a:pt x="635490" y="903216"/>
                </a:lnTo>
                <a:lnTo>
                  <a:pt x="635621" y="903046"/>
                </a:lnTo>
                <a:lnTo>
                  <a:pt x="635687" y="902896"/>
                </a:lnTo>
                <a:lnTo>
                  <a:pt x="635687" y="902739"/>
                </a:lnTo>
                <a:lnTo>
                  <a:pt x="635637" y="902588"/>
                </a:lnTo>
                <a:lnTo>
                  <a:pt x="635572" y="902418"/>
                </a:lnTo>
                <a:lnTo>
                  <a:pt x="635605" y="902186"/>
                </a:lnTo>
                <a:lnTo>
                  <a:pt x="635736" y="902039"/>
                </a:lnTo>
                <a:lnTo>
                  <a:pt x="635965" y="902067"/>
                </a:lnTo>
                <a:lnTo>
                  <a:pt x="636226" y="902018"/>
                </a:lnTo>
                <a:lnTo>
                  <a:pt x="636390" y="901892"/>
                </a:lnTo>
                <a:lnTo>
                  <a:pt x="636586" y="901763"/>
                </a:lnTo>
                <a:lnTo>
                  <a:pt x="636749" y="901578"/>
                </a:lnTo>
                <a:lnTo>
                  <a:pt x="636897" y="901581"/>
                </a:lnTo>
                <a:lnTo>
                  <a:pt x="637191" y="901396"/>
                </a:lnTo>
                <a:lnTo>
                  <a:pt x="637354" y="901301"/>
                </a:lnTo>
                <a:lnTo>
                  <a:pt x="637567" y="901120"/>
                </a:lnTo>
                <a:lnTo>
                  <a:pt x="637747" y="900991"/>
                </a:lnTo>
                <a:lnTo>
                  <a:pt x="638025" y="900831"/>
                </a:lnTo>
                <a:lnTo>
                  <a:pt x="638221" y="900731"/>
                </a:lnTo>
                <a:lnTo>
                  <a:pt x="638368" y="900670"/>
                </a:lnTo>
                <a:lnTo>
                  <a:pt x="638662" y="900624"/>
                </a:lnTo>
                <a:lnTo>
                  <a:pt x="638891" y="900567"/>
                </a:lnTo>
                <a:lnTo>
                  <a:pt x="639120" y="900543"/>
                </a:lnTo>
                <a:lnTo>
                  <a:pt x="639349" y="900459"/>
                </a:lnTo>
                <a:lnTo>
                  <a:pt x="639513" y="900404"/>
                </a:lnTo>
                <a:lnTo>
                  <a:pt x="639676" y="900353"/>
                </a:lnTo>
                <a:lnTo>
                  <a:pt x="639840" y="900353"/>
                </a:lnTo>
                <a:lnTo>
                  <a:pt x="640020" y="900366"/>
                </a:lnTo>
                <a:lnTo>
                  <a:pt x="640216" y="900397"/>
                </a:lnTo>
                <a:lnTo>
                  <a:pt x="640445" y="900441"/>
                </a:lnTo>
                <a:lnTo>
                  <a:pt x="640674" y="900499"/>
                </a:lnTo>
                <a:lnTo>
                  <a:pt x="640919" y="900467"/>
                </a:lnTo>
                <a:lnTo>
                  <a:pt x="641230" y="900526"/>
                </a:lnTo>
                <a:lnTo>
                  <a:pt x="641459" y="900464"/>
                </a:lnTo>
                <a:lnTo>
                  <a:pt x="641622" y="900278"/>
                </a:lnTo>
                <a:lnTo>
                  <a:pt x="641835" y="900247"/>
                </a:lnTo>
                <a:lnTo>
                  <a:pt x="641998" y="900229"/>
                </a:lnTo>
                <a:lnTo>
                  <a:pt x="642162" y="900198"/>
                </a:lnTo>
                <a:lnTo>
                  <a:pt x="642374" y="900109"/>
                </a:lnTo>
                <a:lnTo>
                  <a:pt x="642570" y="900072"/>
                </a:lnTo>
                <a:lnTo>
                  <a:pt x="642734" y="899983"/>
                </a:lnTo>
                <a:lnTo>
                  <a:pt x="642947" y="899887"/>
                </a:lnTo>
                <a:lnTo>
                  <a:pt x="643126" y="899789"/>
                </a:lnTo>
                <a:lnTo>
                  <a:pt x="643257" y="899670"/>
                </a:lnTo>
                <a:lnTo>
                  <a:pt x="643600" y="899387"/>
                </a:lnTo>
                <a:lnTo>
                  <a:pt x="643879" y="899424"/>
                </a:lnTo>
                <a:lnTo>
                  <a:pt x="644091" y="899311"/>
                </a:lnTo>
                <a:lnTo>
                  <a:pt x="644304" y="899184"/>
                </a:lnTo>
                <a:lnTo>
                  <a:pt x="644565" y="899020"/>
                </a:lnTo>
                <a:lnTo>
                  <a:pt x="644762" y="898898"/>
                </a:lnTo>
                <a:lnTo>
                  <a:pt x="644941" y="898816"/>
                </a:lnTo>
                <a:lnTo>
                  <a:pt x="645415" y="898666"/>
                </a:lnTo>
                <a:lnTo>
                  <a:pt x="645628" y="898597"/>
                </a:lnTo>
                <a:lnTo>
                  <a:pt x="645726" y="898440"/>
                </a:lnTo>
                <a:lnTo>
                  <a:pt x="645890" y="898283"/>
                </a:lnTo>
                <a:lnTo>
                  <a:pt x="646102" y="898113"/>
                </a:lnTo>
                <a:lnTo>
                  <a:pt x="646217" y="897980"/>
                </a:lnTo>
                <a:lnTo>
                  <a:pt x="646429" y="897887"/>
                </a:lnTo>
                <a:lnTo>
                  <a:pt x="646560" y="897768"/>
                </a:lnTo>
                <a:lnTo>
                  <a:pt x="646838" y="897673"/>
                </a:lnTo>
                <a:lnTo>
                  <a:pt x="647002" y="897617"/>
                </a:lnTo>
                <a:lnTo>
                  <a:pt x="647181" y="897542"/>
                </a:lnTo>
                <a:lnTo>
                  <a:pt x="647378" y="897454"/>
                </a:lnTo>
                <a:lnTo>
                  <a:pt x="647721" y="897102"/>
                </a:lnTo>
                <a:lnTo>
                  <a:pt x="647934" y="897047"/>
                </a:lnTo>
                <a:lnTo>
                  <a:pt x="648228" y="897021"/>
                </a:lnTo>
                <a:lnTo>
                  <a:pt x="648441" y="896965"/>
                </a:lnTo>
                <a:lnTo>
                  <a:pt x="648669" y="896952"/>
                </a:lnTo>
                <a:lnTo>
                  <a:pt x="648931" y="896782"/>
                </a:lnTo>
                <a:lnTo>
                  <a:pt x="649160" y="896839"/>
                </a:lnTo>
                <a:lnTo>
                  <a:pt x="649438" y="896970"/>
                </a:lnTo>
                <a:lnTo>
                  <a:pt x="649618" y="897109"/>
                </a:lnTo>
                <a:lnTo>
                  <a:pt x="649732" y="897235"/>
                </a:lnTo>
                <a:lnTo>
                  <a:pt x="649928" y="897165"/>
                </a:lnTo>
                <a:lnTo>
                  <a:pt x="650027" y="897027"/>
                </a:lnTo>
                <a:lnTo>
                  <a:pt x="650256" y="896921"/>
                </a:lnTo>
                <a:lnTo>
                  <a:pt x="650386" y="896802"/>
                </a:lnTo>
                <a:lnTo>
                  <a:pt x="650452" y="896600"/>
                </a:lnTo>
                <a:lnTo>
                  <a:pt x="650321" y="896419"/>
                </a:lnTo>
                <a:lnTo>
                  <a:pt x="650207" y="896246"/>
                </a:lnTo>
                <a:lnTo>
                  <a:pt x="650010" y="896116"/>
                </a:lnTo>
                <a:lnTo>
                  <a:pt x="649847" y="896005"/>
                </a:lnTo>
                <a:lnTo>
                  <a:pt x="649847" y="895765"/>
                </a:lnTo>
                <a:lnTo>
                  <a:pt x="650010" y="895709"/>
                </a:lnTo>
                <a:lnTo>
                  <a:pt x="650256" y="895693"/>
                </a:lnTo>
                <a:lnTo>
                  <a:pt x="650452" y="895863"/>
                </a:lnTo>
                <a:lnTo>
                  <a:pt x="650795" y="895897"/>
                </a:lnTo>
                <a:lnTo>
                  <a:pt x="651008" y="895935"/>
                </a:lnTo>
                <a:lnTo>
                  <a:pt x="651171" y="895884"/>
                </a:lnTo>
                <a:lnTo>
                  <a:pt x="651188" y="895727"/>
                </a:lnTo>
                <a:lnTo>
                  <a:pt x="651106" y="895508"/>
                </a:lnTo>
                <a:lnTo>
                  <a:pt x="651237" y="895314"/>
                </a:lnTo>
                <a:lnTo>
                  <a:pt x="651351" y="895188"/>
                </a:lnTo>
                <a:lnTo>
                  <a:pt x="651515" y="895006"/>
                </a:lnTo>
                <a:lnTo>
                  <a:pt x="651613" y="894849"/>
                </a:lnTo>
                <a:lnTo>
                  <a:pt x="651776" y="894805"/>
                </a:lnTo>
                <a:lnTo>
                  <a:pt x="651923" y="894679"/>
                </a:lnTo>
                <a:lnTo>
                  <a:pt x="652071" y="894579"/>
                </a:lnTo>
                <a:lnTo>
                  <a:pt x="652120" y="894328"/>
                </a:lnTo>
                <a:lnTo>
                  <a:pt x="652054" y="894089"/>
                </a:lnTo>
                <a:lnTo>
                  <a:pt x="652169" y="893996"/>
                </a:lnTo>
                <a:lnTo>
                  <a:pt x="652185" y="893691"/>
                </a:lnTo>
                <a:lnTo>
                  <a:pt x="652316" y="893384"/>
                </a:lnTo>
                <a:lnTo>
                  <a:pt x="652348" y="893198"/>
                </a:lnTo>
                <a:lnTo>
                  <a:pt x="652479" y="893116"/>
                </a:lnTo>
                <a:lnTo>
                  <a:pt x="654719" y="891375"/>
                </a:lnTo>
                <a:lnTo>
                  <a:pt x="643715" y="879095"/>
                </a:lnTo>
                <a:lnTo>
                  <a:pt x="643012" y="878536"/>
                </a:lnTo>
                <a:lnTo>
                  <a:pt x="642391" y="877515"/>
                </a:lnTo>
                <a:lnTo>
                  <a:pt x="641638" y="876392"/>
                </a:lnTo>
                <a:lnTo>
                  <a:pt x="640739" y="875494"/>
                </a:lnTo>
                <a:lnTo>
                  <a:pt x="639840" y="874371"/>
                </a:lnTo>
                <a:lnTo>
                  <a:pt x="638875" y="873398"/>
                </a:lnTo>
                <a:lnTo>
                  <a:pt x="637976" y="872499"/>
                </a:lnTo>
                <a:lnTo>
                  <a:pt x="637076" y="871526"/>
                </a:lnTo>
                <a:lnTo>
                  <a:pt x="636324" y="870404"/>
                </a:lnTo>
                <a:lnTo>
                  <a:pt x="635425" y="869505"/>
                </a:lnTo>
                <a:lnTo>
                  <a:pt x="634526" y="868532"/>
                </a:lnTo>
                <a:lnTo>
                  <a:pt x="633626" y="867634"/>
                </a:lnTo>
                <a:lnTo>
                  <a:pt x="632743" y="866661"/>
                </a:lnTo>
                <a:lnTo>
                  <a:pt x="631844" y="865688"/>
                </a:lnTo>
                <a:lnTo>
                  <a:pt x="631092" y="864565"/>
                </a:lnTo>
                <a:lnTo>
                  <a:pt x="630192" y="863442"/>
                </a:lnTo>
                <a:lnTo>
                  <a:pt x="629440" y="862395"/>
                </a:lnTo>
                <a:lnTo>
                  <a:pt x="628917" y="861048"/>
                </a:lnTo>
                <a:lnTo>
                  <a:pt x="628165" y="859925"/>
                </a:lnTo>
                <a:lnTo>
                  <a:pt x="627642" y="858652"/>
                </a:lnTo>
                <a:lnTo>
                  <a:pt x="627118" y="857305"/>
                </a:lnTo>
                <a:lnTo>
                  <a:pt x="626595" y="856031"/>
                </a:lnTo>
                <a:lnTo>
                  <a:pt x="626219" y="854535"/>
                </a:lnTo>
                <a:lnTo>
                  <a:pt x="625696" y="853263"/>
                </a:lnTo>
                <a:lnTo>
                  <a:pt x="625173" y="851916"/>
                </a:lnTo>
                <a:lnTo>
                  <a:pt x="624797" y="850418"/>
                </a:lnTo>
                <a:lnTo>
                  <a:pt x="624421" y="848995"/>
                </a:lnTo>
                <a:lnTo>
                  <a:pt x="624502" y="847125"/>
                </a:lnTo>
                <a:lnTo>
                  <a:pt x="624355" y="845478"/>
                </a:lnTo>
                <a:lnTo>
                  <a:pt x="624126" y="843756"/>
                </a:lnTo>
                <a:lnTo>
                  <a:pt x="623979" y="842110"/>
                </a:lnTo>
                <a:lnTo>
                  <a:pt x="623832" y="840463"/>
                </a:lnTo>
                <a:lnTo>
                  <a:pt x="623685" y="838741"/>
                </a:lnTo>
                <a:lnTo>
                  <a:pt x="623538" y="837093"/>
                </a:lnTo>
                <a:lnTo>
                  <a:pt x="623538" y="835223"/>
                </a:lnTo>
                <a:lnTo>
                  <a:pt x="623750" y="833576"/>
                </a:lnTo>
                <a:lnTo>
                  <a:pt x="623750" y="831779"/>
                </a:lnTo>
                <a:lnTo>
                  <a:pt x="623979" y="830057"/>
                </a:lnTo>
                <a:lnTo>
                  <a:pt x="624208" y="828411"/>
                </a:lnTo>
                <a:lnTo>
                  <a:pt x="624421" y="826764"/>
                </a:lnTo>
                <a:lnTo>
                  <a:pt x="624649" y="825118"/>
                </a:lnTo>
                <a:lnTo>
                  <a:pt x="625026" y="823620"/>
                </a:lnTo>
                <a:lnTo>
                  <a:pt x="625402" y="822124"/>
                </a:lnTo>
                <a:lnTo>
                  <a:pt x="625778" y="820626"/>
                </a:lnTo>
                <a:lnTo>
                  <a:pt x="626154" y="819205"/>
                </a:lnTo>
                <a:lnTo>
                  <a:pt x="626595" y="817707"/>
                </a:lnTo>
                <a:lnTo>
                  <a:pt x="627118" y="816435"/>
                </a:lnTo>
                <a:lnTo>
                  <a:pt x="627724" y="815163"/>
                </a:lnTo>
                <a:lnTo>
                  <a:pt x="628100" y="813665"/>
                </a:lnTo>
                <a:lnTo>
                  <a:pt x="628688" y="812393"/>
                </a:lnTo>
                <a:lnTo>
                  <a:pt x="628966" y="811325"/>
                </a:lnTo>
                <a:lnTo>
                  <a:pt x="629064" y="810895"/>
                </a:lnTo>
                <a:lnTo>
                  <a:pt x="629440" y="809399"/>
                </a:lnTo>
                <a:lnTo>
                  <a:pt x="629898" y="807977"/>
                </a:lnTo>
                <a:lnTo>
                  <a:pt x="630421" y="806704"/>
                </a:lnTo>
                <a:lnTo>
                  <a:pt x="630863" y="805207"/>
                </a:lnTo>
                <a:lnTo>
                  <a:pt x="631386" y="803935"/>
                </a:lnTo>
                <a:lnTo>
                  <a:pt x="631762" y="802437"/>
                </a:lnTo>
                <a:lnTo>
                  <a:pt x="632367" y="801165"/>
                </a:lnTo>
                <a:lnTo>
                  <a:pt x="632956" y="799892"/>
                </a:lnTo>
                <a:lnTo>
                  <a:pt x="633332" y="798395"/>
                </a:lnTo>
                <a:lnTo>
                  <a:pt x="633937" y="797123"/>
                </a:lnTo>
                <a:lnTo>
                  <a:pt x="634460" y="795775"/>
                </a:lnTo>
                <a:lnTo>
                  <a:pt x="634902" y="794353"/>
                </a:lnTo>
                <a:lnTo>
                  <a:pt x="635278" y="792857"/>
                </a:lnTo>
                <a:lnTo>
                  <a:pt x="635654" y="791359"/>
                </a:lnTo>
                <a:lnTo>
                  <a:pt x="635883" y="789712"/>
                </a:lnTo>
                <a:lnTo>
                  <a:pt x="636112" y="788066"/>
                </a:lnTo>
                <a:lnTo>
                  <a:pt x="636112" y="786195"/>
                </a:lnTo>
                <a:lnTo>
                  <a:pt x="636112" y="784323"/>
                </a:lnTo>
                <a:lnTo>
                  <a:pt x="635948" y="782676"/>
                </a:lnTo>
                <a:lnTo>
                  <a:pt x="635801" y="781030"/>
                </a:lnTo>
                <a:lnTo>
                  <a:pt x="635654" y="779383"/>
                </a:lnTo>
                <a:lnTo>
                  <a:pt x="635507" y="777661"/>
                </a:lnTo>
                <a:lnTo>
                  <a:pt x="635131" y="776164"/>
                </a:lnTo>
                <a:lnTo>
                  <a:pt x="634836" y="774741"/>
                </a:lnTo>
                <a:lnTo>
                  <a:pt x="634460" y="773245"/>
                </a:lnTo>
                <a:lnTo>
                  <a:pt x="633937" y="771898"/>
                </a:lnTo>
                <a:lnTo>
                  <a:pt x="633332" y="770625"/>
                </a:lnTo>
                <a:lnTo>
                  <a:pt x="633038" y="769128"/>
                </a:lnTo>
                <a:lnTo>
                  <a:pt x="632286" y="768004"/>
                </a:lnTo>
                <a:lnTo>
                  <a:pt x="631762" y="766732"/>
                </a:lnTo>
                <a:lnTo>
                  <a:pt x="631239" y="765385"/>
                </a:lnTo>
                <a:lnTo>
                  <a:pt x="630716" y="764113"/>
                </a:lnTo>
                <a:lnTo>
                  <a:pt x="630111" y="762765"/>
                </a:lnTo>
                <a:lnTo>
                  <a:pt x="629440" y="761642"/>
                </a:lnTo>
                <a:lnTo>
                  <a:pt x="628917" y="760370"/>
                </a:lnTo>
                <a:lnTo>
                  <a:pt x="628165" y="759247"/>
                </a:lnTo>
                <a:lnTo>
                  <a:pt x="627429" y="758125"/>
                </a:lnTo>
                <a:lnTo>
                  <a:pt x="626890" y="756853"/>
                </a:lnTo>
                <a:lnTo>
                  <a:pt x="626154" y="755729"/>
                </a:lnTo>
                <a:lnTo>
                  <a:pt x="625630" y="754382"/>
                </a:lnTo>
                <a:lnTo>
                  <a:pt x="624944" y="753259"/>
                </a:lnTo>
                <a:lnTo>
                  <a:pt x="624355" y="751987"/>
                </a:lnTo>
                <a:lnTo>
                  <a:pt x="623832" y="750714"/>
                </a:lnTo>
                <a:lnTo>
                  <a:pt x="623456" y="749591"/>
                </a:lnTo>
                <a:lnTo>
                  <a:pt x="622932" y="748244"/>
                </a:lnTo>
                <a:lnTo>
                  <a:pt x="622262" y="747120"/>
                </a:lnTo>
                <a:lnTo>
                  <a:pt x="621723" y="745991"/>
                </a:lnTo>
                <a:lnTo>
                  <a:pt x="621657" y="745848"/>
                </a:lnTo>
                <a:lnTo>
                  <a:pt x="621608" y="745711"/>
                </a:lnTo>
                <a:lnTo>
                  <a:pt x="621134" y="744501"/>
                </a:lnTo>
                <a:lnTo>
                  <a:pt x="620464" y="743378"/>
                </a:lnTo>
                <a:lnTo>
                  <a:pt x="619711" y="742256"/>
                </a:lnTo>
                <a:lnTo>
                  <a:pt x="618959" y="741133"/>
                </a:lnTo>
                <a:lnTo>
                  <a:pt x="618060" y="740235"/>
                </a:lnTo>
                <a:lnTo>
                  <a:pt x="617161" y="739262"/>
                </a:lnTo>
                <a:lnTo>
                  <a:pt x="616049" y="738513"/>
                </a:lnTo>
                <a:lnTo>
                  <a:pt x="614920" y="737764"/>
                </a:lnTo>
                <a:lnTo>
                  <a:pt x="613645" y="737166"/>
                </a:lnTo>
                <a:lnTo>
                  <a:pt x="612370" y="736643"/>
                </a:lnTo>
                <a:lnTo>
                  <a:pt x="610882" y="736268"/>
                </a:lnTo>
                <a:lnTo>
                  <a:pt x="609459" y="735818"/>
                </a:lnTo>
                <a:lnTo>
                  <a:pt x="607742" y="735594"/>
                </a:lnTo>
                <a:lnTo>
                  <a:pt x="607203" y="735594"/>
                </a:lnTo>
                <a:lnTo>
                  <a:pt x="605862" y="735312"/>
                </a:lnTo>
                <a:lnTo>
                  <a:pt x="605257" y="735182"/>
                </a:lnTo>
                <a:lnTo>
                  <a:pt x="595855" y="733472"/>
                </a:lnTo>
                <a:lnTo>
                  <a:pt x="595021" y="733263"/>
                </a:lnTo>
                <a:lnTo>
                  <a:pt x="593566" y="732901"/>
                </a:lnTo>
                <a:lnTo>
                  <a:pt x="591865" y="731193"/>
                </a:lnTo>
                <a:lnTo>
                  <a:pt x="590999" y="728343"/>
                </a:lnTo>
                <a:lnTo>
                  <a:pt x="588153" y="721787"/>
                </a:lnTo>
                <a:lnTo>
                  <a:pt x="585014" y="719508"/>
                </a:lnTo>
                <a:lnTo>
                  <a:pt x="581891" y="718653"/>
                </a:lnTo>
                <a:lnTo>
                  <a:pt x="580763" y="718203"/>
                </a:lnTo>
                <a:lnTo>
                  <a:pt x="580452" y="718084"/>
                </a:lnTo>
                <a:lnTo>
                  <a:pt x="579602" y="715518"/>
                </a:lnTo>
                <a:lnTo>
                  <a:pt x="579013" y="714111"/>
                </a:lnTo>
                <a:lnTo>
                  <a:pt x="578179" y="712099"/>
                </a:lnTo>
                <a:lnTo>
                  <a:pt x="577329" y="710960"/>
                </a:lnTo>
                <a:lnTo>
                  <a:pt x="575612" y="710389"/>
                </a:lnTo>
                <a:lnTo>
                  <a:pt x="575040" y="710721"/>
                </a:lnTo>
                <a:lnTo>
                  <a:pt x="573617" y="711529"/>
                </a:lnTo>
                <a:lnTo>
                  <a:pt x="570200" y="711244"/>
                </a:lnTo>
                <a:lnTo>
                  <a:pt x="566488" y="712099"/>
                </a:lnTo>
                <a:lnTo>
                  <a:pt x="566357" y="712088"/>
                </a:lnTo>
                <a:lnTo>
                  <a:pt x="563071" y="711813"/>
                </a:lnTo>
                <a:lnTo>
                  <a:pt x="559947" y="709818"/>
                </a:lnTo>
                <a:lnTo>
                  <a:pt x="555091" y="704120"/>
                </a:lnTo>
                <a:lnTo>
                  <a:pt x="553669" y="699846"/>
                </a:lnTo>
                <a:lnTo>
                  <a:pt x="553047" y="696947"/>
                </a:lnTo>
                <a:lnTo>
                  <a:pt x="552818" y="695856"/>
                </a:lnTo>
                <a:lnTo>
                  <a:pt x="552949" y="693902"/>
                </a:lnTo>
                <a:lnTo>
                  <a:pt x="553096" y="691580"/>
                </a:lnTo>
                <a:lnTo>
                  <a:pt x="554077" y="689631"/>
                </a:lnTo>
                <a:lnTo>
                  <a:pt x="554176" y="689446"/>
                </a:lnTo>
                <a:lnTo>
                  <a:pt x="555091" y="687590"/>
                </a:lnTo>
                <a:lnTo>
                  <a:pt x="558312" y="685718"/>
                </a:lnTo>
                <a:lnTo>
                  <a:pt x="558509" y="685596"/>
                </a:lnTo>
                <a:lnTo>
                  <a:pt x="561648" y="683887"/>
                </a:lnTo>
                <a:lnTo>
                  <a:pt x="561076" y="681321"/>
                </a:lnTo>
                <a:lnTo>
                  <a:pt x="561076" y="678757"/>
                </a:lnTo>
                <a:lnTo>
                  <a:pt x="560225" y="675337"/>
                </a:lnTo>
                <a:lnTo>
                  <a:pt x="556808" y="673913"/>
                </a:lnTo>
                <a:lnTo>
                  <a:pt x="553963" y="672202"/>
                </a:lnTo>
                <a:lnTo>
                  <a:pt x="553391" y="671347"/>
                </a:lnTo>
                <a:lnTo>
                  <a:pt x="553096" y="668213"/>
                </a:lnTo>
                <a:lnTo>
                  <a:pt x="554813" y="665933"/>
                </a:lnTo>
                <a:lnTo>
                  <a:pt x="554944" y="665286"/>
                </a:lnTo>
                <a:lnTo>
                  <a:pt x="556154" y="665001"/>
                </a:lnTo>
                <a:lnTo>
                  <a:pt x="557380" y="662799"/>
                </a:lnTo>
                <a:lnTo>
                  <a:pt x="560275" y="661239"/>
                </a:lnTo>
                <a:lnTo>
                  <a:pt x="561076" y="660804"/>
                </a:lnTo>
                <a:lnTo>
                  <a:pt x="562220" y="655388"/>
                </a:lnTo>
                <a:lnTo>
                  <a:pt x="562793" y="654535"/>
                </a:lnTo>
                <a:lnTo>
                  <a:pt x="562498" y="650259"/>
                </a:lnTo>
                <a:lnTo>
                  <a:pt x="563643" y="647695"/>
                </a:lnTo>
                <a:lnTo>
                  <a:pt x="563365" y="643990"/>
                </a:lnTo>
                <a:lnTo>
                  <a:pt x="563937" y="642850"/>
                </a:lnTo>
                <a:lnTo>
                  <a:pt x="564215" y="640571"/>
                </a:lnTo>
                <a:lnTo>
                  <a:pt x="564787" y="637150"/>
                </a:lnTo>
                <a:lnTo>
                  <a:pt x="564493" y="636581"/>
                </a:lnTo>
                <a:lnTo>
                  <a:pt x="561942" y="635155"/>
                </a:lnTo>
                <a:lnTo>
                  <a:pt x="561942" y="633948"/>
                </a:lnTo>
                <a:lnTo>
                  <a:pt x="561942" y="633446"/>
                </a:lnTo>
                <a:lnTo>
                  <a:pt x="563643" y="632876"/>
                </a:lnTo>
                <a:lnTo>
                  <a:pt x="564624" y="632112"/>
                </a:lnTo>
                <a:lnTo>
                  <a:pt x="565441" y="632456"/>
                </a:lnTo>
                <a:lnTo>
                  <a:pt x="566128" y="630855"/>
                </a:lnTo>
                <a:lnTo>
                  <a:pt x="567158" y="629705"/>
                </a:lnTo>
                <a:lnTo>
                  <a:pt x="567355" y="628031"/>
                </a:lnTo>
                <a:lnTo>
                  <a:pt x="569971" y="627885"/>
                </a:lnTo>
                <a:lnTo>
                  <a:pt x="572473" y="627746"/>
                </a:lnTo>
                <a:lnTo>
                  <a:pt x="574026" y="626955"/>
                </a:lnTo>
                <a:lnTo>
                  <a:pt x="573617" y="625501"/>
                </a:lnTo>
                <a:lnTo>
                  <a:pt x="574091" y="625346"/>
                </a:lnTo>
                <a:lnTo>
                  <a:pt x="577035" y="624612"/>
                </a:lnTo>
                <a:lnTo>
                  <a:pt x="578980" y="624334"/>
                </a:lnTo>
                <a:lnTo>
                  <a:pt x="580452" y="622046"/>
                </a:lnTo>
                <a:lnTo>
                  <a:pt x="581825" y="621914"/>
                </a:lnTo>
                <a:lnTo>
                  <a:pt x="582970" y="623861"/>
                </a:lnTo>
                <a:lnTo>
                  <a:pt x="585488" y="624550"/>
                </a:lnTo>
                <a:lnTo>
                  <a:pt x="587091" y="623175"/>
                </a:lnTo>
                <a:lnTo>
                  <a:pt x="588153" y="623186"/>
                </a:lnTo>
                <a:lnTo>
                  <a:pt x="589036" y="622830"/>
                </a:lnTo>
                <a:lnTo>
                  <a:pt x="589151" y="622143"/>
                </a:lnTo>
                <a:lnTo>
                  <a:pt x="589184" y="621661"/>
                </a:lnTo>
                <a:lnTo>
                  <a:pt x="591293" y="621191"/>
                </a:lnTo>
                <a:lnTo>
                  <a:pt x="594906" y="617810"/>
                </a:lnTo>
                <a:lnTo>
                  <a:pt x="595822" y="617370"/>
                </a:lnTo>
                <a:lnTo>
                  <a:pt x="596166" y="616794"/>
                </a:lnTo>
                <a:lnTo>
                  <a:pt x="596640" y="616451"/>
                </a:lnTo>
                <a:lnTo>
                  <a:pt x="596672" y="616014"/>
                </a:lnTo>
                <a:lnTo>
                  <a:pt x="597833" y="614752"/>
                </a:lnTo>
                <a:lnTo>
                  <a:pt x="598193" y="614407"/>
                </a:lnTo>
                <a:lnTo>
                  <a:pt x="598602" y="613902"/>
                </a:lnTo>
                <a:lnTo>
                  <a:pt x="598880" y="613694"/>
                </a:lnTo>
                <a:lnTo>
                  <a:pt x="599436" y="613671"/>
                </a:lnTo>
                <a:lnTo>
                  <a:pt x="599550" y="613534"/>
                </a:lnTo>
                <a:lnTo>
                  <a:pt x="599648" y="612569"/>
                </a:lnTo>
                <a:lnTo>
                  <a:pt x="599975" y="611931"/>
                </a:lnTo>
                <a:lnTo>
                  <a:pt x="600074" y="611743"/>
                </a:lnTo>
                <a:lnTo>
                  <a:pt x="600629" y="611225"/>
                </a:lnTo>
                <a:lnTo>
                  <a:pt x="600989" y="610985"/>
                </a:lnTo>
                <a:lnTo>
                  <a:pt x="601071" y="610664"/>
                </a:lnTo>
                <a:lnTo>
                  <a:pt x="601087" y="609860"/>
                </a:lnTo>
                <a:lnTo>
                  <a:pt x="600809" y="609446"/>
                </a:lnTo>
                <a:lnTo>
                  <a:pt x="600744" y="608964"/>
                </a:lnTo>
                <a:lnTo>
                  <a:pt x="600646" y="608620"/>
                </a:lnTo>
                <a:lnTo>
                  <a:pt x="600695" y="608068"/>
                </a:lnTo>
                <a:lnTo>
                  <a:pt x="600580" y="607793"/>
                </a:lnTo>
                <a:lnTo>
                  <a:pt x="600613" y="607633"/>
                </a:lnTo>
                <a:lnTo>
                  <a:pt x="600564" y="607311"/>
                </a:lnTo>
                <a:lnTo>
                  <a:pt x="600629" y="606714"/>
                </a:lnTo>
                <a:lnTo>
                  <a:pt x="600482" y="606231"/>
                </a:lnTo>
                <a:lnTo>
                  <a:pt x="600335" y="606209"/>
                </a:lnTo>
                <a:lnTo>
                  <a:pt x="599763" y="606437"/>
                </a:lnTo>
                <a:lnTo>
                  <a:pt x="599452" y="606460"/>
                </a:lnTo>
                <a:lnTo>
                  <a:pt x="599125" y="606658"/>
                </a:lnTo>
                <a:lnTo>
                  <a:pt x="598880" y="606805"/>
                </a:lnTo>
                <a:lnTo>
                  <a:pt x="598536" y="606658"/>
                </a:lnTo>
                <a:lnTo>
                  <a:pt x="598406" y="606599"/>
                </a:lnTo>
                <a:lnTo>
                  <a:pt x="597441" y="606415"/>
                </a:lnTo>
                <a:lnTo>
                  <a:pt x="596721" y="605864"/>
                </a:lnTo>
                <a:lnTo>
                  <a:pt x="595789" y="604853"/>
                </a:lnTo>
                <a:lnTo>
                  <a:pt x="595528" y="604439"/>
                </a:lnTo>
                <a:lnTo>
                  <a:pt x="595103" y="603744"/>
                </a:lnTo>
                <a:lnTo>
                  <a:pt x="594449" y="603337"/>
                </a:lnTo>
                <a:lnTo>
                  <a:pt x="593353" y="602809"/>
                </a:lnTo>
                <a:lnTo>
                  <a:pt x="592634" y="602327"/>
                </a:lnTo>
                <a:lnTo>
                  <a:pt x="592307" y="601362"/>
                </a:lnTo>
                <a:lnTo>
                  <a:pt x="591113" y="600904"/>
                </a:lnTo>
                <a:lnTo>
                  <a:pt x="590181" y="598651"/>
                </a:lnTo>
                <a:lnTo>
                  <a:pt x="590295" y="597734"/>
                </a:lnTo>
                <a:lnTo>
                  <a:pt x="590295" y="595719"/>
                </a:lnTo>
                <a:lnTo>
                  <a:pt x="590868" y="594869"/>
                </a:lnTo>
                <a:lnTo>
                  <a:pt x="590868" y="593150"/>
                </a:lnTo>
                <a:lnTo>
                  <a:pt x="592225" y="590966"/>
                </a:lnTo>
                <a:lnTo>
                  <a:pt x="592356" y="590744"/>
                </a:lnTo>
                <a:lnTo>
                  <a:pt x="594661" y="590057"/>
                </a:lnTo>
                <a:lnTo>
                  <a:pt x="595462" y="590286"/>
                </a:lnTo>
                <a:lnTo>
                  <a:pt x="596950" y="589599"/>
                </a:lnTo>
                <a:lnTo>
                  <a:pt x="597752" y="588796"/>
                </a:lnTo>
                <a:lnTo>
                  <a:pt x="599011" y="588682"/>
                </a:lnTo>
                <a:lnTo>
                  <a:pt x="599354" y="589368"/>
                </a:lnTo>
                <a:lnTo>
                  <a:pt x="600613" y="589483"/>
                </a:lnTo>
                <a:lnTo>
                  <a:pt x="601529" y="589942"/>
                </a:lnTo>
                <a:lnTo>
                  <a:pt x="601709" y="590119"/>
                </a:lnTo>
                <a:lnTo>
                  <a:pt x="602330" y="590744"/>
                </a:lnTo>
                <a:lnTo>
                  <a:pt x="603589" y="590629"/>
                </a:lnTo>
                <a:lnTo>
                  <a:pt x="604047" y="588682"/>
                </a:lnTo>
                <a:lnTo>
                  <a:pt x="605535" y="587993"/>
                </a:lnTo>
                <a:lnTo>
                  <a:pt x="605535" y="587535"/>
                </a:lnTo>
                <a:lnTo>
                  <a:pt x="606107" y="586618"/>
                </a:lnTo>
                <a:lnTo>
                  <a:pt x="606565" y="585128"/>
                </a:lnTo>
                <a:lnTo>
                  <a:pt x="606565" y="584556"/>
                </a:lnTo>
                <a:lnTo>
                  <a:pt x="607268" y="583868"/>
                </a:lnTo>
                <a:lnTo>
                  <a:pt x="608184" y="583753"/>
                </a:lnTo>
                <a:lnTo>
                  <a:pt x="608642" y="582378"/>
                </a:lnTo>
                <a:lnTo>
                  <a:pt x="608069" y="581691"/>
                </a:lnTo>
                <a:lnTo>
                  <a:pt x="608184" y="581003"/>
                </a:lnTo>
                <a:lnTo>
                  <a:pt x="608871" y="580889"/>
                </a:lnTo>
                <a:lnTo>
                  <a:pt x="608985" y="580316"/>
                </a:lnTo>
                <a:lnTo>
                  <a:pt x="608642" y="579628"/>
                </a:lnTo>
                <a:lnTo>
                  <a:pt x="608871" y="578712"/>
                </a:lnTo>
                <a:lnTo>
                  <a:pt x="610244" y="578712"/>
                </a:lnTo>
                <a:lnTo>
                  <a:pt x="611389" y="577681"/>
                </a:lnTo>
                <a:lnTo>
                  <a:pt x="612762" y="577108"/>
                </a:lnTo>
                <a:lnTo>
                  <a:pt x="612991" y="576305"/>
                </a:lnTo>
                <a:lnTo>
                  <a:pt x="613563" y="576420"/>
                </a:lnTo>
                <a:lnTo>
                  <a:pt x="613792" y="576649"/>
                </a:lnTo>
                <a:lnTo>
                  <a:pt x="614365" y="576649"/>
                </a:lnTo>
                <a:lnTo>
                  <a:pt x="615051" y="575388"/>
                </a:lnTo>
                <a:lnTo>
                  <a:pt x="615509" y="573670"/>
                </a:lnTo>
                <a:lnTo>
                  <a:pt x="614593" y="571493"/>
                </a:lnTo>
                <a:lnTo>
                  <a:pt x="614365" y="569773"/>
                </a:lnTo>
                <a:lnTo>
                  <a:pt x="614479" y="567940"/>
                </a:lnTo>
                <a:lnTo>
                  <a:pt x="615738" y="564846"/>
                </a:lnTo>
                <a:lnTo>
                  <a:pt x="615967" y="563357"/>
                </a:lnTo>
                <a:lnTo>
                  <a:pt x="616997" y="563586"/>
                </a:lnTo>
                <a:lnTo>
                  <a:pt x="617455" y="562554"/>
                </a:lnTo>
                <a:lnTo>
                  <a:pt x="618142" y="562325"/>
                </a:lnTo>
                <a:lnTo>
                  <a:pt x="618943" y="563013"/>
                </a:lnTo>
                <a:lnTo>
                  <a:pt x="619630" y="562783"/>
                </a:lnTo>
                <a:lnTo>
                  <a:pt x="620545" y="561982"/>
                </a:lnTo>
                <a:lnTo>
                  <a:pt x="623080" y="560721"/>
                </a:lnTo>
                <a:lnTo>
                  <a:pt x="624453" y="560835"/>
                </a:lnTo>
                <a:lnTo>
                  <a:pt x="625254" y="560263"/>
                </a:lnTo>
                <a:lnTo>
                  <a:pt x="625712" y="559346"/>
                </a:lnTo>
                <a:lnTo>
                  <a:pt x="627544" y="558314"/>
                </a:lnTo>
                <a:lnTo>
                  <a:pt x="628459" y="556481"/>
                </a:lnTo>
                <a:lnTo>
                  <a:pt x="630520" y="555793"/>
                </a:lnTo>
                <a:lnTo>
                  <a:pt x="631092" y="556367"/>
                </a:lnTo>
                <a:lnTo>
                  <a:pt x="631664" y="556367"/>
                </a:lnTo>
                <a:lnTo>
                  <a:pt x="631779" y="555907"/>
                </a:lnTo>
                <a:lnTo>
                  <a:pt x="633152" y="554877"/>
                </a:lnTo>
                <a:lnTo>
                  <a:pt x="633381" y="553845"/>
                </a:lnTo>
                <a:lnTo>
                  <a:pt x="634526" y="552928"/>
                </a:lnTo>
                <a:lnTo>
                  <a:pt x="635343" y="552928"/>
                </a:lnTo>
                <a:lnTo>
                  <a:pt x="634983" y="551438"/>
                </a:lnTo>
                <a:lnTo>
                  <a:pt x="635229" y="550637"/>
                </a:lnTo>
                <a:lnTo>
                  <a:pt x="635458" y="550523"/>
                </a:lnTo>
                <a:lnTo>
                  <a:pt x="635458" y="550063"/>
                </a:lnTo>
                <a:lnTo>
                  <a:pt x="635114" y="549720"/>
                </a:lnTo>
                <a:lnTo>
                  <a:pt x="635114" y="549376"/>
                </a:lnTo>
                <a:lnTo>
                  <a:pt x="635915" y="547887"/>
                </a:lnTo>
                <a:lnTo>
                  <a:pt x="636373" y="546512"/>
                </a:lnTo>
                <a:lnTo>
                  <a:pt x="635458" y="545251"/>
                </a:lnTo>
                <a:lnTo>
                  <a:pt x="635114" y="543876"/>
                </a:lnTo>
                <a:lnTo>
                  <a:pt x="635572" y="542959"/>
                </a:lnTo>
                <a:lnTo>
                  <a:pt x="636831" y="543416"/>
                </a:lnTo>
                <a:lnTo>
                  <a:pt x="637747" y="544219"/>
                </a:lnTo>
                <a:lnTo>
                  <a:pt x="637976" y="543761"/>
                </a:lnTo>
                <a:lnTo>
                  <a:pt x="639235" y="542959"/>
                </a:lnTo>
                <a:lnTo>
                  <a:pt x="640036" y="541698"/>
                </a:lnTo>
                <a:lnTo>
                  <a:pt x="639693" y="540668"/>
                </a:lnTo>
                <a:lnTo>
                  <a:pt x="640150" y="539636"/>
                </a:lnTo>
                <a:lnTo>
                  <a:pt x="642440" y="539636"/>
                </a:lnTo>
                <a:lnTo>
                  <a:pt x="642554" y="538719"/>
                </a:lnTo>
                <a:lnTo>
                  <a:pt x="643126" y="537572"/>
                </a:lnTo>
                <a:lnTo>
                  <a:pt x="644271" y="536312"/>
                </a:lnTo>
                <a:lnTo>
                  <a:pt x="645415" y="536312"/>
                </a:lnTo>
                <a:lnTo>
                  <a:pt x="645677" y="536240"/>
                </a:lnTo>
                <a:lnTo>
                  <a:pt x="646217" y="536083"/>
                </a:lnTo>
                <a:lnTo>
                  <a:pt x="647705" y="536197"/>
                </a:lnTo>
                <a:lnTo>
                  <a:pt x="649078" y="535968"/>
                </a:lnTo>
                <a:lnTo>
                  <a:pt x="649291" y="536047"/>
                </a:lnTo>
                <a:lnTo>
                  <a:pt x="650010" y="536312"/>
                </a:lnTo>
                <a:lnTo>
                  <a:pt x="650354" y="536542"/>
                </a:lnTo>
                <a:lnTo>
                  <a:pt x="651155" y="536542"/>
                </a:lnTo>
                <a:lnTo>
                  <a:pt x="651956" y="535167"/>
                </a:lnTo>
                <a:lnTo>
                  <a:pt x="653787" y="535167"/>
                </a:lnTo>
                <a:lnTo>
                  <a:pt x="653787" y="534479"/>
                </a:lnTo>
                <a:lnTo>
                  <a:pt x="653673" y="533907"/>
                </a:lnTo>
                <a:lnTo>
                  <a:pt x="652757" y="533333"/>
                </a:lnTo>
                <a:lnTo>
                  <a:pt x="653101" y="532531"/>
                </a:lnTo>
                <a:lnTo>
                  <a:pt x="654932" y="532302"/>
                </a:lnTo>
                <a:lnTo>
                  <a:pt x="655275" y="531957"/>
                </a:lnTo>
                <a:lnTo>
                  <a:pt x="654818" y="531042"/>
                </a:lnTo>
                <a:lnTo>
                  <a:pt x="655848" y="530125"/>
                </a:lnTo>
                <a:lnTo>
                  <a:pt x="658366" y="528177"/>
                </a:lnTo>
                <a:lnTo>
                  <a:pt x="658480" y="527603"/>
                </a:lnTo>
                <a:lnTo>
                  <a:pt x="658137" y="527145"/>
                </a:lnTo>
                <a:lnTo>
                  <a:pt x="658137" y="526457"/>
                </a:lnTo>
                <a:lnTo>
                  <a:pt x="658823" y="526114"/>
                </a:lnTo>
                <a:lnTo>
                  <a:pt x="658938" y="525885"/>
                </a:lnTo>
                <a:lnTo>
                  <a:pt x="657450" y="525770"/>
                </a:lnTo>
                <a:lnTo>
                  <a:pt x="657450" y="525312"/>
                </a:lnTo>
                <a:lnTo>
                  <a:pt x="658137" y="524738"/>
                </a:lnTo>
                <a:lnTo>
                  <a:pt x="659167" y="524395"/>
                </a:lnTo>
                <a:lnTo>
                  <a:pt x="659167" y="523363"/>
                </a:lnTo>
                <a:lnTo>
                  <a:pt x="659739" y="522905"/>
                </a:lnTo>
                <a:lnTo>
                  <a:pt x="659625" y="522446"/>
                </a:lnTo>
                <a:lnTo>
                  <a:pt x="659167" y="522446"/>
                </a:lnTo>
                <a:lnTo>
                  <a:pt x="659052" y="521874"/>
                </a:lnTo>
                <a:lnTo>
                  <a:pt x="659281" y="520956"/>
                </a:lnTo>
                <a:lnTo>
                  <a:pt x="659052" y="520041"/>
                </a:lnTo>
                <a:lnTo>
                  <a:pt x="659167" y="519467"/>
                </a:lnTo>
                <a:lnTo>
                  <a:pt x="659625" y="519238"/>
                </a:lnTo>
                <a:lnTo>
                  <a:pt x="659739" y="518780"/>
                </a:lnTo>
                <a:lnTo>
                  <a:pt x="658938" y="517748"/>
                </a:lnTo>
                <a:lnTo>
                  <a:pt x="658137" y="517634"/>
                </a:lnTo>
                <a:lnTo>
                  <a:pt x="658595" y="516488"/>
                </a:lnTo>
                <a:lnTo>
                  <a:pt x="657107" y="516373"/>
                </a:lnTo>
                <a:lnTo>
                  <a:pt x="656763" y="516030"/>
                </a:lnTo>
                <a:lnTo>
                  <a:pt x="658709" y="514769"/>
                </a:lnTo>
                <a:lnTo>
                  <a:pt x="659510" y="514769"/>
                </a:lnTo>
                <a:lnTo>
                  <a:pt x="659396" y="513966"/>
                </a:lnTo>
                <a:lnTo>
                  <a:pt x="658366" y="514311"/>
                </a:lnTo>
                <a:lnTo>
                  <a:pt x="658251" y="513279"/>
                </a:lnTo>
                <a:lnTo>
                  <a:pt x="657793" y="512591"/>
                </a:lnTo>
                <a:lnTo>
                  <a:pt x="658823" y="512248"/>
                </a:lnTo>
                <a:lnTo>
                  <a:pt x="659052" y="511675"/>
                </a:lnTo>
                <a:lnTo>
                  <a:pt x="660312" y="511332"/>
                </a:lnTo>
                <a:lnTo>
                  <a:pt x="660312" y="510987"/>
                </a:lnTo>
                <a:lnTo>
                  <a:pt x="659052" y="510415"/>
                </a:lnTo>
                <a:lnTo>
                  <a:pt x="658595" y="508466"/>
                </a:lnTo>
                <a:lnTo>
                  <a:pt x="657793" y="508122"/>
                </a:lnTo>
                <a:lnTo>
                  <a:pt x="656763" y="508696"/>
                </a:lnTo>
                <a:lnTo>
                  <a:pt x="656763" y="507893"/>
                </a:lnTo>
                <a:lnTo>
                  <a:pt x="657336" y="507435"/>
                </a:lnTo>
                <a:lnTo>
                  <a:pt x="657221" y="506747"/>
                </a:lnTo>
                <a:lnTo>
                  <a:pt x="656420" y="507321"/>
                </a:lnTo>
                <a:lnTo>
                  <a:pt x="656076" y="507090"/>
                </a:lnTo>
                <a:lnTo>
                  <a:pt x="655733" y="505372"/>
                </a:lnTo>
                <a:lnTo>
                  <a:pt x="655848" y="504571"/>
                </a:lnTo>
                <a:lnTo>
                  <a:pt x="654818" y="504456"/>
                </a:lnTo>
                <a:lnTo>
                  <a:pt x="654703" y="502967"/>
                </a:lnTo>
                <a:lnTo>
                  <a:pt x="654589" y="501820"/>
                </a:lnTo>
                <a:lnTo>
                  <a:pt x="653673" y="501247"/>
                </a:lnTo>
                <a:lnTo>
                  <a:pt x="652757" y="499528"/>
                </a:lnTo>
                <a:lnTo>
                  <a:pt x="651727" y="498956"/>
                </a:lnTo>
                <a:lnTo>
                  <a:pt x="651727" y="498267"/>
                </a:lnTo>
                <a:lnTo>
                  <a:pt x="652757" y="497350"/>
                </a:lnTo>
                <a:lnTo>
                  <a:pt x="652757" y="496549"/>
                </a:lnTo>
                <a:lnTo>
                  <a:pt x="651956" y="495977"/>
                </a:lnTo>
                <a:lnTo>
                  <a:pt x="651842" y="494945"/>
                </a:lnTo>
                <a:lnTo>
                  <a:pt x="650926" y="494256"/>
                </a:lnTo>
                <a:lnTo>
                  <a:pt x="650697" y="493226"/>
                </a:lnTo>
                <a:lnTo>
                  <a:pt x="651613" y="493110"/>
                </a:lnTo>
                <a:lnTo>
                  <a:pt x="652414" y="492538"/>
                </a:lnTo>
                <a:lnTo>
                  <a:pt x="651956" y="491506"/>
                </a:lnTo>
                <a:lnTo>
                  <a:pt x="650697" y="491163"/>
                </a:lnTo>
                <a:lnTo>
                  <a:pt x="650697" y="490476"/>
                </a:lnTo>
                <a:lnTo>
                  <a:pt x="649896" y="488298"/>
                </a:lnTo>
                <a:lnTo>
                  <a:pt x="650697" y="487840"/>
                </a:lnTo>
                <a:lnTo>
                  <a:pt x="651613" y="488069"/>
                </a:lnTo>
                <a:lnTo>
                  <a:pt x="651727" y="487840"/>
                </a:lnTo>
                <a:lnTo>
                  <a:pt x="651498" y="486923"/>
                </a:lnTo>
                <a:lnTo>
                  <a:pt x="652643" y="485891"/>
                </a:lnTo>
                <a:lnTo>
                  <a:pt x="653101" y="484630"/>
                </a:lnTo>
                <a:lnTo>
                  <a:pt x="652528" y="483829"/>
                </a:lnTo>
                <a:lnTo>
                  <a:pt x="652528" y="483370"/>
                </a:lnTo>
                <a:lnTo>
                  <a:pt x="652643" y="482568"/>
                </a:lnTo>
                <a:lnTo>
                  <a:pt x="652299" y="482225"/>
                </a:lnTo>
                <a:lnTo>
                  <a:pt x="651727" y="482111"/>
                </a:lnTo>
                <a:lnTo>
                  <a:pt x="651269" y="481537"/>
                </a:lnTo>
                <a:lnTo>
                  <a:pt x="651269" y="480850"/>
                </a:lnTo>
                <a:lnTo>
                  <a:pt x="651040" y="480047"/>
                </a:lnTo>
                <a:lnTo>
                  <a:pt x="651384" y="478672"/>
                </a:lnTo>
                <a:lnTo>
                  <a:pt x="651956" y="477182"/>
                </a:lnTo>
                <a:lnTo>
                  <a:pt x="652299" y="476151"/>
                </a:lnTo>
                <a:lnTo>
                  <a:pt x="652299" y="474661"/>
                </a:lnTo>
                <a:lnTo>
                  <a:pt x="652757" y="472714"/>
                </a:lnTo>
                <a:lnTo>
                  <a:pt x="652757" y="472370"/>
                </a:lnTo>
                <a:lnTo>
                  <a:pt x="653329" y="471338"/>
                </a:lnTo>
                <a:lnTo>
                  <a:pt x="654016" y="470765"/>
                </a:lnTo>
                <a:lnTo>
                  <a:pt x="654818" y="469505"/>
                </a:lnTo>
                <a:lnTo>
                  <a:pt x="654818" y="469046"/>
                </a:lnTo>
                <a:lnTo>
                  <a:pt x="654474" y="468817"/>
                </a:lnTo>
                <a:lnTo>
                  <a:pt x="654360" y="468474"/>
                </a:lnTo>
                <a:lnTo>
                  <a:pt x="654474" y="467327"/>
                </a:lnTo>
                <a:lnTo>
                  <a:pt x="654016" y="466641"/>
                </a:lnTo>
                <a:lnTo>
                  <a:pt x="652986" y="466870"/>
                </a:lnTo>
                <a:lnTo>
                  <a:pt x="651956" y="466410"/>
                </a:lnTo>
                <a:lnTo>
                  <a:pt x="651384" y="465035"/>
                </a:lnTo>
                <a:lnTo>
                  <a:pt x="651155" y="463660"/>
                </a:lnTo>
                <a:lnTo>
                  <a:pt x="649324" y="463088"/>
                </a:lnTo>
                <a:lnTo>
                  <a:pt x="648964" y="462515"/>
                </a:lnTo>
                <a:lnTo>
                  <a:pt x="647361" y="462170"/>
                </a:lnTo>
                <a:lnTo>
                  <a:pt x="647476" y="461598"/>
                </a:lnTo>
                <a:lnTo>
                  <a:pt x="646446" y="461369"/>
                </a:lnTo>
                <a:lnTo>
                  <a:pt x="646903" y="459994"/>
                </a:lnTo>
                <a:lnTo>
                  <a:pt x="647132" y="458390"/>
                </a:lnTo>
                <a:lnTo>
                  <a:pt x="648277" y="455983"/>
                </a:lnTo>
                <a:lnTo>
                  <a:pt x="648506" y="454837"/>
                </a:lnTo>
                <a:lnTo>
                  <a:pt x="648506" y="454034"/>
                </a:lnTo>
                <a:lnTo>
                  <a:pt x="648964" y="453233"/>
                </a:lnTo>
                <a:lnTo>
                  <a:pt x="648735" y="452315"/>
                </a:lnTo>
                <a:lnTo>
                  <a:pt x="647934" y="451743"/>
                </a:lnTo>
                <a:lnTo>
                  <a:pt x="647835" y="451338"/>
                </a:lnTo>
                <a:lnTo>
                  <a:pt x="647132" y="450711"/>
                </a:lnTo>
                <a:lnTo>
                  <a:pt x="647934" y="449451"/>
                </a:lnTo>
                <a:lnTo>
                  <a:pt x="647361" y="447961"/>
                </a:lnTo>
                <a:lnTo>
                  <a:pt x="646903" y="447503"/>
                </a:lnTo>
                <a:lnTo>
                  <a:pt x="647018" y="447160"/>
                </a:lnTo>
                <a:lnTo>
                  <a:pt x="646675" y="446586"/>
                </a:lnTo>
                <a:lnTo>
                  <a:pt x="648849" y="428824"/>
                </a:lnTo>
                <a:lnTo>
                  <a:pt x="651155" y="411406"/>
                </a:lnTo>
                <a:lnTo>
                  <a:pt x="653444" y="393072"/>
                </a:lnTo>
                <a:lnTo>
                  <a:pt x="655390" y="378518"/>
                </a:lnTo>
                <a:lnTo>
                  <a:pt x="656093" y="371608"/>
                </a:lnTo>
                <a:lnTo>
                  <a:pt x="656093" y="371285"/>
                </a:lnTo>
                <a:lnTo>
                  <a:pt x="655946" y="369638"/>
                </a:lnTo>
                <a:lnTo>
                  <a:pt x="655946" y="367767"/>
                </a:lnTo>
                <a:lnTo>
                  <a:pt x="655799" y="366120"/>
                </a:lnTo>
                <a:lnTo>
                  <a:pt x="655635" y="364399"/>
                </a:lnTo>
                <a:lnTo>
                  <a:pt x="655488" y="362752"/>
                </a:lnTo>
                <a:lnTo>
                  <a:pt x="655488" y="360881"/>
                </a:lnTo>
                <a:lnTo>
                  <a:pt x="655341" y="359234"/>
                </a:lnTo>
                <a:lnTo>
                  <a:pt x="655194" y="357587"/>
                </a:lnTo>
                <a:lnTo>
                  <a:pt x="654818" y="356090"/>
                </a:lnTo>
                <a:lnTo>
                  <a:pt x="654670" y="354368"/>
                </a:lnTo>
                <a:lnTo>
                  <a:pt x="654523" y="352722"/>
                </a:lnTo>
                <a:lnTo>
                  <a:pt x="654147" y="351225"/>
                </a:lnTo>
                <a:lnTo>
                  <a:pt x="654000" y="349578"/>
                </a:lnTo>
                <a:lnTo>
                  <a:pt x="653836" y="347931"/>
                </a:lnTo>
                <a:lnTo>
                  <a:pt x="653477" y="346434"/>
                </a:lnTo>
                <a:lnTo>
                  <a:pt x="653313" y="344712"/>
                </a:lnTo>
                <a:lnTo>
                  <a:pt x="653019" y="343215"/>
                </a:lnTo>
                <a:lnTo>
                  <a:pt x="652790" y="341569"/>
                </a:lnTo>
                <a:lnTo>
                  <a:pt x="652267" y="340296"/>
                </a:lnTo>
                <a:lnTo>
                  <a:pt x="651891" y="338799"/>
                </a:lnTo>
                <a:lnTo>
                  <a:pt x="651596" y="337302"/>
                </a:lnTo>
                <a:lnTo>
                  <a:pt x="651220" y="335805"/>
                </a:lnTo>
                <a:lnTo>
                  <a:pt x="650844" y="334308"/>
                </a:lnTo>
                <a:lnTo>
                  <a:pt x="650550" y="332661"/>
                </a:lnTo>
                <a:lnTo>
                  <a:pt x="650550" y="330790"/>
                </a:lnTo>
                <a:lnTo>
                  <a:pt x="650403" y="329143"/>
                </a:lnTo>
                <a:lnTo>
                  <a:pt x="650403" y="327272"/>
                </a:lnTo>
                <a:lnTo>
                  <a:pt x="650632" y="325550"/>
                </a:lnTo>
                <a:lnTo>
                  <a:pt x="650844" y="323903"/>
                </a:lnTo>
                <a:lnTo>
                  <a:pt x="651073" y="322257"/>
                </a:lnTo>
                <a:lnTo>
                  <a:pt x="651302" y="320610"/>
                </a:lnTo>
                <a:lnTo>
                  <a:pt x="651449" y="318963"/>
                </a:lnTo>
                <a:lnTo>
                  <a:pt x="651678" y="317241"/>
                </a:lnTo>
                <a:lnTo>
                  <a:pt x="651891" y="315595"/>
                </a:lnTo>
                <a:lnTo>
                  <a:pt x="652267" y="314098"/>
                </a:lnTo>
                <a:lnTo>
                  <a:pt x="652496" y="312451"/>
                </a:lnTo>
                <a:lnTo>
                  <a:pt x="652725" y="310804"/>
                </a:lnTo>
                <a:lnTo>
                  <a:pt x="652725" y="308933"/>
                </a:lnTo>
                <a:lnTo>
                  <a:pt x="652790" y="307062"/>
                </a:lnTo>
                <a:lnTo>
                  <a:pt x="652790" y="305190"/>
                </a:lnTo>
                <a:lnTo>
                  <a:pt x="652790" y="303394"/>
                </a:lnTo>
                <a:lnTo>
                  <a:pt x="653019" y="301672"/>
                </a:lnTo>
                <a:lnTo>
                  <a:pt x="653248" y="300025"/>
                </a:lnTo>
                <a:lnTo>
                  <a:pt x="653477" y="298379"/>
                </a:lnTo>
                <a:lnTo>
                  <a:pt x="653689" y="296732"/>
                </a:lnTo>
                <a:lnTo>
                  <a:pt x="653836" y="295010"/>
                </a:lnTo>
                <a:lnTo>
                  <a:pt x="654441" y="293738"/>
                </a:lnTo>
                <a:lnTo>
                  <a:pt x="655046" y="292465"/>
                </a:lnTo>
                <a:lnTo>
                  <a:pt x="655799" y="291342"/>
                </a:lnTo>
                <a:lnTo>
                  <a:pt x="656534" y="290220"/>
                </a:lnTo>
                <a:lnTo>
                  <a:pt x="657287" y="289172"/>
                </a:lnTo>
                <a:lnTo>
                  <a:pt x="658268" y="288199"/>
                </a:lnTo>
                <a:lnTo>
                  <a:pt x="659380" y="287525"/>
                </a:lnTo>
                <a:lnTo>
                  <a:pt x="660361" y="286627"/>
                </a:lnTo>
                <a:lnTo>
                  <a:pt x="661260" y="285654"/>
                </a:lnTo>
                <a:lnTo>
                  <a:pt x="662372" y="284980"/>
                </a:lnTo>
                <a:lnTo>
                  <a:pt x="663353" y="284082"/>
                </a:lnTo>
                <a:lnTo>
                  <a:pt x="664252" y="283109"/>
                </a:lnTo>
                <a:lnTo>
                  <a:pt x="665070" y="282061"/>
                </a:lnTo>
                <a:lnTo>
                  <a:pt x="665822" y="280938"/>
                </a:lnTo>
                <a:lnTo>
                  <a:pt x="666721" y="280040"/>
                </a:lnTo>
                <a:lnTo>
                  <a:pt x="667473" y="278917"/>
                </a:lnTo>
                <a:lnTo>
                  <a:pt x="668438" y="278019"/>
                </a:lnTo>
                <a:lnTo>
                  <a:pt x="669419" y="277120"/>
                </a:lnTo>
                <a:lnTo>
                  <a:pt x="670155" y="275997"/>
                </a:lnTo>
                <a:lnTo>
                  <a:pt x="671054" y="275099"/>
                </a:lnTo>
                <a:lnTo>
                  <a:pt x="671888" y="273977"/>
                </a:lnTo>
                <a:lnTo>
                  <a:pt x="672788" y="273078"/>
                </a:lnTo>
                <a:lnTo>
                  <a:pt x="673245" y="272383"/>
                </a:lnTo>
                <a:lnTo>
                  <a:pt x="673523" y="271956"/>
                </a:lnTo>
                <a:lnTo>
                  <a:pt x="674504" y="271057"/>
                </a:lnTo>
                <a:lnTo>
                  <a:pt x="675257" y="269935"/>
                </a:lnTo>
                <a:lnTo>
                  <a:pt x="676009" y="268812"/>
                </a:lnTo>
                <a:lnTo>
                  <a:pt x="676744" y="267764"/>
                </a:lnTo>
                <a:lnTo>
                  <a:pt x="677578" y="266641"/>
                </a:lnTo>
                <a:lnTo>
                  <a:pt x="678314" y="265518"/>
                </a:lnTo>
                <a:lnTo>
                  <a:pt x="679066" y="264396"/>
                </a:lnTo>
                <a:lnTo>
                  <a:pt x="680048" y="263497"/>
                </a:lnTo>
                <a:lnTo>
                  <a:pt x="680800" y="262449"/>
                </a:lnTo>
                <a:lnTo>
                  <a:pt x="681535" y="261326"/>
                </a:lnTo>
                <a:lnTo>
                  <a:pt x="682140" y="260054"/>
                </a:lnTo>
                <a:lnTo>
                  <a:pt x="682893" y="258931"/>
                </a:lnTo>
                <a:lnTo>
                  <a:pt x="683416" y="257659"/>
                </a:lnTo>
                <a:lnTo>
                  <a:pt x="684004" y="256311"/>
                </a:lnTo>
                <a:lnTo>
                  <a:pt x="684381" y="254889"/>
                </a:lnTo>
                <a:lnTo>
                  <a:pt x="684838" y="253392"/>
                </a:lnTo>
                <a:lnTo>
                  <a:pt x="685362" y="252120"/>
                </a:lnTo>
                <a:lnTo>
                  <a:pt x="685950" y="250772"/>
                </a:lnTo>
                <a:lnTo>
                  <a:pt x="686555" y="249500"/>
                </a:lnTo>
                <a:lnTo>
                  <a:pt x="686931" y="248003"/>
                </a:lnTo>
                <a:lnTo>
                  <a:pt x="687520" y="246730"/>
                </a:lnTo>
                <a:lnTo>
                  <a:pt x="688060" y="245458"/>
                </a:lnTo>
                <a:lnTo>
                  <a:pt x="688648" y="244185"/>
                </a:lnTo>
                <a:lnTo>
                  <a:pt x="689253" y="242912"/>
                </a:lnTo>
                <a:lnTo>
                  <a:pt x="689842" y="241565"/>
                </a:lnTo>
                <a:lnTo>
                  <a:pt x="690365" y="240293"/>
                </a:lnTo>
                <a:lnTo>
                  <a:pt x="690970" y="239020"/>
                </a:lnTo>
                <a:lnTo>
                  <a:pt x="691575" y="237748"/>
                </a:lnTo>
                <a:lnTo>
                  <a:pt x="692098" y="236400"/>
                </a:lnTo>
                <a:lnTo>
                  <a:pt x="692540" y="234978"/>
                </a:lnTo>
                <a:lnTo>
                  <a:pt x="693063" y="233631"/>
                </a:lnTo>
                <a:lnTo>
                  <a:pt x="693521" y="232209"/>
                </a:lnTo>
                <a:lnTo>
                  <a:pt x="694044" y="230861"/>
                </a:lnTo>
                <a:lnTo>
                  <a:pt x="694486" y="229439"/>
                </a:lnTo>
                <a:lnTo>
                  <a:pt x="694862" y="227942"/>
                </a:lnTo>
                <a:lnTo>
                  <a:pt x="695091" y="226295"/>
                </a:lnTo>
                <a:lnTo>
                  <a:pt x="695467" y="224798"/>
                </a:lnTo>
                <a:lnTo>
                  <a:pt x="695679" y="223151"/>
                </a:lnTo>
                <a:lnTo>
                  <a:pt x="695908" y="221430"/>
                </a:lnTo>
                <a:lnTo>
                  <a:pt x="696055" y="219783"/>
                </a:lnTo>
                <a:lnTo>
                  <a:pt x="696137" y="217912"/>
                </a:lnTo>
                <a:lnTo>
                  <a:pt x="696137" y="216115"/>
                </a:lnTo>
                <a:lnTo>
                  <a:pt x="696366" y="214394"/>
                </a:lnTo>
                <a:lnTo>
                  <a:pt x="696366" y="212597"/>
                </a:lnTo>
                <a:lnTo>
                  <a:pt x="696431" y="210726"/>
                </a:lnTo>
                <a:lnTo>
                  <a:pt x="696660" y="209079"/>
                </a:lnTo>
                <a:lnTo>
                  <a:pt x="696808" y="207357"/>
                </a:lnTo>
                <a:lnTo>
                  <a:pt x="696889" y="205486"/>
                </a:lnTo>
                <a:lnTo>
                  <a:pt x="697102" y="203839"/>
                </a:lnTo>
                <a:lnTo>
                  <a:pt x="697102" y="201968"/>
                </a:lnTo>
                <a:lnTo>
                  <a:pt x="697102" y="200172"/>
                </a:lnTo>
                <a:lnTo>
                  <a:pt x="697184" y="198300"/>
                </a:lnTo>
                <a:lnTo>
                  <a:pt x="697184" y="196429"/>
                </a:lnTo>
                <a:lnTo>
                  <a:pt x="697184" y="194558"/>
                </a:lnTo>
                <a:lnTo>
                  <a:pt x="697265" y="192686"/>
                </a:lnTo>
                <a:lnTo>
                  <a:pt x="697478" y="191039"/>
                </a:lnTo>
                <a:lnTo>
                  <a:pt x="697707" y="189393"/>
                </a:lnTo>
                <a:lnTo>
                  <a:pt x="697854" y="187746"/>
                </a:lnTo>
                <a:lnTo>
                  <a:pt x="698083" y="186024"/>
                </a:lnTo>
                <a:lnTo>
                  <a:pt x="698312" y="184378"/>
                </a:lnTo>
                <a:lnTo>
                  <a:pt x="698524" y="182731"/>
                </a:lnTo>
                <a:lnTo>
                  <a:pt x="698901" y="181234"/>
                </a:lnTo>
                <a:lnTo>
                  <a:pt x="699129" y="179587"/>
                </a:lnTo>
                <a:lnTo>
                  <a:pt x="699358" y="177940"/>
                </a:lnTo>
                <a:lnTo>
                  <a:pt x="699587" y="176219"/>
                </a:lnTo>
                <a:lnTo>
                  <a:pt x="699734" y="174572"/>
                </a:lnTo>
                <a:lnTo>
                  <a:pt x="699947" y="172925"/>
                </a:lnTo>
                <a:lnTo>
                  <a:pt x="700323" y="171428"/>
                </a:lnTo>
                <a:lnTo>
                  <a:pt x="700781" y="169931"/>
                </a:lnTo>
                <a:lnTo>
                  <a:pt x="701157" y="168509"/>
                </a:lnTo>
                <a:lnTo>
                  <a:pt x="701370" y="166788"/>
                </a:lnTo>
                <a:lnTo>
                  <a:pt x="701746" y="165140"/>
                </a:lnTo>
                <a:lnTo>
                  <a:pt x="701974" y="163494"/>
                </a:lnTo>
                <a:lnTo>
                  <a:pt x="702351" y="161997"/>
                </a:lnTo>
                <a:lnTo>
                  <a:pt x="702580" y="160350"/>
                </a:lnTo>
                <a:lnTo>
                  <a:pt x="702956" y="158853"/>
                </a:lnTo>
                <a:lnTo>
                  <a:pt x="703397" y="157356"/>
                </a:lnTo>
                <a:lnTo>
                  <a:pt x="703544" y="155709"/>
                </a:lnTo>
                <a:lnTo>
                  <a:pt x="704002" y="154212"/>
                </a:lnTo>
                <a:lnTo>
                  <a:pt x="704215" y="152565"/>
                </a:lnTo>
                <a:lnTo>
                  <a:pt x="704215" y="151817"/>
                </a:lnTo>
                <a:lnTo>
                  <a:pt x="705196" y="149571"/>
                </a:lnTo>
                <a:lnTo>
                  <a:pt x="705196" y="147775"/>
                </a:lnTo>
                <a:lnTo>
                  <a:pt x="705425" y="146053"/>
                </a:lnTo>
                <a:lnTo>
                  <a:pt x="705637" y="144406"/>
                </a:lnTo>
                <a:lnTo>
                  <a:pt x="705637" y="142535"/>
                </a:lnTo>
                <a:lnTo>
                  <a:pt x="705866" y="140888"/>
                </a:lnTo>
                <a:lnTo>
                  <a:pt x="705866" y="139017"/>
                </a:lnTo>
                <a:lnTo>
                  <a:pt x="706046" y="137670"/>
                </a:lnTo>
                <a:lnTo>
                  <a:pt x="706095" y="137370"/>
                </a:lnTo>
                <a:lnTo>
                  <a:pt x="706095" y="135499"/>
                </a:lnTo>
                <a:lnTo>
                  <a:pt x="706160" y="133702"/>
                </a:lnTo>
                <a:lnTo>
                  <a:pt x="706160" y="131831"/>
                </a:lnTo>
                <a:lnTo>
                  <a:pt x="706389" y="130110"/>
                </a:lnTo>
                <a:lnTo>
                  <a:pt x="706389" y="128313"/>
                </a:lnTo>
                <a:lnTo>
                  <a:pt x="706242" y="126591"/>
                </a:lnTo>
                <a:lnTo>
                  <a:pt x="705866" y="125169"/>
                </a:lnTo>
                <a:lnTo>
                  <a:pt x="705572" y="123597"/>
                </a:lnTo>
                <a:lnTo>
                  <a:pt x="705196" y="122175"/>
                </a:lnTo>
                <a:lnTo>
                  <a:pt x="704672" y="120828"/>
                </a:lnTo>
                <a:lnTo>
                  <a:pt x="704296" y="119331"/>
                </a:lnTo>
                <a:lnTo>
                  <a:pt x="703773" y="118058"/>
                </a:lnTo>
                <a:lnTo>
                  <a:pt x="703397" y="116561"/>
                </a:lnTo>
                <a:lnTo>
                  <a:pt x="702874" y="115214"/>
                </a:lnTo>
                <a:lnTo>
                  <a:pt x="702351" y="113941"/>
                </a:lnTo>
                <a:lnTo>
                  <a:pt x="701827" y="112669"/>
                </a:lnTo>
                <a:lnTo>
                  <a:pt x="701451" y="111172"/>
                </a:lnTo>
                <a:lnTo>
                  <a:pt x="700928" y="109824"/>
                </a:lnTo>
                <a:lnTo>
                  <a:pt x="700405" y="108552"/>
                </a:lnTo>
                <a:lnTo>
                  <a:pt x="699800" y="107205"/>
                </a:lnTo>
                <a:lnTo>
                  <a:pt x="699277" y="105932"/>
                </a:lnTo>
                <a:lnTo>
                  <a:pt x="698753" y="104585"/>
                </a:lnTo>
                <a:lnTo>
                  <a:pt x="698230" y="103312"/>
                </a:lnTo>
                <a:lnTo>
                  <a:pt x="697707" y="101965"/>
                </a:lnTo>
                <a:lnTo>
                  <a:pt x="697331" y="100468"/>
                </a:lnTo>
                <a:lnTo>
                  <a:pt x="696808" y="99195"/>
                </a:lnTo>
                <a:lnTo>
                  <a:pt x="696284" y="97923"/>
                </a:lnTo>
                <a:lnTo>
                  <a:pt x="695532" y="96725"/>
                </a:lnTo>
                <a:lnTo>
                  <a:pt x="695009" y="95453"/>
                </a:lnTo>
                <a:lnTo>
                  <a:pt x="694420" y="94554"/>
                </a:lnTo>
                <a:lnTo>
                  <a:pt x="694257" y="93207"/>
                </a:lnTo>
                <a:lnTo>
                  <a:pt x="693733" y="91935"/>
                </a:lnTo>
                <a:lnTo>
                  <a:pt x="693210" y="90587"/>
                </a:lnTo>
                <a:lnTo>
                  <a:pt x="692850" y="89090"/>
                </a:lnTo>
                <a:lnTo>
                  <a:pt x="692311" y="87817"/>
                </a:lnTo>
                <a:lnTo>
                  <a:pt x="691788" y="86470"/>
                </a:lnTo>
                <a:lnTo>
                  <a:pt x="691264" y="85198"/>
                </a:lnTo>
                <a:lnTo>
                  <a:pt x="690676" y="83925"/>
                </a:lnTo>
                <a:lnTo>
                  <a:pt x="690005" y="82728"/>
                </a:lnTo>
                <a:lnTo>
                  <a:pt x="689400" y="81455"/>
                </a:lnTo>
                <a:lnTo>
                  <a:pt x="688877" y="80183"/>
                </a:lnTo>
                <a:lnTo>
                  <a:pt x="688354" y="78835"/>
                </a:lnTo>
                <a:lnTo>
                  <a:pt x="687602" y="77713"/>
                </a:lnTo>
                <a:lnTo>
                  <a:pt x="687079" y="76440"/>
                </a:lnTo>
                <a:lnTo>
                  <a:pt x="686555" y="75093"/>
                </a:lnTo>
                <a:lnTo>
                  <a:pt x="686032" y="73820"/>
                </a:lnTo>
                <a:lnTo>
                  <a:pt x="685656" y="72323"/>
                </a:lnTo>
                <a:lnTo>
                  <a:pt x="685133" y="70976"/>
                </a:lnTo>
                <a:lnTo>
                  <a:pt x="684757" y="69479"/>
                </a:lnTo>
                <a:lnTo>
                  <a:pt x="684233" y="68206"/>
                </a:lnTo>
                <a:lnTo>
                  <a:pt x="683857" y="66709"/>
                </a:lnTo>
                <a:lnTo>
                  <a:pt x="683710" y="65063"/>
                </a:lnTo>
                <a:lnTo>
                  <a:pt x="683334" y="63565"/>
                </a:lnTo>
                <a:lnTo>
                  <a:pt x="683040" y="62068"/>
                </a:lnTo>
                <a:lnTo>
                  <a:pt x="682893" y="60421"/>
                </a:lnTo>
                <a:lnTo>
                  <a:pt x="682517" y="58924"/>
                </a:lnTo>
                <a:lnTo>
                  <a:pt x="682140" y="57428"/>
                </a:lnTo>
                <a:lnTo>
                  <a:pt x="682206" y="55555"/>
                </a:lnTo>
                <a:lnTo>
                  <a:pt x="682206" y="53685"/>
                </a:lnTo>
                <a:lnTo>
                  <a:pt x="682206" y="51814"/>
                </a:lnTo>
                <a:lnTo>
                  <a:pt x="682059" y="50168"/>
                </a:lnTo>
                <a:lnTo>
                  <a:pt x="681912" y="48519"/>
                </a:lnTo>
                <a:lnTo>
                  <a:pt x="681764" y="46798"/>
                </a:lnTo>
                <a:lnTo>
                  <a:pt x="681764" y="44927"/>
                </a:lnTo>
                <a:lnTo>
                  <a:pt x="681993" y="43280"/>
                </a:lnTo>
                <a:lnTo>
                  <a:pt x="681993" y="41408"/>
                </a:lnTo>
                <a:lnTo>
                  <a:pt x="682059" y="39613"/>
                </a:lnTo>
                <a:lnTo>
                  <a:pt x="682059" y="37741"/>
                </a:lnTo>
                <a:lnTo>
                  <a:pt x="682288" y="36094"/>
                </a:lnTo>
                <a:lnTo>
                  <a:pt x="682288" y="34223"/>
                </a:lnTo>
                <a:lnTo>
                  <a:pt x="682517" y="32577"/>
                </a:lnTo>
                <a:lnTo>
                  <a:pt x="682745" y="30855"/>
                </a:lnTo>
                <a:lnTo>
                  <a:pt x="683105" y="29357"/>
                </a:lnTo>
                <a:lnTo>
                  <a:pt x="683334" y="27711"/>
                </a:lnTo>
                <a:lnTo>
                  <a:pt x="683563" y="26064"/>
                </a:lnTo>
                <a:lnTo>
                  <a:pt x="683563" y="24194"/>
                </a:lnTo>
                <a:lnTo>
                  <a:pt x="683792" y="22545"/>
                </a:lnTo>
                <a:lnTo>
                  <a:pt x="684004" y="20899"/>
                </a:lnTo>
                <a:lnTo>
                  <a:pt x="684233" y="19177"/>
                </a:lnTo>
                <a:lnTo>
                  <a:pt x="684609" y="17756"/>
                </a:lnTo>
                <a:lnTo>
                  <a:pt x="684838" y="16034"/>
                </a:lnTo>
                <a:lnTo>
                  <a:pt x="685215" y="14537"/>
                </a:lnTo>
                <a:lnTo>
                  <a:pt x="685574" y="13114"/>
                </a:lnTo>
                <a:lnTo>
                  <a:pt x="686032" y="11618"/>
                </a:lnTo>
                <a:lnTo>
                  <a:pt x="686408" y="10120"/>
                </a:lnTo>
                <a:lnTo>
                  <a:pt x="686784" y="8697"/>
                </a:lnTo>
                <a:lnTo>
                  <a:pt x="687160" y="7201"/>
                </a:lnTo>
                <a:lnTo>
                  <a:pt x="687602" y="5704"/>
                </a:lnTo>
                <a:lnTo>
                  <a:pt x="687978" y="4207"/>
                </a:lnTo>
                <a:lnTo>
                  <a:pt x="688583" y="2917"/>
                </a:lnTo>
                <a:lnTo>
                  <a:pt x="688943" y="1438"/>
                </a:lnTo>
                <a:lnTo>
                  <a:pt x="667490" y="1207"/>
                </a:lnTo>
                <a:lnTo>
                  <a:pt x="623358" y="733"/>
                </a:lnTo>
                <a:lnTo>
                  <a:pt x="623161" y="731"/>
                </a:lnTo>
                <a:lnTo>
                  <a:pt x="622932" y="731"/>
                </a:lnTo>
                <a:lnTo>
                  <a:pt x="622148" y="721"/>
                </a:lnTo>
                <a:lnTo>
                  <a:pt x="621019" y="707"/>
                </a:lnTo>
                <a:lnTo>
                  <a:pt x="582496" y="452"/>
                </a:lnTo>
                <a:lnTo>
                  <a:pt x="537203" y="151"/>
                </a:lnTo>
                <a:lnTo>
                  <a:pt x="536827" y="612"/>
                </a:lnTo>
                <a:lnTo>
                  <a:pt x="536794" y="895"/>
                </a:lnTo>
                <a:lnTo>
                  <a:pt x="536631" y="2598"/>
                </a:lnTo>
                <a:lnTo>
                  <a:pt x="536532" y="2716"/>
                </a:lnTo>
                <a:lnTo>
                  <a:pt x="536369" y="2940"/>
                </a:lnTo>
                <a:lnTo>
                  <a:pt x="536058" y="3416"/>
                </a:lnTo>
                <a:lnTo>
                  <a:pt x="535715" y="3570"/>
                </a:lnTo>
                <a:lnTo>
                  <a:pt x="535388" y="4149"/>
                </a:lnTo>
                <a:lnTo>
                  <a:pt x="535355" y="4443"/>
                </a:lnTo>
                <a:lnTo>
                  <a:pt x="535094" y="4695"/>
                </a:lnTo>
                <a:lnTo>
                  <a:pt x="534848" y="4790"/>
                </a:lnTo>
                <a:lnTo>
                  <a:pt x="534538" y="5066"/>
                </a:lnTo>
                <a:lnTo>
                  <a:pt x="533704" y="5112"/>
                </a:lnTo>
                <a:lnTo>
                  <a:pt x="533704" y="5329"/>
                </a:lnTo>
                <a:lnTo>
                  <a:pt x="533213" y="5318"/>
                </a:lnTo>
                <a:lnTo>
                  <a:pt x="532935" y="5133"/>
                </a:lnTo>
                <a:lnTo>
                  <a:pt x="532363" y="4533"/>
                </a:lnTo>
                <a:lnTo>
                  <a:pt x="532199" y="4476"/>
                </a:lnTo>
                <a:lnTo>
                  <a:pt x="531725" y="4899"/>
                </a:lnTo>
                <a:lnTo>
                  <a:pt x="531496" y="5247"/>
                </a:lnTo>
                <a:lnTo>
                  <a:pt x="531120" y="5825"/>
                </a:lnTo>
                <a:lnTo>
                  <a:pt x="530711" y="6402"/>
                </a:lnTo>
                <a:lnTo>
                  <a:pt x="530401" y="6621"/>
                </a:lnTo>
                <a:lnTo>
                  <a:pt x="530205" y="6814"/>
                </a:lnTo>
                <a:lnTo>
                  <a:pt x="529812" y="7290"/>
                </a:lnTo>
                <a:lnTo>
                  <a:pt x="529698" y="7744"/>
                </a:lnTo>
                <a:lnTo>
                  <a:pt x="529632" y="8093"/>
                </a:lnTo>
                <a:lnTo>
                  <a:pt x="529583" y="8413"/>
                </a:lnTo>
                <a:lnTo>
                  <a:pt x="529142" y="9273"/>
                </a:lnTo>
                <a:lnTo>
                  <a:pt x="528520" y="9935"/>
                </a:lnTo>
                <a:lnTo>
                  <a:pt x="528504" y="10205"/>
                </a:lnTo>
                <a:lnTo>
                  <a:pt x="528782" y="10365"/>
                </a:lnTo>
                <a:lnTo>
                  <a:pt x="529289" y="10501"/>
                </a:lnTo>
                <a:lnTo>
                  <a:pt x="529518" y="10668"/>
                </a:lnTo>
                <a:lnTo>
                  <a:pt x="529681" y="10982"/>
                </a:lnTo>
                <a:lnTo>
                  <a:pt x="529714" y="11574"/>
                </a:lnTo>
                <a:lnTo>
                  <a:pt x="530025" y="11657"/>
                </a:lnTo>
                <a:lnTo>
                  <a:pt x="530205" y="11843"/>
                </a:lnTo>
                <a:lnTo>
                  <a:pt x="529976" y="12107"/>
                </a:lnTo>
                <a:lnTo>
                  <a:pt x="529616" y="12126"/>
                </a:lnTo>
                <a:lnTo>
                  <a:pt x="529354" y="12030"/>
                </a:lnTo>
                <a:lnTo>
                  <a:pt x="529158" y="12151"/>
                </a:lnTo>
                <a:lnTo>
                  <a:pt x="528831" y="12277"/>
                </a:lnTo>
                <a:lnTo>
                  <a:pt x="528962" y="12074"/>
                </a:lnTo>
                <a:lnTo>
                  <a:pt x="528618" y="11814"/>
                </a:lnTo>
                <a:lnTo>
                  <a:pt x="528439" y="11958"/>
                </a:lnTo>
                <a:lnTo>
                  <a:pt x="528308" y="11907"/>
                </a:lnTo>
                <a:lnTo>
                  <a:pt x="528079" y="11740"/>
                </a:lnTo>
                <a:lnTo>
                  <a:pt x="527932" y="11950"/>
                </a:lnTo>
                <a:lnTo>
                  <a:pt x="527588" y="11953"/>
                </a:lnTo>
                <a:lnTo>
                  <a:pt x="527229" y="12126"/>
                </a:lnTo>
                <a:lnTo>
                  <a:pt x="526689" y="12260"/>
                </a:lnTo>
                <a:lnTo>
                  <a:pt x="526395" y="12550"/>
                </a:lnTo>
                <a:lnTo>
                  <a:pt x="526248" y="12839"/>
                </a:lnTo>
                <a:lnTo>
                  <a:pt x="525888" y="13590"/>
                </a:lnTo>
                <a:lnTo>
                  <a:pt x="525626" y="13667"/>
                </a:lnTo>
                <a:lnTo>
                  <a:pt x="525446" y="13449"/>
                </a:lnTo>
                <a:lnTo>
                  <a:pt x="525136" y="13320"/>
                </a:lnTo>
                <a:lnTo>
                  <a:pt x="524841" y="13353"/>
                </a:lnTo>
                <a:lnTo>
                  <a:pt x="524367" y="13366"/>
                </a:lnTo>
                <a:lnTo>
                  <a:pt x="524007" y="13462"/>
                </a:lnTo>
                <a:lnTo>
                  <a:pt x="524089" y="13655"/>
                </a:lnTo>
                <a:lnTo>
                  <a:pt x="523926" y="13899"/>
                </a:lnTo>
                <a:lnTo>
                  <a:pt x="523893" y="14123"/>
                </a:lnTo>
                <a:lnTo>
                  <a:pt x="523729" y="14573"/>
                </a:lnTo>
                <a:lnTo>
                  <a:pt x="523664" y="14901"/>
                </a:lnTo>
                <a:lnTo>
                  <a:pt x="523484" y="15267"/>
                </a:lnTo>
                <a:lnTo>
                  <a:pt x="523272" y="15434"/>
                </a:lnTo>
                <a:lnTo>
                  <a:pt x="523288" y="15697"/>
                </a:lnTo>
                <a:lnTo>
                  <a:pt x="523255" y="16005"/>
                </a:lnTo>
                <a:lnTo>
                  <a:pt x="523173" y="16275"/>
                </a:lnTo>
                <a:lnTo>
                  <a:pt x="522961" y="16250"/>
                </a:lnTo>
                <a:lnTo>
                  <a:pt x="522683" y="16898"/>
                </a:lnTo>
                <a:lnTo>
                  <a:pt x="522487" y="17167"/>
                </a:lnTo>
                <a:lnTo>
                  <a:pt x="522438" y="17431"/>
                </a:lnTo>
                <a:lnTo>
                  <a:pt x="522568" y="17952"/>
                </a:lnTo>
                <a:lnTo>
                  <a:pt x="522536" y="18113"/>
                </a:lnTo>
                <a:lnTo>
                  <a:pt x="522863" y="17939"/>
                </a:lnTo>
                <a:lnTo>
                  <a:pt x="523043" y="17714"/>
                </a:lnTo>
                <a:lnTo>
                  <a:pt x="523206" y="17907"/>
                </a:lnTo>
                <a:lnTo>
                  <a:pt x="523190" y="18319"/>
                </a:lnTo>
                <a:lnTo>
                  <a:pt x="523321" y="18440"/>
                </a:lnTo>
                <a:lnTo>
                  <a:pt x="523501" y="18440"/>
                </a:lnTo>
                <a:lnTo>
                  <a:pt x="523779" y="18305"/>
                </a:lnTo>
                <a:lnTo>
                  <a:pt x="524056" y="18492"/>
                </a:lnTo>
                <a:lnTo>
                  <a:pt x="524204" y="18685"/>
                </a:lnTo>
                <a:lnTo>
                  <a:pt x="524383" y="18909"/>
                </a:lnTo>
                <a:lnTo>
                  <a:pt x="524563" y="18999"/>
                </a:lnTo>
                <a:lnTo>
                  <a:pt x="524809" y="19185"/>
                </a:lnTo>
                <a:lnTo>
                  <a:pt x="525037" y="19409"/>
                </a:lnTo>
                <a:lnTo>
                  <a:pt x="525463" y="19422"/>
                </a:lnTo>
                <a:lnTo>
                  <a:pt x="525414" y="19602"/>
                </a:lnTo>
                <a:lnTo>
                  <a:pt x="525119" y="19584"/>
                </a:lnTo>
                <a:lnTo>
                  <a:pt x="524939" y="19988"/>
                </a:lnTo>
                <a:lnTo>
                  <a:pt x="525119" y="20168"/>
                </a:lnTo>
                <a:lnTo>
                  <a:pt x="524907" y="20457"/>
                </a:lnTo>
                <a:lnTo>
                  <a:pt x="524662" y="20894"/>
                </a:lnTo>
                <a:lnTo>
                  <a:pt x="524858" y="21023"/>
                </a:lnTo>
                <a:lnTo>
                  <a:pt x="524858" y="21273"/>
                </a:lnTo>
                <a:lnTo>
                  <a:pt x="524694" y="21517"/>
                </a:lnTo>
                <a:lnTo>
                  <a:pt x="524498" y="22024"/>
                </a:lnTo>
                <a:lnTo>
                  <a:pt x="524694" y="22294"/>
                </a:lnTo>
                <a:lnTo>
                  <a:pt x="524727" y="22583"/>
                </a:lnTo>
                <a:lnTo>
                  <a:pt x="524514" y="23020"/>
                </a:lnTo>
                <a:lnTo>
                  <a:pt x="524253" y="23495"/>
                </a:lnTo>
                <a:lnTo>
                  <a:pt x="524416" y="23522"/>
                </a:lnTo>
                <a:lnTo>
                  <a:pt x="524841" y="23522"/>
                </a:lnTo>
                <a:lnTo>
                  <a:pt x="524939" y="23778"/>
                </a:lnTo>
                <a:lnTo>
                  <a:pt x="525070" y="23901"/>
                </a:lnTo>
                <a:lnTo>
                  <a:pt x="525201" y="24131"/>
                </a:lnTo>
                <a:lnTo>
                  <a:pt x="525381" y="24221"/>
                </a:lnTo>
                <a:lnTo>
                  <a:pt x="525675" y="24279"/>
                </a:lnTo>
                <a:lnTo>
                  <a:pt x="525888" y="24344"/>
                </a:lnTo>
                <a:lnTo>
                  <a:pt x="526117" y="24597"/>
                </a:lnTo>
                <a:lnTo>
                  <a:pt x="526346" y="24488"/>
                </a:lnTo>
                <a:lnTo>
                  <a:pt x="526558" y="24697"/>
                </a:lnTo>
                <a:lnTo>
                  <a:pt x="526738" y="24831"/>
                </a:lnTo>
                <a:lnTo>
                  <a:pt x="526918" y="24831"/>
                </a:lnTo>
                <a:lnTo>
                  <a:pt x="527245" y="24884"/>
                </a:lnTo>
                <a:lnTo>
                  <a:pt x="527686" y="24974"/>
                </a:lnTo>
                <a:lnTo>
                  <a:pt x="527866" y="25095"/>
                </a:lnTo>
                <a:lnTo>
                  <a:pt x="527866" y="25301"/>
                </a:lnTo>
                <a:lnTo>
                  <a:pt x="527523" y="25583"/>
                </a:lnTo>
                <a:lnTo>
                  <a:pt x="527474" y="25830"/>
                </a:lnTo>
                <a:lnTo>
                  <a:pt x="527686" y="26064"/>
                </a:lnTo>
                <a:lnTo>
                  <a:pt x="527637" y="26246"/>
                </a:lnTo>
                <a:lnTo>
                  <a:pt x="527310" y="26290"/>
                </a:lnTo>
                <a:lnTo>
                  <a:pt x="527180" y="26412"/>
                </a:lnTo>
                <a:lnTo>
                  <a:pt x="527065" y="26607"/>
                </a:lnTo>
                <a:lnTo>
                  <a:pt x="526624" y="26707"/>
                </a:lnTo>
                <a:lnTo>
                  <a:pt x="526493" y="26946"/>
                </a:lnTo>
                <a:lnTo>
                  <a:pt x="526166" y="27176"/>
                </a:lnTo>
                <a:lnTo>
                  <a:pt x="525822" y="27685"/>
                </a:lnTo>
                <a:lnTo>
                  <a:pt x="525708" y="27819"/>
                </a:lnTo>
                <a:lnTo>
                  <a:pt x="525365" y="27985"/>
                </a:lnTo>
                <a:lnTo>
                  <a:pt x="524923" y="28012"/>
                </a:lnTo>
                <a:lnTo>
                  <a:pt x="524531" y="28442"/>
                </a:lnTo>
                <a:lnTo>
                  <a:pt x="524040" y="28398"/>
                </a:lnTo>
                <a:lnTo>
                  <a:pt x="523779" y="28589"/>
                </a:lnTo>
                <a:lnTo>
                  <a:pt x="523386" y="28885"/>
                </a:lnTo>
                <a:lnTo>
                  <a:pt x="523533" y="29078"/>
                </a:lnTo>
                <a:lnTo>
                  <a:pt x="523468" y="29244"/>
                </a:lnTo>
                <a:lnTo>
                  <a:pt x="523222" y="29277"/>
                </a:lnTo>
                <a:lnTo>
                  <a:pt x="523026" y="29400"/>
                </a:lnTo>
                <a:lnTo>
                  <a:pt x="522781" y="29643"/>
                </a:lnTo>
                <a:lnTo>
                  <a:pt x="522667" y="29970"/>
                </a:lnTo>
                <a:lnTo>
                  <a:pt x="522585" y="30273"/>
                </a:lnTo>
                <a:lnTo>
                  <a:pt x="522797" y="30317"/>
                </a:lnTo>
                <a:lnTo>
                  <a:pt x="522912" y="30487"/>
                </a:lnTo>
                <a:lnTo>
                  <a:pt x="522667" y="30620"/>
                </a:lnTo>
                <a:lnTo>
                  <a:pt x="522618" y="30780"/>
                </a:lnTo>
                <a:lnTo>
                  <a:pt x="522438" y="31063"/>
                </a:lnTo>
                <a:lnTo>
                  <a:pt x="522192" y="31339"/>
                </a:lnTo>
                <a:lnTo>
                  <a:pt x="522290" y="31576"/>
                </a:lnTo>
                <a:lnTo>
                  <a:pt x="522029" y="31692"/>
                </a:lnTo>
                <a:lnTo>
                  <a:pt x="522078" y="31975"/>
                </a:lnTo>
                <a:lnTo>
                  <a:pt x="522045" y="32248"/>
                </a:lnTo>
                <a:lnTo>
                  <a:pt x="521751" y="32521"/>
                </a:lnTo>
                <a:lnTo>
                  <a:pt x="521849" y="32668"/>
                </a:lnTo>
                <a:lnTo>
                  <a:pt x="521898" y="32919"/>
                </a:lnTo>
                <a:lnTo>
                  <a:pt x="521849" y="33177"/>
                </a:lnTo>
                <a:lnTo>
                  <a:pt x="521816" y="33484"/>
                </a:lnTo>
                <a:lnTo>
                  <a:pt x="521686" y="33820"/>
                </a:lnTo>
                <a:lnTo>
                  <a:pt x="521669" y="34237"/>
                </a:lnTo>
                <a:lnTo>
                  <a:pt x="521506" y="34506"/>
                </a:lnTo>
                <a:lnTo>
                  <a:pt x="521522" y="34693"/>
                </a:lnTo>
                <a:lnTo>
                  <a:pt x="521636" y="34809"/>
                </a:lnTo>
                <a:lnTo>
                  <a:pt x="521391" y="35103"/>
                </a:lnTo>
                <a:lnTo>
                  <a:pt x="521113" y="35316"/>
                </a:lnTo>
                <a:lnTo>
                  <a:pt x="520884" y="35483"/>
                </a:lnTo>
                <a:lnTo>
                  <a:pt x="520786" y="35778"/>
                </a:lnTo>
                <a:lnTo>
                  <a:pt x="520623" y="36061"/>
                </a:lnTo>
                <a:lnTo>
                  <a:pt x="520541" y="36318"/>
                </a:lnTo>
                <a:lnTo>
                  <a:pt x="520525" y="36625"/>
                </a:lnTo>
                <a:lnTo>
                  <a:pt x="520737" y="36845"/>
                </a:lnTo>
                <a:lnTo>
                  <a:pt x="520901" y="36934"/>
                </a:lnTo>
                <a:lnTo>
                  <a:pt x="521097" y="37075"/>
                </a:lnTo>
                <a:lnTo>
                  <a:pt x="520966" y="37165"/>
                </a:lnTo>
                <a:lnTo>
                  <a:pt x="520655" y="37038"/>
                </a:lnTo>
                <a:lnTo>
                  <a:pt x="520475" y="37262"/>
                </a:lnTo>
                <a:lnTo>
                  <a:pt x="520443" y="37641"/>
                </a:lnTo>
                <a:lnTo>
                  <a:pt x="520541" y="37943"/>
                </a:lnTo>
                <a:lnTo>
                  <a:pt x="520541" y="38149"/>
                </a:lnTo>
                <a:lnTo>
                  <a:pt x="520263" y="38161"/>
                </a:lnTo>
                <a:lnTo>
                  <a:pt x="520099" y="38297"/>
                </a:lnTo>
                <a:lnTo>
                  <a:pt x="519969" y="38586"/>
                </a:lnTo>
                <a:lnTo>
                  <a:pt x="519936" y="38900"/>
                </a:lnTo>
                <a:lnTo>
                  <a:pt x="519756" y="39176"/>
                </a:lnTo>
                <a:lnTo>
                  <a:pt x="519740" y="39472"/>
                </a:lnTo>
                <a:lnTo>
                  <a:pt x="520001" y="39703"/>
                </a:lnTo>
                <a:lnTo>
                  <a:pt x="520214" y="39735"/>
                </a:lnTo>
                <a:lnTo>
                  <a:pt x="520361" y="39832"/>
                </a:lnTo>
                <a:lnTo>
                  <a:pt x="520247" y="39973"/>
                </a:lnTo>
                <a:lnTo>
                  <a:pt x="520099" y="40089"/>
                </a:lnTo>
                <a:lnTo>
                  <a:pt x="520001" y="40321"/>
                </a:lnTo>
                <a:lnTo>
                  <a:pt x="519854" y="40519"/>
                </a:lnTo>
                <a:lnTo>
                  <a:pt x="519756" y="40687"/>
                </a:lnTo>
                <a:lnTo>
                  <a:pt x="519462" y="41008"/>
                </a:lnTo>
                <a:lnTo>
                  <a:pt x="519298" y="41477"/>
                </a:lnTo>
                <a:lnTo>
                  <a:pt x="519200" y="42036"/>
                </a:lnTo>
                <a:lnTo>
                  <a:pt x="519347" y="42536"/>
                </a:lnTo>
                <a:lnTo>
                  <a:pt x="519151" y="42736"/>
                </a:lnTo>
                <a:lnTo>
                  <a:pt x="518775" y="43009"/>
                </a:lnTo>
                <a:lnTo>
                  <a:pt x="518742" y="43482"/>
                </a:lnTo>
                <a:lnTo>
                  <a:pt x="518644" y="43642"/>
                </a:lnTo>
                <a:lnTo>
                  <a:pt x="518170" y="43706"/>
                </a:lnTo>
                <a:lnTo>
                  <a:pt x="517532" y="43674"/>
                </a:lnTo>
                <a:lnTo>
                  <a:pt x="517352" y="43866"/>
                </a:lnTo>
                <a:lnTo>
                  <a:pt x="517189" y="43892"/>
                </a:lnTo>
                <a:lnTo>
                  <a:pt x="516911" y="43642"/>
                </a:lnTo>
                <a:lnTo>
                  <a:pt x="516551" y="43902"/>
                </a:lnTo>
                <a:lnTo>
                  <a:pt x="516698" y="44136"/>
                </a:lnTo>
                <a:lnTo>
                  <a:pt x="516944" y="44499"/>
                </a:lnTo>
                <a:lnTo>
                  <a:pt x="516862" y="44727"/>
                </a:lnTo>
                <a:lnTo>
                  <a:pt x="516600" y="44857"/>
                </a:lnTo>
                <a:lnTo>
                  <a:pt x="516273" y="44965"/>
                </a:lnTo>
                <a:lnTo>
                  <a:pt x="516175" y="45306"/>
                </a:lnTo>
                <a:lnTo>
                  <a:pt x="516061" y="45460"/>
                </a:lnTo>
                <a:lnTo>
                  <a:pt x="515897" y="45331"/>
                </a:lnTo>
                <a:lnTo>
                  <a:pt x="515668" y="45494"/>
                </a:lnTo>
                <a:lnTo>
                  <a:pt x="515309" y="45820"/>
                </a:lnTo>
                <a:lnTo>
                  <a:pt x="514981" y="45993"/>
                </a:lnTo>
                <a:lnTo>
                  <a:pt x="514736" y="46193"/>
                </a:lnTo>
                <a:lnTo>
                  <a:pt x="514344" y="46215"/>
                </a:lnTo>
                <a:lnTo>
                  <a:pt x="514295" y="46449"/>
                </a:lnTo>
                <a:lnTo>
                  <a:pt x="514115" y="46449"/>
                </a:lnTo>
                <a:lnTo>
                  <a:pt x="513951" y="46533"/>
                </a:lnTo>
                <a:lnTo>
                  <a:pt x="513592" y="46770"/>
                </a:lnTo>
                <a:lnTo>
                  <a:pt x="513592" y="46950"/>
                </a:lnTo>
                <a:lnTo>
                  <a:pt x="513494" y="47118"/>
                </a:lnTo>
                <a:lnTo>
                  <a:pt x="513036" y="47432"/>
                </a:lnTo>
                <a:lnTo>
                  <a:pt x="512856" y="47612"/>
                </a:lnTo>
                <a:lnTo>
                  <a:pt x="512856" y="47766"/>
                </a:lnTo>
                <a:lnTo>
                  <a:pt x="512643" y="48281"/>
                </a:lnTo>
                <a:lnTo>
                  <a:pt x="512480" y="48668"/>
                </a:lnTo>
                <a:lnTo>
                  <a:pt x="512643" y="48897"/>
                </a:lnTo>
                <a:lnTo>
                  <a:pt x="512741" y="49196"/>
                </a:lnTo>
                <a:lnTo>
                  <a:pt x="512970" y="49263"/>
                </a:lnTo>
                <a:lnTo>
                  <a:pt x="512987" y="49559"/>
                </a:lnTo>
                <a:lnTo>
                  <a:pt x="513068" y="49857"/>
                </a:lnTo>
                <a:lnTo>
                  <a:pt x="513330" y="49829"/>
                </a:lnTo>
                <a:lnTo>
                  <a:pt x="513526" y="49720"/>
                </a:lnTo>
                <a:lnTo>
                  <a:pt x="513706" y="49720"/>
                </a:lnTo>
                <a:lnTo>
                  <a:pt x="513968" y="50133"/>
                </a:lnTo>
                <a:lnTo>
                  <a:pt x="513608" y="50573"/>
                </a:lnTo>
                <a:lnTo>
                  <a:pt x="513739" y="50805"/>
                </a:lnTo>
                <a:lnTo>
                  <a:pt x="513804" y="50979"/>
                </a:lnTo>
                <a:lnTo>
                  <a:pt x="513641" y="51448"/>
                </a:lnTo>
                <a:lnTo>
                  <a:pt x="513379" y="51808"/>
                </a:lnTo>
                <a:lnTo>
                  <a:pt x="513036" y="52025"/>
                </a:lnTo>
                <a:lnTo>
                  <a:pt x="512414" y="52411"/>
                </a:lnTo>
                <a:lnTo>
                  <a:pt x="511728" y="52751"/>
                </a:lnTo>
                <a:lnTo>
                  <a:pt x="511253" y="53099"/>
                </a:lnTo>
                <a:lnTo>
                  <a:pt x="511286" y="53292"/>
                </a:lnTo>
                <a:lnTo>
                  <a:pt x="511204" y="53459"/>
                </a:lnTo>
                <a:lnTo>
                  <a:pt x="511057" y="53472"/>
                </a:lnTo>
                <a:lnTo>
                  <a:pt x="510943" y="53382"/>
                </a:lnTo>
                <a:lnTo>
                  <a:pt x="510779" y="53394"/>
                </a:lnTo>
                <a:lnTo>
                  <a:pt x="510697" y="53562"/>
                </a:lnTo>
                <a:lnTo>
                  <a:pt x="510354" y="53915"/>
                </a:lnTo>
                <a:lnTo>
                  <a:pt x="510158" y="53966"/>
                </a:lnTo>
                <a:lnTo>
                  <a:pt x="509733" y="53876"/>
                </a:lnTo>
                <a:lnTo>
                  <a:pt x="509635" y="54012"/>
                </a:lnTo>
                <a:lnTo>
                  <a:pt x="509210" y="54275"/>
                </a:lnTo>
                <a:lnTo>
                  <a:pt x="508719" y="54378"/>
                </a:lnTo>
                <a:lnTo>
                  <a:pt x="508408" y="54345"/>
                </a:lnTo>
                <a:lnTo>
                  <a:pt x="507983" y="54147"/>
                </a:lnTo>
                <a:lnTo>
                  <a:pt x="507918" y="54282"/>
                </a:lnTo>
                <a:lnTo>
                  <a:pt x="507967" y="54506"/>
                </a:lnTo>
                <a:lnTo>
                  <a:pt x="508392" y="54641"/>
                </a:lnTo>
                <a:lnTo>
                  <a:pt x="508245" y="54994"/>
                </a:lnTo>
                <a:lnTo>
                  <a:pt x="508212" y="55174"/>
                </a:lnTo>
                <a:lnTo>
                  <a:pt x="508539" y="55380"/>
                </a:lnTo>
                <a:lnTo>
                  <a:pt x="508555" y="55662"/>
                </a:lnTo>
                <a:lnTo>
                  <a:pt x="508654" y="55881"/>
                </a:lnTo>
                <a:lnTo>
                  <a:pt x="508588" y="56034"/>
                </a:lnTo>
                <a:lnTo>
                  <a:pt x="508425" y="56151"/>
                </a:lnTo>
                <a:lnTo>
                  <a:pt x="508392" y="56401"/>
                </a:lnTo>
                <a:lnTo>
                  <a:pt x="508327" y="56549"/>
                </a:lnTo>
                <a:lnTo>
                  <a:pt x="508147" y="56613"/>
                </a:lnTo>
                <a:lnTo>
                  <a:pt x="508032" y="56510"/>
                </a:lnTo>
                <a:lnTo>
                  <a:pt x="507803" y="56556"/>
                </a:lnTo>
                <a:lnTo>
                  <a:pt x="507525" y="56504"/>
                </a:lnTo>
                <a:lnTo>
                  <a:pt x="507296" y="56569"/>
                </a:lnTo>
                <a:lnTo>
                  <a:pt x="507198" y="56806"/>
                </a:lnTo>
                <a:lnTo>
                  <a:pt x="506773" y="56706"/>
                </a:lnTo>
                <a:lnTo>
                  <a:pt x="506593" y="57033"/>
                </a:lnTo>
                <a:lnTo>
                  <a:pt x="506724" y="57249"/>
                </a:lnTo>
                <a:lnTo>
                  <a:pt x="506724" y="57506"/>
                </a:lnTo>
                <a:lnTo>
                  <a:pt x="506593" y="57732"/>
                </a:lnTo>
                <a:lnTo>
                  <a:pt x="506691" y="57872"/>
                </a:lnTo>
                <a:lnTo>
                  <a:pt x="506610" y="58098"/>
                </a:lnTo>
                <a:lnTo>
                  <a:pt x="506463" y="58361"/>
                </a:lnTo>
                <a:lnTo>
                  <a:pt x="506283" y="58548"/>
                </a:lnTo>
                <a:lnTo>
                  <a:pt x="506070" y="58817"/>
                </a:lnTo>
                <a:lnTo>
                  <a:pt x="506021" y="59100"/>
                </a:lnTo>
                <a:lnTo>
                  <a:pt x="505972" y="59415"/>
                </a:lnTo>
                <a:lnTo>
                  <a:pt x="506103" y="59556"/>
                </a:lnTo>
                <a:lnTo>
                  <a:pt x="506103" y="59832"/>
                </a:lnTo>
                <a:lnTo>
                  <a:pt x="505939" y="60057"/>
                </a:lnTo>
                <a:lnTo>
                  <a:pt x="505956" y="60314"/>
                </a:lnTo>
                <a:lnTo>
                  <a:pt x="505939" y="60661"/>
                </a:lnTo>
                <a:lnTo>
                  <a:pt x="505841" y="60957"/>
                </a:lnTo>
                <a:lnTo>
                  <a:pt x="505841" y="61651"/>
                </a:lnTo>
                <a:lnTo>
                  <a:pt x="505498" y="61818"/>
                </a:lnTo>
                <a:lnTo>
                  <a:pt x="505334" y="62062"/>
                </a:lnTo>
                <a:lnTo>
                  <a:pt x="505465" y="62235"/>
                </a:lnTo>
                <a:lnTo>
                  <a:pt x="505465" y="62434"/>
                </a:lnTo>
                <a:lnTo>
                  <a:pt x="505318" y="62505"/>
                </a:lnTo>
                <a:lnTo>
                  <a:pt x="505252" y="62724"/>
                </a:lnTo>
                <a:lnTo>
                  <a:pt x="505334" y="62929"/>
                </a:lnTo>
                <a:lnTo>
                  <a:pt x="505498" y="63071"/>
                </a:lnTo>
                <a:lnTo>
                  <a:pt x="505808" y="62948"/>
                </a:lnTo>
                <a:lnTo>
                  <a:pt x="505907" y="63109"/>
                </a:lnTo>
                <a:lnTo>
                  <a:pt x="505907" y="63283"/>
                </a:lnTo>
                <a:lnTo>
                  <a:pt x="505988" y="63848"/>
                </a:lnTo>
                <a:lnTo>
                  <a:pt x="505907" y="64079"/>
                </a:lnTo>
                <a:lnTo>
                  <a:pt x="505678" y="64484"/>
                </a:lnTo>
                <a:lnTo>
                  <a:pt x="505220" y="64876"/>
                </a:lnTo>
                <a:lnTo>
                  <a:pt x="505203" y="65355"/>
                </a:lnTo>
                <a:lnTo>
                  <a:pt x="505269" y="65621"/>
                </a:lnTo>
                <a:lnTo>
                  <a:pt x="505334" y="65872"/>
                </a:lnTo>
                <a:lnTo>
                  <a:pt x="505563" y="66919"/>
                </a:lnTo>
                <a:lnTo>
                  <a:pt x="505661" y="67086"/>
                </a:lnTo>
                <a:lnTo>
                  <a:pt x="505808" y="67414"/>
                </a:lnTo>
                <a:lnTo>
                  <a:pt x="505874" y="67652"/>
                </a:lnTo>
                <a:lnTo>
                  <a:pt x="505956" y="67890"/>
                </a:lnTo>
                <a:lnTo>
                  <a:pt x="506348" y="68487"/>
                </a:lnTo>
                <a:lnTo>
                  <a:pt x="506348" y="68686"/>
                </a:lnTo>
                <a:lnTo>
                  <a:pt x="506217" y="68763"/>
                </a:lnTo>
                <a:lnTo>
                  <a:pt x="505939" y="68860"/>
                </a:lnTo>
                <a:lnTo>
                  <a:pt x="505661" y="69085"/>
                </a:lnTo>
                <a:lnTo>
                  <a:pt x="505416" y="69393"/>
                </a:lnTo>
                <a:lnTo>
                  <a:pt x="505252" y="69708"/>
                </a:lnTo>
                <a:lnTo>
                  <a:pt x="505007" y="69727"/>
                </a:lnTo>
                <a:lnTo>
                  <a:pt x="504893" y="69576"/>
                </a:lnTo>
                <a:lnTo>
                  <a:pt x="504827" y="69354"/>
                </a:lnTo>
                <a:lnTo>
                  <a:pt x="504582" y="69540"/>
                </a:lnTo>
                <a:lnTo>
                  <a:pt x="504141" y="69830"/>
                </a:lnTo>
                <a:lnTo>
                  <a:pt x="503797" y="70106"/>
                </a:lnTo>
                <a:lnTo>
                  <a:pt x="503797" y="70331"/>
                </a:lnTo>
                <a:lnTo>
                  <a:pt x="503912" y="70588"/>
                </a:lnTo>
                <a:lnTo>
                  <a:pt x="504108" y="70884"/>
                </a:lnTo>
                <a:lnTo>
                  <a:pt x="504288" y="71251"/>
                </a:lnTo>
                <a:lnTo>
                  <a:pt x="504386" y="71385"/>
                </a:lnTo>
                <a:lnTo>
                  <a:pt x="504680" y="71873"/>
                </a:lnTo>
                <a:lnTo>
                  <a:pt x="504729" y="72317"/>
                </a:lnTo>
                <a:lnTo>
                  <a:pt x="504958" y="72683"/>
                </a:lnTo>
                <a:lnTo>
                  <a:pt x="504958" y="73113"/>
                </a:lnTo>
                <a:lnTo>
                  <a:pt x="504598" y="73004"/>
                </a:lnTo>
                <a:lnTo>
                  <a:pt x="504386" y="73101"/>
                </a:lnTo>
                <a:lnTo>
                  <a:pt x="504239" y="73284"/>
                </a:lnTo>
                <a:lnTo>
                  <a:pt x="504043" y="73441"/>
                </a:lnTo>
                <a:lnTo>
                  <a:pt x="504010" y="73711"/>
                </a:lnTo>
                <a:lnTo>
                  <a:pt x="503732" y="73660"/>
                </a:lnTo>
                <a:lnTo>
                  <a:pt x="503699" y="73839"/>
                </a:lnTo>
                <a:lnTo>
                  <a:pt x="503241" y="74164"/>
                </a:lnTo>
                <a:lnTo>
                  <a:pt x="503307" y="74373"/>
                </a:lnTo>
                <a:lnTo>
                  <a:pt x="503176" y="74501"/>
                </a:lnTo>
                <a:lnTo>
                  <a:pt x="503160" y="74681"/>
                </a:lnTo>
                <a:lnTo>
                  <a:pt x="503143" y="75041"/>
                </a:lnTo>
                <a:lnTo>
                  <a:pt x="503111" y="75459"/>
                </a:lnTo>
                <a:lnTo>
                  <a:pt x="503012" y="75542"/>
                </a:lnTo>
                <a:lnTo>
                  <a:pt x="502882" y="75517"/>
                </a:lnTo>
                <a:lnTo>
                  <a:pt x="502538" y="75542"/>
                </a:lnTo>
                <a:lnTo>
                  <a:pt x="502407" y="75684"/>
                </a:lnTo>
                <a:lnTo>
                  <a:pt x="502407" y="75973"/>
                </a:lnTo>
                <a:lnTo>
                  <a:pt x="502554" y="76121"/>
                </a:lnTo>
                <a:lnTo>
                  <a:pt x="502669" y="76339"/>
                </a:lnTo>
                <a:lnTo>
                  <a:pt x="502473" y="76840"/>
                </a:lnTo>
                <a:lnTo>
                  <a:pt x="502309" y="76879"/>
                </a:lnTo>
                <a:lnTo>
                  <a:pt x="502064" y="77065"/>
                </a:lnTo>
                <a:lnTo>
                  <a:pt x="501508" y="77110"/>
                </a:lnTo>
                <a:lnTo>
                  <a:pt x="501067" y="77149"/>
                </a:lnTo>
                <a:lnTo>
                  <a:pt x="500756" y="77358"/>
                </a:lnTo>
                <a:lnTo>
                  <a:pt x="500560" y="77489"/>
                </a:lnTo>
                <a:lnTo>
                  <a:pt x="500429" y="77796"/>
                </a:lnTo>
                <a:lnTo>
                  <a:pt x="500331" y="78061"/>
                </a:lnTo>
                <a:lnTo>
                  <a:pt x="500004" y="78235"/>
                </a:lnTo>
                <a:lnTo>
                  <a:pt x="499693" y="78659"/>
                </a:lnTo>
                <a:lnTo>
                  <a:pt x="499775" y="78800"/>
                </a:lnTo>
                <a:lnTo>
                  <a:pt x="499873" y="79019"/>
                </a:lnTo>
                <a:lnTo>
                  <a:pt x="499530" y="79443"/>
                </a:lnTo>
                <a:lnTo>
                  <a:pt x="499530" y="79635"/>
                </a:lnTo>
                <a:lnTo>
                  <a:pt x="499448" y="79867"/>
                </a:lnTo>
                <a:lnTo>
                  <a:pt x="499448" y="80060"/>
                </a:lnTo>
                <a:lnTo>
                  <a:pt x="499579" y="80876"/>
                </a:lnTo>
                <a:lnTo>
                  <a:pt x="499333" y="81049"/>
                </a:lnTo>
                <a:lnTo>
                  <a:pt x="499153" y="81287"/>
                </a:lnTo>
                <a:lnTo>
                  <a:pt x="499072" y="81531"/>
                </a:lnTo>
                <a:lnTo>
                  <a:pt x="498336" y="82238"/>
                </a:lnTo>
                <a:lnTo>
                  <a:pt x="497698" y="82199"/>
                </a:lnTo>
                <a:lnTo>
                  <a:pt x="497551" y="82508"/>
                </a:lnTo>
                <a:lnTo>
                  <a:pt x="497355" y="82881"/>
                </a:lnTo>
                <a:lnTo>
                  <a:pt x="496554" y="82874"/>
                </a:lnTo>
                <a:lnTo>
                  <a:pt x="496227" y="82707"/>
                </a:lnTo>
                <a:lnTo>
                  <a:pt x="496014" y="82793"/>
                </a:lnTo>
                <a:lnTo>
                  <a:pt x="495213" y="82874"/>
                </a:lnTo>
                <a:lnTo>
                  <a:pt x="495082" y="82991"/>
                </a:lnTo>
                <a:lnTo>
                  <a:pt x="494935" y="83254"/>
                </a:lnTo>
                <a:lnTo>
                  <a:pt x="494788" y="83383"/>
                </a:lnTo>
                <a:lnTo>
                  <a:pt x="494510" y="83344"/>
                </a:lnTo>
                <a:lnTo>
                  <a:pt x="494314" y="83341"/>
                </a:lnTo>
                <a:lnTo>
                  <a:pt x="494052" y="83338"/>
                </a:lnTo>
                <a:lnTo>
                  <a:pt x="493578" y="83363"/>
                </a:lnTo>
                <a:lnTo>
                  <a:pt x="493169" y="83468"/>
                </a:lnTo>
                <a:lnTo>
                  <a:pt x="492956" y="83665"/>
                </a:lnTo>
                <a:lnTo>
                  <a:pt x="492695" y="83640"/>
                </a:lnTo>
                <a:lnTo>
                  <a:pt x="492433" y="83511"/>
                </a:lnTo>
                <a:lnTo>
                  <a:pt x="492090" y="83446"/>
                </a:lnTo>
                <a:lnTo>
                  <a:pt x="491730" y="83581"/>
                </a:lnTo>
                <a:lnTo>
                  <a:pt x="491599" y="83839"/>
                </a:lnTo>
                <a:lnTo>
                  <a:pt x="491452" y="84109"/>
                </a:lnTo>
                <a:lnTo>
                  <a:pt x="491338" y="84395"/>
                </a:lnTo>
                <a:lnTo>
                  <a:pt x="491109" y="84417"/>
                </a:lnTo>
                <a:lnTo>
                  <a:pt x="490847" y="84391"/>
                </a:lnTo>
                <a:lnTo>
                  <a:pt x="490618" y="84260"/>
                </a:lnTo>
                <a:lnTo>
                  <a:pt x="487642" y="86113"/>
                </a:lnTo>
                <a:lnTo>
                  <a:pt x="486089" y="87520"/>
                </a:lnTo>
                <a:lnTo>
                  <a:pt x="484323" y="90079"/>
                </a:lnTo>
                <a:lnTo>
                  <a:pt x="482066" y="96871"/>
                </a:lnTo>
                <a:lnTo>
                  <a:pt x="481936" y="97857"/>
                </a:lnTo>
                <a:lnTo>
                  <a:pt x="480856" y="101293"/>
                </a:lnTo>
                <a:lnTo>
                  <a:pt x="479270" y="107652"/>
                </a:lnTo>
                <a:lnTo>
                  <a:pt x="477946" y="112569"/>
                </a:lnTo>
                <a:lnTo>
                  <a:pt x="476425" y="117412"/>
                </a:lnTo>
                <a:lnTo>
                  <a:pt x="474774" y="121769"/>
                </a:lnTo>
                <a:lnTo>
                  <a:pt x="473580" y="126723"/>
                </a:lnTo>
                <a:lnTo>
                  <a:pt x="471078" y="129800"/>
                </a:lnTo>
                <a:lnTo>
                  <a:pt x="469639" y="131366"/>
                </a:lnTo>
                <a:lnTo>
                  <a:pt x="469623" y="133290"/>
                </a:lnTo>
                <a:lnTo>
                  <a:pt x="469868" y="143228"/>
                </a:lnTo>
                <a:lnTo>
                  <a:pt x="470130" y="147312"/>
                </a:lnTo>
                <a:lnTo>
                  <a:pt x="469721" y="148432"/>
                </a:lnTo>
                <a:lnTo>
                  <a:pt x="468887" y="148666"/>
                </a:lnTo>
                <a:lnTo>
                  <a:pt x="464963" y="148520"/>
                </a:lnTo>
                <a:lnTo>
                  <a:pt x="462674" y="148540"/>
                </a:lnTo>
                <a:lnTo>
                  <a:pt x="458913" y="148573"/>
                </a:lnTo>
                <a:lnTo>
                  <a:pt x="456313" y="148174"/>
                </a:lnTo>
                <a:lnTo>
                  <a:pt x="453762" y="149903"/>
                </a:lnTo>
                <a:lnTo>
                  <a:pt x="453174" y="157251"/>
                </a:lnTo>
                <a:lnTo>
                  <a:pt x="453206" y="162327"/>
                </a:lnTo>
                <a:lnTo>
                  <a:pt x="450247" y="165503"/>
                </a:lnTo>
                <a:lnTo>
                  <a:pt x="449380" y="165902"/>
                </a:lnTo>
                <a:lnTo>
                  <a:pt x="440779" y="168052"/>
                </a:lnTo>
                <a:lnTo>
                  <a:pt x="432980" y="171319"/>
                </a:lnTo>
                <a:lnTo>
                  <a:pt x="430200" y="173435"/>
                </a:lnTo>
                <a:lnTo>
                  <a:pt x="429121" y="174250"/>
                </a:lnTo>
                <a:lnTo>
                  <a:pt x="429432" y="175429"/>
                </a:lnTo>
                <a:lnTo>
                  <a:pt x="427862" y="179887"/>
                </a:lnTo>
                <a:lnTo>
                  <a:pt x="427486" y="182179"/>
                </a:lnTo>
                <a:lnTo>
                  <a:pt x="428467" y="184292"/>
                </a:lnTo>
                <a:lnTo>
                  <a:pt x="427780" y="185715"/>
                </a:lnTo>
                <a:lnTo>
                  <a:pt x="428385" y="186958"/>
                </a:lnTo>
                <a:lnTo>
                  <a:pt x="427699" y="189931"/>
                </a:lnTo>
                <a:lnTo>
                  <a:pt x="426701" y="190541"/>
                </a:lnTo>
                <a:lnTo>
                  <a:pt x="424412" y="195454"/>
                </a:lnTo>
                <a:lnTo>
                  <a:pt x="422793" y="198460"/>
                </a:lnTo>
                <a:lnTo>
                  <a:pt x="421272" y="198801"/>
                </a:lnTo>
                <a:lnTo>
                  <a:pt x="419948" y="198152"/>
                </a:lnTo>
                <a:lnTo>
                  <a:pt x="417266" y="196405"/>
                </a:lnTo>
                <a:lnTo>
                  <a:pt x="414977" y="197838"/>
                </a:lnTo>
                <a:lnTo>
                  <a:pt x="403564" y="206886"/>
                </a:lnTo>
                <a:lnTo>
                  <a:pt x="399380" y="209615"/>
                </a:lnTo>
                <a:lnTo>
                  <a:pt x="391611" y="214643"/>
                </a:lnTo>
                <a:lnTo>
                  <a:pt x="386065" y="218609"/>
                </a:lnTo>
                <a:lnTo>
                  <a:pt x="381230" y="224433"/>
                </a:lnTo>
                <a:lnTo>
                  <a:pt x="379193" y="229460"/>
                </a:lnTo>
                <a:lnTo>
                  <a:pt x="378708" y="231198"/>
                </a:lnTo>
                <a:lnTo>
                  <a:pt x="378121" y="233307"/>
                </a:lnTo>
                <a:lnTo>
                  <a:pt x="377356" y="235587"/>
                </a:lnTo>
                <a:lnTo>
                  <a:pt x="375961" y="238299"/>
                </a:lnTo>
                <a:lnTo>
                  <a:pt x="374076" y="239718"/>
                </a:lnTo>
                <a:lnTo>
                  <a:pt x="371959" y="240326"/>
                </a:lnTo>
                <a:lnTo>
                  <a:pt x="370786" y="240286"/>
                </a:lnTo>
                <a:lnTo>
                  <a:pt x="369499" y="239267"/>
                </a:lnTo>
                <a:lnTo>
                  <a:pt x="367737" y="235679"/>
                </a:lnTo>
                <a:lnTo>
                  <a:pt x="370564" y="230010"/>
                </a:lnTo>
                <a:lnTo>
                  <a:pt x="370402" y="229884"/>
                </a:lnTo>
                <a:lnTo>
                  <a:pt x="369979" y="229582"/>
                </a:lnTo>
                <a:lnTo>
                  <a:pt x="369761" y="229408"/>
                </a:lnTo>
                <a:lnTo>
                  <a:pt x="369524" y="229344"/>
                </a:lnTo>
                <a:lnTo>
                  <a:pt x="369403" y="229228"/>
                </a:lnTo>
                <a:lnTo>
                  <a:pt x="369333" y="229010"/>
                </a:lnTo>
                <a:lnTo>
                  <a:pt x="369326" y="228656"/>
                </a:lnTo>
                <a:lnTo>
                  <a:pt x="369210" y="228328"/>
                </a:lnTo>
                <a:lnTo>
                  <a:pt x="368909" y="228013"/>
                </a:lnTo>
                <a:lnTo>
                  <a:pt x="369082" y="227331"/>
                </a:lnTo>
                <a:lnTo>
                  <a:pt x="369243" y="227383"/>
                </a:lnTo>
                <a:lnTo>
                  <a:pt x="369499" y="227383"/>
                </a:lnTo>
                <a:lnTo>
                  <a:pt x="369794" y="227338"/>
                </a:lnTo>
                <a:lnTo>
                  <a:pt x="369761" y="226984"/>
                </a:lnTo>
                <a:lnTo>
                  <a:pt x="369432" y="226479"/>
                </a:lnTo>
                <a:lnTo>
                  <a:pt x="369460" y="226251"/>
                </a:lnTo>
                <a:lnTo>
                  <a:pt x="369359" y="226065"/>
                </a:lnTo>
                <a:lnTo>
                  <a:pt x="369192" y="225627"/>
                </a:lnTo>
                <a:lnTo>
                  <a:pt x="369089" y="225434"/>
                </a:lnTo>
                <a:lnTo>
                  <a:pt x="368968" y="225293"/>
                </a:lnTo>
                <a:lnTo>
                  <a:pt x="368935" y="224997"/>
                </a:lnTo>
                <a:lnTo>
                  <a:pt x="368661" y="224840"/>
                </a:lnTo>
                <a:lnTo>
                  <a:pt x="368518" y="224598"/>
                </a:lnTo>
                <a:lnTo>
                  <a:pt x="368424" y="224418"/>
                </a:lnTo>
                <a:lnTo>
                  <a:pt x="368281" y="224373"/>
                </a:lnTo>
                <a:lnTo>
                  <a:pt x="368029" y="224462"/>
                </a:lnTo>
                <a:lnTo>
                  <a:pt x="367962" y="224116"/>
                </a:lnTo>
                <a:lnTo>
                  <a:pt x="367846" y="223846"/>
                </a:lnTo>
                <a:lnTo>
                  <a:pt x="367660" y="223807"/>
                </a:lnTo>
                <a:lnTo>
                  <a:pt x="367609" y="223660"/>
                </a:lnTo>
                <a:lnTo>
                  <a:pt x="367693" y="223492"/>
                </a:lnTo>
                <a:lnTo>
                  <a:pt x="368033" y="223518"/>
                </a:lnTo>
                <a:lnTo>
                  <a:pt x="368327" y="223319"/>
                </a:lnTo>
                <a:lnTo>
                  <a:pt x="368718" y="222656"/>
                </a:lnTo>
                <a:lnTo>
                  <a:pt x="368711" y="222418"/>
                </a:lnTo>
                <a:lnTo>
                  <a:pt x="368571" y="222328"/>
                </a:lnTo>
                <a:lnTo>
                  <a:pt x="368410" y="222232"/>
                </a:lnTo>
                <a:lnTo>
                  <a:pt x="368193" y="222232"/>
                </a:lnTo>
                <a:lnTo>
                  <a:pt x="368007" y="222316"/>
                </a:lnTo>
                <a:lnTo>
                  <a:pt x="367823" y="222415"/>
                </a:lnTo>
                <a:lnTo>
                  <a:pt x="367820" y="222226"/>
                </a:lnTo>
                <a:lnTo>
                  <a:pt x="367980" y="222039"/>
                </a:lnTo>
                <a:lnTo>
                  <a:pt x="367993" y="221853"/>
                </a:lnTo>
                <a:lnTo>
                  <a:pt x="367993" y="221698"/>
                </a:lnTo>
                <a:lnTo>
                  <a:pt x="367993" y="221126"/>
                </a:lnTo>
                <a:lnTo>
                  <a:pt x="367980" y="220965"/>
                </a:lnTo>
                <a:lnTo>
                  <a:pt x="367809" y="220779"/>
                </a:lnTo>
                <a:lnTo>
                  <a:pt x="367732" y="220480"/>
                </a:lnTo>
                <a:lnTo>
                  <a:pt x="367475" y="220406"/>
                </a:lnTo>
                <a:lnTo>
                  <a:pt x="367295" y="220380"/>
                </a:lnTo>
                <a:lnTo>
                  <a:pt x="367129" y="220332"/>
                </a:lnTo>
                <a:lnTo>
                  <a:pt x="367238" y="220181"/>
                </a:lnTo>
                <a:lnTo>
                  <a:pt x="367187" y="219988"/>
                </a:lnTo>
                <a:lnTo>
                  <a:pt x="366873" y="219795"/>
                </a:lnTo>
                <a:lnTo>
                  <a:pt x="366720" y="219711"/>
                </a:lnTo>
                <a:lnTo>
                  <a:pt x="366559" y="219505"/>
                </a:lnTo>
                <a:lnTo>
                  <a:pt x="366412" y="219255"/>
                </a:lnTo>
                <a:lnTo>
                  <a:pt x="366353" y="219004"/>
                </a:lnTo>
                <a:lnTo>
                  <a:pt x="366342" y="218554"/>
                </a:lnTo>
                <a:lnTo>
                  <a:pt x="366316" y="218078"/>
                </a:lnTo>
                <a:lnTo>
                  <a:pt x="366309" y="217724"/>
                </a:lnTo>
                <a:lnTo>
                  <a:pt x="366290" y="217358"/>
                </a:lnTo>
                <a:lnTo>
                  <a:pt x="366265" y="217145"/>
                </a:lnTo>
                <a:lnTo>
                  <a:pt x="366200" y="216972"/>
                </a:lnTo>
                <a:lnTo>
                  <a:pt x="366111" y="216760"/>
                </a:lnTo>
                <a:lnTo>
                  <a:pt x="366035" y="216502"/>
                </a:lnTo>
                <a:lnTo>
                  <a:pt x="365938" y="216342"/>
                </a:lnTo>
                <a:lnTo>
                  <a:pt x="365701" y="216149"/>
                </a:lnTo>
                <a:lnTo>
                  <a:pt x="365515" y="215892"/>
                </a:lnTo>
                <a:lnTo>
                  <a:pt x="365438" y="215712"/>
                </a:lnTo>
                <a:lnTo>
                  <a:pt x="365407" y="215300"/>
                </a:lnTo>
                <a:lnTo>
                  <a:pt x="365150" y="215126"/>
                </a:lnTo>
                <a:lnTo>
                  <a:pt x="364977" y="214966"/>
                </a:lnTo>
                <a:lnTo>
                  <a:pt x="364830" y="214888"/>
                </a:lnTo>
                <a:lnTo>
                  <a:pt x="364592" y="214908"/>
                </a:lnTo>
                <a:lnTo>
                  <a:pt x="364395" y="214908"/>
                </a:lnTo>
                <a:lnTo>
                  <a:pt x="364261" y="214786"/>
                </a:lnTo>
                <a:lnTo>
                  <a:pt x="364247" y="214554"/>
                </a:lnTo>
                <a:lnTo>
                  <a:pt x="364187" y="214294"/>
                </a:lnTo>
                <a:lnTo>
                  <a:pt x="363904" y="214413"/>
                </a:lnTo>
                <a:lnTo>
                  <a:pt x="363786" y="214628"/>
                </a:lnTo>
                <a:lnTo>
                  <a:pt x="363914" y="214824"/>
                </a:lnTo>
                <a:lnTo>
                  <a:pt x="363870" y="214982"/>
                </a:lnTo>
                <a:lnTo>
                  <a:pt x="363670" y="214946"/>
                </a:lnTo>
                <a:lnTo>
                  <a:pt x="363503" y="214818"/>
                </a:lnTo>
                <a:lnTo>
                  <a:pt x="363309" y="214737"/>
                </a:lnTo>
                <a:lnTo>
                  <a:pt x="363108" y="214483"/>
                </a:lnTo>
                <a:lnTo>
                  <a:pt x="362895" y="214319"/>
                </a:lnTo>
                <a:lnTo>
                  <a:pt x="362768" y="214078"/>
                </a:lnTo>
                <a:lnTo>
                  <a:pt x="362524" y="214020"/>
                </a:lnTo>
                <a:lnTo>
                  <a:pt x="362414" y="214123"/>
                </a:lnTo>
                <a:lnTo>
                  <a:pt x="362300" y="213982"/>
                </a:lnTo>
                <a:lnTo>
                  <a:pt x="362313" y="213705"/>
                </a:lnTo>
                <a:lnTo>
                  <a:pt x="362230" y="213500"/>
                </a:lnTo>
                <a:lnTo>
                  <a:pt x="361742" y="213377"/>
                </a:lnTo>
                <a:lnTo>
                  <a:pt x="361569" y="213165"/>
                </a:lnTo>
                <a:lnTo>
                  <a:pt x="361415" y="212869"/>
                </a:lnTo>
                <a:lnTo>
                  <a:pt x="361262" y="212766"/>
                </a:lnTo>
                <a:lnTo>
                  <a:pt x="361101" y="212689"/>
                </a:lnTo>
                <a:lnTo>
                  <a:pt x="360884" y="212644"/>
                </a:lnTo>
                <a:lnTo>
                  <a:pt x="360737" y="212676"/>
                </a:lnTo>
                <a:lnTo>
                  <a:pt x="360506" y="212651"/>
                </a:lnTo>
                <a:lnTo>
                  <a:pt x="360281" y="212418"/>
                </a:lnTo>
                <a:lnTo>
                  <a:pt x="359937" y="212316"/>
                </a:lnTo>
                <a:lnTo>
                  <a:pt x="359828" y="212439"/>
                </a:lnTo>
                <a:lnTo>
                  <a:pt x="359630" y="212464"/>
                </a:lnTo>
                <a:lnTo>
                  <a:pt x="359367" y="212451"/>
                </a:lnTo>
                <a:lnTo>
                  <a:pt x="359123" y="212426"/>
                </a:lnTo>
                <a:lnTo>
                  <a:pt x="358796" y="212323"/>
                </a:lnTo>
                <a:lnTo>
                  <a:pt x="358649" y="212342"/>
                </a:lnTo>
                <a:lnTo>
                  <a:pt x="358425" y="212397"/>
                </a:lnTo>
                <a:lnTo>
                  <a:pt x="357996" y="212406"/>
                </a:lnTo>
                <a:lnTo>
                  <a:pt x="357740" y="212432"/>
                </a:lnTo>
                <a:lnTo>
                  <a:pt x="357599" y="212342"/>
                </a:lnTo>
                <a:lnTo>
                  <a:pt x="357509" y="212201"/>
                </a:lnTo>
                <a:lnTo>
                  <a:pt x="357362" y="212104"/>
                </a:lnTo>
                <a:lnTo>
                  <a:pt x="357221" y="212265"/>
                </a:lnTo>
                <a:lnTo>
                  <a:pt x="357087" y="212361"/>
                </a:lnTo>
                <a:lnTo>
                  <a:pt x="356834" y="212392"/>
                </a:lnTo>
                <a:lnTo>
                  <a:pt x="356613" y="212567"/>
                </a:lnTo>
                <a:lnTo>
                  <a:pt x="356433" y="212779"/>
                </a:lnTo>
                <a:lnTo>
                  <a:pt x="356235" y="213062"/>
                </a:lnTo>
                <a:lnTo>
                  <a:pt x="356126" y="213352"/>
                </a:lnTo>
                <a:lnTo>
                  <a:pt x="356011" y="213647"/>
                </a:lnTo>
                <a:lnTo>
                  <a:pt x="355856" y="213850"/>
                </a:lnTo>
                <a:lnTo>
                  <a:pt x="355614" y="214085"/>
                </a:lnTo>
                <a:lnTo>
                  <a:pt x="355428" y="214207"/>
                </a:lnTo>
                <a:lnTo>
                  <a:pt x="355300" y="214297"/>
                </a:lnTo>
                <a:lnTo>
                  <a:pt x="355100" y="214316"/>
                </a:lnTo>
                <a:lnTo>
                  <a:pt x="354909" y="214316"/>
                </a:lnTo>
                <a:lnTo>
                  <a:pt x="354703" y="214310"/>
                </a:lnTo>
                <a:lnTo>
                  <a:pt x="354473" y="214149"/>
                </a:lnTo>
                <a:lnTo>
                  <a:pt x="354249" y="213879"/>
                </a:lnTo>
                <a:lnTo>
                  <a:pt x="354165" y="213422"/>
                </a:lnTo>
                <a:lnTo>
                  <a:pt x="354088" y="212979"/>
                </a:lnTo>
                <a:lnTo>
                  <a:pt x="353923" y="212541"/>
                </a:lnTo>
                <a:lnTo>
                  <a:pt x="353810" y="212303"/>
                </a:lnTo>
                <a:lnTo>
                  <a:pt x="353704" y="212078"/>
                </a:lnTo>
                <a:lnTo>
                  <a:pt x="353526" y="211712"/>
                </a:lnTo>
                <a:lnTo>
                  <a:pt x="353385" y="211487"/>
                </a:lnTo>
                <a:lnTo>
                  <a:pt x="353250" y="211365"/>
                </a:lnTo>
                <a:lnTo>
                  <a:pt x="353166" y="211204"/>
                </a:lnTo>
                <a:lnTo>
                  <a:pt x="352891" y="211178"/>
                </a:lnTo>
                <a:lnTo>
                  <a:pt x="352694" y="211236"/>
                </a:lnTo>
                <a:lnTo>
                  <a:pt x="352450" y="211236"/>
                </a:lnTo>
                <a:lnTo>
                  <a:pt x="352296" y="211339"/>
                </a:lnTo>
                <a:lnTo>
                  <a:pt x="352156" y="211461"/>
                </a:lnTo>
                <a:lnTo>
                  <a:pt x="351989" y="211554"/>
                </a:lnTo>
                <a:lnTo>
                  <a:pt x="351886" y="211976"/>
                </a:lnTo>
                <a:lnTo>
                  <a:pt x="351776" y="212230"/>
                </a:lnTo>
                <a:lnTo>
                  <a:pt x="351758" y="212419"/>
                </a:lnTo>
                <a:lnTo>
                  <a:pt x="351829" y="212657"/>
                </a:lnTo>
                <a:lnTo>
                  <a:pt x="351842" y="212850"/>
                </a:lnTo>
                <a:lnTo>
                  <a:pt x="351719" y="213091"/>
                </a:lnTo>
                <a:lnTo>
                  <a:pt x="351611" y="213262"/>
                </a:lnTo>
                <a:lnTo>
                  <a:pt x="351367" y="213519"/>
                </a:lnTo>
                <a:lnTo>
                  <a:pt x="351188" y="213660"/>
                </a:lnTo>
                <a:lnTo>
                  <a:pt x="351034" y="213821"/>
                </a:lnTo>
                <a:lnTo>
                  <a:pt x="350867" y="213885"/>
                </a:lnTo>
                <a:lnTo>
                  <a:pt x="350720" y="214059"/>
                </a:lnTo>
                <a:lnTo>
                  <a:pt x="350610" y="214329"/>
                </a:lnTo>
                <a:lnTo>
                  <a:pt x="350386" y="214580"/>
                </a:lnTo>
                <a:lnTo>
                  <a:pt x="350252" y="214670"/>
                </a:lnTo>
                <a:lnTo>
                  <a:pt x="350068" y="214795"/>
                </a:lnTo>
                <a:lnTo>
                  <a:pt x="349721" y="215086"/>
                </a:lnTo>
                <a:lnTo>
                  <a:pt x="349580" y="215204"/>
                </a:lnTo>
                <a:lnTo>
                  <a:pt x="349453" y="215313"/>
                </a:lnTo>
                <a:lnTo>
                  <a:pt x="349163" y="215486"/>
                </a:lnTo>
                <a:lnTo>
                  <a:pt x="348946" y="215531"/>
                </a:lnTo>
                <a:lnTo>
                  <a:pt x="348702" y="215512"/>
                </a:lnTo>
                <a:lnTo>
                  <a:pt x="348423" y="215327"/>
                </a:lnTo>
                <a:lnTo>
                  <a:pt x="348190" y="215178"/>
                </a:lnTo>
                <a:lnTo>
                  <a:pt x="347903" y="215043"/>
                </a:lnTo>
                <a:lnTo>
                  <a:pt x="347659" y="215062"/>
                </a:lnTo>
                <a:lnTo>
                  <a:pt x="347505" y="215165"/>
                </a:lnTo>
                <a:lnTo>
                  <a:pt x="347422" y="215364"/>
                </a:lnTo>
                <a:lnTo>
                  <a:pt x="347288" y="215525"/>
                </a:lnTo>
                <a:lnTo>
                  <a:pt x="347128" y="215641"/>
                </a:lnTo>
                <a:lnTo>
                  <a:pt x="346691" y="215795"/>
                </a:lnTo>
                <a:lnTo>
                  <a:pt x="346443" y="215892"/>
                </a:lnTo>
                <a:lnTo>
                  <a:pt x="346276" y="215975"/>
                </a:lnTo>
                <a:lnTo>
                  <a:pt x="346083" y="216084"/>
                </a:lnTo>
                <a:lnTo>
                  <a:pt x="345910" y="216194"/>
                </a:lnTo>
                <a:lnTo>
                  <a:pt x="345756" y="216329"/>
                </a:lnTo>
                <a:lnTo>
                  <a:pt x="345578" y="216464"/>
                </a:lnTo>
                <a:lnTo>
                  <a:pt x="345448" y="216573"/>
                </a:lnTo>
                <a:lnTo>
                  <a:pt x="345283" y="216695"/>
                </a:lnTo>
                <a:lnTo>
                  <a:pt x="345141" y="216785"/>
                </a:lnTo>
                <a:lnTo>
                  <a:pt x="344940" y="216959"/>
                </a:lnTo>
                <a:lnTo>
                  <a:pt x="344757" y="217149"/>
                </a:lnTo>
                <a:lnTo>
                  <a:pt x="344629" y="217570"/>
                </a:lnTo>
                <a:lnTo>
                  <a:pt x="344539" y="217840"/>
                </a:lnTo>
                <a:lnTo>
                  <a:pt x="344425" y="217994"/>
                </a:lnTo>
                <a:lnTo>
                  <a:pt x="344258" y="218149"/>
                </a:lnTo>
                <a:lnTo>
                  <a:pt x="343975" y="218483"/>
                </a:lnTo>
                <a:lnTo>
                  <a:pt x="343810" y="218682"/>
                </a:lnTo>
                <a:lnTo>
                  <a:pt x="343681" y="218914"/>
                </a:lnTo>
                <a:lnTo>
                  <a:pt x="343521" y="219036"/>
                </a:lnTo>
                <a:lnTo>
                  <a:pt x="343400" y="219210"/>
                </a:lnTo>
                <a:lnTo>
                  <a:pt x="343290" y="219313"/>
                </a:lnTo>
                <a:lnTo>
                  <a:pt x="343156" y="219480"/>
                </a:lnTo>
                <a:lnTo>
                  <a:pt x="343015" y="219554"/>
                </a:lnTo>
                <a:lnTo>
                  <a:pt x="342862" y="219608"/>
                </a:lnTo>
                <a:lnTo>
                  <a:pt x="342657" y="219608"/>
                </a:lnTo>
                <a:lnTo>
                  <a:pt x="342407" y="219660"/>
                </a:lnTo>
                <a:lnTo>
                  <a:pt x="342190" y="219679"/>
                </a:lnTo>
                <a:lnTo>
                  <a:pt x="342029" y="219682"/>
                </a:lnTo>
                <a:lnTo>
                  <a:pt x="341876" y="219685"/>
                </a:lnTo>
                <a:lnTo>
                  <a:pt x="341670" y="219673"/>
                </a:lnTo>
                <a:lnTo>
                  <a:pt x="341432" y="219550"/>
                </a:lnTo>
                <a:lnTo>
                  <a:pt x="341318" y="219435"/>
                </a:lnTo>
                <a:lnTo>
                  <a:pt x="341037" y="219435"/>
                </a:lnTo>
                <a:lnTo>
                  <a:pt x="340774" y="219435"/>
                </a:lnTo>
                <a:lnTo>
                  <a:pt x="340466" y="219428"/>
                </a:lnTo>
                <a:lnTo>
                  <a:pt x="340049" y="219499"/>
                </a:lnTo>
                <a:lnTo>
                  <a:pt x="339902" y="219602"/>
                </a:lnTo>
                <a:lnTo>
                  <a:pt x="339928" y="219801"/>
                </a:lnTo>
                <a:lnTo>
                  <a:pt x="340069" y="220020"/>
                </a:lnTo>
                <a:lnTo>
                  <a:pt x="340146" y="220309"/>
                </a:lnTo>
                <a:lnTo>
                  <a:pt x="340389" y="220431"/>
                </a:lnTo>
                <a:lnTo>
                  <a:pt x="340536" y="220618"/>
                </a:lnTo>
                <a:lnTo>
                  <a:pt x="340754" y="220907"/>
                </a:lnTo>
                <a:lnTo>
                  <a:pt x="340800" y="221197"/>
                </a:lnTo>
                <a:lnTo>
                  <a:pt x="340684" y="221345"/>
                </a:lnTo>
                <a:lnTo>
                  <a:pt x="340492" y="221499"/>
                </a:lnTo>
                <a:lnTo>
                  <a:pt x="340286" y="221621"/>
                </a:lnTo>
                <a:lnTo>
                  <a:pt x="340072" y="221724"/>
                </a:lnTo>
                <a:lnTo>
                  <a:pt x="339909" y="221813"/>
                </a:lnTo>
                <a:lnTo>
                  <a:pt x="339653" y="221904"/>
                </a:lnTo>
                <a:lnTo>
                  <a:pt x="339354" y="221924"/>
                </a:lnTo>
                <a:lnTo>
                  <a:pt x="339147" y="221930"/>
                </a:lnTo>
                <a:lnTo>
                  <a:pt x="338916" y="221962"/>
                </a:lnTo>
                <a:lnTo>
                  <a:pt x="338653" y="221955"/>
                </a:lnTo>
                <a:lnTo>
                  <a:pt x="338435" y="221968"/>
                </a:lnTo>
                <a:lnTo>
                  <a:pt x="338161" y="222097"/>
                </a:lnTo>
                <a:lnTo>
                  <a:pt x="337897" y="222348"/>
                </a:lnTo>
                <a:lnTo>
                  <a:pt x="337680" y="222560"/>
                </a:lnTo>
                <a:lnTo>
                  <a:pt x="337476" y="222746"/>
                </a:lnTo>
                <a:lnTo>
                  <a:pt x="337330" y="222863"/>
                </a:lnTo>
                <a:lnTo>
                  <a:pt x="337148" y="222946"/>
                </a:lnTo>
                <a:lnTo>
                  <a:pt x="336669" y="222912"/>
                </a:lnTo>
                <a:lnTo>
                  <a:pt x="336033" y="222869"/>
                </a:lnTo>
                <a:lnTo>
                  <a:pt x="335701" y="222869"/>
                </a:lnTo>
                <a:lnTo>
                  <a:pt x="335548" y="222856"/>
                </a:lnTo>
                <a:lnTo>
                  <a:pt x="335374" y="222933"/>
                </a:lnTo>
                <a:lnTo>
                  <a:pt x="335247" y="223074"/>
                </a:lnTo>
                <a:lnTo>
                  <a:pt x="335106" y="223229"/>
                </a:lnTo>
                <a:lnTo>
                  <a:pt x="334946" y="223396"/>
                </a:lnTo>
                <a:lnTo>
                  <a:pt x="334817" y="223524"/>
                </a:lnTo>
                <a:lnTo>
                  <a:pt x="334624" y="223647"/>
                </a:lnTo>
                <a:lnTo>
                  <a:pt x="334452" y="223756"/>
                </a:lnTo>
                <a:lnTo>
                  <a:pt x="334222" y="223762"/>
                </a:lnTo>
                <a:lnTo>
                  <a:pt x="333978" y="223743"/>
                </a:lnTo>
                <a:lnTo>
                  <a:pt x="333734" y="223666"/>
                </a:lnTo>
                <a:lnTo>
                  <a:pt x="333293" y="223325"/>
                </a:lnTo>
                <a:lnTo>
                  <a:pt x="332869" y="222811"/>
                </a:lnTo>
                <a:lnTo>
                  <a:pt x="332313" y="222142"/>
                </a:lnTo>
                <a:lnTo>
                  <a:pt x="332096" y="221910"/>
                </a:lnTo>
                <a:lnTo>
                  <a:pt x="331762" y="221589"/>
                </a:lnTo>
                <a:lnTo>
                  <a:pt x="331463" y="221366"/>
                </a:lnTo>
                <a:lnTo>
                  <a:pt x="331249" y="221203"/>
                </a:lnTo>
                <a:lnTo>
                  <a:pt x="331018" y="221145"/>
                </a:lnTo>
                <a:lnTo>
                  <a:pt x="330860" y="221119"/>
                </a:lnTo>
                <a:lnTo>
                  <a:pt x="330711" y="221126"/>
                </a:lnTo>
                <a:lnTo>
                  <a:pt x="330494" y="221274"/>
                </a:lnTo>
                <a:lnTo>
                  <a:pt x="330232" y="221640"/>
                </a:lnTo>
                <a:lnTo>
                  <a:pt x="330001" y="221930"/>
                </a:lnTo>
                <a:lnTo>
                  <a:pt x="329758" y="222110"/>
                </a:lnTo>
                <a:lnTo>
                  <a:pt x="329540" y="222245"/>
                </a:lnTo>
                <a:lnTo>
                  <a:pt x="329328" y="222303"/>
                </a:lnTo>
                <a:lnTo>
                  <a:pt x="329118" y="222376"/>
                </a:lnTo>
                <a:lnTo>
                  <a:pt x="328706" y="222354"/>
                </a:lnTo>
                <a:lnTo>
                  <a:pt x="328471" y="222193"/>
                </a:lnTo>
                <a:lnTo>
                  <a:pt x="328298" y="222032"/>
                </a:lnTo>
                <a:lnTo>
                  <a:pt x="328131" y="221769"/>
                </a:lnTo>
                <a:lnTo>
                  <a:pt x="327881" y="221563"/>
                </a:lnTo>
                <a:lnTo>
                  <a:pt x="327490" y="221345"/>
                </a:lnTo>
                <a:lnTo>
                  <a:pt x="327305" y="221229"/>
                </a:lnTo>
                <a:lnTo>
                  <a:pt x="327048" y="221229"/>
                </a:lnTo>
                <a:lnTo>
                  <a:pt x="326862" y="221267"/>
                </a:lnTo>
                <a:lnTo>
                  <a:pt x="326651" y="221267"/>
                </a:lnTo>
                <a:lnTo>
                  <a:pt x="326420" y="221267"/>
                </a:lnTo>
                <a:lnTo>
                  <a:pt x="326164" y="221158"/>
                </a:lnTo>
                <a:lnTo>
                  <a:pt x="325946" y="221081"/>
                </a:lnTo>
                <a:lnTo>
                  <a:pt x="325691" y="220914"/>
                </a:lnTo>
                <a:lnTo>
                  <a:pt x="325472" y="220959"/>
                </a:lnTo>
                <a:lnTo>
                  <a:pt x="325358" y="221126"/>
                </a:lnTo>
                <a:lnTo>
                  <a:pt x="325325" y="221615"/>
                </a:lnTo>
                <a:lnTo>
                  <a:pt x="325261" y="221853"/>
                </a:lnTo>
                <a:lnTo>
                  <a:pt x="325204" y="222013"/>
                </a:lnTo>
                <a:lnTo>
                  <a:pt x="325204" y="222624"/>
                </a:lnTo>
                <a:lnTo>
                  <a:pt x="325338" y="222791"/>
                </a:lnTo>
                <a:lnTo>
                  <a:pt x="325479" y="223010"/>
                </a:lnTo>
                <a:lnTo>
                  <a:pt x="325518" y="223216"/>
                </a:lnTo>
                <a:lnTo>
                  <a:pt x="325542" y="223897"/>
                </a:lnTo>
                <a:lnTo>
                  <a:pt x="325779" y="224206"/>
                </a:lnTo>
                <a:lnTo>
                  <a:pt x="326190" y="224686"/>
                </a:lnTo>
                <a:lnTo>
                  <a:pt x="326311" y="224823"/>
                </a:lnTo>
                <a:lnTo>
                  <a:pt x="326388" y="225087"/>
                </a:lnTo>
                <a:lnTo>
                  <a:pt x="326471" y="225254"/>
                </a:lnTo>
                <a:lnTo>
                  <a:pt x="326404" y="225444"/>
                </a:lnTo>
                <a:lnTo>
                  <a:pt x="326223" y="225563"/>
                </a:lnTo>
                <a:lnTo>
                  <a:pt x="326098" y="225653"/>
                </a:lnTo>
                <a:lnTo>
                  <a:pt x="325882" y="225659"/>
                </a:lnTo>
                <a:lnTo>
                  <a:pt x="325678" y="225698"/>
                </a:lnTo>
                <a:lnTo>
                  <a:pt x="325451" y="225791"/>
                </a:lnTo>
                <a:lnTo>
                  <a:pt x="325101" y="226010"/>
                </a:lnTo>
                <a:lnTo>
                  <a:pt x="325063" y="226213"/>
                </a:lnTo>
                <a:lnTo>
                  <a:pt x="325250" y="226520"/>
                </a:lnTo>
                <a:lnTo>
                  <a:pt x="325358" y="226669"/>
                </a:lnTo>
                <a:lnTo>
                  <a:pt x="325541" y="226865"/>
                </a:lnTo>
                <a:lnTo>
                  <a:pt x="325812" y="226978"/>
                </a:lnTo>
                <a:lnTo>
                  <a:pt x="326306" y="227319"/>
                </a:lnTo>
                <a:lnTo>
                  <a:pt x="326613" y="227505"/>
                </a:lnTo>
                <a:lnTo>
                  <a:pt x="326824" y="227569"/>
                </a:lnTo>
                <a:lnTo>
                  <a:pt x="327112" y="227621"/>
                </a:lnTo>
                <a:lnTo>
                  <a:pt x="327215" y="227897"/>
                </a:lnTo>
                <a:lnTo>
                  <a:pt x="327253" y="228450"/>
                </a:lnTo>
                <a:lnTo>
                  <a:pt x="327202" y="228669"/>
                </a:lnTo>
                <a:lnTo>
                  <a:pt x="327057" y="229115"/>
                </a:lnTo>
                <a:lnTo>
                  <a:pt x="326978" y="229357"/>
                </a:lnTo>
                <a:lnTo>
                  <a:pt x="326985" y="229672"/>
                </a:lnTo>
                <a:lnTo>
                  <a:pt x="326908" y="230052"/>
                </a:lnTo>
                <a:lnTo>
                  <a:pt x="326831" y="230322"/>
                </a:lnTo>
                <a:lnTo>
                  <a:pt x="326728" y="230579"/>
                </a:lnTo>
                <a:lnTo>
                  <a:pt x="326613" y="230823"/>
                </a:lnTo>
                <a:lnTo>
                  <a:pt x="326401" y="231171"/>
                </a:lnTo>
                <a:lnTo>
                  <a:pt x="326043" y="231685"/>
                </a:lnTo>
                <a:lnTo>
                  <a:pt x="325806" y="231916"/>
                </a:lnTo>
                <a:lnTo>
                  <a:pt x="325614" y="232135"/>
                </a:lnTo>
                <a:lnTo>
                  <a:pt x="325461" y="232322"/>
                </a:lnTo>
                <a:lnTo>
                  <a:pt x="325331" y="232534"/>
                </a:lnTo>
                <a:lnTo>
                  <a:pt x="325210" y="232804"/>
                </a:lnTo>
                <a:lnTo>
                  <a:pt x="325155" y="233042"/>
                </a:lnTo>
                <a:lnTo>
                  <a:pt x="325268" y="233254"/>
                </a:lnTo>
                <a:lnTo>
                  <a:pt x="325461" y="233434"/>
                </a:lnTo>
                <a:lnTo>
                  <a:pt x="326080" y="233627"/>
                </a:lnTo>
                <a:lnTo>
                  <a:pt x="326537" y="233794"/>
                </a:lnTo>
                <a:lnTo>
                  <a:pt x="326999" y="233961"/>
                </a:lnTo>
                <a:lnTo>
                  <a:pt x="327393" y="234039"/>
                </a:lnTo>
                <a:lnTo>
                  <a:pt x="327714" y="234148"/>
                </a:lnTo>
                <a:lnTo>
                  <a:pt x="328188" y="234347"/>
                </a:lnTo>
                <a:lnTo>
                  <a:pt x="328695" y="234817"/>
                </a:lnTo>
                <a:lnTo>
                  <a:pt x="328796" y="235106"/>
                </a:lnTo>
                <a:lnTo>
                  <a:pt x="328947" y="235326"/>
                </a:lnTo>
                <a:lnTo>
                  <a:pt x="329741" y="236329"/>
                </a:lnTo>
                <a:lnTo>
                  <a:pt x="330433" y="239386"/>
                </a:lnTo>
                <a:lnTo>
                  <a:pt x="327562" y="239714"/>
                </a:lnTo>
                <a:lnTo>
                  <a:pt x="323008" y="240221"/>
                </a:lnTo>
                <a:lnTo>
                  <a:pt x="321598" y="240378"/>
                </a:lnTo>
                <a:lnTo>
                  <a:pt x="316126" y="242374"/>
                </a:lnTo>
                <a:lnTo>
                  <a:pt x="316816" y="243024"/>
                </a:lnTo>
                <a:lnTo>
                  <a:pt x="311753" y="244105"/>
                </a:lnTo>
                <a:lnTo>
                  <a:pt x="305519" y="239464"/>
                </a:lnTo>
                <a:lnTo>
                  <a:pt x="305445" y="239723"/>
                </a:lnTo>
                <a:lnTo>
                  <a:pt x="305239" y="239742"/>
                </a:lnTo>
                <a:lnTo>
                  <a:pt x="305074" y="239671"/>
                </a:lnTo>
                <a:lnTo>
                  <a:pt x="304861" y="239433"/>
                </a:lnTo>
                <a:lnTo>
                  <a:pt x="304958" y="239047"/>
                </a:lnTo>
                <a:lnTo>
                  <a:pt x="304917" y="238787"/>
                </a:lnTo>
                <a:lnTo>
                  <a:pt x="304701" y="238707"/>
                </a:lnTo>
                <a:lnTo>
                  <a:pt x="304721" y="238501"/>
                </a:lnTo>
                <a:lnTo>
                  <a:pt x="304920" y="238379"/>
                </a:lnTo>
                <a:lnTo>
                  <a:pt x="305054" y="238269"/>
                </a:lnTo>
                <a:lnTo>
                  <a:pt x="305111" y="238128"/>
                </a:lnTo>
                <a:lnTo>
                  <a:pt x="304837" y="238096"/>
                </a:lnTo>
                <a:lnTo>
                  <a:pt x="304541" y="238179"/>
                </a:lnTo>
                <a:lnTo>
                  <a:pt x="304336" y="238276"/>
                </a:lnTo>
                <a:lnTo>
                  <a:pt x="304067" y="238392"/>
                </a:lnTo>
                <a:lnTo>
                  <a:pt x="303908" y="238398"/>
                </a:lnTo>
                <a:lnTo>
                  <a:pt x="303648" y="238449"/>
                </a:lnTo>
                <a:lnTo>
                  <a:pt x="303261" y="238449"/>
                </a:lnTo>
                <a:lnTo>
                  <a:pt x="303202" y="238273"/>
                </a:lnTo>
                <a:lnTo>
                  <a:pt x="303107" y="237993"/>
                </a:lnTo>
                <a:lnTo>
                  <a:pt x="302806" y="237916"/>
                </a:lnTo>
                <a:lnTo>
                  <a:pt x="302601" y="238012"/>
                </a:lnTo>
                <a:lnTo>
                  <a:pt x="302261" y="238218"/>
                </a:lnTo>
                <a:lnTo>
                  <a:pt x="301993" y="238321"/>
                </a:lnTo>
                <a:lnTo>
                  <a:pt x="301794" y="238179"/>
                </a:lnTo>
                <a:lnTo>
                  <a:pt x="301609" y="238012"/>
                </a:lnTo>
                <a:lnTo>
                  <a:pt x="301403" y="238018"/>
                </a:lnTo>
                <a:lnTo>
                  <a:pt x="301256" y="238121"/>
                </a:lnTo>
                <a:lnTo>
                  <a:pt x="301122" y="238231"/>
                </a:lnTo>
                <a:lnTo>
                  <a:pt x="300885" y="238269"/>
                </a:lnTo>
                <a:lnTo>
                  <a:pt x="300692" y="238134"/>
                </a:lnTo>
                <a:lnTo>
                  <a:pt x="300430" y="238092"/>
                </a:lnTo>
                <a:lnTo>
                  <a:pt x="300289" y="238430"/>
                </a:lnTo>
                <a:lnTo>
                  <a:pt x="300200" y="238546"/>
                </a:lnTo>
                <a:lnTo>
                  <a:pt x="299949" y="238608"/>
                </a:lnTo>
                <a:lnTo>
                  <a:pt x="299732" y="238649"/>
                </a:lnTo>
                <a:lnTo>
                  <a:pt x="299572" y="238764"/>
                </a:lnTo>
                <a:lnTo>
                  <a:pt x="299361" y="238803"/>
                </a:lnTo>
                <a:lnTo>
                  <a:pt x="299161" y="238809"/>
                </a:lnTo>
                <a:lnTo>
                  <a:pt x="298947" y="238835"/>
                </a:lnTo>
                <a:lnTo>
                  <a:pt x="298623" y="238674"/>
                </a:lnTo>
                <a:lnTo>
                  <a:pt x="298380" y="238668"/>
                </a:lnTo>
                <a:lnTo>
                  <a:pt x="298149" y="238771"/>
                </a:lnTo>
                <a:lnTo>
                  <a:pt x="297901" y="238687"/>
                </a:lnTo>
                <a:lnTo>
                  <a:pt x="297637" y="238366"/>
                </a:lnTo>
                <a:lnTo>
                  <a:pt x="297601" y="238210"/>
                </a:lnTo>
                <a:lnTo>
                  <a:pt x="297567" y="237909"/>
                </a:lnTo>
                <a:lnTo>
                  <a:pt x="297567" y="237723"/>
                </a:lnTo>
                <a:lnTo>
                  <a:pt x="297394" y="237716"/>
                </a:lnTo>
                <a:lnTo>
                  <a:pt x="297176" y="237890"/>
                </a:lnTo>
                <a:lnTo>
                  <a:pt x="296996" y="238057"/>
                </a:lnTo>
                <a:lnTo>
                  <a:pt x="297021" y="238349"/>
                </a:lnTo>
                <a:lnTo>
                  <a:pt x="296959" y="238681"/>
                </a:lnTo>
                <a:lnTo>
                  <a:pt x="296830" y="238867"/>
                </a:lnTo>
                <a:lnTo>
                  <a:pt x="296581" y="238964"/>
                </a:lnTo>
                <a:lnTo>
                  <a:pt x="296401" y="238906"/>
                </a:lnTo>
                <a:lnTo>
                  <a:pt x="296221" y="238797"/>
                </a:lnTo>
                <a:lnTo>
                  <a:pt x="296030" y="238758"/>
                </a:lnTo>
                <a:lnTo>
                  <a:pt x="295837" y="238816"/>
                </a:lnTo>
                <a:lnTo>
                  <a:pt x="295639" y="238829"/>
                </a:lnTo>
                <a:lnTo>
                  <a:pt x="295459" y="238848"/>
                </a:lnTo>
                <a:lnTo>
                  <a:pt x="295242" y="238977"/>
                </a:lnTo>
                <a:lnTo>
                  <a:pt x="295018" y="238912"/>
                </a:lnTo>
                <a:lnTo>
                  <a:pt x="294851" y="239015"/>
                </a:lnTo>
                <a:lnTo>
                  <a:pt x="294774" y="239182"/>
                </a:lnTo>
                <a:lnTo>
                  <a:pt x="294743" y="239388"/>
                </a:lnTo>
                <a:lnTo>
                  <a:pt x="294594" y="239395"/>
                </a:lnTo>
                <a:lnTo>
                  <a:pt x="294439" y="239297"/>
                </a:lnTo>
                <a:lnTo>
                  <a:pt x="294146" y="239208"/>
                </a:lnTo>
                <a:lnTo>
                  <a:pt x="293929" y="239150"/>
                </a:lnTo>
                <a:lnTo>
                  <a:pt x="293661" y="239067"/>
                </a:lnTo>
                <a:lnTo>
                  <a:pt x="293525" y="239137"/>
                </a:lnTo>
                <a:lnTo>
                  <a:pt x="293507" y="239388"/>
                </a:lnTo>
                <a:lnTo>
                  <a:pt x="293391" y="239491"/>
                </a:lnTo>
                <a:lnTo>
                  <a:pt x="293141" y="239317"/>
                </a:lnTo>
                <a:lnTo>
                  <a:pt x="293141" y="239099"/>
                </a:lnTo>
                <a:lnTo>
                  <a:pt x="292904" y="239047"/>
                </a:lnTo>
                <a:lnTo>
                  <a:pt x="292750" y="238977"/>
                </a:lnTo>
                <a:lnTo>
                  <a:pt x="292776" y="238816"/>
                </a:lnTo>
                <a:lnTo>
                  <a:pt x="292750" y="238629"/>
                </a:lnTo>
                <a:lnTo>
                  <a:pt x="292655" y="238475"/>
                </a:lnTo>
                <a:lnTo>
                  <a:pt x="292418" y="238526"/>
                </a:lnTo>
                <a:lnTo>
                  <a:pt x="292282" y="238623"/>
                </a:lnTo>
                <a:lnTo>
                  <a:pt x="292187" y="238964"/>
                </a:lnTo>
                <a:lnTo>
                  <a:pt x="292181" y="239125"/>
                </a:lnTo>
                <a:lnTo>
                  <a:pt x="292098" y="239350"/>
                </a:lnTo>
                <a:lnTo>
                  <a:pt x="292050" y="239615"/>
                </a:lnTo>
                <a:lnTo>
                  <a:pt x="291924" y="239819"/>
                </a:lnTo>
                <a:lnTo>
                  <a:pt x="291797" y="240006"/>
                </a:lnTo>
                <a:lnTo>
                  <a:pt x="291687" y="240250"/>
                </a:lnTo>
                <a:lnTo>
                  <a:pt x="291527" y="240224"/>
                </a:lnTo>
                <a:lnTo>
                  <a:pt x="291339" y="240124"/>
                </a:lnTo>
                <a:lnTo>
                  <a:pt x="291092" y="240115"/>
                </a:lnTo>
                <a:lnTo>
                  <a:pt x="290938" y="240198"/>
                </a:lnTo>
                <a:lnTo>
                  <a:pt x="290758" y="240269"/>
                </a:lnTo>
                <a:lnTo>
                  <a:pt x="290585" y="240340"/>
                </a:lnTo>
                <a:lnTo>
                  <a:pt x="290343" y="240301"/>
                </a:lnTo>
                <a:lnTo>
                  <a:pt x="290291" y="240546"/>
                </a:lnTo>
                <a:lnTo>
                  <a:pt x="290106" y="240687"/>
                </a:lnTo>
                <a:lnTo>
                  <a:pt x="289952" y="240764"/>
                </a:lnTo>
                <a:lnTo>
                  <a:pt x="289722" y="240829"/>
                </a:lnTo>
                <a:lnTo>
                  <a:pt x="289574" y="240938"/>
                </a:lnTo>
                <a:lnTo>
                  <a:pt x="289494" y="241075"/>
                </a:lnTo>
                <a:lnTo>
                  <a:pt x="289247" y="241227"/>
                </a:lnTo>
                <a:lnTo>
                  <a:pt x="289087" y="241208"/>
                </a:lnTo>
                <a:lnTo>
                  <a:pt x="288947" y="241150"/>
                </a:lnTo>
                <a:lnTo>
                  <a:pt x="288773" y="241208"/>
                </a:lnTo>
                <a:lnTo>
                  <a:pt x="288607" y="241208"/>
                </a:lnTo>
                <a:lnTo>
                  <a:pt x="288440" y="241260"/>
                </a:lnTo>
                <a:lnTo>
                  <a:pt x="288279" y="241266"/>
                </a:lnTo>
                <a:lnTo>
                  <a:pt x="287966" y="241369"/>
                </a:lnTo>
                <a:lnTo>
                  <a:pt x="287773" y="241355"/>
                </a:lnTo>
                <a:lnTo>
                  <a:pt x="287450" y="241176"/>
                </a:lnTo>
                <a:lnTo>
                  <a:pt x="287120" y="241022"/>
                </a:lnTo>
                <a:lnTo>
                  <a:pt x="286878" y="241176"/>
                </a:lnTo>
                <a:lnTo>
                  <a:pt x="286788" y="241375"/>
                </a:lnTo>
                <a:lnTo>
                  <a:pt x="286929" y="241584"/>
                </a:lnTo>
                <a:lnTo>
                  <a:pt x="286788" y="241903"/>
                </a:lnTo>
                <a:lnTo>
                  <a:pt x="286538" y="241858"/>
                </a:lnTo>
                <a:lnTo>
                  <a:pt x="286102" y="241871"/>
                </a:lnTo>
                <a:lnTo>
                  <a:pt x="285891" y="241922"/>
                </a:lnTo>
                <a:lnTo>
                  <a:pt x="285603" y="241935"/>
                </a:lnTo>
                <a:lnTo>
                  <a:pt x="284991" y="241889"/>
                </a:lnTo>
                <a:lnTo>
                  <a:pt x="284725" y="241562"/>
                </a:lnTo>
                <a:lnTo>
                  <a:pt x="284417" y="241581"/>
                </a:lnTo>
                <a:lnTo>
                  <a:pt x="284270" y="241716"/>
                </a:lnTo>
                <a:lnTo>
                  <a:pt x="284162" y="241864"/>
                </a:lnTo>
                <a:lnTo>
                  <a:pt x="283950" y="242128"/>
                </a:lnTo>
                <a:lnTo>
                  <a:pt x="283655" y="242192"/>
                </a:lnTo>
                <a:lnTo>
                  <a:pt x="283412" y="242211"/>
                </a:lnTo>
                <a:lnTo>
                  <a:pt x="283060" y="242340"/>
                </a:lnTo>
                <a:lnTo>
                  <a:pt x="282944" y="242475"/>
                </a:lnTo>
                <a:lnTo>
                  <a:pt x="282779" y="242617"/>
                </a:lnTo>
                <a:lnTo>
                  <a:pt x="282637" y="242726"/>
                </a:lnTo>
                <a:lnTo>
                  <a:pt x="282529" y="242861"/>
                </a:lnTo>
                <a:lnTo>
                  <a:pt x="282490" y="243048"/>
                </a:lnTo>
                <a:lnTo>
                  <a:pt x="282548" y="243189"/>
                </a:lnTo>
                <a:lnTo>
                  <a:pt x="282720" y="243260"/>
                </a:lnTo>
                <a:lnTo>
                  <a:pt x="282682" y="243543"/>
                </a:lnTo>
                <a:lnTo>
                  <a:pt x="282525" y="243787"/>
                </a:lnTo>
                <a:lnTo>
                  <a:pt x="282252" y="243871"/>
                </a:lnTo>
                <a:lnTo>
                  <a:pt x="282025" y="243848"/>
                </a:lnTo>
                <a:lnTo>
                  <a:pt x="281850" y="244077"/>
                </a:lnTo>
                <a:lnTo>
                  <a:pt x="281664" y="244115"/>
                </a:lnTo>
                <a:lnTo>
                  <a:pt x="281484" y="244160"/>
                </a:lnTo>
                <a:lnTo>
                  <a:pt x="281376" y="244334"/>
                </a:lnTo>
                <a:lnTo>
                  <a:pt x="281376" y="244610"/>
                </a:lnTo>
                <a:lnTo>
                  <a:pt x="281484" y="244877"/>
                </a:lnTo>
                <a:lnTo>
                  <a:pt x="281414" y="245022"/>
                </a:lnTo>
                <a:lnTo>
                  <a:pt x="281260" y="245086"/>
                </a:lnTo>
                <a:lnTo>
                  <a:pt x="280998" y="245264"/>
                </a:lnTo>
                <a:lnTo>
                  <a:pt x="280863" y="245324"/>
                </a:lnTo>
                <a:lnTo>
                  <a:pt x="280702" y="245581"/>
                </a:lnTo>
                <a:lnTo>
                  <a:pt x="280491" y="245723"/>
                </a:lnTo>
                <a:lnTo>
                  <a:pt x="280238" y="245796"/>
                </a:lnTo>
                <a:lnTo>
                  <a:pt x="279953" y="245697"/>
                </a:lnTo>
                <a:lnTo>
                  <a:pt x="279756" y="245652"/>
                </a:lnTo>
                <a:lnTo>
                  <a:pt x="279545" y="245684"/>
                </a:lnTo>
                <a:lnTo>
                  <a:pt x="279365" y="245755"/>
                </a:lnTo>
                <a:lnTo>
                  <a:pt x="279172" y="245929"/>
                </a:lnTo>
                <a:lnTo>
                  <a:pt x="279134" y="246186"/>
                </a:lnTo>
                <a:lnTo>
                  <a:pt x="279432" y="246228"/>
                </a:lnTo>
                <a:lnTo>
                  <a:pt x="279301" y="246488"/>
                </a:lnTo>
                <a:lnTo>
                  <a:pt x="279141" y="246501"/>
                </a:lnTo>
                <a:lnTo>
                  <a:pt x="278994" y="246527"/>
                </a:lnTo>
                <a:lnTo>
                  <a:pt x="278760" y="246713"/>
                </a:lnTo>
                <a:lnTo>
                  <a:pt x="278544" y="246823"/>
                </a:lnTo>
                <a:lnTo>
                  <a:pt x="278372" y="246803"/>
                </a:lnTo>
                <a:lnTo>
                  <a:pt x="278199" y="246855"/>
                </a:lnTo>
                <a:lnTo>
                  <a:pt x="278039" y="246996"/>
                </a:lnTo>
                <a:lnTo>
                  <a:pt x="278219" y="247189"/>
                </a:lnTo>
                <a:lnTo>
                  <a:pt x="278160" y="247472"/>
                </a:lnTo>
                <a:lnTo>
                  <a:pt x="277955" y="247652"/>
                </a:lnTo>
                <a:lnTo>
                  <a:pt x="277731" y="247723"/>
                </a:lnTo>
                <a:lnTo>
                  <a:pt x="277520" y="247633"/>
                </a:lnTo>
                <a:lnTo>
                  <a:pt x="277314" y="247524"/>
                </a:lnTo>
                <a:lnTo>
                  <a:pt x="277143" y="247536"/>
                </a:lnTo>
                <a:lnTo>
                  <a:pt x="276796" y="247768"/>
                </a:lnTo>
                <a:lnTo>
                  <a:pt x="276616" y="248057"/>
                </a:lnTo>
                <a:lnTo>
                  <a:pt x="276258" y="248154"/>
                </a:lnTo>
                <a:lnTo>
                  <a:pt x="276042" y="248220"/>
                </a:lnTo>
                <a:lnTo>
                  <a:pt x="276130" y="248366"/>
                </a:lnTo>
                <a:lnTo>
                  <a:pt x="276251" y="248540"/>
                </a:lnTo>
                <a:lnTo>
                  <a:pt x="275993" y="248597"/>
                </a:lnTo>
                <a:lnTo>
                  <a:pt x="275831" y="251086"/>
                </a:lnTo>
                <a:lnTo>
                  <a:pt x="272796" y="253444"/>
                </a:lnTo>
                <a:lnTo>
                  <a:pt x="273048" y="256580"/>
                </a:lnTo>
                <a:lnTo>
                  <a:pt x="274361" y="257753"/>
                </a:lnTo>
                <a:lnTo>
                  <a:pt x="274088" y="260497"/>
                </a:lnTo>
                <a:lnTo>
                  <a:pt x="276180" y="264544"/>
                </a:lnTo>
                <a:lnTo>
                  <a:pt x="276961" y="266372"/>
                </a:lnTo>
                <a:lnTo>
                  <a:pt x="271711" y="267283"/>
                </a:lnTo>
                <a:lnTo>
                  <a:pt x="266390" y="271323"/>
                </a:lnTo>
                <a:lnTo>
                  <a:pt x="257950" y="271327"/>
                </a:lnTo>
                <a:lnTo>
                  <a:pt x="245527" y="269717"/>
                </a:lnTo>
                <a:lnTo>
                  <a:pt x="235910" y="268509"/>
                </a:lnTo>
                <a:lnTo>
                  <a:pt x="222695" y="266496"/>
                </a:lnTo>
                <a:lnTo>
                  <a:pt x="217861" y="266901"/>
                </a:lnTo>
                <a:lnTo>
                  <a:pt x="212168" y="269730"/>
                </a:lnTo>
                <a:lnTo>
                  <a:pt x="207651" y="273770"/>
                </a:lnTo>
                <a:lnTo>
                  <a:pt x="200406" y="274177"/>
                </a:lnTo>
                <a:lnTo>
                  <a:pt x="194377" y="274179"/>
                </a:lnTo>
                <a:lnTo>
                  <a:pt x="188712" y="275797"/>
                </a:lnTo>
                <a:lnTo>
                  <a:pt x="184655" y="277414"/>
                </a:lnTo>
                <a:lnTo>
                  <a:pt x="179802" y="278627"/>
                </a:lnTo>
                <a:lnTo>
                  <a:pt x="176185" y="278629"/>
                </a:lnTo>
                <a:lnTo>
                  <a:pt x="174998" y="277822"/>
                </a:lnTo>
                <a:lnTo>
                  <a:pt x="173111" y="273315"/>
                </a:lnTo>
                <a:lnTo>
                  <a:pt x="172902" y="273323"/>
                </a:lnTo>
                <a:lnTo>
                  <a:pt x="172902" y="273624"/>
                </a:lnTo>
                <a:lnTo>
                  <a:pt x="172486" y="274018"/>
                </a:lnTo>
                <a:lnTo>
                  <a:pt x="172210" y="274551"/>
                </a:lnTo>
                <a:lnTo>
                  <a:pt x="171911" y="274504"/>
                </a:lnTo>
                <a:lnTo>
                  <a:pt x="171872" y="274005"/>
                </a:lnTo>
                <a:lnTo>
                  <a:pt x="171633" y="273925"/>
                </a:lnTo>
                <a:lnTo>
                  <a:pt x="171510" y="274117"/>
                </a:lnTo>
                <a:lnTo>
                  <a:pt x="171425" y="274249"/>
                </a:lnTo>
                <a:lnTo>
                  <a:pt x="171357" y="274736"/>
                </a:lnTo>
                <a:lnTo>
                  <a:pt x="171703" y="274736"/>
                </a:lnTo>
                <a:lnTo>
                  <a:pt x="171703" y="275037"/>
                </a:lnTo>
                <a:lnTo>
                  <a:pt x="171402" y="275245"/>
                </a:lnTo>
                <a:lnTo>
                  <a:pt x="170987" y="275686"/>
                </a:lnTo>
                <a:lnTo>
                  <a:pt x="171149" y="275848"/>
                </a:lnTo>
                <a:lnTo>
                  <a:pt x="170918" y="276219"/>
                </a:lnTo>
                <a:lnTo>
                  <a:pt x="170827" y="276520"/>
                </a:lnTo>
                <a:lnTo>
                  <a:pt x="170434" y="276891"/>
                </a:lnTo>
                <a:lnTo>
                  <a:pt x="169788" y="277192"/>
                </a:lnTo>
                <a:lnTo>
                  <a:pt x="169510" y="277192"/>
                </a:lnTo>
                <a:lnTo>
                  <a:pt x="169280" y="277400"/>
                </a:lnTo>
                <a:lnTo>
                  <a:pt x="168887" y="277701"/>
                </a:lnTo>
                <a:lnTo>
                  <a:pt x="168680" y="277794"/>
                </a:lnTo>
                <a:lnTo>
                  <a:pt x="168219" y="277586"/>
                </a:lnTo>
                <a:lnTo>
                  <a:pt x="167780" y="277493"/>
                </a:lnTo>
                <a:lnTo>
                  <a:pt x="167458" y="277423"/>
                </a:lnTo>
                <a:lnTo>
                  <a:pt x="167297" y="277887"/>
                </a:lnTo>
                <a:lnTo>
                  <a:pt x="166927" y="277887"/>
                </a:lnTo>
                <a:lnTo>
                  <a:pt x="166927" y="278188"/>
                </a:lnTo>
                <a:lnTo>
                  <a:pt x="166628" y="278142"/>
                </a:lnTo>
                <a:lnTo>
                  <a:pt x="166373" y="278466"/>
                </a:lnTo>
                <a:lnTo>
                  <a:pt x="166333" y="278650"/>
                </a:lnTo>
                <a:lnTo>
                  <a:pt x="166083" y="278750"/>
                </a:lnTo>
                <a:lnTo>
                  <a:pt x="166083" y="278902"/>
                </a:lnTo>
                <a:lnTo>
                  <a:pt x="166033" y="279243"/>
                </a:lnTo>
                <a:lnTo>
                  <a:pt x="165699" y="279385"/>
                </a:lnTo>
                <a:lnTo>
                  <a:pt x="165488" y="279385"/>
                </a:lnTo>
                <a:lnTo>
                  <a:pt x="165084" y="279485"/>
                </a:lnTo>
                <a:lnTo>
                  <a:pt x="165015" y="279753"/>
                </a:lnTo>
                <a:lnTo>
                  <a:pt x="165092" y="280103"/>
                </a:lnTo>
                <a:lnTo>
                  <a:pt x="165168" y="280254"/>
                </a:lnTo>
                <a:lnTo>
                  <a:pt x="165365" y="280439"/>
                </a:lnTo>
                <a:lnTo>
                  <a:pt x="165517" y="280588"/>
                </a:lnTo>
                <a:lnTo>
                  <a:pt x="165573" y="280850"/>
                </a:lnTo>
                <a:lnTo>
                  <a:pt x="165432" y="281049"/>
                </a:lnTo>
                <a:lnTo>
                  <a:pt x="165302" y="281145"/>
                </a:lnTo>
                <a:lnTo>
                  <a:pt x="165048" y="281296"/>
                </a:lnTo>
                <a:lnTo>
                  <a:pt x="164826" y="281422"/>
                </a:lnTo>
                <a:lnTo>
                  <a:pt x="164559" y="281547"/>
                </a:lnTo>
                <a:lnTo>
                  <a:pt x="164226" y="281832"/>
                </a:lnTo>
                <a:lnTo>
                  <a:pt x="163910" y="281832"/>
                </a:lnTo>
                <a:lnTo>
                  <a:pt x="163660" y="281801"/>
                </a:lnTo>
                <a:lnTo>
                  <a:pt x="163534" y="281911"/>
                </a:lnTo>
                <a:lnTo>
                  <a:pt x="163738" y="282228"/>
                </a:lnTo>
                <a:lnTo>
                  <a:pt x="163897" y="282405"/>
                </a:lnTo>
                <a:lnTo>
                  <a:pt x="163949" y="282721"/>
                </a:lnTo>
                <a:lnTo>
                  <a:pt x="163541" y="283004"/>
                </a:lnTo>
                <a:lnTo>
                  <a:pt x="163240" y="283148"/>
                </a:lnTo>
                <a:lnTo>
                  <a:pt x="162878" y="283053"/>
                </a:lnTo>
                <a:lnTo>
                  <a:pt x="162617" y="283080"/>
                </a:lnTo>
                <a:lnTo>
                  <a:pt x="162563" y="283272"/>
                </a:lnTo>
                <a:lnTo>
                  <a:pt x="162689" y="283526"/>
                </a:lnTo>
                <a:lnTo>
                  <a:pt x="162924" y="283670"/>
                </a:lnTo>
                <a:lnTo>
                  <a:pt x="162940" y="283924"/>
                </a:lnTo>
                <a:lnTo>
                  <a:pt x="162846" y="284143"/>
                </a:lnTo>
                <a:lnTo>
                  <a:pt x="162563" y="284129"/>
                </a:lnTo>
                <a:lnTo>
                  <a:pt x="162453" y="283907"/>
                </a:lnTo>
                <a:lnTo>
                  <a:pt x="162264" y="283985"/>
                </a:lnTo>
                <a:lnTo>
                  <a:pt x="161866" y="284270"/>
                </a:lnTo>
                <a:lnTo>
                  <a:pt x="161835" y="284478"/>
                </a:lnTo>
                <a:lnTo>
                  <a:pt x="161250" y="284566"/>
                </a:lnTo>
                <a:lnTo>
                  <a:pt x="160936" y="284729"/>
                </a:lnTo>
                <a:lnTo>
                  <a:pt x="160606" y="285149"/>
                </a:lnTo>
                <a:lnTo>
                  <a:pt x="160558" y="285395"/>
                </a:lnTo>
                <a:lnTo>
                  <a:pt x="160463" y="285556"/>
                </a:lnTo>
                <a:lnTo>
                  <a:pt x="160189" y="285696"/>
                </a:lnTo>
                <a:lnTo>
                  <a:pt x="159981" y="285832"/>
                </a:lnTo>
                <a:lnTo>
                  <a:pt x="159816" y="285964"/>
                </a:lnTo>
                <a:lnTo>
                  <a:pt x="159517" y="285981"/>
                </a:lnTo>
                <a:lnTo>
                  <a:pt x="159314" y="285900"/>
                </a:lnTo>
                <a:lnTo>
                  <a:pt x="159059" y="285935"/>
                </a:lnTo>
                <a:lnTo>
                  <a:pt x="159059" y="286176"/>
                </a:lnTo>
                <a:lnTo>
                  <a:pt x="158995" y="286372"/>
                </a:lnTo>
                <a:lnTo>
                  <a:pt x="158761" y="286458"/>
                </a:lnTo>
                <a:lnTo>
                  <a:pt x="158817" y="286674"/>
                </a:lnTo>
                <a:lnTo>
                  <a:pt x="158879" y="286882"/>
                </a:lnTo>
                <a:lnTo>
                  <a:pt x="158869" y="287174"/>
                </a:lnTo>
                <a:lnTo>
                  <a:pt x="158735" y="287311"/>
                </a:lnTo>
                <a:lnTo>
                  <a:pt x="158468" y="287643"/>
                </a:lnTo>
                <a:lnTo>
                  <a:pt x="158279" y="287833"/>
                </a:lnTo>
                <a:lnTo>
                  <a:pt x="158056" y="288038"/>
                </a:lnTo>
                <a:lnTo>
                  <a:pt x="157726" y="288307"/>
                </a:lnTo>
                <a:lnTo>
                  <a:pt x="157396" y="288465"/>
                </a:lnTo>
                <a:lnTo>
                  <a:pt x="157159" y="288578"/>
                </a:lnTo>
                <a:lnTo>
                  <a:pt x="156890" y="288765"/>
                </a:lnTo>
                <a:lnTo>
                  <a:pt x="156841" y="288497"/>
                </a:lnTo>
                <a:lnTo>
                  <a:pt x="156639" y="288575"/>
                </a:lnTo>
                <a:lnTo>
                  <a:pt x="156416" y="288861"/>
                </a:lnTo>
                <a:lnTo>
                  <a:pt x="156006" y="288719"/>
                </a:lnTo>
                <a:lnTo>
                  <a:pt x="155707" y="288702"/>
                </a:lnTo>
                <a:lnTo>
                  <a:pt x="155376" y="288687"/>
                </a:lnTo>
                <a:lnTo>
                  <a:pt x="155219" y="288702"/>
                </a:lnTo>
                <a:lnTo>
                  <a:pt x="155187" y="288971"/>
                </a:lnTo>
                <a:lnTo>
                  <a:pt x="155282" y="289273"/>
                </a:lnTo>
                <a:lnTo>
                  <a:pt x="155391" y="289446"/>
                </a:lnTo>
                <a:lnTo>
                  <a:pt x="155504" y="289590"/>
                </a:lnTo>
                <a:lnTo>
                  <a:pt x="155304" y="289827"/>
                </a:lnTo>
                <a:lnTo>
                  <a:pt x="154966" y="289827"/>
                </a:lnTo>
                <a:lnTo>
                  <a:pt x="154699" y="289810"/>
                </a:lnTo>
                <a:lnTo>
                  <a:pt x="154430" y="289842"/>
                </a:lnTo>
                <a:lnTo>
                  <a:pt x="154194" y="289827"/>
                </a:lnTo>
                <a:lnTo>
                  <a:pt x="154014" y="289628"/>
                </a:lnTo>
                <a:lnTo>
                  <a:pt x="153745" y="289493"/>
                </a:lnTo>
                <a:lnTo>
                  <a:pt x="153635" y="289256"/>
                </a:lnTo>
                <a:lnTo>
                  <a:pt x="153357" y="289177"/>
                </a:lnTo>
                <a:lnTo>
                  <a:pt x="153176" y="289319"/>
                </a:lnTo>
                <a:lnTo>
                  <a:pt x="152986" y="289542"/>
                </a:lnTo>
                <a:lnTo>
                  <a:pt x="152672" y="289666"/>
                </a:lnTo>
                <a:lnTo>
                  <a:pt x="152418" y="289786"/>
                </a:lnTo>
                <a:lnTo>
                  <a:pt x="152212" y="289683"/>
                </a:lnTo>
                <a:lnTo>
                  <a:pt x="151867" y="289778"/>
                </a:lnTo>
                <a:lnTo>
                  <a:pt x="151630" y="289729"/>
                </a:lnTo>
                <a:lnTo>
                  <a:pt x="151441" y="289729"/>
                </a:lnTo>
                <a:lnTo>
                  <a:pt x="151251" y="289778"/>
                </a:lnTo>
                <a:lnTo>
                  <a:pt x="150984" y="289778"/>
                </a:lnTo>
                <a:lnTo>
                  <a:pt x="150984" y="289588"/>
                </a:lnTo>
                <a:lnTo>
                  <a:pt x="150906" y="289461"/>
                </a:lnTo>
                <a:lnTo>
                  <a:pt x="150890" y="289222"/>
                </a:lnTo>
                <a:lnTo>
                  <a:pt x="150814" y="289006"/>
                </a:lnTo>
                <a:lnTo>
                  <a:pt x="150700" y="288890"/>
                </a:lnTo>
                <a:lnTo>
                  <a:pt x="150512" y="288875"/>
                </a:lnTo>
                <a:lnTo>
                  <a:pt x="150370" y="289017"/>
                </a:lnTo>
                <a:lnTo>
                  <a:pt x="150221" y="289166"/>
                </a:lnTo>
                <a:lnTo>
                  <a:pt x="149927" y="289207"/>
                </a:lnTo>
                <a:lnTo>
                  <a:pt x="149755" y="289049"/>
                </a:lnTo>
                <a:lnTo>
                  <a:pt x="149596" y="289095"/>
                </a:lnTo>
                <a:lnTo>
                  <a:pt x="149532" y="289317"/>
                </a:lnTo>
                <a:lnTo>
                  <a:pt x="149565" y="289525"/>
                </a:lnTo>
                <a:lnTo>
                  <a:pt x="149312" y="289776"/>
                </a:lnTo>
                <a:lnTo>
                  <a:pt x="149013" y="289951"/>
                </a:lnTo>
                <a:lnTo>
                  <a:pt x="148932" y="290125"/>
                </a:lnTo>
                <a:lnTo>
                  <a:pt x="148743" y="290079"/>
                </a:lnTo>
                <a:lnTo>
                  <a:pt x="148627" y="289856"/>
                </a:lnTo>
                <a:lnTo>
                  <a:pt x="148398" y="289983"/>
                </a:lnTo>
                <a:lnTo>
                  <a:pt x="148323" y="290146"/>
                </a:lnTo>
                <a:lnTo>
                  <a:pt x="148098" y="289988"/>
                </a:lnTo>
                <a:lnTo>
                  <a:pt x="147986" y="289818"/>
                </a:lnTo>
                <a:lnTo>
                  <a:pt x="147762" y="289824"/>
                </a:lnTo>
                <a:lnTo>
                  <a:pt x="147507" y="289818"/>
                </a:lnTo>
                <a:lnTo>
                  <a:pt x="147359" y="289921"/>
                </a:lnTo>
                <a:lnTo>
                  <a:pt x="147000" y="289966"/>
                </a:lnTo>
                <a:lnTo>
                  <a:pt x="146642" y="289875"/>
                </a:lnTo>
                <a:lnTo>
                  <a:pt x="146194" y="289998"/>
                </a:lnTo>
                <a:lnTo>
                  <a:pt x="145777" y="289998"/>
                </a:lnTo>
                <a:lnTo>
                  <a:pt x="145245" y="289998"/>
                </a:lnTo>
                <a:lnTo>
                  <a:pt x="144851" y="289875"/>
                </a:lnTo>
                <a:lnTo>
                  <a:pt x="144604" y="289850"/>
                </a:lnTo>
                <a:lnTo>
                  <a:pt x="144437" y="289953"/>
                </a:lnTo>
                <a:lnTo>
                  <a:pt x="144290" y="290094"/>
                </a:lnTo>
                <a:lnTo>
                  <a:pt x="144112" y="290268"/>
                </a:lnTo>
                <a:lnTo>
                  <a:pt x="143886" y="290339"/>
                </a:lnTo>
                <a:lnTo>
                  <a:pt x="143515" y="290583"/>
                </a:lnTo>
                <a:lnTo>
                  <a:pt x="143298" y="290680"/>
                </a:lnTo>
                <a:lnTo>
                  <a:pt x="142927" y="290805"/>
                </a:lnTo>
                <a:lnTo>
                  <a:pt x="142639" y="290976"/>
                </a:lnTo>
                <a:lnTo>
                  <a:pt x="142498" y="291123"/>
                </a:lnTo>
                <a:lnTo>
                  <a:pt x="142356" y="291304"/>
                </a:lnTo>
                <a:lnTo>
                  <a:pt x="142235" y="291484"/>
                </a:lnTo>
                <a:lnTo>
                  <a:pt x="142107" y="291747"/>
                </a:lnTo>
                <a:lnTo>
                  <a:pt x="141960" y="291895"/>
                </a:lnTo>
                <a:lnTo>
                  <a:pt x="141978" y="292063"/>
                </a:lnTo>
                <a:lnTo>
                  <a:pt x="141985" y="292249"/>
                </a:lnTo>
                <a:lnTo>
                  <a:pt x="142248" y="292275"/>
                </a:lnTo>
                <a:lnTo>
                  <a:pt x="142389" y="292368"/>
                </a:lnTo>
                <a:lnTo>
                  <a:pt x="142279" y="292661"/>
                </a:lnTo>
                <a:lnTo>
                  <a:pt x="142151" y="292731"/>
                </a:lnTo>
                <a:lnTo>
                  <a:pt x="142011" y="292654"/>
                </a:lnTo>
                <a:lnTo>
                  <a:pt x="141793" y="292487"/>
                </a:lnTo>
                <a:lnTo>
                  <a:pt x="141671" y="292275"/>
                </a:lnTo>
                <a:lnTo>
                  <a:pt x="141607" y="292088"/>
                </a:lnTo>
                <a:lnTo>
                  <a:pt x="141316" y="292066"/>
                </a:lnTo>
                <a:lnTo>
                  <a:pt x="141190" y="292204"/>
                </a:lnTo>
                <a:lnTo>
                  <a:pt x="141216" y="292371"/>
                </a:lnTo>
                <a:lnTo>
                  <a:pt x="141444" y="292439"/>
                </a:lnTo>
                <a:lnTo>
                  <a:pt x="141479" y="292622"/>
                </a:lnTo>
                <a:lnTo>
                  <a:pt x="141357" y="292796"/>
                </a:lnTo>
                <a:lnTo>
                  <a:pt x="141120" y="292860"/>
                </a:lnTo>
                <a:lnTo>
                  <a:pt x="140819" y="292995"/>
                </a:lnTo>
                <a:lnTo>
                  <a:pt x="140588" y="292937"/>
                </a:lnTo>
                <a:lnTo>
                  <a:pt x="140403" y="292789"/>
                </a:lnTo>
                <a:lnTo>
                  <a:pt x="140250" y="292809"/>
                </a:lnTo>
                <a:lnTo>
                  <a:pt x="140121" y="293098"/>
                </a:lnTo>
                <a:lnTo>
                  <a:pt x="139923" y="293304"/>
                </a:lnTo>
                <a:lnTo>
                  <a:pt x="139820" y="293111"/>
                </a:lnTo>
                <a:lnTo>
                  <a:pt x="139903" y="292957"/>
                </a:lnTo>
                <a:lnTo>
                  <a:pt x="139877" y="292757"/>
                </a:lnTo>
                <a:lnTo>
                  <a:pt x="139705" y="292622"/>
                </a:lnTo>
                <a:lnTo>
                  <a:pt x="139589" y="292516"/>
                </a:lnTo>
                <a:lnTo>
                  <a:pt x="139404" y="292622"/>
                </a:lnTo>
                <a:lnTo>
                  <a:pt x="139122" y="292854"/>
                </a:lnTo>
                <a:lnTo>
                  <a:pt x="138891" y="293066"/>
                </a:lnTo>
                <a:lnTo>
                  <a:pt x="138804" y="293282"/>
                </a:lnTo>
                <a:lnTo>
                  <a:pt x="138616" y="293439"/>
                </a:lnTo>
                <a:lnTo>
                  <a:pt x="138507" y="293568"/>
                </a:lnTo>
                <a:lnTo>
                  <a:pt x="138350" y="293474"/>
                </a:lnTo>
                <a:lnTo>
                  <a:pt x="138116" y="293191"/>
                </a:lnTo>
                <a:lnTo>
                  <a:pt x="137854" y="293375"/>
                </a:lnTo>
                <a:lnTo>
                  <a:pt x="137714" y="293497"/>
                </a:lnTo>
                <a:lnTo>
                  <a:pt x="137511" y="293510"/>
                </a:lnTo>
                <a:lnTo>
                  <a:pt x="137648" y="293684"/>
                </a:lnTo>
                <a:lnTo>
                  <a:pt x="137688" y="293947"/>
                </a:lnTo>
                <a:lnTo>
                  <a:pt x="137488" y="294166"/>
                </a:lnTo>
                <a:lnTo>
                  <a:pt x="137397" y="294391"/>
                </a:lnTo>
                <a:lnTo>
                  <a:pt x="137142" y="294504"/>
                </a:lnTo>
                <a:lnTo>
                  <a:pt x="137187" y="294745"/>
                </a:lnTo>
                <a:lnTo>
                  <a:pt x="137097" y="294888"/>
                </a:lnTo>
                <a:lnTo>
                  <a:pt x="136867" y="294797"/>
                </a:lnTo>
                <a:lnTo>
                  <a:pt x="136589" y="294841"/>
                </a:lnTo>
                <a:lnTo>
                  <a:pt x="136522" y="295118"/>
                </a:lnTo>
                <a:lnTo>
                  <a:pt x="136330" y="294983"/>
                </a:lnTo>
                <a:lnTo>
                  <a:pt x="136288" y="294732"/>
                </a:lnTo>
                <a:lnTo>
                  <a:pt x="136021" y="294764"/>
                </a:lnTo>
                <a:lnTo>
                  <a:pt x="135894" y="294938"/>
                </a:lnTo>
                <a:lnTo>
                  <a:pt x="135881" y="295112"/>
                </a:lnTo>
                <a:lnTo>
                  <a:pt x="135706" y="295054"/>
                </a:lnTo>
                <a:lnTo>
                  <a:pt x="135542" y="294884"/>
                </a:lnTo>
                <a:lnTo>
                  <a:pt x="135413" y="295041"/>
                </a:lnTo>
                <a:lnTo>
                  <a:pt x="135349" y="295195"/>
                </a:lnTo>
                <a:lnTo>
                  <a:pt x="135171" y="295067"/>
                </a:lnTo>
                <a:lnTo>
                  <a:pt x="134941" y="294957"/>
                </a:lnTo>
                <a:lnTo>
                  <a:pt x="134844" y="294771"/>
                </a:lnTo>
                <a:lnTo>
                  <a:pt x="134798" y="294610"/>
                </a:lnTo>
                <a:lnTo>
                  <a:pt x="134594" y="294504"/>
                </a:lnTo>
                <a:lnTo>
                  <a:pt x="134313" y="294687"/>
                </a:lnTo>
                <a:lnTo>
                  <a:pt x="134274" y="294880"/>
                </a:lnTo>
                <a:lnTo>
                  <a:pt x="134126" y="294867"/>
                </a:lnTo>
                <a:lnTo>
                  <a:pt x="133986" y="294803"/>
                </a:lnTo>
                <a:lnTo>
                  <a:pt x="133832" y="294597"/>
                </a:lnTo>
                <a:lnTo>
                  <a:pt x="133672" y="294816"/>
                </a:lnTo>
                <a:lnTo>
                  <a:pt x="133472" y="294793"/>
                </a:lnTo>
                <a:lnTo>
                  <a:pt x="133458" y="294607"/>
                </a:lnTo>
                <a:lnTo>
                  <a:pt x="133353" y="294419"/>
                </a:lnTo>
                <a:lnTo>
                  <a:pt x="133088" y="294449"/>
                </a:lnTo>
                <a:lnTo>
                  <a:pt x="132929" y="294317"/>
                </a:lnTo>
                <a:lnTo>
                  <a:pt x="132823" y="294453"/>
                </a:lnTo>
                <a:lnTo>
                  <a:pt x="132884" y="294629"/>
                </a:lnTo>
                <a:lnTo>
                  <a:pt x="132880" y="294797"/>
                </a:lnTo>
                <a:close/>
                <a:moveTo>
                  <a:pt x="132993" y="294790"/>
                </a:moveTo>
                <a:lnTo>
                  <a:pt x="133121" y="294912"/>
                </a:lnTo>
                <a:lnTo>
                  <a:pt x="132941" y="294996"/>
                </a:lnTo>
                <a:lnTo>
                  <a:pt x="132880" y="294797"/>
                </a:lnTo>
                <a:lnTo>
                  <a:pt x="132993" y="294790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61C6CD3B-0302-7192-F13F-9B72B0AEDCBA}"/>
              </a:ext>
            </a:extLst>
          </p:cNvPr>
          <p:cNvSpPr/>
          <p:nvPr/>
        </p:nvSpPr>
        <p:spPr>
          <a:xfrm flipV="1">
            <a:off x="4809661" y="1305392"/>
            <a:ext cx="851696" cy="860739"/>
          </a:xfrm>
          <a:custGeom>
            <a:avLst/>
            <a:gdLst>
              <a:gd name="connsiteX0" fmla="*/ 13578 w 766470"/>
              <a:gd name="connsiteY0" fmla="*/ 106199 h 774608"/>
              <a:gd name="connsiteX1" fmla="*/ 14477 w 766470"/>
              <a:gd name="connsiteY1" fmla="*/ 107098 h 774608"/>
              <a:gd name="connsiteX2" fmla="*/ 15450 w 766470"/>
              <a:gd name="connsiteY2" fmla="*/ 107997 h 774608"/>
              <a:gd name="connsiteX3" fmla="*/ 16348 w 766470"/>
              <a:gd name="connsiteY3" fmla="*/ 108962 h 774608"/>
              <a:gd name="connsiteX4" fmla="*/ 17472 w 766470"/>
              <a:gd name="connsiteY4" fmla="*/ 109633 h 774608"/>
              <a:gd name="connsiteX5" fmla="*/ 18595 w 766470"/>
              <a:gd name="connsiteY5" fmla="*/ 110385 h 774608"/>
              <a:gd name="connsiteX6" fmla="*/ 19643 w 766470"/>
              <a:gd name="connsiteY6" fmla="*/ 111137 h 774608"/>
              <a:gd name="connsiteX7" fmla="*/ 20765 w 766470"/>
              <a:gd name="connsiteY7" fmla="*/ 111807 h 774608"/>
              <a:gd name="connsiteX8" fmla="*/ 21888 w 766470"/>
              <a:gd name="connsiteY8" fmla="*/ 112559 h 774608"/>
              <a:gd name="connsiteX9" fmla="*/ 23010 w 766470"/>
              <a:gd name="connsiteY9" fmla="*/ 113312 h 774608"/>
              <a:gd name="connsiteX10" fmla="*/ 23909 w 766470"/>
              <a:gd name="connsiteY10" fmla="*/ 114211 h 774608"/>
              <a:gd name="connsiteX11" fmla="*/ 25032 w 766470"/>
              <a:gd name="connsiteY11" fmla="*/ 114947 h 774608"/>
              <a:gd name="connsiteX12" fmla="*/ 26154 w 766470"/>
              <a:gd name="connsiteY12" fmla="*/ 115634 h 774608"/>
              <a:gd name="connsiteX13" fmla="*/ 26903 w 766470"/>
              <a:gd name="connsiteY13" fmla="*/ 116745 h 774608"/>
              <a:gd name="connsiteX14" fmla="*/ 27652 w 766470"/>
              <a:gd name="connsiteY14" fmla="*/ 117874 h 774608"/>
              <a:gd name="connsiteX15" fmla="*/ 28175 w 766470"/>
              <a:gd name="connsiteY15" fmla="*/ 119149 h 774608"/>
              <a:gd name="connsiteX16" fmla="*/ 28924 w 766470"/>
              <a:gd name="connsiteY16" fmla="*/ 120196 h 774608"/>
              <a:gd name="connsiteX17" fmla="*/ 29673 w 766470"/>
              <a:gd name="connsiteY17" fmla="*/ 121307 h 774608"/>
              <a:gd name="connsiteX18" fmla="*/ 30422 w 766470"/>
              <a:gd name="connsiteY18" fmla="*/ 122370 h 774608"/>
              <a:gd name="connsiteX19" fmla="*/ 31171 w 766470"/>
              <a:gd name="connsiteY19" fmla="*/ 123482 h 774608"/>
              <a:gd name="connsiteX20" fmla="*/ 31918 w 766470"/>
              <a:gd name="connsiteY20" fmla="*/ 124610 h 774608"/>
              <a:gd name="connsiteX21" fmla="*/ 32667 w 766470"/>
              <a:gd name="connsiteY21" fmla="*/ 125657 h 774608"/>
              <a:gd name="connsiteX22" fmla="*/ 33416 w 766470"/>
              <a:gd name="connsiteY22" fmla="*/ 126785 h 774608"/>
              <a:gd name="connsiteX23" fmla="*/ 34089 w 766470"/>
              <a:gd name="connsiteY23" fmla="*/ 127897 h 774608"/>
              <a:gd name="connsiteX24" fmla="*/ 35062 w 766470"/>
              <a:gd name="connsiteY24" fmla="*/ 128796 h 774608"/>
              <a:gd name="connsiteX25" fmla="*/ 35811 w 766470"/>
              <a:gd name="connsiteY25" fmla="*/ 129843 h 774608"/>
              <a:gd name="connsiteX26" fmla="*/ 36560 w 766470"/>
              <a:gd name="connsiteY26" fmla="*/ 130971 h 774608"/>
              <a:gd name="connsiteX27" fmla="*/ 37307 w 766470"/>
              <a:gd name="connsiteY27" fmla="*/ 132099 h 774608"/>
              <a:gd name="connsiteX28" fmla="*/ 37832 w 766470"/>
              <a:gd name="connsiteY28" fmla="*/ 133358 h 774608"/>
              <a:gd name="connsiteX29" fmla="*/ 38581 w 766470"/>
              <a:gd name="connsiteY29" fmla="*/ 134421 h 774608"/>
              <a:gd name="connsiteX30" fmla="*/ 40527 w 766470"/>
              <a:gd name="connsiteY30" fmla="*/ 142041 h 774608"/>
              <a:gd name="connsiteX31" fmla="*/ 40525 w 766470"/>
              <a:gd name="connsiteY31" fmla="*/ 142368 h 774608"/>
              <a:gd name="connsiteX32" fmla="*/ 40445 w 766470"/>
              <a:gd name="connsiteY32" fmla="*/ 143365 h 774608"/>
              <a:gd name="connsiteX33" fmla="*/ 40152 w 766470"/>
              <a:gd name="connsiteY33" fmla="*/ 145409 h 774608"/>
              <a:gd name="connsiteX34" fmla="*/ 40527 w 766470"/>
              <a:gd name="connsiteY34" fmla="*/ 146537 h 774608"/>
              <a:gd name="connsiteX35" fmla="*/ 40676 w 766470"/>
              <a:gd name="connsiteY35" fmla="*/ 147813 h 774608"/>
              <a:gd name="connsiteX36" fmla="*/ 41050 w 766470"/>
              <a:gd name="connsiteY36" fmla="*/ 149235 h 774608"/>
              <a:gd name="connsiteX37" fmla="*/ 41125 w 766470"/>
              <a:gd name="connsiteY37" fmla="*/ 151099 h 774608"/>
              <a:gd name="connsiteX38" fmla="*/ 41125 w 766470"/>
              <a:gd name="connsiteY38" fmla="*/ 152980 h 774608"/>
              <a:gd name="connsiteX39" fmla="*/ 41125 w 766470"/>
              <a:gd name="connsiteY39" fmla="*/ 154778 h 774608"/>
              <a:gd name="connsiteX40" fmla="*/ 41125 w 766470"/>
              <a:gd name="connsiteY40" fmla="*/ 156577 h 774608"/>
              <a:gd name="connsiteX41" fmla="*/ 41500 w 766470"/>
              <a:gd name="connsiteY41" fmla="*/ 158065 h 774608"/>
              <a:gd name="connsiteX42" fmla="*/ 42098 w 766470"/>
              <a:gd name="connsiteY42" fmla="*/ 159340 h 774608"/>
              <a:gd name="connsiteX43" fmla="*/ 42185 w 766470"/>
              <a:gd name="connsiteY43" fmla="*/ 159504 h 774608"/>
              <a:gd name="connsiteX44" fmla="*/ 42847 w 766470"/>
              <a:gd name="connsiteY44" fmla="*/ 160469 h 774608"/>
              <a:gd name="connsiteX45" fmla="*/ 43238 w 766470"/>
              <a:gd name="connsiteY45" fmla="*/ 161008 h 774608"/>
              <a:gd name="connsiteX46" fmla="*/ 43596 w 766470"/>
              <a:gd name="connsiteY46" fmla="*/ 161515 h 774608"/>
              <a:gd name="connsiteX47" fmla="*/ 44270 w 766470"/>
              <a:gd name="connsiteY47" fmla="*/ 162627 h 774608"/>
              <a:gd name="connsiteX48" fmla="*/ 44569 w 766470"/>
              <a:gd name="connsiteY48" fmla="*/ 162938 h 774608"/>
              <a:gd name="connsiteX49" fmla="*/ 45691 w 766470"/>
              <a:gd name="connsiteY49" fmla="*/ 165178 h 774608"/>
              <a:gd name="connsiteX50" fmla="*/ 49134 w 766470"/>
              <a:gd name="connsiteY50" fmla="*/ 168546 h 774608"/>
              <a:gd name="connsiteX51" fmla="*/ 57668 w 766470"/>
              <a:gd name="connsiteY51" fmla="*/ 175430 h 774608"/>
              <a:gd name="connsiteX52" fmla="*/ 59811 w 766470"/>
              <a:gd name="connsiteY52" fmla="*/ 176820 h 774608"/>
              <a:gd name="connsiteX53" fmla="*/ 60511 w 766470"/>
              <a:gd name="connsiteY53" fmla="*/ 177310 h 774608"/>
              <a:gd name="connsiteX54" fmla="*/ 65302 w 766470"/>
              <a:gd name="connsiteY54" fmla="*/ 180515 h 774608"/>
              <a:gd name="connsiteX55" fmla="*/ 69643 w 766470"/>
              <a:gd name="connsiteY55" fmla="*/ 185682 h 774608"/>
              <a:gd name="connsiteX56" fmla="*/ 73911 w 766470"/>
              <a:gd name="connsiteY56" fmla="*/ 192501 h 774608"/>
              <a:gd name="connsiteX57" fmla="*/ 73911 w 766470"/>
              <a:gd name="connsiteY57" fmla="*/ 194152 h 774608"/>
              <a:gd name="connsiteX58" fmla="*/ 74434 w 766470"/>
              <a:gd name="connsiteY58" fmla="*/ 195411 h 774608"/>
              <a:gd name="connsiteX59" fmla="*/ 75033 w 766470"/>
              <a:gd name="connsiteY59" fmla="*/ 196687 h 774608"/>
              <a:gd name="connsiteX60" fmla="*/ 75407 w 766470"/>
              <a:gd name="connsiteY60" fmla="*/ 198109 h 774608"/>
              <a:gd name="connsiteX61" fmla="*/ 75782 w 766470"/>
              <a:gd name="connsiteY61" fmla="*/ 199614 h 774608"/>
              <a:gd name="connsiteX62" fmla="*/ 76307 w 766470"/>
              <a:gd name="connsiteY62" fmla="*/ 200889 h 774608"/>
              <a:gd name="connsiteX63" fmla="*/ 76905 w 766470"/>
              <a:gd name="connsiteY63" fmla="*/ 202148 h 774608"/>
              <a:gd name="connsiteX64" fmla="*/ 77428 w 766470"/>
              <a:gd name="connsiteY64" fmla="*/ 203423 h 774608"/>
              <a:gd name="connsiteX65" fmla="*/ 78177 w 766470"/>
              <a:gd name="connsiteY65" fmla="*/ 204552 h 774608"/>
              <a:gd name="connsiteX66" fmla="*/ 78776 w 766470"/>
              <a:gd name="connsiteY66" fmla="*/ 205827 h 774608"/>
              <a:gd name="connsiteX67" fmla="*/ 79525 w 766470"/>
              <a:gd name="connsiteY67" fmla="*/ 206874 h 774608"/>
              <a:gd name="connsiteX68" fmla="*/ 80198 w 766470"/>
              <a:gd name="connsiteY68" fmla="*/ 208002 h 774608"/>
              <a:gd name="connsiteX69" fmla="*/ 80797 w 766470"/>
              <a:gd name="connsiteY69" fmla="*/ 209261 h 774608"/>
              <a:gd name="connsiteX70" fmla="*/ 81546 w 766470"/>
              <a:gd name="connsiteY70" fmla="*/ 210389 h 774608"/>
              <a:gd name="connsiteX71" fmla="*/ 82294 w 766470"/>
              <a:gd name="connsiteY71" fmla="*/ 211436 h 774608"/>
              <a:gd name="connsiteX72" fmla="*/ 82818 w 766470"/>
              <a:gd name="connsiteY72" fmla="*/ 212711 h 774608"/>
              <a:gd name="connsiteX73" fmla="*/ 83416 w 766470"/>
              <a:gd name="connsiteY73" fmla="*/ 214052 h 774608"/>
              <a:gd name="connsiteX74" fmla="*/ 83941 w 766470"/>
              <a:gd name="connsiteY74" fmla="*/ 215327 h 774608"/>
              <a:gd name="connsiteX75" fmla="*/ 84690 w 766470"/>
              <a:gd name="connsiteY75" fmla="*/ 216374 h 774608"/>
              <a:gd name="connsiteX76" fmla="*/ 85439 w 766470"/>
              <a:gd name="connsiteY76" fmla="*/ 217502 h 774608"/>
              <a:gd name="connsiteX77" fmla="*/ 86336 w 766470"/>
              <a:gd name="connsiteY77" fmla="*/ 218401 h 774608"/>
              <a:gd name="connsiteX78" fmla="*/ 87309 w 766470"/>
              <a:gd name="connsiteY78" fmla="*/ 219300 h 774608"/>
              <a:gd name="connsiteX79" fmla="*/ 88058 w 766470"/>
              <a:gd name="connsiteY79" fmla="*/ 220412 h 774608"/>
              <a:gd name="connsiteX80" fmla="*/ 88581 w 766470"/>
              <a:gd name="connsiteY80" fmla="*/ 221688 h 774608"/>
              <a:gd name="connsiteX81" fmla="*/ 89293 w 766470"/>
              <a:gd name="connsiteY81" fmla="*/ 223307 h 774608"/>
              <a:gd name="connsiteX82" fmla="*/ 89705 w 766470"/>
              <a:gd name="connsiteY82" fmla="*/ 224991 h 774608"/>
              <a:gd name="connsiteX83" fmla="*/ 90303 w 766470"/>
              <a:gd name="connsiteY83" fmla="*/ 226266 h 774608"/>
              <a:gd name="connsiteX84" fmla="*/ 90678 w 766470"/>
              <a:gd name="connsiteY84" fmla="*/ 227672 h 774608"/>
              <a:gd name="connsiteX85" fmla="*/ 90827 w 766470"/>
              <a:gd name="connsiteY85" fmla="*/ 229324 h 774608"/>
              <a:gd name="connsiteX86" fmla="*/ 91389 w 766470"/>
              <a:gd name="connsiteY86" fmla="*/ 231531 h 774608"/>
              <a:gd name="connsiteX87" fmla="*/ 91950 w 766470"/>
              <a:gd name="connsiteY87" fmla="*/ 233739 h 774608"/>
              <a:gd name="connsiteX88" fmla="*/ 92175 w 766470"/>
              <a:gd name="connsiteY88" fmla="*/ 235390 h 774608"/>
              <a:gd name="connsiteX89" fmla="*/ 92699 w 766470"/>
              <a:gd name="connsiteY89" fmla="*/ 236666 h 774608"/>
              <a:gd name="connsiteX90" fmla="*/ 93148 w 766470"/>
              <a:gd name="connsiteY90" fmla="*/ 238153 h 774608"/>
              <a:gd name="connsiteX91" fmla="*/ 94197 w 766470"/>
              <a:gd name="connsiteY91" fmla="*/ 240704 h 774608"/>
              <a:gd name="connsiteX92" fmla="*/ 95169 w 766470"/>
              <a:gd name="connsiteY92" fmla="*/ 244890 h 774608"/>
              <a:gd name="connsiteX93" fmla="*/ 95393 w 766470"/>
              <a:gd name="connsiteY93" fmla="*/ 246542 h 774608"/>
              <a:gd name="connsiteX94" fmla="*/ 96046 w 766470"/>
              <a:gd name="connsiteY94" fmla="*/ 248308 h 774608"/>
              <a:gd name="connsiteX95" fmla="*/ 96891 w 766470"/>
              <a:gd name="connsiteY95" fmla="*/ 250580 h 774608"/>
              <a:gd name="connsiteX96" fmla="*/ 97264 w 766470"/>
              <a:gd name="connsiteY96" fmla="*/ 252003 h 774608"/>
              <a:gd name="connsiteX97" fmla="*/ 99659 w 766470"/>
              <a:gd name="connsiteY97" fmla="*/ 256941 h 774608"/>
              <a:gd name="connsiteX98" fmla="*/ 100121 w 766470"/>
              <a:gd name="connsiteY98" fmla="*/ 258560 h 774608"/>
              <a:gd name="connsiteX99" fmla="*/ 101072 w 766470"/>
              <a:gd name="connsiteY99" fmla="*/ 260898 h 774608"/>
              <a:gd name="connsiteX100" fmla="*/ 102938 w 766470"/>
              <a:gd name="connsiteY100" fmla="*/ 264659 h 774608"/>
              <a:gd name="connsiteX101" fmla="*/ 104244 w 766470"/>
              <a:gd name="connsiteY101" fmla="*/ 268224 h 774608"/>
              <a:gd name="connsiteX102" fmla="*/ 104990 w 766470"/>
              <a:gd name="connsiteY102" fmla="*/ 270284 h 774608"/>
              <a:gd name="connsiteX103" fmla="*/ 106296 w 766470"/>
              <a:gd name="connsiteY103" fmla="*/ 274404 h 774608"/>
              <a:gd name="connsiteX104" fmla="*/ 109094 w 766470"/>
              <a:gd name="connsiteY104" fmla="*/ 280225 h 774608"/>
              <a:gd name="connsiteX105" fmla="*/ 111519 w 766470"/>
              <a:gd name="connsiteY105" fmla="*/ 282662 h 774608"/>
              <a:gd name="connsiteX106" fmla="*/ 115250 w 766470"/>
              <a:gd name="connsiteY106" fmla="*/ 288090 h 774608"/>
              <a:gd name="connsiteX107" fmla="*/ 115528 w 766470"/>
              <a:gd name="connsiteY107" fmla="*/ 288548 h 774608"/>
              <a:gd name="connsiteX108" fmla="*/ 117114 w 766470"/>
              <a:gd name="connsiteY108" fmla="*/ 291099 h 774608"/>
              <a:gd name="connsiteX109" fmla="*/ 118794 w 766470"/>
              <a:gd name="connsiteY109" fmla="*/ 293911 h 774608"/>
              <a:gd name="connsiteX110" fmla="*/ 119528 w 766470"/>
              <a:gd name="connsiteY110" fmla="*/ 295759 h 774608"/>
              <a:gd name="connsiteX111" fmla="*/ 121032 w 766470"/>
              <a:gd name="connsiteY111" fmla="*/ 299160 h 774608"/>
              <a:gd name="connsiteX112" fmla="*/ 122152 w 766470"/>
              <a:gd name="connsiteY112" fmla="*/ 302169 h 774608"/>
              <a:gd name="connsiteX113" fmla="*/ 122711 w 766470"/>
              <a:gd name="connsiteY113" fmla="*/ 305913 h 774608"/>
              <a:gd name="connsiteX114" fmla="*/ 123645 w 766470"/>
              <a:gd name="connsiteY114" fmla="*/ 309102 h 774608"/>
              <a:gd name="connsiteX115" fmla="*/ 123830 w 766470"/>
              <a:gd name="connsiteY115" fmla="*/ 310786 h 774608"/>
              <a:gd name="connsiteX116" fmla="*/ 124950 w 766470"/>
              <a:gd name="connsiteY116" fmla="*/ 313794 h 774608"/>
              <a:gd name="connsiteX117" fmla="*/ 126158 w 766470"/>
              <a:gd name="connsiteY117" fmla="*/ 316084 h 774608"/>
              <a:gd name="connsiteX118" fmla="*/ 127206 w 766470"/>
              <a:gd name="connsiteY118" fmla="*/ 316836 h 774608"/>
              <a:gd name="connsiteX119" fmla="*/ 128328 w 766470"/>
              <a:gd name="connsiteY119" fmla="*/ 317506 h 774608"/>
              <a:gd name="connsiteX120" fmla="*/ 129451 w 766470"/>
              <a:gd name="connsiteY120" fmla="*/ 318258 h 774608"/>
              <a:gd name="connsiteX121" fmla="*/ 130575 w 766470"/>
              <a:gd name="connsiteY121" fmla="*/ 318994 h 774608"/>
              <a:gd name="connsiteX122" fmla="*/ 131472 w 766470"/>
              <a:gd name="connsiteY122" fmla="*/ 319893 h 774608"/>
              <a:gd name="connsiteX123" fmla="*/ 132596 w 766470"/>
              <a:gd name="connsiteY123" fmla="*/ 320580 h 774608"/>
              <a:gd name="connsiteX124" fmla="*/ 133644 w 766470"/>
              <a:gd name="connsiteY124" fmla="*/ 321316 h 774608"/>
              <a:gd name="connsiteX125" fmla="*/ 134766 w 766470"/>
              <a:gd name="connsiteY125" fmla="*/ 322068 h 774608"/>
              <a:gd name="connsiteX126" fmla="*/ 135889 w 766470"/>
              <a:gd name="connsiteY126" fmla="*/ 322739 h 774608"/>
              <a:gd name="connsiteX127" fmla="*/ 137011 w 766470"/>
              <a:gd name="connsiteY127" fmla="*/ 323491 h 774608"/>
              <a:gd name="connsiteX128" fmla="*/ 137910 w 766470"/>
              <a:gd name="connsiteY128" fmla="*/ 324390 h 774608"/>
              <a:gd name="connsiteX129" fmla="*/ 139033 w 766470"/>
              <a:gd name="connsiteY129" fmla="*/ 325142 h 774608"/>
              <a:gd name="connsiteX130" fmla="*/ 139931 w 766470"/>
              <a:gd name="connsiteY130" fmla="*/ 326042 h 774608"/>
              <a:gd name="connsiteX131" fmla="*/ 140829 w 766470"/>
              <a:gd name="connsiteY131" fmla="*/ 326941 h 774608"/>
              <a:gd name="connsiteX132" fmla="*/ 141952 w 766470"/>
              <a:gd name="connsiteY132" fmla="*/ 327677 h 774608"/>
              <a:gd name="connsiteX133" fmla="*/ 142850 w 766470"/>
              <a:gd name="connsiteY133" fmla="*/ 328576 h 774608"/>
              <a:gd name="connsiteX134" fmla="*/ 143823 w 766470"/>
              <a:gd name="connsiteY134" fmla="*/ 329475 h 774608"/>
              <a:gd name="connsiteX135" fmla="*/ 144722 w 766470"/>
              <a:gd name="connsiteY135" fmla="*/ 330375 h 774608"/>
              <a:gd name="connsiteX136" fmla="*/ 145620 w 766470"/>
              <a:gd name="connsiteY136" fmla="*/ 331274 h 774608"/>
              <a:gd name="connsiteX137" fmla="*/ 146368 w 766470"/>
              <a:gd name="connsiteY137" fmla="*/ 332402 h 774608"/>
              <a:gd name="connsiteX138" fmla="*/ 147116 w 766470"/>
              <a:gd name="connsiteY138" fmla="*/ 333514 h 774608"/>
              <a:gd name="connsiteX139" fmla="*/ 147865 w 766470"/>
              <a:gd name="connsiteY139" fmla="*/ 334577 h 774608"/>
              <a:gd name="connsiteX140" fmla="*/ 148239 w 766470"/>
              <a:gd name="connsiteY140" fmla="*/ 336065 h 774608"/>
              <a:gd name="connsiteX141" fmla="*/ 148613 w 766470"/>
              <a:gd name="connsiteY141" fmla="*/ 337487 h 774608"/>
              <a:gd name="connsiteX142" fmla="*/ 148988 w 766470"/>
              <a:gd name="connsiteY142" fmla="*/ 338992 h 774608"/>
              <a:gd name="connsiteX143" fmla="*/ 149586 w 766470"/>
              <a:gd name="connsiteY143" fmla="*/ 340251 h 774608"/>
              <a:gd name="connsiteX144" fmla="*/ 149961 w 766470"/>
              <a:gd name="connsiteY144" fmla="*/ 341673 h 774608"/>
              <a:gd name="connsiteX145" fmla="*/ 150486 w 766470"/>
              <a:gd name="connsiteY145" fmla="*/ 342949 h 774608"/>
              <a:gd name="connsiteX146" fmla="*/ 150858 w 766470"/>
              <a:gd name="connsiteY146" fmla="*/ 344453 h 774608"/>
              <a:gd name="connsiteX147" fmla="*/ 151459 w 766470"/>
              <a:gd name="connsiteY147" fmla="*/ 345728 h 774608"/>
              <a:gd name="connsiteX148" fmla="*/ 151982 w 766470"/>
              <a:gd name="connsiteY148" fmla="*/ 346988 h 774608"/>
              <a:gd name="connsiteX149" fmla="*/ 152580 w 766470"/>
              <a:gd name="connsiteY149" fmla="*/ 348263 h 774608"/>
              <a:gd name="connsiteX150" fmla="*/ 153105 w 766470"/>
              <a:gd name="connsiteY150" fmla="*/ 349538 h 774608"/>
              <a:gd name="connsiteX151" fmla="*/ 153628 w 766470"/>
              <a:gd name="connsiteY151" fmla="*/ 350814 h 774608"/>
              <a:gd name="connsiteX152" fmla="*/ 153852 w 766470"/>
              <a:gd name="connsiteY152" fmla="*/ 352465 h 774608"/>
              <a:gd name="connsiteX153" fmla="*/ 153704 w 766470"/>
              <a:gd name="connsiteY153" fmla="*/ 354100 h 774608"/>
              <a:gd name="connsiteX154" fmla="*/ 153329 w 766470"/>
              <a:gd name="connsiteY154" fmla="*/ 355605 h 774608"/>
              <a:gd name="connsiteX155" fmla="*/ 152806 w 766470"/>
              <a:gd name="connsiteY155" fmla="*/ 356880 h 774608"/>
              <a:gd name="connsiteX156" fmla="*/ 152432 w 766470"/>
              <a:gd name="connsiteY156" fmla="*/ 358303 h 774608"/>
              <a:gd name="connsiteX157" fmla="*/ 152057 w 766470"/>
              <a:gd name="connsiteY157" fmla="*/ 359791 h 774608"/>
              <a:gd name="connsiteX158" fmla="*/ 151758 w 766470"/>
              <a:gd name="connsiteY158" fmla="*/ 361295 h 774608"/>
              <a:gd name="connsiteX159" fmla="*/ 151534 w 766470"/>
              <a:gd name="connsiteY159" fmla="*/ 362946 h 774608"/>
              <a:gd name="connsiteX160" fmla="*/ 151383 w 766470"/>
              <a:gd name="connsiteY160" fmla="*/ 364581 h 774608"/>
              <a:gd name="connsiteX161" fmla="*/ 151233 w 766470"/>
              <a:gd name="connsiteY161" fmla="*/ 366233 h 774608"/>
              <a:gd name="connsiteX162" fmla="*/ 151233 w 766470"/>
              <a:gd name="connsiteY162" fmla="*/ 368032 h 774608"/>
              <a:gd name="connsiteX163" fmla="*/ 151383 w 766470"/>
              <a:gd name="connsiteY163" fmla="*/ 369683 h 774608"/>
              <a:gd name="connsiteX164" fmla="*/ 151758 w 766470"/>
              <a:gd name="connsiteY164" fmla="*/ 371171 h 774608"/>
              <a:gd name="connsiteX165" fmla="*/ 152356 w 766470"/>
              <a:gd name="connsiteY165" fmla="*/ 372446 h 774608"/>
              <a:gd name="connsiteX166" fmla="*/ 152880 w 766470"/>
              <a:gd name="connsiteY166" fmla="*/ 373722 h 774608"/>
              <a:gd name="connsiteX167" fmla="*/ 153254 w 766470"/>
              <a:gd name="connsiteY167" fmla="*/ 375144 h 774608"/>
              <a:gd name="connsiteX168" fmla="*/ 153628 w 766470"/>
              <a:gd name="connsiteY168" fmla="*/ 376632 h 774608"/>
              <a:gd name="connsiteX169" fmla="*/ 153852 w 766470"/>
              <a:gd name="connsiteY169" fmla="*/ 378284 h 774608"/>
              <a:gd name="connsiteX170" fmla="*/ 154228 w 766470"/>
              <a:gd name="connsiteY170" fmla="*/ 379706 h 774608"/>
              <a:gd name="connsiteX171" fmla="*/ 154228 w 766470"/>
              <a:gd name="connsiteY171" fmla="*/ 381570 h 774608"/>
              <a:gd name="connsiteX172" fmla="*/ 154228 w 766470"/>
              <a:gd name="connsiteY172" fmla="*/ 383369 h 774608"/>
              <a:gd name="connsiteX173" fmla="*/ 154078 w 766470"/>
              <a:gd name="connsiteY173" fmla="*/ 385021 h 774608"/>
              <a:gd name="connsiteX174" fmla="*/ 153928 w 766470"/>
              <a:gd name="connsiteY174" fmla="*/ 386672 h 774608"/>
              <a:gd name="connsiteX175" fmla="*/ 153704 w 766470"/>
              <a:gd name="connsiteY175" fmla="*/ 388307 h 774608"/>
              <a:gd name="connsiteX176" fmla="*/ 153404 w 766470"/>
              <a:gd name="connsiteY176" fmla="*/ 389811 h 774608"/>
              <a:gd name="connsiteX177" fmla="*/ 153030 w 766470"/>
              <a:gd name="connsiteY177" fmla="*/ 391234 h 774608"/>
              <a:gd name="connsiteX178" fmla="*/ 152656 w 766470"/>
              <a:gd name="connsiteY178" fmla="*/ 392738 h 774608"/>
              <a:gd name="connsiteX179" fmla="*/ 152281 w 766470"/>
              <a:gd name="connsiteY179" fmla="*/ 394161 h 774608"/>
              <a:gd name="connsiteX180" fmla="*/ 151982 w 766470"/>
              <a:gd name="connsiteY180" fmla="*/ 395649 h 774608"/>
              <a:gd name="connsiteX181" fmla="*/ 151758 w 766470"/>
              <a:gd name="connsiteY181" fmla="*/ 397300 h 774608"/>
              <a:gd name="connsiteX182" fmla="*/ 151459 w 766470"/>
              <a:gd name="connsiteY182" fmla="*/ 398788 h 774608"/>
              <a:gd name="connsiteX183" fmla="*/ 151233 w 766470"/>
              <a:gd name="connsiteY183" fmla="*/ 400440 h 774608"/>
              <a:gd name="connsiteX184" fmla="*/ 151084 w 766470"/>
              <a:gd name="connsiteY184" fmla="*/ 402010 h 774608"/>
              <a:gd name="connsiteX185" fmla="*/ 151308 w 766470"/>
              <a:gd name="connsiteY185" fmla="*/ 403726 h 774608"/>
              <a:gd name="connsiteX186" fmla="*/ 151459 w 766470"/>
              <a:gd name="connsiteY186" fmla="*/ 405378 h 774608"/>
              <a:gd name="connsiteX187" fmla="*/ 151683 w 766470"/>
              <a:gd name="connsiteY187" fmla="*/ 406948 h 774608"/>
              <a:gd name="connsiteX188" fmla="*/ 151683 w 766470"/>
              <a:gd name="connsiteY188" fmla="*/ 408828 h 774608"/>
              <a:gd name="connsiteX189" fmla="*/ 151831 w 766470"/>
              <a:gd name="connsiteY189" fmla="*/ 410463 h 774608"/>
              <a:gd name="connsiteX190" fmla="*/ 151683 w 766470"/>
              <a:gd name="connsiteY190" fmla="*/ 412115 h 774608"/>
              <a:gd name="connsiteX191" fmla="*/ 151683 w 766470"/>
              <a:gd name="connsiteY191" fmla="*/ 413913 h 774608"/>
              <a:gd name="connsiteX192" fmla="*/ 151534 w 766470"/>
              <a:gd name="connsiteY192" fmla="*/ 415565 h 774608"/>
              <a:gd name="connsiteX193" fmla="*/ 151383 w 766470"/>
              <a:gd name="connsiteY193" fmla="*/ 417200 h 774608"/>
              <a:gd name="connsiteX194" fmla="*/ 151009 w 766470"/>
              <a:gd name="connsiteY194" fmla="*/ 418704 h 774608"/>
              <a:gd name="connsiteX195" fmla="*/ 150486 w 766470"/>
              <a:gd name="connsiteY195" fmla="*/ 419980 h 774608"/>
              <a:gd name="connsiteX196" fmla="*/ 150260 w 766470"/>
              <a:gd name="connsiteY196" fmla="*/ 420503 h 774608"/>
              <a:gd name="connsiteX197" fmla="*/ 149737 w 766470"/>
              <a:gd name="connsiteY197" fmla="*/ 421255 h 774608"/>
              <a:gd name="connsiteX198" fmla="*/ 149212 w 766470"/>
              <a:gd name="connsiteY198" fmla="*/ 422514 h 774608"/>
              <a:gd name="connsiteX199" fmla="*/ 148689 w 766470"/>
              <a:gd name="connsiteY199" fmla="*/ 423789 h 774608"/>
              <a:gd name="connsiteX200" fmla="*/ 148764 w 766470"/>
              <a:gd name="connsiteY200" fmla="*/ 424918 h 774608"/>
              <a:gd name="connsiteX201" fmla="*/ 148837 w 766470"/>
              <a:gd name="connsiteY201" fmla="*/ 425441 h 774608"/>
              <a:gd name="connsiteX202" fmla="*/ 149063 w 766470"/>
              <a:gd name="connsiteY202" fmla="*/ 427092 h 774608"/>
              <a:gd name="connsiteX203" fmla="*/ 148913 w 766470"/>
              <a:gd name="connsiteY203" fmla="*/ 428728 h 774608"/>
              <a:gd name="connsiteX204" fmla="*/ 148676 w 766470"/>
              <a:gd name="connsiteY204" fmla="*/ 430444 h 774608"/>
              <a:gd name="connsiteX205" fmla="*/ 148390 w 766470"/>
              <a:gd name="connsiteY205" fmla="*/ 431883 h 774608"/>
              <a:gd name="connsiteX206" fmla="*/ 148164 w 766470"/>
              <a:gd name="connsiteY206" fmla="*/ 433518 h 774608"/>
              <a:gd name="connsiteX207" fmla="*/ 148015 w 766470"/>
              <a:gd name="connsiteY207" fmla="*/ 435170 h 774608"/>
              <a:gd name="connsiteX208" fmla="*/ 147865 w 766470"/>
              <a:gd name="connsiteY208" fmla="*/ 436821 h 774608"/>
              <a:gd name="connsiteX209" fmla="*/ 147865 w 766470"/>
              <a:gd name="connsiteY209" fmla="*/ 438620 h 774608"/>
              <a:gd name="connsiteX210" fmla="*/ 147716 w 766470"/>
              <a:gd name="connsiteY210" fmla="*/ 440255 h 774608"/>
              <a:gd name="connsiteX211" fmla="*/ 147490 w 766470"/>
              <a:gd name="connsiteY211" fmla="*/ 441907 h 774608"/>
              <a:gd name="connsiteX212" fmla="*/ 147490 w 766470"/>
              <a:gd name="connsiteY212" fmla="*/ 443787 h 774608"/>
              <a:gd name="connsiteX213" fmla="*/ 147191 w 766470"/>
              <a:gd name="connsiteY213" fmla="*/ 445210 h 774608"/>
              <a:gd name="connsiteX214" fmla="*/ 146592 w 766470"/>
              <a:gd name="connsiteY214" fmla="*/ 446469 h 774608"/>
              <a:gd name="connsiteX215" fmla="*/ 146293 w 766470"/>
              <a:gd name="connsiteY215" fmla="*/ 447973 h 774608"/>
              <a:gd name="connsiteX216" fmla="*/ 146442 w 766470"/>
              <a:gd name="connsiteY216" fmla="*/ 449624 h 774608"/>
              <a:gd name="connsiteX217" fmla="*/ 146818 w 766470"/>
              <a:gd name="connsiteY217" fmla="*/ 451047 h 774608"/>
              <a:gd name="connsiteX218" fmla="*/ 147042 w 766470"/>
              <a:gd name="connsiteY218" fmla="*/ 452682 h 774608"/>
              <a:gd name="connsiteX219" fmla="*/ 147042 w 766470"/>
              <a:gd name="connsiteY219" fmla="*/ 454563 h 774608"/>
              <a:gd name="connsiteX220" fmla="*/ 147042 w 766470"/>
              <a:gd name="connsiteY220" fmla="*/ 456361 h 774608"/>
              <a:gd name="connsiteX221" fmla="*/ 146892 w 766470"/>
              <a:gd name="connsiteY221" fmla="*/ 457996 h 774608"/>
              <a:gd name="connsiteX222" fmla="*/ 146517 w 766470"/>
              <a:gd name="connsiteY222" fmla="*/ 459501 h 774608"/>
              <a:gd name="connsiteX223" fmla="*/ 146368 w 766470"/>
              <a:gd name="connsiteY223" fmla="*/ 461152 h 774608"/>
              <a:gd name="connsiteX224" fmla="*/ 145994 w 766470"/>
              <a:gd name="connsiteY224" fmla="*/ 462575 h 774608"/>
              <a:gd name="connsiteX225" fmla="*/ 145620 w 766470"/>
              <a:gd name="connsiteY225" fmla="*/ 464063 h 774608"/>
              <a:gd name="connsiteX226" fmla="*/ 145096 w 766470"/>
              <a:gd name="connsiteY226" fmla="*/ 465485 h 774608"/>
              <a:gd name="connsiteX227" fmla="*/ 144722 w 766470"/>
              <a:gd name="connsiteY227" fmla="*/ 466989 h 774608"/>
              <a:gd name="connsiteX228" fmla="*/ 144197 w 766470"/>
              <a:gd name="connsiteY228" fmla="*/ 468265 h 774608"/>
              <a:gd name="connsiteX229" fmla="*/ 143993 w 766470"/>
              <a:gd name="connsiteY229" fmla="*/ 469082 h 774608"/>
              <a:gd name="connsiteX230" fmla="*/ 143823 w 766470"/>
              <a:gd name="connsiteY230" fmla="*/ 469753 h 774608"/>
              <a:gd name="connsiteX231" fmla="*/ 143299 w 766470"/>
              <a:gd name="connsiteY231" fmla="*/ 471028 h 774608"/>
              <a:gd name="connsiteX232" fmla="*/ 143000 w 766470"/>
              <a:gd name="connsiteY232" fmla="*/ 472451 h 774608"/>
              <a:gd name="connsiteX233" fmla="*/ 142400 w 766470"/>
              <a:gd name="connsiteY233" fmla="*/ 473726 h 774608"/>
              <a:gd name="connsiteX234" fmla="*/ 142027 w 766470"/>
              <a:gd name="connsiteY234" fmla="*/ 475214 h 774608"/>
              <a:gd name="connsiteX235" fmla="*/ 141877 w 766470"/>
              <a:gd name="connsiteY235" fmla="*/ 476866 h 774608"/>
              <a:gd name="connsiteX236" fmla="*/ 141877 w 766470"/>
              <a:gd name="connsiteY236" fmla="*/ 477094 h 774608"/>
              <a:gd name="connsiteX237" fmla="*/ 141726 w 766470"/>
              <a:gd name="connsiteY237" fmla="*/ 478517 h 774608"/>
              <a:gd name="connsiteX238" fmla="*/ 141354 w 766470"/>
              <a:gd name="connsiteY238" fmla="*/ 479940 h 774608"/>
              <a:gd name="connsiteX239" fmla="*/ 140979 w 766470"/>
              <a:gd name="connsiteY239" fmla="*/ 481428 h 774608"/>
              <a:gd name="connsiteX240" fmla="*/ 140829 w 766470"/>
              <a:gd name="connsiteY240" fmla="*/ 483079 h 774608"/>
              <a:gd name="connsiteX241" fmla="*/ 140454 w 766470"/>
              <a:gd name="connsiteY241" fmla="*/ 484567 h 774608"/>
              <a:gd name="connsiteX242" fmla="*/ 140305 w 766470"/>
              <a:gd name="connsiteY242" fmla="*/ 486218 h 774608"/>
              <a:gd name="connsiteX243" fmla="*/ 140155 w 766470"/>
              <a:gd name="connsiteY243" fmla="*/ 487870 h 774608"/>
              <a:gd name="connsiteX244" fmla="*/ 139931 w 766470"/>
              <a:gd name="connsiteY244" fmla="*/ 489522 h 774608"/>
              <a:gd name="connsiteX245" fmla="*/ 140006 w 766470"/>
              <a:gd name="connsiteY245" fmla="*/ 491320 h 774608"/>
              <a:gd name="connsiteX246" fmla="*/ 140006 w 766470"/>
              <a:gd name="connsiteY246" fmla="*/ 493102 h 774608"/>
              <a:gd name="connsiteX247" fmla="*/ 140155 w 766470"/>
              <a:gd name="connsiteY247" fmla="*/ 494754 h 774608"/>
              <a:gd name="connsiteX248" fmla="*/ 140381 w 766470"/>
              <a:gd name="connsiteY248" fmla="*/ 496405 h 774608"/>
              <a:gd name="connsiteX249" fmla="*/ 140605 w 766470"/>
              <a:gd name="connsiteY249" fmla="*/ 498040 h 774608"/>
              <a:gd name="connsiteX250" fmla="*/ 140753 w 766470"/>
              <a:gd name="connsiteY250" fmla="*/ 499692 h 774608"/>
              <a:gd name="connsiteX251" fmla="*/ 140979 w 766470"/>
              <a:gd name="connsiteY251" fmla="*/ 501343 h 774608"/>
              <a:gd name="connsiteX252" fmla="*/ 141128 w 766470"/>
              <a:gd name="connsiteY252" fmla="*/ 502995 h 774608"/>
              <a:gd name="connsiteX253" fmla="*/ 141502 w 766470"/>
              <a:gd name="connsiteY253" fmla="*/ 504417 h 774608"/>
              <a:gd name="connsiteX254" fmla="*/ 141877 w 766470"/>
              <a:gd name="connsiteY254" fmla="*/ 505905 h 774608"/>
              <a:gd name="connsiteX255" fmla="*/ 142475 w 766470"/>
              <a:gd name="connsiteY255" fmla="*/ 507181 h 774608"/>
              <a:gd name="connsiteX256" fmla="*/ 142850 w 766470"/>
              <a:gd name="connsiteY256" fmla="*/ 508603 h 774608"/>
              <a:gd name="connsiteX257" fmla="*/ 143599 w 766470"/>
              <a:gd name="connsiteY257" fmla="*/ 509732 h 774608"/>
              <a:gd name="connsiteX258" fmla="*/ 144122 w 766470"/>
              <a:gd name="connsiteY258" fmla="*/ 510991 h 774608"/>
              <a:gd name="connsiteX259" fmla="*/ 144347 w 766470"/>
              <a:gd name="connsiteY259" fmla="*/ 512642 h 774608"/>
              <a:gd name="connsiteX260" fmla="*/ 144496 w 766470"/>
              <a:gd name="connsiteY260" fmla="*/ 514294 h 774608"/>
              <a:gd name="connsiteX261" fmla="*/ 144571 w 766470"/>
              <a:gd name="connsiteY261" fmla="*/ 516092 h 774608"/>
              <a:gd name="connsiteX262" fmla="*/ 144722 w 766470"/>
              <a:gd name="connsiteY262" fmla="*/ 517727 h 774608"/>
              <a:gd name="connsiteX263" fmla="*/ 144946 w 766470"/>
              <a:gd name="connsiteY263" fmla="*/ 519379 h 774608"/>
              <a:gd name="connsiteX264" fmla="*/ 145096 w 766470"/>
              <a:gd name="connsiteY264" fmla="*/ 521030 h 774608"/>
              <a:gd name="connsiteX265" fmla="*/ 144946 w 766470"/>
              <a:gd name="connsiteY265" fmla="*/ 522682 h 774608"/>
              <a:gd name="connsiteX266" fmla="*/ 144946 w 766470"/>
              <a:gd name="connsiteY266" fmla="*/ 524546 h 774608"/>
              <a:gd name="connsiteX267" fmla="*/ 144946 w 766470"/>
              <a:gd name="connsiteY267" fmla="*/ 526345 h 774608"/>
              <a:gd name="connsiteX268" fmla="*/ 145170 w 766470"/>
              <a:gd name="connsiteY268" fmla="*/ 527996 h 774608"/>
              <a:gd name="connsiteX269" fmla="*/ 145353 w 766470"/>
              <a:gd name="connsiteY269" fmla="*/ 529320 h 774608"/>
              <a:gd name="connsiteX270" fmla="*/ 145396 w 766470"/>
              <a:gd name="connsiteY270" fmla="*/ 529631 h 774608"/>
              <a:gd name="connsiteX271" fmla="*/ 145170 w 766470"/>
              <a:gd name="connsiteY271" fmla="*/ 531283 h 774608"/>
              <a:gd name="connsiteX272" fmla="*/ 145170 w 766470"/>
              <a:gd name="connsiteY272" fmla="*/ 533081 h 774608"/>
              <a:gd name="connsiteX273" fmla="*/ 145021 w 766470"/>
              <a:gd name="connsiteY273" fmla="*/ 534733 h 774608"/>
              <a:gd name="connsiteX274" fmla="*/ 145245 w 766470"/>
              <a:gd name="connsiteY274" fmla="*/ 535992 h 774608"/>
              <a:gd name="connsiteX275" fmla="*/ 145994 w 766470"/>
              <a:gd name="connsiteY275" fmla="*/ 537120 h 774608"/>
              <a:gd name="connsiteX276" fmla="*/ 146517 w 766470"/>
              <a:gd name="connsiteY276" fmla="*/ 538395 h 774608"/>
              <a:gd name="connsiteX277" fmla="*/ 147266 w 766470"/>
              <a:gd name="connsiteY277" fmla="*/ 539442 h 774608"/>
              <a:gd name="connsiteX278" fmla="*/ 147791 w 766470"/>
              <a:gd name="connsiteY278" fmla="*/ 540717 h 774608"/>
              <a:gd name="connsiteX279" fmla="*/ 148390 w 766470"/>
              <a:gd name="connsiteY279" fmla="*/ 541993 h 774608"/>
              <a:gd name="connsiteX280" fmla="*/ 149137 w 766470"/>
              <a:gd name="connsiteY280" fmla="*/ 543105 h 774608"/>
              <a:gd name="connsiteX281" fmla="*/ 149513 w 766470"/>
              <a:gd name="connsiteY281" fmla="*/ 544527 h 774608"/>
              <a:gd name="connsiteX282" fmla="*/ 150036 w 766470"/>
              <a:gd name="connsiteY282" fmla="*/ 545803 h 774608"/>
              <a:gd name="connsiteX283" fmla="*/ 150411 w 766470"/>
              <a:gd name="connsiteY283" fmla="*/ 547307 h 774608"/>
              <a:gd name="connsiteX284" fmla="*/ 150785 w 766470"/>
              <a:gd name="connsiteY284" fmla="*/ 548729 h 774608"/>
              <a:gd name="connsiteX285" fmla="*/ 151383 w 766470"/>
              <a:gd name="connsiteY285" fmla="*/ 549988 h 774608"/>
              <a:gd name="connsiteX286" fmla="*/ 151907 w 766470"/>
              <a:gd name="connsiteY286" fmla="*/ 551264 h 774608"/>
              <a:gd name="connsiteX287" fmla="*/ 152507 w 766470"/>
              <a:gd name="connsiteY287" fmla="*/ 552539 h 774608"/>
              <a:gd name="connsiteX288" fmla="*/ 153030 w 766470"/>
              <a:gd name="connsiteY288" fmla="*/ 553815 h 774608"/>
              <a:gd name="connsiteX289" fmla="*/ 153628 w 766470"/>
              <a:gd name="connsiteY289" fmla="*/ 555090 h 774608"/>
              <a:gd name="connsiteX290" fmla="*/ 154153 w 766470"/>
              <a:gd name="connsiteY290" fmla="*/ 556365 h 774608"/>
              <a:gd name="connsiteX291" fmla="*/ 154528 w 766470"/>
              <a:gd name="connsiteY291" fmla="*/ 557853 h 774608"/>
              <a:gd name="connsiteX292" fmla="*/ 154901 w 766470"/>
              <a:gd name="connsiteY292" fmla="*/ 559276 h 774608"/>
              <a:gd name="connsiteX293" fmla="*/ 155275 w 766470"/>
              <a:gd name="connsiteY293" fmla="*/ 560780 h 774608"/>
              <a:gd name="connsiteX294" fmla="*/ 155501 w 766470"/>
              <a:gd name="connsiteY294" fmla="*/ 562415 h 774608"/>
              <a:gd name="connsiteX295" fmla="*/ 155649 w 766470"/>
              <a:gd name="connsiteY295" fmla="*/ 564067 h 774608"/>
              <a:gd name="connsiteX296" fmla="*/ 155649 w 766470"/>
              <a:gd name="connsiteY296" fmla="*/ 565212 h 774608"/>
              <a:gd name="connsiteX297" fmla="*/ 155649 w 766470"/>
              <a:gd name="connsiteY297" fmla="*/ 565865 h 774608"/>
              <a:gd name="connsiteX298" fmla="*/ 155350 w 766470"/>
              <a:gd name="connsiteY298" fmla="*/ 567370 h 774608"/>
              <a:gd name="connsiteX299" fmla="*/ 155350 w 766470"/>
              <a:gd name="connsiteY299" fmla="*/ 569152 h 774608"/>
              <a:gd name="connsiteX300" fmla="*/ 155350 w 766470"/>
              <a:gd name="connsiteY300" fmla="*/ 570951 h 774608"/>
              <a:gd name="connsiteX301" fmla="*/ 155201 w 766470"/>
              <a:gd name="connsiteY301" fmla="*/ 572602 h 774608"/>
              <a:gd name="connsiteX302" fmla="*/ 154976 w 766470"/>
              <a:gd name="connsiteY302" fmla="*/ 574254 h 774608"/>
              <a:gd name="connsiteX303" fmla="*/ 154677 w 766470"/>
              <a:gd name="connsiteY303" fmla="*/ 575742 h 774608"/>
              <a:gd name="connsiteX304" fmla="*/ 154078 w 766470"/>
              <a:gd name="connsiteY304" fmla="*/ 577017 h 774608"/>
              <a:gd name="connsiteX305" fmla="*/ 154453 w 766470"/>
              <a:gd name="connsiteY305" fmla="*/ 578145 h 774608"/>
              <a:gd name="connsiteX306" fmla="*/ 154302 w 766470"/>
              <a:gd name="connsiteY306" fmla="*/ 579715 h 774608"/>
              <a:gd name="connsiteX307" fmla="*/ 153928 w 766470"/>
              <a:gd name="connsiteY307" fmla="*/ 581203 h 774608"/>
              <a:gd name="connsiteX308" fmla="*/ 153628 w 766470"/>
              <a:gd name="connsiteY308" fmla="*/ 582707 h 774608"/>
              <a:gd name="connsiteX309" fmla="*/ 153254 w 766470"/>
              <a:gd name="connsiteY309" fmla="*/ 584130 h 774608"/>
              <a:gd name="connsiteX310" fmla="*/ 152880 w 766470"/>
              <a:gd name="connsiteY310" fmla="*/ 585634 h 774608"/>
              <a:gd name="connsiteX311" fmla="*/ 152507 w 766470"/>
              <a:gd name="connsiteY311" fmla="*/ 587040 h 774608"/>
              <a:gd name="connsiteX312" fmla="*/ 152356 w 766470"/>
              <a:gd name="connsiteY312" fmla="*/ 588692 h 774608"/>
              <a:gd name="connsiteX313" fmla="*/ 151982 w 766470"/>
              <a:gd name="connsiteY313" fmla="*/ 590196 h 774608"/>
              <a:gd name="connsiteX314" fmla="*/ 151831 w 766470"/>
              <a:gd name="connsiteY314" fmla="*/ 591766 h 774608"/>
              <a:gd name="connsiteX315" fmla="*/ 151683 w 766470"/>
              <a:gd name="connsiteY315" fmla="*/ 593417 h 774608"/>
              <a:gd name="connsiteX316" fmla="*/ 151308 w 766470"/>
              <a:gd name="connsiteY316" fmla="*/ 594905 h 774608"/>
              <a:gd name="connsiteX317" fmla="*/ 151159 w 766470"/>
              <a:gd name="connsiteY317" fmla="*/ 596557 h 774608"/>
              <a:gd name="connsiteX318" fmla="*/ 150934 w 766470"/>
              <a:gd name="connsiteY318" fmla="*/ 598208 h 774608"/>
              <a:gd name="connsiteX319" fmla="*/ 150785 w 766470"/>
              <a:gd name="connsiteY319" fmla="*/ 599843 h 774608"/>
              <a:gd name="connsiteX320" fmla="*/ 150635 w 766470"/>
              <a:gd name="connsiteY320" fmla="*/ 601495 h 774608"/>
              <a:gd name="connsiteX321" fmla="*/ 150111 w 766470"/>
              <a:gd name="connsiteY321" fmla="*/ 602770 h 774608"/>
              <a:gd name="connsiteX322" fmla="*/ 149513 w 766470"/>
              <a:gd name="connsiteY322" fmla="*/ 604046 h 774608"/>
              <a:gd name="connsiteX323" fmla="*/ 148988 w 766470"/>
              <a:gd name="connsiteY323" fmla="*/ 605305 h 774608"/>
              <a:gd name="connsiteX324" fmla="*/ 148465 w 766470"/>
              <a:gd name="connsiteY324" fmla="*/ 606580 h 774608"/>
              <a:gd name="connsiteX325" fmla="*/ 147940 w 766470"/>
              <a:gd name="connsiteY325" fmla="*/ 607856 h 774608"/>
              <a:gd name="connsiteX326" fmla="*/ 147417 w 766470"/>
              <a:gd name="connsiteY326" fmla="*/ 609131 h 774608"/>
              <a:gd name="connsiteX327" fmla="*/ 146818 w 766470"/>
              <a:gd name="connsiteY327" fmla="*/ 610472 h 774608"/>
              <a:gd name="connsiteX328" fmla="*/ 146293 w 766470"/>
              <a:gd name="connsiteY328" fmla="*/ 611747 h 774608"/>
              <a:gd name="connsiteX329" fmla="*/ 145770 w 766470"/>
              <a:gd name="connsiteY329" fmla="*/ 613023 h 774608"/>
              <a:gd name="connsiteX330" fmla="*/ 145245 w 766470"/>
              <a:gd name="connsiteY330" fmla="*/ 614298 h 774608"/>
              <a:gd name="connsiteX331" fmla="*/ 144647 w 766470"/>
              <a:gd name="connsiteY331" fmla="*/ 615573 h 774608"/>
              <a:gd name="connsiteX332" fmla="*/ 144122 w 766470"/>
              <a:gd name="connsiteY332" fmla="*/ 616832 h 774608"/>
              <a:gd name="connsiteX333" fmla="*/ 143749 w 766470"/>
              <a:gd name="connsiteY333" fmla="*/ 618337 h 774608"/>
              <a:gd name="connsiteX334" fmla="*/ 143224 w 766470"/>
              <a:gd name="connsiteY334" fmla="*/ 619612 h 774608"/>
              <a:gd name="connsiteX335" fmla="*/ 142701 w 766470"/>
              <a:gd name="connsiteY335" fmla="*/ 620888 h 774608"/>
              <a:gd name="connsiteX336" fmla="*/ 142176 w 766470"/>
              <a:gd name="connsiteY336" fmla="*/ 622147 h 774608"/>
              <a:gd name="connsiteX337" fmla="*/ 141802 w 766470"/>
              <a:gd name="connsiteY337" fmla="*/ 623569 h 774608"/>
              <a:gd name="connsiteX338" fmla="*/ 141278 w 766470"/>
              <a:gd name="connsiteY338" fmla="*/ 624845 h 774608"/>
              <a:gd name="connsiteX339" fmla="*/ 140753 w 766470"/>
              <a:gd name="connsiteY339" fmla="*/ 626202 h 774608"/>
              <a:gd name="connsiteX340" fmla="*/ 140155 w 766470"/>
              <a:gd name="connsiteY340" fmla="*/ 627477 h 774608"/>
              <a:gd name="connsiteX341" fmla="*/ 139257 w 766470"/>
              <a:gd name="connsiteY341" fmla="*/ 628360 h 774608"/>
              <a:gd name="connsiteX342" fmla="*/ 138584 w 766470"/>
              <a:gd name="connsiteY342" fmla="*/ 629488 h 774608"/>
              <a:gd name="connsiteX343" fmla="*/ 137835 w 766470"/>
              <a:gd name="connsiteY343" fmla="*/ 630535 h 774608"/>
              <a:gd name="connsiteX344" fmla="*/ 137086 w 766470"/>
              <a:gd name="connsiteY344" fmla="*/ 631663 h 774608"/>
              <a:gd name="connsiteX345" fmla="*/ 136188 w 766470"/>
              <a:gd name="connsiteY345" fmla="*/ 632562 h 774608"/>
              <a:gd name="connsiteX346" fmla="*/ 135514 w 766470"/>
              <a:gd name="connsiteY346" fmla="*/ 633674 h 774608"/>
              <a:gd name="connsiteX347" fmla="*/ 134542 w 766470"/>
              <a:gd name="connsiteY347" fmla="*/ 634573 h 774608"/>
              <a:gd name="connsiteX348" fmla="*/ 133644 w 766470"/>
              <a:gd name="connsiteY348" fmla="*/ 635473 h 774608"/>
              <a:gd name="connsiteX349" fmla="*/ 132745 w 766470"/>
              <a:gd name="connsiteY349" fmla="*/ 636454 h 774608"/>
              <a:gd name="connsiteX350" fmla="*/ 131847 w 766470"/>
              <a:gd name="connsiteY350" fmla="*/ 637353 h 774608"/>
              <a:gd name="connsiteX351" fmla="*/ 131098 w 766470"/>
              <a:gd name="connsiteY351" fmla="*/ 638465 h 774608"/>
              <a:gd name="connsiteX352" fmla="*/ 130200 w 766470"/>
              <a:gd name="connsiteY352" fmla="*/ 639365 h 774608"/>
              <a:gd name="connsiteX353" fmla="*/ 129301 w 766470"/>
              <a:gd name="connsiteY353" fmla="*/ 640264 h 774608"/>
              <a:gd name="connsiteX354" fmla="*/ 128403 w 766470"/>
              <a:gd name="connsiteY354" fmla="*/ 641245 h 774608"/>
              <a:gd name="connsiteX355" fmla="*/ 127654 w 766470"/>
              <a:gd name="connsiteY355" fmla="*/ 642291 h 774608"/>
              <a:gd name="connsiteX356" fmla="*/ 126981 w 766470"/>
              <a:gd name="connsiteY356" fmla="*/ 643419 h 774608"/>
              <a:gd name="connsiteX357" fmla="*/ 126233 w 766470"/>
              <a:gd name="connsiteY357" fmla="*/ 644531 h 774608"/>
              <a:gd name="connsiteX358" fmla="*/ 125709 w 766470"/>
              <a:gd name="connsiteY358" fmla="*/ 645807 h 774608"/>
              <a:gd name="connsiteX359" fmla="*/ 125334 w 766470"/>
              <a:gd name="connsiteY359" fmla="*/ 647229 h 774608"/>
              <a:gd name="connsiteX360" fmla="*/ 124960 w 766470"/>
              <a:gd name="connsiteY360" fmla="*/ 648734 h 774608"/>
              <a:gd name="connsiteX361" fmla="*/ 124811 w 766470"/>
              <a:gd name="connsiteY361" fmla="*/ 650369 h 774608"/>
              <a:gd name="connsiteX362" fmla="*/ 124960 w 766470"/>
              <a:gd name="connsiteY362" fmla="*/ 650745 h 774608"/>
              <a:gd name="connsiteX363" fmla="*/ 125185 w 766470"/>
              <a:gd name="connsiteY363" fmla="*/ 651791 h 774608"/>
              <a:gd name="connsiteX364" fmla="*/ 125784 w 766470"/>
              <a:gd name="connsiteY364" fmla="*/ 653067 h 774608"/>
              <a:gd name="connsiteX365" fmla="*/ 126307 w 766470"/>
              <a:gd name="connsiteY365" fmla="*/ 654342 h 774608"/>
              <a:gd name="connsiteX366" fmla="*/ 126832 w 766470"/>
              <a:gd name="connsiteY366" fmla="*/ 655617 h 774608"/>
              <a:gd name="connsiteX367" fmla="*/ 127579 w 766470"/>
              <a:gd name="connsiteY367" fmla="*/ 656730 h 774608"/>
              <a:gd name="connsiteX368" fmla="*/ 128179 w 766470"/>
              <a:gd name="connsiteY368" fmla="*/ 658005 h 774608"/>
              <a:gd name="connsiteX369" fmla="*/ 129077 w 766470"/>
              <a:gd name="connsiteY369" fmla="*/ 658904 h 774608"/>
              <a:gd name="connsiteX370" fmla="*/ 129975 w 766470"/>
              <a:gd name="connsiteY370" fmla="*/ 659804 h 774608"/>
              <a:gd name="connsiteX371" fmla="*/ 131098 w 766470"/>
              <a:gd name="connsiteY371" fmla="*/ 660703 h 774608"/>
              <a:gd name="connsiteX372" fmla="*/ 131996 w 766470"/>
              <a:gd name="connsiteY372" fmla="*/ 661602 h 774608"/>
              <a:gd name="connsiteX373" fmla="*/ 133103 w 766470"/>
              <a:gd name="connsiteY373" fmla="*/ 662338 h 774608"/>
              <a:gd name="connsiteX374" fmla="*/ 134242 w 766470"/>
              <a:gd name="connsiteY374" fmla="*/ 663025 h 774608"/>
              <a:gd name="connsiteX375" fmla="*/ 135290 w 766470"/>
              <a:gd name="connsiteY375" fmla="*/ 663777 h 774608"/>
              <a:gd name="connsiteX376" fmla="*/ 136412 w 766470"/>
              <a:gd name="connsiteY376" fmla="*/ 664447 h 774608"/>
              <a:gd name="connsiteX377" fmla="*/ 137684 w 766470"/>
              <a:gd name="connsiteY377" fmla="*/ 665052 h 774608"/>
              <a:gd name="connsiteX378" fmla="*/ 139333 w 766470"/>
              <a:gd name="connsiteY378" fmla="*/ 665199 h 774608"/>
              <a:gd name="connsiteX379" fmla="*/ 140979 w 766470"/>
              <a:gd name="connsiteY379" fmla="*/ 664971 h 774608"/>
              <a:gd name="connsiteX380" fmla="*/ 142251 w 766470"/>
              <a:gd name="connsiteY380" fmla="*/ 664447 h 774608"/>
              <a:gd name="connsiteX381" fmla="*/ 143375 w 766470"/>
              <a:gd name="connsiteY381" fmla="*/ 663695 h 774608"/>
              <a:gd name="connsiteX382" fmla="*/ 144421 w 766470"/>
              <a:gd name="connsiteY382" fmla="*/ 662943 h 774608"/>
              <a:gd name="connsiteX383" fmla="*/ 145544 w 766470"/>
              <a:gd name="connsiteY383" fmla="*/ 662272 h 774608"/>
              <a:gd name="connsiteX384" fmla="*/ 146818 w 766470"/>
              <a:gd name="connsiteY384" fmla="*/ 661684 h 774608"/>
              <a:gd name="connsiteX385" fmla="*/ 147940 w 766470"/>
              <a:gd name="connsiteY385" fmla="*/ 660932 h 774608"/>
              <a:gd name="connsiteX386" fmla="*/ 149362 w 766470"/>
              <a:gd name="connsiteY386" fmla="*/ 660556 h 774608"/>
              <a:gd name="connsiteX387" fmla="*/ 150858 w 766470"/>
              <a:gd name="connsiteY387" fmla="*/ 660180 h 774608"/>
              <a:gd name="connsiteX388" fmla="*/ 152507 w 766470"/>
              <a:gd name="connsiteY388" fmla="*/ 660408 h 774608"/>
              <a:gd name="connsiteX389" fmla="*/ 154153 w 766470"/>
              <a:gd name="connsiteY389" fmla="*/ 660556 h 774608"/>
              <a:gd name="connsiteX390" fmla="*/ 155425 w 766470"/>
              <a:gd name="connsiteY390" fmla="*/ 661079 h 774608"/>
              <a:gd name="connsiteX391" fmla="*/ 156698 w 766470"/>
              <a:gd name="connsiteY391" fmla="*/ 661602 h 774608"/>
              <a:gd name="connsiteX392" fmla="*/ 157970 w 766470"/>
              <a:gd name="connsiteY392" fmla="*/ 662125 h 774608"/>
              <a:gd name="connsiteX393" fmla="*/ 159616 w 766470"/>
              <a:gd name="connsiteY393" fmla="*/ 662354 h 774608"/>
              <a:gd name="connsiteX394" fmla="*/ 161264 w 766470"/>
              <a:gd name="connsiteY394" fmla="*/ 662501 h 774608"/>
              <a:gd name="connsiteX395" fmla="*/ 162911 w 766470"/>
              <a:gd name="connsiteY395" fmla="*/ 662649 h 774608"/>
              <a:gd name="connsiteX396" fmla="*/ 164782 w 766470"/>
              <a:gd name="connsiteY396" fmla="*/ 662649 h 774608"/>
              <a:gd name="connsiteX397" fmla="*/ 166428 w 766470"/>
              <a:gd name="connsiteY397" fmla="*/ 662796 h 774608"/>
              <a:gd name="connsiteX398" fmla="*/ 168075 w 766470"/>
              <a:gd name="connsiteY398" fmla="*/ 663025 h 774608"/>
              <a:gd name="connsiteX399" fmla="*/ 169497 w 766470"/>
              <a:gd name="connsiteY399" fmla="*/ 663319 h 774608"/>
              <a:gd name="connsiteX400" fmla="*/ 170769 w 766470"/>
              <a:gd name="connsiteY400" fmla="*/ 663924 h 774608"/>
              <a:gd name="connsiteX401" fmla="*/ 172043 w 766470"/>
              <a:gd name="connsiteY401" fmla="*/ 664447 h 774608"/>
              <a:gd name="connsiteX402" fmla="*/ 173391 w 766470"/>
              <a:gd name="connsiteY402" fmla="*/ 664971 h 774608"/>
              <a:gd name="connsiteX403" fmla="*/ 174437 w 766470"/>
              <a:gd name="connsiteY403" fmla="*/ 665723 h 774608"/>
              <a:gd name="connsiteX404" fmla="*/ 175711 w 766470"/>
              <a:gd name="connsiteY404" fmla="*/ 666246 h 774608"/>
              <a:gd name="connsiteX405" fmla="*/ 177058 w 766470"/>
              <a:gd name="connsiteY405" fmla="*/ 666769 h 774608"/>
              <a:gd name="connsiteX406" fmla="*/ 178330 w 766470"/>
              <a:gd name="connsiteY406" fmla="*/ 667292 h 774608"/>
              <a:gd name="connsiteX407" fmla="*/ 179378 w 766470"/>
              <a:gd name="connsiteY407" fmla="*/ 668045 h 774608"/>
              <a:gd name="connsiteX408" fmla="*/ 180726 w 766470"/>
              <a:gd name="connsiteY408" fmla="*/ 668568 h 774608"/>
              <a:gd name="connsiteX409" fmla="*/ 181774 w 766470"/>
              <a:gd name="connsiteY409" fmla="*/ 669320 h 774608"/>
              <a:gd name="connsiteX410" fmla="*/ 182896 w 766470"/>
              <a:gd name="connsiteY410" fmla="*/ 669990 h 774608"/>
              <a:gd name="connsiteX411" fmla="*/ 183795 w 766470"/>
              <a:gd name="connsiteY411" fmla="*/ 670890 h 774608"/>
              <a:gd name="connsiteX412" fmla="*/ 184544 w 766470"/>
              <a:gd name="connsiteY412" fmla="*/ 672001 h 774608"/>
              <a:gd name="connsiteX413" fmla="*/ 185441 w 766470"/>
              <a:gd name="connsiteY413" fmla="*/ 672901 h 774608"/>
              <a:gd name="connsiteX414" fmla="*/ 186190 w 766470"/>
              <a:gd name="connsiteY414" fmla="*/ 673947 h 774608"/>
              <a:gd name="connsiteX415" fmla="*/ 187163 w 766470"/>
              <a:gd name="connsiteY415" fmla="*/ 674928 h 774608"/>
              <a:gd name="connsiteX416" fmla="*/ 187837 w 766470"/>
              <a:gd name="connsiteY416" fmla="*/ 675975 h 774608"/>
              <a:gd name="connsiteX417" fmla="*/ 188584 w 766470"/>
              <a:gd name="connsiteY417" fmla="*/ 677103 h 774608"/>
              <a:gd name="connsiteX418" fmla="*/ 189333 w 766470"/>
              <a:gd name="connsiteY418" fmla="*/ 678150 h 774608"/>
              <a:gd name="connsiteX419" fmla="*/ 190082 w 766470"/>
              <a:gd name="connsiteY419" fmla="*/ 679261 h 774608"/>
              <a:gd name="connsiteX420" fmla="*/ 190605 w 766470"/>
              <a:gd name="connsiteY420" fmla="*/ 680537 h 774608"/>
              <a:gd name="connsiteX421" fmla="*/ 191205 w 766470"/>
              <a:gd name="connsiteY421" fmla="*/ 681812 h 774608"/>
              <a:gd name="connsiteX422" fmla="*/ 191728 w 766470"/>
              <a:gd name="connsiteY422" fmla="*/ 683088 h 774608"/>
              <a:gd name="connsiteX423" fmla="*/ 192327 w 766470"/>
              <a:gd name="connsiteY423" fmla="*/ 684363 h 774608"/>
              <a:gd name="connsiteX424" fmla="*/ 193076 w 766470"/>
              <a:gd name="connsiteY424" fmla="*/ 685998 h 774608"/>
              <a:gd name="connsiteX425" fmla="*/ 193975 w 766470"/>
              <a:gd name="connsiteY425" fmla="*/ 687797 h 774608"/>
              <a:gd name="connsiteX426" fmla="*/ 194722 w 766470"/>
              <a:gd name="connsiteY426" fmla="*/ 689219 h 774608"/>
              <a:gd name="connsiteX427" fmla="*/ 195247 w 766470"/>
              <a:gd name="connsiteY427" fmla="*/ 690495 h 774608"/>
              <a:gd name="connsiteX428" fmla="*/ 195846 w 766470"/>
              <a:gd name="connsiteY428" fmla="*/ 691770 h 774608"/>
              <a:gd name="connsiteX429" fmla="*/ 196369 w 766470"/>
              <a:gd name="connsiteY429" fmla="*/ 693046 h 774608"/>
              <a:gd name="connsiteX430" fmla="*/ 196743 w 766470"/>
              <a:gd name="connsiteY430" fmla="*/ 694534 h 774608"/>
              <a:gd name="connsiteX431" fmla="*/ 197343 w 766470"/>
              <a:gd name="connsiteY431" fmla="*/ 695809 h 774608"/>
              <a:gd name="connsiteX432" fmla="*/ 197718 w 766470"/>
              <a:gd name="connsiteY432" fmla="*/ 697231 h 774608"/>
              <a:gd name="connsiteX433" fmla="*/ 198241 w 766470"/>
              <a:gd name="connsiteY433" fmla="*/ 698507 h 774608"/>
              <a:gd name="connsiteX434" fmla="*/ 198621 w 766470"/>
              <a:gd name="connsiteY434" fmla="*/ 699946 h 774608"/>
              <a:gd name="connsiteX435" fmla="*/ 198990 w 766470"/>
              <a:gd name="connsiteY435" fmla="*/ 701418 h 774608"/>
              <a:gd name="connsiteX436" fmla="*/ 199364 w 766470"/>
              <a:gd name="connsiteY436" fmla="*/ 702840 h 774608"/>
              <a:gd name="connsiteX437" fmla="*/ 199963 w 766470"/>
              <a:gd name="connsiteY437" fmla="*/ 704115 h 774608"/>
              <a:gd name="connsiteX438" fmla="*/ 200337 w 766470"/>
              <a:gd name="connsiteY438" fmla="*/ 705620 h 774608"/>
              <a:gd name="connsiteX439" fmla="*/ 200712 w 766470"/>
              <a:gd name="connsiteY439" fmla="*/ 707042 h 774608"/>
              <a:gd name="connsiteX440" fmla="*/ 201235 w 766470"/>
              <a:gd name="connsiteY440" fmla="*/ 708318 h 774608"/>
              <a:gd name="connsiteX441" fmla="*/ 201610 w 766470"/>
              <a:gd name="connsiteY441" fmla="*/ 709806 h 774608"/>
              <a:gd name="connsiteX442" fmla="*/ 202133 w 766470"/>
              <a:gd name="connsiteY442" fmla="*/ 711081 h 774608"/>
              <a:gd name="connsiteX443" fmla="*/ 202731 w 766470"/>
              <a:gd name="connsiteY443" fmla="*/ 712356 h 774608"/>
              <a:gd name="connsiteX444" fmla="*/ 203256 w 766470"/>
              <a:gd name="connsiteY444" fmla="*/ 713632 h 774608"/>
              <a:gd name="connsiteX445" fmla="*/ 203631 w 766470"/>
              <a:gd name="connsiteY445" fmla="*/ 715054 h 774608"/>
              <a:gd name="connsiteX446" fmla="*/ 204379 w 766470"/>
              <a:gd name="connsiteY446" fmla="*/ 716166 h 774608"/>
              <a:gd name="connsiteX447" fmla="*/ 204978 w 766470"/>
              <a:gd name="connsiteY447" fmla="*/ 717442 h 774608"/>
              <a:gd name="connsiteX448" fmla="*/ 205501 w 766470"/>
              <a:gd name="connsiteY448" fmla="*/ 718717 h 774608"/>
              <a:gd name="connsiteX449" fmla="*/ 206250 w 766470"/>
              <a:gd name="connsiteY449" fmla="*/ 719764 h 774608"/>
              <a:gd name="connsiteX450" fmla="*/ 206999 w 766470"/>
              <a:gd name="connsiteY450" fmla="*/ 720892 h 774608"/>
              <a:gd name="connsiteX451" fmla="*/ 207748 w 766470"/>
              <a:gd name="connsiteY451" fmla="*/ 721938 h 774608"/>
              <a:gd name="connsiteX452" fmla="*/ 208495 w 766470"/>
              <a:gd name="connsiteY452" fmla="*/ 723050 h 774608"/>
              <a:gd name="connsiteX453" fmla="*/ 209394 w 766470"/>
              <a:gd name="connsiteY453" fmla="*/ 723949 h 774608"/>
              <a:gd name="connsiteX454" fmla="*/ 210143 w 766470"/>
              <a:gd name="connsiteY454" fmla="*/ 724996 h 774608"/>
              <a:gd name="connsiteX455" fmla="*/ 211041 w 766470"/>
              <a:gd name="connsiteY455" fmla="*/ 725895 h 774608"/>
              <a:gd name="connsiteX456" fmla="*/ 212164 w 766470"/>
              <a:gd name="connsiteY456" fmla="*/ 726648 h 774608"/>
              <a:gd name="connsiteX457" fmla="*/ 213211 w 766470"/>
              <a:gd name="connsiteY457" fmla="*/ 727400 h 774608"/>
              <a:gd name="connsiteX458" fmla="*/ 214334 w 766470"/>
              <a:gd name="connsiteY458" fmla="*/ 728070 h 774608"/>
              <a:gd name="connsiteX459" fmla="*/ 215457 w 766470"/>
              <a:gd name="connsiteY459" fmla="*/ 728822 h 774608"/>
              <a:gd name="connsiteX460" fmla="*/ 216730 w 766470"/>
              <a:gd name="connsiteY460" fmla="*/ 729345 h 774608"/>
              <a:gd name="connsiteX461" fmla="*/ 217853 w 766470"/>
              <a:gd name="connsiteY461" fmla="*/ 730098 h 774608"/>
              <a:gd name="connsiteX462" fmla="*/ 218751 w 766470"/>
              <a:gd name="connsiteY462" fmla="*/ 730997 h 774608"/>
              <a:gd name="connsiteX463" fmla="*/ 219648 w 766470"/>
              <a:gd name="connsiteY463" fmla="*/ 731896 h 774608"/>
              <a:gd name="connsiteX464" fmla="*/ 220023 w 766470"/>
              <a:gd name="connsiteY464" fmla="*/ 733319 h 774608"/>
              <a:gd name="connsiteX465" fmla="*/ 220397 w 766470"/>
              <a:gd name="connsiteY465" fmla="*/ 734807 h 774608"/>
              <a:gd name="connsiteX466" fmla="*/ 220397 w 766470"/>
              <a:gd name="connsiteY466" fmla="*/ 736605 h 774608"/>
              <a:gd name="connsiteX467" fmla="*/ 220772 w 766470"/>
              <a:gd name="connsiteY467" fmla="*/ 738110 h 774608"/>
              <a:gd name="connsiteX468" fmla="*/ 221370 w 766470"/>
              <a:gd name="connsiteY468" fmla="*/ 739369 h 774608"/>
              <a:gd name="connsiteX469" fmla="*/ 222418 w 766470"/>
              <a:gd name="connsiteY469" fmla="*/ 740055 h 774608"/>
              <a:gd name="connsiteX470" fmla="*/ 223766 w 766470"/>
              <a:gd name="connsiteY470" fmla="*/ 740579 h 774608"/>
              <a:gd name="connsiteX471" fmla="*/ 225039 w 766470"/>
              <a:gd name="connsiteY471" fmla="*/ 741167 h 774608"/>
              <a:gd name="connsiteX472" fmla="*/ 226311 w 766470"/>
              <a:gd name="connsiteY472" fmla="*/ 741691 h 774608"/>
              <a:gd name="connsiteX473" fmla="*/ 227584 w 766470"/>
              <a:gd name="connsiteY473" fmla="*/ 742214 h 774608"/>
              <a:gd name="connsiteX474" fmla="*/ 229080 w 766470"/>
              <a:gd name="connsiteY474" fmla="*/ 742590 h 774608"/>
              <a:gd name="connsiteX475" fmla="*/ 230128 w 766470"/>
              <a:gd name="connsiteY475" fmla="*/ 743260 h 774608"/>
              <a:gd name="connsiteX476" fmla="*/ 231251 w 766470"/>
              <a:gd name="connsiteY476" fmla="*/ 744013 h 774608"/>
              <a:gd name="connsiteX477" fmla="*/ 232000 w 766470"/>
              <a:gd name="connsiteY477" fmla="*/ 745141 h 774608"/>
              <a:gd name="connsiteX478" fmla="*/ 232749 w 766470"/>
              <a:gd name="connsiteY478" fmla="*/ 746187 h 774608"/>
              <a:gd name="connsiteX479" fmla="*/ 233423 w 766470"/>
              <a:gd name="connsiteY479" fmla="*/ 747315 h 774608"/>
              <a:gd name="connsiteX480" fmla="*/ 234021 w 766470"/>
              <a:gd name="connsiteY480" fmla="*/ 748574 h 774608"/>
              <a:gd name="connsiteX481" fmla="*/ 234544 w 766470"/>
              <a:gd name="connsiteY481" fmla="*/ 749850 h 774608"/>
              <a:gd name="connsiteX482" fmla="*/ 235293 w 766470"/>
              <a:gd name="connsiteY482" fmla="*/ 750896 h 774608"/>
              <a:gd name="connsiteX483" fmla="*/ 235892 w 766470"/>
              <a:gd name="connsiteY483" fmla="*/ 752172 h 774608"/>
              <a:gd name="connsiteX484" fmla="*/ 236416 w 766470"/>
              <a:gd name="connsiteY484" fmla="*/ 753447 h 774608"/>
              <a:gd name="connsiteX485" fmla="*/ 236940 w 766470"/>
              <a:gd name="connsiteY485" fmla="*/ 754723 h 774608"/>
              <a:gd name="connsiteX486" fmla="*/ 237538 w 766470"/>
              <a:gd name="connsiteY486" fmla="*/ 755998 h 774608"/>
              <a:gd name="connsiteX487" fmla="*/ 238287 w 766470"/>
              <a:gd name="connsiteY487" fmla="*/ 757110 h 774608"/>
              <a:gd name="connsiteX488" fmla="*/ 239186 w 766470"/>
              <a:gd name="connsiteY488" fmla="*/ 758009 h 774608"/>
              <a:gd name="connsiteX489" fmla="*/ 240084 w 766470"/>
              <a:gd name="connsiteY489" fmla="*/ 758908 h 774608"/>
              <a:gd name="connsiteX490" fmla="*/ 241057 w 766470"/>
              <a:gd name="connsiteY490" fmla="*/ 759808 h 774608"/>
              <a:gd name="connsiteX491" fmla="*/ 242105 w 766470"/>
              <a:gd name="connsiteY491" fmla="*/ 760478 h 774608"/>
              <a:gd name="connsiteX492" fmla="*/ 243078 w 766470"/>
              <a:gd name="connsiteY492" fmla="*/ 761459 h 774608"/>
              <a:gd name="connsiteX493" fmla="*/ 243976 w 766470"/>
              <a:gd name="connsiteY493" fmla="*/ 762359 h 774608"/>
              <a:gd name="connsiteX494" fmla="*/ 244725 w 766470"/>
              <a:gd name="connsiteY494" fmla="*/ 763405 h 774608"/>
              <a:gd name="connsiteX495" fmla="*/ 245773 w 766470"/>
              <a:gd name="connsiteY495" fmla="*/ 764157 h 774608"/>
              <a:gd name="connsiteX496" fmla="*/ 247120 w 766470"/>
              <a:gd name="connsiteY496" fmla="*/ 764680 h 774608"/>
              <a:gd name="connsiteX497" fmla="*/ 248168 w 766470"/>
              <a:gd name="connsiteY497" fmla="*/ 765416 h 774608"/>
              <a:gd name="connsiteX498" fmla="*/ 249291 w 766470"/>
              <a:gd name="connsiteY498" fmla="*/ 766103 h 774608"/>
              <a:gd name="connsiteX499" fmla="*/ 250264 w 766470"/>
              <a:gd name="connsiteY499" fmla="*/ 766348 h 774608"/>
              <a:gd name="connsiteX500" fmla="*/ 250712 w 766470"/>
              <a:gd name="connsiteY500" fmla="*/ 766463 h 774608"/>
              <a:gd name="connsiteX501" fmla="*/ 251461 w 766470"/>
              <a:gd name="connsiteY501" fmla="*/ 767591 h 774608"/>
              <a:gd name="connsiteX502" fmla="*/ 252060 w 766470"/>
              <a:gd name="connsiteY502" fmla="*/ 768866 h 774608"/>
              <a:gd name="connsiteX503" fmla="*/ 252585 w 766470"/>
              <a:gd name="connsiteY503" fmla="*/ 770060 h 774608"/>
              <a:gd name="connsiteX504" fmla="*/ 253183 w 766470"/>
              <a:gd name="connsiteY504" fmla="*/ 771417 h 774608"/>
              <a:gd name="connsiteX505" fmla="*/ 253494 w 766470"/>
              <a:gd name="connsiteY505" fmla="*/ 772120 h 774608"/>
              <a:gd name="connsiteX506" fmla="*/ 259254 w 766470"/>
              <a:gd name="connsiteY506" fmla="*/ 772382 h 774608"/>
              <a:gd name="connsiteX507" fmla="*/ 260067 w 766470"/>
              <a:gd name="connsiteY507" fmla="*/ 771581 h 774608"/>
              <a:gd name="connsiteX508" fmla="*/ 261243 w 766470"/>
              <a:gd name="connsiteY508" fmla="*/ 771532 h 774608"/>
              <a:gd name="connsiteX509" fmla="*/ 261625 w 766470"/>
              <a:gd name="connsiteY509" fmla="*/ 770420 h 774608"/>
              <a:gd name="connsiteX510" fmla="*/ 264338 w 766470"/>
              <a:gd name="connsiteY510" fmla="*/ 771139 h 774608"/>
              <a:gd name="connsiteX511" fmla="*/ 265993 w 766470"/>
              <a:gd name="connsiteY511" fmla="*/ 772333 h 774608"/>
              <a:gd name="connsiteX512" fmla="*/ 265965 w 766470"/>
              <a:gd name="connsiteY512" fmla="*/ 772529 h 774608"/>
              <a:gd name="connsiteX513" fmla="*/ 265859 w 766470"/>
              <a:gd name="connsiteY513" fmla="*/ 773314 h 774608"/>
              <a:gd name="connsiteX514" fmla="*/ 266778 w 766470"/>
              <a:gd name="connsiteY514" fmla="*/ 773657 h 774608"/>
              <a:gd name="connsiteX515" fmla="*/ 267090 w 766470"/>
              <a:gd name="connsiteY515" fmla="*/ 773772 h 774608"/>
              <a:gd name="connsiteX516" fmla="*/ 268574 w 766470"/>
              <a:gd name="connsiteY516" fmla="*/ 773592 h 774608"/>
              <a:gd name="connsiteX517" fmla="*/ 269739 w 766470"/>
              <a:gd name="connsiteY517" fmla="*/ 774540 h 774608"/>
              <a:gd name="connsiteX518" fmla="*/ 269909 w 766470"/>
              <a:gd name="connsiteY518" fmla="*/ 774213 h 774608"/>
              <a:gd name="connsiteX519" fmla="*/ 270497 w 766470"/>
              <a:gd name="connsiteY519" fmla="*/ 773069 h 774608"/>
              <a:gd name="connsiteX520" fmla="*/ 270141 w 766470"/>
              <a:gd name="connsiteY520" fmla="*/ 771761 h 774608"/>
              <a:gd name="connsiteX521" fmla="*/ 269785 w 766470"/>
              <a:gd name="connsiteY521" fmla="*/ 770453 h 774608"/>
              <a:gd name="connsiteX522" fmla="*/ 270301 w 766470"/>
              <a:gd name="connsiteY522" fmla="*/ 770403 h 774608"/>
              <a:gd name="connsiteX523" fmla="*/ 270465 w 766470"/>
              <a:gd name="connsiteY523" fmla="*/ 770403 h 774608"/>
              <a:gd name="connsiteX524" fmla="*/ 270965 w 766470"/>
              <a:gd name="connsiteY524" fmla="*/ 770910 h 774608"/>
              <a:gd name="connsiteX525" fmla="*/ 272482 w 766470"/>
              <a:gd name="connsiteY525" fmla="*/ 772464 h 774608"/>
              <a:gd name="connsiteX526" fmla="*/ 273795 w 766470"/>
              <a:gd name="connsiteY526" fmla="*/ 771172 h 774608"/>
              <a:gd name="connsiteX527" fmla="*/ 274356 w 766470"/>
              <a:gd name="connsiteY527" fmla="*/ 771384 h 774608"/>
              <a:gd name="connsiteX528" fmla="*/ 275888 w 766470"/>
              <a:gd name="connsiteY528" fmla="*/ 771940 h 774608"/>
              <a:gd name="connsiteX529" fmla="*/ 276817 w 766470"/>
              <a:gd name="connsiteY529" fmla="*/ 771810 h 774608"/>
              <a:gd name="connsiteX530" fmla="*/ 278613 w 766470"/>
              <a:gd name="connsiteY530" fmla="*/ 771548 h 774608"/>
              <a:gd name="connsiteX531" fmla="*/ 281023 w 766470"/>
              <a:gd name="connsiteY531" fmla="*/ 771695 h 774608"/>
              <a:gd name="connsiteX532" fmla="*/ 282602 w 766470"/>
              <a:gd name="connsiteY532" fmla="*/ 768490 h 774608"/>
              <a:gd name="connsiteX533" fmla="*/ 283062 w 766470"/>
              <a:gd name="connsiteY533" fmla="*/ 766201 h 774608"/>
              <a:gd name="connsiteX534" fmla="*/ 283753 w 766470"/>
              <a:gd name="connsiteY534" fmla="*/ 765024 h 774608"/>
              <a:gd name="connsiteX535" fmla="*/ 283837 w 766470"/>
              <a:gd name="connsiteY535" fmla="*/ 763160 h 774608"/>
              <a:gd name="connsiteX536" fmla="*/ 284883 w 766470"/>
              <a:gd name="connsiteY536" fmla="*/ 762751 h 774608"/>
              <a:gd name="connsiteX537" fmla="*/ 286754 w 766470"/>
              <a:gd name="connsiteY537" fmla="*/ 762015 h 774608"/>
              <a:gd name="connsiteX538" fmla="*/ 289352 w 766470"/>
              <a:gd name="connsiteY538" fmla="*/ 761852 h 774608"/>
              <a:gd name="connsiteX539" fmla="*/ 290091 w 766470"/>
              <a:gd name="connsiteY539" fmla="*/ 762538 h 774608"/>
              <a:gd name="connsiteX540" fmla="*/ 290637 w 766470"/>
              <a:gd name="connsiteY540" fmla="*/ 763045 h 774608"/>
              <a:gd name="connsiteX541" fmla="*/ 291167 w 766470"/>
              <a:gd name="connsiteY541" fmla="*/ 763160 h 774608"/>
              <a:gd name="connsiteX542" fmla="*/ 291316 w 766470"/>
              <a:gd name="connsiteY542" fmla="*/ 763176 h 774608"/>
              <a:gd name="connsiteX543" fmla="*/ 291537 w 766470"/>
              <a:gd name="connsiteY543" fmla="*/ 760871 h 774608"/>
              <a:gd name="connsiteX544" fmla="*/ 291736 w 766470"/>
              <a:gd name="connsiteY544" fmla="*/ 758778 h 774608"/>
              <a:gd name="connsiteX545" fmla="*/ 292555 w 766470"/>
              <a:gd name="connsiteY545" fmla="*/ 758483 h 774608"/>
              <a:gd name="connsiteX546" fmla="*/ 293039 w 766470"/>
              <a:gd name="connsiteY546" fmla="*/ 758303 h 774608"/>
              <a:gd name="connsiteX547" fmla="*/ 293613 w 766470"/>
              <a:gd name="connsiteY547" fmla="*/ 757519 h 774608"/>
              <a:gd name="connsiteX548" fmla="*/ 293979 w 766470"/>
              <a:gd name="connsiteY548" fmla="*/ 757012 h 774608"/>
              <a:gd name="connsiteX549" fmla="*/ 293876 w 766470"/>
              <a:gd name="connsiteY549" fmla="*/ 755278 h 774608"/>
              <a:gd name="connsiteX550" fmla="*/ 294315 w 766470"/>
              <a:gd name="connsiteY550" fmla="*/ 754657 h 774608"/>
              <a:gd name="connsiteX551" fmla="*/ 298656 w 766470"/>
              <a:gd name="connsiteY551" fmla="*/ 753464 h 774608"/>
              <a:gd name="connsiteX552" fmla="*/ 300445 w 766470"/>
              <a:gd name="connsiteY552" fmla="*/ 753790 h 774608"/>
              <a:gd name="connsiteX553" fmla="*/ 300679 w 766470"/>
              <a:gd name="connsiteY553" fmla="*/ 753333 h 774608"/>
              <a:gd name="connsiteX554" fmla="*/ 300886 w 766470"/>
              <a:gd name="connsiteY554" fmla="*/ 752924 h 774608"/>
              <a:gd name="connsiteX555" fmla="*/ 300729 w 766470"/>
              <a:gd name="connsiteY555" fmla="*/ 752221 h 774608"/>
              <a:gd name="connsiteX556" fmla="*/ 300651 w 766470"/>
              <a:gd name="connsiteY556" fmla="*/ 751878 h 774608"/>
              <a:gd name="connsiteX557" fmla="*/ 300996 w 766470"/>
              <a:gd name="connsiteY557" fmla="*/ 751534 h 774608"/>
              <a:gd name="connsiteX558" fmla="*/ 301339 w 766470"/>
              <a:gd name="connsiteY558" fmla="*/ 751207 h 774608"/>
              <a:gd name="connsiteX559" fmla="*/ 305656 w 766470"/>
              <a:gd name="connsiteY559" fmla="*/ 751926 h 774608"/>
              <a:gd name="connsiteX560" fmla="*/ 306124 w 766470"/>
              <a:gd name="connsiteY560" fmla="*/ 752531 h 774608"/>
              <a:gd name="connsiteX561" fmla="*/ 307059 w 766470"/>
              <a:gd name="connsiteY561" fmla="*/ 753742 h 774608"/>
              <a:gd name="connsiteX562" fmla="*/ 308377 w 766470"/>
              <a:gd name="connsiteY562" fmla="*/ 751894 h 774608"/>
              <a:gd name="connsiteX563" fmla="*/ 308704 w 766470"/>
              <a:gd name="connsiteY563" fmla="*/ 751878 h 774608"/>
              <a:gd name="connsiteX564" fmla="*/ 310542 w 766470"/>
              <a:gd name="connsiteY564" fmla="*/ 751730 h 774608"/>
              <a:gd name="connsiteX565" fmla="*/ 311171 w 766470"/>
              <a:gd name="connsiteY565" fmla="*/ 749065 h 774608"/>
              <a:gd name="connsiteX566" fmla="*/ 311256 w 766470"/>
              <a:gd name="connsiteY566" fmla="*/ 748705 h 774608"/>
              <a:gd name="connsiteX567" fmla="*/ 311586 w 766470"/>
              <a:gd name="connsiteY567" fmla="*/ 748624 h 774608"/>
              <a:gd name="connsiteX568" fmla="*/ 312061 w 766470"/>
              <a:gd name="connsiteY568" fmla="*/ 748525 h 774608"/>
              <a:gd name="connsiteX569" fmla="*/ 312018 w 766470"/>
              <a:gd name="connsiteY569" fmla="*/ 749408 h 774608"/>
              <a:gd name="connsiteX570" fmla="*/ 311981 w 766470"/>
              <a:gd name="connsiteY570" fmla="*/ 750193 h 774608"/>
              <a:gd name="connsiteX571" fmla="*/ 312286 w 766470"/>
              <a:gd name="connsiteY571" fmla="*/ 750569 h 774608"/>
              <a:gd name="connsiteX572" fmla="*/ 312801 w 766470"/>
              <a:gd name="connsiteY572" fmla="*/ 750553 h 774608"/>
              <a:gd name="connsiteX573" fmla="*/ 313460 w 766470"/>
              <a:gd name="connsiteY573" fmla="*/ 750520 h 774608"/>
              <a:gd name="connsiteX574" fmla="*/ 314394 w 766470"/>
              <a:gd name="connsiteY574" fmla="*/ 749915 h 774608"/>
              <a:gd name="connsiteX575" fmla="*/ 315568 w 766470"/>
              <a:gd name="connsiteY575" fmla="*/ 750046 h 774608"/>
              <a:gd name="connsiteX576" fmla="*/ 317138 w 766470"/>
              <a:gd name="connsiteY576" fmla="*/ 750340 h 774608"/>
              <a:gd name="connsiteX577" fmla="*/ 317726 w 766470"/>
              <a:gd name="connsiteY577" fmla="*/ 750455 h 774608"/>
              <a:gd name="connsiteX578" fmla="*/ 319074 w 766470"/>
              <a:gd name="connsiteY578" fmla="*/ 751648 h 774608"/>
              <a:gd name="connsiteX579" fmla="*/ 324579 w 766470"/>
              <a:gd name="connsiteY579" fmla="*/ 751272 h 774608"/>
              <a:gd name="connsiteX580" fmla="*/ 325067 w 766470"/>
              <a:gd name="connsiteY580" fmla="*/ 750013 h 774608"/>
              <a:gd name="connsiteX581" fmla="*/ 325277 w 766470"/>
              <a:gd name="connsiteY581" fmla="*/ 749474 h 774608"/>
              <a:gd name="connsiteX582" fmla="*/ 326401 w 766470"/>
              <a:gd name="connsiteY582" fmla="*/ 748558 h 774608"/>
              <a:gd name="connsiteX583" fmla="*/ 327158 w 766470"/>
              <a:gd name="connsiteY583" fmla="*/ 747201 h 774608"/>
              <a:gd name="connsiteX584" fmla="*/ 327962 w 766470"/>
              <a:gd name="connsiteY584" fmla="*/ 747087 h 774608"/>
              <a:gd name="connsiteX585" fmla="*/ 328317 w 766470"/>
              <a:gd name="connsiteY585" fmla="*/ 747365 h 774608"/>
              <a:gd name="connsiteX586" fmla="*/ 328513 w 766470"/>
              <a:gd name="connsiteY586" fmla="*/ 747528 h 774608"/>
              <a:gd name="connsiteX587" fmla="*/ 328809 w 766470"/>
              <a:gd name="connsiteY587" fmla="*/ 748836 h 774608"/>
              <a:gd name="connsiteX588" fmla="*/ 330654 w 766470"/>
              <a:gd name="connsiteY588" fmla="*/ 749605 h 774608"/>
              <a:gd name="connsiteX589" fmla="*/ 332192 w 766470"/>
              <a:gd name="connsiteY589" fmla="*/ 748869 h 774608"/>
              <a:gd name="connsiteX590" fmla="*/ 332786 w 766470"/>
              <a:gd name="connsiteY590" fmla="*/ 746890 h 774608"/>
              <a:gd name="connsiteX591" fmla="*/ 334339 w 766470"/>
              <a:gd name="connsiteY591" fmla="*/ 746040 h 774608"/>
              <a:gd name="connsiteX592" fmla="*/ 333425 w 766470"/>
              <a:gd name="connsiteY592" fmla="*/ 744846 h 774608"/>
              <a:gd name="connsiteX593" fmla="*/ 333600 w 766470"/>
              <a:gd name="connsiteY593" fmla="*/ 744666 h 774608"/>
              <a:gd name="connsiteX594" fmla="*/ 334052 w 766470"/>
              <a:gd name="connsiteY594" fmla="*/ 744176 h 774608"/>
              <a:gd name="connsiteX595" fmla="*/ 336767 w 766470"/>
              <a:gd name="connsiteY595" fmla="*/ 743407 h 774608"/>
              <a:gd name="connsiteX596" fmla="*/ 338702 w 766470"/>
              <a:gd name="connsiteY596" fmla="*/ 742868 h 774608"/>
              <a:gd name="connsiteX597" fmla="*/ 339233 w 766470"/>
              <a:gd name="connsiteY597" fmla="*/ 739385 h 774608"/>
              <a:gd name="connsiteX598" fmla="*/ 339752 w 766470"/>
              <a:gd name="connsiteY598" fmla="*/ 739172 h 774608"/>
              <a:gd name="connsiteX599" fmla="*/ 340352 w 766470"/>
              <a:gd name="connsiteY599" fmla="*/ 738911 h 774608"/>
              <a:gd name="connsiteX600" fmla="*/ 341992 w 766470"/>
              <a:gd name="connsiteY600" fmla="*/ 739025 h 774608"/>
              <a:gd name="connsiteX601" fmla="*/ 343625 w 766470"/>
              <a:gd name="connsiteY601" fmla="*/ 739124 h 774608"/>
              <a:gd name="connsiteX602" fmla="*/ 344018 w 766470"/>
              <a:gd name="connsiteY602" fmla="*/ 738862 h 774608"/>
              <a:gd name="connsiteX603" fmla="*/ 344807 w 766470"/>
              <a:gd name="connsiteY603" fmla="*/ 738339 h 774608"/>
              <a:gd name="connsiteX604" fmla="*/ 345631 w 766470"/>
              <a:gd name="connsiteY604" fmla="*/ 736491 h 774608"/>
              <a:gd name="connsiteX605" fmla="*/ 346750 w 766470"/>
              <a:gd name="connsiteY605" fmla="*/ 735935 h 774608"/>
              <a:gd name="connsiteX606" fmla="*/ 350949 w 766470"/>
              <a:gd name="connsiteY606" fmla="*/ 736229 h 774608"/>
              <a:gd name="connsiteX607" fmla="*/ 352646 w 766470"/>
              <a:gd name="connsiteY607" fmla="*/ 733646 h 774608"/>
              <a:gd name="connsiteX608" fmla="*/ 353544 w 766470"/>
              <a:gd name="connsiteY608" fmla="*/ 733956 h 774608"/>
              <a:gd name="connsiteX609" fmla="*/ 353940 w 766470"/>
              <a:gd name="connsiteY609" fmla="*/ 734087 h 774608"/>
              <a:gd name="connsiteX610" fmla="*/ 354332 w 766470"/>
              <a:gd name="connsiteY610" fmla="*/ 734937 h 774608"/>
              <a:gd name="connsiteX611" fmla="*/ 354845 w 766470"/>
              <a:gd name="connsiteY611" fmla="*/ 736033 h 774608"/>
              <a:gd name="connsiteX612" fmla="*/ 355115 w 766470"/>
              <a:gd name="connsiteY612" fmla="*/ 736278 h 774608"/>
              <a:gd name="connsiteX613" fmla="*/ 355532 w 766470"/>
              <a:gd name="connsiteY613" fmla="*/ 736654 h 774608"/>
              <a:gd name="connsiteX614" fmla="*/ 355947 w 766470"/>
              <a:gd name="connsiteY614" fmla="*/ 737030 h 774608"/>
              <a:gd name="connsiteX615" fmla="*/ 356340 w 766470"/>
              <a:gd name="connsiteY615" fmla="*/ 740693 h 774608"/>
              <a:gd name="connsiteX616" fmla="*/ 359290 w 766470"/>
              <a:gd name="connsiteY616" fmla="*/ 742345 h 774608"/>
              <a:gd name="connsiteX617" fmla="*/ 362163 w 766470"/>
              <a:gd name="connsiteY617" fmla="*/ 745353 h 774608"/>
              <a:gd name="connsiteX618" fmla="*/ 362450 w 766470"/>
              <a:gd name="connsiteY618" fmla="*/ 745811 h 774608"/>
              <a:gd name="connsiteX619" fmla="*/ 363682 w 766470"/>
              <a:gd name="connsiteY619" fmla="*/ 747790 h 774608"/>
              <a:gd name="connsiteX620" fmla="*/ 365346 w 766470"/>
              <a:gd name="connsiteY620" fmla="*/ 748231 h 774608"/>
              <a:gd name="connsiteX621" fmla="*/ 373819 w 766470"/>
              <a:gd name="connsiteY621" fmla="*/ 747773 h 774608"/>
              <a:gd name="connsiteX622" fmla="*/ 375471 w 766470"/>
              <a:gd name="connsiteY622" fmla="*/ 746858 h 774608"/>
              <a:gd name="connsiteX623" fmla="*/ 377114 w 766470"/>
              <a:gd name="connsiteY623" fmla="*/ 745942 h 774608"/>
              <a:gd name="connsiteX624" fmla="*/ 378249 w 766470"/>
              <a:gd name="connsiteY624" fmla="*/ 743898 h 774608"/>
              <a:gd name="connsiteX625" fmla="*/ 378270 w 766470"/>
              <a:gd name="connsiteY625" fmla="*/ 741854 h 774608"/>
              <a:gd name="connsiteX626" fmla="*/ 377804 w 766470"/>
              <a:gd name="connsiteY626" fmla="*/ 740922 h 774608"/>
              <a:gd name="connsiteX627" fmla="*/ 377335 w 766470"/>
              <a:gd name="connsiteY627" fmla="*/ 739990 h 774608"/>
              <a:gd name="connsiteX628" fmla="*/ 377242 w 766470"/>
              <a:gd name="connsiteY628" fmla="*/ 739794 h 774608"/>
              <a:gd name="connsiteX629" fmla="*/ 376836 w 766470"/>
              <a:gd name="connsiteY629" fmla="*/ 737260 h 774608"/>
              <a:gd name="connsiteX630" fmla="*/ 377498 w 766470"/>
              <a:gd name="connsiteY630" fmla="*/ 733106 h 774608"/>
              <a:gd name="connsiteX631" fmla="*/ 378004 w 766470"/>
              <a:gd name="connsiteY631" fmla="*/ 731994 h 774608"/>
              <a:gd name="connsiteX632" fmla="*/ 380435 w 766470"/>
              <a:gd name="connsiteY632" fmla="*/ 730098 h 774608"/>
              <a:gd name="connsiteX633" fmla="*/ 380626 w 766470"/>
              <a:gd name="connsiteY633" fmla="*/ 729574 h 774608"/>
              <a:gd name="connsiteX634" fmla="*/ 380818 w 766470"/>
              <a:gd name="connsiteY634" fmla="*/ 729051 h 774608"/>
              <a:gd name="connsiteX635" fmla="*/ 382683 w 766470"/>
              <a:gd name="connsiteY635" fmla="*/ 727890 h 774608"/>
              <a:gd name="connsiteX636" fmla="*/ 385476 w 766470"/>
              <a:gd name="connsiteY636" fmla="*/ 726795 h 774608"/>
              <a:gd name="connsiteX637" fmla="*/ 387455 w 766470"/>
              <a:gd name="connsiteY637" fmla="*/ 726696 h 774608"/>
              <a:gd name="connsiteX638" fmla="*/ 388179 w 766470"/>
              <a:gd name="connsiteY638" fmla="*/ 726190 h 774608"/>
              <a:gd name="connsiteX639" fmla="*/ 388326 w 766470"/>
              <a:gd name="connsiteY639" fmla="*/ 726091 h 774608"/>
              <a:gd name="connsiteX640" fmla="*/ 390024 w 766470"/>
              <a:gd name="connsiteY640" fmla="*/ 723426 h 774608"/>
              <a:gd name="connsiteX641" fmla="*/ 390002 w 766470"/>
              <a:gd name="connsiteY641" fmla="*/ 719649 h 774608"/>
              <a:gd name="connsiteX642" fmla="*/ 389458 w 766470"/>
              <a:gd name="connsiteY642" fmla="*/ 718537 h 774608"/>
              <a:gd name="connsiteX643" fmla="*/ 387739 w 766470"/>
              <a:gd name="connsiteY643" fmla="*/ 717327 h 774608"/>
              <a:gd name="connsiteX644" fmla="*/ 387329 w 766470"/>
              <a:gd name="connsiteY644" fmla="*/ 715283 h 774608"/>
              <a:gd name="connsiteX645" fmla="*/ 382126 w 766470"/>
              <a:gd name="connsiteY645" fmla="*/ 704688 h 774608"/>
              <a:gd name="connsiteX646" fmla="*/ 381675 w 766470"/>
              <a:gd name="connsiteY646" fmla="*/ 702349 h 774608"/>
              <a:gd name="connsiteX647" fmla="*/ 380208 w 766470"/>
              <a:gd name="connsiteY647" fmla="*/ 699096 h 774608"/>
              <a:gd name="connsiteX648" fmla="*/ 378749 w 766470"/>
              <a:gd name="connsiteY648" fmla="*/ 695302 h 774608"/>
              <a:gd name="connsiteX649" fmla="*/ 374101 w 766470"/>
              <a:gd name="connsiteY649" fmla="*/ 686554 h 774608"/>
              <a:gd name="connsiteX650" fmla="*/ 373852 w 766470"/>
              <a:gd name="connsiteY650" fmla="*/ 685622 h 774608"/>
              <a:gd name="connsiteX651" fmla="*/ 373566 w 766470"/>
              <a:gd name="connsiteY651" fmla="*/ 684559 h 774608"/>
              <a:gd name="connsiteX652" fmla="*/ 372663 w 766470"/>
              <a:gd name="connsiteY652" fmla="*/ 681567 h 774608"/>
              <a:gd name="connsiteX653" fmla="*/ 366870 w 766470"/>
              <a:gd name="connsiteY653" fmla="*/ 668699 h 774608"/>
              <a:gd name="connsiteX654" fmla="*/ 363134 w 766470"/>
              <a:gd name="connsiteY654" fmla="*/ 660016 h 774608"/>
              <a:gd name="connsiteX655" fmla="*/ 357061 w 766470"/>
              <a:gd name="connsiteY655" fmla="*/ 645447 h 774608"/>
              <a:gd name="connsiteX656" fmla="*/ 354376 w 766470"/>
              <a:gd name="connsiteY656" fmla="*/ 638759 h 774608"/>
              <a:gd name="connsiteX657" fmla="*/ 353920 w 766470"/>
              <a:gd name="connsiteY657" fmla="*/ 637615 h 774608"/>
              <a:gd name="connsiteX658" fmla="*/ 351647 w 766470"/>
              <a:gd name="connsiteY658" fmla="*/ 632497 h 774608"/>
              <a:gd name="connsiteX659" fmla="*/ 347924 w 766470"/>
              <a:gd name="connsiteY659" fmla="*/ 622964 h 774608"/>
              <a:gd name="connsiteX660" fmla="*/ 346472 w 766470"/>
              <a:gd name="connsiteY660" fmla="*/ 618386 h 774608"/>
              <a:gd name="connsiteX661" fmla="*/ 345210 w 766470"/>
              <a:gd name="connsiteY661" fmla="*/ 616996 h 774608"/>
              <a:gd name="connsiteX662" fmla="*/ 344914 w 766470"/>
              <a:gd name="connsiteY662" fmla="*/ 616456 h 774608"/>
              <a:gd name="connsiteX663" fmla="*/ 344407 w 766470"/>
              <a:gd name="connsiteY663" fmla="*/ 614903 h 774608"/>
              <a:gd name="connsiteX664" fmla="*/ 343604 w 766470"/>
              <a:gd name="connsiteY664" fmla="*/ 612810 h 774608"/>
              <a:gd name="connsiteX665" fmla="*/ 342585 w 766470"/>
              <a:gd name="connsiteY665" fmla="*/ 610014 h 774608"/>
              <a:gd name="connsiteX666" fmla="*/ 341493 w 766470"/>
              <a:gd name="connsiteY666" fmla="*/ 608330 h 774608"/>
              <a:gd name="connsiteX667" fmla="*/ 340348 w 766470"/>
              <a:gd name="connsiteY667" fmla="*/ 607708 h 774608"/>
              <a:gd name="connsiteX668" fmla="*/ 339047 w 766470"/>
              <a:gd name="connsiteY668" fmla="*/ 603424 h 774608"/>
              <a:gd name="connsiteX669" fmla="*/ 334841 w 766470"/>
              <a:gd name="connsiteY669" fmla="*/ 593237 h 774608"/>
              <a:gd name="connsiteX670" fmla="*/ 334079 w 766470"/>
              <a:gd name="connsiteY670" fmla="*/ 590948 h 774608"/>
              <a:gd name="connsiteX671" fmla="*/ 333172 w 766470"/>
              <a:gd name="connsiteY671" fmla="*/ 588267 h 774608"/>
              <a:gd name="connsiteX672" fmla="*/ 331788 w 766470"/>
              <a:gd name="connsiteY672" fmla="*/ 587024 h 774608"/>
              <a:gd name="connsiteX673" fmla="*/ 330166 w 766470"/>
              <a:gd name="connsiteY673" fmla="*/ 586681 h 774608"/>
              <a:gd name="connsiteX674" fmla="*/ 327786 w 766470"/>
              <a:gd name="connsiteY674" fmla="*/ 586386 h 774608"/>
              <a:gd name="connsiteX675" fmla="*/ 326196 w 766470"/>
              <a:gd name="connsiteY675" fmla="*/ 586305 h 774608"/>
              <a:gd name="connsiteX676" fmla="*/ 325099 w 766470"/>
              <a:gd name="connsiteY676" fmla="*/ 586305 h 774608"/>
              <a:gd name="connsiteX677" fmla="*/ 323660 w 766470"/>
              <a:gd name="connsiteY677" fmla="*/ 586256 h 774608"/>
              <a:gd name="connsiteX678" fmla="*/ 322800 w 766470"/>
              <a:gd name="connsiteY678" fmla="*/ 585601 h 774608"/>
              <a:gd name="connsiteX679" fmla="*/ 322545 w 766470"/>
              <a:gd name="connsiteY679" fmla="*/ 584931 h 774608"/>
              <a:gd name="connsiteX680" fmla="*/ 322568 w 766470"/>
              <a:gd name="connsiteY680" fmla="*/ 584081 h 774608"/>
              <a:gd name="connsiteX681" fmla="*/ 323816 w 766470"/>
              <a:gd name="connsiteY681" fmla="*/ 582969 h 774608"/>
              <a:gd name="connsiteX682" fmla="*/ 323945 w 766470"/>
              <a:gd name="connsiteY682" fmla="*/ 582200 h 774608"/>
              <a:gd name="connsiteX683" fmla="*/ 324211 w 766470"/>
              <a:gd name="connsiteY683" fmla="*/ 580614 h 774608"/>
              <a:gd name="connsiteX684" fmla="*/ 324130 w 766470"/>
              <a:gd name="connsiteY684" fmla="*/ 579960 h 774608"/>
              <a:gd name="connsiteX685" fmla="*/ 324040 w 766470"/>
              <a:gd name="connsiteY685" fmla="*/ 579257 h 774608"/>
              <a:gd name="connsiteX686" fmla="*/ 323026 w 766470"/>
              <a:gd name="connsiteY686" fmla="*/ 575954 h 774608"/>
              <a:gd name="connsiteX687" fmla="*/ 321925 w 766470"/>
              <a:gd name="connsiteY687" fmla="*/ 574941 h 774608"/>
              <a:gd name="connsiteX688" fmla="*/ 322058 w 766470"/>
              <a:gd name="connsiteY688" fmla="*/ 574205 h 774608"/>
              <a:gd name="connsiteX689" fmla="*/ 323863 w 766470"/>
              <a:gd name="connsiteY689" fmla="*/ 572929 h 774608"/>
              <a:gd name="connsiteX690" fmla="*/ 324306 w 766470"/>
              <a:gd name="connsiteY690" fmla="*/ 572749 h 774608"/>
              <a:gd name="connsiteX691" fmla="*/ 327522 w 766470"/>
              <a:gd name="connsiteY691" fmla="*/ 571474 h 774608"/>
              <a:gd name="connsiteX692" fmla="*/ 332457 w 766470"/>
              <a:gd name="connsiteY692" fmla="*/ 566323 h 774608"/>
              <a:gd name="connsiteX693" fmla="*/ 334061 w 766470"/>
              <a:gd name="connsiteY693" fmla="*/ 566503 h 774608"/>
              <a:gd name="connsiteX694" fmla="*/ 334246 w 766470"/>
              <a:gd name="connsiteY694" fmla="*/ 566520 h 774608"/>
              <a:gd name="connsiteX695" fmla="*/ 335734 w 766470"/>
              <a:gd name="connsiteY695" fmla="*/ 566045 h 774608"/>
              <a:gd name="connsiteX696" fmla="*/ 338383 w 766470"/>
              <a:gd name="connsiteY696" fmla="*/ 566683 h 774608"/>
              <a:gd name="connsiteX697" fmla="*/ 341768 w 766470"/>
              <a:gd name="connsiteY697" fmla="*/ 564263 h 774608"/>
              <a:gd name="connsiteX698" fmla="*/ 343238 w 766470"/>
              <a:gd name="connsiteY698" fmla="*/ 563200 h 774608"/>
              <a:gd name="connsiteX699" fmla="*/ 343349 w 766470"/>
              <a:gd name="connsiteY699" fmla="*/ 563070 h 774608"/>
              <a:gd name="connsiteX700" fmla="*/ 343584 w 766470"/>
              <a:gd name="connsiteY700" fmla="*/ 562791 h 774608"/>
              <a:gd name="connsiteX701" fmla="*/ 344014 w 766470"/>
              <a:gd name="connsiteY701" fmla="*/ 562268 h 774608"/>
              <a:gd name="connsiteX702" fmla="*/ 344300 w 766470"/>
              <a:gd name="connsiteY702" fmla="*/ 561908 h 774608"/>
              <a:gd name="connsiteX703" fmla="*/ 345602 w 766470"/>
              <a:gd name="connsiteY703" fmla="*/ 561565 h 774608"/>
              <a:gd name="connsiteX704" fmla="*/ 346382 w 766470"/>
              <a:gd name="connsiteY704" fmla="*/ 560829 h 774608"/>
              <a:gd name="connsiteX705" fmla="*/ 347162 w 766470"/>
              <a:gd name="connsiteY705" fmla="*/ 560094 h 774608"/>
              <a:gd name="connsiteX706" fmla="*/ 348362 w 766470"/>
              <a:gd name="connsiteY706" fmla="*/ 557624 h 774608"/>
              <a:gd name="connsiteX707" fmla="*/ 349423 w 766470"/>
              <a:gd name="connsiteY707" fmla="*/ 556513 h 774608"/>
              <a:gd name="connsiteX708" fmla="*/ 350588 w 766470"/>
              <a:gd name="connsiteY708" fmla="*/ 555744 h 774608"/>
              <a:gd name="connsiteX709" fmla="*/ 352906 w 766470"/>
              <a:gd name="connsiteY709" fmla="*/ 554191 h 774608"/>
              <a:gd name="connsiteX710" fmla="*/ 353727 w 766470"/>
              <a:gd name="connsiteY710" fmla="*/ 552588 h 774608"/>
              <a:gd name="connsiteX711" fmla="*/ 354960 w 766470"/>
              <a:gd name="connsiteY711" fmla="*/ 547078 h 774608"/>
              <a:gd name="connsiteX712" fmla="*/ 356085 w 766470"/>
              <a:gd name="connsiteY712" fmla="*/ 545688 h 774608"/>
              <a:gd name="connsiteX713" fmla="*/ 356837 w 766470"/>
              <a:gd name="connsiteY713" fmla="*/ 544740 h 774608"/>
              <a:gd name="connsiteX714" fmla="*/ 362061 w 766470"/>
              <a:gd name="connsiteY714" fmla="*/ 541257 h 774608"/>
              <a:gd name="connsiteX715" fmla="*/ 362751 w 766470"/>
              <a:gd name="connsiteY715" fmla="*/ 540276 h 774608"/>
              <a:gd name="connsiteX716" fmla="*/ 362830 w 766470"/>
              <a:gd name="connsiteY716" fmla="*/ 538755 h 774608"/>
              <a:gd name="connsiteX717" fmla="*/ 362908 w 766470"/>
              <a:gd name="connsiteY717" fmla="*/ 537235 h 774608"/>
              <a:gd name="connsiteX718" fmla="*/ 364998 w 766470"/>
              <a:gd name="connsiteY718" fmla="*/ 538068 h 774608"/>
              <a:gd name="connsiteX719" fmla="*/ 366265 w 766470"/>
              <a:gd name="connsiteY719" fmla="*/ 540930 h 774608"/>
              <a:gd name="connsiteX720" fmla="*/ 366069 w 766470"/>
              <a:gd name="connsiteY720" fmla="*/ 541862 h 774608"/>
              <a:gd name="connsiteX721" fmla="*/ 364200 w 766470"/>
              <a:gd name="connsiteY721" fmla="*/ 543399 h 774608"/>
              <a:gd name="connsiteX722" fmla="*/ 364682 w 766470"/>
              <a:gd name="connsiteY722" fmla="*/ 544576 h 774608"/>
              <a:gd name="connsiteX723" fmla="*/ 366402 w 766470"/>
              <a:gd name="connsiteY723" fmla="*/ 545410 h 774608"/>
              <a:gd name="connsiteX724" fmla="*/ 366334 w 766470"/>
              <a:gd name="connsiteY724" fmla="*/ 545655 h 774608"/>
              <a:gd name="connsiteX725" fmla="*/ 366017 w 766470"/>
              <a:gd name="connsiteY725" fmla="*/ 546833 h 774608"/>
              <a:gd name="connsiteX726" fmla="*/ 366559 w 766470"/>
              <a:gd name="connsiteY726" fmla="*/ 548010 h 774608"/>
              <a:gd name="connsiteX727" fmla="*/ 366430 w 766470"/>
              <a:gd name="connsiteY727" fmla="*/ 548500 h 774608"/>
              <a:gd name="connsiteX728" fmla="*/ 365472 w 766470"/>
              <a:gd name="connsiteY728" fmla="*/ 548566 h 774608"/>
              <a:gd name="connsiteX729" fmla="*/ 364762 w 766470"/>
              <a:gd name="connsiteY729" fmla="*/ 548615 h 774608"/>
              <a:gd name="connsiteX730" fmla="*/ 364383 w 766470"/>
              <a:gd name="connsiteY730" fmla="*/ 548860 h 774608"/>
              <a:gd name="connsiteX731" fmla="*/ 363642 w 766470"/>
              <a:gd name="connsiteY731" fmla="*/ 549351 h 774608"/>
              <a:gd name="connsiteX732" fmla="*/ 363570 w 766470"/>
              <a:gd name="connsiteY732" fmla="*/ 550283 h 774608"/>
              <a:gd name="connsiteX733" fmla="*/ 365103 w 766470"/>
              <a:gd name="connsiteY733" fmla="*/ 551477 h 774608"/>
              <a:gd name="connsiteX734" fmla="*/ 366586 w 766470"/>
              <a:gd name="connsiteY734" fmla="*/ 551656 h 774608"/>
              <a:gd name="connsiteX735" fmla="*/ 366767 w 766470"/>
              <a:gd name="connsiteY735" fmla="*/ 551673 h 774608"/>
              <a:gd name="connsiteX736" fmla="*/ 367266 w 766470"/>
              <a:gd name="connsiteY736" fmla="*/ 551247 h 774608"/>
              <a:gd name="connsiteX737" fmla="*/ 367621 w 766470"/>
              <a:gd name="connsiteY737" fmla="*/ 549792 h 774608"/>
              <a:gd name="connsiteX738" fmla="*/ 367719 w 766470"/>
              <a:gd name="connsiteY738" fmla="*/ 549383 h 774608"/>
              <a:gd name="connsiteX739" fmla="*/ 368283 w 766470"/>
              <a:gd name="connsiteY739" fmla="*/ 550185 h 774608"/>
              <a:gd name="connsiteX740" fmla="*/ 369362 w 766470"/>
              <a:gd name="connsiteY740" fmla="*/ 551705 h 774608"/>
              <a:gd name="connsiteX741" fmla="*/ 369622 w 766470"/>
              <a:gd name="connsiteY741" fmla="*/ 551722 h 774608"/>
              <a:gd name="connsiteX742" fmla="*/ 370101 w 766470"/>
              <a:gd name="connsiteY742" fmla="*/ 551771 h 774608"/>
              <a:gd name="connsiteX743" fmla="*/ 371133 w 766470"/>
              <a:gd name="connsiteY743" fmla="*/ 547683 h 774608"/>
              <a:gd name="connsiteX744" fmla="*/ 372125 w 766470"/>
              <a:gd name="connsiteY744" fmla="*/ 547323 h 774608"/>
              <a:gd name="connsiteX745" fmla="*/ 372739 w 766470"/>
              <a:gd name="connsiteY745" fmla="*/ 547699 h 774608"/>
              <a:gd name="connsiteX746" fmla="*/ 373046 w 766470"/>
              <a:gd name="connsiteY746" fmla="*/ 547895 h 774608"/>
              <a:gd name="connsiteX747" fmla="*/ 373209 w 766470"/>
              <a:gd name="connsiteY747" fmla="*/ 549465 h 774608"/>
              <a:gd name="connsiteX748" fmla="*/ 374166 w 766470"/>
              <a:gd name="connsiteY748" fmla="*/ 549907 h 774608"/>
              <a:gd name="connsiteX749" fmla="*/ 376718 w 766470"/>
              <a:gd name="connsiteY749" fmla="*/ 550970 h 774608"/>
              <a:gd name="connsiteX750" fmla="*/ 376710 w 766470"/>
              <a:gd name="connsiteY750" fmla="*/ 551722 h 774608"/>
              <a:gd name="connsiteX751" fmla="*/ 374236 w 766470"/>
              <a:gd name="connsiteY751" fmla="*/ 552000 h 774608"/>
              <a:gd name="connsiteX752" fmla="*/ 373981 w 766470"/>
              <a:gd name="connsiteY752" fmla="*/ 552752 h 774608"/>
              <a:gd name="connsiteX753" fmla="*/ 374341 w 766470"/>
              <a:gd name="connsiteY753" fmla="*/ 553864 h 774608"/>
              <a:gd name="connsiteX754" fmla="*/ 374699 w 766470"/>
              <a:gd name="connsiteY754" fmla="*/ 554992 h 774608"/>
              <a:gd name="connsiteX755" fmla="*/ 373935 w 766470"/>
              <a:gd name="connsiteY755" fmla="*/ 556398 h 774608"/>
              <a:gd name="connsiteX756" fmla="*/ 373438 w 766470"/>
              <a:gd name="connsiteY756" fmla="*/ 557330 h 774608"/>
              <a:gd name="connsiteX757" fmla="*/ 373787 w 766470"/>
              <a:gd name="connsiteY757" fmla="*/ 558000 h 774608"/>
              <a:gd name="connsiteX758" fmla="*/ 373862 w 766470"/>
              <a:gd name="connsiteY758" fmla="*/ 558148 h 774608"/>
              <a:gd name="connsiteX759" fmla="*/ 374666 w 766470"/>
              <a:gd name="connsiteY759" fmla="*/ 558082 h 774608"/>
              <a:gd name="connsiteX760" fmla="*/ 376463 w 766470"/>
              <a:gd name="connsiteY760" fmla="*/ 557543 h 774608"/>
              <a:gd name="connsiteX761" fmla="*/ 376768 w 766470"/>
              <a:gd name="connsiteY761" fmla="*/ 557952 h 774608"/>
              <a:gd name="connsiteX762" fmla="*/ 377072 w 766470"/>
              <a:gd name="connsiteY762" fmla="*/ 558360 h 774608"/>
              <a:gd name="connsiteX763" fmla="*/ 377122 w 766470"/>
              <a:gd name="connsiteY763" fmla="*/ 562235 h 774608"/>
              <a:gd name="connsiteX764" fmla="*/ 377175 w 766470"/>
              <a:gd name="connsiteY764" fmla="*/ 566111 h 774608"/>
              <a:gd name="connsiteX765" fmla="*/ 376408 w 766470"/>
              <a:gd name="connsiteY765" fmla="*/ 568465 h 774608"/>
              <a:gd name="connsiteX766" fmla="*/ 376545 w 766470"/>
              <a:gd name="connsiteY766" fmla="*/ 568743 h 774608"/>
              <a:gd name="connsiteX767" fmla="*/ 376647 w 766470"/>
              <a:gd name="connsiteY767" fmla="*/ 568956 h 774608"/>
              <a:gd name="connsiteX768" fmla="*/ 376831 w 766470"/>
              <a:gd name="connsiteY768" fmla="*/ 569332 h 774608"/>
              <a:gd name="connsiteX769" fmla="*/ 378012 w 766470"/>
              <a:gd name="connsiteY769" fmla="*/ 569201 h 774608"/>
              <a:gd name="connsiteX770" fmla="*/ 378316 w 766470"/>
              <a:gd name="connsiteY770" fmla="*/ 569168 h 774608"/>
              <a:gd name="connsiteX771" fmla="*/ 379003 w 766470"/>
              <a:gd name="connsiteY771" fmla="*/ 569430 h 774608"/>
              <a:gd name="connsiteX772" fmla="*/ 379483 w 766470"/>
              <a:gd name="connsiteY772" fmla="*/ 569610 h 774608"/>
              <a:gd name="connsiteX773" fmla="*/ 379706 w 766470"/>
              <a:gd name="connsiteY773" fmla="*/ 571049 h 774608"/>
              <a:gd name="connsiteX774" fmla="*/ 380142 w 766470"/>
              <a:gd name="connsiteY774" fmla="*/ 571605 h 774608"/>
              <a:gd name="connsiteX775" fmla="*/ 382428 w 766470"/>
              <a:gd name="connsiteY775" fmla="*/ 571441 h 774608"/>
              <a:gd name="connsiteX776" fmla="*/ 383162 w 766470"/>
              <a:gd name="connsiteY776" fmla="*/ 572095 h 774608"/>
              <a:gd name="connsiteX777" fmla="*/ 384632 w 766470"/>
              <a:gd name="connsiteY777" fmla="*/ 573387 h 774608"/>
              <a:gd name="connsiteX778" fmla="*/ 384657 w 766470"/>
              <a:gd name="connsiteY778" fmla="*/ 573616 h 774608"/>
              <a:gd name="connsiteX779" fmla="*/ 384858 w 766470"/>
              <a:gd name="connsiteY779" fmla="*/ 575447 h 774608"/>
              <a:gd name="connsiteX780" fmla="*/ 384977 w 766470"/>
              <a:gd name="connsiteY780" fmla="*/ 575611 h 774608"/>
              <a:gd name="connsiteX781" fmla="*/ 385708 w 766470"/>
              <a:gd name="connsiteY781" fmla="*/ 576625 h 774608"/>
              <a:gd name="connsiteX782" fmla="*/ 386294 w 766470"/>
              <a:gd name="connsiteY782" fmla="*/ 576886 h 774608"/>
              <a:gd name="connsiteX783" fmla="*/ 386877 w 766470"/>
              <a:gd name="connsiteY783" fmla="*/ 577132 h 774608"/>
              <a:gd name="connsiteX784" fmla="*/ 387425 w 766470"/>
              <a:gd name="connsiteY784" fmla="*/ 577818 h 774608"/>
              <a:gd name="connsiteX785" fmla="*/ 387581 w 766470"/>
              <a:gd name="connsiteY785" fmla="*/ 580680 h 774608"/>
              <a:gd name="connsiteX786" fmla="*/ 388192 w 766470"/>
              <a:gd name="connsiteY786" fmla="*/ 581366 h 774608"/>
              <a:gd name="connsiteX787" fmla="*/ 388818 w 766470"/>
              <a:gd name="connsiteY787" fmla="*/ 581514 h 774608"/>
              <a:gd name="connsiteX788" fmla="*/ 389301 w 766470"/>
              <a:gd name="connsiteY788" fmla="*/ 581628 h 774608"/>
              <a:gd name="connsiteX789" fmla="*/ 390535 w 766470"/>
              <a:gd name="connsiteY789" fmla="*/ 581040 h 774608"/>
              <a:gd name="connsiteX790" fmla="*/ 390977 w 766470"/>
              <a:gd name="connsiteY790" fmla="*/ 580843 h 774608"/>
              <a:gd name="connsiteX791" fmla="*/ 391219 w 766470"/>
              <a:gd name="connsiteY791" fmla="*/ 580435 h 774608"/>
              <a:gd name="connsiteX792" fmla="*/ 392800 w 766470"/>
              <a:gd name="connsiteY792" fmla="*/ 577818 h 774608"/>
              <a:gd name="connsiteX793" fmla="*/ 393523 w 766470"/>
              <a:gd name="connsiteY793" fmla="*/ 577688 h 774608"/>
              <a:gd name="connsiteX794" fmla="*/ 393789 w 766470"/>
              <a:gd name="connsiteY794" fmla="*/ 577638 h 774608"/>
              <a:gd name="connsiteX795" fmla="*/ 394126 w 766470"/>
              <a:gd name="connsiteY795" fmla="*/ 577916 h 774608"/>
              <a:gd name="connsiteX796" fmla="*/ 395137 w 766470"/>
              <a:gd name="connsiteY796" fmla="*/ 578717 h 774608"/>
              <a:gd name="connsiteX797" fmla="*/ 395939 w 766470"/>
              <a:gd name="connsiteY797" fmla="*/ 578717 h 774608"/>
              <a:gd name="connsiteX798" fmla="*/ 396602 w 766470"/>
              <a:gd name="connsiteY798" fmla="*/ 577998 h 774608"/>
              <a:gd name="connsiteX799" fmla="*/ 397565 w 766470"/>
              <a:gd name="connsiteY799" fmla="*/ 576935 h 774608"/>
              <a:gd name="connsiteX800" fmla="*/ 398134 w 766470"/>
              <a:gd name="connsiteY800" fmla="*/ 576837 h 774608"/>
              <a:gd name="connsiteX801" fmla="*/ 398556 w 766470"/>
              <a:gd name="connsiteY801" fmla="*/ 576772 h 774608"/>
              <a:gd name="connsiteX802" fmla="*/ 398881 w 766470"/>
              <a:gd name="connsiteY802" fmla="*/ 577050 h 774608"/>
              <a:gd name="connsiteX803" fmla="*/ 399010 w 766470"/>
              <a:gd name="connsiteY803" fmla="*/ 577508 h 774608"/>
              <a:gd name="connsiteX804" fmla="*/ 399098 w 766470"/>
              <a:gd name="connsiteY804" fmla="*/ 577949 h 774608"/>
              <a:gd name="connsiteX805" fmla="*/ 398451 w 766470"/>
              <a:gd name="connsiteY805" fmla="*/ 580794 h 774608"/>
              <a:gd name="connsiteX806" fmla="*/ 398987 w 766470"/>
              <a:gd name="connsiteY806" fmla="*/ 582593 h 774608"/>
              <a:gd name="connsiteX807" fmla="*/ 401335 w 766470"/>
              <a:gd name="connsiteY807" fmla="*/ 582446 h 774608"/>
              <a:gd name="connsiteX808" fmla="*/ 401693 w 766470"/>
              <a:gd name="connsiteY808" fmla="*/ 582233 h 774608"/>
              <a:gd name="connsiteX809" fmla="*/ 403512 w 766470"/>
              <a:gd name="connsiteY809" fmla="*/ 581154 h 774608"/>
              <a:gd name="connsiteX810" fmla="*/ 405302 w 766470"/>
              <a:gd name="connsiteY810" fmla="*/ 581236 h 774608"/>
              <a:gd name="connsiteX811" fmla="*/ 406895 w 766470"/>
              <a:gd name="connsiteY811" fmla="*/ 582380 h 774608"/>
              <a:gd name="connsiteX812" fmla="*/ 408994 w 766470"/>
              <a:gd name="connsiteY812" fmla="*/ 582462 h 774608"/>
              <a:gd name="connsiteX813" fmla="*/ 410118 w 766470"/>
              <a:gd name="connsiteY813" fmla="*/ 581350 h 774608"/>
              <a:gd name="connsiteX814" fmla="*/ 410868 w 766470"/>
              <a:gd name="connsiteY814" fmla="*/ 581301 h 774608"/>
              <a:gd name="connsiteX815" fmla="*/ 411838 w 766470"/>
              <a:gd name="connsiteY815" fmla="*/ 582364 h 774608"/>
              <a:gd name="connsiteX816" fmla="*/ 413069 w 766470"/>
              <a:gd name="connsiteY816" fmla="*/ 582626 h 774608"/>
              <a:gd name="connsiteX817" fmla="*/ 414374 w 766470"/>
              <a:gd name="connsiteY817" fmla="*/ 581955 h 774608"/>
              <a:gd name="connsiteX818" fmla="*/ 415473 w 766470"/>
              <a:gd name="connsiteY818" fmla="*/ 583149 h 774608"/>
              <a:gd name="connsiteX819" fmla="*/ 418241 w 766470"/>
              <a:gd name="connsiteY819" fmla="*/ 584163 h 774608"/>
              <a:gd name="connsiteX820" fmla="*/ 418566 w 766470"/>
              <a:gd name="connsiteY820" fmla="*/ 584490 h 774608"/>
              <a:gd name="connsiteX821" fmla="*/ 419526 w 766470"/>
              <a:gd name="connsiteY821" fmla="*/ 585422 h 774608"/>
              <a:gd name="connsiteX822" fmla="*/ 420149 w 766470"/>
              <a:gd name="connsiteY822" fmla="*/ 585373 h 774608"/>
              <a:gd name="connsiteX823" fmla="*/ 421163 w 766470"/>
              <a:gd name="connsiteY823" fmla="*/ 585569 h 774608"/>
              <a:gd name="connsiteX824" fmla="*/ 422178 w 766470"/>
              <a:gd name="connsiteY824" fmla="*/ 585765 h 774608"/>
              <a:gd name="connsiteX825" fmla="*/ 422829 w 766470"/>
              <a:gd name="connsiteY825" fmla="*/ 585389 h 774608"/>
              <a:gd name="connsiteX826" fmla="*/ 423483 w 766470"/>
              <a:gd name="connsiteY826" fmla="*/ 585029 h 774608"/>
              <a:gd name="connsiteX827" fmla="*/ 424714 w 766470"/>
              <a:gd name="connsiteY827" fmla="*/ 585405 h 774608"/>
              <a:gd name="connsiteX828" fmla="*/ 425058 w 766470"/>
              <a:gd name="connsiteY828" fmla="*/ 585716 h 774608"/>
              <a:gd name="connsiteX829" fmla="*/ 425895 w 766470"/>
              <a:gd name="connsiteY829" fmla="*/ 586419 h 774608"/>
              <a:gd name="connsiteX830" fmla="*/ 426680 w 766470"/>
              <a:gd name="connsiteY830" fmla="*/ 586370 h 774608"/>
              <a:gd name="connsiteX831" fmla="*/ 426747 w 766470"/>
              <a:gd name="connsiteY831" fmla="*/ 586010 h 774608"/>
              <a:gd name="connsiteX832" fmla="*/ 427008 w 766470"/>
              <a:gd name="connsiteY832" fmla="*/ 584571 h 774608"/>
              <a:gd name="connsiteX833" fmla="*/ 427447 w 766470"/>
              <a:gd name="connsiteY833" fmla="*/ 584163 h 774608"/>
              <a:gd name="connsiteX834" fmla="*/ 428194 w 766470"/>
              <a:gd name="connsiteY834" fmla="*/ 583459 h 774608"/>
              <a:gd name="connsiteX835" fmla="*/ 428626 w 766470"/>
              <a:gd name="connsiteY835" fmla="*/ 583476 h 774608"/>
              <a:gd name="connsiteX836" fmla="*/ 428652 w 766470"/>
              <a:gd name="connsiteY836" fmla="*/ 583885 h 774608"/>
              <a:gd name="connsiteX837" fmla="*/ 428680 w 766470"/>
              <a:gd name="connsiteY837" fmla="*/ 584277 h 774608"/>
              <a:gd name="connsiteX838" fmla="*/ 429108 w 766470"/>
              <a:gd name="connsiteY838" fmla="*/ 584653 h 774608"/>
              <a:gd name="connsiteX839" fmla="*/ 429361 w 766470"/>
              <a:gd name="connsiteY839" fmla="*/ 584620 h 774608"/>
              <a:gd name="connsiteX840" fmla="*/ 430035 w 766470"/>
              <a:gd name="connsiteY840" fmla="*/ 584539 h 774608"/>
              <a:gd name="connsiteX841" fmla="*/ 431657 w 766470"/>
              <a:gd name="connsiteY841" fmla="*/ 583067 h 774608"/>
              <a:gd name="connsiteX842" fmla="*/ 432148 w 766470"/>
              <a:gd name="connsiteY842" fmla="*/ 583067 h 774608"/>
              <a:gd name="connsiteX843" fmla="*/ 432398 w 766470"/>
              <a:gd name="connsiteY843" fmla="*/ 583067 h 774608"/>
              <a:gd name="connsiteX844" fmla="*/ 432798 w 766470"/>
              <a:gd name="connsiteY844" fmla="*/ 586059 h 774608"/>
              <a:gd name="connsiteX845" fmla="*/ 433902 w 766470"/>
              <a:gd name="connsiteY845" fmla="*/ 586812 h 774608"/>
              <a:gd name="connsiteX846" fmla="*/ 435263 w 766470"/>
              <a:gd name="connsiteY846" fmla="*/ 586697 h 774608"/>
              <a:gd name="connsiteX847" fmla="*/ 437566 w 766470"/>
              <a:gd name="connsiteY847" fmla="*/ 584996 h 774608"/>
              <a:gd name="connsiteX848" fmla="*/ 437738 w 766470"/>
              <a:gd name="connsiteY848" fmla="*/ 584718 h 774608"/>
              <a:gd name="connsiteX849" fmla="*/ 438068 w 766470"/>
              <a:gd name="connsiteY849" fmla="*/ 584195 h 774608"/>
              <a:gd name="connsiteX850" fmla="*/ 438461 w 766470"/>
              <a:gd name="connsiteY850" fmla="*/ 582021 h 774608"/>
              <a:gd name="connsiteX851" fmla="*/ 438839 w 766470"/>
              <a:gd name="connsiteY851" fmla="*/ 581514 h 774608"/>
              <a:gd name="connsiteX852" fmla="*/ 439901 w 766470"/>
              <a:gd name="connsiteY852" fmla="*/ 580107 h 774608"/>
              <a:gd name="connsiteX853" fmla="*/ 441785 w 766470"/>
              <a:gd name="connsiteY853" fmla="*/ 580516 h 774608"/>
              <a:gd name="connsiteX854" fmla="*/ 442984 w 766470"/>
              <a:gd name="connsiteY854" fmla="*/ 580761 h 774608"/>
              <a:gd name="connsiteX855" fmla="*/ 443263 w 766470"/>
              <a:gd name="connsiteY855" fmla="*/ 581121 h 774608"/>
              <a:gd name="connsiteX856" fmla="*/ 443924 w 766470"/>
              <a:gd name="connsiteY856" fmla="*/ 581955 h 774608"/>
              <a:gd name="connsiteX857" fmla="*/ 444324 w 766470"/>
              <a:gd name="connsiteY857" fmla="*/ 582446 h 774608"/>
              <a:gd name="connsiteX858" fmla="*/ 445557 w 766470"/>
              <a:gd name="connsiteY858" fmla="*/ 582249 h 774608"/>
              <a:gd name="connsiteX859" fmla="*/ 446489 w 766470"/>
              <a:gd name="connsiteY859" fmla="*/ 582102 h 774608"/>
              <a:gd name="connsiteX860" fmla="*/ 447237 w 766470"/>
              <a:gd name="connsiteY860" fmla="*/ 581612 h 774608"/>
              <a:gd name="connsiteX861" fmla="*/ 449383 w 766470"/>
              <a:gd name="connsiteY861" fmla="*/ 583067 h 774608"/>
              <a:gd name="connsiteX862" fmla="*/ 449665 w 766470"/>
              <a:gd name="connsiteY862" fmla="*/ 584130 h 774608"/>
              <a:gd name="connsiteX863" fmla="*/ 452265 w 766470"/>
              <a:gd name="connsiteY863" fmla="*/ 585209 h 774608"/>
              <a:gd name="connsiteX864" fmla="*/ 452695 w 766470"/>
              <a:gd name="connsiteY864" fmla="*/ 585651 h 774608"/>
              <a:gd name="connsiteX865" fmla="*/ 453548 w 766470"/>
              <a:gd name="connsiteY865" fmla="*/ 586517 h 774608"/>
              <a:gd name="connsiteX866" fmla="*/ 454583 w 766470"/>
              <a:gd name="connsiteY866" fmla="*/ 586632 h 774608"/>
              <a:gd name="connsiteX867" fmla="*/ 455522 w 766470"/>
              <a:gd name="connsiteY867" fmla="*/ 586730 h 774608"/>
              <a:gd name="connsiteX868" fmla="*/ 456022 w 766470"/>
              <a:gd name="connsiteY868" fmla="*/ 586043 h 774608"/>
              <a:gd name="connsiteX869" fmla="*/ 456462 w 766470"/>
              <a:gd name="connsiteY869" fmla="*/ 585438 h 774608"/>
              <a:gd name="connsiteX870" fmla="*/ 458064 w 766470"/>
              <a:gd name="connsiteY870" fmla="*/ 585634 h 774608"/>
              <a:gd name="connsiteX871" fmla="*/ 459127 w 766470"/>
              <a:gd name="connsiteY871" fmla="*/ 584522 h 774608"/>
              <a:gd name="connsiteX872" fmla="*/ 459619 w 766470"/>
              <a:gd name="connsiteY872" fmla="*/ 584620 h 774608"/>
              <a:gd name="connsiteX873" fmla="*/ 460113 w 766470"/>
              <a:gd name="connsiteY873" fmla="*/ 584718 h 774608"/>
              <a:gd name="connsiteX874" fmla="*/ 461272 w 766470"/>
              <a:gd name="connsiteY874" fmla="*/ 586043 h 774608"/>
              <a:gd name="connsiteX875" fmla="*/ 462463 w 766470"/>
              <a:gd name="connsiteY875" fmla="*/ 586386 h 774608"/>
              <a:gd name="connsiteX876" fmla="*/ 462813 w 766470"/>
              <a:gd name="connsiteY876" fmla="*/ 586484 h 774608"/>
              <a:gd name="connsiteX877" fmla="*/ 463970 w 766470"/>
              <a:gd name="connsiteY877" fmla="*/ 588054 h 774608"/>
              <a:gd name="connsiteX878" fmla="*/ 467780 w 766470"/>
              <a:gd name="connsiteY878" fmla="*/ 588087 h 774608"/>
              <a:gd name="connsiteX879" fmla="*/ 468107 w 766470"/>
              <a:gd name="connsiteY879" fmla="*/ 588103 h 774608"/>
              <a:gd name="connsiteX880" fmla="*/ 469410 w 766470"/>
              <a:gd name="connsiteY880" fmla="*/ 587482 h 774608"/>
              <a:gd name="connsiteX881" fmla="*/ 470024 w 766470"/>
              <a:gd name="connsiteY881" fmla="*/ 588054 h 774608"/>
              <a:gd name="connsiteX882" fmla="*/ 471322 w 766470"/>
              <a:gd name="connsiteY882" fmla="*/ 587940 h 774608"/>
              <a:gd name="connsiteX883" fmla="*/ 472573 w 766470"/>
              <a:gd name="connsiteY883" fmla="*/ 586337 h 774608"/>
              <a:gd name="connsiteX884" fmla="*/ 473439 w 766470"/>
              <a:gd name="connsiteY884" fmla="*/ 586157 h 774608"/>
              <a:gd name="connsiteX885" fmla="*/ 474051 w 766470"/>
              <a:gd name="connsiteY885" fmla="*/ 586795 h 774608"/>
              <a:gd name="connsiteX886" fmla="*/ 477486 w 766470"/>
              <a:gd name="connsiteY886" fmla="*/ 586419 h 774608"/>
              <a:gd name="connsiteX887" fmla="*/ 478688 w 766470"/>
              <a:gd name="connsiteY887" fmla="*/ 586288 h 774608"/>
              <a:gd name="connsiteX888" fmla="*/ 479314 w 766470"/>
              <a:gd name="connsiteY888" fmla="*/ 586534 h 774608"/>
              <a:gd name="connsiteX889" fmla="*/ 480287 w 766470"/>
              <a:gd name="connsiteY889" fmla="*/ 586910 h 774608"/>
              <a:gd name="connsiteX890" fmla="*/ 481461 w 766470"/>
              <a:gd name="connsiteY890" fmla="*/ 586926 h 774608"/>
              <a:gd name="connsiteX891" fmla="*/ 481803 w 766470"/>
              <a:gd name="connsiteY891" fmla="*/ 586664 h 774608"/>
              <a:gd name="connsiteX892" fmla="*/ 482832 w 766470"/>
              <a:gd name="connsiteY892" fmla="*/ 585896 h 774608"/>
              <a:gd name="connsiteX893" fmla="*/ 484683 w 766470"/>
              <a:gd name="connsiteY893" fmla="*/ 585961 h 774608"/>
              <a:gd name="connsiteX894" fmla="*/ 486501 w 766470"/>
              <a:gd name="connsiteY894" fmla="*/ 585209 h 774608"/>
              <a:gd name="connsiteX895" fmla="*/ 487413 w 766470"/>
              <a:gd name="connsiteY895" fmla="*/ 584817 h 774608"/>
              <a:gd name="connsiteX896" fmla="*/ 491117 w 766470"/>
              <a:gd name="connsiteY896" fmla="*/ 585046 h 774608"/>
              <a:gd name="connsiteX897" fmla="*/ 492113 w 766470"/>
              <a:gd name="connsiteY897" fmla="*/ 584179 h 774608"/>
              <a:gd name="connsiteX898" fmla="*/ 492917 w 766470"/>
              <a:gd name="connsiteY898" fmla="*/ 584130 h 774608"/>
              <a:gd name="connsiteX899" fmla="*/ 493720 w 766470"/>
              <a:gd name="connsiteY899" fmla="*/ 584081 h 774608"/>
              <a:gd name="connsiteX900" fmla="*/ 494264 w 766470"/>
              <a:gd name="connsiteY900" fmla="*/ 583214 h 774608"/>
              <a:gd name="connsiteX901" fmla="*/ 494536 w 766470"/>
              <a:gd name="connsiteY901" fmla="*/ 582789 h 774608"/>
              <a:gd name="connsiteX902" fmla="*/ 495085 w 766470"/>
              <a:gd name="connsiteY902" fmla="*/ 582609 h 774608"/>
              <a:gd name="connsiteX903" fmla="*/ 496519 w 766470"/>
              <a:gd name="connsiteY903" fmla="*/ 582184 h 774608"/>
              <a:gd name="connsiteX904" fmla="*/ 497953 w 766470"/>
              <a:gd name="connsiteY904" fmla="*/ 580761 h 774608"/>
              <a:gd name="connsiteX905" fmla="*/ 497476 w 766470"/>
              <a:gd name="connsiteY905" fmla="*/ 580140 h 774608"/>
              <a:gd name="connsiteX906" fmla="*/ 497343 w 766470"/>
              <a:gd name="connsiteY906" fmla="*/ 579960 h 774608"/>
              <a:gd name="connsiteX907" fmla="*/ 497417 w 766470"/>
              <a:gd name="connsiteY907" fmla="*/ 578848 h 774608"/>
              <a:gd name="connsiteX908" fmla="*/ 496993 w 766470"/>
              <a:gd name="connsiteY908" fmla="*/ 577965 h 774608"/>
              <a:gd name="connsiteX909" fmla="*/ 494658 w 766470"/>
              <a:gd name="connsiteY909" fmla="*/ 576821 h 774608"/>
              <a:gd name="connsiteX910" fmla="*/ 493561 w 766470"/>
              <a:gd name="connsiteY910" fmla="*/ 575398 h 774608"/>
              <a:gd name="connsiteX911" fmla="*/ 493061 w 766470"/>
              <a:gd name="connsiteY911" fmla="*/ 569806 h 774608"/>
              <a:gd name="connsiteX912" fmla="*/ 490456 w 766470"/>
              <a:gd name="connsiteY912" fmla="*/ 564868 h 774608"/>
              <a:gd name="connsiteX913" fmla="*/ 489637 w 766470"/>
              <a:gd name="connsiteY913" fmla="*/ 560371 h 774608"/>
              <a:gd name="connsiteX914" fmla="*/ 489519 w 766470"/>
              <a:gd name="connsiteY914" fmla="*/ 559718 h 774608"/>
              <a:gd name="connsiteX915" fmla="*/ 489979 w 766470"/>
              <a:gd name="connsiteY915" fmla="*/ 557117 h 774608"/>
              <a:gd name="connsiteX916" fmla="*/ 491109 w 766470"/>
              <a:gd name="connsiteY916" fmla="*/ 555270 h 774608"/>
              <a:gd name="connsiteX917" fmla="*/ 493138 w 766470"/>
              <a:gd name="connsiteY917" fmla="*/ 553144 h 774608"/>
              <a:gd name="connsiteX918" fmla="*/ 494492 w 766470"/>
              <a:gd name="connsiteY918" fmla="*/ 551542 h 774608"/>
              <a:gd name="connsiteX919" fmla="*/ 495667 w 766470"/>
              <a:gd name="connsiteY919" fmla="*/ 550234 h 774608"/>
              <a:gd name="connsiteX920" fmla="*/ 502471 w 766470"/>
              <a:gd name="connsiteY920" fmla="*/ 543039 h 774608"/>
              <a:gd name="connsiteX921" fmla="*/ 505570 w 766470"/>
              <a:gd name="connsiteY921" fmla="*/ 540439 h 774608"/>
              <a:gd name="connsiteX922" fmla="*/ 508647 w 766470"/>
              <a:gd name="connsiteY922" fmla="*/ 538085 h 774608"/>
              <a:gd name="connsiteX923" fmla="*/ 510753 w 766470"/>
              <a:gd name="connsiteY923" fmla="*/ 536302 h 774608"/>
              <a:gd name="connsiteX924" fmla="*/ 512557 w 766470"/>
              <a:gd name="connsiteY924" fmla="*/ 535158 h 774608"/>
              <a:gd name="connsiteX925" fmla="*/ 514555 w 766470"/>
              <a:gd name="connsiteY925" fmla="*/ 533474 h 774608"/>
              <a:gd name="connsiteX926" fmla="*/ 517107 w 766470"/>
              <a:gd name="connsiteY926" fmla="*/ 532051 h 774608"/>
              <a:gd name="connsiteX927" fmla="*/ 518678 w 766470"/>
              <a:gd name="connsiteY927" fmla="*/ 531201 h 774608"/>
              <a:gd name="connsiteX928" fmla="*/ 520753 w 766470"/>
              <a:gd name="connsiteY928" fmla="*/ 530678 h 774608"/>
              <a:gd name="connsiteX929" fmla="*/ 522837 w 766470"/>
              <a:gd name="connsiteY929" fmla="*/ 530432 h 774608"/>
              <a:gd name="connsiteX930" fmla="*/ 524921 w 766470"/>
              <a:gd name="connsiteY930" fmla="*/ 530334 h 774608"/>
              <a:gd name="connsiteX931" fmla="*/ 525566 w 766470"/>
              <a:gd name="connsiteY931" fmla="*/ 530236 h 774608"/>
              <a:gd name="connsiteX932" fmla="*/ 527925 w 766470"/>
              <a:gd name="connsiteY932" fmla="*/ 529042 h 774608"/>
              <a:gd name="connsiteX933" fmla="*/ 531361 w 766470"/>
              <a:gd name="connsiteY933" fmla="*/ 527113 h 774608"/>
              <a:gd name="connsiteX934" fmla="*/ 533375 w 766470"/>
              <a:gd name="connsiteY934" fmla="*/ 526116 h 774608"/>
              <a:gd name="connsiteX935" fmla="*/ 534323 w 766470"/>
              <a:gd name="connsiteY935" fmla="*/ 525756 h 774608"/>
              <a:gd name="connsiteX936" fmla="*/ 535445 w 766470"/>
              <a:gd name="connsiteY936" fmla="*/ 525314 h 774608"/>
              <a:gd name="connsiteX937" fmla="*/ 537518 w 766470"/>
              <a:gd name="connsiteY937" fmla="*/ 524644 h 774608"/>
              <a:gd name="connsiteX938" fmla="*/ 540334 w 766470"/>
              <a:gd name="connsiteY938" fmla="*/ 523892 h 774608"/>
              <a:gd name="connsiteX939" fmla="*/ 543057 w 766470"/>
              <a:gd name="connsiteY939" fmla="*/ 523352 h 774608"/>
              <a:gd name="connsiteX940" fmla="*/ 544939 w 766470"/>
              <a:gd name="connsiteY940" fmla="*/ 523074 h 774608"/>
              <a:gd name="connsiteX941" fmla="*/ 546664 w 766470"/>
              <a:gd name="connsiteY941" fmla="*/ 522404 h 774608"/>
              <a:gd name="connsiteX942" fmla="*/ 548229 w 766470"/>
              <a:gd name="connsiteY942" fmla="*/ 521325 h 774608"/>
              <a:gd name="connsiteX943" fmla="*/ 548940 w 766470"/>
              <a:gd name="connsiteY943" fmla="*/ 519820 h 774608"/>
              <a:gd name="connsiteX944" fmla="*/ 549851 w 766470"/>
              <a:gd name="connsiteY944" fmla="*/ 518365 h 774608"/>
              <a:gd name="connsiteX945" fmla="*/ 551013 w 766470"/>
              <a:gd name="connsiteY945" fmla="*/ 517662 h 774608"/>
              <a:gd name="connsiteX946" fmla="*/ 552246 w 766470"/>
              <a:gd name="connsiteY946" fmla="*/ 517973 h 774608"/>
              <a:gd name="connsiteX947" fmla="*/ 552555 w 766470"/>
              <a:gd name="connsiteY947" fmla="*/ 517924 h 774608"/>
              <a:gd name="connsiteX948" fmla="*/ 553173 w 766470"/>
              <a:gd name="connsiteY948" fmla="*/ 517793 h 774608"/>
              <a:gd name="connsiteX949" fmla="*/ 556349 w 766470"/>
              <a:gd name="connsiteY949" fmla="*/ 515046 h 774608"/>
              <a:gd name="connsiteX950" fmla="*/ 557182 w 766470"/>
              <a:gd name="connsiteY950" fmla="*/ 514719 h 774608"/>
              <a:gd name="connsiteX951" fmla="*/ 559262 w 766470"/>
              <a:gd name="connsiteY951" fmla="*/ 513885 h 774608"/>
              <a:gd name="connsiteX952" fmla="*/ 562750 w 766470"/>
              <a:gd name="connsiteY952" fmla="*/ 513689 h 774608"/>
              <a:gd name="connsiteX953" fmla="*/ 564946 w 766470"/>
              <a:gd name="connsiteY953" fmla="*/ 513574 h 774608"/>
              <a:gd name="connsiteX954" fmla="*/ 567376 w 766470"/>
              <a:gd name="connsiteY954" fmla="*/ 512757 h 774608"/>
              <a:gd name="connsiteX955" fmla="*/ 569220 w 766470"/>
              <a:gd name="connsiteY955" fmla="*/ 512135 h 774608"/>
              <a:gd name="connsiteX956" fmla="*/ 572809 w 766470"/>
              <a:gd name="connsiteY956" fmla="*/ 511416 h 774608"/>
              <a:gd name="connsiteX957" fmla="*/ 574361 w 766470"/>
              <a:gd name="connsiteY957" fmla="*/ 510565 h 774608"/>
              <a:gd name="connsiteX958" fmla="*/ 577299 w 766470"/>
              <a:gd name="connsiteY958" fmla="*/ 506805 h 774608"/>
              <a:gd name="connsiteX959" fmla="*/ 578138 w 766470"/>
              <a:gd name="connsiteY959" fmla="*/ 504679 h 774608"/>
              <a:gd name="connsiteX960" fmla="*/ 578565 w 766470"/>
              <a:gd name="connsiteY960" fmla="*/ 503600 h 774608"/>
              <a:gd name="connsiteX961" fmla="*/ 571554 w 766470"/>
              <a:gd name="connsiteY961" fmla="*/ 500853 h 774608"/>
              <a:gd name="connsiteX962" fmla="*/ 567883 w 766470"/>
              <a:gd name="connsiteY962" fmla="*/ 498776 h 774608"/>
              <a:gd name="connsiteX963" fmla="*/ 557801 w 766470"/>
              <a:gd name="connsiteY963" fmla="*/ 493037 h 774608"/>
              <a:gd name="connsiteX964" fmla="*/ 555026 w 766470"/>
              <a:gd name="connsiteY964" fmla="*/ 492694 h 774608"/>
              <a:gd name="connsiteX965" fmla="*/ 556684 w 766470"/>
              <a:gd name="connsiteY965" fmla="*/ 487249 h 774608"/>
              <a:gd name="connsiteX966" fmla="*/ 556102 w 766470"/>
              <a:gd name="connsiteY966" fmla="*/ 483651 h 774608"/>
              <a:gd name="connsiteX967" fmla="*/ 556628 w 766470"/>
              <a:gd name="connsiteY967" fmla="*/ 481624 h 774608"/>
              <a:gd name="connsiteX968" fmla="*/ 556744 w 766470"/>
              <a:gd name="connsiteY968" fmla="*/ 481182 h 774608"/>
              <a:gd name="connsiteX969" fmla="*/ 555299 w 766470"/>
              <a:gd name="connsiteY969" fmla="*/ 477372 h 774608"/>
              <a:gd name="connsiteX970" fmla="*/ 555672 w 766470"/>
              <a:gd name="connsiteY970" fmla="*/ 473857 h 774608"/>
              <a:gd name="connsiteX971" fmla="*/ 555843 w 766470"/>
              <a:gd name="connsiteY971" fmla="*/ 472238 h 774608"/>
              <a:gd name="connsiteX972" fmla="*/ 560144 w 766470"/>
              <a:gd name="connsiteY972" fmla="*/ 468052 h 774608"/>
              <a:gd name="connsiteX973" fmla="*/ 558155 w 766470"/>
              <a:gd name="connsiteY973" fmla="*/ 464210 h 774608"/>
              <a:gd name="connsiteX974" fmla="*/ 557176 w 766470"/>
              <a:gd name="connsiteY974" fmla="*/ 462329 h 774608"/>
              <a:gd name="connsiteX975" fmla="*/ 555567 w 766470"/>
              <a:gd name="connsiteY975" fmla="*/ 459713 h 774608"/>
              <a:gd name="connsiteX976" fmla="*/ 553526 w 766470"/>
              <a:gd name="connsiteY976" fmla="*/ 456394 h 774608"/>
              <a:gd name="connsiteX977" fmla="*/ 551208 w 766470"/>
              <a:gd name="connsiteY977" fmla="*/ 454072 h 774608"/>
              <a:gd name="connsiteX978" fmla="*/ 550601 w 766470"/>
              <a:gd name="connsiteY978" fmla="*/ 452960 h 774608"/>
              <a:gd name="connsiteX979" fmla="*/ 549720 w 766470"/>
              <a:gd name="connsiteY979" fmla="*/ 448545 h 774608"/>
              <a:gd name="connsiteX980" fmla="*/ 549764 w 766470"/>
              <a:gd name="connsiteY980" fmla="*/ 448038 h 774608"/>
              <a:gd name="connsiteX981" fmla="*/ 549857 w 766470"/>
              <a:gd name="connsiteY981" fmla="*/ 446992 h 774608"/>
              <a:gd name="connsiteX982" fmla="*/ 550778 w 766470"/>
              <a:gd name="connsiteY982" fmla="*/ 444703 h 774608"/>
              <a:gd name="connsiteX983" fmla="*/ 551123 w 766470"/>
              <a:gd name="connsiteY983" fmla="*/ 443836 h 774608"/>
              <a:gd name="connsiteX984" fmla="*/ 553879 w 766470"/>
              <a:gd name="connsiteY984" fmla="*/ 439716 h 774608"/>
              <a:gd name="connsiteX985" fmla="*/ 557057 w 766470"/>
              <a:gd name="connsiteY985" fmla="*/ 436707 h 774608"/>
              <a:gd name="connsiteX986" fmla="*/ 560857 w 766470"/>
              <a:gd name="connsiteY986" fmla="*/ 433845 h 774608"/>
              <a:gd name="connsiteX987" fmla="*/ 561285 w 766470"/>
              <a:gd name="connsiteY987" fmla="*/ 433518 h 774608"/>
              <a:gd name="connsiteX988" fmla="*/ 568432 w 766470"/>
              <a:gd name="connsiteY988" fmla="*/ 428629 h 774608"/>
              <a:gd name="connsiteX989" fmla="*/ 574080 w 766470"/>
              <a:gd name="connsiteY989" fmla="*/ 425457 h 774608"/>
              <a:gd name="connsiteX990" fmla="*/ 576098 w 766470"/>
              <a:gd name="connsiteY990" fmla="*/ 424116 h 774608"/>
              <a:gd name="connsiteX991" fmla="*/ 577268 w 766470"/>
              <a:gd name="connsiteY991" fmla="*/ 423135 h 774608"/>
              <a:gd name="connsiteX992" fmla="*/ 578284 w 766470"/>
              <a:gd name="connsiteY992" fmla="*/ 421909 h 774608"/>
              <a:gd name="connsiteX993" fmla="*/ 579095 w 766470"/>
              <a:gd name="connsiteY993" fmla="*/ 420454 h 774608"/>
              <a:gd name="connsiteX994" fmla="*/ 579701 w 766470"/>
              <a:gd name="connsiteY994" fmla="*/ 418720 h 774608"/>
              <a:gd name="connsiteX995" fmla="*/ 579903 w 766470"/>
              <a:gd name="connsiteY995" fmla="*/ 416693 h 774608"/>
              <a:gd name="connsiteX996" fmla="*/ 579708 w 766470"/>
              <a:gd name="connsiteY996" fmla="*/ 414731 h 774608"/>
              <a:gd name="connsiteX997" fmla="*/ 579010 w 766470"/>
              <a:gd name="connsiteY997" fmla="*/ 412523 h 774608"/>
              <a:gd name="connsiteX998" fmla="*/ 577963 w 766470"/>
              <a:gd name="connsiteY998" fmla="*/ 410283 h 774608"/>
              <a:gd name="connsiteX999" fmla="*/ 577075 w 766470"/>
              <a:gd name="connsiteY999" fmla="*/ 408403 h 774608"/>
              <a:gd name="connsiteX1000" fmla="*/ 576701 w 766470"/>
              <a:gd name="connsiteY1000" fmla="*/ 407291 h 774608"/>
              <a:gd name="connsiteX1001" fmla="*/ 576376 w 766470"/>
              <a:gd name="connsiteY1001" fmla="*/ 406114 h 774608"/>
              <a:gd name="connsiteX1002" fmla="*/ 576076 w 766470"/>
              <a:gd name="connsiteY1002" fmla="*/ 403906 h 774608"/>
              <a:gd name="connsiteX1003" fmla="*/ 576683 w 766470"/>
              <a:gd name="connsiteY1003" fmla="*/ 398935 h 774608"/>
              <a:gd name="connsiteX1004" fmla="*/ 577685 w 766470"/>
              <a:gd name="connsiteY1004" fmla="*/ 397333 h 774608"/>
              <a:gd name="connsiteX1005" fmla="*/ 579056 w 766470"/>
              <a:gd name="connsiteY1005" fmla="*/ 396041 h 774608"/>
              <a:gd name="connsiteX1006" fmla="*/ 581021 w 766470"/>
              <a:gd name="connsiteY1006" fmla="*/ 390727 h 774608"/>
              <a:gd name="connsiteX1007" fmla="*/ 581768 w 766470"/>
              <a:gd name="connsiteY1007" fmla="*/ 389991 h 774608"/>
              <a:gd name="connsiteX1008" fmla="*/ 586966 w 766470"/>
              <a:gd name="connsiteY1008" fmla="*/ 386885 h 774608"/>
              <a:gd name="connsiteX1009" fmla="*/ 590287 w 766470"/>
              <a:gd name="connsiteY1009" fmla="*/ 384301 h 774608"/>
              <a:gd name="connsiteX1010" fmla="*/ 593211 w 766470"/>
              <a:gd name="connsiteY1010" fmla="*/ 381799 h 774608"/>
              <a:gd name="connsiteX1011" fmla="*/ 594507 w 766470"/>
              <a:gd name="connsiteY1011" fmla="*/ 379821 h 774608"/>
              <a:gd name="connsiteX1012" fmla="*/ 595497 w 766470"/>
              <a:gd name="connsiteY1012" fmla="*/ 377434 h 774608"/>
              <a:gd name="connsiteX1013" fmla="*/ 595794 w 766470"/>
              <a:gd name="connsiteY1013" fmla="*/ 375275 h 774608"/>
              <a:gd name="connsiteX1014" fmla="*/ 595650 w 766470"/>
              <a:gd name="connsiteY1014" fmla="*/ 373346 h 774608"/>
              <a:gd name="connsiteX1015" fmla="*/ 595291 w 766470"/>
              <a:gd name="connsiteY1015" fmla="*/ 370730 h 774608"/>
              <a:gd name="connsiteX1016" fmla="*/ 595057 w 766470"/>
              <a:gd name="connsiteY1016" fmla="*/ 369225 h 774608"/>
              <a:gd name="connsiteX1017" fmla="*/ 594774 w 766470"/>
              <a:gd name="connsiteY1017" fmla="*/ 367721 h 774608"/>
              <a:gd name="connsiteX1018" fmla="*/ 594691 w 766470"/>
              <a:gd name="connsiteY1018" fmla="*/ 366315 h 774608"/>
              <a:gd name="connsiteX1019" fmla="*/ 594761 w 766470"/>
              <a:gd name="connsiteY1019" fmla="*/ 365007 h 774608"/>
              <a:gd name="connsiteX1020" fmla="*/ 595317 w 766470"/>
              <a:gd name="connsiteY1020" fmla="*/ 363322 h 774608"/>
              <a:gd name="connsiteX1021" fmla="*/ 596128 w 766470"/>
              <a:gd name="connsiteY1021" fmla="*/ 361818 h 774608"/>
              <a:gd name="connsiteX1022" fmla="*/ 596721 w 766470"/>
              <a:gd name="connsiteY1022" fmla="*/ 359513 h 774608"/>
              <a:gd name="connsiteX1023" fmla="*/ 596748 w 766470"/>
              <a:gd name="connsiteY1023" fmla="*/ 356422 h 774608"/>
              <a:gd name="connsiteX1024" fmla="*/ 596694 w 766470"/>
              <a:gd name="connsiteY1024" fmla="*/ 354068 h 774608"/>
              <a:gd name="connsiteX1025" fmla="*/ 596717 w 766470"/>
              <a:gd name="connsiteY1025" fmla="*/ 350781 h 774608"/>
              <a:gd name="connsiteX1026" fmla="*/ 596671 w 766470"/>
              <a:gd name="connsiteY1026" fmla="*/ 348819 h 774608"/>
              <a:gd name="connsiteX1027" fmla="*/ 596540 w 766470"/>
              <a:gd name="connsiteY1027" fmla="*/ 347413 h 774608"/>
              <a:gd name="connsiteX1028" fmla="*/ 596373 w 766470"/>
              <a:gd name="connsiteY1028" fmla="*/ 346660 h 774608"/>
              <a:gd name="connsiteX1029" fmla="*/ 594489 w 766470"/>
              <a:gd name="connsiteY1029" fmla="*/ 344796 h 774608"/>
              <a:gd name="connsiteX1030" fmla="*/ 591610 w 766470"/>
              <a:gd name="connsiteY1030" fmla="*/ 342785 h 774608"/>
              <a:gd name="connsiteX1031" fmla="*/ 589076 w 766470"/>
              <a:gd name="connsiteY1031" fmla="*/ 340741 h 774608"/>
              <a:gd name="connsiteX1032" fmla="*/ 586549 w 766470"/>
              <a:gd name="connsiteY1032" fmla="*/ 339008 h 774608"/>
              <a:gd name="connsiteX1033" fmla="*/ 584461 w 766470"/>
              <a:gd name="connsiteY1033" fmla="*/ 336866 h 774608"/>
              <a:gd name="connsiteX1034" fmla="*/ 582525 w 766470"/>
              <a:gd name="connsiteY1034" fmla="*/ 334855 h 774608"/>
              <a:gd name="connsiteX1035" fmla="*/ 581301 w 766470"/>
              <a:gd name="connsiteY1035" fmla="*/ 333465 h 774608"/>
              <a:gd name="connsiteX1036" fmla="*/ 580522 w 766470"/>
              <a:gd name="connsiteY1036" fmla="*/ 332108 h 774608"/>
              <a:gd name="connsiteX1037" fmla="*/ 580342 w 766470"/>
              <a:gd name="connsiteY1037" fmla="*/ 330734 h 774608"/>
              <a:gd name="connsiteX1038" fmla="*/ 580009 w 766470"/>
              <a:gd name="connsiteY1038" fmla="*/ 329246 h 774608"/>
              <a:gd name="connsiteX1039" fmla="*/ 579474 w 766470"/>
              <a:gd name="connsiteY1039" fmla="*/ 327644 h 774608"/>
              <a:gd name="connsiteX1040" fmla="*/ 577891 w 766470"/>
              <a:gd name="connsiteY1040" fmla="*/ 325829 h 774608"/>
              <a:gd name="connsiteX1041" fmla="*/ 576451 w 766470"/>
              <a:gd name="connsiteY1041" fmla="*/ 323720 h 774608"/>
              <a:gd name="connsiteX1042" fmla="*/ 574649 w 766470"/>
              <a:gd name="connsiteY1042" fmla="*/ 321054 h 774608"/>
              <a:gd name="connsiteX1043" fmla="*/ 573099 w 766470"/>
              <a:gd name="connsiteY1043" fmla="*/ 318585 h 774608"/>
              <a:gd name="connsiteX1044" fmla="*/ 571382 w 766470"/>
              <a:gd name="connsiteY1044" fmla="*/ 315299 h 774608"/>
              <a:gd name="connsiteX1045" fmla="*/ 570183 w 766470"/>
              <a:gd name="connsiteY1045" fmla="*/ 312879 h 774608"/>
              <a:gd name="connsiteX1046" fmla="*/ 568772 w 766470"/>
              <a:gd name="connsiteY1046" fmla="*/ 309919 h 774608"/>
              <a:gd name="connsiteX1047" fmla="*/ 567783 w 766470"/>
              <a:gd name="connsiteY1047" fmla="*/ 308006 h 774608"/>
              <a:gd name="connsiteX1048" fmla="*/ 566992 w 766470"/>
              <a:gd name="connsiteY1048" fmla="*/ 306077 h 774608"/>
              <a:gd name="connsiteX1049" fmla="*/ 566772 w 766470"/>
              <a:gd name="connsiteY1049" fmla="*/ 305194 h 774608"/>
              <a:gd name="connsiteX1050" fmla="*/ 566975 w 766470"/>
              <a:gd name="connsiteY1050" fmla="*/ 303215 h 774608"/>
              <a:gd name="connsiteX1051" fmla="*/ 568135 w 766470"/>
              <a:gd name="connsiteY1051" fmla="*/ 301090 h 774608"/>
              <a:gd name="connsiteX1052" fmla="*/ 568345 w 766470"/>
              <a:gd name="connsiteY1052" fmla="*/ 298424 h 774608"/>
              <a:gd name="connsiteX1053" fmla="*/ 568525 w 766470"/>
              <a:gd name="connsiteY1053" fmla="*/ 298195 h 774608"/>
              <a:gd name="connsiteX1054" fmla="*/ 569847 w 766470"/>
              <a:gd name="connsiteY1054" fmla="*/ 296462 h 774608"/>
              <a:gd name="connsiteX1055" fmla="*/ 572365 w 766470"/>
              <a:gd name="connsiteY1055" fmla="*/ 293355 h 774608"/>
              <a:gd name="connsiteX1056" fmla="*/ 573558 w 766470"/>
              <a:gd name="connsiteY1056" fmla="*/ 291279 h 774608"/>
              <a:gd name="connsiteX1057" fmla="*/ 574894 w 766470"/>
              <a:gd name="connsiteY1057" fmla="*/ 288842 h 774608"/>
              <a:gd name="connsiteX1058" fmla="*/ 575599 w 766470"/>
              <a:gd name="connsiteY1058" fmla="*/ 287044 h 774608"/>
              <a:gd name="connsiteX1059" fmla="*/ 575931 w 766470"/>
              <a:gd name="connsiteY1059" fmla="*/ 285981 h 774608"/>
              <a:gd name="connsiteX1060" fmla="*/ 576287 w 766470"/>
              <a:gd name="connsiteY1060" fmla="*/ 284558 h 774608"/>
              <a:gd name="connsiteX1061" fmla="*/ 576255 w 766470"/>
              <a:gd name="connsiteY1061" fmla="*/ 283201 h 774608"/>
              <a:gd name="connsiteX1062" fmla="*/ 575946 w 766470"/>
              <a:gd name="connsiteY1062" fmla="*/ 282727 h 774608"/>
              <a:gd name="connsiteX1063" fmla="*/ 576817 w 766470"/>
              <a:gd name="connsiteY1063" fmla="*/ 280830 h 774608"/>
              <a:gd name="connsiteX1064" fmla="*/ 578176 w 766470"/>
              <a:gd name="connsiteY1064" fmla="*/ 278345 h 774608"/>
              <a:gd name="connsiteX1065" fmla="*/ 579584 w 766470"/>
              <a:gd name="connsiteY1065" fmla="*/ 275974 h 774608"/>
              <a:gd name="connsiteX1066" fmla="*/ 580923 w 766470"/>
              <a:gd name="connsiteY1066" fmla="*/ 274813 h 774608"/>
              <a:gd name="connsiteX1067" fmla="*/ 582033 w 766470"/>
              <a:gd name="connsiteY1067" fmla="*/ 273848 h 774608"/>
              <a:gd name="connsiteX1068" fmla="*/ 590284 w 766470"/>
              <a:gd name="connsiteY1068" fmla="*/ 268878 h 774608"/>
              <a:gd name="connsiteX1069" fmla="*/ 594023 w 766470"/>
              <a:gd name="connsiteY1069" fmla="*/ 264822 h 774608"/>
              <a:gd name="connsiteX1070" fmla="*/ 594764 w 766470"/>
              <a:gd name="connsiteY1070" fmla="*/ 264217 h 774608"/>
              <a:gd name="connsiteX1071" fmla="*/ 597443 w 766470"/>
              <a:gd name="connsiteY1071" fmla="*/ 262059 h 774608"/>
              <a:gd name="connsiteX1072" fmla="*/ 601068 w 766470"/>
              <a:gd name="connsiteY1072" fmla="*/ 259901 h 774608"/>
              <a:gd name="connsiteX1073" fmla="*/ 606913 w 766470"/>
              <a:gd name="connsiteY1073" fmla="*/ 255420 h 774608"/>
              <a:gd name="connsiteX1074" fmla="*/ 610558 w 766470"/>
              <a:gd name="connsiteY1074" fmla="*/ 253115 h 774608"/>
              <a:gd name="connsiteX1075" fmla="*/ 619960 w 766470"/>
              <a:gd name="connsiteY1075" fmla="*/ 248504 h 774608"/>
              <a:gd name="connsiteX1076" fmla="*/ 621700 w 766470"/>
              <a:gd name="connsiteY1076" fmla="*/ 247179 h 774608"/>
              <a:gd name="connsiteX1077" fmla="*/ 622756 w 766470"/>
              <a:gd name="connsiteY1077" fmla="*/ 246362 h 774608"/>
              <a:gd name="connsiteX1078" fmla="*/ 626096 w 766470"/>
              <a:gd name="connsiteY1078" fmla="*/ 249076 h 774608"/>
              <a:gd name="connsiteX1079" fmla="*/ 630487 w 766470"/>
              <a:gd name="connsiteY1079" fmla="*/ 254570 h 774608"/>
              <a:gd name="connsiteX1080" fmla="*/ 639570 w 766470"/>
              <a:gd name="connsiteY1080" fmla="*/ 264299 h 774608"/>
              <a:gd name="connsiteX1081" fmla="*/ 651354 w 766470"/>
              <a:gd name="connsiteY1081" fmla="*/ 277936 h 774608"/>
              <a:gd name="connsiteX1082" fmla="*/ 668353 w 766470"/>
              <a:gd name="connsiteY1082" fmla="*/ 295416 h 774608"/>
              <a:gd name="connsiteX1083" fmla="*/ 669061 w 766470"/>
              <a:gd name="connsiteY1083" fmla="*/ 296201 h 774608"/>
              <a:gd name="connsiteX1084" fmla="*/ 673930 w 766470"/>
              <a:gd name="connsiteY1084" fmla="*/ 301645 h 774608"/>
              <a:gd name="connsiteX1085" fmla="*/ 675741 w 766470"/>
              <a:gd name="connsiteY1085" fmla="*/ 303591 h 774608"/>
              <a:gd name="connsiteX1086" fmla="*/ 679509 w 766470"/>
              <a:gd name="connsiteY1086" fmla="*/ 307646 h 774608"/>
              <a:gd name="connsiteX1087" fmla="*/ 683257 w 766470"/>
              <a:gd name="connsiteY1087" fmla="*/ 312307 h 774608"/>
              <a:gd name="connsiteX1088" fmla="*/ 687002 w 766470"/>
              <a:gd name="connsiteY1088" fmla="*/ 317604 h 774608"/>
              <a:gd name="connsiteX1089" fmla="*/ 689415 w 766470"/>
              <a:gd name="connsiteY1089" fmla="*/ 320891 h 774608"/>
              <a:gd name="connsiteX1090" fmla="*/ 694106 w 766470"/>
              <a:gd name="connsiteY1090" fmla="*/ 325911 h 774608"/>
              <a:gd name="connsiteX1091" fmla="*/ 698750 w 766470"/>
              <a:gd name="connsiteY1091" fmla="*/ 330277 h 774608"/>
              <a:gd name="connsiteX1092" fmla="*/ 702210 w 766470"/>
              <a:gd name="connsiteY1092" fmla="*/ 333530 h 774608"/>
              <a:gd name="connsiteX1093" fmla="*/ 706805 w 766470"/>
              <a:gd name="connsiteY1093" fmla="*/ 338060 h 774608"/>
              <a:gd name="connsiteX1094" fmla="*/ 708629 w 766470"/>
              <a:gd name="connsiteY1094" fmla="*/ 340218 h 774608"/>
              <a:gd name="connsiteX1095" fmla="*/ 710113 w 766470"/>
              <a:gd name="connsiteY1095" fmla="*/ 341444 h 774608"/>
              <a:gd name="connsiteX1096" fmla="*/ 717371 w 766470"/>
              <a:gd name="connsiteY1096" fmla="*/ 346481 h 774608"/>
              <a:gd name="connsiteX1097" fmla="*/ 717042 w 766470"/>
              <a:gd name="connsiteY1097" fmla="*/ 342197 h 774608"/>
              <a:gd name="connsiteX1098" fmla="*/ 715932 w 766470"/>
              <a:gd name="connsiteY1098" fmla="*/ 340120 h 774608"/>
              <a:gd name="connsiteX1099" fmla="*/ 715041 w 766470"/>
              <a:gd name="connsiteY1099" fmla="*/ 338468 h 774608"/>
              <a:gd name="connsiteX1100" fmla="*/ 714952 w 766470"/>
              <a:gd name="connsiteY1100" fmla="*/ 338011 h 774608"/>
              <a:gd name="connsiteX1101" fmla="*/ 714686 w 766470"/>
              <a:gd name="connsiteY1101" fmla="*/ 336654 h 774608"/>
              <a:gd name="connsiteX1102" fmla="*/ 715687 w 766470"/>
              <a:gd name="connsiteY1102" fmla="*/ 335116 h 774608"/>
              <a:gd name="connsiteX1103" fmla="*/ 715945 w 766470"/>
              <a:gd name="connsiteY1103" fmla="*/ 334005 h 774608"/>
              <a:gd name="connsiteX1104" fmla="*/ 715155 w 766470"/>
              <a:gd name="connsiteY1104" fmla="*/ 332500 h 774608"/>
              <a:gd name="connsiteX1105" fmla="*/ 715123 w 766470"/>
              <a:gd name="connsiteY1105" fmla="*/ 332288 h 774608"/>
              <a:gd name="connsiteX1106" fmla="*/ 714864 w 766470"/>
              <a:gd name="connsiteY1106" fmla="*/ 330587 h 774608"/>
              <a:gd name="connsiteX1107" fmla="*/ 714159 w 766470"/>
              <a:gd name="connsiteY1107" fmla="*/ 330178 h 774608"/>
              <a:gd name="connsiteX1108" fmla="*/ 713453 w 766470"/>
              <a:gd name="connsiteY1108" fmla="*/ 329770 h 774608"/>
              <a:gd name="connsiteX1109" fmla="*/ 713684 w 766470"/>
              <a:gd name="connsiteY1109" fmla="*/ 329508 h 774608"/>
              <a:gd name="connsiteX1110" fmla="*/ 716009 w 766470"/>
              <a:gd name="connsiteY1110" fmla="*/ 326941 h 774608"/>
              <a:gd name="connsiteX1111" fmla="*/ 715826 w 766470"/>
              <a:gd name="connsiteY1111" fmla="*/ 325698 h 774608"/>
              <a:gd name="connsiteX1112" fmla="*/ 715602 w 766470"/>
              <a:gd name="connsiteY1112" fmla="*/ 324194 h 774608"/>
              <a:gd name="connsiteX1113" fmla="*/ 714204 w 766470"/>
              <a:gd name="connsiteY1113" fmla="*/ 321954 h 774608"/>
              <a:gd name="connsiteX1114" fmla="*/ 713483 w 766470"/>
              <a:gd name="connsiteY1114" fmla="*/ 319893 h 774608"/>
              <a:gd name="connsiteX1115" fmla="*/ 712017 w 766470"/>
              <a:gd name="connsiteY1115" fmla="*/ 318095 h 774608"/>
              <a:gd name="connsiteX1116" fmla="*/ 711901 w 766470"/>
              <a:gd name="connsiteY1116" fmla="*/ 317343 h 774608"/>
              <a:gd name="connsiteX1117" fmla="*/ 713711 w 766470"/>
              <a:gd name="connsiteY1117" fmla="*/ 314939 h 774608"/>
              <a:gd name="connsiteX1118" fmla="*/ 713881 w 766470"/>
              <a:gd name="connsiteY1118" fmla="*/ 314236 h 774608"/>
              <a:gd name="connsiteX1119" fmla="*/ 713968 w 766470"/>
              <a:gd name="connsiteY1119" fmla="*/ 313893 h 774608"/>
              <a:gd name="connsiteX1120" fmla="*/ 713303 w 766470"/>
              <a:gd name="connsiteY1120" fmla="*/ 312388 h 774608"/>
              <a:gd name="connsiteX1121" fmla="*/ 713141 w 766470"/>
              <a:gd name="connsiteY1121" fmla="*/ 312405 h 774608"/>
              <a:gd name="connsiteX1122" fmla="*/ 712439 w 766470"/>
              <a:gd name="connsiteY1122" fmla="*/ 312454 h 774608"/>
              <a:gd name="connsiteX1123" fmla="*/ 710505 w 766470"/>
              <a:gd name="connsiteY1123" fmla="*/ 314906 h 774608"/>
              <a:gd name="connsiteX1124" fmla="*/ 710265 w 766470"/>
              <a:gd name="connsiteY1124" fmla="*/ 314955 h 774608"/>
              <a:gd name="connsiteX1125" fmla="*/ 709516 w 766470"/>
              <a:gd name="connsiteY1125" fmla="*/ 315086 h 774608"/>
              <a:gd name="connsiteX1126" fmla="*/ 709092 w 766470"/>
              <a:gd name="connsiteY1126" fmla="*/ 314220 h 774608"/>
              <a:gd name="connsiteX1127" fmla="*/ 709409 w 766470"/>
              <a:gd name="connsiteY1127" fmla="*/ 313173 h 774608"/>
              <a:gd name="connsiteX1128" fmla="*/ 710180 w 766470"/>
              <a:gd name="connsiteY1128" fmla="*/ 311914 h 774608"/>
              <a:gd name="connsiteX1129" fmla="*/ 712967 w 766470"/>
              <a:gd name="connsiteY1129" fmla="*/ 307401 h 774608"/>
              <a:gd name="connsiteX1130" fmla="*/ 714158 w 766470"/>
              <a:gd name="connsiteY1130" fmla="*/ 305390 h 774608"/>
              <a:gd name="connsiteX1131" fmla="*/ 713935 w 766470"/>
              <a:gd name="connsiteY1131" fmla="*/ 303902 h 774608"/>
              <a:gd name="connsiteX1132" fmla="*/ 713209 w 766470"/>
              <a:gd name="connsiteY1132" fmla="*/ 302414 h 774608"/>
              <a:gd name="connsiteX1133" fmla="*/ 713461 w 766470"/>
              <a:gd name="connsiteY1133" fmla="*/ 301858 h 774608"/>
              <a:gd name="connsiteX1134" fmla="*/ 714321 w 766470"/>
              <a:gd name="connsiteY1134" fmla="*/ 301596 h 774608"/>
              <a:gd name="connsiteX1135" fmla="*/ 715131 w 766470"/>
              <a:gd name="connsiteY1135" fmla="*/ 301368 h 774608"/>
              <a:gd name="connsiteX1136" fmla="*/ 716006 w 766470"/>
              <a:gd name="connsiteY1136" fmla="*/ 300256 h 774608"/>
              <a:gd name="connsiteX1137" fmla="*/ 715710 w 766470"/>
              <a:gd name="connsiteY1137" fmla="*/ 298833 h 774608"/>
              <a:gd name="connsiteX1138" fmla="*/ 716095 w 766470"/>
              <a:gd name="connsiteY1138" fmla="*/ 297165 h 774608"/>
              <a:gd name="connsiteX1139" fmla="*/ 716941 w 766470"/>
              <a:gd name="connsiteY1139" fmla="*/ 296053 h 774608"/>
              <a:gd name="connsiteX1140" fmla="*/ 717405 w 766470"/>
              <a:gd name="connsiteY1140" fmla="*/ 295432 h 774608"/>
              <a:gd name="connsiteX1141" fmla="*/ 717359 w 766470"/>
              <a:gd name="connsiteY1141" fmla="*/ 295268 h 774608"/>
              <a:gd name="connsiteX1142" fmla="*/ 717166 w 766470"/>
              <a:gd name="connsiteY1142" fmla="*/ 294565 h 774608"/>
              <a:gd name="connsiteX1143" fmla="*/ 716434 w 766470"/>
              <a:gd name="connsiteY1143" fmla="*/ 294189 h 774608"/>
              <a:gd name="connsiteX1144" fmla="*/ 716063 w 766470"/>
              <a:gd name="connsiteY1144" fmla="*/ 293993 h 774608"/>
              <a:gd name="connsiteX1145" fmla="*/ 715870 w 766470"/>
              <a:gd name="connsiteY1145" fmla="*/ 294009 h 774608"/>
              <a:gd name="connsiteX1146" fmla="*/ 713345 w 766470"/>
              <a:gd name="connsiteY1146" fmla="*/ 294222 h 774608"/>
              <a:gd name="connsiteX1147" fmla="*/ 713236 w 766470"/>
              <a:gd name="connsiteY1147" fmla="*/ 292734 h 774608"/>
              <a:gd name="connsiteX1148" fmla="*/ 714120 w 766470"/>
              <a:gd name="connsiteY1148" fmla="*/ 291295 h 774608"/>
              <a:gd name="connsiteX1149" fmla="*/ 714488 w 766470"/>
              <a:gd name="connsiteY1149" fmla="*/ 290690 h 774608"/>
              <a:gd name="connsiteX1150" fmla="*/ 713937 w 766470"/>
              <a:gd name="connsiteY1150" fmla="*/ 288990 h 774608"/>
              <a:gd name="connsiteX1151" fmla="*/ 713589 w 766470"/>
              <a:gd name="connsiteY1151" fmla="*/ 287894 h 774608"/>
              <a:gd name="connsiteX1152" fmla="*/ 714218 w 766470"/>
              <a:gd name="connsiteY1152" fmla="*/ 287240 h 774608"/>
              <a:gd name="connsiteX1153" fmla="*/ 714836 w 766470"/>
              <a:gd name="connsiteY1153" fmla="*/ 286553 h 774608"/>
              <a:gd name="connsiteX1154" fmla="*/ 714908 w 766470"/>
              <a:gd name="connsiteY1154" fmla="*/ 285180 h 774608"/>
              <a:gd name="connsiteX1155" fmla="*/ 714513 w 766470"/>
              <a:gd name="connsiteY1155" fmla="*/ 284346 h 774608"/>
              <a:gd name="connsiteX1156" fmla="*/ 713396 w 766470"/>
              <a:gd name="connsiteY1156" fmla="*/ 282008 h 774608"/>
              <a:gd name="connsiteX1157" fmla="*/ 712358 w 766470"/>
              <a:gd name="connsiteY1157" fmla="*/ 280879 h 774608"/>
              <a:gd name="connsiteX1158" fmla="*/ 714642 w 766470"/>
              <a:gd name="connsiteY1158" fmla="*/ 280585 h 774608"/>
              <a:gd name="connsiteX1159" fmla="*/ 715427 w 766470"/>
              <a:gd name="connsiteY1159" fmla="*/ 280111 h 774608"/>
              <a:gd name="connsiteX1160" fmla="*/ 716130 w 766470"/>
              <a:gd name="connsiteY1160" fmla="*/ 279669 h 774608"/>
              <a:gd name="connsiteX1161" fmla="*/ 718725 w 766470"/>
              <a:gd name="connsiteY1161" fmla="*/ 279326 h 774608"/>
              <a:gd name="connsiteX1162" fmla="*/ 719161 w 766470"/>
              <a:gd name="connsiteY1162" fmla="*/ 278770 h 774608"/>
              <a:gd name="connsiteX1163" fmla="*/ 719598 w 766470"/>
              <a:gd name="connsiteY1163" fmla="*/ 278214 h 774608"/>
              <a:gd name="connsiteX1164" fmla="*/ 719294 w 766470"/>
              <a:gd name="connsiteY1164" fmla="*/ 277658 h 774608"/>
              <a:gd name="connsiteX1165" fmla="*/ 718991 w 766470"/>
              <a:gd name="connsiteY1165" fmla="*/ 277086 h 774608"/>
              <a:gd name="connsiteX1166" fmla="*/ 717397 w 766470"/>
              <a:gd name="connsiteY1166" fmla="*/ 275958 h 774608"/>
              <a:gd name="connsiteX1167" fmla="*/ 716001 w 766470"/>
              <a:gd name="connsiteY1167" fmla="*/ 273652 h 774608"/>
              <a:gd name="connsiteX1168" fmla="*/ 715953 w 766470"/>
              <a:gd name="connsiteY1168" fmla="*/ 271984 h 774608"/>
              <a:gd name="connsiteX1169" fmla="*/ 718000 w 766470"/>
              <a:gd name="connsiteY1169" fmla="*/ 270627 h 774608"/>
              <a:gd name="connsiteX1170" fmla="*/ 719853 w 766470"/>
              <a:gd name="connsiteY1170" fmla="*/ 270398 h 774608"/>
              <a:gd name="connsiteX1171" fmla="*/ 719982 w 766470"/>
              <a:gd name="connsiteY1171" fmla="*/ 270120 h 774608"/>
              <a:gd name="connsiteX1172" fmla="*/ 720672 w 766470"/>
              <a:gd name="connsiteY1172" fmla="*/ 268616 h 774608"/>
              <a:gd name="connsiteX1173" fmla="*/ 720510 w 766470"/>
              <a:gd name="connsiteY1173" fmla="*/ 268011 h 774608"/>
              <a:gd name="connsiteX1174" fmla="*/ 720134 w 766470"/>
              <a:gd name="connsiteY1174" fmla="*/ 266621 h 774608"/>
              <a:gd name="connsiteX1175" fmla="*/ 718293 w 766470"/>
              <a:gd name="connsiteY1175" fmla="*/ 265607 h 774608"/>
              <a:gd name="connsiteX1176" fmla="*/ 718172 w 766470"/>
              <a:gd name="connsiteY1176" fmla="*/ 265362 h 774608"/>
              <a:gd name="connsiteX1177" fmla="*/ 718051 w 766470"/>
              <a:gd name="connsiteY1177" fmla="*/ 265117 h 774608"/>
              <a:gd name="connsiteX1178" fmla="*/ 717932 w 766470"/>
              <a:gd name="connsiteY1178" fmla="*/ 264790 h 774608"/>
              <a:gd name="connsiteX1179" fmla="*/ 717691 w 766470"/>
              <a:gd name="connsiteY1179" fmla="*/ 264119 h 774608"/>
              <a:gd name="connsiteX1180" fmla="*/ 718257 w 766470"/>
              <a:gd name="connsiteY1180" fmla="*/ 262877 h 774608"/>
              <a:gd name="connsiteX1181" fmla="*/ 721122 w 766470"/>
              <a:gd name="connsiteY1181" fmla="*/ 262779 h 774608"/>
              <a:gd name="connsiteX1182" fmla="*/ 722453 w 766470"/>
              <a:gd name="connsiteY1182" fmla="*/ 262730 h 774608"/>
              <a:gd name="connsiteX1183" fmla="*/ 723877 w 766470"/>
              <a:gd name="connsiteY1183" fmla="*/ 262010 h 774608"/>
              <a:gd name="connsiteX1184" fmla="*/ 724565 w 766470"/>
              <a:gd name="connsiteY1184" fmla="*/ 260833 h 774608"/>
              <a:gd name="connsiteX1185" fmla="*/ 724137 w 766470"/>
              <a:gd name="connsiteY1185" fmla="*/ 260636 h 774608"/>
              <a:gd name="connsiteX1186" fmla="*/ 722870 w 766470"/>
              <a:gd name="connsiteY1186" fmla="*/ 257464 h 774608"/>
              <a:gd name="connsiteX1187" fmla="*/ 723558 w 766470"/>
              <a:gd name="connsiteY1187" fmla="*/ 256303 h 774608"/>
              <a:gd name="connsiteX1188" fmla="*/ 725600 w 766470"/>
              <a:gd name="connsiteY1188" fmla="*/ 255568 h 774608"/>
              <a:gd name="connsiteX1189" fmla="*/ 726658 w 766470"/>
              <a:gd name="connsiteY1189" fmla="*/ 254456 h 774608"/>
              <a:gd name="connsiteX1190" fmla="*/ 726727 w 766470"/>
              <a:gd name="connsiteY1190" fmla="*/ 253851 h 774608"/>
              <a:gd name="connsiteX1191" fmla="*/ 725483 w 766470"/>
              <a:gd name="connsiteY1191" fmla="*/ 252624 h 774608"/>
              <a:gd name="connsiteX1192" fmla="*/ 725076 w 766470"/>
              <a:gd name="connsiteY1192" fmla="*/ 252216 h 774608"/>
              <a:gd name="connsiteX1193" fmla="*/ 724838 w 766470"/>
              <a:gd name="connsiteY1193" fmla="*/ 251284 h 774608"/>
              <a:gd name="connsiteX1194" fmla="*/ 725020 w 766470"/>
              <a:gd name="connsiteY1194" fmla="*/ 251038 h 774608"/>
              <a:gd name="connsiteX1195" fmla="*/ 726274 w 766470"/>
              <a:gd name="connsiteY1195" fmla="*/ 249305 h 774608"/>
              <a:gd name="connsiteX1196" fmla="*/ 726701 w 766470"/>
              <a:gd name="connsiteY1196" fmla="*/ 249223 h 774608"/>
              <a:gd name="connsiteX1197" fmla="*/ 727818 w 766470"/>
              <a:gd name="connsiteY1197" fmla="*/ 249011 h 774608"/>
              <a:gd name="connsiteX1198" fmla="*/ 729855 w 766470"/>
              <a:gd name="connsiteY1198" fmla="*/ 248782 h 774608"/>
              <a:gd name="connsiteX1199" fmla="*/ 730952 w 766470"/>
              <a:gd name="connsiteY1199" fmla="*/ 249223 h 774608"/>
              <a:gd name="connsiteX1200" fmla="*/ 731762 w 766470"/>
              <a:gd name="connsiteY1200" fmla="*/ 249550 h 774608"/>
              <a:gd name="connsiteX1201" fmla="*/ 733490 w 766470"/>
              <a:gd name="connsiteY1201" fmla="*/ 249371 h 774608"/>
              <a:gd name="connsiteX1202" fmla="*/ 734111 w 766470"/>
              <a:gd name="connsiteY1202" fmla="*/ 248765 h 774608"/>
              <a:gd name="connsiteX1203" fmla="*/ 734350 w 766470"/>
              <a:gd name="connsiteY1203" fmla="*/ 248389 h 774608"/>
              <a:gd name="connsiteX1204" fmla="*/ 734612 w 766470"/>
              <a:gd name="connsiteY1204" fmla="*/ 247964 h 774608"/>
              <a:gd name="connsiteX1205" fmla="*/ 734751 w 766470"/>
              <a:gd name="connsiteY1205" fmla="*/ 246296 h 774608"/>
              <a:gd name="connsiteX1206" fmla="*/ 734339 w 766470"/>
              <a:gd name="connsiteY1206" fmla="*/ 244056 h 774608"/>
              <a:gd name="connsiteX1207" fmla="*/ 735416 w 766470"/>
              <a:gd name="connsiteY1207" fmla="*/ 240900 h 774608"/>
              <a:gd name="connsiteX1208" fmla="*/ 734406 w 766470"/>
              <a:gd name="connsiteY1208" fmla="*/ 236617 h 774608"/>
              <a:gd name="connsiteX1209" fmla="*/ 734528 w 766470"/>
              <a:gd name="connsiteY1209" fmla="*/ 235750 h 774608"/>
              <a:gd name="connsiteX1210" fmla="*/ 734669 w 766470"/>
              <a:gd name="connsiteY1210" fmla="*/ 234752 h 774608"/>
              <a:gd name="connsiteX1211" fmla="*/ 735990 w 766470"/>
              <a:gd name="connsiteY1211" fmla="*/ 231907 h 774608"/>
              <a:gd name="connsiteX1212" fmla="*/ 735892 w 766470"/>
              <a:gd name="connsiteY1212" fmla="*/ 229062 h 774608"/>
              <a:gd name="connsiteX1213" fmla="*/ 736588 w 766470"/>
              <a:gd name="connsiteY1213" fmla="*/ 227084 h 774608"/>
              <a:gd name="connsiteX1214" fmla="*/ 737056 w 766470"/>
              <a:gd name="connsiteY1214" fmla="*/ 226642 h 774608"/>
              <a:gd name="connsiteX1215" fmla="*/ 738889 w 766470"/>
              <a:gd name="connsiteY1215" fmla="*/ 224925 h 774608"/>
              <a:gd name="connsiteX1216" fmla="*/ 740812 w 766470"/>
              <a:gd name="connsiteY1216" fmla="*/ 223764 h 774608"/>
              <a:gd name="connsiteX1217" fmla="*/ 741832 w 766470"/>
              <a:gd name="connsiteY1217" fmla="*/ 222407 h 774608"/>
              <a:gd name="connsiteX1218" fmla="*/ 741512 w 766470"/>
              <a:gd name="connsiteY1218" fmla="*/ 221295 h 774608"/>
              <a:gd name="connsiteX1219" fmla="*/ 742689 w 766470"/>
              <a:gd name="connsiteY1219" fmla="*/ 218058 h 774608"/>
              <a:gd name="connsiteX1220" fmla="*/ 742903 w 766470"/>
              <a:gd name="connsiteY1220" fmla="*/ 217469 h 774608"/>
              <a:gd name="connsiteX1221" fmla="*/ 743497 w 766470"/>
              <a:gd name="connsiteY1221" fmla="*/ 216570 h 774608"/>
              <a:gd name="connsiteX1222" fmla="*/ 744097 w 766470"/>
              <a:gd name="connsiteY1222" fmla="*/ 215638 h 774608"/>
              <a:gd name="connsiteX1223" fmla="*/ 744288 w 766470"/>
              <a:gd name="connsiteY1223" fmla="*/ 214248 h 774608"/>
              <a:gd name="connsiteX1224" fmla="*/ 746707 w 766470"/>
              <a:gd name="connsiteY1224" fmla="*/ 212727 h 774608"/>
              <a:gd name="connsiteX1225" fmla="*/ 748487 w 766470"/>
              <a:gd name="connsiteY1225" fmla="*/ 210961 h 774608"/>
              <a:gd name="connsiteX1226" fmla="*/ 749382 w 766470"/>
              <a:gd name="connsiteY1226" fmla="*/ 210078 h 774608"/>
              <a:gd name="connsiteX1227" fmla="*/ 750224 w 766470"/>
              <a:gd name="connsiteY1227" fmla="*/ 208885 h 774608"/>
              <a:gd name="connsiteX1228" fmla="*/ 751069 w 766470"/>
              <a:gd name="connsiteY1228" fmla="*/ 207675 h 774608"/>
              <a:gd name="connsiteX1229" fmla="*/ 752395 w 766470"/>
              <a:gd name="connsiteY1229" fmla="*/ 206530 h 774608"/>
              <a:gd name="connsiteX1230" fmla="*/ 754859 w 766470"/>
              <a:gd name="connsiteY1230" fmla="*/ 204421 h 774608"/>
              <a:gd name="connsiteX1231" fmla="*/ 757309 w 766470"/>
              <a:gd name="connsiteY1231" fmla="*/ 199303 h 774608"/>
              <a:gd name="connsiteX1232" fmla="*/ 760170 w 766470"/>
              <a:gd name="connsiteY1232" fmla="*/ 196589 h 774608"/>
              <a:gd name="connsiteX1233" fmla="*/ 760934 w 766470"/>
              <a:gd name="connsiteY1233" fmla="*/ 194528 h 774608"/>
              <a:gd name="connsiteX1234" fmla="*/ 761245 w 766470"/>
              <a:gd name="connsiteY1234" fmla="*/ 193694 h 774608"/>
              <a:gd name="connsiteX1235" fmla="*/ 762316 w 766470"/>
              <a:gd name="connsiteY1235" fmla="*/ 192141 h 774608"/>
              <a:gd name="connsiteX1236" fmla="*/ 762992 w 766470"/>
              <a:gd name="connsiteY1236" fmla="*/ 191160 h 774608"/>
              <a:gd name="connsiteX1237" fmla="*/ 764168 w 766470"/>
              <a:gd name="connsiteY1237" fmla="*/ 190620 h 774608"/>
              <a:gd name="connsiteX1238" fmla="*/ 764456 w 766470"/>
              <a:gd name="connsiteY1238" fmla="*/ 190179 h 774608"/>
              <a:gd name="connsiteX1239" fmla="*/ 764732 w 766470"/>
              <a:gd name="connsiteY1239" fmla="*/ 189754 h 774608"/>
              <a:gd name="connsiteX1240" fmla="*/ 764744 w 766470"/>
              <a:gd name="connsiteY1240" fmla="*/ 189558 h 774608"/>
              <a:gd name="connsiteX1241" fmla="*/ 764945 w 766470"/>
              <a:gd name="connsiteY1241" fmla="*/ 186467 h 774608"/>
              <a:gd name="connsiteX1242" fmla="*/ 765125 w 766470"/>
              <a:gd name="connsiteY1242" fmla="*/ 185993 h 774608"/>
              <a:gd name="connsiteX1243" fmla="*/ 765275 w 766470"/>
              <a:gd name="connsiteY1243" fmla="*/ 185584 h 774608"/>
              <a:gd name="connsiteX1244" fmla="*/ 766533 w 766470"/>
              <a:gd name="connsiteY1244" fmla="*/ 182265 h 774608"/>
              <a:gd name="connsiteX1245" fmla="*/ 766650 w 766470"/>
              <a:gd name="connsiteY1245" fmla="*/ 181954 h 774608"/>
              <a:gd name="connsiteX1246" fmla="*/ 765741 w 766470"/>
              <a:gd name="connsiteY1246" fmla="*/ 180270 h 774608"/>
              <a:gd name="connsiteX1247" fmla="*/ 765323 w 766470"/>
              <a:gd name="connsiteY1247" fmla="*/ 179763 h 774608"/>
              <a:gd name="connsiteX1248" fmla="*/ 763239 w 766470"/>
              <a:gd name="connsiteY1248" fmla="*/ 177278 h 774608"/>
              <a:gd name="connsiteX1249" fmla="*/ 760211 w 766470"/>
              <a:gd name="connsiteY1249" fmla="*/ 171326 h 774608"/>
              <a:gd name="connsiteX1250" fmla="*/ 759665 w 766470"/>
              <a:gd name="connsiteY1250" fmla="*/ 170345 h 774608"/>
              <a:gd name="connsiteX1251" fmla="*/ 759117 w 766470"/>
              <a:gd name="connsiteY1251" fmla="*/ 169364 h 774608"/>
              <a:gd name="connsiteX1252" fmla="*/ 758018 w 766470"/>
              <a:gd name="connsiteY1252" fmla="*/ 168236 h 774608"/>
              <a:gd name="connsiteX1253" fmla="*/ 756477 w 766470"/>
              <a:gd name="connsiteY1253" fmla="*/ 165031 h 774608"/>
              <a:gd name="connsiteX1254" fmla="*/ 755234 w 766470"/>
              <a:gd name="connsiteY1254" fmla="*/ 162447 h 774608"/>
              <a:gd name="connsiteX1255" fmla="*/ 753093 w 766470"/>
              <a:gd name="connsiteY1255" fmla="*/ 160436 h 774608"/>
              <a:gd name="connsiteX1256" fmla="*/ 752449 w 766470"/>
              <a:gd name="connsiteY1256" fmla="*/ 159994 h 774608"/>
              <a:gd name="connsiteX1257" fmla="*/ 751807 w 766470"/>
              <a:gd name="connsiteY1257" fmla="*/ 159553 h 774608"/>
              <a:gd name="connsiteX1258" fmla="*/ 749689 w 766470"/>
              <a:gd name="connsiteY1258" fmla="*/ 159504 h 774608"/>
              <a:gd name="connsiteX1259" fmla="*/ 747616 w 766470"/>
              <a:gd name="connsiteY1259" fmla="*/ 159455 h 774608"/>
              <a:gd name="connsiteX1260" fmla="*/ 746635 w 766470"/>
              <a:gd name="connsiteY1260" fmla="*/ 158899 h 774608"/>
              <a:gd name="connsiteX1261" fmla="*/ 741378 w 766470"/>
              <a:gd name="connsiteY1261" fmla="*/ 154566 h 774608"/>
              <a:gd name="connsiteX1262" fmla="*/ 740454 w 766470"/>
              <a:gd name="connsiteY1262" fmla="*/ 153814 h 774608"/>
              <a:gd name="connsiteX1263" fmla="*/ 738624 w 766470"/>
              <a:gd name="connsiteY1263" fmla="*/ 151688 h 774608"/>
              <a:gd name="connsiteX1264" fmla="*/ 737234 w 766470"/>
              <a:gd name="connsiteY1264" fmla="*/ 148450 h 774608"/>
              <a:gd name="connsiteX1265" fmla="*/ 737027 w 766470"/>
              <a:gd name="connsiteY1265" fmla="*/ 147241 h 774608"/>
              <a:gd name="connsiteX1266" fmla="*/ 736978 w 766470"/>
              <a:gd name="connsiteY1266" fmla="*/ 146946 h 774608"/>
              <a:gd name="connsiteX1267" fmla="*/ 736588 w 766470"/>
              <a:gd name="connsiteY1267" fmla="*/ 144690 h 774608"/>
              <a:gd name="connsiteX1268" fmla="*/ 736539 w 766470"/>
              <a:gd name="connsiteY1268" fmla="*/ 144395 h 774608"/>
              <a:gd name="connsiteX1269" fmla="*/ 736453 w 766470"/>
              <a:gd name="connsiteY1269" fmla="*/ 144248 h 774608"/>
              <a:gd name="connsiteX1270" fmla="*/ 735800 w 766470"/>
              <a:gd name="connsiteY1270" fmla="*/ 143414 h 774608"/>
              <a:gd name="connsiteX1271" fmla="*/ 735570 w 766470"/>
              <a:gd name="connsiteY1271" fmla="*/ 143398 h 774608"/>
              <a:gd name="connsiteX1272" fmla="*/ 733770 w 766470"/>
              <a:gd name="connsiteY1272" fmla="*/ 143218 h 774608"/>
              <a:gd name="connsiteX1273" fmla="*/ 732774 w 766470"/>
              <a:gd name="connsiteY1273" fmla="*/ 143888 h 774608"/>
              <a:gd name="connsiteX1274" fmla="*/ 730977 w 766470"/>
              <a:gd name="connsiteY1274" fmla="*/ 145115 h 774608"/>
              <a:gd name="connsiteX1275" fmla="*/ 729503 w 766470"/>
              <a:gd name="connsiteY1275" fmla="*/ 144477 h 774608"/>
              <a:gd name="connsiteX1276" fmla="*/ 729116 w 766470"/>
              <a:gd name="connsiteY1276" fmla="*/ 143970 h 774608"/>
              <a:gd name="connsiteX1277" fmla="*/ 729016 w 766470"/>
              <a:gd name="connsiteY1277" fmla="*/ 143856 h 774608"/>
              <a:gd name="connsiteX1278" fmla="*/ 729595 w 766470"/>
              <a:gd name="connsiteY1278" fmla="*/ 141305 h 774608"/>
              <a:gd name="connsiteX1279" fmla="*/ 729451 w 766470"/>
              <a:gd name="connsiteY1279" fmla="*/ 140553 h 774608"/>
              <a:gd name="connsiteX1280" fmla="*/ 729243 w 766470"/>
              <a:gd name="connsiteY1280" fmla="*/ 139457 h 774608"/>
              <a:gd name="connsiteX1281" fmla="*/ 729183 w 766470"/>
              <a:gd name="connsiteY1281" fmla="*/ 139130 h 774608"/>
              <a:gd name="connsiteX1282" fmla="*/ 728387 w 766470"/>
              <a:gd name="connsiteY1282" fmla="*/ 138329 h 774608"/>
              <a:gd name="connsiteX1283" fmla="*/ 726753 w 766470"/>
              <a:gd name="connsiteY1283" fmla="*/ 138362 h 774608"/>
              <a:gd name="connsiteX1284" fmla="*/ 725671 w 766470"/>
              <a:gd name="connsiteY1284" fmla="*/ 138918 h 774608"/>
              <a:gd name="connsiteX1285" fmla="*/ 724104 w 766470"/>
              <a:gd name="connsiteY1285" fmla="*/ 138574 h 774608"/>
              <a:gd name="connsiteX1286" fmla="*/ 723640 w 766470"/>
              <a:gd name="connsiteY1286" fmla="*/ 138460 h 774608"/>
              <a:gd name="connsiteX1287" fmla="*/ 722880 w 766470"/>
              <a:gd name="connsiteY1287" fmla="*/ 138231 h 774608"/>
              <a:gd name="connsiteX1288" fmla="*/ 721365 w 766470"/>
              <a:gd name="connsiteY1288" fmla="*/ 137757 h 774608"/>
              <a:gd name="connsiteX1289" fmla="*/ 720255 w 766470"/>
              <a:gd name="connsiteY1289" fmla="*/ 137871 h 774608"/>
              <a:gd name="connsiteX1290" fmla="*/ 719073 w 766470"/>
              <a:gd name="connsiteY1290" fmla="*/ 139228 h 774608"/>
              <a:gd name="connsiteX1291" fmla="*/ 718375 w 766470"/>
              <a:gd name="connsiteY1291" fmla="*/ 141338 h 774608"/>
              <a:gd name="connsiteX1292" fmla="*/ 718640 w 766470"/>
              <a:gd name="connsiteY1292" fmla="*/ 142989 h 774608"/>
              <a:gd name="connsiteX1293" fmla="*/ 718900 w 766470"/>
              <a:gd name="connsiteY1293" fmla="*/ 144624 h 774608"/>
              <a:gd name="connsiteX1294" fmla="*/ 718795 w 766470"/>
              <a:gd name="connsiteY1294" fmla="*/ 144870 h 774608"/>
              <a:gd name="connsiteX1295" fmla="*/ 718586 w 766470"/>
              <a:gd name="connsiteY1295" fmla="*/ 145360 h 774608"/>
              <a:gd name="connsiteX1296" fmla="*/ 717840 w 766470"/>
              <a:gd name="connsiteY1296" fmla="*/ 145851 h 774608"/>
              <a:gd name="connsiteX1297" fmla="*/ 716117 w 766470"/>
              <a:gd name="connsiteY1297" fmla="*/ 145654 h 774608"/>
              <a:gd name="connsiteX1298" fmla="*/ 714521 w 766470"/>
              <a:gd name="connsiteY1298" fmla="*/ 144837 h 774608"/>
              <a:gd name="connsiteX1299" fmla="*/ 714068 w 766470"/>
              <a:gd name="connsiteY1299" fmla="*/ 144902 h 774608"/>
              <a:gd name="connsiteX1300" fmla="*/ 711929 w 766470"/>
              <a:gd name="connsiteY1300" fmla="*/ 145180 h 774608"/>
              <a:gd name="connsiteX1301" fmla="*/ 711501 w 766470"/>
              <a:gd name="connsiteY1301" fmla="*/ 144870 h 774608"/>
              <a:gd name="connsiteX1302" fmla="*/ 711072 w 766470"/>
              <a:gd name="connsiteY1302" fmla="*/ 144559 h 774608"/>
              <a:gd name="connsiteX1303" fmla="*/ 710196 w 766470"/>
              <a:gd name="connsiteY1303" fmla="*/ 142499 h 774608"/>
              <a:gd name="connsiteX1304" fmla="*/ 709321 w 766470"/>
              <a:gd name="connsiteY1304" fmla="*/ 140438 h 774608"/>
              <a:gd name="connsiteX1305" fmla="*/ 708767 w 766470"/>
              <a:gd name="connsiteY1305" fmla="*/ 140062 h 774608"/>
              <a:gd name="connsiteX1306" fmla="*/ 708219 w 766470"/>
              <a:gd name="connsiteY1306" fmla="*/ 139686 h 774608"/>
              <a:gd name="connsiteX1307" fmla="*/ 705755 w 766470"/>
              <a:gd name="connsiteY1307" fmla="*/ 139604 h 774608"/>
              <a:gd name="connsiteX1308" fmla="*/ 703117 w 766470"/>
              <a:gd name="connsiteY1308" fmla="*/ 138100 h 774608"/>
              <a:gd name="connsiteX1309" fmla="*/ 701891 w 766470"/>
              <a:gd name="connsiteY1309" fmla="*/ 137462 h 774608"/>
              <a:gd name="connsiteX1310" fmla="*/ 700470 w 766470"/>
              <a:gd name="connsiteY1310" fmla="*/ 137757 h 774608"/>
              <a:gd name="connsiteX1311" fmla="*/ 699911 w 766470"/>
              <a:gd name="connsiteY1311" fmla="*/ 138313 h 774608"/>
              <a:gd name="connsiteX1312" fmla="*/ 699625 w 766470"/>
              <a:gd name="connsiteY1312" fmla="*/ 139114 h 774608"/>
              <a:gd name="connsiteX1313" fmla="*/ 699340 w 766470"/>
              <a:gd name="connsiteY1313" fmla="*/ 139915 h 774608"/>
              <a:gd name="connsiteX1314" fmla="*/ 699698 w 766470"/>
              <a:gd name="connsiteY1314" fmla="*/ 141158 h 774608"/>
              <a:gd name="connsiteX1315" fmla="*/ 700552 w 766470"/>
              <a:gd name="connsiteY1315" fmla="*/ 142286 h 774608"/>
              <a:gd name="connsiteX1316" fmla="*/ 700478 w 766470"/>
              <a:gd name="connsiteY1316" fmla="*/ 143529 h 774608"/>
              <a:gd name="connsiteX1317" fmla="*/ 700169 w 766470"/>
              <a:gd name="connsiteY1317" fmla="*/ 144101 h 774608"/>
              <a:gd name="connsiteX1318" fmla="*/ 699914 w 766470"/>
              <a:gd name="connsiteY1318" fmla="*/ 144575 h 774608"/>
              <a:gd name="connsiteX1319" fmla="*/ 699685 w 766470"/>
              <a:gd name="connsiteY1319" fmla="*/ 144673 h 774608"/>
              <a:gd name="connsiteX1320" fmla="*/ 699110 w 766470"/>
              <a:gd name="connsiteY1320" fmla="*/ 144935 h 774608"/>
              <a:gd name="connsiteX1321" fmla="*/ 697386 w 766470"/>
              <a:gd name="connsiteY1321" fmla="*/ 144739 h 774608"/>
              <a:gd name="connsiteX1322" fmla="*/ 695238 w 766470"/>
              <a:gd name="connsiteY1322" fmla="*/ 143660 h 774608"/>
              <a:gd name="connsiteX1323" fmla="*/ 691969 w 766470"/>
              <a:gd name="connsiteY1323" fmla="*/ 143823 h 774608"/>
              <a:gd name="connsiteX1324" fmla="*/ 691788 w 766470"/>
              <a:gd name="connsiteY1324" fmla="*/ 143512 h 774608"/>
              <a:gd name="connsiteX1325" fmla="*/ 691606 w 766470"/>
              <a:gd name="connsiteY1325" fmla="*/ 143202 h 774608"/>
              <a:gd name="connsiteX1326" fmla="*/ 691891 w 766470"/>
              <a:gd name="connsiteY1326" fmla="*/ 142499 h 774608"/>
              <a:gd name="connsiteX1327" fmla="*/ 692236 w 766470"/>
              <a:gd name="connsiteY1327" fmla="*/ 141648 h 774608"/>
              <a:gd name="connsiteX1328" fmla="*/ 691564 w 766470"/>
              <a:gd name="connsiteY1328" fmla="*/ 141027 h 774608"/>
              <a:gd name="connsiteX1329" fmla="*/ 688383 w 766470"/>
              <a:gd name="connsiteY1329" fmla="*/ 141403 h 774608"/>
              <a:gd name="connsiteX1330" fmla="*/ 687737 w 766470"/>
              <a:gd name="connsiteY1330" fmla="*/ 141485 h 774608"/>
              <a:gd name="connsiteX1331" fmla="*/ 685898 w 766470"/>
              <a:gd name="connsiteY1331" fmla="*/ 140422 h 774608"/>
              <a:gd name="connsiteX1332" fmla="*/ 683077 w 766470"/>
              <a:gd name="connsiteY1332" fmla="*/ 138771 h 774608"/>
              <a:gd name="connsiteX1333" fmla="*/ 680499 w 766470"/>
              <a:gd name="connsiteY1333" fmla="*/ 138100 h 774608"/>
              <a:gd name="connsiteX1334" fmla="*/ 678226 w 766470"/>
              <a:gd name="connsiteY1334" fmla="*/ 136939 h 774608"/>
              <a:gd name="connsiteX1335" fmla="*/ 676069 w 766470"/>
              <a:gd name="connsiteY1335" fmla="*/ 136857 h 774608"/>
              <a:gd name="connsiteX1336" fmla="*/ 673762 w 766470"/>
              <a:gd name="connsiteY1336" fmla="*/ 139621 h 774608"/>
              <a:gd name="connsiteX1337" fmla="*/ 672910 w 766470"/>
              <a:gd name="connsiteY1337" fmla="*/ 139654 h 774608"/>
              <a:gd name="connsiteX1338" fmla="*/ 672467 w 766470"/>
              <a:gd name="connsiteY1338" fmla="*/ 139670 h 774608"/>
              <a:gd name="connsiteX1339" fmla="*/ 672537 w 766470"/>
              <a:gd name="connsiteY1339" fmla="*/ 138738 h 774608"/>
              <a:gd name="connsiteX1340" fmla="*/ 671322 w 766470"/>
              <a:gd name="connsiteY1340" fmla="*/ 136874 h 774608"/>
              <a:gd name="connsiteX1341" fmla="*/ 669365 w 766470"/>
              <a:gd name="connsiteY1341" fmla="*/ 135255 h 774608"/>
              <a:gd name="connsiteX1342" fmla="*/ 668932 w 766470"/>
              <a:gd name="connsiteY1342" fmla="*/ 135353 h 774608"/>
              <a:gd name="connsiteX1343" fmla="*/ 666998 w 766470"/>
              <a:gd name="connsiteY1343" fmla="*/ 137888 h 774608"/>
              <a:gd name="connsiteX1344" fmla="*/ 665944 w 766470"/>
              <a:gd name="connsiteY1344" fmla="*/ 138427 h 774608"/>
              <a:gd name="connsiteX1345" fmla="*/ 663973 w 766470"/>
              <a:gd name="connsiteY1345" fmla="*/ 138476 h 774608"/>
              <a:gd name="connsiteX1346" fmla="*/ 661464 w 766470"/>
              <a:gd name="connsiteY1346" fmla="*/ 136465 h 774608"/>
              <a:gd name="connsiteX1347" fmla="*/ 660073 w 766470"/>
              <a:gd name="connsiteY1347" fmla="*/ 133538 h 774608"/>
              <a:gd name="connsiteX1348" fmla="*/ 658909 w 766470"/>
              <a:gd name="connsiteY1348" fmla="*/ 132851 h 774608"/>
              <a:gd name="connsiteX1349" fmla="*/ 657491 w 766470"/>
              <a:gd name="connsiteY1349" fmla="*/ 132770 h 774608"/>
              <a:gd name="connsiteX1350" fmla="*/ 656497 w 766470"/>
              <a:gd name="connsiteY1350" fmla="*/ 133636 h 774608"/>
              <a:gd name="connsiteX1351" fmla="*/ 655990 w 766470"/>
              <a:gd name="connsiteY1351" fmla="*/ 135108 h 774608"/>
              <a:gd name="connsiteX1352" fmla="*/ 656652 w 766470"/>
              <a:gd name="connsiteY1352" fmla="*/ 136759 h 774608"/>
              <a:gd name="connsiteX1353" fmla="*/ 657316 w 766470"/>
              <a:gd name="connsiteY1353" fmla="*/ 138411 h 774608"/>
              <a:gd name="connsiteX1354" fmla="*/ 657156 w 766470"/>
              <a:gd name="connsiteY1354" fmla="*/ 138918 h 774608"/>
              <a:gd name="connsiteX1355" fmla="*/ 657061 w 766470"/>
              <a:gd name="connsiteY1355" fmla="*/ 139212 h 774608"/>
              <a:gd name="connsiteX1356" fmla="*/ 654278 w 766470"/>
              <a:gd name="connsiteY1356" fmla="*/ 140242 h 774608"/>
              <a:gd name="connsiteX1357" fmla="*/ 653454 w 766470"/>
              <a:gd name="connsiteY1357" fmla="*/ 142646 h 774608"/>
              <a:gd name="connsiteX1358" fmla="*/ 652832 w 766470"/>
              <a:gd name="connsiteY1358" fmla="*/ 143202 h 774608"/>
              <a:gd name="connsiteX1359" fmla="*/ 651663 w 766470"/>
              <a:gd name="connsiteY1359" fmla="*/ 142891 h 774608"/>
              <a:gd name="connsiteX1360" fmla="*/ 650555 w 766470"/>
              <a:gd name="connsiteY1360" fmla="*/ 142139 h 774608"/>
              <a:gd name="connsiteX1361" fmla="*/ 648915 w 766470"/>
              <a:gd name="connsiteY1361" fmla="*/ 141060 h 774608"/>
              <a:gd name="connsiteX1362" fmla="*/ 648630 w 766470"/>
              <a:gd name="connsiteY1362" fmla="*/ 141060 h 774608"/>
              <a:gd name="connsiteX1363" fmla="*/ 646503 w 766470"/>
              <a:gd name="connsiteY1363" fmla="*/ 141092 h 774608"/>
              <a:gd name="connsiteX1364" fmla="*/ 642736 w 766470"/>
              <a:gd name="connsiteY1364" fmla="*/ 141926 h 774608"/>
              <a:gd name="connsiteX1365" fmla="*/ 641311 w 766470"/>
              <a:gd name="connsiteY1365" fmla="*/ 142482 h 774608"/>
              <a:gd name="connsiteX1366" fmla="*/ 639889 w 766470"/>
              <a:gd name="connsiteY1366" fmla="*/ 143022 h 774608"/>
              <a:gd name="connsiteX1367" fmla="*/ 639099 w 766470"/>
              <a:gd name="connsiteY1367" fmla="*/ 141779 h 774608"/>
              <a:gd name="connsiteX1368" fmla="*/ 638180 w 766470"/>
              <a:gd name="connsiteY1368" fmla="*/ 141387 h 774608"/>
              <a:gd name="connsiteX1369" fmla="*/ 637997 w 766470"/>
              <a:gd name="connsiteY1369" fmla="*/ 140962 h 774608"/>
              <a:gd name="connsiteX1370" fmla="*/ 636900 w 766470"/>
              <a:gd name="connsiteY1370" fmla="*/ 139703 h 774608"/>
              <a:gd name="connsiteX1371" fmla="*/ 636726 w 766470"/>
              <a:gd name="connsiteY1371" fmla="*/ 139719 h 774608"/>
              <a:gd name="connsiteX1372" fmla="*/ 635049 w 766470"/>
              <a:gd name="connsiteY1372" fmla="*/ 139817 h 774608"/>
              <a:gd name="connsiteX1373" fmla="*/ 633533 w 766470"/>
              <a:gd name="connsiteY1373" fmla="*/ 140602 h 774608"/>
              <a:gd name="connsiteX1374" fmla="*/ 632014 w 766470"/>
              <a:gd name="connsiteY1374" fmla="*/ 141403 h 774608"/>
              <a:gd name="connsiteX1375" fmla="*/ 629355 w 766470"/>
              <a:gd name="connsiteY1375" fmla="*/ 142237 h 774608"/>
              <a:gd name="connsiteX1376" fmla="*/ 628165 w 766470"/>
              <a:gd name="connsiteY1376" fmla="*/ 142270 h 774608"/>
              <a:gd name="connsiteX1377" fmla="*/ 627568 w 766470"/>
              <a:gd name="connsiteY1377" fmla="*/ 142286 h 774608"/>
              <a:gd name="connsiteX1378" fmla="*/ 625184 w 766470"/>
              <a:gd name="connsiteY1378" fmla="*/ 140095 h 774608"/>
              <a:gd name="connsiteX1379" fmla="*/ 624200 w 766470"/>
              <a:gd name="connsiteY1379" fmla="*/ 139833 h 774608"/>
              <a:gd name="connsiteX1380" fmla="*/ 623024 w 766470"/>
              <a:gd name="connsiteY1380" fmla="*/ 140373 h 774608"/>
              <a:gd name="connsiteX1381" fmla="*/ 621032 w 766470"/>
              <a:gd name="connsiteY1381" fmla="*/ 142352 h 774608"/>
              <a:gd name="connsiteX1382" fmla="*/ 619796 w 766470"/>
              <a:gd name="connsiteY1382" fmla="*/ 142711 h 774608"/>
              <a:gd name="connsiteX1383" fmla="*/ 618009 w 766470"/>
              <a:gd name="connsiteY1383" fmla="*/ 142629 h 774608"/>
              <a:gd name="connsiteX1384" fmla="*/ 617092 w 766470"/>
              <a:gd name="connsiteY1384" fmla="*/ 141877 h 774608"/>
              <a:gd name="connsiteX1385" fmla="*/ 615257 w 766470"/>
              <a:gd name="connsiteY1385" fmla="*/ 140373 h 774608"/>
              <a:gd name="connsiteX1386" fmla="*/ 612260 w 766470"/>
              <a:gd name="connsiteY1386" fmla="*/ 137986 h 774608"/>
              <a:gd name="connsiteX1387" fmla="*/ 610535 w 766470"/>
              <a:gd name="connsiteY1387" fmla="*/ 137773 h 774608"/>
              <a:gd name="connsiteX1388" fmla="*/ 609972 w 766470"/>
              <a:gd name="connsiteY1388" fmla="*/ 137969 h 774608"/>
              <a:gd name="connsiteX1389" fmla="*/ 606454 w 766470"/>
              <a:gd name="connsiteY1389" fmla="*/ 139163 h 774608"/>
              <a:gd name="connsiteX1390" fmla="*/ 604477 w 766470"/>
              <a:gd name="connsiteY1390" fmla="*/ 139523 h 774608"/>
              <a:gd name="connsiteX1391" fmla="*/ 604081 w 766470"/>
              <a:gd name="connsiteY1391" fmla="*/ 139294 h 774608"/>
              <a:gd name="connsiteX1392" fmla="*/ 603129 w 766470"/>
              <a:gd name="connsiteY1392" fmla="*/ 138771 h 774608"/>
              <a:gd name="connsiteX1393" fmla="*/ 600940 w 766470"/>
              <a:gd name="connsiteY1393" fmla="*/ 135696 h 774608"/>
              <a:gd name="connsiteX1394" fmla="*/ 600332 w 766470"/>
              <a:gd name="connsiteY1394" fmla="*/ 135173 h 774608"/>
              <a:gd name="connsiteX1395" fmla="*/ 599777 w 766470"/>
              <a:gd name="connsiteY1395" fmla="*/ 134699 h 774608"/>
              <a:gd name="connsiteX1396" fmla="*/ 598669 w 766470"/>
              <a:gd name="connsiteY1396" fmla="*/ 134634 h 774608"/>
              <a:gd name="connsiteX1397" fmla="*/ 598088 w 766470"/>
              <a:gd name="connsiteY1397" fmla="*/ 135239 h 774608"/>
              <a:gd name="connsiteX1398" fmla="*/ 597673 w 766470"/>
              <a:gd name="connsiteY1398" fmla="*/ 135680 h 774608"/>
              <a:gd name="connsiteX1399" fmla="*/ 596414 w 766470"/>
              <a:gd name="connsiteY1399" fmla="*/ 138394 h 774608"/>
              <a:gd name="connsiteX1400" fmla="*/ 595296 w 766470"/>
              <a:gd name="connsiteY1400" fmla="*/ 139245 h 774608"/>
              <a:gd name="connsiteX1401" fmla="*/ 594187 w 766470"/>
              <a:gd name="connsiteY1401" fmla="*/ 139114 h 774608"/>
              <a:gd name="connsiteX1402" fmla="*/ 592889 w 766470"/>
              <a:gd name="connsiteY1402" fmla="*/ 138934 h 774608"/>
              <a:gd name="connsiteX1403" fmla="*/ 591170 w 766470"/>
              <a:gd name="connsiteY1403" fmla="*/ 138705 h 774608"/>
              <a:gd name="connsiteX1404" fmla="*/ 589275 w 766470"/>
              <a:gd name="connsiteY1404" fmla="*/ 137201 h 774608"/>
              <a:gd name="connsiteX1405" fmla="*/ 589344 w 766470"/>
              <a:gd name="connsiteY1405" fmla="*/ 136923 h 774608"/>
              <a:gd name="connsiteX1406" fmla="*/ 590109 w 766470"/>
              <a:gd name="connsiteY1406" fmla="*/ 133800 h 774608"/>
              <a:gd name="connsiteX1407" fmla="*/ 589442 w 766470"/>
              <a:gd name="connsiteY1407" fmla="*/ 132623 h 774608"/>
              <a:gd name="connsiteX1408" fmla="*/ 588706 w 766470"/>
              <a:gd name="connsiteY1408" fmla="*/ 132230 h 774608"/>
              <a:gd name="connsiteX1409" fmla="*/ 587041 w 766470"/>
              <a:gd name="connsiteY1409" fmla="*/ 132344 h 774608"/>
              <a:gd name="connsiteX1410" fmla="*/ 584178 w 766470"/>
              <a:gd name="connsiteY1410" fmla="*/ 135239 h 774608"/>
              <a:gd name="connsiteX1411" fmla="*/ 583341 w 766470"/>
              <a:gd name="connsiteY1411" fmla="*/ 135517 h 774608"/>
              <a:gd name="connsiteX1412" fmla="*/ 583122 w 766470"/>
              <a:gd name="connsiteY1412" fmla="*/ 135598 h 774608"/>
              <a:gd name="connsiteX1413" fmla="*/ 582448 w 766470"/>
              <a:gd name="connsiteY1413" fmla="*/ 135582 h 774608"/>
              <a:gd name="connsiteX1414" fmla="*/ 582291 w 766470"/>
              <a:gd name="connsiteY1414" fmla="*/ 135435 h 774608"/>
              <a:gd name="connsiteX1415" fmla="*/ 579334 w 766470"/>
              <a:gd name="connsiteY1415" fmla="*/ 132639 h 774608"/>
              <a:gd name="connsiteX1416" fmla="*/ 576106 w 766470"/>
              <a:gd name="connsiteY1416" fmla="*/ 131282 h 774608"/>
              <a:gd name="connsiteX1417" fmla="*/ 572888 w 766470"/>
              <a:gd name="connsiteY1417" fmla="*/ 129908 h 774608"/>
              <a:gd name="connsiteX1418" fmla="*/ 571987 w 766470"/>
              <a:gd name="connsiteY1418" fmla="*/ 127423 h 774608"/>
              <a:gd name="connsiteX1419" fmla="*/ 571480 w 766470"/>
              <a:gd name="connsiteY1419" fmla="*/ 126818 h 774608"/>
              <a:gd name="connsiteX1420" fmla="*/ 570465 w 766470"/>
              <a:gd name="connsiteY1420" fmla="*/ 125608 h 774608"/>
              <a:gd name="connsiteX1421" fmla="*/ 569995 w 766470"/>
              <a:gd name="connsiteY1421" fmla="*/ 125314 h 774608"/>
              <a:gd name="connsiteX1422" fmla="*/ 569238 w 766470"/>
              <a:gd name="connsiteY1422" fmla="*/ 124856 h 774608"/>
              <a:gd name="connsiteX1423" fmla="*/ 567212 w 766470"/>
              <a:gd name="connsiteY1423" fmla="*/ 124087 h 774608"/>
              <a:gd name="connsiteX1424" fmla="*/ 566447 w 766470"/>
              <a:gd name="connsiteY1424" fmla="*/ 123548 h 774608"/>
              <a:gd name="connsiteX1425" fmla="*/ 565682 w 766470"/>
              <a:gd name="connsiteY1425" fmla="*/ 123024 h 774608"/>
              <a:gd name="connsiteX1426" fmla="*/ 563550 w 766470"/>
              <a:gd name="connsiteY1426" fmla="*/ 120457 h 774608"/>
              <a:gd name="connsiteX1427" fmla="*/ 563309 w 766470"/>
              <a:gd name="connsiteY1427" fmla="*/ 120343 h 774608"/>
              <a:gd name="connsiteX1428" fmla="*/ 562444 w 766470"/>
              <a:gd name="connsiteY1428" fmla="*/ 119950 h 774608"/>
              <a:gd name="connsiteX1429" fmla="*/ 559813 w 766470"/>
              <a:gd name="connsiteY1429" fmla="*/ 119918 h 774608"/>
              <a:gd name="connsiteX1430" fmla="*/ 558069 w 766470"/>
              <a:gd name="connsiteY1430" fmla="*/ 119901 h 774608"/>
              <a:gd name="connsiteX1431" fmla="*/ 555433 w 766470"/>
              <a:gd name="connsiteY1431" fmla="*/ 118511 h 774608"/>
              <a:gd name="connsiteX1432" fmla="*/ 548899 w 766470"/>
              <a:gd name="connsiteY1432" fmla="*/ 118511 h 774608"/>
              <a:gd name="connsiteX1433" fmla="*/ 547484 w 766470"/>
              <a:gd name="connsiteY1433" fmla="*/ 118135 h 774608"/>
              <a:gd name="connsiteX1434" fmla="*/ 546078 w 766470"/>
              <a:gd name="connsiteY1434" fmla="*/ 116991 h 774608"/>
              <a:gd name="connsiteX1435" fmla="*/ 545851 w 766470"/>
              <a:gd name="connsiteY1435" fmla="*/ 116353 h 774608"/>
              <a:gd name="connsiteX1436" fmla="*/ 545730 w 766470"/>
              <a:gd name="connsiteY1436" fmla="*/ 116010 h 774608"/>
              <a:gd name="connsiteX1437" fmla="*/ 545660 w 766470"/>
              <a:gd name="connsiteY1437" fmla="*/ 115813 h 774608"/>
              <a:gd name="connsiteX1438" fmla="*/ 545961 w 766470"/>
              <a:gd name="connsiteY1438" fmla="*/ 115094 h 774608"/>
              <a:gd name="connsiteX1439" fmla="*/ 546101 w 766470"/>
              <a:gd name="connsiteY1439" fmla="*/ 114767 h 774608"/>
              <a:gd name="connsiteX1440" fmla="*/ 547520 w 766470"/>
              <a:gd name="connsiteY1440" fmla="*/ 113884 h 774608"/>
              <a:gd name="connsiteX1441" fmla="*/ 549139 w 766470"/>
              <a:gd name="connsiteY1441" fmla="*/ 112870 h 774608"/>
              <a:gd name="connsiteX1442" fmla="*/ 549200 w 766470"/>
              <a:gd name="connsiteY1442" fmla="*/ 112641 h 774608"/>
              <a:gd name="connsiteX1443" fmla="*/ 549460 w 766470"/>
              <a:gd name="connsiteY1443" fmla="*/ 111644 h 774608"/>
              <a:gd name="connsiteX1444" fmla="*/ 549249 w 766470"/>
              <a:gd name="connsiteY1444" fmla="*/ 111121 h 774608"/>
              <a:gd name="connsiteX1445" fmla="*/ 549092 w 766470"/>
              <a:gd name="connsiteY1445" fmla="*/ 110744 h 774608"/>
              <a:gd name="connsiteX1446" fmla="*/ 548436 w 766470"/>
              <a:gd name="connsiteY1446" fmla="*/ 109142 h 774608"/>
              <a:gd name="connsiteX1447" fmla="*/ 549360 w 766470"/>
              <a:gd name="connsiteY1447" fmla="*/ 107834 h 774608"/>
              <a:gd name="connsiteX1448" fmla="*/ 550124 w 766470"/>
              <a:gd name="connsiteY1448" fmla="*/ 106738 h 774608"/>
              <a:gd name="connsiteX1449" fmla="*/ 549394 w 766470"/>
              <a:gd name="connsiteY1449" fmla="*/ 105741 h 774608"/>
              <a:gd name="connsiteX1450" fmla="*/ 548003 w 766470"/>
              <a:gd name="connsiteY1450" fmla="*/ 105447 h 774608"/>
              <a:gd name="connsiteX1451" fmla="*/ 547303 w 766470"/>
              <a:gd name="connsiteY1451" fmla="*/ 105283 h 774608"/>
              <a:gd name="connsiteX1452" fmla="*/ 546896 w 766470"/>
              <a:gd name="connsiteY1452" fmla="*/ 104874 h 774608"/>
              <a:gd name="connsiteX1453" fmla="*/ 546510 w 766470"/>
              <a:gd name="connsiteY1453" fmla="*/ 104482 h 774608"/>
              <a:gd name="connsiteX1454" fmla="*/ 546033 w 766470"/>
              <a:gd name="connsiteY1454" fmla="*/ 102929 h 774608"/>
              <a:gd name="connsiteX1455" fmla="*/ 547089 w 766470"/>
              <a:gd name="connsiteY1455" fmla="*/ 101065 h 774608"/>
              <a:gd name="connsiteX1456" fmla="*/ 546983 w 766470"/>
              <a:gd name="connsiteY1456" fmla="*/ 100263 h 774608"/>
              <a:gd name="connsiteX1457" fmla="*/ 545822 w 766470"/>
              <a:gd name="connsiteY1457" fmla="*/ 99266 h 774608"/>
              <a:gd name="connsiteX1458" fmla="*/ 543251 w 766470"/>
              <a:gd name="connsiteY1458" fmla="*/ 98350 h 774608"/>
              <a:gd name="connsiteX1459" fmla="*/ 542751 w 766470"/>
              <a:gd name="connsiteY1459" fmla="*/ 98170 h 774608"/>
              <a:gd name="connsiteX1460" fmla="*/ 542077 w 766470"/>
              <a:gd name="connsiteY1460" fmla="*/ 97598 h 774608"/>
              <a:gd name="connsiteX1461" fmla="*/ 541958 w 766470"/>
              <a:gd name="connsiteY1461" fmla="*/ 97484 h 774608"/>
              <a:gd name="connsiteX1462" fmla="*/ 540558 w 766470"/>
              <a:gd name="connsiteY1462" fmla="*/ 95276 h 774608"/>
              <a:gd name="connsiteX1463" fmla="*/ 539348 w 766470"/>
              <a:gd name="connsiteY1463" fmla="*/ 93363 h 774608"/>
              <a:gd name="connsiteX1464" fmla="*/ 538302 w 766470"/>
              <a:gd name="connsiteY1464" fmla="*/ 93167 h 774608"/>
              <a:gd name="connsiteX1465" fmla="*/ 537218 w 766470"/>
              <a:gd name="connsiteY1465" fmla="*/ 93756 h 774608"/>
              <a:gd name="connsiteX1466" fmla="*/ 536133 w 766470"/>
              <a:gd name="connsiteY1466" fmla="*/ 94328 h 774608"/>
              <a:gd name="connsiteX1467" fmla="*/ 535097 w 766470"/>
              <a:gd name="connsiteY1467" fmla="*/ 94344 h 774608"/>
              <a:gd name="connsiteX1468" fmla="*/ 534413 w 766470"/>
              <a:gd name="connsiteY1468" fmla="*/ 93870 h 774608"/>
              <a:gd name="connsiteX1469" fmla="*/ 532788 w 766470"/>
              <a:gd name="connsiteY1469" fmla="*/ 92905 h 774608"/>
              <a:gd name="connsiteX1470" fmla="*/ 531900 w 766470"/>
              <a:gd name="connsiteY1470" fmla="*/ 92366 h 774608"/>
              <a:gd name="connsiteX1471" fmla="*/ 531171 w 766470"/>
              <a:gd name="connsiteY1471" fmla="*/ 91434 h 774608"/>
              <a:gd name="connsiteX1472" fmla="*/ 531117 w 766470"/>
              <a:gd name="connsiteY1472" fmla="*/ 91237 h 774608"/>
              <a:gd name="connsiteX1473" fmla="*/ 530814 w 766470"/>
              <a:gd name="connsiteY1473" fmla="*/ 90126 h 774608"/>
              <a:gd name="connsiteX1474" fmla="*/ 530121 w 766470"/>
              <a:gd name="connsiteY1474" fmla="*/ 87509 h 774608"/>
              <a:gd name="connsiteX1475" fmla="*/ 529922 w 766470"/>
              <a:gd name="connsiteY1475" fmla="*/ 86757 h 774608"/>
              <a:gd name="connsiteX1476" fmla="*/ 530998 w 766470"/>
              <a:gd name="connsiteY1476" fmla="*/ 83977 h 774608"/>
              <a:gd name="connsiteX1477" fmla="*/ 530824 w 766470"/>
              <a:gd name="connsiteY1477" fmla="*/ 82931 h 774608"/>
              <a:gd name="connsiteX1478" fmla="*/ 530031 w 766470"/>
              <a:gd name="connsiteY1478" fmla="*/ 82048 h 774608"/>
              <a:gd name="connsiteX1479" fmla="*/ 526965 w 766470"/>
              <a:gd name="connsiteY1479" fmla="*/ 80413 h 774608"/>
              <a:gd name="connsiteX1480" fmla="*/ 525848 w 766470"/>
              <a:gd name="connsiteY1480" fmla="*/ 74935 h 774608"/>
              <a:gd name="connsiteX1481" fmla="*/ 524935 w 766470"/>
              <a:gd name="connsiteY1481" fmla="*/ 74003 h 774608"/>
              <a:gd name="connsiteX1482" fmla="*/ 524187 w 766470"/>
              <a:gd name="connsiteY1482" fmla="*/ 73921 h 774608"/>
              <a:gd name="connsiteX1483" fmla="*/ 523765 w 766470"/>
              <a:gd name="connsiteY1483" fmla="*/ 73872 h 774608"/>
              <a:gd name="connsiteX1484" fmla="*/ 521731 w 766470"/>
              <a:gd name="connsiteY1484" fmla="*/ 75557 h 774608"/>
              <a:gd name="connsiteX1485" fmla="*/ 521030 w 766470"/>
              <a:gd name="connsiteY1485" fmla="*/ 76129 h 774608"/>
              <a:gd name="connsiteX1486" fmla="*/ 519733 w 766470"/>
              <a:gd name="connsiteY1486" fmla="*/ 75704 h 774608"/>
              <a:gd name="connsiteX1487" fmla="*/ 519367 w 766470"/>
              <a:gd name="connsiteY1487" fmla="*/ 75589 h 774608"/>
              <a:gd name="connsiteX1488" fmla="*/ 518513 w 766470"/>
              <a:gd name="connsiteY1488" fmla="*/ 75295 h 774608"/>
              <a:gd name="connsiteX1489" fmla="*/ 517058 w 766470"/>
              <a:gd name="connsiteY1489" fmla="*/ 74477 h 774608"/>
              <a:gd name="connsiteX1490" fmla="*/ 516061 w 766470"/>
              <a:gd name="connsiteY1490" fmla="*/ 73921 h 774608"/>
              <a:gd name="connsiteX1491" fmla="*/ 514859 w 766470"/>
              <a:gd name="connsiteY1491" fmla="*/ 72499 h 774608"/>
              <a:gd name="connsiteX1492" fmla="*/ 514591 w 766470"/>
              <a:gd name="connsiteY1492" fmla="*/ 71894 h 774608"/>
              <a:gd name="connsiteX1493" fmla="*/ 513096 w 766470"/>
              <a:gd name="connsiteY1493" fmla="*/ 68493 h 774608"/>
              <a:gd name="connsiteX1494" fmla="*/ 509960 w 766470"/>
              <a:gd name="connsiteY1494" fmla="*/ 67708 h 774608"/>
              <a:gd name="connsiteX1495" fmla="*/ 508616 w 766470"/>
              <a:gd name="connsiteY1495" fmla="*/ 66956 h 774608"/>
              <a:gd name="connsiteX1496" fmla="*/ 507473 w 766470"/>
              <a:gd name="connsiteY1496" fmla="*/ 65566 h 774608"/>
              <a:gd name="connsiteX1497" fmla="*/ 507278 w 766470"/>
              <a:gd name="connsiteY1497" fmla="*/ 65288 h 774608"/>
              <a:gd name="connsiteX1498" fmla="*/ 507408 w 766470"/>
              <a:gd name="connsiteY1498" fmla="*/ 64274 h 774608"/>
              <a:gd name="connsiteX1499" fmla="*/ 507599 w 766470"/>
              <a:gd name="connsiteY1499" fmla="*/ 63963 h 774608"/>
              <a:gd name="connsiteX1500" fmla="*/ 508284 w 766470"/>
              <a:gd name="connsiteY1500" fmla="*/ 62868 h 774608"/>
              <a:gd name="connsiteX1501" fmla="*/ 509710 w 766470"/>
              <a:gd name="connsiteY1501" fmla="*/ 61952 h 774608"/>
              <a:gd name="connsiteX1502" fmla="*/ 509870 w 766470"/>
              <a:gd name="connsiteY1502" fmla="*/ 61053 h 774608"/>
              <a:gd name="connsiteX1503" fmla="*/ 509973 w 766470"/>
              <a:gd name="connsiteY1503" fmla="*/ 60464 h 774608"/>
              <a:gd name="connsiteX1504" fmla="*/ 509554 w 766470"/>
              <a:gd name="connsiteY1504" fmla="*/ 59336 h 774608"/>
              <a:gd name="connsiteX1505" fmla="*/ 508526 w 766470"/>
              <a:gd name="connsiteY1505" fmla="*/ 58797 h 774608"/>
              <a:gd name="connsiteX1506" fmla="*/ 507775 w 766470"/>
              <a:gd name="connsiteY1506" fmla="*/ 58388 h 774608"/>
              <a:gd name="connsiteX1507" fmla="*/ 506618 w 766470"/>
              <a:gd name="connsiteY1507" fmla="*/ 56900 h 774608"/>
              <a:gd name="connsiteX1508" fmla="*/ 506026 w 766470"/>
              <a:gd name="connsiteY1508" fmla="*/ 55575 h 774608"/>
              <a:gd name="connsiteX1509" fmla="*/ 505414 w 766470"/>
              <a:gd name="connsiteY1509" fmla="*/ 54218 h 774608"/>
              <a:gd name="connsiteX1510" fmla="*/ 504368 w 766470"/>
              <a:gd name="connsiteY1510" fmla="*/ 51602 h 774608"/>
              <a:gd name="connsiteX1511" fmla="*/ 504271 w 766470"/>
              <a:gd name="connsiteY1511" fmla="*/ 51357 h 774608"/>
              <a:gd name="connsiteX1512" fmla="*/ 503053 w 766470"/>
              <a:gd name="connsiteY1512" fmla="*/ 49754 h 774608"/>
              <a:gd name="connsiteX1513" fmla="*/ 502752 w 766470"/>
              <a:gd name="connsiteY1513" fmla="*/ 49346 h 774608"/>
              <a:gd name="connsiteX1514" fmla="*/ 503277 w 766470"/>
              <a:gd name="connsiteY1514" fmla="*/ 45536 h 774608"/>
              <a:gd name="connsiteX1515" fmla="*/ 503482 w 766470"/>
              <a:gd name="connsiteY1515" fmla="*/ 44031 h 774608"/>
              <a:gd name="connsiteX1516" fmla="*/ 503603 w 766470"/>
              <a:gd name="connsiteY1516" fmla="*/ 43721 h 774608"/>
              <a:gd name="connsiteX1517" fmla="*/ 504116 w 766470"/>
              <a:gd name="connsiteY1517" fmla="*/ 42429 h 774608"/>
              <a:gd name="connsiteX1518" fmla="*/ 503447 w 766470"/>
              <a:gd name="connsiteY1518" fmla="*/ 41415 h 774608"/>
              <a:gd name="connsiteX1519" fmla="*/ 502345 w 766470"/>
              <a:gd name="connsiteY1519" fmla="*/ 41350 h 774608"/>
              <a:gd name="connsiteX1520" fmla="*/ 501415 w 766470"/>
              <a:gd name="connsiteY1520" fmla="*/ 41284 h 774608"/>
              <a:gd name="connsiteX1521" fmla="*/ 500857 w 766470"/>
              <a:gd name="connsiteY1521" fmla="*/ 40925 h 774608"/>
              <a:gd name="connsiteX1522" fmla="*/ 499763 w 766470"/>
              <a:gd name="connsiteY1522" fmla="*/ 40205 h 774608"/>
              <a:gd name="connsiteX1523" fmla="*/ 498807 w 766470"/>
              <a:gd name="connsiteY1523" fmla="*/ 37229 h 774608"/>
              <a:gd name="connsiteX1524" fmla="*/ 498951 w 766470"/>
              <a:gd name="connsiteY1524" fmla="*/ 36150 h 774608"/>
              <a:gd name="connsiteX1525" fmla="*/ 499006 w 766470"/>
              <a:gd name="connsiteY1525" fmla="*/ 35741 h 774608"/>
              <a:gd name="connsiteX1526" fmla="*/ 499691 w 766470"/>
              <a:gd name="connsiteY1526" fmla="*/ 34940 h 774608"/>
              <a:gd name="connsiteX1527" fmla="*/ 501797 w 766470"/>
              <a:gd name="connsiteY1527" fmla="*/ 33779 h 774608"/>
              <a:gd name="connsiteX1528" fmla="*/ 501318 w 766470"/>
              <a:gd name="connsiteY1528" fmla="*/ 32406 h 774608"/>
              <a:gd name="connsiteX1529" fmla="*/ 500712 w 766470"/>
              <a:gd name="connsiteY1529" fmla="*/ 31670 h 774608"/>
              <a:gd name="connsiteX1530" fmla="*/ 499454 w 766470"/>
              <a:gd name="connsiteY1530" fmla="*/ 31408 h 774608"/>
              <a:gd name="connsiteX1531" fmla="*/ 497883 w 766470"/>
              <a:gd name="connsiteY1531" fmla="*/ 31081 h 774608"/>
              <a:gd name="connsiteX1532" fmla="*/ 497886 w 766470"/>
              <a:gd name="connsiteY1532" fmla="*/ 31245 h 774608"/>
              <a:gd name="connsiteX1533" fmla="*/ 497919 w 766470"/>
              <a:gd name="connsiteY1533" fmla="*/ 32782 h 774608"/>
              <a:gd name="connsiteX1534" fmla="*/ 497925 w 766470"/>
              <a:gd name="connsiteY1534" fmla="*/ 33060 h 774608"/>
              <a:gd name="connsiteX1535" fmla="*/ 497767 w 766470"/>
              <a:gd name="connsiteY1535" fmla="*/ 32913 h 774608"/>
              <a:gd name="connsiteX1536" fmla="*/ 497373 w 766470"/>
              <a:gd name="connsiteY1536" fmla="*/ 32569 h 774608"/>
              <a:gd name="connsiteX1537" fmla="*/ 496774 w 766470"/>
              <a:gd name="connsiteY1537" fmla="*/ 32013 h 774608"/>
              <a:gd name="connsiteX1538" fmla="*/ 494873 w 766470"/>
              <a:gd name="connsiteY1538" fmla="*/ 30296 h 774608"/>
              <a:gd name="connsiteX1539" fmla="*/ 494510 w 766470"/>
              <a:gd name="connsiteY1539" fmla="*/ 29201 h 774608"/>
              <a:gd name="connsiteX1540" fmla="*/ 494153 w 766470"/>
              <a:gd name="connsiteY1540" fmla="*/ 28122 h 774608"/>
              <a:gd name="connsiteX1541" fmla="*/ 470813 w 766470"/>
              <a:gd name="connsiteY1541" fmla="*/ 27713 h 774608"/>
              <a:gd name="connsiteX1542" fmla="*/ 444629 w 766470"/>
              <a:gd name="connsiteY1542" fmla="*/ 27239 h 774608"/>
              <a:gd name="connsiteX1543" fmla="*/ 433649 w 766470"/>
              <a:gd name="connsiteY1543" fmla="*/ 27402 h 774608"/>
              <a:gd name="connsiteX1544" fmla="*/ 421890 w 766470"/>
              <a:gd name="connsiteY1544" fmla="*/ 27566 h 774608"/>
              <a:gd name="connsiteX1545" fmla="*/ 412031 w 766470"/>
              <a:gd name="connsiteY1545" fmla="*/ 27647 h 774608"/>
              <a:gd name="connsiteX1546" fmla="*/ 388202 w 766470"/>
              <a:gd name="connsiteY1546" fmla="*/ 32160 h 774608"/>
              <a:gd name="connsiteX1547" fmla="*/ 377461 w 766470"/>
              <a:gd name="connsiteY1547" fmla="*/ 35185 h 774608"/>
              <a:gd name="connsiteX1548" fmla="*/ 371476 w 766470"/>
              <a:gd name="connsiteY1548" fmla="*/ 36869 h 774608"/>
              <a:gd name="connsiteX1549" fmla="*/ 338010 w 766470"/>
              <a:gd name="connsiteY1549" fmla="*/ 46288 h 774608"/>
              <a:gd name="connsiteX1550" fmla="*/ 334974 w 766470"/>
              <a:gd name="connsiteY1550" fmla="*/ 47154 h 774608"/>
              <a:gd name="connsiteX1551" fmla="*/ 284074 w 766470"/>
              <a:gd name="connsiteY1551" fmla="*/ 60301 h 774608"/>
              <a:gd name="connsiteX1552" fmla="*/ 282007 w 766470"/>
              <a:gd name="connsiteY1552" fmla="*/ 59418 h 774608"/>
              <a:gd name="connsiteX1553" fmla="*/ 280087 w 766470"/>
              <a:gd name="connsiteY1553" fmla="*/ 58584 h 774608"/>
              <a:gd name="connsiteX1554" fmla="*/ 277138 w 766470"/>
              <a:gd name="connsiteY1554" fmla="*/ 57799 h 774608"/>
              <a:gd name="connsiteX1555" fmla="*/ 276784 w 766470"/>
              <a:gd name="connsiteY1555" fmla="*/ 57701 h 774608"/>
              <a:gd name="connsiteX1556" fmla="*/ 275725 w 766470"/>
              <a:gd name="connsiteY1556" fmla="*/ 57423 h 774608"/>
              <a:gd name="connsiteX1557" fmla="*/ 272316 w 766470"/>
              <a:gd name="connsiteY1557" fmla="*/ 55068 h 774608"/>
              <a:gd name="connsiteX1558" fmla="*/ 270038 w 766470"/>
              <a:gd name="connsiteY1558" fmla="*/ 53515 h 774608"/>
              <a:gd name="connsiteX1559" fmla="*/ 267701 w 766470"/>
              <a:gd name="connsiteY1559" fmla="*/ 53106 h 774608"/>
              <a:gd name="connsiteX1560" fmla="*/ 266663 w 766470"/>
              <a:gd name="connsiteY1560" fmla="*/ 52174 h 774608"/>
              <a:gd name="connsiteX1561" fmla="*/ 265700 w 766470"/>
              <a:gd name="connsiteY1561" fmla="*/ 50179 h 774608"/>
              <a:gd name="connsiteX1562" fmla="*/ 263497 w 766470"/>
              <a:gd name="connsiteY1562" fmla="*/ 48724 h 774608"/>
              <a:gd name="connsiteX1563" fmla="*/ 262214 w 766470"/>
              <a:gd name="connsiteY1563" fmla="*/ 47105 h 774608"/>
              <a:gd name="connsiteX1564" fmla="*/ 261553 w 766470"/>
              <a:gd name="connsiteY1564" fmla="*/ 46288 h 774608"/>
              <a:gd name="connsiteX1565" fmla="*/ 260260 w 766470"/>
              <a:gd name="connsiteY1565" fmla="*/ 46206 h 774608"/>
              <a:gd name="connsiteX1566" fmla="*/ 259621 w 766470"/>
              <a:gd name="connsiteY1566" fmla="*/ 45405 h 774608"/>
              <a:gd name="connsiteX1567" fmla="*/ 258559 w 766470"/>
              <a:gd name="connsiteY1567" fmla="*/ 44080 h 774608"/>
              <a:gd name="connsiteX1568" fmla="*/ 258278 w 766470"/>
              <a:gd name="connsiteY1568" fmla="*/ 43230 h 774608"/>
              <a:gd name="connsiteX1569" fmla="*/ 257904 w 766470"/>
              <a:gd name="connsiteY1569" fmla="*/ 42086 h 774608"/>
              <a:gd name="connsiteX1570" fmla="*/ 256808 w 766470"/>
              <a:gd name="connsiteY1570" fmla="*/ 41006 h 774608"/>
              <a:gd name="connsiteX1571" fmla="*/ 256257 w 766470"/>
              <a:gd name="connsiteY1571" fmla="*/ 40467 h 774608"/>
              <a:gd name="connsiteX1572" fmla="*/ 253365 w 766470"/>
              <a:gd name="connsiteY1572" fmla="*/ 40238 h 774608"/>
              <a:gd name="connsiteX1573" fmla="*/ 252760 w 766470"/>
              <a:gd name="connsiteY1573" fmla="*/ 39911 h 774608"/>
              <a:gd name="connsiteX1574" fmla="*/ 251466 w 766470"/>
              <a:gd name="connsiteY1574" fmla="*/ 39224 h 774608"/>
              <a:gd name="connsiteX1575" fmla="*/ 248570 w 766470"/>
              <a:gd name="connsiteY1575" fmla="*/ 39126 h 774608"/>
              <a:gd name="connsiteX1576" fmla="*/ 247233 w 766470"/>
              <a:gd name="connsiteY1576" fmla="*/ 37507 h 774608"/>
              <a:gd name="connsiteX1577" fmla="*/ 247656 w 766470"/>
              <a:gd name="connsiteY1577" fmla="*/ 36510 h 774608"/>
              <a:gd name="connsiteX1578" fmla="*/ 247866 w 766470"/>
              <a:gd name="connsiteY1578" fmla="*/ 36019 h 774608"/>
              <a:gd name="connsiteX1579" fmla="*/ 247380 w 766470"/>
              <a:gd name="connsiteY1579" fmla="*/ 35398 h 774608"/>
              <a:gd name="connsiteX1580" fmla="*/ 244837 w 766470"/>
              <a:gd name="connsiteY1580" fmla="*/ 34400 h 774608"/>
              <a:gd name="connsiteX1581" fmla="*/ 242533 w 766470"/>
              <a:gd name="connsiteY1581" fmla="*/ 33485 h 774608"/>
              <a:gd name="connsiteX1582" fmla="*/ 240642 w 766470"/>
              <a:gd name="connsiteY1582" fmla="*/ 32030 h 774608"/>
              <a:gd name="connsiteX1583" fmla="*/ 239000 w 766470"/>
              <a:gd name="connsiteY1583" fmla="*/ 29969 h 774608"/>
              <a:gd name="connsiteX1584" fmla="*/ 237151 w 766470"/>
              <a:gd name="connsiteY1584" fmla="*/ 30002 h 774608"/>
              <a:gd name="connsiteX1585" fmla="*/ 236843 w 766470"/>
              <a:gd name="connsiteY1585" fmla="*/ 30018 h 774608"/>
              <a:gd name="connsiteX1586" fmla="*/ 235931 w 766470"/>
              <a:gd name="connsiteY1586" fmla="*/ 28939 h 774608"/>
              <a:gd name="connsiteX1587" fmla="*/ 234391 w 766470"/>
              <a:gd name="connsiteY1587" fmla="*/ 28923 h 774608"/>
              <a:gd name="connsiteX1588" fmla="*/ 233892 w 766470"/>
              <a:gd name="connsiteY1588" fmla="*/ 29479 h 774608"/>
              <a:gd name="connsiteX1589" fmla="*/ 231199 w 766470"/>
              <a:gd name="connsiteY1589" fmla="*/ 27958 h 774608"/>
              <a:gd name="connsiteX1590" fmla="*/ 229364 w 766470"/>
              <a:gd name="connsiteY1590" fmla="*/ 26634 h 774608"/>
              <a:gd name="connsiteX1591" fmla="*/ 228321 w 766470"/>
              <a:gd name="connsiteY1591" fmla="*/ 26257 h 774608"/>
              <a:gd name="connsiteX1592" fmla="*/ 226532 w 766470"/>
              <a:gd name="connsiteY1592" fmla="*/ 26421 h 774608"/>
              <a:gd name="connsiteX1593" fmla="*/ 225046 w 766470"/>
              <a:gd name="connsiteY1593" fmla="*/ 27157 h 774608"/>
              <a:gd name="connsiteX1594" fmla="*/ 224122 w 766470"/>
              <a:gd name="connsiteY1594" fmla="*/ 27140 h 774608"/>
              <a:gd name="connsiteX1595" fmla="*/ 222595 w 766470"/>
              <a:gd name="connsiteY1595" fmla="*/ 25947 h 774608"/>
              <a:gd name="connsiteX1596" fmla="*/ 222575 w 766470"/>
              <a:gd name="connsiteY1596" fmla="*/ 25718 h 774608"/>
              <a:gd name="connsiteX1597" fmla="*/ 222541 w 766470"/>
              <a:gd name="connsiteY1597" fmla="*/ 25325 h 774608"/>
              <a:gd name="connsiteX1598" fmla="*/ 221870 w 766470"/>
              <a:gd name="connsiteY1598" fmla="*/ 24753 h 774608"/>
              <a:gd name="connsiteX1599" fmla="*/ 220714 w 766470"/>
              <a:gd name="connsiteY1599" fmla="*/ 24737 h 774608"/>
              <a:gd name="connsiteX1600" fmla="*/ 219773 w 766470"/>
              <a:gd name="connsiteY1600" fmla="*/ 24737 h 774608"/>
              <a:gd name="connsiteX1601" fmla="*/ 218517 w 766470"/>
              <a:gd name="connsiteY1601" fmla="*/ 23887 h 774608"/>
              <a:gd name="connsiteX1602" fmla="*/ 218002 w 766470"/>
              <a:gd name="connsiteY1602" fmla="*/ 23543 h 774608"/>
              <a:gd name="connsiteX1603" fmla="*/ 215722 w 766470"/>
              <a:gd name="connsiteY1603" fmla="*/ 23445 h 774608"/>
              <a:gd name="connsiteX1604" fmla="*/ 214265 w 766470"/>
              <a:gd name="connsiteY1604" fmla="*/ 21630 h 774608"/>
              <a:gd name="connsiteX1605" fmla="*/ 212789 w 766470"/>
              <a:gd name="connsiteY1605" fmla="*/ 21434 h 774608"/>
              <a:gd name="connsiteX1606" fmla="*/ 211675 w 766470"/>
              <a:gd name="connsiteY1606" fmla="*/ 21843 h 774608"/>
              <a:gd name="connsiteX1607" fmla="*/ 210884 w 766470"/>
              <a:gd name="connsiteY1607" fmla="*/ 21352 h 774608"/>
              <a:gd name="connsiteX1608" fmla="*/ 210600 w 766470"/>
              <a:gd name="connsiteY1608" fmla="*/ 20551 h 774608"/>
              <a:gd name="connsiteX1609" fmla="*/ 210460 w 766470"/>
              <a:gd name="connsiteY1609" fmla="*/ 20158 h 774608"/>
              <a:gd name="connsiteX1610" fmla="*/ 209600 w 766470"/>
              <a:gd name="connsiteY1610" fmla="*/ 19962 h 774608"/>
              <a:gd name="connsiteX1611" fmla="*/ 208976 w 766470"/>
              <a:gd name="connsiteY1611" fmla="*/ 20763 h 774608"/>
              <a:gd name="connsiteX1612" fmla="*/ 207941 w 766470"/>
              <a:gd name="connsiteY1612" fmla="*/ 20011 h 774608"/>
              <a:gd name="connsiteX1613" fmla="*/ 205408 w 766470"/>
              <a:gd name="connsiteY1613" fmla="*/ 20044 h 774608"/>
              <a:gd name="connsiteX1614" fmla="*/ 204798 w 766470"/>
              <a:gd name="connsiteY1614" fmla="*/ 19357 h 774608"/>
              <a:gd name="connsiteX1615" fmla="*/ 203008 w 766470"/>
              <a:gd name="connsiteY1615" fmla="*/ 20077 h 774608"/>
              <a:gd name="connsiteX1616" fmla="*/ 202164 w 766470"/>
              <a:gd name="connsiteY1616" fmla="*/ 18703 h 774608"/>
              <a:gd name="connsiteX1617" fmla="*/ 201220 w 766470"/>
              <a:gd name="connsiteY1617" fmla="*/ 20060 h 774608"/>
              <a:gd name="connsiteX1618" fmla="*/ 200764 w 766470"/>
              <a:gd name="connsiteY1618" fmla="*/ 20077 h 774608"/>
              <a:gd name="connsiteX1619" fmla="*/ 200359 w 766470"/>
              <a:gd name="connsiteY1619" fmla="*/ 20109 h 774608"/>
              <a:gd name="connsiteX1620" fmla="*/ 199175 w 766470"/>
              <a:gd name="connsiteY1620" fmla="*/ 21205 h 774608"/>
              <a:gd name="connsiteX1621" fmla="*/ 198730 w 766470"/>
              <a:gd name="connsiteY1621" fmla="*/ 21041 h 774608"/>
              <a:gd name="connsiteX1622" fmla="*/ 197949 w 766470"/>
              <a:gd name="connsiteY1622" fmla="*/ 20763 h 774608"/>
              <a:gd name="connsiteX1623" fmla="*/ 197082 w 766470"/>
              <a:gd name="connsiteY1623" fmla="*/ 21107 h 774608"/>
              <a:gd name="connsiteX1624" fmla="*/ 196402 w 766470"/>
              <a:gd name="connsiteY1624" fmla="*/ 21369 h 774608"/>
              <a:gd name="connsiteX1625" fmla="*/ 195685 w 766470"/>
              <a:gd name="connsiteY1625" fmla="*/ 20404 h 774608"/>
              <a:gd name="connsiteX1626" fmla="*/ 194386 w 766470"/>
              <a:gd name="connsiteY1626" fmla="*/ 19848 h 774608"/>
              <a:gd name="connsiteX1627" fmla="*/ 191622 w 766470"/>
              <a:gd name="connsiteY1627" fmla="*/ 19014 h 774608"/>
              <a:gd name="connsiteX1628" fmla="*/ 191374 w 766470"/>
              <a:gd name="connsiteY1628" fmla="*/ 19210 h 774608"/>
              <a:gd name="connsiteX1629" fmla="*/ 191065 w 766470"/>
              <a:gd name="connsiteY1629" fmla="*/ 19439 h 774608"/>
              <a:gd name="connsiteX1630" fmla="*/ 190568 w 766470"/>
              <a:gd name="connsiteY1630" fmla="*/ 20878 h 774608"/>
              <a:gd name="connsiteX1631" fmla="*/ 188913 w 766470"/>
              <a:gd name="connsiteY1631" fmla="*/ 18916 h 774608"/>
              <a:gd name="connsiteX1632" fmla="*/ 187595 w 766470"/>
              <a:gd name="connsiteY1632" fmla="*/ 18850 h 774608"/>
              <a:gd name="connsiteX1633" fmla="*/ 186326 w 766470"/>
              <a:gd name="connsiteY1633" fmla="*/ 18769 h 774608"/>
              <a:gd name="connsiteX1634" fmla="*/ 184866 w 766470"/>
              <a:gd name="connsiteY1634" fmla="*/ 17199 h 774608"/>
              <a:gd name="connsiteX1635" fmla="*/ 184727 w 766470"/>
              <a:gd name="connsiteY1635" fmla="*/ 16447 h 774608"/>
              <a:gd name="connsiteX1636" fmla="*/ 184343 w 766470"/>
              <a:gd name="connsiteY1636" fmla="*/ 14354 h 774608"/>
              <a:gd name="connsiteX1637" fmla="*/ 183738 w 766470"/>
              <a:gd name="connsiteY1637" fmla="*/ 13471 h 774608"/>
              <a:gd name="connsiteX1638" fmla="*/ 180091 w 766470"/>
              <a:gd name="connsiteY1638" fmla="*/ 10495 h 774608"/>
              <a:gd name="connsiteX1639" fmla="*/ 179954 w 766470"/>
              <a:gd name="connsiteY1639" fmla="*/ 10380 h 774608"/>
              <a:gd name="connsiteX1640" fmla="*/ 179534 w 766470"/>
              <a:gd name="connsiteY1640" fmla="*/ 9448 h 774608"/>
              <a:gd name="connsiteX1641" fmla="*/ 179061 w 766470"/>
              <a:gd name="connsiteY1641" fmla="*/ 9269 h 774608"/>
              <a:gd name="connsiteX1642" fmla="*/ 178858 w 766470"/>
              <a:gd name="connsiteY1642" fmla="*/ 9203 h 774608"/>
              <a:gd name="connsiteX1643" fmla="*/ 178383 w 766470"/>
              <a:gd name="connsiteY1643" fmla="*/ 7862 h 774608"/>
              <a:gd name="connsiteX1644" fmla="*/ 177903 w 766470"/>
              <a:gd name="connsiteY1644" fmla="*/ 6522 h 774608"/>
              <a:gd name="connsiteX1645" fmla="*/ 176219 w 766470"/>
              <a:gd name="connsiteY1645" fmla="*/ 3153 h 774608"/>
              <a:gd name="connsiteX1646" fmla="*/ 174743 w 766470"/>
              <a:gd name="connsiteY1646" fmla="*/ 2646 h 774608"/>
              <a:gd name="connsiteX1647" fmla="*/ 173459 w 766470"/>
              <a:gd name="connsiteY1647" fmla="*/ 1142 h 774608"/>
              <a:gd name="connsiteX1648" fmla="*/ 172982 w 766470"/>
              <a:gd name="connsiteY1648" fmla="*/ 570 h 774608"/>
              <a:gd name="connsiteX1649" fmla="*/ 171757 w 766470"/>
              <a:gd name="connsiteY1649" fmla="*/ 63 h 774608"/>
              <a:gd name="connsiteX1650" fmla="*/ 170264 w 766470"/>
              <a:gd name="connsiteY1650" fmla="*/ 1158 h 774608"/>
              <a:gd name="connsiteX1651" fmla="*/ 169156 w 766470"/>
              <a:gd name="connsiteY1651" fmla="*/ 1142 h 774608"/>
              <a:gd name="connsiteX1652" fmla="*/ 168657 w 766470"/>
              <a:gd name="connsiteY1652" fmla="*/ 848 h 774608"/>
              <a:gd name="connsiteX1653" fmla="*/ 168116 w 766470"/>
              <a:gd name="connsiteY1653" fmla="*/ 521 h 774608"/>
              <a:gd name="connsiteX1654" fmla="*/ 166858 w 766470"/>
              <a:gd name="connsiteY1654" fmla="*/ 913 h 774608"/>
              <a:gd name="connsiteX1655" fmla="*/ 166569 w 766470"/>
              <a:gd name="connsiteY1655" fmla="*/ 995 h 774608"/>
              <a:gd name="connsiteX1656" fmla="*/ 166003 w 766470"/>
              <a:gd name="connsiteY1656" fmla="*/ 226 h 774608"/>
              <a:gd name="connsiteX1657" fmla="*/ 165782 w 766470"/>
              <a:gd name="connsiteY1657" fmla="*/ -68 h 774608"/>
              <a:gd name="connsiteX1658" fmla="*/ 162064 w 766470"/>
              <a:gd name="connsiteY1658" fmla="*/ 1878 h 774608"/>
              <a:gd name="connsiteX1659" fmla="*/ 160877 w 766470"/>
              <a:gd name="connsiteY1659" fmla="*/ 3775 h 774608"/>
              <a:gd name="connsiteX1660" fmla="*/ 160682 w 766470"/>
              <a:gd name="connsiteY1660" fmla="*/ 4085 h 774608"/>
              <a:gd name="connsiteX1661" fmla="*/ 159687 w 766470"/>
              <a:gd name="connsiteY1661" fmla="*/ 4886 h 774608"/>
              <a:gd name="connsiteX1662" fmla="*/ 156845 w 766470"/>
              <a:gd name="connsiteY1662" fmla="*/ 5720 h 774608"/>
              <a:gd name="connsiteX1663" fmla="*/ 155859 w 766470"/>
              <a:gd name="connsiteY1663" fmla="*/ 5639 h 774608"/>
              <a:gd name="connsiteX1664" fmla="*/ 154786 w 766470"/>
              <a:gd name="connsiteY1664" fmla="*/ 7797 h 774608"/>
              <a:gd name="connsiteX1665" fmla="*/ 153916 w 766470"/>
              <a:gd name="connsiteY1665" fmla="*/ 8467 h 774608"/>
              <a:gd name="connsiteX1666" fmla="*/ 151696 w 766470"/>
              <a:gd name="connsiteY1666" fmla="*/ 8762 h 774608"/>
              <a:gd name="connsiteX1667" fmla="*/ 150329 w 766470"/>
              <a:gd name="connsiteY1667" fmla="*/ 9726 h 774608"/>
              <a:gd name="connsiteX1668" fmla="*/ 149894 w 766470"/>
              <a:gd name="connsiteY1668" fmla="*/ 9792 h 774608"/>
              <a:gd name="connsiteX1669" fmla="*/ 148663 w 766470"/>
              <a:gd name="connsiteY1669" fmla="*/ 9955 h 774608"/>
              <a:gd name="connsiteX1670" fmla="*/ 146913 w 766470"/>
              <a:gd name="connsiteY1670" fmla="*/ 11819 h 774608"/>
              <a:gd name="connsiteX1671" fmla="*/ 146354 w 766470"/>
              <a:gd name="connsiteY1671" fmla="*/ 12408 h 774608"/>
              <a:gd name="connsiteX1672" fmla="*/ 143641 w 766470"/>
              <a:gd name="connsiteY1672" fmla="*/ 12637 h 774608"/>
              <a:gd name="connsiteX1673" fmla="*/ 143298 w 766470"/>
              <a:gd name="connsiteY1673" fmla="*/ 12997 h 774608"/>
              <a:gd name="connsiteX1674" fmla="*/ 142954 w 766470"/>
              <a:gd name="connsiteY1674" fmla="*/ 13373 h 774608"/>
              <a:gd name="connsiteX1675" fmla="*/ 143051 w 766470"/>
              <a:gd name="connsiteY1675" fmla="*/ 13945 h 774608"/>
              <a:gd name="connsiteX1676" fmla="*/ 143242 w 766470"/>
              <a:gd name="connsiteY1676" fmla="*/ 15106 h 774608"/>
              <a:gd name="connsiteX1677" fmla="*/ 142791 w 766470"/>
              <a:gd name="connsiteY1677" fmla="*/ 16905 h 774608"/>
              <a:gd name="connsiteX1678" fmla="*/ 142204 w 766470"/>
              <a:gd name="connsiteY1678" fmla="*/ 17722 h 774608"/>
              <a:gd name="connsiteX1679" fmla="*/ 140724 w 766470"/>
              <a:gd name="connsiteY1679" fmla="*/ 19782 h 774608"/>
              <a:gd name="connsiteX1680" fmla="*/ 139962 w 766470"/>
              <a:gd name="connsiteY1680" fmla="*/ 20044 h 774608"/>
              <a:gd name="connsiteX1681" fmla="*/ 137321 w 766470"/>
              <a:gd name="connsiteY1681" fmla="*/ 20191 h 774608"/>
              <a:gd name="connsiteX1682" fmla="*/ 133059 w 766470"/>
              <a:gd name="connsiteY1682" fmla="*/ 19635 h 774608"/>
              <a:gd name="connsiteX1683" fmla="*/ 126740 w 766470"/>
              <a:gd name="connsiteY1683" fmla="*/ 19668 h 774608"/>
              <a:gd name="connsiteX1684" fmla="*/ 119279 w 766470"/>
              <a:gd name="connsiteY1684" fmla="*/ 19619 h 774608"/>
              <a:gd name="connsiteX1685" fmla="*/ 108025 w 766470"/>
              <a:gd name="connsiteY1685" fmla="*/ 20077 h 774608"/>
              <a:gd name="connsiteX1686" fmla="*/ 106336 w 766470"/>
              <a:gd name="connsiteY1686" fmla="*/ 20093 h 774608"/>
              <a:gd name="connsiteX1687" fmla="*/ 91057 w 766470"/>
              <a:gd name="connsiteY1687" fmla="*/ 20224 h 774608"/>
              <a:gd name="connsiteX1688" fmla="*/ 80113 w 766470"/>
              <a:gd name="connsiteY1688" fmla="*/ 20600 h 774608"/>
              <a:gd name="connsiteX1689" fmla="*/ 66744 w 766470"/>
              <a:gd name="connsiteY1689" fmla="*/ 21041 h 774608"/>
              <a:gd name="connsiteX1690" fmla="*/ 60053 w 766470"/>
              <a:gd name="connsiteY1690" fmla="*/ 21679 h 774608"/>
              <a:gd name="connsiteX1691" fmla="*/ 34943 w 766470"/>
              <a:gd name="connsiteY1691" fmla="*/ 22399 h 774608"/>
              <a:gd name="connsiteX1692" fmla="*/ 25292 w 766470"/>
              <a:gd name="connsiteY1692" fmla="*/ 22677 h 774608"/>
              <a:gd name="connsiteX1693" fmla="*/ 8532 w 766470"/>
              <a:gd name="connsiteY1693" fmla="*/ 22906 h 774608"/>
              <a:gd name="connsiteX1694" fmla="*/ 7113 w 766470"/>
              <a:gd name="connsiteY1694" fmla="*/ 23020 h 774608"/>
              <a:gd name="connsiteX1695" fmla="*/ 6684 w 766470"/>
              <a:gd name="connsiteY1695" fmla="*/ 22824 h 774608"/>
              <a:gd name="connsiteX1696" fmla="*/ 3548 w 766470"/>
              <a:gd name="connsiteY1696" fmla="*/ 21810 h 774608"/>
              <a:gd name="connsiteX1697" fmla="*/ 3548 w 766470"/>
              <a:gd name="connsiteY1697" fmla="*/ 22807 h 774608"/>
              <a:gd name="connsiteX1698" fmla="*/ 3400 w 766470"/>
              <a:gd name="connsiteY1698" fmla="*/ 24459 h 774608"/>
              <a:gd name="connsiteX1699" fmla="*/ 3025 w 766470"/>
              <a:gd name="connsiteY1699" fmla="*/ 25947 h 774608"/>
              <a:gd name="connsiteX1700" fmla="*/ 2996 w 766470"/>
              <a:gd name="connsiteY1700" fmla="*/ 26274 h 774608"/>
              <a:gd name="connsiteX1701" fmla="*/ 2875 w 766470"/>
              <a:gd name="connsiteY1701" fmla="*/ 27598 h 774608"/>
              <a:gd name="connsiteX1702" fmla="*/ 2500 w 766470"/>
              <a:gd name="connsiteY1702" fmla="*/ 29021 h 774608"/>
              <a:gd name="connsiteX1703" fmla="*/ 1977 w 766470"/>
              <a:gd name="connsiteY1703" fmla="*/ 30362 h 774608"/>
              <a:gd name="connsiteX1704" fmla="*/ 1452 w 766470"/>
              <a:gd name="connsiteY1704" fmla="*/ 31637 h 774608"/>
              <a:gd name="connsiteX1705" fmla="*/ 1079 w 766470"/>
              <a:gd name="connsiteY1705" fmla="*/ 33060 h 774608"/>
              <a:gd name="connsiteX1706" fmla="*/ 705 w 766470"/>
              <a:gd name="connsiteY1706" fmla="*/ 34564 h 774608"/>
              <a:gd name="connsiteX1707" fmla="*/ 330 w 766470"/>
              <a:gd name="connsiteY1707" fmla="*/ 36052 h 774608"/>
              <a:gd name="connsiteX1708" fmla="*/ 180 w 766470"/>
              <a:gd name="connsiteY1708" fmla="*/ 37703 h 774608"/>
              <a:gd name="connsiteX1709" fmla="*/ 406 w 766470"/>
              <a:gd name="connsiteY1709" fmla="*/ 39355 h 774608"/>
              <a:gd name="connsiteX1710" fmla="*/ 555 w 766470"/>
              <a:gd name="connsiteY1710" fmla="*/ 40990 h 774608"/>
              <a:gd name="connsiteX1711" fmla="*/ 780 w 766470"/>
              <a:gd name="connsiteY1711" fmla="*/ 42641 h 774608"/>
              <a:gd name="connsiteX1712" fmla="*/ 1004 w 766470"/>
              <a:gd name="connsiteY1712" fmla="*/ 44293 h 774608"/>
              <a:gd name="connsiteX1713" fmla="*/ 1379 w 766470"/>
              <a:gd name="connsiteY1713" fmla="*/ 45716 h 774608"/>
              <a:gd name="connsiteX1714" fmla="*/ 1902 w 766470"/>
              <a:gd name="connsiteY1714" fmla="*/ 47056 h 774608"/>
              <a:gd name="connsiteX1715" fmla="*/ 2276 w 766470"/>
              <a:gd name="connsiteY1715" fmla="*/ 48479 h 774608"/>
              <a:gd name="connsiteX1716" fmla="*/ 2500 w 766470"/>
              <a:gd name="connsiteY1716" fmla="*/ 50130 h 774608"/>
              <a:gd name="connsiteX1717" fmla="*/ 2875 w 766470"/>
              <a:gd name="connsiteY1717" fmla="*/ 51618 h 774608"/>
              <a:gd name="connsiteX1718" fmla="*/ 3249 w 766470"/>
              <a:gd name="connsiteY1718" fmla="*/ 53041 h 774608"/>
              <a:gd name="connsiteX1719" fmla="*/ 3624 w 766470"/>
              <a:gd name="connsiteY1719" fmla="*/ 54169 h 774608"/>
              <a:gd name="connsiteX1720" fmla="*/ 3998 w 766470"/>
              <a:gd name="connsiteY1720" fmla="*/ 55673 h 774608"/>
              <a:gd name="connsiteX1721" fmla="*/ 4372 w 766470"/>
              <a:gd name="connsiteY1721" fmla="*/ 56720 h 774608"/>
              <a:gd name="connsiteX1722" fmla="*/ 4747 w 766470"/>
              <a:gd name="connsiteY1722" fmla="*/ 57832 h 774608"/>
              <a:gd name="connsiteX1723" fmla="*/ 5121 w 766470"/>
              <a:gd name="connsiteY1723" fmla="*/ 59336 h 774608"/>
              <a:gd name="connsiteX1724" fmla="*/ 5496 w 766470"/>
              <a:gd name="connsiteY1724" fmla="*/ 60759 h 774608"/>
              <a:gd name="connsiteX1725" fmla="*/ 5869 w 766470"/>
              <a:gd name="connsiteY1725" fmla="*/ 62263 h 774608"/>
              <a:gd name="connsiteX1726" fmla="*/ 6243 w 766470"/>
              <a:gd name="connsiteY1726" fmla="*/ 63686 h 774608"/>
              <a:gd name="connsiteX1727" fmla="*/ 6318 w 766470"/>
              <a:gd name="connsiteY1727" fmla="*/ 65550 h 774608"/>
              <a:gd name="connsiteX1728" fmla="*/ 6469 w 766470"/>
              <a:gd name="connsiteY1728" fmla="*/ 67201 h 774608"/>
              <a:gd name="connsiteX1729" fmla="*/ 6693 w 766470"/>
              <a:gd name="connsiteY1729" fmla="*/ 68836 h 774608"/>
              <a:gd name="connsiteX1730" fmla="*/ 6843 w 766470"/>
              <a:gd name="connsiteY1730" fmla="*/ 70488 h 774608"/>
              <a:gd name="connsiteX1731" fmla="*/ 6693 w 766470"/>
              <a:gd name="connsiteY1731" fmla="*/ 72139 h 774608"/>
              <a:gd name="connsiteX1732" fmla="*/ 6542 w 766470"/>
              <a:gd name="connsiteY1732" fmla="*/ 73791 h 774608"/>
              <a:gd name="connsiteX1733" fmla="*/ 6542 w 766470"/>
              <a:gd name="connsiteY1733" fmla="*/ 75279 h 774608"/>
              <a:gd name="connsiteX1734" fmla="*/ 6542 w 766470"/>
              <a:gd name="connsiteY1734" fmla="*/ 77077 h 774608"/>
              <a:gd name="connsiteX1735" fmla="*/ 6542 w 766470"/>
              <a:gd name="connsiteY1735" fmla="*/ 78941 h 774608"/>
              <a:gd name="connsiteX1736" fmla="*/ 6243 w 766470"/>
              <a:gd name="connsiteY1736" fmla="*/ 80364 h 774608"/>
              <a:gd name="connsiteX1737" fmla="*/ 5869 w 766470"/>
              <a:gd name="connsiteY1737" fmla="*/ 81868 h 774608"/>
              <a:gd name="connsiteX1738" fmla="*/ 5496 w 766470"/>
              <a:gd name="connsiteY1738" fmla="*/ 83356 h 774608"/>
              <a:gd name="connsiteX1739" fmla="*/ 5345 w 766470"/>
              <a:gd name="connsiteY1739" fmla="*/ 85008 h 774608"/>
              <a:gd name="connsiteX1740" fmla="*/ 5569 w 766470"/>
              <a:gd name="connsiteY1740" fmla="*/ 86659 h 774608"/>
              <a:gd name="connsiteX1741" fmla="*/ 5944 w 766470"/>
              <a:gd name="connsiteY1741" fmla="*/ 88082 h 774608"/>
              <a:gd name="connsiteX1742" fmla="*/ 6693 w 766470"/>
              <a:gd name="connsiteY1742" fmla="*/ 89210 h 774608"/>
              <a:gd name="connsiteX1743" fmla="*/ 7216 w 766470"/>
              <a:gd name="connsiteY1743" fmla="*/ 90469 h 774608"/>
              <a:gd name="connsiteX1744" fmla="*/ 7965 w 766470"/>
              <a:gd name="connsiteY1744" fmla="*/ 91597 h 774608"/>
              <a:gd name="connsiteX1745" fmla="*/ 8339 w 766470"/>
              <a:gd name="connsiteY1745" fmla="*/ 93020 h 774608"/>
              <a:gd name="connsiteX1746" fmla="*/ 8864 w 766470"/>
              <a:gd name="connsiteY1746" fmla="*/ 94295 h 774608"/>
              <a:gd name="connsiteX1747" fmla="*/ 9088 w 766470"/>
              <a:gd name="connsiteY1747" fmla="*/ 95947 h 774608"/>
              <a:gd name="connsiteX1748" fmla="*/ 9463 w 766470"/>
              <a:gd name="connsiteY1748" fmla="*/ 97435 h 774608"/>
              <a:gd name="connsiteX1749" fmla="*/ 9837 w 766470"/>
              <a:gd name="connsiteY1749" fmla="*/ 98857 h 774608"/>
              <a:gd name="connsiteX1750" fmla="*/ 10212 w 766470"/>
              <a:gd name="connsiteY1750" fmla="*/ 100361 h 774608"/>
              <a:gd name="connsiteX1751" fmla="*/ 10586 w 766470"/>
              <a:gd name="connsiteY1751" fmla="*/ 101849 h 774608"/>
              <a:gd name="connsiteX1752" fmla="*/ 11333 w 766470"/>
              <a:gd name="connsiteY1752" fmla="*/ 102896 h 774608"/>
              <a:gd name="connsiteX1753" fmla="*/ 12082 w 766470"/>
              <a:gd name="connsiteY1753" fmla="*/ 104024 h 774608"/>
              <a:gd name="connsiteX1754" fmla="*/ 12831 w 766470"/>
              <a:gd name="connsiteY1754" fmla="*/ 105071 h 774608"/>
              <a:gd name="connsiteX1755" fmla="*/ 13578 w 766470"/>
              <a:gd name="connsiteY1755" fmla="*/ 106199 h 77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</a:cxnLst>
            <a:rect l="l" t="t" r="r" b="b"/>
            <a:pathLst>
              <a:path w="766470" h="774608">
                <a:moveTo>
                  <a:pt x="13578" y="106199"/>
                </a:moveTo>
                <a:lnTo>
                  <a:pt x="14477" y="107098"/>
                </a:lnTo>
                <a:lnTo>
                  <a:pt x="15450" y="107997"/>
                </a:lnTo>
                <a:lnTo>
                  <a:pt x="16348" y="108962"/>
                </a:lnTo>
                <a:lnTo>
                  <a:pt x="17472" y="109633"/>
                </a:lnTo>
                <a:lnTo>
                  <a:pt x="18595" y="110385"/>
                </a:lnTo>
                <a:lnTo>
                  <a:pt x="19643" y="111137"/>
                </a:lnTo>
                <a:lnTo>
                  <a:pt x="20765" y="111807"/>
                </a:lnTo>
                <a:lnTo>
                  <a:pt x="21888" y="112559"/>
                </a:lnTo>
                <a:lnTo>
                  <a:pt x="23010" y="113312"/>
                </a:lnTo>
                <a:lnTo>
                  <a:pt x="23909" y="114211"/>
                </a:lnTo>
                <a:lnTo>
                  <a:pt x="25032" y="114947"/>
                </a:lnTo>
                <a:lnTo>
                  <a:pt x="26154" y="115634"/>
                </a:lnTo>
                <a:lnTo>
                  <a:pt x="26903" y="116745"/>
                </a:lnTo>
                <a:lnTo>
                  <a:pt x="27652" y="117874"/>
                </a:lnTo>
                <a:lnTo>
                  <a:pt x="28175" y="119149"/>
                </a:lnTo>
                <a:lnTo>
                  <a:pt x="28924" y="120196"/>
                </a:lnTo>
                <a:lnTo>
                  <a:pt x="29673" y="121307"/>
                </a:lnTo>
                <a:lnTo>
                  <a:pt x="30422" y="122370"/>
                </a:lnTo>
                <a:lnTo>
                  <a:pt x="31171" y="123482"/>
                </a:lnTo>
                <a:lnTo>
                  <a:pt x="31918" y="124610"/>
                </a:lnTo>
                <a:lnTo>
                  <a:pt x="32667" y="125657"/>
                </a:lnTo>
                <a:lnTo>
                  <a:pt x="33416" y="126785"/>
                </a:lnTo>
                <a:lnTo>
                  <a:pt x="34089" y="127897"/>
                </a:lnTo>
                <a:lnTo>
                  <a:pt x="35062" y="128796"/>
                </a:lnTo>
                <a:lnTo>
                  <a:pt x="35811" y="129843"/>
                </a:lnTo>
                <a:lnTo>
                  <a:pt x="36560" y="130971"/>
                </a:lnTo>
                <a:lnTo>
                  <a:pt x="37307" y="132099"/>
                </a:lnTo>
                <a:lnTo>
                  <a:pt x="37832" y="133358"/>
                </a:lnTo>
                <a:lnTo>
                  <a:pt x="38581" y="134421"/>
                </a:lnTo>
                <a:lnTo>
                  <a:pt x="40527" y="142041"/>
                </a:lnTo>
                <a:lnTo>
                  <a:pt x="40525" y="142368"/>
                </a:lnTo>
                <a:lnTo>
                  <a:pt x="40445" y="143365"/>
                </a:lnTo>
                <a:lnTo>
                  <a:pt x="40152" y="145409"/>
                </a:lnTo>
                <a:lnTo>
                  <a:pt x="40527" y="146537"/>
                </a:lnTo>
                <a:lnTo>
                  <a:pt x="40676" y="147813"/>
                </a:lnTo>
                <a:lnTo>
                  <a:pt x="41050" y="149235"/>
                </a:lnTo>
                <a:lnTo>
                  <a:pt x="41125" y="151099"/>
                </a:lnTo>
                <a:lnTo>
                  <a:pt x="41125" y="152980"/>
                </a:lnTo>
                <a:lnTo>
                  <a:pt x="41125" y="154778"/>
                </a:lnTo>
                <a:lnTo>
                  <a:pt x="41125" y="156577"/>
                </a:lnTo>
                <a:lnTo>
                  <a:pt x="41500" y="158065"/>
                </a:lnTo>
                <a:lnTo>
                  <a:pt x="42098" y="159340"/>
                </a:lnTo>
                <a:lnTo>
                  <a:pt x="42185" y="159504"/>
                </a:lnTo>
                <a:lnTo>
                  <a:pt x="42847" y="160469"/>
                </a:lnTo>
                <a:lnTo>
                  <a:pt x="43238" y="161008"/>
                </a:lnTo>
                <a:lnTo>
                  <a:pt x="43596" y="161515"/>
                </a:lnTo>
                <a:lnTo>
                  <a:pt x="44270" y="162627"/>
                </a:lnTo>
                <a:lnTo>
                  <a:pt x="44569" y="162938"/>
                </a:lnTo>
                <a:lnTo>
                  <a:pt x="45691" y="165178"/>
                </a:lnTo>
                <a:lnTo>
                  <a:pt x="49134" y="168546"/>
                </a:lnTo>
                <a:lnTo>
                  <a:pt x="57668" y="175430"/>
                </a:lnTo>
                <a:lnTo>
                  <a:pt x="59811" y="176820"/>
                </a:lnTo>
                <a:lnTo>
                  <a:pt x="60511" y="177310"/>
                </a:lnTo>
                <a:lnTo>
                  <a:pt x="65302" y="180515"/>
                </a:lnTo>
                <a:lnTo>
                  <a:pt x="69643" y="185682"/>
                </a:lnTo>
                <a:lnTo>
                  <a:pt x="73911" y="192501"/>
                </a:lnTo>
                <a:lnTo>
                  <a:pt x="73911" y="194152"/>
                </a:lnTo>
                <a:lnTo>
                  <a:pt x="74434" y="195411"/>
                </a:lnTo>
                <a:lnTo>
                  <a:pt x="75033" y="196687"/>
                </a:lnTo>
                <a:lnTo>
                  <a:pt x="75407" y="198109"/>
                </a:lnTo>
                <a:lnTo>
                  <a:pt x="75782" y="199614"/>
                </a:lnTo>
                <a:lnTo>
                  <a:pt x="76307" y="200889"/>
                </a:lnTo>
                <a:lnTo>
                  <a:pt x="76905" y="202148"/>
                </a:lnTo>
                <a:lnTo>
                  <a:pt x="77428" y="203423"/>
                </a:lnTo>
                <a:lnTo>
                  <a:pt x="78177" y="204552"/>
                </a:lnTo>
                <a:lnTo>
                  <a:pt x="78776" y="205827"/>
                </a:lnTo>
                <a:lnTo>
                  <a:pt x="79525" y="206874"/>
                </a:lnTo>
                <a:lnTo>
                  <a:pt x="80198" y="208002"/>
                </a:lnTo>
                <a:lnTo>
                  <a:pt x="80797" y="209261"/>
                </a:lnTo>
                <a:lnTo>
                  <a:pt x="81546" y="210389"/>
                </a:lnTo>
                <a:lnTo>
                  <a:pt x="82294" y="211436"/>
                </a:lnTo>
                <a:lnTo>
                  <a:pt x="82818" y="212711"/>
                </a:lnTo>
                <a:lnTo>
                  <a:pt x="83416" y="214052"/>
                </a:lnTo>
                <a:lnTo>
                  <a:pt x="83941" y="215327"/>
                </a:lnTo>
                <a:lnTo>
                  <a:pt x="84690" y="216374"/>
                </a:lnTo>
                <a:lnTo>
                  <a:pt x="85439" y="217502"/>
                </a:lnTo>
                <a:lnTo>
                  <a:pt x="86336" y="218401"/>
                </a:lnTo>
                <a:lnTo>
                  <a:pt x="87309" y="219300"/>
                </a:lnTo>
                <a:lnTo>
                  <a:pt x="88058" y="220412"/>
                </a:lnTo>
                <a:lnTo>
                  <a:pt x="88581" y="221688"/>
                </a:lnTo>
                <a:lnTo>
                  <a:pt x="89293" y="223307"/>
                </a:lnTo>
                <a:lnTo>
                  <a:pt x="89705" y="224991"/>
                </a:lnTo>
                <a:lnTo>
                  <a:pt x="90303" y="226266"/>
                </a:lnTo>
                <a:lnTo>
                  <a:pt x="90678" y="227672"/>
                </a:lnTo>
                <a:lnTo>
                  <a:pt x="90827" y="229324"/>
                </a:lnTo>
                <a:lnTo>
                  <a:pt x="91389" y="231531"/>
                </a:lnTo>
                <a:lnTo>
                  <a:pt x="91950" y="233739"/>
                </a:lnTo>
                <a:lnTo>
                  <a:pt x="92175" y="235390"/>
                </a:lnTo>
                <a:lnTo>
                  <a:pt x="92699" y="236666"/>
                </a:lnTo>
                <a:lnTo>
                  <a:pt x="93148" y="238153"/>
                </a:lnTo>
                <a:lnTo>
                  <a:pt x="94197" y="240704"/>
                </a:lnTo>
                <a:lnTo>
                  <a:pt x="95169" y="244890"/>
                </a:lnTo>
                <a:lnTo>
                  <a:pt x="95393" y="246542"/>
                </a:lnTo>
                <a:lnTo>
                  <a:pt x="96046" y="248308"/>
                </a:lnTo>
                <a:lnTo>
                  <a:pt x="96891" y="250580"/>
                </a:lnTo>
                <a:lnTo>
                  <a:pt x="97264" y="252003"/>
                </a:lnTo>
                <a:lnTo>
                  <a:pt x="99659" y="256941"/>
                </a:lnTo>
                <a:lnTo>
                  <a:pt x="100121" y="258560"/>
                </a:lnTo>
                <a:lnTo>
                  <a:pt x="101072" y="260898"/>
                </a:lnTo>
                <a:lnTo>
                  <a:pt x="102938" y="264659"/>
                </a:lnTo>
                <a:lnTo>
                  <a:pt x="104244" y="268224"/>
                </a:lnTo>
                <a:lnTo>
                  <a:pt x="104990" y="270284"/>
                </a:lnTo>
                <a:lnTo>
                  <a:pt x="106296" y="274404"/>
                </a:lnTo>
                <a:lnTo>
                  <a:pt x="109094" y="280225"/>
                </a:lnTo>
                <a:lnTo>
                  <a:pt x="111519" y="282662"/>
                </a:lnTo>
                <a:lnTo>
                  <a:pt x="115250" y="288090"/>
                </a:lnTo>
                <a:lnTo>
                  <a:pt x="115528" y="288548"/>
                </a:lnTo>
                <a:lnTo>
                  <a:pt x="117114" y="291099"/>
                </a:lnTo>
                <a:lnTo>
                  <a:pt x="118794" y="293911"/>
                </a:lnTo>
                <a:lnTo>
                  <a:pt x="119528" y="295759"/>
                </a:lnTo>
                <a:lnTo>
                  <a:pt x="121032" y="299160"/>
                </a:lnTo>
                <a:lnTo>
                  <a:pt x="122152" y="302169"/>
                </a:lnTo>
                <a:lnTo>
                  <a:pt x="122711" y="305913"/>
                </a:lnTo>
                <a:lnTo>
                  <a:pt x="123645" y="309102"/>
                </a:lnTo>
                <a:lnTo>
                  <a:pt x="123830" y="310786"/>
                </a:lnTo>
                <a:lnTo>
                  <a:pt x="124950" y="313794"/>
                </a:lnTo>
                <a:lnTo>
                  <a:pt x="126158" y="316084"/>
                </a:lnTo>
                <a:lnTo>
                  <a:pt x="127206" y="316836"/>
                </a:lnTo>
                <a:lnTo>
                  <a:pt x="128328" y="317506"/>
                </a:lnTo>
                <a:lnTo>
                  <a:pt x="129451" y="318258"/>
                </a:lnTo>
                <a:lnTo>
                  <a:pt x="130575" y="318994"/>
                </a:lnTo>
                <a:lnTo>
                  <a:pt x="131472" y="319893"/>
                </a:lnTo>
                <a:lnTo>
                  <a:pt x="132596" y="320580"/>
                </a:lnTo>
                <a:lnTo>
                  <a:pt x="133644" y="321316"/>
                </a:lnTo>
                <a:lnTo>
                  <a:pt x="134766" y="322068"/>
                </a:lnTo>
                <a:lnTo>
                  <a:pt x="135889" y="322739"/>
                </a:lnTo>
                <a:lnTo>
                  <a:pt x="137011" y="323491"/>
                </a:lnTo>
                <a:lnTo>
                  <a:pt x="137910" y="324390"/>
                </a:lnTo>
                <a:lnTo>
                  <a:pt x="139033" y="325142"/>
                </a:lnTo>
                <a:lnTo>
                  <a:pt x="139931" y="326042"/>
                </a:lnTo>
                <a:lnTo>
                  <a:pt x="140829" y="326941"/>
                </a:lnTo>
                <a:lnTo>
                  <a:pt x="141952" y="327677"/>
                </a:lnTo>
                <a:lnTo>
                  <a:pt x="142850" y="328576"/>
                </a:lnTo>
                <a:lnTo>
                  <a:pt x="143823" y="329475"/>
                </a:lnTo>
                <a:lnTo>
                  <a:pt x="144722" y="330375"/>
                </a:lnTo>
                <a:lnTo>
                  <a:pt x="145620" y="331274"/>
                </a:lnTo>
                <a:lnTo>
                  <a:pt x="146368" y="332402"/>
                </a:lnTo>
                <a:lnTo>
                  <a:pt x="147116" y="333514"/>
                </a:lnTo>
                <a:lnTo>
                  <a:pt x="147865" y="334577"/>
                </a:lnTo>
                <a:lnTo>
                  <a:pt x="148239" y="336065"/>
                </a:lnTo>
                <a:lnTo>
                  <a:pt x="148613" y="337487"/>
                </a:lnTo>
                <a:lnTo>
                  <a:pt x="148988" y="338992"/>
                </a:lnTo>
                <a:lnTo>
                  <a:pt x="149586" y="340251"/>
                </a:lnTo>
                <a:lnTo>
                  <a:pt x="149961" y="341673"/>
                </a:lnTo>
                <a:lnTo>
                  <a:pt x="150486" y="342949"/>
                </a:lnTo>
                <a:lnTo>
                  <a:pt x="150858" y="344453"/>
                </a:lnTo>
                <a:lnTo>
                  <a:pt x="151459" y="345728"/>
                </a:lnTo>
                <a:lnTo>
                  <a:pt x="151982" y="346988"/>
                </a:lnTo>
                <a:lnTo>
                  <a:pt x="152580" y="348263"/>
                </a:lnTo>
                <a:lnTo>
                  <a:pt x="153105" y="349538"/>
                </a:lnTo>
                <a:lnTo>
                  <a:pt x="153628" y="350814"/>
                </a:lnTo>
                <a:lnTo>
                  <a:pt x="153852" y="352465"/>
                </a:lnTo>
                <a:lnTo>
                  <a:pt x="153704" y="354100"/>
                </a:lnTo>
                <a:lnTo>
                  <a:pt x="153329" y="355605"/>
                </a:lnTo>
                <a:lnTo>
                  <a:pt x="152806" y="356880"/>
                </a:lnTo>
                <a:lnTo>
                  <a:pt x="152432" y="358303"/>
                </a:lnTo>
                <a:lnTo>
                  <a:pt x="152057" y="359791"/>
                </a:lnTo>
                <a:lnTo>
                  <a:pt x="151758" y="361295"/>
                </a:lnTo>
                <a:lnTo>
                  <a:pt x="151534" y="362946"/>
                </a:lnTo>
                <a:lnTo>
                  <a:pt x="151383" y="364581"/>
                </a:lnTo>
                <a:lnTo>
                  <a:pt x="151233" y="366233"/>
                </a:lnTo>
                <a:lnTo>
                  <a:pt x="151233" y="368032"/>
                </a:lnTo>
                <a:lnTo>
                  <a:pt x="151383" y="369683"/>
                </a:lnTo>
                <a:lnTo>
                  <a:pt x="151758" y="371171"/>
                </a:lnTo>
                <a:lnTo>
                  <a:pt x="152356" y="372446"/>
                </a:lnTo>
                <a:lnTo>
                  <a:pt x="152880" y="373722"/>
                </a:lnTo>
                <a:lnTo>
                  <a:pt x="153254" y="375144"/>
                </a:lnTo>
                <a:lnTo>
                  <a:pt x="153628" y="376632"/>
                </a:lnTo>
                <a:lnTo>
                  <a:pt x="153852" y="378284"/>
                </a:lnTo>
                <a:lnTo>
                  <a:pt x="154228" y="379706"/>
                </a:lnTo>
                <a:lnTo>
                  <a:pt x="154228" y="381570"/>
                </a:lnTo>
                <a:lnTo>
                  <a:pt x="154228" y="383369"/>
                </a:lnTo>
                <a:lnTo>
                  <a:pt x="154078" y="385021"/>
                </a:lnTo>
                <a:lnTo>
                  <a:pt x="153928" y="386672"/>
                </a:lnTo>
                <a:lnTo>
                  <a:pt x="153704" y="388307"/>
                </a:lnTo>
                <a:lnTo>
                  <a:pt x="153404" y="389811"/>
                </a:lnTo>
                <a:lnTo>
                  <a:pt x="153030" y="391234"/>
                </a:lnTo>
                <a:lnTo>
                  <a:pt x="152656" y="392738"/>
                </a:lnTo>
                <a:lnTo>
                  <a:pt x="152281" y="394161"/>
                </a:lnTo>
                <a:lnTo>
                  <a:pt x="151982" y="395649"/>
                </a:lnTo>
                <a:lnTo>
                  <a:pt x="151758" y="397300"/>
                </a:lnTo>
                <a:lnTo>
                  <a:pt x="151459" y="398788"/>
                </a:lnTo>
                <a:lnTo>
                  <a:pt x="151233" y="400440"/>
                </a:lnTo>
                <a:lnTo>
                  <a:pt x="151084" y="402010"/>
                </a:lnTo>
                <a:lnTo>
                  <a:pt x="151308" y="403726"/>
                </a:lnTo>
                <a:lnTo>
                  <a:pt x="151459" y="405378"/>
                </a:lnTo>
                <a:lnTo>
                  <a:pt x="151683" y="406948"/>
                </a:lnTo>
                <a:lnTo>
                  <a:pt x="151683" y="408828"/>
                </a:lnTo>
                <a:lnTo>
                  <a:pt x="151831" y="410463"/>
                </a:lnTo>
                <a:lnTo>
                  <a:pt x="151683" y="412115"/>
                </a:lnTo>
                <a:lnTo>
                  <a:pt x="151683" y="413913"/>
                </a:lnTo>
                <a:lnTo>
                  <a:pt x="151534" y="415565"/>
                </a:lnTo>
                <a:lnTo>
                  <a:pt x="151383" y="417200"/>
                </a:lnTo>
                <a:lnTo>
                  <a:pt x="151009" y="418704"/>
                </a:lnTo>
                <a:lnTo>
                  <a:pt x="150486" y="419980"/>
                </a:lnTo>
                <a:lnTo>
                  <a:pt x="150260" y="420503"/>
                </a:lnTo>
                <a:lnTo>
                  <a:pt x="149737" y="421255"/>
                </a:lnTo>
                <a:lnTo>
                  <a:pt x="149212" y="422514"/>
                </a:lnTo>
                <a:lnTo>
                  <a:pt x="148689" y="423789"/>
                </a:lnTo>
                <a:lnTo>
                  <a:pt x="148764" y="424918"/>
                </a:lnTo>
                <a:lnTo>
                  <a:pt x="148837" y="425441"/>
                </a:lnTo>
                <a:lnTo>
                  <a:pt x="149063" y="427092"/>
                </a:lnTo>
                <a:lnTo>
                  <a:pt x="148913" y="428728"/>
                </a:lnTo>
                <a:lnTo>
                  <a:pt x="148676" y="430444"/>
                </a:lnTo>
                <a:lnTo>
                  <a:pt x="148390" y="431883"/>
                </a:lnTo>
                <a:lnTo>
                  <a:pt x="148164" y="433518"/>
                </a:lnTo>
                <a:lnTo>
                  <a:pt x="148015" y="435170"/>
                </a:lnTo>
                <a:lnTo>
                  <a:pt x="147865" y="436821"/>
                </a:lnTo>
                <a:lnTo>
                  <a:pt x="147865" y="438620"/>
                </a:lnTo>
                <a:lnTo>
                  <a:pt x="147716" y="440255"/>
                </a:lnTo>
                <a:lnTo>
                  <a:pt x="147490" y="441907"/>
                </a:lnTo>
                <a:lnTo>
                  <a:pt x="147490" y="443787"/>
                </a:lnTo>
                <a:lnTo>
                  <a:pt x="147191" y="445210"/>
                </a:lnTo>
                <a:lnTo>
                  <a:pt x="146592" y="446469"/>
                </a:lnTo>
                <a:lnTo>
                  <a:pt x="146293" y="447973"/>
                </a:lnTo>
                <a:lnTo>
                  <a:pt x="146442" y="449624"/>
                </a:lnTo>
                <a:lnTo>
                  <a:pt x="146818" y="451047"/>
                </a:lnTo>
                <a:lnTo>
                  <a:pt x="147042" y="452682"/>
                </a:lnTo>
                <a:lnTo>
                  <a:pt x="147042" y="454563"/>
                </a:lnTo>
                <a:lnTo>
                  <a:pt x="147042" y="456361"/>
                </a:lnTo>
                <a:lnTo>
                  <a:pt x="146892" y="457996"/>
                </a:lnTo>
                <a:lnTo>
                  <a:pt x="146517" y="459501"/>
                </a:lnTo>
                <a:lnTo>
                  <a:pt x="146368" y="461152"/>
                </a:lnTo>
                <a:lnTo>
                  <a:pt x="145994" y="462575"/>
                </a:lnTo>
                <a:lnTo>
                  <a:pt x="145620" y="464063"/>
                </a:lnTo>
                <a:lnTo>
                  <a:pt x="145096" y="465485"/>
                </a:lnTo>
                <a:lnTo>
                  <a:pt x="144722" y="466989"/>
                </a:lnTo>
                <a:lnTo>
                  <a:pt x="144197" y="468265"/>
                </a:lnTo>
                <a:lnTo>
                  <a:pt x="143993" y="469082"/>
                </a:lnTo>
                <a:lnTo>
                  <a:pt x="143823" y="469753"/>
                </a:lnTo>
                <a:lnTo>
                  <a:pt x="143299" y="471028"/>
                </a:lnTo>
                <a:lnTo>
                  <a:pt x="143000" y="472451"/>
                </a:lnTo>
                <a:lnTo>
                  <a:pt x="142400" y="473726"/>
                </a:lnTo>
                <a:lnTo>
                  <a:pt x="142027" y="475214"/>
                </a:lnTo>
                <a:lnTo>
                  <a:pt x="141877" y="476866"/>
                </a:lnTo>
                <a:lnTo>
                  <a:pt x="141877" y="477094"/>
                </a:lnTo>
                <a:lnTo>
                  <a:pt x="141726" y="478517"/>
                </a:lnTo>
                <a:lnTo>
                  <a:pt x="141354" y="479940"/>
                </a:lnTo>
                <a:lnTo>
                  <a:pt x="140979" y="481428"/>
                </a:lnTo>
                <a:lnTo>
                  <a:pt x="140829" y="483079"/>
                </a:lnTo>
                <a:lnTo>
                  <a:pt x="140454" y="484567"/>
                </a:lnTo>
                <a:lnTo>
                  <a:pt x="140305" y="486218"/>
                </a:lnTo>
                <a:lnTo>
                  <a:pt x="140155" y="487870"/>
                </a:lnTo>
                <a:lnTo>
                  <a:pt x="139931" y="489522"/>
                </a:lnTo>
                <a:lnTo>
                  <a:pt x="140006" y="491320"/>
                </a:lnTo>
                <a:lnTo>
                  <a:pt x="140006" y="493102"/>
                </a:lnTo>
                <a:lnTo>
                  <a:pt x="140155" y="494754"/>
                </a:lnTo>
                <a:lnTo>
                  <a:pt x="140381" y="496405"/>
                </a:lnTo>
                <a:lnTo>
                  <a:pt x="140605" y="498040"/>
                </a:lnTo>
                <a:lnTo>
                  <a:pt x="140753" y="499692"/>
                </a:lnTo>
                <a:lnTo>
                  <a:pt x="140979" y="501343"/>
                </a:lnTo>
                <a:lnTo>
                  <a:pt x="141128" y="502995"/>
                </a:lnTo>
                <a:lnTo>
                  <a:pt x="141502" y="504417"/>
                </a:lnTo>
                <a:lnTo>
                  <a:pt x="141877" y="505905"/>
                </a:lnTo>
                <a:lnTo>
                  <a:pt x="142475" y="507181"/>
                </a:lnTo>
                <a:lnTo>
                  <a:pt x="142850" y="508603"/>
                </a:lnTo>
                <a:lnTo>
                  <a:pt x="143599" y="509732"/>
                </a:lnTo>
                <a:lnTo>
                  <a:pt x="144122" y="510991"/>
                </a:lnTo>
                <a:lnTo>
                  <a:pt x="144347" y="512642"/>
                </a:lnTo>
                <a:lnTo>
                  <a:pt x="144496" y="514294"/>
                </a:lnTo>
                <a:lnTo>
                  <a:pt x="144571" y="516092"/>
                </a:lnTo>
                <a:lnTo>
                  <a:pt x="144722" y="517727"/>
                </a:lnTo>
                <a:lnTo>
                  <a:pt x="144946" y="519379"/>
                </a:lnTo>
                <a:lnTo>
                  <a:pt x="145096" y="521030"/>
                </a:lnTo>
                <a:lnTo>
                  <a:pt x="144946" y="522682"/>
                </a:lnTo>
                <a:lnTo>
                  <a:pt x="144946" y="524546"/>
                </a:lnTo>
                <a:lnTo>
                  <a:pt x="144946" y="526345"/>
                </a:lnTo>
                <a:lnTo>
                  <a:pt x="145170" y="527996"/>
                </a:lnTo>
                <a:lnTo>
                  <a:pt x="145353" y="529320"/>
                </a:lnTo>
                <a:lnTo>
                  <a:pt x="145396" y="529631"/>
                </a:lnTo>
                <a:lnTo>
                  <a:pt x="145170" y="531283"/>
                </a:lnTo>
                <a:lnTo>
                  <a:pt x="145170" y="533081"/>
                </a:lnTo>
                <a:lnTo>
                  <a:pt x="145021" y="534733"/>
                </a:lnTo>
                <a:lnTo>
                  <a:pt x="145245" y="535992"/>
                </a:lnTo>
                <a:lnTo>
                  <a:pt x="145994" y="537120"/>
                </a:lnTo>
                <a:lnTo>
                  <a:pt x="146517" y="538395"/>
                </a:lnTo>
                <a:lnTo>
                  <a:pt x="147266" y="539442"/>
                </a:lnTo>
                <a:lnTo>
                  <a:pt x="147791" y="540717"/>
                </a:lnTo>
                <a:lnTo>
                  <a:pt x="148390" y="541993"/>
                </a:lnTo>
                <a:lnTo>
                  <a:pt x="149137" y="543105"/>
                </a:lnTo>
                <a:lnTo>
                  <a:pt x="149513" y="544527"/>
                </a:lnTo>
                <a:lnTo>
                  <a:pt x="150036" y="545803"/>
                </a:lnTo>
                <a:lnTo>
                  <a:pt x="150411" y="547307"/>
                </a:lnTo>
                <a:lnTo>
                  <a:pt x="150785" y="548729"/>
                </a:lnTo>
                <a:lnTo>
                  <a:pt x="151383" y="549988"/>
                </a:lnTo>
                <a:lnTo>
                  <a:pt x="151907" y="551264"/>
                </a:lnTo>
                <a:lnTo>
                  <a:pt x="152507" y="552539"/>
                </a:lnTo>
                <a:lnTo>
                  <a:pt x="153030" y="553815"/>
                </a:lnTo>
                <a:lnTo>
                  <a:pt x="153628" y="555090"/>
                </a:lnTo>
                <a:lnTo>
                  <a:pt x="154153" y="556365"/>
                </a:lnTo>
                <a:lnTo>
                  <a:pt x="154528" y="557853"/>
                </a:lnTo>
                <a:lnTo>
                  <a:pt x="154901" y="559276"/>
                </a:lnTo>
                <a:lnTo>
                  <a:pt x="155275" y="560780"/>
                </a:lnTo>
                <a:lnTo>
                  <a:pt x="155501" y="562415"/>
                </a:lnTo>
                <a:lnTo>
                  <a:pt x="155649" y="564067"/>
                </a:lnTo>
                <a:lnTo>
                  <a:pt x="155649" y="565212"/>
                </a:lnTo>
                <a:lnTo>
                  <a:pt x="155649" y="565865"/>
                </a:lnTo>
                <a:lnTo>
                  <a:pt x="155350" y="567370"/>
                </a:lnTo>
                <a:lnTo>
                  <a:pt x="155350" y="569152"/>
                </a:lnTo>
                <a:lnTo>
                  <a:pt x="155350" y="570951"/>
                </a:lnTo>
                <a:lnTo>
                  <a:pt x="155201" y="572602"/>
                </a:lnTo>
                <a:lnTo>
                  <a:pt x="154976" y="574254"/>
                </a:lnTo>
                <a:lnTo>
                  <a:pt x="154677" y="575742"/>
                </a:lnTo>
                <a:lnTo>
                  <a:pt x="154078" y="577017"/>
                </a:lnTo>
                <a:lnTo>
                  <a:pt x="154453" y="578145"/>
                </a:lnTo>
                <a:lnTo>
                  <a:pt x="154302" y="579715"/>
                </a:lnTo>
                <a:lnTo>
                  <a:pt x="153928" y="581203"/>
                </a:lnTo>
                <a:lnTo>
                  <a:pt x="153628" y="582707"/>
                </a:lnTo>
                <a:lnTo>
                  <a:pt x="153254" y="584130"/>
                </a:lnTo>
                <a:lnTo>
                  <a:pt x="152880" y="585634"/>
                </a:lnTo>
                <a:lnTo>
                  <a:pt x="152507" y="587040"/>
                </a:lnTo>
                <a:lnTo>
                  <a:pt x="152356" y="588692"/>
                </a:lnTo>
                <a:lnTo>
                  <a:pt x="151982" y="590196"/>
                </a:lnTo>
                <a:lnTo>
                  <a:pt x="151831" y="591766"/>
                </a:lnTo>
                <a:lnTo>
                  <a:pt x="151683" y="593417"/>
                </a:lnTo>
                <a:lnTo>
                  <a:pt x="151308" y="594905"/>
                </a:lnTo>
                <a:lnTo>
                  <a:pt x="151159" y="596557"/>
                </a:lnTo>
                <a:lnTo>
                  <a:pt x="150934" y="598208"/>
                </a:lnTo>
                <a:lnTo>
                  <a:pt x="150785" y="599843"/>
                </a:lnTo>
                <a:lnTo>
                  <a:pt x="150635" y="601495"/>
                </a:lnTo>
                <a:lnTo>
                  <a:pt x="150111" y="602770"/>
                </a:lnTo>
                <a:lnTo>
                  <a:pt x="149513" y="604046"/>
                </a:lnTo>
                <a:lnTo>
                  <a:pt x="148988" y="605305"/>
                </a:lnTo>
                <a:lnTo>
                  <a:pt x="148465" y="606580"/>
                </a:lnTo>
                <a:lnTo>
                  <a:pt x="147940" y="607856"/>
                </a:lnTo>
                <a:lnTo>
                  <a:pt x="147417" y="609131"/>
                </a:lnTo>
                <a:lnTo>
                  <a:pt x="146818" y="610472"/>
                </a:lnTo>
                <a:lnTo>
                  <a:pt x="146293" y="611747"/>
                </a:lnTo>
                <a:lnTo>
                  <a:pt x="145770" y="613023"/>
                </a:lnTo>
                <a:lnTo>
                  <a:pt x="145245" y="614298"/>
                </a:lnTo>
                <a:lnTo>
                  <a:pt x="144647" y="615573"/>
                </a:lnTo>
                <a:lnTo>
                  <a:pt x="144122" y="616832"/>
                </a:lnTo>
                <a:lnTo>
                  <a:pt x="143749" y="618337"/>
                </a:lnTo>
                <a:lnTo>
                  <a:pt x="143224" y="619612"/>
                </a:lnTo>
                <a:lnTo>
                  <a:pt x="142701" y="620888"/>
                </a:lnTo>
                <a:lnTo>
                  <a:pt x="142176" y="622147"/>
                </a:lnTo>
                <a:lnTo>
                  <a:pt x="141802" y="623569"/>
                </a:lnTo>
                <a:lnTo>
                  <a:pt x="141278" y="624845"/>
                </a:lnTo>
                <a:lnTo>
                  <a:pt x="140753" y="626202"/>
                </a:lnTo>
                <a:lnTo>
                  <a:pt x="140155" y="627477"/>
                </a:lnTo>
                <a:lnTo>
                  <a:pt x="139257" y="628360"/>
                </a:lnTo>
                <a:lnTo>
                  <a:pt x="138584" y="629488"/>
                </a:lnTo>
                <a:lnTo>
                  <a:pt x="137835" y="630535"/>
                </a:lnTo>
                <a:lnTo>
                  <a:pt x="137086" y="631663"/>
                </a:lnTo>
                <a:lnTo>
                  <a:pt x="136188" y="632562"/>
                </a:lnTo>
                <a:lnTo>
                  <a:pt x="135514" y="633674"/>
                </a:lnTo>
                <a:lnTo>
                  <a:pt x="134542" y="634573"/>
                </a:lnTo>
                <a:lnTo>
                  <a:pt x="133644" y="635473"/>
                </a:lnTo>
                <a:lnTo>
                  <a:pt x="132745" y="636454"/>
                </a:lnTo>
                <a:lnTo>
                  <a:pt x="131847" y="637353"/>
                </a:lnTo>
                <a:lnTo>
                  <a:pt x="131098" y="638465"/>
                </a:lnTo>
                <a:lnTo>
                  <a:pt x="130200" y="639365"/>
                </a:lnTo>
                <a:lnTo>
                  <a:pt x="129301" y="640264"/>
                </a:lnTo>
                <a:lnTo>
                  <a:pt x="128403" y="641245"/>
                </a:lnTo>
                <a:lnTo>
                  <a:pt x="127654" y="642291"/>
                </a:lnTo>
                <a:lnTo>
                  <a:pt x="126981" y="643419"/>
                </a:lnTo>
                <a:lnTo>
                  <a:pt x="126233" y="644531"/>
                </a:lnTo>
                <a:lnTo>
                  <a:pt x="125709" y="645807"/>
                </a:lnTo>
                <a:lnTo>
                  <a:pt x="125334" y="647229"/>
                </a:lnTo>
                <a:lnTo>
                  <a:pt x="124960" y="648734"/>
                </a:lnTo>
                <a:lnTo>
                  <a:pt x="124811" y="650369"/>
                </a:lnTo>
                <a:lnTo>
                  <a:pt x="124960" y="650745"/>
                </a:lnTo>
                <a:lnTo>
                  <a:pt x="125185" y="651791"/>
                </a:lnTo>
                <a:lnTo>
                  <a:pt x="125784" y="653067"/>
                </a:lnTo>
                <a:lnTo>
                  <a:pt x="126307" y="654342"/>
                </a:lnTo>
                <a:lnTo>
                  <a:pt x="126832" y="655617"/>
                </a:lnTo>
                <a:lnTo>
                  <a:pt x="127579" y="656730"/>
                </a:lnTo>
                <a:lnTo>
                  <a:pt x="128179" y="658005"/>
                </a:lnTo>
                <a:lnTo>
                  <a:pt x="129077" y="658904"/>
                </a:lnTo>
                <a:lnTo>
                  <a:pt x="129975" y="659804"/>
                </a:lnTo>
                <a:lnTo>
                  <a:pt x="131098" y="660703"/>
                </a:lnTo>
                <a:lnTo>
                  <a:pt x="131996" y="661602"/>
                </a:lnTo>
                <a:lnTo>
                  <a:pt x="133103" y="662338"/>
                </a:lnTo>
                <a:lnTo>
                  <a:pt x="134242" y="663025"/>
                </a:lnTo>
                <a:lnTo>
                  <a:pt x="135290" y="663777"/>
                </a:lnTo>
                <a:lnTo>
                  <a:pt x="136412" y="664447"/>
                </a:lnTo>
                <a:lnTo>
                  <a:pt x="137684" y="665052"/>
                </a:lnTo>
                <a:lnTo>
                  <a:pt x="139333" y="665199"/>
                </a:lnTo>
                <a:lnTo>
                  <a:pt x="140979" y="664971"/>
                </a:lnTo>
                <a:lnTo>
                  <a:pt x="142251" y="664447"/>
                </a:lnTo>
                <a:lnTo>
                  <a:pt x="143375" y="663695"/>
                </a:lnTo>
                <a:lnTo>
                  <a:pt x="144421" y="662943"/>
                </a:lnTo>
                <a:lnTo>
                  <a:pt x="145544" y="662272"/>
                </a:lnTo>
                <a:lnTo>
                  <a:pt x="146818" y="661684"/>
                </a:lnTo>
                <a:lnTo>
                  <a:pt x="147940" y="660932"/>
                </a:lnTo>
                <a:lnTo>
                  <a:pt x="149362" y="660556"/>
                </a:lnTo>
                <a:lnTo>
                  <a:pt x="150858" y="660180"/>
                </a:lnTo>
                <a:lnTo>
                  <a:pt x="152507" y="660408"/>
                </a:lnTo>
                <a:lnTo>
                  <a:pt x="154153" y="660556"/>
                </a:lnTo>
                <a:lnTo>
                  <a:pt x="155425" y="661079"/>
                </a:lnTo>
                <a:lnTo>
                  <a:pt x="156698" y="661602"/>
                </a:lnTo>
                <a:lnTo>
                  <a:pt x="157970" y="662125"/>
                </a:lnTo>
                <a:lnTo>
                  <a:pt x="159616" y="662354"/>
                </a:lnTo>
                <a:lnTo>
                  <a:pt x="161264" y="662501"/>
                </a:lnTo>
                <a:lnTo>
                  <a:pt x="162911" y="662649"/>
                </a:lnTo>
                <a:lnTo>
                  <a:pt x="164782" y="662649"/>
                </a:lnTo>
                <a:lnTo>
                  <a:pt x="166428" y="662796"/>
                </a:lnTo>
                <a:lnTo>
                  <a:pt x="168075" y="663025"/>
                </a:lnTo>
                <a:lnTo>
                  <a:pt x="169497" y="663319"/>
                </a:lnTo>
                <a:lnTo>
                  <a:pt x="170769" y="663924"/>
                </a:lnTo>
                <a:lnTo>
                  <a:pt x="172043" y="664447"/>
                </a:lnTo>
                <a:lnTo>
                  <a:pt x="173391" y="664971"/>
                </a:lnTo>
                <a:lnTo>
                  <a:pt x="174437" y="665723"/>
                </a:lnTo>
                <a:lnTo>
                  <a:pt x="175711" y="666246"/>
                </a:lnTo>
                <a:lnTo>
                  <a:pt x="177058" y="666769"/>
                </a:lnTo>
                <a:lnTo>
                  <a:pt x="178330" y="667292"/>
                </a:lnTo>
                <a:lnTo>
                  <a:pt x="179378" y="668045"/>
                </a:lnTo>
                <a:lnTo>
                  <a:pt x="180726" y="668568"/>
                </a:lnTo>
                <a:lnTo>
                  <a:pt x="181774" y="669320"/>
                </a:lnTo>
                <a:lnTo>
                  <a:pt x="182896" y="669990"/>
                </a:lnTo>
                <a:lnTo>
                  <a:pt x="183795" y="670890"/>
                </a:lnTo>
                <a:lnTo>
                  <a:pt x="184544" y="672001"/>
                </a:lnTo>
                <a:lnTo>
                  <a:pt x="185441" y="672901"/>
                </a:lnTo>
                <a:lnTo>
                  <a:pt x="186190" y="673947"/>
                </a:lnTo>
                <a:lnTo>
                  <a:pt x="187163" y="674928"/>
                </a:lnTo>
                <a:lnTo>
                  <a:pt x="187837" y="675975"/>
                </a:lnTo>
                <a:lnTo>
                  <a:pt x="188584" y="677103"/>
                </a:lnTo>
                <a:lnTo>
                  <a:pt x="189333" y="678150"/>
                </a:lnTo>
                <a:lnTo>
                  <a:pt x="190082" y="679261"/>
                </a:lnTo>
                <a:lnTo>
                  <a:pt x="190605" y="680537"/>
                </a:lnTo>
                <a:lnTo>
                  <a:pt x="191205" y="681812"/>
                </a:lnTo>
                <a:lnTo>
                  <a:pt x="191728" y="683088"/>
                </a:lnTo>
                <a:lnTo>
                  <a:pt x="192327" y="684363"/>
                </a:lnTo>
                <a:lnTo>
                  <a:pt x="193076" y="685998"/>
                </a:lnTo>
                <a:lnTo>
                  <a:pt x="193975" y="687797"/>
                </a:lnTo>
                <a:lnTo>
                  <a:pt x="194722" y="689219"/>
                </a:lnTo>
                <a:lnTo>
                  <a:pt x="195247" y="690495"/>
                </a:lnTo>
                <a:lnTo>
                  <a:pt x="195846" y="691770"/>
                </a:lnTo>
                <a:lnTo>
                  <a:pt x="196369" y="693046"/>
                </a:lnTo>
                <a:lnTo>
                  <a:pt x="196743" y="694534"/>
                </a:lnTo>
                <a:lnTo>
                  <a:pt x="197343" y="695809"/>
                </a:lnTo>
                <a:lnTo>
                  <a:pt x="197718" y="697231"/>
                </a:lnTo>
                <a:lnTo>
                  <a:pt x="198241" y="698507"/>
                </a:lnTo>
                <a:lnTo>
                  <a:pt x="198621" y="699946"/>
                </a:lnTo>
                <a:lnTo>
                  <a:pt x="198990" y="701418"/>
                </a:lnTo>
                <a:lnTo>
                  <a:pt x="199364" y="702840"/>
                </a:lnTo>
                <a:lnTo>
                  <a:pt x="199963" y="704115"/>
                </a:lnTo>
                <a:lnTo>
                  <a:pt x="200337" y="705620"/>
                </a:lnTo>
                <a:lnTo>
                  <a:pt x="200712" y="707042"/>
                </a:lnTo>
                <a:lnTo>
                  <a:pt x="201235" y="708318"/>
                </a:lnTo>
                <a:lnTo>
                  <a:pt x="201610" y="709806"/>
                </a:lnTo>
                <a:lnTo>
                  <a:pt x="202133" y="711081"/>
                </a:lnTo>
                <a:lnTo>
                  <a:pt x="202731" y="712356"/>
                </a:lnTo>
                <a:lnTo>
                  <a:pt x="203256" y="713632"/>
                </a:lnTo>
                <a:lnTo>
                  <a:pt x="203631" y="715054"/>
                </a:lnTo>
                <a:lnTo>
                  <a:pt x="204379" y="716166"/>
                </a:lnTo>
                <a:lnTo>
                  <a:pt x="204978" y="717442"/>
                </a:lnTo>
                <a:lnTo>
                  <a:pt x="205501" y="718717"/>
                </a:lnTo>
                <a:lnTo>
                  <a:pt x="206250" y="719764"/>
                </a:lnTo>
                <a:lnTo>
                  <a:pt x="206999" y="720892"/>
                </a:lnTo>
                <a:lnTo>
                  <a:pt x="207748" y="721938"/>
                </a:lnTo>
                <a:lnTo>
                  <a:pt x="208495" y="723050"/>
                </a:lnTo>
                <a:lnTo>
                  <a:pt x="209394" y="723949"/>
                </a:lnTo>
                <a:lnTo>
                  <a:pt x="210143" y="724996"/>
                </a:lnTo>
                <a:lnTo>
                  <a:pt x="211041" y="725895"/>
                </a:lnTo>
                <a:lnTo>
                  <a:pt x="212164" y="726648"/>
                </a:lnTo>
                <a:lnTo>
                  <a:pt x="213211" y="727400"/>
                </a:lnTo>
                <a:lnTo>
                  <a:pt x="214334" y="728070"/>
                </a:lnTo>
                <a:lnTo>
                  <a:pt x="215457" y="728822"/>
                </a:lnTo>
                <a:lnTo>
                  <a:pt x="216730" y="729345"/>
                </a:lnTo>
                <a:lnTo>
                  <a:pt x="217853" y="730098"/>
                </a:lnTo>
                <a:lnTo>
                  <a:pt x="218751" y="730997"/>
                </a:lnTo>
                <a:lnTo>
                  <a:pt x="219648" y="731896"/>
                </a:lnTo>
                <a:lnTo>
                  <a:pt x="220023" y="733319"/>
                </a:lnTo>
                <a:lnTo>
                  <a:pt x="220397" y="734807"/>
                </a:lnTo>
                <a:lnTo>
                  <a:pt x="220397" y="736605"/>
                </a:lnTo>
                <a:lnTo>
                  <a:pt x="220772" y="738110"/>
                </a:lnTo>
                <a:lnTo>
                  <a:pt x="221370" y="739369"/>
                </a:lnTo>
                <a:lnTo>
                  <a:pt x="222418" y="740055"/>
                </a:lnTo>
                <a:lnTo>
                  <a:pt x="223766" y="740579"/>
                </a:lnTo>
                <a:lnTo>
                  <a:pt x="225039" y="741167"/>
                </a:lnTo>
                <a:lnTo>
                  <a:pt x="226311" y="741691"/>
                </a:lnTo>
                <a:lnTo>
                  <a:pt x="227584" y="742214"/>
                </a:lnTo>
                <a:lnTo>
                  <a:pt x="229080" y="742590"/>
                </a:lnTo>
                <a:lnTo>
                  <a:pt x="230128" y="743260"/>
                </a:lnTo>
                <a:lnTo>
                  <a:pt x="231251" y="744013"/>
                </a:lnTo>
                <a:lnTo>
                  <a:pt x="232000" y="745141"/>
                </a:lnTo>
                <a:lnTo>
                  <a:pt x="232749" y="746187"/>
                </a:lnTo>
                <a:lnTo>
                  <a:pt x="233423" y="747315"/>
                </a:lnTo>
                <a:lnTo>
                  <a:pt x="234021" y="748574"/>
                </a:lnTo>
                <a:lnTo>
                  <a:pt x="234544" y="749850"/>
                </a:lnTo>
                <a:lnTo>
                  <a:pt x="235293" y="750896"/>
                </a:lnTo>
                <a:lnTo>
                  <a:pt x="235892" y="752172"/>
                </a:lnTo>
                <a:lnTo>
                  <a:pt x="236416" y="753447"/>
                </a:lnTo>
                <a:lnTo>
                  <a:pt x="236940" y="754723"/>
                </a:lnTo>
                <a:lnTo>
                  <a:pt x="237538" y="755998"/>
                </a:lnTo>
                <a:lnTo>
                  <a:pt x="238287" y="757110"/>
                </a:lnTo>
                <a:lnTo>
                  <a:pt x="239186" y="758009"/>
                </a:lnTo>
                <a:lnTo>
                  <a:pt x="240084" y="758908"/>
                </a:lnTo>
                <a:lnTo>
                  <a:pt x="241057" y="759808"/>
                </a:lnTo>
                <a:lnTo>
                  <a:pt x="242105" y="760478"/>
                </a:lnTo>
                <a:lnTo>
                  <a:pt x="243078" y="761459"/>
                </a:lnTo>
                <a:lnTo>
                  <a:pt x="243976" y="762359"/>
                </a:lnTo>
                <a:lnTo>
                  <a:pt x="244725" y="763405"/>
                </a:lnTo>
                <a:lnTo>
                  <a:pt x="245773" y="764157"/>
                </a:lnTo>
                <a:lnTo>
                  <a:pt x="247120" y="764680"/>
                </a:lnTo>
                <a:lnTo>
                  <a:pt x="248168" y="765416"/>
                </a:lnTo>
                <a:lnTo>
                  <a:pt x="249291" y="766103"/>
                </a:lnTo>
                <a:lnTo>
                  <a:pt x="250264" y="766348"/>
                </a:lnTo>
                <a:lnTo>
                  <a:pt x="250712" y="766463"/>
                </a:lnTo>
                <a:lnTo>
                  <a:pt x="251461" y="767591"/>
                </a:lnTo>
                <a:lnTo>
                  <a:pt x="252060" y="768866"/>
                </a:lnTo>
                <a:lnTo>
                  <a:pt x="252585" y="770060"/>
                </a:lnTo>
                <a:lnTo>
                  <a:pt x="253183" y="771417"/>
                </a:lnTo>
                <a:lnTo>
                  <a:pt x="253494" y="772120"/>
                </a:lnTo>
                <a:lnTo>
                  <a:pt x="259254" y="772382"/>
                </a:lnTo>
                <a:lnTo>
                  <a:pt x="260067" y="771581"/>
                </a:lnTo>
                <a:lnTo>
                  <a:pt x="261243" y="771532"/>
                </a:lnTo>
                <a:lnTo>
                  <a:pt x="261625" y="770420"/>
                </a:lnTo>
                <a:lnTo>
                  <a:pt x="264338" y="771139"/>
                </a:lnTo>
                <a:lnTo>
                  <a:pt x="265993" y="772333"/>
                </a:lnTo>
                <a:lnTo>
                  <a:pt x="265965" y="772529"/>
                </a:lnTo>
                <a:lnTo>
                  <a:pt x="265859" y="773314"/>
                </a:lnTo>
                <a:lnTo>
                  <a:pt x="266778" y="773657"/>
                </a:lnTo>
                <a:lnTo>
                  <a:pt x="267090" y="773772"/>
                </a:lnTo>
                <a:lnTo>
                  <a:pt x="268574" y="773592"/>
                </a:lnTo>
                <a:lnTo>
                  <a:pt x="269739" y="774540"/>
                </a:lnTo>
                <a:lnTo>
                  <a:pt x="269909" y="774213"/>
                </a:lnTo>
                <a:lnTo>
                  <a:pt x="270497" y="773069"/>
                </a:lnTo>
                <a:lnTo>
                  <a:pt x="270141" y="771761"/>
                </a:lnTo>
                <a:lnTo>
                  <a:pt x="269785" y="770453"/>
                </a:lnTo>
                <a:lnTo>
                  <a:pt x="270301" y="770403"/>
                </a:lnTo>
                <a:lnTo>
                  <a:pt x="270465" y="770403"/>
                </a:lnTo>
                <a:lnTo>
                  <a:pt x="270965" y="770910"/>
                </a:lnTo>
                <a:lnTo>
                  <a:pt x="272482" y="772464"/>
                </a:lnTo>
                <a:lnTo>
                  <a:pt x="273795" y="771172"/>
                </a:lnTo>
                <a:lnTo>
                  <a:pt x="274356" y="771384"/>
                </a:lnTo>
                <a:lnTo>
                  <a:pt x="275888" y="771940"/>
                </a:lnTo>
                <a:lnTo>
                  <a:pt x="276817" y="771810"/>
                </a:lnTo>
                <a:lnTo>
                  <a:pt x="278613" y="771548"/>
                </a:lnTo>
                <a:lnTo>
                  <a:pt x="281023" y="771695"/>
                </a:lnTo>
                <a:lnTo>
                  <a:pt x="282602" y="768490"/>
                </a:lnTo>
                <a:lnTo>
                  <a:pt x="283062" y="766201"/>
                </a:lnTo>
                <a:lnTo>
                  <a:pt x="283753" y="765024"/>
                </a:lnTo>
                <a:lnTo>
                  <a:pt x="283837" y="763160"/>
                </a:lnTo>
                <a:lnTo>
                  <a:pt x="284883" y="762751"/>
                </a:lnTo>
                <a:lnTo>
                  <a:pt x="286754" y="762015"/>
                </a:lnTo>
                <a:lnTo>
                  <a:pt x="289352" y="761852"/>
                </a:lnTo>
                <a:lnTo>
                  <a:pt x="290091" y="762538"/>
                </a:lnTo>
                <a:lnTo>
                  <a:pt x="290637" y="763045"/>
                </a:lnTo>
                <a:lnTo>
                  <a:pt x="291167" y="763160"/>
                </a:lnTo>
                <a:lnTo>
                  <a:pt x="291316" y="763176"/>
                </a:lnTo>
                <a:lnTo>
                  <a:pt x="291537" y="760871"/>
                </a:lnTo>
                <a:lnTo>
                  <a:pt x="291736" y="758778"/>
                </a:lnTo>
                <a:lnTo>
                  <a:pt x="292555" y="758483"/>
                </a:lnTo>
                <a:lnTo>
                  <a:pt x="293039" y="758303"/>
                </a:lnTo>
                <a:lnTo>
                  <a:pt x="293613" y="757519"/>
                </a:lnTo>
                <a:lnTo>
                  <a:pt x="293979" y="757012"/>
                </a:lnTo>
                <a:lnTo>
                  <a:pt x="293876" y="755278"/>
                </a:lnTo>
                <a:lnTo>
                  <a:pt x="294315" y="754657"/>
                </a:lnTo>
                <a:lnTo>
                  <a:pt x="298656" y="753464"/>
                </a:lnTo>
                <a:lnTo>
                  <a:pt x="300445" y="753790"/>
                </a:lnTo>
                <a:lnTo>
                  <a:pt x="300679" y="753333"/>
                </a:lnTo>
                <a:lnTo>
                  <a:pt x="300886" y="752924"/>
                </a:lnTo>
                <a:lnTo>
                  <a:pt x="300729" y="752221"/>
                </a:lnTo>
                <a:lnTo>
                  <a:pt x="300651" y="751878"/>
                </a:lnTo>
                <a:lnTo>
                  <a:pt x="300996" y="751534"/>
                </a:lnTo>
                <a:lnTo>
                  <a:pt x="301339" y="751207"/>
                </a:lnTo>
                <a:lnTo>
                  <a:pt x="305656" y="751926"/>
                </a:lnTo>
                <a:lnTo>
                  <a:pt x="306124" y="752531"/>
                </a:lnTo>
                <a:lnTo>
                  <a:pt x="307059" y="753742"/>
                </a:lnTo>
                <a:lnTo>
                  <a:pt x="308377" y="751894"/>
                </a:lnTo>
                <a:lnTo>
                  <a:pt x="308704" y="751878"/>
                </a:lnTo>
                <a:lnTo>
                  <a:pt x="310542" y="751730"/>
                </a:lnTo>
                <a:lnTo>
                  <a:pt x="311171" y="749065"/>
                </a:lnTo>
                <a:lnTo>
                  <a:pt x="311256" y="748705"/>
                </a:lnTo>
                <a:lnTo>
                  <a:pt x="311586" y="748624"/>
                </a:lnTo>
                <a:lnTo>
                  <a:pt x="312061" y="748525"/>
                </a:lnTo>
                <a:lnTo>
                  <a:pt x="312018" y="749408"/>
                </a:lnTo>
                <a:lnTo>
                  <a:pt x="311981" y="750193"/>
                </a:lnTo>
                <a:lnTo>
                  <a:pt x="312286" y="750569"/>
                </a:lnTo>
                <a:lnTo>
                  <a:pt x="312801" y="750553"/>
                </a:lnTo>
                <a:lnTo>
                  <a:pt x="313460" y="750520"/>
                </a:lnTo>
                <a:lnTo>
                  <a:pt x="314394" y="749915"/>
                </a:lnTo>
                <a:lnTo>
                  <a:pt x="315568" y="750046"/>
                </a:lnTo>
                <a:lnTo>
                  <a:pt x="317138" y="750340"/>
                </a:lnTo>
                <a:lnTo>
                  <a:pt x="317726" y="750455"/>
                </a:lnTo>
                <a:lnTo>
                  <a:pt x="319074" y="751648"/>
                </a:lnTo>
                <a:lnTo>
                  <a:pt x="324579" y="751272"/>
                </a:lnTo>
                <a:lnTo>
                  <a:pt x="325067" y="750013"/>
                </a:lnTo>
                <a:lnTo>
                  <a:pt x="325277" y="749474"/>
                </a:lnTo>
                <a:lnTo>
                  <a:pt x="326401" y="748558"/>
                </a:lnTo>
                <a:lnTo>
                  <a:pt x="327158" y="747201"/>
                </a:lnTo>
                <a:lnTo>
                  <a:pt x="327962" y="747087"/>
                </a:lnTo>
                <a:lnTo>
                  <a:pt x="328317" y="747365"/>
                </a:lnTo>
                <a:lnTo>
                  <a:pt x="328513" y="747528"/>
                </a:lnTo>
                <a:lnTo>
                  <a:pt x="328809" y="748836"/>
                </a:lnTo>
                <a:lnTo>
                  <a:pt x="330654" y="749605"/>
                </a:lnTo>
                <a:lnTo>
                  <a:pt x="332192" y="748869"/>
                </a:lnTo>
                <a:lnTo>
                  <a:pt x="332786" y="746890"/>
                </a:lnTo>
                <a:lnTo>
                  <a:pt x="334339" y="746040"/>
                </a:lnTo>
                <a:lnTo>
                  <a:pt x="333425" y="744846"/>
                </a:lnTo>
                <a:lnTo>
                  <a:pt x="333600" y="744666"/>
                </a:lnTo>
                <a:lnTo>
                  <a:pt x="334052" y="744176"/>
                </a:lnTo>
                <a:lnTo>
                  <a:pt x="336767" y="743407"/>
                </a:lnTo>
                <a:lnTo>
                  <a:pt x="338702" y="742868"/>
                </a:lnTo>
                <a:lnTo>
                  <a:pt x="339233" y="739385"/>
                </a:lnTo>
                <a:lnTo>
                  <a:pt x="339752" y="739172"/>
                </a:lnTo>
                <a:lnTo>
                  <a:pt x="340352" y="738911"/>
                </a:lnTo>
                <a:lnTo>
                  <a:pt x="341992" y="739025"/>
                </a:lnTo>
                <a:lnTo>
                  <a:pt x="343625" y="739124"/>
                </a:lnTo>
                <a:lnTo>
                  <a:pt x="344018" y="738862"/>
                </a:lnTo>
                <a:lnTo>
                  <a:pt x="344807" y="738339"/>
                </a:lnTo>
                <a:lnTo>
                  <a:pt x="345631" y="736491"/>
                </a:lnTo>
                <a:lnTo>
                  <a:pt x="346750" y="735935"/>
                </a:lnTo>
                <a:lnTo>
                  <a:pt x="350949" y="736229"/>
                </a:lnTo>
                <a:lnTo>
                  <a:pt x="352646" y="733646"/>
                </a:lnTo>
                <a:lnTo>
                  <a:pt x="353544" y="733956"/>
                </a:lnTo>
                <a:lnTo>
                  <a:pt x="353940" y="734087"/>
                </a:lnTo>
                <a:lnTo>
                  <a:pt x="354332" y="734937"/>
                </a:lnTo>
                <a:lnTo>
                  <a:pt x="354845" y="736033"/>
                </a:lnTo>
                <a:lnTo>
                  <a:pt x="355115" y="736278"/>
                </a:lnTo>
                <a:lnTo>
                  <a:pt x="355532" y="736654"/>
                </a:lnTo>
                <a:lnTo>
                  <a:pt x="355947" y="737030"/>
                </a:lnTo>
                <a:lnTo>
                  <a:pt x="356340" y="740693"/>
                </a:lnTo>
                <a:lnTo>
                  <a:pt x="359290" y="742345"/>
                </a:lnTo>
                <a:lnTo>
                  <a:pt x="362163" y="745353"/>
                </a:lnTo>
                <a:lnTo>
                  <a:pt x="362450" y="745811"/>
                </a:lnTo>
                <a:lnTo>
                  <a:pt x="363682" y="747790"/>
                </a:lnTo>
                <a:lnTo>
                  <a:pt x="365346" y="748231"/>
                </a:lnTo>
                <a:lnTo>
                  <a:pt x="373819" y="747773"/>
                </a:lnTo>
                <a:lnTo>
                  <a:pt x="375471" y="746858"/>
                </a:lnTo>
                <a:lnTo>
                  <a:pt x="377114" y="745942"/>
                </a:lnTo>
                <a:lnTo>
                  <a:pt x="378249" y="743898"/>
                </a:lnTo>
                <a:lnTo>
                  <a:pt x="378270" y="741854"/>
                </a:lnTo>
                <a:lnTo>
                  <a:pt x="377804" y="740922"/>
                </a:lnTo>
                <a:lnTo>
                  <a:pt x="377335" y="739990"/>
                </a:lnTo>
                <a:lnTo>
                  <a:pt x="377242" y="739794"/>
                </a:lnTo>
                <a:lnTo>
                  <a:pt x="376836" y="737260"/>
                </a:lnTo>
                <a:lnTo>
                  <a:pt x="377498" y="733106"/>
                </a:lnTo>
                <a:lnTo>
                  <a:pt x="378004" y="731994"/>
                </a:lnTo>
                <a:lnTo>
                  <a:pt x="380435" y="730098"/>
                </a:lnTo>
                <a:lnTo>
                  <a:pt x="380626" y="729574"/>
                </a:lnTo>
                <a:lnTo>
                  <a:pt x="380818" y="729051"/>
                </a:lnTo>
                <a:lnTo>
                  <a:pt x="382683" y="727890"/>
                </a:lnTo>
                <a:lnTo>
                  <a:pt x="385476" y="726795"/>
                </a:lnTo>
                <a:lnTo>
                  <a:pt x="387455" y="726696"/>
                </a:lnTo>
                <a:lnTo>
                  <a:pt x="388179" y="726190"/>
                </a:lnTo>
                <a:lnTo>
                  <a:pt x="388326" y="726091"/>
                </a:lnTo>
                <a:lnTo>
                  <a:pt x="390024" y="723426"/>
                </a:lnTo>
                <a:lnTo>
                  <a:pt x="390002" y="719649"/>
                </a:lnTo>
                <a:lnTo>
                  <a:pt x="389458" y="718537"/>
                </a:lnTo>
                <a:lnTo>
                  <a:pt x="387739" y="717327"/>
                </a:lnTo>
                <a:lnTo>
                  <a:pt x="387329" y="715283"/>
                </a:lnTo>
                <a:lnTo>
                  <a:pt x="382126" y="704688"/>
                </a:lnTo>
                <a:lnTo>
                  <a:pt x="381675" y="702349"/>
                </a:lnTo>
                <a:lnTo>
                  <a:pt x="380208" y="699096"/>
                </a:lnTo>
                <a:lnTo>
                  <a:pt x="378749" y="695302"/>
                </a:lnTo>
                <a:lnTo>
                  <a:pt x="374101" y="686554"/>
                </a:lnTo>
                <a:lnTo>
                  <a:pt x="373852" y="685622"/>
                </a:lnTo>
                <a:lnTo>
                  <a:pt x="373566" y="684559"/>
                </a:lnTo>
                <a:lnTo>
                  <a:pt x="372663" y="681567"/>
                </a:lnTo>
                <a:lnTo>
                  <a:pt x="366870" y="668699"/>
                </a:lnTo>
                <a:lnTo>
                  <a:pt x="363134" y="660016"/>
                </a:lnTo>
                <a:lnTo>
                  <a:pt x="357061" y="645447"/>
                </a:lnTo>
                <a:lnTo>
                  <a:pt x="354376" y="638759"/>
                </a:lnTo>
                <a:lnTo>
                  <a:pt x="353920" y="637615"/>
                </a:lnTo>
                <a:lnTo>
                  <a:pt x="351647" y="632497"/>
                </a:lnTo>
                <a:lnTo>
                  <a:pt x="347924" y="622964"/>
                </a:lnTo>
                <a:lnTo>
                  <a:pt x="346472" y="618386"/>
                </a:lnTo>
                <a:lnTo>
                  <a:pt x="345210" y="616996"/>
                </a:lnTo>
                <a:lnTo>
                  <a:pt x="344914" y="616456"/>
                </a:lnTo>
                <a:lnTo>
                  <a:pt x="344407" y="614903"/>
                </a:lnTo>
                <a:lnTo>
                  <a:pt x="343604" y="612810"/>
                </a:lnTo>
                <a:lnTo>
                  <a:pt x="342585" y="610014"/>
                </a:lnTo>
                <a:lnTo>
                  <a:pt x="341493" y="608330"/>
                </a:lnTo>
                <a:lnTo>
                  <a:pt x="340348" y="607708"/>
                </a:lnTo>
                <a:lnTo>
                  <a:pt x="339047" y="603424"/>
                </a:lnTo>
                <a:lnTo>
                  <a:pt x="334841" y="593237"/>
                </a:lnTo>
                <a:lnTo>
                  <a:pt x="334079" y="590948"/>
                </a:lnTo>
                <a:lnTo>
                  <a:pt x="333172" y="588267"/>
                </a:lnTo>
                <a:lnTo>
                  <a:pt x="331788" y="587024"/>
                </a:lnTo>
                <a:lnTo>
                  <a:pt x="330166" y="586681"/>
                </a:lnTo>
                <a:lnTo>
                  <a:pt x="327786" y="586386"/>
                </a:lnTo>
                <a:lnTo>
                  <a:pt x="326196" y="586305"/>
                </a:lnTo>
                <a:lnTo>
                  <a:pt x="325099" y="586305"/>
                </a:lnTo>
                <a:lnTo>
                  <a:pt x="323660" y="586256"/>
                </a:lnTo>
                <a:lnTo>
                  <a:pt x="322800" y="585601"/>
                </a:lnTo>
                <a:lnTo>
                  <a:pt x="322545" y="584931"/>
                </a:lnTo>
                <a:lnTo>
                  <a:pt x="322568" y="584081"/>
                </a:lnTo>
                <a:lnTo>
                  <a:pt x="323816" y="582969"/>
                </a:lnTo>
                <a:lnTo>
                  <a:pt x="323945" y="582200"/>
                </a:lnTo>
                <a:lnTo>
                  <a:pt x="324211" y="580614"/>
                </a:lnTo>
                <a:lnTo>
                  <a:pt x="324130" y="579960"/>
                </a:lnTo>
                <a:lnTo>
                  <a:pt x="324040" y="579257"/>
                </a:lnTo>
                <a:lnTo>
                  <a:pt x="323026" y="575954"/>
                </a:lnTo>
                <a:lnTo>
                  <a:pt x="321925" y="574941"/>
                </a:lnTo>
                <a:lnTo>
                  <a:pt x="322058" y="574205"/>
                </a:lnTo>
                <a:lnTo>
                  <a:pt x="323863" y="572929"/>
                </a:lnTo>
                <a:lnTo>
                  <a:pt x="324306" y="572749"/>
                </a:lnTo>
                <a:lnTo>
                  <a:pt x="327522" y="571474"/>
                </a:lnTo>
                <a:lnTo>
                  <a:pt x="332457" y="566323"/>
                </a:lnTo>
                <a:lnTo>
                  <a:pt x="334061" y="566503"/>
                </a:lnTo>
                <a:lnTo>
                  <a:pt x="334246" y="566520"/>
                </a:lnTo>
                <a:lnTo>
                  <a:pt x="335734" y="566045"/>
                </a:lnTo>
                <a:lnTo>
                  <a:pt x="338383" y="566683"/>
                </a:lnTo>
                <a:lnTo>
                  <a:pt x="341768" y="564263"/>
                </a:lnTo>
                <a:lnTo>
                  <a:pt x="343238" y="563200"/>
                </a:lnTo>
                <a:lnTo>
                  <a:pt x="343349" y="563070"/>
                </a:lnTo>
                <a:lnTo>
                  <a:pt x="343584" y="562791"/>
                </a:lnTo>
                <a:lnTo>
                  <a:pt x="344014" y="562268"/>
                </a:lnTo>
                <a:lnTo>
                  <a:pt x="344300" y="561908"/>
                </a:lnTo>
                <a:lnTo>
                  <a:pt x="345602" y="561565"/>
                </a:lnTo>
                <a:lnTo>
                  <a:pt x="346382" y="560829"/>
                </a:lnTo>
                <a:lnTo>
                  <a:pt x="347162" y="560094"/>
                </a:lnTo>
                <a:lnTo>
                  <a:pt x="348362" y="557624"/>
                </a:lnTo>
                <a:lnTo>
                  <a:pt x="349423" y="556513"/>
                </a:lnTo>
                <a:lnTo>
                  <a:pt x="350588" y="555744"/>
                </a:lnTo>
                <a:lnTo>
                  <a:pt x="352906" y="554191"/>
                </a:lnTo>
                <a:lnTo>
                  <a:pt x="353727" y="552588"/>
                </a:lnTo>
                <a:lnTo>
                  <a:pt x="354960" y="547078"/>
                </a:lnTo>
                <a:lnTo>
                  <a:pt x="356085" y="545688"/>
                </a:lnTo>
                <a:lnTo>
                  <a:pt x="356837" y="544740"/>
                </a:lnTo>
                <a:lnTo>
                  <a:pt x="362061" y="541257"/>
                </a:lnTo>
                <a:lnTo>
                  <a:pt x="362751" y="540276"/>
                </a:lnTo>
                <a:lnTo>
                  <a:pt x="362830" y="538755"/>
                </a:lnTo>
                <a:lnTo>
                  <a:pt x="362908" y="537235"/>
                </a:lnTo>
                <a:lnTo>
                  <a:pt x="364998" y="538068"/>
                </a:lnTo>
                <a:lnTo>
                  <a:pt x="366265" y="540930"/>
                </a:lnTo>
                <a:lnTo>
                  <a:pt x="366069" y="541862"/>
                </a:lnTo>
                <a:lnTo>
                  <a:pt x="364200" y="543399"/>
                </a:lnTo>
                <a:lnTo>
                  <a:pt x="364682" y="544576"/>
                </a:lnTo>
                <a:lnTo>
                  <a:pt x="366402" y="545410"/>
                </a:lnTo>
                <a:lnTo>
                  <a:pt x="366334" y="545655"/>
                </a:lnTo>
                <a:lnTo>
                  <a:pt x="366017" y="546833"/>
                </a:lnTo>
                <a:lnTo>
                  <a:pt x="366559" y="548010"/>
                </a:lnTo>
                <a:lnTo>
                  <a:pt x="366430" y="548500"/>
                </a:lnTo>
                <a:lnTo>
                  <a:pt x="365472" y="548566"/>
                </a:lnTo>
                <a:lnTo>
                  <a:pt x="364762" y="548615"/>
                </a:lnTo>
                <a:lnTo>
                  <a:pt x="364383" y="548860"/>
                </a:lnTo>
                <a:lnTo>
                  <a:pt x="363642" y="549351"/>
                </a:lnTo>
                <a:lnTo>
                  <a:pt x="363570" y="550283"/>
                </a:lnTo>
                <a:lnTo>
                  <a:pt x="365103" y="551477"/>
                </a:lnTo>
                <a:lnTo>
                  <a:pt x="366586" y="551656"/>
                </a:lnTo>
                <a:lnTo>
                  <a:pt x="366767" y="551673"/>
                </a:lnTo>
                <a:lnTo>
                  <a:pt x="367266" y="551247"/>
                </a:lnTo>
                <a:lnTo>
                  <a:pt x="367621" y="549792"/>
                </a:lnTo>
                <a:lnTo>
                  <a:pt x="367719" y="549383"/>
                </a:lnTo>
                <a:lnTo>
                  <a:pt x="368283" y="550185"/>
                </a:lnTo>
                <a:lnTo>
                  <a:pt x="369362" y="551705"/>
                </a:lnTo>
                <a:lnTo>
                  <a:pt x="369622" y="551722"/>
                </a:lnTo>
                <a:lnTo>
                  <a:pt x="370101" y="551771"/>
                </a:lnTo>
                <a:lnTo>
                  <a:pt x="371133" y="547683"/>
                </a:lnTo>
                <a:lnTo>
                  <a:pt x="372125" y="547323"/>
                </a:lnTo>
                <a:lnTo>
                  <a:pt x="372739" y="547699"/>
                </a:lnTo>
                <a:lnTo>
                  <a:pt x="373046" y="547895"/>
                </a:lnTo>
                <a:lnTo>
                  <a:pt x="373209" y="549465"/>
                </a:lnTo>
                <a:lnTo>
                  <a:pt x="374166" y="549907"/>
                </a:lnTo>
                <a:lnTo>
                  <a:pt x="376718" y="550970"/>
                </a:lnTo>
                <a:lnTo>
                  <a:pt x="376710" y="551722"/>
                </a:lnTo>
                <a:lnTo>
                  <a:pt x="374236" y="552000"/>
                </a:lnTo>
                <a:lnTo>
                  <a:pt x="373981" y="552752"/>
                </a:lnTo>
                <a:lnTo>
                  <a:pt x="374341" y="553864"/>
                </a:lnTo>
                <a:lnTo>
                  <a:pt x="374699" y="554992"/>
                </a:lnTo>
                <a:lnTo>
                  <a:pt x="373935" y="556398"/>
                </a:lnTo>
                <a:lnTo>
                  <a:pt x="373438" y="557330"/>
                </a:lnTo>
                <a:lnTo>
                  <a:pt x="373787" y="558000"/>
                </a:lnTo>
                <a:lnTo>
                  <a:pt x="373862" y="558148"/>
                </a:lnTo>
                <a:lnTo>
                  <a:pt x="374666" y="558082"/>
                </a:lnTo>
                <a:lnTo>
                  <a:pt x="376463" y="557543"/>
                </a:lnTo>
                <a:lnTo>
                  <a:pt x="376768" y="557952"/>
                </a:lnTo>
                <a:lnTo>
                  <a:pt x="377072" y="558360"/>
                </a:lnTo>
                <a:lnTo>
                  <a:pt x="377122" y="562235"/>
                </a:lnTo>
                <a:lnTo>
                  <a:pt x="377175" y="566111"/>
                </a:lnTo>
                <a:lnTo>
                  <a:pt x="376408" y="568465"/>
                </a:lnTo>
                <a:lnTo>
                  <a:pt x="376545" y="568743"/>
                </a:lnTo>
                <a:lnTo>
                  <a:pt x="376647" y="568956"/>
                </a:lnTo>
                <a:lnTo>
                  <a:pt x="376831" y="569332"/>
                </a:lnTo>
                <a:lnTo>
                  <a:pt x="378012" y="569201"/>
                </a:lnTo>
                <a:lnTo>
                  <a:pt x="378316" y="569168"/>
                </a:lnTo>
                <a:lnTo>
                  <a:pt x="379003" y="569430"/>
                </a:lnTo>
                <a:lnTo>
                  <a:pt x="379483" y="569610"/>
                </a:lnTo>
                <a:lnTo>
                  <a:pt x="379706" y="571049"/>
                </a:lnTo>
                <a:lnTo>
                  <a:pt x="380142" y="571605"/>
                </a:lnTo>
                <a:lnTo>
                  <a:pt x="382428" y="571441"/>
                </a:lnTo>
                <a:lnTo>
                  <a:pt x="383162" y="572095"/>
                </a:lnTo>
                <a:lnTo>
                  <a:pt x="384632" y="573387"/>
                </a:lnTo>
                <a:lnTo>
                  <a:pt x="384657" y="573616"/>
                </a:lnTo>
                <a:lnTo>
                  <a:pt x="384858" y="575447"/>
                </a:lnTo>
                <a:lnTo>
                  <a:pt x="384977" y="575611"/>
                </a:lnTo>
                <a:lnTo>
                  <a:pt x="385708" y="576625"/>
                </a:lnTo>
                <a:lnTo>
                  <a:pt x="386294" y="576886"/>
                </a:lnTo>
                <a:lnTo>
                  <a:pt x="386877" y="577132"/>
                </a:lnTo>
                <a:lnTo>
                  <a:pt x="387425" y="577818"/>
                </a:lnTo>
                <a:lnTo>
                  <a:pt x="387581" y="580680"/>
                </a:lnTo>
                <a:lnTo>
                  <a:pt x="388192" y="581366"/>
                </a:lnTo>
                <a:lnTo>
                  <a:pt x="388818" y="581514"/>
                </a:lnTo>
                <a:lnTo>
                  <a:pt x="389301" y="581628"/>
                </a:lnTo>
                <a:lnTo>
                  <a:pt x="390535" y="581040"/>
                </a:lnTo>
                <a:lnTo>
                  <a:pt x="390977" y="580843"/>
                </a:lnTo>
                <a:lnTo>
                  <a:pt x="391219" y="580435"/>
                </a:lnTo>
                <a:lnTo>
                  <a:pt x="392800" y="577818"/>
                </a:lnTo>
                <a:lnTo>
                  <a:pt x="393523" y="577688"/>
                </a:lnTo>
                <a:lnTo>
                  <a:pt x="393789" y="577638"/>
                </a:lnTo>
                <a:lnTo>
                  <a:pt x="394126" y="577916"/>
                </a:lnTo>
                <a:lnTo>
                  <a:pt x="395137" y="578717"/>
                </a:lnTo>
                <a:lnTo>
                  <a:pt x="395939" y="578717"/>
                </a:lnTo>
                <a:lnTo>
                  <a:pt x="396602" y="577998"/>
                </a:lnTo>
                <a:lnTo>
                  <a:pt x="397565" y="576935"/>
                </a:lnTo>
                <a:lnTo>
                  <a:pt x="398134" y="576837"/>
                </a:lnTo>
                <a:lnTo>
                  <a:pt x="398556" y="576772"/>
                </a:lnTo>
                <a:lnTo>
                  <a:pt x="398881" y="577050"/>
                </a:lnTo>
                <a:lnTo>
                  <a:pt x="399010" y="577508"/>
                </a:lnTo>
                <a:lnTo>
                  <a:pt x="399098" y="577949"/>
                </a:lnTo>
                <a:lnTo>
                  <a:pt x="398451" y="580794"/>
                </a:lnTo>
                <a:lnTo>
                  <a:pt x="398987" y="582593"/>
                </a:lnTo>
                <a:lnTo>
                  <a:pt x="401335" y="582446"/>
                </a:lnTo>
                <a:lnTo>
                  <a:pt x="401693" y="582233"/>
                </a:lnTo>
                <a:lnTo>
                  <a:pt x="403512" y="581154"/>
                </a:lnTo>
                <a:lnTo>
                  <a:pt x="405302" y="581236"/>
                </a:lnTo>
                <a:lnTo>
                  <a:pt x="406895" y="582380"/>
                </a:lnTo>
                <a:lnTo>
                  <a:pt x="408994" y="582462"/>
                </a:lnTo>
                <a:lnTo>
                  <a:pt x="410118" y="581350"/>
                </a:lnTo>
                <a:lnTo>
                  <a:pt x="410868" y="581301"/>
                </a:lnTo>
                <a:lnTo>
                  <a:pt x="411838" y="582364"/>
                </a:lnTo>
                <a:lnTo>
                  <a:pt x="413069" y="582626"/>
                </a:lnTo>
                <a:lnTo>
                  <a:pt x="414374" y="581955"/>
                </a:lnTo>
                <a:lnTo>
                  <a:pt x="415473" y="583149"/>
                </a:lnTo>
                <a:lnTo>
                  <a:pt x="418241" y="584163"/>
                </a:lnTo>
                <a:lnTo>
                  <a:pt x="418566" y="584490"/>
                </a:lnTo>
                <a:lnTo>
                  <a:pt x="419526" y="585422"/>
                </a:lnTo>
                <a:lnTo>
                  <a:pt x="420149" y="585373"/>
                </a:lnTo>
                <a:lnTo>
                  <a:pt x="421163" y="585569"/>
                </a:lnTo>
                <a:lnTo>
                  <a:pt x="422178" y="585765"/>
                </a:lnTo>
                <a:lnTo>
                  <a:pt x="422829" y="585389"/>
                </a:lnTo>
                <a:lnTo>
                  <a:pt x="423483" y="585029"/>
                </a:lnTo>
                <a:lnTo>
                  <a:pt x="424714" y="585405"/>
                </a:lnTo>
                <a:lnTo>
                  <a:pt x="425058" y="585716"/>
                </a:lnTo>
                <a:lnTo>
                  <a:pt x="425895" y="586419"/>
                </a:lnTo>
                <a:lnTo>
                  <a:pt x="426680" y="586370"/>
                </a:lnTo>
                <a:lnTo>
                  <a:pt x="426747" y="586010"/>
                </a:lnTo>
                <a:lnTo>
                  <a:pt x="427008" y="584571"/>
                </a:lnTo>
                <a:lnTo>
                  <a:pt x="427447" y="584163"/>
                </a:lnTo>
                <a:lnTo>
                  <a:pt x="428194" y="583459"/>
                </a:lnTo>
                <a:lnTo>
                  <a:pt x="428626" y="583476"/>
                </a:lnTo>
                <a:lnTo>
                  <a:pt x="428652" y="583885"/>
                </a:lnTo>
                <a:lnTo>
                  <a:pt x="428680" y="584277"/>
                </a:lnTo>
                <a:lnTo>
                  <a:pt x="429108" y="584653"/>
                </a:lnTo>
                <a:lnTo>
                  <a:pt x="429361" y="584620"/>
                </a:lnTo>
                <a:lnTo>
                  <a:pt x="430035" y="584539"/>
                </a:lnTo>
                <a:lnTo>
                  <a:pt x="431657" y="583067"/>
                </a:lnTo>
                <a:lnTo>
                  <a:pt x="432148" y="583067"/>
                </a:lnTo>
                <a:lnTo>
                  <a:pt x="432398" y="583067"/>
                </a:lnTo>
                <a:lnTo>
                  <a:pt x="432798" y="586059"/>
                </a:lnTo>
                <a:lnTo>
                  <a:pt x="433902" y="586812"/>
                </a:lnTo>
                <a:lnTo>
                  <a:pt x="435263" y="586697"/>
                </a:lnTo>
                <a:lnTo>
                  <a:pt x="437566" y="584996"/>
                </a:lnTo>
                <a:lnTo>
                  <a:pt x="437738" y="584718"/>
                </a:lnTo>
                <a:lnTo>
                  <a:pt x="438068" y="584195"/>
                </a:lnTo>
                <a:lnTo>
                  <a:pt x="438461" y="582021"/>
                </a:lnTo>
                <a:lnTo>
                  <a:pt x="438839" y="581514"/>
                </a:lnTo>
                <a:lnTo>
                  <a:pt x="439901" y="580107"/>
                </a:lnTo>
                <a:lnTo>
                  <a:pt x="441785" y="580516"/>
                </a:lnTo>
                <a:lnTo>
                  <a:pt x="442984" y="580761"/>
                </a:lnTo>
                <a:lnTo>
                  <a:pt x="443263" y="581121"/>
                </a:lnTo>
                <a:lnTo>
                  <a:pt x="443924" y="581955"/>
                </a:lnTo>
                <a:lnTo>
                  <a:pt x="444324" y="582446"/>
                </a:lnTo>
                <a:lnTo>
                  <a:pt x="445557" y="582249"/>
                </a:lnTo>
                <a:lnTo>
                  <a:pt x="446489" y="582102"/>
                </a:lnTo>
                <a:lnTo>
                  <a:pt x="447237" y="581612"/>
                </a:lnTo>
                <a:lnTo>
                  <a:pt x="449383" y="583067"/>
                </a:lnTo>
                <a:lnTo>
                  <a:pt x="449665" y="584130"/>
                </a:lnTo>
                <a:lnTo>
                  <a:pt x="452265" y="585209"/>
                </a:lnTo>
                <a:lnTo>
                  <a:pt x="452695" y="585651"/>
                </a:lnTo>
                <a:lnTo>
                  <a:pt x="453548" y="586517"/>
                </a:lnTo>
                <a:lnTo>
                  <a:pt x="454583" y="586632"/>
                </a:lnTo>
                <a:lnTo>
                  <a:pt x="455522" y="586730"/>
                </a:lnTo>
                <a:lnTo>
                  <a:pt x="456022" y="586043"/>
                </a:lnTo>
                <a:lnTo>
                  <a:pt x="456462" y="585438"/>
                </a:lnTo>
                <a:lnTo>
                  <a:pt x="458064" y="585634"/>
                </a:lnTo>
                <a:lnTo>
                  <a:pt x="459127" y="584522"/>
                </a:lnTo>
                <a:lnTo>
                  <a:pt x="459619" y="584620"/>
                </a:lnTo>
                <a:lnTo>
                  <a:pt x="460113" y="584718"/>
                </a:lnTo>
                <a:lnTo>
                  <a:pt x="461272" y="586043"/>
                </a:lnTo>
                <a:lnTo>
                  <a:pt x="462463" y="586386"/>
                </a:lnTo>
                <a:lnTo>
                  <a:pt x="462813" y="586484"/>
                </a:lnTo>
                <a:lnTo>
                  <a:pt x="463970" y="588054"/>
                </a:lnTo>
                <a:lnTo>
                  <a:pt x="467780" y="588087"/>
                </a:lnTo>
                <a:lnTo>
                  <a:pt x="468107" y="588103"/>
                </a:lnTo>
                <a:lnTo>
                  <a:pt x="469410" y="587482"/>
                </a:lnTo>
                <a:lnTo>
                  <a:pt x="470024" y="588054"/>
                </a:lnTo>
                <a:lnTo>
                  <a:pt x="471322" y="587940"/>
                </a:lnTo>
                <a:lnTo>
                  <a:pt x="472573" y="586337"/>
                </a:lnTo>
                <a:lnTo>
                  <a:pt x="473439" y="586157"/>
                </a:lnTo>
                <a:lnTo>
                  <a:pt x="474051" y="586795"/>
                </a:lnTo>
                <a:lnTo>
                  <a:pt x="477486" y="586419"/>
                </a:lnTo>
                <a:lnTo>
                  <a:pt x="478688" y="586288"/>
                </a:lnTo>
                <a:lnTo>
                  <a:pt x="479314" y="586534"/>
                </a:lnTo>
                <a:lnTo>
                  <a:pt x="480287" y="586910"/>
                </a:lnTo>
                <a:lnTo>
                  <a:pt x="481461" y="586926"/>
                </a:lnTo>
                <a:lnTo>
                  <a:pt x="481803" y="586664"/>
                </a:lnTo>
                <a:lnTo>
                  <a:pt x="482832" y="585896"/>
                </a:lnTo>
                <a:lnTo>
                  <a:pt x="484683" y="585961"/>
                </a:lnTo>
                <a:lnTo>
                  <a:pt x="486501" y="585209"/>
                </a:lnTo>
                <a:lnTo>
                  <a:pt x="487413" y="584817"/>
                </a:lnTo>
                <a:lnTo>
                  <a:pt x="491117" y="585046"/>
                </a:lnTo>
                <a:lnTo>
                  <a:pt x="492113" y="584179"/>
                </a:lnTo>
                <a:lnTo>
                  <a:pt x="492917" y="584130"/>
                </a:lnTo>
                <a:lnTo>
                  <a:pt x="493720" y="584081"/>
                </a:lnTo>
                <a:lnTo>
                  <a:pt x="494264" y="583214"/>
                </a:lnTo>
                <a:lnTo>
                  <a:pt x="494536" y="582789"/>
                </a:lnTo>
                <a:lnTo>
                  <a:pt x="495085" y="582609"/>
                </a:lnTo>
                <a:lnTo>
                  <a:pt x="496519" y="582184"/>
                </a:lnTo>
                <a:lnTo>
                  <a:pt x="497953" y="580761"/>
                </a:lnTo>
                <a:lnTo>
                  <a:pt x="497476" y="580140"/>
                </a:lnTo>
                <a:lnTo>
                  <a:pt x="497343" y="579960"/>
                </a:lnTo>
                <a:lnTo>
                  <a:pt x="497417" y="578848"/>
                </a:lnTo>
                <a:lnTo>
                  <a:pt x="496993" y="577965"/>
                </a:lnTo>
                <a:lnTo>
                  <a:pt x="494658" y="576821"/>
                </a:lnTo>
                <a:lnTo>
                  <a:pt x="493561" y="575398"/>
                </a:lnTo>
                <a:lnTo>
                  <a:pt x="493061" y="569806"/>
                </a:lnTo>
                <a:lnTo>
                  <a:pt x="490456" y="564868"/>
                </a:lnTo>
                <a:lnTo>
                  <a:pt x="489637" y="560371"/>
                </a:lnTo>
                <a:lnTo>
                  <a:pt x="489519" y="559718"/>
                </a:lnTo>
                <a:lnTo>
                  <a:pt x="489979" y="557117"/>
                </a:lnTo>
                <a:lnTo>
                  <a:pt x="491109" y="555270"/>
                </a:lnTo>
                <a:lnTo>
                  <a:pt x="493138" y="553144"/>
                </a:lnTo>
                <a:lnTo>
                  <a:pt x="494492" y="551542"/>
                </a:lnTo>
                <a:lnTo>
                  <a:pt x="495667" y="550234"/>
                </a:lnTo>
                <a:lnTo>
                  <a:pt x="502471" y="543039"/>
                </a:lnTo>
                <a:lnTo>
                  <a:pt x="505570" y="540439"/>
                </a:lnTo>
                <a:lnTo>
                  <a:pt x="508647" y="538085"/>
                </a:lnTo>
                <a:lnTo>
                  <a:pt x="510753" y="536302"/>
                </a:lnTo>
                <a:lnTo>
                  <a:pt x="512557" y="535158"/>
                </a:lnTo>
                <a:lnTo>
                  <a:pt x="514555" y="533474"/>
                </a:lnTo>
                <a:lnTo>
                  <a:pt x="517107" y="532051"/>
                </a:lnTo>
                <a:lnTo>
                  <a:pt x="518678" y="531201"/>
                </a:lnTo>
                <a:lnTo>
                  <a:pt x="520753" y="530678"/>
                </a:lnTo>
                <a:lnTo>
                  <a:pt x="522837" y="530432"/>
                </a:lnTo>
                <a:lnTo>
                  <a:pt x="524921" y="530334"/>
                </a:lnTo>
                <a:lnTo>
                  <a:pt x="525566" y="530236"/>
                </a:lnTo>
                <a:lnTo>
                  <a:pt x="527925" y="529042"/>
                </a:lnTo>
                <a:lnTo>
                  <a:pt x="531361" y="527113"/>
                </a:lnTo>
                <a:lnTo>
                  <a:pt x="533375" y="526116"/>
                </a:lnTo>
                <a:lnTo>
                  <a:pt x="534323" y="525756"/>
                </a:lnTo>
                <a:lnTo>
                  <a:pt x="535445" y="525314"/>
                </a:lnTo>
                <a:lnTo>
                  <a:pt x="537518" y="524644"/>
                </a:lnTo>
                <a:lnTo>
                  <a:pt x="540334" y="523892"/>
                </a:lnTo>
                <a:lnTo>
                  <a:pt x="543057" y="523352"/>
                </a:lnTo>
                <a:lnTo>
                  <a:pt x="544939" y="523074"/>
                </a:lnTo>
                <a:lnTo>
                  <a:pt x="546664" y="522404"/>
                </a:lnTo>
                <a:lnTo>
                  <a:pt x="548229" y="521325"/>
                </a:lnTo>
                <a:lnTo>
                  <a:pt x="548940" y="519820"/>
                </a:lnTo>
                <a:lnTo>
                  <a:pt x="549851" y="518365"/>
                </a:lnTo>
                <a:lnTo>
                  <a:pt x="551013" y="517662"/>
                </a:lnTo>
                <a:lnTo>
                  <a:pt x="552246" y="517973"/>
                </a:lnTo>
                <a:lnTo>
                  <a:pt x="552555" y="517924"/>
                </a:lnTo>
                <a:lnTo>
                  <a:pt x="553173" y="517793"/>
                </a:lnTo>
                <a:lnTo>
                  <a:pt x="556349" y="515046"/>
                </a:lnTo>
                <a:lnTo>
                  <a:pt x="557182" y="514719"/>
                </a:lnTo>
                <a:lnTo>
                  <a:pt x="559262" y="513885"/>
                </a:lnTo>
                <a:lnTo>
                  <a:pt x="562750" y="513689"/>
                </a:lnTo>
                <a:lnTo>
                  <a:pt x="564946" y="513574"/>
                </a:lnTo>
                <a:lnTo>
                  <a:pt x="567376" y="512757"/>
                </a:lnTo>
                <a:lnTo>
                  <a:pt x="569220" y="512135"/>
                </a:lnTo>
                <a:lnTo>
                  <a:pt x="572809" y="511416"/>
                </a:lnTo>
                <a:lnTo>
                  <a:pt x="574361" y="510565"/>
                </a:lnTo>
                <a:lnTo>
                  <a:pt x="577299" y="506805"/>
                </a:lnTo>
                <a:lnTo>
                  <a:pt x="578138" y="504679"/>
                </a:lnTo>
                <a:lnTo>
                  <a:pt x="578565" y="503600"/>
                </a:lnTo>
                <a:lnTo>
                  <a:pt x="571554" y="500853"/>
                </a:lnTo>
                <a:lnTo>
                  <a:pt x="567883" y="498776"/>
                </a:lnTo>
                <a:lnTo>
                  <a:pt x="557801" y="493037"/>
                </a:lnTo>
                <a:lnTo>
                  <a:pt x="555026" y="492694"/>
                </a:lnTo>
                <a:lnTo>
                  <a:pt x="556684" y="487249"/>
                </a:lnTo>
                <a:lnTo>
                  <a:pt x="556102" y="483651"/>
                </a:lnTo>
                <a:lnTo>
                  <a:pt x="556628" y="481624"/>
                </a:lnTo>
                <a:lnTo>
                  <a:pt x="556744" y="481182"/>
                </a:lnTo>
                <a:lnTo>
                  <a:pt x="555299" y="477372"/>
                </a:lnTo>
                <a:lnTo>
                  <a:pt x="555672" y="473857"/>
                </a:lnTo>
                <a:lnTo>
                  <a:pt x="555843" y="472238"/>
                </a:lnTo>
                <a:lnTo>
                  <a:pt x="560144" y="468052"/>
                </a:lnTo>
                <a:lnTo>
                  <a:pt x="558155" y="464210"/>
                </a:lnTo>
                <a:lnTo>
                  <a:pt x="557176" y="462329"/>
                </a:lnTo>
                <a:lnTo>
                  <a:pt x="555567" y="459713"/>
                </a:lnTo>
                <a:lnTo>
                  <a:pt x="553526" y="456394"/>
                </a:lnTo>
                <a:lnTo>
                  <a:pt x="551208" y="454072"/>
                </a:lnTo>
                <a:lnTo>
                  <a:pt x="550601" y="452960"/>
                </a:lnTo>
                <a:lnTo>
                  <a:pt x="549720" y="448545"/>
                </a:lnTo>
                <a:lnTo>
                  <a:pt x="549764" y="448038"/>
                </a:lnTo>
                <a:lnTo>
                  <a:pt x="549857" y="446992"/>
                </a:lnTo>
                <a:lnTo>
                  <a:pt x="550778" y="444703"/>
                </a:lnTo>
                <a:lnTo>
                  <a:pt x="551123" y="443836"/>
                </a:lnTo>
                <a:lnTo>
                  <a:pt x="553879" y="439716"/>
                </a:lnTo>
                <a:lnTo>
                  <a:pt x="557057" y="436707"/>
                </a:lnTo>
                <a:lnTo>
                  <a:pt x="560857" y="433845"/>
                </a:lnTo>
                <a:lnTo>
                  <a:pt x="561285" y="433518"/>
                </a:lnTo>
                <a:lnTo>
                  <a:pt x="568432" y="428629"/>
                </a:lnTo>
                <a:lnTo>
                  <a:pt x="574080" y="425457"/>
                </a:lnTo>
                <a:lnTo>
                  <a:pt x="576098" y="424116"/>
                </a:lnTo>
                <a:lnTo>
                  <a:pt x="577268" y="423135"/>
                </a:lnTo>
                <a:lnTo>
                  <a:pt x="578284" y="421909"/>
                </a:lnTo>
                <a:lnTo>
                  <a:pt x="579095" y="420454"/>
                </a:lnTo>
                <a:lnTo>
                  <a:pt x="579701" y="418720"/>
                </a:lnTo>
                <a:lnTo>
                  <a:pt x="579903" y="416693"/>
                </a:lnTo>
                <a:lnTo>
                  <a:pt x="579708" y="414731"/>
                </a:lnTo>
                <a:lnTo>
                  <a:pt x="579010" y="412523"/>
                </a:lnTo>
                <a:lnTo>
                  <a:pt x="577963" y="410283"/>
                </a:lnTo>
                <a:lnTo>
                  <a:pt x="577075" y="408403"/>
                </a:lnTo>
                <a:lnTo>
                  <a:pt x="576701" y="407291"/>
                </a:lnTo>
                <a:lnTo>
                  <a:pt x="576376" y="406114"/>
                </a:lnTo>
                <a:lnTo>
                  <a:pt x="576076" y="403906"/>
                </a:lnTo>
                <a:lnTo>
                  <a:pt x="576683" y="398935"/>
                </a:lnTo>
                <a:lnTo>
                  <a:pt x="577685" y="397333"/>
                </a:lnTo>
                <a:lnTo>
                  <a:pt x="579056" y="396041"/>
                </a:lnTo>
                <a:lnTo>
                  <a:pt x="581021" y="390727"/>
                </a:lnTo>
                <a:lnTo>
                  <a:pt x="581768" y="389991"/>
                </a:lnTo>
                <a:lnTo>
                  <a:pt x="586966" y="386885"/>
                </a:lnTo>
                <a:lnTo>
                  <a:pt x="590287" y="384301"/>
                </a:lnTo>
                <a:lnTo>
                  <a:pt x="593211" y="381799"/>
                </a:lnTo>
                <a:lnTo>
                  <a:pt x="594507" y="379821"/>
                </a:lnTo>
                <a:lnTo>
                  <a:pt x="595497" y="377434"/>
                </a:lnTo>
                <a:lnTo>
                  <a:pt x="595794" y="375275"/>
                </a:lnTo>
                <a:lnTo>
                  <a:pt x="595650" y="373346"/>
                </a:lnTo>
                <a:lnTo>
                  <a:pt x="595291" y="370730"/>
                </a:lnTo>
                <a:lnTo>
                  <a:pt x="595057" y="369225"/>
                </a:lnTo>
                <a:lnTo>
                  <a:pt x="594774" y="367721"/>
                </a:lnTo>
                <a:lnTo>
                  <a:pt x="594691" y="366315"/>
                </a:lnTo>
                <a:lnTo>
                  <a:pt x="594761" y="365007"/>
                </a:lnTo>
                <a:lnTo>
                  <a:pt x="595317" y="363322"/>
                </a:lnTo>
                <a:lnTo>
                  <a:pt x="596128" y="361818"/>
                </a:lnTo>
                <a:lnTo>
                  <a:pt x="596721" y="359513"/>
                </a:lnTo>
                <a:lnTo>
                  <a:pt x="596748" y="356422"/>
                </a:lnTo>
                <a:lnTo>
                  <a:pt x="596694" y="354068"/>
                </a:lnTo>
                <a:lnTo>
                  <a:pt x="596717" y="350781"/>
                </a:lnTo>
                <a:lnTo>
                  <a:pt x="596671" y="348819"/>
                </a:lnTo>
                <a:lnTo>
                  <a:pt x="596540" y="347413"/>
                </a:lnTo>
                <a:lnTo>
                  <a:pt x="596373" y="346660"/>
                </a:lnTo>
                <a:lnTo>
                  <a:pt x="594489" y="344796"/>
                </a:lnTo>
                <a:lnTo>
                  <a:pt x="591610" y="342785"/>
                </a:lnTo>
                <a:lnTo>
                  <a:pt x="589076" y="340741"/>
                </a:lnTo>
                <a:lnTo>
                  <a:pt x="586549" y="339008"/>
                </a:lnTo>
                <a:lnTo>
                  <a:pt x="584461" y="336866"/>
                </a:lnTo>
                <a:lnTo>
                  <a:pt x="582525" y="334855"/>
                </a:lnTo>
                <a:lnTo>
                  <a:pt x="581301" y="333465"/>
                </a:lnTo>
                <a:lnTo>
                  <a:pt x="580522" y="332108"/>
                </a:lnTo>
                <a:lnTo>
                  <a:pt x="580342" y="330734"/>
                </a:lnTo>
                <a:lnTo>
                  <a:pt x="580009" y="329246"/>
                </a:lnTo>
                <a:lnTo>
                  <a:pt x="579474" y="327644"/>
                </a:lnTo>
                <a:lnTo>
                  <a:pt x="577891" y="325829"/>
                </a:lnTo>
                <a:lnTo>
                  <a:pt x="576451" y="323720"/>
                </a:lnTo>
                <a:lnTo>
                  <a:pt x="574649" y="321054"/>
                </a:lnTo>
                <a:lnTo>
                  <a:pt x="573099" y="318585"/>
                </a:lnTo>
                <a:lnTo>
                  <a:pt x="571382" y="315299"/>
                </a:lnTo>
                <a:lnTo>
                  <a:pt x="570183" y="312879"/>
                </a:lnTo>
                <a:lnTo>
                  <a:pt x="568772" y="309919"/>
                </a:lnTo>
                <a:lnTo>
                  <a:pt x="567783" y="308006"/>
                </a:lnTo>
                <a:lnTo>
                  <a:pt x="566992" y="306077"/>
                </a:lnTo>
                <a:lnTo>
                  <a:pt x="566772" y="305194"/>
                </a:lnTo>
                <a:lnTo>
                  <a:pt x="566975" y="303215"/>
                </a:lnTo>
                <a:lnTo>
                  <a:pt x="568135" y="301090"/>
                </a:lnTo>
                <a:lnTo>
                  <a:pt x="568345" y="298424"/>
                </a:lnTo>
                <a:lnTo>
                  <a:pt x="568525" y="298195"/>
                </a:lnTo>
                <a:lnTo>
                  <a:pt x="569847" y="296462"/>
                </a:lnTo>
                <a:lnTo>
                  <a:pt x="572365" y="293355"/>
                </a:lnTo>
                <a:lnTo>
                  <a:pt x="573558" y="291279"/>
                </a:lnTo>
                <a:lnTo>
                  <a:pt x="574894" y="288842"/>
                </a:lnTo>
                <a:lnTo>
                  <a:pt x="575599" y="287044"/>
                </a:lnTo>
                <a:lnTo>
                  <a:pt x="575931" y="285981"/>
                </a:lnTo>
                <a:lnTo>
                  <a:pt x="576287" y="284558"/>
                </a:lnTo>
                <a:lnTo>
                  <a:pt x="576255" y="283201"/>
                </a:lnTo>
                <a:lnTo>
                  <a:pt x="575946" y="282727"/>
                </a:lnTo>
                <a:lnTo>
                  <a:pt x="576817" y="280830"/>
                </a:lnTo>
                <a:lnTo>
                  <a:pt x="578176" y="278345"/>
                </a:lnTo>
                <a:lnTo>
                  <a:pt x="579584" y="275974"/>
                </a:lnTo>
                <a:lnTo>
                  <a:pt x="580923" y="274813"/>
                </a:lnTo>
                <a:lnTo>
                  <a:pt x="582033" y="273848"/>
                </a:lnTo>
                <a:lnTo>
                  <a:pt x="590284" y="268878"/>
                </a:lnTo>
                <a:lnTo>
                  <a:pt x="594023" y="264822"/>
                </a:lnTo>
                <a:lnTo>
                  <a:pt x="594764" y="264217"/>
                </a:lnTo>
                <a:lnTo>
                  <a:pt x="597443" y="262059"/>
                </a:lnTo>
                <a:lnTo>
                  <a:pt x="601068" y="259901"/>
                </a:lnTo>
                <a:lnTo>
                  <a:pt x="606913" y="255420"/>
                </a:lnTo>
                <a:lnTo>
                  <a:pt x="610558" y="253115"/>
                </a:lnTo>
                <a:lnTo>
                  <a:pt x="619960" y="248504"/>
                </a:lnTo>
                <a:lnTo>
                  <a:pt x="621700" y="247179"/>
                </a:lnTo>
                <a:lnTo>
                  <a:pt x="622756" y="246362"/>
                </a:lnTo>
                <a:lnTo>
                  <a:pt x="626096" y="249076"/>
                </a:lnTo>
                <a:lnTo>
                  <a:pt x="630487" y="254570"/>
                </a:lnTo>
                <a:lnTo>
                  <a:pt x="639570" y="264299"/>
                </a:lnTo>
                <a:lnTo>
                  <a:pt x="651354" y="277936"/>
                </a:lnTo>
                <a:lnTo>
                  <a:pt x="668353" y="295416"/>
                </a:lnTo>
                <a:lnTo>
                  <a:pt x="669061" y="296201"/>
                </a:lnTo>
                <a:lnTo>
                  <a:pt x="673930" y="301645"/>
                </a:lnTo>
                <a:lnTo>
                  <a:pt x="675741" y="303591"/>
                </a:lnTo>
                <a:lnTo>
                  <a:pt x="679509" y="307646"/>
                </a:lnTo>
                <a:lnTo>
                  <a:pt x="683257" y="312307"/>
                </a:lnTo>
                <a:lnTo>
                  <a:pt x="687002" y="317604"/>
                </a:lnTo>
                <a:lnTo>
                  <a:pt x="689415" y="320891"/>
                </a:lnTo>
                <a:lnTo>
                  <a:pt x="694106" y="325911"/>
                </a:lnTo>
                <a:lnTo>
                  <a:pt x="698750" y="330277"/>
                </a:lnTo>
                <a:lnTo>
                  <a:pt x="702210" y="333530"/>
                </a:lnTo>
                <a:lnTo>
                  <a:pt x="706805" y="338060"/>
                </a:lnTo>
                <a:lnTo>
                  <a:pt x="708629" y="340218"/>
                </a:lnTo>
                <a:lnTo>
                  <a:pt x="710113" y="341444"/>
                </a:lnTo>
                <a:lnTo>
                  <a:pt x="717371" y="346481"/>
                </a:lnTo>
                <a:lnTo>
                  <a:pt x="717042" y="342197"/>
                </a:lnTo>
                <a:lnTo>
                  <a:pt x="715932" y="340120"/>
                </a:lnTo>
                <a:lnTo>
                  <a:pt x="715041" y="338468"/>
                </a:lnTo>
                <a:lnTo>
                  <a:pt x="714952" y="338011"/>
                </a:lnTo>
                <a:lnTo>
                  <a:pt x="714686" y="336654"/>
                </a:lnTo>
                <a:lnTo>
                  <a:pt x="715687" y="335116"/>
                </a:lnTo>
                <a:lnTo>
                  <a:pt x="715945" y="334005"/>
                </a:lnTo>
                <a:lnTo>
                  <a:pt x="715155" y="332500"/>
                </a:lnTo>
                <a:lnTo>
                  <a:pt x="715123" y="332288"/>
                </a:lnTo>
                <a:lnTo>
                  <a:pt x="714864" y="330587"/>
                </a:lnTo>
                <a:lnTo>
                  <a:pt x="714159" y="330178"/>
                </a:lnTo>
                <a:lnTo>
                  <a:pt x="713453" y="329770"/>
                </a:lnTo>
                <a:lnTo>
                  <a:pt x="713684" y="329508"/>
                </a:lnTo>
                <a:lnTo>
                  <a:pt x="716009" y="326941"/>
                </a:lnTo>
                <a:lnTo>
                  <a:pt x="715826" y="325698"/>
                </a:lnTo>
                <a:lnTo>
                  <a:pt x="715602" y="324194"/>
                </a:lnTo>
                <a:lnTo>
                  <a:pt x="714204" y="321954"/>
                </a:lnTo>
                <a:lnTo>
                  <a:pt x="713483" y="319893"/>
                </a:lnTo>
                <a:lnTo>
                  <a:pt x="712017" y="318095"/>
                </a:lnTo>
                <a:lnTo>
                  <a:pt x="711901" y="317343"/>
                </a:lnTo>
                <a:lnTo>
                  <a:pt x="713711" y="314939"/>
                </a:lnTo>
                <a:lnTo>
                  <a:pt x="713881" y="314236"/>
                </a:lnTo>
                <a:lnTo>
                  <a:pt x="713968" y="313893"/>
                </a:lnTo>
                <a:lnTo>
                  <a:pt x="713303" y="312388"/>
                </a:lnTo>
                <a:lnTo>
                  <a:pt x="713141" y="312405"/>
                </a:lnTo>
                <a:lnTo>
                  <a:pt x="712439" y="312454"/>
                </a:lnTo>
                <a:lnTo>
                  <a:pt x="710505" y="314906"/>
                </a:lnTo>
                <a:lnTo>
                  <a:pt x="710265" y="314955"/>
                </a:lnTo>
                <a:lnTo>
                  <a:pt x="709516" y="315086"/>
                </a:lnTo>
                <a:lnTo>
                  <a:pt x="709092" y="314220"/>
                </a:lnTo>
                <a:lnTo>
                  <a:pt x="709409" y="313173"/>
                </a:lnTo>
                <a:lnTo>
                  <a:pt x="710180" y="311914"/>
                </a:lnTo>
                <a:lnTo>
                  <a:pt x="712967" y="307401"/>
                </a:lnTo>
                <a:lnTo>
                  <a:pt x="714158" y="305390"/>
                </a:lnTo>
                <a:lnTo>
                  <a:pt x="713935" y="303902"/>
                </a:lnTo>
                <a:lnTo>
                  <a:pt x="713209" y="302414"/>
                </a:lnTo>
                <a:lnTo>
                  <a:pt x="713461" y="301858"/>
                </a:lnTo>
                <a:lnTo>
                  <a:pt x="714321" y="301596"/>
                </a:lnTo>
                <a:lnTo>
                  <a:pt x="715131" y="301368"/>
                </a:lnTo>
                <a:lnTo>
                  <a:pt x="716006" y="300256"/>
                </a:lnTo>
                <a:lnTo>
                  <a:pt x="715710" y="298833"/>
                </a:lnTo>
                <a:lnTo>
                  <a:pt x="716095" y="297165"/>
                </a:lnTo>
                <a:lnTo>
                  <a:pt x="716941" y="296053"/>
                </a:lnTo>
                <a:lnTo>
                  <a:pt x="717405" y="295432"/>
                </a:lnTo>
                <a:lnTo>
                  <a:pt x="717359" y="295268"/>
                </a:lnTo>
                <a:lnTo>
                  <a:pt x="717166" y="294565"/>
                </a:lnTo>
                <a:lnTo>
                  <a:pt x="716434" y="294189"/>
                </a:lnTo>
                <a:lnTo>
                  <a:pt x="716063" y="293993"/>
                </a:lnTo>
                <a:lnTo>
                  <a:pt x="715870" y="294009"/>
                </a:lnTo>
                <a:lnTo>
                  <a:pt x="713345" y="294222"/>
                </a:lnTo>
                <a:lnTo>
                  <a:pt x="713236" y="292734"/>
                </a:lnTo>
                <a:lnTo>
                  <a:pt x="714120" y="291295"/>
                </a:lnTo>
                <a:lnTo>
                  <a:pt x="714488" y="290690"/>
                </a:lnTo>
                <a:lnTo>
                  <a:pt x="713937" y="288990"/>
                </a:lnTo>
                <a:lnTo>
                  <a:pt x="713589" y="287894"/>
                </a:lnTo>
                <a:lnTo>
                  <a:pt x="714218" y="287240"/>
                </a:lnTo>
                <a:lnTo>
                  <a:pt x="714836" y="286553"/>
                </a:lnTo>
                <a:lnTo>
                  <a:pt x="714908" y="285180"/>
                </a:lnTo>
                <a:lnTo>
                  <a:pt x="714513" y="284346"/>
                </a:lnTo>
                <a:lnTo>
                  <a:pt x="713396" y="282008"/>
                </a:lnTo>
                <a:lnTo>
                  <a:pt x="712358" y="280879"/>
                </a:lnTo>
                <a:lnTo>
                  <a:pt x="714642" y="280585"/>
                </a:lnTo>
                <a:lnTo>
                  <a:pt x="715427" y="280111"/>
                </a:lnTo>
                <a:lnTo>
                  <a:pt x="716130" y="279669"/>
                </a:lnTo>
                <a:lnTo>
                  <a:pt x="718725" y="279326"/>
                </a:lnTo>
                <a:lnTo>
                  <a:pt x="719161" y="278770"/>
                </a:lnTo>
                <a:lnTo>
                  <a:pt x="719598" y="278214"/>
                </a:lnTo>
                <a:lnTo>
                  <a:pt x="719294" y="277658"/>
                </a:lnTo>
                <a:lnTo>
                  <a:pt x="718991" y="277086"/>
                </a:lnTo>
                <a:lnTo>
                  <a:pt x="717397" y="275958"/>
                </a:lnTo>
                <a:lnTo>
                  <a:pt x="716001" y="273652"/>
                </a:lnTo>
                <a:lnTo>
                  <a:pt x="715953" y="271984"/>
                </a:lnTo>
                <a:lnTo>
                  <a:pt x="718000" y="270627"/>
                </a:lnTo>
                <a:lnTo>
                  <a:pt x="719853" y="270398"/>
                </a:lnTo>
                <a:lnTo>
                  <a:pt x="719982" y="270120"/>
                </a:lnTo>
                <a:lnTo>
                  <a:pt x="720672" y="268616"/>
                </a:lnTo>
                <a:lnTo>
                  <a:pt x="720510" y="268011"/>
                </a:lnTo>
                <a:lnTo>
                  <a:pt x="720134" y="266621"/>
                </a:lnTo>
                <a:lnTo>
                  <a:pt x="718293" y="265607"/>
                </a:lnTo>
                <a:lnTo>
                  <a:pt x="718172" y="265362"/>
                </a:lnTo>
                <a:lnTo>
                  <a:pt x="718051" y="265117"/>
                </a:lnTo>
                <a:lnTo>
                  <a:pt x="717932" y="264790"/>
                </a:lnTo>
                <a:lnTo>
                  <a:pt x="717691" y="264119"/>
                </a:lnTo>
                <a:lnTo>
                  <a:pt x="718257" y="262877"/>
                </a:lnTo>
                <a:lnTo>
                  <a:pt x="721122" y="262779"/>
                </a:lnTo>
                <a:lnTo>
                  <a:pt x="722453" y="262730"/>
                </a:lnTo>
                <a:lnTo>
                  <a:pt x="723877" y="262010"/>
                </a:lnTo>
                <a:lnTo>
                  <a:pt x="724565" y="260833"/>
                </a:lnTo>
                <a:lnTo>
                  <a:pt x="724137" y="260636"/>
                </a:lnTo>
                <a:lnTo>
                  <a:pt x="722870" y="257464"/>
                </a:lnTo>
                <a:lnTo>
                  <a:pt x="723558" y="256303"/>
                </a:lnTo>
                <a:lnTo>
                  <a:pt x="725600" y="255568"/>
                </a:lnTo>
                <a:lnTo>
                  <a:pt x="726658" y="254456"/>
                </a:lnTo>
                <a:lnTo>
                  <a:pt x="726727" y="253851"/>
                </a:lnTo>
                <a:lnTo>
                  <a:pt x="725483" y="252624"/>
                </a:lnTo>
                <a:lnTo>
                  <a:pt x="725076" y="252216"/>
                </a:lnTo>
                <a:lnTo>
                  <a:pt x="724838" y="251284"/>
                </a:lnTo>
                <a:lnTo>
                  <a:pt x="725020" y="251038"/>
                </a:lnTo>
                <a:lnTo>
                  <a:pt x="726274" y="249305"/>
                </a:lnTo>
                <a:lnTo>
                  <a:pt x="726701" y="249223"/>
                </a:lnTo>
                <a:lnTo>
                  <a:pt x="727818" y="249011"/>
                </a:lnTo>
                <a:lnTo>
                  <a:pt x="729855" y="248782"/>
                </a:lnTo>
                <a:lnTo>
                  <a:pt x="730952" y="249223"/>
                </a:lnTo>
                <a:lnTo>
                  <a:pt x="731762" y="249550"/>
                </a:lnTo>
                <a:lnTo>
                  <a:pt x="733490" y="249371"/>
                </a:lnTo>
                <a:lnTo>
                  <a:pt x="734111" y="248765"/>
                </a:lnTo>
                <a:lnTo>
                  <a:pt x="734350" y="248389"/>
                </a:lnTo>
                <a:lnTo>
                  <a:pt x="734612" y="247964"/>
                </a:lnTo>
                <a:lnTo>
                  <a:pt x="734751" y="246296"/>
                </a:lnTo>
                <a:lnTo>
                  <a:pt x="734339" y="244056"/>
                </a:lnTo>
                <a:lnTo>
                  <a:pt x="735416" y="240900"/>
                </a:lnTo>
                <a:lnTo>
                  <a:pt x="734406" y="236617"/>
                </a:lnTo>
                <a:lnTo>
                  <a:pt x="734528" y="235750"/>
                </a:lnTo>
                <a:lnTo>
                  <a:pt x="734669" y="234752"/>
                </a:lnTo>
                <a:lnTo>
                  <a:pt x="735990" y="231907"/>
                </a:lnTo>
                <a:lnTo>
                  <a:pt x="735892" y="229062"/>
                </a:lnTo>
                <a:lnTo>
                  <a:pt x="736588" y="227084"/>
                </a:lnTo>
                <a:lnTo>
                  <a:pt x="737056" y="226642"/>
                </a:lnTo>
                <a:lnTo>
                  <a:pt x="738889" y="224925"/>
                </a:lnTo>
                <a:lnTo>
                  <a:pt x="740812" y="223764"/>
                </a:lnTo>
                <a:lnTo>
                  <a:pt x="741832" y="222407"/>
                </a:lnTo>
                <a:lnTo>
                  <a:pt x="741512" y="221295"/>
                </a:lnTo>
                <a:lnTo>
                  <a:pt x="742689" y="218058"/>
                </a:lnTo>
                <a:lnTo>
                  <a:pt x="742903" y="217469"/>
                </a:lnTo>
                <a:lnTo>
                  <a:pt x="743497" y="216570"/>
                </a:lnTo>
                <a:lnTo>
                  <a:pt x="744097" y="215638"/>
                </a:lnTo>
                <a:lnTo>
                  <a:pt x="744288" y="214248"/>
                </a:lnTo>
                <a:lnTo>
                  <a:pt x="746707" y="212727"/>
                </a:lnTo>
                <a:lnTo>
                  <a:pt x="748487" y="210961"/>
                </a:lnTo>
                <a:lnTo>
                  <a:pt x="749382" y="210078"/>
                </a:lnTo>
                <a:lnTo>
                  <a:pt x="750224" y="208885"/>
                </a:lnTo>
                <a:lnTo>
                  <a:pt x="751069" y="207675"/>
                </a:lnTo>
                <a:lnTo>
                  <a:pt x="752395" y="206530"/>
                </a:lnTo>
                <a:lnTo>
                  <a:pt x="754859" y="204421"/>
                </a:lnTo>
                <a:lnTo>
                  <a:pt x="757309" y="199303"/>
                </a:lnTo>
                <a:lnTo>
                  <a:pt x="760170" y="196589"/>
                </a:lnTo>
                <a:lnTo>
                  <a:pt x="760934" y="194528"/>
                </a:lnTo>
                <a:lnTo>
                  <a:pt x="761245" y="193694"/>
                </a:lnTo>
                <a:lnTo>
                  <a:pt x="762316" y="192141"/>
                </a:lnTo>
                <a:lnTo>
                  <a:pt x="762992" y="191160"/>
                </a:lnTo>
                <a:lnTo>
                  <a:pt x="764168" y="190620"/>
                </a:lnTo>
                <a:lnTo>
                  <a:pt x="764456" y="190179"/>
                </a:lnTo>
                <a:lnTo>
                  <a:pt x="764732" y="189754"/>
                </a:lnTo>
                <a:lnTo>
                  <a:pt x="764744" y="189558"/>
                </a:lnTo>
                <a:lnTo>
                  <a:pt x="764945" y="186467"/>
                </a:lnTo>
                <a:lnTo>
                  <a:pt x="765125" y="185993"/>
                </a:lnTo>
                <a:lnTo>
                  <a:pt x="765275" y="185584"/>
                </a:lnTo>
                <a:lnTo>
                  <a:pt x="766533" y="182265"/>
                </a:lnTo>
                <a:lnTo>
                  <a:pt x="766650" y="181954"/>
                </a:lnTo>
                <a:lnTo>
                  <a:pt x="765741" y="180270"/>
                </a:lnTo>
                <a:lnTo>
                  <a:pt x="765323" y="179763"/>
                </a:lnTo>
                <a:lnTo>
                  <a:pt x="763239" y="177278"/>
                </a:lnTo>
                <a:lnTo>
                  <a:pt x="760211" y="171326"/>
                </a:lnTo>
                <a:lnTo>
                  <a:pt x="759665" y="170345"/>
                </a:lnTo>
                <a:lnTo>
                  <a:pt x="759117" y="169364"/>
                </a:lnTo>
                <a:lnTo>
                  <a:pt x="758018" y="168236"/>
                </a:lnTo>
                <a:lnTo>
                  <a:pt x="756477" y="165031"/>
                </a:lnTo>
                <a:lnTo>
                  <a:pt x="755234" y="162447"/>
                </a:lnTo>
                <a:lnTo>
                  <a:pt x="753093" y="160436"/>
                </a:lnTo>
                <a:lnTo>
                  <a:pt x="752449" y="159994"/>
                </a:lnTo>
                <a:lnTo>
                  <a:pt x="751807" y="159553"/>
                </a:lnTo>
                <a:lnTo>
                  <a:pt x="749689" y="159504"/>
                </a:lnTo>
                <a:lnTo>
                  <a:pt x="747616" y="159455"/>
                </a:lnTo>
                <a:lnTo>
                  <a:pt x="746635" y="158899"/>
                </a:lnTo>
                <a:lnTo>
                  <a:pt x="741378" y="154566"/>
                </a:lnTo>
                <a:lnTo>
                  <a:pt x="740454" y="153814"/>
                </a:lnTo>
                <a:lnTo>
                  <a:pt x="738624" y="151688"/>
                </a:lnTo>
                <a:lnTo>
                  <a:pt x="737234" y="148450"/>
                </a:lnTo>
                <a:lnTo>
                  <a:pt x="737027" y="147241"/>
                </a:lnTo>
                <a:lnTo>
                  <a:pt x="736978" y="146946"/>
                </a:lnTo>
                <a:lnTo>
                  <a:pt x="736588" y="144690"/>
                </a:lnTo>
                <a:lnTo>
                  <a:pt x="736539" y="144395"/>
                </a:lnTo>
                <a:lnTo>
                  <a:pt x="736453" y="144248"/>
                </a:lnTo>
                <a:lnTo>
                  <a:pt x="735800" y="143414"/>
                </a:lnTo>
                <a:lnTo>
                  <a:pt x="735570" y="143398"/>
                </a:lnTo>
                <a:lnTo>
                  <a:pt x="733770" y="143218"/>
                </a:lnTo>
                <a:lnTo>
                  <a:pt x="732774" y="143888"/>
                </a:lnTo>
                <a:lnTo>
                  <a:pt x="730977" y="145115"/>
                </a:lnTo>
                <a:lnTo>
                  <a:pt x="729503" y="144477"/>
                </a:lnTo>
                <a:lnTo>
                  <a:pt x="729116" y="143970"/>
                </a:lnTo>
                <a:lnTo>
                  <a:pt x="729016" y="143856"/>
                </a:lnTo>
                <a:lnTo>
                  <a:pt x="729595" y="141305"/>
                </a:lnTo>
                <a:lnTo>
                  <a:pt x="729451" y="140553"/>
                </a:lnTo>
                <a:lnTo>
                  <a:pt x="729243" y="139457"/>
                </a:lnTo>
                <a:lnTo>
                  <a:pt x="729183" y="139130"/>
                </a:lnTo>
                <a:lnTo>
                  <a:pt x="728387" y="138329"/>
                </a:lnTo>
                <a:lnTo>
                  <a:pt x="726753" y="138362"/>
                </a:lnTo>
                <a:lnTo>
                  <a:pt x="725671" y="138918"/>
                </a:lnTo>
                <a:lnTo>
                  <a:pt x="724104" y="138574"/>
                </a:lnTo>
                <a:lnTo>
                  <a:pt x="723640" y="138460"/>
                </a:lnTo>
                <a:lnTo>
                  <a:pt x="722880" y="138231"/>
                </a:lnTo>
                <a:lnTo>
                  <a:pt x="721365" y="137757"/>
                </a:lnTo>
                <a:lnTo>
                  <a:pt x="720255" y="137871"/>
                </a:lnTo>
                <a:lnTo>
                  <a:pt x="719073" y="139228"/>
                </a:lnTo>
                <a:lnTo>
                  <a:pt x="718375" y="141338"/>
                </a:lnTo>
                <a:lnTo>
                  <a:pt x="718640" y="142989"/>
                </a:lnTo>
                <a:lnTo>
                  <a:pt x="718900" y="144624"/>
                </a:lnTo>
                <a:lnTo>
                  <a:pt x="718795" y="144870"/>
                </a:lnTo>
                <a:lnTo>
                  <a:pt x="718586" y="145360"/>
                </a:lnTo>
                <a:lnTo>
                  <a:pt x="717840" y="145851"/>
                </a:lnTo>
                <a:lnTo>
                  <a:pt x="716117" y="145654"/>
                </a:lnTo>
                <a:lnTo>
                  <a:pt x="714521" y="144837"/>
                </a:lnTo>
                <a:lnTo>
                  <a:pt x="714068" y="144902"/>
                </a:lnTo>
                <a:lnTo>
                  <a:pt x="711929" y="145180"/>
                </a:lnTo>
                <a:lnTo>
                  <a:pt x="711501" y="144870"/>
                </a:lnTo>
                <a:lnTo>
                  <a:pt x="711072" y="144559"/>
                </a:lnTo>
                <a:lnTo>
                  <a:pt x="710196" y="142499"/>
                </a:lnTo>
                <a:lnTo>
                  <a:pt x="709321" y="140438"/>
                </a:lnTo>
                <a:lnTo>
                  <a:pt x="708767" y="140062"/>
                </a:lnTo>
                <a:lnTo>
                  <a:pt x="708219" y="139686"/>
                </a:lnTo>
                <a:lnTo>
                  <a:pt x="705755" y="139604"/>
                </a:lnTo>
                <a:lnTo>
                  <a:pt x="703117" y="138100"/>
                </a:lnTo>
                <a:lnTo>
                  <a:pt x="701891" y="137462"/>
                </a:lnTo>
                <a:lnTo>
                  <a:pt x="700470" y="137757"/>
                </a:lnTo>
                <a:lnTo>
                  <a:pt x="699911" y="138313"/>
                </a:lnTo>
                <a:lnTo>
                  <a:pt x="699625" y="139114"/>
                </a:lnTo>
                <a:lnTo>
                  <a:pt x="699340" y="139915"/>
                </a:lnTo>
                <a:lnTo>
                  <a:pt x="699698" y="141158"/>
                </a:lnTo>
                <a:lnTo>
                  <a:pt x="700552" y="142286"/>
                </a:lnTo>
                <a:lnTo>
                  <a:pt x="700478" y="143529"/>
                </a:lnTo>
                <a:lnTo>
                  <a:pt x="700169" y="144101"/>
                </a:lnTo>
                <a:lnTo>
                  <a:pt x="699914" y="144575"/>
                </a:lnTo>
                <a:lnTo>
                  <a:pt x="699685" y="144673"/>
                </a:lnTo>
                <a:lnTo>
                  <a:pt x="699110" y="144935"/>
                </a:lnTo>
                <a:lnTo>
                  <a:pt x="697386" y="144739"/>
                </a:lnTo>
                <a:lnTo>
                  <a:pt x="695238" y="143660"/>
                </a:lnTo>
                <a:lnTo>
                  <a:pt x="691969" y="143823"/>
                </a:lnTo>
                <a:lnTo>
                  <a:pt x="691788" y="143512"/>
                </a:lnTo>
                <a:lnTo>
                  <a:pt x="691606" y="143202"/>
                </a:lnTo>
                <a:lnTo>
                  <a:pt x="691891" y="142499"/>
                </a:lnTo>
                <a:lnTo>
                  <a:pt x="692236" y="141648"/>
                </a:lnTo>
                <a:lnTo>
                  <a:pt x="691564" y="141027"/>
                </a:lnTo>
                <a:lnTo>
                  <a:pt x="688383" y="141403"/>
                </a:lnTo>
                <a:lnTo>
                  <a:pt x="687737" y="141485"/>
                </a:lnTo>
                <a:lnTo>
                  <a:pt x="685898" y="140422"/>
                </a:lnTo>
                <a:lnTo>
                  <a:pt x="683077" y="138771"/>
                </a:lnTo>
                <a:lnTo>
                  <a:pt x="680499" y="138100"/>
                </a:lnTo>
                <a:lnTo>
                  <a:pt x="678226" y="136939"/>
                </a:lnTo>
                <a:lnTo>
                  <a:pt x="676069" y="136857"/>
                </a:lnTo>
                <a:lnTo>
                  <a:pt x="673762" y="139621"/>
                </a:lnTo>
                <a:lnTo>
                  <a:pt x="672910" y="139654"/>
                </a:lnTo>
                <a:lnTo>
                  <a:pt x="672467" y="139670"/>
                </a:lnTo>
                <a:lnTo>
                  <a:pt x="672537" y="138738"/>
                </a:lnTo>
                <a:lnTo>
                  <a:pt x="671322" y="136874"/>
                </a:lnTo>
                <a:lnTo>
                  <a:pt x="669365" y="135255"/>
                </a:lnTo>
                <a:lnTo>
                  <a:pt x="668932" y="135353"/>
                </a:lnTo>
                <a:lnTo>
                  <a:pt x="666998" y="137888"/>
                </a:lnTo>
                <a:lnTo>
                  <a:pt x="665944" y="138427"/>
                </a:lnTo>
                <a:lnTo>
                  <a:pt x="663973" y="138476"/>
                </a:lnTo>
                <a:lnTo>
                  <a:pt x="661464" y="136465"/>
                </a:lnTo>
                <a:lnTo>
                  <a:pt x="660073" y="133538"/>
                </a:lnTo>
                <a:lnTo>
                  <a:pt x="658909" y="132851"/>
                </a:lnTo>
                <a:lnTo>
                  <a:pt x="657491" y="132770"/>
                </a:lnTo>
                <a:lnTo>
                  <a:pt x="656497" y="133636"/>
                </a:lnTo>
                <a:lnTo>
                  <a:pt x="655990" y="135108"/>
                </a:lnTo>
                <a:lnTo>
                  <a:pt x="656652" y="136759"/>
                </a:lnTo>
                <a:lnTo>
                  <a:pt x="657316" y="138411"/>
                </a:lnTo>
                <a:lnTo>
                  <a:pt x="657156" y="138918"/>
                </a:lnTo>
                <a:lnTo>
                  <a:pt x="657061" y="139212"/>
                </a:lnTo>
                <a:lnTo>
                  <a:pt x="654278" y="140242"/>
                </a:lnTo>
                <a:lnTo>
                  <a:pt x="653454" y="142646"/>
                </a:lnTo>
                <a:lnTo>
                  <a:pt x="652832" y="143202"/>
                </a:lnTo>
                <a:lnTo>
                  <a:pt x="651663" y="142891"/>
                </a:lnTo>
                <a:lnTo>
                  <a:pt x="650555" y="142139"/>
                </a:lnTo>
                <a:lnTo>
                  <a:pt x="648915" y="141060"/>
                </a:lnTo>
                <a:lnTo>
                  <a:pt x="648630" y="141060"/>
                </a:lnTo>
                <a:lnTo>
                  <a:pt x="646503" y="141092"/>
                </a:lnTo>
                <a:lnTo>
                  <a:pt x="642736" y="141926"/>
                </a:lnTo>
                <a:lnTo>
                  <a:pt x="641311" y="142482"/>
                </a:lnTo>
                <a:lnTo>
                  <a:pt x="639889" y="143022"/>
                </a:lnTo>
                <a:lnTo>
                  <a:pt x="639099" y="141779"/>
                </a:lnTo>
                <a:lnTo>
                  <a:pt x="638180" y="141387"/>
                </a:lnTo>
                <a:lnTo>
                  <a:pt x="637997" y="140962"/>
                </a:lnTo>
                <a:lnTo>
                  <a:pt x="636900" y="139703"/>
                </a:lnTo>
                <a:lnTo>
                  <a:pt x="636726" y="139719"/>
                </a:lnTo>
                <a:lnTo>
                  <a:pt x="635049" y="139817"/>
                </a:lnTo>
                <a:lnTo>
                  <a:pt x="633533" y="140602"/>
                </a:lnTo>
                <a:lnTo>
                  <a:pt x="632014" y="141403"/>
                </a:lnTo>
                <a:lnTo>
                  <a:pt x="629355" y="142237"/>
                </a:lnTo>
                <a:lnTo>
                  <a:pt x="628165" y="142270"/>
                </a:lnTo>
                <a:lnTo>
                  <a:pt x="627568" y="142286"/>
                </a:lnTo>
                <a:lnTo>
                  <a:pt x="625184" y="140095"/>
                </a:lnTo>
                <a:lnTo>
                  <a:pt x="624200" y="139833"/>
                </a:lnTo>
                <a:lnTo>
                  <a:pt x="623024" y="140373"/>
                </a:lnTo>
                <a:lnTo>
                  <a:pt x="621032" y="142352"/>
                </a:lnTo>
                <a:lnTo>
                  <a:pt x="619796" y="142711"/>
                </a:lnTo>
                <a:lnTo>
                  <a:pt x="618009" y="142629"/>
                </a:lnTo>
                <a:lnTo>
                  <a:pt x="617092" y="141877"/>
                </a:lnTo>
                <a:lnTo>
                  <a:pt x="615257" y="140373"/>
                </a:lnTo>
                <a:lnTo>
                  <a:pt x="612260" y="137986"/>
                </a:lnTo>
                <a:lnTo>
                  <a:pt x="610535" y="137773"/>
                </a:lnTo>
                <a:lnTo>
                  <a:pt x="609972" y="137969"/>
                </a:lnTo>
                <a:lnTo>
                  <a:pt x="606454" y="139163"/>
                </a:lnTo>
                <a:lnTo>
                  <a:pt x="604477" y="139523"/>
                </a:lnTo>
                <a:lnTo>
                  <a:pt x="604081" y="139294"/>
                </a:lnTo>
                <a:lnTo>
                  <a:pt x="603129" y="138771"/>
                </a:lnTo>
                <a:lnTo>
                  <a:pt x="600940" y="135696"/>
                </a:lnTo>
                <a:lnTo>
                  <a:pt x="600332" y="135173"/>
                </a:lnTo>
                <a:lnTo>
                  <a:pt x="599777" y="134699"/>
                </a:lnTo>
                <a:lnTo>
                  <a:pt x="598669" y="134634"/>
                </a:lnTo>
                <a:lnTo>
                  <a:pt x="598088" y="135239"/>
                </a:lnTo>
                <a:lnTo>
                  <a:pt x="597673" y="135680"/>
                </a:lnTo>
                <a:lnTo>
                  <a:pt x="596414" y="138394"/>
                </a:lnTo>
                <a:lnTo>
                  <a:pt x="595296" y="139245"/>
                </a:lnTo>
                <a:lnTo>
                  <a:pt x="594187" y="139114"/>
                </a:lnTo>
                <a:lnTo>
                  <a:pt x="592889" y="138934"/>
                </a:lnTo>
                <a:lnTo>
                  <a:pt x="591170" y="138705"/>
                </a:lnTo>
                <a:lnTo>
                  <a:pt x="589275" y="137201"/>
                </a:lnTo>
                <a:lnTo>
                  <a:pt x="589344" y="136923"/>
                </a:lnTo>
                <a:lnTo>
                  <a:pt x="590109" y="133800"/>
                </a:lnTo>
                <a:lnTo>
                  <a:pt x="589442" y="132623"/>
                </a:lnTo>
                <a:lnTo>
                  <a:pt x="588706" y="132230"/>
                </a:lnTo>
                <a:lnTo>
                  <a:pt x="587041" y="132344"/>
                </a:lnTo>
                <a:lnTo>
                  <a:pt x="584178" y="135239"/>
                </a:lnTo>
                <a:lnTo>
                  <a:pt x="583341" y="135517"/>
                </a:lnTo>
                <a:lnTo>
                  <a:pt x="583122" y="135598"/>
                </a:lnTo>
                <a:lnTo>
                  <a:pt x="582448" y="135582"/>
                </a:lnTo>
                <a:lnTo>
                  <a:pt x="582291" y="135435"/>
                </a:lnTo>
                <a:lnTo>
                  <a:pt x="579334" y="132639"/>
                </a:lnTo>
                <a:lnTo>
                  <a:pt x="576106" y="131282"/>
                </a:lnTo>
                <a:lnTo>
                  <a:pt x="572888" y="129908"/>
                </a:lnTo>
                <a:lnTo>
                  <a:pt x="571987" y="127423"/>
                </a:lnTo>
                <a:lnTo>
                  <a:pt x="571480" y="126818"/>
                </a:lnTo>
                <a:lnTo>
                  <a:pt x="570465" y="125608"/>
                </a:lnTo>
                <a:lnTo>
                  <a:pt x="569995" y="125314"/>
                </a:lnTo>
                <a:lnTo>
                  <a:pt x="569238" y="124856"/>
                </a:lnTo>
                <a:lnTo>
                  <a:pt x="567212" y="124087"/>
                </a:lnTo>
                <a:lnTo>
                  <a:pt x="566447" y="123548"/>
                </a:lnTo>
                <a:lnTo>
                  <a:pt x="565682" y="123024"/>
                </a:lnTo>
                <a:lnTo>
                  <a:pt x="563550" y="120457"/>
                </a:lnTo>
                <a:lnTo>
                  <a:pt x="563309" y="120343"/>
                </a:lnTo>
                <a:lnTo>
                  <a:pt x="562444" y="119950"/>
                </a:lnTo>
                <a:lnTo>
                  <a:pt x="559813" y="119918"/>
                </a:lnTo>
                <a:lnTo>
                  <a:pt x="558069" y="119901"/>
                </a:lnTo>
                <a:lnTo>
                  <a:pt x="555433" y="118511"/>
                </a:lnTo>
                <a:lnTo>
                  <a:pt x="548899" y="118511"/>
                </a:lnTo>
                <a:lnTo>
                  <a:pt x="547484" y="118135"/>
                </a:lnTo>
                <a:lnTo>
                  <a:pt x="546078" y="116991"/>
                </a:lnTo>
                <a:lnTo>
                  <a:pt x="545851" y="116353"/>
                </a:lnTo>
                <a:lnTo>
                  <a:pt x="545730" y="116010"/>
                </a:lnTo>
                <a:lnTo>
                  <a:pt x="545660" y="115813"/>
                </a:lnTo>
                <a:lnTo>
                  <a:pt x="545961" y="115094"/>
                </a:lnTo>
                <a:lnTo>
                  <a:pt x="546101" y="114767"/>
                </a:lnTo>
                <a:lnTo>
                  <a:pt x="547520" y="113884"/>
                </a:lnTo>
                <a:lnTo>
                  <a:pt x="549139" y="112870"/>
                </a:lnTo>
                <a:lnTo>
                  <a:pt x="549200" y="112641"/>
                </a:lnTo>
                <a:lnTo>
                  <a:pt x="549460" y="111644"/>
                </a:lnTo>
                <a:lnTo>
                  <a:pt x="549249" y="111121"/>
                </a:lnTo>
                <a:lnTo>
                  <a:pt x="549092" y="110744"/>
                </a:lnTo>
                <a:lnTo>
                  <a:pt x="548436" y="109142"/>
                </a:lnTo>
                <a:lnTo>
                  <a:pt x="549360" y="107834"/>
                </a:lnTo>
                <a:lnTo>
                  <a:pt x="550124" y="106738"/>
                </a:lnTo>
                <a:lnTo>
                  <a:pt x="549394" y="105741"/>
                </a:lnTo>
                <a:lnTo>
                  <a:pt x="548003" y="105447"/>
                </a:lnTo>
                <a:lnTo>
                  <a:pt x="547303" y="105283"/>
                </a:lnTo>
                <a:lnTo>
                  <a:pt x="546896" y="104874"/>
                </a:lnTo>
                <a:lnTo>
                  <a:pt x="546510" y="104482"/>
                </a:lnTo>
                <a:lnTo>
                  <a:pt x="546033" y="102929"/>
                </a:lnTo>
                <a:lnTo>
                  <a:pt x="547089" y="101065"/>
                </a:lnTo>
                <a:lnTo>
                  <a:pt x="546983" y="100263"/>
                </a:lnTo>
                <a:lnTo>
                  <a:pt x="545822" y="99266"/>
                </a:lnTo>
                <a:lnTo>
                  <a:pt x="543251" y="98350"/>
                </a:lnTo>
                <a:lnTo>
                  <a:pt x="542751" y="98170"/>
                </a:lnTo>
                <a:lnTo>
                  <a:pt x="542077" y="97598"/>
                </a:lnTo>
                <a:lnTo>
                  <a:pt x="541958" y="97484"/>
                </a:lnTo>
                <a:lnTo>
                  <a:pt x="540558" y="95276"/>
                </a:lnTo>
                <a:lnTo>
                  <a:pt x="539348" y="93363"/>
                </a:lnTo>
                <a:lnTo>
                  <a:pt x="538302" y="93167"/>
                </a:lnTo>
                <a:lnTo>
                  <a:pt x="537218" y="93756"/>
                </a:lnTo>
                <a:lnTo>
                  <a:pt x="536133" y="94328"/>
                </a:lnTo>
                <a:lnTo>
                  <a:pt x="535097" y="94344"/>
                </a:lnTo>
                <a:lnTo>
                  <a:pt x="534413" y="93870"/>
                </a:lnTo>
                <a:lnTo>
                  <a:pt x="532788" y="92905"/>
                </a:lnTo>
                <a:lnTo>
                  <a:pt x="531900" y="92366"/>
                </a:lnTo>
                <a:lnTo>
                  <a:pt x="531171" y="91434"/>
                </a:lnTo>
                <a:lnTo>
                  <a:pt x="531117" y="91237"/>
                </a:lnTo>
                <a:lnTo>
                  <a:pt x="530814" y="90126"/>
                </a:lnTo>
                <a:lnTo>
                  <a:pt x="530121" y="87509"/>
                </a:lnTo>
                <a:lnTo>
                  <a:pt x="529922" y="86757"/>
                </a:lnTo>
                <a:lnTo>
                  <a:pt x="530998" y="83977"/>
                </a:lnTo>
                <a:lnTo>
                  <a:pt x="530824" y="82931"/>
                </a:lnTo>
                <a:lnTo>
                  <a:pt x="530031" y="82048"/>
                </a:lnTo>
                <a:lnTo>
                  <a:pt x="526965" y="80413"/>
                </a:lnTo>
                <a:lnTo>
                  <a:pt x="525848" y="74935"/>
                </a:lnTo>
                <a:lnTo>
                  <a:pt x="524935" y="74003"/>
                </a:lnTo>
                <a:lnTo>
                  <a:pt x="524187" y="73921"/>
                </a:lnTo>
                <a:lnTo>
                  <a:pt x="523765" y="73872"/>
                </a:lnTo>
                <a:lnTo>
                  <a:pt x="521731" y="75557"/>
                </a:lnTo>
                <a:lnTo>
                  <a:pt x="521030" y="76129"/>
                </a:lnTo>
                <a:lnTo>
                  <a:pt x="519733" y="75704"/>
                </a:lnTo>
                <a:lnTo>
                  <a:pt x="519367" y="75589"/>
                </a:lnTo>
                <a:lnTo>
                  <a:pt x="518513" y="75295"/>
                </a:lnTo>
                <a:lnTo>
                  <a:pt x="517058" y="74477"/>
                </a:lnTo>
                <a:lnTo>
                  <a:pt x="516061" y="73921"/>
                </a:lnTo>
                <a:lnTo>
                  <a:pt x="514859" y="72499"/>
                </a:lnTo>
                <a:lnTo>
                  <a:pt x="514591" y="71894"/>
                </a:lnTo>
                <a:lnTo>
                  <a:pt x="513096" y="68493"/>
                </a:lnTo>
                <a:lnTo>
                  <a:pt x="509960" y="67708"/>
                </a:lnTo>
                <a:lnTo>
                  <a:pt x="508616" y="66956"/>
                </a:lnTo>
                <a:lnTo>
                  <a:pt x="507473" y="65566"/>
                </a:lnTo>
                <a:lnTo>
                  <a:pt x="507278" y="65288"/>
                </a:lnTo>
                <a:lnTo>
                  <a:pt x="507408" y="64274"/>
                </a:lnTo>
                <a:lnTo>
                  <a:pt x="507599" y="63963"/>
                </a:lnTo>
                <a:lnTo>
                  <a:pt x="508284" y="62868"/>
                </a:lnTo>
                <a:lnTo>
                  <a:pt x="509710" y="61952"/>
                </a:lnTo>
                <a:lnTo>
                  <a:pt x="509870" y="61053"/>
                </a:lnTo>
                <a:lnTo>
                  <a:pt x="509973" y="60464"/>
                </a:lnTo>
                <a:lnTo>
                  <a:pt x="509554" y="59336"/>
                </a:lnTo>
                <a:lnTo>
                  <a:pt x="508526" y="58797"/>
                </a:lnTo>
                <a:lnTo>
                  <a:pt x="507775" y="58388"/>
                </a:lnTo>
                <a:lnTo>
                  <a:pt x="506618" y="56900"/>
                </a:lnTo>
                <a:lnTo>
                  <a:pt x="506026" y="55575"/>
                </a:lnTo>
                <a:lnTo>
                  <a:pt x="505414" y="54218"/>
                </a:lnTo>
                <a:lnTo>
                  <a:pt x="504368" y="51602"/>
                </a:lnTo>
                <a:lnTo>
                  <a:pt x="504271" y="51357"/>
                </a:lnTo>
                <a:lnTo>
                  <a:pt x="503053" y="49754"/>
                </a:lnTo>
                <a:lnTo>
                  <a:pt x="502752" y="49346"/>
                </a:lnTo>
                <a:lnTo>
                  <a:pt x="503277" y="45536"/>
                </a:lnTo>
                <a:lnTo>
                  <a:pt x="503482" y="44031"/>
                </a:lnTo>
                <a:lnTo>
                  <a:pt x="503603" y="43721"/>
                </a:lnTo>
                <a:lnTo>
                  <a:pt x="504116" y="42429"/>
                </a:lnTo>
                <a:lnTo>
                  <a:pt x="503447" y="41415"/>
                </a:lnTo>
                <a:lnTo>
                  <a:pt x="502345" y="41350"/>
                </a:lnTo>
                <a:lnTo>
                  <a:pt x="501415" y="41284"/>
                </a:lnTo>
                <a:lnTo>
                  <a:pt x="500857" y="40925"/>
                </a:lnTo>
                <a:lnTo>
                  <a:pt x="499763" y="40205"/>
                </a:lnTo>
                <a:lnTo>
                  <a:pt x="498807" y="37229"/>
                </a:lnTo>
                <a:lnTo>
                  <a:pt x="498951" y="36150"/>
                </a:lnTo>
                <a:lnTo>
                  <a:pt x="499006" y="35741"/>
                </a:lnTo>
                <a:lnTo>
                  <a:pt x="499691" y="34940"/>
                </a:lnTo>
                <a:lnTo>
                  <a:pt x="501797" y="33779"/>
                </a:lnTo>
                <a:lnTo>
                  <a:pt x="501318" y="32406"/>
                </a:lnTo>
                <a:lnTo>
                  <a:pt x="500712" y="31670"/>
                </a:lnTo>
                <a:lnTo>
                  <a:pt x="499454" y="31408"/>
                </a:lnTo>
                <a:lnTo>
                  <a:pt x="497883" y="31081"/>
                </a:lnTo>
                <a:lnTo>
                  <a:pt x="497886" y="31245"/>
                </a:lnTo>
                <a:lnTo>
                  <a:pt x="497919" y="32782"/>
                </a:lnTo>
                <a:lnTo>
                  <a:pt x="497925" y="33060"/>
                </a:lnTo>
                <a:lnTo>
                  <a:pt x="497767" y="32913"/>
                </a:lnTo>
                <a:lnTo>
                  <a:pt x="497373" y="32569"/>
                </a:lnTo>
                <a:lnTo>
                  <a:pt x="496774" y="32013"/>
                </a:lnTo>
                <a:lnTo>
                  <a:pt x="494873" y="30296"/>
                </a:lnTo>
                <a:lnTo>
                  <a:pt x="494510" y="29201"/>
                </a:lnTo>
                <a:lnTo>
                  <a:pt x="494153" y="28122"/>
                </a:lnTo>
                <a:lnTo>
                  <a:pt x="470813" y="27713"/>
                </a:lnTo>
                <a:lnTo>
                  <a:pt x="444629" y="27239"/>
                </a:lnTo>
                <a:lnTo>
                  <a:pt x="433649" y="27402"/>
                </a:lnTo>
                <a:lnTo>
                  <a:pt x="421890" y="27566"/>
                </a:lnTo>
                <a:lnTo>
                  <a:pt x="412031" y="27647"/>
                </a:lnTo>
                <a:lnTo>
                  <a:pt x="388202" y="32160"/>
                </a:lnTo>
                <a:lnTo>
                  <a:pt x="377461" y="35185"/>
                </a:lnTo>
                <a:lnTo>
                  <a:pt x="371476" y="36869"/>
                </a:lnTo>
                <a:lnTo>
                  <a:pt x="338010" y="46288"/>
                </a:lnTo>
                <a:lnTo>
                  <a:pt x="334974" y="47154"/>
                </a:lnTo>
                <a:lnTo>
                  <a:pt x="284074" y="60301"/>
                </a:lnTo>
                <a:lnTo>
                  <a:pt x="282007" y="59418"/>
                </a:lnTo>
                <a:lnTo>
                  <a:pt x="280087" y="58584"/>
                </a:lnTo>
                <a:lnTo>
                  <a:pt x="277138" y="57799"/>
                </a:lnTo>
                <a:lnTo>
                  <a:pt x="276784" y="57701"/>
                </a:lnTo>
                <a:lnTo>
                  <a:pt x="275725" y="57423"/>
                </a:lnTo>
                <a:lnTo>
                  <a:pt x="272316" y="55068"/>
                </a:lnTo>
                <a:lnTo>
                  <a:pt x="270038" y="53515"/>
                </a:lnTo>
                <a:lnTo>
                  <a:pt x="267701" y="53106"/>
                </a:lnTo>
                <a:lnTo>
                  <a:pt x="266663" y="52174"/>
                </a:lnTo>
                <a:lnTo>
                  <a:pt x="265700" y="50179"/>
                </a:lnTo>
                <a:lnTo>
                  <a:pt x="263497" y="48724"/>
                </a:lnTo>
                <a:lnTo>
                  <a:pt x="262214" y="47105"/>
                </a:lnTo>
                <a:lnTo>
                  <a:pt x="261553" y="46288"/>
                </a:lnTo>
                <a:lnTo>
                  <a:pt x="260260" y="46206"/>
                </a:lnTo>
                <a:lnTo>
                  <a:pt x="259621" y="45405"/>
                </a:lnTo>
                <a:lnTo>
                  <a:pt x="258559" y="44080"/>
                </a:lnTo>
                <a:lnTo>
                  <a:pt x="258278" y="43230"/>
                </a:lnTo>
                <a:lnTo>
                  <a:pt x="257904" y="42086"/>
                </a:lnTo>
                <a:lnTo>
                  <a:pt x="256808" y="41006"/>
                </a:lnTo>
                <a:lnTo>
                  <a:pt x="256257" y="40467"/>
                </a:lnTo>
                <a:lnTo>
                  <a:pt x="253365" y="40238"/>
                </a:lnTo>
                <a:lnTo>
                  <a:pt x="252760" y="39911"/>
                </a:lnTo>
                <a:lnTo>
                  <a:pt x="251466" y="39224"/>
                </a:lnTo>
                <a:lnTo>
                  <a:pt x="248570" y="39126"/>
                </a:lnTo>
                <a:lnTo>
                  <a:pt x="247233" y="37507"/>
                </a:lnTo>
                <a:lnTo>
                  <a:pt x="247656" y="36510"/>
                </a:lnTo>
                <a:lnTo>
                  <a:pt x="247866" y="36019"/>
                </a:lnTo>
                <a:lnTo>
                  <a:pt x="247380" y="35398"/>
                </a:lnTo>
                <a:lnTo>
                  <a:pt x="244837" y="34400"/>
                </a:lnTo>
                <a:lnTo>
                  <a:pt x="242533" y="33485"/>
                </a:lnTo>
                <a:lnTo>
                  <a:pt x="240642" y="32030"/>
                </a:lnTo>
                <a:lnTo>
                  <a:pt x="239000" y="29969"/>
                </a:lnTo>
                <a:lnTo>
                  <a:pt x="237151" y="30002"/>
                </a:lnTo>
                <a:lnTo>
                  <a:pt x="236843" y="30018"/>
                </a:lnTo>
                <a:lnTo>
                  <a:pt x="235931" y="28939"/>
                </a:lnTo>
                <a:lnTo>
                  <a:pt x="234391" y="28923"/>
                </a:lnTo>
                <a:lnTo>
                  <a:pt x="233892" y="29479"/>
                </a:lnTo>
                <a:lnTo>
                  <a:pt x="231199" y="27958"/>
                </a:lnTo>
                <a:lnTo>
                  <a:pt x="229364" y="26634"/>
                </a:lnTo>
                <a:lnTo>
                  <a:pt x="228321" y="26257"/>
                </a:lnTo>
                <a:lnTo>
                  <a:pt x="226532" y="26421"/>
                </a:lnTo>
                <a:lnTo>
                  <a:pt x="225046" y="27157"/>
                </a:lnTo>
                <a:lnTo>
                  <a:pt x="224122" y="27140"/>
                </a:lnTo>
                <a:lnTo>
                  <a:pt x="222595" y="25947"/>
                </a:lnTo>
                <a:lnTo>
                  <a:pt x="222575" y="25718"/>
                </a:lnTo>
                <a:lnTo>
                  <a:pt x="222541" y="25325"/>
                </a:lnTo>
                <a:lnTo>
                  <a:pt x="221870" y="24753"/>
                </a:lnTo>
                <a:lnTo>
                  <a:pt x="220714" y="24737"/>
                </a:lnTo>
                <a:lnTo>
                  <a:pt x="219773" y="24737"/>
                </a:lnTo>
                <a:lnTo>
                  <a:pt x="218517" y="23887"/>
                </a:lnTo>
                <a:lnTo>
                  <a:pt x="218002" y="23543"/>
                </a:lnTo>
                <a:lnTo>
                  <a:pt x="215722" y="23445"/>
                </a:lnTo>
                <a:lnTo>
                  <a:pt x="214265" y="21630"/>
                </a:lnTo>
                <a:lnTo>
                  <a:pt x="212789" y="21434"/>
                </a:lnTo>
                <a:lnTo>
                  <a:pt x="211675" y="21843"/>
                </a:lnTo>
                <a:lnTo>
                  <a:pt x="210884" y="21352"/>
                </a:lnTo>
                <a:lnTo>
                  <a:pt x="210600" y="20551"/>
                </a:lnTo>
                <a:lnTo>
                  <a:pt x="210460" y="20158"/>
                </a:lnTo>
                <a:lnTo>
                  <a:pt x="209600" y="19962"/>
                </a:lnTo>
                <a:lnTo>
                  <a:pt x="208976" y="20763"/>
                </a:lnTo>
                <a:lnTo>
                  <a:pt x="207941" y="20011"/>
                </a:lnTo>
                <a:lnTo>
                  <a:pt x="205408" y="20044"/>
                </a:lnTo>
                <a:lnTo>
                  <a:pt x="204798" y="19357"/>
                </a:lnTo>
                <a:lnTo>
                  <a:pt x="203008" y="20077"/>
                </a:lnTo>
                <a:lnTo>
                  <a:pt x="202164" y="18703"/>
                </a:lnTo>
                <a:lnTo>
                  <a:pt x="201220" y="20060"/>
                </a:lnTo>
                <a:lnTo>
                  <a:pt x="200764" y="20077"/>
                </a:lnTo>
                <a:lnTo>
                  <a:pt x="200359" y="20109"/>
                </a:lnTo>
                <a:lnTo>
                  <a:pt x="199175" y="21205"/>
                </a:lnTo>
                <a:lnTo>
                  <a:pt x="198730" y="21041"/>
                </a:lnTo>
                <a:lnTo>
                  <a:pt x="197949" y="20763"/>
                </a:lnTo>
                <a:lnTo>
                  <a:pt x="197082" y="21107"/>
                </a:lnTo>
                <a:lnTo>
                  <a:pt x="196402" y="21369"/>
                </a:lnTo>
                <a:lnTo>
                  <a:pt x="195685" y="20404"/>
                </a:lnTo>
                <a:lnTo>
                  <a:pt x="194386" y="19848"/>
                </a:lnTo>
                <a:lnTo>
                  <a:pt x="191622" y="19014"/>
                </a:lnTo>
                <a:lnTo>
                  <a:pt x="191374" y="19210"/>
                </a:lnTo>
                <a:lnTo>
                  <a:pt x="191065" y="19439"/>
                </a:lnTo>
                <a:lnTo>
                  <a:pt x="190568" y="20878"/>
                </a:lnTo>
                <a:lnTo>
                  <a:pt x="188913" y="18916"/>
                </a:lnTo>
                <a:lnTo>
                  <a:pt x="187595" y="18850"/>
                </a:lnTo>
                <a:lnTo>
                  <a:pt x="186326" y="18769"/>
                </a:lnTo>
                <a:lnTo>
                  <a:pt x="184866" y="17199"/>
                </a:lnTo>
                <a:lnTo>
                  <a:pt x="184727" y="16447"/>
                </a:lnTo>
                <a:lnTo>
                  <a:pt x="184343" y="14354"/>
                </a:lnTo>
                <a:lnTo>
                  <a:pt x="183738" y="13471"/>
                </a:lnTo>
                <a:lnTo>
                  <a:pt x="180091" y="10495"/>
                </a:lnTo>
                <a:lnTo>
                  <a:pt x="179954" y="10380"/>
                </a:lnTo>
                <a:lnTo>
                  <a:pt x="179534" y="9448"/>
                </a:lnTo>
                <a:lnTo>
                  <a:pt x="179061" y="9269"/>
                </a:lnTo>
                <a:lnTo>
                  <a:pt x="178858" y="9203"/>
                </a:lnTo>
                <a:lnTo>
                  <a:pt x="178383" y="7862"/>
                </a:lnTo>
                <a:lnTo>
                  <a:pt x="177903" y="6522"/>
                </a:lnTo>
                <a:lnTo>
                  <a:pt x="176219" y="3153"/>
                </a:lnTo>
                <a:lnTo>
                  <a:pt x="174743" y="2646"/>
                </a:lnTo>
                <a:lnTo>
                  <a:pt x="173459" y="1142"/>
                </a:lnTo>
                <a:lnTo>
                  <a:pt x="172982" y="570"/>
                </a:lnTo>
                <a:lnTo>
                  <a:pt x="171757" y="63"/>
                </a:lnTo>
                <a:lnTo>
                  <a:pt x="170264" y="1158"/>
                </a:lnTo>
                <a:lnTo>
                  <a:pt x="169156" y="1142"/>
                </a:lnTo>
                <a:lnTo>
                  <a:pt x="168657" y="848"/>
                </a:lnTo>
                <a:lnTo>
                  <a:pt x="168116" y="521"/>
                </a:lnTo>
                <a:lnTo>
                  <a:pt x="166858" y="913"/>
                </a:lnTo>
                <a:lnTo>
                  <a:pt x="166569" y="995"/>
                </a:lnTo>
                <a:lnTo>
                  <a:pt x="166003" y="226"/>
                </a:lnTo>
                <a:lnTo>
                  <a:pt x="165782" y="-68"/>
                </a:lnTo>
                <a:lnTo>
                  <a:pt x="162064" y="1878"/>
                </a:lnTo>
                <a:lnTo>
                  <a:pt x="160877" y="3775"/>
                </a:lnTo>
                <a:lnTo>
                  <a:pt x="160682" y="4085"/>
                </a:lnTo>
                <a:lnTo>
                  <a:pt x="159687" y="4886"/>
                </a:lnTo>
                <a:lnTo>
                  <a:pt x="156845" y="5720"/>
                </a:lnTo>
                <a:lnTo>
                  <a:pt x="155859" y="5639"/>
                </a:lnTo>
                <a:lnTo>
                  <a:pt x="154786" y="7797"/>
                </a:lnTo>
                <a:lnTo>
                  <a:pt x="153916" y="8467"/>
                </a:lnTo>
                <a:lnTo>
                  <a:pt x="151696" y="8762"/>
                </a:lnTo>
                <a:lnTo>
                  <a:pt x="150329" y="9726"/>
                </a:lnTo>
                <a:lnTo>
                  <a:pt x="149894" y="9792"/>
                </a:lnTo>
                <a:lnTo>
                  <a:pt x="148663" y="9955"/>
                </a:lnTo>
                <a:lnTo>
                  <a:pt x="146913" y="11819"/>
                </a:lnTo>
                <a:lnTo>
                  <a:pt x="146354" y="12408"/>
                </a:lnTo>
                <a:lnTo>
                  <a:pt x="143641" y="12637"/>
                </a:lnTo>
                <a:lnTo>
                  <a:pt x="143298" y="12997"/>
                </a:lnTo>
                <a:lnTo>
                  <a:pt x="142954" y="13373"/>
                </a:lnTo>
                <a:lnTo>
                  <a:pt x="143051" y="13945"/>
                </a:lnTo>
                <a:lnTo>
                  <a:pt x="143242" y="15106"/>
                </a:lnTo>
                <a:lnTo>
                  <a:pt x="142791" y="16905"/>
                </a:lnTo>
                <a:lnTo>
                  <a:pt x="142204" y="17722"/>
                </a:lnTo>
                <a:lnTo>
                  <a:pt x="140724" y="19782"/>
                </a:lnTo>
                <a:lnTo>
                  <a:pt x="139962" y="20044"/>
                </a:lnTo>
                <a:lnTo>
                  <a:pt x="137321" y="20191"/>
                </a:lnTo>
                <a:lnTo>
                  <a:pt x="133059" y="19635"/>
                </a:lnTo>
                <a:lnTo>
                  <a:pt x="126740" y="19668"/>
                </a:lnTo>
                <a:lnTo>
                  <a:pt x="119279" y="19619"/>
                </a:lnTo>
                <a:lnTo>
                  <a:pt x="108025" y="20077"/>
                </a:lnTo>
                <a:lnTo>
                  <a:pt x="106336" y="20093"/>
                </a:lnTo>
                <a:lnTo>
                  <a:pt x="91057" y="20224"/>
                </a:lnTo>
                <a:lnTo>
                  <a:pt x="80113" y="20600"/>
                </a:lnTo>
                <a:lnTo>
                  <a:pt x="66744" y="21041"/>
                </a:lnTo>
                <a:lnTo>
                  <a:pt x="60053" y="21679"/>
                </a:lnTo>
                <a:lnTo>
                  <a:pt x="34943" y="22399"/>
                </a:lnTo>
                <a:lnTo>
                  <a:pt x="25292" y="22677"/>
                </a:lnTo>
                <a:lnTo>
                  <a:pt x="8532" y="22906"/>
                </a:lnTo>
                <a:lnTo>
                  <a:pt x="7113" y="23020"/>
                </a:lnTo>
                <a:lnTo>
                  <a:pt x="6684" y="22824"/>
                </a:lnTo>
                <a:lnTo>
                  <a:pt x="3548" y="21810"/>
                </a:lnTo>
                <a:lnTo>
                  <a:pt x="3548" y="22807"/>
                </a:lnTo>
                <a:lnTo>
                  <a:pt x="3400" y="24459"/>
                </a:lnTo>
                <a:lnTo>
                  <a:pt x="3025" y="25947"/>
                </a:lnTo>
                <a:lnTo>
                  <a:pt x="2996" y="26274"/>
                </a:lnTo>
                <a:lnTo>
                  <a:pt x="2875" y="27598"/>
                </a:lnTo>
                <a:lnTo>
                  <a:pt x="2500" y="29021"/>
                </a:lnTo>
                <a:lnTo>
                  <a:pt x="1977" y="30362"/>
                </a:lnTo>
                <a:lnTo>
                  <a:pt x="1452" y="31637"/>
                </a:lnTo>
                <a:lnTo>
                  <a:pt x="1079" y="33060"/>
                </a:lnTo>
                <a:lnTo>
                  <a:pt x="705" y="34564"/>
                </a:lnTo>
                <a:lnTo>
                  <a:pt x="330" y="36052"/>
                </a:lnTo>
                <a:lnTo>
                  <a:pt x="180" y="37703"/>
                </a:lnTo>
                <a:lnTo>
                  <a:pt x="406" y="39355"/>
                </a:lnTo>
                <a:lnTo>
                  <a:pt x="555" y="40990"/>
                </a:lnTo>
                <a:lnTo>
                  <a:pt x="780" y="42641"/>
                </a:lnTo>
                <a:lnTo>
                  <a:pt x="1004" y="44293"/>
                </a:lnTo>
                <a:lnTo>
                  <a:pt x="1379" y="45716"/>
                </a:lnTo>
                <a:lnTo>
                  <a:pt x="1902" y="47056"/>
                </a:lnTo>
                <a:lnTo>
                  <a:pt x="2276" y="48479"/>
                </a:lnTo>
                <a:lnTo>
                  <a:pt x="2500" y="50130"/>
                </a:lnTo>
                <a:lnTo>
                  <a:pt x="2875" y="51618"/>
                </a:lnTo>
                <a:lnTo>
                  <a:pt x="3249" y="53041"/>
                </a:lnTo>
                <a:lnTo>
                  <a:pt x="3624" y="54169"/>
                </a:lnTo>
                <a:lnTo>
                  <a:pt x="3998" y="55673"/>
                </a:lnTo>
                <a:lnTo>
                  <a:pt x="4372" y="56720"/>
                </a:lnTo>
                <a:lnTo>
                  <a:pt x="4747" y="57832"/>
                </a:lnTo>
                <a:lnTo>
                  <a:pt x="5121" y="59336"/>
                </a:lnTo>
                <a:lnTo>
                  <a:pt x="5496" y="60759"/>
                </a:lnTo>
                <a:lnTo>
                  <a:pt x="5869" y="62263"/>
                </a:lnTo>
                <a:lnTo>
                  <a:pt x="6243" y="63686"/>
                </a:lnTo>
                <a:lnTo>
                  <a:pt x="6318" y="65550"/>
                </a:lnTo>
                <a:lnTo>
                  <a:pt x="6469" y="67201"/>
                </a:lnTo>
                <a:lnTo>
                  <a:pt x="6693" y="68836"/>
                </a:lnTo>
                <a:lnTo>
                  <a:pt x="6843" y="70488"/>
                </a:lnTo>
                <a:lnTo>
                  <a:pt x="6693" y="72139"/>
                </a:lnTo>
                <a:lnTo>
                  <a:pt x="6542" y="73791"/>
                </a:lnTo>
                <a:lnTo>
                  <a:pt x="6542" y="75279"/>
                </a:lnTo>
                <a:lnTo>
                  <a:pt x="6542" y="77077"/>
                </a:lnTo>
                <a:lnTo>
                  <a:pt x="6542" y="78941"/>
                </a:lnTo>
                <a:lnTo>
                  <a:pt x="6243" y="80364"/>
                </a:lnTo>
                <a:lnTo>
                  <a:pt x="5869" y="81868"/>
                </a:lnTo>
                <a:lnTo>
                  <a:pt x="5496" y="83356"/>
                </a:lnTo>
                <a:lnTo>
                  <a:pt x="5345" y="85008"/>
                </a:lnTo>
                <a:lnTo>
                  <a:pt x="5569" y="86659"/>
                </a:lnTo>
                <a:lnTo>
                  <a:pt x="5944" y="88082"/>
                </a:lnTo>
                <a:lnTo>
                  <a:pt x="6693" y="89210"/>
                </a:lnTo>
                <a:lnTo>
                  <a:pt x="7216" y="90469"/>
                </a:lnTo>
                <a:lnTo>
                  <a:pt x="7965" y="91597"/>
                </a:lnTo>
                <a:lnTo>
                  <a:pt x="8339" y="93020"/>
                </a:lnTo>
                <a:lnTo>
                  <a:pt x="8864" y="94295"/>
                </a:lnTo>
                <a:lnTo>
                  <a:pt x="9088" y="95947"/>
                </a:lnTo>
                <a:lnTo>
                  <a:pt x="9463" y="97435"/>
                </a:lnTo>
                <a:lnTo>
                  <a:pt x="9837" y="98857"/>
                </a:lnTo>
                <a:lnTo>
                  <a:pt x="10212" y="100361"/>
                </a:lnTo>
                <a:lnTo>
                  <a:pt x="10586" y="101849"/>
                </a:lnTo>
                <a:lnTo>
                  <a:pt x="11333" y="102896"/>
                </a:lnTo>
                <a:lnTo>
                  <a:pt x="12082" y="104024"/>
                </a:lnTo>
                <a:lnTo>
                  <a:pt x="12831" y="105071"/>
                </a:lnTo>
                <a:lnTo>
                  <a:pt x="13578" y="1061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FF2CEEBD-B40D-87A1-21C4-C04B4A3686C4}"/>
              </a:ext>
            </a:extLst>
          </p:cNvPr>
          <p:cNvSpPr/>
          <p:nvPr/>
        </p:nvSpPr>
        <p:spPr>
          <a:xfrm flipV="1">
            <a:off x="7162721" y="4232774"/>
            <a:ext cx="1449569" cy="1021912"/>
          </a:xfrm>
          <a:custGeom>
            <a:avLst/>
            <a:gdLst>
              <a:gd name="connsiteX0" fmla="*/ 279901 w 1304516"/>
              <a:gd name="connsiteY0" fmla="*/ 919917 h 919653"/>
              <a:gd name="connsiteX1" fmla="*/ 312280 w 1304516"/>
              <a:gd name="connsiteY1" fmla="*/ 918998 h 919653"/>
              <a:gd name="connsiteX2" fmla="*/ 317058 w 1304516"/>
              <a:gd name="connsiteY2" fmla="*/ 918861 h 919653"/>
              <a:gd name="connsiteX3" fmla="*/ 359612 w 1304516"/>
              <a:gd name="connsiteY3" fmla="*/ 917633 h 919653"/>
              <a:gd name="connsiteX4" fmla="*/ 372828 w 1304516"/>
              <a:gd name="connsiteY4" fmla="*/ 917279 h 919653"/>
              <a:gd name="connsiteX5" fmla="*/ 374709 w 1304516"/>
              <a:gd name="connsiteY5" fmla="*/ 917225 h 919653"/>
              <a:gd name="connsiteX6" fmla="*/ 377243 w 1304516"/>
              <a:gd name="connsiteY6" fmla="*/ 917153 h 919653"/>
              <a:gd name="connsiteX7" fmla="*/ 393150 w 1304516"/>
              <a:gd name="connsiteY7" fmla="*/ 916843 h 919653"/>
              <a:gd name="connsiteX8" fmla="*/ 394193 w 1304516"/>
              <a:gd name="connsiteY8" fmla="*/ 916823 h 919653"/>
              <a:gd name="connsiteX9" fmla="*/ 398989 w 1304516"/>
              <a:gd name="connsiteY9" fmla="*/ 916728 h 919653"/>
              <a:gd name="connsiteX10" fmla="*/ 432640 w 1304516"/>
              <a:gd name="connsiteY10" fmla="*/ 916069 h 919653"/>
              <a:gd name="connsiteX11" fmla="*/ 436803 w 1304516"/>
              <a:gd name="connsiteY11" fmla="*/ 915898 h 919653"/>
              <a:gd name="connsiteX12" fmla="*/ 449107 w 1304516"/>
              <a:gd name="connsiteY12" fmla="*/ 915386 h 919653"/>
              <a:gd name="connsiteX13" fmla="*/ 450677 w 1304516"/>
              <a:gd name="connsiteY13" fmla="*/ 915320 h 919653"/>
              <a:gd name="connsiteX14" fmla="*/ 457054 w 1304516"/>
              <a:gd name="connsiteY14" fmla="*/ 916146 h 919653"/>
              <a:gd name="connsiteX15" fmla="*/ 460609 w 1304516"/>
              <a:gd name="connsiteY15" fmla="*/ 916051 h 919653"/>
              <a:gd name="connsiteX16" fmla="*/ 469929 w 1304516"/>
              <a:gd name="connsiteY16" fmla="*/ 917086 h 919653"/>
              <a:gd name="connsiteX17" fmla="*/ 519597 w 1304516"/>
              <a:gd name="connsiteY17" fmla="*/ 916429 h 919653"/>
              <a:gd name="connsiteX18" fmla="*/ 519885 w 1304516"/>
              <a:gd name="connsiteY18" fmla="*/ 916426 h 919653"/>
              <a:gd name="connsiteX19" fmla="*/ 550277 w 1304516"/>
              <a:gd name="connsiteY19" fmla="*/ 916024 h 919653"/>
              <a:gd name="connsiteX20" fmla="*/ 560809 w 1304516"/>
              <a:gd name="connsiteY20" fmla="*/ 915885 h 919653"/>
              <a:gd name="connsiteX21" fmla="*/ 583495 w 1304516"/>
              <a:gd name="connsiteY21" fmla="*/ 915584 h 919653"/>
              <a:gd name="connsiteX22" fmla="*/ 635476 w 1304516"/>
              <a:gd name="connsiteY22" fmla="*/ 914897 h 919653"/>
              <a:gd name="connsiteX23" fmla="*/ 667570 w 1304516"/>
              <a:gd name="connsiteY23" fmla="*/ 914472 h 919653"/>
              <a:gd name="connsiteX24" fmla="*/ 717670 w 1304516"/>
              <a:gd name="connsiteY24" fmla="*/ 915662 h 919653"/>
              <a:gd name="connsiteX25" fmla="*/ 773951 w 1304516"/>
              <a:gd name="connsiteY25" fmla="*/ 917000 h 919653"/>
              <a:gd name="connsiteX26" fmla="*/ 774425 w 1304516"/>
              <a:gd name="connsiteY26" fmla="*/ 917003 h 919653"/>
              <a:gd name="connsiteX27" fmla="*/ 819718 w 1304516"/>
              <a:gd name="connsiteY27" fmla="*/ 917304 h 919653"/>
              <a:gd name="connsiteX28" fmla="*/ 858242 w 1304516"/>
              <a:gd name="connsiteY28" fmla="*/ 917561 h 919653"/>
              <a:gd name="connsiteX29" fmla="*/ 859370 w 1304516"/>
              <a:gd name="connsiteY29" fmla="*/ 917574 h 919653"/>
              <a:gd name="connsiteX30" fmla="*/ 860155 w 1304516"/>
              <a:gd name="connsiteY30" fmla="*/ 917583 h 919653"/>
              <a:gd name="connsiteX31" fmla="*/ 860384 w 1304516"/>
              <a:gd name="connsiteY31" fmla="*/ 917583 h 919653"/>
              <a:gd name="connsiteX32" fmla="*/ 860580 w 1304516"/>
              <a:gd name="connsiteY32" fmla="*/ 917585 h 919653"/>
              <a:gd name="connsiteX33" fmla="*/ 904712 w 1304516"/>
              <a:gd name="connsiteY33" fmla="*/ 918059 h 919653"/>
              <a:gd name="connsiteX34" fmla="*/ 926165 w 1304516"/>
              <a:gd name="connsiteY34" fmla="*/ 918290 h 919653"/>
              <a:gd name="connsiteX35" fmla="*/ 926770 w 1304516"/>
              <a:gd name="connsiteY35" fmla="*/ 917018 h 919653"/>
              <a:gd name="connsiteX36" fmla="*/ 927146 w 1304516"/>
              <a:gd name="connsiteY36" fmla="*/ 915520 h 919653"/>
              <a:gd name="connsiteX37" fmla="*/ 927751 w 1304516"/>
              <a:gd name="connsiteY37" fmla="*/ 914248 h 919653"/>
              <a:gd name="connsiteX38" fmla="*/ 928111 w 1304516"/>
              <a:gd name="connsiteY38" fmla="*/ 912752 h 919653"/>
              <a:gd name="connsiteX39" fmla="*/ 928487 w 1304516"/>
              <a:gd name="connsiteY39" fmla="*/ 911329 h 919653"/>
              <a:gd name="connsiteX40" fmla="*/ 929092 w 1304516"/>
              <a:gd name="connsiteY40" fmla="*/ 909982 h 919653"/>
              <a:gd name="connsiteX41" fmla="*/ 929697 w 1304516"/>
              <a:gd name="connsiteY41" fmla="*/ 908710 h 919653"/>
              <a:gd name="connsiteX42" fmla="*/ 930057 w 1304516"/>
              <a:gd name="connsiteY42" fmla="*/ 907212 h 919653"/>
              <a:gd name="connsiteX43" fmla="*/ 930433 w 1304516"/>
              <a:gd name="connsiteY43" fmla="*/ 905714 h 919653"/>
              <a:gd name="connsiteX44" fmla="*/ 931038 w 1304516"/>
              <a:gd name="connsiteY44" fmla="*/ 904442 h 919653"/>
              <a:gd name="connsiteX45" fmla="*/ 931790 w 1304516"/>
              <a:gd name="connsiteY45" fmla="*/ 903320 h 919653"/>
              <a:gd name="connsiteX46" fmla="*/ 932379 w 1304516"/>
              <a:gd name="connsiteY46" fmla="*/ 902047 h 919653"/>
              <a:gd name="connsiteX47" fmla="*/ 932983 w 1304516"/>
              <a:gd name="connsiteY47" fmla="*/ 900774 h 919653"/>
              <a:gd name="connsiteX48" fmla="*/ 933736 w 1304516"/>
              <a:gd name="connsiteY48" fmla="*/ 899502 h 919653"/>
              <a:gd name="connsiteX49" fmla="*/ 934324 w 1304516"/>
              <a:gd name="connsiteY49" fmla="*/ 898230 h 919653"/>
              <a:gd name="connsiteX50" fmla="*/ 934700 w 1304516"/>
              <a:gd name="connsiteY50" fmla="*/ 896732 h 919653"/>
              <a:gd name="connsiteX51" fmla="*/ 935076 w 1304516"/>
              <a:gd name="connsiteY51" fmla="*/ 895236 h 919653"/>
              <a:gd name="connsiteX52" fmla="*/ 935681 w 1304516"/>
              <a:gd name="connsiteY52" fmla="*/ 893962 h 919653"/>
              <a:gd name="connsiteX53" fmla="*/ 936058 w 1304516"/>
              <a:gd name="connsiteY53" fmla="*/ 892466 h 919653"/>
              <a:gd name="connsiteX54" fmla="*/ 936646 w 1304516"/>
              <a:gd name="connsiteY54" fmla="*/ 891194 h 919653"/>
              <a:gd name="connsiteX55" fmla="*/ 937251 w 1304516"/>
              <a:gd name="connsiteY55" fmla="*/ 889847 h 919653"/>
              <a:gd name="connsiteX56" fmla="*/ 937774 w 1304516"/>
              <a:gd name="connsiteY56" fmla="*/ 888573 h 919653"/>
              <a:gd name="connsiteX57" fmla="*/ 938379 w 1304516"/>
              <a:gd name="connsiteY57" fmla="*/ 887301 h 919653"/>
              <a:gd name="connsiteX58" fmla="*/ 938968 w 1304516"/>
              <a:gd name="connsiteY58" fmla="*/ 886029 h 919653"/>
              <a:gd name="connsiteX59" fmla="*/ 939720 w 1304516"/>
              <a:gd name="connsiteY59" fmla="*/ 884905 h 919653"/>
              <a:gd name="connsiteX60" fmla="*/ 940325 w 1304516"/>
              <a:gd name="connsiteY60" fmla="*/ 883633 h 919653"/>
              <a:gd name="connsiteX61" fmla="*/ 941061 w 1304516"/>
              <a:gd name="connsiteY61" fmla="*/ 882510 h 919653"/>
              <a:gd name="connsiteX62" fmla="*/ 941813 w 1304516"/>
              <a:gd name="connsiteY62" fmla="*/ 881388 h 919653"/>
              <a:gd name="connsiteX63" fmla="*/ 942794 w 1304516"/>
              <a:gd name="connsiteY63" fmla="*/ 880489 h 919653"/>
              <a:gd name="connsiteX64" fmla="*/ 943906 w 1304516"/>
              <a:gd name="connsiteY64" fmla="*/ 879815 h 919653"/>
              <a:gd name="connsiteX65" fmla="*/ 944658 w 1304516"/>
              <a:gd name="connsiteY65" fmla="*/ 878694 h 919653"/>
              <a:gd name="connsiteX66" fmla="*/ 945639 w 1304516"/>
              <a:gd name="connsiteY66" fmla="*/ 877794 h 919653"/>
              <a:gd name="connsiteX67" fmla="*/ 946539 w 1304516"/>
              <a:gd name="connsiteY67" fmla="*/ 876821 h 919653"/>
              <a:gd name="connsiteX68" fmla="*/ 947503 w 1304516"/>
              <a:gd name="connsiteY68" fmla="*/ 875924 h 919653"/>
              <a:gd name="connsiteX69" fmla="*/ 948256 w 1304516"/>
              <a:gd name="connsiteY69" fmla="*/ 874800 h 919653"/>
              <a:gd name="connsiteX70" fmla="*/ 949008 w 1304516"/>
              <a:gd name="connsiteY70" fmla="*/ 873752 h 919653"/>
              <a:gd name="connsiteX71" fmla="*/ 949743 w 1304516"/>
              <a:gd name="connsiteY71" fmla="*/ 872631 h 919653"/>
              <a:gd name="connsiteX72" fmla="*/ 950349 w 1304516"/>
              <a:gd name="connsiteY72" fmla="*/ 871357 h 919653"/>
              <a:gd name="connsiteX73" fmla="*/ 950954 w 1304516"/>
              <a:gd name="connsiteY73" fmla="*/ 870085 h 919653"/>
              <a:gd name="connsiteX74" fmla="*/ 951330 w 1304516"/>
              <a:gd name="connsiteY74" fmla="*/ 868589 h 919653"/>
              <a:gd name="connsiteX75" fmla="*/ 951918 w 1304516"/>
              <a:gd name="connsiteY75" fmla="*/ 867241 h 919653"/>
              <a:gd name="connsiteX76" fmla="*/ 952294 w 1304516"/>
              <a:gd name="connsiteY76" fmla="*/ 865819 h 919653"/>
              <a:gd name="connsiteX77" fmla="*/ 952899 w 1304516"/>
              <a:gd name="connsiteY77" fmla="*/ 864471 h 919653"/>
              <a:gd name="connsiteX78" fmla="*/ 953275 w 1304516"/>
              <a:gd name="connsiteY78" fmla="*/ 863049 h 919653"/>
              <a:gd name="connsiteX79" fmla="*/ 953864 w 1304516"/>
              <a:gd name="connsiteY79" fmla="*/ 861701 h 919653"/>
              <a:gd name="connsiteX80" fmla="*/ 954240 w 1304516"/>
              <a:gd name="connsiteY80" fmla="*/ 860279 h 919653"/>
              <a:gd name="connsiteX81" fmla="*/ 954698 w 1304516"/>
              <a:gd name="connsiteY81" fmla="*/ 858783 h 919653"/>
              <a:gd name="connsiteX82" fmla="*/ 955221 w 1304516"/>
              <a:gd name="connsiteY82" fmla="*/ 857509 h 919653"/>
              <a:gd name="connsiteX83" fmla="*/ 955663 w 1304516"/>
              <a:gd name="connsiteY83" fmla="*/ 856013 h 919653"/>
              <a:gd name="connsiteX84" fmla="*/ 955810 w 1304516"/>
              <a:gd name="connsiteY84" fmla="*/ 854366 h 919653"/>
              <a:gd name="connsiteX85" fmla="*/ 956268 w 1304516"/>
              <a:gd name="connsiteY85" fmla="*/ 852868 h 919653"/>
              <a:gd name="connsiteX86" fmla="*/ 956415 w 1304516"/>
              <a:gd name="connsiteY86" fmla="*/ 851521 h 919653"/>
              <a:gd name="connsiteX87" fmla="*/ 956644 w 1304516"/>
              <a:gd name="connsiteY87" fmla="*/ 849875 h 919653"/>
              <a:gd name="connsiteX88" fmla="*/ 956856 w 1304516"/>
              <a:gd name="connsiteY88" fmla="*/ 848228 h 919653"/>
              <a:gd name="connsiteX89" fmla="*/ 957085 w 1304516"/>
              <a:gd name="connsiteY89" fmla="*/ 846581 h 919653"/>
              <a:gd name="connsiteX90" fmla="*/ 957461 w 1304516"/>
              <a:gd name="connsiteY90" fmla="*/ 845084 h 919653"/>
              <a:gd name="connsiteX91" fmla="*/ 957690 w 1304516"/>
              <a:gd name="connsiteY91" fmla="*/ 843437 h 919653"/>
              <a:gd name="connsiteX92" fmla="*/ 958066 w 1304516"/>
              <a:gd name="connsiteY92" fmla="*/ 841941 h 919653"/>
              <a:gd name="connsiteX93" fmla="*/ 958655 w 1304516"/>
              <a:gd name="connsiteY93" fmla="*/ 840667 h 919653"/>
              <a:gd name="connsiteX94" fmla="*/ 959031 w 1304516"/>
              <a:gd name="connsiteY94" fmla="*/ 839171 h 919653"/>
              <a:gd name="connsiteX95" fmla="*/ 959489 w 1304516"/>
              <a:gd name="connsiteY95" fmla="*/ 837673 h 919653"/>
              <a:gd name="connsiteX96" fmla="*/ 960012 w 1304516"/>
              <a:gd name="connsiteY96" fmla="*/ 836401 h 919653"/>
              <a:gd name="connsiteX97" fmla="*/ 960454 w 1304516"/>
              <a:gd name="connsiteY97" fmla="*/ 834903 h 919653"/>
              <a:gd name="connsiteX98" fmla="*/ 960977 w 1304516"/>
              <a:gd name="connsiteY98" fmla="*/ 833631 h 919653"/>
              <a:gd name="connsiteX99" fmla="*/ 961435 w 1304516"/>
              <a:gd name="connsiteY99" fmla="*/ 832135 h 919653"/>
              <a:gd name="connsiteX100" fmla="*/ 961794 w 1304516"/>
              <a:gd name="connsiteY100" fmla="*/ 830637 h 919653"/>
              <a:gd name="connsiteX101" fmla="*/ 962105 w 1304516"/>
              <a:gd name="connsiteY101" fmla="*/ 830001 h 919653"/>
              <a:gd name="connsiteX102" fmla="*/ 962399 w 1304516"/>
              <a:gd name="connsiteY102" fmla="*/ 829365 h 919653"/>
              <a:gd name="connsiteX103" fmla="*/ 962776 w 1304516"/>
              <a:gd name="connsiteY103" fmla="*/ 827867 h 919653"/>
              <a:gd name="connsiteX104" fmla="*/ 963152 w 1304516"/>
              <a:gd name="connsiteY104" fmla="*/ 826445 h 919653"/>
              <a:gd name="connsiteX105" fmla="*/ 963593 w 1304516"/>
              <a:gd name="connsiteY105" fmla="*/ 824949 h 919653"/>
              <a:gd name="connsiteX106" fmla="*/ 963969 w 1304516"/>
              <a:gd name="connsiteY106" fmla="*/ 823451 h 919653"/>
              <a:gd name="connsiteX107" fmla="*/ 964345 w 1304516"/>
              <a:gd name="connsiteY107" fmla="*/ 821955 h 919653"/>
              <a:gd name="connsiteX108" fmla="*/ 964721 w 1304516"/>
              <a:gd name="connsiteY108" fmla="*/ 820532 h 919653"/>
              <a:gd name="connsiteX109" fmla="*/ 964950 w 1304516"/>
              <a:gd name="connsiteY109" fmla="*/ 818810 h 919653"/>
              <a:gd name="connsiteX110" fmla="*/ 965392 w 1304516"/>
              <a:gd name="connsiteY110" fmla="*/ 817314 h 919653"/>
              <a:gd name="connsiteX111" fmla="*/ 965768 w 1304516"/>
              <a:gd name="connsiteY111" fmla="*/ 815892 h 919653"/>
              <a:gd name="connsiteX112" fmla="*/ 966373 w 1304516"/>
              <a:gd name="connsiteY112" fmla="*/ 814620 h 919653"/>
              <a:gd name="connsiteX113" fmla="*/ 966749 w 1304516"/>
              <a:gd name="connsiteY113" fmla="*/ 813122 h 919653"/>
              <a:gd name="connsiteX114" fmla="*/ 967338 w 1304516"/>
              <a:gd name="connsiteY114" fmla="*/ 811850 h 919653"/>
              <a:gd name="connsiteX115" fmla="*/ 967861 w 1304516"/>
              <a:gd name="connsiteY115" fmla="*/ 810502 h 919653"/>
              <a:gd name="connsiteX116" fmla="*/ 968319 w 1304516"/>
              <a:gd name="connsiteY116" fmla="*/ 809080 h 919653"/>
              <a:gd name="connsiteX117" fmla="*/ 968695 w 1304516"/>
              <a:gd name="connsiteY117" fmla="*/ 807582 h 919653"/>
              <a:gd name="connsiteX118" fmla="*/ 969071 w 1304516"/>
              <a:gd name="connsiteY118" fmla="*/ 806086 h 919653"/>
              <a:gd name="connsiteX119" fmla="*/ 969430 w 1304516"/>
              <a:gd name="connsiteY119" fmla="*/ 804588 h 919653"/>
              <a:gd name="connsiteX120" fmla="*/ 970035 w 1304516"/>
              <a:gd name="connsiteY120" fmla="*/ 803316 h 919653"/>
              <a:gd name="connsiteX121" fmla="*/ 970411 w 1304516"/>
              <a:gd name="connsiteY121" fmla="*/ 801820 h 919653"/>
              <a:gd name="connsiteX122" fmla="*/ 971017 w 1304516"/>
              <a:gd name="connsiteY122" fmla="*/ 800546 h 919653"/>
              <a:gd name="connsiteX123" fmla="*/ 971376 w 1304516"/>
              <a:gd name="connsiteY123" fmla="*/ 799050 h 919653"/>
              <a:gd name="connsiteX124" fmla="*/ 971981 w 1304516"/>
              <a:gd name="connsiteY124" fmla="*/ 797778 h 919653"/>
              <a:gd name="connsiteX125" fmla="*/ 972733 w 1304516"/>
              <a:gd name="connsiteY125" fmla="*/ 796654 h 919653"/>
              <a:gd name="connsiteX126" fmla="*/ 973322 w 1304516"/>
              <a:gd name="connsiteY126" fmla="*/ 795382 h 919653"/>
              <a:gd name="connsiteX127" fmla="*/ 973927 w 1304516"/>
              <a:gd name="connsiteY127" fmla="*/ 794109 h 919653"/>
              <a:gd name="connsiteX128" fmla="*/ 974679 w 1304516"/>
              <a:gd name="connsiteY128" fmla="*/ 792987 h 919653"/>
              <a:gd name="connsiteX129" fmla="*/ 975431 w 1304516"/>
              <a:gd name="connsiteY129" fmla="*/ 791864 h 919653"/>
              <a:gd name="connsiteX130" fmla="*/ 976020 w 1304516"/>
              <a:gd name="connsiteY130" fmla="*/ 790591 h 919653"/>
              <a:gd name="connsiteX131" fmla="*/ 976772 w 1304516"/>
              <a:gd name="connsiteY131" fmla="*/ 789468 h 919653"/>
              <a:gd name="connsiteX132" fmla="*/ 977524 w 1304516"/>
              <a:gd name="connsiteY132" fmla="*/ 788420 h 919653"/>
              <a:gd name="connsiteX133" fmla="*/ 978113 w 1304516"/>
              <a:gd name="connsiteY133" fmla="*/ 787073 h 919653"/>
              <a:gd name="connsiteX134" fmla="*/ 978865 w 1304516"/>
              <a:gd name="connsiteY134" fmla="*/ 786026 h 919653"/>
              <a:gd name="connsiteX135" fmla="*/ 979307 w 1304516"/>
              <a:gd name="connsiteY135" fmla="*/ 785052 h 919653"/>
              <a:gd name="connsiteX136" fmla="*/ 979470 w 1304516"/>
              <a:gd name="connsiteY136" fmla="*/ 784677 h 919653"/>
              <a:gd name="connsiteX137" fmla="*/ 980059 w 1304516"/>
              <a:gd name="connsiteY137" fmla="*/ 783405 h 919653"/>
              <a:gd name="connsiteX138" fmla="*/ 980664 w 1304516"/>
              <a:gd name="connsiteY138" fmla="*/ 782133 h 919653"/>
              <a:gd name="connsiteX139" fmla="*/ 981187 w 1304516"/>
              <a:gd name="connsiteY139" fmla="*/ 780861 h 919653"/>
              <a:gd name="connsiteX140" fmla="*/ 981792 w 1304516"/>
              <a:gd name="connsiteY140" fmla="*/ 779513 h 919653"/>
              <a:gd name="connsiteX141" fmla="*/ 982168 w 1304516"/>
              <a:gd name="connsiteY141" fmla="*/ 778091 h 919653"/>
              <a:gd name="connsiteX142" fmla="*/ 982757 w 1304516"/>
              <a:gd name="connsiteY142" fmla="*/ 776744 h 919653"/>
              <a:gd name="connsiteX143" fmla="*/ 983362 w 1304516"/>
              <a:gd name="connsiteY143" fmla="*/ 775471 h 919653"/>
              <a:gd name="connsiteX144" fmla="*/ 983950 w 1304516"/>
              <a:gd name="connsiteY144" fmla="*/ 774198 h 919653"/>
              <a:gd name="connsiteX145" fmla="*/ 984327 w 1304516"/>
              <a:gd name="connsiteY145" fmla="*/ 772701 h 919653"/>
              <a:gd name="connsiteX146" fmla="*/ 984931 w 1304516"/>
              <a:gd name="connsiteY146" fmla="*/ 771429 h 919653"/>
              <a:gd name="connsiteX147" fmla="*/ 985455 w 1304516"/>
              <a:gd name="connsiteY147" fmla="*/ 770157 h 919653"/>
              <a:gd name="connsiteX148" fmla="*/ 986060 w 1304516"/>
              <a:gd name="connsiteY148" fmla="*/ 768810 h 919653"/>
              <a:gd name="connsiteX149" fmla="*/ 986648 w 1304516"/>
              <a:gd name="connsiteY149" fmla="*/ 767536 h 919653"/>
              <a:gd name="connsiteX150" fmla="*/ 987253 w 1304516"/>
              <a:gd name="connsiteY150" fmla="*/ 766264 h 919653"/>
              <a:gd name="connsiteX151" fmla="*/ 987777 w 1304516"/>
              <a:gd name="connsiteY151" fmla="*/ 764992 h 919653"/>
              <a:gd name="connsiteX152" fmla="*/ 988382 w 1304516"/>
              <a:gd name="connsiteY152" fmla="*/ 763720 h 919653"/>
              <a:gd name="connsiteX153" fmla="*/ 988741 w 1304516"/>
              <a:gd name="connsiteY153" fmla="*/ 762222 h 919653"/>
              <a:gd name="connsiteX154" fmla="*/ 989199 w 1304516"/>
              <a:gd name="connsiteY154" fmla="*/ 760724 h 919653"/>
              <a:gd name="connsiteX155" fmla="*/ 989575 w 1304516"/>
              <a:gd name="connsiteY155" fmla="*/ 759228 h 919653"/>
              <a:gd name="connsiteX156" fmla="*/ 989951 w 1304516"/>
              <a:gd name="connsiteY156" fmla="*/ 757730 h 919653"/>
              <a:gd name="connsiteX157" fmla="*/ 990164 w 1304516"/>
              <a:gd name="connsiteY157" fmla="*/ 756084 h 919653"/>
              <a:gd name="connsiteX158" fmla="*/ 990540 w 1304516"/>
              <a:gd name="connsiteY158" fmla="*/ 754588 h 919653"/>
              <a:gd name="connsiteX159" fmla="*/ 990998 w 1304516"/>
              <a:gd name="connsiteY159" fmla="*/ 753165 h 919653"/>
              <a:gd name="connsiteX160" fmla="*/ 991374 w 1304516"/>
              <a:gd name="connsiteY160" fmla="*/ 751667 h 919653"/>
              <a:gd name="connsiteX161" fmla="*/ 991750 w 1304516"/>
              <a:gd name="connsiteY161" fmla="*/ 750171 h 919653"/>
              <a:gd name="connsiteX162" fmla="*/ 992339 w 1304516"/>
              <a:gd name="connsiteY162" fmla="*/ 748899 h 919653"/>
              <a:gd name="connsiteX163" fmla="*/ 992568 w 1304516"/>
              <a:gd name="connsiteY163" fmla="*/ 747251 h 919653"/>
              <a:gd name="connsiteX164" fmla="*/ 993173 w 1304516"/>
              <a:gd name="connsiteY164" fmla="*/ 745903 h 919653"/>
              <a:gd name="connsiteX165" fmla="*/ 993532 w 1304516"/>
              <a:gd name="connsiteY165" fmla="*/ 744482 h 919653"/>
              <a:gd name="connsiteX166" fmla="*/ 993908 w 1304516"/>
              <a:gd name="connsiteY166" fmla="*/ 742985 h 919653"/>
              <a:gd name="connsiteX167" fmla="*/ 994284 w 1304516"/>
              <a:gd name="connsiteY167" fmla="*/ 741489 h 919653"/>
              <a:gd name="connsiteX168" fmla="*/ 994742 w 1304516"/>
              <a:gd name="connsiteY168" fmla="*/ 739991 h 919653"/>
              <a:gd name="connsiteX169" fmla="*/ 994889 w 1304516"/>
              <a:gd name="connsiteY169" fmla="*/ 739466 h 919653"/>
              <a:gd name="connsiteX170" fmla="*/ 995331 w 1304516"/>
              <a:gd name="connsiteY170" fmla="*/ 737970 h 919653"/>
              <a:gd name="connsiteX171" fmla="*/ 995707 w 1304516"/>
              <a:gd name="connsiteY171" fmla="*/ 736472 h 919653"/>
              <a:gd name="connsiteX172" fmla="*/ 996083 w 1304516"/>
              <a:gd name="connsiteY172" fmla="*/ 735051 h 919653"/>
              <a:gd name="connsiteX173" fmla="*/ 996312 w 1304516"/>
              <a:gd name="connsiteY173" fmla="*/ 733329 h 919653"/>
              <a:gd name="connsiteX174" fmla="*/ 996688 w 1304516"/>
              <a:gd name="connsiteY174" fmla="*/ 731907 h 919653"/>
              <a:gd name="connsiteX175" fmla="*/ 996753 w 1304516"/>
              <a:gd name="connsiteY175" fmla="*/ 730035 h 919653"/>
              <a:gd name="connsiteX176" fmla="*/ 997129 w 1304516"/>
              <a:gd name="connsiteY176" fmla="*/ 728538 h 919653"/>
              <a:gd name="connsiteX177" fmla="*/ 997358 w 1304516"/>
              <a:gd name="connsiteY177" fmla="*/ 726892 h 919653"/>
              <a:gd name="connsiteX178" fmla="*/ 997587 w 1304516"/>
              <a:gd name="connsiteY178" fmla="*/ 725245 h 919653"/>
              <a:gd name="connsiteX179" fmla="*/ 997587 w 1304516"/>
              <a:gd name="connsiteY179" fmla="*/ 723373 h 919653"/>
              <a:gd name="connsiteX180" fmla="*/ 997800 w 1304516"/>
              <a:gd name="connsiteY180" fmla="*/ 721651 h 919653"/>
              <a:gd name="connsiteX181" fmla="*/ 997800 w 1304516"/>
              <a:gd name="connsiteY181" fmla="*/ 719856 h 919653"/>
              <a:gd name="connsiteX182" fmla="*/ 997653 w 1304516"/>
              <a:gd name="connsiteY182" fmla="*/ 718134 h 919653"/>
              <a:gd name="connsiteX183" fmla="*/ 997277 w 1304516"/>
              <a:gd name="connsiteY183" fmla="*/ 716636 h 919653"/>
              <a:gd name="connsiteX184" fmla="*/ 996982 w 1304516"/>
              <a:gd name="connsiteY184" fmla="*/ 715140 h 919653"/>
              <a:gd name="connsiteX185" fmla="*/ 996459 w 1304516"/>
              <a:gd name="connsiteY185" fmla="*/ 713866 h 919653"/>
              <a:gd name="connsiteX186" fmla="*/ 996083 w 1304516"/>
              <a:gd name="connsiteY186" fmla="*/ 712370 h 919653"/>
              <a:gd name="connsiteX187" fmla="*/ 995560 w 1304516"/>
              <a:gd name="connsiteY187" fmla="*/ 711023 h 919653"/>
              <a:gd name="connsiteX188" fmla="*/ 995037 w 1304516"/>
              <a:gd name="connsiteY188" fmla="*/ 709751 h 919653"/>
              <a:gd name="connsiteX189" fmla="*/ 994432 w 1304516"/>
              <a:gd name="connsiteY189" fmla="*/ 708403 h 919653"/>
              <a:gd name="connsiteX190" fmla="*/ 993908 w 1304516"/>
              <a:gd name="connsiteY190" fmla="*/ 707130 h 919653"/>
              <a:gd name="connsiteX191" fmla="*/ 993385 w 1304516"/>
              <a:gd name="connsiteY191" fmla="*/ 705858 h 919653"/>
              <a:gd name="connsiteX192" fmla="*/ 992862 w 1304516"/>
              <a:gd name="connsiteY192" fmla="*/ 704510 h 919653"/>
              <a:gd name="connsiteX193" fmla="*/ 992110 w 1304516"/>
              <a:gd name="connsiteY193" fmla="*/ 703389 h 919653"/>
              <a:gd name="connsiteX194" fmla="*/ 991374 w 1304516"/>
              <a:gd name="connsiteY194" fmla="*/ 702265 h 919653"/>
              <a:gd name="connsiteX195" fmla="*/ 990703 w 1304516"/>
              <a:gd name="connsiteY195" fmla="*/ 701142 h 919653"/>
              <a:gd name="connsiteX196" fmla="*/ 989951 w 1304516"/>
              <a:gd name="connsiteY196" fmla="*/ 700019 h 919653"/>
              <a:gd name="connsiteX197" fmla="*/ 988970 w 1304516"/>
              <a:gd name="connsiteY197" fmla="*/ 699046 h 919653"/>
              <a:gd name="connsiteX198" fmla="*/ 988300 w 1304516"/>
              <a:gd name="connsiteY198" fmla="*/ 697924 h 919653"/>
              <a:gd name="connsiteX199" fmla="*/ 987319 w 1304516"/>
              <a:gd name="connsiteY199" fmla="*/ 697025 h 919653"/>
              <a:gd name="connsiteX200" fmla="*/ 986436 w 1304516"/>
              <a:gd name="connsiteY200" fmla="*/ 696052 h 919653"/>
              <a:gd name="connsiteX201" fmla="*/ 985536 w 1304516"/>
              <a:gd name="connsiteY201" fmla="*/ 695154 h 919653"/>
              <a:gd name="connsiteX202" fmla="*/ 984784 w 1304516"/>
              <a:gd name="connsiteY202" fmla="*/ 693955 h 919653"/>
              <a:gd name="connsiteX203" fmla="*/ 983656 w 1304516"/>
              <a:gd name="connsiteY203" fmla="*/ 693058 h 919653"/>
              <a:gd name="connsiteX204" fmla="*/ 982757 w 1304516"/>
              <a:gd name="connsiteY204" fmla="*/ 692085 h 919653"/>
              <a:gd name="connsiteX205" fmla="*/ 981857 w 1304516"/>
              <a:gd name="connsiteY205" fmla="*/ 691187 h 919653"/>
              <a:gd name="connsiteX206" fmla="*/ 980958 w 1304516"/>
              <a:gd name="connsiteY206" fmla="*/ 690214 h 919653"/>
              <a:gd name="connsiteX207" fmla="*/ 980222 w 1304516"/>
              <a:gd name="connsiteY207" fmla="*/ 689091 h 919653"/>
              <a:gd name="connsiteX208" fmla="*/ 979470 w 1304516"/>
              <a:gd name="connsiteY208" fmla="*/ 687968 h 919653"/>
              <a:gd name="connsiteX209" fmla="*/ 978571 w 1304516"/>
              <a:gd name="connsiteY209" fmla="*/ 686995 h 919653"/>
              <a:gd name="connsiteX210" fmla="*/ 977671 w 1304516"/>
              <a:gd name="connsiteY210" fmla="*/ 686097 h 919653"/>
              <a:gd name="connsiteX211" fmla="*/ 976919 w 1304516"/>
              <a:gd name="connsiteY211" fmla="*/ 684974 h 919653"/>
              <a:gd name="connsiteX212" fmla="*/ 976020 w 1304516"/>
              <a:gd name="connsiteY212" fmla="*/ 684001 h 919653"/>
              <a:gd name="connsiteX213" fmla="*/ 975055 w 1304516"/>
              <a:gd name="connsiteY213" fmla="*/ 683103 h 919653"/>
              <a:gd name="connsiteX214" fmla="*/ 974156 w 1304516"/>
              <a:gd name="connsiteY214" fmla="*/ 681980 h 919653"/>
              <a:gd name="connsiteX215" fmla="*/ 973257 w 1304516"/>
              <a:gd name="connsiteY215" fmla="*/ 681007 h 919653"/>
              <a:gd name="connsiteX216" fmla="*/ 972505 w 1304516"/>
              <a:gd name="connsiteY216" fmla="*/ 679884 h 919653"/>
              <a:gd name="connsiteX217" fmla="*/ 971605 w 1304516"/>
              <a:gd name="connsiteY217" fmla="*/ 678911 h 919653"/>
              <a:gd name="connsiteX218" fmla="*/ 970853 w 1304516"/>
              <a:gd name="connsiteY218" fmla="*/ 677789 h 919653"/>
              <a:gd name="connsiteX219" fmla="*/ 970117 w 1304516"/>
              <a:gd name="connsiteY219" fmla="*/ 676666 h 919653"/>
              <a:gd name="connsiteX220" fmla="*/ 969430 w 1304516"/>
              <a:gd name="connsiteY220" fmla="*/ 675542 h 919653"/>
              <a:gd name="connsiteX221" fmla="*/ 968695 w 1304516"/>
              <a:gd name="connsiteY221" fmla="*/ 674419 h 919653"/>
              <a:gd name="connsiteX222" fmla="*/ 967942 w 1304516"/>
              <a:gd name="connsiteY222" fmla="*/ 673297 h 919653"/>
              <a:gd name="connsiteX223" fmla="*/ 967190 w 1304516"/>
              <a:gd name="connsiteY223" fmla="*/ 672174 h 919653"/>
              <a:gd name="connsiteX224" fmla="*/ 966520 w 1304516"/>
              <a:gd name="connsiteY224" fmla="*/ 671051 h 919653"/>
              <a:gd name="connsiteX225" fmla="*/ 965915 w 1304516"/>
              <a:gd name="connsiteY225" fmla="*/ 669778 h 919653"/>
              <a:gd name="connsiteX226" fmla="*/ 965245 w 1304516"/>
              <a:gd name="connsiteY226" fmla="*/ 668657 h 919653"/>
              <a:gd name="connsiteX227" fmla="*/ 964640 w 1304516"/>
              <a:gd name="connsiteY227" fmla="*/ 667309 h 919653"/>
              <a:gd name="connsiteX228" fmla="*/ 963969 w 1304516"/>
              <a:gd name="connsiteY228" fmla="*/ 666186 h 919653"/>
              <a:gd name="connsiteX229" fmla="*/ 963380 w 1304516"/>
              <a:gd name="connsiteY229" fmla="*/ 664914 h 919653"/>
              <a:gd name="connsiteX230" fmla="*/ 963070 w 1304516"/>
              <a:gd name="connsiteY230" fmla="*/ 663416 h 919653"/>
              <a:gd name="connsiteX231" fmla="*/ 962694 w 1304516"/>
              <a:gd name="connsiteY231" fmla="*/ 661920 h 919653"/>
              <a:gd name="connsiteX232" fmla="*/ 962334 w 1304516"/>
              <a:gd name="connsiteY232" fmla="*/ 660422 h 919653"/>
              <a:gd name="connsiteX233" fmla="*/ 962170 w 1304516"/>
              <a:gd name="connsiteY233" fmla="*/ 658776 h 919653"/>
              <a:gd name="connsiteX234" fmla="*/ 962105 w 1304516"/>
              <a:gd name="connsiteY234" fmla="*/ 658401 h 919653"/>
              <a:gd name="connsiteX235" fmla="*/ 961876 w 1304516"/>
              <a:gd name="connsiteY235" fmla="*/ 657278 h 919653"/>
              <a:gd name="connsiteX236" fmla="*/ 961500 w 1304516"/>
              <a:gd name="connsiteY236" fmla="*/ 655782 h 919653"/>
              <a:gd name="connsiteX237" fmla="*/ 961353 w 1304516"/>
              <a:gd name="connsiteY237" fmla="*/ 654060 h 919653"/>
              <a:gd name="connsiteX238" fmla="*/ 960977 w 1304516"/>
              <a:gd name="connsiteY238" fmla="*/ 652637 h 919653"/>
              <a:gd name="connsiteX239" fmla="*/ 960830 w 1304516"/>
              <a:gd name="connsiteY239" fmla="*/ 650916 h 919653"/>
              <a:gd name="connsiteX240" fmla="*/ 960830 w 1304516"/>
              <a:gd name="connsiteY240" fmla="*/ 650317 h 919653"/>
              <a:gd name="connsiteX241" fmla="*/ 960830 w 1304516"/>
              <a:gd name="connsiteY241" fmla="*/ 649045 h 919653"/>
              <a:gd name="connsiteX242" fmla="*/ 960911 w 1304516"/>
              <a:gd name="connsiteY242" fmla="*/ 647248 h 919653"/>
              <a:gd name="connsiteX243" fmla="*/ 960682 w 1304516"/>
              <a:gd name="connsiteY243" fmla="*/ 645526 h 919653"/>
              <a:gd name="connsiteX244" fmla="*/ 960911 w 1304516"/>
              <a:gd name="connsiteY244" fmla="*/ 643880 h 919653"/>
              <a:gd name="connsiteX245" fmla="*/ 960977 w 1304516"/>
              <a:gd name="connsiteY245" fmla="*/ 642009 h 919653"/>
              <a:gd name="connsiteX246" fmla="*/ 961124 w 1304516"/>
              <a:gd name="connsiteY246" fmla="*/ 640361 h 919653"/>
              <a:gd name="connsiteX247" fmla="*/ 961206 w 1304516"/>
              <a:gd name="connsiteY247" fmla="*/ 638490 h 919653"/>
              <a:gd name="connsiteX248" fmla="*/ 961435 w 1304516"/>
              <a:gd name="connsiteY248" fmla="*/ 636844 h 919653"/>
              <a:gd name="connsiteX249" fmla="*/ 961647 w 1304516"/>
              <a:gd name="connsiteY249" fmla="*/ 635122 h 919653"/>
              <a:gd name="connsiteX250" fmla="*/ 962023 w 1304516"/>
              <a:gd name="connsiteY250" fmla="*/ 633699 h 919653"/>
              <a:gd name="connsiteX251" fmla="*/ 962105 w 1304516"/>
              <a:gd name="connsiteY251" fmla="*/ 633400 h 919653"/>
              <a:gd name="connsiteX252" fmla="*/ 962399 w 1304516"/>
              <a:gd name="connsiteY252" fmla="*/ 632203 h 919653"/>
              <a:gd name="connsiteX253" fmla="*/ 962628 w 1304516"/>
              <a:gd name="connsiteY253" fmla="*/ 630557 h 919653"/>
              <a:gd name="connsiteX254" fmla="*/ 963004 w 1304516"/>
              <a:gd name="connsiteY254" fmla="*/ 629059 h 919653"/>
              <a:gd name="connsiteX255" fmla="*/ 963593 w 1304516"/>
              <a:gd name="connsiteY255" fmla="*/ 627787 h 919653"/>
              <a:gd name="connsiteX256" fmla="*/ 963969 w 1304516"/>
              <a:gd name="connsiteY256" fmla="*/ 626289 h 919653"/>
              <a:gd name="connsiteX257" fmla="*/ 964574 w 1304516"/>
              <a:gd name="connsiteY257" fmla="*/ 625017 h 919653"/>
              <a:gd name="connsiteX258" fmla="*/ 965163 w 1304516"/>
              <a:gd name="connsiteY258" fmla="*/ 623670 h 919653"/>
              <a:gd name="connsiteX259" fmla="*/ 965539 w 1304516"/>
              <a:gd name="connsiteY259" fmla="*/ 622247 h 919653"/>
              <a:gd name="connsiteX260" fmla="*/ 966144 w 1304516"/>
              <a:gd name="connsiteY260" fmla="*/ 620900 h 919653"/>
              <a:gd name="connsiteX261" fmla="*/ 966520 w 1304516"/>
              <a:gd name="connsiteY261" fmla="*/ 619477 h 919653"/>
              <a:gd name="connsiteX262" fmla="*/ 966896 w 1304516"/>
              <a:gd name="connsiteY262" fmla="*/ 617981 h 919653"/>
              <a:gd name="connsiteX263" fmla="*/ 967338 w 1304516"/>
              <a:gd name="connsiteY263" fmla="*/ 616483 h 919653"/>
              <a:gd name="connsiteX264" fmla="*/ 967714 w 1304516"/>
              <a:gd name="connsiteY264" fmla="*/ 614987 h 919653"/>
              <a:gd name="connsiteX265" fmla="*/ 968090 w 1304516"/>
              <a:gd name="connsiteY265" fmla="*/ 613489 h 919653"/>
              <a:gd name="connsiteX266" fmla="*/ 968695 w 1304516"/>
              <a:gd name="connsiteY266" fmla="*/ 612217 h 919653"/>
              <a:gd name="connsiteX267" fmla="*/ 969071 w 1304516"/>
              <a:gd name="connsiteY267" fmla="*/ 610795 h 919653"/>
              <a:gd name="connsiteX268" fmla="*/ 969659 w 1304516"/>
              <a:gd name="connsiteY268" fmla="*/ 609447 h 919653"/>
              <a:gd name="connsiteX269" fmla="*/ 970035 w 1304516"/>
              <a:gd name="connsiteY269" fmla="*/ 607951 h 919653"/>
              <a:gd name="connsiteX270" fmla="*/ 970477 w 1304516"/>
              <a:gd name="connsiteY270" fmla="*/ 606529 h 919653"/>
              <a:gd name="connsiteX271" fmla="*/ 971017 w 1304516"/>
              <a:gd name="connsiteY271" fmla="*/ 605256 h 919653"/>
              <a:gd name="connsiteX272" fmla="*/ 971229 w 1304516"/>
              <a:gd name="connsiteY272" fmla="*/ 603535 h 919653"/>
              <a:gd name="connsiteX273" fmla="*/ 971687 w 1304516"/>
              <a:gd name="connsiteY273" fmla="*/ 602037 h 919653"/>
              <a:gd name="connsiteX274" fmla="*/ 971834 w 1304516"/>
              <a:gd name="connsiteY274" fmla="*/ 600390 h 919653"/>
              <a:gd name="connsiteX275" fmla="*/ 972063 w 1304516"/>
              <a:gd name="connsiteY275" fmla="*/ 598744 h 919653"/>
              <a:gd name="connsiteX276" fmla="*/ 972128 w 1304516"/>
              <a:gd name="connsiteY276" fmla="*/ 596872 h 919653"/>
              <a:gd name="connsiteX277" fmla="*/ 972128 w 1304516"/>
              <a:gd name="connsiteY277" fmla="*/ 595001 h 919653"/>
              <a:gd name="connsiteX278" fmla="*/ 972128 w 1304516"/>
              <a:gd name="connsiteY278" fmla="*/ 593130 h 919653"/>
              <a:gd name="connsiteX279" fmla="*/ 971981 w 1304516"/>
              <a:gd name="connsiteY279" fmla="*/ 591482 h 919653"/>
              <a:gd name="connsiteX280" fmla="*/ 972063 w 1304516"/>
              <a:gd name="connsiteY280" fmla="*/ 589612 h 919653"/>
              <a:gd name="connsiteX281" fmla="*/ 972063 w 1304516"/>
              <a:gd name="connsiteY281" fmla="*/ 587741 h 919653"/>
              <a:gd name="connsiteX282" fmla="*/ 972063 w 1304516"/>
              <a:gd name="connsiteY282" fmla="*/ 585944 h 919653"/>
              <a:gd name="connsiteX283" fmla="*/ 972276 w 1304516"/>
              <a:gd name="connsiteY283" fmla="*/ 584222 h 919653"/>
              <a:gd name="connsiteX284" fmla="*/ 972505 w 1304516"/>
              <a:gd name="connsiteY284" fmla="*/ 582576 h 919653"/>
              <a:gd name="connsiteX285" fmla="*/ 972733 w 1304516"/>
              <a:gd name="connsiteY285" fmla="*/ 580929 h 919653"/>
              <a:gd name="connsiteX286" fmla="*/ 973109 w 1304516"/>
              <a:gd name="connsiteY286" fmla="*/ 579431 h 919653"/>
              <a:gd name="connsiteX287" fmla="*/ 973486 w 1304516"/>
              <a:gd name="connsiteY287" fmla="*/ 577935 h 919653"/>
              <a:gd name="connsiteX288" fmla="*/ 974074 w 1304516"/>
              <a:gd name="connsiteY288" fmla="*/ 576661 h 919653"/>
              <a:gd name="connsiteX289" fmla="*/ 974532 w 1304516"/>
              <a:gd name="connsiteY289" fmla="*/ 575165 h 919653"/>
              <a:gd name="connsiteX290" fmla="*/ 974908 w 1304516"/>
              <a:gd name="connsiteY290" fmla="*/ 573743 h 919653"/>
              <a:gd name="connsiteX291" fmla="*/ 975268 w 1304516"/>
              <a:gd name="connsiteY291" fmla="*/ 572245 h 919653"/>
              <a:gd name="connsiteX292" fmla="*/ 975644 w 1304516"/>
              <a:gd name="connsiteY292" fmla="*/ 570749 h 919653"/>
              <a:gd name="connsiteX293" fmla="*/ 976249 w 1304516"/>
              <a:gd name="connsiteY293" fmla="*/ 569251 h 919653"/>
              <a:gd name="connsiteX294" fmla="*/ 976854 w 1304516"/>
              <a:gd name="connsiteY294" fmla="*/ 567979 h 919653"/>
              <a:gd name="connsiteX295" fmla="*/ 977443 w 1304516"/>
              <a:gd name="connsiteY295" fmla="*/ 566707 h 919653"/>
              <a:gd name="connsiteX296" fmla="*/ 977966 w 1304516"/>
              <a:gd name="connsiteY296" fmla="*/ 565435 h 919653"/>
              <a:gd name="connsiteX297" fmla="*/ 978571 w 1304516"/>
              <a:gd name="connsiteY297" fmla="*/ 564087 h 919653"/>
              <a:gd name="connsiteX298" fmla="*/ 979176 w 1304516"/>
              <a:gd name="connsiteY298" fmla="*/ 562813 h 919653"/>
              <a:gd name="connsiteX299" fmla="*/ 979912 w 1304516"/>
              <a:gd name="connsiteY299" fmla="*/ 561692 h 919653"/>
              <a:gd name="connsiteX300" fmla="*/ 980664 w 1304516"/>
              <a:gd name="connsiteY300" fmla="*/ 560644 h 919653"/>
              <a:gd name="connsiteX301" fmla="*/ 981269 w 1304516"/>
              <a:gd name="connsiteY301" fmla="*/ 559296 h 919653"/>
              <a:gd name="connsiteX302" fmla="*/ 982005 w 1304516"/>
              <a:gd name="connsiteY302" fmla="*/ 558248 h 919653"/>
              <a:gd name="connsiteX303" fmla="*/ 982838 w 1304516"/>
              <a:gd name="connsiteY303" fmla="*/ 557125 h 919653"/>
              <a:gd name="connsiteX304" fmla="*/ 983591 w 1304516"/>
              <a:gd name="connsiteY304" fmla="*/ 556003 h 919653"/>
              <a:gd name="connsiteX305" fmla="*/ 984327 w 1304516"/>
              <a:gd name="connsiteY305" fmla="*/ 554880 h 919653"/>
              <a:gd name="connsiteX306" fmla="*/ 985308 w 1304516"/>
              <a:gd name="connsiteY306" fmla="*/ 553982 h 919653"/>
              <a:gd name="connsiteX307" fmla="*/ 985831 w 1304516"/>
              <a:gd name="connsiteY307" fmla="*/ 552708 h 919653"/>
              <a:gd name="connsiteX308" fmla="*/ 986648 w 1304516"/>
              <a:gd name="connsiteY308" fmla="*/ 551587 h 919653"/>
              <a:gd name="connsiteX309" fmla="*/ 987400 w 1304516"/>
              <a:gd name="connsiteY309" fmla="*/ 550539 h 919653"/>
              <a:gd name="connsiteX310" fmla="*/ 988153 w 1304516"/>
              <a:gd name="connsiteY310" fmla="*/ 549415 h 919653"/>
              <a:gd name="connsiteX311" fmla="*/ 988905 w 1304516"/>
              <a:gd name="connsiteY311" fmla="*/ 548294 h 919653"/>
              <a:gd name="connsiteX312" fmla="*/ 989722 w 1304516"/>
              <a:gd name="connsiteY312" fmla="*/ 547170 h 919653"/>
              <a:gd name="connsiteX313" fmla="*/ 990475 w 1304516"/>
              <a:gd name="connsiteY313" fmla="*/ 546122 h 919653"/>
              <a:gd name="connsiteX314" fmla="*/ 991227 w 1304516"/>
              <a:gd name="connsiteY314" fmla="*/ 544999 h 919653"/>
              <a:gd name="connsiteX315" fmla="*/ 991962 w 1304516"/>
              <a:gd name="connsiteY315" fmla="*/ 543877 h 919653"/>
              <a:gd name="connsiteX316" fmla="*/ 992568 w 1304516"/>
              <a:gd name="connsiteY316" fmla="*/ 542603 h 919653"/>
              <a:gd name="connsiteX317" fmla="*/ 993532 w 1304516"/>
              <a:gd name="connsiteY317" fmla="*/ 541706 h 919653"/>
              <a:gd name="connsiteX318" fmla="*/ 994284 w 1304516"/>
              <a:gd name="connsiteY318" fmla="*/ 540582 h 919653"/>
              <a:gd name="connsiteX319" fmla="*/ 995037 w 1304516"/>
              <a:gd name="connsiteY319" fmla="*/ 539461 h 919653"/>
              <a:gd name="connsiteX320" fmla="*/ 996018 w 1304516"/>
              <a:gd name="connsiteY320" fmla="*/ 538561 h 919653"/>
              <a:gd name="connsiteX321" fmla="*/ 996901 w 1304516"/>
              <a:gd name="connsiteY321" fmla="*/ 537664 h 919653"/>
              <a:gd name="connsiteX322" fmla="*/ 997735 w 1304516"/>
              <a:gd name="connsiteY322" fmla="*/ 536540 h 919653"/>
              <a:gd name="connsiteX323" fmla="*/ 998634 w 1304516"/>
              <a:gd name="connsiteY323" fmla="*/ 535643 h 919653"/>
              <a:gd name="connsiteX324" fmla="*/ 999599 w 1304516"/>
              <a:gd name="connsiteY324" fmla="*/ 534745 h 919653"/>
              <a:gd name="connsiteX325" fmla="*/ 1000580 w 1304516"/>
              <a:gd name="connsiteY325" fmla="*/ 533772 h 919653"/>
              <a:gd name="connsiteX326" fmla="*/ 1001479 w 1304516"/>
              <a:gd name="connsiteY326" fmla="*/ 532873 h 919653"/>
              <a:gd name="connsiteX327" fmla="*/ 1002444 w 1304516"/>
              <a:gd name="connsiteY327" fmla="*/ 531975 h 919653"/>
              <a:gd name="connsiteX328" fmla="*/ 1003196 w 1304516"/>
              <a:gd name="connsiteY328" fmla="*/ 530852 h 919653"/>
              <a:gd name="connsiteX329" fmla="*/ 1004177 w 1304516"/>
              <a:gd name="connsiteY329" fmla="*/ 529954 h 919653"/>
              <a:gd name="connsiteX330" fmla="*/ 1004766 w 1304516"/>
              <a:gd name="connsiteY330" fmla="*/ 528682 h 919653"/>
              <a:gd name="connsiteX331" fmla="*/ 1005518 w 1304516"/>
              <a:gd name="connsiteY331" fmla="*/ 527558 h 919653"/>
              <a:gd name="connsiteX332" fmla="*/ 1006123 w 1304516"/>
              <a:gd name="connsiteY332" fmla="*/ 526286 h 919653"/>
              <a:gd name="connsiteX333" fmla="*/ 1006646 w 1304516"/>
              <a:gd name="connsiteY333" fmla="*/ 525014 h 919653"/>
              <a:gd name="connsiteX334" fmla="*/ 1007087 w 1304516"/>
              <a:gd name="connsiteY334" fmla="*/ 523516 h 919653"/>
              <a:gd name="connsiteX335" fmla="*/ 1007611 w 1304516"/>
              <a:gd name="connsiteY335" fmla="*/ 522244 h 919653"/>
              <a:gd name="connsiteX336" fmla="*/ 1008068 w 1304516"/>
              <a:gd name="connsiteY336" fmla="*/ 520747 h 919653"/>
              <a:gd name="connsiteX337" fmla="*/ 1008428 w 1304516"/>
              <a:gd name="connsiteY337" fmla="*/ 519250 h 919653"/>
              <a:gd name="connsiteX338" fmla="*/ 1009033 w 1304516"/>
              <a:gd name="connsiteY338" fmla="*/ 517977 h 919653"/>
              <a:gd name="connsiteX339" fmla="*/ 1009409 w 1304516"/>
              <a:gd name="connsiteY339" fmla="*/ 516481 h 919653"/>
              <a:gd name="connsiteX340" fmla="*/ 1009834 w 1304516"/>
              <a:gd name="connsiteY340" fmla="*/ 515562 h 919653"/>
              <a:gd name="connsiteX341" fmla="*/ 1010014 w 1304516"/>
              <a:gd name="connsiteY341" fmla="*/ 515208 h 919653"/>
              <a:gd name="connsiteX342" fmla="*/ 1010603 w 1304516"/>
              <a:gd name="connsiteY342" fmla="*/ 513935 h 919653"/>
              <a:gd name="connsiteX343" fmla="*/ 1010979 w 1304516"/>
              <a:gd name="connsiteY343" fmla="*/ 512438 h 919653"/>
              <a:gd name="connsiteX344" fmla="*/ 1011355 w 1304516"/>
              <a:gd name="connsiteY344" fmla="*/ 510941 h 919653"/>
              <a:gd name="connsiteX345" fmla="*/ 1011797 w 1304516"/>
              <a:gd name="connsiteY345" fmla="*/ 509445 h 919653"/>
              <a:gd name="connsiteX346" fmla="*/ 1012173 w 1304516"/>
              <a:gd name="connsiteY346" fmla="*/ 508022 h 919653"/>
              <a:gd name="connsiteX347" fmla="*/ 1012549 w 1304516"/>
              <a:gd name="connsiteY347" fmla="*/ 506524 h 919653"/>
              <a:gd name="connsiteX348" fmla="*/ 1012925 w 1304516"/>
              <a:gd name="connsiteY348" fmla="*/ 505028 h 919653"/>
              <a:gd name="connsiteX349" fmla="*/ 1013383 w 1304516"/>
              <a:gd name="connsiteY349" fmla="*/ 503530 h 919653"/>
              <a:gd name="connsiteX350" fmla="*/ 1013742 w 1304516"/>
              <a:gd name="connsiteY350" fmla="*/ 502108 h 919653"/>
              <a:gd name="connsiteX351" fmla="*/ 1014118 w 1304516"/>
              <a:gd name="connsiteY351" fmla="*/ 500612 h 919653"/>
              <a:gd name="connsiteX352" fmla="*/ 1014576 w 1304516"/>
              <a:gd name="connsiteY352" fmla="*/ 499114 h 919653"/>
              <a:gd name="connsiteX353" fmla="*/ 1015100 w 1304516"/>
              <a:gd name="connsiteY353" fmla="*/ 497842 h 919653"/>
              <a:gd name="connsiteX354" fmla="*/ 1015541 w 1304516"/>
              <a:gd name="connsiteY354" fmla="*/ 496346 h 919653"/>
              <a:gd name="connsiteX355" fmla="*/ 1016064 w 1304516"/>
              <a:gd name="connsiteY355" fmla="*/ 495072 h 919653"/>
              <a:gd name="connsiteX356" fmla="*/ 1016522 w 1304516"/>
              <a:gd name="connsiteY356" fmla="*/ 493576 h 919653"/>
              <a:gd name="connsiteX357" fmla="*/ 1017045 w 1304516"/>
              <a:gd name="connsiteY357" fmla="*/ 492304 h 919653"/>
              <a:gd name="connsiteX358" fmla="*/ 1017863 w 1304516"/>
              <a:gd name="connsiteY358" fmla="*/ 491180 h 919653"/>
              <a:gd name="connsiteX359" fmla="*/ 1018468 w 1304516"/>
              <a:gd name="connsiteY359" fmla="*/ 489908 h 919653"/>
              <a:gd name="connsiteX360" fmla="*/ 1019220 w 1304516"/>
              <a:gd name="connsiteY360" fmla="*/ 488785 h 919653"/>
              <a:gd name="connsiteX361" fmla="*/ 1019956 w 1304516"/>
              <a:gd name="connsiteY361" fmla="*/ 487661 h 919653"/>
              <a:gd name="connsiteX362" fmla="*/ 1020708 w 1304516"/>
              <a:gd name="connsiteY362" fmla="*/ 486613 h 919653"/>
              <a:gd name="connsiteX363" fmla="*/ 1021460 w 1304516"/>
              <a:gd name="connsiteY363" fmla="*/ 485492 h 919653"/>
              <a:gd name="connsiteX364" fmla="*/ 1022278 w 1304516"/>
              <a:gd name="connsiteY364" fmla="*/ 484368 h 919653"/>
              <a:gd name="connsiteX365" fmla="*/ 1023030 w 1304516"/>
              <a:gd name="connsiteY365" fmla="*/ 483245 h 919653"/>
              <a:gd name="connsiteX366" fmla="*/ 1024011 w 1304516"/>
              <a:gd name="connsiteY366" fmla="*/ 482347 h 919653"/>
              <a:gd name="connsiteX367" fmla="*/ 1024747 w 1304516"/>
              <a:gd name="connsiteY367" fmla="*/ 481226 h 919653"/>
              <a:gd name="connsiteX368" fmla="*/ 1025646 w 1304516"/>
              <a:gd name="connsiteY368" fmla="*/ 480326 h 919653"/>
              <a:gd name="connsiteX369" fmla="*/ 1026627 w 1304516"/>
              <a:gd name="connsiteY369" fmla="*/ 479429 h 919653"/>
              <a:gd name="connsiteX370" fmla="*/ 1027592 w 1304516"/>
              <a:gd name="connsiteY370" fmla="*/ 478529 h 919653"/>
              <a:gd name="connsiteX371" fmla="*/ 1028344 w 1304516"/>
              <a:gd name="connsiteY371" fmla="*/ 477408 h 919653"/>
              <a:gd name="connsiteX372" fmla="*/ 1029472 w 1304516"/>
              <a:gd name="connsiteY372" fmla="*/ 476659 h 919653"/>
              <a:gd name="connsiteX373" fmla="*/ 1030437 w 1304516"/>
              <a:gd name="connsiteY373" fmla="*/ 475761 h 919653"/>
              <a:gd name="connsiteX374" fmla="*/ 1031565 w 1304516"/>
              <a:gd name="connsiteY374" fmla="*/ 475087 h 919653"/>
              <a:gd name="connsiteX375" fmla="*/ 1032530 w 1304516"/>
              <a:gd name="connsiteY375" fmla="*/ 474114 h 919653"/>
              <a:gd name="connsiteX376" fmla="*/ 1033658 w 1304516"/>
              <a:gd name="connsiteY376" fmla="*/ 473439 h 919653"/>
              <a:gd name="connsiteX377" fmla="*/ 1034786 w 1304516"/>
              <a:gd name="connsiteY377" fmla="*/ 472692 h 919653"/>
              <a:gd name="connsiteX378" fmla="*/ 1035915 w 1304516"/>
              <a:gd name="connsiteY378" fmla="*/ 471943 h 919653"/>
              <a:gd name="connsiteX379" fmla="*/ 1036503 w 1304516"/>
              <a:gd name="connsiteY379" fmla="*/ 471792 h 919653"/>
              <a:gd name="connsiteX380" fmla="*/ 1037632 w 1304516"/>
              <a:gd name="connsiteY380" fmla="*/ 471045 h 919653"/>
              <a:gd name="connsiteX381" fmla="*/ 1038531 w 1304516"/>
              <a:gd name="connsiteY381" fmla="*/ 470146 h 919653"/>
              <a:gd name="connsiteX382" fmla="*/ 1039724 w 1304516"/>
              <a:gd name="connsiteY382" fmla="*/ 469397 h 919653"/>
              <a:gd name="connsiteX383" fmla="*/ 1040853 w 1304516"/>
              <a:gd name="connsiteY383" fmla="*/ 468723 h 919653"/>
              <a:gd name="connsiteX384" fmla="*/ 1041752 w 1304516"/>
              <a:gd name="connsiteY384" fmla="*/ 467750 h 919653"/>
              <a:gd name="connsiteX385" fmla="*/ 1042946 w 1304516"/>
              <a:gd name="connsiteY385" fmla="*/ 467077 h 919653"/>
              <a:gd name="connsiteX386" fmla="*/ 1044058 w 1304516"/>
              <a:gd name="connsiteY386" fmla="*/ 466330 h 919653"/>
              <a:gd name="connsiteX387" fmla="*/ 1044957 w 1304516"/>
              <a:gd name="connsiteY387" fmla="*/ 465430 h 919653"/>
              <a:gd name="connsiteX388" fmla="*/ 1046167 w 1304516"/>
              <a:gd name="connsiteY388" fmla="*/ 464681 h 919653"/>
              <a:gd name="connsiteX389" fmla="*/ 1047279 w 1304516"/>
              <a:gd name="connsiteY389" fmla="*/ 463934 h 919653"/>
              <a:gd name="connsiteX390" fmla="*/ 1048178 w 1304516"/>
              <a:gd name="connsiteY390" fmla="*/ 463035 h 919653"/>
              <a:gd name="connsiteX391" fmla="*/ 1049159 w 1304516"/>
              <a:gd name="connsiteY391" fmla="*/ 462137 h 919653"/>
              <a:gd name="connsiteX392" fmla="*/ 1050271 w 1304516"/>
              <a:gd name="connsiteY392" fmla="*/ 461388 h 919653"/>
              <a:gd name="connsiteX393" fmla="*/ 1051252 w 1304516"/>
              <a:gd name="connsiteY393" fmla="*/ 460491 h 919653"/>
              <a:gd name="connsiteX394" fmla="*/ 1052151 w 1304516"/>
              <a:gd name="connsiteY394" fmla="*/ 459593 h 919653"/>
              <a:gd name="connsiteX395" fmla="*/ 1053116 w 1304516"/>
              <a:gd name="connsiteY395" fmla="*/ 458694 h 919653"/>
              <a:gd name="connsiteX396" fmla="*/ 1054097 w 1304516"/>
              <a:gd name="connsiteY396" fmla="*/ 457796 h 919653"/>
              <a:gd name="connsiteX397" fmla="*/ 1055062 w 1304516"/>
              <a:gd name="connsiteY397" fmla="*/ 456823 h 919653"/>
              <a:gd name="connsiteX398" fmla="*/ 1056190 w 1304516"/>
              <a:gd name="connsiteY398" fmla="*/ 456149 h 919653"/>
              <a:gd name="connsiteX399" fmla="*/ 1057090 w 1304516"/>
              <a:gd name="connsiteY399" fmla="*/ 455176 h 919653"/>
              <a:gd name="connsiteX400" fmla="*/ 1058071 w 1304516"/>
              <a:gd name="connsiteY400" fmla="*/ 454277 h 919653"/>
              <a:gd name="connsiteX401" fmla="*/ 1059183 w 1304516"/>
              <a:gd name="connsiteY401" fmla="*/ 453379 h 919653"/>
              <a:gd name="connsiteX402" fmla="*/ 1060164 w 1304516"/>
              <a:gd name="connsiteY402" fmla="*/ 452482 h 919653"/>
              <a:gd name="connsiteX403" fmla="*/ 1061275 w 1304516"/>
              <a:gd name="connsiteY403" fmla="*/ 451733 h 919653"/>
              <a:gd name="connsiteX404" fmla="*/ 1062257 w 1304516"/>
              <a:gd name="connsiteY404" fmla="*/ 450835 h 919653"/>
              <a:gd name="connsiteX405" fmla="*/ 1063385 w 1304516"/>
              <a:gd name="connsiteY405" fmla="*/ 450086 h 919653"/>
              <a:gd name="connsiteX406" fmla="*/ 1064350 w 1304516"/>
              <a:gd name="connsiteY406" fmla="*/ 449187 h 919653"/>
              <a:gd name="connsiteX407" fmla="*/ 1065478 w 1304516"/>
              <a:gd name="connsiteY407" fmla="*/ 448513 h 919653"/>
              <a:gd name="connsiteX408" fmla="*/ 1066590 w 1304516"/>
              <a:gd name="connsiteY408" fmla="*/ 447766 h 919653"/>
              <a:gd name="connsiteX409" fmla="*/ 1067571 w 1304516"/>
              <a:gd name="connsiteY409" fmla="*/ 446791 h 919653"/>
              <a:gd name="connsiteX410" fmla="*/ 1068846 w 1304516"/>
              <a:gd name="connsiteY410" fmla="*/ 446268 h 919653"/>
              <a:gd name="connsiteX411" fmla="*/ 1069958 w 1304516"/>
              <a:gd name="connsiteY411" fmla="*/ 445595 h 919653"/>
              <a:gd name="connsiteX412" fmla="*/ 1071168 w 1304516"/>
              <a:gd name="connsiteY412" fmla="*/ 444846 h 919653"/>
              <a:gd name="connsiteX413" fmla="*/ 1072427 w 1304516"/>
              <a:gd name="connsiteY413" fmla="*/ 444322 h 919653"/>
              <a:gd name="connsiteX414" fmla="*/ 1073784 w 1304516"/>
              <a:gd name="connsiteY414" fmla="*/ 443797 h 919653"/>
              <a:gd name="connsiteX415" fmla="*/ 1075272 w 1304516"/>
              <a:gd name="connsiteY415" fmla="*/ 443425 h 919653"/>
              <a:gd name="connsiteX416" fmla="*/ 1076548 w 1304516"/>
              <a:gd name="connsiteY416" fmla="*/ 442900 h 919653"/>
              <a:gd name="connsiteX417" fmla="*/ 1077905 w 1304516"/>
              <a:gd name="connsiteY417" fmla="*/ 442377 h 919653"/>
              <a:gd name="connsiteX418" fmla="*/ 1079246 w 1304516"/>
              <a:gd name="connsiteY418" fmla="*/ 441852 h 919653"/>
              <a:gd name="connsiteX419" fmla="*/ 1080521 w 1304516"/>
              <a:gd name="connsiteY419" fmla="*/ 441253 h 919653"/>
              <a:gd name="connsiteX420" fmla="*/ 1081862 w 1304516"/>
              <a:gd name="connsiteY420" fmla="*/ 440728 h 919653"/>
              <a:gd name="connsiteX421" fmla="*/ 1083366 w 1304516"/>
              <a:gd name="connsiteY421" fmla="*/ 440429 h 919653"/>
              <a:gd name="connsiteX422" fmla="*/ 1084641 w 1304516"/>
              <a:gd name="connsiteY422" fmla="*/ 439831 h 919653"/>
              <a:gd name="connsiteX423" fmla="*/ 1085982 w 1304516"/>
              <a:gd name="connsiteY423" fmla="*/ 439307 h 919653"/>
              <a:gd name="connsiteX424" fmla="*/ 1087323 w 1304516"/>
              <a:gd name="connsiteY424" fmla="*/ 438783 h 919653"/>
              <a:gd name="connsiteX425" fmla="*/ 1088599 w 1304516"/>
              <a:gd name="connsiteY425" fmla="*/ 438259 h 919653"/>
              <a:gd name="connsiteX426" fmla="*/ 1089956 w 1304516"/>
              <a:gd name="connsiteY426" fmla="*/ 437734 h 919653"/>
              <a:gd name="connsiteX427" fmla="*/ 1091296 w 1304516"/>
              <a:gd name="connsiteY427" fmla="*/ 437211 h 919653"/>
              <a:gd name="connsiteX428" fmla="*/ 1092572 w 1304516"/>
              <a:gd name="connsiteY428" fmla="*/ 436688 h 919653"/>
              <a:gd name="connsiteX429" fmla="*/ 1093700 w 1304516"/>
              <a:gd name="connsiteY429" fmla="*/ 435939 h 919653"/>
              <a:gd name="connsiteX430" fmla="*/ 1095041 w 1304516"/>
              <a:gd name="connsiteY430" fmla="*/ 435414 h 919653"/>
              <a:gd name="connsiteX431" fmla="*/ 1096169 w 1304516"/>
              <a:gd name="connsiteY431" fmla="*/ 434665 h 919653"/>
              <a:gd name="connsiteX432" fmla="*/ 1096839 w 1304516"/>
              <a:gd name="connsiteY432" fmla="*/ 434404 h 919653"/>
              <a:gd name="connsiteX433" fmla="*/ 1097510 w 1304516"/>
              <a:gd name="connsiteY433" fmla="*/ 434142 h 919653"/>
              <a:gd name="connsiteX434" fmla="*/ 1098638 w 1304516"/>
              <a:gd name="connsiteY434" fmla="*/ 433393 h 919653"/>
              <a:gd name="connsiteX435" fmla="*/ 1099913 w 1304516"/>
              <a:gd name="connsiteY435" fmla="*/ 432870 h 919653"/>
              <a:gd name="connsiteX436" fmla="*/ 1101025 w 1304516"/>
              <a:gd name="connsiteY436" fmla="*/ 432121 h 919653"/>
              <a:gd name="connsiteX437" fmla="*/ 1102383 w 1304516"/>
              <a:gd name="connsiteY437" fmla="*/ 431598 h 919653"/>
              <a:gd name="connsiteX438" fmla="*/ 1103495 w 1304516"/>
              <a:gd name="connsiteY438" fmla="*/ 430849 h 919653"/>
              <a:gd name="connsiteX439" fmla="*/ 1104623 w 1304516"/>
              <a:gd name="connsiteY439" fmla="*/ 430175 h 919653"/>
              <a:gd name="connsiteX440" fmla="*/ 1105816 w 1304516"/>
              <a:gd name="connsiteY440" fmla="*/ 429426 h 919653"/>
              <a:gd name="connsiteX441" fmla="*/ 1106945 w 1304516"/>
              <a:gd name="connsiteY441" fmla="*/ 428753 h 919653"/>
              <a:gd name="connsiteX442" fmla="*/ 1107844 w 1304516"/>
              <a:gd name="connsiteY442" fmla="*/ 427780 h 919653"/>
              <a:gd name="connsiteX443" fmla="*/ 1109037 w 1304516"/>
              <a:gd name="connsiteY443" fmla="*/ 427106 h 919653"/>
              <a:gd name="connsiteX444" fmla="*/ 1109937 w 1304516"/>
              <a:gd name="connsiteY444" fmla="*/ 426133 h 919653"/>
              <a:gd name="connsiteX445" fmla="*/ 1110901 w 1304516"/>
              <a:gd name="connsiteY445" fmla="*/ 425236 h 919653"/>
              <a:gd name="connsiteX446" fmla="*/ 1111883 w 1304516"/>
              <a:gd name="connsiteY446" fmla="*/ 424336 h 919653"/>
              <a:gd name="connsiteX447" fmla="*/ 1113011 w 1304516"/>
              <a:gd name="connsiteY447" fmla="*/ 423587 h 919653"/>
              <a:gd name="connsiteX448" fmla="*/ 1114352 w 1304516"/>
              <a:gd name="connsiteY448" fmla="*/ 422390 h 919653"/>
              <a:gd name="connsiteX449" fmla="*/ 1114875 w 1304516"/>
              <a:gd name="connsiteY449" fmla="*/ 421792 h 919653"/>
              <a:gd name="connsiteX450" fmla="*/ 1115856 w 1304516"/>
              <a:gd name="connsiteY450" fmla="*/ 420893 h 919653"/>
              <a:gd name="connsiteX451" fmla="*/ 1116968 w 1304516"/>
              <a:gd name="connsiteY451" fmla="*/ 420145 h 919653"/>
              <a:gd name="connsiteX452" fmla="*/ 1117949 w 1304516"/>
              <a:gd name="connsiteY452" fmla="*/ 419246 h 919653"/>
              <a:gd name="connsiteX453" fmla="*/ 1119061 w 1304516"/>
              <a:gd name="connsiteY453" fmla="*/ 418497 h 919653"/>
              <a:gd name="connsiteX454" fmla="*/ 1120042 w 1304516"/>
              <a:gd name="connsiteY454" fmla="*/ 417600 h 919653"/>
              <a:gd name="connsiteX455" fmla="*/ 1120941 w 1304516"/>
              <a:gd name="connsiteY455" fmla="*/ 416702 h 919653"/>
              <a:gd name="connsiteX456" fmla="*/ 1121906 w 1304516"/>
              <a:gd name="connsiteY456" fmla="*/ 415804 h 919653"/>
              <a:gd name="connsiteX457" fmla="*/ 1122887 w 1304516"/>
              <a:gd name="connsiteY457" fmla="*/ 414830 h 919653"/>
              <a:gd name="connsiteX458" fmla="*/ 1123786 w 1304516"/>
              <a:gd name="connsiteY458" fmla="*/ 413932 h 919653"/>
              <a:gd name="connsiteX459" fmla="*/ 1124751 w 1304516"/>
              <a:gd name="connsiteY459" fmla="*/ 413034 h 919653"/>
              <a:gd name="connsiteX460" fmla="*/ 1125503 w 1304516"/>
              <a:gd name="connsiteY460" fmla="*/ 411911 h 919653"/>
              <a:gd name="connsiteX461" fmla="*/ 1126484 w 1304516"/>
              <a:gd name="connsiteY461" fmla="*/ 411013 h 919653"/>
              <a:gd name="connsiteX462" fmla="*/ 1127449 w 1304516"/>
              <a:gd name="connsiteY462" fmla="*/ 410114 h 919653"/>
              <a:gd name="connsiteX463" fmla="*/ 1128348 w 1304516"/>
              <a:gd name="connsiteY463" fmla="*/ 409216 h 919653"/>
              <a:gd name="connsiteX464" fmla="*/ 1129330 w 1304516"/>
              <a:gd name="connsiteY464" fmla="*/ 408319 h 919653"/>
              <a:gd name="connsiteX465" fmla="*/ 1130294 w 1304516"/>
              <a:gd name="connsiteY465" fmla="*/ 407346 h 919653"/>
              <a:gd name="connsiteX466" fmla="*/ 1131194 w 1304516"/>
              <a:gd name="connsiteY466" fmla="*/ 406446 h 919653"/>
              <a:gd name="connsiteX467" fmla="*/ 1132175 w 1304516"/>
              <a:gd name="connsiteY467" fmla="*/ 405549 h 919653"/>
              <a:gd name="connsiteX468" fmla="*/ 1133139 w 1304516"/>
              <a:gd name="connsiteY468" fmla="*/ 404425 h 919653"/>
              <a:gd name="connsiteX469" fmla="*/ 1134120 w 1304516"/>
              <a:gd name="connsiteY469" fmla="*/ 403528 h 919653"/>
              <a:gd name="connsiteX470" fmla="*/ 1135003 w 1304516"/>
              <a:gd name="connsiteY470" fmla="*/ 402630 h 919653"/>
              <a:gd name="connsiteX471" fmla="*/ 1136132 w 1304516"/>
              <a:gd name="connsiteY471" fmla="*/ 401881 h 919653"/>
              <a:gd name="connsiteX472" fmla="*/ 1137113 w 1304516"/>
              <a:gd name="connsiteY472" fmla="*/ 400982 h 919653"/>
              <a:gd name="connsiteX473" fmla="*/ 1138077 w 1304516"/>
              <a:gd name="connsiteY473" fmla="*/ 400084 h 919653"/>
              <a:gd name="connsiteX474" fmla="*/ 1139206 w 1304516"/>
              <a:gd name="connsiteY474" fmla="*/ 399335 h 919653"/>
              <a:gd name="connsiteX475" fmla="*/ 1140170 w 1304516"/>
              <a:gd name="connsiteY475" fmla="*/ 398438 h 919653"/>
              <a:gd name="connsiteX476" fmla="*/ 1141299 w 1304516"/>
              <a:gd name="connsiteY476" fmla="*/ 397689 h 919653"/>
              <a:gd name="connsiteX477" fmla="*/ 1142280 w 1304516"/>
              <a:gd name="connsiteY477" fmla="*/ 396791 h 919653"/>
              <a:gd name="connsiteX478" fmla="*/ 1143163 w 1304516"/>
              <a:gd name="connsiteY478" fmla="*/ 395892 h 919653"/>
              <a:gd name="connsiteX479" fmla="*/ 1144144 w 1304516"/>
              <a:gd name="connsiteY479" fmla="*/ 394994 h 919653"/>
              <a:gd name="connsiteX480" fmla="*/ 1144896 w 1304516"/>
              <a:gd name="connsiteY480" fmla="*/ 393871 h 919653"/>
              <a:gd name="connsiteX481" fmla="*/ 1145860 w 1304516"/>
              <a:gd name="connsiteY481" fmla="*/ 392973 h 919653"/>
              <a:gd name="connsiteX482" fmla="*/ 1146613 w 1304516"/>
              <a:gd name="connsiteY482" fmla="*/ 391850 h 919653"/>
              <a:gd name="connsiteX483" fmla="*/ 1147594 w 1304516"/>
              <a:gd name="connsiteY483" fmla="*/ 390952 h 919653"/>
              <a:gd name="connsiteX484" fmla="*/ 1148330 w 1304516"/>
              <a:gd name="connsiteY484" fmla="*/ 389680 h 919653"/>
              <a:gd name="connsiteX485" fmla="*/ 1149082 w 1304516"/>
              <a:gd name="connsiteY485" fmla="*/ 388556 h 919653"/>
              <a:gd name="connsiteX486" fmla="*/ 1149687 w 1304516"/>
              <a:gd name="connsiteY486" fmla="*/ 387284 h 919653"/>
              <a:gd name="connsiteX487" fmla="*/ 1150439 w 1304516"/>
              <a:gd name="connsiteY487" fmla="*/ 386161 h 919653"/>
              <a:gd name="connsiteX488" fmla="*/ 1151256 w 1304516"/>
              <a:gd name="connsiteY488" fmla="*/ 385039 h 919653"/>
              <a:gd name="connsiteX489" fmla="*/ 1152009 w 1304516"/>
              <a:gd name="connsiteY489" fmla="*/ 383991 h 919653"/>
              <a:gd name="connsiteX490" fmla="*/ 1152744 w 1304516"/>
              <a:gd name="connsiteY490" fmla="*/ 382868 h 919653"/>
              <a:gd name="connsiteX491" fmla="*/ 1153497 w 1304516"/>
              <a:gd name="connsiteY491" fmla="*/ 381744 h 919653"/>
              <a:gd name="connsiteX492" fmla="*/ 1154167 w 1304516"/>
              <a:gd name="connsiteY492" fmla="*/ 380826 h 919653"/>
              <a:gd name="connsiteX493" fmla="*/ 1154331 w 1304516"/>
              <a:gd name="connsiteY493" fmla="*/ 380623 h 919653"/>
              <a:gd name="connsiteX494" fmla="*/ 1155213 w 1304516"/>
              <a:gd name="connsiteY494" fmla="*/ 379723 h 919653"/>
              <a:gd name="connsiteX495" fmla="*/ 1156047 w 1304516"/>
              <a:gd name="connsiteY495" fmla="*/ 378602 h 919653"/>
              <a:gd name="connsiteX496" fmla="*/ 1156947 w 1304516"/>
              <a:gd name="connsiteY496" fmla="*/ 377702 h 919653"/>
              <a:gd name="connsiteX497" fmla="*/ 1157911 w 1304516"/>
              <a:gd name="connsiteY497" fmla="*/ 376805 h 919653"/>
              <a:gd name="connsiteX498" fmla="*/ 1158664 w 1304516"/>
              <a:gd name="connsiteY498" fmla="*/ 375681 h 919653"/>
              <a:gd name="connsiteX499" fmla="*/ 1159416 w 1304516"/>
              <a:gd name="connsiteY499" fmla="*/ 374635 h 919653"/>
              <a:gd name="connsiteX500" fmla="*/ 1160233 w 1304516"/>
              <a:gd name="connsiteY500" fmla="*/ 373512 h 919653"/>
              <a:gd name="connsiteX501" fmla="*/ 1160985 w 1304516"/>
              <a:gd name="connsiteY501" fmla="*/ 372388 h 919653"/>
              <a:gd name="connsiteX502" fmla="*/ 1161738 w 1304516"/>
              <a:gd name="connsiteY502" fmla="*/ 371340 h 919653"/>
              <a:gd name="connsiteX503" fmla="*/ 1162490 w 1304516"/>
              <a:gd name="connsiteY503" fmla="*/ 370219 h 919653"/>
              <a:gd name="connsiteX504" fmla="*/ 1163307 w 1304516"/>
              <a:gd name="connsiteY504" fmla="*/ 369095 h 919653"/>
              <a:gd name="connsiteX505" fmla="*/ 1163830 w 1304516"/>
              <a:gd name="connsiteY505" fmla="*/ 367823 h 919653"/>
              <a:gd name="connsiteX506" fmla="*/ 1164436 w 1304516"/>
              <a:gd name="connsiteY506" fmla="*/ 366924 h 919653"/>
              <a:gd name="connsiteX507" fmla="*/ 1165171 w 1304516"/>
              <a:gd name="connsiteY507" fmla="*/ 365802 h 919653"/>
              <a:gd name="connsiteX508" fmla="*/ 1166005 w 1304516"/>
              <a:gd name="connsiteY508" fmla="*/ 364679 h 919653"/>
              <a:gd name="connsiteX509" fmla="*/ 1166741 w 1304516"/>
              <a:gd name="connsiteY509" fmla="*/ 363555 h 919653"/>
              <a:gd name="connsiteX510" fmla="*/ 1167346 w 1304516"/>
              <a:gd name="connsiteY510" fmla="*/ 362283 h 919653"/>
              <a:gd name="connsiteX511" fmla="*/ 1168098 w 1304516"/>
              <a:gd name="connsiteY511" fmla="*/ 361162 h 919653"/>
              <a:gd name="connsiteX512" fmla="*/ 1168703 w 1304516"/>
              <a:gd name="connsiteY512" fmla="*/ 359888 h 919653"/>
              <a:gd name="connsiteX513" fmla="*/ 1169439 w 1304516"/>
              <a:gd name="connsiteY513" fmla="*/ 358840 h 919653"/>
              <a:gd name="connsiteX514" fmla="*/ 1170191 w 1304516"/>
              <a:gd name="connsiteY514" fmla="*/ 357718 h 919653"/>
              <a:gd name="connsiteX515" fmla="*/ 1171009 w 1304516"/>
              <a:gd name="connsiteY515" fmla="*/ 356595 h 919653"/>
              <a:gd name="connsiteX516" fmla="*/ 1171761 w 1304516"/>
              <a:gd name="connsiteY516" fmla="*/ 355471 h 919653"/>
              <a:gd name="connsiteX517" fmla="*/ 1172513 w 1304516"/>
              <a:gd name="connsiteY517" fmla="*/ 354425 h 919653"/>
              <a:gd name="connsiteX518" fmla="*/ 1173265 w 1304516"/>
              <a:gd name="connsiteY518" fmla="*/ 353301 h 919653"/>
              <a:gd name="connsiteX519" fmla="*/ 1174083 w 1304516"/>
              <a:gd name="connsiteY519" fmla="*/ 352178 h 919653"/>
              <a:gd name="connsiteX520" fmla="*/ 1174982 w 1304516"/>
              <a:gd name="connsiteY520" fmla="*/ 351280 h 919653"/>
              <a:gd name="connsiteX521" fmla="*/ 1175963 w 1304516"/>
              <a:gd name="connsiteY521" fmla="*/ 350383 h 919653"/>
              <a:gd name="connsiteX522" fmla="*/ 1176699 w 1304516"/>
              <a:gd name="connsiteY522" fmla="*/ 349259 h 919653"/>
              <a:gd name="connsiteX523" fmla="*/ 1177680 w 1304516"/>
              <a:gd name="connsiteY523" fmla="*/ 348360 h 919653"/>
              <a:gd name="connsiteX524" fmla="*/ 1178432 w 1304516"/>
              <a:gd name="connsiteY524" fmla="*/ 347238 h 919653"/>
              <a:gd name="connsiteX525" fmla="*/ 1179168 w 1304516"/>
              <a:gd name="connsiteY525" fmla="*/ 346115 h 919653"/>
              <a:gd name="connsiteX526" fmla="*/ 1180002 w 1304516"/>
              <a:gd name="connsiteY526" fmla="*/ 345067 h 919653"/>
              <a:gd name="connsiteX527" fmla="*/ 1180754 w 1304516"/>
              <a:gd name="connsiteY527" fmla="*/ 343945 h 919653"/>
              <a:gd name="connsiteX528" fmla="*/ 1181343 w 1304516"/>
              <a:gd name="connsiteY528" fmla="*/ 342672 h 919653"/>
              <a:gd name="connsiteX529" fmla="*/ 1181866 w 1304516"/>
              <a:gd name="connsiteY529" fmla="*/ 341399 h 919653"/>
              <a:gd name="connsiteX530" fmla="*/ 1182700 w 1304516"/>
              <a:gd name="connsiteY530" fmla="*/ 340278 h 919653"/>
              <a:gd name="connsiteX531" fmla="*/ 1183223 w 1304516"/>
              <a:gd name="connsiteY531" fmla="*/ 339004 h 919653"/>
              <a:gd name="connsiteX532" fmla="*/ 1183812 w 1304516"/>
              <a:gd name="connsiteY532" fmla="*/ 337657 h 919653"/>
              <a:gd name="connsiteX533" fmla="*/ 1184417 w 1304516"/>
              <a:gd name="connsiteY533" fmla="*/ 336384 h 919653"/>
              <a:gd name="connsiteX534" fmla="*/ 1185169 w 1304516"/>
              <a:gd name="connsiteY534" fmla="*/ 335112 h 919653"/>
              <a:gd name="connsiteX535" fmla="*/ 1185987 w 1304516"/>
              <a:gd name="connsiteY535" fmla="*/ 333989 h 919653"/>
              <a:gd name="connsiteX536" fmla="*/ 1186510 w 1304516"/>
              <a:gd name="connsiteY536" fmla="*/ 332717 h 919653"/>
              <a:gd name="connsiteX537" fmla="*/ 1187115 w 1304516"/>
              <a:gd name="connsiteY537" fmla="*/ 331445 h 919653"/>
              <a:gd name="connsiteX538" fmla="*/ 1187932 w 1304516"/>
              <a:gd name="connsiteY538" fmla="*/ 330321 h 919653"/>
              <a:gd name="connsiteX539" fmla="*/ 1188456 w 1304516"/>
              <a:gd name="connsiteY539" fmla="*/ 329049 h 919653"/>
              <a:gd name="connsiteX540" fmla="*/ 1189061 w 1304516"/>
              <a:gd name="connsiteY540" fmla="*/ 327775 h 919653"/>
              <a:gd name="connsiteX541" fmla="*/ 1189796 w 1304516"/>
              <a:gd name="connsiteY541" fmla="*/ 326654 h 919653"/>
              <a:gd name="connsiteX542" fmla="*/ 1190401 w 1304516"/>
              <a:gd name="connsiteY542" fmla="*/ 325382 h 919653"/>
              <a:gd name="connsiteX543" fmla="*/ 1191006 w 1304516"/>
              <a:gd name="connsiteY543" fmla="*/ 324108 h 919653"/>
              <a:gd name="connsiteX544" fmla="*/ 1191742 w 1304516"/>
              <a:gd name="connsiteY544" fmla="*/ 322761 h 919653"/>
              <a:gd name="connsiteX545" fmla="*/ 1192347 w 1304516"/>
              <a:gd name="connsiteY545" fmla="*/ 321488 h 919653"/>
              <a:gd name="connsiteX546" fmla="*/ 1192952 w 1304516"/>
              <a:gd name="connsiteY546" fmla="*/ 319992 h 919653"/>
              <a:gd name="connsiteX547" fmla="*/ 1193328 w 1304516"/>
              <a:gd name="connsiteY547" fmla="*/ 318570 h 919653"/>
              <a:gd name="connsiteX548" fmla="*/ 1193917 w 1304516"/>
              <a:gd name="connsiteY548" fmla="*/ 317222 h 919653"/>
              <a:gd name="connsiteX549" fmla="*/ 1194522 w 1304516"/>
              <a:gd name="connsiteY549" fmla="*/ 315950 h 919653"/>
              <a:gd name="connsiteX550" fmla="*/ 1194898 w 1304516"/>
              <a:gd name="connsiteY550" fmla="*/ 314453 h 919653"/>
              <a:gd name="connsiteX551" fmla="*/ 1195487 w 1304516"/>
              <a:gd name="connsiteY551" fmla="*/ 313180 h 919653"/>
              <a:gd name="connsiteX552" fmla="*/ 1196092 w 1304516"/>
              <a:gd name="connsiteY552" fmla="*/ 311908 h 919653"/>
              <a:gd name="connsiteX553" fmla="*/ 1196697 w 1304516"/>
              <a:gd name="connsiteY553" fmla="*/ 310634 h 919653"/>
              <a:gd name="connsiteX554" fmla="*/ 1197220 w 1304516"/>
              <a:gd name="connsiteY554" fmla="*/ 309287 h 919653"/>
              <a:gd name="connsiteX555" fmla="*/ 1197808 w 1304516"/>
              <a:gd name="connsiteY555" fmla="*/ 308015 h 919653"/>
              <a:gd name="connsiteX556" fmla="*/ 1198413 w 1304516"/>
              <a:gd name="connsiteY556" fmla="*/ 306743 h 919653"/>
              <a:gd name="connsiteX557" fmla="*/ 1199019 w 1304516"/>
              <a:gd name="connsiteY557" fmla="*/ 305471 h 919653"/>
              <a:gd name="connsiteX558" fmla="*/ 1199754 w 1304516"/>
              <a:gd name="connsiteY558" fmla="*/ 304347 h 919653"/>
              <a:gd name="connsiteX559" fmla="*/ 1200130 w 1304516"/>
              <a:gd name="connsiteY559" fmla="*/ 302850 h 919653"/>
              <a:gd name="connsiteX560" fmla="*/ 1200588 w 1304516"/>
              <a:gd name="connsiteY560" fmla="*/ 301354 h 919653"/>
              <a:gd name="connsiteX561" fmla="*/ 1200964 w 1304516"/>
              <a:gd name="connsiteY561" fmla="*/ 299931 h 919653"/>
              <a:gd name="connsiteX562" fmla="*/ 1201553 w 1304516"/>
              <a:gd name="connsiteY562" fmla="*/ 298584 h 919653"/>
              <a:gd name="connsiteX563" fmla="*/ 1201929 w 1304516"/>
              <a:gd name="connsiteY563" fmla="*/ 297161 h 919653"/>
              <a:gd name="connsiteX564" fmla="*/ 1202305 w 1304516"/>
              <a:gd name="connsiteY564" fmla="*/ 295665 h 919653"/>
              <a:gd name="connsiteX565" fmla="*/ 1202747 w 1304516"/>
              <a:gd name="connsiteY565" fmla="*/ 294167 h 919653"/>
              <a:gd name="connsiteX566" fmla="*/ 1203123 w 1304516"/>
              <a:gd name="connsiteY566" fmla="*/ 292745 h 919653"/>
              <a:gd name="connsiteX567" fmla="*/ 1203728 w 1304516"/>
              <a:gd name="connsiteY567" fmla="*/ 291397 h 919653"/>
              <a:gd name="connsiteX568" fmla="*/ 1204333 w 1304516"/>
              <a:gd name="connsiteY568" fmla="*/ 290125 h 919653"/>
              <a:gd name="connsiteX569" fmla="*/ 1204692 w 1304516"/>
              <a:gd name="connsiteY569" fmla="*/ 288629 h 919653"/>
              <a:gd name="connsiteX570" fmla="*/ 1205297 w 1304516"/>
              <a:gd name="connsiteY570" fmla="*/ 287355 h 919653"/>
              <a:gd name="connsiteX571" fmla="*/ 1205903 w 1304516"/>
              <a:gd name="connsiteY571" fmla="*/ 286083 h 919653"/>
              <a:gd name="connsiteX572" fmla="*/ 1206491 w 1304516"/>
              <a:gd name="connsiteY572" fmla="*/ 284811 h 919653"/>
              <a:gd name="connsiteX573" fmla="*/ 1206867 w 1304516"/>
              <a:gd name="connsiteY573" fmla="*/ 283313 h 919653"/>
              <a:gd name="connsiteX574" fmla="*/ 1207243 w 1304516"/>
              <a:gd name="connsiteY574" fmla="*/ 281817 h 919653"/>
              <a:gd name="connsiteX575" fmla="*/ 1207848 w 1304516"/>
              <a:gd name="connsiteY575" fmla="*/ 280545 h 919653"/>
              <a:gd name="connsiteX576" fmla="*/ 1208224 w 1304516"/>
              <a:gd name="connsiteY576" fmla="*/ 279047 h 919653"/>
              <a:gd name="connsiteX577" fmla="*/ 1208437 w 1304516"/>
              <a:gd name="connsiteY577" fmla="*/ 277401 h 919653"/>
              <a:gd name="connsiteX578" fmla="*/ 1208895 w 1304516"/>
              <a:gd name="connsiteY578" fmla="*/ 275903 h 919653"/>
              <a:gd name="connsiteX579" fmla="*/ 1209271 w 1304516"/>
              <a:gd name="connsiteY579" fmla="*/ 274407 h 919653"/>
              <a:gd name="connsiteX580" fmla="*/ 1209647 w 1304516"/>
              <a:gd name="connsiteY580" fmla="*/ 272984 h 919653"/>
              <a:gd name="connsiteX581" fmla="*/ 1210236 w 1304516"/>
              <a:gd name="connsiteY581" fmla="*/ 271637 h 919653"/>
              <a:gd name="connsiteX582" fmla="*/ 1210612 w 1304516"/>
              <a:gd name="connsiteY582" fmla="*/ 270214 h 919653"/>
              <a:gd name="connsiteX583" fmla="*/ 1210840 w 1304516"/>
              <a:gd name="connsiteY583" fmla="*/ 268492 h 919653"/>
              <a:gd name="connsiteX584" fmla="*/ 1211282 w 1304516"/>
              <a:gd name="connsiteY584" fmla="*/ 266996 h 919653"/>
              <a:gd name="connsiteX585" fmla="*/ 1211658 w 1304516"/>
              <a:gd name="connsiteY585" fmla="*/ 265574 h 919653"/>
              <a:gd name="connsiteX586" fmla="*/ 1211887 w 1304516"/>
              <a:gd name="connsiteY586" fmla="*/ 263852 h 919653"/>
              <a:gd name="connsiteX587" fmla="*/ 1212116 w 1304516"/>
              <a:gd name="connsiteY587" fmla="*/ 262205 h 919653"/>
              <a:gd name="connsiteX588" fmla="*/ 1212328 w 1304516"/>
              <a:gd name="connsiteY588" fmla="*/ 260559 h 919653"/>
              <a:gd name="connsiteX589" fmla="*/ 1212557 w 1304516"/>
              <a:gd name="connsiteY589" fmla="*/ 258912 h 919653"/>
              <a:gd name="connsiteX590" fmla="*/ 1212557 w 1304516"/>
              <a:gd name="connsiteY590" fmla="*/ 257040 h 919653"/>
              <a:gd name="connsiteX591" fmla="*/ 1212786 w 1304516"/>
              <a:gd name="connsiteY591" fmla="*/ 255318 h 919653"/>
              <a:gd name="connsiteX592" fmla="*/ 1213015 w 1304516"/>
              <a:gd name="connsiteY592" fmla="*/ 253672 h 919653"/>
              <a:gd name="connsiteX593" fmla="*/ 1213228 w 1304516"/>
              <a:gd name="connsiteY593" fmla="*/ 252025 h 919653"/>
              <a:gd name="connsiteX594" fmla="*/ 1213228 w 1304516"/>
              <a:gd name="connsiteY594" fmla="*/ 250154 h 919653"/>
              <a:gd name="connsiteX595" fmla="*/ 1213457 w 1304516"/>
              <a:gd name="connsiteY595" fmla="*/ 248508 h 919653"/>
              <a:gd name="connsiteX596" fmla="*/ 1213686 w 1304516"/>
              <a:gd name="connsiteY596" fmla="*/ 246861 h 919653"/>
              <a:gd name="connsiteX597" fmla="*/ 1213784 w 1304516"/>
              <a:gd name="connsiteY597" fmla="*/ 246112 h 919653"/>
              <a:gd name="connsiteX598" fmla="*/ 1213914 w 1304516"/>
              <a:gd name="connsiteY598" fmla="*/ 245139 h 919653"/>
              <a:gd name="connsiteX599" fmla="*/ 1214127 w 1304516"/>
              <a:gd name="connsiteY599" fmla="*/ 243491 h 919653"/>
              <a:gd name="connsiteX600" fmla="*/ 1214503 w 1304516"/>
              <a:gd name="connsiteY600" fmla="*/ 241995 h 919653"/>
              <a:gd name="connsiteX601" fmla="*/ 1214732 w 1304516"/>
              <a:gd name="connsiteY601" fmla="*/ 240349 h 919653"/>
              <a:gd name="connsiteX602" fmla="*/ 1215108 w 1304516"/>
              <a:gd name="connsiteY602" fmla="*/ 238851 h 919653"/>
              <a:gd name="connsiteX603" fmla="*/ 1215550 w 1304516"/>
              <a:gd name="connsiteY603" fmla="*/ 237204 h 919653"/>
              <a:gd name="connsiteX604" fmla="*/ 1215926 w 1304516"/>
              <a:gd name="connsiteY604" fmla="*/ 235708 h 919653"/>
              <a:gd name="connsiteX605" fmla="*/ 1216531 w 1304516"/>
              <a:gd name="connsiteY605" fmla="*/ 234436 h 919653"/>
              <a:gd name="connsiteX606" fmla="*/ 1216907 w 1304516"/>
              <a:gd name="connsiteY606" fmla="*/ 232938 h 919653"/>
              <a:gd name="connsiteX607" fmla="*/ 1217283 w 1304516"/>
              <a:gd name="connsiteY607" fmla="*/ 231516 h 919653"/>
              <a:gd name="connsiteX608" fmla="*/ 1217724 w 1304516"/>
              <a:gd name="connsiteY608" fmla="*/ 230018 h 919653"/>
              <a:gd name="connsiteX609" fmla="*/ 1218329 w 1304516"/>
              <a:gd name="connsiteY609" fmla="*/ 228746 h 919653"/>
              <a:gd name="connsiteX610" fmla="*/ 1218705 w 1304516"/>
              <a:gd name="connsiteY610" fmla="*/ 227250 h 919653"/>
              <a:gd name="connsiteX611" fmla="*/ 1219294 w 1304516"/>
              <a:gd name="connsiteY611" fmla="*/ 225976 h 919653"/>
              <a:gd name="connsiteX612" fmla="*/ 1219670 w 1304516"/>
              <a:gd name="connsiteY612" fmla="*/ 224480 h 919653"/>
              <a:gd name="connsiteX613" fmla="*/ 1220275 w 1304516"/>
              <a:gd name="connsiteY613" fmla="*/ 223208 h 919653"/>
              <a:gd name="connsiteX614" fmla="*/ 1220864 w 1304516"/>
              <a:gd name="connsiteY614" fmla="*/ 221860 h 919653"/>
              <a:gd name="connsiteX615" fmla="*/ 1221387 w 1304516"/>
              <a:gd name="connsiteY615" fmla="*/ 220586 h 919653"/>
              <a:gd name="connsiteX616" fmla="*/ 1221992 w 1304516"/>
              <a:gd name="connsiteY616" fmla="*/ 219314 h 919653"/>
              <a:gd name="connsiteX617" fmla="*/ 1222597 w 1304516"/>
              <a:gd name="connsiteY617" fmla="*/ 218042 h 919653"/>
              <a:gd name="connsiteX618" fmla="*/ 1223186 w 1304516"/>
              <a:gd name="connsiteY618" fmla="*/ 216770 h 919653"/>
              <a:gd name="connsiteX619" fmla="*/ 1223938 w 1304516"/>
              <a:gd name="connsiteY619" fmla="*/ 215647 h 919653"/>
              <a:gd name="connsiteX620" fmla="*/ 1224543 w 1304516"/>
              <a:gd name="connsiteY620" fmla="*/ 214299 h 919653"/>
              <a:gd name="connsiteX621" fmla="*/ 1225279 w 1304516"/>
              <a:gd name="connsiteY621" fmla="*/ 213251 h 919653"/>
              <a:gd name="connsiteX622" fmla="*/ 1226113 w 1304516"/>
              <a:gd name="connsiteY622" fmla="*/ 212130 h 919653"/>
              <a:gd name="connsiteX623" fmla="*/ 1226848 w 1304516"/>
              <a:gd name="connsiteY623" fmla="*/ 211006 h 919653"/>
              <a:gd name="connsiteX624" fmla="*/ 1227453 w 1304516"/>
              <a:gd name="connsiteY624" fmla="*/ 209734 h 919653"/>
              <a:gd name="connsiteX625" fmla="*/ 1228206 w 1304516"/>
              <a:gd name="connsiteY625" fmla="*/ 208686 h 919653"/>
              <a:gd name="connsiteX626" fmla="*/ 1228811 w 1304516"/>
              <a:gd name="connsiteY626" fmla="*/ 207339 h 919653"/>
              <a:gd name="connsiteX627" fmla="*/ 1229546 w 1304516"/>
              <a:gd name="connsiteY627" fmla="*/ 206215 h 919653"/>
              <a:gd name="connsiteX628" fmla="*/ 1230151 w 1304516"/>
              <a:gd name="connsiteY628" fmla="*/ 204943 h 919653"/>
              <a:gd name="connsiteX629" fmla="*/ 1230756 w 1304516"/>
              <a:gd name="connsiteY629" fmla="*/ 203671 h 919653"/>
              <a:gd name="connsiteX630" fmla="*/ 1231541 w 1304516"/>
              <a:gd name="connsiteY630" fmla="*/ 202495 h 919653"/>
              <a:gd name="connsiteX631" fmla="*/ 1232244 w 1304516"/>
              <a:gd name="connsiteY631" fmla="*/ 201500 h 919653"/>
              <a:gd name="connsiteX632" fmla="*/ 1232849 w 1304516"/>
              <a:gd name="connsiteY632" fmla="*/ 200152 h 919653"/>
              <a:gd name="connsiteX633" fmla="*/ 1233585 w 1304516"/>
              <a:gd name="connsiteY633" fmla="*/ 199104 h 919653"/>
              <a:gd name="connsiteX634" fmla="*/ 1234190 w 1304516"/>
              <a:gd name="connsiteY634" fmla="*/ 197757 h 919653"/>
              <a:gd name="connsiteX635" fmla="*/ 1234942 w 1304516"/>
              <a:gd name="connsiteY635" fmla="*/ 196709 h 919653"/>
              <a:gd name="connsiteX636" fmla="*/ 1235694 w 1304516"/>
              <a:gd name="connsiteY636" fmla="*/ 195587 h 919653"/>
              <a:gd name="connsiteX637" fmla="*/ 1236512 w 1304516"/>
              <a:gd name="connsiteY637" fmla="*/ 194464 h 919653"/>
              <a:gd name="connsiteX638" fmla="*/ 1237117 w 1304516"/>
              <a:gd name="connsiteY638" fmla="*/ 193192 h 919653"/>
              <a:gd name="connsiteX639" fmla="*/ 1237853 w 1304516"/>
              <a:gd name="connsiteY639" fmla="*/ 192068 h 919653"/>
              <a:gd name="connsiteX640" fmla="*/ 1238605 w 1304516"/>
              <a:gd name="connsiteY640" fmla="*/ 191020 h 919653"/>
              <a:gd name="connsiteX641" fmla="*/ 1239357 w 1304516"/>
              <a:gd name="connsiteY641" fmla="*/ 189897 h 919653"/>
              <a:gd name="connsiteX642" fmla="*/ 1240322 w 1304516"/>
              <a:gd name="connsiteY642" fmla="*/ 188999 h 919653"/>
              <a:gd name="connsiteX643" fmla="*/ 1241074 w 1304516"/>
              <a:gd name="connsiteY643" fmla="*/ 187876 h 919653"/>
              <a:gd name="connsiteX644" fmla="*/ 1241908 w 1304516"/>
              <a:gd name="connsiteY644" fmla="*/ 186754 h 919653"/>
              <a:gd name="connsiteX645" fmla="*/ 1242644 w 1304516"/>
              <a:gd name="connsiteY645" fmla="*/ 185706 h 919653"/>
              <a:gd name="connsiteX646" fmla="*/ 1243396 w 1304516"/>
              <a:gd name="connsiteY646" fmla="*/ 184583 h 919653"/>
              <a:gd name="connsiteX647" fmla="*/ 1244148 w 1304516"/>
              <a:gd name="connsiteY647" fmla="*/ 183461 h 919653"/>
              <a:gd name="connsiteX648" fmla="*/ 1244966 w 1304516"/>
              <a:gd name="connsiteY648" fmla="*/ 182413 h 919653"/>
              <a:gd name="connsiteX649" fmla="*/ 1245571 w 1304516"/>
              <a:gd name="connsiteY649" fmla="*/ 181065 h 919653"/>
              <a:gd name="connsiteX650" fmla="*/ 1246323 w 1304516"/>
              <a:gd name="connsiteY650" fmla="*/ 180017 h 919653"/>
              <a:gd name="connsiteX651" fmla="*/ 1247059 w 1304516"/>
              <a:gd name="connsiteY651" fmla="*/ 178894 h 919653"/>
              <a:gd name="connsiteX652" fmla="*/ 1247811 w 1304516"/>
              <a:gd name="connsiteY652" fmla="*/ 177771 h 919653"/>
              <a:gd name="connsiteX653" fmla="*/ 1248645 w 1304516"/>
              <a:gd name="connsiteY653" fmla="*/ 176649 h 919653"/>
              <a:gd name="connsiteX654" fmla="*/ 1249380 w 1304516"/>
              <a:gd name="connsiteY654" fmla="*/ 175601 h 919653"/>
              <a:gd name="connsiteX655" fmla="*/ 1250132 w 1304516"/>
              <a:gd name="connsiteY655" fmla="*/ 174478 h 919653"/>
              <a:gd name="connsiteX656" fmla="*/ 1250885 w 1304516"/>
              <a:gd name="connsiteY656" fmla="*/ 173356 h 919653"/>
              <a:gd name="connsiteX657" fmla="*/ 1251702 w 1304516"/>
              <a:gd name="connsiteY657" fmla="*/ 172308 h 919653"/>
              <a:gd name="connsiteX658" fmla="*/ 1252455 w 1304516"/>
              <a:gd name="connsiteY658" fmla="*/ 171184 h 919653"/>
              <a:gd name="connsiteX659" fmla="*/ 1253436 w 1304516"/>
              <a:gd name="connsiteY659" fmla="*/ 170287 h 919653"/>
              <a:gd name="connsiteX660" fmla="*/ 1254171 w 1304516"/>
              <a:gd name="connsiteY660" fmla="*/ 169163 h 919653"/>
              <a:gd name="connsiteX661" fmla="*/ 1255152 w 1304516"/>
              <a:gd name="connsiteY661" fmla="*/ 168266 h 919653"/>
              <a:gd name="connsiteX662" fmla="*/ 1255905 w 1304516"/>
              <a:gd name="connsiteY662" fmla="*/ 167142 h 919653"/>
              <a:gd name="connsiteX663" fmla="*/ 1256640 w 1304516"/>
              <a:gd name="connsiteY663" fmla="*/ 166019 h 919653"/>
              <a:gd name="connsiteX664" fmla="*/ 1257621 w 1304516"/>
              <a:gd name="connsiteY664" fmla="*/ 165121 h 919653"/>
              <a:gd name="connsiteX665" fmla="*/ 1258374 w 1304516"/>
              <a:gd name="connsiteY665" fmla="*/ 164073 h 919653"/>
              <a:gd name="connsiteX666" fmla="*/ 1259191 w 1304516"/>
              <a:gd name="connsiteY666" fmla="*/ 162950 h 919653"/>
              <a:gd name="connsiteX667" fmla="*/ 1259715 w 1304516"/>
              <a:gd name="connsiteY667" fmla="*/ 161678 h 919653"/>
              <a:gd name="connsiteX668" fmla="*/ 1260532 w 1304516"/>
              <a:gd name="connsiteY668" fmla="*/ 160556 h 919653"/>
              <a:gd name="connsiteX669" fmla="*/ 1261284 w 1304516"/>
              <a:gd name="connsiteY669" fmla="*/ 159433 h 919653"/>
              <a:gd name="connsiteX670" fmla="*/ 1262036 w 1304516"/>
              <a:gd name="connsiteY670" fmla="*/ 158385 h 919653"/>
              <a:gd name="connsiteX671" fmla="*/ 1262788 w 1304516"/>
              <a:gd name="connsiteY671" fmla="*/ 157261 h 919653"/>
              <a:gd name="connsiteX672" fmla="*/ 1263230 w 1304516"/>
              <a:gd name="connsiteY672" fmla="*/ 156140 h 919653"/>
              <a:gd name="connsiteX673" fmla="*/ 1263377 w 1304516"/>
              <a:gd name="connsiteY673" fmla="*/ 155989 h 919653"/>
              <a:gd name="connsiteX674" fmla="*/ 1263982 w 1304516"/>
              <a:gd name="connsiteY674" fmla="*/ 155016 h 919653"/>
              <a:gd name="connsiteX675" fmla="*/ 1264734 w 1304516"/>
              <a:gd name="connsiteY675" fmla="*/ 153968 h 919653"/>
              <a:gd name="connsiteX676" fmla="*/ 1265552 w 1304516"/>
              <a:gd name="connsiteY676" fmla="*/ 152845 h 919653"/>
              <a:gd name="connsiteX677" fmla="*/ 1266304 w 1304516"/>
              <a:gd name="connsiteY677" fmla="*/ 151723 h 919653"/>
              <a:gd name="connsiteX678" fmla="*/ 1267056 w 1304516"/>
              <a:gd name="connsiteY678" fmla="*/ 150600 h 919653"/>
              <a:gd name="connsiteX679" fmla="*/ 1267808 w 1304516"/>
              <a:gd name="connsiteY679" fmla="*/ 149552 h 919653"/>
              <a:gd name="connsiteX680" fmla="*/ 1268626 w 1304516"/>
              <a:gd name="connsiteY680" fmla="*/ 148428 h 919653"/>
              <a:gd name="connsiteX681" fmla="*/ 1269525 w 1304516"/>
              <a:gd name="connsiteY681" fmla="*/ 147531 h 919653"/>
              <a:gd name="connsiteX682" fmla="*/ 1270343 w 1304516"/>
              <a:gd name="connsiteY682" fmla="*/ 146407 h 919653"/>
              <a:gd name="connsiteX683" fmla="*/ 1271095 w 1304516"/>
              <a:gd name="connsiteY683" fmla="*/ 145361 h 919653"/>
              <a:gd name="connsiteX684" fmla="*/ 1271847 w 1304516"/>
              <a:gd name="connsiteY684" fmla="*/ 144238 h 919653"/>
              <a:gd name="connsiteX685" fmla="*/ 1272436 w 1304516"/>
              <a:gd name="connsiteY685" fmla="*/ 142965 h 919653"/>
              <a:gd name="connsiteX686" fmla="*/ 1273188 w 1304516"/>
              <a:gd name="connsiteY686" fmla="*/ 141842 h 919653"/>
              <a:gd name="connsiteX687" fmla="*/ 1273793 w 1304516"/>
              <a:gd name="connsiteY687" fmla="*/ 140570 h 919653"/>
              <a:gd name="connsiteX688" fmla="*/ 1274545 w 1304516"/>
              <a:gd name="connsiteY688" fmla="*/ 139223 h 919653"/>
              <a:gd name="connsiteX689" fmla="*/ 1275134 w 1304516"/>
              <a:gd name="connsiteY689" fmla="*/ 137950 h 919653"/>
              <a:gd name="connsiteX690" fmla="*/ 1275739 w 1304516"/>
              <a:gd name="connsiteY690" fmla="*/ 136677 h 919653"/>
              <a:gd name="connsiteX691" fmla="*/ 1276327 w 1304516"/>
              <a:gd name="connsiteY691" fmla="*/ 135405 h 919653"/>
              <a:gd name="connsiteX692" fmla="*/ 1277079 w 1304516"/>
              <a:gd name="connsiteY692" fmla="*/ 134281 h 919653"/>
              <a:gd name="connsiteX693" fmla="*/ 1277685 w 1304516"/>
              <a:gd name="connsiteY693" fmla="*/ 133009 h 919653"/>
              <a:gd name="connsiteX694" fmla="*/ 1278273 w 1304516"/>
              <a:gd name="connsiteY694" fmla="*/ 131737 h 919653"/>
              <a:gd name="connsiteX695" fmla="*/ 1278878 w 1304516"/>
              <a:gd name="connsiteY695" fmla="*/ 130390 h 919653"/>
              <a:gd name="connsiteX696" fmla="*/ 1279401 w 1304516"/>
              <a:gd name="connsiteY696" fmla="*/ 129117 h 919653"/>
              <a:gd name="connsiteX697" fmla="*/ 1280006 w 1304516"/>
              <a:gd name="connsiteY697" fmla="*/ 127845 h 919653"/>
              <a:gd name="connsiteX698" fmla="*/ 1280595 w 1304516"/>
              <a:gd name="connsiteY698" fmla="*/ 126572 h 919653"/>
              <a:gd name="connsiteX699" fmla="*/ 1281347 w 1304516"/>
              <a:gd name="connsiteY699" fmla="*/ 125450 h 919653"/>
              <a:gd name="connsiteX700" fmla="*/ 1281952 w 1304516"/>
              <a:gd name="connsiteY700" fmla="*/ 124176 h 919653"/>
              <a:gd name="connsiteX701" fmla="*/ 1282541 w 1304516"/>
              <a:gd name="connsiteY701" fmla="*/ 122904 h 919653"/>
              <a:gd name="connsiteX702" fmla="*/ 1283293 w 1304516"/>
              <a:gd name="connsiteY702" fmla="*/ 121782 h 919653"/>
              <a:gd name="connsiteX703" fmla="*/ 1283898 w 1304516"/>
              <a:gd name="connsiteY703" fmla="*/ 120509 h 919653"/>
              <a:gd name="connsiteX704" fmla="*/ 1284650 w 1304516"/>
              <a:gd name="connsiteY704" fmla="*/ 119387 h 919653"/>
              <a:gd name="connsiteX705" fmla="*/ 1285239 w 1304516"/>
              <a:gd name="connsiteY705" fmla="*/ 118113 h 919653"/>
              <a:gd name="connsiteX706" fmla="*/ 1285844 w 1304516"/>
              <a:gd name="connsiteY706" fmla="*/ 116766 h 919653"/>
              <a:gd name="connsiteX707" fmla="*/ 1286220 w 1304516"/>
              <a:gd name="connsiteY707" fmla="*/ 115345 h 919653"/>
              <a:gd name="connsiteX708" fmla="*/ 1286809 w 1304516"/>
              <a:gd name="connsiteY708" fmla="*/ 114071 h 919653"/>
              <a:gd name="connsiteX709" fmla="*/ 1287414 w 1304516"/>
              <a:gd name="connsiteY709" fmla="*/ 112724 h 919653"/>
              <a:gd name="connsiteX710" fmla="*/ 1287773 w 1304516"/>
              <a:gd name="connsiteY710" fmla="*/ 111337 h 919653"/>
              <a:gd name="connsiteX711" fmla="*/ 1288378 w 1304516"/>
              <a:gd name="connsiteY711" fmla="*/ 109955 h 919653"/>
              <a:gd name="connsiteX712" fmla="*/ 1288836 w 1304516"/>
              <a:gd name="connsiteY712" fmla="*/ 108533 h 919653"/>
              <a:gd name="connsiteX713" fmla="*/ 1289212 w 1304516"/>
              <a:gd name="connsiteY713" fmla="*/ 107035 h 919653"/>
              <a:gd name="connsiteX714" fmla="*/ 1289588 w 1304516"/>
              <a:gd name="connsiteY714" fmla="*/ 105539 h 919653"/>
              <a:gd name="connsiteX715" fmla="*/ 1290030 w 1304516"/>
              <a:gd name="connsiteY715" fmla="*/ 104041 h 919653"/>
              <a:gd name="connsiteX716" fmla="*/ 1290406 w 1304516"/>
              <a:gd name="connsiteY716" fmla="*/ 102619 h 919653"/>
              <a:gd name="connsiteX717" fmla="*/ 1290782 w 1304516"/>
              <a:gd name="connsiteY717" fmla="*/ 101122 h 919653"/>
              <a:gd name="connsiteX718" fmla="*/ 1291223 w 1304516"/>
              <a:gd name="connsiteY718" fmla="*/ 99625 h 919653"/>
              <a:gd name="connsiteX719" fmla="*/ 1291828 w 1304516"/>
              <a:gd name="connsiteY719" fmla="*/ 98353 h 919653"/>
              <a:gd name="connsiteX720" fmla="*/ 1292204 w 1304516"/>
              <a:gd name="connsiteY720" fmla="*/ 96855 h 919653"/>
              <a:gd name="connsiteX721" fmla="*/ 1292580 w 1304516"/>
              <a:gd name="connsiteY721" fmla="*/ 95359 h 919653"/>
              <a:gd name="connsiteX722" fmla="*/ 1293169 w 1304516"/>
              <a:gd name="connsiteY722" fmla="*/ 94087 h 919653"/>
              <a:gd name="connsiteX723" fmla="*/ 1293774 w 1304516"/>
              <a:gd name="connsiteY723" fmla="*/ 92813 h 919653"/>
              <a:gd name="connsiteX724" fmla="*/ 1294150 w 1304516"/>
              <a:gd name="connsiteY724" fmla="*/ 91317 h 919653"/>
              <a:gd name="connsiteX725" fmla="*/ 1294755 w 1304516"/>
              <a:gd name="connsiteY725" fmla="*/ 90043 h 919653"/>
              <a:gd name="connsiteX726" fmla="*/ 1295344 w 1304516"/>
              <a:gd name="connsiteY726" fmla="*/ 88771 h 919653"/>
              <a:gd name="connsiteX727" fmla="*/ 1295720 w 1304516"/>
              <a:gd name="connsiteY727" fmla="*/ 87275 h 919653"/>
              <a:gd name="connsiteX728" fmla="*/ 1296325 w 1304516"/>
              <a:gd name="connsiteY728" fmla="*/ 86003 h 919653"/>
              <a:gd name="connsiteX729" fmla="*/ 1296766 w 1304516"/>
              <a:gd name="connsiteY729" fmla="*/ 84505 h 919653"/>
              <a:gd name="connsiteX730" fmla="*/ 1297290 w 1304516"/>
              <a:gd name="connsiteY730" fmla="*/ 83233 h 919653"/>
              <a:gd name="connsiteX731" fmla="*/ 1297747 w 1304516"/>
              <a:gd name="connsiteY731" fmla="*/ 81735 h 919653"/>
              <a:gd name="connsiteX732" fmla="*/ 1298271 w 1304516"/>
              <a:gd name="connsiteY732" fmla="*/ 80463 h 919653"/>
              <a:gd name="connsiteX733" fmla="*/ 1298712 w 1304516"/>
              <a:gd name="connsiteY733" fmla="*/ 78967 h 919653"/>
              <a:gd name="connsiteX734" fmla="*/ 1299317 w 1304516"/>
              <a:gd name="connsiteY734" fmla="*/ 77693 h 919653"/>
              <a:gd name="connsiteX735" fmla="*/ 1299693 w 1304516"/>
              <a:gd name="connsiteY735" fmla="*/ 76197 h 919653"/>
              <a:gd name="connsiteX736" fmla="*/ 1300282 w 1304516"/>
              <a:gd name="connsiteY736" fmla="*/ 74923 h 919653"/>
              <a:gd name="connsiteX737" fmla="*/ 1300887 w 1304516"/>
              <a:gd name="connsiteY737" fmla="*/ 73651 h 919653"/>
              <a:gd name="connsiteX738" fmla="*/ 1301492 w 1304516"/>
              <a:gd name="connsiteY738" fmla="*/ 72303 h 919653"/>
              <a:gd name="connsiteX739" fmla="*/ 1301852 w 1304516"/>
              <a:gd name="connsiteY739" fmla="*/ 70883 h 919653"/>
              <a:gd name="connsiteX740" fmla="*/ 1302228 w 1304516"/>
              <a:gd name="connsiteY740" fmla="*/ 69385 h 919653"/>
              <a:gd name="connsiteX741" fmla="*/ 1302685 w 1304516"/>
              <a:gd name="connsiteY741" fmla="*/ 67887 h 919653"/>
              <a:gd name="connsiteX742" fmla="*/ 1303062 w 1304516"/>
              <a:gd name="connsiteY742" fmla="*/ 66466 h 919653"/>
              <a:gd name="connsiteX743" fmla="*/ 1303438 w 1304516"/>
              <a:gd name="connsiteY743" fmla="*/ 64968 h 919653"/>
              <a:gd name="connsiteX744" fmla="*/ 1304697 w 1304516"/>
              <a:gd name="connsiteY744" fmla="*/ 59579 h 919653"/>
              <a:gd name="connsiteX745" fmla="*/ 1302457 w 1304516"/>
              <a:gd name="connsiteY745" fmla="*/ 59729 h 919653"/>
              <a:gd name="connsiteX746" fmla="*/ 1300593 w 1304516"/>
              <a:gd name="connsiteY746" fmla="*/ 59504 h 919653"/>
              <a:gd name="connsiteX747" fmla="*/ 1298712 w 1304516"/>
              <a:gd name="connsiteY747" fmla="*/ 59129 h 919653"/>
              <a:gd name="connsiteX748" fmla="*/ 1296848 w 1304516"/>
              <a:gd name="connsiteY748" fmla="*/ 58905 h 919653"/>
              <a:gd name="connsiteX749" fmla="*/ 1294968 w 1304516"/>
              <a:gd name="connsiteY749" fmla="*/ 58681 h 919653"/>
              <a:gd name="connsiteX750" fmla="*/ 1293104 w 1304516"/>
              <a:gd name="connsiteY750" fmla="*/ 58307 h 919653"/>
              <a:gd name="connsiteX751" fmla="*/ 1291223 w 1304516"/>
              <a:gd name="connsiteY751" fmla="*/ 58081 h 919653"/>
              <a:gd name="connsiteX752" fmla="*/ 1289359 w 1304516"/>
              <a:gd name="connsiteY752" fmla="*/ 57633 h 919653"/>
              <a:gd name="connsiteX753" fmla="*/ 1287479 w 1304516"/>
              <a:gd name="connsiteY753" fmla="*/ 57407 h 919653"/>
              <a:gd name="connsiteX754" fmla="*/ 1285615 w 1304516"/>
              <a:gd name="connsiteY754" fmla="*/ 57183 h 919653"/>
              <a:gd name="connsiteX755" fmla="*/ 1283751 w 1304516"/>
              <a:gd name="connsiteY755" fmla="*/ 56809 h 919653"/>
              <a:gd name="connsiteX756" fmla="*/ 1281870 w 1304516"/>
              <a:gd name="connsiteY756" fmla="*/ 56585 h 919653"/>
              <a:gd name="connsiteX757" fmla="*/ 1280006 w 1304516"/>
              <a:gd name="connsiteY757" fmla="*/ 56211 h 919653"/>
              <a:gd name="connsiteX758" fmla="*/ 1278126 w 1304516"/>
              <a:gd name="connsiteY758" fmla="*/ 55986 h 919653"/>
              <a:gd name="connsiteX759" fmla="*/ 1276262 w 1304516"/>
              <a:gd name="connsiteY759" fmla="*/ 55761 h 919653"/>
              <a:gd name="connsiteX760" fmla="*/ 1274381 w 1304516"/>
              <a:gd name="connsiteY760" fmla="*/ 55313 h 919653"/>
              <a:gd name="connsiteX761" fmla="*/ 1272517 w 1304516"/>
              <a:gd name="connsiteY761" fmla="*/ 55087 h 919653"/>
              <a:gd name="connsiteX762" fmla="*/ 1270637 w 1304516"/>
              <a:gd name="connsiteY762" fmla="*/ 54713 h 919653"/>
              <a:gd name="connsiteX763" fmla="*/ 1268773 w 1304516"/>
              <a:gd name="connsiteY763" fmla="*/ 54489 h 919653"/>
              <a:gd name="connsiteX764" fmla="*/ 1266909 w 1304516"/>
              <a:gd name="connsiteY764" fmla="*/ 54265 h 919653"/>
              <a:gd name="connsiteX765" fmla="*/ 1265029 w 1304516"/>
              <a:gd name="connsiteY765" fmla="*/ 53890 h 919653"/>
              <a:gd name="connsiteX766" fmla="*/ 1263165 w 1304516"/>
              <a:gd name="connsiteY766" fmla="*/ 53666 h 919653"/>
              <a:gd name="connsiteX767" fmla="*/ 1261284 w 1304516"/>
              <a:gd name="connsiteY767" fmla="*/ 53292 h 919653"/>
              <a:gd name="connsiteX768" fmla="*/ 1259420 w 1304516"/>
              <a:gd name="connsiteY768" fmla="*/ 53066 h 919653"/>
              <a:gd name="connsiteX769" fmla="*/ 1257540 w 1304516"/>
              <a:gd name="connsiteY769" fmla="*/ 52842 h 919653"/>
              <a:gd name="connsiteX770" fmla="*/ 1255676 w 1304516"/>
              <a:gd name="connsiteY770" fmla="*/ 52392 h 919653"/>
              <a:gd name="connsiteX771" fmla="*/ 1253795 w 1304516"/>
              <a:gd name="connsiteY771" fmla="*/ 52168 h 919653"/>
              <a:gd name="connsiteX772" fmla="*/ 1251931 w 1304516"/>
              <a:gd name="connsiteY772" fmla="*/ 51794 h 919653"/>
              <a:gd name="connsiteX773" fmla="*/ 1251163 w 1304516"/>
              <a:gd name="connsiteY773" fmla="*/ 51704 h 919653"/>
              <a:gd name="connsiteX774" fmla="*/ 1250656 w 1304516"/>
              <a:gd name="connsiteY774" fmla="*/ 51645 h 919653"/>
              <a:gd name="connsiteX775" fmla="*/ 1250492 w 1304516"/>
              <a:gd name="connsiteY775" fmla="*/ 51624 h 919653"/>
              <a:gd name="connsiteX776" fmla="*/ 1250067 w 1304516"/>
              <a:gd name="connsiteY776" fmla="*/ 51570 h 919653"/>
              <a:gd name="connsiteX777" fmla="*/ 1248187 w 1304516"/>
              <a:gd name="connsiteY777" fmla="*/ 51344 h 919653"/>
              <a:gd name="connsiteX778" fmla="*/ 1246323 w 1304516"/>
              <a:gd name="connsiteY778" fmla="*/ 50970 h 919653"/>
              <a:gd name="connsiteX779" fmla="*/ 1244442 w 1304516"/>
              <a:gd name="connsiteY779" fmla="*/ 50746 h 919653"/>
              <a:gd name="connsiteX780" fmla="*/ 1242578 w 1304516"/>
              <a:gd name="connsiteY780" fmla="*/ 50371 h 919653"/>
              <a:gd name="connsiteX781" fmla="*/ 1240698 w 1304516"/>
              <a:gd name="connsiteY781" fmla="*/ 50147 h 919653"/>
              <a:gd name="connsiteX782" fmla="*/ 1238834 w 1304516"/>
              <a:gd name="connsiteY782" fmla="*/ 49923 h 919653"/>
              <a:gd name="connsiteX783" fmla="*/ 1236953 w 1304516"/>
              <a:gd name="connsiteY783" fmla="*/ 49474 h 919653"/>
              <a:gd name="connsiteX784" fmla="*/ 1235089 w 1304516"/>
              <a:gd name="connsiteY784" fmla="*/ 49250 h 919653"/>
              <a:gd name="connsiteX785" fmla="*/ 1233225 w 1304516"/>
              <a:gd name="connsiteY785" fmla="*/ 49099 h 919653"/>
              <a:gd name="connsiteX786" fmla="*/ 1231574 w 1304516"/>
              <a:gd name="connsiteY786" fmla="*/ 48704 h 919653"/>
              <a:gd name="connsiteX787" fmla="*/ 1231345 w 1304516"/>
              <a:gd name="connsiteY787" fmla="*/ 48650 h 919653"/>
              <a:gd name="connsiteX788" fmla="*/ 1229481 w 1304516"/>
              <a:gd name="connsiteY788" fmla="*/ 48426 h 919653"/>
              <a:gd name="connsiteX789" fmla="*/ 1227601 w 1304516"/>
              <a:gd name="connsiteY789" fmla="*/ 48051 h 919653"/>
              <a:gd name="connsiteX790" fmla="*/ 1225737 w 1304516"/>
              <a:gd name="connsiteY790" fmla="*/ 47827 h 919653"/>
              <a:gd name="connsiteX791" fmla="*/ 1223856 w 1304516"/>
              <a:gd name="connsiteY791" fmla="*/ 47603 h 919653"/>
              <a:gd name="connsiteX792" fmla="*/ 1221992 w 1304516"/>
              <a:gd name="connsiteY792" fmla="*/ 47229 h 919653"/>
              <a:gd name="connsiteX793" fmla="*/ 1220112 w 1304516"/>
              <a:gd name="connsiteY793" fmla="*/ 47003 h 919653"/>
              <a:gd name="connsiteX794" fmla="*/ 1218248 w 1304516"/>
              <a:gd name="connsiteY794" fmla="*/ 46555 h 919653"/>
              <a:gd name="connsiteX795" fmla="*/ 1216384 w 1304516"/>
              <a:gd name="connsiteY795" fmla="*/ 46329 h 919653"/>
              <a:gd name="connsiteX796" fmla="*/ 1214503 w 1304516"/>
              <a:gd name="connsiteY796" fmla="*/ 46181 h 919653"/>
              <a:gd name="connsiteX797" fmla="*/ 1212639 w 1304516"/>
              <a:gd name="connsiteY797" fmla="*/ 45731 h 919653"/>
              <a:gd name="connsiteX798" fmla="*/ 1210759 w 1304516"/>
              <a:gd name="connsiteY798" fmla="*/ 45507 h 919653"/>
              <a:gd name="connsiteX799" fmla="*/ 1208895 w 1304516"/>
              <a:gd name="connsiteY799" fmla="*/ 45132 h 919653"/>
              <a:gd name="connsiteX800" fmla="*/ 1207014 w 1304516"/>
              <a:gd name="connsiteY800" fmla="*/ 44907 h 919653"/>
              <a:gd name="connsiteX801" fmla="*/ 1205150 w 1304516"/>
              <a:gd name="connsiteY801" fmla="*/ 44683 h 919653"/>
              <a:gd name="connsiteX802" fmla="*/ 1203270 w 1304516"/>
              <a:gd name="connsiteY802" fmla="*/ 44308 h 919653"/>
              <a:gd name="connsiteX803" fmla="*/ 1201406 w 1304516"/>
              <a:gd name="connsiteY803" fmla="*/ 44084 h 919653"/>
              <a:gd name="connsiteX804" fmla="*/ 1199542 w 1304516"/>
              <a:gd name="connsiteY804" fmla="*/ 43635 h 919653"/>
              <a:gd name="connsiteX805" fmla="*/ 1197661 w 1304516"/>
              <a:gd name="connsiteY805" fmla="*/ 43411 h 919653"/>
              <a:gd name="connsiteX806" fmla="*/ 1195797 w 1304516"/>
              <a:gd name="connsiteY806" fmla="*/ 43260 h 919653"/>
              <a:gd name="connsiteX807" fmla="*/ 1193917 w 1304516"/>
              <a:gd name="connsiteY807" fmla="*/ 42812 h 919653"/>
              <a:gd name="connsiteX808" fmla="*/ 1192053 w 1304516"/>
              <a:gd name="connsiteY808" fmla="*/ 42587 h 919653"/>
              <a:gd name="connsiteX809" fmla="*/ 1190172 w 1304516"/>
              <a:gd name="connsiteY809" fmla="*/ 42214 h 919653"/>
              <a:gd name="connsiteX810" fmla="*/ 1188308 w 1304516"/>
              <a:gd name="connsiteY810" fmla="*/ 41988 h 919653"/>
              <a:gd name="connsiteX811" fmla="*/ 1186428 w 1304516"/>
              <a:gd name="connsiteY811" fmla="*/ 41764 h 919653"/>
              <a:gd name="connsiteX812" fmla="*/ 1184564 w 1304516"/>
              <a:gd name="connsiteY812" fmla="*/ 41390 h 919653"/>
              <a:gd name="connsiteX813" fmla="*/ 1182700 w 1304516"/>
              <a:gd name="connsiteY813" fmla="*/ 41166 h 919653"/>
              <a:gd name="connsiteX814" fmla="*/ 1180819 w 1304516"/>
              <a:gd name="connsiteY814" fmla="*/ 40716 h 919653"/>
              <a:gd name="connsiteX815" fmla="*/ 1178955 w 1304516"/>
              <a:gd name="connsiteY815" fmla="*/ 40566 h 919653"/>
              <a:gd name="connsiteX816" fmla="*/ 1177075 w 1304516"/>
              <a:gd name="connsiteY816" fmla="*/ 40342 h 919653"/>
              <a:gd name="connsiteX817" fmla="*/ 1175211 w 1304516"/>
              <a:gd name="connsiteY817" fmla="*/ 39892 h 919653"/>
              <a:gd name="connsiteX818" fmla="*/ 1173331 w 1304516"/>
              <a:gd name="connsiteY818" fmla="*/ 39668 h 919653"/>
              <a:gd name="connsiteX819" fmla="*/ 1171467 w 1304516"/>
              <a:gd name="connsiteY819" fmla="*/ 39519 h 919653"/>
              <a:gd name="connsiteX820" fmla="*/ 1169586 w 1304516"/>
              <a:gd name="connsiteY820" fmla="*/ 39069 h 919653"/>
              <a:gd name="connsiteX821" fmla="*/ 1167722 w 1304516"/>
              <a:gd name="connsiteY821" fmla="*/ 38844 h 919653"/>
              <a:gd name="connsiteX822" fmla="*/ 1165858 w 1304516"/>
              <a:gd name="connsiteY822" fmla="*/ 38471 h 919653"/>
              <a:gd name="connsiteX823" fmla="*/ 1163978 w 1304516"/>
              <a:gd name="connsiteY823" fmla="*/ 38245 h 919653"/>
              <a:gd name="connsiteX824" fmla="*/ 1162114 w 1304516"/>
              <a:gd name="connsiteY824" fmla="*/ 38021 h 919653"/>
              <a:gd name="connsiteX825" fmla="*/ 1160233 w 1304516"/>
              <a:gd name="connsiteY825" fmla="*/ 37647 h 919653"/>
              <a:gd name="connsiteX826" fmla="*/ 1158369 w 1304516"/>
              <a:gd name="connsiteY826" fmla="*/ 37423 h 919653"/>
              <a:gd name="connsiteX827" fmla="*/ 1156489 w 1304516"/>
              <a:gd name="connsiteY827" fmla="*/ 37048 h 919653"/>
              <a:gd name="connsiteX828" fmla="*/ 1154625 w 1304516"/>
              <a:gd name="connsiteY828" fmla="*/ 36823 h 919653"/>
              <a:gd name="connsiteX829" fmla="*/ 1152744 w 1304516"/>
              <a:gd name="connsiteY829" fmla="*/ 36599 h 919653"/>
              <a:gd name="connsiteX830" fmla="*/ 1150880 w 1304516"/>
              <a:gd name="connsiteY830" fmla="*/ 36149 h 919653"/>
              <a:gd name="connsiteX831" fmla="*/ 1149016 w 1304516"/>
              <a:gd name="connsiteY831" fmla="*/ 36000 h 919653"/>
              <a:gd name="connsiteX832" fmla="*/ 1147136 w 1304516"/>
              <a:gd name="connsiteY832" fmla="*/ 35551 h 919653"/>
              <a:gd name="connsiteX833" fmla="*/ 1145272 w 1304516"/>
              <a:gd name="connsiteY833" fmla="*/ 35327 h 919653"/>
              <a:gd name="connsiteX834" fmla="*/ 1143391 w 1304516"/>
              <a:gd name="connsiteY834" fmla="*/ 35103 h 919653"/>
              <a:gd name="connsiteX835" fmla="*/ 1141527 w 1304516"/>
              <a:gd name="connsiteY835" fmla="*/ 34728 h 919653"/>
              <a:gd name="connsiteX836" fmla="*/ 1139647 w 1304516"/>
              <a:gd name="connsiteY836" fmla="*/ 34503 h 919653"/>
              <a:gd name="connsiteX837" fmla="*/ 1137783 w 1304516"/>
              <a:gd name="connsiteY837" fmla="*/ 34128 h 919653"/>
              <a:gd name="connsiteX838" fmla="*/ 1135903 w 1304516"/>
              <a:gd name="connsiteY838" fmla="*/ 33904 h 919653"/>
              <a:gd name="connsiteX839" fmla="*/ 1134039 w 1304516"/>
              <a:gd name="connsiteY839" fmla="*/ 33680 h 919653"/>
              <a:gd name="connsiteX840" fmla="*/ 1132175 w 1304516"/>
              <a:gd name="connsiteY840" fmla="*/ 33306 h 919653"/>
              <a:gd name="connsiteX841" fmla="*/ 1130294 w 1304516"/>
              <a:gd name="connsiteY841" fmla="*/ 33082 h 919653"/>
              <a:gd name="connsiteX842" fmla="*/ 1128430 w 1304516"/>
              <a:gd name="connsiteY842" fmla="*/ 32632 h 919653"/>
              <a:gd name="connsiteX843" fmla="*/ 1126550 w 1304516"/>
              <a:gd name="connsiteY843" fmla="*/ 32408 h 919653"/>
              <a:gd name="connsiteX844" fmla="*/ 1124686 w 1304516"/>
              <a:gd name="connsiteY844" fmla="*/ 32257 h 919653"/>
              <a:gd name="connsiteX845" fmla="*/ 1122805 w 1304516"/>
              <a:gd name="connsiteY845" fmla="*/ 31808 h 919653"/>
              <a:gd name="connsiteX846" fmla="*/ 1120941 w 1304516"/>
              <a:gd name="connsiteY846" fmla="*/ 31584 h 919653"/>
              <a:gd name="connsiteX847" fmla="*/ 1119061 w 1304516"/>
              <a:gd name="connsiteY847" fmla="*/ 31209 h 919653"/>
              <a:gd name="connsiteX848" fmla="*/ 1117197 w 1304516"/>
              <a:gd name="connsiteY848" fmla="*/ 30985 h 919653"/>
              <a:gd name="connsiteX849" fmla="*/ 1115333 w 1304516"/>
              <a:gd name="connsiteY849" fmla="*/ 30760 h 919653"/>
              <a:gd name="connsiteX850" fmla="*/ 1113452 w 1304516"/>
              <a:gd name="connsiteY850" fmla="*/ 30387 h 919653"/>
              <a:gd name="connsiteX851" fmla="*/ 1111588 w 1304516"/>
              <a:gd name="connsiteY851" fmla="*/ 30161 h 919653"/>
              <a:gd name="connsiteX852" fmla="*/ 1109708 w 1304516"/>
              <a:gd name="connsiteY852" fmla="*/ 29937 h 919653"/>
              <a:gd name="connsiteX853" fmla="*/ 1107844 w 1304516"/>
              <a:gd name="connsiteY853" fmla="*/ 29563 h 919653"/>
              <a:gd name="connsiteX854" fmla="*/ 1105964 w 1304516"/>
              <a:gd name="connsiteY854" fmla="*/ 29339 h 919653"/>
              <a:gd name="connsiteX855" fmla="*/ 1104099 w 1304516"/>
              <a:gd name="connsiteY855" fmla="*/ 28889 h 919653"/>
              <a:gd name="connsiteX856" fmla="*/ 1102219 w 1304516"/>
              <a:gd name="connsiteY856" fmla="*/ 28739 h 919653"/>
              <a:gd name="connsiteX857" fmla="*/ 1100355 w 1304516"/>
              <a:gd name="connsiteY857" fmla="*/ 28515 h 919653"/>
              <a:gd name="connsiteX858" fmla="*/ 1098491 w 1304516"/>
              <a:gd name="connsiteY858" fmla="*/ 28065 h 919653"/>
              <a:gd name="connsiteX859" fmla="*/ 1096839 w 1304516"/>
              <a:gd name="connsiteY859" fmla="*/ 27869 h 919653"/>
              <a:gd name="connsiteX860" fmla="*/ 1096611 w 1304516"/>
              <a:gd name="connsiteY860" fmla="*/ 27841 h 919653"/>
              <a:gd name="connsiteX861" fmla="*/ 1094747 w 1304516"/>
              <a:gd name="connsiteY861" fmla="*/ 27467 h 919653"/>
              <a:gd name="connsiteX862" fmla="*/ 1092866 w 1304516"/>
              <a:gd name="connsiteY862" fmla="*/ 27243 h 919653"/>
              <a:gd name="connsiteX863" fmla="*/ 1091002 w 1304516"/>
              <a:gd name="connsiteY863" fmla="*/ 27019 h 919653"/>
              <a:gd name="connsiteX864" fmla="*/ 1089122 w 1304516"/>
              <a:gd name="connsiteY864" fmla="*/ 26644 h 919653"/>
              <a:gd name="connsiteX865" fmla="*/ 1087258 w 1304516"/>
              <a:gd name="connsiteY865" fmla="*/ 26419 h 919653"/>
              <a:gd name="connsiteX866" fmla="*/ 1085377 w 1304516"/>
              <a:gd name="connsiteY866" fmla="*/ 26044 h 919653"/>
              <a:gd name="connsiteX867" fmla="*/ 1083513 w 1304516"/>
              <a:gd name="connsiteY867" fmla="*/ 25820 h 919653"/>
              <a:gd name="connsiteX868" fmla="*/ 1081649 w 1304516"/>
              <a:gd name="connsiteY868" fmla="*/ 25596 h 919653"/>
              <a:gd name="connsiteX869" fmla="*/ 1079769 w 1304516"/>
              <a:gd name="connsiteY869" fmla="*/ 25222 h 919653"/>
              <a:gd name="connsiteX870" fmla="*/ 1077905 w 1304516"/>
              <a:gd name="connsiteY870" fmla="*/ 24998 h 919653"/>
              <a:gd name="connsiteX871" fmla="*/ 1076024 w 1304516"/>
              <a:gd name="connsiteY871" fmla="*/ 24548 h 919653"/>
              <a:gd name="connsiteX872" fmla="*/ 1074160 w 1304516"/>
              <a:gd name="connsiteY872" fmla="*/ 24322 h 919653"/>
              <a:gd name="connsiteX873" fmla="*/ 1072280 w 1304516"/>
              <a:gd name="connsiteY873" fmla="*/ 24173 h 919653"/>
              <a:gd name="connsiteX874" fmla="*/ 1070416 w 1304516"/>
              <a:gd name="connsiteY874" fmla="*/ 23724 h 919653"/>
              <a:gd name="connsiteX875" fmla="*/ 1068535 w 1304516"/>
              <a:gd name="connsiteY875" fmla="*/ 23500 h 919653"/>
              <a:gd name="connsiteX876" fmla="*/ 1066671 w 1304516"/>
              <a:gd name="connsiteY876" fmla="*/ 23125 h 919653"/>
              <a:gd name="connsiteX877" fmla="*/ 1064807 w 1304516"/>
              <a:gd name="connsiteY877" fmla="*/ 22901 h 919653"/>
              <a:gd name="connsiteX878" fmla="*/ 1062927 w 1304516"/>
              <a:gd name="connsiteY878" fmla="*/ 22676 h 919653"/>
              <a:gd name="connsiteX879" fmla="*/ 1061063 w 1304516"/>
              <a:gd name="connsiteY879" fmla="*/ 22303 h 919653"/>
              <a:gd name="connsiteX880" fmla="*/ 1059183 w 1304516"/>
              <a:gd name="connsiteY880" fmla="*/ 22077 h 919653"/>
              <a:gd name="connsiteX881" fmla="*/ 1057319 w 1304516"/>
              <a:gd name="connsiteY881" fmla="*/ 21703 h 919653"/>
              <a:gd name="connsiteX882" fmla="*/ 1055438 w 1304516"/>
              <a:gd name="connsiteY882" fmla="*/ 21479 h 919653"/>
              <a:gd name="connsiteX883" fmla="*/ 1053574 w 1304516"/>
              <a:gd name="connsiteY883" fmla="*/ 21255 h 919653"/>
              <a:gd name="connsiteX884" fmla="*/ 1051694 w 1304516"/>
              <a:gd name="connsiteY884" fmla="*/ 20880 h 919653"/>
              <a:gd name="connsiteX885" fmla="*/ 1049830 w 1304516"/>
              <a:gd name="connsiteY885" fmla="*/ 20655 h 919653"/>
              <a:gd name="connsiteX886" fmla="*/ 1047966 w 1304516"/>
              <a:gd name="connsiteY886" fmla="*/ 20431 h 919653"/>
              <a:gd name="connsiteX887" fmla="*/ 1046085 w 1304516"/>
              <a:gd name="connsiteY887" fmla="*/ 19981 h 919653"/>
              <a:gd name="connsiteX888" fmla="*/ 1044221 w 1304516"/>
              <a:gd name="connsiteY888" fmla="*/ 19832 h 919653"/>
              <a:gd name="connsiteX889" fmla="*/ 1042341 w 1304516"/>
              <a:gd name="connsiteY889" fmla="*/ 19383 h 919653"/>
              <a:gd name="connsiteX890" fmla="*/ 1040477 w 1304516"/>
              <a:gd name="connsiteY890" fmla="*/ 19159 h 919653"/>
              <a:gd name="connsiteX891" fmla="*/ 1038596 w 1304516"/>
              <a:gd name="connsiteY891" fmla="*/ 18933 h 919653"/>
              <a:gd name="connsiteX892" fmla="*/ 1036732 w 1304516"/>
              <a:gd name="connsiteY892" fmla="*/ 18560 h 919653"/>
              <a:gd name="connsiteX893" fmla="*/ 1034852 w 1304516"/>
              <a:gd name="connsiteY893" fmla="*/ 18334 h 919653"/>
              <a:gd name="connsiteX894" fmla="*/ 1032988 w 1304516"/>
              <a:gd name="connsiteY894" fmla="*/ 17960 h 919653"/>
              <a:gd name="connsiteX895" fmla="*/ 1031124 w 1304516"/>
              <a:gd name="connsiteY895" fmla="*/ 17736 h 919653"/>
              <a:gd name="connsiteX896" fmla="*/ 1029243 w 1304516"/>
              <a:gd name="connsiteY896" fmla="*/ 17512 h 919653"/>
              <a:gd name="connsiteX897" fmla="*/ 1027379 w 1304516"/>
              <a:gd name="connsiteY897" fmla="*/ 17138 h 919653"/>
              <a:gd name="connsiteX898" fmla="*/ 1025499 w 1304516"/>
              <a:gd name="connsiteY898" fmla="*/ 16913 h 919653"/>
              <a:gd name="connsiteX899" fmla="*/ 1023635 w 1304516"/>
              <a:gd name="connsiteY899" fmla="*/ 16539 h 919653"/>
              <a:gd name="connsiteX900" fmla="*/ 1021754 w 1304516"/>
              <a:gd name="connsiteY900" fmla="*/ 16313 h 919653"/>
              <a:gd name="connsiteX901" fmla="*/ 1019890 w 1304516"/>
              <a:gd name="connsiteY901" fmla="*/ 16089 h 919653"/>
              <a:gd name="connsiteX902" fmla="*/ 1018010 w 1304516"/>
              <a:gd name="connsiteY902" fmla="*/ 15640 h 919653"/>
              <a:gd name="connsiteX903" fmla="*/ 1016146 w 1304516"/>
              <a:gd name="connsiteY903" fmla="*/ 15416 h 919653"/>
              <a:gd name="connsiteX904" fmla="*/ 1014282 w 1304516"/>
              <a:gd name="connsiteY904" fmla="*/ 15041 h 919653"/>
              <a:gd name="connsiteX905" fmla="*/ 1012402 w 1304516"/>
              <a:gd name="connsiteY905" fmla="*/ 14817 h 919653"/>
              <a:gd name="connsiteX906" fmla="*/ 1010538 w 1304516"/>
              <a:gd name="connsiteY906" fmla="*/ 14667 h 919653"/>
              <a:gd name="connsiteX907" fmla="*/ 1008657 w 1304516"/>
              <a:gd name="connsiteY907" fmla="*/ 14217 h 919653"/>
              <a:gd name="connsiteX908" fmla="*/ 1006793 w 1304516"/>
              <a:gd name="connsiteY908" fmla="*/ 13993 h 919653"/>
              <a:gd name="connsiteX909" fmla="*/ 1004913 w 1304516"/>
              <a:gd name="connsiteY909" fmla="*/ 13619 h 919653"/>
              <a:gd name="connsiteX910" fmla="*/ 1003049 w 1304516"/>
              <a:gd name="connsiteY910" fmla="*/ 13395 h 919653"/>
              <a:gd name="connsiteX911" fmla="*/ 1001168 w 1304516"/>
              <a:gd name="connsiteY911" fmla="*/ 13171 h 919653"/>
              <a:gd name="connsiteX912" fmla="*/ 999304 w 1304516"/>
              <a:gd name="connsiteY912" fmla="*/ 12796 h 919653"/>
              <a:gd name="connsiteX913" fmla="*/ 997440 w 1304516"/>
              <a:gd name="connsiteY913" fmla="*/ 12571 h 919653"/>
              <a:gd name="connsiteX914" fmla="*/ 995560 w 1304516"/>
              <a:gd name="connsiteY914" fmla="*/ 12198 h 919653"/>
              <a:gd name="connsiteX915" fmla="*/ 993696 w 1304516"/>
              <a:gd name="connsiteY915" fmla="*/ 11972 h 919653"/>
              <a:gd name="connsiteX916" fmla="*/ 991815 w 1304516"/>
              <a:gd name="connsiteY916" fmla="*/ 11748 h 919653"/>
              <a:gd name="connsiteX917" fmla="*/ 989951 w 1304516"/>
              <a:gd name="connsiteY917" fmla="*/ 11374 h 919653"/>
              <a:gd name="connsiteX918" fmla="*/ 985684 w 1304516"/>
              <a:gd name="connsiteY918" fmla="*/ 12737 h 919653"/>
              <a:gd name="connsiteX919" fmla="*/ 982315 w 1304516"/>
              <a:gd name="connsiteY919" fmla="*/ 14477 h 919653"/>
              <a:gd name="connsiteX920" fmla="*/ 979029 w 1304516"/>
              <a:gd name="connsiteY920" fmla="*/ 18385 h 919653"/>
              <a:gd name="connsiteX921" fmla="*/ 977312 w 1304516"/>
              <a:gd name="connsiteY921" fmla="*/ 21984 h 919653"/>
              <a:gd name="connsiteX922" fmla="*/ 976494 w 1304516"/>
              <a:gd name="connsiteY922" fmla="*/ 27671 h 919653"/>
              <a:gd name="connsiteX923" fmla="*/ 975873 w 1304516"/>
              <a:gd name="connsiteY923" fmla="*/ 32006 h 919653"/>
              <a:gd name="connsiteX924" fmla="*/ 972586 w 1304516"/>
              <a:gd name="connsiteY924" fmla="*/ 35914 h 919653"/>
              <a:gd name="connsiteX925" fmla="*/ 971327 w 1304516"/>
              <a:gd name="connsiteY925" fmla="*/ 42176 h 919653"/>
              <a:gd name="connsiteX926" fmla="*/ 969757 w 1304516"/>
              <a:gd name="connsiteY926" fmla="*/ 47343 h 919653"/>
              <a:gd name="connsiteX927" fmla="*/ 967256 w 1304516"/>
              <a:gd name="connsiteY927" fmla="*/ 49843 h 919653"/>
              <a:gd name="connsiteX928" fmla="*/ 967550 w 1304516"/>
              <a:gd name="connsiteY928" fmla="*/ 54701 h 919653"/>
              <a:gd name="connsiteX929" fmla="*/ 967534 w 1304516"/>
              <a:gd name="connsiteY929" fmla="*/ 60969 h 919653"/>
              <a:gd name="connsiteX930" fmla="*/ 969234 w 1304516"/>
              <a:gd name="connsiteY930" fmla="*/ 69905 h 919653"/>
              <a:gd name="connsiteX931" fmla="*/ 970640 w 1304516"/>
              <a:gd name="connsiteY931" fmla="*/ 70222 h 919653"/>
              <a:gd name="connsiteX932" fmla="*/ 973142 w 1304516"/>
              <a:gd name="connsiteY932" fmla="*/ 65057 h 919653"/>
              <a:gd name="connsiteX933" fmla="*/ 973780 w 1304516"/>
              <a:gd name="connsiteY933" fmla="*/ 62707 h 919653"/>
              <a:gd name="connsiteX934" fmla="*/ 978293 w 1304516"/>
              <a:gd name="connsiteY934" fmla="*/ 62406 h 919653"/>
              <a:gd name="connsiteX935" fmla="*/ 983444 w 1304516"/>
              <a:gd name="connsiteY935" fmla="*/ 64455 h 919653"/>
              <a:gd name="connsiteX936" fmla="*/ 984523 w 1304516"/>
              <a:gd name="connsiteY936" fmla="*/ 66025 h 919653"/>
              <a:gd name="connsiteX937" fmla="*/ 981694 w 1304516"/>
              <a:gd name="connsiteY937" fmla="*/ 76360 h 919653"/>
              <a:gd name="connsiteX938" fmla="*/ 982299 w 1304516"/>
              <a:gd name="connsiteY938" fmla="*/ 79246 h 919653"/>
              <a:gd name="connsiteX939" fmla="*/ 984474 w 1304516"/>
              <a:gd name="connsiteY939" fmla="*/ 81589 h 919653"/>
              <a:gd name="connsiteX940" fmla="*/ 987074 w 1304516"/>
              <a:gd name="connsiteY940" fmla="*/ 81715 h 919653"/>
              <a:gd name="connsiteX941" fmla="*/ 991308 w 1304516"/>
              <a:gd name="connsiteY941" fmla="*/ 83493 h 919653"/>
              <a:gd name="connsiteX942" fmla="*/ 992780 w 1304516"/>
              <a:gd name="connsiteY942" fmla="*/ 83561 h 919653"/>
              <a:gd name="connsiteX943" fmla="*/ 994170 w 1304516"/>
              <a:gd name="connsiteY943" fmla="*/ 83627 h 919653"/>
              <a:gd name="connsiteX944" fmla="*/ 996966 w 1304516"/>
              <a:gd name="connsiteY944" fmla="*/ 85677 h 919653"/>
              <a:gd name="connsiteX945" fmla="*/ 998716 w 1304516"/>
              <a:gd name="connsiteY945" fmla="*/ 85844 h 919653"/>
              <a:gd name="connsiteX946" fmla="*/ 998994 w 1304516"/>
              <a:gd name="connsiteY946" fmla="*/ 86053 h 919653"/>
              <a:gd name="connsiteX947" fmla="*/ 999566 w 1304516"/>
              <a:gd name="connsiteY947" fmla="*/ 86485 h 919653"/>
              <a:gd name="connsiteX948" fmla="*/ 1001332 w 1304516"/>
              <a:gd name="connsiteY948" fmla="*/ 90056 h 919653"/>
              <a:gd name="connsiteX949" fmla="*/ 1002493 w 1304516"/>
              <a:gd name="connsiteY949" fmla="*/ 95468 h 919653"/>
              <a:gd name="connsiteX950" fmla="*/ 1002133 w 1304516"/>
              <a:gd name="connsiteY950" fmla="*/ 97439 h 919653"/>
              <a:gd name="connsiteX951" fmla="*/ 1002934 w 1304516"/>
              <a:gd name="connsiteY951" fmla="*/ 99198 h 919653"/>
              <a:gd name="connsiteX952" fmla="*/ 1004259 w 1304516"/>
              <a:gd name="connsiteY952" fmla="*/ 102131 h 919653"/>
              <a:gd name="connsiteX953" fmla="*/ 1005272 w 1304516"/>
              <a:gd name="connsiteY953" fmla="*/ 105869 h 919653"/>
              <a:gd name="connsiteX954" fmla="*/ 1006417 w 1304516"/>
              <a:gd name="connsiteY954" fmla="*/ 107712 h 919653"/>
              <a:gd name="connsiteX955" fmla="*/ 1007055 w 1304516"/>
              <a:gd name="connsiteY955" fmla="*/ 108760 h 919653"/>
              <a:gd name="connsiteX956" fmla="*/ 1007251 w 1304516"/>
              <a:gd name="connsiteY956" fmla="*/ 110869 h 919653"/>
              <a:gd name="connsiteX957" fmla="*/ 1007169 w 1304516"/>
              <a:gd name="connsiteY957" fmla="*/ 111376 h 919653"/>
              <a:gd name="connsiteX958" fmla="*/ 1007447 w 1304516"/>
              <a:gd name="connsiteY958" fmla="*/ 112251 h 919653"/>
              <a:gd name="connsiteX959" fmla="*/ 1007529 w 1304516"/>
              <a:gd name="connsiteY959" fmla="*/ 112523 h 919653"/>
              <a:gd name="connsiteX960" fmla="*/ 1006777 w 1304516"/>
              <a:gd name="connsiteY960" fmla="*/ 114403 h 919653"/>
              <a:gd name="connsiteX961" fmla="*/ 1006025 w 1304516"/>
              <a:gd name="connsiteY961" fmla="*/ 116285 h 919653"/>
              <a:gd name="connsiteX962" fmla="*/ 1006809 w 1304516"/>
              <a:gd name="connsiteY962" fmla="*/ 118270 h 919653"/>
              <a:gd name="connsiteX963" fmla="*/ 1006809 w 1304516"/>
              <a:gd name="connsiteY963" fmla="*/ 119259 h 919653"/>
              <a:gd name="connsiteX964" fmla="*/ 1005861 w 1304516"/>
              <a:gd name="connsiteY964" fmla="*/ 121728 h 919653"/>
              <a:gd name="connsiteX965" fmla="*/ 1005403 w 1304516"/>
              <a:gd name="connsiteY965" fmla="*/ 125744 h 919653"/>
              <a:gd name="connsiteX966" fmla="*/ 1004340 w 1304516"/>
              <a:gd name="connsiteY966" fmla="*/ 127285 h 919653"/>
              <a:gd name="connsiteX967" fmla="*/ 1004488 w 1304516"/>
              <a:gd name="connsiteY967" fmla="*/ 127625 h 919653"/>
              <a:gd name="connsiteX968" fmla="*/ 1004586 w 1304516"/>
              <a:gd name="connsiteY968" fmla="*/ 127844 h 919653"/>
              <a:gd name="connsiteX969" fmla="*/ 1005943 w 1304516"/>
              <a:gd name="connsiteY969" fmla="*/ 128655 h 919653"/>
              <a:gd name="connsiteX970" fmla="*/ 1005812 w 1304516"/>
              <a:gd name="connsiteY970" fmla="*/ 129559 h 919653"/>
              <a:gd name="connsiteX971" fmla="*/ 1005272 w 1304516"/>
              <a:gd name="connsiteY971" fmla="*/ 130498 h 919653"/>
              <a:gd name="connsiteX972" fmla="*/ 1003163 w 1304516"/>
              <a:gd name="connsiteY972" fmla="*/ 130022 h 919653"/>
              <a:gd name="connsiteX973" fmla="*/ 1000596 w 1304516"/>
              <a:gd name="connsiteY973" fmla="*/ 128213 h 919653"/>
              <a:gd name="connsiteX974" fmla="*/ 998699 w 1304516"/>
              <a:gd name="connsiteY974" fmla="*/ 127585 h 919653"/>
              <a:gd name="connsiteX975" fmla="*/ 997473 w 1304516"/>
              <a:gd name="connsiteY975" fmla="*/ 127891 h 919653"/>
              <a:gd name="connsiteX976" fmla="*/ 996067 w 1304516"/>
              <a:gd name="connsiteY976" fmla="*/ 128985 h 919653"/>
              <a:gd name="connsiteX977" fmla="*/ 995511 w 1304516"/>
              <a:gd name="connsiteY977" fmla="*/ 135099 h 919653"/>
              <a:gd name="connsiteX978" fmla="*/ 989543 w 1304516"/>
              <a:gd name="connsiteY978" fmla="*/ 145748 h 919653"/>
              <a:gd name="connsiteX979" fmla="*/ 985798 w 1304516"/>
              <a:gd name="connsiteY979" fmla="*/ 152011 h 919653"/>
              <a:gd name="connsiteX980" fmla="*/ 984359 w 1304516"/>
              <a:gd name="connsiteY980" fmla="*/ 155806 h 919653"/>
              <a:gd name="connsiteX981" fmla="*/ 983852 w 1304516"/>
              <a:gd name="connsiteY981" fmla="*/ 155984 h 919653"/>
              <a:gd name="connsiteX982" fmla="*/ 983672 w 1304516"/>
              <a:gd name="connsiteY982" fmla="*/ 156050 h 919653"/>
              <a:gd name="connsiteX983" fmla="*/ 982675 w 1304516"/>
              <a:gd name="connsiteY983" fmla="*/ 157157 h 919653"/>
              <a:gd name="connsiteX984" fmla="*/ 982005 w 1304516"/>
              <a:gd name="connsiteY984" fmla="*/ 158612 h 919653"/>
              <a:gd name="connsiteX985" fmla="*/ 981792 w 1304516"/>
              <a:gd name="connsiteY985" fmla="*/ 159070 h 919653"/>
              <a:gd name="connsiteX986" fmla="*/ 980108 w 1304516"/>
              <a:gd name="connsiteY986" fmla="*/ 159802 h 919653"/>
              <a:gd name="connsiteX987" fmla="*/ 978522 w 1304516"/>
              <a:gd name="connsiteY987" fmla="*/ 156699 h 919653"/>
              <a:gd name="connsiteX988" fmla="*/ 977541 w 1304516"/>
              <a:gd name="connsiteY988" fmla="*/ 155786 h 919653"/>
              <a:gd name="connsiteX989" fmla="*/ 977034 w 1304516"/>
              <a:gd name="connsiteY989" fmla="*/ 155330 h 919653"/>
              <a:gd name="connsiteX990" fmla="*/ 971965 w 1304516"/>
              <a:gd name="connsiteY990" fmla="*/ 153383 h 919653"/>
              <a:gd name="connsiteX991" fmla="*/ 971294 w 1304516"/>
              <a:gd name="connsiteY991" fmla="*/ 151524 h 919653"/>
              <a:gd name="connsiteX992" fmla="*/ 969578 w 1304516"/>
              <a:gd name="connsiteY992" fmla="*/ 150024 h 919653"/>
              <a:gd name="connsiteX993" fmla="*/ 968580 w 1304516"/>
              <a:gd name="connsiteY993" fmla="*/ 149156 h 919653"/>
              <a:gd name="connsiteX994" fmla="*/ 967844 w 1304516"/>
              <a:gd name="connsiteY994" fmla="*/ 147050 h 919653"/>
              <a:gd name="connsiteX995" fmla="*/ 967534 w 1304516"/>
              <a:gd name="connsiteY995" fmla="*/ 146736 h 919653"/>
              <a:gd name="connsiteX996" fmla="*/ 966912 w 1304516"/>
              <a:gd name="connsiteY996" fmla="*/ 146116 h 919653"/>
              <a:gd name="connsiteX997" fmla="*/ 964509 w 1304516"/>
              <a:gd name="connsiteY997" fmla="*/ 145333 h 919653"/>
              <a:gd name="connsiteX998" fmla="*/ 963119 w 1304516"/>
              <a:gd name="connsiteY998" fmla="*/ 144937 h 919653"/>
              <a:gd name="connsiteX999" fmla="*/ 961435 w 1304516"/>
              <a:gd name="connsiteY999" fmla="*/ 145326 h 919653"/>
              <a:gd name="connsiteX1000" fmla="*/ 960421 w 1304516"/>
              <a:gd name="connsiteY1000" fmla="*/ 146187 h 919653"/>
              <a:gd name="connsiteX1001" fmla="*/ 958263 w 1304516"/>
              <a:gd name="connsiteY1001" fmla="*/ 149434 h 919653"/>
              <a:gd name="connsiteX1002" fmla="*/ 957870 w 1304516"/>
              <a:gd name="connsiteY1002" fmla="*/ 152374 h 919653"/>
              <a:gd name="connsiteX1003" fmla="*/ 958099 w 1304516"/>
              <a:gd name="connsiteY1003" fmla="*/ 154766 h 919653"/>
              <a:gd name="connsiteX1004" fmla="*/ 958132 w 1304516"/>
              <a:gd name="connsiteY1004" fmla="*/ 156727 h 919653"/>
              <a:gd name="connsiteX1005" fmla="*/ 958197 w 1304516"/>
              <a:gd name="connsiteY1005" fmla="*/ 157824 h 919653"/>
              <a:gd name="connsiteX1006" fmla="*/ 957690 w 1304516"/>
              <a:gd name="connsiteY1006" fmla="*/ 161823 h 919653"/>
              <a:gd name="connsiteX1007" fmla="*/ 957052 w 1304516"/>
              <a:gd name="connsiteY1007" fmla="*/ 162644 h 919653"/>
              <a:gd name="connsiteX1008" fmla="*/ 955156 w 1304516"/>
              <a:gd name="connsiteY1008" fmla="*/ 163306 h 919653"/>
              <a:gd name="connsiteX1009" fmla="*/ 949629 w 1304516"/>
              <a:gd name="connsiteY1009" fmla="*/ 161379 h 919653"/>
              <a:gd name="connsiteX1010" fmla="*/ 949940 w 1304516"/>
              <a:gd name="connsiteY1010" fmla="*/ 163153 h 919653"/>
              <a:gd name="connsiteX1011" fmla="*/ 952262 w 1304516"/>
              <a:gd name="connsiteY1011" fmla="*/ 167064 h 919653"/>
              <a:gd name="connsiteX1012" fmla="*/ 950774 w 1304516"/>
              <a:gd name="connsiteY1012" fmla="*/ 168912 h 919653"/>
              <a:gd name="connsiteX1013" fmla="*/ 949400 w 1304516"/>
              <a:gd name="connsiteY1013" fmla="*/ 168347 h 919653"/>
              <a:gd name="connsiteX1014" fmla="*/ 948288 w 1304516"/>
              <a:gd name="connsiteY1014" fmla="*/ 168464 h 919653"/>
              <a:gd name="connsiteX1015" fmla="*/ 947781 w 1304516"/>
              <a:gd name="connsiteY1015" fmla="*/ 168800 h 919653"/>
              <a:gd name="connsiteX1016" fmla="*/ 946866 w 1304516"/>
              <a:gd name="connsiteY1016" fmla="*/ 170467 h 919653"/>
              <a:gd name="connsiteX1017" fmla="*/ 946784 w 1304516"/>
              <a:gd name="connsiteY1017" fmla="*/ 170620 h 919653"/>
              <a:gd name="connsiteX1018" fmla="*/ 945459 w 1304516"/>
              <a:gd name="connsiteY1018" fmla="*/ 175190 h 919653"/>
              <a:gd name="connsiteX1019" fmla="*/ 945394 w 1304516"/>
              <a:gd name="connsiteY1019" fmla="*/ 176278 h 919653"/>
              <a:gd name="connsiteX1020" fmla="*/ 945312 w 1304516"/>
              <a:gd name="connsiteY1020" fmla="*/ 177542 h 919653"/>
              <a:gd name="connsiteX1021" fmla="*/ 945459 w 1304516"/>
              <a:gd name="connsiteY1021" fmla="*/ 177857 h 919653"/>
              <a:gd name="connsiteX1022" fmla="*/ 945868 w 1304516"/>
              <a:gd name="connsiteY1022" fmla="*/ 178719 h 919653"/>
              <a:gd name="connsiteX1023" fmla="*/ 946849 w 1304516"/>
              <a:gd name="connsiteY1023" fmla="*/ 179406 h 919653"/>
              <a:gd name="connsiteX1024" fmla="*/ 947013 w 1304516"/>
              <a:gd name="connsiteY1024" fmla="*/ 180024 h 919653"/>
              <a:gd name="connsiteX1025" fmla="*/ 947274 w 1304516"/>
              <a:gd name="connsiteY1025" fmla="*/ 181016 h 919653"/>
              <a:gd name="connsiteX1026" fmla="*/ 946947 w 1304516"/>
              <a:gd name="connsiteY1026" fmla="*/ 182199 h 919653"/>
              <a:gd name="connsiteX1027" fmla="*/ 946768 w 1304516"/>
              <a:gd name="connsiteY1027" fmla="*/ 182808 h 919653"/>
              <a:gd name="connsiteX1028" fmla="*/ 945999 w 1304516"/>
              <a:gd name="connsiteY1028" fmla="*/ 183727 h 919653"/>
              <a:gd name="connsiteX1029" fmla="*/ 945590 w 1304516"/>
              <a:gd name="connsiteY1029" fmla="*/ 184225 h 919653"/>
              <a:gd name="connsiteX1030" fmla="*/ 945149 w 1304516"/>
              <a:gd name="connsiteY1030" fmla="*/ 184275 h 919653"/>
              <a:gd name="connsiteX1031" fmla="*/ 944593 w 1304516"/>
              <a:gd name="connsiteY1031" fmla="*/ 184342 h 919653"/>
              <a:gd name="connsiteX1032" fmla="*/ 944315 w 1304516"/>
              <a:gd name="connsiteY1032" fmla="*/ 184051 h 919653"/>
              <a:gd name="connsiteX1033" fmla="*/ 943170 w 1304516"/>
              <a:gd name="connsiteY1033" fmla="*/ 182849 h 919653"/>
              <a:gd name="connsiteX1034" fmla="*/ 941502 w 1304516"/>
              <a:gd name="connsiteY1034" fmla="*/ 182344 h 919653"/>
              <a:gd name="connsiteX1035" fmla="*/ 940440 w 1304516"/>
              <a:gd name="connsiteY1035" fmla="*/ 183391 h 919653"/>
              <a:gd name="connsiteX1036" fmla="*/ 940162 w 1304516"/>
              <a:gd name="connsiteY1036" fmla="*/ 183415 h 919653"/>
              <a:gd name="connsiteX1037" fmla="*/ 939753 w 1304516"/>
              <a:gd name="connsiteY1037" fmla="*/ 183449 h 919653"/>
              <a:gd name="connsiteX1038" fmla="*/ 935910 w 1304516"/>
              <a:gd name="connsiteY1038" fmla="*/ 181729 h 919653"/>
              <a:gd name="connsiteX1039" fmla="*/ 925740 w 1304516"/>
              <a:gd name="connsiteY1039" fmla="*/ 177311 h 919653"/>
              <a:gd name="connsiteX1040" fmla="*/ 924187 w 1304516"/>
              <a:gd name="connsiteY1040" fmla="*/ 176759 h 919653"/>
              <a:gd name="connsiteX1041" fmla="*/ 920982 w 1304516"/>
              <a:gd name="connsiteY1041" fmla="*/ 177766 h 919653"/>
              <a:gd name="connsiteX1042" fmla="*/ 918365 w 1304516"/>
              <a:gd name="connsiteY1042" fmla="*/ 178588 h 919653"/>
              <a:gd name="connsiteX1043" fmla="*/ 915357 w 1304516"/>
              <a:gd name="connsiteY1043" fmla="*/ 181404 h 919653"/>
              <a:gd name="connsiteX1044" fmla="*/ 912315 w 1304516"/>
              <a:gd name="connsiteY1044" fmla="*/ 182848 h 919653"/>
              <a:gd name="connsiteX1045" fmla="*/ 910173 w 1304516"/>
              <a:gd name="connsiteY1045" fmla="*/ 183194 h 919653"/>
              <a:gd name="connsiteX1046" fmla="*/ 909470 w 1304516"/>
              <a:gd name="connsiteY1046" fmla="*/ 183350 h 919653"/>
              <a:gd name="connsiteX1047" fmla="*/ 904663 w 1304516"/>
              <a:gd name="connsiteY1047" fmla="*/ 184162 h 919653"/>
              <a:gd name="connsiteX1048" fmla="*/ 901115 w 1304516"/>
              <a:gd name="connsiteY1048" fmla="*/ 184623 h 919653"/>
              <a:gd name="connsiteX1049" fmla="*/ 898237 w 1304516"/>
              <a:gd name="connsiteY1049" fmla="*/ 184342 h 919653"/>
              <a:gd name="connsiteX1050" fmla="*/ 893528 w 1304516"/>
              <a:gd name="connsiteY1050" fmla="*/ 180017 h 919653"/>
              <a:gd name="connsiteX1051" fmla="*/ 890143 w 1304516"/>
              <a:gd name="connsiteY1051" fmla="*/ 177421 h 919653"/>
              <a:gd name="connsiteX1052" fmla="*/ 888230 w 1304516"/>
              <a:gd name="connsiteY1052" fmla="*/ 175652 h 919653"/>
              <a:gd name="connsiteX1053" fmla="*/ 884976 w 1304516"/>
              <a:gd name="connsiteY1053" fmla="*/ 172270 h 919653"/>
              <a:gd name="connsiteX1054" fmla="*/ 883063 w 1304516"/>
              <a:gd name="connsiteY1054" fmla="*/ 170149 h 919653"/>
              <a:gd name="connsiteX1055" fmla="*/ 873547 w 1304516"/>
              <a:gd name="connsiteY1055" fmla="*/ 173145 h 919653"/>
              <a:gd name="connsiteX1056" fmla="*/ 870718 w 1304516"/>
              <a:gd name="connsiteY1056" fmla="*/ 175961 h 919653"/>
              <a:gd name="connsiteX1057" fmla="*/ 867235 w 1304516"/>
              <a:gd name="connsiteY1057" fmla="*/ 181504 h 919653"/>
              <a:gd name="connsiteX1058" fmla="*/ 866712 w 1304516"/>
              <a:gd name="connsiteY1058" fmla="*/ 181455 h 919653"/>
              <a:gd name="connsiteX1059" fmla="*/ 865813 w 1304516"/>
              <a:gd name="connsiteY1059" fmla="*/ 181371 h 919653"/>
              <a:gd name="connsiteX1060" fmla="*/ 863213 w 1304516"/>
              <a:gd name="connsiteY1060" fmla="*/ 178822 h 919653"/>
              <a:gd name="connsiteX1061" fmla="*/ 860482 w 1304516"/>
              <a:gd name="connsiteY1061" fmla="*/ 178992 h 919653"/>
              <a:gd name="connsiteX1062" fmla="*/ 860433 w 1304516"/>
              <a:gd name="connsiteY1062" fmla="*/ 177990 h 919653"/>
              <a:gd name="connsiteX1063" fmla="*/ 860368 w 1304516"/>
              <a:gd name="connsiteY1063" fmla="*/ 177074 h 919653"/>
              <a:gd name="connsiteX1064" fmla="*/ 859877 w 1304516"/>
              <a:gd name="connsiteY1064" fmla="*/ 177141 h 919653"/>
              <a:gd name="connsiteX1065" fmla="*/ 859076 w 1304516"/>
              <a:gd name="connsiteY1065" fmla="*/ 177252 h 919653"/>
              <a:gd name="connsiteX1066" fmla="*/ 858078 w 1304516"/>
              <a:gd name="connsiteY1066" fmla="*/ 178546 h 919653"/>
              <a:gd name="connsiteX1067" fmla="*/ 857261 w 1304516"/>
              <a:gd name="connsiteY1067" fmla="*/ 178480 h 919653"/>
              <a:gd name="connsiteX1068" fmla="*/ 856721 w 1304516"/>
              <a:gd name="connsiteY1068" fmla="*/ 176683 h 919653"/>
              <a:gd name="connsiteX1069" fmla="*/ 855544 w 1304516"/>
              <a:gd name="connsiteY1069" fmla="*/ 175997 h 919653"/>
              <a:gd name="connsiteX1070" fmla="*/ 853860 w 1304516"/>
              <a:gd name="connsiteY1070" fmla="*/ 176420 h 919653"/>
              <a:gd name="connsiteX1071" fmla="*/ 853713 w 1304516"/>
              <a:gd name="connsiteY1071" fmla="*/ 176275 h 919653"/>
              <a:gd name="connsiteX1072" fmla="*/ 853435 w 1304516"/>
              <a:gd name="connsiteY1072" fmla="*/ 175985 h 919653"/>
              <a:gd name="connsiteX1073" fmla="*/ 853369 w 1304516"/>
              <a:gd name="connsiteY1073" fmla="*/ 175745 h 919653"/>
              <a:gd name="connsiteX1074" fmla="*/ 852944 w 1304516"/>
              <a:gd name="connsiteY1074" fmla="*/ 173879 h 919653"/>
              <a:gd name="connsiteX1075" fmla="*/ 854939 w 1304516"/>
              <a:gd name="connsiteY1075" fmla="*/ 173519 h 919653"/>
              <a:gd name="connsiteX1076" fmla="*/ 855626 w 1304516"/>
              <a:gd name="connsiteY1076" fmla="*/ 173111 h 919653"/>
              <a:gd name="connsiteX1077" fmla="*/ 855871 w 1304516"/>
              <a:gd name="connsiteY1077" fmla="*/ 172967 h 919653"/>
              <a:gd name="connsiteX1078" fmla="*/ 856214 w 1304516"/>
              <a:gd name="connsiteY1078" fmla="*/ 172275 h 919653"/>
              <a:gd name="connsiteX1079" fmla="*/ 856427 w 1304516"/>
              <a:gd name="connsiteY1079" fmla="*/ 171856 h 919653"/>
              <a:gd name="connsiteX1080" fmla="*/ 857522 w 1304516"/>
              <a:gd name="connsiteY1080" fmla="*/ 170836 h 919653"/>
              <a:gd name="connsiteX1081" fmla="*/ 857800 w 1304516"/>
              <a:gd name="connsiteY1081" fmla="*/ 170565 h 919653"/>
              <a:gd name="connsiteX1082" fmla="*/ 857621 w 1304516"/>
              <a:gd name="connsiteY1082" fmla="*/ 169078 h 919653"/>
              <a:gd name="connsiteX1083" fmla="*/ 856803 w 1304516"/>
              <a:gd name="connsiteY1083" fmla="*/ 167584 h 919653"/>
              <a:gd name="connsiteX1084" fmla="*/ 853860 w 1304516"/>
              <a:gd name="connsiteY1084" fmla="*/ 165285 h 919653"/>
              <a:gd name="connsiteX1085" fmla="*/ 853189 w 1304516"/>
              <a:gd name="connsiteY1085" fmla="*/ 163426 h 919653"/>
              <a:gd name="connsiteX1086" fmla="*/ 853876 w 1304516"/>
              <a:gd name="connsiteY1086" fmla="*/ 162960 h 919653"/>
              <a:gd name="connsiteX1087" fmla="*/ 854432 w 1304516"/>
              <a:gd name="connsiteY1087" fmla="*/ 162567 h 919653"/>
              <a:gd name="connsiteX1088" fmla="*/ 854824 w 1304516"/>
              <a:gd name="connsiteY1088" fmla="*/ 161553 h 919653"/>
              <a:gd name="connsiteX1089" fmla="*/ 855021 w 1304516"/>
              <a:gd name="connsiteY1089" fmla="*/ 161071 h 919653"/>
              <a:gd name="connsiteX1090" fmla="*/ 855446 w 1304516"/>
              <a:gd name="connsiteY1090" fmla="*/ 160841 h 919653"/>
              <a:gd name="connsiteX1091" fmla="*/ 855626 w 1304516"/>
              <a:gd name="connsiteY1091" fmla="*/ 160885 h 919653"/>
              <a:gd name="connsiteX1092" fmla="*/ 855838 w 1304516"/>
              <a:gd name="connsiteY1092" fmla="*/ 160935 h 919653"/>
              <a:gd name="connsiteX1093" fmla="*/ 856492 w 1304516"/>
              <a:gd name="connsiteY1093" fmla="*/ 161092 h 919653"/>
              <a:gd name="connsiteX1094" fmla="*/ 856803 w 1304516"/>
              <a:gd name="connsiteY1094" fmla="*/ 160824 h 919653"/>
              <a:gd name="connsiteX1095" fmla="*/ 856999 w 1304516"/>
              <a:gd name="connsiteY1095" fmla="*/ 160662 h 919653"/>
              <a:gd name="connsiteX1096" fmla="*/ 856819 w 1304516"/>
              <a:gd name="connsiteY1096" fmla="*/ 159487 h 919653"/>
              <a:gd name="connsiteX1097" fmla="*/ 857310 w 1304516"/>
              <a:gd name="connsiteY1097" fmla="*/ 159415 h 919653"/>
              <a:gd name="connsiteX1098" fmla="*/ 858062 w 1304516"/>
              <a:gd name="connsiteY1098" fmla="*/ 159307 h 919653"/>
              <a:gd name="connsiteX1099" fmla="*/ 858275 w 1304516"/>
              <a:gd name="connsiteY1099" fmla="*/ 158383 h 919653"/>
              <a:gd name="connsiteX1100" fmla="*/ 857915 w 1304516"/>
              <a:gd name="connsiteY1100" fmla="*/ 157598 h 919653"/>
              <a:gd name="connsiteX1101" fmla="*/ 858880 w 1304516"/>
              <a:gd name="connsiteY1101" fmla="*/ 156776 h 919653"/>
              <a:gd name="connsiteX1102" fmla="*/ 858732 w 1304516"/>
              <a:gd name="connsiteY1102" fmla="*/ 156691 h 919653"/>
              <a:gd name="connsiteX1103" fmla="*/ 856590 w 1304516"/>
              <a:gd name="connsiteY1103" fmla="*/ 155402 h 919653"/>
              <a:gd name="connsiteX1104" fmla="*/ 856231 w 1304516"/>
              <a:gd name="connsiteY1104" fmla="*/ 154598 h 919653"/>
              <a:gd name="connsiteX1105" fmla="*/ 856035 w 1304516"/>
              <a:gd name="connsiteY1105" fmla="*/ 154163 h 919653"/>
              <a:gd name="connsiteX1106" fmla="*/ 856133 w 1304516"/>
              <a:gd name="connsiteY1106" fmla="*/ 153644 h 919653"/>
              <a:gd name="connsiteX1107" fmla="*/ 856231 w 1304516"/>
              <a:gd name="connsiteY1107" fmla="*/ 153173 h 919653"/>
              <a:gd name="connsiteX1108" fmla="*/ 857114 w 1304516"/>
              <a:gd name="connsiteY1108" fmla="*/ 153520 h 919653"/>
              <a:gd name="connsiteX1109" fmla="*/ 857343 w 1304516"/>
              <a:gd name="connsiteY1109" fmla="*/ 153612 h 919653"/>
              <a:gd name="connsiteX1110" fmla="*/ 857849 w 1304516"/>
              <a:gd name="connsiteY1110" fmla="*/ 152810 h 919653"/>
              <a:gd name="connsiteX1111" fmla="*/ 857424 w 1304516"/>
              <a:gd name="connsiteY1111" fmla="*/ 152658 h 919653"/>
              <a:gd name="connsiteX1112" fmla="*/ 856787 w 1304516"/>
              <a:gd name="connsiteY1112" fmla="*/ 152434 h 919653"/>
              <a:gd name="connsiteX1113" fmla="*/ 856738 w 1304516"/>
              <a:gd name="connsiteY1113" fmla="*/ 151072 h 919653"/>
              <a:gd name="connsiteX1114" fmla="*/ 857359 w 1304516"/>
              <a:gd name="connsiteY1114" fmla="*/ 150891 h 919653"/>
              <a:gd name="connsiteX1115" fmla="*/ 857751 w 1304516"/>
              <a:gd name="connsiteY1115" fmla="*/ 147676 h 919653"/>
              <a:gd name="connsiteX1116" fmla="*/ 856639 w 1304516"/>
              <a:gd name="connsiteY1116" fmla="*/ 146638 h 919653"/>
              <a:gd name="connsiteX1117" fmla="*/ 853451 w 1304516"/>
              <a:gd name="connsiteY1117" fmla="*/ 146237 h 919653"/>
              <a:gd name="connsiteX1118" fmla="*/ 851456 w 1304516"/>
              <a:gd name="connsiteY1118" fmla="*/ 146664 h 919653"/>
              <a:gd name="connsiteX1119" fmla="*/ 848922 w 1304516"/>
              <a:gd name="connsiteY1119" fmla="*/ 146501 h 919653"/>
              <a:gd name="connsiteX1120" fmla="*/ 846273 w 1304516"/>
              <a:gd name="connsiteY1120" fmla="*/ 145593 h 919653"/>
              <a:gd name="connsiteX1121" fmla="*/ 841989 w 1304516"/>
              <a:gd name="connsiteY1121" fmla="*/ 142563 h 919653"/>
              <a:gd name="connsiteX1122" fmla="*/ 838064 w 1304516"/>
              <a:gd name="connsiteY1122" fmla="*/ 140398 h 919653"/>
              <a:gd name="connsiteX1123" fmla="*/ 833960 w 1304516"/>
              <a:gd name="connsiteY1123" fmla="*/ 140035 h 919653"/>
              <a:gd name="connsiteX1124" fmla="*/ 832865 w 1304516"/>
              <a:gd name="connsiteY1124" fmla="*/ 141092 h 919653"/>
              <a:gd name="connsiteX1125" fmla="*/ 834353 w 1304516"/>
              <a:gd name="connsiteY1125" fmla="*/ 143682 h 919653"/>
              <a:gd name="connsiteX1126" fmla="*/ 834843 w 1304516"/>
              <a:gd name="connsiteY1126" fmla="*/ 145722 h 919653"/>
              <a:gd name="connsiteX1127" fmla="*/ 831916 w 1304516"/>
              <a:gd name="connsiteY1127" fmla="*/ 146342 h 919653"/>
              <a:gd name="connsiteX1128" fmla="*/ 827976 w 1304516"/>
              <a:gd name="connsiteY1128" fmla="*/ 146136 h 919653"/>
              <a:gd name="connsiteX1129" fmla="*/ 826210 w 1304516"/>
              <a:gd name="connsiteY1129" fmla="*/ 146023 h 919653"/>
              <a:gd name="connsiteX1130" fmla="*/ 820307 w 1304516"/>
              <a:gd name="connsiteY1130" fmla="*/ 145647 h 919653"/>
              <a:gd name="connsiteX1131" fmla="*/ 818623 w 1304516"/>
              <a:gd name="connsiteY1131" fmla="*/ 145799 h 919653"/>
              <a:gd name="connsiteX1132" fmla="*/ 817135 w 1304516"/>
              <a:gd name="connsiteY1132" fmla="*/ 146463 h 919653"/>
              <a:gd name="connsiteX1133" fmla="*/ 816088 w 1304516"/>
              <a:gd name="connsiteY1133" fmla="*/ 148028 h 919653"/>
              <a:gd name="connsiteX1134" fmla="*/ 815222 w 1304516"/>
              <a:gd name="connsiteY1134" fmla="*/ 148930 h 919653"/>
              <a:gd name="connsiteX1135" fmla="*/ 813734 w 1304516"/>
              <a:gd name="connsiteY1135" fmla="*/ 150492 h 919653"/>
              <a:gd name="connsiteX1136" fmla="*/ 812377 w 1304516"/>
              <a:gd name="connsiteY1136" fmla="*/ 151900 h 919653"/>
              <a:gd name="connsiteX1137" fmla="*/ 810529 w 1304516"/>
              <a:gd name="connsiteY1137" fmla="*/ 152797 h 919653"/>
              <a:gd name="connsiteX1138" fmla="*/ 804397 w 1304516"/>
              <a:gd name="connsiteY1138" fmla="*/ 157487 h 919653"/>
              <a:gd name="connsiteX1139" fmla="*/ 802958 w 1304516"/>
              <a:gd name="connsiteY1139" fmla="*/ 158973 h 919653"/>
              <a:gd name="connsiteX1140" fmla="*/ 801307 w 1304516"/>
              <a:gd name="connsiteY1140" fmla="*/ 159137 h 919653"/>
              <a:gd name="connsiteX1141" fmla="*/ 801241 w 1304516"/>
              <a:gd name="connsiteY1141" fmla="*/ 158782 h 919653"/>
              <a:gd name="connsiteX1142" fmla="*/ 800996 w 1304516"/>
              <a:gd name="connsiteY1142" fmla="*/ 158507 h 919653"/>
              <a:gd name="connsiteX1143" fmla="*/ 801029 w 1304516"/>
              <a:gd name="connsiteY1143" fmla="*/ 158223 h 919653"/>
              <a:gd name="connsiteX1144" fmla="*/ 800996 w 1304516"/>
              <a:gd name="connsiteY1144" fmla="*/ 157932 h 919653"/>
              <a:gd name="connsiteX1145" fmla="*/ 801143 w 1304516"/>
              <a:gd name="connsiteY1145" fmla="*/ 157510 h 919653"/>
              <a:gd name="connsiteX1146" fmla="*/ 801356 w 1304516"/>
              <a:gd name="connsiteY1146" fmla="*/ 157096 h 919653"/>
              <a:gd name="connsiteX1147" fmla="*/ 801601 w 1304516"/>
              <a:gd name="connsiteY1147" fmla="*/ 156859 h 919653"/>
              <a:gd name="connsiteX1148" fmla="*/ 801781 w 1304516"/>
              <a:gd name="connsiteY1148" fmla="*/ 156697 h 919653"/>
              <a:gd name="connsiteX1149" fmla="*/ 802157 w 1304516"/>
              <a:gd name="connsiteY1149" fmla="*/ 156100 h 919653"/>
              <a:gd name="connsiteX1150" fmla="*/ 802631 w 1304516"/>
              <a:gd name="connsiteY1150" fmla="*/ 155747 h 919653"/>
              <a:gd name="connsiteX1151" fmla="*/ 802386 w 1304516"/>
              <a:gd name="connsiteY1151" fmla="*/ 155415 h 919653"/>
              <a:gd name="connsiteX1152" fmla="*/ 802239 w 1304516"/>
              <a:gd name="connsiteY1152" fmla="*/ 154961 h 919653"/>
              <a:gd name="connsiteX1153" fmla="*/ 801830 w 1304516"/>
              <a:gd name="connsiteY1153" fmla="*/ 154550 h 919653"/>
              <a:gd name="connsiteX1154" fmla="*/ 801781 w 1304516"/>
              <a:gd name="connsiteY1154" fmla="*/ 154349 h 919653"/>
              <a:gd name="connsiteX1155" fmla="*/ 801928 w 1304516"/>
              <a:gd name="connsiteY1155" fmla="*/ 153916 h 919653"/>
              <a:gd name="connsiteX1156" fmla="*/ 801732 w 1304516"/>
              <a:gd name="connsiteY1156" fmla="*/ 153599 h 919653"/>
              <a:gd name="connsiteX1157" fmla="*/ 801634 w 1304516"/>
              <a:gd name="connsiteY1157" fmla="*/ 153072 h 919653"/>
              <a:gd name="connsiteX1158" fmla="*/ 801503 w 1304516"/>
              <a:gd name="connsiteY1158" fmla="*/ 152632 h 919653"/>
              <a:gd name="connsiteX1159" fmla="*/ 800914 w 1304516"/>
              <a:gd name="connsiteY1159" fmla="*/ 152560 h 919653"/>
              <a:gd name="connsiteX1160" fmla="*/ 800538 w 1304516"/>
              <a:gd name="connsiteY1160" fmla="*/ 152438 h 919653"/>
              <a:gd name="connsiteX1161" fmla="*/ 800113 w 1304516"/>
              <a:gd name="connsiteY1161" fmla="*/ 152199 h 919653"/>
              <a:gd name="connsiteX1162" fmla="*/ 800146 w 1304516"/>
              <a:gd name="connsiteY1162" fmla="*/ 151600 h 919653"/>
              <a:gd name="connsiteX1163" fmla="*/ 800048 w 1304516"/>
              <a:gd name="connsiteY1163" fmla="*/ 151319 h 919653"/>
              <a:gd name="connsiteX1164" fmla="*/ 799770 w 1304516"/>
              <a:gd name="connsiteY1164" fmla="*/ 151471 h 919653"/>
              <a:gd name="connsiteX1165" fmla="*/ 799574 w 1304516"/>
              <a:gd name="connsiteY1165" fmla="*/ 151327 h 919653"/>
              <a:gd name="connsiteX1166" fmla="*/ 799443 w 1304516"/>
              <a:gd name="connsiteY1166" fmla="*/ 151046 h 919653"/>
              <a:gd name="connsiteX1167" fmla="*/ 799459 w 1304516"/>
              <a:gd name="connsiteY1167" fmla="*/ 150418 h 919653"/>
              <a:gd name="connsiteX1168" fmla="*/ 799312 w 1304516"/>
              <a:gd name="connsiteY1168" fmla="*/ 149697 h 919653"/>
              <a:gd name="connsiteX1169" fmla="*/ 798903 w 1304516"/>
              <a:gd name="connsiteY1169" fmla="*/ 149583 h 919653"/>
              <a:gd name="connsiteX1170" fmla="*/ 798462 w 1304516"/>
              <a:gd name="connsiteY1170" fmla="*/ 149553 h 919653"/>
              <a:gd name="connsiteX1171" fmla="*/ 797906 w 1304516"/>
              <a:gd name="connsiteY1171" fmla="*/ 149416 h 919653"/>
              <a:gd name="connsiteX1172" fmla="*/ 797710 w 1304516"/>
              <a:gd name="connsiteY1172" fmla="*/ 149156 h 919653"/>
              <a:gd name="connsiteX1173" fmla="*/ 797644 w 1304516"/>
              <a:gd name="connsiteY1173" fmla="*/ 148731 h 919653"/>
              <a:gd name="connsiteX1174" fmla="*/ 797481 w 1304516"/>
              <a:gd name="connsiteY1174" fmla="*/ 148226 h 919653"/>
              <a:gd name="connsiteX1175" fmla="*/ 797219 w 1304516"/>
              <a:gd name="connsiteY1175" fmla="*/ 147796 h 919653"/>
              <a:gd name="connsiteX1176" fmla="*/ 797055 w 1304516"/>
              <a:gd name="connsiteY1176" fmla="*/ 147465 h 919653"/>
              <a:gd name="connsiteX1177" fmla="*/ 797268 w 1304516"/>
              <a:gd name="connsiteY1177" fmla="*/ 147195 h 919653"/>
              <a:gd name="connsiteX1178" fmla="*/ 797301 w 1304516"/>
              <a:gd name="connsiteY1178" fmla="*/ 146720 h 919653"/>
              <a:gd name="connsiteX1179" fmla="*/ 797513 w 1304516"/>
              <a:gd name="connsiteY1179" fmla="*/ 146474 h 919653"/>
              <a:gd name="connsiteX1180" fmla="*/ 797562 w 1304516"/>
              <a:gd name="connsiteY1180" fmla="*/ 145990 h 919653"/>
              <a:gd name="connsiteX1181" fmla="*/ 797203 w 1304516"/>
              <a:gd name="connsiteY1181" fmla="*/ 145493 h 919653"/>
              <a:gd name="connsiteX1182" fmla="*/ 796957 w 1304516"/>
              <a:gd name="connsiteY1182" fmla="*/ 145343 h 919653"/>
              <a:gd name="connsiteX1183" fmla="*/ 796614 w 1304516"/>
              <a:gd name="connsiteY1183" fmla="*/ 145263 h 919653"/>
              <a:gd name="connsiteX1184" fmla="*/ 796205 w 1304516"/>
              <a:gd name="connsiteY1184" fmla="*/ 145068 h 919653"/>
              <a:gd name="connsiteX1185" fmla="*/ 795993 w 1304516"/>
              <a:gd name="connsiteY1185" fmla="*/ 144852 h 919653"/>
              <a:gd name="connsiteX1186" fmla="*/ 795993 w 1304516"/>
              <a:gd name="connsiteY1186" fmla="*/ 144628 h 919653"/>
              <a:gd name="connsiteX1187" fmla="*/ 796271 w 1304516"/>
              <a:gd name="connsiteY1187" fmla="*/ 144434 h 919653"/>
              <a:gd name="connsiteX1188" fmla="*/ 796189 w 1304516"/>
              <a:gd name="connsiteY1188" fmla="*/ 144108 h 919653"/>
              <a:gd name="connsiteX1189" fmla="*/ 795780 w 1304516"/>
              <a:gd name="connsiteY1189" fmla="*/ 143892 h 919653"/>
              <a:gd name="connsiteX1190" fmla="*/ 795780 w 1304516"/>
              <a:gd name="connsiteY1190" fmla="*/ 143279 h 919653"/>
              <a:gd name="connsiteX1191" fmla="*/ 795796 w 1304516"/>
              <a:gd name="connsiteY1191" fmla="*/ 143028 h 919653"/>
              <a:gd name="connsiteX1192" fmla="*/ 795829 w 1304516"/>
              <a:gd name="connsiteY1192" fmla="*/ 142753 h 919653"/>
              <a:gd name="connsiteX1193" fmla="*/ 795666 w 1304516"/>
              <a:gd name="connsiteY1193" fmla="*/ 142530 h 919653"/>
              <a:gd name="connsiteX1194" fmla="*/ 795862 w 1304516"/>
              <a:gd name="connsiteY1194" fmla="*/ 142184 h 919653"/>
              <a:gd name="connsiteX1195" fmla="*/ 795878 w 1304516"/>
              <a:gd name="connsiteY1195" fmla="*/ 141679 h 919653"/>
              <a:gd name="connsiteX1196" fmla="*/ 795747 w 1304516"/>
              <a:gd name="connsiteY1196" fmla="*/ 141325 h 919653"/>
              <a:gd name="connsiteX1197" fmla="*/ 795535 w 1304516"/>
              <a:gd name="connsiteY1197" fmla="*/ 141088 h 919653"/>
              <a:gd name="connsiteX1198" fmla="*/ 795322 w 1304516"/>
              <a:gd name="connsiteY1198" fmla="*/ 140598 h 919653"/>
              <a:gd name="connsiteX1199" fmla="*/ 795404 w 1304516"/>
              <a:gd name="connsiteY1199" fmla="*/ 140367 h 919653"/>
              <a:gd name="connsiteX1200" fmla="*/ 795469 w 1304516"/>
              <a:gd name="connsiteY1200" fmla="*/ 140151 h 919653"/>
              <a:gd name="connsiteX1201" fmla="*/ 795191 w 1304516"/>
              <a:gd name="connsiteY1201" fmla="*/ 139725 h 919653"/>
              <a:gd name="connsiteX1202" fmla="*/ 794832 w 1304516"/>
              <a:gd name="connsiteY1202" fmla="*/ 139394 h 919653"/>
              <a:gd name="connsiteX1203" fmla="*/ 794570 w 1304516"/>
              <a:gd name="connsiteY1203" fmla="*/ 139242 h 919653"/>
              <a:gd name="connsiteX1204" fmla="*/ 794439 w 1304516"/>
              <a:gd name="connsiteY1204" fmla="*/ 138578 h 919653"/>
              <a:gd name="connsiteX1205" fmla="*/ 794276 w 1304516"/>
              <a:gd name="connsiteY1205" fmla="*/ 138174 h 919653"/>
              <a:gd name="connsiteX1206" fmla="*/ 794031 w 1304516"/>
              <a:gd name="connsiteY1206" fmla="*/ 138174 h 919653"/>
              <a:gd name="connsiteX1207" fmla="*/ 793851 w 1304516"/>
              <a:gd name="connsiteY1207" fmla="*/ 137908 h 919653"/>
              <a:gd name="connsiteX1208" fmla="*/ 793900 w 1304516"/>
              <a:gd name="connsiteY1208" fmla="*/ 137659 h 919653"/>
              <a:gd name="connsiteX1209" fmla="*/ 794178 w 1304516"/>
              <a:gd name="connsiteY1209" fmla="*/ 137396 h 919653"/>
              <a:gd name="connsiteX1210" fmla="*/ 793981 w 1304516"/>
              <a:gd name="connsiteY1210" fmla="*/ 137043 h 919653"/>
              <a:gd name="connsiteX1211" fmla="*/ 793785 w 1304516"/>
              <a:gd name="connsiteY1211" fmla="*/ 136863 h 919653"/>
              <a:gd name="connsiteX1212" fmla="*/ 793491 w 1304516"/>
              <a:gd name="connsiteY1212" fmla="*/ 136752 h 919653"/>
              <a:gd name="connsiteX1213" fmla="*/ 793393 w 1304516"/>
              <a:gd name="connsiteY1213" fmla="*/ 136528 h 919653"/>
              <a:gd name="connsiteX1214" fmla="*/ 793556 w 1304516"/>
              <a:gd name="connsiteY1214" fmla="*/ 136106 h 919653"/>
              <a:gd name="connsiteX1215" fmla="*/ 793687 w 1304516"/>
              <a:gd name="connsiteY1215" fmla="*/ 135759 h 919653"/>
              <a:gd name="connsiteX1216" fmla="*/ 793605 w 1304516"/>
              <a:gd name="connsiteY1216" fmla="*/ 135550 h 919653"/>
              <a:gd name="connsiteX1217" fmla="*/ 793736 w 1304516"/>
              <a:gd name="connsiteY1217" fmla="*/ 134975 h 919653"/>
              <a:gd name="connsiteX1218" fmla="*/ 793769 w 1304516"/>
              <a:gd name="connsiteY1218" fmla="*/ 134577 h 919653"/>
              <a:gd name="connsiteX1219" fmla="*/ 793524 w 1304516"/>
              <a:gd name="connsiteY1219" fmla="*/ 134231 h 919653"/>
              <a:gd name="connsiteX1220" fmla="*/ 793327 w 1304516"/>
              <a:gd name="connsiteY1220" fmla="*/ 134044 h 919653"/>
              <a:gd name="connsiteX1221" fmla="*/ 793229 w 1304516"/>
              <a:gd name="connsiteY1221" fmla="*/ 133910 h 919653"/>
              <a:gd name="connsiteX1222" fmla="*/ 793049 w 1304516"/>
              <a:gd name="connsiteY1222" fmla="*/ 133662 h 919653"/>
              <a:gd name="connsiteX1223" fmla="*/ 793033 w 1304516"/>
              <a:gd name="connsiteY1223" fmla="*/ 133402 h 919653"/>
              <a:gd name="connsiteX1224" fmla="*/ 793458 w 1304516"/>
              <a:gd name="connsiteY1224" fmla="*/ 133207 h 919653"/>
              <a:gd name="connsiteX1225" fmla="*/ 793834 w 1304516"/>
              <a:gd name="connsiteY1225" fmla="*/ 133200 h 919653"/>
              <a:gd name="connsiteX1226" fmla="*/ 794243 w 1304516"/>
              <a:gd name="connsiteY1226" fmla="*/ 132985 h 919653"/>
              <a:gd name="connsiteX1227" fmla="*/ 794488 w 1304516"/>
              <a:gd name="connsiteY1227" fmla="*/ 132826 h 919653"/>
              <a:gd name="connsiteX1228" fmla="*/ 794603 w 1304516"/>
              <a:gd name="connsiteY1228" fmla="*/ 132551 h 919653"/>
              <a:gd name="connsiteX1229" fmla="*/ 794292 w 1304516"/>
              <a:gd name="connsiteY1229" fmla="*/ 132443 h 919653"/>
              <a:gd name="connsiteX1230" fmla="*/ 794031 w 1304516"/>
              <a:gd name="connsiteY1230" fmla="*/ 132228 h 919653"/>
              <a:gd name="connsiteX1231" fmla="*/ 793720 w 1304516"/>
              <a:gd name="connsiteY1231" fmla="*/ 132234 h 919653"/>
              <a:gd name="connsiteX1232" fmla="*/ 793393 w 1304516"/>
              <a:gd name="connsiteY1232" fmla="*/ 132299 h 919653"/>
              <a:gd name="connsiteX1233" fmla="*/ 793213 w 1304516"/>
              <a:gd name="connsiteY1233" fmla="*/ 131923 h 919653"/>
              <a:gd name="connsiteX1234" fmla="*/ 793033 w 1304516"/>
              <a:gd name="connsiteY1234" fmla="*/ 131585 h 919653"/>
              <a:gd name="connsiteX1235" fmla="*/ 792379 w 1304516"/>
              <a:gd name="connsiteY1235" fmla="*/ 131405 h 919653"/>
              <a:gd name="connsiteX1236" fmla="*/ 792101 w 1304516"/>
              <a:gd name="connsiteY1236" fmla="*/ 131426 h 919653"/>
              <a:gd name="connsiteX1237" fmla="*/ 791987 w 1304516"/>
              <a:gd name="connsiteY1237" fmla="*/ 131961 h 919653"/>
              <a:gd name="connsiteX1238" fmla="*/ 791807 w 1304516"/>
              <a:gd name="connsiteY1238" fmla="*/ 132004 h 919653"/>
              <a:gd name="connsiteX1239" fmla="*/ 791447 w 1304516"/>
              <a:gd name="connsiteY1239" fmla="*/ 131779 h 919653"/>
              <a:gd name="connsiteX1240" fmla="*/ 791349 w 1304516"/>
              <a:gd name="connsiteY1240" fmla="*/ 131600 h 919653"/>
              <a:gd name="connsiteX1241" fmla="*/ 791300 w 1304516"/>
              <a:gd name="connsiteY1241" fmla="*/ 131232 h 919653"/>
              <a:gd name="connsiteX1242" fmla="*/ 791431 w 1304516"/>
              <a:gd name="connsiteY1242" fmla="*/ 130972 h 919653"/>
              <a:gd name="connsiteX1243" fmla="*/ 791758 w 1304516"/>
              <a:gd name="connsiteY1243" fmla="*/ 130740 h 919653"/>
              <a:gd name="connsiteX1244" fmla="*/ 791937 w 1304516"/>
              <a:gd name="connsiteY1244" fmla="*/ 130612 h 919653"/>
              <a:gd name="connsiteX1245" fmla="*/ 792444 w 1304516"/>
              <a:gd name="connsiteY1245" fmla="*/ 130352 h 919653"/>
              <a:gd name="connsiteX1246" fmla="*/ 792346 w 1304516"/>
              <a:gd name="connsiteY1246" fmla="*/ 130035 h 919653"/>
              <a:gd name="connsiteX1247" fmla="*/ 791905 w 1304516"/>
              <a:gd name="connsiteY1247" fmla="*/ 129754 h 919653"/>
              <a:gd name="connsiteX1248" fmla="*/ 791529 w 1304516"/>
              <a:gd name="connsiteY1248" fmla="*/ 129544 h 919653"/>
              <a:gd name="connsiteX1249" fmla="*/ 791333 w 1304516"/>
              <a:gd name="connsiteY1249" fmla="*/ 129278 h 919653"/>
              <a:gd name="connsiteX1250" fmla="*/ 791120 w 1304516"/>
              <a:gd name="connsiteY1250" fmla="*/ 129278 h 919653"/>
              <a:gd name="connsiteX1251" fmla="*/ 790989 w 1304516"/>
              <a:gd name="connsiteY1251" fmla="*/ 129732 h 919653"/>
              <a:gd name="connsiteX1252" fmla="*/ 790826 w 1304516"/>
              <a:gd name="connsiteY1252" fmla="*/ 130079 h 919653"/>
              <a:gd name="connsiteX1253" fmla="*/ 790564 w 1304516"/>
              <a:gd name="connsiteY1253" fmla="*/ 130028 h 919653"/>
              <a:gd name="connsiteX1254" fmla="*/ 790302 w 1304516"/>
              <a:gd name="connsiteY1254" fmla="*/ 129834 h 919653"/>
              <a:gd name="connsiteX1255" fmla="*/ 790073 w 1304516"/>
              <a:gd name="connsiteY1255" fmla="*/ 129567 h 919653"/>
              <a:gd name="connsiteX1256" fmla="*/ 789943 w 1304516"/>
              <a:gd name="connsiteY1256" fmla="*/ 129328 h 919653"/>
              <a:gd name="connsiteX1257" fmla="*/ 789943 w 1304516"/>
              <a:gd name="connsiteY1257" fmla="*/ 128709 h 919653"/>
              <a:gd name="connsiteX1258" fmla="*/ 789796 w 1304516"/>
              <a:gd name="connsiteY1258" fmla="*/ 128485 h 919653"/>
              <a:gd name="connsiteX1259" fmla="*/ 789518 w 1304516"/>
              <a:gd name="connsiteY1259" fmla="*/ 128367 h 919653"/>
              <a:gd name="connsiteX1260" fmla="*/ 789354 w 1304516"/>
              <a:gd name="connsiteY1260" fmla="*/ 128203 h 919653"/>
              <a:gd name="connsiteX1261" fmla="*/ 789583 w 1304516"/>
              <a:gd name="connsiteY1261" fmla="*/ 127922 h 919653"/>
              <a:gd name="connsiteX1262" fmla="*/ 789812 w 1304516"/>
              <a:gd name="connsiteY1262" fmla="*/ 127870 h 919653"/>
              <a:gd name="connsiteX1263" fmla="*/ 790286 w 1304516"/>
              <a:gd name="connsiteY1263" fmla="*/ 127103 h 919653"/>
              <a:gd name="connsiteX1264" fmla="*/ 789469 w 1304516"/>
              <a:gd name="connsiteY1264" fmla="*/ 126729 h 919653"/>
              <a:gd name="connsiteX1265" fmla="*/ 789289 w 1304516"/>
              <a:gd name="connsiteY1265" fmla="*/ 125489 h 919653"/>
              <a:gd name="connsiteX1266" fmla="*/ 788030 w 1304516"/>
              <a:gd name="connsiteY1266" fmla="*/ 122597 h 919653"/>
              <a:gd name="connsiteX1267" fmla="*/ 784956 w 1304516"/>
              <a:gd name="connsiteY1267" fmla="*/ 119375 h 919653"/>
              <a:gd name="connsiteX1268" fmla="*/ 781571 w 1304516"/>
              <a:gd name="connsiteY1268" fmla="*/ 117721 h 919653"/>
              <a:gd name="connsiteX1269" fmla="*/ 775374 w 1304516"/>
              <a:gd name="connsiteY1269" fmla="*/ 117667 h 919653"/>
              <a:gd name="connsiteX1270" fmla="*/ 770926 w 1304516"/>
              <a:gd name="connsiteY1270" fmla="*/ 117304 h 919653"/>
              <a:gd name="connsiteX1271" fmla="*/ 767836 w 1304516"/>
              <a:gd name="connsiteY1271" fmla="*/ 117923 h 919653"/>
              <a:gd name="connsiteX1272" fmla="*/ 765661 w 1304516"/>
              <a:gd name="connsiteY1272" fmla="*/ 119406 h 919653"/>
              <a:gd name="connsiteX1273" fmla="*/ 764075 w 1304516"/>
              <a:gd name="connsiteY1273" fmla="*/ 124812 h 919653"/>
              <a:gd name="connsiteX1274" fmla="*/ 762276 w 1304516"/>
              <a:gd name="connsiteY1274" fmla="*/ 131158 h 919653"/>
              <a:gd name="connsiteX1275" fmla="*/ 759300 w 1304516"/>
              <a:gd name="connsiteY1275" fmla="*/ 134129 h 919653"/>
              <a:gd name="connsiteX1276" fmla="*/ 753610 w 1304516"/>
              <a:gd name="connsiteY1276" fmla="*/ 134038 h 919653"/>
              <a:gd name="connsiteX1277" fmla="*/ 752122 w 1304516"/>
              <a:gd name="connsiteY1277" fmla="*/ 134582 h 919653"/>
              <a:gd name="connsiteX1278" fmla="*/ 749849 w 1304516"/>
              <a:gd name="connsiteY1278" fmla="*/ 136145 h 919653"/>
              <a:gd name="connsiteX1279" fmla="*/ 748803 w 1304516"/>
              <a:gd name="connsiteY1279" fmla="*/ 137311 h 919653"/>
              <a:gd name="connsiteX1280" fmla="*/ 747854 w 1304516"/>
              <a:gd name="connsiteY1280" fmla="*/ 138349 h 919653"/>
              <a:gd name="connsiteX1281" fmla="*/ 744077 w 1304516"/>
              <a:gd name="connsiteY1281" fmla="*/ 140207 h 919653"/>
              <a:gd name="connsiteX1282" fmla="*/ 740807 w 1304516"/>
              <a:gd name="connsiteY1282" fmla="*/ 139494 h 919653"/>
              <a:gd name="connsiteX1283" fmla="*/ 738698 w 1304516"/>
              <a:gd name="connsiteY1283" fmla="*/ 140150 h 919653"/>
              <a:gd name="connsiteX1284" fmla="*/ 734790 w 1304516"/>
              <a:gd name="connsiteY1284" fmla="*/ 140317 h 919653"/>
              <a:gd name="connsiteX1285" fmla="*/ 735329 w 1304516"/>
              <a:gd name="connsiteY1285" fmla="*/ 144264 h 919653"/>
              <a:gd name="connsiteX1286" fmla="*/ 738829 w 1304516"/>
              <a:gd name="connsiteY1286" fmla="*/ 147251 h 919653"/>
              <a:gd name="connsiteX1287" fmla="*/ 741788 w 1304516"/>
              <a:gd name="connsiteY1287" fmla="*/ 150238 h 919653"/>
              <a:gd name="connsiteX1288" fmla="*/ 743113 w 1304516"/>
              <a:gd name="connsiteY1288" fmla="*/ 152985 h 919653"/>
              <a:gd name="connsiteX1289" fmla="*/ 742638 w 1304516"/>
              <a:gd name="connsiteY1289" fmla="*/ 155729 h 919653"/>
              <a:gd name="connsiteX1290" fmla="*/ 738027 w 1304516"/>
              <a:gd name="connsiteY1290" fmla="*/ 157678 h 919653"/>
              <a:gd name="connsiteX1291" fmla="*/ 735378 w 1304516"/>
              <a:gd name="connsiteY1291" fmla="*/ 158221 h 919653"/>
              <a:gd name="connsiteX1292" fmla="*/ 732713 w 1304516"/>
              <a:gd name="connsiteY1292" fmla="*/ 159668 h 919653"/>
              <a:gd name="connsiteX1293" fmla="*/ 733318 w 1304516"/>
              <a:gd name="connsiteY1293" fmla="*/ 162454 h 919653"/>
              <a:gd name="connsiteX1294" fmla="*/ 731601 w 1304516"/>
              <a:gd name="connsiteY1294" fmla="*/ 167857 h 919653"/>
              <a:gd name="connsiteX1295" fmla="*/ 729803 w 1304516"/>
              <a:gd name="connsiteY1295" fmla="*/ 172479 h 919653"/>
              <a:gd name="connsiteX1296" fmla="*/ 727366 w 1304516"/>
              <a:gd name="connsiteY1296" fmla="*/ 176317 h 919653"/>
              <a:gd name="connsiteX1297" fmla="*/ 725731 w 1304516"/>
              <a:gd name="connsiteY1297" fmla="*/ 179293 h 919653"/>
              <a:gd name="connsiteX1298" fmla="*/ 725780 w 1304516"/>
              <a:gd name="connsiteY1298" fmla="*/ 185645 h 919653"/>
              <a:gd name="connsiteX1299" fmla="*/ 727415 w 1304516"/>
              <a:gd name="connsiteY1299" fmla="*/ 190435 h 919653"/>
              <a:gd name="connsiteX1300" fmla="*/ 727644 w 1304516"/>
              <a:gd name="connsiteY1300" fmla="*/ 193180 h 919653"/>
              <a:gd name="connsiteX1301" fmla="*/ 728429 w 1304516"/>
              <a:gd name="connsiteY1301" fmla="*/ 196334 h 919653"/>
              <a:gd name="connsiteX1302" fmla="*/ 726549 w 1304516"/>
              <a:gd name="connsiteY1302" fmla="*/ 197572 h 919653"/>
              <a:gd name="connsiteX1303" fmla="*/ 724685 w 1304516"/>
              <a:gd name="connsiteY1303" fmla="*/ 198792 h 919653"/>
              <a:gd name="connsiteX1304" fmla="*/ 723017 w 1304516"/>
              <a:gd name="connsiteY1304" fmla="*/ 199402 h 919653"/>
              <a:gd name="connsiteX1305" fmla="*/ 722249 w 1304516"/>
              <a:gd name="connsiteY1305" fmla="*/ 202677 h 919653"/>
              <a:gd name="connsiteX1306" fmla="*/ 720499 w 1304516"/>
              <a:gd name="connsiteY1306" fmla="*/ 204897 h 919653"/>
              <a:gd name="connsiteX1307" fmla="*/ 719567 w 1304516"/>
              <a:gd name="connsiteY1307" fmla="*/ 205326 h 919653"/>
              <a:gd name="connsiteX1308" fmla="*/ 718455 w 1304516"/>
              <a:gd name="connsiteY1308" fmla="*/ 205197 h 919653"/>
              <a:gd name="connsiteX1309" fmla="*/ 718210 w 1304516"/>
              <a:gd name="connsiteY1309" fmla="*/ 205386 h 919653"/>
              <a:gd name="connsiteX1310" fmla="*/ 717523 w 1304516"/>
              <a:gd name="connsiteY1310" fmla="*/ 205934 h 919653"/>
              <a:gd name="connsiteX1311" fmla="*/ 714596 w 1304516"/>
              <a:gd name="connsiteY1311" fmla="*/ 207666 h 919653"/>
              <a:gd name="connsiteX1312" fmla="*/ 714334 w 1304516"/>
              <a:gd name="connsiteY1312" fmla="*/ 207818 h 919653"/>
              <a:gd name="connsiteX1313" fmla="*/ 711767 w 1304516"/>
              <a:gd name="connsiteY1313" fmla="*/ 208282 h 919653"/>
              <a:gd name="connsiteX1314" fmla="*/ 709429 w 1304516"/>
              <a:gd name="connsiteY1314" fmla="*/ 209610 h 919653"/>
              <a:gd name="connsiteX1315" fmla="*/ 705586 w 1304516"/>
              <a:gd name="connsiteY1315" fmla="*/ 213052 h 919653"/>
              <a:gd name="connsiteX1316" fmla="*/ 701613 w 1304516"/>
              <a:gd name="connsiteY1316" fmla="*/ 212336 h 919653"/>
              <a:gd name="connsiteX1317" fmla="*/ 698621 w 1304516"/>
              <a:gd name="connsiteY1317" fmla="*/ 211848 h 919653"/>
              <a:gd name="connsiteX1318" fmla="*/ 698572 w 1304516"/>
              <a:gd name="connsiteY1318" fmla="*/ 211230 h 919653"/>
              <a:gd name="connsiteX1319" fmla="*/ 698000 w 1304516"/>
              <a:gd name="connsiteY1319" fmla="*/ 210651 h 919653"/>
              <a:gd name="connsiteX1320" fmla="*/ 695056 w 1304516"/>
              <a:gd name="connsiteY1320" fmla="*/ 211278 h 919653"/>
              <a:gd name="connsiteX1321" fmla="*/ 694288 w 1304516"/>
              <a:gd name="connsiteY1321" fmla="*/ 211458 h 919653"/>
              <a:gd name="connsiteX1322" fmla="*/ 693699 w 1304516"/>
              <a:gd name="connsiteY1322" fmla="*/ 211220 h 919653"/>
              <a:gd name="connsiteX1323" fmla="*/ 693045 w 1304516"/>
              <a:gd name="connsiteY1323" fmla="*/ 210957 h 919653"/>
              <a:gd name="connsiteX1324" fmla="*/ 691132 w 1304516"/>
              <a:gd name="connsiteY1324" fmla="*/ 209458 h 919653"/>
              <a:gd name="connsiteX1325" fmla="*/ 690821 w 1304516"/>
              <a:gd name="connsiteY1325" fmla="*/ 209214 h 919653"/>
              <a:gd name="connsiteX1326" fmla="*/ 688777 w 1304516"/>
              <a:gd name="connsiteY1326" fmla="*/ 209144 h 919653"/>
              <a:gd name="connsiteX1327" fmla="*/ 687420 w 1304516"/>
              <a:gd name="connsiteY1327" fmla="*/ 208271 h 919653"/>
              <a:gd name="connsiteX1328" fmla="*/ 687044 w 1304516"/>
              <a:gd name="connsiteY1328" fmla="*/ 207342 h 919653"/>
              <a:gd name="connsiteX1329" fmla="*/ 687355 w 1304516"/>
              <a:gd name="connsiteY1329" fmla="*/ 206353 h 919653"/>
              <a:gd name="connsiteX1330" fmla="*/ 686652 w 1304516"/>
              <a:gd name="connsiteY1330" fmla="*/ 205566 h 919653"/>
              <a:gd name="connsiteX1331" fmla="*/ 685638 w 1304516"/>
              <a:gd name="connsiteY1331" fmla="*/ 204427 h 919653"/>
              <a:gd name="connsiteX1332" fmla="*/ 684951 w 1304516"/>
              <a:gd name="connsiteY1332" fmla="*/ 204176 h 919653"/>
              <a:gd name="connsiteX1333" fmla="*/ 684722 w 1304516"/>
              <a:gd name="connsiteY1333" fmla="*/ 203535 h 919653"/>
              <a:gd name="connsiteX1334" fmla="*/ 685393 w 1304516"/>
              <a:gd name="connsiteY1334" fmla="*/ 202598 h 919653"/>
              <a:gd name="connsiteX1335" fmla="*/ 686079 w 1304516"/>
              <a:gd name="connsiteY1335" fmla="*/ 201707 h 919653"/>
              <a:gd name="connsiteX1336" fmla="*/ 685900 w 1304516"/>
              <a:gd name="connsiteY1336" fmla="*/ 201433 h 919653"/>
              <a:gd name="connsiteX1337" fmla="*/ 685524 w 1304516"/>
              <a:gd name="connsiteY1337" fmla="*/ 200900 h 919653"/>
              <a:gd name="connsiteX1338" fmla="*/ 684755 w 1304516"/>
              <a:gd name="connsiteY1338" fmla="*/ 200844 h 919653"/>
              <a:gd name="connsiteX1339" fmla="*/ 683725 w 1304516"/>
              <a:gd name="connsiteY1339" fmla="*/ 200769 h 919653"/>
              <a:gd name="connsiteX1340" fmla="*/ 682842 w 1304516"/>
              <a:gd name="connsiteY1340" fmla="*/ 199104 h 919653"/>
              <a:gd name="connsiteX1341" fmla="*/ 682139 w 1304516"/>
              <a:gd name="connsiteY1341" fmla="*/ 197791 h 919653"/>
              <a:gd name="connsiteX1342" fmla="*/ 676874 w 1304516"/>
              <a:gd name="connsiteY1342" fmla="*/ 195438 h 919653"/>
              <a:gd name="connsiteX1343" fmla="*/ 673456 w 1304516"/>
              <a:gd name="connsiteY1343" fmla="*/ 195924 h 919653"/>
              <a:gd name="connsiteX1344" fmla="*/ 671821 w 1304516"/>
              <a:gd name="connsiteY1344" fmla="*/ 195922 h 919653"/>
              <a:gd name="connsiteX1345" fmla="*/ 669221 w 1304516"/>
              <a:gd name="connsiteY1345" fmla="*/ 195592 h 919653"/>
              <a:gd name="connsiteX1346" fmla="*/ 667570 w 1304516"/>
              <a:gd name="connsiteY1346" fmla="*/ 193792 h 919653"/>
              <a:gd name="connsiteX1347" fmla="*/ 664937 w 1304516"/>
              <a:gd name="connsiteY1347" fmla="*/ 186267 h 919653"/>
              <a:gd name="connsiteX1348" fmla="*/ 659689 w 1304516"/>
              <a:gd name="connsiteY1348" fmla="*/ 180702 h 919653"/>
              <a:gd name="connsiteX1349" fmla="*/ 657072 w 1304516"/>
              <a:gd name="connsiteY1349" fmla="*/ 177429 h 919653"/>
              <a:gd name="connsiteX1350" fmla="*/ 653769 w 1304516"/>
              <a:gd name="connsiteY1350" fmla="*/ 171866 h 919653"/>
              <a:gd name="connsiteX1351" fmla="*/ 655061 w 1304516"/>
              <a:gd name="connsiteY1351" fmla="*/ 168926 h 919653"/>
              <a:gd name="connsiteX1352" fmla="*/ 656451 w 1304516"/>
              <a:gd name="connsiteY1352" fmla="*/ 168519 h 919653"/>
              <a:gd name="connsiteX1353" fmla="*/ 658021 w 1304516"/>
              <a:gd name="connsiteY1353" fmla="*/ 168482 h 919653"/>
              <a:gd name="connsiteX1354" fmla="*/ 659787 w 1304516"/>
              <a:gd name="connsiteY1354" fmla="*/ 168441 h 919653"/>
              <a:gd name="connsiteX1355" fmla="*/ 662141 w 1304516"/>
              <a:gd name="connsiteY1355" fmla="*/ 167545 h 919653"/>
              <a:gd name="connsiteX1356" fmla="*/ 666948 w 1304516"/>
              <a:gd name="connsiteY1356" fmla="*/ 165425 h 919653"/>
              <a:gd name="connsiteX1357" fmla="*/ 670268 w 1304516"/>
              <a:gd name="connsiteY1357" fmla="*/ 163794 h 919653"/>
              <a:gd name="connsiteX1358" fmla="*/ 672475 w 1304516"/>
              <a:gd name="connsiteY1358" fmla="*/ 162407 h 919653"/>
              <a:gd name="connsiteX1359" fmla="*/ 674306 w 1304516"/>
              <a:gd name="connsiteY1359" fmla="*/ 154972 h 919653"/>
              <a:gd name="connsiteX1360" fmla="*/ 677642 w 1304516"/>
              <a:gd name="connsiteY1360" fmla="*/ 152933 h 919653"/>
              <a:gd name="connsiteX1361" fmla="*/ 684788 w 1304516"/>
              <a:gd name="connsiteY1361" fmla="*/ 149182 h 919653"/>
              <a:gd name="connsiteX1362" fmla="*/ 688287 w 1304516"/>
              <a:gd name="connsiteY1362" fmla="*/ 147877 h 919653"/>
              <a:gd name="connsiteX1363" fmla="*/ 693650 w 1304516"/>
              <a:gd name="connsiteY1363" fmla="*/ 147231 h 919653"/>
              <a:gd name="connsiteX1364" fmla="*/ 696086 w 1304516"/>
              <a:gd name="connsiteY1364" fmla="*/ 145763 h 919653"/>
              <a:gd name="connsiteX1365" fmla="*/ 699667 w 1304516"/>
              <a:gd name="connsiteY1365" fmla="*/ 143234 h 919653"/>
              <a:gd name="connsiteX1366" fmla="*/ 700714 w 1304516"/>
              <a:gd name="connsiteY1366" fmla="*/ 140619 h 919653"/>
              <a:gd name="connsiteX1367" fmla="*/ 700125 w 1304516"/>
              <a:gd name="connsiteY1367" fmla="*/ 138240 h 919653"/>
              <a:gd name="connsiteX1368" fmla="*/ 699831 w 1304516"/>
              <a:gd name="connsiteY1368" fmla="*/ 137051 h 919653"/>
              <a:gd name="connsiteX1369" fmla="*/ 699716 w 1304516"/>
              <a:gd name="connsiteY1369" fmla="*/ 136533 h 919653"/>
              <a:gd name="connsiteX1370" fmla="*/ 696740 w 1304516"/>
              <a:gd name="connsiteY1370" fmla="*/ 129829 h 919653"/>
              <a:gd name="connsiteX1371" fmla="*/ 693454 w 1304516"/>
              <a:gd name="connsiteY1371" fmla="*/ 123125 h 919653"/>
              <a:gd name="connsiteX1372" fmla="*/ 691312 w 1304516"/>
              <a:gd name="connsiteY1372" fmla="*/ 117730 h 919653"/>
              <a:gd name="connsiteX1373" fmla="*/ 687191 w 1304516"/>
              <a:gd name="connsiteY1373" fmla="*/ 108901 h 919653"/>
              <a:gd name="connsiteX1374" fmla="*/ 680814 w 1304516"/>
              <a:gd name="connsiteY1374" fmla="*/ 104156 h 919653"/>
              <a:gd name="connsiteX1375" fmla="*/ 676383 w 1304516"/>
              <a:gd name="connsiteY1375" fmla="*/ 100230 h 919653"/>
              <a:gd name="connsiteX1376" fmla="*/ 673603 w 1304516"/>
              <a:gd name="connsiteY1376" fmla="*/ 98429 h 919653"/>
              <a:gd name="connsiteX1377" fmla="*/ 673587 w 1304516"/>
              <a:gd name="connsiteY1377" fmla="*/ 94018 h 919653"/>
              <a:gd name="connsiteX1378" fmla="*/ 672737 w 1304516"/>
              <a:gd name="connsiteY1378" fmla="*/ 88300 h 919653"/>
              <a:gd name="connsiteX1379" fmla="*/ 672720 w 1304516"/>
              <a:gd name="connsiteY1379" fmla="*/ 84215 h 919653"/>
              <a:gd name="connsiteX1380" fmla="*/ 673996 w 1304516"/>
              <a:gd name="connsiteY1380" fmla="*/ 78174 h 919653"/>
              <a:gd name="connsiteX1381" fmla="*/ 675942 w 1304516"/>
              <a:gd name="connsiteY1381" fmla="*/ 74583 h 919653"/>
              <a:gd name="connsiteX1382" fmla="*/ 676449 w 1304516"/>
              <a:gd name="connsiteY1382" fmla="*/ 70779 h 919653"/>
              <a:gd name="connsiteX1383" fmla="*/ 676563 w 1304516"/>
              <a:gd name="connsiteY1383" fmla="*/ 70009 h 919653"/>
              <a:gd name="connsiteX1384" fmla="*/ 674421 w 1304516"/>
              <a:gd name="connsiteY1384" fmla="*/ 66250 h 919653"/>
              <a:gd name="connsiteX1385" fmla="*/ 671641 w 1304516"/>
              <a:gd name="connsiteY1385" fmla="*/ 64288 h 919653"/>
              <a:gd name="connsiteX1386" fmla="*/ 667880 w 1304516"/>
              <a:gd name="connsiteY1386" fmla="*/ 61996 h 919653"/>
              <a:gd name="connsiteX1387" fmla="*/ 663466 w 1304516"/>
              <a:gd name="connsiteY1387" fmla="*/ 57582 h 919653"/>
              <a:gd name="connsiteX1388" fmla="*/ 653966 w 1304516"/>
              <a:gd name="connsiteY1388" fmla="*/ 49405 h 919653"/>
              <a:gd name="connsiteX1389" fmla="*/ 649060 w 1304516"/>
              <a:gd name="connsiteY1389" fmla="*/ 45317 h 919653"/>
              <a:gd name="connsiteX1390" fmla="*/ 646182 w 1304516"/>
              <a:gd name="connsiteY1390" fmla="*/ 42649 h 919653"/>
              <a:gd name="connsiteX1391" fmla="*/ 642193 w 1304516"/>
              <a:gd name="connsiteY1391" fmla="*/ 38940 h 919653"/>
              <a:gd name="connsiteX1392" fmla="*/ 639560 w 1304516"/>
              <a:gd name="connsiteY1392" fmla="*/ 35835 h 919653"/>
              <a:gd name="connsiteX1393" fmla="*/ 635976 w 1304516"/>
              <a:gd name="connsiteY1393" fmla="*/ 35178 h 919653"/>
              <a:gd name="connsiteX1394" fmla="*/ 631249 w 1304516"/>
              <a:gd name="connsiteY1394" fmla="*/ 34846 h 919653"/>
              <a:gd name="connsiteX1395" fmla="*/ 628973 w 1304516"/>
              <a:gd name="connsiteY1395" fmla="*/ 35660 h 919653"/>
              <a:gd name="connsiteX1396" fmla="*/ 628664 w 1304516"/>
              <a:gd name="connsiteY1396" fmla="*/ 39251 h 919653"/>
              <a:gd name="connsiteX1397" fmla="*/ 628520 w 1304516"/>
              <a:gd name="connsiteY1397" fmla="*/ 43007 h 919653"/>
              <a:gd name="connsiteX1398" fmla="*/ 622041 w 1304516"/>
              <a:gd name="connsiteY1398" fmla="*/ 44039 h 919653"/>
              <a:gd name="connsiteX1399" fmla="*/ 620380 w 1304516"/>
              <a:gd name="connsiteY1399" fmla="*/ 44303 h 919653"/>
              <a:gd name="connsiteX1400" fmla="*/ 617113 w 1304516"/>
              <a:gd name="connsiteY1400" fmla="*/ 42830 h 919653"/>
              <a:gd name="connsiteX1401" fmla="*/ 612687 w 1304516"/>
              <a:gd name="connsiteY1401" fmla="*/ 37436 h 919653"/>
              <a:gd name="connsiteX1402" fmla="*/ 607981 w 1304516"/>
              <a:gd name="connsiteY1402" fmla="*/ 36254 h 919653"/>
              <a:gd name="connsiteX1403" fmla="*/ 607453 w 1304516"/>
              <a:gd name="connsiteY1403" fmla="*/ 35665 h 919653"/>
              <a:gd name="connsiteX1404" fmla="*/ 607131 w 1304516"/>
              <a:gd name="connsiteY1404" fmla="*/ 35309 h 919653"/>
              <a:gd name="connsiteX1405" fmla="*/ 605038 w 1304516"/>
              <a:gd name="connsiteY1405" fmla="*/ 31306 h 919653"/>
              <a:gd name="connsiteX1406" fmla="*/ 602240 w 1304516"/>
              <a:gd name="connsiteY1406" fmla="*/ 28281 h 919653"/>
              <a:gd name="connsiteX1407" fmla="*/ 601354 w 1304516"/>
              <a:gd name="connsiteY1407" fmla="*/ 26036 h 919653"/>
              <a:gd name="connsiteX1408" fmla="*/ 593374 w 1304516"/>
              <a:gd name="connsiteY1408" fmla="*/ 20597 h 919653"/>
              <a:gd name="connsiteX1409" fmla="*/ 588973 w 1304516"/>
              <a:gd name="connsiteY1409" fmla="*/ 20266 h 919653"/>
              <a:gd name="connsiteX1410" fmla="*/ 587012 w 1304516"/>
              <a:gd name="connsiteY1410" fmla="*/ 19284 h 919653"/>
              <a:gd name="connsiteX1411" fmla="*/ 585365 w 1304516"/>
              <a:gd name="connsiteY1411" fmla="*/ 16018 h 919653"/>
              <a:gd name="connsiteX1412" fmla="*/ 584218 w 1304516"/>
              <a:gd name="connsiteY1412" fmla="*/ 14546 h 919653"/>
              <a:gd name="connsiteX1413" fmla="*/ 583403 w 1304516"/>
              <a:gd name="connsiteY1413" fmla="*/ 14546 h 919653"/>
              <a:gd name="connsiteX1414" fmla="*/ 580475 w 1304516"/>
              <a:gd name="connsiteY1414" fmla="*/ 15522 h 919653"/>
              <a:gd name="connsiteX1415" fmla="*/ 575766 w 1304516"/>
              <a:gd name="connsiteY1415" fmla="*/ 18781 h 919653"/>
              <a:gd name="connsiteX1416" fmla="*/ 574783 w 1304516"/>
              <a:gd name="connsiteY1416" fmla="*/ 17636 h 919653"/>
              <a:gd name="connsiteX1417" fmla="*/ 577530 w 1304516"/>
              <a:gd name="connsiteY1417" fmla="*/ 13233 h 919653"/>
              <a:gd name="connsiteX1418" fmla="*/ 581963 w 1304516"/>
              <a:gd name="connsiteY1418" fmla="*/ 2533 h 919653"/>
              <a:gd name="connsiteX1419" fmla="*/ 579836 w 1304516"/>
              <a:gd name="connsiteY1419" fmla="*/ 1972 h 919653"/>
              <a:gd name="connsiteX1420" fmla="*/ 578356 w 1304516"/>
              <a:gd name="connsiteY1420" fmla="*/ 1167 h 919653"/>
              <a:gd name="connsiteX1421" fmla="*/ 576882 w 1304516"/>
              <a:gd name="connsiteY1421" fmla="*/ 368 h 919653"/>
              <a:gd name="connsiteX1422" fmla="*/ 575741 w 1304516"/>
              <a:gd name="connsiteY1422" fmla="*/ 312 h 919653"/>
              <a:gd name="connsiteX1423" fmla="*/ 574709 w 1304516"/>
              <a:gd name="connsiteY1423" fmla="*/ 263 h 919653"/>
              <a:gd name="connsiteX1424" fmla="*/ 572819 w 1304516"/>
              <a:gd name="connsiteY1424" fmla="*/ 1525 h 919653"/>
              <a:gd name="connsiteX1425" fmla="*/ 569520 w 1304516"/>
              <a:gd name="connsiteY1425" fmla="*/ 1833 h 919653"/>
              <a:gd name="connsiteX1426" fmla="*/ 568355 w 1304516"/>
              <a:gd name="connsiteY1426" fmla="*/ 2405 h 919653"/>
              <a:gd name="connsiteX1427" fmla="*/ 566006 w 1304516"/>
              <a:gd name="connsiteY1427" fmla="*/ 3559 h 919653"/>
              <a:gd name="connsiteX1428" fmla="*/ 563505 w 1304516"/>
              <a:gd name="connsiteY1428" fmla="*/ 7410 h 919653"/>
              <a:gd name="connsiteX1429" fmla="*/ 559858 w 1304516"/>
              <a:gd name="connsiteY1429" fmla="*/ 10080 h 919653"/>
              <a:gd name="connsiteX1430" fmla="*/ 559470 w 1304516"/>
              <a:gd name="connsiteY1430" fmla="*/ 10365 h 919653"/>
              <a:gd name="connsiteX1431" fmla="*/ 559047 w 1304516"/>
              <a:gd name="connsiteY1431" fmla="*/ 10481 h 919653"/>
              <a:gd name="connsiteX1432" fmla="*/ 556721 w 1304516"/>
              <a:gd name="connsiteY1432" fmla="*/ 11115 h 919653"/>
              <a:gd name="connsiteX1433" fmla="*/ 555372 w 1304516"/>
              <a:gd name="connsiteY1433" fmla="*/ 13318 h 919653"/>
              <a:gd name="connsiteX1434" fmla="*/ 554413 w 1304516"/>
              <a:gd name="connsiteY1434" fmla="*/ 13754 h 919653"/>
              <a:gd name="connsiteX1435" fmla="*/ 553678 w 1304516"/>
              <a:gd name="connsiteY1435" fmla="*/ 14090 h 919653"/>
              <a:gd name="connsiteX1436" fmla="*/ 553999 w 1304516"/>
              <a:gd name="connsiteY1436" fmla="*/ 16833 h 919653"/>
              <a:gd name="connsiteX1437" fmla="*/ 554105 w 1304516"/>
              <a:gd name="connsiteY1437" fmla="*/ 17749 h 919653"/>
              <a:gd name="connsiteX1438" fmla="*/ 552876 w 1304516"/>
              <a:gd name="connsiteY1438" fmla="*/ 23418 h 919653"/>
              <a:gd name="connsiteX1439" fmla="*/ 551767 w 1304516"/>
              <a:gd name="connsiteY1439" fmla="*/ 26119 h 919653"/>
              <a:gd name="connsiteX1440" fmla="*/ 552331 w 1304516"/>
              <a:gd name="connsiteY1440" fmla="*/ 26951 h 919653"/>
              <a:gd name="connsiteX1441" fmla="*/ 554061 w 1304516"/>
              <a:gd name="connsiteY1441" fmla="*/ 29506 h 919653"/>
              <a:gd name="connsiteX1442" fmla="*/ 554373 w 1304516"/>
              <a:gd name="connsiteY1442" fmla="*/ 30521 h 919653"/>
              <a:gd name="connsiteX1443" fmla="*/ 555055 w 1304516"/>
              <a:gd name="connsiteY1443" fmla="*/ 32742 h 919653"/>
              <a:gd name="connsiteX1444" fmla="*/ 554839 w 1304516"/>
              <a:gd name="connsiteY1444" fmla="*/ 34223 h 919653"/>
              <a:gd name="connsiteX1445" fmla="*/ 555421 w 1304516"/>
              <a:gd name="connsiteY1445" fmla="*/ 36277 h 919653"/>
              <a:gd name="connsiteX1446" fmla="*/ 555129 w 1304516"/>
              <a:gd name="connsiteY1446" fmla="*/ 37300 h 919653"/>
              <a:gd name="connsiteX1447" fmla="*/ 555088 w 1304516"/>
              <a:gd name="connsiteY1447" fmla="*/ 37446 h 919653"/>
              <a:gd name="connsiteX1448" fmla="*/ 554805 w 1304516"/>
              <a:gd name="connsiteY1448" fmla="*/ 37843 h 919653"/>
              <a:gd name="connsiteX1449" fmla="*/ 554002 w 1304516"/>
              <a:gd name="connsiteY1449" fmla="*/ 38971 h 919653"/>
              <a:gd name="connsiteX1450" fmla="*/ 554125 w 1304516"/>
              <a:gd name="connsiteY1450" fmla="*/ 41574 h 919653"/>
              <a:gd name="connsiteX1451" fmla="*/ 554133 w 1304516"/>
              <a:gd name="connsiteY1451" fmla="*/ 41758 h 919653"/>
              <a:gd name="connsiteX1452" fmla="*/ 553495 w 1304516"/>
              <a:gd name="connsiteY1452" fmla="*/ 45829 h 919653"/>
              <a:gd name="connsiteX1453" fmla="*/ 553762 w 1304516"/>
              <a:gd name="connsiteY1453" fmla="*/ 46385 h 919653"/>
              <a:gd name="connsiteX1454" fmla="*/ 554689 w 1304516"/>
              <a:gd name="connsiteY1454" fmla="*/ 48328 h 919653"/>
              <a:gd name="connsiteX1455" fmla="*/ 554089 w 1304516"/>
              <a:gd name="connsiteY1455" fmla="*/ 49778 h 919653"/>
              <a:gd name="connsiteX1456" fmla="*/ 552786 w 1304516"/>
              <a:gd name="connsiteY1456" fmla="*/ 49940 h 919653"/>
              <a:gd name="connsiteX1457" fmla="*/ 550323 w 1304516"/>
              <a:gd name="connsiteY1457" fmla="*/ 46181 h 919653"/>
              <a:gd name="connsiteX1458" fmla="*/ 550304 w 1304516"/>
              <a:gd name="connsiteY1458" fmla="*/ 42261 h 919653"/>
              <a:gd name="connsiteX1459" fmla="*/ 549314 w 1304516"/>
              <a:gd name="connsiteY1459" fmla="*/ 40137 h 919653"/>
              <a:gd name="connsiteX1460" fmla="*/ 547185 w 1304516"/>
              <a:gd name="connsiteY1460" fmla="*/ 38012 h 919653"/>
              <a:gd name="connsiteX1461" fmla="*/ 535141 w 1304516"/>
              <a:gd name="connsiteY1461" fmla="*/ 40611 h 919653"/>
              <a:gd name="connsiteX1462" fmla="*/ 533838 w 1304516"/>
              <a:gd name="connsiteY1462" fmla="*/ 40610 h 919653"/>
              <a:gd name="connsiteX1463" fmla="*/ 532211 w 1304516"/>
              <a:gd name="connsiteY1463" fmla="*/ 41261 h 919653"/>
              <a:gd name="connsiteX1464" fmla="*/ 531079 w 1304516"/>
              <a:gd name="connsiteY1464" fmla="*/ 42892 h 919653"/>
              <a:gd name="connsiteX1465" fmla="*/ 530438 w 1304516"/>
              <a:gd name="connsiteY1465" fmla="*/ 45177 h 919653"/>
              <a:gd name="connsiteX1466" fmla="*/ 528326 w 1304516"/>
              <a:gd name="connsiteY1466" fmla="*/ 46154 h 919653"/>
              <a:gd name="connsiteX1467" fmla="*/ 527992 w 1304516"/>
              <a:gd name="connsiteY1467" fmla="*/ 44848 h 919653"/>
              <a:gd name="connsiteX1468" fmla="*/ 525870 w 1304516"/>
              <a:gd name="connsiteY1468" fmla="*/ 44029 h 919653"/>
              <a:gd name="connsiteX1469" fmla="*/ 524802 w 1304516"/>
              <a:gd name="connsiteY1469" fmla="*/ 43833 h 919653"/>
              <a:gd name="connsiteX1470" fmla="*/ 524076 w 1304516"/>
              <a:gd name="connsiteY1470" fmla="*/ 43700 h 919653"/>
              <a:gd name="connsiteX1471" fmla="*/ 520822 w 1304516"/>
              <a:gd name="connsiteY1471" fmla="*/ 44676 h 919653"/>
              <a:gd name="connsiteX1472" fmla="*/ 517894 w 1304516"/>
              <a:gd name="connsiteY1472" fmla="*/ 45489 h 919653"/>
              <a:gd name="connsiteX1473" fmla="*/ 513134 w 1304516"/>
              <a:gd name="connsiteY1473" fmla="*/ 45003 h 919653"/>
              <a:gd name="connsiteX1474" fmla="*/ 512758 w 1304516"/>
              <a:gd name="connsiteY1474" fmla="*/ 48462 h 919653"/>
              <a:gd name="connsiteX1475" fmla="*/ 513969 w 1304516"/>
              <a:gd name="connsiteY1475" fmla="*/ 50031 h 919653"/>
              <a:gd name="connsiteX1476" fmla="*/ 514856 w 1304516"/>
              <a:gd name="connsiteY1476" fmla="*/ 55740 h 919653"/>
              <a:gd name="connsiteX1477" fmla="*/ 514753 w 1304516"/>
              <a:gd name="connsiteY1477" fmla="*/ 56574 h 919653"/>
              <a:gd name="connsiteX1478" fmla="*/ 514635 w 1304516"/>
              <a:gd name="connsiteY1478" fmla="*/ 57530 h 919653"/>
              <a:gd name="connsiteX1479" fmla="*/ 514975 w 1304516"/>
              <a:gd name="connsiteY1479" fmla="*/ 62547 h 919653"/>
              <a:gd name="connsiteX1480" fmla="*/ 513153 w 1304516"/>
              <a:gd name="connsiteY1480" fmla="*/ 62019 h 919653"/>
              <a:gd name="connsiteX1481" fmla="*/ 511330 w 1304516"/>
              <a:gd name="connsiteY1481" fmla="*/ 61490 h 919653"/>
              <a:gd name="connsiteX1482" fmla="*/ 509035 w 1304516"/>
              <a:gd name="connsiteY1482" fmla="*/ 58106 h 919653"/>
              <a:gd name="connsiteX1483" fmla="*/ 505972 w 1304516"/>
              <a:gd name="connsiteY1483" fmla="*/ 55821 h 919653"/>
              <a:gd name="connsiteX1484" fmla="*/ 504538 w 1304516"/>
              <a:gd name="connsiteY1484" fmla="*/ 52826 h 919653"/>
              <a:gd name="connsiteX1485" fmla="*/ 502919 w 1304516"/>
              <a:gd name="connsiteY1485" fmla="*/ 51308 h 919653"/>
              <a:gd name="connsiteX1486" fmla="*/ 501302 w 1304516"/>
              <a:gd name="connsiteY1486" fmla="*/ 49796 h 919653"/>
              <a:gd name="connsiteX1487" fmla="*/ 500576 w 1304516"/>
              <a:gd name="connsiteY1487" fmla="*/ 48761 h 919653"/>
              <a:gd name="connsiteX1488" fmla="*/ 499850 w 1304516"/>
              <a:gd name="connsiteY1488" fmla="*/ 47728 h 919653"/>
              <a:gd name="connsiteX1489" fmla="*/ 497692 w 1304516"/>
              <a:gd name="connsiteY1489" fmla="*/ 40261 h 919653"/>
              <a:gd name="connsiteX1490" fmla="*/ 496913 w 1304516"/>
              <a:gd name="connsiteY1490" fmla="*/ 38762 h 919653"/>
              <a:gd name="connsiteX1491" fmla="*/ 494219 w 1304516"/>
              <a:gd name="connsiteY1491" fmla="*/ 36154 h 919653"/>
              <a:gd name="connsiteX1492" fmla="*/ 490950 w 1304516"/>
              <a:gd name="connsiteY1492" fmla="*/ 34027 h 919653"/>
              <a:gd name="connsiteX1493" fmla="*/ 488839 w 1304516"/>
              <a:gd name="connsiteY1493" fmla="*/ 35495 h 919653"/>
              <a:gd name="connsiteX1494" fmla="*/ 491313 w 1304516"/>
              <a:gd name="connsiteY1494" fmla="*/ 41539 h 919653"/>
              <a:gd name="connsiteX1495" fmla="*/ 493457 w 1304516"/>
              <a:gd name="connsiteY1495" fmla="*/ 46441 h 919653"/>
              <a:gd name="connsiteX1496" fmla="*/ 492652 w 1304516"/>
              <a:gd name="connsiteY1496" fmla="*/ 48398 h 919653"/>
              <a:gd name="connsiteX1497" fmla="*/ 489881 w 1304516"/>
              <a:gd name="connsiteY1497" fmla="*/ 48069 h 919653"/>
              <a:gd name="connsiteX1498" fmla="*/ 486606 w 1304516"/>
              <a:gd name="connsiteY1498" fmla="*/ 45126 h 919653"/>
              <a:gd name="connsiteX1499" fmla="*/ 482855 w 1304516"/>
              <a:gd name="connsiteY1499" fmla="*/ 44469 h 919653"/>
              <a:gd name="connsiteX1500" fmla="*/ 485320 w 1304516"/>
              <a:gd name="connsiteY1500" fmla="*/ 48717 h 919653"/>
              <a:gd name="connsiteX1501" fmla="*/ 491056 w 1304516"/>
              <a:gd name="connsiteY1501" fmla="*/ 55256 h 919653"/>
              <a:gd name="connsiteX1502" fmla="*/ 501340 w 1304516"/>
              <a:gd name="connsiteY1502" fmla="*/ 63420 h 919653"/>
              <a:gd name="connsiteX1503" fmla="*/ 502182 w 1304516"/>
              <a:gd name="connsiteY1503" fmla="*/ 64087 h 919653"/>
              <a:gd name="connsiteX1504" fmla="*/ 509208 w 1304516"/>
              <a:gd name="connsiteY1504" fmla="*/ 67853 h 919653"/>
              <a:gd name="connsiteX1505" fmla="*/ 514120 w 1304516"/>
              <a:gd name="connsiteY1505" fmla="*/ 72431 h 919653"/>
              <a:gd name="connsiteX1506" fmla="*/ 518386 w 1304516"/>
              <a:gd name="connsiteY1506" fmla="*/ 78316 h 919653"/>
              <a:gd name="connsiteX1507" fmla="*/ 516759 w 1304516"/>
              <a:gd name="connsiteY1507" fmla="*/ 78968 h 919653"/>
              <a:gd name="connsiteX1508" fmla="*/ 512517 w 1304516"/>
              <a:gd name="connsiteY1508" fmla="*/ 77982 h 919653"/>
              <a:gd name="connsiteX1509" fmla="*/ 508111 w 1304516"/>
              <a:gd name="connsiteY1509" fmla="*/ 76344 h 919653"/>
              <a:gd name="connsiteX1510" fmla="*/ 504195 w 1304516"/>
              <a:gd name="connsiteY1510" fmla="*/ 75359 h 919653"/>
              <a:gd name="connsiteX1511" fmla="*/ 496426 w 1304516"/>
              <a:gd name="connsiteY1511" fmla="*/ 74763 h 919653"/>
              <a:gd name="connsiteX1512" fmla="*/ 495478 w 1304516"/>
              <a:gd name="connsiteY1512" fmla="*/ 73904 h 919653"/>
              <a:gd name="connsiteX1513" fmla="*/ 493771 w 1304516"/>
              <a:gd name="connsiteY1513" fmla="*/ 73971 h 919653"/>
              <a:gd name="connsiteX1514" fmla="*/ 490440 w 1304516"/>
              <a:gd name="connsiteY1514" fmla="*/ 76076 h 919653"/>
              <a:gd name="connsiteX1515" fmla="*/ 489256 w 1304516"/>
              <a:gd name="connsiteY1515" fmla="*/ 76239 h 919653"/>
              <a:gd name="connsiteX1516" fmla="*/ 488021 w 1304516"/>
              <a:gd name="connsiteY1516" fmla="*/ 75907 h 919653"/>
              <a:gd name="connsiteX1517" fmla="*/ 484045 w 1304516"/>
              <a:gd name="connsiteY1517" fmla="*/ 72679 h 919653"/>
              <a:gd name="connsiteX1518" fmla="*/ 481811 w 1304516"/>
              <a:gd name="connsiteY1518" fmla="*/ 69842 h 919653"/>
              <a:gd name="connsiteX1519" fmla="*/ 481375 w 1304516"/>
              <a:gd name="connsiteY1519" fmla="*/ 69290 h 919653"/>
              <a:gd name="connsiteX1520" fmla="*/ 479408 w 1304516"/>
              <a:gd name="connsiteY1520" fmla="*/ 71738 h 919653"/>
              <a:gd name="connsiteX1521" fmla="*/ 479426 w 1304516"/>
              <a:gd name="connsiteY1521" fmla="*/ 75003 h 919653"/>
              <a:gd name="connsiteX1522" fmla="*/ 482462 w 1304516"/>
              <a:gd name="connsiteY1522" fmla="*/ 77662 h 919653"/>
              <a:gd name="connsiteX1523" fmla="*/ 483860 w 1304516"/>
              <a:gd name="connsiteY1523" fmla="*/ 79295 h 919653"/>
              <a:gd name="connsiteX1524" fmla="*/ 485279 w 1304516"/>
              <a:gd name="connsiteY1524" fmla="*/ 79755 h 919653"/>
              <a:gd name="connsiteX1525" fmla="*/ 485986 w 1304516"/>
              <a:gd name="connsiteY1525" fmla="*/ 80793 h 919653"/>
              <a:gd name="connsiteX1526" fmla="*/ 487153 w 1304516"/>
              <a:gd name="connsiteY1526" fmla="*/ 82511 h 919653"/>
              <a:gd name="connsiteX1527" fmla="*/ 487716 w 1304516"/>
              <a:gd name="connsiteY1527" fmla="*/ 85675 h 919653"/>
              <a:gd name="connsiteX1528" fmla="*/ 489158 w 1304516"/>
              <a:gd name="connsiteY1528" fmla="*/ 88239 h 919653"/>
              <a:gd name="connsiteX1529" fmla="*/ 494992 w 1304516"/>
              <a:gd name="connsiteY1529" fmla="*/ 92337 h 919653"/>
              <a:gd name="connsiteX1530" fmla="*/ 497285 w 1304516"/>
              <a:gd name="connsiteY1530" fmla="*/ 94628 h 919653"/>
              <a:gd name="connsiteX1531" fmla="*/ 499080 w 1304516"/>
              <a:gd name="connsiteY1531" fmla="*/ 95120 h 919653"/>
              <a:gd name="connsiteX1532" fmla="*/ 500818 w 1304516"/>
              <a:gd name="connsiteY1532" fmla="*/ 98784 h 919653"/>
              <a:gd name="connsiteX1533" fmla="*/ 503181 w 1304516"/>
              <a:gd name="connsiteY1533" fmla="*/ 101860 h 919653"/>
              <a:gd name="connsiteX1534" fmla="*/ 506059 w 1304516"/>
              <a:gd name="connsiteY1534" fmla="*/ 107233 h 919653"/>
              <a:gd name="connsiteX1535" fmla="*/ 507880 w 1304516"/>
              <a:gd name="connsiteY1535" fmla="*/ 109370 h 919653"/>
              <a:gd name="connsiteX1536" fmla="*/ 510493 w 1304516"/>
              <a:gd name="connsiteY1536" fmla="*/ 114069 h 919653"/>
              <a:gd name="connsiteX1537" fmla="*/ 511543 w 1304516"/>
              <a:gd name="connsiteY1537" fmla="*/ 115248 h 919653"/>
              <a:gd name="connsiteX1538" fmla="*/ 512890 w 1304516"/>
              <a:gd name="connsiteY1538" fmla="*/ 119954 h 919653"/>
              <a:gd name="connsiteX1539" fmla="*/ 513386 w 1304516"/>
              <a:gd name="connsiteY1539" fmla="*/ 120234 h 919653"/>
              <a:gd name="connsiteX1540" fmla="*/ 513881 w 1304516"/>
              <a:gd name="connsiteY1540" fmla="*/ 120515 h 919653"/>
              <a:gd name="connsiteX1541" fmla="*/ 515173 w 1304516"/>
              <a:gd name="connsiteY1541" fmla="*/ 123241 h 919653"/>
              <a:gd name="connsiteX1542" fmla="*/ 515096 w 1304516"/>
              <a:gd name="connsiteY1542" fmla="*/ 126704 h 919653"/>
              <a:gd name="connsiteX1543" fmla="*/ 516209 w 1304516"/>
              <a:gd name="connsiteY1543" fmla="*/ 127760 h 919653"/>
              <a:gd name="connsiteX1544" fmla="*/ 516628 w 1304516"/>
              <a:gd name="connsiteY1544" fmla="*/ 129073 h 919653"/>
              <a:gd name="connsiteX1545" fmla="*/ 516821 w 1304516"/>
              <a:gd name="connsiteY1545" fmla="*/ 129680 h 919653"/>
              <a:gd name="connsiteX1546" fmla="*/ 518608 w 1304516"/>
              <a:gd name="connsiteY1546" fmla="*/ 132841 h 919653"/>
              <a:gd name="connsiteX1547" fmla="*/ 517851 w 1304516"/>
              <a:gd name="connsiteY1547" fmla="*/ 135807 h 919653"/>
              <a:gd name="connsiteX1548" fmla="*/ 518217 w 1304516"/>
              <a:gd name="connsiteY1548" fmla="*/ 137107 h 919653"/>
              <a:gd name="connsiteX1549" fmla="*/ 516958 w 1304516"/>
              <a:gd name="connsiteY1549" fmla="*/ 141494 h 919653"/>
              <a:gd name="connsiteX1550" fmla="*/ 512517 w 1304516"/>
              <a:gd name="connsiteY1550" fmla="*/ 142195 h 919653"/>
              <a:gd name="connsiteX1551" fmla="*/ 506153 w 1304516"/>
              <a:gd name="connsiteY1551" fmla="*/ 143371 h 919653"/>
              <a:gd name="connsiteX1552" fmla="*/ 505838 w 1304516"/>
              <a:gd name="connsiteY1552" fmla="*/ 144607 h 919653"/>
              <a:gd name="connsiteX1553" fmla="*/ 506397 w 1304516"/>
              <a:gd name="connsiteY1553" fmla="*/ 146824 h 919653"/>
              <a:gd name="connsiteX1554" fmla="*/ 506508 w 1304516"/>
              <a:gd name="connsiteY1554" fmla="*/ 147269 h 919653"/>
              <a:gd name="connsiteX1555" fmla="*/ 505637 w 1304516"/>
              <a:gd name="connsiteY1555" fmla="*/ 147946 h 919653"/>
              <a:gd name="connsiteX1556" fmla="*/ 505843 w 1304516"/>
              <a:gd name="connsiteY1556" fmla="*/ 148567 h 919653"/>
              <a:gd name="connsiteX1557" fmla="*/ 505871 w 1304516"/>
              <a:gd name="connsiteY1557" fmla="*/ 148752 h 919653"/>
              <a:gd name="connsiteX1558" fmla="*/ 505629 w 1304516"/>
              <a:gd name="connsiteY1558" fmla="*/ 149988 h 919653"/>
              <a:gd name="connsiteX1559" fmla="*/ 506417 w 1304516"/>
              <a:gd name="connsiteY1559" fmla="*/ 150858 h 919653"/>
              <a:gd name="connsiteX1560" fmla="*/ 506117 w 1304516"/>
              <a:gd name="connsiteY1560" fmla="*/ 152093 h 919653"/>
              <a:gd name="connsiteX1561" fmla="*/ 504723 w 1304516"/>
              <a:gd name="connsiteY1561" fmla="*/ 152470 h 919653"/>
              <a:gd name="connsiteX1562" fmla="*/ 504316 w 1304516"/>
              <a:gd name="connsiteY1562" fmla="*/ 152582 h 919653"/>
              <a:gd name="connsiteX1563" fmla="*/ 501168 w 1304516"/>
              <a:gd name="connsiteY1563" fmla="*/ 153623 h 919653"/>
              <a:gd name="connsiteX1564" fmla="*/ 499364 w 1304516"/>
              <a:gd name="connsiteY1564" fmla="*/ 151332 h 919653"/>
              <a:gd name="connsiteX1565" fmla="*/ 497067 w 1304516"/>
              <a:gd name="connsiteY1565" fmla="*/ 148224 h 919653"/>
              <a:gd name="connsiteX1566" fmla="*/ 489886 w 1304516"/>
              <a:gd name="connsiteY1566" fmla="*/ 145601 h 919653"/>
              <a:gd name="connsiteX1567" fmla="*/ 486293 w 1304516"/>
              <a:gd name="connsiteY1567" fmla="*/ 144290 h 919653"/>
              <a:gd name="connsiteX1568" fmla="*/ 483523 w 1304516"/>
              <a:gd name="connsiteY1568" fmla="*/ 144123 h 919653"/>
              <a:gd name="connsiteX1569" fmla="*/ 478827 w 1304516"/>
              <a:gd name="connsiteY1569" fmla="*/ 144975 h 919653"/>
              <a:gd name="connsiteX1570" fmla="*/ 478150 w 1304516"/>
              <a:gd name="connsiteY1570" fmla="*/ 145096 h 919653"/>
              <a:gd name="connsiteX1571" fmla="*/ 474905 w 1304516"/>
              <a:gd name="connsiteY1571" fmla="*/ 147545 h 919653"/>
              <a:gd name="connsiteX1572" fmla="*/ 471826 w 1304516"/>
              <a:gd name="connsiteY1572" fmla="*/ 150974 h 919653"/>
              <a:gd name="connsiteX1573" fmla="*/ 460808 w 1304516"/>
              <a:gd name="connsiteY1573" fmla="*/ 163547 h 919653"/>
              <a:gd name="connsiteX1574" fmla="*/ 459194 w 1304516"/>
              <a:gd name="connsiteY1574" fmla="*/ 167025 h 919653"/>
              <a:gd name="connsiteX1575" fmla="*/ 458230 w 1304516"/>
              <a:gd name="connsiteY1575" fmla="*/ 169101 h 919653"/>
              <a:gd name="connsiteX1576" fmla="*/ 458262 w 1304516"/>
              <a:gd name="connsiteY1576" fmla="*/ 175642 h 919653"/>
              <a:gd name="connsiteX1577" fmla="*/ 457322 w 1304516"/>
              <a:gd name="connsiteY1577" fmla="*/ 182835 h 919653"/>
              <a:gd name="connsiteX1578" fmla="*/ 458668 w 1304516"/>
              <a:gd name="connsiteY1578" fmla="*/ 191337 h 919653"/>
              <a:gd name="connsiteX1579" fmla="*/ 461292 w 1304516"/>
              <a:gd name="connsiteY1579" fmla="*/ 194611 h 919653"/>
              <a:gd name="connsiteX1580" fmla="*/ 469939 w 1304516"/>
              <a:gd name="connsiteY1580" fmla="*/ 199534 h 919653"/>
              <a:gd name="connsiteX1581" fmla="*/ 468778 w 1304516"/>
              <a:gd name="connsiteY1581" fmla="*/ 200376 h 919653"/>
              <a:gd name="connsiteX1582" fmla="*/ 468071 w 1304516"/>
              <a:gd name="connsiteY1582" fmla="*/ 200890 h 919653"/>
              <a:gd name="connsiteX1583" fmla="*/ 467775 w 1304516"/>
              <a:gd name="connsiteY1583" fmla="*/ 201787 h 919653"/>
              <a:gd name="connsiteX1584" fmla="*/ 466628 w 1304516"/>
              <a:gd name="connsiteY1584" fmla="*/ 205277 h 919653"/>
              <a:gd name="connsiteX1585" fmla="*/ 464289 w 1304516"/>
              <a:gd name="connsiteY1585" fmla="*/ 207641 h 919653"/>
              <a:gd name="connsiteX1586" fmla="*/ 463699 w 1304516"/>
              <a:gd name="connsiteY1586" fmla="*/ 208236 h 919653"/>
              <a:gd name="connsiteX1587" fmla="*/ 460537 w 1304516"/>
              <a:gd name="connsiteY1587" fmla="*/ 212210 h 919653"/>
              <a:gd name="connsiteX1588" fmla="*/ 458838 w 1304516"/>
              <a:gd name="connsiteY1588" fmla="*/ 214345 h 919653"/>
              <a:gd name="connsiteX1589" fmla="*/ 458630 w 1304516"/>
              <a:gd name="connsiteY1589" fmla="*/ 214433 h 919653"/>
              <a:gd name="connsiteX1590" fmla="*/ 457600 w 1304516"/>
              <a:gd name="connsiteY1590" fmla="*/ 214877 h 919653"/>
              <a:gd name="connsiteX1591" fmla="*/ 457155 w 1304516"/>
              <a:gd name="connsiteY1591" fmla="*/ 215948 h 919653"/>
              <a:gd name="connsiteX1592" fmla="*/ 456580 w 1304516"/>
              <a:gd name="connsiteY1592" fmla="*/ 220462 h 919653"/>
              <a:gd name="connsiteX1593" fmla="*/ 455257 w 1304516"/>
              <a:gd name="connsiteY1593" fmla="*/ 221458 h 919653"/>
              <a:gd name="connsiteX1594" fmla="*/ 455025 w 1304516"/>
              <a:gd name="connsiteY1594" fmla="*/ 221633 h 919653"/>
              <a:gd name="connsiteX1595" fmla="*/ 454276 w 1304516"/>
              <a:gd name="connsiteY1595" fmla="*/ 222683 h 919653"/>
              <a:gd name="connsiteX1596" fmla="*/ 454148 w 1304516"/>
              <a:gd name="connsiteY1596" fmla="*/ 223548 h 919653"/>
              <a:gd name="connsiteX1597" fmla="*/ 452350 w 1304516"/>
              <a:gd name="connsiteY1597" fmla="*/ 224140 h 919653"/>
              <a:gd name="connsiteX1598" fmla="*/ 448744 w 1304516"/>
              <a:gd name="connsiteY1598" fmla="*/ 225323 h 919653"/>
              <a:gd name="connsiteX1599" fmla="*/ 448435 w 1304516"/>
              <a:gd name="connsiteY1599" fmla="*/ 225605 h 919653"/>
              <a:gd name="connsiteX1600" fmla="*/ 447999 w 1304516"/>
              <a:gd name="connsiteY1600" fmla="*/ 226002 h 919653"/>
              <a:gd name="connsiteX1601" fmla="*/ 446615 w 1304516"/>
              <a:gd name="connsiteY1601" fmla="*/ 229205 h 919653"/>
              <a:gd name="connsiteX1602" fmla="*/ 446370 w 1304516"/>
              <a:gd name="connsiteY1602" fmla="*/ 229771 h 919653"/>
              <a:gd name="connsiteX1603" fmla="*/ 449447 w 1304516"/>
              <a:gd name="connsiteY1603" fmla="*/ 236792 h 919653"/>
              <a:gd name="connsiteX1604" fmla="*/ 449459 w 1304516"/>
              <a:gd name="connsiteY1604" fmla="*/ 238920 h 919653"/>
              <a:gd name="connsiteX1605" fmla="*/ 448489 w 1304516"/>
              <a:gd name="connsiteY1605" fmla="*/ 240553 h 919653"/>
              <a:gd name="connsiteX1606" fmla="*/ 446381 w 1304516"/>
              <a:gd name="connsiteY1606" fmla="*/ 242677 h 919653"/>
              <a:gd name="connsiteX1607" fmla="*/ 443458 w 1304516"/>
              <a:gd name="connsiteY1607" fmla="*/ 244801 h 919653"/>
              <a:gd name="connsiteX1608" fmla="*/ 437437 w 1304516"/>
              <a:gd name="connsiteY1608" fmla="*/ 246430 h 919653"/>
              <a:gd name="connsiteX1609" fmla="*/ 430939 w 1304516"/>
              <a:gd name="connsiteY1609" fmla="*/ 250184 h 919653"/>
              <a:gd name="connsiteX1610" fmla="*/ 428662 w 1304516"/>
              <a:gd name="connsiteY1610" fmla="*/ 250836 h 919653"/>
              <a:gd name="connsiteX1611" fmla="*/ 426055 w 1304516"/>
              <a:gd name="connsiteY1611" fmla="*/ 250997 h 919653"/>
              <a:gd name="connsiteX1612" fmla="*/ 424955 w 1304516"/>
              <a:gd name="connsiteY1612" fmla="*/ 250689 h 919653"/>
              <a:gd name="connsiteX1613" fmla="*/ 423118 w 1304516"/>
              <a:gd name="connsiteY1613" fmla="*/ 250176 h 919653"/>
              <a:gd name="connsiteX1614" fmla="*/ 423741 w 1304516"/>
              <a:gd name="connsiteY1614" fmla="*/ 244778 h 919653"/>
              <a:gd name="connsiteX1615" fmla="*/ 424057 w 1304516"/>
              <a:gd name="connsiteY1615" fmla="*/ 242487 h 919653"/>
              <a:gd name="connsiteX1616" fmla="*/ 422582 w 1304516"/>
              <a:gd name="connsiteY1616" fmla="*/ 240851 h 919653"/>
              <a:gd name="connsiteX1617" fmla="*/ 418993 w 1304516"/>
              <a:gd name="connsiteY1617" fmla="*/ 240192 h 919653"/>
              <a:gd name="connsiteX1618" fmla="*/ 413448 w 1304516"/>
              <a:gd name="connsiteY1618" fmla="*/ 239040 h 919653"/>
              <a:gd name="connsiteX1619" fmla="*/ 407760 w 1304516"/>
              <a:gd name="connsiteY1619" fmla="*/ 236943 h 919653"/>
              <a:gd name="connsiteX1620" fmla="*/ 407967 w 1304516"/>
              <a:gd name="connsiteY1620" fmla="*/ 240524 h 919653"/>
              <a:gd name="connsiteX1621" fmla="*/ 407992 w 1304516"/>
              <a:gd name="connsiteY1621" fmla="*/ 240967 h 919653"/>
              <a:gd name="connsiteX1622" fmla="*/ 407492 w 1304516"/>
              <a:gd name="connsiteY1622" fmla="*/ 242512 h 919653"/>
              <a:gd name="connsiteX1623" fmla="*/ 407882 w 1304516"/>
              <a:gd name="connsiteY1623" fmla="*/ 244015 h 919653"/>
              <a:gd name="connsiteX1624" fmla="*/ 408103 w 1304516"/>
              <a:gd name="connsiteY1624" fmla="*/ 244865 h 919653"/>
              <a:gd name="connsiteX1625" fmla="*/ 407910 w 1304516"/>
              <a:gd name="connsiteY1625" fmla="*/ 246474 h 919653"/>
              <a:gd name="connsiteX1626" fmla="*/ 408239 w 1304516"/>
              <a:gd name="connsiteY1626" fmla="*/ 247246 h 919653"/>
              <a:gd name="connsiteX1627" fmla="*/ 409017 w 1304516"/>
              <a:gd name="connsiteY1627" fmla="*/ 249075 h 919653"/>
              <a:gd name="connsiteX1628" fmla="*/ 408682 w 1304516"/>
              <a:gd name="connsiteY1628" fmla="*/ 249620 h 919653"/>
              <a:gd name="connsiteX1629" fmla="*/ 408144 w 1304516"/>
              <a:gd name="connsiteY1629" fmla="*/ 250496 h 919653"/>
              <a:gd name="connsiteX1630" fmla="*/ 408388 w 1304516"/>
              <a:gd name="connsiteY1630" fmla="*/ 251858 h 919653"/>
              <a:gd name="connsiteX1631" fmla="*/ 407078 w 1304516"/>
              <a:gd name="connsiteY1631" fmla="*/ 253260 h 919653"/>
              <a:gd name="connsiteX1632" fmla="*/ 406831 w 1304516"/>
              <a:gd name="connsiteY1632" fmla="*/ 253524 h 919653"/>
              <a:gd name="connsiteX1633" fmla="*/ 406439 w 1304516"/>
              <a:gd name="connsiteY1633" fmla="*/ 253451 h 919653"/>
              <a:gd name="connsiteX1634" fmla="*/ 406090 w 1304516"/>
              <a:gd name="connsiteY1634" fmla="*/ 253385 h 919653"/>
              <a:gd name="connsiteX1635" fmla="*/ 405157 w 1304516"/>
              <a:gd name="connsiteY1635" fmla="*/ 253209 h 919653"/>
              <a:gd name="connsiteX1636" fmla="*/ 404489 w 1304516"/>
              <a:gd name="connsiteY1636" fmla="*/ 252576 h 919653"/>
              <a:gd name="connsiteX1637" fmla="*/ 404045 w 1304516"/>
              <a:gd name="connsiteY1637" fmla="*/ 252154 h 919653"/>
              <a:gd name="connsiteX1638" fmla="*/ 402599 w 1304516"/>
              <a:gd name="connsiteY1638" fmla="*/ 251969 h 919653"/>
              <a:gd name="connsiteX1639" fmla="*/ 401564 w 1304516"/>
              <a:gd name="connsiteY1639" fmla="*/ 251837 h 919653"/>
              <a:gd name="connsiteX1640" fmla="*/ 400706 w 1304516"/>
              <a:gd name="connsiteY1640" fmla="*/ 251154 h 919653"/>
              <a:gd name="connsiteX1641" fmla="*/ 400080 w 1304516"/>
              <a:gd name="connsiteY1641" fmla="*/ 250655 h 919653"/>
              <a:gd name="connsiteX1642" fmla="*/ 399553 w 1304516"/>
              <a:gd name="connsiteY1642" fmla="*/ 250032 h 919653"/>
              <a:gd name="connsiteX1643" fmla="*/ 397964 w 1304516"/>
              <a:gd name="connsiteY1643" fmla="*/ 248146 h 919653"/>
              <a:gd name="connsiteX1644" fmla="*/ 396991 w 1304516"/>
              <a:gd name="connsiteY1644" fmla="*/ 246995 h 919653"/>
              <a:gd name="connsiteX1645" fmla="*/ 395446 w 1304516"/>
              <a:gd name="connsiteY1645" fmla="*/ 245937 h 919653"/>
              <a:gd name="connsiteX1646" fmla="*/ 394115 w 1304516"/>
              <a:gd name="connsiteY1646" fmla="*/ 245749 h 919653"/>
              <a:gd name="connsiteX1647" fmla="*/ 393824 w 1304516"/>
              <a:gd name="connsiteY1647" fmla="*/ 245709 h 919653"/>
              <a:gd name="connsiteX1648" fmla="*/ 393212 w 1304516"/>
              <a:gd name="connsiteY1648" fmla="*/ 245620 h 919653"/>
              <a:gd name="connsiteX1649" fmla="*/ 391111 w 1304516"/>
              <a:gd name="connsiteY1649" fmla="*/ 243758 h 919653"/>
              <a:gd name="connsiteX1650" fmla="*/ 387703 w 1304516"/>
              <a:gd name="connsiteY1650" fmla="*/ 242695 h 919653"/>
              <a:gd name="connsiteX1651" fmla="*/ 386655 w 1304516"/>
              <a:gd name="connsiteY1651" fmla="*/ 241601 h 919653"/>
              <a:gd name="connsiteX1652" fmla="*/ 386158 w 1304516"/>
              <a:gd name="connsiteY1652" fmla="*/ 241081 h 919653"/>
              <a:gd name="connsiteX1653" fmla="*/ 385892 w 1304516"/>
              <a:gd name="connsiteY1653" fmla="*/ 240653 h 919653"/>
              <a:gd name="connsiteX1654" fmla="*/ 384431 w 1304516"/>
              <a:gd name="connsiteY1654" fmla="*/ 238292 h 919653"/>
              <a:gd name="connsiteX1655" fmla="*/ 383820 w 1304516"/>
              <a:gd name="connsiteY1655" fmla="*/ 235628 h 919653"/>
              <a:gd name="connsiteX1656" fmla="*/ 378236 w 1304516"/>
              <a:gd name="connsiteY1656" fmla="*/ 235890 h 919653"/>
              <a:gd name="connsiteX1657" fmla="*/ 374487 w 1304516"/>
              <a:gd name="connsiteY1657" fmla="*/ 235723 h 919653"/>
              <a:gd name="connsiteX1658" fmla="*/ 371386 w 1304516"/>
              <a:gd name="connsiteY1658" fmla="*/ 234900 h 919653"/>
              <a:gd name="connsiteX1659" fmla="*/ 370409 w 1304516"/>
              <a:gd name="connsiteY1659" fmla="*/ 234735 h 919653"/>
              <a:gd name="connsiteX1660" fmla="*/ 365336 w 1304516"/>
              <a:gd name="connsiteY1660" fmla="*/ 234953 h 919653"/>
              <a:gd name="connsiteX1661" fmla="*/ 364589 w 1304516"/>
              <a:gd name="connsiteY1661" fmla="*/ 235723 h 919653"/>
              <a:gd name="connsiteX1662" fmla="*/ 363843 w 1304516"/>
              <a:gd name="connsiteY1662" fmla="*/ 236495 h 919653"/>
              <a:gd name="connsiteX1663" fmla="*/ 364025 w 1304516"/>
              <a:gd name="connsiteY1663" fmla="*/ 237485 h 919653"/>
              <a:gd name="connsiteX1664" fmla="*/ 363525 w 1304516"/>
              <a:gd name="connsiteY1664" fmla="*/ 238782 h 919653"/>
              <a:gd name="connsiteX1665" fmla="*/ 362465 w 1304516"/>
              <a:gd name="connsiteY1665" fmla="*/ 239426 h 919653"/>
              <a:gd name="connsiteX1666" fmla="*/ 360789 w 1304516"/>
              <a:gd name="connsiteY1666" fmla="*/ 240445 h 919653"/>
              <a:gd name="connsiteX1667" fmla="*/ 360418 w 1304516"/>
              <a:gd name="connsiteY1667" fmla="*/ 241743 h 919653"/>
              <a:gd name="connsiteX1668" fmla="*/ 360099 w 1304516"/>
              <a:gd name="connsiteY1668" fmla="*/ 242857 h 919653"/>
              <a:gd name="connsiteX1669" fmla="*/ 359581 w 1304516"/>
              <a:gd name="connsiteY1669" fmla="*/ 243370 h 919653"/>
              <a:gd name="connsiteX1670" fmla="*/ 358542 w 1304516"/>
              <a:gd name="connsiteY1670" fmla="*/ 244399 h 919653"/>
              <a:gd name="connsiteX1671" fmla="*/ 357295 w 1304516"/>
              <a:gd name="connsiteY1671" fmla="*/ 246623 h 919653"/>
              <a:gd name="connsiteX1672" fmla="*/ 356113 w 1304516"/>
              <a:gd name="connsiteY1672" fmla="*/ 247362 h 919653"/>
              <a:gd name="connsiteX1673" fmla="*/ 355931 w 1304516"/>
              <a:gd name="connsiteY1673" fmla="*/ 247381 h 919653"/>
              <a:gd name="connsiteX1674" fmla="*/ 354376 w 1304516"/>
              <a:gd name="connsiteY1674" fmla="*/ 247542 h 919653"/>
              <a:gd name="connsiteX1675" fmla="*/ 352388 w 1304516"/>
              <a:gd name="connsiteY1675" fmla="*/ 248526 h 919653"/>
              <a:gd name="connsiteX1676" fmla="*/ 352080 w 1304516"/>
              <a:gd name="connsiteY1676" fmla="*/ 248974 h 919653"/>
              <a:gd name="connsiteX1677" fmla="*/ 351453 w 1304516"/>
              <a:gd name="connsiteY1677" fmla="*/ 249885 h 919653"/>
              <a:gd name="connsiteX1678" fmla="*/ 349778 w 1304516"/>
              <a:gd name="connsiteY1678" fmla="*/ 247308 h 919653"/>
              <a:gd name="connsiteX1679" fmla="*/ 349104 w 1304516"/>
              <a:gd name="connsiteY1679" fmla="*/ 242890 h 919653"/>
              <a:gd name="connsiteX1680" fmla="*/ 347448 w 1304516"/>
              <a:gd name="connsiteY1680" fmla="*/ 237490 h 919653"/>
              <a:gd name="connsiteX1681" fmla="*/ 347754 w 1304516"/>
              <a:gd name="connsiteY1681" fmla="*/ 233728 h 919653"/>
              <a:gd name="connsiteX1682" fmla="*/ 349203 w 1304516"/>
              <a:gd name="connsiteY1682" fmla="*/ 230131 h 919653"/>
              <a:gd name="connsiteX1683" fmla="*/ 348204 w 1304516"/>
              <a:gd name="connsiteY1683" fmla="*/ 226041 h 919653"/>
              <a:gd name="connsiteX1684" fmla="*/ 347530 w 1304516"/>
              <a:gd name="connsiteY1684" fmla="*/ 221460 h 919653"/>
              <a:gd name="connsiteX1685" fmla="*/ 348323 w 1304516"/>
              <a:gd name="connsiteY1685" fmla="*/ 217372 h 919653"/>
              <a:gd name="connsiteX1686" fmla="*/ 349132 w 1304516"/>
              <a:gd name="connsiteY1686" fmla="*/ 216229 h 919653"/>
              <a:gd name="connsiteX1687" fmla="*/ 346357 w 1304516"/>
              <a:gd name="connsiteY1687" fmla="*/ 215244 h 919653"/>
              <a:gd name="connsiteX1688" fmla="*/ 339838 w 1304516"/>
              <a:gd name="connsiteY1688" fmla="*/ 215073 h 919653"/>
              <a:gd name="connsiteX1689" fmla="*/ 326142 w 1304516"/>
              <a:gd name="connsiteY1689" fmla="*/ 213258 h 919653"/>
              <a:gd name="connsiteX1690" fmla="*/ 321159 w 1304516"/>
              <a:gd name="connsiteY1690" fmla="*/ 212031 h 919653"/>
              <a:gd name="connsiteX1691" fmla="*/ 312111 w 1304516"/>
              <a:gd name="connsiteY1691" fmla="*/ 209806 h 919653"/>
              <a:gd name="connsiteX1692" fmla="*/ 303051 w 1304516"/>
              <a:gd name="connsiteY1692" fmla="*/ 211258 h 919653"/>
              <a:gd name="connsiteX1693" fmla="*/ 296473 w 1304516"/>
              <a:gd name="connsiteY1693" fmla="*/ 210606 h 919653"/>
              <a:gd name="connsiteX1694" fmla="*/ 287666 w 1304516"/>
              <a:gd name="connsiteY1694" fmla="*/ 209288 h 919653"/>
              <a:gd name="connsiteX1695" fmla="*/ 283297 w 1304516"/>
              <a:gd name="connsiteY1695" fmla="*/ 209950 h 919653"/>
              <a:gd name="connsiteX1696" fmla="*/ 280177 w 1304516"/>
              <a:gd name="connsiteY1696" fmla="*/ 210423 h 919653"/>
              <a:gd name="connsiteX1697" fmla="*/ 276453 w 1304516"/>
              <a:gd name="connsiteY1697" fmla="*/ 212234 h 919653"/>
              <a:gd name="connsiteX1698" fmla="*/ 276212 w 1304516"/>
              <a:gd name="connsiteY1698" fmla="*/ 209265 h 919653"/>
              <a:gd name="connsiteX1699" fmla="*/ 275089 w 1304516"/>
              <a:gd name="connsiteY1699" fmla="*/ 209669 h 919653"/>
              <a:gd name="connsiteX1700" fmla="*/ 274847 w 1304516"/>
              <a:gd name="connsiteY1700" fmla="*/ 209755 h 919653"/>
              <a:gd name="connsiteX1701" fmla="*/ 273699 w 1304516"/>
              <a:gd name="connsiteY1701" fmla="*/ 209629 h 919653"/>
              <a:gd name="connsiteX1702" fmla="*/ 272551 w 1304516"/>
              <a:gd name="connsiteY1702" fmla="*/ 209502 h 919653"/>
              <a:gd name="connsiteX1703" fmla="*/ 270726 w 1304516"/>
              <a:gd name="connsiteY1703" fmla="*/ 208881 h 919653"/>
              <a:gd name="connsiteX1704" fmla="*/ 268153 w 1304516"/>
              <a:gd name="connsiteY1704" fmla="*/ 208006 h 919653"/>
              <a:gd name="connsiteX1705" fmla="*/ 263123 w 1304516"/>
              <a:gd name="connsiteY1705" fmla="*/ 209044 h 919653"/>
              <a:gd name="connsiteX1706" fmla="*/ 261159 w 1304516"/>
              <a:gd name="connsiteY1706" fmla="*/ 209085 h 919653"/>
              <a:gd name="connsiteX1707" fmla="*/ 257912 w 1304516"/>
              <a:gd name="connsiteY1707" fmla="*/ 209155 h 919653"/>
              <a:gd name="connsiteX1708" fmla="*/ 253971 w 1304516"/>
              <a:gd name="connsiteY1708" fmla="*/ 210254 h 919653"/>
              <a:gd name="connsiteX1709" fmla="*/ 252199 w 1304516"/>
              <a:gd name="connsiteY1709" fmla="*/ 210748 h 919653"/>
              <a:gd name="connsiteX1710" fmla="*/ 249996 w 1304516"/>
              <a:gd name="connsiteY1710" fmla="*/ 211095 h 919653"/>
              <a:gd name="connsiteX1711" fmla="*/ 249574 w 1304516"/>
              <a:gd name="connsiteY1711" fmla="*/ 211160 h 919653"/>
              <a:gd name="connsiteX1712" fmla="*/ 247545 w 1304516"/>
              <a:gd name="connsiteY1712" fmla="*/ 211479 h 919653"/>
              <a:gd name="connsiteX1713" fmla="*/ 246023 w 1304516"/>
              <a:gd name="connsiteY1713" fmla="*/ 211412 h 919653"/>
              <a:gd name="connsiteX1714" fmla="*/ 244568 w 1304516"/>
              <a:gd name="connsiteY1714" fmla="*/ 211348 h 919653"/>
              <a:gd name="connsiteX1715" fmla="*/ 242331 w 1304516"/>
              <a:gd name="connsiteY1715" fmla="*/ 211580 h 919653"/>
              <a:gd name="connsiteX1716" fmla="*/ 240990 w 1304516"/>
              <a:gd name="connsiteY1716" fmla="*/ 211721 h 919653"/>
              <a:gd name="connsiteX1717" fmla="*/ 239630 w 1304516"/>
              <a:gd name="connsiteY1717" fmla="*/ 211863 h 919653"/>
              <a:gd name="connsiteX1718" fmla="*/ 238760 w 1304516"/>
              <a:gd name="connsiteY1718" fmla="*/ 211953 h 919653"/>
              <a:gd name="connsiteX1719" fmla="*/ 236680 w 1304516"/>
              <a:gd name="connsiteY1719" fmla="*/ 212170 h 919653"/>
              <a:gd name="connsiteX1720" fmla="*/ 238431 w 1304516"/>
              <a:gd name="connsiteY1720" fmla="*/ 220022 h 919653"/>
              <a:gd name="connsiteX1721" fmla="*/ 240723 w 1304516"/>
              <a:gd name="connsiteY1721" fmla="*/ 222315 h 919653"/>
              <a:gd name="connsiteX1722" fmla="*/ 241711 w 1304516"/>
              <a:gd name="connsiteY1722" fmla="*/ 224360 h 919653"/>
              <a:gd name="connsiteX1723" fmla="*/ 241554 w 1304516"/>
              <a:gd name="connsiteY1723" fmla="*/ 225588 h 919653"/>
              <a:gd name="connsiteX1724" fmla="*/ 237522 w 1304516"/>
              <a:gd name="connsiteY1724" fmla="*/ 225706 h 919653"/>
              <a:gd name="connsiteX1725" fmla="*/ 236963 w 1304516"/>
              <a:gd name="connsiteY1725" fmla="*/ 227668 h 919653"/>
              <a:gd name="connsiteX1726" fmla="*/ 236896 w 1304516"/>
              <a:gd name="connsiteY1726" fmla="*/ 230734 h 919653"/>
              <a:gd name="connsiteX1727" fmla="*/ 236758 w 1304516"/>
              <a:gd name="connsiteY1727" fmla="*/ 232312 h 919653"/>
              <a:gd name="connsiteX1728" fmla="*/ 235341 w 1304516"/>
              <a:gd name="connsiteY1728" fmla="*/ 233986 h 919653"/>
              <a:gd name="connsiteX1729" fmla="*/ 232984 w 1304516"/>
              <a:gd name="connsiteY1729" fmla="*/ 235415 h 919653"/>
              <a:gd name="connsiteX1730" fmla="*/ 230424 w 1304516"/>
              <a:gd name="connsiteY1730" fmla="*/ 236516 h 919653"/>
              <a:gd name="connsiteX1731" fmla="*/ 227901 w 1304516"/>
              <a:gd name="connsiteY1731" fmla="*/ 237086 h 919653"/>
              <a:gd name="connsiteX1732" fmla="*/ 224761 w 1304516"/>
              <a:gd name="connsiteY1732" fmla="*/ 236591 h 919653"/>
              <a:gd name="connsiteX1733" fmla="*/ 221813 w 1304516"/>
              <a:gd name="connsiteY1733" fmla="*/ 233561 h 919653"/>
              <a:gd name="connsiteX1734" fmla="*/ 219691 w 1304516"/>
              <a:gd name="connsiteY1734" fmla="*/ 232538 h 919653"/>
              <a:gd name="connsiteX1735" fmla="*/ 217328 w 1304516"/>
              <a:gd name="connsiteY1735" fmla="*/ 232534 h 919653"/>
              <a:gd name="connsiteX1736" fmla="*/ 210550 w 1304516"/>
              <a:gd name="connsiteY1736" fmla="*/ 237760 h 919653"/>
              <a:gd name="connsiteX1737" fmla="*/ 207265 w 1304516"/>
              <a:gd name="connsiteY1737" fmla="*/ 239968 h 919653"/>
              <a:gd name="connsiteX1738" fmla="*/ 206759 w 1304516"/>
              <a:gd name="connsiteY1738" fmla="*/ 238960 h 919653"/>
              <a:gd name="connsiteX1739" fmla="*/ 206687 w 1304516"/>
              <a:gd name="connsiteY1739" fmla="*/ 238820 h 919653"/>
              <a:gd name="connsiteX1740" fmla="*/ 207893 w 1304516"/>
              <a:gd name="connsiteY1740" fmla="*/ 237185 h 919653"/>
              <a:gd name="connsiteX1741" fmla="*/ 207339 w 1304516"/>
              <a:gd name="connsiteY1741" fmla="*/ 236007 h 919653"/>
              <a:gd name="connsiteX1742" fmla="*/ 205810 w 1304516"/>
              <a:gd name="connsiteY1742" fmla="*/ 234335 h 919653"/>
              <a:gd name="connsiteX1743" fmla="*/ 205297 w 1304516"/>
              <a:gd name="connsiteY1743" fmla="*/ 233774 h 919653"/>
              <a:gd name="connsiteX1744" fmla="*/ 203969 w 1304516"/>
              <a:gd name="connsiteY1744" fmla="*/ 233669 h 919653"/>
              <a:gd name="connsiteX1745" fmla="*/ 203685 w 1304516"/>
              <a:gd name="connsiteY1745" fmla="*/ 233646 h 919653"/>
              <a:gd name="connsiteX1746" fmla="*/ 202818 w 1304516"/>
              <a:gd name="connsiteY1746" fmla="*/ 232902 h 919653"/>
              <a:gd name="connsiteX1747" fmla="*/ 200980 w 1304516"/>
              <a:gd name="connsiteY1747" fmla="*/ 233203 h 919653"/>
              <a:gd name="connsiteX1748" fmla="*/ 200732 w 1304516"/>
              <a:gd name="connsiteY1748" fmla="*/ 233244 h 919653"/>
              <a:gd name="connsiteX1749" fmla="*/ 199840 w 1304516"/>
              <a:gd name="connsiteY1749" fmla="*/ 233389 h 919653"/>
              <a:gd name="connsiteX1750" fmla="*/ 199623 w 1304516"/>
              <a:gd name="connsiteY1750" fmla="*/ 233296 h 919653"/>
              <a:gd name="connsiteX1751" fmla="*/ 198972 w 1304516"/>
              <a:gd name="connsiteY1751" fmla="*/ 233017 h 919653"/>
              <a:gd name="connsiteX1752" fmla="*/ 197115 w 1304516"/>
              <a:gd name="connsiteY1752" fmla="*/ 231838 h 919653"/>
              <a:gd name="connsiteX1753" fmla="*/ 195094 w 1304516"/>
              <a:gd name="connsiteY1753" fmla="*/ 234102 h 919653"/>
              <a:gd name="connsiteX1754" fmla="*/ 194408 w 1304516"/>
              <a:gd name="connsiteY1754" fmla="*/ 235492 h 919653"/>
              <a:gd name="connsiteX1755" fmla="*/ 194132 w 1304516"/>
              <a:gd name="connsiteY1755" fmla="*/ 237250 h 919653"/>
              <a:gd name="connsiteX1756" fmla="*/ 194029 w 1304516"/>
              <a:gd name="connsiteY1756" fmla="*/ 240972 h 919653"/>
              <a:gd name="connsiteX1757" fmla="*/ 194417 w 1304516"/>
              <a:gd name="connsiteY1757" fmla="*/ 243154 h 919653"/>
              <a:gd name="connsiteX1758" fmla="*/ 193485 w 1304516"/>
              <a:gd name="connsiteY1758" fmla="*/ 243710 h 919653"/>
              <a:gd name="connsiteX1759" fmla="*/ 188831 w 1304516"/>
              <a:gd name="connsiteY1759" fmla="*/ 243884 h 919653"/>
              <a:gd name="connsiteX1760" fmla="*/ 187379 w 1304516"/>
              <a:gd name="connsiteY1760" fmla="*/ 245105 h 919653"/>
              <a:gd name="connsiteX1761" fmla="*/ 186408 w 1304516"/>
              <a:gd name="connsiteY1761" fmla="*/ 245921 h 919653"/>
              <a:gd name="connsiteX1762" fmla="*/ 185732 w 1304516"/>
              <a:gd name="connsiteY1762" fmla="*/ 245972 h 919653"/>
              <a:gd name="connsiteX1763" fmla="*/ 183988 w 1304516"/>
              <a:gd name="connsiteY1763" fmla="*/ 246101 h 919653"/>
              <a:gd name="connsiteX1764" fmla="*/ 181066 w 1304516"/>
              <a:gd name="connsiteY1764" fmla="*/ 248336 h 919653"/>
              <a:gd name="connsiteX1765" fmla="*/ 179797 w 1304516"/>
              <a:gd name="connsiteY1765" fmla="*/ 249307 h 919653"/>
              <a:gd name="connsiteX1766" fmla="*/ 179575 w 1304516"/>
              <a:gd name="connsiteY1766" fmla="*/ 249478 h 919653"/>
              <a:gd name="connsiteX1767" fmla="*/ 177214 w 1304516"/>
              <a:gd name="connsiteY1767" fmla="*/ 251284 h 919653"/>
              <a:gd name="connsiteX1768" fmla="*/ 176962 w 1304516"/>
              <a:gd name="connsiteY1768" fmla="*/ 252274 h 919653"/>
              <a:gd name="connsiteX1769" fmla="*/ 176424 w 1304516"/>
              <a:gd name="connsiteY1769" fmla="*/ 252754 h 919653"/>
              <a:gd name="connsiteX1770" fmla="*/ 175750 w 1304516"/>
              <a:gd name="connsiteY1770" fmla="*/ 253356 h 919653"/>
              <a:gd name="connsiteX1771" fmla="*/ 174475 w 1304516"/>
              <a:gd name="connsiteY1771" fmla="*/ 254496 h 919653"/>
              <a:gd name="connsiteX1772" fmla="*/ 172800 w 1304516"/>
              <a:gd name="connsiteY1772" fmla="*/ 254926 h 919653"/>
              <a:gd name="connsiteX1773" fmla="*/ 166968 w 1304516"/>
              <a:gd name="connsiteY1773" fmla="*/ 255222 h 919653"/>
              <a:gd name="connsiteX1774" fmla="*/ 165797 w 1304516"/>
              <a:gd name="connsiteY1774" fmla="*/ 255619 h 919653"/>
              <a:gd name="connsiteX1775" fmla="*/ 165318 w 1304516"/>
              <a:gd name="connsiteY1775" fmla="*/ 255781 h 919653"/>
              <a:gd name="connsiteX1776" fmla="*/ 164424 w 1304516"/>
              <a:gd name="connsiteY1776" fmla="*/ 256083 h 919653"/>
              <a:gd name="connsiteX1777" fmla="*/ 163763 w 1304516"/>
              <a:gd name="connsiteY1777" fmla="*/ 256682 h 919653"/>
              <a:gd name="connsiteX1778" fmla="*/ 162993 w 1304516"/>
              <a:gd name="connsiteY1778" fmla="*/ 257380 h 919653"/>
              <a:gd name="connsiteX1779" fmla="*/ 162842 w 1304516"/>
              <a:gd name="connsiteY1779" fmla="*/ 257679 h 919653"/>
              <a:gd name="connsiteX1780" fmla="*/ 161933 w 1304516"/>
              <a:gd name="connsiteY1780" fmla="*/ 259481 h 919653"/>
              <a:gd name="connsiteX1781" fmla="*/ 161371 w 1304516"/>
              <a:gd name="connsiteY1781" fmla="*/ 261275 h 919653"/>
              <a:gd name="connsiteX1782" fmla="*/ 161204 w 1304516"/>
              <a:gd name="connsiteY1782" fmla="*/ 264203 h 919653"/>
              <a:gd name="connsiteX1783" fmla="*/ 161047 w 1304516"/>
              <a:gd name="connsiteY1783" fmla="*/ 266968 h 919653"/>
              <a:gd name="connsiteX1784" fmla="*/ 160883 w 1304516"/>
              <a:gd name="connsiteY1784" fmla="*/ 267307 h 919653"/>
              <a:gd name="connsiteX1785" fmla="*/ 160422 w 1304516"/>
              <a:gd name="connsiteY1785" fmla="*/ 268267 h 919653"/>
              <a:gd name="connsiteX1786" fmla="*/ 159808 w 1304516"/>
              <a:gd name="connsiteY1786" fmla="*/ 268734 h 919653"/>
              <a:gd name="connsiteX1787" fmla="*/ 159510 w 1304516"/>
              <a:gd name="connsiteY1787" fmla="*/ 268958 h 919653"/>
              <a:gd name="connsiteX1788" fmla="*/ 159366 w 1304516"/>
              <a:gd name="connsiteY1788" fmla="*/ 269068 h 919653"/>
              <a:gd name="connsiteX1789" fmla="*/ 158807 w 1304516"/>
              <a:gd name="connsiteY1789" fmla="*/ 269236 h 919653"/>
              <a:gd name="connsiteX1790" fmla="*/ 158486 w 1304516"/>
              <a:gd name="connsiteY1790" fmla="*/ 269333 h 919653"/>
              <a:gd name="connsiteX1791" fmla="*/ 157939 w 1304516"/>
              <a:gd name="connsiteY1791" fmla="*/ 269498 h 919653"/>
              <a:gd name="connsiteX1792" fmla="*/ 156509 w 1304516"/>
              <a:gd name="connsiteY1792" fmla="*/ 270795 h 919653"/>
              <a:gd name="connsiteX1793" fmla="*/ 153100 w 1304516"/>
              <a:gd name="connsiteY1793" fmla="*/ 270762 h 919653"/>
              <a:gd name="connsiteX1794" fmla="*/ 152852 w 1304516"/>
              <a:gd name="connsiteY1794" fmla="*/ 270909 h 919653"/>
              <a:gd name="connsiteX1795" fmla="*/ 152539 w 1304516"/>
              <a:gd name="connsiteY1795" fmla="*/ 271095 h 919653"/>
              <a:gd name="connsiteX1796" fmla="*/ 152190 w 1304516"/>
              <a:gd name="connsiteY1796" fmla="*/ 270947 h 919653"/>
              <a:gd name="connsiteX1797" fmla="*/ 151238 w 1304516"/>
              <a:gd name="connsiteY1797" fmla="*/ 270536 h 919653"/>
              <a:gd name="connsiteX1798" fmla="*/ 150312 w 1304516"/>
              <a:gd name="connsiteY1798" fmla="*/ 269609 h 919653"/>
              <a:gd name="connsiteX1799" fmla="*/ 149382 w 1304516"/>
              <a:gd name="connsiteY1799" fmla="*/ 268676 h 919653"/>
              <a:gd name="connsiteX1800" fmla="*/ 149281 w 1304516"/>
              <a:gd name="connsiteY1800" fmla="*/ 267740 h 919653"/>
              <a:gd name="connsiteX1801" fmla="*/ 149199 w 1304516"/>
              <a:gd name="connsiteY1801" fmla="*/ 267004 h 919653"/>
              <a:gd name="connsiteX1802" fmla="*/ 149109 w 1304516"/>
              <a:gd name="connsiteY1802" fmla="*/ 266766 h 919653"/>
              <a:gd name="connsiteX1803" fmla="*/ 148891 w 1304516"/>
              <a:gd name="connsiteY1803" fmla="*/ 266200 h 919653"/>
              <a:gd name="connsiteX1804" fmla="*/ 148285 w 1304516"/>
              <a:gd name="connsiteY1804" fmla="*/ 266105 h 919653"/>
              <a:gd name="connsiteX1805" fmla="*/ 148123 w 1304516"/>
              <a:gd name="connsiteY1805" fmla="*/ 266081 h 919653"/>
              <a:gd name="connsiteX1806" fmla="*/ 148087 w 1304516"/>
              <a:gd name="connsiteY1806" fmla="*/ 265548 h 919653"/>
              <a:gd name="connsiteX1807" fmla="*/ 148089 w 1304516"/>
              <a:gd name="connsiteY1807" fmla="*/ 265021 h 919653"/>
              <a:gd name="connsiteX1808" fmla="*/ 147920 w 1304516"/>
              <a:gd name="connsiteY1808" fmla="*/ 264854 h 919653"/>
              <a:gd name="connsiteX1809" fmla="*/ 147098 w 1304516"/>
              <a:gd name="connsiteY1809" fmla="*/ 264030 h 919653"/>
              <a:gd name="connsiteX1810" fmla="*/ 145981 w 1304516"/>
              <a:gd name="connsiteY1810" fmla="*/ 264213 h 919653"/>
              <a:gd name="connsiteX1811" fmla="*/ 144408 w 1304516"/>
              <a:gd name="connsiteY1811" fmla="*/ 272407 h 919653"/>
              <a:gd name="connsiteX1812" fmla="*/ 143129 w 1304516"/>
              <a:gd name="connsiteY1812" fmla="*/ 277314 h 919653"/>
              <a:gd name="connsiteX1813" fmla="*/ 141434 w 1304516"/>
              <a:gd name="connsiteY1813" fmla="*/ 280504 h 919653"/>
              <a:gd name="connsiteX1814" fmla="*/ 140139 w 1304516"/>
              <a:gd name="connsiteY1814" fmla="*/ 281974 h 919653"/>
              <a:gd name="connsiteX1815" fmla="*/ 138597 w 1304516"/>
              <a:gd name="connsiteY1815" fmla="*/ 283282 h 919653"/>
              <a:gd name="connsiteX1816" fmla="*/ 136077 w 1304516"/>
              <a:gd name="connsiteY1816" fmla="*/ 284425 h 919653"/>
              <a:gd name="connsiteX1817" fmla="*/ 134202 w 1304516"/>
              <a:gd name="connsiteY1817" fmla="*/ 284177 h 919653"/>
              <a:gd name="connsiteX1818" fmla="*/ 132648 w 1304516"/>
              <a:gd name="connsiteY1818" fmla="*/ 283029 h 919653"/>
              <a:gd name="connsiteX1819" fmla="*/ 132633 w 1304516"/>
              <a:gd name="connsiteY1819" fmla="*/ 280084 h 919653"/>
              <a:gd name="connsiteX1820" fmla="*/ 134406 w 1304516"/>
              <a:gd name="connsiteY1820" fmla="*/ 276241 h 919653"/>
              <a:gd name="connsiteX1821" fmla="*/ 136510 w 1304516"/>
              <a:gd name="connsiteY1821" fmla="*/ 273380 h 919653"/>
              <a:gd name="connsiteX1822" fmla="*/ 137068 w 1304516"/>
              <a:gd name="connsiteY1822" fmla="*/ 271007 h 919653"/>
              <a:gd name="connsiteX1823" fmla="*/ 135835 w 1304516"/>
              <a:gd name="connsiteY1823" fmla="*/ 268715 h 919653"/>
              <a:gd name="connsiteX1824" fmla="*/ 133224 w 1304516"/>
              <a:gd name="connsiteY1824" fmla="*/ 267976 h 919653"/>
              <a:gd name="connsiteX1825" fmla="*/ 131513 w 1304516"/>
              <a:gd name="connsiteY1825" fmla="*/ 268219 h 919653"/>
              <a:gd name="connsiteX1826" fmla="*/ 129662 w 1304516"/>
              <a:gd name="connsiteY1826" fmla="*/ 272471 h 919653"/>
              <a:gd name="connsiteX1827" fmla="*/ 125714 w 1304516"/>
              <a:gd name="connsiteY1827" fmla="*/ 281138 h 919653"/>
              <a:gd name="connsiteX1828" fmla="*/ 123433 w 1304516"/>
              <a:gd name="connsiteY1828" fmla="*/ 281137 h 919653"/>
              <a:gd name="connsiteX1829" fmla="*/ 119435 w 1304516"/>
              <a:gd name="connsiteY1829" fmla="*/ 279986 h 919653"/>
              <a:gd name="connsiteX1830" fmla="*/ 115470 w 1304516"/>
              <a:gd name="connsiteY1830" fmla="*/ 289465 h 919653"/>
              <a:gd name="connsiteX1831" fmla="*/ 113911 w 1304516"/>
              <a:gd name="connsiteY1831" fmla="*/ 292679 h 919653"/>
              <a:gd name="connsiteX1832" fmla="*/ 113972 w 1304516"/>
              <a:gd name="connsiteY1832" fmla="*/ 293484 h 919653"/>
              <a:gd name="connsiteX1833" fmla="*/ 115826 w 1304516"/>
              <a:gd name="connsiteY1833" fmla="*/ 296273 h 919653"/>
              <a:gd name="connsiteX1834" fmla="*/ 117119 w 1304516"/>
              <a:gd name="connsiteY1834" fmla="*/ 299741 h 919653"/>
              <a:gd name="connsiteX1835" fmla="*/ 118063 w 1304516"/>
              <a:gd name="connsiteY1835" fmla="*/ 300971 h 919653"/>
              <a:gd name="connsiteX1836" fmla="*/ 118356 w 1304516"/>
              <a:gd name="connsiteY1836" fmla="*/ 301354 h 919653"/>
              <a:gd name="connsiteX1837" fmla="*/ 118725 w 1304516"/>
              <a:gd name="connsiteY1837" fmla="*/ 302900 h 919653"/>
              <a:gd name="connsiteX1838" fmla="*/ 119093 w 1304516"/>
              <a:gd name="connsiteY1838" fmla="*/ 304450 h 919653"/>
              <a:gd name="connsiteX1839" fmla="*/ 120944 w 1304516"/>
              <a:gd name="connsiteY1839" fmla="*/ 308105 h 919653"/>
              <a:gd name="connsiteX1840" fmla="*/ 121125 w 1304516"/>
              <a:gd name="connsiteY1840" fmla="*/ 308229 h 919653"/>
              <a:gd name="connsiteX1841" fmla="*/ 122121 w 1304516"/>
              <a:gd name="connsiteY1841" fmla="*/ 308913 h 919653"/>
              <a:gd name="connsiteX1842" fmla="*/ 122244 w 1304516"/>
              <a:gd name="connsiteY1842" fmla="*/ 309470 h 919653"/>
              <a:gd name="connsiteX1843" fmla="*/ 121622 w 1304516"/>
              <a:gd name="connsiteY1843" fmla="*/ 310149 h 919653"/>
              <a:gd name="connsiteX1844" fmla="*/ 120506 w 1304516"/>
              <a:gd name="connsiteY1844" fmla="*/ 310271 h 919653"/>
              <a:gd name="connsiteX1845" fmla="*/ 120803 w 1304516"/>
              <a:gd name="connsiteY1845" fmla="*/ 315347 h 919653"/>
              <a:gd name="connsiteX1846" fmla="*/ 121596 w 1304516"/>
              <a:gd name="connsiteY1846" fmla="*/ 316539 h 919653"/>
              <a:gd name="connsiteX1847" fmla="*/ 121793 w 1304516"/>
              <a:gd name="connsiteY1847" fmla="*/ 316835 h 919653"/>
              <a:gd name="connsiteX1848" fmla="*/ 121976 w 1304516"/>
              <a:gd name="connsiteY1848" fmla="*/ 318135 h 919653"/>
              <a:gd name="connsiteX1849" fmla="*/ 121351 w 1304516"/>
              <a:gd name="connsiteY1849" fmla="*/ 319682 h 919653"/>
              <a:gd name="connsiteX1850" fmla="*/ 121989 w 1304516"/>
              <a:gd name="connsiteY1850" fmla="*/ 320262 h 919653"/>
              <a:gd name="connsiteX1851" fmla="*/ 122345 w 1304516"/>
              <a:gd name="connsiteY1851" fmla="*/ 321173 h 919653"/>
              <a:gd name="connsiteX1852" fmla="*/ 122832 w 1304516"/>
              <a:gd name="connsiteY1852" fmla="*/ 322532 h 919653"/>
              <a:gd name="connsiteX1853" fmla="*/ 122893 w 1304516"/>
              <a:gd name="connsiteY1853" fmla="*/ 323384 h 919653"/>
              <a:gd name="connsiteX1854" fmla="*/ 122953 w 1304516"/>
              <a:gd name="connsiteY1854" fmla="*/ 324265 h 919653"/>
              <a:gd name="connsiteX1855" fmla="*/ 125254 w 1304516"/>
              <a:gd name="connsiteY1855" fmla="*/ 329610 h 919653"/>
              <a:gd name="connsiteX1856" fmla="*/ 128688 w 1304516"/>
              <a:gd name="connsiteY1856" fmla="*/ 337586 h 919653"/>
              <a:gd name="connsiteX1857" fmla="*/ 142145 w 1304516"/>
              <a:gd name="connsiteY1857" fmla="*/ 339874 h 919653"/>
              <a:gd name="connsiteX1858" fmla="*/ 145389 w 1304516"/>
              <a:gd name="connsiteY1858" fmla="*/ 341973 h 919653"/>
              <a:gd name="connsiteX1859" fmla="*/ 145837 w 1304516"/>
              <a:gd name="connsiteY1859" fmla="*/ 345018 h 919653"/>
              <a:gd name="connsiteX1860" fmla="*/ 147093 w 1304516"/>
              <a:gd name="connsiteY1860" fmla="*/ 349294 h 919653"/>
              <a:gd name="connsiteX1861" fmla="*/ 148700 w 1304516"/>
              <a:gd name="connsiteY1861" fmla="*/ 353113 h 919653"/>
              <a:gd name="connsiteX1862" fmla="*/ 147634 w 1304516"/>
              <a:gd name="connsiteY1862" fmla="*/ 356474 h 919653"/>
              <a:gd name="connsiteX1863" fmla="*/ 149827 w 1304516"/>
              <a:gd name="connsiteY1863" fmla="*/ 364188 h 919653"/>
              <a:gd name="connsiteX1864" fmla="*/ 146539 w 1304516"/>
              <a:gd name="connsiteY1864" fmla="*/ 365295 h 919653"/>
              <a:gd name="connsiteX1865" fmla="*/ 145255 w 1304516"/>
              <a:gd name="connsiteY1865" fmla="*/ 365885 h 919653"/>
              <a:gd name="connsiteX1866" fmla="*/ 142380 w 1304516"/>
              <a:gd name="connsiteY1866" fmla="*/ 367205 h 919653"/>
              <a:gd name="connsiteX1867" fmla="*/ 138427 w 1304516"/>
              <a:gd name="connsiteY1867" fmla="*/ 368819 h 919653"/>
              <a:gd name="connsiteX1868" fmla="*/ 137213 w 1304516"/>
              <a:gd name="connsiteY1868" fmla="*/ 369573 h 919653"/>
              <a:gd name="connsiteX1869" fmla="*/ 135863 w 1304516"/>
              <a:gd name="connsiteY1869" fmla="*/ 370411 h 919653"/>
              <a:gd name="connsiteX1870" fmla="*/ 134548 w 1304516"/>
              <a:gd name="connsiteY1870" fmla="*/ 370573 h 919653"/>
              <a:gd name="connsiteX1871" fmla="*/ 131894 w 1304516"/>
              <a:gd name="connsiteY1871" fmla="*/ 370899 h 919653"/>
              <a:gd name="connsiteX1872" fmla="*/ 131070 w 1304516"/>
              <a:gd name="connsiteY1872" fmla="*/ 370222 h 919653"/>
              <a:gd name="connsiteX1873" fmla="*/ 130532 w 1304516"/>
              <a:gd name="connsiteY1873" fmla="*/ 369782 h 919653"/>
              <a:gd name="connsiteX1874" fmla="*/ 130349 w 1304516"/>
              <a:gd name="connsiteY1874" fmla="*/ 368667 h 919653"/>
              <a:gd name="connsiteX1875" fmla="*/ 126708 w 1304516"/>
              <a:gd name="connsiteY1875" fmla="*/ 366888 h 919653"/>
              <a:gd name="connsiteX1876" fmla="*/ 124101 w 1304516"/>
              <a:gd name="connsiteY1876" fmla="*/ 367131 h 919653"/>
              <a:gd name="connsiteX1877" fmla="*/ 121006 w 1304516"/>
              <a:gd name="connsiteY1877" fmla="*/ 367292 h 919653"/>
              <a:gd name="connsiteX1878" fmla="*/ 116769 w 1304516"/>
              <a:gd name="connsiteY1878" fmla="*/ 367287 h 919653"/>
              <a:gd name="connsiteX1879" fmla="*/ 110240 w 1304516"/>
              <a:gd name="connsiteY1879" fmla="*/ 369080 h 919653"/>
              <a:gd name="connsiteX1880" fmla="*/ 103834 w 1304516"/>
              <a:gd name="connsiteY1880" fmla="*/ 375132 h 919653"/>
              <a:gd name="connsiteX1881" fmla="*/ 99365 w 1304516"/>
              <a:gd name="connsiteY1881" fmla="*/ 377336 h 919653"/>
              <a:gd name="connsiteX1882" fmla="*/ 96299 w 1304516"/>
              <a:gd name="connsiteY1882" fmla="*/ 370977 h 919653"/>
              <a:gd name="connsiteX1883" fmla="*/ 94100 w 1304516"/>
              <a:gd name="connsiteY1883" fmla="*/ 369203 h 919653"/>
              <a:gd name="connsiteX1884" fmla="*/ 91659 w 1304516"/>
              <a:gd name="connsiteY1884" fmla="*/ 369013 h 919653"/>
              <a:gd name="connsiteX1885" fmla="*/ 89447 w 1304516"/>
              <a:gd name="connsiteY1885" fmla="*/ 369838 h 919653"/>
              <a:gd name="connsiteX1886" fmla="*/ 85069 w 1304516"/>
              <a:gd name="connsiteY1886" fmla="*/ 371481 h 919653"/>
              <a:gd name="connsiteX1887" fmla="*/ 82226 w 1304516"/>
              <a:gd name="connsiteY1887" fmla="*/ 372549 h 919653"/>
              <a:gd name="connsiteX1888" fmla="*/ 79876 w 1304516"/>
              <a:gd name="connsiteY1888" fmla="*/ 377106 h 919653"/>
              <a:gd name="connsiteX1889" fmla="*/ 79281 w 1304516"/>
              <a:gd name="connsiteY1889" fmla="*/ 379828 h 919653"/>
              <a:gd name="connsiteX1890" fmla="*/ 77651 w 1304516"/>
              <a:gd name="connsiteY1890" fmla="*/ 382466 h 919653"/>
              <a:gd name="connsiteX1891" fmla="*/ 76984 w 1304516"/>
              <a:gd name="connsiteY1891" fmla="*/ 383545 h 919653"/>
              <a:gd name="connsiteX1892" fmla="*/ 76408 w 1304516"/>
              <a:gd name="connsiteY1892" fmla="*/ 384478 h 919653"/>
              <a:gd name="connsiteX1893" fmla="*/ 76872 w 1304516"/>
              <a:gd name="connsiteY1893" fmla="*/ 386025 h 919653"/>
              <a:gd name="connsiteX1894" fmla="*/ 77739 w 1304516"/>
              <a:gd name="connsiteY1894" fmla="*/ 386707 h 919653"/>
              <a:gd name="connsiteX1895" fmla="*/ 78190 w 1304516"/>
              <a:gd name="connsiteY1895" fmla="*/ 388484 h 919653"/>
              <a:gd name="connsiteX1896" fmla="*/ 78416 w 1304516"/>
              <a:gd name="connsiteY1896" fmla="*/ 389371 h 919653"/>
              <a:gd name="connsiteX1897" fmla="*/ 78344 w 1304516"/>
              <a:gd name="connsiteY1897" fmla="*/ 393952 h 919653"/>
              <a:gd name="connsiteX1898" fmla="*/ 77381 w 1304516"/>
              <a:gd name="connsiteY1898" fmla="*/ 396228 h 919653"/>
              <a:gd name="connsiteX1899" fmla="*/ 73797 w 1304516"/>
              <a:gd name="connsiteY1899" fmla="*/ 396387 h 919653"/>
              <a:gd name="connsiteX1900" fmla="*/ 69884 w 1304516"/>
              <a:gd name="connsiteY1900" fmla="*/ 395892 h 919653"/>
              <a:gd name="connsiteX1901" fmla="*/ 66462 w 1304516"/>
              <a:gd name="connsiteY1901" fmla="*/ 395887 h 919653"/>
              <a:gd name="connsiteX1902" fmla="*/ 59462 w 1304516"/>
              <a:gd name="connsiteY1902" fmla="*/ 391097 h 919653"/>
              <a:gd name="connsiteX1903" fmla="*/ 55392 w 1304516"/>
              <a:gd name="connsiteY1903" fmla="*/ 391272 h 919653"/>
              <a:gd name="connsiteX1904" fmla="*/ 50395 w 1304516"/>
              <a:gd name="connsiteY1904" fmla="*/ 391122 h 919653"/>
              <a:gd name="connsiteX1905" fmla="*/ 48186 w 1304516"/>
              <a:gd name="connsiteY1905" fmla="*/ 391267 h 919653"/>
              <a:gd name="connsiteX1906" fmla="*/ 46323 w 1304516"/>
              <a:gd name="connsiteY1906" fmla="*/ 391635 h 919653"/>
              <a:gd name="connsiteX1907" fmla="*/ 44373 w 1304516"/>
              <a:gd name="connsiteY1907" fmla="*/ 395009 h 919653"/>
              <a:gd name="connsiteX1908" fmla="*/ 45473 w 1304516"/>
              <a:gd name="connsiteY1908" fmla="*/ 396680 h 919653"/>
              <a:gd name="connsiteX1909" fmla="*/ 46536 w 1304516"/>
              <a:gd name="connsiteY1909" fmla="*/ 398294 h 919653"/>
              <a:gd name="connsiteX1910" fmla="*/ 48392 w 1304516"/>
              <a:gd name="connsiteY1910" fmla="*/ 399721 h 919653"/>
              <a:gd name="connsiteX1911" fmla="*/ 49639 w 1304516"/>
              <a:gd name="connsiteY1911" fmla="*/ 401989 h 919653"/>
              <a:gd name="connsiteX1912" fmla="*/ 49515 w 1304516"/>
              <a:gd name="connsiteY1912" fmla="*/ 403573 h 919653"/>
              <a:gd name="connsiteX1913" fmla="*/ 48228 w 1304516"/>
              <a:gd name="connsiteY1913" fmla="*/ 404950 h 919653"/>
              <a:gd name="connsiteX1914" fmla="*/ 43110 w 1304516"/>
              <a:gd name="connsiteY1914" fmla="*/ 405706 h 919653"/>
              <a:gd name="connsiteX1915" fmla="*/ 38574 w 1304516"/>
              <a:gd name="connsiteY1915" fmla="*/ 406227 h 919653"/>
              <a:gd name="connsiteX1916" fmla="*/ 33103 w 1304516"/>
              <a:gd name="connsiteY1916" fmla="*/ 407781 h 919653"/>
              <a:gd name="connsiteX1917" fmla="*/ 29948 w 1304516"/>
              <a:gd name="connsiteY1917" fmla="*/ 410882 h 919653"/>
              <a:gd name="connsiteX1918" fmla="*/ 29238 w 1304516"/>
              <a:gd name="connsiteY1918" fmla="*/ 413381 h 919653"/>
              <a:gd name="connsiteX1919" fmla="*/ 31086 w 1304516"/>
              <a:gd name="connsiteY1919" fmla="*/ 415614 h 919653"/>
              <a:gd name="connsiteX1920" fmla="*/ 37355 w 1304516"/>
              <a:gd name="connsiteY1920" fmla="*/ 417102 h 919653"/>
              <a:gd name="connsiteX1921" fmla="*/ 39327 w 1304516"/>
              <a:gd name="connsiteY1921" fmla="*/ 417752 h 919653"/>
              <a:gd name="connsiteX1922" fmla="*/ 40942 w 1304516"/>
              <a:gd name="connsiteY1922" fmla="*/ 420103 h 919653"/>
              <a:gd name="connsiteX1923" fmla="*/ 40460 w 1304516"/>
              <a:gd name="connsiteY1923" fmla="*/ 423277 h 919653"/>
              <a:gd name="connsiteX1924" fmla="*/ 42311 w 1304516"/>
              <a:gd name="connsiteY1924" fmla="*/ 425057 h 919653"/>
              <a:gd name="connsiteX1925" fmla="*/ 44512 w 1304516"/>
              <a:gd name="connsiteY1925" fmla="*/ 429525 h 919653"/>
              <a:gd name="connsiteX1926" fmla="*/ 44525 w 1304516"/>
              <a:gd name="connsiteY1926" fmla="*/ 431819 h 919653"/>
              <a:gd name="connsiteX1927" fmla="*/ 49096 w 1304516"/>
              <a:gd name="connsiteY1927" fmla="*/ 430942 h 919653"/>
              <a:gd name="connsiteX1928" fmla="*/ 55274 w 1304516"/>
              <a:gd name="connsiteY1928" fmla="*/ 431012 h 919653"/>
              <a:gd name="connsiteX1929" fmla="*/ 54950 w 1304516"/>
              <a:gd name="connsiteY1929" fmla="*/ 436019 h 919653"/>
              <a:gd name="connsiteX1930" fmla="*/ 54033 w 1304516"/>
              <a:gd name="connsiteY1930" fmla="*/ 436098 h 919653"/>
              <a:gd name="connsiteX1931" fmla="*/ 52843 w 1304516"/>
              <a:gd name="connsiteY1931" fmla="*/ 436201 h 919653"/>
              <a:gd name="connsiteX1932" fmla="*/ 51415 w 1304516"/>
              <a:gd name="connsiteY1932" fmla="*/ 437066 h 919653"/>
              <a:gd name="connsiteX1933" fmla="*/ 49371 w 1304516"/>
              <a:gd name="connsiteY1933" fmla="*/ 436567 h 919653"/>
              <a:gd name="connsiteX1934" fmla="*/ 47676 w 1304516"/>
              <a:gd name="connsiteY1934" fmla="*/ 437247 h 919653"/>
              <a:gd name="connsiteX1935" fmla="*/ 46147 w 1304516"/>
              <a:gd name="connsiteY1935" fmla="*/ 437862 h 919653"/>
              <a:gd name="connsiteX1936" fmla="*/ 43419 w 1304516"/>
              <a:gd name="connsiteY1936" fmla="*/ 437548 h 919653"/>
              <a:gd name="connsiteX1937" fmla="*/ 41980 w 1304516"/>
              <a:gd name="connsiteY1937" fmla="*/ 444514 h 919653"/>
              <a:gd name="connsiteX1938" fmla="*/ 35224 w 1304516"/>
              <a:gd name="connsiteY1938" fmla="*/ 445653 h 919653"/>
              <a:gd name="connsiteX1939" fmla="*/ 28937 w 1304516"/>
              <a:gd name="connsiteY1939" fmla="*/ 447997 h 919653"/>
              <a:gd name="connsiteX1940" fmla="*/ 28064 w 1304516"/>
              <a:gd name="connsiteY1940" fmla="*/ 450148 h 919653"/>
              <a:gd name="connsiteX1941" fmla="*/ 27642 w 1304516"/>
              <a:gd name="connsiteY1941" fmla="*/ 451185 h 919653"/>
              <a:gd name="connsiteX1942" fmla="*/ 28201 w 1304516"/>
              <a:gd name="connsiteY1942" fmla="*/ 455361 h 919653"/>
              <a:gd name="connsiteX1943" fmla="*/ 27488 w 1304516"/>
              <a:gd name="connsiteY1943" fmla="*/ 458201 h 919653"/>
              <a:gd name="connsiteX1944" fmla="*/ 21791 w 1304516"/>
              <a:gd name="connsiteY1944" fmla="*/ 458626 h 919653"/>
              <a:gd name="connsiteX1945" fmla="*/ 20616 w 1304516"/>
              <a:gd name="connsiteY1945" fmla="*/ 461133 h 919653"/>
              <a:gd name="connsiteX1946" fmla="*/ 22099 w 1304516"/>
              <a:gd name="connsiteY1946" fmla="*/ 466315 h 919653"/>
              <a:gd name="connsiteX1947" fmla="*/ 22138 w 1304516"/>
              <a:gd name="connsiteY1947" fmla="*/ 466478 h 919653"/>
              <a:gd name="connsiteX1948" fmla="*/ 22895 w 1304516"/>
              <a:gd name="connsiteY1948" fmla="*/ 469585 h 919653"/>
              <a:gd name="connsiteX1949" fmla="*/ 23569 w 1304516"/>
              <a:gd name="connsiteY1949" fmla="*/ 474214 h 919653"/>
              <a:gd name="connsiteX1950" fmla="*/ 21814 w 1304516"/>
              <a:gd name="connsiteY1950" fmla="*/ 476276 h 919653"/>
              <a:gd name="connsiteX1951" fmla="*/ 18878 w 1304516"/>
              <a:gd name="connsiteY1951" fmla="*/ 482092 h 919653"/>
              <a:gd name="connsiteX1952" fmla="*/ 16536 w 1304516"/>
              <a:gd name="connsiteY1952" fmla="*/ 484957 h 919653"/>
              <a:gd name="connsiteX1953" fmla="*/ 14551 w 1304516"/>
              <a:gd name="connsiteY1953" fmla="*/ 486911 h 919653"/>
              <a:gd name="connsiteX1954" fmla="*/ 9780 w 1304516"/>
              <a:gd name="connsiteY1954" fmla="*/ 487889 h 919653"/>
              <a:gd name="connsiteX1955" fmla="*/ 6062 w 1304516"/>
              <a:gd name="connsiteY1955" fmla="*/ 487719 h 919653"/>
              <a:gd name="connsiteX1956" fmla="*/ 1294 w 1304516"/>
              <a:gd name="connsiteY1956" fmla="*/ 488131 h 919653"/>
              <a:gd name="connsiteX1957" fmla="*/ 1276 w 1304516"/>
              <a:gd name="connsiteY1957" fmla="*/ 491300 h 919653"/>
              <a:gd name="connsiteX1958" fmla="*/ 2072 w 1304516"/>
              <a:gd name="connsiteY1958" fmla="*/ 494568 h 919653"/>
              <a:gd name="connsiteX1959" fmla="*/ 1236 w 1304516"/>
              <a:gd name="connsiteY1959" fmla="*/ 498994 h 919653"/>
              <a:gd name="connsiteX1960" fmla="*/ 180 w 1304516"/>
              <a:gd name="connsiteY1960" fmla="*/ 500821 h 919653"/>
              <a:gd name="connsiteX1961" fmla="*/ 3305 w 1304516"/>
              <a:gd name="connsiteY1961" fmla="*/ 503489 h 919653"/>
              <a:gd name="connsiteX1962" fmla="*/ 4920 w 1304516"/>
              <a:gd name="connsiteY1962" fmla="*/ 505617 h 919653"/>
              <a:gd name="connsiteX1963" fmla="*/ 5063 w 1304516"/>
              <a:gd name="connsiteY1963" fmla="*/ 508045 h 919653"/>
              <a:gd name="connsiteX1964" fmla="*/ 5241 w 1304516"/>
              <a:gd name="connsiteY1964" fmla="*/ 511044 h 919653"/>
              <a:gd name="connsiteX1965" fmla="*/ 3772 w 1304516"/>
              <a:gd name="connsiteY1965" fmla="*/ 524761 h 919653"/>
              <a:gd name="connsiteX1966" fmla="*/ 4346 w 1304516"/>
              <a:gd name="connsiteY1966" fmla="*/ 526111 h 919653"/>
              <a:gd name="connsiteX1967" fmla="*/ 8418 w 1304516"/>
              <a:gd name="connsiteY1967" fmla="*/ 525484 h 919653"/>
              <a:gd name="connsiteX1968" fmla="*/ 12372 w 1304516"/>
              <a:gd name="connsiteY1968" fmla="*/ 525197 h 919653"/>
              <a:gd name="connsiteX1969" fmla="*/ 14811 w 1304516"/>
              <a:gd name="connsiteY1969" fmla="*/ 525500 h 919653"/>
              <a:gd name="connsiteX1970" fmla="*/ 14917 w 1304516"/>
              <a:gd name="connsiteY1970" fmla="*/ 527308 h 919653"/>
              <a:gd name="connsiteX1971" fmla="*/ 13855 w 1304516"/>
              <a:gd name="connsiteY1971" fmla="*/ 530608 h 919653"/>
              <a:gd name="connsiteX1972" fmla="*/ 14648 w 1304516"/>
              <a:gd name="connsiteY1972" fmla="*/ 534444 h 919653"/>
              <a:gd name="connsiteX1973" fmla="*/ 15684 w 1304516"/>
              <a:gd name="connsiteY1973" fmla="*/ 536127 h 919653"/>
              <a:gd name="connsiteX1974" fmla="*/ 17781 w 1304516"/>
              <a:gd name="connsiteY1974" fmla="*/ 535528 h 919653"/>
              <a:gd name="connsiteX1975" fmla="*/ 19182 w 1304516"/>
              <a:gd name="connsiteY1975" fmla="*/ 534262 h 919653"/>
              <a:gd name="connsiteX1976" fmla="*/ 21747 w 1304516"/>
              <a:gd name="connsiteY1976" fmla="*/ 532752 h 919653"/>
              <a:gd name="connsiteX1977" fmla="*/ 25462 w 1304516"/>
              <a:gd name="connsiteY1977" fmla="*/ 533487 h 919653"/>
              <a:gd name="connsiteX1978" fmla="*/ 29867 w 1304516"/>
              <a:gd name="connsiteY1978" fmla="*/ 535911 h 919653"/>
              <a:gd name="connsiteX1979" fmla="*/ 32763 w 1304516"/>
              <a:gd name="connsiteY1979" fmla="*/ 537791 h 919653"/>
              <a:gd name="connsiteX1980" fmla="*/ 33914 w 1304516"/>
              <a:gd name="connsiteY1980" fmla="*/ 539812 h 919653"/>
              <a:gd name="connsiteX1981" fmla="*/ 35043 w 1304516"/>
              <a:gd name="connsiteY1981" fmla="*/ 546248 h 919653"/>
              <a:gd name="connsiteX1982" fmla="*/ 36076 w 1304516"/>
              <a:gd name="connsiteY1982" fmla="*/ 548722 h 919653"/>
              <a:gd name="connsiteX1983" fmla="*/ 45077 w 1304516"/>
              <a:gd name="connsiteY1983" fmla="*/ 561152 h 919653"/>
              <a:gd name="connsiteX1984" fmla="*/ 47270 w 1304516"/>
              <a:gd name="connsiteY1984" fmla="*/ 564177 h 919653"/>
              <a:gd name="connsiteX1985" fmla="*/ 50349 w 1304516"/>
              <a:gd name="connsiteY1985" fmla="*/ 570693 h 919653"/>
              <a:gd name="connsiteX1986" fmla="*/ 54919 w 1304516"/>
              <a:gd name="connsiteY1986" fmla="*/ 580368 h 919653"/>
              <a:gd name="connsiteX1987" fmla="*/ 57544 w 1304516"/>
              <a:gd name="connsiteY1987" fmla="*/ 584951 h 919653"/>
              <a:gd name="connsiteX1988" fmla="*/ 63070 w 1304516"/>
              <a:gd name="connsiteY1988" fmla="*/ 587788 h 919653"/>
              <a:gd name="connsiteX1989" fmla="*/ 70221 w 1304516"/>
              <a:gd name="connsiteY1989" fmla="*/ 592808 h 919653"/>
              <a:gd name="connsiteX1990" fmla="*/ 73249 w 1304516"/>
              <a:gd name="connsiteY1990" fmla="*/ 598047 h 919653"/>
              <a:gd name="connsiteX1991" fmla="*/ 74647 w 1304516"/>
              <a:gd name="connsiteY1991" fmla="*/ 601296 h 919653"/>
              <a:gd name="connsiteX1992" fmla="*/ 76256 w 1304516"/>
              <a:gd name="connsiteY1992" fmla="*/ 605036 h 919653"/>
              <a:gd name="connsiteX1993" fmla="*/ 77654 w 1304516"/>
              <a:gd name="connsiteY1993" fmla="*/ 608747 h 919653"/>
              <a:gd name="connsiteX1994" fmla="*/ 77634 w 1304516"/>
              <a:gd name="connsiteY1994" fmla="*/ 610494 h 919653"/>
              <a:gd name="connsiteX1995" fmla="*/ 72400 w 1304516"/>
              <a:gd name="connsiteY1995" fmla="*/ 617703 h 919653"/>
              <a:gd name="connsiteX1996" fmla="*/ 70412 w 1304516"/>
              <a:gd name="connsiteY1996" fmla="*/ 620324 h 919653"/>
              <a:gd name="connsiteX1997" fmla="*/ 69441 w 1304516"/>
              <a:gd name="connsiteY1997" fmla="*/ 624037 h 919653"/>
              <a:gd name="connsiteX1998" fmla="*/ 69504 w 1304516"/>
              <a:gd name="connsiteY1998" fmla="*/ 627424 h 919653"/>
              <a:gd name="connsiteX1999" fmla="*/ 71432 w 1304516"/>
              <a:gd name="connsiteY1999" fmla="*/ 629826 h 919653"/>
              <a:gd name="connsiteX2000" fmla="*/ 74192 w 1304516"/>
              <a:gd name="connsiteY2000" fmla="*/ 631572 h 919653"/>
              <a:gd name="connsiteX2001" fmla="*/ 78205 w 1304516"/>
              <a:gd name="connsiteY2001" fmla="*/ 632007 h 919653"/>
              <a:gd name="connsiteX2002" fmla="*/ 82116 w 1304516"/>
              <a:gd name="connsiteY2002" fmla="*/ 632115 h 919653"/>
              <a:gd name="connsiteX2003" fmla="*/ 87679 w 1304516"/>
              <a:gd name="connsiteY2003" fmla="*/ 640740 h 919653"/>
              <a:gd name="connsiteX2004" fmla="*/ 78933 w 1304516"/>
              <a:gd name="connsiteY2004" fmla="*/ 640090 h 919653"/>
              <a:gd name="connsiteX2005" fmla="*/ 76248 w 1304516"/>
              <a:gd name="connsiteY2005" fmla="*/ 640745 h 919653"/>
              <a:gd name="connsiteX2006" fmla="*/ 73439 w 1304516"/>
              <a:gd name="connsiteY2006" fmla="*/ 643149 h 919653"/>
              <a:gd name="connsiteX2007" fmla="*/ 69078 w 1304516"/>
              <a:gd name="connsiteY2007" fmla="*/ 646100 h 919653"/>
              <a:gd name="connsiteX2008" fmla="*/ 68149 w 1304516"/>
              <a:gd name="connsiteY2008" fmla="*/ 646318 h 919653"/>
              <a:gd name="connsiteX2009" fmla="*/ 68098 w 1304516"/>
              <a:gd name="connsiteY2009" fmla="*/ 650579 h 919653"/>
              <a:gd name="connsiteX2010" fmla="*/ 69112 w 1304516"/>
              <a:gd name="connsiteY2010" fmla="*/ 651998 h 919653"/>
              <a:gd name="connsiteX2011" fmla="*/ 73628 w 1304516"/>
              <a:gd name="connsiteY2011" fmla="*/ 653306 h 919653"/>
              <a:gd name="connsiteX2012" fmla="*/ 76083 w 1304516"/>
              <a:gd name="connsiteY2012" fmla="*/ 654726 h 919653"/>
              <a:gd name="connsiteX2013" fmla="*/ 76894 w 1304516"/>
              <a:gd name="connsiteY2013" fmla="*/ 655818 h 919653"/>
              <a:gd name="connsiteX2014" fmla="*/ 74447 w 1304516"/>
              <a:gd name="connsiteY2014" fmla="*/ 662483 h 919653"/>
              <a:gd name="connsiteX2015" fmla="*/ 72034 w 1304516"/>
              <a:gd name="connsiteY2015" fmla="*/ 666198 h 919653"/>
              <a:gd name="connsiteX2016" fmla="*/ 70888 w 1304516"/>
              <a:gd name="connsiteY2016" fmla="*/ 667399 h 919653"/>
              <a:gd name="connsiteX2017" fmla="*/ 68528 w 1304516"/>
              <a:gd name="connsiteY2017" fmla="*/ 666636 h 919653"/>
              <a:gd name="connsiteX2018" fmla="*/ 66860 w 1304516"/>
              <a:gd name="connsiteY2018" fmla="*/ 668274 h 919653"/>
              <a:gd name="connsiteX2019" fmla="*/ 65621 w 1304516"/>
              <a:gd name="connsiteY2019" fmla="*/ 677343 h 919653"/>
              <a:gd name="connsiteX2020" fmla="*/ 66663 w 1304516"/>
              <a:gd name="connsiteY2020" fmla="*/ 685098 h 919653"/>
              <a:gd name="connsiteX2021" fmla="*/ 69298 w 1304516"/>
              <a:gd name="connsiteY2021" fmla="*/ 688594 h 919653"/>
              <a:gd name="connsiteX2022" fmla="*/ 74256 w 1304516"/>
              <a:gd name="connsiteY2022" fmla="*/ 691761 h 919653"/>
              <a:gd name="connsiteX2023" fmla="*/ 75054 w 1304516"/>
              <a:gd name="connsiteY2023" fmla="*/ 694000 h 919653"/>
              <a:gd name="connsiteX2024" fmla="*/ 74807 w 1304516"/>
              <a:gd name="connsiteY2024" fmla="*/ 697442 h 919653"/>
              <a:gd name="connsiteX2025" fmla="*/ 73643 w 1304516"/>
              <a:gd name="connsiteY2025" fmla="*/ 700174 h 919653"/>
              <a:gd name="connsiteX2026" fmla="*/ 72075 w 1304516"/>
              <a:gd name="connsiteY2026" fmla="*/ 702141 h 919653"/>
              <a:gd name="connsiteX2027" fmla="*/ 69980 w 1304516"/>
              <a:gd name="connsiteY2027" fmla="*/ 705037 h 919653"/>
              <a:gd name="connsiteX2028" fmla="*/ 68635 w 1304516"/>
              <a:gd name="connsiteY2028" fmla="*/ 710065 h 919653"/>
              <a:gd name="connsiteX2029" fmla="*/ 68607 w 1304516"/>
              <a:gd name="connsiteY2029" fmla="*/ 712468 h 919653"/>
              <a:gd name="connsiteX2030" fmla="*/ 68617 w 1304516"/>
              <a:gd name="connsiteY2030" fmla="*/ 714511 h 919653"/>
              <a:gd name="connsiteX2031" fmla="*/ 66345 w 1304516"/>
              <a:gd name="connsiteY2031" fmla="*/ 715627 h 919653"/>
              <a:gd name="connsiteX2032" fmla="*/ 65337 w 1304516"/>
              <a:gd name="connsiteY2032" fmla="*/ 716123 h 919653"/>
              <a:gd name="connsiteX2033" fmla="*/ 64094 w 1304516"/>
              <a:gd name="connsiteY2033" fmla="*/ 716734 h 919653"/>
              <a:gd name="connsiteX2034" fmla="*/ 63953 w 1304516"/>
              <a:gd name="connsiteY2034" fmla="*/ 716852 h 919653"/>
              <a:gd name="connsiteX2035" fmla="*/ 63417 w 1304516"/>
              <a:gd name="connsiteY2035" fmla="*/ 717300 h 919653"/>
              <a:gd name="connsiteX2036" fmla="*/ 62171 w 1304516"/>
              <a:gd name="connsiteY2036" fmla="*/ 718342 h 919653"/>
              <a:gd name="connsiteX2037" fmla="*/ 60534 w 1304516"/>
              <a:gd name="connsiteY2037" fmla="*/ 718283 h 919653"/>
              <a:gd name="connsiteX2038" fmla="*/ 60377 w 1304516"/>
              <a:gd name="connsiteY2038" fmla="*/ 718278 h 919653"/>
              <a:gd name="connsiteX2039" fmla="*/ 54260 w 1304516"/>
              <a:gd name="connsiteY2039" fmla="*/ 722215 h 919653"/>
              <a:gd name="connsiteX2040" fmla="*/ 52264 w 1304516"/>
              <a:gd name="connsiteY2040" fmla="*/ 724459 h 919653"/>
              <a:gd name="connsiteX2041" fmla="*/ 52555 w 1304516"/>
              <a:gd name="connsiteY2041" fmla="*/ 728233 h 919653"/>
              <a:gd name="connsiteX2042" fmla="*/ 53057 w 1304516"/>
              <a:gd name="connsiteY2042" fmla="*/ 733329 h 919653"/>
              <a:gd name="connsiteX2043" fmla="*/ 51462 w 1304516"/>
              <a:gd name="connsiteY2043" fmla="*/ 735761 h 919653"/>
              <a:gd name="connsiteX2044" fmla="*/ 46874 w 1304516"/>
              <a:gd name="connsiteY2044" fmla="*/ 741989 h 919653"/>
              <a:gd name="connsiteX2045" fmla="*/ 48096 w 1304516"/>
              <a:gd name="connsiteY2045" fmla="*/ 744213 h 919653"/>
              <a:gd name="connsiteX2046" fmla="*/ 50673 w 1304516"/>
              <a:gd name="connsiteY2046" fmla="*/ 748856 h 919653"/>
              <a:gd name="connsiteX2047" fmla="*/ 50759 w 1304516"/>
              <a:gd name="connsiteY2047" fmla="*/ 751841 h 919653"/>
              <a:gd name="connsiteX2048" fmla="*/ 51054 w 1304516"/>
              <a:gd name="connsiteY2048" fmla="*/ 755948 h 919653"/>
              <a:gd name="connsiteX2049" fmla="*/ 52476 w 1304516"/>
              <a:gd name="connsiteY2049" fmla="*/ 758234 h 919653"/>
              <a:gd name="connsiteX2050" fmla="*/ 53618 w 1304516"/>
              <a:gd name="connsiteY2050" fmla="*/ 758402 h 919653"/>
              <a:gd name="connsiteX2051" fmla="*/ 55830 w 1304516"/>
              <a:gd name="connsiteY2051" fmla="*/ 758077 h 919653"/>
              <a:gd name="connsiteX2052" fmla="*/ 58711 w 1304516"/>
              <a:gd name="connsiteY2052" fmla="*/ 757801 h 919653"/>
              <a:gd name="connsiteX2053" fmla="*/ 59654 w 1304516"/>
              <a:gd name="connsiteY2053" fmla="*/ 758373 h 919653"/>
              <a:gd name="connsiteX2054" fmla="*/ 60066 w 1304516"/>
              <a:gd name="connsiteY2054" fmla="*/ 759889 h 919653"/>
              <a:gd name="connsiteX2055" fmla="*/ 61224 w 1304516"/>
              <a:gd name="connsiteY2055" fmla="*/ 762713 h 919653"/>
              <a:gd name="connsiteX2056" fmla="*/ 62575 w 1304516"/>
              <a:gd name="connsiteY2056" fmla="*/ 764070 h 919653"/>
              <a:gd name="connsiteX2057" fmla="*/ 65340 w 1304516"/>
              <a:gd name="connsiteY2057" fmla="*/ 766584 h 919653"/>
              <a:gd name="connsiteX2058" fmla="*/ 66296 w 1304516"/>
              <a:gd name="connsiteY2058" fmla="*/ 769281 h 919653"/>
              <a:gd name="connsiteX2059" fmla="*/ 65767 w 1304516"/>
              <a:gd name="connsiteY2059" fmla="*/ 770357 h 919653"/>
              <a:gd name="connsiteX2060" fmla="*/ 62415 w 1304516"/>
              <a:gd name="connsiteY2060" fmla="*/ 770512 h 919653"/>
              <a:gd name="connsiteX2061" fmla="*/ 59820 w 1304516"/>
              <a:gd name="connsiteY2061" fmla="*/ 774034 h 919653"/>
              <a:gd name="connsiteX2062" fmla="*/ 59756 w 1304516"/>
              <a:gd name="connsiteY2062" fmla="*/ 775283 h 919653"/>
              <a:gd name="connsiteX2063" fmla="*/ 59522 w 1304516"/>
              <a:gd name="connsiteY2063" fmla="*/ 779818 h 919653"/>
              <a:gd name="connsiteX2064" fmla="*/ 55858 w 1304516"/>
              <a:gd name="connsiteY2064" fmla="*/ 783765 h 919653"/>
              <a:gd name="connsiteX2065" fmla="*/ 55742 w 1304516"/>
              <a:gd name="connsiteY2065" fmla="*/ 786755 h 919653"/>
              <a:gd name="connsiteX2066" fmla="*/ 55244 w 1304516"/>
              <a:gd name="connsiteY2066" fmla="*/ 792877 h 919653"/>
              <a:gd name="connsiteX2067" fmla="*/ 54734 w 1304516"/>
              <a:gd name="connsiteY2067" fmla="*/ 797140 h 919653"/>
              <a:gd name="connsiteX2068" fmla="*/ 54761 w 1304516"/>
              <a:gd name="connsiteY2068" fmla="*/ 801189 h 919653"/>
              <a:gd name="connsiteX2069" fmla="*/ 52046 w 1304516"/>
              <a:gd name="connsiteY2069" fmla="*/ 806970 h 919653"/>
              <a:gd name="connsiteX2070" fmla="*/ 50668 w 1304516"/>
              <a:gd name="connsiteY2070" fmla="*/ 811789 h 919653"/>
              <a:gd name="connsiteX2071" fmla="*/ 49101 w 1304516"/>
              <a:gd name="connsiteY2071" fmla="*/ 818403 h 919653"/>
              <a:gd name="connsiteX2072" fmla="*/ 48245 w 1304516"/>
              <a:gd name="connsiteY2072" fmla="*/ 825796 h 919653"/>
              <a:gd name="connsiteX2073" fmla="*/ 48536 w 1304516"/>
              <a:gd name="connsiteY2073" fmla="*/ 826659 h 919653"/>
              <a:gd name="connsiteX2074" fmla="*/ 48890 w 1304516"/>
              <a:gd name="connsiteY2074" fmla="*/ 827714 h 919653"/>
              <a:gd name="connsiteX2075" fmla="*/ 49361 w 1304516"/>
              <a:gd name="connsiteY2075" fmla="*/ 828476 h 919653"/>
              <a:gd name="connsiteX2076" fmla="*/ 50310 w 1304516"/>
              <a:gd name="connsiteY2076" fmla="*/ 830009 h 919653"/>
              <a:gd name="connsiteX2077" fmla="*/ 50661 w 1304516"/>
              <a:gd name="connsiteY2077" fmla="*/ 830292 h 919653"/>
              <a:gd name="connsiteX2078" fmla="*/ 52210 w 1304516"/>
              <a:gd name="connsiteY2078" fmla="*/ 831540 h 919653"/>
              <a:gd name="connsiteX2079" fmla="*/ 53088 w 1304516"/>
              <a:gd name="connsiteY2079" fmla="*/ 832246 h 919653"/>
              <a:gd name="connsiteX2080" fmla="*/ 53153 w 1304516"/>
              <a:gd name="connsiteY2080" fmla="*/ 832464 h 919653"/>
              <a:gd name="connsiteX2081" fmla="*/ 53577 w 1304516"/>
              <a:gd name="connsiteY2081" fmla="*/ 833870 h 919653"/>
              <a:gd name="connsiteX2082" fmla="*/ 53703 w 1304516"/>
              <a:gd name="connsiteY2082" fmla="*/ 834292 h 919653"/>
              <a:gd name="connsiteX2083" fmla="*/ 54824 w 1304516"/>
              <a:gd name="connsiteY2083" fmla="*/ 835582 h 919653"/>
              <a:gd name="connsiteX2084" fmla="*/ 54999 w 1304516"/>
              <a:gd name="connsiteY2084" fmla="*/ 835783 h 919653"/>
              <a:gd name="connsiteX2085" fmla="*/ 54996 w 1304516"/>
              <a:gd name="connsiteY2085" fmla="*/ 836960 h 919653"/>
              <a:gd name="connsiteX2086" fmla="*/ 54994 w 1304516"/>
              <a:gd name="connsiteY2086" fmla="*/ 838138 h 919653"/>
              <a:gd name="connsiteX2087" fmla="*/ 56409 w 1304516"/>
              <a:gd name="connsiteY2087" fmla="*/ 841673 h 919653"/>
              <a:gd name="connsiteX2088" fmla="*/ 56450 w 1304516"/>
              <a:gd name="connsiteY2088" fmla="*/ 842006 h 919653"/>
              <a:gd name="connsiteX2089" fmla="*/ 57079 w 1304516"/>
              <a:gd name="connsiteY2089" fmla="*/ 847253 h 919653"/>
              <a:gd name="connsiteX2090" fmla="*/ 58250 w 1304516"/>
              <a:gd name="connsiteY2090" fmla="*/ 849673 h 919653"/>
              <a:gd name="connsiteX2091" fmla="*/ 58698 w 1304516"/>
              <a:gd name="connsiteY2091" fmla="*/ 850136 h 919653"/>
              <a:gd name="connsiteX2092" fmla="*/ 59739 w 1304516"/>
              <a:gd name="connsiteY2092" fmla="*/ 851210 h 919653"/>
              <a:gd name="connsiteX2093" fmla="*/ 60657 w 1304516"/>
              <a:gd name="connsiteY2093" fmla="*/ 852157 h 919653"/>
              <a:gd name="connsiteX2094" fmla="*/ 61263 w 1304516"/>
              <a:gd name="connsiteY2094" fmla="*/ 852448 h 919653"/>
              <a:gd name="connsiteX2095" fmla="*/ 61600 w 1304516"/>
              <a:gd name="connsiteY2095" fmla="*/ 852610 h 919653"/>
              <a:gd name="connsiteX2096" fmla="*/ 63499 w 1304516"/>
              <a:gd name="connsiteY2096" fmla="*/ 853526 h 919653"/>
              <a:gd name="connsiteX2097" fmla="*/ 63765 w 1304516"/>
              <a:gd name="connsiteY2097" fmla="*/ 853822 h 919653"/>
              <a:gd name="connsiteX2098" fmla="*/ 63867 w 1304516"/>
              <a:gd name="connsiteY2098" fmla="*/ 853936 h 919653"/>
              <a:gd name="connsiteX2099" fmla="*/ 64035 w 1304516"/>
              <a:gd name="connsiteY2099" fmla="*/ 854123 h 919653"/>
              <a:gd name="connsiteX2100" fmla="*/ 64439 w 1304516"/>
              <a:gd name="connsiteY2100" fmla="*/ 854576 h 919653"/>
              <a:gd name="connsiteX2101" fmla="*/ 64610 w 1304516"/>
              <a:gd name="connsiteY2101" fmla="*/ 854767 h 919653"/>
              <a:gd name="connsiteX2102" fmla="*/ 65539 w 1304516"/>
              <a:gd name="connsiteY2102" fmla="*/ 855141 h 919653"/>
              <a:gd name="connsiteX2103" fmla="*/ 66425 w 1304516"/>
              <a:gd name="connsiteY2103" fmla="*/ 855498 h 919653"/>
              <a:gd name="connsiteX2104" fmla="*/ 67353 w 1304516"/>
              <a:gd name="connsiteY2104" fmla="*/ 856525 h 919653"/>
              <a:gd name="connsiteX2105" fmla="*/ 67884 w 1304516"/>
              <a:gd name="connsiteY2105" fmla="*/ 857128 h 919653"/>
              <a:gd name="connsiteX2106" fmla="*/ 68075 w 1304516"/>
              <a:gd name="connsiteY2106" fmla="*/ 857504 h 919653"/>
              <a:gd name="connsiteX2107" fmla="*/ 69058 w 1304516"/>
              <a:gd name="connsiteY2107" fmla="*/ 859438 h 919653"/>
              <a:gd name="connsiteX2108" fmla="*/ 70471 w 1304516"/>
              <a:gd name="connsiteY2108" fmla="*/ 862216 h 919653"/>
              <a:gd name="connsiteX2109" fmla="*/ 71246 w 1304516"/>
              <a:gd name="connsiteY2109" fmla="*/ 864488 h 919653"/>
              <a:gd name="connsiteX2110" fmla="*/ 71823 w 1304516"/>
              <a:gd name="connsiteY2110" fmla="*/ 866185 h 919653"/>
              <a:gd name="connsiteX2111" fmla="*/ 72312 w 1304516"/>
              <a:gd name="connsiteY2111" fmla="*/ 869223 h 919653"/>
              <a:gd name="connsiteX2112" fmla="*/ 72219 w 1304516"/>
              <a:gd name="connsiteY2112" fmla="*/ 870632 h 919653"/>
              <a:gd name="connsiteX2113" fmla="*/ 72119 w 1304516"/>
              <a:gd name="connsiteY2113" fmla="*/ 872137 h 919653"/>
              <a:gd name="connsiteX2114" fmla="*/ 71442 w 1304516"/>
              <a:gd name="connsiteY2114" fmla="*/ 873487 h 919653"/>
              <a:gd name="connsiteX2115" fmla="*/ 70893 w 1304516"/>
              <a:gd name="connsiteY2115" fmla="*/ 874583 h 919653"/>
              <a:gd name="connsiteX2116" fmla="*/ 70629 w 1304516"/>
              <a:gd name="connsiteY2116" fmla="*/ 875109 h 919653"/>
              <a:gd name="connsiteX2117" fmla="*/ 71357 w 1304516"/>
              <a:gd name="connsiteY2117" fmla="*/ 881805 h 919653"/>
              <a:gd name="connsiteX2118" fmla="*/ 70611 w 1304516"/>
              <a:gd name="connsiteY2118" fmla="*/ 883169 h 919653"/>
              <a:gd name="connsiteX2119" fmla="*/ 70515 w 1304516"/>
              <a:gd name="connsiteY2119" fmla="*/ 884485 h 919653"/>
              <a:gd name="connsiteX2120" fmla="*/ 70500 w 1304516"/>
              <a:gd name="connsiteY2120" fmla="*/ 884683 h 919653"/>
              <a:gd name="connsiteX2121" fmla="*/ 70486 w 1304516"/>
              <a:gd name="connsiteY2121" fmla="*/ 884901 h 919653"/>
              <a:gd name="connsiteX2122" fmla="*/ 71270 w 1304516"/>
              <a:gd name="connsiteY2122" fmla="*/ 889178 h 919653"/>
              <a:gd name="connsiteX2123" fmla="*/ 72319 w 1304516"/>
              <a:gd name="connsiteY2123" fmla="*/ 894888 h 919653"/>
              <a:gd name="connsiteX2124" fmla="*/ 72798 w 1304516"/>
              <a:gd name="connsiteY2124" fmla="*/ 895908 h 919653"/>
              <a:gd name="connsiteX2125" fmla="*/ 73210 w 1304516"/>
              <a:gd name="connsiteY2125" fmla="*/ 896788 h 919653"/>
              <a:gd name="connsiteX2126" fmla="*/ 73365 w 1304516"/>
              <a:gd name="connsiteY2126" fmla="*/ 897121 h 919653"/>
              <a:gd name="connsiteX2127" fmla="*/ 79531 w 1304516"/>
              <a:gd name="connsiteY2127" fmla="*/ 902936 h 919653"/>
              <a:gd name="connsiteX2128" fmla="*/ 86753 w 1304516"/>
              <a:gd name="connsiteY2128" fmla="*/ 909748 h 919653"/>
              <a:gd name="connsiteX2129" fmla="*/ 87130 w 1304516"/>
              <a:gd name="connsiteY2129" fmla="*/ 910103 h 919653"/>
              <a:gd name="connsiteX2130" fmla="*/ 88264 w 1304516"/>
              <a:gd name="connsiteY2130" fmla="*/ 911872 h 919653"/>
              <a:gd name="connsiteX2131" fmla="*/ 89782 w 1304516"/>
              <a:gd name="connsiteY2131" fmla="*/ 914236 h 919653"/>
              <a:gd name="connsiteX2132" fmla="*/ 90396 w 1304516"/>
              <a:gd name="connsiteY2132" fmla="*/ 915191 h 919653"/>
              <a:gd name="connsiteX2133" fmla="*/ 90491 w 1304516"/>
              <a:gd name="connsiteY2133" fmla="*/ 915427 h 919653"/>
              <a:gd name="connsiteX2134" fmla="*/ 91503 w 1304516"/>
              <a:gd name="connsiteY2134" fmla="*/ 917922 h 919653"/>
              <a:gd name="connsiteX2135" fmla="*/ 91842 w 1304516"/>
              <a:gd name="connsiteY2135" fmla="*/ 919788 h 919653"/>
              <a:gd name="connsiteX2136" fmla="*/ 94344 w 1304516"/>
              <a:gd name="connsiteY2136" fmla="*/ 919485 h 919653"/>
              <a:gd name="connsiteX2137" fmla="*/ 103430 w 1304516"/>
              <a:gd name="connsiteY2137" fmla="*/ 919506 h 919653"/>
              <a:gd name="connsiteX2138" fmla="*/ 123395 w 1304516"/>
              <a:gd name="connsiteY2138" fmla="*/ 919554 h 919653"/>
              <a:gd name="connsiteX2139" fmla="*/ 145026 w 1304516"/>
              <a:gd name="connsiteY2139" fmla="*/ 919603 h 919653"/>
              <a:gd name="connsiteX2140" fmla="*/ 150365 w 1304516"/>
              <a:gd name="connsiteY2140" fmla="*/ 919616 h 919653"/>
              <a:gd name="connsiteX2141" fmla="*/ 172490 w 1304516"/>
              <a:gd name="connsiteY2141" fmla="*/ 919667 h 919653"/>
              <a:gd name="connsiteX2142" fmla="*/ 179591 w 1304516"/>
              <a:gd name="connsiteY2142" fmla="*/ 919683 h 919653"/>
              <a:gd name="connsiteX2143" fmla="*/ 185235 w 1304516"/>
              <a:gd name="connsiteY2143" fmla="*/ 919696 h 919653"/>
              <a:gd name="connsiteX2144" fmla="*/ 217232 w 1304516"/>
              <a:gd name="connsiteY2144" fmla="*/ 919771 h 919653"/>
              <a:gd name="connsiteX2145" fmla="*/ 273292 w 1304516"/>
              <a:gd name="connsiteY2145" fmla="*/ 919900 h 919653"/>
              <a:gd name="connsiteX2146" fmla="*/ 275611 w 1304516"/>
              <a:gd name="connsiteY2146" fmla="*/ 919907 h 919653"/>
              <a:gd name="connsiteX2147" fmla="*/ 276180 w 1304516"/>
              <a:gd name="connsiteY2147" fmla="*/ 919907 h 919653"/>
              <a:gd name="connsiteX2148" fmla="*/ 276809 w 1304516"/>
              <a:gd name="connsiteY2148" fmla="*/ 919909 h 919653"/>
              <a:gd name="connsiteX2149" fmla="*/ 277123 w 1304516"/>
              <a:gd name="connsiteY2149" fmla="*/ 919910 h 919653"/>
              <a:gd name="connsiteX2150" fmla="*/ 279901 w 1304516"/>
              <a:gd name="connsiteY2150" fmla="*/ 919917 h 9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</a:cxnLst>
            <a:rect l="l" t="t" r="r" b="b"/>
            <a:pathLst>
              <a:path w="1304516" h="919653">
                <a:moveTo>
                  <a:pt x="279901" y="919917"/>
                </a:moveTo>
                <a:lnTo>
                  <a:pt x="312280" y="918998"/>
                </a:lnTo>
                <a:lnTo>
                  <a:pt x="317058" y="918861"/>
                </a:lnTo>
                <a:lnTo>
                  <a:pt x="359612" y="917633"/>
                </a:lnTo>
                <a:lnTo>
                  <a:pt x="372828" y="917279"/>
                </a:lnTo>
                <a:lnTo>
                  <a:pt x="374709" y="917225"/>
                </a:lnTo>
                <a:lnTo>
                  <a:pt x="377243" y="917153"/>
                </a:lnTo>
                <a:lnTo>
                  <a:pt x="393150" y="916843"/>
                </a:lnTo>
                <a:lnTo>
                  <a:pt x="394193" y="916823"/>
                </a:lnTo>
                <a:lnTo>
                  <a:pt x="398989" y="916728"/>
                </a:lnTo>
                <a:lnTo>
                  <a:pt x="432640" y="916069"/>
                </a:lnTo>
                <a:lnTo>
                  <a:pt x="436803" y="915898"/>
                </a:lnTo>
                <a:lnTo>
                  <a:pt x="449107" y="915386"/>
                </a:lnTo>
                <a:lnTo>
                  <a:pt x="450677" y="915320"/>
                </a:lnTo>
                <a:lnTo>
                  <a:pt x="457054" y="916146"/>
                </a:lnTo>
                <a:lnTo>
                  <a:pt x="460609" y="916051"/>
                </a:lnTo>
                <a:lnTo>
                  <a:pt x="469929" y="917086"/>
                </a:lnTo>
                <a:lnTo>
                  <a:pt x="519597" y="916429"/>
                </a:lnTo>
                <a:lnTo>
                  <a:pt x="519885" y="916426"/>
                </a:lnTo>
                <a:lnTo>
                  <a:pt x="550277" y="916024"/>
                </a:lnTo>
                <a:lnTo>
                  <a:pt x="560809" y="915885"/>
                </a:lnTo>
                <a:lnTo>
                  <a:pt x="583495" y="915584"/>
                </a:lnTo>
                <a:lnTo>
                  <a:pt x="635476" y="914897"/>
                </a:lnTo>
                <a:lnTo>
                  <a:pt x="667570" y="914472"/>
                </a:lnTo>
                <a:lnTo>
                  <a:pt x="717670" y="915662"/>
                </a:lnTo>
                <a:lnTo>
                  <a:pt x="773951" y="917000"/>
                </a:lnTo>
                <a:lnTo>
                  <a:pt x="774425" y="917003"/>
                </a:lnTo>
                <a:lnTo>
                  <a:pt x="819718" y="917304"/>
                </a:lnTo>
                <a:lnTo>
                  <a:pt x="858242" y="917561"/>
                </a:lnTo>
                <a:lnTo>
                  <a:pt x="859370" y="917574"/>
                </a:lnTo>
                <a:lnTo>
                  <a:pt x="860155" y="917583"/>
                </a:lnTo>
                <a:lnTo>
                  <a:pt x="860384" y="917583"/>
                </a:lnTo>
                <a:lnTo>
                  <a:pt x="860580" y="917585"/>
                </a:lnTo>
                <a:lnTo>
                  <a:pt x="904712" y="918059"/>
                </a:lnTo>
                <a:lnTo>
                  <a:pt x="926165" y="918290"/>
                </a:lnTo>
                <a:lnTo>
                  <a:pt x="926770" y="917018"/>
                </a:lnTo>
                <a:lnTo>
                  <a:pt x="927146" y="915520"/>
                </a:lnTo>
                <a:lnTo>
                  <a:pt x="927751" y="914248"/>
                </a:lnTo>
                <a:lnTo>
                  <a:pt x="928111" y="912752"/>
                </a:lnTo>
                <a:lnTo>
                  <a:pt x="928487" y="911329"/>
                </a:lnTo>
                <a:lnTo>
                  <a:pt x="929092" y="909982"/>
                </a:lnTo>
                <a:lnTo>
                  <a:pt x="929697" y="908710"/>
                </a:lnTo>
                <a:lnTo>
                  <a:pt x="930057" y="907212"/>
                </a:lnTo>
                <a:lnTo>
                  <a:pt x="930433" y="905714"/>
                </a:lnTo>
                <a:lnTo>
                  <a:pt x="931038" y="904442"/>
                </a:lnTo>
                <a:lnTo>
                  <a:pt x="931790" y="903320"/>
                </a:lnTo>
                <a:lnTo>
                  <a:pt x="932379" y="902047"/>
                </a:lnTo>
                <a:lnTo>
                  <a:pt x="932983" y="900774"/>
                </a:lnTo>
                <a:lnTo>
                  <a:pt x="933736" y="899502"/>
                </a:lnTo>
                <a:lnTo>
                  <a:pt x="934324" y="898230"/>
                </a:lnTo>
                <a:lnTo>
                  <a:pt x="934700" y="896732"/>
                </a:lnTo>
                <a:lnTo>
                  <a:pt x="935076" y="895236"/>
                </a:lnTo>
                <a:lnTo>
                  <a:pt x="935681" y="893962"/>
                </a:lnTo>
                <a:lnTo>
                  <a:pt x="936058" y="892466"/>
                </a:lnTo>
                <a:lnTo>
                  <a:pt x="936646" y="891194"/>
                </a:lnTo>
                <a:lnTo>
                  <a:pt x="937251" y="889847"/>
                </a:lnTo>
                <a:lnTo>
                  <a:pt x="937774" y="888573"/>
                </a:lnTo>
                <a:lnTo>
                  <a:pt x="938379" y="887301"/>
                </a:lnTo>
                <a:lnTo>
                  <a:pt x="938968" y="886029"/>
                </a:lnTo>
                <a:lnTo>
                  <a:pt x="939720" y="884905"/>
                </a:lnTo>
                <a:lnTo>
                  <a:pt x="940325" y="883633"/>
                </a:lnTo>
                <a:lnTo>
                  <a:pt x="941061" y="882510"/>
                </a:lnTo>
                <a:lnTo>
                  <a:pt x="941813" y="881388"/>
                </a:lnTo>
                <a:lnTo>
                  <a:pt x="942794" y="880489"/>
                </a:lnTo>
                <a:lnTo>
                  <a:pt x="943906" y="879815"/>
                </a:lnTo>
                <a:lnTo>
                  <a:pt x="944658" y="878694"/>
                </a:lnTo>
                <a:lnTo>
                  <a:pt x="945639" y="877794"/>
                </a:lnTo>
                <a:lnTo>
                  <a:pt x="946539" y="876821"/>
                </a:lnTo>
                <a:lnTo>
                  <a:pt x="947503" y="875924"/>
                </a:lnTo>
                <a:lnTo>
                  <a:pt x="948256" y="874800"/>
                </a:lnTo>
                <a:lnTo>
                  <a:pt x="949008" y="873752"/>
                </a:lnTo>
                <a:lnTo>
                  <a:pt x="949743" y="872631"/>
                </a:lnTo>
                <a:lnTo>
                  <a:pt x="950349" y="871357"/>
                </a:lnTo>
                <a:lnTo>
                  <a:pt x="950954" y="870085"/>
                </a:lnTo>
                <a:lnTo>
                  <a:pt x="951330" y="868589"/>
                </a:lnTo>
                <a:lnTo>
                  <a:pt x="951918" y="867241"/>
                </a:lnTo>
                <a:lnTo>
                  <a:pt x="952294" y="865819"/>
                </a:lnTo>
                <a:lnTo>
                  <a:pt x="952899" y="864471"/>
                </a:lnTo>
                <a:lnTo>
                  <a:pt x="953275" y="863049"/>
                </a:lnTo>
                <a:lnTo>
                  <a:pt x="953864" y="861701"/>
                </a:lnTo>
                <a:lnTo>
                  <a:pt x="954240" y="860279"/>
                </a:lnTo>
                <a:lnTo>
                  <a:pt x="954698" y="858783"/>
                </a:lnTo>
                <a:lnTo>
                  <a:pt x="955221" y="857509"/>
                </a:lnTo>
                <a:lnTo>
                  <a:pt x="955663" y="856013"/>
                </a:lnTo>
                <a:lnTo>
                  <a:pt x="955810" y="854366"/>
                </a:lnTo>
                <a:lnTo>
                  <a:pt x="956268" y="852868"/>
                </a:lnTo>
                <a:lnTo>
                  <a:pt x="956415" y="851521"/>
                </a:lnTo>
                <a:lnTo>
                  <a:pt x="956644" y="849875"/>
                </a:lnTo>
                <a:lnTo>
                  <a:pt x="956856" y="848228"/>
                </a:lnTo>
                <a:lnTo>
                  <a:pt x="957085" y="846581"/>
                </a:lnTo>
                <a:lnTo>
                  <a:pt x="957461" y="845084"/>
                </a:lnTo>
                <a:lnTo>
                  <a:pt x="957690" y="843437"/>
                </a:lnTo>
                <a:lnTo>
                  <a:pt x="958066" y="841941"/>
                </a:lnTo>
                <a:lnTo>
                  <a:pt x="958655" y="840667"/>
                </a:lnTo>
                <a:lnTo>
                  <a:pt x="959031" y="839171"/>
                </a:lnTo>
                <a:lnTo>
                  <a:pt x="959489" y="837673"/>
                </a:lnTo>
                <a:lnTo>
                  <a:pt x="960012" y="836401"/>
                </a:lnTo>
                <a:lnTo>
                  <a:pt x="960454" y="834903"/>
                </a:lnTo>
                <a:lnTo>
                  <a:pt x="960977" y="833631"/>
                </a:lnTo>
                <a:lnTo>
                  <a:pt x="961435" y="832135"/>
                </a:lnTo>
                <a:lnTo>
                  <a:pt x="961794" y="830637"/>
                </a:lnTo>
                <a:lnTo>
                  <a:pt x="962105" y="830001"/>
                </a:lnTo>
                <a:lnTo>
                  <a:pt x="962399" y="829365"/>
                </a:lnTo>
                <a:lnTo>
                  <a:pt x="962776" y="827867"/>
                </a:lnTo>
                <a:lnTo>
                  <a:pt x="963152" y="826445"/>
                </a:lnTo>
                <a:lnTo>
                  <a:pt x="963593" y="824949"/>
                </a:lnTo>
                <a:lnTo>
                  <a:pt x="963969" y="823451"/>
                </a:lnTo>
                <a:lnTo>
                  <a:pt x="964345" y="821955"/>
                </a:lnTo>
                <a:lnTo>
                  <a:pt x="964721" y="820532"/>
                </a:lnTo>
                <a:lnTo>
                  <a:pt x="964950" y="818810"/>
                </a:lnTo>
                <a:lnTo>
                  <a:pt x="965392" y="817314"/>
                </a:lnTo>
                <a:lnTo>
                  <a:pt x="965768" y="815892"/>
                </a:lnTo>
                <a:lnTo>
                  <a:pt x="966373" y="814620"/>
                </a:lnTo>
                <a:lnTo>
                  <a:pt x="966749" y="813122"/>
                </a:lnTo>
                <a:lnTo>
                  <a:pt x="967338" y="811850"/>
                </a:lnTo>
                <a:lnTo>
                  <a:pt x="967861" y="810502"/>
                </a:lnTo>
                <a:lnTo>
                  <a:pt x="968319" y="809080"/>
                </a:lnTo>
                <a:lnTo>
                  <a:pt x="968695" y="807582"/>
                </a:lnTo>
                <a:lnTo>
                  <a:pt x="969071" y="806086"/>
                </a:lnTo>
                <a:lnTo>
                  <a:pt x="969430" y="804588"/>
                </a:lnTo>
                <a:lnTo>
                  <a:pt x="970035" y="803316"/>
                </a:lnTo>
                <a:lnTo>
                  <a:pt x="970411" y="801820"/>
                </a:lnTo>
                <a:lnTo>
                  <a:pt x="971017" y="800546"/>
                </a:lnTo>
                <a:lnTo>
                  <a:pt x="971376" y="799050"/>
                </a:lnTo>
                <a:lnTo>
                  <a:pt x="971981" y="797778"/>
                </a:lnTo>
                <a:lnTo>
                  <a:pt x="972733" y="796654"/>
                </a:lnTo>
                <a:lnTo>
                  <a:pt x="973322" y="795382"/>
                </a:lnTo>
                <a:lnTo>
                  <a:pt x="973927" y="794109"/>
                </a:lnTo>
                <a:lnTo>
                  <a:pt x="974679" y="792987"/>
                </a:lnTo>
                <a:lnTo>
                  <a:pt x="975431" y="791864"/>
                </a:lnTo>
                <a:lnTo>
                  <a:pt x="976020" y="790591"/>
                </a:lnTo>
                <a:lnTo>
                  <a:pt x="976772" y="789468"/>
                </a:lnTo>
                <a:lnTo>
                  <a:pt x="977524" y="788420"/>
                </a:lnTo>
                <a:lnTo>
                  <a:pt x="978113" y="787073"/>
                </a:lnTo>
                <a:lnTo>
                  <a:pt x="978865" y="786026"/>
                </a:lnTo>
                <a:lnTo>
                  <a:pt x="979307" y="785052"/>
                </a:lnTo>
                <a:lnTo>
                  <a:pt x="979470" y="784677"/>
                </a:lnTo>
                <a:lnTo>
                  <a:pt x="980059" y="783405"/>
                </a:lnTo>
                <a:lnTo>
                  <a:pt x="980664" y="782133"/>
                </a:lnTo>
                <a:lnTo>
                  <a:pt x="981187" y="780861"/>
                </a:lnTo>
                <a:lnTo>
                  <a:pt x="981792" y="779513"/>
                </a:lnTo>
                <a:lnTo>
                  <a:pt x="982168" y="778091"/>
                </a:lnTo>
                <a:lnTo>
                  <a:pt x="982757" y="776744"/>
                </a:lnTo>
                <a:lnTo>
                  <a:pt x="983362" y="775471"/>
                </a:lnTo>
                <a:lnTo>
                  <a:pt x="983950" y="774198"/>
                </a:lnTo>
                <a:lnTo>
                  <a:pt x="984327" y="772701"/>
                </a:lnTo>
                <a:lnTo>
                  <a:pt x="984931" y="771429"/>
                </a:lnTo>
                <a:lnTo>
                  <a:pt x="985455" y="770157"/>
                </a:lnTo>
                <a:lnTo>
                  <a:pt x="986060" y="768810"/>
                </a:lnTo>
                <a:lnTo>
                  <a:pt x="986648" y="767536"/>
                </a:lnTo>
                <a:lnTo>
                  <a:pt x="987253" y="766264"/>
                </a:lnTo>
                <a:lnTo>
                  <a:pt x="987777" y="764992"/>
                </a:lnTo>
                <a:lnTo>
                  <a:pt x="988382" y="763720"/>
                </a:lnTo>
                <a:lnTo>
                  <a:pt x="988741" y="762222"/>
                </a:lnTo>
                <a:lnTo>
                  <a:pt x="989199" y="760724"/>
                </a:lnTo>
                <a:lnTo>
                  <a:pt x="989575" y="759228"/>
                </a:lnTo>
                <a:lnTo>
                  <a:pt x="989951" y="757730"/>
                </a:lnTo>
                <a:lnTo>
                  <a:pt x="990164" y="756084"/>
                </a:lnTo>
                <a:lnTo>
                  <a:pt x="990540" y="754588"/>
                </a:lnTo>
                <a:lnTo>
                  <a:pt x="990998" y="753165"/>
                </a:lnTo>
                <a:lnTo>
                  <a:pt x="991374" y="751667"/>
                </a:lnTo>
                <a:lnTo>
                  <a:pt x="991750" y="750171"/>
                </a:lnTo>
                <a:lnTo>
                  <a:pt x="992339" y="748899"/>
                </a:lnTo>
                <a:lnTo>
                  <a:pt x="992568" y="747251"/>
                </a:lnTo>
                <a:lnTo>
                  <a:pt x="993173" y="745903"/>
                </a:lnTo>
                <a:lnTo>
                  <a:pt x="993532" y="744482"/>
                </a:lnTo>
                <a:lnTo>
                  <a:pt x="993908" y="742985"/>
                </a:lnTo>
                <a:lnTo>
                  <a:pt x="994284" y="741489"/>
                </a:lnTo>
                <a:lnTo>
                  <a:pt x="994742" y="739991"/>
                </a:lnTo>
                <a:lnTo>
                  <a:pt x="994889" y="739466"/>
                </a:lnTo>
                <a:lnTo>
                  <a:pt x="995331" y="737970"/>
                </a:lnTo>
                <a:lnTo>
                  <a:pt x="995707" y="736472"/>
                </a:lnTo>
                <a:lnTo>
                  <a:pt x="996083" y="735051"/>
                </a:lnTo>
                <a:lnTo>
                  <a:pt x="996312" y="733329"/>
                </a:lnTo>
                <a:lnTo>
                  <a:pt x="996688" y="731907"/>
                </a:lnTo>
                <a:lnTo>
                  <a:pt x="996753" y="730035"/>
                </a:lnTo>
                <a:lnTo>
                  <a:pt x="997129" y="728538"/>
                </a:lnTo>
                <a:lnTo>
                  <a:pt x="997358" y="726892"/>
                </a:lnTo>
                <a:lnTo>
                  <a:pt x="997587" y="725245"/>
                </a:lnTo>
                <a:lnTo>
                  <a:pt x="997587" y="723373"/>
                </a:lnTo>
                <a:lnTo>
                  <a:pt x="997800" y="721651"/>
                </a:lnTo>
                <a:lnTo>
                  <a:pt x="997800" y="719856"/>
                </a:lnTo>
                <a:lnTo>
                  <a:pt x="997653" y="718134"/>
                </a:lnTo>
                <a:lnTo>
                  <a:pt x="997277" y="716636"/>
                </a:lnTo>
                <a:lnTo>
                  <a:pt x="996982" y="715140"/>
                </a:lnTo>
                <a:lnTo>
                  <a:pt x="996459" y="713866"/>
                </a:lnTo>
                <a:lnTo>
                  <a:pt x="996083" y="712370"/>
                </a:lnTo>
                <a:lnTo>
                  <a:pt x="995560" y="711023"/>
                </a:lnTo>
                <a:lnTo>
                  <a:pt x="995037" y="709751"/>
                </a:lnTo>
                <a:lnTo>
                  <a:pt x="994432" y="708403"/>
                </a:lnTo>
                <a:lnTo>
                  <a:pt x="993908" y="707130"/>
                </a:lnTo>
                <a:lnTo>
                  <a:pt x="993385" y="705858"/>
                </a:lnTo>
                <a:lnTo>
                  <a:pt x="992862" y="704510"/>
                </a:lnTo>
                <a:lnTo>
                  <a:pt x="992110" y="703389"/>
                </a:lnTo>
                <a:lnTo>
                  <a:pt x="991374" y="702265"/>
                </a:lnTo>
                <a:lnTo>
                  <a:pt x="990703" y="701142"/>
                </a:lnTo>
                <a:lnTo>
                  <a:pt x="989951" y="700019"/>
                </a:lnTo>
                <a:lnTo>
                  <a:pt x="988970" y="699046"/>
                </a:lnTo>
                <a:lnTo>
                  <a:pt x="988300" y="697924"/>
                </a:lnTo>
                <a:lnTo>
                  <a:pt x="987319" y="697025"/>
                </a:lnTo>
                <a:lnTo>
                  <a:pt x="986436" y="696052"/>
                </a:lnTo>
                <a:lnTo>
                  <a:pt x="985536" y="695154"/>
                </a:lnTo>
                <a:lnTo>
                  <a:pt x="984784" y="693955"/>
                </a:lnTo>
                <a:lnTo>
                  <a:pt x="983656" y="693058"/>
                </a:lnTo>
                <a:lnTo>
                  <a:pt x="982757" y="692085"/>
                </a:lnTo>
                <a:lnTo>
                  <a:pt x="981857" y="691187"/>
                </a:lnTo>
                <a:lnTo>
                  <a:pt x="980958" y="690214"/>
                </a:lnTo>
                <a:lnTo>
                  <a:pt x="980222" y="689091"/>
                </a:lnTo>
                <a:lnTo>
                  <a:pt x="979470" y="687968"/>
                </a:lnTo>
                <a:lnTo>
                  <a:pt x="978571" y="686995"/>
                </a:lnTo>
                <a:lnTo>
                  <a:pt x="977671" y="686097"/>
                </a:lnTo>
                <a:lnTo>
                  <a:pt x="976919" y="684974"/>
                </a:lnTo>
                <a:lnTo>
                  <a:pt x="976020" y="684001"/>
                </a:lnTo>
                <a:lnTo>
                  <a:pt x="975055" y="683103"/>
                </a:lnTo>
                <a:lnTo>
                  <a:pt x="974156" y="681980"/>
                </a:lnTo>
                <a:lnTo>
                  <a:pt x="973257" y="681007"/>
                </a:lnTo>
                <a:lnTo>
                  <a:pt x="972505" y="679884"/>
                </a:lnTo>
                <a:lnTo>
                  <a:pt x="971605" y="678911"/>
                </a:lnTo>
                <a:lnTo>
                  <a:pt x="970853" y="677789"/>
                </a:lnTo>
                <a:lnTo>
                  <a:pt x="970117" y="676666"/>
                </a:lnTo>
                <a:lnTo>
                  <a:pt x="969430" y="675542"/>
                </a:lnTo>
                <a:lnTo>
                  <a:pt x="968695" y="674419"/>
                </a:lnTo>
                <a:lnTo>
                  <a:pt x="967942" y="673297"/>
                </a:lnTo>
                <a:lnTo>
                  <a:pt x="967190" y="672174"/>
                </a:lnTo>
                <a:lnTo>
                  <a:pt x="966520" y="671051"/>
                </a:lnTo>
                <a:lnTo>
                  <a:pt x="965915" y="669778"/>
                </a:lnTo>
                <a:lnTo>
                  <a:pt x="965245" y="668657"/>
                </a:lnTo>
                <a:lnTo>
                  <a:pt x="964640" y="667309"/>
                </a:lnTo>
                <a:lnTo>
                  <a:pt x="963969" y="666186"/>
                </a:lnTo>
                <a:lnTo>
                  <a:pt x="963380" y="664914"/>
                </a:lnTo>
                <a:lnTo>
                  <a:pt x="963070" y="663416"/>
                </a:lnTo>
                <a:lnTo>
                  <a:pt x="962694" y="661920"/>
                </a:lnTo>
                <a:lnTo>
                  <a:pt x="962334" y="660422"/>
                </a:lnTo>
                <a:lnTo>
                  <a:pt x="962170" y="658776"/>
                </a:lnTo>
                <a:lnTo>
                  <a:pt x="962105" y="658401"/>
                </a:lnTo>
                <a:lnTo>
                  <a:pt x="961876" y="657278"/>
                </a:lnTo>
                <a:lnTo>
                  <a:pt x="961500" y="655782"/>
                </a:lnTo>
                <a:lnTo>
                  <a:pt x="961353" y="654060"/>
                </a:lnTo>
                <a:lnTo>
                  <a:pt x="960977" y="652637"/>
                </a:lnTo>
                <a:lnTo>
                  <a:pt x="960830" y="650916"/>
                </a:lnTo>
                <a:lnTo>
                  <a:pt x="960830" y="650317"/>
                </a:lnTo>
                <a:lnTo>
                  <a:pt x="960830" y="649045"/>
                </a:lnTo>
                <a:lnTo>
                  <a:pt x="960911" y="647248"/>
                </a:lnTo>
                <a:lnTo>
                  <a:pt x="960682" y="645526"/>
                </a:lnTo>
                <a:lnTo>
                  <a:pt x="960911" y="643880"/>
                </a:lnTo>
                <a:lnTo>
                  <a:pt x="960977" y="642009"/>
                </a:lnTo>
                <a:lnTo>
                  <a:pt x="961124" y="640361"/>
                </a:lnTo>
                <a:lnTo>
                  <a:pt x="961206" y="638490"/>
                </a:lnTo>
                <a:lnTo>
                  <a:pt x="961435" y="636844"/>
                </a:lnTo>
                <a:lnTo>
                  <a:pt x="961647" y="635122"/>
                </a:lnTo>
                <a:lnTo>
                  <a:pt x="962023" y="633699"/>
                </a:lnTo>
                <a:lnTo>
                  <a:pt x="962105" y="633400"/>
                </a:lnTo>
                <a:lnTo>
                  <a:pt x="962399" y="632203"/>
                </a:lnTo>
                <a:lnTo>
                  <a:pt x="962628" y="630557"/>
                </a:lnTo>
                <a:lnTo>
                  <a:pt x="963004" y="629059"/>
                </a:lnTo>
                <a:lnTo>
                  <a:pt x="963593" y="627787"/>
                </a:lnTo>
                <a:lnTo>
                  <a:pt x="963969" y="626289"/>
                </a:lnTo>
                <a:lnTo>
                  <a:pt x="964574" y="625017"/>
                </a:lnTo>
                <a:lnTo>
                  <a:pt x="965163" y="623670"/>
                </a:lnTo>
                <a:lnTo>
                  <a:pt x="965539" y="622247"/>
                </a:lnTo>
                <a:lnTo>
                  <a:pt x="966144" y="620900"/>
                </a:lnTo>
                <a:lnTo>
                  <a:pt x="966520" y="619477"/>
                </a:lnTo>
                <a:lnTo>
                  <a:pt x="966896" y="617981"/>
                </a:lnTo>
                <a:lnTo>
                  <a:pt x="967338" y="616483"/>
                </a:lnTo>
                <a:lnTo>
                  <a:pt x="967714" y="614987"/>
                </a:lnTo>
                <a:lnTo>
                  <a:pt x="968090" y="613489"/>
                </a:lnTo>
                <a:lnTo>
                  <a:pt x="968695" y="612217"/>
                </a:lnTo>
                <a:lnTo>
                  <a:pt x="969071" y="610795"/>
                </a:lnTo>
                <a:lnTo>
                  <a:pt x="969659" y="609447"/>
                </a:lnTo>
                <a:lnTo>
                  <a:pt x="970035" y="607951"/>
                </a:lnTo>
                <a:lnTo>
                  <a:pt x="970477" y="606529"/>
                </a:lnTo>
                <a:lnTo>
                  <a:pt x="971017" y="605256"/>
                </a:lnTo>
                <a:lnTo>
                  <a:pt x="971229" y="603535"/>
                </a:lnTo>
                <a:lnTo>
                  <a:pt x="971687" y="602037"/>
                </a:lnTo>
                <a:lnTo>
                  <a:pt x="971834" y="600390"/>
                </a:lnTo>
                <a:lnTo>
                  <a:pt x="972063" y="598744"/>
                </a:lnTo>
                <a:lnTo>
                  <a:pt x="972128" y="596872"/>
                </a:lnTo>
                <a:lnTo>
                  <a:pt x="972128" y="595001"/>
                </a:lnTo>
                <a:lnTo>
                  <a:pt x="972128" y="593130"/>
                </a:lnTo>
                <a:lnTo>
                  <a:pt x="971981" y="591482"/>
                </a:lnTo>
                <a:lnTo>
                  <a:pt x="972063" y="589612"/>
                </a:lnTo>
                <a:lnTo>
                  <a:pt x="972063" y="587741"/>
                </a:lnTo>
                <a:lnTo>
                  <a:pt x="972063" y="585944"/>
                </a:lnTo>
                <a:lnTo>
                  <a:pt x="972276" y="584222"/>
                </a:lnTo>
                <a:lnTo>
                  <a:pt x="972505" y="582576"/>
                </a:lnTo>
                <a:lnTo>
                  <a:pt x="972733" y="580929"/>
                </a:lnTo>
                <a:lnTo>
                  <a:pt x="973109" y="579431"/>
                </a:lnTo>
                <a:lnTo>
                  <a:pt x="973486" y="577935"/>
                </a:lnTo>
                <a:lnTo>
                  <a:pt x="974074" y="576661"/>
                </a:lnTo>
                <a:lnTo>
                  <a:pt x="974532" y="575165"/>
                </a:lnTo>
                <a:lnTo>
                  <a:pt x="974908" y="573743"/>
                </a:lnTo>
                <a:lnTo>
                  <a:pt x="975268" y="572245"/>
                </a:lnTo>
                <a:lnTo>
                  <a:pt x="975644" y="570749"/>
                </a:lnTo>
                <a:lnTo>
                  <a:pt x="976249" y="569251"/>
                </a:lnTo>
                <a:lnTo>
                  <a:pt x="976854" y="567979"/>
                </a:lnTo>
                <a:lnTo>
                  <a:pt x="977443" y="566707"/>
                </a:lnTo>
                <a:lnTo>
                  <a:pt x="977966" y="565435"/>
                </a:lnTo>
                <a:lnTo>
                  <a:pt x="978571" y="564087"/>
                </a:lnTo>
                <a:lnTo>
                  <a:pt x="979176" y="562813"/>
                </a:lnTo>
                <a:lnTo>
                  <a:pt x="979912" y="561692"/>
                </a:lnTo>
                <a:lnTo>
                  <a:pt x="980664" y="560644"/>
                </a:lnTo>
                <a:lnTo>
                  <a:pt x="981269" y="559296"/>
                </a:lnTo>
                <a:lnTo>
                  <a:pt x="982005" y="558248"/>
                </a:lnTo>
                <a:lnTo>
                  <a:pt x="982838" y="557125"/>
                </a:lnTo>
                <a:lnTo>
                  <a:pt x="983591" y="556003"/>
                </a:lnTo>
                <a:lnTo>
                  <a:pt x="984327" y="554880"/>
                </a:lnTo>
                <a:lnTo>
                  <a:pt x="985308" y="553982"/>
                </a:lnTo>
                <a:lnTo>
                  <a:pt x="985831" y="552708"/>
                </a:lnTo>
                <a:lnTo>
                  <a:pt x="986648" y="551587"/>
                </a:lnTo>
                <a:lnTo>
                  <a:pt x="987400" y="550539"/>
                </a:lnTo>
                <a:lnTo>
                  <a:pt x="988153" y="549415"/>
                </a:lnTo>
                <a:lnTo>
                  <a:pt x="988905" y="548294"/>
                </a:lnTo>
                <a:lnTo>
                  <a:pt x="989722" y="547170"/>
                </a:lnTo>
                <a:lnTo>
                  <a:pt x="990475" y="546122"/>
                </a:lnTo>
                <a:lnTo>
                  <a:pt x="991227" y="544999"/>
                </a:lnTo>
                <a:lnTo>
                  <a:pt x="991962" y="543877"/>
                </a:lnTo>
                <a:lnTo>
                  <a:pt x="992568" y="542603"/>
                </a:lnTo>
                <a:lnTo>
                  <a:pt x="993532" y="541706"/>
                </a:lnTo>
                <a:lnTo>
                  <a:pt x="994284" y="540582"/>
                </a:lnTo>
                <a:lnTo>
                  <a:pt x="995037" y="539461"/>
                </a:lnTo>
                <a:lnTo>
                  <a:pt x="996018" y="538561"/>
                </a:lnTo>
                <a:lnTo>
                  <a:pt x="996901" y="537664"/>
                </a:lnTo>
                <a:lnTo>
                  <a:pt x="997735" y="536540"/>
                </a:lnTo>
                <a:lnTo>
                  <a:pt x="998634" y="535643"/>
                </a:lnTo>
                <a:lnTo>
                  <a:pt x="999599" y="534745"/>
                </a:lnTo>
                <a:lnTo>
                  <a:pt x="1000580" y="533772"/>
                </a:lnTo>
                <a:lnTo>
                  <a:pt x="1001479" y="532873"/>
                </a:lnTo>
                <a:lnTo>
                  <a:pt x="1002444" y="531975"/>
                </a:lnTo>
                <a:lnTo>
                  <a:pt x="1003196" y="530852"/>
                </a:lnTo>
                <a:lnTo>
                  <a:pt x="1004177" y="529954"/>
                </a:lnTo>
                <a:lnTo>
                  <a:pt x="1004766" y="528682"/>
                </a:lnTo>
                <a:lnTo>
                  <a:pt x="1005518" y="527558"/>
                </a:lnTo>
                <a:lnTo>
                  <a:pt x="1006123" y="526286"/>
                </a:lnTo>
                <a:lnTo>
                  <a:pt x="1006646" y="525014"/>
                </a:lnTo>
                <a:lnTo>
                  <a:pt x="1007087" y="523516"/>
                </a:lnTo>
                <a:lnTo>
                  <a:pt x="1007611" y="522244"/>
                </a:lnTo>
                <a:lnTo>
                  <a:pt x="1008068" y="520747"/>
                </a:lnTo>
                <a:lnTo>
                  <a:pt x="1008428" y="519250"/>
                </a:lnTo>
                <a:lnTo>
                  <a:pt x="1009033" y="517977"/>
                </a:lnTo>
                <a:lnTo>
                  <a:pt x="1009409" y="516481"/>
                </a:lnTo>
                <a:lnTo>
                  <a:pt x="1009834" y="515562"/>
                </a:lnTo>
                <a:lnTo>
                  <a:pt x="1010014" y="515208"/>
                </a:lnTo>
                <a:lnTo>
                  <a:pt x="1010603" y="513935"/>
                </a:lnTo>
                <a:lnTo>
                  <a:pt x="1010979" y="512438"/>
                </a:lnTo>
                <a:lnTo>
                  <a:pt x="1011355" y="510941"/>
                </a:lnTo>
                <a:lnTo>
                  <a:pt x="1011797" y="509445"/>
                </a:lnTo>
                <a:lnTo>
                  <a:pt x="1012173" y="508022"/>
                </a:lnTo>
                <a:lnTo>
                  <a:pt x="1012549" y="506524"/>
                </a:lnTo>
                <a:lnTo>
                  <a:pt x="1012925" y="505028"/>
                </a:lnTo>
                <a:lnTo>
                  <a:pt x="1013383" y="503530"/>
                </a:lnTo>
                <a:lnTo>
                  <a:pt x="1013742" y="502108"/>
                </a:lnTo>
                <a:lnTo>
                  <a:pt x="1014118" y="500612"/>
                </a:lnTo>
                <a:lnTo>
                  <a:pt x="1014576" y="499114"/>
                </a:lnTo>
                <a:lnTo>
                  <a:pt x="1015100" y="497842"/>
                </a:lnTo>
                <a:lnTo>
                  <a:pt x="1015541" y="496346"/>
                </a:lnTo>
                <a:lnTo>
                  <a:pt x="1016064" y="495072"/>
                </a:lnTo>
                <a:lnTo>
                  <a:pt x="1016522" y="493576"/>
                </a:lnTo>
                <a:lnTo>
                  <a:pt x="1017045" y="492304"/>
                </a:lnTo>
                <a:lnTo>
                  <a:pt x="1017863" y="491180"/>
                </a:lnTo>
                <a:lnTo>
                  <a:pt x="1018468" y="489908"/>
                </a:lnTo>
                <a:lnTo>
                  <a:pt x="1019220" y="488785"/>
                </a:lnTo>
                <a:lnTo>
                  <a:pt x="1019956" y="487661"/>
                </a:lnTo>
                <a:lnTo>
                  <a:pt x="1020708" y="486613"/>
                </a:lnTo>
                <a:lnTo>
                  <a:pt x="1021460" y="485492"/>
                </a:lnTo>
                <a:lnTo>
                  <a:pt x="1022278" y="484368"/>
                </a:lnTo>
                <a:lnTo>
                  <a:pt x="1023030" y="483245"/>
                </a:lnTo>
                <a:lnTo>
                  <a:pt x="1024011" y="482347"/>
                </a:lnTo>
                <a:lnTo>
                  <a:pt x="1024747" y="481226"/>
                </a:lnTo>
                <a:lnTo>
                  <a:pt x="1025646" y="480326"/>
                </a:lnTo>
                <a:lnTo>
                  <a:pt x="1026627" y="479429"/>
                </a:lnTo>
                <a:lnTo>
                  <a:pt x="1027592" y="478529"/>
                </a:lnTo>
                <a:lnTo>
                  <a:pt x="1028344" y="477408"/>
                </a:lnTo>
                <a:lnTo>
                  <a:pt x="1029472" y="476659"/>
                </a:lnTo>
                <a:lnTo>
                  <a:pt x="1030437" y="475761"/>
                </a:lnTo>
                <a:lnTo>
                  <a:pt x="1031565" y="475087"/>
                </a:lnTo>
                <a:lnTo>
                  <a:pt x="1032530" y="474114"/>
                </a:lnTo>
                <a:lnTo>
                  <a:pt x="1033658" y="473439"/>
                </a:lnTo>
                <a:lnTo>
                  <a:pt x="1034786" y="472692"/>
                </a:lnTo>
                <a:lnTo>
                  <a:pt x="1035915" y="471943"/>
                </a:lnTo>
                <a:lnTo>
                  <a:pt x="1036503" y="471792"/>
                </a:lnTo>
                <a:lnTo>
                  <a:pt x="1037632" y="471045"/>
                </a:lnTo>
                <a:lnTo>
                  <a:pt x="1038531" y="470146"/>
                </a:lnTo>
                <a:lnTo>
                  <a:pt x="1039724" y="469397"/>
                </a:lnTo>
                <a:lnTo>
                  <a:pt x="1040853" y="468723"/>
                </a:lnTo>
                <a:lnTo>
                  <a:pt x="1041752" y="467750"/>
                </a:lnTo>
                <a:lnTo>
                  <a:pt x="1042946" y="467077"/>
                </a:lnTo>
                <a:lnTo>
                  <a:pt x="1044058" y="466330"/>
                </a:lnTo>
                <a:lnTo>
                  <a:pt x="1044957" y="465430"/>
                </a:lnTo>
                <a:lnTo>
                  <a:pt x="1046167" y="464681"/>
                </a:lnTo>
                <a:lnTo>
                  <a:pt x="1047279" y="463934"/>
                </a:lnTo>
                <a:lnTo>
                  <a:pt x="1048178" y="463035"/>
                </a:lnTo>
                <a:lnTo>
                  <a:pt x="1049159" y="462137"/>
                </a:lnTo>
                <a:lnTo>
                  <a:pt x="1050271" y="461388"/>
                </a:lnTo>
                <a:lnTo>
                  <a:pt x="1051252" y="460491"/>
                </a:lnTo>
                <a:lnTo>
                  <a:pt x="1052151" y="459593"/>
                </a:lnTo>
                <a:lnTo>
                  <a:pt x="1053116" y="458694"/>
                </a:lnTo>
                <a:lnTo>
                  <a:pt x="1054097" y="457796"/>
                </a:lnTo>
                <a:lnTo>
                  <a:pt x="1055062" y="456823"/>
                </a:lnTo>
                <a:lnTo>
                  <a:pt x="1056190" y="456149"/>
                </a:lnTo>
                <a:lnTo>
                  <a:pt x="1057090" y="455176"/>
                </a:lnTo>
                <a:lnTo>
                  <a:pt x="1058071" y="454277"/>
                </a:lnTo>
                <a:lnTo>
                  <a:pt x="1059183" y="453379"/>
                </a:lnTo>
                <a:lnTo>
                  <a:pt x="1060164" y="452482"/>
                </a:lnTo>
                <a:lnTo>
                  <a:pt x="1061275" y="451733"/>
                </a:lnTo>
                <a:lnTo>
                  <a:pt x="1062257" y="450835"/>
                </a:lnTo>
                <a:lnTo>
                  <a:pt x="1063385" y="450086"/>
                </a:lnTo>
                <a:lnTo>
                  <a:pt x="1064350" y="449187"/>
                </a:lnTo>
                <a:lnTo>
                  <a:pt x="1065478" y="448513"/>
                </a:lnTo>
                <a:lnTo>
                  <a:pt x="1066590" y="447766"/>
                </a:lnTo>
                <a:lnTo>
                  <a:pt x="1067571" y="446791"/>
                </a:lnTo>
                <a:lnTo>
                  <a:pt x="1068846" y="446268"/>
                </a:lnTo>
                <a:lnTo>
                  <a:pt x="1069958" y="445595"/>
                </a:lnTo>
                <a:lnTo>
                  <a:pt x="1071168" y="444846"/>
                </a:lnTo>
                <a:lnTo>
                  <a:pt x="1072427" y="444322"/>
                </a:lnTo>
                <a:lnTo>
                  <a:pt x="1073784" y="443797"/>
                </a:lnTo>
                <a:lnTo>
                  <a:pt x="1075272" y="443425"/>
                </a:lnTo>
                <a:lnTo>
                  <a:pt x="1076548" y="442900"/>
                </a:lnTo>
                <a:lnTo>
                  <a:pt x="1077905" y="442377"/>
                </a:lnTo>
                <a:lnTo>
                  <a:pt x="1079246" y="441852"/>
                </a:lnTo>
                <a:lnTo>
                  <a:pt x="1080521" y="441253"/>
                </a:lnTo>
                <a:lnTo>
                  <a:pt x="1081862" y="440728"/>
                </a:lnTo>
                <a:lnTo>
                  <a:pt x="1083366" y="440429"/>
                </a:lnTo>
                <a:lnTo>
                  <a:pt x="1084641" y="439831"/>
                </a:lnTo>
                <a:lnTo>
                  <a:pt x="1085982" y="439307"/>
                </a:lnTo>
                <a:lnTo>
                  <a:pt x="1087323" y="438783"/>
                </a:lnTo>
                <a:lnTo>
                  <a:pt x="1088599" y="438259"/>
                </a:lnTo>
                <a:lnTo>
                  <a:pt x="1089956" y="437734"/>
                </a:lnTo>
                <a:lnTo>
                  <a:pt x="1091296" y="437211"/>
                </a:lnTo>
                <a:lnTo>
                  <a:pt x="1092572" y="436688"/>
                </a:lnTo>
                <a:lnTo>
                  <a:pt x="1093700" y="435939"/>
                </a:lnTo>
                <a:lnTo>
                  <a:pt x="1095041" y="435414"/>
                </a:lnTo>
                <a:lnTo>
                  <a:pt x="1096169" y="434665"/>
                </a:lnTo>
                <a:lnTo>
                  <a:pt x="1096839" y="434404"/>
                </a:lnTo>
                <a:lnTo>
                  <a:pt x="1097510" y="434142"/>
                </a:lnTo>
                <a:lnTo>
                  <a:pt x="1098638" y="433393"/>
                </a:lnTo>
                <a:lnTo>
                  <a:pt x="1099913" y="432870"/>
                </a:lnTo>
                <a:lnTo>
                  <a:pt x="1101025" y="432121"/>
                </a:lnTo>
                <a:lnTo>
                  <a:pt x="1102383" y="431598"/>
                </a:lnTo>
                <a:lnTo>
                  <a:pt x="1103495" y="430849"/>
                </a:lnTo>
                <a:lnTo>
                  <a:pt x="1104623" y="430175"/>
                </a:lnTo>
                <a:lnTo>
                  <a:pt x="1105816" y="429426"/>
                </a:lnTo>
                <a:lnTo>
                  <a:pt x="1106945" y="428753"/>
                </a:lnTo>
                <a:lnTo>
                  <a:pt x="1107844" y="427780"/>
                </a:lnTo>
                <a:lnTo>
                  <a:pt x="1109037" y="427106"/>
                </a:lnTo>
                <a:lnTo>
                  <a:pt x="1109937" y="426133"/>
                </a:lnTo>
                <a:lnTo>
                  <a:pt x="1110901" y="425236"/>
                </a:lnTo>
                <a:lnTo>
                  <a:pt x="1111883" y="424336"/>
                </a:lnTo>
                <a:lnTo>
                  <a:pt x="1113011" y="423587"/>
                </a:lnTo>
                <a:lnTo>
                  <a:pt x="1114352" y="422390"/>
                </a:lnTo>
                <a:lnTo>
                  <a:pt x="1114875" y="421792"/>
                </a:lnTo>
                <a:lnTo>
                  <a:pt x="1115856" y="420893"/>
                </a:lnTo>
                <a:lnTo>
                  <a:pt x="1116968" y="420145"/>
                </a:lnTo>
                <a:lnTo>
                  <a:pt x="1117949" y="419246"/>
                </a:lnTo>
                <a:lnTo>
                  <a:pt x="1119061" y="418497"/>
                </a:lnTo>
                <a:lnTo>
                  <a:pt x="1120042" y="417600"/>
                </a:lnTo>
                <a:lnTo>
                  <a:pt x="1120941" y="416702"/>
                </a:lnTo>
                <a:lnTo>
                  <a:pt x="1121906" y="415804"/>
                </a:lnTo>
                <a:lnTo>
                  <a:pt x="1122887" y="414830"/>
                </a:lnTo>
                <a:lnTo>
                  <a:pt x="1123786" y="413932"/>
                </a:lnTo>
                <a:lnTo>
                  <a:pt x="1124751" y="413034"/>
                </a:lnTo>
                <a:lnTo>
                  <a:pt x="1125503" y="411911"/>
                </a:lnTo>
                <a:lnTo>
                  <a:pt x="1126484" y="411013"/>
                </a:lnTo>
                <a:lnTo>
                  <a:pt x="1127449" y="410114"/>
                </a:lnTo>
                <a:lnTo>
                  <a:pt x="1128348" y="409216"/>
                </a:lnTo>
                <a:lnTo>
                  <a:pt x="1129330" y="408319"/>
                </a:lnTo>
                <a:lnTo>
                  <a:pt x="1130294" y="407346"/>
                </a:lnTo>
                <a:lnTo>
                  <a:pt x="1131194" y="406446"/>
                </a:lnTo>
                <a:lnTo>
                  <a:pt x="1132175" y="405549"/>
                </a:lnTo>
                <a:lnTo>
                  <a:pt x="1133139" y="404425"/>
                </a:lnTo>
                <a:lnTo>
                  <a:pt x="1134120" y="403528"/>
                </a:lnTo>
                <a:lnTo>
                  <a:pt x="1135003" y="402630"/>
                </a:lnTo>
                <a:lnTo>
                  <a:pt x="1136132" y="401881"/>
                </a:lnTo>
                <a:lnTo>
                  <a:pt x="1137113" y="400982"/>
                </a:lnTo>
                <a:lnTo>
                  <a:pt x="1138077" y="400084"/>
                </a:lnTo>
                <a:lnTo>
                  <a:pt x="1139206" y="399335"/>
                </a:lnTo>
                <a:lnTo>
                  <a:pt x="1140170" y="398438"/>
                </a:lnTo>
                <a:lnTo>
                  <a:pt x="1141299" y="397689"/>
                </a:lnTo>
                <a:lnTo>
                  <a:pt x="1142280" y="396791"/>
                </a:lnTo>
                <a:lnTo>
                  <a:pt x="1143163" y="395892"/>
                </a:lnTo>
                <a:lnTo>
                  <a:pt x="1144144" y="394994"/>
                </a:lnTo>
                <a:lnTo>
                  <a:pt x="1144896" y="393871"/>
                </a:lnTo>
                <a:lnTo>
                  <a:pt x="1145860" y="392973"/>
                </a:lnTo>
                <a:lnTo>
                  <a:pt x="1146613" y="391850"/>
                </a:lnTo>
                <a:lnTo>
                  <a:pt x="1147594" y="390952"/>
                </a:lnTo>
                <a:lnTo>
                  <a:pt x="1148330" y="389680"/>
                </a:lnTo>
                <a:lnTo>
                  <a:pt x="1149082" y="388556"/>
                </a:lnTo>
                <a:lnTo>
                  <a:pt x="1149687" y="387284"/>
                </a:lnTo>
                <a:lnTo>
                  <a:pt x="1150439" y="386161"/>
                </a:lnTo>
                <a:lnTo>
                  <a:pt x="1151256" y="385039"/>
                </a:lnTo>
                <a:lnTo>
                  <a:pt x="1152009" y="383991"/>
                </a:lnTo>
                <a:lnTo>
                  <a:pt x="1152744" y="382868"/>
                </a:lnTo>
                <a:lnTo>
                  <a:pt x="1153497" y="381744"/>
                </a:lnTo>
                <a:lnTo>
                  <a:pt x="1154167" y="380826"/>
                </a:lnTo>
                <a:lnTo>
                  <a:pt x="1154331" y="380623"/>
                </a:lnTo>
                <a:lnTo>
                  <a:pt x="1155213" y="379723"/>
                </a:lnTo>
                <a:lnTo>
                  <a:pt x="1156047" y="378602"/>
                </a:lnTo>
                <a:lnTo>
                  <a:pt x="1156947" y="377702"/>
                </a:lnTo>
                <a:lnTo>
                  <a:pt x="1157911" y="376805"/>
                </a:lnTo>
                <a:lnTo>
                  <a:pt x="1158664" y="375681"/>
                </a:lnTo>
                <a:lnTo>
                  <a:pt x="1159416" y="374635"/>
                </a:lnTo>
                <a:lnTo>
                  <a:pt x="1160233" y="373512"/>
                </a:lnTo>
                <a:lnTo>
                  <a:pt x="1160985" y="372388"/>
                </a:lnTo>
                <a:lnTo>
                  <a:pt x="1161738" y="371340"/>
                </a:lnTo>
                <a:lnTo>
                  <a:pt x="1162490" y="370219"/>
                </a:lnTo>
                <a:lnTo>
                  <a:pt x="1163307" y="369095"/>
                </a:lnTo>
                <a:lnTo>
                  <a:pt x="1163830" y="367823"/>
                </a:lnTo>
                <a:lnTo>
                  <a:pt x="1164436" y="366924"/>
                </a:lnTo>
                <a:lnTo>
                  <a:pt x="1165171" y="365802"/>
                </a:lnTo>
                <a:lnTo>
                  <a:pt x="1166005" y="364679"/>
                </a:lnTo>
                <a:lnTo>
                  <a:pt x="1166741" y="363555"/>
                </a:lnTo>
                <a:lnTo>
                  <a:pt x="1167346" y="362283"/>
                </a:lnTo>
                <a:lnTo>
                  <a:pt x="1168098" y="361162"/>
                </a:lnTo>
                <a:lnTo>
                  <a:pt x="1168703" y="359888"/>
                </a:lnTo>
                <a:lnTo>
                  <a:pt x="1169439" y="358840"/>
                </a:lnTo>
                <a:lnTo>
                  <a:pt x="1170191" y="357718"/>
                </a:lnTo>
                <a:lnTo>
                  <a:pt x="1171009" y="356595"/>
                </a:lnTo>
                <a:lnTo>
                  <a:pt x="1171761" y="355471"/>
                </a:lnTo>
                <a:lnTo>
                  <a:pt x="1172513" y="354425"/>
                </a:lnTo>
                <a:lnTo>
                  <a:pt x="1173265" y="353301"/>
                </a:lnTo>
                <a:lnTo>
                  <a:pt x="1174083" y="352178"/>
                </a:lnTo>
                <a:lnTo>
                  <a:pt x="1174982" y="351280"/>
                </a:lnTo>
                <a:lnTo>
                  <a:pt x="1175963" y="350383"/>
                </a:lnTo>
                <a:lnTo>
                  <a:pt x="1176699" y="349259"/>
                </a:lnTo>
                <a:lnTo>
                  <a:pt x="1177680" y="348360"/>
                </a:lnTo>
                <a:lnTo>
                  <a:pt x="1178432" y="347238"/>
                </a:lnTo>
                <a:lnTo>
                  <a:pt x="1179168" y="346115"/>
                </a:lnTo>
                <a:lnTo>
                  <a:pt x="1180002" y="345067"/>
                </a:lnTo>
                <a:lnTo>
                  <a:pt x="1180754" y="343945"/>
                </a:lnTo>
                <a:lnTo>
                  <a:pt x="1181343" y="342672"/>
                </a:lnTo>
                <a:lnTo>
                  <a:pt x="1181866" y="341399"/>
                </a:lnTo>
                <a:lnTo>
                  <a:pt x="1182700" y="340278"/>
                </a:lnTo>
                <a:lnTo>
                  <a:pt x="1183223" y="339004"/>
                </a:lnTo>
                <a:lnTo>
                  <a:pt x="1183812" y="337657"/>
                </a:lnTo>
                <a:lnTo>
                  <a:pt x="1184417" y="336384"/>
                </a:lnTo>
                <a:lnTo>
                  <a:pt x="1185169" y="335112"/>
                </a:lnTo>
                <a:lnTo>
                  <a:pt x="1185987" y="333989"/>
                </a:lnTo>
                <a:lnTo>
                  <a:pt x="1186510" y="332717"/>
                </a:lnTo>
                <a:lnTo>
                  <a:pt x="1187115" y="331445"/>
                </a:lnTo>
                <a:lnTo>
                  <a:pt x="1187932" y="330321"/>
                </a:lnTo>
                <a:lnTo>
                  <a:pt x="1188456" y="329049"/>
                </a:lnTo>
                <a:lnTo>
                  <a:pt x="1189061" y="327775"/>
                </a:lnTo>
                <a:lnTo>
                  <a:pt x="1189796" y="326654"/>
                </a:lnTo>
                <a:lnTo>
                  <a:pt x="1190401" y="325382"/>
                </a:lnTo>
                <a:lnTo>
                  <a:pt x="1191006" y="324108"/>
                </a:lnTo>
                <a:lnTo>
                  <a:pt x="1191742" y="322761"/>
                </a:lnTo>
                <a:lnTo>
                  <a:pt x="1192347" y="321488"/>
                </a:lnTo>
                <a:lnTo>
                  <a:pt x="1192952" y="319992"/>
                </a:lnTo>
                <a:lnTo>
                  <a:pt x="1193328" y="318570"/>
                </a:lnTo>
                <a:lnTo>
                  <a:pt x="1193917" y="317222"/>
                </a:lnTo>
                <a:lnTo>
                  <a:pt x="1194522" y="315950"/>
                </a:lnTo>
                <a:lnTo>
                  <a:pt x="1194898" y="314453"/>
                </a:lnTo>
                <a:lnTo>
                  <a:pt x="1195487" y="313180"/>
                </a:lnTo>
                <a:lnTo>
                  <a:pt x="1196092" y="311908"/>
                </a:lnTo>
                <a:lnTo>
                  <a:pt x="1196697" y="310634"/>
                </a:lnTo>
                <a:lnTo>
                  <a:pt x="1197220" y="309287"/>
                </a:lnTo>
                <a:lnTo>
                  <a:pt x="1197808" y="308015"/>
                </a:lnTo>
                <a:lnTo>
                  <a:pt x="1198413" y="306743"/>
                </a:lnTo>
                <a:lnTo>
                  <a:pt x="1199019" y="305471"/>
                </a:lnTo>
                <a:lnTo>
                  <a:pt x="1199754" y="304347"/>
                </a:lnTo>
                <a:lnTo>
                  <a:pt x="1200130" y="302850"/>
                </a:lnTo>
                <a:lnTo>
                  <a:pt x="1200588" y="301354"/>
                </a:lnTo>
                <a:lnTo>
                  <a:pt x="1200964" y="299931"/>
                </a:lnTo>
                <a:lnTo>
                  <a:pt x="1201553" y="298584"/>
                </a:lnTo>
                <a:lnTo>
                  <a:pt x="1201929" y="297161"/>
                </a:lnTo>
                <a:lnTo>
                  <a:pt x="1202305" y="295665"/>
                </a:lnTo>
                <a:lnTo>
                  <a:pt x="1202747" y="294167"/>
                </a:lnTo>
                <a:lnTo>
                  <a:pt x="1203123" y="292745"/>
                </a:lnTo>
                <a:lnTo>
                  <a:pt x="1203728" y="291397"/>
                </a:lnTo>
                <a:lnTo>
                  <a:pt x="1204333" y="290125"/>
                </a:lnTo>
                <a:lnTo>
                  <a:pt x="1204692" y="288629"/>
                </a:lnTo>
                <a:lnTo>
                  <a:pt x="1205297" y="287355"/>
                </a:lnTo>
                <a:lnTo>
                  <a:pt x="1205903" y="286083"/>
                </a:lnTo>
                <a:lnTo>
                  <a:pt x="1206491" y="284811"/>
                </a:lnTo>
                <a:lnTo>
                  <a:pt x="1206867" y="283313"/>
                </a:lnTo>
                <a:lnTo>
                  <a:pt x="1207243" y="281817"/>
                </a:lnTo>
                <a:lnTo>
                  <a:pt x="1207848" y="280545"/>
                </a:lnTo>
                <a:lnTo>
                  <a:pt x="1208224" y="279047"/>
                </a:lnTo>
                <a:lnTo>
                  <a:pt x="1208437" y="277401"/>
                </a:lnTo>
                <a:lnTo>
                  <a:pt x="1208895" y="275903"/>
                </a:lnTo>
                <a:lnTo>
                  <a:pt x="1209271" y="274407"/>
                </a:lnTo>
                <a:lnTo>
                  <a:pt x="1209647" y="272984"/>
                </a:lnTo>
                <a:lnTo>
                  <a:pt x="1210236" y="271637"/>
                </a:lnTo>
                <a:lnTo>
                  <a:pt x="1210612" y="270214"/>
                </a:lnTo>
                <a:lnTo>
                  <a:pt x="1210840" y="268492"/>
                </a:lnTo>
                <a:lnTo>
                  <a:pt x="1211282" y="266996"/>
                </a:lnTo>
                <a:lnTo>
                  <a:pt x="1211658" y="265574"/>
                </a:lnTo>
                <a:lnTo>
                  <a:pt x="1211887" y="263852"/>
                </a:lnTo>
                <a:lnTo>
                  <a:pt x="1212116" y="262205"/>
                </a:lnTo>
                <a:lnTo>
                  <a:pt x="1212328" y="260559"/>
                </a:lnTo>
                <a:lnTo>
                  <a:pt x="1212557" y="258912"/>
                </a:lnTo>
                <a:lnTo>
                  <a:pt x="1212557" y="257040"/>
                </a:lnTo>
                <a:lnTo>
                  <a:pt x="1212786" y="255318"/>
                </a:lnTo>
                <a:lnTo>
                  <a:pt x="1213015" y="253672"/>
                </a:lnTo>
                <a:lnTo>
                  <a:pt x="1213228" y="252025"/>
                </a:lnTo>
                <a:lnTo>
                  <a:pt x="1213228" y="250154"/>
                </a:lnTo>
                <a:lnTo>
                  <a:pt x="1213457" y="248508"/>
                </a:lnTo>
                <a:lnTo>
                  <a:pt x="1213686" y="246861"/>
                </a:lnTo>
                <a:lnTo>
                  <a:pt x="1213784" y="246112"/>
                </a:lnTo>
                <a:lnTo>
                  <a:pt x="1213914" y="245139"/>
                </a:lnTo>
                <a:lnTo>
                  <a:pt x="1214127" y="243491"/>
                </a:lnTo>
                <a:lnTo>
                  <a:pt x="1214503" y="241995"/>
                </a:lnTo>
                <a:lnTo>
                  <a:pt x="1214732" y="240349"/>
                </a:lnTo>
                <a:lnTo>
                  <a:pt x="1215108" y="238851"/>
                </a:lnTo>
                <a:lnTo>
                  <a:pt x="1215550" y="237204"/>
                </a:lnTo>
                <a:lnTo>
                  <a:pt x="1215926" y="235708"/>
                </a:lnTo>
                <a:lnTo>
                  <a:pt x="1216531" y="234436"/>
                </a:lnTo>
                <a:lnTo>
                  <a:pt x="1216907" y="232938"/>
                </a:lnTo>
                <a:lnTo>
                  <a:pt x="1217283" y="231516"/>
                </a:lnTo>
                <a:lnTo>
                  <a:pt x="1217724" y="230018"/>
                </a:lnTo>
                <a:lnTo>
                  <a:pt x="1218329" y="228746"/>
                </a:lnTo>
                <a:lnTo>
                  <a:pt x="1218705" y="227250"/>
                </a:lnTo>
                <a:lnTo>
                  <a:pt x="1219294" y="225976"/>
                </a:lnTo>
                <a:lnTo>
                  <a:pt x="1219670" y="224480"/>
                </a:lnTo>
                <a:lnTo>
                  <a:pt x="1220275" y="223208"/>
                </a:lnTo>
                <a:lnTo>
                  <a:pt x="1220864" y="221860"/>
                </a:lnTo>
                <a:lnTo>
                  <a:pt x="1221387" y="220586"/>
                </a:lnTo>
                <a:lnTo>
                  <a:pt x="1221992" y="219314"/>
                </a:lnTo>
                <a:lnTo>
                  <a:pt x="1222597" y="218042"/>
                </a:lnTo>
                <a:lnTo>
                  <a:pt x="1223186" y="216770"/>
                </a:lnTo>
                <a:lnTo>
                  <a:pt x="1223938" y="215647"/>
                </a:lnTo>
                <a:lnTo>
                  <a:pt x="1224543" y="214299"/>
                </a:lnTo>
                <a:lnTo>
                  <a:pt x="1225279" y="213251"/>
                </a:lnTo>
                <a:lnTo>
                  <a:pt x="1226113" y="212130"/>
                </a:lnTo>
                <a:lnTo>
                  <a:pt x="1226848" y="211006"/>
                </a:lnTo>
                <a:lnTo>
                  <a:pt x="1227453" y="209734"/>
                </a:lnTo>
                <a:lnTo>
                  <a:pt x="1228206" y="208686"/>
                </a:lnTo>
                <a:lnTo>
                  <a:pt x="1228811" y="207339"/>
                </a:lnTo>
                <a:lnTo>
                  <a:pt x="1229546" y="206215"/>
                </a:lnTo>
                <a:lnTo>
                  <a:pt x="1230151" y="204943"/>
                </a:lnTo>
                <a:lnTo>
                  <a:pt x="1230756" y="203671"/>
                </a:lnTo>
                <a:lnTo>
                  <a:pt x="1231541" y="202495"/>
                </a:lnTo>
                <a:lnTo>
                  <a:pt x="1232244" y="201500"/>
                </a:lnTo>
                <a:lnTo>
                  <a:pt x="1232849" y="200152"/>
                </a:lnTo>
                <a:lnTo>
                  <a:pt x="1233585" y="199104"/>
                </a:lnTo>
                <a:lnTo>
                  <a:pt x="1234190" y="197757"/>
                </a:lnTo>
                <a:lnTo>
                  <a:pt x="1234942" y="196709"/>
                </a:lnTo>
                <a:lnTo>
                  <a:pt x="1235694" y="195587"/>
                </a:lnTo>
                <a:lnTo>
                  <a:pt x="1236512" y="194464"/>
                </a:lnTo>
                <a:lnTo>
                  <a:pt x="1237117" y="193192"/>
                </a:lnTo>
                <a:lnTo>
                  <a:pt x="1237853" y="192068"/>
                </a:lnTo>
                <a:lnTo>
                  <a:pt x="1238605" y="191020"/>
                </a:lnTo>
                <a:lnTo>
                  <a:pt x="1239357" y="189897"/>
                </a:lnTo>
                <a:lnTo>
                  <a:pt x="1240322" y="188999"/>
                </a:lnTo>
                <a:lnTo>
                  <a:pt x="1241074" y="187876"/>
                </a:lnTo>
                <a:lnTo>
                  <a:pt x="1241908" y="186754"/>
                </a:lnTo>
                <a:lnTo>
                  <a:pt x="1242644" y="185706"/>
                </a:lnTo>
                <a:lnTo>
                  <a:pt x="1243396" y="184583"/>
                </a:lnTo>
                <a:lnTo>
                  <a:pt x="1244148" y="183461"/>
                </a:lnTo>
                <a:lnTo>
                  <a:pt x="1244966" y="182413"/>
                </a:lnTo>
                <a:lnTo>
                  <a:pt x="1245571" y="181065"/>
                </a:lnTo>
                <a:lnTo>
                  <a:pt x="1246323" y="180017"/>
                </a:lnTo>
                <a:lnTo>
                  <a:pt x="1247059" y="178894"/>
                </a:lnTo>
                <a:lnTo>
                  <a:pt x="1247811" y="177771"/>
                </a:lnTo>
                <a:lnTo>
                  <a:pt x="1248645" y="176649"/>
                </a:lnTo>
                <a:lnTo>
                  <a:pt x="1249380" y="175601"/>
                </a:lnTo>
                <a:lnTo>
                  <a:pt x="1250132" y="174478"/>
                </a:lnTo>
                <a:lnTo>
                  <a:pt x="1250885" y="173356"/>
                </a:lnTo>
                <a:lnTo>
                  <a:pt x="1251702" y="172308"/>
                </a:lnTo>
                <a:lnTo>
                  <a:pt x="1252455" y="171184"/>
                </a:lnTo>
                <a:lnTo>
                  <a:pt x="1253436" y="170287"/>
                </a:lnTo>
                <a:lnTo>
                  <a:pt x="1254171" y="169163"/>
                </a:lnTo>
                <a:lnTo>
                  <a:pt x="1255152" y="168266"/>
                </a:lnTo>
                <a:lnTo>
                  <a:pt x="1255905" y="167142"/>
                </a:lnTo>
                <a:lnTo>
                  <a:pt x="1256640" y="166019"/>
                </a:lnTo>
                <a:lnTo>
                  <a:pt x="1257621" y="165121"/>
                </a:lnTo>
                <a:lnTo>
                  <a:pt x="1258374" y="164073"/>
                </a:lnTo>
                <a:lnTo>
                  <a:pt x="1259191" y="162950"/>
                </a:lnTo>
                <a:lnTo>
                  <a:pt x="1259715" y="161678"/>
                </a:lnTo>
                <a:lnTo>
                  <a:pt x="1260532" y="160556"/>
                </a:lnTo>
                <a:lnTo>
                  <a:pt x="1261284" y="159433"/>
                </a:lnTo>
                <a:lnTo>
                  <a:pt x="1262036" y="158385"/>
                </a:lnTo>
                <a:lnTo>
                  <a:pt x="1262788" y="157261"/>
                </a:lnTo>
                <a:lnTo>
                  <a:pt x="1263230" y="156140"/>
                </a:lnTo>
                <a:lnTo>
                  <a:pt x="1263377" y="155989"/>
                </a:lnTo>
                <a:lnTo>
                  <a:pt x="1263982" y="155016"/>
                </a:lnTo>
                <a:lnTo>
                  <a:pt x="1264734" y="153968"/>
                </a:lnTo>
                <a:lnTo>
                  <a:pt x="1265552" y="152845"/>
                </a:lnTo>
                <a:lnTo>
                  <a:pt x="1266304" y="151723"/>
                </a:lnTo>
                <a:lnTo>
                  <a:pt x="1267056" y="150600"/>
                </a:lnTo>
                <a:lnTo>
                  <a:pt x="1267808" y="149552"/>
                </a:lnTo>
                <a:lnTo>
                  <a:pt x="1268626" y="148428"/>
                </a:lnTo>
                <a:lnTo>
                  <a:pt x="1269525" y="147531"/>
                </a:lnTo>
                <a:lnTo>
                  <a:pt x="1270343" y="146407"/>
                </a:lnTo>
                <a:lnTo>
                  <a:pt x="1271095" y="145361"/>
                </a:lnTo>
                <a:lnTo>
                  <a:pt x="1271847" y="144238"/>
                </a:lnTo>
                <a:lnTo>
                  <a:pt x="1272436" y="142965"/>
                </a:lnTo>
                <a:lnTo>
                  <a:pt x="1273188" y="141842"/>
                </a:lnTo>
                <a:lnTo>
                  <a:pt x="1273793" y="140570"/>
                </a:lnTo>
                <a:lnTo>
                  <a:pt x="1274545" y="139223"/>
                </a:lnTo>
                <a:lnTo>
                  <a:pt x="1275134" y="137950"/>
                </a:lnTo>
                <a:lnTo>
                  <a:pt x="1275739" y="136677"/>
                </a:lnTo>
                <a:lnTo>
                  <a:pt x="1276327" y="135405"/>
                </a:lnTo>
                <a:lnTo>
                  <a:pt x="1277079" y="134281"/>
                </a:lnTo>
                <a:lnTo>
                  <a:pt x="1277685" y="133009"/>
                </a:lnTo>
                <a:lnTo>
                  <a:pt x="1278273" y="131737"/>
                </a:lnTo>
                <a:lnTo>
                  <a:pt x="1278878" y="130390"/>
                </a:lnTo>
                <a:lnTo>
                  <a:pt x="1279401" y="129117"/>
                </a:lnTo>
                <a:lnTo>
                  <a:pt x="1280006" y="127845"/>
                </a:lnTo>
                <a:lnTo>
                  <a:pt x="1280595" y="126572"/>
                </a:lnTo>
                <a:lnTo>
                  <a:pt x="1281347" y="125450"/>
                </a:lnTo>
                <a:lnTo>
                  <a:pt x="1281952" y="124176"/>
                </a:lnTo>
                <a:lnTo>
                  <a:pt x="1282541" y="122904"/>
                </a:lnTo>
                <a:lnTo>
                  <a:pt x="1283293" y="121782"/>
                </a:lnTo>
                <a:lnTo>
                  <a:pt x="1283898" y="120509"/>
                </a:lnTo>
                <a:lnTo>
                  <a:pt x="1284650" y="119387"/>
                </a:lnTo>
                <a:lnTo>
                  <a:pt x="1285239" y="118113"/>
                </a:lnTo>
                <a:lnTo>
                  <a:pt x="1285844" y="116766"/>
                </a:lnTo>
                <a:lnTo>
                  <a:pt x="1286220" y="115345"/>
                </a:lnTo>
                <a:lnTo>
                  <a:pt x="1286809" y="114071"/>
                </a:lnTo>
                <a:lnTo>
                  <a:pt x="1287414" y="112724"/>
                </a:lnTo>
                <a:lnTo>
                  <a:pt x="1287773" y="111337"/>
                </a:lnTo>
                <a:lnTo>
                  <a:pt x="1288378" y="109955"/>
                </a:lnTo>
                <a:lnTo>
                  <a:pt x="1288836" y="108533"/>
                </a:lnTo>
                <a:lnTo>
                  <a:pt x="1289212" y="107035"/>
                </a:lnTo>
                <a:lnTo>
                  <a:pt x="1289588" y="105539"/>
                </a:lnTo>
                <a:lnTo>
                  <a:pt x="1290030" y="104041"/>
                </a:lnTo>
                <a:lnTo>
                  <a:pt x="1290406" y="102619"/>
                </a:lnTo>
                <a:lnTo>
                  <a:pt x="1290782" y="101122"/>
                </a:lnTo>
                <a:lnTo>
                  <a:pt x="1291223" y="99625"/>
                </a:lnTo>
                <a:lnTo>
                  <a:pt x="1291828" y="98353"/>
                </a:lnTo>
                <a:lnTo>
                  <a:pt x="1292204" y="96855"/>
                </a:lnTo>
                <a:lnTo>
                  <a:pt x="1292580" y="95359"/>
                </a:lnTo>
                <a:lnTo>
                  <a:pt x="1293169" y="94087"/>
                </a:lnTo>
                <a:lnTo>
                  <a:pt x="1293774" y="92813"/>
                </a:lnTo>
                <a:lnTo>
                  <a:pt x="1294150" y="91317"/>
                </a:lnTo>
                <a:lnTo>
                  <a:pt x="1294755" y="90043"/>
                </a:lnTo>
                <a:lnTo>
                  <a:pt x="1295344" y="88771"/>
                </a:lnTo>
                <a:lnTo>
                  <a:pt x="1295720" y="87275"/>
                </a:lnTo>
                <a:lnTo>
                  <a:pt x="1296325" y="86003"/>
                </a:lnTo>
                <a:lnTo>
                  <a:pt x="1296766" y="84505"/>
                </a:lnTo>
                <a:lnTo>
                  <a:pt x="1297290" y="83233"/>
                </a:lnTo>
                <a:lnTo>
                  <a:pt x="1297747" y="81735"/>
                </a:lnTo>
                <a:lnTo>
                  <a:pt x="1298271" y="80463"/>
                </a:lnTo>
                <a:lnTo>
                  <a:pt x="1298712" y="78967"/>
                </a:lnTo>
                <a:lnTo>
                  <a:pt x="1299317" y="77693"/>
                </a:lnTo>
                <a:lnTo>
                  <a:pt x="1299693" y="76197"/>
                </a:lnTo>
                <a:lnTo>
                  <a:pt x="1300282" y="74923"/>
                </a:lnTo>
                <a:lnTo>
                  <a:pt x="1300887" y="73651"/>
                </a:lnTo>
                <a:lnTo>
                  <a:pt x="1301492" y="72303"/>
                </a:lnTo>
                <a:lnTo>
                  <a:pt x="1301852" y="70883"/>
                </a:lnTo>
                <a:lnTo>
                  <a:pt x="1302228" y="69385"/>
                </a:lnTo>
                <a:lnTo>
                  <a:pt x="1302685" y="67887"/>
                </a:lnTo>
                <a:lnTo>
                  <a:pt x="1303062" y="66466"/>
                </a:lnTo>
                <a:lnTo>
                  <a:pt x="1303438" y="64968"/>
                </a:lnTo>
                <a:lnTo>
                  <a:pt x="1304697" y="59579"/>
                </a:lnTo>
                <a:lnTo>
                  <a:pt x="1302457" y="59729"/>
                </a:lnTo>
                <a:lnTo>
                  <a:pt x="1300593" y="59504"/>
                </a:lnTo>
                <a:lnTo>
                  <a:pt x="1298712" y="59129"/>
                </a:lnTo>
                <a:lnTo>
                  <a:pt x="1296848" y="58905"/>
                </a:lnTo>
                <a:lnTo>
                  <a:pt x="1294968" y="58681"/>
                </a:lnTo>
                <a:lnTo>
                  <a:pt x="1293104" y="58307"/>
                </a:lnTo>
                <a:lnTo>
                  <a:pt x="1291223" y="58081"/>
                </a:lnTo>
                <a:lnTo>
                  <a:pt x="1289359" y="57633"/>
                </a:lnTo>
                <a:lnTo>
                  <a:pt x="1287479" y="57407"/>
                </a:lnTo>
                <a:lnTo>
                  <a:pt x="1285615" y="57183"/>
                </a:lnTo>
                <a:lnTo>
                  <a:pt x="1283751" y="56809"/>
                </a:lnTo>
                <a:lnTo>
                  <a:pt x="1281870" y="56585"/>
                </a:lnTo>
                <a:lnTo>
                  <a:pt x="1280006" y="56211"/>
                </a:lnTo>
                <a:lnTo>
                  <a:pt x="1278126" y="55986"/>
                </a:lnTo>
                <a:lnTo>
                  <a:pt x="1276262" y="55761"/>
                </a:lnTo>
                <a:lnTo>
                  <a:pt x="1274381" y="55313"/>
                </a:lnTo>
                <a:lnTo>
                  <a:pt x="1272517" y="55087"/>
                </a:lnTo>
                <a:lnTo>
                  <a:pt x="1270637" y="54713"/>
                </a:lnTo>
                <a:lnTo>
                  <a:pt x="1268773" y="54489"/>
                </a:lnTo>
                <a:lnTo>
                  <a:pt x="1266909" y="54265"/>
                </a:lnTo>
                <a:lnTo>
                  <a:pt x="1265029" y="53890"/>
                </a:lnTo>
                <a:lnTo>
                  <a:pt x="1263165" y="53666"/>
                </a:lnTo>
                <a:lnTo>
                  <a:pt x="1261284" y="53292"/>
                </a:lnTo>
                <a:lnTo>
                  <a:pt x="1259420" y="53066"/>
                </a:lnTo>
                <a:lnTo>
                  <a:pt x="1257540" y="52842"/>
                </a:lnTo>
                <a:lnTo>
                  <a:pt x="1255676" y="52392"/>
                </a:lnTo>
                <a:lnTo>
                  <a:pt x="1253795" y="52168"/>
                </a:lnTo>
                <a:lnTo>
                  <a:pt x="1251931" y="51794"/>
                </a:lnTo>
                <a:lnTo>
                  <a:pt x="1251163" y="51704"/>
                </a:lnTo>
                <a:lnTo>
                  <a:pt x="1250656" y="51645"/>
                </a:lnTo>
                <a:lnTo>
                  <a:pt x="1250492" y="51624"/>
                </a:lnTo>
                <a:lnTo>
                  <a:pt x="1250067" y="51570"/>
                </a:lnTo>
                <a:lnTo>
                  <a:pt x="1248187" y="51344"/>
                </a:lnTo>
                <a:lnTo>
                  <a:pt x="1246323" y="50970"/>
                </a:lnTo>
                <a:lnTo>
                  <a:pt x="1244442" y="50746"/>
                </a:lnTo>
                <a:lnTo>
                  <a:pt x="1242578" y="50371"/>
                </a:lnTo>
                <a:lnTo>
                  <a:pt x="1240698" y="50147"/>
                </a:lnTo>
                <a:lnTo>
                  <a:pt x="1238834" y="49923"/>
                </a:lnTo>
                <a:lnTo>
                  <a:pt x="1236953" y="49474"/>
                </a:lnTo>
                <a:lnTo>
                  <a:pt x="1235089" y="49250"/>
                </a:lnTo>
                <a:lnTo>
                  <a:pt x="1233225" y="49099"/>
                </a:lnTo>
                <a:lnTo>
                  <a:pt x="1231574" y="48704"/>
                </a:lnTo>
                <a:lnTo>
                  <a:pt x="1231345" y="48650"/>
                </a:lnTo>
                <a:lnTo>
                  <a:pt x="1229481" y="48426"/>
                </a:lnTo>
                <a:lnTo>
                  <a:pt x="1227601" y="48051"/>
                </a:lnTo>
                <a:lnTo>
                  <a:pt x="1225737" y="47827"/>
                </a:lnTo>
                <a:lnTo>
                  <a:pt x="1223856" y="47603"/>
                </a:lnTo>
                <a:lnTo>
                  <a:pt x="1221992" y="47229"/>
                </a:lnTo>
                <a:lnTo>
                  <a:pt x="1220112" y="47003"/>
                </a:lnTo>
                <a:lnTo>
                  <a:pt x="1218248" y="46555"/>
                </a:lnTo>
                <a:lnTo>
                  <a:pt x="1216384" y="46329"/>
                </a:lnTo>
                <a:lnTo>
                  <a:pt x="1214503" y="46181"/>
                </a:lnTo>
                <a:lnTo>
                  <a:pt x="1212639" y="45731"/>
                </a:lnTo>
                <a:lnTo>
                  <a:pt x="1210759" y="45507"/>
                </a:lnTo>
                <a:lnTo>
                  <a:pt x="1208895" y="45132"/>
                </a:lnTo>
                <a:lnTo>
                  <a:pt x="1207014" y="44907"/>
                </a:lnTo>
                <a:lnTo>
                  <a:pt x="1205150" y="44683"/>
                </a:lnTo>
                <a:lnTo>
                  <a:pt x="1203270" y="44308"/>
                </a:lnTo>
                <a:lnTo>
                  <a:pt x="1201406" y="44084"/>
                </a:lnTo>
                <a:lnTo>
                  <a:pt x="1199542" y="43635"/>
                </a:lnTo>
                <a:lnTo>
                  <a:pt x="1197661" y="43411"/>
                </a:lnTo>
                <a:lnTo>
                  <a:pt x="1195797" y="43260"/>
                </a:lnTo>
                <a:lnTo>
                  <a:pt x="1193917" y="42812"/>
                </a:lnTo>
                <a:lnTo>
                  <a:pt x="1192053" y="42587"/>
                </a:lnTo>
                <a:lnTo>
                  <a:pt x="1190172" y="42214"/>
                </a:lnTo>
                <a:lnTo>
                  <a:pt x="1188308" y="41988"/>
                </a:lnTo>
                <a:lnTo>
                  <a:pt x="1186428" y="41764"/>
                </a:lnTo>
                <a:lnTo>
                  <a:pt x="1184564" y="41390"/>
                </a:lnTo>
                <a:lnTo>
                  <a:pt x="1182700" y="41166"/>
                </a:lnTo>
                <a:lnTo>
                  <a:pt x="1180819" y="40716"/>
                </a:lnTo>
                <a:lnTo>
                  <a:pt x="1178955" y="40566"/>
                </a:lnTo>
                <a:lnTo>
                  <a:pt x="1177075" y="40342"/>
                </a:lnTo>
                <a:lnTo>
                  <a:pt x="1175211" y="39892"/>
                </a:lnTo>
                <a:lnTo>
                  <a:pt x="1173331" y="39668"/>
                </a:lnTo>
                <a:lnTo>
                  <a:pt x="1171467" y="39519"/>
                </a:lnTo>
                <a:lnTo>
                  <a:pt x="1169586" y="39069"/>
                </a:lnTo>
                <a:lnTo>
                  <a:pt x="1167722" y="38844"/>
                </a:lnTo>
                <a:lnTo>
                  <a:pt x="1165858" y="38471"/>
                </a:lnTo>
                <a:lnTo>
                  <a:pt x="1163978" y="38245"/>
                </a:lnTo>
                <a:lnTo>
                  <a:pt x="1162114" y="38021"/>
                </a:lnTo>
                <a:lnTo>
                  <a:pt x="1160233" y="37647"/>
                </a:lnTo>
                <a:lnTo>
                  <a:pt x="1158369" y="37423"/>
                </a:lnTo>
                <a:lnTo>
                  <a:pt x="1156489" y="37048"/>
                </a:lnTo>
                <a:lnTo>
                  <a:pt x="1154625" y="36823"/>
                </a:lnTo>
                <a:lnTo>
                  <a:pt x="1152744" y="36599"/>
                </a:lnTo>
                <a:lnTo>
                  <a:pt x="1150880" y="36149"/>
                </a:lnTo>
                <a:lnTo>
                  <a:pt x="1149016" y="36000"/>
                </a:lnTo>
                <a:lnTo>
                  <a:pt x="1147136" y="35551"/>
                </a:lnTo>
                <a:lnTo>
                  <a:pt x="1145272" y="35327"/>
                </a:lnTo>
                <a:lnTo>
                  <a:pt x="1143391" y="35103"/>
                </a:lnTo>
                <a:lnTo>
                  <a:pt x="1141527" y="34728"/>
                </a:lnTo>
                <a:lnTo>
                  <a:pt x="1139647" y="34503"/>
                </a:lnTo>
                <a:lnTo>
                  <a:pt x="1137783" y="34128"/>
                </a:lnTo>
                <a:lnTo>
                  <a:pt x="1135903" y="33904"/>
                </a:lnTo>
                <a:lnTo>
                  <a:pt x="1134039" y="33680"/>
                </a:lnTo>
                <a:lnTo>
                  <a:pt x="1132175" y="33306"/>
                </a:lnTo>
                <a:lnTo>
                  <a:pt x="1130294" y="33082"/>
                </a:lnTo>
                <a:lnTo>
                  <a:pt x="1128430" y="32632"/>
                </a:lnTo>
                <a:lnTo>
                  <a:pt x="1126550" y="32408"/>
                </a:lnTo>
                <a:lnTo>
                  <a:pt x="1124686" y="32257"/>
                </a:lnTo>
                <a:lnTo>
                  <a:pt x="1122805" y="31808"/>
                </a:lnTo>
                <a:lnTo>
                  <a:pt x="1120941" y="31584"/>
                </a:lnTo>
                <a:lnTo>
                  <a:pt x="1119061" y="31209"/>
                </a:lnTo>
                <a:lnTo>
                  <a:pt x="1117197" y="30985"/>
                </a:lnTo>
                <a:lnTo>
                  <a:pt x="1115333" y="30760"/>
                </a:lnTo>
                <a:lnTo>
                  <a:pt x="1113452" y="30387"/>
                </a:lnTo>
                <a:lnTo>
                  <a:pt x="1111588" y="30161"/>
                </a:lnTo>
                <a:lnTo>
                  <a:pt x="1109708" y="29937"/>
                </a:lnTo>
                <a:lnTo>
                  <a:pt x="1107844" y="29563"/>
                </a:lnTo>
                <a:lnTo>
                  <a:pt x="1105964" y="29339"/>
                </a:lnTo>
                <a:lnTo>
                  <a:pt x="1104099" y="28889"/>
                </a:lnTo>
                <a:lnTo>
                  <a:pt x="1102219" y="28739"/>
                </a:lnTo>
                <a:lnTo>
                  <a:pt x="1100355" y="28515"/>
                </a:lnTo>
                <a:lnTo>
                  <a:pt x="1098491" y="28065"/>
                </a:lnTo>
                <a:lnTo>
                  <a:pt x="1096839" y="27869"/>
                </a:lnTo>
                <a:lnTo>
                  <a:pt x="1096611" y="27841"/>
                </a:lnTo>
                <a:lnTo>
                  <a:pt x="1094747" y="27467"/>
                </a:lnTo>
                <a:lnTo>
                  <a:pt x="1092866" y="27243"/>
                </a:lnTo>
                <a:lnTo>
                  <a:pt x="1091002" y="27019"/>
                </a:lnTo>
                <a:lnTo>
                  <a:pt x="1089122" y="26644"/>
                </a:lnTo>
                <a:lnTo>
                  <a:pt x="1087258" y="26419"/>
                </a:lnTo>
                <a:lnTo>
                  <a:pt x="1085377" y="26044"/>
                </a:lnTo>
                <a:lnTo>
                  <a:pt x="1083513" y="25820"/>
                </a:lnTo>
                <a:lnTo>
                  <a:pt x="1081649" y="25596"/>
                </a:lnTo>
                <a:lnTo>
                  <a:pt x="1079769" y="25222"/>
                </a:lnTo>
                <a:lnTo>
                  <a:pt x="1077905" y="24998"/>
                </a:lnTo>
                <a:lnTo>
                  <a:pt x="1076024" y="24548"/>
                </a:lnTo>
                <a:lnTo>
                  <a:pt x="1074160" y="24322"/>
                </a:lnTo>
                <a:lnTo>
                  <a:pt x="1072280" y="24173"/>
                </a:lnTo>
                <a:lnTo>
                  <a:pt x="1070416" y="23724"/>
                </a:lnTo>
                <a:lnTo>
                  <a:pt x="1068535" y="23500"/>
                </a:lnTo>
                <a:lnTo>
                  <a:pt x="1066671" y="23125"/>
                </a:lnTo>
                <a:lnTo>
                  <a:pt x="1064807" y="22901"/>
                </a:lnTo>
                <a:lnTo>
                  <a:pt x="1062927" y="22676"/>
                </a:lnTo>
                <a:lnTo>
                  <a:pt x="1061063" y="22303"/>
                </a:lnTo>
                <a:lnTo>
                  <a:pt x="1059183" y="22077"/>
                </a:lnTo>
                <a:lnTo>
                  <a:pt x="1057319" y="21703"/>
                </a:lnTo>
                <a:lnTo>
                  <a:pt x="1055438" y="21479"/>
                </a:lnTo>
                <a:lnTo>
                  <a:pt x="1053574" y="21255"/>
                </a:lnTo>
                <a:lnTo>
                  <a:pt x="1051694" y="20880"/>
                </a:lnTo>
                <a:lnTo>
                  <a:pt x="1049830" y="20655"/>
                </a:lnTo>
                <a:lnTo>
                  <a:pt x="1047966" y="20431"/>
                </a:lnTo>
                <a:lnTo>
                  <a:pt x="1046085" y="19981"/>
                </a:lnTo>
                <a:lnTo>
                  <a:pt x="1044221" y="19832"/>
                </a:lnTo>
                <a:lnTo>
                  <a:pt x="1042341" y="19383"/>
                </a:lnTo>
                <a:lnTo>
                  <a:pt x="1040477" y="19159"/>
                </a:lnTo>
                <a:lnTo>
                  <a:pt x="1038596" y="18933"/>
                </a:lnTo>
                <a:lnTo>
                  <a:pt x="1036732" y="18560"/>
                </a:lnTo>
                <a:lnTo>
                  <a:pt x="1034852" y="18334"/>
                </a:lnTo>
                <a:lnTo>
                  <a:pt x="1032988" y="17960"/>
                </a:lnTo>
                <a:lnTo>
                  <a:pt x="1031124" y="17736"/>
                </a:lnTo>
                <a:lnTo>
                  <a:pt x="1029243" y="17512"/>
                </a:lnTo>
                <a:lnTo>
                  <a:pt x="1027379" y="17138"/>
                </a:lnTo>
                <a:lnTo>
                  <a:pt x="1025499" y="16913"/>
                </a:lnTo>
                <a:lnTo>
                  <a:pt x="1023635" y="16539"/>
                </a:lnTo>
                <a:lnTo>
                  <a:pt x="1021754" y="16313"/>
                </a:lnTo>
                <a:lnTo>
                  <a:pt x="1019890" y="16089"/>
                </a:lnTo>
                <a:lnTo>
                  <a:pt x="1018010" y="15640"/>
                </a:lnTo>
                <a:lnTo>
                  <a:pt x="1016146" y="15416"/>
                </a:lnTo>
                <a:lnTo>
                  <a:pt x="1014282" y="15041"/>
                </a:lnTo>
                <a:lnTo>
                  <a:pt x="1012402" y="14817"/>
                </a:lnTo>
                <a:lnTo>
                  <a:pt x="1010538" y="14667"/>
                </a:lnTo>
                <a:lnTo>
                  <a:pt x="1008657" y="14217"/>
                </a:lnTo>
                <a:lnTo>
                  <a:pt x="1006793" y="13993"/>
                </a:lnTo>
                <a:lnTo>
                  <a:pt x="1004913" y="13619"/>
                </a:lnTo>
                <a:lnTo>
                  <a:pt x="1003049" y="13395"/>
                </a:lnTo>
                <a:lnTo>
                  <a:pt x="1001168" y="13171"/>
                </a:lnTo>
                <a:lnTo>
                  <a:pt x="999304" y="12796"/>
                </a:lnTo>
                <a:lnTo>
                  <a:pt x="997440" y="12571"/>
                </a:lnTo>
                <a:lnTo>
                  <a:pt x="995560" y="12198"/>
                </a:lnTo>
                <a:lnTo>
                  <a:pt x="993696" y="11972"/>
                </a:lnTo>
                <a:lnTo>
                  <a:pt x="991815" y="11748"/>
                </a:lnTo>
                <a:lnTo>
                  <a:pt x="989951" y="11374"/>
                </a:lnTo>
                <a:lnTo>
                  <a:pt x="985684" y="12737"/>
                </a:lnTo>
                <a:lnTo>
                  <a:pt x="982315" y="14477"/>
                </a:lnTo>
                <a:lnTo>
                  <a:pt x="979029" y="18385"/>
                </a:lnTo>
                <a:lnTo>
                  <a:pt x="977312" y="21984"/>
                </a:lnTo>
                <a:lnTo>
                  <a:pt x="976494" y="27671"/>
                </a:lnTo>
                <a:lnTo>
                  <a:pt x="975873" y="32006"/>
                </a:lnTo>
                <a:lnTo>
                  <a:pt x="972586" y="35914"/>
                </a:lnTo>
                <a:lnTo>
                  <a:pt x="971327" y="42176"/>
                </a:lnTo>
                <a:lnTo>
                  <a:pt x="969757" y="47343"/>
                </a:lnTo>
                <a:lnTo>
                  <a:pt x="967256" y="49843"/>
                </a:lnTo>
                <a:lnTo>
                  <a:pt x="967550" y="54701"/>
                </a:lnTo>
                <a:lnTo>
                  <a:pt x="967534" y="60969"/>
                </a:lnTo>
                <a:lnTo>
                  <a:pt x="969234" y="69905"/>
                </a:lnTo>
                <a:lnTo>
                  <a:pt x="970640" y="70222"/>
                </a:lnTo>
                <a:lnTo>
                  <a:pt x="973142" y="65057"/>
                </a:lnTo>
                <a:lnTo>
                  <a:pt x="973780" y="62707"/>
                </a:lnTo>
                <a:lnTo>
                  <a:pt x="978293" y="62406"/>
                </a:lnTo>
                <a:lnTo>
                  <a:pt x="983444" y="64455"/>
                </a:lnTo>
                <a:lnTo>
                  <a:pt x="984523" y="66025"/>
                </a:lnTo>
                <a:lnTo>
                  <a:pt x="981694" y="76360"/>
                </a:lnTo>
                <a:lnTo>
                  <a:pt x="982299" y="79246"/>
                </a:lnTo>
                <a:lnTo>
                  <a:pt x="984474" y="81589"/>
                </a:lnTo>
                <a:lnTo>
                  <a:pt x="987074" y="81715"/>
                </a:lnTo>
                <a:lnTo>
                  <a:pt x="991308" y="83493"/>
                </a:lnTo>
                <a:lnTo>
                  <a:pt x="992780" y="83561"/>
                </a:lnTo>
                <a:lnTo>
                  <a:pt x="994170" y="83627"/>
                </a:lnTo>
                <a:lnTo>
                  <a:pt x="996966" y="85677"/>
                </a:lnTo>
                <a:lnTo>
                  <a:pt x="998716" y="85844"/>
                </a:lnTo>
                <a:lnTo>
                  <a:pt x="998994" y="86053"/>
                </a:lnTo>
                <a:lnTo>
                  <a:pt x="999566" y="86485"/>
                </a:lnTo>
                <a:lnTo>
                  <a:pt x="1001332" y="90056"/>
                </a:lnTo>
                <a:lnTo>
                  <a:pt x="1002493" y="95468"/>
                </a:lnTo>
                <a:lnTo>
                  <a:pt x="1002133" y="97439"/>
                </a:lnTo>
                <a:lnTo>
                  <a:pt x="1002934" y="99198"/>
                </a:lnTo>
                <a:lnTo>
                  <a:pt x="1004259" y="102131"/>
                </a:lnTo>
                <a:lnTo>
                  <a:pt x="1005272" y="105869"/>
                </a:lnTo>
                <a:lnTo>
                  <a:pt x="1006417" y="107712"/>
                </a:lnTo>
                <a:lnTo>
                  <a:pt x="1007055" y="108760"/>
                </a:lnTo>
                <a:lnTo>
                  <a:pt x="1007251" y="110869"/>
                </a:lnTo>
                <a:lnTo>
                  <a:pt x="1007169" y="111376"/>
                </a:lnTo>
                <a:lnTo>
                  <a:pt x="1007447" y="112251"/>
                </a:lnTo>
                <a:lnTo>
                  <a:pt x="1007529" y="112523"/>
                </a:lnTo>
                <a:lnTo>
                  <a:pt x="1006777" y="114403"/>
                </a:lnTo>
                <a:lnTo>
                  <a:pt x="1006025" y="116285"/>
                </a:lnTo>
                <a:lnTo>
                  <a:pt x="1006809" y="118270"/>
                </a:lnTo>
                <a:lnTo>
                  <a:pt x="1006809" y="119259"/>
                </a:lnTo>
                <a:lnTo>
                  <a:pt x="1005861" y="121728"/>
                </a:lnTo>
                <a:lnTo>
                  <a:pt x="1005403" y="125744"/>
                </a:lnTo>
                <a:lnTo>
                  <a:pt x="1004340" y="127285"/>
                </a:lnTo>
                <a:lnTo>
                  <a:pt x="1004488" y="127625"/>
                </a:lnTo>
                <a:lnTo>
                  <a:pt x="1004586" y="127844"/>
                </a:lnTo>
                <a:lnTo>
                  <a:pt x="1005943" y="128655"/>
                </a:lnTo>
                <a:lnTo>
                  <a:pt x="1005812" y="129559"/>
                </a:lnTo>
                <a:lnTo>
                  <a:pt x="1005272" y="130498"/>
                </a:lnTo>
                <a:lnTo>
                  <a:pt x="1003163" y="130022"/>
                </a:lnTo>
                <a:lnTo>
                  <a:pt x="1000596" y="128213"/>
                </a:lnTo>
                <a:lnTo>
                  <a:pt x="998699" y="127585"/>
                </a:lnTo>
                <a:lnTo>
                  <a:pt x="997473" y="127891"/>
                </a:lnTo>
                <a:lnTo>
                  <a:pt x="996067" y="128985"/>
                </a:lnTo>
                <a:lnTo>
                  <a:pt x="995511" y="135099"/>
                </a:lnTo>
                <a:lnTo>
                  <a:pt x="989543" y="145748"/>
                </a:lnTo>
                <a:lnTo>
                  <a:pt x="985798" y="152011"/>
                </a:lnTo>
                <a:lnTo>
                  <a:pt x="984359" y="155806"/>
                </a:lnTo>
                <a:lnTo>
                  <a:pt x="983852" y="155984"/>
                </a:lnTo>
                <a:lnTo>
                  <a:pt x="983672" y="156050"/>
                </a:lnTo>
                <a:lnTo>
                  <a:pt x="982675" y="157157"/>
                </a:lnTo>
                <a:lnTo>
                  <a:pt x="982005" y="158612"/>
                </a:lnTo>
                <a:lnTo>
                  <a:pt x="981792" y="159070"/>
                </a:lnTo>
                <a:lnTo>
                  <a:pt x="980108" y="159802"/>
                </a:lnTo>
                <a:lnTo>
                  <a:pt x="978522" y="156699"/>
                </a:lnTo>
                <a:lnTo>
                  <a:pt x="977541" y="155786"/>
                </a:lnTo>
                <a:lnTo>
                  <a:pt x="977034" y="155330"/>
                </a:lnTo>
                <a:lnTo>
                  <a:pt x="971965" y="153383"/>
                </a:lnTo>
                <a:lnTo>
                  <a:pt x="971294" y="151524"/>
                </a:lnTo>
                <a:lnTo>
                  <a:pt x="969578" y="150024"/>
                </a:lnTo>
                <a:lnTo>
                  <a:pt x="968580" y="149156"/>
                </a:lnTo>
                <a:lnTo>
                  <a:pt x="967844" y="147050"/>
                </a:lnTo>
                <a:lnTo>
                  <a:pt x="967534" y="146736"/>
                </a:lnTo>
                <a:lnTo>
                  <a:pt x="966912" y="146116"/>
                </a:lnTo>
                <a:lnTo>
                  <a:pt x="964509" y="145333"/>
                </a:lnTo>
                <a:lnTo>
                  <a:pt x="963119" y="144937"/>
                </a:lnTo>
                <a:lnTo>
                  <a:pt x="961435" y="145326"/>
                </a:lnTo>
                <a:lnTo>
                  <a:pt x="960421" y="146187"/>
                </a:lnTo>
                <a:lnTo>
                  <a:pt x="958263" y="149434"/>
                </a:lnTo>
                <a:lnTo>
                  <a:pt x="957870" y="152374"/>
                </a:lnTo>
                <a:lnTo>
                  <a:pt x="958099" y="154766"/>
                </a:lnTo>
                <a:lnTo>
                  <a:pt x="958132" y="156727"/>
                </a:lnTo>
                <a:lnTo>
                  <a:pt x="958197" y="157824"/>
                </a:lnTo>
                <a:lnTo>
                  <a:pt x="957690" y="161823"/>
                </a:lnTo>
                <a:lnTo>
                  <a:pt x="957052" y="162644"/>
                </a:lnTo>
                <a:lnTo>
                  <a:pt x="955156" y="163306"/>
                </a:lnTo>
                <a:lnTo>
                  <a:pt x="949629" y="161379"/>
                </a:lnTo>
                <a:lnTo>
                  <a:pt x="949940" y="163153"/>
                </a:lnTo>
                <a:lnTo>
                  <a:pt x="952262" y="167064"/>
                </a:lnTo>
                <a:lnTo>
                  <a:pt x="950774" y="168912"/>
                </a:lnTo>
                <a:lnTo>
                  <a:pt x="949400" y="168347"/>
                </a:lnTo>
                <a:lnTo>
                  <a:pt x="948288" y="168464"/>
                </a:lnTo>
                <a:lnTo>
                  <a:pt x="947781" y="168800"/>
                </a:lnTo>
                <a:lnTo>
                  <a:pt x="946866" y="170467"/>
                </a:lnTo>
                <a:lnTo>
                  <a:pt x="946784" y="170620"/>
                </a:lnTo>
                <a:lnTo>
                  <a:pt x="945459" y="175190"/>
                </a:lnTo>
                <a:lnTo>
                  <a:pt x="945394" y="176278"/>
                </a:lnTo>
                <a:lnTo>
                  <a:pt x="945312" y="177542"/>
                </a:lnTo>
                <a:lnTo>
                  <a:pt x="945459" y="177857"/>
                </a:lnTo>
                <a:lnTo>
                  <a:pt x="945868" y="178719"/>
                </a:lnTo>
                <a:lnTo>
                  <a:pt x="946849" y="179406"/>
                </a:lnTo>
                <a:lnTo>
                  <a:pt x="947013" y="180024"/>
                </a:lnTo>
                <a:lnTo>
                  <a:pt x="947274" y="181016"/>
                </a:lnTo>
                <a:lnTo>
                  <a:pt x="946947" y="182199"/>
                </a:lnTo>
                <a:lnTo>
                  <a:pt x="946768" y="182808"/>
                </a:lnTo>
                <a:lnTo>
                  <a:pt x="945999" y="183727"/>
                </a:lnTo>
                <a:lnTo>
                  <a:pt x="945590" y="184225"/>
                </a:lnTo>
                <a:lnTo>
                  <a:pt x="945149" y="184275"/>
                </a:lnTo>
                <a:lnTo>
                  <a:pt x="944593" y="184342"/>
                </a:lnTo>
                <a:lnTo>
                  <a:pt x="944315" y="184051"/>
                </a:lnTo>
                <a:lnTo>
                  <a:pt x="943170" y="182849"/>
                </a:lnTo>
                <a:lnTo>
                  <a:pt x="941502" y="182344"/>
                </a:lnTo>
                <a:lnTo>
                  <a:pt x="940440" y="183391"/>
                </a:lnTo>
                <a:lnTo>
                  <a:pt x="940162" y="183415"/>
                </a:lnTo>
                <a:lnTo>
                  <a:pt x="939753" y="183449"/>
                </a:lnTo>
                <a:lnTo>
                  <a:pt x="935910" y="181729"/>
                </a:lnTo>
                <a:lnTo>
                  <a:pt x="925740" y="177311"/>
                </a:lnTo>
                <a:lnTo>
                  <a:pt x="924187" y="176759"/>
                </a:lnTo>
                <a:lnTo>
                  <a:pt x="920982" y="177766"/>
                </a:lnTo>
                <a:lnTo>
                  <a:pt x="918365" y="178588"/>
                </a:lnTo>
                <a:lnTo>
                  <a:pt x="915357" y="181404"/>
                </a:lnTo>
                <a:lnTo>
                  <a:pt x="912315" y="182848"/>
                </a:lnTo>
                <a:lnTo>
                  <a:pt x="910173" y="183194"/>
                </a:lnTo>
                <a:lnTo>
                  <a:pt x="909470" y="183350"/>
                </a:lnTo>
                <a:lnTo>
                  <a:pt x="904663" y="184162"/>
                </a:lnTo>
                <a:lnTo>
                  <a:pt x="901115" y="184623"/>
                </a:lnTo>
                <a:lnTo>
                  <a:pt x="898237" y="184342"/>
                </a:lnTo>
                <a:lnTo>
                  <a:pt x="893528" y="180017"/>
                </a:lnTo>
                <a:lnTo>
                  <a:pt x="890143" y="177421"/>
                </a:lnTo>
                <a:lnTo>
                  <a:pt x="888230" y="175652"/>
                </a:lnTo>
                <a:lnTo>
                  <a:pt x="884976" y="172270"/>
                </a:lnTo>
                <a:lnTo>
                  <a:pt x="883063" y="170149"/>
                </a:lnTo>
                <a:lnTo>
                  <a:pt x="873547" y="173145"/>
                </a:lnTo>
                <a:lnTo>
                  <a:pt x="870718" y="175961"/>
                </a:lnTo>
                <a:lnTo>
                  <a:pt x="867235" y="181504"/>
                </a:lnTo>
                <a:lnTo>
                  <a:pt x="866712" y="181455"/>
                </a:lnTo>
                <a:lnTo>
                  <a:pt x="865813" y="181371"/>
                </a:lnTo>
                <a:lnTo>
                  <a:pt x="863213" y="178822"/>
                </a:lnTo>
                <a:lnTo>
                  <a:pt x="860482" y="178992"/>
                </a:lnTo>
                <a:lnTo>
                  <a:pt x="860433" y="177990"/>
                </a:lnTo>
                <a:lnTo>
                  <a:pt x="860368" y="177074"/>
                </a:lnTo>
                <a:lnTo>
                  <a:pt x="859877" y="177141"/>
                </a:lnTo>
                <a:lnTo>
                  <a:pt x="859076" y="177252"/>
                </a:lnTo>
                <a:lnTo>
                  <a:pt x="858078" y="178546"/>
                </a:lnTo>
                <a:lnTo>
                  <a:pt x="857261" y="178480"/>
                </a:lnTo>
                <a:lnTo>
                  <a:pt x="856721" y="176683"/>
                </a:lnTo>
                <a:lnTo>
                  <a:pt x="855544" y="175997"/>
                </a:lnTo>
                <a:lnTo>
                  <a:pt x="853860" y="176420"/>
                </a:lnTo>
                <a:lnTo>
                  <a:pt x="853713" y="176275"/>
                </a:lnTo>
                <a:lnTo>
                  <a:pt x="853435" y="175985"/>
                </a:lnTo>
                <a:lnTo>
                  <a:pt x="853369" y="175745"/>
                </a:lnTo>
                <a:lnTo>
                  <a:pt x="852944" y="173879"/>
                </a:lnTo>
                <a:lnTo>
                  <a:pt x="854939" y="173519"/>
                </a:lnTo>
                <a:lnTo>
                  <a:pt x="855626" y="173111"/>
                </a:lnTo>
                <a:lnTo>
                  <a:pt x="855871" y="172967"/>
                </a:lnTo>
                <a:lnTo>
                  <a:pt x="856214" y="172275"/>
                </a:lnTo>
                <a:lnTo>
                  <a:pt x="856427" y="171856"/>
                </a:lnTo>
                <a:lnTo>
                  <a:pt x="857522" y="170836"/>
                </a:lnTo>
                <a:lnTo>
                  <a:pt x="857800" y="170565"/>
                </a:lnTo>
                <a:lnTo>
                  <a:pt x="857621" y="169078"/>
                </a:lnTo>
                <a:lnTo>
                  <a:pt x="856803" y="167584"/>
                </a:lnTo>
                <a:lnTo>
                  <a:pt x="853860" y="165285"/>
                </a:lnTo>
                <a:lnTo>
                  <a:pt x="853189" y="163426"/>
                </a:lnTo>
                <a:lnTo>
                  <a:pt x="853876" y="162960"/>
                </a:lnTo>
                <a:lnTo>
                  <a:pt x="854432" y="162567"/>
                </a:lnTo>
                <a:lnTo>
                  <a:pt x="854824" y="161553"/>
                </a:lnTo>
                <a:lnTo>
                  <a:pt x="855021" y="161071"/>
                </a:lnTo>
                <a:lnTo>
                  <a:pt x="855446" y="160841"/>
                </a:lnTo>
                <a:lnTo>
                  <a:pt x="855626" y="160885"/>
                </a:lnTo>
                <a:lnTo>
                  <a:pt x="855838" y="160935"/>
                </a:lnTo>
                <a:lnTo>
                  <a:pt x="856492" y="161092"/>
                </a:lnTo>
                <a:lnTo>
                  <a:pt x="856803" y="160824"/>
                </a:lnTo>
                <a:lnTo>
                  <a:pt x="856999" y="160662"/>
                </a:lnTo>
                <a:lnTo>
                  <a:pt x="856819" y="159487"/>
                </a:lnTo>
                <a:lnTo>
                  <a:pt x="857310" y="159415"/>
                </a:lnTo>
                <a:lnTo>
                  <a:pt x="858062" y="159307"/>
                </a:lnTo>
                <a:lnTo>
                  <a:pt x="858275" y="158383"/>
                </a:lnTo>
                <a:lnTo>
                  <a:pt x="857915" y="157598"/>
                </a:lnTo>
                <a:lnTo>
                  <a:pt x="858880" y="156776"/>
                </a:lnTo>
                <a:lnTo>
                  <a:pt x="858732" y="156691"/>
                </a:lnTo>
                <a:lnTo>
                  <a:pt x="856590" y="155402"/>
                </a:lnTo>
                <a:lnTo>
                  <a:pt x="856231" y="154598"/>
                </a:lnTo>
                <a:lnTo>
                  <a:pt x="856035" y="154163"/>
                </a:lnTo>
                <a:lnTo>
                  <a:pt x="856133" y="153644"/>
                </a:lnTo>
                <a:lnTo>
                  <a:pt x="856231" y="153173"/>
                </a:lnTo>
                <a:lnTo>
                  <a:pt x="857114" y="153520"/>
                </a:lnTo>
                <a:lnTo>
                  <a:pt x="857343" y="153612"/>
                </a:lnTo>
                <a:lnTo>
                  <a:pt x="857849" y="152810"/>
                </a:lnTo>
                <a:lnTo>
                  <a:pt x="857424" y="152658"/>
                </a:lnTo>
                <a:lnTo>
                  <a:pt x="856787" y="152434"/>
                </a:lnTo>
                <a:lnTo>
                  <a:pt x="856738" y="151072"/>
                </a:lnTo>
                <a:lnTo>
                  <a:pt x="857359" y="150891"/>
                </a:lnTo>
                <a:lnTo>
                  <a:pt x="857751" y="147676"/>
                </a:lnTo>
                <a:lnTo>
                  <a:pt x="856639" y="146638"/>
                </a:lnTo>
                <a:lnTo>
                  <a:pt x="853451" y="146237"/>
                </a:lnTo>
                <a:lnTo>
                  <a:pt x="851456" y="146664"/>
                </a:lnTo>
                <a:lnTo>
                  <a:pt x="848922" y="146501"/>
                </a:lnTo>
                <a:lnTo>
                  <a:pt x="846273" y="145593"/>
                </a:lnTo>
                <a:lnTo>
                  <a:pt x="841989" y="142563"/>
                </a:lnTo>
                <a:lnTo>
                  <a:pt x="838064" y="140398"/>
                </a:lnTo>
                <a:lnTo>
                  <a:pt x="833960" y="140035"/>
                </a:lnTo>
                <a:lnTo>
                  <a:pt x="832865" y="141092"/>
                </a:lnTo>
                <a:lnTo>
                  <a:pt x="834353" y="143682"/>
                </a:lnTo>
                <a:lnTo>
                  <a:pt x="834843" y="145722"/>
                </a:lnTo>
                <a:lnTo>
                  <a:pt x="831916" y="146342"/>
                </a:lnTo>
                <a:lnTo>
                  <a:pt x="827976" y="146136"/>
                </a:lnTo>
                <a:lnTo>
                  <a:pt x="826210" y="146023"/>
                </a:lnTo>
                <a:lnTo>
                  <a:pt x="820307" y="145647"/>
                </a:lnTo>
                <a:lnTo>
                  <a:pt x="818623" y="145799"/>
                </a:lnTo>
                <a:lnTo>
                  <a:pt x="817135" y="146463"/>
                </a:lnTo>
                <a:lnTo>
                  <a:pt x="816088" y="148028"/>
                </a:lnTo>
                <a:lnTo>
                  <a:pt x="815222" y="148930"/>
                </a:lnTo>
                <a:lnTo>
                  <a:pt x="813734" y="150492"/>
                </a:lnTo>
                <a:lnTo>
                  <a:pt x="812377" y="151900"/>
                </a:lnTo>
                <a:lnTo>
                  <a:pt x="810529" y="152797"/>
                </a:lnTo>
                <a:lnTo>
                  <a:pt x="804397" y="157487"/>
                </a:lnTo>
                <a:lnTo>
                  <a:pt x="802958" y="158973"/>
                </a:lnTo>
                <a:lnTo>
                  <a:pt x="801307" y="159137"/>
                </a:lnTo>
                <a:lnTo>
                  <a:pt x="801241" y="158782"/>
                </a:lnTo>
                <a:lnTo>
                  <a:pt x="800996" y="158507"/>
                </a:lnTo>
                <a:lnTo>
                  <a:pt x="801029" y="158223"/>
                </a:lnTo>
                <a:lnTo>
                  <a:pt x="800996" y="157932"/>
                </a:lnTo>
                <a:lnTo>
                  <a:pt x="801143" y="157510"/>
                </a:lnTo>
                <a:lnTo>
                  <a:pt x="801356" y="157096"/>
                </a:lnTo>
                <a:lnTo>
                  <a:pt x="801601" y="156859"/>
                </a:lnTo>
                <a:lnTo>
                  <a:pt x="801781" y="156697"/>
                </a:lnTo>
                <a:lnTo>
                  <a:pt x="802157" y="156100"/>
                </a:lnTo>
                <a:lnTo>
                  <a:pt x="802631" y="155747"/>
                </a:lnTo>
                <a:lnTo>
                  <a:pt x="802386" y="155415"/>
                </a:lnTo>
                <a:lnTo>
                  <a:pt x="802239" y="154961"/>
                </a:lnTo>
                <a:lnTo>
                  <a:pt x="801830" y="154550"/>
                </a:lnTo>
                <a:lnTo>
                  <a:pt x="801781" y="154349"/>
                </a:lnTo>
                <a:lnTo>
                  <a:pt x="801928" y="153916"/>
                </a:lnTo>
                <a:lnTo>
                  <a:pt x="801732" y="153599"/>
                </a:lnTo>
                <a:lnTo>
                  <a:pt x="801634" y="153072"/>
                </a:lnTo>
                <a:lnTo>
                  <a:pt x="801503" y="152632"/>
                </a:lnTo>
                <a:lnTo>
                  <a:pt x="800914" y="152560"/>
                </a:lnTo>
                <a:lnTo>
                  <a:pt x="800538" y="152438"/>
                </a:lnTo>
                <a:lnTo>
                  <a:pt x="800113" y="152199"/>
                </a:lnTo>
                <a:lnTo>
                  <a:pt x="800146" y="151600"/>
                </a:lnTo>
                <a:lnTo>
                  <a:pt x="800048" y="151319"/>
                </a:lnTo>
                <a:lnTo>
                  <a:pt x="799770" y="151471"/>
                </a:lnTo>
                <a:lnTo>
                  <a:pt x="799574" y="151327"/>
                </a:lnTo>
                <a:lnTo>
                  <a:pt x="799443" y="151046"/>
                </a:lnTo>
                <a:lnTo>
                  <a:pt x="799459" y="150418"/>
                </a:lnTo>
                <a:lnTo>
                  <a:pt x="799312" y="149697"/>
                </a:lnTo>
                <a:lnTo>
                  <a:pt x="798903" y="149583"/>
                </a:lnTo>
                <a:lnTo>
                  <a:pt x="798462" y="149553"/>
                </a:lnTo>
                <a:lnTo>
                  <a:pt x="797906" y="149416"/>
                </a:lnTo>
                <a:lnTo>
                  <a:pt x="797710" y="149156"/>
                </a:lnTo>
                <a:lnTo>
                  <a:pt x="797644" y="148731"/>
                </a:lnTo>
                <a:lnTo>
                  <a:pt x="797481" y="148226"/>
                </a:lnTo>
                <a:lnTo>
                  <a:pt x="797219" y="147796"/>
                </a:lnTo>
                <a:lnTo>
                  <a:pt x="797055" y="147465"/>
                </a:lnTo>
                <a:lnTo>
                  <a:pt x="797268" y="147195"/>
                </a:lnTo>
                <a:lnTo>
                  <a:pt x="797301" y="146720"/>
                </a:lnTo>
                <a:lnTo>
                  <a:pt x="797513" y="146474"/>
                </a:lnTo>
                <a:lnTo>
                  <a:pt x="797562" y="145990"/>
                </a:lnTo>
                <a:lnTo>
                  <a:pt x="797203" y="145493"/>
                </a:lnTo>
                <a:lnTo>
                  <a:pt x="796957" y="145343"/>
                </a:lnTo>
                <a:lnTo>
                  <a:pt x="796614" y="145263"/>
                </a:lnTo>
                <a:lnTo>
                  <a:pt x="796205" y="145068"/>
                </a:lnTo>
                <a:lnTo>
                  <a:pt x="795993" y="144852"/>
                </a:lnTo>
                <a:lnTo>
                  <a:pt x="795993" y="144628"/>
                </a:lnTo>
                <a:lnTo>
                  <a:pt x="796271" y="144434"/>
                </a:lnTo>
                <a:lnTo>
                  <a:pt x="796189" y="144108"/>
                </a:lnTo>
                <a:lnTo>
                  <a:pt x="795780" y="143892"/>
                </a:lnTo>
                <a:lnTo>
                  <a:pt x="795780" y="143279"/>
                </a:lnTo>
                <a:lnTo>
                  <a:pt x="795796" y="143028"/>
                </a:lnTo>
                <a:lnTo>
                  <a:pt x="795829" y="142753"/>
                </a:lnTo>
                <a:lnTo>
                  <a:pt x="795666" y="142530"/>
                </a:lnTo>
                <a:lnTo>
                  <a:pt x="795862" y="142184"/>
                </a:lnTo>
                <a:lnTo>
                  <a:pt x="795878" y="141679"/>
                </a:lnTo>
                <a:lnTo>
                  <a:pt x="795747" y="141325"/>
                </a:lnTo>
                <a:lnTo>
                  <a:pt x="795535" y="141088"/>
                </a:lnTo>
                <a:lnTo>
                  <a:pt x="795322" y="140598"/>
                </a:lnTo>
                <a:lnTo>
                  <a:pt x="795404" y="140367"/>
                </a:lnTo>
                <a:lnTo>
                  <a:pt x="795469" y="140151"/>
                </a:lnTo>
                <a:lnTo>
                  <a:pt x="795191" y="139725"/>
                </a:lnTo>
                <a:lnTo>
                  <a:pt x="794832" y="139394"/>
                </a:lnTo>
                <a:lnTo>
                  <a:pt x="794570" y="139242"/>
                </a:lnTo>
                <a:lnTo>
                  <a:pt x="794439" y="138578"/>
                </a:lnTo>
                <a:lnTo>
                  <a:pt x="794276" y="138174"/>
                </a:lnTo>
                <a:lnTo>
                  <a:pt x="794031" y="138174"/>
                </a:lnTo>
                <a:lnTo>
                  <a:pt x="793851" y="137908"/>
                </a:lnTo>
                <a:lnTo>
                  <a:pt x="793900" y="137659"/>
                </a:lnTo>
                <a:lnTo>
                  <a:pt x="794178" y="137396"/>
                </a:lnTo>
                <a:lnTo>
                  <a:pt x="793981" y="137043"/>
                </a:lnTo>
                <a:lnTo>
                  <a:pt x="793785" y="136863"/>
                </a:lnTo>
                <a:lnTo>
                  <a:pt x="793491" y="136752"/>
                </a:lnTo>
                <a:lnTo>
                  <a:pt x="793393" y="136528"/>
                </a:lnTo>
                <a:lnTo>
                  <a:pt x="793556" y="136106"/>
                </a:lnTo>
                <a:lnTo>
                  <a:pt x="793687" y="135759"/>
                </a:lnTo>
                <a:lnTo>
                  <a:pt x="793605" y="135550"/>
                </a:lnTo>
                <a:lnTo>
                  <a:pt x="793736" y="134975"/>
                </a:lnTo>
                <a:lnTo>
                  <a:pt x="793769" y="134577"/>
                </a:lnTo>
                <a:lnTo>
                  <a:pt x="793524" y="134231"/>
                </a:lnTo>
                <a:lnTo>
                  <a:pt x="793327" y="134044"/>
                </a:lnTo>
                <a:lnTo>
                  <a:pt x="793229" y="133910"/>
                </a:lnTo>
                <a:lnTo>
                  <a:pt x="793049" y="133662"/>
                </a:lnTo>
                <a:lnTo>
                  <a:pt x="793033" y="133402"/>
                </a:lnTo>
                <a:lnTo>
                  <a:pt x="793458" y="133207"/>
                </a:lnTo>
                <a:lnTo>
                  <a:pt x="793834" y="133200"/>
                </a:lnTo>
                <a:lnTo>
                  <a:pt x="794243" y="132985"/>
                </a:lnTo>
                <a:lnTo>
                  <a:pt x="794488" y="132826"/>
                </a:lnTo>
                <a:lnTo>
                  <a:pt x="794603" y="132551"/>
                </a:lnTo>
                <a:lnTo>
                  <a:pt x="794292" y="132443"/>
                </a:lnTo>
                <a:lnTo>
                  <a:pt x="794031" y="132228"/>
                </a:lnTo>
                <a:lnTo>
                  <a:pt x="793720" y="132234"/>
                </a:lnTo>
                <a:lnTo>
                  <a:pt x="793393" y="132299"/>
                </a:lnTo>
                <a:lnTo>
                  <a:pt x="793213" y="131923"/>
                </a:lnTo>
                <a:lnTo>
                  <a:pt x="793033" y="131585"/>
                </a:lnTo>
                <a:lnTo>
                  <a:pt x="792379" y="131405"/>
                </a:lnTo>
                <a:lnTo>
                  <a:pt x="792101" y="131426"/>
                </a:lnTo>
                <a:lnTo>
                  <a:pt x="791987" y="131961"/>
                </a:lnTo>
                <a:lnTo>
                  <a:pt x="791807" y="132004"/>
                </a:lnTo>
                <a:lnTo>
                  <a:pt x="791447" y="131779"/>
                </a:lnTo>
                <a:lnTo>
                  <a:pt x="791349" y="131600"/>
                </a:lnTo>
                <a:lnTo>
                  <a:pt x="791300" y="131232"/>
                </a:lnTo>
                <a:lnTo>
                  <a:pt x="791431" y="130972"/>
                </a:lnTo>
                <a:lnTo>
                  <a:pt x="791758" y="130740"/>
                </a:lnTo>
                <a:lnTo>
                  <a:pt x="791937" y="130612"/>
                </a:lnTo>
                <a:lnTo>
                  <a:pt x="792444" y="130352"/>
                </a:lnTo>
                <a:lnTo>
                  <a:pt x="792346" y="130035"/>
                </a:lnTo>
                <a:lnTo>
                  <a:pt x="791905" y="129754"/>
                </a:lnTo>
                <a:lnTo>
                  <a:pt x="791529" y="129544"/>
                </a:lnTo>
                <a:lnTo>
                  <a:pt x="791333" y="129278"/>
                </a:lnTo>
                <a:lnTo>
                  <a:pt x="791120" y="129278"/>
                </a:lnTo>
                <a:lnTo>
                  <a:pt x="790989" y="129732"/>
                </a:lnTo>
                <a:lnTo>
                  <a:pt x="790826" y="130079"/>
                </a:lnTo>
                <a:lnTo>
                  <a:pt x="790564" y="130028"/>
                </a:lnTo>
                <a:lnTo>
                  <a:pt x="790302" y="129834"/>
                </a:lnTo>
                <a:lnTo>
                  <a:pt x="790073" y="129567"/>
                </a:lnTo>
                <a:lnTo>
                  <a:pt x="789943" y="129328"/>
                </a:lnTo>
                <a:lnTo>
                  <a:pt x="789943" y="128709"/>
                </a:lnTo>
                <a:lnTo>
                  <a:pt x="789796" y="128485"/>
                </a:lnTo>
                <a:lnTo>
                  <a:pt x="789518" y="128367"/>
                </a:lnTo>
                <a:lnTo>
                  <a:pt x="789354" y="128203"/>
                </a:lnTo>
                <a:lnTo>
                  <a:pt x="789583" y="127922"/>
                </a:lnTo>
                <a:lnTo>
                  <a:pt x="789812" y="127870"/>
                </a:lnTo>
                <a:lnTo>
                  <a:pt x="790286" y="127103"/>
                </a:lnTo>
                <a:lnTo>
                  <a:pt x="789469" y="126729"/>
                </a:lnTo>
                <a:lnTo>
                  <a:pt x="789289" y="125489"/>
                </a:lnTo>
                <a:lnTo>
                  <a:pt x="788030" y="122597"/>
                </a:lnTo>
                <a:lnTo>
                  <a:pt x="784956" y="119375"/>
                </a:lnTo>
                <a:lnTo>
                  <a:pt x="781571" y="117721"/>
                </a:lnTo>
                <a:lnTo>
                  <a:pt x="775374" y="117667"/>
                </a:lnTo>
                <a:lnTo>
                  <a:pt x="770926" y="117304"/>
                </a:lnTo>
                <a:lnTo>
                  <a:pt x="767836" y="117923"/>
                </a:lnTo>
                <a:lnTo>
                  <a:pt x="765661" y="119406"/>
                </a:lnTo>
                <a:lnTo>
                  <a:pt x="764075" y="124812"/>
                </a:lnTo>
                <a:lnTo>
                  <a:pt x="762276" y="131158"/>
                </a:lnTo>
                <a:lnTo>
                  <a:pt x="759300" y="134129"/>
                </a:lnTo>
                <a:lnTo>
                  <a:pt x="753610" y="134038"/>
                </a:lnTo>
                <a:lnTo>
                  <a:pt x="752122" y="134582"/>
                </a:lnTo>
                <a:lnTo>
                  <a:pt x="749849" y="136145"/>
                </a:lnTo>
                <a:lnTo>
                  <a:pt x="748803" y="137311"/>
                </a:lnTo>
                <a:lnTo>
                  <a:pt x="747854" y="138349"/>
                </a:lnTo>
                <a:lnTo>
                  <a:pt x="744077" y="140207"/>
                </a:lnTo>
                <a:lnTo>
                  <a:pt x="740807" y="139494"/>
                </a:lnTo>
                <a:lnTo>
                  <a:pt x="738698" y="140150"/>
                </a:lnTo>
                <a:lnTo>
                  <a:pt x="734790" y="140317"/>
                </a:lnTo>
                <a:lnTo>
                  <a:pt x="735329" y="144264"/>
                </a:lnTo>
                <a:lnTo>
                  <a:pt x="738829" y="147251"/>
                </a:lnTo>
                <a:lnTo>
                  <a:pt x="741788" y="150238"/>
                </a:lnTo>
                <a:lnTo>
                  <a:pt x="743113" y="152985"/>
                </a:lnTo>
                <a:lnTo>
                  <a:pt x="742638" y="155729"/>
                </a:lnTo>
                <a:lnTo>
                  <a:pt x="738027" y="157678"/>
                </a:lnTo>
                <a:lnTo>
                  <a:pt x="735378" y="158221"/>
                </a:lnTo>
                <a:lnTo>
                  <a:pt x="732713" y="159668"/>
                </a:lnTo>
                <a:lnTo>
                  <a:pt x="733318" y="162454"/>
                </a:lnTo>
                <a:lnTo>
                  <a:pt x="731601" y="167857"/>
                </a:lnTo>
                <a:lnTo>
                  <a:pt x="729803" y="172479"/>
                </a:lnTo>
                <a:lnTo>
                  <a:pt x="727366" y="176317"/>
                </a:lnTo>
                <a:lnTo>
                  <a:pt x="725731" y="179293"/>
                </a:lnTo>
                <a:lnTo>
                  <a:pt x="725780" y="185645"/>
                </a:lnTo>
                <a:lnTo>
                  <a:pt x="727415" y="190435"/>
                </a:lnTo>
                <a:lnTo>
                  <a:pt x="727644" y="193180"/>
                </a:lnTo>
                <a:lnTo>
                  <a:pt x="728429" y="196334"/>
                </a:lnTo>
                <a:lnTo>
                  <a:pt x="726549" y="197572"/>
                </a:lnTo>
                <a:lnTo>
                  <a:pt x="724685" y="198792"/>
                </a:lnTo>
                <a:lnTo>
                  <a:pt x="723017" y="199402"/>
                </a:lnTo>
                <a:lnTo>
                  <a:pt x="722249" y="202677"/>
                </a:lnTo>
                <a:lnTo>
                  <a:pt x="720499" y="204897"/>
                </a:lnTo>
                <a:lnTo>
                  <a:pt x="719567" y="205326"/>
                </a:lnTo>
                <a:lnTo>
                  <a:pt x="718455" y="205197"/>
                </a:lnTo>
                <a:lnTo>
                  <a:pt x="718210" y="205386"/>
                </a:lnTo>
                <a:lnTo>
                  <a:pt x="717523" y="205934"/>
                </a:lnTo>
                <a:lnTo>
                  <a:pt x="714596" y="207666"/>
                </a:lnTo>
                <a:lnTo>
                  <a:pt x="714334" y="207818"/>
                </a:lnTo>
                <a:lnTo>
                  <a:pt x="711767" y="208282"/>
                </a:lnTo>
                <a:lnTo>
                  <a:pt x="709429" y="209610"/>
                </a:lnTo>
                <a:lnTo>
                  <a:pt x="705586" y="213052"/>
                </a:lnTo>
                <a:lnTo>
                  <a:pt x="701613" y="212336"/>
                </a:lnTo>
                <a:lnTo>
                  <a:pt x="698621" y="211848"/>
                </a:lnTo>
                <a:lnTo>
                  <a:pt x="698572" y="211230"/>
                </a:lnTo>
                <a:lnTo>
                  <a:pt x="698000" y="210651"/>
                </a:lnTo>
                <a:lnTo>
                  <a:pt x="695056" y="211278"/>
                </a:lnTo>
                <a:lnTo>
                  <a:pt x="694288" y="211458"/>
                </a:lnTo>
                <a:lnTo>
                  <a:pt x="693699" y="211220"/>
                </a:lnTo>
                <a:lnTo>
                  <a:pt x="693045" y="210957"/>
                </a:lnTo>
                <a:lnTo>
                  <a:pt x="691132" y="209458"/>
                </a:lnTo>
                <a:lnTo>
                  <a:pt x="690821" y="209214"/>
                </a:lnTo>
                <a:lnTo>
                  <a:pt x="688777" y="209144"/>
                </a:lnTo>
                <a:lnTo>
                  <a:pt x="687420" y="208271"/>
                </a:lnTo>
                <a:lnTo>
                  <a:pt x="687044" y="207342"/>
                </a:lnTo>
                <a:lnTo>
                  <a:pt x="687355" y="206353"/>
                </a:lnTo>
                <a:lnTo>
                  <a:pt x="686652" y="205566"/>
                </a:lnTo>
                <a:lnTo>
                  <a:pt x="685638" y="204427"/>
                </a:lnTo>
                <a:lnTo>
                  <a:pt x="684951" y="204176"/>
                </a:lnTo>
                <a:lnTo>
                  <a:pt x="684722" y="203535"/>
                </a:lnTo>
                <a:lnTo>
                  <a:pt x="685393" y="202598"/>
                </a:lnTo>
                <a:lnTo>
                  <a:pt x="686079" y="201707"/>
                </a:lnTo>
                <a:lnTo>
                  <a:pt x="685900" y="201433"/>
                </a:lnTo>
                <a:lnTo>
                  <a:pt x="685524" y="200900"/>
                </a:lnTo>
                <a:lnTo>
                  <a:pt x="684755" y="200844"/>
                </a:lnTo>
                <a:lnTo>
                  <a:pt x="683725" y="200769"/>
                </a:lnTo>
                <a:lnTo>
                  <a:pt x="682842" y="199104"/>
                </a:lnTo>
                <a:lnTo>
                  <a:pt x="682139" y="197791"/>
                </a:lnTo>
                <a:lnTo>
                  <a:pt x="676874" y="195438"/>
                </a:lnTo>
                <a:lnTo>
                  <a:pt x="673456" y="195924"/>
                </a:lnTo>
                <a:lnTo>
                  <a:pt x="671821" y="195922"/>
                </a:lnTo>
                <a:lnTo>
                  <a:pt x="669221" y="195592"/>
                </a:lnTo>
                <a:lnTo>
                  <a:pt x="667570" y="193792"/>
                </a:lnTo>
                <a:lnTo>
                  <a:pt x="664937" y="186267"/>
                </a:lnTo>
                <a:lnTo>
                  <a:pt x="659689" y="180702"/>
                </a:lnTo>
                <a:lnTo>
                  <a:pt x="657072" y="177429"/>
                </a:lnTo>
                <a:lnTo>
                  <a:pt x="653769" y="171866"/>
                </a:lnTo>
                <a:lnTo>
                  <a:pt x="655061" y="168926"/>
                </a:lnTo>
                <a:lnTo>
                  <a:pt x="656451" y="168519"/>
                </a:lnTo>
                <a:lnTo>
                  <a:pt x="658021" y="168482"/>
                </a:lnTo>
                <a:lnTo>
                  <a:pt x="659787" y="168441"/>
                </a:lnTo>
                <a:lnTo>
                  <a:pt x="662141" y="167545"/>
                </a:lnTo>
                <a:lnTo>
                  <a:pt x="666948" y="165425"/>
                </a:lnTo>
                <a:lnTo>
                  <a:pt x="670268" y="163794"/>
                </a:lnTo>
                <a:lnTo>
                  <a:pt x="672475" y="162407"/>
                </a:lnTo>
                <a:lnTo>
                  <a:pt x="674306" y="154972"/>
                </a:lnTo>
                <a:lnTo>
                  <a:pt x="677642" y="152933"/>
                </a:lnTo>
                <a:lnTo>
                  <a:pt x="684788" y="149182"/>
                </a:lnTo>
                <a:lnTo>
                  <a:pt x="688287" y="147877"/>
                </a:lnTo>
                <a:lnTo>
                  <a:pt x="693650" y="147231"/>
                </a:lnTo>
                <a:lnTo>
                  <a:pt x="696086" y="145763"/>
                </a:lnTo>
                <a:lnTo>
                  <a:pt x="699667" y="143234"/>
                </a:lnTo>
                <a:lnTo>
                  <a:pt x="700714" y="140619"/>
                </a:lnTo>
                <a:lnTo>
                  <a:pt x="700125" y="138240"/>
                </a:lnTo>
                <a:lnTo>
                  <a:pt x="699831" y="137051"/>
                </a:lnTo>
                <a:lnTo>
                  <a:pt x="699716" y="136533"/>
                </a:lnTo>
                <a:lnTo>
                  <a:pt x="696740" y="129829"/>
                </a:lnTo>
                <a:lnTo>
                  <a:pt x="693454" y="123125"/>
                </a:lnTo>
                <a:lnTo>
                  <a:pt x="691312" y="117730"/>
                </a:lnTo>
                <a:lnTo>
                  <a:pt x="687191" y="108901"/>
                </a:lnTo>
                <a:lnTo>
                  <a:pt x="680814" y="104156"/>
                </a:lnTo>
                <a:lnTo>
                  <a:pt x="676383" y="100230"/>
                </a:lnTo>
                <a:lnTo>
                  <a:pt x="673603" y="98429"/>
                </a:lnTo>
                <a:lnTo>
                  <a:pt x="673587" y="94018"/>
                </a:lnTo>
                <a:lnTo>
                  <a:pt x="672737" y="88300"/>
                </a:lnTo>
                <a:lnTo>
                  <a:pt x="672720" y="84215"/>
                </a:lnTo>
                <a:lnTo>
                  <a:pt x="673996" y="78174"/>
                </a:lnTo>
                <a:lnTo>
                  <a:pt x="675942" y="74583"/>
                </a:lnTo>
                <a:lnTo>
                  <a:pt x="676449" y="70779"/>
                </a:lnTo>
                <a:lnTo>
                  <a:pt x="676563" y="70009"/>
                </a:lnTo>
                <a:lnTo>
                  <a:pt x="674421" y="66250"/>
                </a:lnTo>
                <a:lnTo>
                  <a:pt x="671641" y="64288"/>
                </a:lnTo>
                <a:lnTo>
                  <a:pt x="667880" y="61996"/>
                </a:lnTo>
                <a:lnTo>
                  <a:pt x="663466" y="57582"/>
                </a:lnTo>
                <a:lnTo>
                  <a:pt x="653966" y="49405"/>
                </a:lnTo>
                <a:lnTo>
                  <a:pt x="649060" y="45317"/>
                </a:lnTo>
                <a:lnTo>
                  <a:pt x="646182" y="42649"/>
                </a:lnTo>
                <a:lnTo>
                  <a:pt x="642193" y="38940"/>
                </a:lnTo>
                <a:lnTo>
                  <a:pt x="639560" y="35835"/>
                </a:lnTo>
                <a:lnTo>
                  <a:pt x="635976" y="35178"/>
                </a:lnTo>
                <a:lnTo>
                  <a:pt x="631249" y="34846"/>
                </a:lnTo>
                <a:lnTo>
                  <a:pt x="628973" y="35660"/>
                </a:lnTo>
                <a:lnTo>
                  <a:pt x="628664" y="39251"/>
                </a:lnTo>
                <a:lnTo>
                  <a:pt x="628520" y="43007"/>
                </a:lnTo>
                <a:lnTo>
                  <a:pt x="622041" y="44039"/>
                </a:lnTo>
                <a:lnTo>
                  <a:pt x="620380" y="44303"/>
                </a:lnTo>
                <a:lnTo>
                  <a:pt x="617113" y="42830"/>
                </a:lnTo>
                <a:lnTo>
                  <a:pt x="612687" y="37436"/>
                </a:lnTo>
                <a:lnTo>
                  <a:pt x="607981" y="36254"/>
                </a:lnTo>
                <a:lnTo>
                  <a:pt x="607453" y="35665"/>
                </a:lnTo>
                <a:lnTo>
                  <a:pt x="607131" y="35309"/>
                </a:lnTo>
                <a:lnTo>
                  <a:pt x="605038" y="31306"/>
                </a:lnTo>
                <a:lnTo>
                  <a:pt x="602240" y="28281"/>
                </a:lnTo>
                <a:lnTo>
                  <a:pt x="601354" y="26036"/>
                </a:lnTo>
                <a:lnTo>
                  <a:pt x="593374" y="20597"/>
                </a:lnTo>
                <a:lnTo>
                  <a:pt x="588973" y="20266"/>
                </a:lnTo>
                <a:lnTo>
                  <a:pt x="587012" y="19284"/>
                </a:lnTo>
                <a:lnTo>
                  <a:pt x="585365" y="16018"/>
                </a:lnTo>
                <a:lnTo>
                  <a:pt x="584218" y="14546"/>
                </a:lnTo>
                <a:lnTo>
                  <a:pt x="583403" y="14546"/>
                </a:lnTo>
                <a:lnTo>
                  <a:pt x="580475" y="15522"/>
                </a:lnTo>
                <a:lnTo>
                  <a:pt x="575766" y="18781"/>
                </a:lnTo>
                <a:lnTo>
                  <a:pt x="574783" y="17636"/>
                </a:lnTo>
                <a:lnTo>
                  <a:pt x="577530" y="13233"/>
                </a:lnTo>
                <a:lnTo>
                  <a:pt x="581963" y="2533"/>
                </a:lnTo>
                <a:lnTo>
                  <a:pt x="579836" y="1972"/>
                </a:lnTo>
                <a:lnTo>
                  <a:pt x="578356" y="1167"/>
                </a:lnTo>
                <a:lnTo>
                  <a:pt x="576882" y="368"/>
                </a:lnTo>
                <a:lnTo>
                  <a:pt x="575741" y="312"/>
                </a:lnTo>
                <a:lnTo>
                  <a:pt x="574709" y="263"/>
                </a:lnTo>
                <a:lnTo>
                  <a:pt x="572819" y="1525"/>
                </a:lnTo>
                <a:lnTo>
                  <a:pt x="569520" y="1833"/>
                </a:lnTo>
                <a:lnTo>
                  <a:pt x="568355" y="2405"/>
                </a:lnTo>
                <a:lnTo>
                  <a:pt x="566006" y="3559"/>
                </a:lnTo>
                <a:lnTo>
                  <a:pt x="563505" y="7410"/>
                </a:lnTo>
                <a:lnTo>
                  <a:pt x="559858" y="10080"/>
                </a:lnTo>
                <a:lnTo>
                  <a:pt x="559470" y="10365"/>
                </a:lnTo>
                <a:lnTo>
                  <a:pt x="559047" y="10481"/>
                </a:lnTo>
                <a:lnTo>
                  <a:pt x="556721" y="11115"/>
                </a:lnTo>
                <a:lnTo>
                  <a:pt x="555372" y="13318"/>
                </a:lnTo>
                <a:lnTo>
                  <a:pt x="554413" y="13754"/>
                </a:lnTo>
                <a:lnTo>
                  <a:pt x="553678" y="14090"/>
                </a:lnTo>
                <a:lnTo>
                  <a:pt x="553999" y="16833"/>
                </a:lnTo>
                <a:lnTo>
                  <a:pt x="554105" y="17749"/>
                </a:lnTo>
                <a:lnTo>
                  <a:pt x="552876" y="23418"/>
                </a:lnTo>
                <a:lnTo>
                  <a:pt x="551767" y="26119"/>
                </a:lnTo>
                <a:lnTo>
                  <a:pt x="552331" y="26951"/>
                </a:lnTo>
                <a:lnTo>
                  <a:pt x="554061" y="29506"/>
                </a:lnTo>
                <a:lnTo>
                  <a:pt x="554373" y="30521"/>
                </a:lnTo>
                <a:lnTo>
                  <a:pt x="555055" y="32742"/>
                </a:lnTo>
                <a:lnTo>
                  <a:pt x="554839" y="34223"/>
                </a:lnTo>
                <a:lnTo>
                  <a:pt x="555421" y="36277"/>
                </a:lnTo>
                <a:lnTo>
                  <a:pt x="555129" y="37300"/>
                </a:lnTo>
                <a:lnTo>
                  <a:pt x="555088" y="37446"/>
                </a:lnTo>
                <a:lnTo>
                  <a:pt x="554805" y="37843"/>
                </a:lnTo>
                <a:lnTo>
                  <a:pt x="554002" y="38971"/>
                </a:lnTo>
                <a:lnTo>
                  <a:pt x="554125" y="41574"/>
                </a:lnTo>
                <a:lnTo>
                  <a:pt x="554133" y="41758"/>
                </a:lnTo>
                <a:lnTo>
                  <a:pt x="553495" y="45829"/>
                </a:lnTo>
                <a:lnTo>
                  <a:pt x="553762" y="46385"/>
                </a:lnTo>
                <a:lnTo>
                  <a:pt x="554689" y="48328"/>
                </a:lnTo>
                <a:lnTo>
                  <a:pt x="554089" y="49778"/>
                </a:lnTo>
                <a:lnTo>
                  <a:pt x="552786" y="49940"/>
                </a:lnTo>
                <a:lnTo>
                  <a:pt x="550323" y="46181"/>
                </a:lnTo>
                <a:lnTo>
                  <a:pt x="550304" y="42261"/>
                </a:lnTo>
                <a:lnTo>
                  <a:pt x="549314" y="40137"/>
                </a:lnTo>
                <a:lnTo>
                  <a:pt x="547185" y="38012"/>
                </a:lnTo>
                <a:lnTo>
                  <a:pt x="535141" y="40611"/>
                </a:lnTo>
                <a:lnTo>
                  <a:pt x="533838" y="40610"/>
                </a:lnTo>
                <a:lnTo>
                  <a:pt x="532211" y="41261"/>
                </a:lnTo>
                <a:lnTo>
                  <a:pt x="531079" y="42892"/>
                </a:lnTo>
                <a:lnTo>
                  <a:pt x="530438" y="45177"/>
                </a:lnTo>
                <a:lnTo>
                  <a:pt x="528326" y="46154"/>
                </a:lnTo>
                <a:lnTo>
                  <a:pt x="527992" y="44848"/>
                </a:lnTo>
                <a:lnTo>
                  <a:pt x="525870" y="44029"/>
                </a:lnTo>
                <a:lnTo>
                  <a:pt x="524802" y="43833"/>
                </a:lnTo>
                <a:lnTo>
                  <a:pt x="524076" y="43700"/>
                </a:lnTo>
                <a:lnTo>
                  <a:pt x="520822" y="44676"/>
                </a:lnTo>
                <a:lnTo>
                  <a:pt x="517894" y="45489"/>
                </a:lnTo>
                <a:lnTo>
                  <a:pt x="513134" y="45003"/>
                </a:lnTo>
                <a:lnTo>
                  <a:pt x="512758" y="48462"/>
                </a:lnTo>
                <a:lnTo>
                  <a:pt x="513969" y="50031"/>
                </a:lnTo>
                <a:lnTo>
                  <a:pt x="514856" y="55740"/>
                </a:lnTo>
                <a:lnTo>
                  <a:pt x="514753" y="56574"/>
                </a:lnTo>
                <a:lnTo>
                  <a:pt x="514635" y="57530"/>
                </a:lnTo>
                <a:lnTo>
                  <a:pt x="514975" y="62547"/>
                </a:lnTo>
                <a:lnTo>
                  <a:pt x="513153" y="62019"/>
                </a:lnTo>
                <a:lnTo>
                  <a:pt x="511330" y="61490"/>
                </a:lnTo>
                <a:lnTo>
                  <a:pt x="509035" y="58106"/>
                </a:lnTo>
                <a:lnTo>
                  <a:pt x="505972" y="55821"/>
                </a:lnTo>
                <a:lnTo>
                  <a:pt x="504538" y="52826"/>
                </a:lnTo>
                <a:lnTo>
                  <a:pt x="502919" y="51308"/>
                </a:lnTo>
                <a:lnTo>
                  <a:pt x="501302" y="49796"/>
                </a:lnTo>
                <a:lnTo>
                  <a:pt x="500576" y="48761"/>
                </a:lnTo>
                <a:lnTo>
                  <a:pt x="499850" y="47728"/>
                </a:lnTo>
                <a:lnTo>
                  <a:pt x="497692" y="40261"/>
                </a:lnTo>
                <a:lnTo>
                  <a:pt x="496913" y="38762"/>
                </a:lnTo>
                <a:lnTo>
                  <a:pt x="494219" y="36154"/>
                </a:lnTo>
                <a:lnTo>
                  <a:pt x="490950" y="34027"/>
                </a:lnTo>
                <a:lnTo>
                  <a:pt x="488839" y="35495"/>
                </a:lnTo>
                <a:lnTo>
                  <a:pt x="491313" y="41539"/>
                </a:lnTo>
                <a:lnTo>
                  <a:pt x="493457" y="46441"/>
                </a:lnTo>
                <a:lnTo>
                  <a:pt x="492652" y="48398"/>
                </a:lnTo>
                <a:lnTo>
                  <a:pt x="489881" y="48069"/>
                </a:lnTo>
                <a:lnTo>
                  <a:pt x="486606" y="45126"/>
                </a:lnTo>
                <a:lnTo>
                  <a:pt x="482855" y="44469"/>
                </a:lnTo>
                <a:lnTo>
                  <a:pt x="485320" y="48717"/>
                </a:lnTo>
                <a:lnTo>
                  <a:pt x="491056" y="55256"/>
                </a:lnTo>
                <a:lnTo>
                  <a:pt x="501340" y="63420"/>
                </a:lnTo>
                <a:lnTo>
                  <a:pt x="502182" y="64087"/>
                </a:lnTo>
                <a:lnTo>
                  <a:pt x="509208" y="67853"/>
                </a:lnTo>
                <a:lnTo>
                  <a:pt x="514120" y="72431"/>
                </a:lnTo>
                <a:lnTo>
                  <a:pt x="518386" y="78316"/>
                </a:lnTo>
                <a:lnTo>
                  <a:pt x="516759" y="78968"/>
                </a:lnTo>
                <a:lnTo>
                  <a:pt x="512517" y="77982"/>
                </a:lnTo>
                <a:lnTo>
                  <a:pt x="508111" y="76344"/>
                </a:lnTo>
                <a:lnTo>
                  <a:pt x="504195" y="75359"/>
                </a:lnTo>
                <a:lnTo>
                  <a:pt x="496426" y="74763"/>
                </a:lnTo>
                <a:lnTo>
                  <a:pt x="495478" y="73904"/>
                </a:lnTo>
                <a:lnTo>
                  <a:pt x="493771" y="73971"/>
                </a:lnTo>
                <a:lnTo>
                  <a:pt x="490440" y="76076"/>
                </a:lnTo>
                <a:lnTo>
                  <a:pt x="489256" y="76239"/>
                </a:lnTo>
                <a:lnTo>
                  <a:pt x="488021" y="75907"/>
                </a:lnTo>
                <a:lnTo>
                  <a:pt x="484045" y="72679"/>
                </a:lnTo>
                <a:lnTo>
                  <a:pt x="481811" y="69842"/>
                </a:lnTo>
                <a:lnTo>
                  <a:pt x="481375" y="69290"/>
                </a:lnTo>
                <a:lnTo>
                  <a:pt x="479408" y="71738"/>
                </a:lnTo>
                <a:lnTo>
                  <a:pt x="479426" y="75003"/>
                </a:lnTo>
                <a:lnTo>
                  <a:pt x="482462" y="77662"/>
                </a:lnTo>
                <a:lnTo>
                  <a:pt x="483860" y="79295"/>
                </a:lnTo>
                <a:lnTo>
                  <a:pt x="485279" y="79755"/>
                </a:lnTo>
                <a:lnTo>
                  <a:pt x="485986" y="80793"/>
                </a:lnTo>
                <a:lnTo>
                  <a:pt x="487153" y="82511"/>
                </a:lnTo>
                <a:lnTo>
                  <a:pt x="487716" y="85675"/>
                </a:lnTo>
                <a:lnTo>
                  <a:pt x="489158" y="88239"/>
                </a:lnTo>
                <a:lnTo>
                  <a:pt x="494992" y="92337"/>
                </a:lnTo>
                <a:lnTo>
                  <a:pt x="497285" y="94628"/>
                </a:lnTo>
                <a:lnTo>
                  <a:pt x="499080" y="95120"/>
                </a:lnTo>
                <a:lnTo>
                  <a:pt x="500818" y="98784"/>
                </a:lnTo>
                <a:lnTo>
                  <a:pt x="503181" y="101860"/>
                </a:lnTo>
                <a:lnTo>
                  <a:pt x="506059" y="107233"/>
                </a:lnTo>
                <a:lnTo>
                  <a:pt x="507880" y="109370"/>
                </a:lnTo>
                <a:lnTo>
                  <a:pt x="510493" y="114069"/>
                </a:lnTo>
                <a:lnTo>
                  <a:pt x="511543" y="115248"/>
                </a:lnTo>
                <a:lnTo>
                  <a:pt x="512890" y="119954"/>
                </a:lnTo>
                <a:lnTo>
                  <a:pt x="513386" y="120234"/>
                </a:lnTo>
                <a:lnTo>
                  <a:pt x="513881" y="120515"/>
                </a:lnTo>
                <a:lnTo>
                  <a:pt x="515173" y="123241"/>
                </a:lnTo>
                <a:lnTo>
                  <a:pt x="515096" y="126704"/>
                </a:lnTo>
                <a:lnTo>
                  <a:pt x="516209" y="127760"/>
                </a:lnTo>
                <a:lnTo>
                  <a:pt x="516628" y="129073"/>
                </a:lnTo>
                <a:lnTo>
                  <a:pt x="516821" y="129680"/>
                </a:lnTo>
                <a:lnTo>
                  <a:pt x="518608" y="132841"/>
                </a:lnTo>
                <a:lnTo>
                  <a:pt x="517851" y="135807"/>
                </a:lnTo>
                <a:lnTo>
                  <a:pt x="518217" y="137107"/>
                </a:lnTo>
                <a:lnTo>
                  <a:pt x="516958" y="141494"/>
                </a:lnTo>
                <a:lnTo>
                  <a:pt x="512517" y="142195"/>
                </a:lnTo>
                <a:lnTo>
                  <a:pt x="506153" y="143371"/>
                </a:lnTo>
                <a:lnTo>
                  <a:pt x="505838" y="144607"/>
                </a:lnTo>
                <a:lnTo>
                  <a:pt x="506397" y="146824"/>
                </a:lnTo>
                <a:lnTo>
                  <a:pt x="506508" y="147269"/>
                </a:lnTo>
                <a:lnTo>
                  <a:pt x="505637" y="147946"/>
                </a:lnTo>
                <a:lnTo>
                  <a:pt x="505843" y="148567"/>
                </a:lnTo>
                <a:lnTo>
                  <a:pt x="505871" y="148752"/>
                </a:lnTo>
                <a:lnTo>
                  <a:pt x="505629" y="149988"/>
                </a:lnTo>
                <a:lnTo>
                  <a:pt x="506417" y="150858"/>
                </a:lnTo>
                <a:lnTo>
                  <a:pt x="506117" y="152093"/>
                </a:lnTo>
                <a:lnTo>
                  <a:pt x="504723" y="152470"/>
                </a:lnTo>
                <a:lnTo>
                  <a:pt x="504316" y="152582"/>
                </a:lnTo>
                <a:lnTo>
                  <a:pt x="501168" y="153623"/>
                </a:lnTo>
                <a:lnTo>
                  <a:pt x="499364" y="151332"/>
                </a:lnTo>
                <a:lnTo>
                  <a:pt x="497067" y="148224"/>
                </a:lnTo>
                <a:lnTo>
                  <a:pt x="489886" y="145601"/>
                </a:lnTo>
                <a:lnTo>
                  <a:pt x="486293" y="144290"/>
                </a:lnTo>
                <a:lnTo>
                  <a:pt x="483523" y="144123"/>
                </a:lnTo>
                <a:lnTo>
                  <a:pt x="478827" y="144975"/>
                </a:lnTo>
                <a:lnTo>
                  <a:pt x="478150" y="145096"/>
                </a:lnTo>
                <a:lnTo>
                  <a:pt x="474905" y="147545"/>
                </a:lnTo>
                <a:lnTo>
                  <a:pt x="471826" y="150974"/>
                </a:lnTo>
                <a:lnTo>
                  <a:pt x="460808" y="163547"/>
                </a:lnTo>
                <a:lnTo>
                  <a:pt x="459194" y="167025"/>
                </a:lnTo>
                <a:lnTo>
                  <a:pt x="458230" y="169101"/>
                </a:lnTo>
                <a:lnTo>
                  <a:pt x="458262" y="175642"/>
                </a:lnTo>
                <a:lnTo>
                  <a:pt x="457322" y="182835"/>
                </a:lnTo>
                <a:lnTo>
                  <a:pt x="458668" y="191337"/>
                </a:lnTo>
                <a:lnTo>
                  <a:pt x="461292" y="194611"/>
                </a:lnTo>
                <a:lnTo>
                  <a:pt x="469939" y="199534"/>
                </a:lnTo>
                <a:lnTo>
                  <a:pt x="468778" y="200376"/>
                </a:lnTo>
                <a:lnTo>
                  <a:pt x="468071" y="200890"/>
                </a:lnTo>
                <a:lnTo>
                  <a:pt x="467775" y="201787"/>
                </a:lnTo>
                <a:lnTo>
                  <a:pt x="466628" y="205277"/>
                </a:lnTo>
                <a:lnTo>
                  <a:pt x="464289" y="207641"/>
                </a:lnTo>
                <a:lnTo>
                  <a:pt x="463699" y="208236"/>
                </a:lnTo>
                <a:lnTo>
                  <a:pt x="460537" y="212210"/>
                </a:lnTo>
                <a:lnTo>
                  <a:pt x="458838" y="214345"/>
                </a:lnTo>
                <a:lnTo>
                  <a:pt x="458630" y="214433"/>
                </a:lnTo>
                <a:lnTo>
                  <a:pt x="457600" y="214877"/>
                </a:lnTo>
                <a:lnTo>
                  <a:pt x="457155" y="215948"/>
                </a:lnTo>
                <a:lnTo>
                  <a:pt x="456580" y="220462"/>
                </a:lnTo>
                <a:lnTo>
                  <a:pt x="455257" y="221458"/>
                </a:lnTo>
                <a:lnTo>
                  <a:pt x="455025" y="221633"/>
                </a:lnTo>
                <a:lnTo>
                  <a:pt x="454276" y="222683"/>
                </a:lnTo>
                <a:lnTo>
                  <a:pt x="454148" y="223548"/>
                </a:lnTo>
                <a:lnTo>
                  <a:pt x="452350" y="224140"/>
                </a:lnTo>
                <a:lnTo>
                  <a:pt x="448744" y="225323"/>
                </a:lnTo>
                <a:lnTo>
                  <a:pt x="448435" y="225605"/>
                </a:lnTo>
                <a:lnTo>
                  <a:pt x="447999" y="226002"/>
                </a:lnTo>
                <a:lnTo>
                  <a:pt x="446615" y="229205"/>
                </a:lnTo>
                <a:lnTo>
                  <a:pt x="446370" y="229771"/>
                </a:lnTo>
                <a:lnTo>
                  <a:pt x="449447" y="236792"/>
                </a:lnTo>
                <a:lnTo>
                  <a:pt x="449459" y="238920"/>
                </a:lnTo>
                <a:lnTo>
                  <a:pt x="448489" y="240553"/>
                </a:lnTo>
                <a:lnTo>
                  <a:pt x="446381" y="242677"/>
                </a:lnTo>
                <a:lnTo>
                  <a:pt x="443458" y="244801"/>
                </a:lnTo>
                <a:lnTo>
                  <a:pt x="437437" y="246430"/>
                </a:lnTo>
                <a:lnTo>
                  <a:pt x="430939" y="250184"/>
                </a:lnTo>
                <a:lnTo>
                  <a:pt x="428662" y="250836"/>
                </a:lnTo>
                <a:lnTo>
                  <a:pt x="426055" y="250997"/>
                </a:lnTo>
                <a:lnTo>
                  <a:pt x="424955" y="250689"/>
                </a:lnTo>
                <a:lnTo>
                  <a:pt x="423118" y="250176"/>
                </a:lnTo>
                <a:lnTo>
                  <a:pt x="423741" y="244778"/>
                </a:lnTo>
                <a:lnTo>
                  <a:pt x="424057" y="242487"/>
                </a:lnTo>
                <a:lnTo>
                  <a:pt x="422582" y="240851"/>
                </a:lnTo>
                <a:lnTo>
                  <a:pt x="418993" y="240192"/>
                </a:lnTo>
                <a:lnTo>
                  <a:pt x="413448" y="239040"/>
                </a:lnTo>
                <a:lnTo>
                  <a:pt x="407760" y="236943"/>
                </a:lnTo>
                <a:lnTo>
                  <a:pt x="407967" y="240524"/>
                </a:lnTo>
                <a:lnTo>
                  <a:pt x="407992" y="240967"/>
                </a:lnTo>
                <a:lnTo>
                  <a:pt x="407492" y="242512"/>
                </a:lnTo>
                <a:lnTo>
                  <a:pt x="407882" y="244015"/>
                </a:lnTo>
                <a:lnTo>
                  <a:pt x="408103" y="244865"/>
                </a:lnTo>
                <a:lnTo>
                  <a:pt x="407910" y="246474"/>
                </a:lnTo>
                <a:lnTo>
                  <a:pt x="408239" y="247246"/>
                </a:lnTo>
                <a:lnTo>
                  <a:pt x="409017" y="249075"/>
                </a:lnTo>
                <a:lnTo>
                  <a:pt x="408682" y="249620"/>
                </a:lnTo>
                <a:lnTo>
                  <a:pt x="408144" y="250496"/>
                </a:lnTo>
                <a:lnTo>
                  <a:pt x="408388" y="251858"/>
                </a:lnTo>
                <a:lnTo>
                  <a:pt x="407078" y="253260"/>
                </a:lnTo>
                <a:lnTo>
                  <a:pt x="406831" y="253524"/>
                </a:lnTo>
                <a:lnTo>
                  <a:pt x="406439" y="253451"/>
                </a:lnTo>
                <a:lnTo>
                  <a:pt x="406090" y="253385"/>
                </a:lnTo>
                <a:lnTo>
                  <a:pt x="405157" y="253209"/>
                </a:lnTo>
                <a:lnTo>
                  <a:pt x="404489" y="252576"/>
                </a:lnTo>
                <a:lnTo>
                  <a:pt x="404045" y="252154"/>
                </a:lnTo>
                <a:lnTo>
                  <a:pt x="402599" y="251969"/>
                </a:lnTo>
                <a:lnTo>
                  <a:pt x="401564" y="251837"/>
                </a:lnTo>
                <a:lnTo>
                  <a:pt x="400706" y="251154"/>
                </a:lnTo>
                <a:lnTo>
                  <a:pt x="400080" y="250655"/>
                </a:lnTo>
                <a:lnTo>
                  <a:pt x="399553" y="250032"/>
                </a:lnTo>
                <a:lnTo>
                  <a:pt x="397964" y="248146"/>
                </a:lnTo>
                <a:lnTo>
                  <a:pt x="396991" y="246995"/>
                </a:lnTo>
                <a:lnTo>
                  <a:pt x="395446" y="245937"/>
                </a:lnTo>
                <a:lnTo>
                  <a:pt x="394115" y="245749"/>
                </a:lnTo>
                <a:lnTo>
                  <a:pt x="393824" y="245709"/>
                </a:lnTo>
                <a:lnTo>
                  <a:pt x="393212" y="245620"/>
                </a:lnTo>
                <a:lnTo>
                  <a:pt x="391111" y="243758"/>
                </a:lnTo>
                <a:lnTo>
                  <a:pt x="387703" y="242695"/>
                </a:lnTo>
                <a:lnTo>
                  <a:pt x="386655" y="241601"/>
                </a:lnTo>
                <a:lnTo>
                  <a:pt x="386158" y="241081"/>
                </a:lnTo>
                <a:lnTo>
                  <a:pt x="385892" y="240653"/>
                </a:lnTo>
                <a:lnTo>
                  <a:pt x="384431" y="238292"/>
                </a:lnTo>
                <a:lnTo>
                  <a:pt x="383820" y="235628"/>
                </a:lnTo>
                <a:lnTo>
                  <a:pt x="378236" y="235890"/>
                </a:lnTo>
                <a:lnTo>
                  <a:pt x="374487" y="235723"/>
                </a:lnTo>
                <a:lnTo>
                  <a:pt x="371386" y="234900"/>
                </a:lnTo>
                <a:lnTo>
                  <a:pt x="370409" y="234735"/>
                </a:lnTo>
                <a:lnTo>
                  <a:pt x="365336" y="234953"/>
                </a:lnTo>
                <a:lnTo>
                  <a:pt x="364589" y="235723"/>
                </a:lnTo>
                <a:lnTo>
                  <a:pt x="363843" y="236495"/>
                </a:lnTo>
                <a:lnTo>
                  <a:pt x="364025" y="237485"/>
                </a:lnTo>
                <a:lnTo>
                  <a:pt x="363525" y="238782"/>
                </a:lnTo>
                <a:lnTo>
                  <a:pt x="362465" y="239426"/>
                </a:lnTo>
                <a:lnTo>
                  <a:pt x="360789" y="240445"/>
                </a:lnTo>
                <a:lnTo>
                  <a:pt x="360418" y="241743"/>
                </a:lnTo>
                <a:lnTo>
                  <a:pt x="360099" y="242857"/>
                </a:lnTo>
                <a:lnTo>
                  <a:pt x="359581" y="243370"/>
                </a:lnTo>
                <a:lnTo>
                  <a:pt x="358542" y="244399"/>
                </a:lnTo>
                <a:lnTo>
                  <a:pt x="357295" y="246623"/>
                </a:lnTo>
                <a:lnTo>
                  <a:pt x="356113" y="247362"/>
                </a:lnTo>
                <a:lnTo>
                  <a:pt x="355931" y="247381"/>
                </a:lnTo>
                <a:lnTo>
                  <a:pt x="354376" y="247542"/>
                </a:lnTo>
                <a:lnTo>
                  <a:pt x="352388" y="248526"/>
                </a:lnTo>
                <a:lnTo>
                  <a:pt x="352080" y="248974"/>
                </a:lnTo>
                <a:lnTo>
                  <a:pt x="351453" y="249885"/>
                </a:lnTo>
                <a:lnTo>
                  <a:pt x="349778" y="247308"/>
                </a:lnTo>
                <a:lnTo>
                  <a:pt x="349104" y="242890"/>
                </a:lnTo>
                <a:lnTo>
                  <a:pt x="347448" y="237490"/>
                </a:lnTo>
                <a:lnTo>
                  <a:pt x="347754" y="233728"/>
                </a:lnTo>
                <a:lnTo>
                  <a:pt x="349203" y="230131"/>
                </a:lnTo>
                <a:lnTo>
                  <a:pt x="348204" y="226041"/>
                </a:lnTo>
                <a:lnTo>
                  <a:pt x="347530" y="221460"/>
                </a:lnTo>
                <a:lnTo>
                  <a:pt x="348323" y="217372"/>
                </a:lnTo>
                <a:lnTo>
                  <a:pt x="349132" y="216229"/>
                </a:lnTo>
                <a:lnTo>
                  <a:pt x="346357" y="215244"/>
                </a:lnTo>
                <a:lnTo>
                  <a:pt x="339838" y="215073"/>
                </a:lnTo>
                <a:lnTo>
                  <a:pt x="326142" y="213258"/>
                </a:lnTo>
                <a:lnTo>
                  <a:pt x="321159" y="212031"/>
                </a:lnTo>
                <a:lnTo>
                  <a:pt x="312111" y="209806"/>
                </a:lnTo>
                <a:lnTo>
                  <a:pt x="303051" y="211258"/>
                </a:lnTo>
                <a:lnTo>
                  <a:pt x="296473" y="210606"/>
                </a:lnTo>
                <a:lnTo>
                  <a:pt x="287666" y="209288"/>
                </a:lnTo>
                <a:lnTo>
                  <a:pt x="283297" y="209950"/>
                </a:lnTo>
                <a:lnTo>
                  <a:pt x="280177" y="210423"/>
                </a:lnTo>
                <a:lnTo>
                  <a:pt x="276453" y="212234"/>
                </a:lnTo>
                <a:lnTo>
                  <a:pt x="276212" y="209265"/>
                </a:lnTo>
                <a:lnTo>
                  <a:pt x="275089" y="209669"/>
                </a:lnTo>
                <a:lnTo>
                  <a:pt x="274847" y="209755"/>
                </a:lnTo>
                <a:lnTo>
                  <a:pt x="273699" y="209629"/>
                </a:lnTo>
                <a:lnTo>
                  <a:pt x="272551" y="209502"/>
                </a:lnTo>
                <a:lnTo>
                  <a:pt x="270726" y="208881"/>
                </a:lnTo>
                <a:lnTo>
                  <a:pt x="268153" y="208006"/>
                </a:lnTo>
                <a:lnTo>
                  <a:pt x="263123" y="209044"/>
                </a:lnTo>
                <a:lnTo>
                  <a:pt x="261159" y="209085"/>
                </a:lnTo>
                <a:lnTo>
                  <a:pt x="257912" y="209155"/>
                </a:lnTo>
                <a:lnTo>
                  <a:pt x="253971" y="210254"/>
                </a:lnTo>
                <a:lnTo>
                  <a:pt x="252199" y="210748"/>
                </a:lnTo>
                <a:lnTo>
                  <a:pt x="249996" y="211095"/>
                </a:lnTo>
                <a:lnTo>
                  <a:pt x="249574" y="211160"/>
                </a:lnTo>
                <a:lnTo>
                  <a:pt x="247545" y="211479"/>
                </a:lnTo>
                <a:lnTo>
                  <a:pt x="246023" y="211412"/>
                </a:lnTo>
                <a:lnTo>
                  <a:pt x="244568" y="211348"/>
                </a:lnTo>
                <a:lnTo>
                  <a:pt x="242331" y="211580"/>
                </a:lnTo>
                <a:lnTo>
                  <a:pt x="240990" y="211721"/>
                </a:lnTo>
                <a:lnTo>
                  <a:pt x="239630" y="211863"/>
                </a:lnTo>
                <a:lnTo>
                  <a:pt x="238760" y="211953"/>
                </a:lnTo>
                <a:lnTo>
                  <a:pt x="236680" y="212170"/>
                </a:lnTo>
                <a:lnTo>
                  <a:pt x="238431" y="220022"/>
                </a:lnTo>
                <a:lnTo>
                  <a:pt x="240723" y="222315"/>
                </a:lnTo>
                <a:lnTo>
                  <a:pt x="241711" y="224360"/>
                </a:lnTo>
                <a:lnTo>
                  <a:pt x="241554" y="225588"/>
                </a:lnTo>
                <a:lnTo>
                  <a:pt x="237522" y="225706"/>
                </a:lnTo>
                <a:lnTo>
                  <a:pt x="236963" y="227668"/>
                </a:lnTo>
                <a:lnTo>
                  <a:pt x="236896" y="230734"/>
                </a:lnTo>
                <a:lnTo>
                  <a:pt x="236758" y="232312"/>
                </a:lnTo>
                <a:lnTo>
                  <a:pt x="235341" y="233986"/>
                </a:lnTo>
                <a:lnTo>
                  <a:pt x="232984" y="235415"/>
                </a:lnTo>
                <a:lnTo>
                  <a:pt x="230424" y="236516"/>
                </a:lnTo>
                <a:lnTo>
                  <a:pt x="227901" y="237086"/>
                </a:lnTo>
                <a:lnTo>
                  <a:pt x="224761" y="236591"/>
                </a:lnTo>
                <a:lnTo>
                  <a:pt x="221813" y="233561"/>
                </a:lnTo>
                <a:lnTo>
                  <a:pt x="219691" y="232538"/>
                </a:lnTo>
                <a:lnTo>
                  <a:pt x="217328" y="232534"/>
                </a:lnTo>
                <a:lnTo>
                  <a:pt x="210550" y="237760"/>
                </a:lnTo>
                <a:lnTo>
                  <a:pt x="207265" y="239968"/>
                </a:lnTo>
                <a:lnTo>
                  <a:pt x="206759" y="238960"/>
                </a:lnTo>
                <a:lnTo>
                  <a:pt x="206687" y="238820"/>
                </a:lnTo>
                <a:lnTo>
                  <a:pt x="207893" y="237185"/>
                </a:lnTo>
                <a:lnTo>
                  <a:pt x="207339" y="236007"/>
                </a:lnTo>
                <a:lnTo>
                  <a:pt x="205810" y="234335"/>
                </a:lnTo>
                <a:lnTo>
                  <a:pt x="205297" y="233774"/>
                </a:lnTo>
                <a:lnTo>
                  <a:pt x="203969" y="233669"/>
                </a:lnTo>
                <a:lnTo>
                  <a:pt x="203685" y="233646"/>
                </a:lnTo>
                <a:lnTo>
                  <a:pt x="202818" y="232902"/>
                </a:lnTo>
                <a:lnTo>
                  <a:pt x="200980" y="233203"/>
                </a:lnTo>
                <a:lnTo>
                  <a:pt x="200732" y="233244"/>
                </a:lnTo>
                <a:lnTo>
                  <a:pt x="199840" y="233389"/>
                </a:lnTo>
                <a:lnTo>
                  <a:pt x="199623" y="233296"/>
                </a:lnTo>
                <a:lnTo>
                  <a:pt x="198972" y="233017"/>
                </a:lnTo>
                <a:lnTo>
                  <a:pt x="197115" y="231838"/>
                </a:lnTo>
                <a:lnTo>
                  <a:pt x="195094" y="234102"/>
                </a:lnTo>
                <a:lnTo>
                  <a:pt x="194408" y="235492"/>
                </a:lnTo>
                <a:lnTo>
                  <a:pt x="194132" y="237250"/>
                </a:lnTo>
                <a:lnTo>
                  <a:pt x="194029" y="240972"/>
                </a:lnTo>
                <a:lnTo>
                  <a:pt x="194417" y="243154"/>
                </a:lnTo>
                <a:lnTo>
                  <a:pt x="193485" y="243710"/>
                </a:lnTo>
                <a:lnTo>
                  <a:pt x="188831" y="243884"/>
                </a:lnTo>
                <a:lnTo>
                  <a:pt x="187379" y="245105"/>
                </a:lnTo>
                <a:lnTo>
                  <a:pt x="186408" y="245921"/>
                </a:lnTo>
                <a:lnTo>
                  <a:pt x="185732" y="245972"/>
                </a:lnTo>
                <a:lnTo>
                  <a:pt x="183988" y="246101"/>
                </a:lnTo>
                <a:lnTo>
                  <a:pt x="181066" y="248336"/>
                </a:lnTo>
                <a:lnTo>
                  <a:pt x="179797" y="249307"/>
                </a:lnTo>
                <a:lnTo>
                  <a:pt x="179575" y="249478"/>
                </a:lnTo>
                <a:lnTo>
                  <a:pt x="177214" y="251284"/>
                </a:lnTo>
                <a:lnTo>
                  <a:pt x="176962" y="252274"/>
                </a:lnTo>
                <a:lnTo>
                  <a:pt x="176424" y="252754"/>
                </a:lnTo>
                <a:lnTo>
                  <a:pt x="175750" y="253356"/>
                </a:lnTo>
                <a:lnTo>
                  <a:pt x="174475" y="254496"/>
                </a:lnTo>
                <a:lnTo>
                  <a:pt x="172800" y="254926"/>
                </a:lnTo>
                <a:lnTo>
                  <a:pt x="166968" y="255222"/>
                </a:lnTo>
                <a:lnTo>
                  <a:pt x="165797" y="255619"/>
                </a:lnTo>
                <a:lnTo>
                  <a:pt x="165318" y="255781"/>
                </a:lnTo>
                <a:lnTo>
                  <a:pt x="164424" y="256083"/>
                </a:lnTo>
                <a:lnTo>
                  <a:pt x="163763" y="256682"/>
                </a:lnTo>
                <a:lnTo>
                  <a:pt x="162993" y="257380"/>
                </a:lnTo>
                <a:lnTo>
                  <a:pt x="162842" y="257679"/>
                </a:lnTo>
                <a:lnTo>
                  <a:pt x="161933" y="259481"/>
                </a:lnTo>
                <a:lnTo>
                  <a:pt x="161371" y="261275"/>
                </a:lnTo>
                <a:lnTo>
                  <a:pt x="161204" y="264203"/>
                </a:lnTo>
                <a:lnTo>
                  <a:pt x="161047" y="266968"/>
                </a:lnTo>
                <a:lnTo>
                  <a:pt x="160883" y="267307"/>
                </a:lnTo>
                <a:lnTo>
                  <a:pt x="160422" y="268267"/>
                </a:lnTo>
                <a:lnTo>
                  <a:pt x="159808" y="268734"/>
                </a:lnTo>
                <a:lnTo>
                  <a:pt x="159510" y="268958"/>
                </a:lnTo>
                <a:lnTo>
                  <a:pt x="159366" y="269068"/>
                </a:lnTo>
                <a:lnTo>
                  <a:pt x="158807" y="269236"/>
                </a:lnTo>
                <a:lnTo>
                  <a:pt x="158486" y="269333"/>
                </a:lnTo>
                <a:lnTo>
                  <a:pt x="157939" y="269498"/>
                </a:lnTo>
                <a:lnTo>
                  <a:pt x="156509" y="270795"/>
                </a:lnTo>
                <a:lnTo>
                  <a:pt x="153100" y="270762"/>
                </a:lnTo>
                <a:lnTo>
                  <a:pt x="152852" y="270909"/>
                </a:lnTo>
                <a:lnTo>
                  <a:pt x="152539" y="271095"/>
                </a:lnTo>
                <a:lnTo>
                  <a:pt x="152190" y="270947"/>
                </a:lnTo>
                <a:lnTo>
                  <a:pt x="151238" y="270536"/>
                </a:lnTo>
                <a:lnTo>
                  <a:pt x="150312" y="269609"/>
                </a:lnTo>
                <a:lnTo>
                  <a:pt x="149382" y="268676"/>
                </a:lnTo>
                <a:lnTo>
                  <a:pt x="149281" y="267740"/>
                </a:lnTo>
                <a:lnTo>
                  <a:pt x="149199" y="267004"/>
                </a:lnTo>
                <a:lnTo>
                  <a:pt x="149109" y="266766"/>
                </a:lnTo>
                <a:lnTo>
                  <a:pt x="148891" y="266200"/>
                </a:lnTo>
                <a:lnTo>
                  <a:pt x="148285" y="266105"/>
                </a:lnTo>
                <a:lnTo>
                  <a:pt x="148123" y="266081"/>
                </a:lnTo>
                <a:lnTo>
                  <a:pt x="148087" y="265548"/>
                </a:lnTo>
                <a:lnTo>
                  <a:pt x="148089" y="265021"/>
                </a:lnTo>
                <a:lnTo>
                  <a:pt x="147920" y="264854"/>
                </a:lnTo>
                <a:lnTo>
                  <a:pt x="147098" y="264030"/>
                </a:lnTo>
                <a:lnTo>
                  <a:pt x="145981" y="264213"/>
                </a:lnTo>
                <a:lnTo>
                  <a:pt x="144408" y="272407"/>
                </a:lnTo>
                <a:lnTo>
                  <a:pt x="143129" y="277314"/>
                </a:lnTo>
                <a:lnTo>
                  <a:pt x="141434" y="280504"/>
                </a:lnTo>
                <a:lnTo>
                  <a:pt x="140139" y="281974"/>
                </a:lnTo>
                <a:lnTo>
                  <a:pt x="138597" y="283282"/>
                </a:lnTo>
                <a:lnTo>
                  <a:pt x="136077" y="284425"/>
                </a:lnTo>
                <a:lnTo>
                  <a:pt x="134202" y="284177"/>
                </a:lnTo>
                <a:lnTo>
                  <a:pt x="132648" y="283029"/>
                </a:lnTo>
                <a:lnTo>
                  <a:pt x="132633" y="280084"/>
                </a:lnTo>
                <a:lnTo>
                  <a:pt x="134406" y="276241"/>
                </a:lnTo>
                <a:lnTo>
                  <a:pt x="136510" y="273380"/>
                </a:lnTo>
                <a:lnTo>
                  <a:pt x="137068" y="271007"/>
                </a:lnTo>
                <a:lnTo>
                  <a:pt x="135835" y="268715"/>
                </a:lnTo>
                <a:lnTo>
                  <a:pt x="133224" y="267976"/>
                </a:lnTo>
                <a:lnTo>
                  <a:pt x="131513" y="268219"/>
                </a:lnTo>
                <a:lnTo>
                  <a:pt x="129662" y="272471"/>
                </a:lnTo>
                <a:lnTo>
                  <a:pt x="125714" y="281138"/>
                </a:lnTo>
                <a:lnTo>
                  <a:pt x="123433" y="281137"/>
                </a:lnTo>
                <a:lnTo>
                  <a:pt x="119435" y="279986"/>
                </a:lnTo>
                <a:lnTo>
                  <a:pt x="115470" y="289465"/>
                </a:lnTo>
                <a:lnTo>
                  <a:pt x="113911" y="292679"/>
                </a:lnTo>
                <a:lnTo>
                  <a:pt x="113972" y="293484"/>
                </a:lnTo>
                <a:lnTo>
                  <a:pt x="115826" y="296273"/>
                </a:lnTo>
                <a:lnTo>
                  <a:pt x="117119" y="299741"/>
                </a:lnTo>
                <a:lnTo>
                  <a:pt x="118063" y="300971"/>
                </a:lnTo>
                <a:lnTo>
                  <a:pt x="118356" y="301354"/>
                </a:lnTo>
                <a:lnTo>
                  <a:pt x="118725" y="302900"/>
                </a:lnTo>
                <a:lnTo>
                  <a:pt x="119093" y="304450"/>
                </a:lnTo>
                <a:lnTo>
                  <a:pt x="120944" y="308105"/>
                </a:lnTo>
                <a:lnTo>
                  <a:pt x="121125" y="308229"/>
                </a:lnTo>
                <a:lnTo>
                  <a:pt x="122121" y="308913"/>
                </a:lnTo>
                <a:lnTo>
                  <a:pt x="122244" y="309470"/>
                </a:lnTo>
                <a:lnTo>
                  <a:pt x="121622" y="310149"/>
                </a:lnTo>
                <a:lnTo>
                  <a:pt x="120506" y="310271"/>
                </a:lnTo>
                <a:lnTo>
                  <a:pt x="120803" y="315347"/>
                </a:lnTo>
                <a:lnTo>
                  <a:pt x="121596" y="316539"/>
                </a:lnTo>
                <a:lnTo>
                  <a:pt x="121793" y="316835"/>
                </a:lnTo>
                <a:lnTo>
                  <a:pt x="121976" y="318135"/>
                </a:lnTo>
                <a:lnTo>
                  <a:pt x="121351" y="319682"/>
                </a:lnTo>
                <a:lnTo>
                  <a:pt x="121989" y="320262"/>
                </a:lnTo>
                <a:lnTo>
                  <a:pt x="122345" y="321173"/>
                </a:lnTo>
                <a:lnTo>
                  <a:pt x="122832" y="322532"/>
                </a:lnTo>
                <a:lnTo>
                  <a:pt x="122893" y="323384"/>
                </a:lnTo>
                <a:lnTo>
                  <a:pt x="122953" y="324265"/>
                </a:lnTo>
                <a:lnTo>
                  <a:pt x="125254" y="329610"/>
                </a:lnTo>
                <a:lnTo>
                  <a:pt x="128688" y="337586"/>
                </a:lnTo>
                <a:lnTo>
                  <a:pt x="142145" y="339874"/>
                </a:lnTo>
                <a:lnTo>
                  <a:pt x="145389" y="341973"/>
                </a:lnTo>
                <a:lnTo>
                  <a:pt x="145837" y="345018"/>
                </a:lnTo>
                <a:lnTo>
                  <a:pt x="147093" y="349294"/>
                </a:lnTo>
                <a:lnTo>
                  <a:pt x="148700" y="353113"/>
                </a:lnTo>
                <a:lnTo>
                  <a:pt x="147634" y="356474"/>
                </a:lnTo>
                <a:lnTo>
                  <a:pt x="149827" y="364188"/>
                </a:lnTo>
                <a:lnTo>
                  <a:pt x="146539" y="365295"/>
                </a:lnTo>
                <a:lnTo>
                  <a:pt x="145255" y="365885"/>
                </a:lnTo>
                <a:lnTo>
                  <a:pt x="142380" y="367205"/>
                </a:lnTo>
                <a:lnTo>
                  <a:pt x="138427" y="368819"/>
                </a:lnTo>
                <a:lnTo>
                  <a:pt x="137213" y="369573"/>
                </a:lnTo>
                <a:lnTo>
                  <a:pt x="135863" y="370411"/>
                </a:lnTo>
                <a:lnTo>
                  <a:pt x="134548" y="370573"/>
                </a:lnTo>
                <a:lnTo>
                  <a:pt x="131894" y="370899"/>
                </a:lnTo>
                <a:lnTo>
                  <a:pt x="131070" y="370222"/>
                </a:lnTo>
                <a:lnTo>
                  <a:pt x="130532" y="369782"/>
                </a:lnTo>
                <a:lnTo>
                  <a:pt x="130349" y="368667"/>
                </a:lnTo>
                <a:lnTo>
                  <a:pt x="126708" y="366888"/>
                </a:lnTo>
                <a:lnTo>
                  <a:pt x="124101" y="367131"/>
                </a:lnTo>
                <a:lnTo>
                  <a:pt x="121006" y="367292"/>
                </a:lnTo>
                <a:lnTo>
                  <a:pt x="116769" y="367287"/>
                </a:lnTo>
                <a:lnTo>
                  <a:pt x="110240" y="369080"/>
                </a:lnTo>
                <a:lnTo>
                  <a:pt x="103834" y="375132"/>
                </a:lnTo>
                <a:lnTo>
                  <a:pt x="99365" y="377336"/>
                </a:lnTo>
                <a:lnTo>
                  <a:pt x="96299" y="370977"/>
                </a:lnTo>
                <a:lnTo>
                  <a:pt x="94100" y="369203"/>
                </a:lnTo>
                <a:lnTo>
                  <a:pt x="91659" y="369013"/>
                </a:lnTo>
                <a:lnTo>
                  <a:pt x="89447" y="369838"/>
                </a:lnTo>
                <a:lnTo>
                  <a:pt x="85069" y="371481"/>
                </a:lnTo>
                <a:lnTo>
                  <a:pt x="82226" y="372549"/>
                </a:lnTo>
                <a:lnTo>
                  <a:pt x="79876" y="377106"/>
                </a:lnTo>
                <a:lnTo>
                  <a:pt x="79281" y="379828"/>
                </a:lnTo>
                <a:lnTo>
                  <a:pt x="77651" y="382466"/>
                </a:lnTo>
                <a:lnTo>
                  <a:pt x="76984" y="383545"/>
                </a:lnTo>
                <a:lnTo>
                  <a:pt x="76408" y="384478"/>
                </a:lnTo>
                <a:lnTo>
                  <a:pt x="76872" y="386025"/>
                </a:lnTo>
                <a:lnTo>
                  <a:pt x="77739" y="386707"/>
                </a:lnTo>
                <a:lnTo>
                  <a:pt x="78190" y="388484"/>
                </a:lnTo>
                <a:lnTo>
                  <a:pt x="78416" y="389371"/>
                </a:lnTo>
                <a:lnTo>
                  <a:pt x="78344" y="393952"/>
                </a:lnTo>
                <a:lnTo>
                  <a:pt x="77381" y="396228"/>
                </a:lnTo>
                <a:lnTo>
                  <a:pt x="73797" y="396387"/>
                </a:lnTo>
                <a:lnTo>
                  <a:pt x="69884" y="395892"/>
                </a:lnTo>
                <a:lnTo>
                  <a:pt x="66462" y="395887"/>
                </a:lnTo>
                <a:lnTo>
                  <a:pt x="59462" y="391097"/>
                </a:lnTo>
                <a:lnTo>
                  <a:pt x="55392" y="391272"/>
                </a:lnTo>
                <a:lnTo>
                  <a:pt x="50395" y="391122"/>
                </a:lnTo>
                <a:lnTo>
                  <a:pt x="48186" y="391267"/>
                </a:lnTo>
                <a:lnTo>
                  <a:pt x="46323" y="391635"/>
                </a:lnTo>
                <a:lnTo>
                  <a:pt x="44373" y="395009"/>
                </a:lnTo>
                <a:lnTo>
                  <a:pt x="45473" y="396680"/>
                </a:lnTo>
                <a:lnTo>
                  <a:pt x="46536" y="398294"/>
                </a:lnTo>
                <a:lnTo>
                  <a:pt x="48392" y="399721"/>
                </a:lnTo>
                <a:lnTo>
                  <a:pt x="49639" y="401989"/>
                </a:lnTo>
                <a:lnTo>
                  <a:pt x="49515" y="403573"/>
                </a:lnTo>
                <a:lnTo>
                  <a:pt x="48228" y="404950"/>
                </a:lnTo>
                <a:lnTo>
                  <a:pt x="43110" y="405706"/>
                </a:lnTo>
                <a:lnTo>
                  <a:pt x="38574" y="406227"/>
                </a:lnTo>
                <a:lnTo>
                  <a:pt x="33103" y="407781"/>
                </a:lnTo>
                <a:lnTo>
                  <a:pt x="29948" y="410882"/>
                </a:lnTo>
                <a:lnTo>
                  <a:pt x="29238" y="413381"/>
                </a:lnTo>
                <a:lnTo>
                  <a:pt x="31086" y="415614"/>
                </a:lnTo>
                <a:lnTo>
                  <a:pt x="37355" y="417102"/>
                </a:lnTo>
                <a:lnTo>
                  <a:pt x="39327" y="417752"/>
                </a:lnTo>
                <a:lnTo>
                  <a:pt x="40942" y="420103"/>
                </a:lnTo>
                <a:lnTo>
                  <a:pt x="40460" y="423277"/>
                </a:lnTo>
                <a:lnTo>
                  <a:pt x="42311" y="425057"/>
                </a:lnTo>
                <a:lnTo>
                  <a:pt x="44512" y="429525"/>
                </a:lnTo>
                <a:lnTo>
                  <a:pt x="44525" y="431819"/>
                </a:lnTo>
                <a:lnTo>
                  <a:pt x="49096" y="430942"/>
                </a:lnTo>
                <a:lnTo>
                  <a:pt x="55274" y="431012"/>
                </a:lnTo>
                <a:lnTo>
                  <a:pt x="54950" y="436019"/>
                </a:lnTo>
                <a:lnTo>
                  <a:pt x="54033" y="436098"/>
                </a:lnTo>
                <a:lnTo>
                  <a:pt x="52843" y="436201"/>
                </a:lnTo>
                <a:lnTo>
                  <a:pt x="51415" y="437066"/>
                </a:lnTo>
                <a:lnTo>
                  <a:pt x="49371" y="436567"/>
                </a:lnTo>
                <a:lnTo>
                  <a:pt x="47676" y="437247"/>
                </a:lnTo>
                <a:lnTo>
                  <a:pt x="46147" y="437862"/>
                </a:lnTo>
                <a:lnTo>
                  <a:pt x="43419" y="437548"/>
                </a:lnTo>
                <a:lnTo>
                  <a:pt x="41980" y="444514"/>
                </a:lnTo>
                <a:lnTo>
                  <a:pt x="35224" y="445653"/>
                </a:lnTo>
                <a:lnTo>
                  <a:pt x="28937" y="447997"/>
                </a:lnTo>
                <a:lnTo>
                  <a:pt x="28064" y="450148"/>
                </a:lnTo>
                <a:lnTo>
                  <a:pt x="27642" y="451185"/>
                </a:lnTo>
                <a:lnTo>
                  <a:pt x="28201" y="455361"/>
                </a:lnTo>
                <a:lnTo>
                  <a:pt x="27488" y="458201"/>
                </a:lnTo>
                <a:lnTo>
                  <a:pt x="21791" y="458626"/>
                </a:lnTo>
                <a:lnTo>
                  <a:pt x="20616" y="461133"/>
                </a:lnTo>
                <a:lnTo>
                  <a:pt x="22099" y="466315"/>
                </a:lnTo>
                <a:lnTo>
                  <a:pt x="22138" y="466478"/>
                </a:lnTo>
                <a:lnTo>
                  <a:pt x="22895" y="469585"/>
                </a:lnTo>
                <a:lnTo>
                  <a:pt x="23569" y="474214"/>
                </a:lnTo>
                <a:lnTo>
                  <a:pt x="21814" y="476276"/>
                </a:lnTo>
                <a:lnTo>
                  <a:pt x="18878" y="482092"/>
                </a:lnTo>
                <a:lnTo>
                  <a:pt x="16536" y="484957"/>
                </a:lnTo>
                <a:lnTo>
                  <a:pt x="14551" y="486911"/>
                </a:lnTo>
                <a:lnTo>
                  <a:pt x="9780" y="487889"/>
                </a:lnTo>
                <a:lnTo>
                  <a:pt x="6062" y="487719"/>
                </a:lnTo>
                <a:lnTo>
                  <a:pt x="1294" y="488131"/>
                </a:lnTo>
                <a:lnTo>
                  <a:pt x="1276" y="491300"/>
                </a:lnTo>
                <a:lnTo>
                  <a:pt x="2072" y="494568"/>
                </a:lnTo>
                <a:lnTo>
                  <a:pt x="1236" y="498994"/>
                </a:lnTo>
                <a:lnTo>
                  <a:pt x="180" y="500821"/>
                </a:lnTo>
                <a:lnTo>
                  <a:pt x="3305" y="503489"/>
                </a:lnTo>
                <a:lnTo>
                  <a:pt x="4920" y="505617"/>
                </a:lnTo>
                <a:lnTo>
                  <a:pt x="5063" y="508045"/>
                </a:lnTo>
                <a:lnTo>
                  <a:pt x="5241" y="511044"/>
                </a:lnTo>
                <a:lnTo>
                  <a:pt x="3772" y="524761"/>
                </a:lnTo>
                <a:lnTo>
                  <a:pt x="4346" y="526111"/>
                </a:lnTo>
                <a:lnTo>
                  <a:pt x="8418" y="525484"/>
                </a:lnTo>
                <a:lnTo>
                  <a:pt x="12372" y="525197"/>
                </a:lnTo>
                <a:lnTo>
                  <a:pt x="14811" y="525500"/>
                </a:lnTo>
                <a:lnTo>
                  <a:pt x="14917" y="527308"/>
                </a:lnTo>
                <a:lnTo>
                  <a:pt x="13855" y="530608"/>
                </a:lnTo>
                <a:lnTo>
                  <a:pt x="14648" y="534444"/>
                </a:lnTo>
                <a:lnTo>
                  <a:pt x="15684" y="536127"/>
                </a:lnTo>
                <a:lnTo>
                  <a:pt x="17781" y="535528"/>
                </a:lnTo>
                <a:lnTo>
                  <a:pt x="19182" y="534262"/>
                </a:lnTo>
                <a:lnTo>
                  <a:pt x="21747" y="532752"/>
                </a:lnTo>
                <a:lnTo>
                  <a:pt x="25462" y="533487"/>
                </a:lnTo>
                <a:lnTo>
                  <a:pt x="29867" y="535911"/>
                </a:lnTo>
                <a:lnTo>
                  <a:pt x="32763" y="537791"/>
                </a:lnTo>
                <a:lnTo>
                  <a:pt x="33914" y="539812"/>
                </a:lnTo>
                <a:lnTo>
                  <a:pt x="35043" y="546248"/>
                </a:lnTo>
                <a:lnTo>
                  <a:pt x="36076" y="548722"/>
                </a:lnTo>
                <a:lnTo>
                  <a:pt x="45077" y="561152"/>
                </a:lnTo>
                <a:lnTo>
                  <a:pt x="47270" y="564177"/>
                </a:lnTo>
                <a:lnTo>
                  <a:pt x="50349" y="570693"/>
                </a:lnTo>
                <a:lnTo>
                  <a:pt x="54919" y="580368"/>
                </a:lnTo>
                <a:lnTo>
                  <a:pt x="57544" y="584951"/>
                </a:lnTo>
                <a:lnTo>
                  <a:pt x="63070" y="587788"/>
                </a:lnTo>
                <a:lnTo>
                  <a:pt x="70221" y="592808"/>
                </a:lnTo>
                <a:lnTo>
                  <a:pt x="73249" y="598047"/>
                </a:lnTo>
                <a:lnTo>
                  <a:pt x="74647" y="601296"/>
                </a:lnTo>
                <a:lnTo>
                  <a:pt x="76256" y="605036"/>
                </a:lnTo>
                <a:lnTo>
                  <a:pt x="77654" y="608747"/>
                </a:lnTo>
                <a:lnTo>
                  <a:pt x="77634" y="610494"/>
                </a:lnTo>
                <a:lnTo>
                  <a:pt x="72400" y="617703"/>
                </a:lnTo>
                <a:lnTo>
                  <a:pt x="70412" y="620324"/>
                </a:lnTo>
                <a:lnTo>
                  <a:pt x="69441" y="624037"/>
                </a:lnTo>
                <a:lnTo>
                  <a:pt x="69504" y="627424"/>
                </a:lnTo>
                <a:lnTo>
                  <a:pt x="71432" y="629826"/>
                </a:lnTo>
                <a:lnTo>
                  <a:pt x="74192" y="631572"/>
                </a:lnTo>
                <a:lnTo>
                  <a:pt x="78205" y="632007"/>
                </a:lnTo>
                <a:lnTo>
                  <a:pt x="82116" y="632115"/>
                </a:lnTo>
                <a:lnTo>
                  <a:pt x="87679" y="640740"/>
                </a:lnTo>
                <a:lnTo>
                  <a:pt x="78933" y="640090"/>
                </a:lnTo>
                <a:lnTo>
                  <a:pt x="76248" y="640745"/>
                </a:lnTo>
                <a:lnTo>
                  <a:pt x="73439" y="643149"/>
                </a:lnTo>
                <a:lnTo>
                  <a:pt x="69078" y="646100"/>
                </a:lnTo>
                <a:lnTo>
                  <a:pt x="68149" y="646318"/>
                </a:lnTo>
                <a:lnTo>
                  <a:pt x="68098" y="650579"/>
                </a:lnTo>
                <a:lnTo>
                  <a:pt x="69112" y="651998"/>
                </a:lnTo>
                <a:lnTo>
                  <a:pt x="73628" y="653306"/>
                </a:lnTo>
                <a:lnTo>
                  <a:pt x="76083" y="654726"/>
                </a:lnTo>
                <a:lnTo>
                  <a:pt x="76894" y="655818"/>
                </a:lnTo>
                <a:lnTo>
                  <a:pt x="74447" y="662483"/>
                </a:lnTo>
                <a:lnTo>
                  <a:pt x="72034" y="666198"/>
                </a:lnTo>
                <a:lnTo>
                  <a:pt x="70888" y="667399"/>
                </a:lnTo>
                <a:lnTo>
                  <a:pt x="68528" y="666636"/>
                </a:lnTo>
                <a:lnTo>
                  <a:pt x="66860" y="668274"/>
                </a:lnTo>
                <a:lnTo>
                  <a:pt x="65621" y="677343"/>
                </a:lnTo>
                <a:lnTo>
                  <a:pt x="66663" y="685098"/>
                </a:lnTo>
                <a:lnTo>
                  <a:pt x="69298" y="688594"/>
                </a:lnTo>
                <a:lnTo>
                  <a:pt x="74256" y="691761"/>
                </a:lnTo>
                <a:lnTo>
                  <a:pt x="75054" y="694000"/>
                </a:lnTo>
                <a:lnTo>
                  <a:pt x="74807" y="697442"/>
                </a:lnTo>
                <a:lnTo>
                  <a:pt x="73643" y="700174"/>
                </a:lnTo>
                <a:lnTo>
                  <a:pt x="72075" y="702141"/>
                </a:lnTo>
                <a:lnTo>
                  <a:pt x="69980" y="705037"/>
                </a:lnTo>
                <a:lnTo>
                  <a:pt x="68635" y="710065"/>
                </a:lnTo>
                <a:lnTo>
                  <a:pt x="68607" y="712468"/>
                </a:lnTo>
                <a:lnTo>
                  <a:pt x="68617" y="714511"/>
                </a:lnTo>
                <a:lnTo>
                  <a:pt x="66345" y="715627"/>
                </a:lnTo>
                <a:lnTo>
                  <a:pt x="65337" y="716123"/>
                </a:lnTo>
                <a:lnTo>
                  <a:pt x="64094" y="716734"/>
                </a:lnTo>
                <a:lnTo>
                  <a:pt x="63953" y="716852"/>
                </a:lnTo>
                <a:lnTo>
                  <a:pt x="63417" y="717300"/>
                </a:lnTo>
                <a:lnTo>
                  <a:pt x="62171" y="718342"/>
                </a:lnTo>
                <a:lnTo>
                  <a:pt x="60534" y="718283"/>
                </a:lnTo>
                <a:lnTo>
                  <a:pt x="60377" y="718278"/>
                </a:lnTo>
                <a:lnTo>
                  <a:pt x="54260" y="722215"/>
                </a:lnTo>
                <a:lnTo>
                  <a:pt x="52264" y="724459"/>
                </a:lnTo>
                <a:lnTo>
                  <a:pt x="52555" y="728233"/>
                </a:lnTo>
                <a:lnTo>
                  <a:pt x="53057" y="733329"/>
                </a:lnTo>
                <a:lnTo>
                  <a:pt x="51462" y="735761"/>
                </a:lnTo>
                <a:lnTo>
                  <a:pt x="46874" y="741989"/>
                </a:lnTo>
                <a:lnTo>
                  <a:pt x="48096" y="744213"/>
                </a:lnTo>
                <a:lnTo>
                  <a:pt x="50673" y="748856"/>
                </a:lnTo>
                <a:lnTo>
                  <a:pt x="50759" y="751841"/>
                </a:lnTo>
                <a:lnTo>
                  <a:pt x="51054" y="755948"/>
                </a:lnTo>
                <a:lnTo>
                  <a:pt x="52476" y="758234"/>
                </a:lnTo>
                <a:lnTo>
                  <a:pt x="53618" y="758402"/>
                </a:lnTo>
                <a:lnTo>
                  <a:pt x="55830" y="758077"/>
                </a:lnTo>
                <a:lnTo>
                  <a:pt x="58711" y="757801"/>
                </a:lnTo>
                <a:lnTo>
                  <a:pt x="59654" y="758373"/>
                </a:lnTo>
                <a:lnTo>
                  <a:pt x="60066" y="759889"/>
                </a:lnTo>
                <a:lnTo>
                  <a:pt x="61224" y="762713"/>
                </a:lnTo>
                <a:lnTo>
                  <a:pt x="62575" y="764070"/>
                </a:lnTo>
                <a:lnTo>
                  <a:pt x="65340" y="766584"/>
                </a:lnTo>
                <a:lnTo>
                  <a:pt x="66296" y="769281"/>
                </a:lnTo>
                <a:lnTo>
                  <a:pt x="65767" y="770357"/>
                </a:lnTo>
                <a:lnTo>
                  <a:pt x="62415" y="770512"/>
                </a:lnTo>
                <a:lnTo>
                  <a:pt x="59820" y="774034"/>
                </a:lnTo>
                <a:lnTo>
                  <a:pt x="59756" y="775283"/>
                </a:lnTo>
                <a:lnTo>
                  <a:pt x="59522" y="779818"/>
                </a:lnTo>
                <a:lnTo>
                  <a:pt x="55858" y="783765"/>
                </a:lnTo>
                <a:lnTo>
                  <a:pt x="55742" y="786755"/>
                </a:lnTo>
                <a:lnTo>
                  <a:pt x="55244" y="792877"/>
                </a:lnTo>
                <a:lnTo>
                  <a:pt x="54734" y="797140"/>
                </a:lnTo>
                <a:lnTo>
                  <a:pt x="54761" y="801189"/>
                </a:lnTo>
                <a:lnTo>
                  <a:pt x="52046" y="806970"/>
                </a:lnTo>
                <a:lnTo>
                  <a:pt x="50668" y="811789"/>
                </a:lnTo>
                <a:lnTo>
                  <a:pt x="49101" y="818403"/>
                </a:lnTo>
                <a:lnTo>
                  <a:pt x="48245" y="825796"/>
                </a:lnTo>
                <a:lnTo>
                  <a:pt x="48536" y="826659"/>
                </a:lnTo>
                <a:lnTo>
                  <a:pt x="48890" y="827714"/>
                </a:lnTo>
                <a:lnTo>
                  <a:pt x="49361" y="828476"/>
                </a:lnTo>
                <a:lnTo>
                  <a:pt x="50310" y="830009"/>
                </a:lnTo>
                <a:lnTo>
                  <a:pt x="50661" y="830292"/>
                </a:lnTo>
                <a:lnTo>
                  <a:pt x="52210" y="831540"/>
                </a:lnTo>
                <a:lnTo>
                  <a:pt x="53088" y="832246"/>
                </a:lnTo>
                <a:lnTo>
                  <a:pt x="53153" y="832464"/>
                </a:lnTo>
                <a:lnTo>
                  <a:pt x="53577" y="833870"/>
                </a:lnTo>
                <a:lnTo>
                  <a:pt x="53703" y="834292"/>
                </a:lnTo>
                <a:lnTo>
                  <a:pt x="54824" y="835582"/>
                </a:lnTo>
                <a:lnTo>
                  <a:pt x="54999" y="835783"/>
                </a:lnTo>
                <a:lnTo>
                  <a:pt x="54996" y="836960"/>
                </a:lnTo>
                <a:lnTo>
                  <a:pt x="54994" y="838138"/>
                </a:lnTo>
                <a:lnTo>
                  <a:pt x="56409" y="841673"/>
                </a:lnTo>
                <a:lnTo>
                  <a:pt x="56450" y="842006"/>
                </a:lnTo>
                <a:lnTo>
                  <a:pt x="57079" y="847253"/>
                </a:lnTo>
                <a:lnTo>
                  <a:pt x="58250" y="849673"/>
                </a:lnTo>
                <a:lnTo>
                  <a:pt x="58698" y="850136"/>
                </a:lnTo>
                <a:lnTo>
                  <a:pt x="59739" y="851210"/>
                </a:lnTo>
                <a:lnTo>
                  <a:pt x="60657" y="852157"/>
                </a:lnTo>
                <a:lnTo>
                  <a:pt x="61263" y="852448"/>
                </a:lnTo>
                <a:lnTo>
                  <a:pt x="61600" y="852610"/>
                </a:lnTo>
                <a:lnTo>
                  <a:pt x="63499" y="853526"/>
                </a:lnTo>
                <a:lnTo>
                  <a:pt x="63765" y="853822"/>
                </a:lnTo>
                <a:lnTo>
                  <a:pt x="63867" y="853936"/>
                </a:lnTo>
                <a:lnTo>
                  <a:pt x="64035" y="854123"/>
                </a:lnTo>
                <a:lnTo>
                  <a:pt x="64439" y="854576"/>
                </a:lnTo>
                <a:lnTo>
                  <a:pt x="64610" y="854767"/>
                </a:lnTo>
                <a:lnTo>
                  <a:pt x="65539" y="855141"/>
                </a:lnTo>
                <a:lnTo>
                  <a:pt x="66425" y="855498"/>
                </a:lnTo>
                <a:lnTo>
                  <a:pt x="67353" y="856525"/>
                </a:lnTo>
                <a:lnTo>
                  <a:pt x="67884" y="857128"/>
                </a:lnTo>
                <a:lnTo>
                  <a:pt x="68075" y="857504"/>
                </a:lnTo>
                <a:lnTo>
                  <a:pt x="69058" y="859438"/>
                </a:lnTo>
                <a:lnTo>
                  <a:pt x="70471" y="862216"/>
                </a:lnTo>
                <a:lnTo>
                  <a:pt x="71246" y="864488"/>
                </a:lnTo>
                <a:lnTo>
                  <a:pt x="71823" y="866185"/>
                </a:lnTo>
                <a:lnTo>
                  <a:pt x="72312" y="869223"/>
                </a:lnTo>
                <a:lnTo>
                  <a:pt x="72219" y="870632"/>
                </a:lnTo>
                <a:lnTo>
                  <a:pt x="72119" y="872137"/>
                </a:lnTo>
                <a:lnTo>
                  <a:pt x="71442" y="873487"/>
                </a:lnTo>
                <a:lnTo>
                  <a:pt x="70893" y="874583"/>
                </a:lnTo>
                <a:lnTo>
                  <a:pt x="70629" y="875109"/>
                </a:lnTo>
                <a:lnTo>
                  <a:pt x="71357" y="881805"/>
                </a:lnTo>
                <a:lnTo>
                  <a:pt x="70611" y="883169"/>
                </a:lnTo>
                <a:lnTo>
                  <a:pt x="70515" y="884485"/>
                </a:lnTo>
                <a:lnTo>
                  <a:pt x="70500" y="884683"/>
                </a:lnTo>
                <a:lnTo>
                  <a:pt x="70486" y="884901"/>
                </a:lnTo>
                <a:lnTo>
                  <a:pt x="71270" y="889178"/>
                </a:lnTo>
                <a:lnTo>
                  <a:pt x="72319" y="894888"/>
                </a:lnTo>
                <a:lnTo>
                  <a:pt x="72798" y="895908"/>
                </a:lnTo>
                <a:lnTo>
                  <a:pt x="73210" y="896788"/>
                </a:lnTo>
                <a:lnTo>
                  <a:pt x="73365" y="897121"/>
                </a:lnTo>
                <a:lnTo>
                  <a:pt x="79531" y="902936"/>
                </a:lnTo>
                <a:lnTo>
                  <a:pt x="86753" y="909748"/>
                </a:lnTo>
                <a:lnTo>
                  <a:pt x="87130" y="910103"/>
                </a:lnTo>
                <a:lnTo>
                  <a:pt x="88264" y="911872"/>
                </a:lnTo>
                <a:lnTo>
                  <a:pt x="89782" y="914236"/>
                </a:lnTo>
                <a:lnTo>
                  <a:pt x="90396" y="915191"/>
                </a:lnTo>
                <a:lnTo>
                  <a:pt x="90491" y="915427"/>
                </a:lnTo>
                <a:lnTo>
                  <a:pt x="91503" y="917922"/>
                </a:lnTo>
                <a:lnTo>
                  <a:pt x="91842" y="919788"/>
                </a:lnTo>
                <a:lnTo>
                  <a:pt x="94344" y="919485"/>
                </a:lnTo>
                <a:lnTo>
                  <a:pt x="103430" y="919506"/>
                </a:lnTo>
                <a:lnTo>
                  <a:pt x="123395" y="919554"/>
                </a:lnTo>
                <a:lnTo>
                  <a:pt x="145026" y="919603"/>
                </a:lnTo>
                <a:lnTo>
                  <a:pt x="150365" y="919616"/>
                </a:lnTo>
                <a:lnTo>
                  <a:pt x="172490" y="919667"/>
                </a:lnTo>
                <a:lnTo>
                  <a:pt x="179591" y="919683"/>
                </a:lnTo>
                <a:lnTo>
                  <a:pt x="185235" y="919696"/>
                </a:lnTo>
                <a:lnTo>
                  <a:pt x="217232" y="919771"/>
                </a:lnTo>
                <a:lnTo>
                  <a:pt x="273292" y="919900"/>
                </a:lnTo>
                <a:lnTo>
                  <a:pt x="275611" y="919907"/>
                </a:lnTo>
                <a:lnTo>
                  <a:pt x="276180" y="919907"/>
                </a:lnTo>
                <a:lnTo>
                  <a:pt x="276809" y="919909"/>
                </a:lnTo>
                <a:lnTo>
                  <a:pt x="277123" y="919910"/>
                </a:lnTo>
                <a:lnTo>
                  <a:pt x="279901" y="919917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EBCFB5A0-7F44-7CC3-6AAB-B0892109870A}"/>
              </a:ext>
            </a:extLst>
          </p:cNvPr>
          <p:cNvSpPr/>
          <p:nvPr/>
        </p:nvSpPr>
        <p:spPr>
          <a:xfrm flipV="1">
            <a:off x="6059894" y="2018233"/>
            <a:ext cx="1768810" cy="1349917"/>
          </a:xfrm>
          <a:custGeom>
            <a:avLst/>
            <a:gdLst>
              <a:gd name="connsiteX0" fmla="*/ 1366822 w 1591811"/>
              <a:gd name="connsiteY0" fmla="*/ 1040040 h 1214836"/>
              <a:gd name="connsiteX1" fmla="*/ 1366572 w 1591811"/>
              <a:gd name="connsiteY1" fmla="*/ 1039626 h 1214836"/>
              <a:gd name="connsiteX2" fmla="*/ 1366475 w 1591811"/>
              <a:gd name="connsiteY2" fmla="*/ 1039467 h 1214836"/>
              <a:gd name="connsiteX3" fmla="*/ 1366449 w 1591811"/>
              <a:gd name="connsiteY3" fmla="*/ 1039323 h 1214836"/>
              <a:gd name="connsiteX4" fmla="*/ 1366230 w 1591811"/>
              <a:gd name="connsiteY4" fmla="*/ 1038105 h 1214836"/>
              <a:gd name="connsiteX5" fmla="*/ 1366018 w 1591811"/>
              <a:gd name="connsiteY5" fmla="*/ 1038091 h 1214836"/>
              <a:gd name="connsiteX6" fmla="*/ 1365306 w 1591811"/>
              <a:gd name="connsiteY6" fmla="*/ 1038043 h 1214836"/>
              <a:gd name="connsiteX7" fmla="*/ 1363401 w 1591811"/>
              <a:gd name="connsiteY7" fmla="*/ 1034879 h 1214836"/>
              <a:gd name="connsiteX8" fmla="*/ 1363403 w 1591811"/>
              <a:gd name="connsiteY8" fmla="*/ 1034438 h 1214836"/>
              <a:gd name="connsiteX9" fmla="*/ 1363403 w 1591811"/>
              <a:gd name="connsiteY9" fmla="*/ 1033887 h 1214836"/>
              <a:gd name="connsiteX10" fmla="*/ 1363699 w 1591811"/>
              <a:gd name="connsiteY10" fmla="*/ 1033612 h 1214836"/>
              <a:gd name="connsiteX11" fmla="*/ 1363993 w 1591811"/>
              <a:gd name="connsiteY11" fmla="*/ 1033337 h 1214836"/>
              <a:gd name="connsiteX12" fmla="*/ 1364204 w 1591811"/>
              <a:gd name="connsiteY12" fmla="*/ 1033144 h 1214836"/>
              <a:gd name="connsiteX13" fmla="*/ 1364177 w 1591811"/>
              <a:gd name="connsiteY13" fmla="*/ 1032708 h 1214836"/>
              <a:gd name="connsiteX14" fmla="*/ 1364023 w 1591811"/>
              <a:gd name="connsiteY14" fmla="*/ 1030293 h 1214836"/>
              <a:gd name="connsiteX15" fmla="*/ 1363307 w 1591811"/>
              <a:gd name="connsiteY15" fmla="*/ 1028460 h 1214836"/>
              <a:gd name="connsiteX16" fmla="*/ 1363104 w 1591811"/>
              <a:gd name="connsiteY16" fmla="*/ 1027943 h 1214836"/>
              <a:gd name="connsiteX17" fmla="*/ 1362344 w 1591811"/>
              <a:gd name="connsiteY17" fmla="*/ 1028062 h 1214836"/>
              <a:gd name="connsiteX18" fmla="*/ 1361992 w 1591811"/>
              <a:gd name="connsiteY18" fmla="*/ 1028121 h 1214836"/>
              <a:gd name="connsiteX19" fmla="*/ 1361315 w 1591811"/>
              <a:gd name="connsiteY19" fmla="*/ 1027748 h 1214836"/>
              <a:gd name="connsiteX20" fmla="*/ 1361008 w 1591811"/>
              <a:gd name="connsiteY20" fmla="*/ 1026942 h 1214836"/>
              <a:gd name="connsiteX21" fmla="*/ 1361058 w 1591811"/>
              <a:gd name="connsiteY21" fmla="*/ 1026772 h 1214836"/>
              <a:gd name="connsiteX22" fmla="*/ 1361119 w 1591811"/>
              <a:gd name="connsiteY22" fmla="*/ 1026569 h 1214836"/>
              <a:gd name="connsiteX23" fmla="*/ 1361317 w 1591811"/>
              <a:gd name="connsiteY23" fmla="*/ 1025891 h 1214836"/>
              <a:gd name="connsiteX24" fmla="*/ 1360704 w 1591811"/>
              <a:gd name="connsiteY24" fmla="*/ 1024650 h 1214836"/>
              <a:gd name="connsiteX25" fmla="*/ 1361256 w 1591811"/>
              <a:gd name="connsiteY25" fmla="*/ 1023600 h 1214836"/>
              <a:gd name="connsiteX26" fmla="*/ 1361014 w 1591811"/>
              <a:gd name="connsiteY26" fmla="*/ 1023038 h 1214836"/>
              <a:gd name="connsiteX27" fmla="*/ 1358553 w 1591811"/>
              <a:gd name="connsiteY27" fmla="*/ 1020928 h 1214836"/>
              <a:gd name="connsiteX28" fmla="*/ 1358254 w 1591811"/>
              <a:gd name="connsiteY28" fmla="*/ 1019973 h 1214836"/>
              <a:gd name="connsiteX29" fmla="*/ 1358184 w 1591811"/>
              <a:gd name="connsiteY29" fmla="*/ 1019748 h 1214836"/>
              <a:gd name="connsiteX30" fmla="*/ 1358370 w 1591811"/>
              <a:gd name="connsiteY30" fmla="*/ 1017642 h 1214836"/>
              <a:gd name="connsiteX31" fmla="*/ 1357683 w 1591811"/>
              <a:gd name="connsiteY31" fmla="*/ 1015465 h 1214836"/>
              <a:gd name="connsiteX32" fmla="*/ 1357527 w 1591811"/>
              <a:gd name="connsiteY32" fmla="*/ 1014968 h 1214836"/>
              <a:gd name="connsiteX33" fmla="*/ 1357451 w 1591811"/>
              <a:gd name="connsiteY33" fmla="*/ 1014728 h 1214836"/>
              <a:gd name="connsiteX34" fmla="*/ 1357428 w 1591811"/>
              <a:gd name="connsiteY34" fmla="*/ 1013981 h 1214836"/>
              <a:gd name="connsiteX35" fmla="*/ 1357392 w 1591811"/>
              <a:gd name="connsiteY35" fmla="*/ 1012807 h 1214836"/>
              <a:gd name="connsiteX36" fmla="*/ 1357296 w 1591811"/>
              <a:gd name="connsiteY36" fmla="*/ 1012589 h 1214836"/>
              <a:gd name="connsiteX37" fmla="*/ 1356653 w 1591811"/>
              <a:gd name="connsiteY37" fmla="*/ 1011134 h 1214836"/>
              <a:gd name="connsiteX38" fmla="*/ 1357213 w 1591811"/>
              <a:gd name="connsiteY38" fmla="*/ 1010105 h 1214836"/>
              <a:gd name="connsiteX39" fmla="*/ 1357371 w 1591811"/>
              <a:gd name="connsiteY39" fmla="*/ 1009813 h 1214836"/>
              <a:gd name="connsiteX40" fmla="*/ 1357767 w 1591811"/>
              <a:gd name="connsiteY40" fmla="*/ 1009088 h 1214836"/>
              <a:gd name="connsiteX41" fmla="*/ 1355489 w 1591811"/>
              <a:gd name="connsiteY41" fmla="*/ 1006730 h 1214836"/>
              <a:gd name="connsiteX42" fmla="*/ 1353192 w 1591811"/>
              <a:gd name="connsiteY42" fmla="*/ 1006544 h 1214836"/>
              <a:gd name="connsiteX43" fmla="*/ 1351959 w 1591811"/>
              <a:gd name="connsiteY43" fmla="*/ 1006449 h 1214836"/>
              <a:gd name="connsiteX44" fmla="*/ 1351550 w 1591811"/>
              <a:gd name="connsiteY44" fmla="*/ 1006418 h 1214836"/>
              <a:gd name="connsiteX45" fmla="*/ 1348962 w 1591811"/>
              <a:gd name="connsiteY45" fmla="*/ 1007097 h 1214836"/>
              <a:gd name="connsiteX46" fmla="*/ 1348564 w 1591811"/>
              <a:gd name="connsiteY46" fmla="*/ 1007373 h 1214836"/>
              <a:gd name="connsiteX47" fmla="*/ 1348342 w 1591811"/>
              <a:gd name="connsiteY47" fmla="*/ 1007528 h 1214836"/>
              <a:gd name="connsiteX48" fmla="*/ 1347542 w 1591811"/>
              <a:gd name="connsiteY48" fmla="*/ 1008086 h 1214836"/>
              <a:gd name="connsiteX49" fmla="*/ 1347503 w 1591811"/>
              <a:gd name="connsiteY49" fmla="*/ 1008802 h 1214836"/>
              <a:gd name="connsiteX50" fmla="*/ 1347421 w 1591811"/>
              <a:gd name="connsiteY50" fmla="*/ 1010254 h 1214836"/>
              <a:gd name="connsiteX51" fmla="*/ 1346864 w 1591811"/>
              <a:gd name="connsiteY51" fmla="*/ 1011122 h 1214836"/>
              <a:gd name="connsiteX52" fmla="*/ 1345824 w 1591811"/>
              <a:gd name="connsiteY52" fmla="*/ 1010755 h 1214836"/>
              <a:gd name="connsiteX53" fmla="*/ 1345633 w 1591811"/>
              <a:gd name="connsiteY53" fmla="*/ 1010686 h 1214836"/>
              <a:gd name="connsiteX54" fmla="*/ 1344158 w 1591811"/>
              <a:gd name="connsiteY54" fmla="*/ 1007833 h 1214836"/>
              <a:gd name="connsiteX55" fmla="*/ 1343316 w 1591811"/>
              <a:gd name="connsiteY55" fmla="*/ 1007383 h 1214836"/>
              <a:gd name="connsiteX56" fmla="*/ 1342065 w 1591811"/>
              <a:gd name="connsiteY56" fmla="*/ 1006716 h 1214836"/>
              <a:gd name="connsiteX57" fmla="*/ 1341218 w 1591811"/>
              <a:gd name="connsiteY57" fmla="*/ 1006531 h 1214836"/>
              <a:gd name="connsiteX58" fmla="*/ 1340606 w 1591811"/>
              <a:gd name="connsiteY58" fmla="*/ 1006878 h 1214836"/>
              <a:gd name="connsiteX59" fmla="*/ 1340464 w 1591811"/>
              <a:gd name="connsiteY59" fmla="*/ 1006961 h 1214836"/>
              <a:gd name="connsiteX60" fmla="*/ 1339478 w 1591811"/>
              <a:gd name="connsiteY60" fmla="*/ 1008447 h 1214836"/>
              <a:gd name="connsiteX61" fmla="*/ 1338675 w 1591811"/>
              <a:gd name="connsiteY61" fmla="*/ 1008694 h 1214836"/>
              <a:gd name="connsiteX62" fmla="*/ 1338368 w 1591811"/>
              <a:gd name="connsiteY62" fmla="*/ 1008447 h 1214836"/>
              <a:gd name="connsiteX63" fmla="*/ 1338862 w 1591811"/>
              <a:gd name="connsiteY63" fmla="*/ 1005454 h 1214836"/>
              <a:gd name="connsiteX64" fmla="*/ 1338948 w 1591811"/>
              <a:gd name="connsiteY64" fmla="*/ 1004927 h 1214836"/>
              <a:gd name="connsiteX65" fmla="*/ 1339051 w 1591811"/>
              <a:gd name="connsiteY65" fmla="*/ 1004294 h 1214836"/>
              <a:gd name="connsiteX66" fmla="*/ 1338436 w 1591811"/>
              <a:gd name="connsiteY66" fmla="*/ 1003488 h 1214836"/>
              <a:gd name="connsiteX67" fmla="*/ 1337890 w 1591811"/>
              <a:gd name="connsiteY67" fmla="*/ 1003450 h 1214836"/>
              <a:gd name="connsiteX68" fmla="*/ 1336590 w 1591811"/>
              <a:gd name="connsiteY68" fmla="*/ 1003361 h 1214836"/>
              <a:gd name="connsiteX69" fmla="*/ 1336005 w 1591811"/>
              <a:gd name="connsiteY69" fmla="*/ 1003066 h 1214836"/>
              <a:gd name="connsiteX70" fmla="*/ 1335357 w 1591811"/>
              <a:gd name="connsiteY70" fmla="*/ 1002741 h 1214836"/>
              <a:gd name="connsiteX71" fmla="*/ 1333946 w 1591811"/>
              <a:gd name="connsiteY71" fmla="*/ 1001666 h 1214836"/>
              <a:gd name="connsiteX72" fmla="*/ 1333374 w 1591811"/>
              <a:gd name="connsiteY72" fmla="*/ 1001232 h 1214836"/>
              <a:gd name="connsiteX73" fmla="*/ 1337452 w 1591811"/>
              <a:gd name="connsiteY73" fmla="*/ 999955 h 1214836"/>
              <a:gd name="connsiteX74" fmla="*/ 1342014 w 1591811"/>
              <a:gd name="connsiteY74" fmla="*/ 999093 h 1214836"/>
              <a:gd name="connsiteX75" fmla="*/ 1344452 w 1591811"/>
              <a:gd name="connsiteY75" fmla="*/ 998136 h 1214836"/>
              <a:gd name="connsiteX76" fmla="*/ 1344620 w 1591811"/>
              <a:gd name="connsiteY76" fmla="*/ 998071 h 1214836"/>
              <a:gd name="connsiteX77" fmla="*/ 1345956 w 1591811"/>
              <a:gd name="connsiteY77" fmla="*/ 997546 h 1214836"/>
              <a:gd name="connsiteX78" fmla="*/ 1355563 w 1591811"/>
              <a:gd name="connsiteY78" fmla="*/ 996751 h 1214836"/>
              <a:gd name="connsiteX79" fmla="*/ 1357492 w 1591811"/>
              <a:gd name="connsiteY79" fmla="*/ 995765 h 1214836"/>
              <a:gd name="connsiteX80" fmla="*/ 1358704 w 1591811"/>
              <a:gd name="connsiteY80" fmla="*/ 995146 h 1214836"/>
              <a:gd name="connsiteX81" fmla="*/ 1359780 w 1591811"/>
              <a:gd name="connsiteY81" fmla="*/ 994626 h 1214836"/>
              <a:gd name="connsiteX82" fmla="*/ 1360370 w 1591811"/>
              <a:gd name="connsiteY82" fmla="*/ 994340 h 1214836"/>
              <a:gd name="connsiteX83" fmla="*/ 1363505 w 1591811"/>
              <a:gd name="connsiteY83" fmla="*/ 994153 h 1214836"/>
              <a:gd name="connsiteX84" fmla="*/ 1364433 w 1591811"/>
              <a:gd name="connsiteY84" fmla="*/ 994097 h 1214836"/>
              <a:gd name="connsiteX85" fmla="*/ 1366649 w 1591811"/>
              <a:gd name="connsiteY85" fmla="*/ 994905 h 1214836"/>
              <a:gd name="connsiteX86" fmla="*/ 1367175 w 1591811"/>
              <a:gd name="connsiteY86" fmla="*/ 995687 h 1214836"/>
              <a:gd name="connsiteX87" fmla="*/ 1367818 w 1591811"/>
              <a:gd name="connsiteY87" fmla="*/ 996642 h 1214836"/>
              <a:gd name="connsiteX88" fmla="*/ 1369317 w 1591811"/>
              <a:gd name="connsiteY88" fmla="*/ 997113 h 1214836"/>
              <a:gd name="connsiteX89" fmla="*/ 1369602 w 1591811"/>
              <a:gd name="connsiteY89" fmla="*/ 997201 h 1214836"/>
              <a:gd name="connsiteX90" fmla="*/ 1373727 w 1591811"/>
              <a:gd name="connsiteY90" fmla="*/ 997517 h 1214836"/>
              <a:gd name="connsiteX91" fmla="*/ 1375200 w 1591811"/>
              <a:gd name="connsiteY91" fmla="*/ 998112 h 1214836"/>
              <a:gd name="connsiteX92" fmla="*/ 1375531 w 1591811"/>
              <a:gd name="connsiteY92" fmla="*/ 998244 h 1214836"/>
              <a:gd name="connsiteX93" fmla="*/ 1379512 w 1591811"/>
              <a:gd name="connsiteY93" fmla="*/ 996902 h 1214836"/>
              <a:gd name="connsiteX94" fmla="*/ 1380688 w 1591811"/>
              <a:gd name="connsiteY94" fmla="*/ 995787 h 1214836"/>
              <a:gd name="connsiteX95" fmla="*/ 1380652 w 1591811"/>
              <a:gd name="connsiteY95" fmla="*/ 994912 h 1214836"/>
              <a:gd name="connsiteX96" fmla="*/ 1380567 w 1591811"/>
              <a:gd name="connsiteY96" fmla="*/ 992814 h 1214836"/>
              <a:gd name="connsiteX97" fmla="*/ 1380876 w 1591811"/>
              <a:gd name="connsiteY97" fmla="*/ 991820 h 1214836"/>
              <a:gd name="connsiteX98" fmla="*/ 1382107 w 1591811"/>
              <a:gd name="connsiteY98" fmla="*/ 990893 h 1214836"/>
              <a:gd name="connsiteX99" fmla="*/ 1384509 w 1591811"/>
              <a:gd name="connsiteY99" fmla="*/ 991391 h 1214836"/>
              <a:gd name="connsiteX100" fmla="*/ 1388206 w 1591811"/>
              <a:gd name="connsiteY100" fmla="*/ 990651 h 1214836"/>
              <a:gd name="connsiteX101" fmla="*/ 1393929 w 1591811"/>
              <a:gd name="connsiteY101" fmla="*/ 993259 h 1214836"/>
              <a:gd name="connsiteX102" fmla="*/ 1394225 w 1591811"/>
              <a:gd name="connsiteY102" fmla="*/ 993208 h 1214836"/>
              <a:gd name="connsiteX103" fmla="*/ 1397438 w 1591811"/>
              <a:gd name="connsiteY103" fmla="*/ 992642 h 1214836"/>
              <a:gd name="connsiteX104" fmla="*/ 1400274 w 1591811"/>
              <a:gd name="connsiteY104" fmla="*/ 990104 h 1214836"/>
              <a:gd name="connsiteX105" fmla="*/ 1400869 w 1591811"/>
              <a:gd name="connsiteY105" fmla="*/ 989125 h 1214836"/>
              <a:gd name="connsiteX106" fmla="*/ 1401139 w 1591811"/>
              <a:gd name="connsiteY106" fmla="*/ 988680 h 1214836"/>
              <a:gd name="connsiteX107" fmla="*/ 1401215 w 1591811"/>
              <a:gd name="connsiteY107" fmla="*/ 988456 h 1214836"/>
              <a:gd name="connsiteX108" fmla="*/ 1401348 w 1591811"/>
              <a:gd name="connsiteY108" fmla="*/ 988072 h 1214836"/>
              <a:gd name="connsiteX109" fmla="*/ 1401693 w 1591811"/>
              <a:gd name="connsiteY109" fmla="*/ 987084 h 1214836"/>
              <a:gd name="connsiteX110" fmla="*/ 1401799 w 1591811"/>
              <a:gd name="connsiteY110" fmla="*/ 986777 h 1214836"/>
              <a:gd name="connsiteX111" fmla="*/ 1402064 w 1591811"/>
              <a:gd name="connsiteY111" fmla="*/ 986017 h 1214836"/>
              <a:gd name="connsiteX112" fmla="*/ 1401995 w 1591811"/>
              <a:gd name="connsiteY112" fmla="*/ 984210 h 1214836"/>
              <a:gd name="connsiteX113" fmla="*/ 1401964 w 1591811"/>
              <a:gd name="connsiteY113" fmla="*/ 983386 h 1214836"/>
              <a:gd name="connsiteX114" fmla="*/ 1401964 w 1591811"/>
              <a:gd name="connsiteY114" fmla="*/ 982822 h 1214836"/>
              <a:gd name="connsiteX115" fmla="*/ 1402303 w 1591811"/>
              <a:gd name="connsiteY115" fmla="*/ 982290 h 1214836"/>
              <a:gd name="connsiteX116" fmla="*/ 1403794 w 1591811"/>
              <a:gd name="connsiteY116" fmla="*/ 979945 h 1214836"/>
              <a:gd name="connsiteX117" fmla="*/ 1405522 w 1591811"/>
              <a:gd name="connsiteY117" fmla="*/ 975792 h 1214836"/>
              <a:gd name="connsiteX118" fmla="*/ 1406304 w 1591811"/>
              <a:gd name="connsiteY118" fmla="*/ 974996 h 1214836"/>
              <a:gd name="connsiteX119" fmla="*/ 1407684 w 1591811"/>
              <a:gd name="connsiteY119" fmla="*/ 973590 h 1214836"/>
              <a:gd name="connsiteX120" fmla="*/ 1409774 w 1591811"/>
              <a:gd name="connsiteY120" fmla="*/ 971459 h 1214836"/>
              <a:gd name="connsiteX121" fmla="*/ 1410138 w 1591811"/>
              <a:gd name="connsiteY121" fmla="*/ 970522 h 1214836"/>
              <a:gd name="connsiteX122" fmla="*/ 1410330 w 1591811"/>
              <a:gd name="connsiteY122" fmla="*/ 970033 h 1214836"/>
              <a:gd name="connsiteX123" fmla="*/ 1410231 w 1591811"/>
              <a:gd name="connsiteY123" fmla="*/ 969504 h 1214836"/>
              <a:gd name="connsiteX124" fmla="*/ 1409777 w 1591811"/>
              <a:gd name="connsiteY124" fmla="*/ 967059 h 1214836"/>
              <a:gd name="connsiteX125" fmla="*/ 1410400 w 1591811"/>
              <a:gd name="connsiteY125" fmla="*/ 963599 h 1214836"/>
              <a:gd name="connsiteX126" fmla="*/ 1410542 w 1591811"/>
              <a:gd name="connsiteY126" fmla="*/ 962808 h 1214836"/>
              <a:gd name="connsiteX127" fmla="*/ 1410892 w 1591811"/>
              <a:gd name="connsiteY127" fmla="*/ 960864 h 1214836"/>
              <a:gd name="connsiteX128" fmla="*/ 1411056 w 1591811"/>
              <a:gd name="connsiteY128" fmla="*/ 960115 h 1214836"/>
              <a:gd name="connsiteX129" fmla="*/ 1411118 w 1591811"/>
              <a:gd name="connsiteY129" fmla="*/ 959827 h 1214836"/>
              <a:gd name="connsiteX130" fmla="*/ 1411324 w 1591811"/>
              <a:gd name="connsiteY130" fmla="*/ 958880 h 1214836"/>
              <a:gd name="connsiteX131" fmla="*/ 1412496 w 1591811"/>
              <a:gd name="connsiteY131" fmla="*/ 957516 h 1214836"/>
              <a:gd name="connsiteX132" fmla="*/ 1412663 w 1591811"/>
              <a:gd name="connsiteY132" fmla="*/ 957296 h 1214836"/>
              <a:gd name="connsiteX133" fmla="*/ 1412874 w 1591811"/>
              <a:gd name="connsiteY133" fmla="*/ 957019 h 1214836"/>
              <a:gd name="connsiteX134" fmla="*/ 1413482 w 1591811"/>
              <a:gd name="connsiteY134" fmla="*/ 956218 h 1214836"/>
              <a:gd name="connsiteX135" fmla="*/ 1413595 w 1591811"/>
              <a:gd name="connsiteY135" fmla="*/ 955710 h 1214836"/>
              <a:gd name="connsiteX136" fmla="*/ 1413705 w 1591811"/>
              <a:gd name="connsiteY136" fmla="*/ 955211 h 1214836"/>
              <a:gd name="connsiteX137" fmla="*/ 1414099 w 1591811"/>
              <a:gd name="connsiteY137" fmla="*/ 953429 h 1214836"/>
              <a:gd name="connsiteX138" fmla="*/ 1414959 w 1591811"/>
              <a:gd name="connsiteY138" fmla="*/ 952400 h 1214836"/>
              <a:gd name="connsiteX139" fmla="*/ 1415211 w 1591811"/>
              <a:gd name="connsiteY139" fmla="*/ 952099 h 1214836"/>
              <a:gd name="connsiteX140" fmla="*/ 1415703 w 1591811"/>
              <a:gd name="connsiteY140" fmla="*/ 951511 h 1214836"/>
              <a:gd name="connsiteX141" fmla="*/ 1416633 w 1591811"/>
              <a:gd name="connsiteY141" fmla="*/ 951077 h 1214836"/>
              <a:gd name="connsiteX142" fmla="*/ 1417303 w 1591811"/>
              <a:gd name="connsiteY142" fmla="*/ 950767 h 1214836"/>
              <a:gd name="connsiteX143" fmla="*/ 1420011 w 1591811"/>
              <a:gd name="connsiteY143" fmla="*/ 950521 h 1214836"/>
              <a:gd name="connsiteX144" fmla="*/ 1420605 w 1591811"/>
              <a:gd name="connsiteY144" fmla="*/ 949926 h 1214836"/>
              <a:gd name="connsiteX145" fmla="*/ 1421370 w 1591811"/>
              <a:gd name="connsiteY145" fmla="*/ 949161 h 1214836"/>
              <a:gd name="connsiteX146" fmla="*/ 1424760 w 1591811"/>
              <a:gd name="connsiteY146" fmla="*/ 943585 h 1214836"/>
              <a:gd name="connsiteX147" fmla="*/ 1425008 w 1591811"/>
              <a:gd name="connsiteY147" fmla="*/ 943376 h 1214836"/>
              <a:gd name="connsiteX148" fmla="*/ 1425260 w 1591811"/>
              <a:gd name="connsiteY148" fmla="*/ 943162 h 1214836"/>
              <a:gd name="connsiteX149" fmla="*/ 1427469 w 1591811"/>
              <a:gd name="connsiteY149" fmla="*/ 941293 h 1214836"/>
              <a:gd name="connsiteX150" fmla="*/ 1431040 w 1591811"/>
              <a:gd name="connsiteY150" fmla="*/ 939314 h 1214836"/>
              <a:gd name="connsiteX151" fmla="*/ 1433261 w 1591811"/>
              <a:gd name="connsiteY151" fmla="*/ 936647 h 1214836"/>
              <a:gd name="connsiteX152" fmla="*/ 1433712 w 1591811"/>
              <a:gd name="connsiteY152" fmla="*/ 936104 h 1214836"/>
              <a:gd name="connsiteX153" fmla="*/ 1434186 w 1591811"/>
              <a:gd name="connsiteY153" fmla="*/ 935535 h 1214836"/>
              <a:gd name="connsiteX154" fmla="*/ 1434613 w 1591811"/>
              <a:gd name="connsiteY154" fmla="*/ 934334 h 1214836"/>
              <a:gd name="connsiteX155" fmla="*/ 1434701 w 1591811"/>
              <a:gd name="connsiteY155" fmla="*/ 934084 h 1214836"/>
              <a:gd name="connsiteX156" fmla="*/ 1434803 w 1591811"/>
              <a:gd name="connsiteY156" fmla="*/ 933799 h 1214836"/>
              <a:gd name="connsiteX157" fmla="*/ 1434685 w 1591811"/>
              <a:gd name="connsiteY157" fmla="*/ 931139 h 1214836"/>
              <a:gd name="connsiteX158" fmla="*/ 1435115 w 1591811"/>
              <a:gd name="connsiteY158" fmla="*/ 930208 h 1214836"/>
              <a:gd name="connsiteX159" fmla="*/ 1435733 w 1591811"/>
              <a:gd name="connsiteY159" fmla="*/ 930092 h 1214836"/>
              <a:gd name="connsiteX160" fmla="*/ 1436096 w 1591811"/>
              <a:gd name="connsiteY160" fmla="*/ 930023 h 1214836"/>
              <a:gd name="connsiteX161" fmla="*/ 1436426 w 1591811"/>
              <a:gd name="connsiteY161" fmla="*/ 930117 h 1214836"/>
              <a:gd name="connsiteX162" fmla="*/ 1437635 w 1591811"/>
              <a:gd name="connsiteY162" fmla="*/ 930457 h 1214836"/>
              <a:gd name="connsiteX163" fmla="*/ 1439660 w 1591811"/>
              <a:gd name="connsiteY163" fmla="*/ 930262 h 1214836"/>
              <a:gd name="connsiteX164" fmla="*/ 1441453 w 1591811"/>
              <a:gd name="connsiteY164" fmla="*/ 930091 h 1214836"/>
              <a:gd name="connsiteX165" fmla="*/ 1442376 w 1591811"/>
              <a:gd name="connsiteY165" fmla="*/ 930524 h 1214836"/>
              <a:gd name="connsiteX166" fmla="*/ 1442573 w 1591811"/>
              <a:gd name="connsiteY166" fmla="*/ 930915 h 1214836"/>
              <a:gd name="connsiteX167" fmla="*/ 1442713 w 1591811"/>
              <a:gd name="connsiteY167" fmla="*/ 931193 h 1214836"/>
              <a:gd name="connsiteX168" fmla="*/ 1444646 w 1591811"/>
              <a:gd name="connsiteY168" fmla="*/ 935048 h 1214836"/>
              <a:gd name="connsiteX169" fmla="*/ 1445588 w 1591811"/>
              <a:gd name="connsiteY169" fmla="*/ 935908 h 1214836"/>
              <a:gd name="connsiteX170" fmla="*/ 1446005 w 1591811"/>
              <a:gd name="connsiteY170" fmla="*/ 936288 h 1214836"/>
              <a:gd name="connsiteX171" fmla="*/ 1446391 w 1591811"/>
              <a:gd name="connsiteY171" fmla="*/ 936216 h 1214836"/>
              <a:gd name="connsiteX172" fmla="*/ 1446988 w 1591811"/>
              <a:gd name="connsiteY172" fmla="*/ 936104 h 1214836"/>
              <a:gd name="connsiteX173" fmla="*/ 1447295 w 1591811"/>
              <a:gd name="connsiteY173" fmla="*/ 935877 h 1214836"/>
              <a:gd name="connsiteX174" fmla="*/ 1447445 w 1591811"/>
              <a:gd name="connsiteY174" fmla="*/ 935766 h 1214836"/>
              <a:gd name="connsiteX175" fmla="*/ 1448158 w 1591811"/>
              <a:gd name="connsiteY175" fmla="*/ 935236 h 1214836"/>
              <a:gd name="connsiteX176" fmla="*/ 1448899 w 1591811"/>
              <a:gd name="connsiteY176" fmla="*/ 932573 h 1214836"/>
              <a:gd name="connsiteX177" fmla="*/ 1449649 w 1591811"/>
              <a:gd name="connsiteY177" fmla="*/ 931668 h 1214836"/>
              <a:gd name="connsiteX178" fmla="*/ 1449769 w 1591811"/>
              <a:gd name="connsiteY178" fmla="*/ 931525 h 1214836"/>
              <a:gd name="connsiteX179" fmla="*/ 1450133 w 1591811"/>
              <a:gd name="connsiteY179" fmla="*/ 931088 h 1214836"/>
              <a:gd name="connsiteX180" fmla="*/ 1450926 w 1591811"/>
              <a:gd name="connsiteY180" fmla="*/ 930787 h 1214836"/>
              <a:gd name="connsiteX181" fmla="*/ 1451610 w 1591811"/>
              <a:gd name="connsiteY181" fmla="*/ 930529 h 1214836"/>
              <a:gd name="connsiteX182" fmla="*/ 1454893 w 1591811"/>
              <a:gd name="connsiteY182" fmla="*/ 930548 h 1214836"/>
              <a:gd name="connsiteX183" fmla="*/ 1456226 w 1591811"/>
              <a:gd name="connsiteY183" fmla="*/ 931526 h 1214836"/>
              <a:gd name="connsiteX184" fmla="*/ 1459213 w 1591811"/>
              <a:gd name="connsiteY184" fmla="*/ 931318 h 1214836"/>
              <a:gd name="connsiteX185" fmla="*/ 1459795 w 1591811"/>
              <a:gd name="connsiteY185" fmla="*/ 931279 h 1214836"/>
              <a:gd name="connsiteX186" fmla="*/ 1460255 w 1591811"/>
              <a:gd name="connsiteY186" fmla="*/ 931518 h 1214836"/>
              <a:gd name="connsiteX187" fmla="*/ 1463242 w 1591811"/>
              <a:gd name="connsiteY187" fmla="*/ 933078 h 1214836"/>
              <a:gd name="connsiteX188" fmla="*/ 1464200 w 1591811"/>
              <a:gd name="connsiteY188" fmla="*/ 933156 h 1214836"/>
              <a:gd name="connsiteX189" fmla="*/ 1464781 w 1591811"/>
              <a:gd name="connsiteY189" fmla="*/ 933202 h 1214836"/>
              <a:gd name="connsiteX190" fmla="*/ 1469583 w 1591811"/>
              <a:gd name="connsiteY190" fmla="*/ 932586 h 1214836"/>
              <a:gd name="connsiteX191" fmla="*/ 1472602 w 1591811"/>
              <a:gd name="connsiteY191" fmla="*/ 929055 h 1214836"/>
              <a:gd name="connsiteX192" fmla="*/ 1473588 w 1591811"/>
              <a:gd name="connsiteY192" fmla="*/ 928498 h 1214836"/>
              <a:gd name="connsiteX193" fmla="*/ 1476727 w 1591811"/>
              <a:gd name="connsiteY193" fmla="*/ 927942 h 1214836"/>
              <a:gd name="connsiteX194" fmla="*/ 1478106 w 1591811"/>
              <a:gd name="connsiteY194" fmla="*/ 926603 h 1214836"/>
              <a:gd name="connsiteX195" fmla="*/ 1478323 w 1591811"/>
              <a:gd name="connsiteY195" fmla="*/ 926394 h 1214836"/>
              <a:gd name="connsiteX196" fmla="*/ 1478513 w 1591811"/>
              <a:gd name="connsiteY196" fmla="*/ 926210 h 1214836"/>
              <a:gd name="connsiteX197" fmla="*/ 1478886 w 1591811"/>
              <a:gd name="connsiteY197" fmla="*/ 926040 h 1214836"/>
              <a:gd name="connsiteX198" fmla="*/ 1480300 w 1591811"/>
              <a:gd name="connsiteY198" fmla="*/ 925401 h 1214836"/>
              <a:gd name="connsiteX199" fmla="*/ 1483191 w 1591811"/>
              <a:gd name="connsiteY199" fmla="*/ 924971 h 1214836"/>
              <a:gd name="connsiteX200" fmla="*/ 1484484 w 1591811"/>
              <a:gd name="connsiteY200" fmla="*/ 923051 h 1214836"/>
              <a:gd name="connsiteX201" fmla="*/ 1487046 w 1591811"/>
              <a:gd name="connsiteY201" fmla="*/ 921581 h 1214836"/>
              <a:gd name="connsiteX202" fmla="*/ 1488009 w 1591811"/>
              <a:gd name="connsiteY202" fmla="*/ 921485 h 1214836"/>
              <a:gd name="connsiteX203" fmla="*/ 1488489 w 1591811"/>
              <a:gd name="connsiteY203" fmla="*/ 921442 h 1214836"/>
              <a:gd name="connsiteX204" fmla="*/ 1489411 w 1591811"/>
              <a:gd name="connsiteY204" fmla="*/ 921815 h 1214836"/>
              <a:gd name="connsiteX205" fmla="*/ 1491787 w 1591811"/>
              <a:gd name="connsiteY205" fmla="*/ 919864 h 1214836"/>
              <a:gd name="connsiteX206" fmla="*/ 1490328 w 1591811"/>
              <a:gd name="connsiteY206" fmla="*/ 914746 h 1214836"/>
              <a:gd name="connsiteX207" fmla="*/ 1487064 w 1591811"/>
              <a:gd name="connsiteY207" fmla="*/ 907779 h 1214836"/>
              <a:gd name="connsiteX208" fmla="*/ 1487859 w 1591811"/>
              <a:gd name="connsiteY208" fmla="*/ 904504 h 1214836"/>
              <a:gd name="connsiteX209" fmla="*/ 1489102 w 1591811"/>
              <a:gd name="connsiteY209" fmla="*/ 903227 h 1214836"/>
              <a:gd name="connsiteX210" fmla="*/ 1492040 w 1591811"/>
              <a:gd name="connsiteY210" fmla="*/ 900290 h 1214836"/>
              <a:gd name="connsiteX211" fmla="*/ 1490688 w 1591811"/>
              <a:gd name="connsiteY211" fmla="*/ 898181 h 1214836"/>
              <a:gd name="connsiteX212" fmla="*/ 1484486 w 1591811"/>
              <a:gd name="connsiteY212" fmla="*/ 895658 h 1214836"/>
              <a:gd name="connsiteX213" fmla="*/ 1484718 w 1591811"/>
              <a:gd name="connsiteY213" fmla="*/ 891137 h 1214836"/>
              <a:gd name="connsiteX214" fmla="*/ 1488636 w 1591811"/>
              <a:gd name="connsiteY214" fmla="*/ 878939 h 1214836"/>
              <a:gd name="connsiteX215" fmla="*/ 1487526 w 1591811"/>
              <a:gd name="connsiteY215" fmla="*/ 877950 h 1214836"/>
              <a:gd name="connsiteX216" fmla="*/ 1480148 w 1591811"/>
              <a:gd name="connsiteY216" fmla="*/ 871376 h 1214836"/>
              <a:gd name="connsiteX217" fmla="*/ 1479718 w 1591811"/>
              <a:gd name="connsiteY217" fmla="*/ 868031 h 1214836"/>
              <a:gd name="connsiteX218" fmla="*/ 1480521 w 1591811"/>
              <a:gd name="connsiteY218" fmla="*/ 865243 h 1214836"/>
              <a:gd name="connsiteX219" fmla="*/ 1480028 w 1591811"/>
              <a:gd name="connsiteY219" fmla="*/ 863693 h 1214836"/>
              <a:gd name="connsiteX220" fmla="*/ 1480526 w 1591811"/>
              <a:gd name="connsiteY220" fmla="*/ 857066 h 1214836"/>
              <a:gd name="connsiteX221" fmla="*/ 1480871 w 1591811"/>
              <a:gd name="connsiteY221" fmla="*/ 856999 h 1214836"/>
              <a:gd name="connsiteX222" fmla="*/ 1481469 w 1591811"/>
              <a:gd name="connsiteY222" fmla="*/ 856883 h 1214836"/>
              <a:gd name="connsiteX223" fmla="*/ 1482125 w 1591811"/>
              <a:gd name="connsiteY223" fmla="*/ 856757 h 1214836"/>
              <a:gd name="connsiteX224" fmla="*/ 1483848 w 1591811"/>
              <a:gd name="connsiteY224" fmla="*/ 858492 h 1214836"/>
              <a:gd name="connsiteX225" fmla="*/ 1484893 w 1591811"/>
              <a:gd name="connsiteY225" fmla="*/ 858431 h 1214836"/>
              <a:gd name="connsiteX226" fmla="*/ 1488217 w 1591811"/>
              <a:gd name="connsiteY226" fmla="*/ 856327 h 1214836"/>
              <a:gd name="connsiteX227" fmla="*/ 1488487 w 1591811"/>
              <a:gd name="connsiteY227" fmla="*/ 855784 h 1214836"/>
              <a:gd name="connsiteX228" fmla="*/ 1489203 w 1591811"/>
              <a:gd name="connsiteY228" fmla="*/ 854343 h 1214836"/>
              <a:gd name="connsiteX229" fmla="*/ 1491849 w 1591811"/>
              <a:gd name="connsiteY229" fmla="*/ 856204 h 1214836"/>
              <a:gd name="connsiteX230" fmla="*/ 1492544 w 1591811"/>
              <a:gd name="connsiteY230" fmla="*/ 856165 h 1214836"/>
              <a:gd name="connsiteX231" fmla="*/ 1492956 w 1591811"/>
              <a:gd name="connsiteY231" fmla="*/ 856142 h 1214836"/>
              <a:gd name="connsiteX232" fmla="*/ 1495296 w 1591811"/>
              <a:gd name="connsiteY232" fmla="*/ 855028 h 1214836"/>
              <a:gd name="connsiteX233" fmla="*/ 1497264 w 1591811"/>
              <a:gd name="connsiteY233" fmla="*/ 854782 h 1214836"/>
              <a:gd name="connsiteX234" fmla="*/ 1497994 w 1591811"/>
              <a:gd name="connsiteY234" fmla="*/ 855087 h 1214836"/>
              <a:gd name="connsiteX235" fmla="*/ 1498741 w 1591811"/>
              <a:gd name="connsiteY235" fmla="*/ 855401 h 1214836"/>
              <a:gd name="connsiteX236" fmla="*/ 1500242 w 1591811"/>
              <a:gd name="connsiteY236" fmla="*/ 855511 h 1214836"/>
              <a:gd name="connsiteX237" fmla="*/ 1500795 w 1591811"/>
              <a:gd name="connsiteY237" fmla="*/ 855550 h 1214836"/>
              <a:gd name="connsiteX238" fmla="*/ 1503049 w 1591811"/>
              <a:gd name="connsiteY238" fmla="*/ 855714 h 1214836"/>
              <a:gd name="connsiteX239" fmla="*/ 1503376 w 1591811"/>
              <a:gd name="connsiteY239" fmla="*/ 855548 h 1214836"/>
              <a:gd name="connsiteX240" fmla="*/ 1504034 w 1591811"/>
              <a:gd name="connsiteY240" fmla="*/ 855218 h 1214836"/>
              <a:gd name="connsiteX241" fmla="*/ 1504895 w 1591811"/>
              <a:gd name="connsiteY241" fmla="*/ 853050 h 1214836"/>
              <a:gd name="connsiteX242" fmla="*/ 1505419 w 1591811"/>
              <a:gd name="connsiteY242" fmla="*/ 852584 h 1214836"/>
              <a:gd name="connsiteX243" fmla="*/ 1506004 w 1591811"/>
              <a:gd name="connsiteY243" fmla="*/ 852059 h 1214836"/>
              <a:gd name="connsiteX244" fmla="*/ 1507607 w 1591811"/>
              <a:gd name="connsiteY244" fmla="*/ 851358 h 1214836"/>
              <a:gd name="connsiteX245" fmla="*/ 1508404 w 1591811"/>
              <a:gd name="connsiteY245" fmla="*/ 851008 h 1214836"/>
              <a:gd name="connsiteX246" fmla="*/ 1509266 w 1591811"/>
              <a:gd name="connsiteY246" fmla="*/ 849892 h 1214836"/>
              <a:gd name="connsiteX247" fmla="*/ 1509966 w 1591811"/>
              <a:gd name="connsiteY247" fmla="*/ 849511 h 1214836"/>
              <a:gd name="connsiteX248" fmla="*/ 1510744 w 1591811"/>
              <a:gd name="connsiteY248" fmla="*/ 849088 h 1214836"/>
              <a:gd name="connsiteX249" fmla="*/ 1512836 w 1591811"/>
              <a:gd name="connsiteY249" fmla="*/ 849274 h 1214836"/>
              <a:gd name="connsiteX250" fmla="*/ 1512898 w 1591811"/>
              <a:gd name="connsiteY250" fmla="*/ 850205 h 1214836"/>
              <a:gd name="connsiteX251" fmla="*/ 1513573 w 1591811"/>
              <a:gd name="connsiteY251" fmla="*/ 850947 h 1214836"/>
              <a:gd name="connsiteX252" fmla="*/ 1515143 w 1591811"/>
              <a:gd name="connsiteY252" fmla="*/ 851629 h 1214836"/>
              <a:gd name="connsiteX253" fmla="*/ 1516713 w 1591811"/>
              <a:gd name="connsiteY253" fmla="*/ 852313 h 1214836"/>
              <a:gd name="connsiteX254" fmla="*/ 1517944 w 1591811"/>
              <a:gd name="connsiteY254" fmla="*/ 852201 h 1214836"/>
              <a:gd name="connsiteX255" fmla="*/ 1518963 w 1591811"/>
              <a:gd name="connsiteY255" fmla="*/ 852110 h 1214836"/>
              <a:gd name="connsiteX256" fmla="*/ 1522189 w 1591811"/>
              <a:gd name="connsiteY256" fmla="*/ 851819 h 1214836"/>
              <a:gd name="connsiteX257" fmla="*/ 1523085 w 1591811"/>
              <a:gd name="connsiteY257" fmla="*/ 851269 h 1214836"/>
              <a:gd name="connsiteX258" fmla="*/ 1524712 w 1591811"/>
              <a:gd name="connsiteY258" fmla="*/ 850270 h 1214836"/>
              <a:gd name="connsiteX259" fmla="*/ 1525446 w 1591811"/>
              <a:gd name="connsiteY259" fmla="*/ 850640 h 1214836"/>
              <a:gd name="connsiteX260" fmla="*/ 1526188 w 1591811"/>
              <a:gd name="connsiteY260" fmla="*/ 851014 h 1214836"/>
              <a:gd name="connsiteX261" fmla="*/ 1526747 w 1591811"/>
              <a:gd name="connsiteY261" fmla="*/ 851109 h 1214836"/>
              <a:gd name="connsiteX262" fmla="*/ 1528036 w 1591811"/>
              <a:gd name="connsiteY262" fmla="*/ 851325 h 1214836"/>
              <a:gd name="connsiteX263" fmla="*/ 1528664 w 1591811"/>
              <a:gd name="connsiteY263" fmla="*/ 851279 h 1214836"/>
              <a:gd name="connsiteX264" fmla="*/ 1529143 w 1591811"/>
              <a:gd name="connsiteY264" fmla="*/ 851245 h 1214836"/>
              <a:gd name="connsiteX265" fmla="*/ 1530619 w 1591811"/>
              <a:gd name="connsiteY265" fmla="*/ 851140 h 1214836"/>
              <a:gd name="connsiteX266" fmla="*/ 1532405 w 1591811"/>
              <a:gd name="connsiteY266" fmla="*/ 850149 h 1214836"/>
              <a:gd name="connsiteX267" fmla="*/ 1533144 w 1591811"/>
              <a:gd name="connsiteY267" fmla="*/ 848601 h 1214836"/>
              <a:gd name="connsiteX268" fmla="*/ 1531160 w 1591811"/>
              <a:gd name="connsiteY268" fmla="*/ 843139 h 1214836"/>
              <a:gd name="connsiteX269" fmla="*/ 1529473 w 1591811"/>
              <a:gd name="connsiteY269" fmla="*/ 839782 h 1214836"/>
              <a:gd name="connsiteX270" fmla="*/ 1517420 w 1591811"/>
              <a:gd name="connsiteY270" fmla="*/ 824190 h 1214836"/>
              <a:gd name="connsiteX271" fmla="*/ 1519679 w 1591811"/>
              <a:gd name="connsiteY271" fmla="*/ 820163 h 1214836"/>
              <a:gd name="connsiteX272" fmla="*/ 1521402 w 1591811"/>
              <a:gd name="connsiteY272" fmla="*/ 820845 h 1214836"/>
              <a:gd name="connsiteX273" fmla="*/ 1522983 w 1591811"/>
              <a:gd name="connsiteY273" fmla="*/ 819876 h 1214836"/>
              <a:gd name="connsiteX274" fmla="*/ 1525341 w 1591811"/>
              <a:gd name="connsiteY274" fmla="*/ 818431 h 1214836"/>
              <a:gd name="connsiteX275" fmla="*/ 1526755 w 1591811"/>
              <a:gd name="connsiteY275" fmla="*/ 818555 h 1214836"/>
              <a:gd name="connsiteX276" fmla="*/ 1527925 w 1591811"/>
              <a:gd name="connsiteY276" fmla="*/ 820228 h 1214836"/>
              <a:gd name="connsiteX277" fmla="*/ 1528724 w 1591811"/>
              <a:gd name="connsiteY277" fmla="*/ 820475 h 1214836"/>
              <a:gd name="connsiteX278" fmla="*/ 1529524 w 1591811"/>
              <a:gd name="connsiteY278" fmla="*/ 820042 h 1214836"/>
              <a:gd name="connsiteX279" fmla="*/ 1530078 w 1591811"/>
              <a:gd name="connsiteY279" fmla="*/ 818804 h 1214836"/>
              <a:gd name="connsiteX280" fmla="*/ 1531309 w 1591811"/>
              <a:gd name="connsiteY280" fmla="*/ 817751 h 1214836"/>
              <a:gd name="connsiteX281" fmla="*/ 1535739 w 1591811"/>
              <a:gd name="connsiteY281" fmla="*/ 817133 h 1214836"/>
              <a:gd name="connsiteX282" fmla="*/ 1537093 w 1591811"/>
              <a:gd name="connsiteY282" fmla="*/ 817381 h 1214836"/>
              <a:gd name="connsiteX283" fmla="*/ 1538015 w 1591811"/>
              <a:gd name="connsiteY283" fmla="*/ 818186 h 1214836"/>
              <a:gd name="connsiteX284" fmla="*/ 1538937 w 1591811"/>
              <a:gd name="connsiteY284" fmla="*/ 818992 h 1214836"/>
              <a:gd name="connsiteX285" fmla="*/ 1541030 w 1591811"/>
              <a:gd name="connsiteY285" fmla="*/ 820169 h 1214836"/>
              <a:gd name="connsiteX286" fmla="*/ 1542237 w 1591811"/>
              <a:gd name="connsiteY286" fmla="*/ 821355 h 1214836"/>
              <a:gd name="connsiteX287" fmla="*/ 1543429 w 1591811"/>
              <a:gd name="connsiteY287" fmla="*/ 822524 h 1214836"/>
              <a:gd name="connsiteX288" fmla="*/ 1543944 w 1591811"/>
              <a:gd name="connsiteY288" fmla="*/ 822555 h 1214836"/>
              <a:gd name="connsiteX289" fmla="*/ 1544207 w 1591811"/>
              <a:gd name="connsiteY289" fmla="*/ 822571 h 1214836"/>
              <a:gd name="connsiteX290" fmla="*/ 1545520 w 1591811"/>
              <a:gd name="connsiteY290" fmla="*/ 822648 h 1214836"/>
              <a:gd name="connsiteX291" fmla="*/ 1546320 w 1591811"/>
              <a:gd name="connsiteY291" fmla="*/ 822092 h 1214836"/>
              <a:gd name="connsiteX292" fmla="*/ 1546874 w 1591811"/>
              <a:gd name="connsiteY292" fmla="*/ 820632 h 1214836"/>
              <a:gd name="connsiteX293" fmla="*/ 1547121 w 1591811"/>
              <a:gd name="connsiteY293" fmla="*/ 819986 h 1214836"/>
              <a:gd name="connsiteX294" fmla="*/ 1547307 w 1591811"/>
              <a:gd name="connsiteY294" fmla="*/ 819968 h 1214836"/>
              <a:gd name="connsiteX295" fmla="*/ 1547798 w 1591811"/>
              <a:gd name="connsiteY295" fmla="*/ 819924 h 1214836"/>
              <a:gd name="connsiteX296" fmla="*/ 1548475 w 1591811"/>
              <a:gd name="connsiteY296" fmla="*/ 819862 h 1214836"/>
              <a:gd name="connsiteX297" fmla="*/ 1549171 w 1591811"/>
              <a:gd name="connsiteY297" fmla="*/ 820110 h 1214836"/>
              <a:gd name="connsiteX298" fmla="*/ 1550566 w 1591811"/>
              <a:gd name="connsiteY298" fmla="*/ 820606 h 1214836"/>
              <a:gd name="connsiteX299" fmla="*/ 1549024 w 1591811"/>
              <a:gd name="connsiteY299" fmla="*/ 817855 h 1214836"/>
              <a:gd name="connsiteX300" fmla="*/ 1546884 w 1591811"/>
              <a:gd name="connsiteY300" fmla="*/ 814633 h 1214836"/>
              <a:gd name="connsiteX301" fmla="*/ 1540602 w 1591811"/>
              <a:gd name="connsiteY301" fmla="*/ 802171 h 1214836"/>
              <a:gd name="connsiteX302" fmla="*/ 1538107 w 1591811"/>
              <a:gd name="connsiteY302" fmla="*/ 797223 h 1214836"/>
              <a:gd name="connsiteX303" fmla="*/ 1533162 w 1591811"/>
              <a:gd name="connsiteY303" fmla="*/ 782005 h 1214836"/>
              <a:gd name="connsiteX304" fmla="*/ 1533523 w 1591811"/>
              <a:gd name="connsiteY304" fmla="*/ 778567 h 1214836"/>
              <a:gd name="connsiteX305" fmla="*/ 1533849 w 1591811"/>
              <a:gd name="connsiteY305" fmla="*/ 775470 h 1214836"/>
              <a:gd name="connsiteX306" fmla="*/ 1535881 w 1591811"/>
              <a:gd name="connsiteY306" fmla="*/ 774430 h 1214836"/>
              <a:gd name="connsiteX307" fmla="*/ 1535206 w 1591811"/>
              <a:gd name="connsiteY307" fmla="*/ 773187 h 1214836"/>
              <a:gd name="connsiteX308" fmla="*/ 1532727 w 1591811"/>
              <a:gd name="connsiteY308" fmla="*/ 770973 h 1214836"/>
              <a:gd name="connsiteX309" fmla="*/ 1534082 w 1591811"/>
              <a:gd name="connsiteY309" fmla="*/ 769192 h 1214836"/>
              <a:gd name="connsiteX310" fmla="*/ 1541318 w 1591811"/>
              <a:gd name="connsiteY310" fmla="*/ 759527 h 1214836"/>
              <a:gd name="connsiteX311" fmla="*/ 1546974 w 1591811"/>
              <a:gd name="connsiteY311" fmla="*/ 752320 h 1214836"/>
              <a:gd name="connsiteX312" fmla="*/ 1553300 w 1591811"/>
              <a:gd name="connsiteY312" fmla="*/ 744258 h 1214836"/>
              <a:gd name="connsiteX313" fmla="*/ 1555203 w 1591811"/>
              <a:gd name="connsiteY313" fmla="*/ 740588 h 1214836"/>
              <a:gd name="connsiteX314" fmla="*/ 1553243 w 1591811"/>
              <a:gd name="connsiteY314" fmla="*/ 739929 h 1214836"/>
              <a:gd name="connsiteX315" fmla="*/ 1552846 w 1591811"/>
              <a:gd name="connsiteY315" fmla="*/ 739795 h 1214836"/>
              <a:gd name="connsiteX316" fmla="*/ 1551266 w 1591811"/>
              <a:gd name="connsiteY316" fmla="*/ 737738 h 1214836"/>
              <a:gd name="connsiteX317" fmla="*/ 1551021 w 1591811"/>
              <a:gd name="connsiteY317" fmla="*/ 736685 h 1214836"/>
              <a:gd name="connsiteX318" fmla="*/ 1548501 w 1591811"/>
              <a:gd name="connsiteY318" fmla="*/ 734269 h 1214836"/>
              <a:gd name="connsiteX319" fmla="*/ 1547209 w 1591811"/>
              <a:gd name="connsiteY319" fmla="*/ 734021 h 1214836"/>
              <a:gd name="connsiteX320" fmla="*/ 1545765 w 1591811"/>
              <a:gd name="connsiteY320" fmla="*/ 734220 h 1214836"/>
              <a:gd name="connsiteX321" fmla="*/ 1544071 w 1591811"/>
              <a:gd name="connsiteY321" fmla="*/ 734454 h 1214836"/>
              <a:gd name="connsiteX322" fmla="*/ 1542041 w 1591811"/>
              <a:gd name="connsiteY322" fmla="*/ 736559 h 1214836"/>
              <a:gd name="connsiteX323" fmla="*/ 1538308 w 1591811"/>
              <a:gd name="connsiteY323" fmla="*/ 736724 h 1214836"/>
              <a:gd name="connsiteX324" fmla="*/ 1534514 w 1591811"/>
              <a:gd name="connsiteY324" fmla="*/ 734654 h 1214836"/>
              <a:gd name="connsiteX325" fmla="*/ 1529547 w 1591811"/>
              <a:gd name="connsiteY325" fmla="*/ 730415 h 1214836"/>
              <a:gd name="connsiteX326" fmla="*/ 1527692 w 1591811"/>
              <a:gd name="connsiteY326" fmla="*/ 727490 h 1214836"/>
              <a:gd name="connsiteX327" fmla="*/ 1524445 w 1591811"/>
              <a:gd name="connsiteY327" fmla="*/ 723800 h 1214836"/>
              <a:gd name="connsiteX328" fmla="*/ 1523793 w 1591811"/>
              <a:gd name="connsiteY328" fmla="*/ 723061 h 1214836"/>
              <a:gd name="connsiteX329" fmla="*/ 1521551 w 1591811"/>
              <a:gd name="connsiteY329" fmla="*/ 720515 h 1214836"/>
              <a:gd name="connsiteX330" fmla="*/ 1517082 w 1591811"/>
              <a:gd name="connsiteY330" fmla="*/ 720052 h 1214836"/>
              <a:gd name="connsiteX331" fmla="*/ 1513486 w 1591811"/>
              <a:gd name="connsiteY331" fmla="*/ 719586 h 1214836"/>
              <a:gd name="connsiteX332" fmla="*/ 1511349 w 1591811"/>
              <a:gd name="connsiteY332" fmla="*/ 719403 h 1214836"/>
              <a:gd name="connsiteX333" fmla="*/ 1508042 w 1591811"/>
              <a:gd name="connsiteY333" fmla="*/ 717804 h 1214836"/>
              <a:gd name="connsiteX334" fmla="*/ 1504637 w 1591811"/>
              <a:gd name="connsiteY334" fmla="*/ 716017 h 1214836"/>
              <a:gd name="connsiteX335" fmla="*/ 1501525 w 1591811"/>
              <a:gd name="connsiteY335" fmla="*/ 715173 h 1214836"/>
              <a:gd name="connsiteX336" fmla="*/ 1499774 w 1591811"/>
              <a:gd name="connsiteY336" fmla="*/ 714231 h 1214836"/>
              <a:gd name="connsiteX337" fmla="*/ 1496659 w 1591811"/>
              <a:gd name="connsiteY337" fmla="*/ 712508 h 1214836"/>
              <a:gd name="connsiteX338" fmla="*/ 1495557 w 1591811"/>
              <a:gd name="connsiteY338" fmla="*/ 711898 h 1214836"/>
              <a:gd name="connsiteX339" fmla="*/ 1498504 w 1591811"/>
              <a:gd name="connsiteY339" fmla="*/ 709823 h 1214836"/>
              <a:gd name="connsiteX340" fmla="*/ 1499249 w 1591811"/>
              <a:gd name="connsiteY340" fmla="*/ 709298 h 1214836"/>
              <a:gd name="connsiteX341" fmla="*/ 1500492 w 1591811"/>
              <a:gd name="connsiteY341" fmla="*/ 708910 h 1214836"/>
              <a:gd name="connsiteX342" fmla="*/ 1501030 w 1591811"/>
              <a:gd name="connsiteY342" fmla="*/ 708742 h 1214836"/>
              <a:gd name="connsiteX343" fmla="*/ 1502317 w 1591811"/>
              <a:gd name="connsiteY343" fmla="*/ 707141 h 1214836"/>
              <a:gd name="connsiteX344" fmla="*/ 1503386 w 1591811"/>
              <a:gd name="connsiteY344" fmla="*/ 706598 h 1214836"/>
              <a:gd name="connsiteX345" fmla="*/ 1504539 w 1591811"/>
              <a:gd name="connsiteY345" fmla="*/ 704842 h 1214836"/>
              <a:gd name="connsiteX346" fmla="*/ 1505330 w 1591811"/>
              <a:gd name="connsiteY346" fmla="*/ 704494 h 1214836"/>
              <a:gd name="connsiteX347" fmla="*/ 1506509 w 1591811"/>
              <a:gd name="connsiteY347" fmla="*/ 703976 h 1214836"/>
              <a:gd name="connsiteX348" fmla="*/ 1506671 w 1591811"/>
              <a:gd name="connsiteY348" fmla="*/ 703668 h 1214836"/>
              <a:gd name="connsiteX349" fmla="*/ 1507554 w 1591811"/>
              <a:gd name="connsiteY349" fmla="*/ 701994 h 1214836"/>
              <a:gd name="connsiteX350" fmla="*/ 1508323 w 1591811"/>
              <a:gd name="connsiteY350" fmla="*/ 701593 h 1214836"/>
              <a:gd name="connsiteX351" fmla="*/ 1508969 w 1591811"/>
              <a:gd name="connsiteY351" fmla="*/ 701253 h 1214836"/>
              <a:gd name="connsiteX352" fmla="*/ 1509902 w 1591811"/>
              <a:gd name="connsiteY352" fmla="*/ 700977 h 1214836"/>
              <a:gd name="connsiteX353" fmla="*/ 1511060 w 1591811"/>
              <a:gd name="connsiteY353" fmla="*/ 700633 h 1214836"/>
              <a:gd name="connsiteX354" fmla="*/ 1512283 w 1591811"/>
              <a:gd name="connsiteY354" fmla="*/ 700664 h 1214836"/>
              <a:gd name="connsiteX355" fmla="*/ 1513642 w 1591811"/>
              <a:gd name="connsiteY355" fmla="*/ 700699 h 1214836"/>
              <a:gd name="connsiteX356" fmla="*/ 1513851 w 1591811"/>
              <a:gd name="connsiteY356" fmla="*/ 700604 h 1214836"/>
              <a:gd name="connsiteX357" fmla="*/ 1515898 w 1591811"/>
              <a:gd name="connsiteY357" fmla="*/ 699683 h 1214836"/>
              <a:gd name="connsiteX358" fmla="*/ 1518317 w 1591811"/>
              <a:gd name="connsiteY358" fmla="*/ 698594 h 1214836"/>
              <a:gd name="connsiteX359" fmla="*/ 1519548 w 1591811"/>
              <a:gd name="connsiteY359" fmla="*/ 698656 h 1214836"/>
              <a:gd name="connsiteX360" fmla="*/ 1521268 w 1591811"/>
              <a:gd name="connsiteY360" fmla="*/ 699400 h 1214836"/>
              <a:gd name="connsiteX361" fmla="*/ 1522926 w 1591811"/>
              <a:gd name="connsiteY361" fmla="*/ 701444 h 1214836"/>
              <a:gd name="connsiteX362" fmla="*/ 1523727 w 1591811"/>
              <a:gd name="connsiteY362" fmla="*/ 701569 h 1214836"/>
              <a:gd name="connsiteX363" fmla="*/ 1524165 w 1591811"/>
              <a:gd name="connsiteY363" fmla="*/ 700530 h 1214836"/>
              <a:gd name="connsiteX364" fmla="*/ 1524774 w 1591811"/>
              <a:gd name="connsiteY364" fmla="*/ 699093 h 1214836"/>
              <a:gd name="connsiteX365" fmla="*/ 1525318 w 1591811"/>
              <a:gd name="connsiteY365" fmla="*/ 698916 h 1214836"/>
              <a:gd name="connsiteX366" fmla="*/ 1526312 w 1591811"/>
              <a:gd name="connsiteY366" fmla="*/ 698596 h 1214836"/>
              <a:gd name="connsiteX367" fmla="*/ 1526824 w 1591811"/>
              <a:gd name="connsiteY367" fmla="*/ 699086 h 1214836"/>
              <a:gd name="connsiteX368" fmla="*/ 1527477 w 1591811"/>
              <a:gd name="connsiteY368" fmla="*/ 699709 h 1214836"/>
              <a:gd name="connsiteX369" fmla="*/ 1528155 w 1591811"/>
              <a:gd name="connsiteY369" fmla="*/ 701693 h 1214836"/>
              <a:gd name="connsiteX370" fmla="*/ 1529077 w 1591811"/>
              <a:gd name="connsiteY370" fmla="*/ 701693 h 1214836"/>
              <a:gd name="connsiteX371" fmla="*/ 1530122 w 1591811"/>
              <a:gd name="connsiteY371" fmla="*/ 700641 h 1214836"/>
              <a:gd name="connsiteX372" fmla="*/ 1531353 w 1591811"/>
              <a:gd name="connsiteY372" fmla="*/ 700332 h 1214836"/>
              <a:gd name="connsiteX373" fmla="*/ 1532277 w 1591811"/>
              <a:gd name="connsiteY373" fmla="*/ 699248 h 1214836"/>
              <a:gd name="connsiteX374" fmla="*/ 1532861 w 1591811"/>
              <a:gd name="connsiteY374" fmla="*/ 698589 h 1214836"/>
              <a:gd name="connsiteX375" fmla="*/ 1534490 w 1591811"/>
              <a:gd name="connsiteY375" fmla="*/ 698100 h 1214836"/>
              <a:gd name="connsiteX376" fmla="*/ 1537873 w 1591811"/>
              <a:gd name="connsiteY376" fmla="*/ 698723 h 1214836"/>
              <a:gd name="connsiteX377" fmla="*/ 1539532 w 1591811"/>
              <a:gd name="connsiteY377" fmla="*/ 696990 h 1214836"/>
              <a:gd name="connsiteX378" fmla="*/ 1540301 w 1591811"/>
              <a:gd name="connsiteY378" fmla="*/ 696858 h 1214836"/>
              <a:gd name="connsiteX379" fmla="*/ 1540947 w 1591811"/>
              <a:gd name="connsiteY379" fmla="*/ 696745 h 1214836"/>
              <a:gd name="connsiteX380" fmla="*/ 1545116 w 1591811"/>
              <a:gd name="connsiteY380" fmla="*/ 696261 h 1214836"/>
              <a:gd name="connsiteX381" fmla="*/ 1545744 w 1591811"/>
              <a:gd name="connsiteY381" fmla="*/ 696187 h 1214836"/>
              <a:gd name="connsiteX382" fmla="*/ 1547469 w 1591811"/>
              <a:gd name="connsiteY382" fmla="*/ 696393 h 1214836"/>
              <a:gd name="connsiteX383" fmla="*/ 1551464 w 1591811"/>
              <a:gd name="connsiteY383" fmla="*/ 696871 h 1214836"/>
              <a:gd name="connsiteX384" fmla="*/ 1552386 w 1591811"/>
              <a:gd name="connsiteY384" fmla="*/ 696189 h 1214836"/>
              <a:gd name="connsiteX385" fmla="*/ 1553863 w 1591811"/>
              <a:gd name="connsiteY385" fmla="*/ 693404 h 1214836"/>
              <a:gd name="connsiteX386" fmla="*/ 1555032 w 1591811"/>
              <a:gd name="connsiteY386" fmla="*/ 693280 h 1214836"/>
              <a:gd name="connsiteX387" fmla="*/ 1556814 w 1591811"/>
              <a:gd name="connsiteY387" fmla="*/ 694148 h 1214836"/>
              <a:gd name="connsiteX388" fmla="*/ 1556969 w 1591811"/>
              <a:gd name="connsiteY388" fmla="*/ 694122 h 1214836"/>
              <a:gd name="connsiteX389" fmla="*/ 1557551 w 1591811"/>
              <a:gd name="connsiteY389" fmla="*/ 694024 h 1214836"/>
              <a:gd name="connsiteX390" fmla="*/ 1558228 w 1591811"/>
              <a:gd name="connsiteY390" fmla="*/ 692662 h 1214836"/>
              <a:gd name="connsiteX391" fmla="*/ 1558044 w 1591811"/>
              <a:gd name="connsiteY391" fmla="*/ 690929 h 1214836"/>
              <a:gd name="connsiteX392" fmla="*/ 1558475 w 1591811"/>
              <a:gd name="connsiteY392" fmla="*/ 689751 h 1214836"/>
              <a:gd name="connsiteX393" fmla="*/ 1557061 w 1591811"/>
              <a:gd name="connsiteY393" fmla="*/ 687399 h 1214836"/>
              <a:gd name="connsiteX394" fmla="*/ 1557370 w 1591811"/>
              <a:gd name="connsiteY394" fmla="*/ 686718 h 1214836"/>
              <a:gd name="connsiteX395" fmla="*/ 1559152 w 1591811"/>
              <a:gd name="connsiteY395" fmla="*/ 686843 h 1214836"/>
              <a:gd name="connsiteX396" fmla="*/ 1560321 w 1591811"/>
              <a:gd name="connsiteY396" fmla="*/ 685481 h 1214836"/>
              <a:gd name="connsiteX397" fmla="*/ 1561898 w 1591811"/>
              <a:gd name="connsiteY397" fmla="*/ 684918 h 1214836"/>
              <a:gd name="connsiteX398" fmla="*/ 1563273 w 1591811"/>
              <a:gd name="connsiteY398" fmla="*/ 684428 h 1214836"/>
              <a:gd name="connsiteX399" fmla="*/ 1564564 w 1591811"/>
              <a:gd name="connsiteY399" fmla="*/ 680343 h 1214836"/>
              <a:gd name="connsiteX400" fmla="*/ 1564319 w 1591811"/>
              <a:gd name="connsiteY400" fmla="*/ 678981 h 1214836"/>
              <a:gd name="connsiteX401" fmla="*/ 1562597 w 1591811"/>
              <a:gd name="connsiteY401" fmla="*/ 679846 h 1214836"/>
              <a:gd name="connsiteX402" fmla="*/ 1561430 w 1591811"/>
              <a:gd name="connsiteY402" fmla="*/ 678546 h 1214836"/>
              <a:gd name="connsiteX403" fmla="*/ 1560990 w 1591811"/>
              <a:gd name="connsiteY403" fmla="*/ 678494 h 1214836"/>
              <a:gd name="connsiteX404" fmla="*/ 1560385 w 1591811"/>
              <a:gd name="connsiteY404" fmla="*/ 678422 h 1214836"/>
              <a:gd name="connsiteX405" fmla="*/ 1559646 w 1591811"/>
              <a:gd name="connsiteY405" fmla="*/ 677679 h 1214836"/>
              <a:gd name="connsiteX406" fmla="*/ 1561922 w 1591811"/>
              <a:gd name="connsiteY406" fmla="*/ 676133 h 1214836"/>
              <a:gd name="connsiteX407" fmla="*/ 1562230 w 1591811"/>
              <a:gd name="connsiteY407" fmla="*/ 675513 h 1214836"/>
              <a:gd name="connsiteX408" fmla="*/ 1562414 w 1591811"/>
              <a:gd name="connsiteY408" fmla="*/ 674337 h 1214836"/>
              <a:gd name="connsiteX409" fmla="*/ 1561000 w 1591811"/>
              <a:gd name="connsiteY409" fmla="*/ 671798 h 1214836"/>
              <a:gd name="connsiteX410" fmla="*/ 1561677 w 1591811"/>
              <a:gd name="connsiteY410" fmla="*/ 670869 h 1214836"/>
              <a:gd name="connsiteX411" fmla="*/ 1563951 w 1591811"/>
              <a:gd name="connsiteY411" fmla="*/ 671922 h 1214836"/>
              <a:gd name="connsiteX412" fmla="*/ 1565550 w 1591811"/>
              <a:gd name="connsiteY412" fmla="*/ 671675 h 1214836"/>
              <a:gd name="connsiteX413" fmla="*/ 1566290 w 1591811"/>
              <a:gd name="connsiteY413" fmla="*/ 670622 h 1214836"/>
              <a:gd name="connsiteX414" fmla="*/ 1565920 w 1591811"/>
              <a:gd name="connsiteY414" fmla="*/ 667465 h 1214836"/>
              <a:gd name="connsiteX415" fmla="*/ 1566044 w 1591811"/>
              <a:gd name="connsiteY415" fmla="*/ 663689 h 1214836"/>
              <a:gd name="connsiteX416" fmla="*/ 1565614 w 1591811"/>
              <a:gd name="connsiteY416" fmla="*/ 660656 h 1214836"/>
              <a:gd name="connsiteX417" fmla="*/ 1567091 w 1591811"/>
              <a:gd name="connsiteY417" fmla="*/ 658612 h 1214836"/>
              <a:gd name="connsiteX418" fmla="*/ 1566968 w 1591811"/>
              <a:gd name="connsiteY418" fmla="*/ 657932 h 1214836"/>
              <a:gd name="connsiteX419" fmla="*/ 1565676 w 1591811"/>
              <a:gd name="connsiteY419" fmla="*/ 657127 h 1214836"/>
              <a:gd name="connsiteX420" fmla="*/ 1565431 w 1591811"/>
              <a:gd name="connsiteY420" fmla="*/ 656508 h 1214836"/>
              <a:gd name="connsiteX421" fmla="*/ 1565678 w 1591811"/>
              <a:gd name="connsiteY421" fmla="*/ 654837 h 1214836"/>
              <a:gd name="connsiteX422" fmla="*/ 1565063 w 1591811"/>
              <a:gd name="connsiteY422" fmla="*/ 651988 h 1214836"/>
              <a:gd name="connsiteX423" fmla="*/ 1565248 w 1591811"/>
              <a:gd name="connsiteY423" fmla="*/ 650566 h 1214836"/>
              <a:gd name="connsiteX424" fmla="*/ 1566108 w 1591811"/>
              <a:gd name="connsiteY424" fmla="*/ 649142 h 1214836"/>
              <a:gd name="connsiteX425" fmla="*/ 1567094 w 1591811"/>
              <a:gd name="connsiteY425" fmla="*/ 645922 h 1214836"/>
              <a:gd name="connsiteX426" fmla="*/ 1568631 w 1591811"/>
              <a:gd name="connsiteY426" fmla="*/ 644746 h 1214836"/>
              <a:gd name="connsiteX427" fmla="*/ 1568814 w 1591811"/>
              <a:gd name="connsiteY427" fmla="*/ 644066 h 1214836"/>
              <a:gd name="connsiteX428" fmla="*/ 1568139 w 1591811"/>
              <a:gd name="connsiteY428" fmla="*/ 642704 h 1214836"/>
              <a:gd name="connsiteX429" fmla="*/ 1568201 w 1591811"/>
              <a:gd name="connsiteY429" fmla="*/ 641837 h 1214836"/>
              <a:gd name="connsiteX430" fmla="*/ 1569123 w 1591811"/>
              <a:gd name="connsiteY430" fmla="*/ 640538 h 1214836"/>
              <a:gd name="connsiteX431" fmla="*/ 1569336 w 1591811"/>
              <a:gd name="connsiteY431" fmla="*/ 640587 h 1214836"/>
              <a:gd name="connsiteX432" fmla="*/ 1570475 w 1591811"/>
              <a:gd name="connsiteY432" fmla="*/ 640847 h 1214836"/>
              <a:gd name="connsiteX433" fmla="*/ 1570906 w 1591811"/>
              <a:gd name="connsiteY433" fmla="*/ 640600 h 1214836"/>
              <a:gd name="connsiteX434" fmla="*/ 1571215 w 1591811"/>
              <a:gd name="connsiteY434" fmla="*/ 638680 h 1214836"/>
              <a:gd name="connsiteX435" fmla="*/ 1572014 w 1591811"/>
              <a:gd name="connsiteY435" fmla="*/ 637938 h 1214836"/>
              <a:gd name="connsiteX436" fmla="*/ 1572814 w 1591811"/>
              <a:gd name="connsiteY436" fmla="*/ 635833 h 1214836"/>
              <a:gd name="connsiteX437" fmla="*/ 1573796 w 1591811"/>
              <a:gd name="connsiteY437" fmla="*/ 635153 h 1214836"/>
              <a:gd name="connsiteX438" fmla="*/ 1575763 w 1591811"/>
              <a:gd name="connsiteY438" fmla="*/ 635586 h 1214836"/>
              <a:gd name="connsiteX439" fmla="*/ 1576440 w 1591811"/>
              <a:gd name="connsiteY439" fmla="*/ 635215 h 1214836"/>
              <a:gd name="connsiteX440" fmla="*/ 1577302 w 1591811"/>
              <a:gd name="connsiteY440" fmla="*/ 632429 h 1214836"/>
              <a:gd name="connsiteX441" fmla="*/ 1577794 w 1591811"/>
              <a:gd name="connsiteY441" fmla="*/ 632058 h 1214836"/>
              <a:gd name="connsiteX442" fmla="*/ 1578981 w 1591811"/>
              <a:gd name="connsiteY442" fmla="*/ 631793 h 1214836"/>
              <a:gd name="connsiteX443" fmla="*/ 1579454 w 1591811"/>
              <a:gd name="connsiteY443" fmla="*/ 631687 h 1214836"/>
              <a:gd name="connsiteX444" fmla="*/ 1580806 w 1591811"/>
              <a:gd name="connsiteY444" fmla="*/ 632306 h 1214836"/>
              <a:gd name="connsiteX445" fmla="*/ 1582711 w 1591811"/>
              <a:gd name="connsiteY445" fmla="*/ 632244 h 1214836"/>
              <a:gd name="connsiteX446" fmla="*/ 1584801 w 1591811"/>
              <a:gd name="connsiteY446" fmla="*/ 630759 h 1214836"/>
              <a:gd name="connsiteX447" fmla="*/ 1586524 w 1591811"/>
              <a:gd name="connsiteY447" fmla="*/ 628655 h 1214836"/>
              <a:gd name="connsiteX448" fmla="*/ 1586480 w 1591811"/>
              <a:gd name="connsiteY448" fmla="*/ 628217 h 1214836"/>
              <a:gd name="connsiteX449" fmla="*/ 1586400 w 1591811"/>
              <a:gd name="connsiteY449" fmla="*/ 627417 h 1214836"/>
              <a:gd name="connsiteX450" fmla="*/ 1584865 w 1591811"/>
              <a:gd name="connsiteY450" fmla="*/ 625807 h 1214836"/>
              <a:gd name="connsiteX451" fmla="*/ 1584557 w 1591811"/>
              <a:gd name="connsiteY451" fmla="*/ 624569 h 1214836"/>
              <a:gd name="connsiteX452" fmla="*/ 1584927 w 1591811"/>
              <a:gd name="connsiteY452" fmla="*/ 622280 h 1214836"/>
              <a:gd name="connsiteX453" fmla="*/ 1584619 w 1591811"/>
              <a:gd name="connsiteY453" fmla="*/ 621042 h 1214836"/>
              <a:gd name="connsiteX454" fmla="*/ 1582775 w 1591811"/>
              <a:gd name="connsiteY454" fmla="*/ 619493 h 1214836"/>
              <a:gd name="connsiteX455" fmla="*/ 1583205 w 1591811"/>
              <a:gd name="connsiteY455" fmla="*/ 618998 h 1214836"/>
              <a:gd name="connsiteX456" fmla="*/ 1585725 w 1591811"/>
              <a:gd name="connsiteY456" fmla="*/ 619493 h 1214836"/>
              <a:gd name="connsiteX457" fmla="*/ 1587446 w 1591811"/>
              <a:gd name="connsiteY457" fmla="*/ 618627 h 1214836"/>
              <a:gd name="connsiteX458" fmla="*/ 1588246 w 1591811"/>
              <a:gd name="connsiteY458" fmla="*/ 617700 h 1214836"/>
              <a:gd name="connsiteX459" fmla="*/ 1591320 w 1591811"/>
              <a:gd name="connsiteY459" fmla="*/ 611758 h 1214836"/>
              <a:gd name="connsiteX460" fmla="*/ 1591874 w 1591811"/>
              <a:gd name="connsiteY460" fmla="*/ 609838 h 1214836"/>
              <a:gd name="connsiteX461" fmla="*/ 1591382 w 1591811"/>
              <a:gd name="connsiteY461" fmla="*/ 608167 h 1214836"/>
              <a:gd name="connsiteX462" fmla="*/ 1588002 w 1591811"/>
              <a:gd name="connsiteY462" fmla="*/ 606373 h 1214836"/>
              <a:gd name="connsiteX463" fmla="*/ 1587633 w 1591811"/>
              <a:gd name="connsiteY463" fmla="*/ 605320 h 1214836"/>
              <a:gd name="connsiteX464" fmla="*/ 1587940 w 1591811"/>
              <a:gd name="connsiteY464" fmla="*/ 604887 h 1214836"/>
              <a:gd name="connsiteX465" fmla="*/ 1587265 w 1591811"/>
              <a:gd name="connsiteY465" fmla="*/ 603587 h 1214836"/>
              <a:gd name="connsiteX466" fmla="*/ 1585481 w 1591811"/>
              <a:gd name="connsiteY466" fmla="*/ 603463 h 1214836"/>
              <a:gd name="connsiteX467" fmla="*/ 1584806 w 1591811"/>
              <a:gd name="connsiteY467" fmla="*/ 602720 h 1214836"/>
              <a:gd name="connsiteX468" fmla="*/ 1585605 w 1591811"/>
              <a:gd name="connsiteY468" fmla="*/ 601298 h 1214836"/>
              <a:gd name="connsiteX469" fmla="*/ 1584868 w 1591811"/>
              <a:gd name="connsiteY469" fmla="*/ 600369 h 1214836"/>
              <a:gd name="connsiteX470" fmla="*/ 1578474 w 1591811"/>
              <a:gd name="connsiteY470" fmla="*/ 597831 h 1214836"/>
              <a:gd name="connsiteX471" fmla="*/ 1577984 w 1591811"/>
              <a:gd name="connsiteY471" fmla="*/ 596903 h 1214836"/>
              <a:gd name="connsiteX472" fmla="*/ 1578906 w 1591811"/>
              <a:gd name="connsiteY472" fmla="*/ 595603 h 1214836"/>
              <a:gd name="connsiteX473" fmla="*/ 1579152 w 1591811"/>
              <a:gd name="connsiteY473" fmla="*/ 594427 h 1214836"/>
              <a:gd name="connsiteX474" fmla="*/ 1577371 w 1591811"/>
              <a:gd name="connsiteY474" fmla="*/ 591580 h 1214836"/>
              <a:gd name="connsiteX475" fmla="*/ 1577186 w 1591811"/>
              <a:gd name="connsiteY475" fmla="*/ 590467 h 1214836"/>
              <a:gd name="connsiteX476" fmla="*/ 1578908 w 1591811"/>
              <a:gd name="connsiteY476" fmla="*/ 587742 h 1214836"/>
              <a:gd name="connsiteX477" fmla="*/ 1579093 w 1591811"/>
              <a:gd name="connsiteY477" fmla="*/ 586134 h 1214836"/>
              <a:gd name="connsiteX478" fmla="*/ 1578048 w 1591811"/>
              <a:gd name="connsiteY478" fmla="*/ 582420 h 1214836"/>
              <a:gd name="connsiteX479" fmla="*/ 1576880 w 1591811"/>
              <a:gd name="connsiteY479" fmla="*/ 580440 h 1214836"/>
              <a:gd name="connsiteX480" fmla="*/ 1576880 w 1591811"/>
              <a:gd name="connsiteY480" fmla="*/ 579773 h 1214836"/>
              <a:gd name="connsiteX481" fmla="*/ 1576880 w 1591811"/>
              <a:gd name="connsiteY481" fmla="*/ 579389 h 1214836"/>
              <a:gd name="connsiteX482" fmla="*/ 1578049 w 1591811"/>
              <a:gd name="connsiteY482" fmla="*/ 578151 h 1214836"/>
              <a:gd name="connsiteX483" fmla="*/ 1577987 w 1591811"/>
              <a:gd name="connsiteY483" fmla="*/ 576789 h 1214836"/>
              <a:gd name="connsiteX484" fmla="*/ 1576512 w 1591811"/>
              <a:gd name="connsiteY484" fmla="*/ 575180 h 1214836"/>
              <a:gd name="connsiteX485" fmla="*/ 1576575 w 1591811"/>
              <a:gd name="connsiteY485" fmla="*/ 574191 h 1214836"/>
              <a:gd name="connsiteX486" fmla="*/ 1577804 w 1591811"/>
              <a:gd name="connsiteY486" fmla="*/ 573262 h 1214836"/>
              <a:gd name="connsiteX487" fmla="*/ 1577927 w 1591811"/>
              <a:gd name="connsiteY487" fmla="*/ 572582 h 1214836"/>
              <a:gd name="connsiteX488" fmla="*/ 1577312 w 1591811"/>
              <a:gd name="connsiteY488" fmla="*/ 571529 h 1214836"/>
              <a:gd name="connsiteX489" fmla="*/ 1577497 w 1591811"/>
              <a:gd name="connsiteY489" fmla="*/ 570415 h 1214836"/>
              <a:gd name="connsiteX490" fmla="*/ 1574967 w 1591811"/>
              <a:gd name="connsiteY490" fmla="*/ 567796 h 1214836"/>
              <a:gd name="connsiteX491" fmla="*/ 1577011 w 1591811"/>
              <a:gd name="connsiteY491" fmla="*/ 564216 h 1214836"/>
              <a:gd name="connsiteX492" fmla="*/ 1577634 w 1591811"/>
              <a:gd name="connsiteY492" fmla="*/ 562177 h 1214836"/>
              <a:gd name="connsiteX493" fmla="*/ 1578327 w 1591811"/>
              <a:gd name="connsiteY493" fmla="*/ 558591 h 1214836"/>
              <a:gd name="connsiteX494" fmla="*/ 1577722 w 1591811"/>
              <a:gd name="connsiteY494" fmla="*/ 556301 h 1214836"/>
              <a:gd name="connsiteX495" fmla="*/ 1577848 w 1591811"/>
              <a:gd name="connsiteY495" fmla="*/ 555498 h 1214836"/>
              <a:gd name="connsiteX496" fmla="*/ 1579393 w 1591811"/>
              <a:gd name="connsiteY496" fmla="*/ 553833 h 1214836"/>
              <a:gd name="connsiteX497" fmla="*/ 1580097 w 1591811"/>
              <a:gd name="connsiteY497" fmla="*/ 547527 h 1214836"/>
              <a:gd name="connsiteX498" fmla="*/ 1581717 w 1591811"/>
              <a:gd name="connsiteY498" fmla="*/ 542646 h 1214836"/>
              <a:gd name="connsiteX499" fmla="*/ 1581060 w 1591811"/>
              <a:gd name="connsiteY499" fmla="*/ 539552 h 1214836"/>
              <a:gd name="connsiteX500" fmla="*/ 1580994 w 1591811"/>
              <a:gd name="connsiteY500" fmla="*/ 539240 h 1214836"/>
              <a:gd name="connsiteX501" fmla="*/ 1582250 w 1591811"/>
              <a:gd name="connsiteY501" fmla="*/ 533182 h 1214836"/>
              <a:gd name="connsiteX502" fmla="*/ 1582337 w 1591811"/>
              <a:gd name="connsiteY502" fmla="*/ 527676 h 1214836"/>
              <a:gd name="connsiteX503" fmla="*/ 1584753 w 1591811"/>
              <a:gd name="connsiteY503" fmla="*/ 523292 h 1214836"/>
              <a:gd name="connsiteX504" fmla="*/ 1585756 w 1591811"/>
              <a:gd name="connsiteY504" fmla="*/ 519028 h 1214836"/>
              <a:gd name="connsiteX505" fmla="*/ 1587554 w 1591811"/>
              <a:gd name="connsiteY505" fmla="*/ 515571 h 1214836"/>
              <a:gd name="connsiteX506" fmla="*/ 1588818 w 1591811"/>
              <a:gd name="connsiteY506" fmla="*/ 508089 h 1214836"/>
              <a:gd name="connsiteX507" fmla="*/ 1589436 w 1591811"/>
              <a:gd name="connsiteY507" fmla="*/ 507164 h 1214836"/>
              <a:gd name="connsiteX508" fmla="*/ 1589131 w 1591811"/>
              <a:gd name="connsiteY508" fmla="*/ 504441 h 1214836"/>
              <a:gd name="connsiteX509" fmla="*/ 1589082 w 1591811"/>
              <a:gd name="connsiteY509" fmla="*/ 504006 h 1214836"/>
              <a:gd name="connsiteX510" fmla="*/ 1589638 w 1591811"/>
              <a:gd name="connsiteY510" fmla="*/ 502979 h 1214836"/>
              <a:gd name="connsiteX511" fmla="*/ 1589950 w 1591811"/>
              <a:gd name="connsiteY511" fmla="*/ 502402 h 1214836"/>
              <a:gd name="connsiteX512" fmla="*/ 1591556 w 1591811"/>
              <a:gd name="connsiteY512" fmla="*/ 500737 h 1214836"/>
              <a:gd name="connsiteX513" fmla="*/ 1591992 w 1591811"/>
              <a:gd name="connsiteY513" fmla="*/ 499439 h 1214836"/>
              <a:gd name="connsiteX514" fmla="*/ 1591631 w 1591811"/>
              <a:gd name="connsiteY514" fmla="*/ 497644 h 1214836"/>
              <a:gd name="connsiteX515" fmla="*/ 1591286 w 1591811"/>
              <a:gd name="connsiteY515" fmla="*/ 497176 h 1214836"/>
              <a:gd name="connsiteX516" fmla="*/ 1590898 w 1591811"/>
              <a:gd name="connsiteY516" fmla="*/ 496651 h 1214836"/>
              <a:gd name="connsiteX517" fmla="*/ 1589610 w 1591811"/>
              <a:gd name="connsiteY517" fmla="*/ 495964 h 1214836"/>
              <a:gd name="connsiteX518" fmla="*/ 1587896 w 1591811"/>
              <a:gd name="connsiteY518" fmla="*/ 494287 h 1214836"/>
              <a:gd name="connsiteX519" fmla="*/ 1587471 w 1591811"/>
              <a:gd name="connsiteY519" fmla="*/ 494148 h 1214836"/>
              <a:gd name="connsiteX520" fmla="*/ 1586786 w 1591811"/>
              <a:gd name="connsiteY520" fmla="*/ 493924 h 1214836"/>
              <a:gd name="connsiteX521" fmla="*/ 1586361 w 1591811"/>
              <a:gd name="connsiteY521" fmla="*/ 493785 h 1214836"/>
              <a:gd name="connsiteX522" fmla="*/ 1582239 w 1591811"/>
              <a:gd name="connsiteY522" fmla="*/ 494511 h 1214836"/>
              <a:gd name="connsiteX523" fmla="*/ 1581706 w 1591811"/>
              <a:gd name="connsiteY523" fmla="*/ 494432 h 1214836"/>
              <a:gd name="connsiteX524" fmla="*/ 1580947 w 1591811"/>
              <a:gd name="connsiteY524" fmla="*/ 494320 h 1214836"/>
              <a:gd name="connsiteX525" fmla="*/ 1579173 w 1591811"/>
              <a:gd name="connsiteY525" fmla="*/ 492518 h 1214836"/>
              <a:gd name="connsiteX526" fmla="*/ 1577515 w 1591811"/>
              <a:gd name="connsiteY526" fmla="*/ 491955 h 1214836"/>
              <a:gd name="connsiteX527" fmla="*/ 1576293 w 1591811"/>
              <a:gd name="connsiteY527" fmla="*/ 490031 h 1214836"/>
              <a:gd name="connsiteX528" fmla="*/ 1574081 w 1591811"/>
              <a:gd name="connsiteY528" fmla="*/ 489776 h 1214836"/>
              <a:gd name="connsiteX529" fmla="*/ 1573509 w 1591811"/>
              <a:gd name="connsiteY529" fmla="*/ 489277 h 1214836"/>
              <a:gd name="connsiteX530" fmla="*/ 1572366 w 1591811"/>
              <a:gd name="connsiteY530" fmla="*/ 488283 h 1214836"/>
              <a:gd name="connsiteX531" fmla="*/ 1571193 w 1591811"/>
              <a:gd name="connsiteY531" fmla="*/ 487190 h 1214836"/>
              <a:gd name="connsiteX532" fmla="*/ 1570099 w 1591811"/>
              <a:gd name="connsiteY532" fmla="*/ 486170 h 1214836"/>
              <a:gd name="connsiteX533" fmla="*/ 1559955 w 1591811"/>
              <a:gd name="connsiteY533" fmla="*/ 485881 h 1214836"/>
              <a:gd name="connsiteX534" fmla="*/ 1558022 w 1591811"/>
              <a:gd name="connsiteY534" fmla="*/ 485297 h 1214836"/>
              <a:gd name="connsiteX535" fmla="*/ 1552893 w 1591811"/>
              <a:gd name="connsiteY535" fmla="*/ 483749 h 1214836"/>
              <a:gd name="connsiteX536" fmla="*/ 1549340 w 1591811"/>
              <a:gd name="connsiteY536" fmla="*/ 480578 h 1214836"/>
              <a:gd name="connsiteX537" fmla="*/ 1547876 w 1591811"/>
              <a:gd name="connsiteY537" fmla="*/ 477602 h 1214836"/>
              <a:gd name="connsiteX538" fmla="*/ 1546648 w 1591811"/>
              <a:gd name="connsiteY538" fmla="*/ 472566 h 1214836"/>
              <a:gd name="connsiteX539" fmla="*/ 1546487 w 1591811"/>
              <a:gd name="connsiteY539" fmla="*/ 471904 h 1214836"/>
              <a:gd name="connsiteX540" fmla="*/ 1542384 w 1591811"/>
              <a:gd name="connsiteY540" fmla="*/ 467803 h 1214836"/>
              <a:gd name="connsiteX541" fmla="*/ 1540481 w 1591811"/>
              <a:gd name="connsiteY541" fmla="*/ 467239 h 1214836"/>
              <a:gd name="connsiteX542" fmla="*/ 1537294 w 1591811"/>
              <a:gd name="connsiteY542" fmla="*/ 464689 h 1214836"/>
              <a:gd name="connsiteX543" fmla="*/ 1536821 w 1591811"/>
              <a:gd name="connsiteY543" fmla="*/ 463921 h 1214836"/>
              <a:gd name="connsiteX544" fmla="*/ 1536682 w 1591811"/>
              <a:gd name="connsiteY544" fmla="*/ 463695 h 1214836"/>
              <a:gd name="connsiteX545" fmla="*/ 1536483 w 1591811"/>
              <a:gd name="connsiteY545" fmla="*/ 462955 h 1214836"/>
              <a:gd name="connsiteX546" fmla="*/ 1535896 w 1591811"/>
              <a:gd name="connsiteY546" fmla="*/ 460785 h 1214836"/>
              <a:gd name="connsiteX547" fmla="*/ 1534732 w 1591811"/>
              <a:gd name="connsiteY547" fmla="*/ 459604 h 1214836"/>
              <a:gd name="connsiteX548" fmla="*/ 1536834 w 1591811"/>
              <a:gd name="connsiteY548" fmla="*/ 457013 h 1214836"/>
              <a:gd name="connsiteX549" fmla="*/ 1538819 w 1591811"/>
              <a:gd name="connsiteY549" fmla="*/ 452750 h 1214836"/>
              <a:gd name="connsiteX550" fmla="*/ 1542093 w 1591811"/>
              <a:gd name="connsiteY550" fmla="*/ 449421 h 1214836"/>
              <a:gd name="connsiteX551" fmla="*/ 1543081 w 1591811"/>
              <a:gd name="connsiteY551" fmla="*/ 445714 h 1214836"/>
              <a:gd name="connsiteX552" fmla="*/ 1543344 w 1591811"/>
              <a:gd name="connsiteY552" fmla="*/ 444723 h 1214836"/>
              <a:gd name="connsiteX553" fmla="*/ 1544461 w 1591811"/>
              <a:gd name="connsiteY553" fmla="*/ 442499 h 1214836"/>
              <a:gd name="connsiteX554" fmla="*/ 1543805 w 1591811"/>
              <a:gd name="connsiteY554" fmla="*/ 437545 h 1214836"/>
              <a:gd name="connsiteX555" fmla="*/ 1544632 w 1591811"/>
              <a:gd name="connsiteY555" fmla="*/ 430864 h 1214836"/>
              <a:gd name="connsiteX556" fmla="*/ 1544529 w 1591811"/>
              <a:gd name="connsiteY556" fmla="*/ 429884 h 1214836"/>
              <a:gd name="connsiteX557" fmla="*/ 1544400 w 1591811"/>
              <a:gd name="connsiteY557" fmla="*/ 428671 h 1214836"/>
              <a:gd name="connsiteX558" fmla="*/ 1544366 w 1591811"/>
              <a:gd name="connsiteY558" fmla="*/ 428352 h 1214836"/>
              <a:gd name="connsiteX559" fmla="*/ 1544338 w 1591811"/>
              <a:gd name="connsiteY559" fmla="*/ 428077 h 1214836"/>
              <a:gd name="connsiteX560" fmla="*/ 1543538 w 1591811"/>
              <a:gd name="connsiteY560" fmla="*/ 426289 h 1214836"/>
              <a:gd name="connsiteX561" fmla="*/ 1542510 w 1591811"/>
              <a:gd name="connsiteY561" fmla="*/ 423985 h 1214836"/>
              <a:gd name="connsiteX562" fmla="*/ 1542394 w 1591811"/>
              <a:gd name="connsiteY562" fmla="*/ 422374 h 1214836"/>
              <a:gd name="connsiteX563" fmla="*/ 1540307 w 1591811"/>
              <a:gd name="connsiteY563" fmla="*/ 420943 h 1214836"/>
              <a:gd name="connsiteX564" fmla="*/ 1537170 w 1591811"/>
              <a:gd name="connsiteY564" fmla="*/ 421241 h 1214836"/>
              <a:gd name="connsiteX565" fmla="*/ 1536187 w 1591811"/>
              <a:gd name="connsiteY565" fmla="*/ 420989 h 1214836"/>
              <a:gd name="connsiteX566" fmla="*/ 1534593 w 1591811"/>
              <a:gd name="connsiteY566" fmla="*/ 419745 h 1214836"/>
              <a:gd name="connsiteX567" fmla="*/ 1533679 w 1591811"/>
              <a:gd name="connsiteY567" fmla="*/ 417822 h 1214836"/>
              <a:gd name="connsiteX568" fmla="*/ 1533350 w 1591811"/>
              <a:gd name="connsiteY568" fmla="*/ 415845 h 1214836"/>
              <a:gd name="connsiteX569" fmla="*/ 1533018 w 1591811"/>
              <a:gd name="connsiteY569" fmla="*/ 413858 h 1214836"/>
              <a:gd name="connsiteX570" fmla="*/ 1526545 w 1591811"/>
              <a:gd name="connsiteY570" fmla="*/ 411554 h 1214836"/>
              <a:gd name="connsiteX571" fmla="*/ 1524432 w 1591811"/>
              <a:gd name="connsiteY571" fmla="*/ 409100 h 1214836"/>
              <a:gd name="connsiteX572" fmla="*/ 1519878 w 1591811"/>
              <a:gd name="connsiteY572" fmla="*/ 408503 h 1214836"/>
              <a:gd name="connsiteX573" fmla="*/ 1507525 w 1591811"/>
              <a:gd name="connsiteY573" fmla="*/ 408544 h 1214836"/>
              <a:gd name="connsiteX574" fmla="*/ 1458873 w 1591811"/>
              <a:gd name="connsiteY574" fmla="*/ 408706 h 1214836"/>
              <a:gd name="connsiteX575" fmla="*/ 1456085 w 1591811"/>
              <a:gd name="connsiteY575" fmla="*/ 409981 h 1214836"/>
              <a:gd name="connsiteX576" fmla="*/ 1453683 w 1591811"/>
              <a:gd name="connsiteY576" fmla="*/ 410531 h 1214836"/>
              <a:gd name="connsiteX577" fmla="*/ 1453412 w 1591811"/>
              <a:gd name="connsiteY577" fmla="*/ 410613 h 1214836"/>
              <a:gd name="connsiteX578" fmla="*/ 1452694 w 1591811"/>
              <a:gd name="connsiteY578" fmla="*/ 410832 h 1214836"/>
              <a:gd name="connsiteX579" fmla="*/ 1452083 w 1591811"/>
              <a:gd name="connsiteY579" fmla="*/ 411020 h 1214836"/>
              <a:gd name="connsiteX580" fmla="*/ 1450660 w 1591811"/>
              <a:gd name="connsiteY580" fmla="*/ 412871 h 1214836"/>
              <a:gd name="connsiteX581" fmla="*/ 1448191 w 1591811"/>
              <a:gd name="connsiteY581" fmla="*/ 414905 h 1214836"/>
              <a:gd name="connsiteX582" fmla="*/ 1447161 w 1591811"/>
              <a:gd name="connsiteY582" fmla="*/ 415197 h 1214836"/>
              <a:gd name="connsiteX583" fmla="*/ 1446468 w 1591811"/>
              <a:gd name="connsiteY583" fmla="*/ 415394 h 1214836"/>
              <a:gd name="connsiteX584" fmla="*/ 1444159 w 1591811"/>
              <a:gd name="connsiteY584" fmla="*/ 414978 h 1214836"/>
              <a:gd name="connsiteX585" fmla="*/ 1442963 w 1591811"/>
              <a:gd name="connsiteY585" fmla="*/ 414763 h 1214836"/>
              <a:gd name="connsiteX586" fmla="*/ 1441418 w 1591811"/>
              <a:gd name="connsiteY586" fmla="*/ 417171 h 1214836"/>
              <a:gd name="connsiteX587" fmla="*/ 1436673 w 1591811"/>
              <a:gd name="connsiteY587" fmla="*/ 419199 h 1214836"/>
              <a:gd name="connsiteX588" fmla="*/ 1434946 w 1591811"/>
              <a:gd name="connsiteY588" fmla="*/ 420430 h 1214836"/>
              <a:gd name="connsiteX589" fmla="*/ 1433897 w 1591811"/>
              <a:gd name="connsiteY589" fmla="*/ 421478 h 1214836"/>
              <a:gd name="connsiteX590" fmla="*/ 1433645 w 1591811"/>
              <a:gd name="connsiteY590" fmla="*/ 423087 h 1214836"/>
              <a:gd name="connsiteX591" fmla="*/ 1432350 w 1591811"/>
              <a:gd name="connsiteY591" fmla="*/ 423826 h 1214836"/>
              <a:gd name="connsiteX592" fmla="*/ 1431670 w 1591811"/>
              <a:gd name="connsiteY592" fmla="*/ 425123 h 1214836"/>
              <a:gd name="connsiteX593" fmla="*/ 1430993 w 1591811"/>
              <a:gd name="connsiteY593" fmla="*/ 425244 h 1214836"/>
              <a:gd name="connsiteX594" fmla="*/ 1429905 w 1591811"/>
              <a:gd name="connsiteY594" fmla="*/ 424693 h 1214836"/>
              <a:gd name="connsiteX595" fmla="*/ 1428656 w 1591811"/>
              <a:gd name="connsiteY595" fmla="*/ 424864 h 1214836"/>
              <a:gd name="connsiteX596" fmla="*/ 1426992 w 1591811"/>
              <a:gd name="connsiteY596" fmla="*/ 425788 h 1214836"/>
              <a:gd name="connsiteX597" fmla="*/ 1426071 w 1591811"/>
              <a:gd name="connsiteY597" fmla="*/ 425221 h 1214836"/>
              <a:gd name="connsiteX598" fmla="*/ 1425273 w 1591811"/>
              <a:gd name="connsiteY598" fmla="*/ 424730 h 1214836"/>
              <a:gd name="connsiteX599" fmla="*/ 1422999 w 1591811"/>
              <a:gd name="connsiteY599" fmla="*/ 424536 h 1214836"/>
              <a:gd name="connsiteX600" fmla="*/ 1420789 w 1591811"/>
              <a:gd name="connsiteY600" fmla="*/ 423229 h 1214836"/>
              <a:gd name="connsiteX601" fmla="*/ 1415242 w 1591811"/>
              <a:gd name="connsiteY601" fmla="*/ 426738 h 1214836"/>
              <a:gd name="connsiteX602" fmla="*/ 1415171 w 1591811"/>
              <a:gd name="connsiteY602" fmla="*/ 429027 h 1214836"/>
              <a:gd name="connsiteX603" fmla="*/ 1414172 w 1591811"/>
              <a:gd name="connsiteY603" fmla="*/ 432986 h 1214836"/>
              <a:gd name="connsiteX604" fmla="*/ 1414777 w 1591811"/>
              <a:gd name="connsiteY604" fmla="*/ 435772 h 1214836"/>
              <a:gd name="connsiteX605" fmla="*/ 1414344 w 1591811"/>
              <a:gd name="connsiteY605" fmla="*/ 436390 h 1214836"/>
              <a:gd name="connsiteX606" fmla="*/ 1412436 w 1591811"/>
              <a:gd name="connsiteY606" fmla="*/ 436879 h 1214836"/>
              <a:gd name="connsiteX607" fmla="*/ 1408068 w 1591811"/>
              <a:gd name="connsiteY607" fmla="*/ 436802 h 1214836"/>
              <a:gd name="connsiteX608" fmla="*/ 1407879 w 1591811"/>
              <a:gd name="connsiteY608" fmla="*/ 436755 h 1214836"/>
              <a:gd name="connsiteX609" fmla="*/ 1404813 w 1591811"/>
              <a:gd name="connsiteY609" fmla="*/ 435986 h 1214836"/>
              <a:gd name="connsiteX610" fmla="*/ 1403331 w 1591811"/>
              <a:gd name="connsiteY610" fmla="*/ 434839 h 1214836"/>
              <a:gd name="connsiteX611" fmla="*/ 1402728 w 1591811"/>
              <a:gd name="connsiteY611" fmla="*/ 434371 h 1214836"/>
              <a:gd name="connsiteX612" fmla="*/ 1402069 w 1591811"/>
              <a:gd name="connsiteY612" fmla="*/ 434258 h 1214836"/>
              <a:gd name="connsiteX613" fmla="*/ 1401253 w 1591811"/>
              <a:gd name="connsiteY613" fmla="*/ 434119 h 1214836"/>
              <a:gd name="connsiteX614" fmla="*/ 1398187 w 1591811"/>
              <a:gd name="connsiteY614" fmla="*/ 430952 h 1214836"/>
              <a:gd name="connsiteX615" fmla="*/ 1396792 w 1591811"/>
              <a:gd name="connsiteY615" fmla="*/ 430911 h 1214836"/>
              <a:gd name="connsiteX616" fmla="*/ 1395790 w 1591811"/>
              <a:gd name="connsiteY616" fmla="*/ 430882 h 1214836"/>
              <a:gd name="connsiteX617" fmla="*/ 1394009 w 1591811"/>
              <a:gd name="connsiteY617" fmla="*/ 429948 h 1214836"/>
              <a:gd name="connsiteX618" fmla="*/ 1392780 w 1591811"/>
              <a:gd name="connsiteY618" fmla="*/ 429883 h 1214836"/>
              <a:gd name="connsiteX619" fmla="*/ 1390316 w 1591811"/>
              <a:gd name="connsiteY619" fmla="*/ 430741 h 1214836"/>
              <a:gd name="connsiteX620" fmla="*/ 1388409 w 1591811"/>
              <a:gd name="connsiteY620" fmla="*/ 430859 h 1214836"/>
              <a:gd name="connsiteX621" fmla="*/ 1386874 w 1591811"/>
              <a:gd name="connsiteY621" fmla="*/ 430049 h 1214836"/>
              <a:gd name="connsiteX622" fmla="*/ 1384416 w 1591811"/>
              <a:gd name="connsiteY622" fmla="*/ 429730 h 1214836"/>
              <a:gd name="connsiteX623" fmla="*/ 1382012 w 1591811"/>
              <a:gd name="connsiteY623" fmla="*/ 430837 h 1214836"/>
              <a:gd name="connsiteX624" fmla="*/ 1380369 w 1591811"/>
              <a:gd name="connsiteY624" fmla="*/ 430605 h 1214836"/>
              <a:gd name="connsiteX625" fmla="*/ 1377526 w 1591811"/>
              <a:gd name="connsiteY625" fmla="*/ 430205 h 1214836"/>
              <a:gd name="connsiteX626" fmla="*/ 1375302 w 1591811"/>
              <a:gd name="connsiteY626" fmla="*/ 432796 h 1214836"/>
              <a:gd name="connsiteX627" fmla="*/ 1375284 w 1591811"/>
              <a:gd name="connsiteY627" fmla="*/ 432976 h 1214836"/>
              <a:gd name="connsiteX628" fmla="*/ 1375089 w 1591811"/>
              <a:gd name="connsiteY628" fmla="*/ 435023 h 1214836"/>
              <a:gd name="connsiteX629" fmla="*/ 1374664 w 1591811"/>
              <a:gd name="connsiteY629" fmla="*/ 439479 h 1214836"/>
              <a:gd name="connsiteX630" fmla="*/ 1374046 w 1591811"/>
              <a:gd name="connsiteY630" fmla="*/ 440383 h 1214836"/>
              <a:gd name="connsiteX631" fmla="*/ 1373735 w 1591811"/>
              <a:gd name="connsiteY631" fmla="*/ 440838 h 1214836"/>
              <a:gd name="connsiteX632" fmla="*/ 1372318 w 1591811"/>
              <a:gd name="connsiteY632" fmla="*/ 441886 h 1214836"/>
              <a:gd name="connsiteX633" fmla="*/ 1371149 w 1591811"/>
              <a:gd name="connsiteY633" fmla="*/ 442192 h 1214836"/>
              <a:gd name="connsiteX634" fmla="*/ 1369921 w 1591811"/>
              <a:gd name="connsiteY634" fmla="*/ 441691 h 1214836"/>
              <a:gd name="connsiteX635" fmla="*/ 1369590 w 1591811"/>
              <a:gd name="connsiteY635" fmla="*/ 441760 h 1214836"/>
              <a:gd name="connsiteX636" fmla="*/ 1369267 w 1591811"/>
              <a:gd name="connsiteY636" fmla="*/ 441829 h 1214836"/>
              <a:gd name="connsiteX637" fmla="*/ 1368750 w 1591811"/>
              <a:gd name="connsiteY637" fmla="*/ 441937 h 1214836"/>
              <a:gd name="connsiteX638" fmla="*/ 1367267 w 1591811"/>
              <a:gd name="connsiteY638" fmla="*/ 444036 h 1214836"/>
              <a:gd name="connsiteX639" fmla="*/ 1365455 w 1591811"/>
              <a:gd name="connsiteY639" fmla="*/ 444102 h 1214836"/>
              <a:gd name="connsiteX640" fmla="*/ 1364131 w 1591811"/>
              <a:gd name="connsiteY640" fmla="*/ 444149 h 1214836"/>
              <a:gd name="connsiteX641" fmla="*/ 1361845 w 1591811"/>
              <a:gd name="connsiteY641" fmla="*/ 447176 h 1214836"/>
              <a:gd name="connsiteX642" fmla="*/ 1357783 w 1591811"/>
              <a:gd name="connsiteY642" fmla="*/ 447967 h 1214836"/>
              <a:gd name="connsiteX643" fmla="*/ 1357167 w 1591811"/>
              <a:gd name="connsiteY643" fmla="*/ 447655 h 1214836"/>
              <a:gd name="connsiteX644" fmla="*/ 1355940 w 1591811"/>
              <a:gd name="connsiteY644" fmla="*/ 447033 h 1214836"/>
              <a:gd name="connsiteX645" fmla="*/ 1355043 w 1591811"/>
              <a:gd name="connsiteY645" fmla="*/ 447164 h 1214836"/>
              <a:gd name="connsiteX646" fmla="*/ 1354590 w 1591811"/>
              <a:gd name="connsiteY646" fmla="*/ 447231 h 1214836"/>
              <a:gd name="connsiteX647" fmla="*/ 1353049 w 1591811"/>
              <a:gd name="connsiteY647" fmla="*/ 447457 h 1214836"/>
              <a:gd name="connsiteX648" fmla="*/ 1352114 w 1591811"/>
              <a:gd name="connsiteY648" fmla="*/ 447356 h 1214836"/>
              <a:gd name="connsiteX649" fmla="*/ 1351735 w 1591811"/>
              <a:gd name="connsiteY649" fmla="*/ 447315 h 1214836"/>
              <a:gd name="connsiteX650" fmla="*/ 1350098 w 1591811"/>
              <a:gd name="connsiteY650" fmla="*/ 447138 h 1214836"/>
              <a:gd name="connsiteX651" fmla="*/ 1349585 w 1591811"/>
              <a:gd name="connsiteY651" fmla="*/ 447584 h 1214836"/>
              <a:gd name="connsiteX652" fmla="*/ 1348679 w 1591811"/>
              <a:gd name="connsiteY652" fmla="*/ 448373 h 1214836"/>
              <a:gd name="connsiteX653" fmla="*/ 1344867 w 1591811"/>
              <a:gd name="connsiteY653" fmla="*/ 448055 h 1214836"/>
              <a:gd name="connsiteX654" fmla="*/ 1344113 w 1591811"/>
              <a:gd name="connsiteY654" fmla="*/ 447993 h 1214836"/>
              <a:gd name="connsiteX655" fmla="*/ 1343268 w 1591811"/>
              <a:gd name="connsiteY655" fmla="*/ 447923 h 1214836"/>
              <a:gd name="connsiteX656" fmla="*/ 1341730 w 1591811"/>
              <a:gd name="connsiteY656" fmla="*/ 448536 h 1214836"/>
              <a:gd name="connsiteX657" fmla="*/ 1338374 w 1591811"/>
              <a:gd name="connsiteY657" fmla="*/ 448644 h 1214836"/>
              <a:gd name="connsiteX658" fmla="*/ 1338145 w 1591811"/>
              <a:gd name="connsiteY658" fmla="*/ 448652 h 1214836"/>
              <a:gd name="connsiteX659" fmla="*/ 1332934 w 1591811"/>
              <a:gd name="connsiteY659" fmla="*/ 448819 h 1214836"/>
              <a:gd name="connsiteX660" fmla="*/ 1328501 w 1591811"/>
              <a:gd name="connsiteY660" fmla="*/ 450106 h 1214836"/>
              <a:gd name="connsiteX661" fmla="*/ 1318892 w 1591811"/>
              <a:gd name="connsiteY661" fmla="*/ 454843 h 1214836"/>
              <a:gd name="connsiteX662" fmla="*/ 1318301 w 1591811"/>
              <a:gd name="connsiteY662" fmla="*/ 454893 h 1214836"/>
              <a:gd name="connsiteX663" fmla="*/ 1318058 w 1591811"/>
              <a:gd name="connsiteY663" fmla="*/ 454913 h 1214836"/>
              <a:gd name="connsiteX664" fmla="*/ 1317477 w 1591811"/>
              <a:gd name="connsiteY664" fmla="*/ 454962 h 1214836"/>
              <a:gd name="connsiteX665" fmla="*/ 1316877 w 1591811"/>
              <a:gd name="connsiteY665" fmla="*/ 455485 h 1214836"/>
              <a:gd name="connsiteX666" fmla="*/ 1316058 w 1591811"/>
              <a:gd name="connsiteY666" fmla="*/ 456197 h 1214836"/>
              <a:gd name="connsiteX667" fmla="*/ 1313403 w 1591811"/>
              <a:gd name="connsiteY667" fmla="*/ 459840 h 1214836"/>
              <a:gd name="connsiteX668" fmla="*/ 1313645 w 1591811"/>
              <a:gd name="connsiteY668" fmla="*/ 460955 h 1214836"/>
              <a:gd name="connsiteX669" fmla="*/ 1312842 w 1591811"/>
              <a:gd name="connsiteY669" fmla="*/ 463895 h 1214836"/>
              <a:gd name="connsiteX670" fmla="*/ 1312649 w 1591811"/>
              <a:gd name="connsiteY670" fmla="*/ 464603 h 1214836"/>
              <a:gd name="connsiteX671" fmla="*/ 1311297 w 1591811"/>
              <a:gd name="connsiteY671" fmla="*/ 464289 h 1214836"/>
              <a:gd name="connsiteX672" fmla="*/ 1308836 w 1591811"/>
              <a:gd name="connsiteY672" fmla="*/ 465087 h 1214836"/>
              <a:gd name="connsiteX673" fmla="*/ 1308226 w 1591811"/>
              <a:gd name="connsiteY673" fmla="*/ 464376 h 1214836"/>
              <a:gd name="connsiteX674" fmla="*/ 1307972 w 1591811"/>
              <a:gd name="connsiteY674" fmla="*/ 464147 h 1214836"/>
              <a:gd name="connsiteX675" fmla="*/ 1307367 w 1591811"/>
              <a:gd name="connsiteY675" fmla="*/ 464065 h 1214836"/>
              <a:gd name="connsiteX676" fmla="*/ 1307116 w 1591811"/>
              <a:gd name="connsiteY676" fmla="*/ 464031 h 1214836"/>
              <a:gd name="connsiteX677" fmla="*/ 1306839 w 1591811"/>
              <a:gd name="connsiteY677" fmla="*/ 464307 h 1214836"/>
              <a:gd name="connsiteX678" fmla="*/ 1306561 w 1591811"/>
              <a:gd name="connsiteY678" fmla="*/ 464585 h 1214836"/>
              <a:gd name="connsiteX679" fmla="*/ 1306185 w 1591811"/>
              <a:gd name="connsiteY679" fmla="*/ 464521 h 1214836"/>
              <a:gd name="connsiteX680" fmla="*/ 1305454 w 1591811"/>
              <a:gd name="connsiteY680" fmla="*/ 464397 h 1214836"/>
              <a:gd name="connsiteX681" fmla="*/ 1304776 w 1591811"/>
              <a:gd name="connsiteY681" fmla="*/ 465138 h 1214836"/>
              <a:gd name="connsiteX682" fmla="*/ 1303056 w 1591811"/>
              <a:gd name="connsiteY682" fmla="*/ 464575 h 1214836"/>
              <a:gd name="connsiteX683" fmla="*/ 1302755 w 1591811"/>
              <a:gd name="connsiteY683" fmla="*/ 464716 h 1214836"/>
              <a:gd name="connsiteX684" fmla="*/ 1302132 w 1591811"/>
              <a:gd name="connsiteY684" fmla="*/ 465005 h 1214836"/>
              <a:gd name="connsiteX685" fmla="*/ 1300913 w 1591811"/>
              <a:gd name="connsiteY685" fmla="*/ 466318 h 1214836"/>
              <a:gd name="connsiteX686" fmla="*/ 1300528 w 1591811"/>
              <a:gd name="connsiteY686" fmla="*/ 466733 h 1214836"/>
              <a:gd name="connsiteX687" fmla="*/ 1299908 w 1591811"/>
              <a:gd name="connsiteY687" fmla="*/ 468527 h 1214836"/>
              <a:gd name="connsiteX688" fmla="*/ 1299713 w 1591811"/>
              <a:gd name="connsiteY688" fmla="*/ 471374 h 1214836"/>
              <a:gd name="connsiteX689" fmla="*/ 1300752 w 1591811"/>
              <a:gd name="connsiteY689" fmla="*/ 473480 h 1214836"/>
              <a:gd name="connsiteX690" fmla="*/ 1300503 w 1591811"/>
              <a:gd name="connsiteY690" fmla="*/ 474407 h 1214836"/>
              <a:gd name="connsiteX691" fmla="*/ 1299476 w 1591811"/>
              <a:gd name="connsiteY691" fmla="*/ 475385 h 1214836"/>
              <a:gd name="connsiteX692" fmla="*/ 1299208 w 1591811"/>
              <a:gd name="connsiteY692" fmla="*/ 475642 h 1214836"/>
              <a:gd name="connsiteX693" fmla="*/ 1297915 w 1591811"/>
              <a:gd name="connsiteY693" fmla="*/ 476134 h 1214836"/>
              <a:gd name="connsiteX694" fmla="*/ 1299788 w 1591811"/>
              <a:gd name="connsiteY694" fmla="*/ 478398 h 1214836"/>
              <a:gd name="connsiteX695" fmla="*/ 1300120 w 1591811"/>
              <a:gd name="connsiteY695" fmla="*/ 478801 h 1214836"/>
              <a:gd name="connsiteX696" fmla="*/ 1300241 w 1591811"/>
              <a:gd name="connsiteY696" fmla="*/ 479543 h 1214836"/>
              <a:gd name="connsiteX697" fmla="*/ 1299808 w 1591811"/>
              <a:gd name="connsiteY697" fmla="*/ 480408 h 1214836"/>
              <a:gd name="connsiteX698" fmla="*/ 1297431 w 1591811"/>
              <a:gd name="connsiteY698" fmla="*/ 482663 h 1214836"/>
              <a:gd name="connsiteX699" fmla="*/ 1296227 w 1591811"/>
              <a:gd name="connsiteY699" fmla="*/ 483804 h 1214836"/>
              <a:gd name="connsiteX700" fmla="*/ 1293887 w 1591811"/>
              <a:gd name="connsiteY700" fmla="*/ 486023 h 1214836"/>
              <a:gd name="connsiteX701" fmla="*/ 1291305 w 1591811"/>
              <a:gd name="connsiteY701" fmla="*/ 485768 h 1214836"/>
              <a:gd name="connsiteX702" fmla="*/ 1291144 w 1591811"/>
              <a:gd name="connsiteY702" fmla="*/ 485909 h 1214836"/>
              <a:gd name="connsiteX703" fmla="*/ 1289948 w 1591811"/>
              <a:gd name="connsiteY703" fmla="*/ 486940 h 1214836"/>
              <a:gd name="connsiteX704" fmla="*/ 1289136 w 1591811"/>
              <a:gd name="connsiteY704" fmla="*/ 487094 h 1214836"/>
              <a:gd name="connsiteX705" fmla="*/ 1288657 w 1591811"/>
              <a:gd name="connsiteY705" fmla="*/ 487184 h 1214836"/>
              <a:gd name="connsiteX706" fmla="*/ 1286992 w 1591811"/>
              <a:gd name="connsiteY706" fmla="*/ 488726 h 1214836"/>
              <a:gd name="connsiteX707" fmla="*/ 1283784 w 1591811"/>
              <a:gd name="connsiteY707" fmla="*/ 491873 h 1214836"/>
              <a:gd name="connsiteX708" fmla="*/ 1283228 w 1591811"/>
              <a:gd name="connsiteY708" fmla="*/ 492985 h 1214836"/>
              <a:gd name="connsiteX709" fmla="*/ 1283647 w 1591811"/>
              <a:gd name="connsiteY709" fmla="*/ 494738 h 1214836"/>
              <a:gd name="connsiteX710" fmla="*/ 1283480 w 1591811"/>
              <a:gd name="connsiteY710" fmla="*/ 495296 h 1214836"/>
              <a:gd name="connsiteX711" fmla="*/ 1282728 w 1591811"/>
              <a:gd name="connsiteY711" fmla="*/ 495831 h 1214836"/>
              <a:gd name="connsiteX712" fmla="*/ 1281558 w 1591811"/>
              <a:gd name="connsiteY712" fmla="*/ 495951 h 1214836"/>
              <a:gd name="connsiteX713" fmla="*/ 1279287 w 1591811"/>
              <a:gd name="connsiteY713" fmla="*/ 494831 h 1214836"/>
              <a:gd name="connsiteX714" fmla="*/ 1276947 w 1591811"/>
              <a:gd name="connsiteY714" fmla="*/ 495814 h 1214836"/>
              <a:gd name="connsiteX715" fmla="*/ 1275527 w 1591811"/>
              <a:gd name="connsiteY715" fmla="*/ 497729 h 1214836"/>
              <a:gd name="connsiteX716" fmla="*/ 1274964 w 1591811"/>
              <a:gd name="connsiteY716" fmla="*/ 496852 h 1214836"/>
              <a:gd name="connsiteX717" fmla="*/ 1274732 w 1591811"/>
              <a:gd name="connsiteY717" fmla="*/ 496489 h 1214836"/>
              <a:gd name="connsiteX718" fmla="*/ 1274536 w 1591811"/>
              <a:gd name="connsiteY718" fmla="*/ 496445 h 1214836"/>
              <a:gd name="connsiteX719" fmla="*/ 1274179 w 1591811"/>
              <a:gd name="connsiteY719" fmla="*/ 496363 h 1214836"/>
              <a:gd name="connsiteX720" fmla="*/ 1273501 w 1591811"/>
              <a:gd name="connsiteY720" fmla="*/ 496857 h 1214836"/>
              <a:gd name="connsiteX721" fmla="*/ 1272210 w 1591811"/>
              <a:gd name="connsiteY721" fmla="*/ 496483 h 1214836"/>
              <a:gd name="connsiteX722" fmla="*/ 1271375 w 1591811"/>
              <a:gd name="connsiteY722" fmla="*/ 496749 h 1214836"/>
              <a:gd name="connsiteX723" fmla="*/ 1270672 w 1591811"/>
              <a:gd name="connsiteY723" fmla="*/ 496973 h 1214836"/>
              <a:gd name="connsiteX724" fmla="*/ 1269133 w 1591811"/>
              <a:gd name="connsiteY724" fmla="*/ 497464 h 1214836"/>
              <a:gd name="connsiteX725" fmla="*/ 1267931 w 1591811"/>
              <a:gd name="connsiteY725" fmla="*/ 499009 h 1214836"/>
              <a:gd name="connsiteX726" fmla="*/ 1267405 w 1591811"/>
              <a:gd name="connsiteY726" fmla="*/ 499688 h 1214836"/>
              <a:gd name="connsiteX727" fmla="*/ 1265253 w 1591811"/>
              <a:gd name="connsiteY727" fmla="*/ 499557 h 1214836"/>
              <a:gd name="connsiteX728" fmla="*/ 1264586 w 1591811"/>
              <a:gd name="connsiteY728" fmla="*/ 499905 h 1214836"/>
              <a:gd name="connsiteX729" fmla="*/ 1263837 w 1591811"/>
              <a:gd name="connsiteY729" fmla="*/ 500296 h 1214836"/>
              <a:gd name="connsiteX730" fmla="*/ 1263274 w 1591811"/>
              <a:gd name="connsiteY730" fmla="*/ 500860 h 1214836"/>
              <a:gd name="connsiteX731" fmla="*/ 1262293 w 1591811"/>
              <a:gd name="connsiteY731" fmla="*/ 501841 h 1214836"/>
              <a:gd name="connsiteX732" fmla="*/ 1261701 w 1591811"/>
              <a:gd name="connsiteY732" fmla="*/ 502433 h 1214836"/>
              <a:gd name="connsiteX733" fmla="*/ 1261370 w 1591811"/>
              <a:gd name="connsiteY733" fmla="*/ 502765 h 1214836"/>
              <a:gd name="connsiteX734" fmla="*/ 1260686 w 1591811"/>
              <a:gd name="connsiteY734" fmla="*/ 502999 h 1214836"/>
              <a:gd name="connsiteX735" fmla="*/ 1260187 w 1591811"/>
              <a:gd name="connsiteY735" fmla="*/ 503171 h 1214836"/>
              <a:gd name="connsiteX736" fmla="*/ 1259401 w 1591811"/>
              <a:gd name="connsiteY736" fmla="*/ 503440 h 1214836"/>
              <a:gd name="connsiteX737" fmla="*/ 1255514 w 1591811"/>
              <a:gd name="connsiteY737" fmla="*/ 507451 h 1214836"/>
              <a:gd name="connsiteX738" fmla="*/ 1254901 w 1591811"/>
              <a:gd name="connsiteY738" fmla="*/ 507325 h 1214836"/>
              <a:gd name="connsiteX739" fmla="*/ 1253801 w 1591811"/>
              <a:gd name="connsiteY739" fmla="*/ 505157 h 1214836"/>
              <a:gd name="connsiteX740" fmla="*/ 1252960 w 1591811"/>
              <a:gd name="connsiteY740" fmla="*/ 504258 h 1214836"/>
              <a:gd name="connsiteX741" fmla="*/ 1252757 w 1591811"/>
              <a:gd name="connsiteY741" fmla="*/ 504040 h 1214836"/>
              <a:gd name="connsiteX742" fmla="*/ 1252349 w 1591811"/>
              <a:gd name="connsiteY742" fmla="*/ 504111 h 1214836"/>
              <a:gd name="connsiteX743" fmla="*/ 1252095 w 1591811"/>
              <a:gd name="connsiteY743" fmla="*/ 504155 h 1214836"/>
              <a:gd name="connsiteX744" fmla="*/ 1250973 w 1591811"/>
              <a:gd name="connsiteY744" fmla="*/ 504346 h 1214836"/>
              <a:gd name="connsiteX745" fmla="*/ 1250599 w 1591811"/>
              <a:gd name="connsiteY745" fmla="*/ 506511 h 1214836"/>
              <a:gd name="connsiteX746" fmla="*/ 1250429 w 1591811"/>
              <a:gd name="connsiteY746" fmla="*/ 506702 h 1214836"/>
              <a:gd name="connsiteX747" fmla="*/ 1250105 w 1591811"/>
              <a:gd name="connsiteY747" fmla="*/ 507065 h 1214836"/>
              <a:gd name="connsiteX748" fmla="*/ 1247213 w 1591811"/>
              <a:gd name="connsiteY748" fmla="*/ 508419 h 1214836"/>
              <a:gd name="connsiteX749" fmla="*/ 1246727 w 1591811"/>
              <a:gd name="connsiteY749" fmla="*/ 509059 h 1214836"/>
              <a:gd name="connsiteX750" fmla="*/ 1246039 w 1591811"/>
              <a:gd name="connsiteY750" fmla="*/ 509963 h 1214836"/>
              <a:gd name="connsiteX751" fmla="*/ 1243463 w 1591811"/>
              <a:gd name="connsiteY751" fmla="*/ 511667 h 1214836"/>
              <a:gd name="connsiteX752" fmla="*/ 1242405 w 1591811"/>
              <a:gd name="connsiteY752" fmla="*/ 512367 h 1214836"/>
              <a:gd name="connsiteX753" fmla="*/ 1242129 w 1591811"/>
              <a:gd name="connsiteY753" fmla="*/ 512206 h 1214836"/>
              <a:gd name="connsiteX754" fmla="*/ 1241606 w 1591811"/>
              <a:gd name="connsiteY754" fmla="*/ 511900 h 1214836"/>
              <a:gd name="connsiteX755" fmla="*/ 1240808 w 1591811"/>
              <a:gd name="connsiteY755" fmla="*/ 511435 h 1214836"/>
              <a:gd name="connsiteX756" fmla="*/ 1240066 w 1591811"/>
              <a:gd name="connsiteY756" fmla="*/ 511433 h 1214836"/>
              <a:gd name="connsiteX757" fmla="*/ 1239333 w 1591811"/>
              <a:gd name="connsiteY757" fmla="*/ 511431 h 1214836"/>
              <a:gd name="connsiteX758" fmla="*/ 1239389 w 1591811"/>
              <a:gd name="connsiteY758" fmla="*/ 513720 h 1214836"/>
              <a:gd name="connsiteX759" fmla="*/ 1236354 w 1591811"/>
              <a:gd name="connsiteY759" fmla="*/ 512988 h 1214836"/>
              <a:gd name="connsiteX760" fmla="*/ 1235764 w 1591811"/>
              <a:gd name="connsiteY760" fmla="*/ 512846 h 1214836"/>
              <a:gd name="connsiteX761" fmla="*/ 1234979 w 1591811"/>
              <a:gd name="connsiteY761" fmla="*/ 511902 h 1214836"/>
              <a:gd name="connsiteX762" fmla="*/ 1234783 w 1591811"/>
              <a:gd name="connsiteY762" fmla="*/ 511667 h 1214836"/>
              <a:gd name="connsiteX763" fmla="*/ 1234670 w 1591811"/>
              <a:gd name="connsiteY763" fmla="*/ 511088 h 1214836"/>
              <a:gd name="connsiteX764" fmla="*/ 1234541 w 1591811"/>
              <a:gd name="connsiteY764" fmla="*/ 510429 h 1214836"/>
              <a:gd name="connsiteX765" fmla="*/ 1234666 w 1591811"/>
              <a:gd name="connsiteY765" fmla="*/ 508199 h 1214836"/>
              <a:gd name="connsiteX766" fmla="*/ 1235353 w 1591811"/>
              <a:gd name="connsiteY766" fmla="*/ 505976 h 1214836"/>
              <a:gd name="connsiteX767" fmla="*/ 1236094 w 1591811"/>
              <a:gd name="connsiteY767" fmla="*/ 505049 h 1214836"/>
              <a:gd name="connsiteX768" fmla="*/ 1237461 w 1591811"/>
              <a:gd name="connsiteY768" fmla="*/ 504286 h 1214836"/>
              <a:gd name="connsiteX769" fmla="*/ 1239727 w 1591811"/>
              <a:gd name="connsiteY769" fmla="*/ 503017 h 1214836"/>
              <a:gd name="connsiteX770" fmla="*/ 1240038 w 1591811"/>
              <a:gd name="connsiteY770" fmla="*/ 501656 h 1214836"/>
              <a:gd name="connsiteX771" fmla="*/ 1238015 w 1591811"/>
              <a:gd name="connsiteY771" fmla="*/ 499300 h 1214836"/>
              <a:gd name="connsiteX772" fmla="*/ 1237744 w 1591811"/>
              <a:gd name="connsiteY772" fmla="*/ 499187 h 1214836"/>
              <a:gd name="connsiteX773" fmla="*/ 1235402 w 1591811"/>
              <a:gd name="connsiteY773" fmla="*/ 498210 h 1214836"/>
              <a:gd name="connsiteX774" fmla="*/ 1234805 w 1591811"/>
              <a:gd name="connsiteY774" fmla="*/ 497959 h 1214836"/>
              <a:gd name="connsiteX775" fmla="*/ 1233839 w 1591811"/>
              <a:gd name="connsiteY775" fmla="*/ 497557 h 1214836"/>
              <a:gd name="connsiteX776" fmla="*/ 1231403 w 1591811"/>
              <a:gd name="connsiteY776" fmla="*/ 497258 h 1214836"/>
              <a:gd name="connsiteX777" fmla="*/ 1230798 w 1591811"/>
              <a:gd name="connsiteY777" fmla="*/ 497500 h 1214836"/>
              <a:gd name="connsiteX778" fmla="*/ 1230211 w 1591811"/>
              <a:gd name="connsiteY778" fmla="*/ 497734 h 1214836"/>
              <a:gd name="connsiteX779" fmla="*/ 1227992 w 1591811"/>
              <a:gd name="connsiteY779" fmla="*/ 499894 h 1214836"/>
              <a:gd name="connsiteX780" fmla="*/ 1226947 w 1591811"/>
              <a:gd name="connsiteY780" fmla="*/ 499953 h 1214836"/>
              <a:gd name="connsiteX781" fmla="*/ 1225714 w 1591811"/>
              <a:gd name="connsiteY781" fmla="*/ 501002 h 1214836"/>
              <a:gd name="connsiteX782" fmla="*/ 1225228 w 1591811"/>
              <a:gd name="connsiteY782" fmla="*/ 501050 h 1214836"/>
              <a:gd name="connsiteX783" fmla="*/ 1225044 w 1591811"/>
              <a:gd name="connsiteY783" fmla="*/ 501068 h 1214836"/>
              <a:gd name="connsiteX784" fmla="*/ 1224483 w 1591811"/>
              <a:gd name="connsiteY784" fmla="*/ 501122 h 1214836"/>
              <a:gd name="connsiteX785" fmla="*/ 1223570 w 1591811"/>
              <a:gd name="connsiteY785" fmla="*/ 500684 h 1214836"/>
              <a:gd name="connsiteX786" fmla="*/ 1220861 w 1591811"/>
              <a:gd name="connsiteY786" fmla="*/ 499380 h 1214836"/>
              <a:gd name="connsiteX787" fmla="*/ 1214970 w 1591811"/>
              <a:gd name="connsiteY787" fmla="*/ 495345 h 1214836"/>
              <a:gd name="connsiteX788" fmla="*/ 1213565 w 1591811"/>
              <a:gd name="connsiteY788" fmla="*/ 491752 h 1214836"/>
              <a:gd name="connsiteX789" fmla="*/ 1212461 w 1591811"/>
              <a:gd name="connsiteY789" fmla="*/ 490636 h 1214836"/>
              <a:gd name="connsiteX790" fmla="*/ 1207814 w 1591811"/>
              <a:gd name="connsiteY790" fmla="*/ 487678 h 1214836"/>
              <a:gd name="connsiteX791" fmla="*/ 1204076 w 1591811"/>
              <a:gd name="connsiteY791" fmla="*/ 485073 h 1214836"/>
              <a:gd name="connsiteX792" fmla="*/ 1202518 w 1591811"/>
              <a:gd name="connsiteY792" fmla="*/ 483987 h 1214836"/>
              <a:gd name="connsiteX793" fmla="*/ 1199644 w 1591811"/>
              <a:gd name="connsiteY793" fmla="*/ 483130 h 1214836"/>
              <a:gd name="connsiteX794" fmla="*/ 1196156 w 1591811"/>
              <a:gd name="connsiteY794" fmla="*/ 482385 h 1214836"/>
              <a:gd name="connsiteX795" fmla="*/ 1190894 w 1591811"/>
              <a:gd name="connsiteY795" fmla="*/ 481051 h 1214836"/>
              <a:gd name="connsiteX796" fmla="*/ 1177627 w 1591811"/>
              <a:gd name="connsiteY796" fmla="*/ 472966 h 1214836"/>
              <a:gd name="connsiteX797" fmla="*/ 1177087 w 1591811"/>
              <a:gd name="connsiteY797" fmla="*/ 474276 h 1214836"/>
              <a:gd name="connsiteX798" fmla="*/ 1176224 w 1591811"/>
              <a:gd name="connsiteY798" fmla="*/ 473859 h 1214836"/>
              <a:gd name="connsiteX799" fmla="*/ 1174260 w 1591811"/>
              <a:gd name="connsiteY799" fmla="*/ 472909 h 1214836"/>
              <a:gd name="connsiteX800" fmla="*/ 1171004 w 1591811"/>
              <a:gd name="connsiteY800" fmla="*/ 471913 h 1214836"/>
              <a:gd name="connsiteX801" fmla="*/ 1168280 w 1591811"/>
              <a:gd name="connsiteY801" fmla="*/ 469881 h 1214836"/>
              <a:gd name="connsiteX802" fmla="*/ 1164430 w 1591811"/>
              <a:gd name="connsiteY802" fmla="*/ 467863 h 1214836"/>
              <a:gd name="connsiteX803" fmla="*/ 1162307 w 1591811"/>
              <a:gd name="connsiteY803" fmla="*/ 467175 h 1214836"/>
              <a:gd name="connsiteX804" fmla="*/ 1159969 w 1591811"/>
              <a:gd name="connsiteY804" fmla="*/ 467391 h 1214836"/>
              <a:gd name="connsiteX805" fmla="*/ 1156934 w 1591811"/>
              <a:gd name="connsiteY805" fmla="*/ 467672 h 1214836"/>
              <a:gd name="connsiteX806" fmla="*/ 1152882 w 1591811"/>
              <a:gd name="connsiteY806" fmla="*/ 465868 h 1214836"/>
              <a:gd name="connsiteX807" fmla="*/ 1150235 w 1591811"/>
              <a:gd name="connsiteY807" fmla="*/ 465926 h 1214836"/>
              <a:gd name="connsiteX808" fmla="*/ 1147432 w 1591811"/>
              <a:gd name="connsiteY808" fmla="*/ 466645 h 1214836"/>
              <a:gd name="connsiteX809" fmla="*/ 1147272 w 1591811"/>
              <a:gd name="connsiteY809" fmla="*/ 466686 h 1214836"/>
              <a:gd name="connsiteX810" fmla="*/ 1145658 w 1591811"/>
              <a:gd name="connsiteY810" fmla="*/ 467100 h 1214836"/>
              <a:gd name="connsiteX811" fmla="*/ 1144780 w 1591811"/>
              <a:gd name="connsiteY811" fmla="*/ 466766 h 1214836"/>
              <a:gd name="connsiteX812" fmla="*/ 1143533 w 1591811"/>
              <a:gd name="connsiteY812" fmla="*/ 466295 h 1214836"/>
              <a:gd name="connsiteX813" fmla="*/ 1138305 w 1591811"/>
              <a:gd name="connsiteY813" fmla="*/ 465589 h 1214836"/>
              <a:gd name="connsiteX814" fmla="*/ 1137715 w 1591811"/>
              <a:gd name="connsiteY814" fmla="*/ 465909 h 1214836"/>
              <a:gd name="connsiteX815" fmla="*/ 1137504 w 1591811"/>
              <a:gd name="connsiteY815" fmla="*/ 466022 h 1214836"/>
              <a:gd name="connsiteX816" fmla="*/ 1135803 w 1591811"/>
              <a:gd name="connsiteY816" fmla="*/ 466166 h 1214836"/>
              <a:gd name="connsiteX817" fmla="*/ 1134677 w 1591811"/>
              <a:gd name="connsiteY817" fmla="*/ 466262 h 1214836"/>
              <a:gd name="connsiteX818" fmla="*/ 1134446 w 1591811"/>
              <a:gd name="connsiteY818" fmla="*/ 466423 h 1214836"/>
              <a:gd name="connsiteX819" fmla="*/ 1133876 w 1591811"/>
              <a:gd name="connsiteY819" fmla="*/ 466817 h 1214836"/>
              <a:gd name="connsiteX820" fmla="*/ 1133503 w 1591811"/>
              <a:gd name="connsiteY820" fmla="*/ 468239 h 1214836"/>
              <a:gd name="connsiteX821" fmla="*/ 1132268 w 1591811"/>
              <a:gd name="connsiteY821" fmla="*/ 469909 h 1214836"/>
              <a:gd name="connsiteX822" fmla="*/ 1130679 w 1591811"/>
              <a:gd name="connsiteY822" fmla="*/ 475664 h 1214836"/>
              <a:gd name="connsiteX823" fmla="*/ 1130226 w 1591811"/>
              <a:gd name="connsiteY823" fmla="*/ 476101 h 1214836"/>
              <a:gd name="connsiteX824" fmla="*/ 1129994 w 1591811"/>
              <a:gd name="connsiteY824" fmla="*/ 476325 h 1214836"/>
              <a:gd name="connsiteX825" fmla="*/ 1129601 w 1591811"/>
              <a:gd name="connsiteY825" fmla="*/ 476704 h 1214836"/>
              <a:gd name="connsiteX826" fmla="*/ 1129155 w 1591811"/>
              <a:gd name="connsiteY826" fmla="*/ 477697 h 1214836"/>
              <a:gd name="connsiteX827" fmla="*/ 1128465 w 1591811"/>
              <a:gd name="connsiteY827" fmla="*/ 478107 h 1214836"/>
              <a:gd name="connsiteX828" fmla="*/ 1127760 w 1591811"/>
              <a:gd name="connsiteY828" fmla="*/ 478501 h 1214836"/>
              <a:gd name="connsiteX829" fmla="*/ 1127978 w 1591811"/>
              <a:gd name="connsiteY829" fmla="*/ 479479 h 1214836"/>
              <a:gd name="connsiteX830" fmla="*/ 1128063 w 1591811"/>
              <a:gd name="connsiteY830" fmla="*/ 479862 h 1214836"/>
              <a:gd name="connsiteX831" fmla="*/ 1127618 w 1591811"/>
              <a:gd name="connsiteY831" fmla="*/ 480653 h 1214836"/>
              <a:gd name="connsiteX832" fmla="*/ 1127261 w 1591811"/>
              <a:gd name="connsiteY832" fmla="*/ 481284 h 1214836"/>
              <a:gd name="connsiteX833" fmla="*/ 1127499 w 1591811"/>
              <a:gd name="connsiteY833" fmla="*/ 481940 h 1214836"/>
              <a:gd name="connsiteX834" fmla="*/ 1127688 w 1591811"/>
              <a:gd name="connsiteY834" fmla="*/ 482463 h 1214836"/>
              <a:gd name="connsiteX835" fmla="*/ 1127502 w 1591811"/>
              <a:gd name="connsiteY835" fmla="*/ 483142 h 1214836"/>
              <a:gd name="connsiteX836" fmla="*/ 1126001 w 1591811"/>
              <a:gd name="connsiteY836" fmla="*/ 483400 h 1214836"/>
              <a:gd name="connsiteX837" fmla="*/ 1124245 w 1591811"/>
              <a:gd name="connsiteY837" fmla="*/ 483039 h 1214836"/>
              <a:gd name="connsiteX838" fmla="*/ 1123785 w 1591811"/>
              <a:gd name="connsiteY838" fmla="*/ 483358 h 1214836"/>
              <a:gd name="connsiteX839" fmla="*/ 1123406 w 1591811"/>
              <a:gd name="connsiteY839" fmla="*/ 483621 h 1214836"/>
              <a:gd name="connsiteX840" fmla="*/ 1121349 w 1591811"/>
              <a:gd name="connsiteY840" fmla="*/ 485045 h 1214836"/>
              <a:gd name="connsiteX841" fmla="*/ 1120567 w 1591811"/>
              <a:gd name="connsiteY841" fmla="*/ 486432 h 1214836"/>
              <a:gd name="connsiteX842" fmla="*/ 1118948 w 1591811"/>
              <a:gd name="connsiteY842" fmla="*/ 485907 h 1214836"/>
              <a:gd name="connsiteX843" fmla="*/ 1115966 w 1591811"/>
              <a:gd name="connsiteY843" fmla="*/ 486903 h 1214836"/>
              <a:gd name="connsiteX844" fmla="*/ 1115441 w 1591811"/>
              <a:gd name="connsiteY844" fmla="*/ 487079 h 1214836"/>
              <a:gd name="connsiteX845" fmla="*/ 1114393 w 1591811"/>
              <a:gd name="connsiteY845" fmla="*/ 487820 h 1214836"/>
              <a:gd name="connsiteX846" fmla="*/ 1114174 w 1591811"/>
              <a:gd name="connsiteY846" fmla="*/ 488413 h 1214836"/>
              <a:gd name="connsiteX847" fmla="*/ 1113763 w 1591811"/>
              <a:gd name="connsiteY847" fmla="*/ 489532 h 1214836"/>
              <a:gd name="connsiteX848" fmla="*/ 1111846 w 1591811"/>
              <a:gd name="connsiteY848" fmla="*/ 492003 h 1214836"/>
              <a:gd name="connsiteX849" fmla="*/ 1111693 w 1591811"/>
              <a:gd name="connsiteY849" fmla="*/ 492201 h 1214836"/>
              <a:gd name="connsiteX850" fmla="*/ 1111162 w 1591811"/>
              <a:gd name="connsiteY850" fmla="*/ 492886 h 1214836"/>
              <a:gd name="connsiteX851" fmla="*/ 1111118 w 1591811"/>
              <a:gd name="connsiteY851" fmla="*/ 493388 h 1214836"/>
              <a:gd name="connsiteX852" fmla="*/ 1111105 w 1591811"/>
              <a:gd name="connsiteY852" fmla="*/ 493545 h 1214836"/>
              <a:gd name="connsiteX853" fmla="*/ 1111069 w 1591811"/>
              <a:gd name="connsiteY853" fmla="*/ 493947 h 1214836"/>
              <a:gd name="connsiteX854" fmla="*/ 1110840 w 1591811"/>
              <a:gd name="connsiteY854" fmla="*/ 494145 h 1214836"/>
              <a:gd name="connsiteX855" fmla="*/ 1110639 w 1591811"/>
              <a:gd name="connsiteY855" fmla="*/ 494316 h 1214836"/>
              <a:gd name="connsiteX856" fmla="*/ 1109208 w 1591811"/>
              <a:gd name="connsiteY856" fmla="*/ 495539 h 1214836"/>
              <a:gd name="connsiteX857" fmla="*/ 1107074 w 1591811"/>
              <a:gd name="connsiteY857" fmla="*/ 496937 h 1214836"/>
              <a:gd name="connsiteX858" fmla="*/ 1106757 w 1591811"/>
              <a:gd name="connsiteY858" fmla="*/ 497144 h 1214836"/>
              <a:gd name="connsiteX859" fmla="*/ 1104053 w 1591811"/>
              <a:gd name="connsiteY859" fmla="*/ 498914 h 1214836"/>
              <a:gd name="connsiteX860" fmla="*/ 1102015 w 1591811"/>
              <a:gd name="connsiteY860" fmla="*/ 497179 h 1214836"/>
              <a:gd name="connsiteX861" fmla="*/ 1101358 w 1591811"/>
              <a:gd name="connsiteY861" fmla="*/ 497708 h 1214836"/>
              <a:gd name="connsiteX862" fmla="*/ 1099396 w 1591811"/>
              <a:gd name="connsiteY862" fmla="*/ 499447 h 1214836"/>
              <a:gd name="connsiteX863" fmla="*/ 1099195 w 1591811"/>
              <a:gd name="connsiteY863" fmla="*/ 500116 h 1214836"/>
              <a:gd name="connsiteX864" fmla="*/ 1099087 w 1591811"/>
              <a:gd name="connsiteY864" fmla="*/ 500473 h 1214836"/>
              <a:gd name="connsiteX865" fmla="*/ 1097873 w 1591811"/>
              <a:gd name="connsiteY865" fmla="*/ 504505 h 1214836"/>
              <a:gd name="connsiteX866" fmla="*/ 1098122 w 1591811"/>
              <a:gd name="connsiteY866" fmla="*/ 507680 h 1214836"/>
              <a:gd name="connsiteX867" fmla="*/ 1097494 w 1591811"/>
              <a:gd name="connsiteY867" fmla="*/ 508092 h 1214836"/>
              <a:gd name="connsiteX868" fmla="*/ 1096762 w 1591811"/>
              <a:gd name="connsiteY868" fmla="*/ 508575 h 1214836"/>
              <a:gd name="connsiteX869" fmla="*/ 1096439 w 1591811"/>
              <a:gd name="connsiteY869" fmla="*/ 509010 h 1214836"/>
              <a:gd name="connsiteX870" fmla="*/ 1095715 w 1591811"/>
              <a:gd name="connsiteY870" fmla="*/ 509994 h 1214836"/>
              <a:gd name="connsiteX871" fmla="*/ 1094992 w 1591811"/>
              <a:gd name="connsiteY871" fmla="*/ 512376 h 1214836"/>
              <a:gd name="connsiteX872" fmla="*/ 1094950 w 1591811"/>
              <a:gd name="connsiteY872" fmla="*/ 512517 h 1214836"/>
              <a:gd name="connsiteX873" fmla="*/ 1094721 w 1591811"/>
              <a:gd name="connsiteY873" fmla="*/ 513274 h 1214836"/>
              <a:gd name="connsiteX874" fmla="*/ 1094901 w 1591811"/>
              <a:gd name="connsiteY874" fmla="*/ 514696 h 1214836"/>
              <a:gd name="connsiteX875" fmla="*/ 1094250 w 1591811"/>
              <a:gd name="connsiteY875" fmla="*/ 515475 h 1214836"/>
              <a:gd name="connsiteX876" fmla="*/ 1092621 w 1591811"/>
              <a:gd name="connsiteY876" fmla="*/ 517419 h 1214836"/>
              <a:gd name="connsiteX877" fmla="*/ 1091132 w 1591811"/>
              <a:gd name="connsiteY877" fmla="*/ 516536 h 1214836"/>
              <a:gd name="connsiteX878" fmla="*/ 1090903 w 1591811"/>
              <a:gd name="connsiteY878" fmla="*/ 516400 h 1214836"/>
              <a:gd name="connsiteX879" fmla="*/ 1088596 w 1591811"/>
              <a:gd name="connsiteY879" fmla="*/ 515949 h 1214836"/>
              <a:gd name="connsiteX880" fmla="*/ 1087685 w 1591811"/>
              <a:gd name="connsiteY880" fmla="*/ 515772 h 1214836"/>
              <a:gd name="connsiteX881" fmla="*/ 1086755 w 1591811"/>
              <a:gd name="connsiteY881" fmla="*/ 515182 h 1214836"/>
              <a:gd name="connsiteX882" fmla="*/ 1084990 w 1591811"/>
              <a:gd name="connsiteY882" fmla="*/ 515395 h 1214836"/>
              <a:gd name="connsiteX883" fmla="*/ 1084228 w 1591811"/>
              <a:gd name="connsiteY883" fmla="*/ 516739 h 1214836"/>
              <a:gd name="connsiteX884" fmla="*/ 1083882 w 1591811"/>
              <a:gd name="connsiteY884" fmla="*/ 518832 h 1214836"/>
              <a:gd name="connsiteX885" fmla="*/ 1083850 w 1591811"/>
              <a:gd name="connsiteY885" fmla="*/ 519021 h 1214836"/>
              <a:gd name="connsiteX886" fmla="*/ 1083618 w 1591811"/>
              <a:gd name="connsiteY886" fmla="*/ 520418 h 1214836"/>
              <a:gd name="connsiteX887" fmla="*/ 1083234 w 1591811"/>
              <a:gd name="connsiteY887" fmla="*/ 520931 h 1214836"/>
              <a:gd name="connsiteX888" fmla="*/ 1083044 w 1591811"/>
              <a:gd name="connsiteY888" fmla="*/ 521185 h 1214836"/>
              <a:gd name="connsiteX889" fmla="*/ 1082812 w 1591811"/>
              <a:gd name="connsiteY889" fmla="*/ 521495 h 1214836"/>
              <a:gd name="connsiteX890" fmla="*/ 1081880 w 1591811"/>
              <a:gd name="connsiteY890" fmla="*/ 521817 h 1214836"/>
              <a:gd name="connsiteX891" fmla="*/ 1081081 w 1591811"/>
              <a:gd name="connsiteY891" fmla="*/ 522094 h 1214836"/>
              <a:gd name="connsiteX892" fmla="*/ 1080119 w 1591811"/>
              <a:gd name="connsiteY892" fmla="*/ 525130 h 1214836"/>
              <a:gd name="connsiteX893" fmla="*/ 1080029 w 1591811"/>
              <a:gd name="connsiteY893" fmla="*/ 525416 h 1214836"/>
              <a:gd name="connsiteX894" fmla="*/ 1079882 w 1591811"/>
              <a:gd name="connsiteY894" fmla="*/ 525564 h 1214836"/>
              <a:gd name="connsiteX895" fmla="*/ 1079534 w 1591811"/>
              <a:gd name="connsiteY895" fmla="*/ 525912 h 1214836"/>
              <a:gd name="connsiteX896" fmla="*/ 1079305 w 1591811"/>
              <a:gd name="connsiteY896" fmla="*/ 525951 h 1214836"/>
              <a:gd name="connsiteX897" fmla="*/ 1077040 w 1591811"/>
              <a:gd name="connsiteY897" fmla="*/ 526344 h 1214836"/>
              <a:gd name="connsiteX898" fmla="*/ 1075423 w 1591811"/>
              <a:gd name="connsiteY898" fmla="*/ 528073 h 1214836"/>
              <a:gd name="connsiteX899" fmla="*/ 1073422 w 1591811"/>
              <a:gd name="connsiteY899" fmla="*/ 530212 h 1214836"/>
              <a:gd name="connsiteX900" fmla="*/ 1072403 w 1591811"/>
              <a:gd name="connsiteY900" fmla="*/ 532245 h 1214836"/>
              <a:gd name="connsiteX901" fmla="*/ 1071533 w 1591811"/>
              <a:gd name="connsiteY901" fmla="*/ 532382 h 1214836"/>
              <a:gd name="connsiteX902" fmla="*/ 1070580 w 1591811"/>
              <a:gd name="connsiteY902" fmla="*/ 531121 h 1214836"/>
              <a:gd name="connsiteX903" fmla="*/ 1070400 w 1591811"/>
              <a:gd name="connsiteY903" fmla="*/ 530883 h 1214836"/>
              <a:gd name="connsiteX904" fmla="*/ 1069553 w 1591811"/>
              <a:gd name="connsiteY904" fmla="*/ 530670 h 1214836"/>
              <a:gd name="connsiteX905" fmla="*/ 1069180 w 1591811"/>
              <a:gd name="connsiteY905" fmla="*/ 531067 h 1214836"/>
              <a:gd name="connsiteX906" fmla="*/ 1068765 w 1591811"/>
              <a:gd name="connsiteY906" fmla="*/ 531512 h 1214836"/>
              <a:gd name="connsiteX907" fmla="*/ 1068879 w 1591811"/>
              <a:gd name="connsiteY907" fmla="*/ 534055 h 1214836"/>
              <a:gd name="connsiteX908" fmla="*/ 1068606 w 1591811"/>
              <a:gd name="connsiteY908" fmla="*/ 534258 h 1214836"/>
              <a:gd name="connsiteX909" fmla="*/ 1067800 w 1591811"/>
              <a:gd name="connsiteY909" fmla="*/ 533330 h 1214836"/>
              <a:gd name="connsiteX910" fmla="*/ 1066860 w 1591811"/>
              <a:gd name="connsiteY910" fmla="*/ 532990 h 1214836"/>
              <a:gd name="connsiteX911" fmla="*/ 1064605 w 1591811"/>
              <a:gd name="connsiteY911" fmla="*/ 533711 h 1214836"/>
              <a:gd name="connsiteX912" fmla="*/ 1063320 w 1591811"/>
              <a:gd name="connsiteY912" fmla="*/ 533505 h 1214836"/>
              <a:gd name="connsiteX913" fmla="*/ 1063225 w 1591811"/>
              <a:gd name="connsiteY913" fmla="*/ 533976 h 1214836"/>
              <a:gd name="connsiteX914" fmla="*/ 1064721 w 1591811"/>
              <a:gd name="connsiteY914" fmla="*/ 536686 h 1214836"/>
              <a:gd name="connsiteX915" fmla="*/ 1064618 w 1591811"/>
              <a:gd name="connsiteY915" fmla="*/ 536895 h 1214836"/>
              <a:gd name="connsiteX916" fmla="*/ 1064301 w 1591811"/>
              <a:gd name="connsiteY916" fmla="*/ 537549 h 1214836"/>
              <a:gd name="connsiteX917" fmla="*/ 1064180 w 1591811"/>
              <a:gd name="connsiteY917" fmla="*/ 537798 h 1214836"/>
              <a:gd name="connsiteX918" fmla="*/ 1063912 w 1591811"/>
              <a:gd name="connsiteY918" fmla="*/ 538349 h 1214836"/>
              <a:gd name="connsiteX919" fmla="*/ 1063835 w 1591811"/>
              <a:gd name="connsiteY919" fmla="*/ 540522 h 1214836"/>
              <a:gd name="connsiteX920" fmla="*/ 1063045 w 1591811"/>
              <a:gd name="connsiteY920" fmla="*/ 540020 h 1214836"/>
              <a:gd name="connsiteX921" fmla="*/ 1062143 w 1591811"/>
              <a:gd name="connsiteY921" fmla="*/ 539444 h 1214836"/>
              <a:gd name="connsiteX922" fmla="*/ 1061413 w 1591811"/>
              <a:gd name="connsiteY922" fmla="*/ 539344 h 1214836"/>
              <a:gd name="connsiteX923" fmla="*/ 1060789 w 1591811"/>
              <a:gd name="connsiteY923" fmla="*/ 539259 h 1214836"/>
              <a:gd name="connsiteX924" fmla="*/ 1059193 w 1591811"/>
              <a:gd name="connsiteY924" fmla="*/ 542041 h 1214836"/>
              <a:gd name="connsiteX925" fmla="*/ 1058827 w 1591811"/>
              <a:gd name="connsiteY925" fmla="*/ 542678 h 1214836"/>
              <a:gd name="connsiteX926" fmla="*/ 1058199 w 1591811"/>
              <a:gd name="connsiteY926" fmla="*/ 543769 h 1214836"/>
              <a:gd name="connsiteX927" fmla="*/ 1057399 w 1591811"/>
              <a:gd name="connsiteY927" fmla="*/ 543767 h 1214836"/>
              <a:gd name="connsiteX928" fmla="*/ 1057173 w 1591811"/>
              <a:gd name="connsiteY928" fmla="*/ 543504 h 1214836"/>
              <a:gd name="connsiteX929" fmla="*/ 1057054 w 1591811"/>
              <a:gd name="connsiteY929" fmla="*/ 543367 h 1214836"/>
              <a:gd name="connsiteX930" fmla="*/ 1056173 w 1591811"/>
              <a:gd name="connsiteY930" fmla="*/ 542345 h 1214836"/>
              <a:gd name="connsiteX931" fmla="*/ 1051805 w 1591811"/>
              <a:gd name="connsiteY931" fmla="*/ 544130 h 1214836"/>
              <a:gd name="connsiteX932" fmla="*/ 1050021 w 1591811"/>
              <a:gd name="connsiteY932" fmla="*/ 544005 h 1214836"/>
              <a:gd name="connsiteX933" fmla="*/ 1050433 w 1591811"/>
              <a:gd name="connsiteY933" fmla="*/ 546866 h 1214836"/>
              <a:gd name="connsiteX934" fmla="*/ 1050245 w 1591811"/>
              <a:gd name="connsiteY934" fmla="*/ 547092 h 1214836"/>
              <a:gd name="connsiteX935" fmla="*/ 1049215 w 1591811"/>
              <a:gd name="connsiteY935" fmla="*/ 548331 h 1214836"/>
              <a:gd name="connsiteX936" fmla="*/ 1048170 w 1591811"/>
              <a:gd name="connsiteY936" fmla="*/ 548516 h 1214836"/>
              <a:gd name="connsiteX937" fmla="*/ 1047572 w 1591811"/>
              <a:gd name="connsiteY937" fmla="*/ 546017 h 1214836"/>
              <a:gd name="connsiteX938" fmla="*/ 1047099 w 1591811"/>
              <a:gd name="connsiteY938" fmla="*/ 545744 h 1214836"/>
              <a:gd name="connsiteX939" fmla="*/ 1044735 w 1591811"/>
              <a:gd name="connsiteY939" fmla="*/ 546181 h 1214836"/>
              <a:gd name="connsiteX940" fmla="*/ 1044774 w 1591811"/>
              <a:gd name="connsiteY940" fmla="*/ 547141 h 1214836"/>
              <a:gd name="connsiteX941" fmla="*/ 1044786 w 1591811"/>
              <a:gd name="connsiteY941" fmla="*/ 547355 h 1214836"/>
              <a:gd name="connsiteX942" fmla="*/ 1044490 w 1591811"/>
              <a:gd name="connsiteY942" fmla="*/ 547612 h 1214836"/>
              <a:gd name="connsiteX943" fmla="*/ 1042918 w 1591811"/>
              <a:gd name="connsiteY943" fmla="*/ 546842 h 1214836"/>
              <a:gd name="connsiteX944" fmla="*/ 1041393 w 1591811"/>
              <a:gd name="connsiteY944" fmla="*/ 548720 h 1214836"/>
              <a:gd name="connsiteX945" fmla="*/ 1038929 w 1591811"/>
              <a:gd name="connsiteY945" fmla="*/ 548557 h 1214836"/>
              <a:gd name="connsiteX946" fmla="*/ 1038755 w 1591811"/>
              <a:gd name="connsiteY946" fmla="*/ 548545 h 1214836"/>
              <a:gd name="connsiteX947" fmla="*/ 1037591 w 1591811"/>
              <a:gd name="connsiteY947" fmla="*/ 551407 h 1214836"/>
              <a:gd name="connsiteX948" fmla="*/ 1037365 w 1591811"/>
              <a:gd name="connsiteY948" fmla="*/ 552676 h 1214836"/>
              <a:gd name="connsiteX949" fmla="*/ 1037326 w 1591811"/>
              <a:gd name="connsiteY949" fmla="*/ 552890 h 1214836"/>
              <a:gd name="connsiteX950" fmla="*/ 1037030 w 1591811"/>
              <a:gd name="connsiteY950" fmla="*/ 554559 h 1214836"/>
              <a:gd name="connsiteX951" fmla="*/ 1036167 w 1591811"/>
              <a:gd name="connsiteY951" fmla="*/ 555486 h 1214836"/>
              <a:gd name="connsiteX952" fmla="*/ 1035966 w 1591811"/>
              <a:gd name="connsiteY952" fmla="*/ 555444 h 1214836"/>
              <a:gd name="connsiteX953" fmla="*/ 1033158 w 1591811"/>
              <a:gd name="connsiteY953" fmla="*/ 554863 h 1214836"/>
              <a:gd name="connsiteX954" fmla="*/ 1032543 w 1591811"/>
              <a:gd name="connsiteY954" fmla="*/ 555728 h 1214836"/>
              <a:gd name="connsiteX955" fmla="*/ 1034213 w 1591811"/>
              <a:gd name="connsiteY955" fmla="*/ 556853 h 1214836"/>
              <a:gd name="connsiteX956" fmla="*/ 1034751 w 1591811"/>
              <a:gd name="connsiteY956" fmla="*/ 557216 h 1214836"/>
              <a:gd name="connsiteX957" fmla="*/ 1035547 w 1591811"/>
              <a:gd name="connsiteY957" fmla="*/ 558332 h 1214836"/>
              <a:gd name="connsiteX958" fmla="*/ 1035601 w 1591811"/>
              <a:gd name="connsiteY958" fmla="*/ 558598 h 1214836"/>
              <a:gd name="connsiteX959" fmla="*/ 1035631 w 1591811"/>
              <a:gd name="connsiteY959" fmla="*/ 558740 h 1214836"/>
              <a:gd name="connsiteX960" fmla="*/ 1035982 w 1591811"/>
              <a:gd name="connsiteY960" fmla="*/ 560495 h 1214836"/>
              <a:gd name="connsiteX961" fmla="*/ 1035681 w 1591811"/>
              <a:gd name="connsiteY961" fmla="*/ 560631 h 1214836"/>
              <a:gd name="connsiteX962" fmla="*/ 1035526 w 1591811"/>
              <a:gd name="connsiteY962" fmla="*/ 560701 h 1214836"/>
              <a:gd name="connsiteX963" fmla="*/ 1035237 w 1591811"/>
              <a:gd name="connsiteY963" fmla="*/ 560478 h 1214836"/>
              <a:gd name="connsiteX964" fmla="*/ 1034031 w 1591811"/>
              <a:gd name="connsiteY964" fmla="*/ 559555 h 1214836"/>
              <a:gd name="connsiteX965" fmla="*/ 1032848 w 1591811"/>
              <a:gd name="connsiteY965" fmla="*/ 559221 h 1214836"/>
              <a:gd name="connsiteX966" fmla="*/ 1032321 w 1591811"/>
              <a:gd name="connsiteY966" fmla="*/ 559300 h 1214836"/>
              <a:gd name="connsiteX967" fmla="*/ 1029499 w 1591811"/>
              <a:gd name="connsiteY967" fmla="*/ 559723 h 1214836"/>
              <a:gd name="connsiteX968" fmla="*/ 1028946 w 1591811"/>
              <a:gd name="connsiteY968" fmla="*/ 559983 h 1214836"/>
              <a:gd name="connsiteX969" fmla="*/ 1028843 w 1591811"/>
              <a:gd name="connsiteY969" fmla="*/ 560356 h 1214836"/>
              <a:gd name="connsiteX970" fmla="*/ 1028704 w 1591811"/>
              <a:gd name="connsiteY970" fmla="*/ 560861 h 1214836"/>
              <a:gd name="connsiteX971" fmla="*/ 1030086 w 1591811"/>
              <a:gd name="connsiteY971" fmla="*/ 560871 h 1214836"/>
              <a:gd name="connsiteX972" fmla="*/ 1030361 w 1591811"/>
              <a:gd name="connsiteY972" fmla="*/ 560884 h 1214836"/>
              <a:gd name="connsiteX973" fmla="*/ 1031268 w 1591811"/>
              <a:gd name="connsiteY973" fmla="*/ 561765 h 1214836"/>
              <a:gd name="connsiteX974" fmla="*/ 1030851 w 1591811"/>
              <a:gd name="connsiteY974" fmla="*/ 563013 h 1214836"/>
              <a:gd name="connsiteX975" fmla="*/ 1029949 w 1591811"/>
              <a:gd name="connsiteY975" fmla="*/ 563894 h 1214836"/>
              <a:gd name="connsiteX976" fmla="*/ 1029607 w 1591811"/>
              <a:gd name="connsiteY976" fmla="*/ 564228 h 1214836"/>
              <a:gd name="connsiteX977" fmla="*/ 1028763 w 1591811"/>
              <a:gd name="connsiteY977" fmla="*/ 565304 h 1214836"/>
              <a:gd name="connsiteX978" fmla="*/ 1026806 w 1591811"/>
              <a:gd name="connsiteY978" fmla="*/ 565435 h 1214836"/>
              <a:gd name="connsiteX979" fmla="*/ 1027118 w 1591811"/>
              <a:gd name="connsiteY979" fmla="*/ 562831 h 1214836"/>
              <a:gd name="connsiteX980" fmla="*/ 1026706 w 1591811"/>
              <a:gd name="connsiteY980" fmla="*/ 561427 h 1214836"/>
              <a:gd name="connsiteX981" fmla="*/ 1026610 w 1591811"/>
              <a:gd name="connsiteY981" fmla="*/ 561136 h 1214836"/>
              <a:gd name="connsiteX982" fmla="*/ 1026508 w 1591811"/>
              <a:gd name="connsiteY982" fmla="*/ 560994 h 1214836"/>
              <a:gd name="connsiteX983" fmla="*/ 1025341 w 1591811"/>
              <a:gd name="connsiteY983" fmla="*/ 559367 h 1214836"/>
              <a:gd name="connsiteX984" fmla="*/ 1024713 w 1591811"/>
              <a:gd name="connsiteY984" fmla="*/ 559332 h 1214836"/>
              <a:gd name="connsiteX985" fmla="*/ 1024173 w 1591811"/>
              <a:gd name="connsiteY985" fmla="*/ 559303 h 1214836"/>
              <a:gd name="connsiteX986" fmla="*/ 1022092 w 1591811"/>
              <a:gd name="connsiteY986" fmla="*/ 558490 h 1214836"/>
              <a:gd name="connsiteX987" fmla="*/ 1020475 w 1591811"/>
              <a:gd name="connsiteY987" fmla="*/ 555964 h 1214836"/>
              <a:gd name="connsiteX988" fmla="*/ 1021014 w 1591811"/>
              <a:gd name="connsiteY988" fmla="*/ 552821 h 1214836"/>
              <a:gd name="connsiteX989" fmla="*/ 1024428 w 1591811"/>
              <a:gd name="connsiteY989" fmla="*/ 546011 h 1214836"/>
              <a:gd name="connsiteX990" fmla="*/ 1028938 w 1591811"/>
              <a:gd name="connsiteY990" fmla="*/ 525696 h 1214836"/>
              <a:gd name="connsiteX991" fmla="*/ 1029651 w 1591811"/>
              <a:gd name="connsiteY991" fmla="*/ 524728 h 1214836"/>
              <a:gd name="connsiteX992" fmla="*/ 1030014 w 1591811"/>
              <a:gd name="connsiteY992" fmla="*/ 523718 h 1214836"/>
              <a:gd name="connsiteX993" fmla="*/ 1031051 w 1591811"/>
              <a:gd name="connsiteY993" fmla="*/ 520828 h 1214836"/>
              <a:gd name="connsiteX994" fmla="*/ 1031383 w 1591811"/>
              <a:gd name="connsiteY994" fmla="*/ 519906 h 1214836"/>
              <a:gd name="connsiteX995" fmla="*/ 1031818 w 1591811"/>
              <a:gd name="connsiteY995" fmla="*/ 519033 h 1214836"/>
              <a:gd name="connsiteX996" fmla="*/ 1032779 w 1591811"/>
              <a:gd name="connsiteY996" fmla="*/ 517107 h 1214836"/>
              <a:gd name="connsiteX997" fmla="*/ 1033480 w 1591811"/>
              <a:gd name="connsiteY997" fmla="*/ 515702 h 1214836"/>
              <a:gd name="connsiteX998" fmla="*/ 1033668 w 1591811"/>
              <a:gd name="connsiteY998" fmla="*/ 515509 h 1214836"/>
              <a:gd name="connsiteX999" fmla="*/ 1036437 w 1591811"/>
              <a:gd name="connsiteY999" fmla="*/ 512674 h 1214836"/>
              <a:gd name="connsiteX1000" fmla="*/ 1037230 w 1591811"/>
              <a:gd name="connsiteY1000" fmla="*/ 511482 h 1214836"/>
              <a:gd name="connsiteX1001" fmla="*/ 1038062 w 1591811"/>
              <a:gd name="connsiteY1001" fmla="*/ 510233 h 1214836"/>
              <a:gd name="connsiteX1002" fmla="*/ 1038288 w 1591811"/>
              <a:gd name="connsiteY1002" fmla="*/ 509894 h 1214836"/>
              <a:gd name="connsiteX1003" fmla="*/ 1038660 w 1591811"/>
              <a:gd name="connsiteY1003" fmla="*/ 509538 h 1214836"/>
              <a:gd name="connsiteX1004" fmla="*/ 1039519 w 1591811"/>
              <a:gd name="connsiteY1004" fmla="*/ 508720 h 1214836"/>
              <a:gd name="connsiteX1005" fmla="*/ 1040477 w 1591811"/>
              <a:gd name="connsiteY1005" fmla="*/ 508475 h 1214836"/>
              <a:gd name="connsiteX1006" fmla="*/ 1040817 w 1591811"/>
              <a:gd name="connsiteY1006" fmla="*/ 508388 h 1214836"/>
              <a:gd name="connsiteX1007" fmla="*/ 1042412 w 1591811"/>
              <a:gd name="connsiteY1007" fmla="*/ 507983 h 1214836"/>
              <a:gd name="connsiteX1008" fmla="*/ 1044370 w 1591811"/>
              <a:gd name="connsiteY1008" fmla="*/ 505877 h 1214836"/>
              <a:gd name="connsiteX1009" fmla="*/ 1044998 w 1591811"/>
              <a:gd name="connsiteY1009" fmla="*/ 505201 h 1214836"/>
              <a:gd name="connsiteX1010" fmla="*/ 1048022 w 1591811"/>
              <a:gd name="connsiteY1010" fmla="*/ 500195 h 1214836"/>
              <a:gd name="connsiteX1011" fmla="*/ 1049747 w 1591811"/>
              <a:gd name="connsiteY1011" fmla="*/ 498404 h 1214836"/>
              <a:gd name="connsiteX1012" fmla="*/ 1053933 w 1591811"/>
              <a:gd name="connsiteY1012" fmla="*/ 496306 h 1214836"/>
              <a:gd name="connsiteX1013" fmla="*/ 1054325 w 1591811"/>
              <a:gd name="connsiteY1013" fmla="*/ 495893 h 1214836"/>
              <a:gd name="connsiteX1014" fmla="*/ 1055445 w 1591811"/>
              <a:gd name="connsiteY1014" fmla="*/ 494710 h 1214836"/>
              <a:gd name="connsiteX1015" fmla="*/ 1057445 w 1591811"/>
              <a:gd name="connsiteY1015" fmla="*/ 492601 h 1214836"/>
              <a:gd name="connsiteX1016" fmla="*/ 1055852 w 1591811"/>
              <a:gd name="connsiteY1016" fmla="*/ 489133 h 1214836"/>
              <a:gd name="connsiteX1017" fmla="*/ 1053952 w 1591811"/>
              <a:gd name="connsiteY1017" fmla="*/ 486963 h 1214836"/>
              <a:gd name="connsiteX1018" fmla="*/ 1052971 w 1591811"/>
              <a:gd name="connsiteY1018" fmla="*/ 485168 h 1214836"/>
              <a:gd name="connsiteX1019" fmla="*/ 1052703 w 1591811"/>
              <a:gd name="connsiteY1019" fmla="*/ 484311 h 1214836"/>
              <a:gd name="connsiteX1020" fmla="*/ 1052116 w 1591811"/>
              <a:gd name="connsiteY1020" fmla="*/ 482444 h 1214836"/>
              <a:gd name="connsiteX1021" fmla="*/ 1051473 w 1591811"/>
              <a:gd name="connsiteY1021" fmla="*/ 481669 h 1214836"/>
              <a:gd name="connsiteX1022" fmla="*/ 1049909 w 1591811"/>
              <a:gd name="connsiteY1022" fmla="*/ 479778 h 1214836"/>
              <a:gd name="connsiteX1023" fmla="*/ 1046782 w 1591811"/>
              <a:gd name="connsiteY1023" fmla="*/ 474947 h 1214836"/>
              <a:gd name="connsiteX1024" fmla="*/ 1046192 w 1591811"/>
              <a:gd name="connsiteY1024" fmla="*/ 474273 h 1214836"/>
              <a:gd name="connsiteX1025" fmla="*/ 1045371 w 1591811"/>
              <a:gd name="connsiteY1025" fmla="*/ 473334 h 1214836"/>
              <a:gd name="connsiteX1026" fmla="*/ 1044714 w 1591811"/>
              <a:gd name="connsiteY1026" fmla="*/ 472837 h 1214836"/>
              <a:gd name="connsiteX1027" fmla="*/ 1042178 w 1591811"/>
              <a:gd name="connsiteY1027" fmla="*/ 470916 h 1214836"/>
              <a:gd name="connsiteX1028" fmla="*/ 1040830 w 1591811"/>
              <a:gd name="connsiteY1028" fmla="*/ 468748 h 1214836"/>
              <a:gd name="connsiteX1029" fmla="*/ 1044737 w 1591811"/>
              <a:gd name="connsiteY1029" fmla="*/ 464143 h 1214836"/>
              <a:gd name="connsiteX1030" fmla="*/ 1048869 w 1591811"/>
              <a:gd name="connsiteY1030" fmla="*/ 460471 h 1214836"/>
              <a:gd name="connsiteX1031" fmla="*/ 1052463 w 1591811"/>
              <a:gd name="connsiteY1031" fmla="*/ 457323 h 1214836"/>
              <a:gd name="connsiteX1032" fmla="*/ 1062167 w 1591811"/>
              <a:gd name="connsiteY1032" fmla="*/ 451370 h 1214836"/>
              <a:gd name="connsiteX1033" fmla="*/ 1085119 w 1591811"/>
              <a:gd name="connsiteY1033" fmla="*/ 434848 h 1214836"/>
              <a:gd name="connsiteX1034" fmla="*/ 1085183 w 1591811"/>
              <a:gd name="connsiteY1034" fmla="*/ 433302 h 1214836"/>
              <a:gd name="connsiteX1035" fmla="*/ 1083474 w 1591811"/>
              <a:gd name="connsiteY1035" fmla="*/ 427418 h 1214836"/>
              <a:gd name="connsiteX1036" fmla="*/ 1080922 w 1591811"/>
              <a:gd name="connsiteY1036" fmla="*/ 413674 h 1214836"/>
              <a:gd name="connsiteX1037" fmla="*/ 1081050 w 1591811"/>
              <a:gd name="connsiteY1037" fmla="*/ 410559 h 1214836"/>
              <a:gd name="connsiteX1038" fmla="*/ 1081117 w 1591811"/>
              <a:gd name="connsiteY1038" fmla="*/ 408969 h 1214836"/>
              <a:gd name="connsiteX1039" fmla="*/ 1080861 w 1591811"/>
              <a:gd name="connsiteY1039" fmla="*/ 405079 h 1214836"/>
              <a:gd name="connsiteX1040" fmla="*/ 1080615 w 1591811"/>
              <a:gd name="connsiteY1040" fmla="*/ 401323 h 1214836"/>
              <a:gd name="connsiteX1041" fmla="*/ 1080580 w 1591811"/>
              <a:gd name="connsiteY1041" fmla="*/ 400797 h 1214836"/>
              <a:gd name="connsiteX1042" fmla="*/ 1079357 w 1591811"/>
              <a:gd name="connsiteY1042" fmla="*/ 397885 h 1214836"/>
              <a:gd name="connsiteX1043" fmla="*/ 1076288 w 1591811"/>
              <a:gd name="connsiteY1043" fmla="*/ 394227 h 1214836"/>
              <a:gd name="connsiteX1044" fmla="*/ 1075196 w 1591811"/>
              <a:gd name="connsiteY1044" fmla="*/ 390798 h 1214836"/>
              <a:gd name="connsiteX1045" fmla="*/ 1075006 w 1591811"/>
              <a:gd name="connsiteY1045" fmla="*/ 390201 h 1214836"/>
              <a:gd name="connsiteX1046" fmla="*/ 1073709 w 1591811"/>
              <a:gd name="connsiteY1046" fmla="*/ 389312 h 1214836"/>
              <a:gd name="connsiteX1047" fmla="*/ 1073471 w 1591811"/>
              <a:gd name="connsiteY1047" fmla="*/ 389147 h 1214836"/>
              <a:gd name="connsiteX1048" fmla="*/ 1075466 w 1591811"/>
              <a:gd name="connsiteY1048" fmla="*/ 383828 h 1214836"/>
              <a:gd name="connsiteX1049" fmla="*/ 1075825 w 1591811"/>
              <a:gd name="connsiteY1049" fmla="*/ 377197 h 1214836"/>
              <a:gd name="connsiteX1050" fmla="*/ 1075287 w 1591811"/>
              <a:gd name="connsiteY1050" fmla="*/ 360452 h 1214836"/>
              <a:gd name="connsiteX1051" fmla="*/ 1077220 w 1591811"/>
              <a:gd name="connsiteY1051" fmla="*/ 347788 h 1214836"/>
              <a:gd name="connsiteX1052" fmla="*/ 1077444 w 1591811"/>
              <a:gd name="connsiteY1052" fmla="*/ 346316 h 1214836"/>
              <a:gd name="connsiteX1053" fmla="*/ 1078522 w 1591811"/>
              <a:gd name="connsiteY1053" fmla="*/ 342825 h 1214836"/>
              <a:gd name="connsiteX1054" fmla="*/ 1079781 w 1591811"/>
              <a:gd name="connsiteY1054" fmla="*/ 341427 h 1214836"/>
              <a:gd name="connsiteX1055" fmla="*/ 1081398 w 1591811"/>
              <a:gd name="connsiteY1055" fmla="*/ 338633 h 1214836"/>
              <a:gd name="connsiteX1056" fmla="*/ 1077084 w 1591811"/>
              <a:gd name="connsiteY1056" fmla="*/ 328176 h 1214836"/>
              <a:gd name="connsiteX1057" fmla="*/ 1072952 w 1591811"/>
              <a:gd name="connsiteY1057" fmla="*/ 323648 h 1214836"/>
              <a:gd name="connsiteX1058" fmla="*/ 1067921 w 1591811"/>
              <a:gd name="connsiteY1058" fmla="*/ 320520 h 1214836"/>
              <a:gd name="connsiteX1059" fmla="*/ 1061314 w 1591811"/>
              <a:gd name="connsiteY1059" fmla="*/ 318794 h 1214836"/>
              <a:gd name="connsiteX1060" fmla="*/ 1057254 w 1591811"/>
              <a:gd name="connsiteY1060" fmla="*/ 318601 h 1214836"/>
              <a:gd name="connsiteX1061" fmla="*/ 1055470 w 1591811"/>
              <a:gd name="connsiteY1061" fmla="*/ 317853 h 1214836"/>
              <a:gd name="connsiteX1062" fmla="*/ 1051686 w 1591811"/>
              <a:gd name="connsiteY1062" fmla="*/ 314233 h 1214836"/>
              <a:gd name="connsiteX1063" fmla="*/ 1050803 w 1591811"/>
              <a:gd name="connsiteY1063" fmla="*/ 313388 h 1214836"/>
              <a:gd name="connsiteX1064" fmla="*/ 1045451 w 1591811"/>
              <a:gd name="connsiteY1064" fmla="*/ 311954 h 1214836"/>
              <a:gd name="connsiteX1065" fmla="*/ 1041821 w 1591811"/>
              <a:gd name="connsiteY1065" fmla="*/ 312320 h 1214836"/>
              <a:gd name="connsiteX1066" fmla="*/ 1031262 w 1591811"/>
              <a:gd name="connsiteY1066" fmla="*/ 309786 h 1214836"/>
              <a:gd name="connsiteX1067" fmla="*/ 1033778 w 1591811"/>
              <a:gd name="connsiteY1067" fmla="*/ 275242 h 1214836"/>
              <a:gd name="connsiteX1068" fmla="*/ 1039888 w 1591811"/>
              <a:gd name="connsiteY1068" fmla="*/ 271740 h 1214836"/>
              <a:gd name="connsiteX1069" fmla="*/ 1047076 w 1591811"/>
              <a:gd name="connsiteY1069" fmla="*/ 268236 h 1214836"/>
              <a:gd name="connsiteX1070" fmla="*/ 1049413 w 1591811"/>
              <a:gd name="connsiteY1070" fmla="*/ 263870 h 1214836"/>
              <a:gd name="connsiteX1071" fmla="*/ 1047076 w 1591811"/>
              <a:gd name="connsiteY1071" fmla="*/ 261607 h 1214836"/>
              <a:gd name="connsiteX1072" fmla="*/ 1041506 w 1591811"/>
              <a:gd name="connsiteY1072" fmla="*/ 259875 h 1214836"/>
              <a:gd name="connsiteX1073" fmla="*/ 1034857 w 1591811"/>
              <a:gd name="connsiteY1073" fmla="*/ 259890 h 1214836"/>
              <a:gd name="connsiteX1074" fmla="*/ 1033060 w 1591811"/>
              <a:gd name="connsiteY1074" fmla="*/ 257800 h 1214836"/>
              <a:gd name="connsiteX1075" fmla="*/ 1031443 w 1591811"/>
              <a:gd name="connsiteY1075" fmla="*/ 248037 h 1214836"/>
              <a:gd name="connsiteX1076" fmla="*/ 1027669 w 1591811"/>
              <a:gd name="connsiteY1076" fmla="*/ 235312 h 1214836"/>
              <a:gd name="connsiteX1077" fmla="*/ 1027311 w 1591811"/>
              <a:gd name="connsiteY1077" fmla="*/ 229732 h 1214836"/>
              <a:gd name="connsiteX1078" fmla="*/ 1032882 w 1591811"/>
              <a:gd name="connsiteY1078" fmla="*/ 228324 h 1214836"/>
              <a:gd name="connsiteX1079" fmla="*/ 1033288 w 1591811"/>
              <a:gd name="connsiteY1079" fmla="*/ 225418 h 1214836"/>
              <a:gd name="connsiteX1080" fmla="*/ 1033503 w 1591811"/>
              <a:gd name="connsiteY1080" fmla="*/ 223871 h 1214836"/>
              <a:gd name="connsiteX1081" fmla="*/ 1031533 w 1591811"/>
              <a:gd name="connsiteY1081" fmla="*/ 223559 h 1214836"/>
              <a:gd name="connsiteX1082" fmla="*/ 1031011 w 1591811"/>
              <a:gd name="connsiteY1082" fmla="*/ 223008 h 1214836"/>
              <a:gd name="connsiteX1083" fmla="*/ 1030120 w 1591811"/>
              <a:gd name="connsiteY1083" fmla="*/ 222068 h 1214836"/>
              <a:gd name="connsiteX1084" fmla="*/ 1030097 w 1591811"/>
              <a:gd name="connsiteY1084" fmla="*/ 220586 h 1214836"/>
              <a:gd name="connsiteX1085" fmla="*/ 1030094 w 1591811"/>
              <a:gd name="connsiteY1085" fmla="*/ 220421 h 1214836"/>
              <a:gd name="connsiteX1086" fmla="*/ 1030065 w 1591811"/>
              <a:gd name="connsiteY1086" fmla="*/ 218477 h 1214836"/>
              <a:gd name="connsiteX1087" fmla="*/ 1029573 w 1591811"/>
              <a:gd name="connsiteY1087" fmla="*/ 216708 h 1214836"/>
              <a:gd name="connsiteX1088" fmla="*/ 1029528 w 1591811"/>
              <a:gd name="connsiteY1088" fmla="*/ 216544 h 1214836"/>
              <a:gd name="connsiteX1089" fmla="*/ 1029407 w 1591811"/>
              <a:gd name="connsiteY1089" fmla="*/ 216011 h 1214836"/>
              <a:gd name="connsiteX1090" fmla="*/ 1029522 w 1591811"/>
              <a:gd name="connsiteY1090" fmla="*/ 215639 h 1214836"/>
              <a:gd name="connsiteX1091" fmla="*/ 1030751 w 1591811"/>
              <a:gd name="connsiteY1091" fmla="*/ 211577 h 1214836"/>
              <a:gd name="connsiteX1092" fmla="*/ 1029600 w 1591811"/>
              <a:gd name="connsiteY1092" fmla="*/ 206152 h 1214836"/>
              <a:gd name="connsiteX1093" fmla="*/ 1030107 w 1591811"/>
              <a:gd name="connsiteY1093" fmla="*/ 197665 h 1214836"/>
              <a:gd name="connsiteX1094" fmla="*/ 1030173 w 1591811"/>
              <a:gd name="connsiteY1094" fmla="*/ 195992 h 1214836"/>
              <a:gd name="connsiteX1095" fmla="*/ 1029192 w 1591811"/>
              <a:gd name="connsiteY1095" fmla="*/ 193512 h 1214836"/>
              <a:gd name="connsiteX1096" fmla="*/ 1028938 w 1591811"/>
              <a:gd name="connsiteY1096" fmla="*/ 193339 h 1214836"/>
              <a:gd name="connsiteX1097" fmla="*/ 1028022 w 1591811"/>
              <a:gd name="connsiteY1097" fmla="*/ 192708 h 1214836"/>
              <a:gd name="connsiteX1098" fmla="*/ 1026000 w 1591811"/>
              <a:gd name="connsiteY1098" fmla="*/ 192554 h 1214836"/>
              <a:gd name="connsiteX1099" fmla="*/ 1025499 w 1591811"/>
              <a:gd name="connsiteY1099" fmla="*/ 192516 h 1214836"/>
              <a:gd name="connsiteX1100" fmla="*/ 1019525 w 1591811"/>
              <a:gd name="connsiteY1100" fmla="*/ 193373 h 1214836"/>
              <a:gd name="connsiteX1101" fmla="*/ 1018416 w 1591811"/>
              <a:gd name="connsiteY1101" fmla="*/ 192614 h 1214836"/>
              <a:gd name="connsiteX1102" fmla="*/ 1017803 w 1591811"/>
              <a:gd name="connsiteY1102" fmla="*/ 192196 h 1214836"/>
              <a:gd name="connsiteX1103" fmla="*/ 1017270 w 1591811"/>
              <a:gd name="connsiteY1103" fmla="*/ 191463 h 1214836"/>
              <a:gd name="connsiteX1104" fmla="*/ 1017165 w 1591811"/>
              <a:gd name="connsiteY1104" fmla="*/ 191319 h 1214836"/>
              <a:gd name="connsiteX1105" fmla="*/ 1016084 w 1591811"/>
              <a:gd name="connsiteY1105" fmla="*/ 189836 h 1214836"/>
              <a:gd name="connsiteX1106" fmla="*/ 1016084 w 1591811"/>
              <a:gd name="connsiteY1106" fmla="*/ 189310 h 1214836"/>
              <a:gd name="connsiteX1107" fmla="*/ 1016084 w 1591811"/>
              <a:gd name="connsiteY1107" fmla="*/ 188844 h 1214836"/>
              <a:gd name="connsiteX1108" fmla="*/ 1018555 w 1591811"/>
              <a:gd name="connsiteY1108" fmla="*/ 185443 h 1214836"/>
              <a:gd name="connsiteX1109" fmla="*/ 1018961 w 1591811"/>
              <a:gd name="connsiteY1109" fmla="*/ 185143 h 1214836"/>
              <a:gd name="connsiteX1110" fmla="*/ 1020654 w 1591811"/>
              <a:gd name="connsiteY1110" fmla="*/ 183897 h 1214836"/>
              <a:gd name="connsiteX1111" fmla="*/ 1021789 w 1591811"/>
              <a:gd name="connsiteY1111" fmla="*/ 180537 h 1214836"/>
              <a:gd name="connsiteX1112" fmla="*/ 1021951 w 1591811"/>
              <a:gd name="connsiteY1112" fmla="*/ 180060 h 1214836"/>
              <a:gd name="connsiteX1113" fmla="*/ 1021032 w 1591811"/>
              <a:gd name="connsiteY1113" fmla="*/ 177435 h 1214836"/>
              <a:gd name="connsiteX1114" fmla="*/ 1020604 w 1591811"/>
              <a:gd name="connsiteY1114" fmla="*/ 176216 h 1214836"/>
              <a:gd name="connsiteX1115" fmla="*/ 1020478 w 1591811"/>
              <a:gd name="connsiteY1115" fmla="*/ 176118 h 1214836"/>
              <a:gd name="connsiteX1116" fmla="*/ 1018943 w 1591811"/>
              <a:gd name="connsiteY1116" fmla="*/ 174914 h 1214836"/>
              <a:gd name="connsiteX1117" fmla="*/ 1017448 w 1591811"/>
              <a:gd name="connsiteY1117" fmla="*/ 174517 h 1214836"/>
              <a:gd name="connsiteX1118" fmla="*/ 1016359 w 1591811"/>
              <a:gd name="connsiteY1118" fmla="*/ 174227 h 1214836"/>
              <a:gd name="connsiteX1119" fmla="*/ 1015890 w 1591811"/>
              <a:gd name="connsiteY1119" fmla="*/ 173884 h 1214836"/>
              <a:gd name="connsiteX1120" fmla="*/ 1015252 w 1591811"/>
              <a:gd name="connsiteY1120" fmla="*/ 173421 h 1214836"/>
              <a:gd name="connsiteX1121" fmla="*/ 1015131 w 1591811"/>
              <a:gd name="connsiteY1121" fmla="*/ 172306 h 1214836"/>
              <a:gd name="connsiteX1122" fmla="*/ 1015509 w 1591811"/>
              <a:gd name="connsiteY1122" fmla="*/ 170970 h 1214836"/>
              <a:gd name="connsiteX1123" fmla="*/ 1015939 w 1591811"/>
              <a:gd name="connsiteY1123" fmla="*/ 169458 h 1214836"/>
              <a:gd name="connsiteX1124" fmla="*/ 1015662 w 1591811"/>
              <a:gd name="connsiteY1124" fmla="*/ 168483 h 1214836"/>
              <a:gd name="connsiteX1125" fmla="*/ 1015569 w 1591811"/>
              <a:gd name="connsiteY1125" fmla="*/ 168156 h 1214836"/>
              <a:gd name="connsiteX1126" fmla="*/ 1011266 w 1591811"/>
              <a:gd name="connsiteY1126" fmla="*/ 164742 h 1214836"/>
              <a:gd name="connsiteX1127" fmla="*/ 1009029 w 1591811"/>
              <a:gd name="connsiteY1127" fmla="*/ 164665 h 1214836"/>
              <a:gd name="connsiteX1128" fmla="*/ 1007448 w 1591811"/>
              <a:gd name="connsiteY1128" fmla="*/ 164611 h 1214836"/>
              <a:gd name="connsiteX1129" fmla="*/ 1006588 w 1591811"/>
              <a:gd name="connsiteY1129" fmla="*/ 164240 h 1214836"/>
              <a:gd name="connsiteX1130" fmla="*/ 1000179 w 1591811"/>
              <a:gd name="connsiteY1130" fmla="*/ 166523 h 1214836"/>
              <a:gd name="connsiteX1131" fmla="*/ 996198 w 1591811"/>
              <a:gd name="connsiteY1131" fmla="*/ 166331 h 1214836"/>
              <a:gd name="connsiteX1132" fmla="*/ 993798 w 1591811"/>
              <a:gd name="connsiteY1132" fmla="*/ 166215 h 1214836"/>
              <a:gd name="connsiteX1133" fmla="*/ 993529 w 1591811"/>
              <a:gd name="connsiteY1133" fmla="*/ 166202 h 1214836"/>
              <a:gd name="connsiteX1134" fmla="*/ 992727 w 1591811"/>
              <a:gd name="connsiteY1134" fmla="*/ 166635 h 1214836"/>
              <a:gd name="connsiteX1135" fmla="*/ 992171 w 1591811"/>
              <a:gd name="connsiteY1135" fmla="*/ 167438 h 1214836"/>
              <a:gd name="connsiteX1136" fmla="*/ 992226 w 1591811"/>
              <a:gd name="connsiteY1136" fmla="*/ 168957 h 1214836"/>
              <a:gd name="connsiteX1137" fmla="*/ 992290 w 1591811"/>
              <a:gd name="connsiteY1137" fmla="*/ 170723 h 1214836"/>
              <a:gd name="connsiteX1138" fmla="*/ 990017 w 1591811"/>
              <a:gd name="connsiteY1138" fmla="*/ 172708 h 1214836"/>
              <a:gd name="connsiteX1139" fmla="*/ 989883 w 1591811"/>
              <a:gd name="connsiteY1139" fmla="*/ 172826 h 1214836"/>
              <a:gd name="connsiteX1140" fmla="*/ 984831 w 1591811"/>
              <a:gd name="connsiteY1140" fmla="*/ 175297 h 1214836"/>
              <a:gd name="connsiteX1141" fmla="*/ 983380 w 1591811"/>
              <a:gd name="connsiteY1141" fmla="*/ 176554 h 1214836"/>
              <a:gd name="connsiteX1142" fmla="*/ 982548 w 1591811"/>
              <a:gd name="connsiteY1142" fmla="*/ 177274 h 1214836"/>
              <a:gd name="connsiteX1143" fmla="*/ 982424 w 1591811"/>
              <a:gd name="connsiteY1143" fmla="*/ 177758 h 1214836"/>
              <a:gd name="connsiteX1144" fmla="*/ 981989 w 1591811"/>
              <a:gd name="connsiteY1144" fmla="*/ 179461 h 1214836"/>
              <a:gd name="connsiteX1145" fmla="*/ 981676 w 1591811"/>
              <a:gd name="connsiteY1145" fmla="*/ 183283 h 1214836"/>
              <a:gd name="connsiteX1146" fmla="*/ 978779 w 1591811"/>
              <a:gd name="connsiteY1146" fmla="*/ 184952 h 1214836"/>
              <a:gd name="connsiteX1147" fmla="*/ 975996 w 1591811"/>
              <a:gd name="connsiteY1147" fmla="*/ 187451 h 1214836"/>
              <a:gd name="connsiteX1148" fmla="*/ 975182 w 1591811"/>
              <a:gd name="connsiteY1148" fmla="*/ 188183 h 1214836"/>
              <a:gd name="connsiteX1149" fmla="*/ 973973 w 1591811"/>
              <a:gd name="connsiteY1149" fmla="*/ 188785 h 1214836"/>
              <a:gd name="connsiteX1150" fmla="*/ 973676 w 1591811"/>
              <a:gd name="connsiteY1150" fmla="*/ 181723 h 1214836"/>
              <a:gd name="connsiteX1151" fmla="*/ 974497 w 1591811"/>
              <a:gd name="connsiteY1151" fmla="*/ 178264 h 1214836"/>
              <a:gd name="connsiteX1152" fmla="*/ 975411 w 1591811"/>
              <a:gd name="connsiteY1152" fmla="*/ 174415 h 1214836"/>
              <a:gd name="connsiteX1153" fmla="*/ 975074 w 1591811"/>
              <a:gd name="connsiteY1153" fmla="*/ 172898 h 1214836"/>
              <a:gd name="connsiteX1154" fmla="*/ 974555 w 1591811"/>
              <a:gd name="connsiteY1154" fmla="*/ 170573 h 1214836"/>
              <a:gd name="connsiteX1155" fmla="*/ 972837 w 1591811"/>
              <a:gd name="connsiteY1155" fmla="*/ 166977 h 1214836"/>
              <a:gd name="connsiteX1156" fmla="*/ 972798 w 1591811"/>
              <a:gd name="connsiteY1156" fmla="*/ 166714 h 1214836"/>
              <a:gd name="connsiteX1157" fmla="*/ 972289 w 1591811"/>
              <a:gd name="connsiteY1157" fmla="*/ 163324 h 1214836"/>
              <a:gd name="connsiteX1158" fmla="*/ 972879 w 1591811"/>
              <a:gd name="connsiteY1158" fmla="*/ 159609 h 1214836"/>
              <a:gd name="connsiteX1159" fmla="*/ 973300 w 1591811"/>
              <a:gd name="connsiteY1159" fmla="*/ 156962 h 1214836"/>
              <a:gd name="connsiteX1160" fmla="*/ 974660 w 1591811"/>
              <a:gd name="connsiteY1160" fmla="*/ 148410 h 1214836"/>
              <a:gd name="connsiteX1161" fmla="*/ 975402 w 1591811"/>
              <a:gd name="connsiteY1161" fmla="*/ 143750 h 1214836"/>
              <a:gd name="connsiteX1162" fmla="*/ 976047 w 1591811"/>
              <a:gd name="connsiteY1162" fmla="*/ 127396 h 1214836"/>
              <a:gd name="connsiteX1163" fmla="*/ 975760 w 1591811"/>
              <a:gd name="connsiteY1163" fmla="*/ 126367 h 1214836"/>
              <a:gd name="connsiteX1164" fmla="*/ 975494 w 1591811"/>
              <a:gd name="connsiteY1164" fmla="*/ 125412 h 1214836"/>
              <a:gd name="connsiteX1165" fmla="*/ 974513 w 1591811"/>
              <a:gd name="connsiteY1165" fmla="*/ 123058 h 1214836"/>
              <a:gd name="connsiteX1166" fmla="*/ 974580 w 1591811"/>
              <a:gd name="connsiteY1166" fmla="*/ 119524 h 1214836"/>
              <a:gd name="connsiteX1167" fmla="*/ 974212 w 1591811"/>
              <a:gd name="connsiteY1167" fmla="*/ 119400 h 1214836"/>
              <a:gd name="connsiteX1168" fmla="*/ 970837 w 1591811"/>
              <a:gd name="connsiteY1168" fmla="*/ 110971 h 1214836"/>
              <a:gd name="connsiteX1169" fmla="*/ 970638 w 1591811"/>
              <a:gd name="connsiteY1169" fmla="*/ 109709 h 1214836"/>
              <a:gd name="connsiteX1170" fmla="*/ 970474 w 1591811"/>
              <a:gd name="connsiteY1170" fmla="*/ 108678 h 1214836"/>
              <a:gd name="connsiteX1171" fmla="*/ 971545 w 1591811"/>
              <a:gd name="connsiteY1171" fmla="*/ 93243 h 1214836"/>
              <a:gd name="connsiteX1172" fmla="*/ 971071 w 1591811"/>
              <a:gd name="connsiteY1172" fmla="*/ 89538 h 1214836"/>
              <a:gd name="connsiteX1173" fmla="*/ 970132 w 1591811"/>
              <a:gd name="connsiteY1173" fmla="*/ 82212 h 1214836"/>
              <a:gd name="connsiteX1174" fmla="*/ 969238 w 1591811"/>
              <a:gd name="connsiteY1174" fmla="*/ 75225 h 1214836"/>
              <a:gd name="connsiteX1175" fmla="*/ 964853 w 1591811"/>
              <a:gd name="connsiteY1175" fmla="*/ 75011 h 1214836"/>
              <a:gd name="connsiteX1176" fmla="*/ 963814 w 1591811"/>
              <a:gd name="connsiteY1176" fmla="*/ 74962 h 1214836"/>
              <a:gd name="connsiteX1177" fmla="*/ 961608 w 1591811"/>
              <a:gd name="connsiteY1177" fmla="*/ 74043 h 1214836"/>
              <a:gd name="connsiteX1178" fmla="*/ 960237 w 1591811"/>
              <a:gd name="connsiteY1178" fmla="*/ 73472 h 1214836"/>
              <a:gd name="connsiteX1179" fmla="*/ 957843 w 1591811"/>
              <a:gd name="connsiteY1179" fmla="*/ 72475 h 1214836"/>
              <a:gd name="connsiteX1180" fmla="*/ 956291 w 1591811"/>
              <a:gd name="connsiteY1180" fmla="*/ 72572 h 1214836"/>
              <a:gd name="connsiteX1181" fmla="*/ 954886 w 1591811"/>
              <a:gd name="connsiteY1181" fmla="*/ 72658 h 1214836"/>
              <a:gd name="connsiteX1182" fmla="*/ 954085 w 1591811"/>
              <a:gd name="connsiteY1182" fmla="*/ 73090 h 1214836"/>
              <a:gd name="connsiteX1183" fmla="*/ 951652 w 1591811"/>
              <a:gd name="connsiteY1183" fmla="*/ 75868 h 1214836"/>
              <a:gd name="connsiteX1184" fmla="*/ 950073 w 1591811"/>
              <a:gd name="connsiteY1184" fmla="*/ 77670 h 1214836"/>
              <a:gd name="connsiteX1185" fmla="*/ 948346 w 1591811"/>
              <a:gd name="connsiteY1185" fmla="*/ 78908 h 1214836"/>
              <a:gd name="connsiteX1186" fmla="*/ 947775 w 1591811"/>
              <a:gd name="connsiteY1186" fmla="*/ 79074 h 1214836"/>
              <a:gd name="connsiteX1187" fmla="*/ 947515 w 1591811"/>
              <a:gd name="connsiteY1187" fmla="*/ 79150 h 1214836"/>
              <a:gd name="connsiteX1188" fmla="*/ 946868 w 1591811"/>
              <a:gd name="connsiteY1188" fmla="*/ 79339 h 1214836"/>
              <a:gd name="connsiteX1189" fmla="*/ 942000 w 1591811"/>
              <a:gd name="connsiteY1189" fmla="*/ 79148 h 1214836"/>
              <a:gd name="connsiteX1190" fmla="*/ 938738 w 1591811"/>
              <a:gd name="connsiteY1190" fmla="*/ 78276 h 1214836"/>
              <a:gd name="connsiteX1191" fmla="*/ 937698 w 1591811"/>
              <a:gd name="connsiteY1191" fmla="*/ 78229 h 1214836"/>
              <a:gd name="connsiteX1192" fmla="*/ 935966 w 1591811"/>
              <a:gd name="connsiteY1192" fmla="*/ 78149 h 1214836"/>
              <a:gd name="connsiteX1193" fmla="*/ 934181 w 1591811"/>
              <a:gd name="connsiteY1193" fmla="*/ 77465 h 1214836"/>
              <a:gd name="connsiteX1194" fmla="*/ 930304 w 1591811"/>
              <a:gd name="connsiteY1194" fmla="*/ 73558 h 1214836"/>
              <a:gd name="connsiteX1195" fmla="*/ 930103 w 1591811"/>
              <a:gd name="connsiteY1195" fmla="*/ 73448 h 1214836"/>
              <a:gd name="connsiteX1196" fmla="*/ 928886 w 1591811"/>
              <a:gd name="connsiteY1196" fmla="*/ 72796 h 1214836"/>
              <a:gd name="connsiteX1197" fmla="*/ 924519 w 1591811"/>
              <a:gd name="connsiteY1197" fmla="*/ 70452 h 1214836"/>
              <a:gd name="connsiteX1198" fmla="*/ 924108 w 1591811"/>
              <a:gd name="connsiteY1198" fmla="*/ 69950 h 1214836"/>
              <a:gd name="connsiteX1199" fmla="*/ 923935 w 1591811"/>
              <a:gd name="connsiteY1199" fmla="*/ 69736 h 1214836"/>
              <a:gd name="connsiteX1200" fmla="*/ 923659 w 1591811"/>
              <a:gd name="connsiteY1200" fmla="*/ 69398 h 1214836"/>
              <a:gd name="connsiteX1201" fmla="*/ 922681 w 1591811"/>
              <a:gd name="connsiteY1201" fmla="*/ 63820 h 1214836"/>
              <a:gd name="connsiteX1202" fmla="*/ 921821 w 1591811"/>
              <a:gd name="connsiteY1202" fmla="*/ 62146 h 1214836"/>
              <a:gd name="connsiteX1203" fmla="*/ 920364 w 1591811"/>
              <a:gd name="connsiteY1203" fmla="*/ 60709 h 1214836"/>
              <a:gd name="connsiteX1204" fmla="*/ 918868 w 1591811"/>
              <a:gd name="connsiteY1204" fmla="*/ 59231 h 1214836"/>
              <a:gd name="connsiteX1205" fmla="*/ 916384 w 1591811"/>
              <a:gd name="connsiteY1205" fmla="*/ 58124 h 1214836"/>
              <a:gd name="connsiteX1206" fmla="*/ 914669 w 1591811"/>
              <a:gd name="connsiteY1206" fmla="*/ 57360 h 1214836"/>
              <a:gd name="connsiteX1207" fmla="*/ 914128 w 1591811"/>
              <a:gd name="connsiteY1207" fmla="*/ 57118 h 1214836"/>
              <a:gd name="connsiteX1208" fmla="*/ 913686 w 1591811"/>
              <a:gd name="connsiteY1208" fmla="*/ 56974 h 1214836"/>
              <a:gd name="connsiteX1209" fmla="*/ 912473 w 1591811"/>
              <a:gd name="connsiteY1209" fmla="*/ 56578 h 1214836"/>
              <a:gd name="connsiteX1210" fmla="*/ 911299 w 1591811"/>
              <a:gd name="connsiteY1210" fmla="*/ 56194 h 1214836"/>
              <a:gd name="connsiteX1211" fmla="*/ 909938 w 1591811"/>
              <a:gd name="connsiteY1211" fmla="*/ 55751 h 1214836"/>
              <a:gd name="connsiteX1212" fmla="*/ 907169 w 1591811"/>
              <a:gd name="connsiteY1212" fmla="*/ 54135 h 1214836"/>
              <a:gd name="connsiteX1213" fmla="*/ 906057 w 1591811"/>
              <a:gd name="connsiteY1213" fmla="*/ 53125 h 1214836"/>
              <a:gd name="connsiteX1214" fmla="*/ 904567 w 1591811"/>
              <a:gd name="connsiteY1214" fmla="*/ 51769 h 1214836"/>
              <a:gd name="connsiteX1215" fmla="*/ 904031 w 1591811"/>
              <a:gd name="connsiteY1215" fmla="*/ 51282 h 1214836"/>
              <a:gd name="connsiteX1216" fmla="*/ 903709 w 1591811"/>
              <a:gd name="connsiteY1216" fmla="*/ 51263 h 1214836"/>
              <a:gd name="connsiteX1217" fmla="*/ 895961 w 1591811"/>
              <a:gd name="connsiteY1217" fmla="*/ 50779 h 1214836"/>
              <a:gd name="connsiteX1218" fmla="*/ 893945 w 1591811"/>
              <a:gd name="connsiteY1218" fmla="*/ 49559 h 1214836"/>
              <a:gd name="connsiteX1219" fmla="*/ 893806 w 1591811"/>
              <a:gd name="connsiteY1219" fmla="*/ 49475 h 1214836"/>
              <a:gd name="connsiteX1220" fmla="*/ 893226 w 1591811"/>
              <a:gd name="connsiteY1220" fmla="*/ 49361 h 1214836"/>
              <a:gd name="connsiteX1221" fmla="*/ 892945 w 1591811"/>
              <a:gd name="connsiteY1221" fmla="*/ 49307 h 1214836"/>
              <a:gd name="connsiteX1222" fmla="*/ 891896 w 1591811"/>
              <a:gd name="connsiteY1222" fmla="*/ 49101 h 1214836"/>
              <a:gd name="connsiteX1223" fmla="*/ 890616 w 1591811"/>
              <a:gd name="connsiteY1223" fmla="*/ 47745 h 1214836"/>
              <a:gd name="connsiteX1224" fmla="*/ 889436 w 1591811"/>
              <a:gd name="connsiteY1224" fmla="*/ 46496 h 1214836"/>
              <a:gd name="connsiteX1225" fmla="*/ 886975 w 1591811"/>
              <a:gd name="connsiteY1225" fmla="*/ 43891 h 1214836"/>
              <a:gd name="connsiteX1226" fmla="*/ 886483 w 1591811"/>
              <a:gd name="connsiteY1226" fmla="*/ 43581 h 1214836"/>
              <a:gd name="connsiteX1227" fmla="*/ 886290 w 1591811"/>
              <a:gd name="connsiteY1227" fmla="*/ 43460 h 1214836"/>
              <a:gd name="connsiteX1228" fmla="*/ 885990 w 1591811"/>
              <a:gd name="connsiteY1228" fmla="*/ 43270 h 1214836"/>
              <a:gd name="connsiteX1229" fmla="*/ 881556 w 1591811"/>
              <a:gd name="connsiteY1229" fmla="*/ 42152 h 1214836"/>
              <a:gd name="connsiteX1230" fmla="*/ 880884 w 1591811"/>
              <a:gd name="connsiteY1230" fmla="*/ 41738 h 1214836"/>
              <a:gd name="connsiteX1231" fmla="*/ 879339 w 1591811"/>
              <a:gd name="connsiteY1231" fmla="*/ 40786 h 1214836"/>
              <a:gd name="connsiteX1232" fmla="*/ 876945 w 1591811"/>
              <a:gd name="connsiteY1232" fmla="*/ 40449 h 1214836"/>
              <a:gd name="connsiteX1233" fmla="*/ 876498 w 1591811"/>
              <a:gd name="connsiteY1233" fmla="*/ 40245 h 1214836"/>
              <a:gd name="connsiteX1234" fmla="*/ 875643 w 1591811"/>
              <a:gd name="connsiteY1234" fmla="*/ 39853 h 1214836"/>
              <a:gd name="connsiteX1235" fmla="*/ 874865 w 1591811"/>
              <a:gd name="connsiteY1235" fmla="*/ 39150 h 1214836"/>
              <a:gd name="connsiteX1236" fmla="*/ 873647 w 1591811"/>
              <a:gd name="connsiteY1236" fmla="*/ 38047 h 1214836"/>
              <a:gd name="connsiteX1237" fmla="*/ 870843 w 1591811"/>
              <a:gd name="connsiteY1237" fmla="*/ 35511 h 1214836"/>
              <a:gd name="connsiteX1238" fmla="*/ 869777 w 1591811"/>
              <a:gd name="connsiteY1238" fmla="*/ 33912 h 1214836"/>
              <a:gd name="connsiteX1239" fmla="*/ 869248 w 1591811"/>
              <a:gd name="connsiteY1239" fmla="*/ 33119 h 1214836"/>
              <a:gd name="connsiteX1240" fmla="*/ 868444 w 1591811"/>
              <a:gd name="connsiteY1240" fmla="*/ 31914 h 1214836"/>
              <a:gd name="connsiteX1241" fmla="*/ 865306 w 1591811"/>
              <a:gd name="connsiteY1241" fmla="*/ 28752 h 1214836"/>
              <a:gd name="connsiteX1242" fmla="*/ 862719 w 1591811"/>
              <a:gd name="connsiteY1242" fmla="*/ 27200 h 1214836"/>
              <a:gd name="connsiteX1243" fmla="*/ 860505 w 1591811"/>
              <a:gd name="connsiteY1243" fmla="*/ 24842 h 1214836"/>
              <a:gd name="connsiteX1244" fmla="*/ 860361 w 1591811"/>
              <a:gd name="connsiteY1244" fmla="*/ 24630 h 1214836"/>
              <a:gd name="connsiteX1245" fmla="*/ 857922 w 1591811"/>
              <a:gd name="connsiteY1245" fmla="*/ 20998 h 1214836"/>
              <a:gd name="connsiteX1246" fmla="*/ 857618 w 1591811"/>
              <a:gd name="connsiteY1246" fmla="*/ 20195 h 1214836"/>
              <a:gd name="connsiteX1247" fmla="*/ 856498 w 1591811"/>
              <a:gd name="connsiteY1247" fmla="*/ 17241 h 1214836"/>
              <a:gd name="connsiteX1248" fmla="*/ 855832 w 1591811"/>
              <a:gd name="connsiteY1248" fmla="*/ 15481 h 1214836"/>
              <a:gd name="connsiteX1249" fmla="*/ 830821 w 1591811"/>
              <a:gd name="connsiteY1249" fmla="*/ 8373 h 1214836"/>
              <a:gd name="connsiteX1250" fmla="*/ 822382 w 1591811"/>
              <a:gd name="connsiteY1250" fmla="*/ 5662 h 1214836"/>
              <a:gd name="connsiteX1251" fmla="*/ 806652 w 1591811"/>
              <a:gd name="connsiteY1251" fmla="*/ 37 h 1214836"/>
              <a:gd name="connsiteX1252" fmla="*/ 804497 w 1591811"/>
              <a:gd name="connsiteY1252" fmla="*/ 9770 h 1214836"/>
              <a:gd name="connsiteX1253" fmla="*/ 798979 w 1591811"/>
              <a:gd name="connsiteY1253" fmla="*/ 7018 h 1214836"/>
              <a:gd name="connsiteX1254" fmla="*/ 795952 w 1591811"/>
              <a:gd name="connsiteY1254" fmla="*/ 6506 h 1214836"/>
              <a:gd name="connsiteX1255" fmla="*/ 791856 w 1591811"/>
              <a:gd name="connsiteY1255" fmla="*/ 7724 h 1214836"/>
              <a:gd name="connsiteX1256" fmla="*/ 789364 w 1591811"/>
              <a:gd name="connsiteY1256" fmla="*/ 9284 h 1214836"/>
              <a:gd name="connsiteX1257" fmla="*/ 789186 w 1591811"/>
              <a:gd name="connsiteY1257" fmla="*/ 11702 h 1214836"/>
              <a:gd name="connsiteX1258" fmla="*/ 788475 w 1591811"/>
              <a:gd name="connsiteY1258" fmla="*/ 13432 h 1214836"/>
              <a:gd name="connsiteX1259" fmla="*/ 790077 w 1591811"/>
              <a:gd name="connsiteY1259" fmla="*/ 16366 h 1214836"/>
              <a:gd name="connsiteX1260" fmla="*/ 791856 w 1591811"/>
              <a:gd name="connsiteY1260" fmla="*/ 17742 h 1214836"/>
              <a:gd name="connsiteX1261" fmla="*/ 793280 w 1591811"/>
              <a:gd name="connsiteY1261" fmla="*/ 18949 h 1214836"/>
              <a:gd name="connsiteX1262" fmla="*/ 795061 w 1591811"/>
              <a:gd name="connsiteY1262" fmla="*/ 19981 h 1214836"/>
              <a:gd name="connsiteX1263" fmla="*/ 796663 w 1591811"/>
              <a:gd name="connsiteY1263" fmla="*/ 21188 h 1214836"/>
              <a:gd name="connsiteX1264" fmla="*/ 798266 w 1591811"/>
              <a:gd name="connsiteY1264" fmla="*/ 22738 h 1214836"/>
              <a:gd name="connsiteX1265" fmla="*/ 797909 w 1591811"/>
              <a:gd name="connsiteY1265" fmla="*/ 24813 h 1214836"/>
              <a:gd name="connsiteX1266" fmla="*/ 795418 w 1591811"/>
              <a:gd name="connsiteY1266" fmla="*/ 26373 h 1214836"/>
              <a:gd name="connsiteX1267" fmla="*/ 795061 w 1591811"/>
              <a:gd name="connsiteY1267" fmla="*/ 27583 h 1214836"/>
              <a:gd name="connsiteX1268" fmla="*/ 795952 w 1591811"/>
              <a:gd name="connsiteY1268" fmla="*/ 30689 h 1214836"/>
              <a:gd name="connsiteX1269" fmla="*/ 796307 w 1591811"/>
              <a:gd name="connsiteY1269" fmla="*/ 32244 h 1214836"/>
              <a:gd name="connsiteX1270" fmla="*/ 795061 w 1591811"/>
              <a:gd name="connsiteY1270" fmla="*/ 34838 h 1214836"/>
              <a:gd name="connsiteX1271" fmla="*/ 792747 w 1591811"/>
              <a:gd name="connsiteY1271" fmla="*/ 35534 h 1214836"/>
              <a:gd name="connsiteX1272" fmla="*/ 785090 w 1591811"/>
              <a:gd name="connsiteY1272" fmla="*/ 34169 h 1214836"/>
              <a:gd name="connsiteX1273" fmla="*/ 778326 w 1591811"/>
              <a:gd name="connsiteY1273" fmla="*/ 34184 h 1214836"/>
              <a:gd name="connsiteX1274" fmla="*/ 773875 w 1591811"/>
              <a:gd name="connsiteY1274" fmla="*/ 36612 h 1214836"/>
              <a:gd name="connsiteX1275" fmla="*/ 765328 w 1591811"/>
              <a:gd name="connsiteY1275" fmla="*/ 36976 h 1214836"/>
              <a:gd name="connsiteX1276" fmla="*/ 760342 w 1591811"/>
              <a:gd name="connsiteY1276" fmla="*/ 36815 h 1214836"/>
              <a:gd name="connsiteX1277" fmla="*/ 756959 w 1591811"/>
              <a:gd name="connsiteY1277" fmla="*/ 35439 h 1214836"/>
              <a:gd name="connsiteX1278" fmla="*/ 755179 w 1591811"/>
              <a:gd name="connsiteY1278" fmla="*/ 38208 h 1214836"/>
              <a:gd name="connsiteX1279" fmla="*/ 749714 w 1591811"/>
              <a:gd name="connsiteY1279" fmla="*/ 38600 h 1214836"/>
              <a:gd name="connsiteX1280" fmla="*/ 748561 w 1591811"/>
              <a:gd name="connsiteY1280" fmla="*/ 38684 h 1214836"/>
              <a:gd name="connsiteX1281" fmla="*/ 742188 w 1591811"/>
              <a:gd name="connsiteY1281" fmla="*/ 37565 h 1214836"/>
              <a:gd name="connsiteX1282" fmla="*/ 741957 w 1591811"/>
              <a:gd name="connsiteY1282" fmla="*/ 37524 h 1214836"/>
              <a:gd name="connsiteX1283" fmla="*/ 739398 w 1591811"/>
              <a:gd name="connsiteY1283" fmla="*/ 37073 h 1214836"/>
              <a:gd name="connsiteX1284" fmla="*/ 739235 w 1591811"/>
              <a:gd name="connsiteY1284" fmla="*/ 37043 h 1214836"/>
              <a:gd name="connsiteX1285" fmla="*/ 737632 w 1591811"/>
              <a:gd name="connsiteY1285" fmla="*/ 36424 h 1214836"/>
              <a:gd name="connsiteX1286" fmla="*/ 736757 w 1591811"/>
              <a:gd name="connsiteY1286" fmla="*/ 35719 h 1214836"/>
              <a:gd name="connsiteX1287" fmla="*/ 736092 w 1591811"/>
              <a:gd name="connsiteY1287" fmla="*/ 35184 h 1214836"/>
              <a:gd name="connsiteX1288" fmla="*/ 633736 w 1591811"/>
              <a:gd name="connsiteY1288" fmla="*/ 35392 h 1214836"/>
              <a:gd name="connsiteX1289" fmla="*/ 626965 w 1591811"/>
              <a:gd name="connsiteY1289" fmla="*/ 45460 h 1214836"/>
              <a:gd name="connsiteX1290" fmla="*/ 615990 w 1591811"/>
              <a:gd name="connsiteY1290" fmla="*/ 53822 h 1214836"/>
              <a:gd name="connsiteX1291" fmla="*/ 611293 w 1591811"/>
              <a:gd name="connsiteY1291" fmla="*/ 56070 h 1214836"/>
              <a:gd name="connsiteX1292" fmla="*/ 607998 w 1591811"/>
              <a:gd name="connsiteY1292" fmla="*/ 67017 h 1214836"/>
              <a:gd name="connsiteX1293" fmla="*/ 604373 w 1591811"/>
              <a:gd name="connsiteY1293" fmla="*/ 79063 h 1214836"/>
              <a:gd name="connsiteX1294" fmla="*/ 599853 w 1591811"/>
              <a:gd name="connsiteY1294" fmla="*/ 89404 h 1214836"/>
              <a:gd name="connsiteX1295" fmla="*/ 594658 w 1591811"/>
              <a:gd name="connsiteY1295" fmla="*/ 101293 h 1214836"/>
              <a:gd name="connsiteX1296" fmla="*/ 592144 w 1591811"/>
              <a:gd name="connsiteY1296" fmla="*/ 106930 h 1214836"/>
              <a:gd name="connsiteX1297" fmla="*/ 586429 w 1591811"/>
              <a:gd name="connsiteY1297" fmla="*/ 119753 h 1214836"/>
              <a:gd name="connsiteX1298" fmla="*/ 581780 w 1591811"/>
              <a:gd name="connsiteY1298" fmla="*/ 123890 h 1214836"/>
              <a:gd name="connsiteX1299" fmla="*/ 582765 w 1591811"/>
              <a:gd name="connsiteY1299" fmla="*/ 131062 h 1214836"/>
              <a:gd name="connsiteX1300" fmla="*/ 579239 w 1591811"/>
              <a:gd name="connsiteY1300" fmla="*/ 162368 h 1214836"/>
              <a:gd name="connsiteX1301" fmla="*/ 576306 w 1591811"/>
              <a:gd name="connsiteY1301" fmla="*/ 186133 h 1214836"/>
              <a:gd name="connsiteX1302" fmla="*/ 571749 w 1591811"/>
              <a:gd name="connsiteY1302" fmla="*/ 193664 h 1214836"/>
              <a:gd name="connsiteX1303" fmla="*/ 569466 w 1591811"/>
              <a:gd name="connsiteY1303" fmla="*/ 212148 h 1214836"/>
              <a:gd name="connsiteX1304" fmla="*/ 544091 w 1591811"/>
              <a:gd name="connsiteY1304" fmla="*/ 212069 h 1214836"/>
              <a:gd name="connsiteX1305" fmla="*/ 506442 w 1591811"/>
              <a:gd name="connsiteY1305" fmla="*/ 212707 h 1214836"/>
              <a:gd name="connsiteX1306" fmla="*/ 492313 w 1591811"/>
              <a:gd name="connsiteY1306" fmla="*/ 216718 h 1214836"/>
              <a:gd name="connsiteX1307" fmla="*/ 491876 w 1591811"/>
              <a:gd name="connsiteY1307" fmla="*/ 216842 h 1214836"/>
              <a:gd name="connsiteX1308" fmla="*/ 490869 w 1591811"/>
              <a:gd name="connsiteY1308" fmla="*/ 215869 h 1214836"/>
              <a:gd name="connsiteX1309" fmla="*/ 488735 w 1591811"/>
              <a:gd name="connsiteY1309" fmla="*/ 213810 h 1214836"/>
              <a:gd name="connsiteX1310" fmla="*/ 485102 w 1591811"/>
              <a:gd name="connsiteY1310" fmla="*/ 211646 h 1214836"/>
              <a:gd name="connsiteX1311" fmla="*/ 479066 w 1591811"/>
              <a:gd name="connsiteY1311" fmla="*/ 210287 h 1214836"/>
              <a:gd name="connsiteX1312" fmla="*/ 478089 w 1591811"/>
              <a:gd name="connsiteY1312" fmla="*/ 209829 h 1214836"/>
              <a:gd name="connsiteX1313" fmla="*/ 477220 w 1591811"/>
              <a:gd name="connsiteY1313" fmla="*/ 209422 h 1214836"/>
              <a:gd name="connsiteX1314" fmla="*/ 476401 w 1591811"/>
              <a:gd name="connsiteY1314" fmla="*/ 208547 h 1214836"/>
              <a:gd name="connsiteX1315" fmla="*/ 475248 w 1591811"/>
              <a:gd name="connsiteY1315" fmla="*/ 207317 h 1214836"/>
              <a:gd name="connsiteX1316" fmla="*/ 474704 w 1591811"/>
              <a:gd name="connsiteY1316" fmla="*/ 206390 h 1214836"/>
              <a:gd name="connsiteX1317" fmla="*/ 473831 w 1591811"/>
              <a:gd name="connsiteY1317" fmla="*/ 204904 h 1214836"/>
              <a:gd name="connsiteX1318" fmla="*/ 472045 w 1591811"/>
              <a:gd name="connsiteY1318" fmla="*/ 204533 h 1214836"/>
              <a:gd name="connsiteX1319" fmla="*/ 471870 w 1591811"/>
              <a:gd name="connsiteY1319" fmla="*/ 204539 h 1214836"/>
              <a:gd name="connsiteX1320" fmla="*/ 465704 w 1591811"/>
              <a:gd name="connsiteY1320" fmla="*/ 204726 h 1214836"/>
              <a:gd name="connsiteX1321" fmla="*/ 465187 w 1591811"/>
              <a:gd name="connsiteY1321" fmla="*/ 204386 h 1214836"/>
              <a:gd name="connsiteX1322" fmla="*/ 464102 w 1591811"/>
              <a:gd name="connsiteY1322" fmla="*/ 203674 h 1214836"/>
              <a:gd name="connsiteX1323" fmla="*/ 463507 w 1591811"/>
              <a:gd name="connsiteY1323" fmla="*/ 202585 h 1214836"/>
              <a:gd name="connsiteX1324" fmla="*/ 462746 w 1591811"/>
              <a:gd name="connsiteY1324" fmla="*/ 201197 h 1214836"/>
              <a:gd name="connsiteX1325" fmla="*/ 462153 w 1591811"/>
              <a:gd name="connsiteY1325" fmla="*/ 200756 h 1214836"/>
              <a:gd name="connsiteX1326" fmla="*/ 461083 w 1591811"/>
              <a:gd name="connsiteY1326" fmla="*/ 199961 h 1214836"/>
              <a:gd name="connsiteX1327" fmla="*/ 460642 w 1591811"/>
              <a:gd name="connsiteY1327" fmla="*/ 199160 h 1214836"/>
              <a:gd name="connsiteX1328" fmla="*/ 460467 w 1591811"/>
              <a:gd name="connsiteY1328" fmla="*/ 198846 h 1214836"/>
              <a:gd name="connsiteX1329" fmla="*/ 459394 w 1591811"/>
              <a:gd name="connsiteY1329" fmla="*/ 198612 h 1214836"/>
              <a:gd name="connsiteX1330" fmla="*/ 454803 w 1591811"/>
              <a:gd name="connsiteY1330" fmla="*/ 197613 h 1214836"/>
              <a:gd name="connsiteX1331" fmla="*/ 448045 w 1591811"/>
              <a:gd name="connsiteY1331" fmla="*/ 208372 h 1214836"/>
              <a:gd name="connsiteX1332" fmla="*/ 446997 w 1591811"/>
              <a:gd name="connsiteY1332" fmla="*/ 213652 h 1214836"/>
              <a:gd name="connsiteX1333" fmla="*/ 445074 w 1591811"/>
              <a:gd name="connsiteY1333" fmla="*/ 215910 h 1214836"/>
              <a:gd name="connsiteX1334" fmla="*/ 443102 w 1591811"/>
              <a:gd name="connsiteY1334" fmla="*/ 216281 h 1214836"/>
              <a:gd name="connsiteX1335" fmla="*/ 436221 w 1591811"/>
              <a:gd name="connsiteY1335" fmla="*/ 219816 h 1214836"/>
              <a:gd name="connsiteX1336" fmla="*/ 432150 w 1591811"/>
              <a:gd name="connsiteY1336" fmla="*/ 221908 h 1214836"/>
              <a:gd name="connsiteX1337" fmla="*/ 429843 w 1591811"/>
              <a:gd name="connsiteY1337" fmla="*/ 224542 h 1214836"/>
              <a:gd name="connsiteX1338" fmla="*/ 429005 w 1591811"/>
              <a:gd name="connsiteY1338" fmla="*/ 229836 h 1214836"/>
              <a:gd name="connsiteX1339" fmla="*/ 428487 w 1591811"/>
              <a:gd name="connsiteY1339" fmla="*/ 233218 h 1214836"/>
              <a:gd name="connsiteX1340" fmla="*/ 424623 w 1591811"/>
              <a:gd name="connsiteY1340" fmla="*/ 235832 h 1214836"/>
              <a:gd name="connsiteX1341" fmla="*/ 419600 w 1591811"/>
              <a:gd name="connsiteY1341" fmla="*/ 241869 h 1214836"/>
              <a:gd name="connsiteX1342" fmla="*/ 419760 w 1591811"/>
              <a:gd name="connsiteY1342" fmla="*/ 247908 h 1214836"/>
              <a:gd name="connsiteX1343" fmla="*/ 418601 w 1591811"/>
              <a:gd name="connsiteY1343" fmla="*/ 249038 h 1214836"/>
              <a:gd name="connsiteX1344" fmla="*/ 409989 w 1591811"/>
              <a:gd name="connsiteY1344" fmla="*/ 252512 h 1214836"/>
              <a:gd name="connsiteX1345" fmla="*/ 407000 w 1591811"/>
              <a:gd name="connsiteY1345" fmla="*/ 254046 h 1214836"/>
              <a:gd name="connsiteX1346" fmla="*/ 406450 w 1591811"/>
              <a:gd name="connsiteY1346" fmla="*/ 254283 h 1214836"/>
              <a:gd name="connsiteX1347" fmla="*/ 402150 w 1591811"/>
              <a:gd name="connsiteY1347" fmla="*/ 256533 h 1214836"/>
              <a:gd name="connsiteX1348" fmla="*/ 399374 w 1591811"/>
              <a:gd name="connsiteY1348" fmla="*/ 256525 h 1214836"/>
              <a:gd name="connsiteX1349" fmla="*/ 392292 w 1591811"/>
              <a:gd name="connsiteY1349" fmla="*/ 259221 h 1214836"/>
              <a:gd name="connsiteX1350" fmla="*/ 385576 w 1591811"/>
              <a:gd name="connsiteY1350" fmla="*/ 259501 h 1214836"/>
              <a:gd name="connsiteX1351" fmla="*/ 380391 w 1591811"/>
              <a:gd name="connsiteY1351" fmla="*/ 258353 h 1214836"/>
              <a:gd name="connsiteX1352" fmla="*/ 378439 w 1591811"/>
              <a:gd name="connsiteY1352" fmla="*/ 259478 h 1214836"/>
              <a:gd name="connsiteX1353" fmla="*/ 377728 w 1591811"/>
              <a:gd name="connsiteY1353" fmla="*/ 262495 h 1214836"/>
              <a:gd name="connsiteX1354" fmla="*/ 381150 w 1591811"/>
              <a:gd name="connsiteY1354" fmla="*/ 271941 h 1214836"/>
              <a:gd name="connsiteX1355" fmla="*/ 383732 w 1591811"/>
              <a:gd name="connsiteY1355" fmla="*/ 279497 h 1214836"/>
              <a:gd name="connsiteX1356" fmla="*/ 382347 w 1591811"/>
              <a:gd name="connsiteY1356" fmla="*/ 287041 h 1214836"/>
              <a:gd name="connsiteX1357" fmla="*/ 375076 w 1591811"/>
              <a:gd name="connsiteY1357" fmla="*/ 296831 h 1214836"/>
              <a:gd name="connsiteX1358" fmla="*/ 367541 w 1591811"/>
              <a:gd name="connsiteY1358" fmla="*/ 296808 h 1214836"/>
              <a:gd name="connsiteX1359" fmla="*/ 359620 w 1591811"/>
              <a:gd name="connsiteY1359" fmla="*/ 297159 h 1214836"/>
              <a:gd name="connsiteX1360" fmla="*/ 354161 w 1591811"/>
              <a:gd name="connsiteY1360" fmla="*/ 300539 h 1214836"/>
              <a:gd name="connsiteX1361" fmla="*/ 347929 w 1591811"/>
              <a:gd name="connsiteY1361" fmla="*/ 301774 h 1214836"/>
              <a:gd name="connsiteX1362" fmla="*/ 347766 w 1591811"/>
              <a:gd name="connsiteY1362" fmla="*/ 301811 h 1214836"/>
              <a:gd name="connsiteX1363" fmla="*/ 340364 w 1591811"/>
              <a:gd name="connsiteY1363" fmla="*/ 303515 h 1214836"/>
              <a:gd name="connsiteX1364" fmla="*/ 336739 w 1591811"/>
              <a:gd name="connsiteY1364" fmla="*/ 306399 h 1214836"/>
              <a:gd name="connsiteX1365" fmla="*/ 329493 w 1591811"/>
              <a:gd name="connsiteY1365" fmla="*/ 312162 h 1214836"/>
              <a:gd name="connsiteX1366" fmla="*/ 321357 w 1591811"/>
              <a:gd name="connsiteY1366" fmla="*/ 319307 h 1214836"/>
              <a:gd name="connsiteX1367" fmla="*/ 317024 w 1591811"/>
              <a:gd name="connsiteY1367" fmla="*/ 322365 h 1214836"/>
              <a:gd name="connsiteX1368" fmla="*/ 311240 w 1591811"/>
              <a:gd name="connsiteY1368" fmla="*/ 326446 h 1214836"/>
              <a:gd name="connsiteX1369" fmla="*/ 306899 w 1591811"/>
              <a:gd name="connsiteY1369" fmla="*/ 327188 h 1214836"/>
              <a:gd name="connsiteX1370" fmla="*/ 302362 w 1591811"/>
              <a:gd name="connsiteY1370" fmla="*/ 335477 h 1214836"/>
              <a:gd name="connsiteX1371" fmla="*/ 298894 w 1591811"/>
              <a:gd name="connsiteY1371" fmla="*/ 339241 h 1214836"/>
              <a:gd name="connsiteX1372" fmla="*/ 297894 w 1591811"/>
              <a:gd name="connsiteY1372" fmla="*/ 339942 h 1214836"/>
              <a:gd name="connsiteX1373" fmla="*/ 295723 w 1591811"/>
              <a:gd name="connsiteY1373" fmla="*/ 342112 h 1214836"/>
              <a:gd name="connsiteX1374" fmla="*/ 286051 w 1591811"/>
              <a:gd name="connsiteY1374" fmla="*/ 348259 h 1214836"/>
              <a:gd name="connsiteX1375" fmla="*/ 284931 w 1591811"/>
              <a:gd name="connsiteY1375" fmla="*/ 350898 h 1214836"/>
              <a:gd name="connsiteX1376" fmla="*/ 283487 w 1591811"/>
              <a:gd name="connsiteY1376" fmla="*/ 356178 h 1214836"/>
              <a:gd name="connsiteX1377" fmla="*/ 279694 w 1591811"/>
              <a:gd name="connsiteY1377" fmla="*/ 358019 h 1214836"/>
              <a:gd name="connsiteX1378" fmla="*/ 279079 w 1591811"/>
              <a:gd name="connsiteY1378" fmla="*/ 358318 h 1214836"/>
              <a:gd name="connsiteX1379" fmla="*/ 271803 w 1591811"/>
              <a:gd name="connsiteY1379" fmla="*/ 364067 h 1214836"/>
              <a:gd name="connsiteX1380" fmla="*/ 272270 w 1591811"/>
              <a:gd name="connsiteY1380" fmla="*/ 366709 h 1214836"/>
              <a:gd name="connsiteX1381" fmla="*/ 277861 w 1591811"/>
              <a:gd name="connsiteY1381" fmla="*/ 368237 h 1214836"/>
              <a:gd name="connsiteX1382" fmla="*/ 282995 w 1591811"/>
              <a:gd name="connsiteY1382" fmla="*/ 367498 h 1214836"/>
              <a:gd name="connsiteX1383" fmla="*/ 286457 w 1591811"/>
              <a:gd name="connsiteY1383" fmla="*/ 365048 h 1214836"/>
              <a:gd name="connsiteX1384" fmla="*/ 286866 w 1591811"/>
              <a:gd name="connsiteY1384" fmla="*/ 365130 h 1214836"/>
              <a:gd name="connsiteX1385" fmla="*/ 287379 w 1591811"/>
              <a:gd name="connsiteY1385" fmla="*/ 365233 h 1214836"/>
              <a:gd name="connsiteX1386" fmla="*/ 287937 w 1591811"/>
              <a:gd name="connsiteY1386" fmla="*/ 366778 h 1214836"/>
              <a:gd name="connsiteX1387" fmla="*/ 289475 w 1591811"/>
              <a:gd name="connsiteY1387" fmla="*/ 368323 h 1214836"/>
              <a:gd name="connsiteX1388" fmla="*/ 289923 w 1591811"/>
              <a:gd name="connsiteY1388" fmla="*/ 370004 h 1214836"/>
              <a:gd name="connsiteX1389" fmla="*/ 289971 w 1591811"/>
              <a:gd name="connsiteY1389" fmla="*/ 370181 h 1214836"/>
              <a:gd name="connsiteX1390" fmla="*/ 289850 w 1591811"/>
              <a:gd name="connsiteY1390" fmla="*/ 372038 h 1214836"/>
              <a:gd name="connsiteX1391" fmla="*/ 291146 w 1591811"/>
              <a:gd name="connsiteY1391" fmla="*/ 375193 h 1214836"/>
              <a:gd name="connsiteX1392" fmla="*/ 291521 w 1591811"/>
              <a:gd name="connsiteY1392" fmla="*/ 379712 h 1214836"/>
              <a:gd name="connsiteX1393" fmla="*/ 292880 w 1591811"/>
              <a:gd name="connsiteY1393" fmla="*/ 382804 h 1214836"/>
              <a:gd name="connsiteX1394" fmla="*/ 293005 w 1591811"/>
              <a:gd name="connsiteY1394" fmla="*/ 382951 h 1214836"/>
              <a:gd name="connsiteX1395" fmla="*/ 293679 w 1591811"/>
              <a:gd name="connsiteY1395" fmla="*/ 383731 h 1214836"/>
              <a:gd name="connsiteX1396" fmla="*/ 296573 w 1591811"/>
              <a:gd name="connsiteY1396" fmla="*/ 385026 h 1214836"/>
              <a:gd name="connsiteX1397" fmla="*/ 300449 w 1591811"/>
              <a:gd name="connsiteY1397" fmla="*/ 386393 h 1214836"/>
              <a:gd name="connsiteX1398" fmla="*/ 303035 w 1591811"/>
              <a:gd name="connsiteY1398" fmla="*/ 387305 h 1214836"/>
              <a:gd name="connsiteX1399" fmla="*/ 306050 w 1591811"/>
              <a:gd name="connsiteY1399" fmla="*/ 387858 h 1214836"/>
              <a:gd name="connsiteX1400" fmla="*/ 306546 w 1591811"/>
              <a:gd name="connsiteY1400" fmla="*/ 388354 h 1214836"/>
              <a:gd name="connsiteX1401" fmla="*/ 306976 w 1591811"/>
              <a:gd name="connsiteY1401" fmla="*/ 388785 h 1214836"/>
              <a:gd name="connsiteX1402" fmla="*/ 307406 w 1591811"/>
              <a:gd name="connsiteY1402" fmla="*/ 389217 h 1214836"/>
              <a:gd name="connsiteX1403" fmla="*/ 308948 w 1591811"/>
              <a:gd name="connsiteY1403" fmla="*/ 392495 h 1214836"/>
              <a:gd name="connsiteX1404" fmla="*/ 310179 w 1591811"/>
              <a:gd name="connsiteY1404" fmla="*/ 394041 h 1214836"/>
              <a:gd name="connsiteX1405" fmla="*/ 318103 w 1591811"/>
              <a:gd name="connsiteY1405" fmla="*/ 394217 h 1214836"/>
              <a:gd name="connsiteX1406" fmla="*/ 321821 w 1591811"/>
              <a:gd name="connsiteY1406" fmla="*/ 396116 h 1214836"/>
              <a:gd name="connsiteX1407" fmla="*/ 326406 w 1591811"/>
              <a:gd name="connsiteY1407" fmla="*/ 397486 h 1214836"/>
              <a:gd name="connsiteX1408" fmla="*/ 329899 w 1591811"/>
              <a:gd name="connsiteY1408" fmla="*/ 398531 h 1214836"/>
              <a:gd name="connsiteX1409" fmla="*/ 331712 w 1591811"/>
              <a:gd name="connsiteY1409" fmla="*/ 399072 h 1214836"/>
              <a:gd name="connsiteX1410" fmla="*/ 336815 w 1591811"/>
              <a:gd name="connsiteY1410" fmla="*/ 400882 h 1214836"/>
              <a:gd name="connsiteX1411" fmla="*/ 342398 w 1591811"/>
              <a:gd name="connsiteY1411" fmla="*/ 402031 h 1214836"/>
              <a:gd name="connsiteX1412" fmla="*/ 347010 w 1591811"/>
              <a:gd name="connsiteY1412" fmla="*/ 404026 h 1214836"/>
              <a:gd name="connsiteX1413" fmla="*/ 348330 w 1591811"/>
              <a:gd name="connsiteY1413" fmla="*/ 408938 h 1214836"/>
              <a:gd name="connsiteX1414" fmla="*/ 345416 w 1591811"/>
              <a:gd name="connsiteY1414" fmla="*/ 411193 h 1214836"/>
              <a:gd name="connsiteX1415" fmla="*/ 340637 w 1591811"/>
              <a:gd name="connsiteY1415" fmla="*/ 414126 h 1214836"/>
              <a:gd name="connsiteX1416" fmla="*/ 338395 w 1591811"/>
              <a:gd name="connsiteY1416" fmla="*/ 415513 h 1214836"/>
              <a:gd name="connsiteX1417" fmla="*/ 333555 w 1591811"/>
              <a:gd name="connsiteY1417" fmla="*/ 419838 h 1214836"/>
              <a:gd name="connsiteX1418" fmla="*/ 330850 w 1591811"/>
              <a:gd name="connsiteY1418" fmla="*/ 422472 h 1214836"/>
              <a:gd name="connsiteX1419" fmla="*/ 328651 w 1591811"/>
              <a:gd name="connsiteY1419" fmla="*/ 429260 h 1214836"/>
              <a:gd name="connsiteX1420" fmla="*/ 326073 w 1591811"/>
              <a:gd name="connsiteY1420" fmla="*/ 436611 h 1214836"/>
              <a:gd name="connsiteX1421" fmla="*/ 325623 w 1591811"/>
              <a:gd name="connsiteY1421" fmla="*/ 447248 h 1214836"/>
              <a:gd name="connsiteX1422" fmla="*/ 323164 w 1591811"/>
              <a:gd name="connsiteY1422" fmla="*/ 448613 h 1214836"/>
              <a:gd name="connsiteX1423" fmla="*/ 322104 w 1591811"/>
              <a:gd name="connsiteY1423" fmla="*/ 449733 h 1214836"/>
              <a:gd name="connsiteX1424" fmla="*/ 319295 w 1591811"/>
              <a:gd name="connsiteY1424" fmla="*/ 452704 h 1214836"/>
              <a:gd name="connsiteX1425" fmla="*/ 317146 w 1591811"/>
              <a:gd name="connsiteY1425" fmla="*/ 456358 h 1214836"/>
              <a:gd name="connsiteX1426" fmla="*/ 315858 w 1591811"/>
              <a:gd name="connsiteY1426" fmla="*/ 457722 h 1214836"/>
              <a:gd name="connsiteX1427" fmla="*/ 315709 w 1591811"/>
              <a:gd name="connsiteY1427" fmla="*/ 457807 h 1214836"/>
              <a:gd name="connsiteX1428" fmla="*/ 313829 w 1591811"/>
              <a:gd name="connsiteY1428" fmla="*/ 458901 h 1214836"/>
              <a:gd name="connsiteX1429" fmla="*/ 310446 w 1591811"/>
              <a:gd name="connsiteY1429" fmla="*/ 458411 h 1214836"/>
              <a:gd name="connsiteX1430" fmla="*/ 303186 w 1591811"/>
              <a:gd name="connsiteY1430" fmla="*/ 455019 h 1214836"/>
              <a:gd name="connsiteX1431" fmla="*/ 298943 w 1591811"/>
              <a:gd name="connsiteY1431" fmla="*/ 455150 h 1214836"/>
              <a:gd name="connsiteX1432" fmla="*/ 298647 w 1591811"/>
              <a:gd name="connsiteY1432" fmla="*/ 455013 h 1214836"/>
              <a:gd name="connsiteX1433" fmla="*/ 297219 w 1591811"/>
              <a:gd name="connsiteY1433" fmla="*/ 454349 h 1214836"/>
              <a:gd name="connsiteX1434" fmla="*/ 295051 w 1591811"/>
              <a:gd name="connsiteY1434" fmla="*/ 452663 h 1214836"/>
              <a:gd name="connsiteX1435" fmla="*/ 294902 w 1591811"/>
              <a:gd name="connsiteY1435" fmla="*/ 452547 h 1214836"/>
              <a:gd name="connsiteX1436" fmla="*/ 294202 w 1591811"/>
              <a:gd name="connsiteY1436" fmla="*/ 452003 h 1214836"/>
              <a:gd name="connsiteX1437" fmla="*/ 292790 w 1591811"/>
              <a:gd name="connsiteY1437" fmla="*/ 451468 h 1214836"/>
              <a:gd name="connsiteX1438" fmla="*/ 291434 w 1591811"/>
              <a:gd name="connsiteY1438" fmla="*/ 450956 h 1214836"/>
              <a:gd name="connsiteX1439" fmla="*/ 290502 w 1591811"/>
              <a:gd name="connsiteY1439" fmla="*/ 450936 h 1214836"/>
              <a:gd name="connsiteX1440" fmla="*/ 288728 w 1591811"/>
              <a:gd name="connsiteY1440" fmla="*/ 450899 h 1214836"/>
              <a:gd name="connsiteX1441" fmla="*/ 286574 w 1591811"/>
              <a:gd name="connsiteY1441" fmla="*/ 450840 h 1214836"/>
              <a:gd name="connsiteX1442" fmla="*/ 281036 w 1591811"/>
              <a:gd name="connsiteY1442" fmla="*/ 447756 h 1214836"/>
              <a:gd name="connsiteX1443" fmla="*/ 278489 w 1591811"/>
              <a:gd name="connsiteY1443" fmla="*/ 447356 h 1214836"/>
              <a:gd name="connsiteX1444" fmla="*/ 268979 w 1591811"/>
              <a:gd name="connsiteY1444" fmla="*/ 445859 h 1214836"/>
              <a:gd name="connsiteX1445" fmla="*/ 261161 w 1591811"/>
              <a:gd name="connsiteY1445" fmla="*/ 441108 h 1214836"/>
              <a:gd name="connsiteX1446" fmla="*/ 258439 w 1591811"/>
              <a:gd name="connsiteY1446" fmla="*/ 438163 h 1214836"/>
              <a:gd name="connsiteX1447" fmla="*/ 257085 w 1591811"/>
              <a:gd name="connsiteY1447" fmla="*/ 436699 h 1214836"/>
              <a:gd name="connsiteX1448" fmla="*/ 255679 w 1591811"/>
              <a:gd name="connsiteY1448" fmla="*/ 435177 h 1214836"/>
              <a:gd name="connsiteX1449" fmla="*/ 254416 w 1591811"/>
              <a:gd name="connsiteY1449" fmla="*/ 434552 h 1214836"/>
              <a:gd name="connsiteX1450" fmla="*/ 254173 w 1591811"/>
              <a:gd name="connsiteY1450" fmla="*/ 434431 h 1214836"/>
              <a:gd name="connsiteX1451" fmla="*/ 250693 w 1591811"/>
              <a:gd name="connsiteY1451" fmla="*/ 432710 h 1214836"/>
              <a:gd name="connsiteX1452" fmla="*/ 245888 w 1591811"/>
              <a:gd name="connsiteY1452" fmla="*/ 428015 h 1214836"/>
              <a:gd name="connsiteX1453" fmla="*/ 237025 w 1591811"/>
              <a:gd name="connsiteY1453" fmla="*/ 424568 h 1214836"/>
              <a:gd name="connsiteX1454" fmla="*/ 235467 w 1591811"/>
              <a:gd name="connsiteY1454" fmla="*/ 423170 h 1214836"/>
              <a:gd name="connsiteX1455" fmla="*/ 235209 w 1591811"/>
              <a:gd name="connsiteY1455" fmla="*/ 422938 h 1214836"/>
              <a:gd name="connsiteX1456" fmla="*/ 234685 w 1591811"/>
              <a:gd name="connsiteY1456" fmla="*/ 422467 h 1214836"/>
              <a:gd name="connsiteX1457" fmla="*/ 234162 w 1591811"/>
              <a:gd name="connsiteY1457" fmla="*/ 421830 h 1214836"/>
              <a:gd name="connsiteX1458" fmla="*/ 233739 w 1591811"/>
              <a:gd name="connsiteY1458" fmla="*/ 421313 h 1214836"/>
              <a:gd name="connsiteX1459" fmla="*/ 231850 w 1591811"/>
              <a:gd name="connsiteY1459" fmla="*/ 419007 h 1214836"/>
              <a:gd name="connsiteX1460" fmla="*/ 231687 w 1591811"/>
              <a:gd name="connsiteY1460" fmla="*/ 418947 h 1214836"/>
              <a:gd name="connsiteX1461" fmla="*/ 231454 w 1591811"/>
              <a:gd name="connsiteY1461" fmla="*/ 418860 h 1214836"/>
              <a:gd name="connsiteX1462" fmla="*/ 230189 w 1591811"/>
              <a:gd name="connsiteY1462" fmla="*/ 418391 h 1214836"/>
              <a:gd name="connsiteX1463" fmla="*/ 229455 w 1591811"/>
              <a:gd name="connsiteY1463" fmla="*/ 421488 h 1214836"/>
              <a:gd name="connsiteX1464" fmla="*/ 229628 w 1591811"/>
              <a:gd name="connsiteY1464" fmla="*/ 422858 h 1214836"/>
              <a:gd name="connsiteX1465" fmla="*/ 229674 w 1591811"/>
              <a:gd name="connsiteY1465" fmla="*/ 423218 h 1214836"/>
              <a:gd name="connsiteX1466" fmla="*/ 229705 w 1591811"/>
              <a:gd name="connsiteY1466" fmla="*/ 423468 h 1214836"/>
              <a:gd name="connsiteX1467" fmla="*/ 231987 w 1591811"/>
              <a:gd name="connsiteY1467" fmla="*/ 428292 h 1214836"/>
              <a:gd name="connsiteX1468" fmla="*/ 232213 w 1591811"/>
              <a:gd name="connsiteY1468" fmla="*/ 430049 h 1214836"/>
              <a:gd name="connsiteX1469" fmla="*/ 232256 w 1591811"/>
              <a:gd name="connsiteY1469" fmla="*/ 430371 h 1214836"/>
              <a:gd name="connsiteX1470" fmla="*/ 232424 w 1591811"/>
              <a:gd name="connsiteY1470" fmla="*/ 431694 h 1214836"/>
              <a:gd name="connsiteX1471" fmla="*/ 233660 w 1591811"/>
              <a:gd name="connsiteY1471" fmla="*/ 434973 h 1214836"/>
              <a:gd name="connsiteX1472" fmla="*/ 233663 w 1591811"/>
              <a:gd name="connsiteY1472" fmla="*/ 437146 h 1214836"/>
              <a:gd name="connsiteX1473" fmla="*/ 233663 w 1591811"/>
              <a:gd name="connsiteY1473" fmla="*/ 437633 h 1214836"/>
              <a:gd name="connsiteX1474" fmla="*/ 234965 w 1591811"/>
              <a:gd name="connsiteY1474" fmla="*/ 443511 h 1214836"/>
              <a:gd name="connsiteX1475" fmla="*/ 235099 w 1591811"/>
              <a:gd name="connsiteY1475" fmla="*/ 443739 h 1214836"/>
              <a:gd name="connsiteX1476" fmla="*/ 236664 w 1591811"/>
              <a:gd name="connsiteY1476" fmla="*/ 446386 h 1214836"/>
              <a:gd name="connsiteX1477" fmla="*/ 237740 w 1591811"/>
              <a:gd name="connsiteY1477" fmla="*/ 448209 h 1214836"/>
              <a:gd name="connsiteX1478" fmla="*/ 237130 w 1591811"/>
              <a:gd name="connsiteY1478" fmla="*/ 451118 h 1214836"/>
              <a:gd name="connsiteX1479" fmla="*/ 238366 w 1591811"/>
              <a:gd name="connsiteY1479" fmla="*/ 454239 h 1214836"/>
              <a:gd name="connsiteX1480" fmla="*/ 238664 w 1591811"/>
              <a:gd name="connsiteY1480" fmla="*/ 454992 h 1214836"/>
              <a:gd name="connsiteX1481" fmla="*/ 239416 w 1591811"/>
              <a:gd name="connsiteY1481" fmla="*/ 458108 h 1214836"/>
              <a:gd name="connsiteX1482" fmla="*/ 232847 w 1591811"/>
              <a:gd name="connsiteY1482" fmla="*/ 459429 h 1214836"/>
              <a:gd name="connsiteX1483" fmla="*/ 228014 w 1591811"/>
              <a:gd name="connsiteY1483" fmla="*/ 459796 h 1214836"/>
              <a:gd name="connsiteX1484" fmla="*/ 222693 w 1591811"/>
              <a:gd name="connsiteY1484" fmla="*/ 459663 h 1214836"/>
              <a:gd name="connsiteX1485" fmla="*/ 215927 w 1591811"/>
              <a:gd name="connsiteY1485" fmla="*/ 460226 h 1214836"/>
              <a:gd name="connsiteX1486" fmla="*/ 205771 w 1591811"/>
              <a:gd name="connsiteY1486" fmla="*/ 460214 h 1214836"/>
              <a:gd name="connsiteX1487" fmla="*/ 187824 w 1591811"/>
              <a:gd name="connsiteY1487" fmla="*/ 460383 h 1214836"/>
              <a:gd name="connsiteX1488" fmla="*/ 189098 w 1591811"/>
              <a:gd name="connsiteY1488" fmla="*/ 461915 h 1214836"/>
              <a:gd name="connsiteX1489" fmla="*/ 189441 w 1591811"/>
              <a:gd name="connsiteY1489" fmla="*/ 462328 h 1214836"/>
              <a:gd name="connsiteX1490" fmla="*/ 193987 w 1591811"/>
              <a:gd name="connsiteY1490" fmla="*/ 467795 h 1214836"/>
              <a:gd name="connsiteX1491" fmla="*/ 196520 w 1591811"/>
              <a:gd name="connsiteY1491" fmla="*/ 469997 h 1214836"/>
              <a:gd name="connsiteX1492" fmla="*/ 196680 w 1591811"/>
              <a:gd name="connsiteY1492" fmla="*/ 470138 h 1214836"/>
              <a:gd name="connsiteX1493" fmla="*/ 197252 w 1591811"/>
              <a:gd name="connsiteY1493" fmla="*/ 470635 h 1214836"/>
              <a:gd name="connsiteX1494" fmla="*/ 197483 w 1591811"/>
              <a:gd name="connsiteY1494" fmla="*/ 471026 h 1214836"/>
              <a:gd name="connsiteX1495" fmla="*/ 197609 w 1591811"/>
              <a:gd name="connsiteY1495" fmla="*/ 471240 h 1214836"/>
              <a:gd name="connsiteX1496" fmla="*/ 199041 w 1591811"/>
              <a:gd name="connsiteY1496" fmla="*/ 473663 h 1214836"/>
              <a:gd name="connsiteX1497" fmla="*/ 200948 w 1591811"/>
              <a:gd name="connsiteY1497" fmla="*/ 474711 h 1214836"/>
              <a:gd name="connsiteX1498" fmla="*/ 202674 w 1591811"/>
              <a:gd name="connsiteY1498" fmla="*/ 477368 h 1214836"/>
              <a:gd name="connsiteX1499" fmla="*/ 204337 w 1591811"/>
              <a:gd name="connsiteY1499" fmla="*/ 478541 h 1214836"/>
              <a:gd name="connsiteX1500" fmla="*/ 204959 w 1591811"/>
              <a:gd name="connsiteY1500" fmla="*/ 479407 h 1214836"/>
              <a:gd name="connsiteX1501" fmla="*/ 205072 w 1591811"/>
              <a:gd name="connsiteY1501" fmla="*/ 479564 h 1214836"/>
              <a:gd name="connsiteX1502" fmla="*/ 205755 w 1591811"/>
              <a:gd name="connsiteY1502" fmla="*/ 480517 h 1214836"/>
              <a:gd name="connsiteX1503" fmla="*/ 208790 w 1591811"/>
              <a:gd name="connsiteY1503" fmla="*/ 482798 h 1214836"/>
              <a:gd name="connsiteX1504" fmla="*/ 209266 w 1591811"/>
              <a:gd name="connsiteY1504" fmla="*/ 483157 h 1214836"/>
              <a:gd name="connsiteX1505" fmla="*/ 209696 w 1591811"/>
              <a:gd name="connsiteY1505" fmla="*/ 483479 h 1214836"/>
              <a:gd name="connsiteX1506" fmla="*/ 210793 w 1591811"/>
              <a:gd name="connsiteY1506" fmla="*/ 483807 h 1214836"/>
              <a:gd name="connsiteX1507" fmla="*/ 211542 w 1591811"/>
              <a:gd name="connsiteY1507" fmla="*/ 484033 h 1214836"/>
              <a:gd name="connsiteX1508" fmla="*/ 213767 w 1591811"/>
              <a:gd name="connsiteY1508" fmla="*/ 485420 h 1214836"/>
              <a:gd name="connsiteX1509" fmla="*/ 214274 w 1591811"/>
              <a:gd name="connsiteY1509" fmla="*/ 485737 h 1214836"/>
              <a:gd name="connsiteX1510" fmla="*/ 215059 w 1591811"/>
              <a:gd name="connsiteY1510" fmla="*/ 486422 h 1214836"/>
              <a:gd name="connsiteX1511" fmla="*/ 215549 w 1591811"/>
              <a:gd name="connsiteY1511" fmla="*/ 486857 h 1214836"/>
              <a:gd name="connsiteX1512" fmla="*/ 217513 w 1591811"/>
              <a:gd name="connsiteY1512" fmla="*/ 488598 h 1214836"/>
              <a:gd name="connsiteX1513" fmla="*/ 218010 w 1591811"/>
              <a:gd name="connsiteY1513" fmla="*/ 488765 h 1214836"/>
              <a:gd name="connsiteX1514" fmla="*/ 218620 w 1591811"/>
              <a:gd name="connsiteY1514" fmla="*/ 488968 h 1214836"/>
              <a:gd name="connsiteX1515" fmla="*/ 222515 w 1591811"/>
              <a:gd name="connsiteY1515" fmla="*/ 491937 h 1214836"/>
              <a:gd name="connsiteX1516" fmla="*/ 222906 w 1591811"/>
              <a:gd name="connsiteY1516" fmla="*/ 492235 h 1214836"/>
              <a:gd name="connsiteX1517" fmla="*/ 225825 w 1591811"/>
              <a:gd name="connsiteY1517" fmla="*/ 494460 h 1214836"/>
              <a:gd name="connsiteX1518" fmla="*/ 234512 w 1591811"/>
              <a:gd name="connsiteY1518" fmla="*/ 492220 h 1214836"/>
              <a:gd name="connsiteX1519" fmla="*/ 240309 w 1591811"/>
              <a:gd name="connsiteY1519" fmla="*/ 491144 h 1214836"/>
              <a:gd name="connsiteX1520" fmla="*/ 247081 w 1591811"/>
              <a:gd name="connsiteY1520" fmla="*/ 491559 h 1214836"/>
              <a:gd name="connsiteX1521" fmla="*/ 254820 w 1591811"/>
              <a:gd name="connsiteY1521" fmla="*/ 491754 h 1214836"/>
              <a:gd name="connsiteX1522" fmla="*/ 277282 w 1591811"/>
              <a:gd name="connsiteY1522" fmla="*/ 489596 h 1214836"/>
              <a:gd name="connsiteX1523" fmla="*/ 277606 w 1591811"/>
              <a:gd name="connsiteY1523" fmla="*/ 491908 h 1214836"/>
              <a:gd name="connsiteX1524" fmla="*/ 277655 w 1591811"/>
              <a:gd name="connsiteY1524" fmla="*/ 492256 h 1214836"/>
              <a:gd name="connsiteX1525" fmla="*/ 278257 w 1591811"/>
              <a:gd name="connsiteY1525" fmla="*/ 492953 h 1214836"/>
              <a:gd name="connsiteX1526" fmla="*/ 278510 w 1591811"/>
              <a:gd name="connsiteY1526" fmla="*/ 493206 h 1214836"/>
              <a:gd name="connsiteX1527" fmla="*/ 280732 w 1591811"/>
              <a:gd name="connsiteY1527" fmla="*/ 494107 h 1214836"/>
              <a:gd name="connsiteX1528" fmla="*/ 281810 w 1591811"/>
              <a:gd name="connsiteY1528" fmla="*/ 495248 h 1214836"/>
              <a:gd name="connsiteX1529" fmla="*/ 285291 w 1591811"/>
              <a:gd name="connsiteY1529" fmla="*/ 500657 h 1214836"/>
              <a:gd name="connsiteX1530" fmla="*/ 288811 w 1591811"/>
              <a:gd name="connsiteY1530" fmla="*/ 505142 h 1214836"/>
              <a:gd name="connsiteX1531" fmla="*/ 289171 w 1591811"/>
              <a:gd name="connsiteY1531" fmla="*/ 505602 h 1214836"/>
              <a:gd name="connsiteX1532" fmla="*/ 290280 w 1591811"/>
              <a:gd name="connsiteY1532" fmla="*/ 507456 h 1214836"/>
              <a:gd name="connsiteX1533" fmla="*/ 291269 w 1591811"/>
              <a:gd name="connsiteY1533" fmla="*/ 510238 h 1214836"/>
              <a:gd name="connsiteX1534" fmla="*/ 299088 w 1591811"/>
              <a:gd name="connsiteY1534" fmla="*/ 518578 h 1214836"/>
              <a:gd name="connsiteX1535" fmla="*/ 297247 w 1591811"/>
              <a:gd name="connsiteY1535" fmla="*/ 522017 h 1214836"/>
              <a:gd name="connsiteX1536" fmla="*/ 297064 w 1591811"/>
              <a:gd name="connsiteY1536" fmla="*/ 522360 h 1214836"/>
              <a:gd name="connsiteX1537" fmla="*/ 296635 w 1591811"/>
              <a:gd name="connsiteY1537" fmla="*/ 523160 h 1214836"/>
              <a:gd name="connsiteX1538" fmla="*/ 296207 w 1591811"/>
              <a:gd name="connsiteY1538" fmla="*/ 525017 h 1214836"/>
              <a:gd name="connsiteX1539" fmla="*/ 289635 w 1591811"/>
              <a:gd name="connsiteY1539" fmla="*/ 530659 h 1214836"/>
              <a:gd name="connsiteX1540" fmla="*/ 286077 w 1591811"/>
              <a:gd name="connsiteY1540" fmla="*/ 535800 h 1214836"/>
              <a:gd name="connsiteX1541" fmla="*/ 285718 w 1591811"/>
              <a:gd name="connsiteY1541" fmla="*/ 535873 h 1214836"/>
              <a:gd name="connsiteX1542" fmla="*/ 282083 w 1591811"/>
              <a:gd name="connsiteY1542" fmla="*/ 536611 h 1214836"/>
              <a:gd name="connsiteX1543" fmla="*/ 280304 w 1591811"/>
              <a:gd name="connsiteY1543" fmla="*/ 538903 h 1214836"/>
              <a:gd name="connsiteX1544" fmla="*/ 278803 w 1591811"/>
              <a:gd name="connsiteY1544" fmla="*/ 539608 h 1214836"/>
              <a:gd name="connsiteX1545" fmla="*/ 278608 w 1591811"/>
              <a:gd name="connsiteY1545" fmla="*/ 539699 h 1214836"/>
              <a:gd name="connsiteX1546" fmla="*/ 276738 w 1591811"/>
              <a:gd name="connsiteY1546" fmla="*/ 542101 h 1214836"/>
              <a:gd name="connsiteX1547" fmla="*/ 275760 w 1591811"/>
              <a:gd name="connsiteY1547" fmla="*/ 543367 h 1214836"/>
              <a:gd name="connsiteX1548" fmla="*/ 273919 w 1591811"/>
              <a:gd name="connsiteY1548" fmla="*/ 545102 h 1214836"/>
              <a:gd name="connsiteX1549" fmla="*/ 272491 w 1591811"/>
              <a:gd name="connsiteY1549" fmla="*/ 545862 h 1214836"/>
              <a:gd name="connsiteX1550" fmla="*/ 271706 w 1591811"/>
              <a:gd name="connsiteY1550" fmla="*/ 546281 h 1214836"/>
              <a:gd name="connsiteX1551" fmla="*/ 268392 w 1591811"/>
              <a:gd name="connsiteY1551" fmla="*/ 549194 h 1214836"/>
              <a:gd name="connsiteX1552" fmla="*/ 267224 w 1591811"/>
              <a:gd name="connsiteY1552" fmla="*/ 549692 h 1214836"/>
              <a:gd name="connsiteX1553" fmla="*/ 264827 w 1591811"/>
              <a:gd name="connsiteY1553" fmla="*/ 549512 h 1214836"/>
              <a:gd name="connsiteX1554" fmla="*/ 263415 w 1591811"/>
              <a:gd name="connsiteY1554" fmla="*/ 550503 h 1214836"/>
              <a:gd name="connsiteX1555" fmla="*/ 254676 w 1591811"/>
              <a:gd name="connsiteY1555" fmla="*/ 559702 h 1214836"/>
              <a:gd name="connsiteX1556" fmla="*/ 245696 w 1591811"/>
              <a:gd name="connsiteY1556" fmla="*/ 569154 h 1214836"/>
              <a:gd name="connsiteX1557" fmla="*/ 244378 w 1591811"/>
              <a:gd name="connsiteY1557" fmla="*/ 571179 h 1214836"/>
              <a:gd name="connsiteX1558" fmla="*/ 241053 w 1591811"/>
              <a:gd name="connsiteY1558" fmla="*/ 572333 h 1214836"/>
              <a:gd name="connsiteX1559" fmla="*/ 234949 w 1591811"/>
              <a:gd name="connsiteY1559" fmla="*/ 577526 h 1214836"/>
              <a:gd name="connsiteX1560" fmla="*/ 228217 w 1591811"/>
              <a:gd name="connsiteY1560" fmla="*/ 583467 h 1214836"/>
              <a:gd name="connsiteX1561" fmla="*/ 226423 w 1591811"/>
              <a:gd name="connsiteY1561" fmla="*/ 586600 h 1214836"/>
              <a:gd name="connsiteX1562" fmla="*/ 221384 w 1591811"/>
              <a:gd name="connsiteY1562" fmla="*/ 592583 h 1214836"/>
              <a:gd name="connsiteX1563" fmla="*/ 218301 w 1591811"/>
              <a:gd name="connsiteY1563" fmla="*/ 597905 h 1214836"/>
              <a:gd name="connsiteX1564" fmla="*/ 217199 w 1591811"/>
              <a:gd name="connsiteY1564" fmla="*/ 599810 h 1214836"/>
              <a:gd name="connsiteX1565" fmla="*/ 216233 w 1591811"/>
              <a:gd name="connsiteY1565" fmla="*/ 609807 h 1214836"/>
              <a:gd name="connsiteX1566" fmla="*/ 215177 w 1591811"/>
              <a:gd name="connsiteY1566" fmla="*/ 611534 h 1214836"/>
              <a:gd name="connsiteX1567" fmla="*/ 214905 w 1591811"/>
              <a:gd name="connsiteY1567" fmla="*/ 611777 h 1214836"/>
              <a:gd name="connsiteX1568" fmla="*/ 214735 w 1591811"/>
              <a:gd name="connsiteY1568" fmla="*/ 611931 h 1214836"/>
              <a:gd name="connsiteX1569" fmla="*/ 213198 w 1591811"/>
              <a:gd name="connsiteY1569" fmla="*/ 613316 h 1214836"/>
              <a:gd name="connsiteX1570" fmla="*/ 212384 w 1591811"/>
              <a:gd name="connsiteY1570" fmla="*/ 615849 h 1214836"/>
              <a:gd name="connsiteX1571" fmla="*/ 211870 w 1591811"/>
              <a:gd name="connsiteY1571" fmla="*/ 616467 h 1214836"/>
              <a:gd name="connsiteX1572" fmla="*/ 211516 w 1591811"/>
              <a:gd name="connsiteY1572" fmla="*/ 616895 h 1214836"/>
              <a:gd name="connsiteX1573" fmla="*/ 211102 w 1591811"/>
              <a:gd name="connsiteY1573" fmla="*/ 617183 h 1214836"/>
              <a:gd name="connsiteX1574" fmla="*/ 210899 w 1591811"/>
              <a:gd name="connsiteY1574" fmla="*/ 617325 h 1214836"/>
              <a:gd name="connsiteX1575" fmla="*/ 209882 w 1591811"/>
              <a:gd name="connsiteY1575" fmla="*/ 617381 h 1214836"/>
              <a:gd name="connsiteX1576" fmla="*/ 207886 w 1591811"/>
              <a:gd name="connsiteY1576" fmla="*/ 617492 h 1214836"/>
              <a:gd name="connsiteX1577" fmla="*/ 207230 w 1591811"/>
              <a:gd name="connsiteY1577" fmla="*/ 617889 h 1214836"/>
              <a:gd name="connsiteX1578" fmla="*/ 206775 w 1591811"/>
              <a:gd name="connsiteY1578" fmla="*/ 618166 h 1214836"/>
              <a:gd name="connsiteX1579" fmla="*/ 204547 w 1591811"/>
              <a:gd name="connsiteY1579" fmla="*/ 620627 h 1214836"/>
              <a:gd name="connsiteX1580" fmla="*/ 201937 w 1591811"/>
              <a:gd name="connsiteY1580" fmla="*/ 624819 h 1214836"/>
              <a:gd name="connsiteX1581" fmla="*/ 201651 w 1591811"/>
              <a:gd name="connsiteY1581" fmla="*/ 625104 h 1214836"/>
              <a:gd name="connsiteX1582" fmla="*/ 201517 w 1591811"/>
              <a:gd name="connsiteY1582" fmla="*/ 625238 h 1214836"/>
              <a:gd name="connsiteX1583" fmla="*/ 199463 w 1591811"/>
              <a:gd name="connsiteY1583" fmla="*/ 627280 h 1214836"/>
              <a:gd name="connsiteX1584" fmla="*/ 197660 w 1591811"/>
              <a:gd name="connsiteY1584" fmla="*/ 634100 h 1214836"/>
              <a:gd name="connsiteX1585" fmla="*/ 196889 w 1591811"/>
              <a:gd name="connsiteY1585" fmla="*/ 637058 h 1214836"/>
              <a:gd name="connsiteX1586" fmla="*/ 195341 w 1591811"/>
              <a:gd name="connsiteY1586" fmla="*/ 640685 h 1214836"/>
              <a:gd name="connsiteX1587" fmla="*/ 191237 w 1591811"/>
              <a:gd name="connsiteY1587" fmla="*/ 644745 h 1214836"/>
              <a:gd name="connsiteX1588" fmla="*/ 187193 w 1591811"/>
              <a:gd name="connsiteY1588" fmla="*/ 652147 h 1214836"/>
              <a:gd name="connsiteX1589" fmla="*/ 184624 w 1591811"/>
              <a:gd name="connsiteY1589" fmla="*/ 659559 h 1214836"/>
              <a:gd name="connsiteX1590" fmla="*/ 184253 w 1591811"/>
              <a:gd name="connsiteY1590" fmla="*/ 659902 h 1214836"/>
              <a:gd name="connsiteX1591" fmla="*/ 184196 w 1591811"/>
              <a:gd name="connsiteY1591" fmla="*/ 660927 h 1214836"/>
              <a:gd name="connsiteX1592" fmla="*/ 184191 w 1591811"/>
              <a:gd name="connsiteY1592" fmla="*/ 661909 h 1214836"/>
              <a:gd name="connsiteX1593" fmla="*/ 191910 w 1591811"/>
              <a:gd name="connsiteY1593" fmla="*/ 664373 h 1214836"/>
              <a:gd name="connsiteX1594" fmla="*/ 192246 w 1591811"/>
              <a:gd name="connsiteY1594" fmla="*/ 664754 h 1214836"/>
              <a:gd name="connsiteX1595" fmla="*/ 193009 w 1591811"/>
              <a:gd name="connsiteY1595" fmla="*/ 665619 h 1214836"/>
              <a:gd name="connsiteX1596" fmla="*/ 194358 w 1591811"/>
              <a:gd name="connsiteY1596" fmla="*/ 666247 h 1214836"/>
              <a:gd name="connsiteX1597" fmla="*/ 195266 w 1591811"/>
              <a:gd name="connsiteY1597" fmla="*/ 668542 h 1214836"/>
              <a:gd name="connsiteX1598" fmla="*/ 195195 w 1591811"/>
              <a:gd name="connsiteY1598" fmla="*/ 668869 h 1214836"/>
              <a:gd name="connsiteX1599" fmla="*/ 194759 w 1591811"/>
              <a:gd name="connsiteY1599" fmla="*/ 670892 h 1214836"/>
              <a:gd name="connsiteX1600" fmla="*/ 194870 w 1591811"/>
              <a:gd name="connsiteY1600" fmla="*/ 672749 h 1214836"/>
              <a:gd name="connsiteX1601" fmla="*/ 191822 w 1591811"/>
              <a:gd name="connsiteY1601" fmla="*/ 678240 h 1214836"/>
              <a:gd name="connsiteX1602" fmla="*/ 191608 w 1591811"/>
              <a:gd name="connsiteY1602" fmla="*/ 678495 h 1214836"/>
              <a:gd name="connsiteX1603" fmla="*/ 190272 w 1591811"/>
              <a:gd name="connsiteY1603" fmla="*/ 680088 h 1214836"/>
              <a:gd name="connsiteX1604" fmla="*/ 190143 w 1591811"/>
              <a:gd name="connsiteY1604" fmla="*/ 680954 h 1214836"/>
              <a:gd name="connsiteX1605" fmla="*/ 191176 w 1591811"/>
              <a:gd name="connsiteY1605" fmla="*/ 683003 h 1214836"/>
              <a:gd name="connsiteX1606" fmla="*/ 190161 w 1591811"/>
              <a:gd name="connsiteY1606" fmla="*/ 687950 h 1214836"/>
              <a:gd name="connsiteX1607" fmla="*/ 190454 w 1591811"/>
              <a:gd name="connsiteY1607" fmla="*/ 690182 h 1214836"/>
              <a:gd name="connsiteX1608" fmla="*/ 190203 w 1591811"/>
              <a:gd name="connsiteY1608" fmla="*/ 691207 h 1214836"/>
              <a:gd name="connsiteX1609" fmla="*/ 190076 w 1591811"/>
              <a:gd name="connsiteY1609" fmla="*/ 691727 h 1214836"/>
              <a:gd name="connsiteX1610" fmla="*/ 187664 w 1591811"/>
              <a:gd name="connsiteY1610" fmla="*/ 694065 h 1214836"/>
              <a:gd name="connsiteX1611" fmla="*/ 187476 w 1591811"/>
              <a:gd name="connsiteY1611" fmla="*/ 694248 h 1214836"/>
              <a:gd name="connsiteX1612" fmla="*/ 184669 w 1591811"/>
              <a:gd name="connsiteY1612" fmla="*/ 700360 h 1214836"/>
              <a:gd name="connsiteX1613" fmla="*/ 184193 w 1591811"/>
              <a:gd name="connsiteY1613" fmla="*/ 702038 h 1214836"/>
              <a:gd name="connsiteX1614" fmla="*/ 183475 w 1591811"/>
              <a:gd name="connsiteY1614" fmla="*/ 704562 h 1214836"/>
              <a:gd name="connsiteX1615" fmla="*/ 185813 w 1591811"/>
              <a:gd name="connsiteY1615" fmla="*/ 713680 h 1214836"/>
              <a:gd name="connsiteX1616" fmla="*/ 185617 w 1591811"/>
              <a:gd name="connsiteY1616" fmla="*/ 715536 h 1214836"/>
              <a:gd name="connsiteX1617" fmla="*/ 186094 w 1591811"/>
              <a:gd name="connsiteY1617" fmla="*/ 717768 h 1214836"/>
              <a:gd name="connsiteX1618" fmla="*/ 186338 w 1591811"/>
              <a:gd name="connsiteY1618" fmla="*/ 718201 h 1214836"/>
              <a:gd name="connsiteX1619" fmla="*/ 188648 w 1591811"/>
              <a:gd name="connsiteY1619" fmla="*/ 722305 h 1214836"/>
              <a:gd name="connsiteX1620" fmla="*/ 187985 w 1591811"/>
              <a:gd name="connsiteY1620" fmla="*/ 722683 h 1214836"/>
              <a:gd name="connsiteX1621" fmla="*/ 186057 w 1591811"/>
              <a:gd name="connsiteY1621" fmla="*/ 723775 h 1214836"/>
              <a:gd name="connsiteX1622" fmla="*/ 186049 w 1591811"/>
              <a:gd name="connsiteY1622" fmla="*/ 725018 h 1214836"/>
              <a:gd name="connsiteX1623" fmla="*/ 186044 w 1591811"/>
              <a:gd name="connsiteY1623" fmla="*/ 725883 h 1214836"/>
              <a:gd name="connsiteX1624" fmla="*/ 186035 w 1591811"/>
              <a:gd name="connsiteY1624" fmla="*/ 726995 h 1214836"/>
              <a:gd name="connsiteX1625" fmla="*/ 184796 w 1591811"/>
              <a:gd name="connsiteY1625" fmla="*/ 728475 h 1214836"/>
              <a:gd name="connsiteX1626" fmla="*/ 182701 w 1591811"/>
              <a:gd name="connsiteY1626" fmla="*/ 728955 h 1214836"/>
              <a:gd name="connsiteX1627" fmla="*/ 182399 w 1591811"/>
              <a:gd name="connsiteY1627" fmla="*/ 729320 h 1214836"/>
              <a:gd name="connsiteX1628" fmla="*/ 180409 w 1591811"/>
              <a:gd name="connsiteY1628" fmla="*/ 731725 h 1214836"/>
              <a:gd name="connsiteX1629" fmla="*/ 178805 w 1591811"/>
              <a:gd name="connsiteY1629" fmla="*/ 732333 h 1214836"/>
              <a:gd name="connsiteX1630" fmla="*/ 178023 w 1591811"/>
              <a:gd name="connsiteY1630" fmla="*/ 733700 h 1214836"/>
              <a:gd name="connsiteX1631" fmla="*/ 177003 w 1591811"/>
              <a:gd name="connsiteY1631" fmla="*/ 735481 h 1214836"/>
              <a:gd name="connsiteX1632" fmla="*/ 175082 w 1591811"/>
              <a:gd name="connsiteY1632" fmla="*/ 737760 h 1214836"/>
              <a:gd name="connsiteX1633" fmla="*/ 172734 w 1591811"/>
              <a:gd name="connsiteY1633" fmla="*/ 738985 h 1214836"/>
              <a:gd name="connsiteX1634" fmla="*/ 169393 w 1591811"/>
              <a:gd name="connsiteY1634" fmla="*/ 742184 h 1214836"/>
              <a:gd name="connsiteX1635" fmla="*/ 169194 w 1591811"/>
              <a:gd name="connsiteY1635" fmla="*/ 744471 h 1214836"/>
              <a:gd name="connsiteX1636" fmla="*/ 168291 w 1591811"/>
              <a:gd name="connsiteY1636" fmla="*/ 747547 h 1214836"/>
              <a:gd name="connsiteX1637" fmla="*/ 168250 w 1591811"/>
              <a:gd name="connsiteY1637" fmla="*/ 747686 h 1214836"/>
              <a:gd name="connsiteX1638" fmla="*/ 167658 w 1591811"/>
              <a:gd name="connsiteY1638" fmla="*/ 748346 h 1214836"/>
              <a:gd name="connsiteX1639" fmla="*/ 166205 w 1591811"/>
              <a:gd name="connsiteY1639" fmla="*/ 749965 h 1214836"/>
              <a:gd name="connsiteX1640" fmla="*/ 161543 w 1591811"/>
              <a:gd name="connsiteY1640" fmla="*/ 757490 h 1214836"/>
              <a:gd name="connsiteX1641" fmla="*/ 162643 w 1591811"/>
              <a:gd name="connsiteY1641" fmla="*/ 758610 h 1214836"/>
              <a:gd name="connsiteX1642" fmla="*/ 162575 w 1591811"/>
              <a:gd name="connsiteY1642" fmla="*/ 759230 h 1214836"/>
              <a:gd name="connsiteX1643" fmla="*/ 161986 w 1591811"/>
              <a:gd name="connsiteY1643" fmla="*/ 759598 h 1214836"/>
              <a:gd name="connsiteX1644" fmla="*/ 161589 w 1591811"/>
              <a:gd name="connsiteY1644" fmla="*/ 759844 h 1214836"/>
              <a:gd name="connsiteX1645" fmla="*/ 161880 w 1591811"/>
              <a:gd name="connsiteY1645" fmla="*/ 760652 h 1214836"/>
              <a:gd name="connsiteX1646" fmla="*/ 162012 w 1591811"/>
              <a:gd name="connsiteY1646" fmla="*/ 761022 h 1214836"/>
              <a:gd name="connsiteX1647" fmla="*/ 161330 w 1591811"/>
              <a:gd name="connsiteY1647" fmla="*/ 761761 h 1214836"/>
              <a:gd name="connsiteX1648" fmla="*/ 162053 w 1591811"/>
              <a:gd name="connsiteY1648" fmla="*/ 764241 h 1214836"/>
              <a:gd name="connsiteX1649" fmla="*/ 163090 w 1591811"/>
              <a:gd name="connsiteY1649" fmla="*/ 765798 h 1214836"/>
              <a:gd name="connsiteX1650" fmla="*/ 162462 w 1591811"/>
              <a:gd name="connsiteY1650" fmla="*/ 767837 h 1214836"/>
              <a:gd name="connsiteX1651" fmla="*/ 163556 w 1591811"/>
              <a:gd name="connsiteY1651" fmla="*/ 769580 h 1214836"/>
              <a:gd name="connsiteX1652" fmla="*/ 163487 w 1591811"/>
              <a:gd name="connsiteY1652" fmla="*/ 770733 h 1214836"/>
              <a:gd name="connsiteX1653" fmla="*/ 162552 w 1591811"/>
              <a:gd name="connsiteY1653" fmla="*/ 772482 h 1214836"/>
              <a:gd name="connsiteX1654" fmla="*/ 162696 w 1591811"/>
              <a:gd name="connsiteY1654" fmla="*/ 772687 h 1214836"/>
              <a:gd name="connsiteX1655" fmla="*/ 163346 w 1591811"/>
              <a:gd name="connsiteY1655" fmla="*/ 773604 h 1214836"/>
              <a:gd name="connsiteX1656" fmla="*/ 162598 w 1591811"/>
              <a:gd name="connsiteY1656" fmla="*/ 775086 h 1214836"/>
              <a:gd name="connsiteX1657" fmla="*/ 164604 w 1591811"/>
              <a:gd name="connsiteY1657" fmla="*/ 778567 h 1214836"/>
              <a:gd name="connsiteX1658" fmla="*/ 163539 w 1591811"/>
              <a:gd name="connsiteY1658" fmla="*/ 781472 h 1214836"/>
              <a:gd name="connsiteX1659" fmla="*/ 163477 w 1591811"/>
              <a:gd name="connsiteY1659" fmla="*/ 782067 h 1214836"/>
              <a:gd name="connsiteX1660" fmla="*/ 163409 w 1591811"/>
              <a:gd name="connsiteY1660" fmla="*/ 782708 h 1214836"/>
              <a:gd name="connsiteX1661" fmla="*/ 163829 w 1591811"/>
              <a:gd name="connsiteY1661" fmla="*/ 784138 h 1214836"/>
              <a:gd name="connsiteX1662" fmla="*/ 162329 w 1591811"/>
              <a:gd name="connsiteY1662" fmla="*/ 787594 h 1214836"/>
              <a:gd name="connsiteX1663" fmla="*/ 162436 w 1591811"/>
              <a:gd name="connsiteY1663" fmla="*/ 789218 h 1214836"/>
              <a:gd name="connsiteX1664" fmla="*/ 162007 w 1591811"/>
              <a:gd name="connsiteY1664" fmla="*/ 789885 h 1214836"/>
              <a:gd name="connsiteX1665" fmla="*/ 162184 w 1591811"/>
              <a:gd name="connsiteY1665" fmla="*/ 791129 h 1214836"/>
              <a:gd name="connsiteX1666" fmla="*/ 162244 w 1591811"/>
              <a:gd name="connsiteY1666" fmla="*/ 791558 h 1214836"/>
              <a:gd name="connsiteX1667" fmla="*/ 161765 w 1591811"/>
              <a:gd name="connsiteY1667" fmla="*/ 791695 h 1214836"/>
              <a:gd name="connsiteX1668" fmla="*/ 160765 w 1591811"/>
              <a:gd name="connsiteY1668" fmla="*/ 791981 h 1214836"/>
              <a:gd name="connsiteX1669" fmla="*/ 159651 w 1591811"/>
              <a:gd name="connsiteY1669" fmla="*/ 792779 h 1214836"/>
              <a:gd name="connsiteX1670" fmla="*/ 159782 w 1591811"/>
              <a:gd name="connsiteY1670" fmla="*/ 793530 h 1214836"/>
              <a:gd name="connsiteX1671" fmla="*/ 159888 w 1591811"/>
              <a:gd name="connsiteY1671" fmla="*/ 794144 h 1214836"/>
              <a:gd name="connsiteX1672" fmla="*/ 158894 w 1591811"/>
              <a:gd name="connsiteY1672" fmla="*/ 796013 h 1214836"/>
              <a:gd name="connsiteX1673" fmla="*/ 157458 w 1591811"/>
              <a:gd name="connsiteY1673" fmla="*/ 798713 h 1214836"/>
              <a:gd name="connsiteX1674" fmla="*/ 157740 w 1591811"/>
              <a:gd name="connsiteY1674" fmla="*/ 800073 h 1214836"/>
              <a:gd name="connsiteX1675" fmla="*/ 157997 w 1591811"/>
              <a:gd name="connsiteY1675" fmla="*/ 801316 h 1214836"/>
              <a:gd name="connsiteX1676" fmla="*/ 157435 w 1591811"/>
              <a:gd name="connsiteY1676" fmla="*/ 802912 h 1214836"/>
              <a:gd name="connsiteX1677" fmla="*/ 156788 w 1591811"/>
              <a:gd name="connsiteY1677" fmla="*/ 804752 h 1214836"/>
              <a:gd name="connsiteX1678" fmla="*/ 156620 w 1591811"/>
              <a:gd name="connsiteY1678" fmla="*/ 804776 h 1214836"/>
              <a:gd name="connsiteX1679" fmla="*/ 156200 w 1591811"/>
              <a:gd name="connsiteY1679" fmla="*/ 804855 h 1214836"/>
              <a:gd name="connsiteX1680" fmla="*/ 155130 w 1591811"/>
              <a:gd name="connsiteY1680" fmla="*/ 806872 h 1214836"/>
              <a:gd name="connsiteX1681" fmla="*/ 154739 w 1591811"/>
              <a:gd name="connsiteY1681" fmla="*/ 810213 h 1214836"/>
              <a:gd name="connsiteX1682" fmla="*/ 154921 w 1591811"/>
              <a:gd name="connsiteY1682" fmla="*/ 811403 h 1214836"/>
              <a:gd name="connsiteX1683" fmla="*/ 155033 w 1591811"/>
              <a:gd name="connsiteY1683" fmla="*/ 812137 h 1214836"/>
              <a:gd name="connsiteX1684" fmla="*/ 157296 w 1591811"/>
              <a:gd name="connsiteY1684" fmla="*/ 814134 h 1214836"/>
              <a:gd name="connsiteX1685" fmla="*/ 157542 w 1591811"/>
              <a:gd name="connsiteY1685" fmla="*/ 814521 h 1214836"/>
              <a:gd name="connsiteX1686" fmla="*/ 157968 w 1591811"/>
              <a:gd name="connsiteY1686" fmla="*/ 815190 h 1214836"/>
              <a:gd name="connsiteX1687" fmla="*/ 157717 w 1591811"/>
              <a:gd name="connsiteY1687" fmla="*/ 815872 h 1214836"/>
              <a:gd name="connsiteX1688" fmla="*/ 156223 w 1591811"/>
              <a:gd name="connsiteY1688" fmla="*/ 815815 h 1214836"/>
              <a:gd name="connsiteX1689" fmla="*/ 155559 w 1591811"/>
              <a:gd name="connsiteY1689" fmla="*/ 816415 h 1214836"/>
              <a:gd name="connsiteX1690" fmla="*/ 155729 w 1591811"/>
              <a:gd name="connsiteY1690" fmla="*/ 817116 h 1214836"/>
              <a:gd name="connsiteX1691" fmla="*/ 155000 w 1591811"/>
              <a:gd name="connsiteY1691" fmla="*/ 818501 h 1214836"/>
              <a:gd name="connsiteX1692" fmla="*/ 154618 w 1591811"/>
              <a:gd name="connsiteY1692" fmla="*/ 819195 h 1214836"/>
              <a:gd name="connsiteX1693" fmla="*/ 154730 w 1591811"/>
              <a:gd name="connsiteY1693" fmla="*/ 819355 h 1214836"/>
              <a:gd name="connsiteX1694" fmla="*/ 155227 w 1591811"/>
              <a:gd name="connsiteY1694" fmla="*/ 820068 h 1214836"/>
              <a:gd name="connsiteX1695" fmla="*/ 155340 w 1591811"/>
              <a:gd name="connsiteY1695" fmla="*/ 821494 h 1214836"/>
              <a:gd name="connsiteX1696" fmla="*/ 154668 w 1591811"/>
              <a:gd name="connsiteY1696" fmla="*/ 822826 h 1214836"/>
              <a:gd name="connsiteX1697" fmla="*/ 154594 w 1591811"/>
              <a:gd name="connsiteY1697" fmla="*/ 822973 h 1214836"/>
              <a:gd name="connsiteX1698" fmla="*/ 155202 w 1591811"/>
              <a:gd name="connsiteY1698" fmla="*/ 824156 h 1214836"/>
              <a:gd name="connsiteX1699" fmla="*/ 155125 w 1591811"/>
              <a:gd name="connsiteY1699" fmla="*/ 826633 h 1214836"/>
              <a:gd name="connsiteX1700" fmla="*/ 156099 w 1591811"/>
              <a:gd name="connsiteY1700" fmla="*/ 827938 h 1214836"/>
              <a:gd name="connsiteX1701" fmla="*/ 155537 w 1591811"/>
              <a:gd name="connsiteY1701" fmla="*/ 828991 h 1214836"/>
              <a:gd name="connsiteX1702" fmla="*/ 155450 w 1591811"/>
              <a:gd name="connsiteY1702" fmla="*/ 830354 h 1214836"/>
              <a:gd name="connsiteX1703" fmla="*/ 155402 w 1591811"/>
              <a:gd name="connsiteY1703" fmla="*/ 831095 h 1214836"/>
              <a:gd name="connsiteX1704" fmla="*/ 155789 w 1591811"/>
              <a:gd name="connsiteY1704" fmla="*/ 831849 h 1214836"/>
              <a:gd name="connsiteX1705" fmla="*/ 156008 w 1591811"/>
              <a:gd name="connsiteY1705" fmla="*/ 832276 h 1214836"/>
              <a:gd name="connsiteX1706" fmla="*/ 155335 w 1591811"/>
              <a:gd name="connsiteY1706" fmla="*/ 833631 h 1214836"/>
              <a:gd name="connsiteX1707" fmla="*/ 154014 w 1591811"/>
              <a:gd name="connsiteY1707" fmla="*/ 836290 h 1214836"/>
              <a:gd name="connsiteX1708" fmla="*/ 152282 w 1591811"/>
              <a:gd name="connsiteY1708" fmla="*/ 837829 h 1214836"/>
              <a:gd name="connsiteX1709" fmla="*/ 151083 w 1591811"/>
              <a:gd name="connsiteY1709" fmla="*/ 839467 h 1214836"/>
              <a:gd name="connsiteX1710" fmla="*/ 150479 w 1591811"/>
              <a:gd name="connsiteY1710" fmla="*/ 840293 h 1214836"/>
              <a:gd name="connsiteX1711" fmla="*/ 150237 w 1591811"/>
              <a:gd name="connsiteY1711" fmla="*/ 841535 h 1214836"/>
              <a:gd name="connsiteX1712" fmla="*/ 149930 w 1591811"/>
              <a:gd name="connsiteY1712" fmla="*/ 842207 h 1214836"/>
              <a:gd name="connsiteX1713" fmla="*/ 148479 w 1591811"/>
              <a:gd name="connsiteY1713" fmla="*/ 845234 h 1214836"/>
              <a:gd name="connsiteX1714" fmla="*/ 147183 w 1591811"/>
              <a:gd name="connsiteY1714" fmla="*/ 845659 h 1214836"/>
              <a:gd name="connsiteX1715" fmla="*/ 145876 w 1591811"/>
              <a:gd name="connsiteY1715" fmla="*/ 847696 h 1214836"/>
              <a:gd name="connsiteX1716" fmla="*/ 145670 w 1591811"/>
              <a:gd name="connsiteY1716" fmla="*/ 847971 h 1214836"/>
              <a:gd name="connsiteX1717" fmla="*/ 145133 w 1591811"/>
              <a:gd name="connsiteY1717" fmla="*/ 848683 h 1214836"/>
              <a:gd name="connsiteX1718" fmla="*/ 144691 w 1591811"/>
              <a:gd name="connsiteY1718" fmla="*/ 850537 h 1214836"/>
              <a:gd name="connsiteX1719" fmla="*/ 144830 w 1591811"/>
              <a:gd name="connsiteY1719" fmla="*/ 850970 h 1214836"/>
              <a:gd name="connsiteX1720" fmla="*/ 144990 w 1591811"/>
              <a:gd name="connsiteY1720" fmla="*/ 851469 h 1214836"/>
              <a:gd name="connsiteX1721" fmla="*/ 146135 w 1591811"/>
              <a:gd name="connsiteY1721" fmla="*/ 855007 h 1214836"/>
              <a:gd name="connsiteX1722" fmla="*/ 146042 w 1591811"/>
              <a:gd name="connsiteY1722" fmla="*/ 855988 h 1214836"/>
              <a:gd name="connsiteX1723" fmla="*/ 146006 w 1591811"/>
              <a:gd name="connsiteY1723" fmla="*/ 856371 h 1214836"/>
              <a:gd name="connsiteX1724" fmla="*/ 144710 w 1591811"/>
              <a:gd name="connsiteY1724" fmla="*/ 856858 h 1214836"/>
              <a:gd name="connsiteX1725" fmla="*/ 144389 w 1591811"/>
              <a:gd name="connsiteY1725" fmla="*/ 858899 h 1214836"/>
              <a:gd name="connsiteX1726" fmla="*/ 142340 w 1591811"/>
              <a:gd name="connsiteY1726" fmla="*/ 861551 h 1214836"/>
              <a:gd name="connsiteX1727" fmla="*/ 143378 w 1591811"/>
              <a:gd name="connsiteY1727" fmla="*/ 862671 h 1214836"/>
              <a:gd name="connsiteX1728" fmla="*/ 142196 w 1591811"/>
              <a:gd name="connsiteY1728" fmla="*/ 864646 h 1214836"/>
              <a:gd name="connsiteX1729" fmla="*/ 140535 w 1591811"/>
              <a:gd name="connsiteY1729" fmla="*/ 864450 h 1214836"/>
              <a:gd name="connsiteX1730" fmla="*/ 138130 w 1591811"/>
              <a:gd name="connsiteY1730" fmla="*/ 865240 h 1214836"/>
              <a:gd name="connsiteX1731" fmla="*/ 137336 w 1591811"/>
              <a:gd name="connsiteY1731" fmla="*/ 866566 h 1214836"/>
              <a:gd name="connsiteX1732" fmla="*/ 136833 w 1591811"/>
              <a:gd name="connsiteY1732" fmla="*/ 866895 h 1214836"/>
              <a:gd name="connsiteX1733" fmla="*/ 136326 w 1591811"/>
              <a:gd name="connsiteY1733" fmla="*/ 867768 h 1214836"/>
              <a:gd name="connsiteX1734" fmla="*/ 135518 w 1591811"/>
              <a:gd name="connsiteY1734" fmla="*/ 869372 h 1214836"/>
              <a:gd name="connsiteX1735" fmla="*/ 135474 w 1591811"/>
              <a:gd name="connsiteY1735" fmla="*/ 870273 h 1214836"/>
              <a:gd name="connsiteX1736" fmla="*/ 135378 w 1591811"/>
              <a:gd name="connsiteY1736" fmla="*/ 872222 h 1214836"/>
              <a:gd name="connsiteX1737" fmla="*/ 133023 w 1591811"/>
              <a:gd name="connsiteY1737" fmla="*/ 874560 h 1214836"/>
              <a:gd name="connsiteX1738" fmla="*/ 133314 w 1591811"/>
              <a:gd name="connsiteY1738" fmla="*/ 877163 h 1214836"/>
              <a:gd name="connsiteX1739" fmla="*/ 133028 w 1591811"/>
              <a:gd name="connsiteY1739" fmla="*/ 877420 h 1214836"/>
              <a:gd name="connsiteX1740" fmla="*/ 132011 w 1591811"/>
              <a:gd name="connsiteY1740" fmla="*/ 878332 h 1214836"/>
              <a:gd name="connsiteX1741" fmla="*/ 132004 w 1591811"/>
              <a:gd name="connsiteY1741" fmla="*/ 879325 h 1214836"/>
              <a:gd name="connsiteX1742" fmla="*/ 132463 w 1591811"/>
              <a:gd name="connsiteY1742" fmla="*/ 880710 h 1214836"/>
              <a:gd name="connsiteX1743" fmla="*/ 133034 w 1591811"/>
              <a:gd name="connsiteY1743" fmla="*/ 882428 h 1214836"/>
              <a:gd name="connsiteX1744" fmla="*/ 131597 w 1591811"/>
              <a:gd name="connsiteY1744" fmla="*/ 885268 h 1214836"/>
              <a:gd name="connsiteX1745" fmla="*/ 130306 w 1591811"/>
              <a:gd name="connsiteY1745" fmla="*/ 885013 h 1214836"/>
              <a:gd name="connsiteX1746" fmla="*/ 129509 w 1591811"/>
              <a:gd name="connsiteY1746" fmla="*/ 884389 h 1214836"/>
              <a:gd name="connsiteX1747" fmla="*/ 128522 w 1591811"/>
              <a:gd name="connsiteY1747" fmla="*/ 884876 h 1214836"/>
              <a:gd name="connsiteX1748" fmla="*/ 127830 w 1591811"/>
              <a:gd name="connsiteY1748" fmla="*/ 887164 h 1214836"/>
              <a:gd name="connsiteX1749" fmla="*/ 129113 w 1591811"/>
              <a:gd name="connsiteY1749" fmla="*/ 888411 h 1214836"/>
              <a:gd name="connsiteX1750" fmla="*/ 129138 w 1591811"/>
              <a:gd name="connsiteY1750" fmla="*/ 888707 h 1214836"/>
              <a:gd name="connsiteX1751" fmla="*/ 129171 w 1591811"/>
              <a:gd name="connsiteY1751" fmla="*/ 889093 h 1214836"/>
              <a:gd name="connsiteX1752" fmla="*/ 127016 w 1591811"/>
              <a:gd name="connsiteY1752" fmla="*/ 889018 h 1214836"/>
              <a:gd name="connsiteX1753" fmla="*/ 125399 w 1591811"/>
              <a:gd name="connsiteY1753" fmla="*/ 891547 h 1214836"/>
              <a:gd name="connsiteX1754" fmla="*/ 126186 w 1591811"/>
              <a:gd name="connsiteY1754" fmla="*/ 893537 h 1214836"/>
              <a:gd name="connsiteX1755" fmla="*/ 125992 w 1591811"/>
              <a:gd name="connsiteY1755" fmla="*/ 894836 h 1214836"/>
              <a:gd name="connsiteX1756" fmla="*/ 125063 w 1591811"/>
              <a:gd name="connsiteY1756" fmla="*/ 895817 h 1214836"/>
              <a:gd name="connsiteX1757" fmla="*/ 123681 w 1591811"/>
              <a:gd name="connsiteY1757" fmla="*/ 895872 h 1214836"/>
              <a:gd name="connsiteX1758" fmla="*/ 122907 w 1591811"/>
              <a:gd name="connsiteY1758" fmla="*/ 896363 h 1214836"/>
              <a:gd name="connsiteX1759" fmla="*/ 122403 w 1591811"/>
              <a:gd name="connsiteY1759" fmla="*/ 897910 h 1214836"/>
              <a:gd name="connsiteX1760" fmla="*/ 119633 w 1591811"/>
              <a:gd name="connsiteY1760" fmla="*/ 898017 h 1214836"/>
              <a:gd name="connsiteX1761" fmla="*/ 119012 w 1591811"/>
              <a:gd name="connsiteY1761" fmla="*/ 898506 h 1214836"/>
              <a:gd name="connsiteX1762" fmla="*/ 118703 w 1591811"/>
              <a:gd name="connsiteY1762" fmla="*/ 898750 h 1214836"/>
              <a:gd name="connsiteX1763" fmla="*/ 119308 w 1591811"/>
              <a:gd name="connsiteY1763" fmla="*/ 899499 h 1214836"/>
              <a:gd name="connsiteX1764" fmla="*/ 119627 w 1591811"/>
              <a:gd name="connsiteY1764" fmla="*/ 899893 h 1214836"/>
              <a:gd name="connsiteX1765" fmla="*/ 119261 w 1591811"/>
              <a:gd name="connsiteY1765" fmla="*/ 900384 h 1214836"/>
              <a:gd name="connsiteX1766" fmla="*/ 118813 w 1591811"/>
              <a:gd name="connsiteY1766" fmla="*/ 900982 h 1214836"/>
              <a:gd name="connsiteX1767" fmla="*/ 117269 w 1591811"/>
              <a:gd name="connsiteY1767" fmla="*/ 901468 h 1214836"/>
              <a:gd name="connsiteX1768" fmla="*/ 117414 w 1591811"/>
              <a:gd name="connsiteY1768" fmla="*/ 901888 h 1214836"/>
              <a:gd name="connsiteX1769" fmla="*/ 117633 w 1591811"/>
              <a:gd name="connsiteY1769" fmla="*/ 902524 h 1214836"/>
              <a:gd name="connsiteX1770" fmla="*/ 117011 w 1591811"/>
              <a:gd name="connsiteY1770" fmla="*/ 903574 h 1214836"/>
              <a:gd name="connsiteX1771" fmla="*/ 118608 w 1591811"/>
              <a:gd name="connsiteY1771" fmla="*/ 903956 h 1214836"/>
              <a:gd name="connsiteX1772" fmla="*/ 118544 w 1591811"/>
              <a:gd name="connsiteY1772" fmla="*/ 904452 h 1214836"/>
              <a:gd name="connsiteX1773" fmla="*/ 117186 w 1591811"/>
              <a:gd name="connsiteY1773" fmla="*/ 904937 h 1214836"/>
              <a:gd name="connsiteX1774" fmla="*/ 115794 w 1591811"/>
              <a:gd name="connsiteY1774" fmla="*/ 906033 h 1214836"/>
              <a:gd name="connsiteX1775" fmla="*/ 115391 w 1591811"/>
              <a:gd name="connsiteY1775" fmla="*/ 906350 h 1214836"/>
              <a:gd name="connsiteX1776" fmla="*/ 116516 w 1591811"/>
              <a:gd name="connsiteY1776" fmla="*/ 908252 h 1214836"/>
              <a:gd name="connsiteX1777" fmla="*/ 116973 w 1591811"/>
              <a:gd name="connsiteY1777" fmla="*/ 909025 h 1214836"/>
              <a:gd name="connsiteX1778" fmla="*/ 117151 w 1591811"/>
              <a:gd name="connsiteY1778" fmla="*/ 910080 h 1214836"/>
              <a:gd name="connsiteX1779" fmla="*/ 116342 w 1591811"/>
              <a:gd name="connsiteY1779" fmla="*/ 911128 h 1214836"/>
              <a:gd name="connsiteX1780" fmla="*/ 114863 w 1591811"/>
              <a:gd name="connsiteY1780" fmla="*/ 911674 h 1214836"/>
              <a:gd name="connsiteX1781" fmla="*/ 115038 w 1591811"/>
              <a:gd name="connsiteY1781" fmla="*/ 913103 h 1214836"/>
              <a:gd name="connsiteX1782" fmla="*/ 113925 w 1591811"/>
              <a:gd name="connsiteY1782" fmla="*/ 914148 h 1214836"/>
              <a:gd name="connsiteX1783" fmla="*/ 113797 w 1591811"/>
              <a:gd name="connsiteY1783" fmla="*/ 915051 h 1214836"/>
              <a:gd name="connsiteX1784" fmla="*/ 114219 w 1591811"/>
              <a:gd name="connsiteY1784" fmla="*/ 915945 h 1214836"/>
              <a:gd name="connsiteX1785" fmla="*/ 113968 w 1591811"/>
              <a:gd name="connsiteY1785" fmla="*/ 916442 h 1214836"/>
              <a:gd name="connsiteX1786" fmla="*/ 112556 w 1591811"/>
              <a:gd name="connsiteY1786" fmla="*/ 916697 h 1214836"/>
              <a:gd name="connsiteX1787" fmla="*/ 111010 w 1591811"/>
              <a:gd name="connsiteY1787" fmla="*/ 916978 h 1214836"/>
              <a:gd name="connsiteX1788" fmla="*/ 109896 w 1591811"/>
              <a:gd name="connsiteY1788" fmla="*/ 917713 h 1214836"/>
              <a:gd name="connsiteX1789" fmla="*/ 109752 w 1591811"/>
              <a:gd name="connsiteY1789" fmla="*/ 918282 h 1214836"/>
              <a:gd name="connsiteX1790" fmla="*/ 109708 w 1591811"/>
              <a:gd name="connsiteY1790" fmla="*/ 918457 h 1214836"/>
              <a:gd name="connsiteX1791" fmla="*/ 109796 w 1591811"/>
              <a:gd name="connsiteY1791" fmla="*/ 918664 h 1214836"/>
              <a:gd name="connsiteX1792" fmla="*/ 110102 w 1591811"/>
              <a:gd name="connsiteY1792" fmla="*/ 919472 h 1214836"/>
              <a:gd name="connsiteX1793" fmla="*/ 108646 w 1591811"/>
              <a:gd name="connsiteY1793" fmla="*/ 920494 h 1214836"/>
              <a:gd name="connsiteX1794" fmla="*/ 108544 w 1591811"/>
              <a:gd name="connsiteY1794" fmla="*/ 920965 h 1214836"/>
              <a:gd name="connsiteX1795" fmla="*/ 108458 w 1591811"/>
              <a:gd name="connsiteY1795" fmla="*/ 921359 h 1214836"/>
              <a:gd name="connsiteX1796" fmla="*/ 109511 w 1591811"/>
              <a:gd name="connsiteY1796" fmla="*/ 922270 h 1214836"/>
              <a:gd name="connsiteX1797" fmla="*/ 110048 w 1591811"/>
              <a:gd name="connsiteY1797" fmla="*/ 922734 h 1214836"/>
              <a:gd name="connsiteX1798" fmla="*/ 110102 w 1591811"/>
              <a:gd name="connsiteY1798" fmla="*/ 923787 h 1214836"/>
              <a:gd name="connsiteX1799" fmla="*/ 108305 w 1591811"/>
              <a:gd name="connsiteY1799" fmla="*/ 925139 h 1214836"/>
              <a:gd name="connsiteX1800" fmla="*/ 108062 w 1591811"/>
              <a:gd name="connsiteY1800" fmla="*/ 925322 h 1214836"/>
              <a:gd name="connsiteX1801" fmla="*/ 107813 w 1591811"/>
              <a:gd name="connsiteY1801" fmla="*/ 926233 h 1214836"/>
              <a:gd name="connsiteX1802" fmla="*/ 108237 w 1591811"/>
              <a:gd name="connsiteY1802" fmla="*/ 927121 h 1214836"/>
              <a:gd name="connsiteX1803" fmla="*/ 108015 w 1591811"/>
              <a:gd name="connsiteY1803" fmla="*/ 927411 h 1214836"/>
              <a:gd name="connsiteX1804" fmla="*/ 107860 w 1591811"/>
              <a:gd name="connsiteY1804" fmla="*/ 927613 h 1214836"/>
              <a:gd name="connsiteX1805" fmla="*/ 106523 w 1591811"/>
              <a:gd name="connsiteY1805" fmla="*/ 928388 h 1214836"/>
              <a:gd name="connsiteX1806" fmla="*/ 105636 w 1591811"/>
              <a:gd name="connsiteY1806" fmla="*/ 928902 h 1214836"/>
              <a:gd name="connsiteX1807" fmla="*/ 105445 w 1591811"/>
              <a:gd name="connsiteY1807" fmla="*/ 929891 h 1214836"/>
              <a:gd name="connsiteX1808" fmla="*/ 105729 w 1591811"/>
              <a:gd name="connsiteY1808" fmla="*/ 930673 h 1214836"/>
              <a:gd name="connsiteX1809" fmla="*/ 105987 w 1591811"/>
              <a:gd name="connsiteY1809" fmla="*/ 931381 h 1214836"/>
              <a:gd name="connsiteX1810" fmla="*/ 105429 w 1591811"/>
              <a:gd name="connsiteY1810" fmla="*/ 931997 h 1214836"/>
              <a:gd name="connsiteX1811" fmla="*/ 103397 w 1591811"/>
              <a:gd name="connsiteY1811" fmla="*/ 932916 h 1214836"/>
              <a:gd name="connsiteX1812" fmla="*/ 102589 w 1591811"/>
              <a:gd name="connsiteY1812" fmla="*/ 933281 h 1214836"/>
              <a:gd name="connsiteX1813" fmla="*/ 103144 w 1591811"/>
              <a:gd name="connsiteY1813" fmla="*/ 934415 h 1214836"/>
              <a:gd name="connsiteX1814" fmla="*/ 103319 w 1591811"/>
              <a:gd name="connsiteY1814" fmla="*/ 934774 h 1214836"/>
              <a:gd name="connsiteX1815" fmla="*/ 102086 w 1591811"/>
              <a:gd name="connsiteY1815" fmla="*/ 937059 h 1214836"/>
              <a:gd name="connsiteX1816" fmla="*/ 101821 w 1591811"/>
              <a:gd name="connsiteY1816" fmla="*/ 937552 h 1214836"/>
              <a:gd name="connsiteX1817" fmla="*/ 100956 w 1591811"/>
              <a:gd name="connsiteY1817" fmla="*/ 938287 h 1214836"/>
              <a:gd name="connsiteX1818" fmla="*/ 99980 w 1591811"/>
              <a:gd name="connsiteY1818" fmla="*/ 936919 h 1214836"/>
              <a:gd name="connsiteX1819" fmla="*/ 99080 w 1591811"/>
              <a:gd name="connsiteY1819" fmla="*/ 937138 h 1214836"/>
              <a:gd name="connsiteX1820" fmla="*/ 97019 w 1591811"/>
              <a:gd name="connsiteY1820" fmla="*/ 937640 h 1214836"/>
              <a:gd name="connsiteX1821" fmla="*/ 96853 w 1591811"/>
              <a:gd name="connsiteY1821" fmla="*/ 937916 h 1214836"/>
              <a:gd name="connsiteX1822" fmla="*/ 96690 w 1591811"/>
              <a:gd name="connsiteY1822" fmla="*/ 938188 h 1214836"/>
              <a:gd name="connsiteX1823" fmla="*/ 96541 w 1591811"/>
              <a:gd name="connsiteY1823" fmla="*/ 938433 h 1214836"/>
              <a:gd name="connsiteX1824" fmla="*/ 96458 w 1591811"/>
              <a:gd name="connsiteY1824" fmla="*/ 938567 h 1214836"/>
              <a:gd name="connsiteX1825" fmla="*/ 96636 w 1591811"/>
              <a:gd name="connsiteY1825" fmla="*/ 939560 h 1214836"/>
              <a:gd name="connsiteX1826" fmla="*/ 95739 w 1591811"/>
              <a:gd name="connsiteY1826" fmla="*/ 940164 h 1214836"/>
              <a:gd name="connsiteX1827" fmla="*/ 94906 w 1591811"/>
              <a:gd name="connsiteY1827" fmla="*/ 940725 h 1214836"/>
              <a:gd name="connsiteX1828" fmla="*/ 94895 w 1591811"/>
              <a:gd name="connsiteY1828" fmla="*/ 942462 h 1214836"/>
              <a:gd name="connsiteX1829" fmla="*/ 94114 w 1591811"/>
              <a:gd name="connsiteY1829" fmla="*/ 943031 h 1214836"/>
              <a:gd name="connsiteX1830" fmla="*/ 93716 w 1591811"/>
              <a:gd name="connsiteY1830" fmla="*/ 943320 h 1214836"/>
              <a:gd name="connsiteX1831" fmla="*/ 93710 w 1591811"/>
              <a:gd name="connsiteY1831" fmla="*/ 944437 h 1214836"/>
              <a:gd name="connsiteX1832" fmla="*/ 92948 w 1591811"/>
              <a:gd name="connsiteY1832" fmla="*/ 945193 h 1214836"/>
              <a:gd name="connsiteX1833" fmla="*/ 92696 w 1591811"/>
              <a:gd name="connsiteY1833" fmla="*/ 945430 h 1214836"/>
              <a:gd name="connsiteX1834" fmla="*/ 91484 w 1591811"/>
              <a:gd name="connsiteY1834" fmla="*/ 945969 h 1214836"/>
              <a:gd name="connsiteX1835" fmla="*/ 90943 w 1591811"/>
              <a:gd name="connsiteY1835" fmla="*/ 945753 h 1214836"/>
              <a:gd name="connsiteX1836" fmla="*/ 89274 w 1591811"/>
              <a:gd name="connsiteY1836" fmla="*/ 945086 h 1214836"/>
              <a:gd name="connsiteX1837" fmla="*/ 88238 w 1591811"/>
              <a:gd name="connsiteY1837" fmla="*/ 946525 h 1214836"/>
              <a:gd name="connsiteX1838" fmla="*/ 87719 w 1591811"/>
              <a:gd name="connsiteY1838" fmla="*/ 947245 h 1214836"/>
              <a:gd name="connsiteX1839" fmla="*/ 87115 w 1591811"/>
              <a:gd name="connsiteY1839" fmla="*/ 947653 h 1214836"/>
              <a:gd name="connsiteX1840" fmla="*/ 85184 w 1591811"/>
              <a:gd name="connsiteY1840" fmla="*/ 948963 h 1214836"/>
              <a:gd name="connsiteX1841" fmla="*/ 85043 w 1591811"/>
              <a:gd name="connsiteY1841" fmla="*/ 949349 h 1214836"/>
              <a:gd name="connsiteX1842" fmla="*/ 84868 w 1591811"/>
              <a:gd name="connsiteY1842" fmla="*/ 949828 h 1214836"/>
              <a:gd name="connsiteX1843" fmla="*/ 85015 w 1591811"/>
              <a:gd name="connsiteY1843" fmla="*/ 950400 h 1214836"/>
              <a:gd name="connsiteX1844" fmla="*/ 85170 w 1591811"/>
              <a:gd name="connsiteY1844" fmla="*/ 951007 h 1214836"/>
              <a:gd name="connsiteX1845" fmla="*/ 85065 w 1591811"/>
              <a:gd name="connsiteY1845" fmla="*/ 951135 h 1214836"/>
              <a:gd name="connsiteX1846" fmla="*/ 84362 w 1591811"/>
              <a:gd name="connsiteY1846" fmla="*/ 951993 h 1214836"/>
              <a:gd name="connsiteX1847" fmla="*/ 84420 w 1591811"/>
              <a:gd name="connsiteY1847" fmla="*/ 952377 h 1214836"/>
              <a:gd name="connsiteX1848" fmla="*/ 84540 w 1591811"/>
              <a:gd name="connsiteY1848" fmla="*/ 953174 h 1214836"/>
              <a:gd name="connsiteX1849" fmla="*/ 83610 w 1591811"/>
              <a:gd name="connsiteY1849" fmla="*/ 954156 h 1214836"/>
              <a:gd name="connsiteX1850" fmla="*/ 83242 w 1591811"/>
              <a:gd name="connsiteY1850" fmla="*/ 954253 h 1214836"/>
              <a:gd name="connsiteX1851" fmla="*/ 81759 w 1591811"/>
              <a:gd name="connsiteY1851" fmla="*/ 954642 h 1214836"/>
              <a:gd name="connsiteX1852" fmla="*/ 81479 w 1591811"/>
              <a:gd name="connsiteY1852" fmla="*/ 955193 h 1214836"/>
              <a:gd name="connsiteX1853" fmla="*/ 81195 w 1591811"/>
              <a:gd name="connsiteY1853" fmla="*/ 955752 h 1214836"/>
              <a:gd name="connsiteX1854" fmla="*/ 79409 w 1591811"/>
              <a:gd name="connsiteY1854" fmla="*/ 956110 h 1214836"/>
              <a:gd name="connsiteX1855" fmla="*/ 79034 w 1591811"/>
              <a:gd name="connsiteY1855" fmla="*/ 956851 h 1214836"/>
              <a:gd name="connsiteX1856" fmla="*/ 77736 w 1591811"/>
              <a:gd name="connsiteY1856" fmla="*/ 957525 h 1214836"/>
              <a:gd name="connsiteX1857" fmla="*/ 77253 w 1591811"/>
              <a:gd name="connsiteY1857" fmla="*/ 957521 h 1214836"/>
              <a:gd name="connsiteX1858" fmla="*/ 75704 w 1591811"/>
              <a:gd name="connsiteY1858" fmla="*/ 957512 h 1214836"/>
              <a:gd name="connsiteX1859" fmla="*/ 75498 w 1591811"/>
              <a:gd name="connsiteY1859" fmla="*/ 957716 h 1214836"/>
              <a:gd name="connsiteX1860" fmla="*/ 75068 w 1591811"/>
              <a:gd name="connsiteY1860" fmla="*/ 958144 h 1214836"/>
              <a:gd name="connsiteX1861" fmla="*/ 74953 w 1591811"/>
              <a:gd name="connsiteY1861" fmla="*/ 958257 h 1214836"/>
              <a:gd name="connsiteX1862" fmla="*/ 74774 w 1591811"/>
              <a:gd name="connsiteY1862" fmla="*/ 958434 h 1214836"/>
              <a:gd name="connsiteX1863" fmla="*/ 74459 w 1591811"/>
              <a:gd name="connsiteY1863" fmla="*/ 959425 h 1214836"/>
              <a:gd name="connsiteX1864" fmla="*/ 72184 w 1591811"/>
              <a:gd name="connsiteY1864" fmla="*/ 959037 h 1214836"/>
              <a:gd name="connsiteX1865" fmla="*/ 72049 w 1591811"/>
              <a:gd name="connsiteY1865" fmla="*/ 959184 h 1214836"/>
              <a:gd name="connsiteX1866" fmla="*/ 71565 w 1591811"/>
              <a:gd name="connsiteY1866" fmla="*/ 959712 h 1214836"/>
              <a:gd name="connsiteX1867" fmla="*/ 71309 w 1591811"/>
              <a:gd name="connsiteY1867" fmla="*/ 960609 h 1214836"/>
              <a:gd name="connsiteX1868" fmla="*/ 71123 w 1591811"/>
              <a:gd name="connsiteY1868" fmla="*/ 961259 h 1214836"/>
              <a:gd name="connsiteX1869" fmla="*/ 70724 w 1591811"/>
              <a:gd name="connsiteY1869" fmla="*/ 961519 h 1214836"/>
              <a:gd name="connsiteX1870" fmla="*/ 68957 w 1591811"/>
              <a:gd name="connsiteY1870" fmla="*/ 962669 h 1214836"/>
              <a:gd name="connsiteX1871" fmla="*/ 67725 w 1591811"/>
              <a:gd name="connsiteY1871" fmla="*/ 962909 h 1214836"/>
              <a:gd name="connsiteX1872" fmla="*/ 66995 w 1591811"/>
              <a:gd name="connsiteY1872" fmla="*/ 961603 h 1214836"/>
              <a:gd name="connsiteX1873" fmla="*/ 66259 w 1591811"/>
              <a:gd name="connsiteY1873" fmla="*/ 961411 h 1214836"/>
              <a:gd name="connsiteX1874" fmla="*/ 66005 w 1591811"/>
              <a:gd name="connsiteY1874" fmla="*/ 962402 h 1214836"/>
              <a:gd name="connsiteX1875" fmla="*/ 65464 w 1591811"/>
              <a:gd name="connsiteY1875" fmla="*/ 962819 h 1214836"/>
              <a:gd name="connsiteX1876" fmla="*/ 63968 w 1591811"/>
              <a:gd name="connsiteY1876" fmla="*/ 963006 h 1214836"/>
              <a:gd name="connsiteX1877" fmla="*/ 63966 w 1591811"/>
              <a:gd name="connsiteY1877" fmla="*/ 963351 h 1214836"/>
              <a:gd name="connsiteX1878" fmla="*/ 63960 w 1591811"/>
              <a:gd name="connsiteY1878" fmla="*/ 964369 h 1214836"/>
              <a:gd name="connsiteX1879" fmla="*/ 62971 w 1591811"/>
              <a:gd name="connsiteY1879" fmla="*/ 964860 h 1214836"/>
              <a:gd name="connsiteX1880" fmla="*/ 62721 w 1591811"/>
              <a:gd name="connsiteY1880" fmla="*/ 965973 h 1214836"/>
              <a:gd name="connsiteX1881" fmla="*/ 62185 w 1591811"/>
              <a:gd name="connsiteY1881" fmla="*/ 966259 h 1214836"/>
              <a:gd name="connsiteX1882" fmla="*/ 62036 w 1591811"/>
              <a:gd name="connsiteY1882" fmla="*/ 966340 h 1214836"/>
              <a:gd name="connsiteX1883" fmla="*/ 61887 w 1591811"/>
              <a:gd name="connsiteY1883" fmla="*/ 965560 h 1214836"/>
              <a:gd name="connsiteX1884" fmla="*/ 61740 w 1591811"/>
              <a:gd name="connsiteY1884" fmla="*/ 964788 h 1214836"/>
              <a:gd name="connsiteX1885" fmla="*/ 61252 w 1591811"/>
              <a:gd name="connsiteY1885" fmla="*/ 964286 h 1214836"/>
              <a:gd name="connsiteX1886" fmla="*/ 60131 w 1591811"/>
              <a:gd name="connsiteY1886" fmla="*/ 964173 h 1214836"/>
              <a:gd name="connsiteX1887" fmla="*/ 59959 w 1591811"/>
              <a:gd name="connsiteY1887" fmla="*/ 964157 h 1214836"/>
              <a:gd name="connsiteX1888" fmla="*/ 58345 w 1591811"/>
              <a:gd name="connsiteY1888" fmla="*/ 966191 h 1214836"/>
              <a:gd name="connsiteX1889" fmla="*/ 58886 w 1591811"/>
              <a:gd name="connsiteY1889" fmla="*/ 967867 h 1214836"/>
              <a:gd name="connsiteX1890" fmla="*/ 58811 w 1591811"/>
              <a:gd name="connsiteY1890" fmla="*/ 968024 h 1214836"/>
              <a:gd name="connsiteX1891" fmla="*/ 58285 w 1591811"/>
              <a:gd name="connsiteY1891" fmla="*/ 969006 h 1214836"/>
              <a:gd name="connsiteX1892" fmla="*/ 57835 w 1591811"/>
              <a:gd name="connsiteY1892" fmla="*/ 968604 h 1214836"/>
              <a:gd name="connsiteX1893" fmla="*/ 57611 w 1591811"/>
              <a:gd name="connsiteY1893" fmla="*/ 967484 h 1214836"/>
              <a:gd name="connsiteX1894" fmla="*/ 57536 w 1591811"/>
              <a:gd name="connsiteY1894" fmla="*/ 967111 h 1214836"/>
              <a:gd name="connsiteX1895" fmla="*/ 56763 w 1591811"/>
              <a:gd name="connsiteY1895" fmla="*/ 966323 h 1214836"/>
              <a:gd name="connsiteX1896" fmla="*/ 55321 w 1591811"/>
              <a:gd name="connsiteY1896" fmla="*/ 966593 h 1214836"/>
              <a:gd name="connsiteX1897" fmla="*/ 54399 w 1591811"/>
              <a:gd name="connsiteY1897" fmla="*/ 966781 h 1214836"/>
              <a:gd name="connsiteX1898" fmla="*/ 53622 w 1591811"/>
              <a:gd name="connsiteY1898" fmla="*/ 966175 h 1214836"/>
              <a:gd name="connsiteX1899" fmla="*/ 53359 w 1591811"/>
              <a:gd name="connsiteY1899" fmla="*/ 965970 h 1214836"/>
              <a:gd name="connsiteX1900" fmla="*/ 52613 w 1591811"/>
              <a:gd name="connsiteY1900" fmla="*/ 966832 h 1214836"/>
              <a:gd name="connsiteX1901" fmla="*/ 51636 w 1591811"/>
              <a:gd name="connsiteY1901" fmla="*/ 966701 h 1214836"/>
              <a:gd name="connsiteX1902" fmla="*/ 50628 w 1591811"/>
              <a:gd name="connsiteY1902" fmla="*/ 966593 h 1214836"/>
              <a:gd name="connsiteX1903" fmla="*/ 49341 w 1591811"/>
              <a:gd name="connsiteY1903" fmla="*/ 968480 h 1214836"/>
              <a:gd name="connsiteX1904" fmla="*/ 47566 w 1591811"/>
              <a:gd name="connsiteY1904" fmla="*/ 966609 h 1214836"/>
              <a:gd name="connsiteX1905" fmla="*/ 46796 w 1591811"/>
              <a:gd name="connsiteY1905" fmla="*/ 966760 h 1214836"/>
              <a:gd name="connsiteX1906" fmla="*/ 46641 w 1591811"/>
              <a:gd name="connsiteY1906" fmla="*/ 966789 h 1214836"/>
              <a:gd name="connsiteX1907" fmla="*/ 46256 w 1591811"/>
              <a:gd name="connsiteY1907" fmla="*/ 967281 h 1214836"/>
              <a:gd name="connsiteX1908" fmla="*/ 44901 w 1591811"/>
              <a:gd name="connsiteY1908" fmla="*/ 969006 h 1214836"/>
              <a:gd name="connsiteX1909" fmla="*/ 43964 w 1591811"/>
              <a:gd name="connsiteY1909" fmla="*/ 969553 h 1214836"/>
              <a:gd name="connsiteX1910" fmla="*/ 43109 w 1591811"/>
              <a:gd name="connsiteY1910" fmla="*/ 970050 h 1214836"/>
              <a:gd name="connsiteX1911" fmla="*/ 41327 w 1591811"/>
              <a:gd name="connsiteY1911" fmla="*/ 969355 h 1214836"/>
              <a:gd name="connsiteX1912" fmla="*/ 40156 w 1591811"/>
              <a:gd name="connsiteY1912" fmla="*/ 969594 h 1214836"/>
              <a:gd name="connsiteX1913" fmla="*/ 39829 w 1591811"/>
              <a:gd name="connsiteY1913" fmla="*/ 969968 h 1214836"/>
              <a:gd name="connsiteX1914" fmla="*/ 39350 w 1591811"/>
              <a:gd name="connsiteY1914" fmla="*/ 970519 h 1214836"/>
              <a:gd name="connsiteX1915" fmla="*/ 40261 w 1591811"/>
              <a:gd name="connsiteY1915" fmla="*/ 972331 h 1214836"/>
              <a:gd name="connsiteX1916" fmla="*/ 40382 w 1591811"/>
              <a:gd name="connsiteY1916" fmla="*/ 972569 h 1214836"/>
              <a:gd name="connsiteX1917" fmla="*/ 37196 w 1591811"/>
              <a:gd name="connsiteY1917" fmla="*/ 973052 h 1214836"/>
              <a:gd name="connsiteX1918" fmla="*/ 36994 w 1591811"/>
              <a:gd name="connsiteY1918" fmla="*/ 972794 h 1214836"/>
              <a:gd name="connsiteX1919" fmla="*/ 37065 w 1591811"/>
              <a:gd name="connsiteY1919" fmla="*/ 972345 h 1214836"/>
              <a:gd name="connsiteX1920" fmla="*/ 37315 w 1591811"/>
              <a:gd name="connsiteY1920" fmla="*/ 970751 h 1214836"/>
              <a:gd name="connsiteX1921" fmla="*/ 36703 w 1591811"/>
              <a:gd name="connsiteY1921" fmla="*/ 970004 h 1214836"/>
              <a:gd name="connsiteX1922" fmla="*/ 36092 w 1591811"/>
              <a:gd name="connsiteY1922" fmla="*/ 969940 h 1214836"/>
              <a:gd name="connsiteX1923" fmla="*/ 35286 w 1591811"/>
              <a:gd name="connsiteY1923" fmla="*/ 970490 h 1214836"/>
              <a:gd name="connsiteX1924" fmla="*/ 33735 w 1591811"/>
              <a:gd name="connsiteY1924" fmla="*/ 973058 h 1214836"/>
              <a:gd name="connsiteX1925" fmla="*/ 31764 w 1591811"/>
              <a:gd name="connsiteY1925" fmla="*/ 973755 h 1214836"/>
              <a:gd name="connsiteX1926" fmla="*/ 31266 w 1591811"/>
              <a:gd name="connsiteY1926" fmla="*/ 973001 h 1214836"/>
              <a:gd name="connsiteX1927" fmla="*/ 29836 w 1591811"/>
              <a:gd name="connsiteY1927" fmla="*/ 972918 h 1214836"/>
              <a:gd name="connsiteX1928" fmla="*/ 28867 w 1591811"/>
              <a:gd name="connsiteY1928" fmla="*/ 972861 h 1214836"/>
              <a:gd name="connsiteX1929" fmla="*/ 28694 w 1591811"/>
              <a:gd name="connsiteY1929" fmla="*/ 971773 h 1214836"/>
              <a:gd name="connsiteX1930" fmla="*/ 28244 w 1591811"/>
              <a:gd name="connsiteY1930" fmla="*/ 971106 h 1214836"/>
              <a:gd name="connsiteX1931" fmla="*/ 28080 w 1591811"/>
              <a:gd name="connsiteY1931" fmla="*/ 970872 h 1214836"/>
              <a:gd name="connsiteX1932" fmla="*/ 26911 w 1591811"/>
              <a:gd name="connsiteY1932" fmla="*/ 970740 h 1214836"/>
              <a:gd name="connsiteX1933" fmla="*/ 24440 w 1591811"/>
              <a:gd name="connsiteY1933" fmla="*/ 971901 h 1214836"/>
              <a:gd name="connsiteX1934" fmla="*/ 24185 w 1591811"/>
              <a:gd name="connsiteY1934" fmla="*/ 972720 h 1214836"/>
              <a:gd name="connsiteX1935" fmla="*/ 23998 w 1591811"/>
              <a:gd name="connsiteY1935" fmla="*/ 973322 h 1214836"/>
              <a:gd name="connsiteX1936" fmla="*/ 23263 w 1591811"/>
              <a:gd name="connsiteY1936" fmla="*/ 973979 h 1214836"/>
              <a:gd name="connsiteX1937" fmla="*/ 21721 w 1591811"/>
              <a:gd name="connsiteY1937" fmla="*/ 973431 h 1214836"/>
              <a:gd name="connsiteX1938" fmla="*/ 20791 w 1591811"/>
              <a:gd name="connsiteY1938" fmla="*/ 974288 h 1214836"/>
              <a:gd name="connsiteX1939" fmla="*/ 20430 w 1591811"/>
              <a:gd name="connsiteY1939" fmla="*/ 973047 h 1214836"/>
              <a:gd name="connsiteX1940" fmla="*/ 19756 w 1591811"/>
              <a:gd name="connsiteY1940" fmla="*/ 972918 h 1214836"/>
              <a:gd name="connsiteX1941" fmla="*/ 18981 w 1591811"/>
              <a:gd name="connsiteY1941" fmla="*/ 971678 h 1214836"/>
              <a:gd name="connsiteX1942" fmla="*/ 18900 w 1591811"/>
              <a:gd name="connsiteY1942" fmla="*/ 971549 h 1214836"/>
              <a:gd name="connsiteX1943" fmla="*/ 17423 w 1591811"/>
              <a:gd name="connsiteY1943" fmla="*/ 971413 h 1214836"/>
              <a:gd name="connsiteX1944" fmla="*/ 14397 w 1591811"/>
              <a:gd name="connsiteY1944" fmla="*/ 973003 h 1214836"/>
              <a:gd name="connsiteX1945" fmla="*/ 14046 w 1591811"/>
              <a:gd name="connsiteY1945" fmla="*/ 972816 h 1214836"/>
              <a:gd name="connsiteX1946" fmla="*/ 12985 w 1591811"/>
              <a:gd name="connsiteY1946" fmla="*/ 972254 h 1214836"/>
              <a:gd name="connsiteX1947" fmla="*/ 12015 w 1591811"/>
              <a:gd name="connsiteY1947" fmla="*/ 972139 h 1214836"/>
              <a:gd name="connsiteX1948" fmla="*/ 11816 w 1591811"/>
              <a:gd name="connsiteY1948" fmla="*/ 972117 h 1214836"/>
              <a:gd name="connsiteX1949" fmla="*/ 11063 w 1591811"/>
              <a:gd name="connsiteY1949" fmla="*/ 973847 h 1214836"/>
              <a:gd name="connsiteX1950" fmla="*/ 10774 w 1591811"/>
              <a:gd name="connsiteY1950" fmla="*/ 973933 h 1214836"/>
              <a:gd name="connsiteX1951" fmla="*/ 10448 w 1591811"/>
              <a:gd name="connsiteY1951" fmla="*/ 974030 h 1214836"/>
              <a:gd name="connsiteX1952" fmla="*/ 9347 w 1591811"/>
              <a:gd name="connsiteY1952" fmla="*/ 973093 h 1214836"/>
              <a:gd name="connsiteX1953" fmla="*/ 8236 w 1591811"/>
              <a:gd name="connsiteY1953" fmla="*/ 973269 h 1214836"/>
              <a:gd name="connsiteX1954" fmla="*/ 7711 w 1591811"/>
              <a:gd name="connsiteY1954" fmla="*/ 974599 h 1214836"/>
              <a:gd name="connsiteX1955" fmla="*/ 7358 w 1591811"/>
              <a:gd name="connsiteY1955" fmla="*/ 975493 h 1214836"/>
              <a:gd name="connsiteX1956" fmla="*/ 6304 w 1591811"/>
              <a:gd name="connsiteY1956" fmla="*/ 976353 h 1214836"/>
              <a:gd name="connsiteX1957" fmla="*/ 5333 w 1591811"/>
              <a:gd name="connsiteY1957" fmla="*/ 976280 h 1214836"/>
              <a:gd name="connsiteX1958" fmla="*/ 4520 w 1591811"/>
              <a:gd name="connsiteY1958" fmla="*/ 976217 h 1214836"/>
              <a:gd name="connsiteX1959" fmla="*/ 3529 w 1591811"/>
              <a:gd name="connsiteY1959" fmla="*/ 977202 h 1214836"/>
              <a:gd name="connsiteX1960" fmla="*/ 1255 w 1591811"/>
              <a:gd name="connsiteY1960" fmla="*/ 976566 h 1214836"/>
              <a:gd name="connsiteX1961" fmla="*/ 585 w 1591811"/>
              <a:gd name="connsiteY1961" fmla="*/ 978992 h 1214836"/>
              <a:gd name="connsiteX1962" fmla="*/ 180 w 1591811"/>
              <a:gd name="connsiteY1962" fmla="*/ 980462 h 1214836"/>
              <a:gd name="connsiteX1963" fmla="*/ 1119 w 1591811"/>
              <a:gd name="connsiteY1963" fmla="*/ 981886 h 1214836"/>
              <a:gd name="connsiteX1964" fmla="*/ 2068 w 1591811"/>
              <a:gd name="connsiteY1964" fmla="*/ 983327 h 1214836"/>
              <a:gd name="connsiteX1965" fmla="*/ 2847 w 1591811"/>
              <a:gd name="connsiteY1965" fmla="*/ 986368 h 1214836"/>
              <a:gd name="connsiteX1966" fmla="*/ 1828 w 1591811"/>
              <a:gd name="connsiteY1966" fmla="*/ 990886 h 1214836"/>
              <a:gd name="connsiteX1967" fmla="*/ 1878 w 1591811"/>
              <a:gd name="connsiteY1967" fmla="*/ 992498 h 1214836"/>
              <a:gd name="connsiteX1968" fmla="*/ 4129 w 1591811"/>
              <a:gd name="connsiteY1968" fmla="*/ 996233 h 1214836"/>
              <a:gd name="connsiteX1969" fmla="*/ 4172 w 1591811"/>
              <a:gd name="connsiteY1969" fmla="*/ 998836 h 1214836"/>
              <a:gd name="connsiteX1970" fmla="*/ 4592 w 1591811"/>
              <a:gd name="connsiteY1970" fmla="*/ 999989 h 1214836"/>
              <a:gd name="connsiteX1971" fmla="*/ 5078 w 1591811"/>
              <a:gd name="connsiteY1971" fmla="*/ 1001322 h 1214836"/>
              <a:gd name="connsiteX1972" fmla="*/ 5310 w 1591811"/>
              <a:gd name="connsiteY1972" fmla="*/ 1003307 h 1214836"/>
              <a:gd name="connsiteX1973" fmla="*/ 5542 w 1591811"/>
              <a:gd name="connsiteY1973" fmla="*/ 1005292 h 1214836"/>
              <a:gd name="connsiteX1974" fmla="*/ 4908 w 1591811"/>
              <a:gd name="connsiteY1974" fmla="*/ 1007890 h 1214836"/>
              <a:gd name="connsiteX1975" fmla="*/ 5194 w 1591811"/>
              <a:gd name="connsiteY1975" fmla="*/ 1008907 h 1214836"/>
              <a:gd name="connsiteX1976" fmla="*/ 5868 w 1591811"/>
              <a:gd name="connsiteY1976" fmla="*/ 1011306 h 1214836"/>
              <a:gd name="connsiteX1977" fmla="*/ 6165 w 1591811"/>
              <a:gd name="connsiteY1977" fmla="*/ 1011741 h 1214836"/>
              <a:gd name="connsiteX1978" fmla="*/ 6664 w 1591811"/>
              <a:gd name="connsiteY1978" fmla="*/ 1012473 h 1214836"/>
              <a:gd name="connsiteX1979" fmla="*/ 8122 w 1591811"/>
              <a:gd name="connsiteY1979" fmla="*/ 1014607 h 1214836"/>
              <a:gd name="connsiteX1980" fmla="*/ 10303 w 1591811"/>
              <a:gd name="connsiteY1980" fmla="*/ 1019705 h 1214836"/>
              <a:gd name="connsiteX1981" fmla="*/ 16852 w 1591811"/>
              <a:gd name="connsiteY1981" fmla="*/ 1022269 h 1214836"/>
              <a:gd name="connsiteX1982" fmla="*/ 23500 w 1591811"/>
              <a:gd name="connsiteY1982" fmla="*/ 1026153 h 1214836"/>
              <a:gd name="connsiteX1983" fmla="*/ 26942 w 1591811"/>
              <a:gd name="connsiteY1983" fmla="*/ 1027479 h 1214836"/>
              <a:gd name="connsiteX1984" fmla="*/ 33909 w 1591811"/>
              <a:gd name="connsiteY1984" fmla="*/ 1030131 h 1214836"/>
              <a:gd name="connsiteX1985" fmla="*/ 35239 w 1591811"/>
              <a:gd name="connsiteY1985" fmla="*/ 1033551 h 1214836"/>
              <a:gd name="connsiteX1986" fmla="*/ 34373 w 1591811"/>
              <a:gd name="connsiteY1986" fmla="*/ 1038733 h 1214836"/>
              <a:gd name="connsiteX1987" fmla="*/ 31124 w 1591811"/>
              <a:gd name="connsiteY1987" fmla="*/ 1041873 h 1214836"/>
              <a:gd name="connsiteX1988" fmla="*/ 30172 w 1591811"/>
              <a:gd name="connsiteY1988" fmla="*/ 1046391 h 1214836"/>
              <a:gd name="connsiteX1989" fmla="*/ 29918 w 1591811"/>
              <a:gd name="connsiteY1989" fmla="*/ 1049971 h 1214836"/>
              <a:gd name="connsiteX1990" fmla="*/ 31542 w 1591811"/>
              <a:gd name="connsiteY1990" fmla="*/ 1049983 h 1214836"/>
              <a:gd name="connsiteX1991" fmla="*/ 32628 w 1591811"/>
              <a:gd name="connsiteY1991" fmla="*/ 1049991 h 1214836"/>
              <a:gd name="connsiteX1992" fmla="*/ 36315 w 1591811"/>
              <a:gd name="connsiteY1992" fmla="*/ 1051070 h 1214836"/>
              <a:gd name="connsiteX1993" fmla="*/ 36453 w 1591811"/>
              <a:gd name="connsiteY1993" fmla="*/ 1051198 h 1214836"/>
              <a:gd name="connsiteX1994" fmla="*/ 38335 w 1591811"/>
              <a:gd name="connsiteY1994" fmla="*/ 1052944 h 1214836"/>
              <a:gd name="connsiteX1995" fmla="*/ 38968 w 1591811"/>
              <a:gd name="connsiteY1995" fmla="*/ 1053270 h 1214836"/>
              <a:gd name="connsiteX1996" fmla="*/ 39931 w 1591811"/>
              <a:gd name="connsiteY1996" fmla="*/ 1053762 h 1214836"/>
              <a:gd name="connsiteX1997" fmla="*/ 43561 w 1591811"/>
              <a:gd name="connsiteY1997" fmla="*/ 1054221 h 1214836"/>
              <a:gd name="connsiteX1998" fmla="*/ 45096 w 1591811"/>
              <a:gd name="connsiteY1998" fmla="*/ 1054977 h 1214836"/>
              <a:gd name="connsiteX1999" fmla="*/ 46044 w 1591811"/>
              <a:gd name="connsiteY1999" fmla="*/ 1055820 h 1214836"/>
              <a:gd name="connsiteX2000" fmla="*/ 46993 w 1591811"/>
              <a:gd name="connsiteY2000" fmla="*/ 1056664 h 1214836"/>
              <a:gd name="connsiteX2001" fmla="*/ 48239 w 1591811"/>
              <a:gd name="connsiteY2001" fmla="*/ 1059248 h 1214836"/>
              <a:gd name="connsiteX2002" fmla="*/ 49482 w 1591811"/>
              <a:gd name="connsiteY2002" fmla="*/ 1061826 h 1214836"/>
              <a:gd name="connsiteX2003" fmla="*/ 49779 w 1591811"/>
              <a:gd name="connsiteY2003" fmla="*/ 1063378 h 1214836"/>
              <a:gd name="connsiteX2004" fmla="*/ 49756 w 1591811"/>
              <a:gd name="connsiteY2004" fmla="*/ 1063633 h 1214836"/>
              <a:gd name="connsiteX2005" fmla="*/ 49488 w 1591811"/>
              <a:gd name="connsiteY2005" fmla="*/ 1066527 h 1214836"/>
              <a:gd name="connsiteX2006" fmla="*/ 49367 w 1591811"/>
              <a:gd name="connsiteY2006" fmla="*/ 1067835 h 1214836"/>
              <a:gd name="connsiteX2007" fmla="*/ 49246 w 1591811"/>
              <a:gd name="connsiteY2007" fmla="*/ 1069138 h 1214836"/>
              <a:gd name="connsiteX2008" fmla="*/ 49546 w 1591811"/>
              <a:gd name="connsiteY2008" fmla="*/ 1070381 h 1214836"/>
              <a:gd name="connsiteX2009" fmla="*/ 50210 w 1591811"/>
              <a:gd name="connsiteY2009" fmla="*/ 1071962 h 1214836"/>
              <a:gd name="connsiteX2010" fmla="*/ 50878 w 1591811"/>
              <a:gd name="connsiteY2010" fmla="*/ 1073552 h 1214836"/>
              <a:gd name="connsiteX2011" fmla="*/ 53826 w 1591811"/>
              <a:gd name="connsiteY2011" fmla="*/ 1074937 h 1214836"/>
              <a:gd name="connsiteX2012" fmla="*/ 56888 w 1591811"/>
              <a:gd name="connsiteY2012" fmla="*/ 1077442 h 1214836"/>
              <a:gd name="connsiteX2013" fmla="*/ 59590 w 1591811"/>
              <a:gd name="connsiteY2013" fmla="*/ 1078701 h 1214836"/>
              <a:gd name="connsiteX2014" fmla="*/ 60454 w 1591811"/>
              <a:gd name="connsiteY2014" fmla="*/ 1078766 h 1214836"/>
              <a:gd name="connsiteX2015" fmla="*/ 61190 w 1591811"/>
              <a:gd name="connsiteY2015" fmla="*/ 1078831 h 1214836"/>
              <a:gd name="connsiteX2016" fmla="*/ 62981 w 1591811"/>
              <a:gd name="connsiteY2016" fmla="*/ 1078161 h 1214836"/>
              <a:gd name="connsiteX2017" fmla="*/ 63430 w 1591811"/>
              <a:gd name="connsiteY2017" fmla="*/ 1079175 h 1214836"/>
              <a:gd name="connsiteX2018" fmla="*/ 65893 w 1591811"/>
              <a:gd name="connsiteY2018" fmla="*/ 1084685 h 1214836"/>
              <a:gd name="connsiteX2019" fmla="*/ 65925 w 1591811"/>
              <a:gd name="connsiteY2019" fmla="*/ 1087612 h 1214836"/>
              <a:gd name="connsiteX2020" fmla="*/ 65611 w 1591811"/>
              <a:gd name="connsiteY2020" fmla="*/ 1089770 h 1214836"/>
              <a:gd name="connsiteX2021" fmla="*/ 64735 w 1591811"/>
              <a:gd name="connsiteY2021" fmla="*/ 1091994 h 1214836"/>
              <a:gd name="connsiteX2022" fmla="*/ 64294 w 1591811"/>
              <a:gd name="connsiteY2022" fmla="*/ 1093106 h 1214836"/>
              <a:gd name="connsiteX2023" fmla="*/ 63602 w 1591811"/>
              <a:gd name="connsiteY2023" fmla="*/ 1098698 h 1214836"/>
              <a:gd name="connsiteX2024" fmla="*/ 63511 w 1591811"/>
              <a:gd name="connsiteY2024" fmla="*/ 1099434 h 1214836"/>
              <a:gd name="connsiteX2025" fmla="*/ 62760 w 1591811"/>
              <a:gd name="connsiteY2025" fmla="*/ 1100955 h 1214836"/>
              <a:gd name="connsiteX2026" fmla="*/ 61636 w 1591811"/>
              <a:gd name="connsiteY2026" fmla="*/ 1103260 h 1214836"/>
              <a:gd name="connsiteX2027" fmla="*/ 59522 w 1591811"/>
              <a:gd name="connsiteY2027" fmla="*/ 1105402 h 1214836"/>
              <a:gd name="connsiteX2028" fmla="*/ 58099 w 1591811"/>
              <a:gd name="connsiteY2028" fmla="*/ 1106825 h 1214836"/>
              <a:gd name="connsiteX2029" fmla="*/ 57921 w 1591811"/>
              <a:gd name="connsiteY2029" fmla="*/ 1106841 h 1214836"/>
              <a:gd name="connsiteX2030" fmla="*/ 55565 w 1591811"/>
              <a:gd name="connsiteY2030" fmla="*/ 1107005 h 1214836"/>
              <a:gd name="connsiteX2031" fmla="*/ 54894 w 1591811"/>
              <a:gd name="connsiteY2031" fmla="*/ 1107054 h 1214836"/>
              <a:gd name="connsiteX2032" fmla="*/ 54211 w 1591811"/>
              <a:gd name="connsiteY2032" fmla="*/ 1107577 h 1214836"/>
              <a:gd name="connsiteX2033" fmla="*/ 53531 w 1591811"/>
              <a:gd name="connsiteY2033" fmla="*/ 1108100 h 1214836"/>
              <a:gd name="connsiteX2034" fmla="*/ 44836 w 1591811"/>
              <a:gd name="connsiteY2034" fmla="*/ 1118025 h 1214836"/>
              <a:gd name="connsiteX2035" fmla="*/ 36628 w 1591811"/>
              <a:gd name="connsiteY2035" fmla="*/ 1119889 h 1214836"/>
              <a:gd name="connsiteX2036" fmla="*/ 36009 w 1591811"/>
              <a:gd name="connsiteY2036" fmla="*/ 1120658 h 1214836"/>
              <a:gd name="connsiteX2037" fmla="*/ 34639 w 1591811"/>
              <a:gd name="connsiteY2037" fmla="*/ 1122342 h 1214836"/>
              <a:gd name="connsiteX2038" fmla="*/ 33588 w 1591811"/>
              <a:gd name="connsiteY2038" fmla="*/ 1124026 h 1214836"/>
              <a:gd name="connsiteX2039" fmla="*/ 32707 w 1591811"/>
              <a:gd name="connsiteY2039" fmla="*/ 1125433 h 1214836"/>
              <a:gd name="connsiteX2040" fmla="*/ 32413 w 1591811"/>
              <a:gd name="connsiteY2040" fmla="*/ 1126626 h 1214836"/>
              <a:gd name="connsiteX2041" fmla="*/ 32326 w 1591811"/>
              <a:gd name="connsiteY2041" fmla="*/ 1126986 h 1214836"/>
              <a:gd name="connsiteX2042" fmla="*/ 31588 w 1591811"/>
              <a:gd name="connsiteY2042" fmla="*/ 1131679 h 1214836"/>
              <a:gd name="connsiteX2043" fmla="*/ 31393 w 1591811"/>
              <a:gd name="connsiteY2043" fmla="*/ 1132905 h 1214836"/>
              <a:gd name="connsiteX2044" fmla="*/ 31106 w 1591811"/>
              <a:gd name="connsiteY2044" fmla="*/ 1134720 h 1214836"/>
              <a:gd name="connsiteX2045" fmla="*/ 31579 w 1591811"/>
              <a:gd name="connsiteY2045" fmla="*/ 1142520 h 1214836"/>
              <a:gd name="connsiteX2046" fmla="*/ 31657 w 1591811"/>
              <a:gd name="connsiteY2046" fmla="*/ 1148946 h 1214836"/>
              <a:gd name="connsiteX2047" fmla="*/ 31670 w 1591811"/>
              <a:gd name="connsiteY2047" fmla="*/ 1149976 h 1214836"/>
              <a:gd name="connsiteX2048" fmla="*/ 28889 w 1591811"/>
              <a:gd name="connsiteY2048" fmla="*/ 1151333 h 1214836"/>
              <a:gd name="connsiteX2049" fmla="*/ 29062 w 1591811"/>
              <a:gd name="connsiteY2049" fmla="*/ 1151742 h 1214836"/>
              <a:gd name="connsiteX2050" fmla="*/ 33761 w 1591811"/>
              <a:gd name="connsiteY2050" fmla="*/ 1150679 h 1214836"/>
              <a:gd name="connsiteX2051" fmla="*/ 36199 w 1591811"/>
              <a:gd name="connsiteY2051" fmla="*/ 1150548 h 1214836"/>
              <a:gd name="connsiteX2052" fmla="*/ 37706 w 1591811"/>
              <a:gd name="connsiteY2052" fmla="*/ 1150450 h 1214836"/>
              <a:gd name="connsiteX2053" fmla="*/ 37835 w 1591811"/>
              <a:gd name="connsiteY2053" fmla="*/ 1149583 h 1214836"/>
              <a:gd name="connsiteX2054" fmla="*/ 41225 w 1591811"/>
              <a:gd name="connsiteY2054" fmla="*/ 1149616 h 1214836"/>
              <a:gd name="connsiteX2055" fmla="*/ 49061 w 1591811"/>
              <a:gd name="connsiteY2055" fmla="*/ 1147866 h 1214836"/>
              <a:gd name="connsiteX2056" fmla="*/ 50170 w 1591811"/>
              <a:gd name="connsiteY2056" fmla="*/ 1147752 h 1214836"/>
              <a:gd name="connsiteX2057" fmla="*/ 51837 w 1591811"/>
              <a:gd name="connsiteY2057" fmla="*/ 1147588 h 1214836"/>
              <a:gd name="connsiteX2058" fmla="*/ 65848 w 1591811"/>
              <a:gd name="connsiteY2058" fmla="*/ 1143893 h 1214836"/>
              <a:gd name="connsiteX2059" fmla="*/ 68340 w 1591811"/>
              <a:gd name="connsiteY2059" fmla="*/ 1142945 h 1214836"/>
              <a:gd name="connsiteX2060" fmla="*/ 68905 w 1591811"/>
              <a:gd name="connsiteY2060" fmla="*/ 1142716 h 1214836"/>
              <a:gd name="connsiteX2061" fmla="*/ 72831 w 1591811"/>
              <a:gd name="connsiteY2061" fmla="*/ 1141211 h 1214836"/>
              <a:gd name="connsiteX2062" fmla="*/ 73178 w 1591811"/>
              <a:gd name="connsiteY2062" fmla="*/ 1140737 h 1214836"/>
              <a:gd name="connsiteX2063" fmla="*/ 73454 w 1591811"/>
              <a:gd name="connsiteY2063" fmla="*/ 1140361 h 1214836"/>
              <a:gd name="connsiteX2064" fmla="*/ 81851 w 1591811"/>
              <a:gd name="connsiteY2064" fmla="*/ 1138579 h 1214836"/>
              <a:gd name="connsiteX2065" fmla="*/ 84131 w 1591811"/>
              <a:gd name="connsiteY2065" fmla="*/ 1138105 h 1214836"/>
              <a:gd name="connsiteX2066" fmla="*/ 89125 w 1591811"/>
              <a:gd name="connsiteY2066" fmla="*/ 1137058 h 1214836"/>
              <a:gd name="connsiteX2067" fmla="*/ 96663 w 1591811"/>
              <a:gd name="connsiteY2067" fmla="*/ 1134246 h 1214836"/>
              <a:gd name="connsiteX2068" fmla="*/ 101408 w 1591811"/>
              <a:gd name="connsiteY2068" fmla="*/ 1134229 h 1214836"/>
              <a:gd name="connsiteX2069" fmla="*/ 103694 w 1591811"/>
              <a:gd name="connsiteY2069" fmla="*/ 1133363 h 1214836"/>
              <a:gd name="connsiteX2070" fmla="*/ 104097 w 1591811"/>
              <a:gd name="connsiteY2070" fmla="*/ 1133134 h 1214836"/>
              <a:gd name="connsiteX2071" fmla="*/ 104284 w 1591811"/>
              <a:gd name="connsiteY2071" fmla="*/ 1133036 h 1214836"/>
              <a:gd name="connsiteX2072" fmla="*/ 107283 w 1591811"/>
              <a:gd name="connsiteY2072" fmla="*/ 1131286 h 1214836"/>
              <a:gd name="connsiteX2073" fmla="*/ 117022 w 1591811"/>
              <a:gd name="connsiteY2073" fmla="*/ 1121557 h 1214836"/>
              <a:gd name="connsiteX2074" fmla="*/ 117649 w 1591811"/>
              <a:gd name="connsiteY2074" fmla="*/ 1123339 h 1214836"/>
              <a:gd name="connsiteX2075" fmla="*/ 118013 w 1591811"/>
              <a:gd name="connsiteY2075" fmla="*/ 1124370 h 1214836"/>
              <a:gd name="connsiteX2076" fmla="*/ 118533 w 1591811"/>
              <a:gd name="connsiteY2076" fmla="*/ 1125841 h 1214836"/>
              <a:gd name="connsiteX2077" fmla="*/ 120438 w 1591811"/>
              <a:gd name="connsiteY2077" fmla="*/ 1126790 h 1214836"/>
              <a:gd name="connsiteX2078" fmla="*/ 122667 w 1591811"/>
              <a:gd name="connsiteY2078" fmla="*/ 1124877 h 1214836"/>
              <a:gd name="connsiteX2079" fmla="*/ 124328 w 1591811"/>
              <a:gd name="connsiteY2079" fmla="*/ 1124893 h 1214836"/>
              <a:gd name="connsiteX2080" fmla="*/ 125747 w 1591811"/>
              <a:gd name="connsiteY2080" fmla="*/ 1124893 h 1214836"/>
              <a:gd name="connsiteX2081" fmla="*/ 126552 w 1591811"/>
              <a:gd name="connsiteY2081" fmla="*/ 1124419 h 1214836"/>
              <a:gd name="connsiteX2082" fmla="*/ 128417 w 1591811"/>
              <a:gd name="connsiteY2082" fmla="*/ 1121753 h 1214836"/>
              <a:gd name="connsiteX2083" fmla="*/ 129295 w 1591811"/>
              <a:gd name="connsiteY2083" fmla="*/ 1121394 h 1214836"/>
              <a:gd name="connsiteX2084" fmla="*/ 129468 w 1591811"/>
              <a:gd name="connsiteY2084" fmla="*/ 1121328 h 1214836"/>
              <a:gd name="connsiteX2085" fmla="*/ 130310 w 1591811"/>
              <a:gd name="connsiteY2085" fmla="*/ 1121459 h 1214836"/>
              <a:gd name="connsiteX2086" fmla="*/ 132853 w 1591811"/>
              <a:gd name="connsiteY2086" fmla="*/ 1121852 h 1214836"/>
              <a:gd name="connsiteX2087" fmla="*/ 134041 w 1591811"/>
              <a:gd name="connsiteY2087" fmla="*/ 1121377 h 1214836"/>
              <a:gd name="connsiteX2088" fmla="*/ 135138 w 1591811"/>
              <a:gd name="connsiteY2088" fmla="*/ 1120936 h 1214836"/>
              <a:gd name="connsiteX2089" fmla="*/ 137000 w 1591811"/>
              <a:gd name="connsiteY2089" fmla="*/ 1118843 h 1214836"/>
              <a:gd name="connsiteX2090" fmla="*/ 137581 w 1591811"/>
              <a:gd name="connsiteY2090" fmla="*/ 1118516 h 1214836"/>
              <a:gd name="connsiteX2091" fmla="*/ 139474 w 1591811"/>
              <a:gd name="connsiteY2091" fmla="*/ 1117486 h 1214836"/>
              <a:gd name="connsiteX2092" fmla="*/ 141915 w 1591811"/>
              <a:gd name="connsiteY2092" fmla="*/ 1114853 h 1214836"/>
              <a:gd name="connsiteX2093" fmla="*/ 143221 w 1591811"/>
              <a:gd name="connsiteY2093" fmla="*/ 1113447 h 1214836"/>
              <a:gd name="connsiteX2094" fmla="*/ 143756 w 1591811"/>
              <a:gd name="connsiteY2094" fmla="*/ 1112875 h 1214836"/>
              <a:gd name="connsiteX2095" fmla="*/ 144485 w 1591811"/>
              <a:gd name="connsiteY2095" fmla="*/ 1112826 h 1214836"/>
              <a:gd name="connsiteX2096" fmla="*/ 144803 w 1591811"/>
              <a:gd name="connsiteY2096" fmla="*/ 1112809 h 1214836"/>
              <a:gd name="connsiteX2097" fmla="*/ 146184 w 1591811"/>
              <a:gd name="connsiteY2097" fmla="*/ 1113774 h 1214836"/>
              <a:gd name="connsiteX2098" fmla="*/ 146520 w 1591811"/>
              <a:gd name="connsiteY2098" fmla="*/ 1114003 h 1214836"/>
              <a:gd name="connsiteX2099" fmla="*/ 149641 w 1591811"/>
              <a:gd name="connsiteY2099" fmla="*/ 1117371 h 1214836"/>
              <a:gd name="connsiteX2100" fmla="*/ 151489 w 1591811"/>
              <a:gd name="connsiteY2100" fmla="*/ 1117568 h 1214836"/>
              <a:gd name="connsiteX2101" fmla="*/ 156308 w 1591811"/>
              <a:gd name="connsiteY2101" fmla="*/ 1115622 h 1214836"/>
              <a:gd name="connsiteX2102" fmla="*/ 157511 w 1591811"/>
              <a:gd name="connsiteY2102" fmla="*/ 1116587 h 1214836"/>
              <a:gd name="connsiteX2103" fmla="*/ 158049 w 1591811"/>
              <a:gd name="connsiteY2103" fmla="*/ 1117028 h 1214836"/>
              <a:gd name="connsiteX2104" fmla="*/ 158245 w 1591811"/>
              <a:gd name="connsiteY2104" fmla="*/ 1117273 h 1214836"/>
              <a:gd name="connsiteX2105" fmla="*/ 160407 w 1591811"/>
              <a:gd name="connsiteY2105" fmla="*/ 1119988 h 1214836"/>
              <a:gd name="connsiteX2106" fmla="*/ 161572 w 1591811"/>
              <a:gd name="connsiteY2106" fmla="*/ 1120609 h 1214836"/>
              <a:gd name="connsiteX2107" fmla="*/ 162168 w 1591811"/>
              <a:gd name="connsiteY2107" fmla="*/ 1120642 h 1214836"/>
              <a:gd name="connsiteX2108" fmla="*/ 164159 w 1591811"/>
              <a:gd name="connsiteY2108" fmla="*/ 1120756 h 1214836"/>
              <a:gd name="connsiteX2109" fmla="*/ 164617 w 1591811"/>
              <a:gd name="connsiteY2109" fmla="*/ 1121001 h 1214836"/>
              <a:gd name="connsiteX2110" fmla="*/ 165202 w 1591811"/>
              <a:gd name="connsiteY2110" fmla="*/ 1121312 h 1214836"/>
              <a:gd name="connsiteX2111" fmla="*/ 167514 w 1591811"/>
              <a:gd name="connsiteY2111" fmla="*/ 1125743 h 1214836"/>
              <a:gd name="connsiteX2112" fmla="*/ 168374 w 1591811"/>
              <a:gd name="connsiteY2112" fmla="*/ 1126528 h 1214836"/>
              <a:gd name="connsiteX2113" fmla="*/ 168924 w 1591811"/>
              <a:gd name="connsiteY2113" fmla="*/ 1127051 h 1214836"/>
              <a:gd name="connsiteX2114" fmla="*/ 170093 w 1591811"/>
              <a:gd name="connsiteY2114" fmla="*/ 1127297 h 1214836"/>
              <a:gd name="connsiteX2115" fmla="*/ 172994 w 1591811"/>
              <a:gd name="connsiteY2115" fmla="*/ 1126708 h 1214836"/>
              <a:gd name="connsiteX2116" fmla="*/ 173972 w 1591811"/>
              <a:gd name="connsiteY2116" fmla="*/ 1128065 h 1214836"/>
              <a:gd name="connsiteX2117" fmla="*/ 174076 w 1591811"/>
              <a:gd name="connsiteY2117" fmla="*/ 1130730 h 1214836"/>
              <a:gd name="connsiteX2118" fmla="*/ 173448 w 1591811"/>
              <a:gd name="connsiteY2118" fmla="*/ 1133036 h 1214836"/>
              <a:gd name="connsiteX2119" fmla="*/ 174603 w 1591811"/>
              <a:gd name="connsiteY2119" fmla="*/ 1135211 h 1214836"/>
              <a:gd name="connsiteX2120" fmla="*/ 175461 w 1591811"/>
              <a:gd name="connsiteY2120" fmla="*/ 1135832 h 1214836"/>
              <a:gd name="connsiteX2121" fmla="*/ 177252 w 1591811"/>
              <a:gd name="connsiteY2121" fmla="*/ 1135783 h 1214836"/>
              <a:gd name="connsiteX2122" fmla="*/ 177431 w 1591811"/>
              <a:gd name="connsiteY2122" fmla="*/ 1135783 h 1214836"/>
              <a:gd name="connsiteX2123" fmla="*/ 179287 w 1591811"/>
              <a:gd name="connsiteY2123" fmla="*/ 1134736 h 1214836"/>
              <a:gd name="connsiteX2124" fmla="*/ 181088 w 1591811"/>
              <a:gd name="connsiteY2124" fmla="*/ 1132774 h 1214836"/>
              <a:gd name="connsiteX2125" fmla="*/ 181405 w 1591811"/>
              <a:gd name="connsiteY2125" fmla="*/ 1132742 h 1214836"/>
              <a:gd name="connsiteX2126" fmla="*/ 182505 w 1591811"/>
              <a:gd name="connsiteY2126" fmla="*/ 1132660 h 1214836"/>
              <a:gd name="connsiteX2127" fmla="*/ 183637 w 1591811"/>
              <a:gd name="connsiteY2127" fmla="*/ 1133755 h 1214836"/>
              <a:gd name="connsiteX2128" fmla="*/ 183853 w 1591811"/>
              <a:gd name="connsiteY2128" fmla="*/ 1133968 h 1214836"/>
              <a:gd name="connsiteX2129" fmla="*/ 184580 w 1591811"/>
              <a:gd name="connsiteY2129" fmla="*/ 1135390 h 1214836"/>
              <a:gd name="connsiteX2130" fmla="*/ 185373 w 1591811"/>
              <a:gd name="connsiteY2130" fmla="*/ 1136944 h 1214836"/>
              <a:gd name="connsiteX2131" fmla="*/ 186103 w 1591811"/>
              <a:gd name="connsiteY2131" fmla="*/ 1137745 h 1214836"/>
              <a:gd name="connsiteX2132" fmla="*/ 186353 w 1591811"/>
              <a:gd name="connsiteY2132" fmla="*/ 1138007 h 1214836"/>
              <a:gd name="connsiteX2133" fmla="*/ 187272 w 1591811"/>
              <a:gd name="connsiteY2133" fmla="*/ 1138530 h 1214836"/>
              <a:gd name="connsiteX2134" fmla="*/ 188455 w 1591811"/>
              <a:gd name="connsiteY2134" fmla="*/ 1139184 h 1214836"/>
              <a:gd name="connsiteX2135" fmla="*/ 188933 w 1591811"/>
              <a:gd name="connsiteY2135" fmla="*/ 1139445 h 1214836"/>
              <a:gd name="connsiteX2136" fmla="*/ 189222 w 1591811"/>
              <a:gd name="connsiteY2136" fmla="*/ 1139871 h 1214836"/>
              <a:gd name="connsiteX2137" fmla="*/ 189167 w 1591811"/>
              <a:gd name="connsiteY2137" fmla="*/ 1141260 h 1214836"/>
              <a:gd name="connsiteX2138" fmla="*/ 188743 w 1591811"/>
              <a:gd name="connsiteY2138" fmla="*/ 1141735 h 1214836"/>
              <a:gd name="connsiteX2139" fmla="*/ 188421 w 1591811"/>
              <a:gd name="connsiteY2139" fmla="*/ 1142111 h 1214836"/>
              <a:gd name="connsiteX2140" fmla="*/ 188419 w 1591811"/>
              <a:gd name="connsiteY2140" fmla="*/ 1142454 h 1214836"/>
              <a:gd name="connsiteX2141" fmla="*/ 188418 w 1591811"/>
              <a:gd name="connsiteY2141" fmla="*/ 1142863 h 1214836"/>
              <a:gd name="connsiteX2142" fmla="*/ 185200 w 1591811"/>
              <a:gd name="connsiteY2142" fmla="*/ 1144760 h 1214836"/>
              <a:gd name="connsiteX2143" fmla="*/ 185100 w 1591811"/>
              <a:gd name="connsiteY2143" fmla="*/ 1145005 h 1214836"/>
              <a:gd name="connsiteX2144" fmla="*/ 184950 w 1591811"/>
              <a:gd name="connsiteY2144" fmla="*/ 1145381 h 1214836"/>
              <a:gd name="connsiteX2145" fmla="*/ 184991 w 1591811"/>
              <a:gd name="connsiteY2145" fmla="*/ 1145528 h 1214836"/>
              <a:gd name="connsiteX2146" fmla="*/ 185251 w 1591811"/>
              <a:gd name="connsiteY2146" fmla="*/ 1146493 h 1214836"/>
              <a:gd name="connsiteX2147" fmla="*/ 186475 w 1591811"/>
              <a:gd name="connsiteY2147" fmla="*/ 1147736 h 1214836"/>
              <a:gd name="connsiteX2148" fmla="*/ 186959 w 1591811"/>
              <a:gd name="connsiteY2148" fmla="*/ 1147899 h 1214836"/>
              <a:gd name="connsiteX2149" fmla="*/ 188011 w 1591811"/>
              <a:gd name="connsiteY2149" fmla="*/ 1148243 h 1214836"/>
              <a:gd name="connsiteX2150" fmla="*/ 190218 w 1591811"/>
              <a:gd name="connsiteY2150" fmla="*/ 1150319 h 1214836"/>
              <a:gd name="connsiteX2151" fmla="*/ 191410 w 1591811"/>
              <a:gd name="connsiteY2151" fmla="*/ 1151006 h 1214836"/>
              <a:gd name="connsiteX2152" fmla="*/ 191812 w 1591811"/>
              <a:gd name="connsiteY2152" fmla="*/ 1151251 h 1214836"/>
              <a:gd name="connsiteX2153" fmla="*/ 193276 w 1591811"/>
              <a:gd name="connsiteY2153" fmla="*/ 1151088 h 1214836"/>
              <a:gd name="connsiteX2154" fmla="*/ 196069 w 1591811"/>
              <a:gd name="connsiteY2154" fmla="*/ 1150777 h 1214836"/>
              <a:gd name="connsiteX2155" fmla="*/ 196422 w 1591811"/>
              <a:gd name="connsiteY2155" fmla="*/ 1151693 h 1214836"/>
              <a:gd name="connsiteX2156" fmla="*/ 195732 w 1591811"/>
              <a:gd name="connsiteY2156" fmla="*/ 1153884 h 1214836"/>
              <a:gd name="connsiteX2157" fmla="*/ 195238 w 1591811"/>
              <a:gd name="connsiteY2157" fmla="*/ 1155421 h 1214836"/>
              <a:gd name="connsiteX2158" fmla="*/ 195272 w 1591811"/>
              <a:gd name="connsiteY2158" fmla="*/ 1155584 h 1214836"/>
              <a:gd name="connsiteX2159" fmla="*/ 195534 w 1591811"/>
              <a:gd name="connsiteY2159" fmla="*/ 1156729 h 1214836"/>
              <a:gd name="connsiteX2160" fmla="*/ 197130 w 1591811"/>
              <a:gd name="connsiteY2160" fmla="*/ 1158233 h 1214836"/>
              <a:gd name="connsiteX2161" fmla="*/ 198029 w 1591811"/>
              <a:gd name="connsiteY2161" fmla="*/ 1158364 h 1214836"/>
              <a:gd name="connsiteX2162" fmla="*/ 198915 w 1591811"/>
              <a:gd name="connsiteY2162" fmla="*/ 1158495 h 1214836"/>
              <a:gd name="connsiteX2163" fmla="*/ 202262 w 1591811"/>
              <a:gd name="connsiteY2163" fmla="*/ 1155421 h 1214836"/>
              <a:gd name="connsiteX2164" fmla="*/ 203190 w 1591811"/>
              <a:gd name="connsiteY2164" fmla="*/ 1154914 h 1214836"/>
              <a:gd name="connsiteX2165" fmla="*/ 203692 w 1591811"/>
              <a:gd name="connsiteY2165" fmla="*/ 1155094 h 1214836"/>
              <a:gd name="connsiteX2166" fmla="*/ 204236 w 1591811"/>
              <a:gd name="connsiteY2166" fmla="*/ 1155290 h 1214836"/>
              <a:gd name="connsiteX2167" fmla="*/ 204848 w 1591811"/>
              <a:gd name="connsiteY2167" fmla="*/ 1156108 h 1214836"/>
              <a:gd name="connsiteX2168" fmla="*/ 204254 w 1591811"/>
              <a:gd name="connsiteY2168" fmla="*/ 1158053 h 1214836"/>
              <a:gd name="connsiteX2169" fmla="*/ 203901 w 1591811"/>
              <a:gd name="connsiteY2169" fmla="*/ 1159198 h 1214836"/>
              <a:gd name="connsiteX2170" fmla="*/ 204499 w 1591811"/>
              <a:gd name="connsiteY2170" fmla="*/ 1162190 h 1214836"/>
              <a:gd name="connsiteX2171" fmla="*/ 204982 w 1591811"/>
              <a:gd name="connsiteY2171" fmla="*/ 1163678 h 1214836"/>
              <a:gd name="connsiteX2172" fmla="*/ 206578 w 1591811"/>
              <a:gd name="connsiteY2172" fmla="*/ 1164806 h 1214836"/>
              <a:gd name="connsiteX2173" fmla="*/ 206888 w 1591811"/>
              <a:gd name="connsiteY2173" fmla="*/ 1165346 h 1214836"/>
              <a:gd name="connsiteX2174" fmla="*/ 207493 w 1591811"/>
              <a:gd name="connsiteY2174" fmla="*/ 1166409 h 1214836"/>
              <a:gd name="connsiteX2175" fmla="*/ 208661 w 1591811"/>
              <a:gd name="connsiteY2175" fmla="*/ 1167112 h 1214836"/>
              <a:gd name="connsiteX2176" fmla="*/ 211247 w 1591811"/>
              <a:gd name="connsiteY2176" fmla="*/ 1167063 h 1214836"/>
              <a:gd name="connsiteX2177" fmla="*/ 213954 w 1591811"/>
              <a:gd name="connsiteY2177" fmla="*/ 1165460 h 1214836"/>
              <a:gd name="connsiteX2178" fmla="*/ 214155 w 1591811"/>
              <a:gd name="connsiteY2178" fmla="*/ 1165346 h 1214836"/>
              <a:gd name="connsiteX2179" fmla="*/ 216127 w 1591811"/>
              <a:gd name="connsiteY2179" fmla="*/ 1165101 h 1214836"/>
              <a:gd name="connsiteX2180" fmla="*/ 216298 w 1591811"/>
              <a:gd name="connsiteY2180" fmla="*/ 1163760 h 1214836"/>
              <a:gd name="connsiteX2181" fmla="*/ 216388 w 1591811"/>
              <a:gd name="connsiteY2181" fmla="*/ 1163057 h 1214836"/>
              <a:gd name="connsiteX2182" fmla="*/ 218547 w 1591811"/>
              <a:gd name="connsiteY2182" fmla="*/ 1162583 h 1214836"/>
              <a:gd name="connsiteX2183" fmla="*/ 220470 w 1591811"/>
              <a:gd name="connsiteY2183" fmla="*/ 1160800 h 1214836"/>
              <a:gd name="connsiteX2184" fmla="*/ 222724 w 1591811"/>
              <a:gd name="connsiteY2184" fmla="*/ 1160048 h 1214836"/>
              <a:gd name="connsiteX2185" fmla="*/ 223432 w 1591811"/>
              <a:gd name="connsiteY2185" fmla="*/ 1159819 h 1214836"/>
              <a:gd name="connsiteX2186" fmla="*/ 227216 w 1591811"/>
              <a:gd name="connsiteY2186" fmla="*/ 1155993 h 1214836"/>
              <a:gd name="connsiteX2187" fmla="*/ 228326 w 1591811"/>
              <a:gd name="connsiteY2187" fmla="*/ 1155731 h 1214836"/>
              <a:gd name="connsiteX2188" fmla="*/ 229437 w 1591811"/>
              <a:gd name="connsiteY2188" fmla="*/ 1155453 h 1214836"/>
              <a:gd name="connsiteX2189" fmla="*/ 230074 w 1591811"/>
              <a:gd name="connsiteY2189" fmla="*/ 1155077 h 1214836"/>
              <a:gd name="connsiteX2190" fmla="*/ 231292 w 1591811"/>
              <a:gd name="connsiteY2190" fmla="*/ 1154358 h 1214836"/>
              <a:gd name="connsiteX2191" fmla="*/ 232223 w 1591811"/>
              <a:gd name="connsiteY2191" fmla="*/ 1153426 h 1214836"/>
              <a:gd name="connsiteX2192" fmla="*/ 232780 w 1591811"/>
              <a:gd name="connsiteY2192" fmla="*/ 1152870 h 1214836"/>
              <a:gd name="connsiteX2193" fmla="*/ 233665 w 1591811"/>
              <a:gd name="connsiteY2193" fmla="*/ 1150761 h 1214836"/>
              <a:gd name="connsiteX2194" fmla="*/ 233969 w 1591811"/>
              <a:gd name="connsiteY2194" fmla="*/ 1150025 h 1214836"/>
              <a:gd name="connsiteX2195" fmla="*/ 236386 w 1591811"/>
              <a:gd name="connsiteY2195" fmla="*/ 1148063 h 1214836"/>
              <a:gd name="connsiteX2196" fmla="*/ 237447 w 1591811"/>
              <a:gd name="connsiteY2196" fmla="*/ 1145773 h 1214836"/>
              <a:gd name="connsiteX2197" fmla="*/ 238253 w 1591811"/>
              <a:gd name="connsiteY2197" fmla="*/ 1144907 h 1214836"/>
              <a:gd name="connsiteX2198" fmla="*/ 242702 w 1591811"/>
              <a:gd name="connsiteY2198" fmla="*/ 1142699 h 1214836"/>
              <a:gd name="connsiteX2199" fmla="*/ 243538 w 1591811"/>
              <a:gd name="connsiteY2199" fmla="*/ 1141735 h 1214836"/>
              <a:gd name="connsiteX2200" fmla="*/ 244875 w 1591811"/>
              <a:gd name="connsiteY2200" fmla="*/ 1140181 h 1214836"/>
              <a:gd name="connsiteX2201" fmla="*/ 245606 w 1591811"/>
              <a:gd name="connsiteY2201" fmla="*/ 1140149 h 1214836"/>
              <a:gd name="connsiteX2202" fmla="*/ 248008 w 1591811"/>
              <a:gd name="connsiteY2202" fmla="*/ 1140067 h 1214836"/>
              <a:gd name="connsiteX2203" fmla="*/ 248700 w 1591811"/>
              <a:gd name="connsiteY2203" fmla="*/ 1139462 h 1214836"/>
              <a:gd name="connsiteX2204" fmla="*/ 249630 w 1591811"/>
              <a:gd name="connsiteY2204" fmla="*/ 1138530 h 1214836"/>
              <a:gd name="connsiteX2205" fmla="*/ 250378 w 1591811"/>
              <a:gd name="connsiteY2205" fmla="*/ 1137173 h 1214836"/>
              <a:gd name="connsiteX2206" fmla="*/ 250822 w 1591811"/>
              <a:gd name="connsiteY2206" fmla="*/ 1134884 h 1214836"/>
              <a:gd name="connsiteX2207" fmla="*/ 253668 w 1591811"/>
              <a:gd name="connsiteY2207" fmla="*/ 1133167 h 1214836"/>
              <a:gd name="connsiteX2208" fmla="*/ 255244 w 1591811"/>
              <a:gd name="connsiteY2208" fmla="*/ 1133118 h 1214836"/>
              <a:gd name="connsiteX2209" fmla="*/ 259696 w 1591811"/>
              <a:gd name="connsiteY2209" fmla="*/ 1131303 h 1214836"/>
              <a:gd name="connsiteX2210" fmla="*/ 263447 w 1591811"/>
              <a:gd name="connsiteY2210" fmla="*/ 1131123 h 1214836"/>
              <a:gd name="connsiteX2211" fmla="*/ 265738 w 1591811"/>
              <a:gd name="connsiteY2211" fmla="*/ 1131270 h 1214836"/>
              <a:gd name="connsiteX2212" fmla="*/ 268235 w 1591811"/>
              <a:gd name="connsiteY2212" fmla="*/ 1132791 h 1214836"/>
              <a:gd name="connsiteX2213" fmla="*/ 272128 w 1591811"/>
              <a:gd name="connsiteY2213" fmla="*/ 1135161 h 1214836"/>
              <a:gd name="connsiteX2214" fmla="*/ 276088 w 1591811"/>
              <a:gd name="connsiteY2214" fmla="*/ 1136682 h 1214836"/>
              <a:gd name="connsiteX2215" fmla="*/ 287243 w 1591811"/>
              <a:gd name="connsiteY2215" fmla="*/ 1132300 h 1214836"/>
              <a:gd name="connsiteX2216" fmla="*/ 287979 w 1591811"/>
              <a:gd name="connsiteY2216" fmla="*/ 1134606 h 1214836"/>
              <a:gd name="connsiteX2217" fmla="*/ 289312 w 1591811"/>
              <a:gd name="connsiteY2217" fmla="*/ 1136061 h 1214836"/>
              <a:gd name="connsiteX2218" fmla="*/ 289755 w 1591811"/>
              <a:gd name="connsiteY2218" fmla="*/ 1136535 h 1214836"/>
              <a:gd name="connsiteX2219" fmla="*/ 289701 w 1591811"/>
              <a:gd name="connsiteY2219" fmla="*/ 1136829 h 1214836"/>
              <a:gd name="connsiteX2220" fmla="*/ 289117 w 1591811"/>
              <a:gd name="connsiteY2220" fmla="*/ 1140018 h 1214836"/>
              <a:gd name="connsiteX2221" fmla="*/ 289722 w 1591811"/>
              <a:gd name="connsiteY2221" fmla="*/ 1143746 h 1214836"/>
              <a:gd name="connsiteX2222" fmla="*/ 289771 w 1591811"/>
              <a:gd name="connsiteY2222" fmla="*/ 1144040 h 1214836"/>
              <a:gd name="connsiteX2223" fmla="*/ 290180 w 1591811"/>
              <a:gd name="connsiteY2223" fmla="*/ 1144727 h 1214836"/>
              <a:gd name="connsiteX2224" fmla="*/ 290993 w 1591811"/>
              <a:gd name="connsiteY2224" fmla="*/ 1146101 h 1214836"/>
              <a:gd name="connsiteX2225" fmla="*/ 287745 w 1591811"/>
              <a:gd name="connsiteY2225" fmla="*/ 1153328 h 1214836"/>
              <a:gd name="connsiteX2226" fmla="*/ 288033 w 1591811"/>
              <a:gd name="connsiteY2226" fmla="*/ 1156434 h 1214836"/>
              <a:gd name="connsiteX2227" fmla="*/ 287085 w 1591811"/>
              <a:gd name="connsiteY2227" fmla="*/ 1160588 h 1214836"/>
              <a:gd name="connsiteX2228" fmla="*/ 287444 w 1591811"/>
              <a:gd name="connsiteY2228" fmla="*/ 1162256 h 1214836"/>
              <a:gd name="connsiteX2229" fmla="*/ 289158 w 1591811"/>
              <a:gd name="connsiteY2229" fmla="*/ 1164185 h 1214836"/>
              <a:gd name="connsiteX2230" fmla="*/ 289308 w 1591811"/>
              <a:gd name="connsiteY2230" fmla="*/ 1166000 h 1214836"/>
              <a:gd name="connsiteX2231" fmla="*/ 289503 w 1591811"/>
              <a:gd name="connsiteY2231" fmla="*/ 1168355 h 1214836"/>
              <a:gd name="connsiteX2232" fmla="*/ 288007 w 1591811"/>
              <a:gd name="connsiteY2232" fmla="*/ 1173276 h 1214836"/>
              <a:gd name="connsiteX2233" fmla="*/ 287681 w 1591811"/>
              <a:gd name="connsiteY2233" fmla="*/ 1174355 h 1214836"/>
              <a:gd name="connsiteX2234" fmla="*/ 287475 w 1591811"/>
              <a:gd name="connsiteY2234" fmla="*/ 1177887 h 1214836"/>
              <a:gd name="connsiteX2235" fmla="*/ 288564 w 1591811"/>
              <a:gd name="connsiteY2235" fmla="*/ 1181109 h 1214836"/>
              <a:gd name="connsiteX2236" fmla="*/ 290093 w 1591811"/>
              <a:gd name="connsiteY2236" fmla="*/ 1183103 h 1214836"/>
              <a:gd name="connsiteX2237" fmla="*/ 290365 w 1591811"/>
              <a:gd name="connsiteY2237" fmla="*/ 1183283 h 1214836"/>
              <a:gd name="connsiteX2238" fmla="*/ 291689 w 1591811"/>
              <a:gd name="connsiteY2238" fmla="*/ 1184117 h 1214836"/>
              <a:gd name="connsiteX2239" fmla="*/ 292677 w 1591811"/>
              <a:gd name="connsiteY2239" fmla="*/ 1183807 h 1214836"/>
              <a:gd name="connsiteX2240" fmla="*/ 293427 w 1591811"/>
              <a:gd name="connsiteY2240" fmla="*/ 1183169 h 1214836"/>
              <a:gd name="connsiteX2241" fmla="*/ 296271 w 1591811"/>
              <a:gd name="connsiteY2241" fmla="*/ 1180781 h 1214836"/>
              <a:gd name="connsiteX2242" fmla="*/ 299832 w 1591811"/>
              <a:gd name="connsiteY2242" fmla="*/ 1178770 h 1214836"/>
              <a:gd name="connsiteX2243" fmla="*/ 300599 w 1591811"/>
              <a:gd name="connsiteY2243" fmla="*/ 1178329 h 1214836"/>
              <a:gd name="connsiteX2244" fmla="*/ 300993 w 1591811"/>
              <a:gd name="connsiteY2244" fmla="*/ 1177593 h 1214836"/>
              <a:gd name="connsiteX2245" fmla="*/ 301284 w 1591811"/>
              <a:gd name="connsiteY2245" fmla="*/ 1177037 h 1214836"/>
              <a:gd name="connsiteX2246" fmla="*/ 302057 w 1591811"/>
              <a:gd name="connsiteY2246" fmla="*/ 1176301 h 1214836"/>
              <a:gd name="connsiteX2247" fmla="*/ 302834 w 1591811"/>
              <a:gd name="connsiteY2247" fmla="*/ 1175549 h 1214836"/>
              <a:gd name="connsiteX2248" fmla="*/ 304440 w 1591811"/>
              <a:gd name="connsiteY2248" fmla="*/ 1174830 h 1214836"/>
              <a:gd name="connsiteX2249" fmla="*/ 307895 w 1591811"/>
              <a:gd name="connsiteY2249" fmla="*/ 1174225 h 1214836"/>
              <a:gd name="connsiteX2250" fmla="*/ 313397 w 1591811"/>
              <a:gd name="connsiteY2250" fmla="*/ 1171216 h 1214836"/>
              <a:gd name="connsiteX2251" fmla="*/ 314390 w 1591811"/>
              <a:gd name="connsiteY2251" fmla="*/ 1170300 h 1214836"/>
              <a:gd name="connsiteX2252" fmla="*/ 316729 w 1591811"/>
              <a:gd name="connsiteY2252" fmla="*/ 1170366 h 1214836"/>
              <a:gd name="connsiteX2253" fmla="*/ 317104 w 1591811"/>
              <a:gd name="connsiteY2253" fmla="*/ 1170219 h 1214836"/>
              <a:gd name="connsiteX2254" fmla="*/ 317657 w 1591811"/>
              <a:gd name="connsiteY2254" fmla="*/ 1170006 h 1214836"/>
              <a:gd name="connsiteX2255" fmla="*/ 318592 w 1591811"/>
              <a:gd name="connsiteY2255" fmla="*/ 1168273 h 1214836"/>
              <a:gd name="connsiteX2256" fmla="*/ 320011 w 1591811"/>
              <a:gd name="connsiteY2256" fmla="*/ 1167848 h 1214836"/>
              <a:gd name="connsiteX2257" fmla="*/ 322549 w 1591811"/>
              <a:gd name="connsiteY2257" fmla="*/ 1165935 h 1214836"/>
              <a:gd name="connsiteX2258" fmla="*/ 324215 w 1591811"/>
              <a:gd name="connsiteY2258" fmla="*/ 1165395 h 1214836"/>
              <a:gd name="connsiteX2259" fmla="*/ 325450 w 1591811"/>
              <a:gd name="connsiteY2259" fmla="*/ 1163711 h 1214836"/>
              <a:gd name="connsiteX2260" fmla="*/ 325893 w 1591811"/>
              <a:gd name="connsiteY2260" fmla="*/ 1163106 h 1214836"/>
              <a:gd name="connsiteX2261" fmla="*/ 326388 w 1591811"/>
              <a:gd name="connsiteY2261" fmla="*/ 1162795 h 1214836"/>
              <a:gd name="connsiteX2262" fmla="*/ 326882 w 1591811"/>
              <a:gd name="connsiteY2262" fmla="*/ 1162484 h 1214836"/>
              <a:gd name="connsiteX2263" fmla="*/ 328365 w 1591811"/>
              <a:gd name="connsiteY2263" fmla="*/ 1162010 h 1214836"/>
              <a:gd name="connsiteX2264" fmla="*/ 329792 w 1591811"/>
              <a:gd name="connsiteY2264" fmla="*/ 1160097 h 1214836"/>
              <a:gd name="connsiteX2265" fmla="*/ 330906 w 1591811"/>
              <a:gd name="connsiteY2265" fmla="*/ 1159296 h 1214836"/>
              <a:gd name="connsiteX2266" fmla="*/ 333687 w 1591811"/>
              <a:gd name="connsiteY2266" fmla="*/ 1157939 h 1214836"/>
              <a:gd name="connsiteX2267" fmla="*/ 337880 w 1591811"/>
              <a:gd name="connsiteY2267" fmla="*/ 1157530 h 1214836"/>
              <a:gd name="connsiteX2268" fmla="*/ 340836 w 1591811"/>
              <a:gd name="connsiteY2268" fmla="*/ 1157743 h 1214836"/>
              <a:gd name="connsiteX2269" fmla="*/ 343258 w 1591811"/>
              <a:gd name="connsiteY2269" fmla="*/ 1157628 h 1214836"/>
              <a:gd name="connsiteX2270" fmla="*/ 344473 w 1591811"/>
              <a:gd name="connsiteY2270" fmla="*/ 1157563 h 1214836"/>
              <a:gd name="connsiteX2271" fmla="*/ 347483 w 1591811"/>
              <a:gd name="connsiteY2271" fmla="*/ 1159198 h 1214836"/>
              <a:gd name="connsiteX2272" fmla="*/ 349777 w 1591811"/>
              <a:gd name="connsiteY2272" fmla="*/ 1159999 h 1214836"/>
              <a:gd name="connsiteX2273" fmla="*/ 350189 w 1591811"/>
              <a:gd name="connsiteY2273" fmla="*/ 1160146 h 1214836"/>
              <a:gd name="connsiteX2274" fmla="*/ 353219 w 1591811"/>
              <a:gd name="connsiteY2274" fmla="*/ 1160146 h 1214836"/>
              <a:gd name="connsiteX2275" fmla="*/ 359248 w 1591811"/>
              <a:gd name="connsiteY2275" fmla="*/ 1160130 h 1214836"/>
              <a:gd name="connsiteX2276" fmla="*/ 355608 w 1591811"/>
              <a:gd name="connsiteY2276" fmla="*/ 1194811 h 1214836"/>
              <a:gd name="connsiteX2277" fmla="*/ 354246 w 1591811"/>
              <a:gd name="connsiteY2277" fmla="*/ 1205112 h 1214836"/>
              <a:gd name="connsiteX2278" fmla="*/ 357312 w 1591811"/>
              <a:gd name="connsiteY2278" fmla="*/ 1214874 h 1214836"/>
              <a:gd name="connsiteX2279" fmla="*/ 356512 w 1591811"/>
              <a:gd name="connsiteY2279" fmla="*/ 1209674 h 1214836"/>
              <a:gd name="connsiteX2280" fmla="*/ 358365 w 1591811"/>
              <a:gd name="connsiteY2280" fmla="*/ 1203673 h 1214836"/>
              <a:gd name="connsiteX2281" fmla="*/ 359702 w 1591811"/>
              <a:gd name="connsiteY2281" fmla="*/ 1199814 h 1214836"/>
              <a:gd name="connsiteX2282" fmla="*/ 360284 w 1591811"/>
              <a:gd name="connsiteY2282" fmla="*/ 1199373 h 1214836"/>
              <a:gd name="connsiteX2283" fmla="*/ 360507 w 1591811"/>
              <a:gd name="connsiteY2283" fmla="*/ 1199209 h 1214836"/>
              <a:gd name="connsiteX2284" fmla="*/ 360528 w 1591811"/>
              <a:gd name="connsiteY2284" fmla="*/ 1198768 h 1214836"/>
              <a:gd name="connsiteX2285" fmla="*/ 360714 w 1591811"/>
              <a:gd name="connsiteY2285" fmla="*/ 1195056 h 1214836"/>
              <a:gd name="connsiteX2286" fmla="*/ 363488 w 1591811"/>
              <a:gd name="connsiteY2286" fmla="*/ 1190788 h 1214836"/>
              <a:gd name="connsiteX2287" fmla="*/ 366434 w 1591811"/>
              <a:gd name="connsiteY2287" fmla="*/ 1186276 h 1214836"/>
              <a:gd name="connsiteX2288" fmla="*/ 366625 w 1591811"/>
              <a:gd name="connsiteY2288" fmla="*/ 1185164 h 1214836"/>
              <a:gd name="connsiteX2289" fmla="*/ 365705 w 1591811"/>
              <a:gd name="connsiteY2289" fmla="*/ 1184542 h 1214836"/>
              <a:gd name="connsiteX2290" fmla="*/ 365587 w 1591811"/>
              <a:gd name="connsiteY2290" fmla="*/ 1183610 h 1214836"/>
              <a:gd name="connsiteX2291" fmla="*/ 365808 w 1591811"/>
              <a:gd name="connsiteY2291" fmla="*/ 1182924 h 1214836"/>
              <a:gd name="connsiteX2292" fmla="*/ 367844 w 1591811"/>
              <a:gd name="connsiteY2292" fmla="*/ 1176612 h 1214836"/>
              <a:gd name="connsiteX2293" fmla="*/ 367482 w 1591811"/>
              <a:gd name="connsiteY2293" fmla="*/ 1175189 h 1214836"/>
              <a:gd name="connsiteX2294" fmla="*/ 366138 w 1591811"/>
              <a:gd name="connsiteY2294" fmla="*/ 1173309 h 1214836"/>
              <a:gd name="connsiteX2295" fmla="*/ 365123 w 1591811"/>
              <a:gd name="connsiteY2295" fmla="*/ 1167357 h 1214836"/>
              <a:gd name="connsiteX2296" fmla="*/ 365280 w 1591811"/>
              <a:gd name="connsiteY2296" fmla="*/ 1166016 h 1214836"/>
              <a:gd name="connsiteX2297" fmla="*/ 365446 w 1591811"/>
              <a:gd name="connsiteY2297" fmla="*/ 1164577 h 1214836"/>
              <a:gd name="connsiteX2298" fmla="*/ 364451 w 1591811"/>
              <a:gd name="connsiteY2298" fmla="*/ 1162484 h 1214836"/>
              <a:gd name="connsiteX2299" fmla="*/ 363072 w 1591811"/>
              <a:gd name="connsiteY2299" fmla="*/ 1159590 h 1214836"/>
              <a:gd name="connsiteX2300" fmla="*/ 368138 w 1591811"/>
              <a:gd name="connsiteY2300" fmla="*/ 1159770 h 1214836"/>
              <a:gd name="connsiteX2301" fmla="*/ 369788 w 1591811"/>
              <a:gd name="connsiteY2301" fmla="*/ 1159819 h 1214836"/>
              <a:gd name="connsiteX2302" fmla="*/ 371174 w 1591811"/>
              <a:gd name="connsiteY2302" fmla="*/ 1159509 h 1214836"/>
              <a:gd name="connsiteX2303" fmla="*/ 371946 w 1591811"/>
              <a:gd name="connsiteY2303" fmla="*/ 1159345 h 1214836"/>
              <a:gd name="connsiteX2304" fmla="*/ 373285 w 1591811"/>
              <a:gd name="connsiteY2304" fmla="*/ 1159329 h 1214836"/>
              <a:gd name="connsiteX2305" fmla="*/ 374665 w 1591811"/>
              <a:gd name="connsiteY2305" fmla="*/ 1159312 h 1214836"/>
              <a:gd name="connsiteX2306" fmla="*/ 377798 w 1591811"/>
              <a:gd name="connsiteY2306" fmla="*/ 1159672 h 1214836"/>
              <a:gd name="connsiteX2307" fmla="*/ 379772 w 1591811"/>
              <a:gd name="connsiteY2307" fmla="*/ 1159378 h 1214836"/>
              <a:gd name="connsiteX2308" fmla="*/ 382179 w 1591811"/>
              <a:gd name="connsiteY2308" fmla="*/ 1158953 h 1214836"/>
              <a:gd name="connsiteX2309" fmla="*/ 386317 w 1591811"/>
              <a:gd name="connsiteY2309" fmla="*/ 1156941 h 1214836"/>
              <a:gd name="connsiteX2310" fmla="*/ 388106 w 1591811"/>
              <a:gd name="connsiteY2310" fmla="*/ 1156631 h 1214836"/>
              <a:gd name="connsiteX2311" fmla="*/ 391133 w 1591811"/>
              <a:gd name="connsiteY2311" fmla="*/ 1155535 h 1214836"/>
              <a:gd name="connsiteX2312" fmla="*/ 394970 w 1591811"/>
              <a:gd name="connsiteY2312" fmla="*/ 1152396 h 1214836"/>
              <a:gd name="connsiteX2313" fmla="*/ 396326 w 1591811"/>
              <a:gd name="connsiteY2313" fmla="*/ 1151872 h 1214836"/>
              <a:gd name="connsiteX2314" fmla="*/ 397688 w 1591811"/>
              <a:gd name="connsiteY2314" fmla="*/ 1151349 h 1214836"/>
              <a:gd name="connsiteX2315" fmla="*/ 400167 w 1591811"/>
              <a:gd name="connsiteY2315" fmla="*/ 1148766 h 1214836"/>
              <a:gd name="connsiteX2316" fmla="*/ 403010 w 1591811"/>
              <a:gd name="connsiteY2316" fmla="*/ 1147049 h 1214836"/>
              <a:gd name="connsiteX2317" fmla="*/ 404297 w 1591811"/>
              <a:gd name="connsiteY2317" fmla="*/ 1146378 h 1214836"/>
              <a:gd name="connsiteX2318" fmla="*/ 406902 w 1591811"/>
              <a:gd name="connsiteY2318" fmla="*/ 1145021 h 1214836"/>
              <a:gd name="connsiteX2319" fmla="*/ 409565 w 1591811"/>
              <a:gd name="connsiteY2319" fmla="*/ 1142683 h 1214836"/>
              <a:gd name="connsiteX2320" fmla="*/ 411542 w 1591811"/>
              <a:gd name="connsiteY2320" fmla="*/ 1141816 h 1214836"/>
              <a:gd name="connsiteX2321" fmla="*/ 414865 w 1591811"/>
              <a:gd name="connsiteY2321" fmla="*/ 1141669 h 1214836"/>
              <a:gd name="connsiteX2322" fmla="*/ 418506 w 1591811"/>
              <a:gd name="connsiteY2322" fmla="*/ 1141489 h 1214836"/>
              <a:gd name="connsiteX2323" fmla="*/ 419754 w 1591811"/>
              <a:gd name="connsiteY2323" fmla="*/ 1141735 h 1214836"/>
              <a:gd name="connsiteX2324" fmla="*/ 425093 w 1591811"/>
              <a:gd name="connsiteY2324" fmla="*/ 1142765 h 1214836"/>
              <a:gd name="connsiteX2325" fmla="*/ 430637 w 1591811"/>
              <a:gd name="connsiteY2325" fmla="*/ 1142798 h 1214836"/>
              <a:gd name="connsiteX2326" fmla="*/ 436617 w 1591811"/>
              <a:gd name="connsiteY2326" fmla="*/ 1142274 h 1214836"/>
              <a:gd name="connsiteX2327" fmla="*/ 438702 w 1591811"/>
              <a:gd name="connsiteY2327" fmla="*/ 1141718 h 1214836"/>
              <a:gd name="connsiteX2328" fmla="*/ 439148 w 1591811"/>
              <a:gd name="connsiteY2328" fmla="*/ 1141604 h 1214836"/>
              <a:gd name="connsiteX2329" fmla="*/ 440880 w 1591811"/>
              <a:gd name="connsiteY2329" fmla="*/ 1140492 h 1214836"/>
              <a:gd name="connsiteX2330" fmla="*/ 442425 w 1591811"/>
              <a:gd name="connsiteY2330" fmla="*/ 1138072 h 1214836"/>
              <a:gd name="connsiteX2331" fmla="*/ 442928 w 1591811"/>
              <a:gd name="connsiteY2331" fmla="*/ 1137271 h 1214836"/>
              <a:gd name="connsiteX2332" fmla="*/ 443681 w 1591811"/>
              <a:gd name="connsiteY2332" fmla="*/ 1134736 h 1214836"/>
              <a:gd name="connsiteX2333" fmla="*/ 444405 w 1591811"/>
              <a:gd name="connsiteY2333" fmla="*/ 1133477 h 1214836"/>
              <a:gd name="connsiteX2334" fmla="*/ 445424 w 1591811"/>
              <a:gd name="connsiteY2334" fmla="*/ 1131711 h 1214836"/>
              <a:gd name="connsiteX2335" fmla="*/ 446598 w 1591811"/>
              <a:gd name="connsiteY2335" fmla="*/ 1130845 h 1214836"/>
              <a:gd name="connsiteX2336" fmla="*/ 448709 w 1591811"/>
              <a:gd name="connsiteY2336" fmla="*/ 1130420 h 1214836"/>
              <a:gd name="connsiteX2337" fmla="*/ 449312 w 1591811"/>
              <a:gd name="connsiteY2337" fmla="*/ 1130305 h 1214836"/>
              <a:gd name="connsiteX2338" fmla="*/ 450535 w 1591811"/>
              <a:gd name="connsiteY2338" fmla="*/ 1129422 h 1214836"/>
              <a:gd name="connsiteX2339" fmla="*/ 450919 w 1591811"/>
              <a:gd name="connsiteY2339" fmla="*/ 1129144 h 1214836"/>
              <a:gd name="connsiteX2340" fmla="*/ 453753 w 1591811"/>
              <a:gd name="connsiteY2340" fmla="*/ 1129455 h 1214836"/>
              <a:gd name="connsiteX2341" fmla="*/ 458009 w 1591811"/>
              <a:gd name="connsiteY2341" fmla="*/ 1128490 h 1214836"/>
              <a:gd name="connsiteX2342" fmla="*/ 461765 w 1591811"/>
              <a:gd name="connsiteY2342" fmla="*/ 1128948 h 1214836"/>
              <a:gd name="connsiteX2343" fmla="*/ 462009 w 1591811"/>
              <a:gd name="connsiteY2343" fmla="*/ 1129193 h 1214836"/>
              <a:gd name="connsiteX2344" fmla="*/ 462133 w 1591811"/>
              <a:gd name="connsiteY2344" fmla="*/ 1129324 h 1214836"/>
              <a:gd name="connsiteX2345" fmla="*/ 462395 w 1591811"/>
              <a:gd name="connsiteY2345" fmla="*/ 1131352 h 1214836"/>
              <a:gd name="connsiteX2346" fmla="*/ 462429 w 1591811"/>
              <a:gd name="connsiteY2346" fmla="*/ 1131613 h 1214836"/>
              <a:gd name="connsiteX2347" fmla="*/ 463528 w 1591811"/>
              <a:gd name="connsiteY2347" fmla="*/ 1132905 h 1214836"/>
              <a:gd name="connsiteX2348" fmla="*/ 464818 w 1591811"/>
              <a:gd name="connsiteY2348" fmla="*/ 1134409 h 1214836"/>
              <a:gd name="connsiteX2349" fmla="*/ 464883 w 1591811"/>
              <a:gd name="connsiteY2349" fmla="*/ 1134704 h 1214836"/>
              <a:gd name="connsiteX2350" fmla="*/ 465722 w 1591811"/>
              <a:gd name="connsiteY2350" fmla="*/ 1138268 h 1214836"/>
              <a:gd name="connsiteX2351" fmla="*/ 466705 w 1591811"/>
              <a:gd name="connsiteY2351" fmla="*/ 1138824 h 1214836"/>
              <a:gd name="connsiteX2352" fmla="*/ 467967 w 1591811"/>
              <a:gd name="connsiteY2352" fmla="*/ 1139020 h 1214836"/>
              <a:gd name="connsiteX2353" fmla="*/ 469229 w 1591811"/>
              <a:gd name="connsiteY2353" fmla="*/ 1139217 h 1214836"/>
              <a:gd name="connsiteX2354" fmla="*/ 470788 w 1591811"/>
              <a:gd name="connsiteY2354" fmla="*/ 1140312 h 1214836"/>
              <a:gd name="connsiteX2355" fmla="*/ 472667 w 1591811"/>
              <a:gd name="connsiteY2355" fmla="*/ 1141653 h 1214836"/>
              <a:gd name="connsiteX2356" fmla="*/ 475744 w 1591811"/>
              <a:gd name="connsiteY2356" fmla="*/ 1142536 h 1214836"/>
              <a:gd name="connsiteX2357" fmla="*/ 478954 w 1591811"/>
              <a:gd name="connsiteY2357" fmla="*/ 1141489 h 1214836"/>
              <a:gd name="connsiteX2358" fmla="*/ 481171 w 1591811"/>
              <a:gd name="connsiteY2358" fmla="*/ 1141571 h 1214836"/>
              <a:gd name="connsiteX2359" fmla="*/ 482306 w 1591811"/>
              <a:gd name="connsiteY2359" fmla="*/ 1142912 h 1214836"/>
              <a:gd name="connsiteX2360" fmla="*/ 483437 w 1591811"/>
              <a:gd name="connsiteY2360" fmla="*/ 1144253 h 1214836"/>
              <a:gd name="connsiteX2361" fmla="*/ 484148 w 1591811"/>
              <a:gd name="connsiteY2361" fmla="*/ 1144482 h 1214836"/>
              <a:gd name="connsiteX2362" fmla="*/ 485283 w 1591811"/>
              <a:gd name="connsiteY2362" fmla="*/ 1144874 h 1214836"/>
              <a:gd name="connsiteX2363" fmla="*/ 486763 w 1591811"/>
              <a:gd name="connsiteY2363" fmla="*/ 1144629 h 1214836"/>
              <a:gd name="connsiteX2364" fmla="*/ 488243 w 1591811"/>
              <a:gd name="connsiteY2364" fmla="*/ 1144400 h 1214836"/>
              <a:gd name="connsiteX2365" fmla="*/ 490880 w 1591811"/>
              <a:gd name="connsiteY2365" fmla="*/ 1146068 h 1214836"/>
              <a:gd name="connsiteX2366" fmla="*/ 493854 w 1591811"/>
              <a:gd name="connsiteY2366" fmla="*/ 1148259 h 1214836"/>
              <a:gd name="connsiteX2367" fmla="*/ 495576 w 1591811"/>
              <a:gd name="connsiteY2367" fmla="*/ 1149681 h 1214836"/>
              <a:gd name="connsiteX2368" fmla="*/ 493086 w 1591811"/>
              <a:gd name="connsiteY2368" fmla="*/ 1152052 h 1214836"/>
              <a:gd name="connsiteX2369" fmla="*/ 491063 w 1591811"/>
              <a:gd name="connsiteY2369" fmla="*/ 1154113 h 1214836"/>
              <a:gd name="connsiteX2370" fmla="*/ 488884 w 1591811"/>
              <a:gd name="connsiteY2370" fmla="*/ 1155535 h 1214836"/>
              <a:gd name="connsiteX2371" fmla="*/ 487955 w 1591811"/>
              <a:gd name="connsiteY2371" fmla="*/ 1157906 h 1214836"/>
              <a:gd name="connsiteX2372" fmla="*/ 488122 w 1591811"/>
              <a:gd name="connsiteY2372" fmla="*/ 1161209 h 1214836"/>
              <a:gd name="connsiteX2373" fmla="*/ 489688 w 1591811"/>
              <a:gd name="connsiteY2373" fmla="*/ 1162632 h 1214836"/>
              <a:gd name="connsiteX2374" fmla="*/ 490161 w 1591811"/>
              <a:gd name="connsiteY2374" fmla="*/ 1163727 h 1214836"/>
              <a:gd name="connsiteX2375" fmla="*/ 488132 w 1591811"/>
              <a:gd name="connsiteY2375" fmla="*/ 1163891 h 1214836"/>
              <a:gd name="connsiteX2376" fmla="*/ 488604 w 1591811"/>
              <a:gd name="connsiteY2376" fmla="*/ 1164839 h 1214836"/>
              <a:gd name="connsiteX2377" fmla="*/ 490324 w 1591811"/>
              <a:gd name="connsiteY2377" fmla="*/ 1165608 h 1214836"/>
              <a:gd name="connsiteX2378" fmla="*/ 492824 w 1591811"/>
              <a:gd name="connsiteY2378" fmla="*/ 1166229 h 1214836"/>
              <a:gd name="connsiteX2379" fmla="*/ 495475 w 1591811"/>
              <a:gd name="connsiteY2379" fmla="*/ 1165281 h 1214836"/>
              <a:gd name="connsiteX2380" fmla="*/ 497968 w 1591811"/>
              <a:gd name="connsiteY2380" fmla="*/ 1164005 h 1214836"/>
              <a:gd name="connsiteX2381" fmla="*/ 500621 w 1591811"/>
              <a:gd name="connsiteY2381" fmla="*/ 1163531 h 1214836"/>
              <a:gd name="connsiteX2382" fmla="*/ 503592 w 1591811"/>
              <a:gd name="connsiteY2382" fmla="*/ 1164610 h 1214836"/>
              <a:gd name="connsiteX2383" fmla="*/ 508435 w 1591811"/>
              <a:gd name="connsiteY2383" fmla="*/ 1165542 h 1214836"/>
              <a:gd name="connsiteX2384" fmla="*/ 513435 w 1591811"/>
              <a:gd name="connsiteY2384" fmla="*/ 1166458 h 1214836"/>
              <a:gd name="connsiteX2385" fmla="*/ 515935 w 1591811"/>
              <a:gd name="connsiteY2385" fmla="*/ 1167243 h 1214836"/>
              <a:gd name="connsiteX2386" fmla="*/ 518903 w 1591811"/>
              <a:gd name="connsiteY2386" fmla="*/ 1167390 h 1214836"/>
              <a:gd name="connsiteX2387" fmla="*/ 525157 w 1591811"/>
              <a:gd name="connsiteY2387" fmla="*/ 1169728 h 1214836"/>
              <a:gd name="connsiteX2388" fmla="*/ 527038 w 1591811"/>
              <a:gd name="connsiteY2388" fmla="*/ 1171919 h 1214836"/>
              <a:gd name="connsiteX2389" fmla="*/ 527358 w 1591811"/>
              <a:gd name="connsiteY2389" fmla="*/ 1174127 h 1214836"/>
              <a:gd name="connsiteX2390" fmla="*/ 529240 w 1591811"/>
              <a:gd name="connsiteY2390" fmla="*/ 1176318 h 1214836"/>
              <a:gd name="connsiteX2391" fmla="*/ 530496 w 1591811"/>
              <a:gd name="connsiteY2391" fmla="*/ 1178214 h 1214836"/>
              <a:gd name="connsiteX2392" fmla="*/ 532998 w 1591811"/>
              <a:gd name="connsiteY2392" fmla="*/ 1179146 h 1214836"/>
              <a:gd name="connsiteX2393" fmla="*/ 536119 w 1591811"/>
              <a:gd name="connsiteY2393" fmla="*/ 1179130 h 1214836"/>
              <a:gd name="connsiteX2394" fmla="*/ 540802 w 1591811"/>
              <a:gd name="connsiteY2394" fmla="*/ 1178476 h 1214836"/>
              <a:gd name="connsiteX2395" fmla="*/ 543611 w 1591811"/>
              <a:gd name="connsiteY2395" fmla="*/ 1178149 h 1214836"/>
              <a:gd name="connsiteX2396" fmla="*/ 544236 w 1591811"/>
              <a:gd name="connsiteY2396" fmla="*/ 1178149 h 1214836"/>
              <a:gd name="connsiteX2397" fmla="*/ 546110 w 1591811"/>
              <a:gd name="connsiteY2397" fmla="*/ 1178149 h 1214836"/>
              <a:gd name="connsiteX2398" fmla="*/ 547985 w 1591811"/>
              <a:gd name="connsiteY2398" fmla="*/ 1179081 h 1214836"/>
              <a:gd name="connsiteX2399" fmla="*/ 551741 w 1591811"/>
              <a:gd name="connsiteY2399" fmla="*/ 1181272 h 1214836"/>
              <a:gd name="connsiteX2400" fmla="*/ 554555 w 1591811"/>
              <a:gd name="connsiteY2400" fmla="*/ 1182515 h 1214836"/>
              <a:gd name="connsiteX2401" fmla="*/ 556122 w 1591811"/>
              <a:gd name="connsiteY2401" fmla="*/ 1183774 h 1214836"/>
              <a:gd name="connsiteX2402" fmla="*/ 558620 w 1591811"/>
              <a:gd name="connsiteY2402" fmla="*/ 1183757 h 1214836"/>
              <a:gd name="connsiteX2403" fmla="*/ 561740 w 1591811"/>
              <a:gd name="connsiteY2403" fmla="*/ 1182809 h 1214836"/>
              <a:gd name="connsiteX2404" fmla="*/ 563298 w 1591811"/>
              <a:gd name="connsiteY2404" fmla="*/ 1182171 h 1214836"/>
              <a:gd name="connsiteX2405" fmla="*/ 566096 w 1591811"/>
              <a:gd name="connsiteY2405" fmla="*/ 1178378 h 1214836"/>
              <a:gd name="connsiteX2406" fmla="*/ 567335 w 1591811"/>
              <a:gd name="connsiteY2406" fmla="*/ 1175533 h 1214836"/>
              <a:gd name="connsiteX2407" fmla="*/ 568576 w 1591811"/>
              <a:gd name="connsiteY2407" fmla="*/ 1173636 h 1214836"/>
              <a:gd name="connsiteX2408" fmla="*/ 570759 w 1591811"/>
              <a:gd name="connsiteY2408" fmla="*/ 1172688 h 1214836"/>
              <a:gd name="connsiteX2409" fmla="*/ 572323 w 1591811"/>
              <a:gd name="connsiteY2409" fmla="*/ 1173309 h 1214836"/>
              <a:gd name="connsiteX2410" fmla="*/ 577640 w 1591811"/>
              <a:gd name="connsiteY2410" fmla="*/ 1175811 h 1214836"/>
              <a:gd name="connsiteX2411" fmla="*/ 582957 w 1591811"/>
              <a:gd name="connsiteY2411" fmla="*/ 1177985 h 1214836"/>
              <a:gd name="connsiteX2412" fmla="*/ 587016 w 1591811"/>
              <a:gd name="connsiteY2412" fmla="*/ 1177969 h 1214836"/>
              <a:gd name="connsiteX2413" fmla="*/ 591086 w 1591811"/>
              <a:gd name="connsiteY2413" fmla="*/ 1180781 h 1214836"/>
              <a:gd name="connsiteX2414" fmla="*/ 592654 w 1591811"/>
              <a:gd name="connsiteY2414" fmla="*/ 1182678 h 1214836"/>
              <a:gd name="connsiteX2415" fmla="*/ 593283 w 1591811"/>
              <a:gd name="connsiteY2415" fmla="*/ 1183937 h 1214836"/>
              <a:gd name="connsiteX2416" fmla="*/ 595782 w 1591811"/>
              <a:gd name="connsiteY2416" fmla="*/ 1184232 h 1214836"/>
              <a:gd name="connsiteX2417" fmla="*/ 604034 w 1591811"/>
              <a:gd name="connsiteY2417" fmla="*/ 1183790 h 1214836"/>
              <a:gd name="connsiteX2418" fmla="*/ 627317 w 1591811"/>
              <a:gd name="connsiteY2418" fmla="*/ 1182531 h 1214836"/>
              <a:gd name="connsiteX2419" fmla="*/ 630154 w 1591811"/>
              <a:gd name="connsiteY2419" fmla="*/ 1182384 h 1214836"/>
              <a:gd name="connsiteX2420" fmla="*/ 660724 w 1591811"/>
              <a:gd name="connsiteY2420" fmla="*/ 1180814 h 1214836"/>
              <a:gd name="connsiteX2421" fmla="*/ 671403 w 1591811"/>
              <a:gd name="connsiteY2421" fmla="*/ 1180373 h 1214836"/>
              <a:gd name="connsiteX2422" fmla="*/ 695070 w 1591811"/>
              <a:gd name="connsiteY2422" fmla="*/ 1179408 h 1214836"/>
              <a:gd name="connsiteX2423" fmla="*/ 700065 w 1591811"/>
              <a:gd name="connsiteY2423" fmla="*/ 1179065 h 1214836"/>
              <a:gd name="connsiteX2424" fmla="*/ 702954 w 1591811"/>
              <a:gd name="connsiteY2424" fmla="*/ 1179294 h 1214836"/>
              <a:gd name="connsiteX2425" fmla="*/ 704671 w 1591811"/>
              <a:gd name="connsiteY2425" fmla="*/ 1179277 h 1214836"/>
              <a:gd name="connsiteX2426" fmla="*/ 705240 w 1591811"/>
              <a:gd name="connsiteY2426" fmla="*/ 1179866 h 1214836"/>
              <a:gd name="connsiteX2427" fmla="*/ 705108 w 1591811"/>
              <a:gd name="connsiteY2427" fmla="*/ 1180340 h 1214836"/>
              <a:gd name="connsiteX2428" fmla="*/ 704552 w 1591811"/>
              <a:gd name="connsiteY2428" fmla="*/ 1182335 h 1214836"/>
              <a:gd name="connsiteX2429" fmla="*/ 705163 w 1591811"/>
              <a:gd name="connsiteY2429" fmla="*/ 1183708 h 1214836"/>
              <a:gd name="connsiteX2430" fmla="*/ 706024 w 1591811"/>
              <a:gd name="connsiteY2430" fmla="*/ 1184264 h 1214836"/>
              <a:gd name="connsiteX2431" fmla="*/ 706828 w 1591811"/>
              <a:gd name="connsiteY2431" fmla="*/ 1183332 h 1214836"/>
              <a:gd name="connsiteX2432" fmla="*/ 707817 w 1591811"/>
              <a:gd name="connsiteY2432" fmla="*/ 1182842 h 1214836"/>
              <a:gd name="connsiteX2433" fmla="*/ 708805 w 1591811"/>
              <a:gd name="connsiteY2433" fmla="*/ 1182351 h 1214836"/>
              <a:gd name="connsiteX2434" fmla="*/ 709487 w 1591811"/>
              <a:gd name="connsiteY2434" fmla="*/ 1181060 h 1214836"/>
              <a:gd name="connsiteX2435" fmla="*/ 709322 w 1591811"/>
              <a:gd name="connsiteY2435" fmla="*/ 1180242 h 1214836"/>
              <a:gd name="connsiteX2436" fmla="*/ 709186 w 1591811"/>
              <a:gd name="connsiteY2436" fmla="*/ 1179572 h 1214836"/>
              <a:gd name="connsiteX2437" fmla="*/ 709436 w 1591811"/>
              <a:gd name="connsiteY2437" fmla="*/ 1178705 h 1214836"/>
              <a:gd name="connsiteX2438" fmla="*/ 711601 w 1591811"/>
              <a:gd name="connsiteY2438" fmla="*/ 1176530 h 1214836"/>
              <a:gd name="connsiteX2439" fmla="*/ 711890 w 1591811"/>
              <a:gd name="connsiteY2439" fmla="*/ 1175843 h 1214836"/>
              <a:gd name="connsiteX2440" fmla="*/ 712721 w 1591811"/>
              <a:gd name="connsiteY2440" fmla="*/ 1173881 h 1214836"/>
              <a:gd name="connsiteX2441" fmla="*/ 713956 w 1591811"/>
              <a:gd name="connsiteY2441" fmla="*/ 1172949 h 1214836"/>
              <a:gd name="connsiteX2442" fmla="*/ 714204 w 1591811"/>
              <a:gd name="connsiteY2442" fmla="*/ 1172769 h 1214836"/>
              <a:gd name="connsiteX2443" fmla="*/ 714881 w 1591811"/>
              <a:gd name="connsiteY2443" fmla="*/ 1173195 h 1214836"/>
              <a:gd name="connsiteX2444" fmla="*/ 715674 w 1591811"/>
              <a:gd name="connsiteY2444" fmla="*/ 1175320 h 1214836"/>
              <a:gd name="connsiteX2445" fmla="*/ 716534 w 1591811"/>
              <a:gd name="connsiteY2445" fmla="*/ 1175320 h 1214836"/>
              <a:gd name="connsiteX2446" fmla="*/ 717062 w 1591811"/>
              <a:gd name="connsiteY2446" fmla="*/ 1175893 h 1214836"/>
              <a:gd name="connsiteX2447" fmla="*/ 718315 w 1591811"/>
              <a:gd name="connsiteY2447" fmla="*/ 1177250 h 1214836"/>
              <a:gd name="connsiteX2448" fmla="*/ 719860 w 1591811"/>
              <a:gd name="connsiteY2448" fmla="*/ 1177691 h 1214836"/>
              <a:gd name="connsiteX2449" fmla="*/ 720040 w 1591811"/>
              <a:gd name="connsiteY2449" fmla="*/ 1177740 h 1214836"/>
              <a:gd name="connsiteX2450" fmla="*/ 720319 w 1591811"/>
              <a:gd name="connsiteY2450" fmla="*/ 1178214 h 1214836"/>
              <a:gd name="connsiteX2451" fmla="*/ 721080 w 1591811"/>
              <a:gd name="connsiteY2451" fmla="*/ 1179490 h 1214836"/>
              <a:gd name="connsiteX2452" fmla="*/ 721704 w 1591811"/>
              <a:gd name="connsiteY2452" fmla="*/ 1179735 h 1214836"/>
              <a:gd name="connsiteX2453" fmla="*/ 722002 w 1591811"/>
              <a:gd name="connsiteY2453" fmla="*/ 1179866 h 1214836"/>
              <a:gd name="connsiteX2454" fmla="*/ 724165 w 1591811"/>
              <a:gd name="connsiteY2454" fmla="*/ 1178378 h 1214836"/>
              <a:gd name="connsiteX2455" fmla="*/ 726262 w 1591811"/>
              <a:gd name="connsiteY2455" fmla="*/ 1178394 h 1214836"/>
              <a:gd name="connsiteX2456" fmla="*/ 728003 w 1591811"/>
              <a:gd name="connsiteY2456" fmla="*/ 1179539 h 1214836"/>
              <a:gd name="connsiteX2457" fmla="*/ 728166 w 1591811"/>
              <a:gd name="connsiteY2457" fmla="*/ 1179637 h 1214836"/>
              <a:gd name="connsiteX2458" fmla="*/ 728722 w 1591811"/>
              <a:gd name="connsiteY2458" fmla="*/ 1179326 h 1214836"/>
              <a:gd name="connsiteX2459" fmla="*/ 729285 w 1591811"/>
              <a:gd name="connsiteY2459" fmla="*/ 1177282 h 1214836"/>
              <a:gd name="connsiteX2460" fmla="*/ 728490 w 1591811"/>
              <a:gd name="connsiteY2460" fmla="*/ 1175680 h 1214836"/>
              <a:gd name="connsiteX2461" fmla="*/ 728919 w 1591811"/>
              <a:gd name="connsiteY2461" fmla="*/ 1175059 h 1214836"/>
              <a:gd name="connsiteX2462" fmla="*/ 729172 w 1591811"/>
              <a:gd name="connsiteY2462" fmla="*/ 1174683 h 1214836"/>
              <a:gd name="connsiteX2463" fmla="*/ 730220 w 1591811"/>
              <a:gd name="connsiteY2463" fmla="*/ 1174683 h 1214836"/>
              <a:gd name="connsiteX2464" fmla="*/ 731142 w 1591811"/>
              <a:gd name="connsiteY2464" fmla="*/ 1175255 h 1214836"/>
              <a:gd name="connsiteX2465" fmla="*/ 731448 w 1591811"/>
              <a:gd name="connsiteY2465" fmla="*/ 1175876 h 1214836"/>
              <a:gd name="connsiteX2466" fmla="*/ 731384 w 1591811"/>
              <a:gd name="connsiteY2466" fmla="*/ 1176563 h 1214836"/>
              <a:gd name="connsiteX2467" fmla="*/ 731334 w 1591811"/>
              <a:gd name="connsiteY2467" fmla="*/ 1177315 h 1214836"/>
              <a:gd name="connsiteX2468" fmla="*/ 731808 w 1591811"/>
              <a:gd name="connsiteY2468" fmla="*/ 1178100 h 1214836"/>
              <a:gd name="connsiteX2469" fmla="*/ 732096 w 1591811"/>
              <a:gd name="connsiteY2469" fmla="*/ 1178149 h 1214836"/>
              <a:gd name="connsiteX2470" fmla="*/ 732383 w 1591811"/>
              <a:gd name="connsiteY2470" fmla="*/ 1178182 h 1214836"/>
              <a:gd name="connsiteX2471" fmla="*/ 732621 w 1591811"/>
              <a:gd name="connsiteY2471" fmla="*/ 1178231 h 1214836"/>
              <a:gd name="connsiteX2472" fmla="*/ 734342 w 1591811"/>
              <a:gd name="connsiteY2472" fmla="*/ 1176383 h 1214836"/>
              <a:gd name="connsiteX2473" fmla="*/ 735144 w 1591811"/>
              <a:gd name="connsiteY2473" fmla="*/ 1176138 h 1214836"/>
              <a:gd name="connsiteX2474" fmla="*/ 736249 w 1591811"/>
              <a:gd name="connsiteY2474" fmla="*/ 1177380 h 1214836"/>
              <a:gd name="connsiteX2475" fmla="*/ 737519 w 1591811"/>
              <a:gd name="connsiteY2475" fmla="*/ 1177904 h 1214836"/>
              <a:gd name="connsiteX2476" fmla="*/ 738218 w 1591811"/>
              <a:gd name="connsiteY2476" fmla="*/ 1178198 h 1214836"/>
              <a:gd name="connsiteX2477" fmla="*/ 739204 w 1591811"/>
              <a:gd name="connsiteY2477" fmla="*/ 1178018 h 1214836"/>
              <a:gd name="connsiteX2478" fmla="*/ 739730 w 1591811"/>
              <a:gd name="connsiteY2478" fmla="*/ 1177430 h 1214836"/>
              <a:gd name="connsiteX2479" fmla="*/ 740257 w 1591811"/>
              <a:gd name="connsiteY2479" fmla="*/ 1176841 h 1214836"/>
              <a:gd name="connsiteX2480" fmla="*/ 741697 w 1591811"/>
              <a:gd name="connsiteY2480" fmla="*/ 1177626 h 1214836"/>
              <a:gd name="connsiteX2481" fmla="*/ 741957 w 1591811"/>
              <a:gd name="connsiteY2481" fmla="*/ 1177626 h 1214836"/>
              <a:gd name="connsiteX2482" fmla="*/ 742423 w 1591811"/>
              <a:gd name="connsiteY2482" fmla="*/ 1177577 h 1214836"/>
              <a:gd name="connsiteX2483" fmla="*/ 743582 w 1591811"/>
              <a:gd name="connsiteY2483" fmla="*/ 1177462 h 1214836"/>
              <a:gd name="connsiteX2484" fmla="*/ 744032 w 1591811"/>
              <a:gd name="connsiteY2484" fmla="*/ 1177838 h 1214836"/>
              <a:gd name="connsiteX2485" fmla="*/ 744258 w 1591811"/>
              <a:gd name="connsiteY2485" fmla="*/ 1178034 h 1214836"/>
              <a:gd name="connsiteX2486" fmla="*/ 744935 w 1591811"/>
              <a:gd name="connsiteY2486" fmla="*/ 1179490 h 1214836"/>
              <a:gd name="connsiteX2487" fmla="*/ 745361 w 1591811"/>
              <a:gd name="connsiteY2487" fmla="*/ 1179653 h 1214836"/>
              <a:gd name="connsiteX2488" fmla="*/ 745978 w 1591811"/>
              <a:gd name="connsiteY2488" fmla="*/ 1179343 h 1214836"/>
              <a:gd name="connsiteX2489" fmla="*/ 746133 w 1591811"/>
              <a:gd name="connsiteY2489" fmla="*/ 1178934 h 1214836"/>
              <a:gd name="connsiteX2490" fmla="*/ 746787 w 1591811"/>
              <a:gd name="connsiteY2490" fmla="*/ 1177233 h 1214836"/>
              <a:gd name="connsiteX2491" fmla="*/ 748207 w 1591811"/>
              <a:gd name="connsiteY2491" fmla="*/ 1176612 h 1214836"/>
              <a:gd name="connsiteX2492" fmla="*/ 748264 w 1591811"/>
              <a:gd name="connsiteY2492" fmla="*/ 1177920 h 1214836"/>
              <a:gd name="connsiteX2493" fmla="*/ 748962 w 1591811"/>
              <a:gd name="connsiteY2493" fmla="*/ 1178787 h 1214836"/>
              <a:gd name="connsiteX2494" fmla="*/ 749618 w 1591811"/>
              <a:gd name="connsiteY2494" fmla="*/ 1178427 h 1214836"/>
              <a:gd name="connsiteX2495" fmla="*/ 750095 w 1591811"/>
              <a:gd name="connsiteY2495" fmla="*/ 1177299 h 1214836"/>
              <a:gd name="connsiteX2496" fmla="*/ 750674 w 1591811"/>
              <a:gd name="connsiteY2496" fmla="*/ 1175942 h 1214836"/>
              <a:gd name="connsiteX2497" fmla="*/ 750934 w 1591811"/>
              <a:gd name="connsiteY2497" fmla="*/ 1175745 h 1214836"/>
              <a:gd name="connsiteX2498" fmla="*/ 751294 w 1591811"/>
              <a:gd name="connsiteY2498" fmla="*/ 1175451 h 1214836"/>
              <a:gd name="connsiteX2499" fmla="*/ 751846 w 1591811"/>
              <a:gd name="connsiteY2499" fmla="*/ 1175696 h 1214836"/>
              <a:gd name="connsiteX2500" fmla="*/ 752273 w 1591811"/>
              <a:gd name="connsiteY2500" fmla="*/ 1176498 h 1214836"/>
              <a:gd name="connsiteX2501" fmla="*/ 752580 w 1591811"/>
              <a:gd name="connsiteY2501" fmla="*/ 1177070 h 1214836"/>
              <a:gd name="connsiteX2502" fmla="*/ 753151 w 1591811"/>
              <a:gd name="connsiteY2502" fmla="*/ 1176955 h 1214836"/>
              <a:gd name="connsiteX2503" fmla="*/ 754006 w 1591811"/>
              <a:gd name="connsiteY2503" fmla="*/ 1174911 h 1214836"/>
              <a:gd name="connsiteX2504" fmla="*/ 754500 w 1591811"/>
              <a:gd name="connsiteY2504" fmla="*/ 1174715 h 1214836"/>
              <a:gd name="connsiteX2505" fmla="*/ 755238 w 1591811"/>
              <a:gd name="connsiteY2505" fmla="*/ 1175091 h 1214836"/>
              <a:gd name="connsiteX2506" fmla="*/ 755448 w 1591811"/>
              <a:gd name="connsiteY2506" fmla="*/ 1176040 h 1214836"/>
              <a:gd name="connsiteX2507" fmla="*/ 755602 w 1591811"/>
              <a:gd name="connsiteY2507" fmla="*/ 1176710 h 1214836"/>
              <a:gd name="connsiteX2508" fmla="*/ 755883 w 1591811"/>
              <a:gd name="connsiteY2508" fmla="*/ 1177021 h 1214836"/>
              <a:gd name="connsiteX2509" fmla="*/ 756215 w 1591811"/>
              <a:gd name="connsiteY2509" fmla="*/ 1177397 h 1214836"/>
              <a:gd name="connsiteX2510" fmla="*/ 757223 w 1591811"/>
              <a:gd name="connsiteY2510" fmla="*/ 1177315 h 1214836"/>
              <a:gd name="connsiteX2511" fmla="*/ 757880 w 1591811"/>
              <a:gd name="connsiteY2511" fmla="*/ 1177282 h 1214836"/>
              <a:gd name="connsiteX2512" fmla="*/ 758568 w 1591811"/>
              <a:gd name="connsiteY2512" fmla="*/ 1176808 h 1214836"/>
              <a:gd name="connsiteX2513" fmla="*/ 759054 w 1591811"/>
              <a:gd name="connsiteY2513" fmla="*/ 1176481 h 1214836"/>
              <a:gd name="connsiteX2514" fmla="*/ 760364 w 1591811"/>
              <a:gd name="connsiteY2514" fmla="*/ 1172508 h 1214836"/>
              <a:gd name="connsiteX2515" fmla="*/ 760558 w 1591811"/>
              <a:gd name="connsiteY2515" fmla="*/ 1172442 h 1214836"/>
              <a:gd name="connsiteX2516" fmla="*/ 761289 w 1591811"/>
              <a:gd name="connsiteY2516" fmla="*/ 1172148 h 1214836"/>
              <a:gd name="connsiteX2517" fmla="*/ 763940 w 1591811"/>
              <a:gd name="connsiteY2517" fmla="*/ 1169107 h 1214836"/>
              <a:gd name="connsiteX2518" fmla="*/ 764198 w 1591811"/>
              <a:gd name="connsiteY2518" fmla="*/ 1168812 h 1214836"/>
              <a:gd name="connsiteX2519" fmla="*/ 765308 w 1591811"/>
              <a:gd name="connsiteY2519" fmla="*/ 1168616 h 1214836"/>
              <a:gd name="connsiteX2520" fmla="*/ 766129 w 1591811"/>
              <a:gd name="connsiteY2520" fmla="*/ 1167766 h 1214836"/>
              <a:gd name="connsiteX2521" fmla="*/ 766422 w 1591811"/>
              <a:gd name="connsiteY2521" fmla="*/ 1167455 h 1214836"/>
              <a:gd name="connsiteX2522" fmla="*/ 767285 w 1591811"/>
              <a:gd name="connsiteY2522" fmla="*/ 1167275 h 1214836"/>
              <a:gd name="connsiteX2523" fmla="*/ 767718 w 1591811"/>
              <a:gd name="connsiteY2523" fmla="*/ 1166769 h 1214836"/>
              <a:gd name="connsiteX2524" fmla="*/ 767972 w 1591811"/>
              <a:gd name="connsiteY2524" fmla="*/ 1164855 h 1214836"/>
              <a:gd name="connsiteX2525" fmla="*/ 768359 w 1591811"/>
              <a:gd name="connsiteY2525" fmla="*/ 1164545 h 1214836"/>
              <a:gd name="connsiteX2526" fmla="*/ 768590 w 1591811"/>
              <a:gd name="connsiteY2526" fmla="*/ 1164365 h 1214836"/>
              <a:gd name="connsiteX2527" fmla="*/ 770809 w 1591811"/>
              <a:gd name="connsiteY2527" fmla="*/ 1164430 h 1214836"/>
              <a:gd name="connsiteX2528" fmla="*/ 772176 w 1591811"/>
              <a:gd name="connsiteY2528" fmla="*/ 1164970 h 1214836"/>
              <a:gd name="connsiteX2529" fmla="*/ 773373 w 1591811"/>
              <a:gd name="connsiteY2529" fmla="*/ 1167897 h 1214836"/>
              <a:gd name="connsiteX2530" fmla="*/ 773984 w 1591811"/>
              <a:gd name="connsiteY2530" fmla="*/ 1169434 h 1214836"/>
              <a:gd name="connsiteX2531" fmla="*/ 774552 w 1591811"/>
              <a:gd name="connsiteY2531" fmla="*/ 1169973 h 1214836"/>
              <a:gd name="connsiteX2532" fmla="*/ 774808 w 1591811"/>
              <a:gd name="connsiteY2532" fmla="*/ 1170202 h 1214836"/>
              <a:gd name="connsiteX2533" fmla="*/ 775099 w 1591811"/>
              <a:gd name="connsiteY2533" fmla="*/ 1170464 h 1214836"/>
              <a:gd name="connsiteX2534" fmla="*/ 774974 w 1591811"/>
              <a:gd name="connsiteY2534" fmla="*/ 1171331 h 1214836"/>
              <a:gd name="connsiteX2535" fmla="*/ 775145 w 1591811"/>
              <a:gd name="connsiteY2535" fmla="*/ 1171625 h 1214836"/>
              <a:gd name="connsiteX2536" fmla="*/ 775245 w 1591811"/>
              <a:gd name="connsiteY2536" fmla="*/ 1171805 h 1214836"/>
              <a:gd name="connsiteX2537" fmla="*/ 775462 w 1591811"/>
              <a:gd name="connsiteY2537" fmla="*/ 1172197 h 1214836"/>
              <a:gd name="connsiteX2538" fmla="*/ 775884 w 1591811"/>
              <a:gd name="connsiteY2538" fmla="*/ 1174862 h 1214836"/>
              <a:gd name="connsiteX2539" fmla="*/ 776053 w 1591811"/>
              <a:gd name="connsiteY2539" fmla="*/ 1175108 h 1214836"/>
              <a:gd name="connsiteX2540" fmla="*/ 776865 w 1591811"/>
              <a:gd name="connsiteY2540" fmla="*/ 1176236 h 1214836"/>
              <a:gd name="connsiteX2541" fmla="*/ 779177 w 1591811"/>
              <a:gd name="connsiteY2541" fmla="*/ 1177201 h 1214836"/>
              <a:gd name="connsiteX2542" fmla="*/ 780371 w 1591811"/>
              <a:gd name="connsiteY2542" fmla="*/ 1178231 h 1214836"/>
              <a:gd name="connsiteX2543" fmla="*/ 781326 w 1591811"/>
              <a:gd name="connsiteY2543" fmla="*/ 1178819 h 1214836"/>
              <a:gd name="connsiteX2544" fmla="*/ 781573 w 1591811"/>
              <a:gd name="connsiteY2544" fmla="*/ 1178983 h 1214836"/>
              <a:gd name="connsiteX2545" fmla="*/ 782276 w 1591811"/>
              <a:gd name="connsiteY2545" fmla="*/ 1179408 h 1214836"/>
              <a:gd name="connsiteX2546" fmla="*/ 783878 w 1591811"/>
              <a:gd name="connsiteY2546" fmla="*/ 1179604 h 1214836"/>
              <a:gd name="connsiteX2547" fmla="*/ 786212 w 1591811"/>
              <a:gd name="connsiteY2547" fmla="*/ 1181910 h 1214836"/>
              <a:gd name="connsiteX2548" fmla="*/ 786660 w 1591811"/>
              <a:gd name="connsiteY2548" fmla="*/ 1182678 h 1214836"/>
              <a:gd name="connsiteX2549" fmla="*/ 786805 w 1591811"/>
              <a:gd name="connsiteY2549" fmla="*/ 1182924 h 1214836"/>
              <a:gd name="connsiteX2550" fmla="*/ 787191 w 1591811"/>
              <a:gd name="connsiteY2550" fmla="*/ 1183594 h 1214836"/>
              <a:gd name="connsiteX2551" fmla="*/ 787343 w 1591811"/>
              <a:gd name="connsiteY2551" fmla="*/ 1184330 h 1214836"/>
              <a:gd name="connsiteX2552" fmla="*/ 787443 w 1591811"/>
              <a:gd name="connsiteY2552" fmla="*/ 1184820 h 1214836"/>
              <a:gd name="connsiteX2553" fmla="*/ 787675 w 1591811"/>
              <a:gd name="connsiteY2553" fmla="*/ 1185949 h 1214836"/>
              <a:gd name="connsiteX2554" fmla="*/ 788056 w 1591811"/>
              <a:gd name="connsiteY2554" fmla="*/ 1186423 h 1214836"/>
              <a:gd name="connsiteX2555" fmla="*/ 788197 w 1591811"/>
              <a:gd name="connsiteY2555" fmla="*/ 1186586 h 1214836"/>
              <a:gd name="connsiteX2556" fmla="*/ 788987 w 1591811"/>
              <a:gd name="connsiteY2556" fmla="*/ 1186930 h 1214836"/>
              <a:gd name="connsiteX2557" fmla="*/ 789171 w 1591811"/>
              <a:gd name="connsiteY2557" fmla="*/ 1187011 h 1214836"/>
              <a:gd name="connsiteX2558" fmla="*/ 789642 w 1591811"/>
              <a:gd name="connsiteY2558" fmla="*/ 1187191 h 1214836"/>
              <a:gd name="connsiteX2559" fmla="*/ 790569 w 1591811"/>
              <a:gd name="connsiteY2559" fmla="*/ 1188287 h 1214836"/>
              <a:gd name="connsiteX2560" fmla="*/ 791176 w 1591811"/>
              <a:gd name="connsiteY2560" fmla="*/ 1188990 h 1214836"/>
              <a:gd name="connsiteX2561" fmla="*/ 792654 w 1591811"/>
              <a:gd name="connsiteY2561" fmla="*/ 1189497 h 1214836"/>
              <a:gd name="connsiteX2562" fmla="*/ 793697 w 1591811"/>
              <a:gd name="connsiteY2562" fmla="*/ 1190674 h 1214836"/>
              <a:gd name="connsiteX2563" fmla="*/ 798935 w 1591811"/>
              <a:gd name="connsiteY2563" fmla="*/ 1191132 h 1214836"/>
              <a:gd name="connsiteX2564" fmla="*/ 809122 w 1591811"/>
              <a:gd name="connsiteY2564" fmla="*/ 1186079 h 1214836"/>
              <a:gd name="connsiteX2565" fmla="*/ 810403 w 1591811"/>
              <a:gd name="connsiteY2565" fmla="*/ 1186063 h 1214836"/>
              <a:gd name="connsiteX2566" fmla="*/ 812881 w 1591811"/>
              <a:gd name="connsiteY2566" fmla="*/ 1186030 h 1214836"/>
              <a:gd name="connsiteX2567" fmla="*/ 818129 w 1591811"/>
              <a:gd name="connsiteY2567" fmla="*/ 1183381 h 1214836"/>
              <a:gd name="connsiteX2568" fmla="*/ 818443 w 1591811"/>
              <a:gd name="connsiteY2568" fmla="*/ 1183349 h 1214836"/>
              <a:gd name="connsiteX2569" fmla="*/ 818993 w 1591811"/>
              <a:gd name="connsiteY2569" fmla="*/ 1183267 h 1214836"/>
              <a:gd name="connsiteX2570" fmla="*/ 819936 w 1591811"/>
              <a:gd name="connsiteY2570" fmla="*/ 1183692 h 1214836"/>
              <a:gd name="connsiteX2571" fmla="*/ 820250 w 1591811"/>
              <a:gd name="connsiteY2571" fmla="*/ 1183839 h 1214836"/>
              <a:gd name="connsiteX2572" fmla="*/ 821454 w 1591811"/>
              <a:gd name="connsiteY2572" fmla="*/ 1184395 h 1214836"/>
              <a:gd name="connsiteX2573" fmla="*/ 823726 w 1591811"/>
              <a:gd name="connsiteY2573" fmla="*/ 1184706 h 1214836"/>
              <a:gd name="connsiteX2574" fmla="*/ 823982 w 1591811"/>
              <a:gd name="connsiteY2574" fmla="*/ 1184739 h 1214836"/>
              <a:gd name="connsiteX2575" fmla="*/ 824225 w 1591811"/>
              <a:gd name="connsiteY2575" fmla="*/ 1184771 h 1214836"/>
              <a:gd name="connsiteX2576" fmla="*/ 826014 w 1591811"/>
              <a:gd name="connsiteY2576" fmla="*/ 1184346 h 1214836"/>
              <a:gd name="connsiteX2577" fmla="*/ 826416 w 1591811"/>
              <a:gd name="connsiteY2577" fmla="*/ 1183954 h 1214836"/>
              <a:gd name="connsiteX2578" fmla="*/ 827623 w 1591811"/>
              <a:gd name="connsiteY2578" fmla="*/ 1182744 h 1214836"/>
              <a:gd name="connsiteX2579" fmla="*/ 829615 w 1591811"/>
              <a:gd name="connsiteY2579" fmla="*/ 1182139 h 1214836"/>
              <a:gd name="connsiteX2580" fmla="*/ 829860 w 1591811"/>
              <a:gd name="connsiteY2580" fmla="*/ 1182073 h 1214836"/>
              <a:gd name="connsiteX2581" fmla="*/ 830275 w 1591811"/>
              <a:gd name="connsiteY2581" fmla="*/ 1181942 h 1214836"/>
              <a:gd name="connsiteX2582" fmla="*/ 830646 w 1591811"/>
              <a:gd name="connsiteY2582" fmla="*/ 1182008 h 1214836"/>
              <a:gd name="connsiteX2583" fmla="*/ 831753 w 1591811"/>
              <a:gd name="connsiteY2583" fmla="*/ 1182204 h 1214836"/>
              <a:gd name="connsiteX2584" fmla="*/ 831887 w 1591811"/>
              <a:gd name="connsiteY2584" fmla="*/ 1182073 h 1214836"/>
              <a:gd name="connsiteX2585" fmla="*/ 832036 w 1591811"/>
              <a:gd name="connsiteY2585" fmla="*/ 1181942 h 1214836"/>
              <a:gd name="connsiteX2586" fmla="*/ 833238 w 1591811"/>
              <a:gd name="connsiteY2586" fmla="*/ 1180896 h 1214836"/>
              <a:gd name="connsiteX2587" fmla="*/ 833506 w 1591811"/>
              <a:gd name="connsiteY2587" fmla="*/ 1179964 h 1214836"/>
              <a:gd name="connsiteX2588" fmla="*/ 833611 w 1591811"/>
              <a:gd name="connsiteY2588" fmla="*/ 1179604 h 1214836"/>
              <a:gd name="connsiteX2589" fmla="*/ 834790 w 1591811"/>
              <a:gd name="connsiteY2589" fmla="*/ 1178084 h 1214836"/>
              <a:gd name="connsiteX2590" fmla="*/ 835344 w 1591811"/>
              <a:gd name="connsiteY2590" fmla="*/ 1177380 h 1214836"/>
              <a:gd name="connsiteX2591" fmla="*/ 835378 w 1591811"/>
              <a:gd name="connsiteY2591" fmla="*/ 1176661 h 1214836"/>
              <a:gd name="connsiteX2592" fmla="*/ 835411 w 1591811"/>
              <a:gd name="connsiteY2592" fmla="*/ 1175942 h 1214836"/>
              <a:gd name="connsiteX2593" fmla="*/ 836207 w 1591811"/>
              <a:gd name="connsiteY2593" fmla="*/ 1175010 h 1214836"/>
              <a:gd name="connsiteX2594" fmla="*/ 836775 w 1591811"/>
              <a:gd name="connsiteY2594" fmla="*/ 1174339 h 1214836"/>
              <a:gd name="connsiteX2595" fmla="*/ 837144 w 1591811"/>
              <a:gd name="connsiteY2595" fmla="*/ 1173914 h 1214836"/>
              <a:gd name="connsiteX2596" fmla="*/ 839492 w 1591811"/>
              <a:gd name="connsiteY2596" fmla="*/ 1172312 h 1214836"/>
              <a:gd name="connsiteX2597" fmla="*/ 841649 w 1591811"/>
              <a:gd name="connsiteY2597" fmla="*/ 1172001 h 1214836"/>
              <a:gd name="connsiteX2598" fmla="*/ 843247 w 1591811"/>
              <a:gd name="connsiteY2598" fmla="*/ 1170905 h 1214836"/>
              <a:gd name="connsiteX2599" fmla="*/ 844141 w 1591811"/>
              <a:gd name="connsiteY2599" fmla="*/ 1170300 h 1214836"/>
              <a:gd name="connsiteX2600" fmla="*/ 844800 w 1591811"/>
              <a:gd name="connsiteY2600" fmla="*/ 1169843 h 1214836"/>
              <a:gd name="connsiteX2601" fmla="*/ 844988 w 1591811"/>
              <a:gd name="connsiteY2601" fmla="*/ 1169532 h 1214836"/>
              <a:gd name="connsiteX2602" fmla="*/ 845606 w 1591811"/>
              <a:gd name="connsiteY2602" fmla="*/ 1168485 h 1214836"/>
              <a:gd name="connsiteX2603" fmla="*/ 849120 w 1591811"/>
              <a:gd name="connsiteY2603" fmla="*/ 1167815 h 1214836"/>
              <a:gd name="connsiteX2604" fmla="*/ 849545 w 1591811"/>
              <a:gd name="connsiteY2604" fmla="*/ 1167504 h 1214836"/>
              <a:gd name="connsiteX2605" fmla="*/ 849727 w 1591811"/>
              <a:gd name="connsiteY2605" fmla="*/ 1167373 h 1214836"/>
              <a:gd name="connsiteX2606" fmla="*/ 850418 w 1591811"/>
              <a:gd name="connsiteY2606" fmla="*/ 1166883 h 1214836"/>
              <a:gd name="connsiteX2607" fmla="*/ 853191 w 1591811"/>
              <a:gd name="connsiteY2607" fmla="*/ 1166458 h 1214836"/>
              <a:gd name="connsiteX2608" fmla="*/ 853589 w 1591811"/>
              <a:gd name="connsiteY2608" fmla="*/ 1166131 h 1214836"/>
              <a:gd name="connsiteX2609" fmla="*/ 853934 w 1591811"/>
              <a:gd name="connsiteY2609" fmla="*/ 1165837 h 1214836"/>
              <a:gd name="connsiteX2610" fmla="*/ 853713 w 1591811"/>
              <a:gd name="connsiteY2610" fmla="*/ 1165395 h 1214836"/>
              <a:gd name="connsiteX2611" fmla="*/ 853433 w 1591811"/>
              <a:gd name="connsiteY2611" fmla="*/ 1164823 h 1214836"/>
              <a:gd name="connsiteX2612" fmla="*/ 853262 w 1591811"/>
              <a:gd name="connsiteY2612" fmla="*/ 1164479 h 1214836"/>
              <a:gd name="connsiteX2613" fmla="*/ 853880 w 1591811"/>
              <a:gd name="connsiteY2613" fmla="*/ 1163793 h 1214836"/>
              <a:gd name="connsiteX2614" fmla="*/ 854982 w 1591811"/>
              <a:gd name="connsiteY2614" fmla="*/ 1163711 h 1214836"/>
              <a:gd name="connsiteX2615" fmla="*/ 856159 w 1591811"/>
              <a:gd name="connsiteY2615" fmla="*/ 1163613 h 1214836"/>
              <a:gd name="connsiteX2616" fmla="*/ 856615 w 1591811"/>
              <a:gd name="connsiteY2616" fmla="*/ 1163613 h 1214836"/>
              <a:gd name="connsiteX2617" fmla="*/ 856838 w 1591811"/>
              <a:gd name="connsiteY2617" fmla="*/ 1163629 h 1214836"/>
              <a:gd name="connsiteX2618" fmla="*/ 859555 w 1591811"/>
              <a:gd name="connsiteY2618" fmla="*/ 1161765 h 1214836"/>
              <a:gd name="connsiteX2619" fmla="*/ 861967 w 1591811"/>
              <a:gd name="connsiteY2619" fmla="*/ 1161667 h 1214836"/>
              <a:gd name="connsiteX2620" fmla="*/ 863561 w 1591811"/>
              <a:gd name="connsiteY2620" fmla="*/ 1161602 h 1214836"/>
              <a:gd name="connsiteX2621" fmla="*/ 864973 w 1591811"/>
              <a:gd name="connsiteY2621" fmla="*/ 1162141 h 1214836"/>
              <a:gd name="connsiteX2622" fmla="*/ 866137 w 1591811"/>
              <a:gd name="connsiteY2622" fmla="*/ 1161994 h 1214836"/>
              <a:gd name="connsiteX2623" fmla="*/ 866318 w 1591811"/>
              <a:gd name="connsiteY2623" fmla="*/ 1161961 h 1214836"/>
              <a:gd name="connsiteX2624" fmla="*/ 866642 w 1591811"/>
              <a:gd name="connsiteY2624" fmla="*/ 1161912 h 1214836"/>
              <a:gd name="connsiteX2625" fmla="*/ 867007 w 1591811"/>
              <a:gd name="connsiteY2625" fmla="*/ 1162141 h 1214836"/>
              <a:gd name="connsiteX2626" fmla="*/ 867172 w 1591811"/>
              <a:gd name="connsiteY2626" fmla="*/ 1162256 h 1214836"/>
              <a:gd name="connsiteX2627" fmla="*/ 867442 w 1591811"/>
              <a:gd name="connsiteY2627" fmla="*/ 1162419 h 1214836"/>
              <a:gd name="connsiteX2628" fmla="*/ 869044 w 1591811"/>
              <a:gd name="connsiteY2628" fmla="*/ 1162484 h 1214836"/>
              <a:gd name="connsiteX2629" fmla="*/ 870833 w 1591811"/>
              <a:gd name="connsiteY2629" fmla="*/ 1161749 h 1214836"/>
              <a:gd name="connsiteX2630" fmla="*/ 872326 w 1591811"/>
              <a:gd name="connsiteY2630" fmla="*/ 1161847 h 1214836"/>
              <a:gd name="connsiteX2631" fmla="*/ 873666 w 1591811"/>
              <a:gd name="connsiteY2631" fmla="*/ 1161945 h 1214836"/>
              <a:gd name="connsiteX2632" fmla="*/ 876073 w 1591811"/>
              <a:gd name="connsiteY2632" fmla="*/ 1161013 h 1214836"/>
              <a:gd name="connsiteX2633" fmla="*/ 876481 w 1591811"/>
              <a:gd name="connsiteY2633" fmla="*/ 1160964 h 1214836"/>
              <a:gd name="connsiteX2634" fmla="*/ 876791 w 1591811"/>
              <a:gd name="connsiteY2634" fmla="*/ 1160931 h 1214836"/>
              <a:gd name="connsiteX2635" fmla="*/ 878539 w 1591811"/>
              <a:gd name="connsiteY2635" fmla="*/ 1160719 h 1214836"/>
              <a:gd name="connsiteX2636" fmla="*/ 879898 w 1591811"/>
              <a:gd name="connsiteY2636" fmla="*/ 1159607 h 1214836"/>
              <a:gd name="connsiteX2637" fmla="*/ 880428 w 1591811"/>
              <a:gd name="connsiteY2637" fmla="*/ 1158724 h 1214836"/>
              <a:gd name="connsiteX2638" fmla="*/ 881564 w 1591811"/>
              <a:gd name="connsiteY2638" fmla="*/ 1156843 h 1214836"/>
              <a:gd name="connsiteX2639" fmla="*/ 882066 w 1591811"/>
              <a:gd name="connsiteY2639" fmla="*/ 1156009 h 1214836"/>
              <a:gd name="connsiteX2640" fmla="*/ 882740 w 1591811"/>
              <a:gd name="connsiteY2640" fmla="*/ 1155666 h 1214836"/>
              <a:gd name="connsiteX2641" fmla="*/ 883227 w 1591811"/>
              <a:gd name="connsiteY2641" fmla="*/ 1155421 h 1214836"/>
              <a:gd name="connsiteX2642" fmla="*/ 884104 w 1591811"/>
              <a:gd name="connsiteY2642" fmla="*/ 1154963 h 1214836"/>
              <a:gd name="connsiteX2643" fmla="*/ 885783 w 1591811"/>
              <a:gd name="connsiteY2643" fmla="*/ 1154767 h 1214836"/>
              <a:gd name="connsiteX2644" fmla="*/ 886082 w 1591811"/>
              <a:gd name="connsiteY2644" fmla="*/ 1154734 h 1214836"/>
              <a:gd name="connsiteX2645" fmla="*/ 887679 w 1591811"/>
              <a:gd name="connsiteY2645" fmla="*/ 1154554 h 1214836"/>
              <a:gd name="connsiteX2646" fmla="*/ 887868 w 1591811"/>
              <a:gd name="connsiteY2646" fmla="*/ 1154636 h 1214836"/>
              <a:gd name="connsiteX2647" fmla="*/ 888170 w 1591811"/>
              <a:gd name="connsiteY2647" fmla="*/ 1154783 h 1214836"/>
              <a:gd name="connsiteX2648" fmla="*/ 889156 w 1591811"/>
              <a:gd name="connsiteY2648" fmla="*/ 1155241 h 1214836"/>
              <a:gd name="connsiteX2649" fmla="*/ 891517 w 1591811"/>
              <a:gd name="connsiteY2649" fmla="*/ 1155502 h 1214836"/>
              <a:gd name="connsiteX2650" fmla="*/ 891677 w 1591811"/>
              <a:gd name="connsiteY2650" fmla="*/ 1155519 h 1214836"/>
              <a:gd name="connsiteX2651" fmla="*/ 894145 w 1591811"/>
              <a:gd name="connsiteY2651" fmla="*/ 1155813 h 1214836"/>
              <a:gd name="connsiteX2652" fmla="*/ 895441 w 1591811"/>
              <a:gd name="connsiteY2652" fmla="*/ 1155257 h 1214836"/>
              <a:gd name="connsiteX2653" fmla="*/ 897765 w 1591811"/>
              <a:gd name="connsiteY2653" fmla="*/ 1155633 h 1214836"/>
              <a:gd name="connsiteX2654" fmla="*/ 898347 w 1591811"/>
              <a:gd name="connsiteY2654" fmla="*/ 1155715 h 1214836"/>
              <a:gd name="connsiteX2655" fmla="*/ 899382 w 1591811"/>
              <a:gd name="connsiteY2655" fmla="*/ 1155895 h 1214836"/>
              <a:gd name="connsiteX2656" fmla="*/ 900247 w 1591811"/>
              <a:gd name="connsiteY2656" fmla="*/ 1155339 h 1214836"/>
              <a:gd name="connsiteX2657" fmla="*/ 900574 w 1591811"/>
              <a:gd name="connsiteY2657" fmla="*/ 1155388 h 1214836"/>
              <a:gd name="connsiteX2658" fmla="*/ 901848 w 1591811"/>
              <a:gd name="connsiteY2658" fmla="*/ 1155650 h 1214836"/>
              <a:gd name="connsiteX2659" fmla="*/ 902589 w 1591811"/>
              <a:gd name="connsiteY2659" fmla="*/ 1155208 h 1214836"/>
              <a:gd name="connsiteX2660" fmla="*/ 903275 w 1591811"/>
              <a:gd name="connsiteY2660" fmla="*/ 1155159 h 1214836"/>
              <a:gd name="connsiteX2661" fmla="*/ 903772 w 1591811"/>
              <a:gd name="connsiteY2661" fmla="*/ 1155126 h 1214836"/>
              <a:gd name="connsiteX2662" fmla="*/ 904193 w 1591811"/>
              <a:gd name="connsiteY2662" fmla="*/ 1155094 h 1214836"/>
              <a:gd name="connsiteX2663" fmla="*/ 905524 w 1591811"/>
              <a:gd name="connsiteY2663" fmla="*/ 1153279 h 1214836"/>
              <a:gd name="connsiteX2664" fmla="*/ 910095 w 1591811"/>
              <a:gd name="connsiteY2664" fmla="*/ 1154718 h 1214836"/>
              <a:gd name="connsiteX2665" fmla="*/ 914924 w 1591811"/>
              <a:gd name="connsiteY2665" fmla="*/ 1154767 h 1214836"/>
              <a:gd name="connsiteX2666" fmla="*/ 919754 w 1591811"/>
              <a:gd name="connsiteY2666" fmla="*/ 1156189 h 1214836"/>
              <a:gd name="connsiteX2667" fmla="*/ 924928 w 1591811"/>
              <a:gd name="connsiteY2667" fmla="*/ 1159688 h 1214836"/>
              <a:gd name="connsiteX2668" fmla="*/ 928723 w 1591811"/>
              <a:gd name="connsiteY2668" fmla="*/ 1161781 h 1214836"/>
              <a:gd name="connsiteX2669" fmla="*/ 931828 w 1591811"/>
              <a:gd name="connsiteY2669" fmla="*/ 1164234 h 1214836"/>
              <a:gd name="connsiteX2670" fmla="*/ 936061 w 1591811"/>
              <a:gd name="connsiteY2670" fmla="*/ 1167161 h 1214836"/>
              <a:gd name="connsiteX2671" fmla="*/ 938383 w 1591811"/>
              <a:gd name="connsiteY2671" fmla="*/ 1168763 h 1214836"/>
              <a:gd name="connsiteX2672" fmla="*/ 941487 w 1591811"/>
              <a:gd name="connsiteY2672" fmla="*/ 1169139 h 1214836"/>
              <a:gd name="connsiteX2673" fmla="*/ 944592 w 1591811"/>
              <a:gd name="connsiteY2673" fmla="*/ 1173309 h 1214836"/>
              <a:gd name="connsiteX2674" fmla="*/ 947352 w 1591811"/>
              <a:gd name="connsiteY2674" fmla="*/ 1177642 h 1214836"/>
              <a:gd name="connsiteX2675" fmla="*/ 951492 w 1591811"/>
              <a:gd name="connsiteY2675" fmla="*/ 1179392 h 1214836"/>
              <a:gd name="connsiteX2676" fmla="*/ 955459 w 1591811"/>
              <a:gd name="connsiteY2676" fmla="*/ 1182024 h 1214836"/>
              <a:gd name="connsiteX2677" fmla="*/ 959426 w 1591811"/>
              <a:gd name="connsiteY2677" fmla="*/ 1183087 h 1214836"/>
              <a:gd name="connsiteX2678" fmla="*/ 960461 w 1591811"/>
              <a:gd name="connsiteY2678" fmla="*/ 1182237 h 1214836"/>
              <a:gd name="connsiteX2679" fmla="*/ 963047 w 1591811"/>
              <a:gd name="connsiteY2679" fmla="*/ 1179343 h 1214836"/>
              <a:gd name="connsiteX2680" fmla="*/ 965979 w 1591811"/>
              <a:gd name="connsiteY2680" fmla="*/ 1179539 h 1214836"/>
              <a:gd name="connsiteX2681" fmla="*/ 968394 w 1591811"/>
              <a:gd name="connsiteY2681" fmla="*/ 1179555 h 1214836"/>
              <a:gd name="connsiteX2682" fmla="*/ 970981 w 1591811"/>
              <a:gd name="connsiteY2682" fmla="*/ 1178901 h 1214836"/>
              <a:gd name="connsiteX2683" fmla="*/ 974774 w 1591811"/>
              <a:gd name="connsiteY2683" fmla="*/ 1176514 h 1214836"/>
              <a:gd name="connsiteX2684" fmla="*/ 979086 w 1591811"/>
              <a:gd name="connsiteY2684" fmla="*/ 1175876 h 1214836"/>
              <a:gd name="connsiteX2685" fmla="*/ 982881 w 1591811"/>
              <a:gd name="connsiteY2685" fmla="*/ 1176939 h 1214836"/>
              <a:gd name="connsiteX2686" fmla="*/ 986657 w 1591811"/>
              <a:gd name="connsiteY2686" fmla="*/ 1170725 h 1214836"/>
              <a:gd name="connsiteX2687" fmla="*/ 986966 w 1591811"/>
              <a:gd name="connsiteY2687" fmla="*/ 1170595 h 1214836"/>
              <a:gd name="connsiteX2688" fmla="*/ 988825 w 1591811"/>
              <a:gd name="connsiteY2688" fmla="*/ 1167063 h 1214836"/>
              <a:gd name="connsiteX2689" fmla="*/ 990246 w 1591811"/>
              <a:gd name="connsiteY2689" fmla="*/ 1166082 h 1214836"/>
              <a:gd name="connsiteX2690" fmla="*/ 991584 w 1591811"/>
              <a:gd name="connsiteY2690" fmla="*/ 1166180 h 1214836"/>
              <a:gd name="connsiteX2691" fmla="*/ 992955 w 1591811"/>
              <a:gd name="connsiteY2691" fmla="*/ 1166278 h 1214836"/>
              <a:gd name="connsiteX2692" fmla="*/ 998819 w 1591811"/>
              <a:gd name="connsiteY2692" fmla="*/ 1163057 h 1214836"/>
              <a:gd name="connsiteX2693" fmla="*/ 1000176 w 1591811"/>
              <a:gd name="connsiteY2693" fmla="*/ 1162762 h 1214836"/>
              <a:gd name="connsiteX2694" fmla="*/ 1002205 w 1591811"/>
              <a:gd name="connsiteY2694" fmla="*/ 1164185 h 1214836"/>
              <a:gd name="connsiteX2695" fmla="*/ 1002684 w 1591811"/>
              <a:gd name="connsiteY2695" fmla="*/ 1165052 h 1214836"/>
              <a:gd name="connsiteX2696" fmla="*/ 1002261 w 1591811"/>
              <a:gd name="connsiteY2696" fmla="*/ 1166540 h 1214836"/>
              <a:gd name="connsiteX2697" fmla="*/ 1003612 w 1591811"/>
              <a:gd name="connsiteY2697" fmla="*/ 1168355 h 1214836"/>
              <a:gd name="connsiteX2698" fmla="*/ 1003791 w 1591811"/>
              <a:gd name="connsiteY2698" fmla="*/ 1170088 h 1214836"/>
              <a:gd name="connsiteX2699" fmla="*/ 1004074 w 1591811"/>
              <a:gd name="connsiteY2699" fmla="*/ 1170333 h 1214836"/>
              <a:gd name="connsiteX2700" fmla="*/ 1005082 w 1591811"/>
              <a:gd name="connsiteY2700" fmla="*/ 1171200 h 1214836"/>
              <a:gd name="connsiteX2701" fmla="*/ 1005868 w 1591811"/>
              <a:gd name="connsiteY2701" fmla="*/ 1172491 h 1214836"/>
              <a:gd name="connsiteX2702" fmla="*/ 1006367 w 1591811"/>
              <a:gd name="connsiteY2702" fmla="*/ 1174127 h 1214836"/>
              <a:gd name="connsiteX2703" fmla="*/ 1007407 w 1591811"/>
              <a:gd name="connsiteY2703" fmla="*/ 1177593 h 1214836"/>
              <a:gd name="connsiteX2704" fmla="*/ 1008877 w 1591811"/>
              <a:gd name="connsiteY2704" fmla="*/ 1180880 h 1214836"/>
              <a:gd name="connsiteX2705" fmla="*/ 1014850 w 1591811"/>
              <a:gd name="connsiteY2705" fmla="*/ 1182760 h 1214836"/>
              <a:gd name="connsiteX2706" fmla="*/ 1015087 w 1591811"/>
              <a:gd name="connsiteY2706" fmla="*/ 1182695 h 1214836"/>
              <a:gd name="connsiteX2707" fmla="*/ 1015836 w 1591811"/>
              <a:gd name="connsiteY2707" fmla="*/ 1182515 h 1214836"/>
              <a:gd name="connsiteX2708" fmla="*/ 1018547 w 1591811"/>
              <a:gd name="connsiteY2708" fmla="*/ 1182891 h 1214836"/>
              <a:gd name="connsiteX2709" fmla="*/ 1022054 w 1591811"/>
              <a:gd name="connsiteY2709" fmla="*/ 1184820 h 1214836"/>
              <a:gd name="connsiteX2710" fmla="*/ 1025875 w 1591811"/>
              <a:gd name="connsiteY2710" fmla="*/ 1185016 h 1214836"/>
              <a:gd name="connsiteX2711" fmla="*/ 1029205 w 1591811"/>
              <a:gd name="connsiteY2711" fmla="*/ 1184019 h 1214836"/>
              <a:gd name="connsiteX2712" fmla="*/ 1030192 w 1591811"/>
              <a:gd name="connsiteY2712" fmla="*/ 1183725 h 1214836"/>
              <a:gd name="connsiteX2713" fmla="*/ 1035001 w 1591811"/>
              <a:gd name="connsiteY2713" fmla="*/ 1183316 h 1214836"/>
              <a:gd name="connsiteX2714" fmla="*/ 1038018 w 1591811"/>
              <a:gd name="connsiteY2714" fmla="*/ 1184379 h 1214836"/>
              <a:gd name="connsiteX2715" fmla="*/ 1039743 w 1591811"/>
              <a:gd name="connsiteY2715" fmla="*/ 1184624 h 1214836"/>
              <a:gd name="connsiteX2716" fmla="*/ 1041589 w 1591811"/>
              <a:gd name="connsiteY2716" fmla="*/ 1185687 h 1214836"/>
              <a:gd name="connsiteX2717" fmla="*/ 1042140 w 1591811"/>
              <a:gd name="connsiteY2717" fmla="*/ 1186684 h 1214836"/>
              <a:gd name="connsiteX2718" fmla="*/ 1041700 w 1591811"/>
              <a:gd name="connsiteY2718" fmla="*/ 1187992 h 1214836"/>
              <a:gd name="connsiteX2719" fmla="*/ 1041645 w 1591811"/>
              <a:gd name="connsiteY2719" fmla="*/ 1188156 h 1214836"/>
              <a:gd name="connsiteX2720" fmla="*/ 1042011 w 1591811"/>
              <a:gd name="connsiteY2720" fmla="*/ 1189153 h 1214836"/>
              <a:gd name="connsiteX2721" fmla="*/ 1045296 w 1591811"/>
              <a:gd name="connsiteY2721" fmla="*/ 1191835 h 1214836"/>
              <a:gd name="connsiteX2722" fmla="*/ 1045824 w 1591811"/>
              <a:gd name="connsiteY2722" fmla="*/ 1192260 h 1214836"/>
              <a:gd name="connsiteX2723" fmla="*/ 1048411 w 1591811"/>
              <a:gd name="connsiteY2723" fmla="*/ 1193012 h 1214836"/>
              <a:gd name="connsiteX2724" fmla="*/ 1050870 w 1591811"/>
              <a:gd name="connsiteY2724" fmla="*/ 1195383 h 1214836"/>
              <a:gd name="connsiteX2725" fmla="*/ 1051869 w 1591811"/>
              <a:gd name="connsiteY2725" fmla="*/ 1195890 h 1214836"/>
              <a:gd name="connsiteX2726" fmla="*/ 1052840 w 1591811"/>
              <a:gd name="connsiteY2726" fmla="*/ 1196381 h 1214836"/>
              <a:gd name="connsiteX2727" fmla="*/ 1053728 w 1591811"/>
              <a:gd name="connsiteY2727" fmla="*/ 1196528 h 1214836"/>
              <a:gd name="connsiteX2728" fmla="*/ 1055921 w 1591811"/>
              <a:gd name="connsiteY2728" fmla="*/ 1196887 h 1214836"/>
              <a:gd name="connsiteX2729" fmla="*/ 1056166 w 1591811"/>
              <a:gd name="connsiteY2729" fmla="*/ 1196659 h 1214836"/>
              <a:gd name="connsiteX2730" fmla="*/ 1057711 w 1591811"/>
              <a:gd name="connsiteY2730" fmla="*/ 1195203 h 1214836"/>
              <a:gd name="connsiteX2731" fmla="*/ 1058513 w 1591811"/>
              <a:gd name="connsiteY2731" fmla="*/ 1195040 h 1214836"/>
              <a:gd name="connsiteX2732" fmla="*/ 1062649 w 1591811"/>
              <a:gd name="connsiteY2732" fmla="*/ 1192375 h 1214836"/>
              <a:gd name="connsiteX2733" fmla="*/ 1063451 w 1591811"/>
              <a:gd name="connsiteY2733" fmla="*/ 1192309 h 1214836"/>
              <a:gd name="connsiteX2734" fmla="*/ 1063802 w 1591811"/>
              <a:gd name="connsiteY2734" fmla="*/ 1193225 h 1214836"/>
              <a:gd name="connsiteX2735" fmla="*/ 1064491 w 1591811"/>
              <a:gd name="connsiteY2735" fmla="*/ 1195040 h 1214836"/>
              <a:gd name="connsiteX2736" fmla="*/ 1066461 w 1591811"/>
              <a:gd name="connsiteY2736" fmla="*/ 1196413 h 1214836"/>
              <a:gd name="connsiteX2737" fmla="*/ 1068856 w 1591811"/>
              <a:gd name="connsiteY2737" fmla="*/ 1199275 h 1214836"/>
              <a:gd name="connsiteX2738" fmla="*/ 1070088 w 1591811"/>
              <a:gd name="connsiteY2738" fmla="*/ 1200141 h 1214836"/>
              <a:gd name="connsiteX2739" fmla="*/ 1072354 w 1591811"/>
              <a:gd name="connsiteY2739" fmla="*/ 1200289 h 1214836"/>
              <a:gd name="connsiteX2740" fmla="*/ 1073046 w 1591811"/>
              <a:gd name="connsiteY2740" fmla="*/ 1200338 h 1214836"/>
              <a:gd name="connsiteX2741" fmla="*/ 1076082 w 1591811"/>
              <a:gd name="connsiteY2741" fmla="*/ 1200550 h 1214836"/>
              <a:gd name="connsiteX2742" fmla="*/ 1077724 w 1591811"/>
              <a:gd name="connsiteY2742" fmla="*/ 1200681 h 1214836"/>
              <a:gd name="connsiteX2743" fmla="*/ 1080567 w 1591811"/>
              <a:gd name="connsiteY2743" fmla="*/ 1201826 h 1214836"/>
              <a:gd name="connsiteX2744" fmla="*/ 1082070 w 1591811"/>
              <a:gd name="connsiteY2744" fmla="*/ 1204393 h 1214836"/>
              <a:gd name="connsiteX2745" fmla="*/ 1084545 w 1591811"/>
              <a:gd name="connsiteY2745" fmla="*/ 1205799 h 1214836"/>
              <a:gd name="connsiteX2746" fmla="*/ 1087886 w 1591811"/>
              <a:gd name="connsiteY2746" fmla="*/ 1205946 h 1214836"/>
              <a:gd name="connsiteX2747" fmla="*/ 1089310 w 1591811"/>
              <a:gd name="connsiteY2747" fmla="*/ 1206011 h 1214836"/>
              <a:gd name="connsiteX2748" fmla="*/ 1091938 w 1591811"/>
              <a:gd name="connsiteY2748" fmla="*/ 1205962 h 1214836"/>
              <a:gd name="connsiteX2749" fmla="*/ 1096822 w 1591811"/>
              <a:gd name="connsiteY2749" fmla="*/ 1206273 h 1214836"/>
              <a:gd name="connsiteX2750" fmla="*/ 1099438 w 1591811"/>
              <a:gd name="connsiteY2750" fmla="*/ 1193814 h 1214836"/>
              <a:gd name="connsiteX2751" fmla="*/ 1099445 w 1591811"/>
              <a:gd name="connsiteY2751" fmla="*/ 1190412 h 1214836"/>
              <a:gd name="connsiteX2752" fmla="*/ 1097206 w 1591811"/>
              <a:gd name="connsiteY2752" fmla="*/ 1187894 h 1214836"/>
              <a:gd name="connsiteX2753" fmla="*/ 1095818 w 1591811"/>
              <a:gd name="connsiteY2753" fmla="*/ 1180847 h 1214836"/>
              <a:gd name="connsiteX2754" fmla="*/ 1095828 w 1591811"/>
              <a:gd name="connsiteY2754" fmla="*/ 1175467 h 1214836"/>
              <a:gd name="connsiteX2755" fmla="*/ 1100038 w 1591811"/>
              <a:gd name="connsiteY2755" fmla="*/ 1172557 h 1214836"/>
              <a:gd name="connsiteX2756" fmla="*/ 1100324 w 1591811"/>
              <a:gd name="connsiteY2756" fmla="*/ 1168878 h 1214836"/>
              <a:gd name="connsiteX2757" fmla="*/ 1099768 w 1591811"/>
              <a:gd name="connsiteY2757" fmla="*/ 1166327 h 1214836"/>
              <a:gd name="connsiteX2758" fmla="*/ 1096688 w 1591811"/>
              <a:gd name="connsiteY2758" fmla="*/ 1164692 h 1214836"/>
              <a:gd name="connsiteX2759" fmla="*/ 1099123 w 1591811"/>
              <a:gd name="connsiteY2759" fmla="*/ 1144465 h 1214836"/>
              <a:gd name="connsiteX2760" fmla="*/ 1098761 w 1591811"/>
              <a:gd name="connsiteY2760" fmla="*/ 1140688 h 1214836"/>
              <a:gd name="connsiteX2761" fmla="*/ 1099257 w 1591811"/>
              <a:gd name="connsiteY2761" fmla="*/ 1139625 h 1214836"/>
              <a:gd name="connsiteX2762" fmla="*/ 1100674 w 1591811"/>
              <a:gd name="connsiteY2762" fmla="*/ 1139642 h 1214836"/>
              <a:gd name="connsiteX2763" fmla="*/ 1100586 w 1591811"/>
              <a:gd name="connsiteY2763" fmla="*/ 1137761 h 1214836"/>
              <a:gd name="connsiteX2764" fmla="*/ 1100557 w 1591811"/>
              <a:gd name="connsiteY2764" fmla="*/ 1137156 h 1214836"/>
              <a:gd name="connsiteX2765" fmla="*/ 1100815 w 1591811"/>
              <a:gd name="connsiteY2765" fmla="*/ 1137042 h 1214836"/>
              <a:gd name="connsiteX2766" fmla="*/ 1101235 w 1591811"/>
              <a:gd name="connsiteY2766" fmla="*/ 1136846 h 1214836"/>
              <a:gd name="connsiteX2767" fmla="*/ 1102102 w 1591811"/>
              <a:gd name="connsiteY2767" fmla="*/ 1134867 h 1214836"/>
              <a:gd name="connsiteX2768" fmla="*/ 1103152 w 1591811"/>
              <a:gd name="connsiteY2768" fmla="*/ 1134311 h 1214836"/>
              <a:gd name="connsiteX2769" fmla="*/ 1103645 w 1591811"/>
              <a:gd name="connsiteY2769" fmla="*/ 1133559 h 1214836"/>
              <a:gd name="connsiteX2770" fmla="*/ 1103534 w 1591811"/>
              <a:gd name="connsiteY2770" fmla="*/ 1131744 h 1214836"/>
              <a:gd name="connsiteX2771" fmla="*/ 1107409 w 1591811"/>
              <a:gd name="connsiteY2771" fmla="*/ 1126561 h 1214836"/>
              <a:gd name="connsiteX2772" fmla="*/ 1110776 w 1591811"/>
              <a:gd name="connsiteY2772" fmla="*/ 1125089 h 1214836"/>
              <a:gd name="connsiteX2773" fmla="*/ 1118626 w 1591811"/>
              <a:gd name="connsiteY2773" fmla="*/ 1124108 h 1214836"/>
              <a:gd name="connsiteX2774" fmla="*/ 1125913 w 1591811"/>
              <a:gd name="connsiteY2774" fmla="*/ 1125694 h 1214836"/>
              <a:gd name="connsiteX2775" fmla="*/ 1128705 w 1591811"/>
              <a:gd name="connsiteY2775" fmla="*/ 1131025 h 1214836"/>
              <a:gd name="connsiteX2776" fmla="*/ 1131225 w 1591811"/>
              <a:gd name="connsiteY2776" fmla="*/ 1132970 h 1214836"/>
              <a:gd name="connsiteX2777" fmla="*/ 1134863 w 1591811"/>
              <a:gd name="connsiteY2777" fmla="*/ 1136028 h 1214836"/>
              <a:gd name="connsiteX2778" fmla="*/ 1138503 w 1591811"/>
              <a:gd name="connsiteY2778" fmla="*/ 1138791 h 1214836"/>
              <a:gd name="connsiteX2779" fmla="*/ 1139484 w 1591811"/>
              <a:gd name="connsiteY2779" fmla="*/ 1139282 h 1214836"/>
              <a:gd name="connsiteX2780" fmla="*/ 1141448 w 1591811"/>
              <a:gd name="connsiteY2780" fmla="*/ 1138546 h 1214836"/>
              <a:gd name="connsiteX2781" fmla="*/ 1142434 w 1591811"/>
              <a:gd name="connsiteY2781" fmla="*/ 1135260 h 1214836"/>
              <a:gd name="connsiteX2782" fmla="*/ 1143001 w 1591811"/>
              <a:gd name="connsiteY2782" fmla="*/ 1131286 h 1214836"/>
              <a:gd name="connsiteX2783" fmla="*/ 1144414 w 1591811"/>
              <a:gd name="connsiteY2783" fmla="*/ 1125318 h 1214836"/>
              <a:gd name="connsiteX2784" fmla="*/ 1144648 w 1591811"/>
              <a:gd name="connsiteY2784" fmla="*/ 1123912 h 1214836"/>
              <a:gd name="connsiteX2785" fmla="*/ 1144981 w 1591811"/>
              <a:gd name="connsiteY2785" fmla="*/ 1121917 h 1214836"/>
              <a:gd name="connsiteX2786" fmla="*/ 1147226 w 1591811"/>
              <a:gd name="connsiteY2786" fmla="*/ 1120740 h 1214836"/>
              <a:gd name="connsiteX2787" fmla="*/ 1163412 w 1591811"/>
              <a:gd name="connsiteY2787" fmla="*/ 1121688 h 1214836"/>
              <a:gd name="connsiteX2788" fmla="*/ 1166467 w 1591811"/>
              <a:gd name="connsiteY2788" fmla="*/ 1122113 h 1214836"/>
              <a:gd name="connsiteX2789" fmla="*/ 1168877 w 1591811"/>
              <a:gd name="connsiteY2789" fmla="*/ 1122440 h 1214836"/>
              <a:gd name="connsiteX2790" fmla="*/ 1173076 w 1591811"/>
              <a:gd name="connsiteY2790" fmla="*/ 1126348 h 1214836"/>
              <a:gd name="connsiteX2791" fmla="*/ 1174183 w 1591811"/>
              <a:gd name="connsiteY2791" fmla="*/ 1133690 h 1214836"/>
              <a:gd name="connsiteX2792" fmla="*/ 1173060 w 1591811"/>
              <a:gd name="connsiteY2792" fmla="*/ 1135407 h 1214836"/>
              <a:gd name="connsiteX2793" fmla="*/ 1172353 w 1591811"/>
              <a:gd name="connsiteY2793" fmla="*/ 1137827 h 1214836"/>
              <a:gd name="connsiteX2794" fmla="*/ 1173823 w 1591811"/>
              <a:gd name="connsiteY2794" fmla="*/ 1139429 h 1214836"/>
              <a:gd name="connsiteX2795" fmla="*/ 1177115 w 1591811"/>
              <a:gd name="connsiteY2795" fmla="*/ 1140574 h 1214836"/>
              <a:gd name="connsiteX2796" fmla="*/ 1179077 w 1591811"/>
              <a:gd name="connsiteY2796" fmla="*/ 1140541 h 1214836"/>
              <a:gd name="connsiteX2797" fmla="*/ 1180274 w 1591811"/>
              <a:gd name="connsiteY2797" fmla="*/ 1137843 h 1214836"/>
              <a:gd name="connsiteX2798" fmla="*/ 1180210 w 1591811"/>
              <a:gd name="connsiteY2798" fmla="*/ 1134164 h 1214836"/>
              <a:gd name="connsiteX2799" fmla="*/ 1184483 w 1591811"/>
              <a:gd name="connsiteY2799" fmla="*/ 1135717 h 1214836"/>
              <a:gd name="connsiteX2800" fmla="*/ 1187740 w 1591811"/>
              <a:gd name="connsiteY2800" fmla="*/ 1138628 h 1214836"/>
              <a:gd name="connsiteX2801" fmla="*/ 1190150 w 1591811"/>
              <a:gd name="connsiteY2801" fmla="*/ 1140786 h 1214836"/>
              <a:gd name="connsiteX2802" fmla="*/ 1201553 w 1591811"/>
              <a:gd name="connsiteY2802" fmla="*/ 1151938 h 1214836"/>
              <a:gd name="connsiteX2803" fmla="*/ 1205192 w 1591811"/>
              <a:gd name="connsiteY2803" fmla="*/ 1154996 h 1214836"/>
              <a:gd name="connsiteX2804" fmla="*/ 1209531 w 1591811"/>
              <a:gd name="connsiteY2804" fmla="*/ 1157824 h 1214836"/>
              <a:gd name="connsiteX2805" fmla="*/ 1211071 w 1591811"/>
              <a:gd name="connsiteY2805" fmla="*/ 1159149 h 1214836"/>
              <a:gd name="connsiteX2806" fmla="*/ 1212331 w 1591811"/>
              <a:gd name="connsiteY2806" fmla="*/ 1160113 h 1214836"/>
              <a:gd name="connsiteX2807" fmla="*/ 1214075 w 1591811"/>
              <a:gd name="connsiteY2807" fmla="*/ 1160310 h 1214836"/>
              <a:gd name="connsiteX2808" fmla="*/ 1215133 w 1591811"/>
              <a:gd name="connsiteY2808" fmla="*/ 1160424 h 1214836"/>
              <a:gd name="connsiteX2809" fmla="*/ 1217236 w 1591811"/>
              <a:gd name="connsiteY2809" fmla="*/ 1160326 h 1214836"/>
              <a:gd name="connsiteX2810" fmla="*/ 1218778 w 1591811"/>
              <a:gd name="connsiteY2810" fmla="*/ 1159803 h 1214836"/>
              <a:gd name="connsiteX2811" fmla="*/ 1220186 w 1591811"/>
              <a:gd name="connsiteY2811" fmla="*/ 1156304 h 1214836"/>
              <a:gd name="connsiteX2812" fmla="*/ 1219702 w 1591811"/>
              <a:gd name="connsiteY2812" fmla="*/ 1153132 h 1214836"/>
              <a:gd name="connsiteX2813" fmla="*/ 1220267 w 1591811"/>
              <a:gd name="connsiteY2813" fmla="*/ 1150221 h 1214836"/>
              <a:gd name="connsiteX2814" fmla="*/ 1221742 w 1591811"/>
              <a:gd name="connsiteY2814" fmla="*/ 1148488 h 1214836"/>
              <a:gd name="connsiteX2815" fmla="*/ 1223986 w 1591811"/>
              <a:gd name="connsiteY2815" fmla="*/ 1148177 h 1214836"/>
              <a:gd name="connsiteX2816" fmla="*/ 1226093 w 1591811"/>
              <a:gd name="connsiteY2816" fmla="*/ 1145446 h 1214836"/>
              <a:gd name="connsiteX2817" fmla="*/ 1227218 w 1591811"/>
              <a:gd name="connsiteY2817" fmla="*/ 1142945 h 1214836"/>
              <a:gd name="connsiteX2818" fmla="*/ 1229462 w 1591811"/>
              <a:gd name="connsiteY2818" fmla="*/ 1142421 h 1214836"/>
              <a:gd name="connsiteX2819" fmla="*/ 1231143 w 1591811"/>
              <a:gd name="connsiteY2819" fmla="*/ 1143239 h 1214836"/>
              <a:gd name="connsiteX2820" fmla="*/ 1232748 w 1591811"/>
              <a:gd name="connsiteY2820" fmla="*/ 1147033 h 1214836"/>
              <a:gd name="connsiteX2821" fmla="*/ 1234076 w 1591811"/>
              <a:gd name="connsiteY2821" fmla="*/ 1148504 h 1214836"/>
              <a:gd name="connsiteX2822" fmla="*/ 1236949 w 1591811"/>
              <a:gd name="connsiteY2822" fmla="*/ 1148668 h 1214836"/>
              <a:gd name="connsiteX2823" fmla="*/ 1239683 w 1591811"/>
              <a:gd name="connsiteY2823" fmla="*/ 1148341 h 1214836"/>
              <a:gd name="connsiteX2824" fmla="*/ 1241928 w 1591811"/>
              <a:gd name="connsiteY2824" fmla="*/ 1147310 h 1214836"/>
              <a:gd name="connsiteX2825" fmla="*/ 1242979 w 1591811"/>
              <a:gd name="connsiteY2825" fmla="*/ 1147441 h 1214836"/>
              <a:gd name="connsiteX2826" fmla="*/ 1243468 w 1591811"/>
              <a:gd name="connsiteY2826" fmla="*/ 1147850 h 1214836"/>
              <a:gd name="connsiteX2827" fmla="*/ 1244377 w 1591811"/>
              <a:gd name="connsiteY2827" fmla="*/ 1149256 h 1214836"/>
              <a:gd name="connsiteX2828" fmla="*/ 1245493 w 1591811"/>
              <a:gd name="connsiteY2828" fmla="*/ 1152363 h 1214836"/>
              <a:gd name="connsiteX2829" fmla="*/ 1245569 w 1591811"/>
              <a:gd name="connsiteY2829" fmla="*/ 1154734 h 1214836"/>
              <a:gd name="connsiteX2830" fmla="*/ 1247074 w 1591811"/>
              <a:gd name="connsiteY2830" fmla="*/ 1154391 h 1214836"/>
              <a:gd name="connsiteX2831" fmla="*/ 1249023 w 1591811"/>
              <a:gd name="connsiteY2831" fmla="*/ 1153933 h 1214836"/>
              <a:gd name="connsiteX2832" fmla="*/ 1250259 w 1591811"/>
              <a:gd name="connsiteY2832" fmla="*/ 1151022 h 1214836"/>
              <a:gd name="connsiteX2833" fmla="*/ 1251992 w 1591811"/>
              <a:gd name="connsiteY2833" fmla="*/ 1148684 h 1214836"/>
              <a:gd name="connsiteX2834" fmla="*/ 1252203 w 1591811"/>
              <a:gd name="connsiteY2834" fmla="*/ 1148390 h 1214836"/>
              <a:gd name="connsiteX2835" fmla="*/ 1252228 w 1591811"/>
              <a:gd name="connsiteY2835" fmla="*/ 1148014 h 1214836"/>
              <a:gd name="connsiteX2836" fmla="*/ 1252177 w 1591811"/>
              <a:gd name="connsiteY2836" fmla="*/ 1146133 h 1214836"/>
              <a:gd name="connsiteX2837" fmla="*/ 1252612 w 1591811"/>
              <a:gd name="connsiteY2837" fmla="*/ 1144825 h 1214836"/>
              <a:gd name="connsiteX2838" fmla="*/ 1253171 w 1591811"/>
              <a:gd name="connsiteY2838" fmla="*/ 1144220 h 1214836"/>
              <a:gd name="connsiteX2839" fmla="*/ 1253353 w 1591811"/>
              <a:gd name="connsiteY2839" fmla="*/ 1144024 h 1214836"/>
              <a:gd name="connsiteX2840" fmla="*/ 1253760 w 1591811"/>
              <a:gd name="connsiteY2840" fmla="*/ 1144007 h 1214836"/>
              <a:gd name="connsiteX2841" fmla="*/ 1254461 w 1591811"/>
              <a:gd name="connsiteY2841" fmla="*/ 1143958 h 1214836"/>
              <a:gd name="connsiteX2842" fmla="*/ 1254342 w 1591811"/>
              <a:gd name="connsiteY2842" fmla="*/ 1142471 h 1214836"/>
              <a:gd name="connsiteX2843" fmla="*/ 1255212 w 1591811"/>
              <a:gd name="connsiteY2843" fmla="*/ 1142078 h 1214836"/>
              <a:gd name="connsiteX2844" fmla="*/ 1255656 w 1591811"/>
              <a:gd name="connsiteY2844" fmla="*/ 1141866 h 1214836"/>
              <a:gd name="connsiteX2845" fmla="*/ 1255820 w 1591811"/>
              <a:gd name="connsiteY2845" fmla="*/ 1141800 h 1214836"/>
              <a:gd name="connsiteX2846" fmla="*/ 1256809 w 1591811"/>
              <a:gd name="connsiteY2846" fmla="*/ 1139756 h 1214836"/>
              <a:gd name="connsiteX2847" fmla="*/ 1258227 w 1591811"/>
              <a:gd name="connsiteY2847" fmla="*/ 1139691 h 1214836"/>
              <a:gd name="connsiteX2848" fmla="*/ 1258363 w 1591811"/>
              <a:gd name="connsiteY2848" fmla="*/ 1139119 h 1214836"/>
              <a:gd name="connsiteX2849" fmla="*/ 1259095 w 1591811"/>
              <a:gd name="connsiteY2849" fmla="*/ 1136094 h 1214836"/>
              <a:gd name="connsiteX2850" fmla="*/ 1260209 w 1591811"/>
              <a:gd name="connsiteY2850" fmla="*/ 1133494 h 1214836"/>
              <a:gd name="connsiteX2851" fmla="*/ 1261206 w 1591811"/>
              <a:gd name="connsiteY2851" fmla="*/ 1133788 h 1214836"/>
              <a:gd name="connsiteX2852" fmla="*/ 1261500 w 1591811"/>
              <a:gd name="connsiteY2852" fmla="*/ 1133870 h 1214836"/>
              <a:gd name="connsiteX2853" fmla="*/ 1261873 w 1591811"/>
              <a:gd name="connsiteY2853" fmla="*/ 1132872 h 1214836"/>
              <a:gd name="connsiteX2854" fmla="*/ 1261803 w 1591811"/>
              <a:gd name="connsiteY2854" fmla="*/ 1132643 h 1214836"/>
              <a:gd name="connsiteX2855" fmla="*/ 1261738 w 1591811"/>
              <a:gd name="connsiteY2855" fmla="*/ 1132431 h 1214836"/>
              <a:gd name="connsiteX2856" fmla="*/ 1261321 w 1591811"/>
              <a:gd name="connsiteY2856" fmla="*/ 1131074 h 1214836"/>
              <a:gd name="connsiteX2857" fmla="*/ 1261487 w 1591811"/>
              <a:gd name="connsiteY2857" fmla="*/ 1131074 h 1214836"/>
              <a:gd name="connsiteX2858" fmla="*/ 1262307 w 1591811"/>
              <a:gd name="connsiteY2858" fmla="*/ 1131008 h 1214836"/>
              <a:gd name="connsiteX2859" fmla="*/ 1262555 w 1591811"/>
              <a:gd name="connsiteY2859" fmla="*/ 1129782 h 1214836"/>
              <a:gd name="connsiteX2860" fmla="*/ 1262262 w 1591811"/>
              <a:gd name="connsiteY2860" fmla="*/ 1128817 h 1214836"/>
              <a:gd name="connsiteX2861" fmla="*/ 1262208 w 1591811"/>
              <a:gd name="connsiteY2861" fmla="*/ 1128637 h 1214836"/>
              <a:gd name="connsiteX2862" fmla="*/ 1262006 w 1591811"/>
              <a:gd name="connsiteY2862" fmla="*/ 1127983 h 1214836"/>
              <a:gd name="connsiteX2863" fmla="*/ 1261082 w 1591811"/>
              <a:gd name="connsiteY2863" fmla="*/ 1127297 h 1214836"/>
              <a:gd name="connsiteX2864" fmla="*/ 1261638 w 1591811"/>
              <a:gd name="connsiteY2864" fmla="*/ 1125056 h 1214836"/>
              <a:gd name="connsiteX2865" fmla="*/ 1262838 w 1591811"/>
              <a:gd name="connsiteY2865" fmla="*/ 1124141 h 1214836"/>
              <a:gd name="connsiteX2866" fmla="*/ 1263492 w 1591811"/>
              <a:gd name="connsiteY2866" fmla="*/ 1123634 h 1214836"/>
              <a:gd name="connsiteX2867" fmla="*/ 1263567 w 1591811"/>
              <a:gd name="connsiteY2867" fmla="*/ 1123454 h 1214836"/>
              <a:gd name="connsiteX2868" fmla="*/ 1263776 w 1591811"/>
              <a:gd name="connsiteY2868" fmla="*/ 1122947 h 1214836"/>
              <a:gd name="connsiteX2869" fmla="*/ 1263247 w 1591811"/>
              <a:gd name="connsiteY2869" fmla="*/ 1121966 h 1214836"/>
              <a:gd name="connsiteX2870" fmla="*/ 1264357 w 1591811"/>
              <a:gd name="connsiteY2870" fmla="*/ 1120609 h 1214836"/>
              <a:gd name="connsiteX2871" fmla="*/ 1264200 w 1591811"/>
              <a:gd name="connsiteY2871" fmla="*/ 1120200 h 1214836"/>
              <a:gd name="connsiteX2872" fmla="*/ 1263929 w 1591811"/>
              <a:gd name="connsiteY2872" fmla="*/ 1119481 h 1214836"/>
              <a:gd name="connsiteX2873" fmla="*/ 1264336 w 1591811"/>
              <a:gd name="connsiteY2873" fmla="*/ 1118074 h 1214836"/>
              <a:gd name="connsiteX2874" fmla="*/ 1264432 w 1591811"/>
              <a:gd name="connsiteY2874" fmla="*/ 1117731 h 1214836"/>
              <a:gd name="connsiteX2875" fmla="*/ 1265104 w 1591811"/>
              <a:gd name="connsiteY2875" fmla="*/ 1115393 h 1214836"/>
              <a:gd name="connsiteX2876" fmla="*/ 1264120 w 1591811"/>
              <a:gd name="connsiteY2876" fmla="*/ 1113725 h 1214836"/>
              <a:gd name="connsiteX2877" fmla="*/ 1264465 w 1591811"/>
              <a:gd name="connsiteY2877" fmla="*/ 1113136 h 1214836"/>
              <a:gd name="connsiteX2878" fmla="*/ 1264740 w 1591811"/>
              <a:gd name="connsiteY2878" fmla="*/ 1112662 h 1214836"/>
              <a:gd name="connsiteX2879" fmla="*/ 1263940 w 1591811"/>
              <a:gd name="connsiteY2879" fmla="*/ 1111730 h 1214836"/>
              <a:gd name="connsiteX2880" fmla="*/ 1263819 w 1591811"/>
              <a:gd name="connsiteY2880" fmla="*/ 1110128 h 1214836"/>
              <a:gd name="connsiteX2881" fmla="*/ 1264388 w 1591811"/>
              <a:gd name="connsiteY2881" fmla="*/ 1109425 h 1214836"/>
              <a:gd name="connsiteX2882" fmla="*/ 1264869 w 1591811"/>
              <a:gd name="connsiteY2882" fmla="*/ 1108820 h 1214836"/>
              <a:gd name="connsiteX2883" fmla="*/ 1265045 w 1591811"/>
              <a:gd name="connsiteY2883" fmla="*/ 1108313 h 1214836"/>
              <a:gd name="connsiteX2884" fmla="*/ 1265300 w 1591811"/>
              <a:gd name="connsiteY2884" fmla="*/ 1107593 h 1214836"/>
              <a:gd name="connsiteX2885" fmla="*/ 1266290 w 1591811"/>
              <a:gd name="connsiteY2885" fmla="*/ 1106907 h 1214836"/>
              <a:gd name="connsiteX2886" fmla="*/ 1267766 w 1591811"/>
              <a:gd name="connsiteY2886" fmla="*/ 1106661 h 1214836"/>
              <a:gd name="connsiteX2887" fmla="*/ 1268018 w 1591811"/>
              <a:gd name="connsiteY2887" fmla="*/ 1105615 h 1214836"/>
              <a:gd name="connsiteX2888" fmla="*/ 1268141 w 1591811"/>
              <a:gd name="connsiteY2888" fmla="*/ 1105108 h 1214836"/>
              <a:gd name="connsiteX2889" fmla="*/ 1268589 w 1591811"/>
              <a:gd name="connsiteY2889" fmla="*/ 1105141 h 1214836"/>
              <a:gd name="connsiteX2890" fmla="*/ 1269207 w 1591811"/>
              <a:gd name="connsiteY2890" fmla="*/ 1105157 h 1214836"/>
              <a:gd name="connsiteX2891" fmla="*/ 1269990 w 1591811"/>
              <a:gd name="connsiteY2891" fmla="*/ 1104241 h 1214836"/>
              <a:gd name="connsiteX2892" fmla="*/ 1270374 w 1591811"/>
              <a:gd name="connsiteY2892" fmla="*/ 1104290 h 1214836"/>
              <a:gd name="connsiteX2893" fmla="*/ 1270606 w 1591811"/>
              <a:gd name="connsiteY2893" fmla="*/ 1104307 h 1214836"/>
              <a:gd name="connsiteX2894" fmla="*/ 1270834 w 1591811"/>
              <a:gd name="connsiteY2894" fmla="*/ 1104012 h 1214836"/>
              <a:gd name="connsiteX2895" fmla="*/ 1271841 w 1591811"/>
              <a:gd name="connsiteY2895" fmla="*/ 1102704 h 1214836"/>
              <a:gd name="connsiteX2896" fmla="*/ 1273010 w 1591811"/>
              <a:gd name="connsiteY2896" fmla="*/ 1102394 h 1214836"/>
              <a:gd name="connsiteX2897" fmla="*/ 1274061 w 1591811"/>
              <a:gd name="connsiteY2897" fmla="*/ 1100284 h 1214836"/>
              <a:gd name="connsiteX2898" fmla="*/ 1274178 w 1591811"/>
              <a:gd name="connsiteY2898" fmla="*/ 1100186 h 1214836"/>
              <a:gd name="connsiteX2899" fmla="*/ 1275047 w 1591811"/>
              <a:gd name="connsiteY2899" fmla="*/ 1099418 h 1214836"/>
              <a:gd name="connsiteX2900" fmla="*/ 1276174 w 1591811"/>
              <a:gd name="connsiteY2900" fmla="*/ 1099238 h 1214836"/>
              <a:gd name="connsiteX2901" fmla="*/ 1276287 w 1591811"/>
              <a:gd name="connsiteY2901" fmla="*/ 1099123 h 1214836"/>
              <a:gd name="connsiteX2902" fmla="*/ 1276447 w 1591811"/>
              <a:gd name="connsiteY2902" fmla="*/ 1098845 h 1214836"/>
              <a:gd name="connsiteX2903" fmla="*/ 1276681 w 1591811"/>
              <a:gd name="connsiteY2903" fmla="*/ 1098453 h 1214836"/>
              <a:gd name="connsiteX2904" fmla="*/ 1276813 w 1591811"/>
              <a:gd name="connsiteY2904" fmla="*/ 1098126 h 1214836"/>
              <a:gd name="connsiteX2905" fmla="*/ 1276699 w 1591811"/>
              <a:gd name="connsiteY2905" fmla="*/ 1097864 h 1214836"/>
              <a:gd name="connsiteX2906" fmla="*/ 1276223 w 1591811"/>
              <a:gd name="connsiteY2906" fmla="*/ 1096752 h 1214836"/>
              <a:gd name="connsiteX2907" fmla="*/ 1276490 w 1591811"/>
              <a:gd name="connsiteY2907" fmla="*/ 1096213 h 1214836"/>
              <a:gd name="connsiteX2908" fmla="*/ 1276575 w 1591811"/>
              <a:gd name="connsiteY2908" fmla="*/ 1096049 h 1214836"/>
              <a:gd name="connsiteX2909" fmla="*/ 1280782 w 1591811"/>
              <a:gd name="connsiteY2909" fmla="*/ 1095886 h 1214836"/>
              <a:gd name="connsiteX2910" fmla="*/ 1283006 w 1591811"/>
              <a:gd name="connsiteY2910" fmla="*/ 1093351 h 1214836"/>
              <a:gd name="connsiteX2911" fmla="*/ 1284974 w 1591811"/>
              <a:gd name="connsiteY2911" fmla="*/ 1093662 h 1214836"/>
              <a:gd name="connsiteX2912" fmla="*/ 1288607 w 1591811"/>
              <a:gd name="connsiteY2912" fmla="*/ 1095412 h 1214836"/>
              <a:gd name="connsiteX2913" fmla="*/ 1288902 w 1591811"/>
              <a:gd name="connsiteY2913" fmla="*/ 1094610 h 1214836"/>
              <a:gd name="connsiteX2914" fmla="*/ 1288975 w 1591811"/>
              <a:gd name="connsiteY2914" fmla="*/ 1094414 h 1214836"/>
              <a:gd name="connsiteX2915" fmla="*/ 1289412 w 1591811"/>
              <a:gd name="connsiteY2915" fmla="*/ 1093237 h 1214836"/>
              <a:gd name="connsiteX2916" fmla="*/ 1290117 w 1591811"/>
              <a:gd name="connsiteY2916" fmla="*/ 1092485 h 1214836"/>
              <a:gd name="connsiteX2917" fmla="*/ 1290275 w 1591811"/>
              <a:gd name="connsiteY2917" fmla="*/ 1092305 h 1214836"/>
              <a:gd name="connsiteX2918" fmla="*/ 1291533 w 1591811"/>
              <a:gd name="connsiteY2918" fmla="*/ 1092272 h 1214836"/>
              <a:gd name="connsiteX2919" fmla="*/ 1292766 w 1591811"/>
              <a:gd name="connsiteY2919" fmla="*/ 1092239 h 1214836"/>
              <a:gd name="connsiteX2920" fmla="*/ 1293830 w 1591811"/>
              <a:gd name="connsiteY2920" fmla="*/ 1087596 h 1214836"/>
              <a:gd name="connsiteX2921" fmla="*/ 1295334 w 1591811"/>
              <a:gd name="connsiteY2921" fmla="*/ 1086925 h 1214836"/>
              <a:gd name="connsiteX2922" fmla="*/ 1297185 w 1591811"/>
              <a:gd name="connsiteY2922" fmla="*/ 1085127 h 1214836"/>
              <a:gd name="connsiteX2923" fmla="*/ 1300603 w 1591811"/>
              <a:gd name="connsiteY2923" fmla="*/ 1083590 h 1214836"/>
              <a:gd name="connsiteX2924" fmla="*/ 1301007 w 1591811"/>
              <a:gd name="connsiteY2924" fmla="*/ 1083393 h 1214836"/>
              <a:gd name="connsiteX2925" fmla="*/ 1305057 w 1591811"/>
              <a:gd name="connsiteY2925" fmla="*/ 1084064 h 1214836"/>
              <a:gd name="connsiteX2926" fmla="*/ 1305873 w 1591811"/>
              <a:gd name="connsiteY2926" fmla="*/ 1084195 h 1214836"/>
              <a:gd name="connsiteX2927" fmla="*/ 1306743 w 1591811"/>
              <a:gd name="connsiteY2927" fmla="*/ 1084407 h 1214836"/>
              <a:gd name="connsiteX2928" fmla="*/ 1308828 w 1591811"/>
              <a:gd name="connsiteY2928" fmla="*/ 1084898 h 1214836"/>
              <a:gd name="connsiteX2929" fmla="*/ 1309567 w 1591811"/>
              <a:gd name="connsiteY2929" fmla="*/ 1085388 h 1214836"/>
              <a:gd name="connsiteX2930" fmla="*/ 1310798 w 1591811"/>
              <a:gd name="connsiteY2930" fmla="*/ 1085274 h 1214836"/>
              <a:gd name="connsiteX2931" fmla="*/ 1317763 w 1591811"/>
              <a:gd name="connsiteY2931" fmla="*/ 1082298 h 1214836"/>
              <a:gd name="connsiteX2932" fmla="*/ 1318689 w 1591811"/>
              <a:gd name="connsiteY2932" fmla="*/ 1081497 h 1214836"/>
              <a:gd name="connsiteX2933" fmla="*/ 1319430 w 1591811"/>
              <a:gd name="connsiteY2933" fmla="*/ 1080074 h 1214836"/>
              <a:gd name="connsiteX2934" fmla="*/ 1319745 w 1591811"/>
              <a:gd name="connsiteY2934" fmla="*/ 1080107 h 1214836"/>
              <a:gd name="connsiteX2935" fmla="*/ 1319902 w 1591811"/>
              <a:gd name="connsiteY2935" fmla="*/ 1080107 h 1214836"/>
              <a:gd name="connsiteX2936" fmla="*/ 1321093 w 1591811"/>
              <a:gd name="connsiteY2936" fmla="*/ 1080205 h 1214836"/>
              <a:gd name="connsiteX2937" fmla="*/ 1322077 w 1591811"/>
              <a:gd name="connsiteY2937" fmla="*/ 1081693 h 1214836"/>
              <a:gd name="connsiteX2938" fmla="*/ 1323527 w 1591811"/>
              <a:gd name="connsiteY2938" fmla="*/ 1082004 h 1214836"/>
              <a:gd name="connsiteX2939" fmla="*/ 1324261 w 1591811"/>
              <a:gd name="connsiteY2939" fmla="*/ 1082167 h 1214836"/>
              <a:gd name="connsiteX2940" fmla="*/ 1326694 w 1591811"/>
              <a:gd name="connsiteY2940" fmla="*/ 1082690 h 1214836"/>
              <a:gd name="connsiteX2941" fmla="*/ 1327432 w 1591811"/>
              <a:gd name="connsiteY2941" fmla="*/ 1082478 h 1214836"/>
              <a:gd name="connsiteX2942" fmla="*/ 1329283 w 1591811"/>
              <a:gd name="connsiteY2942" fmla="*/ 1081954 h 1214836"/>
              <a:gd name="connsiteX2943" fmla="*/ 1331315 w 1591811"/>
              <a:gd name="connsiteY2943" fmla="*/ 1082821 h 1214836"/>
              <a:gd name="connsiteX2944" fmla="*/ 1332792 w 1591811"/>
              <a:gd name="connsiteY2944" fmla="*/ 1084489 h 1214836"/>
              <a:gd name="connsiteX2945" fmla="*/ 1334421 w 1591811"/>
              <a:gd name="connsiteY2945" fmla="*/ 1084391 h 1214836"/>
              <a:gd name="connsiteX2946" fmla="*/ 1336106 w 1591811"/>
              <a:gd name="connsiteY2946" fmla="*/ 1084276 h 1214836"/>
              <a:gd name="connsiteX2947" fmla="*/ 1337535 w 1591811"/>
              <a:gd name="connsiteY2947" fmla="*/ 1084195 h 1214836"/>
              <a:gd name="connsiteX2948" fmla="*/ 1338271 w 1591811"/>
              <a:gd name="connsiteY2948" fmla="*/ 1086860 h 1214836"/>
              <a:gd name="connsiteX2949" fmla="*/ 1339071 w 1591811"/>
              <a:gd name="connsiteY2949" fmla="*/ 1087350 h 1214836"/>
              <a:gd name="connsiteX2950" fmla="*/ 1340055 w 1591811"/>
              <a:gd name="connsiteY2950" fmla="*/ 1089084 h 1214836"/>
              <a:gd name="connsiteX2951" fmla="*/ 1339869 w 1591811"/>
              <a:gd name="connsiteY2951" fmla="*/ 1090146 h 1214836"/>
              <a:gd name="connsiteX2952" fmla="*/ 1341468 w 1591811"/>
              <a:gd name="connsiteY2952" fmla="*/ 1091814 h 1214836"/>
              <a:gd name="connsiteX2953" fmla="*/ 1341589 w 1591811"/>
              <a:gd name="connsiteY2953" fmla="*/ 1093188 h 1214836"/>
              <a:gd name="connsiteX2954" fmla="*/ 1340848 w 1591811"/>
              <a:gd name="connsiteY2954" fmla="*/ 1095477 h 1214836"/>
              <a:gd name="connsiteX2955" fmla="*/ 1341456 w 1591811"/>
              <a:gd name="connsiteY2955" fmla="*/ 1096900 h 1214836"/>
              <a:gd name="connsiteX2956" fmla="*/ 1342447 w 1591811"/>
              <a:gd name="connsiteY2956" fmla="*/ 1097210 h 1214836"/>
              <a:gd name="connsiteX2957" fmla="*/ 1346267 w 1591811"/>
              <a:gd name="connsiteY2957" fmla="*/ 1096851 h 1214836"/>
              <a:gd name="connsiteX2958" fmla="*/ 1347251 w 1591811"/>
              <a:gd name="connsiteY2958" fmla="*/ 1097783 h 1214836"/>
              <a:gd name="connsiteX2959" fmla="*/ 1346264 w 1591811"/>
              <a:gd name="connsiteY2959" fmla="*/ 1099516 h 1214836"/>
              <a:gd name="connsiteX2960" fmla="*/ 1346632 w 1591811"/>
              <a:gd name="connsiteY2960" fmla="*/ 1100562 h 1214836"/>
              <a:gd name="connsiteX2961" fmla="*/ 1347863 w 1591811"/>
              <a:gd name="connsiteY2961" fmla="*/ 1101625 h 1214836"/>
              <a:gd name="connsiteX2962" fmla="*/ 1347430 w 1591811"/>
              <a:gd name="connsiteY2962" fmla="*/ 1102868 h 1214836"/>
              <a:gd name="connsiteX2963" fmla="*/ 1345580 w 1591811"/>
              <a:gd name="connsiteY2963" fmla="*/ 1104225 h 1214836"/>
              <a:gd name="connsiteX2964" fmla="*/ 1345270 w 1591811"/>
              <a:gd name="connsiteY2964" fmla="*/ 1106203 h 1214836"/>
              <a:gd name="connsiteX2965" fmla="*/ 1344467 w 1591811"/>
              <a:gd name="connsiteY2965" fmla="*/ 1107446 h 1214836"/>
              <a:gd name="connsiteX2966" fmla="*/ 1344652 w 1591811"/>
              <a:gd name="connsiteY2966" fmla="*/ 1108182 h 1214836"/>
              <a:gd name="connsiteX2967" fmla="*/ 1344158 w 1591811"/>
              <a:gd name="connsiteY2967" fmla="*/ 1108999 h 1214836"/>
              <a:gd name="connsiteX2968" fmla="*/ 1343679 w 1591811"/>
              <a:gd name="connsiteY2968" fmla="*/ 1109179 h 1214836"/>
              <a:gd name="connsiteX2969" fmla="*/ 1342555 w 1591811"/>
              <a:gd name="connsiteY2969" fmla="*/ 1109621 h 1214836"/>
              <a:gd name="connsiteX2970" fmla="*/ 1342061 w 1591811"/>
              <a:gd name="connsiteY2970" fmla="*/ 1110487 h 1214836"/>
              <a:gd name="connsiteX2971" fmla="*/ 1342119 w 1591811"/>
              <a:gd name="connsiteY2971" fmla="*/ 1113087 h 1214836"/>
              <a:gd name="connsiteX2972" fmla="*/ 1342549 w 1591811"/>
              <a:gd name="connsiteY2972" fmla="*/ 1114510 h 1214836"/>
              <a:gd name="connsiteX2973" fmla="*/ 1343164 w 1591811"/>
              <a:gd name="connsiteY2973" fmla="*/ 1115066 h 1214836"/>
              <a:gd name="connsiteX2974" fmla="*/ 1346674 w 1591811"/>
              <a:gd name="connsiteY2974" fmla="*/ 1115883 h 1214836"/>
              <a:gd name="connsiteX2975" fmla="*/ 1347538 w 1591811"/>
              <a:gd name="connsiteY2975" fmla="*/ 1116685 h 1214836"/>
              <a:gd name="connsiteX2976" fmla="*/ 1348594 w 1591811"/>
              <a:gd name="connsiteY2976" fmla="*/ 1118140 h 1214836"/>
              <a:gd name="connsiteX2977" fmla="*/ 1349259 w 1591811"/>
              <a:gd name="connsiteY2977" fmla="*/ 1119039 h 1214836"/>
              <a:gd name="connsiteX2978" fmla="*/ 1349256 w 1591811"/>
              <a:gd name="connsiteY2978" fmla="*/ 1121034 h 1214836"/>
              <a:gd name="connsiteX2979" fmla="*/ 1352763 w 1591811"/>
              <a:gd name="connsiteY2979" fmla="*/ 1120805 h 1214836"/>
              <a:gd name="connsiteX2980" fmla="*/ 1354371 w 1591811"/>
              <a:gd name="connsiteY2980" fmla="*/ 1119317 h 1214836"/>
              <a:gd name="connsiteX2981" fmla="*/ 1358071 w 1591811"/>
              <a:gd name="connsiteY2981" fmla="*/ 1115753 h 1214836"/>
              <a:gd name="connsiteX2982" fmla="*/ 1360154 w 1591811"/>
              <a:gd name="connsiteY2982" fmla="*/ 1114493 h 1214836"/>
              <a:gd name="connsiteX2983" fmla="*/ 1365449 w 1591811"/>
              <a:gd name="connsiteY2983" fmla="*/ 1117927 h 1214836"/>
              <a:gd name="connsiteX2984" fmla="*/ 1369012 w 1591811"/>
              <a:gd name="connsiteY2984" fmla="*/ 1115916 h 1214836"/>
              <a:gd name="connsiteX2985" fmla="*/ 1369414 w 1591811"/>
              <a:gd name="connsiteY2985" fmla="*/ 1112090 h 1214836"/>
              <a:gd name="connsiteX2986" fmla="*/ 1370643 w 1591811"/>
              <a:gd name="connsiteY2986" fmla="*/ 1111387 h 1214836"/>
              <a:gd name="connsiteX2987" fmla="*/ 1374157 w 1591811"/>
              <a:gd name="connsiteY2987" fmla="*/ 1109147 h 1214836"/>
              <a:gd name="connsiteX2988" fmla="*/ 1377150 w 1591811"/>
              <a:gd name="connsiteY2988" fmla="*/ 1106890 h 1214836"/>
              <a:gd name="connsiteX2989" fmla="*/ 1377522 w 1591811"/>
              <a:gd name="connsiteY2989" fmla="*/ 1105141 h 1214836"/>
              <a:gd name="connsiteX2990" fmla="*/ 1377563 w 1591811"/>
              <a:gd name="connsiteY2990" fmla="*/ 1102181 h 1214836"/>
              <a:gd name="connsiteX2991" fmla="*/ 1376888 w 1591811"/>
              <a:gd name="connsiteY2991" fmla="*/ 1100791 h 1214836"/>
              <a:gd name="connsiteX2992" fmla="*/ 1377101 w 1591811"/>
              <a:gd name="connsiteY2992" fmla="*/ 1097995 h 1214836"/>
              <a:gd name="connsiteX2993" fmla="*/ 1379386 w 1591811"/>
              <a:gd name="connsiteY2993" fmla="*/ 1096442 h 1214836"/>
              <a:gd name="connsiteX2994" fmla="*/ 1382909 w 1591811"/>
              <a:gd name="connsiteY2994" fmla="*/ 1093662 h 1214836"/>
              <a:gd name="connsiteX2995" fmla="*/ 1383811 w 1591811"/>
              <a:gd name="connsiteY2995" fmla="*/ 1091406 h 1214836"/>
              <a:gd name="connsiteX2996" fmla="*/ 1383852 w 1591811"/>
              <a:gd name="connsiteY2996" fmla="*/ 1088446 h 1214836"/>
              <a:gd name="connsiteX2997" fmla="*/ 1386529 w 1591811"/>
              <a:gd name="connsiteY2997" fmla="*/ 1083917 h 1214836"/>
              <a:gd name="connsiteX2998" fmla="*/ 1388653 w 1591811"/>
              <a:gd name="connsiteY2998" fmla="*/ 1081497 h 1214836"/>
              <a:gd name="connsiteX2999" fmla="*/ 1390600 w 1591811"/>
              <a:gd name="connsiteY2999" fmla="*/ 1079240 h 1214836"/>
              <a:gd name="connsiteX3000" fmla="*/ 1391326 w 1591811"/>
              <a:gd name="connsiteY3000" fmla="*/ 1077147 h 1214836"/>
              <a:gd name="connsiteX3001" fmla="*/ 1389107 w 1591811"/>
              <a:gd name="connsiteY3001" fmla="*/ 1074005 h 1214836"/>
              <a:gd name="connsiteX3002" fmla="*/ 1387371 w 1591811"/>
              <a:gd name="connsiteY3002" fmla="*/ 1073650 h 1214836"/>
              <a:gd name="connsiteX3003" fmla="*/ 1384240 w 1591811"/>
              <a:gd name="connsiteY3003" fmla="*/ 1073463 h 1214836"/>
              <a:gd name="connsiteX3004" fmla="*/ 1381618 w 1591811"/>
              <a:gd name="connsiteY3004" fmla="*/ 1074150 h 1214836"/>
              <a:gd name="connsiteX3005" fmla="*/ 1379354 w 1591811"/>
              <a:gd name="connsiteY3005" fmla="*/ 1074142 h 1214836"/>
              <a:gd name="connsiteX3006" fmla="*/ 1375184 w 1591811"/>
              <a:gd name="connsiteY3006" fmla="*/ 1074686 h 1214836"/>
              <a:gd name="connsiteX3007" fmla="*/ 1379439 w 1591811"/>
              <a:gd name="connsiteY3007" fmla="*/ 1070041 h 1214836"/>
              <a:gd name="connsiteX3008" fmla="*/ 1379316 w 1591811"/>
              <a:gd name="connsiteY3008" fmla="*/ 1069173 h 1214836"/>
              <a:gd name="connsiteX3009" fmla="*/ 1377593 w 1591811"/>
              <a:gd name="connsiteY3009" fmla="*/ 1068365 h 1214836"/>
              <a:gd name="connsiteX3010" fmla="*/ 1376301 w 1591811"/>
              <a:gd name="connsiteY3010" fmla="*/ 1066753 h 1214836"/>
              <a:gd name="connsiteX3011" fmla="*/ 1375933 w 1591811"/>
              <a:gd name="connsiteY3011" fmla="*/ 1065078 h 1214836"/>
              <a:gd name="connsiteX3012" fmla="*/ 1376133 w 1591811"/>
              <a:gd name="connsiteY3012" fmla="*/ 1064159 h 1214836"/>
              <a:gd name="connsiteX3013" fmla="*/ 1376675 w 1591811"/>
              <a:gd name="connsiteY3013" fmla="*/ 1061671 h 1214836"/>
              <a:gd name="connsiteX3014" fmla="*/ 1377787 w 1591811"/>
              <a:gd name="connsiteY3014" fmla="*/ 1059563 h 1214836"/>
              <a:gd name="connsiteX3015" fmla="*/ 1377974 w 1591811"/>
              <a:gd name="connsiteY3015" fmla="*/ 1057209 h 1214836"/>
              <a:gd name="connsiteX3016" fmla="*/ 1378775 w 1591811"/>
              <a:gd name="connsiteY3016" fmla="*/ 1056218 h 1214836"/>
              <a:gd name="connsiteX3017" fmla="*/ 1380564 w 1591811"/>
              <a:gd name="connsiteY3017" fmla="*/ 1055042 h 1214836"/>
              <a:gd name="connsiteX3018" fmla="*/ 1380134 w 1591811"/>
              <a:gd name="connsiteY3018" fmla="*/ 1053863 h 1214836"/>
              <a:gd name="connsiteX3019" fmla="*/ 1381121 w 1591811"/>
              <a:gd name="connsiteY3019" fmla="*/ 1051571 h 1214836"/>
              <a:gd name="connsiteX3020" fmla="*/ 1380959 w 1591811"/>
              <a:gd name="connsiteY3020" fmla="*/ 1051199 h 1214836"/>
              <a:gd name="connsiteX3021" fmla="*/ 1380722 w 1591811"/>
              <a:gd name="connsiteY3021" fmla="*/ 1050652 h 1214836"/>
              <a:gd name="connsiteX3022" fmla="*/ 1380261 w 1591811"/>
              <a:gd name="connsiteY3022" fmla="*/ 1049587 h 1214836"/>
              <a:gd name="connsiteX3023" fmla="*/ 1379707 w 1591811"/>
              <a:gd name="connsiteY3023" fmla="*/ 1050083 h 1214836"/>
              <a:gd name="connsiteX3024" fmla="*/ 1379324 w 1591811"/>
              <a:gd name="connsiteY3024" fmla="*/ 1049638 h 1214836"/>
              <a:gd name="connsiteX3025" fmla="*/ 1378387 w 1591811"/>
              <a:gd name="connsiteY3025" fmla="*/ 1048616 h 1214836"/>
              <a:gd name="connsiteX3026" fmla="*/ 1377612 w 1591811"/>
              <a:gd name="connsiteY3026" fmla="*/ 1048282 h 1214836"/>
              <a:gd name="connsiteX3027" fmla="*/ 1374043 w 1591811"/>
              <a:gd name="connsiteY3027" fmla="*/ 1048341 h 1214836"/>
              <a:gd name="connsiteX3028" fmla="*/ 1372503 w 1591811"/>
              <a:gd name="connsiteY3028" fmla="*/ 1047038 h 1214836"/>
              <a:gd name="connsiteX3029" fmla="*/ 1371028 w 1591811"/>
              <a:gd name="connsiteY3029" fmla="*/ 1044245 h 1214836"/>
              <a:gd name="connsiteX3030" fmla="*/ 1368320 w 1591811"/>
              <a:gd name="connsiteY3030" fmla="*/ 1042509 h 1214836"/>
              <a:gd name="connsiteX3031" fmla="*/ 1366822 w 1591811"/>
              <a:gd name="connsiteY3031" fmla="*/ 1040040 h 121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</a:cxnLst>
            <a:rect l="l" t="t" r="r" b="b"/>
            <a:pathLst>
              <a:path w="1591811" h="1214836">
                <a:moveTo>
                  <a:pt x="1366822" y="1040040"/>
                </a:moveTo>
                <a:lnTo>
                  <a:pt x="1366572" y="1039626"/>
                </a:lnTo>
                <a:lnTo>
                  <a:pt x="1366475" y="1039467"/>
                </a:lnTo>
                <a:lnTo>
                  <a:pt x="1366449" y="1039323"/>
                </a:lnTo>
                <a:lnTo>
                  <a:pt x="1366230" y="1038105"/>
                </a:lnTo>
                <a:lnTo>
                  <a:pt x="1366018" y="1038091"/>
                </a:lnTo>
                <a:lnTo>
                  <a:pt x="1365306" y="1038043"/>
                </a:lnTo>
                <a:lnTo>
                  <a:pt x="1363401" y="1034879"/>
                </a:lnTo>
                <a:lnTo>
                  <a:pt x="1363403" y="1034438"/>
                </a:lnTo>
                <a:lnTo>
                  <a:pt x="1363403" y="1033887"/>
                </a:lnTo>
                <a:lnTo>
                  <a:pt x="1363699" y="1033612"/>
                </a:lnTo>
                <a:lnTo>
                  <a:pt x="1363993" y="1033337"/>
                </a:lnTo>
                <a:lnTo>
                  <a:pt x="1364204" y="1033144"/>
                </a:lnTo>
                <a:lnTo>
                  <a:pt x="1364177" y="1032708"/>
                </a:lnTo>
                <a:lnTo>
                  <a:pt x="1364023" y="1030293"/>
                </a:lnTo>
                <a:lnTo>
                  <a:pt x="1363307" y="1028460"/>
                </a:lnTo>
                <a:lnTo>
                  <a:pt x="1363104" y="1027943"/>
                </a:lnTo>
                <a:lnTo>
                  <a:pt x="1362344" y="1028062"/>
                </a:lnTo>
                <a:lnTo>
                  <a:pt x="1361992" y="1028121"/>
                </a:lnTo>
                <a:lnTo>
                  <a:pt x="1361315" y="1027748"/>
                </a:lnTo>
                <a:lnTo>
                  <a:pt x="1361008" y="1026942"/>
                </a:lnTo>
                <a:lnTo>
                  <a:pt x="1361058" y="1026772"/>
                </a:lnTo>
                <a:lnTo>
                  <a:pt x="1361119" y="1026569"/>
                </a:lnTo>
                <a:lnTo>
                  <a:pt x="1361317" y="1025891"/>
                </a:lnTo>
                <a:lnTo>
                  <a:pt x="1360704" y="1024650"/>
                </a:lnTo>
                <a:lnTo>
                  <a:pt x="1361256" y="1023600"/>
                </a:lnTo>
                <a:lnTo>
                  <a:pt x="1361014" y="1023038"/>
                </a:lnTo>
                <a:lnTo>
                  <a:pt x="1358553" y="1020928"/>
                </a:lnTo>
                <a:lnTo>
                  <a:pt x="1358254" y="1019973"/>
                </a:lnTo>
                <a:lnTo>
                  <a:pt x="1358184" y="1019748"/>
                </a:lnTo>
                <a:lnTo>
                  <a:pt x="1358370" y="1017642"/>
                </a:lnTo>
                <a:lnTo>
                  <a:pt x="1357683" y="1015465"/>
                </a:lnTo>
                <a:lnTo>
                  <a:pt x="1357527" y="1014968"/>
                </a:lnTo>
                <a:lnTo>
                  <a:pt x="1357451" y="1014728"/>
                </a:lnTo>
                <a:lnTo>
                  <a:pt x="1357428" y="1013981"/>
                </a:lnTo>
                <a:lnTo>
                  <a:pt x="1357392" y="1012807"/>
                </a:lnTo>
                <a:lnTo>
                  <a:pt x="1357296" y="1012589"/>
                </a:lnTo>
                <a:lnTo>
                  <a:pt x="1356653" y="1011134"/>
                </a:lnTo>
                <a:lnTo>
                  <a:pt x="1357213" y="1010105"/>
                </a:lnTo>
                <a:lnTo>
                  <a:pt x="1357371" y="1009813"/>
                </a:lnTo>
                <a:lnTo>
                  <a:pt x="1357767" y="1009088"/>
                </a:lnTo>
                <a:lnTo>
                  <a:pt x="1355489" y="1006730"/>
                </a:lnTo>
                <a:lnTo>
                  <a:pt x="1353192" y="1006544"/>
                </a:lnTo>
                <a:lnTo>
                  <a:pt x="1351959" y="1006449"/>
                </a:lnTo>
                <a:lnTo>
                  <a:pt x="1351550" y="1006418"/>
                </a:lnTo>
                <a:lnTo>
                  <a:pt x="1348962" y="1007097"/>
                </a:lnTo>
                <a:lnTo>
                  <a:pt x="1348564" y="1007373"/>
                </a:lnTo>
                <a:lnTo>
                  <a:pt x="1348342" y="1007528"/>
                </a:lnTo>
                <a:lnTo>
                  <a:pt x="1347542" y="1008086"/>
                </a:lnTo>
                <a:lnTo>
                  <a:pt x="1347503" y="1008802"/>
                </a:lnTo>
                <a:lnTo>
                  <a:pt x="1347421" y="1010254"/>
                </a:lnTo>
                <a:lnTo>
                  <a:pt x="1346864" y="1011122"/>
                </a:lnTo>
                <a:lnTo>
                  <a:pt x="1345824" y="1010755"/>
                </a:lnTo>
                <a:lnTo>
                  <a:pt x="1345633" y="1010686"/>
                </a:lnTo>
                <a:lnTo>
                  <a:pt x="1344158" y="1007833"/>
                </a:lnTo>
                <a:lnTo>
                  <a:pt x="1343316" y="1007383"/>
                </a:lnTo>
                <a:lnTo>
                  <a:pt x="1342065" y="1006716"/>
                </a:lnTo>
                <a:lnTo>
                  <a:pt x="1341218" y="1006531"/>
                </a:lnTo>
                <a:lnTo>
                  <a:pt x="1340606" y="1006878"/>
                </a:lnTo>
                <a:lnTo>
                  <a:pt x="1340464" y="1006961"/>
                </a:lnTo>
                <a:lnTo>
                  <a:pt x="1339478" y="1008447"/>
                </a:lnTo>
                <a:lnTo>
                  <a:pt x="1338675" y="1008694"/>
                </a:lnTo>
                <a:lnTo>
                  <a:pt x="1338368" y="1008447"/>
                </a:lnTo>
                <a:lnTo>
                  <a:pt x="1338862" y="1005454"/>
                </a:lnTo>
                <a:lnTo>
                  <a:pt x="1338948" y="1004927"/>
                </a:lnTo>
                <a:lnTo>
                  <a:pt x="1339051" y="1004294"/>
                </a:lnTo>
                <a:lnTo>
                  <a:pt x="1338436" y="1003488"/>
                </a:lnTo>
                <a:lnTo>
                  <a:pt x="1337890" y="1003450"/>
                </a:lnTo>
                <a:lnTo>
                  <a:pt x="1336590" y="1003361"/>
                </a:lnTo>
                <a:lnTo>
                  <a:pt x="1336005" y="1003066"/>
                </a:lnTo>
                <a:lnTo>
                  <a:pt x="1335357" y="1002741"/>
                </a:lnTo>
                <a:lnTo>
                  <a:pt x="1333946" y="1001666"/>
                </a:lnTo>
                <a:lnTo>
                  <a:pt x="1333374" y="1001232"/>
                </a:lnTo>
                <a:lnTo>
                  <a:pt x="1337452" y="999955"/>
                </a:lnTo>
                <a:lnTo>
                  <a:pt x="1342014" y="999093"/>
                </a:lnTo>
                <a:lnTo>
                  <a:pt x="1344452" y="998136"/>
                </a:lnTo>
                <a:lnTo>
                  <a:pt x="1344620" y="998071"/>
                </a:lnTo>
                <a:lnTo>
                  <a:pt x="1345956" y="997546"/>
                </a:lnTo>
                <a:lnTo>
                  <a:pt x="1355563" y="996751"/>
                </a:lnTo>
                <a:lnTo>
                  <a:pt x="1357492" y="995765"/>
                </a:lnTo>
                <a:lnTo>
                  <a:pt x="1358704" y="995146"/>
                </a:lnTo>
                <a:lnTo>
                  <a:pt x="1359780" y="994626"/>
                </a:lnTo>
                <a:lnTo>
                  <a:pt x="1360370" y="994340"/>
                </a:lnTo>
                <a:lnTo>
                  <a:pt x="1363505" y="994153"/>
                </a:lnTo>
                <a:lnTo>
                  <a:pt x="1364433" y="994097"/>
                </a:lnTo>
                <a:lnTo>
                  <a:pt x="1366649" y="994905"/>
                </a:lnTo>
                <a:lnTo>
                  <a:pt x="1367175" y="995687"/>
                </a:lnTo>
                <a:lnTo>
                  <a:pt x="1367818" y="996642"/>
                </a:lnTo>
                <a:lnTo>
                  <a:pt x="1369317" y="997113"/>
                </a:lnTo>
                <a:lnTo>
                  <a:pt x="1369602" y="997201"/>
                </a:lnTo>
                <a:lnTo>
                  <a:pt x="1373727" y="997517"/>
                </a:lnTo>
                <a:lnTo>
                  <a:pt x="1375200" y="998112"/>
                </a:lnTo>
                <a:lnTo>
                  <a:pt x="1375531" y="998244"/>
                </a:lnTo>
                <a:lnTo>
                  <a:pt x="1379512" y="996902"/>
                </a:lnTo>
                <a:lnTo>
                  <a:pt x="1380688" y="995787"/>
                </a:lnTo>
                <a:lnTo>
                  <a:pt x="1380652" y="994912"/>
                </a:lnTo>
                <a:lnTo>
                  <a:pt x="1380567" y="992814"/>
                </a:lnTo>
                <a:lnTo>
                  <a:pt x="1380876" y="991820"/>
                </a:lnTo>
                <a:lnTo>
                  <a:pt x="1382107" y="990893"/>
                </a:lnTo>
                <a:lnTo>
                  <a:pt x="1384509" y="991391"/>
                </a:lnTo>
                <a:lnTo>
                  <a:pt x="1388206" y="990651"/>
                </a:lnTo>
                <a:lnTo>
                  <a:pt x="1393929" y="993259"/>
                </a:lnTo>
                <a:lnTo>
                  <a:pt x="1394225" y="993208"/>
                </a:lnTo>
                <a:lnTo>
                  <a:pt x="1397438" y="992642"/>
                </a:lnTo>
                <a:lnTo>
                  <a:pt x="1400274" y="990104"/>
                </a:lnTo>
                <a:lnTo>
                  <a:pt x="1400869" y="989125"/>
                </a:lnTo>
                <a:lnTo>
                  <a:pt x="1401139" y="988680"/>
                </a:lnTo>
                <a:lnTo>
                  <a:pt x="1401215" y="988456"/>
                </a:lnTo>
                <a:lnTo>
                  <a:pt x="1401348" y="988072"/>
                </a:lnTo>
                <a:lnTo>
                  <a:pt x="1401693" y="987084"/>
                </a:lnTo>
                <a:lnTo>
                  <a:pt x="1401799" y="986777"/>
                </a:lnTo>
                <a:lnTo>
                  <a:pt x="1402064" y="986017"/>
                </a:lnTo>
                <a:lnTo>
                  <a:pt x="1401995" y="984210"/>
                </a:lnTo>
                <a:lnTo>
                  <a:pt x="1401964" y="983386"/>
                </a:lnTo>
                <a:lnTo>
                  <a:pt x="1401964" y="982822"/>
                </a:lnTo>
                <a:lnTo>
                  <a:pt x="1402303" y="982290"/>
                </a:lnTo>
                <a:lnTo>
                  <a:pt x="1403794" y="979945"/>
                </a:lnTo>
                <a:lnTo>
                  <a:pt x="1405522" y="975792"/>
                </a:lnTo>
                <a:lnTo>
                  <a:pt x="1406304" y="974996"/>
                </a:lnTo>
                <a:lnTo>
                  <a:pt x="1407684" y="973590"/>
                </a:lnTo>
                <a:lnTo>
                  <a:pt x="1409774" y="971459"/>
                </a:lnTo>
                <a:lnTo>
                  <a:pt x="1410138" y="970522"/>
                </a:lnTo>
                <a:lnTo>
                  <a:pt x="1410330" y="970033"/>
                </a:lnTo>
                <a:lnTo>
                  <a:pt x="1410231" y="969504"/>
                </a:lnTo>
                <a:lnTo>
                  <a:pt x="1409777" y="967059"/>
                </a:lnTo>
                <a:lnTo>
                  <a:pt x="1410400" y="963599"/>
                </a:lnTo>
                <a:lnTo>
                  <a:pt x="1410542" y="962808"/>
                </a:lnTo>
                <a:lnTo>
                  <a:pt x="1410892" y="960864"/>
                </a:lnTo>
                <a:lnTo>
                  <a:pt x="1411056" y="960115"/>
                </a:lnTo>
                <a:lnTo>
                  <a:pt x="1411118" y="959827"/>
                </a:lnTo>
                <a:lnTo>
                  <a:pt x="1411324" y="958880"/>
                </a:lnTo>
                <a:lnTo>
                  <a:pt x="1412496" y="957516"/>
                </a:lnTo>
                <a:lnTo>
                  <a:pt x="1412663" y="957296"/>
                </a:lnTo>
                <a:lnTo>
                  <a:pt x="1412874" y="957019"/>
                </a:lnTo>
                <a:lnTo>
                  <a:pt x="1413482" y="956218"/>
                </a:lnTo>
                <a:lnTo>
                  <a:pt x="1413595" y="955710"/>
                </a:lnTo>
                <a:lnTo>
                  <a:pt x="1413705" y="955211"/>
                </a:lnTo>
                <a:lnTo>
                  <a:pt x="1414099" y="953429"/>
                </a:lnTo>
                <a:lnTo>
                  <a:pt x="1414959" y="952400"/>
                </a:lnTo>
                <a:lnTo>
                  <a:pt x="1415211" y="952099"/>
                </a:lnTo>
                <a:lnTo>
                  <a:pt x="1415703" y="951511"/>
                </a:lnTo>
                <a:lnTo>
                  <a:pt x="1416633" y="951077"/>
                </a:lnTo>
                <a:lnTo>
                  <a:pt x="1417303" y="950767"/>
                </a:lnTo>
                <a:lnTo>
                  <a:pt x="1420011" y="950521"/>
                </a:lnTo>
                <a:lnTo>
                  <a:pt x="1420605" y="949926"/>
                </a:lnTo>
                <a:lnTo>
                  <a:pt x="1421370" y="949161"/>
                </a:lnTo>
                <a:lnTo>
                  <a:pt x="1424760" y="943585"/>
                </a:lnTo>
                <a:lnTo>
                  <a:pt x="1425008" y="943376"/>
                </a:lnTo>
                <a:lnTo>
                  <a:pt x="1425260" y="943162"/>
                </a:lnTo>
                <a:lnTo>
                  <a:pt x="1427469" y="941293"/>
                </a:lnTo>
                <a:lnTo>
                  <a:pt x="1431040" y="939314"/>
                </a:lnTo>
                <a:lnTo>
                  <a:pt x="1433261" y="936647"/>
                </a:lnTo>
                <a:lnTo>
                  <a:pt x="1433712" y="936104"/>
                </a:lnTo>
                <a:lnTo>
                  <a:pt x="1434186" y="935535"/>
                </a:lnTo>
                <a:lnTo>
                  <a:pt x="1434613" y="934334"/>
                </a:lnTo>
                <a:lnTo>
                  <a:pt x="1434701" y="934084"/>
                </a:lnTo>
                <a:lnTo>
                  <a:pt x="1434803" y="933799"/>
                </a:lnTo>
                <a:lnTo>
                  <a:pt x="1434685" y="931139"/>
                </a:lnTo>
                <a:lnTo>
                  <a:pt x="1435115" y="930208"/>
                </a:lnTo>
                <a:lnTo>
                  <a:pt x="1435733" y="930092"/>
                </a:lnTo>
                <a:lnTo>
                  <a:pt x="1436096" y="930023"/>
                </a:lnTo>
                <a:lnTo>
                  <a:pt x="1436426" y="930117"/>
                </a:lnTo>
                <a:lnTo>
                  <a:pt x="1437635" y="930457"/>
                </a:lnTo>
                <a:lnTo>
                  <a:pt x="1439660" y="930262"/>
                </a:lnTo>
                <a:lnTo>
                  <a:pt x="1441453" y="930091"/>
                </a:lnTo>
                <a:lnTo>
                  <a:pt x="1442376" y="930524"/>
                </a:lnTo>
                <a:lnTo>
                  <a:pt x="1442573" y="930915"/>
                </a:lnTo>
                <a:lnTo>
                  <a:pt x="1442713" y="931193"/>
                </a:lnTo>
                <a:lnTo>
                  <a:pt x="1444646" y="935048"/>
                </a:lnTo>
                <a:lnTo>
                  <a:pt x="1445588" y="935908"/>
                </a:lnTo>
                <a:lnTo>
                  <a:pt x="1446005" y="936288"/>
                </a:lnTo>
                <a:lnTo>
                  <a:pt x="1446391" y="936216"/>
                </a:lnTo>
                <a:lnTo>
                  <a:pt x="1446988" y="936104"/>
                </a:lnTo>
                <a:lnTo>
                  <a:pt x="1447295" y="935877"/>
                </a:lnTo>
                <a:lnTo>
                  <a:pt x="1447445" y="935766"/>
                </a:lnTo>
                <a:lnTo>
                  <a:pt x="1448158" y="935236"/>
                </a:lnTo>
                <a:lnTo>
                  <a:pt x="1448899" y="932573"/>
                </a:lnTo>
                <a:lnTo>
                  <a:pt x="1449649" y="931668"/>
                </a:lnTo>
                <a:lnTo>
                  <a:pt x="1449769" y="931525"/>
                </a:lnTo>
                <a:lnTo>
                  <a:pt x="1450133" y="931088"/>
                </a:lnTo>
                <a:lnTo>
                  <a:pt x="1450926" y="930787"/>
                </a:lnTo>
                <a:lnTo>
                  <a:pt x="1451610" y="930529"/>
                </a:lnTo>
                <a:lnTo>
                  <a:pt x="1454893" y="930548"/>
                </a:lnTo>
                <a:lnTo>
                  <a:pt x="1456226" y="931526"/>
                </a:lnTo>
                <a:lnTo>
                  <a:pt x="1459213" y="931318"/>
                </a:lnTo>
                <a:lnTo>
                  <a:pt x="1459795" y="931279"/>
                </a:lnTo>
                <a:lnTo>
                  <a:pt x="1460255" y="931518"/>
                </a:lnTo>
                <a:lnTo>
                  <a:pt x="1463242" y="933078"/>
                </a:lnTo>
                <a:lnTo>
                  <a:pt x="1464200" y="933156"/>
                </a:lnTo>
                <a:lnTo>
                  <a:pt x="1464781" y="933202"/>
                </a:lnTo>
                <a:lnTo>
                  <a:pt x="1469583" y="932586"/>
                </a:lnTo>
                <a:lnTo>
                  <a:pt x="1472602" y="929055"/>
                </a:lnTo>
                <a:lnTo>
                  <a:pt x="1473588" y="928498"/>
                </a:lnTo>
                <a:lnTo>
                  <a:pt x="1476727" y="927942"/>
                </a:lnTo>
                <a:lnTo>
                  <a:pt x="1478106" y="926603"/>
                </a:lnTo>
                <a:lnTo>
                  <a:pt x="1478323" y="926394"/>
                </a:lnTo>
                <a:lnTo>
                  <a:pt x="1478513" y="926210"/>
                </a:lnTo>
                <a:lnTo>
                  <a:pt x="1478886" y="926040"/>
                </a:lnTo>
                <a:lnTo>
                  <a:pt x="1480300" y="925401"/>
                </a:lnTo>
                <a:lnTo>
                  <a:pt x="1483191" y="924971"/>
                </a:lnTo>
                <a:lnTo>
                  <a:pt x="1484484" y="923051"/>
                </a:lnTo>
                <a:lnTo>
                  <a:pt x="1487046" y="921581"/>
                </a:lnTo>
                <a:lnTo>
                  <a:pt x="1488009" y="921485"/>
                </a:lnTo>
                <a:lnTo>
                  <a:pt x="1488489" y="921442"/>
                </a:lnTo>
                <a:lnTo>
                  <a:pt x="1489411" y="921815"/>
                </a:lnTo>
                <a:lnTo>
                  <a:pt x="1491787" y="919864"/>
                </a:lnTo>
                <a:lnTo>
                  <a:pt x="1490328" y="914746"/>
                </a:lnTo>
                <a:lnTo>
                  <a:pt x="1487064" y="907779"/>
                </a:lnTo>
                <a:lnTo>
                  <a:pt x="1487859" y="904504"/>
                </a:lnTo>
                <a:lnTo>
                  <a:pt x="1489102" y="903227"/>
                </a:lnTo>
                <a:lnTo>
                  <a:pt x="1492040" y="900290"/>
                </a:lnTo>
                <a:lnTo>
                  <a:pt x="1490688" y="898181"/>
                </a:lnTo>
                <a:lnTo>
                  <a:pt x="1484486" y="895658"/>
                </a:lnTo>
                <a:lnTo>
                  <a:pt x="1484718" y="891137"/>
                </a:lnTo>
                <a:lnTo>
                  <a:pt x="1488636" y="878939"/>
                </a:lnTo>
                <a:lnTo>
                  <a:pt x="1487526" y="877950"/>
                </a:lnTo>
                <a:lnTo>
                  <a:pt x="1480148" y="871376"/>
                </a:lnTo>
                <a:lnTo>
                  <a:pt x="1479718" y="868031"/>
                </a:lnTo>
                <a:lnTo>
                  <a:pt x="1480521" y="865243"/>
                </a:lnTo>
                <a:lnTo>
                  <a:pt x="1480028" y="863693"/>
                </a:lnTo>
                <a:lnTo>
                  <a:pt x="1480526" y="857066"/>
                </a:lnTo>
                <a:lnTo>
                  <a:pt x="1480871" y="856999"/>
                </a:lnTo>
                <a:lnTo>
                  <a:pt x="1481469" y="856883"/>
                </a:lnTo>
                <a:lnTo>
                  <a:pt x="1482125" y="856757"/>
                </a:lnTo>
                <a:lnTo>
                  <a:pt x="1483848" y="858492"/>
                </a:lnTo>
                <a:lnTo>
                  <a:pt x="1484893" y="858431"/>
                </a:lnTo>
                <a:lnTo>
                  <a:pt x="1488217" y="856327"/>
                </a:lnTo>
                <a:lnTo>
                  <a:pt x="1488487" y="855784"/>
                </a:lnTo>
                <a:lnTo>
                  <a:pt x="1489203" y="854343"/>
                </a:lnTo>
                <a:lnTo>
                  <a:pt x="1491849" y="856204"/>
                </a:lnTo>
                <a:lnTo>
                  <a:pt x="1492544" y="856165"/>
                </a:lnTo>
                <a:lnTo>
                  <a:pt x="1492956" y="856142"/>
                </a:lnTo>
                <a:lnTo>
                  <a:pt x="1495296" y="855028"/>
                </a:lnTo>
                <a:lnTo>
                  <a:pt x="1497264" y="854782"/>
                </a:lnTo>
                <a:lnTo>
                  <a:pt x="1497994" y="855087"/>
                </a:lnTo>
                <a:lnTo>
                  <a:pt x="1498741" y="855401"/>
                </a:lnTo>
                <a:lnTo>
                  <a:pt x="1500242" y="855511"/>
                </a:lnTo>
                <a:lnTo>
                  <a:pt x="1500795" y="855550"/>
                </a:lnTo>
                <a:lnTo>
                  <a:pt x="1503049" y="855714"/>
                </a:lnTo>
                <a:lnTo>
                  <a:pt x="1503376" y="855548"/>
                </a:lnTo>
                <a:lnTo>
                  <a:pt x="1504034" y="855218"/>
                </a:lnTo>
                <a:lnTo>
                  <a:pt x="1504895" y="853050"/>
                </a:lnTo>
                <a:lnTo>
                  <a:pt x="1505419" y="852584"/>
                </a:lnTo>
                <a:lnTo>
                  <a:pt x="1506004" y="852059"/>
                </a:lnTo>
                <a:lnTo>
                  <a:pt x="1507607" y="851358"/>
                </a:lnTo>
                <a:lnTo>
                  <a:pt x="1508404" y="851008"/>
                </a:lnTo>
                <a:lnTo>
                  <a:pt x="1509266" y="849892"/>
                </a:lnTo>
                <a:lnTo>
                  <a:pt x="1509966" y="849511"/>
                </a:lnTo>
                <a:lnTo>
                  <a:pt x="1510744" y="849088"/>
                </a:lnTo>
                <a:lnTo>
                  <a:pt x="1512836" y="849274"/>
                </a:lnTo>
                <a:lnTo>
                  <a:pt x="1512898" y="850205"/>
                </a:lnTo>
                <a:lnTo>
                  <a:pt x="1513573" y="850947"/>
                </a:lnTo>
                <a:lnTo>
                  <a:pt x="1515143" y="851629"/>
                </a:lnTo>
                <a:lnTo>
                  <a:pt x="1516713" y="852313"/>
                </a:lnTo>
                <a:lnTo>
                  <a:pt x="1517944" y="852201"/>
                </a:lnTo>
                <a:lnTo>
                  <a:pt x="1518963" y="852110"/>
                </a:lnTo>
                <a:lnTo>
                  <a:pt x="1522189" y="851819"/>
                </a:lnTo>
                <a:lnTo>
                  <a:pt x="1523085" y="851269"/>
                </a:lnTo>
                <a:lnTo>
                  <a:pt x="1524712" y="850270"/>
                </a:lnTo>
                <a:lnTo>
                  <a:pt x="1525446" y="850640"/>
                </a:lnTo>
                <a:lnTo>
                  <a:pt x="1526188" y="851014"/>
                </a:lnTo>
                <a:lnTo>
                  <a:pt x="1526747" y="851109"/>
                </a:lnTo>
                <a:lnTo>
                  <a:pt x="1528036" y="851325"/>
                </a:lnTo>
                <a:lnTo>
                  <a:pt x="1528664" y="851279"/>
                </a:lnTo>
                <a:lnTo>
                  <a:pt x="1529143" y="851245"/>
                </a:lnTo>
                <a:lnTo>
                  <a:pt x="1530619" y="851140"/>
                </a:lnTo>
                <a:lnTo>
                  <a:pt x="1532405" y="850149"/>
                </a:lnTo>
                <a:lnTo>
                  <a:pt x="1533144" y="848601"/>
                </a:lnTo>
                <a:lnTo>
                  <a:pt x="1531160" y="843139"/>
                </a:lnTo>
                <a:lnTo>
                  <a:pt x="1529473" y="839782"/>
                </a:lnTo>
                <a:lnTo>
                  <a:pt x="1517420" y="824190"/>
                </a:lnTo>
                <a:lnTo>
                  <a:pt x="1519679" y="820163"/>
                </a:lnTo>
                <a:lnTo>
                  <a:pt x="1521402" y="820845"/>
                </a:lnTo>
                <a:lnTo>
                  <a:pt x="1522983" y="819876"/>
                </a:lnTo>
                <a:lnTo>
                  <a:pt x="1525341" y="818431"/>
                </a:lnTo>
                <a:lnTo>
                  <a:pt x="1526755" y="818555"/>
                </a:lnTo>
                <a:lnTo>
                  <a:pt x="1527925" y="820228"/>
                </a:lnTo>
                <a:lnTo>
                  <a:pt x="1528724" y="820475"/>
                </a:lnTo>
                <a:lnTo>
                  <a:pt x="1529524" y="820042"/>
                </a:lnTo>
                <a:lnTo>
                  <a:pt x="1530078" y="818804"/>
                </a:lnTo>
                <a:lnTo>
                  <a:pt x="1531309" y="817751"/>
                </a:lnTo>
                <a:lnTo>
                  <a:pt x="1535739" y="817133"/>
                </a:lnTo>
                <a:lnTo>
                  <a:pt x="1537093" y="817381"/>
                </a:lnTo>
                <a:lnTo>
                  <a:pt x="1538015" y="818186"/>
                </a:lnTo>
                <a:lnTo>
                  <a:pt x="1538937" y="818992"/>
                </a:lnTo>
                <a:lnTo>
                  <a:pt x="1541030" y="820169"/>
                </a:lnTo>
                <a:lnTo>
                  <a:pt x="1542237" y="821355"/>
                </a:lnTo>
                <a:lnTo>
                  <a:pt x="1543429" y="822524"/>
                </a:lnTo>
                <a:lnTo>
                  <a:pt x="1543944" y="822555"/>
                </a:lnTo>
                <a:lnTo>
                  <a:pt x="1544207" y="822571"/>
                </a:lnTo>
                <a:lnTo>
                  <a:pt x="1545520" y="822648"/>
                </a:lnTo>
                <a:lnTo>
                  <a:pt x="1546320" y="822092"/>
                </a:lnTo>
                <a:lnTo>
                  <a:pt x="1546874" y="820632"/>
                </a:lnTo>
                <a:lnTo>
                  <a:pt x="1547121" y="819986"/>
                </a:lnTo>
                <a:lnTo>
                  <a:pt x="1547307" y="819968"/>
                </a:lnTo>
                <a:lnTo>
                  <a:pt x="1547798" y="819924"/>
                </a:lnTo>
                <a:lnTo>
                  <a:pt x="1548475" y="819862"/>
                </a:lnTo>
                <a:lnTo>
                  <a:pt x="1549171" y="820110"/>
                </a:lnTo>
                <a:lnTo>
                  <a:pt x="1550566" y="820606"/>
                </a:lnTo>
                <a:lnTo>
                  <a:pt x="1549024" y="817855"/>
                </a:lnTo>
                <a:lnTo>
                  <a:pt x="1546884" y="814633"/>
                </a:lnTo>
                <a:lnTo>
                  <a:pt x="1540602" y="802171"/>
                </a:lnTo>
                <a:lnTo>
                  <a:pt x="1538107" y="797223"/>
                </a:lnTo>
                <a:lnTo>
                  <a:pt x="1533162" y="782005"/>
                </a:lnTo>
                <a:lnTo>
                  <a:pt x="1533523" y="778567"/>
                </a:lnTo>
                <a:lnTo>
                  <a:pt x="1533849" y="775470"/>
                </a:lnTo>
                <a:lnTo>
                  <a:pt x="1535881" y="774430"/>
                </a:lnTo>
                <a:lnTo>
                  <a:pt x="1535206" y="773187"/>
                </a:lnTo>
                <a:lnTo>
                  <a:pt x="1532727" y="770973"/>
                </a:lnTo>
                <a:lnTo>
                  <a:pt x="1534082" y="769192"/>
                </a:lnTo>
                <a:lnTo>
                  <a:pt x="1541318" y="759527"/>
                </a:lnTo>
                <a:lnTo>
                  <a:pt x="1546974" y="752320"/>
                </a:lnTo>
                <a:lnTo>
                  <a:pt x="1553300" y="744258"/>
                </a:lnTo>
                <a:lnTo>
                  <a:pt x="1555203" y="740588"/>
                </a:lnTo>
                <a:lnTo>
                  <a:pt x="1553243" y="739929"/>
                </a:lnTo>
                <a:lnTo>
                  <a:pt x="1552846" y="739795"/>
                </a:lnTo>
                <a:lnTo>
                  <a:pt x="1551266" y="737738"/>
                </a:lnTo>
                <a:lnTo>
                  <a:pt x="1551021" y="736685"/>
                </a:lnTo>
                <a:lnTo>
                  <a:pt x="1548501" y="734269"/>
                </a:lnTo>
                <a:lnTo>
                  <a:pt x="1547209" y="734021"/>
                </a:lnTo>
                <a:lnTo>
                  <a:pt x="1545765" y="734220"/>
                </a:lnTo>
                <a:lnTo>
                  <a:pt x="1544071" y="734454"/>
                </a:lnTo>
                <a:lnTo>
                  <a:pt x="1542041" y="736559"/>
                </a:lnTo>
                <a:lnTo>
                  <a:pt x="1538308" y="736724"/>
                </a:lnTo>
                <a:lnTo>
                  <a:pt x="1534514" y="734654"/>
                </a:lnTo>
                <a:lnTo>
                  <a:pt x="1529547" y="730415"/>
                </a:lnTo>
                <a:lnTo>
                  <a:pt x="1527692" y="727490"/>
                </a:lnTo>
                <a:lnTo>
                  <a:pt x="1524445" y="723800"/>
                </a:lnTo>
                <a:lnTo>
                  <a:pt x="1523793" y="723061"/>
                </a:lnTo>
                <a:lnTo>
                  <a:pt x="1521551" y="720515"/>
                </a:lnTo>
                <a:lnTo>
                  <a:pt x="1517082" y="720052"/>
                </a:lnTo>
                <a:lnTo>
                  <a:pt x="1513486" y="719586"/>
                </a:lnTo>
                <a:lnTo>
                  <a:pt x="1511349" y="719403"/>
                </a:lnTo>
                <a:lnTo>
                  <a:pt x="1508042" y="717804"/>
                </a:lnTo>
                <a:lnTo>
                  <a:pt x="1504637" y="716017"/>
                </a:lnTo>
                <a:lnTo>
                  <a:pt x="1501525" y="715173"/>
                </a:lnTo>
                <a:lnTo>
                  <a:pt x="1499774" y="714231"/>
                </a:lnTo>
                <a:lnTo>
                  <a:pt x="1496659" y="712508"/>
                </a:lnTo>
                <a:lnTo>
                  <a:pt x="1495557" y="711898"/>
                </a:lnTo>
                <a:lnTo>
                  <a:pt x="1498504" y="709823"/>
                </a:lnTo>
                <a:lnTo>
                  <a:pt x="1499249" y="709298"/>
                </a:lnTo>
                <a:lnTo>
                  <a:pt x="1500492" y="708910"/>
                </a:lnTo>
                <a:lnTo>
                  <a:pt x="1501030" y="708742"/>
                </a:lnTo>
                <a:lnTo>
                  <a:pt x="1502317" y="707141"/>
                </a:lnTo>
                <a:lnTo>
                  <a:pt x="1503386" y="706598"/>
                </a:lnTo>
                <a:lnTo>
                  <a:pt x="1504539" y="704842"/>
                </a:lnTo>
                <a:lnTo>
                  <a:pt x="1505330" y="704494"/>
                </a:lnTo>
                <a:lnTo>
                  <a:pt x="1506509" y="703976"/>
                </a:lnTo>
                <a:lnTo>
                  <a:pt x="1506671" y="703668"/>
                </a:lnTo>
                <a:lnTo>
                  <a:pt x="1507554" y="701994"/>
                </a:lnTo>
                <a:lnTo>
                  <a:pt x="1508323" y="701593"/>
                </a:lnTo>
                <a:lnTo>
                  <a:pt x="1508969" y="701253"/>
                </a:lnTo>
                <a:lnTo>
                  <a:pt x="1509902" y="700977"/>
                </a:lnTo>
                <a:lnTo>
                  <a:pt x="1511060" y="700633"/>
                </a:lnTo>
                <a:lnTo>
                  <a:pt x="1512283" y="700664"/>
                </a:lnTo>
                <a:lnTo>
                  <a:pt x="1513642" y="700699"/>
                </a:lnTo>
                <a:lnTo>
                  <a:pt x="1513851" y="700604"/>
                </a:lnTo>
                <a:lnTo>
                  <a:pt x="1515898" y="699683"/>
                </a:lnTo>
                <a:lnTo>
                  <a:pt x="1518317" y="698594"/>
                </a:lnTo>
                <a:lnTo>
                  <a:pt x="1519548" y="698656"/>
                </a:lnTo>
                <a:lnTo>
                  <a:pt x="1521268" y="699400"/>
                </a:lnTo>
                <a:lnTo>
                  <a:pt x="1522926" y="701444"/>
                </a:lnTo>
                <a:lnTo>
                  <a:pt x="1523727" y="701569"/>
                </a:lnTo>
                <a:lnTo>
                  <a:pt x="1524165" y="700530"/>
                </a:lnTo>
                <a:lnTo>
                  <a:pt x="1524774" y="699093"/>
                </a:lnTo>
                <a:lnTo>
                  <a:pt x="1525318" y="698916"/>
                </a:lnTo>
                <a:lnTo>
                  <a:pt x="1526312" y="698596"/>
                </a:lnTo>
                <a:lnTo>
                  <a:pt x="1526824" y="699086"/>
                </a:lnTo>
                <a:lnTo>
                  <a:pt x="1527477" y="699709"/>
                </a:lnTo>
                <a:lnTo>
                  <a:pt x="1528155" y="701693"/>
                </a:lnTo>
                <a:lnTo>
                  <a:pt x="1529077" y="701693"/>
                </a:lnTo>
                <a:lnTo>
                  <a:pt x="1530122" y="700641"/>
                </a:lnTo>
                <a:lnTo>
                  <a:pt x="1531353" y="700332"/>
                </a:lnTo>
                <a:lnTo>
                  <a:pt x="1532277" y="699248"/>
                </a:lnTo>
                <a:lnTo>
                  <a:pt x="1532861" y="698589"/>
                </a:lnTo>
                <a:lnTo>
                  <a:pt x="1534490" y="698100"/>
                </a:lnTo>
                <a:lnTo>
                  <a:pt x="1537873" y="698723"/>
                </a:lnTo>
                <a:lnTo>
                  <a:pt x="1539532" y="696990"/>
                </a:lnTo>
                <a:lnTo>
                  <a:pt x="1540301" y="696858"/>
                </a:lnTo>
                <a:lnTo>
                  <a:pt x="1540947" y="696745"/>
                </a:lnTo>
                <a:lnTo>
                  <a:pt x="1545116" y="696261"/>
                </a:lnTo>
                <a:lnTo>
                  <a:pt x="1545744" y="696187"/>
                </a:lnTo>
                <a:lnTo>
                  <a:pt x="1547469" y="696393"/>
                </a:lnTo>
                <a:lnTo>
                  <a:pt x="1551464" y="696871"/>
                </a:lnTo>
                <a:lnTo>
                  <a:pt x="1552386" y="696189"/>
                </a:lnTo>
                <a:lnTo>
                  <a:pt x="1553863" y="693404"/>
                </a:lnTo>
                <a:lnTo>
                  <a:pt x="1555032" y="693280"/>
                </a:lnTo>
                <a:lnTo>
                  <a:pt x="1556814" y="694148"/>
                </a:lnTo>
                <a:lnTo>
                  <a:pt x="1556969" y="694122"/>
                </a:lnTo>
                <a:lnTo>
                  <a:pt x="1557551" y="694024"/>
                </a:lnTo>
                <a:lnTo>
                  <a:pt x="1558228" y="692662"/>
                </a:lnTo>
                <a:lnTo>
                  <a:pt x="1558044" y="690929"/>
                </a:lnTo>
                <a:lnTo>
                  <a:pt x="1558475" y="689751"/>
                </a:lnTo>
                <a:lnTo>
                  <a:pt x="1557061" y="687399"/>
                </a:lnTo>
                <a:lnTo>
                  <a:pt x="1557370" y="686718"/>
                </a:lnTo>
                <a:lnTo>
                  <a:pt x="1559152" y="686843"/>
                </a:lnTo>
                <a:lnTo>
                  <a:pt x="1560321" y="685481"/>
                </a:lnTo>
                <a:lnTo>
                  <a:pt x="1561898" y="684918"/>
                </a:lnTo>
                <a:lnTo>
                  <a:pt x="1563273" y="684428"/>
                </a:lnTo>
                <a:lnTo>
                  <a:pt x="1564564" y="680343"/>
                </a:lnTo>
                <a:lnTo>
                  <a:pt x="1564319" y="678981"/>
                </a:lnTo>
                <a:lnTo>
                  <a:pt x="1562597" y="679846"/>
                </a:lnTo>
                <a:lnTo>
                  <a:pt x="1561430" y="678546"/>
                </a:lnTo>
                <a:lnTo>
                  <a:pt x="1560990" y="678494"/>
                </a:lnTo>
                <a:lnTo>
                  <a:pt x="1560385" y="678422"/>
                </a:lnTo>
                <a:lnTo>
                  <a:pt x="1559646" y="677679"/>
                </a:lnTo>
                <a:lnTo>
                  <a:pt x="1561922" y="676133"/>
                </a:lnTo>
                <a:lnTo>
                  <a:pt x="1562230" y="675513"/>
                </a:lnTo>
                <a:lnTo>
                  <a:pt x="1562414" y="674337"/>
                </a:lnTo>
                <a:lnTo>
                  <a:pt x="1561000" y="671798"/>
                </a:lnTo>
                <a:lnTo>
                  <a:pt x="1561677" y="670869"/>
                </a:lnTo>
                <a:lnTo>
                  <a:pt x="1563951" y="671922"/>
                </a:lnTo>
                <a:lnTo>
                  <a:pt x="1565550" y="671675"/>
                </a:lnTo>
                <a:lnTo>
                  <a:pt x="1566290" y="670622"/>
                </a:lnTo>
                <a:lnTo>
                  <a:pt x="1565920" y="667465"/>
                </a:lnTo>
                <a:lnTo>
                  <a:pt x="1566044" y="663689"/>
                </a:lnTo>
                <a:lnTo>
                  <a:pt x="1565614" y="660656"/>
                </a:lnTo>
                <a:lnTo>
                  <a:pt x="1567091" y="658612"/>
                </a:lnTo>
                <a:lnTo>
                  <a:pt x="1566968" y="657932"/>
                </a:lnTo>
                <a:lnTo>
                  <a:pt x="1565676" y="657127"/>
                </a:lnTo>
                <a:lnTo>
                  <a:pt x="1565431" y="656508"/>
                </a:lnTo>
                <a:lnTo>
                  <a:pt x="1565678" y="654837"/>
                </a:lnTo>
                <a:lnTo>
                  <a:pt x="1565063" y="651988"/>
                </a:lnTo>
                <a:lnTo>
                  <a:pt x="1565248" y="650566"/>
                </a:lnTo>
                <a:lnTo>
                  <a:pt x="1566108" y="649142"/>
                </a:lnTo>
                <a:lnTo>
                  <a:pt x="1567094" y="645922"/>
                </a:lnTo>
                <a:lnTo>
                  <a:pt x="1568631" y="644746"/>
                </a:lnTo>
                <a:lnTo>
                  <a:pt x="1568814" y="644066"/>
                </a:lnTo>
                <a:lnTo>
                  <a:pt x="1568139" y="642704"/>
                </a:lnTo>
                <a:lnTo>
                  <a:pt x="1568201" y="641837"/>
                </a:lnTo>
                <a:lnTo>
                  <a:pt x="1569123" y="640538"/>
                </a:lnTo>
                <a:lnTo>
                  <a:pt x="1569336" y="640587"/>
                </a:lnTo>
                <a:lnTo>
                  <a:pt x="1570475" y="640847"/>
                </a:lnTo>
                <a:lnTo>
                  <a:pt x="1570906" y="640600"/>
                </a:lnTo>
                <a:lnTo>
                  <a:pt x="1571215" y="638680"/>
                </a:lnTo>
                <a:lnTo>
                  <a:pt x="1572014" y="637938"/>
                </a:lnTo>
                <a:lnTo>
                  <a:pt x="1572814" y="635833"/>
                </a:lnTo>
                <a:lnTo>
                  <a:pt x="1573796" y="635153"/>
                </a:lnTo>
                <a:lnTo>
                  <a:pt x="1575763" y="635586"/>
                </a:lnTo>
                <a:lnTo>
                  <a:pt x="1576440" y="635215"/>
                </a:lnTo>
                <a:lnTo>
                  <a:pt x="1577302" y="632429"/>
                </a:lnTo>
                <a:lnTo>
                  <a:pt x="1577794" y="632058"/>
                </a:lnTo>
                <a:lnTo>
                  <a:pt x="1578981" y="631793"/>
                </a:lnTo>
                <a:lnTo>
                  <a:pt x="1579454" y="631687"/>
                </a:lnTo>
                <a:lnTo>
                  <a:pt x="1580806" y="632306"/>
                </a:lnTo>
                <a:lnTo>
                  <a:pt x="1582711" y="632244"/>
                </a:lnTo>
                <a:lnTo>
                  <a:pt x="1584801" y="630759"/>
                </a:lnTo>
                <a:lnTo>
                  <a:pt x="1586524" y="628655"/>
                </a:lnTo>
                <a:lnTo>
                  <a:pt x="1586480" y="628217"/>
                </a:lnTo>
                <a:lnTo>
                  <a:pt x="1586400" y="627417"/>
                </a:lnTo>
                <a:lnTo>
                  <a:pt x="1584865" y="625807"/>
                </a:lnTo>
                <a:lnTo>
                  <a:pt x="1584557" y="624569"/>
                </a:lnTo>
                <a:lnTo>
                  <a:pt x="1584927" y="622280"/>
                </a:lnTo>
                <a:lnTo>
                  <a:pt x="1584619" y="621042"/>
                </a:lnTo>
                <a:lnTo>
                  <a:pt x="1582775" y="619493"/>
                </a:lnTo>
                <a:lnTo>
                  <a:pt x="1583205" y="618998"/>
                </a:lnTo>
                <a:lnTo>
                  <a:pt x="1585725" y="619493"/>
                </a:lnTo>
                <a:lnTo>
                  <a:pt x="1587446" y="618627"/>
                </a:lnTo>
                <a:lnTo>
                  <a:pt x="1588246" y="617700"/>
                </a:lnTo>
                <a:lnTo>
                  <a:pt x="1591320" y="611758"/>
                </a:lnTo>
                <a:lnTo>
                  <a:pt x="1591874" y="609838"/>
                </a:lnTo>
                <a:lnTo>
                  <a:pt x="1591382" y="608167"/>
                </a:lnTo>
                <a:lnTo>
                  <a:pt x="1588002" y="606373"/>
                </a:lnTo>
                <a:lnTo>
                  <a:pt x="1587633" y="605320"/>
                </a:lnTo>
                <a:lnTo>
                  <a:pt x="1587940" y="604887"/>
                </a:lnTo>
                <a:lnTo>
                  <a:pt x="1587265" y="603587"/>
                </a:lnTo>
                <a:lnTo>
                  <a:pt x="1585481" y="603463"/>
                </a:lnTo>
                <a:lnTo>
                  <a:pt x="1584806" y="602720"/>
                </a:lnTo>
                <a:lnTo>
                  <a:pt x="1585605" y="601298"/>
                </a:lnTo>
                <a:lnTo>
                  <a:pt x="1584868" y="600369"/>
                </a:lnTo>
                <a:lnTo>
                  <a:pt x="1578474" y="597831"/>
                </a:lnTo>
                <a:lnTo>
                  <a:pt x="1577984" y="596903"/>
                </a:lnTo>
                <a:lnTo>
                  <a:pt x="1578906" y="595603"/>
                </a:lnTo>
                <a:lnTo>
                  <a:pt x="1579152" y="594427"/>
                </a:lnTo>
                <a:lnTo>
                  <a:pt x="1577371" y="591580"/>
                </a:lnTo>
                <a:lnTo>
                  <a:pt x="1577186" y="590467"/>
                </a:lnTo>
                <a:lnTo>
                  <a:pt x="1578908" y="587742"/>
                </a:lnTo>
                <a:lnTo>
                  <a:pt x="1579093" y="586134"/>
                </a:lnTo>
                <a:lnTo>
                  <a:pt x="1578048" y="582420"/>
                </a:lnTo>
                <a:lnTo>
                  <a:pt x="1576880" y="580440"/>
                </a:lnTo>
                <a:lnTo>
                  <a:pt x="1576880" y="579773"/>
                </a:lnTo>
                <a:lnTo>
                  <a:pt x="1576880" y="579389"/>
                </a:lnTo>
                <a:lnTo>
                  <a:pt x="1578049" y="578151"/>
                </a:lnTo>
                <a:lnTo>
                  <a:pt x="1577987" y="576789"/>
                </a:lnTo>
                <a:lnTo>
                  <a:pt x="1576512" y="575180"/>
                </a:lnTo>
                <a:lnTo>
                  <a:pt x="1576575" y="574191"/>
                </a:lnTo>
                <a:lnTo>
                  <a:pt x="1577804" y="573262"/>
                </a:lnTo>
                <a:lnTo>
                  <a:pt x="1577927" y="572582"/>
                </a:lnTo>
                <a:lnTo>
                  <a:pt x="1577312" y="571529"/>
                </a:lnTo>
                <a:lnTo>
                  <a:pt x="1577497" y="570415"/>
                </a:lnTo>
                <a:lnTo>
                  <a:pt x="1574967" y="567796"/>
                </a:lnTo>
                <a:lnTo>
                  <a:pt x="1577011" y="564216"/>
                </a:lnTo>
                <a:lnTo>
                  <a:pt x="1577634" y="562177"/>
                </a:lnTo>
                <a:lnTo>
                  <a:pt x="1578327" y="558591"/>
                </a:lnTo>
                <a:lnTo>
                  <a:pt x="1577722" y="556301"/>
                </a:lnTo>
                <a:lnTo>
                  <a:pt x="1577848" y="555498"/>
                </a:lnTo>
                <a:lnTo>
                  <a:pt x="1579393" y="553833"/>
                </a:lnTo>
                <a:lnTo>
                  <a:pt x="1580097" y="547527"/>
                </a:lnTo>
                <a:lnTo>
                  <a:pt x="1581717" y="542646"/>
                </a:lnTo>
                <a:lnTo>
                  <a:pt x="1581060" y="539552"/>
                </a:lnTo>
                <a:lnTo>
                  <a:pt x="1580994" y="539240"/>
                </a:lnTo>
                <a:lnTo>
                  <a:pt x="1582250" y="533182"/>
                </a:lnTo>
                <a:lnTo>
                  <a:pt x="1582337" y="527676"/>
                </a:lnTo>
                <a:lnTo>
                  <a:pt x="1584753" y="523292"/>
                </a:lnTo>
                <a:lnTo>
                  <a:pt x="1585756" y="519028"/>
                </a:lnTo>
                <a:lnTo>
                  <a:pt x="1587554" y="515571"/>
                </a:lnTo>
                <a:lnTo>
                  <a:pt x="1588818" y="508089"/>
                </a:lnTo>
                <a:lnTo>
                  <a:pt x="1589436" y="507164"/>
                </a:lnTo>
                <a:lnTo>
                  <a:pt x="1589131" y="504441"/>
                </a:lnTo>
                <a:lnTo>
                  <a:pt x="1589082" y="504006"/>
                </a:lnTo>
                <a:lnTo>
                  <a:pt x="1589638" y="502979"/>
                </a:lnTo>
                <a:lnTo>
                  <a:pt x="1589950" y="502402"/>
                </a:lnTo>
                <a:lnTo>
                  <a:pt x="1591556" y="500737"/>
                </a:lnTo>
                <a:lnTo>
                  <a:pt x="1591992" y="499439"/>
                </a:lnTo>
                <a:lnTo>
                  <a:pt x="1591631" y="497644"/>
                </a:lnTo>
                <a:lnTo>
                  <a:pt x="1591286" y="497176"/>
                </a:lnTo>
                <a:lnTo>
                  <a:pt x="1590898" y="496651"/>
                </a:lnTo>
                <a:lnTo>
                  <a:pt x="1589610" y="495964"/>
                </a:lnTo>
                <a:lnTo>
                  <a:pt x="1587896" y="494287"/>
                </a:lnTo>
                <a:lnTo>
                  <a:pt x="1587471" y="494148"/>
                </a:lnTo>
                <a:lnTo>
                  <a:pt x="1586786" y="493924"/>
                </a:lnTo>
                <a:lnTo>
                  <a:pt x="1586361" y="493785"/>
                </a:lnTo>
                <a:lnTo>
                  <a:pt x="1582239" y="494511"/>
                </a:lnTo>
                <a:lnTo>
                  <a:pt x="1581706" y="494432"/>
                </a:lnTo>
                <a:lnTo>
                  <a:pt x="1580947" y="494320"/>
                </a:lnTo>
                <a:lnTo>
                  <a:pt x="1579173" y="492518"/>
                </a:lnTo>
                <a:lnTo>
                  <a:pt x="1577515" y="491955"/>
                </a:lnTo>
                <a:lnTo>
                  <a:pt x="1576293" y="490031"/>
                </a:lnTo>
                <a:lnTo>
                  <a:pt x="1574081" y="489776"/>
                </a:lnTo>
                <a:lnTo>
                  <a:pt x="1573509" y="489277"/>
                </a:lnTo>
                <a:lnTo>
                  <a:pt x="1572366" y="488283"/>
                </a:lnTo>
                <a:lnTo>
                  <a:pt x="1571193" y="487190"/>
                </a:lnTo>
                <a:lnTo>
                  <a:pt x="1570099" y="486170"/>
                </a:lnTo>
                <a:lnTo>
                  <a:pt x="1559955" y="485881"/>
                </a:lnTo>
                <a:lnTo>
                  <a:pt x="1558022" y="485297"/>
                </a:lnTo>
                <a:lnTo>
                  <a:pt x="1552893" y="483749"/>
                </a:lnTo>
                <a:lnTo>
                  <a:pt x="1549340" y="480578"/>
                </a:lnTo>
                <a:lnTo>
                  <a:pt x="1547876" y="477602"/>
                </a:lnTo>
                <a:lnTo>
                  <a:pt x="1546648" y="472566"/>
                </a:lnTo>
                <a:lnTo>
                  <a:pt x="1546487" y="471904"/>
                </a:lnTo>
                <a:lnTo>
                  <a:pt x="1542384" y="467803"/>
                </a:lnTo>
                <a:lnTo>
                  <a:pt x="1540481" y="467239"/>
                </a:lnTo>
                <a:lnTo>
                  <a:pt x="1537294" y="464689"/>
                </a:lnTo>
                <a:lnTo>
                  <a:pt x="1536821" y="463921"/>
                </a:lnTo>
                <a:lnTo>
                  <a:pt x="1536682" y="463695"/>
                </a:lnTo>
                <a:lnTo>
                  <a:pt x="1536483" y="462955"/>
                </a:lnTo>
                <a:lnTo>
                  <a:pt x="1535896" y="460785"/>
                </a:lnTo>
                <a:lnTo>
                  <a:pt x="1534732" y="459604"/>
                </a:lnTo>
                <a:lnTo>
                  <a:pt x="1536834" y="457013"/>
                </a:lnTo>
                <a:lnTo>
                  <a:pt x="1538819" y="452750"/>
                </a:lnTo>
                <a:lnTo>
                  <a:pt x="1542093" y="449421"/>
                </a:lnTo>
                <a:lnTo>
                  <a:pt x="1543081" y="445714"/>
                </a:lnTo>
                <a:lnTo>
                  <a:pt x="1543344" y="444723"/>
                </a:lnTo>
                <a:lnTo>
                  <a:pt x="1544461" y="442499"/>
                </a:lnTo>
                <a:lnTo>
                  <a:pt x="1543805" y="437545"/>
                </a:lnTo>
                <a:lnTo>
                  <a:pt x="1544632" y="430864"/>
                </a:lnTo>
                <a:lnTo>
                  <a:pt x="1544529" y="429884"/>
                </a:lnTo>
                <a:lnTo>
                  <a:pt x="1544400" y="428671"/>
                </a:lnTo>
                <a:lnTo>
                  <a:pt x="1544366" y="428352"/>
                </a:lnTo>
                <a:lnTo>
                  <a:pt x="1544338" y="428077"/>
                </a:lnTo>
                <a:lnTo>
                  <a:pt x="1543538" y="426289"/>
                </a:lnTo>
                <a:lnTo>
                  <a:pt x="1542510" y="423985"/>
                </a:lnTo>
                <a:lnTo>
                  <a:pt x="1542394" y="422374"/>
                </a:lnTo>
                <a:lnTo>
                  <a:pt x="1540307" y="420943"/>
                </a:lnTo>
                <a:lnTo>
                  <a:pt x="1537170" y="421241"/>
                </a:lnTo>
                <a:lnTo>
                  <a:pt x="1536187" y="420989"/>
                </a:lnTo>
                <a:lnTo>
                  <a:pt x="1534593" y="419745"/>
                </a:lnTo>
                <a:lnTo>
                  <a:pt x="1533679" y="417822"/>
                </a:lnTo>
                <a:lnTo>
                  <a:pt x="1533350" y="415845"/>
                </a:lnTo>
                <a:lnTo>
                  <a:pt x="1533018" y="413858"/>
                </a:lnTo>
                <a:lnTo>
                  <a:pt x="1526545" y="411554"/>
                </a:lnTo>
                <a:lnTo>
                  <a:pt x="1524432" y="409100"/>
                </a:lnTo>
                <a:lnTo>
                  <a:pt x="1519878" y="408503"/>
                </a:lnTo>
                <a:lnTo>
                  <a:pt x="1507525" y="408544"/>
                </a:lnTo>
                <a:lnTo>
                  <a:pt x="1458873" y="408706"/>
                </a:lnTo>
                <a:lnTo>
                  <a:pt x="1456085" y="409981"/>
                </a:lnTo>
                <a:lnTo>
                  <a:pt x="1453683" y="410531"/>
                </a:lnTo>
                <a:lnTo>
                  <a:pt x="1453412" y="410613"/>
                </a:lnTo>
                <a:lnTo>
                  <a:pt x="1452694" y="410832"/>
                </a:lnTo>
                <a:lnTo>
                  <a:pt x="1452083" y="411020"/>
                </a:lnTo>
                <a:lnTo>
                  <a:pt x="1450660" y="412871"/>
                </a:lnTo>
                <a:lnTo>
                  <a:pt x="1448191" y="414905"/>
                </a:lnTo>
                <a:lnTo>
                  <a:pt x="1447161" y="415197"/>
                </a:lnTo>
                <a:lnTo>
                  <a:pt x="1446468" y="415394"/>
                </a:lnTo>
                <a:lnTo>
                  <a:pt x="1444159" y="414978"/>
                </a:lnTo>
                <a:lnTo>
                  <a:pt x="1442963" y="414763"/>
                </a:lnTo>
                <a:lnTo>
                  <a:pt x="1441418" y="417171"/>
                </a:lnTo>
                <a:lnTo>
                  <a:pt x="1436673" y="419199"/>
                </a:lnTo>
                <a:lnTo>
                  <a:pt x="1434946" y="420430"/>
                </a:lnTo>
                <a:lnTo>
                  <a:pt x="1433897" y="421478"/>
                </a:lnTo>
                <a:lnTo>
                  <a:pt x="1433645" y="423087"/>
                </a:lnTo>
                <a:lnTo>
                  <a:pt x="1432350" y="423826"/>
                </a:lnTo>
                <a:lnTo>
                  <a:pt x="1431670" y="425123"/>
                </a:lnTo>
                <a:lnTo>
                  <a:pt x="1430993" y="425244"/>
                </a:lnTo>
                <a:lnTo>
                  <a:pt x="1429905" y="424693"/>
                </a:lnTo>
                <a:lnTo>
                  <a:pt x="1428656" y="424864"/>
                </a:lnTo>
                <a:lnTo>
                  <a:pt x="1426992" y="425788"/>
                </a:lnTo>
                <a:lnTo>
                  <a:pt x="1426071" y="425221"/>
                </a:lnTo>
                <a:lnTo>
                  <a:pt x="1425273" y="424730"/>
                </a:lnTo>
                <a:lnTo>
                  <a:pt x="1422999" y="424536"/>
                </a:lnTo>
                <a:lnTo>
                  <a:pt x="1420789" y="423229"/>
                </a:lnTo>
                <a:lnTo>
                  <a:pt x="1415242" y="426738"/>
                </a:lnTo>
                <a:lnTo>
                  <a:pt x="1415171" y="429027"/>
                </a:lnTo>
                <a:lnTo>
                  <a:pt x="1414172" y="432986"/>
                </a:lnTo>
                <a:lnTo>
                  <a:pt x="1414777" y="435772"/>
                </a:lnTo>
                <a:lnTo>
                  <a:pt x="1414344" y="436390"/>
                </a:lnTo>
                <a:lnTo>
                  <a:pt x="1412436" y="436879"/>
                </a:lnTo>
                <a:lnTo>
                  <a:pt x="1408068" y="436802"/>
                </a:lnTo>
                <a:lnTo>
                  <a:pt x="1407879" y="436755"/>
                </a:lnTo>
                <a:lnTo>
                  <a:pt x="1404813" y="435986"/>
                </a:lnTo>
                <a:lnTo>
                  <a:pt x="1403331" y="434839"/>
                </a:lnTo>
                <a:lnTo>
                  <a:pt x="1402728" y="434371"/>
                </a:lnTo>
                <a:lnTo>
                  <a:pt x="1402069" y="434258"/>
                </a:lnTo>
                <a:lnTo>
                  <a:pt x="1401253" y="434119"/>
                </a:lnTo>
                <a:lnTo>
                  <a:pt x="1398187" y="430952"/>
                </a:lnTo>
                <a:lnTo>
                  <a:pt x="1396792" y="430911"/>
                </a:lnTo>
                <a:lnTo>
                  <a:pt x="1395790" y="430882"/>
                </a:lnTo>
                <a:lnTo>
                  <a:pt x="1394009" y="429948"/>
                </a:lnTo>
                <a:lnTo>
                  <a:pt x="1392780" y="429883"/>
                </a:lnTo>
                <a:lnTo>
                  <a:pt x="1390316" y="430741"/>
                </a:lnTo>
                <a:lnTo>
                  <a:pt x="1388409" y="430859"/>
                </a:lnTo>
                <a:lnTo>
                  <a:pt x="1386874" y="430049"/>
                </a:lnTo>
                <a:lnTo>
                  <a:pt x="1384416" y="429730"/>
                </a:lnTo>
                <a:lnTo>
                  <a:pt x="1382012" y="430837"/>
                </a:lnTo>
                <a:lnTo>
                  <a:pt x="1380369" y="430605"/>
                </a:lnTo>
                <a:lnTo>
                  <a:pt x="1377526" y="430205"/>
                </a:lnTo>
                <a:lnTo>
                  <a:pt x="1375302" y="432796"/>
                </a:lnTo>
                <a:lnTo>
                  <a:pt x="1375284" y="432976"/>
                </a:lnTo>
                <a:lnTo>
                  <a:pt x="1375089" y="435023"/>
                </a:lnTo>
                <a:lnTo>
                  <a:pt x="1374664" y="439479"/>
                </a:lnTo>
                <a:lnTo>
                  <a:pt x="1374046" y="440383"/>
                </a:lnTo>
                <a:lnTo>
                  <a:pt x="1373735" y="440838"/>
                </a:lnTo>
                <a:lnTo>
                  <a:pt x="1372318" y="441886"/>
                </a:lnTo>
                <a:lnTo>
                  <a:pt x="1371149" y="442192"/>
                </a:lnTo>
                <a:lnTo>
                  <a:pt x="1369921" y="441691"/>
                </a:lnTo>
                <a:lnTo>
                  <a:pt x="1369590" y="441760"/>
                </a:lnTo>
                <a:lnTo>
                  <a:pt x="1369267" y="441829"/>
                </a:lnTo>
                <a:lnTo>
                  <a:pt x="1368750" y="441937"/>
                </a:lnTo>
                <a:lnTo>
                  <a:pt x="1367267" y="444036"/>
                </a:lnTo>
                <a:lnTo>
                  <a:pt x="1365455" y="444102"/>
                </a:lnTo>
                <a:lnTo>
                  <a:pt x="1364131" y="444149"/>
                </a:lnTo>
                <a:lnTo>
                  <a:pt x="1361845" y="447176"/>
                </a:lnTo>
                <a:lnTo>
                  <a:pt x="1357783" y="447967"/>
                </a:lnTo>
                <a:lnTo>
                  <a:pt x="1357167" y="447655"/>
                </a:lnTo>
                <a:lnTo>
                  <a:pt x="1355940" y="447033"/>
                </a:lnTo>
                <a:lnTo>
                  <a:pt x="1355043" y="447164"/>
                </a:lnTo>
                <a:lnTo>
                  <a:pt x="1354590" y="447231"/>
                </a:lnTo>
                <a:lnTo>
                  <a:pt x="1353049" y="447457"/>
                </a:lnTo>
                <a:lnTo>
                  <a:pt x="1352114" y="447356"/>
                </a:lnTo>
                <a:lnTo>
                  <a:pt x="1351735" y="447315"/>
                </a:lnTo>
                <a:lnTo>
                  <a:pt x="1350098" y="447138"/>
                </a:lnTo>
                <a:lnTo>
                  <a:pt x="1349585" y="447584"/>
                </a:lnTo>
                <a:lnTo>
                  <a:pt x="1348679" y="448373"/>
                </a:lnTo>
                <a:lnTo>
                  <a:pt x="1344867" y="448055"/>
                </a:lnTo>
                <a:lnTo>
                  <a:pt x="1344113" y="447993"/>
                </a:lnTo>
                <a:lnTo>
                  <a:pt x="1343268" y="447923"/>
                </a:lnTo>
                <a:lnTo>
                  <a:pt x="1341730" y="448536"/>
                </a:lnTo>
                <a:lnTo>
                  <a:pt x="1338374" y="448644"/>
                </a:lnTo>
                <a:lnTo>
                  <a:pt x="1338145" y="448652"/>
                </a:lnTo>
                <a:lnTo>
                  <a:pt x="1332934" y="448819"/>
                </a:lnTo>
                <a:lnTo>
                  <a:pt x="1328501" y="450106"/>
                </a:lnTo>
                <a:lnTo>
                  <a:pt x="1318892" y="454843"/>
                </a:lnTo>
                <a:lnTo>
                  <a:pt x="1318301" y="454893"/>
                </a:lnTo>
                <a:lnTo>
                  <a:pt x="1318058" y="454913"/>
                </a:lnTo>
                <a:lnTo>
                  <a:pt x="1317477" y="454962"/>
                </a:lnTo>
                <a:lnTo>
                  <a:pt x="1316877" y="455485"/>
                </a:lnTo>
                <a:lnTo>
                  <a:pt x="1316058" y="456197"/>
                </a:lnTo>
                <a:lnTo>
                  <a:pt x="1313403" y="459840"/>
                </a:lnTo>
                <a:lnTo>
                  <a:pt x="1313645" y="460955"/>
                </a:lnTo>
                <a:lnTo>
                  <a:pt x="1312842" y="463895"/>
                </a:lnTo>
                <a:lnTo>
                  <a:pt x="1312649" y="464603"/>
                </a:lnTo>
                <a:lnTo>
                  <a:pt x="1311297" y="464289"/>
                </a:lnTo>
                <a:lnTo>
                  <a:pt x="1308836" y="465087"/>
                </a:lnTo>
                <a:lnTo>
                  <a:pt x="1308226" y="464376"/>
                </a:lnTo>
                <a:lnTo>
                  <a:pt x="1307972" y="464147"/>
                </a:lnTo>
                <a:lnTo>
                  <a:pt x="1307367" y="464065"/>
                </a:lnTo>
                <a:lnTo>
                  <a:pt x="1307116" y="464031"/>
                </a:lnTo>
                <a:lnTo>
                  <a:pt x="1306839" y="464307"/>
                </a:lnTo>
                <a:lnTo>
                  <a:pt x="1306561" y="464585"/>
                </a:lnTo>
                <a:lnTo>
                  <a:pt x="1306185" y="464521"/>
                </a:lnTo>
                <a:lnTo>
                  <a:pt x="1305454" y="464397"/>
                </a:lnTo>
                <a:lnTo>
                  <a:pt x="1304776" y="465138"/>
                </a:lnTo>
                <a:lnTo>
                  <a:pt x="1303056" y="464575"/>
                </a:lnTo>
                <a:lnTo>
                  <a:pt x="1302755" y="464716"/>
                </a:lnTo>
                <a:lnTo>
                  <a:pt x="1302132" y="465005"/>
                </a:lnTo>
                <a:lnTo>
                  <a:pt x="1300913" y="466318"/>
                </a:lnTo>
                <a:lnTo>
                  <a:pt x="1300528" y="466733"/>
                </a:lnTo>
                <a:lnTo>
                  <a:pt x="1299908" y="468527"/>
                </a:lnTo>
                <a:lnTo>
                  <a:pt x="1299713" y="471374"/>
                </a:lnTo>
                <a:lnTo>
                  <a:pt x="1300752" y="473480"/>
                </a:lnTo>
                <a:lnTo>
                  <a:pt x="1300503" y="474407"/>
                </a:lnTo>
                <a:lnTo>
                  <a:pt x="1299476" y="475385"/>
                </a:lnTo>
                <a:lnTo>
                  <a:pt x="1299208" y="475642"/>
                </a:lnTo>
                <a:lnTo>
                  <a:pt x="1297915" y="476134"/>
                </a:lnTo>
                <a:lnTo>
                  <a:pt x="1299788" y="478398"/>
                </a:lnTo>
                <a:lnTo>
                  <a:pt x="1300120" y="478801"/>
                </a:lnTo>
                <a:lnTo>
                  <a:pt x="1300241" y="479543"/>
                </a:lnTo>
                <a:lnTo>
                  <a:pt x="1299808" y="480408"/>
                </a:lnTo>
                <a:lnTo>
                  <a:pt x="1297431" y="482663"/>
                </a:lnTo>
                <a:lnTo>
                  <a:pt x="1296227" y="483804"/>
                </a:lnTo>
                <a:lnTo>
                  <a:pt x="1293887" y="486023"/>
                </a:lnTo>
                <a:lnTo>
                  <a:pt x="1291305" y="485768"/>
                </a:lnTo>
                <a:lnTo>
                  <a:pt x="1291144" y="485909"/>
                </a:lnTo>
                <a:lnTo>
                  <a:pt x="1289948" y="486940"/>
                </a:lnTo>
                <a:lnTo>
                  <a:pt x="1289136" y="487094"/>
                </a:lnTo>
                <a:lnTo>
                  <a:pt x="1288657" y="487184"/>
                </a:lnTo>
                <a:lnTo>
                  <a:pt x="1286992" y="488726"/>
                </a:lnTo>
                <a:lnTo>
                  <a:pt x="1283784" y="491873"/>
                </a:lnTo>
                <a:lnTo>
                  <a:pt x="1283228" y="492985"/>
                </a:lnTo>
                <a:lnTo>
                  <a:pt x="1283647" y="494738"/>
                </a:lnTo>
                <a:lnTo>
                  <a:pt x="1283480" y="495296"/>
                </a:lnTo>
                <a:lnTo>
                  <a:pt x="1282728" y="495831"/>
                </a:lnTo>
                <a:lnTo>
                  <a:pt x="1281558" y="495951"/>
                </a:lnTo>
                <a:lnTo>
                  <a:pt x="1279287" y="494831"/>
                </a:lnTo>
                <a:lnTo>
                  <a:pt x="1276947" y="495814"/>
                </a:lnTo>
                <a:lnTo>
                  <a:pt x="1275527" y="497729"/>
                </a:lnTo>
                <a:lnTo>
                  <a:pt x="1274964" y="496852"/>
                </a:lnTo>
                <a:lnTo>
                  <a:pt x="1274732" y="496489"/>
                </a:lnTo>
                <a:lnTo>
                  <a:pt x="1274536" y="496445"/>
                </a:lnTo>
                <a:lnTo>
                  <a:pt x="1274179" y="496363"/>
                </a:lnTo>
                <a:lnTo>
                  <a:pt x="1273501" y="496857"/>
                </a:lnTo>
                <a:lnTo>
                  <a:pt x="1272210" y="496483"/>
                </a:lnTo>
                <a:lnTo>
                  <a:pt x="1271375" y="496749"/>
                </a:lnTo>
                <a:lnTo>
                  <a:pt x="1270672" y="496973"/>
                </a:lnTo>
                <a:lnTo>
                  <a:pt x="1269133" y="497464"/>
                </a:lnTo>
                <a:lnTo>
                  <a:pt x="1267931" y="499009"/>
                </a:lnTo>
                <a:lnTo>
                  <a:pt x="1267405" y="499688"/>
                </a:lnTo>
                <a:lnTo>
                  <a:pt x="1265253" y="499557"/>
                </a:lnTo>
                <a:lnTo>
                  <a:pt x="1264586" y="499905"/>
                </a:lnTo>
                <a:lnTo>
                  <a:pt x="1263837" y="500296"/>
                </a:lnTo>
                <a:lnTo>
                  <a:pt x="1263274" y="500860"/>
                </a:lnTo>
                <a:lnTo>
                  <a:pt x="1262293" y="501841"/>
                </a:lnTo>
                <a:lnTo>
                  <a:pt x="1261701" y="502433"/>
                </a:lnTo>
                <a:lnTo>
                  <a:pt x="1261370" y="502765"/>
                </a:lnTo>
                <a:lnTo>
                  <a:pt x="1260686" y="502999"/>
                </a:lnTo>
                <a:lnTo>
                  <a:pt x="1260187" y="503171"/>
                </a:lnTo>
                <a:lnTo>
                  <a:pt x="1259401" y="503440"/>
                </a:lnTo>
                <a:lnTo>
                  <a:pt x="1255514" y="507451"/>
                </a:lnTo>
                <a:lnTo>
                  <a:pt x="1254901" y="507325"/>
                </a:lnTo>
                <a:lnTo>
                  <a:pt x="1253801" y="505157"/>
                </a:lnTo>
                <a:lnTo>
                  <a:pt x="1252960" y="504258"/>
                </a:lnTo>
                <a:lnTo>
                  <a:pt x="1252757" y="504040"/>
                </a:lnTo>
                <a:lnTo>
                  <a:pt x="1252349" y="504111"/>
                </a:lnTo>
                <a:lnTo>
                  <a:pt x="1252095" y="504155"/>
                </a:lnTo>
                <a:lnTo>
                  <a:pt x="1250973" y="504346"/>
                </a:lnTo>
                <a:lnTo>
                  <a:pt x="1250599" y="506511"/>
                </a:lnTo>
                <a:lnTo>
                  <a:pt x="1250429" y="506702"/>
                </a:lnTo>
                <a:lnTo>
                  <a:pt x="1250105" y="507065"/>
                </a:lnTo>
                <a:lnTo>
                  <a:pt x="1247213" y="508419"/>
                </a:lnTo>
                <a:lnTo>
                  <a:pt x="1246727" y="509059"/>
                </a:lnTo>
                <a:lnTo>
                  <a:pt x="1246039" y="509963"/>
                </a:lnTo>
                <a:lnTo>
                  <a:pt x="1243463" y="511667"/>
                </a:lnTo>
                <a:lnTo>
                  <a:pt x="1242405" y="512367"/>
                </a:lnTo>
                <a:lnTo>
                  <a:pt x="1242129" y="512206"/>
                </a:lnTo>
                <a:lnTo>
                  <a:pt x="1241606" y="511900"/>
                </a:lnTo>
                <a:lnTo>
                  <a:pt x="1240808" y="511435"/>
                </a:lnTo>
                <a:lnTo>
                  <a:pt x="1240066" y="511433"/>
                </a:lnTo>
                <a:lnTo>
                  <a:pt x="1239333" y="511431"/>
                </a:lnTo>
                <a:lnTo>
                  <a:pt x="1239389" y="513720"/>
                </a:lnTo>
                <a:lnTo>
                  <a:pt x="1236354" y="512988"/>
                </a:lnTo>
                <a:lnTo>
                  <a:pt x="1235764" y="512846"/>
                </a:lnTo>
                <a:lnTo>
                  <a:pt x="1234979" y="511902"/>
                </a:lnTo>
                <a:lnTo>
                  <a:pt x="1234783" y="511667"/>
                </a:lnTo>
                <a:lnTo>
                  <a:pt x="1234670" y="511088"/>
                </a:lnTo>
                <a:lnTo>
                  <a:pt x="1234541" y="510429"/>
                </a:lnTo>
                <a:lnTo>
                  <a:pt x="1234666" y="508199"/>
                </a:lnTo>
                <a:lnTo>
                  <a:pt x="1235353" y="505976"/>
                </a:lnTo>
                <a:lnTo>
                  <a:pt x="1236094" y="505049"/>
                </a:lnTo>
                <a:lnTo>
                  <a:pt x="1237461" y="504286"/>
                </a:lnTo>
                <a:lnTo>
                  <a:pt x="1239727" y="503017"/>
                </a:lnTo>
                <a:lnTo>
                  <a:pt x="1240038" y="501656"/>
                </a:lnTo>
                <a:lnTo>
                  <a:pt x="1238015" y="499300"/>
                </a:lnTo>
                <a:lnTo>
                  <a:pt x="1237744" y="499187"/>
                </a:lnTo>
                <a:lnTo>
                  <a:pt x="1235402" y="498210"/>
                </a:lnTo>
                <a:lnTo>
                  <a:pt x="1234805" y="497959"/>
                </a:lnTo>
                <a:lnTo>
                  <a:pt x="1233839" y="497557"/>
                </a:lnTo>
                <a:lnTo>
                  <a:pt x="1231403" y="497258"/>
                </a:lnTo>
                <a:lnTo>
                  <a:pt x="1230798" y="497500"/>
                </a:lnTo>
                <a:lnTo>
                  <a:pt x="1230211" y="497734"/>
                </a:lnTo>
                <a:lnTo>
                  <a:pt x="1227992" y="499894"/>
                </a:lnTo>
                <a:lnTo>
                  <a:pt x="1226947" y="499953"/>
                </a:lnTo>
                <a:lnTo>
                  <a:pt x="1225714" y="501002"/>
                </a:lnTo>
                <a:lnTo>
                  <a:pt x="1225228" y="501050"/>
                </a:lnTo>
                <a:lnTo>
                  <a:pt x="1225044" y="501068"/>
                </a:lnTo>
                <a:lnTo>
                  <a:pt x="1224483" y="501122"/>
                </a:lnTo>
                <a:lnTo>
                  <a:pt x="1223570" y="500684"/>
                </a:lnTo>
                <a:lnTo>
                  <a:pt x="1220861" y="499380"/>
                </a:lnTo>
                <a:lnTo>
                  <a:pt x="1214970" y="495345"/>
                </a:lnTo>
                <a:lnTo>
                  <a:pt x="1213565" y="491752"/>
                </a:lnTo>
                <a:lnTo>
                  <a:pt x="1212461" y="490636"/>
                </a:lnTo>
                <a:lnTo>
                  <a:pt x="1207814" y="487678"/>
                </a:lnTo>
                <a:lnTo>
                  <a:pt x="1204076" y="485073"/>
                </a:lnTo>
                <a:lnTo>
                  <a:pt x="1202518" y="483987"/>
                </a:lnTo>
                <a:lnTo>
                  <a:pt x="1199644" y="483130"/>
                </a:lnTo>
                <a:lnTo>
                  <a:pt x="1196156" y="482385"/>
                </a:lnTo>
                <a:lnTo>
                  <a:pt x="1190894" y="481051"/>
                </a:lnTo>
                <a:lnTo>
                  <a:pt x="1177627" y="472966"/>
                </a:lnTo>
                <a:lnTo>
                  <a:pt x="1177087" y="474276"/>
                </a:lnTo>
                <a:lnTo>
                  <a:pt x="1176224" y="473859"/>
                </a:lnTo>
                <a:lnTo>
                  <a:pt x="1174260" y="472909"/>
                </a:lnTo>
                <a:lnTo>
                  <a:pt x="1171004" y="471913"/>
                </a:lnTo>
                <a:lnTo>
                  <a:pt x="1168280" y="469881"/>
                </a:lnTo>
                <a:lnTo>
                  <a:pt x="1164430" y="467863"/>
                </a:lnTo>
                <a:lnTo>
                  <a:pt x="1162307" y="467175"/>
                </a:lnTo>
                <a:lnTo>
                  <a:pt x="1159969" y="467391"/>
                </a:lnTo>
                <a:lnTo>
                  <a:pt x="1156934" y="467672"/>
                </a:lnTo>
                <a:lnTo>
                  <a:pt x="1152882" y="465868"/>
                </a:lnTo>
                <a:lnTo>
                  <a:pt x="1150235" y="465926"/>
                </a:lnTo>
                <a:lnTo>
                  <a:pt x="1147432" y="466645"/>
                </a:lnTo>
                <a:lnTo>
                  <a:pt x="1147272" y="466686"/>
                </a:lnTo>
                <a:lnTo>
                  <a:pt x="1145658" y="467100"/>
                </a:lnTo>
                <a:lnTo>
                  <a:pt x="1144780" y="466766"/>
                </a:lnTo>
                <a:lnTo>
                  <a:pt x="1143533" y="466295"/>
                </a:lnTo>
                <a:lnTo>
                  <a:pt x="1138305" y="465589"/>
                </a:lnTo>
                <a:lnTo>
                  <a:pt x="1137715" y="465909"/>
                </a:lnTo>
                <a:lnTo>
                  <a:pt x="1137504" y="466022"/>
                </a:lnTo>
                <a:lnTo>
                  <a:pt x="1135803" y="466166"/>
                </a:lnTo>
                <a:lnTo>
                  <a:pt x="1134677" y="466262"/>
                </a:lnTo>
                <a:lnTo>
                  <a:pt x="1134446" y="466423"/>
                </a:lnTo>
                <a:lnTo>
                  <a:pt x="1133876" y="466817"/>
                </a:lnTo>
                <a:lnTo>
                  <a:pt x="1133503" y="468239"/>
                </a:lnTo>
                <a:lnTo>
                  <a:pt x="1132268" y="469909"/>
                </a:lnTo>
                <a:lnTo>
                  <a:pt x="1130679" y="475664"/>
                </a:lnTo>
                <a:lnTo>
                  <a:pt x="1130226" y="476101"/>
                </a:lnTo>
                <a:lnTo>
                  <a:pt x="1129994" y="476325"/>
                </a:lnTo>
                <a:lnTo>
                  <a:pt x="1129601" y="476704"/>
                </a:lnTo>
                <a:lnTo>
                  <a:pt x="1129155" y="477697"/>
                </a:lnTo>
                <a:lnTo>
                  <a:pt x="1128465" y="478107"/>
                </a:lnTo>
                <a:lnTo>
                  <a:pt x="1127760" y="478501"/>
                </a:lnTo>
                <a:lnTo>
                  <a:pt x="1127978" y="479479"/>
                </a:lnTo>
                <a:lnTo>
                  <a:pt x="1128063" y="479862"/>
                </a:lnTo>
                <a:lnTo>
                  <a:pt x="1127618" y="480653"/>
                </a:lnTo>
                <a:lnTo>
                  <a:pt x="1127261" y="481284"/>
                </a:lnTo>
                <a:lnTo>
                  <a:pt x="1127499" y="481940"/>
                </a:lnTo>
                <a:lnTo>
                  <a:pt x="1127688" y="482463"/>
                </a:lnTo>
                <a:lnTo>
                  <a:pt x="1127502" y="483142"/>
                </a:lnTo>
                <a:lnTo>
                  <a:pt x="1126001" y="483400"/>
                </a:lnTo>
                <a:lnTo>
                  <a:pt x="1124245" y="483039"/>
                </a:lnTo>
                <a:lnTo>
                  <a:pt x="1123785" y="483358"/>
                </a:lnTo>
                <a:lnTo>
                  <a:pt x="1123406" y="483621"/>
                </a:lnTo>
                <a:lnTo>
                  <a:pt x="1121349" y="485045"/>
                </a:lnTo>
                <a:lnTo>
                  <a:pt x="1120567" y="486432"/>
                </a:lnTo>
                <a:lnTo>
                  <a:pt x="1118948" y="485907"/>
                </a:lnTo>
                <a:lnTo>
                  <a:pt x="1115966" y="486903"/>
                </a:lnTo>
                <a:lnTo>
                  <a:pt x="1115441" y="487079"/>
                </a:lnTo>
                <a:lnTo>
                  <a:pt x="1114393" y="487820"/>
                </a:lnTo>
                <a:lnTo>
                  <a:pt x="1114174" y="488413"/>
                </a:lnTo>
                <a:lnTo>
                  <a:pt x="1113763" y="489532"/>
                </a:lnTo>
                <a:lnTo>
                  <a:pt x="1111846" y="492003"/>
                </a:lnTo>
                <a:lnTo>
                  <a:pt x="1111693" y="492201"/>
                </a:lnTo>
                <a:lnTo>
                  <a:pt x="1111162" y="492886"/>
                </a:lnTo>
                <a:lnTo>
                  <a:pt x="1111118" y="493388"/>
                </a:lnTo>
                <a:lnTo>
                  <a:pt x="1111105" y="493545"/>
                </a:lnTo>
                <a:lnTo>
                  <a:pt x="1111069" y="493947"/>
                </a:lnTo>
                <a:lnTo>
                  <a:pt x="1110840" y="494145"/>
                </a:lnTo>
                <a:lnTo>
                  <a:pt x="1110639" y="494316"/>
                </a:lnTo>
                <a:lnTo>
                  <a:pt x="1109208" y="495539"/>
                </a:lnTo>
                <a:lnTo>
                  <a:pt x="1107074" y="496937"/>
                </a:lnTo>
                <a:lnTo>
                  <a:pt x="1106757" y="497144"/>
                </a:lnTo>
                <a:lnTo>
                  <a:pt x="1104053" y="498914"/>
                </a:lnTo>
                <a:lnTo>
                  <a:pt x="1102015" y="497179"/>
                </a:lnTo>
                <a:lnTo>
                  <a:pt x="1101358" y="497708"/>
                </a:lnTo>
                <a:lnTo>
                  <a:pt x="1099396" y="499447"/>
                </a:lnTo>
                <a:lnTo>
                  <a:pt x="1099195" y="500116"/>
                </a:lnTo>
                <a:lnTo>
                  <a:pt x="1099087" y="500473"/>
                </a:lnTo>
                <a:lnTo>
                  <a:pt x="1097873" y="504505"/>
                </a:lnTo>
                <a:lnTo>
                  <a:pt x="1098122" y="507680"/>
                </a:lnTo>
                <a:lnTo>
                  <a:pt x="1097494" y="508092"/>
                </a:lnTo>
                <a:lnTo>
                  <a:pt x="1096762" y="508575"/>
                </a:lnTo>
                <a:lnTo>
                  <a:pt x="1096439" y="509010"/>
                </a:lnTo>
                <a:lnTo>
                  <a:pt x="1095715" y="509994"/>
                </a:lnTo>
                <a:lnTo>
                  <a:pt x="1094992" y="512376"/>
                </a:lnTo>
                <a:lnTo>
                  <a:pt x="1094950" y="512517"/>
                </a:lnTo>
                <a:lnTo>
                  <a:pt x="1094721" y="513274"/>
                </a:lnTo>
                <a:lnTo>
                  <a:pt x="1094901" y="514696"/>
                </a:lnTo>
                <a:lnTo>
                  <a:pt x="1094250" y="515475"/>
                </a:lnTo>
                <a:lnTo>
                  <a:pt x="1092621" y="517419"/>
                </a:lnTo>
                <a:lnTo>
                  <a:pt x="1091132" y="516536"/>
                </a:lnTo>
                <a:lnTo>
                  <a:pt x="1090903" y="516400"/>
                </a:lnTo>
                <a:lnTo>
                  <a:pt x="1088596" y="515949"/>
                </a:lnTo>
                <a:lnTo>
                  <a:pt x="1087685" y="515772"/>
                </a:lnTo>
                <a:lnTo>
                  <a:pt x="1086755" y="515182"/>
                </a:lnTo>
                <a:lnTo>
                  <a:pt x="1084990" y="515395"/>
                </a:lnTo>
                <a:lnTo>
                  <a:pt x="1084228" y="516739"/>
                </a:lnTo>
                <a:lnTo>
                  <a:pt x="1083882" y="518832"/>
                </a:lnTo>
                <a:lnTo>
                  <a:pt x="1083850" y="519021"/>
                </a:lnTo>
                <a:lnTo>
                  <a:pt x="1083618" y="520418"/>
                </a:lnTo>
                <a:lnTo>
                  <a:pt x="1083234" y="520931"/>
                </a:lnTo>
                <a:lnTo>
                  <a:pt x="1083044" y="521185"/>
                </a:lnTo>
                <a:lnTo>
                  <a:pt x="1082812" y="521495"/>
                </a:lnTo>
                <a:lnTo>
                  <a:pt x="1081880" y="521817"/>
                </a:lnTo>
                <a:lnTo>
                  <a:pt x="1081081" y="522094"/>
                </a:lnTo>
                <a:lnTo>
                  <a:pt x="1080119" y="525130"/>
                </a:lnTo>
                <a:lnTo>
                  <a:pt x="1080029" y="525416"/>
                </a:lnTo>
                <a:lnTo>
                  <a:pt x="1079882" y="525564"/>
                </a:lnTo>
                <a:lnTo>
                  <a:pt x="1079534" y="525912"/>
                </a:lnTo>
                <a:lnTo>
                  <a:pt x="1079305" y="525951"/>
                </a:lnTo>
                <a:lnTo>
                  <a:pt x="1077040" y="526344"/>
                </a:lnTo>
                <a:lnTo>
                  <a:pt x="1075423" y="528073"/>
                </a:lnTo>
                <a:lnTo>
                  <a:pt x="1073422" y="530212"/>
                </a:lnTo>
                <a:lnTo>
                  <a:pt x="1072403" y="532245"/>
                </a:lnTo>
                <a:lnTo>
                  <a:pt x="1071533" y="532382"/>
                </a:lnTo>
                <a:lnTo>
                  <a:pt x="1070580" y="531121"/>
                </a:lnTo>
                <a:lnTo>
                  <a:pt x="1070400" y="530883"/>
                </a:lnTo>
                <a:lnTo>
                  <a:pt x="1069553" y="530670"/>
                </a:lnTo>
                <a:lnTo>
                  <a:pt x="1069180" y="531067"/>
                </a:lnTo>
                <a:lnTo>
                  <a:pt x="1068765" y="531512"/>
                </a:lnTo>
                <a:lnTo>
                  <a:pt x="1068879" y="534055"/>
                </a:lnTo>
                <a:lnTo>
                  <a:pt x="1068606" y="534258"/>
                </a:lnTo>
                <a:lnTo>
                  <a:pt x="1067800" y="533330"/>
                </a:lnTo>
                <a:lnTo>
                  <a:pt x="1066860" y="532990"/>
                </a:lnTo>
                <a:lnTo>
                  <a:pt x="1064605" y="533711"/>
                </a:lnTo>
                <a:lnTo>
                  <a:pt x="1063320" y="533505"/>
                </a:lnTo>
                <a:lnTo>
                  <a:pt x="1063225" y="533976"/>
                </a:lnTo>
                <a:lnTo>
                  <a:pt x="1064721" y="536686"/>
                </a:lnTo>
                <a:lnTo>
                  <a:pt x="1064618" y="536895"/>
                </a:lnTo>
                <a:lnTo>
                  <a:pt x="1064301" y="537549"/>
                </a:lnTo>
                <a:lnTo>
                  <a:pt x="1064180" y="537798"/>
                </a:lnTo>
                <a:lnTo>
                  <a:pt x="1063912" y="538349"/>
                </a:lnTo>
                <a:lnTo>
                  <a:pt x="1063835" y="540522"/>
                </a:lnTo>
                <a:lnTo>
                  <a:pt x="1063045" y="540020"/>
                </a:lnTo>
                <a:lnTo>
                  <a:pt x="1062143" y="539444"/>
                </a:lnTo>
                <a:lnTo>
                  <a:pt x="1061413" y="539344"/>
                </a:lnTo>
                <a:lnTo>
                  <a:pt x="1060789" y="539259"/>
                </a:lnTo>
                <a:lnTo>
                  <a:pt x="1059193" y="542041"/>
                </a:lnTo>
                <a:lnTo>
                  <a:pt x="1058827" y="542678"/>
                </a:lnTo>
                <a:lnTo>
                  <a:pt x="1058199" y="543769"/>
                </a:lnTo>
                <a:lnTo>
                  <a:pt x="1057399" y="543767"/>
                </a:lnTo>
                <a:lnTo>
                  <a:pt x="1057173" y="543504"/>
                </a:lnTo>
                <a:lnTo>
                  <a:pt x="1057054" y="543367"/>
                </a:lnTo>
                <a:lnTo>
                  <a:pt x="1056173" y="542345"/>
                </a:lnTo>
                <a:lnTo>
                  <a:pt x="1051805" y="544130"/>
                </a:lnTo>
                <a:lnTo>
                  <a:pt x="1050021" y="544005"/>
                </a:lnTo>
                <a:lnTo>
                  <a:pt x="1050433" y="546866"/>
                </a:lnTo>
                <a:lnTo>
                  <a:pt x="1050245" y="547092"/>
                </a:lnTo>
                <a:lnTo>
                  <a:pt x="1049215" y="548331"/>
                </a:lnTo>
                <a:lnTo>
                  <a:pt x="1048170" y="548516"/>
                </a:lnTo>
                <a:lnTo>
                  <a:pt x="1047572" y="546017"/>
                </a:lnTo>
                <a:lnTo>
                  <a:pt x="1047099" y="545744"/>
                </a:lnTo>
                <a:lnTo>
                  <a:pt x="1044735" y="546181"/>
                </a:lnTo>
                <a:lnTo>
                  <a:pt x="1044774" y="547141"/>
                </a:lnTo>
                <a:lnTo>
                  <a:pt x="1044786" y="547355"/>
                </a:lnTo>
                <a:lnTo>
                  <a:pt x="1044490" y="547612"/>
                </a:lnTo>
                <a:lnTo>
                  <a:pt x="1042918" y="546842"/>
                </a:lnTo>
                <a:lnTo>
                  <a:pt x="1041393" y="548720"/>
                </a:lnTo>
                <a:lnTo>
                  <a:pt x="1038929" y="548557"/>
                </a:lnTo>
                <a:lnTo>
                  <a:pt x="1038755" y="548545"/>
                </a:lnTo>
                <a:lnTo>
                  <a:pt x="1037591" y="551407"/>
                </a:lnTo>
                <a:lnTo>
                  <a:pt x="1037365" y="552676"/>
                </a:lnTo>
                <a:lnTo>
                  <a:pt x="1037326" y="552890"/>
                </a:lnTo>
                <a:lnTo>
                  <a:pt x="1037030" y="554559"/>
                </a:lnTo>
                <a:lnTo>
                  <a:pt x="1036167" y="555486"/>
                </a:lnTo>
                <a:lnTo>
                  <a:pt x="1035966" y="555444"/>
                </a:lnTo>
                <a:lnTo>
                  <a:pt x="1033158" y="554863"/>
                </a:lnTo>
                <a:lnTo>
                  <a:pt x="1032543" y="555728"/>
                </a:lnTo>
                <a:lnTo>
                  <a:pt x="1034213" y="556853"/>
                </a:lnTo>
                <a:lnTo>
                  <a:pt x="1034751" y="557216"/>
                </a:lnTo>
                <a:lnTo>
                  <a:pt x="1035547" y="558332"/>
                </a:lnTo>
                <a:lnTo>
                  <a:pt x="1035601" y="558598"/>
                </a:lnTo>
                <a:lnTo>
                  <a:pt x="1035631" y="558740"/>
                </a:lnTo>
                <a:lnTo>
                  <a:pt x="1035982" y="560495"/>
                </a:lnTo>
                <a:lnTo>
                  <a:pt x="1035681" y="560631"/>
                </a:lnTo>
                <a:lnTo>
                  <a:pt x="1035526" y="560701"/>
                </a:lnTo>
                <a:lnTo>
                  <a:pt x="1035237" y="560478"/>
                </a:lnTo>
                <a:lnTo>
                  <a:pt x="1034031" y="559555"/>
                </a:lnTo>
                <a:lnTo>
                  <a:pt x="1032848" y="559221"/>
                </a:lnTo>
                <a:lnTo>
                  <a:pt x="1032321" y="559300"/>
                </a:lnTo>
                <a:lnTo>
                  <a:pt x="1029499" y="559723"/>
                </a:lnTo>
                <a:lnTo>
                  <a:pt x="1028946" y="559983"/>
                </a:lnTo>
                <a:lnTo>
                  <a:pt x="1028843" y="560356"/>
                </a:lnTo>
                <a:lnTo>
                  <a:pt x="1028704" y="560861"/>
                </a:lnTo>
                <a:lnTo>
                  <a:pt x="1030086" y="560871"/>
                </a:lnTo>
                <a:lnTo>
                  <a:pt x="1030361" y="560884"/>
                </a:lnTo>
                <a:lnTo>
                  <a:pt x="1031268" y="561765"/>
                </a:lnTo>
                <a:lnTo>
                  <a:pt x="1030851" y="563013"/>
                </a:lnTo>
                <a:lnTo>
                  <a:pt x="1029949" y="563894"/>
                </a:lnTo>
                <a:lnTo>
                  <a:pt x="1029607" y="564228"/>
                </a:lnTo>
                <a:lnTo>
                  <a:pt x="1028763" y="565304"/>
                </a:lnTo>
                <a:lnTo>
                  <a:pt x="1026806" y="565435"/>
                </a:lnTo>
                <a:lnTo>
                  <a:pt x="1027118" y="562831"/>
                </a:lnTo>
                <a:lnTo>
                  <a:pt x="1026706" y="561427"/>
                </a:lnTo>
                <a:lnTo>
                  <a:pt x="1026610" y="561136"/>
                </a:lnTo>
                <a:lnTo>
                  <a:pt x="1026508" y="560994"/>
                </a:lnTo>
                <a:lnTo>
                  <a:pt x="1025341" y="559367"/>
                </a:lnTo>
                <a:lnTo>
                  <a:pt x="1024713" y="559332"/>
                </a:lnTo>
                <a:lnTo>
                  <a:pt x="1024173" y="559303"/>
                </a:lnTo>
                <a:lnTo>
                  <a:pt x="1022092" y="558490"/>
                </a:lnTo>
                <a:lnTo>
                  <a:pt x="1020475" y="555964"/>
                </a:lnTo>
                <a:lnTo>
                  <a:pt x="1021014" y="552821"/>
                </a:lnTo>
                <a:lnTo>
                  <a:pt x="1024428" y="546011"/>
                </a:lnTo>
                <a:lnTo>
                  <a:pt x="1028938" y="525696"/>
                </a:lnTo>
                <a:lnTo>
                  <a:pt x="1029651" y="524728"/>
                </a:lnTo>
                <a:lnTo>
                  <a:pt x="1030014" y="523718"/>
                </a:lnTo>
                <a:lnTo>
                  <a:pt x="1031051" y="520828"/>
                </a:lnTo>
                <a:lnTo>
                  <a:pt x="1031383" y="519906"/>
                </a:lnTo>
                <a:lnTo>
                  <a:pt x="1031818" y="519033"/>
                </a:lnTo>
                <a:lnTo>
                  <a:pt x="1032779" y="517107"/>
                </a:lnTo>
                <a:lnTo>
                  <a:pt x="1033480" y="515702"/>
                </a:lnTo>
                <a:lnTo>
                  <a:pt x="1033668" y="515509"/>
                </a:lnTo>
                <a:lnTo>
                  <a:pt x="1036437" y="512674"/>
                </a:lnTo>
                <a:lnTo>
                  <a:pt x="1037230" y="511482"/>
                </a:lnTo>
                <a:lnTo>
                  <a:pt x="1038062" y="510233"/>
                </a:lnTo>
                <a:lnTo>
                  <a:pt x="1038288" y="509894"/>
                </a:lnTo>
                <a:lnTo>
                  <a:pt x="1038660" y="509538"/>
                </a:lnTo>
                <a:lnTo>
                  <a:pt x="1039519" y="508720"/>
                </a:lnTo>
                <a:lnTo>
                  <a:pt x="1040477" y="508475"/>
                </a:lnTo>
                <a:lnTo>
                  <a:pt x="1040817" y="508388"/>
                </a:lnTo>
                <a:lnTo>
                  <a:pt x="1042412" y="507983"/>
                </a:lnTo>
                <a:lnTo>
                  <a:pt x="1044370" y="505877"/>
                </a:lnTo>
                <a:lnTo>
                  <a:pt x="1044998" y="505201"/>
                </a:lnTo>
                <a:lnTo>
                  <a:pt x="1048022" y="500195"/>
                </a:lnTo>
                <a:lnTo>
                  <a:pt x="1049747" y="498404"/>
                </a:lnTo>
                <a:lnTo>
                  <a:pt x="1053933" y="496306"/>
                </a:lnTo>
                <a:lnTo>
                  <a:pt x="1054325" y="495893"/>
                </a:lnTo>
                <a:lnTo>
                  <a:pt x="1055445" y="494710"/>
                </a:lnTo>
                <a:lnTo>
                  <a:pt x="1057445" y="492601"/>
                </a:lnTo>
                <a:lnTo>
                  <a:pt x="1055852" y="489133"/>
                </a:lnTo>
                <a:lnTo>
                  <a:pt x="1053952" y="486963"/>
                </a:lnTo>
                <a:lnTo>
                  <a:pt x="1052971" y="485168"/>
                </a:lnTo>
                <a:lnTo>
                  <a:pt x="1052703" y="484311"/>
                </a:lnTo>
                <a:lnTo>
                  <a:pt x="1052116" y="482444"/>
                </a:lnTo>
                <a:lnTo>
                  <a:pt x="1051473" y="481669"/>
                </a:lnTo>
                <a:lnTo>
                  <a:pt x="1049909" y="479778"/>
                </a:lnTo>
                <a:lnTo>
                  <a:pt x="1046782" y="474947"/>
                </a:lnTo>
                <a:lnTo>
                  <a:pt x="1046192" y="474273"/>
                </a:lnTo>
                <a:lnTo>
                  <a:pt x="1045371" y="473334"/>
                </a:lnTo>
                <a:lnTo>
                  <a:pt x="1044714" y="472837"/>
                </a:lnTo>
                <a:lnTo>
                  <a:pt x="1042178" y="470916"/>
                </a:lnTo>
                <a:lnTo>
                  <a:pt x="1040830" y="468748"/>
                </a:lnTo>
                <a:lnTo>
                  <a:pt x="1044737" y="464143"/>
                </a:lnTo>
                <a:lnTo>
                  <a:pt x="1048869" y="460471"/>
                </a:lnTo>
                <a:lnTo>
                  <a:pt x="1052463" y="457323"/>
                </a:lnTo>
                <a:lnTo>
                  <a:pt x="1062167" y="451370"/>
                </a:lnTo>
                <a:lnTo>
                  <a:pt x="1085119" y="434848"/>
                </a:lnTo>
                <a:lnTo>
                  <a:pt x="1085183" y="433302"/>
                </a:lnTo>
                <a:lnTo>
                  <a:pt x="1083474" y="427418"/>
                </a:lnTo>
                <a:lnTo>
                  <a:pt x="1080922" y="413674"/>
                </a:lnTo>
                <a:lnTo>
                  <a:pt x="1081050" y="410559"/>
                </a:lnTo>
                <a:lnTo>
                  <a:pt x="1081117" y="408969"/>
                </a:lnTo>
                <a:lnTo>
                  <a:pt x="1080861" y="405079"/>
                </a:lnTo>
                <a:lnTo>
                  <a:pt x="1080615" y="401323"/>
                </a:lnTo>
                <a:lnTo>
                  <a:pt x="1080580" y="400797"/>
                </a:lnTo>
                <a:lnTo>
                  <a:pt x="1079357" y="397885"/>
                </a:lnTo>
                <a:lnTo>
                  <a:pt x="1076288" y="394227"/>
                </a:lnTo>
                <a:lnTo>
                  <a:pt x="1075196" y="390798"/>
                </a:lnTo>
                <a:lnTo>
                  <a:pt x="1075006" y="390201"/>
                </a:lnTo>
                <a:lnTo>
                  <a:pt x="1073709" y="389312"/>
                </a:lnTo>
                <a:lnTo>
                  <a:pt x="1073471" y="389147"/>
                </a:lnTo>
                <a:lnTo>
                  <a:pt x="1075466" y="383828"/>
                </a:lnTo>
                <a:lnTo>
                  <a:pt x="1075825" y="377197"/>
                </a:lnTo>
                <a:lnTo>
                  <a:pt x="1075287" y="360452"/>
                </a:lnTo>
                <a:lnTo>
                  <a:pt x="1077220" y="347788"/>
                </a:lnTo>
                <a:lnTo>
                  <a:pt x="1077444" y="346316"/>
                </a:lnTo>
                <a:lnTo>
                  <a:pt x="1078522" y="342825"/>
                </a:lnTo>
                <a:lnTo>
                  <a:pt x="1079781" y="341427"/>
                </a:lnTo>
                <a:lnTo>
                  <a:pt x="1081398" y="338633"/>
                </a:lnTo>
                <a:lnTo>
                  <a:pt x="1077084" y="328176"/>
                </a:lnTo>
                <a:lnTo>
                  <a:pt x="1072952" y="323648"/>
                </a:lnTo>
                <a:lnTo>
                  <a:pt x="1067921" y="320520"/>
                </a:lnTo>
                <a:lnTo>
                  <a:pt x="1061314" y="318794"/>
                </a:lnTo>
                <a:lnTo>
                  <a:pt x="1057254" y="318601"/>
                </a:lnTo>
                <a:lnTo>
                  <a:pt x="1055470" y="317853"/>
                </a:lnTo>
                <a:lnTo>
                  <a:pt x="1051686" y="314233"/>
                </a:lnTo>
                <a:lnTo>
                  <a:pt x="1050803" y="313388"/>
                </a:lnTo>
                <a:lnTo>
                  <a:pt x="1045451" y="311954"/>
                </a:lnTo>
                <a:lnTo>
                  <a:pt x="1041821" y="312320"/>
                </a:lnTo>
                <a:lnTo>
                  <a:pt x="1031262" y="309786"/>
                </a:lnTo>
                <a:lnTo>
                  <a:pt x="1033778" y="275242"/>
                </a:lnTo>
                <a:lnTo>
                  <a:pt x="1039888" y="271740"/>
                </a:lnTo>
                <a:lnTo>
                  <a:pt x="1047076" y="268236"/>
                </a:lnTo>
                <a:lnTo>
                  <a:pt x="1049413" y="263870"/>
                </a:lnTo>
                <a:lnTo>
                  <a:pt x="1047076" y="261607"/>
                </a:lnTo>
                <a:lnTo>
                  <a:pt x="1041506" y="259875"/>
                </a:lnTo>
                <a:lnTo>
                  <a:pt x="1034857" y="259890"/>
                </a:lnTo>
                <a:lnTo>
                  <a:pt x="1033060" y="257800"/>
                </a:lnTo>
                <a:lnTo>
                  <a:pt x="1031443" y="248037"/>
                </a:lnTo>
                <a:lnTo>
                  <a:pt x="1027669" y="235312"/>
                </a:lnTo>
                <a:lnTo>
                  <a:pt x="1027311" y="229732"/>
                </a:lnTo>
                <a:lnTo>
                  <a:pt x="1032882" y="228324"/>
                </a:lnTo>
                <a:lnTo>
                  <a:pt x="1033288" y="225418"/>
                </a:lnTo>
                <a:lnTo>
                  <a:pt x="1033503" y="223871"/>
                </a:lnTo>
                <a:lnTo>
                  <a:pt x="1031533" y="223559"/>
                </a:lnTo>
                <a:lnTo>
                  <a:pt x="1031011" y="223008"/>
                </a:lnTo>
                <a:lnTo>
                  <a:pt x="1030120" y="222068"/>
                </a:lnTo>
                <a:lnTo>
                  <a:pt x="1030097" y="220586"/>
                </a:lnTo>
                <a:lnTo>
                  <a:pt x="1030094" y="220421"/>
                </a:lnTo>
                <a:lnTo>
                  <a:pt x="1030065" y="218477"/>
                </a:lnTo>
                <a:lnTo>
                  <a:pt x="1029573" y="216708"/>
                </a:lnTo>
                <a:lnTo>
                  <a:pt x="1029528" y="216544"/>
                </a:lnTo>
                <a:lnTo>
                  <a:pt x="1029407" y="216011"/>
                </a:lnTo>
                <a:lnTo>
                  <a:pt x="1029522" y="215639"/>
                </a:lnTo>
                <a:lnTo>
                  <a:pt x="1030751" y="211577"/>
                </a:lnTo>
                <a:lnTo>
                  <a:pt x="1029600" y="206152"/>
                </a:lnTo>
                <a:lnTo>
                  <a:pt x="1030107" y="197665"/>
                </a:lnTo>
                <a:lnTo>
                  <a:pt x="1030173" y="195992"/>
                </a:lnTo>
                <a:lnTo>
                  <a:pt x="1029192" y="193512"/>
                </a:lnTo>
                <a:lnTo>
                  <a:pt x="1028938" y="193339"/>
                </a:lnTo>
                <a:lnTo>
                  <a:pt x="1028022" y="192708"/>
                </a:lnTo>
                <a:lnTo>
                  <a:pt x="1026000" y="192554"/>
                </a:lnTo>
                <a:lnTo>
                  <a:pt x="1025499" y="192516"/>
                </a:lnTo>
                <a:lnTo>
                  <a:pt x="1019525" y="193373"/>
                </a:lnTo>
                <a:lnTo>
                  <a:pt x="1018416" y="192614"/>
                </a:lnTo>
                <a:lnTo>
                  <a:pt x="1017803" y="192196"/>
                </a:lnTo>
                <a:lnTo>
                  <a:pt x="1017270" y="191463"/>
                </a:lnTo>
                <a:lnTo>
                  <a:pt x="1017165" y="191319"/>
                </a:lnTo>
                <a:lnTo>
                  <a:pt x="1016084" y="189836"/>
                </a:lnTo>
                <a:lnTo>
                  <a:pt x="1016084" y="189310"/>
                </a:lnTo>
                <a:lnTo>
                  <a:pt x="1016084" y="188844"/>
                </a:lnTo>
                <a:lnTo>
                  <a:pt x="1018555" y="185443"/>
                </a:lnTo>
                <a:lnTo>
                  <a:pt x="1018961" y="185143"/>
                </a:lnTo>
                <a:lnTo>
                  <a:pt x="1020654" y="183897"/>
                </a:lnTo>
                <a:lnTo>
                  <a:pt x="1021789" y="180537"/>
                </a:lnTo>
                <a:lnTo>
                  <a:pt x="1021951" y="180060"/>
                </a:lnTo>
                <a:lnTo>
                  <a:pt x="1021032" y="177435"/>
                </a:lnTo>
                <a:lnTo>
                  <a:pt x="1020604" y="176216"/>
                </a:lnTo>
                <a:lnTo>
                  <a:pt x="1020478" y="176118"/>
                </a:lnTo>
                <a:lnTo>
                  <a:pt x="1018943" y="174914"/>
                </a:lnTo>
                <a:lnTo>
                  <a:pt x="1017448" y="174517"/>
                </a:lnTo>
                <a:lnTo>
                  <a:pt x="1016359" y="174227"/>
                </a:lnTo>
                <a:lnTo>
                  <a:pt x="1015890" y="173884"/>
                </a:lnTo>
                <a:lnTo>
                  <a:pt x="1015252" y="173421"/>
                </a:lnTo>
                <a:lnTo>
                  <a:pt x="1015131" y="172306"/>
                </a:lnTo>
                <a:lnTo>
                  <a:pt x="1015509" y="170970"/>
                </a:lnTo>
                <a:lnTo>
                  <a:pt x="1015939" y="169458"/>
                </a:lnTo>
                <a:lnTo>
                  <a:pt x="1015662" y="168483"/>
                </a:lnTo>
                <a:lnTo>
                  <a:pt x="1015569" y="168156"/>
                </a:lnTo>
                <a:lnTo>
                  <a:pt x="1011266" y="164742"/>
                </a:lnTo>
                <a:lnTo>
                  <a:pt x="1009029" y="164665"/>
                </a:lnTo>
                <a:lnTo>
                  <a:pt x="1007448" y="164611"/>
                </a:lnTo>
                <a:lnTo>
                  <a:pt x="1006588" y="164240"/>
                </a:lnTo>
                <a:lnTo>
                  <a:pt x="1000179" y="166523"/>
                </a:lnTo>
                <a:lnTo>
                  <a:pt x="996198" y="166331"/>
                </a:lnTo>
                <a:lnTo>
                  <a:pt x="993798" y="166215"/>
                </a:lnTo>
                <a:lnTo>
                  <a:pt x="993529" y="166202"/>
                </a:lnTo>
                <a:lnTo>
                  <a:pt x="992727" y="166635"/>
                </a:lnTo>
                <a:lnTo>
                  <a:pt x="992171" y="167438"/>
                </a:lnTo>
                <a:lnTo>
                  <a:pt x="992226" y="168957"/>
                </a:lnTo>
                <a:lnTo>
                  <a:pt x="992290" y="170723"/>
                </a:lnTo>
                <a:lnTo>
                  <a:pt x="990017" y="172708"/>
                </a:lnTo>
                <a:lnTo>
                  <a:pt x="989883" y="172826"/>
                </a:lnTo>
                <a:lnTo>
                  <a:pt x="984831" y="175297"/>
                </a:lnTo>
                <a:lnTo>
                  <a:pt x="983380" y="176554"/>
                </a:lnTo>
                <a:lnTo>
                  <a:pt x="982548" y="177274"/>
                </a:lnTo>
                <a:lnTo>
                  <a:pt x="982424" y="177758"/>
                </a:lnTo>
                <a:lnTo>
                  <a:pt x="981989" y="179461"/>
                </a:lnTo>
                <a:lnTo>
                  <a:pt x="981676" y="183283"/>
                </a:lnTo>
                <a:lnTo>
                  <a:pt x="978779" y="184952"/>
                </a:lnTo>
                <a:lnTo>
                  <a:pt x="975996" y="187451"/>
                </a:lnTo>
                <a:lnTo>
                  <a:pt x="975182" y="188183"/>
                </a:lnTo>
                <a:lnTo>
                  <a:pt x="973973" y="188785"/>
                </a:lnTo>
                <a:lnTo>
                  <a:pt x="973676" y="181723"/>
                </a:lnTo>
                <a:lnTo>
                  <a:pt x="974497" y="178264"/>
                </a:lnTo>
                <a:lnTo>
                  <a:pt x="975411" y="174415"/>
                </a:lnTo>
                <a:lnTo>
                  <a:pt x="975074" y="172898"/>
                </a:lnTo>
                <a:lnTo>
                  <a:pt x="974555" y="170573"/>
                </a:lnTo>
                <a:lnTo>
                  <a:pt x="972837" y="166977"/>
                </a:lnTo>
                <a:lnTo>
                  <a:pt x="972798" y="166714"/>
                </a:lnTo>
                <a:lnTo>
                  <a:pt x="972289" y="163324"/>
                </a:lnTo>
                <a:lnTo>
                  <a:pt x="972879" y="159609"/>
                </a:lnTo>
                <a:lnTo>
                  <a:pt x="973300" y="156962"/>
                </a:lnTo>
                <a:lnTo>
                  <a:pt x="974660" y="148410"/>
                </a:lnTo>
                <a:lnTo>
                  <a:pt x="975402" y="143750"/>
                </a:lnTo>
                <a:lnTo>
                  <a:pt x="976047" y="127396"/>
                </a:lnTo>
                <a:lnTo>
                  <a:pt x="975760" y="126367"/>
                </a:lnTo>
                <a:lnTo>
                  <a:pt x="975494" y="125412"/>
                </a:lnTo>
                <a:lnTo>
                  <a:pt x="974513" y="123058"/>
                </a:lnTo>
                <a:lnTo>
                  <a:pt x="974580" y="119524"/>
                </a:lnTo>
                <a:lnTo>
                  <a:pt x="974212" y="119400"/>
                </a:lnTo>
                <a:lnTo>
                  <a:pt x="970837" y="110971"/>
                </a:lnTo>
                <a:lnTo>
                  <a:pt x="970638" y="109709"/>
                </a:lnTo>
                <a:lnTo>
                  <a:pt x="970474" y="108678"/>
                </a:lnTo>
                <a:lnTo>
                  <a:pt x="971545" y="93243"/>
                </a:lnTo>
                <a:lnTo>
                  <a:pt x="971071" y="89538"/>
                </a:lnTo>
                <a:lnTo>
                  <a:pt x="970132" y="82212"/>
                </a:lnTo>
                <a:lnTo>
                  <a:pt x="969238" y="75225"/>
                </a:lnTo>
                <a:lnTo>
                  <a:pt x="964853" y="75011"/>
                </a:lnTo>
                <a:lnTo>
                  <a:pt x="963814" y="74962"/>
                </a:lnTo>
                <a:lnTo>
                  <a:pt x="961608" y="74043"/>
                </a:lnTo>
                <a:lnTo>
                  <a:pt x="960237" y="73472"/>
                </a:lnTo>
                <a:lnTo>
                  <a:pt x="957843" y="72475"/>
                </a:lnTo>
                <a:lnTo>
                  <a:pt x="956291" y="72572"/>
                </a:lnTo>
                <a:lnTo>
                  <a:pt x="954886" y="72658"/>
                </a:lnTo>
                <a:lnTo>
                  <a:pt x="954085" y="73090"/>
                </a:lnTo>
                <a:lnTo>
                  <a:pt x="951652" y="75868"/>
                </a:lnTo>
                <a:lnTo>
                  <a:pt x="950073" y="77670"/>
                </a:lnTo>
                <a:lnTo>
                  <a:pt x="948346" y="78908"/>
                </a:lnTo>
                <a:lnTo>
                  <a:pt x="947775" y="79074"/>
                </a:lnTo>
                <a:lnTo>
                  <a:pt x="947515" y="79150"/>
                </a:lnTo>
                <a:lnTo>
                  <a:pt x="946868" y="79339"/>
                </a:lnTo>
                <a:lnTo>
                  <a:pt x="942000" y="79148"/>
                </a:lnTo>
                <a:lnTo>
                  <a:pt x="938738" y="78276"/>
                </a:lnTo>
                <a:lnTo>
                  <a:pt x="937698" y="78229"/>
                </a:lnTo>
                <a:lnTo>
                  <a:pt x="935966" y="78149"/>
                </a:lnTo>
                <a:lnTo>
                  <a:pt x="934181" y="77465"/>
                </a:lnTo>
                <a:lnTo>
                  <a:pt x="930304" y="73558"/>
                </a:lnTo>
                <a:lnTo>
                  <a:pt x="930103" y="73448"/>
                </a:lnTo>
                <a:lnTo>
                  <a:pt x="928886" y="72796"/>
                </a:lnTo>
                <a:lnTo>
                  <a:pt x="924519" y="70452"/>
                </a:lnTo>
                <a:lnTo>
                  <a:pt x="924108" y="69950"/>
                </a:lnTo>
                <a:lnTo>
                  <a:pt x="923935" y="69736"/>
                </a:lnTo>
                <a:lnTo>
                  <a:pt x="923659" y="69398"/>
                </a:lnTo>
                <a:lnTo>
                  <a:pt x="922681" y="63820"/>
                </a:lnTo>
                <a:lnTo>
                  <a:pt x="921821" y="62146"/>
                </a:lnTo>
                <a:lnTo>
                  <a:pt x="920364" y="60709"/>
                </a:lnTo>
                <a:lnTo>
                  <a:pt x="918868" y="59231"/>
                </a:lnTo>
                <a:lnTo>
                  <a:pt x="916384" y="58124"/>
                </a:lnTo>
                <a:lnTo>
                  <a:pt x="914669" y="57360"/>
                </a:lnTo>
                <a:lnTo>
                  <a:pt x="914128" y="57118"/>
                </a:lnTo>
                <a:lnTo>
                  <a:pt x="913686" y="56974"/>
                </a:lnTo>
                <a:lnTo>
                  <a:pt x="912473" y="56578"/>
                </a:lnTo>
                <a:lnTo>
                  <a:pt x="911299" y="56194"/>
                </a:lnTo>
                <a:lnTo>
                  <a:pt x="909938" y="55751"/>
                </a:lnTo>
                <a:lnTo>
                  <a:pt x="907169" y="54135"/>
                </a:lnTo>
                <a:lnTo>
                  <a:pt x="906057" y="53125"/>
                </a:lnTo>
                <a:lnTo>
                  <a:pt x="904567" y="51769"/>
                </a:lnTo>
                <a:lnTo>
                  <a:pt x="904031" y="51282"/>
                </a:lnTo>
                <a:lnTo>
                  <a:pt x="903709" y="51263"/>
                </a:lnTo>
                <a:lnTo>
                  <a:pt x="895961" y="50779"/>
                </a:lnTo>
                <a:lnTo>
                  <a:pt x="893945" y="49559"/>
                </a:lnTo>
                <a:lnTo>
                  <a:pt x="893806" y="49475"/>
                </a:lnTo>
                <a:lnTo>
                  <a:pt x="893226" y="49361"/>
                </a:lnTo>
                <a:lnTo>
                  <a:pt x="892945" y="49307"/>
                </a:lnTo>
                <a:lnTo>
                  <a:pt x="891896" y="49101"/>
                </a:lnTo>
                <a:lnTo>
                  <a:pt x="890616" y="47745"/>
                </a:lnTo>
                <a:lnTo>
                  <a:pt x="889436" y="46496"/>
                </a:lnTo>
                <a:lnTo>
                  <a:pt x="886975" y="43891"/>
                </a:lnTo>
                <a:lnTo>
                  <a:pt x="886483" y="43581"/>
                </a:lnTo>
                <a:lnTo>
                  <a:pt x="886290" y="43460"/>
                </a:lnTo>
                <a:lnTo>
                  <a:pt x="885990" y="43270"/>
                </a:lnTo>
                <a:lnTo>
                  <a:pt x="881556" y="42152"/>
                </a:lnTo>
                <a:lnTo>
                  <a:pt x="880884" y="41738"/>
                </a:lnTo>
                <a:lnTo>
                  <a:pt x="879339" y="40786"/>
                </a:lnTo>
                <a:lnTo>
                  <a:pt x="876945" y="40449"/>
                </a:lnTo>
                <a:lnTo>
                  <a:pt x="876498" y="40245"/>
                </a:lnTo>
                <a:lnTo>
                  <a:pt x="875643" y="39853"/>
                </a:lnTo>
                <a:lnTo>
                  <a:pt x="874865" y="39150"/>
                </a:lnTo>
                <a:lnTo>
                  <a:pt x="873647" y="38047"/>
                </a:lnTo>
                <a:lnTo>
                  <a:pt x="870843" y="35511"/>
                </a:lnTo>
                <a:lnTo>
                  <a:pt x="869777" y="33912"/>
                </a:lnTo>
                <a:lnTo>
                  <a:pt x="869248" y="33119"/>
                </a:lnTo>
                <a:lnTo>
                  <a:pt x="868444" y="31914"/>
                </a:lnTo>
                <a:lnTo>
                  <a:pt x="865306" y="28752"/>
                </a:lnTo>
                <a:lnTo>
                  <a:pt x="862719" y="27200"/>
                </a:lnTo>
                <a:lnTo>
                  <a:pt x="860505" y="24842"/>
                </a:lnTo>
                <a:lnTo>
                  <a:pt x="860361" y="24630"/>
                </a:lnTo>
                <a:lnTo>
                  <a:pt x="857922" y="20998"/>
                </a:lnTo>
                <a:lnTo>
                  <a:pt x="857618" y="20195"/>
                </a:lnTo>
                <a:lnTo>
                  <a:pt x="856498" y="17241"/>
                </a:lnTo>
                <a:lnTo>
                  <a:pt x="855832" y="15481"/>
                </a:lnTo>
                <a:lnTo>
                  <a:pt x="830821" y="8373"/>
                </a:lnTo>
                <a:lnTo>
                  <a:pt x="822382" y="5662"/>
                </a:lnTo>
                <a:lnTo>
                  <a:pt x="806652" y="37"/>
                </a:lnTo>
                <a:lnTo>
                  <a:pt x="804497" y="9770"/>
                </a:lnTo>
                <a:lnTo>
                  <a:pt x="798979" y="7018"/>
                </a:lnTo>
                <a:lnTo>
                  <a:pt x="795952" y="6506"/>
                </a:lnTo>
                <a:lnTo>
                  <a:pt x="791856" y="7724"/>
                </a:lnTo>
                <a:lnTo>
                  <a:pt x="789364" y="9284"/>
                </a:lnTo>
                <a:lnTo>
                  <a:pt x="789186" y="11702"/>
                </a:lnTo>
                <a:lnTo>
                  <a:pt x="788475" y="13432"/>
                </a:lnTo>
                <a:lnTo>
                  <a:pt x="790077" y="16366"/>
                </a:lnTo>
                <a:lnTo>
                  <a:pt x="791856" y="17742"/>
                </a:lnTo>
                <a:lnTo>
                  <a:pt x="793280" y="18949"/>
                </a:lnTo>
                <a:lnTo>
                  <a:pt x="795061" y="19981"/>
                </a:lnTo>
                <a:lnTo>
                  <a:pt x="796663" y="21188"/>
                </a:lnTo>
                <a:lnTo>
                  <a:pt x="798266" y="22738"/>
                </a:lnTo>
                <a:lnTo>
                  <a:pt x="797909" y="24813"/>
                </a:lnTo>
                <a:lnTo>
                  <a:pt x="795418" y="26373"/>
                </a:lnTo>
                <a:lnTo>
                  <a:pt x="795061" y="27583"/>
                </a:lnTo>
                <a:lnTo>
                  <a:pt x="795952" y="30689"/>
                </a:lnTo>
                <a:lnTo>
                  <a:pt x="796307" y="32244"/>
                </a:lnTo>
                <a:lnTo>
                  <a:pt x="795061" y="34838"/>
                </a:lnTo>
                <a:lnTo>
                  <a:pt x="792747" y="35534"/>
                </a:lnTo>
                <a:lnTo>
                  <a:pt x="785090" y="34169"/>
                </a:lnTo>
                <a:lnTo>
                  <a:pt x="778326" y="34184"/>
                </a:lnTo>
                <a:lnTo>
                  <a:pt x="773875" y="36612"/>
                </a:lnTo>
                <a:lnTo>
                  <a:pt x="765328" y="36976"/>
                </a:lnTo>
                <a:lnTo>
                  <a:pt x="760342" y="36815"/>
                </a:lnTo>
                <a:lnTo>
                  <a:pt x="756959" y="35439"/>
                </a:lnTo>
                <a:lnTo>
                  <a:pt x="755179" y="38208"/>
                </a:lnTo>
                <a:lnTo>
                  <a:pt x="749714" y="38600"/>
                </a:lnTo>
                <a:lnTo>
                  <a:pt x="748561" y="38684"/>
                </a:lnTo>
                <a:lnTo>
                  <a:pt x="742188" y="37565"/>
                </a:lnTo>
                <a:lnTo>
                  <a:pt x="741957" y="37524"/>
                </a:lnTo>
                <a:lnTo>
                  <a:pt x="739398" y="37073"/>
                </a:lnTo>
                <a:lnTo>
                  <a:pt x="739235" y="37043"/>
                </a:lnTo>
                <a:lnTo>
                  <a:pt x="737632" y="36424"/>
                </a:lnTo>
                <a:lnTo>
                  <a:pt x="736757" y="35719"/>
                </a:lnTo>
                <a:lnTo>
                  <a:pt x="736092" y="35184"/>
                </a:lnTo>
                <a:lnTo>
                  <a:pt x="633736" y="35392"/>
                </a:lnTo>
                <a:lnTo>
                  <a:pt x="626965" y="45460"/>
                </a:lnTo>
                <a:lnTo>
                  <a:pt x="615990" y="53822"/>
                </a:lnTo>
                <a:lnTo>
                  <a:pt x="611293" y="56070"/>
                </a:lnTo>
                <a:lnTo>
                  <a:pt x="607998" y="67017"/>
                </a:lnTo>
                <a:lnTo>
                  <a:pt x="604373" y="79063"/>
                </a:lnTo>
                <a:lnTo>
                  <a:pt x="599853" y="89404"/>
                </a:lnTo>
                <a:lnTo>
                  <a:pt x="594658" y="101293"/>
                </a:lnTo>
                <a:lnTo>
                  <a:pt x="592144" y="106930"/>
                </a:lnTo>
                <a:lnTo>
                  <a:pt x="586429" y="119753"/>
                </a:lnTo>
                <a:lnTo>
                  <a:pt x="581780" y="123890"/>
                </a:lnTo>
                <a:lnTo>
                  <a:pt x="582765" y="131062"/>
                </a:lnTo>
                <a:lnTo>
                  <a:pt x="579239" y="162368"/>
                </a:lnTo>
                <a:lnTo>
                  <a:pt x="576306" y="186133"/>
                </a:lnTo>
                <a:lnTo>
                  <a:pt x="571749" y="193664"/>
                </a:lnTo>
                <a:lnTo>
                  <a:pt x="569466" y="212148"/>
                </a:lnTo>
                <a:lnTo>
                  <a:pt x="544091" y="212069"/>
                </a:lnTo>
                <a:lnTo>
                  <a:pt x="506442" y="212707"/>
                </a:lnTo>
                <a:lnTo>
                  <a:pt x="492313" y="216718"/>
                </a:lnTo>
                <a:lnTo>
                  <a:pt x="491876" y="216842"/>
                </a:lnTo>
                <a:lnTo>
                  <a:pt x="490869" y="215869"/>
                </a:lnTo>
                <a:lnTo>
                  <a:pt x="488735" y="213810"/>
                </a:lnTo>
                <a:lnTo>
                  <a:pt x="485102" y="211646"/>
                </a:lnTo>
                <a:lnTo>
                  <a:pt x="479066" y="210287"/>
                </a:lnTo>
                <a:lnTo>
                  <a:pt x="478089" y="209829"/>
                </a:lnTo>
                <a:lnTo>
                  <a:pt x="477220" y="209422"/>
                </a:lnTo>
                <a:lnTo>
                  <a:pt x="476401" y="208547"/>
                </a:lnTo>
                <a:lnTo>
                  <a:pt x="475248" y="207317"/>
                </a:lnTo>
                <a:lnTo>
                  <a:pt x="474704" y="206390"/>
                </a:lnTo>
                <a:lnTo>
                  <a:pt x="473831" y="204904"/>
                </a:lnTo>
                <a:lnTo>
                  <a:pt x="472045" y="204533"/>
                </a:lnTo>
                <a:lnTo>
                  <a:pt x="471870" y="204539"/>
                </a:lnTo>
                <a:lnTo>
                  <a:pt x="465704" y="204726"/>
                </a:lnTo>
                <a:lnTo>
                  <a:pt x="465187" y="204386"/>
                </a:lnTo>
                <a:lnTo>
                  <a:pt x="464102" y="203674"/>
                </a:lnTo>
                <a:lnTo>
                  <a:pt x="463507" y="202585"/>
                </a:lnTo>
                <a:lnTo>
                  <a:pt x="462746" y="201197"/>
                </a:lnTo>
                <a:lnTo>
                  <a:pt x="462153" y="200756"/>
                </a:lnTo>
                <a:lnTo>
                  <a:pt x="461083" y="199961"/>
                </a:lnTo>
                <a:lnTo>
                  <a:pt x="460642" y="199160"/>
                </a:lnTo>
                <a:lnTo>
                  <a:pt x="460467" y="198846"/>
                </a:lnTo>
                <a:lnTo>
                  <a:pt x="459394" y="198612"/>
                </a:lnTo>
                <a:lnTo>
                  <a:pt x="454803" y="197613"/>
                </a:lnTo>
                <a:lnTo>
                  <a:pt x="448045" y="208372"/>
                </a:lnTo>
                <a:lnTo>
                  <a:pt x="446997" y="213652"/>
                </a:lnTo>
                <a:lnTo>
                  <a:pt x="445074" y="215910"/>
                </a:lnTo>
                <a:lnTo>
                  <a:pt x="443102" y="216281"/>
                </a:lnTo>
                <a:lnTo>
                  <a:pt x="436221" y="219816"/>
                </a:lnTo>
                <a:lnTo>
                  <a:pt x="432150" y="221908"/>
                </a:lnTo>
                <a:lnTo>
                  <a:pt x="429843" y="224542"/>
                </a:lnTo>
                <a:lnTo>
                  <a:pt x="429005" y="229836"/>
                </a:lnTo>
                <a:lnTo>
                  <a:pt x="428487" y="233218"/>
                </a:lnTo>
                <a:lnTo>
                  <a:pt x="424623" y="235832"/>
                </a:lnTo>
                <a:lnTo>
                  <a:pt x="419600" y="241869"/>
                </a:lnTo>
                <a:lnTo>
                  <a:pt x="419760" y="247908"/>
                </a:lnTo>
                <a:lnTo>
                  <a:pt x="418601" y="249038"/>
                </a:lnTo>
                <a:lnTo>
                  <a:pt x="409989" y="252512"/>
                </a:lnTo>
                <a:lnTo>
                  <a:pt x="407000" y="254046"/>
                </a:lnTo>
                <a:lnTo>
                  <a:pt x="406450" y="254283"/>
                </a:lnTo>
                <a:lnTo>
                  <a:pt x="402150" y="256533"/>
                </a:lnTo>
                <a:lnTo>
                  <a:pt x="399374" y="256525"/>
                </a:lnTo>
                <a:lnTo>
                  <a:pt x="392292" y="259221"/>
                </a:lnTo>
                <a:lnTo>
                  <a:pt x="385576" y="259501"/>
                </a:lnTo>
                <a:lnTo>
                  <a:pt x="380391" y="258353"/>
                </a:lnTo>
                <a:lnTo>
                  <a:pt x="378439" y="259478"/>
                </a:lnTo>
                <a:lnTo>
                  <a:pt x="377728" y="262495"/>
                </a:lnTo>
                <a:lnTo>
                  <a:pt x="381150" y="271941"/>
                </a:lnTo>
                <a:lnTo>
                  <a:pt x="383732" y="279497"/>
                </a:lnTo>
                <a:lnTo>
                  <a:pt x="382347" y="287041"/>
                </a:lnTo>
                <a:lnTo>
                  <a:pt x="375076" y="296831"/>
                </a:lnTo>
                <a:lnTo>
                  <a:pt x="367541" y="296808"/>
                </a:lnTo>
                <a:lnTo>
                  <a:pt x="359620" y="297159"/>
                </a:lnTo>
                <a:lnTo>
                  <a:pt x="354161" y="300539"/>
                </a:lnTo>
                <a:lnTo>
                  <a:pt x="347929" y="301774"/>
                </a:lnTo>
                <a:lnTo>
                  <a:pt x="347766" y="301811"/>
                </a:lnTo>
                <a:lnTo>
                  <a:pt x="340364" y="303515"/>
                </a:lnTo>
                <a:lnTo>
                  <a:pt x="336739" y="306399"/>
                </a:lnTo>
                <a:lnTo>
                  <a:pt x="329493" y="312162"/>
                </a:lnTo>
                <a:lnTo>
                  <a:pt x="321357" y="319307"/>
                </a:lnTo>
                <a:lnTo>
                  <a:pt x="317024" y="322365"/>
                </a:lnTo>
                <a:lnTo>
                  <a:pt x="311240" y="326446"/>
                </a:lnTo>
                <a:lnTo>
                  <a:pt x="306899" y="327188"/>
                </a:lnTo>
                <a:lnTo>
                  <a:pt x="302362" y="335477"/>
                </a:lnTo>
                <a:lnTo>
                  <a:pt x="298894" y="339241"/>
                </a:lnTo>
                <a:lnTo>
                  <a:pt x="297894" y="339942"/>
                </a:lnTo>
                <a:lnTo>
                  <a:pt x="295723" y="342112"/>
                </a:lnTo>
                <a:lnTo>
                  <a:pt x="286051" y="348259"/>
                </a:lnTo>
                <a:lnTo>
                  <a:pt x="284931" y="350898"/>
                </a:lnTo>
                <a:lnTo>
                  <a:pt x="283487" y="356178"/>
                </a:lnTo>
                <a:lnTo>
                  <a:pt x="279694" y="358019"/>
                </a:lnTo>
                <a:lnTo>
                  <a:pt x="279079" y="358318"/>
                </a:lnTo>
                <a:lnTo>
                  <a:pt x="271803" y="364067"/>
                </a:lnTo>
                <a:lnTo>
                  <a:pt x="272270" y="366709"/>
                </a:lnTo>
                <a:lnTo>
                  <a:pt x="277861" y="368237"/>
                </a:lnTo>
                <a:lnTo>
                  <a:pt x="282995" y="367498"/>
                </a:lnTo>
                <a:lnTo>
                  <a:pt x="286457" y="365048"/>
                </a:lnTo>
                <a:lnTo>
                  <a:pt x="286866" y="365130"/>
                </a:lnTo>
                <a:lnTo>
                  <a:pt x="287379" y="365233"/>
                </a:lnTo>
                <a:lnTo>
                  <a:pt x="287937" y="366778"/>
                </a:lnTo>
                <a:lnTo>
                  <a:pt x="289475" y="368323"/>
                </a:lnTo>
                <a:lnTo>
                  <a:pt x="289923" y="370004"/>
                </a:lnTo>
                <a:lnTo>
                  <a:pt x="289971" y="370181"/>
                </a:lnTo>
                <a:lnTo>
                  <a:pt x="289850" y="372038"/>
                </a:lnTo>
                <a:lnTo>
                  <a:pt x="291146" y="375193"/>
                </a:lnTo>
                <a:lnTo>
                  <a:pt x="291521" y="379712"/>
                </a:lnTo>
                <a:lnTo>
                  <a:pt x="292880" y="382804"/>
                </a:lnTo>
                <a:lnTo>
                  <a:pt x="293005" y="382951"/>
                </a:lnTo>
                <a:lnTo>
                  <a:pt x="293679" y="383731"/>
                </a:lnTo>
                <a:lnTo>
                  <a:pt x="296573" y="385026"/>
                </a:lnTo>
                <a:lnTo>
                  <a:pt x="300449" y="386393"/>
                </a:lnTo>
                <a:lnTo>
                  <a:pt x="303035" y="387305"/>
                </a:lnTo>
                <a:lnTo>
                  <a:pt x="306050" y="387858"/>
                </a:lnTo>
                <a:lnTo>
                  <a:pt x="306546" y="388354"/>
                </a:lnTo>
                <a:lnTo>
                  <a:pt x="306976" y="388785"/>
                </a:lnTo>
                <a:lnTo>
                  <a:pt x="307406" y="389217"/>
                </a:lnTo>
                <a:lnTo>
                  <a:pt x="308948" y="392495"/>
                </a:lnTo>
                <a:lnTo>
                  <a:pt x="310179" y="394041"/>
                </a:lnTo>
                <a:lnTo>
                  <a:pt x="318103" y="394217"/>
                </a:lnTo>
                <a:lnTo>
                  <a:pt x="321821" y="396116"/>
                </a:lnTo>
                <a:lnTo>
                  <a:pt x="326406" y="397486"/>
                </a:lnTo>
                <a:lnTo>
                  <a:pt x="329899" y="398531"/>
                </a:lnTo>
                <a:lnTo>
                  <a:pt x="331712" y="399072"/>
                </a:lnTo>
                <a:lnTo>
                  <a:pt x="336815" y="400882"/>
                </a:lnTo>
                <a:lnTo>
                  <a:pt x="342398" y="402031"/>
                </a:lnTo>
                <a:lnTo>
                  <a:pt x="347010" y="404026"/>
                </a:lnTo>
                <a:lnTo>
                  <a:pt x="348330" y="408938"/>
                </a:lnTo>
                <a:lnTo>
                  <a:pt x="345416" y="411193"/>
                </a:lnTo>
                <a:lnTo>
                  <a:pt x="340637" y="414126"/>
                </a:lnTo>
                <a:lnTo>
                  <a:pt x="338395" y="415513"/>
                </a:lnTo>
                <a:lnTo>
                  <a:pt x="333555" y="419838"/>
                </a:lnTo>
                <a:lnTo>
                  <a:pt x="330850" y="422472"/>
                </a:lnTo>
                <a:lnTo>
                  <a:pt x="328651" y="429260"/>
                </a:lnTo>
                <a:lnTo>
                  <a:pt x="326073" y="436611"/>
                </a:lnTo>
                <a:lnTo>
                  <a:pt x="325623" y="447248"/>
                </a:lnTo>
                <a:lnTo>
                  <a:pt x="323164" y="448613"/>
                </a:lnTo>
                <a:lnTo>
                  <a:pt x="322104" y="449733"/>
                </a:lnTo>
                <a:lnTo>
                  <a:pt x="319295" y="452704"/>
                </a:lnTo>
                <a:lnTo>
                  <a:pt x="317146" y="456358"/>
                </a:lnTo>
                <a:lnTo>
                  <a:pt x="315858" y="457722"/>
                </a:lnTo>
                <a:lnTo>
                  <a:pt x="315709" y="457807"/>
                </a:lnTo>
                <a:lnTo>
                  <a:pt x="313829" y="458901"/>
                </a:lnTo>
                <a:lnTo>
                  <a:pt x="310446" y="458411"/>
                </a:lnTo>
                <a:lnTo>
                  <a:pt x="303186" y="455019"/>
                </a:lnTo>
                <a:lnTo>
                  <a:pt x="298943" y="455150"/>
                </a:lnTo>
                <a:lnTo>
                  <a:pt x="298647" y="455013"/>
                </a:lnTo>
                <a:lnTo>
                  <a:pt x="297219" y="454349"/>
                </a:lnTo>
                <a:lnTo>
                  <a:pt x="295051" y="452663"/>
                </a:lnTo>
                <a:lnTo>
                  <a:pt x="294902" y="452547"/>
                </a:lnTo>
                <a:lnTo>
                  <a:pt x="294202" y="452003"/>
                </a:lnTo>
                <a:lnTo>
                  <a:pt x="292790" y="451468"/>
                </a:lnTo>
                <a:lnTo>
                  <a:pt x="291434" y="450956"/>
                </a:lnTo>
                <a:lnTo>
                  <a:pt x="290502" y="450936"/>
                </a:lnTo>
                <a:lnTo>
                  <a:pt x="288728" y="450899"/>
                </a:lnTo>
                <a:lnTo>
                  <a:pt x="286574" y="450840"/>
                </a:lnTo>
                <a:lnTo>
                  <a:pt x="281036" y="447756"/>
                </a:lnTo>
                <a:lnTo>
                  <a:pt x="278489" y="447356"/>
                </a:lnTo>
                <a:lnTo>
                  <a:pt x="268979" y="445859"/>
                </a:lnTo>
                <a:lnTo>
                  <a:pt x="261161" y="441108"/>
                </a:lnTo>
                <a:lnTo>
                  <a:pt x="258439" y="438163"/>
                </a:lnTo>
                <a:lnTo>
                  <a:pt x="257085" y="436699"/>
                </a:lnTo>
                <a:lnTo>
                  <a:pt x="255679" y="435177"/>
                </a:lnTo>
                <a:lnTo>
                  <a:pt x="254416" y="434552"/>
                </a:lnTo>
                <a:lnTo>
                  <a:pt x="254173" y="434431"/>
                </a:lnTo>
                <a:lnTo>
                  <a:pt x="250693" y="432710"/>
                </a:lnTo>
                <a:lnTo>
                  <a:pt x="245888" y="428015"/>
                </a:lnTo>
                <a:lnTo>
                  <a:pt x="237025" y="424568"/>
                </a:lnTo>
                <a:lnTo>
                  <a:pt x="235467" y="423170"/>
                </a:lnTo>
                <a:lnTo>
                  <a:pt x="235209" y="422938"/>
                </a:lnTo>
                <a:lnTo>
                  <a:pt x="234685" y="422467"/>
                </a:lnTo>
                <a:lnTo>
                  <a:pt x="234162" y="421830"/>
                </a:lnTo>
                <a:lnTo>
                  <a:pt x="233739" y="421313"/>
                </a:lnTo>
                <a:lnTo>
                  <a:pt x="231850" y="419007"/>
                </a:lnTo>
                <a:lnTo>
                  <a:pt x="231687" y="418947"/>
                </a:lnTo>
                <a:lnTo>
                  <a:pt x="231454" y="418860"/>
                </a:lnTo>
                <a:lnTo>
                  <a:pt x="230189" y="418391"/>
                </a:lnTo>
                <a:lnTo>
                  <a:pt x="229455" y="421488"/>
                </a:lnTo>
                <a:lnTo>
                  <a:pt x="229628" y="422858"/>
                </a:lnTo>
                <a:lnTo>
                  <a:pt x="229674" y="423218"/>
                </a:lnTo>
                <a:lnTo>
                  <a:pt x="229705" y="423468"/>
                </a:lnTo>
                <a:lnTo>
                  <a:pt x="231987" y="428292"/>
                </a:lnTo>
                <a:lnTo>
                  <a:pt x="232213" y="430049"/>
                </a:lnTo>
                <a:lnTo>
                  <a:pt x="232256" y="430371"/>
                </a:lnTo>
                <a:lnTo>
                  <a:pt x="232424" y="431694"/>
                </a:lnTo>
                <a:lnTo>
                  <a:pt x="233660" y="434973"/>
                </a:lnTo>
                <a:lnTo>
                  <a:pt x="233663" y="437146"/>
                </a:lnTo>
                <a:lnTo>
                  <a:pt x="233663" y="437633"/>
                </a:lnTo>
                <a:lnTo>
                  <a:pt x="234965" y="443511"/>
                </a:lnTo>
                <a:lnTo>
                  <a:pt x="235099" y="443739"/>
                </a:lnTo>
                <a:lnTo>
                  <a:pt x="236664" y="446386"/>
                </a:lnTo>
                <a:lnTo>
                  <a:pt x="237740" y="448209"/>
                </a:lnTo>
                <a:lnTo>
                  <a:pt x="237130" y="451118"/>
                </a:lnTo>
                <a:lnTo>
                  <a:pt x="238366" y="454239"/>
                </a:lnTo>
                <a:lnTo>
                  <a:pt x="238664" y="454992"/>
                </a:lnTo>
                <a:lnTo>
                  <a:pt x="239416" y="458108"/>
                </a:lnTo>
                <a:lnTo>
                  <a:pt x="232847" y="459429"/>
                </a:lnTo>
                <a:lnTo>
                  <a:pt x="228014" y="459796"/>
                </a:lnTo>
                <a:lnTo>
                  <a:pt x="222693" y="459663"/>
                </a:lnTo>
                <a:lnTo>
                  <a:pt x="215927" y="460226"/>
                </a:lnTo>
                <a:lnTo>
                  <a:pt x="205771" y="460214"/>
                </a:lnTo>
                <a:lnTo>
                  <a:pt x="187824" y="460383"/>
                </a:lnTo>
                <a:lnTo>
                  <a:pt x="189098" y="461915"/>
                </a:lnTo>
                <a:lnTo>
                  <a:pt x="189441" y="462328"/>
                </a:lnTo>
                <a:lnTo>
                  <a:pt x="193987" y="467795"/>
                </a:lnTo>
                <a:lnTo>
                  <a:pt x="196520" y="469997"/>
                </a:lnTo>
                <a:lnTo>
                  <a:pt x="196680" y="470138"/>
                </a:lnTo>
                <a:lnTo>
                  <a:pt x="197252" y="470635"/>
                </a:lnTo>
                <a:lnTo>
                  <a:pt x="197483" y="471026"/>
                </a:lnTo>
                <a:lnTo>
                  <a:pt x="197609" y="471240"/>
                </a:lnTo>
                <a:lnTo>
                  <a:pt x="199041" y="473663"/>
                </a:lnTo>
                <a:lnTo>
                  <a:pt x="200948" y="474711"/>
                </a:lnTo>
                <a:lnTo>
                  <a:pt x="202674" y="477368"/>
                </a:lnTo>
                <a:lnTo>
                  <a:pt x="204337" y="478541"/>
                </a:lnTo>
                <a:lnTo>
                  <a:pt x="204959" y="479407"/>
                </a:lnTo>
                <a:lnTo>
                  <a:pt x="205072" y="479564"/>
                </a:lnTo>
                <a:lnTo>
                  <a:pt x="205755" y="480517"/>
                </a:lnTo>
                <a:lnTo>
                  <a:pt x="208790" y="482798"/>
                </a:lnTo>
                <a:lnTo>
                  <a:pt x="209266" y="483157"/>
                </a:lnTo>
                <a:lnTo>
                  <a:pt x="209696" y="483479"/>
                </a:lnTo>
                <a:lnTo>
                  <a:pt x="210793" y="483807"/>
                </a:lnTo>
                <a:lnTo>
                  <a:pt x="211542" y="484033"/>
                </a:lnTo>
                <a:lnTo>
                  <a:pt x="213767" y="485420"/>
                </a:lnTo>
                <a:lnTo>
                  <a:pt x="214274" y="485737"/>
                </a:lnTo>
                <a:lnTo>
                  <a:pt x="215059" y="486422"/>
                </a:lnTo>
                <a:lnTo>
                  <a:pt x="215549" y="486857"/>
                </a:lnTo>
                <a:lnTo>
                  <a:pt x="217513" y="488598"/>
                </a:lnTo>
                <a:lnTo>
                  <a:pt x="218010" y="488765"/>
                </a:lnTo>
                <a:lnTo>
                  <a:pt x="218620" y="488968"/>
                </a:lnTo>
                <a:lnTo>
                  <a:pt x="222515" y="491937"/>
                </a:lnTo>
                <a:lnTo>
                  <a:pt x="222906" y="492235"/>
                </a:lnTo>
                <a:lnTo>
                  <a:pt x="225825" y="494460"/>
                </a:lnTo>
                <a:lnTo>
                  <a:pt x="234512" y="492220"/>
                </a:lnTo>
                <a:lnTo>
                  <a:pt x="240309" y="491144"/>
                </a:lnTo>
                <a:lnTo>
                  <a:pt x="247081" y="491559"/>
                </a:lnTo>
                <a:lnTo>
                  <a:pt x="254820" y="491754"/>
                </a:lnTo>
                <a:lnTo>
                  <a:pt x="277282" y="489596"/>
                </a:lnTo>
                <a:lnTo>
                  <a:pt x="277606" y="491908"/>
                </a:lnTo>
                <a:lnTo>
                  <a:pt x="277655" y="492256"/>
                </a:lnTo>
                <a:lnTo>
                  <a:pt x="278257" y="492953"/>
                </a:lnTo>
                <a:lnTo>
                  <a:pt x="278510" y="493206"/>
                </a:lnTo>
                <a:lnTo>
                  <a:pt x="280732" y="494107"/>
                </a:lnTo>
                <a:lnTo>
                  <a:pt x="281810" y="495248"/>
                </a:lnTo>
                <a:lnTo>
                  <a:pt x="285291" y="500657"/>
                </a:lnTo>
                <a:lnTo>
                  <a:pt x="288811" y="505142"/>
                </a:lnTo>
                <a:lnTo>
                  <a:pt x="289171" y="505602"/>
                </a:lnTo>
                <a:lnTo>
                  <a:pt x="290280" y="507456"/>
                </a:lnTo>
                <a:lnTo>
                  <a:pt x="291269" y="510238"/>
                </a:lnTo>
                <a:lnTo>
                  <a:pt x="299088" y="518578"/>
                </a:lnTo>
                <a:lnTo>
                  <a:pt x="297247" y="522017"/>
                </a:lnTo>
                <a:lnTo>
                  <a:pt x="297064" y="522360"/>
                </a:lnTo>
                <a:lnTo>
                  <a:pt x="296635" y="523160"/>
                </a:lnTo>
                <a:lnTo>
                  <a:pt x="296207" y="525017"/>
                </a:lnTo>
                <a:lnTo>
                  <a:pt x="289635" y="530659"/>
                </a:lnTo>
                <a:lnTo>
                  <a:pt x="286077" y="535800"/>
                </a:lnTo>
                <a:lnTo>
                  <a:pt x="285718" y="535873"/>
                </a:lnTo>
                <a:lnTo>
                  <a:pt x="282083" y="536611"/>
                </a:lnTo>
                <a:lnTo>
                  <a:pt x="280304" y="538903"/>
                </a:lnTo>
                <a:lnTo>
                  <a:pt x="278803" y="539608"/>
                </a:lnTo>
                <a:lnTo>
                  <a:pt x="278608" y="539699"/>
                </a:lnTo>
                <a:lnTo>
                  <a:pt x="276738" y="542101"/>
                </a:lnTo>
                <a:lnTo>
                  <a:pt x="275760" y="543367"/>
                </a:lnTo>
                <a:lnTo>
                  <a:pt x="273919" y="545102"/>
                </a:lnTo>
                <a:lnTo>
                  <a:pt x="272491" y="545862"/>
                </a:lnTo>
                <a:lnTo>
                  <a:pt x="271706" y="546281"/>
                </a:lnTo>
                <a:lnTo>
                  <a:pt x="268392" y="549194"/>
                </a:lnTo>
                <a:lnTo>
                  <a:pt x="267224" y="549692"/>
                </a:lnTo>
                <a:lnTo>
                  <a:pt x="264827" y="549512"/>
                </a:lnTo>
                <a:lnTo>
                  <a:pt x="263415" y="550503"/>
                </a:lnTo>
                <a:lnTo>
                  <a:pt x="254676" y="559702"/>
                </a:lnTo>
                <a:lnTo>
                  <a:pt x="245696" y="569154"/>
                </a:lnTo>
                <a:lnTo>
                  <a:pt x="244378" y="571179"/>
                </a:lnTo>
                <a:lnTo>
                  <a:pt x="241053" y="572333"/>
                </a:lnTo>
                <a:lnTo>
                  <a:pt x="234949" y="577526"/>
                </a:lnTo>
                <a:lnTo>
                  <a:pt x="228217" y="583467"/>
                </a:lnTo>
                <a:lnTo>
                  <a:pt x="226423" y="586600"/>
                </a:lnTo>
                <a:lnTo>
                  <a:pt x="221384" y="592583"/>
                </a:lnTo>
                <a:lnTo>
                  <a:pt x="218301" y="597905"/>
                </a:lnTo>
                <a:lnTo>
                  <a:pt x="217199" y="599810"/>
                </a:lnTo>
                <a:lnTo>
                  <a:pt x="216233" y="609807"/>
                </a:lnTo>
                <a:lnTo>
                  <a:pt x="215177" y="611534"/>
                </a:lnTo>
                <a:lnTo>
                  <a:pt x="214905" y="611777"/>
                </a:lnTo>
                <a:lnTo>
                  <a:pt x="214735" y="611931"/>
                </a:lnTo>
                <a:lnTo>
                  <a:pt x="213198" y="613316"/>
                </a:lnTo>
                <a:lnTo>
                  <a:pt x="212384" y="615849"/>
                </a:lnTo>
                <a:lnTo>
                  <a:pt x="211870" y="616467"/>
                </a:lnTo>
                <a:lnTo>
                  <a:pt x="211516" y="616895"/>
                </a:lnTo>
                <a:lnTo>
                  <a:pt x="211102" y="617183"/>
                </a:lnTo>
                <a:lnTo>
                  <a:pt x="210899" y="617325"/>
                </a:lnTo>
                <a:lnTo>
                  <a:pt x="209882" y="617381"/>
                </a:lnTo>
                <a:lnTo>
                  <a:pt x="207886" y="617492"/>
                </a:lnTo>
                <a:lnTo>
                  <a:pt x="207230" y="617889"/>
                </a:lnTo>
                <a:lnTo>
                  <a:pt x="206775" y="618166"/>
                </a:lnTo>
                <a:lnTo>
                  <a:pt x="204547" y="620627"/>
                </a:lnTo>
                <a:lnTo>
                  <a:pt x="201937" y="624819"/>
                </a:lnTo>
                <a:lnTo>
                  <a:pt x="201651" y="625104"/>
                </a:lnTo>
                <a:lnTo>
                  <a:pt x="201517" y="625238"/>
                </a:lnTo>
                <a:lnTo>
                  <a:pt x="199463" y="627280"/>
                </a:lnTo>
                <a:lnTo>
                  <a:pt x="197660" y="634100"/>
                </a:lnTo>
                <a:lnTo>
                  <a:pt x="196889" y="637058"/>
                </a:lnTo>
                <a:lnTo>
                  <a:pt x="195341" y="640685"/>
                </a:lnTo>
                <a:lnTo>
                  <a:pt x="191237" y="644745"/>
                </a:lnTo>
                <a:lnTo>
                  <a:pt x="187193" y="652147"/>
                </a:lnTo>
                <a:lnTo>
                  <a:pt x="184624" y="659559"/>
                </a:lnTo>
                <a:lnTo>
                  <a:pt x="184253" y="659902"/>
                </a:lnTo>
                <a:lnTo>
                  <a:pt x="184196" y="660927"/>
                </a:lnTo>
                <a:lnTo>
                  <a:pt x="184191" y="661909"/>
                </a:lnTo>
                <a:lnTo>
                  <a:pt x="191910" y="664373"/>
                </a:lnTo>
                <a:lnTo>
                  <a:pt x="192246" y="664754"/>
                </a:lnTo>
                <a:lnTo>
                  <a:pt x="193009" y="665619"/>
                </a:lnTo>
                <a:lnTo>
                  <a:pt x="194358" y="666247"/>
                </a:lnTo>
                <a:lnTo>
                  <a:pt x="195266" y="668542"/>
                </a:lnTo>
                <a:lnTo>
                  <a:pt x="195195" y="668869"/>
                </a:lnTo>
                <a:lnTo>
                  <a:pt x="194759" y="670892"/>
                </a:lnTo>
                <a:lnTo>
                  <a:pt x="194870" y="672749"/>
                </a:lnTo>
                <a:lnTo>
                  <a:pt x="191822" y="678240"/>
                </a:lnTo>
                <a:lnTo>
                  <a:pt x="191608" y="678495"/>
                </a:lnTo>
                <a:lnTo>
                  <a:pt x="190272" y="680088"/>
                </a:lnTo>
                <a:lnTo>
                  <a:pt x="190143" y="680954"/>
                </a:lnTo>
                <a:lnTo>
                  <a:pt x="191176" y="683003"/>
                </a:lnTo>
                <a:lnTo>
                  <a:pt x="190161" y="687950"/>
                </a:lnTo>
                <a:lnTo>
                  <a:pt x="190454" y="690182"/>
                </a:lnTo>
                <a:lnTo>
                  <a:pt x="190203" y="691207"/>
                </a:lnTo>
                <a:lnTo>
                  <a:pt x="190076" y="691727"/>
                </a:lnTo>
                <a:lnTo>
                  <a:pt x="187664" y="694065"/>
                </a:lnTo>
                <a:lnTo>
                  <a:pt x="187476" y="694248"/>
                </a:lnTo>
                <a:lnTo>
                  <a:pt x="184669" y="700360"/>
                </a:lnTo>
                <a:lnTo>
                  <a:pt x="184193" y="702038"/>
                </a:lnTo>
                <a:lnTo>
                  <a:pt x="183475" y="704562"/>
                </a:lnTo>
                <a:lnTo>
                  <a:pt x="185813" y="713680"/>
                </a:lnTo>
                <a:lnTo>
                  <a:pt x="185617" y="715536"/>
                </a:lnTo>
                <a:lnTo>
                  <a:pt x="186094" y="717768"/>
                </a:lnTo>
                <a:lnTo>
                  <a:pt x="186338" y="718201"/>
                </a:lnTo>
                <a:lnTo>
                  <a:pt x="188648" y="722305"/>
                </a:lnTo>
                <a:lnTo>
                  <a:pt x="187985" y="722683"/>
                </a:lnTo>
                <a:lnTo>
                  <a:pt x="186057" y="723775"/>
                </a:lnTo>
                <a:lnTo>
                  <a:pt x="186049" y="725018"/>
                </a:lnTo>
                <a:lnTo>
                  <a:pt x="186044" y="725883"/>
                </a:lnTo>
                <a:lnTo>
                  <a:pt x="186035" y="726995"/>
                </a:lnTo>
                <a:lnTo>
                  <a:pt x="184796" y="728475"/>
                </a:lnTo>
                <a:lnTo>
                  <a:pt x="182701" y="728955"/>
                </a:lnTo>
                <a:lnTo>
                  <a:pt x="182399" y="729320"/>
                </a:lnTo>
                <a:lnTo>
                  <a:pt x="180409" y="731725"/>
                </a:lnTo>
                <a:lnTo>
                  <a:pt x="178805" y="732333"/>
                </a:lnTo>
                <a:lnTo>
                  <a:pt x="178023" y="733700"/>
                </a:lnTo>
                <a:lnTo>
                  <a:pt x="177003" y="735481"/>
                </a:lnTo>
                <a:lnTo>
                  <a:pt x="175082" y="737760"/>
                </a:lnTo>
                <a:lnTo>
                  <a:pt x="172734" y="738985"/>
                </a:lnTo>
                <a:lnTo>
                  <a:pt x="169393" y="742184"/>
                </a:lnTo>
                <a:lnTo>
                  <a:pt x="169194" y="744471"/>
                </a:lnTo>
                <a:lnTo>
                  <a:pt x="168291" y="747547"/>
                </a:lnTo>
                <a:lnTo>
                  <a:pt x="168250" y="747686"/>
                </a:lnTo>
                <a:lnTo>
                  <a:pt x="167658" y="748346"/>
                </a:lnTo>
                <a:lnTo>
                  <a:pt x="166205" y="749965"/>
                </a:lnTo>
                <a:lnTo>
                  <a:pt x="161543" y="757490"/>
                </a:lnTo>
                <a:lnTo>
                  <a:pt x="162643" y="758610"/>
                </a:lnTo>
                <a:lnTo>
                  <a:pt x="162575" y="759230"/>
                </a:lnTo>
                <a:lnTo>
                  <a:pt x="161986" y="759598"/>
                </a:lnTo>
                <a:lnTo>
                  <a:pt x="161589" y="759844"/>
                </a:lnTo>
                <a:lnTo>
                  <a:pt x="161880" y="760652"/>
                </a:lnTo>
                <a:lnTo>
                  <a:pt x="162012" y="761022"/>
                </a:lnTo>
                <a:lnTo>
                  <a:pt x="161330" y="761761"/>
                </a:lnTo>
                <a:lnTo>
                  <a:pt x="162053" y="764241"/>
                </a:lnTo>
                <a:lnTo>
                  <a:pt x="163090" y="765798"/>
                </a:lnTo>
                <a:lnTo>
                  <a:pt x="162462" y="767837"/>
                </a:lnTo>
                <a:lnTo>
                  <a:pt x="163556" y="769580"/>
                </a:lnTo>
                <a:lnTo>
                  <a:pt x="163487" y="770733"/>
                </a:lnTo>
                <a:lnTo>
                  <a:pt x="162552" y="772482"/>
                </a:lnTo>
                <a:lnTo>
                  <a:pt x="162696" y="772687"/>
                </a:lnTo>
                <a:lnTo>
                  <a:pt x="163346" y="773604"/>
                </a:lnTo>
                <a:lnTo>
                  <a:pt x="162598" y="775086"/>
                </a:lnTo>
                <a:lnTo>
                  <a:pt x="164604" y="778567"/>
                </a:lnTo>
                <a:lnTo>
                  <a:pt x="163539" y="781472"/>
                </a:lnTo>
                <a:lnTo>
                  <a:pt x="163477" y="782067"/>
                </a:lnTo>
                <a:lnTo>
                  <a:pt x="163409" y="782708"/>
                </a:lnTo>
                <a:lnTo>
                  <a:pt x="163829" y="784138"/>
                </a:lnTo>
                <a:lnTo>
                  <a:pt x="162329" y="787594"/>
                </a:lnTo>
                <a:lnTo>
                  <a:pt x="162436" y="789218"/>
                </a:lnTo>
                <a:lnTo>
                  <a:pt x="162007" y="789885"/>
                </a:lnTo>
                <a:lnTo>
                  <a:pt x="162184" y="791129"/>
                </a:lnTo>
                <a:lnTo>
                  <a:pt x="162244" y="791558"/>
                </a:lnTo>
                <a:lnTo>
                  <a:pt x="161765" y="791695"/>
                </a:lnTo>
                <a:lnTo>
                  <a:pt x="160765" y="791981"/>
                </a:lnTo>
                <a:lnTo>
                  <a:pt x="159651" y="792779"/>
                </a:lnTo>
                <a:lnTo>
                  <a:pt x="159782" y="793530"/>
                </a:lnTo>
                <a:lnTo>
                  <a:pt x="159888" y="794144"/>
                </a:lnTo>
                <a:lnTo>
                  <a:pt x="158894" y="796013"/>
                </a:lnTo>
                <a:lnTo>
                  <a:pt x="157458" y="798713"/>
                </a:lnTo>
                <a:lnTo>
                  <a:pt x="157740" y="800073"/>
                </a:lnTo>
                <a:lnTo>
                  <a:pt x="157997" y="801316"/>
                </a:lnTo>
                <a:lnTo>
                  <a:pt x="157435" y="802912"/>
                </a:lnTo>
                <a:lnTo>
                  <a:pt x="156788" y="804752"/>
                </a:lnTo>
                <a:lnTo>
                  <a:pt x="156620" y="804776"/>
                </a:lnTo>
                <a:lnTo>
                  <a:pt x="156200" y="804855"/>
                </a:lnTo>
                <a:lnTo>
                  <a:pt x="155130" y="806872"/>
                </a:lnTo>
                <a:lnTo>
                  <a:pt x="154739" y="810213"/>
                </a:lnTo>
                <a:lnTo>
                  <a:pt x="154921" y="811403"/>
                </a:lnTo>
                <a:lnTo>
                  <a:pt x="155033" y="812137"/>
                </a:lnTo>
                <a:lnTo>
                  <a:pt x="157296" y="814134"/>
                </a:lnTo>
                <a:lnTo>
                  <a:pt x="157542" y="814521"/>
                </a:lnTo>
                <a:lnTo>
                  <a:pt x="157968" y="815190"/>
                </a:lnTo>
                <a:lnTo>
                  <a:pt x="157717" y="815872"/>
                </a:lnTo>
                <a:lnTo>
                  <a:pt x="156223" y="815815"/>
                </a:lnTo>
                <a:lnTo>
                  <a:pt x="155559" y="816415"/>
                </a:lnTo>
                <a:lnTo>
                  <a:pt x="155729" y="817116"/>
                </a:lnTo>
                <a:lnTo>
                  <a:pt x="155000" y="818501"/>
                </a:lnTo>
                <a:lnTo>
                  <a:pt x="154618" y="819195"/>
                </a:lnTo>
                <a:lnTo>
                  <a:pt x="154730" y="819355"/>
                </a:lnTo>
                <a:lnTo>
                  <a:pt x="155227" y="820068"/>
                </a:lnTo>
                <a:lnTo>
                  <a:pt x="155340" y="821494"/>
                </a:lnTo>
                <a:lnTo>
                  <a:pt x="154668" y="822826"/>
                </a:lnTo>
                <a:lnTo>
                  <a:pt x="154594" y="822973"/>
                </a:lnTo>
                <a:lnTo>
                  <a:pt x="155202" y="824156"/>
                </a:lnTo>
                <a:lnTo>
                  <a:pt x="155125" y="826633"/>
                </a:lnTo>
                <a:lnTo>
                  <a:pt x="156099" y="827938"/>
                </a:lnTo>
                <a:lnTo>
                  <a:pt x="155537" y="828991"/>
                </a:lnTo>
                <a:lnTo>
                  <a:pt x="155450" y="830354"/>
                </a:lnTo>
                <a:lnTo>
                  <a:pt x="155402" y="831095"/>
                </a:lnTo>
                <a:lnTo>
                  <a:pt x="155789" y="831849"/>
                </a:lnTo>
                <a:lnTo>
                  <a:pt x="156008" y="832276"/>
                </a:lnTo>
                <a:lnTo>
                  <a:pt x="155335" y="833631"/>
                </a:lnTo>
                <a:lnTo>
                  <a:pt x="154014" y="836290"/>
                </a:lnTo>
                <a:lnTo>
                  <a:pt x="152282" y="837829"/>
                </a:lnTo>
                <a:lnTo>
                  <a:pt x="151083" y="839467"/>
                </a:lnTo>
                <a:lnTo>
                  <a:pt x="150479" y="840293"/>
                </a:lnTo>
                <a:lnTo>
                  <a:pt x="150237" y="841535"/>
                </a:lnTo>
                <a:lnTo>
                  <a:pt x="149930" y="842207"/>
                </a:lnTo>
                <a:lnTo>
                  <a:pt x="148479" y="845234"/>
                </a:lnTo>
                <a:lnTo>
                  <a:pt x="147183" y="845659"/>
                </a:lnTo>
                <a:lnTo>
                  <a:pt x="145876" y="847696"/>
                </a:lnTo>
                <a:lnTo>
                  <a:pt x="145670" y="847971"/>
                </a:lnTo>
                <a:lnTo>
                  <a:pt x="145133" y="848683"/>
                </a:lnTo>
                <a:lnTo>
                  <a:pt x="144691" y="850537"/>
                </a:lnTo>
                <a:lnTo>
                  <a:pt x="144830" y="850970"/>
                </a:lnTo>
                <a:lnTo>
                  <a:pt x="144990" y="851469"/>
                </a:lnTo>
                <a:lnTo>
                  <a:pt x="146135" y="855007"/>
                </a:lnTo>
                <a:lnTo>
                  <a:pt x="146042" y="855988"/>
                </a:lnTo>
                <a:lnTo>
                  <a:pt x="146006" y="856371"/>
                </a:lnTo>
                <a:lnTo>
                  <a:pt x="144710" y="856858"/>
                </a:lnTo>
                <a:lnTo>
                  <a:pt x="144389" y="858899"/>
                </a:lnTo>
                <a:lnTo>
                  <a:pt x="142340" y="861551"/>
                </a:lnTo>
                <a:lnTo>
                  <a:pt x="143378" y="862671"/>
                </a:lnTo>
                <a:lnTo>
                  <a:pt x="142196" y="864646"/>
                </a:lnTo>
                <a:lnTo>
                  <a:pt x="140535" y="864450"/>
                </a:lnTo>
                <a:lnTo>
                  <a:pt x="138130" y="865240"/>
                </a:lnTo>
                <a:lnTo>
                  <a:pt x="137336" y="866566"/>
                </a:lnTo>
                <a:lnTo>
                  <a:pt x="136833" y="866895"/>
                </a:lnTo>
                <a:lnTo>
                  <a:pt x="136326" y="867768"/>
                </a:lnTo>
                <a:lnTo>
                  <a:pt x="135518" y="869372"/>
                </a:lnTo>
                <a:lnTo>
                  <a:pt x="135474" y="870273"/>
                </a:lnTo>
                <a:lnTo>
                  <a:pt x="135378" y="872222"/>
                </a:lnTo>
                <a:lnTo>
                  <a:pt x="133023" y="874560"/>
                </a:lnTo>
                <a:lnTo>
                  <a:pt x="133314" y="877163"/>
                </a:lnTo>
                <a:lnTo>
                  <a:pt x="133028" y="877420"/>
                </a:lnTo>
                <a:lnTo>
                  <a:pt x="132011" y="878332"/>
                </a:lnTo>
                <a:lnTo>
                  <a:pt x="132004" y="879325"/>
                </a:lnTo>
                <a:lnTo>
                  <a:pt x="132463" y="880710"/>
                </a:lnTo>
                <a:lnTo>
                  <a:pt x="133034" y="882428"/>
                </a:lnTo>
                <a:lnTo>
                  <a:pt x="131597" y="885268"/>
                </a:lnTo>
                <a:lnTo>
                  <a:pt x="130306" y="885013"/>
                </a:lnTo>
                <a:lnTo>
                  <a:pt x="129509" y="884389"/>
                </a:lnTo>
                <a:lnTo>
                  <a:pt x="128522" y="884876"/>
                </a:lnTo>
                <a:lnTo>
                  <a:pt x="127830" y="887164"/>
                </a:lnTo>
                <a:lnTo>
                  <a:pt x="129113" y="888411"/>
                </a:lnTo>
                <a:lnTo>
                  <a:pt x="129138" y="888707"/>
                </a:lnTo>
                <a:lnTo>
                  <a:pt x="129171" y="889093"/>
                </a:lnTo>
                <a:lnTo>
                  <a:pt x="127016" y="889018"/>
                </a:lnTo>
                <a:lnTo>
                  <a:pt x="125399" y="891547"/>
                </a:lnTo>
                <a:lnTo>
                  <a:pt x="126186" y="893537"/>
                </a:lnTo>
                <a:lnTo>
                  <a:pt x="125992" y="894836"/>
                </a:lnTo>
                <a:lnTo>
                  <a:pt x="125063" y="895817"/>
                </a:lnTo>
                <a:lnTo>
                  <a:pt x="123681" y="895872"/>
                </a:lnTo>
                <a:lnTo>
                  <a:pt x="122907" y="896363"/>
                </a:lnTo>
                <a:lnTo>
                  <a:pt x="122403" y="897910"/>
                </a:lnTo>
                <a:lnTo>
                  <a:pt x="119633" y="898017"/>
                </a:lnTo>
                <a:lnTo>
                  <a:pt x="119012" y="898506"/>
                </a:lnTo>
                <a:lnTo>
                  <a:pt x="118703" y="898750"/>
                </a:lnTo>
                <a:lnTo>
                  <a:pt x="119308" y="899499"/>
                </a:lnTo>
                <a:lnTo>
                  <a:pt x="119627" y="899893"/>
                </a:lnTo>
                <a:lnTo>
                  <a:pt x="119261" y="900384"/>
                </a:lnTo>
                <a:lnTo>
                  <a:pt x="118813" y="900982"/>
                </a:lnTo>
                <a:lnTo>
                  <a:pt x="117269" y="901468"/>
                </a:lnTo>
                <a:lnTo>
                  <a:pt x="117414" y="901888"/>
                </a:lnTo>
                <a:lnTo>
                  <a:pt x="117633" y="902524"/>
                </a:lnTo>
                <a:lnTo>
                  <a:pt x="117011" y="903574"/>
                </a:lnTo>
                <a:lnTo>
                  <a:pt x="118608" y="903956"/>
                </a:lnTo>
                <a:lnTo>
                  <a:pt x="118544" y="904452"/>
                </a:lnTo>
                <a:lnTo>
                  <a:pt x="117186" y="904937"/>
                </a:lnTo>
                <a:lnTo>
                  <a:pt x="115794" y="906033"/>
                </a:lnTo>
                <a:lnTo>
                  <a:pt x="115391" y="906350"/>
                </a:lnTo>
                <a:lnTo>
                  <a:pt x="116516" y="908252"/>
                </a:lnTo>
                <a:lnTo>
                  <a:pt x="116973" y="909025"/>
                </a:lnTo>
                <a:lnTo>
                  <a:pt x="117151" y="910080"/>
                </a:lnTo>
                <a:lnTo>
                  <a:pt x="116342" y="911128"/>
                </a:lnTo>
                <a:lnTo>
                  <a:pt x="114863" y="911674"/>
                </a:lnTo>
                <a:lnTo>
                  <a:pt x="115038" y="913103"/>
                </a:lnTo>
                <a:lnTo>
                  <a:pt x="113925" y="914148"/>
                </a:lnTo>
                <a:lnTo>
                  <a:pt x="113797" y="915051"/>
                </a:lnTo>
                <a:lnTo>
                  <a:pt x="114219" y="915945"/>
                </a:lnTo>
                <a:lnTo>
                  <a:pt x="113968" y="916442"/>
                </a:lnTo>
                <a:lnTo>
                  <a:pt x="112556" y="916697"/>
                </a:lnTo>
                <a:lnTo>
                  <a:pt x="111010" y="916978"/>
                </a:lnTo>
                <a:lnTo>
                  <a:pt x="109896" y="917713"/>
                </a:lnTo>
                <a:lnTo>
                  <a:pt x="109752" y="918282"/>
                </a:lnTo>
                <a:lnTo>
                  <a:pt x="109708" y="918457"/>
                </a:lnTo>
                <a:lnTo>
                  <a:pt x="109796" y="918664"/>
                </a:lnTo>
                <a:lnTo>
                  <a:pt x="110102" y="919472"/>
                </a:lnTo>
                <a:lnTo>
                  <a:pt x="108646" y="920494"/>
                </a:lnTo>
                <a:lnTo>
                  <a:pt x="108544" y="920965"/>
                </a:lnTo>
                <a:lnTo>
                  <a:pt x="108458" y="921359"/>
                </a:lnTo>
                <a:lnTo>
                  <a:pt x="109511" y="922270"/>
                </a:lnTo>
                <a:lnTo>
                  <a:pt x="110048" y="922734"/>
                </a:lnTo>
                <a:lnTo>
                  <a:pt x="110102" y="923787"/>
                </a:lnTo>
                <a:lnTo>
                  <a:pt x="108305" y="925139"/>
                </a:lnTo>
                <a:lnTo>
                  <a:pt x="108062" y="925322"/>
                </a:lnTo>
                <a:lnTo>
                  <a:pt x="107813" y="926233"/>
                </a:lnTo>
                <a:lnTo>
                  <a:pt x="108237" y="927121"/>
                </a:lnTo>
                <a:lnTo>
                  <a:pt x="108015" y="927411"/>
                </a:lnTo>
                <a:lnTo>
                  <a:pt x="107860" y="927613"/>
                </a:lnTo>
                <a:lnTo>
                  <a:pt x="106523" y="928388"/>
                </a:lnTo>
                <a:lnTo>
                  <a:pt x="105636" y="928902"/>
                </a:lnTo>
                <a:lnTo>
                  <a:pt x="105445" y="929891"/>
                </a:lnTo>
                <a:lnTo>
                  <a:pt x="105729" y="930673"/>
                </a:lnTo>
                <a:lnTo>
                  <a:pt x="105987" y="931381"/>
                </a:lnTo>
                <a:lnTo>
                  <a:pt x="105429" y="931997"/>
                </a:lnTo>
                <a:lnTo>
                  <a:pt x="103397" y="932916"/>
                </a:lnTo>
                <a:lnTo>
                  <a:pt x="102589" y="933281"/>
                </a:lnTo>
                <a:lnTo>
                  <a:pt x="103144" y="934415"/>
                </a:lnTo>
                <a:lnTo>
                  <a:pt x="103319" y="934774"/>
                </a:lnTo>
                <a:lnTo>
                  <a:pt x="102086" y="937059"/>
                </a:lnTo>
                <a:lnTo>
                  <a:pt x="101821" y="937552"/>
                </a:lnTo>
                <a:lnTo>
                  <a:pt x="100956" y="938287"/>
                </a:lnTo>
                <a:lnTo>
                  <a:pt x="99980" y="936919"/>
                </a:lnTo>
                <a:lnTo>
                  <a:pt x="99080" y="937138"/>
                </a:lnTo>
                <a:lnTo>
                  <a:pt x="97019" y="937640"/>
                </a:lnTo>
                <a:lnTo>
                  <a:pt x="96853" y="937916"/>
                </a:lnTo>
                <a:lnTo>
                  <a:pt x="96690" y="938188"/>
                </a:lnTo>
                <a:lnTo>
                  <a:pt x="96541" y="938433"/>
                </a:lnTo>
                <a:lnTo>
                  <a:pt x="96458" y="938567"/>
                </a:lnTo>
                <a:lnTo>
                  <a:pt x="96636" y="939560"/>
                </a:lnTo>
                <a:lnTo>
                  <a:pt x="95739" y="940164"/>
                </a:lnTo>
                <a:lnTo>
                  <a:pt x="94906" y="940725"/>
                </a:lnTo>
                <a:lnTo>
                  <a:pt x="94895" y="942462"/>
                </a:lnTo>
                <a:lnTo>
                  <a:pt x="94114" y="943031"/>
                </a:lnTo>
                <a:lnTo>
                  <a:pt x="93716" y="943320"/>
                </a:lnTo>
                <a:lnTo>
                  <a:pt x="93710" y="944437"/>
                </a:lnTo>
                <a:lnTo>
                  <a:pt x="92948" y="945193"/>
                </a:lnTo>
                <a:lnTo>
                  <a:pt x="92696" y="945430"/>
                </a:lnTo>
                <a:lnTo>
                  <a:pt x="91484" y="945969"/>
                </a:lnTo>
                <a:lnTo>
                  <a:pt x="90943" y="945753"/>
                </a:lnTo>
                <a:lnTo>
                  <a:pt x="89274" y="945086"/>
                </a:lnTo>
                <a:lnTo>
                  <a:pt x="88238" y="946525"/>
                </a:lnTo>
                <a:lnTo>
                  <a:pt x="87719" y="947245"/>
                </a:lnTo>
                <a:lnTo>
                  <a:pt x="87115" y="947653"/>
                </a:lnTo>
                <a:lnTo>
                  <a:pt x="85184" y="948963"/>
                </a:lnTo>
                <a:lnTo>
                  <a:pt x="85043" y="949349"/>
                </a:lnTo>
                <a:lnTo>
                  <a:pt x="84868" y="949828"/>
                </a:lnTo>
                <a:lnTo>
                  <a:pt x="85015" y="950400"/>
                </a:lnTo>
                <a:lnTo>
                  <a:pt x="85170" y="951007"/>
                </a:lnTo>
                <a:lnTo>
                  <a:pt x="85065" y="951135"/>
                </a:lnTo>
                <a:lnTo>
                  <a:pt x="84362" y="951993"/>
                </a:lnTo>
                <a:lnTo>
                  <a:pt x="84420" y="952377"/>
                </a:lnTo>
                <a:lnTo>
                  <a:pt x="84540" y="953174"/>
                </a:lnTo>
                <a:lnTo>
                  <a:pt x="83610" y="954156"/>
                </a:lnTo>
                <a:lnTo>
                  <a:pt x="83242" y="954253"/>
                </a:lnTo>
                <a:lnTo>
                  <a:pt x="81759" y="954642"/>
                </a:lnTo>
                <a:lnTo>
                  <a:pt x="81479" y="955193"/>
                </a:lnTo>
                <a:lnTo>
                  <a:pt x="81195" y="955752"/>
                </a:lnTo>
                <a:lnTo>
                  <a:pt x="79409" y="956110"/>
                </a:lnTo>
                <a:lnTo>
                  <a:pt x="79034" y="956851"/>
                </a:lnTo>
                <a:lnTo>
                  <a:pt x="77736" y="957525"/>
                </a:lnTo>
                <a:lnTo>
                  <a:pt x="77253" y="957521"/>
                </a:lnTo>
                <a:lnTo>
                  <a:pt x="75704" y="957512"/>
                </a:lnTo>
                <a:lnTo>
                  <a:pt x="75498" y="957716"/>
                </a:lnTo>
                <a:lnTo>
                  <a:pt x="75068" y="958144"/>
                </a:lnTo>
                <a:lnTo>
                  <a:pt x="74953" y="958257"/>
                </a:lnTo>
                <a:lnTo>
                  <a:pt x="74774" y="958434"/>
                </a:lnTo>
                <a:lnTo>
                  <a:pt x="74459" y="959425"/>
                </a:lnTo>
                <a:lnTo>
                  <a:pt x="72184" y="959037"/>
                </a:lnTo>
                <a:lnTo>
                  <a:pt x="72049" y="959184"/>
                </a:lnTo>
                <a:lnTo>
                  <a:pt x="71565" y="959712"/>
                </a:lnTo>
                <a:lnTo>
                  <a:pt x="71309" y="960609"/>
                </a:lnTo>
                <a:lnTo>
                  <a:pt x="71123" y="961259"/>
                </a:lnTo>
                <a:lnTo>
                  <a:pt x="70724" y="961519"/>
                </a:lnTo>
                <a:lnTo>
                  <a:pt x="68957" y="962669"/>
                </a:lnTo>
                <a:lnTo>
                  <a:pt x="67725" y="962909"/>
                </a:lnTo>
                <a:lnTo>
                  <a:pt x="66995" y="961603"/>
                </a:lnTo>
                <a:lnTo>
                  <a:pt x="66259" y="961411"/>
                </a:lnTo>
                <a:lnTo>
                  <a:pt x="66005" y="962402"/>
                </a:lnTo>
                <a:lnTo>
                  <a:pt x="65464" y="962819"/>
                </a:lnTo>
                <a:lnTo>
                  <a:pt x="63968" y="963006"/>
                </a:lnTo>
                <a:lnTo>
                  <a:pt x="63966" y="963351"/>
                </a:lnTo>
                <a:lnTo>
                  <a:pt x="63960" y="964369"/>
                </a:lnTo>
                <a:lnTo>
                  <a:pt x="62971" y="964860"/>
                </a:lnTo>
                <a:lnTo>
                  <a:pt x="62721" y="965973"/>
                </a:lnTo>
                <a:lnTo>
                  <a:pt x="62185" y="966259"/>
                </a:lnTo>
                <a:lnTo>
                  <a:pt x="62036" y="966340"/>
                </a:lnTo>
                <a:lnTo>
                  <a:pt x="61887" y="965560"/>
                </a:lnTo>
                <a:lnTo>
                  <a:pt x="61740" y="964788"/>
                </a:lnTo>
                <a:lnTo>
                  <a:pt x="61252" y="964286"/>
                </a:lnTo>
                <a:lnTo>
                  <a:pt x="60131" y="964173"/>
                </a:lnTo>
                <a:lnTo>
                  <a:pt x="59959" y="964157"/>
                </a:lnTo>
                <a:lnTo>
                  <a:pt x="58345" y="966191"/>
                </a:lnTo>
                <a:lnTo>
                  <a:pt x="58886" y="967867"/>
                </a:lnTo>
                <a:lnTo>
                  <a:pt x="58811" y="968024"/>
                </a:lnTo>
                <a:lnTo>
                  <a:pt x="58285" y="969006"/>
                </a:lnTo>
                <a:lnTo>
                  <a:pt x="57835" y="968604"/>
                </a:lnTo>
                <a:lnTo>
                  <a:pt x="57611" y="967484"/>
                </a:lnTo>
                <a:lnTo>
                  <a:pt x="57536" y="967111"/>
                </a:lnTo>
                <a:lnTo>
                  <a:pt x="56763" y="966323"/>
                </a:lnTo>
                <a:lnTo>
                  <a:pt x="55321" y="966593"/>
                </a:lnTo>
                <a:lnTo>
                  <a:pt x="54399" y="966781"/>
                </a:lnTo>
                <a:lnTo>
                  <a:pt x="53622" y="966175"/>
                </a:lnTo>
                <a:lnTo>
                  <a:pt x="53359" y="965970"/>
                </a:lnTo>
                <a:lnTo>
                  <a:pt x="52613" y="966832"/>
                </a:lnTo>
                <a:lnTo>
                  <a:pt x="51636" y="966701"/>
                </a:lnTo>
                <a:lnTo>
                  <a:pt x="50628" y="966593"/>
                </a:lnTo>
                <a:lnTo>
                  <a:pt x="49341" y="968480"/>
                </a:lnTo>
                <a:lnTo>
                  <a:pt x="47566" y="966609"/>
                </a:lnTo>
                <a:lnTo>
                  <a:pt x="46796" y="966760"/>
                </a:lnTo>
                <a:lnTo>
                  <a:pt x="46641" y="966789"/>
                </a:lnTo>
                <a:lnTo>
                  <a:pt x="46256" y="967281"/>
                </a:lnTo>
                <a:lnTo>
                  <a:pt x="44901" y="969006"/>
                </a:lnTo>
                <a:lnTo>
                  <a:pt x="43964" y="969553"/>
                </a:lnTo>
                <a:lnTo>
                  <a:pt x="43109" y="970050"/>
                </a:lnTo>
                <a:lnTo>
                  <a:pt x="41327" y="969355"/>
                </a:lnTo>
                <a:lnTo>
                  <a:pt x="40156" y="969594"/>
                </a:lnTo>
                <a:lnTo>
                  <a:pt x="39829" y="969968"/>
                </a:lnTo>
                <a:lnTo>
                  <a:pt x="39350" y="970519"/>
                </a:lnTo>
                <a:lnTo>
                  <a:pt x="40261" y="972331"/>
                </a:lnTo>
                <a:lnTo>
                  <a:pt x="40382" y="972569"/>
                </a:lnTo>
                <a:lnTo>
                  <a:pt x="37196" y="973052"/>
                </a:lnTo>
                <a:lnTo>
                  <a:pt x="36994" y="972794"/>
                </a:lnTo>
                <a:lnTo>
                  <a:pt x="37065" y="972345"/>
                </a:lnTo>
                <a:lnTo>
                  <a:pt x="37315" y="970751"/>
                </a:lnTo>
                <a:lnTo>
                  <a:pt x="36703" y="970004"/>
                </a:lnTo>
                <a:lnTo>
                  <a:pt x="36092" y="969940"/>
                </a:lnTo>
                <a:lnTo>
                  <a:pt x="35286" y="970490"/>
                </a:lnTo>
                <a:lnTo>
                  <a:pt x="33735" y="973058"/>
                </a:lnTo>
                <a:lnTo>
                  <a:pt x="31764" y="973755"/>
                </a:lnTo>
                <a:lnTo>
                  <a:pt x="31266" y="973001"/>
                </a:lnTo>
                <a:lnTo>
                  <a:pt x="29836" y="972918"/>
                </a:lnTo>
                <a:lnTo>
                  <a:pt x="28867" y="972861"/>
                </a:lnTo>
                <a:lnTo>
                  <a:pt x="28694" y="971773"/>
                </a:lnTo>
                <a:lnTo>
                  <a:pt x="28244" y="971106"/>
                </a:lnTo>
                <a:lnTo>
                  <a:pt x="28080" y="970872"/>
                </a:lnTo>
                <a:lnTo>
                  <a:pt x="26911" y="970740"/>
                </a:lnTo>
                <a:lnTo>
                  <a:pt x="24440" y="971901"/>
                </a:lnTo>
                <a:lnTo>
                  <a:pt x="24185" y="972720"/>
                </a:lnTo>
                <a:lnTo>
                  <a:pt x="23998" y="973322"/>
                </a:lnTo>
                <a:lnTo>
                  <a:pt x="23263" y="973979"/>
                </a:lnTo>
                <a:lnTo>
                  <a:pt x="21721" y="973431"/>
                </a:lnTo>
                <a:lnTo>
                  <a:pt x="20791" y="974288"/>
                </a:lnTo>
                <a:lnTo>
                  <a:pt x="20430" y="973047"/>
                </a:lnTo>
                <a:lnTo>
                  <a:pt x="19756" y="972918"/>
                </a:lnTo>
                <a:lnTo>
                  <a:pt x="18981" y="971678"/>
                </a:lnTo>
                <a:lnTo>
                  <a:pt x="18900" y="971549"/>
                </a:lnTo>
                <a:lnTo>
                  <a:pt x="17423" y="971413"/>
                </a:lnTo>
                <a:lnTo>
                  <a:pt x="14397" y="973003"/>
                </a:lnTo>
                <a:lnTo>
                  <a:pt x="14046" y="972816"/>
                </a:lnTo>
                <a:lnTo>
                  <a:pt x="12985" y="972254"/>
                </a:lnTo>
                <a:lnTo>
                  <a:pt x="12015" y="972139"/>
                </a:lnTo>
                <a:lnTo>
                  <a:pt x="11816" y="972117"/>
                </a:lnTo>
                <a:lnTo>
                  <a:pt x="11063" y="973847"/>
                </a:lnTo>
                <a:lnTo>
                  <a:pt x="10774" y="973933"/>
                </a:lnTo>
                <a:lnTo>
                  <a:pt x="10448" y="974030"/>
                </a:lnTo>
                <a:lnTo>
                  <a:pt x="9347" y="973093"/>
                </a:lnTo>
                <a:lnTo>
                  <a:pt x="8236" y="973269"/>
                </a:lnTo>
                <a:lnTo>
                  <a:pt x="7711" y="974599"/>
                </a:lnTo>
                <a:lnTo>
                  <a:pt x="7358" y="975493"/>
                </a:lnTo>
                <a:lnTo>
                  <a:pt x="6304" y="976353"/>
                </a:lnTo>
                <a:lnTo>
                  <a:pt x="5333" y="976280"/>
                </a:lnTo>
                <a:lnTo>
                  <a:pt x="4520" y="976217"/>
                </a:lnTo>
                <a:lnTo>
                  <a:pt x="3529" y="977202"/>
                </a:lnTo>
                <a:lnTo>
                  <a:pt x="1255" y="976566"/>
                </a:lnTo>
                <a:lnTo>
                  <a:pt x="585" y="978992"/>
                </a:lnTo>
                <a:lnTo>
                  <a:pt x="180" y="980462"/>
                </a:lnTo>
                <a:lnTo>
                  <a:pt x="1119" y="981886"/>
                </a:lnTo>
                <a:lnTo>
                  <a:pt x="2068" y="983327"/>
                </a:lnTo>
                <a:lnTo>
                  <a:pt x="2847" y="986368"/>
                </a:lnTo>
                <a:lnTo>
                  <a:pt x="1828" y="990886"/>
                </a:lnTo>
                <a:lnTo>
                  <a:pt x="1878" y="992498"/>
                </a:lnTo>
                <a:lnTo>
                  <a:pt x="4129" y="996233"/>
                </a:lnTo>
                <a:lnTo>
                  <a:pt x="4172" y="998836"/>
                </a:lnTo>
                <a:lnTo>
                  <a:pt x="4592" y="999989"/>
                </a:lnTo>
                <a:lnTo>
                  <a:pt x="5078" y="1001322"/>
                </a:lnTo>
                <a:lnTo>
                  <a:pt x="5310" y="1003307"/>
                </a:lnTo>
                <a:lnTo>
                  <a:pt x="5542" y="1005292"/>
                </a:lnTo>
                <a:lnTo>
                  <a:pt x="4908" y="1007890"/>
                </a:lnTo>
                <a:lnTo>
                  <a:pt x="5194" y="1008907"/>
                </a:lnTo>
                <a:lnTo>
                  <a:pt x="5868" y="1011306"/>
                </a:lnTo>
                <a:lnTo>
                  <a:pt x="6165" y="1011741"/>
                </a:lnTo>
                <a:lnTo>
                  <a:pt x="6664" y="1012473"/>
                </a:lnTo>
                <a:lnTo>
                  <a:pt x="8122" y="1014607"/>
                </a:lnTo>
                <a:lnTo>
                  <a:pt x="10303" y="1019705"/>
                </a:lnTo>
                <a:lnTo>
                  <a:pt x="16852" y="1022269"/>
                </a:lnTo>
                <a:lnTo>
                  <a:pt x="23500" y="1026153"/>
                </a:lnTo>
                <a:lnTo>
                  <a:pt x="26942" y="1027479"/>
                </a:lnTo>
                <a:lnTo>
                  <a:pt x="33909" y="1030131"/>
                </a:lnTo>
                <a:lnTo>
                  <a:pt x="35239" y="1033551"/>
                </a:lnTo>
                <a:lnTo>
                  <a:pt x="34373" y="1038733"/>
                </a:lnTo>
                <a:lnTo>
                  <a:pt x="31124" y="1041873"/>
                </a:lnTo>
                <a:lnTo>
                  <a:pt x="30172" y="1046391"/>
                </a:lnTo>
                <a:lnTo>
                  <a:pt x="29918" y="1049971"/>
                </a:lnTo>
                <a:lnTo>
                  <a:pt x="31542" y="1049983"/>
                </a:lnTo>
                <a:lnTo>
                  <a:pt x="32628" y="1049991"/>
                </a:lnTo>
                <a:lnTo>
                  <a:pt x="36315" y="1051070"/>
                </a:lnTo>
                <a:lnTo>
                  <a:pt x="36453" y="1051198"/>
                </a:lnTo>
                <a:lnTo>
                  <a:pt x="38335" y="1052944"/>
                </a:lnTo>
                <a:lnTo>
                  <a:pt x="38968" y="1053270"/>
                </a:lnTo>
                <a:lnTo>
                  <a:pt x="39931" y="1053762"/>
                </a:lnTo>
                <a:lnTo>
                  <a:pt x="43561" y="1054221"/>
                </a:lnTo>
                <a:lnTo>
                  <a:pt x="45096" y="1054977"/>
                </a:lnTo>
                <a:lnTo>
                  <a:pt x="46044" y="1055820"/>
                </a:lnTo>
                <a:lnTo>
                  <a:pt x="46993" y="1056664"/>
                </a:lnTo>
                <a:lnTo>
                  <a:pt x="48239" y="1059248"/>
                </a:lnTo>
                <a:lnTo>
                  <a:pt x="49482" y="1061826"/>
                </a:lnTo>
                <a:lnTo>
                  <a:pt x="49779" y="1063378"/>
                </a:lnTo>
                <a:lnTo>
                  <a:pt x="49756" y="1063633"/>
                </a:lnTo>
                <a:lnTo>
                  <a:pt x="49488" y="1066527"/>
                </a:lnTo>
                <a:lnTo>
                  <a:pt x="49367" y="1067835"/>
                </a:lnTo>
                <a:lnTo>
                  <a:pt x="49246" y="1069138"/>
                </a:lnTo>
                <a:lnTo>
                  <a:pt x="49546" y="1070381"/>
                </a:lnTo>
                <a:lnTo>
                  <a:pt x="50210" y="1071962"/>
                </a:lnTo>
                <a:lnTo>
                  <a:pt x="50878" y="1073552"/>
                </a:lnTo>
                <a:lnTo>
                  <a:pt x="53826" y="1074937"/>
                </a:lnTo>
                <a:lnTo>
                  <a:pt x="56888" y="1077442"/>
                </a:lnTo>
                <a:lnTo>
                  <a:pt x="59590" y="1078701"/>
                </a:lnTo>
                <a:lnTo>
                  <a:pt x="60454" y="1078766"/>
                </a:lnTo>
                <a:lnTo>
                  <a:pt x="61190" y="1078831"/>
                </a:lnTo>
                <a:lnTo>
                  <a:pt x="62981" y="1078161"/>
                </a:lnTo>
                <a:lnTo>
                  <a:pt x="63430" y="1079175"/>
                </a:lnTo>
                <a:lnTo>
                  <a:pt x="65893" y="1084685"/>
                </a:lnTo>
                <a:lnTo>
                  <a:pt x="65925" y="1087612"/>
                </a:lnTo>
                <a:lnTo>
                  <a:pt x="65611" y="1089770"/>
                </a:lnTo>
                <a:lnTo>
                  <a:pt x="64735" y="1091994"/>
                </a:lnTo>
                <a:lnTo>
                  <a:pt x="64294" y="1093106"/>
                </a:lnTo>
                <a:lnTo>
                  <a:pt x="63602" y="1098698"/>
                </a:lnTo>
                <a:lnTo>
                  <a:pt x="63511" y="1099434"/>
                </a:lnTo>
                <a:lnTo>
                  <a:pt x="62760" y="1100955"/>
                </a:lnTo>
                <a:lnTo>
                  <a:pt x="61636" y="1103260"/>
                </a:lnTo>
                <a:lnTo>
                  <a:pt x="59522" y="1105402"/>
                </a:lnTo>
                <a:lnTo>
                  <a:pt x="58099" y="1106825"/>
                </a:lnTo>
                <a:lnTo>
                  <a:pt x="57921" y="1106841"/>
                </a:lnTo>
                <a:lnTo>
                  <a:pt x="55565" y="1107005"/>
                </a:lnTo>
                <a:lnTo>
                  <a:pt x="54894" y="1107054"/>
                </a:lnTo>
                <a:lnTo>
                  <a:pt x="54211" y="1107577"/>
                </a:lnTo>
                <a:lnTo>
                  <a:pt x="53531" y="1108100"/>
                </a:lnTo>
                <a:lnTo>
                  <a:pt x="44836" y="1118025"/>
                </a:lnTo>
                <a:lnTo>
                  <a:pt x="36628" y="1119889"/>
                </a:lnTo>
                <a:lnTo>
                  <a:pt x="36009" y="1120658"/>
                </a:lnTo>
                <a:lnTo>
                  <a:pt x="34639" y="1122342"/>
                </a:lnTo>
                <a:lnTo>
                  <a:pt x="33588" y="1124026"/>
                </a:lnTo>
                <a:lnTo>
                  <a:pt x="32707" y="1125433"/>
                </a:lnTo>
                <a:lnTo>
                  <a:pt x="32413" y="1126626"/>
                </a:lnTo>
                <a:lnTo>
                  <a:pt x="32326" y="1126986"/>
                </a:lnTo>
                <a:lnTo>
                  <a:pt x="31588" y="1131679"/>
                </a:lnTo>
                <a:lnTo>
                  <a:pt x="31393" y="1132905"/>
                </a:lnTo>
                <a:lnTo>
                  <a:pt x="31106" y="1134720"/>
                </a:lnTo>
                <a:lnTo>
                  <a:pt x="31579" y="1142520"/>
                </a:lnTo>
                <a:lnTo>
                  <a:pt x="31657" y="1148946"/>
                </a:lnTo>
                <a:lnTo>
                  <a:pt x="31670" y="1149976"/>
                </a:lnTo>
                <a:lnTo>
                  <a:pt x="28889" y="1151333"/>
                </a:lnTo>
                <a:lnTo>
                  <a:pt x="29062" y="1151742"/>
                </a:lnTo>
                <a:lnTo>
                  <a:pt x="33761" y="1150679"/>
                </a:lnTo>
                <a:lnTo>
                  <a:pt x="36199" y="1150548"/>
                </a:lnTo>
                <a:lnTo>
                  <a:pt x="37706" y="1150450"/>
                </a:lnTo>
                <a:lnTo>
                  <a:pt x="37835" y="1149583"/>
                </a:lnTo>
                <a:lnTo>
                  <a:pt x="41225" y="1149616"/>
                </a:lnTo>
                <a:lnTo>
                  <a:pt x="49061" y="1147866"/>
                </a:lnTo>
                <a:lnTo>
                  <a:pt x="50170" y="1147752"/>
                </a:lnTo>
                <a:lnTo>
                  <a:pt x="51837" y="1147588"/>
                </a:lnTo>
                <a:lnTo>
                  <a:pt x="65848" y="1143893"/>
                </a:lnTo>
                <a:lnTo>
                  <a:pt x="68340" y="1142945"/>
                </a:lnTo>
                <a:lnTo>
                  <a:pt x="68905" y="1142716"/>
                </a:lnTo>
                <a:lnTo>
                  <a:pt x="72831" y="1141211"/>
                </a:lnTo>
                <a:lnTo>
                  <a:pt x="73178" y="1140737"/>
                </a:lnTo>
                <a:lnTo>
                  <a:pt x="73454" y="1140361"/>
                </a:lnTo>
                <a:lnTo>
                  <a:pt x="81851" y="1138579"/>
                </a:lnTo>
                <a:lnTo>
                  <a:pt x="84131" y="1138105"/>
                </a:lnTo>
                <a:lnTo>
                  <a:pt x="89125" y="1137058"/>
                </a:lnTo>
                <a:lnTo>
                  <a:pt x="96663" y="1134246"/>
                </a:lnTo>
                <a:lnTo>
                  <a:pt x="101408" y="1134229"/>
                </a:lnTo>
                <a:lnTo>
                  <a:pt x="103694" y="1133363"/>
                </a:lnTo>
                <a:lnTo>
                  <a:pt x="104097" y="1133134"/>
                </a:lnTo>
                <a:lnTo>
                  <a:pt x="104284" y="1133036"/>
                </a:lnTo>
                <a:lnTo>
                  <a:pt x="107283" y="1131286"/>
                </a:lnTo>
                <a:lnTo>
                  <a:pt x="117022" y="1121557"/>
                </a:lnTo>
                <a:lnTo>
                  <a:pt x="117649" y="1123339"/>
                </a:lnTo>
                <a:lnTo>
                  <a:pt x="118013" y="1124370"/>
                </a:lnTo>
                <a:lnTo>
                  <a:pt x="118533" y="1125841"/>
                </a:lnTo>
                <a:lnTo>
                  <a:pt x="120438" y="1126790"/>
                </a:lnTo>
                <a:lnTo>
                  <a:pt x="122667" y="1124877"/>
                </a:lnTo>
                <a:lnTo>
                  <a:pt x="124328" y="1124893"/>
                </a:lnTo>
                <a:lnTo>
                  <a:pt x="125747" y="1124893"/>
                </a:lnTo>
                <a:lnTo>
                  <a:pt x="126552" y="1124419"/>
                </a:lnTo>
                <a:lnTo>
                  <a:pt x="128417" y="1121753"/>
                </a:lnTo>
                <a:lnTo>
                  <a:pt x="129295" y="1121394"/>
                </a:lnTo>
                <a:lnTo>
                  <a:pt x="129468" y="1121328"/>
                </a:lnTo>
                <a:lnTo>
                  <a:pt x="130310" y="1121459"/>
                </a:lnTo>
                <a:lnTo>
                  <a:pt x="132853" y="1121852"/>
                </a:lnTo>
                <a:lnTo>
                  <a:pt x="134041" y="1121377"/>
                </a:lnTo>
                <a:lnTo>
                  <a:pt x="135138" y="1120936"/>
                </a:lnTo>
                <a:lnTo>
                  <a:pt x="137000" y="1118843"/>
                </a:lnTo>
                <a:lnTo>
                  <a:pt x="137581" y="1118516"/>
                </a:lnTo>
                <a:lnTo>
                  <a:pt x="139474" y="1117486"/>
                </a:lnTo>
                <a:lnTo>
                  <a:pt x="141915" y="1114853"/>
                </a:lnTo>
                <a:lnTo>
                  <a:pt x="143221" y="1113447"/>
                </a:lnTo>
                <a:lnTo>
                  <a:pt x="143756" y="1112875"/>
                </a:lnTo>
                <a:lnTo>
                  <a:pt x="144485" y="1112826"/>
                </a:lnTo>
                <a:lnTo>
                  <a:pt x="144803" y="1112809"/>
                </a:lnTo>
                <a:lnTo>
                  <a:pt x="146184" y="1113774"/>
                </a:lnTo>
                <a:lnTo>
                  <a:pt x="146520" y="1114003"/>
                </a:lnTo>
                <a:lnTo>
                  <a:pt x="149641" y="1117371"/>
                </a:lnTo>
                <a:lnTo>
                  <a:pt x="151489" y="1117568"/>
                </a:lnTo>
                <a:lnTo>
                  <a:pt x="156308" y="1115622"/>
                </a:lnTo>
                <a:lnTo>
                  <a:pt x="157511" y="1116587"/>
                </a:lnTo>
                <a:lnTo>
                  <a:pt x="158049" y="1117028"/>
                </a:lnTo>
                <a:lnTo>
                  <a:pt x="158245" y="1117273"/>
                </a:lnTo>
                <a:lnTo>
                  <a:pt x="160407" y="1119988"/>
                </a:lnTo>
                <a:lnTo>
                  <a:pt x="161572" y="1120609"/>
                </a:lnTo>
                <a:lnTo>
                  <a:pt x="162168" y="1120642"/>
                </a:lnTo>
                <a:lnTo>
                  <a:pt x="164159" y="1120756"/>
                </a:lnTo>
                <a:lnTo>
                  <a:pt x="164617" y="1121001"/>
                </a:lnTo>
                <a:lnTo>
                  <a:pt x="165202" y="1121312"/>
                </a:lnTo>
                <a:lnTo>
                  <a:pt x="167514" y="1125743"/>
                </a:lnTo>
                <a:lnTo>
                  <a:pt x="168374" y="1126528"/>
                </a:lnTo>
                <a:lnTo>
                  <a:pt x="168924" y="1127051"/>
                </a:lnTo>
                <a:lnTo>
                  <a:pt x="170093" y="1127297"/>
                </a:lnTo>
                <a:lnTo>
                  <a:pt x="172994" y="1126708"/>
                </a:lnTo>
                <a:lnTo>
                  <a:pt x="173972" y="1128065"/>
                </a:lnTo>
                <a:lnTo>
                  <a:pt x="174076" y="1130730"/>
                </a:lnTo>
                <a:lnTo>
                  <a:pt x="173448" y="1133036"/>
                </a:lnTo>
                <a:lnTo>
                  <a:pt x="174603" y="1135211"/>
                </a:lnTo>
                <a:lnTo>
                  <a:pt x="175461" y="1135832"/>
                </a:lnTo>
                <a:lnTo>
                  <a:pt x="177252" y="1135783"/>
                </a:lnTo>
                <a:lnTo>
                  <a:pt x="177431" y="1135783"/>
                </a:lnTo>
                <a:lnTo>
                  <a:pt x="179287" y="1134736"/>
                </a:lnTo>
                <a:lnTo>
                  <a:pt x="181088" y="1132774"/>
                </a:lnTo>
                <a:lnTo>
                  <a:pt x="181405" y="1132742"/>
                </a:lnTo>
                <a:lnTo>
                  <a:pt x="182505" y="1132660"/>
                </a:lnTo>
                <a:lnTo>
                  <a:pt x="183637" y="1133755"/>
                </a:lnTo>
                <a:lnTo>
                  <a:pt x="183853" y="1133968"/>
                </a:lnTo>
                <a:lnTo>
                  <a:pt x="184580" y="1135390"/>
                </a:lnTo>
                <a:lnTo>
                  <a:pt x="185373" y="1136944"/>
                </a:lnTo>
                <a:lnTo>
                  <a:pt x="186103" y="1137745"/>
                </a:lnTo>
                <a:lnTo>
                  <a:pt x="186353" y="1138007"/>
                </a:lnTo>
                <a:lnTo>
                  <a:pt x="187272" y="1138530"/>
                </a:lnTo>
                <a:lnTo>
                  <a:pt x="188455" y="1139184"/>
                </a:lnTo>
                <a:lnTo>
                  <a:pt x="188933" y="1139445"/>
                </a:lnTo>
                <a:lnTo>
                  <a:pt x="189222" y="1139871"/>
                </a:lnTo>
                <a:lnTo>
                  <a:pt x="189167" y="1141260"/>
                </a:lnTo>
                <a:lnTo>
                  <a:pt x="188743" y="1141735"/>
                </a:lnTo>
                <a:lnTo>
                  <a:pt x="188421" y="1142111"/>
                </a:lnTo>
                <a:lnTo>
                  <a:pt x="188419" y="1142454"/>
                </a:lnTo>
                <a:lnTo>
                  <a:pt x="188418" y="1142863"/>
                </a:lnTo>
                <a:lnTo>
                  <a:pt x="185200" y="1144760"/>
                </a:lnTo>
                <a:lnTo>
                  <a:pt x="185100" y="1145005"/>
                </a:lnTo>
                <a:lnTo>
                  <a:pt x="184950" y="1145381"/>
                </a:lnTo>
                <a:lnTo>
                  <a:pt x="184991" y="1145528"/>
                </a:lnTo>
                <a:lnTo>
                  <a:pt x="185251" y="1146493"/>
                </a:lnTo>
                <a:lnTo>
                  <a:pt x="186475" y="1147736"/>
                </a:lnTo>
                <a:lnTo>
                  <a:pt x="186959" y="1147899"/>
                </a:lnTo>
                <a:lnTo>
                  <a:pt x="188011" y="1148243"/>
                </a:lnTo>
                <a:lnTo>
                  <a:pt x="190218" y="1150319"/>
                </a:lnTo>
                <a:lnTo>
                  <a:pt x="191410" y="1151006"/>
                </a:lnTo>
                <a:lnTo>
                  <a:pt x="191812" y="1151251"/>
                </a:lnTo>
                <a:lnTo>
                  <a:pt x="193276" y="1151088"/>
                </a:lnTo>
                <a:lnTo>
                  <a:pt x="196069" y="1150777"/>
                </a:lnTo>
                <a:lnTo>
                  <a:pt x="196422" y="1151693"/>
                </a:lnTo>
                <a:lnTo>
                  <a:pt x="195732" y="1153884"/>
                </a:lnTo>
                <a:lnTo>
                  <a:pt x="195238" y="1155421"/>
                </a:lnTo>
                <a:lnTo>
                  <a:pt x="195272" y="1155584"/>
                </a:lnTo>
                <a:lnTo>
                  <a:pt x="195534" y="1156729"/>
                </a:lnTo>
                <a:lnTo>
                  <a:pt x="197130" y="1158233"/>
                </a:lnTo>
                <a:lnTo>
                  <a:pt x="198029" y="1158364"/>
                </a:lnTo>
                <a:lnTo>
                  <a:pt x="198915" y="1158495"/>
                </a:lnTo>
                <a:lnTo>
                  <a:pt x="202262" y="1155421"/>
                </a:lnTo>
                <a:lnTo>
                  <a:pt x="203190" y="1154914"/>
                </a:lnTo>
                <a:lnTo>
                  <a:pt x="203692" y="1155094"/>
                </a:lnTo>
                <a:lnTo>
                  <a:pt x="204236" y="1155290"/>
                </a:lnTo>
                <a:lnTo>
                  <a:pt x="204848" y="1156108"/>
                </a:lnTo>
                <a:lnTo>
                  <a:pt x="204254" y="1158053"/>
                </a:lnTo>
                <a:lnTo>
                  <a:pt x="203901" y="1159198"/>
                </a:lnTo>
                <a:lnTo>
                  <a:pt x="204499" y="1162190"/>
                </a:lnTo>
                <a:lnTo>
                  <a:pt x="204982" y="1163678"/>
                </a:lnTo>
                <a:lnTo>
                  <a:pt x="206578" y="1164806"/>
                </a:lnTo>
                <a:lnTo>
                  <a:pt x="206888" y="1165346"/>
                </a:lnTo>
                <a:lnTo>
                  <a:pt x="207493" y="1166409"/>
                </a:lnTo>
                <a:lnTo>
                  <a:pt x="208661" y="1167112"/>
                </a:lnTo>
                <a:lnTo>
                  <a:pt x="211247" y="1167063"/>
                </a:lnTo>
                <a:lnTo>
                  <a:pt x="213954" y="1165460"/>
                </a:lnTo>
                <a:lnTo>
                  <a:pt x="214155" y="1165346"/>
                </a:lnTo>
                <a:lnTo>
                  <a:pt x="216127" y="1165101"/>
                </a:lnTo>
                <a:lnTo>
                  <a:pt x="216298" y="1163760"/>
                </a:lnTo>
                <a:lnTo>
                  <a:pt x="216388" y="1163057"/>
                </a:lnTo>
                <a:lnTo>
                  <a:pt x="218547" y="1162583"/>
                </a:lnTo>
                <a:lnTo>
                  <a:pt x="220470" y="1160800"/>
                </a:lnTo>
                <a:lnTo>
                  <a:pt x="222724" y="1160048"/>
                </a:lnTo>
                <a:lnTo>
                  <a:pt x="223432" y="1159819"/>
                </a:lnTo>
                <a:lnTo>
                  <a:pt x="227216" y="1155993"/>
                </a:lnTo>
                <a:lnTo>
                  <a:pt x="228326" y="1155731"/>
                </a:lnTo>
                <a:lnTo>
                  <a:pt x="229437" y="1155453"/>
                </a:lnTo>
                <a:lnTo>
                  <a:pt x="230074" y="1155077"/>
                </a:lnTo>
                <a:lnTo>
                  <a:pt x="231292" y="1154358"/>
                </a:lnTo>
                <a:lnTo>
                  <a:pt x="232223" y="1153426"/>
                </a:lnTo>
                <a:lnTo>
                  <a:pt x="232780" y="1152870"/>
                </a:lnTo>
                <a:lnTo>
                  <a:pt x="233665" y="1150761"/>
                </a:lnTo>
                <a:lnTo>
                  <a:pt x="233969" y="1150025"/>
                </a:lnTo>
                <a:lnTo>
                  <a:pt x="236386" y="1148063"/>
                </a:lnTo>
                <a:lnTo>
                  <a:pt x="237447" y="1145773"/>
                </a:lnTo>
                <a:lnTo>
                  <a:pt x="238253" y="1144907"/>
                </a:lnTo>
                <a:lnTo>
                  <a:pt x="242702" y="1142699"/>
                </a:lnTo>
                <a:lnTo>
                  <a:pt x="243538" y="1141735"/>
                </a:lnTo>
                <a:lnTo>
                  <a:pt x="244875" y="1140181"/>
                </a:lnTo>
                <a:lnTo>
                  <a:pt x="245606" y="1140149"/>
                </a:lnTo>
                <a:lnTo>
                  <a:pt x="248008" y="1140067"/>
                </a:lnTo>
                <a:lnTo>
                  <a:pt x="248700" y="1139462"/>
                </a:lnTo>
                <a:lnTo>
                  <a:pt x="249630" y="1138530"/>
                </a:lnTo>
                <a:lnTo>
                  <a:pt x="250378" y="1137173"/>
                </a:lnTo>
                <a:lnTo>
                  <a:pt x="250822" y="1134884"/>
                </a:lnTo>
                <a:lnTo>
                  <a:pt x="253668" y="1133167"/>
                </a:lnTo>
                <a:lnTo>
                  <a:pt x="255244" y="1133118"/>
                </a:lnTo>
                <a:lnTo>
                  <a:pt x="259696" y="1131303"/>
                </a:lnTo>
                <a:lnTo>
                  <a:pt x="263447" y="1131123"/>
                </a:lnTo>
                <a:lnTo>
                  <a:pt x="265738" y="1131270"/>
                </a:lnTo>
                <a:lnTo>
                  <a:pt x="268235" y="1132791"/>
                </a:lnTo>
                <a:lnTo>
                  <a:pt x="272128" y="1135161"/>
                </a:lnTo>
                <a:lnTo>
                  <a:pt x="276088" y="1136682"/>
                </a:lnTo>
                <a:lnTo>
                  <a:pt x="287243" y="1132300"/>
                </a:lnTo>
                <a:lnTo>
                  <a:pt x="287979" y="1134606"/>
                </a:lnTo>
                <a:lnTo>
                  <a:pt x="289312" y="1136061"/>
                </a:lnTo>
                <a:lnTo>
                  <a:pt x="289755" y="1136535"/>
                </a:lnTo>
                <a:lnTo>
                  <a:pt x="289701" y="1136829"/>
                </a:lnTo>
                <a:lnTo>
                  <a:pt x="289117" y="1140018"/>
                </a:lnTo>
                <a:lnTo>
                  <a:pt x="289722" y="1143746"/>
                </a:lnTo>
                <a:lnTo>
                  <a:pt x="289771" y="1144040"/>
                </a:lnTo>
                <a:lnTo>
                  <a:pt x="290180" y="1144727"/>
                </a:lnTo>
                <a:lnTo>
                  <a:pt x="290993" y="1146101"/>
                </a:lnTo>
                <a:lnTo>
                  <a:pt x="287745" y="1153328"/>
                </a:lnTo>
                <a:lnTo>
                  <a:pt x="288033" y="1156434"/>
                </a:lnTo>
                <a:lnTo>
                  <a:pt x="287085" y="1160588"/>
                </a:lnTo>
                <a:lnTo>
                  <a:pt x="287444" y="1162256"/>
                </a:lnTo>
                <a:lnTo>
                  <a:pt x="289158" y="1164185"/>
                </a:lnTo>
                <a:lnTo>
                  <a:pt x="289308" y="1166000"/>
                </a:lnTo>
                <a:lnTo>
                  <a:pt x="289503" y="1168355"/>
                </a:lnTo>
                <a:lnTo>
                  <a:pt x="288007" y="1173276"/>
                </a:lnTo>
                <a:lnTo>
                  <a:pt x="287681" y="1174355"/>
                </a:lnTo>
                <a:lnTo>
                  <a:pt x="287475" y="1177887"/>
                </a:lnTo>
                <a:lnTo>
                  <a:pt x="288564" y="1181109"/>
                </a:lnTo>
                <a:lnTo>
                  <a:pt x="290093" y="1183103"/>
                </a:lnTo>
                <a:lnTo>
                  <a:pt x="290365" y="1183283"/>
                </a:lnTo>
                <a:lnTo>
                  <a:pt x="291689" y="1184117"/>
                </a:lnTo>
                <a:lnTo>
                  <a:pt x="292677" y="1183807"/>
                </a:lnTo>
                <a:lnTo>
                  <a:pt x="293427" y="1183169"/>
                </a:lnTo>
                <a:lnTo>
                  <a:pt x="296271" y="1180781"/>
                </a:lnTo>
                <a:lnTo>
                  <a:pt x="299832" y="1178770"/>
                </a:lnTo>
                <a:lnTo>
                  <a:pt x="300599" y="1178329"/>
                </a:lnTo>
                <a:lnTo>
                  <a:pt x="300993" y="1177593"/>
                </a:lnTo>
                <a:lnTo>
                  <a:pt x="301284" y="1177037"/>
                </a:lnTo>
                <a:lnTo>
                  <a:pt x="302057" y="1176301"/>
                </a:lnTo>
                <a:lnTo>
                  <a:pt x="302834" y="1175549"/>
                </a:lnTo>
                <a:lnTo>
                  <a:pt x="304440" y="1174830"/>
                </a:lnTo>
                <a:lnTo>
                  <a:pt x="307895" y="1174225"/>
                </a:lnTo>
                <a:lnTo>
                  <a:pt x="313397" y="1171216"/>
                </a:lnTo>
                <a:lnTo>
                  <a:pt x="314390" y="1170300"/>
                </a:lnTo>
                <a:lnTo>
                  <a:pt x="316729" y="1170366"/>
                </a:lnTo>
                <a:lnTo>
                  <a:pt x="317104" y="1170219"/>
                </a:lnTo>
                <a:lnTo>
                  <a:pt x="317657" y="1170006"/>
                </a:lnTo>
                <a:lnTo>
                  <a:pt x="318592" y="1168273"/>
                </a:lnTo>
                <a:lnTo>
                  <a:pt x="320011" y="1167848"/>
                </a:lnTo>
                <a:lnTo>
                  <a:pt x="322549" y="1165935"/>
                </a:lnTo>
                <a:lnTo>
                  <a:pt x="324215" y="1165395"/>
                </a:lnTo>
                <a:lnTo>
                  <a:pt x="325450" y="1163711"/>
                </a:lnTo>
                <a:lnTo>
                  <a:pt x="325893" y="1163106"/>
                </a:lnTo>
                <a:lnTo>
                  <a:pt x="326388" y="1162795"/>
                </a:lnTo>
                <a:lnTo>
                  <a:pt x="326882" y="1162484"/>
                </a:lnTo>
                <a:lnTo>
                  <a:pt x="328365" y="1162010"/>
                </a:lnTo>
                <a:lnTo>
                  <a:pt x="329792" y="1160097"/>
                </a:lnTo>
                <a:lnTo>
                  <a:pt x="330906" y="1159296"/>
                </a:lnTo>
                <a:lnTo>
                  <a:pt x="333687" y="1157939"/>
                </a:lnTo>
                <a:lnTo>
                  <a:pt x="337880" y="1157530"/>
                </a:lnTo>
                <a:lnTo>
                  <a:pt x="340836" y="1157743"/>
                </a:lnTo>
                <a:lnTo>
                  <a:pt x="343258" y="1157628"/>
                </a:lnTo>
                <a:lnTo>
                  <a:pt x="344473" y="1157563"/>
                </a:lnTo>
                <a:lnTo>
                  <a:pt x="347483" y="1159198"/>
                </a:lnTo>
                <a:lnTo>
                  <a:pt x="349777" y="1159999"/>
                </a:lnTo>
                <a:lnTo>
                  <a:pt x="350189" y="1160146"/>
                </a:lnTo>
                <a:lnTo>
                  <a:pt x="353219" y="1160146"/>
                </a:lnTo>
                <a:lnTo>
                  <a:pt x="359248" y="1160130"/>
                </a:lnTo>
                <a:lnTo>
                  <a:pt x="355608" y="1194811"/>
                </a:lnTo>
                <a:lnTo>
                  <a:pt x="354246" y="1205112"/>
                </a:lnTo>
                <a:lnTo>
                  <a:pt x="357312" y="1214874"/>
                </a:lnTo>
                <a:lnTo>
                  <a:pt x="356512" y="1209674"/>
                </a:lnTo>
                <a:lnTo>
                  <a:pt x="358365" y="1203673"/>
                </a:lnTo>
                <a:lnTo>
                  <a:pt x="359702" y="1199814"/>
                </a:lnTo>
                <a:lnTo>
                  <a:pt x="360284" y="1199373"/>
                </a:lnTo>
                <a:lnTo>
                  <a:pt x="360507" y="1199209"/>
                </a:lnTo>
                <a:lnTo>
                  <a:pt x="360528" y="1198768"/>
                </a:lnTo>
                <a:lnTo>
                  <a:pt x="360714" y="1195056"/>
                </a:lnTo>
                <a:lnTo>
                  <a:pt x="363488" y="1190788"/>
                </a:lnTo>
                <a:lnTo>
                  <a:pt x="366434" y="1186276"/>
                </a:lnTo>
                <a:lnTo>
                  <a:pt x="366625" y="1185164"/>
                </a:lnTo>
                <a:lnTo>
                  <a:pt x="365705" y="1184542"/>
                </a:lnTo>
                <a:lnTo>
                  <a:pt x="365587" y="1183610"/>
                </a:lnTo>
                <a:lnTo>
                  <a:pt x="365808" y="1182924"/>
                </a:lnTo>
                <a:lnTo>
                  <a:pt x="367844" y="1176612"/>
                </a:lnTo>
                <a:lnTo>
                  <a:pt x="367482" y="1175189"/>
                </a:lnTo>
                <a:lnTo>
                  <a:pt x="366138" y="1173309"/>
                </a:lnTo>
                <a:lnTo>
                  <a:pt x="365123" y="1167357"/>
                </a:lnTo>
                <a:lnTo>
                  <a:pt x="365280" y="1166016"/>
                </a:lnTo>
                <a:lnTo>
                  <a:pt x="365446" y="1164577"/>
                </a:lnTo>
                <a:lnTo>
                  <a:pt x="364451" y="1162484"/>
                </a:lnTo>
                <a:lnTo>
                  <a:pt x="363072" y="1159590"/>
                </a:lnTo>
                <a:lnTo>
                  <a:pt x="368138" y="1159770"/>
                </a:lnTo>
                <a:lnTo>
                  <a:pt x="369788" y="1159819"/>
                </a:lnTo>
                <a:lnTo>
                  <a:pt x="371174" y="1159509"/>
                </a:lnTo>
                <a:lnTo>
                  <a:pt x="371946" y="1159345"/>
                </a:lnTo>
                <a:lnTo>
                  <a:pt x="373285" y="1159329"/>
                </a:lnTo>
                <a:lnTo>
                  <a:pt x="374665" y="1159312"/>
                </a:lnTo>
                <a:lnTo>
                  <a:pt x="377798" y="1159672"/>
                </a:lnTo>
                <a:lnTo>
                  <a:pt x="379772" y="1159378"/>
                </a:lnTo>
                <a:lnTo>
                  <a:pt x="382179" y="1158953"/>
                </a:lnTo>
                <a:lnTo>
                  <a:pt x="386317" y="1156941"/>
                </a:lnTo>
                <a:lnTo>
                  <a:pt x="388106" y="1156631"/>
                </a:lnTo>
                <a:lnTo>
                  <a:pt x="391133" y="1155535"/>
                </a:lnTo>
                <a:lnTo>
                  <a:pt x="394970" y="1152396"/>
                </a:lnTo>
                <a:lnTo>
                  <a:pt x="396326" y="1151872"/>
                </a:lnTo>
                <a:lnTo>
                  <a:pt x="397688" y="1151349"/>
                </a:lnTo>
                <a:lnTo>
                  <a:pt x="400167" y="1148766"/>
                </a:lnTo>
                <a:lnTo>
                  <a:pt x="403010" y="1147049"/>
                </a:lnTo>
                <a:lnTo>
                  <a:pt x="404297" y="1146378"/>
                </a:lnTo>
                <a:lnTo>
                  <a:pt x="406902" y="1145021"/>
                </a:lnTo>
                <a:lnTo>
                  <a:pt x="409565" y="1142683"/>
                </a:lnTo>
                <a:lnTo>
                  <a:pt x="411542" y="1141816"/>
                </a:lnTo>
                <a:lnTo>
                  <a:pt x="414865" y="1141669"/>
                </a:lnTo>
                <a:lnTo>
                  <a:pt x="418506" y="1141489"/>
                </a:lnTo>
                <a:lnTo>
                  <a:pt x="419754" y="1141735"/>
                </a:lnTo>
                <a:lnTo>
                  <a:pt x="425093" y="1142765"/>
                </a:lnTo>
                <a:lnTo>
                  <a:pt x="430637" y="1142798"/>
                </a:lnTo>
                <a:lnTo>
                  <a:pt x="436617" y="1142274"/>
                </a:lnTo>
                <a:lnTo>
                  <a:pt x="438702" y="1141718"/>
                </a:lnTo>
                <a:lnTo>
                  <a:pt x="439148" y="1141604"/>
                </a:lnTo>
                <a:lnTo>
                  <a:pt x="440880" y="1140492"/>
                </a:lnTo>
                <a:lnTo>
                  <a:pt x="442425" y="1138072"/>
                </a:lnTo>
                <a:lnTo>
                  <a:pt x="442928" y="1137271"/>
                </a:lnTo>
                <a:lnTo>
                  <a:pt x="443681" y="1134736"/>
                </a:lnTo>
                <a:lnTo>
                  <a:pt x="444405" y="1133477"/>
                </a:lnTo>
                <a:lnTo>
                  <a:pt x="445424" y="1131711"/>
                </a:lnTo>
                <a:lnTo>
                  <a:pt x="446598" y="1130845"/>
                </a:lnTo>
                <a:lnTo>
                  <a:pt x="448709" y="1130420"/>
                </a:lnTo>
                <a:lnTo>
                  <a:pt x="449312" y="1130305"/>
                </a:lnTo>
                <a:lnTo>
                  <a:pt x="450535" y="1129422"/>
                </a:lnTo>
                <a:lnTo>
                  <a:pt x="450919" y="1129144"/>
                </a:lnTo>
                <a:lnTo>
                  <a:pt x="453753" y="1129455"/>
                </a:lnTo>
                <a:lnTo>
                  <a:pt x="458009" y="1128490"/>
                </a:lnTo>
                <a:lnTo>
                  <a:pt x="461765" y="1128948"/>
                </a:lnTo>
                <a:lnTo>
                  <a:pt x="462009" y="1129193"/>
                </a:lnTo>
                <a:lnTo>
                  <a:pt x="462133" y="1129324"/>
                </a:lnTo>
                <a:lnTo>
                  <a:pt x="462395" y="1131352"/>
                </a:lnTo>
                <a:lnTo>
                  <a:pt x="462429" y="1131613"/>
                </a:lnTo>
                <a:lnTo>
                  <a:pt x="463528" y="1132905"/>
                </a:lnTo>
                <a:lnTo>
                  <a:pt x="464818" y="1134409"/>
                </a:lnTo>
                <a:lnTo>
                  <a:pt x="464883" y="1134704"/>
                </a:lnTo>
                <a:lnTo>
                  <a:pt x="465722" y="1138268"/>
                </a:lnTo>
                <a:lnTo>
                  <a:pt x="466705" y="1138824"/>
                </a:lnTo>
                <a:lnTo>
                  <a:pt x="467967" y="1139020"/>
                </a:lnTo>
                <a:lnTo>
                  <a:pt x="469229" y="1139217"/>
                </a:lnTo>
                <a:lnTo>
                  <a:pt x="470788" y="1140312"/>
                </a:lnTo>
                <a:lnTo>
                  <a:pt x="472667" y="1141653"/>
                </a:lnTo>
                <a:lnTo>
                  <a:pt x="475744" y="1142536"/>
                </a:lnTo>
                <a:lnTo>
                  <a:pt x="478954" y="1141489"/>
                </a:lnTo>
                <a:lnTo>
                  <a:pt x="481171" y="1141571"/>
                </a:lnTo>
                <a:lnTo>
                  <a:pt x="482306" y="1142912"/>
                </a:lnTo>
                <a:lnTo>
                  <a:pt x="483437" y="1144253"/>
                </a:lnTo>
                <a:lnTo>
                  <a:pt x="484148" y="1144482"/>
                </a:lnTo>
                <a:lnTo>
                  <a:pt x="485283" y="1144874"/>
                </a:lnTo>
                <a:lnTo>
                  <a:pt x="486763" y="1144629"/>
                </a:lnTo>
                <a:lnTo>
                  <a:pt x="488243" y="1144400"/>
                </a:lnTo>
                <a:lnTo>
                  <a:pt x="490880" y="1146068"/>
                </a:lnTo>
                <a:lnTo>
                  <a:pt x="493854" y="1148259"/>
                </a:lnTo>
                <a:lnTo>
                  <a:pt x="495576" y="1149681"/>
                </a:lnTo>
                <a:lnTo>
                  <a:pt x="493086" y="1152052"/>
                </a:lnTo>
                <a:lnTo>
                  <a:pt x="491063" y="1154113"/>
                </a:lnTo>
                <a:lnTo>
                  <a:pt x="488884" y="1155535"/>
                </a:lnTo>
                <a:lnTo>
                  <a:pt x="487955" y="1157906"/>
                </a:lnTo>
                <a:lnTo>
                  <a:pt x="488122" y="1161209"/>
                </a:lnTo>
                <a:lnTo>
                  <a:pt x="489688" y="1162632"/>
                </a:lnTo>
                <a:lnTo>
                  <a:pt x="490161" y="1163727"/>
                </a:lnTo>
                <a:lnTo>
                  <a:pt x="488132" y="1163891"/>
                </a:lnTo>
                <a:lnTo>
                  <a:pt x="488604" y="1164839"/>
                </a:lnTo>
                <a:lnTo>
                  <a:pt x="490324" y="1165608"/>
                </a:lnTo>
                <a:lnTo>
                  <a:pt x="492824" y="1166229"/>
                </a:lnTo>
                <a:lnTo>
                  <a:pt x="495475" y="1165281"/>
                </a:lnTo>
                <a:lnTo>
                  <a:pt x="497968" y="1164005"/>
                </a:lnTo>
                <a:lnTo>
                  <a:pt x="500621" y="1163531"/>
                </a:lnTo>
                <a:lnTo>
                  <a:pt x="503592" y="1164610"/>
                </a:lnTo>
                <a:lnTo>
                  <a:pt x="508435" y="1165542"/>
                </a:lnTo>
                <a:lnTo>
                  <a:pt x="513435" y="1166458"/>
                </a:lnTo>
                <a:lnTo>
                  <a:pt x="515935" y="1167243"/>
                </a:lnTo>
                <a:lnTo>
                  <a:pt x="518903" y="1167390"/>
                </a:lnTo>
                <a:lnTo>
                  <a:pt x="525157" y="1169728"/>
                </a:lnTo>
                <a:lnTo>
                  <a:pt x="527038" y="1171919"/>
                </a:lnTo>
                <a:lnTo>
                  <a:pt x="527358" y="1174127"/>
                </a:lnTo>
                <a:lnTo>
                  <a:pt x="529240" y="1176318"/>
                </a:lnTo>
                <a:lnTo>
                  <a:pt x="530496" y="1178214"/>
                </a:lnTo>
                <a:lnTo>
                  <a:pt x="532998" y="1179146"/>
                </a:lnTo>
                <a:lnTo>
                  <a:pt x="536119" y="1179130"/>
                </a:lnTo>
                <a:lnTo>
                  <a:pt x="540802" y="1178476"/>
                </a:lnTo>
                <a:lnTo>
                  <a:pt x="543611" y="1178149"/>
                </a:lnTo>
                <a:lnTo>
                  <a:pt x="544236" y="1178149"/>
                </a:lnTo>
                <a:lnTo>
                  <a:pt x="546110" y="1178149"/>
                </a:lnTo>
                <a:lnTo>
                  <a:pt x="547985" y="1179081"/>
                </a:lnTo>
                <a:lnTo>
                  <a:pt x="551741" y="1181272"/>
                </a:lnTo>
                <a:lnTo>
                  <a:pt x="554555" y="1182515"/>
                </a:lnTo>
                <a:lnTo>
                  <a:pt x="556122" y="1183774"/>
                </a:lnTo>
                <a:lnTo>
                  <a:pt x="558620" y="1183757"/>
                </a:lnTo>
                <a:lnTo>
                  <a:pt x="561740" y="1182809"/>
                </a:lnTo>
                <a:lnTo>
                  <a:pt x="563298" y="1182171"/>
                </a:lnTo>
                <a:lnTo>
                  <a:pt x="566096" y="1178378"/>
                </a:lnTo>
                <a:lnTo>
                  <a:pt x="567335" y="1175533"/>
                </a:lnTo>
                <a:lnTo>
                  <a:pt x="568576" y="1173636"/>
                </a:lnTo>
                <a:lnTo>
                  <a:pt x="570759" y="1172688"/>
                </a:lnTo>
                <a:lnTo>
                  <a:pt x="572323" y="1173309"/>
                </a:lnTo>
                <a:lnTo>
                  <a:pt x="577640" y="1175811"/>
                </a:lnTo>
                <a:lnTo>
                  <a:pt x="582957" y="1177985"/>
                </a:lnTo>
                <a:lnTo>
                  <a:pt x="587016" y="1177969"/>
                </a:lnTo>
                <a:lnTo>
                  <a:pt x="591086" y="1180781"/>
                </a:lnTo>
                <a:lnTo>
                  <a:pt x="592654" y="1182678"/>
                </a:lnTo>
                <a:lnTo>
                  <a:pt x="593283" y="1183937"/>
                </a:lnTo>
                <a:lnTo>
                  <a:pt x="595782" y="1184232"/>
                </a:lnTo>
                <a:lnTo>
                  <a:pt x="604034" y="1183790"/>
                </a:lnTo>
                <a:lnTo>
                  <a:pt x="627317" y="1182531"/>
                </a:lnTo>
                <a:lnTo>
                  <a:pt x="630154" y="1182384"/>
                </a:lnTo>
                <a:lnTo>
                  <a:pt x="660724" y="1180814"/>
                </a:lnTo>
                <a:lnTo>
                  <a:pt x="671403" y="1180373"/>
                </a:lnTo>
                <a:lnTo>
                  <a:pt x="695070" y="1179408"/>
                </a:lnTo>
                <a:lnTo>
                  <a:pt x="700065" y="1179065"/>
                </a:lnTo>
                <a:lnTo>
                  <a:pt x="702954" y="1179294"/>
                </a:lnTo>
                <a:lnTo>
                  <a:pt x="704671" y="1179277"/>
                </a:lnTo>
                <a:lnTo>
                  <a:pt x="705240" y="1179866"/>
                </a:lnTo>
                <a:lnTo>
                  <a:pt x="705108" y="1180340"/>
                </a:lnTo>
                <a:lnTo>
                  <a:pt x="704552" y="1182335"/>
                </a:lnTo>
                <a:lnTo>
                  <a:pt x="705163" y="1183708"/>
                </a:lnTo>
                <a:lnTo>
                  <a:pt x="706024" y="1184264"/>
                </a:lnTo>
                <a:lnTo>
                  <a:pt x="706828" y="1183332"/>
                </a:lnTo>
                <a:lnTo>
                  <a:pt x="707817" y="1182842"/>
                </a:lnTo>
                <a:lnTo>
                  <a:pt x="708805" y="1182351"/>
                </a:lnTo>
                <a:lnTo>
                  <a:pt x="709487" y="1181060"/>
                </a:lnTo>
                <a:lnTo>
                  <a:pt x="709322" y="1180242"/>
                </a:lnTo>
                <a:lnTo>
                  <a:pt x="709186" y="1179572"/>
                </a:lnTo>
                <a:lnTo>
                  <a:pt x="709436" y="1178705"/>
                </a:lnTo>
                <a:lnTo>
                  <a:pt x="711601" y="1176530"/>
                </a:lnTo>
                <a:lnTo>
                  <a:pt x="711890" y="1175843"/>
                </a:lnTo>
                <a:lnTo>
                  <a:pt x="712721" y="1173881"/>
                </a:lnTo>
                <a:lnTo>
                  <a:pt x="713956" y="1172949"/>
                </a:lnTo>
                <a:lnTo>
                  <a:pt x="714204" y="1172769"/>
                </a:lnTo>
                <a:lnTo>
                  <a:pt x="714881" y="1173195"/>
                </a:lnTo>
                <a:lnTo>
                  <a:pt x="715674" y="1175320"/>
                </a:lnTo>
                <a:lnTo>
                  <a:pt x="716534" y="1175320"/>
                </a:lnTo>
                <a:lnTo>
                  <a:pt x="717062" y="1175893"/>
                </a:lnTo>
                <a:lnTo>
                  <a:pt x="718315" y="1177250"/>
                </a:lnTo>
                <a:lnTo>
                  <a:pt x="719860" y="1177691"/>
                </a:lnTo>
                <a:lnTo>
                  <a:pt x="720040" y="1177740"/>
                </a:lnTo>
                <a:lnTo>
                  <a:pt x="720319" y="1178214"/>
                </a:lnTo>
                <a:lnTo>
                  <a:pt x="721080" y="1179490"/>
                </a:lnTo>
                <a:lnTo>
                  <a:pt x="721704" y="1179735"/>
                </a:lnTo>
                <a:lnTo>
                  <a:pt x="722002" y="1179866"/>
                </a:lnTo>
                <a:lnTo>
                  <a:pt x="724165" y="1178378"/>
                </a:lnTo>
                <a:lnTo>
                  <a:pt x="726262" y="1178394"/>
                </a:lnTo>
                <a:lnTo>
                  <a:pt x="728003" y="1179539"/>
                </a:lnTo>
                <a:lnTo>
                  <a:pt x="728166" y="1179637"/>
                </a:lnTo>
                <a:lnTo>
                  <a:pt x="728722" y="1179326"/>
                </a:lnTo>
                <a:lnTo>
                  <a:pt x="729285" y="1177282"/>
                </a:lnTo>
                <a:lnTo>
                  <a:pt x="728490" y="1175680"/>
                </a:lnTo>
                <a:lnTo>
                  <a:pt x="728919" y="1175059"/>
                </a:lnTo>
                <a:lnTo>
                  <a:pt x="729172" y="1174683"/>
                </a:lnTo>
                <a:lnTo>
                  <a:pt x="730220" y="1174683"/>
                </a:lnTo>
                <a:lnTo>
                  <a:pt x="731142" y="1175255"/>
                </a:lnTo>
                <a:lnTo>
                  <a:pt x="731448" y="1175876"/>
                </a:lnTo>
                <a:lnTo>
                  <a:pt x="731384" y="1176563"/>
                </a:lnTo>
                <a:lnTo>
                  <a:pt x="731334" y="1177315"/>
                </a:lnTo>
                <a:lnTo>
                  <a:pt x="731808" y="1178100"/>
                </a:lnTo>
                <a:lnTo>
                  <a:pt x="732096" y="1178149"/>
                </a:lnTo>
                <a:lnTo>
                  <a:pt x="732383" y="1178182"/>
                </a:lnTo>
                <a:lnTo>
                  <a:pt x="732621" y="1178231"/>
                </a:lnTo>
                <a:lnTo>
                  <a:pt x="734342" y="1176383"/>
                </a:lnTo>
                <a:lnTo>
                  <a:pt x="735144" y="1176138"/>
                </a:lnTo>
                <a:lnTo>
                  <a:pt x="736249" y="1177380"/>
                </a:lnTo>
                <a:lnTo>
                  <a:pt x="737519" y="1177904"/>
                </a:lnTo>
                <a:lnTo>
                  <a:pt x="738218" y="1178198"/>
                </a:lnTo>
                <a:lnTo>
                  <a:pt x="739204" y="1178018"/>
                </a:lnTo>
                <a:lnTo>
                  <a:pt x="739730" y="1177430"/>
                </a:lnTo>
                <a:lnTo>
                  <a:pt x="740257" y="1176841"/>
                </a:lnTo>
                <a:lnTo>
                  <a:pt x="741697" y="1177626"/>
                </a:lnTo>
                <a:lnTo>
                  <a:pt x="741957" y="1177626"/>
                </a:lnTo>
                <a:lnTo>
                  <a:pt x="742423" y="1177577"/>
                </a:lnTo>
                <a:lnTo>
                  <a:pt x="743582" y="1177462"/>
                </a:lnTo>
                <a:lnTo>
                  <a:pt x="744032" y="1177838"/>
                </a:lnTo>
                <a:lnTo>
                  <a:pt x="744258" y="1178034"/>
                </a:lnTo>
                <a:lnTo>
                  <a:pt x="744935" y="1179490"/>
                </a:lnTo>
                <a:lnTo>
                  <a:pt x="745361" y="1179653"/>
                </a:lnTo>
                <a:lnTo>
                  <a:pt x="745978" y="1179343"/>
                </a:lnTo>
                <a:lnTo>
                  <a:pt x="746133" y="1178934"/>
                </a:lnTo>
                <a:lnTo>
                  <a:pt x="746787" y="1177233"/>
                </a:lnTo>
                <a:lnTo>
                  <a:pt x="748207" y="1176612"/>
                </a:lnTo>
                <a:lnTo>
                  <a:pt x="748264" y="1177920"/>
                </a:lnTo>
                <a:lnTo>
                  <a:pt x="748962" y="1178787"/>
                </a:lnTo>
                <a:lnTo>
                  <a:pt x="749618" y="1178427"/>
                </a:lnTo>
                <a:lnTo>
                  <a:pt x="750095" y="1177299"/>
                </a:lnTo>
                <a:lnTo>
                  <a:pt x="750674" y="1175942"/>
                </a:lnTo>
                <a:lnTo>
                  <a:pt x="750934" y="1175745"/>
                </a:lnTo>
                <a:lnTo>
                  <a:pt x="751294" y="1175451"/>
                </a:lnTo>
                <a:lnTo>
                  <a:pt x="751846" y="1175696"/>
                </a:lnTo>
                <a:lnTo>
                  <a:pt x="752273" y="1176498"/>
                </a:lnTo>
                <a:lnTo>
                  <a:pt x="752580" y="1177070"/>
                </a:lnTo>
                <a:lnTo>
                  <a:pt x="753151" y="1176955"/>
                </a:lnTo>
                <a:lnTo>
                  <a:pt x="754006" y="1174911"/>
                </a:lnTo>
                <a:lnTo>
                  <a:pt x="754500" y="1174715"/>
                </a:lnTo>
                <a:lnTo>
                  <a:pt x="755238" y="1175091"/>
                </a:lnTo>
                <a:lnTo>
                  <a:pt x="755448" y="1176040"/>
                </a:lnTo>
                <a:lnTo>
                  <a:pt x="755602" y="1176710"/>
                </a:lnTo>
                <a:lnTo>
                  <a:pt x="755883" y="1177021"/>
                </a:lnTo>
                <a:lnTo>
                  <a:pt x="756215" y="1177397"/>
                </a:lnTo>
                <a:lnTo>
                  <a:pt x="757223" y="1177315"/>
                </a:lnTo>
                <a:lnTo>
                  <a:pt x="757880" y="1177282"/>
                </a:lnTo>
                <a:lnTo>
                  <a:pt x="758568" y="1176808"/>
                </a:lnTo>
                <a:lnTo>
                  <a:pt x="759054" y="1176481"/>
                </a:lnTo>
                <a:lnTo>
                  <a:pt x="760364" y="1172508"/>
                </a:lnTo>
                <a:lnTo>
                  <a:pt x="760558" y="1172442"/>
                </a:lnTo>
                <a:lnTo>
                  <a:pt x="761289" y="1172148"/>
                </a:lnTo>
                <a:lnTo>
                  <a:pt x="763940" y="1169107"/>
                </a:lnTo>
                <a:lnTo>
                  <a:pt x="764198" y="1168812"/>
                </a:lnTo>
                <a:lnTo>
                  <a:pt x="765308" y="1168616"/>
                </a:lnTo>
                <a:lnTo>
                  <a:pt x="766129" y="1167766"/>
                </a:lnTo>
                <a:lnTo>
                  <a:pt x="766422" y="1167455"/>
                </a:lnTo>
                <a:lnTo>
                  <a:pt x="767285" y="1167275"/>
                </a:lnTo>
                <a:lnTo>
                  <a:pt x="767718" y="1166769"/>
                </a:lnTo>
                <a:lnTo>
                  <a:pt x="767972" y="1164855"/>
                </a:lnTo>
                <a:lnTo>
                  <a:pt x="768359" y="1164545"/>
                </a:lnTo>
                <a:lnTo>
                  <a:pt x="768590" y="1164365"/>
                </a:lnTo>
                <a:lnTo>
                  <a:pt x="770809" y="1164430"/>
                </a:lnTo>
                <a:lnTo>
                  <a:pt x="772176" y="1164970"/>
                </a:lnTo>
                <a:lnTo>
                  <a:pt x="773373" y="1167897"/>
                </a:lnTo>
                <a:lnTo>
                  <a:pt x="773984" y="1169434"/>
                </a:lnTo>
                <a:lnTo>
                  <a:pt x="774552" y="1169973"/>
                </a:lnTo>
                <a:lnTo>
                  <a:pt x="774808" y="1170202"/>
                </a:lnTo>
                <a:lnTo>
                  <a:pt x="775099" y="1170464"/>
                </a:lnTo>
                <a:lnTo>
                  <a:pt x="774974" y="1171331"/>
                </a:lnTo>
                <a:lnTo>
                  <a:pt x="775145" y="1171625"/>
                </a:lnTo>
                <a:lnTo>
                  <a:pt x="775245" y="1171805"/>
                </a:lnTo>
                <a:lnTo>
                  <a:pt x="775462" y="1172197"/>
                </a:lnTo>
                <a:lnTo>
                  <a:pt x="775884" y="1174862"/>
                </a:lnTo>
                <a:lnTo>
                  <a:pt x="776053" y="1175108"/>
                </a:lnTo>
                <a:lnTo>
                  <a:pt x="776865" y="1176236"/>
                </a:lnTo>
                <a:lnTo>
                  <a:pt x="779177" y="1177201"/>
                </a:lnTo>
                <a:lnTo>
                  <a:pt x="780371" y="1178231"/>
                </a:lnTo>
                <a:lnTo>
                  <a:pt x="781326" y="1178819"/>
                </a:lnTo>
                <a:lnTo>
                  <a:pt x="781573" y="1178983"/>
                </a:lnTo>
                <a:lnTo>
                  <a:pt x="782276" y="1179408"/>
                </a:lnTo>
                <a:lnTo>
                  <a:pt x="783878" y="1179604"/>
                </a:lnTo>
                <a:lnTo>
                  <a:pt x="786212" y="1181910"/>
                </a:lnTo>
                <a:lnTo>
                  <a:pt x="786660" y="1182678"/>
                </a:lnTo>
                <a:lnTo>
                  <a:pt x="786805" y="1182924"/>
                </a:lnTo>
                <a:lnTo>
                  <a:pt x="787191" y="1183594"/>
                </a:lnTo>
                <a:lnTo>
                  <a:pt x="787343" y="1184330"/>
                </a:lnTo>
                <a:lnTo>
                  <a:pt x="787443" y="1184820"/>
                </a:lnTo>
                <a:lnTo>
                  <a:pt x="787675" y="1185949"/>
                </a:lnTo>
                <a:lnTo>
                  <a:pt x="788056" y="1186423"/>
                </a:lnTo>
                <a:lnTo>
                  <a:pt x="788197" y="1186586"/>
                </a:lnTo>
                <a:lnTo>
                  <a:pt x="788987" y="1186930"/>
                </a:lnTo>
                <a:lnTo>
                  <a:pt x="789171" y="1187011"/>
                </a:lnTo>
                <a:lnTo>
                  <a:pt x="789642" y="1187191"/>
                </a:lnTo>
                <a:lnTo>
                  <a:pt x="790569" y="1188287"/>
                </a:lnTo>
                <a:lnTo>
                  <a:pt x="791176" y="1188990"/>
                </a:lnTo>
                <a:lnTo>
                  <a:pt x="792654" y="1189497"/>
                </a:lnTo>
                <a:lnTo>
                  <a:pt x="793697" y="1190674"/>
                </a:lnTo>
                <a:lnTo>
                  <a:pt x="798935" y="1191132"/>
                </a:lnTo>
                <a:lnTo>
                  <a:pt x="809122" y="1186079"/>
                </a:lnTo>
                <a:lnTo>
                  <a:pt x="810403" y="1186063"/>
                </a:lnTo>
                <a:lnTo>
                  <a:pt x="812881" y="1186030"/>
                </a:lnTo>
                <a:lnTo>
                  <a:pt x="818129" y="1183381"/>
                </a:lnTo>
                <a:lnTo>
                  <a:pt x="818443" y="1183349"/>
                </a:lnTo>
                <a:lnTo>
                  <a:pt x="818993" y="1183267"/>
                </a:lnTo>
                <a:lnTo>
                  <a:pt x="819936" y="1183692"/>
                </a:lnTo>
                <a:lnTo>
                  <a:pt x="820250" y="1183839"/>
                </a:lnTo>
                <a:lnTo>
                  <a:pt x="821454" y="1184395"/>
                </a:lnTo>
                <a:lnTo>
                  <a:pt x="823726" y="1184706"/>
                </a:lnTo>
                <a:lnTo>
                  <a:pt x="823982" y="1184739"/>
                </a:lnTo>
                <a:lnTo>
                  <a:pt x="824225" y="1184771"/>
                </a:lnTo>
                <a:lnTo>
                  <a:pt x="826014" y="1184346"/>
                </a:lnTo>
                <a:lnTo>
                  <a:pt x="826416" y="1183954"/>
                </a:lnTo>
                <a:lnTo>
                  <a:pt x="827623" y="1182744"/>
                </a:lnTo>
                <a:lnTo>
                  <a:pt x="829615" y="1182139"/>
                </a:lnTo>
                <a:lnTo>
                  <a:pt x="829860" y="1182073"/>
                </a:lnTo>
                <a:lnTo>
                  <a:pt x="830275" y="1181942"/>
                </a:lnTo>
                <a:lnTo>
                  <a:pt x="830646" y="1182008"/>
                </a:lnTo>
                <a:lnTo>
                  <a:pt x="831753" y="1182204"/>
                </a:lnTo>
                <a:lnTo>
                  <a:pt x="831887" y="1182073"/>
                </a:lnTo>
                <a:lnTo>
                  <a:pt x="832036" y="1181942"/>
                </a:lnTo>
                <a:lnTo>
                  <a:pt x="833238" y="1180896"/>
                </a:lnTo>
                <a:lnTo>
                  <a:pt x="833506" y="1179964"/>
                </a:lnTo>
                <a:lnTo>
                  <a:pt x="833611" y="1179604"/>
                </a:lnTo>
                <a:lnTo>
                  <a:pt x="834790" y="1178084"/>
                </a:lnTo>
                <a:lnTo>
                  <a:pt x="835344" y="1177380"/>
                </a:lnTo>
                <a:lnTo>
                  <a:pt x="835378" y="1176661"/>
                </a:lnTo>
                <a:lnTo>
                  <a:pt x="835411" y="1175942"/>
                </a:lnTo>
                <a:lnTo>
                  <a:pt x="836207" y="1175010"/>
                </a:lnTo>
                <a:lnTo>
                  <a:pt x="836775" y="1174339"/>
                </a:lnTo>
                <a:lnTo>
                  <a:pt x="837144" y="1173914"/>
                </a:lnTo>
                <a:lnTo>
                  <a:pt x="839492" y="1172312"/>
                </a:lnTo>
                <a:lnTo>
                  <a:pt x="841649" y="1172001"/>
                </a:lnTo>
                <a:lnTo>
                  <a:pt x="843247" y="1170905"/>
                </a:lnTo>
                <a:lnTo>
                  <a:pt x="844141" y="1170300"/>
                </a:lnTo>
                <a:lnTo>
                  <a:pt x="844800" y="1169843"/>
                </a:lnTo>
                <a:lnTo>
                  <a:pt x="844988" y="1169532"/>
                </a:lnTo>
                <a:lnTo>
                  <a:pt x="845606" y="1168485"/>
                </a:lnTo>
                <a:lnTo>
                  <a:pt x="849120" y="1167815"/>
                </a:lnTo>
                <a:lnTo>
                  <a:pt x="849545" y="1167504"/>
                </a:lnTo>
                <a:lnTo>
                  <a:pt x="849727" y="1167373"/>
                </a:lnTo>
                <a:lnTo>
                  <a:pt x="850418" y="1166883"/>
                </a:lnTo>
                <a:lnTo>
                  <a:pt x="853191" y="1166458"/>
                </a:lnTo>
                <a:lnTo>
                  <a:pt x="853589" y="1166131"/>
                </a:lnTo>
                <a:lnTo>
                  <a:pt x="853934" y="1165837"/>
                </a:lnTo>
                <a:lnTo>
                  <a:pt x="853713" y="1165395"/>
                </a:lnTo>
                <a:lnTo>
                  <a:pt x="853433" y="1164823"/>
                </a:lnTo>
                <a:lnTo>
                  <a:pt x="853262" y="1164479"/>
                </a:lnTo>
                <a:lnTo>
                  <a:pt x="853880" y="1163793"/>
                </a:lnTo>
                <a:lnTo>
                  <a:pt x="854982" y="1163711"/>
                </a:lnTo>
                <a:lnTo>
                  <a:pt x="856159" y="1163613"/>
                </a:lnTo>
                <a:lnTo>
                  <a:pt x="856615" y="1163613"/>
                </a:lnTo>
                <a:lnTo>
                  <a:pt x="856838" y="1163629"/>
                </a:lnTo>
                <a:lnTo>
                  <a:pt x="859555" y="1161765"/>
                </a:lnTo>
                <a:lnTo>
                  <a:pt x="861967" y="1161667"/>
                </a:lnTo>
                <a:lnTo>
                  <a:pt x="863561" y="1161602"/>
                </a:lnTo>
                <a:lnTo>
                  <a:pt x="864973" y="1162141"/>
                </a:lnTo>
                <a:lnTo>
                  <a:pt x="866137" y="1161994"/>
                </a:lnTo>
                <a:lnTo>
                  <a:pt x="866318" y="1161961"/>
                </a:lnTo>
                <a:lnTo>
                  <a:pt x="866642" y="1161912"/>
                </a:lnTo>
                <a:lnTo>
                  <a:pt x="867007" y="1162141"/>
                </a:lnTo>
                <a:lnTo>
                  <a:pt x="867172" y="1162256"/>
                </a:lnTo>
                <a:lnTo>
                  <a:pt x="867442" y="1162419"/>
                </a:lnTo>
                <a:lnTo>
                  <a:pt x="869044" y="1162484"/>
                </a:lnTo>
                <a:lnTo>
                  <a:pt x="870833" y="1161749"/>
                </a:lnTo>
                <a:lnTo>
                  <a:pt x="872326" y="1161847"/>
                </a:lnTo>
                <a:lnTo>
                  <a:pt x="873666" y="1161945"/>
                </a:lnTo>
                <a:lnTo>
                  <a:pt x="876073" y="1161013"/>
                </a:lnTo>
                <a:lnTo>
                  <a:pt x="876481" y="1160964"/>
                </a:lnTo>
                <a:lnTo>
                  <a:pt x="876791" y="1160931"/>
                </a:lnTo>
                <a:lnTo>
                  <a:pt x="878539" y="1160719"/>
                </a:lnTo>
                <a:lnTo>
                  <a:pt x="879898" y="1159607"/>
                </a:lnTo>
                <a:lnTo>
                  <a:pt x="880428" y="1158724"/>
                </a:lnTo>
                <a:lnTo>
                  <a:pt x="881564" y="1156843"/>
                </a:lnTo>
                <a:lnTo>
                  <a:pt x="882066" y="1156009"/>
                </a:lnTo>
                <a:lnTo>
                  <a:pt x="882740" y="1155666"/>
                </a:lnTo>
                <a:lnTo>
                  <a:pt x="883227" y="1155421"/>
                </a:lnTo>
                <a:lnTo>
                  <a:pt x="884104" y="1154963"/>
                </a:lnTo>
                <a:lnTo>
                  <a:pt x="885783" y="1154767"/>
                </a:lnTo>
                <a:lnTo>
                  <a:pt x="886082" y="1154734"/>
                </a:lnTo>
                <a:lnTo>
                  <a:pt x="887679" y="1154554"/>
                </a:lnTo>
                <a:lnTo>
                  <a:pt x="887868" y="1154636"/>
                </a:lnTo>
                <a:lnTo>
                  <a:pt x="888170" y="1154783"/>
                </a:lnTo>
                <a:lnTo>
                  <a:pt x="889156" y="1155241"/>
                </a:lnTo>
                <a:lnTo>
                  <a:pt x="891517" y="1155502"/>
                </a:lnTo>
                <a:lnTo>
                  <a:pt x="891677" y="1155519"/>
                </a:lnTo>
                <a:lnTo>
                  <a:pt x="894145" y="1155813"/>
                </a:lnTo>
                <a:lnTo>
                  <a:pt x="895441" y="1155257"/>
                </a:lnTo>
                <a:lnTo>
                  <a:pt x="897765" y="1155633"/>
                </a:lnTo>
                <a:lnTo>
                  <a:pt x="898347" y="1155715"/>
                </a:lnTo>
                <a:lnTo>
                  <a:pt x="899382" y="1155895"/>
                </a:lnTo>
                <a:lnTo>
                  <a:pt x="900247" y="1155339"/>
                </a:lnTo>
                <a:lnTo>
                  <a:pt x="900574" y="1155388"/>
                </a:lnTo>
                <a:lnTo>
                  <a:pt x="901848" y="1155650"/>
                </a:lnTo>
                <a:lnTo>
                  <a:pt x="902589" y="1155208"/>
                </a:lnTo>
                <a:lnTo>
                  <a:pt x="903275" y="1155159"/>
                </a:lnTo>
                <a:lnTo>
                  <a:pt x="903772" y="1155126"/>
                </a:lnTo>
                <a:lnTo>
                  <a:pt x="904193" y="1155094"/>
                </a:lnTo>
                <a:lnTo>
                  <a:pt x="905524" y="1153279"/>
                </a:lnTo>
                <a:lnTo>
                  <a:pt x="910095" y="1154718"/>
                </a:lnTo>
                <a:lnTo>
                  <a:pt x="914924" y="1154767"/>
                </a:lnTo>
                <a:lnTo>
                  <a:pt x="919754" y="1156189"/>
                </a:lnTo>
                <a:lnTo>
                  <a:pt x="924928" y="1159688"/>
                </a:lnTo>
                <a:lnTo>
                  <a:pt x="928723" y="1161781"/>
                </a:lnTo>
                <a:lnTo>
                  <a:pt x="931828" y="1164234"/>
                </a:lnTo>
                <a:lnTo>
                  <a:pt x="936061" y="1167161"/>
                </a:lnTo>
                <a:lnTo>
                  <a:pt x="938383" y="1168763"/>
                </a:lnTo>
                <a:lnTo>
                  <a:pt x="941487" y="1169139"/>
                </a:lnTo>
                <a:lnTo>
                  <a:pt x="944592" y="1173309"/>
                </a:lnTo>
                <a:lnTo>
                  <a:pt x="947352" y="1177642"/>
                </a:lnTo>
                <a:lnTo>
                  <a:pt x="951492" y="1179392"/>
                </a:lnTo>
                <a:lnTo>
                  <a:pt x="955459" y="1182024"/>
                </a:lnTo>
                <a:lnTo>
                  <a:pt x="959426" y="1183087"/>
                </a:lnTo>
                <a:lnTo>
                  <a:pt x="960461" y="1182237"/>
                </a:lnTo>
                <a:lnTo>
                  <a:pt x="963047" y="1179343"/>
                </a:lnTo>
                <a:lnTo>
                  <a:pt x="965979" y="1179539"/>
                </a:lnTo>
                <a:lnTo>
                  <a:pt x="968394" y="1179555"/>
                </a:lnTo>
                <a:lnTo>
                  <a:pt x="970981" y="1178901"/>
                </a:lnTo>
                <a:lnTo>
                  <a:pt x="974774" y="1176514"/>
                </a:lnTo>
                <a:lnTo>
                  <a:pt x="979086" y="1175876"/>
                </a:lnTo>
                <a:lnTo>
                  <a:pt x="982881" y="1176939"/>
                </a:lnTo>
                <a:lnTo>
                  <a:pt x="986657" y="1170725"/>
                </a:lnTo>
                <a:lnTo>
                  <a:pt x="986966" y="1170595"/>
                </a:lnTo>
                <a:lnTo>
                  <a:pt x="988825" y="1167063"/>
                </a:lnTo>
                <a:lnTo>
                  <a:pt x="990246" y="1166082"/>
                </a:lnTo>
                <a:lnTo>
                  <a:pt x="991584" y="1166180"/>
                </a:lnTo>
                <a:lnTo>
                  <a:pt x="992955" y="1166278"/>
                </a:lnTo>
                <a:lnTo>
                  <a:pt x="998819" y="1163057"/>
                </a:lnTo>
                <a:lnTo>
                  <a:pt x="1000176" y="1162762"/>
                </a:lnTo>
                <a:lnTo>
                  <a:pt x="1002205" y="1164185"/>
                </a:lnTo>
                <a:lnTo>
                  <a:pt x="1002684" y="1165052"/>
                </a:lnTo>
                <a:lnTo>
                  <a:pt x="1002261" y="1166540"/>
                </a:lnTo>
                <a:lnTo>
                  <a:pt x="1003612" y="1168355"/>
                </a:lnTo>
                <a:lnTo>
                  <a:pt x="1003791" y="1170088"/>
                </a:lnTo>
                <a:lnTo>
                  <a:pt x="1004074" y="1170333"/>
                </a:lnTo>
                <a:lnTo>
                  <a:pt x="1005082" y="1171200"/>
                </a:lnTo>
                <a:lnTo>
                  <a:pt x="1005868" y="1172491"/>
                </a:lnTo>
                <a:lnTo>
                  <a:pt x="1006367" y="1174127"/>
                </a:lnTo>
                <a:lnTo>
                  <a:pt x="1007407" y="1177593"/>
                </a:lnTo>
                <a:lnTo>
                  <a:pt x="1008877" y="1180880"/>
                </a:lnTo>
                <a:lnTo>
                  <a:pt x="1014850" y="1182760"/>
                </a:lnTo>
                <a:lnTo>
                  <a:pt x="1015087" y="1182695"/>
                </a:lnTo>
                <a:lnTo>
                  <a:pt x="1015836" y="1182515"/>
                </a:lnTo>
                <a:lnTo>
                  <a:pt x="1018547" y="1182891"/>
                </a:lnTo>
                <a:lnTo>
                  <a:pt x="1022054" y="1184820"/>
                </a:lnTo>
                <a:lnTo>
                  <a:pt x="1025875" y="1185016"/>
                </a:lnTo>
                <a:lnTo>
                  <a:pt x="1029205" y="1184019"/>
                </a:lnTo>
                <a:lnTo>
                  <a:pt x="1030192" y="1183725"/>
                </a:lnTo>
                <a:lnTo>
                  <a:pt x="1035001" y="1183316"/>
                </a:lnTo>
                <a:lnTo>
                  <a:pt x="1038018" y="1184379"/>
                </a:lnTo>
                <a:lnTo>
                  <a:pt x="1039743" y="1184624"/>
                </a:lnTo>
                <a:lnTo>
                  <a:pt x="1041589" y="1185687"/>
                </a:lnTo>
                <a:lnTo>
                  <a:pt x="1042140" y="1186684"/>
                </a:lnTo>
                <a:lnTo>
                  <a:pt x="1041700" y="1187992"/>
                </a:lnTo>
                <a:lnTo>
                  <a:pt x="1041645" y="1188156"/>
                </a:lnTo>
                <a:lnTo>
                  <a:pt x="1042011" y="1189153"/>
                </a:lnTo>
                <a:lnTo>
                  <a:pt x="1045296" y="1191835"/>
                </a:lnTo>
                <a:lnTo>
                  <a:pt x="1045824" y="1192260"/>
                </a:lnTo>
                <a:lnTo>
                  <a:pt x="1048411" y="1193012"/>
                </a:lnTo>
                <a:lnTo>
                  <a:pt x="1050870" y="1195383"/>
                </a:lnTo>
                <a:lnTo>
                  <a:pt x="1051869" y="1195890"/>
                </a:lnTo>
                <a:lnTo>
                  <a:pt x="1052840" y="1196381"/>
                </a:lnTo>
                <a:lnTo>
                  <a:pt x="1053728" y="1196528"/>
                </a:lnTo>
                <a:lnTo>
                  <a:pt x="1055921" y="1196887"/>
                </a:lnTo>
                <a:lnTo>
                  <a:pt x="1056166" y="1196659"/>
                </a:lnTo>
                <a:lnTo>
                  <a:pt x="1057711" y="1195203"/>
                </a:lnTo>
                <a:lnTo>
                  <a:pt x="1058513" y="1195040"/>
                </a:lnTo>
                <a:lnTo>
                  <a:pt x="1062649" y="1192375"/>
                </a:lnTo>
                <a:lnTo>
                  <a:pt x="1063451" y="1192309"/>
                </a:lnTo>
                <a:lnTo>
                  <a:pt x="1063802" y="1193225"/>
                </a:lnTo>
                <a:lnTo>
                  <a:pt x="1064491" y="1195040"/>
                </a:lnTo>
                <a:lnTo>
                  <a:pt x="1066461" y="1196413"/>
                </a:lnTo>
                <a:lnTo>
                  <a:pt x="1068856" y="1199275"/>
                </a:lnTo>
                <a:lnTo>
                  <a:pt x="1070088" y="1200141"/>
                </a:lnTo>
                <a:lnTo>
                  <a:pt x="1072354" y="1200289"/>
                </a:lnTo>
                <a:lnTo>
                  <a:pt x="1073046" y="1200338"/>
                </a:lnTo>
                <a:lnTo>
                  <a:pt x="1076082" y="1200550"/>
                </a:lnTo>
                <a:lnTo>
                  <a:pt x="1077724" y="1200681"/>
                </a:lnTo>
                <a:lnTo>
                  <a:pt x="1080567" y="1201826"/>
                </a:lnTo>
                <a:lnTo>
                  <a:pt x="1082070" y="1204393"/>
                </a:lnTo>
                <a:lnTo>
                  <a:pt x="1084545" y="1205799"/>
                </a:lnTo>
                <a:lnTo>
                  <a:pt x="1087886" y="1205946"/>
                </a:lnTo>
                <a:lnTo>
                  <a:pt x="1089310" y="1206011"/>
                </a:lnTo>
                <a:lnTo>
                  <a:pt x="1091938" y="1205962"/>
                </a:lnTo>
                <a:lnTo>
                  <a:pt x="1096822" y="1206273"/>
                </a:lnTo>
                <a:lnTo>
                  <a:pt x="1099438" y="1193814"/>
                </a:lnTo>
                <a:lnTo>
                  <a:pt x="1099445" y="1190412"/>
                </a:lnTo>
                <a:lnTo>
                  <a:pt x="1097206" y="1187894"/>
                </a:lnTo>
                <a:lnTo>
                  <a:pt x="1095818" y="1180847"/>
                </a:lnTo>
                <a:lnTo>
                  <a:pt x="1095828" y="1175467"/>
                </a:lnTo>
                <a:lnTo>
                  <a:pt x="1100038" y="1172557"/>
                </a:lnTo>
                <a:lnTo>
                  <a:pt x="1100324" y="1168878"/>
                </a:lnTo>
                <a:lnTo>
                  <a:pt x="1099768" y="1166327"/>
                </a:lnTo>
                <a:lnTo>
                  <a:pt x="1096688" y="1164692"/>
                </a:lnTo>
                <a:lnTo>
                  <a:pt x="1099123" y="1144465"/>
                </a:lnTo>
                <a:lnTo>
                  <a:pt x="1098761" y="1140688"/>
                </a:lnTo>
                <a:lnTo>
                  <a:pt x="1099257" y="1139625"/>
                </a:lnTo>
                <a:lnTo>
                  <a:pt x="1100674" y="1139642"/>
                </a:lnTo>
                <a:lnTo>
                  <a:pt x="1100586" y="1137761"/>
                </a:lnTo>
                <a:lnTo>
                  <a:pt x="1100557" y="1137156"/>
                </a:lnTo>
                <a:lnTo>
                  <a:pt x="1100815" y="1137042"/>
                </a:lnTo>
                <a:lnTo>
                  <a:pt x="1101235" y="1136846"/>
                </a:lnTo>
                <a:lnTo>
                  <a:pt x="1102102" y="1134867"/>
                </a:lnTo>
                <a:lnTo>
                  <a:pt x="1103152" y="1134311"/>
                </a:lnTo>
                <a:lnTo>
                  <a:pt x="1103645" y="1133559"/>
                </a:lnTo>
                <a:lnTo>
                  <a:pt x="1103534" y="1131744"/>
                </a:lnTo>
                <a:lnTo>
                  <a:pt x="1107409" y="1126561"/>
                </a:lnTo>
                <a:lnTo>
                  <a:pt x="1110776" y="1125089"/>
                </a:lnTo>
                <a:lnTo>
                  <a:pt x="1118626" y="1124108"/>
                </a:lnTo>
                <a:lnTo>
                  <a:pt x="1125913" y="1125694"/>
                </a:lnTo>
                <a:lnTo>
                  <a:pt x="1128705" y="1131025"/>
                </a:lnTo>
                <a:lnTo>
                  <a:pt x="1131225" y="1132970"/>
                </a:lnTo>
                <a:lnTo>
                  <a:pt x="1134863" y="1136028"/>
                </a:lnTo>
                <a:lnTo>
                  <a:pt x="1138503" y="1138791"/>
                </a:lnTo>
                <a:lnTo>
                  <a:pt x="1139484" y="1139282"/>
                </a:lnTo>
                <a:lnTo>
                  <a:pt x="1141448" y="1138546"/>
                </a:lnTo>
                <a:lnTo>
                  <a:pt x="1142434" y="1135260"/>
                </a:lnTo>
                <a:lnTo>
                  <a:pt x="1143001" y="1131286"/>
                </a:lnTo>
                <a:lnTo>
                  <a:pt x="1144414" y="1125318"/>
                </a:lnTo>
                <a:lnTo>
                  <a:pt x="1144648" y="1123912"/>
                </a:lnTo>
                <a:lnTo>
                  <a:pt x="1144981" y="1121917"/>
                </a:lnTo>
                <a:lnTo>
                  <a:pt x="1147226" y="1120740"/>
                </a:lnTo>
                <a:lnTo>
                  <a:pt x="1163412" y="1121688"/>
                </a:lnTo>
                <a:lnTo>
                  <a:pt x="1166467" y="1122113"/>
                </a:lnTo>
                <a:lnTo>
                  <a:pt x="1168877" y="1122440"/>
                </a:lnTo>
                <a:lnTo>
                  <a:pt x="1173076" y="1126348"/>
                </a:lnTo>
                <a:lnTo>
                  <a:pt x="1174183" y="1133690"/>
                </a:lnTo>
                <a:lnTo>
                  <a:pt x="1173060" y="1135407"/>
                </a:lnTo>
                <a:lnTo>
                  <a:pt x="1172353" y="1137827"/>
                </a:lnTo>
                <a:lnTo>
                  <a:pt x="1173823" y="1139429"/>
                </a:lnTo>
                <a:lnTo>
                  <a:pt x="1177115" y="1140574"/>
                </a:lnTo>
                <a:lnTo>
                  <a:pt x="1179077" y="1140541"/>
                </a:lnTo>
                <a:lnTo>
                  <a:pt x="1180274" y="1137843"/>
                </a:lnTo>
                <a:lnTo>
                  <a:pt x="1180210" y="1134164"/>
                </a:lnTo>
                <a:lnTo>
                  <a:pt x="1184483" y="1135717"/>
                </a:lnTo>
                <a:lnTo>
                  <a:pt x="1187740" y="1138628"/>
                </a:lnTo>
                <a:lnTo>
                  <a:pt x="1190150" y="1140786"/>
                </a:lnTo>
                <a:lnTo>
                  <a:pt x="1201553" y="1151938"/>
                </a:lnTo>
                <a:lnTo>
                  <a:pt x="1205192" y="1154996"/>
                </a:lnTo>
                <a:lnTo>
                  <a:pt x="1209531" y="1157824"/>
                </a:lnTo>
                <a:lnTo>
                  <a:pt x="1211071" y="1159149"/>
                </a:lnTo>
                <a:lnTo>
                  <a:pt x="1212331" y="1160113"/>
                </a:lnTo>
                <a:lnTo>
                  <a:pt x="1214075" y="1160310"/>
                </a:lnTo>
                <a:lnTo>
                  <a:pt x="1215133" y="1160424"/>
                </a:lnTo>
                <a:lnTo>
                  <a:pt x="1217236" y="1160326"/>
                </a:lnTo>
                <a:lnTo>
                  <a:pt x="1218778" y="1159803"/>
                </a:lnTo>
                <a:lnTo>
                  <a:pt x="1220186" y="1156304"/>
                </a:lnTo>
                <a:lnTo>
                  <a:pt x="1219702" y="1153132"/>
                </a:lnTo>
                <a:lnTo>
                  <a:pt x="1220267" y="1150221"/>
                </a:lnTo>
                <a:lnTo>
                  <a:pt x="1221742" y="1148488"/>
                </a:lnTo>
                <a:lnTo>
                  <a:pt x="1223986" y="1148177"/>
                </a:lnTo>
                <a:lnTo>
                  <a:pt x="1226093" y="1145446"/>
                </a:lnTo>
                <a:lnTo>
                  <a:pt x="1227218" y="1142945"/>
                </a:lnTo>
                <a:lnTo>
                  <a:pt x="1229462" y="1142421"/>
                </a:lnTo>
                <a:lnTo>
                  <a:pt x="1231143" y="1143239"/>
                </a:lnTo>
                <a:lnTo>
                  <a:pt x="1232748" y="1147033"/>
                </a:lnTo>
                <a:lnTo>
                  <a:pt x="1234076" y="1148504"/>
                </a:lnTo>
                <a:lnTo>
                  <a:pt x="1236949" y="1148668"/>
                </a:lnTo>
                <a:lnTo>
                  <a:pt x="1239683" y="1148341"/>
                </a:lnTo>
                <a:lnTo>
                  <a:pt x="1241928" y="1147310"/>
                </a:lnTo>
                <a:lnTo>
                  <a:pt x="1242979" y="1147441"/>
                </a:lnTo>
                <a:lnTo>
                  <a:pt x="1243468" y="1147850"/>
                </a:lnTo>
                <a:lnTo>
                  <a:pt x="1244377" y="1149256"/>
                </a:lnTo>
                <a:lnTo>
                  <a:pt x="1245493" y="1152363"/>
                </a:lnTo>
                <a:lnTo>
                  <a:pt x="1245569" y="1154734"/>
                </a:lnTo>
                <a:lnTo>
                  <a:pt x="1247074" y="1154391"/>
                </a:lnTo>
                <a:lnTo>
                  <a:pt x="1249023" y="1153933"/>
                </a:lnTo>
                <a:lnTo>
                  <a:pt x="1250259" y="1151022"/>
                </a:lnTo>
                <a:lnTo>
                  <a:pt x="1251992" y="1148684"/>
                </a:lnTo>
                <a:lnTo>
                  <a:pt x="1252203" y="1148390"/>
                </a:lnTo>
                <a:lnTo>
                  <a:pt x="1252228" y="1148014"/>
                </a:lnTo>
                <a:lnTo>
                  <a:pt x="1252177" y="1146133"/>
                </a:lnTo>
                <a:lnTo>
                  <a:pt x="1252612" y="1144825"/>
                </a:lnTo>
                <a:lnTo>
                  <a:pt x="1253171" y="1144220"/>
                </a:lnTo>
                <a:lnTo>
                  <a:pt x="1253353" y="1144024"/>
                </a:lnTo>
                <a:lnTo>
                  <a:pt x="1253760" y="1144007"/>
                </a:lnTo>
                <a:lnTo>
                  <a:pt x="1254461" y="1143958"/>
                </a:lnTo>
                <a:lnTo>
                  <a:pt x="1254342" y="1142471"/>
                </a:lnTo>
                <a:lnTo>
                  <a:pt x="1255212" y="1142078"/>
                </a:lnTo>
                <a:lnTo>
                  <a:pt x="1255656" y="1141866"/>
                </a:lnTo>
                <a:lnTo>
                  <a:pt x="1255820" y="1141800"/>
                </a:lnTo>
                <a:lnTo>
                  <a:pt x="1256809" y="1139756"/>
                </a:lnTo>
                <a:lnTo>
                  <a:pt x="1258227" y="1139691"/>
                </a:lnTo>
                <a:lnTo>
                  <a:pt x="1258363" y="1139119"/>
                </a:lnTo>
                <a:lnTo>
                  <a:pt x="1259095" y="1136094"/>
                </a:lnTo>
                <a:lnTo>
                  <a:pt x="1260209" y="1133494"/>
                </a:lnTo>
                <a:lnTo>
                  <a:pt x="1261206" y="1133788"/>
                </a:lnTo>
                <a:lnTo>
                  <a:pt x="1261500" y="1133870"/>
                </a:lnTo>
                <a:lnTo>
                  <a:pt x="1261873" y="1132872"/>
                </a:lnTo>
                <a:lnTo>
                  <a:pt x="1261803" y="1132643"/>
                </a:lnTo>
                <a:lnTo>
                  <a:pt x="1261738" y="1132431"/>
                </a:lnTo>
                <a:lnTo>
                  <a:pt x="1261321" y="1131074"/>
                </a:lnTo>
                <a:lnTo>
                  <a:pt x="1261487" y="1131074"/>
                </a:lnTo>
                <a:lnTo>
                  <a:pt x="1262307" y="1131008"/>
                </a:lnTo>
                <a:lnTo>
                  <a:pt x="1262555" y="1129782"/>
                </a:lnTo>
                <a:lnTo>
                  <a:pt x="1262262" y="1128817"/>
                </a:lnTo>
                <a:lnTo>
                  <a:pt x="1262208" y="1128637"/>
                </a:lnTo>
                <a:lnTo>
                  <a:pt x="1262006" y="1127983"/>
                </a:lnTo>
                <a:lnTo>
                  <a:pt x="1261082" y="1127297"/>
                </a:lnTo>
                <a:lnTo>
                  <a:pt x="1261638" y="1125056"/>
                </a:lnTo>
                <a:lnTo>
                  <a:pt x="1262838" y="1124141"/>
                </a:lnTo>
                <a:lnTo>
                  <a:pt x="1263492" y="1123634"/>
                </a:lnTo>
                <a:lnTo>
                  <a:pt x="1263567" y="1123454"/>
                </a:lnTo>
                <a:lnTo>
                  <a:pt x="1263776" y="1122947"/>
                </a:lnTo>
                <a:lnTo>
                  <a:pt x="1263247" y="1121966"/>
                </a:lnTo>
                <a:lnTo>
                  <a:pt x="1264357" y="1120609"/>
                </a:lnTo>
                <a:lnTo>
                  <a:pt x="1264200" y="1120200"/>
                </a:lnTo>
                <a:lnTo>
                  <a:pt x="1263929" y="1119481"/>
                </a:lnTo>
                <a:lnTo>
                  <a:pt x="1264336" y="1118074"/>
                </a:lnTo>
                <a:lnTo>
                  <a:pt x="1264432" y="1117731"/>
                </a:lnTo>
                <a:lnTo>
                  <a:pt x="1265104" y="1115393"/>
                </a:lnTo>
                <a:lnTo>
                  <a:pt x="1264120" y="1113725"/>
                </a:lnTo>
                <a:lnTo>
                  <a:pt x="1264465" y="1113136"/>
                </a:lnTo>
                <a:lnTo>
                  <a:pt x="1264740" y="1112662"/>
                </a:lnTo>
                <a:lnTo>
                  <a:pt x="1263940" y="1111730"/>
                </a:lnTo>
                <a:lnTo>
                  <a:pt x="1263819" y="1110128"/>
                </a:lnTo>
                <a:lnTo>
                  <a:pt x="1264388" y="1109425"/>
                </a:lnTo>
                <a:lnTo>
                  <a:pt x="1264869" y="1108820"/>
                </a:lnTo>
                <a:lnTo>
                  <a:pt x="1265045" y="1108313"/>
                </a:lnTo>
                <a:lnTo>
                  <a:pt x="1265300" y="1107593"/>
                </a:lnTo>
                <a:lnTo>
                  <a:pt x="1266290" y="1106907"/>
                </a:lnTo>
                <a:lnTo>
                  <a:pt x="1267766" y="1106661"/>
                </a:lnTo>
                <a:lnTo>
                  <a:pt x="1268018" y="1105615"/>
                </a:lnTo>
                <a:lnTo>
                  <a:pt x="1268141" y="1105108"/>
                </a:lnTo>
                <a:lnTo>
                  <a:pt x="1268589" y="1105141"/>
                </a:lnTo>
                <a:lnTo>
                  <a:pt x="1269207" y="1105157"/>
                </a:lnTo>
                <a:lnTo>
                  <a:pt x="1269990" y="1104241"/>
                </a:lnTo>
                <a:lnTo>
                  <a:pt x="1270374" y="1104290"/>
                </a:lnTo>
                <a:lnTo>
                  <a:pt x="1270606" y="1104307"/>
                </a:lnTo>
                <a:lnTo>
                  <a:pt x="1270834" y="1104012"/>
                </a:lnTo>
                <a:lnTo>
                  <a:pt x="1271841" y="1102704"/>
                </a:lnTo>
                <a:lnTo>
                  <a:pt x="1273010" y="1102394"/>
                </a:lnTo>
                <a:lnTo>
                  <a:pt x="1274061" y="1100284"/>
                </a:lnTo>
                <a:lnTo>
                  <a:pt x="1274178" y="1100186"/>
                </a:lnTo>
                <a:lnTo>
                  <a:pt x="1275047" y="1099418"/>
                </a:lnTo>
                <a:lnTo>
                  <a:pt x="1276174" y="1099238"/>
                </a:lnTo>
                <a:lnTo>
                  <a:pt x="1276287" y="1099123"/>
                </a:lnTo>
                <a:lnTo>
                  <a:pt x="1276447" y="1098845"/>
                </a:lnTo>
                <a:lnTo>
                  <a:pt x="1276681" y="1098453"/>
                </a:lnTo>
                <a:lnTo>
                  <a:pt x="1276813" y="1098126"/>
                </a:lnTo>
                <a:lnTo>
                  <a:pt x="1276699" y="1097864"/>
                </a:lnTo>
                <a:lnTo>
                  <a:pt x="1276223" y="1096752"/>
                </a:lnTo>
                <a:lnTo>
                  <a:pt x="1276490" y="1096213"/>
                </a:lnTo>
                <a:lnTo>
                  <a:pt x="1276575" y="1096049"/>
                </a:lnTo>
                <a:lnTo>
                  <a:pt x="1280782" y="1095886"/>
                </a:lnTo>
                <a:lnTo>
                  <a:pt x="1283006" y="1093351"/>
                </a:lnTo>
                <a:lnTo>
                  <a:pt x="1284974" y="1093662"/>
                </a:lnTo>
                <a:lnTo>
                  <a:pt x="1288607" y="1095412"/>
                </a:lnTo>
                <a:lnTo>
                  <a:pt x="1288902" y="1094610"/>
                </a:lnTo>
                <a:lnTo>
                  <a:pt x="1288975" y="1094414"/>
                </a:lnTo>
                <a:lnTo>
                  <a:pt x="1289412" y="1093237"/>
                </a:lnTo>
                <a:lnTo>
                  <a:pt x="1290117" y="1092485"/>
                </a:lnTo>
                <a:lnTo>
                  <a:pt x="1290275" y="1092305"/>
                </a:lnTo>
                <a:lnTo>
                  <a:pt x="1291533" y="1092272"/>
                </a:lnTo>
                <a:lnTo>
                  <a:pt x="1292766" y="1092239"/>
                </a:lnTo>
                <a:lnTo>
                  <a:pt x="1293830" y="1087596"/>
                </a:lnTo>
                <a:lnTo>
                  <a:pt x="1295334" y="1086925"/>
                </a:lnTo>
                <a:lnTo>
                  <a:pt x="1297185" y="1085127"/>
                </a:lnTo>
                <a:lnTo>
                  <a:pt x="1300603" y="1083590"/>
                </a:lnTo>
                <a:lnTo>
                  <a:pt x="1301007" y="1083393"/>
                </a:lnTo>
                <a:lnTo>
                  <a:pt x="1305057" y="1084064"/>
                </a:lnTo>
                <a:lnTo>
                  <a:pt x="1305873" y="1084195"/>
                </a:lnTo>
                <a:lnTo>
                  <a:pt x="1306743" y="1084407"/>
                </a:lnTo>
                <a:lnTo>
                  <a:pt x="1308828" y="1084898"/>
                </a:lnTo>
                <a:lnTo>
                  <a:pt x="1309567" y="1085388"/>
                </a:lnTo>
                <a:lnTo>
                  <a:pt x="1310798" y="1085274"/>
                </a:lnTo>
                <a:lnTo>
                  <a:pt x="1317763" y="1082298"/>
                </a:lnTo>
                <a:lnTo>
                  <a:pt x="1318689" y="1081497"/>
                </a:lnTo>
                <a:lnTo>
                  <a:pt x="1319430" y="1080074"/>
                </a:lnTo>
                <a:lnTo>
                  <a:pt x="1319745" y="1080107"/>
                </a:lnTo>
                <a:lnTo>
                  <a:pt x="1319902" y="1080107"/>
                </a:lnTo>
                <a:lnTo>
                  <a:pt x="1321093" y="1080205"/>
                </a:lnTo>
                <a:lnTo>
                  <a:pt x="1322077" y="1081693"/>
                </a:lnTo>
                <a:lnTo>
                  <a:pt x="1323527" y="1082004"/>
                </a:lnTo>
                <a:lnTo>
                  <a:pt x="1324261" y="1082167"/>
                </a:lnTo>
                <a:lnTo>
                  <a:pt x="1326694" y="1082690"/>
                </a:lnTo>
                <a:lnTo>
                  <a:pt x="1327432" y="1082478"/>
                </a:lnTo>
                <a:lnTo>
                  <a:pt x="1329283" y="1081954"/>
                </a:lnTo>
                <a:lnTo>
                  <a:pt x="1331315" y="1082821"/>
                </a:lnTo>
                <a:lnTo>
                  <a:pt x="1332792" y="1084489"/>
                </a:lnTo>
                <a:lnTo>
                  <a:pt x="1334421" y="1084391"/>
                </a:lnTo>
                <a:lnTo>
                  <a:pt x="1336106" y="1084276"/>
                </a:lnTo>
                <a:lnTo>
                  <a:pt x="1337535" y="1084195"/>
                </a:lnTo>
                <a:lnTo>
                  <a:pt x="1338271" y="1086860"/>
                </a:lnTo>
                <a:lnTo>
                  <a:pt x="1339071" y="1087350"/>
                </a:lnTo>
                <a:lnTo>
                  <a:pt x="1340055" y="1089084"/>
                </a:lnTo>
                <a:lnTo>
                  <a:pt x="1339869" y="1090146"/>
                </a:lnTo>
                <a:lnTo>
                  <a:pt x="1341468" y="1091814"/>
                </a:lnTo>
                <a:lnTo>
                  <a:pt x="1341589" y="1093188"/>
                </a:lnTo>
                <a:lnTo>
                  <a:pt x="1340848" y="1095477"/>
                </a:lnTo>
                <a:lnTo>
                  <a:pt x="1341456" y="1096900"/>
                </a:lnTo>
                <a:lnTo>
                  <a:pt x="1342447" y="1097210"/>
                </a:lnTo>
                <a:lnTo>
                  <a:pt x="1346267" y="1096851"/>
                </a:lnTo>
                <a:lnTo>
                  <a:pt x="1347251" y="1097783"/>
                </a:lnTo>
                <a:lnTo>
                  <a:pt x="1346264" y="1099516"/>
                </a:lnTo>
                <a:lnTo>
                  <a:pt x="1346632" y="1100562"/>
                </a:lnTo>
                <a:lnTo>
                  <a:pt x="1347863" y="1101625"/>
                </a:lnTo>
                <a:lnTo>
                  <a:pt x="1347430" y="1102868"/>
                </a:lnTo>
                <a:lnTo>
                  <a:pt x="1345580" y="1104225"/>
                </a:lnTo>
                <a:lnTo>
                  <a:pt x="1345270" y="1106203"/>
                </a:lnTo>
                <a:lnTo>
                  <a:pt x="1344467" y="1107446"/>
                </a:lnTo>
                <a:lnTo>
                  <a:pt x="1344652" y="1108182"/>
                </a:lnTo>
                <a:lnTo>
                  <a:pt x="1344158" y="1108999"/>
                </a:lnTo>
                <a:lnTo>
                  <a:pt x="1343679" y="1109179"/>
                </a:lnTo>
                <a:lnTo>
                  <a:pt x="1342555" y="1109621"/>
                </a:lnTo>
                <a:lnTo>
                  <a:pt x="1342061" y="1110487"/>
                </a:lnTo>
                <a:lnTo>
                  <a:pt x="1342119" y="1113087"/>
                </a:lnTo>
                <a:lnTo>
                  <a:pt x="1342549" y="1114510"/>
                </a:lnTo>
                <a:lnTo>
                  <a:pt x="1343164" y="1115066"/>
                </a:lnTo>
                <a:lnTo>
                  <a:pt x="1346674" y="1115883"/>
                </a:lnTo>
                <a:lnTo>
                  <a:pt x="1347538" y="1116685"/>
                </a:lnTo>
                <a:lnTo>
                  <a:pt x="1348594" y="1118140"/>
                </a:lnTo>
                <a:lnTo>
                  <a:pt x="1349259" y="1119039"/>
                </a:lnTo>
                <a:lnTo>
                  <a:pt x="1349256" y="1121034"/>
                </a:lnTo>
                <a:lnTo>
                  <a:pt x="1352763" y="1120805"/>
                </a:lnTo>
                <a:lnTo>
                  <a:pt x="1354371" y="1119317"/>
                </a:lnTo>
                <a:lnTo>
                  <a:pt x="1358071" y="1115753"/>
                </a:lnTo>
                <a:lnTo>
                  <a:pt x="1360154" y="1114493"/>
                </a:lnTo>
                <a:lnTo>
                  <a:pt x="1365449" y="1117927"/>
                </a:lnTo>
                <a:lnTo>
                  <a:pt x="1369012" y="1115916"/>
                </a:lnTo>
                <a:lnTo>
                  <a:pt x="1369414" y="1112090"/>
                </a:lnTo>
                <a:lnTo>
                  <a:pt x="1370643" y="1111387"/>
                </a:lnTo>
                <a:lnTo>
                  <a:pt x="1374157" y="1109147"/>
                </a:lnTo>
                <a:lnTo>
                  <a:pt x="1377150" y="1106890"/>
                </a:lnTo>
                <a:lnTo>
                  <a:pt x="1377522" y="1105141"/>
                </a:lnTo>
                <a:lnTo>
                  <a:pt x="1377563" y="1102181"/>
                </a:lnTo>
                <a:lnTo>
                  <a:pt x="1376888" y="1100791"/>
                </a:lnTo>
                <a:lnTo>
                  <a:pt x="1377101" y="1097995"/>
                </a:lnTo>
                <a:lnTo>
                  <a:pt x="1379386" y="1096442"/>
                </a:lnTo>
                <a:lnTo>
                  <a:pt x="1382909" y="1093662"/>
                </a:lnTo>
                <a:lnTo>
                  <a:pt x="1383811" y="1091406"/>
                </a:lnTo>
                <a:lnTo>
                  <a:pt x="1383852" y="1088446"/>
                </a:lnTo>
                <a:lnTo>
                  <a:pt x="1386529" y="1083917"/>
                </a:lnTo>
                <a:lnTo>
                  <a:pt x="1388653" y="1081497"/>
                </a:lnTo>
                <a:lnTo>
                  <a:pt x="1390600" y="1079240"/>
                </a:lnTo>
                <a:lnTo>
                  <a:pt x="1391326" y="1077147"/>
                </a:lnTo>
                <a:lnTo>
                  <a:pt x="1389107" y="1074005"/>
                </a:lnTo>
                <a:lnTo>
                  <a:pt x="1387371" y="1073650"/>
                </a:lnTo>
                <a:lnTo>
                  <a:pt x="1384240" y="1073463"/>
                </a:lnTo>
                <a:lnTo>
                  <a:pt x="1381618" y="1074150"/>
                </a:lnTo>
                <a:lnTo>
                  <a:pt x="1379354" y="1074142"/>
                </a:lnTo>
                <a:lnTo>
                  <a:pt x="1375184" y="1074686"/>
                </a:lnTo>
                <a:lnTo>
                  <a:pt x="1379439" y="1070041"/>
                </a:lnTo>
                <a:lnTo>
                  <a:pt x="1379316" y="1069173"/>
                </a:lnTo>
                <a:lnTo>
                  <a:pt x="1377593" y="1068365"/>
                </a:lnTo>
                <a:lnTo>
                  <a:pt x="1376301" y="1066753"/>
                </a:lnTo>
                <a:lnTo>
                  <a:pt x="1375933" y="1065078"/>
                </a:lnTo>
                <a:lnTo>
                  <a:pt x="1376133" y="1064159"/>
                </a:lnTo>
                <a:lnTo>
                  <a:pt x="1376675" y="1061671"/>
                </a:lnTo>
                <a:lnTo>
                  <a:pt x="1377787" y="1059563"/>
                </a:lnTo>
                <a:lnTo>
                  <a:pt x="1377974" y="1057209"/>
                </a:lnTo>
                <a:lnTo>
                  <a:pt x="1378775" y="1056218"/>
                </a:lnTo>
                <a:lnTo>
                  <a:pt x="1380564" y="1055042"/>
                </a:lnTo>
                <a:lnTo>
                  <a:pt x="1380134" y="1053863"/>
                </a:lnTo>
                <a:lnTo>
                  <a:pt x="1381121" y="1051571"/>
                </a:lnTo>
                <a:lnTo>
                  <a:pt x="1380959" y="1051199"/>
                </a:lnTo>
                <a:lnTo>
                  <a:pt x="1380722" y="1050652"/>
                </a:lnTo>
                <a:lnTo>
                  <a:pt x="1380261" y="1049587"/>
                </a:lnTo>
                <a:lnTo>
                  <a:pt x="1379707" y="1050083"/>
                </a:lnTo>
                <a:lnTo>
                  <a:pt x="1379324" y="1049638"/>
                </a:lnTo>
                <a:lnTo>
                  <a:pt x="1378387" y="1048616"/>
                </a:lnTo>
                <a:lnTo>
                  <a:pt x="1377612" y="1048282"/>
                </a:lnTo>
                <a:lnTo>
                  <a:pt x="1374043" y="1048341"/>
                </a:lnTo>
                <a:lnTo>
                  <a:pt x="1372503" y="1047038"/>
                </a:lnTo>
                <a:lnTo>
                  <a:pt x="1371028" y="1044245"/>
                </a:lnTo>
                <a:lnTo>
                  <a:pt x="1368320" y="1042509"/>
                </a:lnTo>
                <a:lnTo>
                  <a:pt x="1366822" y="104004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DD376D8F-1F00-9462-99AF-E93857126FC0}"/>
              </a:ext>
            </a:extLst>
          </p:cNvPr>
          <p:cNvSpPr/>
          <p:nvPr/>
        </p:nvSpPr>
        <p:spPr>
          <a:xfrm flipV="1">
            <a:off x="5217287" y="2207967"/>
            <a:ext cx="1500391" cy="1286066"/>
          </a:xfrm>
          <a:custGeom>
            <a:avLst/>
            <a:gdLst>
              <a:gd name="connsiteX0" fmla="*/ 139440 w 1350252"/>
              <a:gd name="connsiteY0" fmla="*/ 171853 h 1157374"/>
              <a:gd name="connsiteX1" fmla="*/ 137583 w 1350252"/>
              <a:gd name="connsiteY1" fmla="*/ 171857 h 1157374"/>
              <a:gd name="connsiteX2" fmla="*/ 134854 w 1350252"/>
              <a:gd name="connsiteY2" fmla="*/ 171808 h 1157374"/>
              <a:gd name="connsiteX3" fmla="*/ 133399 w 1350252"/>
              <a:gd name="connsiteY3" fmla="*/ 171207 h 1157374"/>
              <a:gd name="connsiteX4" fmla="*/ 129630 w 1350252"/>
              <a:gd name="connsiteY4" fmla="*/ 172672 h 1157374"/>
              <a:gd name="connsiteX5" fmla="*/ 126554 w 1350252"/>
              <a:gd name="connsiteY5" fmla="*/ 175857 h 1157374"/>
              <a:gd name="connsiteX6" fmla="*/ 126322 w 1350252"/>
              <a:gd name="connsiteY6" fmla="*/ 176099 h 1157374"/>
              <a:gd name="connsiteX7" fmla="*/ 125826 w 1350252"/>
              <a:gd name="connsiteY7" fmla="*/ 179610 h 1157374"/>
              <a:gd name="connsiteX8" fmla="*/ 125509 w 1350252"/>
              <a:gd name="connsiteY8" fmla="*/ 182479 h 1157374"/>
              <a:gd name="connsiteX9" fmla="*/ 125266 w 1350252"/>
              <a:gd name="connsiteY9" fmla="*/ 184024 h 1157374"/>
              <a:gd name="connsiteX10" fmla="*/ 123364 w 1350252"/>
              <a:gd name="connsiteY10" fmla="*/ 190318 h 1157374"/>
              <a:gd name="connsiteX11" fmla="*/ 121990 w 1350252"/>
              <a:gd name="connsiteY11" fmla="*/ 194293 h 1157374"/>
              <a:gd name="connsiteX12" fmla="*/ 120715 w 1350252"/>
              <a:gd name="connsiteY12" fmla="*/ 198930 h 1157374"/>
              <a:gd name="connsiteX13" fmla="*/ 118822 w 1350252"/>
              <a:gd name="connsiteY13" fmla="*/ 204727 h 1157374"/>
              <a:gd name="connsiteX14" fmla="*/ 117837 w 1350252"/>
              <a:gd name="connsiteY14" fmla="*/ 208205 h 1157374"/>
              <a:gd name="connsiteX15" fmla="*/ 117253 w 1350252"/>
              <a:gd name="connsiteY15" fmla="*/ 210633 h 1157374"/>
              <a:gd name="connsiteX16" fmla="*/ 116096 w 1350252"/>
              <a:gd name="connsiteY16" fmla="*/ 214773 h 1157374"/>
              <a:gd name="connsiteX17" fmla="*/ 114882 w 1350252"/>
              <a:gd name="connsiteY17" fmla="*/ 218913 h 1157374"/>
              <a:gd name="connsiteX18" fmla="*/ 113843 w 1350252"/>
              <a:gd name="connsiteY18" fmla="*/ 222502 h 1157374"/>
              <a:gd name="connsiteX19" fmla="*/ 113099 w 1350252"/>
              <a:gd name="connsiteY19" fmla="*/ 224656 h 1157374"/>
              <a:gd name="connsiteX20" fmla="*/ 112526 w 1350252"/>
              <a:gd name="connsiteY20" fmla="*/ 226312 h 1157374"/>
              <a:gd name="connsiteX21" fmla="*/ 111786 w 1350252"/>
              <a:gd name="connsiteY21" fmla="*/ 228299 h 1157374"/>
              <a:gd name="connsiteX22" fmla="*/ 110826 w 1350252"/>
              <a:gd name="connsiteY22" fmla="*/ 230287 h 1157374"/>
              <a:gd name="connsiteX23" fmla="*/ 110463 w 1350252"/>
              <a:gd name="connsiteY23" fmla="*/ 232439 h 1157374"/>
              <a:gd name="connsiteX24" fmla="*/ 109671 w 1350252"/>
              <a:gd name="connsiteY24" fmla="*/ 234206 h 1157374"/>
              <a:gd name="connsiteX25" fmla="*/ 108551 w 1350252"/>
              <a:gd name="connsiteY25" fmla="*/ 235920 h 1157374"/>
              <a:gd name="connsiteX26" fmla="*/ 106942 w 1350252"/>
              <a:gd name="connsiteY26" fmla="*/ 237524 h 1157374"/>
              <a:gd name="connsiteX27" fmla="*/ 105557 w 1350252"/>
              <a:gd name="connsiteY27" fmla="*/ 238741 h 1157374"/>
              <a:gd name="connsiteX28" fmla="*/ 103739 w 1350252"/>
              <a:gd name="connsiteY28" fmla="*/ 239684 h 1157374"/>
              <a:gd name="connsiteX29" fmla="*/ 102259 w 1350252"/>
              <a:gd name="connsiteY29" fmla="*/ 240018 h 1157374"/>
              <a:gd name="connsiteX30" fmla="*/ 100889 w 1350252"/>
              <a:gd name="connsiteY30" fmla="*/ 240297 h 1157374"/>
              <a:gd name="connsiteX31" fmla="*/ 99179 w 1350252"/>
              <a:gd name="connsiteY31" fmla="*/ 241406 h 1157374"/>
              <a:gd name="connsiteX32" fmla="*/ 97460 w 1350252"/>
              <a:gd name="connsiteY32" fmla="*/ 243010 h 1157374"/>
              <a:gd name="connsiteX33" fmla="*/ 95791 w 1350252"/>
              <a:gd name="connsiteY33" fmla="*/ 244944 h 1157374"/>
              <a:gd name="connsiteX34" fmla="*/ 94236 w 1350252"/>
              <a:gd name="connsiteY34" fmla="*/ 246604 h 1157374"/>
              <a:gd name="connsiteX35" fmla="*/ 92679 w 1350252"/>
              <a:gd name="connsiteY35" fmla="*/ 248318 h 1157374"/>
              <a:gd name="connsiteX36" fmla="*/ 91454 w 1350252"/>
              <a:gd name="connsiteY36" fmla="*/ 249755 h 1157374"/>
              <a:gd name="connsiteX37" fmla="*/ 90174 w 1350252"/>
              <a:gd name="connsiteY37" fmla="*/ 251303 h 1157374"/>
              <a:gd name="connsiteX38" fmla="*/ 88022 w 1350252"/>
              <a:gd name="connsiteY38" fmla="*/ 252633 h 1157374"/>
              <a:gd name="connsiteX39" fmla="*/ 86415 w 1350252"/>
              <a:gd name="connsiteY39" fmla="*/ 254181 h 1157374"/>
              <a:gd name="connsiteX40" fmla="*/ 85310 w 1350252"/>
              <a:gd name="connsiteY40" fmla="*/ 255012 h 1157374"/>
              <a:gd name="connsiteX41" fmla="*/ 83820 w 1350252"/>
              <a:gd name="connsiteY41" fmla="*/ 255898 h 1157374"/>
              <a:gd name="connsiteX42" fmla="*/ 82335 w 1350252"/>
              <a:gd name="connsiteY42" fmla="*/ 256563 h 1157374"/>
              <a:gd name="connsiteX43" fmla="*/ 81621 w 1350252"/>
              <a:gd name="connsiteY43" fmla="*/ 256841 h 1157374"/>
              <a:gd name="connsiteX44" fmla="*/ 80743 w 1350252"/>
              <a:gd name="connsiteY44" fmla="*/ 257119 h 1157374"/>
              <a:gd name="connsiteX45" fmla="*/ 79959 w 1350252"/>
              <a:gd name="connsiteY45" fmla="*/ 256493 h 1157374"/>
              <a:gd name="connsiteX46" fmla="*/ 80069 w 1350252"/>
              <a:gd name="connsiteY46" fmla="*/ 254076 h 1157374"/>
              <a:gd name="connsiteX47" fmla="*/ 79430 w 1350252"/>
              <a:gd name="connsiteY47" fmla="*/ 250178 h 1157374"/>
              <a:gd name="connsiteX48" fmla="*/ 77085 w 1350252"/>
              <a:gd name="connsiteY48" fmla="*/ 249263 h 1157374"/>
              <a:gd name="connsiteX49" fmla="*/ 76024 w 1350252"/>
              <a:gd name="connsiteY49" fmla="*/ 248358 h 1157374"/>
              <a:gd name="connsiteX50" fmla="*/ 75352 w 1350252"/>
              <a:gd name="connsiteY50" fmla="*/ 247786 h 1157374"/>
              <a:gd name="connsiteX51" fmla="*/ 70446 w 1350252"/>
              <a:gd name="connsiteY51" fmla="*/ 238010 h 1157374"/>
              <a:gd name="connsiteX52" fmla="*/ 69246 w 1350252"/>
              <a:gd name="connsiteY52" fmla="*/ 235619 h 1157374"/>
              <a:gd name="connsiteX53" fmla="*/ 68069 w 1350252"/>
              <a:gd name="connsiteY53" fmla="*/ 234326 h 1157374"/>
              <a:gd name="connsiteX54" fmla="*/ 66972 w 1350252"/>
              <a:gd name="connsiteY54" fmla="*/ 234067 h 1157374"/>
              <a:gd name="connsiteX55" fmla="*/ 66527 w 1350252"/>
              <a:gd name="connsiteY55" fmla="*/ 233963 h 1157374"/>
              <a:gd name="connsiteX56" fmla="*/ 66582 w 1350252"/>
              <a:gd name="connsiteY56" fmla="*/ 233157 h 1157374"/>
              <a:gd name="connsiteX57" fmla="*/ 62681 w 1350252"/>
              <a:gd name="connsiteY57" fmla="*/ 229280 h 1157374"/>
              <a:gd name="connsiteX58" fmla="*/ 61384 w 1350252"/>
              <a:gd name="connsiteY58" fmla="*/ 228791 h 1157374"/>
              <a:gd name="connsiteX59" fmla="*/ 59270 w 1350252"/>
              <a:gd name="connsiteY59" fmla="*/ 225272 h 1157374"/>
              <a:gd name="connsiteX60" fmla="*/ 58754 w 1350252"/>
              <a:gd name="connsiteY60" fmla="*/ 222868 h 1157374"/>
              <a:gd name="connsiteX61" fmla="*/ 58343 w 1350252"/>
              <a:gd name="connsiteY61" fmla="*/ 221104 h 1157374"/>
              <a:gd name="connsiteX62" fmla="*/ 58049 w 1350252"/>
              <a:gd name="connsiteY62" fmla="*/ 219010 h 1157374"/>
              <a:gd name="connsiteX63" fmla="*/ 57702 w 1350252"/>
              <a:gd name="connsiteY63" fmla="*/ 216804 h 1157374"/>
              <a:gd name="connsiteX64" fmla="*/ 57725 w 1350252"/>
              <a:gd name="connsiteY64" fmla="*/ 215370 h 1157374"/>
              <a:gd name="connsiteX65" fmla="*/ 57638 w 1350252"/>
              <a:gd name="connsiteY65" fmla="*/ 213880 h 1157374"/>
              <a:gd name="connsiteX66" fmla="*/ 57396 w 1350252"/>
              <a:gd name="connsiteY66" fmla="*/ 211951 h 1157374"/>
              <a:gd name="connsiteX67" fmla="*/ 57151 w 1350252"/>
              <a:gd name="connsiteY67" fmla="*/ 210185 h 1157374"/>
              <a:gd name="connsiteX68" fmla="*/ 57064 w 1350252"/>
              <a:gd name="connsiteY68" fmla="*/ 208751 h 1157374"/>
              <a:gd name="connsiteX69" fmla="*/ 56168 w 1350252"/>
              <a:gd name="connsiteY69" fmla="*/ 206713 h 1157374"/>
              <a:gd name="connsiteX70" fmla="*/ 55433 w 1350252"/>
              <a:gd name="connsiteY70" fmla="*/ 204895 h 1157374"/>
              <a:gd name="connsiteX71" fmla="*/ 54362 w 1350252"/>
              <a:gd name="connsiteY71" fmla="*/ 203463 h 1157374"/>
              <a:gd name="connsiteX72" fmla="*/ 52905 w 1350252"/>
              <a:gd name="connsiteY72" fmla="*/ 202364 h 1157374"/>
              <a:gd name="connsiteX73" fmla="*/ 50750 w 1350252"/>
              <a:gd name="connsiteY73" fmla="*/ 200549 h 1157374"/>
              <a:gd name="connsiteX74" fmla="*/ 49234 w 1350252"/>
              <a:gd name="connsiteY74" fmla="*/ 199615 h 1157374"/>
              <a:gd name="connsiteX75" fmla="*/ 47115 w 1350252"/>
              <a:gd name="connsiteY75" fmla="*/ 198904 h 1157374"/>
              <a:gd name="connsiteX76" fmla="*/ 45882 w 1350252"/>
              <a:gd name="connsiteY76" fmla="*/ 197473 h 1157374"/>
              <a:gd name="connsiteX77" fmla="*/ 45455 w 1350252"/>
              <a:gd name="connsiteY77" fmla="*/ 196868 h 1157374"/>
              <a:gd name="connsiteX78" fmla="*/ 40255 w 1350252"/>
              <a:gd name="connsiteY78" fmla="*/ 197014 h 1157374"/>
              <a:gd name="connsiteX79" fmla="*/ 29848 w 1350252"/>
              <a:gd name="connsiteY79" fmla="*/ 197390 h 1157374"/>
              <a:gd name="connsiteX80" fmla="*/ 26589 w 1350252"/>
              <a:gd name="connsiteY80" fmla="*/ 198651 h 1157374"/>
              <a:gd name="connsiteX81" fmla="*/ 25485 w 1350252"/>
              <a:gd name="connsiteY81" fmla="*/ 199524 h 1157374"/>
              <a:gd name="connsiteX82" fmla="*/ 18861 w 1350252"/>
              <a:gd name="connsiteY82" fmla="*/ 204338 h 1157374"/>
              <a:gd name="connsiteX83" fmla="*/ 19329 w 1350252"/>
              <a:gd name="connsiteY83" fmla="*/ 205033 h 1157374"/>
              <a:gd name="connsiteX84" fmla="*/ 19981 w 1350252"/>
              <a:gd name="connsiteY84" fmla="*/ 206004 h 1157374"/>
              <a:gd name="connsiteX85" fmla="*/ 20922 w 1350252"/>
              <a:gd name="connsiteY85" fmla="*/ 208909 h 1157374"/>
              <a:gd name="connsiteX86" fmla="*/ 22972 w 1350252"/>
              <a:gd name="connsiteY86" fmla="*/ 211624 h 1157374"/>
              <a:gd name="connsiteX87" fmla="*/ 23294 w 1350252"/>
              <a:gd name="connsiteY87" fmla="*/ 214099 h 1157374"/>
              <a:gd name="connsiteX88" fmla="*/ 23127 w 1350252"/>
              <a:gd name="connsiteY88" fmla="*/ 217013 h 1157374"/>
              <a:gd name="connsiteX89" fmla="*/ 22966 w 1350252"/>
              <a:gd name="connsiteY89" fmla="*/ 218849 h 1157374"/>
              <a:gd name="connsiteX90" fmla="*/ 22954 w 1350252"/>
              <a:gd name="connsiteY90" fmla="*/ 218996 h 1157374"/>
              <a:gd name="connsiteX91" fmla="*/ 23647 w 1350252"/>
              <a:gd name="connsiteY91" fmla="*/ 221657 h 1157374"/>
              <a:gd name="connsiteX92" fmla="*/ 22864 w 1350252"/>
              <a:gd name="connsiteY92" fmla="*/ 223820 h 1157374"/>
              <a:gd name="connsiteX93" fmla="*/ 22253 w 1350252"/>
              <a:gd name="connsiteY93" fmla="*/ 225508 h 1157374"/>
              <a:gd name="connsiteX94" fmla="*/ 22395 w 1350252"/>
              <a:gd name="connsiteY94" fmla="*/ 228727 h 1157374"/>
              <a:gd name="connsiteX95" fmla="*/ 21736 w 1350252"/>
              <a:gd name="connsiteY95" fmla="*/ 231644 h 1157374"/>
              <a:gd name="connsiteX96" fmla="*/ 20820 w 1350252"/>
              <a:gd name="connsiteY96" fmla="*/ 233199 h 1157374"/>
              <a:gd name="connsiteX97" fmla="*/ 16224 w 1350252"/>
              <a:gd name="connsiteY97" fmla="*/ 237007 h 1157374"/>
              <a:gd name="connsiteX98" fmla="*/ 15194 w 1350252"/>
              <a:gd name="connsiteY98" fmla="*/ 239617 h 1157374"/>
              <a:gd name="connsiteX99" fmla="*/ 15182 w 1350252"/>
              <a:gd name="connsiteY99" fmla="*/ 239771 h 1157374"/>
              <a:gd name="connsiteX100" fmla="*/ 15024 w 1350252"/>
              <a:gd name="connsiteY100" fmla="*/ 242158 h 1157374"/>
              <a:gd name="connsiteX101" fmla="*/ 15825 w 1350252"/>
              <a:gd name="connsiteY101" fmla="*/ 247961 h 1157374"/>
              <a:gd name="connsiteX102" fmla="*/ 15990 w 1350252"/>
              <a:gd name="connsiteY102" fmla="*/ 249153 h 1157374"/>
              <a:gd name="connsiteX103" fmla="*/ 15766 w 1350252"/>
              <a:gd name="connsiteY103" fmla="*/ 250247 h 1157374"/>
              <a:gd name="connsiteX104" fmla="*/ 15570 w 1350252"/>
              <a:gd name="connsiteY104" fmla="*/ 251200 h 1157374"/>
              <a:gd name="connsiteX105" fmla="*/ 16703 w 1350252"/>
              <a:gd name="connsiteY105" fmla="*/ 255095 h 1157374"/>
              <a:gd name="connsiteX106" fmla="*/ 16920 w 1350252"/>
              <a:gd name="connsiteY106" fmla="*/ 257013 h 1157374"/>
              <a:gd name="connsiteX107" fmla="*/ 16727 w 1350252"/>
              <a:gd name="connsiteY107" fmla="*/ 258833 h 1157374"/>
              <a:gd name="connsiteX108" fmla="*/ 15601 w 1350252"/>
              <a:gd name="connsiteY108" fmla="*/ 261044 h 1157374"/>
              <a:gd name="connsiteX109" fmla="*/ 13979 w 1350252"/>
              <a:gd name="connsiteY109" fmla="*/ 263420 h 1157374"/>
              <a:gd name="connsiteX110" fmla="*/ 12919 w 1350252"/>
              <a:gd name="connsiteY110" fmla="*/ 264857 h 1157374"/>
              <a:gd name="connsiteX111" fmla="*/ 11575 w 1350252"/>
              <a:gd name="connsiteY111" fmla="*/ 266956 h 1157374"/>
              <a:gd name="connsiteX112" fmla="*/ 10257 w 1350252"/>
              <a:gd name="connsiteY112" fmla="*/ 270820 h 1157374"/>
              <a:gd name="connsiteX113" fmla="*/ 9613 w 1350252"/>
              <a:gd name="connsiteY113" fmla="*/ 273525 h 1157374"/>
              <a:gd name="connsiteX114" fmla="*/ 8925 w 1350252"/>
              <a:gd name="connsiteY114" fmla="*/ 275622 h 1157374"/>
              <a:gd name="connsiteX115" fmla="*/ 8401 w 1350252"/>
              <a:gd name="connsiteY115" fmla="*/ 277611 h 1157374"/>
              <a:gd name="connsiteX116" fmla="*/ 8156 w 1350252"/>
              <a:gd name="connsiteY116" fmla="*/ 279321 h 1157374"/>
              <a:gd name="connsiteX117" fmla="*/ 7357 w 1350252"/>
              <a:gd name="connsiteY117" fmla="*/ 281584 h 1157374"/>
              <a:gd name="connsiteX118" fmla="*/ 6613 w 1350252"/>
              <a:gd name="connsiteY118" fmla="*/ 283738 h 1157374"/>
              <a:gd name="connsiteX119" fmla="*/ 5991 w 1350252"/>
              <a:gd name="connsiteY119" fmla="*/ 284953 h 1157374"/>
              <a:gd name="connsiteX120" fmla="*/ 5084 w 1350252"/>
              <a:gd name="connsiteY120" fmla="*/ 287162 h 1157374"/>
              <a:gd name="connsiteX121" fmla="*/ 4176 w 1350252"/>
              <a:gd name="connsiteY121" fmla="*/ 289206 h 1157374"/>
              <a:gd name="connsiteX122" fmla="*/ 3496 w 1350252"/>
              <a:gd name="connsiteY122" fmla="*/ 290862 h 1157374"/>
              <a:gd name="connsiteX123" fmla="*/ 2490 w 1350252"/>
              <a:gd name="connsiteY123" fmla="*/ 292188 h 1157374"/>
              <a:gd name="connsiteX124" fmla="*/ 1375 w 1350252"/>
              <a:gd name="connsiteY124" fmla="*/ 293681 h 1157374"/>
              <a:gd name="connsiteX125" fmla="*/ 474 w 1350252"/>
              <a:gd name="connsiteY125" fmla="*/ 295337 h 1157374"/>
              <a:gd name="connsiteX126" fmla="*/ 180 w 1350252"/>
              <a:gd name="connsiteY126" fmla="*/ 296717 h 1157374"/>
              <a:gd name="connsiteX127" fmla="*/ 206 w 1350252"/>
              <a:gd name="connsiteY127" fmla="*/ 298537 h 1157374"/>
              <a:gd name="connsiteX128" fmla="*/ 828 w 1350252"/>
              <a:gd name="connsiteY128" fmla="*/ 300632 h 1157374"/>
              <a:gd name="connsiteX129" fmla="*/ 1671 w 1350252"/>
              <a:gd name="connsiteY129" fmla="*/ 302615 h 1157374"/>
              <a:gd name="connsiteX130" fmla="*/ 2577 w 1350252"/>
              <a:gd name="connsiteY130" fmla="*/ 303992 h 1157374"/>
              <a:gd name="connsiteX131" fmla="*/ 3696 w 1350252"/>
              <a:gd name="connsiteY131" fmla="*/ 305810 h 1157374"/>
              <a:gd name="connsiteX132" fmla="*/ 4330 w 1350252"/>
              <a:gd name="connsiteY132" fmla="*/ 307187 h 1157374"/>
              <a:gd name="connsiteX133" fmla="*/ 5754 w 1350252"/>
              <a:gd name="connsiteY133" fmla="*/ 310382 h 1157374"/>
              <a:gd name="connsiteX134" fmla="*/ 7077 w 1350252"/>
              <a:gd name="connsiteY134" fmla="*/ 313028 h 1157374"/>
              <a:gd name="connsiteX135" fmla="*/ 8616 w 1350252"/>
              <a:gd name="connsiteY135" fmla="*/ 315946 h 1157374"/>
              <a:gd name="connsiteX136" fmla="*/ 9518 w 1350252"/>
              <a:gd name="connsiteY136" fmla="*/ 317544 h 1157374"/>
              <a:gd name="connsiteX137" fmla="*/ 10733 w 1350252"/>
              <a:gd name="connsiteY137" fmla="*/ 320188 h 1157374"/>
              <a:gd name="connsiteX138" fmla="*/ 12219 w 1350252"/>
              <a:gd name="connsiteY138" fmla="*/ 322943 h 1157374"/>
              <a:gd name="connsiteX139" fmla="*/ 13745 w 1350252"/>
              <a:gd name="connsiteY139" fmla="*/ 326580 h 1157374"/>
              <a:gd name="connsiteX140" fmla="*/ 15285 w 1350252"/>
              <a:gd name="connsiteY140" fmla="*/ 329389 h 1157374"/>
              <a:gd name="connsiteX141" fmla="*/ 16669 w 1350252"/>
              <a:gd name="connsiteY141" fmla="*/ 331701 h 1157374"/>
              <a:gd name="connsiteX142" fmla="*/ 17725 w 1350252"/>
              <a:gd name="connsiteY142" fmla="*/ 333961 h 1157374"/>
              <a:gd name="connsiteX143" fmla="*/ 19319 w 1350252"/>
              <a:gd name="connsiteY143" fmla="*/ 336768 h 1157374"/>
              <a:gd name="connsiteX144" fmla="*/ 20210 w 1350252"/>
              <a:gd name="connsiteY144" fmla="*/ 339139 h 1157374"/>
              <a:gd name="connsiteX145" fmla="*/ 20734 w 1350252"/>
              <a:gd name="connsiteY145" fmla="*/ 340627 h 1157374"/>
              <a:gd name="connsiteX146" fmla="*/ 21152 w 1350252"/>
              <a:gd name="connsiteY146" fmla="*/ 341729 h 1157374"/>
              <a:gd name="connsiteX147" fmla="*/ 22035 w 1350252"/>
              <a:gd name="connsiteY147" fmla="*/ 343706 h 1157374"/>
              <a:gd name="connsiteX148" fmla="*/ 24702 w 1350252"/>
              <a:gd name="connsiteY148" fmla="*/ 346911 h 1157374"/>
              <a:gd name="connsiteX149" fmla="*/ 27300 w 1350252"/>
              <a:gd name="connsiteY149" fmla="*/ 349185 h 1157374"/>
              <a:gd name="connsiteX150" fmla="*/ 28607 w 1350252"/>
              <a:gd name="connsiteY150" fmla="*/ 351221 h 1157374"/>
              <a:gd name="connsiteX151" fmla="*/ 29929 w 1350252"/>
              <a:gd name="connsiteY151" fmla="*/ 351829 h 1157374"/>
              <a:gd name="connsiteX152" fmla="*/ 30335 w 1350252"/>
              <a:gd name="connsiteY152" fmla="*/ 352016 h 1157374"/>
              <a:gd name="connsiteX153" fmla="*/ 33501 w 1350252"/>
              <a:gd name="connsiteY153" fmla="*/ 356453 h 1157374"/>
              <a:gd name="connsiteX154" fmla="*/ 40872 w 1350252"/>
              <a:gd name="connsiteY154" fmla="*/ 362436 h 1157374"/>
              <a:gd name="connsiteX155" fmla="*/ 42283 w 1350252"/>
              <a:gd name="connsiteY155" fmla="*/ 363582 h 1157374"/>
              <a:gd name="connsiteX156" fmla="*/ 44757 w 1350252"/>
              <a:gd name="connsiteY156" fmla="*/ 365363 h 1157374"/>
              <a:gd name="connsiteX157" fmla="*/ 46725 w 1350252"/>
              <a:gd name="connsiteY157" fmla="*/ 366320 h 1157374"/>
              <a:gd name="connsiteX158" fmla="*/ 47505 w 1350252"/>
              <a:gd name="connsiteY158" fmla="*/ 366699 h 1157374"/>
              <a:gd name="connsiteX159" fmla="*/ 47904 w 1350252"/>
              <a:gd name="connsiteY159" fmla="*/ 366892 h 1157374"/>
              <a:gd name="connsiteX160" fmla="*/ 48477 w 1350252"/>
              <a:gd name="connsiteY160" fmla="*/ 369984 h 1157374"/>
              <a:gd name="connsiteX161" fmla="*/ 47960 w 1350252"/>
              <a:gd name="connsiteY161" fmla="*/ 376552 h 1157374"/>
              <a:gd name="connsiteX162" fmla="*/ 49234 w 1350252"/>
              <a:gd name="connsiteY162" fmla="*/ 383605 h 1157374"/>
              <a:gd name="connsiteX163" fmla="*/ 47690 w 1350252"/>
              <a:gd name="connsiteY163" fmla="*/ 387898 h 1157374"/>
              <a:gd name="connsiteX164" fmla="*/ 47537 w 1350252"/>
              <a:gd name="connsiteY164" fmla="*/ 388322 h 1157374"/>
              <a:gd name="connsiteX165" fmla="*/ 47000 w 1350252"/>
              <a:gd name="connsiteY165" fmla="*/ 391051 h 1157374"/>
              <a:gd name="connsiteX166" fmla="*/ 48346 w 1350252"/>
              <a:gd name="connsiteY166" fmla="*/ 400394 h 1157374"/>
              <a:gd name="connsiteX167" fmla="*/ 47059 w 1350252"/>
              <a:gd name="connsiteY167" fmla="*/ 400711 h 1157374"/>
              <a:gd name="connsiteX168" fmla="*/ 46755 w 1350252"/>
              <a:gd name="connsiteY168" fmla="*/ 401643 h 1157374"/>
              <a:gd name="connsiteX169" fmla="*/ 46943 w 1350252"/>
              <a:gd name="connsiteY169" fmla="*/ 402252 h 1157374"/>
              <a:gd name="connsiteX170" fmla="*/ 47192 w 1350252"/>
              <a:gd name="connsiteY170" fmla="*/ 403063 h 1157374"/>
              <a:gd name="connsiteX171" fmla="*/ 47998 w 1350252"/>
              <a:gd name="connsiteY171" fmla="*/ 403864 h 1157374"/>
              <a:gd name="connsiteX172" fmla="*/ 47721 w 1350252"/>
              <a:gd name="connsiteY172" fmla="*/ 409253 h 1157374"/>
              <a:gd name="connsiteX173" fmla="*/ 45563 w 1350252"/>
              <a:gd name="connsiteY173" fmla="*/ 418927 h 1157374"/>
              <a:gd name="connsiteX174" fmla="*/ 46526 w 1350252"/>
              <a:gd name="connsiteY174" fmla="*/ 419383 h 1157374"/>
              <a:gd name="connsiteX175" fmla="*/ 48052 w 1350252"/>
              <a:gd name="connsiteY175" fmla="*/ 419599 h 1157374"/>
              <a:gd name="connsiteX176" fmla="*/ 49527 w 1350252"/>
              <a:gd name="connsiteY176" fmla="*/ 419595 h 1157374"/>
              <a:gd name="connsiteX177" fmla="*/ 50946 w 1350252"/>
              <a:gd name="connsiteY177" fmla="*/ 419592 h 1157374"/>
              <a:gd name="connsiteX178" fmla="*/ 53789 w 1350252"/>
              <a:gd name="connsiteY178" fmla="*/ 419419 h 1157374"/>
              <a:gd name="connsiteX179" fmla="*/ 56196 w 1350252"/>
              <a:gd name="connsiteY179" fmla="*/ 419191 h 1157374"/>
              <a:gd name="connsiteX180" fmla="*/ 59149 w 1350252"/>
              <a:gd name="connsiteY180" fmla="*/ 418909 h 1157374"/>
              <a:gd name="connsiteX181" fmla="*/ 61180 w 1350252"/>
              <a:gd name="connsiteY181" fmla="*/ 418351 h 1157374"/>
              <a:gd name="connsiteX182" fmla="*/ 62769 w 1350252"/>
              <a:gd name="connsiteY182" fmla="*/ 418016 h 1157374"/>
              <a:gd name="connsiteX183" fmla="*/ 64470 w 1350252"/>
              <a:gd name="connsiteY183" fmla="*/ 417516 h 1157374"/>
              <a:gd name="connsiteX184" fmla="*/ 66282 w 1350252"/>
              <a:gd name="connsiteY184" fmla="*/ 416958 h 1157374"/>
              <a:gd name="connsiteX185" fmla="*/ 67436 w 1350252"/>
              <a:gd name="connsiteY185" fmla="*/ 416459 h 1157374"/>
              <a:gd name="connsiteX186" fmla="*/ 67935 w 1350252"/>
              <a:gd name="connsiteY186" fmla="*/ 416072 h 1157374"/>
              <a:gd name="connsiteX187" fmla="*/ 68988 w 1350252"/>
              <a:gd name="connsiteY187" fmla="*/ 415127 h 1157374"/>
              <a:gd name="connsiteX188" fmla="*/ 68834 w 1350252"/>
              <a:gd name="connsiteY188" fmla="*/ 412664 h 1157374"/>
              <a:gd name="connsiteX189" fmla="*/ 68716 w 1350252"/>
              <a:gd name="connsiteY189" fmla="*/ 410793 h 1157374"/>
              <a:gd name="connsiteX190" fmla="*/ 65650 w 1350252"/>
              <a:gd name="connsiteY190" fmla="*/ 404860 h 1157374"/>
              <a:gd name="connsiteX191" fmla="*/ 64857 w 1350252"/>
              <a:gd name="connsiteY191" fmla="*/ 403324 h 1157374"/>
              <a:gd name="connsiteX192" fmla="*/ 64282 w 1350252"/>
              <a:gd name="connsiteY192" fmla="*/ 399550 h 1157374"/>
              <a:gd name="connsiteX193" fmla="*/ 64336 w 1350252"/>
              <a:gd name="connsiteY193" fmla="*/ 398232 h 1157374"/>
              <a:gd name="connsiteX194" fmla="*/ 64390 w 1350252"/>
              <a:gd name="connsiteY194" fmla="*/ 396887 h 1157374"/>
              <a:gd name="connsiteX195" fmla="*/ 64972 w 1350252"/>
              <a:gd name="connsiteY195" fmla="*/ 394390 h 1157374"/>
              <a:gd name="connsiteX196" fmla="*/ 66058 w 1350252"/>
              <a:gd name="connsiteY196" fmla="*/ 389727 h 1157374"/>
              <a:gd name="connsiteX197" fmla="*/ 66311 w 1350252"/>
              <a:gd name="connsiteY197" fmla="*/ 388638 h 1157374"/>
              <a:gd name="connsiteX198" fmla="*/ 66623 w 1350252"/>
              <a:gd name="connsiteY198" fmla="*/ 387898 h 1157374"/>
              <a:gd name="connsiteX199" fmla="*/ 67828 w 1350252"/>
              <a:gd name="connsiteY199" fmla="*/ 385037 h 1157374"/>
              <a:gd name="connsiteX200" fmla="*/ 67856 w 1350252"/>
              <a:gd name="connsiteY200" fmla="*/ 384244 h 1157374"/>
              <a:gd name="connsiteX201" fmla="*/ 67882 w 1350252"/>
              <a:gd name="connsiteY201" fmla="*/ 383489 h 1157374"/>
              <a:gd name="connsiteX202" fmla="*/ 67292 w 1350252"/>
              <a:gd name="connsiteY202" fmla="*/ 381742 h 1157374"/>
              <a:gd name="connsiteX203" fmla="*/ 66504 w 1350252"/>
              <a:gd name="connsiteY203" fmla="*/ 379409 h 1157374"/>
              <a:gd name="connsiteX204" fmla="*/ 66563 w 1350252"/>
              <a:gd name="connsiteY204" fmla="*/ 378588 h 1157374"/>
              <a:gd name="connsiteX205" fmla="*/ 66618 w 1350252"/>
              <a:gd name="connsiteY205" fmla="*/ 377798 h 1157374"/>
              <a:gd name="connsiteX206" fmla="*/ 67889 w 1350252"/>
              <a:gd name="connsiteY206" fmla="*/ 373951 h 1157374"/>
              <a:gd name="connsiteX207" fmla="*/ 67194 w 1350252"/>
              <a:gd name="connsiteY207" fmla="*/ 370983 h 1157374"/>
              <a:gd name="connsiteX208" fmla="*/ 70883 w 1350252"/>
              <a:gd name="connsiteY208" fmla="*/ 370154 h 1157374"/>
              <a:gd name="connsiteX209" fmla="*/ 71954 w 1350252"/>
              <a:gd name="connsiteY209" fmla="*/ 369623 h 1157374"/>
              <a:gd name="connsiteX210" fmla="*/ 73031 w 1350252"/>
              <a:gd name="connsiteY210" fmla="*/ 369088 h 1157374"/>
              <a:gd name="connsiteX211" fmla="*/ 75113 w 1350252"/>
              <a:gd name="connsiteY211" fmla="*/ 367031 h 1157374"/>
              <a:gd name="connsiteX212" fmla="*/ 78743 w 1350252"/>
              <a:gd name="connsiteY212" fmla="*/ 366823 h 1157374"/>
              <a:gd name="connsiteX213" fmla="*/ 81099 w 1350252"/>
              <a:gd name="connsiteY213" fmla="*/ 367605 h 1157374"/>
              <a:gd name="connsiteX214" fmla="*/ 83271 w 1350252"/>
              <a:gd name="connsiteY214" fmla="*/ 368427 h 1157374"/>
              <a:gd name="connsiteX215" fmla="*/ 85385 w 1350252"/>
              <a:gd name="connsiteY215" fmla="*/ 369469 h 1157374"/>
              <a:gd name="connsiteX216" fmla="*/ 88537 w 1350252"/>
              <a:gd name="connsiteY216" fmla="*/ 370455 h 1157374"/>
              <a:gd name="connsiteX217" fmla="*/ 91484 w 1350252"/>
              <a:gd name="connsiteY217" fmla="*/ 370612 h 1157374"/>
              <a:gd name="connsiteX218" fmla="*/ 94759 w 1350252"/>
              <a:gd name="connsiteY218" fmla="*/ 370713 h 1157374"/>
              <a:gd name="connsiteX219" fmla="*/ 97982 w 1350252"/>
              <a:gd name="connsiteY219" fmla="*/ 370705 h 1157374"/>
              <a:gd name="connsiteX220" fmla="*/ 101640 w 1350252"/>
              <a:gd name="connsiteY220" fmla="*/ 370806 h 1157374"/>
              <a:gd name="connsiteX221" fmla="*/ 104972 w 1350252"/>
              <a:gd name="connsiteY221" fmla="*/ 370797 h 1157374"/>
              <a:gd name="connsiteX222" fmla="*/ 111941 w 1350252"/>
              <a:gd name="connsiteY222" fmla="*/ 370524 h 1157374"/>
              <a:gd name="connsiteX223" fmla="*/ 115970 w 1350252"/>
              <a:gd name="connsiteY223" fmla="*/ 375453 h 1157374"/>
              <a:gd name="connsiteX224" fmla="*/ 118490 w 1350252"/>
              <a:gd name="connsiteY224" fmla="*/ 376582 h 1157374"/>
              <a:gd name="connsiteX225" fmla="*/ 121153 w 1350252"/>
              <a:gd name="connsiteY225" fmla="*/ 377775 h 1157374"/>
              <a:gd name="connsiteX226" fmla="*/ 126351 w 1350252"/>
              <a:gd name="connsiteY226" fmla="*/ 382947 h 1157374"/>
              <a:gd name="connsiteX227" fmla="*/ 128451 w 1350252"/>
              <a:gd name="connsiteY227" fmla="*/ 384049 h 1157374"/>
              <a:gd name="connsiteX228" fmla="*/ 128693 w 1350252"/>
              <a:gd name="connsiteY228" fmla="*/ 384093 h 1157374"/>
              <a:gd name="connsiteX229" fmla="*/ 130114 w 1350252"/>
              <a:gd name="connsiteY229" fmla="*/ 384349 h 1157374"/>
              <a:gd name="connsiteX230" fmla="*/ 132130 w 1350252"/>
              <a:gd name="connsiteY230" fmla="*/ 384159 h 1157374"/>
              <a:gd name="connsiteX231" fmla="*/ 133621 w 1350252"/>
              <a:gd name="connsiteY231" fmla="*/ 384018 h 1157374"/>
              <a:gd name="connsiteX232" fmla="*/ 135429 w 1350252"/>
              <a:gd name="connsiteY232" fmla="*/ 384895 h 1157374"/>
              <a:gd name="connsiteX233" fmla="*/ 138015 w 1350252"/>
              <a:gd name="connsiteY233" fmla="*/ 386146 h 1157374"/>
              <a:gd name="connsiteX234" fmla="*/ 138929 w 1350252"/>
              <a:gd name="connsiteY234" fmla="*/ 386589 h 1157374"/>
              <a:gd name="connsiteX235" fmla="*/ 140475 w 1350252"/>
              <a:gd name="connsiteY235" fmla="*/ 386739 h 1157374"/>
              <a:gd name="connsiteX236" fmla="*/ 141329 w 1350252"/>
              <a:gd name="connsiteY236" fmla="*/ 386823 h 1157374"/>
              <a:gd name="connsiteX237" fmla="*/ 145329 w 1350252"/>
              <a:gd name="connsiteY237" fmla="*/ 386489 h 1157374"/>
              <a:gd name="connsiteX238" fmla="*/ 147300 w 1350252"/>
              <a:gd name="connsiteY238" fmla="*/ 387014 h 1157374"/>
              <a:gd name="connsiteX239" fmla="*/ 148965 w 1350252"/>
              <a:gd name="connsiteY239" fmla="*/ 387459 h 1157374"/>
              <a:gd name="connsiteX240" fmla="*/ 152896 w 1350252"/>
              <a:gd name="connsiteY240" fmla="*/ 387251 h 1157374"/>
              <a:gd name="connsiteX241" fmla="*/ 154256 w 1350252"/>
              <a:gd name="connsiteY241" fmla="*/ 387181 h 1157374"/>
              <a:gd name="connsiteX242" fmla="*/ 156294 w 1350252"/>
              <a:gd name="connsiteY242" fmla="*/ 388158 h 1157374"/>
              <a:gd name="connsiteX243" fmla="*/ 166281 w 1350252"/>
              <a:gd name="connsiteY243" fmla="*/ 391198 h 1157374"/>
              <a:gd name="connsiteX244" fmla="*/ 167905 w 1350252"/>
              <a:gd name="connsiteY244" fmla="*/ 392083 h 1157374"/>
              <a:gd name="connsiteX245" fmla="*/ 169429 w 1350252"/>
              <a:gd name="connsiteY245" fmla="*/ 392913 h 1157374"/>
              <a:gd name="connsiteX246" fmla="*/ 169999 w 1350252"/>
              <a:gd name="connsiteY246" fmla="*/ 393043 h 1157374"/>
              <a:gd name="connsiteX247" fmla="*/ 171832 w 1350252"/>
              <a:gd name="connsiteY247" fmla="*/ 393456 h 1157374"/>
              <a:gd name="connsiteX248" fmla="*/ 174671 w 1350252"/>
              <a:gd name="connsiteY248" fmla="*/ 395050 h 1157374"/>
              <a:gd name="connsiteX249" fmla="*/ 177750 w 1350252"/>
              <a:gd name="connsiteY249" fmla="*/ 395343 h 1157374"/>
              <a:gd name="connsiteX250" fmla="*/ 179544 w 1350252"/>
              <a:gd name="connsiteY250" fmla="*/ 397004 h 1157374"/>
              <a:gd name="connsiteX251" fmla="*/ 180407 w 1350252"/>
              <a:gd name="connsiteY251" fmla="*/ 397248 h 1157374"/>
              <a:gd name="connsiteX252" fmla="*/ 182539 w 1350252"/>
              <a:gd name="connsiteY252" fmla="*/ 399526 h 1157374"/>
              <a:gd name="connsiteX253" fmla="*/ 182945 w 1350252"/>
              <a:gd name="connsiteY253" fmla="*/ 399957 h 1157374"/>
              <a:gd name="connsiteX254" fmla="*/ 183901 w 1350252"/>
              <a:gd name="connsiteY254" fmla="*/ 400572 h 1157374"/>
              <a:gd name="connsiteX255" fmla="*/ 184859 w 1350252"/>
              <a:gd name="connsiteY255" fmla="*/ 401185 h 1157374"/>
              <a:gd name="connsiteX256" fmla="*/ 185937 w 1350252"/>
              <a:gd name="connsiteY256" fmla="*/ 401504 h 1157374"/>
              <a:gd name="connsiteX257" fmla="*/ 189174 w 1350252"/>
              <a:gd name="connsiteY257" fmla="*/ 402461 h 1157374"/>
              <a:gd name="connsiteX258" fmla="*/ 192999 w 1350252"/>
              <a:gd name="connsiteY258" fmla="*/ 404174 h 1157374"/>
              <a:gd name="connsiteX259" fmla="*/ 195100 w 1350252"/>
              <a:gd name="connsiteY259" fmla="*/ 405834 h 1157374"/>
              <a:gd name="connsiteX260" fmla="*/ 196526 w 1350252"/>
              <a:gd name="connsiteY260" fmla="*/ 407993 h 1157374"/>
              <a:gd name="connsiteX261" fmla="*/ 195857 w 1350252"/>
              <a:gd name="connsiteY261" fmla="*/ 409422 h 1157374"/>
              <a:gd name="connsiteX262" fmla="*/ 191815 w 1350252"/>
              <a:gd name="connsiteY262" fmla="*/ 413346 h 1157374"/>
              <a:gd name="connsiteX263" fmla="*/ 191204 w 1350252"/>
              <a:gd name="connsiteY263" fmla="*/ 414363 h 1157374"/>
              <a:gd name="connsiteX264" fmla="*/ 189985 w 1350252"/>
              <a:gd name="connsiteY264" fmla="*/ 416391 h 1157374"/>
              <a:gd name="connsiteX265" fmla="*/ 189259 w 1350252"/>
              <a:gd name="connsiteY265" fmla="*/ 418747 h 1157374"/>
              <a:gd name="connsiteX266" fmla="*/ 189268 w 1350252"/>
              <a:gd name="connsiteY266" fmla="*/ 420604 h 1157374"/>
              <a:gd name="connsiteX267" fmla="*/ 189959 w 1350252"/>
              <a:gd name="connsiteY267" fmla="*/ 423325 h 1157374"/>
              <a:gd name="connsiteX268" fmla="*/ 189716 w 1350252"/>
              <a:gd name="connsiteY268" fmla="*/ 425470 h 1157374"/>
              <a:gd name="connsiteX269" fmla="*/ 189606 w 1350252"/>
              <a:gd name="connsiteY269" fmla="*/ 426424 h 1157374"/>
              <a:gd name="connsiteX270" fmla="*/ 189922 w 1350252"/>
              <a:gd name="connsiteY270" fmla="*/ 427784 h 1157374"/>
              <a:gd name="connsiteX271" fmla="*/ 194371 w 1350252"/>
              <a:gd name="connsiteY271" fmla="*/ 431537 h 1157374"/>
              <a:gd name="connsiteX272" fmla="*/ 195983 w 1350252"/>
              <a:gd name="connsiteY272" fmla="*/ 433693 h 1157374"/>
              <a:gd name="connsiteX273" fmla="*/ 196992 w 1350252"/>
              <a:gd name="connsiteY273" fmla="*/ 436589 h 1157374"/>
              <a:gd name="connsiteX274" fmla="*/ 197857 w 1350252"/>
              <a:gd name="connsiteY274" fmla="*/ 439070 h 1157374"/>
              <a:gd name="connsiteX275" fmla="*/ 200614 w 1350252"/>
              <a:gd name="connsiteY275" fmla="*/ 442093 h 1157374"/>
              <a:gd name="connsiteX276" fmla="*/ 203364 w 1350252"/>
              <a:gd name="connsiteY276" fmla="*/ 445108 h 1157374"/>
              <a:gd name="connsiteX277" fmla="*/ 204612 w 1350252"/>
              <a:gd name="connsiteY277" fmla="*/ 447499 h 1157374"/>
              <a:gd name="connsiteX278" fmla="*/ 204738 w 1350252"/>
              <a:gd name="connsiteY278" fmla="*/ 448939 h 1157374"/>
              <a:gd name="connsiteX279" fmla="*/ 204329 w 1350252"/>
              <a:gd name="connsiteY279" fmla="*/ 450525 h 1157374"/>
              <a:gd name="connsiteX280" fmla="*/ 204195 w 1350252"/>
              <a:gd name="connsiteY280" fmla="*/ 451047 h 1157374"/>
              <a:gd name="connsiteX281" fmla="*/ 205316 w 1350252"/>
              <a:gd name="connsiteY281" fmla="*/ 453765 h 1157374"/>
              <a:gd name="connsiteX282" fmla="*/ 204590 w 1350252"/>
              <a:gd name="connsiteY282" fmla="*/ 456183 h 1157374"/>
              <a:gd name="connsiteX283" fmla="*/ 205563 w 1350252"/>
              <a:gd name="connsiteY283" fmla="*/ 457610 h 1157374"/>
              <a:gd name="connsiteX284" fmla="*/ 207071 w 1350252"/>
              <a:gd name="connsiteY284" fmla="*/ 459823 h 1157374"/>
              <a:gd name="connsiteX285" fmla="*/ 211522 w 1350252"/>
              <a:gd name="connsiteY285" fmla="*/ 463947 h 1157374"/>
              <a:gd name="connsiteX286" fmla="*/ 211996 w 1350252"/>
              <a:gd name="connsiteY286" fmla="*/ 464743 h 1157374"/>
              <a:gd name="connsiteX287" fmla="*/ 212328 w 1350252"/>
              <a:gd name="connsiteY287" fmla="*/ 465304 h 1157374"/>
              <a:gd name="connsiteX288" fmla="*/ 212413 w 1350252"/>
              <a:gd name="connsiteY288" fmla="*/ 465747 h 1157374"/>
              <a:gd name="connsiteX289" fmla="*/ 213087 w 1350252"/>
              <a:gd name="connsiteY289" fmla="*/ 469262 h 1157374"/>
              <a:gd name="connsiteX290" fmla="*/ 213646 w 1350252"/>
              <a:gd name="connsiteY290" fmla="*/ 470188 h 1157374"/>
              <a:gd name="connsiteX291" fmla="*/ 218651 w 1350252"/>
              <a:gd name="connsiteY291" fmla="*/ 474433 h 1157374"/>
              <a:gd name="connsiteX292" fmla="*/ 220461 w 1350252"/>
              <a:gd name="connsiteY292" fmla="*/ 476874 h 1157374"/>
              <a:gd name="connsiteX293" fmla="*/ 221439 w 1350252"/>
              <a:gd name="connsiteY293" fmla="*/ 478193 h 1157374"/>
              <a:gd name="connsiteX294" fmla="*/ 222209 w 1350252"/>
              <a:gd name="connsiteY294" fmla="*/ 481014 h 1157374"/>
              <a:gd name="connsiteX295" fmla="*/ 224259 w 1350252"/>
              <a:gd name="connsiteY295" fmla="*/ 488516 h 1157374"/>
              <a:gd name="connsiteX296" fmla="*/ 224459 w 1350252"/>
              <a:gd name="connsiteY296" fmla="*/ 490212 h 1157374"/>
              <a:gd name="connsiteX297" fmla="*/ 224709 w 1350252"/>
              <a:gd name="connsiteY297" fmla="*/ 492352 h 1157374"/>
              <a:gd name="connsiteX298" fmla="*/ 226308 w 1350252"/>
              <a:gd name="connsiteY298" fmla="*/ 495493 h 1157374"/>
              <a:gd name="connsiteX299" fmla="*/ 226367 w 1350252"/>
              <a:gd name="connsiteY299" fmla="*/ 496739 h 1157374"/>
              <a:gd name="connsiteX300" fmla="*/ 226346 w 1350252"/>
              <a:gd name="connsiteY300" fmla="*/ 498117 h 1157374"/>
              <a:gd name="connsiteX301" fmla="*/ 226702 w 1350252"/>
              <a:gd name="connsiteY301" fmla="*/ 499717 h 1157374"/>
              <a:gd name="connsiteX302" fmla="*/ 227062 w 1350252"/>
              <a:gd name="connsiteY302" fmla="*/ 501205 h 1157374"/>
              <a:gd name="connsiteX303" fmla="*/ 227541 w 1350252"/>
              <a:gd name="connsiteY303" fmla="*/ 501975 h 1157374"/>
              <a:gd name="connsiteX304" fmla="*/ 228244 w 1350252"/>
              <a:gd name="connsiteY304" fmla="*/ 502415 h 1157374"/>
              <a:gd name="connsiteX305" fmla="*/ 229377 w 1350252"/>
              <a:gd name="connsiteY305" fmla="*/ 503098 h 1157374"/>
              <a:gd name="connsiteX306" fmla="*/ 228586 w 1350252"/>
              <a:gd name="connsiteY306" fmla="*/ 504527 h 1157374"/>
              <a:gd name="connsiteX307" fmla="*/ 226014 w 1350252"/>
              <a:gd name="connsiteY307" fmla="*/ 507140 h 1157374"/>
              <a:gd name="connsiteX308" fmla="*/ 224449 w 1350252"/>
              <a:gd name="connsiteY308" fmla="*/ 507181 h 1157374"/>
              <a:gd name="connsiteX309" fmla="*/ 222999 w 1350252"/>
              <a:gd name="connsiteY309" fmla="*/ 507219 h 1157374"/>
              <a:gd name="connsiteX310" fmla="*/ 221774 w 1350252"/>
              <a:gd name="connsiteY310" fmla="*/ 507783 h 1157374"/>
              <a:gd name="connsiteX311" fmla="*/ 221601 w 1350252"/>
              <a:gd name="connsiteY311" fmla="*/ 509951 h 1157374"/>
              <a:gd name="connsiteX312" fmla="*/ 220672 w 1350252"/>
              <a:gd name="connsiteY312" fmla="*/ 510777 h 1157374"/>
              <a:gd name="connsiteX313" fmla="*/ 220129 w 1350252"/>
              <a:gd name="connsiteY313" fmla="*/ 511257 h 1157374"/>
              <a:gd name="connsiteX314" fmla="*/ 219375 w 1350252"/>
              <a:gd name="connsiteY314" fmla="*/ 514189 h 1157374"/>
              <a:gd name="connsiteX315" fmla="*/ 217537 w 1350252"/>
              <a:gd name="connsiteY315" fmla="*/ 516192 h 1157374"/>
              <a:gd name="connsiteX316" fmla="*/ 216004 w 1350252"/>
              <a:gd name="connsiteY316" fmla="*/ 517016 h 1157374"/>
              <a:gd name="connsiteX317" fmla="*/ 215492 w 1350252"/>
              <a:gd name="connsiteY317" fmla="*/ 517747 h 1157374"/>
              <a:gd name="connsiteX318" fmla="*/ 213899 w 1350252"/>
              <a:gd name="connsiteY318" fmla="*/ 520022 h 1157374"/>
              <a:gd name="connsiteX319" fmla="*/ 213409 w 1350252"/>
              <a:gd name="connsiteY319" fmla="*/ 519961 h 1157374"/>
              <a:gd name="connsiteX320" fmla="*/ 212414 w 1350252"/>
              <a:gd name="connsiteY320" fmla="*/ 517925 h 1157374"/>
              <a:gd name="connsiteX321" fmla="*/ 212264 w 1350252"/>
              <a:gd name="connsiteY321" fmla="*/ 517875 h 1157374"/>
              <a:gd name="connsiteX322" fmla="*/ 211674 w 1350252"/>
              <a:gd name="connsiteY322" fmla="*/ 517682 h 1157374"/>
              <a:gd name="connsiteX323" fmla="*/ 211152 w 1350252"/>
              <a:gd name="connsiteY323" fmla="*/ 518177 h 1157374"/>
              <a:gd name="connsiteX324" fmla="*/ 208314 w 1350252"/>
              <a:gd name="connsiteY324" fmla="*/ 520878 h 1157374"/>
              <a:gd name="connsiteX325" fmla="*/ 207841 w 1350252"/>
              <a:gd name="connsiteY325" fmla="*/ 521328 h 1157374"/>
              <a:gd name="connsiteX326" fmla="*/ 207416 w 1350252"/>
              <a:gd name="connsiteY326" fmla="*/ 521439 h 1157374"/>
              <a:gd name="connsiteX327" fmla="*/ 205604 w 1350252"/>
              <a:gd name="connsiteY327" fmla="*/ 521861 h 1157374"/>
              <a:gd name="connsiteX328" fmla="*/ 204415 w 1350252"/>
              <a:gd name="connsiteY328" fmla="*/ 522561 h 1157374"/>
              <a:gd name="connsiteX329" fmla="*/ 203632 w 1350252"/>
              <a:gd name="connsiteY329" fmla="*/ 522549 h 1157374"/>
              <a:gd name="connsiteX330" fmla="*/ 202401 w 1350252"/>
              <a:gd name="connsiteY330" fmla="*/ 520890 h 1157374"/>
              <a:gd name="connsiteX331" fmla="*/ 201541 w 1350252"/>
              <a:gd name="connsiteY331" fmla="*/ 520770 h 1157374"/>
              <a:gd name="connsiteX332" fmla="*/ 201369 w 1350252"/>
              <a:gd name="connsiteY332" fmla="*/ 520867 h 1157374"/>
              <a:gd name="connsiteX333" fmla="*/ 200313 w 1350252"/>
              <a:gd name="connsiteY333" fmla="*/ 521457 h 1157374"/>
              <a:gd name="connsiteX334" fmla="*/ 199703 w 1350252"/>
              <a:gd name="connsiteY334" fmla="*/ 522576 h 1157374"/>
              <a:gd name="connsiteX335" fmla="*/ 199906 w 1350252"/>
              <a:gd name="connsiteY335" fmla="*/ 525283 h 1157374"/>
              <a:gd name="connsiteX336" fmla="*/ 200035 w 1350252"/>
              <a:gd name="connsiteY336" fmla="*/ 527030 h 1157374"/>
              <a:gd name="connsiteX337" fmla="*/ 199633 w 1350252"/>
              <a:gd name="connsiteY337" fmla="*/ 527277 h 1157374"/>
              <a:gd name="connsiteX338" fmla="*/ 198809 w 1350252"/>
              <a:gd name="connsiteY338" fmla="*/ 527782 h 1157374"/>
              <a:gd name="connsiteX339" fmla="*/ 197087 w 1350252"/>
              <a:gd name="connsiteY339" fmla="*/ 529500 h 1157374"/>
              <a:gd name="connsiteX340" fmla="*/ 195319 w 1350252"/>
              <a:gd name="connsiteY340" fmla="*/ 531266 h 1157374"/>
              <a:gd name="connsiteX341" fmla="*/ 195064 w 1350252"/>
              <a:gd name="connsiteY341" fmla="*/ 532054 h 1157374"/>
              <a:gd name="connsiteX342" fmla="*/ 195018 w 1350252"/>
              <a:gd name="connsiteY342" fmla="*/ 532198 h 1157374"/>
              <a:gd name="connsiteX343" fmla="*/ 196310 w 1350252"/>
              <a:gd name="connsiteY343" fmla="*/ 533328 h 1157374"/>
              <a:gd name="connsiteX344" fmla="*/ 197057 w 1350252"/>
              <a:gd name="connsiteY344" fmla="*/ 533979 h 1157374"/>
              <a:gd name="connsiteX345" fmla="*/ 196815 w 1350252"/>
              <a:gd name="connsiteY345" fmla="*/ 534540 h 1157374"/>
              <a:gd name="connsiteX346" fmla="*/ 194850 w 1350252"/>
              <a:gd name="connsiteY346" fmla="*/ 536080 h 1157374"/>
              <a:gd name="connsiteX347" fmla="*/ 194659 w 1350252"/>
              <a:gd name="connsiteY347" fmla="*/ 536263 h 1157374"/>
              <a:gd name="connsiteX348" fmla="*/ 194247 w 1350252"/>
              <a:gd name="connsiteY348" fmla="*/ 537709 h 1157374"/>
              <a:gd name="connsiteX349" fmla="*/ 194788 w 1350252"/>
              <a:gd name="connsiteY349" fmla="*/ 540034 h 1157374"/>
              <a:gd name="connsiteX350" fmla="*/ 193427 w 1350252"/>
              <a:gd name="connsiteY350" fmla="*/ 540369 h 1157374"/>
              <a:gd name="connsiteX351" fmla="*/ 192355 w 1350252"/>
              <a:gd name="connsiteY351" fmla="*/ 540631 h 1157374"/>
              <a:gd name="connsiteX352" fmla="*/ 191011 w 1350252"/>
              <a:gd name="connsiteY352" fmla="*/ 541999 h 1157374"/>
              <a:gd name="connsiteX353" fmla="*/ 187881 w 1350252"/>
              <a:gd name="connsiteY353" fmla="*/ 543626 h 1157374"/>
              <a:gd name="connsiteX354" fmla="*/ 186166 w 1350252"/>
              <a:gd name="connsiteY354" fmla="*/ 545060 h 1157374"/>
              <a:gd name="connsiteX355" fmla="*/ 185373 w 1350252"/>
              <a:gd name="connsiteY355" fmla="*/ 546117 h 1157374"/>
              <a:gd name="connsiteX356" fmla="*/ 185484 w 1350252"/>
              <a:gd name="connsiteY356" fmla="*/ 547510 h 1157374"/>
              <a:gd name="connsiteX357" fmla="*/ 185080 w 1350252"/>
              <a:gd name="connsiteY357" fmla="*/ 548903 h 1157374"/>
              <a:gd name="connsiteX358" fmla="*/ 185252 w 1350252"/>
              <a:gd name="connsiteY358" fmla="*/ 549267 h 1157374"/>
              <a:gd name="connsiteX359" fmla="*/ 185576 w 1350252"/>
              <a:gd name="connsiteY359" fmla="*/ 549953 h 1157374"/>
              <a:gd name="connsiteX360" fmla="*/ 185548 w 1350252"/>
              <a:gd name="connsiteY360" fmla="*/ 550433 h 1157374"/>
              <a:gd name="connsiteX361" fmla="*/ 185522 w 1350252"/>
              <a:gd name="connsiteY361" fmla="*/ 550881 h 1157374"/>
              <a:gd name="connsiteX362" fmla="*/ 185276 w 1350252"/>
              <a:gd name="connsiteY362" fmla="*/ 551006 h 1157374"/>
              <a:gd name="connsiteX363" fmla="*/ 183679 w 1350252"/>
              <a:gd name="connsiteY363" fmla="*/ 551818 h 1157374"/>
              <a:gd name="connsiteX364" fmla="*/ 182737 w 1350252"/>
              <a:gd name="connsiteY364" fmla="*/ 552825 h 1157374"/>
              <a:gd name="connsiteX365" fmla="*/ 182395 w 1350252"/>
              <a:gd name="connsiteY365" fmla="*/ 553190 h 1157374"/>
              <a:gd name="connsiteX366" fmla="*/ 180113 w 1350252"/>
              <a:gd name="connsiteY366" fmla="*/ 552091 h 1157374"/>
              <a:gd name="connsiteX367" fmla="*/ 179133 w 1350252"/>
              <a:gd name="connsiteY367" fmla="*/ 552713 h 1157374"/>
              <a:gd name="connsiteX368" fmla="*/ 178607 w 1350252"/>
              <a:gd name="connsiteY368" fmla="*/ 555070 h 1157374"/>
              <a:gd name="connsiteX369" fmla="*/ 178245 w 1350252"/>
              <a:gd name="connsiteY369" fmla="*/ 556696 h 1157374"/>
              <a:gd name="connsiteX370" fmla="*/ 178831 w 1350252"/>
              <a:gd name="connsiteY370" fmla="*/ 559050 h 1157374"/>
              <a:gd name="connsiteX371" fmla="*/ 178553 w 1350252"/>
              <a:gd name="connsiteY371" fmla="*/ 560071 h 1157374"/>
              <a:gd name="connsiteX372" fmla="*/ 177892 w 1350252"/>
              <a:gd name="connsiteY372" fmla="*/ 562497 h 1157374"/>
              <a:gd name="connsiteX373" fmla="*/ 178345 w 1350252"/>
              <a:gd name="connsiteY373" fmla="*/ 562904 h 1157374"/>
              <a:gd name="connsiteX374" fmla="*/ 178768 w 1350252"/>
              <a:gd name="connsiteY374" fmla="*/ 563284 h 1157374"/>
              <a:gd name="connsiteX375" fmla="*/ 179808 w 1350252"/>
              <a:gd name="connsiteY375" fmla="*/ 564221 h 1157374"/>
              <a:gd name="connsiteX376" fmla="*/ 181313 w 1350252"/>
              <a:gd name="connsiteY376" fmla="*/ 569595 h 1157374"/>
              <a:gd name="connsiteX377" fmla="*/ 181764 w 1350252"/>
              <a:gd name="connsiteY377" fmla="*/ 570303 h 1157374"/>
              <a:gd name="connsiteX378" fmla="*/ 182927 w 1350252"/>
              <a:gd name="connsiteY378" fmla="*/ 572123 h 1157374"/>
              <a:gd name="connsiteX379" fmla="*/ 182212 w 1350252"/>
              <a:gd name="connsiteY379" fmla="*/ 576706 h 1157374"/>
              <a:gd name="connsiteX380" fmla="*/ 176149 w 1350252"/>
              <a:gd name="connsiteY380" fmla="*/ 581754 h 1157374"/>
              <a:gd name="connsiteX381" fmla="*/ 173310 w 1350252"/>
              <a:gd name="connsiteY381" fmla="*/ 583669 h 1157374"/>
              <a:gd name="connsiteX382" fmla="*/ 172166 w 1350252"/>
              <a:gd name="connsiteY382" fmla="*/ 584441 h 1157374"/>
              <a:gd name="connsiteX383" fmla="*/ 172033 w 1350252"/>
              <a:gd name="connsiteY383" fmla="*/ 585718 h 1157374"/>
              <a:gd name="connsiteX384" fmla="*/ 171783 w 1350252"/>
              <a:gd name="connsiteY384" fmla="*/ 588115 h 1157374"/>
              <a:gd name="connsiteX385" fmla="*/ 171612 w 1350252"/>
              <a:gd name="connsiteY385" fmla="*/ 588339 h 1157374"/>
              <a:gd name="connsiteX386" fmla="*/ 170233 w 1350252"/>
              <a:gd name="connsiteY386" fmla="*/ 590155 h 1157374"/>
              <a:gd name="connsiteX387" fmla="*/ 170372 w 1350252"/>
              <a:gd name="connsiteY387" fmla="*/ 590515 h 1157374"/>
              <a:gd name="connsiteX388" fmla="*/ 170774 w 1350252"/>
              <a:gd name="connsiteY388" fmla="*/ 591557 h 1157374"/>
              <a:gd name="connsiteX389" fmla="*/ 171039 w 1350252"/>
              <a:gd name="connsiteY389" fmla="*/ 592242 h 1157374"/>
              <a:gd name="connsiteX390" fmla="*/ 169424 w 1350252"/>
              <a:gd name="connsiteY390" fmla="*/ 593470 h 1157374"/>
              <a:gd name="connsiteX391" fmla="*/ 167674 w 1350252"/>
              <a:gd name="connsiteY391" fmla="*/ 594799 h 1157374"/>
              <a:gd name="connsiteX392" fmla="*/ 167507 w 1350252"/>
              <a:gd name="connsiteY392" fmla="*/ 598391 h 1157374"/>
              <a:gd name="connsiteX393" fmla="*/ 167022 w 1350252"/>
              <a:gd name="connsiteY393" fmla="*/ 599693 h 1157374"/>
              <a:gd name="connsiteX394" fmla="*/ 166647 w 1350252"/>
              <a:gd name="connsiteY394" fmla="*/ 599757 h 1157374"/>
              <a:gd name="connsiteX395" fmla="*/ 166284 w 1350252"/>
              <a:gd name="connsiteY395" fmla="*/ 599819 h 1157374"/>
              <a:gd name="connsiteX396" fmla="*/ 164739 w 1350252"/>
              <a:gd name="connsiteY396" fmla="*/ 598591 h 1157374"/>
              <a:gd name="connsiteX397" fmla="*/ 163882 w 1350252"/>
              <a:gd name="connsiteY397" fmla="*/ 598493 h 1157374"/>
              <a:gd name="connsiteX398" fmla="*/ 163514 w 1350252"/>
              <a:gd name="connsiteY398" fmla="*/ 598485 h 1157374"/>
              <a:gd name="connsiteX399" fmla="*/ 163200 w 1350252"/>
              <a:gd name="connsiteY399" fmla="*/ 598477 h 1157374"/>
              <a:gd name="connsiteX400" fmla="*/ 163039 w 1350252"/>
              <a:gd name="connsiteY400" fmla="*/ 598583 h 1157374"/>
              <a:gd name="connsiteX401" fmla="*/ 161179 w 1350252"/>
              <a:gd name="connsiteY401" fmla="*/ 599786 h 1157374"/>
              <a:gd name="connsiteX402" fmla="*/ 159827 w 1350252"/>
              <a:gd name="connsiteY402" fmla="*/ 599794 h 1157374"/>
              <a:gd name="connsiteX403" fmla="*/ 157360 w 1350252"/>
              <a:gd name="connsiteY403" fmla="*/ 598262 h 1157374"/>
              <a:gd name="connsiteX404" fmla="*/ 156292 w 1350252"/>
              <a:gd name="connsiteY404" fmla="*/ 598485 h 1157374"/>
              <a:gd name="connsiteX405" fmla="*/ 155821 w 1350252"/>
              <a:gd name="connsiteY405" fmla="*/ 598583 h 1157374"/>
              <a:gd name="connsiteX406" fmla="*/ 152896 w 1350252"/>
              <a:gd name="connsiteY406" fmla="*/ 600483 h 1157374"/>
              <a:gd name="connsiteX407" fmla="*/ 151594 w 1350252"/>
              <a:gd name="connsiteY407" fmla="*/ 601328 h 1157374"/>
              <a:gd name="connsiteX408" fmla="*/ 151599 w 1350252"/>
              <a:gd name="connsiteY408" fmla="*/ 601912 h 1157374"/>
              <a:gd name="connsiteX409" fmla="*/ 151603 w 1350252"/>
              <a:gd name="connsiteY409" fmla="*/ 602504 h 1157374"/>
              <a:gd name="connsiteX410" fmla="*/ 150814 w 1350252"/>
              <a:gd name="connsiteY410" fmla="*/ 602420 h 1157374"/>
              <a:gd name="connsiteX411" fmla="*/ 150496 w 1350252"/>
              <a:gd name="connsiteY411" fmla="*/ 602388 h 1157374"/>
              <a:gd name="connsiteX412" fmla="*/ 149393 w 1350252"/>
              <a:gd name="connsiteY412" fmla="*/ 603446 h 1157374"/>
              <a:gd name="connsiteX413" fmla="*/ 149227 w 1350252"/>
              <a:gd name="connsiteY413" fmla="*/ 603737 h 1157374"/>
              <a:gd name="connsiteX414" fmla="*/ 148658 w 1350252"/>
              <a:gd name="connsiteY414" fmla="*/ 604726 h 1157374"/>
              <a:gd name="connsiteX415" fmla="*/ 147078 w 1350252"/>
              <a:gd name="connsiteY415" fmla="*/ 607480 h 1157374"/>
              <a:gd name="connsiteX416" fmla="*/ 146099 w 1350252"/>
              <a:gd name="connsiteY416" fmla="*/ 608044 h 1157374"/>
              <a:gd name="connsiteX417" fmla="*/ 145987 w 1350252"/>
              <a:gd name="connsiteY417" fmla="*/ 607906 h 1157374"/>
              <a:gd name="connsiteX418" fmla="*/ 144367 w 1350252"/>
              <a:gd name="connsiteY418" fmla="*/ 605889 h 1157374"/>
              <a:gd name="connsiteX419" fmla="*/ 143836 w 1350252"/>
              <a:gd name="connsiteY419" fmla="*/ 606134 h 1157374"/>
              <a:gd name="connsiteX420" fmla="*/ 143692 w 1350252"/>
              <a:gd name="connsiteY420" fmla="*/ 606201 h 1157374"/>
              <a:gd name="connsiteX421" fmla="*/ 142163 w 1350252"/>
              <a:gd name="connsiteY421" fmla="*/ 608192 h 1157374"/>
              <a:gd name="connsiteX422" fmla="*/ 138538 w 1350252"/>
              <a:gd name="connsiteY422" fmla="*/ 608562 h 1157374"/>
              <a:gd name="connsiteX423" fmla="*/ 137676 w 1350252"/>
              <a:gd name="connsiteY423" fmla="*/ 608650 h 1157374"/>
              <a:gd name="connsiteX424" fmla="*/ 136527 w 1350252"/>
              <a:gd name="connsiteY424" fmla="*/ 611999 h 1157374"/>
              <a:gd name="connsiteX425" fmla="*/ 134934 w 1350252"/>
              <a:gd name="connsiteY425" fmla="*/ 612813 h 1157374"/>
              <a:gd name="connsiteX426" fmla="*/ 133547 w 1350252"/>
              <a:gd name="connsiteY426" fmla="*/ 612939 h 1157374"/>
              <a:gd name="connsiteX427" fmla="*/ 132784 w 1350252"/>
              <a:gd name="connsiteY427" fmla="*/ 613010 h 1157374"/>
              <a:gd name="connsiteX428" fmla="*/ 132478 w 1350252"/>
              <a:gd name="connsiteY428" fmla="*/ 613570 h 1157374"/>
              <a:gd name="connsiteX429" fmla="*/ 132797 w 1350252"/>
              <a:gd name="connsiteY429" fmla="*/ 615487 h 1157374"/>
              <a:gd name="connsiteX430" fmla="*/ 132357 w 1350252"/>
              <a:gd name="connsiteY430" fmla="*/ 616458 h 1157374"/>
              <a:gd name="connsiteX431" fmla="*/ 132066 w 1350252"/>
              <a:gd name="connsiteY431" fmla="*/ 617097 h 1157374"/>
              <a:gd name="connsiteX432" fmla="*/ 133368 w 1350252"/>
              <a:gd name="connsiteY432" fmla="*/ 618822 h 1157374"/>
              <a:gd name="connsiteX433" fmla="*/ 133686 w 1350252"/>
              <a:gd name="connsiteY433" fmla="*/ 620740 h 1157374"/>
              <a:gd name="connsiteX434" fmla="*/ 132907 w 1350252"/>
              <a:gd name="connsiteY434" fmla="*/ 621875 h 1157374"/>
              <a:gd name="connsiteX435" fmla="*/ 131899 w 1350252"/>
              <a:gd name="connsiteY435" fmla="*/ 623335 h 1157374"/>
              <a:gd name="connsiteX436" fmla="*/ 131651 w 1350252"/>
              <a:gd name="connsiteY436" fmla="*/ 623700 h 1157374"/>
              <a:gd name="connsiteX437" fmla="*/ 131553 w 1350252"/>
              <a:gd name="connsiteY437" fmla="*/ 623846 h 1157374"/>
              <a:gd name="connsiteX438" fmla="*/ 131353 w 1350252"/>
              <a:gd name="connsiteY438" fmla="*/ 624693 h 1157374"/>
              <a:gd name="connsiteX439" fmla="*/ 130827 w 1350252"/>
              <a:gd name="connsiteY439" fmla="*/ 626944 h 1157374"/>
              <a:gd name="connsiteX440" fmla="*/ 130367 w 1350252"/>
              <a:gd name="connsiteY440" fmla="*/ 627691 h 1157374"/>
              <a:gd name="connsiteX441" fmla="*/ 130099 w 1350252"/>
              <a:gd name="connsiteY441" fmla="*/ 628125 h 1157374"/>
              <a:gd name="connsiteX442" fmla="*/ 129142 w 1350252"/>
              <a:gd name="connsiteY442" fmla="*/ 631189 h 1157374"/>
              <a:gd name="connsiteX443" fmla="*/ 128027 w 1350252"/>
              <a:gd name="connsiteY443" fmla="*/ 631352 h 1157374"/>
              <a:gd name="connsiteX444" fmla="*/ 126407 w 1350252"/>
              <a:gd name="connsiteY444" fmla="*/ 627775 h 1157374"/>
              <a:gd name="connsiteX445" fmla="*/ 125965 w 1350252"/>
              <a:gd name="connsiteY445" fmla="*/ 627446 h 1157374"/>
              <a:gd name="connsiteX446" fmla="*/ 125419 w 1350252"/>
              <a:gd name="connsiteY446" fmla="*/ 627039 h 1157374"/>
              <a:gd name="connsiteX447" fmla="*/ 124069 w 1350252"/>
              <a:gd name="connsiteY447" fmla="*/ 627232 h 1157374"/>
              <a:gd name="connsiteX448" fmla="*/ 123693 w 1350252"/>
              <a:gd name="connsiteY448" fmla="*/ 628550 h 1157374"/>
              <a:gd name="connsiteX449" fmla="*/ 122801 w 1350252"/>
              <a:gd name="connsiteY449" fmla="*/ 631668 h 1157374"/>
              <a:gd name="connsiteX450" fmla="*/ 122185 w 1350252"/>
              <a:gd name="connsiteY450" fmla="*/ 632468 h 1157374"/>
              <a:gd name="connsiteX451" fmla="*/ 121775 w 1350252"/>
              <a:gd name="connsiteY451" fmla="*/ 632378 h 1157374"/>
              <a:gd name="connsiteX452" fmla="*/ 121591 w 1350252"/>
              <a:gd name="connsiteY452" fmla="*/ 632337 h 1157374"/>
              <a:gd name="connsiteX453" fmla="*/ 119220 w 1350252"/>
              <a:gd name="connsiteY453" fmla="*/ 628806 h 1157374"/>
              <a:gd name="connsiteX454" fmla="*/ 118333 w 1350252"/>
              <a:gd name="connsiteY454" fmla="*/ 628457 h 1157374"/>
              <a:gd name="connsiteX455" fmla="*/ 117298 w 1350252"/>
              <a:gd name="connsiteY455" fmla="*/ 628566 h 1157374"/>
              <a:gd name="connsiteX456" fmla="*/ 116205 w 1350252"/>
              <a:gd name="connsiteY456" fmla="*/ 628702 h 1157374"/>
              <a:gd name="connsiteX457" fmla="*/ 115228 w 1350252"/>
              <a:gd name="connsiteY457" fmla="*/ 629760 h 1157374"/>
              <a:gd name="connsiteX458" fmla="*/ 114981 w 1350252"/>
              <a:gd name="connsiteY458" fmla="*/ 631916 h 1157374"/>
              <a:gd name="connsiteX459" fmla="*/ 114904 w 1350252"/>
              <a:gd name="connsiteY459" fmla="*/ 632592 h 1157374"/>
              <a:gd name="connsiteX460" fmla="*/ 114874 w 1350252"/>
              <a:gd name="connsiteY460" fmla="*/ 632847 h 1157374"/>
              <a:gd name="connsiteX461" fmla="*/ 114758 w 1350252"/>
              <a:gd name="connsiteY461" fmla="*/ 633846 h 1157374"/>
              <a:gd name="connsiteX462" fmla="*/ 113535 w 1350252"/>
              <a:gd name="connsiteY462" fmla="*/ 634657 h 1157374"/>
              <a:gd name="connsiteX463" fmla="*/ 110644 w 1350252"/>
              <a:gd name="connsiteY463" fmla="*/ 634551 h 1157374"/>
              <a:gd name="connsiteX464" fmla="*/ 107582 w 1350252"/>
              <a:gd name="connsiteY464" fmla="*/ 636671 h 1157374"/>
              <a:gd name="connsiteX465" fmla="*/ 105189 w 1350252"/>
              <a:gd name="connsiteY465" fmla="*/ 637553 h 1157374"/>
              <a:gd name="connsiteX466" fmla="*/ 107035 w 1350252"/>
              <a:gd name="connsiteY466" fmla="*/ 641292 h 1157374"/>
              <a:gd name="connsiteX467" fmla="*/ 109065 w 1350252"/>
              <a:gd name="connsiteY467" fmla="*/ 645406 h 1157374"/>
              <a:gd name="connsiteX468" fmla="*/ 107892 w 1350252"/>
              <a:gd name="connsiteY468" fmla="*/ 645764 h 1157374"/>
              <a:gd name="connsiteX469" fmla="*/ 107039 w 1350252"/>
              <a:gd name="connsiteY469" fmla="*/ 645240 h 1157374"/>
              <a:gd name="connsiteX470" fmla="*/ 106599 w 1350252"/>
              <a:gd name="connsiteY470" fmla="*/ 644970 h 1157374"/>
              <a:gd name="connsiteX471" fmla="*/ 106399 w 1350252"/>
              <a:gd name="connsiteY471" fmla="*/ 645168 h 1157374"/>
              <a:gd name="connsiteX472" fmla="*/ 106224 w 1350252"/>
              <a:gd name="connsiteY472" fmla="*/ 645341 h 1157374"/>
              <a:gd name="connsiteX473" fmla="*/ 105788 w 1350252"/>
              <a:gd name="connsiteY473" fmla="*/ 645781 h 1157374"/>
              <a:gd name="connsiteX474" fmla="*/ 105675 w 1350252"/>
              <a:gd name="connsiteY474" fmla="*/ 646654 h 1157374"/>
              <a:gd name="connsiteX475" fmla="*/ 105613 w 1350252"/>
              <a:gd name="connsiteY475" fmla="*/ 647141 h 1157374"/>
              <a:gd name="connsiteX476" fmla="*/ 106359 w 1350252"/>
              <a:gd name="connsiteY476" fmla="*/ 648744 h 1157374"/>
              <a:gd name="connsiteX477" fmla="*/ 108641 w 1350252"/>
              <a:gd name="connsiteY477" fmla="*/ 650030 h 1157374"/>
              <a:gd name="connsiteX478" fmla="*/ 112384 w 1350252"/>
              <a:gd name="connsiteY478" fmla="*/ 649452 h 1157374"/>
              <a:gd name="connsiteX479" fmla="*/ 116235 w 1350252"/>
              <a:gd name="connsiteY479" fmla="*/ 656170 h 1157374"/>
              <a:gd name="connsiteX480" fmla="*/ 116395 w 1350252"/>
              <a:gd name="connsiteY480" fmla="*/ 656282 h 1157374"/>
              <a:gd name="connsiteX481" fmla="*/ 116853 w 1350252"/>
              <a:gd name="connsiteY481" fmla="*/ 656602 h 1157374"/>
              <a:gd name="connsiteX482" fmla="*/ 121067 w 1350252"/>
              <a:gd name="connsiteY482" fmla="*/ 657447 h 1157374"/>
              <a:gd name="connsiteX483" fmla="*/ 123437 w 1350252"/>
              <a:gd name="connsiteY483" fmla="*/ 657923 h 1157374"/>
              <a:gd name="connsiteX484" fmla="*/ 125154 w 1350252"/>
              <a:gd name="connsiteY484" fmla="*/ 657171 h 1157374"/>
              <a:gd name="connsiteX485" fmla="*/ 127061 w 1350252"/>
              <a:gd name="connsiteY485" fmla="*/ 657344 h 1157374"/>
              <a:gd name="connsiteX486" fmla="*/ 127579 w 1350252"/>
              <a:gd name="connsiteY486" fmla="*/ 657040 h 1157374"/>
              <a:gd name="connsiteX487" fmla="*/ 128655 w 1350252"/>
              <a:gd name="connsiteY487" fmla="*/ 656407 h 1157374"/>
              <a:gd name="connsiteX488" fmla="*/ 129471 w 1350252"/>
              <a:gd name="connsiteY488" fmla="*/ 656278 h 1157374"/>
              <a:gd name="connsiteX489" fmla="*/ 130681 w 1350252"/>
              <a:gd name="connsiteY489" fmla="*/ 656085 h 1157374"/>
              <a:gd name="connsiteX490" fmla="*/ 130719 w 1350252"/>
              <a:gd name="connsiteY490" fmla="*/ 655559 h 1157374"/>
              <a:gd name="connsiteX491" fmla="*/ 130738 w 1350252"/>
              <a:gd name="connsiteY491" fmla="*/ 655284 h 1157374"/>
              <a:gd name="connsiteX492" fmla="*/ 130854 w 1350252"/>
              <a:gd name="connsiteY492" fmla="*/ 653611 h 1157374"/>
              <a:gd name="connsiteX493" fmla="*/ 132077 w 1350252"/>
              <a:gd name="connsiteY493" fmla="*/ 652862 h 1157374"/>
              <a:gd name="connsiteX494" fmla="*/ 134599 w 1350252"/>
              <a:gd name="connsiteY494" fmla="*/ 653031 h 1157374"/>
              <a:gd name="connsiteX495" fmla="*/ 137316 w 1350252"/>
              <a:gd name="connsiteY495" fmla="*/ 654996 h 1157374"/>
              <a:gd name="connsiteX496" fmla="*/ 138669 w 1350252"/>
              <a:gd name="connsiteY496" fmla="*/ 655175 h 1157374"/>
              <a:gd name="connsiteX497" fmla="*/ 140631 w 1350252"/>
              <a:gd name="connsiteY497" fmla="*/ 654172 h 1157374"/>
              <a:gd name="connsiteX498" fmla="*/ 141229 w 1350252"/>
              <a:gd name="connsiteY498" fmla="*/ 654182 h 1157374"/>
              <a:gd name="connsiteX499" fmla="*/ 143090 w 1350252"/>
              <a:gd name="connsiteY499" fmla="*/ 654218 h 1157374"/>
              <a:gd name="connsiteX500" fmla="*/ 144745 w 1350252"/>
              <a:gd name="connsiteY500" fmla="*/ 653528 h 1157374"/>
              <a:gd name="connsiteX501" fmla="*/ 146774 w 1350252"/>
              <a:gd name="connsiteY501" fmla="*/ 653392 h 1157374"/>
              <a:gd name="connsiteX502" fmla="*/ 149604 w 1350252"/>
              <a:gd name="connsiteY502" fmla="*/ 653500 h 1157374"/>
              <a:gd name="connsiteX503" fmla="*/ 150729 w 1350252"/>
              <a:gd name="connsiteY503" fmla="*/ 653137 h 1157374"/>
              <a:gd name="connsiteX504" fmla="*/ 151751 w 1350252"/>
              <a:gd name="connsiteY504" fmla="*/ 652809 h 1157374"/>
              <a:gd name="connsiteX505" fmla="*/ 152791 w 1350252"/>
              <a:gd name="connsiteY505" fmla="*/ 651782 h 1157374"/>
              <a:gd name="connsiteX506" fmla="*/ 152896 w 1350252"/>
              <a:gd name="connsiteY506" fmla="*/ 651679 h 1157374"/>
              <a:gd name="connsiteX507" fmla="*/ 153584 w 1350252"/>
              <a:gd name="connsiteY507" fmla="*/ 651002 h 1157374"/>
              <a:gd name="connsiteX508" fmla="*/ 154863 w 1350252"/>
              <a:gd name="connsiteY508" fmla="*/ 648889 h 1157374"/>
              <a:gd name="connsiteX509" fmla="*/ 155535 w 1350252"/>
              <a:gd name="connsiteY509" fmla="*/ 646324 h 1157374"/>
              <a:gd name="connsiteX510" fmla="*/ 155950 w 1350252"/>
              <a:gd name="connsiteY510" fmla="*/ 644739 h 1157374"/>
              <a:gd name="connsiteX511" fmla="*/ 156801 w 1350252"/>
              <a:gd name="connsiteY511" fmla="*/ 643125 h 1157374"/>
              <a:gd name="connsiteX512" fmla="*/ 157254 w 1350252"/>
              <a:gd name="connsiteY512" fmla="*/ 642775 h 1157374"/>
              <a:gd name="connsiteX513" fmla="*/ 158331 w 1350252"/>
              <a:gd name="connsiteY513" fmla="*/ 641940 h 1157374"/>
              <a:gd name="connsiteX514" fmla="*/ 159155 w 1350252"/>
              <a:gd name="connsiteY514" fmla="*/ 641897 h 1157374"/>
              <a:gd name="connsiteX515" fmla="*/ 159623 w 1350252"/>
              <a:gd name="connsiteY515" fmla="*/ 641873 h 1157374"/>
              <a:gd name="connsiteX516" fmla="*/ 163500 w 1350252"/>
              <a:gd name="connsiteY516" fmla="*/ 642903 h 1157374"/>
              <a:gd name="connsiteX517" fmla="*/ 165859 w 1350252"/>
              <a:gd name="connsiteY517" fmla="*/ 642282 h 1157374"/>
              <a:gd name="connsiteX518" fmla="*/ 166386 w 1350252"/>
              <a:gd name="connsiteY518" fmla="*/ 642143 h 1157374"/>
              <a:gd name="connsiteX519" fmla="*/ 171093 w 1350252"/>
              <a:gd name="connsiteY519" fmla="*/ 637041 h 1157374"/>
              <a:gd name="connsiteX520" fmla="*/ 172033 w 1350252"/>
              <a:gd name="connsiteY520" fmla="*/ 636547 h 1157374"/>
              <a:gd name="connsiteX521" fmla="*/ 172993 w 1350252"/>
              <a:gd name="connsiteY521" fmla="*/ 636042 h 1157374"/>
              <a:gd name="connsiteX522" fmla="*/ 175333 w 1350252"/>
              <a:gd name="connsiteY522" fmla="*/ 636276 h 1157374"/>
              <a:gd name="connsiteX523" fmla="*/ 177362 w 1350252"/>
              <a:gd name="connsiteY523" fmla="*/ 637254 h 1157374"/>
              <a:gd name="connsiteX524" fmla="*/ 178211 w 1350252"/>
              <a:gd name="connsiteY524" fmla="*/ 640874 h 1157374"/>
              <a:gd name="connsiteX525" fmla="*/ 178245 w 1350252"/>
              <a:gd name="connsiteY525" fmla="*/ 641021 h 1157374"/>
              <a:gd name="connsiteX526" fmla="*/ 177267 w 1350252"/>
              <a:gd name="connsiteY526" fmla="*/ 642205 h 1157374"/>
              <a:gd name="connsiteX527" fmla="*/ 175796 w 1350252"/>
              <a:gd name="connsiteY527" fmla="*/ 642771 h 1157374"/>
              <a:gd name="connsiteX528" fmla="*/ 175305 w 1350252"/>
              <a:gd name="connsiteY528" fmla="*/ 643245 h 1157374"/>
              <a:gd name="connsiteX529" fmla="*/ 174511 w 1350252"/>
              <a:gd name="connsiteY529" fmla="*/ 644012 h 1157374"/>
              <a:gd name="connsiteX530" fmla="*/ 174368 w 1350252"/>
              <a:gd name="connsiteY530" fmla="*/ 643683 h 1157374"/>
              <a:gd name="connsiteX531" fmla="*/ 174138 w 1350252"/>
              <a:gd name="connsiteY531" fmla="*/ 643150 h 1157374"/>
              <a:gd name="connsiteX532" fmla="*/ 173533 w 1350252"/>
              <a:gd name="connsiteY532" fmla="*/ 643106 h 1157374"/>
              <a:gd name="connsiteX533" fmla="*/ 172537 w 1350252"/>
              <a:gd name="connsiteY533" fmla="*/ 643034 h 1157374"/>
              <a:gd name="connsiteX534" fmla="*/ 171943 w 1350252"/>
              <a:gd name="connsiteY534" fmla="*/ 643946 h 1157374"/>
              <a:gd name="connsiteX535" fmla="*/ 171813 w 1350252"/>
              <a:gd name="connsiteY535" fmla="*/ 645204 h 1157374"/>
              <a:gd name="connsiteX536" fmla="*/ 172501 w 1350252"/>
              <a:gd name="connsiteY536" fmla="*/ 646809 h 1157374"/>
              <a:gd name="connsiteX537" fmla="*/ 173832 w 1350252"/>
              <a:gd name="connsiteY537" fmla="*/ 647933 h 1157374"/>
              <a:gd name="connsiteX538" fmla="*/ 174103 w 1350252"/>
              <a:gd name="connsiteY538" fmla="*/ 648161 h 1157374"/>
              <a:gd name="connsiteX539" fmla="*/ 176195 w 1350252"/>
              <a:gd name="connsiteY539" fmla="*/ 648706 h 1157374"/>
              <a:gd name="connsiteX540" fmla="*/ 184500 w 1350252"/>
              <a:gd name="connsiteY540" fmla="*/ 649463 h 1157374"/>
              <a:gd name="connsiteX541" fmla="*/ 186846 w 1350252"/>
              <a:gd name="connsiteY541" fmla="*/ 649152 h 1157374"/>
              <a:gd name="connsiteX542" fmla="*/ 187984 w 1350252"/>
              <a:gd name="connsiteY542" fmla="*/ 649628 h 1157374"/>
              <a:gd name="connsiteX543" fmla="*/ 188731 w 1350252"/>
              <a:gd name="connsiteY543" fmla="*/ 649947 h 1157374"/>
              <a:gd name="connsiteX544" fmla="*/ 190283 w 1350252"/>
              <a:gd name="connsiteY544" fmla="*/ 650606 h 1157374"/>
              <a:gd name="connsiteX545" fmla="*/ 191760 w 1350252"/>
              <a:gd name="connsiteY545" fmla="*/ 650660 h 1157374"/>
              <a:gd name="connsiteX546" fmla="*/ 197038 w 1350252"/>
              <a:gd name="connsiteY546" fmla="*/ 648959 h 1157374"/>
              <a:gd name="connsiteX547" fmla="*/ 198027 w 1350252"/>
              <a:gd name="connsiteY547" fmla="*/ 648811 h 1157374"/>
              <a:gd name="connsiteX548" fmla="*/ 199618 w 1350252"/>
              <a:gd name="connsiteY548" fmla="*/ 648572 h 1157374"/>
              <a:gd name="connsiteX549" fmla="*/ 200336 w 1350252"/>
              <a:gd name="connsiteY549" fmla="*/ 648701 h 1157374"/>
              <a:gd name="connsiteX550" fmla="*/ 200974 w 1350252"/>
              <a:gd name="connsiteY550" fmla="*/ 648814 h 1157374"/>
              <a:gd name="connsiteX551" fmla="*/ 203745 w 1350252"/>
              <a:gd name="connsiteY551" fmla="*/ 650160 h 1157374"/>
              <a:gd name="connsiteX552" fmla="*/ 205161 w 1350252"/>
              <a:gd name="connsiteY552" fmla="*/ 650151 h 1157374"/>
              <a:gd name="connsiteX553" fmla="*/ 206508 w 1350252"/>
              <a:gd name="connsiteY553" fmla="*/ 649403 h 1157374"/>
              <a:gd name="connsiteX554" fmla="*/ 208750 w 1350252"/>
              <a:gd name="connsiteY554" fmla="*/ 646562 h 1157374"/>
              <a:gd name="connsiteX555" fmla="*/ 209012 w 1350252"/>
              <a:gd name="connsiteY555" fmla="*/ 646232 h 1157374"/>
              <a:gd name="connsiteX556" fmla="*/ 209249 w 1350252"/>
              <a:gd name="connsiteY556" fmla="*/ 644497 h 1157374"/>
              <a:gd name="connsiteX557" fmla="*/ 208961 w 1350252"/>
              <a:gd name="connsiteY557" fmla="*/ 642677 h 1157374"/>
              <a:gd name="connsiteX558" fmla="*/ 208614 w 1350252"/>
              <a:gd name="connsiteY558" fmla="*/ 640480 h 1157374"/>
              <a:gd name="connsiteX559" fmla="*/ 206405 w 1350252"/>
              <a:gd name="connsiteY559" fmla="*/ 636575 h 1157374"/>
              <a:gd name="connsiteX560" fmla="*/ 205400 w 1350252"/>
              <a:gd name="connsiteY560" fmla="*/ 634799 h 1157374"/>
              <a:gd name="connsiteX561" fmla="*/ 204705 w 1350252"/>
              <a:gd name="connsiteY561" fmla="*/ 633573 h 1157374"/>
              <a:gd name="connsiteX562" fmla="*/ 204015 w 1350252"/>
              <a:gd name="connsiteY562" fmla="*/ 630917 h 1157374"/>
              <a:gd name="connsiteX563" fmla="*/ 204679 w 1350252"/>
              <a:gd name="connsiteY563" fmla="*/ 628128 h 1157374"/>
              <a:gd name="connsiteX564" fmla="*/ 205712 w 1350252"/>
              <a:gd name="connsiteY564" fmla="*/ 626266 h 1157374"/>
              <a:gd name="connsiteX565" fmla="*/ 206142 w 1350252"/>
              <a:gd name="connsiteY565" fmla="*/ 625799 h 1157374"/>
              <a:gd name="connsiteX566" fmla="*/ 208526 w 1350252"/>
              <a:gd name="connsiteY566" fmla="*/ 623218 h 1157374"/>
              <a:gd name="connsiteX567" fmla="*/ 208752 w 1350252"/>
              <a:gd name="connsiteY567" fmla="*/ 623157 h 1157374"/>
              <a:gd name="connsiteX568" fmla="*/ 210428 w 1350252"/>
              <a:gd name="connsiteY568" fmla="*/ 622714 h 1157374"/>
              <a:gd name="connsiteX569" fmla="*/ 211144 w 1350252"/>
              <a:gd name="connsiteY569" fmla="*/ 621512 h 1157374"/>
              <a:gd name="connsiteX570" fmla="*/ 212119 w 1350252"/>
              <a:gd name="connsiteY570" fmla="*/ 619879 h 1157374"/>
              <a:gd name="connsiteX571" fmla="*/ 212158 w 1350252"/>
              <a:gd name="connsiteY571" fmla="*/ 617884 h 1157374"/>
              <a:gd name="connsiteX572" fmla="*/ 212387 w 1350252"/>
              <a:gd name="connsiteY572" fmla="*/ 617732 h 1157374"/>
              <a:gd name="connsiteX573" fmla="*/ 213291 w 1350252"/>
              <a:gd name="connsiteY573" fmla="*/ 617127 h 1157374"/>
              <a:gd name="connsiteX574" fmla="*/ 213374 w 1350252"/>
              <a:gd name="connsiteY574" fmla="*/ 616865 h 1157374"/>
              <a:gd name="connsiteX575" fmla="*/ 213471 w 1350252"/>
              <a:gd name="connsiteY575" fmla="*/ 616569 h 1157374"/>
              <a:gd name="connsiteX576" fmla="*/ 213263 w 1350252"/>
              <a:gd name="connsiteY576" fmla="*/ 615902 h 1157374"/>
              <a:gd name="connsiteX577" fmla="*/ 212972 w 1350252"/>
              <a:gd name="connsiteY577" fmla="*/ 614964 h 1157374"/>
              <a:gd name="connsiteX578" fmla="*/ 213994 w 1350252"/>
              <a:gd name="connsiteY578" fmla="*/ 610316 h 1157374"/>
              <a:gd name="connsiteX579" fmla="*/ 214848 w 1350252"/>
              <a:gd name="connsiteY579" fmla="*/ 609386 h 1157374"/>
              <a:gd name="connsiteX580" fmla="*/ 215457 w 1350252"/>
              <a:gd name="connsiteY580" fmla="*/ 609146 h 1157374"/>
              <a:gd name="connsiteX581" fmla="*/ 216432 w 1350252"/>
              <a:gd name="connsiteY581" fmla="*/ 608760 h 1157374"/>
              <a:gd name="connsiteX582" fmla="*/ 218757 w 1350252"/>
              <a:gd name="connsiteY582" fmla="*/ 608519 h 1157374"/>
              <a:gd name="connsiteX583" fmla="*/ 219334 w 1350252"/>
              <a:gd name="connsiteY583" fmla="*/ 608863 h 1157374"/>
              <a:gd name="connsiteX584" fmla="*/ 219544 w 1350252"/>
              <a:gd name="connsiteY584" fmla="*/ 609121 h 1157374"/>
              <a:gd name="connsiteX585" fmla="*/ 220386 w 1350252"/>
              <a:gd name="connsiteY585" fmla="*/ 610161 h 1157374"/>
              <a:gd name="connsiteX586" fmla="*/ 221027 w 1350252"/>
              <a:gd name="connsiteY586" fmla="*/ 612202 h 1157374"/>
              <a:gd name="connsiteX587" fmla="*/ 221198 w 1350252"/>
              <a:gd name="connsiteY587" fmla="*/ 612751 h 1157374"/>
              <a:gd name="connsiteX588" fmla="*/ 222191 w 1350252"/>
              <a:gd name="connsiteY588" fmla="*/ 614355 h 1157374"/>
              <a:gd name="connsiteX589" fmla="*/ 224289 w 1350252"/>
              <a:gd name="connsiteY589" fmla="*/ 615858 h 1157374"/>
              <a:gd name="connsiteX590" fmla="*/ 225276 w 1350252"/>
              <a:gd name="connsiteY590" fmla="*/ 616568 h 1157374"/>
              <a:gd name="connsiteX591" fmla="*/ 226383 w 1350252"/>
              <a:gd name="connsiteY591" fmla="*/ 616440 h 1157374"/>
              <a:gd name="connsiteX592" fmla="*/ 229340 w 1350252"/>
              <a:gd name="connsiteY592" fmla="*/ 613870 h 1157374"/>
              <a:gd name="connsiteX593" fmla="*/ 230545 w 1350252"/>
              <a:gd name="connsiteY593" fmla="*/ 612825 h 1157374"/>
              <a:gd name="connsiteX594" fmla="*/ 232325 w 1350252"/>
              <a:gd name="connsiteY594" fmla="*/ 612319 h 1157374"/>
              <a:gd name="connsiteX595" fmla="*/ 234911 w 1350252"/>
              <a:gd name="connsiteY595" fmla="*/ 612552 h 1157374"/>
              <a:gd name="connsiteX596" fmla="*/ 236665 w 1350252"/>
              <a:gd name="connsiteY596" fmla="*/ 613889 h 1157374"/>
              <a:gd name="connsiteX597" fmla="*/ 237877 w 1350252"/>
              <a:gd name="connsiteY597" fmla="*/ 615879 h 1157374"/>
              <a:gd name="connsiteX598" fmla="*/ 239607 w 1350252"/>
              <a:gd name="connsiteY598" fmla="*/ 617478 h 1157374"/>
              <a:gd name="connsiteX599" fmla="*/ 239906 w 1350252"/>
              <a:gd name="connsiteY599" fmla="*/ 617544 h 1157374"/>
              <a:gd name="connsiteX600" fmla="*/ 240714 w 1350252"/>
              <a:gd name="connsiteY600" fmla="*/ 617720 h 1157374"/>
              <a:gd name="connsiteX601" fmla="*/ 240995 w 1350252"/>
              <a:gd name="connsiteY601" fmla="*/ 617624 h 1157374"/>
              <a:gd name="connsiteX602" fmla="*/ 242025 w 1350252"/>
              <a:gd name="connsiteY602" fmla="*/ 617261 h 1157374"/>
              <a:gd name="connsiteX603" fmla="*/ 242264 w 1350252"/>
              <a:gd name="connsiteY603" fmla="*/ 617055 h 1157374"/>
              <a:gd name="connsiteX604" fmla="*/ 244210 w 1350252"/>
              <a:gd name="connsiteY604" fmla="*/ 615349 h 1157374"/>
              <a:gd name="connsiteX605" fmla="*/ 245508 w 1350252"/>
              <a:gd name="connsiteY605" fmla="*/ 617137 h 1157374"/>
              <a:gd name="connsiteX606" fmla="*/ 244765 w 1350252"/>
              <a:gd name="connsiteY606" fmla="*/ 619311 h 1157374"/>
              <a:gd name="connsiteX607" fmla="*/ 244512 w 1350252"/>
              <a:gd name="connsiteY607" fmla="*/ 620744 h 1157374"/>
              <a:gd name="connsiteX608" fmla="*/ 244193 w 1350252"/>
              <a:gd name="connsiteY608" fmla="*/ 621998 h 1157374"/>
              <a:gd name="connsiteX609" fmla="*/ 244007 w 1350252"/>
              <a:gd name="connsiteY609" fmla="*/ 623729 h 1157374"/>
              <a:gd name="connsiteX610" fmla="*/ 243621 w 1350252"/>
              <a:gd name="connsiteY610" fmla="*/ 626776 h 1157374"/>
              <a:gd name="connsiteX611" fmla="*/ 243379 w 1350252"/>
              <a:gd name="connsiteY611" fmla="*/ 628687 h 1157374"/>
              <a:gd name="connsiteX612" fmla="*/ 243300 w 1350252"/>
              <a:gd name="connsiteY612" fmla="*/ 630062 h 1157374"/>
              <a:gd name="connsiteX613" fmla="*/ 243461 w 1350252"/>
              <a:gd name="connsiteY613" fmla="*/ 631617 h 1157374"/>
              <a:gd name="connsiteX614" fmla="*/ 243693 w 1350252"/>
              <a:gd name="connsiteY614" fmla="*/ 633591 h 1157374"/>
              <a:gd name="connsiteX615" fmla="*/ 243791 w 1350252"/>
              <a:gd name="connsiteY615" fmla="*/ 634966 h 1157374"/>
              <a:gd name="connsiteX616" fmla="*/ 244012 w 1350252"/>
              <a:gd name="connsiteY616" fmla="*/ 636582 h 1157374"/>
              <a:gd name="connsiteX617" fmla="*/ 244244 w 1350252"/>
              <a:gd name="connsiteY617" fmla="*/ 638557 h 1157374"/>
              <a:gd name="connsiteX618" fmla="*/ 244720 w 1350252"/>
              <a:gd name="connsiteY618" fmla="*/ 640831 h 1157374"/>
              <a:gd name="connsiteX619" fmla="*/ 245362 w 1350252"/>
              <a:gd name="connsiteY619" fmla="*/ 642749 h 1157374"/>
              <a:gd name="connsiteX620" fmla="*/ 245936 w 1350252"/>
              <a:gd name="connsiteY620" fmla="*/ 644306 h 1157374"/>
              <a:gd name="connsiteX621" fmla="*/ 246388 w 1350252"/>
              <a:gd name="connsiteY621" fmla="*/ 645470 h 1157374"/>
              <a:gd name="connsiteX622" fmla="*/ 253849 w 1350252"/>
              <a:gd name="connsiteY622" fmla="*/ 650317 h 1157374"/>
              <a:gd name="connsiteX623" fmla="*/ 255458 w 1350252"/>
              <a:gd name="connsiteY623" fmla="*/ 652226 h 1157374"/>
              <a:gd name="connsiteX624" fmla="*/ 257184 w 1350252"/>
              <a:gd name="connsiteY624" fmla="*/ 653392 h 1157374"/>
              <a:gd name="connsiteX625" fmla="*/ 258873 w 1350252"/>
              <a:gd name="connsiteY625" fmla="*/ 654063 h 1157374"/>
              <a:gd name="connsiteX626" fmla="*/ 260572 w 1350252"/>
              <a:gd name="connsiteY626" fmla="*/ 654735 h 1157374"/>
              <a:gd name="connsiteX627" fmla="*/ 264335 w 1350252"/>
              <a:gd name="connsiteY627" fmla="*/ 657313 h 1157374"/>
              <a:gd name="connsiteX628" fmla="*/ 267351 w 1350252"/>
              <a:gd name="connsiteY628" fmla="*/ 658288 h 1157374"/>
              <a:gd name="connsiteX629" fmla="*/ 270625 w 1350252"/>
              <a:gd name="connsiteY629" fmla="*/ 661488 h 1157374"/>
              <a:gd name="connsiteX630" fmla="*/ 272800 w 1350252"/>
              <a:gd name="connsiteY630" fmla="*/ 662591 h 1157374"/>
              <a:gd name="connsiteX631" fmla="*/ 273521 w 1350252"/>
              <a:gd name="connsiteY631" fmla="*/ 662956 h 1157374"/>
              <a:gd name="connsiteX632" fmla="*/ 274268 w 1350252"/>
              <a:gd name="connsiteY632" fmla="*/ 663124 h 1157374"/>
              <a:gd name="connsiteX633" fmla="*/ 274678 w 1350252"/>
              <a:gd name="connsiteY633" fmla="*/ 663216 h 1157374"/>
              <a:gd name="connsiteX634" fmla="*/ 274894 w 1350252"/>
              <a:gd name="connsiteY634" fmla="*/ 663265 h 1157374"/>
              <a:gd name="connsiteX635" fmla="*/ 275676 w 1350252"/>
              <a:gd name="connsiteY635" fmla="*/ 663440 h 1157374"/>
              <a:gd name="connsiteX636" fmla="*/ 276284 w 1350252"/>
              <a:gd name="connsiteY636" fmla="*/ 662261 h 1157374"/>
              <a:gd name="connsiteX637" fmla="*/ 278143 w 1350252"/>
              <a:gd name="connsiteY637" fmla="*/ 662719 h 1157374"/>
              <a:gd name="connsiteX638" fmla="*/ 280470 w 1350252"/>
              <a:gd name="connsiteY638" fmla="*/ 663291 h 1157374"/>
              <a:gd name="connsiteX639" fmla="*/ 283135 w 1350252"/>
              <a:gd name="connsiteY639" fmla="*/ 663633 h 1157374"/>
              <a:gd name="connsiteX640" fmla="*/ 285575 w 1350252"/>
              <a:gd name="connsiteY640" fmla="*/ 663945 h 1157374"/>
              <a:gd name="connsiteX641" fmla="*/ 290055 w 1350252"/>
              <a:gd name="connsiteY641" fmla="*/ 664711 h 1157374"/>
              <a:gd name="connsiteX642" fmla="*/ 295049 w 1350252"/>
              <a:gd name="connsiteY642" fmla="*/ 665566 h 1157374"/>
              <a:gd name="connsiteX643" fmla="*/ 300827 w 1350252"/>
              <a:gd name="connsiteY643" fmla="*/ 665350 h 1157374"/>
              <a:gd name="connsiteX644" fmla="*/ 302270 w 1350252"/>
              <a:gd name="connsiteY644" fmla="*/ 668470 h 1157374"/>
              <a:gd name="connsiteX645" fmla="*/ 305537 w 1350252"/>
              <a:gd name="connsiteY645" fmla="*/ 673692 h 1157374"/>
              <a:gd name="connsiteX646" fmla="*/ 307069 w 1350252"/>
              <a:gd name="connsiteY646" fmla="*/ 675794 h 1157374"/>
              <a:gd name="connsiteX647" fmla="*/ 308233 w 1350252"/>
              <a:gd name="connsiteY647" fmla="*/ 677416 h 1157374"/>
              <a:gd name="connsiteX648" fmla="*/ 305574 w 1350252"/>
              <a:gd name="connsiteY648" fmla="*/ 681343 h 1157374"/>
              <a:gd name="connsiteX649" fmla="*/ 304348 w 1350252"/>
              <a:gd name="connsiteY649" fmla="*/ 682035 h 1157374"/>
              <a:gd name="connsiteX650" fmla="*/ 300137 w 1350252"/>
              <a:gd name="connsiteY650" fmla="*/ 682803 h 1157374"/>
              <a:gd name="connsiteX651" fmla="*/ 297791 w 1350252"/>
              <a:gd name="connsiteY651" fmla="*/ 683145 h 1157374"/>
              <a:gd name="connsiteX652" fmla="*/ 295150 w 1350252"/>
              <a:gd name="connsiteY652" fmla="*/ 683487 h 1157374"/>
              <a:gd name="connsiteX653" fmla="*/ 291860 w 1350252"/>
              <a:gd name="connsiteY653" fmla="*/ 683765 h 1157374"/>
              <a:gd name="connsiteX654" fmla="*/ 288803 w 1350252"/>
              <a:gd name="connsiteY654" fmla="*/ 683923 h 1157374"/>
              <a:gd name="connsiteX655" fmla="*/ 286213 w 1350252"/>
              <a:gd name="connsiteY655" fmla="*/ 683966 h 1157374"/>
              <a:gd name="connsiteX656" fmla="*/ 283088 w 1350252"/>
              <a:gd name="connsiteY656" fmla="*/ 683886 h 1157374"/>
              <a:gd name="connsiteX657" fmla="*/ 280151 w 1350252"/>
              <a:gd name="connsiteY657" fmla="*/ 684165 h 1157374"/>
              <a:gd name="connsiteX658" fmla="*/ 279054 w 1350252"/>
              <a:gd name="connsiteY658" fmla="*/ 684935 h 1157374"/>
              <a:gd name="connsiteX659" fmla="*/ 278150 w 1350252"/>
              <a:gd name="connsiteY659" fmla="*/ 686304 h 1157374"/>
              <a:gd name="connsiteX660" fmla="*/ 278011 w 1350252"/>
              <a:gd name="connsiteY660" fmla="*/ 687678 h 1157374"/>
              <a:gd name="connsiteX661" fmla="*/ 277932 w 1350252"/>
              <a:gd name="connsiteY661" fmla="*/ 689519 h 1157374"/>
              <a:gd name="connsiteX662" fmla="*/ 277857 w 1350252"/>
              <a:gd name="connsiteY662" fmla="*/ 690606 h 1157374"/>
              <a:gd name="connsiteX663" fmla="*/ 278307 w 1350252"/>
              <a:gd name="connsiteY663" fmla="*/ 691924 h 1157374"/>
              <a:gd name="connsiteX664" fmla="*/ 279944 w 1350252"/>
              <a:gd name="connsiteY664" fmla="*/ 693610 h 1157374"/>
              <a:gd name="connsiteX665" fmla="*/ 281095 w 1350252"/>
              <a:gd name="connsiteY665" fmla="*/ 694753 h 1157374"/>
              <a:gd name="connsiteX666" fmla="*/ 283435 w 1350252"/>
              <a:gd name="connsiteY666" fmla="*/ 696262 h 1157374"/>
              <a:gd name="connsiteX667" fmla="*/ 285057 w 1350252"/>
              <a:gd name="connsiteY667" fmla="*/ 697408 h 1157374"/>
              <a:gd name="connsiteX668" fmla="*/ 287158 w 1350252"/>
              <a:gd name="connsiteY668" fmla="*/ 698798 h 1157374"/>
              <a:gd name="connsiteX669" fmla="*/ 289668 w 1350252"/>
              <a:gd name="connsiteY669" fmla="*/ 700129 h 1157374"/>
              <a:gd name="connsiteX670" fmla="*/ 292488 w 1350252"/>
              <a:gd name="connsiteY670" fmla="*/ 702001 h 1157374"/>
              <a:gd name="connsiteX671" fmla="*/ 294830 w 1350252"/>
              <a:gd name="connsiteY671" fmla="*/ 703571 h 1157374"/>
              <a:gd name="connsiteX672" fmla="*/ 297650 w 1350252"/>
              <a:gd name="connsiteY672" fmla="*/ 705443 h 1157374"/>
              <a:gd name="connsiteX673" fmla="*/ 300276 w 1350252"/>
              <a:gd name="connsiteY673" fmla="*/ 706715 h 1157374"/>
              <a:gd name="connsiteX674" fmla="*/ 302665 w 1350252"/>
              <a:gd name="connsiteY674" fmla="*/ 707866 h 1157374"/>
              <a:gd name="connsiteX675" fmla="*/ 304881 w 1350252"/>
              <a:gd name="connsiteY675" fmla="*/ 709196 h 1157374"/>
              <a:gd name="connsiteX676" fmla="*/ 306519 w 1350252"/>
              <a:gd name="connsiteY676" fmla="*/ 710941 h 1157374"/>
              <a:gd name="connsiteX677" fmla="*/ 307384 w 1350252"/>
              <a:gd name="connsiteY677" fmla="*/ 712381 h 1157374"/>
              <a:gd name="connsiteX678" fmla="*/ 308138 w 1350252"/>
              <a:gd name="connsiteY678" fmla="*/ 714060 h 1157374"/>
              <a:gd name="connsiteX679" fmla="*/ 308346 w 1350252"/>
              <a:gd name="connsiteY679" fmla="*/ 715138 h 1157374"/>
              <a:gd name="connsiteX680" fmla="*/ 308380 w 1350252"/>
              <a:gd name="connsiteY680" fmla="*/ 716394 h 1157374"/>
              <a:gd name="connsiteX681" fmla="*/ 308306 w 1350252"/>
              <a:gd name="connsiteY681" fmla="*/ 717947 h 1157374"/>
              <a:gd name="connsiteX682" fmla="*/ 307765 w 1350252"/>
              <a:gd name="connsiteY682" fmla="*/ 719677 h 1157374"/>
              <a:gd name="connsiteX683" fmla="*/ 306776 w 1350252"/>
              <a:gd name="connsiteY683" fmla="*/ 720859 h 1157374"/>
              <a:gd name="connsiteX684" fmla="*/ 304680 w 1350252"/>
              <a:gd name="connsiteY684" fmla="*/ 721520 h 1157374"/>
              <a:gd name="connsiteX685" fmla="*/ 301949 w 1350252"/>
              <a:gd name="connsiteY685" fmla="*/ 723219 h 1157374"/>
              <a:gd name="connsiteX686" fmla="*/ 300661 w 1350252"/>
              <a:gd name="connsiteY686" fmla="*/ 724020 h 1157374"/>
              <a:gd name="connsiteX687" fmla="*/ 295984 w 1350252"/>
              <a:gd name="connsiteY687" fmla="*/ 724471 h 1157374"/>
              <a:gd name="connsiteX688" fmla="*/ 294135 w 1350252"/>
              <a:gd name="connsiteY688" fmla="*/ 725104 h 1157374"/>
              <a:gd name="connsiteX689" fmla="*/ 292284 w 1350252"/>
              <a:gd name="connsiteY689" fmla="*/ 725737 h 1157374"/>
              <a:gd name="connsiteX690" fmla="*/ 291769 w 1350252"/>
              <a:gd name="connsiteY690" fmla="*/ 726031 h 1157374"/>
              <a:gd name="connsiteX691" fmla="*/ 289502 w 1350252"/>
              <a:gd name="connsiteY691" fmla="*/ 727320 h 1157374"/>
              <a:gd name="connsiteX692" fmla="*/ 286343 w 1350252"/>
              <a:gd name="connsiteY692" fmla="*/ 729890 h 1157374"/>
              <a:gd name="connsiteX693" fmla="*/ 279147 w 1350252"/>
              <a:gd name="connsiteY693" fmla="*/ 736816 h 1157374"/>
              <a:gd name="connsiteX694" fmla="*/ 276103 w 1350252"/>
              <a:gd name="connsiteY694" fmla="*/ 742549 h 1157374"/>
              <a:gd name="connsiteX695" fmla="*/ 273390 w 1350252"/>
              <a:gd name="connsiteY695" fmla="*/ 747656 h 1157374"/>
              <a:gd name="connsiteX696" fmla="*/ 268942 w 1350252"/>
              <a:gd name="connsiteY696" fmla="*/ 749904 h 1157374"/>
              <a:gd name="connsiteX697" fmla="*/ 267824 w 1350252"/>
              <a:gd name="connsiteY697" fmla="*/ 751008 h 1157374"/>
              <a:gd name="connsiteX698" fmla="*/ 267625 w 1350252"/>
              <a:gd name="connsiteY698" fmla="*/ 751434 h 1157374"/>
              <a:gd name="connsiteX699" fmla="*/ 266758 w 1350252"/>
              <a:gd name="connsiteY699" fmla="*/ 753289 h 1157374"/>
              <a:gd name="connsiteX700" fmla="*/ 264559 w 1350252"/>
              <a:gd name="connsiteY700" fmla="*/ 755759 h 1157374"/>
              <a:gd name="connsiteX701" fmla="*/ 263589 w 1350252"/>
              <a:gd name="connsiteY701" fmla="*/ 756848 h 1157374"/>
              <a:gd name="connsiteX702" fmla="*/ 260288 w 1350252"/>
              <a:gd name="connsiteY702" fmla="*/ 761397 h 1157374"/>
              <a:gd name="connsiteX703" fmla="*/ 258783 w 1350252"/>
              <a:gd name="connsiteY703" fmla="*/ 762007 h 1157374"/>
              <a:gd name="connsiteX704" fmla="*/ 258474 w 1350252"/>
              <a:gd name="connsiteY704" fmla="*/ 762141 h 1157374"/>
              <a:gd name="connsiteX705" fmla="*/ 255029 w 1350252"/>
              <a:gd name="connsiteY705" fmla="*/ 764751 h 1157374"/>
              <a:gd name="connsiteX706" fmla="*/ 255026 w 1350252"/>
              <a:gd name="connsiteY706" fmla="*/ 765089 h 1157374"/>
              <a:gd name="connsiteX707" fmla="*/ 255023 w 1350252"/>
              <a:gd name="connsiteY707" fmla="*/ 765495 h 1157374"/>
              <a:gd name="connsiteX708" fmla="*/ 254700 w 1350252"/>
              <a:gd name="connsiteY708" fmla="*/ 765653 h 1157374"/>
              <a:gd name="connsiteX709" fmla="*/ 254282 w 1350252"/>
              <a:gd name="connsiteY709" fmla="*/ 765860 h 1157374"/>
              <a:gd name="connsiteX710" fmla="*/ 253783 w 1350252"/>
              <a:gd name="connsiteY710" fmla="*/ 766749 h 1157374"/>
              <a:gd name="connsiteX711" fmla="*/ 253280 w 1350252"/>
              <a:gd name="connsiteY711" fmla="*/ 767645 h 1157374"/>
              <a:gd name="connsiteX712" fmla="*/ 252840 w 1350252"/>
              <a:gd name="connsiteY712" fmla="*/ 768005 h 1157374"/>
              <a:gd name="connsiteX713" fmla="*/ 251484 w 1350252"/>
              <a:gd name="connsiteY713" fmla="*/ 769115 h 1157374"/>
              <a:gd name="connsiteX714" fmla="*/ 250462 w 1350252"/>
              <a:gd name="connsiteY714" fmla="*/ 769764 h 1157374"/>
              <a:gd name="connsiteX715" fmla="*/ 250344 w 1350252"/>
              <a:gd name="connsiteY715" fmla="*/ 769908 h 1157374"/>
              <a:gd name="connsiteX716" fmla="*/ 249309 w 1350252"/>
              <a:gd name="connsiteY716" fmla="*/ 771383 h 1157374"/>
              <a:gd name="connsiteX717" fmla="*/ 248157 w 1350252"/>
              <a:gd name="connsiteY717" fmla="*/ 776202 h 1157374"/>
              <a:gd name="connsiteX718" fmla="*/ 244499 w 1350252"/>
              <a:gd name="connsiteY718" fmla="*/ 779323 h 1157374"/>
              <a:gd name="connsiteX719" fmla="*/ 236912 w 1350252"/>
              <a:gd name="connsiteY719" fmla="*/ 781851 h 1157374"/>
              <a:gd name="connsiteX720" fmla="*/ 234999 w 1350252"/>
              <a:gd name="connsiteY720" fmla="*/ 782451 h 1157374"/>
              <a:gd name="connsiteX721" fmla="*/ 234431 w 1350252"/>
              <a:gd name="connsiteY721" fmla="*/ 782690 h 1157374"/>
              <a:gd name="connsiteX722" fmla="*/ 232407 w 1350252"/>
              <a:gd name="connsiteY722" fmla="*/ 783540 h 1157374"/>
              <a:gd name="connsiteX723" fmla="*/ 234196 w 1350252"/>
              <a:gd name="connsiteY723" fmla="*/ 789315 h 1157374"/>
              <a:gd name="connsiteX724" fmla="*/ 233120 w 1350252"/>
              <a:gd name="connsiteY724" fmla="*/ 792525 h 1157374"/>
              <a:gd name="connsiteX725" fmla="*/ 234445 w 1350252"/>
              <a:gd name="connsiteY725" fmla="*/ 795387 h 1157374"/>
              <a:gd name="connsiteX726" fmla="*/ 233746 w 1350252"/>
              <a:gd name="connsiteY726" fmla="*/ 797669 h 1157374"/>
              <a:gd name="connsiteX727" fmla="*/ 234413 w 1350252"/>
              <a:gd name="connsiteY727" fmla="*/ 798667 h 1157374"/>
              <a:gd name="connsiteX728" fmla="*/ 235669 w 1350252"/>
              <a:gd name="connsiteY728" fmla="*/ 799674 h 1157374"/>
              <a:gd name="connsiteX729" fmla="*/ 236915 w 1350252"/>
              <a:gd name="connsiteY729" fmla="*/ 800673 h 1157374"/>
              <a:gd name="connsiteX730" fmla="*/ 238204 w 1350252"/>
              <a:gd name="connsiteY730" fmla="*/ 801219 h 1157374"/>
              <a:gd name="connsiteX731" fmla="*/ 239304 w 1350252"/>
              <a:gd name="connsiteY731" fmla="*/ 801687 h 1157374"/>
              <a:gd name="connsiteX732" fmla="*/ 241317 w 1350252"/>
              <a:gd name="connsiteY732" fmla="*/ 804605 h 1157374"/>
              <a:gd name="connsiteX733" fmla="*/ 242700 w 1350252"/>
              <a:gd name="connsiteY733" fmla="*/ 806610 h 1157374"/>
              <a:gd name="connsiteX734" fmla="*/ 244051 w 1350252"/>
              <a:gd name="connsiteY734" fmla="*/ 813373 h 1157374"/>
              <a:gd name="connsiteX735" fmla="*/ 244375 w 1350252"/>
              <a:gd name="connsiteY735" fmla="*/ 813952 h 1157374"/>
              <a:gd name="connsiteX736" fmla="*/ 244957 w 1350252"/>
              <a:gd name="connsiteY736" fmla="*/ 814990 h 1157374"/>
              <a:gd name="connsiteX737" fmla="*/ 245563 w 1350252"/>
              <a:gd name="connsiteY737" fmla="*/ 815314 h 1157374"/>
              <a:gd name="connsiteX738" fmla="*/ 246732 w 1350252"/>
              <a:gd name="connsiteY738" fmla="*/ 815937 h 1157374"/>
              <a:gd name="connsiteX739" fmla="*/ 247828 w 1350252"/>
              <a:gd name="connsiteY739" fmla="*/ 817062 h 1157374"/>
              <a:gd name="connsiteX740" fmla="*/ 248332 w 1350252"/>
              <a:gd name="connsiteY740" fmla="*/ 818048 h 1157374"/>
              <a:gd name="connsiteX741" fmla="*/ 249579 w 1350252"/>
              <a:gd name="connsiteY741" fmla="*/ 820484 h 1157374"/>
              <a:gd name="connsiteX742" fmla="*/ 250878 w 1350252"/>
              <a:gd name="connsiteY742" fmla="*/ 826367 h 1157374"/>
              <a:gd name="connsiteX743" fmla="*/ 250920 w 1350252"/>
              <a:gd name="connsiteY743" fmla="*/ 826562 h 1157374"/>
              <a:gd name="connsiteX744" fmla="*/ 250639 w 1350252"/>
              <a:gd name="connsiteY744" fmla="*/ 827536 h 1157374"/>
              <a:gd name="connsiteX745" fmla="*/ 250111 w 1350252"/>
              <a:gd name="connsiteY745" fmla="*/ 829158 h 1157374"/>
              <a:gd name="connsiteX746" fmla="*/ 249105 w 1350252"/>
              <a:gd name="connsiteY746" fmla="*/ 831323 h 1157374"/>
              <a:gd name="connsiteX747" fmla="*/ 248904 w 1350252"/>
              <a:gd name="connsiteY747" fmla="*/ 833292 h 1157374"/>
              <a:gd name="connsiteX748" fmla="*/ 248951 w 1350252"/>
              <a:gd name="connsiteY748" fmla="*/ 835320 h 1157374"/>
              <a:gd name="connsiteX749" fmla="*/ 249494 w 1350252"/>
              <a:gd name="connsiteY749" fmla="*/ 837205 h 1157374"/>
              <a:gd name="connsiteX750" fmla="*/ 252944 w 1350252"/>
              <a:gd name="connsiteY750" fmla="*/ 842186 h 1157374"/>
              <a:gd name="connsiteX751" fmla="*/ 260757 w 1350252"/>
              <a:gd name="connsiteY751" fmla="*/ 851605 h 1157374"/>
              <a:gd name="connsiteX752" fmla="*/ 263967 w 1350252"/>
              <a:gd name="connsiteY752" fmla="*/ 855952 h 1157374"/>
              <a:gd name="connsiteX753" fmla="*/ 265823 w 1350252"/>
              <a:gd name="connsiteY753" fmla="*/ 858705 h 1157374"/>
              <a:gd name="connsiteX754" fmla="*/ 267976 w 1350252"/>
              <a:gd name="connsiteY754" fmla="*/ 861415 h 1157374"/>
              <a:gd name="connsiteX755" fmla="*/ 268396 w 1350252"/>
              <a:gd name="connsiteY755" fmla="*/ 862311 h 1157374"/>
              <a:gd name="connsiteX756" fmla="*/ 268782 w 1350252"/>
              <a:gd name="connsiteY756" fmla="*/ 863931 h 1157374"/>
              <a:gd name="connsiteX757" fmla="*/ 268429 w 1350252"/>
              <a:gd name="connsiteY757" fmla="*/ 865792 h 1157374"/>
              <a:gd name="connsiteX758" fmla="*/ 267925 w 1350252"/>
              <a:gd name="connsiteY758" fmla="*/ 867597 h 1157374"/>
              <a:gd name="connsiteX759" fmla="*/ 267567 w 1350252"/>
              <a:gd name="connsiteY759" fmla="*/ 869751 h 1157374"/>
              <a:gd name="connsiteX760" fmla="*/ 266354 w 1350252"/>
              <a:gd name="connsiteY760" fmla="*/ 871348 h 1157374"/>
              <a:gd name="connsiteX761" fmla="*/ 266112 w 1350252"/>
              <a:gd name="connsiteY761" fmla="*/ 873528 h 1157374"/>
              <a:gd name="connsiteX762" fmla="*/ 263347 w 1350252"/>
              <a:gd name="connsiteY762" fmla="*/ 879818 h 1157374"/>
              <a:gd name="connsiteX763" fmla="*/ 262206 w 1350252"/>
              <a:gd name="connsiteY763" fmla="*/ 889717 h 1157374"/>
              <a:gd name="connsiteX764" fmla="*/ 262291 w 1350252"/>
              <a:gd name="connsiteY764" fmla="*/ 906876 h 1157374"/>
              <a:gd name="connsiteX765" fmla="*/ 261244 w 1350252"/>
              <a:gd name="connsiteY765" fmla="*/ 911387 h 1157374"/>
              <a:gd name="connsiteX766" fmla="*/ 260687 w 1350252"/>
              <a:gd name="connsiteY766" fmla="*/ 913797 h 1157374"/>
              <a:gd name="connsiteX767" fmla="*/ 261756 w 1350252"/>
              <a:gd name="connsiteY767" fmla="*/ 917835 h 1157374"/>
              <a:gd name="connsiteX768" fmla="*/ 262073 w 1350252"/>
              <a:gd name="connsiteY768" fmla="*/ 923163 h 1157374"/>
              <a:gd name="connsiteX769" fmla="*/ 264490 w 1350252"/>
              <a:gd name="connsiteY769" fmla="*/ 927896 h 1157374"/>
              <a:gd name="connsiteX770" fmla="*/ 265898 w 1350252"/>
              <a:gd name="connsiteY770" fmla="*/ 929531 h 1157374"/>
              <a:gd name="connsiteX771" fmla="*/ 266316 w 1350252"/>
              <a:gd name="connsiteY771" fmla="*/ 930018 h 1157374"/>
              <a:gd name="connsiteX772" fmla="*/ 268194 w 1350252"/>
              <a:gd name="connsiteY772" fmla="*/ 933195 h 1157374"/>
              <a:gd name="connsiteX773" fmla="*/ 269397 w 1350252"/>
              <a:gd name="connsiteY773" fmla="*/ 934039 h 1157374"/>
              <a:gd name="connsiteX774" fmla="*/ 269538 w 1350252"/>
              <a:gd name="connsiteY774" fmla="*/ 934137 h 1157374"/>
              <a:gd name="connsiteX775" fmla="*/ 269760 w 1350252"/>
              <a:gd name="connsiteY775" fmla="*/ 935756 h 1157374"/>
              <a:gd name="connsiteX776" fmla="*/ 270743 w 1350252"/>
              <a:gd name="connsiteY776" fmla="*/ 936874 h 1157374"/>
              <a:gd name="connsiteX777" fmla="*/ 271506 w 1350252"/>
              <a:gd name="connsiteY777" fmla="*/ 940599 h 1157374"/>
              <a:gd name="connsiteX778" fmla="*/ 269995 w 1350252"/>
              <a:gd name="connsiteY778" fmla="*/ 942137 h 1157374"/>
              <a:gd name="connsiteX779" fmla="*/ 269458 w 1350252"/>
              <a:gd name="connsiteY779" fmla="*/ 942685 h 1157374"/>
              <a:gd name="connsiteX780" fmla="*/ 269085 w 1350252"/>
              <a:gd name="connsiteY780" fmla="*/ 956000 h 1157374"/>
              <a:gd name="connsiteX781" fmla="*/ 269405 w 1350252"/>
              <a:gd name="connsiteY781" fmla="*/ 961270 h 1157374"/>
              <a:gd name="connsiteX782" fmla="*/ 269703 w 1350252"/>
              <a:gd name="connsiteY782" fmla="*/ 961942 h 1157374"/>
              <a:gd name="connsiteX783" fmla="*/ 270067 w 1350252"/>
              <a:gd name="connsiteY783" fmla="*/ 962763 h 1157374"/>
              <a:gd name="connsiteX784" fmla="*/ 270874 w 1350252"/>
              <a:gd name="connsiteY784" fmla="*/ 968594 h 1157374"/>
              <a:gd name="connsiteX785" fmla="*/ 272209 w 1350252"/>
              <a:gd name="connsiteY785" fmla="*/ 970527 h 1157374"/>
              <a:gd name="connsiteX786" fmla="*/ 273553 w 1350252"/>
              <a:gd name="connsiteY786" fmla="*/ 971655 h 1157374"/>
              <a:gd name="connsiteX787" fmla="*/ 276435 w 1350252"/>
              <a:gd name="connsiteY787" fmla="*/ 972798 h 1157374"/>
              <a:gd name="connsiteX788" fmla="*/ 279600 w 1350252"/>
              <a:gd name="connsiteY788" fmla="*/ 976421 h 1157374"/>
              <a:gd name="connsiteX789" fmla="*/ 280601 w 1350252"/>
              <a:gd name="connsiteY789" fmla="*/ 978137 h 1157374"/>
              <a:gd name="connsiteX790" fmla="*/ 281054 w 1350252"/>
              <a:gd name="connsiteY790" fmla="*/ 978913 h 1157374"/>
              <a:gd name="connsiteX791" fmla="*/ 282090 w 1350252"/>
              <a:gd name="connsiteY791" fmla="*/ 979976 h 1157374"/>
              <a:gd name="connsiteX792" fmla="*/ 284417 w 1350252"/>
              <a:gd name="connsiteY792" fmla="*/ 981237 h 1157374"/>
              <a:gd name="connsiteX793" fmla="*/ 286602 w 1350252"/>
              <a:gd name="connsiteY793" fmla="*/ 985221 h 1157374"/>
              <a:gd name="connsiteX794" fmla="*/ 287866 w 1350252"/>
              <a:gd name="connsiteY794" fmla="*/ 988219 h 1157374"/>
              <a:gd name="connsiteX795" fmla="*/ 288948 w 1350252"/>
              <a:gd name="connsiteY795" fmla="*/ 990388 h 1157374"/>
              <a:gd name="connsiteX796" fmla="*/ 298519 w 1350252"/>
              <a:gd name="connsiteY796" fmla="*/ 1007323 h 1157374"/>
              <a:gd name="connsiteX797" fmla="*/ 302021 w 1350252"/>
              <a:gd name="connsiteY797" fmla="*/ 1014134 h 1157374"/>
              <a:gd name="connsiteX798" fmla="*/ 302687 w 1350252"/>
              <a:gd name="connsiteY798" fmla="*/ 1015424 h 1157374"/>
              <a:gd name="connsiteX799" fmla="*/ 303630 w 1350252"/>
              <a:gd name="connsiteY799" fmla="*/ 1013512 h 1157374"/>
              <a:gd name="connsiteX800" fmla="*/ 305226 w 1350252"/>
              <a:gd name="connsiteY800" fmla="*/ 1013712 h 1157374"/>
              <a:gd name="connsiteX801" fmla="*/ 305589 w 1350252"/>
              <a:gd name="connsiteY801" fmla="*/ 1013434 h 1157374"/>
              <a:gd name="connsiteX802" fmla="*/ 305783 w 1350252"/>
              <a:gd name="connsiteY802" fmla="*/ 1013287 h 1157374"/>
              <a:gd name="connsiteX803" fmla="*/ 307567 w 1350252"/>
              <a:gd name="connsiteY803" fmla="*/ 1013550 h 1157374"/>
              <a:gd name="connsiteX804" fmla="*/ 307831 w 1350252"/>
              <a:gd name="connsiteY804" fmla="*/ 1011570 h 1157374"/>
              <a:gd name="connsiteX805" fmla="*/ 308100 w 1350252"/>
              <a:gd name="connsiteY805" fmla="*/ 1011464 h 1157374"/>
              <a:gd name="connsiteX806" fmla="*/ 309055 w 1350252"/>
              <a:gd name="connsiteY806" fmla="*/ 1012199 h 1157374"/>
              <a:gd name="connsiteX807" fmla="*/ 309987 w 1350252"/>
              <a:gd name="connsiteY807" fmla="*/ 1011279 h 1157374"/>
              <a:gd name="connsiteX808" fmla="*/ 310967 w 1350252"/>
              <a:gd name="connsiteY808" fmla="*/ 1012033 h 1157374"/>
              <a:gd name="connsiteX809" fmla="*/ 311294 w 1350252"/>
              <a:gd name="connsiteY809" fmla="*/ 1009866 h 1157374"/>
              <a:gd name="connsiteX810" fmla="*/ 312983 w 1350252"/>
              <a:gd name="connsiteY810" fmla="*/ 1009557 h 1157374"/>
              <a:gd name="connsiteX811" fmla="*/ 314191 w 1350252"/>
              <a:gd name="connsiteY811" fmla="*/ 1009336 h 1157374"/>
              <a:gd name="connsiteX812" fmla="*/ 314412 w 1350252"/>
              <a:gd name="connsiteY812" fmla="*/ 1009019 h 1157374"/>
              <a:gd name="connsiteX813" fmla="*/ 314878 w 1350252"/>
              <a:gd name="connsiteY813" fmla="*/ 1008352 h 1157374"/>
              <a:gd name="connsiteX814" fmla="*/ 316281 w 1350252"/>
              <a:gd name="connsiteY814" fmla="*/ 1008520 h 1157374"/>
              <a:gd name="connsiteX815" fmla="*/ 316536 w 1350252"/>
              <a:gd name="connsiteY815" fmla="*/ 1008551 h 1157374"/>
              <a:gd name="connsiteX816" fmla="*/ 318268 w 1350252"/>
              <a:gd name="connsiteY816" fmla="*/ 1007886 h 1157374"/>
              <a:gd name="connsiteX817" fmla="*/ 318817 w 1350252"/>
              <a:gd name="connsiteY817" fmla="*/ 1008264 h 1157374"/>
              <a:gd name="connsiteX818" fmla="*/ 319775 w 1350252"/>
              <a:gd name="connsiteY818" fmla="*/ 1008188 h 1157374"/>
              <a:gd name="connsiteX819" fmla="*/ 320235 w 1350252"/>
              <a:gd name="connsiteY819" fmla="*/ 1008152 h 1157374"/>
              <a:gd name="connsiteX820" fmla="*/ 320987 w 1350252"/>
              <a:gd name="connsiteY820" fmla="*/ 1006735 h 1157374"/>
              <a:gd name="connsiteX821" fmla="*/ 321911 w 1350252"/>
              <a:gd name="connsiteY821" fmla="*/ 1006619 h 1157374"/>
              <a:gd name="connsiteX822" fmla="*/ 322163 w 1350252"/>
              <a:gd name="connsiteY822" fmla="*/ 1006942 h 1157374"/>
              <a:gd name="connsiteX823" fmla="*/ 323126 w 1350252"/>
              <a:gd name="connsiteY823" fmla="*/ 1008182 h 1157374"/>
              <a:gd name="connsiteX824" fmla="*/ 323415 w 1350252"/>
              <a:gd name="connsiteY824" fmla="*/ 1008327 h 1157374"/>
              <a:gd name="connsiteX825" fmla="*/ 323740 w 1350252"/>
              <a:gd name="connsiteY825" fmla="*/ 1008493 h 1157374"/>
              <a:gd name="connsiteX826" fmla="*/ 324527 w 1350252"/>
              <a:gd name="connsiteY826" fmla="*/ 1008435 h 1157374"/>
              <a:gd name="connsiteX827" fmla="*/ 325217 w 1350252"/>
              <a:gd name="connsiteY827" fmla="*/ 1008385 h 1157374"/>
              <a:gd name="connsiteX828" fmla="*/ 325845 w 1350252"/>
              <a:gd name="connsiteY828" fmla="*/ 1007088 h 1157374"/>
              <a:gd name="connsiteX829" fmla="*/ 327392 w 1350252"/>
              <a:gd name="connsiteY829" fmla="*/ 1006297 h 1157374"/>
              <a:gd name="connsiteX830" fmla="*/ 328885 w 1350252"/>
              <a:gd name="connsiteY830" fmla="*/ 1004390 h 1157374"/>
              <a:gd name="connsiteX831" fmla="*/ 330027 w 1350252"/>
              <a:gd name="connsiteY831" fmla="*/ 1003775 h 1157374"/>
              <a:gd name="connsiteX832" fmla="*/ 330804 w 1350252"/>
              <a:gd name="connsiteY832" fmla="*/ 1003357 h 1157374"/>
              <a:gd name="connsiteX833" fmla="*/ 331463 w 1350252"/>
              <a:gd name="connsiteY833" fmla="*/ 1003592 h 1157374"/>
              <a:gd name="connsiteX834" fmla="*/ 332398 w 1350252"/>
              <a:gd name="connsiteY834" fmla="*/ 1003927 h 1157374"/>
              <a:gd name="connsiteX835" fmla="*/ 332598 w 1350252"/>
              <a:gd name="connsiteY835" fmla="*/ 1003855 h 1157374"/>
              <a:gd name="connsiteX836" fmla="*/ 333388 w 1350252"/>
              <a:gd name="connsiteY836" fmla="*/ 1003566 h 1157374"/>
              <a:gd name="connsiteX837" fmla="*/ 335994 w 1350252"/>
              <a:gd name="connsiteY837" fmla="*/ 1001620 h 1157374"/>
              <a:gd name="connsiteX838" fmla="*/ 336177 w 1350252"/>
              <a:gd name="connsiteY838" fmla="*/ 1001483 h 1157374"/>
              <a:gd name="connsiteX839" fmla="*/ 339071 w 1350252"/>
              <a:gd name="connsiteY839" fmla="*/ 1001077 h 1157374"/>
              <a:gd name="connsiteX840" fmla="*/ 339338 w 1350252"/>
              <a:gd name="connsiteY840" fmla="*/ 1000552 h 1157374"/>
              <a:gd name="connsiteX841" fmla="*/ 339447 w 1350252"/>
              <a:gd name="connsiteY841" fmla="*/ 1000338 h 1157374"/>
              <a:gd name="connsiteX842" fmla="*/ 343326 w 1350252"/>
              <a:gd name="connsiteY842" fmla="*/ 1000310 h 1157374"/>
              <a:gd name="connsiteX843" fmla="*/ 343965 w 1350252"/>
              <a:gd name="connsiteY843" fmla="*/ 999521 h 1157374"/>
              <a:gd name="connsiteX844" fmla="*/ 344323 w 1350252"/>
              <a:gd name="connsiteY844" fmla="*/ 999079 h 1157374"/>
              <a:gd name="connsiteX845" fmla="*/ 345061 w 1350252"/>
              <a:gd name="connsiteY845" fmla="*/ 998840 h 1157374"/>
              <a:gd name="connsiteX846" fmla="*/ 346222 w 1350252"/>
              <a:gd name="connsiteY846" fmla="*/ 999905 h 1157374"/>
              <a:gd name="connsiteX847" fmla="*/ 349176 w 1350252"/>
              <a:gd name="connsiteY847" fmla="*/ 999869 h 1157374"/>
              <a:gd name="connsiteX848" fmla="*/ 350700 w 1350252"/>
              <a:gd name="connsiteY848" fmla="*/ 1001308 h 1157374"/>
              <a:gd name="connsiteX849" fmla="*/ 353266 w 1350252"/>
              <a:gd name="connsiteY849" fmla="*/ 1001515 h 1157374"/>
              <a:gd name="connsiteX850" fmla="*/ 355753 w 1350252"/>
              <a:gd name="connsiteY850" fmla="*/ 1000982 h 1157374"/>
              <a:gd name="connsiteX851" fmla="*/ 357864 w 1350252"/>
              <a:gd name="connsiteY851" fmla="*/ 999081 h 1157374"/>
              <a:gd name="connsiteX852" fmla="*/ 358663 w 1350252"/>
              <a:gd name="connsiteY852" fmla="*/ 998963 h 1157374"/>
              <a:gd name="connsiteX853" fmla="*/ 358990 w 1350252"/>
              <a:gd name="connsiteY853" fmla="*/ 998723 h 1157374"/>
              <a:gd name="connsiteX854" fmla="*/ 360398 w 1350252"/>
              <a:gd name="connsiteY854" fmla="*/ 997678 h 1157374"/>
              <a:gd name="connsiteX855" fmla="*/ 361074 w 1350252"/>
              <a:gd name="connsiteY855" fmla="*/ 997809 h 1157374"/>
              <a:gd name="connsiteX856" fmla="*/ 361373 w 1350252"/>
              <a:gd name="connsiteY856" fmla="*/ 998098 h 1157374"/>
              <a:gd name="connsiteX857" fmla="*/ 362235 w 1350252"/>
              <a:gd name="connsiteY857" fmla="*/ 998934 h 1157374"/>
              <a:gd name="connsiteX858" fmla="*/ 362553 w 1350252"/>
              <a:gd name="connsiteY858" fmla="*/ 998922 h 1157374"/>
              <a:gd name="connsiteX859" fmla="*/ 363525 w 1350252"/>
              <a:gd name="connsiteY859" fmla="*/ 998885 h 1157374"/>
              <a:gd name="connsiteX860" fmla="*/ 363559 w 1350252"/>
              <a:gd name="connsiteY860" fmla="*/ 998633 h 1157374"/>
              <a:gd name="connsiteX861" fmla="*/ 363677 w 1350252"/>
              <a:gd name="connsiteY861" fmla="*/ 997830 h 1157374"/>
              <a:gd name="connsiteX862" fmla="*/ 364336 w 1350252"/>
              <a:gd name="connsiteY862" fmla="*/ 997776 h 1157374"/>
              <a:gd name="connsiteX863" fmla="*/ 365188 w 1350252"/>
              <a:gd name="connsiteY863" fmla="*/ 999024 h 1157374"/>
              <a:gd name="connsiteX864" fmla="*/ 365547 w 1350252"/>
              <a:gd name="connsiteY864" fmla="*/ 999282 h 1157374"/>
              <a:gd name="connsiteX865" fmla="*/ 366411 w 1350252"/>
              <a:gd name="connsiteY865" fmla="*/ 999903 h 1157374"/>
              <a:gd name="connsiteX866" fmla="*/ 367519 w 1350252"/>
              <a:gd name="connsiteY866" fmla="*/ 999913 h 1157374"/>
              <a:gd name="connsiteX867" fmla="*/ 368559 w 1350252"/>
              <a:gd name="connsiteY867" fmla="*/ 999427 h 1157374"/>
              <a:gd name="connsiteX868" fmla="*/ 368692 w 1350252"/>
              <a:gd name="connsiteY868" fmla="*/ 999365 h 1157374"/>
              <a:gd name="connsiteX869" fmla="*/ 369239 w 1350252"/>
              <a:gd name="connsiteY869" fmla="*/ 1000175 h 1157374"/>
              <a:gd name="connsiteX870" fmla="*/ 369918 w 1350252"/>
              <a:gd name="connsiteY870" fmla="*/ 1000057 h 1157374"/>
              <a:gd name="connsiteX871" fmla="*/ 369985 w 1350252"/>
              <a:gd name="connsiteY871" fmla="*/ 999764 h 1157374"/>
              <a:gd name="connsiteX872" fmla="*/ 370046 w 1350252"/>
              <a:gd name="connsiteY872" fmla="*/ 999501 h 1157374"/>
              <a:gd name="connsiteX873" fmla="*/ 369496 w 1350252"/>
              <a:gd name="connsiteY873" fmla="*/ 999063 h 1157374"/>
              <a:gd name="connsiteX874" fmla="*/ 370427 w 1350252"/>
              <a:gd name="connsiteY874" fmla="*/ 998203 h 1157374"/>
              <a:gd name="connsiteX875" fmla="*/ 371715 w 1350252"/>
              <a:gd name="connsiteY875" fmla="*/ 998834 h 1157374"/>
              <a:gd name="connsiteX876" fmla="*/ 372822 w 1350252"/>
              <a:gd name="connsiteY876" fmla="*/ 998597 h 1157374"/>
              <a:gd name="connsiteX877" fmla="*/ 373108 w 1350252"/>
              <a:gd name="connsiteY877" fmla="*/ 998245 h 1157374"/>
              <a:gd name="connsiteX878" fmla="*/ 373321 w 1350252"/>
              <a:gd name="connsiteY878" fmla="*/ 997984 h 1157374"/>
              <a:gd name="connsiteX879" fmla="*/ 374171 w 1350252"/>
              <a:gd name="connsiteY879" fmla="*/ 998139 h 1157374"/>
              <a:gd name="connsiteX880" fmla="*/ 374735 w 1350252"/>
              <a:gd name="connsiteY880" fmla="*/ 998242 h 1157374"/>
              <a:gd name="connsiteX881" fmla="*/ 375705 w 1350252"/>
              <a:gd name="connsiteY881" fmla="*/ 999799 h 1157374"/>
              <a:gd name="connsiteX882" fmla="*/ 376661 w 1350252"/>
              <a:gd name="connsiteY882" fmla="*/ 1000292 h 1157374"/>
              <a:gd name="connsiteX883" fmla="*/ 376818 w 1350252"/>
              <a:gd name="connsiteY883" fmla="*/ 1000366 h 1157374"/>
              <a:gd name="connsiteX884" fmla="*/ 377796 w 1350252"/>
              <a:gd name="connsiteY884" fmla="*/ 1000211 h 1157374"/>
              <a:gd name="connsiteX885" fmla="*/ 379294 w 1350252"/>
              <a:gd name="connsiteY885" fmla="*/ 1000688 h 1157374"/>
              <a:gd name="connsiteX886" fmla="*/ 380257 w 1350252"/>
              <a:gd name="connsiteY886" fmla="*/ 1000276 h 1157374"/>
              <a:gd name="connsiteX887" fmla="*/ 380952 w 1350252"/>
              <a:gd name="connsiteY887" fmla="*/ 1000884 h 1157374"/>
              <a:gd name="connsiteX888" fmla="*/ 382332 w 1350252"/>
              <a:gd name="connsiteY888" fmla="*/ 1002089 h 1157374"/>
              <a:gd name="connsiteX889" fmla="*/ 383336 w 1350252"/>
              <a:gd name="connsiteY889" fmla="*/ 1001635 h 1157374"/>
              <a:gd name="connsiteX890" fmla="*/ 385326 w 1350252"/>
              <a:gd name="connsiteY890" fmla="*/ 1000734 h 1157374"/>
              <a:gd name="connsiteX891" fmla="*/ 386941 w 1350252"/>
              <a:gd name="connsiteY891" fmla="*/ 1000476 h 1157374"/>
              <a:gd name="connsiteX892" fmla="*/ 387106 w 1350252"/>
              <a:gd name="connsiteY892" fmla="*/ 1000387 h 1157374"/>
              <a:gd name="connsiteX893" fmla="*/ 387577 w 1350252"/>
              <a:gd name="connsiteY893" fmla="*/ 1000047 h 1157374"/>
              <a:gd name="connsiteX894" fmla="*/ 388856 w 1350252"/>
              <a:gd name="connsiteY894" fmla="*/ 1000147 h 1157374"/>
              <a:gd name="connsiteX895" fmla="*/ 389119 w 1350252"/>
              <a:gd name="connsiteY895" fmla="*/ 1000168 h 1157374"/>
              <a:gd name="connsiteX896" fmla="*/ 389358 w 1350252"/>
              <a:gd name="connsiteY896" fmla="*/ 1000377 h 1157374"/>
              <a:gd name="connsiteX897" fmla="*/ 389974 w 1350252"/>
              <a:gd name="connsiteY897" fmla="*/ 1000920 h 1157374"/>
              <a:gd name="connsiteX898" fmla="*/ 390468 w 1350252"/>
              <a:gd name="connsiteY898" fmla="*/ 1000801 h 1157374"/>
              <a:gd name="connsiteX899" fmla="*/ 391891 w 1350252"/>
              <a:gd name="connsiteY899" fmla="*/ 1000070 h 1157374"/>
              <a:gd name="connsiteX900" fmla="*/ 391960 w 1350252"/>
              <a:gd name="connsiteY900" fmla="*/ 999079 h 1157374"/>
              <a:gd name="connsiteX901" fmla="*/ 393003 w 1350252"/>
              <a:gd name="connsiteY901" fmla="*/ 999522 h 1157374"/>
              <a:gd name="connsiteX902" fmla="*/ 393498 w 1350252"/>
              <a:gd name="connsiteY902" fmla="*/ 999092 h 1157374"/>
              <a:gd name="connsiteX903" fmla="*/ 394353 w 1350252"/>
              <a:gd name="connsiteY903" fmla="*/ 999905 h 1157374"/>
              <a:gd name="connsiteX904" fmla="*/ 395254 w 1350252"/>
              <a:gd name="connsiteY904" fmla="*/ 999808 h 1157374"/>
              <a:gd name="connsiteX905" fmla="*/ 397557 w 1350252"/>
              <a:gd name="connsiteY905" fmla="*/ 999563 h 1157374"/>
              <a:gd name="connsiteX906" fmla="*/ 397208 w 1350252"/>
              <a:gd name="connsiteY906" fmla="*/ 998607 h 1157374"/>
              <a:gd name="connsiteX907" fmla="*/ 397035 w 1350252"/>
              <a:gd name="connsiteY907" fmla="*/ 998127 h 1157374"/>
              <a:gd name="connsiteX908" fmla="*/ 397964 w 1350252"/>
              <a:gd name="connsiteY908" fmla="*/ 998003 h 1157374"/>
              <a:gd name="connsiteX909" fmla="*/ 398127 w 1350252"/>
              <a:gd name="connsiteY909" fmla="*/ 997935 h 1157374"/>
              <a:gd name="connsiteX910" fmla="*/ 399412 w 1350252"/>
              <a:gd name="connsiteY910" fmla="*/ 998525 h 1157374"/>
              <a:gd name="connsiteX911" fmla="*/ 400045 w 1350252"/>
              <a:gd name="connsiteY911" fmla="*/ 999472 h 1157374"/>
              <a:gd name="connsiteX912" fmla="*/ 400866 w 1350252"/>
              <a:gd name="connsiteY912" fmla="*/ 999957 h 1157374"/>
              <a:gd name="connsiteX913" fmla="*/ 401100 w 1350252"/>
              <a:gd name="connsiteY913" fmla="*/ 999996 h 1157374"/>
              <a:gd name="connsiteX914" fmla="*/ 402230 w 1350252"/>
              <a:gd name="connsiteY914" fmla="*/ 1000163 h 1157374"/>
              <a:gd name="connsiteX915" fmla="*/ 403096 w 1350252"/>
              <a:gd name="connsiteY915" fmla="*/ 999552 h 1157374"/>
              <a:gd name="connsiteX916" fmla="*/ 405070 w 1350252"/>
              <a:gd name="connsiteY916" fmla="*/ 999257 h 1157374"/>
              <a:gd name="connsiteX917" fmla="*/ 405474 w 1350252"/>
              <a:gd name="connsiteY917" fmla="*/ 998827 h 1157374"/>
              <a:gd name="connsiteX918" fmla="*/ 405937 w 1350252"/>
              <a:gd name="connsiteY918" fmla="*/ 998335 h 1157374"/>
              <a:gd name="connsiteX919" fmla="*/ 406497 w 1350252"/>
              <a:gd name="connsiteY919" fmla="*/ 998342 h 1157374"/>
              <a:gd name="connsiteX920" fmla="*/ 408031 w 1350252"/>
              <a:gd name="connsiteY920" fmla="*/ 998355 h 1157374"/>
              <a:gd name="connsiteX921" fmla="*/ 408085 w 1350252"/>
              <a:gd name="connsiteY921" fmla="*/ 999099 h 1157374"/>
              <a:gd name="connsiteX922" fmla="*/ 408635 w 1350252"/>
              <a:gd name="connsiteY922" fmla="*/ 999723 h 1157374"/>
              <a:gd name="connsiteX923" fmla="*/ 409629 w 1350252"/>
              <a:gd name="connsiteY923" fmla="*/ 998679 h 1157374"/>
              <a:gd name="connsiteX924" fmla="*/ 410723 w 1350252"/>
              <a:gd name="connsiteY924" fmla="*/ 1000299 h 1157374"/>
              <a:gd name="connsiteX925" fmla="*/ 412011 w 1350252"/>
              <a:gd name="connsiteY925" fmla="*/ 1000340 h 1157374"/>
              <a:gd name="connsiteX926" fmla="*/ 413429 w 1350252"/>
              <a:gd name="connsiteY926" fmla="*/ 1000384 h 1157374"/>
              <a:gd name="connsiteX927" fmla="*/ 414230 w 1350252"/>
              <a:gd name="connsiteY927" fmla="*/ 1000752 h 1157374"/>
              <a:gd name="connsiteX928" fmla="*/ 415635 w 1350252"/>
              <a:gd name="connsiteY928" fmla="*/ 1001398 h 1157374"/>
              <a:gd name="connsiteX929" fmla="*/ 418099 w 1350252"/>
              <a:gd name="connsiteY929" fmla="*/ 1001481 h 1157374"/>
              <a:gd name="connsiteX930" fmla="*/ 419642 w 1350252"/>
              <a:gd name="connsiteY930" fmla="*/ 1000874 h 1157374"/>
              <a:gd name="connsiteX931" fmla="*/ 421143 w 1350252"/>
              <a:gd name="connsiteY931" fmla="*/ 1002173 h 1157374"/>
              <a:gd name="connsiteX932" fmla="*/ 421596 w 1350252"/>
              <a:gd name="connsiteY932" fmla="*/ 1002564 h 1157374"/>
              <a:gd name="connsiteX933" fmla="*/ 422337 w 1350252"/>
              <a:gd name="connsiteY933" fmla="*/ 1002446 h 1157374"/>
              <a:gd name="connsiteX934" fmla="*/ 423002 w 1350252"/>
              <a:gd name="connsiteY934" fmla="*/ 1003752 h 1157374"/>
              <a:gd name="connsiteX935" fmla="*/ 423866 w 1350252"/>
              <a:gd name="connsiteY935" fmla="*/ 1003388 h 1157374"/>
              <a:gd name="connsiteX936" fmla="*/ 425172 w 1350252"/>
              <a:gd name="connsiteY936" fmla="*/ 1001790 h 1157374"/>
              <a:gd name="connsiteX937" fmla="*/ 426230 w 1350252"/>
              <a:gd name="connsiteY937" fmla="*/ 1000497 h 1157374"/>
              <a:gd name="connsiteX938" fmla="*/ 426376 w 1350252"/>
              <a:gd name="connsiteY938" fmla="*/ 999172 h 1157374"/>
              <a:gd name="connsiteX939" fmla="*/ 426825 w 1350252"/>
              <a:gd name="connsiteY939" fmla="*/ 995050 h 1157374"/>
              <a:gd name="connsiteX940" fmla="*/ 426922 w 1350252"/>
              <a:gd name="connsiteY940" fmla="*/ 990742 h 1157374"/>
              <a:gd name="connsiteX941" fmla="*/ 427679 w 1350252"/>
              <a:gd name="connsiteY941" fmla="*/ 982865 h 1157374"/>
              <a:gd name="connsiteX942" fmla="*/ 428132 w 1350252"/>
              <a:gd name="connsiteY942" fmla="*/ 978931 h 1157374"/>
              <a:gd name="connsiteX943" fmla="*/ 427422 w 1350252"/>
              <a:gd name="connsiteY943" fmla="*/ 976313 h 1157374"/>
              <a:gd name="connsiteX944" fmla="*/ 426838 w 1350252"/>
              <a:gd name="connsiteY944" fmla="*/ 974789 h 1157374"/>
              <a:gd name="connsiteX945" fmla="*/ 426268 w 1350252"/>
              <a:gd name="connsiteY945" fmla="*/ 973364 h 1157374"/>
              <a:gd name="connsiteX946" fmla="*/ 427113 w 1350252"/>
              <a:gd name="connsiteY946" fmla="*/ 971681 h 1157374"/>
              <a:gd name="connsiteX947" fmla="*/ 428480 w 1350252"/>
              <a:gd name="connsiteY947" fmla="*/ 968550 h 1157374"/>
              <a:gd name="connsiteX948" fmla="*/ 426397 w 1350252"/>
              <a:gd name="connsiteY948" fmla="*/ 964647 h 1157374"/>
              <a:gd name="connsiteX949" fmla="*/ 424525 w 1350252"/>
              <a:gd name="connsiteY949" fmla="*/ 961165 h 1157374"/>
              <a:gd name="connsiteX950" fmla="*/ 423261 w 1350252"/>
              <a:gd name="connsiteY950" fmla="*/ 957748 h 1157374"/>
              <a:gd name="connsiteX951" fmla="*/ 422875 w 1350252"/>
              <a:gd name="connsiteY951" fmla="*/ 956703 h 1157374"/>
              <a:gd name="connsiteX952" fmla="*/ 422119 w 1350252"/>
              <a:gd name="connsiteY952" fmla="*/ 954188 h 1157374"/>
              <a:gd name="connsiteX953" fmla="*/ 421820 w 1350252"/>
              <a:gd name="connsiteY953" fmla="*/ 952051 h 1157374"/>
              <a:gd name="connsiteX954" fmla="*/ 421783 w 1350252"/>
              <a:gd name="connsiteY954" fmla="*/ 950491 h 1157374"/>
              <a:gd name="connsiteX955" fmla="*/ 421783 w 1350252"/>
              <a:gd name="connsiteY955" fmla="*/ 948413 h 1157374"/>
              <a:gd name="connsiteX956" fmla="*/ 421843 w 1350252"/>
              <a:gd name="connsiteY956" fmla="*/ 946804 h 1157374"/>
              <a:gd name="connsiteX957" fmla="*/ 422204 w 1350252"/>
              <a:gd name="connsiteY957" fmla="*/ 945256 h 1157374"/>
              <a:gd name="connsiteX958" fmla="*/ 422862 w 1350252"/>
              <a:gd name="connsiteY958" fmla="*/ 943663 h 1157374"/>
              <a:gd name="connsiteX959" fmla="*/ 423671 w 1350252"/>
              <a:gd name="connsiteY959" fmla="*/ 942128 h 1157374"/>
              <a:gd name="connsiteX960" fmla="*/ 425326 w 1350252"/>
              <a:gd name="connsiteY960" fmla="*/ 940615 h 1157374"/>
              <a:gd name="connsiteX961" fmla="*/ 428016 w 1350252"/>
              <a:gd name="connsiteY961" fmla="*/ 938665 h 1157374"/>
              <a:gd name="connsiteX962" fmla="*/ 433680 w 1350252"/>
              <a:gd name="connsiteY962" fmla="*/ 935783 h 1157374"/>
              <a:gd name="connsiteX963" fmla="*/ 434599 w 1350252"/>
              <a:gd name="connsiteY963" fmla="*/ 935317 h 1157374"/>
              <a:gd name="connsiteX964" fmla="*/ 446664 w 1350252"/>
              <a:gd name="connsiteY964" fmla="*/ 930304 h 1157374"/>
              <a:gd name="connsiteX965" fmla="*/ 453017 w 1350252"/>
              <a:gd name="connsiteY965" fmla="*/ 927624 h 1157374"/>
              <a:gd name="connsiteX966" fmla="*/ 454372 w 1350252"/>
              <a:gd name="connsiteY966" fmla="*/ 928182 h 1157374"/>
              <a:gd name="connsiteX967" fmla="*/ 457441 w 1350252"/>
              <a:gd name="connsiteY967" fmla="*/ 929671 h 1157374"/>
              <a:gd name="connsiteX968" fmla="*/ 461498 w 1350252"/>
              <a:gd name="connsiteY968" fmla="*/ 926720 h 1157374"/>
              <a:gd name="connsiteX969" fmla="*/ 465511 w 1350252"/>
              <a:gd name="connsiteY969" fmla="*/ 923922 h 1157374"/>
              <a:gd name="connsiteX970" fmla="*/ 469388 w 1350252"/>
              <a:gd name="connsiteY970" fmla="*/ 921746 h 1157374"/>
              <a:gd name="connsiteX971" fmla="*/ 472996 w 1350252"/>
              <a:gd name="connsiteY971" fmla="*/ 920860 h 1157374"/>
              <a:gd name="connsiteX972" fmla="*/ 477450 w 1350252"/>
              <a:gd name="connsiteY972" fmla="*/ 919663 h 1157374"/>
              <a:gd name="connsiteX973" fmla="*/ 479318 w 1350252"/>
              <a:gd name="connsiteY973" fmla="*/ 918958 h 1157374"/>
              <a:gd name="connsiteX974" fmla="*/ 485163 w 1350252"/>
              <a:gd name="connsiteY974" fmla="*/ 913824 h 1157374"/>
              <a:gd name="connsiteX975" fmla="*/ 487693 w 1350252"/>
              <a:gd name="connsiteY975" fmla="*/ 913582 h 1157374"/>
              <a:gd name="connsiteX976" fmla="*/ 492705 w 1350252"/>
              <a:gd name="connsiteY976" fmla="*/ 913099 h 1157374"/>
              <a:gd name="connsiteX977" fmla="*/ 497710 w 1350252"/>
              <a:gd name="connsiteY977" fmla="*/ 912305 h 1157374"/>
              <a:gd name="connsiteX978" fmla="*/ 500977 w 1350252"/>
              <a:gd name="connsiteY978" fmla="*/ 911669 h 1157374"/>
              <a:gd name="connsiteX979" fmla="*/ 502998 w 1350252"/>
              <a:gd name="connsiteY979" fmla="*/ 910946 h 1157374"/>
              <a:gd name="connsiteX980" fmla="*/ 508379 w 1350252"/>
              <a:gd name="connsiteY980" fmla="*/ 907165 h 1157374"/>
              <a:gd name="connsiteX981" fmla="*/ 514499 w 1350252"/>
              <a:gd name="connsiteY981" fmla="*/ 903112 h 1157374"/>
              <a:gd name="connsiteX982" fmla="*/ 518368 w 1350252"/>
              <a:gd name="connsiteY982" fmla="*/ 902702 h 1157374"/>
              <a:gd name="connsiteX983" fmla="*/ 523540 w 1350252"/>
              <a:gd name="connsiteY983" fmla="*/ 902690 h 1157374"/>
              <a:gd name="connsiteX984" fmla="*/ 527315 w 1350252"/>
              <a:gd name="connsiteY984" fmla="*/ 902484 h 1157374"/>
              <a:gd name="connsiteX985" fmla="*/ 529663 w 1350252"/>
              <a:gd name="connsiteY985" fmla="*/ 900836 h 1157374"/>
              <a:gd name="connsiteX986" fmla="*/ 531704 w 1350252"/>
              <a:gd name="connsiteY986" fmla="*/ 898815 h 1157374"/>
              <a:gd name="connsiteX987" fmla="*/ 533617 w 1350252"/>
              <a:gd name="connsiteY987" fmla="*/ 898086 h 1157374"/>
              <a:gd name="connsiteX988" fmla="*/ 543498 w 1350252"/>
              <a:gd name="connsiteY988" fmla="*/ 899145 h 1157374"/>
              <a:gd name="connsiteX989" fmla="*/ 546279 w 1350252"/>
              <a:gd name="connsiteY989" fmla="*/ 898964 h 1157374"/>
              <a:gd name="connsiteX990" fmla="*/ 550992 w 1350252"/>
              <a:gd name="connsiteY990" fmla="*/ 896395 h 1157374"/>
              <a:gd name="connsiteX991" fmla="*/ 558226 w 1350252"/>
              <a:gd name="connsiteY991" fmla="*/ 890546 h 1157374"/>
              <a:gd name="connsiteX992" fmla="*/ 560139 w 1350252"/>
              <a:gd name="connsiteY992" fmla="*/ 887871 h 1157374"/>
              <a:gd name="connsiteX993" fmla="*/ 563313 w 1350252"/>
              <a:gd name="connsiteY993" fmla="*/ 885413 h 1157374"/>
              <a:gd name="connsiteX994" fmla="*/ 565512 w 1350252"/>
              <a:gd name="connsiteY994" fmla="*/ 883813 h 1157374"/>
              <a:gd name="connsiteX995" fmla="*/ 567149 w 1350252"/>
              <a:gd name="connsiteY995" fmla="*/ 883598 h 1157374"/>
              <a:gd name="connsiteX996" fmla="*/ 569791 w 1350252"/>
              <a:gd name="connsiteY996" fmla="*/ 883881 h 1157374"/>
              <a:gd name="connsiteX997" fmla="*/ 571836 w 1350252"/>
              <a:gd name="connsiteY997" fmla="*/ 884146 h 1157374"/>
              <a:gd name="connsiteX998" fmla="*/ 572932 w 1350252"/>
              <a:gd name="connsiteY998" fmla="*/ 884177 h 1157374"/>
              <a:gd name="connsiteX999" fmla="*/ 574325 w 1350252"/>
              <a:gd name="connsiteY999" fmla="*/ 884215 h 1157374"/>
              <a:gd name="connsiteX1000" fmla="*/ 575913 w 1350252"/>
              <a:gd name="connsiteY1000" fmla="*/ 884053 h 1157374"/>
              <a:gd name="connsiteX1001" fmla="*/ 577693 w 1350252"/>
              <a:gd name="connsiteY1001" fmla="*/ 883634 h 1157374"/>
              <a:gd name="connsiteX1002" fmla="*/ 578874 w 1350252"/>
              <a:gd name="connsiteY1002" fmla="*/ 883096 h 1157374"/>
              <a:gd name="connsiteX1003" fmla="*/ 579945 w 1350252"/>
              <a:gd name="connsiteY1003" fmla="*/ 882487 h 1157374"/>
              <a:gd name="connsiteX1004" fmla="*/ 582350 w 1350252"/>
              <a:gd name="connsiteY1004" fmla="*/ 880804 h 1157374"/>
              <a:gd name="connsiteX1005" fmla="*/ 584208 w 1350252"/>
              <a:gd name="connsiteY1005" fmla="*/ 879453 h 1157374"/>
              <a:gd name="connsiteX1006" fmla="*/ 585629 w 1350252"/>
              <a:gd name="connsiteY1006" fmla="*/ 878557 h 1157374"/>
              <a:gd name="connsiteX1007" fmla="*/ 587859 w 1350252"/>
              <a:gd name="connsiteY1007" fmla="*/ 878256 h 1157374"/>
              <a:gd name="connsiteX1008" fmla="*/ 590594 w 1350252"/>
              <a:gd name="connsiteY1008" fmla="*/ 878229 h 1157374"/>
              <a:gd name="connsiteX1009" fmla="*/ 592381 w 1350252"/>
              <a:gd name="connsiteY1009" fmla="*/ 878072 h 1157374"/>
              <a:gd name="connsiteX1010" fmla="*/ 593175 w 1350252"/>
              <a:gd name="connsiteY1010" fmla="*/ 877990 h 1157374"/>
              <a:gd name="connsiteX1011" fmla="*/ 597152 w 1350252"/>
              <a:gd name="connsiteY1011" fmla="*/ 886445 h 1157374"/>
              <a:gd name="connsiteX1012" fmla="*/ 599708 w 1350252"/>
              <a:gd name="connsiteY1012" fmla="*/ 896326 h 1157374"/>
              <a:gd name="connsiteX1013" fmla="*/ 601338 w 1350252"/>
              <a:gd name="connsiteY1013" fmla="*/ 903318 h 1157374"/>
              <a:gd name="connsiteX1014" fmla="*/ 601825 w 1350252"/>
              <a:gd name="connsiteY1014" fmla="*/ 910169 h 1157374"/>
              <a:gd name="connsiteX1015" fmla="*/ 601393 w 1350252"/>
              <a:gd name="connsiteY1015" fmla="*/ 915784 h 1157374"/>
              <a:gd name="connsiteX1016" fmla="*/ 599699 w 1350252"/>
              <a:gd name="connsiteY1016" fmla="*/ 920266 h 1157374"/>
              <a:gd name="connsiteX1017" fmla="*/ 600160 w 1350252"/>
              <a:gd name="connsiteY1017" fmla="*/ 921270 h 1157374"/>
              <a:gd name="connsiteX1018" fmla="*/ 613540 w 1350252"/>
              <a:gd name="connsiteY1018" fmla="*/ 925023 h 1157374"/>
              <a:gd name="connsiteX1019" fmla="*/ 618411 w 1350252"/>
              <a:gd name="connsiteY1019" fmla="*/ 925690 h 1157374"/>
              <a:gd name="connsiteX1020" fmla="*/ 622447 w 1350252"/>
              <a:gd name="connsiteY1020" fmla="*/ 924583 h 1157374"/>
              <a:gd name="connsiteX1021" fmla="*/ 628146 w 1350252"/>
              <a:gd name="connsiteY1021" fmla="*/ 921967 h 1157374"/>
              <a:gd name="connsiteX1022" fmla="*/ 634173 w 1350252"/>
              <a:gd name="connsiteY1022" fmla="*/ 915828 h 1157374"/>
              <a:gd name="connsiteX1023" fmla="*/ 636790 w 1350252"/>
              <a:gd name="connsiteY1023" fmla="*/ 913688 h 1157374"/>
              <a:gd name="connsiteX1024" fmla="*/ 655073 w 1350252"/>
              <a:gd name="connsiteY1024" fmla="*/ 915577 h 1157374"/>
              <a:gd name="connsiteX1025" fmla="*/ 663771 w 1350252"/>
              <a:gd name="connsiteY1025" fmla="*/ 925144 h 1157374"/>
              <a:gd name="connsiteX1026" fmla="*/ 667582 w 1350252"/>
              <a:gd name="connsiteY1026" fmla="*/ 929346 h 1157374"/>
              <a:gd name="connsiteX1027" fmla="*/ 678581 w 1350252"/>
              <a:gd name="connsiteY1027" fmla="*/ 937121 h 1157374"/>
              <a:gd name="connsiteX1028" fmla="*/ 682964 w 1350252"/>
              <a:gd name="connsiteY1028" fmla="*/ 938749 h 1157374"/>
              <a:gd name="connsiteX1029" fmla="*/ 685670 w 1350252"/>
              <a:gd name="connsiteY1029" fmla="*/ 938843 h 1157374"/>
              <a:gd name="connsiteX1030" fmla="*/ 688297 w 1350252"/>
              <a:gd name="connsiteY1030" fmla="*/ 938908 h 1157374"/>
              <a:gd name="connsiteX1031" fmla="*/ 694691 w 1350252"/>
              <a:gd name="connsiteY1031" fmla="*/ 938516 h 1157374"/>
              <a:gd name="connsiteX1032" fmla="*/ 701997 w 1350252"/>
              <a:gd name="connsiteY1032" fmla="*/ 937484 h 1157374"/>
              <a:gd name="connsiteX1033" fmla="*/ 709642 w 1350252"/>
              <a:gd name="connsiteY1033" fmla="*/ 935798 h 1157374"/>
              <a:gd name="connsiteX1034" fmla="*/ 716146 w 1350252"/>
              <a:gd name="connsiteY1034" fmla="*/ 934416 h 1157374"/>
              <a:gd name="connsiteX1035" fmla="*/ 720364 w 1350252"/>
              <a:gd name="connsiteY1035" fmla="*/ 932536 h 1157374"/>
              <a:gd name="connsiteX1036" fmla="*/ 720033 w 1350252"/>
              <a:gd name="connsiteY1036" fmla="*/ 935175 h 1157374"/>
              <a:gd name="connsiteX1037" fmla="*/ 719370 w 1350252"/>
              <a:gd name="connsiteY1037" fmla="*/ 940344 h 1157374"/>
              <a:gd name="connsiteX1038" fmla="*/ 717795 w 1350252"/>
              <a:gd name="connsiteY1038" fmla="*/ 945820 h 1157374"/>
              <a:gd name="connsiteX1039" fmla="*/ 716215 w 1350252"/>
              <a:gd name="connsiteY1039" fmla="*/ 950192 h 1157374"/>
              <a:gd name="connsiteX1040" fmla="*/ 714981 w 1350252"/>
              <a:gd name="connsiteY1040" fmla="*/ 955236 h 1157374"/>
              <a:gd name="connsiteX1041" fmla="*/ 713514 w 1350252"/>
              <a:gd name="connsiteY1041" fmla="*/ 959391 h 1157374"/>
              <a:gd name="connsiteX1042" fmla="*/ 712836 w 1350252"/>
              <a:gd name="connsiteY1042" fmla="*/ 961030 h 1157374"/>
              <a:gd name="connsiteX1043" fmla="*/ 710176 w 1350252"/>
              <a:gd name="connsiteY1043" fmla="*/ 964524 h 1157374"/>
              <a:gd name="connsiteX1044" fmla="*/ 709664 w 1350252"/>
              <a:gd name="connsiteY1044" fmla="*/ 966906 h 1157374"/>
              <a:gd name="connsiteX1045" fmla="*/ 707963 w 1350252"/>
              <a:gd name="connsiteY1045" fmla="*/ 969732 h 1157374"/>
              <a:gd name="connsiteX1046" fmla="*/ 706380 w 1350252"/>
              <a:gd name="connsiteY1046" fmla="*/ 973444 h 1157374"/>
              <a:gd name="connsiteX1047" fmla="*/ 706058 w 1350252"/>
              <a:gd name="connsiteY1047" fmla="*/ 973934 h 1157374"/>
              <a:gd name="connsiteX1048" fmla="*/ 703884 w 1350252"/>
              <a:gd name="connsiteY1048" fmla="*/ 977242 h 1157374"/>
              <a:gd name="connsiteX1049" fmla="*/ 696495 w 1350252"/>
              <a:gd name="connsiteY1049" fmla="*/ 985110 h 1157374"/>
              <a:gd name="connsiteX1050" fmla="*/ 690409 w 1350252"/>
              <a:gd name="connsiteY1050" fmla="*/ 986618 h 1157374"/>
              <a:gd name="connsiteX1051" fmla="*/ 675046 w 1350252"/>
              <a:gd name="connsiteY1051" fmla="*/ 990423 h 1157374"/>
              <a:gd name="connsiteX1052" fmla="*/ 674477 w 1350252"/>
              <a:gd name="connsiteY1052" fmla="*/ 1007340 h 1157374"/>
              <a:gd name="connsiteX1053" fmla="*/ 674237 w 1350252"/>
              <a:gd name="connsiteY1053" fmla="*/ 1014449 h 1157374"/>
              <a:gd name="connsiteX1054" fmla="*/ 668466 w 1350252"/>
              <a:gd name="connsiteY1054" fmla="*/ 1026659 h 1157374"/>
              <a:gd name="connsiteX1055" fmla="*/ 667212 w 1350252"/>
              <a:gd name="connsiteY1055" fmla="*/ 1029872 h 1157374"/>
              <a:gd name="connsiteX1056" fmla="*/ 666834 w 1350252"/>
              <a:gd name="connsiteY1056" fmla="*/ 1030858 h 1157374"/>
              <a:gd name="connsiteX1057" fmla="*/ 666334 w 1350252"/>
              <a:gd name="connsiteY1057" fmla="*/ 1032159 h 1157374"/>
              <a:gd name="connsiteX1058" fmla="*/ 666024 w 1350252"/>
              <a:gd name="connsiteY1058" fmla="*/ 1032653 h 1157374"/>
              <a:gd name="connsiteX1059" fmla="*/ 664392 w 1350252"/>
              <a:gd name="connsiteY1059" fmla="*/ 1035271 h 1157374"/>
              <a:gd name="connsiteX1060" fmla="*/ 662461 w 1350252"/>
              <a:gd name="connsiteY1060" fmla="*/ 1037650 h 1157374"/>
              <a:gd name="connsiteX1061" fmla="*/ 660411 w 1350252"/>
              <a:gd name="connsiteY1061" fmla="*/ 1039143 h 1157374"/>
              <a:gd name="connsiteX1062" fmla="*/ 655682 w 1350252"/>
              <a:gd name="connsiteY1062" fmla="*/ 1040566 h 1157374"/>
              <a:gd name="connsiteX1063" fmla="*/ 654939 w 1350252"/>
              <a:gd name="connsiteY1063" fmla="*/ 1041434 h 1157374"/>
              <a:gd name="connsiteX1064" fmla="*/ 654491 w 1350252"/>
              <a:gd name="connsiteY1064" fmla="*/ 1043517 h 1157374"/>
              <a:gd name="connsiteX1065" fmla="*/ 654390 w 1350252"/>
              <a:gd name="connsiteY1065" fmla="*/ 1046493 h 1157374"/>
              <a:gd name="connsiteX1066" fmla="*/ 654671 w 1350252"/>
              <a:gd name="connsiteY1066" fmla="*/ 1058411 h 1157374"/>
              <a:gd name="connsiteX1067" fmla="*/ 655843 w 1350252"/>
              <a:gd name="connsiteY1067" fmla="*/ 1065279 h 1157374"/>
              <a:gd name="connsiteX1068" fmla="*/ 655971 w 1350252"/>
              <a:gd name="connsiteY1068" fmla="*/ 1068260 h 1157374"/>
              <a:gd name="connsiteX1069" fmla="*/ 655986 w 1350252"/>
              <a:gd name="connsiteY1069" fmla="*/ 1071901 h 1157374"/>
              <a:gd name="connsiteX1070" fmla="*/ 656368 w 1350252"/>
              <a:gd name="connsiteY1070" fmla="*/ 1080732 h 1157374"/>
              <a:gd name="connsiteX1071" fmla="*/ 656688 w 1350252"/>
              <a:gd name="connsiteY1071" fmla="*/ 1101585 h 1157374"/>
              <a:gd name="connsiteX1072" fmla="*/ 657512 w 1350252"/>
              <a:gd name="connsiteY1072" fmla="*/ 1114761 h 1157374"/>
              <a:gd name="connsiteX1073" fmla="*/ 657542 w 1350252"/>
              <a:gd name="connsiteY1073" fmla="*/ 1115711 h 1157374"/>
              <a:gd name="connsiteX1074" fmla="*/ 657865 w 1350252"/>
              <a:gd name="connsiteY1074" fmla="*/ 1125829 h 1157374"/>
              <a:gd name="connsiteX1075" fmla="*/ 658345 w 1350252"/>
              <a:gd name="connsiteY1075" fmla="*/ 1140887 h 1157374"/>
              <a:gd name="connsiteX1076" fmla="*/ 662354 w 1350252"/>
              <a:gd name="connsiteY1076" fmla="*/ 1141574 h 1157374"/>
              <a:gd name="connsiteX1077" fmla="*/ 663204 w 1350252"/>
              <a:gd name="connsiteY1077" fmla="*/ 1143131 h 1157374"/>
              <a:gd name="connsiteX1078" fmla="*/ 664371 w 1350252"/>
              <a:gd name="connsiteY1078" fmla="*/ 1143698 h 1157374"/>
              <a:gd name="connsiteX1079" fmla="*/ 670276 w 1350252"/>
              <a:gd name="connsiteY1079" fmla="*/ 1144488 h 1157374"/>
              <a:gd name="connsiteX1080" fmla="*/ 670765 w 1350252"/>
              <a:gd name="connsiteY1080" fmla="*/ 1144986 h 1157374"/>
              <a:gd name="connsiteX1081" fmla="*/ 677900 w 1350252"/>
              <a:gd name="connsiteY1081" fmla="*/ 1146558 h 1157374"/>
              <a:gd name="connsiteX1082" fmla="*/ 690828 w 1350252"/>
              <a:gd name="connsiteY1082" fmla="*/ 1151511 h 1157374"/>
              <a:gd name="connsiteX1083" fmla="*/ 699751 w 1350252"/>
              <a:gd name="connsiteY1083" fmla="*/ 1154599 h 1157374"/>
              <a:gd name="connsiteX1084" fmla="*/ 705812 w 1350252"/>
              <a:gd name="connsiteY1084" fmla="*/ 1156516 h 1157374"/>
              <a:gd name="connsiteX1085" fmla="*/ 711411 w 1350252"/>
              <a:gd name="connsiteY1085" fmla="*/ 1157096 h 1157374"/>
              <a:gd name="connsiteX1086" fmla="*/ 717693 w 1350252"/>
              <a:gd name="connsiteY1086" fmla="*/ 1157142 h 1157374"/>
              <a:gd name="connsiteX1087" fmla="*/ 726165 w 1350252"/>
              <a:gd name="connsiteY1087" fmla="*/ 1157430 h 1157374"/>
              <a:gd name="connsiteX1088" fmla="*/ 734255 w 1350252"/>
              <a:gd name="connsiteY1088" fmla="*/ 1157333 h 1157374"/>
              <a:gd name="connsiteX1089" fmla="*/ 736654 w 1350252"/>
              <a:gd name="connsiteY1089" fmla="*/ 1157392 h 1157374"/>
              <a:gd name="connsiteX1090" fmla="*/ 739737 w 1350252"/>
              <a:gd name="connsiteY1090" fmla="*/ 1157250 h 1157374"/>
              <a:gd name="connsiteX1091" fmla="*/ 745203 w 1350252"/>
              <a:gd name="connsiteY1091" fmla="*/ 1156517 h 1157374"/>
              <a:gd name="connsiteX1092" fmla="*/ 759360 w 1350252"/>
              <a:gd name="connsiteY1092" fmla="*/ 1152223 h 1157374"/>
              <a:gd name="connsiteX1093" fmla="*/ 764950 w 1350252"/>
              <a:gd name="connsiteY1093" fmla="*/ 1150709 h 1157374"/>
              <a:gd name="connsiteX1094" fmla="*/ 767602 w 1350252"/>
              <a:gd name="connsiteY1094" fmla="*/ 1150791 h 1157374"/>
              <a:gd name="connsiteX1095" fmla="*/ 773417 w 1350252"/>
              <a:gd name="connsiteY1095" fmla="*/ 1154228 h 1157374"/>
              <a:gd name="connsiteX1096" fmla="*/ 779136 w 1350252"/>
              <a:gd name="connsiteY1096" fmla="*/ 1156023 h 1157374"/>
              <a:gd name="connsiteX1097" fmla="*/ 781872 w 1350252"/>
              <a:gd name="connsiteY1097" fmla="*/ 1154769 h 1157374"/>
              <a:gd name="connsiteX1098" fmla="*/ 784714 w 1350252"/>
              <a:gd name="connsiteY1098" fmla="*/ 1151753 h 1157374"/>
              <a:gd name="connsiteX1099" fmla="*/ 792198 w 1350252"/>
              <a:gd name="connsiteY1099" fmla="*/ 1143435 h 1157374"/>
              <a:gd name="connsiteX1100" fmla="*/ 785232 w 1350252"/>
              <a:gd name="connsiteY1100" fmla="*/ 1140783 h 1157374"/>
              <a:gd name="connsiteX1101" fmla="*/ 781789 w 1350252"/>
              <a:gd name="connsiteY1101" fmla="*/ 1139456 h 1157374"/>
              <a:gd name="connsiteX1102" fmla="*/ 775142 w 1350252"/>
              <a:gd name="connsiteY1102" fmla="*/ 1135573 h 1157374"/>
              <a:gd name="connsiteX1103" fmla="*/ 768592 w 1350252"/>
              <a:gd name="connsiteY1103" fmla="*/ 1133009 h 1157374"/>
              <a:gd name="connsiteX1104" fmla="*/ 766412 w 1350252"/>
              <a:gd name="connsiteY1104" fmla="*/ 1127911 h 1157374"/>
              <a:gd name="connsiteX1105" fmla="*/ 764953 w 1350252"/>
              <a:gd name="connsiteY1105" fmla="*/ 1125777 h 1157374"/>
              <a:gd name="connsiteX1106" fmla="*/ 764454 w 1350252"/>
              <a:gd name="connsiteY1106" fmla="*/ 1125044 h 1157374"/>
              <a:gd name="connsiteX1107" fmla="*/ 764157 w 1350252"/>
              <a:gd name="connsiteY1107" fmla="*/ 1124609 h 1157374"/>
              <a:gd name="connsiteX1108" fmla="*/ 763483 w 1350252"/>
              <a:gd name="connsiteY1108" fmla="*/ 1122211 h 1157374"/>
              <a:gd name="connsiteX1109" fmla="*/ 763197 w 1350252"/>
              <a:gd name="connsiteY1109" fmla="*/ 1121194 h 1157374"/>
              <a:gd name="connsiteX1110" fmla="*/ 763831 w 1350252"/>
              <a:gd name="connsiteY1110" fmla="*/ 1118595 h 1157374"/>
              <a:gd name="connsiteX1111" fmla="*/ 763599 w 1350252"/>
              <a:gd name="connsiteY1111" fmla="*/ 1116610 h 1157374"/>
              <a:gd name="connsiteX1112" fmla="*/ 763367 w 1350252"/>
              <a:gd name="connsiteY1112" fmla="*/ 1114625 h 1157374"/>
              <a:gd name="connsiteX1113" fmla="*/ 762881 w 1350252"/>
              <a:gd name="connsiteY1113" fmla="*/ 1113293 h 1157374"/>
              <a:gd name="connsiteX1114" fmla="*/ 762461 w 1350252"/>
              <a:gd name="connsiteY1114" fmla="*/ 1112140 h 1157374"/>
              <a:gd name="connsiteX1115" fmla="*/ 762419 w 1350252"/>
              <a:gd name="connsiteY1115" fmla="*/ 1109537 h 1157374"/>
              <a:gd name="connsiteX1116" fmla="*/ 760167 w 1350252"/>
              <a:gd name="connsiteY1116" fmla="*/ 1105802 h 1157374"/>
              <a:gd name="connsiteX1117" fmla="*/ 760118 w 1350252"/>
              <a:gd name="connsiteY1117" fmla="*/ 1104190 h 1157374"/>
              <a:gd name="connsiteX1118" fmla="*/ 761136 w 1350252"/>
              <a:gd name="connsiteY1118" fmla="*/ 1099672 h 1157374"/>
              <a:gd name="connsiteX1119" fmla="*/ 760357 w 1350252"/>
              <a:gd name="connsiteY1119" fmla="*/ 1096631 h 1157374"/>
              <a:gd name="connsiteX1120" fmla="*/ 759408 w 1350252"/>
              <a:gd name="connsiteY1120" fmla="*/ 1095190 h 1157374"/>
              <a:gd name="connsiteX1121" fmla="*/ 758469 w 1350252"/>
              <a:gd name="connsiteY1121" fmla="*/ 1093766 h 1157374"/>
              <a:gd name="connsiteX1122" fmla="*/ 758875 w 1350252"/>
              <a:gd name="connsiteY1122" fmla="*/ 1092296 h 1157374"/>
              <a:gd name="connsiteX1123" fmla="*/ 759544 w 1350252"/>
              <a:gd name="connsiteY1123" fmla="*/ 1089870 h 1157374"/>
              <a:gd name="connsiteX1124" fmla="*/ 761818 w 1350252"/>
              <a:gd name="connsiteY1124" fmla="*/ 1090506 h 1157374"/>
              <a:gd name="connsiteX1125" fmla="*/ 762810 w 1350252"/>
              <a:gd name="connsiteY1125" fmla="*/ 1089521 h 1157374"/>
              <a:gd name="connsiteX1126" fmla="*/ 763622 w 1350252"/>
              <a:gd name="connsiteY1126" fmla="*/ 1089583 h 1157374"/>
              <a:gd name="connsiteX1127" fmla="*/ 764594 w 1350252"/>
              <a:gd name="connsiteY1127" fmla="*/ 1089657 h 1157374"/>
              <a:gd name="connsiteX1128" fmla="*/ 765647 w 1350252"/>
              <a:gd name="connsiteY1128" fmla="*/ 1088797 h 1157374"/>
              <a:gd name="connsiteX1129" fmla="*/ 766001 w 1350252"/>
              <a:gd name="connsiteY1129" fmla="*/ 1087903 h 1157374"/>
              <a:gd name="connsiteX1130" fmla="*/ 766526 w 1350252"/>
              <a:gd name="connsiteY1130" fmla="*/ 1086573 h 1157374"/>
              <a:gd name="connsiteX1131" fmla="*/ 767636 w 1350252"/>
              <a:gd name="connsiteY1131" fmla="*/ 1086397 h 1157374"/>
              <a:gd name="connsiteX1132" fmla="*/ 768737 w 1350252"/>
              <a:gd name="connsiteY1132" fmla="*/ 1087334 h 1157374"/>
              <a:gd name="connsiteX1133" fmla="*/ 769063 w 1350252"/>
              <a:gd name="connsiteY1133" fmla="*/ 1087237 h 1157374"/>
              <a:gd name="connsiteX1134" fmla="*/ 769352 w 1350252"/>
              <a:gd name="connsiteY1134" fmla="*/ 1087150 h 1157374"/>
              <a:gd name="connsiteX1135" fmla="*/ 770105 w 1350252"/>
              <a:gd name="connsiteY1135" fmla="*/ 1085420 h 1157374"/>
              <a:gd name="connsiteX1136" fmla="*/ 770304 w 1350252"/>
              <a:gd name="connsiteY1136" fmla="*/ 1085443 h 1157374"/>
              <a:gd name="connsiteX1137" fmla="*/ 771274 w 1350252"/>
              <a:gd name="connsiteY1137" fmla="*/ 1085558 h 1157374"/>
              <a:gd name="connsiteX1138" fmla="*/ 772335 w 1350252"/>
              <a:gd name="connsiteY1138" fmla="*/ 1086120 h 1157374"/>
              <a:gd name="connsiteX1139" fmla="*/ 772686 w 1350252"/>
              <a:gd name="connsiteY1139" fmla="*/ 1086307 h 1157374"/>
              <a:gd name="connsiteX1140" fmla="*/ 775712 w 1350252"/>
              <a:gd name="connsiteY1140" fmla="*/ 1084717 h 1157374"/>
              <a:gd name="connsiteX1141" fmla="*/ 777189 w 1350252"/>
              <a:gd name="connsiteY1141" fmla="*/ 1084853 h 1157374"/>
              <a:gd name="connsiteX1142" fmla="*/ 777270 w 1350252"/>
              <a:gd name="connsiteY1142" fmla="*/ 1084982 h 1157374"/>
              <a:gd name="connsiteX1143" fmla="*/ 778046 w 1350252"/>
              <a:gd name="connsiteY1143" fmla="*/ 1086222 h 1157374"/>
              <a:gd name="connsiteX1144" fmla="*/ 778719 w 1350252"/>
              <a:gd name="connsiteY1144" fmla="*/ 1086351 h 1157374"/>
              <a:gd name="connsiteX1145" fmla="*/ 779080 w 1350252"/>
              <a:gd name="connsiteY1145" fmla="*/ 1087592 h 1157374"/>
              <a:gd name="connsiteX1146" fmla="*/ 780010 w 1350252"/>
              <a:gd name="connsiteY1146" fmla="*/ 1086735 h 1157374"/>
              <a:gd name="connsiteX1147" fmla="*/ 781552 w 1350252"/>
              <a:gd name="connsiteY1147" fmla="*/ 1087283 h 1157374"/>
              <a:gd name="connsiteX1148" fmla="*/ 782287 w 1350252"/>
              <a:gd name="connsiteY1148" fmla="*/ 1086625 h 1157374"/>
              <a:gd name="connsiteX1149" fmla="*/ 782474 w 1350252"/>
              <a:gd name="connsiteY1149" fmla="*/ 1086024 h 1157374"/>
              <a:gd name="connsiteX1150" fmla="*/ 782729 w 1350252"/>
              <a:gd name="connsiteY1150" fmla="*/ 1085205 h 1157374"/>
              <a:gd name="connsiteX1151" fmla="*/ 785200 w 1350252"/>
              <a:gd name="connsiteY1151" fmla="*/ 1084044 h 1157374"/>
              <a:gd name="connsiteX1152" fmla="*/ 786369 w 1350252"/>
              <a:gd name="connsiteY1152" fmla="*/ 1084176 h 1157374"/>
              <a:gd name="connsiteX1153" fmla="*/ 786533 w 1350252"/>
              <a:gd name="connsiteY1153" fmla="*/ 1084410 h 1157374"/>
              <a:gd name="connsiteX1154" fmla="*/ 786983 w 1350252"/>
              <a:gd name="connsiteY1154" fmla="*/ 1085077 h 1157374"/>
              <a:gd name="connsiteX1155" fmla="*/ 787156 w 1350252"/>
              <a:gd name="connsiteY1155" fmla="*/ 1086164 h 1157374"/>
              <a:gd name="connsiteX1156" fmla="*/ 788126 w 1350252"/>
              <a:gd name="connsiteY1156" fmla="*/ 1086222 h 1157374"/>
              <a:gd name="connsiteX1157" fmla="*/ 789555 w 1350252"/>
              <a:gd name="connsiteY1157" fmla="*/ 1086305 h 1157374"/>
              <a:gd name="connsiteX1158" fmla="*/ 790053 w 1350252"/>
              <a:gd name="connsiteY1158" fmla="*/ 1087059 h 1157374"/>
              <a:gd name="connsiteX1159" fmla="*/ 792024 w 1350252"/>
              <a:gd name="connsiteY1159" fmla="*/ 1086362 h 1157374"/>
              <a:gd name="connsiteX1160" fmla="*/ 793575 w 1350252"/>
              <a:gd name="connsiteY1160" fmla="*/ 1083793 h 1157374"/>
              <a:gd name="connsiteX1161" fmla="*/ 794381 w 1350252"/>
              <a:gd name="connsiteY1161" fmla="*/ 1083244 h 1157374"/>
              <a:gd name="connsiteX1162" fmla="*/ 794993 w 1350252"/>
              <a:gd name="connsiteY1162" fmla="*/ 1083308 h 1157374"/>
              <a:gd name="connsiteX1163" fmla="*/ 795604 w 1350252"/>
              <a:gd name="connsiteY1163" fmla="*/ 1084055 h 1157374"/>
              <a:gd name="connsiteX1164" fmla="*/ 795354 w 1350252"/>
              <a:gd name="connsiteY1164" fmla="*/ 1085649 h 1157374"/>
              <a:gd name="connsiteX1165" fmla="*/ 795284 w 1350252"/>
              <a:gd name="connsiteY1165" fmla="*/ 1086097 h 1157374"/>
              <a:gd name="connsiteX1166" fmla="*/ 795485 w 1350252"/>
              <a:gd name="connsiteY1166" fmla="*/ 1086356 h 1157374"/>
              <a:gd name="connsiteX1167" fmla="*/ 798671 w 1350252"/>
              <a:gd name="connsiteY1167" fmla="*/ 1085873 h 1157374"/>
              <a:gd name="connsiteX1168" fmla="*/ 798551 w 1350252"/>
              <a:gd name="connsiteY1168" fmla="*/ 1085635 h 1157374"/>
              <a:gd name="connsiteX1169" fmla="*/ 797639 w 1350252"/>
              <a:gd name="connsiteY1169" fmla="*/ 1083823 h 1157374"/>
              <a:gd name="connsiteX1170" fmla="*/ 798118 w 1350252"/>
              <a:gd name="connsiteY1170" fmla="*/ 1083272 h 1157374"/>
              <a:gd name="connsiteX1171" fmla="*/ 798445 w 1350252"/>
              <a:gd name="connsiteY1171" fmla="*/ 1082897 h 1157374"/>
              <a:gd name="connsiteX1172" fmla="*/ 799617 w 1350252"/>
              <a:gd name="connsiteY1172" fmla="*/ 1082659 h 1157374"/>
              <a:gd name="connsiteX1173" fmla="*/ 801398 w 1350252"/>
              <a:gd name="connsiteY1173" fmla="*/ 1083354 h 1157374"/>
              <a:gd name="connsiteX1174" fmla="*/ 802253 w 1350252"/>
              <a:gd name="connsiteY1174" fmla="*/ 1082856 h 1157374"/>
              <a:gd name="connsiteX1175" fmla="*/ 803190 w 1350252"/>
              <a:gd name="connsiteY1175" fmla="*/ 1082310 h 1157374"/>
              <a:gd name="connsiteX1176" fmla="*/ 804545 w 1350252"/>
              <a:gd name="connsiteY1176" fmla="*/ 1080585 h 1157374"/>
              <a:gd name="connsiteX1177" fmla="*/ 804931 w 1350252"/>
              <a:gd name="connsiteY1177" fmla="*/ 1080093 h 1157374"/>
              <a:gd name="connsiteX1178" fmla="*/ 805085 w 1350252"/>
              <a:gd name="connsiteY1178" fmla="*/ 1080064 h 1157374"/>
              <a:gd name="connsiteX1179" fmla="*/ 805855 w 1350252"/>
              <a:gd name="connsiteY1179" fmla="*/ 1079913 h 1157374"/>
              <a:gd name="connsiteX1180" fmla="*/ 807630 w 1350252"/>
              <a:gd name="connsiteY1180" fmla="*/ 1081784 h 1157374"/>
              <a:gd name="connsiteX1181" fmla="*/ 808918 w 1350252"/>
              <a:gd name="connsiteY1181" fmla="*/ 1079897 h 1157374"/>
              <a:gd name="connsiteX1182" fmla="*/ 809925 w 1350252"/>
              <a:gd name="connsiteY1182" fmla="*/ 1080005 h 1157374"/>
              <a:gd name="connsiteX1183" fmla="*/ 810902 w 1350252"/>
              <a:gd name="connsiteY1183" fmla="*/ 1080136 h 1157374"/>
              <a:gd name="connsiteX1184" fmla="*/ 811648 w 1350252"/>
              <a:gd name="connsiteY1184" fmla="*/ 1079274 h 1157374"/>
              <a:gd name="connsiteX1185" fmla="*/ 811911 w 1350252"/>
              <a:gd name="connsiteY1185" fmla="*/ 1079478 h 1157374"/>
              <a:gd name="connsiteX1186" fmla="*/ 812689 w 1350252"/>
              <a:gd name="connsiteY1186" fmla="*/ 1080085 h 1157374"/>
              <a:gd name="connsiteX1187" fmla="*/ 813610 w 1350252"/>
              <a:gd name="connsiteY1187" fmla="*/ 1079897 h 1157374"/>
              <a:gd name="connsiteX1188" fmla="*/ 815052 w 1350252"/>
              <a:gd name="connsiteY1188" fmla="*/ 1079627 h 1157374"/>
              <a:gd name="connsiteX1189" fmla="*/ 815826 w 1350252"/>
              <a:gd name="connsiteY1189" fmla="*/ 1080415 h 1157374"/>
              <a:gd name="connsiteX1190" fmla="*/ 815900 w 1350252"/>
              <a:gd name="connsiteY1190" fmla="*/ 1080788 h 1157374"/>
              <a:gd name="connsiteX1191" fmla="*/ 816124 w 1350252"/>
              <a:gd name="connsiteY1191" fmla="*/ 1081908 h 1157374"/>
              <a:gd name="connsiteX1192" fmla="*/ 816575 w 1350252"/>
              <a:gd name="connsiteY1192" fmla="*/ 1082310 h 1157374"/>
              <a:gd name="connsiteX1193" fmla="*/ 817100 w 1350252"/>
              <a:gd name="connsiteY1193" fmla="*/ 1081328 h 1157374"/>
              <a:gd name="connsiteX1194" fmla="*/ 817175 w 1350252"/>
              <a:gd name="connsiteY1194" fmla="*/ 1081171 h 1157374"/>
              <a:gd name="connsiteX1195" fmla="*/ 816634 w 1350252"/>
              <a:gd name="connsiteY1195" fmla="*/ 1079495 h 1157374"/>
              <a:gd name="connsiteX1196" fmla="*/ 818248 w 1350252"/>
              <a:gd name="connsiteY1196" fmla="*/ 1077461 h 1157374"/>
              <a:gd name="connsiteX1197" fmla="*/ 818420 w 1350252"/>
              <a:gd name="connsiteY1197" fmla="*/ 1077477 h 1157374"/>
              <a:gd name="connsiteX1198" fmla="*/ 819541 w 1350252"/>
              <a:gd name="connsiteY1198" fmla="*/ 1077590 h 1157374"/>
              <a:gd name="connsiteX1199" fmla="*/ 820029 w 1350252"/>
              <a:gd name="connsiteY1199" fmla="*/ 1078092 h 1157374"/>
              <a:gd name="connsiteX1200" fmla="*/ 820177 w 1350252"/>
              <a:gd name="connsiteY1200" fmla="*/ 1078863 h 1157374"/>
              <a:gd name="connsiteX1201" fmla="*/ 820326 w 1350252"/>
              <a:gd name="connsiteY1201" fmla="*/ 1079643 h 1157374"/>
              <a:gd name="connsiteX1202" fmla="*/ 820474 w 1350252"/>
              <a:gd name="connsiteY1202" fmla="*/ 1079563 h 1157374"/>
              <a:gd name="connsiteX1203" fmla="*/ 821010 w 1350252"/>
              <a:gd name="connsiteY1203" fmla="*/ 1079277 h 1157374"/>
              <a:gd name="connsiteX1204" fmla="*/ 821261 w 1350252"/>
              <a:gd name="connsiteY1204" fmla="*/ 1078164 h 1157374"/>
              <a:gd name="connsiteX1205" fmla="*/ 822249 w 1350252"/>
              <a:gd name="connsiteY1205" fmla="*/ 1077673 h 1157374"/>
              <a:gd name="connsiteX1206" fmla="*/ 822256 w 1350252"/>
              <a:gd name="connsiteY1206" fmla="*/ 1076654 h 1157374"/>
              <a:gd name="connsiteX1207" fmla="*/ 822257 w 1350252"/>
              <a:gd name="connsiteY1207" fmla="*/ 1076309 h 1157374"/>
              <a:gd name="connsiteX1208" fmla="*/ 823753 w 1350252"/>
              <a:gd name="connsiteY1208" fmla="*/ 1076123 h 1157374"/>
              <a:gd name="connsiteX1209" fmla="*/ 824295 w 1350252"/>
              <a:gd name="connsiteY1209" fmla="*/ 1075706 h 1157374"/>
              <a:gd name="connsiteX1210" fmla="*/ 824548 w 1350252"/>
              <a:gd name="connsiteY1210" fmla="*/ 1074715 h 1157374"/>
              <a:gd name="connsiteX1211" fmla="*/ 825284 w 1350252"/>
              <a:gd name="connsiteY1211" fmla="*/ 1074907 h 1157374"/>
              <a:gd name="connsiteX1212" fmla="*/ 826014 w 1350252"/>
              <a:gd name="connsiteY1212" fmla="*/ 1076213 h 1157374"/>
              <a:gd name="connsiteX1213" fmla="*/ 827246 w 1350252"/>
              <a:gd name="connsiteY1213" fmla="*/ 1075973 h 1157374"/>
              <a:gd name="connsiteX1214" fmla="*/ 829013 w 1350252"/>
              <a:gd name="connsiteY1214" fmla="*/ 1074823 h 1157374"/>
              <a:gd name="connsiteX1215" fmla="*/ 829412 w 1350252"/>
              <a:gd name="connsiteY1215" fmla="*/ 1074563 h 1157374"/>
              <a:gd name="connsiteX1216" fmla="*/ 829598 w 1350252"/>
              <a:gd name="connsiteY1216" fmla="*/ 1073912 h 1157374"/>
              <a:gd name="connsiteX1217" fmla="*/ 829854 w 1350252"/>
              <a:gd name="connsiteY1217" fmla="*/ 1073016 h 1157374"/>
              <a:gd name="connsiteX1218" fmla="*/ 830338 w 1350252"/>
              <a:gd name="connsiteY1218" fmla="*/ 1072488 h 1157374"/>
              <a:gd name="connsiteX1219" fmla="*/ 830474 w 1350252"/>
              <a:gd name="connsiteY1219" fmla="*/ 1072341 h 1157374"/>
              <a:gd name="connsiteX1220" fmla="*/ 832748 w 1350252"/>
              <a:gd name="connsiteY1220" fmla="*/ 1072729 h 1157374"/>
              <a:gd name="connsiteX1221" fmla="*/ 833063 w 1350252"/>
              <a:gd name="connsiteY1221" fmla="*/ 1071738 h 1157374"/>
              <a:gd name="connsiteX1222" fmla="*/ 833242 w 1350252"/>
              <a:gd name="connsiteY1222" fmla="*/ 1071561 h 1157374"/>
              <a:gd name="connsiteX1223" fmla="*/ 833357 w 1350252"/>
              <a:gd name="connsiteY1223" fmla="*/ 1071448 h 1157374"/>
              <a:gd name="connsiteX1224" fmla="*/ 833787 w 1350252"/>
              <a:gd name="connsiteY1224" fmla="*/ 1071020 h 1157374"/>
              <a:gd name="connsiteX1225" fmla="*/ 833993 w 1350252"/>
              <a:gd name="connsiteY1225" fmla="*/ 1070815 h 1157374"/>
              <a:gd name="connsiteX1226" fmla="*/ 835542 w 1350252"/>
              <a:gd name="connsiteY1226" fmla="*/ 1070825 h 1157374"/>
              <a:gd name="connsiteX1227" fmla="*/ 836025 w 1350252"/>
              <a:gd name="connsiteY1227" fmla="*/ 1070828 h 1157374"/>
              <a:gd name="connsiteX1228" fmla="*/ 837324 w 1350252"/>
              <a:gd name="connsiteY1228" fmla="*/ 1070155 h 1157374"/>
              <a:gd name="connsiteX1229" fmla="*/ 837698 w 1350252"/>
              <a:gd name="connsiteY1229" fmla="*/ 1069414 h 1157374"/>
              <a:gd name="connsiteX1230" fmla="*/ 839485 w 1350252"/>
              <a:gd name="connsiteY1230" fmla="*/ 1069056 h 1157374"/>
              <a:gd name="connsiteX1231" fmla="*/ 839769 w 1350252"/>
              <a:gd name="connsiteY1231" fmla="*/ 1068497 h 1157374"/>
              <a:gd name="connsiteX1232" fmla="*/ 840048 w 1350252"/>
              <a:gd name="connsiteY1232" fmla="*/ 1067946 h 1157374"/>
              <a:gd name="connsiteX1233" fmla="*/ 841531 w 1350252"/>
              <a:gd name="connsiteY1233" fmla="*/ 1067557 h 1157374"/>
              <a:gd name="connsiteX1234" fmla="*/ 841899 w 1350252"/>
              <a:gd name="connsiteY1234" fmla="*/ 1067460 h 1157374"/>
              <a:gd name="connsiteX1235" fmla="*/ 842829 w 1350252"/>
              <a:gd name="connsiteY1235" fmla="*/ 1066477 h 1157374"/>
              <a:gd name="connsiteX1236" fmla="*/ 842709 w 1350252"/>
              <a:gd name="connsiteY1236" fmla="*/ 1065681 h 1157374"/>
              <a:gd name="connsiteX1237" fmla="*/ 842651 w 1350252"/>
              <a:gd name="connsiteY1237" fmla="*/ 1065297 h 1157374"/>
              <a:gd name="connsiteX1238" fmla="*/ 843354 w 1350252"/>
              <a:gd name="connsiteY1238" fmla="*/ 1064438 h 1157374"/>
              <a:gd name="connsiteX1239" fmla="*/ 843459 w 1350252"/>
              <a:gd name="connsiteY1239" fmla="*/ 1064311 h 1157374"/>
              <a:gd name="connsiteX1240" fmla="*/ 843304 w 1350252"/>
              <a:gd name="connsiteY1240" fmla="*/ 1063704 h 1157374"/>
              <a:gd name="connsiteX1241" fmla="*/ 843158 w 1350252"/>
              <a:gd name="connsiteY1241" fmla="*/ 1063132 h 1157374"/>
              <a:gd name="connsiteX1242" fmla="*/ 843332 w 1350252"/>
              <a:gd name="connsiteY1242" fmla="*/ 1062653 h 1157374"/>
              <a:gd name="connsiteX1243" fmla="*/ 843473 w 1350252"/>
              <a:gd name="connsiteY1243" fmla="*/ 1062267 h 1157374"/>
              <a:gd name="connsiteX1244" fmla="*/ 845404 w 1350252"/>
              <a:gd name="connsiteY1244" fmla="*/ 1060957 h 1157374"/>
              <a:gd name="connsiteX1245" fmla="*/ 846009 w 1350252"/>
              <a:gd name="connsiteY1245" fmla="*/ 1060549 h 1157374"/>
              <a:gd name="connsiteX1246" fmla="*/ 846527 w 1350252"/>
              <a:gd name="connsiteY1246" fmla="*/ 1059829 h 1157374"/>
              <a:gd name="connsiteX1247" fmla="*/ 847563 w 1350252"/>
              <a:gd name="connsiteY1247" fmla="*/ 1058390 h 1157374"/>
              <a:gd name="connsiteX1248" fmla="*/ 849232 w 1350252"/>
              <a:gd name="connsiteY1248" fmla="*/ 1059057 h 1157374"/>
              <a:gd name="connsiteX1249" fmla="*/ 849773 w 1350252"/>
              <a:gd name="connsiteY1249" fmla="*/ 1059273 h 1157374"/>
              <a:gd name="connsiteX1250" fmla="*/ 850985 w 1350252"/>
              <a:gd name="connsiteY1250" fmla="*/ 1058734 h 1157374"/>
              <a:gd name="connsiteX1251" fmla="*/ 851237 w 1350252"/>
              <a:gd name="connsiteY1251" fmla="*/ 1058496 h 1157374"/>
              <a:gd name="connsiteX1252" fmla="*/ 851999 w 1350252"/>
              <a:gd name="connsiteY1252" fmla="*/ 1057741 h 1157374"/>
              <a:gd name="connsiteX1253" fmla="*/ 852005 w 1350252"/>
              <a:gd name="connsiteY1253" fmla="*/ 1056624 h 1157374"/>
              <a:gd name="connsiteX1254" fmla="*/ 852403 w 1350252"/>
              <a:gd name="connsiteY1254" fmla="*/ 1056335 h 1157374"/>
              <a:gd name="connsiteX1255" fmla="*/ 853185 w 1350252"/>
              <a:gd name="connsiteY1255" fmla="*/ 1055766 h 1157374"/>
              <a:gd name="connsiteX1256" fmla="*/ 853195 w 1350252"/>
              <a:gd name="connsiteY1256" fmla="*/ 1054029 h 1157374"/>
              <a:gd name="connsiteX1257" fmla="*/ 854029 w 1350252"/>
              <a:gd name="connsiteY1257" fmla="*/ 1053468 h 1157374"/>
              <a:gd name="connsiteX1258" fmla="*/ 854925 w 1350252"/>
              <a:gd name="connsiteY1258" fmla="*/ 1052863 h 1157374"/>
              <a:gd name="connsiteX1259" fmla="*/ 854747 w 1350252"/>
              <a:gd name="connsiteY1259" fmla="*/ 1051871 h 1157374"/>
              <a:gd name="connsiteX1260" fmla="*/ 854830 w 1350252"/>
              <a:gd name="connsiteY1260" fmla="*/ 1051737 h 1157374"/>
              <a:gd name="connsiteX1261" fmla="*/ 854979 w 1350252"/>
              <a:gd name="connsiteY1261" fmla="*/ 1051492 h 1157374"/>
              <a:gd name="connsiteX1262" fmla="*/ 855143 w 1350252"/>
              <a:gd name="connsiteY1262" fmla="*/ 1051220 h 1157374"/>
              <a:gd name="connsiteX1263" fmla="*/ 855308 w 1350252"/>
              <a:gd name="connsiteY1263" fmla="*/ 1050944 h 1157374"/>
              <a:gd name="connsiteX1264" fmla="*/ 857369 w 1350252"/>
              <a:gd name="connsiteY1264" fmla="*/ 1050442 h 1157374"/>
              <a:gd name="connsiteX1265" fmla="*/ 858269 w 1350252"/>
              <a:gd name="connsiteY1265" fmla="*/ 1050223 h 1157374"/>
              <a:gd name="connsiteX1266" fmla="*/ 859245 w 1350252"/>
              <a:gd name="connsiteY1266" fmla="*/ 1051591 h 1157374"/>
              <a:gd name="connsiteX1267" fmla="*/ 860110 w 1350252"/>
              <a:gd name="connsiteY1267" fmla="*/ 1050855 h 1157374"/>
              <a:gd name="connsiteX1268" fmla="*/ 860375 w 1350252"/>
              <a:gd name="connsiteY1268" fmla="*/ 1050363 h 1157374"/>
              <a:gd name="connsiteX1269" fmla="*/ 861608 w 1350252"/>
              <a:gd name="connsiteY1269" fmla="*/ 1048077 h 1157374"/>
              <a:gd name="connsiteX1270" fmla="*/ 861433 w 1350252"/>
              <a:gd name="connsiteY1270" fmla="*/ 1047719 h 1157374"/>
              <a:gd name="connsiteX1271" fmla="*/ 860879 w 1350252"/>
              <a:gd name="connsiteY1271" fmla="*/ 1046584 h 1157374"/>
              <a:gd name="connsiteX1272" fmla="*/ 861686 w 1350252"/>
              <a:gd name="connsiteY1272" fmla="*/ 1046220 h 1157374"/>
              <a:gd name="connsiteX1273" fmla="*/ 863718 w 1350252"/>
              <a:gd name="connsiteY1273" fmla="*/ 1045301 h 1157374"/>
              <a:gd name="connsiteX1274" fmla="*/ 864276 w 1350252"/>
              <a:gd name="connsiteY1274" fmla="*/ 1044684 h 1157374"/>
              <a:gd name="connsiteX1275" fmla="*/ 864018 w 1350252"/>
              <a:gd name="connsiteY1275" fmla="*/ 1043976 h 1157374"/>
              <a:gd name="connsiteX1276" fmla="*/ 863734 w 1350252"/>
              <a:gd name="connsiteY1276" fmla="*/ 1043195 h 1157374"/>
              <a:gd name="connsiteX1277" fmla="*/ 863926 w 1350252"/>
              <a:gd name="connsiteY1277" fmla="*/ 1042206 h 1157374"/>
              <a:gd name="connsiteX1278" fmla="*/ 864812 w 1350252"/>
              <a:gd name="connsiteY1278" fmla="*/ 1041692 h 1157374"/>
              <a:gd name="connsiteX1279" fmla="*/ 866149 w 1350252"/>
              <a:gd name="connsiteY1279" fmla="*/ 1040917 h 1157374"/>
              <a:gd name="connsiteX1280" fmla="*/ 866304 w 1350252"/>
              <a:gd name="connsiteY1280" fmla="*/ 1040714 h 1157374"/>
              <a:gd name="connsiteX1281" fmla="*/ 866526 w 1350252"/>
              <a:gd name="connsiteY1281" fmla="*/ 1040425 h 1157374"/>
              <a:gd name="connsiteX1282" fmla="*/ 866102 w 1350252"/>
              <a:gd name="connsiteY1282" fmla="*/ 1039537 h 1157374"/>
              <a:gd name="connsiteX1283" fmla="*/ 866351 w 1350252"/>
              <a:gd name="connsiteY1283" fmla="*/ 1038626 h 1157374"/>
              <a:gd name="connsiteX1284" fmla="*/ 866595 w 1350252"/>
              <a:gd name="connsiteY1284" fmla="*/ 1038443 h 1157374"/>
              <a:gd name="connsiteX1285" fmla="*/ 868391 w 1350252"/>
              <a:gd name="connsiteY1285" fmla="*/ 1037091 h 1157374"/>
              <a:gd name="connsiteX1286" fmla="*/ 868337 w 1350252"/>
              <a:gd name="connsiteY1286" fmla="*/ 1036038 h 1157374"/>
              <a:gd name="connsiteX1287" fmla="*/ 867801 w 1350252"/>
              <a:gd name="connsiteY1287" fmla="*/ 1035574 h 1157374"/>
              <a:gd name="connsiteX1288" fmla="*/ 866747 w 1350252"/>
              <a:gd name="connsiteY1288" fmla="*/ 1034663 h 1157374"/>
              <a:gd name="connsiteX1289" fmla="*/ 866833 w 1350252"/>
              <a:gd name="connsiteY1289" fmla="*/ 1034269 h 1157374"/>
              <a:gd name="connsiteX1290" fmla="*/ 866936 w 1350252"/>
              <a:gd name="connsiteY1290" fmla="*/ 1033798 h 1157374"/>
              <a:gd name="connsiteX1291" fmla="*/ 868391 w 1350252"/>
              <a:gd name="connsiteY1291" fmla="*/ 1032776 h 1157374"/>
              <a:gd name="connsiteX1292" fmla="*/ 868085 w 1350252"/>
              <a:gd name="connsiteY1292" fmla="*/ 1031968 h 1157374"/>
              <a:gd name="connsiteX1293" fmla="*/ 867997 w 1350252"/>
              <a:gd name="connsiteY1293" fmla="*/ 1031760 h 1157374"/>
              <a:gd name="connsiteX1294" fmla="*/ 868042 w 1350252"/>
              <a:gd name="connsiteY1294" fmla="*/ 1031585 h 1157374"/>
              <a:gd name="connsiteX1295" fmla="*/ 868186 w 1350252"/>
              <a:gd name="connsiteY1295" fmla="*/ 1031016 h 1157374"/>
              <a:gd name="connsiteX1296" fmla="*/ 869299 w 1350252"/>
              <a:gd name="connsiteY1296" fmla="*/ 1030282 h 1157374"/>
              <a:gd name="connsiteX1297" fmla="*/ 870846 w 1350252"/>
              <a:gd name="connsiteY1297" fmla="*/ 1030001 h 1157374"/>
              <a:gd name="connsiteX1298" fmla="*/ 872258 w 1350252"/>
              <a:gd name="connsiteY1298" fmla="*/ 1029746 h 1157374"/>
              <a:gd name="connsiteX1299" fmla="*/ 872508 w 1350252"/>
              <a:gd name="connsiteY1299" fmla="*/ 1029249 h 1157374"/>
              <a:gd name="connsiteX1300" fmla="*/ 872086 w 1350252"/>
              <a:gd name="connsiteY1300" fmla="*/ 1028354 h 1157374"/>
              <a:gd name="connsiteX1301" fmla="*/ 872215 w 1350252"/>
              <a:gd name="connsiteY1301" fmla="*/ 1027452 h 1157374"/>
              <a:gd name="connsiteX1302" fmla="*/ 873328 w 1350252"/>
              <a:gd name="connsiteY1302" fmla="*/ 1026407 h 1157374"/>
              <a:gd name="connsiteX1303" fmla="*/ 873153 w 1350252"/>
              <a:gd name="connsiteY1303" fmla="*/ 1024978 h 1157374"/>
              <a:gd name="connsiteX1304" fmla="*/ 874632 w 1350252"/>
              <a:gd name="connsiteY1304" fmla="*/ 1024432 h 1157374"/>
              <a:gd name="connsiteX1305" fmla="*/ 875440 w 1350252"/>
              <a:gd name="connsiteY1305" fmla="*/ 1023384 h 1157374"/>
              <a:gd name="connsiteX1306" fmla="*/ 875262 w 1350252"/>
              <a:gd name="connsiteY1306" fmla="*/ 1022329 h 1157374"/>
              <a:gd name="connsiteX1307" fmla="*/ 874805 w 1350252"/>
              <a:gd name="connsiteY1307" fmla="*/ 1021556 h 1157374"/>
              <a:gd name="connsiteX1308" fmla="*/ 873681 w 1350252"/>
              <a:gd name="connsiteY1308" fmla="*/ 1019654 h 1157374"/>
              <a:gd name="connsiteX1309" fmla="*/ 874083 w 1350252"/>
              <a:gd name="connsiteY1309" fmla="*/ 1019337 h 1157374"/>
              <a:gd name="connsiteX1310" fmla="*/ 875475 w 1350252"/>
              <a:gd name="connsiteY1310" fmla="*/ 1018241 h 1157374"/>
              <a:gd name="connsiteX1311" fmla="*/ 876833 w 1350252"/>
              <a:gd name="connsiteY1311" fmla="*/ 1017756 h 1157374"/>
              <a:gd name="connsiteX1312" fmla="*/ 876897 w 1350252"/>
              <a:gd name="connsiteY1312" fmla="*/ 1017260 h 1157374"/>
              <a:gd name="connsiteX1313" fmla="*/ 875300 w 1350252"/>
              <a:gd name="connsiteY1313" fmla="*/ 1016877 h 1157374"/>
              <a:gd name="connsiteX1314" fmla="*/ 875922 w 1350252"/>
              <a:gd name="connsiteY1314" fmla="*/ 1015828 h 1157374"/>
              <a:gd name="connsiteX1315" fmla="*/ 875704 w 1350252"/>
              <a:gd name="connsiteY1315" fmla="*/ 1015192 h 1157374"/>
              <a:gd name="connsiteX1316" fmla="*/ 875559 w 1350252"/>
              <a:gd name="connsiteY1316" fmla="*/ 1014771 h 1157374"/>
              <a:gd name="connsiteX1317" fmla="*/ 877102 w 1350252"/>
              <a:gd name="connsiteY1317" fmla="*/ 1014286 h 1157374"/>
              <a:gd name="connsiteX1318" fmla="*/ 877550 w 1350252"/>
              <a:gd name="connsiteY1318" fmla="*/ 1013687 h 1157374"/>
              <a:gd name="connsiteX1319" fmla="*/ 877917 w 1350252"/>
              <a:gd name="connsiteY1319" fmla="*/ 1013197 h 1157374"/>
              <a:gd name="connsiteX1320" fmla="*/ 877597 w 1350252"/>
              <a:gd name="connsiteY1320" fmla="*/ 1012803 h 1157374"/>
              <a:gd name="connsiteX1321" fmla="*/ 876993 w 1350252"/>
              <a:gd name="connsiteY1321" fmla="*/ 1012054 h 1157374"/>
              <a:gd name="connsiteX1322" fmla="*/ 877301 w 1350252"/>
              <a:gd name="connsiteY1322" fmla="*/ 1011810 h 1157374"/>
              <a:gd name="connsiteX1323" fmla="*/ 877922 w 1350252"/>
              <a:gd name="connsiteY1323" fmla="*/ 1011321 h 1157374"/>
              <a:gd name="connsiteX1324" fmla="*/ 880692 w 1350252"/>
              <a:gd name="connsiteY1324" fmla="*/ 1011213 h 1157374"/>
              <a:gd name="connsiteX1325" fmla="*/ 881196 w 1350252"/>
              <a:gd name="connsiteY1325" fmla="*/ 1009667 h 1157374"/>
              <a:gd name="connsiteX1326" fmla="*/ 881970 w 1350252"/>
              <a:gd name="connsiteY1326" fmla="*/ 1009176 h 1157374"/>
              <a:gd name="connsiteX1327" fmla="*/ 883352 w 1350252"/>
              <a:gd name="connsiteY1327" fmla="*/ 1009120 h 1157374"/>
              <a:gd name="connsiteX1328" fmla="*/ 884281 w 1350252"/>
              <a:gd name="connsiteY1328" fmla="*/ 1008139 h 1157374"/>
              <a:gd name="connsiteX1329" fmla="*/ 884476 w 1350252"/>
              <a:gd name="connsiteY1329" fmla="*/ 1006841 h 1157374"/>
              <a:gd name="connsiteX1330" fmla="*/ 883689 w 1350252"/>
              <a:gd name="connsiteY1330" fmla="*/ 1004851 h 1157374"/>
              <a:gd name="connsiteX1331" fmla="*/ 885305 w 1350252"/>
              <a:gd name="connsiteY1331" fmla="*/ 1002322 h 1157374"/>
              <a:gd name="connsiteX1332" fmla="*/ 887461 w 1350252"/>
              <a:gd name="connsiteY1332" fmla="*/ 1002397 h 1157374"/>
              <a:gd name="connsiteX1333" fmla="*/ 887428 w 1350252"/>
              <a:gd name="connsiteY1333" fmla="*/ 1002011 h 1157374"/>
              <a:gd name="connsiteX1334" fmla="*/ 887402 w 1350252"/>
              <a:gd name="connsiteY1334" fmla="*/ 1001715 h 1157374"/>
              <a:gd name="connsiteX1335" fmla="*/ 886119 w 1350252"/>
              <a:gd name="connsiteY1335" fmla="*/ 1000467 h 1157374"/>
              <a:gd name="connsiteX1336" fmla="*/ 886812 w 1350252"/>
              <a:gd name="connsiteY1336" fmla="*/ 998180 h 1157374"/>
              <a:gd name="connsiteX1337" fmla="*/ 887798 w 1350252"/>
              <a:gd name="connsiteY1337" fmla="*/ 997693 h 1157374"/>
              <a:gd name="connsiteX1338" fmla="*/ 888596 w 1350252"/>
              <a:gd name="connsiteY1338" fmla="*/ 998317 h 1157374"/>
              <a:gd name="connsiteX1339" fmla="*/ 889886 w 1350252"/>
              <a:gd name="connsiteY1339" fmla="*/ 998572 h 1157374"/>
              <a:gd name="connsiteX1340" fmla="*/ 891323 w 1350252"/>
              <a:gd name="connsiteY1340" fmla="*/ 995732 h 1157374"/>
              <a:gd name="connsiteX1341" fmla="*/ 890752 w 1350252"/>
              <a:gd name="connsiteY1341" fmla="*/ 994013 h 1157374"/>
              <a:gd name="connsiteX1342" fmla="*/ 890293 w 1350252"/>
              <a:gd name="connsiteY1342" fmla="*/ 992629 h 1157374"/>
              <a:gd name="connsiteX1343" fmla="*/ 890300 w 1350252"/>
              <a:gd name="connsiteY1343" fmla="*/ 991636 h 1157374"/>
              <a:gd name="connsiteX1344" fmla="*/ 891317 w 1350252"/>
              <a:gd name="connsiteY1344" fmla="*/ 990724 h 1157374"/>
              <a:gd name="connsiteX1345" fmla="*/ 891603 w 1350252"/>
              <a:gd name="connsiteY1345" fmla="*/ 990467 h 1157374"/>
              <a:gd name="connsiteX1346" fmla="*/ 891312 w 1350252"/>
              <a:gd name="connsiteY1346" fmla="*/ 987864 h 1157374"/>
              <a:gd name="connsiteX1347" fmla="*/ 893667 w 1350252"/>
              <a:gd name="connsiteY1347" fmla="*/ 985526 h 1157374"/>
              <a:gd name="connsiteX1348" fmla="*/ 893763 w 1350252"/>
              <a:gd name="connsiteY1348" fmla="*/ 983576 h 1157374"/>
              <a:gd name="connsiteX1349" fmla="*/ 893807 w 1350252"/>
              <a:gd name="connsiteY1349" fmla="*/ 982676 h 1157374"/>
              <a:gd name="connsiteX1350" fmla="*/ 894616 w 1350252"/>
              <a:gd name="connsiteY1350" fmla="*/ 981072 h 1157374"/>
              <a:gd name="connsiteX1351" fmla="*/ 895122 w 1350252"/>
              <a:gd name="connsiteY1351" fmla="*/ 980198 h 1157374"/>
              <a:gd name="connsiteX1352" fmla="*/ 895625 w 1350252"/>
              <a:gd name="connsiteY1352" fmla="*/ 979870 h 1157374"/>
              <a:gd name="connsiteX1353" fmla="*/ 896419 w 1350252"/>
              <a:gd name="connsiteY1353" fmla="*/ 978544 h 1157374"/>
              <a:gd name="connsiteX1354" fmla="*/ 898825 w 1350252"/>
              <a:gd name="connsiteY1354" fmla="*/ 977754 h 1157374"/>
              <a:gd name="connsiteX1355" fmla="*/ 900485 w 1350252"/>
              <a:gd name="connsiteY1355" fmla="*/ 977950 h 1157374"/>
              <a:gd name="connsiteX1356" fmla="*/ 901668 w 1350252"/>
              <a:gd name="connsiteY1356" fmla="*/ 975975 h 1157374"/>
              <a:gd name="connsiteX1357" fmla="*/ 900630 w 1350252"/>
              <a:gd name="connsiteY1357" fmla="*/ 974855 h 1157374"/>
              <a:gd name="connsiteX1358" fmla="*/ 902678 w 1350252"/>
              <a:gd name="connsiteY1358" fmla="*/ 972203 h 1157374"/>
              <a:gd name="connsiteX1359" fmla="*/ 902999 w 1350252"/>
              <a:gd name="connsiteY1359" fmla="*/ 970162 h 1157374"/>
              <a:gd name="connsiteX1360" fmla="*/ 904295 w 1350252"/>
              <a:gd name="connsiteY1360" fmla="*/ 969675 h 1157374"/>
              <a:gd name="connsiteX1361" fmla="*/ 904331 w 1350252"/>
              <a:gd name="connsiteY1361" fmla="*/ 969292 h 1157374"/>
              <a:gd name="connsiteX1362" fmla="*/ 904424 w 1350252"/>
              <a:gd name="connsiteY1362" fmla="*/ 968311 h 1157374"/>
              <a:gd name="connsiteX1363" fmla="*/ 903279 w 1350252"/>
              <a:gd name="connsiteY1363" fmla="*/ 964773 h 1157374"/>
              <a:gd name="connsiteX1364" fmla="*/ 903119 w 1350252"/>
              <a:gd name="connsiteY1364" fmla="*/ 964274 h 1157374"/>
              <a:gd name="connsiteX1365" fmla="*/ 902980 w 1350252"/>
              <a:gd name="connsiteY1365" fmla="*/ 963841 h 1157374"/>
              <a:gd name="connsiteX1366" fmla="*/ 903422 w 1350252"/>
              <a:gd name="connsiteY1366" fmla="*/ 961986 h 1157374"/>
              <a:gd name="connsiteX1367" fmla="*/ 903959 w 1350252"/>
              <a:gd name="connsiteY1367" fmla="*/ 961275 h 1157374"/>
              <a:gd name="connsiteX1368" fmla="*/ 904166 w 1350252"/>
              <a:gd name="connsiteY1368" fmla="*/ 961000 h 1157374"/>
              <a:gd name="connsiteX1369" fmla="*/ 905472 w 1350252"/>
              <a:gd name="connsiteY1369" fmla="*/ 958963 h 1157374"/>
              <a:gd name="connsiteX1370" fmla="*/ 906768 w 1350252"/>
              <a:gd name="connsiteY1370" fmla="*/ 958538 h 1157374"/>
              <a:gd name="connsiteX1371" fmla="*/ 908219 w 1350252"/>
              <a:gd name="connsiteY1371" fmla="*/ 955511 h 1157374"/>
              <a:gd name="connsiteX1372" fmla="*/ 908526 w 1350252"/>
              <a:gd name="connsiteY1372" fmla="*/ 954839 h 1157374"/>
              <a:gd name="connsiteX1373" fmla="*/ 908768 w 1350252"/>
              <a:gd name="connsiteY1373" fmla="*/ 953597 h 1157374"/>
              <a:gd name="connsiteX1374" fmla="*/ 909372 w 1350252"/>
              <a:gd name="connsiteY1374" fmla="*/ 952771 h 1157374"/>
              <a:gd name="connsiteX1375" fmla="*/ 910571 w 1350252"/>
              <a:gd name="connsiteY1375" fmla="*/ 951132 h 1157374"/>
              <a:gd name="connsiteX1376" fmla="*/ 912304 w 1350252"/>
              <a:gd name="connsiteY1376" fmla="*/ 949594 h 1157374"/>
              <a:gd name="connsiteX1377" fmla="*/ 913625 w 1350252"/>
              <a:gd name="connsiteY1377" fmla="*/ 946935 h 1157374"/>
              <a:gd name="connsiteX1378" fmla="*/ 914298 w 1350252"/>
              <a:gd name="connsiteY1378" fmla="*/ 945579 h 1157374"/>
              <a:gd name="connsiteX1379" fmla="*/ 914079 w 1350252"/>
              <a:gd name="connsiteY1379" fmla="*/ 945153 h 1157374"/>
              <a:gd name="connsiteX1380" fmla="*/ 913691 w 1350252"/>
              <a:gd name="connsiteY1380" fmla="*/ 944399 h 1157374"/>
              <a:gd name="connsiteX1381" fmla="*/ 913739 w 1350252"/>
              <a:gd name="connsiteY1381" fmla="*/ 943658 h 1157374"/>
              <a:gd name="connsiteX1382" fmla="*/ 913826 w 1350252"/>
              <a:gd name="connsiteY1382" fmla="*/ 942295 h 1157374"/>
              <a:gd name="connsiteX1383" fmla="*/ 914389 w 1350252"/>
              <a:gd name="connsiteY1383" fmla="*/ 941242 h 1157374"/>
              <a:gd name="connsiteX1384" fmla="*/ 913414 w 1350252"/>
              <a:gd name="connsiteY1384" fmla="*/ 939937 h 1157374"/>
              <a:gd name="connsiteX1385" fmla="*/ 913492 w 1350252"/>
              <a:gd name="connsiteY1385" fmla="*/ 937459 h 1157374"/>
              <a:gd name="connsiteX1386" fmla="*/ 912883 w 1350252"/>
              <a:gd name="connsiteY1386" fmla="*/ 936277 h 1157374"/>
              <a:gd name="connsiteX1387" fmla="*/ 912957 w 1350252"/>
              <a:gd name="connsiteY1387" fmla="*/ 936130 h 1157374"/>
              <a:gd name="connsiteX1388" fmla="*/ 913629 w 1350252"/>
              <a:gd name="connsiteY1388" fmla="*/ 934797 h 1157374"/>
              <a:gd name="connsiteX1389" fmla="*/ 913516 w 1350252"/>
              <a:gd name="connsiteY1389" fmla="*/ 933372 h 1157374"/>
              <a:gd name="connsiteX1390" fmla="*/ 913019 w 1350252"/>
              <a:gd name="connsiteY1390" fmla="*/ 932659 h 1157374"/>
              <a:gd name="connsiteX1391" fmla="*/ 912907 w 1350252"/>
              <a:gd name="connsiteY1391" fmla="*/ 932498 h 1157374"/>
              <a:gd name="connsiteX1392" fmla="*/ 913289 w 1350252"/>
              <a:gd name="connsiteY1392" fmla="*/ 931805 h 1157374"/>
              <a:gd name="connsiteX1393" fmla="*/ 914018 w 1350252"/>
              <a:gd name="connsiteY1393" fmla="*/ 930420 h 1157374"/>
              <a:gd name="connsiteX1394" fmla="*/ 913848 w 1350252"/>
              <a:gd name="connsiteY1394" fmla="*/ 929719 h 1157374"/>
              <a:gd name="connsiteX1395" fmla="*/ 914512 w 1350252"/>
              <a:gd name="connsiteY1395" fmla="*/ 929119 h 1157374"/>
              <a:gd name="connsiteX1396" fmla="*/ 916006 w 1350252"/>
              <a:gd name="connsiteY1396" fmla="*/ 929176 h 1157374"/>
              <a:gd name="connsiteX1397" fmla="*/ 916257 w 1350252"/>
              <a:gd name="connsiteY1397" fmla="*/ 928494 h 1157374"/>
              <a:gd name="connsiteX1398" fmla="*/ 915831 w 1350252"/>
              <a:gd name="connsiteY1398" fmla="*/ 927825 h 1157374"/>
              <a:gd name="connsiteX1399" fmla="*/ 915586 w 1350252"/>
              <a:gd name="connsiteY1399" fmla="*/ 927438 h 1157374"/>
              <a:gd name="connsiteX1400" fmla="*/ 913322 w 1350252"/>
              <a:gd name="connsiteY1400" fmla="*/ 925441 h 1157374"/>
              <a:gd name="connsiteX1401" fmla="*/ 913210 w 1350252"/>
              <a:gd name="connsiteY1401" fmla="*/ 924707 h 1157374"/>
              <a:gd name="connsiteX1402" fmla="*/ 913029 w 1350252"/>
              <a:gd name="connsiteY1402" fmla="*/ 923517 h 1157374"/>
              <a:gd name="connsiteX1403" fmla="*/ 913419 w 1350252"/>
              <a:gd name="connsiteY1403" fmla="*/ 920176 h 1157374"/>
              <a:gd name="connsiteX1404" fmla="*/ 914489 w 1350252"/>
              <a:gd name="connsiteY1404" fmla="*/ 918158 h 1157374"/>
              <a:gd name="connsiteX1405" fmla="*/ 914909 w 1350252"/>
              <a:gd name="connsiteY1405" fmla="*/ 918080 h 1157374"/>
              <a:gd name="connsiteX1406" fmla="*/ 915077 w 1350252"/>
              <a:gd name="connsiteY1406" fmla="*/ 918055 h 1157374"/>
              <a:gd name="connsiteX1407" fmla="*/ 915725 w 1350252"/>
              <a:gd name="connsiteY1407" fmla="*/ 916216 h 1157374"/>
              <a:gd name="connsiteX1408" fmla="*/ 916286 w 1350252"/>
              <a:gd name="connsiteY1408" fmla="*/ 914620 h 1157374"/>
              <a:gd name="connsiteX1409" fmla="*/ 916029 w 1350252"/>
              <a:gd name="connsiteY1409" fmla="*/ 913377 h 1157374"/>
              <a:gd name="connsiteX1410" fmla="*/ 915747 w 1350252"/>
              <a:gd name="connsiteY1410" fmla="*/ 912017 h 1157374"/>
              <a:gd name="connsiteX1411" fmla="*/ 917183 w 1350252"/>
              <a:gd name="connsiteY1411" fmla="*/ 909317 h 1157374"/>
              <a:gd name="connsiteX1412" fmla="*/ 918177 w 1350252"/>
              <a:gd name="connsiteY1412" fmla="*/ 907448 h 1157374"/>
              <a:gd name="connsiteX1413" fmla="*/ 918071 w 1350252"/>
              <a:gd name="connsiteY1413" fmla="*/ 906834 h 1157374"/>
              <a:gd name="connsiteX1414" fmla="*/ 917940 w 1350252"/>
              <a:gd name="connsiteY1414" fmla="*/ 906083 h 1157374"/>
              <a:gd name="connsiteX1415" fmla="*/ 919054 w 1350252"/>
              <a:gd name="connsiteY1415" fmla="*/ 905285 h 1157374"/>
              <a:gd name="connsiteX1416" fmla="*/ 920055 w 1350252"/>
              <a:gd name="connsiteY1416" fmla="*/ 904999 h 1157374"/>
              <a:gd name="connsiteX1417" fmla="*/ 920534 w 1350252"/>
              <a:gd name="connsiteY1417" fmla="*/ 904862 h 1157374"/>
              <a:gd name="connsiteX1418" fmla="*/ 920473 w 1350252"/>
              <a:gd name="connsiteY1418" fmla="*/ 904433 h 1157374"/>
              <a:gd name="connsiteX1419" fmla="*/ 920297 w 1350252"/>
              <a:gd name="connsiteY1419" fmla="*/ 903189 h 1157374"/>
              <a:gd name="connsiteX1420" fmla="*/ 920725 w 1350252"/>
              <a:gd name="connsiteY1420" fmla="*/ 902522 h 1157374"/>
              <a:gd name="connsiteX1421" fmla="*/ 920619 w 1350252"/>
              <a:gd name="connsiteY1421" fmla="*/ 900898 h 1157374"/>
              <a:gd name="connsiteX1422" fmla="*/ 922118 w 1350252"/>
              <a:gd name="connsiteY1422" fmla="*/ 897441 h 1157374"/>
              <a:gd name="connsiteX1423" fmla="*/ 921698 w 1350252"/>
              <a:gd name="connsiteY1423" fmla="*/ 896012 h 1157374"/>
              <a:gd name="connsiteX1424" fmla="*/ 921767 w 1350252"/>
              <a:gd name="connsiteY1424" fmla="*/ 895371 h 1157374"/>
              <a:gd name="connsiteX1425" fmla="*/ 921829 w 1350252"/>
              <a:gd name="connsiteY1425" fmla="*/ 894776 h 1157374"/>
              <a:gd name="connsiteX1426" fmla="*/ 922893 w 1350252"/>
              <a:gd name="connsiteY1426" fmla="*/ 891870 h 1157374"/>
              <a:gd name="connsiteX1427" fmla="*/ 920887 w 1350252"/>
              <a:gd name="connsiteY1427" fmla="*/ 888389 h 1157374"/>
              <a:gd name="connsiteX1428" fmla="*/ 921636 w 1350252"/>
              <a:gd name="connsiteY1428" fmla="*/ 886908 h 1157374"/>
              <a:gd name="connsiteX1429" fmla="*/ 920985 w 1350252"/>
              <a:gd name="connsiteY1429" fmla="*/ 885991 h 1157374"/>
              <a:gd name="connsiteX1430" fmla="*/ 920841 w 1350252"/>
              <a:gd name="connsiteY1430" fmla="*/ 885786 h 1157374"/>
              <a:gd name="connsiteX1431" fmla="*/ 921776 w 1350252"/>
              <a:gd name="connsiteY1431" fmla="*/ 884037 h 1157374"/>
              <a:gd name="connsiteX1432" fmla="*/ 921845 w 1350252"/>
              <a:gd name="connsiteY1432" fmla="*/ 882884 h 1157374"/>
              <a:gd name="connsiteX1433" fmla="*/ 920751 w 1350252"/>
              <a:gd name="connsiteY1433" fmla="*/ 881141 h 1157374"/>
              <a:gd name="connsiteX1434" fmla="*/ 921379 w 1350252"/>
              <a:gd name="connsiteY1434" fmla="*/ 879102 h 1157374"/>
              <a:gd name="connsiteX1435" fmla="*/ 920342 w 1350252"/>
              <a:gd name="connsiteY1435" fmla="*/ 877545 h 1157374"/>
              <a:gd name="connsiteX1436" fmla="*/ 919620 w 1350252"/>
              <a:gd name="connsiteY1436" fmla="*/ 875065 h 1157374"/>
              <a:gd name="connsiteX1437" fmla="*/ 920301 w 1350252"/>
              <a:gd name="connsiteY1437" fmla="*/ 874326 h 1157374"/>
              <a:gd name="connsiteX1438" fmla="*/ 920169 w 1350252"/>
              <a:gd name="connsiteY1438" fmla="*/ 873956 h 1157374"/>
              <a:gd name="connsiteX1439" fmla="*/ 919878 w 1350252"/>
              <a:gd name="connsiteY1439" fmla="*/ 873148 h 1157374"/>
              <a:gd name="connsiteX1440" fmla="*/ 920275 w 1350252"/>
              <a:gd name="connsiteY1440" fmla="*/ 872901 h 1157374"/>
              <a:gd name="connsiteX1441" fmla="*/ 920864 w 1350252"/>
              <a:gd name="connsiteY1441" fmla="*/ 872533 h 1157374"/>
              <a:gd name="connsiteX1442" fmla="*/ 920933 w 1350252"/>
              <a:gd name="connsiteY1442" fmla="*/ 871914 h 1157374"/>
              <a:gd name="connsiteX1443" fmla="*/ 919832 w 1350252"/>
              <a:gd name="connsiteY1443" fmla="*/ 870794 h 1157374"/>
              <a:gd name="connsiteX1444" fmla="*/ 924494 w 1350252"/>
              <a:gd name="connsiteY1444" fmla="*/ 863269 h 1157374"/>
              <a:gd name="connsiteX1445" fmla="*/ 925948 w 1350252"/>
              <a:gd name="connsiteY1445" fmla="*/ 861650 h 1157374"/>
              <a:gd name="connsiteX1446" fmla="*/ 926539 w 1350252"/>
              <a:gd name="connsiteY1446" fmla="*/ 860989 h 1157374"/>
              <a:gd name="connsiteX1447" fmla="*/ 926580 w 1350252"/>
              <a:gd name="connsiteY1447" fmla="*/ 860850 h 1157374"/>
              <a:gd name="connsiteX1448" fmla="*/ 927483 w 1350252"/>
              <a:gd name="connsiteY1448" fmla="*/ 857775 h 1157374"/>
              <a:gd name="connsiteX1449" fmla="*/ 927682 w 1350252"/>
              <a:gd name="connsiteY1449" fmla="*/ 855487 h 1157374"/>
              <a:gd name="connsiteX1450" fmla="*/ 931023 w 1350252"/>
              <a:gd name="connsiteY1450" fmla="*/ 852289 h 1157374"/>
              <a:gd name="connsiteX1451" fmla="*/ 933371 w 1350252"/>
              <a:gd name="connsiteY1451" fmla="*/ 851064 h 1157374"/>
              <a:gd name="connsiteX1452" fmla="*/ 935292 w 1350252"/>
              <a:gd name="connsiteY1452" fmla="*/ 848785 h 1157374"/>
              <a:gd name="connsiteX1453" fmla="*/ 936313 w 1350252"/>
              <a:gd name="connsiteY1453" fmla="*/ 847004 h 1157374"/>
              <a:gd name="connsiteX1454" fmla="*/ 937094 w 1350252"/>
              <a:gd name="connsiteY1454" fmla="*/ 845637 h 1157374"/>
              <a:gd name="connsiteX1455" fmla="*/ 938698 w 1350252"/>
              <a:gd name="connsiteY1455" fmla="*/ 845029 h 1157374"/>
              <a:gd name="connsiteX1456" fmla="*/ 940688 w 1350252"/>
              <a:gd name="connsiteY1456" fmla="*/ 842624 h 1157374"/>
              <a:gd name="connsiteX1457" fmla="*/ 940991 w 1350252"/>
              <a:gd name="connsiteY1457" fmla="*/ 842259 h 1157374"/>
              <a:gd name="connsiteX1458" fmla="*/ 943085 w 1350252"/>
              <a:gd name="connsiteY1458" fmla="*/ 841778 h 1157374"/>
              <a:gd name="connsiteX1459" fmla="*/ 944325 w 1350252"/>
              <a:gd name="connsiteY1459" fmla="*/ 840299 h 1157374"/>
              <a:gd name="connsiteX1460" fmla="*/ 944333 w 1350252"/>
              <a:gd name="connsiteY1460" fmla="*/ 839187 h 1157374"/>
              <a:gd name="connsiteX1461" fmla="*/ 944338 w 1350252"/>
              <a:gd name="connsiteY1461" fmla="*/ 838322 h 1157374"/>
              <a:gd name="connsiteX1462" fmla="*/ 944346 w 1350252"/>
              <a:gd name="connsiteY1462" fmla="*/ 837079 h 1157374"/>
              <a:gd name="connsiteX1463" fmla="*/ 946274 w 1350252"/>
              <a:gd name="connsiteY1463" fmla="*/ 835987 h 1157374"/>
              <a:gd name="connsiteX1464" fmla="*/ 946938 w 1350252"/>
              <a:gd name="connsiteY1464" fmla="*/ 835609 h 1157374"/>
              <a:gd name="connsiteX1465" fmla="*/ 944627 w 1350252"/>
              <a:gd name="connsiteY1465" fmla="*/ 831505 h 1157374"/>
              <a:gd name="connsiteX1466" fmla="*/ 944384 w 1350252"/>
              <a:gd name="connsiteY1466" fmla="*/ 831072 h 1157374"/>
              <a:gd name="connsiteX1467" fmla="*/ 943906 w 1350252"/>
              <a:gd name="connsiteY1467" fmla="*/ 828840 h 1157374"/>
              <a:gd name="connsiteX1468" fmla="*/ 944102 w 1350252"/>
              <a:gd name="connsiteY1468" fmla="*/ 826984 h 1157374"/>
              <a:gd name="connsiteX1469" fmla="*/ 941764 w 1350252"/>
              <a:gd name="connsiteY1469" fmla="*/ 817866 h 1157374"/>
              <a:gd name="connsiteX1470" fmla="*/ 942482 w 1350252"/>
              <a:gd name="connsiteY1470" fmla="*/ 815342 h 1157374"/>
              <a:gd name="connsiteX1471" fmla="*/ 942958 w 1350252"/>
              <a:gd name="connsiteY1471" fmla="*/ 813664 h 1157374"/>
              <a:gd name="connsiteX1472" fmla="*/ 945765 w 1350252"/>
              <a:gd name="connsiteY1472" fmla="*/ 807552 h 1157374"/>
              <a:gd name="connsiteX1473" fmla="*/ 945953 w 1350252"/>
              <a:gd name="connsiteY1473" fmla="*/ 807369 h 1157374"/>
              <a:gd name="connsiteX1474" fmla="*/ 948365 w 1350252"/>
              <a:gd name="connsiteY1474" fmla="*/ 805031 h 1157374"/>
              <a:gd name="connsiteX1475" fmla="*/ 948493 w 1350252"/>
              <a:gd name="connsiteY1475" fmla="*/ 804511 h 1157374"/>
              <a:gd name="connsiteX1476" fmla="*/ 948743 w 1350252"/>
              <a:gd name="connsiteY1476" fmla="*/ 803485 h 1157374"/>
              <a:gd name="connsiteX1477" fmla="*/ 948450 w 1350252"/>
              <a:gd name="connsiteY1477" fmla="*/ 801253 h 1157374"/>
              <a:gd name="connsiteX1478" fmla="*/ 949466 w 1350252"/>
              <a:gd name="connsiteY1478" fmla="*/ 796307 h 1157374"/>
              <a:gd name="connsiteX1479" fmla="*/ 948432 w 1350252"/>
              <a:gd name="connsiteY1479" fmla="*/ 794258 h 1157374"/>
              <a:gd name="connsiteX1480" fmla="*/ 948561 w 1350252"/>
              <a:gd name="connsiteY1480" fmla="*/ 793392 h 1157374"/>
              <a:gd name="connsiteX1481" fmla="*/ 949897 w 1350252"/>
              <a:gd name="connsiteY1481" fmla="*/ 791799 h 1157374"/>
              <a:gd name="connsiteX1482" fmla="*/ 950111 w 1350252"/>
              <a:gd name="connsiteY1482" fmla="*/ 791544 h 1157374"/>
              <a:gd name="connsiteX1483" fmla="*/ 953159 w 1350252"/>
              <a:gd name="connsiteY1483" fmla="*/ 786053 h 1157374"/>
              <a:gd name="connsiteX1484" fmla="*/ 953048 w 1350252"/>
              <a:gd name="connsiteY1484" fmla="*/ 784196 h 1157374"/>
              <a:gd name="connsiteX1485" fmla="*/ 953485 w 1350252"/>
              <a:gd name="connsiteY1485" fmla="*/ 782173 h 1157374"/>
              <a:gd name="connsiteX1486" fmla="*/ 953555 w 1350252"/>
              <a:gd name="connsiteY1486" fmla="*/ 781846 h 1157374"/>
              <a:gd name="connsiteX1487" fmla="*/ 952648 w 1350252"/>
              <a:gd name="connsiteY1487" fmla="*/ 779550 h 1157374"/>
              <a:gd name="connsiteX1488" fmla="*/ 951299 w 1350252"/>
              <a:gd name="connsiteY1488" fmla="*/ 778923 h 1157374"/>
              <a:gd name="connsiteX1489" fmla="*/ 950535 w 1350252"/>
              <a:gd name="connsiteY1489" fmla="*/ 778057 h 1157374"/>
              <a:gd name="connsiteX1490" fmla="*/ 950200 w 1350252"/>
              <a:gd name="connsiteY1490" fmla="*/ 777677 h 1157374"/>
              <a:gd name="connsiteX1491" fmla="*/ 942480 w 1350252"/>
              <a:gd name="connsiteY1491" fmla="*/ 775212 h 1157374"/>
              <a:gd name="connsiteX1492" fmla="*/ 942485 w 1350252"/>
              <a:gd name="connsiteY1492" fmla="*/ 774231 h 1157374"/>
              <a:gd name="connsiteX1493" fmla="*/ 942542 w 1350252"/>
              <a:gd name="connsiteY1493" fmla="*/ 773206 h 1157374"/>
              <a:gd name="connsiteX1494" fmla="*/ 942914 w 1350252"/>
              <a:gd name="connsiteY1494" fmla="*/ 772863 h 1157374"/>
              <a:gd name="connsiteX1495" fmla="*/ 945482 w 1350252"/>
              <a:gd name="connsiteY1495" fmla="*/ 765451 h 1157374"/>
              <a:gd name="connsiteX1496" fmla="*/ 949526 w 1350252"/>
              <a:gd name="connsiteY1496" fmla="*/ 758048 h 1157374"/>
              <a:gd name="connsiteX1497" fmla="*/ 953630 w 1350252"/>
              <a:gd name="connsiteY1497" fmla="*/ 753988 h 1157374"/>
              <a:gd name="connsiteX1498" fmla="*/ 955179 w 1350252"/>
              <a:gd name="connsiteY1498" fmla="*/ 750362 h 1157374"/>
              <a:gd name="connsiteX1499" fmla="*/ 955949 w 1350252"/>
              <a:gd name="connsiteY1499" fmla="*/ 747404 h 1157374"/>
              <a:gd name="connsiteX1500" fmla="*/ 957752 w 1350252"/>
              <a:gd name="connsiteY1500" fmla="*/ 740584 h 1157374"/>
              <a:gd name="connsiteX1501" fmla="*/ 959806 w 1350252"/>
              <a:gd name="connsiteY1501" fmla="*/ 738541 h 1157374"/>
              <a:gd name="connsiteX1502" fmla="*/ 959940 w 1350252"/>
              <a:gd name="connsiteY1502" fmla="*/ 738407 h 1157374"/>
              <a:gd name="connsiteX1503" fmla="*/ 960226 w 1350252"/>
              <a:gd name="connsiteY1503" fmla="*/ 738123 h 1157374"/>
              <a:gd name="connsiteX1504" fmla="*/ 962836 w 1350252"/>
              <a:gd name="connsiteY1504" fmla="*/ 733930 h 1157374"/>
              <a:gd name="connsiteX1505" fmla="*/ 965065 w 1350252"/>
              <a:gd name="connsiteY1505" fmla="*/ 731470 h 1157374"/>
              <a:gd name="connsiteX1506" fmla="*/ 965519 w 1350252"/>
              <a:gd name="connsiteY1506" fmla="*/ 731193 h 1157374"/>
              <a:gd name="connsiteX1507" fmla="*/ 966175 w 1350252"/>
              <a:gd name="connsiteY1507" fmla="*/ 730796 h 1157374"/>
              <a:gd name="connsiteX1508" fmla="*/ 968171 w 1350252"/>
              <a:gd name="connsiteY1508" fmla="*/ 730685 h 1157374"/>
              <a:gd name="connsiteX1509" fmla="*/ 969188 w 1350252"/>
              <a:gd name="connsiteY1509" fmla="*/ 730629 h 1157374"/>
              <a:gd name="connsiteX1510" fmla="*/ 969391 w 1350252"/>
              <a:gd name="connsiteY1510" fmla="*/ 730487 h 1157374"/>
              <a:gd name="connsiteX1511" fmla="*/ 969805 w 1350252"/>
              <a:gd name="connsiteY1511" fmla="*/ 730199 h 1157374"/>
              <a:gd name="connsiteX1512" fmla="*/ 970160 w 1350252"/>
              <a:gd name="connsiteY1512" fmla="*/ 729771 h 1157374"/>
              <a:gd name="connsiteX1513" fmla="*/ 970673 w 1350252"/>
              <a:gd name="connsiteY1513" fmla="*/ 729153 h 1157374"/>
              <a:gd name="connsiteX1514" fmla="*/ 971487 w 1350252"/>
              <a:gd name="connsiteY1514" fmla="*/ 726620 h 1157374"/>
              <a:gd name="connsiteX1515" fmla="*/ 973024 w 1350252"/>
              <a:gd name="connsiteY1515" fmla="*/ 725235 h 1157374"/>
              <a:gd name="connsiteX1516" fmla="*/ 973194 w 1350252"/>
              <a:gd name="connsiteY1516" fmla="*/ 725081 h 1157374"/>
              <a:gd name="connsiteX1517" fmla="*/ 973466 w 1350252"/>
              <a:gd name="connsiteY1517" fmla="*/ 724837 h 1157374"/>
              <a:gd name="connsiteX1518" fmla="*/ 974522 w 1350252"/>
              <a:gd name="connsiteY1518" fmla="*/ 723111 h 1157374"/>
              <a:gd name="connsiteX1519" fmla="*/ 975489 w 1350252"/>
              <a:gd name="connsiteY1519" fmla="*/ 713114 h 1157374"/>
              <a:gd name="connsiteX1520" fmla="*/ 976591 w 1350252"/>
              <a:gd name="connsiteY1520" fmla="*/ 711209 h 1157374"/>
              <a:gd name="connsiteX1521" fmla="*/ 979673 w 1350252"/>
              <a:gd name="connsiteY1521" fmla="*/ 705886 h 1157374"/>
              <a:gd name="connsiteX1522" fmla="*/ 984712 w 1350252"/>
              <a:gd name="connsiteY1522" fmla="*/ 699903 h 1157374"/>
              <a:gd name="connsiteX1523" fmla="*/ 986506 w 1350252"/>
              <a:gd name="connsiteY1523" fmla="*/ 696771 h 1157374"/>
              <a:gd name="connsiteX1524" fmla="*/ 993238 w 1350252"/>
              <a:gd name="connsiteY1524" fmla="*/ 690830 h 1157374"/>
              <a:gd name="connsiteX1525" fmla="*/ 999342 w 1350252"/>
              <a:gd name="connsiteY1525" fmla="*/ 685637 h 1157374"/>
              <a:gd name="connsiteX1526" fmla="*/ 1002668 w 1350252"/>
              <a:gd name="connsiteY1526" fmla="*/ 684482 h 1157374"/>
              <a:gd name="connsiteX1527" fmla="*/ 1003986 w 1350252"/>
              <a:gd name="connsiteY1527" fmla="*/ 682458 h 1157374"/>
              <a:gd name="connsiteX1528" fmla="*/ 1012966 w 1350252"/>
              <a:gd name="connsiteY1528" fmla="*/ 673006 h 1157374"/>
              <a:gd name="connsiteX1529" fmla="*/ 1021704 w 1350252"/>
              <a:gd name="connsiteY1529" fmla="*/ 663806 h 1157374"/>
              <a:gd name="connsiteX1530" fmla="*/ 1023117 w 1350252"/>
              <a:gd name="connsiteY1530" fmla="*/ 662815 h 1157374"/>
              <a:gd name="connsiteX1531" fmla="*/ 1025514 w 1350252"/>
              <a:gd name="connsiteY1531" fmla="*/ 662995 h 1157374"/>
              <a:gd name="connsiteX1532" fmla="*/ 1026681 w 1350252"/>
              <a:gd name="connsiteY1532" fmla="*/ 662498 h 1157374"/>
              <a:gd name="connsiteX1533" fmla="*/ 1029995 w 1350252"/>
              <a:gd name="connsiteY1533" fmla="*/ 659584 h 1157374"/>
              <a:gd name="connsiteX1534" fmla="*/ 1030780 w 1350252"/>
              <a:gd name="connsiteY1534" fmla="*/ 659166 h 1157374"/>
              <a:gd name="connsiteX1535" fmla="*/ 1032208 w 1350252"/>
              <a:gd name="connsiteY1535" fmla="*/ 658406 h 1157374"/>
              <a:gd name="connsiteX1536" fmla="*/ 1034049 w 1350252"/>
              <a:gd name="connsiteY1536" fmla="*/ 656671 h 1157374"/>
              <a:gd name="connsiteX1537" fmla="*/ 1035027 w 1350252"/>
              <a:gd name="connsiteY1537" fmla="*/ 655405 h 1157374"/>
              <a:gd name="connsiteX1538" fmla="*/ 1036897 w 1350252"/>
              <a:gd name="connsiteY1538" fmla="*/ 653003 h 1157374"/>
              <a:gd name="connsiteX1539" fmla="*/ 1037092 w 1350252"/>
              <a:gd name="connsiteY1539" fmla="*/ 652912 h 1157374"/>
              <a:gd name="connsiteX1540" fmla="*/ 1038593 w 1350252"/>
              <a:gd name="connsiteY1540" fmla="*/ 652207 h 1157374"/>
              <a:gd name="connsiteX1541" fmla="*/ 1040372 w 1350252"/>
              <a:gd name="connsiteY1541" fmla="*/ 649914 h 1157374"/>
              <a:gd name="connsiteX1542" fmla="*/ 1044007 w 1350252"/>
              <a:gd name="connsiteY1542" fmla="*/ 649177 h 1157374"/>
              <a:gd name="connsiteX1543" fmla="*/ 1044367 w 1350252"/>
              <a:gd name="connsiteY1543" fmla="*/ 649103 h 1157374"/>
              <a:gd name="connsiteX1544" fmla="*/ 1047925 w 1350252"/>
              <a:gd name="connsiteY1544" fmla="*/ 643962 h 1157374"/>
              <a:gd name="connsiteX1545" fmla="*/ 1054496 w 1350252"/>
              <a:gd name="connsiteY1545" fmla="*/ 638321 h 1157374"/>
              <a:gd name="connsiteX1546" fmla="*/ 1054925 w 1350252"/>
              <a:gd name="connsiteY1546" fmla="*/ 636464 h 1157374"/>
              <a:gd name="connsiteX1547" fmla="*/ 1055353 w 1350252"/>
              <a:gd name="connsiteY1547" fmla="*/ 635664 h 1157374"/>
              <a:gd name="connsiteX1548" fmla="*/ 1055536 w 1350252"/>
              <a:gd name="connsiteY1548" fmla="*/ 635321 h 1157374"/>
              <a:gd name="connsiteX1549" fmla="*/ 1057377 w 1350252"/>
              <a:gd name="connsiteY1549" fmla="*/ 631882 h 1157374"/>
              <a:gd name="connsiteX1550" fmla="*/ 1049558 w 1350252"/>
              <a:gd name="connsiteY1550" fmla="*/ 623541 h 1157374"/>
              <a:gd name="connsiteX1551" fmla="*/ 1048569 w 1350252"/>
              <a:gd name="connsiteY1551" fmla="*/ 620760 h 1157374"/>
              <a:gd name="connsiteX1552" fmla="*/ 1047460 w 1350252"/>
              <a:gd name="connsiteY1552" fmla="*/ 618906 h 1157374"/>
              <a:gd name="connsiteX1553" fmla="*/ 1047101 w 1350252"/>
              <a:gd name="connsiteY1553" fmla="*/ 618446 h 1157374"/>
              <a:gd name="connsiteX1554" fmla="*/ 1043580 w 1350252"/>
              <a:gd name="connsiteY1554" fmla="*/ 613961 h 1157374"/>
              <a:gd name="connsiteX1555" fmla="*/ 1040099 w 1350252"/>
              <a:gd name="connsiteY1555" fmla="*/ 608552 h 1157374"/>
              <a:gd name="connsiteX1556" fmla="*/ 1039021 w 1350252"/>
              <a:gd name="connsiteY1556" fmla="*/ 607411 h 1157374"/>
              <a:gd name="connsiteX1557" fmla="*/ 1036799 w 1350252"/>
              <a:gd name="connsiteY1557" fmla="*/ 606510 h 1157374"/>
              <a:gd name="connsiteX1558" fmla="*/ 1036546 w 1350252"/>
              <a:gd name="connsiteY1558" fmla="*/ 606256 h 1157374"/>
              <a:gd name="connsiteX1559" fmla="*/ 1035944 w 1350252"/>
              <a:gd name="connsiteY1559" fmla="*/ 605560 h 1157374"/>
              <a:gd name="connsiteX1560" fmla="*/ 1035895 w 1350252"/>
              <a:gd name="connsiteY1560" fmla="*/ 605212 h 1157374"/>
              <a:gd name="connsiteX1561" fmla="*/ 1035571 w 1350252"/>
              <a:gd name="connsiteY1561" fmla="*/ 602900 h 1157374"/>
              <a:gd name="connsiteX1562" fmla="*/ 1013110 w 1350252"/>
              <a:gd name="connsiteY1562" fmla="*/ 605058 h 1157374"/>
              <a:gd name="connsiteX1563" fmla="*/ 1005371 w 1350252"/>
              <a:gd name="connsiteY1563" fmla="*/ 604863 h 1157374"/>
              <a:gd name="connsiteX1564" fmla="*/ 998598 w 1350252"/>
              <a:gd name="connsiteY1564" fmla="*/ 604448 h 1157374"/>
              <a:gd name="connsiteX1565" fmla="*/ 992801 w 1350252"/>
              <a:gd name="connsiteY1565" fmla="*/ 605524 h 1157374"/>
              <a:gd name="connsiteX1566" fmla="*/ 984114 w 1350252"/>
              <a:gd name="connsiteY1566" fmla="*/ 607764 h 1157374"/>
              <a:gd name="connsiteX1567" fmla="*/ 981195 w 1350252"/>
              <a:gd name="connsiteY1567" fmla="*/ 605539 h 1157374"/>
              <a:gd name="connsiteX1568" fmla="*/ 980804 w 1350252"/>
              <a:gd name="connsiteY1568" fmla="*/ 605241 h 1157374"/>
              <a:gd name="connsiteX1569" fmla="*/ 976910 w 1350252"/>
              <a:gd name="connsiteY1569" fmla="*/ 602272 h 1157374"/>
              <a:gd name="connsiteX1570" fmla="*/ 976300 w 1350252"/>
              <a:gd name="connsiteY1570" fmla="*/ 602069 h 1157374"/>
              <a:gd name="connsiteX1571" fmla="*/ 975803 w 1350252"/>
              <a:gd name="connsiteY1571" fmla="*/ 601902 h 1157374"/>
              <a:gd name="connsiteX1572" fmla="*/ 973839 w 1350252"/>
              <a:gd name="connsiteY1572" fmla="*/ 600161 h 1157374"/>
              <a:gd name="connsiteX1573" fmla="*/ 973348 w 1350252"/>
              <a:gd name="connsiteY1573" fmla="*/ 599726 h 1157374"/>
              <a:gd name="connsiteX1574" fmla="*/ 972563 w 1350252"/>
              <a:gd name="connsiteY1574" fmla="*/ 599041 h 1157374"/>
              <a:gd name="connsiteX1575" fmla="*/ 972056 w 1350252"/>
              <a:gd name="connsiteY1575" fmla="*/ 598723 h 1157374"/>
              <a:gd name="connsiteX1576" fmla="*/ 969831 w 1350252"/>
              <a:gd name="connsiteY1576" fmla="*/ 597337 h 1157374"/>
              <a:gd name="connsiteX1577" fmla="*/ 969082 w 1350252"/>
              <a:gd name="connsiteY1577" fmla="*/ 597111 h 1157374"/>
              <a:gd name="connsiteX1578" fmla="*/ 967985 w 1350252"/>
              <a:gd name="connsiteY1578" fmla="*/ 596783 h 1157374"/>
              <a:gd name="connsiteX1579" fmla="*/ 967555 w 1350252"/>
              <a:gd name="connsiteY1579" fmla="*/ 596460 h 1157374"/>
              <a:gd name="connsiteX1580" fmla="*/ 967079 w 1350252"/>
              <a:gd name="connsiteY1580" fmla="*/ 596102 h 1157374"/>
              <a:gd name="connsiteX1581" fmla="*/ 964044 w 1350252"/>
              <a:gd name="connsiteY1581" fmla="*/ 593821 h 1157374"/>
              <a:gd name="connsiteX1582" fmla="*/ 963361 w 1350252"/>
              <a:gd name="connsiteY1582" fmla="*/ 592868 h 1157374"/>
              <a:gd name="connsiteX1583" fmla="*/ 963248 w 1350252"/>
              <a:gd name="connsiteY1583" fmla="*/ 592711 h 1157374"/>
              <a:gd name="connsiteX1584" fmla="*/ 962627 w 1350252"/>
              <a:gd name="connsiteY1584" fmla="*/ 591844 h 1157374"/>
              <a:gd name="connsiteX1585" fmla="*/ 960964 w 1350252"/>
              <a:gd name="connsiteY1585" fmla="*/ 590672 h 1157374"/>
              <a:gd name="connsiteX1586" fmla="*/ 959237 w 1350252"/>
              <a:gd name="connsiteY1586" fmla="*/ 588015 h 1157374"/>
              <a:gd name="connsiteX1587" fmla="*/ 957331 w 1350252"/>
              <a:gd name="connsiteY1587" fmla="*/ 586967 h 1157374"/>
              <a:gd name="connsiteX1588" fmla="*/ 955898 w 1350252"/>
              <a:gd name="connsiteY1588" fmla="*/ 584544 h 1157374"/>
              <a:gd name="connsiteX1589" fmla="*/ 955772 w 1350252"/>
              <a:gd name="connsiteY1589" fmla="*/ 584329 h 1157374"/>
              <a:gd name="connsiteX1590" fmla="*/ 955542 w 1350252"/>
              <a:gd name="connsiteY1590" fmla="*/ 583939 h 1157374"/>
              <a:gd name="connsiteX1591" fmla="*/ 954969 w 1350252"/>
              <a:gd name="connsiteY1591" fmla="*/ 583442 h 1157374"/>
              <a:gd name="connsiteX1592" fmla="*/ 954809 w 1350252"/>
              <a:gd name="connsiteY1592" fmla="*/ 583301 h 1157374"/>
              <a:gd name="connsiteX1593" fmla="*/ 952276 w 1350252"/>
              <a:gd name="connsiteY1593" fmla="*/ 581098 h 1157374"/>
              <a:gd name="connsiteX1594" fmla="*/ 947731 w 1350252"/>
              <a:gd name="connsiteY1594" fmla="*/ 575632 h 1157374"/>
              <a:gd name="connsiteX1595" fmla="*/ 947387 w 1350252"/>
              <a:gd name="connsiteY1595" fmla="*/ 575219 h 1157374"/>
              <a:gd name="connsiteX1596" fmla="*/ 946114 w 1350252"/>
              <a:gd name="connsiteY1596" fmla="*/ 573686 h 1157374"/>
              <a:gd name="connsiteX1597" fmla="*/ 964061 w 1350252"/>
              <a:gd name="connsiteY1597" fmla="*/ 573518 h 1157374"/>
              <a:gd name="connsiteX1598" fmla="*/ 974216 w 1350252"/>
              <a:gd name="connsiteY1598" fmla="*/ 573529 h 1157374"/>
              <a:gd name="connsiteX1599" fmla="*/ 980983 w 1350252"/>
              <a:gd name="connsiteY1599" fmla="*/ 572967 h 1157374"/>
              <a:gd name="connsiteX1600" fmla="*/ 986303 w 1350252"/>
              <a:gd name="connsiteY1600" fmla="*/ 573099 h 1157374"/>
              <a:gd name="connsiteX1601" fmla="*/ 991137 w 1350252"/>
              <a:gd name="connsiteY1601" fmla="*/ 572733 h 1157374"/>
              <a:gd name="connsiteX1602" fmla="*/ 997705 w 1350252"/>
              <a:gd name="connsiteY1602" fmla="*/ 571412 h 1157374"/>
              <a:gd name="connsiteX1603" fmla="*/ 996953 w 1350252"/>
              <a:gd name="connsiteY1603" fmla="*/ 568295 h 1157374"/>
              <a:gd name="connsiteX1604" fmla="*/ 996655 w 1350252"/>
              <a:gd name="connsiteY1604" fmla="*/ 567543 h 1157374"/>
              <a:gd name="connsiteX1605" fmla="*/ 995419 w 1350252"/>
              <a:gd name="connsiteY1605" fmla="*/ 564422 h 1157374"/>
              <a:gd name="connsiteX1606" fmla="*/ 996029 w 1350252"/>
              <a:gd name="connsiteY1606" fmla="*/ 561513 h 1157374"/>
              <a:gd name="connsiteX1607" fmla="*/ 994953 w 1350252"/>
              <a:gd name="connsiteY1607" fmla="*/ 559690 h 1157374"/>
              <a:gd name="connsiteX1608" fmla="*/ 993388 w 1350252"/>
              <a:gd name="connsiteY1608" fmla="*/ 557042 h 1157374"/>
              <a:gd name="connsiteX1609" fmla="*/ 993254 w 1350252"/>
              <a:gd name="connsiteY1609" fmla="*/ 556815 h 1157374"/>
              <a:gd name="connsiteX1610" fmla="*/ 991953 w 1350252"/>
              <a:gd name="connsiteY1610" fmla="*/ 550937 h 1157374"/>
              <a:gd name="connsiteX1611" fmla="*/ 991953 w 1350252"/>
              <a:gd name="connsiteY1611" fmla="*/ 550450 h 1157374"/>
              <a:gd name="connsiteX1612" fmla="*/ 991949 w 1350252"/>
              <a:gd name="connsiteY1612" fmla="*/ 548277 h 1157374"/>
              <a:gd name="connsiteX1613" fmla="*/ 990713 w 1350252"/>
              <a:gd name="connsiteY1613" fmla="*/ 544998 h 1157374"/>
              <a:gd name="connsiteX1614" fmla="*/ 990545 w 1350252"/>
              <a:gd name="connsiteY1614" fmla="*/ 543675 h 1157374"/>
              <a:gd name="connsiteX1615" fmla="*/ 990502 w 1350252"/>
              <a:gd name="connsiteY1615" fmla="*/ 543353 h 1157374"/>
              <a:gd name="connsiteX1616" fmla="*/ 990277 w 1350252"/>
              <a:gd name="connsiteY1616" fmla="*/ 541595 h 1157374"/>
              <a:gd name="connsiteX1617" fmla="*/ 987994 w 1350252"/>
              <a:gd name="connsiteY1617" fmla="*/ 536772 h 1157374"/>
              <a:gd name="connsiteX1618" fmla="*/ 987963 w 1350252"/>
              <a:gd name="connsiteY1618" fmla="*/ 536522 h 1157374"/>
              <a:gd name="connsiteX1619" fmla="*/ 987917 w 1350252"/>
              <a:gd name="connsiteY1619" fmla="*/ 536162 h 1157374"/>
              <a:gd name="connsiteX1620" fmla="*/ 987744 w 1350252"/>
              <a:gd name="connsiteY1620" fmla="*/ 534792 h 1157374"/>
              <a:gd name="connsiteX1621" fmla="*/ 988478 w 1350252"/>
              <a:gd name="connsiteY1621" fmla="*/ 531695 h 1157374"/>
              <a:gd name="connsiteX1622" fmla="*/ 989744 w 1350252"/>
              <a:gd name="connsiteY1622" fmla="*/ 532164 h 1157374"/>
              <a:gd name="connsiteX1623" fmla="*/ 989976 w 1350252"/>
              <a:gd name="connsiteY1623" fmla="*/ 532251 h 1157374"/>
              <a:gd name="connsiteX1624" fmla="*/ 990139 w 1350252"/>
              <a:gd name="connsiteY1624" fmla="*/ 532311 h 1157374"/>
              <a:gd name="connsiteX1625" fmla="*/ 992028 w 1350252"/>
              <a:gd name="connsiteY1625" fmla="*/ 534617 h 1157374"/>
              <a:gd name="connsiteX1626" fmla="*/ 992451 w 1350252"/>
              <a:gd name="connsiteY1626" fmla="*/ 535133 h 1157374"/>
              <a:gd name="connsiteX1627" fmla="*/ 992975 w 1350252"/>
              <a:gd name="connsiteY1627" fmla="*/ 535771 h 1157374"/>
              <a:gd name="connsiteX1628" fmla="*/ 993498 w 1350252"/>
              <a:gd name="connsiteY1628" fmla="*/ 536242 h 1157374"/>
              <a:gd name="connsiteX1629" fmla="*/ 993756 w 1350252"/>
              <a:gd name="connsiteY1629" fmla="*/ 536474 h 1157374"/>
              <a:gd name="connsiteX1630" fmla="*/ 995314 w 1350252"/>
              <a:gd name="connsiteY1630" fmla="*/ 537872 h 1157374"/>
              <a:gd name="connsiteX1631" fmla="*/ 1004177 w 1350252"/>
              <a:gd name="connsiteY1631" fmla="*/ 541319 h 1157374"/>
              <a:gd name="connsiteX1632" fmla="*/ 1008983 w 1350252"/>
              <a:gd name="connsiteY1632" fmla="*/ 546014 h 1157374"/>
              <a:gd name="connsiteX1633" fmla="*/ 1012462 w 1350252"/>
              <a:gd name="connsiteY1633" fmla="*/ 547735 h 1157374"/>
              <a:gd name="connsiteX1634" fmla="*/ 1012706 w 1350252"/>
              <a:gd name="connsiteY1634" fmla="*/ 547856 h 1157374"/>
              <a:gd name="connsiteX1635" fmla="*/ 1013968 w 1350252"/>
              <a:gd name="connsiteY1635" fmla="*/ 548481 h 1157374"/>
              <a:gd name="connsiteX1636" fmla="*/ 1015374 w 1350252"/>
              <a:gd name="connsiteY1636" fmla="*/ 550003 h 1157374"/>
              <a:gd name="connsiteX1637" fmla="*/ 1016728 w 1350252"/>
              <a:gd name="connsiteY1637" fmla="*/ 551467 h 1157374"/>
              <a:gd name="connsiteX1638" fmla="*/ 1019451 w 1350252"/>
              <a:gd name="connsiteY1638" fmla="*/ 554412 h 1157374"/>
              <a:gd name="connsiteX1639" fmla="*/ 1027268 w 1350252"/>
              <a:gd name="connsiteY1639" fmla="*/ 559163 h 1157374"/>
              <a:gd name="connsiteX1640" fmla="*/ 1036778 w 1350252"/>
              <a:gd name="connsiteY1640" fmla="*/ 560659 h 1157374"/>
              <a:gd name="connsiteX1641" fmla="*/ 1039326 w 1350252"/>
              <a:gd name="connsiteY1641" fmla="*/ 561060 h 1157374"/>
              <a:gd name="connsiteX1642" fmla="*/ 1044864 w 1350252"/>
              <a:gd name="connsiteY1642" fmla="*/ 564144 h 1157374"/>
              <a:gd name="connsiteX1643" fmla="*/ 1047017 w 1350252"/>
              <a:gd name="connsiteY1643" fmla="*/ 564203 h 1157374"/>
              <a:gd name="connsiteX1644" fmla="*/ 1048791 w 1350252"/>
              <a:gd name="connsiteY1644" fmla="*/ 564240 h 1157374"/>
              <a:gd name="connsiteX1645" fmla="*/ 1049723 w 1350252"/>
              <a:gd name="connsiteY1645" fmla="*/ 564260 h 1157374"/>
              <a:gd name="connsiteX1646" fmla="*/ 1051079 w 1350252"/>
              <a:gd name="connsiteY1646" fmla="*/ 564772 h 1157374"/>
              <a:gd name="connsiteX1647" fmla="*/ 1052492 w 1350252"/>
              <a:gd name="connsiteY1647" fmla="*/ 565306 h 1157374"/>
              <a:gd name="connsiteX1648" fmla="*/ 1053191 w 1350252"/>
              <a:gd name="connsiteY1648" fmla="*/ 565851 h 1157374"/>
              <a:gd name="connsiteX1649" fmla="*/ 1053340 w 1350252"/>
              <a:gd name="connsiteY1649" fmla="*/ 565967 h 1157374"/>
              <a:gd name="connsiteX1650" fmla="*/ 1055508 w 1350252"/>
              <a:gd name="connsiteY1650" fmla="*/ 567653 h 1157374"/>
              <a:gd name="connsiteX1651" fmla="*/ 1056936 w 1350252"/>
              <a:gd name="connsiteY1651" fmla="*/ 568317 h 1157374"/>
              <a:gd name="connsiteX1652" fmla="*/ 1057232 w 1350252"/>
              <a:gd name="connsiteY1652" fmla="*/ 568454 h 1157374"/>
              <a:gd name="connsiteX1653" fmla="*/ 1061475 w 1350252"/>
              <a:gd name="connsiteY1653" fmla="*/ 568323 h 1157374"/>
              <a:gd name="connsiteX1654" fmla="*/ 1068735 w 1350252"/>
              <a:gd name="connsiteY1654" fmla="*/ 571714 h 1157374"/>
              <a:gd name="connsiteX1655" fmla="*/ 1072118 w 1350252"/>
              <a:gd name="connsiteY1655" fmla="*/ 572205 h 1157374"/>
              <a:gd name="connsiteX1656" fmla="*/ 1073998 w 1350252"/>
              <a:gd name="connsiteY1656" fmla="*/ 571111 h 1157374"/>
              <a:gd name="connsiteX1657" fmla="*/ 1074147 w 1350252"/>
              <a:gd name="connsiteY1657" fmla="*/ 571026 h 1157374"/>
              <a:gd name="connsiteX1658" fmla="*/ 1075436 w 1350252"/>
              <a:gd name="connsiteY1658" fmla="*/ 569662 h 1157374"/>
              <a:gd name="connsiteX1659" fmla="*/ 1077584 w 1350252"/>
              <a:gd name="connsiteY1659" fmla="*/ 566008 h 1157374"/>
              <a:gd name="connsiteX1660" fmla="*/ 1080393 w 1350252"/>
              <a:gd name="connsiteY1660" fmla="*/ 563037 h 1157374"/>
              <a:gd name="connsiteX1661" fmla="*/ 1081453 w 1350252"/>
              <a:gd name="connsiteY1661" fmla="*/ 561917 h 1157374"/>
              <a:gd name="connsiteX1662" fmla="*/ 1083912 w 1350252"/>
              <a:gd name="connsiteY1662" fmla="*/ 560551 h 1157374"/>
              <a:gd name="connsiteX1663" fmla="*/ 1084362 w 1350252"/>
              <a:gd name="connsiteY1663" fmla="*/ 549915 h 1157374"/>
              <a:gd name="connsiteX1664" fmla="*/ 1086940 w 1350252"/>
              <a:gd name="connsiteY1664" fmla="*/ 542563 h 1157374"/>
              <a:gd name="connsiteX1665" fmla="*/ 1089140 w 1350252"/>
              <a:gd name="connsiteY1665" fmla="*/ 535776 h 1157374"/>
              <a:gd name="connsiteX1666" fmla="*/ 1091844 w 1350252"/>
              <a:gd name="connsiteY1666" fmla="*/ 533142 h 1157374"/>
              <a:gd name="connsiteX1667" fmla="*/ 1096684 w 1350252"/>
              <a:gd name="connsiteY1667" fmla="*/ 528817 h 1157374"/>
              <a:gd name="connsiteX1668" fmla="*/ 1098926 w 1350252"/>
              <a:gd name="connsiteY1668" fmla="*/ 527430 h 1157374"/>
              <a:gd name="connsiteX1669" fmla="*/ 1103705 w 1350252"/>
              <a:gd name="connsiteY1669" fmla="*/ 524497 h 1157374"/>
              <a:gd name="connsiteX1670" fmla="*/ 1106619 w 1350252"/>
              <a:gd name="connsiteY1670" fmla="*/ 522242 h 1157374"/>
              <a:gd name="connsiteX1671" fmla="*/ 1105300 w 1350252"/>
              <a:gd name="connsiteY1671" fmla="*/ 517330 h 1157374"/>
              <a:gd name="connsiteX1672" fmla="*/ 1100687 w 1350252"/>
              <a:gd name="connsiteY1672" fmla="*/ 515335 h 1157374"/>
              <a:gd name="connsiteX1673" fmla="*/ 1095105 w 1350252"/>
              <a:gd name="connsiteY1673" fmla="*/ 514186 h 1157374"/>
              <a:gd name="connsiteX1674" fmla="*/ 1090001 w 1350252"/>
              <a:gd name="connsiteY1674" fmla="*/ 512376 h 1157374"/>
              <a:gd name="connsiteX1675" fmla="*/ 1088188 w 1350252"/>
              <a:gd name="connsiteY1675" fmla="*/ 511834 h 1157374"/>
              <a:gd name="connsiteX1676" fmla="*/ 1084695 w 1350252"/>
              <a:gd name="connsiteY1676" fmla="*/ 510790 h 1157374"/>
              <a:gd name="connsiteX1677" fmla="*/ 1080111 w 1350252"/>
              <a:gd name="connsiteY1677" fmla="*/ 509419 h 1157374"/>
              <a:gd name="connsiteX1678" fmla="*/ 1076392 w 1350252"/>
              <a:gd name="connsiteY1678" fmla="*/ 507521 h 1157374"/>
              <a:gd name="connsiteX1679" fmla="*/ 1068468 w 1350252"/>
              <a:gd name="connsiteY1679" fmla="*/ 507344 h 1157374"/>
              <a:gd name="connsiteX1680" fmla="*/ 1067237 w 1350252"/>
              <a:gd name="connsiteY1680" fmla="*/ 505799 h 1157374"/>
              <a:gd name="connsiteX1681" fmla="*/ 1065695 w 1350252"/>
              <a:gd name="connsiteY1681" fmla="*/ 502521 h 1157374"/>
              <a:gd name="connsiteX1682" fmla="*/ 1065265 w 1350252"/>
              <a:gd name="connsiteY1682" fmla="*/ 502089 h 1157374"/>
              <a:gd name="connsiteX1683" fmla="*/ 1064835 w 1350252"/>
              <a:gd name="connsiteY1683" fmla="*/ 501657 h 1157374"/>
              <a:gd name="connsiteX1684" fmla="*/ 1064340 w 1350252"/>
              <a:gd name="connsiteY1684" fmla="*/ 501162 h 1157374"/>
              <a:gd name="connsiteX1685" fmla="*/ 1061325 w 1350252"/>
              <a:gd name="connsiteY1685" fmla="*/ 500609 h 1157374"/>
              <a:gd name="connsiteX1686" fmla="*/ 1058738 w 1350252"/>
              <a:gd name="connsiteY1686" fmla="*/ 499697 h 1157374"/>
              <a:gd name="connsiteX1687" fmla="*/ 1054863 w 1350252"/>
              <a:gd name="connsiteY1687" fmla="*/ 498330 h 1157374"/>
              <a:gd name="connsiteX1688" fmla="*/ 1051968 w 1350252"/>
              <a:gd name="connsiteY1688" fmla="*/ 497035 h 1157374"/>
              <a:gd name="connsiteX1689" fmla="*/ 1051295 w 1350252"/>
              <a:gd name="connsiteY1689" fmla="*/ 496255 h 1157374"/>
              <a:gd name="connsiteX1690" fmla="*/ 1051169 w 1350252"/>
              <a:gd name="connsiteY1690" fmla="*/ 496108 h 1157374"/>
              <a:gd name="connsiteX1691" fmla="*/ 1049810 w 1350252"/>
              <a:gd name="connsiteY1691" fmla="*/ 493016 h 1157374"/>
              <a:gd name="connsiteX1692" fmla="*/ 1049436 w 1350252"/>
              <a:gd name="connsiteY1692" fmla="*/ 488496 h 1157374"/>
              <a:gd name="connsiteX1693" fmla="*/ 1048139 w 1350252"/>
              <a:gd name="connsiteY1693" fmla="*/ 485342 h 1157374"/>
              <a:gd name="connsiteX1694" fmla="*/ 1048260 w 1350252"/>
              <a:gd name="connsiteY1694" fmla="*/ 483485 h 1157374"/>
              <a:gd name="connsiteX1695" fmla="*/ 1048212 w 1350252"/>
              <a:gd name="connsiteY1695" fmla="*/ 483308 h 1157374"/>
              <a:gd name="connsiteX1696" fmla="*/ 1047764 w 1350252"/>
              <a:gd name="connsiteY1696" fmla="*/ 481627 h 1157374"/>
              <a:gd name="connsiteX1697" fmla="*/ 1046226 w 1350252"/>
              <a:gd name="connsiteY1697" fmla="*/ 480082 h 1157374"/>
              <a:gd name="connsiteX1698" fmla="*/ 1045668 w 1350252"/>
              <a:gd name="connsiteY1698" fmla="*/ 478537 h 1157374"/>
              <a:gd name="connsiteX1699" fmla="*/ 1045155 w 1350252"/>
              <a:gd name="connsiteY1699" fmla="*/ 478434 h 1157374"/>
              <a:gd name="connsiteX1700" fmla="*/ 1044746 w 1350252"/>
              <a:gd name="connsiteY1700" fmla="*/ 478352 h 1157374"/>
              <a:gd name="connsiteX1701" fmla="*/ 1041284 w 1350252"/>
              <a:gd name="connsiteY1701" fmla="*/ 480801 h 1157374"/>
              <a:gd name="connsiteX1702" fmla="*/ 1036150 w 1350252"/>
              <a:gd name="connsiteY1702" fmla="*/ 481541 h 1157374"/>
              <a:gd name="connsiteX1703" fmla="*/ 1030560 w 1350252"/>
              <a:gd name="connsiteY1703" fmla="*/ 480013 h 1157374"/>
              <a:gd name="connsiteX1704" fmla="*/ 1030092 w 1350252"/>
              <a:gd name="connsiteY1704" fmla="*/ 477371 h 1157374"/>
              <a:gd name="connsiteX1705" fmla="*/ 1037368 w 1350252"/>
              <a:gd name="connsiteY1705" fmla="*/ 471622 h 1157374"/>
              <a:gd name="connsiteX1706" fmla="*/ 1037983 w 1350252"/>
              <a:gd name="connsiteY1706" fmla="*/ 471323 h 1157374"/>
              <a:gd name="connsiteX1707" fmla="*/ 1041777 w 1350252"/>
              <a:gd name="connsiteY1707" fmla="*/ 469481 h 1157374"/>
              <a:gd name="connsiteX1708" fmla="*/ 1043220 w 1350252"/>
              <a:gd name="connsiteY1708" fmla="*/ 464202 h 1157374"/>
              <a:gd name="connsiteX1709" fmla="*/ 1044340 w 1350252"/>
              <a:gd name="connsiteY1709" fmla="*/ 461563 h 1157374"/>
              <a:gd name="connsiteX1710" fmla="*/ 1054012 w 1350252"/>
              <a:gd name="connsiteY1710" fmla="*/ 455416 h 1157374"/>
              <a:gd name="connsiteX1711" fmla="*/ 1056184 w 1350252"/>
              <a:gd name="connsiteY1711" fmla="*/ 453246 h 1157374"/>
              <a:gd name="connsiteX1712" fmla="*/ 1057183 w 1350252"/>
              <a:gd name="connsiteY1712" fmla="*/ 452545 h 1157374"/>
              <a:gd name="connsiteX1713" fmla="*/ 1060651 w 1350252"/>
              <a:gd name="connsiteY1713" fmla="*/ 448781 h 1157374"/>
              <a:gd name="connsiteX1714" fmla="*/ 1065188 w 1350252"/>
              <a:gd name="connsiteY1714" fmla="*/ 440492 h 1157374"/>
              <a:gd name="connsiteX1715" fmla="*/ 1069530 w 1350252"/>
              <a:gd name="connsiteY1715" fmla="*/ 439750 h 1157374"/>
              <a:gd name="connsiteX1716" fmla="*/ 1075313 w 1350252"/>
              <a:gd name="connsiteY1716" fmla="*/ 435669 h 1157374"/>
              <a:gd name="connsiteX1717" fmla="*/ 1079646 w 1350252"/>
              <a:gd name="connsiteY1717" fmla="*/ 432611 h 1157374"/>
              <a:gd name="connsiteX1718" fmla="*/ 1087783 w 1350252"/>
              <a:gd name="connsiteY1718" fmla="*/ 425465 h 1157374"/>
              <a:gd name="connsiteX1719" fmla="*/ 1095028 w 1350252"/>
              <a:gd name="connsiteY1719" fmla="*/ 419703 h 1157374"/>
              <a:gd name="connsiteX1720" fmla="*/ 1098653 w 1350252"/>
              <a:gd name="connsiteY1720" fmla="*/ 416819 h 1157374"/>
              <a:gd name="connsiteX1721" fmla="*/ 1106055 w 1350252"/>
              <a:gd name="connsiteY1721" fmla="*/ 415115 h 1157374"/>
              <a:gd name="connsiteX1722" fmla="*/ 1106219 w 1350252"/>
              <a:gd name="connsiteY1722" fmla="*/ 415078 h 1157374"/>
              <a:gd name="connsiteX1723" fmla="*/ 1112450 w 1350252"/>
              <a:gd name="connsiteY1723" fmla="*/ 413843 h 1157374"/>
              <a:gd name="connsiteX1724" fmla="*/ 1117910 w 1350252"/>
              <a:gd name="connsiteY1724" fmla="*/ 410463 h 1157374"/>
              <a:gd name="connsiteX1725" fmla="*/ 1125830 w 1350252"/>
              <a:gd name="connsiteY1725" fmla="*/ 410112 h 1157374"/>
              <a:gd name="connsiteX1726" fmla="*/ 1133365 w 1350252"/>
              <a:gd name="connsiteY1726" fmla="*/ 410135 h 1157374"/>
              <a:gd name="connsiteX1727" fmla="*/ 1140636 w 1350252"/>
              <a:gd name="connsiteY1727" fmla="*/ 400345 h 1157374"/>
              <a:gd name="connsiteX1728" fmla="*/ 1142021 w 1350252"/>
              <a:gd name="connsiteY1728" fmla="*/ 392801 h 1157374"/>
              <a:gd name="connsiteX1729" fmla="*/ 1139439 w 1350252"/>
              <a:gd name="connsiteY1729" fmla="*/ 385245 h 1157374"/>
              <a:gd name="connsiteX1730" fmla="*/ 1136017 w 1350252"/>
              <a:gd name="connsiteY1730" fmla="*/ 375799 h 1157374"/>
              <a:gd name="connsiteX1731" fmla="*/ 1136728 w 1350252"/>
              <a:gd name="connsiteY1731" fmla="*/ 372782 h 1157374"/>
              <a:gd name="connsiteX1732" fmla="*/ 1138681 w 1350252"/>
              <a:gd name="connsiteY1732" fmla="*/ 371657 h 1157374"/>
              <a:gd name="connsiteX1733" fmla="*/ 1143866 w 1350252"/>
              <a:gd name="connsiteY1733" fmla="*/ 372805 h 1157374"/>
              <a:gd name="connsiteX1734" fmla="*/ 1150581 w 1350252"/>
              <a:gd name="connsiteY1734" fmla="*/ 372525 h 1157374"/>
              <a:gd name="connsiteX1735" fmla="*/ 1157663 w 1350252"/>
              <a:gd name="connsiteY1735" fmla="*/ 369829 h 1157374"/>
              <a:gd name="connsiteX1736" fmla="*/ 1160439 w 1350252"/>
              <a:gd name="connsiteY1736" fmla="*/ 369837 h 1157374"/>
              <a:gd name="connsiteX1737" fmla="*/ 1164740 w 1350252"/>
              <a:gd name="connsiteY1737" fmla="*/ 367587 h 1157374"/>
              <a:gd name="connsiteX1738" fmla="*/ 1165289 w 1350252"/>
              <a:gd name="connsiteY1738" fmla="*/ 367350 h 1157374"/>
              <a:gd name="connsiteX1739" fmla="*/ 1168278 w 1350252"/>
              <a:gd name="connsiteY1739" fmla="*/ 365816 h 1157374"/>
              <a:gd name="connsiteX1740" fmla="*/ 1176890 w 1350252"/>
              <a:gd name="connsiteY1740" fmla="*/ 362341 h 1157374"/>
              <a:gd name="connsiteX1741" fmla="*/ 1178050 w 1350252"/>
              <a:gd name="connsiteY1741" fmla="*/ 361212 h 1157374"/>
              <a:gd name="connsiteX1742" fmla="*/ 1177889 w 1350252"/>
              <a:gd name="connsiteY1742" fmla="*/ 355173 h 1157374"/>
              <a:gd name="connsiteX1743" fmla="*/ 1182913 w 1350252"/>
              <a:gd name="connsiteY1743" fmla="*/ 349136 h 1157374"/>
              <a:gd name="connsiteX1744" fmla="*/ 1186776 w 1350252"/>
              <a:gd name="connsiteY1744" fmla="*/ 346522 h 1157374"/>
              <a:gd name="connsiteX1745" fmla="*/ 1187295 w 1350252"/>
              <a:gd name="connsiteY1745" fmla="*/ 343140 h 1157374"/>
              <a:gd name="connsiteX1746" fmla="*/ 1188132 w 1350252"/>
              <a:gd name="connsiteY1746" fmla="*/ 337846 h 1157374"/>
              <a:gd name="connsiteX1747" fmla="*/ 1190439 w 1350252"/>
              <a:gd name="connsiteY1747" fmla="*/ 335211 h 1157374"/>
              <a:gd name="connsiteX1748" fmla="*/ 1194510 w 1350252"/>
              <a:gd name="connsiteY1748" fmla="*/ 333120 h 1157374"/>
              <a:gd name="connsiteX1749" fmla="*/ 1201391 w 1350252"/>
              <a:gd name="connsiteY1749" fmla="*/ 329585 h 1157374"/>
              <a:gd name="connsiteX1750" fmla="*/ 1203363 w 1350252"/>
              <a:gd name="connsiteY1750" fmla="*/ 329214 h 1157374"/>
              <a:gd name="connsiteX1751" fmla="*/ 1205286 w 1350252"/>
              <a:gd name="connsiteY1751" fmla="*/ 326956 h 1157374"/>
              <a:gd name="connsiteX1752" fmla="*/ 1206334 w 1350252"/>
              <a:gd name="connsiteY1752" fmla="*/ 321676 h 1157374"/>
              <a:gd name="connsiteX1753" fmla="*/ 1213092 w 1350252"/>
              <a:gd name="connsiteY1753" fmla="*/ 310917 h 1157374"/>
              <a:gd name="connsiteX1754" fmla="*/ 1217683 w 1350252"/>
              <a:gd name="connsiteY1754" fmla="*/ 311916 h 1157374"/>
              <a:gd name="connsiteX1755" fmla="*/ 1218756 w 1350252"/>
              <a:gd name="connsiteY1755" fmla="*/ 312150 h 1157374"/>
              <a:gd name="connsiteX1756" fmla="*/ 1218931 w 1350252"/>
              <a:gd name="connsiteY1756" fmla="*/ 312464 h 1157374"/>
              <a:gd name="connsiteX1757" fmla="*/ 1219373 w 1350252"/>
              <a:gd name="connsiteY1757" fmla="*/ 313265 h 1157374"/>
              <a:gd name="connsiteX1758" fmla="*/ 1220442 w 1350252"/>
              <a:gd name="connsiteY1758" fmla="*/ 314059 h 1157374"/>
              <a:gd name="connsiteX1759" fmla="*/ 1221035 w 1350252"/>
              <a:gd name="connsiteY1759" fmla="*/ 314501 h 1157374"/>
              <a:gd name="connsiteX1760" fmla="*/ 1221796 w 1350252"/>
              <a:gd name="connsiteY1760" fmla="*/ 315889 h 1157374"/>
              <a:gd name="connsiteX1761" fmla="*/ 1222391 w 1350252"/>
              <a:gd name="connsiteY1761" fmla="*/ 316978 h 1157374"/>
              <a:gd name="connsiteX1762" fmla="*/ 1223477 w 1350252"/>
              <a:gd name="connsiteY1762" fmla="*/ 317689 h 1157374"/>
              <a:gd name="connsiteX1763" fmla="*/ 1223993 w 1350252"/>
              <a:gd name="connsiteY1763" fmla="*/ 318030 h 1157374"/>
              <a:gd name="connsiteX1764" fmla="*/ 1230159 w 1350252"/>
              <a:gd name="connsiteY1764" fmla="*/ 317843 h 1157374"/>
              <a:gd name="connsiteX1765" fmla="*/ 1230334 w 1350252"/>
              <a:gd name="connsiteY1765" fmla="*/ 317837 h 1157374"/>
              <a:gd name="connsiteX1766" fmla="*/ 1232120 w 1350252"/>
              <a:gd name="connsiteY1766" fmla="*/ 318208 h 1157374"/>
              <a:gd name="connsiteX1767" fmla="*/ 1232993 w 1350252"/>
              <a:gd name="connsiteY1767" fmla="*/ 319694 h 1157374"/>
              <a:gd name="connsiteX1768" fmla="*/ 1233538 w 1350252"/>
              <a:gd name="connsiteY1768" fmla="*/ 320621 h 1157374"/>
              <a:gd name="connsiteX1769" fmla="*/ 1234690 w 1350252"/>
              <a:gd name="connsiteY1769" fmla="*/ 321851 h 1157374"/>
              <a:gd name="connsiteX1770" fmla="*/ 1235510 w 1350252"/>
              <a:gd name="connsiteY1770" fmla="*/ 322726 h 1157374"/>
              <a:gd name="connsiteX1771" fmla="*/ 1236378 w 1350252"/>
              <a:gd name="connsiteY1771" fmla="*/ 323133 h 1157374"/>
              <a:gd name="connsiteX1772" fmla="*/ 1237356 w 1350252"/>
              <a:gd name="connsiteY1772" fmla="*/ 323591 h 1157374"/>
              <a:gd name="connsiteX1773" fmla="*/ 1243391 w 1350252"/>
              <a:gd name="connsiteY1773" fmla="*/ 324949 h 1157374"/>
              <a:gd name="connsiteX1774" fmla="*/ 1247024 w 1350252"/>
              <a:gd name="connsiteY1774" fmla="*/ 327114 h 1157374"/>
              <a:gd name="connsiteX1775" fmla="*/ 1249158 w 1350252"/>
              <a:gd name="connsiteY1775" fmla="*/ 329173 h 1157374"/>
              <a:gd name="connsiteX1776" fmla="*/ 1250165 w 1350252"/>
              <a:gd name="connsiteY1776" fmla="*/ 330146 h 1157374"/>
              <a:gd name="connsiteX1777" fmla="*/ 1250602 w 1350252"/>
              <a:gd name="connsiteY1777" fmla="*/ 330022 h 1157374"/>
              <a:gd name="connsiteX1778" fmla="*/ 1264731 w 1350252"/>
              <a:gd name="connsiteY1778" fmla="*/ 326011 h 1157374"/>
              <a:gd name="connsiteX1779" fmla="*/ 1302380 w 1350252"/>
              <a:gd name="connsiteY1779" fmla="*/ 325373 h 1157374"/>
              <a:gd name="connsiteX1780" fmla="*/ 1327755 w 1350252"/>
              <a:gd name="connsiteY1780" fmla="*/ 325451 h 1157374"/>
              <a:gd name="connsiteX1781" fmla="*/ 1330038 w 1350252"/>
              <a:gd name="connsiteY1781" fmla="*/ 306968 h 1157374"/>
              <a:gd name="connsiteX1782" fmla="*/ 1334595 w 1350252"/>
              <a:gd name="connsiteY1782" fmla="*/ 299436 h 1157374"/>
              <a:gd name="connsiteX1783" fmla="*/ 1337528 w 1350252"/>
              <a:gd name="connsiteY1783" fmla="*/ 275672 h 1157374"/>
              <a:gd name="connsiteX1784" fmla="*/ 1341054 w 1350252"/>
              <a:gd name="connsiteY1784" fmla="*/ 244365 h 1157374"/>
              <a:gd name="connsiteX1785" fmla="*/ 1340069 w 1350252"/>
              <a:gd name="connsiteY1785" fmla="*/ 237194 h 1157374"/>
              <a:gd name="connsiteX1786" fmla="*/ 1344718 w 1350252"/>
              <a:gd name="connsiteY1786" fmla="*/ 233057 h 1157374"/>
              <a:gd name="connsiteX1787" fmla="*/ 1350433 w 1350252"/>
              <a:gd name="connsiteY1787" fmla="*/ 220234 h 1157374"/>
              <a:gd name="connsiteX1788" fmla="*/ 1349256 w 1350252"/>
              <a:gd name="connsiteY1788" fmla="*/ 219919 h 1157374"/>
              <a:gd name="connsiteX1789" fmla="*/ 1347151 w 1350252"/>
              <a:gd name="connsiteY1789" fmla="*/ 220105 h 1157374"/>
              <a:gd name="connsiteX1790" fmla="*/ 1343263 w 1350252"/>
              <a:gd name="connsiteY1790" fmla="*/ 220149 h 1157374"/>
              <a:gd name="connsiteX1791" fmla="*/ 1339860 w 1350252"/>
              <a:gd name="connsiteY1791" fmla="*/ 220188 h 1157374"/>
              <a:gd name="connsiteX1792" fmla="*/ 1330628 w 1350252"/>
              <a:gd name="connsiteY1792" fmla="*/ 220457 h 1157374"/>
              <a:gd name="connsiteX1793" fmla="*/ 1315889 w 1350252"/>
              <a:gd name="connsiteY1793" fmla="*/ 221111 h 1157374"/>
              <a:gd name="connsiteX1794" fmla="*/ 1308928 w 1350252"/>
              <a:gd name="connsiteY1794" fmla="*/ 221675 h 1157374"/>
              <a:gd name="connsiteX1795" fmla="*/ 1302772 w 1350252"/>
              <a:gd name="connsiteY1795" fmla="*/ 221907 h 1157374"/>
              <a:gd name="connsiteX1796" fmla="*/ 1297419 w 1350252"/>
              <a:gd name="connsiteY1796" fmla="*/ 221161 h 1157374"/>
              <a:gd name="connsiteX1797" fmla="*/ 1292878 w 1350252"/>
              <a:gd name="connsiteY1797" fmla="*/ 220728 h 1157374"/>
              <a:gd name="connsiteX1798" fmla="*/ 1283561 w 1350252"/>
              <a:gd name="connsiteY1798" fmla="*/ 219852 h 1157374"/>
              <a:gd name="connsiteX1799" fmla="*/ 1282183 w 1350252"/>
              <a:gd name="connsiteY1799" fmla="*/ 220609 h 1157374"/>
              <a:gd name="connsiteX1800" fmla="*/ 1281529 w 1350252"/>
              <a:gd name="connsiteY1800" fmla="*/ 220967 h 1157374"/>
              <a:gd name="connsiteX1801" fmla="*/ 1280297 w 1350252"/>
              <a:gd name="connsiteY1801" fmla="*/ 220968 h 1157374"/>
              <a:gd name="connsiteX1802" fmla="*/ 1276600 w 1350252"/>
              <a:gd name="connsiteY1802" fmla="*/ 220972 h 1157374"/>
              <a:gd name="connsiteX1803" fmla="*/ 1275739 w 1350252"/>
              <a:gd name="connsiteY1803" fmla="*/ 221963 h 1157374"/>
              <a:gd name="connsiteX1804" fmla="*/ 1274321 w 1350252"/>
              <a:gd name="connsiteY1804" fmla="*/ 221964 h 1157374"/>
              <a:gd name="connsiteX1805" fmla="*/ 1270563 w 1350252"/>
              <a:gd name="connsiteY1805" fmla="*/ 220355 h 1157374"/>
              <a:gd name="connsiteX1806" fmla="*/ 1267934 w 1350252"/>
              <a:gd name="connsiteY1806" fmla="*/ 220484 h 1157374"/>
              <a:gd name="connsiteX1807" fmla="*/ 1266683 w 1350252"/>
              <a:gd name="connsiteY1807" fmla="*/ 220545 h 1157374"/>
              <a:gd name="connsiteX1808" fmla="*/ 1264468 w 1350252"/>
              <a:gd name="connsiteY1808" fmla="*/ 222715 h 1157374"/>
              <a:gd name="connsiteX1809" fmla="*/ 1263851 w 1350252"/>
              <a:gd name="connsiteY1809" fmla="*/ 222922 h 1157374"/>
              <a:gd name="connsiteX1810" fmla="*/ 1263544 w 1350252"/>
              <a:gd name="connsiteY1810" fmla="*/ 223025 h 1157374"/>
              <a:gd name="connsiteX1811" fmla="*/ 1258369 w 1350252"/>
              <a:gd name="connsiteY1811" fmla="*/ 221914 h 1157374"/>
              <a:gd name="connsiteX1812" fmla="*/ 1257780 w 1350252"/>
              <a:gd name="connsiteY1812" fmla="*/ 222332 h 1157374"/>
              <a:gd name="connsiteX1813" fmla="*/ 1256706 w 1350252"/>
              <a:gd name="connsiteY1813" fmla="*/ 223092 h 1157374"/>
              <a:gd name="connsiteX1814" fmla="*/ 1255290 w 1350252"/>
              <a:gd name="connsiteY1814" fmla="*/ 222970 h 1157374"/>
              <a:gd name="connsiteX1815" fmla="*/ 1253749 w 1350252"/>
              <a:gd name="connsiteY1815" fmla="*/ 221918 h 1157374"/>
              <a:gd name="connsiteX1816" fmla="*/ 1253328 w 1350252"/>
              <a:gd name="connsiteY1816" fmla="*/ 221986 h 1157374"/>
              <a:gd name="connsiteX1817" fmla="*/ 1252512 w 1350252"/>
              <a:gd name="connsiteY1817" fmla="*/ 222115 h 1157374"/>
              <a:gd name="connsiteX1818" fmla="*/ 1248985 w 1350252"/>
              <a:gd name="connsiteY1818" fmla="*/ 222674 h 1157374"/>
              <a:gd name="connsiteX1819" fmla="*/ 1246297 w 1350252"/>
              <a:gd name="connsiteY1819" fmla="*/ 223102 h 1157374"/>
              <a:gd name="connsiteX1820" fmla="*/ 1241800 w 1350252"/>
              <a:gd name="connsiteY1820" fmla="*/ 222237 h 1157374"/>
              <a:gd name="connsiteX1821" fmla="*/ 1240162 w 1350252"/>
              <a:gd name="connsiteY1821" fmla="*/ 222875 h 1157374"/>
              <a:gd name="connsiteX1822" fmla="*/ 1238289 w 1350252"/>
              <a:gd name="connsiteY1822" fmla="*/ 223604 h 1157374"/>
              <a:gd name="connsiteX1823" fmla="*/ 1236813 w 1350252"/>
              <a:gd name="connsiteY1823" fmla="*/ 223544 h 1157374"/>
              <a:gd name="connsiteX1824" fmla="*/ 1236072 w 1350252"/>
              <a:gd name="connsiteY1824" fmla="*/ 223110 h 1157374"/>
              <a:gd name="connsiteX1825" fmla="*/ 1233670 w 1350252"/>
              <a:gd name="connsiteY1825" fmla="*/ 223670 h 1157374"/>
              <a:gd name="connsiteX1826" fmla="*/ 1231829 w 1350252"/>
              <a:gd name="connsiteY1826" fmla="*/ 223563 h 1157374"/>
              <a:gd name="connsiteX1827" fmla="*/ 1230529 w 1350252"/>
              <a:gd name="connsiteY1827" fmla="*/ 223488 h 1157374"/>
              <a:gd name="connsiteX1828" fmla="*/ 1229550 w 1350252"/>
              <a:gd name="connsiteY1828" fmla="*/ 223990 h 1157374"/>
              <a:gd name="connsiteX1829" fmla="*/ 1227512 w 1350252"/>
              <a:gd name="connsiteY1829" fmla="*/ 225038 h 1157374"/>
              <a:gd name="connsiteX1830" fmla="*/ 1222077 w 1350252"/>
              <a:gd name="connsiteY1830" fmla="*/ 224806 h 1157374"/>
              <a:gd name="connsiteX1831" fmla="*/ 1221322 w 1350252"/>
              <a:gd name="connsiteY1831" fmla="*/ 221951 h 1157374"/>
              <a:gd name="connsiteX1832" fmla="*/ 1218859 w 1350252"/>
              <a:gd name="connsiteY1832" fmla="*/ 220107 h 1157374"/>
              <a:gd name="connsiteX1833" fmla="*/ 1218702 w 1350252"/>
              <a:gd name="connsiteY1833" fmla="*/ 216982 h 1157374"/>
              <a:gd name="connsiteX1834" fmla="*/ 1218571 w 1350252"/>
              <a:gd name="connsiteY1834" fmla="*/ 214397 h 1157374"/>
              <a:gd name="connsiteX1835" fmla="*/ 1217904 w 1350252"/>
              <a:gd name="connsiteY1835" fmla="*/ 214220 h 1157374"/>
              <a:gd name="connsiteX1836" fmla="*/ 1216501 w 1350252"/>
              <a:gd name="connsiteY1836" fmla="*/ 213849 h 1157374"/>
              <a:gd name="connsiteX1837" fmla="*/ 1208734 w 1350252"/>
              <a:gd name="connsiteY1837" fmla="*/ 214909 h 1157374"/>
              <a:gd name="connsiteX1838" fmla="*/ 1196909 w 1350252"/>
              <a:gd name="connsiteY1838" fmla="*/ 215206 h 1157374"/>
              <a:gd name="connsiteX1839" fmla="*/ 1186698 w 1350252"/>
              <a:gd name="connsiteY1839" fmla="*/ 214838 h 1157374"/>
              <a:gd name="connsiteX1840" fmla="*/ 1179892 w 1350252"/>
              <a:gd name="connsiteY1840" fmla="*/ 214755 h 1157374"/>
              <a:gd name="connsiteX1841" fmla="*/ 1176153 w 1350252"/>
              <a:gd name="connsiteY1841" fmla="*/ 213344 h 1157374"/>
              <a:gd name="connsiteX1842" fmla="*/ 1173211 w 1350252"/>
              <a:gd name="connsiteY1842" fmla="*/ 210631 h 1157374"/>
              <a:gd name="connsiteX1843" fmla="*/ 1170759 w 1350252"/>
              <a:gd name="connsiteY1843" fmla="*/ 208236 h 1157374"/>
              <a:gd name="connsiteX1844" fmla="*/ 1168154 w 1350252"/>
              <a:gd name="connsiteY1844" fmla="*/ 206812 h 1157374"/>
              <a:gd name="connsiteX1845" fmla="*/ 1164748 w 1350252"/>
              <a:gd name="connsiteY1845" fmla="*/ 206527 h 1157374"/>
              <a:gd name="connsiteX1846" fmla="*/ 1161664 w 1350252"/>
              <a:gd name="connsiteY1846" fmla="*/ 205915 h 1157374"/>
              <a:gd name="connsiteX1847" fmla="*/ 1157609 w 1350252"/>
              <a:gd name="connsiteY1847" fmla="*/ 205315 h 1157374"/>
              <a:gd name="connsiteX1848" fmla="*/ 1153712 w 1350252"/>
              <a:gd name="connsiteY1848" fmla="*/ 204553 h 1157374"/>
              <a:gd name="connsiteX1849" fmla="*/ 1150616 w 1350252"/>
              <a:gd name="connsiteY1849" fmla="*/ 202488 h 1157374"/>
              <a:gd name="connsiteX1850" fmla="*/ 1148281 w 1350252"/>
              <a:gd name="connsiteY1850" fmla="*/ 199910 h 1157374"/>
              <a:gd name="connsiteX1851" fmla="*/ 1147656 w 1350252"/>
              <a:gd name="connsiteY1851" fmla="*/ 197836 h 1157374"/>
              <a:gd name="connsiteX1852" fmla="*/ 1145995 w 1350252"/>
              <a:gd name="connsiteY1852" fmla="*/ 193332 h 1157374"/>
              <a:gd name="connsiteX1853" fmla="*/ 1144034 w 1350252"/>
              <a:gd name="connsiteY1853" fmla="*/ 191577 h 1157374"/>
              <a:gd name="connsiteX1854" fmla="*/ 1139490 w 1350252"/>
              <a:gd name="connsiteY1854" fmla="*/ 190822 h 1157374"/>
              <a:gd name="connsiteX1855" fmla="*/ 1134163 w 1350252"/>
              <a:gd name="connsiteY1855" fmla="*/ 192821 h 1157374"/>
              <a:gd name="connsiteX1856" fmla="*/ 1117368 w 1350252"/>
              <a:gd name="connsiteY1856" fmla="*/ 198992 h 1157374"/>
              <a:gd name="connsiteX1857" fmla="*/ 1112834 w 1350252"/>
              <a:gd name="connsiteY1857" fmla="*/ 199207 h 1157374"/>
              <a:gd name="connsiteX1858" fmla="*/ 1111995 w 1350252"/>
              <a:gd name="connsiteY1858" fmla="*/ 197110 h 1157374"/>
              <a:gd name="connsiteX1859" fmla="*/ 1113529 w 1350252"/>
              <a:gd name="connsiteY1859" fmla="*/ 191840 h 1157374"/>
              <a:gd name="connsiteX1860" fmla="*/ 1116543 w 1350252"/>
              <a:gd name="connsiteY1860" fmla="*/ 186879 h 1157374"/>
              <a:gd name="connsiteX1861" fmla="*/ 1118691 w 1350252"/>
              <a:gd name="connsiteY1861" fmla="*/ 180061 h 1157374"/>
              <a:gd name="connsiteX1862" fmla="*/ 1119203 w 1350252"/>
              <a:gd name="connsiteY1862" fmla="*/ 179191 h 1157374"/>
              <a:gd name="connsiteX1863" fmla="*/ 1119327 w 1350252"/>
              <a:gd name="connsiteY1863" fmla="*/ 178980 h 1157374"/>
              <a:gd name="connsiteX1864" fmla="*/ 1119860 w 1350252"/>
              <a:gd name="connsiteY1864" fmla="*/ 178076 h 1157374"/>
              <a:gd name="connsiteX1865" fmla="*/ 1120966 w 1350252"/>
              <a:gd name="connsiteY1865" fmla="*/ 174604 h 1157374"/>
              <a:gd name="connsiteX1866" fmla="*/ 1120899 w 1350252"/>
              <a:gd name="connsiteY1866" fmla="*/ 174297 h 1157374"/>
              <a:gd name="connsiteX1867" fmla="*/ 1120846 w 1350252"/>
              <a:gd name="connsiteY1867" fmla="*/ 174055 h 1157374"/>
              <a:gd name="connsiteX1868" fmla="*/ 1120480 w 1350252"/>
              <a:gd name="connsiteY1868" fmla="*/ 172350 h 1157374"/>
              <a:gd name="connsiteX1869" fmla="*/ 1119800 w 1350252"/>
              <a:gd name="connsiteY1869" fmla="*/ 169189 h 1157374"/>
              <a:gd name="connsiteX1870" fmla="*/ 1119705 w 1350252"/>
              <a:gd name="connsiteY1870" fmla="*/ 168742 h 1157374"/>
              <a:gd name="connsiteX1871" fmla="*/ 1119046 w 1350252"/>
              <a:gd name="connsiteY1871" fmla="*/ 165683 h 1157374"/>
              <a:gd name="connsiteX1872" fmla="*/ 1119509 w 1350252"/>
              <a:gd name="connsiteY1872" fmla="*/ 164365 h 1157374"/>
              <a:gd name="connsiteX1873" fmla="*/ 1119604 w 1350252"/>
              <a:gd name="connsiteY1873" fmla="*/ 164099 h 1157374"/>
              <a:gd name="connsiteX1874" fmla="*/ 1119721 w 1350252"/>
              <a:gd name="connsiteY1874" fmla="*/ 163762 h 1157374"/>
              <a:gd name="connsiteX1875" fmla="*/ 1119618 w 1350252"/>
              <a:gd name="connsiteY1875" fmla="*/ 163347 h 1157374"/>
              <a:gd name="connsiteX1876" fmla="*/ 1119412 w 1350252"/>
              <a:gd name="connsiteY1876" fmla="*/ 162523 h 1157374"/>
              <a:gd name="connsiteX1877" fmla="*/ 1119658 w 1350252"/>
              <a:gd name="connsiteY1877" fmla="*/ 161221 h 1157374"/>
              <a:gd name="connsiteX1878" fmla="*/ 1119399 w 1350252"/>
              <a:gd name="connsiteY1878" fmla="*/ 160740 h 1157374"/>
              <a:gd name="connsiteX1879" fmla="*/ 1119223 w 1350252"/>
              <a:gd name="connsiteY1879" fmla="*/ 160415 h 1157374"/>
              <a:gd name="connsiteX1880" fmla="*/ 1118240 w 1350252"/>
              <a:gd name="connsiteY1880" fmla="*/ 159983 h 1157374"/>
              <a:gd name="connsiteX1881" fmla="*/ 1118206 w 1350252"/>
              <a:gd name="connsiteY1881" fmla="*/ 156682 h 1157374"/>
              <a:gd name="connsiteX1882" fmla="*/ 1118201 w 1350252"/>
              <a:gd name="connsiteY1882" fmla="*/ 156216 h 1157374"/>
              <a:gd name="connsiteX1883" fmla="*/ 1118171 w 1350252"/>
              <a:gd name="connsiteY1883" fmla="*/ 153353 h 1157374"/>
              <a:gd name="connsiteX1884" fmla="*/ 1118482 w 1350252"/>
              <a:gd name="connsiteY1884" fmla="*/ 151812 h 1157374"/>
              <a:gd name="connsiteX1885" fmla="*/ 1118531 w 1350252"/>
              <a:gd name="connsiteY1885" fmla="*/ 151562 h 1157374"/>
              <a:gd name="connsiteX1886" fmla="*/ 1118783 w 1350252"/>
              <a:gd name="connsiteY1886" fmla="*/ 150316 h 1157374"/>
              <a:gd name="connsiteX1887" fmla="*/ 1118534 w 1350252"/>
              <a:gd name="connsiteY1887" fmla="*/ 147962 h 1157374"/>
              <a:gd name="connsiteX1888" fmla="*/ 1118616 w 1350252"/>
              <a:gd name="connsiteY1888" fmla="*/ 147685 h 1157374"/>
              <a:gd name="connsiteX1889" fmla="*/ 1119087 w 1350252"/>
              <a:gd name="connsiteY1889" fmla="*/ 146103 h 1157374"/>
              <a:gd name="connsiteX1890" fmla="*/ 1085189 w 1350252"/>
              <a:gd name="connsiteY1890" fmla="*/ 135386 h 1157374"/>
              <a:gd name="connsiteX1891" fmla="*/ 1081469 w 1350252"/>
              <a:gd name="connsiteY1891" fmla="*/ 136074 h 1157374"/>
              <a:gd name="connsiteX1892" fmla="*/ 1078595 w 1350252"/>
              <a:gd name="connsiteY1892" fmla="*/ 140631 h 1157374"/>
              <a:gd name="connsiteX1893" fmla="*/ 1075549 w 1350252"/>
              <a:gd name="connsiteY1893" fmla="*/ 144221 h 1157374"/>
              <a:gd name="connsiteX1894" fmla="*/ 1049547 w 1350252"/>
              <a:gd name="connsiteY1894" fmla="*/ 135633 h 1157374"/>
              <a:gd name="connsiteX1895" fmla="*/ 1042956 w 1350252"/>
              <a:gd name="connsiteY1895" fmla="*/ 123593 h 1157374"/>
              <a:gd name="connsiteX1896" fmla="*/ 1038791 w 1350252"/>
              <a:gd name="connsiteY1896" fmla="*/ 119860 h 1157374"/>
              <a:gd name="connsiteX1897" fmla="*/ 1036858 w 1350252"/>
              <a:gd name="connsiteY1897" fmla="*/ 121756 h 1157374"/>
              <a:gd name="connsiteX1898" fmla="*/ 1035606 w 1350252"/>
              <a:gd name="connsiteY1898" fmla="*/ 121952 h 1157374"/>
              <a:gd name="connsiteX1899" fmla="*/ 1035256 w 1350252"/>
              <a:gd name="connsiteY1899" fmla="*/ 122007 h 1157374"/>
              <a:gd name="connsiteX1900" fmla="*/ 1034132 w 1350252"/>
              <a:gd name="connsiteY1900" fmla="*/ 123243 h 1157374"/>
              <a:gd name="connsiteX1901" fmla="*/ 1033725 w 1350252"/>
              <a:gd name="connsiteY1901" fmla="*/ 123692 h 1157374"/>
              <a:gd name="connsiteX1902" fmla="*/ 1033227 w 1350252"/>
              <a:gd name="connsiteY1902" fmla="*/ 124243 h 1157374"/>
              <a:gd name="connsiteX1903" fmla="*/ 1031626 w 1350252"/>
              <a:gd name="connsiteY1903" fmla="*/ 125175 h 1157374"/>
              <a:gd name="connsiteX1904" fmla="*/ 1030453 w 1350252"/>
              <a:gd name="connsiteY1904" fmla="*/ 126357 h 1157374"/>
              <a:gd name="connsiteX1905" fmla="*/ 1030149 w 1350252"/>
              <a:gd name="connsiteY1905" fmla="*/ 126664 h 1157374"/>
              <a:gd name="connsiteX1906" fmla="*/ 1029104 w 1350252"/>
              <a:gd name="connsiteY1906" fmla="*/ 128649 h 1157374"/>
              <a:gd name="connsiteX1907" fmla="*/ 1026336 w 1350252"/>
              <a:gd name="connsiteY1907" fmla="*/ 131753 h 1157374"/>
              <a:gd name="connsiteX1908" fmla="*/ 1025353 w 1350252"/>
              <a:gd name="connsiteY1908" fmla="*/ 134544 h 1157374"/>
              <a:gd name="connsiteX1909" fmla="*/ 1023139 w 1350252"/>
              <a:gd name="connsiteY1909" fmla="*/ 137399 h 1157374"/>
              <a:gd name="connsiteX1910" fmla="*/ 1018435 w 1350252"/>
              <a:gd name="connsiteY1910" fmla="*/ 145911 h 1157374"/>
              <a:gd name="connsiteX1911" fmla="*/ 1018277 w 1350252"/>
              <a:gd name="connsiteY1911" fmla="*/ 146201 h 1157374"/>
              <a:gd name="connsiteX1912" fmla="*/ 1018102 w 1350252"/>
              <a:gd name="connsiteY1912" fmla="*/ 146518 h 1157374"/>
              <a:gd name="connsiteX1913" fmla="*/ 1016759 w 1350252"/>
              <a:gd name="connsiteY1913" fmla="*/ 147904 h 1157374"/>
              <a:gd name="connsiteX1914" fmla="*/ 1016434 w 1350252"/>
              <a:gd name="connsiteY1914" fmla="*/ 148241 h 1157374"/>
              <a:gd name="connsiteX1915" fmla="*/ 1015579 w 1350252"/>
              <a:gd name="connsiteY1915" fmla="*/ 149124 h 1157374"/>
              <a:gd name="connsiteX1916" fmla="*/ 1009301 w 1350252"/>
              <a:gd name="connsiteY1916" fmla="*/ 153909 h 1157374"/>
              <a:gd name="connsiteX1917" fmla="*/ 1000867 w 1350252"/>
              <a:gd name="connsiteY1917" fmla="*/ 158386 h 1157374"/>
              <a:gd name="connsiteX1918" fmla="*/ 990339 w 1350252"/>
              <a:gd name="connsiteY1918" fmla="*/ 162869 h 1157374"/>
              <a:gd name="connsiteX1919" fmla="*/ 990146 w 1350252"/>
              <a:gd name="connsiteY1919" fmla="*/ 163026 h 1157374"/>
              <a:gd name="connsiteX1920" fmla="*/ 989776 w 1350252"/>
              <a:gd name="connsiteY1920" fmla="*/ 163329 h 1157374"/>
              <a:gd name="connsiteX1921" fmla="*/ 989047 w 1350252"/>
              <a:gd name="connsiteY1921" fmla="*/ 163925 h 1157374"/>
              <a:gd name="connsiteX1922" fmla="*/ 983811 w 1350252"/>
              <a:gd name="connsiteY1922" fmla="*/ 165299 h 1157374"/>
              <a:gd name="connsiteX1923" fmla="*/ 982489 w 1350252"/>
              <a:gd name="connsiteY1923" fmla="*/ 165835 h 1157374"/>
              <a:gd name="connsiteX1924" fmla="*/ 982279 w 1350252"/>
              <a:gd name="connsiteY1924" fmla="*/ 165920 h 1157374"/>
              <a:gd name="connsiteX1925" fmla="*/ 981041 w 1350252"/>
              <a:gd name="connsiteY1925" fmla="*/ 166421 h 1157374"/>
              <a:gd name="connsiteX1926" fmla="*/ 971615 w 1350252"/>
              <a:gd name="connsiteY1926" fmla="*/ 166565 h 1157374"/>
              <a:gd name="connsiteX1927" fmla="*/ 969152 w 1350252"/>
              <a:gd name="connsiteY1927" fmla="*/ 167251 h 1157374"/>
              <a:gd name="connsiteX1928" fmla="*/ 965518 w 1350252"/>
              <a:gd name="connsiteY1928" fmla="*/ 167382 h 1157374"/>
              <a:gd name="connsiteX1929" fmla="*/ 964798 w 1350252"/>
              <a:gd name="connsiteY1929" fmla="*/ 167719 h 1157374"/>
              <a:gd name="connsiteX1930" fmla="*/ 963117 w 1350252"/>
              <a:gd name="connsiteY1930" fmla="*/ 168502 h 1157374"/>
              <a:gd name="connsiteX1931" fmla="*/ 958621 w 1350252"/>
              <a:gd name="connsiteY1931" fmla="*/ 168761 h 1157374"/>
              <a:gd name="connsiteX1932" fmla="*/ 957082 w 1350252"/>
              <a:gd name="connsiteY1932" fmla="*/ 169817 h 1157374"/>
              <a:gd name="connsiteX1933" fmla="*/ 956026 w 1350252"/>
              <a:gd name="connsiteY1933" fmla="*/ 170170 h 1157374"/>
              <a:gd name="connsiteX1934" fmla="*/ 955861 w 1350252"/>
              <a:gd name="connsiteY1934" fmla="*/ 170226 h 1157374"/>
              <a:gd name="connsiteX1935" fmla="*/ 950741 w 1350252"/>
              <a:gd name="connsiteY1935" fmla="*/ 171938 h 1157374"/>
              <a:gd name="connsiteX1936" fmla="*/ 948825 w 1350252"/>
              <a:gd name="connsiteY1936" fmla="*/ 173408 h 1157374"/>
              <a:gd name="connsiteX1937" fmla="*/ 947418 w 1350252"/>
              <a:gd name="connsiteY1937" fmla="*/ 174485 h 1157374"/>
              <a:gd name="connsiteX1938" fmla="*/ 944215 w 1350252"/>
              <a:gd name="connsiteY1938" fmla="*/ 175051 h 1157374"/>
              <a:gd name="connsiteX1939" fmla="*/ 944079 w 1350252"/>
              <a:gd name="connsiteY1939" fmla="*/ 175182 h 1157374"/>
              <a:gd name="connsiteX1940" fmla="*/ 943733 w 1350252"/>
              <a:gd name="connsiteY1940" fmla="*/ 175515 h 1157374"/>
              <a:gd name="connsiteX1941" fmla="*/ 942863 w 1350252"/>
              <a:gd name="connsiteY1941" fmla="*/ 176354 h 1157374"/>
              <a:gd name="connsiteX1942" fmla="*/ 942175 w 1350252"/>
              <a:gd name="connsiteY1942" fmla="*/ 176449 h 1157374"/>
              <a:gd name="connsiteX1943" fmla="*/ 941015 w 1350252"/>
              <a:gd name="connsiteY1943" fmla="*/ 176606 h 1157374"/>
              <a:gd name="connsiteX1944" fmla="*/ 938242 w 1350252"/>
              <a:gd name="connsiteY1944" fmla="*/ 176179 h 1157374"/>
              <a:gd name="connsiteX1945" fmla="*/ 936949 w 1350252"/>
              <a:gd name="connsiteY1945" fmla="*/ 176678 h 1157374"/>
              <a:gd name="connsiteX1946" fmla="*/ 935037 w 1350252"/>
              <a:gd name="connsiteY1946" fmla="*/ 176001 h 1157374"/>
              <a:gd name="connsiteX1947" fmla="*/ 933875 w 1350252"/>
              <a:gd name="connsiteY1947" fmla="*/ 176096 h 1157374"/>
              <a:gd name="connsiteX1948" fmla="*/ 932697 w 1350252"/>
              <a:gd name="connsiteY1948" fmla="*/ 176192 h 1157374"/>
              <a:gd name="connsiteX1949" fmla="*/ 930971 w 1350252"/>
              <a:gd name="connsiteY1949" fmla="*/ 175142 h 1157374"/>
              <a:gd name="connsiteX1950" fmla="*/ 930173 w 1350252"/>
              <a:gd name="connsiteY1950" fmla="*/ 175223 h 1157374"/>
              <a:gd name="connsiteX1951" fmla="*/ 928444 w 1350252"/>
              <a:gd name="connsiteY1951" fmla="*/ 175396 h 1157374"/>
              <a:gd name="connsiteX1952" fmla="*/ 927511 w 1350252"/>
              <a:gd name="connsiteY1952" fmla="*/ 175227 h 1157374"/>
              <a:gd name="connsiteX1953" fmla="*/ 926410 w 1350252"/>
              <a:gd name="connsiteY1953" fmla="*/ 175028 h 1157374"/>
              <a:gd name="connsiteX1954" fmla="*/ 926168 w 1350252"/>
              <a:gd name="connsiteY1954" fmla="*/ 174812 h 1157374"/>
              <a:gd name="connsiteX1955" fmla="*/ 925856 w 1350252"/>
              <a:gd name="connsiteY1955" fmla="*/ 174534 h 1157374"/>
              <a:gd name="connsiteX1956" fmla="*/ 924757 w 1350252"/>
              <a:gd name="connsiteY1956" fmla="*/ 174920 h 1157374"/>
              <a:gd name="connsiteX1957" fmla="*/ 918957 w 1350252"/>
              <a:gd name="connsiteY1957" fmla="*/ 176956 h 1157374"/>
              <a:gd name="connsiteX1958" fmla="*/ 917774 w 1350252"/>
              <a:gd name="connsiteY1958" fmla="*/ 177054 h 1157374"/>
              <a:gd name="connsiteX1959" fmla="*/ 915602 w 1350252"/>
              <a:gd name="connsiteY1959" fmla="*/ 177232 h 1157374"/>
              <a:gd name="connsiteX1960" fmla="*/ 915501 w 1350252"/>
              <a:gd name="connsiteY1960" fmla="*/ 177698 h 1157374"/>
              <a:gd name="connsiteX1961" fmla="*/ 915287 w 1350252"/>
              <a:gd name="connsiteY1961" fmla="*/ 178861 h 1157374"/>
              <a:gd name="connsiteX1962" fmla="*/ 915656 w 1350252"/>
              <a:gd name="connsiteY1962" fmla="*/ 179520 h 1157374"/>
              <a:gd name="connsiteX1963" fmla="*/ 915022 w 1350252"/>
              <a:gd name="connsiteY1963" fmla="*/ 180193 h 1157374"/>
              <a:gd name="connsiteX1964" fmla="*/ 914331 w 1350252"/>
              <a:gd name="connsiteY1964" fmla="*/ 180432 h 1157374"/>
              <a:gd name="connsiteX1965" fmla="*/ 914131 w 1350252"/>
              <a:gd name="connsiteY1965" fmla="*/ 180502 h 1157374"/>
              <a:gd name="connsiteX1966" fmla="*/ 912042 w 1350252"/>
              <a:gd name="connsiteY1966" fmla="*/ 179953 h 1157374"/>
              <a:gd name="connsiteX1967" fmla="*/ 911549 w 1350252"/>
              <a:gd name="connsiteY1967" fmla="*/ 179976 h 1157374"/>
              <a:gd name="connsiteX1968" fmla="*/ 910571 w 1350252"/>
              <a:gd name="connsiteY1968" fmla="*/ 180020 h 1157374"/>
              <a:gd name="connsiteX1969" fmla="*/ 909509 w 1350252"/>
              <a:gd name="connsiteY1969" fmla="*/ 180950 h 1157374"/>
              <a:gd name="connsiteX1970" fmla="*/ 906193 w 1350252"/>
              <a:gd name="connsiteY1970" fmla="*/ 181915 h 1157374"/>
              <a:gd name="connsiteX1971" fmla="*/ 905480 w 1350252"/>
              <a:gd name="connsiteY1971" fmla="*/ 182038 h 1157374"/>
              <a:gd name="connsiteX1972" fmla="*/ 904379 w 1350252"/>
              <a:gd name="connsiteY1972" fmla="*/ 182227 h 1157374"/>
              <a:gd name="connsiteX1973" fmla="*/ 903663 w 1350252"/>
              <a:gd name="connsiteY1973" fmla="*/ 181920 h 1157374"/>
              <a:gd name="connsiteX1974" fmla="*/ 902050 w 1350252"/>
              <a:gd name="connsiteY1974" fmla="*/ 181227 h 1157374"/>
              <a:gd name="connsiteX1975" fmla="*/ 901325 w 1350252"/>
              <a:gd name="connsiteY1975" fmla="*/ 181217 h 1157374"/>
              <a:gd name="connsiteX1976" fmla="*/ 901075 w 1350252"/>
              <a:gd name="connsiteY1976" fmla="*/ 181214 h 1157374"/>
              <a:gd name="connsiteX1977" fmla="*/ 900822 w 1350252"/>
              <a:gd name="connsiteY1977" fmla="*/ 181351 h 1157374"/>
              <a:gd name="connsiteX1978" fmla="*/ 899403 w 1350252"/>
              <a:gd name="connsiteY1978" fmla="*/ 182124 h 1157374"/>
              <a:gd name="connsiteX1979" fmla="*/ 897365 w 1350252"/>
              <a:gd name="connsiteY1979" fmla="*/ 182355 h 1157374"/>
              <a:gd name="connsiteX1980" fmla="*/ 896443 w 1350252"/>
              <a:gd name="connsiteY1980" fmla="*/ 182458 h 1157374"/>
              <a:gd name="connsiteX1981" fmla="*/ 894419 w 1350252"/>
              <a:gd name="connsiteY1981" fmla="*/ 185975 h 1157374"/>
              <a:gd name="connsiteX1982" fmla="*/ 893539 w 1350252"/>
              <a:gd name="connsiteY1982" fmla="*/ 186755 h 1157374"/>
              <a:gd name="connsiteX1983" fmla="*/ 893336 w 1350252"/>
              <a:gd name="connsiteY1983" fmla="*/ 186935 h 1157374"/>
              <a:gd name="connsiteX1984" fmla="*/ 890910 w 1350252"/>
              <a:gd name="connsiteY1984" fmla="*/ 188349 h 1157374"/>
              <a:gd name="connsiteX1985" fmla="*/ 886578 w 1350252"/>
              <a:gd name="connsiteY1985" fmla="*/ 189680 h 1157374"/>
              <a:gd name="connsiteX1986" fmla="*/ 884772 w 1350252"/>
              <a:gd name="connsiteY1986" fmla="*/ 191714 h 1157374"/>
              <a:gd name="connsiteX1987" fmla="*/ 883553 w 1350252"/>
              <a:gd name="connsiteY1987" fmla="*/ 191850 h 1157374"/>
              <a:gd name="connsiteX1988" fmla="*/ 880509 w 1350252"/>
              <a:gd name="connsiteY1988" fmla="*/ 193248 h 1157374"/>
              <a:gd name="connsiteX1989" fmla="*/ 878736 w 1350252"/>
              <a:gd name="connsiteY1989" fmla="*/ 194880 h 1157374"/>
              <a:gd name="connsiteX1990" fmla="*/ 877837 w 1350252"/>
              <a:gd name="connsiteY1990" fmla="*/ 195166 h 1157374"/>
              <a:gd name="connsiteX1991" fmla="*/ 877639 w 1350252"/>
              <a:gd name="connsiteY1991" fmla="*/ 195148 h 1157374"/>
              <a:gd name="connsiteX1992" fmla="*/ 873637 w 1350252"/>
              <a:gd name="connsiteY1992" fmla="*/ 194882 h 1157374"/>
              <a:gd name="connsiteX1993" fmla="*/ 870527 w 1350252"/>
              <a:gd name="connsiteY1993" fmla="*/ 195823 h 1157374"/>
              <a:gd name="connsiteX1994" fmla="*/ 868714 w 1350252"/>
              <a:gd name="connsiteY1994" fmla="*/ 194950 h 1157374"/>
              <a:gd name="connsiteX1995" fmla="*/ 868369 w 1350252"/>
              <a:gd name="connsiteY1995" fmla="*/ 194784 h 1157374"/>
              <a:gd name="connsiteX1996" fmla="*/ 867024 w 1350252"/>
              <a:gd name="connsiteY1996" fmla="*/ 194556 h 1157374"/>
              <a:gd name="connsiteX1997" fmla="*/ 866682 w 1350252"/>
              <a:gd name="connsiteY1997" fmla="*/ 194499 h 1157374"/>
              <a:gd name="connsiteX1998" fmla="*/ 865530 w 1350252"/>
              <a:gd name="connsiteY1998" fmla="*/ 193076 h 1157374"/>
              <a:gd name="connsiteX1999" fmla="*/ 864668 w 1350252"/>
              <a:gd name="connsiteY1999" fmla="*/ 193124 h 1157374"/>
              <a:gd name="connsiteX2000" fmla="*/ 863799 w 1350252"/>
              <a:gd name="connsiteY2000" fmla="*/ 193219 h 1157374"/>
              <a:gd name="connsiteX2001" fmla="*/ 861479 w 1350252"/>
              <a:gd name="connsiteY2001" fmla="*/ 197102 h 1157374"/>
              <a:gd name="connsiteX2002" fmla="*/ 860967 w 1350252"/>
              <a:gd name="connsiteY2002" fmla="*/ 197274 h 1157374"/>
              <a:gd name="connsiteX2003" fmla="*/ 860415 w 1350252"/>
              <a:gd name="connsiteY2003" fmla="*/ 196945 h 1157374"/>
              <a:gd name="connsiteX2004" fmla="*/ 859868 w 1350252"/>
              <a:gd name="connsiteY2004" fmla="*/ 196667 h 1157374"/>
              <a:gd name="connsiteX2005" fmla="*/ 859380 w 1350252"/>
              <a:gd name="connsiteY2005" fmla="*/ 196782 h 1157374"/>
              <a:gd name="connsiteX2006" fmla="*/ 858577 w 1350252"/>
              <a:gd name="connsiteY2006" fmla="*/ 201282 h 1157374"/>
              <a:gd name="connsiteX2007" fmla="*/ 859052 w 1350252"/>
              <a:gd name="connsiteY2007" fmla="*/ 202047 h 1157374"/>
              <a:gd name="connsiteX2008" fmla="*/ 859689 w 1350252"/>
              <a:gd name="connsiteY2008" fmla="*/ 203075 h 1157374"/>
              <a:gd name="connsiteX2009" fmla="*/ 859627 w 1350252"/>
              <a:gd name="connsiteY2009" fmla="*/ 203363 h 1157374"/>
              <a:gd name="connsiteX2010" fmla="*/ 859582 w 1350252"/>
              <a:gd name="connsiteY2010" fmla="*/ 203572 h 1157374"/>
              <a:gd name="connsiteX2011" fmla="*/ 858531 w 1350252"/>
              <a:gd name="connsiteY2011" fmla="*/ 204043 h 1157374"/>
              <a:gd name="connsiteX2012" fmla="*/ 857989 w 1350252"/>
              <a:gd name="connsiteY2012" fmla="*/ 203963 h 1157374"/>
              <a:gd name="connsiteX2013" fmla="*/ 856085 w 1350252"/>
              <a:gd name="connsiteY2013" fmla="*/ 203644 h 1157374"/>
              <a:gd name="connsiteX2014" fmla="*/ 855844 w 1350252"/>
              <a:gd name="connsiteY2014" fmla="*/ 204473 h 1157374"/>
              <a:gd name="connsiteX2015" fmla="*/ 855718 w 1350252"/>
              <a:gd name="connsiteY2015" fmla="*/ 204912 h 1157374"/>
              <a:gd name="connsiteX2016" fmla="*/ 855572 w 1350252"/>
              <a:gd name="connsiteY2016" fmla="*/ 205409 h 1157374"/>
              <a:gd name="connsiteX2017" fmla="*/ 855507 w 1350252"/>
              <a:gd name="connsiteY2017" fmla="*/ 205628 h 1157374"/>
              <a:gd name="connsiteX2018" fmla="*/ 855266 w 1350252"/>
              <a:gd name="connsiteY2018" fmla="*/ 205906 h 1157374"/>
              <a:gd name="connsiteX2019" fmla="*/ 854157 w 1350252"/>
              <a:gd name="connsiteY2019" fmla="*/ 207179 h 1157374"/>
              <a:gd name="connsiteX2020" fmla="*/ 852557 w 1350252"/>
              <a:gd name="connsiteY2020" fmla="*/ 208239 h 1157374"/>
              <a:gd name="connsiteX2021" fmla="*/ 852075 w 1350252"/>
              <a:gd name="connsiteY2021" fmla="*/ 209274 h 1157374"/>
              <a:gd name="connsiteX2022" fmla="*/ 851576 w 1350252"/>
              <a:gd name="connsiteY2022" fmla="*/ 210347 h 1157374"/>
              <a:gd name="connsiteX2023" fmla="*/ 850714 w 1350252"/>
              <a:gd name="connsiteY2023" fmla="*/ 210659 h 1157374"/>
              <a:gd name="connsiteX2024" fmla="*/ 850494 w 1350252"/>
              <a:gd name="connsiteY2024" fmla="*/ 210244 h 1157374"/>
              <a:gd name="connsiteX2025" fmla="*/ 850158 w 1350252"/>
              <a:gd name="connsiteY2025" fmla="*/ 209608 h 1157374"/>
              <a:gd name="connsiteX2026" fmla="*/ 849293 w 1350252"/>
              <a:gd name="connsiteY2026" fmla="*/ 208680 h 1157374"/>
              <a:gd name="connsiteX2027" fmla="*/ 847464 w 1350252"/>
              <a:gd name="connsiteY2027" fmla="*/ 207806 h 1157374"/>
              <a:gd name="connsiteX2028" fmla="*/ 846449 w 1350252"/>
              <a:gd name="connsiteY2028" fmla="*/ 206468 h 1157374"/>
              <a:gd name="connsiteX2029" fmla="*/ 845158 w 1350252"/>
              <a:gd name="connsiteY2029" fmla="*/ 203971 h 1157374"/>
              <a:gd name="connsiteX2030" fmla="*/ 843811 w 1350252"/>
              <a:gd name="connsiteY2030" fmla="*/ 201416 h 1157374"/>
              <a:gd name="connsiteX2031" fmla="*/ 842633 w 1350252"/>
              <a:gd name="connsiteY2031" fmla="*/ 199099 h 1157374"/>
              <a:gd name="connsiteX2032" fmla="*/ 840553 w 1350252"/>
              <a:gd name="connsiteY2032" fmla="*/ 195532 h 1157374"/>
              <a:gd name="connsiteX2033" fmla="*/ 839206 w 1350252"/>
              <a:gd name="connsiteY2033" fmla="*/ 192918 h 1157374"/>
              <a:gd name="connsiteX2034" fmla="*/ 838136 w 1350252"/>
              <a:gd name="connsiteY2034" fmla="*/ 191373 h 1157374"/>
              <a:gd name="connsiteX2035" fmla="*/ 836788 w 1350252"/>
              <a:gd name="connsiteY2035" fmla="*/ 188935 h 1157374"/>
              <a:gd name="connsiteX2036" fmla="*/ 835330 w 1350252"/>
              <a:gd name="connsiteY2036" fmla="*/ 185905 h 1157374"/>
              <a:gd name="connsiteX2037" fmla="*/ 833927 w 1350252"/>
              <a:gd name="connsiteY2037" fmla="*/ 183290 h 1157374"/>
              <a:gd name="connsiteX2038" fmla="*/ 832690 w 1350252"/>
              <a:gd name="connsiteY2038" fmla="*/ 181150 h 1157374"/>
              <a:gd name="connsiteX2039" fmla="*/ 831850 w 1350252"/>
              <a:gd name="connsiteY2039" fmla="*/ 179368 h 1157374"/>
              <a:gd name="connsiteX2040" fmla="*/ 829891 w 1350252"/>
              <a:gd name="connsiteY2040" fmla="*/ 174971 h 1157374"/>
              <a:gd name="connsiteX2041" fmla="*/ 828886 w 1350252"/>
              <a:gd name="connsiteY2041" fmla="*/ 172476 h 1157374"/>
              <a:gd name="connsiteX2042" fmla="*/ 828216 w 1350252"/>
              <a:gd name="connsiteY2042" fmla="*/ 170871 h 1157374"/>
              <a:gd name="connsiteX2043" fmla="*/ 827093 w 1350252"/>
              <a:gd name="connsiteY2043" fmla="*/ 168790 h 1157374"/>
              <a:gd name="connsiteX2044" fmla="*/ 826024 w 1350252"/>
              <a:gd name="connsiteY2044" fmla="*/ 166949 h 1157374"/>
              <a:gd name="connsiteX2045" fmla="*/ 824607 w 1350252"/>
              <a:gd name="connsiteY2045" fmla="*/ 165937 h 1157374"/>
              <a:gd name="connsiteX2046" fmla="*/ 823465 w 1350252"/>
              <a:gd name="connsiteY2046" fmla="*/ 165994 h 1157374"/>
              <a:gd name="connsiteX2047" fmla="*/ 821290 w 1350252"/>
              <a:gd name="connsiteY2047" fmla="*/ 166643 h 1157374"/>
              <a:gd name="connsiteX2048" fmla="*/ 819285 w 1350252"/>
              <a:gd name="connsiteY2048" fmla="*/ 167470 h 1157374"/>
              <a:gd name="connsiteX2049" fmla="*/ 817222 w 1350252"/>
              <a:gd name="connsiteY2049" fmla="*/ 168417 h 1157374"/>
              <a:gd name="connsiteX2050" fmla="*/ 814244 w 1350252"/>
              <a:gd name="connsiteY2050" fmla="*/ 169599 h 1157374"/>
              <a:gd name="connsiteX2051" fmla="*/ 811782 w 1350252"/>
              <a:gd name="connsiteY2051" fmla="*/ 170546 h 1157374"/>
              <a:gd name="connsiteX2052" fmla="*/ 810121 w 1350252"/>
              <a:gd name="connsiteY2052" fmla="*/ 171136 h 1157374"/>
              <a:gd name="connsiteX2053" fmla="*/ 806053 w 1350252"/>
              <a:gd name="connsiteY2053" fmla="*/ 172613 h 1157374"/>
              <a:gd name="connsiteX2054" fmla="*/ 804911 w 1350252"/>
              <a:gd name="connsiteY2054" fmla="*/ 173027 h 1157374"/>
              <a:gd name="connsiteX2055" fmla="*/ 799298 w 1350252"/>
              <a:gd name="connsiteY2055" fmla="*/ 175273 h 1157374"/>
              <a:gd name="connsiteX2056" fmla="*/ 792943 w 1350252"/>
              <a:gd name="connsiteY2056" fmla="*/ 177459 h 1157374"/>
              <a:gd name="connsiteX2057" fmla="*/ 786817 w 1350252"/>
              <a:gd name="connsiteY2057" fmla="*/ 179646 h 1157374"/>
              <a:gd name="connsiteX2058" fmla="*/ 782006 w 1350252"/>
              <a:gd name="connsiteY2058" fmla="*/ 181598 h 1157374"/>
              <a:gd name="connsiteX2059" fmla="*/ 771816 w 1350252"/>
              <a:gd name="connsiteY2059" fmla="*/ 185023 h 1157374"/>
              <a:gd name="connsiteX2060" fmla="*/ 764717 w 1350252"/>
              <a:gd name="connsiteY2060" fmla="*/ 187564 h 1157374"/>
              <a:gd name="connsiteX2061" fmla="*/ 759333 w 1350252"/>
              <a:gd name="connsiteY2061" fmla="*/ 189692 h 1157374"/>
              <a:gd name="connsiteX2062" fmla="*/ 754580 w 1350252"/>
              <a:gd name="connsiteY2062" fmla="*/ 191466 h 1157374"/>
              <a:gd name="connsiteX2063" fmla="*/ 752293 w 1350252"/>
              <a:gd name="connsiteY2063" fmla="*/ 191996 h 1157374"/>
              <a:gd name="connsiteX2064" fmla="*/ 749715 w 1350252"/>
              <a:gd name="connsiteY2064" fmla="*/ 193119 h 1157374"/>
              <a:gd name="connsiteX2065" fmla="*/ 744490 w 1350252"/>
              <a:gd name="connsiteY2065" fmla="*/ 194466 h 1157374"/>
              <a:gd name="connsiteX2066" fmla="*/ 742990 w 1350252"/>
              <a:gd name="connsiteY2066" fmla="*/ 192594 h 1157374"/>
              <a:gd name="connsiteX2067" fmla="*/ 741810 w 1350252"/>
              <a:gd name="connsiteY2067" fmla="*/ 191275 h 1157374"/>
              <a:gd name="connsiteX2068" fmla="*/ 740757 w 1350252"/>
              <a:gd name="connsiteY2068" fmla="*/ 188740 h 1157374"/>
              <a:gd name="connsiteX2069" fmla="*/ 739684 w 1350252"/>
              <a:gd name="connsiteY2069" fmla="*/ 187528 h 1157374"/>
              <a:gd name="connsiteX2070" fmla="*/ 737324 w 1350252"/>
              <a:gd name="connsiteY2070" fmla="*/ 184777 h 1157374"/>
              <a:gd name="connsiteX2071" fmla="*/ 734716 w 1350252"/>
              <a:gd name="connsiteY2071" fmla="*/ 183902 h 1157374"/>
              <a:gd name="connsiteX2072" fmla="*/ 732792 w 1350252"/>
              <a:gd name="connsiteY2072" fmla="*/ 181259 h 1157374"/>
              <a:gd name="connsiteX2073" fmla="*/ 728152 w 1350252"/>
              <a:gd name="connsiteY2073" fmla="*/ 177631 h 1157374"/>
              <a:gd name="connsiteX2074" fmla="*/ 727841 w 1350252"/>
              <a:gd name="connsiteY2074" fmla="*/ 176583 h 1157374"/>
              <a:gd name="connsiteX2075" fmla="*/ 728133 w 1350252"/>
              <a:gd name="connsiteY2075" fmla="*/ 175370 h 1157374"/>
              <a:gd name="connsiteX2076" fmla="*/ 728532 w 1350252"/>
              <a:gd name="connsiteY2076" fmla="*/ 174320 h 1157374"/>
              <a:gd name="connsiteX2077" fmla="*/ 728818 w 1350252"/>
              <a:gd name="connsiteY2077" fmla="*/ 173491 h 1157374"/>
              <a:gd name="connsiteX2078" fmla="*/ 729109 w 1350252"/>
              <a:gd name="connsiteY2078" fmla="*/ 172333 h 1157374"/>
              <a:gd name="connsiteX2079" fmla="*/ 729488 w 1350252"/>
              <a:gd name="connsiteY2079" fmla="*/ 170870 h 1157374"/>
              <a:gd name="connsiteX2080" fmla="*/ 729444 w 1350252"/>
              <a:gd name="connsiteY2080" fmla="*/ 170456 h 1157374"/>
              <a:gd name="connsiteX2081" fmla="*/ 729279 w 1350252"/>
              <a:gd name="connsiteY2081" fmla="*/ 168873 h 1157374"/>
              <a:gd name="connsiteX2082" fmla="*/ 729362 w 1350252"/>
              <a:gd name="connsiteY2082" fmla="*/ 168731 h 1157374"/>
              <a:gd name="connsiteX2083" fmla="*/ 729926 w 1350252"/>
              <a:gd name="connsiteY2083" fmla="*/ 167763 h 1157374"/>
              <a:gd name="connsiteX2084" fmla="*/ 732613 w 1350252"/>
              <a:gd name="connsiteY2084" fmla="*/ 160969 h 1157374"/>
              <a:gd name="connsiteX2085" fmla="*/ 732616 w 1350252"/>
              <a:gd name="connsiteY2085" fmla="*/ 160068 h 1157374"/>
              <a:gd name="connsiteX2086" fmla="*/ 732543 w 1350252"/>
              <a:gd name="connsiteY2086" fmla="*/ 153842 h 1157374"/>
              <a:gd name="connsiteX2087" fmla="*/ 732534 w 1350252"/>
              <a:gd name="connsiteY2087" fmla="*/ 153067 h 1157374"/>
              <a:gd name="connsiteX2088" fmla="*/ 731480 w 1350252"/>
              <a:gd name="connsiteY2088" fmla="*/ 150777 h 1157374"/>
              <a:gd name="connsiteX2089" fmla="*/ 731126 w 1350252"/>
              <a:gd name="connsiteY2089" fmla="*/ 147497 h 1157374"/>
              <a:gd name="connsiteX2090" fmla="*/ 730784 w 1350252"/>
              <a:gd name="connsiteY2090" fmla="*/ 144335 h 1157374"/>
              <a:gd name="connsiteX2091" fmla="*/ 731218 w 1350252"/>
              <a:gd name="connsiteY2091" fmla="*/ 142515 h 1157374"/>
              <a:gd name="connsiteX2092" fmla="*/ 731271 w 1350252"/>
              <a:gd name="connsiteY2092" fmla="*/ 142289 h 1157374"/>
              <a:gd name="connsiteX2093" fmla="*/ 732506 w 1350252"/>
              <a:gd name="connsiteY2093" fmla="*/ 139387 h 1157374"/>
              <a:gd name="connsiteX2094" fmla="*/ 735495 w 1350252"/>
              <a:gd name="connsiteY2094" fmla="*/ 132359 h 1157374"/>
              <a:gd name="connsiteX2095" fmla="*/ 735117 w 1350252"/>
              <a:gd name="connsiteY2095" fmla="*/ 127823 h 1157374"/>
              <a:gd name="connsiteX2096" fmla="*/ 735066 w 1350252"/>
              <a:gd name="connsiteY2096" fmla="*/ 127217 h 1157374"/>
              <a:gd name="connsiteX2097" fmla="*/ 734967 w 1350252"/>
              <a:gd name="connsiteY2097" fmla="*/ 126026 h 1157374"/>
              <a:gd name="connsiteX2098" fmla="*/ 734922 w 1350252"/>
              <a:gd name="connsiteY2098" fmla="*/ 125484 h 1157374"/>
              <a:gd name="connsiteX2099" fmla="*/ 735165 w 1350252"/>
              <a:gd name="connsiteY2099" fmla="*/ 124180 h 1157374"/>
              <a:gd name="connsiteX2100" fmla="*/ 735591 w 1350252"/>
              <a:gd name="connsiteY2100" fmla="*/ 122257 h 1157374"/>
              <a:gd name="connsiteX2101" fmla="*/ 739573 w 1350252"/>
              <a:gd name="connsiteY2101" fmla="*/ 114003 h 1157374"/>
              <a:gd name="connsiteX2102" fmla="*/ 740156 w 1350252"/>
              <a:gd name="connsiteY2102" fmla="*/ 111731 h 1157374"/>
              <a:gd name="connsiteX2103" fmla="*/ 740671 w 1350252"/>
              <a:gd name="connsiteY2103" fmla="*/ 109724 h 1157374"/>
              <a:gd name="connsiteX2104" fmla="*/ 740827 w 1350252"/>
              <a:gd name="connsiteY2104" fmla="*/ 99188 h 1157374"/>
              <a:gd name="connsiteX2105" fmla="*/ 741497 w 1350252"/>
              <a:gd name="connsiteY2105" fmla="*/ 97024 h 1157374"/>
              <a:gd name="connsiteX2106" fmla="*/ 741865 w 1350252"/>
              <a:gd name="connsiteY2106" fmla="*/ 95837 h 1157374"/>
              <a:gd name="connsiteX2107" fmla="*/ 741680 w 1350252"/>
              <a:gd name="connsiteY2107" fmla="*/ 94366 h 1157374"/>
              <a:gd name="connsiteX2108" fmla="*/ 741309 w 1350252"/>
              <a:gd name="connsiteY2108" fmla="*/ 91409 h 1157374"/>
              <a:gd name="connsiteX2109" fmla="*/ 741235 w 1350252"/>
              <a:gd name="connsiteY2109" fmla="*/ 90819 h 1157374"/>
              <a:gd name="connsiteX2110" fmla="*/ 742564 w 1350252"/>
              <a:gd name="connsiteY2110" fmla="*/ 87838 h 1157374"/>
              <a:gd name="connsiteX2111" fmla="*/ 743808 w 1350252"/>
              <a:gd name="connsiteY2111" fmla="*/ 85047 h 1157374"/>
              <a:gd name="connsiteX2112" fmla="*/ 742131 w 1350252"/>
              <a:gd name="connsiteY2112" fmla="*/ 80527 h 1157374"/>
              <a:gd name="connsiteX2113" fmla="*/ 742323 w 1350252"/>
              <a:gd name="connsiteY2113" fmla="*/ 78541 h 1157374"/>
              <a:gd name="connsiteX2114" fmla="*/ 742491 w 1350252"/>
              <a:gd name="connsiteY2114" fmla="*/ 76809 h 1157374"/>
              <a:gd name="connsiteX2115" fmla="*/ 743588 w 1350252"/>
              <a:gd name="connsiteY2115" fmla="*/ 73487 h 1157374"/>
              <a:gd name="connsiteX2116" fmla="*/ 743400 w 1350252"/>
              <a:gd name="connsiteY2116" fmla="*/ 71227 h 1157374"/>
              <a:gd name="connsiteX2117" fmla="*/ 744504 w 1350252"/>
              <a:gd name="connsiteY2117" fmla="*/ 69118 h 1157374"/>
              <a:gd name="connsiteX2118" fmla="*/ 744749 w 1350252"/>
              <a:gd name="connsiteY2118" fmla="*/ 67420 h 1157374"/>
              <a:gd name="connsiteX2119" fmla="*/ 744936 w 1350252"/>
              <a:gd name="connsiteY2119" fmla="*/ 66125 h 1157374"/>
              <a:gd name="connsiteX2120" fmla="*/ 746440 w 1350252"/>
              <a:gd name="connsiteY2120" fmla="*/ 55723 h 1157374"/>
              <a:gd name="connsiteX2121" fmla="*/ 748463 w 1350252"/>
              <a:gd name="connsiteY2121" fmla="*/ 51687 h 1157374"/>
              <a:gd name="connsiteX2122" fmla="*/ 748147 w 1350252"/>
              <a:gd name="connsiteY2122" fmla="*/ 48775 h 1157374"/>
              <a:gd name="connsiteX2123" fmla="*/ 748229 w 1350252"/>
              <a:gd name="connsiteY2123" fmla="*/ 48319 h 1157374"/>
              <a:gd name="connsiteX2124" fmla="*/ 749119 w 1350252"/>
              <a:gd name="connsiteY2124" fmla="*/ 43381 h 1157374"/>
              <a:gd name="connsiteX2125" fmla="*/ 749230 w 1350252"/>
              <a:gd name="connsiteY2125" fmla="*/ 39103 h 1157374"/>
              <a:gd name="connsiteX2126" fmla="*/ 751259 w 1350252"/>
              <a:gd name="connsiteY2126" fmla="*/ 37113 h 1157374"/>
              <a:gd name="connsiteX2127" fmla="*/ 752056 w 1350252"/>
              <a:gd name="connsiteY2127" fmla="*/ 35686 h 1157374"/>
              <a:gd name="connsiteX2128" fmla="*/ 752243 w 1350252"/>
              <a:gd name="connsiteY2128" fmla="*/ 35089 h 1157374"/>
              <a:gd name="connsiteX2129" fmla="*/ 752026 w 1350252"/>
              <a:gd name="connsiteY2129" fmla="*/ 33874 h 1157374"/>
              <a:gd name="connsiteX2130" fmla="*/ 751440 w 1350252"/>
              <a:gd name="connsiteY2130" fmla="*/ 32937 h 1157374"/>
              <a:gd name="connsiteX2131" fmla="*/ 750099 w 1350252"/>
              <a:gd name="connsiteY2131" fmla="*/ 31397 h 1157374"/>
              <a:gd name="connsiteX2132" fmla="*/ 748915 w 1350252"/>
              <a:gd name="connsiteY2132" fmla="*/ 30296 h 1157374"/>
              <a:gd name="connsiteX2133" fmla="*/ 747348 w 1350252"/>
              <a:gd name="connsiteY2133" fmla="*/ 29198 h 1157374"/>
              <a:gd name="connsiteX2134" fmla="*/ 745943 w 1350252"/>
              <a:gd name="connsiteY2134" fmla="*/ 28264 h 1157374"/>
              <a:gd name="connsiteX2135" fmla="*/ 743490 w 1350252"/>
              <a:gd name="connsiteY2135" fmla="*/ 27939 h 1157374"/>
              <a:gd name="connsiteX2136" fmla="*/ 741159 w 1350252"/>
              <a:gd name="connsiteY2136" fmla="*/ 26841 h 1157374"/>
              <a:gd name="connsiteX2137" fmla="*/ 739589 w 1350252"/>
              <a:gd name="connsiteY2137" fmla="*/ 25909 h 1157374"/>
              <a:gd name="connsiteX2138" fmla="*/ 737804 w 1350252"/>
              <a:gd name="connsiteY2138" fmla="*/ 24811 h 1157374"/>
              <a:gd name="connsiteX2139" fmla="*/ 736611 w 1350252"/>
              <a:gd name="connsiteY2139" fmla="*/ 24317 h 1157374"/>
              <a:gd name="connsiteX2140" fmla="*/ 733635 w 1350252"/>
              <a:gd name="connsiteY2140" fmla="*/ 22505 h 1157374"/>
              <a:gd name="connsiteX2141" fmla="*/ 731886 w 1350252"/>
              <a:gd name="connsiteY2141" fmla="*/ 22619 h 1157374"/>
              <a:gd name="connsiteX2142" fmla="*/ 730060 w 1350252"/>
              <a:gd name="connsiteY2142" fmla="*/ 24058 h 1157374"/>
              <a:gd name="connsiteX2143" fmla="*/ 728620 w 1350252"/>
              <a:gd name="connsiteY2143" fmla="*/ 25331 h 1157374"/>
              <a:gd name="connsiteX2144" fmla="*/ 727179 w 1350252"/>
              <a:gd name="connsiteY2144" fmla="*/ 26658 h 1157374"/>
              <a:gd name="connsiteX2145" fmla="*/ 727193 w 1350252"/>
              <a:gd name="connsiteY2145" fmla="*/ 29252 h 1157374"/>
              <a:gd name="connsiteX2146" fmla="*/ 727170 w 1350252"/>
              <a:gd name="connsiteY2146" fmla="*/ 30686 h 1157374"/>
              <a:gd name="connsiteX2147" fmla="*/ 727152 w 1350252"/>
              <a:gd name="connsiteY2147" fmla="*/ 31843 h 1157374"/>
              <a:gd name="connsiteX2148" fmla="*/ 727058 w 1350252"/>
              <a:gd name="connsiteY2148" fmla="*/ 34325 h 1157374"/>
              <a:gd name="connsiteX2149" fmla="*/ 726974 w 1350252"/>
              <a:gd name="connsiteY2149" fmla="*/ 36147 h 1157374"/>
              <a:gd name="connsiteX2150" fmla="*/ 725863 w 1350252"/>
              <a:gd name="connsiteY2150" fmla="*/ 37363 h 1157374"/>
              <a:gd name="connsiteX2151" fmla="*/ 723815 w 1350252"/>
              <a:gd name="connsiteY2151" fmla="*/ 39079 h 1157374"/>
              <a:gd name="connsiteX2152" fmla="*/ 721873 w 1350252"/>
              <a:gd name="connsiteY2152" fmla="*/ 40959 h 1157374"/>
              <a:gd name="connsiteX2153" fmla="*/ 720266 w 1350252"/>
              <a:gd name="connsiteY2153" fmla="*/ 42452 h 1157374"/>
              <a:gd name="connsiteX2154" fmla="*/ 719041 w 1350252"/>
              <a:gd name="connsiteY2154" fmla="*/ 43891 h 1157374"/>
              <a:gd name="connsiteX2155" fmla="*/ 717935 w 1350252"/>
              <a:gd name="connsiteY2155" fmla="*/ 44775 h 1157374"/>
              <a:gd name="connsiteX2156" fmla="*/ 717099 w 1350252"/>
              <a:gd name="connsiteY2156" fmla="*/ 45825 h 1157374"/>
              <a:gd name="connsiteX2157" fmla="*/ 716851 w 1350252"/>
              <a:gd name="connsiteY2157" fmla="*/ 47702 h 1157374"/>
              <a:gd name="connsiteX2158" fmla="*/ 716976 w 1350252"/>
              <a:gd name="connsiteY2158" fmla="*/ 50129 h 1157374"/>
              <a:gd name="connsiteX2159" fmla="*/ 717148 w 1350252"/>
              <a:gd name="connsiteY2159" fmla="*/ 53106 h 1157374"/>
              <a:gd name="connsiteX2160" fmla="*/ 717273 w 1350252"/>
              <a:gd name="connsiteY2160" fmla="*/ 55533 h 1157374"/>
              <a:gd name="connsiteX2161" fmla="*/ 717310 w 1350252"/>
              <a:gd name="connsiteY2161" fmla="*/ 56692 h 1157374"/>
              <a:gd name="connsiteX2162" fmla="*/ 717289 w 1350252"/>
              <a:gd name="connsiteY2162" fmla="*/ 58017 h 1157374"/>
              <a:gd name="connsiteX2163" fmla="*/ 717214 w 1350252"/>
              <a:gd name="connsiteY2163" fmla="*/ 59286 h 1157374"/>
              <a:gd name="connsiteX2164" fmla="*/ 716972 w 1350252"/>
              <a:gd name="connsiteY2164" fmla="*/ 60775 h 1157374"/>
              <a:gd name="connsiteX2165" fmla="*/ 715698 w 1350252"/>
              <a:gd name="connsiteY2165" fmla="*/ 61882 h 1157374"/>
              <a:gd name="connsiteX2166" fmla="*/ 714328 w 1350252"/>
              <a:gd name="connsiteY2166" fmla="*/ 62160 h 1157374"/>
              <a:gd name="connsiteX2167" fmla="*/ 713017 w 1350252"/>
              <a:gd name="connsiteY2167" fmla="*/ 62219 h 1157374"/>
              <a:gd name="connsiteX2168" fmla="*/ 711868 w 1350252"/>
              <a:gd name="connsiteY2168" fmla="*/ 62333 h 1157374"/>
              <a:gd name="connsiteX2169" fmla="*/ 710337 w 1350252"/>
              <a:gd name="connsiteY2169" fmla="*/ 62392 h 1157374"/>
              <a:gd name="connsiteX2170" fmla="*/ 708316 w 1350252"/>
              <a:gd name="connsiteY2170" fmla="*/ 62453 h 1157374"/>
              <a:gd name="connsiteX2171" fmla="*/ 706904 w 1350252"/>
              <a:gd name="connsiteY2171" fmla="*/ 61905 h 1157374"/>
              <a:gd name="connsiteX2172" fmla="*/ 705717 w 1350252"/>
              <a:gd name="connsiteY2172" fmla="*/ 60970 h 1157374"/>
              <a:gd name="connsiteX2173" fmla="*/ 704640 w 1350252"/>
              <a:gd name="connsiteY2173" fmla="*/ 59980 h 1157374"/>
              <a:gd name="connsiteX2174" fmla="*/ 703299 w 1350252"/>
              <a:gd name="connsiteY2174" fmla="*/ 58439 h 1157374"/>
              <a:gd name="connsiteX2175" fmla="*/ 701809 w 1350252"/>
              <a:gd name="connsiteY2175" fmla="*/ 55961 h 1157374"/>
              <a:gd name="connsiteX2176" fmla="*/ 700206 w 1350252"/>
              <a:gd name="connsiteY2176" fmla="*/ 53703 h 1157374"/>
              <a:gd name="connsiteX2177" fmla="*/ 698071 w 1350252"/>
              <a:gd name="connsiteY2177" fmla="*/ 50565 h 1157374"/>
              <a:gd name="connsiteX2178" fmla="*/ 697224 w 1350252"/>
              <a:gd name="connsiteY2178" fmla="*/ 48857 h 1157374"/>
              <a:gd name="connsiteX2179" fmla="*/ 696310 w 1350252"/>
              <a:gd name="connsiteY2179" fmla="*/ 47921 h 1157374"/>
              <a:gd name="connsiteX2180" fmla="*/ 694923 w 1350252"/>
              <a:gd name="connsiteY2180" fmla="*/ 45830 h 1157374"/>
              <a:gd name="connsiteX2181" fmla="*/ 694388 w 1350252"/>
              <a:gd name="connsiteY2181" fmla="*/ 44695 h 1157374"/>
              <a:gd name="connsiteX2182" fmla="*/ 693285 w 1350252"/>
              <a:gd name="connsiteY2182" fmla="*/ 42359 h 1157374"/>
              <a:gd name="connsiteX2183" fmla="*/ 692054 w 1350252"/>
              <a:gd name="connsiteY2183" fmla="*/ 40763 h 1157374"/>
              <a:gd name="connsiteX2184" fmla="*/ 690774 w 1350252"/>
              <a:gd name="connsiteY2184" fmla="*/ 38779 h 1157374"/>
              <a:gd name="connsiteX2185" fmla="*/ 689706 w 1350252"/>
              <a:gd name="connsiteY2185" fmla="*/ 37293 h 1157374"/>
              <a:gd name="connsiteX2186" fmla="*/ 688038 w 1350252"/>
              <a:gd name="connsiteY2186" fmla="*/ 35643 h 1157374"/>
              <a:gd name="connsiteX2187" fmla="*/ 686474 w 1350252"/>
              <a:gd name="connsiteY2187" fmla="*/ 34433 h 1157374"/>
              <a:gd name="connsiteX2188" fmla="*/ 684856 w 1350252"/>
              <a:gd name="connsiteY2188" fmla="*/ 33114 h 1157374"/>
              <a:gd name="connsiteX2189" fmla="*/ 681353 w 1350252"/>
              <a:gd name="connsiteY2189" fmla="*/ 30089 h 1157374"/>
              <a:gd name="connsiteX2190" fmla="*/ 678713 w 1350252"/>
              <a:gd name="connsiteY2190" fmla="*/ 27836 h 1157374"/>
              <a:gd name="connsiteX2191" fmla="*/ 676348 w 1350252"/>
              <a:gd name="connsiteY2191" fmla="*/ 25358 h 1157374"/>
              <a:gd name="connsiteX2192" fmla="*/ 674469 w 1350252"/>
              <a:gd name="connsiteY2192" fmla="*/ 23323 h 1157374"/>
              <a:gd name="connsiteX2193" fmla="*/ 672049 w 1350252"/>
              <a:gd name="connsiteY2193" fmla="*/ 20903 h 1157374"/>
              <a:gd name="connsiteX2194" fmla="*/ 670011 w 1350252"/>
              <a:gd name="connsiteY2194" fmla="*/ 18535 h 1157374"/>
              <a:gd name="connsiteX2195" fmla="*/ 668618 w 1350252"/>
              <a:gd name="connsiteY2195" fmla="*/ 16829 h 1157374"/>
              <a:gd name="connsiteX2196" fmla="*/ 667279 w 1350252"/>
              <a:gd name="connsiteY2196" fmla="*/ 15122 h 1157374"/>
              <a:gd name="connsiteX2197" fmla="*/ 664965 w 1350252"/>
              <a:gd name="connsiteY2197" fmla="*/ 12977 h 1157374"/>
              <a:gd name="connsiteX2198" fmla="*/ 662913 w 1350252"/>
              <a:gd name="connsiteY2198" fmla="*/ 11494 h 1157374"/>
              <a:gd name="connsiteX2199" fmla="*/ 660921 w 1350252"/>
              <a:gd name="connsiteY2199" fmla="*/ 9623 h 1157374"/>
              <a:gd name="connsiteX2200" fmla="*/ 658558 w 1350252"/>
              <a:gd name="connsiteY2200" fmla="*/ 7092 h 1157374"/>
              <a:gd name="connsiteX2201" fmla="*/ 655372 w 1350252"/>
              <a:gd name="connsiteY2201" fmla="*/ 4783 h 1157374"/>
              <a:gd name="connsiteX2202" fmla="*/ 651440 w 1350252"/>
              <a:gd name="connsiteY2202" fmla="*/ 1265 h 1157374"/>
              <a:gd name="connsiteX2203" fmla="*/ 649821 w 1350252"/>
              <a:gd name="connsiteY2203" fmla="*/ 55 h 1157374"/>
              <a:gd name="connsiteX2204" fmla="*/ 646284 w 1350252"/>
              <a:gd name="connsiteY2204" fmla="*/ 583 h 1157374"/>
              <a:gd name="connsiteX2205" fmla="*/ 642767 w 1350252"/>
              <a:gd name="connsiteY2205" fmla="*/ 1672 h 1157374"/>
              <a:gd name="connsiteX2206" fmla="*/ 641418 w 1350252"/>
              <a:gd name="connsiteY2206" fmla="*/ 2089 h 1157374"/>
              <a:gd name="connsiteX2207" fmla="*/ 636432 w 1350252"/>
              <a:gd name="connsiteY2207" fmla="*/ 4648 h 1157374"/>
              <a:gd name="connsiteX2208" fmla="*/ 631508 w 1350252"/>
              <a:gd name="connsiteY2208" fmla="*/ 7082 h 1157374"/>
              <a:gd name="connsiteX2209" fmla="*/ 631090 w 1350252"/>
              <a:gd name="connsiteY2209" fmla="*/ 7558 h 1157374"/>
              <a:gd name="connsiteX2210" fmla="*/ 629543 w 1350252"/>
              <a:gd name="connsiteY2210" fmla="*/ 9321 h 1157374"/>
              <a:gd name="connsiteX2211" fmla="*/ 625911 w 1350252"/>
              <a:gd name="connsiteY2211" fmla="*/ 11133 h 1157374"/>
              <a:gd name="connsiteX2212" fmla="*/ 625528 w 1350252"/>
              <a:gd name="connsiteY2212" fmla="*/ 11259 h 1157374"/>
              <a:gd name="connsiteX2213" fmla="*/ 624957 w 1350252"/>
              <a:gd name="connsiteY2213" fmla="*/ 11447 h 1157374"/>
              <a:gd name="connsiteX2214" fmla="*/ 622883 w 1350252"/>
              <a:gd name="connsiteY2214" fmla="*/ 12130 h 1157374"/>
              <a:gd name="connsiteX2215" fmla="*/ 619444 w 1350252"/>
              <a:gd name="connsiteY2215" fmla="*/ 13263 h 1157374"/>
              <a:gd name="connsiteX2216" fmla="*/ 613158 w 1350252"/>
              <a:gd name="connsiteY2216" fmla="*/ 14651 h 1157374"/>
              <a:gd name="connsiteX2217" fmla="*/ 610018 w 1350252"/>
              <a:gd name="connsiteY2217" fmla="*/ 15345 h 1157374"/>
              <a:gd name="connsiteX2218" fmla="*/ 605894 w 1350252"/>
              <a:gd name="connsiteY2218" fmla="*/ 17158 h 1157374"/>
              <a:gd name="connsiteX2219" fmla="*/ 603742 w 1350252"/>
              <a:gd name="connsiteY2219" fmla="*/ 18777 h 1157374"/>
              <a:gd name="connsiteX2220" fmla="*/ 602918 w 1350252"/>
              <a:gd name="connsiteY2220" fmla="*/ 19876 h 1157374"/>
              <a:gd name="connsiteX2221" fmla="*/ 601409 w 1350252"/>
              <a:gd name="connsiteY2221" fmla="*/ 21885 h 1157374"/>
              <a:gd name="connsiteX2222" fmla="*/ 598335 w 1350252"/>
              <a:gd name="connsiteY2222" fmla="*/ 24253 h 1157374"/>
              <a:gd name="connsiteX2223" fmla="*/ 596557 w 1350252"/>
              <a:gd name="connsiteY2223" fmla="*/ 27296 h 1157374"/>
              <a:gd name="connsiteX2224" fmla="*/ 593235 w 1350252"/>
              <a:gd name="connsiteY2224" fmla="*/ 27309 h 1157374"/>
              <a:gd name="connsiteX2225" fmla="*/ 590580 w 1350252"/>
              <a:gd name="connsiteY2225" fmla="*/ 28063 h 1157374"/>
              <a:gd name="connsiteX2226" fmla="*/ 590321 w 1350252"/>
              <a:gd name="connsiteY2226" fmla="*/ 28177 h 1157374"/>
              <a:gd name="connsiteX2227" fmla="*/ 586211 w 1350252"/>
              <a:gd name="connsiteY2227" fmla="*/ 30002 h 1157374"/>
              <a:gd name="connsiteX2228" fmla="*/ 584723 w 1350252"/>
              <a:gd name="connsiteY2228" fmla="*/ 30221 h 1157374"/>
              <a:gd name="connsiteX2229" fmla="*/ 582759 w 1350252"/>
              <a:gd name="connsiteY2229" fmla="*/ 30511 h 1157374"/>
              <a:gd name="connsiteX2230" fmla="*/ 580290 w 1350252"/>
              <a:gd name="connsiteY2230" fmla="*/ 32478 h 1157374"/>
              <a:gd name="connsiteX2231" fmla="*/ 576735 w 1350252"/>
              <a:gd name="connsiteY2231" fmla="*/ 35306 h 1157374"/>
              <a:gd name="connsiteX2232" fmla="*/ 575025 w 1350252"/>
              <a:gd name="connsiteY2232" fmla="*/ 40210 h 1157374"/>
              <a:gd name="connsiteX2233" fmla="*/ 574868 w 1350252"/>
              <a:gd name="connsiteY2233" fmla="*/ 40354 h 1157374"/>
              <a:gd name="connsiteX2234" fmla="*/ 573674 w 1350252"/>
              <a:gd name="connsiteY2234" fmla="*/ 41454 h 1157374"/>
              <a:gd name="connsiteX2235" fmla="*/ 572652 w 1350252"/>
              <a:gd name="connsiteY2235" fmla="*/ 41953 h 1157374"/>
              <a:gd name="connsiteX2236" fmla="*/ 572136 w 1350252"/>
              <a:gd name="connsiteY2236" fmla="*/ 42205 h 1157374"/>
              <a:gd name="connsiteX2237" fmla="*/ 569866 w 1350252"/>
              <a:gd name="connsiteY2237" fmla="*/ 42462 h 1157374"/>
              <a:gd name="connsiteX2238" fmla="*/ 567021 w 1350252"/>
              <a:gd name="connsiteY2238" fmla="*/ 42782 h 1157374"/>
              <a:gd name="connsiteX2239" fmla="*/ 560933 w 1350252"/>
              <a:gd name="connsiteY2239" fmla="*/ 47146 h 1157374"/>
              <a:gd name="connsiteX2240" fmla="*/ 557766 w 1350252"/>
              <a:gd name="connsiteY2240" fmla="*/ 48441 h 1157374"/>
              <a:gd name="connsiteX2241" fmla="*/ 555887 w 1350252"/>
              <a:gd name="connsiteY2241" fmla="*/ 49212 h 1157374"/>
              <a:gd name="connsiteX2242" fmla="*/ 553239 w 1350252"/>
              <a:gd name="connsiteY2242" fmla="*/ 49841 h 1157374"/>
              <a:gd name="connsiteX2243" fmla="*/ 549257 w 1350252"/>
              <a:gd name="connsiteY2243" fmla="*/ 51700 h 1157374"/>
              <a:gd name="connsiteX2244" fmla="*/ 547884 w 1350252"/>
              <a:gd name="connsiteY2244" fmla="*/ 52343 h 1157374"/>
              <a:gd name="connsiteX2245" fmla="*/ 545058 w 1350252"/>
              <a:gd name="connsiteY2245" fmla="*/ 54771 h 1157374"/>
              <a:gd name="connsiteX2246" fmla="*/ 539456 w 1350252"/>
              <a:gd name="connsiteY2246" fmla="*/ 57148 h 1157374"/>
              <a:gd name="connsiteX2247" fmla="*/ 534592 w 1350252"/>
              <a:gd name="connsiteY2247" fmla="*/ 58285 h 1157374"/>
              <a:gd name="connsiteX2248" fmla="*/ 532873 w 1350252"/>
              <a:gd name="connsiteY2248" fmla="*/ 60088 h 1157374"/>
              <a:gd name="connsiteX2249" fmla="*/ 532301 w 1350252"/>
              <a:gd name="connsiteY2249" fmla="*/ 55692 h 1157374"/>
              <a:gd name="connsiteX2250" fmla="*/ 532252 w 1350252"/>
              <a:gd name="connsiteY2250" fmla="*/ 51831 h 1157374"/>
              <a:gd name="connsiteX2251" fmla="*/ 532541 w 1350252"/>
              <a:gd name="connsiteY2251" fmla="*/ 47362 h 1157374"/>
              <a:gd name="connsiteX2252" fmla="*/ 532662 w 1350252"/>
              <a:gd name="connsiteY2252" fmla="*/ 43225 h 1157374"/>
              <a:gd name="connsiteX2253" fmla="*/ 532997 w 1350252"/>
              <a:gd name="connsiteY2253" fmla="*/ 39252 h 1157374"/>
              <a:gd name="connsiteX2254" fmla="*/ 533167 w 1350252"/>
              <a:gd name="connsiteY2254" fmla="*/ 35391 h 1157374"/>
              <a:gd name="connsiteX2255" fmla="*/ 533220 w 1350252"/>
              <a:gd name="connsiteY2255" fmla="*/ 32080 h 1157374"/>
              <a:gd name="connsiteX2256" fmla="*/ 533261 w 1350252"/>
              <a:gd name="connsiteY2256" fmla="*/ 29544 h 1157374"/>
              <a:gd name="connsiteX2257" fmla="*/ 533419 w 1350252"/>
              <a:gd name="connsiteY2257" fmla="*/ 26344 h 1157374"/>
              <a:gd name="connsiteX2258" fmla="*/ 533452 w 1350252"/>
              <a:gd name="connsiteY2258" fmla="*/ 24358 h 1157374"/>
              <a:gd name="connsiteX2259" fmla="*/ 533576 w 1350252"/>
              <a:gd name="connsiteY2259" fmla="*/ 23365 h 1157374"/>
              <a:gd name="connsiteX2260" fmla="*/ 541811 w 1350252"/>
              <a:gd name="connsiteY2260" fmla="*/ 9413 h 1157374"/>
              <a:gd name="connsiteX2261" fmla="*/ 537626 w 1350252"/>
              <a:gd name="connsiteY2261" fmla="*/ 11785 h 1157374"/>
              <a:gd name="connsiteX2262" fmla="*/ 536622 w 1350252"/>
              <a:gd name="connsiteY2262" fmla="*/ 12769 h 1157374"/>
              <a:gd name="connsiteX2263" fmla="*/ 535957 w 1350252"/>
              <a:gd name="connsiteY2263" fmla="*/ 13422 h 1157374"/>
              <a:gd name="connsiteX2264" fmla="*/ 535723 w 1350252"/>
              <a:gd name="connsiteY2264" fmla="*/ 13651 h 1157374"/>
              <a:gd name="connsiteX2265" fmla="*/ 531042 w 1350252"/>
              <a:gd name="connsiteY2265" fmla="*/ 14849 h 1157374"/>
              <a:gd name="connsiteX2266" fmla="*/ 530710 w 1350252"/>
              <a:gd name="connsiteY2266" fmla="*/ 15059 h 1157374"/>
              <a:gd name="connsiteX2267" fmla="*/ 529565 w 1350252"/>
              <a:gd name="connsiteY2267" fmla="*/ 15785 h 1157374"/>
              <a:gd name="connsiteX2268" fmla="*/ 527840 w 1350252"/>
              <a:gd name="connsiteY2268" fmla="*/ 16040 h 1157374"/>
              <a:gd name="connsiteX2269" fmla="*/ 524681 w 1350252"/>
              <a:gd name="connsiteY2269" fmla="*/ 15340 h 1157374"/>
              <a:gd name="connsiteX2270" fmla="*/ 522348 w 1350252"/>
              <a:gd name="connsiteY2270" fmla="*/ 14823 h 1157374"/>
              <a:gd name="connsiteX2271" fmla="*/ 519612 w 1350252"/>
              <a:gd name="connsiteY2271" fmla="*/ 13734 h 1157374"/>
              <a:gd name="connsiteX2272" fmla="*/ 517717 w 1350252"/>
              <a:gd name="connsiteY2272" fmla="*/ 12982 h 1157374"/>
              <a:gd name="connsiteX2273" fmla="*/ 515492 w 1350252"/>
              <a:gd name="connsiteY2273" fmla="*/ 13288 h 1157374"/>
              <a:gd name="connsiteX2274" fmla="*/ 509337 w 1350252"/>
              <a:gd name="connsiteY2274" fmla="*/ 14133 h 1157374"/>
              <a:gd name="connsiteX2275" fmla="*/ 507808 w 1350252"/>
              <a:gd name="connsiteY2275" fmla="*/ 13976 h 1157374"/>
              <a:gd name="connsiteX2276" fmla="*/ 506438 w 1350252"/>
              <a:gd name="connsiteY2276" fmla="*/ 13836 h 1157374"/>
              <a:gd name="connsiteX2277" fmla="*/ 504235 w 1350252"/>
              <a:gd name="connsiteY2277" fmla="*/ 13029 h 1157374"/>
              <a:gd name="connsiteX2278" fmla="*/ 496366 w 1350252"/>
              <a:gd name="connsiteY2278" fmla="*/ 7679 h 1157374"/>
              <a:gd name="connsiteX2279" fmla="*/ 495285 w 1350252"/>
              <a:gd name="connsiteY2279" fmla="*/ 7405 h 1157374"/>
              <a:gd name="connsiteX2280" fmla="*/ 494206 w 1350252"/>
              <a:gd name="connsiteY2280" fmla="*/ 7130 h 1157374"/>
              <a:gd name="connsiteX2281" fmla="*/ 490013 w 1350252"/>
              <a:gd name="connsiteY2281" fmla="*/ 7334 h 1157374"/>
              <a:gd name="connsiteX2282" fmla="*/ 488290 w 1350252"/>
              <a:gd name="connsiteY2282" fmla="*/ 8024 h 1157374"/>
              <a:gd name="connsiteX2283" fmla="*/ 482029 w 1350252"/>
              <a:gd name="connsiteY2283" fmla="*/ 6554 h 1157374"/>
              <a:gd name="connsiteX2284" fmla="*/ 476873 w 1350252"/>
              <a:gd name="connsiteY2284" fmla="*/ 5346 h 1157374"/>
              <a:gd name="connsiteX2285" fmla="*/ 475060 w 1350252"/>
              <a:gd name="connsiteY2285" fmla="*/ 5248 h 1157374"/>
              <a:gd name="connsiteX2286" fmla="*/ 472481 w 1350252"/>
              <a:gd name="connsiteY2286" fmla="*/ 5107 h 1157374"/>
              <a:gd name="connsiteX2287" fmla="*/ 469473 w 1350252"/>
              <a:gd name="connsiteY2287" fmla="*/ 4944 h 1157374"/>
              <a:gd name="connsiteX2288" fmla="*/ 465408 w 1350252"/>
              <a:gd name="connsiteY2288" fmla="*/ 5892 h 1157374"/>
              <a:gd name="connsiteX2289" fmla="*/ 464464 w 1350252"/>
              <a:gd name="connsiteY2289" fmla="*/ 6291 h 1157374"/>
              <a:gd name="connsiteX2290" fmla="*/ 463192 w 1350252"/>
              <a:gd name="connsiteY2290" fmla="*/ 6831 h 1157374"/>
              <a:gd name="connsiteX2291" fmla="*/ 459626 w 1350252"/>
              <a:gd name="connsiteY2291" fmla="*/ 9388 h 1157374"/>
              <a:gd name="connsiteX2292" fmla="*/ 458087 w 1350252"/>
              <a:gd name="connsiteY2292" fmla="*/ 9830 h 1157374"/>
              <a:gd name="connsiteX2293" fmla="*/ 455250 w 1350252"/>
              <a:gd name="connsiteY2293" fmla="*/ 9718 h 1157374"/>
              <a:gd name="connsiteX2294" fmla="*/ 449661 w 1350252"/>
              <a:gd name="connsiteY2294" fmla="*/ 7903 h 1157374"/>
              <a:gd name="connsiteX2295" fmla="*/ 447719 w 1350252"/>
              <a:gd name="connsiteY2295" fmla="*/ 7272 h 1157374"/>
              <a:gd name="connsiteX2296" fmla="*/ 446306 w 1350252"/>
              <a:gd name="connsiteY2296" fmla="*/ 7414 h 1157374"/>
              <a:gd name="connsiteX2297" fmla="*/ 445131 w 1350252"/>
              <a:gd name="connsiteY2297" fmla="*/ 7532 h 1157374"/>
              <a:gd name="connsiteX2298" fmla="*/ 444259 w 1350252"/>
              <a:gd name="connsiteY2298" fmla="*/ 7926 h 1157374"/>
              <a:gd name="connsiteX2299" fmla="*/ 443469 w 1350252"/>
              <a:gd name="connsiteY2299" fmla="*/ 8283 h 1157374"/>
              <a:gd name="connsiteX2300" fmla="*/ 441579 w 1350252"/>
              <a:gd name="connsiteY2300" fmla="*/ 9689 h 1157374"/>
              <a:gd name="connsiteX2301" fmla="*/ 440905 w 1350252"/>
              <a:gd name="connsiteY2301" fmla="*/ 10191 h 1157374"/>
              <a:gd name="connsiteX2302" fmla="*/ 440703 w 1350252"/>
              <a:gd name="connsiteY2302" fmla="*/ 10341 h 1157374"/>
              <a:gd name="connsiteX2303" fmla="*/ 438541 w 1350252"/>
              <a:gd name="connsiteY2303" fmla="*/ 10423 h 1157374"/>
              <a:gd name="connsiteX2304" fmla="*/ 437004 w 1350252"/>
              <a:gd name="connsiteY2304" fmla="*/ 10482 h 1157374"/>
              <a:gd name="connsiteX2305" fmla="*/ 432807 w 1350252"/>
              <a:gd name="connsiteY2305" fmla="*/ 9198 h 1157374"/>
              <a:gd name="connsiteX2306" fmla="*/ 426768 w 1350252"/>
              <a:gd name="connsiteY2306" fmla="*/ 10281 h 1157374"/>
              <a:gd name="connsiteX2307" fmla="*/ 426974 w 1350252"/>
              <a:gd name="connsiteY2307" fmla="*/ 12007 h 1157374"/>
              <a:gd name="connsiteX2308" fmla="*/ 427172 w 1350252"/>
              <a:gd name="connsiteY2308" fmla="*/ 13332 h 1157374"/>
              <a:gd name="connsiteX2309" fmla="*/ 427201 w 1350252"/>
              <a:gd name="connsiteY2309" fmla="*/ 14931 h 1157374"/>
              <a:gd name="connsiteX2310" fmla="*/ 427396 w 1350252"/>
              <a:gd name="connsiteY2310" fmla="*/ 16365 h 1157374"/>
              <a:gd name="connsiteX2311" fmla="*/ 427697 w 1350252"/>
              <a:gd name="connsiteY2311" fmla="*/ 18129 h 1157374"/>
              <a:gd name="connsiteX2312" fmla="*/ 427710 w 1350252"/>
              <a:gd name="connsiteY2312" fmla="*/ 20721 h 1157374"/>
              <a:gd name="connsiteX2313" fmla="*/ 427690 w 1350252"/>
              <a:gd name="connsiteY2313" fmla="*/ 21990 h 1157374"/>
              <a:gd name="connsiteX2314" fmla="*/ 427731 w 1350252"/>
              <a:gd name="connsiteY2314" fmla="*/ 22873 h 1157374"/>
              <a:gd name="connsiteX2315" fmla="*/ 427764 w 1350252"/>
              <a:gd name="connsiteY2315" fmla="*/ 24251 h 1157374"/>
              <a:gd name="connsiteX2316" fmla="*/ 427798 w 1350252"/>
              <a:gd name="connsiteY2316" fmla="*/ 25465 h 1157374"/>
              <a:gd name="connsiteX2317" fmla="*/ 427783 w 1350252"/>
              <a:gd name="connsiteY2317" fmla="*/ 26403 h 1157374"/>
              <a:gd name="connsiteX2318" fmla="*/ 428292 w 1350252"/>
              <a:gd name="connsiteY2318" fmla="*/ 28828 h 1157374"/>
              <a:gd name="connsiteX2319" fmla="*/ 428488 w 1350252"/>
              <a:gd name="connsiteY2319" fmla="*/ 30262 h 1157374"/>
              <a:gd name="connsiteX2320" fmla="*/ 428637 w 1350252"/>
              <a:gd name="connsiteY2320" fmla="*/ 31145 h 1157374"/>
              <a:gd name="connsiteX2321" fmla="*/ 428621 w 1350252"/>
              <a:gd name="connsiteY2321" fmla="*/ 32191 h 1157374"/>
              <a:gd name="connsiteX2322" fmla="*/ 428603 w 1350252"/>
              <a:gd name="connsiteY2322" fmla="*/ 33351 h 1157374"/>
              <a:gd name="connsiteX2323" fmla="*/ 428362 w 1350252"/>
              <a:gd name="connsiteY2323" fmla="*/ 34731 h 1157374"/>
              <a:gd name="connsiteX2324" fmla="*/ 427581 w 1350252"/>
              <a:gd name="connsiteY2324" fmla="*/ 35836 h 1157374"/>
              <a:gd name="connsiteX2325" fmla="*/ 427129 w 1350252"/>
              <a:gd name="connsiteY2325" fmla="*/ 36719 h 1157374"/>
              <a:gd name="connsiteX2326" fmla="*/ 426402 w 1350252"/>
              <a:gd name="connsiteY2326" fmla="*/ 37824 h 1157374"/>
              <a:gd name="connsiteX2327" fmla="*/ 425537 w 1350252"/>
              <a:gd name="connsiteY2327" fmla="*/ 40101 h 1157374"/>
              <a:gd name="connsiteX2328" fmla="*/ 418831 w 1350252"/>
              <a:gd name="connsiteY2328" fmla="*/ 43479 h 1157374"/>
              <a:gd name="connsiteX2329" fmla="*/ 415602 w 1350252"/>
              <a:gd name="connsiteY2329" fmla="*/ 46255 h 1157374"/>
              <a:gd name="connsiteX2330" fmla="*/ 414410 w 1350252"/>
              <a:gd name="connsiteY2330" fmla="*/ 47279 h 1157374"/>
              <a:gd name="connsiteX2331" fmla="*/ 413782 w 1350252"/>
              <a:gd name="connsiteY2331" fmla="*/ 47946 h 1157374"/>
              <a:gd name="connsiteX2332" fmla="*/ 411831 w 1350252"/>
              <a:gd name="connsiteY2332" fmla="*/ 50019 h 1157374"/>
              <a:gd name="connsiteX2333" fmla="*/ 411677 w 1350252"/>
              <a:gd name="connsiteY2333" fmla="*/ 50335 h 1157374"/>
              <a:gd name="connsiteX2334" fmla="*/ 411584 w 1350252"/>
              <a:gd name="connsiteY2334" fmla="*/ 50521 h 1157374"/>
              <a:gd name="connsiteX2335" fmla="*/ 411251 w 1350252"/>
              <a:gd name="connsiteY2335" fmla="*/ 51201 h 1157374"/>
              <a:gd name="connsiteX2336" fmla="*/ 410916 w 1350252"/>
              <a:gd name="connsiteY2336" fmla="*/ 51883 h 1157374"/>
              <a:gd name="connsiteX2337" fmla="*/ 410793 w 1350252"/>
              <a:gd name="connsiteY2337" fmla="*/ 52598 h 1157374"/>
              <a:gd name="connsiteX2338" fmla="*/ 410193 w 1350252"/>
              <a:gd name="connsiteY2338" fmla="*/ 56100 h 1157374"/>
              <a:gd name="connsiteX2339" fmla="*/ 406143 w 1350252"/>
              <a:gd name="connsiteY2339" fmla="*/ 61264 h 1157374"/>
              <a:gd name="connsiteX2340" fmla="*/ 405412 w 1350252"/>
              <a:gd name="connsiteY2340" fmla="*/ 62198 h 1157374"/>
              <a:gd name="connsiteX2341" fmla="*/ 404792 w 1350252"/>
              <a:gd name="connsiteY2341" fmla="*/ 63179 h 1157374"/>
              <a:gd name="connsiteX2342" fmla="*/ 403453 w 1350252"/>
              <a:gd name="connsiteY2342" fmla="*/ 65304 h 1157374"/>
              <a:gd name="connsiteX2343" fmla="*/ 403193 w 1350252"/>
              <a:gd name="connsiteY2343" fmla="*/ 67036 h 1157374"/>
              <a:gd name="connsiteX2344" fmla="*/ 402913 w 1350252"/>
              <a:gd name="connsiteY2344" fmla="*/ 68903 h 1157374"/>
              <a:gd name="connsiteX2345" fmla="*/ 401077 w 1350252"/>
              <a:gd name="connsiteY2345" fmla="*/ 71948 h 1157374"/>
              <a:gd name="connsiteX2346" fmla="*/ 396907 w 1350252"/>
              <a:gd name="connsiteY2346" fmla="*/ 76927 h 1157374"/>
              <a:gd name="connsiteX2347" fmla="*/ 395475 w 1350252"/>
              <a:gd name="connsiteY2347" fmla="*/ 79698 h 1157374"/>
              <a:gd name="connsiteX2348" fmla="*/ 393132 w 1350252"/>
              <a:gd name="connsiteY2348" fmla="*/ 84238 h 1157374"/>
              <a:gd name="connsiteX2349" fmla="*/ 392383 w 1350252"/>
              <a:gd name="connsiteY2349" fmla="*/ 85686 h 1157374"/>
              <a:gd name="connsiteX2350" fmla="*/ 392031 w 1350252"/>
              <a:gd name="connsiteY2350" fmla="*/ 85990 h 1157374"/>
              <a:gd name="connsiteX2351" fmla="*/ 389497 w 1350252"/>
              <a:gd name="connsiteY2351" fmla="*/ 88180 h 1157374"/>
              <a:gd name="connsiteX2352" fmla="*/ 384693 w 1350252"/>
              <a:gd name="connsiteY2352" fmla="*/ 88822 h 1157374"/>
              <a:gd name="connsiteX2353" fmla="*/ 383558 w 1350252"/>
              <a:gd name="connsiteY2353" fmla="*/ 89336 h 1157374"/>
              <a:gd name="connsiteX2354" fmla="*/ 382479 w 1350252"/>
              <a:gd name="connsiteY2354" fmla="*/ 89825 h 1157374"/>
              <a:gd name="connsiteX2355" fmla="*/ 380868 w 1350252"/>
              <a:gd name="connsiteY2355" fmla="*/ 90974 h 1157374"/>
              <a:gd name="connsiteX2356" fmla="*/ 380206 w 1350252"/>
              <a:gd name="connsiteY2356" fmla="*/ 91447 h 1157374"/>
              <a:gd name="connsiteX2357" fmla="*/ 377081 w 1350252"/>
              <a:gd name="connsiteY2357" fmla="*/ 95924 h 1157374"/>
              <a:gd name="connsiteX2358" fmla="*/ 374997 w 1350252"/>
              <a:gd name="connsiteY2358" fmla="*/ 98166 h 1157374"/>
              <a:gd name="connsiteX2359" fmla="*/ 371494 w 1350252"/>
              <a:gd name="connsiteY2359" fmla="*/ 100661 h 1157374"/>
              <a:gd name="connsiteX2360" fmla="*/ 371143 w 1350252"/>
              <a:gd name="connsiteY2360" fmla="*/ 101055 h 1157374"/>
              <a:gd name="connsiteX2361" fmla="*/ 368338 w 1350252"/>
              <a:gd name="connsiteY2361" fmla="*/ 104184 h 1157374"/>
              <a:gd name="connsiteX2362" fmla="*/ 367815 w 1350252"/>
              <a:gd name="connsiteY2362" fmla="*/ 104770 h 1157374"/>
              <a:gd name="connsiteX2363" fmla="*/ 364692 w 1350252"/>
              <a:gd name="connsiteY2363" fmla="*/ 109432 h 1157374"/>
              <a:gd name="connsiteX2364" fmla="*/ 363773 w 1350252"/>
              <a:gd name="connsiteY2364" fmla="*/ 110365 h 1157374"/>
              <a:gd name="connsiteX2365" fmla="*/ 363158 w 1350252"/>
              <a:gd name="connsiteY2365" fmla="*/ 110988 h 1157374"/>
              <a:gd name="connsiteX2366" fmla="*/ 361499 w 1350252"/>
              <a:gd name="connsiteY2366" fmla="*/ 111802 h 1157374"/>
              <a:gd name="connsiteX2367" fmla="*/ 359718 w 1350252"/>
              <a:gd name="connsiteY2367" fmla="*/ 113361 h 1157374"/>
              <a:gd name="connsiteX2368" fmla="*/ 357331 w 1350252"/>
              <a:gd name="connsiteY2368" fmla="*/ 116781 h 1157374"/>
              <a:gd name="connsiteX2369" fmla="*/ 352177 w 1350252"/>
              <a:gd name="connsiteY2369" fmla="*/ 121764 h 1157374"/>
              <a:gd name="connsiteX2370" fmla="*/ 349917 w 1350252"/>
              <a:gd name="connsiteY2370" fmla="*/ 126300 h 1157374"/>
              <a:gd name="connsiteX2371" fmla="*/ 349585 w 1350252"/>
              <a:gd name="connsiteY2371" fmla="*/ 126784 h 1157374"/>
              <a:gd name="connsiteX2372" fmla="*/ 347530 w 1350252"/>
              <a:gd name="connsiteY2372" fmla="*/ 129782 h 1157374"/>
              <a:gd name="connsiteX2373" fmla="*/ 346070 w 1350252"/>
              <a:gd name="connsiteY2373" fmla="*/ 133818 h 1157374"/>
              <a:gd name="connsiteX2374" fmla="*/ 344417 w 1350252"/>
              <a:gd name="connsiteY2374" fmla="*/ 136243 h 1157374"/>
              <a:gd name="connsiteX2375" fmla="*/ 340090 w 1350252"/>
              <a:gd name="connsiteY2375" fmla="*/ 140430 h 1157374"/>
              <a:gd name="connsiteX2376" fmla="*/ 337852 w 1350252"/>
              <a:gd name="connsiteY2376" fmla="*/ 142595 h 1157374"/>
              <a:gd name="connsiteX2377" fmla="*/ 337740 w 1350252"/>
              <a:gd name="connsiteY2377" fmla="*/ 142855 h 1157374"/>
              <a:gd name="connsiteX2378" fmla="*/ 336998 w 1350252"/>
              <a:gd name="connsiteY2378" fmla="*/ 144583 h 1157374"/>
              <a:gd name="connsiteX2379" fmla="*/ 333077 w 1350252"/>
              <a:gd name="connsiteY2379" fmla="*/ 149312 h 1157374"/>
              <a:gd name="connsiteX2380" fmla="*/ 330080 w 1350252"/>
              <a:gd name="connsiteY2380" fmla="*/ 154160 h 1157374"/>
              <a:gd name="connsiteX2381" fmla="*/ 328657 w 1350252"/>
              <a:gd name="connsiteY2381" fmla="*/ 153188 h 1157374"/>
              <a:gd name="connsiteX2382" fmla="*/ 328101 w 1350252"/>
              <a:gd name="connsiteY2382" fmla="*/ 152808 h 1157374"/>
              <a:gd name="connsiteX2383" fmla="*/ 327764 w 1350252"/>
              <a:gd name="connsiteY2383" fmla="*/ 152117 h 1157374"/>
              <a:gd name="connsiteX2384" fmla="*/ 327107 w 1350252"/>
              <a:gd name="connsiteY2384" fmla="*/ 150768 h 1157374"/>
              <a:gd name="connsiteX2385" fmla="*/ 325786 w 1350252"/>
              <a:gd name="connsiteY2385" fmla="*/ 145072 h 1157374"/>
              <a:gd name="connsiteX2386" fmla="*/ 324793 w 1350252"/>
              <a:gd name="connsiteY2386" fmla="*/ 143591 h 1157374"/>
              <a:gd name="connsiteX2387" fmla="*/ 322630 w 1350252"/>
              <a:gd name="connsiteY2387" fmla="*/ 142177 h 1157374"/>
              <a:gd name="connsiteX2388" fmla="*/ 321764 w 1350252"/>
              <a:gd name="connsiteY2388" fmla="*/ 141065 h 1157374"/>
              <a:gd name="connsiteX2389" fmla="*/ 321450 w 1350252"/>
              <a:gd name="connsiteY2389" fmla="*/ 139951 h 1157374"/>
              <a:gd name="connsiteX2390" fmla="*/ 319602 w 1350252"/>
              <a:gd name="connsiteY2390" fmla="*/ 139217 h 1157374"/>
              <a:gd name="connsiteX2391" fmla="*/ 318243 w 1350252"/>
              <a:gd name="connsiteY2391" fmla="*/ 138723 h 1157374"/>
              <a:gd name="connsiteX2392" fmla="*/ 316449 w 1350252"/>
              <a:gd name="connsiteY2392" fmla="*/ 138233 h 1157374"/>
              <a:gd name="connsiteX2393" fmla="*/ 312965 w 1350252"/>
              <a:gd name="connsiteY2393" fmla="*/ 137469 h 1157374"/>
              <a:gd name="connsiteX2394" fmla="*/ 310136 w 1350252"/>
              <a:gd name="connsiteY2394" fmla="*/ 136815 h 1157374"/>
              <a:gd name="connsiteX2395" fmla="*/ 307466 w 1350252"/>
              <a:gd name="connsiteY2395" fmla="*/ 136380 h 1157374"/>
              <a:gd name="connsiteX2396" fmla="*/ 305450 w 1350252"/>
              <a:gd name="connsiteY2396" fmla="*/ 136110 h 1157374"/>
              <a:gd name="connsiteX2397" fmla="*/ 303486 w 1350252"/>
              <a:gd name="connsiteY2397" fmla="*/ 135950 h 1157374"/>
              <a:gd name="connsiteX2398" fmla="*/ 300981 w 1350252"/>
              <a:gd name="connsiteY2398" fmla="*/ 135404 h 1157374"/>
              <a:gd name="connsiteX2399" fmla="*/ 299294 w 1350252"/>
              <a:gd name="connsiteY2399" fmla="*/ 135079 h 1157374"/>
              <a:gd name="connsiteX2400" fmla="*/ 297833 w 1350252"/>
              <a:gd name="connsiteY2400" fmla="*/ 134145 h 1157374"/>
              <a:gd name="connsiteX2401" fmla="*/ 296769 w 1350252"/>
              <a:gd name="connsiteY2401" fmla="*/ 132438 h 1157374"/>
              <a:gd name="connsiteX2402" fmla="*/ 295325 w 1350252"/>
              <a:gd name="connsiteY2402" fmla="*/ 130400 h 1157374"/>
              <a:gd name="connsiteX2403" fmla="*/ 294315 w 1350252"/>
              <a:gd name="connsiteY2403" fmla="*/ 128693 h 1157374"/>
              <a:gd name="connsiteX2404" fmla="*/ 293409 w 1350252"/>
              <a:gd name="connsiteY2404" fmla="*/ 127317 h 1157374"/>
              <a:gd name="connsiteX2405" fmla="*/ 292439 w 1350252"/>
              <a:gd name="connsiteY2405" fmla="*/ 126381 h 1157374"/>
              <a:gd name="connsiteX2406" fmla="*/ 291308 w 1350252"/>
              <a:gd name="connsiteY2406" fmla="*/ 125446 h 1157374"/>
              <a:gd name="connsiteX2407" fmla="*/ 289633 w 1350252"/>
              <a:gd name="connsiteY2407" fmla="*/ 124238 h 1157374"/>
              <a:gd name="connsiteX2408" fmla="*/ 288003 w 1350252"/>
              <a:gd name="connsiteY2408" fmla="*/ 123745 h 1157374"/>
              <a:gd name="connsiteX2409" fmla="*/ 286366 w 1350252"/>
              <a:gd name="connsiteY2409" fmla="*/ 123584 h 1157374"/>
              <a:gd name="connsiteX2410" fmla="*/ 284795 w 1350252"/>
              <a:gd name="connsiteY2410" fmla="*/ 122761 h 1157374"/>
              <a:gd name="connsiteX2411" fmla="*/ 283333 w 1350252"/>
              <a:gd name="connsiteY2411" fmla="*/ 121937 h 1157374"/>
              <a:gd name="connsiteX2412" fmla="*/ 282311 w 1350252"/>
              <a:gd name="connsiteY2412" fmla="*/ 120946 h 1157374"/>
              <a:gd name="connsiteX2413" fmla="*/ 281015 w 1350252"/>
              <a:gd name="connsiteY2413" fmla="*/ 120068 h 1157374"/>
              <a:gd name="connsiteX2414" fmla="*/ 279769 w 1350252"/>
              <a:gd name="connsiteY2414" fmla="*/ 119409 h 1157374"/>
              <a:gd name="connsiteX2415" fmla="*/ 278299 w 1350252"/>
              <a:gd name="connsiteY2415" fmla="*/ 119082 h 1157374"/>
              <a:gd name="connsiteX2416" fmla="*/ 276554 w 1350252"/>
              <a:gd name="connsiteY2416" fmla="*/ 118920 h 1157374"/>
              <a:gd name="connsiteX2417" fmla="*/ 273889 w 1350252"/>
              <a:gd name="connsiteY2417" fmla="*/ 118266 h 1157374"/>
              <a:gd name="connsiteX2418" fmla="*/ 271815 w 1350252"/>
              <a:gd name="connsiteY2418" fmla="*/ 118050 h 1157374"/>
              <a:gd name="connsiteX2419" fmla="*/ 269585 w 1350252"/>
              <a:gd name="connsiteY2419" fmla="*/ 117506 h 1157374"/>
              <a:gd name="connsiteX2420" fmla="*/ 268123 w 1350252"/>
              <a:gd name="connsiteY2420" fmla="*/ 116737 h 1157374"/>
              <a:gd name="connsiteX2421" fmla="*/ 266670 w 1350252"/>
              <a:gd name="connsiteY2421" fmla="*/ 115307 h 1157374"/>
              <a:gd name="connsiteX2422" fmla="*/ 265649 w 1350252"/>
              <a:gd name="connsiteY2422" fmla="*/ 114206 h 1157374"/>
              <a:gd name="connsiteX2423" fmla="*/ 264516 w 1350252"/>
              <a:gd name="connsiteY2423" fmla="*/ 113382 h 1157374"/>
              <a:gd name="connsiteX2424" fmla="*/ 263102 w 1350252"/>
              <a:gd name="connsiteY2424" fmla="*/ 112999 h 1157374"/>
              <a:gd name="connsiteX2425" fmla="*/ 262130 w 1350252"/>
              <a:gd name="connsiteY2425" fmla="*/ 112285 h 1157374"/>
              <a:gd name="connsiteX2426" fmla="*/ 260056 w 1350252"/>
              <a:gd name="connsiteY2426" fmla="*/ 111304 h 1157374"/>
              <a:gd name="connsiteX2427" fmla="*/ 259879 w 1350252"/>
              <a:gd name="connsiteY2427" fmla="*/ 111579 h 1157374"/>
              <a:gd name="connsiteX2428" fmla="*/ 256692 w 1350252"/>
              <a:gd name="connsiteY2428" fmla="*/ 115189 h 1157374"/>
              <a:gd name="connsiteX2429" fmla="*/ 249569 w 1350252"/>
              <a:gd name="connsiteY2429" fmla="*/ 120557 h 1157374"/>
              <a:gd name="connsiteX2430" fmla="*/ 247885 w 1350252"/>
              <a:gd name="connsiteY2430" fmla="*/ 121224 h 1157374"/>
              <a:gd name="connsiteX2431" fmla="*/ 246556 w 1350252"/>
              <a:gd name="connsiteY2431" fmla="*/ 121751 h 1157374"/>
              <a:gd name="connsiteX2432" fmla="*/ 245127 w 1350252"/>
              <a:gd name="connsiteY2432" fmla="*/ 122802 h 1157374"/>
              <a:gd name="connsiteX2433" fmla="*/ 240784 w 1350252"/>
              <a:gd name="connsiteY2433" fmla="*/ 125997 h 1157374"/>
              <a:gd name="connsiteX2434" fmla="*/ 237967 w 1350252"/>
              <a:gd name="connsiteY2434" fmla="*/ 129297 h 1157374"/>
              <a:gd name="connsiteX2435" fmla="*/ 235877 w 1350252"/>
              <a:gd name="connsiteY2435" fmla="*/ 130423 h 1157374"/>
              <a:gd name="connsiteX2436" fmla="*/ 233231 w 1350252"/>
              <a:gd name="connsiteY2436" fmla="*/ 131244 h 1157374"/>
              <a:gd name="connsiteX2437" fmla="*/ 231953 w 1350252"/>
              <a:gd name="connsiteY2437" fmla="*/ 131895 h 1157374"/>
              <a:gd name="connsiteX2438" fmla="*/ 230649 w 1350252"/>
              <a:gd name="connsiteY2438" fmla="*/ 132559 h 1157374"/>
              <a:gd name="connsiteX2439" fmla="*/ 228898 w 1350252"/>
              <a:gd name="connsiteY2439" fmla="*/ 132883 h 1157374"/>
              <a:gd name="connsiteX2440" fmla="*/ 227353 w 1350252"/>
              <a:gd name="connsiteY2440" fmla="*/ 133167 h 1157374"/>
              <a:gd name="connsiteX2441" fmla="*/ 225110 w 1350252"/>
              <a:gd name="connsiteY2441" fmla="*/ 133581 h 1157374"/>
              <a:gd name="connsiteX2442" fmla="*/ 222181 w 1350252"/>
              <a:gd name="connsiteY2442" fmla="*/ 134456 h 1157374"/>
              <a:gd name="connsiteX2443" fmla="*/ 221725 w 1350252"/>
              <a:gd name="connsiteY2443" fmla="*/ 134591 h 1157374"/>
              <a:gd name="connsiteX2444" fmla="*/ 219575 w 1350252"/>
              <a:gd name="connsiteY2444" fmla="*/ 135718 h 1157374"/>
              <a:gd name="connsiteX2445" fmla="*/ 219115 w 1350252"/>
              <a:gd name="connsiteY2445" fmla="*/ 136223 h 1157374"/>
              <a:gd name="connsiteX2446" fmla="*/ 218103 w 1350252"/>
              <a:gd name="connsiteY2446" fmla="*/ 137338 h 1157374"/>
              <a:gd name="connsiteX2447" fmla="*/ 217649 w 1350252"/>
              <a:gd name="connsiteY2447" fmla="*/ 138311 h 1157374"/>
              <a:gd name="connsiteX2448" fmla="*/ 217434 w 1350252"/>
              <a:gd name="connsiteY2448" fmla="*/ 138767 h 1157374"/>
              <a:gd name="connsiteX2449" fmla="*/ 217202 w 1350252"/>
              <a:gd name="connsiteY2449" fmla="*/ 141804 h 1157374"/>
              <a:gd name="connsiteX2450" fmla="*/ 217861 w 1350252"/>
              <a:gd name="connsiteY2450" fmla="*/ 143253 h 1157374"/>
              <a:gd name="connsiteX2451" fmla="*/ 218075 w 1350252"/>
              <a:gd name="connsiteY2451" fmla="*/ 143720 h 1157374"/>
              <a:gd name="connsiteX2452" fmla="*/ 216365 w 1350252"/>
              <a:gd name="connsiteY2452" fmla="*/ 146891 h 1157374"/>
              <a:gd name="connsiteX2453" fmla="*/ 214185 w 1350252"/>
              <a:gd name="connsiteY2453" fmla="*/ 149149 h 1157374"/>
              <a:gd name="connsiteX2454" fmla="*/ 213118 w 1350252"/>
              <a:gd name="connsiteY2454" fmla="*/ 150256 h 1157374"/>
              <a:gd name="connsiteX2455" fmla="*/ 209098 w 1350252"/>
              <a:gd name="connsiteY2455" fmla="*/ 151827 h 1157374"/>
              <a:gd name="connsiteX2456" fmla="*/ 206644 w 1350252"/>
              <a:gd name="connsiteY2456" fmla="*/ 152787 h 1157374"/>
              <a:gd name="connsiteX2457" fmla="*/ 205550 w 1350252"/>
              <a:gd name="connsiteY2457" fmla="*/ 153214 h 1157374"/>
              <a:gd name="connsiteX2458" fmla="*/ 203956 w 1350252"/>
              <a:gd name="connsiteY2458" fmla="*/ 153838 h 1157374"/>
              <a:gd name="connsiteX2459" fmla="*/ 202728 w 1350252"/>
              <a:gd name="connsiteY2459" fmla="*/ 154713 h 1157374"/>
              <a:gd name="connsiteX2460" fmla="*/ 200344 w 1350252"/>
              <a:gd name="connsiteY2460" fmla="*/ 158320 h 1157374"/>
              <a:gd name="connsiteX2461" fmla="*/ 198127 w 1350252"/>
              <a:gd name="connsiteY2461" fmla="*/ 160573 h 1157374"/>
              <a:gd name="connsiteX2462" fmla="*/ 197585 w 1350252"/>
              <a:gd name="connsiteY2462" fmla="*/ 161124 h 1157374"/>
              <a:gd name="connsiteX2463" fmla="*/ 196367 w 1350252"/>
              <a:gd name="connsiteY2463" fmla="*/ 163858 h 1157374"/>
              <a:gd name="connsiteX2464" fmla="*/ 194273 w 1350252"/>
              <a:gd name="connsiteY2464" fmla="*/ 165309 h 1157374"/>
              <a:gd name="connsiteX2465" fmla="*/ 191585 w 1350252"/>
              <a:gd name="connsiteY2465" fmla="*/ 166087 h 1157374"/>
              <a:gd name="connsiteX2466" fmla="*/ 189400 w 1350252"/>
              <a:gd name="connsiteY2466" fmla="*/ 166038 h 1157374"/>
              <a:gd name="connsiteX2467" fmla="*/ 188035 w 1350252"/>
              <a:gd name="connsiteY2467" fmla="*/ 166041 h 1157374"/>
              <a:gd name="connsiteX2468" fmla="*/ 185629 w 1350252"/>
              <a:gd name="connsiteY2468" fmla="*/ 166159 h 1157374"/>
              <a:gd name="connsiteX2469" fmla="*/ 182945 w 1350252"/>
              <a:gd name="connsiteY2469" fmla="*/ 166772 h 1157374"/>
              <a:gd name="connsiteX2470" fmla="*/ 181030 w 1350252"/>
              <a:gd name="connsiteY2470" fmla="*/ 166888 h 1157374"/>
              <a:gd name="connsiteX2471" fmla="*/ 178623 w 1350252"/>
              <a:gd name="connsiteY2471" fmla="*/ 167170 h 1157374"/>
              <a:gd name="connsiteX2472" fmla="*/ 176214 w 1350252"/>
              <a:gd name="connsiteY2472" fmla="*/ 167452 h 1157374"/>
              <a:gd name="connsiteX2473" fmla="*/ 173042 w 1350252"/>
              <a:gd name="connsiteY2473" fmla="*/ 167737 h 1157374"/>
              <a:gd name="connsiteX2474" fmla="*/ 169922 w 1350252"/>
              <a:gd name="connsiteY2474" fmla="*/ 168131 h 1157374"/>
              <a:gd name="connsiteX2475" fmla="*/ 166855 w 1350252"/>
              <a:gd name="connsiteY2475" fmla="*/ 168690 h 1157374"/>
              <a:gd name="connsiteX2476" fmla="*/ 164285 w 1350252"/>
              <a:gd name="connsiteY2476" fmla="*/ 168973 h 1157374"/>
              <a:gd name="connsiteX2477" fmla="*/ 162095 w 1350252"/>
              <a:gd name="connsiteY2477" fmla="*/ 169199 h 1157374"/>
              <a:gd name="connsiteX2478" fmla="*/ 158862 w 1350252"/>
              <a:gd name="connsiteY2478" fmla="*/ 169869 h 1157374"/>
              <a:gd name="connsiteX2479" fmla="*/ 156567 w 1350252"/>
              <a:gd name="connsiteY2479" fmla="*/ 169987 h 1157374"/>
              <a:gd name="connsiteX2480" fmla="*/ 151642 w 1350252"/>
              <a:gd name="connsiteY2480" fmla="*/ 170551 h 1157374"/>
              <a:gd name="connsiteX2481" fmla="*/ 147866 w 1350252"/>
              <a:gd name="connsiteY2481" fmla="*/ 170947 h 1157374"/>
              <a:gd name="connsiteX2482" fmla="*/ 144688 w 1350252"/>
              <a:gd name="connsiteY2482" fmla="*/ 171617 h 1157374"/>
              <a:gd name="connsiteX2483" fmla="*/ 141573 w 1350252"/>
              <a:gd name="connsiteY2483" fmla="*/ 171736 h 1157374"/>
              <a:gd name="connsiteX2484" fmla="*/ 139440 w 1350252"/>
              <a:gd name="connsiteY2484" fmla="*/ 171853 h 1157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</a:cxnLst>
            <a:rect l="l" t="t" r="r" b="b"/>
            <a:pathLst>
              <a:path w="1350252" h="1157374">
                <a:moveTo>
                  <a:pt x="139440" y="171853"/>
                </a:moveTo>
                <a:lnTo>
                  <a:pt x="137583" y="171857"/>
                </a:lnTo>
                <a:lnTo>
                  <a:pt x="134854" y="171808"/>
                </a:lnTo>
                <a:lnTo>
                  <a:pt x="133399" y="171207"/>
                </a:lnTo>
                <a:lnTo>
                  <a:pt x="129630" y="172672"/>
                </a:lnTo>
                <a:lnTo>
                  <a:pt x="126554" y="175857"/>
                </a:lnTo>
                <a:lnTo>
                  <a:pt x="126322" y="176099"/>
                </a:lnTo>
                <a:lnTo>
                  <a:pt x="125826" y="179610"/>
                </a:lnTo>
                <a:lnTo>
                  <a:pt x="125509" y="182479"/>
                </a:lnTo>
                <a:lnTo>
                  <a:pt x="125266" y="184024"/>
                </a:lnTo>
                <a:lnTo>
                  <a:pt x="123364" y="190318"/>
                </a:lnTo>
                <a:lnTo>
                  <a:pt x="121990" y="194293"/>
                </a:lnTo>
                <a:lnTo>
                  <a:pt x="120715" y="198930"/>
                </a:lnTo>
                <a:lnTo>
                  <a:pt x="118822" y="204727"/>
                </a:lnTo>
                <a:lnTo>
                  <a:pt x="117837" y="208205"/>
                </a:lnTo>
                <a:lnTo>
                  <a:pt x="117253" y="210633"/>
                </a:lnTo>
                <a:lnTo>
                  <a:pt x="116096" y="214773"/>
                </a:lnTo>
                <a:lnTo>
                  <a:pt x="114882" y="218913"/>
                </a:lnTo>
                <a:lnTo>
                  <a:pt x="113843" y="222502"/>
                </a:lnTo>
                <a:lnTo>
                  <a:pt x="113099" y="224656"/>
                </a:lnTo>
                <a:lnTo>
                  <a:pt x="112526" y="226312"/>
                </a:lnTo>
                <a:lnTo>
                  <a:pt x="111786" y="228299"/>
                </a:lnTo>
                <a:lnTo>
                  <a:pt x="110826" y="230287"/>
                </a:lnTo>
                <a:lnTo>
                  <a:pt x="110463" y="232439"/>
                </a:lnTo>
                <a:lnTo>
                  <a:pt x="109671" y="234206"/>
                </a:lnTo>
                <a:lnTo>
                  <a:pt x="108551" y="235920"/>
                </a:lnTo>
                <a:lnTo>
                  <a:pt x="106942" y="237524"/>
                </a:lnTo>
                <a:lnTo>
                  <a:pt x="105557" y="238741"/>
                </a:lnTo>
                <a:lnTo>
                  <a:pt x="103739" y="239684"/>
                </a:lnTo>
                <a:lnTo>
                  <a:pt x="102259" y="240018"/>
                </a:lnTo>
                <a:lnTo>
                  <a:pt x="100889" y="240297"/>
                </a:lnTo>
                <a:lnTo>
                  <a:pt x="99179" y="241406"/>
                </a:lnTo>
                <a:lnTo>
                  <a:pt x="97460" y="243010"/>
                </a:lnTo>
                <a:lnTo>
                  <a:pt x="95791" y="244944"/>
                </a:lnTo>
                <a:lnTo>
                  <a:pt x="94236" y="246604"/>
                </a:lnTo>
                <a:lnTo>
                  <a:pt x="92679" y="248318"/>
                </a:lnTo>
                <a:lnTo>
                  <a:pt x="91454" y="249755"/>
                </a:lnTo>
                <a:lnTo>
                  <a:pt x="90174" y="251303"/>
                </a:lnTo>
                <a:lnTo>
                  <a:pt x="88022" y="252633"/>
                </a:lnTo>
                <a:lnTo>
                  <a:pt x="86415" y="254181"/>
                </a:lnTo>
                <a:lnTo>
                  <a:pt x="85310" y="255012"/>
                </a:lnTo>
                <a:lnTo>
                  <a:pt x="83820" y="255898"/>
                </a:lnTo>
                <a:lnTo>
                  <a:pt x="82335" y="256563"/>
                </a:lnTo>
                <a:lnTo>
                  <a:pt x="81621" y="256841"/>
                </a:lnTo>
                <a:lnTo>
                  <a:pt x="80743" y="257119"/>
                </a:lnTo>
                <a:lnTo>
                  <a:pt x="79959" y="256493"/>
                </a:lnTo>
                <a:lnTo>
                  <a:pt x="80069" y="254076"/>
                </a:lnTo>
                <a:lnTo>
                  <a:pt x="79430" y="250178"/>
                </a:lnTo>
                <a:lnTo>
                  <a:pt x="77085" y="249263"/>
                </a:lnTo>
                <a:lnTo>
                  <a:pt x="76024" y="248358"/>
                </a:lnTo>
                <a:lnTo>
                  <a:pt x="75352" y="247786"/>
                </a:lnTo>
                <a:lnTo>
                  <a:pt x="70446" y="238010"/>
                </a:lnTo>
                <a:lnTo>
                  <a:pt x="69246" y="235619"/>
                </a:lnTo>
                <a:lnTo>
                  <a:pt x="68069" y="234326"/>
                </a:lnTo>
                <a:lnTo>
                  <a:pt x="66972" y="234067"/>
                </a:lnTo>
                <a:lnTo>
                  <a:pt x="66527" y="233963"/>
                </a:lnTo>
                <a:lnTo>
                  <a:pt x="66582" y="233157"/>
                </a:lnTo>
                <a:lnTo>
                  <a:pt x="62681" y="229280"/>
                </a:lnTo>
                <a:lnTo>
                  <a:pt x="61384" y="228791"/>
                </a:lnTo>
                <a:lnTo>
                  <a:pt x="59270" y="225272"/>
                </a:lnTo>
                <a:lnTo>
                  <a:pt x="58754" y="222868"/>
                </a:lnTo>
                <a:lnTo>
                  <a:pt x="58343" y="221104"/>
                </a:lnTo>
                <a:lnTo>
                  <a:pt x="58049" y="219010"/>
                </a:lnTo>
                <a:lnTo>
                  <a:pt x="57702" y="216804"/>
                </a:lnTo>
                <a:lnTo>
                  <a:pt x="57725" y="215370"/>
                </a:lnTo>
                <a:lnTo>
                  <a:pt x="57638" y="213880"/>
                </a:lnTo>
                <a:lnTo>
                  <a:pt x="57396" y="211951"/>
                </a:lnTo>
                <a:lnTo>
                  <a:pt x="57151" y="210185"/>
                </a:lnTo>
                <a:lnTo>
                  <a:pt x="57064" y="208751"/>
                </a:lnTo>
                <a:lnTo>
                  <a:pt x="56168" y="206713"/>
                </a:lnTo>
                <a:lnTo>
                  <a:pt x="55433" y="204895"/>
                </a:lnTo>
                <a:lnTo>
                  <a:pt x="54362" y="203463"/>
                </a:lnTo>
                <a:lnTo>
                  <a:pt x="52905" y="202364"/>
                </a:lnTo>
                <a:lnTo>
                  <a:pt x="50750" y="200549"/>
                </a:lnTo>
                <a:lnTo>
                  <a:pt x="49234" y="199615"/>
                </a:lnTo>
                <a:lnTo>
                  <a:pt x="47115" y="198904"/>
                </a:lnTo>
                <a:lnTo>
                  <a:pt x="45882" y="197473"/>
                </a:lnTo>
                <a:lnTo>
                  <a:pt x="45455" y="196868"/>
                </a:lnTo>
                <a:lnTo>
                  <a:pt x="40255" y="197014"/>
                </a:lnTo>
                <a:lnTo>
                  <a:pt x="29848" y="197390"/>
                </a:lnTo>
                <a:lnTo>
                  <a:pt x="26589" y="198651"/>
                </a:lnTo>
                <a:lnTo>
                  <a:pt x="25485" y="199524"/>
                </a:lnTo>
                <a:lnTo>
                  <a:pt x="18861" y="204338"/>
                </a:lnTo>
                <a:lnTo>
                  <a:pt x="19329" y="205033"/>
                </a:lnTo>
                <a:lnTo>
                  <a:pt x="19981" y="206004"/>
                </a:lnTo>
                <a:lnTo>
                  <a:pt x="20922" y="208909"/>
                </a:lnTo>
                <a:lnTo>
                  <a:pt x="22972" y="211624"/>
                </a:lnTo>
                <a:lnTo>
                  <a:pt x="23294" y="214099"/>
                </a:lnTo>
                <a:lnTo>
                  <a:pt x="23127" y="217013"/>
                </a:lnTo>
                <a:lnTo>
                  <a:pt x="22966" y="218849"/>
                </a:lnTo>
                <a:lnTo>
                  <a:pt x="22954" y="218996"/>
                </a:lnTo>
                <a:lnTo>
                  <a:pt x="23647" y="221657"/>
                </a:lnTo>
                <a:lnTo>
                  <a:pt x="22864" y="223820"/>
                </a:lnTo>
                <a:lnTo>
                  <a:pt x="22253" y="225508"/>
                </a:lnTo>
                <a:lnTo>
                  <a:pt x="22395" y="228727"/>
                </a:lnTo>
                <a:lnTo>
                  <a:pt x="21736" y="231644"/>
                </a:lnTo>
                <a:lnTo>
                  <a:pt x="20820" y="233199"/>
                </a:lnTo>
                <a:lnTo>
                  <a:pt x="16224" y="237007"/>
                </a:lnTo>
                <a:lnTo>
                  <a:pt x="15194" y="239617"/>
                </a:lnTo>
                <a:lnTo>
                  <a:pt x="15182" y="239771"/>
                </a:lnTo>
                <a:lnTo>
                  <a:pt x="15024" y="242158"/>
                </a:lnTo>
                <a:lnTo>
                  <a:pt x="15825" y="247961"/>
                </a:lnTo>
                <a:lnTo>
                  <a:pt x="15990" y="249153"/>
                </a:lnTo>
                <a:lnTo>
                  <a:pt x="15766" y="250247"/>
                </a:lnTo>
                <a:lnTo>
                  <a:pt x="15570" y="251200"/>
                </a:lnTo>
                <a:lnTo>
                  <a:pt x="16703" y="255095"/>
                </a:lnTo>
                <a:lnTo>
                  <a:pt x="16920" y="257013"/>
                </a:lnTo>
                <a:lnTo>
                  <a:pt x="16727" y="258833"/>
                </a:lnTo>
                <a:lnTo>
                  <a:pt x="15601" y="261044"/>
                </a:lnTo>
                <a:lnTo>
                  <a:pt x="13979" y="263420"/>
                </a:lnTo>
                <a:lnTo>
                  <a:pt x="12919" y="264857"/>
                </a:lnTo>
                <a:lnTo>
                  <a:pt x="11575" y="266956"/>
                </a:lnTo>
                <a:lnTo>
                  <a:pt x="10257" y="270820"/>
                </a:lnTo>
                <a:lnTo>
                  <a:pt x="9613" y="273525"/>
                </a:lnTo>
                <a:lnTo>
                  <a:pt x="8925" y="275622"/>
                </a:lnTo>
                <a:lnTo>
                  <a:pt x="8401" y="277611"/>
                </a:lnTo>
                <a:lnTo>
                  <a:pt x="8156" y="279321"/>
                </a:lnTo>
                <a:lnTo>
                  <a:pt x="7357" y="281584"/>
                </a:lnTo>
                <a:lnTo>
                  <a:pt x="6613" y="283738"/>
                </a:lnTo>
                <a:lnTo>
                  <a:pt x="5991" y="284953"/>
                </a:lnTo>
                <a:lnTo>
                  <a:pt x="5084" y="287162"/>
                </a:lnTo>
                <a:lnTo>
                  <a:pt x="4176" y="289206"/>
                </a:lnTo>
                <a:lnTo>
                  <a:pt x="3496" y="290862"/>
                </a:lnTo>
                <a:lnTo>
                  <a:pt x="2490" y="292188"/>
                </a:lnTo>
                <a:lnTo>
                  <a:pt x="1375" y="293681"/>
                </a:lnTo>
                <a:lnTo>
                  <a:pt x="474" y="295337"/>
                </a:lnTo>
                <a:lnTo>
                  <a:pt x="180" y="296717"/>
                </a:lnTo>
                <a:lnTo>
                  <a:pt x="206" y="298537"/>
                </a:lnTo>
                <a:lnTo>
                  <a:pt x="828" y="300632"/>
                </a:lnTo>
                <a:lnTo>
                  <a:pt x="1671" y="302615"/>
                </a:lnTo>
                <a:lnTo>
                  <a:pt x="2577" y="303992"/>
                </a:lnTo>
                <a:lnTo>
                  <a:pt x="3696" y="305810"/>
                </a:lnTo>
                <a:lnTo>
                  <a:pt x="4330" y="307187"/>
                </a:lnTo>
                <a:lnTo>
                  <a:pt x="5754" y="310382"/>
                </a:lnTo>
                <a:lnTo>
                  <a:pt x="7077" y="313028"/>
                </a:lnTo>
                <a:lnTo>
                  <a:pt x="8616" y="315946"/>
                </a:lnTo>
                <a:lnTo>
                  <a:pt x="9518" y="317544"/>
                </a:lnTo>
                <a:lnTo>
                  <a:pt x="10733" y="320188"/>
                </a:lnTo>
                <a:lnTo>
                  <a:pt x="12219" y="322943"/>
                </a:lnTo>
                <a:lnTo>
                  <a:pt x="13745" y="326580"/>
                </a:lnTo>
                <a:lnTo>
                  <a:pt x="15285" y="329389"/>
                </a:lnTo>
                <a:lnTo>
                  <a:pt x="16669" y="331701"/>
                </a:lnTo>
                <a:lnTo>
                  <a:pt x="17725" y="333961"/>
                </a:lnTo>
                <a:lnTo>
                  <a:pt x="19319" y="336768"/>
                </a:lnTo>
                <a:lnTo>
                  <a:pt x="20210" y="339139"/>
                </a:lnTo>
                <a:lnTo>
                  <a:pt x="20734" y="340627"/>
                </a:lnTo>
                <a:lnTo>
                  <a:pt x="21152" y="341729"/>
                </a:lnTo>
                <a:lnTo>
                  <a:pt x="22035" y="343706"/>
                </a:lnTo>
                <a:lnTo>
                  <a:pt x="24702" y="346911"/>
                </a:lnTo>
                <a:lnTo>
                  <a:pt x="27300" y="349185"/>
                </a:lnTo>
                <a:lnTo>
                  <a:pt x="28607" y="351221"/>
                </a:lnTo>
                <a:lnTo>
                  <a:pt x="29929" y="351829"/>
                </a:lnTo>
                <a:lnTo>
                  <a:pt x="30335" y="352016"/>
                </a:lnTo>
                <a:lnTo>
                  <a:pt x="33501" y="356453"/>
                </a:lnTo>
                <a:lnTo>
                  <a:pt x="40872" y="362436"/>
                </a:lnTo>
                <a:lnTo>
                  <a:pt x="42283" y="363582"/>
                </a:lnTo>
                <a:lnTo>
                  <a:pt x="44757" y="365363"/>
                </a:lnTo>
                <a:lnTo>
                  <a:pt x="46725" y="366320"/>
                </a:lnTo>
                <a:lnTo>
                  <a:pt x="47505" y="366699"/>
                </a:lnTo>
                <a:lnTo>
                  <a:pt x="47904" y="366892"/>
                </a:lnTo>
                <a:lnTo>
                  <a:pt x="48477" y="369984"/>
                </a:lnTo>
                <a:lnTo>
                  <a:pt x="47960" y="376552"/>
                </a:lnTo>
                <a:lnTo>
                  <a:pt x="49234" y="383605"/>
                </a:lnTo>
                <a:lnTo>
                  <a:pt x="47690" y="387898"/>
                </a:lnTo>
                <a:lnTo>
                  <a:pt x="47537" y="388322"/>
                </a:lnTo>
                <a:lnTo>
                  <a:pt x="47000" y="391051"/>
                </a:lnTo>
                <a:lnTo>
                  <a:pt x="48346" y="400394"/>
                </a:lnTo>
                <a:lnTo>
                  <a:pt x="47059" y="400711"/>
                </a:lnTo>
                <a:lnTo>
                  <a:pt x="46755" y="401643"/>
                </a:lnTo>
                <a:lnTo>
                  <a:pt x="46943" y="402252"/>
                </a:lnTo>
                <a:lnTo>
                  <a:pt x="47192" y="403063"/>
                </a:lnTo>
                <a:lnTo>
                  <a:pt x="47998" y="403864"/>
                </a:lnTo>
                <a:lnTo>
                  <a:pt x="47721" y="409253"/>
                </a:lnTo>
                <a:lnTo>
                  <a:pt x="45563" y="418927"/>
                </a:lnTo>
                <a:lnTo>
                  <a:pt x="46526" y="419383"/>
                </a:lnTo>
                <a:lnTo>
                  <a:pt x="48052" y="419599"/>
                </a:lnTo>
                <a:lnTo>
                  <a:pt x="49527" y="419595"/>
                </a:lnTo>
                <a:lnTo>
                  <a:pt x="50946" y="419592"/>
                </a:lnTo>
                <a:lnTo>
                  <a:pt x="53789" y="419419"/>
                </a:lnTo>
                <a:lnTo>
                  <a:pt x="56196" y="419191"/>
                </a:lnTo>
                <a:lnTo>
                  <a:pt x="59149" y="418909"/>
                </a:lnTo>
                <a:lnTo>
                  <a:pt x="61180" y="418351"/>
                </a:lnTo>
                <a:lnTo>
                  <a:pt x="62769" y="418016"/>
                </a:lnTo>
                <a:lnTo>
                  <a:pt x="64470" y="417516"/>
                </a:lnTo>
                <a:lnTo>
                  <a:pt x="66282" y="416958"/>
                </a:lnTo>
                <a:lnTo>
                  <a:pt x="67436" y="416459"/>
                </a:lnTo>
                <a:lnTo>
                  <a:pt x="67935" y="416072"/>
                </a:lnTo>
                <a:lnTo>
                  <a:pt x="68988" y="415127"/>
                </a:lnTo>
                <a:lnTo>
                  <a:pt x="68834" y="412664"/>
                </a:lnTo>
                <a:lnTo>
                  <a:pt x="68716" y="410793"/>
                </a:lnTo>
                <a:lnTo>
                  <a:pt x="65650" y="404860"/>
                </a:lnTo>
                <a:lnTo>
                  <a:pt x="64857" y="403324"/>
                </a:lnTo>
                <a:lnTo>
                  <a:pt x="64282" y="399550"/>
                </a:lnTo>
                <a:lnTo>
                  <a:pt x="64336" y="398232"/>
                </a:lnTo>
                <a:lnTo>
                  <a:pt x="64390" y="396887"/>
                </a:lnTo>
                <a:lnTo>
                  <a:pt x="64972" y="394390"/>
                </a:lnTo>
                <a:lnTo>
                  <a:pt x="66058" y="389727"/>
                </a:lnTo>
                <a:lnTo>
                  <a:pt x="66311" y="388638"/>
                </a:lnTo>
                <a:lnTo>
                  <a:pt x="66623" y="387898"/>
                </a:lnTo>
                <a:lnTo>
                  <a:pt x="67828" y="385037"/>
                </a:lnTo>
                <a:lnTo>
                  <a:pt x="67856" y="384244"/>
                </a:lnTo>
                <a:lnTo>
                  <a:pt x="67882" y="383489"/>
                </a:lnTo>
                <a:lnTo>
                  <a:pt x="67292" y="381742"/>
                </a:lnTo>
                <a:lnTo>
                  <a:pt x="66504" y="379409"/>
                </a:lnTo>
                <a:lnTo>
                  <a:pt x="66563" y="378588"/>
                </a:lnTo>
                <a:lnTo>
                  <a:pt x="66618" y="377798"/>
                </a:lnTo>
                <a:lnTo>
                  <a:pt x="67889" y="373951"/>
                </a:lnTo>
                <a:lnTo>
                  <a:pt x="67194" y="370983"/>
                </a:lnTo>
                <a:lnTo>
                  <a:pt x="70883" y="370154"/>
                </a:lnTo>
                <a:lnTo>
                  <a:pt x="71954" y="369623"/>
                </a:lnTo>
                <a:lnTo>
                  <a:pt x="73031" y="369088"/>
                </a:lnTo>
                <a:lnTo>
                  <a:pt x="75113" y="367031"/>
                </a:lnTo>
                <a:lnTo>
                  <a:pt x="78743" y="366823"/>
                </a:lnTo>
                <a:lnTo>
                  <a:pt x="81099" y="367605"/>
                </a:lnTo>
                <a:lnTo>
                  <a:pt x="83271" y="368427"/>
                </a:lnTo>
                <a:lnTo>
                  <a:pt x="85385" y="369469"/>
                </a:lnTo>
                <a:lnTo>
                  <a:pt x="88537" y="370455"/>
                </a:lnTo>
                <a:lnTo>
                  <a:pt x="91484" y="370612"/>
                </a:lnTo>
                <a:lnTo>
                  <a:pt x="94759" y="370713"/>
                </a:lnTo>
                <a:lnTo>
                  <a:pt x="97982" y="370705"/>
                </a:lnTo>
                <a:lnTo>
                  <a:pt x="101640" y="370806"/>
                </a:lnTo>
                <a:lnTo>
                  <a:pt x="104972" y="370797"/>
                </a:lnTo>
                <a:lnTo>
                  <a:pt x="111941" y="370524"/>
                </a:lnTo>
                <a:lnTo>
                  <a:pt x="115970" y="375453"/>
                </a:lnTo>
                <a:lnTo>
                  <a:pt x="118490" y="376582"/>
                </a:lnTo>
                <a:lnTo>
                  <a:pt x="121153" y="377775"/>
                </a:lnTo>
                <a:lnTo>
                  <a:pt x="126351" y="382947"/>
                </a:lnTo>
                <a:lnTo>
                  <a:pt x="128451" y="384049"/>
                </a:lnTo>
                <a:lnTo>
                  <a:pt x="128693" y="384093"/>
                </a:lnTo>
                <a:lnTo>
                  <a:pt x="130114" y="384349"/>
                </a:lnTo>
                <a:lnTo>
                  <a:pt x="132130" y="384159"/>
                </a:lnTo>
                <a:lnTo>
                  <a:pt x="133621" y="384018"/>
                </a:lnTo>
                <a:lnTo>
                  <a:pt x="135429" y="384895"/>
                </a:lnTo>
                <a:lnTo>
                  <a:pt x="138015" y="386146"/>
                </a:lnTo>
                <a:lnTo>
                  <a:pt x="138929" y="386589"/>
                </a:lnTo>
                <a:lnTo>
                  <a:pt x="140475" y="386739"/>
                </a:lnTo>
                <a:lnTo>
                  <a:pt x="141329" y="386823"/>
                </a:lnTo>
                <a:lnTo>
                  <a:pt x="145329" y="386489"/>
                </a:lnTo>
                <a:lnTo>
                  <a:pt x="147300" y="387014"/>
                </a:lnTo>
                <a:lnTo>
                  <a:pt x="148965" y="387459"/>
                </a:lnTo>
                <a:lnTo>
                  <a:pt x="152896" y="387251"/>
                </a:lnTo>
                <a:lnTo>
                  <a:pt x="154256" y="387181"/>
                </a:lnTo>
                <a:lnTo>
                  <a:pt x="156294" y="388158"/>
                </a:lnTo>
                <a:lnTo>
                  <a:pt x="166281" y="391198"/>
                </a:lnTo>
                <a:lnTo>
                  <a:pt x="167905" y="392083"/>
                </a:lnTo>
                <a:lnTo>
                  <a:pt x="169429" y="392913"/>
                </a:lnTo>
                <a:lnTo>
                  <a:pt x="169999" y="393043"/>
                </a:lnTo>
                <a:lnTo>
                  <a:pt x="171832" y="393456"/>
                </a:lnTo>
                <a:lnTo>
                  <a:pt x="174671" y="395050"/>
                </a:lnTo>
                <a:lnTo>
                  <a:pt x="177750" y="395343"/>
                </a:lnTo>
                <a:lnTo>
                  <a:pt x="179544" y="397004"/>
                </a:lnTo>
                <a:lnTo>
                  <a:pt x="180407" y="397248"/>
                </a:lnTo>
                <a:lnTo>
                  <a:pt x="182539" y="399526"/>
                </a:lnTo>
                <a:lnTo>
                  <a:pt x="182945" y="399957"/>
                </a:lnTo>
                <a:lnTo>
                  <a:pt x="183901" y="400572"/>
                </a:lnTo>
                <a:lnTo>
                  <a:pt x="184859" y="401185"/>
                </a:lnTo>
                <a:lnTo>
                  <a:pt x="185937" y="401504"/>
                </a:lnTo>
                <a:lnTo>
                  <a:pt x="189174" y="402461"/>
                </a:lnTo>
                <a:lnTo>
                  <a:pt x="192999" y="404174"/>
                </a:lnTo>
                <a:lnTo>
                  <a:pt x="195100" y="405834"/>
                </a:lnTo>
                <a:lnTo>
                  <a:pt x="196526" y="407993"/>
                </a:lnTo>
                <a:lnTo>
                  <a:pt x="195857" y="409422"/>
                </a:lnTo>
                <a:lnTo>
                  <a:pt x="191815" y="413346"/>
                </a:lnTo>
                <a:lnTo>
                  <a:pt x="191204" y="414363"/>
                </a:lnTo>
                <a:lnTo>
                  <a:pt x="189985" y="416391"/>
                </a:lnTo>
                <a:lnTo>
                  <a:pt x="189259" y="418747"/>
                </a:lnTo>
                <a:lnTo>
                  <a:pt x="189268" y="420604"/>
                </a:lnTo>
                <a:lnTo>
                  <a:pt x="189959" y="423325"/>
                </a:lnTo>
                <a:lnTo>
                  <a:pt x="189716" y="425470"/>
                </a:lnTo>
                <a:lnTo>
                  <a:pt x="189606" y="426424"/>
                </a:lnTo>
                <a:lnTo>
                  <a:pt x="189922" y="427784"/>
                </a:lnTo>
                <a:lnTo>
                  <a:pt x="194371" y="431537"/>
                </a:lnTo>
                <a:lnTo>
                  <a:pt x="195983" y="433693"/>
                </a:lnTo>
                <a:lnTo>
                  <a:pt x="196992" y="436589"/>
                </a:lnTo>
                <a:lnTo>
                  <a:pt x="197857" y="439070"/>
                </a:lnTo>
                <a:lnTo>
                  <a:pt x="200614" y="442093"/>
                </a:lnTo>
                <a:lnTo>
                  <a:pt x="203364" y="445108"/>
                </a:lnTo>
                <a:lnTo>
                  <a:pt x="204612" y="447499"/>
                </a:lnTo>
                <a:lnTo>
                  <a:pt x="204738" y="448939"/>
                </a:lnTo>
                <a:lnTo>
                  <a:pt x="204329" y="450525"/>
                </a:lnTo>
                <a:lnTo>
                  <a:pt x="204195" y="451047"/>
                </a:lnTo>
                <a:lnTo>
                  <a:pt x="205316" y="453765"/>
                </a:lnTo>
                <a:lnTo>
                  <a:pt x="204590" y="456183"/>
                </a:lnTo>
                <a:lnTo>
                  <a:pt x="205563" y="457610"/>
                </a:lnTo>
                <a:lnTo>
                  <a:pt x="207071" y="459823"/>
                </a:lnTo>
                <a:lnTo>
                  <a:pt x="211522" y="463947"/>
                </a:lnTo>
                <a:lnTo>
                  <a:pt x="211996" y="464743"/>
                </a:lnTo>
                <a:lnTo>
                  <a:pt x="212328" y="465304"/>
                </a:lnTo>
                <a:lnTo>
                  <a:pt x="212413" y="465747"/>
                </a:lnTo>
                <a:lnTo>
                  <a:pt x="213087" y="469262"/>
                </a:lnTo>
                <a:lnTo>
                  <a:pt x="213646" y="470188"/>
                </a:lnTo>
                <a:lnTo>
                  <a:pt x="218651" y="474433"/>
                </a:lnTo>
                <a:lnTo>
                  <a:pt x="220461" y="476874"/>
                </a:lnTo>
                <a:lnTo>
                  <a:pt x="221439" y="478193"/>
                </a:lnTo>
                <a:lnTo>
                  <a:pt x="222209" y="481014"/>
                </a:lnTo>
                <a:lnTo>
                  <a:pt x="224259" y="488516"/>
                </a:lnTo>
                <a:lnTo>
                  <a:pt x="224459" y="490212"/>
                </a:lnTo>
                <a:lnTo>
                  <a:pt x="224709" y="492352"/>
                </a:lnTo>
                <a:lnTo>
                  <a:pt x="226308" y="495493"/>
                </a:lnTo>
                <a:lnTo>
                  <a:pt x="226367" y="496739"/>
                </a:lnTo>
                <a:lnTo>
                  <a:pt x="226346" y="498117"/>
                </a:lnTo>
                <a:lnTo>
                  <a:pt x="226702" y="499717"/>
                </a:lnTo>
                <a:lnTo>
                  <a:pt x="227062" y="501205"/>
                </a:lnTo>
                <a:lnTo>
                  <a:pt x="227541" y="501975"/>
                </a:lnTo>
                <a:lnTo>
                  <a:pt x="228244" y="502415"/>
                </a:lnTo>
                <a:lnTo>
                  <a:pt x="229377" y="503098"/>
                </a:lnTo>
                <a:lnTo>
                  <a:pt x="228586" y="504527"/>
                </a:lnTo>
                <a:lnTo>
                  <a:pt x="226014" y="507140"/>
                </a:lnTo>
                <a:lnTo>
                  <a:pt x="224449" y="507181"/>
                </a:lnTo>
                <a:lnTo>
                  <a:pt x="222999" y="507219"/>
                </a:lnTo>
                <a:lnTo>
                  <a:pt x="221774" y="507783"/>
                </a:lnTo>
                <a:lnTo>
                  <a:pt x="221601" y="509951"/>
                </a:lnTo>
                <a:lnTo>
                  <a:pt x="220672" y="510777"/>
                </a:lnTo>
                <a:lnTo>
                  <a:pt x="220129" y="511257"/>
                </a:lnTo>
                <a:lnTo>
                  <a:pt x="219375" y="514189"/>
                </a:lnTo>
                <a:lnTo>
                  <a:pt x="217537" y="516192"/>
                </a:lnTo>
                <a:lnTo>
                  <a:pt x="216004" y="517016"/>
                </a:lnTo>
                <a:lnTo>
                  <a:pt x="215492" y="517747"/>
                </a:lnTo>
                <a:lnTo>
                  <a:pt x="213899" y="520022"/>
                </a:lnTo>
                <a:lnTo>
                  <a:pt x="213409" y="519961"/>
                </a:lnTo>
                <a:lnTo>
                  <a:pt x="212414" y="517925"/>
                </a:lnTo>
                <a:lnTo>
                  <a:pt x="212264" y="517875"/>
                </a:lnTo>
                <a:lnTo>
                  <a:pt x="211674" y="517682"/>
                </a:lnTo>
                <a:lnTo>
                  <a:pt x="211152" y="518177"/>
                </a:lnTo>
                <a:lnTo>
                  <a:pt x="208314" y="520878"/>
                </a:lnTo>
                <a:lnTo>
                  <a:pt x="207841" y="521328"/>
                </a:lnTo>
                <a:lnTo>
                  <a:pt x="207416" y="521439"/>
                </a:lnTo>
                <a:lnTo>
                  <a:pt x="205604" y="521861"/>
                </a:lnTo>
                <a:lnTo>
                  <a:pt x="204415" y="522561"/>
                </a:lnTo>
                <a:lnTo>
                  <a:pt x="203632" y="522549"/>
                </a:lnTo>
                <a:lnTo>
                  <a:pt x="202401" y="520890"/>
                </a:lnTo>
                <a:lnTo>
                  <a:pt x="201541" y="520770"/>
                </a:lnTo>
                <a:lnTo>
                  <a:pt x="201369" y="520867"/>
                </a:lnTo>
                <a:lnTo>
                  <a:pt x="200313" y="521457"/>
                </a:lnTo>
                <a:lnTo>
                  <a:pt x="199703" y="522576"/>
                </a:lnTo>
                <a:lnTo>
                  <a:pt x="199906" y="525283"/>
                </a:lnTo>
                <a:lnTo>
                  <a:pt x="200035" y="527030"/>
                </a:lnTo>
                <a:lnTo>
                  <a:pt x="199633" y="527277"/>
                </a:lnTo>
                <a:lnTo>
                  <a:pt x="198809" y="527782"/>
                </a:lnTo>
                <a:lnTo>
                  <a:pt x="197087" y="529500"/>
                </a:lnTo>
                <a:lnTo>
                  <a:pt x="195319" y="531266"/>
                </a:lnTo>
                <a:lnTo>
                  <a:pt x="195064" y="532054"/>
                </a:lnTo>
                <a:lnTo>
                  <a:pt x="195018" y="532198"/>
                </a:lnTo>
                <a:lnTo>
                  <a:pt x="196310" y="533328"/>
                </a:lnTo>
                <a:lnTo>
                  <a:pt x="197057" y="533979"/>
                </a:lnTo>
                <a:lnTo>
                  <a:pt x="196815" y="534540"/>
                </a:lnTo>
                <a:lnTo>
                  <a:pt x="194850" y="536080"/>
                </a:lnTo>
                <a:lnTo>
                  <a:pt x="194659" y="536263"/>
                </a:lnTo>
                <a:lnTo>
                  <a:pt x="194247" y="537709"/>
                </a:lnTo>
                <a:lnTo>
                  <a:pt x="194788" y="540034"/>
                </a:lnTo>
                <a:lnTo>
                  <a:pt x="193427" y="540369"/>
                </a:lnTo>
                <a:lnTo>
                  <a:pt x="192355" y="540631"/>
                </a:lnTo>
                <a:lnTo>
                  <a:pt x="191011" y="541999"/>
                </a:lnTo>
                <a:lnTo>
                  <a:pt x="187881" y="543626"/>
                </a:lnTo>
                <a:lnTo>
                  <a:pt x="186166" y="545060"/>
                </a:lnTo>
                <a:lnTo>
                  <a:pt x="185373" y="546117"/>
                </a:lnTo>
                <a:lnTo>
                  <a:pt x="185484" y="547510"/>
                </a:lnTo>
                <a:lnTo>
                  <a:pt x="185080" y="548903"/>
                </a:lnTo>
                <a:lnTo>
                  <a:pt x="185252" y="549267"/>
                </a:lnTo>
                <a:lnTo>
                  <a:pt x="185576" y="549953"/>
                </a:lnTo>
                <a:lnTo>
                  <a:pt x="185548" y="550433"/>
                </a:lnTo>
                <a:lnTo>
                  <a:pt x="185522" y="550881"/>
                </a:lnTo>
                <a:lnTo>
                  <a:pt x="185276" y="551006"/>
                </a:lnTo>
                <a:lnTo>
                  <a:pt x="183679" y="551818"/>
                </a:lnTo>
                <a:lnTo>
                  <a:pt x="182737" y="552825"/>
                </a:lnTo>
                <a:lnTo>
                  <a:pt x="182395" y="553190"/>
                </a:lnTo>
                <a:lnTo>
                  <a:pt x="180113" y="552091"/>
                </a:lnTo>
                <a:lnTo>
                  <a:pt x="179133" y="552713"/>
                </a:lnTo>
                <a:lnTo>
                  <a:pt x="178607" y="555070"/>
                </a:lnTo>
                <a:lnTo>
                  <a:pt x="178245" y="556696"/>
                </a:lnTo>
                <a:lnTo>
                  <a:pt x="178831" y="559050"/>
                </a:lnTo>
                <a:lnTo>
                  <a:pt x="178553" y="560071"/>
                </a:lnTo>
                <a:lnTo>
                  <a:pt x="177892" y="562497"/>
                </a:lnTo>
                <a:lnTo>
                  <a:pt x="178345" y="562904"/>
                </a:lnTo>
                <a:lnTo>
                  <a:pt x="178768" y="563284"/>
                </a:lnTo>
                <a:lnTo>
                  <a:pt x="179808" y="564221"/>
                </a:lnTo>
                <a:lnTo>
                  <a:pt x="181313" y="569595"/>
                </a:lnTo>
                <a:lnTo>
                  <a:pt x="181764" y="570303"/>
                </a:lnTo>
                <a:lnTo>
                  <a:pt x="182927" y="572123"/>
                </a:lnTo>
                <a:lnTo>
                  <a:pt x="182212" y="576706"/>
                </a:lnTo>
                <a:lnTo>
                  <a:pt x="176149" y="581754"/>
                </a:lnTo>
                <a:lnTo>
                  <a:pt x="173310" y="583669"/>
                </a:lnTo>
                <a:lnTo>
                  <a:pt x="172166" y="584441"/>
                </a:lnTo>
                <a:lnTo>
                  <a:pt x="172033" y="585718"/>
                </a:lnTo>
                <a:lnTo>
                  <a:pt x="171783" y="588115"/>
                </a:lnTo>
                <a:lnTo>
                  <a:pt x="171612" y="588339"/>
                </a:lnTo>
                <a:lnTo>
                  <a:pt x="170233" y="590155"/>
                </a:lnTo>
                <a:lnTo>
                  <a:pt x="170372" y="590515"/>
                </a:lnTo>
                <a:lnTo>
                  <a:pt x="170774" y="591557"/>
                </a:lnTo>
                <a:lnTo>
                  <a:pt x="171039" y="592242"/>
                </a:lnTo>
                <a:lnTo>
                  <a:pt x="169424" y="593470"/>
                </a:lnTo>
                <a:lnTo>
                  <a:pt x="167674" y="594799"/>
                </a:lnTo>
                <a:lnTo>
                  <a:pt x="167507" y="598391"/>
                </a:lnTo>
                <a:lnTo>
                  <a:pt x="167022" y="599693"/>
                </a:lnTo>
                <a:lnTo>
                  <a:pt x="166647" y="599757"/>
                </a:lnTo>
                <a:lnTo>
                  <a:pt x="166284" y="599819"/>
                </a:lnTo>
                <a:lnTo>
                  <a:pt x="164739" y="598591"/>
                </a:lnTo>
                <a:lnTo>
                  <a:pt x="163882" y="598493"/>
                </a:lnTo>
                <a:lnTo>
                  <a:pt x="163514" y="598485"/>
                </a:lnTo>
                <a:lnTo>
                  <a:pt x="163200" y="598477"/>
                </a:lnTo>
                <a:lnTo>
                  <a:pt x="163039" y="598583"/>
                </a:lnTo>
                <a:lnTo>
                  <a:pt x="161179" y="599786"/>
                </a:lnTo>
                <a:lnTo>
                  <a:pt x="159827" y="599794"/>
                </a:lnTo>
                <a:lnTo>
                  <a:pt x="157360" y="598262"/>
                </a:lnTo>
                <a:lnTo>
                  <a:pt x="156292" y="598485"/>
                </a:lnTo>
                <a:lnTo>
                  <a:pt x="155821" y="598583"/>
                </a:lnTo>
                <a:lnTo>
                  <a:pt x="152896" y="600483"/>
                </a:lnTo>
                <a:lnTo>
                  <a:pt x="151594" y="601328"/>
                </a:lnTo>
                <a:lnTo>
                  <a:pt x="151599" y="601912"/>
                </a:lnTo>
                <a:lnTo>
                  <a:pt x="151603" y="602504"/>
                </a:lnTo>
                <a:lnTo>
                  <a:pt x="150814" y="602420"/>
                </a:lnTo>
                <a:lnTo>
                  <a:pt x="150496" y="602388"/>
                </a:lnTo>
                <a:lnTo>
                  <a:pt x="149393" y="603446"/>
                </a:lnTo>
                <a:lnTo>
                  <a:pt x="149227" y="603737"/>
                </a:lnTo>
                <a:lnTo>
                  <a:pt x="148658" y="604726"/>
                </a:lnTo>
                <a:lnTo>
                  <a:pt x="147078" y="607480"/>
                </a:lnTo>
                <a:lnTo>
                  <a:pt x="146099" y="608044"/>
                </a:lnTo>
                <a:lnTo>
                  <a:pt x="145987" y="607906"/>
                </a:lnTo>
                <a:lnTo>
                  <a:pt x="144367" y="605889"/>
                </a:lnTo>
                <a:lnTo>
                  <a:pt x="143836" y="606134"/>
                </a:lnTo>
                <a:lnTo>
                  <a:pt x="143692" y="606201"/>
                </a:lnTo>
                <a:lnTo>
                  <a:pt x="142163" y="608192"/>
                </a:lnTo>
                <a:lnTo>
                  <a:pt x="138538" y="608562"/>
                </a:lnTo>
                <a:lnTo>
                  <a:pt x="137676" y="608650"/>
                </a:lnTo>
                <a:lnTo>
                  <a:pt x="136527" y="611999"/>
                </a:lnTo>
                <a:lnTo>
                  <a:pt x="134934" y="612813"/>
                </a:lnTo>
                <a:lnTo>
                  <a:pt x="133547" y="612939"/>
                </a:lnTo>
                <a:lnTo>
                  <a:pt x="132784" y="613010"/>
                </a:lnTo>
                <a:lnTo>
                  <a:pt x="132478" y="613570"/>
                </a:lnTo>
                <a:lnTo>
                  <a:pt x="132797" y="615487"/>
                </a:lnTo>
                <a:lnTo>
                  <a:pt x="132357" y="616458"/>
                </a:lnTo>
                <a:lnTo>
                  <a:pt x="132066" y="617097"/>
                </a:lnTo>
                <a:lnTo>
                  <a:pt x="133368" y="618822"/>
                </a:lnTo>
                <a:lnTo>
                  <a:pt x="133686" y="620740"/>
                </a:lnTo>
                <a:lnTo>
                  <a:pt x="132907" y="621875"/>
                </a:lnTo>
                <a:lnTo>
                  <a:pt x="131899" y="623335"/>
                </a:lnTo>
                <a:lnTo>
                  <a:pt x="131651" y="623700"/>
                </a:lnTo>
                <a:lnTo>
                  <a:pt x="131553" y="623846"/>
                </a:lnTo>
                <a:lnTo>
                  <a:pt x="131353" y="624693"/>
                </a:lnTo>
                <a:lnTo>
                  <a:pt x="130827" y="626944"/>
                </a:lnTo>
                <a:lnTo>
                  <a:pt x="130367" y="627691"/>
                </a:lnTo>
                <a:lnTo>
                  <a:pt x="130099" y="628125"/>
                </a:lnTo>
                <a:lnTo>
                  <a:pt x="129142" y="631189"/>
                </a:lnTo>
                <a:lnTo>
                  <a:pt x="128027" y="631352"/>
                </a:lnTo>
                <a:lnTo>
                  <a:pt x="126407" y="627775"/>
                </a:lnTo>
                <a:lnTo>
                  <a:pt x="125965" y="627446"/>
                </a:lnTo>
                <a:lnTo>
                  <a:pt x="125419" y="627039"/>
                </a:lnTo>
                <a:lnTo>
                  <a:pt x="124069" y="627232"/>
                </a:lnTo>
                <a:lnTo>
                  <a:pt x="123693" y="628550"/>
                </a:lnTo>
                <a:lnTo>
                  <a:pt x="122801" y="631668"/>
                </a:lnTo>
                <a:lnTo>
                  <a:pt x="122185" y="632468"/>
                </a:lnTo>
                <a:lnTo>
                  <a:pt x="121775" y="632378"/>
                </a:lnTo>
                <a:lnTo>
                  <a:pt x="121591" y="632337"/>
                </a:lnTo>
                <a:lnTo>
                  <a:pt x="119220" y="628806"/>
                </a:lnTo>
                <a:lnTo>
                  <a:pt x="118333" y="628457"/>
                </a:lnTo>
                <a:lnTo>
                  <a:pt x="117298" y="628566"/>
                </a:lnTo>
                <a:lnTo>
                  <a:pt x="116205" y="628702"/>
                </a:lnTo>
                <a:lnTo>
                  <a:pt x="115228" y="629760"/>
                </a:lnTo>
                <a:lnTo>
                  <a:pt x="114981" y="631916"/>
                </a:lnTo>
                <a:lnTo>
                  <a:pt x="114904" y="632592"/>
                </a:lnTo>
                <a:lnTo>
                  <a:pt x="114874" y="632847"/>
                </a:lnTo>
                <a:lnTo>
                  <a:pt x="114758" y="633846"/>
                </a:lnTo>
                <a:lnTo>
                  <a:pt x="113535" y="634657"/>
                </a:lnTo>
                <a:lnTo>
                  <a:pt x="110644" y="634551"/>
                </a:lnTo>
                <a:lnTo>
                  <a:pt x="107582" y="636671"/>
                </a:lnTo>
                <a:lnTo>
                  <a:pt x="105189" y="637553"/>
                </a:lnTo>
                <a:lnTo>
                  <a:pt x="107035" y="641292"/>
                </a:lnTo>
                <a:lnTo>
                  <a:pt x="109065" y="645406"/>
                </a:lnTo>
                <a:lnTo>
                  <a:pt x="107892" y="645764"/>
                </a:lnTo>
                <a:lnTo>
                  <a:pt x="107039" y="645240"/>
                </a:lnTo>
                <a:lnTo>
                  <a:pt x="106599" y="644970"/>
                </a:lnTo>
                <a:lnTo>
                  <a:pt x="106399" y="645168"/>
                </a:lnTo>
                <a:lnTo>
                  <a:pt x="106224" y="645341"/>
                </a:lnTo>
                <a:lnTo>
                  <a:pt x="105788" y="645781"/>
                </a:lnTo>
                <a:lnTo>
                  <a:pt x="105675" y="646654"/>
                </a:lnTo>
                <a:lnTo>
                  <a:pt x="105613" y="647141"/>
                </a:lnTo>
                <a:lnTo>
                  <a:pt x="106359" y="648744"/>
                </a:lnTo>
                <a:lnTo>
                  <a:pt x="108641" y="650030"/>
                </a:lnTo>
                <a:lnTo>
                  <a:pt x="112384" y="649452"/>
                </a:lnTo>
                <a:lnTo>
                  <a:pt x="116235" y="656170"/>
                </a:lnTo>
                <a:lnTo>
                  <a:pt x="116395" y="656282"/>
                </a:lnTo>
                <a:lnTo>
                  <a:pt x="116853" y="656602"/>
                </a:lnTo>
                <a:lnTo>
                  <a:pt x="121067" y="657447"/>
                </a:lnTo>
                <a:lnTo>
                  <a:pt x="123437" y="657923"/>
                </a:lnTo>
                <a:lnTo>
                  <a:pt x="125154" y="657171"/>
                </a:lnTo>
                <a:lnTo>
                  <a:pt x="127061" y="657344"/>
                </a:lnTo>
                <a:lnTo>
                  <a:pt x="127579" y="657040"/>
                </a:lnTo>
                <a:lnTo>
                  <a:pt x="128655" y="656407"/>
                </a:lnTo>
                <a:lnTo>
                  <a:pt x="129471" y="656278"/>
                </a:lnTo>
                <a:lnTo>
                  <a:pt x="130681" y="656085"/>
                </a:lnTo>
                <a:lnTo>
                  <a:pt x="130719" y="655559"/>
                </a:lnTo>
                <a:lnTo>
                  <a:pt x="130738" y="655284"/>
                </a:lnTo>
                <a:lnTo>
                  <a:pt x="130854" y="653611"/>
                </a:lnTo>
                <a:lnTo>
                  <a:pt x="132077" y="652862"/>
                </a:lnTo>
                <a:lnTo>
                  <a:pt x="134599" y="653031"/>
                </a:lnTo>
                <a:lnTo>
                  <a:pt x="137316" y="654996"/>
                </a:lnTo>
                <a:lnTo>
                  <a:pt x="138669" y="655175"/>
                </a:lnTo>
                <a:lnTo>
                  <a:pt x="140631" y="654172"/>
                </a:lnTo>
                <a:lnTo>
                  <a:pt x="141229" y="654182"/>
                </a:lnTo>
                <a:lnTo>
                  <a:pt x="143090" y="654218"/>
                </a:lnTo>
                <a:lnTo>
                  <a:pt x="144745" y="653528"/>
                </a:lnTo>
                <a:lnTo>
                  <a:pt x="146774" y="653392"/>
                </a:lnTo>
                <a:lnTo>
                  <a:pt x="149604" y="653500"/>
                </a:lnTo>
                <a:lnTo>
                  <a:pt x="150729" y="653137"/>
                </a:lnTo>
                <a:lnTo>
                  <a:pt x="151751" y="652809"/>
                </a:lnTo>
                <a:lnTo>
                  <a:pt x="152791" y="651782"/>
                </a:lnTo>
                <a:lnTo>
                  <a:pt x="152896" y="651679"/>
                </a:lnTo>
                <a:lnTo>
                  <a:pt x="153584" y="651002"/>
                </a:lnTo>
                <a:lnTo>
                  <a:pt x="154863" y="648889"/>
                </a:lnTo>
                <a:lnTo>
                  <a:pt x="155535" y="646324"/>
                </a:lnTo>
                <a:lnTo>
                  <a:pt x="155950" y="644739"/>
                </a:lnTo>
                <a:lnTo>
                  <a:pt x="156801" y="643125"/>
                </a:lnTo>
                <a:lnTo>
                  <a:pt x="157254" y="642775"/>
                </a:lnTo>
                <a:lnTo>
                  <a:pt x="158331" y="641940"/>
                </a:lnTo>
                <a:lnTo>
                  <a:pt x="159155" y="641897"/>
                </a:lnTo>
                <a:lnTo>
                  <a:pt x="159623" y="641873"/>
                </a:lnTo>
                <a:lnTo>
                  <a:pt x="163500" y="642903"/>
                </a:lnTo>
                <a:lnTo>
                  <a:pt x="165859" y="642282"/>
                </a:lnTo>
                <a:lnTo>
                  <a:pt x="166386" y="642143"/>
                </a:lnTo>
                <a:lnTo>
                  <a:pt x="171093" y="637041"/>
                </a:lnTo>
                <a:lnTo>
                  <a:pt x="172033" y="636547"/>
                </a:lnTo>
                <a:lnTo>
                  <a:pt x="172993" y="636042"/>
                </a:lnTo>
                <a:lnTo>
                  <a:pt x="175333" y="636276"/>
                </a:lnTo>
                <a:lnTo>
                  <a:pt x="177362" y="637254"/>
                </a:lnTo>
                <a:lnTo>
                  <a:pt x="178211" y="640874"/>
                </a:lnTo>
                <a:lnTo>
                  <a:pt x="178245" y="641021"/>
                </a:lnTo>
                <a:lnTo>
                  <a:pt x="177267" y="642205"/>
                </a:lnTo>
                <a:lnTo>
                  <a:pt x="175796" y="642771"/>
                </a:lnTo>
                <a:lnTo>
                  <a:pt x="175305" y="643245"/>
                </a:lnTo>
                <a:lnTo>
                  <a:pt x="174511" y="644012"/>
                </a:lnTo>
                <a:lnTo>
                  <a:pt x="174368" y="643683"/>
                </a:lnTo>
                <a:lnTo>
                  <a:pt x="174138" y="643150"/>
                </a:lnTo>
                <a:lnTo>
                  <a:pt x="173533" y="643106"/>
                </a:lnTo>
                <a:lnTo>
                  <a:pt x="172537" y="643034"/>
                </a:lnTo>
                <a:lnTo>
                  <a:pt x="171943" y="643946"/>
                </a:lnTo>
                <a:lnTo>
                  <a:pt x="171813" y="645204"/>
                </a:lnTo>
                <a:lnTo>
                  <a:pt x="172501" y="646809"/>
                </a:lnTo>
                <a:lnTo>
                  <a:pt x="173832" y="647933"/>
                </a:lnTo>
                <a:lnTo>
                  <a:pt x="174103" y="648161"/>
                </a:lnTo>
                <a:lnTo>
                  <a:pt x="176195" y="648706"/>
                </a:lnTo>
                <a:lnTo>
                  <a:pt x="184500" y="649463"/>
                </a:lnTo>
                <a:lnTo>
                  <a:pt x="186846" y="649152"/>
                </a:lnTo>
                <a:lnTo>
                  <a:pt x="187984" y="649628"/>
                </a:lnTo>
                <a:lnTo>
                  <a:pt x="188731" y="649947"/>
                </a:lnTo>
                <a:lnTo>
                  <a:pt x="190283" y="650606"/>
                </a:lnTo>
                <a:lnTo>
                  <a:pt x="191760" y="650660"/>
                </a:lnTo>
                <a:lnTo>
                  <a:pt x="197038" y="648959"/>
                </a:lnTo>
                <a:lnTo>
                  <a:pt x="198027" y="648811"/>
                </a:lnTo>
                <a:lnTo>
                  <a:pt x="199618" y="648572"/>
                </a:lnTo>
                <a:lnTo>
                  <a:pt x="200336" y="648701"/>
                </a:lnTo>
                <a:lnTo>
                  <a:pt x="200974" y="648814"/>
                </a:lnTo>
                <a:lnTo>
                  <a:pt x="203745" y="650160"/>
                </a:lnTo>
                <a:lnTo>
                  <a:pt x="205161" y="650151"/>
                </a:lnTo>
                <a:lnTo>
                  <a:pt x="206508" y="649403"/>
                </a:lnTo>
                <a:lnTo>
                  <a:pt x="208750" y="646562"/>
                </a:lnTo>
                <a:lnTo>
                  <a:pt x="209012" y="646232"/>
                </a:lnTo>
                <a:lnTo>
                  <a:pt x="209249" y="644497"/>
                </a:lnTo>
                <a:lnTo>
                  <a:pt x="208961" y="642677"/>
                </a:lnTo>
                <a:lnTo>
                  <a:pt x="208614" y="640480"/>
                </a:lnTo>
                <a:lnTo>
                  <a:pt x="206405" y="636575"/>
                </a:lnTo>
                <a:lnTo>
                  <a:pt x="205400" y="634799"/>
                </a:lnTo>
                <a:lnTo>
                  <a:pt x="204705" y="633573"/>
                </a:lnTo>
                <a:lnTo>
                  <a:pt x="204015" y="630917"/>
                </a:lnTo>
                <a:lnTo>
                  <a:pt x="204679" y="628128"/>
                </a:lnTo>
                <a:lnTo>
                  <a:pt x="205712" y="626266"/>
                </a:lnTo>
                <a:lnTo>
                  <a:pt x="206142" y="625799"/>
                </a:lnTo>
                <a:lnTo>
                  <a:pt x="208526" y="623218"/>
                </a:lnTo>
                <a:lnTo>
                  <a:pt x="208752" y="623157"/>
                </a:lnTo>
                <a:lnTo>
                  <a:pt x="210428" y="622714"/>
                </a:lnTo>
                <a:lnTo>
                  <a:pt x="211144" y="621512"/>
                </a:lnTo>
                <a:lnTo>
                  <a:pt x="212119" y="619879"/>
                </a:lnTo>
                <a:lnTo>
                  <a:pt x="212158" y="617884"/>
                </a:lnTo>
                <a:lnTo>
                  <a:pt x="212387" y="617732"/>
                </a:lnTo>
                <a:lnTo>
                  <a:pt x="213291" y="617127"/>
                </a:lnTo>
                <a:lnTo>
                  <a:pt x="213374" y="616865"/>
                </a:lnTo>
                <a:lnTo>
                  <a:pt x="213471" y="616569"/>
                </a:lnTo>
                <a:lnTo>
                  <a:pt x="213263" y="615902"/>
                </a:lnTo>
                <a:lnTo>
                  <a:pt x="212972" y="614964"/>
                </a:lnTo>
                <a:lnTo>
                  <a:pt x="213994" y="610316"/>
                </a:lnTo>
                <a:lnTo>
                  <a:pt x="214848" y="609386"/>
                </a:lnTo>
                <a:lnTo>
                  <a:pt x="215457" y="609146"/>
                </a:lnTo>
                <a:lnTo>
                  <a:pt x="216432" y="608760"/>
                </a:lnTo>
                <a:lnTo>
                  <a:pt x="218757" y="608519"/>
                </a:lnTo>
                <a:lnTo>
                  <a:pt x="219334" y="608863"/>
                </a:lnTo>
                <a:lnTo>
                  <a:pt x="219544" y="609121"/>
                </a:lnTo>
                <a:lnTo>
                  <a:pt x="220386" y="610161"/>
                </a:lnTo>
                <a:lnTo>
                  <a:pt x="221027" y="612202"/>
                </a:lnTo>
                <a:lnTo>
                  <a:pt x="221198" y="612751"/>
                </a:lnTo>
                <a:lnTo>
                  <a:pt x="222191" y="614355"/>
                </a:lnTo>
                <a:lnTo>
                  <a:pt x="224289" y="615858"/>
                </a:lnTo>
                <a:lnTo>
                  <a:pt x="225276" y="616568"/>
                </a:lnTo>
                <a:lnTo>
                  <a:pt x="226383" y="616440"/>
                </a:lnTo>
                <a:lnTo>
                  <a:pt x="229340" y="613870"/>
                </a:lnTo>
                <a:lnTo>
                  <a:pt x="230545" y="612825"/>
                </a:lnTo>
                <a:lnTo>
                  <a:pt x="232325" y="612319"/>
                </a:lnTo>
                <a:lnTo>
                  <a:pt x="234911" y="612552"/>
                </a:lnTo>
                <a:lnTo>
                  <a:pt x="236665" y="613889"/>
                </a:lnTo>
                <a:lnTo>
                  <a:pt x="237877" y="615879"/>
                </a:lnTo>
                <a:lnTo>
                  <a:pt x="239607" y="617478"/>
                </a:lnTo>
                <a:lnTo>
                  <a:pt x="239906" y="617544"/>
                </a:lnTo>
                <a:lnTo>
                  <a:pt x="240714" y="617720"/>
                </a:lnTo>
                <a:lnTo>
                  <a:pt x="240995" y="617624"/>
                </a:lnTo>
                <a:lnTo>
                  <a:pt x="242025" y="617261"/>
                </a:lnTo>
                <a:lnTo>
                  <a:pt x="242264" y="617055"/>
                </a:lnTo>
                <a:lnTo>
                  <a:pt x="244210" y="615349"/>
                </a:lnTo>
                <a:lnTo>
                  <a:pt x="245508" y="617137"/>
                </a:lnTo>
                <a:lnTo>
                  <a:pt x="244765" y="619311"/>
                </a:lnTo>
                <a:lnTo>
                  <a:pt x="244512" y="620744"/>
                </a:lnTo>
                <a:lnTo>
                  <a:pt x="244193" y="621998"/>
                </a:lnTo>
                <a:lnTo>
                  <a:pt x="244007" y="623729"/>
                </a:lnTo>
                <a:lnTo>
                  <a:pt x="243621" y="626776"/>
                </a:lnTo>
                <a:lnTo>
                  <a:pt x="243379" y="628687"/>
                </a:lnTo>
                <a:lnTo>
                  <a:pt x="243300" y="630062"/>
                </a:lnTo>
                <a:lnTo>
                  <a:pt x="243461" y="631617"/>
                </a:lnTo>
                <a:lnTo>
                  <a:pt x="243693" y="633591"/>
                </a:lnTo>
                <a:lnTo>
                  <a:pt x="243791" y="634966"/>
                </a:lnTo>
                <a:lnTo>
                  <a:pt x="244012" y="636582"/>
                </a:lnTo>
                <a:lnTo>
                  <a:pt x="244244" y="638557"/>
                </a:lnTo>
                <a:lnTo>
                  <a:pt x="244720" y="640831"/>
                </a:lnTo>
                <a:lnTo>
                  <a:pt x="245362" y="642749"/>
                </a:lnTo>
                <a:lnTo>
                  <a:pt x="245936" y="644306"/>
                </a:lnTo>
                <a:lnTo>
                  <a:pt x="246388" y="645470"/>
                </a:lnTo>
                <a:lnTo>
                  <a:pt x="253849" y="650317"/>
                </a:lnTo>
                <a:lnTo>
                  <a:pt x="255458" y="652226"/>
                </a:lnTo>
                <a:lnTo>
                  <a:pt x="257184" y="653392"/>
                </a:lnTo>
                <a:lnTo>
                  <a:pt x="258873" y="654063"/>
                </a:lnTo>
                <a:lnTo>
                  <a:pt x="260572" y="654735"/>
                </a:lnTo>
                <a:lnTo>
                  <a:pt x="264335" y="657313"/>
                </a:lnTo>
                <a:lnTo>
                  <a:pt x="267351" y="658288"/>
                </a:lnTo>
                <a:lnTo>
                  <a:pt x="270625" y="661488"/>
                </a:lnTo>
                <a:lnTo>
                  <a:pt x="272800" y="662591"/>
                </a:lnTo>
                <a:lnTo>
                  <a:pt x="273521" y="662956"/>
                </a:lnTo>
                <a:lnTo>
                  <a:pt x="274268" y="663124"/>
                </a:lnTo>
                <a:lnTo>
                  <a:pt x="274678" y="663216"/>
                </a:lnTo>
                <a:lnTo>
                  <a:pt x="274894" y="663265"/>
                </a:lnTo>
                <a:lnTo>
                  <a:pt x="275676" y="663440"/>
                </a:lnTo>
                <a:lnTo>
                  <a:pt x="276284" y="662261"/>
                </a:lnTo>
                <a:lnTo>
                  <a:pt x="278143" y="662719"/>
                </a:lnTo>
                <a:lnTo>
                  <a:pt x="280470" y="663291"/>
                </a:lnTo>
                <a:lnTo>
                  <a:pt x="283135" y="663633"/>
                </a:lnTo>
                <a:lnTo>
                  <a:pt x="285575" y="663945"/>
                </a:lnTo>
                <a:lnTo>
                  <a:pt x="290055" y="664711"/>
                </a:lnTo>
                <a:lnTo>
                  <a:pt x="295049" y="665566"/>
                </a:lnTo>
                <a:lnTo>
                  <a:pt x="300827" y="665350"/>
                </a:lnTo>
                <a:lnTo>
                  <a:pt x="302270" y="668470"/>
                </a:lnTo>
                <a:lnTo>
                  <a:pt x="305537" y="673692"/>
                </a:lnTo>
                <a:lnTo>
                  <a:pt x="307069" y="675794"/>
                </a:lnTo>
                <a:lnTo>
                  <a:pt x="308233" y="677416"/>
                </a:lnTo>
                <a:lnTo>
                  <a:pt x="305574" y="681343"/>
                </a:lnTo>
                <a:lnTo>
                  <a:pt x="304348" y="682035"/>
                </a:lnTo>
                <a:lnTo>
                  <a:pt x="300137" y="682803"/>
                </a:lnTo>
                <a:lnTo>
                  <a:pt x="297791" y="683145"/>
                </a:lnTo>
                <a:lnTo>
                  <a:pt x="295150" y="683487"/>
                </a:lnTo>
                <a:lnTo>
                  <a:pt x="291860" y="683765"/>
                </a:lnTo>
                <a:lnTo>
                  <a:pt x="288803" y="683923"/>
                </a:lnTo>
                <a:lnTo>
                  <a:pt x="286213" y="683966"/>
                </a:lnTo>
                <a:lnTo>
                  <a:pt x="283088" y="683886"/>
                </a:lnTo>
                <a:lnTo>
                  <a:pt x="280151" y="684165"/>
                </a:lnTo>
                <a:lnTo>
                  <a:pt x="279054" y="684935"/>
                </a:lnTo>
                <a:lnTo>
                  <a:pt x="278150" y="686304"/>
                </a:lnTo>
                <a:lnTo>
                  <a:pt x="278011" y="687678"/>
                </a:lnTo>
                <a:lnTo>
                  <a:pt x="277932" y="689519"/>
                </a:lnTo>
                <a:lnTo>
                  <a:pt x="277857" y="690606"/>
                </a:lnTo>
                <a:lnTo>
                  <a:pt x="278307" y="691924"/>
                </a:lnTo>
                <a:lnTo>
                  <a:pt x="279944" y="693610"/>
                </a:lnTo>
                <a:lnTo>
                  <a:pt x="281095" y="694753"/>
                </a:lnTo>
                <a:lnTo>
                  <a:pt x="283435" y="696262"/>
                </a:lnTo>
                <a:lnTo>
                  <a:pt x="285057" y="697408"/>
                </a:lnTo>
                <a:lnTo>
                  <a:pt x="287158" y="698798"/>
                </a:lnTo>
                <a:lnTo>
                  <a:pt x="289668" y="700129"/>
                </a:lnTo>
                <a:lnTo>
                  <a:pt x="292488" y="702001"/>
                </a:lnTo>
                <a:lnTo>
                  <a:pt x="294830" y="703571"/>
                </a:lnTo>
                <a:lnTo>
                  <a:pt x="297650" y="705443"/>
                </a:lnTo>
                <a:lnTo>
                  <a:pt x="300276" y="706715"/>
                </a:lnTo>
                <a:lnTo>
                  <a:pt x="302665" y="707866"/>
                </a:lnTo>
                <a:lnTo>
                  <a:pt x="304881" y="709196"/>
                </a:lnTo>
                <a:lnTo>
                  <a:pt x="306519" y="710941"/>
                </a:lnTo>
                <a:lnTo>
                  <a:pt x="307384" y="712381"/>
                </a:lnTo>
                <a:lnTo>
                  <a:pt x="308138" y="714060"/>
                </a:lnTo>
                <a:lnTo>
                  <a:pt x="308346" y="715138"/>
                </a:lnTo>
                <a:lnTo>
                  <a:pt x="308380" y="716394"/>
                </a:lnTo>
                <a:lnTo>
                  <a:pt x="308306" y="717947"/>
                </a:lnTo>
                <a:lnTo>
                  <a:pt x="307765" y="719677"/>
                </a:lnTo>
                <a:lnTo>
                  <a:pt x="306776" y="720859"/>
                </a:lnTo>
                <a:lnTo>
                  <a:pt x="304680" y="721520"/>
                </a:lnTo>
                <a:lnTo>
                  <a:pt x="301949" y="723219"/>
                </a:lnTo>
                <a:lnTo>
                  <a:pt x="300661" y="724020"/>
                </a:lnTo>
                <a:lnTo>
                  <a:pt x="295984" y="724471"/>
                </a:lnTo>
                <a:lnTo>
                  <a:pt x="294135" y="725104"/>
                </a:lnTo>
                <a:lnTo>
                  <a:pt x="292284" y="725737"/>
                </a:lnTo>
                <a:lnTo>
                  <a:pt x="291769" y="726031"/>
                </a:lnTo>
                <a:lnTo>
                  <a:pt x="289502" y="727320"/>
                </a:lnTo>
                <a:lnTo>
                  <a:pt x="286343" y="729890"/>
                </a:lnTo>
                <a:lnTo>
                  <a:pt x="279147" y="736816"/>
                </a:lnTo>
                <a:lnTo>
                  <a:pt x="276103" y="742549"/>
                </a:lnTo>
                <a:lnTo>
                  <a:pt x="273390" y="747656"/>
                </a:lnTo>
                <a:lnTo>
                  <a:pt x="268942" y="749904"/>
                </a:lnTo>
                <a:lnTo>
                  <a:pt x="267824" y="751008"/>
                </a:lnTo>
                <a:lnTo>
                  <a:pt x="267625" y="751434"/>
                </a:lnTo>
                <a:lnTo>
                  <a:pt x="266758" y="753289"/>
                </a:lnTo>
                <a:lnTo>
                  <a:pt x="264559" y="755759"/>
                </a:lnTo>
                <a:lnTo>
                  <a:pt x="263589" y="756848"/>
                </a:lnTo>
                <a:lnTo>
                  <a:pt x="260288" y="761397"/>
                </a:lnTo>
                <a:lnTo>
                  <a:pt x="258783" y="762007"/>
                </a:lnTo>
                <a:lnTo>
                  <a:pt x="258474" y="762141"/>
                </a:lnTo>
                <a:lnTo>
                  <a:pt x="255029" y="764751"/>
                </a:lnTo>
                <a:lnTo>
                  <a:pt x="255026" y="765089"/>
                </a:lnTo>
                <a:lnTo>
                  <a:pt x="255023" y="765495"/>
                </a:lnTo>
                <a:lnTo>
                  <a:pt x="254700" y="765653"/>
                </a:lnTo>
                <a:lnTo>
                  <a:pt x="254282" y="765860"/>
                </a:lnTo>
                <a:lnTo>
                  <a:pt x="253783" y="766749"/>
                </a:lnTo>
                <a:lnTo>
                  <a:pt x="253280" y="767645"/>
                </a:lnTo>
                <a:lnTo>
                  <a:pt x="252840" y="768005"/>
                </a:lnTo>
                <a:lnTo>
                  <a:pt x="251484" y="769115"/>
                </a:lnTo>
                <a:lnTo>
                  <a:pt x="250462" y="769764"/>
                </a:lnTo>
                <a:lnTo>
                  <a:pt x="250344" y="769908"/>
                </a:lnTo>
                <a:lnTo>
                  <a:pt x="249309" y="771383"/>
                </a:lnTo>
                <a:lnTo>
                  <a:pt x="248157" y="776202"/>
                </a:lnTo>
                <a:lnTo>
                  <a:pt x="244499" y="779323"/>
                </a:lnTo>
                <a:lnTo>
                  <a:pt x="236912" y="781851"/>
                </a:lnTo>
                <a:lnTo>
                  <a:pt x="234999" y="782451"/>
                </a:lnTo>
                <a:lnTo>
                  <a:pt x="234431" y="782690"/>
                </a:lnTo>
                <a:lnTo>
                  <a:pt x="232407" y="783540"/>
                </a:lnTo>
                <a:lnTo>
                  <a:pt x="234196" y="789315"/>
                </a:lnTo>
                <a:lnTo>
                  <a:pt x="233120" y="792525"/>
                </a:lnTo>
                <a:lnTo>
                  <a:pt x="234445" y="795387"/>
                </a:lnTo>
                <a:lnTo>
                  <a:pt x="233746" y="797669"/>
                </a:lnTo>
                <a:lnTo>
                  <a:pt x="234413" y="798667"/>
                </a:lnTo>
                <a:lnTo>
                  <a:pt x="235669" y="799674"/>
                </a:lnTo>
                <a:lnTo>
                  <a:pt x="236915" y="800673"/>
                </a:lnTo>
                <a:lnTo>
                  <a:pt x="238204" y="801219"/>
                </a:lnTo>
                <a:lnTo>
                  <a:pt x="239304" y="801687"/>
                </a:lnTo>
                <a:lnTo>
                  <a:pt x="241317" y="804605"/>
                </a:lnTo>
                <a:lnTo>
                  <a:pt x="242700" y="806610"/>
                </a:lnTo>
                <a:lnTo>
                  <a:pt x="244051" y="813373"/>
                </a:lnTo>
                <a:lnTo>
                  <a:pt x="244375" y="813952"/>
                </a:lnTo>
                <a:lnTo>
                  <a:pt x="244957" y="814990"/>
                </a:lnTo>
                <a:lnTo>
                  <a:pt x="245563" y="815314"/>
                </a:lnTo>
                <a:lnTo>
                  <a:pt x="246732" y="815937"/>
                </a:lnTo>
                <a:lnTo>
                  <a:pt x="247828" y="817062"/>
                </a:lnTo>
                <a:lnTo>
                  <a:pt x="248332" y="818048"/>
                </a:lnTo>
                <a:lnTo>
                  <a:pt x="249579" y="820484"/>
                </a:lnTo>
                <a:lnTo>
                  <a:pt x="250878" y="826367"/>
                </a:lnTo>
                <a:lnTo>
                  <a:pt x="250920" y="826562"/>
                </a:lnTo>
                <a:lnTo>
                  <a:pt x="250639" y="827536"/>
                </a:lnTo>
                <a:lnTo>
                  <a:pt x="250111" y="829158"/>
                </a:lnTo>
                <a:lnTo>
                  <a:pt x="249105" y="831323"/>
                </a:lnTo>
                <a:lnTo>
                  <a:pt x="248904" y="833292"/>
                </a:lnTo>
                <a:lnTo>
                  <a:pt x="248951" y="835320"/>
                </a:lnTo>
                <a:lnTo>
                  <a:pt x="249494" y="837205"/>
                </a:lnTo>
                <a:lnTo>
                  <a:pt x="252944" y="842186"/>
                </a:lnTo>
                <a:lnTo>
                  <a:pt x="260757" y="851605"/>
                </a:lnTo>
                <a:lnTo>
                  <a:pt x="263967" y="855952"/>
                </a:lnTo>
                <a:lnTo>
                  <a:pt x="265823" y="858705"/>
                </a:lnTo>
                <a:lnTo>
                  <a:pt x="267976" y="861415"/>
                </a:lnTo>
                <a:lnTo>
                  <a:pt x="268396" y="862311"/>
                </a:lnTo>
                <a:lnTo>
                  <a:pt x="268782" y="863931"/>
                </a:lnTo>
                <a:lnTo>
                  <a:pt x="268429" y="865792"/>
                </a:lnTo>
                <a:lnTo>
                  <a:pt x="267925" y="867597"/>
                </a:lnTo>
                <a:lnTo>
                  <a:pt x="267567" y="869751"/>
                </a:lnTo>
                <a:lnTo>
                  <a:pt x="266354" y="871348"/>
                </a:lnTo>
                <a:lnTo>
                  <a:pt x="266112" y="873528"/>
                </a:lnTo>
                <a:lnTo>
                  <a:pt x="263347" y="879818"/>
                </a:lnTo>
                <a:lnTo>
                  <a:pt x="262206" y="889717"/>
                </a:lnTo>
                <a:lnTo>
                  <a:pt x="262291" y="906876"/>
                </a:lnTo>
                <a:lnTo>
                  <a:pt x="261244" y="911387"/>
                </a:lnTo>
                <a:lnTo>
                  <a:pt x="260687" y="913797"/>
                </a:lnTo>
                <a:lnTo>
                  <a:pt x="261756" y="917835"/>
                </a:lnTo>
                <a:lnTo>
                  <a:pt x="262073" y="923163"/>
                </a:lnTo>
                <a:lnTo>
                  <a:pt x="264490" y="927896"/>
                </a:lnTo>
                <a:lnTo>
                  <a:pt x="265898" y="929531"/>
                </a:lnTo>
                <a:lnTo>
                  <a:pt x="266316" y="930018"/>
                </a:lnTo>
                <a:lnTo>
                  <a:pt x="268194" y="933195"/>
                </a:lnTo>
                <a:lnTo>
                  <a:pt x="269397" y="934039"/>
                </a:lnTo>
                <a:lnTo>
                  <a:pt x="269538" y="934137"/>
                </a:lnTo>
                <a:lnTo>
                  <a:pt x="269760" y="935756"/>
                </a:lnTo>
                <a:lnTo>
                  <a:pt x="270743" y="936874"/>
                </a:lnTo>
                <a:lnTo>
                  <a:pt x="271506" y="940599"/>
                </a:lnTo>
                <a:lnTo>
                  <a:pt x="269995" y="942137"/>
                </a:lnTo>
                <a:lnTo>
                  <a:pt x="269458" y="942685"/>
                </a:lnTo>
                <a:lnTo>
                  <a:pt x="269085" y="956000"/>
                </a:lnTo>
                <a:lnTo>
                  <a:pt x="269405" y="961270"/>
                </a:lnTo>
                <a:lnTo>
                  <a:pt x="269703" y="961942"/>
                </a:lnTo>
                <a:lnTo>
                  <a:pt x="270067" y="962763"/>
                </a:lnTo>
                <a:lnTo>
                  <a:pt x="270874" y="968594"/>
                </a:lnTo>
                <a:lnTo>
                  <a:pt x="272209" y="970527"/>
                </a:lnTo>
                <a:lnTo>
                  <a:pt x="273553" y="971655"/>
                </a:lnTo>
                <a:lnTo>
                  <a:pt x="276435" y="972798"/>
                </a:lnTo>
                <a:lnTo>
                  <a:pt x="279600" y="976421"/>
                </a:lnTo>
                <a:lnTo>
                  <a:pt x="280601" y="978137"/>
                </a:lnTo>
                <a:lnTo>
                  <a:pt x="281054" y="978913"/>
                </a:lnTo>
                <a:lnTo>
                  <a:pt x="282090" y="979976"/>
                </a:lnTo>
                <a:lnTo>
                  <a:pt x="284417" y="981237"/>
                </a:lnTo>
                <a:lnTo>
                  <a:pt x="286602" y="985221"/>
                </a:lnTo>
                <a:lnTo>
                  <a:pt x="287866" y="988219"/>
                </a:lnTo>
                <a:lnTo>
                  <a:pt x="288948" y="990388"/>
                </a:lnTo>
                <a:lnTo>
                  <a:pt x="298519" y="1007323"/>
                </a:lnTo>
                <a:lnTo>
                  <a:pt x="302021" y="1014134"/>
                </a:lnTo>
                <a:lnTo>
                  <a:pt x="302687" y="1015424"/>
                </a:lnTo>
                <a:lnTo>
                  <a:pt x="303630" y="1013512"/>
                </a:lnTo>
                <a:lnTo>
                  <a:pt x="305226" y="1013712"/>
                </a:lnTo>
                <a:lnTo>
                  <a:pt x="305589" y="1013434"/>
                </a:lnTo>
                <a:lnTo>
                  <a:pt x="305783" y="1013287"/>
                </a:lnTo>
                <a:lnTo>
                  <a:pt x="307567" y="1013550"/>
                </a:lnTo>
                <a:lnTo>
                  <a:pt x="307831" y="1011570"/>
                </a:lnTo>
                <a:lnTo>
                  <a:pt x="308100" y="1011464"/>
                </a:lnTo>
                <a:lnTo>
                  <a:pt x="309055" y="1012199"/>
                </a:lnTo>
                <a:lnTo>
                  <a:pt x="309987" y="1011279"/>
                </a:lnTo>
                <a:lnTo>
                  <a:pt x="310967" y="1012033"/>
                </a:lnTo>
                <a:lnTo>
                  <a:pt x="311294" y="1009866"/>
                </a:lnTo>
                <a:lnTo>
                  <a:pt x="312983" y="1009557"/>
                </a:lnTo>
                <a:lnTo>
                  <a:pt x="314191" y="1009336"/>
                </a:lnTo>
                <a:lnTo>
                  <a:pt x="314412" y="1009019"/>
                </a:lnTo>
                <a:lnTo>
                  <a:pt x="314878" y="1008352"/>
                </a:lnTo>
                <a:lnTo>
                  <a:pt x="316281" y="1008520"/>
                </a:lnTo>
                <a:lnTo>
                  <a:pt x="316536" y="1008551"/>
                </a:lnTo>
                <a:lnTo>
                  <a:pt x="318268" y="1007886"/>
                </a:lnTo>
                <a:lnTo>
                  <a:pt x="318817" y="1008264"/>
                </a:lnTo>
                <a:lnTo>
                  <a:pt x="319775" y="1008188"/>
                </a:lnTo>
                <a:lnTo>
                  <a:pt x="320235" y="1008152"/>
                </a:lnTo>
                <a:lnTo>
                  <a:pt x="320987" y="1006735"/>
                </a:lnTo>
                <a:lnTo>
                  <a:pt x="321911" y="1006619"/>
                </a:lnTo>
                <a:lnTo>
                  <a:pt x="322163" y="1006942"/>
                </a:lnTo>
                <a:lnTo>
                  <a:pt x="323126" y="1008182"/>
                </a:lnTo>
                <a:lnTo>
                  <a:pt x="323415" y="1008327"/>
                </a:lnTo>
                <a:lnTo>
                  <a:pt x="323740" y="1008493"/>
                </a:lnTo>
                <a:lnTo>
                  <a:pt x="324527" y="1008435"/>
                </a:lnTo>
                <a:lnTo>
                  <a:pt x="325217" y="1008385"/>
                </a:lnTo>
                <a:lnTo>
                  <a:pt x="325845" y="1007088"/>
                </a:lnTo>
                <a:lnTo>
                  <a:pt x="327392" y="1006297"/>
                </a:lnTo>
                <a:lnTo>
                  <a:pt x="328885" y="1004390"/>
                </a:lnTo>
                <a:lnTo>
                  <a:pt x="330027" y="1003775"/>
                </a:lnTo>
                <a:lnTo>
                  <a:pt x="330804" y="1003357"/>
                </a:lnTo>
                <a:lnTo>
                  <a:pt x="331463" y="1003592"/>
                </a:lnTo>
                <a:lnTo>
                  <a:pt x="332398" y="1003927"/>
                </a:lnTo>
                <a:lnTo>
                  <a:pt x="332598" y="1003855"/>
                </a:lnTo>
                <a:lnTo>
                  <a:pt x="333388" y="1003566"/>
                </a:lnTo>
                <a:lnTo>
                  <a:pt x="335994" y="1001620"/>
                </a:lnTo>
                <a:lnTo>
                  <a:pt x="336177" y="1001483"/>
                </a:lnTo>
                <a:lnTo>
                  <a:pt x="339071" y="1001077"/>
                </a:lnTo>
                <a:lnTo>
                  <a:pt x="339338" y="1000552"/>
                </a:lnTo>
                <a:lnTo>
                  <a:pt x="339447" y="1000338"/>
                </a:lnTo>
                <a:lnTo>
                  <a:pt x="343326" y="1000310"/>
                </a:lnTo>
                <a:lnTo>
                  <a:pt x="343965" y="999521"/>
                </a:lnTo>
                <a:lnTo>
                  <a:pt x="344323" y="999079"/>
                </a:lnTo>
                <a:lnTo>
                  <a:pt x="345061" y="998840"/>
                </a:lnTo>
                <a:lnTo>
                  <a:pt x="346222" y="999905"/>
                </a:lnTo>
                <a:lnTo>
                  <a:pt x="349176" y="999869"/>
                </a:lnTo>
                <a:lnTo>
                  <a:pt x="350700" y="1001308"/>
                </a:lnTo>
                <a:lnTo>
                  <a:pt x="353266" y="1001515"/>
                </a:lnTo>
                <a:lnTo>
                  <a:pt x="355753" y="1000982"/>
                </a:lnTo>
                <a:lnTo>
                  <a:pt x="357864" y="999081"/>
                </a:lnTo>
                <a:lnTo>
                  <a:pt x="358663" y="998963"/>
                </a:lnTo>
                <a:lnTo>
                  <a:pt x="358990" y="998723"/>
                </a:lnTo>
                <a:lnTo>
                  <a:pt x="360398" y="997678"/>
                </a:lnTo>
                <a:lnTo>
                  <a:pt x="361074" y="997809"/>
                </a:lnTo>
                <a:lnTo>
                  <a:pt x="361373" y="998098"/>
                </a:lnTo>
                <a:lnTo>
                  <a:pt x="362235" y="998934"/>
                </a:lnTo>
                <a:lnTo>
                  <a:pt x="362553" y="998922"/>
                </a:lnTo>
                <a:lnTo>
                  <a:pt x="363525" y="998885"/>
                </a:lnTo>
                <a:lnTo>
                  <a:pt x="363559" y="998633"/>
                </a:lnTo>
                <a:lnTo>
                  <a:pt x="363677" y="997830"/>
                </a:lnTo>
                <a:lnTo>
                  <a:pt x="364336" y="997776"/>
                </a:lnTo>
                <a:lnTo>
                  <a:pt x="365188" y="999024"/>
                </a:lnTo>
                <a:lnTo>
                  <a:pt x="365547" y="999282"/>
                </a:lnTo>
                <a:lnTo>
                  <a:pt x="366411" y="999903"/>
                </a:lnTo>
                <a:lnTo>
                  <a:pt x="367519" y="999913"/>
                </a:lnTo>
                <a:lnTo>
                  <a:pt x="368559" y="999427"/>
                </a:lnTo>
                <a:lnTo>
                  <a:pt x="368692" y="999365"/>
                </a:lnTo>
                <a:lnTo>
                  <a:pt x="369239" y="1000175"/>
                </a:lnTo>
                <a:lnTo>
                  <a:pt x="369918" y="1000057"/>
                </a:lnTo>
                <a:lnTo>
                  <a:pt x="369985" y="999764"/>
                </a:lnTo>
                <a:lnTo>
                  <a:pt x="370046" y="999501"/>
                </a:lnTo>
                <a:lnTo>
                  <a:pt x="369496" y="999063"/>
                </a:lnTo>
                <a:lnTo>
                  <a:pt x="370427" y="998203"/>
                </a:lnTo>
                <a:lnTo>
                  <a:pt x="371715" y="998834"/>
                </a:lnTo>
                <a:lnTo>
                  <a:pt x="372822" y="998597"/>
                </a:lnTo>
                <a:lnTo>
                  <a:pt x="373108" y="998245"/>
                </a:lnTo>
                <a:lnTo>
                  <a:pt x="373321" y="997984"/>
                </a:lnTo>
                <a:lnTo>
                  <a:pt x="374171" y="998139"/>
                </a:lnTo>
                <a:lnTo>
                  <a:pt x="374735" y="998242"/>
                </a:lnTo>
                <a:lnTo>
                  <a:pt x="375705" y="999799"/>
                </a:lnTo>
                <a:lnTo>
                  <a:pt x="376661" y="1000292"/>
                </a:lnTo>
                <a:lnTo>
                  <a:pt x="376818" y="1000366"/>
                </a:lnTo>
                <a:lnTo>
                  <a:pt x="377796" y="1000211"/>
                </a:lnTo>
                <a:lnTo>
                  <a:pt x="379294" y="1000688"/>
                </a:lnTo>
                <a:lnTo>
                  <a:pt x="380257" y="1000276"/>
                </a:lnTo>
                <a:lnTo>
                  <a:pt x="380952" y="1000884"/>
                </a:lnTo>
                <a:lnTo>
                  <a:pt x="382332" y="1002089"/>
                </a:lnTo>
                <a:lnTo>
                  <a:pt x="383336" y="1001635"/>
                </a:lnTo>
                <a:lnTo>
                  <a:pt x="385326" y="1000734"/>
                </a:lnTo>
                <a:lnTo>
                  <a:pt x="386941" y="1000476"/>
                </a:lnTo>
                <a:lnTo>
                  <a:pt x="387106" y="1000387"/>
                </a:lnTo>
                <a:lnTo>
                  <a:pt x="387577" y="1000047"/>
                </a:lnTo>
                <a:lnTo>
                  <a:pt x="388856" y="1000147"/>
                </a:lnTo>
                <a:lnTo>
                  <a:pt x="389119" y="1000168"/>
                </a:lnTo>
                <a:lnTo>
                  <a:pt x="389358" y="1000377"/>
                </a:lnTo>
                <a:lnTo>
                  <a:pt x="389974" y="1000920"/>
                </a:lnTo>
                <a:lnTo>
                  <a:pt x="390468" y="1000801"/>
                </a:lnTo>
                <a:lnTo>
                  <a:pt x="391891" y="1000070"/>
                </a:lnTo>
                <a:lnTo>
                  <a:pt x="391960" y="999079"/>
                </a:lnTo>
                <a:lnTo>
                  <a:pt x="393003" y="999522"/>
                </a:lnTo>
                <a:lnTo>
                  <a:pt x="393498" y="999092"/>
                </a:lnTo>
                <a:lnTo>
                  <a:pt x="394353" y="999905"/>
                </a:lnTo>
                <a:lnTo>
                  <a:pt x="395254" y="999808"/>
                </a:lnTo>
                <a:lnTo>
                  <a:pt x="397557" y="999563"/>
                </a:lnTo>
                <a:lnTo>
                  <a:pt x="397208" y="998607"/>
                </a:lnTo>
                <a:lnTo>
                  <a:pt x="397035" y="998127"/>
                </a:lnTo>
                <a:lnTo>
                  <a:pt x="397964" y="998003"/>
                </a:lnTo>
                <a:lnTo>
                  <a:pt x="398127" y="997935"/>
                </a:lnTo>
                <a:lnTo>
                  <a:pt x="399412" y="998525"/>
                </a:lnTo>
                <a:lnTo>
                  <a:pt x="400045" y="999472"/>
                </a:lnTo>
                <a:lnTo>
                  <a:pt x="400866" y="999957"/>
                </a:lnTo>
                <a:lnTo>
                  <a:pt x="401100" y="999996"/>
                </a:lnTo>
                <a:lnTo>
                  <a:pt x="402230" y="1000163"/>
                </a:lnTo>
                <a:lnTo>
                  <a:pt x="403096" y="999552"/>
                </a:lnTo>
                <a:lnTo>
                  <a:pt x="405070" y="999257"/>
                </a:lnTo>
                <a:lnTo>
                  <a:pt x="405474" y="998827"/>
                </a:lnTo>
                <a:lnTo>
                  <a:pt x="405937" y="998335"/>
                </a:lnTo>
                <a:lnTo>
                  <a:pt x="406497" y="998342"/>
                </a:lnTo>
                <a:lnTo>
                  <a:pt x="408031" y="998355"/>
                </a:lnTo>
                <a:lnTo>
                  <a:pt x="408085" y="999099"/>
                </a:lnTo>
                <a:lnTo>
                  <a:pt x="408635" y="999723"/>
                </a:lnTo>
                <a:lnTo>
                  <a:pt x="409629" y="998679"/>
                </a:lnTo>
                <a:lnTo>
                  <a:pt x="410723" y="1000299"/>
                </a:lnTo>
                <a:lnTo>
                  <a:pt x="412011" y="1000340"/>
                </a:lnTo>
                <a:lnTo>
                  <a:pt x="413429" y="1000384"/>
                </a:lnTo>
                <a:lnTo>
                  <a:pt x="414230" y="1000752"/>
                </a:lnTo>
                <a:lnTo>
                  <a:pt x="415635" y="1001398"/>
                </a:lnTo>
                <a:lnTo>
                  <a:pt x="418099" y="1001481"/>
                </a:lnTo>
                <a:lnTo>
                  <a:pt x="419642" y="1000874"/>
                </a:lnTo>
                <a:lnTo>
                  <a:pt x="421143" y="1002173"/>
                </a:lnTo>
                <a:lnTo>
                  <a:pt x="421596" y="1002564"/>
                </a:lnTo>
                <a:lnTo>
                  <a:pt x="422337" y="1002446"/>
                </a:lnTo>
                <a:lnTo>
                  <a:pt x="423002" y="1003752"/>
                </a:lnTo>
                <a:lnTo>
                  <a:pt x="423866" y="1003388"/>
                </a:lnTo>
                <a:lnTo>
                  <a:pt x="425172" y="1001790"/>
                </a:lnTo>
                <a:lnTo>
                  <a:pt x="426230" y="1000497"/>
                </a:lnTo>
                <a:lnTo>
                  <a:pt x="426376" y="999172"/>
                </a:lnTo>
                <a:lnTo>
                  <a:pt x="426825" y="995050"/>
                </a:lnTo>
                <a:lnTo>
                  <a:pt x="426922" y="990742"/>
                </a:lnTo>
                <a:lnTo>
                  <a:pt x="427679" y="982865"/>
                </a:lnTo>
                <a:lnTo>
                  <a:pt x="428132" y="978931"/>
                </a:lnTo>
                <a:lnTo>
                  <a:pt x="427422" y="976313"/>
                </a:lnTo>
                <a:lnTo>
                  <a:pt x="426838" y="974789"/>
                </a:lnTo>
                <a:lnTo>
                  <a:pt x="426268" y="973364"/>
                </a:lnTo>
                <a:lnTo>
                  <a:pt x="427113" y="971681"/>
                </a:lnTo>
                <a:lnTo>
                  <a:pt x="428480" y="968550"/>
                </a:lnTo>
                <a:lnTo>
                  <a:pt x="426397" y="964647"/>
                </a:lnTo>
                <a:lnTo>
                  <a:pt x="424525" y="961165"/>
                </a:lnTo>
                <a:lnTo>
                  <a:pt x="423261" y="957748"/>
                </a:lnTo>
                <a:lnTo>
                  <a:pt x="422875" y="956703"/>
                </a:lnTo>
                <a:lnTo>
                  <a:pt x="422119" y="954188"/>
                </a:lnTo>
                <a:lnTo>
                  <a:pt x="421820" y="952051"/>
                </a:lnTo>
                <a:lnTo>
                  <a:pt x="421783" y="950491"/>
                </a:lnTo>
                <a:lnTo>
                  <a:pt x="421783" y="948413"/>
                </a:lnTo>
                <a:lnTo>
                  <a:pt x="421843" y="946804"/>
                </a:lnTo>
                <a:lnTo>
                  <a:pt x="422204" y="945256"/>
                </a:lnTo>
                <a:lnTo>
                  <a:pt x="422862" y="943663"/>
                </a:lnTo>
                <a:lnTo>
                  <a:pt x="423671" y="942128"/>
                </a:lnTo>
                <a:lnTo>
                  <a:pt x="425326" y="940615"/>
                </a:lnTo>
                <a:lnTo>
                  <a:pt x="428016" y="938665"/>
                </a:lnTo>
                <a:lnTo>
                  <a:pt x="433680" y="935783"/>
                </a:lnTo>
                <a:lnTo>
                  <a:pt x="434599" y="935317"/>
                </a:lnTo>
                <a:lnTo>
                  <a:pt x="446664" y="930304"/>
                </a:lnTo>
                <a:lnTo>
                  <a:pt x="453017" y="927624"/>
                </a:lnTo>
                <a:lnTo>
                  <a:pt x="454372" y="928182"/>
                </a:lnTo>
                <a:lnTo>
                  <a:pt x="457441" y="929671"/>
                </a:lnTo>
                <a:lnTo>
                  <a:pt x="461498" y="926720"/>
                </a:lnTo>
                <a:lnTo>
                  <a:pt x="465511" y="923922"/>
                </a:lnTo>
                <a:lnTo>
                  <a:pt x="469388" y="921746"/>
                </a:lnTo>
                <a:lnTo>
                  <a:pt x="472996" y="920860"/>
                </a:lnTo>
                <a:lnTo>
                  <a:pt x="477450" y="919663"/>
                </a:lnTo>
                <a:lnTo>
                  <a:pt x="479318" y="918958"/>
                </a:lnTo>
                <a:lnTo>
                  <a:pt x="485163" y="913824"/>
                </a:lnTo>
                <a:lnTo>
                  <a:pt x="487693" y="913582"/>
                </a:lnTo>
                <a:lnTo>
                  <a:pt x="492705" y="913099"/>
                </a:lnTo>
                <a:lnTo>
                  <a:pt x="497710" y="912305"/>
                </a:lnTo>
                <a:lnTo>
                  <a:pt x="500977" y="911669"/>
                </a:lnTo>
                <a:lnTo>
                  <a:pt x="502998" y="910946"/>
                </a:lnTo>
                <a:lnTo>
                  <a:pt x="508379" y="907165"/>
                </a:lnTo>
                <a:lnTo>
                  <a:pt x="514499" y="903112"/>
                </a:lnTo>
                <a:lnTo>
                  <a:pt x="518368" y="902702"/>
                </a:lnTo>
                <a:lnTo>
                  <a:pt x="523540" y="902690"/>
                </a:lnTo>
                <a:lnTo>
                  <a:pt x="527315" y="902484"/>
                </a:lnTo>
                <a:lnTo>
                  <a:pt x="529663" y="900836"/>
                </a:lnTo>
                <a:lnTo>
                  <a:pt x="531704" y="898815"/>
                </a:lnTo>
                <a:lnTo>
                  <a:pt x="533617" y="898086"/>
                </a:lnTo>
                <a:lnTo>
                  <a:pt x="543498" y="899145"/>
                </a:lnTo>
                <a:lnTo>
                  <a:pt x="546279" y="898964"/>
                </a:lnTo>
                <a:lnTo>
                  <a:pt x="550992" y="896395"/>
                </a:lnTo>
                <a:lnTo>
                  <a:pt x="558226" y="890546"/>
                </a:lnTo>
                <a:lnTo>
                  <a:pt x="560139" y="887871"/>
                </a:lnTo>
                <a:lnTo>
                  <a:pt x="563313" y="885413"/>
                </a:lnTo>
                <a:lnTo>
                  <a:pt x="565512" y="883813"/>
                </a:lnTo>
                <a:lnTo>
                  <a:pt x="567149" y="883598"/>
                </a:lnTo>
                <a:lnTo>
                  <a:pt x="569791" y="883881"/>
                </a:lnTo>
                <a:lnTo>
                  <a:pt x="571836" y="884146"/>
                </a:lnTo>
                <a:lnTo>
                  <a:pt x="572932" y="884177"/>
                </a:lnTo>
                <a:lnTo>
                  <a:pt x="574325" y="884215"/>
                </a:lnTo>
                <a:lnTo>
                  <a:pt x="575913" y="884053"/>
                </a:lnTo>
                <a:lnTo>
                  <a:pt x="577693" y="883634"/>
                </a:lnTo>
                <a:lnTo>
                  <a:pt x="578874" y="883096"/>
                </a:lnTo>
                <a:lnTo>
                  <a:pt x="579945" y="882487"/>
                </a:lnTo>
                <a:lnTo>
                  <a:pt x="582350" y="880804"/>
                </a:lnTo>
                <a:lnTo>
                  <a:pt x="584208" y="879453"/>
                </a:lnTo>
                <a:lnTo>
                  <a:pt x="585629" y="878557"/>
                </a:lnTo>
                <a:lnTo>
                  <a:pt x="587859" y="878256"/>
                </a:lnTo>
                <a:lnTo>
                  <a:pt x="590594" y="878229"/>
                </a:lnTo>
                <a:lnTo>
                  <a:pt x="592381" y="878072"/>
                </a:lnTo>
                <a:lnTo>
                  <a:pt x="593175" y="877990"/>
                </a:lnTo>
                <a:lnTo>
                  <a:pt x="597152" y="886445"/>
                </a:lnTo>
                <a:lnTo>
                  <a:pt x="599708" y="896326"/>
                </a:lnTo>
                <a:lnTo>
                  <a:pt x="601338" y="903318"/>
                </a:lnTo>
                <a:lnTo>
                  <a:pt x="601825" y="910169"/>
                </a:lnTo>
                <a:lnTo>
                  <a:pt x="601393" y="915784"/>
                </a:lnTo>
                <a:lnTo>
                  <a:pt x="599699" y="920266"/>
                </a:lnTo>
                <a:lnTo>
                  <a:pt x="600160" y="921270"/>
                </a:lnTo>
                <a:lnTo>
                  <a:pt x="613540" y="925023"/>
                </a:lnTo>
                <a:lnTo>
                  <a:pt x="618411" y="925690"/>
                </a:lnTo>
                <a:lnTo>
                  <a:pt x="622447" y="924583"/>
                </a:lnTo>
                <a:lnTo>
                  <a:pt x="628146" y="921967"/>
                </a:lnTo>
                <a:lnTo>
                  <a:pt x="634173" y="915828"/>
                </a:lnTo>
                <a:lnTo>
                  <a:pt x="636790" y="913688"/>
                </a:lnTo>
                <a:lnTo>
                  <a:pt x="655073" y="915577"/>
                </a:lnTo>
                <a:lnTo>
                  <a:pt x="663771" y="925144"/>
                </a:lnTo>
                <a:lnTo>
                  <a:pt x="667582" y="929346"/>
                </a:lnTo>
                <a:lnTo>
                  <a:pt x="678581" y="937121"/>
                </a:lnTo>
                <a:lnTo>
                  <a:pt x="682964" y="938749"/>
                </a:lnTo>
                <a:lnTo>
                  <a:pt x="685670" y="938843"/>
                </a:lnTo>
                <a:lnTo>
                  <a:pt x="688297" y="938908"/>
                </a:lnTo>
                <a:lnTo>
                  <a:pt x="694691" y="938516"/>
                </a:lnTo>
                <a:lnTo>
                  <a:pt x="701997" y="937484"/>
                </a:lnTo>
                <a:lnTo>
                  <a:pt x="709642" y="935798"/>
                </a:lnTo>
                <a:lnTo>
                  <a:pt x="716146" y="934416"/>
                </a:lnTo>
                <a:lnTo>
                  <a:pt x="720364" y="932536"/>
                </a:lnTo>
                <a:lnTo>
                  <a:pt x="720033" y="935175"/>
                </a:lnTo>
                <a:lnTo>
                  <a:pt x="719370" y="940344"/>
                </a:lnTo>
                <a:lnTo>
                  <a:pt x="717795" y="945820"/>
                </a:lnTo>
                <a:lnTo>
                  <a:pt x="716215" y="950192"/>
                </a:lnTo>
                <a:lnTo>
                  <a:pt x="714981" y="955236"/>
                </a:lnTo>
                <a:lnTo>
                  <a:pt x="713514" y="959391"/>
                </a:lnTo>
                <a:lnTo>
                  <a:pt x="712836" y="961030"/>
                </a:lnTo>
                <a:lnTo>
                  <a:pt x="710176" y="964524"/>
                </a:lnTo>
                <a:lnTo>
                  <a:pt x="709664" y="966906"/>
                </a:lnTo>
                <a:lnTo>
                  <a:pt x="707963" y="969732"/>
                </a:lnTo>
                <a:lnTo>
                  <a:pt x="706380" y="973444"/>
                </a:lnTo>
                <a:lnTo>
                  <a:pt x="706058" y="973934"/>
                </a:lnTo>
                <a:lnTo>
                  <a:pt x="703884" y="977242"/>
                </a:lnTo>
                <a:lnTo>
                  <a:pt x="696495" y="985110"/>
                </a:lnTo>
                <a:lnTo>
                  <a:pt x="690409" y="986618"/>
                </a:lnTo>
                <a:lnTo>
                  <a:pt x="675046" y="990423"/>
                </a:lnTo>
                <a:lnTo>
                  <a:pt x="674477" y="1007340"/>
                </a:lnTo>
                <a:lnTo>
                  <a:pt x="674237" y="1014449"/>
                </a:lnTo>
                <a:lnTo>
                  <a:pt x="668466" y="1026659"/>
                </a:lnTo>
                <a:lnTo>
                  <a:pt x="667212" y="1029872"/>
                </a:lnTo>
                <a:lnTo>
                  <a:pt x="666834" y="1030858"/>
                </a:lnTo>
                <a:lnTo>
                  <a:pt x="666334" y="1032159"/>
                </a:lnTo>
                <a:lnTo>
                  <a:pt x="666024" y="1032653"/>
                </a:lnTo>
                <a:lnTo>
                  <a:pt x="664392" y="1035271"/>
                </a:lnTo>
                <a:lnTo>
                  <a:pt x="662461" y="1037650"/>
                </a:lnTo>
                <a:lnTo>
                  <a:pt x="660411" y="1039143"/>
                </a:lnTo>
                <a:lnTo>
                  <a:pt x="655682" y="1040566"/>
                </a:lnTo>
                <a:lnTo>
                  <a:pt x="654939" y="1041434"/>
                </a:lnTo>
                <a:lnTo>
                  <a:pt x="654491" y="1043517"/>
                </a:lnTo>
                <a:lnTo>
                  <a:pt x="654390" y="1046493"/>
                </a:lnTo>
                <a:lnTo>
                  <a:pt x="654671" y="1058411"/>
                </a:lnTo>
                <a:lnTo>
                  <a:pt x="655843" y="1065279"/>
                </a:lnTo>
                <a:lnTo>
                  <a:pt x="655971" y="1068260"/>
                </a:lnTo>
                <a:lnTo>
                  <a:pt x="655986" y="1071901"/>
                </a:lnTo>
                <a:lnTo>
                  <a:pt x="656368" y="1080732"/>
                </a:lnTo>
                <a:lnTo>
                  <a:pt x="656688" y="1101585"/>
                </a:lnTo>
                <a:lnTo>
                  <a:pt x="657512" y="1114761"/>
                </a:lnTo>
                <a:lnTo>
                  <a:pt x="657542" y="1115711"/>
                </a:lnTo>
                <a:lnTo>
                  <a:pt x="657865" y="1125829"/>
                </a:lnTo>
                <a:lnTo>
                  <a:pt x="658345" y="1140887"/>
                </a:lnTo>
                <a:lnTo>
                  <a:pt x="662354" y="1141574"/>
                </a:lnTo>
                <a:lnTo>
                  <a:pt x="663204" y="1143131"/>
                </a:lnTo>
                <a:lnTo>
                  <a:pt x="664371" y="1143698"/>
                </a:lnTo>
                <a:lnTo>
                  <a:pt x="670276" y="1144488"/>
                </a:lnTo>
                <a:lnTo>
                  <a:pt x="670765" y="1144986"/>
                </a:lnTo>
                <a:lnTo>
                  <a:pt x="677900" y="1146558"/>
                </a:lnTo>
                <a:lnTo>
                  <a:pt x="690828" y="1151511"/>
                </a:lnTo>
                <a:lnTo>
                  <a:pt x="699751" y="1154599"/>
                </a:lnTo>
                <a:lnTo>
                  <a:pt x="705812" y="1156516"/>
                </a:lnTo>
                <a:lnTo>
                  <a:pt x="711411" y="1157096"/>
                </a:lnTo>
                <a:lnTo>
                  <a:pt x="717693" y="1157142"/>
                </a:lnTo>
                <a:lnTo>
                  <a:pt x="726165" y="1157430"/>
                </a:lnTo>
                <a:lnTo>
                  <a:pt x="734255" y="1157333"/>
                </a:lnTo>
                <a:lnTo>
                  <a:pt x="736654" y="1157392"/>
                </a:lnTo>
                <a:lnTo>
                  <a:pt x="739737" y="1157250"/>
                </a:lnTo>
                <a:lnTo>
                  <a:pt x="745203" y="1156517"/>
                </a:lnTo>
                <a:lnTo>
                  <a:pt x="759360" y="1152223"/>
                </a:lnTo>
                <a:lnTo>
                  <a:pt x="764950" y="1150709"/>
                </a:lnTo>
                <a:lnTo>
                  <a:pt x="767602" y="1150791"/>
                </a:lnTo>
                <a:lnTo>
                  <a:pt x="773417" y="1154228"/>
                </a:lnTo>
                <a:lnTo>
                  <a:pt x="779136" y="1156023"/>
                </a:lnTo>
                <a:lnTo>
                  <a:pt x="781872" y="1154769"/>
                </a:lnTo>
                <a:lnTo>
                  <a:pt x="784714" y="1151753"/>
                </a:lnTo>
                <a:lnTo>
                  <a:pt x="792198" y="1143435"/>
                </a:lnTo>
                <a:lnTo>
                  <a:pt x="785232" y="1140783"/>
                </a:lnTo>
                <a:lnTo>
                  <a:pt x="781789" y="1139456"/>
                </a:lnTo>
                <a:lnTo>
                  <a:pt x="775142" y="1135573"/>
                </a:lnTo>
                <a:lnTo>
                  <a:pt x="768592" y="1133009"/>
                </a:lnTo>
                <a:lnTo>
                  <a:pt x="766412" y="1127911"/>
                </a:lnTo>
                <a:lnTo>
                  <a:pt x="764953" y="1125777"/>
                </a:lnTo>
                <a:lnTo>
                  <a:pt x="764454" y="1125044"/>
                </a:lnTo>
                <a:lnTo>
                  <a:pt x="764157" y="1124609"/>
                </a:lnTo>
                <a:lnTo>
                  <a:pt x="763483" y="1122211"/>
                </a:lnTo>
                <a:lnTo>
                  <a:pt x="763197" y="1121194"/>
                </a:lnTo>
                <a:lnTo>
                  <a:pt x="763831" y="1118595"/>
                </a:lnTo>
                <a:lnTo>
                  <a:pt x="763599" y="1116610"/>
                </a:lnTo>
                <a:lnTo>
                  <a:pt x="763367" y="1114625"/>
                </a:lnTo>
                <a:lnTo>
                  <a:pt x="762881" y="1113293"/>
                </a:lnTo>
                <a:lnTo>
                  <a:pt x="762461" y="1112140"/>
                </a:lnTo>
                <a:lnTo>
                  <a:pt x="762419" y="1109537"/>
                </a:lnTo>
                <a:lnTo>
                  <a:pt x="760167" y="1105802"/>
                </a:lnTo>
                <a:lnTo>
                  <a:pt x="760118" y="1104190"/>
                </a:lnTo>
                <a:lnTo>
                  <a:pt x="761136" y="1099672"/>
                </a:lnTo>
                <a:lnTo>
                  <a:pt x="760357" y="1096631"/>
                </a:lnTo>
                <a:lnTo>
                  <a:pt x="759408" y="1095190"/>
                </a:lnTo>
                <a:lnTo>
                  <a:pt x="758469" y="1093766"/>
                </a:lnTo>
                <a:lnTo>
                  <a:pt x="758875" y="1092296"/>
                </a:lnTo>
                <a:lnTo>
                  <a:pt x="759544" y="1089870"/>
                </a:lnTo>
                <a:lnTo>
                  <a:pt x="761818" y="1090506"/>
                </a:lnTo>
                <a:lnTo>
                  <a:pt x="762810" y="1089521"/>
                </a:lnTo>
                <a:lnTo>
                  <a:pt x="763622" y="1089583"/>
                </a:lnTo>
                <a:lnTo>
                  <a:pt x="764594" y="1089657"/>
                </a:lnTo>
                <a:lnTo>
                  <a:pt x="765647" y="1088797"/>
                </a:lnTo>
                <a:lnTo>
                  <a:pt x="766001" y="1087903"/>
                </a:lnTo>
                <a:lnTo>
                  <a:pt x="766526" y="1086573"/>
                </a:lnTo>
                <a:lnTo>
                  <a:pt x="767636" y="1086397"/>
                </a:lnTo>
                <a:lnTo>
                  <a:pt x="768737" y="1087334"/>
                </a:lnTo>
                <a:lnTo>
                  <a:pt x="769063" y="1087237"/>
                </a:lnTo>
                <a:lnTo>
                  <a:pt x="769352" y="1087150"/>
                </a:lnTo>
                <a:lnTo>
                  <a:pt x="770105" y="1085420"/>
                </a:lnTo>
                <a:lnTo>
                  <a:pt x="770304" y="1085443"/>
                </a:lnTo>
                <a:lnTo>
                  <a:pt x="771274" y="1085558"/>
                </a:lnTo>
                <a:lnTo>
                  <a:pt x="772335" y="1086120"/>
                </a:lnTo>
                <a:lnTo>
                  <a:pt x="772686" y="1086307"/>
                </a:lnTo>
                <a:lnTo>
                  <a:pt x="775712" y="1084717"/>
                </a:lnTo>
                <a:lnTo>
                  <a:pt x="777189" y="1084853"/>
                </a:lnTo>
                <a:lnTo>
                  <a:pt x="777270" y="1084982"/>
                </a:lnTo>
                <a:lnTo>
                  <a:pt x="778046" y="1086222"/>
                </a:lnTo>
                <a:lnTo>
                  <a:pt x="778719" y="1086351"/>
                </a:lnTo>
                <a:lnTo>
                  <a:pt x="779080" y="1087592"/>
                </a:lnTo>
                <a:lnTo>
                  <a:pt x="780010" y="1086735"/>
                </a:lnTo>
                <a:lnTo>
                  <a:pt x="781552" y="1087283"/>
                </a:lnTo>
                <a:lnTo>
                  <a:pt x="782287" y="1086625"/>
                </a:lnTo>
                <a:lnTo>
                  <a:pt x="782474" y="1086024"/>
                </a:lnTo>
                <a:lnTo>
                  <a:pt x="782729" y="1085205"/>
                </a:lnTo>
                <a:lnTo>
                  <a:pt x="785200" y="1084044"/>
                </a:lnTo>
                <a:lnTo>
                  <a:pt x="786369" y="1084176"/>
                </a:lnTo>
                <a:lnTo>
                  <a:pt x="786533" y="1084410"/>
                </a:lnTo>
                <a:lnTo>
                  <a:pt x="786983" y="1085077"/>
                </a:lnTo>
                <a:lnTo>
                  <a:pt x="787156" y="1086164"/>
                </a:lnTo>
                <a:lnTo>
                  <a:pt x="788126" y="1086222"/>
                </a:lnTo>
                <a:lnTo>
                  <a:pt x="789555" y="1086305"/>
                </a:lnTo>
                <a:lnTo>
                  <a:pt x="790053" y="1087059"/>
                </a:lnTo>
                <a:lnTo>
                  <a:pt x="792024" y="1086362"/>
                </a:lnTo>
                <a:lnTo>
                  <a:pt x="793575" y="1083793"/>
                </a:lnTo>
                <a:lnTo>
                  <a:pt x="794381" y="1083244"/>
                </a:lnTo>
                <a:lnTo>
                  <a:pt x="794993" y="1083308"/>
                </a:lnTo>
                <a:lnTo>
                  <a:pt x="795604" y="1084055"/>
                </a:lnTo>
                <a:lnTo>
                  <a:pt x="795354" y="1085649"/>
                </a:lnTo>
                <a:lnTo>
                  <a:pt x="795284" y="1086097"/>
                </a:lnTo>
                <a:lnTo>
                  <a:pt x="795485" y="1086356"/>
                </a:lnTo>
                <a:lnTo>
                  <a:pt x="798671" y="1085873"/>
                </a:lnTo>
                <a:lnTo>
                  <a:pt x="798551" y="1085635"/>
                </a:lnTo>
                <a:lnTo>
                  <a:pt x="797639" y="1083823"/>
                </a:lnTo>
                <a:lnTo>
                  <a:pt x="798118" y="1083272"/>
                </a:lnTo>
                <a:lnTo>
                  <a:pt x="798445" y="1082897"/>
                </a:lnTo>
                <a:lnTo>
                  <a:pt x="799617" y="1082659"/>
                </a:lnTo>
                <a:lnTo>
                  <a:pt x="801398" y="1083354"/>
                </a:lnTo>
                <a:lnTo>
                  <a:pt x="802253" y="1082856"/>
                </a:lnTo>
                <a:lnTo>
                  <a:pt x="803190" y="1082310"/>
                </a:lnTo>
                <a:lnTo>
                  <a:pt x="804545" y="1080585"/>
                </a:lnTo>
                <a:lnTo>
                  <a:pt x="804931" y="1080093"/>
                </a:lnTo>
                <a:lnTo>
                  <a:pt x="805085" y="1080064"/>
                </a:lnTo>
                <a:lnTo>
                  <a:pt x="805855" y="1079913"/>
                </a:lnTo>
                <a:lnTo>
                  <a:pt x="807630" y="1081784"/>
                </a:lnTo>
                <a:lnTo>
                  <a:pt x="808918" y="1079897"/>
                </a:lnTo>
                <a:lnTo>
                  <a:pt x="809925" y="1080005"/>
                </a:lnTo>
                <a:lnTo>
                  <a:pt x="810902" y="1080136"/>
                </a:lnTo>
                <a:lnTo>
                  <a:pt x="811648" y="1079274"/>
                </a:lnTo>
                <a:lnTo>
                  <a:pt x="811911" y="1079478"/>
                </a:lnTo>
                <a:lnTo>
                  <a:pt x="812689" y="1080085"/>
                </a:lnTo>
                <a:lnTo>
                  <a:pt x="813610" y="1079897"/>
                </a:lnTo>
                <a:lnTo>
                  <a:pt x="815052" y="1079627"/>
                </a:lnTo>
                <a:lnTo>
                  <a:pt x="815826" y="1080415"/>
                </a:lnTo>
                <a:lnTo>
                  <a:pt x="815900" y="1080788"/>
                </a:lnTo>
                <a:lnTo>
                  <a:pt x="816124" y="1081908"/>
                </a:lnTo>
                <a:lnTo>
                  <a:pt x="816575" y="1082310"/>
                </a:lnTo>
                <a:lnTo>
                  <a:pt x="817100" y="1081328"/>
                </a:lnTo>
                <a:lnTo>
                  <a:pt x="817175" y="1081171"/>
                </a:lnTo>
                <a:lnTo>
                  <a:pt x="816634" y="1079495"/>
                </a:lnTo>
                <a:lnTo>
                  <a:pt x="818248" y="1077461"/>
                </a:lnTo>
                <a:lnTo>
                  <a:pt x="818420" y="1077477"/>
                </a:lnTo>
                <a:lnTo>
                  <a:pt x="819541" y="1077590"/>
                </a:lnTo>
                <a:lnTo>
                  <a:pt x="820029" y="1078092"/>
                </a:lnTo>
                <a:lnTo>
                  <a:pt x="820177" y="1078863"/>
                </a:lnTo>
                <a:lnTo>
                  <a:pt x="820326" y="1079643"/>
                </a:lnTo>
                <a:lnTo>
                  <a:pt x="820474" y="1079563"/>
                </a:lnTo>
                <a:lnTo>
                  <a:pt x="821010" y="1079277"/>
                </a:lnTo>
                <a:lnTo>
                  <a:pt x="821261" y="1078164"/>
                </a:lnTo>
                <a:lnTo>
                  <a:pt x="822249" y="1077673"/>
                </a:lnTo>
                <a:lnTo>
                  <a:pt x="822256" y="1076654"/>
                </a:lnTo>
                <a:lnTo>
                  <a:pt x="822257" y="1076309"/>
                </a:lnTo>
                <a:lnTo>
                  <a:pt x="823753" y="1076123"/>
                </a:lnTo>
                <a:lnTo>
                  <a:pt x="824295" y="1075706"/>
                </a:lnTo>
                <a:lnTo>
                  <a:pt x="824548" y="1074715"/>
                </a:lnTo>
                <a:lnTo>
                  <a:pt x="825284" y="1074907"/>
                </a:lnTo>
                <a:lnTo>
                  <a:pt x="826014" y="1076213"/>
                </a:lnTo>
                <a:lnTo>
                  <a:pt x="827246" y="1075973"/>
                </a:lnTo>
                <a:lnTo>
                  <a:pt x="829013" y="1074823"/>
                </a:lnTo>
                <a:lnTo>
                  <a:pt x="829412" y="1074563"/>
                </a:lnTo>
                <a:lnTo>
                  <a:pt x="829598" y="1073912"/>
                </a:lnTo>
                <a:lnTo>
                  <a:pt x="829854" y="1073016"/>
                </a:lnTo>
                <a:lnTo>
                  <a:pt x="830338" y="1072488"/>
                </a:lnTo>
                <a:lnTo>
                  <a:pt x="830474" y="1072341"/>
                </a:lnTo>
                <a:lnTo>
                  <a:pt x="832748" y="1072729"/>
                </a:lnTo>
                <a:lnTo>
                  <a:pt x="833063" y="1071738"/>
                </a:lnTo>
                <a:lnTo>
                  <a:pt x="833242" y="1071561"/>
                </a:lnTo>
                <a:lnTo>
                  <a:pt x="833357" y="1071448"/>
                </a:lnTo>
                <a:lnTo>
                  <a:pt x="833787" y="1071020"/>
                </a:lnTo>
                <a:lnTo>
                  <a:pt x="833993" y="1070815"/>
                </a:lnTo>
                <a:lnTo>
                  <a:pt x="835542" y="1070825"/>
                </a:lnTo>
                <a:lnTo>
                  <a:pt x="836025" y="1070828"/>
                </a:lnTo>
                <a:lnTo>
                  <a:pt x="837324" y="1070155"/>
                </a:lnTo>
                <a:lnTo>
                  <a:pt x="837698" y="1069414"/>
                </a:lnTo>
                <a:lnTo>
                  <a:pt x="839485" y="1069056"/>
                </a:lnTo>
                <a:lnTo>
                  <a:pt x="839769" y="1068497"/>
                </a:lnTo>
                <a:lnTo>
                  <a:pt x="840048" y="1067946"/>
                </a:lnTo>
                <a:lnTo>
                  <a:pt x="841531" y="1067557"/>
                </a:lnTo>
                <a:lnTo>
                  <a:pt x="841899" y="1067460"/>
                </a:lnTo>
                <a:lnTo>
                  <a:pt x="842829" y="1066477"/>
                </a:lnTo>
                <a:lnTo>
                  <a:pt x="842709" y="1065681"/>
                </a:lnTo>
                <a:lnTo>
                  <a:pt x="842651" y="1065297"/>
                </a:lnTo>
                <a:lnTo>
                  <a:pt x="843354" y="1064438"/>
                </a:lnTo>
                <a:lnTo>
                  <a:pt x="843459" y="1064311"/>
                </a:lnTo>
                <a:lnTo>
                  <a:pt x="843304" y="1063704"/>
                </a:lnTo>
                <a:lnTo>
                  <a:pt x="843158" y="1063132"/>
                </a:lnTo>
                <a:lnTo>
                  <a:pt x="843332" y="1062653"/>
                </a:lnTo>
                <a:lnTo>
                  <a:pt x="843473" y="1062267"/>
                </a:lnTo>
                <a:lnTo>
                  <a:pt x="845404" y="1060957"/>
                </a:lnTo>
                <a:lnTo>
                  <a:pt x="846009" y="1060549"/>
                </a:lnTo>
                <a:lnTo>
                  <a:pt x="846527" y="1059829"/>
                </a:lnTo>
                <a:lnTo>
                  <a:pt x="847563" y="1058390"/>
                </a:lnTo>
                <a:lnTo>
                  <a:pt x="849232" y="1059057"/>
                </a:lnTo>
                <a:lnTo>
                  <a:pt x="849773" y="1059273"/>
                </a:lnTo>
                <a:lnTo>
                  <a:pt x="850985" y="1058734"/>
                </a:lnTo>
                <a:lnTo>
                  <a:pt x="851237" y="1058496"/>
                </a:lnTo>
                <a:lnTo>
                  <a:pt x="851999" y="1057741"/>
                </a:lnTo>
                <a:lnTo>
                  <a:pt x="852005" y="1056624"/>
                </a:lnTo>
                <a:lnTo>
                  <a:pt x="852403" y="1056335"/>
                </a:lnTo>
                <a:lnTo>
                  <a:pt x="853185" y="1055766"/>
                </a:lnTo>
                <a:lnTo>
                  <a:pt x="853195" y="1054029"/>
                </a:lnTo>
                <a:lnTo>
                  <a:pt x="854029" y="1053468"/>
                </a:lnTo>
                <a:lnTo>
                  <a:pt x="854925" y="1052863"/>
                </a:lnTo>
                <a:lnTo>
                  <a:pt x="854747" y="1051871"/>
                </a:lnTo>
                <a:lnTo>
                  <a:pt x="854830" y="1051737"/>
                </a:lnTo>
                <a:lnTo>
                  <a:pt x="854979" y="1051492"/>
                </a:lnTo>
                <a:lnTo>
                  <a:pt x="855143" y="1051220"/>
                </a:lnTo>
                <a:lnTo>
                  <a:pt x="855308" y="1050944"/>
                </a:lnTo>
                <a:lnTo>
                  <a:pt x="857369" y="1050442"/>
                </a:lnTo>
                <a:lnTo>
                  <a:pt x="858269" y="1050223"/>
                </a:lnTo>
                <a:lnTo>
                  <a:pt x="859245" y="1051591"/>
                </a:lnTo>
                <a:lnTo>
                  <a:pt x="860110" y="1050855"/>
                </a:lnTo>
                <a:lnTo>
                  <a:pt x="860375" y="1050363"/>
                </a:lnTo>
                <a:lnTo>
                  <a:pt x="861608" y="1048077"/>
                </a:lnTo>
                <a:lnTo>
                  <a:pt x="861433" y="1047719"/>
                </a:lnTo>
                <a:lnTo>
                  <a:pt x="860879" y="1046584"/>
                </a:lnTo>
                <a:lnTo>
                  <a:pt x="861686" y="1046220"/>
                </a:lnTo>
                <a:lnTo>
                  <a:pt x="863718" y="1045301"/>
                </a:lnTo>
                <a:lnTo>
                  <a:pt x="864276" y="1044684"/>
                </a:lnTo>
                <a:lnTo>
                  <a:pt x="864018" y="1043976"/>
                </a:lnTo>
                <a:lnTo>
                  <a:pt x="863734" y="1043195"/>
                </a:lnTo>
                <a:lnTo>
                  <a:pt x="863926" y="1042206"/>
                </a:lnTo>
                <a:lnTo>
                  <a:pt x="864812" y="1041692"/>
                </a:lnTo>
                <a:lnTo>
                  <a:pt x="866149" y="1040917"/>
                </a:lnTo>
                <a:lnTo>
                  <a:pt x="866304" y="1040714"/>
                </a:lnTo>
                <a:lnTo>
                  <a:pt x="866526" y="1040425"/>
                </a:lnTo>
                <a:lnTo>
                  <a:pt x="866102" y="1039537"/>
                </a:lnTo>
                <a:lnTo>
                  <a:pt x="866351" y="1038626"/>
                </a:lnTo>
                <a:lnTo>
                  <a:pt x="866595" y="1038443"/>
                </a:lnTo>
                <a:lnTo>
                  <a:pt x="868391" y="1037091"/>
                </a:lnTo>
                <a:lnTo>
                  <a:pt x="868337" y="1036038"/>
                </a:lnTo>
                <a:lnTo>
                  <a:pt x="867801" y="1035574"/>
                </a:lnTo>
                <a:lnTo>
                  <a:pt x="866747" y="1034663"/>
                </a:lnTo>
                <a:lnTo>
                  <a:pt x="866833" y="1034269"/>
                </a:lnTo>
                <a:lnTo>
                  <a:pt x="866936" y="1033798"/>
                </a:lnTo>
                <a:lnTo>
                  <a:pt x="868391" y="1032776"/>
                </a:lnTo>
                <a:lnTo>
                  <a:pt x="868085" y="1031968"/>
                </a:lnTo>
                <a:lnTo>
                  <a:pt x="867997" y="1031760"/>
                </a:lnTo>
                <a:lnTo>
                  <a:pt x="868042" y="1031585"/>
                </a:lnTo>
                <a:lnTo>
                  <a:pt x="868186" y="1031016"/>
                </a:lnTo>
                <a:lnTo>
                  <a:pt x="869299" y="1030282"/>
                </a:lnTo>
                <a:lnTo>
                  <a:pt x="870846" y="1030001"/>
                </a:lnTo>
                <a:lnTo>
                  <a:pt x="872258" y="1029746"/>
                </a:lnTo>
                <a:lnTo>
                  <a:pt x="872508" y="1029249"/>
                </a:lnTo>
                <a:lnTo>
                  <a:pt x="872086" y="1028354"/>
                </a:lnTo>
                <a:lnTo>
                  <a:pt x="872215" y="1027452"/>
                </a:lnTo>
                <a:lnTo>
                  <a:pt x="873328" y="1026407"/>
                </a:lnTo>
                <a:lnTo>
                  <a:pt x="873153" y="1024978"/>
                </a:lnTo>
                <a:lnTo>
                  <a:pt x="874632" y="1024432"/>
                </a:lnTo>
                <a:lnTo>
                  <a:pt x="875440" y="1023384"/>
                </a:lnTo>
                <a:lnTo>
                  <a:pt x="875262" y="1022329"/>
                </a:lnTo>
                <a:lnTo>
                  <a:pt x="874805" y="1021556"/>
                </a:lnTo>
                <a:lnTo>
                  <a:pt x="873681" y="1019654"/>
                </a:lnTo>
                <a:lnTo>
                  <a:pt x="874083" y="1019337"/>
                </a:lnTo>
                <a:lnTo>
                  <a:pt x="875475" y="1018241"/>
                </a:lnTo>
                <a:lnTo>
                  <a:pt x="876833" y="1017756"/>
                </a:lnTo>
                <a:lnTo>
                  <a:pt x="876897" y="1017260"/>
                </a:lnTo>
                <a:lnTo>
                  <a:pt x="875300" y="1016877"/>
                </a:lnTo>
                <a:lnTo>
                  <a:pt x="875922" y="1015828"/>
                </a:lnTo>
                <a:lnTo>
                  <a:pt x="875704" y="1015192"/>
                </a:lnTo>
                <a:lnTo>
                  <a:pt x="875559" y="1014771"/>
                </a:lnTo>
                <a:lnTo>
                  <a:pt x="877102" y="1014286"/>
                </a:lnTo>
                <a:lnTo>
                  <a:pt x="877550" y="1013687"/>
                </a:lnTo>
                <a:lnTo>
                  <a:pt x="877917" y="1013197"/>
                </a:lnTo>
                <a:lnTo>
                  <a:pt x="877597" y="1012803"/>
                </a:lnTo>
                <a:lnTo>
                  <a:pt x="876993" y="1012054"/>
                </a:lnTo>
                <a:lnTo>
                  <a:pt x="877301" y="1011810"/>
                </a:lnTo>
                <a:lnTo>
                  <a:pt x="877922" y="1011321"/>
                </a:lnTo>
                <a:lnTo>
                  <a:pt x="880692" y="1011213"/>
                </a:lnTo>
                <a:lnTo>
                  <a:pt x="881196" y="1009667"/>
                </a:lnTo>
                <a:lnTo>
                  <a:pt x="881970" y="1009176"/>
                </a:lnTo>
                <a:lnTo>
                  <a:pt x="883352" y="1009120"/>
                </a:lnTo>
                <a:lnTo>
                  <a:pt x="884281" y="1008139"/>
                </a:lnTo>
                <a:lnTo>
                  <a:pt x="884476" y="1006841"/>
                </a:lnTo>
                <a:lnTo>
                  <a:pt x="883689" y="1004851"/>
                </a:lnTo>
                <a:lnTo>
                  <a:pt x="885305" y="1002322"/>
                </a:lnTo>
                <a:lnTo>
                  <a:pt x="887461" y="1002397"/>
                </a:lnTo>
                <a:lnTo>
                  <a:pt x="887428" y="1002011"/>
                </a:lnTo>
                <a:lnTo>
                  <a:pt x="887402" y="1001715"/>
                </a:lnTo>
                <a:lnTo>
                  <a:pt x="886119" y="1000467"/>
                </a:lnTo>
                <a:lnTo>
                  <a:pt x="886812" y="998180"/>
                </a:lnTo>
                <a:lnTo>
                  <a:pt x="887798" y="997693"/>
                </a:lnTo>
                <a:lnTo>
                  <a:pt x="888596" y="998317"/>
                </a:lnTo>
                <a:lnTo>
                  <a:pt x="889886" y="998572"/>
                </a:lnTo>
                <a:lnTo>
                  <a:pt x="891323" y="995732"/>
                </a:lnTo>
                <a:lnTo>
                  <a:pt x="890752" y="994013"/>
                </a:lnTo>
                <a:lnTo>
                  <a:pt x="890293" y="992629"/>
                </a:lnTo>
                <a:lnTo>
                  <a:pt x="890300" y="991636"/>
                </a:lnTo>
                <a:lnTo>
                  <a:pt x="891317" y="990724"/>
                </a:lnTo>
                <a:lnTo>
                  <a:pt x="891603" y="990467"/>
                </a:lnTo>
                <a:lnTo>
                  <a:pt x="891312" y="987864"/>
                </a:lnTo>
                <a:lnTo>
                  <a:pt x="893667" y="985526"/>
                </a:lnTo>
                <a:lnTo>
                  <a:pt x="893763" y="983576"/>
                </a:lnTo>
                <a:lnTo>
                  <a:pt x="893807" y="982676"/>
                </a:lnTo>
                <a:lnTo>
                  <a:pt x="894616" y="981072"/>
                </a:lnTo>
                <a:lnTo>
                  <a:pt x="895122" y="980198"/>
                </a:lnTo>
                <a:lnTo>
                  <a:pt x="895625" y="979870"/>
                </a:lnTo>
                <a:lnTo>
                  <a:pt x="896419" y="978544"/>
                </a:lnTo>
                <a:lnTo>
                  <a:pt x="898825" y="977754"/>
                </a:lnTo>
                <a:lnTo>
                  <a:pt x="900485" y="977950"/>
                </a:lnTo>
                <a:lnTo>
                  <a:pt x="901668" y="975975"/>
                </a:lnTo>
                <a:lnTo>
                  <a:pt x="900630" y="974855"/>
                </a:lnTo>
                <a:lnTo>
                  <a:pt x="902678" y="972203"/>
                </a:lnTo>
                <a:lnTo>
                  <a:pt x="902999" y="970162"/>
                </a:lnTo>
                <a:lnTo>
                  <a:pt x="904295" y="969675"/>
                </a:lnTo>
                <a:lnTo>
                  <a:pt x="904331" y="969292"/>
                </a:lnTo>
                <a:lnTo>
                  <a:pt x="904424" y="968311"/>
                </a:lnTo>
                <a:lnTo>
                  <a:pt x="903279" y="964773"/>
                </a:lnTo>
                <a:lnTo>
                  <a:pt x="903119" y="964274"/>
                </a:lnTo>
                <a:lnTo>
                  <a:pt x="902980" y="963841"/>
                </a:lnTo>
                <a:lnTo>
                  <a:pt x="903422" y="961986"/>
                </a:lnTo>
                <a:lnTo>
                  <a:pt x="903959" y="961275"/>
                </a:lnTo>
                <a:lnTo>
                  <a:pt x="904166" y="961000"/>
                </a:lnTo>
                <a:lnTo>
                  <a:pt x="905472" y="958963"/>
                </a:lnTo>
                <a:lnTo>
                  <a:pt x="906768" y="958538"/>
                </a:lnTo>
                <a:lnTo>
                  <a:pt x="908219" y="955511"/>
                </a:lnTo>
                <a:lnTo>
                  <a:pt x="908526" y="954839"/>
                </a:lnTo>
                <a:lnTo>
                  <a:pt x="908768" y="953597"/>
                </a:lnTo>
                <a:lnTo>
                  <a:pt x="909372" y="952771"/>
                </a:lnTo>
                <a:lnTo>
                  <a:pt x="910571" y="951132"/>
                </a:lnTo>
                <a:lnTo>
                  <a:pt x="912304" y="949594"/>
                </a:lnTo>
                <a:lnTo>
                  <a:pt x="913625" y="946935"/>
                </a:lnTo>
                <a:lnTo>
                  <a:pt x="914298" y="945579"/>
                </a:lnTo>
                <a:lnTo>
                  <a:pt x="914079" y="945153"/>
                </a:lnTo>
                <a:lnTo>
                  <a:pt x="913691" y="944399"/>
                </a:lnTo>
                <a:lnTo>
                  <a:pt x="913739" y="943658"/>
                </a:lnTo>
                <a:lnTo>
                  <a:pt x="913826" y="942295"/>
                </a:lnTo>
                <a:lnTo>
                  <a:pt x="914389" y="941242"/>
                </a:lnTo>
                <a:lnTo>
                  <a:pt x="913414" y="939937"/>
                </a:lnTo>
                <a:lnTo>
                  <a:pt x="913492" y="937459"/>
                </a:lnTo>
                <a:lnTo>
                  <a:pt x="912883" y="936277"/>
                </a:lnTo>
                <a:lnTo>
                  <a:pt x="912957" y="936130"/>
                </a:lnTo>
                <a:lnTo>
                  <a:pt x="913629" y="934797"/>
                </a:lnTo>
                <a:lnTo>
                  <a:pt x="913516" y="933372"/>
                </a:lnTo>
                <a:lnTo>
                  <a:pt x="913019" y="932659"/>
                </a:lnTo>
                <a:lnTo>
                  <a:pt x="912907" y="932498"/>
                </a:lnTo>
                <a:lnTo>
                  <a:pt x="913289" y="931805"/>
                </a:lnTo>
                <a:lnTo>
                  <a:pt x="914018" y="930420"/>
                </a:lnTo>
                <a:lnTo>
                  <a:pt x="913848" y="929719"/>
                </a:lnTo>
                <a:lnTo>
                  <a:pt x="914512" y="929119"/>
                </a:lnTo>
                <a:lnTo>
                  <a:pt x="916006" y="929176"/>
                </a:lnTo>
                <a:lnTo>
                  <a:pt x="916257" y="928494"/>
                </a:lnTo>
                <a:lnTo>
                  <a:pt x="915831" y="927825"/>
                </a:lnTo>
                <a:lnTo>
                  <a:pt x="915586" y="927438"/>
                </a:lnTo>
                <a:lnTo>
                  <a:pt x="913322" y="925441"/>
                </a:lnTo>
                <a:lnTo>
                  <a:pt x="913210" y="924707"/>
                </a:lnTo>
                <a:lnTo>
                  <a:pt x="913029" y="923517"/>
                </a:lnTo>
                <a:lnTo>
                  <a:pt x="913419" y="920176"/>
                </a:lnTo>
                <a:lnTo>
                  <a:pt x="914489" y="918158"/>
                </a:lnTo>
                <a:lnTo>
                  <a:pt x="914909" y="918080"/>
                </a:lnTo>
                <a:lnTo>
                  <a:pt x="915077" y="918055"/>
                </a:lnTo>
                <a:lnTo>
                  <a:pt x="915725" y="916216"/>
                </a:lnTo>
                <a:lnTo>
                  <a:pt x="916286" y="914620"/>
                </a:lnTo>
                <a:lnTo>
                  <a:pt x="916029" y="913377"/>
                </a:lnTo>
                <a:lnTo>
                  <a:pt x="915747" y="912017"/>
                </a:lnTo>
                <a:lnTo>
                  <a:pt x="917183" y="909317"/>
                </a:lnTo>
                <a:lnTo>
                  <a:pt x="918177" y="907448"/>
                </a:lnTo>
                <a:lnTo>
                  <a:pt x="918071" y="906834"/>
                </a:lnTo>
                <a:lnTo>
                  <a:pt x="917940" y="906083"/>
                </a:lnTo>
                <a:lnTo>
                  <a:pt x="919054" y="905285"/>
                </a:lnTo>
                <a:lnTo>
                  <a:pt x="920055" y="904999"/>
                </a:lnTo>
                <a:lnTo>
                  <a:pt x="920534" y="904862"/>
                </a:lnTo>
                <a:lnTo>
                  <a:pt x="920473" y="904433"/>
                </a:lnTo>
                <a:lnTo>
                  <a:pt x="920297" y="903189"/>
                </a:lnTo>
                <a:lnTo>
                  <a:pt x="920725" y="902522"/>
                </a:lnTo>
                <a:lnTo>
                  <a:pt x="920619" y="900898"/>
                </a:lnTo>
                <a:lnTo>
                  <a:pt x="922118" y="897441"/>
                </a:lnTo>
                <a:lnTo>
                  <a:pt x="921698" y="896012"/>
                </a:lnTo>
                <a:lnTo>
                  <a:pt x="921767" y="895371"/>
                </a:lnTo>
                <a:lnTo>
                  <a:pt x="921829" y="894776"/>
                </a:lnTo>
                <a:lnTo>
                  <a:pt x="922893" y="891870"/>
                </a:lnTo>
                <a:lnTo>
                  <a:pt x="920887" y="888389"/>
                </a:lnTo>
                <a:lnTo>
                  <a:pt x="921636" y="886908"/>
                </a:lnTo>
                <a:lnTo>
                  <a:pt x="920985" y="885991"/>
                </a:lnTo>
                <a:lnTo>
                  <a:pt x="920841" y="885786"/>
                </a:lnTo>
                <a:lnTo>
                  <a:pt x="921776" y="884037"/>
                </a:lnTo>
                <a:lnTo>
                  <a:pt x="921845" y="882884"/>
                </a:lnTo>
                <a:lnTo>
                  <a:pt x="920751" y="881141"/>
                </a:lnTo>
                <a:lnTo>
                  <a:pt x="921379" y="879102"/>
                </a:lnTo>
                <a:lnTo>
                  <a:pt x="920342" y="877545"/>
                </a:lnTo>
                <a:lnTo>
                  <a:pt x="919620" y="875065"/>
                </a:lnTo>
                <a:lnTo>
                  <a:pt x="920301" y="874326"/>
                </a:lnTo>
                <a:lnTo>
                  <a:pt x="920169" y="873956"/>
                </a:lnTo>
                <a:lnTo>
                  <a:pt x="919878" y="873148"/>
                </a:lnTo>
                <a:lnTo>
                  <a:pt x="920275" y="872901"/>
                </a:lnTo>
                <a:lnTo>
                  <a:pt x="920864" y="872533"/>
                </a:lnTo>
                <a:lnTo>
                  <a:pt x="920933" y="871914"/>
                </a:lnTo>
                <a:lnTo>
                  <a:pt x="919832" y="870794"/>
                </a:lnTo>
                <a:lnTo>
                  <a:pt x="924494" y="863269"/>
                </a:lnTo>
                <a:lnTo>
                  <a:pt x="925948" y="861650"/>
                </a:lnTo>
                <a:lnTo>
                  <a:pt x="926539" y="860989"/>
                </a:lnTo>
                <a:lnTo>
                  <a:pt x="926580" y="860850"/>
                </a:lnTo>
                <a:lnTo>
                  <a:pt x="927483" y="857775"/>
                </a:lnTo>
                <a:lnTo>
                  <a:pt x="927682" y="855487"/>
                </a:lnTo>
                <a:lnTo>
                  <a:pt x="931023" y="852289"/>
                </a:lnTo>
                <a:lnTo>
                  <a:pt x="933371" y="851064"/>
                </a:lnTo>
                <a:lnTo>
                  <a:pt x="935292" y="848785"/>
                </a:lnTo>
                <a:lnTo>
                  <a:pt x="936313" y="847004"/>
                </a:lnTo>
                <a:lnTo>
                  <a:pt x="937094" y="845637"/>
                </a:lnTo>
                <a:lnTo>
                  <a:pt x="938698" y="845029"/>
                </a:lnTo>
                <a:lnTo>
                  <a:pt x="940688" y="842624"/>
                </a:lnTo>
                <a:lnTo>
                  <a:pt x="940991" y="842259"/>
                </a:lnTo>
                <a:lnTo>
                  <a:pt x="943085" y="841778"/>
                </a:lnTo>
                <a:lnTo>
                  <a:pt x="944325" y="840299"/>
                </a:lnTo>
                <a:lnTo>
                  <a:pt x="944333" y="839187"/>
                </a:lnTo>
                <a:lnTo>
                  <a:pt x="944338" y="838322"/>
                </a:lnTo>
                <a:lnTo>
                  <a:pt x="944346" y="837079"/>
                </a:lnTo>
                <a:lnTo>
                  <a:pt x="946274" y="835987"/>
                </a:lnTo>
                <a:lnTo>
                  <a:pt x="946938" y="835609"/>
                </a:lnTo>
                <a:lnTo>
                  <a:pt x="944627" y="831505"/>
                </a:lnTo>
                <a:lnTo>
                  <a:pt x="944384" y="831072"/>
                </a:lnTo>
                <a:lnTo>
                  <a:pt x="943906" y="828840"/>
                </a:lnTo>
                <a:lnTo>
                  <a:pt x="944102" y="826984"/>
                </a:lnTo>
                <a:lnTo>
                  <a:pt x="941764" y="817866"/>
                </a:lnTo>
                <a:lnTo>
                  <a:pt x="942482" y="815342"/>
                </a:lnTo>
                <a:lnTo>
                  <a:pt x="942958" y="813664"/>
                </a:lnTo>
                <a:lnTo>
                  <a:pt x="945765" y="807552"/>
                </a:lnTo>
                <a:lnTo>
                  <a:pt x="945953" y="807369"/>
                </a:lnTo>
                <a:lnTo>
                  <a:pt x="948365" y="805031"/>
                </a:lnTo>
                <a:lnTo>
                  <a:pt x="948493" y="804511"/>
                </a:lnTo>
                <a:lnTo>
                  <a:pt x="948743" y="803485"/>
                </a:lnTo>
                <a:lnTo>
                  <a:pt x="948450" y="801253"/>
                </a:lnTo>
                <a:lnTo>
                  <a:pt x="949466" y="796307"/>
                </a:lnTo>
                <a:lnTo>
                  <a:pt x="948432" y="794258"/>
                </a:lnTo>
                <a:lnTo>
                  <a:pt x="948561" y="793392"/>
                </a:lnTo>
                <a:lnTo>
                  <a:pt x="949897" y="791799"/>
                </a:lnTo>
                <a:lnTo>
                  <a:pt x="950111" y="791544"/>
                </a:lnTo>
                <a:lnTo>
                  <a:pt x="953159" y="786053"/>
                </a:lnTo>
                <a:lnTo>
                  <a:pt x="953048" y="784196"/>
                </a:lnTo>
                <a:lnTo>
                  <a:pt x="953485" y="782173"/>
                </a:lnTo>
                <a:lnTo>
                  <a:pt x="953555" y="781846"/>
                </a:lnTo>
                <a:lnTo>
                  <a:pt x="952648" y="779550"/>
                </a:lnTo>
                <a:lnTo>
                  <a:pt x="951299" y="778923"/>
                </a:lnTo>
                <a:lnTo>
                  <a:pt x="950535" y="778057"/>
                </a:lnTo>
                <a:lnTo>
                  <a:pt x="950200" y="777677"/>
                </a:lnTo>
                <a:lnTo>
                  <a:pt x="942480" y="775212"/>
                </a:lnTo>
                <a:lnTo>
                  <a:pt x="942485" y="774231"/>
                </a:lnTo>
                <a:lnTo>
                  <a:pt x="942542" y="773206"/>
                </a:lnTo>
                <a:lnTo>
                  <a:pt x="942914" y="772863"/>
                </a:lnTo>
                <a:lnTo>
                  <a:pt x="945482" y="765451"/>
                </a:lnTo>
                <a:lnTo>
                  <a:pt x="949526" y="758048"/>
                </a:lnTo>
                <a:lnTo>
                  <a:pt x="953630" y="753988"/>
                </a:lnTo>
                <a:lnTo>
                  <a:pt x="955179" y="750362"/>
                </a:lnTo>
                <a:lnTo>
                  <a:pt x="955949" y="747404"/>
                </a:lnTo>
                <a:lnTo>
                  <a:pt x="957752" y="740584"/>
                </a:lnTo>
                <a:lnTo>
                  <a:pt x="959806" y="738541"/>
                </a:lnTo>
                <a:lnTo>
                  <a:pt x="959940" y="738407"/>
                </a:lnTo>
                <a:lnTo>
                  <a:pt x="960226" y="738123"/>
                </a:lnTo>
                <a:lnTo>
                  <a:pt x="962836" y="733930"/>
                </a:lnTo>
                <a:lnTo>
                  <a:pt x="965065" y="731470"/>
                </a:lnTo>
                <a:lnTo>
                  <a:pt x="965519" y="731193"/>
                </a:lnTo>
                <a:lnTo>
                  <a:pt x="966175" y="730796"/>
                </a:lnTo>
                <a:lnTo>
                  <a:pt x="968171" y="730685"/>
                </a:lnTo>
                <a:lnTo>
                  <a:pt x="969188" y="730629"/>
                </a:lnTo>
                <a:lnTo>
                  <a:pt x="969391" y="730487"/>
                </a:lnTo>
                <a:lnTo>
                  <a:pt x="969805" y="730199"/>
                </a:lnTo>
                <a:lnTo>
                  <a:pt x="970160" y="729771"/>
                </a:lnTo>
                <a:lnTo>
                  <a:pt x="970673" y="729153"/>
                </a:lnTo>
                <a:lnTo>
                  <a:pt x="971487" y="726620"/>
                </a:lnTo>
                <a:lnTo>
                  <a:pt x="973024" y="725235"/>
                </a:lnTo>
                <a:lnTo>
                  <a:pt x="973194" y="725081"/>
                </a:lnTo>
                <a:lnTo>
                  <a:pt x="973466" y="724837"/>
                </a:lnTo>
                <a:lnTo>
                  <a:pt x="974522" y="723111"/>
                </a:lnTo>
                <a:lnTo>
                  <a:pt x="975489" y="713114"/>
                </a:lnTo>
                <a:lnTo>
                  <a:pt x="976591" y="711209"/>
                </a:lnTo>
                <a:lnTo>
                  <a:pt x="979673" y="705886"/>
                </a:lnTo>
                <a:lnTo>
                  <a:pt x="984712" y="699903"/>
                </a:lnTo>
                <a:lnTo>
                  <a:pt x="986506" y="696771"/>
                </a:lnTo>
                <a:lnTo>
                  <a:pt x="993238" y="690830"/>
                </a:lnTo>
                <a:lnTo>
                  <a:pt x="999342" y="685637"/>
                </a:lnTo>
                <a:lnTo>
                  <a:pt x="1002668" y="684482"/>
                </a:lnTo>
                <a:lnTo>
                  <a:pt x="1003986" y="682458"/>
                </a:lnTo>
                <a:lnTo>
                  <a:pt x="1012966" y="673006"/>
                </a:lnTo>
                <a:lnTo>
                  <a:pt x="1021704" y="663806"/>
                </a:lnTo>
                <a:lnTo>
                  <a:pt x="1023117" y="662815"/>
                </a:lnTo>
                <a:lnTo>
                  <a:pt x="1025514" y="662995"/>
                </a:lnTo>
                <a:lnTo>
                  <a:pt x="1026681" y="662498"/>
                </a:lnTo>
                <a:lnTo>
                  <a:pt x="1029995" y="659584"/>
                </a:lnTo>
                <a:lnTo>
                  <a:pt x="1030780" y="659166"/>
                </a:lnTo>
                <a:lnTo>
                  <a:pt x="1032208" y="658406"/>
                </a:lnTo>
                <a:lnTo>
                  <a:pt x="1034049" y="656671"/>
                </a:lnTo>
                <a:lnTo>
                  <a:pt x="1035027" y="655405"/>
                </a:lnTo>
                <a:lnTo>
                  <a:pt x="1036897" y="653003"/>
                </a:lnTo>
                <a:lnTo>
                  <a:pt x="1037092" y="652912"/>
                </a:lnTo>
                <a:lnTo>
                  <a:pt x="1038593" y="652207"/>
                </a:lnTo>
                <a:lnTo>
                  <a:pt x="1040372" y="649914"/>
                </a:lnTo>
                <a:lnTo>
                  <a:pt x="1044007" y="649177"/>
                </a:lnTo>
                <a:lnTo>
                  <a:pt x="1044367" y="649103"/>
                </a:lnTo>
                <a:lnTo>
                  <a:pt x="1047925" y="643962"/>
                </a:lnTo>
                <a:lnTo>
                  <a:pt x="1054496" y="638321"/>
                </a:lnTo>
                <a:lnTo>
                  <a:pt x="1054925" y="636464"/>
                </a:lnTo>
                <a:lnTo>
                  <a:pt x="1055353" y="635664"/>
                </a:lnTo>
                <a:lnTo>
                  <a:pt x="1055536" y="635321"/>
                </a:lnTo>
                <a:lnTo>
                  <a:pt x="1057377" y="631882"/>
                </a:lnTo>
                <a:lnTo>
                  <a:pt x="1049558" y="623541"/>
                </a:lnTo>
                <a:lnTo>
                  <a:pt x="1048569" y="620760"/>
                </a:lnTo>
                <a:lnTo>
                  <a:pt x="1047460" y="618906"/>
                </a:lnTo>
                <a:lnTo>
                  <a:pt x="1047101" y="618446"/>
                </a:lnTo>
                <a:lnTo>
                  <a:pt x="1043580" y="613961"/>
                </a:lnTo>
                <a:lnTo>
                  <a:pt x="1040099" y="608552"/>
                </a:lnTo>
                <a:lnTo>
                  <a:pt x="1039021" y="607411"/>
                </a:lnTo>
                <a:lnTo>
                  <a:pt x="1036799" y="606510"/>
                </a:lnTo>
                <a:lnTo>
                  <a:pt x="1036546" y="606256"/>
                </a:lnTo>
                <a:lnTo>
                  <a:pt x="1035944" y="605560"/>
                </a:lnTo>
                <a:lnTo>
                  <a:pt x="1035895" y="605212"/>
                </a:lnTo>
                <a:lnTo>
                  <a:pt x="1035571" y="602900"/>
                </a:lnTo>
                <a:lnTo>
                  <a:pt x="1013110" y="605058"/>
                </a:lnTo>
                <a:lnTo>
                  <a:pt x="1005371" y="604863"/>
                </a:lnTo>
                <a:lnTo>
                  <a:pt x="998598" y="604448"/>
                </a:lnTo>
                <a:lnTo>
                  <a:pt x="992801" y="605524"/>
                </a:lnTo>
                <a:lnTo>
                  <a:pt x="984114" y="607764"/>
                </a:lnTo>
                <a:lnTo>
                  <a:pt x="981195" y="605539"/>
                </a:lnTo>
                <a:lnTo>
                  <a:pt x="980804" y="605241"/>
                </a:lnTo>
                <a:lnTo>
                  <a:pt x="976910" y="602272"/>
                </a:lnTo>
                <a:lnTo>
                  <a:pt x="976300" y="602069"/>
                </a:lnTo>
                <a:lnTo>
                  <a:pt x="975803" y="601902"/>
                </a:lnTo>
                <a:lnTo>
                  <a:pt x="973839" y="600161"/>
                </a:lnTo>
                <a:lnTo>
                  <a:pt x="973348" y="599726"/>
                </a:lnTo>
                <a:lnTo>
                  <a:pt x="972563" y="599041"/>
                </a:lnTo>
                <a:lnTo>
                  <a:pt x="972056" y="598723"/>
                </a:lnTo>
                <a:lnTo>
                  <a:pt x="969831" y="597337"/>
                </a:lnTo>
                <a:lnTo>
                  <a:pt x="969082" y="597111"/>
                </a:lnTo>
                <a:lnTo>
                  <a:pt x="967985" y="596783"/>
                </a:lnTo>
                <a:lnTo>
                  <a:pt x="967555" y="596460"/>
                </a:lnTo>
                <a:lnTo>
                  <a:pt x="967079" y="596102"/>
                </a:lnTo>
                <a:lnTo>
                  <a:pt x="964044" y="593821"/>
                </a:lnTo>
                <a:lnTo>
                  <a:pt x="963361" y="592868"/>
                </a:lnTo>
                <a:lnTo>
                  <a:pt x="963248" y="592711"/>
                </a:lnTo>
                <a:lnTo>
                  <a:pt x="962627" y="591844"/>
                </a:lnTo>
                <a:lnTo>
                  <a:pt x="960964" y="590672"/>
                </a:lnTo>
                <a:lnTo>
                  <a:pt x="959237" y="588015"/>
                </a:lnTo>
                <a:lnTo>
                  <a:pt x="957331" y="586967"/>
                </a:lnTo>
                <a:lnTo>
                  <a:pt x="955898" y="584544"/>
                </a:lnTo>
                <a:lnTo>
                  <a:pt x="955772" y="584329"/>
                </a:lnTo>
                <a:lnTo>
                  <a:pt x="955542" y="583939"/>
                </a:lnTo>
                <a:lnTo>
                  <a:pt x="954969" y="583442"/>
                </a:lnTo>
                <a:lnTo>
                  <a:pt x="954809" y="583301"/>
                </a:lnTo>
                <a:lnTo>
                  <a:pt x="952276" y="581098"/>
                </a:lnTo>
                <a:lnTo>
                  <a:pt x="947731" y="575632"/>
                </a:lnTo>
                <a:lnTo>
                  <a:pt x="947387" y="575219"/>
                </a:lnTo>
                <a:lnTo>
                  <a:pt x="946114" y="573686"/>
                </a:lnTo>
                <a:lnTo>
                  <a:pt x="964061" y="573518"/>
                </a:lnTo>
                <a:lnTo>
                  <a:pt x="974216" y="573529"/>
                </a:lnTo>
                <a:lnTo>
                  <a:pt x="980983" y="572967"/>
                </a:lnTo>
                <a:lnTo>
                  <a:pt x="986303" y="573099"/>
                </a:lnTo>
                <a:lnTo>
                  <a:pt x="991137" y="572733"/>
                </a:lnTo>
                <a:lnTo>
                  <a:pt x="997705" y="571412"/>
                </a:lnTo>
                <a:lnTo>
                  <a:pt x="996953" y="568295"/>
                </a:lnTo>
                <a:lnTo>
                  <a:pt x="996655" y="567543"/>
                </a:lnTo>
                <a:lnTo>
                  <a:pt x="995419" y="564422"/>
                </a:lnTo>
                <a:lnTo>
                  <a:pt x="996029" y="561513"/>
                </a:lnTo>
                <a:lnTo>
                  <a:pt x="994953" y="559690"/>
                </a:lnTo>
                <a:lnTo>
                  <a:pt x="993388" y="557042"/>
                </a:lnTo>
                <a:lnTo>
                  <a:pt x="993254" y="556815"/>
                </a:lnTo>
                <a:lnTo>
                  <a:pt x="991953" y="550937"/>
                </a:lnTo>
                <a:lnTo>
                  <a:pt x="991953" y="550450"/>
                </a:lnTo>
                <a:lnTo>
                  <a:pt x="991949" y="548277"/>
                </a:lnTo>
                <a:lnTo>
                  <a:pt x="990713" y="544998"/>
                </a:lnTo>
                <a:lnTo>
                  <a:pt x="990545" y="543675"/>
                </a:lnTo>
                <a:lnTo>
                  <a:pt x="990502" y="543353"/>
                </a:lnTo>
                <a:lnTo>
                  <a:pt x="990277" y="541595"/>
                </a:lnTo>
                <a:lnTo>
                  <a:pt x="987994" y="536772"/>
                </a:lnTo>
                <a:lnTo>
                  <a:pt x="987963" y="536522"/>
                </a:lnTo>
                <a:lnTo>
                  <a:pt x="987917" y="536162"/>
                </a:lnTo>
                <a:lnTo>
                  <a:pt x="987744" y="534792"/>
                </a:lnTo>
                <a:lnTo>
                  <a:pt x="988478" y="531695"/>
                </a:lnTo>
                <a:lnTo>
                  <a:pt x="989744" y="532164"/>
                </a:lnTo>
                <a:lnTo>
                  <a:pt x="989976" y="532251"/>
                </a:lnTo>
                <a:lnTo>
                  <a:pt x="990139" y="532311"/>
                </a:lnTo>
                <a:lnTo>
                  <a:pt x="992028" y="534617"/>
                </a:lnTo>
                <a:lnTo>
                  <a:pt x="992451" y="535133"/>
                </a:lnTo>
                <a:lnTo>
                  <a:pt x="992975" y="535771"/>
                </a:lnTo>
                <a:lnTo>
                  <a:pt x="993498" y="536242"/>
                </a:lnTo>
                <a:lnTo>
                  <a:pt x="993756" y="536474"/>
                </a:lnTo>
                <a:lnTo>
                  <a:pt x="995314" y="537872"/>
                </a:lnTo>
                <a:lnTo>
                  <a:pt x="1004177" y="541319"/>
                </a:lnTo>
                <a:lnTo>
                  <a:pt x="1008983" y="546014"/>
                </a:lnTo>
                <a:lnTo>
                  <a:pt x="1012462" y="547735"/>
                </a:lnTo>
                <a:lnTo>
                  <a:pt x="1012706" y="547856"/>
                </a:lnTo>
                <a:lnTo>
                  <a:pt x="1013968" y="548481"/>
                </a:lnTo>
                <a:lnTo>
                  <a:pt x="1015374" y="550003"/>
                </a:lnTo>
                <a:lnTo>
                  <a:pt x="1016728" y="551467"/>
                </a:lnTo>
                <a:lnTo>
                  <a:pt x="1019451" y="554412"/>
                </a:lnTo>
                <a:lnTo>
                  <a:pt x="1027268" y="559163"/>
                </a:lnTo>
                <a:lnTo>
                  <a:pt x="1036778" y="560659"/>
                </a:lnTo>
                <a:lnTo>
                  <a:pt x="1039326" y="561060"/>
                </a:lnTo>
                <a:lnTo>
                  <a:pt x="1044864" y="564144"/>
                </a:lnTo>
                <a:lnTo>
                  <a:pt x="1047017" y="564203"/>
                </a:lnTo>
                <a:lnTo>
                  <a:pt x="1048791" y="564240"/>
                </a:lnTo>
                <a:lnTo>
                  <a:pt x="1049723" y="564260"/>
                </a:lnTo>
                <a:lnTo>
                  <a:pt x="1051079" y="564772"/>
                </a:lnTo>
                <a:lnTo>
                  <a:pt x="1052492" y="565306"/>
                </a:lnTo>
                <a:lnTo>
                  <a:pt x="1053191" y="565851"/>
                </a:lnTo>
                <a:lnTo>
                  <a:pt x="1053340" y="565967"/>
                </a:lnTo>
                <a:lnTo>
                  <a:pt x="1055508" y="567653"/>
                </a:lnTo>
                <a:lnTo>
                  <a:pt x="1056936" y="568317"/>
                </a:lnTo>
                <a:lnTo>
                  <a:pt x="1057232" y="568454"/>
                </a:lnTo>
                <a:lnTo>
                  <a:pt x="1061475" y="568323"/>
                </a:lnTo>
                <a:lnTo>
                  <a:pt x="1068735" y="571714"/>
                </a:lnTo>
                <a:lnTo>
                  <a:pt x="1072118" y="572205"/>
                </a:lnTo>
                <a:lnTo>
                  <a:pt x="1073998" y="571111"/>
                </a:lnTo>
                <a:lnTo>
                  <a:pt x="1074147" y="571026"/>
                </a:lnTo>
                <a:lnTo>
                  <a:pt x="1075436" y="569662"/>
                </a:lnTo>
                <a:lnTo>
                  <a:pt x="1077584" y="566008"/>
                </a:lnTo>
                <a:lnTo>
                  <a:pt x="1080393" y="563037"/>
                </a:lnTo>
                <a:lnTo>
                  <a:pt x="1081453" y="561917"/>
                </a:lnTo>
                <a:lnTo>
                  <a:pt x="1083912" y="560551"/>
                </a:lnTo>
                <a:lnTo>
                  <a:pt x="1084362" y="549915"/>
                </a:lnTo>
                <a:lnTo>
                  <a:pt x="1086940" y="542563"/>
                </a:lnTo>
                <a:lnTo>
                  <a:pt x="1089140" y="535776"/>
                </a:lnTo>
                <a:lnTo>
                  <a:pt x="1091844" y="533142"/>
                </a:lnTo>
                <a:lnTo>
                  <a:pt x="1096684" y="528817"/>
                </a:lnTo>
                <a:lnTo>
                  <a:pt x="1098926" y="527430"/>
                </a:lnTo>
                <a:lnTo>
                  <a:pt x="1103705" y="524497"/>
                </a:lnTo>
                <a:lnTo>
                  <a:pt x="1106619" y="522242"/>
                </a:lnTo>
                <a:lnTo>
                  <a:pt x="1105300" y="517330"/>
                </a:lnTo>
                <a:lnTo>
                  <a:pt x="1100687" y="515335"/>
                </a:lnTo>
                <a:lnTo>
                  <a:pt x="1095105" y="514186"/>
                </a:lnTo>
                <a:lnTo>
                  <a:pt x="1090001" y="512376"/>
                </a:lnTo>
                <a:lnTo>
                  <a:pt x="1088188" y="511834"/>
                </a:lnTo>
                <a:lnTo>
                  <a:pt x="1084695" y="510790"/>
                </a:lnTo>
                <a:lnTo>
                  <a:pt x="1080111" y="509419"/>
                </a:lnTo>
                <a:lnTo>
                  <a:pt x="1076392" y="507521"/>
                </a:lnTo>
                <a:lnTo>
                  <a:pt x="1068468" y="507344"/>
                </a:lnTo>
                <a:lnTo>
                  <a:pt x="1067237" y="505799"/>
                </a:lnTo>
                <a:lnTo>
                  <a:pt x="1065695" y="502521"/>
                </a:lnTo>
                <a:lnTo>
                  <a:pt x="1065265" y="502089"/>
                </a:lnTo>
                <a:lnTo>
                  <a:pt x="1064835" y="501657"/>
                </a:lnTo>
                <a:lnTo>
                  <a:pt x="1064340" y="501162"/>
                </a:lnTo>
                <a:lnTo>
                  <a:pt x="1061325" y="500609"/>
                </a:lnTo>
                <a:lnTo>
                  <a:pt x="1058738" y="499697"/>
                </a:lnTo>
                <a:lnTo>
                  <a:pt x="1054863" y="498330"/>
                </a:lnTo>
                <a:lnTo>
                  <a:pt x="1051968" y="497035"/>
                </a:lnTo>
                <a:lnTo>
                  <a:pt x="1051295" y="496255"/>
                </a:lnTo>
                <a:lnTo>
                  <a:pt x="1051169" y="496108"/>
                </a:lnTo>
                <a:lnTo>
                  <a:pt x="1049810" y="493016"/>
                </a:lnTo>
                <a:lnTo>
                  <a:pt x="1049436" y="488496"/>
                </a:lnTo>
                <a:lnTo>
                  <a:pt x="1048139" y="485342"/>
                </a:lnTo>
                <a:lnTo>
                  <a:pt x="1048260" y="483485"/>
                </a:lnTo>
                <a:lnTo>
                  <a:pt x="1048212" y="483308"/>
                </a:lnTo>
                <a:lnTo>
                  <a:pt x="1047764" y="481627"/>
                </a:lnTo>
                <a:lnTo>
                  <a:pt x="1046226" y="480082"/>
                </a:lnTo>
                <a:lnTo>
                  <a:pt x="1045668" y="478537"/>
                </a:lnTo>
                <a:lnTo>
                  <a:pt x="1045155" y="478434"/>
                </a:lnTo>
                <a:lnTo>
                  <a:pt x="1044746" y="478352"/>
                </a:lnTo>
                <a:lnTo>
                  <a:pt x="1041284" y="480801"/>
                </a:lnTo>
                <a:lnTo>
                  <a:pt x="1036150" y="481541"/>
                </a:lnTo>
                <a:lnTo>
                  <a:pt x="1030560" y="480013"/>
                </a:lnTo>
                <a:lnTo>
                  <a:pt x="1030092" y="477371"/>
                </a:lnTo>
                <a:lnTo>
                  <a:pt x="1037368" y="471622"/>
                </a:lnTo>
                <a:lnTo>
                  <a:pt x="1037983" y="471323"/>
                </a:lnTo>
                <a:lnTo>
                  <a:pt x="1041777" y="469481"/>
                </a:lnTo>
                <a:lnTo>
                  <a:pt x="1043220" y="464202"/>
                </a:lnTo>
                <a:lnTo>
                  <a:pt x="1044340" y="461563"/>
                </a:lnTo>
                <a:lnTo>
                  <a:pt x="1054012" y="455416"/>
                </a:lnTo>
                <a:lnTo>
                  <a:pt x="1056184" y="453246"/>
                </a:lnTo>
                <a:lnTo>
                  <a:pt x="1057183" y="452545"/>
                </a:lnTo>
                <a:lnTo>
                  <a:pt x="1060651" y="448781"/>
                </a:lnTo>
                <a:lnTo>
                  <a:pt x="1065188" y="440492"/>
                </a:lnTo>
                <a:lnTo>
                  <a:pt x="1069530" y="439750"/>
                </a:lnTo>
                <a:lnTo>
                  <a:pt x="1075313" y="435669"/>
                </a:lnTo>
                <a:lnTo>
                  <a:pt x="1079646" y="432611"/>
                </a:lnTo>
                <a:lnTo>
                  <a:pt x="1087783" y="425465"/>
                </a:lnTo>
                <a:lnTo>
                  <a:pt x="1095028" y="419703"/>
                </a:lnTo>
                <a:lnTo>
                  <a:pt x="1098653" y="416819"/>
                </a:lnTo>
                <a:lnTo>
                  <a:pt x="1106055" y="415115"/>
                </a:lnTo>
                <a:lnTo>
                  <a:pt x="1106219" y="415078"/>
                </a:lnTo>
                <a:lnTo>
                  <a:pt x="1112450" y="413843"/>
                </a:lnTo>
                <a:lnTo>
                  <a:pt x="1117910" y="410463"/>
                </a:lnTo>
                <a:lnTo>
                  <a:pt x="1125830" y="410112"/>
                </a:lnTo>
                <a:lnTo>
                  <a:pt x="1133365" y="410135"/>
                </a:lnTo>
                <a:lnTo>
                  <a:pt x="1140636" y="400345"/>
                </a:lnTo>
                <a:lnTo>
                  <a:pt x="1142021" y="392801"/>
                </a:lnTo>
                <a:lnTo>
                  <a:pt x="1139439" y="385245"/>
                </a:lnTo>
                <a:lnTo>
                  <a:pt x="1136017" y="375799"/>
                </a:lnTo>
                <a:lnTo>
                  <a:pt x="1136728" y="372782"/>
                </a:lnTo>
                <a:lnTo>
                  <a:pt x="1138681" y="371657"/>
                </a:lnTo>
                <a:lnTo>
                  <a:pt x="1143866" y="372805"/>
                </a:lnTo>
                <a:lnTo>
                  <a:pt x="1150581" y="372525"/>
                </a:lnTo>
                <a:lnTo>
                  <a:pt x="1157663" y="369829"/>
                </a:lnTo>
                <a:lnTo>
                  <a:pt x="1160439" y="369837"/>
                </a:lnTo>
                <a:lnTo>
                  <a:pt x="1164740" y="367587"/>
                </a:lnTo>
                <a:lnTo>
                  <a:pt x="1165289" y="367350"/>
                </a:lnTo>
                <a:lnTo>
                  <a:pt x="1168278" y="365816"/>
                </a:lnTo>
                <a:lnTo>
                  <a:pt x="1176890" y="362341"/>
                </a:lnTo>
                <a:lnTo>
                  <a:pt x="1178050" y="361212"/>
                </a:lnTo>
                <a:lnTo>
                  <a:pt x="1177889" y="355173"/>
                </a:lnTo>
                <a:lnTo>
                  <a:pt x="1182913" y="349136"/>
                </a:lnTo>
                <a:lnTo>
                  <a:pt x="1186776" y="346522"/>
                </a:lnTo>
                <a:lnTo>
                  <a:pt x="1187295" y="343140"/>
                </a:lnTo>
                <a:lnTo>
                  <a:pt x="1188132" y="337846"/>
                </a:lnTo>
                <a:lnTo>
                  <a:pt x="1190439" y="335211"/>
                </a:lnTo>
                <a:lnTo>
                  <a:pt x="1194510" y="333120"/>
                </a:lnTo>
                <a:lnTo>
                  <a:pt x="1201391" y="329585"/>
                </a:lnTo>
                <a:lnTo>
                  <a:pt x="1203363" y="329214"/>
                </a:lnTo>
                <a:lnTo>
                  <a:pt x="1205286" y="326956"/>
                </a:lnTo>
                <a:lnTo>
                  <a:pt x="1206334" y="321676"/>
                </a:lnTo>
                <a:lnTo>
                  <a:pt x="1213092" y="310917"/>
                </a:lnTo>
                <a:lnTo>
                  <a:pt x="1217683" y="311916"/>
                </a:lnTo>
                <a:lnTo>
                  <a:pt x="1218756" y="312150"/>
                </a:lnTo>
                <a:lnTo>
                  <a:pt x="1218931" y="312464"/>
                </a:lnTo>
                <a:lnTo>
                  <a:pt x="1219373" y="313265"/>
                </a:lnTo>
                <a:lnTo>
                  <a:pt x="1220442" y="314059"/>
                </a:lnTo>
                <a:lnTo>
                  <a:pt x="1221035" y="314501"/>
                </a:lnTo>
                <a:lnTo>
                  <a:pt x="1221796" y="315889"/>
                </a:lnTo>
                <a:lnTo>
                  <a:pt x="1222391" y="316978"/>
                </a:lnTo>
                <a:lnTo>
                  <a:pt x="1223477" y="317689"/>
                </a:lnTo>
                <a:lnTo>
                  <a:pt x="1223993" y="318030"/>
                </a:lnTo>
                <a:lnTo>
                  <a:pt x="1230159" y="317843"/>
                </a:lnTo>
                <a:lnTo>
                  <a:pt x="1230334" y="317837"/>
                </a:lnTo>
                <a:lnTo>
                  <a:pt x="1232120" y="318208"/>
                </a:lnTo>
                <a:lnTo>
                  <a:pt x="1232993" y="319694"/>
                </a:lnTo>
                <a:lnTo>
                  <a:pt x="1233538" y="320621"/>
                </a:lnTo>
                <a:lnTo>
                  <a:pt x="1234690" y="321851"/>
                </a:lnTo>
                <a:lnTo>
                  <a:pt x="1235510" y="322726"/>
                </a:lnTo>
                <a:lnTo>
                  <a:pt x="1236378" y="323133"/>
                </a:lnTo>
                <a:lnTo>
                  <a:pt x="1237356" y="323591"/>
                </a:lnTo>
                <a:lnTo>
                  <a:pt x="1243391" y="324949"/>
                </a:lnTo>
                <a:lnTo>
                  <a:pt x="1247024" y="327114"/>
                </a:lnTo>
                <a:lnTo>
                  <a:pt x="1249158" y="329173"/>
                </a:lnTo>
                <a:lnTo>
                  <a:pt x="1250165" y="330146"/>
                </a:lnTo>
                <a:lnTo>
                  <a:pt x="1250602" y="330022"/>
                </a:lnTo>
                <a:lnTo>
                  <a:pt x="1264731" y="326011"/>
                </a:lnTo>
                <a:lnTo>
                  <a:pt x="1302380" y="325373"/>
                </a:lnTo>
                <a:lnTo>
                  <a:pt x="1327755" y="325451"/>
                </a:lnTo>
                <a:lnTo>
                  <a:pt x="1330038" y="306968"/>
                </a:lnTo>
                <a:lnTo>
                  <a:pt x="1334595" y="299436"/>
                </a:lnTo>
                <a:lnTo>
                  <a:pt x="1337528" y="275672"/>
                </a:lnTo>
                <a:lnTo>
                  <a:pt x="1341054" y="244365"/>
                </a:lnTo>
                <a:lnTo>
                  <a:pt x="1340069" y="237194"/>
                </a:lnTo>
                <a:lnTo>
                  <a:pt x="1344718" y="233057"/>
                </a:lnTo>
                <a:lnTo>
                  <a:pt x="1350433" y="220234"/>
                </a:lnTo>
                <a:lnTo>
                  <a:pt x="1349256" y="219919"/>
                </a:lnTo>
                <a:lnTo>
                  <a:pt x="1347151" y="220105"/>
                </a:lnTo>
                <a:lnTo>
                  <a:pt x="1343263" y="220149"/>
                </a:lnTo>
                <a:lnTo>
                  <a:pt x="1339860" y="220188"/>
                </a:lnTo>
                <a:lnTo>
                  <a:pt x="1330628" y="220457"/>
                </a:lnTo>
                <a:lnTo>
                  <a:pt x="1315889" y="221111"/>
                </a:lnTo>
                <a:lnTo>
                  <a:pt x="1308928" y="221675"/>
                </a:lnTo>
                <a:lnTo>
                  <a:pt x="1302772" y="221907"/>
                </a:lnTo>
                <a:lnTo>
                  <a:pt x="1297419" y="221161"/>
                </a:lnTo>
                <a:lnTo>
                  <a:pt x="1292878" y="220728"/>
                </a:lnTo>
                <a:lnTo>
                  <a:pt x="1283561" y="219852"/>
                </a:lnTo>
                <a:lnTo>
                  <a:pt x="1282183" y="220609"/>
                </a:lnTo>
                <a:lnTo>
                  <a:pt x="1281529" y="220967"/>
                </a:lnTo>
                <a:lnTo>
                  <a:pt x="1280297" y="220968"/>
                </a:lnTo>
                <a:lnTo>
                  <a:pt x="1276600" y="220972"/>
                </a:lnTo>
                <a:lnTo>
                  <a:pt x="1275739" y="221963"/>
                </a:lnTo>
                <a:lnTo>
                  <a:pt x="1274321" y="221964"/>
                </a:lnTo>
                <a:lnTo>
                  <a:pt x="1270563" y="220355"/>
                </a:lnTo>
                <a:lnTo>
                  <a:pt x="1267934" y="220484"/>
                </a:lnTo>
                <a:lnTo>
                  <a:pt x="1266683" y="220545"/>
                </a:lnTo>
                <a:lnTo>
                  <a:pt x="1264468" y="222715"/>
                </a:lnTo>
                <a:lnTo>
                  <a:pt x="1263851" y="222922"/>
                </a:lnTo>
                <a:lnTo>
                  <a:pt x="1263544" y="223025"/>
                </a:lnTo>
                <a:lnTo>
                  <a:pt x="1258369" y="221914"/>
                </a:lnTo>
                <a:lnTo>
                  <a:pt x="1257780" y="222332"/>
                </a:lnTo>
                <a:lnTo>
                  <a:pt x="1256706" y="223092"/>
                </a:lnTo>
                <a:lnTo>
                  <a:pt x="1255290" y="222970"/>
                </a:lnTo>
                <a:lnTo>
                  <a:pt x="1253749" y="221918"/>
                </a:lnTo>
                <a:lnTo>
                  <a:pt x="1253328" y="221986"/>
                </a:lnTo>
                <a:lnTo>
                  <a:pt x="1252512" y="222115"/>
                </a:lnTo>
                <a:lnTo>
                  <a:pt x="1248985" y="222674"/>
                </a:lnTo>
                <a:lnTo>
                  <a:pt x="1246297" y="223102"/>
                </a:lnTo>
                <a:lnTo>
                  <a:pt x="1241800" y="222237"/>
                </a:lnTo>
                <a:lnTo>
                  <a:pt x="1240162" y="222875"/>
                </a:lnTo>
                <a:lnTo>
                  <a:pt x="1238289" y="223604"/>
                </a:lnTo>
                <a:lnTo>
                  <a:pt x="1236813" y="223544"/>
                </a:lnTo>
                <a:lnTo>
                  <a:pt x="1236072" y="223110"/>
                </a:lnTo>
                <a:lnTo>
                  <a:pt x="1233670" y="223670"/>
                </a:lnTo>
                <a:lnTo>
                  <a:pt x="1231829" y="223563"/>
                </a:lnTo>
                <a:lnTo>
                  <a:pt x="1230529" y="223488"/>
                </a:lnTo>
                <a:lnTo>
                  <a:pt x="1229550" y="223990"/>
                </a:lnTo>
                <a:lnTo>
                  <a:pt x="1227512" y="225038"/>
                </a:lnTo>
                <a:lnTo>
                  <a:pt x="1222077" y="224806"/>
                </a:lnTo>
                <a:lnTo>
                  <a:pt x="1221322" y="221951"/>
                </a:lnTo>
                <a:lnTo>
                  <a:pt x="1218859" y="220107"/>
                </a:lnTo>
                <a:lnTo>
                  <a:pt x="1218702" y="216982"/>
                </a:lnTo>
                <a:lnTo>
                  <a:pt x="1218571" y="214397"/>
                </a:lnTo>
                <a:lnTo>
                  <a:pt x="1217904" y="214220"/>
                </a:lnTo>
                <a:lnTo>
                  <a:pt x="1216501" y="213849"/>
                </a:lnTo>
                <a:lnTo>
                  <a:pt x="1208734" y="214909"/>
                </a:lnTo>
                <a:lnTo>
                  <a:pt x="1196909" y="215206"/>
                </a:lnTo>
                <a:lnTo>
                  <a:pt x="1186698" y="214838"/>
                </a:lnTo>
                <a:lnTo>
                  <a:pt x="1179892" y="214755"/>
                </a:lnTo>
                <a:lnTo>
                  <a:pt x="1176153" y="213344"/>
                </a:lnTo>
                <a:lnTo>
                  <a:pt x="1173211" y="210631"/>
                </a:lnTo>
                <a:lnTo>
                  <a:pt x="1170759" y="208236"/>
                </a:lnTo>
                <a:lnTo>
                  <a:pt x="1168154" y="206812"/>
                </a:lnTo>
                <a:lnTo>
                  <a:pt x="1164748" y="206527"/>
                </a:lnTo>
                <a:lnTo>
                  <a:pt x="1161664" y="205915"/>
                </a:lnTo>
                <a:lnTo>
                  <a:pt x="1157609" y="205315"/>
                </a:lnTo>
                <a:lnTo>
                  <a:pt x="1153712" y="204553"/>
                </a:lnTo>
                <a:lnTo>
                  <a:pt x="1150616" y="202488"/>
                </a:lnTo>
                <a:lnTo>
                  <a:pt x="1148281" y="199910"/>
                </a:lnTo>
                <a:lnTo>
                  <a:pt x="1147656" y="197836"/>
                </a:lnTo>
                <a:lnTo>
                  <a:pt x="1145995" y="193332"/>
                </a:lnTo>
                <a:lnTo>
                  <a:pt x="1144034" y="191577"/>
                </a:lnTo>
                <a:lnTo>
                  <a:pt x="1139490" y="190822"/>
                </a:lnTo>
                <a:lnTo>
                  <a:pt x="1134163" y="192821"/>
                </a:lnTo>
                <a:lnTo>
                  <a:pt x="1117368" y="198992"/>
                </a:lnTo>
                <a:lnTo>
                  <a:pt x="1112834" y="199207"/>
                </a:lnTo>
                <a:lnTo>
                  <a:pt x="1111995" y="197110"/>
                </a:lnTo>
                <a:lnTo>
                  <a:pt x="1113529" y="191840"/>
                </a:lnTo>
                <a:lnTo>
                  <a:pt x="1116543" y="186879"/>
                </a:lnTo>
                <a:lnTo>
                  <a:pt x="1118691" y="180061"/>
                </a:lnTo>
                <a:lnTo>
                  <a:pt x="1119203" y="179191"/>
                </a:lnTo>
                <a:lnTo>
                  <a:pt x="1119327" y="178980"/>
                </a:lnTo>
                <a:lnTo>
                  <a:pt x="1119860" y="178076"/>
                </a:lnTo>
                <a:lnTo>
                  <a:pt x="1120966" y="174604"/>
                </a:lnTo>
                <a:lnTo>
                  <a:pt x="1120899" y="174297"/>
                </a:lnTo>
                <a:lnTo>
                  <a:pt x="1120846" y="174055"/>
                </a:lnTo>
                <a:lnTo>
                  <a:pt x="1120480" y="172350"/>
                </a:lnTo>
                <a:lnTo>
                  <a:pt x="1119800" y="169189"/>
                </a:lnTo>
                <a:lnTo>
                  <a:pt x="1119705" y="168742"/>
                </a:lnTo>
                <a:lnTo>
                  <a:pt x="1119046" y="165683"/>
                </a:lnTo>
                <a:lnTo>
                  <a:pt x="1119509" y="164365"/>
                </a:lnTo>
                <a:lnTo>
                  <a:pt x="1119604" y="164099"/>
                </a:lnTo>
                <a:lnTo>
                  <a:pt x="1119721" y="163762"/>
                </a:lnTo>
                <a:lnTo>
                  <a:pt x="1119618" y="163347"/>
                </a:lnTo>
                <a:lnTo>
                  <a:pt x="1119412" y="162523"/>
                </a:lnTo>
                <a:lnTo>
                  <a:pt x="1119658" y="161221"/>
                </a:lnTo>
                <a:lnTo>
                  <a:pt x="1119399" y="160740"/>
                </a:lnTo>
                <a:lnTo>
                  <a:pt x="1119223" y="160415"/>
                </a:lnTo>
                <a:lnTo>
                  <a:pt x="1118240" y="159983"/>
                </a:lnTo>
                <a:lnTo>
                  <a:pt x="1118206" y="156682"/>
                </a:lnTo>
                <a:lnTo>
                  <a:pt x="1118201" y="156216"/>
                </a:lnTo>
                <a:lnTo>
                  <a:pt x="1118171" y="153353"/>
                </a:lnTo>
                <a:lnTo>
                  <a:pt x="1118482" y="151812"/>
                </a:lnTo>
                <a:lnTo>
                  <a:pt x="1118531" y="151562"/>
                </a:lnTo>
                <a:lnTo>
                  <a:pt x="1118783" y="150316"/>
                </a:lnTo>
                <a:lnTo>
                  <a:pt x="1118534" y="147962"/>
                </a:lnTo>
                <a:lnTo>
                  <a:pt x="1118616" y="147685"/>
                </a:lnTo>
                <a:lnTo>
                  <a:pt x="1119087" y="146103"/>
                </a:lnTo>
                <a:lnTo>
                  <a:pt x="1085189" y="135386"/>
                </a:lnTo>
                <a:lnTo>
                  <a:pt x="1081469" y="136074"/>
                </a:lnTo>
                <a:lnTo>
                  <a:pt x="1078595" y="140631"/>
                </a:lnTo>
                <a:lnTo>
                  <a:pt x="1075549" y="144221"/>
                </a:lnTo>
                <a:lnTo>
                  <a:pt x="1049547" y="135633"/>
                </a:lnTo>
                <a:lnTo>
                  <a:pt x="1042956" y="123593"/>
                </a:lnTo>
                <a:lnTo>
                  <a:pt x="1038791" y="119860"/>
                </a:lnTo>
                <a:lnTo>
                  <a:pt x="1036858" y="121756"/>
                </a:lnTo>
                <a:lnTo>
                  <a:pt x="1035606" y="121952"/>
                </a:lnTo>
                <a:lnTo>
                  <a:pt x="1035256" y="122007"/>
                </a:lnTo>
                <a:lnTo>
                  <a:pt x="1034132" y="123243"/>
                </a:lnTo>
                <a:lnTo>
                  <a:pt x="1033725" y="123692"/>
                </a:lnTo>
                <a:lnTo>
                  <a:pt x="1033227" y="124243"/>
                </a:lnTo>
                <a:lnTo>
                  <a:pt x="1031626" y="125175"/>
                </a:lnTo>
                <a:lnTo>
                  <a:pt x="1030453" y="126357"/>
                </a:lnTo>
                <a:lnTo>
                  <a:pt x="1030149" y="126664"/>
                </a:lnTo>
                <a:lnTo>
                  <a:pt x="1029104" y="128649"/>
                </a:lnTo>
                <a:lnTo>
                  <a:pt x="1026336" y="131753"/>
                </a:lnTo>
                <a:lnTo>
                  <a:pt x="1025353" y="134544"/>
                </a:lnTo>
                <a:lnTo>
                  <a:pt x="1023139" y="137399"/>
                </a:lnTo>
                <a:lnTo>
                  <a:pt x="1018435" y="145911"/>
                </a:lnTo>
                <a:lnTo>
                  <a:pt x="1018277" y="146201"/>
                </a:lnTo>
                <a:lnTo>
                  <a:pt x="1018102" y="146518"/>
                </a:lnTo>
                <a:lnTo>
                  <a:pt x="1016759" y="147904"/>
                </a:lnTo>
                <a:lnTo>
                  <a:pt x="1016434" y="148241"/>
                </a:lnTo>
                <a:lnTo>
                  <a:pt x="1015579" y="149124"/>
                </a:lnTo>
                <a:lnTo>
                  <a:pt x="1009301" y="153909"/>
                </a:lnTo>
                <a:lnTo>
                  <a:pt x="1000867" y="158386"/>
                </a:lnTo>
                <a:lnTo>
                  <a:pt x="990339" y="162869"/>
                </a:lnTo>
                <a:lnTo>
                  <a:pt x="990146" y="163026"/>
                </a:lnTo>
                <a:lnTo>
                  <a:pt x="989776" y="163329"/>
                </a:lnTo>
                <a:lnTo>
                  <a:pt x="989047" y="163925"/>
                </a:lnTo>
                <a:lnTo>
                  <a:pt x="983811" y="165299"/>
                </a:lnTo>
                <a:lnTo>
                  <a:pt x="982489" y="165835"/>
                </a:lnTo>
                <a:lnTo>
                  <a:pt x="982279" y="165920"/>
                </a:lnTo>
                <a:lnTo>
                  <a:pt x="981041" y="166421"/>
                </a:lnTo>
                <a:lnTo>
                  <a:pt x="971615" y="166565"/>
                </a:lnTo>
                <a:lnTo>
                  <a:pt x="969152" y="167251"/>
                </a:lnTo>
                <a:lnTo>
                  <a:pt x="965518" y="167382"/>
                </a:lnTo>
                <a:lnTo>
                  <a:pt x="964798" y="167719"/>
                </a:lnTo>
                <a:lnTo>
                  <a:pt x="963117" y="168502"/>
                </a:lnTo>
                <a:lnTo>
                  <a:pt x="958621" y="168761"/>
                </a:lnTo>
                <a:lnTo>
                  <a:pt x="957082" y="169817"/>
                </a:lnTo>
                <a:lnTo>
                  <a:pt x="956026" y="170170"/>
                </a:lnTo>
                <a:lnTo>
                  <a:pt x="955861" y="170226"/>
                </a:lnTo>
                <a:lnTo>
                  <a:pt x="950741" y="171938"/>
                </a:lnTo>
                <a:lnTo>
                  <a:pt x="948825" y="173408"/>
                </a:lnTo>
                <a:lnTo>
                  <a:pt x="947418" y="174485"/>
                </a:lnTo>
                <a:lnTo>
                  <a:pt x="944215" y="175051"/>
                </a:lnTo>
                <a:lnTo>
                  <a:pt x="944079" y="175182"/>
                </a:lnTo>
                <a:lnTo>
                  <a:pt x="943733" y="175515"/>
                </a:lnTo>
                <a:lnTo>
                  <a:pt x="942863" y="176354"/>
                </a:lnTo>
                <a:lnTo>
                  <a:pt x="942175" y="176449"/>
                </a:lnTo>
                <a:lnTo>
                  <a:pt x="941015" y="176606"/>
                </a:lnTo>
                <a:lnTo>
                  <a:pt x="938242" y="176179"/>
                </a:lnTo>
                <a:lnTo>
                  <a:pt x="936949" y="176678"/>
                </a:lnTo>
                <a:lnTo>
                  <a:pt x="935037" y="176001"/>
                </a:lnTo>
                <a:lnTo>
                  <a:pt x="933875" y="176096"/>
                </a:lnTo>
                <a:lnTo>
                  <a:pt x="932697" y="176192"/>
                </a:lnTo>
                <a:lnTo>
                  <a:pt x="930971" y="175142"/>
                </a:lnTo>
                <a:lnTo>
                  <a:pt x="930173" y="175223"/>
                </a:lnTo>
                <a:lnTo>
                  <a:pt x="928444" y="175396"/>
                </a:lnTo>
                <a:lnTo>
                  <a:pt x="927511" y="175227"/>
                </a:lnTo>
                <a:lnTo>
                  <a:pt x="926410" y="175028"/>
                </a:lnTo>
                <a:lnTo>
                  <a:pt x="926168" y="174812"/>
                </a:lnTo>
                <a:lnTo>
                  <a:pt x="925856" y="174534"/>
                </a:lnTo>
                <a:lnTo>
                  <a:pt x="924757" y="174920"/>
                </a:lnTo>
                <a:lnTo>
                  <a:pt x="918957" y="176956"/>
                </a:lnTo>
                <a:lnTo>
                  <a:pt x="917774" y="177054"/>
                </a:lnTo>
                <a:lnTo>
                  <a:pt x="915602" y="177232"/>
                </a:lnTo>
                <a:lnTo>
                  <a:pt x="915501" y="177698"/>
                </a:lnTo>
                <a:lnTo>
                  <a:pt x="915287" y="178861"/>
                </a:lnTo>
                <a:lnTo>
                  <a:pt x="915656" y="179520"/>
                </a:lnTo>
                <a:lnTo>
                  <a:pt x="915022" y="180193"/>
                </a:lnTo>
                <a:lnTo>
                  <a:pt x="914331" y="180432"/>
                </a:lnTo>
                <a:lnTo>
                  <a:pt x="914131" y="180502"/>
                </a:lnTo>
                <a:lnTo>
                  <a:pt x="912042" y="179953"/>
                </a:lnTo>
                <a:lnTo>
                  <a:pt x="911549" y="179976"/>
                </a:lnTo>
                <a:lnTo>
                  <a:pt x="910571" y="180020"/>
                </a:lnTo>
                <a:lnTo>
                  <a:pt x="909509" y="180950"/>
                </a:lnTo>
                <a:lnTo>
                  <a:pt x="906193" y="181915"/>
                </a:lnTo>
                <a:lnTo>
                  <a:pt x="905480" y="182038"/>
                </a:lnTo>
                <a:lnTo>
                  <a:pt x="904379" y="182227"/>
                </a:lnTo>
                <a:lnTo>
                  <a:pt x="903663" y="181920"/>
                </a:lnTo>
                <a:lnTo>
                  <a:pt x="902050" y="181227"/>
                </a:lnTo>
                <a:lnTo>
                  <a:pt x="901325" y="181217"/>
                </a:lnTo>
                <a:lnTo>
                  <a:pt x="901075" y="181214"/>
                </a:lnTo>
                <a:lnTo>
                  <a:pt x="900822" y="181351"/>
                </a:lnTo>
                <a:lnTo>
                  <a:pt x="899403" y="182124"/>
                </a:lnTo>
                <a:lnTo>
                  <a:pt x="897365" y="182355"/>
                </a:lnTo>
                <a:lnTo>
                  <a:pt x="896443" y="182458"/>
                </a:lnTo>
                <a:lnTo>
                  <a:pt x="894419" y="185975"/>
                </a:lnTo>
                <a:lnTo>
                  <a:pt x="893539" y="186755"/>
                </a:lnTo>
                <a:lnTo>
                  <a:pt x="893336" y="186935"/>
                </a:lnTo>
                <a:lnTo>
                  <a:pt x="890910" y="188349"/>
                </a:lnTo>
                <a:lnTo>
                  <a:pt x="886578" y="189680"/>
                </a:lnTo>
                <a:lnTo>
                  <a:pt x="884772" y="191714"/>
                </a:lnTo>
                <a:lnTo>
                  <a:pt x="883553" y="191850"/>
                </a:lnTo>
                <a:lnTo>
                  <a:pt x="880509" y="193248"/>
                </a:lnTo>
                <a:lnTo>
                  <a:pt x="878736" y="194880"/>
                </a:lnTo>
                <a:lnTo>
                  <a:pt x="877837" y="195166"/>
                </a:lnTo>
                <a:lnTo>
                  <a:pt x="877639" y="195148"/>
                </a:lnTo>
                <a:lnTo>
                  <a:pt x="873637" y="194882"/>
                </a:lnTo>
                <a:lnTo>
                  <a:pt x="870527" y="195823"/>
                </a:lnTo>
                <a:lnTo>
                  <a:pt x="868714" y="194950"/>
                </a:lnTo>
                <a:lnTo>
                  <a:pt x="868369" y="194784"/>
                </a:lnTo>
                <a:lnTo>
                  <a:pt x="867024" y="194556"/>
                </a:lnTo>
                <a:lnTo>
                  <a:pt x="866682" y="194499"/>
                </a:lnTo>
                <a:lnTo>
                  <a:pt x="865530" y="193076"/>
                </a:lnTo>
                <a:lnTo>
                  <a:pt x="864668" y="193124"/>
                </a:lnTo>
                <a:lnTo>
                  <a:pt x="863799" y="193219"/>
                </a:lnTo>
                <a:lnTo>
                  <a:pt x="861479" y="197102"/>
                </a:lnTo>
                <a:lnTo>
                  <a:pt x="860967" y="197274"/>
                </a:lnTo>
                <a:lnTo>
                  <a:pt x="860415" y="196945"/>
                </a:lnTo>
                <a:lnTo>
                  <a:pt x="859868" y="196667"/>
                </a:lnTo>
                <a:lnTo>
                  <a:pt x="859380" y="196782"/>
                </a:lnTo>
                <a:lnTo>
                  <a:pt x="858577" y="201282"/>
                </a:lnTo>
                <a:lnTo>
                  <a:pt x="859052" y="202047"/>
                </a:lnTo>
                <a:lnTo>
                  <a:pt x="859689" y="203075"/>
                </a:lnTo>
                <a:lnTo>
                  <a:pt x="859627" y="203363"/>
                </a:lnTo>
                <a:lnTo>
                  <a:pt x="859582" y="203572"/>
                </a:lnTo>
                <a:lnTo>
                  <a:pt x="858531" y="204043"/>
                </a:lnTo>
                <a:lnTo>
                  <a:pt x="857989" y="203963"/>
                </a:lnTo>
                <a:lnTo>
                  <a:pt x="856085" y="203644"/>
                </a:lnTo>
                <a:lnTo>
                  <a:pt x="855844" y="204473"/>
                </a:lnTo>
                <a:lnTo>
                  <a:pt x="855718" y="204912"/>
                </a:lnTo>
                <a:lnTo>
                  <a:pt x="855572" y="205409"/>
                </a:lnTo>
                <a:lnTo>
                  <a:pt x="855507" y="205628"/>
                </a:lnTo>
                <a:lnTo>
                  <a:pt x="855266" y="205906"/>
                </a:lnTo>
                <a:lnTo>
                  <a:pt x="854157" y="207179"/>
                </a:lnTo>
                <a:lnTo>
                  <a:pt x="852557" y="208239"/>
                </a:lnTo>
                <a:lnTo>
                  <a:pt x="852075" y="209274"/>
                </a:lnTo>
                <a:lnTo>
                  <a:pt x="851576" y="210347"/>
                </a:lnTo>
                <a:lnTo>
                  <a:pt x="850714" y="210659"/>
                </a:lnTo>
                <a:lnTo>
                  <a:pt x="850494" y="210244"/>
                </a:lnTo>
                <a:lnTo>
                  <a:pt x="850158" y="209608"/>
                </a:lnTo>
                <a:lnTo>
                  <a:pt x="849293" y="208680"/>
                </a:lnTo>
                <a:lnTo>
                  <a:pt x="847464" y="207806"/>
                </a:lnTo>
                <a:lnTo>
                  <a:pt x="846449" y="206468"/>
                </a:lnTo>
                <a:lnTo>
                  <a:pt x="845158" y="203971"/>
                </a:lnTo>
                <a:lnTo>
                  <a:pt x="843811" y="201416"/>
                </a:lnTo>
                <a:lnTo>
                  <a:pt x="842633" y="199099"/>
                </a:lnTo>
                <a:lnTo>
                  <a:pt x="840553" y="195532"/>
                </a:lnTo>
                <a:lnTo>
                  <a:pt x="839206" y="192918"/>
                </a:lnTo>
                <a:lnTo>
                  <a:pt x="838136" y="191373"/>
                </a:lnTo>
                <a:lnTo>
                  <a:pt x="836788" y="188935"/>
                </a:lnTo>
                <a:lnTo>
                  <a:pt x="835330" y="185905"/>
                </a:lnTo>
                <a:lnTo>
                  <a:pt x="833927" y="183290"/>
                </a:lnTo>
                <a:lnTo>
                  <a:pt x="832690" y="181150"/>
                </a:lnTo>
                <a:lnTo>
                  <a:pt x="831850" y="179368"/>
                </a:lnTo>
                <a:lnTo>
                  <a:pt x="829891" y="174971"/>
                </a:lnTo>
                <a:lnTo>
                  <a:pt x="828886" y="172476"/>
                </a:lnTo>
                <a:lnTo>
                  <a:pt x="828216" y="170871"/>
                </a:lnTo>
                <a:lnTo>
                  <a:pt x="827093" y="168790"/>
                </a:lnTo>
                <a:lnTo>
                  <a:pt x="826024" y="166949"/>
                </a:lnTo>
                <a:lnTo>
                  <a:pt x="824607" y="165937"/>
                </a:lnTo>
                <a:lnTo>
                  <a:pt x="823465" y="165994"/>
                </a:lnTo>
                <a:lnTo>
                  <a:pt x="821290" y="166643"/>
                </a:lnTo>
                <a:lnTo>
                  <a:pt x="819285" y="167470"/>
                </a:lnTo>
                <a:lnTo>
                  <a:pt x="817222" y="168417"/>
                </a:lnTo>
                <a:lnTo>
                  <a:pt x="814244" y="169599"/>
                </a:lnTo>
                <a:lnTo>
                  <a:pt x="811782" y="170546"/>
                </a:lnTo>
                <a:lnTo>
                  <a:pt x="810121" y="171136"/>
                </a:lnTo>
                <a:lnTo>
                  <a:pt x="806053" y="172613"/>
                </a:lnTo>
                <a:lnTo>
                  <a:pt x="804911" y="173027"/>
                </a:lnTo>
                <a:lnTo>
                  <a:pt x="799298" y="175273"/>
                </a:lnTo>
                <a:lnTo>
                  <a:pt x="792943" y="177459"/>
                </a:lnTo>
                <a:lnTo>
                  <a:pt x="786817" y="179646"/>
                </a:lnTo>
                <a:lnTo>
                  <a:pt x="782006" y="181598"/>
                </a:lnTo>
                <a:lnTo>
                  <a:pt x="771816" y="185023"/>
                </a:lnTo>
                <a:lnTo>
                  <a:pt x="764717" y="187564"/>
                </a:lnTo>
                <a:lnTo>
                  <a:pt x="759333" y="189692"/>
                </a:lnTo>
                <a:lnTo>
                  <a:pt x="754580" y="191466"/>
                </a:lnTo>
                <a:lnTo>
                  <a:pt x="752293" y="191996"/>
                </a:lnTo>
                <a:lnTo>
                  <a:pt x="749715" y="193119"/>
                </a:lnTo>
                <a:lnTo>
                  <a:pt x="744490" y="194466"/>
                </a:lnTo>
                <a:lnTo>
                  <a:pt x="742990" y="192594"/>
                </a:lnTo>
                <a:lnTo>
                  <a:pt x="741810" y="191275"/>
                </a:lnTo>
                <a:lnTo>
                  <a:pt x="740757" y="188740"/>
                </a:lnTo>
                <a:lnTo>
                  <a:pt x="739684" y="187528"/>
                </a:lnTo>
                <a:lnTo>
                  <a:pt x="737324" y="184777"/>
                </a:lnTo>
                <a:lnTo>
                  <a:pt x="734716" y="183902"/>
                </a:lnTo>
                <a:lnTo>
                  <a:pt x="732792" y="181259"/>
                </a:lnTo>
                <a:lnTo>
                  <a:pt x="728152" y="177631"/>
                </a:lnTo>
                <a:lnTo>
                  <a:pt x="727841" y="176583"/>
                </a:lnTo>
                <a:lnTo>
                  <a:pt x="728133" y="175370"/>
                </a:lnTo>
                <a:lnTo>
                  <a:pt x="728532" y="174320"/>
                </a:lnTo>
                <a:lnTo>
                  <a:pt x="728818" y="173491"/>
                </a:lnTo>
                <a:lnTo>
                  <a:pt x="729109" y="172333"/>
                </a:lnTo>
                <a:lnTo>
                  <a:pt x="729488" y="170870"/>
                </a:lnTo>
                <a:lnTo>
                  <a:pt x="729444" y="170456"/>
                </a:lnTo>
                <a:lnTo>
                  <a:pt x="729279" y="168873"/>
                </a:lnTo>
                <a:lnTo>
                  <a:pt x="729362" y="168731"/>
                </a:lnTo>
                <a:lnTo>
                  <a:pt x="729926" y="167763"/>
                </a:lnTo>
                <a:lnTo>
                  <a:pt x="732613" y="160969"/>
                </a:lnTo>
                <a:lnTo>
                  <a:pt x="732616" y="160068"/>
                </a:lnTo>
                <a:lnTo>
                  <a:pt x="732543" y="153842"/>
                </a:lnTo>
                <a:lnTo>
                  <a:pt x="732534" y="153067"/>
                </a:lnTo>
                <a:lnTo>
                  <a:pt x="731480" y="150777"/>
                </a:lnTo>
                <a:lnTo>
                  <a:pt x="731126" y="147497"/>
                </a:lnTo>
                <a:lnTo>
                  <a:pt x="730784" y="144335"/>
                </a:lnTo>
                <a:lnTo>
                  <a:pt x="731218" y="142515"/>
                </a:lnTo>
                <a:lnTo>
                  <a:pt x="731271" y="142289"/>
                </a:lnTo>
                <a:lnTo>
                  <a:pt x="732506" y="139387"/>
                </a:lnTo>
                <a:lnTo>
                  <a:pt x="735495" y="132359"/>
                </a:lnTo>
                <a:lnTo>
                  <a:pt x="735117" y="127823"/>
                </a:lnTo>
                <a:lnTo>
                  <a:pt x="735066" y="127217"/>
                </a:lnTo>
                <a:lnTo>
                  <a:pt x="734967" y="126026"/>
                </a:lnTo>
                <a:lnTo>
                  <a:pt x="734922" y="125484"/>
                </a:lnTo>
                <a:lnTo>
                  <a:pt x="735165" y="124180"/>
                </a:lnTo>
                <a:lnTo>
                  <a:pt x="735591" y="122257"/>
                </a:lnTo>
                <a:lnTo>
                  <a:pt x="739573" y="114003"/>
                </a:lnTo>
                <a:lnTo>
                  <a:pt x="740156" y="111731"/>
                </a:lnTo>
                <a:lnTo>
                  <a:pt x="740671" y="109724"/>
                </a:lnTo>
                <a:lnTo>
                  <a:pt x="740827" y="99188"/>
                </a:lnTo>
                <a:lnTo>
                  <a:pt x="741497" y="97024"/>
                </a:lnTo>
                <a:lnTo>
                  <a:pt x="741865" y="95837"/>
                </a:lnTo>
                <a:lnTo>
                  <a:pt x="741680" y="94366"/>
                </a:lnTo>
                <a:lnTo>
                  <a:pt x="741309" y="91409"/>
                </a:lnTo>
                <a:lnTo>
                  <a:pt x="741235" y="90819"/>
                </a:lnTo>
                <a:lnTo>
                  <a:pt x="742564" y="87838"/>
                </a:lnTo>
                <a:lnTo>
                  <a:pt x="743808" y="85047"/>
                </a:lnTo>
                <a:lnTo>
                  <a:pt x="742131" y="80527"/>
                </a:lnTo>
                <a:lnTo>
                  <a:pt x="742323" y="78541"/>
                </a:lnTo>
                <a:lnTo>
                  <a:pt x="742491" y="76809"/>
                </a:lnTo>
                <a:lnTo>
                  <a:pt x="743588" y="73487"/>
                </a:lnTo>
                <a:lnTo>
                  <a:pt x="743400" y="71227"/>
                </a:lnTo>
                <a:lnTo>
                  <a:pt x="744504" y="69118"/>
                </a:lnTo>
                <a:lnTo>
                  <a:pt x="744749" y="67420"/>
                </a:lnTo>
                <a:lnTo>
                  <a:pt x="744936" y="66125"/>
                </a:lnTo>
                <a:lnTo>
                  <a:pt x="746440" y="55723"/>
                </a:lnTo>
                <a:lnTo>
                  <a:pt x="748463" y="51687"/>
                </a:lnTo>
                <a:lnTo>
                  <a:pt x="748147" y="48775"/>
                </a:lnTo>
                <a:lnTo>
                  <a:pt x="748229" y="48319"/>
                </a:lnTo>
                <a:lnTo>
                  <a:pt x="749119" y="43381"/>
                </a:lnTo>
                <a:lnTo>
                  <a:pt x="749230" y="39103"/>
                </a:lnTo>
                <a:lnTo>
                  <a:pt x="751259" y="37113"/>
                </a:lnTo>
                <a:lnTo>
                  <a:pt x="752056" y="35686"/>
                </a:lnTo>
                <a:lnTo>
                  <a:pt x="752243" y="35089"/>
                </a:lnTo>
                <a:lnTo>
                  <a:pt x="752026" y="33874"/>
                </a:lnTo>
                <a:lnTo>
                  <a:pt x="751440" y="32937"/>
                </a:lnTo>
                <a:lnTo>
                  <a:pt x="750099" y="31397"/>
                </a:lnTo>
                <a:lnTo>
                  <a:pt x="748915" y="30296"/>
                </a:lnTo>
                <a:lnTo>
                  <a:pt x="747348" y="29198"/>
                </a:lnTo>
                <a:lnTo>
                  <a:pt x="745943" y="28264"/>
                </a:lnTo>
                <a:lnTo>
                  <a:pt x="743490" y="27939"/>
                </a:lnTo>
                <a:lnTo>
                  <a:pt x="741159" y="26841"/>
                </a:lnTo>
                <a:lnTo>
                  <a:pt x="739589" y="25909"/>
                </a:lnTo>
                <a:lnTo>
                  <a:pt x="737804" y="24811"/>
                </a:lnTo>
                <a:lnTo>
                  <a:pt x="736611" y="24317"/>
                </a:lnTo>
                <a:lnTo>
                  <a:pt x="733635" y="22505"/>
                </a:lnTo>
                <a:lnTo>
                  <a:pt x="731886" y="22619"/>
                </a:lnTo>
                <a:lnTo>
                  <a:pt x="730060" y="24058"/>
                </a:lnTo>
                <a:lnTo>
                  <a:pt x="728620" y="25331"/>
                </a:lnTo>
                <a:lnTo>
                  <a:pt x="727179" y="26658"/>
                </a:lnTo>
                <a:lnTo>
                  <a:pt x="727193" y="29252"/>
                </a:lnTo>
                <a:lnTo>
                  <a:pt x="727170" y="30686"/>
                </a:lnTo>
                <a:lnTo>
                  <a:pt x="727152" y="31843"/>
                </a:lnTo>
                <a:lnTo>
                  <a:pt x="727058" y="34325"/>
                </a:lnTo>
                <a:lnTo>
                  <a:pt x="726974" y="36147"/>
                </a:lnTo>
                <a:lnTo>
                  <a:pt x="725863" y="37363"/>
                </a:lnTo>
                <a:lnTo>
                  <a:pt x="723815" y="39079"/>
                </a:lnTo>
                <a:lnTo>
                  <a:pt x="721873" y="40959"/>
                </a:lnTo>
                <a:lnTo>
                  <a:pt x="720266" y="42452"/>
                </a:lnTo>
                <a:lnTo>
                  <a:pt x="719041" y="43891"/>
                </a:lnTo>
                <a:lnTo>
                  <a:pt x="717935" y="44775"/>
                </a:lnTo>
                <a:lnTo>
                  <a:pt x="717099" y="45825"/>
                </a:lnTo>
                <a:lnTo>
                  <a:pt x="716851" y="47702"/>
                </a:lnTo>
                <a:lnTo>
                  <a:pt x="716976" y="50129"/>
                </a:lnTo>
                <a:lnTo>
                  <a:pt x="717148" y="53106"/>
                </a:lnTo>
                <a:lnTo>
                  <a:pt x="717273" y="55533"/>
                </a:lnTo>
                <a:lnTo>
                  <a:pt x="717310" y="56692"/>
                </a:lnTo>
                <a:lnTo>
                  <a:pt x="717289" y="58017"/>
                </a:lnTo>
                <a:lnTo>
                  <a:pt x="717214" y="59286"/>
                </a:lnTo>
                <a:lnTo>
                  <a:pt x="716972" y="60775"/>
                </a:lnTo>
                <a:lnTo>
                  <a:pt x="715698" y="61882"/>
                </a:lnTo>
                <a:lnTo>
                  <a:pt x="714328" y="62160"/>
                </a:lnTo>
                <a:lnTo>
                  <a:pt x="713017" y="62219"/>
                </a:lnTo>
                <a:lnTo>
                  <a:pt x="711868" y="62333"/>
                </a:lnTo>
                <a:lnTo>
                  <a:pt x="710337" y="62392"/>
                </a:lnTo>
                <a:lnTo>
                  <a:pt x="708316" y="62453"/>
                </a:lnTo>
                <a:lnTo>
                  <a:pt x="706904" y="61905"/>
                </a:lnTo>
                <a:lnTo>
                  <a:pt x="705717" y="60970"/>
                </a:lnTo>
                <a:lnTo>
                  <a:pt x="704640" y="59980"/>
                </a:lnTo>
                <a:lnTo>
                  <a:pt x="703299" y="58439"/>
                </a:lnTo>
                <a:lnTo>
                  <a:pt x="701809" y="55961"/>
                </a:lnTo>
                <a:lnTo>
                  <a:pt x="700206" y="53703"/>
                </a:lnTo>
                <a:lnTo>
                  <a:pt x="698071" y="50565"/>
                </a:lnTo>
                <a:lnTo>
                  <a:pt x="697224" y="48857"/>
                </a:lnTo>
                <a:lnTo>
                  <a:pt x="696310" y="47921"/>
                </a:lnTo>
                <a:lnTo>
                  <a:pt x="694923" y="45830"/>
                </a:lnTo>
                <a:lnTo>
                  <a:pt x="694388" y="44695"/>
                </a:lnTo>
                <a:lnTo>
                  <a:pt x="693285" y="42359"/>
                </a:lnTo>
                <a:lnTo>
                  <a:pt x="692054" y="40763"/>
                </a:lnTo>
                <a:lnTo>
                  <a:pt x="690774" y="38779"/>
                </a:lnTo>
                <a:lnTo>
                  <a:pt x="689706" y="37293"/>
                </a:lnTo>
                <a:lnTo>
                  <a:pt x="688038" y="35643"/>
                </a:lnTo>
                <a:lnTo>
                  <a:pt x="686474" y="34433"/>
                </a:lnTo>
                <a:lnTo>
                  <a:pt x="684856" y="33114"/>
                </a:lnTo>
                <a:lnTo>
                  <a:pt x="681353" y="30089"/>
                </a:lnTo>
                <a:lnTo>
                  <a:pt x="678713" y="27836"/>
                </a:lnTo>
                <a:lnTo>
                  <a:pt x="676348" y="25358"/>
                </a:lnTo>
                <a:lnTo>
                  <a:pt x="674469" y="23323"/>
                </a:lnTo>
                <a:lnTo>
                  <a:pt x="672049" y="20903"/>
                </a:lnTo>
                <a:lnTo>
                  <a:pt x="670011" y="18535"/>
                </a:lnTo>
                <a:lnTo>
                  <a:pt x="668618" y="16829"/>
                </a:lnTo>
                <a:lnTo>
                  <a:pt x="667279" y="15122"/>
                </a:lnTo>
                <a:lnTo>
                  <a:pt x="664965" y="12977"/>
                </a:lnTo>
                <a:lnTo>
                  <a:pt x="662913" y="11494"/>
                </a:lnTo>
                <a:lnTo>
                  <a:pt x="660921" y="9623"/>
                </a:lnTo>
                <a:lnTo>
                  <a:pt x="658558" y="7092"/>
                </a:lnTo>
                <a:lnTo>
                  <a:pt x="655372" y="4783"/>
                </a:lnTo>
                <a:lnTo>
                  <a:pt x="651440" y="1265"/>
                </a:lnTo>
                <a:lnTo>
                  <a:pt x="649821" y="55"/>
                </a:lnTo>
                <a:lnTo>
                  <a:pt x="646284" y="583"/>
                </a:lnTo>
                <a:lnTo>
                  <a:pt x="642767" y="1672"/>
                </a:lnTo>
                <a:lnTo>
                  <a:pt x="641418" y="2089"/>
                </a:lnTo>
                <a:lnTo>
                  <a:pt x="636432" y="4648"/>
                </a:lnTo>
                <a:lnTo>
                  <a:pt x="631508" y="7082"/>
                </a:lnTo>
                <a:lnTo>
                  <a:pt x="631090" y="7558"/>
                </a:lnTo>
                <a:lnTo>
                  <a:pt x="629543" y="9321"/>
                </a:lnTo>
                <a:lnTo>
                  <a:pt x="625911" y="11133"/>
                </a:lnTo>
                <a:lnTo>
                  <a:pt x="625528" y="11259"/>
                </a:lnTo>
                <a:lnTo>
                  <a:pt x="624957" y="11447"/>
                </a:lnTo>
                <a:lnTo>
                  <a:pt x="622883" y="12130"/>
                </a:lnTo>
                <a:lnTo>
                  <a:pt x="619444" y="13263"/>
                </a:lnTo>
                <a:lnTo>
                  <a:pt x="613158" y="14651"/>
                </a:lnTo>
                <a:lnTo>
                  <a:pt x="610018" y="15345"/>
                </a:lnTo>
                <a:lnTo>
                  <a:pt x="605894" y="17158"/>
                </a:lnTo>
                <a:lnTo>
                  <a:pt x="603742" y="18777"/>
                </a:lnTo>
                <a:lnTo>
                  <a:pt x="602918" y="19876"/>
                </a:lnTo>
                <a:lnTo>
                  <a:pt x="601409" y="21885"/>
                </a:lnTo>
                <a:lnTo>
                  <a:pt x="598335" y="24253"/>
                </a:lnTo>
                <a:lnTo>
                  <a:pt x="596557" y="27296"/>
                </a:lnTo>
                <a:lnTo>
                  <a:pt x="593235" y="27309"/>
                </a:lnTo>
                <a:lnTo>
                  <a:pt x="590580" y="28063"/>
                </a:lnTo>
                <a:lnTo>
                  <a:pt x="590321" y="28177"/>
                </a:lnTo>
                <a:lnTo>
                  <a:pt x="586211" y="30002"/>
                </a:lnTo>
                <a:lnTo>
                  <a:pt x="584723" y="30221"/>
                </a:lnTo>
                <a:lnTo>
                  <a:pt x="582759" y="30511"/>
                </a:lnTo>
                <a:lnTo>
                  <a:pt x="580290" y="32478"/>
                </a:lnTo>
                <a:lnTo>
                  <a:pt x="576735" y="35306"/>
                </a:lnTo>
                <a:lnTo>
                  <a:pt x="575025" y="40210"/>
                </a:lnTo>
                <a:lnTo>
                  <a:pt x="574868" y="40354"/>
                </a:lnTo>
                <a:lnTo>
                  <a:pt x="573674" y="41454"/>
                </a:lnTo>
                <a:lnTo>
                  <a:pt x="572652" y="41953"/>
                </a:lnTo>
                <a:lnTo>
                  <a:pt x="572136" y="42205"/>
                </a:lnTo>
                <a:lnTo>
                  <a:pt x="569866" y="42462"/>
                </a:lnTo>
                <a:lnTo>
                  <a:pt x="567021" y="42782"/>
                </a:lnTo>
                <a:lnTo>
                  <a:pt x="560933" y="47146"/>
                </a:lnTo>
                <a:lnTo>
                  <a:pt x="557766" y="48441"/>
                </a:lnTo>
                <a:lnTo>
                  <a:pt x="555887" y="49212"/>
                </a:lnTo>
                <a:lnTo>
                  <a:pt x="553239" y="49841"/>
                </a:lnTo>
                <a:lnTo>
                  <a:pt x="549257" y="51700"/>
                </a:lnTo>
                <a:lnTo>
                  <a:pt x="547884" y="52343"/>
                </a:lnTo>
                <a:lnTo>
                  <a:pt x="545058" y="54771"/>
                </a:lnTo>
                <a:lnTo>
                  <a:pt x="539456" y="57148"/>
                </a:lnTo>
                <a:lnTo>
                  <a:pt x="534592" y="58285"/>
                </a:lnTo>
                <a:lnTo>
                  <a:pt x="532873" y="60088"/>
                </a:lnTo>
                <a:lnTo>
                  <a:pt x="532301" y="55692"/>
                </a:lnTo>
                <a:lnTo>
                  <a:pt x="532252" y="51831"/>
                </a:lnTo>
                <a:lnTo>
                  <a:pt x="532541" y="47362"/>
                </a:lnTo>
                <a:lnTo>
                  <a:pt x="532662" y="43225"/>
                </a:lnTo>
                <a:lnTo>
                  <a:pt x="532997" y="39252"/>
                </a:lnTo>
                <a:lnTo>
                  <a:pt x="533167" y="35391"/>
                </a:lnTo>
                <a:lnTo>
                  <a:pt x="533220" y="32080"/>
                </a:lnTo>
                <a:lnTo>
                  <a:pt x="533261" y="29544"/>
                </a:lnTo>
                <a:lnTo>
                  <a:pt x="533419" y="26344"/>
                </a:lnTo>
                <a:lnTo>
                  <a:pt x="533452" y="24358"/>
                </a:lnTo>
                <a:lnTo>
                  <a:pt x="533576" y="23365"/>
                </a:lnTo>
                <a:lnTo>
                  <a:pt x="541811" y="9413"/>
                </a:lnTo>
                <a:lnTo>
                  <a:pt x="537626" y="11785"/>
                </a:lnTo>
                <a:lnTo>
                  <a:pt x="536622" y="12769"/>
                </a:lnTo>
                <a:lnTo>
                  <a:pt x="535957" y="13422"/>
                </a:lnTo>
                <a:lnTo>
                  <a:pt x="535723" y="13651"/>
                </a:lnTo>
                <a:lnTo>
                  <a:pt x="531042" y="14849"/>
                </a:lnTo>
                <a:lnTo>
                  <a:pt x="530710" y="15059"/>
                </a:lnTo>
                <a:lnTo>
                  <a:pt x="529565" y="15785"/>
                </a:lnTo>
                <a:lnTo>
                  <a:pt x="527840" y="16040"/>
                </a:lnTo>
                <a:lnTo>
                  <a:pt x="524681" y="15340"/>
                </a:lnTo>
                <a:lnTo>
                  <a:pt x="522348" y="14823"/>
                </a:lnTo>
                <a:lnTo>
                  <a:pt x="519612" y="13734"/>
                </a:lnTo>
                <a:lnTo>
                  <a:pt x="517717" y="12982"/>
                </a:lnTo>
                <a:lnTo>
                  <a:pt x="515492" y="13288"/>
                </a:lnTo>
                <a:lnTo>
                  <a:pt x="509337" y="14133"/>
                </a:lnTo>
                <a:lnTo>
                  <a:pt x="507808" y="13976"/>
                </a:lnTo>
                <a:lnTo>
                  <a:pt x="506438" y="13836"/>
                </a:lnTo>
                <a:lnTo>
                  <a:pt x="504235" y="13029"/>
                </a:lnTo>
                <a:lnTo>
                  <a:pt x="496366" y="7679"/>
                </a:lnTo>
                <a:lnTo>
                  <a:pt x="495285" y="7405"/>
                </a:lnTo>
                <a:lnTo>
                  <a:pt x="494206" y="7130"/>
                </a:lnTo>
                <a:lnTo>
                  <a:pt x="490013" y="7334"/>
                </a:lnTo>
                <a:lnTo>
                  <a:pt x="488290" y="8024"/>
                </a:lnTo>
                <a:lnTo>
                  <a:pt x="482029" y="6554"/>
                </a:lnTo>
                <a:lnTo>
                  <a:pt x="476873" y="5346"/>
                </a:lnTo>
                <a:lnTo>
                  <a:pt x="475060" y="5248"/>
                </a:lnTo>
                <a:lnTo>
                  <a:pt x="472481" y="5107"/>
                </a:lnTo>
                <a:lnTo>
                  <a:pt x="469473" y="4944"/>
                </a:lnTo>
                <a:lnTo>
                  <a:pt x="465408" y="5892"/>
                </a:lnTo>
                <a:lnTo>
                  <a:pt x="464464" y="6291"/>
                </a:lnTo>
                <a:lnTo>
                  <a:pt x="463192" y="6831"/>
                </a:lnTo>
                <a:lnTo>
                  <a:pt x="459626" y="9388"/>
                </a:lnTo>
                <a:lnTo>
                  <a:pt x="458087" y="9830"/>
                </a:lnTo>
                <a:lnTo>
                  <a:pt x="455250" y="9718"/>
                </a:lnTo>
                <a:lnTo>
                  <a:pt x="449661" y="7903"/>
                </a:lnTo>
                <a:lnTo>
                  <a:pt x="447719" y="7272"/>
                </a:lnTo>
                <a:lnTo>
                  <a:pt x="446306" y="7414"/>
                </a:lnTo>
                <a:lnTo>
                  <a:pt x="445131" y="7532"/>
                </a:lnTo>
                <a:lnTo>
                  <a:pt x="444259" y="7926"/>
                </a:lnTo>
                <a:lnTo>
                  <a:pt x="443469" y="8283"/>
                </a:lnTo>
                <a:lnTo>
                  <a:pt x="441579" y="9689"/>
                </a:lnTo>
                <a:lnTo>
                  <a:pt x="440905" y="10191"/>
                </a:lnTo>
                <a:lnTo>
                  <a:pt x="440703" y="10341"/>
                </a:lnTo>
                <a:lnTo>
                  <a:pt x="438541" y="10423"/>
                </a:lnTo>
                <a:lnTo>
                  <a:pt x="437004" y="10482"/>
                </a:lnTo>
                <a:lnTo>
                  <a:pt x="432807" y="9198"/>
                </a:lnTo>
                <a:lnTo>
                  <a:pt x="426768" y="10281"/>
                </a:lnTo>
                <a:lnTo>
                  <a:pt x="426974" y="12007"/>
                </a:lnTo>
                <a:lnTo>
                  <a:pt x="427172" y="13332"/>
                </a:lnTo>
                <a:lnTo>
                  <a:pt x="427201" y="14931"/>
                </a:lnTo>
                <a:lnTo>
                  <a:pt x="427396" y="16365"/>
                </a:lnTo>
                <a:lnTo>
                  <a:pt x="427697" y="18129"/>
                </a:lnTo>
                <a:lnTo>
                  <a:pt x="427710" y="20721"/>
                </a:lnTo>
                <a:lnTo>
                  <a:pt x="427690" y="21990"/>
                </a:lnTo>
                <a:lnTo>
                  <a:pt x="427731" y="22873"/>
                </a:lnTo>
                <a:lnTo>
                  <a:pt x="427764" y="24251"/>
                </a:lnTo>
                <a:lnTo>
                  <a:pt x="427798" y="25465"/>
                </a:lnTo>
                <a:lnTo>
                  <a:pt x="427783" y="26403"/>
                </a:lnTo>
                <a:lnTo>
                  <a:pt x="428292" y="28828"/>
                </a:lnTo>
                <a:lnTo>
                  <a:pt x="428488" y="30262"/>
                </a:lnTo>
                <a:lnTo>
                  <a:pt x="428637" y="31145"/>
                </a:lnTo>
                <a:lnTo>
                  <a:pt x="428621" y="32191"/>
                </a:lnTo>
                <a:lnTo>
                  <a:pt x="428603" y="33351"/>
                </a:lnTo>
                <a:lnTo>
                  <a:pt x="428362" y="34731"/>
                </a:lnTo>
                <a:lnTo>
                  <a:pt x="427581" y="35836"/>
                </a:lnTo>
                <a:lnTo>
                  <a:pt x="427129" y="36719"/>
                </a:lnTo>
                <a:lnTo>
                  <a:pt x="426402" y="37824"/>
                </a:lnTo>
                <a:lnTo>
                  <a:pt x="425537" y="40101"/>
                </a:lnTo>
                <a:lnTo>
                  <a:pt x="418831" y="43479"/>
                </a:lnTo>
                <a:lnTo>
                  <a:pt x="415602" y="46255"/>
                </a:lnTo>
                <a:lnTo>
                  <a:pt x="414410" y="47279"/>
                </a:lnTo>
                <a:lnTo>
                  <a:pt x="413782" y="47946"/>
                </a:lnTo>
                <a:lnTo>
                  <a:pt x="411831" y="50019"/>
                </a:lnTo>
                <a:lnTo>
                  <a:pt x="411677" y="50335"/>
                </a:lnTo>
                <a:lnTo>
                  <a:pt x="411584" y="50521"/>
                </a:lnTo>
                <a:lnTo>
                  <a:pt x="411251" y="51201"/>
                </a:lnTo>
                <a:lnTo>
                  <a:pt x="410916" y="51883"/>
                </a:lnTo>
                <a:lnTo>
                  <a:pt x="410793" y="52598"/>
                </a:lnTo>
                <a:lnTo>
                  <a:pt x="410193" y="56100"/>
                </a:lnTo>
                <a:lnTo>
                  <a:pt x="406143" y="61264"/>
                </a:lnTo>
                <a:lnTo>
                  <a:pt x="405412" y="62198"/>
                </a:lnTo>
                <a:lnTo>
                  <a:pt x="404792" y="63179"/>
                </a:lnTo>
                <a:lnTo>
                  <a:pt x="403453" y="65304"/>
                </a:lnTo>
                <a:lnTo>
                  <a:pt x="403193" y="67036"/>
                </a:lnTo>
                <a:lnTo>
                  <a:pt x="402913" y="68903"/>
                </a:lnTo>
                <a:lnTo>
                  <a:pt x="401077" y="71948"/>
                </a:lnTo>
                <a:lnTo>
                  <a:pt x="396907" y="76927"/>
                </a:lnTo>
                <a:lnTo>
                  <a:pt x="395475" y="79698"/>
                </a:lnTo>
                <a:lnTo>
                  <a:pt x="393132" y="84238"/>
                </a:lnTo>
                <a:lnTo>
                  <a:pt x="392383" y="85686"/>
                </a:lnTo>
                <a:lnTo>
                  <a:pt x="392031" y="85990"/>
                </a:lnTo>
                <a:lnTo>
                  <a:pt x="389497" y="88180"/>
                </a:lnTo>
                <a:lnTo>
                  <a:pt x="384693" y="88822"/>
                </a:lnTo>
                <a:lnTo>
                  <a:pt x="383558" y="89336"/>
                </a:lnTo>
                <a:lnTo>
                  <a:pt x="382479" y="89825"/>
                </a:lnTo>
                <a:lnTo>
                  <a:pt x="380868" y="90974"/>
                </a:lnTo>
                <a:lnTo>
                  <a:pt x="380206" y="91447"/>
                </a:lnTo>
                <a:lnTo>
                  <a:pt x="377081" y="95924"/>
                </a:lnTo>
                <a:lnTo>
                  <a:pt x="374997" y="98166"/>
                </a:lnTo>
                <a:lnTo>
                  <a:pt x="371494" y="100661"/>
                </a:lnTo>
                <a:lnTo>
                  <a:pt x="371143" y="101055"/>
                </a:lnTo>
                <a:lnTo>
                  <a:pt x="368338" y="104184"/>
                </a:lnTo>
                <a:lnTo>
                  <a:pt x="367815" y="104770"/>
                </a:lnTo>
                <a:lnTo>
                  <a:pt x="364692" y="109432"/>
                </a:lnTo>
                <a:lnTo>
                  <a:pt x="363773" y="110365"/>
                </a:lnTo>
                <a:lnTo>
                  <a:pt x="363158" y="110988"/>
                </a:lnTo>
                <a:lnTo>
                  <a:pt x="361499" y="111802"/>
                </a:lnTo>
                <a:lnTo>
                  <a:pt x="359718" y="113361"/>
                </a:lnTo>
                <a:lnTo>
                  <a:pt x="357331" y="116781"/>
                </a:lnTo>
                <a:lnTo>
                  <a:pt x="352177" y="121764"/>
                </a:lnTo>
                <a:lnTo>
                  <a:pt x="349917" y="126300"/>
                </a:lnTo>
                <a:lnTo>
                  <a:pt x="349585" y="126784"/>
                </a:lnTo>
                <a:lnTo>
                  <a:pt x="347530" y="129782"/>
                </a:lnTo>
                <a:lnTo>
                  <a:pt x="346070" y="133818"/>
                </a:lnTo>
                <a:lnTo>
                  <a:pt x="344417" y="136243"/>
                </a:lnTo>
                <a:lnTo>
                  <a:pt x="340090" y="140430"/>
                </a:lnTo>
                <a:lnTo>
                  <a:pt x="337852" y="142595"/>
                </a:lnTo>
                <a:lnTo>
                  <a:pt x="337740" y="142855"/>
                </a:lnTo>
                <a:lnTo>
                  <a:pt x="336998" y="144583"/>
                </a:lnTo>
                <a:lnTo>
                  <a:pt x="333077" y="149312"/>
                </a:lnTo>
                <a:lnTo>
                  <a:pt x="330080" y="154160"/>
                </a:lnTo>
                <a:lnTo>
                  <a:pt x="328657" y="153188"/>
                </a:lnTo>
                <a:lnTo>
                  <a:pt x="328101" y="152808"/>
                </a:lnTo>
                <a:lnTo>
                  <a:pt x="327764" y="152117"/>
                </a:lnTo>
                <a:lnTo>
                  <a:pt x="327107" y="150768"/>
                </a:lnTo>
                <a:lnTo>
                  <a:pt x="325786" y="145072"/>
                </a:lnTo>
                <a:lnTo>
                  <a:pt x="324793" y="143591"/>
                </a:lnTo>
                <a:lnTo>
                  <a:pt x="322630" y="142177"/>
                </a:lnTo>
                <a:lnTo>
                  <a:pt x="321764" y="141065"/>
                </a:lnTo>
                <a:lnTo>
                  <a:pt x="321450" y="139951"/>
                </a:lnTo>
                <a:lnTo>
                  <a:pt x="319602" y="139217"/>
                </a:lnTo>
                <a:lnTo>
                  <a:pt x="318243" y="138723"/>
                </a:lnTo>
                <a:lnTo>
                  <a:pt x="316449" y="138233"/>
                </a:lnTo>
                <a:lnTo>
                  <a:pt x="312965" y="137469"/>
                </a:lnTo>
                <a:lnTo>
                  <a:pt x="310136" y="136815"/>
                </a:lnTo>
                <a:lnTo>
                  <a:pt x="307466" y="136380"/>
                </a:lnTo>
                <a:lnTo>
                  <a:pt x="305450" y="136110"/>
                </a:lnTo>
                <a:lnTo>
                  <a:pt x="303486" y="135950"/>
                </a:lnTo>
                <a:lnTo>
                  <a:pt x="300981" y="135404"/>
                </a:lnTo>
                <a:lnTo>
                  <a:pt x="299294" y="135079"/>
                </a:lnTo>
                <a:lnTo>
                  <a:pt x="297833" y="134145"/>
                </a:lnTo>
                <a:lnTo>
                  <a:pt x="296769" y="132438"/>
                </a:lnTo>
                <a:lnTo>
                  <a:pt x="295325" y="130400"/>
                </a:lnTo>
                <a:lnTo>
                  <a:pt x="294315" y="128693"/>
                </a:lnTo>
                <a:lnTo>
                  <a:pt x="293409" y="127317"/>
                </a:lnTo>
                <a:lnTo>
                  <a:pt x="292439" y="126381"/>
                </a:lnTo>
                <a:lnTo>
                  <a:pt x="291308" y="125446"/>
                </a:lnTo>
                <a:lnTo>
                  <a:pt x="289633" y="124238"/>
                </a:lnTo>
                <a:lnTo>
                  <a:pt x="288003" y="123745"/>
                </a:lnTo>
                <a:lnTo>
                  <a:pt x="286366" y="123584"/>
                </a:lnTo>
                <a:lnTo>
                  <a:pt x="284795" y="122761"/>
                </a:lnTo>
                <a:lnTo>
                  <a:pt x="283333" y="121937"/>
                </a:lnTo>
                <a:lnTo>
                  <a:pt x="282311" y="120946"/>
                </a:lnTo>
                <a:lnTo>
                  <a:pt x="281015" y="120068"/>
                </a:lnTo>
                <a:lnTo>
                  <a:pt x="279769" y="119409"/>
                </a:lnTo>
                <a:lnTo>
                  <a:pt x="278299" y="119082"/>
                </a:lnTo>
                <a:lnTo>
                  <a:pt x="276554" y="118920"/>
                </a:lnTo>
                <a:lnTo>
                  <a:pt x="273889" y="118266"/>
                </a:lnTo>
                <a:lnTo>
                  <a:pt x="271815" y="118050"/>
                </a:lnTo>
                <a:lnTo>
                  <a:pt x="269585" y="117506"/>
                </a:lnTo>
                <a:lnTo>
                  <a:pt x="268123" y="116737"/>
                </a:lnTo>
                <a:lnTo>
                  <a:pt x="266670" y="115307"/>
                </a:lnTo>
                <a:lnTo>
                  <a:pt x="265649" y="114206"/>
                </a:lnTo>
                <a:lnTo>
                  <a:pt x="264516" y="113382"/>
                </a:lnTo>
                <a:lnTo>
                  <a:pt x="263102" y="112999"/>
                </a:lnTo>
                <a:lnTo>
                  <a:pt x="262130" y="112285"/>
                </a:lnTo>
                <a:lnTo>
                  <a:pt x="260056" y="111304"/>
                </a:lnTo>
                <a:lnTo>
                  <a:pt x="259879" y="111579"/>
                </a:lnTo>
                <a:lnTo>
                  <a:pt x="256692" y="115189"/>
                </a:lnTo>
                <a:lnTo>
                  <a:pt x="249569" y="120557"/>
                </a:lnTo>
                <a:lnTo>
                  <a:pt x="247885" y="121224"/>
                </a:lnTo>
                <a:lnTo>
                  <a:pt x="246556" y="121751"/>
                </a:lnTo>
                <a:lnTo>
                  <a:pt x="245127" y="122802"/>
                </a:lnTo>
                <a:lnTo>
                  <a:pt x="240784" y="125997"/>
                </a:lnTo>
                <a:lnTo>
                  <a:pt x="237967" y="129297"/>
                </a:lnTo>
                <a:lnTo>
                  <a:pt x="235877" y="130423"/>
                </a:lnTo>
                <a:lnTo>
                  <a:pt x="233231" y="131244"/>
                </a:lnTo>
                <a:lnTo>
                  <a:pt x="231953" y="131895"/>
                </a:lnTo>
                <a:lnTo>
                  <a:pt x="230649" y="132559"/>
                </a:lnTo>
                <a:lnTo>
                  <a:pt x="228898" y="132883"/>
                </a:lnTo>
                <a:lnTo>
                  <a:pt x="227353" y="133167"/>
                </a:lnTo>
                <a:lnTo>
                  <a:pt x="225110" y="133581"/>
                </a:lnTo>
                <a:lnTo>
                  <a:pt x="222181" y="134456"/>
                </a:lnTo>
                <a:lnTo>
                  <a:pt x="221725" y="134591"/>
                </a:lnTo>
                <a:lnTo>
                  <a:pt x="219575" y="135718"/>
                </a:lnTo>
                <a:lnTo>
                  <a:pt x="219115" y="136223"/>
                </a:lnTo>
                <a:lnTo>
                  <a:pt x="218103" y="137338"/>
                </a:lnTo>
                <a:lnTo>
                  <a:pt x="217649" y="138311"/>
                </a:lnTo>
                <a:lnTo>
                  <a:pt x="217434" y="138767"/>
                </a:lnTo>
                <a:lnTo>
                  <a:pt x="217202" y="141804"/>
                </a:lnTo>
                <a:lnTo>
                  <a:pt x="217861" y="143253"/>
                </a:lnTo>
                <a:lnTo>
                  <a:pt x="218075" y="143720"/>
                </a:lnTo>
                <a:lnTo>
                  <a:pt x="216365" y="146891"/>
                </a:lnTo>
                <a:lnTo>
                  <a:pt x="214185" y="149149"/>
                </a:lnTo>
                <a:lnTo>
                  <a:pt x="213118" y="150256"/>
                </a:lnTo>
                <a:lnTo>
                  <a:pt x="209098" y="151827"/>
                </a:lnTo>
                <a:lnTo>
                  <a:pt x="206644" y="152787"/>
                </a:lnTo>
                <a:lnTo>
                  <a:pt x="205550" y="153214"/>
                </a:lnTo>
                <a:lnTo>
                  <a:pt x="203956" y="153838"/>
                </a:lnTo>
                <a:lnTo>
                  <a:pt x="202728" y="154713"/>
                </a:lnTo>
                <a:lnTo>
                  <a:pt x="200344" y="158320"/>
                </a:lnTo>
                <a:lnTo>
                  <a:pt x="198127" y="160573"/>
                </a:lnTo>
                <a:lnTo>
                  <a:pt x="197585" y="161124"/>
                </a:lnTo>
                <a:lnTo>
                  <a:pt x="196367" y="163858"/>
                </a:lnTo>
                <a:lnTo>
                  <a:pt x="194273" y="165309"/>
                </a:lnTo>
                <a:lnTo>
                  <a:pt x="191585" y="166087"/>
                </a:lnTo>
                <a:lnTo>
                  <a:pt x="189400" y="166038"/>
                </a:lnTo>
                <a:lnTo>
                  <a:pt x="188035" y="166041"/>
                </a:lnTo>
                <a:lnTo>
                  <a:pt x="185629" y="166159"/>
                </a:lnTo>
                <a:lnTo>
                  <a:pt x="182945" y="166772"/>
                </a:lnTo>
                <a:lnTo>
                  <a:pt x="181030" y="166888"/>
                </a:lnTo>
                <a:lnTo>
                  <a:pt x="178623" y="167170"/>
                </a:lnTo>
                <a:lnTo>
                  <a:pt x="176214" y="167452"/>
                </a:lnTo>
                <a:lnTo>
                  <a:pt x="173042" y="167737"/>
                </a:lnTo>
                <a:lnTo>
                  <a:pt x="169922" y="168131"/>
                </a:lnTo>
                <a:lnTo>
                  <a:pt x="166855" y="168690"/>
                </a:lnTo>
                <a:lnTo>
                  <a:pt x="164285" y="168973"/>
                </a:lnTo>
                <a:lnTo>
                  <a:pt x="162095" y="169199"/>
                </a:lnTo>
                <a:lnTo>
                  <a:pt x="158862" y="169869"/>
                </a:lnTo>
                <a:lnTo>
                  <a:pt x="156567" y="169987"/>
                </a:lnTo>
                <a:lnTo>
                  <a:pt x="151642" y="170551"/>
                </a:lnTo>
                <a:lnTo>
                  <a:pt x="147866" y="170947"/>
                </a:lnTo>
                <a:lnTo>
                  <a:pt x="144688" y="171617"/>
                </a:lnTo>
                <a:lnTo>
                  <a:pt x="141573" y="171736"/>
                </a:lnTo>
                <a:lnTo>
                  <a:pt x="139440" y="171853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92DF999-903C-1521-430C-2DEA443F0301}"/>
              </a:ext>
            </a:extLst>
          </p:cNvPr>
          <p:cNvSpPr txBox="1"/>
          <p:nvPr/>
        </p:nvSpPr>
        <p:spPr>
          <a:xfrm>
            <a:off x="6221961" y="131851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Bas-Uele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33 %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8CC4B66-000A-2512-6D03-C59D6BCDCA17}"/>
              </a:ext>
            </a:extLst>
          </p:cNvPr>
          <p:cNvSpPr txBox="1"/>
          <p:nvPr/>
        </p:nvSpPr>
        <p:spPr>
          <a:xfrm>
            <a:off x="4256228" y="5142124"/>
            <a:ext cx="10258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48 %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61A40D6A-63E5-FFC0-FB25-3B3BA98B23F1}"/>
              </a:ext>
            </a:extLst>
          </p:cNvPr>
          <p:cNvSpPr txBox="1"/>
          <p:nvPr/>
        </p:nvSpPr>
        <p:spPr>
          <a:xfrm>
            <a:off x="4980543" y="5593767"/>
            <a:ext cx="1016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</a:t>
            </a:r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ï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-Oriental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57 %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2968D3A7-4382-B744-C802-04086F3EBC1D}"/>
              </a:ext>
            </a:extLst>
          </p:cNvPr>
          <p:cNvSpPr txBox="1"/>
          <p:nvPr/>
        </p:nvSpPr>
        <p:spPr>
          <a:xfrm>
            <a:off x="7903928" y="4070670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59 %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AAA58428-57F8-4762-2297-CE63EAB767E7}"/>
              </a:ext>
            </a:extLst>
          </p:cNvPr>
          <p:cNvSpPr txBox="1"/>
          <p:nvPr/>
        </p:nvSpPr>
        <p:spPr>
          <a:xfrm>
            <a:off x="6502277" y="4823688"/>
            <a:ext cx="10013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51 %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3BF1A2EF-3F01-4375-D02D-25990C75117D}"/>
              </a:ext>
            </a:extLst>
          </p:cNvPr>
          <p:cNvSpPr txBox="1"/>
          <p:nvPr/>
        </p:nvSpPr>
        <p:spPr>
          <a:xfrm>
            <a:off x="5787728" y="610875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Lualaba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63 %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986D4F5C-F672-EEE3-1816-853D406CA7FF}"/>
              </a:ext>
            </a:extLst>
          </p:cNvPr>
          <p:cNvSpPr txBox="1"/>
          <p:nvPr/>
        </p:nvSpPr>
        <p:spPr>
          <a:xfrm>
            <a:off x="8049178" y="3663476"/>
            <a:ext cx="9817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30 %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A01C0CF9-2476-0AF5-1714-5774E7BD4F1D}"/>
              </a:ext>
            </a:extLst>
          </p:cNvPr>
          <p:cNvSpPr txBox="1"/>
          <p:nvPr/>
        </p:nvSpPr>
        <p:spPr>
          <a:xfrm>
            <a:off x="6972145" y="4489703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Tanganyika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45 %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22117529-E052-2F2C-8123-33EB168C6365}"/>
              </a:ext>
            </a:extLst>
          </p:cNvPr>
          <p:cNvSpPr txBox="1"/>
          <p:nvPr/>
        </p:nvSpPr>
        <p:spPr>
          <a:xfrm>
            <a:off x="7260709" y="5361117"/>
            <a:ext cx="12949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Haut-Katanga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74 %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961EF213-3072-7896-1511-266EF1F2471E}"/>
              </a:ext>
            </a:extLst>
          </p:cNvPr>
          <p:cNvSpPr txBox="1"/>
          <p:nvPr/>
        </p:nvSpPr>
        <p:spPr>
          <a:xfrm>
            <a:off x="8109013" y="2414761"/>
            <a:ext cx="103498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57 %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EE8D7369-ECC6-B95A-15AE-8BA745B9E0A2}"/>
              </a:ext>
            </a:extLst>
          </p:cNvPr>
          <p:cNvCxnSpPr>
            <a:cxnSpLocks/>
          </p:cNvCxnSpPr>
          <p:nvPr/>
        </p:nvCxnSpPr>
        <p:spPr>
          <a:xfrm flipH="1">
            <a:off x="5513270" y="4629480"/>
            <a:ext cx="927682" cy="993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3" name="TextBox 1032">
            <a:extLst>
              <a:ext uri="{FF2B5EF4-FFF2-40B4-BE49-F238E27FC236}">
                <a16:creationId xmlns:a16="http://schemas.microsoft.com/office/drawing/2014/main" id="{06592FD9-BAA4-03F9-19E1-75A10837C6EA}"/>
              </a:ext>
            </a:extLst>
          </p:cNvPr>
          <p:cNvSpPr txBox="1"/>
          <p:nvPr/>
        </p:nvSpPr>
        <p:spPr>
          <a:xfrm>
            <a:off x="4203483" y="326027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Mai-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Ndombe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30 %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7B0CBCA5-DFEB-2FFE-3C62-E2C928A92BA8}"/>
              </a:ext>
            </a:extLst>
          </p:cNvPr>
          <p:cNvSpPr txBox="1"/>
          <p:nvPr/>
        </p:nvSpPr>
        <p:spPr>
          <a:xfrm>
            <a:off x="2442792" y="352506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Kinshasa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76 %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505BD5B8-CF51-A170-6F42-A8262EEB8032}"/>
              </a:ext>
            </a:extLst>
          </p:cNvPr>
          <p:cNvSpPr txBox="1"/>
          <p:nvPr/>
        </p:nvSpPr>
        <p:spPr>
          <a:xfrm>
            <a:off x="2722668" y="4447587"/>
            <a:ext cx="17142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Kongo-Central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47 %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9235C29E-22AB-AF54-B1F6-5887DD5CE486}"/>
              </a:ext>
            </a:extLst>
          </p:cNvPr>
          <p:cNvSpPr txBox="1"/>
          <p:nvPr/>
        </p:nvSpPr>
        <p:spPr>
          <a:xfrm>
            <a:off x="4298146" y="396351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Kwilu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40 %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8AF9C4D3-2749-27C8-5B71-99CC86E59E6E}"/>
              </a:ext>
            </a:extLst>
          </p:cNvPr>
          <p:cNvSpPr txBox="1"/>
          <p:nvPr/>
        </p:nvSpPr>
        <p:spPr>
          <a:xfrm>
            <a:off x="4082802" y="457842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Kwango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32 %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5434AC33-DC80-6603-6843-FF8ECE068112}"/>
              </a:ext>
            </a:extLst>
          </p:cNvPr>
          <p:cNvSpPr txBox="1"/>
          <p:nvPr/>
        </p:nvSpPr>
        <p:spPr>
          <a:xfrm>
            <a:off x="5339857" y="4007382"/>
            <a:ext cx="662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 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40 %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CDEE33E8-DC08-B7B0-9359-D39AB0D6E89D}"/>
              </a:ext>
            </a:extLst>
          </p:cNvPr>
          <p:cNvCxnSpPr>
            <a:cxnSpLocks/>
          </p:cNvCxnSpPr>
          <p:nvPr/>
        </p:nvCxnSpPr>
        <p:spPr>
          <a:xfrm flipH="1" flipV="1">
            <a:off x="3604730" y="3812388"/>
            <a:ext cx="436135" cy="1968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0" name="TextBox 1039">
            <a:extLst>
              <a:ext uri="{FF2B5EF4-FFF2-40B4-BE49-F238E27FC236}">
                <a16:creationId xmlns:a16="http://schemas.microsoft.com/office/drawing/2014/main" id="{497E3F04-904B-ACB7-63EA-27F98C5559EF}"/>
              </a:ext>
            </a:extLst>
          </p:cNvPr>
          <p:cNvSpPr txBox="1"/>
          <p:nvPr/>
        </p:nvSpPr>
        <p:spPr>
          <a:xfrm>
            <a:off x="3571439" y="229433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Equateur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34 %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8ED13919-31E1-2739-776F-AF1ABDD21F1D}"/>
              </a:ext>
            </a:extLst>
          </p:cNvPr>
          <p:cNvSpPr txBox="1"/>
          <p:nvPr/>
        </p:nvSpPr>
        <p:spPr>
          <a:xfrm>
            <a:off x="5121609" y="273640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Tshuapa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11 %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F89F5FDD-FC55-B28B-E85E-7B9233EFD9BB}"/>
              </a:ext>
            </a:extLst>
          </p:cNvPr>
          <p:cNvSpPr txBox="1"/>
          <p:nvPr/>
        </p:nvSpPr>
        <p:spPr>
          <a:xfrm>
            <a:off x="6137938" y="224548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Tshopo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45 %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5CE131BD-8A00-109E-B80A-B14C046A1262}"/>
              </a:ext>
            </a:extLst>
          </p:cNvPr>
          <p:cNvSpPr txBox="1"/>
          <p:nvPr/>
        </p:nvSpPr>
        <p:spPr>
          <a:xfrm>
            <a:off x="7858194" y="3155240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Maniema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44 %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52E60DB4-A6D7-DF3D-B9B1-40767619768E}"/>
              </a:ext>
            </a:extLst>
          </p:cNvPr>
          <p:cNvSpPr txBox="1"/>
          <p:nvPr/>
        </p:nvSpPr>
        <p:spPr>
          <a:xfrm>
            <a:off x="5693247" y="347638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Sankuru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34 %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FA7066E1-199A-97F9-04B2-0B76319B01C1}"/>
              </a:ext>
            </a:extLst>
          </p:cNvPr>
          <p:cNvSpPr txBox="1"/>
          <p:nvPr/>
        </p:nvSpPr>
        <p:spPr>
          <a:xfrm>
            <a:off x="7287330" y="143933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49 %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5157D08E-5DD9-010E-B37B-1C00693374E0}"/>
              </a:ext>
            </a:extLst>
          </p:cNvPr>
          <p:cNvSpPr txBox="1"/>
          <p:nvPr/>
        </p:nvSpPr>
        <p:spPr>
          <a:xfrm>
            <a:off x="3897651" y="103339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Mongala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36 %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E32B8DFE-F9BE-C57F-880F-8CFB41A83308}"/>
              </a:ext>
            </a:extLst>
          </p:cNvPr>
          <p:cNvSpPr txBox="1"/>
          <p:nvPr/>
        </p:nvSpPr>
        <p:spPr>
          <a:xfrm>
            <a:off x="5248433" y="967140"/>
            <a:ext cx="1337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42 %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175A587B-B28F-87FC-2D1A-28D317B31661}"/>
              </a:ext>
            </a:extLst>
          </p:cNvPr>
          <p:cNvSpPr txBox="1"/>
          <p:nvPr/>
        </p:nvSpPr>
        <p:spPr>
          <a:xfrm>
            <a:off x="3742794" y="1582275"/>
            <a:ext cx="1288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40 %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9669722A-05F4-9447-C745-2E30C67EF5B4}"/>
              </a:ext>
            </a:extLst>
          </p:cNvPr>
          <p:cNvSpPr txBox="1"/>
          <p:nvPr/>
        </p:nvSpPr>
        <p:spPr>
          <a:xfrm>
            <a:off x="7659189" y="2001809"/>
            <a:ext cx="125459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Ituri 48 %</a:t>
            </a:r>
          </a:p>
        </p:txBody>
      </p:sp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F225D16C-2B8E-6286-FE99-BC76FFF5ACCE}"/>
              </a:ext>
            </a:extLst>
          </p:cNvPr>
          <p:cNvCxnSpPr>
            <a:cxnSpLocks/>
          </p:cNvCxnSpPr>
          <p:nvPr/>
        </p:nvCxnSpPr>
        <p:spPr>
          <a:xfrm flipH="1">
            <a:off x="5120955" y="4642281"/>
            <a:ext cx="958055" cy="7543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4AE2B49-A738-0C1F-CBE5-ECA72A51F10B}"/>
              </a:ext>
            </a:extLst>
          </p:cNvPr>
          <p:cNvCxnSpPr>
            <a:cxnSpLocks/>
          </p:cNvCxnSpPr>
          <p:nvPr/>
        </p:nvCxnSpPr>
        <p:spPr>
          <a:xfrm flipH="1" flipV="1">
            <a:off x="5060240" y="1198816"/>
            <a:ext cx="751511" cy="9209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B2B5391-F629-5026-266C-A75B7519F082}"/>
              </a:ext>
            </a:extLst>
          </p:cNvPr>
          <p:cNvCxnSpPr>
            <a:cxnSpLocks/>
          </p:cNvCxnSpPr>
          <p:nvPr/>
        </p:nvCxnSpPr>
        <p:spPr>
          <a:xfrm flipH="1">
            <a:off x="7211464" y="3397978"/>
            <a:ext cx="1012818" cy="1508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0E0DD8-D388-285B-4383-BDFE73B04518}"/>
              </a:ext>
            </a:extLst>
          </p:cNvPr>
          <p:cNvCxnSpPr>
            <a:cxnSpLocks/>
          </p:cNvCxnSpPr>
          <p:nvPr/>
        </p:nvCxnSpPr>
        <p:spPr>
          <a:xfrm flipH="1">
            <a:off x="6930955" y="4248756"/>
            <a:ext cx="1348384" cy="2085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731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1403265"/>
              </p:ext>
            </p:extLst>
          </p:nvPr>
        </p:nvGraphicFramePr>
        <p:xfrm>
          <a:off x="704850" y="2148466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86" y="195167"/>
            <a:ext cx="7197393" cy="1599840"/>
          </a:xfrm>
        </p:spPr>
        <p:txBody>
          <a:bodyPr>
            <a:noAutofit/>
          </a:bodyPr>
          <a:lstStyle/>
          <a:p>
            <a:r>
              <a:rPr lang="fr-FR" sz="3200" dirty="0"/>
              <a:t>Utilisation de banque ou téléphone portable pour effectuer des transactions financières selon le milieu de résidence et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86" y="1958366"/>
            <a:ext cx="8184373" cy="854021"/>
          </a:xfrm>
        </p:spPr>
        <p:txBody>
          <a:bodyPr>
            <a:normAutofit/>
          </a:bodyPr>
          <a:lstStyle/>
          <a:p>
            <a:r>
              <a:rPr lang="fr-FR" dirty="0"/>
              <a:t>Pourcentage de femmes et d’hommes de 15-49 ans ayant utilisé un compte bancaire ou un téléphone portable pour effectuer des transactions financières au cours des 12 derniers mois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0AC7469-F2E6-B180-F104-7B8F4B3CE3CD}"/>
              </a:ext>
            </a:extLst>
          </p:cNvPr>
          <p:cNvSpPr txBox="1">
            <a:spLocks/>
          </p:cNvSpPr>
          <p:nvPr/>
        </p:nvSpPr>
        <p:spPr>
          <a:xfrm>
            <a:off x="7289801" y="785537"/>
            <a:ext cx="19177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i="0" dirty="0">
                <a:solidFill>
                  <a:srgbClr val="00A4E4"/>
                </a:solidFill>
              </a:rPr>
              <a:t>Indicateur 8.10.2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0089CC23-BB96-AB3B-DA2C-3F6A5D311C7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985" y="121659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788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18" y="266700"/>
            <a:ext cx="8755380" cy="1546225"/>
          </a:xfrm>
        </p:spPr>
        <p:txBody>
          <a:bodyPr>
            <a:noAutofit/>
          </a:bodyPr>
          <a:lstStyle/>
          <a:p>
            <a:r>
              <a:rPr lang="fr-FR" sz="3200" dirty="0"/>
              <a:t>Utilisation de banque ou téléphone </a:t>
            </a:r>
            <a:br>
              <a:rPr lang="fr-FR" sz="3200" dirty="0"/>
            </a:br>
            <a:r>
              <a:rPr lang="fr-FR" sz="3200" dirty="0"/>
              <a:t>portable pour effectuer des transactions financières selon le niveau d’instruction et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802" y="1706562"/>
            <a:ext cx="8247380" cy="865415"/>
          </a:xfrm>
        </p:spPr>
        <p:txBody>
          <a:bodyPr>
            <a:normAutofit/>
          </a:bodyPr>
          <a:lstStyle/>
          <a:p>
            <a:r>
              <a:rPr lang="fr-FR" dirty="0"/>
              <a:t>Pourcentage de femmes et d’hommes de 15-49 ans ayant utilisé un compte bancaire ou un téléphone portable pour effectuer des transactions financières au cours des 12 derniers mois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8316808"/>
              </p:ext>
            </p:extLst>
          </p:nvPr>
        </p:nvGraphicFramePr>
        <p:xfrm>
          <a:off x="749301" y="2270125"/>
          <a:ext cx="7886699" cy="458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0D26DD4-E010-C98C-42A7-DAC48A2E29C9}"/>
              </a:ext>
            </a:extLst>
          </p:cNvPr>
          <p:cNvSpPr txBox="1">
            <a:spLocks/>
          </p:cNvSpPr>
          <p:nvPr/>
        </p:nvSpPr>
        <p:spPr>
          <a:xfrm>
            <a:off x="7156257" y="830262"/>
            <a:ext cx="2199517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i="0" dirty="0">
                <a:solidFill>
                  <a:srgbClr val="00A4E4"/>
                </a:solidFill>
              </a:rPr>
              <a:t>Indicateur 8.10.2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CDDEBC9B-7FFF-D078-B9F1-A7963F09E21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850" y="155630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88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781" y="826634"/>
            <a:ext cx="4811486" cy="505233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Emploi et rémunération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Possession de biens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dirty="0">
                <a:solidFill>
                  <a:srgbClr val="0071BB"/>
                </a:solidFill>
              </a:rPr>
              <a:t>Prise de décision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Opinions concernant la violence domestique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Participation dans la prise de décision concernant la santé sexuelle et reproductive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93723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15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05882F4-17A4-FE02-AA94-470A3EF4CF88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E19E1E0-9B1D-CBCE-3AFF-BCE2BB45DED6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598BB8-9DAD-A2FD-594F-D58E58E9291B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AE9A51-7108-237F-E84B-F47D36F27C49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504281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D953FA9-CD59-752E-4FDA-CC41FF4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7" y="328842"/>
            <a:ext cx="7886700" cy="792386"/>
          </a:xfrm>
        </p:spPr>
        <p:txBody>
          <a:bodyPr>
            <a:noAutofit/>
          </a:bodyPr>
          <a:lstStyle/>
          <a:p>
            <a:pPr algn="l"/>
            <a:r>
              <a:rPr lang="fr-FR" dirty="0"/>
              <a:t>Participation des femmes dans la prise de décision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4E40E9-D792-25A1-4B37-23D4780B1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7" y="1283947"/>
            <a:ext cx="7886700" cy="695550"/>
          </a:xfrm>
        </p:spPr>
        <p:txBody>
          <a:bodyPr>
            <a:normAutofit/>
          </a:bodyPr>
          <a:lstStyle/>
          <a:p>
            <a:pPr algn="l"/>
            <a:r>
              <a:rPr lang="fr-FR" dirty="0"/>
              <a:t>Pourcentage de femmes de 15-49 ans en union qui habituellement prennent certaines décisions, soit seules, soit ensemble avec leur conjoint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0A68F7A-A083-4E2B-B574-D05208620F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8888048"/>
              </p:ext>
            </p:extLst>
          </p:nvPr>
        </p:nvGraphicFramePr>
        <p:xfrm>
          <a:off x="628647" y="1960564"/>
          <a:ext cx="7886699" cy="4897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04344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930275"/>
          </a:xfrm>
        </p:spPr>
        <p:txBody>
          <a:bodyPr>
            <a:noAutofit/>
          </a:bodyPr>
          <a:lstStyle/>
          <a:p>
            <a:r>
              <a:rPr lang="fr-FR" dirty="0"/>
              <a:t>Tendances de la participation des femmes dans la prise de décision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1" y="1412419"/>
            <a:ext cx="7886700" cy="612324"/>
          </a:xfrm>
        </p:spPr>
        <p:txBody>
          <a:bodyPr>
            <a:normAutofit/>
          </a:bodyPr>
          <a:lstStyle/>
          <a:p>
            <a:r>
              <a:rPr lang="fr-FR" i="1" dirty="0"/>
              <a:t>Pourcentage de femmes de 15-49 ans</a:t>
            </a:r>
            <a:r>
              <a:rPr lang="fr-FR" dirty="0"/>
              <a:t> </a:t>
            </a:r>
            <a:r>
              <a:rPr lang="fr-FR" i="1" dirty="0"/>
              <a:t>en union qui habituellement prennent certaines décisions, soit seules, soit ensemble avec leur conjoint</a:t>
            </a:r>
            <a:endParaRPr lang="en-US" i="1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2AD62CC-58D1-73D0-6611-C2E1C496C3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520052"/>
              </p:ext>
            </p:extLst>
          </p:nvPr>
        </p:nvGraphicFramePr>
        <p:xfrm>
          <a:off x="628650" y="2024743"/>
          <a:ext cx="7810499" cy="4534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10084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D953FA9-CD59-752E-4FDA-CC41FF4B8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7" y="328842"/>
            <a:ext cx="7886700" cy="792386"/>
          </a:xfrm>
        </p:spPr>
        <p:txBody>
          <a:bodyPr>
            <a:noAutofit/>
          </a:bodyPr>
          <a:lstStyle/>
          <a:p>
            <a:pPr algn="l"/>
            <a:r>
              <a:rPr lang="fr-FR" dirty="0"/>
              <a:t>Participation des hommes dans la prise de décision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4E40E9-D792-25A1-4B37-23D4780B1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7" y="1283947"/>
            <a:ext cx="7886700" cy="695550"/>
          </a:xfrm>
        </p:spPr>
        <p:txBody>
          <a:bodyPr>
            <a:normAutofit/>
          </a:bodyPr>
          <a:lstStyle/>
          <a:p>
            <a:pPr algn="l"/>
            <a:r>
              <a:rPr lang="fr-FR" dirty="0"/>
              <a:t>Pourcentage d’hommes de 15-49 ans, actuellement en union, qui habituellement prennent certaines décisions, soit seuls, soit ensemble avec leur épouse/partenaire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0A68F7A-A083-4E2B-B574-D05208620F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0806644"/>
              </p:ext>
            </p:extLst>
          </p:nvPr>
        </p:nvGraphicFramePr>
        <p:xfrm>
          <a:off x="628647" y="1960564"/>
          <a:ext cx="7886699" cy="4897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32646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781" y="826634"/>
            <a:ext cx="4811486" cy="505233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Emploi et rémunération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Possession de biens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Prise de décision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dirty="0">
                <a:solidFill>
                  <a:srgbClr val="0071BB"/>
                </a:solidFill>
              </a:rPr>
              <a:t>Opinions concernant la violence domestique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Participation dans la prise de décision concernant la santé sexuelle et reproductive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15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A8BF628-3EBC-9528-DF93-451713BA22FC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CC957AA-D59A-9BBC-1879-205FB137B390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6BA1E34-E130-CB6F-1967-E237715564C5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6423038-64A6-8010-F9AC-BA2C2D199DA4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5366221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0" y="365127"/>
            <a:ext cx="8296275" cy="723900"/>
          </a:xfrm>
        </p:spPr>
        <p:txBody>
          <a:bodyPr>
            <a:noAutofit/>
          </a:bodyPr>
          <a:lstStyle/>
          <a:p>
            <a:r>
              <a:rPr lang="fr-FR" dirty="0"/>
              <a:t>Opinions concernant le fait qu’un mari batte sa femme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860" y="1201759"/>
            <a:ext cx="7886700" cy="723900"/>
          </a:xfrm>
        </p:spPr>
        <p:txBody>
          <a:bodyPr>
            <a:normAutofit/>
          </a:bodyPr>
          <a:lstStyle/>
          <a:p>
            <a:r>
              <a:rPr lang="fr-FR" dirty="0"/>
              <a:t>Pourcentage de femmes et d’hommes de 15-49 ans qui pensent qu’il est justifié, pour des raisons spécifiques, qu’un mari batte sa femme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AE287F8-D626-0727-B8AA-36BF55EA7C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6185542"/>
              </p:ext>
            </p:extLst>
          </p:nvPr>
        </p:nvGraphicFramePr>
        <p:xfrm>
          <a:off x="423860" y="1760559"/>
          <a:ext cx="8065025" cy="47323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76875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781" y="826634"/>
            <a:ext cx="4811486" cy="505233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Emploi et rémunération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Possession de biens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Prise de décision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Opinions concernant la violence domestique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dirty="0">
                <a:solidFill>
                  <a:srgbClr val="0071BB"/>
                </a:solidFill>
              </a:rPr>
              <a:t>Participation dans la prise de décision concernant la santé sexuelle et reproductive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15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48EF92-E833-3BC4-C595-465125ED30FC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D7055C3-E83C-EECC-E2B6-9A6D4070BD1A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B526607-B582-1F2D-210E-477538D01AB0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8ECDF34-5446-9E01-0ABA-14CC82E88DF5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812464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781" y="826634"/>
            <a:ext cx="4811486" cy="505233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dirty="0">
                <a:solidFill>
                  <a:schemeClr val="accent5"/>
                </a:solidFill>
              </a:rPr>
              <a:t>Emploi et rémunération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Possession de biens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Prise de décision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Opinions concernant la violence domestique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Participation dans la prise de décision concernant la santé sexuelle et reproductive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DC6C42F-D586-513F-CFF7-341AE88AAEC1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D0F14F3-1A09-3E96-BCB2-D8B940E469DA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64F085-394F-89FE-55C1-94E5F28AFADD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39DAA33-FEFE-A8BD-BBEA-A8F3D8B80ECE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500599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15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</p:spTree>
    <p:extLst>
      <p:ext uri="{BB962C8B-B14F-4D97-AF65-F5344CB8AC3E}">
        <p14:creationId xmlns:p14="http://schemas.microsoft.com/office/powerpoint/2010/main" val="2163988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1435"/>
            <a:ext cx="7886700" cy="1168210"/>
          </a:xfrm>
        </p:spPr>
        <p:txBody>
          <a:bodyPr>
            <a:noAutofit/>
          </a:bodyPr>
          <a:lstStyle/>
          <a:p>
            <a:r>
              <a:rPr lang="fr-FR" dirty="0"/>
              <a:t>Opinions concernant la négociation de rapport sexuels sans risque avec le mari/partenaire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695448"/>
            <a:ext cx="7886700" cy="723901"/>
          </a:xfrm>
        </p:spPr>
        <p:txBody>
          <a:bodyPr>
            <a:normAutofit/>
          </a:bodyPr>
          <a:lstStyle/>
          <a:p>
            <a:r>
              <a:rPr lang="fr-FR" dirty="0"/>
              <a:t>Pourcentage de femmes et d’hommes de 15-49 ans qui pensent qu’il est justifié qu’une femme : 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7959624"/>
              </p:ext>
            </p:extLst>
          </p:nvPr>
        </p:nvGraphicFramePr>
        <p:xfrm>
          <a:off x="552449" y="2051047"/>
          <a:ext cx="7886699" cy="46464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05298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930275"/>
          </a:xfrm>
        </p:spPr>
        <p:txBody>
          <a:bodyPr>
            <a:noAutofit/>
          </a:bodyPr>
          <a:lstStyle/>
          <a:p>
            <a:r>
              <a:rPr lang="fr-FR" dirty="0"/>
              <a:t>Capacité des femmes à négocier les rapports sexuels avec leur mari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90649"/>
            <a:ext cx="7886700" cy="419100"/>
          </a:xfrm>
        </p:spPr>
        <p:txBody>
          <a:bodyPr>
            <a:normAutofit/>
          </a:bodyPr>
          <a:lstStyle/>
          <a:p>
            <a:r>
              <a:rPr lang="fr-FR" dirty="0"/>
              <a:t>Pourcentage de femmes de 15-49 ans en union qui peuvent : 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4193936"/>
              </p:ext>
            </p:extLst>
          </p:nvPr>
        </p:nvGraphicFramePr>
        <p:xfrm>
          <a:off x="628649" y="1904999"/>
          <a:ext cx="7886699" cy="4789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12805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770" y="171348"/>
            <a:ext cx="6992941" cy="1275369"/>
          </a:xfrm>
        </p:spPr>
        <p:txBody>
          <a:bodyPr>
            <a:noAutofit/>
          </a:bodyPr>
          <a:lstStyle/>
          <a:p>
            <a:r>
              <a:rPr lang="fr-FR" sz="3200" dirty="0"/>
              <a:t>Participation des femmes à la prise de décisions en matière de santé sexuelle et reproductive par âge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154" y="1698198"/>
            <a:ext cx="8459586" cy="587802"/>
          </a:xfrm>
        </p:spPr>
        <p:txBody>
          <a:bodyPr>
            <a:normAutofit lnSpcReduction="10000"/>
          </a:bodyPr>
          <a:lstStyle/>
          <a:p>
            <a:r>
              <a:rPr lang="fr-FR" dirty="0"/>
              <a:t>Pourcentage de femmes de 15-49 ans en union qui prennent leurs propres décisions informées sur les rapports sexuels, l’utilisation de contraception et la santé reproductive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9425032"/>
              </p:ext>
            </p:extLst>
          </p:nvPr>
        </p:nvGraphicFramePr>
        <p:xfrm>
          <a:off x="261254" y="2161551"/>
          <a:ext cx="8621486" cy="4348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415153-3349-8ABD-BC18-EF7CBEAE61E2}"/>
              </a:ext>
            </a:extLst>
          </p:cNvPr>
          <p:cNvSpPr txBox="1">
            <a:spLocks/>
          </p:cNvSpPr>
          <p:nvPr/>
        </p:nvSpPr>
        <p:spPr>
          <a:xfrm>
            <a:off x="7276922" y="810985"/>
            <a:ext cx="1945487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i="0" dirty="0">
                <a:solidFill>
                  <a:srgbClr val="00A4E4"/>
                </a:solidFill>
              </a:rPr>
              <a:t>Indicateur 5.6.1</a:t>
            </a: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1B8E36AD-1E99-9635-B948-1448E584B2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FFD0D4-012E-A2FC-9931-AE6CCDA7B3EC}"/>
              </a:ext>
            </a:extLst>
          </p:cNvPr>
          <p:cNvSpPr txBox="1"/>
          <p:nvPr/>
        </p:nvSpPr>
        <p:spPr>
          <a:xfrm>
            <a:off x="3042554" y="6330281"/>
            <a:ext cx="3058886" cy="4680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Groupes d’âge</a:t>
            </a:r>
          </a:p>
        </p:txBody>
      </p:sp>
    </p:spTree>
    <p:extLst>
      <p:ext uri="{BB962C8B-B14F-4D97-AF65-F5344CB8AC3E}">
        <p14:creationId xmlns:p14="http://schemas.microsoft.com/office/powerpoint/2010/main" val="1825204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9430506"/>
              </p:ext>
            </p:extLst>
          </p:nvPr>
        </p:nvGraphicFramePr>
        <p:xfrm>
          <a:off x="628650" y="2254251"/>
          <a:ext cx="7886699" cy="4916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5C4488A9-3E50-8D1E-BEEA-C6DAA1DB5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759" y="205559"/>
            <a:ext cx="8002589" cy="1352823"/>
          </a:xfrm>
        </p:spPr>
        <p:txBody>
          <a:bodyPr>
            <a:noAutofit/>
          </a:bodyPr>
          <a:lstStyle/>
          <a:p>
            <a:r>
              <a:rPr lang="fr-FR" sz="3200" dirty="0"/>
              <a:t>Participation des femmes à la prise de décisions en matière de santé sexuelle </a:t>
            </a:r>
            <a:br>
              <a:rPr lang="fr-FR" sz="3200" dirty="0"/>
            </a:br>
            <a:r>
              <a:rPr lang="fr-FR" sz="3200" dirty="0"/>
              <a:t>et de procréation selon le niveau d’instruction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5E4BF04-30F0-80D8-4650-4F218AF2E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0" y="1619563"/>
            <a:ext cx="7886700" cy="915306"/>
          </a:xfrm>
        </p:spPr>
        <p:txBody>
          <a:bodyPr>
            <a:normAutofit/>
          </a:bodyPr>
          <a:lstStyle/>
          <a:p>
            <a:r>
              <a:rPr lang="fr-FR" dirty="0"/>
              <a:t>Pourcentage de femmes en union qui prennent leurs propres décisions informées sur les rapports sexuels, l’utilisation de contraceptifs et la santé reproductive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86E52-D090-D345-73DB-653C63F8ABBF}"/>
              </a:ext>
            </a:extLst>
          </p:cNvPr>
          <p:cNvSpPr txBox="1">
            <a:spLocks/>
          </p:cNvSpPr>
          <p:nvPr/>
        </p:nvSpPr>
        <p:spPr>
          <a:xfrm>
            <a:off x="7232650" y="760640"/>
            <a:ext cx="1805787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i="0" dirty="0">
                <a:solidFill>
                  <a:srgbClr val="00A4E4"/>
                </a:solidFill>
              </a:rPr>
              <a:t>Indicateur 5.6.1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5946398D-4B8F-E9BD-AB58-44F1BE901E0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534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4119828"/>
              </p:ext>
            </p:extLst>
          </p:nvPr>
        </p:nvGraphicFramePr>
        <p:xfrm>
          <a:off x="635451" y="2063151"/>
          <a:ext cx="7886699" cy="41192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07E7D4A9-A2D8-FCFA-930A-28EF4D10D77F}"/>
              </a:ext>
            </a:extLst>
          </p:cNvPr>
          <p:cNvSpPr/>
          <p:nvPr/>
        </p:nvSpPr>
        <p:spPr>
          <a:xfrm>
            <a:off x="1866897" y="6434361"/>
            <a:ext cx="5423808" cy="359229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2E3515-0CCA-54BB-DEDF-C212521396F3}"/>
              </a:ext>
            </a:extLst>
          </p:cNvPr>
          <p:cNvSpPr txBox="1"/>
          <p:nvPr/>
        </p:nvSpPr>
        <p:spPr>
          <a:xfrm>
            <a:off x="323850" y="6343651"/>
            <a:ext cx="1491338" cy="4100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Ménages les plus pauvres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6877B-C94C-C6CA-FFCE-A784D43835B6}"/>
              </a:ext>
            </a:extLst>
          </p:cNvPr>
          <p:cNvSpPr txBox="1"/>
          <p:nvPr/>
        </p:nvSpPr>
        <p:spPr>
          <a:xfrm>
            <a:off x="7342414" y="6369049"/>
            <a:ext cx="1547586" cy="35922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b="0" i="0" u="none" strike="noStrike" kern="1200" cap="none" spc="0" normalizeH="0" baseline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Ménages les plus riches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1BBE4AF-2799-DB2C-D11F-B0A6D4DF7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1" y="165666"/>
            <a:ext cx="8384859" cy="1458418"/>
          </a:xfrm>
        </p:spPr>
        <p:txBody>
          <a:bodyPr>
            <a:noAutofit/>
          </a:bodyPr>
          <a:lstStyle/>
          <a:p>
            <a:r>
              <a:rPr lang="fr-FR" sz="3200" dirty="0"/>
              <a:t>Participation des femmes à la prise de </a:t>
            </a:r>
            <a:br>
              <a:rPr lang="fr-FR" sz="3200" dirty="0"/>
            </a:br>
            <a:r>
              <a:rPr lang="fr-FR" sz="3200" dirty="0"/>
              <a:t>décisions en matière de santé sexuelle </a:t>
            </a:r>
            <a:br>
              <a:rPr lang="fr-FR" sz="3200" dirty="0"/>
            </a:br>
            <a:r>
              <a:rPr lang="fr-FR" sz="3200" dirty="0"/>
              <a:t>et de procréation selon le bien-être économique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FC0F76-3FB7-49BA-E762-C8013CD4A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861" y="1564993"/>
            <a:ext cx="7886700" cy="1029423"/>
          </a:xfrm>
        </p:spPr>
        <p:txBody>
          <a:bodyPr>
            <a:normAutofit/>
          </a:bodyPr>
          <a:lstStyle/>
          <a:p>
            <a:r>
              <a:rPr lang="fr-FR" dirty="0"/>
              <a:t>Pourcentage de femmes actuellement en union qui prennent leurs propres décisions informées sur les rapports sexuels, l’utilisation de contraceptifs et la santé reproductive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E487D-14E8-44AC-D455-321DD293F024}"/>
              </a:ext>
            </a:extLst>
          </p:cNvPr>
          <p:cNvSpPr txBox="1">
            <a:spLocks/>
          </p:cNvSpPr>
          <p:nvPr/>
        </p:nvSpPr>
        <p:spPr>
          <a:xfrm>
            <a:off x="7336064" y="809033"/>
            <a:ext cx="1836442" cy="4191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0" dirty="0">
                <a:solidFill>
                  <a:srgbClr val="00A4E4"/>
                </a:solidFill>
              </a:rPr>
              <a:t>Indicateur 5.6.1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0EAA1FFA-9E14-089B-560A-9A98BFD6E5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2584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3">
            <a:extLst>
              <a:ext uri="{FF2B5EF4-FFF2-40B4-BE49-F238E27FC236}">
                <a16:creationId xmlns:a16="http://schemas.microsoft.com/office/drawing/2014/main" id="{1A5D5D1F-6AE8-32C3-0DF9-D2F8A96FD89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213045" y="1648385"/>
            <a:ext cx="5517518" cy="5505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A57591F-F75D-FBB3-BD7E-757A1AFC2F44}"/>
              </a:ext>
            </a:extLst>
          </p:cNvPr>
          <p:cNvSpPr txBox="1"/>
          <p:nvPr/>
        </p:nvSpPr>
        <p:spPr>
          <a:xfrm>
            <a:off x="1231736" y="5143925"/>
            <a:ext cx="1640743" cy="11708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RDC 24 %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DF0382-C2EE-8050-EC32-C95DE214D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19" y="-70939"/>
            <a:ext cx="4013946" cy="2917211"/>
          </a:xfrm>
        </p:spPr>
        <p:txBody>
          <a:bodyPr>
            <a:noAutofit/>
          </a:bodyPr>
          <a:lstStyle/>
          <a:p>
            <a:r>
              <a:rPr lang="fr-FR" sz="3200" dirty="0"/>
              <a:t>Participation des femmes à la prise de décisions en matière de santé sexuelle et de procréation</a:t>
            </a:r>
            <a:br>
              <a:rPr lang="fr-FR" sz="3200" dirty="0"/>
            </a:br>
            <a:r>
              <a:rPr lang="fr-FR" sz="3200" dirty="0"/>
              <a:t>selon la province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6E46E2-C2D0-14CF-A944-2AEE69ECE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473" y="2687134"/>
            <a:ext cx="2425709" cy="2992925"/>
          </a:xfrm>
        </p:spPr>
        <p:txBody>
          <a:bodyPr>
            <a:noAutofit/>
          </a:bodyPr>
          <a:lstStyle/>
          <a:p>
            <a:r>
              <a:rPr lang="fr-FR" dirty="0"/>
              <a:t>Pourcentage de femmes en union qui prennent leurs propres décisions informées sur les rapports sexuels, l’utilisation de contraceptifs et la santé reproductive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7EC22-FAAC-44ED-A889-47204EEB5081}"/>
              </a:ext>
            </a:extLst>
          </p:cNvPr>
          <p:cNvSpPr txBox="1">
            <a:spLocks/>
          </p:cNvSpPr>
          <p:nvPr/>
        </p:nvSpPr>
        <p:spPr>
          <a:xfrm>
            <a:off x="7321457" y="815139"/>
            <a:ext cx="1914612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i="0" dirty="0">
                <a:solidFill>
                  <a:srgbClr val="00A4E4"/>
                </a:solidFill>
              </a:rPr>
              <a:t>Indicateur 5.6.1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4FBB1D92-DF2C-E1EC-A85C-73B1B24FDB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34" name="AutoShape 3">
            <a:extLst>
              <a:ext uri="{FF2B5EF4-FFF2-40B4-BE49-F238E27FC236}">
                <a16:creationId xmlns:a16="http://schemas.microsoft.com/office/drawing/2014/main" id="{FE953E27-B4EB-27CC-D386-5A3BA74ECEE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1839913" y="989013"/>
            <a:ext cx="5886450" cy="588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EFB10503-D1D9-C855-952F-FF78EE196B5D}"/>
              </a:ext>
            </a:extLst>
          </p:cNvPr>
          <p:cNvSpPr/>
          <p:nvPr/>
        </p:nvSpPr>
        <p:spPr>
          <a:xfrm flipV="1">
            <a:off x="5840250" y="1124388"/>
            <a:ext cx="1577185" cy="1030114"/>
          </a:xfrm>
          <a:custGeom>
            <a:avLst/>
            <a:gdLst>
              <a:gd name="connsiteX0" fmla="*/ 840217 w 1419362"/>
              <a:gd name="connsiteY0" fmla="*/ 923359 h 927034"/>
              <a:gd name="connsiteX1" fmla="*/ 841489 w 1419362"/>
              <a:gd name="connsiteY1" fmla="*/ 922836 h 927034"/>
              <a:gd name="connsiteX2" fmla="*/ 843137 w 1419362"/>
              <a:gd name="connsiteY2" fmla="*/ 922999 h 927034"/>
              <a:gd name="connsiteX3" fmla="*/ 844558 w 1419362"/>
              <a:gd name="connsiteY3" fmla="*/ 923359 h 927034"/>
              <a:gd name="connsiteX4" fmla="*/ 845682 w 1419362"/>
              <a:gd name="connsiteY4" fmla="*/ 924111 h 927034"/>
              <a:gd name="connsiteX5" fmla="*/ 846954 w 1419362"/>
              <a:gd name="connsiteY5" fmla="*/ 924340 h 927034"/>
              <a:gd name="connsiteX6" fmla="*/ 847703 w 1419362"/>
              <a:gd name="connsiteY6" fmla="*/ 923065 h 927034"/>
              <a:gd name="connsiteX7" fmla="*/ 848226 w 1419362"/>
              <a:gd name="connsiteY7" fmla="*/ 921789 h 927034"/>
              <a:gd name="connsiteX8" fmla="*/ 848975 w 1419362"/>
              <a:gd name="connsiteY8" fmla="*/ 920677 h 927034"/>
              <a:gd name="connsiteX9" fmla="*/ 849199 w 1419362"/>
              <a:gd name="connsiteY9" fmla="*/ 919108 h 927034"/>
              <a:gd name="connsiteX10" fmla="*/ 849199 w 1419362"/>
              <a:gd name="connsiteY10" fmla="*/ 917227 h 927034"/>
              <a:gd name="connsiteX11" fmla="*/ 849573 w 1419362"/>
              <a:gd name="connsiteY11" fmla="*/ 915805 h 927034"/>
              <a:gd name="connsiteX12" fmla="*/ 850697 w 1419362"/>
              <a:gd name="connsiteY12" fmla="*/ 915052 h 927034"/>
              <a:gd name="connsiteX13" fmla="*/ 852343 w 1419362"/>
              <a:gd name="connsiteY13" fmla="*/ 914905 h 927034"/>
              <a:gd name="connsiteX14" fmla="*/ 854140 w 1419362"/>
              <a:gd name="connsiteY14" fmla="*/ 914905 h 927034"/>
              <a:gd name="connsiteX15" fmla="*/ 855936 w 1419362"/>
              <a:gd name="connsiteY15" fmla="*/ 914987 h 927034"/>
              <a:gd name="connsiteX16" fmla="*/ 857433 w 1419362"/>
              <a:gd name="connsiteY16" fmla="*/ 914611 h 927034"/>
              <a:gd name="connsiteX17" fmla="*/ 857433 w 1419362"/>
              <a:gd name="connsiteY17" fmla="*/ 913107 h 927034"/>
              <a:gd name="connsiteX18" fmla="*/ 856385 w 1419362"/>
              <a:gd name="connsiteY18" fmla="*/ 912436 h 927034"/>
              <a:gd name="connsiteX19" fmla="*/ 854889 w 1419362"/>
              <a:gd name="connsiteY19" fmla="*/ 912060 h 927034"/>
              <a:gd name="connsiteX20" fmla="*/ 853841 w 1419362"/>
              <a:gd name="connsiteY20" fmla="*/ 911308 h 927034"/>
              <a:gd name="connsiteX21" fmla="*/ 853466 w 1419362"/>
              <a:gd name="connsiteY21" fmla="*/ 910196 h 927034"/>
              <a:gd name="connsiteX22" fmla="*/ 854739 w 1419362"/>
              <a:gd name="connsiteY22" fmla="*/ 909673 h 927034"/>
              <a:gd name="connsiteX23" fmla="*/ 856385 w 1419362"/>
              <a:gd name="connsiteY23" fmla="*/ 909526 h 927034"/>
              <a:gd name="connsiteX24" fmla="*/ 857433 w 1419362"/>
              <a:gd name="connsiteY24" fmla="*/ 908773 h 927034"/>
              <a:gd name="connsiteX25" fmla="*/ 858182 w 1419362"/>
              <a:gd name="connsiteY25" fmla="*/ 907727 h 927034"/>
              <a:gd name="connsiteX26" fmla="*/ 858781 w 1419362"/>
              <a:gd name="connsiteY26" fmla="*/ 906452 h 927034"/>
              <a:gd name="connsiteX27" fmla="*/ 859530 w 1419362"/>
              <a:gd name="connsiteY27" fmla="*/ 905323 h 927034"/>
              <a:gd name="connsiteX28" fmla="*/ 860802 w 1419362"/>
              <a:gd name="connsiteY28" fmla="*/ 905552 h 927034"/>
              <a:gd name="connsiteX29" fmla="*/ 861699 w 1419362"/>
              <a:gd name="connsiteY29" fmla="*/ 906452 h 927034"/>
              <a:gd name="connsiteX30" fmla="*/ 861850 w 1419362"/>
              <a:gd name="connsiteY30" fmla="*/ 908103 h 927034"/>
              <a:gd name="connsiteX31" fmla="*/ 861850 w 1419362"/>
              <a:gd name="connsiteY31" fmla="*/ 909526 h 927034"/>
              <a:gd name="connsiteX32" fmla="*/ 862747 w 1419362"/>
              <a:gd name="connsiteY32" fmla="*/ 910491 h 927034"/>
              <a:gd name="connsiteX33" fmla="*/ 864245 w 1419362"/>
              <a:gd name="connsiteY33" fmla="*/ 910491 h 927034"/>
              <a:gd name="connsiteX34" fmla="*/ 865517 w 1419362"/>
              <a:gd name="connsiteY34" fmla="*/ 909886 h 927034"/>
              <a:gd name="connsiteX35" fmla="*/ 866789 w 1419362"/>
              <a:gd name="connsiteY35" fmla="*/ 909362 h 927034"/>
              <a:gd name="connsiteX36" fmla="*/ 867838 w 1419362"/>
              <a:gd name="connsiteY36" fmla="*/ 908692 h 927034"/>
              <a:gd name="connsiteX37" fmla="*/ 868812 w 1419362"/>
              <a:gd name="connsiteY37" fmla="*/ 907792 h 927034"/>
              <a:gd name="connsiteX38" fmla="*/ 869559 w 1419362"/>
              <a:gd name="connsiteY38" fmla="*/ 906681 h 927034"/>
              <a:gd name="connsiteX39" fmla="*/ 870158 w 1419362"/>
              <a:gd name="connsiteY39" fmla="*/ 905634 h 927034"/>
              <a:gd name="connsiteX40" fmla="*/ 872480 w 1419362"/>
              <a:gd name="connsiteY40" fmla="*/ 904212 h 927034"/>
              <a:gd name="connsiteX41" fmla="*/ 873752 w 1419362"/>
              <a:gd name="connsiteY41" fmla="*/ 903607 h 927034"/>
              <a:gd name="connsiteX42" fmla="*/ 875398 w 1419362"/>
              <a:gd name="connsiteY42" fmla="*/ 903459 h 927034"/>
              <a:gd name="connsiteX43" fmla="*/ 877195 w 1419362"/>
              <a:gd name="connsiteY43" fmla="*/ 903459 h 927034"/>
              <a:gd name="connsiteX44" fmla="*/ 878840 w 1419362"/>
              <a:gd name="connsiteY44" fmla="*/ 903312 h 927034"/>
              <a:gd name="connsiteX45" fmla="*/ 880338 w 1419362"/>
              <a:gd name="connsiteY45" fmla="*/ 902936 h 927034"/>
              <a:gd name="connsiteX46" fmla="*/ 881610 w 1419362"/>
              <a:gd name="connsiteY46" fmla="*/ 902413 h 927034"/>
              <a:gd name="connsiteX47" fmla="*/ 882510 w 1419362"/>
              <a:gd name="connsiteY47" fmla="*/ 901514 h 927034"/>
              <a:gd name="connsiteX48" fmla="*/ 883257 w 1419362"/>
              <a:gd name="connsiteY48" fmla="*/ 900467 h 927034"/>
              <a:gd name="connsiteX49" fmla="*/ 883633 w 1419362"/>
              <a:gd name="connsiteY49" fmla="*/ 898963 h 927034"/>
              <a:gd name="connsiteX50" fmla="*/ 883857 w 1419362"/>
              <a:gd name="connsiteY50" fmla="*/ 897311 h 927034"/>
              <a:gd name="connsiteX51" fmla="*/ 884230 w 1419362"/>
              <a:gd name="connsiteY51" fmla="*/ 895889 h 927034"/>
              <a:gd name="connsiteX52" fmla="*/ 884755 w 1419362"/>
              <a:gd name="connsiteY52" fmla="*/ 894630 h 927034"/>
              <a:gd name="connsiteX53" fmla="*/ 885654 w 1419362"/>
              <a:gd name="connsiteY53" fmla="*/ 893730 h 927034"/>
              <a:gd name="connsiteX54" fmla="*/ 887000 w 1419362"/>
              <a:gd name="connsiteY54" fmla="*/ 893207 h 927034"/>
              <a:gd name="connsiteX55" fmla="*/ 888573 w 1419362"/>
              <a:gd name="connsiteY55" fmla="*/ 893044 h 927034"/>
              <a:gd name="connsiteX56" fmla="*/ 890069 w 1419362"/>
              <a:gd name="connsiteY56" fmla="*/ 892684 h 927034"/>
              <a:gd name="connsiteX57" fmla="*/ 890818 w 1419362"/>
              <a:gd name="connsiteY57" fmla="*/ 891556 h 927034"/>
              <a:gd name="connsiteX58" fmla="*/ 891343 w 1419362"/>
              <a:gd name="connsiteY58" fmla="*/ 890280 h 927034"/>
              <a:gd name="connsiteX59" fmla="*/ 892315 w 1419362"/>
              <a:gd name="connsiteY59" fmla="*/ 889381 h 927034"/>
              <a:gd name="connsiteX60" fmla="*/ 893588 w 1419362"/>
              <a:gd name="connsiteY60" fmla="*/ 888858 h 927034"/>
              <a:gd name="connsiteX61" fmla="*/ 895234 w 1419362"/>
              <a:gd name="connsiteY61" fmla="*/ 889087 h 927034"/>
              <a:gd name="connsiteX62" fmla="*/ 896657 w 1419362"/>
              <a:gd name="connsiteY62" fmla="*/ 889463 h 927034"/>
              <a:gd name="connsiteX63" fmla="*/ 898153 w 1419362"/>
              <a:gd name="connsiteY63" fmla="*/ 889839 h 927034"/>
              <a:gd name="connsiteX64" fmla="*/ 899052 w 1419362"/>
              <a:gd name="connsiteY64" fmla="*/ 890362 h 927034"/>
              <a:gd name="connsiteX65" fmla="*/ 899950 w 1419362"/>
              <a:gd name="connsiteY65" fmla="*/ 891261 h 927034"/>
              <a:gd name="connsiteX66" fmla="*/ 899726 w 1419362"/>
              <a:gd name="connsiteY66" fmla="*/ 892602 h 927034"/>
              <a:gd name="connsiteX67" fmla="*/ 898678 w 1419362"/>
              <a:gd name="connsiteY67" fmla="*/ 893273 h 927034"/>
              <a:gd name="connsiteX68" fmla="*/ 897330 w 1419362"/>
              <a:gd name="connsiteY68" fmla="*/ 893796 h 927034"/>
              <a:gd name="connsiteX69" fmla="*/ 896282 w 1419362"/>
              <a:gd name="connsiteY69" fmla="*/ 894548 h 927034"/>
              <a:gd name="connsiteX70" fmla="*/ 896282 w 1419362"/>
              <a:gd name="connsiteY70" fmla="*/ 895594 h 927034"/>
              <a:gd name="connsiteX71" fmla="*/ 897554 w 1419362"/>
              <a:gd name="connsiteY71" fmla="*/ 896199 h 927034"/>
              <a:gd name="connsiteX72" fmla="*/ 899126 w 1419362"/>
              <a:gd name="connsiteY72" fmla="*/ 896347 h 927034"/>
              <a:gd name="connsiteX73" fmla="*/ 900774 w 1419362"/>
              <a:gd name="connsiteY73" fmla="*/ 896199 h 927034"/>
              <a:gd name="connsiteX74" fmla="*/ 902270 w 1419362"/>
              <a:gd name="connsiteY74" fmla="*/ 895823 h 927034"/>
              <a:gd name="connsiteX75" fmla="*/ 903542 w 1419362"/>
              <a:gd name="connsiteY75" fmla="*/ 895300 h 927034"/>
              <a:gd name="connsiteX76" fmla="*/ 904291 w 1419362"/>
              <a:gd name="connsiteY76" fmla="*/ 894254 h 927034"/>
              <a:gd name="connsiteX77" fmla="*/ 904517 w 1419362"/>
              <a:gd name="connsiteY77" fmla="*/ 892978 h 927034"/>
              <a:gd name="connsiteX78" fmla="*/ 904291 w 1419362"/>
              <a:gd name="connsiteY78" fmla="*/ 891327 h 927034"/>
              <a:gd name="connsiteX79" fmla="*/ 903768 w 1419362"/>
              <a:gd name="connsiteY79" fmla="*/ 890051 h 927034"/>
              <a:gd name="connsiteX80" fmla="*/ 903768 w 1419362"/>
              <a:gd name="connsiteY80" fmla="*/ 888563 h 927034"/>
              <a:gd name="connsiteX81" fmla="*/ 904890 w 1419362"/>
              <a:gd name="connsiteY81" fmla="*/ 887893 h 927034"/>
              <a:gd name="connsiteX82" fmla="*/ 906312 w 1419362"/>
              <a:gd name="connsiteY82" fmla="*/ 888253 h 927034"/>
              <a:gd name="connsiteX83" fmla="*/ 907584 w 1419362"/>
              <a:gd name="connsiteY83" fmla="*/ 889005 h 927034"/>
              <a:gd name="connsiteX84" fmla="*/ 909232 w 1419362"/>
              <a:gd name="connsiteY84" fmla="*/ 888792 h 927034"/>
              <a:gd name="connsiteX85" fmla="*/ 910205 w 1419362"/>
              <a:gd name="connsiteY85" fmla="*/ 887893 h 927034"/>
              <a:gd name="connsiteX86" fmla="*/ 909980 w 1419362"/>
              <a:gd name="connsiteY86" fmla="*/ 886618 h 927034"/>
              <a:gd name="connsiteX87" fmla="*/ 909306 w 1419362"/>
              <a:gd name="connsiteY87" fmla="*/ 885571 h 927034"/>
              <a:gd name="connsiteX88" fmla="*/ 908184 w 1419362"/>
              <a:gd name="connsiteY88" fmla="*/ 884819 h 927034"/>
              <a:gd name="connsiteX89" fmla="*/ 907285 w 1419362"/>
              <a:gd name="connsiteY89" fmla="*/ 883920 h 927034"/>
              <a:gd name="connsiteX90" fmla="*/ 907509 w 1419362"/>
              <a:gd name="connsiteY90" fmla="*/ 882268 h 927034"/>
              <a:gd name="connsiteX91" fmla="*/ 908783 w 1419362"/>
              <a:gd name="connsiteY91" fmla="*/ 881745 h 927034"/>
              <a:gd name="connsiteX92" fmla="*/ 910055 w 1419362"/>
              <a:gd name="connsiteY92" fmla="*/ 881156 h 927034"/>
              <a:gd name="connsiteX93" fmla="*/ 910953 w 1419362"/>
              <a:gd name="connsiteY93" fmla="*/ 880257 h 927034"/>
              <a:gd name="connsiteX94" fmla="*/ 911551 w 1419362"/>
              <a:gd name="connsiteY94" fmla="*/ 879047 h 927034"/>
              <a:gd name="connsiteX95" fmla="*/ 912076 w 1419362"/>
              <a:gd name="connsiteY95" fmla="*/ 877788 h 927034"/>
              <a:gd name="connsiteX96" fmla="*/ 912974 w 1419362"/>
              <a:gd name="connsiteY96" fmla="*/ 876889 h 927034"/>
              <a:gd name="connsiteX97" fmla="*/ 914246 w 1419362"/>
              <a:gd name="connsiteY97" fmla="*/ 876284 h 927034"/>
              <a:gd name="connsiteX98" fmla="*/ 915744 w 1419362"/>
              <a:gd name="connsiteY98" fmla="*/ 876660 h 927034"/>
              <a:gd name="connsiteX99" fmla="*/ 916792 w 1419362"/>
              <a:gd name="connsiteY99" fmla="*/ 877412 h 927034"/>
              <a:gd name="connsiteX100" fmla="*/ 917390 w 1419362"/>
              <a:gd name="connsiteY100" fmla="*/ 878671 h 927034"/>
              <a:gd name="connsiteX101" fmla="*/ 917915 w 1419362"/>
              <a:gd name="connsiteY101" fmla="*/ 879946 h 927034"/>
              <a:gd name="connsiteX102" fmla="*/ 918438 w 1419362"/>
              <a:gd name="connsiteY102" fmla="*/ 881222 h 927034"/>
              <a:gd name="connsiteX103" fmla="*/ 919338 w 1419362"/>
              <a:gd name="connsiteY103" fmla="*/ 882203 h 927034"/>
              <a:gd name="connsiteX104" fmla="*/ 920834 w 1419362"/>
              <a:gd name="connsiteY104" fmla="*/ 882579 h 927034"/>
              <a:gd name="connsiteX105" fmla="*/ 922256 w 1419362"/>
              <a:gd name="connsiteY105" fmla="*/ 882938 h 927034"/>
              <a:gd name="connsiteX106" fmla="*/ 923528 w 1419362"/>
              <a:gd name="connsiteY106" fmla="*/ 883462 h 927034"/>
              <a:gd name="connsiteX107" fmla="*/ 925175 w 1419362"/>
              <a:gd name="connsiteY107" fmla="*/ 883315 h 927034"/>
              <a:gd name="connsiteX108" fmla="*/ 926447 w 1419362"/>
              <a:gd name="connsiteY108" fmla="*/ 882792 h 927034"/>
              <a:gd name="connsiteX109" fmla="*/ 927047 w 1419362"/>
              <a:gd name="connsiteY109" fmla="*/ 881516 h 927034"/>
              <a:gd name="connsiteX110" fmla="*/ 927420 w 1419362"/>
              <a:gd name="connsiteY110" fmla="*/ 880028 h 927034"/>
              <a:gd name="connsiteX111" fmla="*/ 927945 w 1419362"/>
              <a:gd name="connsiteY111" fmla="*/ 878753 h 927034"/>
              <a:gd name="connsiteX112" fmla="*/ 928694 w 1419362"/>
              <a:gd name="connsiteY112" fmla="*/ 877706 h 927034"/>
              <a:gd name="connsiteX113" fmla="*/ 929591 w 1419362"/>
              <a:gd name="connsiteY113" fmla="*/ 876807 h 927034"/>
              <a:gd name="connsiteX114" fmla="*/ 930715 w 1419362"/>
              <a:gd name="connsiteY114" fmla="*/ 876055 h 927034"/>
              <a:gd name="connsiteX115" fmla="*/ 931464 w 1419362"/>
              <a:gd name="connsiteY115" fmla="*/ 875008 h 927034"/>
              <a:gd name="connsiteX116" fmla="*/ 931612 w 1419362"/>
              <a:gd name="connsiteY116" fmla="*/ 873357 h 927034"/>
              <a:gd name="connsiteX117" fmla="*/ 931838 w 1419362"/>
              <a:gd name="connsiteY117" fmla="*/ 871722 h 927034"/>
              <a:gd name="connsiteX118" fmla="*/ 932211 w 1419362"/>
              <a:gd name="connsiteY118" fmla="*/ 870299 h 927034"/>
              <a:gd name="connsiteX119" fmla="*/ 932960 w 1419362"/>
              <a:gd name="connsiteY119" fmla="*/ 869171 h 927034"/>
              <a:gd name="connsiteX120" fmla="*/ 934382 w 1419362"/>
              <a:gd name="connsiteY120" fmla="*/ 868876 h 927034"/>
              <a:gd name="connsiteX121" fmla="*/ 935654 w 1419362"/>
              <a:gd name="connsiteY121" fmla="*/ 869400 h 927034"/>
              <a:gd name="connsiteX122" fmla="*/ 936029 w 1419362"/>
              <a:gd name="connsiteY122" fmla="*/ 870822 h 927034"/>
              <a:gd name="connsiteX123" fmla="*/ 936029 w 1419362"/>
              <a:gd name="connsiteY123" fmla="*/ 872310 h 927034"/>
              <a:gd name="connsiteX124" fmla="*/ 935506 w 1419362"/>
              <a:gd name="connsiteY124" fmla="*/ 873586 h 927034"/>
              <a:gd name="connsiteX125" fmla="*/ 935131 w 1419362"/>
              <a:gd name="connsiteY125" fmla="*/ 875008 h 927034"/>
              <a:gd name="connsiteX126" fmla="*/ 935805 w 1419362"/>
              <a:gd name="connsiteY126" fmla="*/ 876136 h 927034"/>
              <a:gd name="connsiteX127" fmla="*/ 936927 w 1419362"/>
              <a:gd name="connsiteY127" fmla="*/ 876889 h 927034"/>
              <a:gd name="connsiteX128" fmla="*/ 938349 w 1419362"/>
              <a:gd name="connsiteY128" fmla="*/ 877265 h 927034"/>
              <a:gd name="connsiteX129" fmla="*/ 939996 w 1419362"/>
              <a:gd name="connsiteY129" fmla="*/ 877412 h 927034"/>
              <a:gd name="connsiteX130" fmla="*/ 941269 w 1419362"/>
              <a:gd name="connsiteY130" fmla="*/ 878000 h 927034"/>
              <a:gd name="connsiteX131" fmla="*/ 942540 w 1419362"/>
              <a:gd name="connsiteY131" fmla="*/ 878524 h 927034"/>
              <a:gd name="connsiteX132" fmla="*/ 943814 w 1419362"/>
              <a:gd name="connsiteY132" fmla="*/ 879129 h 927034"/>
              <a:gd name="connsiteX133" fmla="*/ 945310 w 1419362"/>
              <a:gd name="connsiteY133" fmla="*/ 878753 h 927034"/>
              <a:gd name="connsiteX134" fmla="*/ 946209 w 1419362"/>
              <a:gd name="connsiteY134" fmla="*/ 877853 h 927034"/>
              <a:gd name="connsiteX135" fmla="*/ 946958 w 1419362"/>
              <a:gd name="connsiteY135" fmla="*/ 876725 h 927034"/>
              <a:gd name="connsiteX136" fmla="*/ 948230 w 1419362"/>
              <a:gd name="connsiteY136" fmla="*/ 876578 h 927034"/>
              <a:gd name="connsiteX137" fmla="*/ 948753 w 1419362"/>
              <a:gd name="connsiteY137" fmla="*/ 877853 h 927034"/>
              <a:gd name="connsiteX138" fmla="*/ 948753 w 1419362"/>
              <a:gd name="connsiteY138" fmla="*/ 879652 h 927034"/>
              <a:gd name="connsiteX139" fmla="*/ 948753 w 1419362"/>
              <a:gd name="connsiteY139" fmla="*/ 881516 h 927034"/>
              <a:gd name="connsiteX140" fmla="*/ 949053 w 1419362"/>
              <a:gd name="connsiteY140" fmla="*/ 882938 h 927034"/>
              <a:gd name="connsiteX141" fmla="*/ 949802 w 1419362"/>
              <a:gd name="connsiteY141" fmla="*/ 884067 h 927034"/>
              <a:gd name="connsiteX142" fmla="*/ 950550 w 1419362"/>
              <a:gd name="connsiteY142" fmla="*/ 885113 h 927034"/>
              <a:gd name="connsiteX143" fmla="*/ 951448 w 1419362"/>
              <a:gd name="connsiteY143" fmla="*/ 886094 h 927034"/>
              <a:gd name="connsiteX144" fmla="*/ 952720 w 1419362"/>
              <a:gd name="connsiteY144" fmla="*/ 886618 h 927034"/>
              <a:gd name="connsiteX145" fmla="*/ 954368 w 1419362"/>
              <a:gd name="connsiteY145" fmla="*/ 886470 h 927034"/>
              <a:gd name="connsiteX146" fmla="*/ 954741 w 1419362"/>
              <a:gd name="connsiteY146" fmla="*/ 884966 h 927034"/>
              <a:gd name="connsiteX147" fmla="*/ 955266 w 1419362"/>
              <a:gd name="connsiteY147" fmla="*/ 883773 h 927034"/>
              <a:gd name="connsiteX148" fmla="*/ 956389 w 1419362"/>
              <a:gd name="connsiteY148" fmla="*/ 883020 h 927034"/>
              <a:gd name="connsiteX149" fmla="*/ 957287 w 1419362"/>
              <a:gd name="connsiteY149" fmla="*/ 883920 h 927034"/>
              <a:gd name="connsiteX150" fmla="*/ 958185 w 1419362"/>
              <a:gd name="connsiteY150" fmla="*/ 884819 h 927034"/>
              <a:gd name="connsiteX151" fmla="*/ 959308 w 1419362"/>
              <a:gd name="connsiteY151" fmla="*/ 884525 h 927034"/>
              <a:gd name="connsiteX152" fmla="*/ 959308 w 1419362"/>
              <a:gd name="connsiteY152" fmla="*/ 882644 h 927034"/>
              <a:gd name="connsiteX153" fmla="*/ 959683 w 1419362"/>
              <a:gd name="connsiteY153" fmla="*/ 881222 h 927034"/>
              <a:gd name="connsiteX154" fmla="*/ 959907 w 1419362"/>
              <a:gd name="connsiteY154" fmla="*/ 880682 h 927034"/>
              <a:gd name="connsiteX155" fmla="*/ 960206 w 1419362"/>
              <a:gd name="connsiteY155" fmla="*/ 879946 h 927034"/>
              <a:gd name="connsiteX156" fmla="*/ 960955 w 1419362"/>
              <a:gd name="connsiteY156" fmla="*/ 878900 h 927034"/>
              <a:gd name="connsiteX157" fmla="*/ 961928 w 1419362"/>
              <a:gd name="connsiteY157" fmla="*/ 877935 h 927034"/>
              <a:gd name="connsiteX158" fmla="*/ 962976 w 1419362"/>
              <a:gd name="connsiteY158" fmla="*/ 877265 h 927034"/>
              <a:gd name="connsiteX159" fmla="*/ 964248 w 1419362"/>
              <a:gd name="connsiteY159" fmla="*/ 876725 h 927034"/>
              <a:gd name="connsiteX160" fmla="*/ 965371 w 1419362"/>
              <a:gd name="connsiteY160" fmla="*/ 875989 h 927034"/>
              <a:gd name="connsiteX161" fmla="*/ 966643 w 1419362"/>
              <a:gd name="connsiteY161" fmla="*/ 875466 h 927034"/>
              <a:gd name="connsiteX162" fmla="*/ 968290 w 1419362"/>
              <a:gd name="connsiteY162" fmla="*/ 875678 h 927034"/>
              <a:gd name="connsiteX163" fmla="*/ 969413 w 1419362"/>
              <a:gd name="connsiteY163" fmla="*/ 876365 h 927034"/>
              <a:gd name="connsiteX164" fmla="*/ 970087 w 1419362"/>
              <a:gd name="connsiteY164" fmla="*/ 877477 h 927034"/>
              <a:gd name="connsiteX165" fmla="*/ 970748 w 1419362"/>
              <a:gd name="connsiteY165" fmla="*/ 878475 h 927034"/>
              <a:gd name="connsiteX166" fmla="*/ 970836 w 1419362"/>
              <a:gd name="connsiteY166" fmla="*/ 878605 h 927034"/>
              <a:gd name="connsiteX167" fmla="*/ 972482 w 1419362"/>
              <a:gd name="connsiteY167" fmla="*/ 878753 h 927034"/>
              <a:gd name="connsiteX168" fmla="*/ 973380 w 1419362"/>
              <a:gd name="connsiteY168" fmla="*/ 877853 h 927034"/>
              <a:gd name="connsiteX169" fmla="*/ 974129 w 1419362"/>
              <a:gd name="connsiteY169" fmla="*/ 876807 h 927034"/>
              <a:gd name="connsiteX170" fmla="*/ 975252 w 1419362"/>
              <a:gd name="connsiteY170" fmla="*/ 876055 h 927034"/>
              <a:gd name="connsiteX171" fmla="*/ 976673 w 1419362"/>
              <a:gd name="connsiteY171" fmla="*/ 876431 h 927034"/>
              <a:gd name="connsiteX172" fmla="*/ 977573 w 1419362"/>
              <a:gd name="connsiteY172" fmla="*/ 877412 h 927034"/>
              <a:gd name="connsiteX173" fmla="*/ 978171 w 1419362"/>
              <a:gd name="connsiteY173" fmla="*/ 878605 h 927034"/>
              <a:gd name="connsiteX174" fmla="*/ 978696 w 1419362"/>
              <a:gd name="connsiteY174" fmla="*/ 879946 h 927034"/>
              <a:gd name="connsiteX175" fmla="*/ 979219 w 1419362"/>
              <a:gd name="connsiteY175" fmla="*/ 881222 h 927034"/>
              <a:gd name="connsiteX176" fmla="*/ 980267 w 1419362"/>
              <a:gd name="connsiteY176" fmla="*/ 881974 h 927034"/>
              <a:gd name="connsiteX177" fmla="*/ 981389 w 1419362"/>
              <a:gd name="connsiteY177" fmla="*/ 881222 h 927034"/>
              <a:gd name="connsiteX178" fmla="*/ 982288 w 1419362"/>
              <a:gd name="connsiteY178" fmla="*/ 880322 h 927034"/>
              <a:gd name="connsiteX179" fmla="*/ 983412 w 1419362"/>
              <a:gd name="connsiteY179" fmla="*/ 879570 h 927034"/>
              <a:gd name="connsiteX180" fmla="*/ 984684 w 1419362"/>
              <a:gd name="connsiteY180" fmla="*/ 880175 h 927034"/>
              <a:gd name="connsiteX181" fmla="*/ 984684 w 1419362"/>
              <a:gd name="connsiteY181" fmla="*/ 881974 h 927034"/>
              <a:gd name="connsiteX182" fmla="*/ 984458 w 1419362"/>
              <a:gd name="connsiteY182" fmla="*/ 883625 h 927034"/>
              <a:gd name="connsiteX183" fmla="*/ 984084 w 1419362"/>
              <a:gd name="connsiteY183" fmla="*/ 885048 h 927034"/>
              <a:gd name="connsiteX184" fmla="*/ 983560 w 1419362"/>
              <a:gd name="connsiteY184" fmla="*/ 886307 h 927034"/>
              <a:gd name="connsiteX185" fmla="*/ 983186 w 1419362"/>
              <a:gd name="connsiteY185" fmla="*/ 887729 h 927034"/>
              <a:gd name="connsiteX186" fmla="*/ 983711 w 1419362"/>
              <a:gd name="connsiteY186" fmla="*/ 889005 h 927034"/>
              <a:gd name="connsiteX187" fmla="*/ 985132 w 1419362"/>
              <a:gd name="connsiteY187" fmla="*/ 888711 h 927034"/>
              <a:gd name="connsiteX188" fmla="*/ 986255 w 1419362"/>
              <a:gd name="connsiteY188" fmla="*/ 887958 h 927034"/>
              <a:gd name="connsiteX189" fmla="*/ 987753 w 1419362"/>
              <a:gd name="connsiteY189" fmla="*/ 887664 h 927034"/>
              <a:gd name="connsiteX190" fmla="*/ 989174 w 1419362"/>
              <a:gd name="connsiteY190" fmla="*/ 887288 h 927034"/>
              <a:gd name="connsiteX191" fmla="*/ 990671 w 1419362"/>
              <a:gd name="connsiteY191" fmla="*/ 887664 h 927034"/>
              <a:gd name="connsiteX192" fmla="*/ 991944 w 1419362"/>
              <a:gd name="connsiteY192" fmla="*/ 888187 h 927034"/>
              <a:gd name="connsiteX193" fmla="*/ 992843 w 1419362"/>
              <a:gd name="connsiteY193" fmla="*/ 889087 h 927034"/>
              <a:gd name="connsiteX194" fmla="*/ 993517 w 1419362"/>
              <a:gd name="connsiteY194" fmla="*/ 890198 h 927034"/>
              <a:gd name="connsiteX195" fmla="*/ 994264 w 1419362"/>
              <a:gd name="connsiteY195" fmla="*/ 891327 h 927034"/>
              <a:gd name="connsiteX196" fmla="*/ 994789 w 1419362"/>
              <a:gd name="connsiteY196" fmla="*/ 892602 h 927034"/>
              <a:gd name="connsiteX197" fmla="*/ 995686 w 1419362"/>
              <a:gd name="connsiteY197" fmla="*/ 893502 h 927034"/>
              <a:gd name="connsiteX198" fmla="*/ 996959 w 1419362"/>
              <a:gd name="connsiteY198" fmla="*/ 892978 h 927034"/>
              <a:gd name="connsiteX199" fmla="*/ 998306 w 1419362"/>
              <a:gd name="connsiteY199" fmla="*/ 892455 h 927034"/>
              <a:gd name="connsiteX200" fmla="*/ 999728 w 1419362"/>
              <a:gd name="connsiteY200" fmla="*/ 892079 h 927034"/>
              <a:gd name="connsiteX201" fmla="*/ 1000477 w 1419362"/>
              <a:gd name="connsiteY201" fmla="*/ 891033 h 927034"/>
              <a:gd name="connsiteX202" fmla="*/ 1000701 w 1419362"/>
              <a:gd name="connsiteY202" fmla="*/ 889757 h 927034"/>
              <a:gd name="connsiteX203" fmla="*/ 1000477 w 1419362"/>
              <a:gd name="connsiteY203" fmla="*/ 888106 h 927034"/>
              <a:gd name="connsiteX204" fmla="*/ 1000553 w 1419362"/>
              <a:gd name="connsiteY204" fmla="*/ 886307 h 927034"/>
              <a:gd name="connsiteX205" fmla="*/ 1001226 w 1419362"/>
              <a:gd name="connsiteY205" fmla="*/ 885195 h 927034"/>
              <a:gd name="connsiteX206" fmla="*/ 1002722 w 1419362"/>
              <a:gd name="connsiteY206" fmla="*/ 885571 h 927034"/>
              <a:gd name="connsiteX207" fmla="*/ 1003995 w 1419362"/>
              <a:gd name="connsiteY207" fmla="*/ 886160 h 927034"/>
              <a:gd name="connsiteX208" fmla="*/ 1005043 w 1419362"/>
              <a:gd name="connsiteY208" fmla="*/ 886830 h 927034"/>
              <a:gd name="connsiteX209" fmla="*/ 1006540 w 1419362"/>
              <a:gd name="connsiteY209" fmla="*/ 887206 h 927034"/>
              <a:gd name="connsiteX210" fmla="*/ 1007813 w 1419362"/>
              <a:gd name="connsiteY210" fmla="*/ 886683 h 927034"/>
              <a:gd name="connsiteX211" fmla="*/ 1008561 w 1419362"/>
              <a:gd name="connsiteY211" fmla="*/ 885637 h 927034"/>
              <a:gd name="connsiteX212" fmla="*/ 1009085 w 1419362"/>
              <a:gd name="connsiteY212" fmla="*/ 884361 h 927034"/>
              <a:gd name="connsiteX213" fmla="*/ 1010357 w 1419362"/>
              <a:gd name="connsiteY213" fmla="*/ 884214 h 927034"/>
              <a:gd name="connsiteX214" fmla="*/ 1011256 w 1419362"/>
              <a:gd name="connsiteY214" fmla="*/ 885113 h 927034"/>
              <a:gd name="connsiteX215" fmla="*/ 1012003 w 1419362"/>
              <a:gd name="connsiteY215" fmla="*/ 886160 h 927034"/>
              <a:gd name="connsiteX216" fmla="*/ 1013127 w 1419362"/>
              <a:gd name="connsiteY216" fmla="*/ 886912 h 927034"/>
              <a:gd name="connsiteX217" fmla="*/ 1014400 w 1419362"/>
              <a:gd name="connsiteY217" fmla="*/ 886389 h 927034"/>
              <a:gd name="connsiteX218" fmla="*/ 1014924 w 1419362"/>
              <a:gd name="connsiteY218" fmla="*/ 885113 h 927034"/>
              <a:gd name="connsiteX219" fmla="*/ 1015298 w 1419362"/>
              <a:gd name="connsiteY219" fmla="*/ 883691 h 927034"/>
              <a:gd name="connsiteX220" fmla="*/ 1015673 w 1419362"/>
              <a:gd name="connsiteY220" fmla="*/ 882203 h 927034"/>
              <a:gd name="connsiteX221" fmla="*/ 1015897 w 1419362"/>
              <a:gd name="connsiteY221" fmla="*/ 880633 h 927034"/>
              <a:gd name="connsiteX222" fmla="*/ 1015897 w 1419362"/>
              <a:gd name="connsiteY222" fmla="*/ 879129 h 927034"/>
              <a:gd name="connsiteX223" fmla="*/ 1015748 w 1419362"/>
              <a:gd name="connsiteY223" fmla="*/ 877477 h 927034"/>
              <a:gd name="connsiteX224" fmla="*/ 1016121 w 1419362"/>
              <a:gd name="connsiteY224" fmla="*/ 876055 h 927034"/>
              <a:gd name="connsiteX225" fmla="*/ 1017394 w 1419362"/>
              <a:gd name="connsiteY225" fmla="*/ 875908 h 927034"/>
              <a:gd name="connsiteX226" fmla="*/ 1018516 w 1419362"/>
              <a:gd name="connsiteY226" fmla="*/ 876578 h 927034"/>
              <a:gd name="connsiteX227" fmla="*/ 1019190 w 1419362"/>
              <a:gd name="connsiteY227" fmla="*/ 877706 h 927034"/>
              <a:gd name="connsiteX228" fmla="*/ 1020313 w 1419362"/>
              <a:gd name="connsiteY228" fmla="*/ 878082 h 927034"/>
              <a:gd name="connsiteX229" fmla="*/ 1021062 w 1419362"/>
              <a:gd name="connsiteY229" fmla="*/ 877036 h 927034"/>
              <a:gd name="connsiteX230" fmla="*/ 1021062 w 1419362"/>
              <a:gd name="connsiteY230" fmla="*/ 875155 h 927034"/>
              <a:gd name="connsiteX231" fmla="*/ 1021211 w 1419362"/>
              <a:gd name="connsiteY231" fmla="*/ 873586 h 927034"/>
              <a:gd name="connsiteX232" fmla="*/ 1022185 w 1419362"/>
              <a:gd name="connsiteY232" fmla="*/ 872621 h 927034"/>
              <a:gd name="connsiteX233" fmla="*/ 1022857 w 1419362"/>
              <a:gd name="connsiteY233" fmla="*/ 873733 h 927034"/>
              <a:gd name="connsiteX234" fmla="*/ 1023457 w 1419362"/>
              <a:gd name="connsiteY234" fmla="*/ 875008 h 927034"/>
              <a:gd name="connsiteX235" fmla="*/ 1024730 w 1419362"/>
              <a:gd name="connsiteY235" fmla="*/ 875613 h 927034"/>
              <a:gd name="connsiteX236" fmla="*/ 1026002 w 1419362"/>
              <a:gd name="connsiteY236" fmla="*/ 875008 h 927034"/>
              <a:gd name="connsiteX237" fmla="*/ 1026751 w 1419362"/>
              <a:gd name="connsiteY237" fmla="*/ 873962 h 927034"/>
              <a:gd name="connsiteX238" fmla="*/ 1026901 w 1419362"/>
              <a:gd name="connsiteY238" fmla="*/ 872310 h 927034"/>
              <a:gd name="connsiteX239" fmla="*/ 1026901 w 1419362"/>
              <a:gd name="connsiteY239" fmla="*/ 870528 h 927034"/>
              <a:gd name="connsiteX240" fmla="*/ 1027274 w 1419362"/>
              <a:gd name="connsiteY240" fmla="*/ 869105 h 927034"/>
              <a:gd name="connsiteX241" fmla="*/ 1028397 w 1419362"/>
              <a:gd name="connsiteY241" fmla="*/ 868353 h 927034"/>
              <a:gd name="connsiteX242" fmla="*/ 1029893 w 1419362"/>
              <a:gd name="connsiteY242" fmla="*/ 867977 h 927034"/>
              <a:gd name="connsiteX243" fmla="*/ 1031542 w 1419362"/>
              <a:gd name="connsiteY243" fmla="*/ 867830 h 927034"/>
              <a:gd name="connsiteX244" fmla="*/ 1032962 w 1419362"/>
              <a:gd name="connsiteY244" fmla="*/ 867454 h 927034"/>
              <a:gd name="connsiteX245" fmla="*/ 1034236 w 1419362"/>
              <a:gd name="connsiteY245" fmla="*/ 866931 h 927034"/>
              <a:gd name="connsiteX246" fmla="*/ 1035732 w 1419362"/>
              <a:gd name="connsiteY246" fmla="*/ 866620 h 927034"/>
              <a:gd name="connsiteX247" fmla="*/ 1036630 w 1419362"/>
              <a:gd name="connsiteY247" fmla="*/ 865737 h 927034"/>
              <a:gd name="connsiteX248" fmla="*/ 1037379 w 1419362"/>
              <a:gd name="connsiteY248" fmla="*/ 864609 h 927034"/>
              <a:gd name="connsiteX249" fmla="*/ 1037904 w 1419362"/>
              <a:gd name="connsiteY249" fmla="*/ 863333 h 927034"/>
              <a:gd name="connsiteX250" fmla="*/ 1038653 w 1419362"/>
              <a:gd name="connsiteY250" fmla="*/ 862287 h 927034"/>
              <a:gd name="connsiteX251" fmla="*/ 1040149 w 1419362"/>
              <a:gd name="connsiteY251" fmla="*/ 862287 h 927034"/>
              <a:gd name="connsiteX252" fmla="*/ 1041421 w 1419362"/>
              <a:gd name="connsiteY252" fmla="*/ 862810 h 927034"/>
              <a:gd name="connsiteX253" fmla="*/ 1042544 w 1419362"/>
              <a:gd name="connsiteY253" fmla="*/ 862434 h 927034"/>
              <a:gd name="connsiteX254" fmla="*/ 1043069 w 1419362"/>
              <a:gd name="connsiteY254" fmla="*/ 861240 h 927034"/>
              <a:gd name="connsiteX255" fmla="*/ 1044191 w 1419362"/>
              <a:gd name="connsiteY255" fmla="*/ 860864 h 927034"/>
              <a:gd name="connsiteX256" fmla="*/ 1045089 w 1419362"/>
              <a:gd name="connsiteY256" fmla="*/ 861764 h 927034"/>
              <a:gd name="connsiteX257" fmla="*/ 1045613 w 1419362"/>
              <a:gd name="connsiteY257" fmla="*/ 863039 h 927034"/>
              <a:gd name="connsiteX258" fmla="*/ 1046886 w 1419362"/>
              <a:gd name="connsiteY258" fmla="*/ 863252 h 927034"/>
              <a:gd name="connsiteX259" fmla="*/ 1048383 w 1419362"/>
              <a:gd name="connsiteY259" fmla="*/ 862892 h 927034"/>
              <a:gd name="connsiteX260" fmla="*/ 1049804 w 1419362"/>
              <a:gd name="connsiteY260" fmla="*/ 862892 h 927034"/>
              <a:gd name="connsiteX261" fmla="*/ 1050928 w 1419362"/>
              <a:gd name="connsiteY261" fmla="*/ 863628 h 927034"/>
              <a:gd name="connsiteX262" fmla="*/ 1052350 w 1419362"/>
              <a:gd name="connsiteY262" fmla="*/ 864004 h 927034"/>
              <a:gd name="connsiteX263" fmla="*/ 1053622 w 1419362"/>
              <a:gd name="connsiteY263" fmla="*/ 863481 h 927034"/>
              <a:gd name="connsiteX264" fmla="*/ 1054746 w 1419362"/>
              <a:gd name="connsiteY264" fmla="*/ 862728 h 927034"/>
              <a:gd name="connsiteX265" fmla="*/ 1055643 w 1419362"/>
              <a:gd name="connsiteY265" fmla="*/ 861829 h 927034"/>
              <a:gd name="connsiteX266" fmla="*/ 1056543 w 1419362"/>
              <a:gd name="connsiteY266" fmla="*/ 860946 h 927034"/>
              <a:gd name="connsiteX267" fmla="*/ 1057890 w 1419362"/>
              <a:gd name="connsiteY267" fmla="*/ 860423 h 927034"/>
              <a:gd name="connsiteX268" fmla="*/ 1059162 w 1419362"/>
              <a:gd name="connsiteY268" fmla="*/ 861012 h 927034"/>
              <a:gd name="connsiteX269" fmla="*/ 1060434 w 1419362"/>
              <a:gd name="connsiteY269" fmla="*/ 861535 h 927034"/>
              <a:gd name="connsiteX270" fmla="*/ 1061706 w 1419362"/>
              <a:gd name="connsiteY270" fmla="*/ 862058 h 927034"/>
              <a:gd name="connsiteX271" fmla="*/ 1062754 w 1419362"/>
              <a:gd name="connsiteY271" fmla="*/ 862810 h 927034"/>
              <a:gd name="connsiteX272" fmla="*/ 1064027 w 1419362"/>
              <a:gd name="connsiteY272" fmla="*/ 863415 h 927034"/>
              <a:gd name="connsiteX273" fmla="*/ 1065150 w 1419362"/>
              <a:gd name="connsiteY273" fmla="*/ 862663 h 927034"/>
              <a:gd name="connsiteX274" fmla="*/ 1065524 w 1419362"/>
              <a:gd name="connsiteY274" fmla="*/ 861240 h 927034"/>
              <a:gd name="connsiteX275" fmla="*/ 1066048 w 1419362"/>
              <a:gd name="connsiteY275" fmla="*/ 859965 h 927034"/>
              <a:gd name="connsiteX276" fmla="*/ 1067022 w 1419362"/>
              <a:gd name="connsiteY276" fmla="*/ 859066 h 927034"/>
              <a:gd name="connsiteX277" fmla="*/ 1068070 w 1419362"/>
              <a:gd name="connsiteY277" fmla="*/ 858314 h 927034"/>
              <a:gd name="connsiteX278" fmla="*/ 1069717 w 1419362"/>
              <a:gd name="connsiteY278" fmla="*/ 858166 h 927034"/>
              <a:gd name="connsiteX279" fmla="*/ 1071213 w 1419362"/>
              <a:gd name="connsiteY279" fmla="*/ 857790 h 927034"/>
              <a:gd name="connsiteX280" fmla="*/ 1071962 w 1419362"/>
              <a:gd name="connsiteY280" fmla="*/ 856744 h 927034"/>
              <a:gd name="connsiteX281" fmla="*/ 1072711 w 1419362"/>
              <a:gd name="connsiteY281" fmla="*/ 855632 h 927034"/>
              <a:gd name="connsiteX282" fmla="*/ 1073234 w 1419362"/>
              <a:gd name="connsiteY282" fmla="*/ 854356 h 927034"/>
              <a:gd name="connsiteX283" fmla="*/ 1073983 w 1419362"/>
              <a:gd name="connsiteY283" fmla="*/ 853310 h 927034"/>
              <a:gd name="connsiteX284" fmla="*/ 1075255 w 1419362"/>
              <a:gd name="connsiteY284" fmla="*/ 852787 h 927034"/>
              <a:gd name="connsiteX285" fmla="*/ 1076901 w 1419362"/>
              <a:gd name="connsiteY285" fmla="*/ 852558 h 927034"/>
              <a:gd name="connsiteX286" fmla="*/ 1078174 w 1419362"/>
              <a:gd name="connsiteY286" fmla="*/ 852035 h 927034"/>
              <a:gd name="connsiteX287" fmla="*/ 1079147 w 1419362"/>
              <a:gd name="connsiteY287" fmla="*/ 851135 h 927034"/>
              <a:gd name="connsiteX288" fmla="*/ 1078972 w 1419362"/>
              <a:gd name="connsiteY288" fmla="*/ 849843 h 927034"/>
              <a:gd name="connsiteX289" fmla="*/ 1078923 w 1419362"/>
              <a:gd name="connsiteY289" fmla="*/ 849484 h 927034"/>
              <a:gd name="connsiteX290" fmla="*/ 1079147 w 1419362"/>
              <a:gd name="connsiteY290" fmla="*/ 847914 h 927034"/>
              <a:gd name="connsiteX291" fmla="*/ 1080046 w 1419362"/>
              <a:gd name="connsiteY291" fmla="*/ 846950 h 927034"/>
              <a:gd name="connsiteX292" fmla="*/ 1081318 w 1419362"/>
              <a:gd name="connsiteY292" fmla="*/ 846410 h 927034"/>
              <a:gd name="connsiteX293" fmla="*/ 1082114 w 1419362"/>
              <a:gd name="connsiteY293" fmla="*/ 846344 h 927034"/>
              <a:gd name="connsiteX294" fmla="*/ 1082965 w 1419362"/>
              <a:gd name="connsiteY294" fmla="*/ 846263 h 927034"/>
              <a:gd name="connsiteX295" fmla="*/ 1083938 w 1419362"/>
              <a:gd name="connsiteY295" fmla="*/ 845363 h 927034"/>
              <a:gd name="connsiteX296" fmla="*/ 1083938 w 1419362"/>
              <a:gd name="connsiteY296" fmla="*/ 843941 h 927034"/>
              <a:gd name="connsiteX297" fmla="*/ 1083414 w 1419362"/>
              <a:gd name="connsiteY297" fmla="*/ 842682 h 927034"/>
              <a:gd name="connsiteX298" fmla="*/ 1083190 w 1419362"/>
              <a:gd name="connsiteY298" fmla="*/ 841030 h 927034"/>
              <a:gd name="connsiteX299" fmla="*/ 1084163 w 1419362"/>
              <a:gd name="connsiteY299" fmla="*/ 840131 h 927034"/>
              <a:gd name="connsiteX300" fmla="*/ 1085435 w 1419362"/>
              <a:gd name="connsiteY300" fmla="*/ 839608 h 927034"/>
              <a:gd name="connsiteX301" fmla="*/ 1086707 w 1419362"/>
              <a:gd name="connsiteY301" fmla="*/ 839003 h 927034"/>
              <a:gd name="connsiteX302" fmla="*/ 1087831 w 1419362"/>
              <a:gd name="connsiteY302" fmla="*/ 838332 h 927034"/>
              <a:gd name="connsiteX303" fmla="*/ 1089103 w 1419362"/>
              <a:gd name="connsiteY303" fmla="*/ 837809 h 927034"/>
              <a:gd name="connsiteX304" fmla="*/ 1090525 w 1419362"/>
              <a:gd name="connsiteY304" fmla="*/ 837433 h 927034"/>
              <a:gd name="connsiteX305" fmla="*/ 1091647 w 1419362"/>
              <a:gd name="connsiteY305" fmla="*/ 836681 h 927034"/>
              <a:gd name="connsiteX306" fmla="*/ 1093145 w 1419362"/>
              <a:gd name="connsiteY306" fmla="*/ 836386 h 927034"/>
              <a:gd name="connsiteX307" fmla="*/ 1094641 w 1419362"/>
              <a:gd name="connsiteY307" fmla="*/ 836256 h 927034"/>
              <a:gd name="connsiteX308" fmla="*/ 1094791 w 1419362"/>
              <a:gd name="connsiteY308" fmla="*/ 836239 h 927034"/>
              <a:gd name="connsiteX309" fmla="*/ 1095840 w 1419362"/>
              <a:gd name="connsiteY309" fmla="*/ 836615 h 927034"/>
              <a:gd name="connsiteX310" fmla="*/ 1097337 w 1419362"/>
              <a:gd name="connsiteY310" fmla="*/ 836239 h 927034"/>
              <a:gd name="connsiteX311" fmla="*/ 1098610 w 1419362"/>
              <a:gd name="connsiteY311" fmla="*/ 835716 h 927034"/>
              <a:gd name="connsiteX312" fmla="*/ 1100256 w 1419362"/>
              <a:gd name="connsiteY312" fmla="*/ 835487 h 927034"/>
              <a:gd name="connsiteX313" fmla="*/ 1101304 w 1419362"/>
              <a:gd name="connsiteY313" fmla="*/ 836239 h 927034"/>
              <a:gd name="connsiteX314" fmla="*/ 1102053 w 1419362"/>
              <a:gd name="connsiteY314" fmla="*/ 837368 h 927034"/>
              <a:gd name="connsiteX315" fmla="*/ 1102800 w 1419362"/>
              <a:gd name="connsiteY315" fmla="*/ 838479 h 927034"/>
              <a:gd name="connsiteX316" fmla="*/ 1103474 w 1419362"/>
              <a:gd name="connsiteY316" fmla="*/ 839526 h 927034"/>
              <a:gd name="connsiteX317" fmla="*/ 1104748 w 1419362"/>
              <a:gd name="connsiteY317" fmla="*/ 839755 h 927034"/>
              <a:gd name="connsiteX318" fmla="*/ 1105495 w 1419362"/>
              <a:gd name="connsiteY318" fmla="*/ 838708 h 927034"/>
              <a:gd name="connsiteX319" fmla="*/ 1106468 w 1419362"/>
              <a:gd name="connsiteY319" fmla="*/ 837727 h 927034"/>
              <a:gd name="connsiteX320" fmla="*/ 1107890 w 1419362"/>
              <a:gd name="connsiteY320" fmla="*/ 837809 h 927034"/>
              <a:gd name="connsiteX321" fmla="*/ 1109014 w 1419362"/>
              <a:gd name="connsiteY321" fmla="*/ 838479 h 927034"/>
              <a:gd name="connsiteX322" fmla="*/ 1109687 w 1419362"/>
              <a:gd name="connsiteY322" fmla="*/ 839608 h 927034"/>
              <a:gd name="connsiteX323" fmla="*/ 1110436 w 1419362"/>
              <a:gd name="connsiteY323" fmla="*/ 840736 h 927034"/>
              <a:gd name="connsiteX324" fmla="*/ 1111228 w 1419362"/>
              <a:gd name="connsiteY324" fmla="*/ 840818 h 927034"/>
              <a:gd name="connsiteX325" fmla="*/ 1111708 w 1419362"/>
              <a:gd name="connsiteY325" fmla="*/ 840883 h 927034"/>
              <a:gd name="connsiteX326" fmla="*/ 1112981 w 1419362"/>
              <a:gd name="connsiteY326" fmla="*/ 840360 h 927034"/>
              <a:gd name="connsiteX327" fmla="*/ 1114254 w 1419362"/>
              <a:gd name="connsiteY327" fmla="*/ 840573 h 927034"/>
              <a:gd name="connsiteX328" fmla="*/ 1114778 w 1419362"/>
              <a:gd name="connsiteY328" fmla="*/ 841848 h 927034"/>
              <a:gd name="connsiteX329" fmla="*/ 1115301 w 1419362"/>
              <a:gd name="connsiteY329" fmla="*/ 843123 h 927034"/>
              <a:gd name="connsiteX330" fmla="*/ 1115901 w 1419362"/>
              <a:gd name="connsiteY330" fmla="*/ 844399 h 927034"/>
              <a:gd name="connsiteX331" fmla="*/ 1116947 w 1419362"/>
              <a:gd name="connsiteY331" fmla="*/ 845151 h 927034"/>
              <a:gd name="connsiteX332" fmla="*/ 1118596 w 1419362"/>
              <a:gd name="connsiteY332" fmla="*/ 844987 h 927034"/>
              <a:gd name="connsiteX333" fmla="*/ 1119717 w 1419362"/>
              <a:gd name="connsiteY333" fmla="*/ 844251 h 927034"/>
              <a:gd name="connsiteX334" fmla="*/ 1120991 w 1419362"/>
              <a:gd name="connsiteY334" fmla="*/ 843728 h 927034"/>
              <a:gd name="connsiteX335" fmla="*/ 1122263 w 1419362"/>
              <a:gd name="connsiteY335" fmla="*/ 843581 h 927034"/>
              <a:gd name="connsiteX336" fmla="*/ 1123385 w 1419362"/>
              <a:gd name="connsiteY336" fmla="*/ 844317 h 927034"/>
              <a:gd name="connsiteX337" fmla="*/ 1124284 w 1419362"/>
              <a:gd name="connsiteY337" fmla="*/ 845216 h 927034"/>
              <a:gd name="connsiteX338" fmla="*/ 1125332 w 1419362"/>
              <a:gd name="connsiteY338" fmla="*/ 845968 h 927034"/>
              <a:gd name="connsiteX339" fmla="*/ 1126829 w 1419362"/>
              <a:gd name="connsiteY339" fmla="*/ 845968 h 927034"/>
              <a:gd name="connsiteX340" fmla="*/ 1126977 w 1419362"/>
              <a:gd name="connsiteY340" fmla="*/ 844317 h 927034"/>
              <a:gd name="connsiteX341" fmla="*/ 1127203 w 1419362"/>
              <a:gd name="connsiteY341" fmla="*/ 842682 h 927034"/>
              <a:gd name="connsiteX342" fmla="*/ 1127952 w 1419362"/>
              <a:gd name="connsiteY342" fmla="*/ 841619 h 927034"/>
              <a:gd name="connsiteX343" fmla="*/ 1129224 w 1419362"/>
              <a:gd name="connsiteY343" fmla="*/ 842159 h 927034"/>
              <a:gd name="connsiteX344" fmla="*/ 1130122 w 1419362"/>
              <a:gd name="connsiteY344" fmla="*/ 843042 h 927034"/>
              <a:gd name="connsiteX345" fmla="*/ 1130871 w 1419362"/>
              <a:gd name="connsiteY345" fmla="*/ 844170 h 927034"/>
              <a:gd name="connsiteX346" fmla="*/ 1131768 w 1419362"/>
              <a:gd name="connsiteY346" fmla="*/ 845069 h 927034"/>
              <a:gd name="connsiteX347" fmla="*/ 1132668 w 1419362"/>
              <a:gd name="connsiteY347" fmla="*/ 846050 h 927034"/>
              <a:gd name="connsiteX348" fmla="*/ 1134090 w 1419362"/>
              <a:gd name="connsiteY348" fmla="*/ 846050 h 927034"/>
              <a:gd name="connsiteX349" fmla="*/ 1135362 w 1419362"/>
              <a:gd name="connsiteY349" fmla="*/ 845527 h 927034"/>
              <a:gd name="connsiteX350" fmla="*/ 1136710 w 1419362"/>
              <a:gd name="connsiteY350" fmla="*/ 844987 h 927034"/>
              <a:gd name="connsiteX351" fmla="*/ 1137383 w 1419362"/>
              <a:gd name="connsiteY351" fmla="*/ 843875 h 927034"/>
              <a:gd name="connsiteX352" fmla="*/ 1138731 w 1419362"/>
              <a:gd name="connsiteY352" fmla="*/ 843352 h 927034"/>
              <a:gd name="connsiteX353" fmla="*/ 1140003 w 1419362"/>
              <a:gd name="connsiteY353" fmla="*/ 843875 h 927034"/>
              <a:gd name="connsiteX354" fmla="*/ 1141051 w 1419362"/>
              <a:gd name="connsiteY354" fmla="*/ 844628 h 927034"/>
              <a:gd name="connsiteX355" fmla="*/ 1141949 w 1419362"/>
              <a:gd name="connsiteY355" fmla="*/ 845527 h 927034"/>
              <a:gd name="connsiteX356" fmla="*/ 1142697 w 1419362"/>
              <a:gd name="connsiteY356" fmla="*/ 846639 h 927034"/>
              <a:gd name="connsiteX357" fmla="*/ 1143221 w 1419362"/>
              <a:gd name="connsiteY357" fmla="*/ 847914 h 927034"/>
              <a:gd name="connsiteX358" fmla="*/ 1144120 w 1419362"/>
              <a:gd name="connsiteY358" fmla="*/ 848814 h 927034"/>
              <a:gd name="connsiteX359" fmla="*/ 1145543 w 1419362"/>
              <a:gd name="connsiteY359" fmla="*/ 848895 h 927034"/>
              <a:gd name="connsiteX360" fmla="*/ 1146888 w 1419362"/>
              <a:gd name="connsiteY360" fmla="*/ 848356 h 927034"/>
              <a:gd name="connsiteX361" fmla="*/ 1147936 w 1419362"/>
              <a:gd name="connsiteY361" fmla="*/ 847620 h 927034"/>
              <a:gd name="connsiteX362" fmla="*/ 1149210 w 1419362"/>
              <a:gd name="connsiteY362" fmla="*/ 847096 h 927034"/>
              <a:gd name="connsiteX363" fmla="*/ 1150332 w 1419362"/>
              <a:gd name="connsiteY363" fmla="*/ 847833 h 927034"/>
              <a:gd name="connsiteX364" fmla="*/ 1151455 w 1419362"/>
              <a:gd name="connsiteY364" fmla="*/ 848584 h 927034"/>
              <a:gd name="connsiteX365" fmla="*/ 1152727 w 1419362"/>
              <a:gd name="connsiteY365" fmla="*/ 849108 h 927034"/>
              <a:gd name="connsiteX366" fmla="*/ 1154150 w 1419362"/>
              <a:gd name="connsiteY366" fmla="*/ 848732 h 927034"/>
              <a:gd name="connsiteX367" fmla="*/ 1155648 w 1419362"/>
              <a:gd name="connsiteY367" fmla="*/ 848732 h 927034"/>
              <a:gd name="connsiteX368" fmla="*/ 1157068 w 1419362"/>
              <a:gd name="connsiteY368" fmla="*/ 849190 h 927034"/>
              <a:gd name="connsiteX369" fmla="*/ 1158192 w 1419362"/>
              <a:gd name="connsiteY369" fmla="*/ 848437 h 927034"/>
              <a:gd name="connsiteX370" fmla="*/ 1159464 w 1419362"/>
              <a:gd name="connsiteY370" fmla="*/ 848290 h 927034"/>
              <a:gd name="connsiteX371" fmla="*/ 1160736 w 1419362"/>
              <a:gd name="connsiteY371" fmla="*/ 848814 h 927034"/>
              <a:gd name="connsiteX372" fmla="*/ 1162384 w 1419362"/>
              <a:gd name="connsiteY372" fmla="*/ 848666 h 927034"/>
              <a:gd name="connsiteX373" fmla="*/ 1164031 w 1419362"/>
              <a:gd name="connsiteY373" fmla="*/ 848519 h 927034"/>
              <a:gd name="connsiteX374" fmla="*/ 1165154 w 1419362"/>
              <a:gd name="connsiteY374" fmla="*/ 847767 h 927034"/>
              <a:gd name="connsiteX375" fmla="*/ 1166201 w 1419362"/>
              <a:gd name="connsiteY375" fmla="*/ 847015 h 927034"/>
              <a:gd name="connsiteX376" fmla="*/ 1167174 w 1419362"/>
              <a:gd name="connsiteY376" fmla="*/ 846115 h 927034"/>
              <a:gd name="connsiteX377" fmla="*/ 1167849 w 1419362"/>
              <a:gd name="connsiteY377" fmla="*/ 845069 h 927034"/>
              <a:gd name="connsiteX378" fmla="*/ 1168822 w 1419362"/>
              <a:gd name="connsiteY378" fmla="*/ 844170 h 927034"/>
              <a:gd name="connsiteX379" fmla="*/ 1169569 w 1419362"/>
              <a:gd name="connsiteY379" fmla="*/ 843123 h 927034"/>
              <a:gd name="connsiteX380" fmla="*/ 1169698 w 1419362"/>
              <a:gd name="connsiteY380" fmla="*/ 842927 h 927034"/>
              <a:gd name="connsiteX381" fmla="*/ 1170318 w 1419362"/>
              <a:gd name="connsiteY381" fmla="*/ 841995 h 927034"/>
              <a:gd name="connsiteX382" fmla="*/ 1171366 w 1419362"/>
              <a:gd name="connsiteY382" fmla="*/ 841325 h 927034"/>
              <a:gd name="connsiteX383" fmla="*/ 1172489 w 1419362"/>
              <a:gd name="connsiteY383" fmla="*/ 840573 h 927034"/>
              <a:gd name="connsiteX384" fmla="*/ 1173611 w 1419362"/>
              <a:gd name="connsiteY384" fmla="*/ 839837 h 927034"/>
              <a:gd name="connsiteX385" fmla="*/ 1174510 w 1419362"/>
              <a:gd name="connsiteY385" fmla="*/ 838937 h 927034"/>
              <a:gd name="connsiteX386" fmla="*/ 1175109 w 1419362"/>
              <a:gd name="connsiteY386" fmla="*/ 837662 h 927034"/>
              <a:gd name="connsiteX387" fmla="*/ 1175783 w 1419362"/>
              <a:gd name="connsiteY387" fmla="*/ 836615 h 927034"/>
              <a:gd name="connsiteX388" fmla="*/ 1176531 w 1419362"/>
              <a:gd name="connsiteY388" fmla="*/ 835487 h 927034"/>
              <a:gd name="connsiteX389" fmla="*/ 1177653 w 1419362"/>
              <a:gd name="connsiteY389" fmla="*/ 834817 h 927034"/>
              <a:gd name="connsiteX390" fmla="*/ 1179300 w 1419362"/>
              <a:gd name="connsiteY390" fmla="*/ 834670 h 927034"/>
              <a:gd name="connsiteX391" fmla="*/ 1180423 w 1419362"/>
              <a:gd name="connsiteY391" fmla="*/ 835422 h 927034"/>
              <a:gd name="connsiteX392" fmla="*/ 1181471 w 1419362"/>
              <a:gd name="connsiteY392" fmla="*/ 836092 h 927034"/>
              <a:gd name="connsiteX393" fmla="*/ 1182369 w 1419362"/>
              <a:gd name="connsiteY393" fmla="*/ 837057 h 927034"/>
              <a:gd name="connsiteX394" fmla="*/ 1183492 w 1419362"/>
              <a:gd name="connsiteY394" fmla="*/ 837809 h 927034"/>
              <a:gd name="connsiteX395" fmla="*/ 1185289 w 1419362"/>
              <a:gd name="connsiteY395" fmla="*/ 837809 h 927034"/>
              <a:gd name="connsiteX396" fmla="*/ 1186561 w 1419362"/>
              <a:gd name="connsiteY396" fmla="*/ 837286 h 927034"/>
              <a:gd name="connsiteX397" fmla="*/ 1187685 w 1419362"/>
              <a:gd name="connsiteY397" fmla="*/ 836534 h 927034"/>
              <a:gd name="connsiteX398" fmla="*/ 1188582 w 1419362"/>
              <a:gd name="connsiteY398" fmla="*/ 835634 h 927034"/>
              <a:gd name="connsiteX399" fmla="*/ 1189331 w 1419362"/>
              <a:gd name="connsiteY399" fmla="*/ 834522 h 927034"/>
              <a:gd name="connsiteX400" fmla="*/ 1190078 w 1419362"/>
              <a:gd name="connsiteY400" fmla="*/ 833476 h 927034"/>
              <a:gd name="connsiteX401" fmla="*/ 1190978 w 1419362"/>
              <a:gd name="connsiteY401" fmla="*/ 832577 h 927034"/>
              <a:gd name="connsiteX402" fmla="*/ 1192101 w 1419362"/>
              <a:gd name="connsiteY402" fmla="*/ 831890 h 927034"/>
              <a:gd name="connsiteX403" fmla="*/ 1193746 w 1419362"/>
              <a:gd name="connsiteY403" fmla="*/ 832053 h 927034"/>
              <a:gd name="connsiteX404" fmla="*/ 1195020 w 1419362"/>
              <a:gd name="connsiteY404" fmla="*/ 832642 h 927034"/>
              <a:gd name="connsiteX405" fmla="*/ 1195917 w 1419362"/>
              <a:gd name="connsiteY405" fmla="*/ 833541 h 927034"/>
              <a:gd name="connsiteX406" fmla="*/ 1196292 w 1419362"/>
              <a:gd name="connsiteY406" fmla="*/ 834964 h 927034"/>
              <a:gd name="connsiteX407" fmla="*/ 1196591 w 1419362"/>
              <a:gd name="connsiteY407" fmla="*/ 836468 h 927034"/>
              <a:gd name="connsiteX408" fmla="*/ 1196966 w 1419362"/>
              <a:gd name="connsiteY408" fmla="*/ 837891 h 927034"/>
              <a:gd name="connsiteX409" fmla="*/ 1197340 w 1419362"/>
              <a:gd name="connsiteY409" fmla="*/ 839379 h 927034"/>
              <a:gd name="connsiteX410" fmla="*/ 1197714 w 1419362"/>
              <a:gd name="connsiteY410" fmla="*/ 840801 h 927034"/>
              <a:gd name="connsiteX411" fmla="*/ 1198238 w 1419362"/>
              <a:gd name="connsiteY411" fmla="*/ 842077 h 927034"/>
              <a:gd name="connsiteX412" fmla="*/ 1198911 w 1419362"/>
              <a:gd name="connsiteY412" fmla="*/ 843205 h 927034"/>
              <a:gd name="connsiteX413" fmla="*/ 1200035 w 1419362"/>
              <a:gd name="connsiteY413" fmla="*/ 843941 h 927034"/>
              <a:gd name="connsiteX414" fmla="*/ 1201457 w 1419362"/>
              <a:gd name="connsiteY414" fmla="*/ 844317 h 927034"/>
              <a:gd name="connsiteX415" fmla="*/ 1202579 w 1419362"/>
              <a:gd name="connsiteY415" fmla="*/ 845069 h 927034"/>
              <a:gd name="connsiteX416" fmla="*/ 1203104 w 1419362"/>
              <a:gd name="connsiteY416" fmla="*/ 846344 h 927034"/>
              <a:gd name="connsiteX417" fmla="*/ 1203478 w 1419362"/>
              <a:gd name="connsiteY417" fmla="*/ 847767 h 927034"/>
              <a:gd name="connsiteX418" fmla="*/ 1203778 w 1419362"/>
              <a:gd name="connsiteY418" fmla="*/ 849255 h 927034"/>
              <a:gd name="connsiteX419" fmla="*/ 1204152 w 1419362"/>
              <a:gd name="connsiteY419" fmla="*/ 850678 h 927034"/>
              <a:gd name="connsiteX420" fmla="*/ 1204675 w 1419362"/>
              <a:gd name="connsiteY420" fmla="*/ 851953 h 927034"/>
              <a:gd name="connsiteX421" fmla="*/ 1205424 w 1419362"/>
              <a:gd name="connsiteY421" fmla="*/ 853081 h 927034"/>
              <a:gd name="connsiteX422" fmla="*/ 1206322 w 1419362"/>
              <a:gd name="connsiteY422" fmla="*/ 853980 h 927034"/>
              <a:gd name="connsiteX423" fmla="*/ 1207370 w 1419362"/>
              <a:gd name="connsiteY423" fmla="*/ 854733 h 927034"/>
              <a:gd name="connsiteX424" fmla="*/ 1208642 w 1419362"/>
              <a:gd name="connsiteY424" fmla="*/ 855256 h 927034"/>
              <a:gd name="connsiteX425" fmla="*/ 1209916 w 1419362"/>
              <a:gd name="connsiteY425" fmla="*/ 855844 h 927034"/>
              <a:gd name="connsiteX426" fmla="*/ 1210813 w 1419362"/>
              <a:gd name="connsiteY426" fmla="*/ 856744 h 927034"/>
              <a:gd name="connsiteX427" fmla="*/ 1211188 w 1419362"/>
              <a:gd name="connsiteY427" fmla="*/ 858248 h 927034"/>
              <a:gd name="connsiteX428" fmla="*/ 1211562 w 1419362"/>
              <a:gd name="connsiteY428" fmla="*/ 859671 h 927034"/>
              <a:gd name="connsiteX429" fmla="*/ 1211862 w 1419362"/>
              <a:gd name="connsiteY429" fmla="*/ 861159 h 927034"/>
              <a:gd name="connsiteX430" fmla="*/ 1212611 w 1419362"/>
              <a:gd name="connsiteY430" fmla="*/ 862205 h 927034"/>
              <a:gd name="connsiteX431" fmla="*/ 1213732 w 1419362"/>
              <a:gd name="connsiteY431" fmla="*/ 862957 h 927034"/>
              <a:gd name="connsiteX432" fmla="*/ 1214631 w 1419362"/>
              <a:gd name="connsiteY432" fmla="*/ 863562 h 927034"/>
              <a:gd name="connsiteX433" fmla="*/ 1215904 w 1419362"/>
              <a:gd name="connsiteY433" fmla="*/ 864085 h 927034"/>
              <a:gd name="connsiteX434" fmla="*/ 1217326 w 1419362"/>
              <a:gd name="connsiteY434" fmla="*/ 864462 h 927034"/>
              <a:gd name="connsiteX435" fmla="*/ 1218822 w 1419362"/>
              <a:gd name="connsiteY435" fmla="*/ 864838 h 927034"/>
              <a:gd name="connsiteX436" fmla="*/ 1220469 w 1419362"/>
              <a:gd name="connsiteY436" fmla="*/ 865050 h 927034"/>
              <a:gd name="connsiteX437" fmla="*/ 1222042 w 1419362"/>
              <a:gd name="connsiteY437" fmla="*/ 865214 h 927034"/>
              <a:gd name="connsiteX438" fmla="*/ 1222225 w 1419362"/>
              <a:gd name="connsiteY438" fmla="*/ 865296 h 927034"/>
              <a:gd name="connsiteX439" fmla="*/ 1223275 w 1419362"/>
              <a:gd name="connsiteY439" fmla="*/ 862630 h 927034"/>
              <a:gd name="connsiteX440" fmla="*/ 1224446 w 1419362"/>
              <a:gd name="connsiteY440" fmla="*/ 859736 h 927034"/>
              <a:gd name="connsiteX441" fmla="*/ 1226228 w 1419362"/>
              <a:gd name="connsiteY441" fmla="*/ 857022 h 927034"/>
              <a:gd name="connsiteX442" fmla="*/ 1226004 w 1419362"/>
              <a:gd name="connsiteY442" fmla="*/ 849909 h 927034"/>
              <a:gd name="connsiteX443" fmla="*/ 1224171 w 1419362"/>
              <a:gd name="connsiteY443" fmla="*/ 849010 h 927034"/>
              <a:gd name="connsiteX444" fmla="*/ 1219951 w 1419362"/>
              <a:gd name="connsiteY444" fmla="*/ 849157 h 927034"/>
              <a:gd name="connsiteX445" fmla="*/ 1214388 w 1419362"/>
              <a:gd name="connsiteY445" fmla="*/ 847800 h 927034"/>
              <a:gd name="connsiteX446" fmla="*/ 1212251 w 1419362"/>
              <a:gd name="connsiteY446" fmla="*/ 846148 h 927034"/>
              <a:gd name="connsiteX447" fmla="*/ 1212019 w 1419362"/>
              <a:gd name="connsiteY447" fmla="*/ 842109 h 927034"/>
              <a:gd name="connsiteX448" fmla="*/ 1212270 w 1419362"/>
              <a:gd name="connsiteY448" fmla="*/ 839771 h 927034"/>
              <a:gd name="connsiteX449" fmla="*/ 1213562 w 1419362"/>
              <a:gd name="connsiteY449" fmla="*/ 837253 h 927034"/>
              <a:gd name="connsiteX450" fmla="*/ 1213444 w 1419362"/>
              <a:gd name="connsiteY450" fmla="*/ 835961 h 927034"/>
              <a:gd name="connsiteX451" fmla="*/ 1212162 w 1419362"/>
              <a:gd name="connsiteY451" fmla="*/ 834817 h 927034"/>
              <a:gd name="connsiteX452" fmla="*/ 1210882 w 1419362"/>
              <a:gd name="connsiteY452" fmla="*/ 833345 h 927034"/>
              <a:gd name="connsiteX453" fmla="*/ 1210217 w 1419362"/>
              <a:gd name="connsiteY453" fmla="*/ 830892 h 927034"/>
              <a:gd name="connsiteX454" fmla="*/ 1210336 w 1419362"/>
              <a:gd name="connsiteY454" fmla="*/ 827099 h 927034"/>
              <a:gd name="connsiteX455" fmla="*/ 1211450 w 1419362"/>
              <a:gd name="connsiteY455" fmla="*/ 826739 h 927034"/>
              <a:gd name="connsiteX456" fmla="*/ 1211821 w 1419362"/>
              <a:gd name="connsiteY456" fmla="*/ 826118 h 927034"/>
              <a:gd name="connsiteX457" fmla="*/ 1214358 w 1419362"/>
              <a:gd name="connsiteY457" fmla="*/ 824810 h 927034"/>
              <a:gd name="connsiteX458" fmla="*/ 1214628 w 1419362"/>
              <a:gd name="connsiteY458" fmla="*/ 824319 h 927034"/>
              <a:gd name="connsiteX459" fmla="*/ 1214702 w 1419362"/>
              <a:gd name="connsiteY459" fmla="*/ 824189 h 927034"/>
              <a:gd name="connsiteX460" fmla="*/ 1215102 w 1419362"/>
              <a:gd name="connsiteY460" fmla="*/ 823453 h 927034"/>
              <a:gd name="connsiteX461" fmla="*/ 1217578 w 1419362"/>
              <a:gd name="connsiteY461" fmla="*/ 822651 h 927034"/>
              <a:gd name="connsiteX462" fmla="*/ 1220235 w 1419362"/>
              <a:gd name="connsiteY462" fmla="*/ 822782 h 927034"/>
              <a:gd name="connsiteX463" fmla="*/ 1220034 w 1419362"/>
              <a:gd name="connsiteY463" fmla="*/ 821147 h 927034"/>
              <a:gd name="connsiteX464" fmla="*/ 1216007 w 1419362"/>
              <a:gd name="connsiteY464" fmla="*/ 817681 h 927034"/>
              <a:gd name="connsiteX465" fmla="*/ 1217912 w 1419362"/>
              <a:gd name="connsiteY465" fmla="*/ 814770 h 927034"/>
              <a:gd name="connsiteX466" fmla="*/ 1222084 w 1419362"/>
              <a:gd name="connsiteY466" fmla="*/ 810339 h 927034"/>
              <a:gd name="connsiteX467" fmla="*/ 1224601 w 1419362"/>
              <a:gd name="connsiteY467" fmla="*/ 807363 h 927034"/>
              <a:gd name="connsiteX468" fmla="*/ 1225839 w 1419362"/>
              <a:gd name="connsiteY468" fmla="*/ 802817 h 927034"/>
              <a:gd name="connsiteX469" fmla="*/ 1226102 w 1419362"/>
              <a:gd name="connsiteY469" fmla="*/ 796816 h 927034"/>
              <a:gd name="connsiteX470" fmla="*/ 1226357 w 1419362"/>
              <a:gd name="connsiteY470" fmla="*/ 793138 h 927034"/>
              <a:gd name="connsiteX471" fmla="*/ 1229065 w 1419362"/>
              <a:gd name="connsiteY471" fmla="*/ 787594 h 927034"/>
              <a:gd name="connsiteX472" fmla="*/ 1233050 w 1419362"/>
              <a:gd name="connsiteY472" fmla="*/ 784504 h 927034"/>
              <a:gd name="connsiteX473" fmla="*/ 1236786 w 1419362"/>
              <a:gd name="connsiteY473" fmla="*/ 783359 h 927034"/>
              <a:gd name="connsiteX474" fmla="*/ 1239907 w 1419362"/>
              <a:gd name="connsiteY474" fmla="*/ 782476 h 927034"/>
              <a:gd name="connsiteX475" fmla="*/ 1242000 w 1419362"/>
              <a:gd name="connsiteY475" fmla="*/ 780629 h 927034"/>
              <a:gd name="connsiteX476" fmla="*/ 1241884 w 1419362"/>
              <a:gd name="connsiteY476" fmla="*/ 775118 h 927034"/>
              <a:gd name="connsiteX477" fmla="*/ 1241178 w 1419362"/>
              <a:gd name="connsiteY477" fmla="*/ 773778 h 927034"/>
              <a:gd name="connsiteX478" fmla="*/ 1238925 w 1419362"/>
              <a:gd name="connsiteY478" fmla="*/ 769526 h 927034"/>
              <a:gd name="connsiteX479" fmla="*/ 1237564 w 1419362"/>
              <a:gd name="connsiteY479" fmla="*/ 769526 h 927034"/>
              <a:gd name="connsiteX480" fmla="*/ 1232253 w 1419362"/>
              <a:gd name="connsiteY480" fmla="*/ 766796 h 927034"/>
              <a:gd name="connsiteX481" fmla="*/ 1230253 w 1419362"/>
              <a:gd name="connsiteY481" fmla="*/ 766681 h 927034"/>
              <a:gd name="connsiteX482" fmla="*/ 1230028 w 1419362"/>
              <a:gd name="connsiteY482" fmla="*/ 766665 h 927034"/>
              <a:gd name="connsiteX483" fmla="*/ 1229684 w 1419362"/>
              <a:gd name="connsiteY483" fmla="*/ 766828 h 927034"/>
              <a:gd name="connsiteX484" fmla="*/ 1228605 w 1419362"/>
              <a:gd name="connsiteY484" fmla="*/ 767351 h 927034"/>
              <a:gd name="connsiteX485" fmla="*/ 1226813 w 1419362"/>
              <a:gd name="connsiteY485" fmla="*/ 767253 h 927034"/>
              <a:gd name="connsiteX486" fmla="*/ 1225019 w 1419362"/>
              <a:gd name="connsiteY486" fmla="*/ 767155 h 927034"/>
              <a:gd name="connsiteX487" fmla="*/ 1224370 w 1419362"/>
              <a:gd name="connsiteY487" fmla="*/ 766796 h 927034"/>
              <a:gd name="connsiteX488" fmla="*/ 1223290 w 1419362"/>
              <a:gd name="connsiteY488" fmla="*/ 766223 h 927034"/>
              <a:gd name="connsiteX489" fmla="*/ 1224514 w 1419362"/>
              <a:gd name="connsiteY489" fmla="*/ 762740 h 927034"/>
              <a:gd name="connsiteX490" fmla="*/ 1226395 w 1419362"/>
              <a:gd name="connsiteY490" fmla="*/ 757410 h 927034"/>
              <a:gd name="connsiteX491" fmla="*/ 1231037 w 1419362"/>
              <a:gd name="connsiteY491" fmla="*/ 752831 h 927034"/>
              <a:gd name="connsiteX492" fmla="*/ 1232852 w 1419362"/>
              <a:gd name="connsiteY492" fmla="*/ 750003 h 927034"/>
              <a:gd name="connsiteX493" fmla="*/ 1234011 w 1419362"/>
              <a:gd name="connsiteY493" fmla="*/ 748188 h 927034"/>
              <a:gd name="connsiteX494" fmla="*/ 1234807 w 1419362"/>
              <a:gd name="connsiteY494" fmla="*/ 746602 h 927034"/>
              <a:gd name="connsiteX495" fmla="*/ 1236801 w 1419362"/>
              <a:gd name="connsiteY495" fmla="*/ 742612 h 927034"/>
              <a:gd name="connsiteX496" fmla="*/ 1236864 w 1419362"/>
              <a:gd name="connsiteY496" fmla="*/ 741500 h 927034"/>
              <a:gd name="connsiteX497" fmla="*/ 1236125 w 1419362"/>
              <a:gd name="connsiteY497" fmla="*/ 739996 h 927034"/>
              <a:gd name="connsiteX498" fmla="*/ 1233530 w 1419362"/>
              <a:gd name="connsiteY498" fmla="*/ 737396 h 927034"/>
              <a:gd name="connsiteX499" fmla="*/ 1233100 w 1419362"/>
              <a:gd name="connsiteY499" fmla="*/ 736955 h 927034"/>
              <a:gd name="connsiteX500" fmla="*/ 1230419 w 1419362"/>
              <a:gd name="connsiteY500" fmla="*/ 735025 h 927034"/>
              <a:gd name="connsiteX501" fmla="*/ 1230075 w 1419362"/>
              <a:gd name="connsiteY501" fmla="*/ 734780 h 927034"/>
              <a:gd name="connsiteX502" fmla="*/ 1227796 w 1419362"/>
              <a:gd name="connsiteY502" fmla="*/ 730316 h 927034"/>
              <a:gd name="connsiteX503" fmla="*/ 1224277 w 1419362"/>
              <a:gd name="connsiteY503" fmla="*/ 727585 h 927034"/>
              <a:gd name="connsiteX504" fmla="*/ 1223105 w 1419362"/>
              <a:gd name="connsiteY504" fmla="*/ 726097 h 927034"/>
              <a:gd name="connsiteX505" fmla="*/ 1223688 w 1419362"/>
              <a:gd name="connsiteY505" fmla="*/ 724168 h 927034"/>
              <a:gd name="connsiteX506" fmla="*/ 1224364 w 1419362"/>
              <a:gd name="connsiteY506" fmla="*/ 722990 h 927034"/>
              <a:gd name="connsiteX507" fmla="*/ 1224351 w 1419362"/>
              <a:gd name="connsiteY507" fmla="*/ 719459 h 927034"/>
              <a:gd name="connsiteX508" fmla="*/ 1224321 w 1419362"/>
              <a:gd name="connsiteY508" fmla="*/ 718494 h 927034"/>
              <a:gd name="connsiteX509" fmla="*/ 1224292 w 1419362"/>
              <a:gd name="connsiteY509" fmla="*/ 717529 h 927034"/>
              <a:gd name="connsiteX510" fmla="*/ 1222997 w 1419362"/>
              <a:gd name="connsiteY510" fmla="*/ 715731 h 927034"/>
              <a:gd name="connsiteX511" fmla="*/ 1222464 w 1419362"/>
              <a:gd name="connsiteY511" fmla="*/ 715305 h 927034"/>
              <a:gd name="connsiteX512" fmla="*/ 1221393 w 1419362"/>
              <a:gd name="connsiteY512" fmla="*/ 714422 h 927034"/>
              <a:gd name="connsiteX513" fmla="*/ 1220838 w 1419362"/>
              <a:gd name="connsiteY513" fmla="*/ 712313 h 927034"/>
              <a:gd name="connsiteX514" fmla="*/ 1221708 w 1419362"/>
              <a:gd name="connsiteY514" fmla="*/ 710155 h 927034"/>
              <a:gd name="connsiteX515" fmla="*/ 1221833 w 1419362"/>
              <a:gd name="connsiteY515" fmla="*/ 709844 h 927034"/>
              <a:gd name="connsiteX516" fmla="*/ 1222351 w 1419362"/>
              <a:gd name="connsiteY516" fmla="*/ 709370 h 927034"/>
              <a:gd name="connsiteX517" fmla="*/ 1223813 w 1419362"/>
              <a:gd name="connsiteY517" fmla="*/ 708045 h 927034"/>
              <a:gd name="connsiteX518" fmla="*/ 1224125 w 1419362"/>
              <a:gd name="connsiteY518" fmla="*/ 706181 h 927034"/>
              <a:gd name="connsiteX519" fmla="*/ 1222027 w 1419362"/>
              <a:gd name="connsiteY519" fmla="*/ 703761 h 927034"/>
              <a:gd name="connsiteX520" fmla="*/ 1221286 w 1419362"/>
              <a:gd name="connsiteY520" fmla="*/ 702273 h 927034"/>
              <a:gd name="connsiteX521" fmla="*/ 1221259 w 1419362"/>
              <a:gd name="connsiteY521" fmla="*/ 700965 h 927034"/>
              <a:gd name="connsiteX522" fmla="*/ 1221229 w 1419362"/>
              <a:gd name="connsiteY522" fmla="*/ 699608 h 927034"/>
              <a:gd name="connsiteX523" fmla="*/ 1218889 w 1419362"/>
              <a:gd name="connsiteY523" fmla="*/ 693019 h 927034"/>
              <a:gd name="connsiteX524" fmla="*/ 1218584 w 1419362"/>
              <a:gd name="connsiteY524" fmla="*/ 692152 h 927034"/>
              <a:gd name="connsiteX525" fmla="*/ 1221180 w 1419362"/>
              <a:gd name="connsiteY525" fmla="*/ 691236 h 927034"/>
              <a:gd name="connsiteX526" fmla="*/ 1224207 w 1419362"/>
              <a:gd name="connsiteY526" fmla="*/ 692103 h 927034"/>
              <a:gd name="connsiteX527" fmla="*/ 1224746 w 1419362"/>
              <a:gd name="connsiteY527" fmla="*/ 691890 h 927034"/>
              <a:gd name="connsiteX528" fmla="*/ 1226372 w 1419362"/>
              <a:gd name="connsiteY528" fmla="*/ 691236 h 927034"/>
              <a:gd name="connsiteX529" fmla="*/ 1227971 w 1419362"/>
              <a:gd name="connsiteY529" fmla="*/ 691367 h 927034"/>
              <a:gd name="connsiteX530" fmla="*/ 1231004 w 1419362"/>
              <a:gd name="connsiteY530" fmla="*/ 692479 h 927034"/>
              <a:gd name="connsiteX531" fmla="*/ 1233908 w 1419362"/>
              <a:gd name="connsiteY531" fmla="*/ 692430 h 927034"/>
              <a:gd name="connsiteX532" fmla="*/ 1237682 w 1419362"/>
              <a:gd name="connsiteY532" fmla="*/ 689945 h 927034"/>
              <a:gd name="connsiteX533" fmla="*/ 1238485 w 1419362"/>
              <a:gd name="connsiteY533" fmla="*/ 690762 h 927034"/>
              <a:gd name="connsiteX534" fmla="*/ 1239472 w 1419362"/>
              <a:gd name="connsiteY534" fmla="*/ 690762 h 927034"/>
              <a:gd name="connsiteX535" fmla="*/ 1240079 w 1419362"/>
              <a:gd name="connsiteY535" fmla="*/ 691318 h 927034"/>
              <a:gd name="connsiteX536" fmla="*/ 1240213 w 1419362"/>
              <a:gd name="connsiteY536" fmla="*/ 691449 h 927034"/>
              <a:gd name="connsiteX537" fmla="*/ 1244477 w 1419362"/>
              <a:gd name="connsiteY537" fmla="*/ 688816 h 927034"/>
              <a:gd name="connsiteX538" fmla="*/ 1248748 w 1419362"/>
              <a:gd name="connsiteY538" fmla="*/ 686184 h 927034"/>
              <a:gd name="connsiteX539" fmla="*/ 1248935 w 1419362"/>
              <a:gd name="connsiteY539" fmla="*/ 685628 h 927034"/>
              <a:gd name="connsiteX540" fmla="*/ 1250357 w 1419362"/>
              <a:gd name="connsiteY540" fmla="*/ 684581 h 927034"/>
              <a:gd name="connsiteX541" fmla="*/ 1253633 w 1419362"/>
              <a:gd name="connsiteY541" fmla="*/ 684827 h 927034"/>
              <a:gd name="connsiteX542" fmla="*/ 1259566 w 1419362"/>
              <a:gd name="connsiteY542" fmla="*/ 682472 h 927034"/>
              <a:gd name="connsiteX543" fmla="*/ 1260476 w 1419362"/>
              <a:gd name="connsiteY543" fmla="*/ 682374 h 927034"/>
              <a:gd name="connsiteX544" fmla="*/ 1265129 w 1419362"/>
              <a:gd name="connsiteY544" fmla="*/ 681802 h 927034"/>
              <a:gd name="connsiteX545" fmla="*/ 1266429 w 1419362"/>
              <a:gd name="connsiteY545" fmla="*/ 681001 h 927034"/>
              <a:gd name="connsiteX546" fmla="*/ 1268530 w 1419362"/>
              <a:gd name="connsiteY546" fmla="*/ 680559 h 927034"/>
              <a:gd name="connsiteX547" fmla="*/ 1270260 w 1419362"/>
              <a:gd name="connsiteY547" fmla="*/ 678515 h 927034"/>
              <a:gd name="connsiteX548" fmla="*/ 1271190 w 1419362"/>
              <a:gd name="connsiteY548" fmla="*/ 677403 h 927034"/>
              <a:gd name="connsiteX549" fmla="*/ 1273664 w 1419362"/>
              <a:gd name="connsiteY549" fmla="*/ 676357 h 927034"/>
              <a:gd name="connsiteX550" fmla="*/ 1274683 w 1419362"/>
              <a:gd name="connsiteY550" fmla="*/ 676390 h 927034"/>
              <a:gd name="connsiteX551" fmla="*/ 1275703 w 1419362"/>
              <a:gd name="connsiteY551" fmla="*/ 676422 h 927034"/>
              <a:gd name="connsiteX552" fmla="*/ 1276024 w 1419362"/>
              <a:gd name="connsiteY552" fmla="*/ 676324 h 927034"/>
              <a:gd name="connsiteX553" fmla="*/ 1278176 w 1419362"/>
              <a:gd name="connsiteY553" fmla="*/ 675735 h 927034"/>
              <a:gd name="connsiteX554" fmla="*/ 1280154 w 1419362"/>
              <a:gd name="connsiteY554" fmla="*/ 674509 h 927034"/>
              <a:gd name="connsiteX555" fmla="*/ 1281762 w 1419362"/>
              <a:gd name="connsiteY555" fmla="*/ 674378 h 927034"/>
              <a:gd name="connsiteX556" fmla="*/ 1286023 w 1419362"/>
              <a:gd name="connsiteY556" fmla="*/ 676488 h 927034"/>
              <a:gd name="connsiteX557" fmla="*/ 1287823 w 1419362"/>
              <a:gd name="connsiteY557" fmla="*/ 678139 h 927034"/>
              <a:gd name="connsiteX558" fmla="*/ 1287936 w 1419362"/>
              <a:gd name="connsiteY558" fmla="*/ 678237 h 927034"/>
              <a:gd name="connsiteX559" fmla="*/ 1298253 w 1419362"/>
              <a:gd name="connsiteY559" fmla="*/ 679120 h 927034"/>
              <a:gd name="connsiteX560" fmla="*/ 1300415 w 1419362"/>
              <a:gd name="connsiteY560" fmla="*/ 680248 h 927034"/>
              <a:gd name="connsiteX561" fmla="*/ 1301473 w 1419362"/>
              <a:gd name="connsiteY561" fmla="*/ 680804 h 927034"/>
              <a:gd name="connsiteX562" fmla="*/ 1302886 w 1419362"/>
              <a:gd name="connsiteY562" fmla="*/ 681540 h 927034"/>
              <a:gd name="connsiteX563" fmla="*/ 1305110 w 1419362"/>
              <a:gd name="connsiteY563" fmla="*/ 681606 h 927034"/>
              <a:gd name="connsiteX564" fmla="*/ 1308113 w 1419362"/>
              <a:gd name="connsiteY564" fmla="*/ 679938 h 927034"/>
              <a:gd name="connsiteX565" fmla="*/ 1308605 w 1419362"/>
              <a:gd name="connsiteY565" fmla="*/ 679267 h 927034"/>
              <a:gd name="connsiteX566" fmla="*/ 1308790 w 1419362"/>
              <a:gd name="connsiteY566" fmla="*/ 678531 h 927034"/>
              <a:gd name="connsiteX567" fmla="*/ 1308673 w 1419362"/>
              <a:gd name="connsiteY567" fmla="*/ 677371 h 927034"/>
              <a:gd name="connsiteX568" fmla="*/ 1308002 w 1419362"/>
              <a:gd name="connsiteY568" fmla="*/ 676324 h 927034"/>
              <a:gd name="connsiteX569" fmla="*/ 1303005 w 1419362"/>
              <a:gd name="connsiteY569" fmla="*/ 669800 h 927034"/>
              <a:gd name="connsiteX570" fmla="*/ 1301300 w 1419362"/>
              <a:gd name="connsiteY570" fmla="*/ 667298 h 927034"/>
              <a:gd name="connsiteX571" fmla="*/ 1300698 w 1419362"/>
              <a:gd name="connsiteY571" fmla="*/ 664060 h 927034"/>
              <a:gd name="connsiteX572" fmla="*/ 1301022 w 1419362"/>
              <a:gd name="connsiteY572" fmla="*/ 658174 h 927034"/>
              <a:gd name="connsiteX573" fmla="*/ 1300914 w 1419362"/>
              <a:gd name="connsiteY573" fmla="*/ 653449 h 927034"/>
              <a:gd name="connsiteX574" fmla="*/ 1297933 w 1419362"/>
              <a:gd name="connsiteY574" fmla="*/ 647824 h 927034"/>
              <a:gd name="connsiteX575" fmla="*/ 1295804 w 1419362"/>
              <a:gd name="connsiteY575" fmla="*/ 643916 h 927034"/>
              <a:gd name="connsiteX576" fmla="*/ 1294290 w 1419362"/>
              <a:gd name="connsiteY576" fmla="*/ 638716 h 927034"/>
              <a:gd name="connsiteX577" fmla="*/ 1294198 w 1419362"/>
              <a:gd name="connsiteY577" fmla="*/ 634955 h 927034"/>
              <a:gd name="connsiteX578" fmla="*/ 1294017 w 1419362"/>
              <a:gd name="connsiteY578" fmla="*/ 627499 h 927034"/>
              <a:gd name="connsiteX579" fmla="*/ 1293902 w 1419362"/>
              <a:gd name="connsiteY579" fmla="*/ 625292 h 927034"/>
              <a:gd name="connsiteX580" fmla="*/ 1294095 w 1419362"/>
              <a:gd name="connsiteY580" fmla="*/ 621793 h 927034"/>
              <a:gd name="connsiteX581" fmla="*/ 1294192 w 1419362"/>
              <a:gd name="connsiteY581" fmla="*/ 615285 h 927034"/>
              <a:gd name="connsiteX582" fmla="*/ 1291966 w 1419362"/>
              <a:gd name="connsiteY582" fmla="*/ 615285 h 927034"/>
              <a:gd name="connsiteX583" fmla="*/ 1290794 w 1419362"/>
              <a:gd name="connsiteY583" fmla="*/ 614467 h 927034"/>
              <a:gd name="connsiteX584" fmla="*/ 1290302 w 1419362"/>
              <a:gd name="connsiteY584" fmla="*/ 612603 h 927034"/>
              <a:gd name="connsiteX585" fmla="*/ 1290500 w 1419362"/>
              <a:gd name="connsiteY585" fmla="*/ 611802 h 927034"/>
              <a:gd name="connsiteX586" fmla="*/ 1291110 w 1419362"/>
              <a:gd name="connsiteY586" fmla="*/ 609267 h 927034"/>
              <a:gd name="connsiteX587" fmla="*/ 1287174 w 1419362"/>
              <a:gd name="connsiteY587" fmla="*/ 595614 h 927034"/>
              <a:gd name="connsiteX588" fmla="*/ 1287355 w 1419362"/>
              <a:gd name="connsiteY588" fmla="*/ 593799 h 927034"/>
              <a:gd name="connsiteX589" fmla="*/ 1287328 w 1419362"/>
              <a:gd name="connsiteY589" fmla="*/ 593538 h 927034"/>
              <a:gd name="connsiteX590" fmla="*/ 1286932 w 1419362"/>
              <a:gd name="connsiteY590" fmla="*/ 591019 h 927034"/>
              <a:gd name="connsiteX591" fmla="*/ 1286122 w 1419362"/>
              <a:gd name="connsiteY591" fmla="*/ 590022 h 927034"/>
              <a:gd name="connsiteX592" fmla="*/ 1285575 w 1419362"/>
              <a:gd name="connsiteY592" fmla="*/ 589352 h 927034"/>
              <a:gd name="connsiteX593" fmla="*/ 1285333 w 1419362"/>
              <a:gd name="connsiteY593" fmla="*/ 589221 h 927034"/>
              <a:gd name="connsiteX594" fmla="*/ 1284834 w 1419362"/>
              <a:gd name="connsiteY594" fmla="*/ 588959 h 927034"/>
              <a:gd name="connsiteX595" fmla="*/ 1284280 w 1419362"/>
              <a:gd name="connsiteY595" fmla="*/ 588665 h 927034"/>
              <a:gd name="connsiteX596" fmla="*/ 1283833 w 1419362"/>
              <a:gd name="connsiteY596" fmla="*/ 588011 h 927034"/>
              <a:gd name="connsiteX597" fmla="*/ 1283479 w 1419362"/>
              <a:gd name="connsiteY597" fmla="*/ 587488 h 927034"/>
              <a:gd name="connsiteX598" fmla="*/ 1283142 w 1419362"/>
              <a:gd name="connsiteY598" fmla="*/ 585346 h 927034"/>
              <a:gd name="connsiteX599" fmla="*/ 1282803 w 1419362"/>
              <a:gd name="connsiteY599" fmla="*/ 583204 h 927034"/>
              <a:gd name="connsiteX600" fmla="*/ 1281902 w 1419362"/>
              <a:gd name="connsiteY600" fmla="*/ 579802 h 927034"/>
              <a:gd name="connsiteX601" fmla="*/ 1280898 w 1419362"/>
              <a:gd name="connsiteY601" fmla="*/ 576009 h 927034"/>
              <a:gd name="connsiteX602" fmla="*/ 1282633 w 1419362"/>
              <a:gd name="connsiteY602" fmla="*/ 570613 h 927034"/>
              <a:gd name="connsiteX603" fmla="*/ 1283500 w 1419362"/>
              <a:gd name="connsiteY603" fmla="*/ 569370 h 927034"/>
              <a:gd name="connsiteX604" fmla="*/ 1284520 w 1419362"/>
              <a:gd name="connsiteY604" fmla="*/ 568962 h 927034"/>
              <a:gd name="connsiteX605" fmla="*/ 1285539 w 1419362"/>
              <a:gd name="connsiteY605" fmla="*/ 568569 h 927034"/>
              <a:gd name="connsiteX606" fmla="*/ 1288134 w 1419362"/>
              <a:gd name="connsiteY606" fmla="*/ 568389 h 927034"/>
              <a:gd name="connsiteX607" fmla="*/ 1288938 w 1419362"/>
              <a:gd name="connsiteY607" fmla="*/ 567506 h 927034"/>
              <a:gd name="connsiteX608" fmla="*/ 1289620 w 1419362"/>
              <a:gd name="connsiteY608" fmla="*/ 564531 h 927034"/>
              <a:gd name="connsiteX609" fmla="*/ 1289535 w 1419362"/>
              <a:gd name="connsiteY609" fmla="*/ 564367 h 927034"/>
              <a:gd name="connsiteX610" fmla="*/ 1288696 w 1419362"/>
              <a:gd name="connsiteY610" fmla="*/ 562732 h 927034"/>
              <a:gd name="connsiteX611" fmla="*/ 1289193 w 1419362"/>
              <a:gd name="connsiteY611" fmla="*/ 560753 h 927034"/>
              <a:gd name="connsiteX612" fmla="*/ 1289713 w 1419362"/>
              <a:gd name="connsiteY612" fmla="*/ 560606 h 927034"/>
              <a:gd name="connsiteX613" fmla="*/ 1289872 w 1419362"/>
              <a:gd name="connsiteY613" fmla="*/ 560573 h 927034"/>
              <a:gd name="connsiteX614" fmla="*/ 1291043 w 1419362"/>
              <a:gd name="connsiteY614" fmla="*/ 557941 h 927034"/>
              <a:gd name="connsiteX615" fmla="*/ 1291173 w 1419362"/>
              <a:gd name="connsiteY615" fmla="*/ 557663 h 927034"/>
              <a:gd name="connsiteX616" fmla="*/ 1290683 w 1419362"/>
              <a:gd name="connsiteY616" fmla="*/ 554801 h 927034"/>
              <a:gd name="connsiteX617" fmla="*/ 1289757 w 1419362"/>
              <a:gd name="connsiteY617" fmla="*/ 553559 h 927034"/>
              <a:gd name="connsiteX618" fmla="*/ 1289697 w 1419362"/>
              <a:gd name="connsiteY618" fmla="*/ 552398 h 927034"/>
              <a:gd name="connsiteX619" fmla="*/ 1289638 w 1419362"/>
              <a:gd name="connsiteY619" fmla="*/ 551270 h 927034"/>
              <a:gd name="connsiteX620" fmla="*/ 1290570 w 1419362"/>
              <a:gd name="connsiteY620" fmla="*/ 546053 h 927034"/>
              <a:gd name="connsiteX621" fmla="*/ 1292055 w 1419362"/>
              <a:gd name="connsiteY621" fmla="*/ 543143 h 927034"/>
              <a:gd name="connsiteX622" fmla="*/ 1293533 w 1419362"/>
              <a:gd name="connsiteY622" fmla="*/ 542162 h 927034"/>
              <a:gd name="connsiteX623" fmla="*/ 1296937 w 1419362"/>
              <a:gd name="connsiteY623" fmla="*/ 539922 h 927034"/>
              <a:gd name="connsiteX624" fmla="*/ 1297650 w 1419362"/>
              <a:gd name="connsiteY624" fmla="*/ 538843 h 927034"/>
              <a:gd name="connsiteX625" fmla="*/ 1298361 w 1419362"/>
              <a:gd name="connsiteY625" fmla="*/ 537747 h 927034"/>
              <a:gd name="connsiteX626" fmla="*/ 1298427 w 1419362"/>
              <a:gd name="connsiteY626" fmla="*/ 533905 h 927034"/>
              <a:gd name="connsiteX627" fmla="*/ 1298986 w 1419362"/>
              <a:gd name="connsiteY627" fmla="*/ 531615 h 927034"/>
              <a:gd name="connsiteX628" fmla="*/ 1300778 w 1419362"/>
              <a:gd name="connsiteY628" fmla="*/ 529882 h 927034"/>
              <a:gd name="connsiteX629" fmla="*/ 1301241 w 1419362"/>
              <a:gd name="connsiteY629" fmla="*/ 529130 h 927034"/>
              <a:gd name="connsiteX630" fmla="*/ 1302325 w 1419362"/>
              <a:gd name="connsiteY630" fmla="*/ 527397 h 927034"/>
              <a:gd name="connsiteX631" fmla="*/ 1303918 w 1419362"/>
              <a:gd name="connsiteY631" fmla="*/ 522786 h 927034"/>
              <a:gd name="connsiteX632" fmla="*/ 1304122 w 1419362"/>
              <a:gd name="connsiteY632" fmla="*/ 522181 h 927034"/>
              <a:gd name="connsiteX633" fmla="*/ 1299352 w 1419362"/>
              <a:gd name="connsiteY633" fmla="*/ 520578 h 927034"/>
              <a:gd name="connsiteX634" fmla="*/ 1298499 w 1419362"/>
              <a:gd name="connsiteY634" fmla="*/ 519728 h 927034"/>
              <a:gd name="connsiteX635" fmla="*/ 1297954 w 1419362"/>
              <a:gd name="connsiteY635" fmla="*/ 516098 h 927034"/>
              <a:gd name="connsiteX636" fmla="*/ 1303821 w 1419362"/>
              <a:gd name="connsiteY636" fmla="*/ 514741 h 927034"/>
              <a:gd name="connsiteX637" fmla="*/ 1306974 w 1419362"/>
              <a:gd name="connsiteY637" fmla="*/ 512697 h 927034"/>
              <a:gd name="connsiteX638" fmla="*/ 1308952 w 1419362"/>
              <a:gd name="connsiteY638" fmla="*/ 510228 h 927034"/>
              <a:gd name="connsiteX639" fmla="*/ 1311117 w 1419362"/>
              <a:gd name="connsiteY639" fmla="*/ 506434 h 927034"/>
              <a:gd name="connsiteX640" fmla="*/ 1312971 w 1419362"/>
              <a:gd name="connsiteY640" fmla="*/ 504587 h 927034"/>
              <a:gd name="connsiteX641" fmla="*/ 1314889 w 1419362"/>
              <a:gd name="connsiteY641" fmla="*/ 500924 h 927034"/>
              <a:gd name="connsiteX642" fmla="*/ 1315601 w 1419362"/>
              <a:gd name="connsiteY642" fmla="*/ 500156 h 927034"/>
              <a:gd name="connsiteX643" fmla="*/ 1316312 w 1419362"/>
              <a:gd name="connsiteY643" fmla="*/ 499371 h 927034"/>
              <a:gd name="connsiteX644" fmla="*/ 1318045 w 1419362"/>
              <a:gd name="connsiteY644" fmla="*/ 495773 h 927034"/>
              <a:gd name="connsiteX645" fmla="*/ 1318107 w 1419362"/>
              <a:gd name="connsiteY645" fmla="*/ 495463 h 927034"/>
              <a:gd name="connsiteX646" fmla="*/ 1319473 w 1419362"/>
              <a:gd name="connsiteY646" fmla="*/ 488775 h 927034"/>
              <a:gd name="connsiteX647" fmla="*/ 1320089 w 1419362"/>
              <a:gd name="connsiteY647" fmla="*/ 488710 h 927034"/>
              <a:gd name="connsiteX648" fmla="*/ 1320302 w 1419362"/>
              <a:gd name="connsiteY648" fmla="*/ 486960 h 927034"/>
              <a:gd name="connsiteX649" fmla="*/ 1320588 w 1419362"/>
              <a:gd name="connsiteY649" fmla="*/ 484622 h 927034"/>
              <a:gd name="connsiteX650" fmla="*/ 1321641 w 1419362"/>
              <a:gd name="connsiteY650" fmla="*/ 482382 h 927034"/>
              <a:gd name="connsiteX651" fmla="*/ 1319092 w 1419362"/>
              <a:gd name="connsiteY651" fmla="*/ 477362 h 927034"/>
              <a:gd name="connsiteX652" fmla="*/ 1319355 w 1419362"/>
              <a:gd name="connsiteY652" fmla="*/ 472963 h 927034"/>
              <a:gd name="connsiteX653" fmla="*/ 1316050 w 1419362"/>
              <a:gd name="connsiteY653" fmla="*/ 461665 h 927034"/>
              <a:gd name="connsiteX654" fmla="*/ 1317589 w 1419362"/>
              <a:gd name="connsiteY654" fmla="*/ 459310 h 927034"/>
              <a:gd name="connsiteX655" fmla="*/ 1318614 w 1419362"/>
              <a:gd name="connsiteY655" fmla="*/ 458525 h 927034"/>
              <a:gd name="connsiteX656" fmla="*/ 1322708 w 1419362"/>
              <a:gd name="connsiteY656" fmla="*/ 457937 h 927034"/>
              <a:gd name="connsiteX657" fmla="*/ 1327061 w 1419362"/>
              <a:gd name="connsiteY657" fmla="*/ 455026 h 927034"/>
              <a:gd name="connsiteX658" fmla="*/ 1328345 w 1419362"/>
              <a:gd name="connsiteY658" fmla="*/ 453211 h 927034"/>
              <a:gd name="connsiteX659" fmla="*/ 1328871 w 1419362"/>
              <a:gd name="connsiteY659" fmla="*/ 444676 h 927034"/>
              <a:gd name="connsiteX660" fmla="*/ 1328878 w 1419362"/>
              <a:gd name="connsiteY660" fmla="*/ 440555 h 927034"/>
              <a:gd name="connsiteX661" fmla="*/ 1330171 w 1419362"/>
              <a:gd name="connsiteY661" fmla="*/ 433050 h 927034"/>
              <a:gd name="connsiteX662" fmla="*/ 1328384 w 1419362"/>
              <a:gd name="connsiteY662" fmla="*/ 430483 h 927034"/>
              <a:gd name="connsiteX663" fmla="*/ 1323985 w 1419362"/>
              <a:gd name="connsiteY663" fmla="*/ 425626 h 927034"/>
              <a:gd name="connsiteX664" fmla="*/ 1320215 w 1419362"/>
              <a:gd name="connsiteY664" fmla="*/ 421326 h 927034"/>
              <a:gd name="connsiteX665" fmla="*/ 1315368 w 1419362"/>
              <a:gd name="connsiteY665" fmla="*/ 414181 h 927034"/>
              <a:gd name="connsiteX666" fmla="*/ 1313844 w 1419362"/>
              <a:gd name="connsiteY666" fmla="*/ 408523 h 927034"/>
              <a:gd name="connsiteX667" fmla="*/ 1309755 w 1419362"/>
              <a:gd name="connsiteY667" fmla="*/ 406790 h 927034"/>
              <a:gd name="connsiteX668" fmla="*/ 1309688 w 1419362"/>
              <a:gd name="connsiteY668" fmla="*/ 405956 h 927034"/>
              <a:gd name="connsiteX669" fmla="*/ 1309503 w 1419362"/>
              <a:gd name="connsiteY669" fmla="*/ 403683 h 927034"/>
              <a:gd name="connsiteX670" fmla="*/ 1308743 w 1419362"/>
              <a:gd name="connsiteY670" fmla="*/ 400347 h 927034"/>
              <a:gd name="connsiteX671" fmla="*/ 1307466 w 1419362"/>
              <a:gd name="connsiteY671" fmla="*/ 399072 h 927034"/>
              <a:gd name="connsiteX672" fmla="*/ 1304912 w 1419362"/>
              <a:gd name="connsiteY672" fmla="*/ 396538 h 927034"/>
              <a:gd name="connsiteX673" fmla="*/ 1306197 w 1419362"/>
              <a:gd name="connsiteY673" fmla="*/ 393153 h 927034"/>
              <a:gd name="connsiteX674" fmla="*/ 1306467 w 1419362"/>
              <a:gd name="connsiteY674" fmla="*/ 385664 h 927034"/>
              <a:gd name="connsiteX675" fmla="*/ 1302905 w 1419362"/>
              <a:gd name="connsiteY675" fmla="*/ 374627 h 927034"/>
              <a:gd name="connsiteX676" fmla="*/ 1297794 w 1419362"/>
              <a:gd name="connsiteY676" fmla="*/ 371602 h 927034"/>
              <a:gd name="connsiteX677" fmla="*/ 1294993 w 1419362"/>
              <a:gd name="connsiteY677" fmla="*/ 365192 h 927034"/>
              <a:gd name="connsiteX678" fmla="*/ 1295770 w 1419362"/>
              <a:gd name="connsiteY678" fmla="*/ 360025 h 927034"/>
              <a:gd name="connsiteX679" fmla="*/ 1299094 w 1419362"/>
              <a:gd name="connsiteY679" fmla="*/ 359960 h 927034"/>
              <a:gd name="connsiteX680" fmla="*/ 1303185 w 1419362"/>
              <a:gd name="connsiteY680" fmla="*/ 361448 h 927034"/>
              <a:gd name="connsiteX681" fmla="*/ 1305744 w 1419362"/>
              <a:gd name="connsiteY681" fmla="*/ 360369 h 927034"/>
              <a:gd name="connsiteX682" fmla="*/ 1307028 w 1419362"/>
              <a:gd name="connsiteY682" fmla="*/ 358292 h 927034"/>
              <a:gd name="connsiteX683" fmla="*/ 1307713 w 1419362"/>
              <a:gd name="connsiteY683" fmla="*/ 355986 h 927034"/>
              <a:gd name="connsiteX684" fmla="*/ 1308571 w 1419362"/>
              <a:gd name="connsiteY684" fmla="*/ 353092 h 927034"/>
              <a:gd name="connsiteX685" fmla="*/ 1310313 w 1419362"/>
              <a:gd name="connsiteY685" fmla="*/ 346470 h 927034"/>
              <a:gd name="connsiteX686" fmla="*/ 1311074 w 1419362"/>
              <a:gd name="connsiteY686" fmla="*/ 346339 h 927034"/>
              <a:gd name="connsiteX687" fmla="*/ 1311840 w 1419362"/>
              <a:gd name="connsiteY687" fmla="*/ 346192 h 927034"/>
              <a:gd name="connsiteX688" fmla="*/ 1312718 w 1419362"/>
              <a:gd name="connsiteY688" fmla="*/ 346045 h 927034"/>
              <a:gd name="connsiteX689" fmla="*/ 1313826 w 1419362"/>
              <a:gd name="connsiteY689" fmla="*/ 348334 h 927034"/>
              <a:gd name="connsiteX690" fmla="*/ 1315059 w 1419362"/>
              <a:gd name="connsiteY690" fmla="*/ 349577 h 927034"/>
              <a:gd name="connsiteX691" fmla="*/ 1316608 w 1419362"/>
              <a:gd name="connsiteY691" fmla="*/ 349822 h 927034"/>
              <a:gd name="connsiteX692" fmla="*/ 1316949 w 1419362"/>
              <a:gd name="connsiteY692" fmla="*/ 349871 h 927034"/>
              <a:gd name="connsiteX693" fmla="*/ 1317465 w 1419362"/>
              <a:gd name="connsiteY693" fmla="*/ 349953 h 927034"/>
              <a:gd name="connsiteX694" fmla="*/ 1318145 w 1419362"/>
              <a:gd name="connsiteY694" fmla="*/ 349086 h 927034"/>
              <a:gd name="connsiteX695" fmla="*/ 1317962 w 1419362"/>
              <a:gd name="connsiteY695" fmla="*/ 347533 h 927034"/>
              <a:gd name="connsiteX696" fmla="*/ 1318395 w 1419362"/>
              <a:gd name="connsiteY696" fmla="*/ 345669 h 927034"/>
              <a:gd name="connsiteX697" fmla="*/ 1319075 w 1419362"/>
              <a:gd name="connsiteY697" fmla="*/ 344998 h 927034"/>
              <a:gd name="connsiteX698" fmla="*/ 1319386 w 1419362"/>
              <a:gd name="connsiteY698" fmla="*/ 345293 h 927034"/>
              <a:gd name="connsiteX699" fmla="*/ 1321232 w 1419362"/>
              <a:gd name="connsiteY699" fmla="*/ 347042 h 927034"/>
              <a:gd name="connsiteX700" fmla="*/ 1322687 w 1419362"/>
              <a:gd name="connsiteY700" fmla="*/ 347108 h 927034"/>
              <a:gd name="connsiteX701" fmla="*/ 1324378 w 1419362"/>
              <a:gd name="connsiteY701" fmla="*/ 347173 h 927034"/>
              <a:gd name="connsiteX702" fmla="*/ 1325920 w 1419362"/>
              <a:gd name="connsiteY702" fmla="*/ 348530 h 927034"/>
              <a:gd name="connsiteX703" fmla="*/ 1326657 w 1419362"/>
              <a:gd name="connsiteY703" fmla="*/ 351506 h 927034"/>
              <a:gd name="connsiteX704" fmla="*/ 1327643 w 1419362"/>
              <a:gd name="connsiteY704" fmla="*/ 352438 h 927034"/>
              <a:gd name="connsiteX705" fmla="*/ 1329802 w 1419362"/>
              <a:gd name="connsiteY705" fmla="*/ 353125 h 927034"/>
              <a:gd name="connsiteX706" fmla="*/ 1331038 w 1419362"/>
              <a:gd name="connsiteY706" fmla="*/ 351833 h 927034"/>
              <a:gd name="connsiteX707" fmla="*/ 1332209 w 1419362"/>
              <a:gd name="connsiteY707" fmla="*/ 352324 h 927034"/>
              <a:gd name="connsiteX708" fmla="*/ 1332658 w 1419362"/>
              <a:gd name="connsiteY708" fmla="*/ 352128 h 927034"/>
              <a:gd name="connsiteX709" fmla="*/ 1333999 w 1419362"/>
              <a:gd name="connsiteY709" fmla="*/ 351523 h 927034"/>
              <a:gd name="connsiteX710" fmla="*/ 1334862 w 1419362"/>
              <a:gd name="connsiteY710" fmla="*/ 351523 h 927034"/>
              <a:gd name="connsiteX711" fmla="*/ 1335417 w 1419362"/>
              <a:gd name="connsiteY711" fmla="*/ 352455 h 927034"/>
              <a:gd name="connsiteX712" fmla="*/ 1335045 w 1419362"/>
              <a:gd name="connsiteY712" fmla="*/ 353632 h 927034"/>
              <a:gd name="connsiteX713" fmla="*/ 1333008 w 1419362"/>
              <a:gd name="connsiteY713" fmla="*/ 354875 h 927034"/>
              <a:gd name="connsiteX714" fmla="*/ 1332576 w 1419362"/>
              <a:gd name="connsiteY714" fmla="*/ 355807 h 927034"/>
              <a:gd name="connsiteX715" fmla="*/ 1332822 w 1419362"/>
              <a:gd name="connsiteY715" fmla="*/ 356477 h 927034"/>
              <a:gd name="connsiteX716" fmla="*/ 1335906 w 1419362"/>
              <a:gd name="connsiteY716" fmla="*/ 358341 h 927034"/>
              <a:gd name="connsiteX717" fmla="*/ 1338187 w 1419362"/>
              <a:gd name="connsiteY717" fmla="*/ 359093 h 927034"/>
              <a:gd name="connsiteX718" fmla="*/ 1338620 w 1419362"/>
              <a:gd name="connsiteY718" fmla="*/ 358047 h 927034"/>
              <a:gd name="connsiteX719" fmla="*/ 1338067 w 1419362"/>
              <a:gd name="connsiteY719" fmla="*/ 355921 h 927034"/>
              <a:gd name="connsiteX720" fmla="*/ 1338254 w 1419362"/>
              <a:gd name="connsiteY720" fmla="*/ 354629 h 927034"/>
              <a:gd name="connsiteX721" fmla="*/ 1340229 w 1419362"/>
              <a:gd name="connsiteY721" fmla="*/ 352961 h 927034"/>
              <a:gd name="connsiteX722" fmla="*/ 1341833 w 1419362"/>
              <a:gd name="connsiteY722" fmla="*/ 352961 h 927034"/>
              <a:gd name="connsiteX723" fmla="*/ 1342624 w 1419362"/>
              <a:gd name="connsiteY723" fmla="*/ 353305 h 927034"/>
              <a:gd name="connsiteX724" fmla="*/ 1342820 w 1419362"/>
              <a:gd name="connsiteY724" fmla="*/ 353387 h 927034"/>
              <a:gd name="connsiteX725" fmla="*/ 1343869 w 1419362"/>
              <a:gd name="connsiteY725" fmla="*/ 354629 h 927034"/>
              <a:gd name="connsiteX726" fmla="*/ 1343990 w 1419362"/>
              <a:gd name="connsiteY726" fmla="*/ 356428 h 927034"/>
              <a:gd name="connsiteX727" fmla="*/ 1342874 w 1419362"/>
              <a:gd name="connsiteY727" fmla="*/ 360712 h 927034"/>
              <a:gd name="connsiteX728" fmla="*/ 1343059 w 1419362"/>
              <a:gd name="connsiteY728" fmla="*/ 361448 h 927034"/>
              <a:gd name="connsiteX729" fmla="*/ 1344047 w 1419362"/>
              <a:gd name="connsiteY729" fmla="*/ 361824 h 927034"/>
              <a:gd name="connsiteX730" fmla="*/ 1347194 w 1419362"/>
              <a:gd name="connsiteY730" fmla="*/ 361202 h 927034"/>
              <a:gd name="connsiteX731" fmla="*/ 1348921 w 1419362"/>
              <a:gd name="connsiteY731" fmla="*/ 362020 h 927034"/>
              <a:gd name="connsiteX732" fmla="*/ 1350076 w 1419362"/>
              <a:gd name="connsiteY732" fmla="*/ 362151 h 927034"/>
              <a:gd name="connsiteX733" fmla="*/ 1350766 w 1419362"/>
              <a:gd name="connsiteY733" fmla="*/ 362233 h 927034"/>
              <a:gd name="connsiteX734" fmla="*/ 1352561 w 1419362"/>
              <a:gd name="connsiteY734" fmla="*/ 362462 h 927034"/>
              <a:gd name="connsiteX735" fmla="*/ 1353362 w 1419362"/>
              <a:gd name="connsiteY735" fmla="*/ 363017 h 927034"/>
              <a:gd name="connsiteX736" fmla="*/ 1353916 w 1419362"/>
              <a:gd name="connsiteY736" fmla="*/ 364751 h 927034"/>
              <a:gd name="connsiteX737" fmla="*/ 1353668 w 1419362"/>
              <a:gd name="connsiteY737" fmla="*/ 365928 h 927034"/>
              <a:gd name="connsiteX738" fmla="*/ 1352247 w 1419362"/>
              <a:gd name="connsiteY738" fmla="*/ 366975 h 927034"/>
              <a:gd name="connsiteX739" fmla="*/ 1354044 w 1419362"/>
              <a:gd name="connsiteY739" fmla="*/ 367841 h 927034"/>
              <a:gd name="connsiteX740" fmla="*/ 1354767 w 1419362"/>
              <a:gd name="connsiteY740" fmla="*/ 367727 h 927034"/>
              <a:gd name="connsiteX741" fmla="*/ 1355210 w 1419362"/>
              <a:gd name="connsiteY741" fmla="*/ 367661 h 927034"/>
              <a:gd name="connsiteX742" fmla="*/ 1356260 w 1419362"/>
              <a:gd name="connsiteY742" fmla="*/ 366484 h 927034"/>
              <a:gd name="connsiteX743" fmla="*/ 1356878 w 1419362"/>
              <a:gd name="connsiteY743" fmla="*/ 365192 h 927034"/>
              <a:gd name="connsiteX744" fmla="*/ 1356448 w 1419362"/>
              <a:gd name="connsiteY744" fmla="*/ 362020 h 927034"/>
              <a:gd name="connsiteX745" fmla="*/ 1356881 w 1419362"/>
              <a:gd name="connsiteY745" fmla="*/ 360728 h 927034"/>
              <a:gd name="connsiteX746" fmla="*/ 1357746 w 1419362"/>
              <a:gd name="connsiteY746" fmla="*/ 360172 h 927034"/>
              <a:gd name="connsiteX747" fmla="*/ 1358734 w 1419362"/>
              <a:gd name="connsiteY747" fmla="*/ 360221 h 927034"/>
              <a:gd name="connsiteX748" fmla="*/ 1359595 w 1419362"/>
              <a:gd name="connsiteY748" fmla="*/ 361595 h 927034"/>
              <a:gd name="connsiteX749" fmla="*/ 1360645 w 1419362"/>
              <a:gd name="connsiteY749" fmla="*/ 361464 h 927034"/>
              <a:gd name="connsiteX750" fmla="*/ 1361386 w 1419362"/>
              <a:gd name="connsiteY750" fmla="*/ 360794 h 927034"/>
              <a:gd name="connsiteX751" fmla="*/ 1361692 w 1419362"/>
              <a:gd name="connsiteY751" fmla="*/ 363394 h 927034"/>
              <a:gd name="connsiteX752" fmla="*/ 1362493 w 1419362"/>
              <a:gd name="connsiteY752" fmla="*/ 364146 h 927034"/>
              <a:gd name="connsiteX753" fmla="*/ 1364036 w 1419362"/>
              <a:gd name="connsiteY753" fmla="*/ 364195 h 927034"/>
              <a:gd name="connsiteX754" fmla="*/ 1365701 w 1419362"/>
              <a:gd name="connsiteY754" fmla="*/ 365814 h 927034"/>
              <a:gd name="connsiteX755" fmla="*/ 1368909 w 1419362"/>
              <a:gd name="connsiteY755" fmla="*/ 365814 h 927034"/>
              <a:gd name="connsiteX756" fmla="*/ 1370407 w 1419362"/>
              <a:gd name="connsiteY756" fmla="*/ 365045 h 927034"/>
              <a:gd name="connsiteX757" fmla="*/ 1371195 w 1419362"/>
              <a:gd name="connsiteY757" fmla="*/ 363148 h 927034"/>
              <a:gd name="connsiteX758" fmla="*/ 1371873 w 1419362"/>
              <a:gd name="connsiteY758" fmla="*/ 362658 h 927034"/>
              <a:gd name="connsiteX759" fmla="*/ 1374280 w 1419362"/>
              <a:gd name="connsiteY759" fmla="*/ 363214 h 927034"/>
              <a:gd name="connsiteX760" fmla="*/ 1376252 w 1419362"/>
              <a:gd name="connsiteY760" fmla="*/ 365143 h 927034"/>
              <a:gd name="connsiteX761" fmla="*/ 1376825 w 1419362"/>
              <a:gd name="connsiteY761" fmla="*/ 365029 h 927034"/>
              <a:gd name="connsiteX762" fmla="*/ 1377240 w 1419362"/>
              <a:gd name="connsiteY762" fmla="*/ 364963 h 927034"/>
              <a:gd name="connsiteX763" fmla="*/ 1377858 w 1419362"/>
              <a:gd name="connsiteY763" fmla="*/ 363279 h 927034"/>
              <a:gd name="connsiteX764" fmla="*/ 1378414 w 1419362"/>
              <a:gd name="connsiteY764" fmla="*/ 363165 h 927034"/>
              <a:gd name="connsiteX765" fmla="*/ 1379001 w 1419362"/>
              <a:gd name="connsiteY765" fmla="*/ 363966 h 927034"/>
              <a:gd name="connsiteX766" fmla="*/ 1379892 w 1419362"/>
              <a:gd name="connsiteY766" fmla="*/ 365209 h 927034"/>
              <a:gd name="connsiteX767" fmla="*/ 1381437 w 1419362"/>
              <a:gd name="connsiteY767" fmla="*/ 363721 h 927034"/>
              <a:gd name="connsiteX768" fmla="*/ 1385878 w 1419362"/>
              <a:gd name="connsiteY768" fmla="*/ 364407 h 927034"/>
              <a:gd name="connsiteX769" fmla="*/ 1387852 w 1419362"/>
              <a:gd name="connsiteY769" fmla="*/ 366893 h 927034"/>
              <a:gd name="connsiteX770" fmla="*/ 1388465 w 1419362"/>
              <a:gd name="connsiteY770" fmla="*/ 370359 h 927034"/>
              <a:gd name="connsiteX771" fmla="*/ 1389021 w 1419362"/>
              <a:gd name="connsiteY771" fmla="*/ 370850 h 927034"/>
              <a:gd name="connsiteX772" fmla="*/ 1390749 w 1419362"/>
              <a:gd name="connsiteY772" fmla="*/ 368757 h 927034"/>
              <a:gd name="connsiteX773" fmla="*/ 1393467 w 1419362"/>
              <a:gd name="connsiteY773" fmla="*/ 367203 h 927034"/>
              <a:gd name="connsiteX774" fmla="*/ 1394268 w 1419362"/>
              <a:gd name="connsiteY774" fmla="*/ 367138 h 927034"/>
              <a:gd name="connsiteX775" fmla="*/ 1395439 w 1419362"/>
              <a:gd name="connsiteY775" fmla="*/ 369313 h 927034"/>
              <a:gd name="connsiteX776" fmla="*/ 1396977 w 1419362"/>
              <a:gd name="connsiteY776" fmla="*/ 369444 h 927034"/>
              <a:gd name="connsiteX777" fmla="*/ 1397661 w 1419362"/>
              <a:gd name="connsiteY777" fmla="*/ 369493 h 927034"/>
              <a:gd name="connsiteX778" fmla="*/ 1398326 w 1419362"/>
              <a:gd name="connsiteY778" fmla="*/ 369198 h 927034"/>
              <a:gd name="connsiteX779" fmla="*/ 1399020 w 1419362"/>
              <a:gd name="connsiteY779" fmla="*/ 367890 h 927034"/>
              <a:gd name="connsiteX780" fmla="*/ 1400809 w 1419362"/>
              <a:gd name="connsiteY780" fmla="*/ 367400 h 927034"/>
              <a:gd name="connsiteX781" fmla="*/ 1403279 w 1419362"/>
              <a:gd name="connsiteY781" fmla="*/ 365715 h 927034"/>
              <a:gd name="connsiteX782" fmla="*/ 1406610 w 1419362"/>
              <a:gd name="connsiteY782" fmla="*/ 366844 h 927034"/>
              <a:gd name="connsiteX783" fmla="*/ 1407737 w 1419362"/>
              <a:gd name="connsiteY783" fmla="*/ 364080 h 927034"/>
              <a:gd name="connsiteX784" fmla="*/ 1408705 w 1419362"/>
              <a:gd name="connsiteY784" fmla="*/ 359862 h 927034"/>
              <a:gd name="connsiteX785" fmla="*/ 1407686 w 1419362"/>
              <a:gd name="connsiteY785" fmla="*/ 357049 h 927034"/>
              <a:gd name="connsiteX786" fmla="*/ 1405905 w 1419362"/>
              <a:gd name="connsiteY786" fmla="*/ 351915 h 927034"/>
              <a:gd name="connsiteX787" fmla="*/ 1407468 w 1419362"/>
              <a:gd name="connsiteY787" fmla="*/ 335351 h 927034"/>
              <a:gd name="connsiteX788" fmla="*/ 1406198 w 1419362"/>
              <a:gd name="connsiteY788" fmla="*/ 331247 h 927034"/>
              <a:gd name="connsiteX789" fmla="*/ 1404157 w 1419362"/>
              <a:gd name="connsiteY789" fmla="*/ 327405 h 927034"/>
              <a:gd name="connsiteX790" fmla="*/ 1403654 w 1419362"/>
              <a:gd name="connsiteY790" fmla="*/ 323546 h 927034"/>
              <a:gd name="connsiteX791" fmla="*/ 1406016 w 1419362"/>
              <a:gd name="connsiteY791" fmla="*/ 316547 h 927034"/>
              <a:gd name="connsiteX792" fmla="*/ 1407254 w 1419362"/>
              <a:gd name="connsiteY792" fmla="*/ 312885 h 927034"/>
              <a:gd name="connsiteX793" fmla="*/ 1403940 w 1419362"/>
              <a:gd name="connsiteY793" fmla="*/ 306230 h 927034"/>
              <a:gd name="connsiteX794" fmla="*/ 1408034 w 1419362"/>
              <a:gd name="connsiteY794" fmla="*/ 305134 h 927034"/>
              <a:gd name="connsiteX795" fmla="*/ 1415960 w 1419362"/>
              <a:gd name="connsiteY795" fmla="*/ 307587 h 927034"/>
              <a:gd name="connsiteX796" fmla="*/ 1419542 w 1419362"/>
              <a:gd name="connsiteY796" fmla="*/ 306753 h 927034"/>
              <a:gd name="connsiteX797" fmla="*/ 1419290 w 1419362"/>
              <a:gd name="connsiteY797" fmla="*/ 304693 h 927034"/>
              <a:gd name="connsiteX798" fmla="*/ 1415461 w 1419362"/>
              <a:gd name="connsiteY798" fmla="*/ 300359 h 927034"/>
              <a:gd name="connsiteX799" fmla="*/ 1410878 w 1419362"/>
              <a:gd name="connsiteY799" fmla="*/ 288816 h 927034"/>
              <a:gd name="connsiteX800" fmla="*/ 1406790 w 1419362"/>
              <a:gd name="connsiteY800" fmla="*/ 287605 h 927034"/>
              <a:gd name="connsiteX801" fmla="*/ 1400140 w 1419362"/>
              <a:gd name="connsiteY801" fmla="*/ 285627 h 927034"/>
              <a:gd name="connsiteX802" fmla="*/ 1395539 w 1419362"/>
              <a:gd name="connsiteY802" fmla="*/ 284155 h 927034"/>
              <a:gd name="connsiteX803" fmla="*/ 1391959 w 1419362"/>
              <a:gd name="connsiteY803" fmla="*/ 283436 h 927034"/>
              <a:gd name="connsiteX804" fmla="*/ 1385267 w 1419362"/>
              <a:gd name="connsiteY804" fmla="*/ 281163 h 927034"/>
              <a:gd name="connsiteX805" fmla="*/ 1382879 w 1419362"/>
              <a:gd name="connsiteY805" fmla="*/ 282880 h 927034"/>
              <a:gd name="connsiteX806" fmla="*/ 1382490 w 1419362"/>
              <a:gd name="connsiteY806" fmla="*/ 283158 h 927034"/>
              <a:gd name="connsiteX807" fmla="*/ 1381163 w 1419362"/>
              <a:gd name="connsiteY807" fmla="*/ 283207 h 927034"/>
              <a:gd name="connsiteX808" fmla="*/ 1380963 w 1419362"/>
              <a:gd name="connsiteY808" fmla="*/ 283223 h 927034"/>
              <a:gd name="connsiteX809" fmla="*/ 1379590 w 1419362"/>
              <a:gd name="connsiteY809" fmla="*/ 283272 h 927034"/>
              <a:gd name="connsiteX810" fmla="*/ 1378942 w 1419362"/>
              <a:gd name="connsiteY810" fmla="*/ 283109 h 927034"/>
              <a:gd name="connsiteX811" fmla="*/ 1376445 w 1419362"/>
              <a:gd name="connsiteY811" fmla="*/ 282471 h 927034"/>
              <a:gd name="connsiteX812" fmla="*/ 1376694 w 1419362"/>
              <a:gd name="connsiteY812" fmla="*/ 280852 h 927034"/>
              <a:gd name="connsiteX813" fmla="*/ 1378424 w 1419362"/>
              <a:gd name="connsiteY813" fmla="*/ 277746 h 927034"/>
              <a:gd name="connsiteX814" fmla="*/ 1378548 w 1419362"/>
              <a:gd name="connsiteY814" fmla="*/ 275947 h 927034"/>
              <a:gd name="connsiteX815" fmla="*/ 1378118 w 1419362"/>
              <a:gd name="connsiteY815" fmla="*/ 274034 h 927034"/>
              <a:gd name="connsiteX816" fmla="*/ 1379956 w 1419362"/>
              <a:gd name="connsiteY816" fmla="*/ 273037 h 927034"/>
              <a:gd name="connsiteX817" fmla="*/ 1385075 w 1419362"/>
              <a:gd name="connsiteY817" fmla="*/ 270895 h 927034"/>
              <a:gd name="connsiteX818" fmla="*/ 1387891 w 1419362"/>
              <a:gd name="connsiteY818" fmla="*/ 269554 h 927034"/>
              <a:gd name="connsiteX819" fmla="*/ 1392505 w 1419362"/>
              <a:gd name="connsiteY819" fmla="*/ 268246 h 927034"/>
              <a:gd name="connsiteX820" fmla="*/ 1401327 w 1419362"/>
              <a:gd name="connsiteY820" fmla="*/ 265728 h 927034"/>
              <a:gd name="connsiteX821" fmla="*/ 1407473 w 1419362"/>
              <a:gd name="connsiteY821" fmla="*/ 261754 h 927034"/>
              <a:gd name="connsiteX822" fmla="*/ 1407482 w 1419362"/>
              <a:gd name="connsiteY822" fmla="*/ 257094 h 927034"/>
              <a:gd name="connsiteX823" fmla="*/ 1407200 w 1419362"/>
              <a:gd name="connsiteY823" fmla="*/ 256244 h 927034"/>
              <a:gd name="connsiteX824" fmla="*/ 1406718 w 1419362"/>
              <a:gd name="connsiteY824" fmla="*/ 254789 h 927034"/>
              <a:gd name="connsiteX825" fmla="*/ 1406082 w 1419362"/>
              <a:gd name="connsiteY825" fmla="*/ 252859 h 927034"/>
              <a:gd name="connsiteX826" fmla="*/ 1403019 w 1419362"/>
              <a:gd name="connsiteY826" fmla="*/ 249556 h 927034"/>
              <a:gd name="connsiteX827" fmla="*/ 1401103 w 1419362"/>
              <a:gd name="connsiteY827" fmla="*/ 248542 h 927034"/>
              <a:gd name="connsiteX828" fmla="*/ 1397319 w 1419362"/>
              <a:gd name="connsiteY828" fmla="*/ 248183 h 927034"/>
              <a:gd name="connsiteX829" fmla="*/ 1393939 w 1419362"/>
              <a:gd name="connsiteY829" fmla="*/ 248788 h 927034"/>
              <a:gd name="connsiteX830" fmla="*/ 1391768 w 1419362"/>
              <a:gd name="connsiteY830" fmla="*/ 247414 h 927034"/>
              <a:gd name="connsiteX831" fmla="*/ 1391770 w 1419362"/>
              <a:gd name="connsiteY831" fmla="*/ 246122 h 927034"/>
              <a:gd name="connsiteX832" fmla="*/ 1392033 w 1419362"/>
              <a:gd name="connsiteY832" fmla="*/ 242362 h 927034"/>
              <a:gd name="connsiteX833" fmla="*/ 1393191 w 1419362"/>
              <a:gd name="connsiteY833" fmla="*/ 238339 h 927034"/>
              <a:gd name="connsiteX834" fmla="*/ 1392299 w 1419362"/>
              <a:gd name="connsiteY834" fmla="*/ 236426 h 927034"/>
              <a:gd name="connsiteX835" fmla="*/ 1389613 w 1419362"/>
              <a:gd name="connsiteY835" fmla="*/ 236590 h 927034"/>
              <a:gd name="connsiteX836" fmla="*/ 1385901 w 1419362"/>
              <a:gd name="connsiteY836" fmla="*/ 238208 h 927034"/>
              <a:gd name="connsiteX837" fmla="*/ 1382062 w 1419362"/>
              <a:gd name="connsiteY837" fmla="*/ 239696 h 927034"/>
              <a:gd name="connsiteX838" fmla="*/ 1379756 w 1419362"/>
              <a:gd name="connsiteY838" fmla="*/ 241282 h 927034"/>
              <a:gd name="connsiteX839" fmla="*/ 1373994 w 1419362"/>
              <a:gd name="connsiteY839" fmla="*/ 244994 h 927034"/>
              <a:gd name="connsiteX840" fmla="*/ 1372972 w 1419362"/>
              <a:gd name="connsiteY840" fmla="*/ 244585 h 927034"/>
              <a:gd name="connsiteX841" fmla="*/ 1371821 w 1419362"/>
              <a:gd name="connsiteY841" fmla="*/ 244111 h 927034"/>
              <a:gd name="connsiteX842" fmla="*/ 1370161 w 1419362"/>
              <a:gd name="connsiteY842" fmla="*/ 242590 h 927034"/>
              <a:gd name="connsiteX843" fmla="*/ 1369156 w 1419362"/>
              <a:gd name="connsiteY843" fmla="*/ 239680 h 927034"/>
              <a:gd name="connsiteX844" fmla="*/ 1369020 w 1419362"/>
              <a:gd name="connsiteY844" fmla="*/ 236933 h 927034"/>
              <a:gd name="connsiteX845" fmla="*/ 1369023 w 1419362"/>
              <a:gd name="connsiteY845" fmla="*/ 235772 h 927034"/>
              <a:gd name="connsiteX846" fmla="*/ 1368384 w 1419362"/>
              <a:gd name="connsiteY846" fmla="*/ 235772 h 927034"/>
              <a:gd name="connsiteX847" fmla="*/ 1367616 w 1419362"/>
              <a:gd name="connsiteY847" fmla="*/ 235788 h 927034"/>
              <a:gd name="connsiteX848" fmla="*/ 1366082 w 1419362"/>
              <a:gd name="connsiteY848" fmla="*/ 235952 h 927034"/>
              <a:gd name="connsiteX849" fmla="*/ 1364036 w 1419362"/>
              <a:gd name="connsiteY849" fmla="*/ 235461 h 927034"/>
              <a:gd name="connsiteX850" fmla="*/ 1364039 w 1419362"/>
              <a:gd name="connsiteY850" fmla="*/ 233401 h 927034"/>
              <a:gd name="connsiteX851" fmla="*/ 1365449 w 1419362"/>
              <a:gd name="connsiteY851" fmla="*/ 231815 h 927034"/>
              <a:gd name="connsiteX852" fmla="*/ 1365838 w 1419362"/>
              <a:gd name="connsiteY852" fmla="*/ 228839 h 927034"/>
              <a:gd name="connsiteX853" fmla="*/ 1365199 w 1419362"/>
              <a:gd name="connsiteY853" fmla="*/ 228332 h 927034"/>
              <a:gd name="connsiteX854" fmla="*/ 1363793 w 1419362"/>
              <a:gd name="connsiteY854" fmla="*/ 228365 h 927034"/>
              <a:gd name="connsiteX855" fmla="*/ 1360851 w 1419362"/>
              <a:gd name="connsiteY855" fmla="*/ 228414 h 927034"/>
              <a:gd name="connsiteX856" fmla="*/ 1357401 w 1419362"/>
              <a:gd name="connsiteY856" fmla="*/ 226648 h 927034"/>
              <a:gd name="connsiteX857" fmla="*/ 1353573 w 1419362"/>
              <a:gd name="connsiteY857" fmla="*/ 220909 h 927034"/>
              <a:gd name="connsiteX858" fmla="*/ 1350887 w 1419362"/>
              <a:gd name="connsiteY858" fmla="*/ 221726 h 927034"/>
              <a:gd name="connsiteX859" fmla="*/ 1347943 w 1419362"/>
              <a:gd name="connsiteY859" fmla="*/ 222805 h 927034"/>
              <a:gd name="connsiteX860" fmla="*/ 1347055 w 1419362"/>
              <a:gd name="connsiteY860" fmla="*/ 222282 h 927034"/>
              <a:gd name="connsiteX861" fmla="*/ 1343726 w 1419362"/>
              <a:gd name="connsiteY861" fmla="*/ 220287 h 927034"/>
              <a:gd name="connsiteX862" fmla="*/ 1338231 w 1419362"/>
              <a:gd name="connsiteY862" fmla="*/ 218440 h 927034"/>
              <a:gd name="connsiteX863" fmla="*/ 1335801 w 1419362"/>
              <a:gd name="connsiteY863" fmla="*/ 217835 h 927034"/>
              <a:gd name="connsiteX864" fmla="*/ 1332866 w 1419362"/>
              <a:gd name="connsiteY864" fmla="*/ 214270 h 927034"/>
              <a:gd name="connsiteX865" fmla="*/ 1329924 w 1419362"/>
              <a:gd name="connsiteY865" fmla="*/ 214188 h 927034"/>
              <a:gd name="connsiteX866" fmla="*/ 1326854 w 1419362"/>
              <a:gd name="connsiteY866" fmla="*/ 215268 h 927034"/>
              <a:gd name="connsiteX867" fmla="*/ 1322117 w 1419362"/>
              <a:gd name="connsiteY867" fmla="*/ 217671 h 927034"/>
              <a:gd name="connsiteX868" fmla="*/ 1317610 w 1419362"/>
              <a:gd name="connsiteY868" fmla="*/ 218898 h 927034"/>
              <a:gd name="connsiteX869" fmla="*/ 1315635 w 1419362"/>
              <a:gd name="connsiteY869" fmla="*/ 220451 h 927034"/>
              <a:gd name="connsiteX870" fmla="*/ 1311438 w 1419362"/>
              <a:gd name="connsiteY870" fmla="*/ 225046 h 927034"/>
              <a:gd name="connsiteX871" fmla="*/ 1306439 w 1419362"/>
              <a:gd name="connsiteY871" fmla="*/ 228071 h 927034"/>
              <a:gd name="connsiteX872" fmla="*/ 1302672 w 1419362"/>
              <a:gd name="connsiteY872" fmla="*/ 233466 h 927034"/>
              <a:gd name="connsiteX873" fmla="*/ 1301990 w 1419362"/>
              <a:gd name="connsiteY873" fmla="*/ 235380 h 927034"/>
              <a:gd name="connsiteX874" fmla="*/ 1299815 w 1419362"/>
              <a:gd name="connsiteY874" fmla="*/ 236786 h 927034"/>
              <a:gd name="connsiteX875" fmla="*/ 1298718 w 1419362"/>
              <a:gd name="connsiteY875" fmla="*/ 238355 h 927034"/>
              <a:gd name="connsiteX876" fmla="*/ 1297420 w 1419362"/>
              <a:gd name="connsiteY876" fmla="*/ 241511 h 927034"/>
              <a:gd name="connsiteX877" fmla="*/ 1295876 w 1419362"/>
              <a:gd name="connsiteY877" fmla="*/ 243196 h 927034"/>
              <a:gd name="connsiteX878" fmla="*/ 1293839 w 1419362"/>
              <a:gd name="connsiteY878" fmla="*/ 243997 h 927034"/>
              <a:gd name="connsiteX879" fmla="*/ 1291988 w 1419362"/>
              <a:gd name="connsiteY879" fmla="*/ 245288 h 927034"/>
              <a:gd name="connsiteX880" fmla="*/ 1289520 w 1419362"/>
              <a:gd name="connsiteY880" fmla="*/ 245910 h 927034"/>
              <a:gd name="connsiteX881" fmla="*/ 1288005 w 1419362"/>
              <a:gd name="connsiteY881" fmla="*/ 247365 h 927034"/>
              <a:gd name="connsiteX882" fmla="*/ 1287326 w 1419362"/>
              <a:gd name="connsiteY882" fmla="*/ 247757 h 927034"/>
              <a:gd name="connsiteX883" fmla="*/ 1283096 w 1419362"/>
              <a:gd name="connsiteY883" fmla="*/ 250243 h 927034"/>
              <a:gd name="connsiteX884" fmla="*/ 1282357 w 1419362"/>
              <a:gd name="connsiteY884" fmla="*/ 250684 h 927034"/>
              <a:gd name="connsiteX885" fmla="*/ 1279847 w 1419362"/>
              <a:gd name="connsiteY885" fmla="*/ 250521 h 927034"/>
              <a:gd name="connsiteX886" fmla="*/ 1279400 w 1419362"/>
              <a:gd name="connsiteY886" fmla="*/ 250488 h 927034"/>
              <a:gd name="connsiteX887" fmla="*/ 1278598 w 1419362"/>
              <a:gd name="connsiteY887" fmla="*/ 251240 h 927034"/>
              <a:gd name="connsiteX888" fmla="*/ 1278225 w 1419362"/>
              <a:gd name="connsiteY888" fmla="*/ 253709 h 927034"/>
              <a:gd name="connsiteX889" fmla="*/ 1276928 w 1419362"/>
              <a:gd name="connsiteY889" fmla="*/ 254772 h 927034"/>
              <a:gd name="connsiteX890" fmla="*/ 1276539 w 1419362"/>
              <a:gd name="connsiteY890" fmla="*/ 254511 h 927034"/>
              <a:gd name="connsiteX891" fmla="*/ 1276065 w 1419362"/>
              <a:gd name="connsiteY891" fmla="*/ 254200 h 927034"/>
              <a:gd name="connsiteX892" fmla="*/ 1275017 w 1419362"/>
              <a:gd name="connsiteY892" fmla="*/ 254200 h 927034"/>
              <a:gd name="connsiteX893" fmla="*/ 1273409 w 1419362"/>
              <a:gd name="connsiteY893" fmla="*/ 257176 h 927034"/>
              <a:gd name="connsiteX894" fmla="*/ 1271375 w 1419362"/>
              <a:gd name="connsiteY894" fmla="*/ 257846 h 927034"/>
              <a:gd name="connsiteX895" fmla="*/ 1270942 w 1419362"/>
              <a:gd name="connsiteY895" fmla="*/ 257977 h 927034"/>
              <a:gd name="connsiteX896" fmla="*/ 1270103 w 1419362"/>
              <a:gd name="connsiteY896" fmla="*/ 258533 h 927034"/>
              <a:gd name="connsiteX897" fmla="*/ 1267699 w 1419362"/>
              <a:gd name="connsiteY897" fmla="*/ 260135 h 927034"/>
              <a:gd name="connsiteX898" fmla="*/ 1266990 w 1419362"/>
              <a:gd name="connsiteY898" fmla="*/ 261084 h 927034"/>
              <a:gd name="connsiteX899" fmla="*/ 1265636 w 1419362"/>
              <a:gd name="connsiteY899" fmla="*/ 259089 h 927034"/>
              <a:gd name="connsiteX900" fmla="*/ 1265021 w 1419362"/>
              <a:gd name="connsiteY900" fmla="*/ 257176 h 927034"/>
              <a:gd name="connsiteX901" fmla="*/ 1263793 w 1419362"/>
              <a:gd name="connsiteY901" fmla="*/ 253072 h 927034"/>
              <a:gd name="connsiteX902" fmla="*/ 1263430 w 1419362"/>
              <a:gd name="connsiteY902" fmla="*/ 248542 h 927034"/>
              <a:gd name="connsiteX903" fmla="*/ 1262446 w 1419362"/>
              <a:gd name="connsiteY903" fmla="*/ 246368 h 927034"/>
              <a:gd name="connsiteX904" fmla="*/ 1263744 w 1419362"/>
              <a:gd name="connsiteY904" fmla="*/ 244013 h 927034"/>
              <a:gd name="connsiteX905" fmla="*/ 1263010 w 1419362"/>
              <a:gd name="connsiteY905" fmla="*/ 238993 h 927034"/>
              <a:gd name="connsiteX906" fmla="*/ 1261965 w 1419362"/>
              <a:gd name="connsiteY906" fmla="*/ 236704 h 927034"/>
              <a:gd name="connsiteX907" fmla="*/ 1261360 w 1419362"/>
              <a:gd name="connsiteY907" fmla="*/ 233875 h 927034"/>
              <a:gd name="connsiteX908" fmla="*/ 1261229 w 1419362"/>
              <a:gd name="connsiteY908" fmla="*/ 233597 h 927034"/>
              <a:gd name="connsiteX909" fmla="*/ 1259507 w 1419362"/>
              <a:gd name="connsiteY909" fmla="*/ 230065 h 927034"/>
              <a:gd name="connsiteX910" fmla="*/ 1255693 w 1419362"/>
              <a:gd name="connsiteY910" fmla="*/ 224097 h 927034"/>
              <a:gd name="connsiteX911" fmla="*/ 1253291 w 1419362"/>
              <a:gd name="connsiteY911" fmla="*/ 222364 h 927034"/>
              <a:gd name="connsiteX912" fmla="*/ 1251235 w 1419362"/>
              <a:gd name="connsiteY912" fmla="*/ 219895 h 927034"/>
              <a:gd name="connsiteX913" fmla="*/ 1248796 w 1419362"/>
              <a:gd name="connsiteY913" fmla="*/ 216968 h 927034"/>
              <a:gd name="connsiteX914" fmla="*/ 1246068 w 1419362"/>
              <a:gd name="connsiteY914" fmla="*/ 214385 h 927034"/>
              <a:gd name="connsiteX915" fmla="*/ 1241554 w 1419362"/>
              <a:gd name="connsiteY915" fmla="*/ 210460 h 927034"/>
              <a:gd name="connsiteX916" fmla="*/ 1239508 w 1419362"/>
              <a:gd name="connsiteY916" fmla="*/ 210231 h 927034"/>
              <a:gd name="connsiteX917" fmla="*/ 1236949 w 1419362"/>
              <a:gd name="connsiteY917" fmla="*/ 210787 h 927034"/>
              <a:gd name="connsiteX918" fmla="*/ 1234390 w 1419362"/>
              <a:gd name="connsiteY918" fmla="*/ 211082 h 927034"/>
              <a:gd name="connsiteX919" fmla="*/ 1232216 w 1419362"/>
              <a:gd name="connsiteY919" fmla="*/ 211376 h 927034"/>
              <a:gd name="connsiteX920" fmla="*/ 1229403 w 1419362"/>
              <a:gd name="connsiteY920" fmla="*/ 210264 h 927034"/>
              <a:gd name="connsiteX921" fmla="*/ 1229335 w 1419362"/>
              <a:gd name="connsiteY921" fmla="*/ 209659 h 927034"/>
              <a:gd name="connsiteX922" fmla="*/ 1229151 w 1419362"/>
              <a:gd name="connsiteY922" fmla="*/ 208073 h 927034"/>
              <a:gd name="connsiteX923" fmla="*/ 1229922 w 1419362"/>
              <a:gd name="connsiteY923" fmla="*/ 206634 h 927034"/>
              <a:gd name="connsiteX924" fmla="*/ 1230435 w 1419362"/>
              <a:gd name="connsiteY924" fmla="*/ 205211 h 927034"/>
              <a:gd name="connsiteX925" fmla="*/ 1227974 w 1419362"/>
              <a:gd name="connsiteY925" fmla="*/ 203347 h 927034"/>
              <a:gd name="connsiteX926" fmla="*/ 1225875 w 1419362"/>
              <a:gd name="connsiteY926" fmla="*/ 205588 h 927034"/>
              <a:gd name="connsiteX927" fmla="*/ 1223594 w 1419362"/>
              <a:gd name="connsiteY927" fmla="*/ 205457 h 927034"/>
              <a:gd name="connsiteX928" fmla="*/ 1222792 w 1419362"/>
              <a:gd name="connsiteY928" fmla="*/ 204770 h 927034"/>
              <a:gd name="connsiteX929" fmla="*/ 1221504 w 1419362"/>
              <a:gd name="connsiteY929" fmla="*/ 201598 h 927034"/>
              <a:gd name="connsiteX930" fmla="*/ 1219140 w 1419362"/>
              <a:gd name="connsiteY930" fmla="*/ 199652 h 927034"/>
              <a:gd name="connsiteX931" fmla="*/ 1218055 w 1419362"/>
              <a:gd name="connsiteY931" fmla="*/ 198753 h 927034"/>
              <a:gd name="connsiteX932" fmla="*/ 1217954 w 1419362"/>
              <a:gd name="connsiteY932" fmla="*/ 198279 h 927034"/>
              <a:gd name="connsiteX933" fmla="*/ 1217688 w 1419362"/>
              <a:gd name="connsiteY933" fmla="*/ 197069 h 927034"/>
              <a:gd name="connsiteX934" fmla="*/ 1219545 w 1419362"/>
              <a:gd name="connsiteY934" fmla="*/ 192180 h 927034"/>
              <a:gd name="connsiteX935" fmla="*/ 1219238 w 1419362"/>
              <a:gd name="connsiteY935" fmla="*/ 191313 h 927034"/>
              <a:gd name="connsiteX936" fmla="*/ 1217390 w 1419362"/>
              <a:gd name="connsiteY936" fmla="*/ 190316 h 927034"/>
              <a:gd name="connsiteX937" fmla="*/ 1214677 w 1419362"/>
              <a:gd name="connsiteY937" fmla="*/ 190005 h 927034"/>
              <a:gd name="connsiteX938" fmla="*/ 1213508 w 1419362"/>
              <a:gd name="connsiteY938" fmla="*/ 189073 h 927034"/>
              <a:gd name="connsiteX939" fmla="*/ 1212799 w 1419362"/>
              <a:gd name="connsiteY939" fmla="*/ 188991 h 927034"/>
              <a:gd name="connsiteX940" fmla="*/ 1212213 w 1419362"/>
              <a:gd name="connsiteY940" fmla="*/ 188942 h 927034"/>
              <a:gd name="connsiteX941" fmla="*/ 1211412 w 1419362"/>
              <a:gd name="connsiteY941" fmla="*/ 188386 h 927034"/>
              <a:gd name="connsiteX942" fmla="*/ 1210987 w 1419362"/>
              <a:gd name="connsiteY942" fmla="*/ 184789 h 927034"/>
              <a:gd name="connsiteX943" fmla="*/ 1211853 w 1419362"/>
              <a:gd name="connsiteY943" fmla="*/ 182549 h 927034"/>
              <a:gd name="connsiteX944" fmla="*/ 1210869 w 1419362"/>
              <a:gd name="connsiteY944" fmla="*/ 180685 h 927034"/>
              <a:gd name="connsiteX945" fmla="*/ 1207605 w 1419362"/>
              <a:gd name="connsiteY945" fmla="*/ 178019 h 927034"/>
              <a:gd name="connsiteX946" fmla="*/ 1205146 w 1419362"/>
              <a:gd name="connsiteY946" fmla="*/ 174422 h 927034"/>
              <a:gd name="connsiteX947" fmla="*/ 1205051 w 1419362"/>
              <a:gd name="connsiteY947" fmla="*/ 170465 h 927034"/>
              <a:gd name="connsiteX948" fmla="*/ 1205030 w 1419362"/>
              <a:gd name="connsiteY948" fmla="*/ 169648 h 927034"/>
              <a:gd name="connsiteX949" fmla="*/ 1203925 w 1419362"/>
              <a:gd name="connsiteY949" fmla="*/ 166917 h 927034"/>
              <a:gd name="connsiteX950" fmla="*/ 1203313 w 1419362"/>
              <a:gd name="connsiteY950" fmla="*/ 163990 h 927034"/>
              <a:gd name="connsiteX951" fmla="*/ 1200607 w 1419362"/>
              <a:gd name="connsiteY951" fmla="*/ 159902 h 927034"/>
              <a:gd name="connsiteX952" fmla="*/ 1202826 w 1419362"/>
              <a:gd name="connsiteY952" fmla="*/ 160344 h 927034"/>
              <a:gd name="connsiteX953" fmla="*/ 1203444 w 1419362"/>
              <a:gd name="connsiteY953" fmla="*/ 160033 h 927034"/>
              <a:gd name="connsiteX954" fmla="*/ 1206650 w 1419362"/>
              <a:gd name="connsiteY954" fmla="*/ 158414 h 927034"/>
              <a:gd name="connsiteX955" fmla="*/ 1207700 w 1419362"/>
              <a:gd name="connsiteY955" fmla="*/ 158300 h 927034"/>
              <a:gd name="connsiteX956" fmla="*/ 1208546 w 1419362"/>
              <a:gd name="connsiteY956" fmla="*/ 158447 h 927034"/>
              <a:gd name="connsiteX957" fmla="*/ 1210226 w 1419362"/>
              <a:gd name="connsiteY957" fmla="*/ 158741 h 927034"/>
              <a:gd name="connsiteX958" fmla="*/ 1210388 w 1419362"/>
              <a:gd name="connsiteY958" fmla="*/ 158856 h 927034"/>
              <a:gd name="connsiteX959" fmla="*/ 1210526 w 1419362"/>
              <a:gd name="connsiteY959" fmla="*/ 158970 h 927034"/>
              <a:gd name="connsiteX960" fmla="*/ 1212689 w 1419362"/>
              <a:gd name="connsiteY960" fmla="*/ 160605 h 927034"/>
              <a:gd name="connsiteX961" fmla="*/ 1213279 w 1419362"/>
              <a:gd name="connsiteY961" fmla="*/ 160671 h 927034"/>
              <a:gd name="connsiteX962" fmla="*/ 1213737 w 1419362"/>
              <a:gd name="connsiteY962" fmla="*/ 160720 h 927034"/>
              <a:gd name="connsiteX963" fmla="*/ 1215771 w 1419362"/>
              <a:gd name="connsiteY963" fmla="*/ 160425 h 927034"/>
              <a:gd name="connsiteX964" fmla="*/ 1216144 w 1419362"/>
              <a:gd name="connsiteY964" fmla="*/ 160524 h 927034"/>
              <a:gd name="connsiteX965" fmla="*/ 1217558 w 1419362"/>
              <a:gd name="connsiteY965" fmla="*/ 160916 h 927034"/>
              <a:gd name="connsiteX966" fmla="*/ 1222122 w 1419362"/>
              <a:gd name="connsiteY966" fmla="*/ 159935 h 927034"/>
              <a:gd name="connsiteX967" fmla="*/ 1224094 w 1419362"/>
              <a:gd name="connsiteY967" fmla="*/ 160425 h 927034"/>
              <a:gd name="connsiteX968" fmla="*/ 1225328 w 1419362"/>
              <a:gd name="connsiteY968" fmla="*/ 159379 h 927034"/>
              <a:gd name="connsiteX969" fmla="*/ 1226077 w 1419362"/>
              <a:gd name="connsiteY969" fmla="*/ 159281 h 927034"/>
              <a:gd name="connsiteX970" fmla="*/ 1226623 w 1419362"/>
              <a:gd name="connsiteY970" fmla="*/ 159199 h 927034"/>
              <a:gd name="connsiteX971" fmla="*/ 1228103 w 1419362"/>
              <a:gd name="connsiteY971" fmla="*/ 159755 h 927034"/>
              <a:gd name="connsiteX972" fmla="*/ 1229891 w 1419362"/>
              <a:gd name="connsiteY972" fmla="*/ 159575 h 927034"/>
              <a:gd name="connsiteX973" fmla="*/ 1231050 w 1419362"/>
              <a:gd name="connsiteY973" fmla="*/ 159739 h 927034"/>
              <a:gd name="connsiteX974" fmla="*/ 1233095 w 1419362"/>
              <a:gd name="connsiteY974" fmla="*/ 160017 h 927034"/>
              <a:gd name="connsiteX975" fmla="*/ 1234266 w 1419362"/>
              <a:gd name="connsiteY975" fmla="*/ 160573 h 927034"/>
              <a:gd name="connsiteX976" fmla="*/ 1236292 w 1419362"/>
              <a:gd name="connsiteY976" fmla="*/ 165723 h 927034"/>
              <a:gd name="connsiteX977" fmla="*/ 1238324 w 1419362"/>
              <a:gd name="connsiteY977" fmla="*/ 168209 h 927034"/>
              <a:gd name="connsiteX978" fmla="*/ 1240852 w 1419362"/>
              <a:gd name="connsiteY978" fmla="*/ 167342 h 927034"/>
              <a:gd name="connsiteX979" fmla="*/ 1243581 w 1419362"/>
              <a:gd name="connsiteY979" fmla="*/ 167244 h 927034"/>
              <a:gd name="connsiteX980" fmla="*/ 1244366 w 1419362"/>
              <a:gd name="connsiteY980" fmla="*/ 167227 h 927034"/>
              <a:gd name="connsiteX981" fmla="*/ 1248003 w 1419362"/>
              <a:gd name="connsiteY981" fmla="*/ 167849 h 927034"/>
              <a:gd name="connsiteX982" fmla="*/ 1249402 w 1419362"/>
              <a:gd name="connsiteY982" fmla="*/ 167751 h 927034"/>
              <a:gd name="connsiteX983" fmla="*/ 1250648 w 1419362"/>
              <a:gd name="connsiteY983" fmla="*/ 167669 h 927034"/>
              <a:gd name="connsiteX984" fmla="*/ 1255153 w 1419362"/>
              <a:gd name="connsiteY984" fmla="*/ 168421 h 927034"/>
              <a:gd name="connsiteX985" fmla="*/ 1256265 w 1419362"/>
              <a:gd name="connsiteY985" fmla="*/ 168159 h 927034"/>
              <a:gd name="connsiteX986" fmla="*/ 1256818 w 1419362"/>
              <a:gd name="connsiteY986" fmla="*/ 168045 h 927034"/>
              <a:gd name="connsiteX987" fmla="*/ 1259037 w 1419362"/>
              <a:gd name="connsiteY987" fmla="*/ 169419 h 927034"/>
              <a:gd name="connsiteX988" fmla="*/ 1259838 w 1419362"/>
              <a:gd name="connsiteY988" fmla="*/ 168977 h 927034"/>
              <a:gd name="connsiteX989" fmla="*/ 1263250 w 1419362"/>
              <a:gd name="connsiteY989" fmla="*/ 169026 h 927034"/>
              <a:gd name="connsiteX990" fmla="*/ 1264400 w 1419362"/>
              <a:gd name="connsiteY990" fmla="*/ 169042 h 927034"/>
              <a:gd name="connsiteX991" fmla="*/ 1265876 w 1419362"/>
              <a:gd name="connsiteY991" fmla="*/ 170841 h 927034"/>
              <a:gd name="connsiteX992" fmla="*/ 1268234 w 1419362"/>
              <a:gd name="connsiteY992" fmla="*/ 167522 h 927034"/>
              <a:gd name="connsiteX993" fmla="*/ 1269523 w 1419362"/>
              <a:gd name="connsiteY993" fmla="*/ 162322 h 927034"/>
              <a:gd name="connsiteX994" fmla="*/ 1269362 w 1419362"/>
              <a:gd name="connsiteY994" fmla="*/ 146298 h 927034"/>
              <a:gd name="connsiteX995" fmla="*/ 1270474 w 1419362"/>
              <a:gd name="connsiteY995" fmla="*/ 144565 h 927034"/>
              <a:gd name="connsiteX996" fmla="*/ 1272579 w 1419362"/>
              <a:gd name="connsiteY996" fmla="*/ 138237 h 927034"/>
              <a:gd name="connsiteX997" fmla="*/ 1274371 w 1419362"/>
              <a:gd name="connsiteY997" fmla="*/ 134525 h 927034"/>
              <a:gd name="connsiteX998" fmla="*/ 1274302 w 1419362"/>
              <a:gd name="connsiteY998" fmla="*/ 133429 h 927034"/>
              <a:gd name="connsiteX999" fmla="*/ 1273947 w 1419362"/>
              <a:gd name="connsiteY999" fmla="*/ 127756 h 927034"/>
              <a:gd name="connsiteX1000" fmla="*/ 1273640 w 1419362"/>
              <a:gd name="connsiteY1000" fmla="*/ 127330 h 927034"/>
              <a:gd name="connsiteX1001" fmla="*/ 1272716 w 1419362"/>
              <a:gd name="connsiteY1001" fmla="*/ 127380 h 927034"/>
              <a:gd name="connsiteX1002" fmla="*/ 1272530 w 1419362"/>
              <a:gd name="connsiteY1002" fmla="*/ 128197 h 927034"/>
              <a:gd name="connsiteX1003" fmla="*/ 1272338 w 1419362"/>
              <a:gd name="connsiteY1003" fmla="*/ 128328 h 927034"/>
              <a:gd name="connsiteX1004" fmla="*/ 1271851 w 1419362"/>
              <a:gd name="connsiteY1004" fmla="*/ 128688 h 927034"/>
              <a:gd name="connsiteX1005" fmla="*/ 1270186 w 1419362"/>
              <a:gd name="connsiteY1005" fmla="*/ 128622 h 927034"/>
              <a:gd name="connsiteX1006" fmla="*/ 1268465 w 1419362"/>
              <a:gd name="connsiteY1006" fmla="*/ 126693 h 927034"/>
              <a:gd name="connsiteX1007" fmla="*/ 1266308 w 1419362"/>
              <a:gd name="connsiteY1007" fmla="*/ 125401 h 927034"/>
              <a:gd name="connsiteX1008" fmla="*/ 1268466 w 1419362"/>
              <a:gd name="connsiteY1008" fmla="*/ 124959 h 927034"/>
              <a:gd name="connsiteX1009" fmla="*/ 1270319 w 1419362"/>
              <a:gd name="connsiteY1009" fmla="*/ 122049 h 927034"/>
              <a:gd name="connsiteX1010" fmla="*/ 1270628 w 1419362"/>
              <a:gd name="connsiteY1010" fmla="*/ 120806 h 927034"/>
              <a:gd name="connsiteX1011" fmla="*/ 1274271 w 1419362"/>
              <a:gd name="connsiteY1011" fmla="*/ 116849 h 927034"/>
              <a:gd name="connsiteX1012" fmla="*/ 1277417 w 1419362"/>
              <a:gd name="connsiteY1012" fmla="*/ 114364 h 927034"/>
              <a:gd name="connsiteX1013" fmla="*/ 1277859 w 1419362"/>
              <a:gd name="connsiteY1013" fmla="*/ 114217 h 927034"/>
              <a:gd name="connsiteX1014" fmla="*/ 1278712 w 1419362"/>
              <a:gd name="connsiteY1014" fmla="*/ 113939 h 927034"/>
              <a:gd name="connsiteX1015" fmla="*/ 1280131 w 1419362"/>
              <a:gd name="connsiteY1015" fmla="*/ 112827 h 927034"/>
              <a:gd name="connsiteX1016" fmla="*/ 1280874 w 1419362"/>
              <a:gd name="connsiteY1016" fmla="*/ 110587 h 927034"/>
              <a:gd name="connsiteX1017" fmla="*/ 1280753 w 1419362"/>
              <a:gd name="connsiteY1017" fmla="*/ 108363 h 927034"/>
              <a:gd name="connsiteX1018" fmla="*/ 1280162 w 1419362"/>
              <a:gd name="connsiteY1018" fmla="*/ 104161 h 927034"/>
              <a:gd name="connsiteX1019" fmla="*/ 1278980 w 1419362"/>
              <a:gd name="connsiteY1019" fmla="*/ 99795 h 927034"/>
              <a:gd name="connsiteX1020" fmla="*/ 1277321 w 1419362"/>
              <a:gd name="connsiteY1020" fmla="*/ 93908 h 927034"/>
              <a:gd name="connsiteX1021" fmla="*/ 1276866 w 1419362"/>
              <a:gd name="connsiteY1021" fmla="*/ 93974 h 927034"/>
              <a:gd name="connsiteX1022" fmla="*/ 1275532 w 1419362"/>
              <a:gd name="connsiteY1022" fmla="*/ 94154 h 927034"/>
              <a:gd name="connsiteX1023" fmla="*/ 1274865 w 1419362"/>
              <a:gd name="connsiteY1023" fmla="*/ 93892 h 927034"/>
              <a:gd name="connsiteX1024" fmla="*/ 1274238 w 1419362"/>
              <a:gd name="connsiteY1024" fmla="*/ 93663 h 927034"/>
              <a:gd name="connsiteX1025" fmla="*/ 1273955 w 1419362"/>
              <a:gd name="connsiteY1025" fmla="*/ 93418 h 927034"/>
              <a:gd name="connsiteX1026" fmla="*/ 1273501 w 1419362"/>
              <a:gd name="connsiteY1026" fmla="*/ 93042 h 927034"/>
              <a:gd name="connsiteX1027" fmla="*/ 1272026 w 1419362"/>
              <a:gd name="connsiteY1027" fmla="*/ 89445 h 927034"/>
              <a:gd name="connsiteX1028" fmla="*/ 1268918 w 1419362"/>
              <a:gd name="connsiteY1028" fmla="*/ 83525 h 927034"/>
              <a:gd name="connsiteX1029" fmla="*/ 1268748 w 1419362"/>
              <a:gd name="connsiteY1029" fmla="*/ 83182 h 927034"/>
              <a:gd name="connsiteX1030" fmla="*/ 1267830 w 1419362"/>
              <a:gd name="connsiteY1030" fmla="*/ 81318 h 927034"/>
              <a:gd name="connsiteX1031" fmla="*/ 1266187 w 1419362"/>
              <a:gd name="connsiteY1031" fmla="*/ 77966 h 927034"/>
              <a:gd name="connsiteX1032" fmla="*/ 1265387 w 1419362"/>
              <a:gd name="connsiteY1032" fmla="*/ 76167 h 927034"/>
              <a:gd name="connsiteX1033" fmla="*/ 1264032 w 1419362"/>
              <a:gd name="connsiteY1033" fmla="*/ 75726 h 927034"/>
              <a:gd name="connsiteX1034" fmla="*/ 1263808 w 1419362"/>
              <a:gd name="connsiteY1034" fmla="*/ 75481 h 927034"/>
              <a:gd name="connsiteX1035" fmla="*/ 1263357 w 1419362"/>
              <a:gd name="connsiteY1035" fmla="*/ 74974 h 927034"/>
              <a:gd name="connsiteX1036" fmla="*/ 1263362 w 1419362"/>
              <a:gd name="connsiteY1036" fmla="*/ 70575 h 927034"/>
              <a:gd name="connsiteX1037" fmla="*/ 1262070 w 1419362"/>
              <a:gd name="connsiteY1037" fmla="*/ 69022 h 927034"/>
              <a:gd name="connsiteX1038" fmla="*/ 1262135 w 1419362"/>
              <a:gd name="connsiteY1038" fmla="*/ 65686 h 927034"/>
              <a:gd name="connsiteX1039" fmla="*/ 1260109 w 1419362"/>
              <a:gd name="connsiteY1039" fmla="*/ 60339 h 927034"/>
              <a:gd name="connsiteX1040" fmla="*/ 1259432 w 1419362"/>
              <a:gd name="connsiteY1040" fmla="*/ 59914 h 927034"/>
              <a:gd name="connsiteX1041" fmla="*/ 1258878 w 1419362"/>
              <a:gd name="connsiteY1041" fmla="*/ 60535 h 927034"/>
              <a:gd name="connsiteX1042" fmla="*/ 1258454 w 1419362"/>
              <a:gd name="connsiteY1042" fmla="*/ 60356 h 927034"/>
              <a:gd name="connsiteX1043" fmla="*/ 1258077 w 1419362"/>
              <a:gd name="connsiteY1043" fmla="*/ 60225 h 927034"/>
              <a:gd name="connsiteX1044" fmla="*/ 1257462 w 1419362"/>
              <a:gd name="connsiteY1044" fmla="*/ 58606 h 927034"/>
              <a:gd name="connsiteX1045" fmla="*/ 1256970 w 1419362"/>
              <a:gd name="connsiteY1045" fmla="*/ 58295 h 927034"/>
              <a:gd name="connsiteX1046" fmla="*/ 1254936 w 1419362"/>
              <a:gd name="connsiteY1046" fmla="*/ 58655 h 927034"/>
              <a:gd name="connsiteX1047" fmla="*/ 1254077 w 1419362"/>
              <a:gd name="connsiteY1047" fmla="*/ 56301 h 927034"/>
              <a:gd name="connsiteX1048" fmla="*/ 1252846 w 1419362"/>
              <a:gd name="connsiteY1048" fmla="*/ 55254 h 927034"/>
              <a:gd name="connsiteX1049" fmla="*/ 1252295 w 1419362"/>
              <a:gd name="connsiteY1049" fmla="*/ 52523 h 927034"/>
              <a:gd name="connsiteX1050" fmla="*/ 1251996 w 1419362"/>
              <a:gd name="connsiteY1050" fmla="*/ 52294 h 927034"/>
              <a:gd name="connsiteX1051" fmla="*/ 1251741 w 1419362"/>
              <a:gd name="connsiteY1051" fmla="*/ 52082 h 927034"/>
              <a:gd name="connsiteX1052" fmla="*/ 1249829 w 1419362"/>
              <a:gd name="connsiteY1052" fmla="*/ 52769 h 927034"/>
              <a:gd name="connsiteX1053" fmla="*/ 1249133 w 1419362"/>
              <a:gd name="connsiteY1053" fmla="*/ 52556 h 927034"/>
              <a:gd name="connsiteX1054" fmla="*/ 1248783 w 1419362"/>
              <a:gd name="connsiteY1054" fmla="*/ 52458 h 927034"/>
              <a:gd name="connsiteX1055" fmla="*/ 1244414 w 1419362"/>
              <a:gd name="connsiteY1055" fmla="*/ 48665 h 927034"/>
              <a:gd name="connsiteX1056" fmla="*/ 1243861 w 1419362"/>
              <a:gd name="connsiteY1056" fmla="*/ 46997 h 927034"/>
              <a:gd name="connsiteX1057" fmla="*/ 1244177 w 1419362"/>
              <a:gd name="connsiteY1057" fmla="*/ 41666 h 927034"/>
              <a:gd name="connsiteX1058" fmla="*/ 1243812 w 1419362"/>
              <a:gd name="connsiteY1058" fmla="*/ 37938 h 927034"/>
              <a:gd name="connsiteX1059" fmla="*/ 1244309 w 1419362"/>
              <a:gd name="connsiteY1059" fmla="*/ 35028 h 927034"/>
              <a:gd name="connsiteX1060" fmla="*/ 1245174 w 1419362"/>
              <a:gd name="connsiteY1060" fmla="*/ 34030 h 927034"/>
              <a:gd name="connsiteX1061" fmla="*/ 1245357 w 1419362"/>
              <a:gd name="connsiteY1061" fmla="*/ 32624 h 927034"/>
              <a:gd name="connsiteX1062" fmla="*/ 1244505 w 1419362"/>
              <a:gd name="connsiteY1062" fmla="*/ 30040 h 927034"/>
              <a:gd name="connsiteX1063" fmla="*/ 1244688 w 1419362"/>
              <a:gd name="connsiteY1063" fmla="*/ 28454 h 927034"/>
              <a:gd name="connsiteX1064" fmla="*/ 1243338 w 1419362"/>
              <a:gd name="connsiteY1064" fmla="*/ 24301 h 927034"/>
              <a:gd name="connsiteX1065" fmla="*/ 1243465 w 1419362"/>
              <a:gd name="connsiteY1065" fmla="*/ 22077 h 927034"/>
              <a:gd name="connsiteX1066" fmla="*/ 1241681 w 1419362"/>
              <a:gd name="connsiteY1066" fmla="*/ 20328 h 927034"/>
              <a:gd name="connsiteX1067" fmla="*/ 1241228 w 1419362"/>
              <a:gd name="connsiteY1067" fmla="*/ 19249 h 927034"/>
              <a:gd name="connsiteX1068" fmla="*/ 1241008 w 1419362"/>
              <a:gd name="connsiteY1068" fmla="*/ 18725 h 927034"/>
              <a:gd name="connsiteX1069" fmla="*/ 1240892 w 1419362"/>
              <a:gd name="connsiteY1069" fmla="*/ 13509 h 927034"/>
              <a:gd name="connsiteX1070" fmla="*/ 1240648 w 1419362"/>
              <a:gd name="connsiteY1070" fmla="*/ 11400 h 927034"/>
              <a:gd name="connsiteX1071" fmla="*/ 1239920 w 1419362"/>
              <a:gd name="connsiteY1071" fmla="*/ 10255 h 927034"/>
              <a:gd name="connsiteX1072" fmla="*/ 1239109 w 1419362"/>
              <a:gd name="connsiteY1072" fmla="*/ 8980 h 927034"/>
              <a:gd name="connsiteX1073" fmla="*/ 1238964 w 1419362"/>
              <a:gd name="connsiteY1073" fmla="*/ 7427 h 927034"/>
              <a:gd name="connsiteX1074" fmla="*/ 1238929 w 1419362"/>
              <a:gd name="connsiteY1074" fmla="*/ 7067 h 927034"/>
              <a:gd name="connsiteX1075" fmla="*/ 1239178 w 1419362"/>
              <a:gd name="connsiteY1075" fmla="*/ 6070 h 927034"/>
              <a:gd name="connsiteX1076" fmla="*/ 1239714 w 1419362"/>
              <a:gd name="connsiteY1076" fmla="*/ 5366 h 927034"/>
              <a:gd name="connsiteX1077" fmla="*/ 1240226 w 1419362"/>
              <a:gd name="connsiteY1077" fmla="*/ 4712 h 927034"/>
              <a:gd name="connsiteX1078" fmla="*/ 1240901 w 1419362"/>
              <a:gd name="connsiteY1078" fmla="*/ 4189 h 927034"/>
              <a:gd name="connsiteX1079" fmla="*/ 1241521 w 1419362"/>
              <a:gd name="connsiteY1079" fmla="*/ 3715 h 927034"/>
              <a:gd name="connsiteX1080" fmla="*/ 1241542 w 1419362"/>
              <a:gd name="connsiteY1080" fmla="*/ 3273 h 927034"/>
              <a:gd name="connsiteX1081" fmla="*/ 1241583 w 1419362"/>
              <a:gd name="connsiteY1081" fmla="*/ 2407 h 927034"/>
              <a:gd name="connsiteX1082" fmla="*/ 1241245 w 1419362"/>
              <a:gd name="connsiteY1082" fmla="*/ -79 h 927034"/>
              <a:gd name="connsiteX1083" fmla="*/ 1240012 w 1419362"/>
              <a:gd name="connsiteY1083" fmla="*/ -46 h 927034"/>
              <a:gd name="connsiteX1084" fmla="*/ 1238755 w 1419362"/>
              <a:gd name="connsiteY1084" fmla="*/ -13 h 927034"/>
              <a:gd name="connsiteX1085" fmla="*/ 1238596 w 1419362"/>
              <a:gd name="connsiteY1085" fmla="*/ 167 h 927034"/>
              <a:gd name="connsiteX1086" fmla="*/ 1237891 w 1419362"/>
              <a:gd name="connsiteY1086" fmla="*/ 919 h 927034"/>
              <a:gd name="connsiteX1087" fmla="*/ 1237455 w 1419362"/>
              <a:gd name="connsiteY1087" fmla="*/ 2096 h 927034"/>
              <a:gd name="connsiteX1088" fmla="*/ 1237381 w 1419362"/>
              <a:gd name="connsiteY1088" fmla="*/ 2292 h 927034"/>
              <a:gd name="connsiteX1089" fmla="*/ 1237087 w 1419362"/>
              <a:gd name="connsiteY1089" fmla="*/ 3093 h 927034"/>
              <a:gd name="connsiteX1090" fmla="*/ 1233453 w 1419362"/>
              <a:gd name="connsiteY1090" fmla="*/ 1344 h 927034"/>
              <a:gd name="connsiteX1091" fmla="*/ 1231485 w 1419362"/>
              <a:gd name="connsiteY1091" fmla="*/ 1033 h 927034"/>
              <a:gd name="connsiteX1092" fmla="*/ 1229261 w 1419362"/>
              <a:gd name="connsiteY1092" fmla="*/ 3568 h 927034"/>
              <a:gd name="connsiteX1093" fmla="*/ 1225054 w 1419362"/>
              <a:gd name="connsiteY1093" fmla="*/ 3731 h 927034"/>
              <a:gd name="connsiteX1094" fmla="*/ 1224969 w 1419362"/>
              <a:gd name="connsiteY1094" fmla="*/ 3895 h 927034"/>
              <a:gd name="connsiteX1095" fmla="*/ 1224702 w 1419362"/>
              <a:gd name="connsiteY1095" fmla="*/ 4434 h 927034"/>
              <a:gd name="connsiteX1096" fmla="*/ 1225178 w 1419362"/>
              <a:gd name="connsiteY1096" fmla="*/ 5546 h 927034"/>
              <a:gd name="connsiteX1097" fmla="*/ 1225293 w 1419362"/>
              <a:gd name="connsiteY1097" fmla="*/ 5808 h 927034"/>
              <a:gd name="connsiteX1098" fmla="*/ 1225160 w 1419362"/>
              <a:gd name="connsiteY1098" fmla="*/ 6135 h 927034"/>
              <a:gd name="connsiteX1099" fmla="*/ 1224926 w 1419362"/>
              <a:gd name="connsiteY1099" fmla="*/ 6527 h 927034"/>
              <a:gd name="connsiteX1100" fmla="*/ 1224766 w 1419362"/>
              <a:gd name="connsiteY1100" fmla="*/ 6805 h 927034"/>
              <a:gd name="connsiteX1101" fmla="*/ 1224653 w 1419362"/>
              <a:gd name="connsiteY1101" fmla="*/ 6920 h 927034"/>
              <a:gd name="connsiteX1102" fmla="*/ 1223527 w 1419362"/>
              <a:gd name="connsiteY1102" fmla="*/ 7100 h 927034"/>
              <a:gd name="connsiteX1103" fmla="*/ 1222657 w 1419362"/>
              <a:gd name="connsiteY1103" fmla="*/ 7868 h 927034"/>
              <a:gd name="connsiteX1104" fmla="*/ 1222541 w 1419362"/>
              <a:gd name="connsiteY1104" fmla="*/ 7966 h 927034"/>
              <a:gd name="connsiteX1105" fmla="*/ 1221489 w 1419362"/>
              <a:gd name="connsiteY1105" fmla="*/ 10076 h 927034"/>
              <a:gd name="connsiteX1106" fmla="*/ 1220320 w 1419362"/>
              <a:gd name="connsiteY1106" fmla="*/ 10386 h 927034"/>
              <a:gd name="connsiteX1107" fmla="*/ 1219313 w 1419362"/>
              <a:gd name="connsiteY1107" fmla="*/ 11694 h 927034"/>
              <a:gd name="connsiteX1108" fmla="*/ 1219086 w 1419362"/>
              <a:gd name="connsiteY1108" fmla="*/ 11989 h 927034"/>
              <a:gd name="connsiteX1109" fmla="*/ 1218853 w 1419362"/>
              <a:gd name="connsiteY1109" fmla="*/ 11972 h 927034"/>
              <a:gd name="connsiteX1110" fmla="*/ 1218469 w 1419362"/>
              <a:gd name="connsiteY1110" fmla="*/ 11923 h 927034"/>
              <a:gd name="connsiteX1111" fmla="*/ 1217686 w 1419362"/>
              <a:gd name="connsiteY1111" fmla="*/ 12839 h 927034"/>
              <a:gd name="connsiteX1112" fmla="*/ 1217068 w 1419362"/>
              <a:gd name="connsiteY1112" fmla="*/ 12823 h 927034"/>
              <a:gd name="connsiteX1113" fmla="*/ 1216620 w 1419362"/>
              <a:gd name="connsiteY1113" fmla="*/ 12790 h 927034"/>
              <a:gd name="connsiteX1114" fmla="*/ 1216497 w 1419362"/>
              <a:gd name="connsiteY1114" fmla="*/ 13297 h 927034"/>
              <a:gd name="connsiteX1115" fmla="*/ 1216245 w 1419362"/>
              <a:gd name="connsiteY1115" fmla="*/ 14343 h 927034"/>
              <a:gd name="connsiteX1116" fmla="*/ 1214769 w 1419362"/>
              <a:gd name="connsiteY1116" fmla="*/ 14588 h 927034"/>
              <a:gd name="connsiteX1117" fmla="*/ 1213780 w 1419362"/>
              <a:gd name="connsiteY1117" fmla="*/ 15275 h 927034"/>
              <a:gd name="connsiteX1118" fmla="*/ 1213525 w 1419362"/>
              <a:gd name="connsiteY1118" fmla="*/ 15995 h 927034"/>
              <a:gd name="connsiteX1119" fmla="*/ 1213348 w 1419362"/>
              <a:gd name="connsiteY1119" fmla="*/ 16502 h 927034"/>
              <a:gd name="connsiteX1120" fmla="*/ 1212867 w 1419362"/>
              <a:gd name="connsiteY1120" fmla="*/ 17107 h 927034"/>
              <a:gd name="connsiteX1121" fmla="*/ 1212298 w 1419362"/>
              <a:gd name="connsiteY1121" fmla="*/ 17810 h 927034"/>
              <a:gd name="connsiteX1122" fmla="*/ 1212419 w 1419362"/>
              <a:gd name="connsiteY1122" fmla="*/ 19412 h 927034"/>
              <a:gd name="connsiteX1123" fmla="*/ 1213219 w 1419362"/>
              <a:gd name="connsiteY1123" fmla="*/ 20344 h 927034"/>
              <a:gd name="connsiteX1124" fmla="*/ 1212944 w 1419362"/>
              <a:gd name="connsiteY1124" fmla="*/ 20818 h 927034"/>
              <a:gd name="connsiteX1125" fmla="*/ 1212599 w 1419362"/>
              <a:gd name="connsiteY1125" fmla="*/ 21407 h 927034"/>
              <a:gd name="connsiteX1126" fmla="*/ 1213583 w 1419362"/>
              <a:gd name="connsiteY1126" fmla="*/ 23075 h 927034"/>
              <a:gd name="connsiteX1127" fmla="*/ 1212911 w 1419362"/>
              <a:gd name="connsiteY1127" fmla="*/ 25413 h 927034"/>
              <a:gd name="connsiteX1128" fmla="*/ 1212815 w 1419362"/>
              <a:gd name="connsiteY1128" fmla="*/ 25756 h 927034"/>
              <a:gd name="connsiteX1129" fmla="*/ 1212408 w 1419362"/>
              <a:gd name="connsiteY1129" fmla="*/ 27163 h 927034"/>
              <a:gd name="connsiteX1130" fmla="*/ 1212679 w 1419362"/>
              <a:gd name="connsiteY1130" fmla="*/ 27882 h 927034"/>
              <a:gd name="connsiteX1131" fmla="*/ 1212836 w 1419362"/>
              <a:gd name="connsiteY1131" fmla="*/ 28291 h 927034"/>
              <a:gd name="connsiteX1132" fmla="*/ 1211726 w 1419362"/>
              <a:gd name="connsiteY1132" fmla="*/ 29648 h 927034"/>
              <a:gd name="connsiteX1133" fmla="*/ 1212256 w 1419362"/>
              <a:gd name="connsiteY1133" fmla="*/ 30629 h 927034"/>
              <a:gd name="connsiteX1134" fmla="*/ 1212046 w 1419362"/>
              <a:gd name="connsiteY1134" fmla="*/ 31136 h 927034"/>
              <a:gd name="connsiteX1135" fmla="*/ 1211971 w 1419362"/>
              <a:gd name="connsiteY1135" fmla="*/ 31316 h 927034"/>
              <a:gd name="connsiteX1136" fmla="*/ 1211317 w 1419362"/>
              <a:gd name="connsiteY1136" fmla="*/ 31823 h 927034"/>
              <a:gd name="connsiteX1137" fmla="*/ 1210117 w 1419362"/>
              <a:gd name="connsiteY1137" fmla="*/ 32738 h 927034"/>
              <a:gd name="connsiteX1138" fmla="*/ 1209561 w 1419362"/>
              <a:gd name="connsiteY1138" fmla="*/ 34979 h 927034"/>
              <a:gd name="connsiteX1139" fmla="*/ 1210485 w 1419362"/>
              <a:gd name="connsiteY1139" fmla="*/ 35665 h 927034"/>
              <a:gd name="connsiteX1140" fmla="*/ 1210688 w 1419362"/>
              <a:gd name="connsiteY1140" fmla="*/ 36319 h 927034"/>
              <a:gd name="connsiteX1141" fmla="*/ 1210742 w 1419362"/>
              <a:gd name="connsiteY1141" fmla="*/ 36499 h 927034"/>
              <a:gd name="connsiteX1142" fmla="*/ 1211034 w 1419362"/>
              <a:gd name="connsiteY1142" fmla="*/ 37464 h 927034"/>
              <a:gd name="connsiteX1143" fmla="*/ 1210786 w 1419362"/>
              <a:gd name="connsiteY1143" fmla="*/ 38690 h 927034"/>
              <a:gd name="connsiteX1144" fmla="*/ 1209966 w 1419362"/>
              <a:gd name="connsiteY1144" fmla="*/ 38756 h 927034"/>
              <a:gd name="connsiteX1145" fmla="*/ 1209800 w 1419362"/>
              <a:gd name="connsiteY1145" fmla="*/ 38756 h 927034"/>
              <a:gd name="connsiteX1146" fmla="*/ 1210217 w 1419362"/>
              <a:gd name="connsiteY1146" fmla="*/ 40113 h 927034"/>
              <a:gd name="connsiteX1147" fmla="*/ 1210282 w 1419362"/>
              <a:gd name="connsiteY1147" fmla="*/ 40325 h 927034"/>
              <a:gd name="connsiteX1148" fmla="*/ 1210352 w 1419362"/>
              <a:gd name="connsiteY1148" fmla="*/ 40554 h 927034"/>
              <a:gd name="connsiteX1149" fmla="*/ 1209980 w 1419362"/>
              <a:gd name="connsiteY1149" fmla="*/ 41552 h 927034"/>
              <a:gd name="connsiteX1150" fmla="*/ 1209685 w 1419362"/>
              <a:gd name="connsiteY1150" fmla="*/ 41470 h 927034"/>
              <a:gd name="connsiteX1151" fmla="*/ 1208688 w 1419362"/>
              <a:gd name="connsiteY1151" fmla="*/ 41176 h 927034"/>
              <a:gd name="connsiteX1152" fmla="*/ 1207574 w 1419362"/>
              <a:gd name="connsiteY1152" fmla="*/ 43776 h 927034"/>
              <a:gd name="connsiteX1153" fmla="*/ 1206842 w 1419362"/>
              <a:gd name="connsiteY1153" fmla="*/ 46800 h 927034"/>
              <a:gd name="connsiteX1154" fmla="*/ 1206706 w 1419362"/>
              <a:gd name="connsiteY1154" fmla="*/ 47373 h 927034"/>
              <a:gd name="connsiteX1155" fmla="*/ 1205288 w 1419362"/>
              <a:gd name="connsiteY1155" fmla="*/ 47438 h 927034"/>
              <a:gd name="connsiteX1156" fmla="*/ 1204299 w 1419362"/>
              <a:gd name="connsiteY1156" fmla="*/ 49482 h 927034"/>
              <a:gd name="connsiteX1157" fmla="*/ 1204136 w 1419362"/>
              <a:gd name="connsiteY1157" fmla="*/ 49547 h 927034"/>
              <a:gd name="connsiteX1158" fmla="*/ 1203691 w 1419362"/>
              <a:gd name="connsiteY1158" fmla="*/ 49760 h 927034"/>
              <a:gd name="connsiteX1159" fmla="*/ 1202821 w 1419362"/>
              <a:gd name="connsiteY1159" fmla="*/ 50153 h 927034"/>
              <a:gd name="connsiteX1160" fmla="*/ 1202940 w 1419362"/>
              <a:gd name="connsiteY1160" fmla="*/ 51640 h 927034"/>
              <a:gd name="connsiteX1161" fmla="*/ 1202239 w 1419362"/>
              <a:gd name="connsiteY1161" fmla="*/ 51689 h 927034"/>
              <a:gd name="connsiteX1162" fmla="*/ 1201832 w 1419362"/>
              <a:gd name="connsiteY1162" fmla="*/ 51706 h 927034"/>
              <a:gd name="connsiteX1163" fmla="*/ 1201650 w 1419362"/>
              <a:gd name="connsiteY1163" fmla="*/ 51902 h 927034"/>
              <a:gd name="connsiteX1164" fmla="*/ 1201091 w 1419362"/>
              <a:gd name="connsiteY1164" fmla="*/ 52507 h 927034"/>
              <a:gd name="connsiteX1165" fmla="*/ 1200656 w 1419362"/>
              <a:gd name="connsiteY1165" fmla="*/ 53815 h 927034"/>
              <a:gd name="connsiteX1166" fmla="*/ 1200707 w 1419362"/>
              <a:gd name="connsiteY1166" fmla="*/ 55696 h 927034"/>
              <a:gd name="connsiteX1167" fmla="*/ 1200682 w 1419362"/>
              <a:gd name="connsiteY1167" fmla="*/ 56072 h 927034"/>
              <a:gd name="connsiteX1168" fmla="*/ 1200471 w 1419362"/>
              <a:gd name="connsiteY1168" fmla="*/ 56366 h 927034"/>
              <a:gd name="connsiteX1169" fmla="*/ 1198738 w 1419362"/>
              <a:gd name="connsiteY1169" fmla="*/ 58704 h 927034"/>
              <a:gd name="connsiteX1170" fmla="*/ 1197502 w 1419362"/>
              <a:gd name="connsiteY1170" fmla="*/ 61615 h 927034"/>
              <a:gd name="connsiteX1171" fmla="*/ 1195553 w 1419362"/>
              <a:gd name="connsiteY1171" fmla="*/ 62073 h 927034"/>
              <a:gd name="connsiteX1172" fmla="*/ 1194049 w 1419362"/>
              <a:gd name="connsiteY1172" fmla="*/ 62416 h 927034"/>
              <a:gd name="connsiteX1173" fmla="*/ 1193972 w 1419362"/>
              <a:gd name="connsiteY1173" fmla="*/ 60045 h 927034"/>
              <a:gd name="connsiteX1174" fmla="*/ 1192857 w 1419362"/>
              <a:gd name="connsiteY1174" fmla="*/ 56938 h 927034"/>
              <a:gd name="connsiteX1175" fmla="*/ 1191947 w 1419362"/>
              <a:gd name="connsiteY1175" fmla="*/ 55532 h 927034"/>
              <a:gd name="connsiteX1176" fmla="*/ 1191459 w 1419362"/>
              <a:gd name="connsiteY1176" fmla="*/ 55123 h 927034"/>
              <a:gd name="connsiteX1177" fmla="*/ 1190407 w 1419362"/>
              <a:gd name="connsiteY1177" fmla="*/ 54992 h 927034"/>
              <a:gd name="connsiteX1178" fmla="*/ 1188162 w 1419362"/>
              <a:gd name="connsiteY1178" fmla="*/ 56023 h 927034"/>
              <a:gd name="connsiteX1179" fmla="*/ 1185428 w 1419362"/>
              <a:gd name="connsiteY1179" fmla="*/ 56350 h 927034"/>
              <a:gd name="connsiteX1180" fmla="*/ 1182555 w 1419362"/>
              <a:gd name="connsiteY1180" fmla="*/ 56186 h 927034"/>
              <a:gd name="connsiteX1181" fmla="*/ 1181227 w 1419362"/>
              <a:gd name="connsiteY1181" fmla="*/ 54715 h 927034"/>
              <a:gd name="connsiteX1182" fmla="*/ 1179622 w 1419362"/>
              <a:gd name="connsiteY1182" fmla="*/ 50921 h 927034"/>
              <a:gd name="connsiteX1183" fmla="*/ 1177941 w 1419362"/>
              <a:gd name="connsiteY1183" fmla="*/ 50103 h 927034"/>
              <a:gd name="connsiteX1184" fmla="*/ 1175698 w 1419362"/>
              <a:gd name="connsiteY1184" fmla="*/ 50627 h 927034"/>
              <a:gd name="connsiteX1185" fmla="*/ 1174573 w 1419362"/>
              <a:gd name="connsiteY1185" fmla="*/ 53128 h 927034"/>
              <a:gd name="connsiteX1186" fmla="*/ 1172465 w 1419362"/>
              <a:gd name="connsiteY1186" fmla="*/ 55859 h 927034"/>
              <a:gd name="connsiteX1187" fmla="*/ 1170222 w 1419362"/>
              <a:gd name="connsiteY1187" fmla="*/ 56170 h 927034"/>
              <a:gd name="connsiteX1188" fmla="*/ 1168747 w 1419362"/>
              <a:gd name="connsiteY1188" fmla="*/ 57903 h 927034"/>
              <a:gd name="connsiteX1189" fmla="*/ 1168181 w 1419362"/>
              <a:gd name="connsiteY1189" fmla="*/ 60814 h 927034"/>
              <a:gd name="connsiteX1190" fmla="*/ 1168665 w 1419362"/>
              <a:gd name="connsiteY1190" fmla="*/ 63986 h 927034"/>
              <a:gd name="connsiteX1191" fmla="*/ 1167257 w 1419362"/>
              <a:gd name="connsiteY1191" fmla="*/ 67485 h 927034"/>
              <a:gd name="connsiteX1192" fmla="*/ 1165715 w 1419362"/>
              <a:gd name="connsiteY1192" fmla="*/ 68008 h 927034"/>
              <a:gd name="connsiteX1193" fmla="*/ 1163612 w 1419362"/>
              <a:gd name="connsiteY1193" fmla="*/ 68106 h 927034"/>
              <a:gd name="connsiteX1194" fmla="*/ 1162554 w 1419362"/>
              <a:gd name="connsiteY1194" fmla="*/ 67992 h 927034"/>
              <a:gd name="connsiteX1195" fmla="*/ 1160810 w 1419362"/>
              <a:gd name="connsiteY1195" fmla="*/ 67795 h 927034"/>
              <a:gd name="connsiteX1196" fmla="*/ 1159551 w 1419362"/>
              <a:gd name="connsiteY1196" fmla="*/ 66831 h 927034"/>
              <a:gd name="connsiteX1197" fmla="*/ 1158010 w 1419362"/>
              <a:gd name="connsiteY1197" fmla="*/ 65506 h 927034"/>
              <a:gd name="connsiteX1198" fmla="*/ 1153671 w 1419362"/>
              <a:gd name="connsiteY1198" fmla="*/ 62678 h 927034"/>
              <a:gd name="connsiteX1199" fmla="*/ 1150033 w 1419362"/>
              <a:gd name="connsiteY1199" fmla="*/ 59620 h 927034"/>
              <a:gd name="connsiteX1200" fmla="*/ 1138629 w 1419362"/>
              <a:gd name="connsiteY1200" fmla="*/ 48468 h 927034"/>
              <a:gd name="connsiteX1201" fmla="*/ 1136219 w 1419362"/>
              <a:gd name="connsiteY1201" fmla="*/ 46310 h 927034"/>
              <a:gd name="connsiteX1202" fmla="*/ 1132962 w 1419362"/>
              <a:gd name="connsiteY1202" fmla="*/ 43399 h 927034"/>
              <a:gd name="connsiteX1203" fmla="*/ 1128689 w 1419362"/>
              <a:gd name="connsiteY1203" fmla="*/ 41846 h 927034"/>
              <a:gd name="connsiteX1204" fmla="*/ 1128753 w 1419362"/>
              <a:gd name="connsiteY1204" fmla="*/ 45525 h 927034"/>
              <a:gd name="connsiteX1205" fmla="*/ 1127556 w 1419362"/>
              <a:gd name="connsiteY1205" fmla="*/ 48223 h 927034"/>
              <a:gd name="connsiteX1206" fmla="*/ 1125594 w 1419362"/>
              <a:gd name="connsiteY1206" fmla="*/ 48256 h 927034"/>
              <a:gd name="connsiteX1207" fmla="*/ 1122302 w 1419362"/>
              <a:gd name="connsiteY1207" fmla="*/ 47111 h 927034"/>
              <a:gd name="connsiteX1208" fmla="*/ 1120833 w 1419362"/>
              <a:gd name="connsiteY1208" fmla="*/ 45509 h 927034"/>
              <a:gd name="connsiteX1209" fmla="*/ 1121539 w 1419362"/>
              <a:gd name="connsiteY1209" fmla="*/ 43089 h 927034"/>
              <a:gd name="connsiteX1210" fmla="*/ 1122662 w 1419362"/>
              <a:gd name="connsiteY1210" fmla="*/ 41372 h 927034"/>
              <a:gd name="connsiteX1211" fmla="*/ 1121555 w 1419362"/>
              <a:gd name="connsiteY1211" fmla="*/ 34030 h 927034"/>
              <a:gd name="connsiteX1212" fmla="*/ 1117356 w 1419362"/>
              <a:gd name="connsiteY1212" fmla="*/ 30122 h 927034"/>
              <a:gd name="connsiteX1213" fmla="*/ 1114946 w 1419362"/>
              <a:gd name="connsiteY1213" fmla="*/ 29795 h 927034"/>
              <a:gd name="connsiteX1214" fmla="*/ 1111892 w 1419362"/>
              <a:gd name="connsiteY1214" fmla="*/ 29370 h 927034"/>
              <a:gd name="connsiteX1215" fmla="*/ 1095705 w 1419362"/>
              <a:gd name="connsiteY1215" fmla="*/ 28422 h 927034"/>
              <a:gd name="connsiteX1216" fmla="*/ 1093460 w 1419362"/>
              <a:gd name="connsiteY1216" fmla="*/ 29599 h 927034"/>
              <a:gd name="connsiteX1217" fmla="*/ 1093127 w 1419362"/>
              <a:gd name="connsiteY1217" fmla="*/ 31594 h 927034"/>
              <a:gd name="connsiteX1218" fmla="*/ 1092893 w 1419362"/>
              <a:gd name="connsiteY1218" fmla="*/ 33000 h 927034"/>
              <a:gd name="connsiteX1219" fmla="*/ 1091480 w 1419362"/>
              <a:gd name="connsiteY1219" fmla="*/ 38968 h 927034"/>
              <a:gd name="connsiteX1220" fmla="*/ 1090913 w 1419362"/>
              <a:gd name="connsiteY1220" fmla="*/ 42942 h 927034"/>
              <a:gd name="connsiteX1221" fmla="*/ 1089927 w 1419362"/>
              <a:gd name="connsiteY1221" fmla="*/ 46228 h 927034"/>
              <a:gd name="connsiteX1222" fmla="*/ 1087963 w 1419362"/>
              <a:gd name="connsiteY1222" fmla="*/ 46964 h 927034"/>
              <a:gd name="connsiteX1223" fmla="*/ 1086982 w 1419362"/>
              <a:gd name="connsiteY1223" fmla="*/ 46473 h 927034"/>
              <a:gd name="connsiteX1224" fmla="*/ 1083342 w 1419362"/>
              <a:gd name="connsiteY1224" fmla="*/ 43710 h 927034"/>
              <a:gd name="connsiteX1225" fmla="*/ 1079704 w 1419362"/>
              <a:gd name="connsiteY1225" fmla="*/ 40652 h 927034"/>
              <a:gd name="connsiteX1226" fmla="*/ 1077184 w 1419362"/>
              <a:gd name="connsiteY1226" fmla="*/ 38707 h 927034"/>
              <a:gd name="connsiteX1227" fmla="*/ 1074392 w 1419362"/>
              <a:gd name="connsiteY1227" fmla="*/ 33376 h 927034"/>
              <a:gd name="connsiteX1228" fmla="*/ 1067105 w 1419362"/>
              <a:gd name="connsiteY1228" fmla="*/ 31790 h 927034"/>
              <a:gd name="connsiteX1229" fmla="*/ 1059255 w 1419362"/>
              <a:gd name="connsiteY1229" fmla="*/ 32771 h 927034"/>
              <a:gd name="connsiteX1230" fmla="*/ 1055889 w 1419362"/>
              <a:gd name="connsiteY1230" fmla="*/ 34243 h 927034"/>
              <a:gd name="connsiteX1231" fmla="*/ 1052013 w 1419362"/>
              <a:gd name="connsiteY1231" fmla="*/ 39426 h 927034"/>
              <a:gd name="connsiteX1232" fmla="*/ 1052124 w 1419362"/>
              <a:gd name="connsiteY1232" fmla="*/ 41241 h 927034"/>
              <a:gd name="connsiteX1233" fmla="*/ 1051631 w 1419362"/>
              <a:gd name="connsiteY1233" fmla="*/ 41993 h 927034"/>
              <a:gd name="connsiteX1234" fmla="*/ 1050581 w 1419362"/>
              <a:gd name="connsiteY1234" fmla="*/ 42549 h 927034"/>
              <a:gd name="connsiteX1235" fmla="*/ 1049714 w 1419362"/>
              <a:gd name="connsiteY1235" fmla="*/ 44528 h 927034"/>
              <a:gd name="connsiteX1236" fmla="*/ 1049294 w 1419362"/>
              <a:gd name="connsiteY1236" fmla="*/ 44724 h 927034"/>
              <a:gd name="connsiteX1237" fmla="*/ 1049036 w 1419362"/>
              <a:gd name="connsiteY1237" fmla="*/ 44838 h 927034"/>
              <a:gd name="connsiteX1238" fmla="*/ 1049065 w 1419362"/>
              <a:gd name="connsiteY1238" fmla="*/ 45443 h 927034"/>
              <a:gd name="connsiteX1239" fmla="*/ 1049153 w 1419362"/>
              <a:gd name="connsiteY1239" fmla="*/ 47324 h 927034"/>
              <a:gd name="connsiteX1240" fmla="*/ 1047736 w 1419362"/>
              <a:gd name="connsiteY1240" fmla="*/ 47307 h 927034"/>
              <a:gd name="connsiteX1241" fmla="*/ 1047240 w 1419362"/>
              <a:gd name="connsiteY1241" fmla="*/ 48370 h 927034"/>
              <a:gd name="connsiteX1242" fmla="*/ 1047602 w 1419362"/>
              <a:gd name="connsiteY1242" fmla="*/ 52147 h 927034"/>
              <a:gd name="connsiteX1243" fmla="*/ 1045167 w 1419362"/>
              <a:gd name="connsiteY1243" fmla="*/ 72374 h 927034"/>
              <a:gd name="connsiteX1244" fmla="*/ 1048248 w 1419362"/>
              <a:gd name="connsiteY1244" fmla="*/ 74009 h 927034"/>
              <a:gd name="connsiteX1245" fmla="*/ 1048804 w 1419362"/>
              <a:gd name="connsiteY1245" fmla="*/ 76560 h 927034"/>
              <a:gd name="connsiteX1246" fmla="*/ 1048517 w 1419362"/>
              <a:gd name="connsiteY1246" fmla="*/ 80239 h 927034"/>
              <a:gd name="connsiteX1247" fmla="*/ 1044307 w 1419362"/>
              <a:gd name="connsiteY1247" fmla="*/ 83149 h 927034"/>
              <a:gd name="connsiteX1248" fmla="*/ 1044297 w 1419362"/>
              <a:gd name="connsiteY1248" fmla="*/ 88529 h 927034"/>
              <a:gd name="connsiteX1249" fmla="*/ 1045685 w 1419362"/>
              <a:gd name="connsiteY1249" fmla="*/ 95576 h 927034"/>
              <a:gd name="connsiteX1250" fmla="*/ 1047924 w 1419362"/>
              <a:gd name="connsiteY1250" fmla="*/ 98094 h 927034"/>
              <a:gd name="connsiteX1251" fmla="*/ 1047917 w 1419362"/>
              <a:gd name="connsiteY1251" fmla="*/ 101495 h 927034"/>
              <a:gd name="connsiteX1252" fmla="*/ 1045301 w 1419362"/>
              <a:gd name="connsiteY1252" fmla="*/ 113955 h 927034"/>
              <a:gd name="connsiteX1253" fmla="*/ 1040417 w 1419362"/>
              <a:gd name="connsiteY1253" fmla="*/ 113644 h 927034"/>
              <a:gd name="connsiteX1254" fmla="*/ 1037789 w 1419362"/>
              <a:gd name="connsiteY1254" fmla="*/ 113693 h 927034"/>
              <a:gd name="connsiteX1255" fmla="*/ 1036365 w 1419362"/>
              <a:gd name="connsiteY1255" fmla="*/ 113628 h 927034"/>
              <a:gd name="connsiteX1256" fmla="*/ 1033025 w 1419362"/>
              <a:gd name="connsiteY1256" fmla="*/ 113481 h 927034"/>
              <a:gd name="connsiteX1257" fmla="*/ 1030549 w 1419362"/>
              <a:gd name="connsiteY1257" fmla="*/ 112075 h 927034"/>
              <a:gd name="connsiteX1258" fmla="*/ 1029046 w 1419362"/>
              <a:gd name="connsiteY1258" fmla="*/ 109508 h 927034"/>
              <a:gd name="connsiteX1259" fmla="*/ 1026203 w 1419362"/>
              <a:gd name="connsiteY1259" fmla="*/ 108363 h 927034"/>
              <a:gd name="connsiteX1260" fmla="*/ 1024561 w 1419362"/>
              <a:gd name="connsiteY1260" fmla="*/ 108232 h 927034"/>
              <a:gd name="connsiteX1261" fmla="*/ 1021525 w 1419362"/>
              <a:gd name="connsiteY1261" fmla="*/ 108020 h 927034"/>
              <a:gd name="connsiteX1262" fmla="*/ 1020833 w 1419362"/>
              <a:gd name="connsiteY1262" fmla="*/ 107971 h 927034"/>
              <a:gd name="connsiteX1263" fmla="*/ 1018567 w 1419362"/>
              <a:gd name="connsiteY1263" fmla="*/ 107823 h 927034"/>
              <a:gd name="connsiteX1264" fmla="*/ 1017335 w 1419362"/>
              <a:gd name="connsiteY1264" fmla="*/ 106957 h 927034"/>
              <a:gd name="connsiteX1265" fmla="*/ 1014940 w 1419362"/>
              <a:gd name="connsiteY1265" fmla="*/ 104095 h 927034"/>
              <a:gd name="connsiteX1266" fmla="*/ 1012970 w 1419362"/>
              <a:gd name="connsiteY1266" fmla="*/ 102722 h 927034"/>
              <a:gd name="connsiteX1267" fmla="*/ 1012281 w 1419362"/>
              <a:gd name="connsiteY1267" fmla="*/ 100907 h 927034"/>
              <a:gd name="connsiteX1268" fmla="*/ 1011930 w 1419362"/>
              <a:gd name="connsiteY1268" fmla="*/ 99991 h 927034"/>
              <a:gd name="connsiteX1269" fmla="*/ 1011129 w 1419362"/>
              <a:gd name="connsiteY1269" fmla="*/ 100056 h 927034"/>
              <a:gd name="connsiteX1270" fmla="*/ 1006992 w 1419362"/>
              <a:gd name="connsiteY1270" fmla="*/ 102722 h 927034"/>
              <a:gd name="connsiteX1271" fmla="*/ 1006191 w 1419362"/>
              <a:gd name="connsiteY1271" fmla="*/ 102885 h 927034"/>
              <a:gd name="connsiteX1272" fmla="*/ 1004645 w 1419362"/>
              <a:gd name="connsiteY1272" fmla="*/ 104341 h 927034"/>
              <a:gd name="connsiteX1273" fmla="*/ 1004400 w 1419362"/>
              <a:gd name="connsiteY1273" fmla="*/ 104569 h 927034"/>
              <a:gd name="connsiteX1274" fmla="*/ 1002207 w 1419362"/>
              <a:gd name="connsiteY1274" fmla="*/ 104210 h 927034"/>
              <a:gd name="connsiteX1275" fmla="*/ 1001319 w 1419362"/>
              <a:gd name="connsiteY1275" fmla="*/ 104063 h 927034"/>
              <a:gd name="connsiteX1276" fmla="*/ 1000348 w 1419362"/>
              <a:gd name="connsiteY1276" fmla="*/ 103572 h 927034"/>
              <a:gd name="connsiteX1277" fmla="*/ 999349 w 1419362"/>
              <a:gd name="connsiteY1277" fmla="*/ 103065 h 927034"/>
              <a:gd name="connsiteX1278" fmla="*/ 996890 w 1419362"/>
              <a:gd name="connsiteY1278" fmla="*/ 100694 h 927034"/>
              <a:gd name="connsiteX1279" fmla="*/ 994303 w 1419362"/>
              <a:gd name="connsiteY1279" fmla="*/ 99942 h 927034"/>
              <a:gd name="connsiteX1280" fmla="*/ 993775 w 1419362"/>
              <a:gd name="connsiteY1280" fmla="*/ 99517 h 927034"/>
              <a:gd name="connsiteX1281" fmla="*/ 990490 w 1419362"/>
              <a:gd name="connsiteY1281" fmla="*/ 96835 h 927034"/>
              <a:gd name="connsiteX1282" fmla="*/ 990124 w 1419362"/>
              <a:gd name="connsiteY1282" fmla="*/ 95838 h 927034"/>
              <a:gd name="connsiteX1283" fmla="*/ 990179 w 1419362"/>
              <a:gd name="connsiteY1283" fmla="*/ 95674 h 927034"/>
              <a:gd name="connsiteX1284" fmla="*/ 990619 w 1419362"/>
              <a:gd name="connsiteY1284" fmla="*/ 94366 h 927034"/>
              <a:gd name="connsiteX1285" fmla="*/ 990068 w 1419362"/>
              <a:gd name="connsiteY1285" fmla="*/ 93369 h 927034"/>
              <a:gd name="connsiteX1286" fmla="*/ 988222 w 1419362"/>
              <a:gd name="connsiteY1286" fmla="*/ 92306 h 927034"/>
              <a:gd name="connsiteX1287" fmla="*/ 986497 w 1419362"/>
              <a:gd name="connsiteY1287" fmla="*/ 92061 h 927034"/>
              <a:gd name="connsiteX1288" fmla="*/ 983480 w 1419362"/>
              <a:gd name="connsiteY1288" fmla="*/ 90998 h 927034"/>
              <a:gd name="connsiteX1289" fmla="*/ 978671 w 1419362"/>
              <a:gd name="connsiteY1289" fmla="*/ 91407 h 927034"/>
              <a:gd name="connsiteX1290" fmla="*/ 977684 w 1419362"/>
              <a:gd name="connsiteY1290" fmla="*/ 91701 h 927034"/>
              <a:gd name="connsiteX1291" fmla="*/ 974355 w 1419362"/>
              <a:gd name="connsiteY1291" fmla="*/ 92698 h 927034"/>
              <a:gd name="connsiteX1292" fmla="*/ 970533 w 1419362"/>
              <a:gd name="connsiteY1292" fmla="*/ 92502 h 927034"/>
              <a:gd name="connsiteX1293" fmla="*/ 967026 w 1419362"/>
              <a:gd name="connsiteY1293" fmla="*/ 90573 h 927034"/>
              <a:gd name="connsiteX1294" fmla="*/ 964315 w 1419362"/>
              <a:gd name="connsiteY1294" fmla="*/ 90197 h 927034"/>
              <a:gd name="connsiteX1295" fmla="*/ 963566 w 1419362"/>
              <a:gd name="connsiteY1295" fmla="*/ 90377 h 927034"/>
              <a:gd name="connsiteX1296" fmla="*/ 963329 w 1419362"/>
              <a:gd name="connsiteY1296" fmla="*/ 90442 h 927034"/>
              <a:gd name="connsiteX1297" fmla="*/ 957356 w 1419362"/>
              <a:gd name="connsiteY1297" fmla="*/ 88562 h 927034"/>
              <a:gd name="connsiteX1298" fmla="*/ 955886 w 1419362"/>
              <a:gd name="connsiteY1298" fmla="*/ 85275 h 927034"/>
              <a:gd name="connsiteX1299" fmla="*/ 954846 w 1419362"/>
              <a:gd name="connsiteY1299" fmla="*/ 81809 h 927034"/>
              <a:gd name="connsiteX1300" fmla="*/ 954347 w 1419362"/>
              <a:gd name="connsiteY1300" fmla="*/ 80173 h 927034"/>
              <a:gd name="connsiteX1301" fmla="*/ 953561 w 1419362"/>
              <a:gd name="connsiteY1301" fmla="*/ 78882 h 927034"/>
              <a:gd name="connsiteX1302" fmla="*/ 952553 w 1419362"/>
              <a:gd name="connsiteY1302" fmla="*/ 78015 h 927034"/>
              <a:gd name="connsiteX1303" fmla="*/ 952271 w 1419362"/>
              <a:gd name="connsiteY1303" fmla="*/ 77770 h 927034"/>
              <a:gd name="connsiteX1304" fmla="*/ 952091 w 1419362"/>
              <a:gd name="connsiteY1304" fmla="*/ 76037 h 927034"/>
              <a:gd name="connsiteX1305" fmla="*/ 950740 w 1419362"/>
              <a:gd name="connsiteY1305" fmla="*/ 74222 h 927034"/>
              <a:gd name="connsiteX1306" fmla="*/ 951164 w 1419362"/>
              <a:gd name="connsiteY1306" fmla="*/ 72734 h 927034"/>
              <a:gd name="connsiteX1307" fmla="*/ 950685 w 1419362"/>
              <a:gd name="connsiteY1307" fmla="*/ 71867 h 927034"/>
              <a:gd name="connsiteX1308" fmla="*/ 948655 w 1419362"/>
              <a:gd name="connsiteY1308" fmla="*/ 70444 h 927034"/>
              <a:gd name="connsiteX1309" fmla="*/ 947298 w 1419362"/>
              <a:gd name="connsiteY1309" fmla="*/ 70739 h 927034"/>
              <a:gd name="connsiteX1310" fmla="*/ 941435 w 1419362"/>
              <a:gd name="connsiteY1310" fmla="*/ 73960 h 927034"/>
              <a:gd name="connsiteX1311" fmla="*/ 940063 w 1419362"/>
              <a:gd name="connsiteY1311" fmla="*/ 73862 h 927034"/>
              <a:gd name="connsiteX1312" fmla="*/ 938725 w 1419362"/>
              <a:gd name="connsiteY1312" fmla="*/ 73764 h 927034"/>
              <a:gd name="connsiteX1313" fmla="*/ 937304 w 1419362"/>
              <a:gd name="connsiteY1313" fmla="*/ 74745 h 927034"/>
              <a:gd name="connsiteX1314" fmla="*/ 935445 w 1419362"/>
              <a:gd name="connsiteY1314" fmla="*/ 78277 h 927034"/>
              <a:gd name="connsiteX1315" fmla="*/ 935136 w 1419362"/>
              <a:gd name="connsiteY1315" fmla="*/ 78407 h 927034"/>
              <a:gd name="connsiteX1316" fmla="*/ 931361 w 1419362"/>
              <a:gd name="connsiteY1316" fmla="*/ 84621 h 927034"/>
              <a:gd name="connsiteX1317" fmla="*/ 927565 w 1419362"/>
              <a:gd name="connsiteY1317" fmla="*/ 83558 h 927034"/>
              <a:gd name="connsiteX1318" fmla="*/ 923254 w 1419362"/>
              <a:gd name="connsiteY1318" fmla="*/ 84196 h 927034"/>
              <a:gd name="connsiteX1319" fmla="*/ 919460 w 1419362"/>
              <a:gd name="connsiteY1319" fmla="*/ 86583 h 927034"/>
              <a:gd name="connsiteX1320" fmla="*/ 916873 w 1419362"/>
              <a:gd name="connsiteY1320" fmla="*/ 87237 h 927034"/>
              <a:gd name="connsiteX1321" fmla="*/ 914458 w 1419362"/>
              <a:gd name="connsiteY1321" fmla="*/ 87221 h 927034"/>
              <a:gd name="connsiteX1322" fmla="*/ 911527 w 1419362"/>
              <a:gd name="connsiteY1322" fmla="*/ 87025 h 927034"/>
              <a:gd name="connsiteX1323" fmla="*/ 908940 w 1419362"/>
              <a:gd name="connsiteY1323" fmla="*/ 89919 h 927034"/>
              <a:gd name="connsiteX1324" fmla="*/ 907905 w 1419362"/>
              <a:gd name="connsiteY1324" fmla="*/ 90769 h 927034"/>
              <a:gd name="connsiteX1325" fmla="*/ 903938 w 1419362"/>
              <a:gd name="connsiteY1325" fmla="*/ 89706 h 927034"/>
              <a:gd name="connsiteX1326" fmla="*/ 899971 w 1419362"/>
              <a:gd name="connsiteY1326" fmla="*/ 87074 h 927034"/>
              <a:gd name="connsiteX1327" fmla="*/ 895831 w 1419362"/>
              <a:gd name="connsiteY1327" fmla="*/ 85324 h 927034"/>
              <a:gd name="connsiteX1328" fmla="*/ 893071 w 1419362"/>
              <a:gd name="connsiteY1328" fmla="*/ 80991 h 927034"/>
              <a:gd name="connsiteX1329" fmla="*/ 889966 w 1419362"/>
              <a:gd name="connsiteY1329" fmla="*/ 76821 h 927034"/>
              <a:gd name="connsiteX1330" fmla="*/ 886862 w 1419362"/>
              <a:gd name="connsiteY1330" fmla="*/ 76445 h 927034"/>
              <a:gd name="connsiteX1331" fmla="*/ 884540 w 1419362"/>
              <a:gd name="connsiteY1331" fmla="*/ 74843 h 927034"/>
              <a:gd name="connsiteX1332" fmla="*/ 880307 w 1419362"/>
              <a:gd name="connsiteY1332" fmla="*/ 71916 h 927034"/>
              <a:gd name="connsiteX1333" fmla="*/ 877202 w 1419362"/>
              <a:gd name="connsiteY1333" fmla="*/ 69463 h 927034"/>
              <a:gd name="connsiteX1334" fmla="*/ 873407 w 1419362"/>
              <a:gd name="connsiteY1334" fmla="*/ 67370 h 927034"/>
              <a:gd name="connsiteX1335" fmla="*/ 868233 w 1419362"/>
              <a:gd name="connsiteY1335" fmla="*/ 63871 h 927034"/>
              <a:gd name="connsiteX1336" fmla="*/ 863403 w 1419362"/>
              <a:gd name="connsiteY1336" fmla="*/ 62449 h 927034"/>
              <a:gd name="connsiteX1337" fmla="*/ 858575 w 1419362"/>
              <a:gd name="connsiteY1337" fmla="*/ 62400 h 927034"/>
              <a:gd name="connsiteX1338" fmla="*/ 854003 w 1419362"/>
              <a:gd name="connsiteY1338" fmla="*/ 60961 h 927034"/>
              <a:gd name="connsiteX1339" fmla="*/ 852672 w 1419362"/>
              <a:gd name="connsiteY1339" fmla="*/ 62776 h 927034"/>
              <a:gd name="connsiteX1340" fmla="*/ 852252 w 1419362"/>
              <a:gd name="connsiteY1340" fmla="*/ 62808 h 927034"/>
              <a:gd name="connsiteX1341" fmla="*/ 851754 w 1419362"/>
              <a:gd name="connsiteY1341" fmla="*/ 62841 h 927034"/>
              <a:gd name="connsiteX1342" fmla="*/ 851068 w 1419362"/>
              <a:gd name="connsiteY1342" fmla="*/ 62890 h 927034"/>
              <a:gd name="connsiteX1343" fmla="*/ 850327 w 1419362"/>
              <a:gd name="connsiteY1343" fmla="*/ 63332 h 927034"/>
              <a:gd name="connsiteX1344" fmla="*/ 849053 w 1419362"/>
              <a:gd name="connsiteY1344" fmla="*/ 63070 h 927034"/>
              <a:gd name="connsiteX1345" fmla="*/ 848726 w 1419362"/>
              <a:gd name="connsiteY1345" fmla="*/ 63021 h 927034"/>
              <a:gd name="connsiteX1346" fmla="*/ 847861 w 1419362"/>
              <a:gd name="connsiteY1346" fmla="*/ 63577 h 927034"/>
              <a:gd name="connsiteX1347" fmla="*/ 846826 w 1419362"/>
              <a:gd name="connsiteY1347" fmla="*/ 63397 h 927034"/>
              <a:gd name="connsiteX1348" fmla="*/ 846244 w 1419362"/>
              <a:gd name="connsiteY1348" fmla="*/ 63315 h 927034"/>
              <a:gd name="connsiteX1349" fmla="*/ 843921 w 1419362"/>
              <a:gd name="connsiteY1349" fmla="*/ 62939 h 927034"/>
              <a:gd name="connsiteX1350" fmla="*/ 842624 w 1419362"/>
              <a:gd name="connsiteY1350" fmla="*/ 63495 h 927034"/>
              <a:gd name="connsiteX1351" fmla="*/ 840157 w 1419362"/>
              <a:gd name="connsiteY1351" fmla="*/ 63201 h 927034"/>
              <a:gd name="connsiteX1352" fmla="*/ 839996 w 1419362"/>
              <a:gd name="connsiteY1352" fmla="*/ 63184 h 927034"/>
              <a:gd name="connsiteX1353" fmla="*/ 837635 w 1419362"/>
              <a:gd name="connsiteY1353" fmla="*/ 62923 h 927034"/>
              <a:gd name="connsiteX1354" fmla="*/ 836649 w 1419362"/>
              <a:gd name="connsiteY1354" fmla="*/ 62465 h 927034"/>
              <a:gd name="connsiteX1355" fmla="*/ 836347 w 1419362"/>
              <a:gd name="connsiteY1355" fmla="*/ 62318 h 927034"/>
              <a:gd name="connsiteX1356" fmla="*/ 836159 w 1419362"/>
              <a:gd name="connsiteY1356" fmla="*/ 62236 h 927034"/>
              <a:gd name="connsiteX1357" fmla="*/ 834561 w 1419362"/>
              <a:gd name="connsiteY1357" fmla="*/ 62416 h 927034"/>
              <a:gd name="connsiteX1358" fmla="*/ 834262 w 1419362"/>
              <a:gd name="connsiteY1358" fmla="*/ 62449 h 927034"/>
              <a:gd name="connsiteX1359" fmla="*/ 832583 w 1419362"/>
              <a:gd name="connsiteY1359" fmla="*/ 62645 h 927034"/>
              <a:gd name="connsiteX1360" fmla="*/ 831706 w 1419362"/>
              <a:gd name="connsiteY1360" fmla="*/ 63103 h 927034"/>
              <a:gd name="connsiteX1361" fmla="*/ 831219 w 1419362"/>
              <a:gd name="connsiteY1361" fmla="*/ 63348 h 927034"/>
              <a:gd name="connsiteX1362" fmla="*/ 830545 w 1419362"/>
              <a:gd name="connsiteY1362" fmla="*/ 63691 h 927034"/>
              <a:gd name="connsiteX1363" fmla="*/ 830043 w 1419362"/>
              <a:gd name="connsiteY1363" fmla="*/ 64525 h 927034"/>
              <a:gd name="connsiteX1364" fmla="*/ 828907 w 1419362"/>
              <a:gd name="connsiteY1364" fmla="*/ 66406 h 927034"/>
              <a:gd name="connsiteX1365" fmla="*/ 828377 w 1419362"/>
              <a:gd name="connsiteY1365" fmla="*/ 67289 h 927034"/>
              <a:gd name="connsiteX1366" fmla="*/ 827018 w 1419362"/>
              <a:gd name="connsiteY1366" fmla="*/ 68400 h 927034"/>
              <a:gd name="connsiteX1367" fmla="*/ 825270 w 1419362"/>
              <a:gd name="connsiteY1367" fmla="*/ 68613 h 927034"/>
              <a:gd name="connsiteX1368" fmla="*/ 824960 w 1419362"/>
              <a:gd name="connsiteY1368" fmla="*/ 68646 h 927034"/>
              <a:gd name="connsiteX1369" fmla="*/ 824553 w 1419362"/>
              <a:gd name="connsiteY1369" fmla="*/ 68695 h 927034"/>
              <a:gd name="connsiteX1370" fmla="*/ 822146 w 1419362"/>
              <a:gd name="connsiteY1370" fmla="*/ 69627 h 927034"/>
              <a:gd name="connsiteX1371" fmla="*/ 820805 w 1419362"/>
              <a:gd name="connsiteY1371" fmla="*/ 69529 h 927034"/>
              <a:gd name="connsiteX1372" fmla="*/ 819312 w 1419362"/>
              <a:gd name="connsiteY1372" fmla="*/ 69431 h 927034"/>
              <a:gd name="connsiteX1373" fmla="*/ 817523 w 1419362"/>
              <a:gd name="connsiteY1373" fmla="*/ 70166 h 927034"/>
              <a:gd name="connsiteX1374" fmla="*/ 815921 w 1419362"/>
              <a:gd name="connsiteY1374" fmla="*/ 70101 h 927034"/>
              <a:gd name="connsiteX1375" fmla="*/ 815651 w 1419362"/>
              <a:gd name="connsiteY1375" fmla="*/ 69938 h 927034"/>
              <a:gd name="connsiteX1376" fmla="*/ 815486 w 1419362"/>
              <a:gd name="connsiteY1376" fmla="*/ 69823 h 927034"/>
              <a:gd name="connsiteX1377" fmla="*/ 815121 w 1419362"/>
              <a:gd name="connsiteY1377" fmla="*/ 69594 h 927034"/>
              <a:gd name="connsiteX1378" fmla="*/ 814797 w 1419362"/>
              <a:gd name="connsiteY1378" fmla="*/ 69643 h 927034"/>
              <a:gd name="connsiteX1379" fmla="*/ 814616 w 1419362"/>
              <a:gd name="connsiteY1379" fmla="*/ 69676 h 927034"/>
              <a:gd name="connsiteX1380" fmla="*/ 813452 w 1419362"/>
              <a:gd name="connsiteY1380" fmla="*/ 69823 h 927034"/>
              <a:gd name="connsiteX1381" fmla="*/ 812041 w 1419362"/>
              <a:gd name="connsiteY1381" fmla="*/ 69283 h 927034"/>
              <a:gd name="connsiteX1382" fmla="*/ 810446 w 1419362"/>
              <a:gd name="connsiteY1382" fmla="*/ 69349 h 927034"/>
              <a:gd name="connsiteX1383" fmla="*/ 808035 w 1419362"/>
              <a:gd name="connsiteY1383" fmla="*/ 69447 h 927034"/>
              <a:gd name="connsiteX1384" fmla="*/ 805317 w 1419362"/>
              <a:gd name="connsiteY1384" fmla="*/ 71311 h 927034"/>
              <a:gd name="connsiteX1385" fmla="*/ 805095 w 1419362"/>
              <a:gd name="connsiteY1385" fmla="*/ 71295 h 927034"/>
              <a:gd name="connsiteX1386" fmla="*/ 804638 w 1419362"/>
              <a:gd name="connsiteY1386" fmla="*/ 71295 h 927034"/>
              <a:gd name="connsiteX1387" fmla="*/ 803461 w 1419362"/>
              <a:gd name="connsiteY1387" fmla="*/ 71393 h 927034"/>
              <a:gd name="connsiteX1388" fmla="*/ 802359 w 1419362"/>
              <a:gd name="connsiteY1388" fmla="*/ 71475 h 927034"/>
              <a:gd name="connsiteX1389" fmla="*/ 801741 w 1419362"/>
              <a:gd name="connsiteY1389" fmla="*/ 72161 h 927034"/>
              <a:gd name="connsiteX1390" fmla="*/ 801913 w 1419362"/>
              <a:gd name="connsiteY1390" fmla="*/ 72505 h 927034"/>
              <a:gd name="connsiteX1391" fmla="*/ 802192 w 1419362"/>
              <a:gd name="connsiteY1391" fmla="*/ 73077 h 927034"/>
              <a:gd name="connsiteX1392" fmla="*/ 802413 w 1419362"/>
              <a:gd name="connsiteY1392" fmla="*/ 73518 h 927034"/>
              <a:gd name="connsiteX1393" fmla="*/ 802068 w 1419362"/>
              <a:gd name="connsiteY1393" fmla="*/ 73813 h 927034"/>
              <a:gd name="connsiteX1394" fmla="*/ 801671 w 1419362"/>
              <a:gd name="connsiteY1394" fmla="*/ 74140 h 927034"/>
              <a:gd name="connsiteX1395" fmla="*/ 798897 w 1419362"/>
              <a:gd name="connsiteY1395" fmla="*/ 74565 h 927034"/>
              <a:gd name="connsiteX1396" fmla="*/ 798206 w 1419362"/>
              <a:gd name="connsiteY1396" fmla="*/ 75055 h 927034"/>
              <a:gd name="connsiteX1397" fmla="*/ 798024 w 1419362"/>
              <a:gd name="connsiteY1397" fmla="*/ 75186 h 927034"/>
              <a:gd name="connsiteX1398" fmla="*/ 797599 w 1419362"/>
              <a:gd name="connsiteY1398" fmla="*/ 75497 h 927034"/>
              <a:gd name="connsiteX1399" fmla="*/ 794085 w 1419362"/>
              <a:gd name="connsiteY1399" fmla="*/ 76167 h 927034"/>
              <a:gd name="connsiteX1400" fmla="*/ 793467 w 1419362"/>
              <a:gd name="connsiteY1400" fmla="*/ 77214 h 927034"/>
              <a:gd name="connsiteX1401" fmla="*/ 793279 w 1419362"/>
              <a:gd name="connsiteY1401" fmla="*/ 77524 h 927034"/>
              <a:gd name="connsiteX1402" fmla="*/ 792620 w 1419362"/>
              <a:gd name="connsiteY1402" fmla="*/ 77982 h 927034"/>
              <a:gd name="connsiteX1403" fmla="*/ 791726 w 1419362"/>
              <a:gd name="connsiteY1403" fmla="*/ 78587 h 927034"/>
              <a:gd name="connsiteX1404" fmla="*/ 790128 w 1419362"/>
              <a:gd name="connsiteY1404" fmla="*/ 79683 h 927034"/>
              <a:gd name="connsiteX1405" fmla="*/ 787971 w 1419362"/>
              <a:gd name="connsiteY1405" fmla="*/ 79994 h 927034"/>
              <a:gd name="connsiteX1406" fmla="*/ 785623 w 1419362"/>
              <a:gd name="connsiteY1406" fmla="*/ 81596 h 927034"/>
              <a:gd name="connsiteX1407" fmla="*/ 785254 w 1419362"/>
              <a:gd name="connsiteY1407" fmla="*/ 82021 h 927034"/>
              <a:gd name="connsiteX1408" fmla="*/ 784687 w 1419362"/>
              <a:gd name="connsiteY1408" fmla="*/ 82691 h 927034"/>
              <a:gd name="connsiteX1409" fmla="*/ 783890 w 1419362"/>
              <a:gd name="connsiteY1409" fmla="*/ 83624 h 927034"/>
              <a:gd name="connsiteX1410" fmla="*/ 783858 w 1419362"/>
              <a:gd name="connsiteY1410" fmla="*/ 84343 h 927034"/>
              <a:gd name="connsiteX1411" fmla="*/ 783823 w 1419362"/>
              <a:gd name="connsiteY1411" fmla="*/ 85062 h 927034"/>
              <a:gd name="connsiteX1412" fmla="*/ 783269 w 1419362"/>
              <a:gd name="connsiteY1412" fmla="*/ 85765 h 927034"/>
              <a:gd name="connsiteX1413" fmla="*/ 782090 w 1419362"/>
              <a:gd name="connsiteY1413" fmla="*/ 87286 h 927034"/>
              <a:gd name="connsiteX1414" fmla="*/ 781985 w 1419362"/>
              <a:gd name="connsiteY1414" fmla="*/ 87646 h 927034"/>
              <a:gd name="connsiteX1415" fmla="*/ 781717 w 1419362"/>
              <a:gd name="connsiteY1415" fmla="*/ 88578 h 927034"/>
              <a:gd name="connsiteX1416" fmla="*/ 780515 w 1419362"/>
              <a:gd name="connsiteY1416" fmla="*/ 89624 h 927034"/>
              <a:gd name="connsiteX1417" fmla="*/ 780367 w 1419362"/>
              <a:gd name="connsiteY1417" fmla="*/ 89755 h 927034"/>
              <a:gd name="connsiteX1418" fmla="*/ 780232 w 1419362"/>
              <a:gd name="connsiteY1418" fmla="*/ 89886 h 927034"/>
              <a:gd name="connsiteX1419" fmla="*/ 779125 w 1419362"/>
              <a:gd name="connsiteY1419" fmla="*/ 89690 h 927034"/>
              <a:gd name="connsiteX1420" fmla="*/ 778754 w 1419362"/>
              <a:gd name="connsiteY1420" fmla="*/ 89624 h 927034"/>
              <a:gd name="connsiteX1421" fmla="*/ 778339 w 1419362"/>
              <a:gd name="connsiteY1421" fmla="*/ 89755 h 927034"/>
              <a:gd name="connsiteX1422" fmla="*/ 778094 w 1419362"/>
              <a:gd name="connsiteY1422" fmla="*/ 89821 h 927034"/>
              <a:gd name="connsiteX1423" fmla="*/ 776102 w 1419362"/>
              <a:gd name="connsiteY1423" fmla="*/ 90426 h 927034"/>
              <a:gd name="connsiteX1424" fmla="*/ 774895 w 1419362"/>
              <a:gd name="connsiteY1424" fmla="*/ 91636 h 927034"/>
              <a:gd name="connsiteX1425" fmla="*/ 774493 w 1419362"/>
              <a:gd name="connsiteY1425" fmla="*/ 92028 h 927034"/>
              <a:gd name="connsiteX1426" fmla="*/ 772704 w 1419362"/>
              <a:gd name="connsiteY1426" fmla="*/ 92453 h 927034"/>
              <a:gd name="connsiteX1427" fmla="*/ 772461 w 1419362"/>
              <a:gd name="connsiteY1427" fmla="*/ 92421 h 927034"/>
              <a:gd name="connsiteX1428" fmla="*/ 772206 w 1419362"/>
              <a:gd name="connsiteY1428" fmla="*/ 92388 h 927034"/>
              <a:gd name="connsiteX1429" fmla="*/ 769933 w 1419362"/>
              <a:gd name="connsiteY1429" fmla="*/ 92077 h 927034"/>
              <a:gd name="connsiteX1430" fmla="*/ 768729 w 1419362"/>
              <a:gd name="connsiteY1430" fmla="*/ 91521 h 927034"/>
              <a:gd name="connsiteX1431" fmla="*/ 768415 w 1419362"/>
              <a:gd name="connsiteY1431" fmla="*/ 91374 h 927034"/>
              <a:gd name="connsiteX1432" fmla="*/ 767472 w 1419362"/>
              <a:gd name="connsiteY1432" fmla="*/ 90949 h 927034"/>
              <a:gd name="connsiteX1433" fmla="*/ 766923 w 1419362"/>
              <a:gd name="connsiteY1433" fmla="*/ 91031 h 927034"/>
              <a:gd name="connsiteX1434" fmla="*/ 766609 w 1419362"/>
              <a:gd name="connsiteY1434" fmla="*/ 91063 h 927034"/>
              <a:gd name="connsiteX1435" fmla="*/ 761360 w 1419362"/>
              <a:gd name="connsiteY1435" fmla="*/ 93712 h 927034"/>
              <a:gd name="connsiteX1436" fmla="*/ 758883 w 1419362"/>
              <a:gd name="connsiteY1436" fmla="*/ 93745 h 927034"/>
              <a:gd name="connsiteX1437" fmla="*/ 757601 w 1419362"/>
              <a:gd name="connsiteY1437" fmla="*/ 93761 h 927034"/>
              <a:gd name="connsiteX1438" fmla="*/ 747414 w 1419362"/>
              <a:gd name="connsiteY1438" fmla="*/ 98814 h 927034"/>
              <a:gd name="connsiteX1439" fmla="*/ 742176 w 1419362"/>
              <a:gd name="connsiteY1439" fmla="*/ 98356 h 927034"/>
              <a:gd name="connsiteX1440" fmla="*/ 741133 w 1419362"/>
              <a:gd name="connsiteY1440" fmla="*/ 97179 h 927034"/>
              <a:gd name="connsiteX1441" fmla="*/ 739655 w 1419362"/>
              <a:gd name="connsiteY1441" fmla="*/ 96672 h 927034"/>
              <a:gd name="connsiteX1442" fmla="*/ 739049 w 1419362"/>
              <a:gd name="connsiteY1442" fmla="*/ 95969 h 927034"/>
              <a:gd name="connsiteX1443" fmla="*/ 738121 w 1419362"/>
              <a:gd name="connsiteY1443" fmla="*/ 94873 h 927034"/>
              <a:gd name="connsiteX1444" fmla="*/ 737650 w 1419362"/>
              <a:gd name="connsiteY1444" fmla="*/ 94693 h 927034"/>
              <a:gd name="connsiteX1445" fmla="*/ 737466 w 1419362"/>
              <a:gd name="connsiteY1445" fmla="*/ 94612 h 927034"/>
              <a:gd name="connsiteX1446" fmla="*/ 736676 w 1419362"/>
              <a:gd name="connsiteY1446" fmla="*/ 94268 h 927034"/>
              <a:gd name="connsiteX1447" fmla="*/ 736535 w 1419362"/>
              <a:gd name="connsiteY1447" fmla="*/ 94105 h 927034"/>
              <a:gd name="connsiteX1448" fmla="*/ 736154 w 1419362"/>
              <a:gd name="connsiteY1448" fmla="*/ 93630 h 927034"/>
              <a:gd name="connsiteX1449" fmla="*/ 735922 w 1419362"/>
              <a:gd name="connsiteY1449" fmla="*/ 92502 h 927034"/>
              <a:gd name="connsiteX1450" fmla="*/ 735822 w 1419362"/>
              <a:gd name="connsiteY1450" fmla="*/ 92012 h 927034"/>
              <a:gd name="connsiteX1451" fmla="*/ 735670 w 1419362"/>
              <a:gd name="connsiteY1451" fmla="*/ 91276 h 927034"/>
              <a:gd name="connsiteX1452" fmla="*/ 735284 w 1419362"/>
              <a:gd name="connsiteY1452" fmla="*/ 90606 h 927034"/>
              <a:gd name="connsiteX1453" fmla="*/ 735139 w 1419362"/>
              <a:gd name="connsiteY1453" fmla="*/ 90360 h 927034"/>
              <a:gd name="connsiteX1454" fmla="*/ 734691 w 1419362"/>
              <a:gd name="connsiteY1454" fmla="*/ 89592 h 927034"/>
              <a:gd name="connsiteX1455" fmla="*/ 732358 w 1419362"/>
              <a:gd name="connsiteY1455" fmla="*/ 87286 h 927034"/>
              <a:gd name="connsiteX1456" fmla="*/ 730755 w 1419362"/>
              <a:gd name="connsiteY1456" fmla="*/ 87090 h 927034"/>
              <a:gd name="connsiteX1457" fmla="*/ 730052 w 1419362"/>
              <a:gd name="connsiteY1457" fmla="*/ 86665 h 927034"/>
              <a:gd name="connsiteX1458" fmla="*/ 729805 w 1419362"/>
              <a:gd name="connsiteY1458" fmla="*/ 86501 h 927034"/>
              <a:gd name="connsiteX1459" fmla="*/ 728850 w 1419362"/>
              <a:gd name="connsiteY1459" fmla="*/ 85913 h 927034"/>
              <a:gd name="connsiteX1460" fmla="*/ 727657 w 1419362"/>
              <a:gd name="connsiteY1460" fmla="*/ 84883 h 927034"/>
              <a:gd name="connsiteX1461" fmla="*/ 725345 w 1419362"/>
              <a:gd name="connsiteY1461" fmla="*/ 83918 h 927034"/>
              <a:gd name="connsiteX1462" fmla="*/ 724532 w 1419362"/>
              <a:gd name="connsiteY1462" fmla="*/ 82790 h 927034"/>
              <a:gd name="connsiteX1463" fmla="*/ 724363 w 1419362"/>
              <a:gd name="connsiteY1463" fmla="*/ 82544 h 927034"/>
              <a:gd name="connsiteX1464" fmla="*/ 723942 w 1419362"/>
              <a:gd name="connsiteY1464" fmla="*/ 79879 h 927034"/>
              <a:gd name="connsiteX1465" fmla="*/ 723724 w 1419362"/>
              <a:gd name="connsiteY1465" fmla="*/ 79487 h 927034"/>
              <a:gd name="connsiteX1466" fmla="*/ 723624 w 1419362"/>
              <a:gd name="connsiteY1466" fmla="*/ 79307 h 927034"/>
              <a:gd name="connsiteX1467" fmla="*/ 723453 w 1419362"/>
              <a:gd name="connsiteY1467" fmla="*/ 79012 h 927034"/>
              <a:gd name="connsiteX1468" fmla="*/ 723579 w 1419362"/>
              <a:gd name="connsiteY1468" fmla="*/ 78146 h 927034"/>
              <a:gd name="connsiteX1469" fmla="*/ 723288 w 1419362"/>
              <a:gd name="connsiteY1469" fmla="*/ 77884 h 927034"/>
              <a:gd name="connsiteX1470" fmla="*/ 723031 w 1419362"/>
              <a:gd name="connsiteY1470" fmla="*/ 77655 h 927034"/>
              <a:gd name="connsiteX1471" fmla="*/ 722463 w 1419362"/>
              <a:gd name="connsiteY1471" fmla="*/ 77116 h 927034"/>
              <a:gd name="connsiteX1472" fmla="*/ 721852 w 1419362"/>
              <a:gd name="connsiteY1472" fmla="*/ 75579 h 927034"/>
              <a:gd name="connsiteX1473" fmla="*/ 720655 w 1419362"/>
              <a:gd name="connsiteY1473" fmla="*/ 72652 h 927034"/>
              <a:gd name="connsiteX1474" fmla="*/ 719288 w 1419362"/>
              <a:gd name="connsiteY1474" fmla="*/ 72112 h 927034"/>
              <a:gd name="connsiteX1475" fmla="*/ 717069 w 1419362"/>
              <a:gd name="connsiteY1475" fmla="*/ 72047 h 927034"/>
              <a:gd name="connsiteX1476" fmla="*/ 716839 w 1419362"/>
              <a:gd name="connsiteY1476" fmla="*/ 72227 h 927034"/>
              <a:gd name="connsiteX1477" fmla="*/ 716451 w 1419362"/>
              <a:gd name="connsiteY1477" fmla="*/ 72537 h 927034"/>
              <a:gd name="connsiteX1478" fmla="*/ 716198 w 1419362"/>
              <a:gd name="connsiteY1478" fmla="*/ 74450 h 927034"/>
              <a:gd name="connsiteX1479" fmla="*/ 715764 w 1419362"/>
              <a:gd name="connsiteY1479" fmla="*/ 74957 h 927034"/>
              <a:gd name="connsiteX1480" fmla="*/ 714901 w 1419362"/>
              <a:gd name="connsiteY1480" fmla="*/ 75137 h 927034"/>
              <a:gd name="connsiteX1481" fmla="*/ 714608 w 1419362"/>
              <a:gd name="connsiteY1481" fmla="*/ 75448 h 927034"/>
              <a:gd name="connsiteX1482" fmla="*/ 713787 w 1419362"/>
              <a:gd name="connsiteY1482" fmla="*/ 76298 h 927034"/>
              <a:gd name="connsiteX1483" fmla="*/ 712677 w 1419362"/>
              <a:gd name="connsiteY1483" fmla="*/ 76494 h 927034"/>
              <a:gd name="connsiteX1484" fmla="*/ 712419 w 1419362"/>
              <a:gd name="connsiteY1484" fmla="*/ 76789 h 927034"/>
              <a:gd name="connsiteX1485" fmla="*/ 709768 w 1419362"/>
              <a:gd name="connsiteY1485" fmla="*/ 79830 h 927034"/>
              <a:gd name="connsiteX1486" fmla="*/ 709037 w 1419362"/>
              <a:gd name="connsiteY1486" fmla="*/ 80124 h 927034"/>
              <a:gd name="connsiteX1487" fmla="*/ 708843 w 1419362"/>
              <a:gd name="connsiteY1487" fmla="*/ 80190 h 927034"/>
              <a:gd name="connsiteX1488" fmla="*/ 707533 w 1419362"/>
              <a:gd name="connsiteY1488" fmla="*/ 84163 h 927034"/>
              <a:gd name="connsiteX1489" fmla="*/ 707047 w 1419362"/>
              <a:gd name="connsiteY1489" fmla="*/ 84490 h 927034"/>
              <a:gd name="connsiteX1490" fmla="*/ 706359 w 1419362"/>
              <a:gd name="connsiteY1490" fmla="*/ 84964 h 927034"/>
              <a:gd name="connsiteX1491" fmla="*/ 705702 w 1419362"/>
              <a:gd name="connsiteY1491" fmla="*/ 84997 h 927034"/>
              <a:gd name="connsiteX1492" fmla="*/ 704695 w 1419362"/>
              <a:gd name="connsiteY1492" fmla="*/ 85079 h 927034"/>
              <a:gd name="connsiteX1493" fmla="*/ 704363 w 1419362"/>
              <a:gd name="connsiteY1493" fmla="*/ 84703 h 927034"/>
              <a:gd name="connsiteX1494" fmla="*/ 704081 w 1419362"/>
              <a:gd name="connsiteY1494" fmla="*/ 84392 h 927034"/>
              <a:gd name="connsiteX1495" fmla="*/ 703928 w 1419362"/>
              <a:gd name="connsiteY1495" fmla="*/ 83722 h 927034"/>
              <a:gd name="connsiteX1496" fmla="*/ 703717 w 1419362"/>
              <a:gd name="connsiteY1496" fmla="*/ 82773 h 927034"/>
              <a:gd name="connsiteX1497" fmla="*/ 702979 w 1419362"/>
              <a:gd name="connsiteY1497" fmla="*/ 82397 h 927034"/>
              <a:gd name="connsiteX1498" fmla="*/ 702485 w 1419362"/>
              <a:gd name="connsiteY1498" fmla="*/ 82593 h 927034"/>
              <a:gd name="connsiteX1499" fmla="*/ 701630 w 1419362"/>
              <a:gd name="connsiteY1499" fmla="*/ 84637 h 927034"/>
              <a:gd name="connsiteX1500" fmla="*/ 701060 w 1419362"/>
              <a:gd name="connsiteY1500" fmla="*/ 84752 h 927034"/>
              <a:gd name="connsiteX1501" fmla="*/ 700752 w 1419362"/>
              <a:gd name="connsiteY1501" fmla="*/ 84180 h 927034"/>
              <a:gd name="connsiteX1502" fmla="*/ 700325 w 1419362"/>
              <a:gd name="connsiteY1502" fmla="*/ 83378 h 927034"/>
              <a:gd name="connsiteX1503" fmla="*/ 699773 w 1419362"/>
              <a:gd name="connsiteY1503" fmla="*/ 83133 h 927034"/>
              <a:gd name="connsiteX1504" fmla="*/ 699413 w 1419362"/>
              <a:gd name="connsiteY1504" fmla="*/ 83427 h 927034"/>
              <a:gd name="connsiteX1505" fmla="*/ 699153 w 1419362"/>
              <a:gd name="connsiteY1505" fmla="*/ 83624 h 927034"/>
              <a:gd name="connsiteX1506" fmla="*/ 698574 w 1419362"/>
              <a:gd name="connsiteY1506" fmla="*/ 84981 h 927034"/>
              <a:gd name="connsiteX1507" fmla="*/ 698097 w 1419362"/>
              <a:gd name="connsiteY1507" fmla="*/ 86109 h 927034"/>
              <a:gd name="connsiteX1508" fmla="*/ 697441 w 1419362"/>
              <a:gd name="connsiteY1508" fmla="*/ 86469 h 927034"/>
              <a:gd name="connsiteX1509" fmla="*/ 696743 w 1419362"/>
              <a:gd name="connsiteY1509" fmla="*/ 85602 h 927034"/>
              <a:gd name="connsiteX1510" fmla="*/ 696686 w 1419362"/>
              <a:gd name="connsiteY1510" fmla="*/ 84294 h 927034"/>
              <a:gd name="connsiteX1511" fmla="*/ 695266 w 1419362"/>
              <a:gd name="connsiteY1511" fmla="*/ 84915 h 927034"/>
              <a:gd name="connsiteX1512" fmla="*/ 694612 w 1419362"/>
              <a:gd name="connsiteY1512" fmla="*/ 86616 h 927034"/>
              <a:gd name="connsiteX1513" fmla="*/ 694457 w 1419362"/>
              <a:gd name="connsiteY1513" fmla="*/ 87025 h 927034"/>
              <a:gd name="connsiteX1514" fmla="*/ 693841 w 1419362"/>
              <a:gd name="connsiteY1514" fmla="*/ 87335 h 927034"/>
              <a:gd name="connsiteX1515" fmla="*/ 693414 w 1419362"/>
              <a:gd name="connsiteY1515" fmla="*/ 87172 h 927034"/>
              <a:gd name="connsiteX1516" fmla="*/ 692737 w 1419362"/>
              <a:gd name="connsiteY1516" fmla="*/ 85716 h 927034"/>
              <a:gd name="connsiteX1517" fmla="*/ 692511 w 1419362"/>
              <a:gd name="connsiteY1517" fmla="*/ 85520 h 927034"/>
              <a:gd name="connsiteX1518" fmla="*/ 692062 w 1419362"/>
              <a:gd name="connsiteY1518" fmla="*/ 85144 h 927034"/>
              <a:gd name="connsiteX1519" fmla="*/ 690902 w 1419362"/>
              <a:gd name="connsiteY1519" fmla="*/ 85259 h 927034"/>
              <a:gd name="connsiteX1520" fmla="*/ 690436 w 1419362"/>
              <a:gd name="connsiteY1520" fmla="*/ 85308 h 927034"/>
              <a:gd name="connsiteX1521" fmla="*/ 690176 w 1419362"/>
              <a:gd name="connsiteY1521" fmla="*/ 85308 h 927034"/>
              <a:gd name="connsiteX1522" fmla="*/ 688736 w 1419362"/>
              <a:gd name="connsiteY1522" fmla="*/ 84523 h 927034"/>
              <a:gd name="connsiteX1523" fmla="*/ 688209 w 1419362"/>
              <a:gd name="connsiteY1523" fmla="*/ 85112 h 927034"/>
              <a:gd name="connsiteX1524" fmla="*/ 687683 w 1419362"/>
              <a:gd name="connsiteY1524" fmla="*/ 85700 h 927034"/>
              <a:gd name="connsiteX1525" fmla="*/ 686697 w 1419362"/>
              <a:gd name="connsiteY1525" fmla="*/ 85880 h 927034"/>
              <a:gd name="connsiteX1526" fmla="*/ 685998 w 1419362"/>
              <a:gd name="connsiteY1526" fmla="*/ 85586 h 927034"/>
              <a:gd name="connsiteX1527" fmla="*/ 684728 w 1419362"/>
              <a:gd name="connsiteY1527" fmla="*/ 85062 h 927034"/>
              <a:gd name="connsiteX1528" fmla="*/ 683623 w 1419362"/>
              <a:gd name="connsiteY1528" fmla="*/ 83820 h 927034"/>
              <a:gd name="connsiteX1529" fmla="*/ 682821 w 1419362"/>
              <a:gd name="connsiteY1529" fmla="*/ 84065 h 927034"/>
              <a:gd name="connsiteX1530" fmla="*/ 681100 w 1419362"/>
              <a:gd name="connsiteY1530" fmla="*/ 85913 h 927034"/>
              <a:gd name="connsiteX1531" fmla="*/ 680863 w 1419362"/>
              <a:gd name="connsiteY1531" fmla="*/ 85864 h 927034"/>
              <a:gd name="connsiteX1532" fmla="*/ 680575 w 1419362"/>
              <a:gd name="connsiteY1532" fmla="*/ 85831 h 927034"/>
              <a:gd name="connsiteX1533" fmla="*/ 680287 w 1419362"/>
              <a:gd name="connsiteY1533" fmla="*/ 85782 h 927034"/>
              <a:gd name="connsiteX1534" fmla="*/ 679813 w 1419362"/>
              <a:gd name="connsiteY1534" fmla="*/ 84997 h 927034"/>
              <a:gd name="connsiteX1535" fmla="*/ 679864 w 1419362"/>
              <a:gd name="connsiteY1535" fmla="*/ 84245 h 927034"/>
              <a:gd name="connsiteX1536" fmla="*/ 679927 w 1419362"/>
              <a:gd name="connsiteY1536" fmla="*/ 83558 h 927034"/>
              <a:gd name="connsiteX1537" fmla="*/ 679621 w 1419362"/>
              <a:gd name="connsiteY1537" fmla="*/ 82937 h 927034"/>
              <a:gd name="connsiteX1538" fmla="*/ 678699 w 1419362"/>
              <a:gd name="connsiteY1538" fmla="*/ 82365 h 927034"/>
              <a:gd name="connsiteX1539" fmla="*/ 677651 w 1419362"/>
              <a:gd name="connsiteY1539" fmla="*/ 82365 h 927034"/>
              <a:gd name="connsiteX1540" fmla="*/ 677398 w 1419362"/>
              <a:gd name="connsiteY1540" fmla="*/ 82741 h 927034"/>
              <a:gd name="connsiteX1541" fmla="*/ 676969 w 1419362"/>
              <a:gd name="connsiteY1541" fmla="*/ 83362 h 927034"/>
              <a:gd name="connsiteX1542" fmla="*/ 677764 w 1419362"/>
              <a:gd name="connsiteY1542" fmla="*/ 84964 h 927034"/>
              <a:gd name="connsiteX1543" fmla="*/ 677202 w 1419362"/>
              <a:gd name="connsiteY1543" fmla="*/ 87008 h 927034"/>
              <a:gd name="connsiteX1544" fmla="*/ 676646 w 1419362"/>
              <a:gd name="connsiteY1544" fmla="*/ 87319 h 927034"/>
              <a:gd name="connsiteX1545" fmla="*/ 676482 w 1419362"/>
              <a:gd name="connsiteY1545" fmla="*/ 87221 h 927034"/>
              <a:gd name="connsiteX1546" fmla="*/ 674741 w 1419362"/>
              <a:gd name="connsiteY1546" fmla="*/ 86076 h 927034"/>
              <a:gd name="connsiteX1547" fmla="*/ 672644 w 1419362"/>
              <a:gd name="connsiteY1547" fmla="*/ 86060 h 927034"/>
              <a:gd name="connsiteX1548" fmla="*/ 670481 w 1419362"/>
              <a:gd name="connsiteY1548" fmla="*/ 87548 h 927034"/>
              <a:gd name="connsiteX1549" fmla="*/ 670184 w 1419362"/>
              <a:gd name="connsiteY1549" fmla="*/ 87417 h 927034"/>
              <a:gd name="connsiteX1550" fmla="*/ 669559 w 1419362"/>
              <a:gd name="connsiteY1550" fmla="*/ 87172 h 927034"/>
              <a:gd name="connsiteX1551" fmla="*/ 668799 w 1419362"/>
              <a:gd name="connsiteY1551" fmla="*/ 85896 h 927034"/>
              <a:gd name="connsiteX1552" fmla="*/ 668519 w 1419362"/>
              <a:gd name="connsiteY1552" fmla="*/ 85422 h 927034"/>
              <a:gd name="connsiteX1553" fmla="*/ 668339 w 1419362"/>
              <a:gd name="connsiteY1553" fmla="*/ 85373 h 927034"/>
              <a:gd name="connsiteX1554" fmla="*/ 666794 w 1419362"/>
              <a:gd name="connsiteY1554" fmla="*/ 84932 h 927034"/>
              <a:gd name="connsiteX1555" fmla="*/ 665541 w 1419362"/>
              <a:gd name="connsiteY1555" fmla="*/ 83574 h 927034"/>
              <a:gd name="connsiteX1556" fmla="*/ 665013 w 1419362"/>
              <a:gd name="connsiteY1556" fmla="*/ 83002 h 927034"/>
              <a:gd name="connsiteX1557" fmla="*/ 664153 w 1419362"/>
              <a:gd name="connsiteY1557" fmla="*/ 83002 h 927034"/>
              <a:gd name="connsiteX1558" fmla="*/ 663360 w 1419362"/>
              <a:gd name="connsiteY1558" fmla="*/ 80877 h 927034"/>
              <a:gd name="connsiteX1559" fmla="*/ 662683 w 1419362"/>
              <a:gd name="connsiteY1559" fmla="*/ 80451 h 927034"/>
              <a:gd name="connsiteX1560" fmla="*/ 662435 w 1419362"/>
              <a:gd name="connsiteY1560" fmla="*/ 80631 h 927034"/>
              <a:gd name="connsiteX1561" fmla="*/ 661200 w 1419362"/>
              <a:gd name="connsiteY1561" fmla="*/ 81563 h 927034"/>
              <a:gd name="connsiteX1562" fmla="*/ 660370 w 1419362"/>
              <a:gd name="connsiteY1562" fmla="*/ 83525 h 927034"/>
              <a:gd name="connsiteX1563" fmla="*/ 660080 w 1419362"/>
              <a:gd name="connsiteY1563" fmla="*/ 84212 h 927034"/>
              <a:gd name="connsiteX1564" fmla="*/ 657915 w 1419362"/>
              <a:gd name="connsiteY1564" fmla="*/ 86387 h 927034"/>
              <a:gd name="connsiteX1565" fmla="*/ 657665 w 1419362"/>
              <a:gd name="connsiteY1565" fmla="*/ 87253 h 927034"/>
              <a:gd name="connsiteX1566" fmla="*/ 657801 w 1419362"/>
              <a:gd name="connsiteY1566" fmla="*/ 87924 h 927034"/>
              <a:gd name="connsiteX1567" fmla="*/ 657966 w 1419362"/>
              <a:gd name="connsiteY1567" fmla="*/ 88742 h 927034"/>
              <a:gd name="connsiteX1568" fmla="*/ 657284 w 1419362"/>
              <a:gd name="connsiteY1568" fmla="*/ 90033 h 927034"/>
              <a:gd name="connsiteX1569" fmla="*/ 656296 w 1419362"/>
              <a:gd name="connsiteY1569" fmla="*/ 90524 h 927034"/>
              <a:gd name="connsiteX1570" fmla="*/ 655307 w 1419362"/>
              <a:gd name="connsiteY1570" fmla="*/ 91014 h 927034"/>
              <a:gd name="connsiteX1571" fmla="*/ 654503 w 1419362"/>
              <a:gd name="connsiteY1571" fmla="*/ 91946 h 927034"/>
              <a:gd name="connsiteX1572" fmla="*/ 653643 w 1419362"/>
              <a:gd name="connsiteY1572" fmla="*/ 91390 h 927034"/>
              <a:gd name="connsiteX1573" fmla="*/ 653031 w 1419362"/>
              <a:gd name="connsiteY1573" fmla="*/ 90017 h 927034"/>
              <a:gd name="connsiteX1574" fmla="*/ 653587 w 1419362"/>
              <a:gd name="connsiteY1574" fmla="*/ 88022 h 927034"/>
              <a:gd name="connsiteX1575" fmla="*/ 653719 w 1419362"/>
              <a:gd name="connsiteY1575" fmla="*/ 87548 h 927034"/>
              <a:gd name="connsiteX1576" fmla="*/ 653150 w 1419362"/>
              <a:gd name="connsiteY1576" fmla="*/ 86959 h 927034"/>
              <a:gd name="connsiteX1577" fmla="*/ 651434 w 1419362"/>
              <a:gd name="connsiteY1577" fmla="*/ 86976 h 927034"/>
              <a:gd name="connsiteX1578" fmla="*/ 648544 w 1419362"/>
              <a:gd name="connsiteY1578" fmla="*/ 86747 h 927034"/>
              <a:gd name="connsiteX1579" fmla="*/ 643549 w 1419362"/>
              <a:gd name="connsiteY1579" fmla="*/ 87090 h 927034"/>
              <a:gd name="connsiteX1580" fmla="*/ 619882 w 1419362"/>
              <a:gd name="connsiteY1580" fmla="*/ 88055 h 927034"/>
              <a:gd name="connsiteX1581" fmla="*/ 609203 w 1419362"/>
              <a:gd name="connsiteY1581" fmla="*/ 88496 h 927034"/>
              <a:gd name="connsiteX1582" fmla="*/ 578633 w 1419362"/>
              <a:gd name="connsiteY1582" fmla="*/ 90066 h 927034"/>
              <a:gd name="connsiteX1583" fmla="*/ 575796 w 1419362"/>
              <a:gd name="connsiteY1583" fmla="*/ 90213 h 927034"/>
              <a:gd name="connsiteX1584" fmla="*/ 552513 w 1419362"/>
              <a:gd name="connsiteY1584" fmla="*/ 91472 h 927034"/>
              <a:gd name="connsiteX1585" fmla="*/ 544261 w 1419362"/>
              <a:gd name="connsiteY1585" fmla="*/ 91914 h 927034"/>
              <a:gd name="connsiteX1586" fmla="*/ 541762 w 1419362"/>
              <a:gd name="connsiteY1586" fmla="*/ 91619 h 927034"/>
              <a:gd name="connsiteX1587" fmla="*/ 541133 w 1419362"/>
              <a:gd name="connsiteY1587" fmla="*/ 90360 h 927034"/>
              <a:gd name="connsiteX1588" fmla="*/ 539565 w 1419362"/>
              <a:gd name="connsiteY1588" fmla="*/ 88463 h 927034"/>
              <a:gd name="connsiteX1589" fmla="*/ 535495 w 1419362"/>
              <a:gd name="connsiteY1589" fmla="*/ 85651 h 927034"/>
              <a:gd name="connsiteX1590" fmla="*/ 531437 w 1419362"/>
              <a:gd name="connsiteY1590" fmla="*/ 85667 h 927034"/>
              <a:gd name="connsiteX1591" fmla="*/ 526119 w 1419362"/>
              <a:gd name="connsiteY1591" fmla="*/ 83493 h 927034"/>
              <a:gd name="connsiteX1592" fmla="*/ 520802 w 1419362"/>
              <a:gd name="connsiteY1592" fmla="*/ 80991 h 927034"/>
              <a:gd name="connsiteX1593" fmla="*/ 519238 w 1419362"/>
              <a:gd name="connsiteY1593" fmla="*/ 80370 h 927034"/>
              <a:gd name="connsiteX1594" fmla="*/ 517056 w 1419362"/>
              <a:gd name="connsiteY1594" fmla="*/ 81318 h 927034"/>
              <a:gd name="connsiteX1595" fmla="*/ 515815 w 1419362"/>
              <a:gd name="connsiteY1595" fmla="*/ 83215 h 927034"/>
              <a:gd name="connsiteX1596" fmla="*/ 514575 w 1419362"/>
              <a:gd name="connsiteY1596" fmla="*/ 86060 h 927034"/>
              <a:gd name="connsiteX1597" fmla="*/ 511777 w 1419362"/>
              <a:gd name="connsiteY1597" fmla="*/ 89853 h 927034"/>
              <a:gd name="connsiteX1598" fmla="*/ 510219 w 1419362"/>
              <a:gd name="connsiteY1598" fmla="*/ 90491 h 927034"/>
              <a:gd name="connsiteX1599" fmla="*/ 507099 w 1419362"/>
              <a:gd name="connsiteY1599" fmla="*/ 91439 h 927034"/>
              <a:gd name="connsiteX1600" fmla="*/ 504601 w 1419362"/>
              <a:gd name="connsiteY1600" fmla="*/ 91456 h 927034"/>
              <a:gd name="connsiteX1601" fmla="*/ 503034 w 1419362"/>
              <a:gd name="connsiteY1601" fmla="*/ 90197 h 927034"/>
              <a:gd name="connsiteX1602" fmla="*/ 500220 w 1419362"/>
              <a:gd name="connsiteY1602" fmla="*/ 88954 h 927034"/>
              <a:gd name="connsiteX1603" fmla="*/ 496464 w 1419362"/>
              <a:gd name="connsiteY1603" fmla="*/ 86763 h 927034"/>
              <a:gd name="connsiteX1604" fmla="*/ 494589 w 1419362"/>
              <a:gd name="connsiteY1604" fmla="*/ 85831 h 927034"/>
              <a:gd name="connsiteX1605" fmla="*/ 492715 w 1419362"/>
              <a:gd name="connsiteY1605" fmla="*/ 85831 h 927034"/>
              <a:gd name="connsiteX1606" fmla="*/ 492091 w 1419362"/>
              <a:gd name="connsiteY1606" fmla="*/ 85831 h 927034"/>
              <a:gd name="connsiteX1607" fmla="*/ 489281 w 1419362"/>
              <a:gd name="connsiteY1607" fmla="*/ 86158 h 927034"/>
              <a:gd name="connsiteX1608" fmla="*/ 484598 w 1419362"/>
              <a:gd name="connsiteY1608" fmla="*/ 86812 h 927034"/>
              <a:gd name="connsiteX1609" fmla="*/ 481477 w 1419362"/>
              <a:gd name="connsiteY1609" fmla="*/ 86828 h 927034"/>
              <a:gd name="connsiteX1610" fmla="*/ 478975 w 1419362"/>
              <a:gd name="connsiteY1610" fmla="*/ 85896 h 927034"/>
              <a:gd name="connsiteX1611" fmla="*/ 477719 w 1419362"/>
              <a:gd name="connsiteY1611" fmla="*/ 84000 h 927034"/>
              <a:gd name="connsiteX1612" fmla="*/ 475837 w 1419362"/>
              <a:gd name="connsiteY1612" fmla="*/ 81809 h 927034"/>
              <a:gd name="connsiteX1613" fmla="*/ 475517 w 1419362"/>
              <a:gd name="connsiteY1613" fmla="*/ 79601 h 927034"/>
              <a:gd name="connsiteX1614" fmla="*/ 473636 w 1419362"/>
              <a:gd name="connsiteY1614" fmla="*/ 77410 h 927034"/>
              <a:gd name="connsiteX1615" fmla="*/ 467382 w 1419362"/>
              <a:gd name="connsiteY1615" fmla="*/ 75072 h 927034"/>
              <a:gd name="connsiteX1616" fmla="*/ 464414 w 1419362"/>
              <a:gd name="connsiteY1616" fmla="*/ 74925 h 927034"/>
              <a:gd name="connsiteX1617" fmla="*/ 461914 w 1419362"/>
              <a:gd name="connsiteY1617" fmla="*/ 74140 h 927034"/>
              <a:gd name="connsiteX1618" fmla="*/ 456914 w 1419362"/>
              <a:gd name="connsiteY1618" fmla="*/ 73224 h 927034"/>
              <a:gd name="connsiteX1619" fmla="*/ 452071 w 1419362"/>
              <a:gd name="connsiteY1619" fmla="*/ 72292 h 927034"/>
              <a:gd name="connsiteX1620" fmla="*/ 449100 w 1419362"/>
              <a:gd name="connsiteY1620" fmla="*/ 71213 h 927034"/>
              <a:gd name="connsiteX1621" fmla="*/ 446448 w 1419362"/>
              <a:gd name="connsiteY1621" fmla="*/ 71687 h 927034"/>
              <a:gd name="connsiteX1622" fmla="*/ 443954 w 1419362"/>
              <a:gd name="connsiteY1622" fmla="*/ 72962 h 927034"/>
              <a:gd name="connsiteX1623" fmla="*/ 441304 w 1419362"/>
              <a:gd name="connsiteY1623" fmla="*/ 73911 h 927034"/>
              <a:gd name="connsiteX1624" fmla="*/ 438803 w 1419362"/>
              <a:gd name="connsiteY1624" fmla="*/ 73290 h 927034"/>
              <a:gd name="connsiteX1625" fmla="*/ 437083 w 1419362"/>
              <a:gd name="connsiteY1625" fmla="*/ 72521 h 927034"/>
              <a:gd name="connsiteX1626" fmla="*/ 436611 w 1419362"/>
              <a:gd name="connsiteY1626" fmla="*/ 71573 h 927034"/>
              <a:gd name="connsiteX1627" fmla="*/ 438640 w 1419362"/>
              <a:gd name="connsiteY1627" fmla="*/ 71409 h 927034"/>
              <a:gd name="connsiteX1628" fmla="*/ 438167 w 1419362"/>
              <a:gd name="connsiteY1628" fmla="*/ 70314 h 927034"/>
              <a:gd name="connsiteX1629" fmla="*/ 436601 w 1419362"/>
              <a:gd name="connsiteY1629" fmla="*/ 68891 h 927034"/>
              <a:gd name="connsiteX1630" fmla="*/ 436434 w 1419362"/>
              <a:gd name="connsiteY1630" fmla="*/ 65588 h 927034"/>
              <a:gd name="connsiteX1631" fmla="*/ 437363 w 1419362"/>
              <a:gd name="connsiteY1631" fmla="*/ 63217 h 927034"/>
              <a:gd name="connsiteX1632" fmla="*/ 439542 w 1419362"/>
              <a:gd name="connsiteY1632" fmla="*/ 61795 h 927034"/>
              <a:gd name="connsiteX1633" fmla="*/ 441565 w 1419362"/>
              <a:gd name="connsiteY1633" fmla="*/ 59734 h 927034"/>
              <a:gd name="connsiteX1634" fmla="*/ 444055 w 1419362"/>
              <a:gd name="connsiteY1634" fmla="*/ 57363 h 927034"/>
              <a:gd name="connsiteX1635" fmla="*/ 442334 w 1419362"/>
              <a:gd name="connsiteY1635" fmla="*/ 55941 h 927034"/>
              <a:gd name="connsiteX1636" fmla="*/ 439359 w 1419362"/>
              <a:gd name="connsiteY1636" fmla="*/ 53750 h 927034"/>
              <a:gd name="connsiteX1637" fmla="*/ 436722 w 1419362"/>
              <a:gd name="connsiteY1637" fmla="*/ 52082 h 927034"/>
              <a:gd name="connsiteX1638" fmla="*/ 435242 w 1419362"/>
              <a:gd name="connsiteY1638" fmla="*/ 52311 h 927034"/>
              <a:gd name="connsiteX1639" fmla="*/ 433762 w 1419362"/>
              <a:gd name="connsiteY1639" fmla="*/ 52556 h 927034"/>
              <a:gd name="connsiteX1640" fmla="*/ 432628 w 1419362"/>
              <a:gd name="connsiteY1640" fmla="*/ 52164 h 927034"/>
              <a:gd name="connsiteX1641" fmla="*/ 431916 w 1419362"/>
              <a:gd name="connsiteY1641" fmla="*/ 51935 h 927034"/>
              <a:gd name="connsiteX1642" fmla="*/ 430785 w 1419362"/>
              <a:gd name="connsiteY1642" fmla="*/ 50594 h 927034"/>
              <a:gd name="connsiteX1643" fmla="*/ 429650 w 1419362"/>
              <a:gd name="connsiteY1643" fmla="*/ 49253 h 927034"/>
              <a:gd name="connsiteX1644" fmla="*/ 427433 w 1419362"/>
              <a:gd name="connsiteY1644" fmla="*/ 49171 h 927034"/>
              <a:gd name="connsiteX1645" fmla="*/ 424223 w 1419362"/>
              <a:gd name="connsiteY1645" fmla="*/ 50218 h 927034"/>
              <a:gd name="connsiteX1646" fmla="*/ 421146 w 1419362"/>
              <a:gd name="connsiteY1646" fmla="*/ 49335 h 927034"/>
              <a:gd name="connsiteX1647" fmla="*/ 419267 w 1419362"/>
              <a:gd name="connsiteY1647" fmla="*/ 47994 h 927034"/>
              <a:gd name="connsiteX1648" fmla="*/ 417709 w 1419362"/>
              <a:gd name="connsiteY1648" fmla="*/ 46899 h 927034"/>
              <a:gd name="connsiteX1649" fmla="*/ 416446 w 1419362"/>
              <a:gd name="connsiteY1649" fmla="*/ 46702 h 927034"/>
              <a:gd name="connsiteX1650" fmla="*/ 415184 w 1419362"/>
              <a:gd name="connsiteY1650" fmla="*/ 46506 h 927034"/>
              <a:gd name="connsiteX1651" fmla="*/ 414201 w 1419362"/>
              <a:gd name="connsiteY1651" fmla="*/ 45950 h 927034"/>
              <a:gd name="connsiteX1652" fmla="*/ 413362 w 1419362"/>
              <a:gd name="connsiteY1652" fmla="*/ 42386 h 927034"/>
              <a:gd name="connsiteX1653" fmla="*/ 413297 w 1419362"/>
              <a:gd name="connsiteY1653" fmla="*/ 42091 h 927034"/>
              <a:gd name="connsiteX1654" fmla="*/ 412007 w 1419362"/>
              <a:gd name="connsiteY1654" fmla="*/ 40587 h 927034"/>
              <a:gd name="connsiteX1655" fmla="*/ 410908 w 1419362"/>
              <a:gd name="connsiteY1655" fmla="*/ 39295 h 927034"/>
              <a:gd name="connsiteX1656" fmla="*/ 410874 w 1419362"/>
              <a:gd name="connsiteY1656" fmla="*/ 39034 h 927034"/>
              <a:gd name="connsiteX1657" fmla="*/ 410612 w 1419362"/>
              <a:gd name="connsiteY1657" fmla="*/ 37006 h 927034"/>
              <a:gd name="connsiteX1658" fmla="*/ 410488 w 1419362"/>
              <a:gd name="connsiteY1658" fmla="*/ 36875 h 927034"/>
              <a:gd name="connsiteX1659" fmla="*/ 410244 w 1419362"/>
              <a:gd name="connsiteY1659" fmla="*/ 36630 h 927034"/>
              <a:gd name="connsiteX1660" fmla="*/ 406488 w 1419362"/>
              <a:gd name="connsiteY1660" fmla="*/ 36172 h 927034"/>
              <a:gd name="connsiteX1661" fmla="*/ 402232 w 1419362"/>
              <a:gd name="connsiteY1661" fmla="*/ 37137 h 927034"/>
              <a:gd name="connsiteX1662" fmla="*/ 399398 w 1419362"/>
              <a:gd name="connsiteY1662" fmla="*/ 36826 h 927034"/>
              <a:gd name="connsiteX1663" fmla="*/ 399014 w 1419362"/>
              <a:gd name="connsiteY1663" fmla="*/ 37104 h 927034"/>
              <a:gd name="connsiteX1664" fmla="*/ 397791 w 1419362"/>
              <a:gd name="connsiteY1664" fmla="*/ 37987 h 927034"/>
              <a:gd name="connsiteX1665" fmla="*/ 397188 w 1419362"/>
              <a:gd name="connsiteY1665" fmla="*/ 38102 h 927034"/>
              <a:gd name="connsiteX1666" fmla="*/ 395077 w 1419362"/>
              <a:gd name="connsiteY1666" fmla="*/ 38527 h 927034"/>
              <a:gd name="connsiteX1667" fmla="*/ 393903 w 1419362"/>
              <a:gd name="connsiteY1667" fmla="*/ 39393 h 927034"/>
              <a:gd name="connsiteX1668" fmla="*/ 392884 w 1419362"/>
              <a:gd name="connsiteY1668" fmla="*/ 41159 h 927034"/>
              <a:gd name="connsiteX1669" fmla="*/ 392160 w 1419362"/>
              <a:gd name="connsiteY1669" fmla="*/ 42418 h 927034"/>
              <a:gd name="connsiteX1670" fmla="*/ 391408 w 1419362"/>
              <a:gd name="connsiteY1670" fmla="*/ 44953 h 927034"/>
              <a:gd name="connsiteX1671" fmla="*/ 390904 w 1419362"/>
              <a:gd name="connsiteY1671" fmla="*/ 45754 h 927034"/>
              <a:gd name="connsiteX1672" fmla="*/ 389359 w 1419362"/>
              <a:gd name="connsiteY1672" fmla="*/ 48174 h 927034"/>
              <a:gd name="connsiteX1673" fmla="*/ 387627 w 1419362"/>
              <a:gd name="connsiteY1673" fmla="*/ 49286 h 927034"/>
              <a:gd name="connsiteX1674" fmla="*/ 387181 w 1419362"/>
              <a:gd name="connsiteY1674" fmla="*/ 49400 h 927034"/>
              <a:gd name="connsiteX1675" fmla="*/ 385096 w 1419362"/>
              <a:gd name="connsiteY1675" fmla="*/ 49956 h 927034"/>
              <a:gd name="connsiteX1676" fmla="*/ 379116 w 1419362"/>
              <a:gd name="connsiteY1676" fmla="*/ 50479 h 927034"/>
              <a:gd name="connsiteX1677" fmla="*/ 373572 w 1419362"/>
              <a:gd name="connsiteY1677" fmla="*/ 50447 h 927034"/>
              <a:gd name="connsiteX1678" fmla="*/ 368233 w 1419362"/>
              <a:gd name="connsiteY1678" fmla="*/ 49417 h 927034"/>
              <a:gd name="connsiteX1679" fmla="*/ 366985 w 1419362"/>
              <a:gd name="connsiteY1679" fmla="*/ 49171 h 927034"/>
              <a:gd name="connsiteX1680" fmla="*/ 363344 w 1419362"/>
              <a:gd name="connsiteY1680" fmla="*/ 49351 h 927034"/>
              <a:gd name="connsiteX1681" fmla="*/ 360021 w 1419362"/>
              <a:gd name="connsiteY1681" fmla="*/ 49498 h 927034"/>
              <a:gd name="connsiteX1682" fmla="*/ 358045 w 1419362"/>
              <a:gd name="connsiteY1682" fmla="*/ 50365 h 927034"/>
              <a:gd name="connsiteX1683" fmla="*/ 355381 w 1419362"/>
              <a:gd name="connsiteY1683" fmla="*/ 52703 h 927034"/>
              <a:gd name="connsiteX1684" fmla="*/ 352776 w 1419362"/>
              <a:gd name="connsiteY1684" fmla="*/ 54060 h 927034"/>
              <a:gd name="connsiteX1685" fmla="*/ 351489 w 1419362"/>
              <a:gd name="connsiteY1685" fmla="*/ 54731 h 927034"/>
              <a:gd name="connsiteX1686" fmla="*/ 348646 w 1419362"/>
              <a:gd name="connsiteY1686" fmla="*/ 56448 h 927034"/>
              <a:gd name="connsiteX1687" fmla="*/ 346167 w 1419362"/>
              <a:gd name="connsiteY1687" fmla="*/ 59031 h 927034"/>
              <a:gd name="connsiteX1688" fmla="*/ 344805 w 1419362"/>
              <a:gd name="connsiteY1688" fmla="*/ 59554 h 927034"/>
              <a:gd name="connsiteX1689" fmla="*/ 343449 w 1419362"/>
              <a:gd name="connsiteY1689" fmla="*/ 60078 h 927034"/>
              <a:gd name="connsiteX1690" fmla="*/ 339612 w 1419362"/>
              <a:gd name="connsiteY1690" fmla="*/ 63217 h 927034"/>
              <a:gd name="connsiteX1691" fmla="*/ 336585 w 1419362"/>
              <a:gd name="connsiteY1691" fmla="*/ 64313 h 927034"/>
              <a:gd name="connsiteX1692" fmla="*/ 334796 w 1419362"/>
              <a:gd name="connsiteY1692" fmla="*/ 64623 h 927034"/>
              <a:gd name="connsiteX1693" fmla="*/ 330658 w 1419362"/>
              <a:gd name="connsiteY1693" fmla="*/ 66635 h 927034"/>
              <a:gd name="connsiteX1694" fmla="*/ 328251 w 1419362"/>
              <a:gd name="connsiteY1694" fmla="*/ 67060 h 927034"/>
              <a:gd name="connsiteX1695" fmla="*/ 326277 w 1419362"/>
              <a:gd name="connsiteY1695" fmla="*/ 67354 h 927034"/>
              <a:gd name="connsiteX1696" fmla="*/ 323144 w 1419362"/>
              <a:gd name="connsiteY1696" fmla="*/ 66994 h 927034"/>
              <a:gd name="connsiteX1697" fmla="*/ 321764 w 1419362"/>
              <a:gd name="connsiteY1697" fmla="*/ 67011 h 927034"/>
              <a:gd name="connsiteX1698" fmla="*/ 320425 w 1419362"/>
              <a:gd name="connsiteY1698" fmla="*/ 67027 h 927034"/>
              <a:gd name="connsiteX1699" fmla="*/ 319653 w 1419362"/>
              <a:gd name="connsiteY1699" fmla="*/ 67191 h 927034"/>
              <a:gd name="connsiteX1700" fmla="*/ 318267 w 1419362"/>
              <a:gd name="connsiteY1700" fmla="*/ 67501 h 927034"/>
              <a:gd name="connsiteX1701" fmla="*/ 316617 w 1419362"/>
              <a:gd name="connsiteY1701" fmla="*/ 67452 h 927034"/>
              <a:gd name="connsiteX1702" fmla="*/ 311551 w 1419362"/>
              <a:gd name="connsiteY1702" fmla="*/ 67272 h 927034"/>
              <a:gd name="connsiteX1703" fmla="*/ 312930 w 1419362"/>
              <a:gd name="connsiteY1703" fmla="*/ 70166 h 927034"/>
              <a:gd name="connsiteX1704" fmla="*/ 313926 w 1419362"/>
              <a:gd name="connsiteY1704" fmla="*/ 72259 h 927034"/>
              <a:gd name="connsiteX1705" fmla="*/ 313759 w 1419362"/>
              <a:gd name="connsiteY1705" fmla="*/ 73698 h 927034"/>
              <a:gd name="connsiteX1706" fmla="*/ 313602 w 1419362"/>
              <a:gd name="connsiteY1706" fmla="*/ 75039 h 927034"/>
              <a:gd name="connsiteX1707" fmla="*/ 314617 w 1419362"/>
              <a:gd name="connsiteY1707" fmla="*/ 80991 h 927034"/>
              <a:gd name="connsiteX1708" fmla="*/ 315961 w 1419362"/>
              <a:gd name="connsiteY1708" fmla="*/ 82871 h 927034"/>
              <a:gd name="connsiteX1709" fmla="*/ 316323 w 1419362"/>
              <a:gd name="connsiteY1709" fmla="*/ 84294 h 927034"/>
              <a:gd name="connsiteX1710" fmla="*/ 314287 w 1419362"/>
              <a:gd name="connsiteY1710" fmla="*/ 90606 h 927034"/>
              <a:gd name="connsiteX1711" fmla="*/ 314066 w 1419362"/>
              <a:gd name="connsiteY1711" fmla="*/ 91292 h 927034"/>
              <a:gd name="connsiteX1712" fmla="*/ 314184 w 1419362"/>
              <a:gd name="connsiteY1712" fmla="*/ 92224 h 927034"/>
              <a:gd name="connsiteX1713" fmla="*/ 315104 w 1419362"/>
              <a:gd name="connsiteY1713" fmla="*/ 92846 h 927034"/>
              <a:gd name="connsiteX1714" fmla="*/ 314913 w 1419362"/>
              <a:gd name="connsiteY1714" fmla="*/ 93958 h 927034"/>
              <a:gd name="connsiteX1715" fmla="*/ 311967 w 1419362"/>
              <a:gd name="connsiteY1715" fmla="*/ 98470 h 927034"/>
              <a:gd name="connsiteX1716" fmla="*/ 309193 w 1419362"/>
              <a:gd name="connsiteY1716" fmla="*/ 102738 h 927034"/>
              <a:gd name="connsiteX1717" fmla="*/ 309007 w 1419362"/>
              <a:gd name="connsiteY1717" fmla="*/ 106450 h 927034"/>
              <a:gd name="connsiteX1718" fmla="*/ 308986 w 1419362"/>
              <a:gd name="connsiteY1718" fmla="*/ 106891 h 927034"/>
              <a:gd name="connsiteX1719" fmla="*/ 308763 w 1419362"/>
              <a:gd name="connsiteY1719" fmla="*/ 107055 h 927034"/>
              <a:gd name="connsiteX1720" fmla="*/ 308181 w 1419362"/>
              <a:gd name="connsiteY1720" fmla="*/ 107496 h 927034"/>
              <a:gd name="connsiteX1721" fmla="*/ 306844 w 1419362"/>
              <a:gd name="connsiteY1721" fmla="*/ 111355 h 927034"/>
              <a:gd name="connsiteX1722" fmla="*/ 304991 w 1419362"/>
              <a:gd name="connsiteY1722" fmla="*/ 117356 h 927034"/>
              <a:gd name="connsiteX1723" fmla="*/ 305791 w 1419362"/>
              <a:gd name="connsiteY1723" fmla="*/ 122556 h 927034"/>
              <a:gd name="connsiteX1724" fmla="*/ 304249 w 1419362"/>
              <a:gd name="connsiteY1724" fmla="*/ 127919 h 927034"/>
              <a:gd name="connsiteX1725" fmla="*/ 298974 w 1419362"/>
              <a:gd name="connsiteY1725" fmla="*/ 133184 h 927034"/>
              <a:gd name="connsiteX1726" fmla="*/ 298552 w 1419362"/>
              <a:gd name="connsiteY1726" fmla="*/ 134133 h 927034"/>
              <a:gd name="connsiteX1727" fmla="*/ 297788 w 1419362"/>
              <a:gd name="connsiteY1727" fmla="*/ 135833 h 927034"/>
              <a:gd name="connsiteX1728" fmla="*/ 296054 w 1419362"/>
              <a:gd name="connsiteY1728" fmla="*/ 137386 h 927034"/>
              <a:gd name="connsiteX1729" fmla="*/ 293894 w 1419362"/>
              <a:gd name="connsiteY1729" fmla="*/ 137959 h 927034"/>
              <a:gd name="connsiteX1730" fmla="*/ 291732 w 1419362"/>
              <a:gd name="connsiteY1730" fmla="*/ 138531 h 927034"/>
              <a:gd name="connsiteX1731" fmla="*/ 291578 w 1419362"/>
              <a:gd name="connsiteY1731" fmla="*/ 138629 h 927034"/>
              <a:gd name="connsiteX1732" fmla="*/ 291376 w 1419362"/>
              <a:gd name="connsiteY1732" fmla="*/ 138776 h 927034"/>
              <a:gd name="connsiteX1733" fmla="*/ 283998 w 1419362"/>
              <a:gd name="connsiteY1733" fmla="*/ 143633 h 927034"/>
              <a:gd name="connsiteX1734" fmla="*/ 282886 w 1419362"/>
              <a:gd name="connsiteY1734" fmla="*/ 144009 h 927034"/>
              <a:gd name="connsiteX1735" fmla="*/ 281252 w 1419362"/>
              <a:gd name="connsiteY1735" fmla="*/ 145431 h 927034"/>
              <a:gd name="connsiteX1736" fmla="*/ 280759 w 1419362"/>
              <a:gd name="connsiteY1736" fmla="*/ 145873 h 927034"/>
              <a:gd name="connsiteX1737" fmla="*/ 280222 w 1419362"/>
              <a:gd name="connsiteY1737" fmla="*/ 146347 h 927034"/>
              <a:gd name="connsiteX1738" fmla="*/ 278582 w 1419362"/>
              <a:gd name="connsiteY1738" fmla="*/ 147312 h 927034"/>
              <a:gd name="connsiteX1739" fmla="*/ 276757 w 1419362"/>
              <a:gd name="connsiteY1739" fmla="*/ 148374 h 927034"/>
              <a:gd name="connsiteX1740" fmla="*/ 275601 w 1419362"/>
              <a:gd name="connsiteY1740" fmla="*/ 149437 h 927034"/>
              <a:gd name="connsiteX1741" fmla="*/ 274898 w 1419362"/>
              <a:gd name="connsiteY1741" fmla="*/ 150091 h 927034"/>
              <a:gd name="connsiteX1742" fmla="*/ 273276 w 1419362"/>
              <a:gd name="connsiteY1742" fmla="*/ 153492 h 927034"/>
              <a:gd name="connsiteX1743" fmla="*/ 268096 w 1419362"/>
              <a:gd name="connsiteY1743" fmla="*/ 153656 h 927034"/>
              <a:gd name="connsiteX1744" fmla="*/ 267818 w 1419362"/>
              <a:gd name="connsiteY1744" fmla="*/ 153476 h 927034"/>
              <a:gd name="connsiteX1745" fmla="*/ 267606 w 1419362"/>
              <a:gd name="connsiteY1745" fmla="*/ 153345 h 927034"/>
              <a:gd name="connsiteX1746" fmla="*/ 266631 w 1419362"/>
              <a:gd name="connsiteY1746" fmla="*/ 151285 h 927034"/>
              <a:gd name="connsiteX1747" fmla="*/ 266507 w 1419362"/>
              <a:gd name="connsiteY1747" fmla="*/ 151596 h 927034"/>
              <a:gd name="connsiteX1748" fmla="*/ 265879 w 1419362"/>
              <a:gd name="connsiteY1748" fmla="*/ 153198 h 927034"/>
              <a:gd name="connsiteX1749" fmla="*/ 264581 w 1419362"/>
              <a:gd name="connsiteY1749" fmla="*/ 155111 h 927034"/>
              <a:gd name="connsiteX1750" fmla="*/ 262834 w 1419362"/>
              <a:gd name="connsiteY1750" fmla="*/ 157646 h 927034"/>
              <a:gd name="connsiteX1751" fmla="*/ 261783 w 1419362"/>
              <a:gd name="connsiteY1751" fmla="*/ 158529 h 927034"/>
              <a:gd name="connsiteX1752" fmla="*/ 261657 w 1419362"/>
              <a:gd name="connsiteY1752" fmla="*/ 158643 h 927034"/>
              <a:gd name="connsiteX1753" fmla="*/ 260768 w 1419362"/>
              <a:gd name="connsiteY1753" fmla="*/ 158986 h 927034"/>
              <a:gd name="connsiteX1754" fmla="*/ 259309 w 1419362"/>
              <a:gd name="connsiteY1754" fmla="*/ 159559 h 927034"/>
              <a:gd name="connsiteX1755" fmla="*/ 256889 w 1419362"/>
              <a:gd name="connsiteY1755" fmla="*/ 158447 h 927034"/>
              <a:gd name="connsiteX1756" fmla="*/ 256037 w 1419362"/>
              <a:gd name="connsiteY1756" fmla="*/ 160196 h 927034"/>
              <a:gd name="connsiteX1757" fmla="*/ 254669 w 1419362"/>
              <a:gd name="connsiteY1757" fmla="*/ 162322 h 927034"/>
              <a:gd name="connsiteX1758" fmla="*/ 253127 w 1419362"/>
              <a:gd name="connsiteY1758" fmla="*/ 162126 h 927034"/>
              <a:gd name="connsiteX1759" fmla="*/ 252262 w 1419362"/>
              <a:gd name="connsiteY1759" fmla="*/ 162682 h 927034"/>
              <a:gd name="connsiteX1760" fmla="*/ 249377 w 1419362"/>
              <a:gd name="connsiteY1760" fmla="*/ 167440 h 927034"/>
              <a:gd name="connsiteX1761" fmla="*/ 248349 w 1419362"/>
              <a:gd name="connsiteY1761" fmla="*/ 168045 h 927034"/>
              <a:gd name="connsiteX1762" fmla="*/ 247613 w 1419362"/>
              <a:gd name="connsiteY1762" fmla="*/ 167653 h 927034"/>
              <a:gd name="connsiteX1763" fmla="*/ 247425 w 1419362"/>
              <a:gd name="connsiteY1763" fmla="*/ 167555 h 927034"/>
              <a:gd name="connsiteX1764" fmla="*/ 245778 w 1419362"/>
              <a:gd name="connsiteY1764" fmla="*/ 164252 h 927034"/>
              <a:gd name="connsiteX1765" fmla="*/ 245787 w 1419362"/>
              <a:gd name="connsiteY1765" fmla="*/ 163990 h 927034"/>
              <a:gd name="connsiteX1766" fmla="*/ 245854 w 1419362"/>
              <a:gd name="connsiteY1766" fmla="*/ 162011 h 927034"/>
              <a:gd name="connsiteX1767" fmla="*/ 245258 w 1419362"/>
              <a:gd name="connsiteY1767" fmla="*/ 158300 h 927034"/>
              <a:gd name="connsiteX1768" fmla="*/ 242750 w 1419362"/>
              <a:gd name="connsiteY1768" fmla="*/ 155242 h 927034"/>
              <a:gd name="connsiteX1769" fmla="*/ 242744 w 1419362"/>
              <a:gd name="connsiteY1769" fmla="*/ 155095 h 927034"/>
              <a:gd name="connsiteX1770" fmla="*/ 242699 w 1419362"/>
              <a:gd name="connsiteY1770" fmla="*/ 154130 h 927034"/>
              <a:gd name="connsiteX1771" fmla="*/ 243865 w 1419362"/>
              <a:gd name="connsiteY1771" fmla="*/ 151579 h 927034"/>
              <a:gd name="connsiteX1772" fmla="*/ 244256 w 1419362"/>
              <a:gd name="connsiteY1772" fmla="*/ 150729 h 927034"/>
              <a:gd name="connsiteX1773" fmla="*/ 244079 w 1419362"/>
              <a:gd name="connsiteY1773" fmla="*/ 149797 h 927034"/>
              <a:gd name="connsiteX1774" fmla="*/ 243839 w 1419362"/>
              <a:gd name="connsiteY1774" fmla="*/ 148554 h 927034"/>
              <a:gd name="connsiteX1775" fmla="*/ 243043 w 1419362"/>
              <a:gd name="connsiteY1775" fmla="*/ 147704 h 927034"/>
              <a:gd name="connsiteX1776" fmla="*/ 242613 w 1419362"/>
              <a:gd name="connsiteY1776" fmla="*/ 147246 h 927034"/>
              <a:gd name="connsiteX1777" fmla="*/ 242176 w 1419362"/>
              <a:gd name="connsiteY1777" fmla="*/ 147181 h 927034"/>
              <a:gd name="connsiteX1778" fmla="*/ 241627 w 1419362"/>
              <a:gd name="connsiteY1778" fmla="*/ 147116 h 927034"/>
              <a:gd name="connsiteX1779" fmla="*/ 239328 w 1419362"/>
              <a:gd name="connsiteY1779" fmla="*/ 147116 h 927034"/>
              <a:gd name="connsiteX1780" fmla="*/ 237428 w 1419362"/>
              <a:gd name="connsiteY1780" fmla="*/ 148522 h 927034"/>
              <a:gd name="connsiteX1781" fmla="*/ 236689 w 1419362"/>
              <a:gd name="connsiteY1781" fmla="*/ 148342 h 927034"/>
              <a:gd name="connsiteX1782" fmla="*/ 236484 w 1419362"/>
              <a:gd name="connsiteY1782" fmla="*/ 148080 h 927034"/>
              <a:gd name="connsiteX1783" fmla="*/ 236321 w 1419362"/>
              <a:gd name="connsiteY1783" fmla="*/ 147819 h 927034"/>
              <a:gd name="connsiteX1784" fmla="*/ 236828 w 1419362"/>
              <a:gd name="connsiteY1784" fmla="*/ 145709 h 927034"/>
              <a:gd name="connsiteX1785" fmla="*/ 236159 w 1419362"/>
              <a:gd name="connsiteY1785" fmla="*/ 144107 h 927034"/>
              <a:gd name="connsiteX1786" fmla="*/ 236723 w 1419362"/>
              <a:gd name="connsiteY1786" fmla="*/ 142030 h 927034"/>
              <a:gd name="connsiteX1787" fmla="*/ 236916 w 1419362"/>
              <a:gd name="connsiteY1787" fmla="*/ 141311 h 927034"/>
              <a:gd name="connsiteX1788" fmla="*/ 236725 w 1419362"/>
              <a:gd name="connsiteY1788" fmla="*/ 140608 h 927034"/>
              <a:gd name="connsiteX1789" fmla="*/ 236493 w 1419362"/>
              <a:gd name="connsiteY1789" fmla="*/ 139757 h 927034"/>
              <a:gd name="connsiteX1790" fmla="*/ 236372 w 1419362"/>
              <a:gd name="connsiteY1790" fmla="*/ 139267 h 927034"/>
              <a:gd name="connsiteX1791" fmla="*/ 236254 w 1419362"/>
              <a:gd name="connsiteY1791" fmla="*/ 138760 h 927034"/>
              <a:gd name="connsiteX1792" fmla="*/ 235493 w 1419362"/>
              <a:gd name="connsiteY1792" fmla="*/ 138106 h 927034"/>
              <a:gd name="connsiteX1793" fmla="*/ 234596 w 1419362"/>
              <a:gd name="connsiteY1793" fmla="*/ 137337 h 927034"/>
              <a:gd name="connsiteX1794" fmla="*/ 230653 w 1419362"/>
              <a:gd name="connsiteY1794" fmla="*/ 137125 h 927034"/>
              <a:gd name="connsiteX1795" fmla="*/ 229726 w 1419362"/>
              <a:gd name="connsiteY1795" fmla="*/ 137485 h 927034"/>
              <a:gd name="connsiteX1796" fmla="*/ 228794 w 1419362"/>
              <a:gd name="connsiteY1796" fmla="*/ 138727 h 927034"/>
              <a:gd name="connsiteX1797" fmla="*/ 227481 w 1419362"/>
              <a:gd name="connsiteY1797" fmla="*/ 141883 h 927034"/>
              <a:gd name="connsiteX1798" fmla="*/ 226297 w 1419362"/>
              <a:gd name="connsiteY1798" fmla="*/ 141867 h 927034"/>
              <a:gd name="connsiteX1799" fmla="*/ 225267 w 1419362"/>
              <a:gd name="connsiteY1799" fmla="*/ 141065 h 927034"/>
              <a:gd name="connsiteX1800" fmla="*/ 225380 w 1419362"/>
              <a:gd name="connsiteY1800" fmla="*/ 142488 h 927034"/>
              <a:gd name="connsiteX1801" fmla="*/ 226453 w 1419362"/>
              <a:gd name="connsiteY1801" fmla="*/ 142750 h 927034"/>
              <a:gd name="connsiteX1802" fmla="*/ 228029 w 1419362"/>
              <a:gd name="connsiteY1802" fmla="*/ 143126 h 927034"/>
              <a:gd name="connsiteX1803" fmla="*/ 228526 w 1419362"/>
              <a:gd name="connsiteY1803" fmla="*/ 142652 h 927034"/>
              <a:gd name="connsiteX1804" fmla="*/ 229206 w 1419362"/>
              <a:gd name="connsiteY1804" fmla="*/ 142014 h 927034"/>
              <a:gd name="connsiteX1805" fmla="*/ 230626 w 1419362"/>
              <a:gd name="connsiteY1805" fmla="*/ 141523 h 927034"/>
              <a:gd name="connsiteX1806" fmla="*/ 230873 w 1419362"/>
              <a:gd name="connsiteY1806" fmla="*/ 141752 h 927034"/>
              <a:gd name="connsiteX1807" fmla="*/ 231178 w 1419362"/>
              <a:gd name="connsiteY1807" fmla="*/ 142030 h 927034"/>
              <a:gd name="connsiteX1808" fmla="*/ 231376 w 1419362"/>
              <a:gd name="connsiteY1808" fmla="*/ 142406 h 927034"/>
              <a:gd name="connsiteX1809" fmla="*/ 231970 w 1419362"/>
              <a:gd name="connsiteY1809" fmla="*/ 143584 h 927034"/>
              <a:gd name="connsiteX1810" fmla="*/ 231932 w 1419362"/>
              <a:gd name="connsiteY1810" fmla="*/ 143747 h 927034"/>
              <a:gd name="connsiteX1811" fmla="*/ 231780 w 1419362"/>
              <a:gd name="connsiteY1811" fmla="*/ 144450 h 927034"/>
              <a:gd name="connsiteX1812" fmla="*/ 225150 w 1419362"/>
              <a:gd name="connsiteY1812" fmla="*/ 150173 h 927034"/>
              <a:gd name="connsiteX1813" fmla="*/ 220632 w 1419362"/>
              <a:gd name="connsiteY1813" fmla="*/ 153182 h 927034"/>
              <a:gd name="connsiteX1814" fmla="*/ 217711 w 1419362"/>
              <a:gd name="connsiteY1814" fmla="*/ 154653 h 927034"/>
              <a:gd name="connsiteX1815" fmla="*/ 216241 w 1419362"/>
              <a:gd name="connsiteY1815" fmla="*/ 155389 h 927034"/>
              <a:gd name="connsiteX1816" fmla="*/ 214734 w 1419362"/>
              <a:gd name="connsiteY1816" fmla="*/ 155733 h 927034"/>
              <a:gd name="connsiteX1817" fmla="*/ 209513 w 1419362"/>
              <a:gd name="connsiteY1817" fmla="*/ 156894 h 927034"/>
              <a:gd name="connsiteX1818" fmla="*/ 209202 w 1419362"/>
              <a:gd name="connsiteY1818" fmla="*/ 157400 h 927034"/>
              <a:gd name="connsiteX1819" fmla="*/ 208968 w 1419362"/>
              <a:gd name="connsiteY1819" fmla="*/ 157449 h 927034"/>
              <a:gd name="connsiteX1820" fmla="*/ 208574 w 1419362"/>
              <a:gd name="connsiteY1820" fmla="*/ 157531 h 927034"/>
              <a:gd name="connsiteX1821" fmla="*/ 204694 w 1419362"/>
              <a:gd name="connsiteY1821" fmla="*/ 158414 h 927034"/>
              <a:gd name="connsiteX1822" fmla="*/ 200121 w 1419362"/>
              <a:gd name="connsiteY1822" fmla="*/ 160262 h 927034"/>
              <a:gd name="connsiteX1823" fmla="*/ 199707 w 1419362"/>
              <a:gd name="connsiteY1823" fmla="*/ 160311 h 927034"/>
              <a:gd name="connsiteX1824" fmla="*/ 197037 w 1419362"/>
              <a:gd name="connsiteY1824" fmla="*/ 160671 h 927034"/>
              <a:gd name="connsiteX1825" fmla="*/ 193822 w 1419362"/>
              <a:gd name="connsiteY1825" fmla="*/ 161946 h 927034"/>
              <a:gd name="connsiteX1826" fmla="*/ 184173 w 1419362"/>
              <a:gd name="connsiteY1826" fmla="*/ 167162 h 927034"/>
              <a:gd name="connsiteX1827" fmla="*/ 180349 w 1419362"/>
              <a:gd name="connsiteY1827" fmla="*/ 167505 h 927034"/>
              <a:gd name="connsiteX1828" fmla="*/ 179181 w 1419362"/>
              <a:gd name="connsiteY1828" fmla="*/ 166819 h 927034"/>
              <a:gd name="connsiteX1829" fmla="*/ 178024 w 1419362"/>
              <a:gd name="connsiteY1829" fmla="*/ 164824 h 927034"/>
              <a:gd name="connsiteX1830" fmla="*/ 175453 w 1419362"/>
              <a:gd name="connsiteY1830" fmla="*/ 166590 h 927034"/>
              <a:gd name="connsiteX1831" fmla="*/ 171706 w 1419362"/>
              <a:gd name="connsiteY1831" fmla="*/ 166688 h 927034"/>
              <a:gd name="connsiteX1832" fmla="*/ 168900 w 1419362"/>
              <a:gd name="connsiteY1832" fmla="*/ 167653 h 927034"/>
              <a:gd name="connsiteX1833" fmla="*/ 164225 w 1419362"/>
              <a:gd name="connsiteY1833" fmla="*/ 170580 h 927034"/>
              <a:gd name="connsiteX1834" fmla="*/ 162366 w 1419362"/>
              <a:gd name="connsiteY1834" fmla="*/ 172296 h 927034"/>
              <a:gd name="connsiteX1835" fmla="*/ 159478 w 1419362"/>
              <a:gd name="connsiteY1835" fmla="*/ 174945 h 927034"/>
              <a:gd name="connsiteX1836" fmla="*/ 155277 w 1419362"/>
              <a:gd name="connsiteY1836" fmla="*/ 179295 h 927034"/>
              <a:gd name="connsiteX1837" fmla="*/ 141431 w 1419362"/>
              <a:gd name="connsiteY1837" fmla="*/ 193291 h 927034"/>
              <a:gd name="connsiteX1838" fmla="*/ 137876 w 1419362"/>
              <a:gd name="connsiteY1838" fmla="*/ 196954 h 927034"/>
              <a:gd name="connsiteX1839" fmla="*/ 135208 w 1419362"/>
              <a:gd name="connsiteY1839" fmla="*/ 199701 h 927034"/>
              <a:gd name="connsiteX1840" fmla="*/ 131396 w 1419362"/>
              <a:gd name="connsiteY1840" fmla="*/ 203658 h 927034"/>
              <a:gd name="connsiteX1841" fmla="*/ 124473 w 1419362"/>
              <a:gd name="connsiteY1841" fmla="*/ 210706 h 927034"/>
              <a:gd name="connsiteX1842" fmla="*/ 121053 w 1419362"/>
              <a:gd name="connsiteY1842" fmla="*/ 214810 h 927034"/>
              <a:gd name="connsiteX1843" fmla="*/ 118884 w 1419362"/>
              <a:gd name="connsiteY1843" fmla="*/ 219862 h 927034"/>
              <a:gd name="connsiteX1844" fmla="*/ 119203 w 1419362"/>
              <a:gd name="connsiteY1844" fmla="*/ 221759 h 927034"/>
              <a:gd name="connsiteX1845" fmla="*/ 120778 w 1419362"/>
              <a:gd name="connsiteY1845" fmla="*/ 225209 h 927034"/>
              <a:gd name="connsiteX1846" fmla="*/ 120482 w 1419362"/>
              <a:gd name="connsiteY1846" fmla="*/ 229935 h 927034"/>
              <a:gd name="connsiteX1847" fmla="*/ 123613 w 1419362"/>
              <a:gd name="connsiteY1847" fmla="*/ 232453 h 927034"/>
              <a:gd name="connsiteX1848" fmla="*/ 126117 w 1419362"/>
              <a:gd name="connsiteY1848" fmla="*/ 234022 h 927034"/>
              <a:gd name="connsiteX1849" fmla="*/ 128927 w 1419362"/>
              <a:gd name="connsiteY1849" fmla="*/ 234006 h 927034"/>
              <a:gd name="connsiteX1850" fmla="*/ 133293 w 1419362"/>
              <a:gd name="connsiteY1850" fmla="*/ 232093 h 927034"/>
              <a:gd name="connsiteX1851" fmla="*/ 136092 w 1419362"/>
              <a:gd name="connsiteY1851" fmla="*/ 229248 h 927034"/>
              <a:gd name="connsiteX1852" fmla="*/ 137638 w 1419362"/>
              <a:gd name="connsiteY1852" fmla="*/ 224506 h 927034"/>
              <a:gd name="connsiteX1853" fmla="*/ 138598 w 1419362"/>
              <a:gd name="connsiteY1853" fmla="*/ 231128 h 927034"/>
              <a:gd name="connsiteX1854" fmla="*/ 139117 w 1419362"/>
              <a:gd name="connsiteY1854" fmla="*/ 245615 h 927034"/>
              <a:gd name="connsiteX1855" fmla="*/ 141469 w 1419362"/>
              <a:gd name="connsiteY1855" fmla="*/ 248297 h 927034"/>
              <a:gd name="connsiteX1856" fmla="*/ 144572 w 1419362"/>
              <a:gd name="connsiteY1856" fmla="*/ 252369 h 927034"/>
              <a:gd name="connsiteX1857" fmla="*/ 146960 w 1419362"/>
              <a:gd name="connsiteY1857" fmla="*/ 255524 h 927034"/>
              <a:gd name="connsiteX1858" fmla="*/ 150730 w 1419362"/>
              <a:gd name="connsiteY1858" fmla="*/ 262441 h 927034"/>
              <a:gd name="connsiteX1859" fmla="*/ 154473 w 1419362"/>
              <a:gd name="connsiteY1859" fmla="*/ 269374 h 927034"/>
              <a:gd name="connsiteX1860" fmla="*/ 157174 w 1419362"/>
              <a:gd name="connsiteY1860" fmla="*/ 274377 h 927034"/>
              <a:gd name="connsiteX1861" fmla="*/ 160480 w 1419362"/>
              <a:gd name="connsiteY1861" fmla="*/ 282242 h 927034"/>
              <a:gd name="connsiteX1862" fmla="*/ 167593 w 1419362"/>
              <a:gd name="connsiteY1862" fmla="*/ 294261 h 927034"/>
              <a:gd name="connsiteX1863" fmla="*/ 165706 w 1419362"/>
              <a:gd name="connsiteY1863" fmla="*/ 294293 h 927034"/>
              <a:gd name="connsiteX1864" fmla="*/ 165188 w 1419362"/>
              <a:gd name="connsiteY1864" fmla="*/ 294310 h 927034"/>
              <a:gd name="connsiteX1865" fmla="*/ 164442 w 1419362"/>
              <a:gd name="connsiteY1865" fmla="*/ 294996 h 927034"/>
              <a:gd name="connsiteX1866" fmla="*/ 161774 w 1419362"/>
              <a:gd name="connsiteY1866" fmla="*/ 297449 h 927034"/>
              <a:gd name="connsiteX1867" fmla="*/ 159051 w 1419362"/>
              <a:gd name="connsiteY1867" fmla="*/ 298790 h 927034"/>
              <a:gd name="connsiteX1868" fmla="*/ 157745 w 1419362"/>
              <a:gd name="connsiteY1868" fmla="*/ 303532 h 927034"/>
              <a:gd name="connsiteX1869" fmla="*/ 156811 w 1419362"/>
              <a:gd name="connsiteY1869" fmla="*/ 304480 h 927034"/>
              <a:gd name="connsiteX1870" fmla="*/ 154782 w 1419362"/>
              <a:gd name="connsiteY1870" fmla="*/ 304333 h 927034"/>
              <a:gd name="connsiteX1871" fmla="*/ 153842 w 1419362"/>
              <a:gd name="connsiteY1871" fmla="*/ 303548 h 927034"/>
              <a:gd name="connsiteX1872" fmla="*/ 151489 w 1419362"/>
              <a:gd name="connsiteY1872" fmla="*/ 300572 h 927034"/>
              <a:gd name="connsiteX1873" fmla="*/ 149144 w 1419362"/>
              <a:gd name="connsiteY1873" fmla="*/ 299624 h 927034"/>
              <a:gd name="connsiteX1874" fmla="*/ 145020 w 1419362"/>
              <a:gd name="connsiteY1874" fmla="*/ 303662 h 927034"/>
              <a:gd name="connsiteX1875" fmla="*/ 142298 w 1419362"/>
              <a:gd name="connsiteY1875" fmla="*/ 306115 h 927034"/>
              <a:gd name="connsiteX1876" fmla="*/ 139489 w 1419362"/>
              <a:gd name="connsiteY1876" fmla="*/ 306916 h 927034"/>
              <a:gd name="connsiteX1877" fmla="*/ 135743 w 1419362"/>
              <a:gd name="connsiteY1877" fmla="*/ 307243 h 927034"/>
              <a:gd name="connsiteX1878" fmla="*/ 130433 w 1419362"/>
              <a:gd name="connsiteY1878" fmla="*/ 306965 h 927034"/>
              <a:gd name="connsiteX1879" fmla="*/ 126058 w 1419362"/>
              <a:gd name="connsiteY1879" fmla="*/ 306033 h 927034"/>
              <a:gd name="connsiteX1880" fmla="*/ 122302 w 1419362"/>
              <a:gd name="connsiteY1880" fmla="*/ 303532 h 927034"/>
              <a:gd name="connsiteX1881" fmla="*/ 115711 w 1419362"/>
              <a:gd name="connsiteY1881" fmla="*/ 294097 h 927034"/>
              <a:gd name="connsiteX1882" fmla="*/ 113201 w 1419362"/>
              <a:gd name="connsiteY1882" fmla="*/ 290647 h 927034"/>
              <a:gd name="connsiteX1883" fmla="*/ 109450 w 1419362"/>
              <a:gd name="connsiteY1883" fmla="*/ 289715 h 927034"/>
              <a:gd name="connsiteX1884" fmla="*/ 105081 w 1419362"/>
              <a:gd name="connsiteY1884" fmla="*/ 290369 h 927034"/>
              <a:gd name="connsiteX1885" fmla="*/ 100714 w 1419362"/>
              <a:gd name="connsiteY1885" fmla="*/ 291955 h 927034"/>
              <a:gd name="connsiteX1886" fmla="*/ 94483 w 1419362"/>
              <a:gd name="connsiteY1886" fmla="*/ 296076 h 927034"/>
              <a:gd name="connsiteX1887" fmla="*/ 92623 w 1419362"/>
              <a:gd name="connsiteY1887" fmla="*/ 299869 h 927034"/>
              <a:gd name="connsiteX1888" fmla="*/ 92650 w 1419362"/>
              <a:gd name="connsiteY1888" fmla="*/ 307440 h 927034"/>
              <a:gd name="connsiteX1889" fmla="*/ 92672 w 1419362"/>
              <a:gd name="connsiteY1889" fmla="*/ 313735 h 927034"/>
              <a:gd name="connsiteX1890" fmla="*/ 89405 w 1419362"/>
              <a:gd name="connsiteY1890" fmla="*/ 317054 h 927034"/>
              <a:gd name="connsiteX1891" fmla="*/ 86756 w 1419362"/>
              <a:gd name="connsiteY1891" fmla="*/ 318640 h 927034"/>
              <a:gd name="connsiteX1892" fmla="*/ 84101 w 1419362"/>
              <a:gd name="connsiteY1892" fmla="*/ 318493 h 927034"/>
              <a:gd name="connsiteX1893" fmla="*/ 80507 w 1419362"/>
              <a:gd name="connsiteY1893" fmla="*/ 317725 h 927034"/>
              <a:gd name="connsiteX1894" fmla="*/ 77695 w 1419362"/>
              <a:gd name="connsiteY1894" fmla="*/ 317267 h 927034"/>
              <a:gd name="connsiteX1895" fmla="*/ 74893 w 1419362"/>
              <a:gd name="connsiteY1895" fmla="*/ 319638 h 927034"/>
              <a:gd name="connsiteX1896" fmla="*/ 70838 w 1419362"/>
              <a:gd name="connsiteY1896" fmla="*/ 321077 h 927034"/>
              <a:gd name="connsiteX1897" fmla="*/ 69589 w 1419362"/>
              <a:gd name="connsiteY1897" fmla="*/ 321077 h 927034"/>
              <a:gd name="connsiteX1898" fmla="*/ 65225 w 1419362"/>
              <a:gd name="connsiteY1898" fmla="*/ 323300 h 927034"/>
              <a:gd name="connsiteX1899" fmla="*/ 62733 w 1419362"/>
              <a:gd name="connsiteY1899" fmla="*/ 325050 h 927034"/>
              <a:gd name="connsiteX1900" fmla="*/ 59771 w 1419362"/>
              <a:gd name="connsiteY1900" fmla="*/ 326325 h 927034"/>
              <a:gd name="connsiteX1901" fmla="*/ 57897 w 1419362"/>
              <a:gd name="connsiteY1901" fmla="*/ 326325 h 927034"/>
              <a:gd name="connsiteX1902" fmla="*/ 53526 w 1419362"/>
              <a:gd name="connsiteY1902" fmla="*/ 326358 h 927034"/>
              <a:gd name="connsiteX1903" fmla="*/ 47124 w 1419362"/>
              <a:gd name="connsiteY1903" fmla="*/ 326374 h 927034"/>
              <a:gd name="connsiteX1904" fmla="*/ 42441 w 1419362"/>
              <a:gd name="connsiteY1904" fmla="*/ 326718 h 927034"/>
              <a:gd name="connsiteX1905" fmla="*/ 39477 w 1419362"/>
              <a:gd name="connsiteY1905" fmla="*/ 327519 h 927034"/>
              <a:gd name="connsiteX1906" fmla="*/ 37608 w 1419362"/>
              <a:gd name="connsiteY1906" fmla="*/ 328631 h 927034"/>
              <a:gd name="connsiteX1907" fmla="*/ 36835 w 1419362"/>
              <a:gd name="connsiteY1907" fmla="*/ 330838 h 927034"/>
              <a:gd name="connsiteX1908" fmla="*/ 37938 w 1419362"/>
              <a:gd name="connsiteY1908" fmla="*/ 333667 h 927034"/>
              <a:gd name="connsiteX1909" fmla="*/ 40614 w 1419362"/>
              <a:gd name="connsiteY1909" fmla="*/ 339799 h 927034"/>
              <a:gd name="connsiteX1910" fmla="*/ 42496 w 1419362"/>
              <a:gd name="connsiteY1910" fmla="*/ 342153 h 927034"/>
              <a:gd name="connsiteX1911" fmla="*/ 45317 w 1419362"/>
              <a:gd name="connsiteY1911" fmla="*/ 345293 h 927034"/>
              <a:gd name="connsiteX1912" fmla="*/ 47206 w 1419362"/>
              <a:gd name="connsiteY1912" fmla="*/ 349708 h 927034"/>
              <a:gd name="connsiteX1913" fmla="*/ 50031 w 1419362"/>
              <a:gd name="connsiteY1913" fmla="*/ 353779 h 927034"/>
              <a:gd name="connsiteX1914" fmla="*/ 53402 w 1419362"/>
              <a:gd name="connsiteY1914" fmla="*/ 357638 h 927034"/>
              <a:gd name="connsiteX1915" fmla="*/ 56142 w 1419362"/>
              <a:gd name="connsiteY1915" fmla="*/ 359911 h 927034"/>
              <a:gd name="connsiteX1916" fmla="*/ 57554 w 1419362"/>
              <a:gd name="connsiteY1916" fmla="*/ 361709 h 927034"/>
              <a:gd name="connsiteX1917" fmla="*/ 57952 w 1419362"/>
              <a:gd name="connsiteY1917" fmla="*/ 364080 h 927034"/>
              <a:gd name="connsiteX1918" fmla="*/ 57964 w 1419362"/>
              <a:gd name="connsiteY1918" fmla="*/ 367302 h 927034"/>
              <a:gd name="connsiteX1919" fmla="*/ 56800 w 1419362"/>
              <a:gd name="connsiteY1919" fmla="*/ 369444 h 927034"/>
              <a:gd name="connsiteX1920" fmla="*/ 54542 w 1419362"/>
              <a:gd name="connsiteY1920" fmla="*/ 371095 h 927034"/>
              <a:gd name="connsiteX1921" fmla="*/ 51424 w 1419362"/>
              <a:gd name="connsiteY1921" fmla="*/ 372370 h 927034"/>
              <a:gd name="connsiteX1922" fmla="*/ 47998 w 1419362"/>
              <a:gd name="connsiteY1922" fmla="*/ 375068 h 927034"/>
              <a:gd name="connsiteX1923" fmla="*/ 46993 w 1419362"/>
              <a:gd name="connsiteY1923" fmla="*/ 377750 h 927034"/>
              <a:gd name="connsiteX1924" fmla="*/ 47243 w 1419362"/>
              <a:gd name="connsiteY1924" fmla="*/ 382165 h 927034"/>
              <a:gd name="connsiteX1925" fmla="*/ 48189 w 1419362"/>
              <a:gd name="connsiteY1925" fmla="*/ 384765 h 927034"/>
              <a:gd name="connsiteX1926" fmla="*/ 49677 w 1419362"/>
              <a:gd name="connsiteY1926" fmla="*/ 386334 h 927034"/>
              <a:gd name="connsiteX1927" fmla="*/ 52185 w 1419362"/>
              <a:gd name="connsiteY1927" fmla="*/ 389000 h 927034"/>
              <a:gd name="connsiteX1928" fmla="*/ 55631 w 1419362"/>
              <a:gd name="connsiteY1928" fmla="*/ 392057 h 927034"/>
              <a:gd name="connsiteX1929" fmla="*/ 58452 w 1419362"/>
              <a:gd name="connsiteY1929" fmla="*/ 395197 h 927034"/>
              <a:gd name="connsiteX1930" fmla="*/ 59789 w 1419362"/>
              <a:gd name="connsiteY1930" fmla="*/ 398025 h 927034"/>
              <a:gd name="connsiteX1931" fmla="*/ 61439 w 1419362"/>
              <a:gd name="connsiteY1931" fmla="*/ 400854 h 927034"/>
              <a:gd name="connsiteX1932" fmla="*/ 63555 w 1419362"/>
              <a:gd name="connsiteY1932" fmla="*/ 403291 h 927034"/>
              <a:gd name="connsiteX1933" fmla="*/ 65670 w 1419362"/>
              <a:gd name="connsiteY1933" fmla="*/ 405171 h 927034"/>
              <a:gd name="connsiteX1934" fmla="*/ 67312 w 1419362"/>
              <a:gd name="connsiteY1934" fmla="*/ 405874 h 927034"/>
              <a:gd name="connsiteX1935" fmla="*/ 70046 w 1419362"/>
              <a:gd name="connsiteY1935" fmla="*/ 406332 h 927034"/>
              <a:gd name="connsiteX1936" fmla="*/ 72079 w 1419362"/>
              <a:gd name="connsiteY1936" fmla="*/ 407199 h 927034"/>
              <a:gd name="connsiteX1937" fmla="*/ 74350 w 1419362"/>
              <a:gd name="connsiteY1937" fmla="*/ 409226 h 927034"/>
              <a:gd name="connsiteX1938" fmla="*/ 76310 w 1419362"/>
              <a:gd name="connsiteY1938" fmla="*/ 411515 h 927034"/>
              <a:gd name="connsiteX1939" fmla="*/ 78425 w 1419362"/>
              <a:gd name="connsiteY1939" fmla="*/ 413788 h 927034"/>
              <a:gd name="connsiteX1940" fmla="*/ 80774 w 1419362"/>
              <a:gd name="connsiteY1940" fmla="*/ 415750 h 927034"/>
              <a:gd name="connsiteX1941" fmla="*/ 83278 w 1419362"/>
              <a:gd name="connsiteY1941" fmla="*/ 417238 h 927034"/>
              <a:gd name="connsiteX1942" fmla="*/ 86874 w 1419362"/>
              <a:gd name="connsiteY1942" fmla="*/ 418628 h 927034"/>
              <a:gd name="connsiteX1943" fmla="*/ 90391 w 1419362"/>
              <a:gd name="connsiteY1943" fmla="*/ 419724 h 927034"/>
              <a:gd name="connsiteX1944" fmla="*/ 94065 w 1419362"/>
              <a:gd name="connsiteY1944" fmla="*/ 421048 h 927034"/>
              <a:gd name="connsiteX1945" fmla="*/ 99464 w 1419362"/>
              <a:gd name="connsiteY1945" fmla="*/ 424564 h 927034"/>
              <a:gd name="connsiteX1946" fmla="*/ 102909 w 1419362"/>
              <a:gd name="connsiteY1946" fmla="*/ 427474 h 927034"/>
              <a:gd name="connsiteX1947" fmla="*/ 105346 w 1419362"/>
              <a:gd name="connsiteY1947" fmla="*/ 432265 h 927034"/>
              <a:gd name="connsiteX1948" fmla="*/ 108868 w 1419362"/>
              <a:gd name="connsiteY1948" fmla="*/ 434538 h 927034"/>
              <a:gd name="connsiteX1949" fmla="*/ 115508 w 1419362"/>
              <a:gd name="connsiteY1949" fmla="*/ 435846 h 927034"/>
              <a:gd name="connsiteX1950" fmla="*/ 119727 w 1419362"/>
              <a:gd name="connsiteY1950" fmla="*/ 436696 h 927034"/>
              <a:gd name="connsiteX1951" fmla="*/ 124177 w 1419362"/>
              <a:gd name="connsiteY1951" fmla="*/ 436762 h 927034"/>
              <a:gd name="connsiteX1952" fmla="*/ 133592 w 1419362"/>
              <a:gd name="connsiteY1952" fmla="*/ 437645 h 927034"/>
              <a:gd name="connsiteX1953" fmla="*/ 142175 w 1419362"/>
              <a:gd name="connsiteY1953" fmla="*/ 440294 h 927034"/>
              <a:gd name="connsiteX1954" fmla="*/ 150163 w 1419362"/>
              <a:gd name="connsiteY1954" fmla="*/ 441749 h 927034"/>
              <a:gd name="connsiteX1955" fmla="*/ 157859 w 1419362"/>
              <a:gd name="connsiteY1955" fmla="*/ 444398 h 927034"/>
              <a:gd name="connsiteX1956" fmla="*/ 161416 w 1419362"/>
              <a:gd name="connsiteY1956" fmla="*/ 446769 h 927034"/>
              <a:gd name="connsiteX1957" fmla="*/ 164087 w 1419362"/>
              <a:gd name="connsiteY1957" fmla="*/ 450039 h 927034"/>
              <a:gd name="connsiteX1958" fmla="*/ 166769 w 1419362"/>
              <a:gd name="connsiteY1958" fmla="*/ 455696 h 927034"/>
              <a:gd name="connsiteX1959" fmla="*/ 168067 w 1419362"/>
              <a:gd name="connsiteY1959" fmla="*/ 456252 h 927034"/>
              <a:gd name="connsiteX1960" fmla="*/ 169510 w 1419362"/>
              <a:gd name="connsiteY1960" fmla="*/ 456171 h 927034"/>
              <a:gd name="connsiteX1961" fmla="*/ 171890 w 1419362"/>
              <a:gd name="connsiteY1961" fmla="*/ 456236 h 927034"/>
              <a:gd name="connsiteX1962" fmla="*/ 174201 w 1419362"/>
              <a:gd name="connsiteY1962" fmla="*/ 456579 h 927034"/>
              <a:gd name="connsiteX1963" fmla="*/ 176080 w 1419362"/>
              <a:gd name="connsiteY1963" fmla="*/ 457528 h 927034"/>
              <a:gd name="connsiteX1964" fmla="*/ 178181 w 1419362"/>
              <a:gd name="connsiteY1964" fmla="*/ 460291 h 927034"/>
              <a:gd name="connsiteX1965" fmla="*/ 179057 w 1419362"/>
              <a:gd name="connsiteY1965" fmla="*/ 463267 h 927034"/>
              <a:gd name="connsiteX1966" fmla="*/ 180731 w 1419362"/>
              <a:gd name="connsiteY1966" fmla="*/ 467339 h 927034"/>
              <a:gd name="connsiteX1967" fmla="*/ 180843 w 1419362"/>
              <a:gd name="connsiteY1967" fmla="*/ 467518 h 927034"/>
              <a:gd name="connsiteX1968" fmla="*/ 183487 w 1419362"/>
              <a:gd name="connsiteY1968" fmla="*/ 471688 h 927034"/>
              <a:gd name="connsiteX1969" fmla="*/ 184718 w 1419362"/>
              <a:gd name="connsiteY1969" fmla="*/ 472849 h 927034"/>
              <a:gd name="connsiteX1970" fmla="*/ 189306 w 1419362"/>
              <a:gd name="connsiteY1970" fmla="*/ 473961 h 927034"/>
              <a:gd name="connsiteX1971" fmla="*/ 190040 w 1419362"/>
              <a:gd name="connsiteY1971" fmla="*/ 475073 h 927034"/>
              <a:gd name="connsiteX1972" fmla="*/ 193605 w 1419362"/>
              <a:gd name="connsiteY1972" fmla="*/ 477640 h 927034"/>
              <a:gd name="connsiteX1973" fmla="*/ 196501 w 1419362"/>
              <a:gd name="connsiteY1973" fmla="*/ 478654 h 927034"/>
              <a:gd name="connsiteX1974" fmla="*/ 197993 w 1419362"/>
              <a:gd name="connsiteY1974" fmla="*/ 479422 h 927034"/>
              <a:gd name="connsiteX1975" fmla="*/ 200255 w 1419362"/>
              <a:gd name="connsiteY1975" fmla="*/ 480600 h 927034"/>
              <a:gd name="connsiteX1976" fmla="*/ 201852 w 1419362"/>
              <a:gd name="connsiteY1976" fmla="*/ 481907 h 927034"/>
              <a:gd name="connsiteX1977" fmla="*/ 202900 w 1419362"/>
              <a:gd name="connsiteY1977" fmla="*/ 482235 h 927034"/>
              <a:gd name="connsiteX1978" fmla="*/ 208265 w 1419362"/>
              <a:gd name="connsiteY1978" fmla="*/ 488170 h 927034"/>
              <a:gd name="connsiteX1979" fmla="*/ 217898 w 1419362"/>
              <a:gd name="connsiteY1979" fmla="*/ 493108 h 927034"/>
              <a:gd name="connsiteX1980" fmla="*/ 216336 w 1419362"/>
              <a:gd name="connsiteY1980" fmla="*/ 496019 h 927034"/>
              <a:gd name="connsiteX1981" fmla="*/ 215282 w 1419362"/>
              <a:gd name="connsiteY1981" fmla="*/ 496951 h 927034"/>
              <a:gd name="connsiteX1982" fmla="*/ 216992 w 1419362"/>
              <a:gd name="connsiteY1982" fmla="*/ 498749 h 927034"/>
              <a:gd name="connsiteX1983" fmla="*/ 218400 w 1419362"/>
              <a:gd name="connsiteY1983" fmla="*/ 498144 h 927034"/>
              <a:gd name="connsiteX1984" fmla="*/ 220308 w 1419362"/>
              <a:gd name="connsiteY1984" fmla="*/ 496934 h 927034"/>
              <a:gd name="connsiteX1985" fmla="*/ 222218 w 1419362"/>
              <a:gd name="connsiteY1985" fmla="*/ 495806 h 927034"/>
              <a:gd name="connsiteX1986" fmla="*/ 224131 w 1419362"/>
              <a:gd name="connsiteY1986" fmla="*/ 495512 h 927034"/>
              <a:gd name="connsiteX1987" fmla="*/ 228363 w 1419362"/>
              <a:gd name="connsiteY1987" fmla="*/ 494809 h 927034"/>
              <a:gd name="connsiteX1988" fmla="*/ 232980 w 1419362"/>
              <a:gd name="connsiteY1988" fmla="*/ 491358 h 927034"/>
              <a:gd name="connsiteX1989" fmla="*/ 238600 w 1419362"/>
              <a:gd name="connsiteY1989" fmla="*/ 486993 h 927034"/>
              <a:gd name="connsiteX1990" fmla="*/ 243300 w 1419362"/>
              <a:gd name="connsiteY1990" fmla="*/ 480583 h 927034"/>
              <a:gd name="connsiteX1991" fmla="*/ 246305 w 1419362"/>
              <a:gd name="connsiteY1991" fmla="*/ 477329 h 927034"/>
              <a:gd name="connsiteX1992" fmla="*/ 255143 w 1419362"/>
              <a:gd name="connsiteY1992" fmla="*/ 473209 h 927034"/>
              <a:gd name="connsiteX1993" fmla="*/ 255658 w 1419362"/>
              <a:gd name="connsiteY1993" fmla="*/ 472963 h 927034"/>
              <a:gd name="connsiteX1994" fmla="*/ 261248 w 1419362"/>
              <a:gd name="connsiteY1994" fmla="*/ 470740 h 927034"/>
              <a:gd name="connsiteX1995" fmla="*/ 263021 w 1419362"/>
              <a:gd name="connsiteY1995" fmla="*/ 470952 h 927034"/>
              <a:gd name="connsiteX1996" fmla="*/ 265318 w 1419362"/>
              <a:gd name="connsiteY1996" fmla="*/ 471247 h 927034"/>
              <a:gd name="connsiteX1997" fmla="*/ 266047 w 1419362"/>
              <a:gd name="connsiteY1997" fmla="*/ 473307 h 927034"/>
              <a:gd name="connsiteX1998" fmla="*/ 267843 w 1419362"/>
              <a:gd name="connsiteY1998" fmla="*/ 475220 h 927034"/>
              <a:gd name="connsiteX1999" fmla="*/ 268441 w 1419362"/>
              <a:gd name="connsiteY1999" fmla="*/ 475858 h 927034"/>
              <a:gd name="connsiteX2000" fmla="*/ 269200 w 1419362"/>
              <a:gd name="connsiteY2000" fmla="*/ 476070 h 927034"/>
              <a:gd name="connsiteX2001" fmla="*/ 269612 w 1419362"/>
              <a:gd name="connsiteY2001" fmla="*/ 476185 h 927034"/>
              <a:gd name="connsiteX2002" fmla="*/ 269851 w 1419362"/>
              <a:gd name="connsiteY2002" fmla="*/ 476135 h 927034"/>
              <a:gd name="connsiteX2003" fmla="*/ 271033 w 1419362"/>
              <a:gd name="connsiteY2003" fmla="*/ 475939 h 927034"/>
              <a:gd name="connsiteX2004" fmla="*/ 272194 w 1419362"/>
              <a:gd name="connsiteY2004" fmla="*/ 476561 h 927034"/>
              <a:gd name="connsiteX2005" fmla="*/ 272572 w 1419362"/>
              <a:gd name="connsiteY2005" fmla="*/ 476757 h 927034"/>
              <a:gd name="connsiteX2006" fmla="*/ 275150 w 1419362"/>
              <a:gd name="connsiteY2006" fmla="*/ 479193 h 927034"/>
              <a:gd name="connsiteX2007" fmla="*/ 275971 w 1419362"/>
              <a:gd name="connsiteY2007" fmla="*/ 480534 h 927034"/>
              <a:gd name="connsiteX2008" fmla="*/ 276435 w 1419362"/>
              <a:gd name="connsiteY2008" fmla="*/ 481303 h 927034"/>
              <a:gd name="connsiteX2009" fmla="*/ 277910 w 1419362"/>
              <a:gd name="connsiteY2009" fmla="*/ 482365 h 927034"/>
              <a:gd name="connsiteX2010" fmla="*/ 281802 w 1419362"/>
              <a:gd name="connsiteY2010" fmla="*/ 482087 h 927034"/>
              <a:gd name="connsiteX2011" fmla="*/ 283156 w 1419362"/>
              <a:gd name="connsiteY2011" fmla="*/ 482889 h 927034"/>
              <a:gd name="connsiteX2012" fmla="*/ 285546 w 1419362"/>
              <a:gd name="connsiteY2012" fmla="*/ 485766 h 927034"/>
              <a:gd name="connsiteX2013" fmla="*/ 286583 w 1419362"/>
              <a:gd name="connsiteY2013" fmla="*/ 486257 h 927034"/>
              <a:gd name="connsiteX2014" fmla="*/ 287688 w 1419362"/>
              <a:gd name="connsiteY2014" fmla="*/ 486813 h 927034"/>
              <a:gd name="connsiteX2015" fmla="*/ 287976 w 1419362"/>
              <a:gd name="connsiteY2015" fmla="*/ 487075 h 927034"/>
              <a:gd name="connsiteX2016" fmla="*/ 289186 w 1419362"/>
              <a:gd name="connsiteY2016" fmla="*/ 488219 h 927034"/>
              <a:gd name="connsiteX2017" fmla="*/ 289654 w 1419362"/>
              <a:gd name="connsiteY2017" fmla="*/ 488661 h 927034"/>
              <a:gd name="connsiteX2018" fmla="*/ 292736 w 1419362"/>
              <a:gd name="connsiteY2018" fmla="*/ 491571 h 927034"/>
              <a:gd name="connsiteX2019" fmla="*/ 293128 w 1419362"/>
              <a:gd name="connsiteY2019" fmla="*/ 492241 h 927034"/>
              <a:gd name="connsiteX2020" fmla="*/ 294448 w 1419362"/>
              <a:gd name="connsiteY2020" fmla="*/ 494498 h 927034"/>
              <a:gd name="connsiteX2021" fmla="*/ 294716 w 1419362"/>
              <a:gd name="connsiteY2021" fmla="*/ 496362 h 927034"/>
              <a:gd name="connsiteX2022" fmla="*/ 294983 w 1419362"/>
              <a:gd name="connsiteY2022" fmla="*/ 498226 h 927034"/>
              <a:gd name="connsiteX2023" fmla="*/ 294885 w 1419362"/>
              <a:gd name="connsiteY2023" fmla="*/ 499273 h 927034"/>
              <a:gd name="connsiteX2024" fmla="*/ 294786 w 1419362"/>
              <a:gd name="connsiteY2024" fmla="*/ 500335 h 927034"/>
              <a:gd name="connsiteX2025" fmla="*/ 295143 w 1419362"/>
              <a:gd name="connsiteY2025" fmla="*/ 502494 h 927034"/>
              <a:gd name="connsiteX2026" fmla="*/ 294888 w 1419362"/>
              <a:gd name="connsiteY2026" fmla="*/ 504112 h 927034"/>
              <a:gd name="connsiteX2027" fmla="*/ 294077 w 1419362"/>
              <a:gd name="connsiteY2027" fmla="*/ 505846 h 927034"/>
              <a:gd name="connsiteX2028" fmla="*/ 291547 w 1419362"/>
              <a:gd name="connsiteY2028" fmla="*/ 505028 h 927034"/>
              <a:gd name="connsiteX2029" fmla="*/ 290121 w 1419362"/>
              <a:gd name="connsiteY2029" fmla="*/ 505257 h 927034"/>
              <a:gd name="connsiteX2030" fmla="*/ 289574 w 1419362"/>
              <a:gd name="connsiteY2030" fmla="*/ 505339 h 927034"/>
              <a:gd name="connsiteX2031" fmla="*/ 289222 w 1419362"/>
              <a:gd name="connsiteY2031" fmla="*/ 505404 h 927034"/>
              <a:gd name="connsiteX2032" fmla="*/ 288210 w 1419362"/>
              <a:gd name="connsiteY2032" fmla="*/ 505568 h 927034"/>
              <a:gd name="connsiteX2033" fmla="*/ 283849 w 1419362"/>
              <a:gd name="connsiteY2033" fmla="*/ 504767 h 927034"/>
              <a:gd name="connsiteX2034" fmla="*/ 281548 w 1419362"/>
              <a:gd name="connsiteY2034" fmla="*/ 504342 h 927034"/>
              <a:gd name="connsiteX2035" fmla="*/ 281295 w 1419362"/>
              <a:gd name="connsiteY2035" fmla="*/ 504407 h 927034"/>
              <a:gd name="connsiteX2036" fmla="*/ 277341 w 1419362"/>
              <a:gd name="connsiteY2036" fmla="*/ 505306 h 927034"/>
              <a:gd name="connsiteX2037" fmla="*/ 276126 w 1419362"/>
              <a:gd name="connsiteY2037" fmla="*/ 505584 h 927034"/>
              <a:gd name="connsiteX2038" fmla="*/ 275739 w 1419362"/>
              <a:gd name="connsiteY2038" fmla="*/ 505682 h 927034"/>
              <a:gd name="connsiteX2039" fmla="*/ 275443 w 1419362"/>
              <a:gd name="connsiteY2039" fmla="*/ 505928 h 927034"/>
              <a:gd name="connsiteX2040" fmla="*/ 274869 w 1419362"/>
              <a:gd name="connsiteY2040" fmla="*/ 506418 h 927034"/>
              <a:gd name="connsiteX2041" fmla="*/ 274575 w 1419362"/>
              <a:gd name="connsiteY2041" fmla="*/ 507481 h 927034"/>
              <a:gd name="connsiteX2042" fmla="*/ 274302 w 1419362"/>
              <a:gd name="connsiteY2042" fmla="*/ 508462 h 927034"/>
              <a:gd name="connsiteX2043" fmla="*/ 273314 w 1419362"/>
              <a:gd name="connsiteY2043" fmla="*/ 508577 h 927034"/>
              <a:gd name="connsiteX2044" fmla="*/ 271098 w 1419362"/>
              <a:gd name="connsiteY2044" fmla="*/ 507137 h 927034"/>
              <a:gd name="connsiteX2045" fmla="*/ 269012 w 1419362"/>
              <a:gd name="connsiteY2045" fmla="*/ 506941 h 927034"/>
              <a:gd name="connsiteX2046" fmla="*/ 268260 w 1419362"/>
              <a:gd name="connsiteY2046" fmla="*/ 506876 h 927034"/>
              <a:gd name="connsiteX2047" fmla="*/ 266157 w 1419362"/>
              <a:gd name="connsiteY2047" fmla="*/ 508347 h 927034"/>
              <a:gd name="connsiteX2048" fmla="*/ 265658 w 1419362"/>
              <a:gd name="connsiteY2048" fmla="*/ 508593 h 927034"/>
              <a:gd name="connsiteX2049" fmla="*/ 264131 w 1419362"/>
              <a:gd name="connsiteY2049" fmla="*/ 509132 h 927034"/>
              <a:gd name="connsiteX2050" fmla="*/ 263057 w 1419362"/>
              <a:gd name="connsiteY2050" fmla="*/ 509508 h 927034"/>
              <a:gd name="connsiteX2051" fmla="*/ 259908 w 1419362"/>
              <a:gd name="connsiteY2051" fmla="*/ 509803 h 927034"/>
              <a:gd name="connsiteX2052" fmla="*/ 260045 w 1419362"/>
              <a:gd name="connsiteY2052" fmla="*/ 507448 h 927034"/>
              <a:gd name="connsiteX2053" fmla="*/ 257416 w 1419362"/>
              <a:gd name="connsiteY2053" fmla="*/ 502968 h 927034"/>
              <a:gd name="connsiteX2054" fmla="*/ 256058 w 1419362"/>
              <a:gd name="connsiteY2054" fmla="*/ 502837 h 927034"/>
              <a:gd name="connsiteX2055" fmla="*/ 254830 w 1419362"/>
              <a:gd name="connsiteY2055" fmla="*/ 501774 h 927034"/>
              <a:gd name="connsiteX2056" fmla="*/ 253042 w 1419362"/>
              <a:gd name="connsiteY2056" fmla="*/ 501578 h 927034"/>
              <a:gd name="connsiteX2057" fmla="*/ 252342 w 1419362"/>
              <a:gd name="connsiteY2057" fmla="*/ 500630 h 927034"/>
              <a:gd name="connsiteX2058" fmla="*/ 251132 w 1419362"/>
              <a:gd name="connsiteY2058" fmla="*/ 500205 h 927034"/>
              <a:gd name="connsiteX2059" fmla="*/ 250015 w 1419362"/>
              <a:gd name="connsiteY2059" fmla="*/ 501317 h 927034"/>
              <a:gd name="connsiteX2060" fmla="*/ 249451 w 1419362"/>
              <a:gd name="connsiteY2060" fmla="*/ 502984 h 927034"/>
              <a:gd name="connsiteX2061" fmla="*/ 247961 w 1419362"/>
              <a:gd name="connsiteY2061" fmla="*/ 504145 h 927034"/>
              <a:gd name="connsiteX2062" fmla="*/ 244619 w 1419362"/>
              <a:gd name="connsiteY2062" fmla="*/ 505241 h 927034"/>
              <a:gd name="connsiteX2063" fmla="*/ 242196 w 1419362"/>
              <a:gd name="connsiteY2063" fmla="*/ 508086 h 927034"/>
              <a:gd name="connsiteX2064" fmla="*/ 239112 w 1419362"/>
              <a:gd name="connsiteY2064" fmla="*/ 507448 h 927034"/>
              <a:gd name="connsiteX2065" fmla="*/ 238183 w 1419362"/>
              <a:gd name="connsiteY2065" fmla="*/ 508380 h 927034"/>
              <a:gd name="connsiteX2066" fmla="*/ 238648 w 1419362"/>
              <a:gd name="connsiteY2066" fmla="*/ 509770 h 927034"/>
              <a:gd name="connsiteX2067" fmla="*/ 238849 w 1419362"/>
              <a:gd name="connsiteY2067" fmla="*/ 510359 h 927034"/>
              <a:gd name="connsiteX2068" fmla="*/ 237984 w 1419362"/>
              <a:gd name="connsiteY2068" fmla="*/ 510604 h 927034"/>
              <a:gd name="connsiteX2069" fmla="*/ 235457 w 1419362"/>
              <a:gd name="connsiteY2069" fmla="*/ 509410 h 927034"/>
              <a:gd name="connsiteX2070" fmla="*/ 232616 w 1419362"/>
              <a:gd name="connsiteY2070" fmla="*/ 510130 h 927034"/>
              <a:gd name="connsiteX2071" fmla="*/ 232045 w 1419362"/>
              <a:gd name="connsiteY2071" fmla="*/ 509606 h 927034"/>
              <a:gd name="connsiteX2072" fmla="*/ 231752 w 1419362"/>
              <a:gd name="connsiteY2072" fmla="*/ 509329 h 927034"/>
              <a:gd name="connsiteX2073" fmla="*/ 230004 w 1419362"/>
              <a:gd name="connsiteY2073" fmla="*/ 509623 h 927034"/>
              <a:gd name="connsiteX2074" fmla="*/ 229815 w 1419362"/>
              <a:gd name="connsiteY2074" fmla="*/ 509721 h 927034"/>
              <a:gd name="connsiteX2075" fmla="*/ 228757 w 1419362"/>
              <a:gd name="connsiteY2075" fmla="*/ 510359 h 927034"/>
              <a:gd name="connsiteX2076" fmla="*/ 228392 w 1419362"/>
              <a:gd name="connsiteY2076" fmla="*/ 510588 h 927034"/>
              <a:gd name="connsiteX2077" fmla="*/ 228044 w 1419362"/>
              <a:gd name="connsiteY2077" fmla="*/ 510555 h 927034"/>
              <a:gd name="connsiteX2078" fmla="*/ 226404 w 1419362"/>
              <a:gd name="connsiteY2078" fmla="*/ 510228 h 927034"/>
              <a:gd name="connsiteX2079" fmla="*/ 226172 w 1419362"/>
              <a:gd name="connsiteY2079" fmla="*/ 510277 h 927034"/>
              <a:gd name="connsiteX2080" fmla="*/ 224270 w 1419362"/>
              <a:gd name="connsiteY2080" fmla="*/ 510653 h 927034"/>
              <a:gd name="connsiteX2081" fmla="*/ 223966 w 1419362"/>
              <a:gd name="connsiteY2081" fmla="*/ 510702 h 927034"/>
              <a:gd name="connsiteX2082" fmla="*/ 222736 w 1419362"/>
              <a:gd name="connsiteY2082" fmla="*/ 511389 h 927034"/>
              <a:gd name="connsiteX2083" fmla="*/ 220311 w 1419362"/>
              <a:gd name="connsiteY2083" fmla="*/ 512730 h 927034"/>
              <a:gd name="connsiteX2084" fmla="*/ 219937 w 1419362"/>
              <a:gd name="connsiteY2084" fmla="*/ 513351 h 927034"/>
              <a:gd name="connsiteX2085" fmla="*/ 220117 w 1419362"/>
              <a:gd name="connsiteY2085" fmla="*/ 514152 h 927034"/>
              <a:gd name="connsiteX2086" fmla="*/ 219373 w 1419362"/>
              <a:gd name="connsiteY2086" fmla="*/ 514594 h 927034"/>
              <a:gd name="connsiteX2087" fmla="*/ 218511 w 1419362"/>
              <a:gd name="connsiteY2087" fmla="*/ 514267 h 927034"/>
              <a:gd name="connsiteX2088" fmla="*/ 217236 w 1419362"/>
              <a:gd name="connsiteY2088" fmla="*/ 515379 h 927034"/>
              <a:gd name="connsiteX2089" fmla="*/ 217082 w 1419362"/>
              <a:gd name="connsiteY2089" fmla="*/ 515509 h 927034"/>
              <a:gd name="connsiteX2090" fmla="*/ 214835 w 1419362"/>
              <a:gd name="connsiteY2090" fmla="*/ 516343 h 927034"/>
              <a:gd name="connsiteX2091" fmla="*/ 214482 w 1419362"/>
              <a:gd name="connsiteY2091" fmla="*/ 516572 h 927034"/>
              <a:gd name="connsiteX2092" fmla="*/ 212500 w 1419362"/>
              <a:gd name="connsiteY2092" fmla="*/ 517766 h 927034"/>
              <a:gd name="connsiteX2093" fmla="*/ 209410 w 1419362"/>
              <a:gd name="connsiteY2093" fmla="*/ 518371 h 927034"/>
              <a:gd name="connsiteX2094" fmla="*/ 207495 w 1419362"/>
              <a:gd name="connsiteY2094" fmla="*/ 518175 h 927034"/>
              <a:gd name="connsiteX2095" fmla="*/ 206835 w 1419362"/>
              <a:gd name="connsiteY2095" fmla="*/ 517357 h 927034"/>
              <a:gd name="connsiteX2096" fmla="*/ 204859 w 1419362"/>
              <a:gd name="connsiteY2096" fmla="*/ 514937 h 927034"/>
              <a:gd name="connsiteX2097" fmla="*/ 202330 w 1419362"/>
              <a:gd name="connsiteY2097" fmla="*/ 514724 h 927034"/>
              <a:gd name="connsiteX2098" fmla="*/ 199562 w 1419362"/>
              <a:gd name="connsiteY2098" fmla="*/ 512975 h 927034"/>
              <a:gd name="connsiteX2099" fmla="*/ 198113 w 1419362"/>
              <a:gd name="connsiteY2099" fmla="*/ 512926 h 927034"/>
              <a:gd name="connsiteX2100" fmla="*/ 197032 w 1419362"/>
              <a:gd name="connsiteY2100" fmla="*/ 512893 h 927034"/>
              <a:gd name="connsiteX2101" fmla="*/ 196316 w 1419362"/>
              <a:gd name="connsiteY2101" fmla="*/ 513662 h 927034"/>
              <a:gd name="connsiteX2102" fmla="*/ 196100 w 1419362"/>
              <a:gd name="connsiteY2102" fmla="*/ 513891 h 927034"/>
              <a:gd name="connsiteX2103" fmla="*/ 194519 w 1419362"/>
              <a:gd name="connsiteY2103" fmla="*/ 513629 h 927034"/>
              <a:gd name="connsiteX2104" fmla="*/ 193755 w 1419362"/>
              <a:gd name="connsiteY2104" fmla="*/ 513498 h 927034"/>
              <a:gd name="connsiteX2105" fmla="*/ 193584 w 1419362"/>
              <a:gd name="connsiteY2105" fmla="*/ 513547 h 927034"/>
              <a:gd name="connsiteX2106" fmla="*/ 193136 w 1419362"/>
              <a:gd name="connsiteY2106" fmla="*/ 513678 h 927034"/>
              <a:gd name="connsiteX2107" fmla="*/ 192019 w 1419362"/>
              <a:gd name="connsiteY2107" fmla="*/ 514839 h 927034"/>
              <a:gd name="connsiteX2108" fmla="*/ 191769 w 1419362"/>
              <a:gd name="connsiteY2108" fmla="*/ 515100 h 927034"/>
              <a:gd name="connsiteX2109" fmla="*/ 191581 w 1419362"/>
              <a:gd name="connsiteY2109" fmla="*/ 515787 h 927034"/>
              <a:gd name="connsiteX2110" fmla="*/ 192774 w 1419362"/>
              <a:gd name="connsiteY2110" fmla="*/ 519826 h 927034"/>
              <a:gd name="connsiteX2111" fmla="*/ 193214 w 1419362"/>
              <a:gd name="connsiteY2111" fmla="*/ 521314 h 927034"/>
              <a:gd name="connsiteX2112" fmla="*/ 193126 w 1419362"/>
              <a:gd name="connsiteY2112" fmla="*/ 521429 h 927034"/>
              <a:gd name="connsiteX2113" fmla="*/ 192900 w 1419362"/>
              <a:gd name="connsiteY2113" fmla="*/ 521739 h 927034"/>
              <a:gd name="connsiteX2114" fmla="*/ 192035 w 1419362"/>
              <a:gd name="connsiteY2114" fmla="*/ 521674 h 927034"/>
              <a:gd name="connsiteX2115" fmla="*/ 191775 w 1419362"/>
              <a:gd name="connsiteY2115" fmla="*/ 521330 h 927034"/>
              <a:gd name="connsiteX2116" fmla="*/ 189465 w 1419362"/>
              <a:gd name="connsiteY2116" fmla="*/ 518306 h 927034"/>
              <a:gd name="connsiteX2117" fmla="*/ 188385 w 1419362"/>
              <a:gd name="connsiteY2117" fmla="*/ 518665 h 927034"/>
              <a:gd name="connsiteX2118" fmla="*/ 187794 w 1419362"/>
              <a:gd name="connsiteY2118" fmla="*/ 518861 h 927034"/>
              <a:gd name="connsiteX2119" fmla="*/ 187193 w 1419362"/>
              <a:gd name="connsiteY2119" fmla="*/ 518567 h 927034"/>
              <a:gd name="connsiteX2120" fmla="*/ 186378 w 1419362"/>
              <a:gd name="connsiteY2120" fmla="*/ 518175 h 927034"/>
              <a:gd name="connsiteX2121" fmla="*/ 183621 w 1419362"/>
              <a:gd name="connsiteY2121" fmla="*/ 518665 h 927034"/>
              <a:gd name="connsiteX2122" fmla="*/ 183410 w 1419362"/>
              <a:gd name="connsiteY2122" fmla="*/ 518714 h 927034"/>
              <a:gd name="connsiteX2123" fmla="*/ 182533 w 1419362"/>
              <a:gd name="connsiteY2123" fmla="*/ 519499 h 927034"/>
              <a:gd name="connsiteX2124" fmla="*/ 181487 w 1419362"/>
              <a:gd name="connsiteY2124" fmla="*/ 520431 h 927034"/>
              <a:gd name="connsiteX2125" fmla="*/ 180190 w 1419362"/>
              <a:gd name="connsiteY2125" fmla="*/ 520480 h 927034"/>
              <a:gd name="connsiteX2126" fmla="*/ 178943 w 1419362"/>
              <a:gd name="connsiteY2126" fmla="*/ 519646 h 927034"/>
              <a:gd name="connsiteX2127" fmla="*/ 178151 w 1419362"/>
              <a:gd name="connsiteY2127" fmla="*/ 519515 h 927034"/>
              <a:gd name="connsiteX2128" fmla="*/ 177849 w 1419362"/>
              <a:gd name="connsiteY2128" fmla="*/ 519483 h 927034"/>
              <a:gd name="connsiteX2129" fmla="*/ 177612 w 1419362"/>
              <a:gd name="connsiteY2129" fmla="*/ 519123 h 927034"/>
              <a:gd name="connsiteX2130" fmla="*/ 176441 w 1419362"/>
              <a:gd name="connsiteY2130" fmla="*/ 517357 h 927034"/>
              <a:gd name="connsiteX2131" fmla="*/ 175496 w 1419362"/>
              <a:gd name="connsiteY2131" fmla="*/ 516736 h 927034"/>
              <a:gd name="connsiteX2132" fmla="*/ 175337 w 1419362"/>
              <a:gd name="connsiteY2132" fmla="*/ 516670 h 927034"/>
              <a:gd name="connsiteX2133" fmla="*/ 174271 w 1419362"/>
              <a:gd name="connsiteY2133" fmla="*/ 516294 h 927034"/>
              <a:gd name="connsiteX2134" fmla="*/ 172315 w 1419362"/>
              <a:gd name="connsiteY2134" fmla="*/ 515607 h 927034"/>
              <a:gd name="connsiteX2135" fmla="*/ 171985 w 1419362"/>
              <a:gd name="connsiteY2135" fmla="*/ 515738 h 927034"/>
              <a:gd name="connsiteX2136" fmla="*/ 170769 w 1419362"/>
              <a:gd name="connsiteY2136" fmla="*/ 516212 h 927034"/>
              <a:gd name="connsiteX2137" fmla="*/ 170412 w 1419362"/>
              <a:gd name="connsiteY2137" fmla="*/ 516719 h 927034"/>
              <a:gd name="connsiteX2138" fmla="*/ 170082 w 1419362"/>
              <a:gd name="connsiteY2138" fmla="*/ 517194 h 927034"/>
              <a:gd name="connsiteX2139" fmla="*/ 168425 w 1419362"/>
              <a:gd name="connsiteY2139" fmla="*/ 515755 h 927034"/>
              <a:gd name="connsiteX2140" fmla="*/ 167253 w 1419362"/>
              <a:gd name="connsiteY2140" fmla="*/ 515444 h 927034"/>
              <a:gd name="connsiteX2141" fmla="*/ 164833 w 1419362"/>
              <a:gd name="connsiteY2141" fmla="*/ 517471 h 927034"/>
              <a:gd name="connsiteX2142" fmla="*/ 162609 w 1419362"/>
              <a:gd name="connsiteY2142" fmla="*/ 517455 h 927034"/>
              <a:gd name="connsiteX2143" fmla="*/ 162178 w 1419362"/>
              <a:gd name="connsiteY2143" fmla="*/ 517275 h 927034"/>
              <a:gd name="connsiteX2144" fmla="*/ 160330 w 1419362"/>
              <a:gd name="connsiteY2144" fmla="*/ 516523 h 927034"/>
              <a:gd name="connsiteX2145" fmla="*/ 159141 w 1419362"/>
              <a:gd name="connsiteY2145" fmla="*/ 516916 h 927034"/>
              <a:gd name="connsiteX2146" fmla="*/ 158320 w 1419362"/>
              <a:gd name="connsiteY2146" fmla="*/ 517177 h 927034"/>
              <a:gd name="connsiteX2147" fmla="*/ 157302 w 1419362"/>
              <a:gd name="connsiteY2147" fmla="*/ 516997 h 927034"/>
              <a:gd name="connsiteX2148" fmla="*/ 155034 w 1419362"/>
              <a:gd name="connsiteY2148" fmla="*/ 514447 h 927034"/>
              <a:gd name="connsiteX2149" fmla="*/ 154911 w 1419362"/>
              <a:gd name="connsiteY2149" fmla="*/ 514316 h 927034"/>
              <a:gd name="connsiteX2150" fmla="*/ 154357 w 1419362"/>
              <a:gd name="connsiteY2150" fmla="*/ 514365 h 927034"/>
              <a:gd name="connsiteX2151" fmla="*/ 152995 w 1419362"/>
              <a:gd name="connsiteY2151" fmla="*/ 514479 h 927034"/>
              <a:gd name="connsiteX2152" fmla="*/ 149622 w 1419362"/>
              <a:gd name="connsiteY2152" fmla="*/ 511176 h 927034"/>
              <a:gd name="connsiteX2153" fmla="*/ 148819 w 1419362"/>
              <a:gd name="connsiteY2153" fmla="*/ 511111 h 927034"/>
              <a:gd name="connsiteX2154" fmla="*/ 148013 w 1419362"/>
              <a:gd name="connsiteY2154" fmla="*/ 511667 h 927034"/>
              <a:gd name="connsiteX2155" fmla="*/ 147818 w 1419362"/>
              <a:gd name="connsiteY2155" fmla="*/ 513155 h 927034"/>
              <a:gd name="connsiteX2156" fmla="*/ 147618 w 1419362"/>
              <a:gd name="connsiteY2156" fmla="*/ 513220 h 927034"/>
              <a:gd name="connsiteX2157" fmla="*/ 146951 w 1419362"/>
              <a:gd name="connsiteY2157" fmla="*/ 513449 h 927034"/>
              <a:gd name="connsiteX2158" fmla="*/ 146724 w 1419362"/>
              <a:gd name="connsiteY2158" fmla="*/ 513940 h 927034"/>
              <a:gd name="connsiteX2159" fmla="*/ 146513 w 1419362"/>
              <a:gd name="connsiteY2159" fmla="*/ 514381 h 927034"/>
              <a:gd name="connsiteX2160" fmla="*/ 144659 w 1419362"/>
              <a:gd name="connsiteY2160" fmla="*/ 514676 h 927034"/>
              <a:gd name="connsiteX2161" fmla="*/ 144216 w 1419362"/>
              <a:gd name="connsiteY2161" fmla="*/ 516229 h 927034"/>
              <a:gd name="connsiteX2162" fmla="*/ 143809 w 1419362"/>
              <a:gd name="connsiteY2162" fmla="*/ 516507 h 927034"/>
              <a:gd name="connsiteX2163" fmla="*/ 143223 w 1419362"/>
              <a:gd name="connsiteY2163" fmla="*/ 516899 h 927034"/>
              <a:gd name="connsiteX2164" fmla="*/ 142380 w 1419362"/>
              <a:gd name="connsiteY2164" fmla="*/ 516899 h 927034"/>
              <a:gd name="connsiteX2165" fmla="*/ 142174 w 1419362"/>
              <a:gd name="connsiteY2165" fmla="*/ 516899 h 927034"/>
              <a:gd name="connsiteX2166" fmla="*/ 141892 w 1419362"/>
              <a:gd name="connsiteY2166" fmla="*/ 516670 h 927034"/>
              <a:gd name="connsiteX2167" fmla="*/ 141562 w 1419362"/>
              <a:gd name="connsiteY2167" fmla="*/ 516392 h 927034"/>
              <a:gd name="connsiteX2168" fmla="*/ 140569 w 1419362"/>
              <a:gd name="connsiteY2168" fmla="*/ 516703 h 927034"/>
              <a:gd name="connsiteX2169" fmla="*/ 138807 w 1419362"/>
              <a:gd name="connsiteY2169" fmla="*/ 515509 h 927034"/>
              <a:gd name="connsiteX2170" fmla="*/ 137804 w 1419362"/>
              <a:gd name="connsiteY2170" fmla="*/ 514823 h 927034"/>
              <a:gd name="connsiteX2171" fmla="*/ 136434 w 1419362"/>
              <a:gd name="connsiteY2171" fmla="*/ 514970 h 927034"/>
              <a:gd name="connsiteX2172" fmla="*/ 134528 w 1419362"/>
              <a:gd name="connsiteY2172" fmla="*/ 515166 h 927034"/>
              <a:gd name="connsiteX2173" fmla="*/ 134124 w 1419362"/>
              <a:gd name="connsiteY2173" fmla="*/ 515035 h 927034"/>
              <a:gd name="connsiteX2174" fmla="*/ 132310 w 1419362"/>
              <a:gd name="connsiteY2174" fmla="*/ 514414 h 927034"/>
              <a:gd name="connsiteX2175" fmla="*/ 130114 w 1419362"/>
              <a:gd name="connsiteY2175" fmla="*/ 512893 h 927034"/>
              <a:gd name="connsiteX2176" fmla="*/ 129421 w 1419362"/>
              <a:gd name="connsiteY2176" fmla="*/ 512419 h 927034"/>
              <a:gd name="connsiteX2177" fmla="*/ 128185 w 1419362"/>
              <a:gd name="connsiteY2177" fmla="*/ 512713 h 927034"/>
              <a:gd name="connsiteX2178" fmla="*/ 125929 w 1419362"/>
              <a:gd name="connsiteY2178" fmla="*/ 510931 h 927034"/>
              <a:gd name="connsiteX2179" fmla="*/ 124929 w 1419362"/>
              <a:gd name="connsiteY2179" fmla="*/ 510146 h 927034"/>
              <a:gd name="connsiteX2180" fmla="*/ 123572 w 1419362"/>
              <a:gd name="connsiteY2180" fmla="*/ 510522 h 927034"/>
              <a:gd name="connsiteX2181" fmla="*/ 123383 w 1419362"/>
              <a:gd name="connsiteY2181" fmla="*/ 510571 h 927034"/>
              <a:gd name="connsiteX2182" fmla="*/ 123245 w 1419362"/>
              <a:gd name="connsiteY2182" fmla="*/ 510817 h 927034"/>
              <a:gd name="connsiteX2183" fmla="*/ 122820 w 1419362"/>
              <a:gd name="connsiteY2183" fmla="*/ 511569 h 927034"/>
              <a:gd name="connsiteX2184" fmla="*/ 121947 w 1419362"/>
              <a:gd name="connsiteY2184" fmla="*/ 512991 h 927034"/>
              <a:gd name="connsiteX2185" fmla="*/ 119653 w 1419362"/>
              <a:gd name="connsiteY2185" fmla="*/ 514332 h 927034"/>
              <a:gd name="connsiteX2186" fmla="*/ 118118 w 1419362"/>
              <a:gd name="connsiteY2186" fmla="*/ 513089 h 927034"/>
              <a:gd name="connsiteX2187" fmla="*/ 117436 w 1419362"/>
              <a:gd name="connsiteY2187" fmla="*/ 513057 h 927034"/>
              <a:gd name="connsiteX2188" fmla="*/ 116697 w 1419362"/>
              <a:gd name="connsiteY2188" fmla="*/ 513008 h 927034"/>
              <a:gd name="connsiteX2189" fmla="*/ 116116 w 1419362"/>
              <a:gd name="connsiteY2189" fmla="*/ 512599 h 927034"/>
              <a:gd name="connsiteX2190" fmla="*/ 114334 w 1419362"/>
              <a:gd name="connsiteY2190" fmla="*/ 513547 h 927034"/>
              <a:gd name="connsiteX2191" fmla="*/ 113665 w 1419362"/>
              <a:gd name="connsiteY2191" fmla="*/ 513923 h 927034"/>
              <a:gd name="connsiteX2192" fmla="*/ 112308 w 1419362"/>
              <a:gd name="connsiteY2192" fmla="*/ 514103 h 927034"/>
              <a:gd name="connsiteX2193" fmla="*/ 110807 w 1419362"/>
              <a:gd name="connsiteY2193" fmla="*/ 516948 h 927034"/>
              <a:gd name="connsiteX2194" fmla="*/ 109509 w 1419362"/>
              <a:gd name="connsiteY2194" fmla="*/ 517439 h 927034"/>
              <a:gd name="connsiteX2195" fmla="*/ 107842 w 1419362"/>
              <a:gd name="connsiteY2195" fmla="*/ 516932 h 927034"/>
              <a:gd name="connsiteX2196" fmla="*/ 105730 w 1419362"/>
              <a:gd name="connsiteY2196" fmla="*/ 515035 h 927034"/>
              <a:gd name="connsiteX2197" fmla="*/ 105388 w 1419362"/>
              <a:gd name="connsiteY2197" fmla="*/ 514741 h 927034"/>
              <a:gd name="connsiteX2198" fmla="*/ 104886 w 1419362"/>
              <a:gd name="connsiteY2198" fmla="*/ 515853 h 927034"/>
              <a:gd name="connsiteX2199" fmla="*/ 104693 w 1419362"/>
              <a:gd name="connsiteY2199" fmla="*/ 516899 h 927034"/>
              <a:gd name="connsiteX2200" fmla="*/ 101367 w 1419362"/>
              <a:gd name="connsiteY2200" fmla="*/ 515885 h 927034"/>
              <a:gd name="connsiteX2201" fmla="*/ 100492 w 1419362"/>
              <a:gd name="connsiteY2201" fmla="*/ 517243 h 927034"/>
              <a:gd name="connsiteX2202" fmla="*/ 99725 w 1419362"/>
              <a:gd name="connsiteY2202" fmla="*/ 517766 h 927034"/>
              <a:gd name="connsiteX2203" fmla="*/ 96461 w 1419362"/>
              <a:gd name="connsiteY2203" fmla="*/ 519957 h 927034"/>
              <a:gd name="connsiteX2204" fmla="*/ 96144 w 1419362"/>
              <a:gd name="connsiteY2204" fmla="*/ 521134 h 927034"/>
              <a:gd name="connsiteX2205" fmla="*/ 95509 w 1419362"/>
              <a:gd name="connsiteY2205" fmla="*/ 521886 h 927034"/>
              <a:gd name="connsiteX2206" fmla="*/ 95273 w 1419362"/>
              <a:gd name="connsiteY2206" fmla="*/ 522181 h 927034"/>
              <a:gd name="connsiteX2207" fmla="*/ 93954 w 1419362"/>
              <a:gd name="connsiteY2207" fmla="*/ 522835 h 927034"/>
              <a:gd name="connsiteX2208" fmla="*/ 93291 w 1419362"/>
              <a:gd name="connsiteY2208" fmla="*/ 523162 h 927034"/>
              <a:gd name="connsiteX2209" fmla="*/ 93045 w 1419362"/>
              <a:gd name="connsiteY2209" fmla="*/ 523522 h 927034"/>
              <a:gd name="connsiteX2210" fmla="*/ 92795 w 1419362"/>
              <a:gd name="connsiteY2210" fmla="*/ 523930 h 927034"/>
              <a:gd name="connsiteX2211" fmla="*/ 92943 w 1419362"/>
              <a:gd name="connsiteY2211" fmla="*/ 525598 h 927034"/>
              <a:gd name="connsiteX2212" fmla="*/ 93098 w 1419362"/>
              <a:gd name="connsiteY2212" fmla="*/ 527315 h 927034"/>
              <a:gd name="connsiteX2213" fmla="*/ 93252 w 1419362"/>
              <a:gd name="connsiteY2213" fmla="*/ 529048 h 927034"/>
              <a:gd name="connsiteX2214" fmla="*/ 93569 w 1419362"/>
              <a:gd name="connsiteY2214" fmla="*/ 529490 h 927034"/>
              <a:gd name="connsiteX2215" fmla="*/ 93925 w 1419362"/>
              <a:gd name="connsiteY2215" fmla="*/ 529980 h 927034"/>
              <a:gd name="connsiteX2216" fmla="*/ 95500 w 1419362"/>
              <a:gd name="connsiteY2216" fmla="*/ 529964 h 927034"/>
              <a:gd name="connsiteX2217" fmla="*/ 97075 w 1419362"/>
              <a:gd name="connsiteY2217" fmla="*/ 529947 h 927034"/>
              <a:gd name="connsiteX2218" fmla="*/ 97273 w 1419362"/>
              <a:gd name="connsiteY2218" fmla="*/ 530225 h 927034"/>
              <a:gd name="connsiteX2219" fmla="*/ 97747 w 1419362"/>
              <a:gd name="connsiteY2219" fmla="*/ 530880 h 927034"/>
              <a:gd name="connsiteX2220" fmla="*/ 98104 w 1419362"/>
              <a:gd name="connsiteY2220" fmla="*/ 532989 h 927034"/>
              <a:gd name="connsiteX2221" fmla="*/ 97208 w 1419362"/>
              <a:gd name="connsiteY2221" fmla="*/ 537698 h 927034"/>
              <a:gd name="connsiteX2222" fmla="*/ 98794 w 1419362"/>
              <a:gd name="connsiteY2222" fmla="*/ 540690 h 927034"/>
              <a:gd name="connsiteX2223" fmla="*/ 100184 w 1419362"/>
              <a:gd name="connsiteY2223" fmla="*/ 545350 h 927034"/>
              <a:gd name="connsiteX2224" fmla="*/ 100311 w 1419362"/>
              <a:gd name="connsiteY2224" fmla="*/ 545514 h 927034"/>
              <a:gd name="connsiteX2225" fmla="*/ 103551 w 1419362"/>
              <a:gd name="connsiteY2225" fmla="*/ 549831 h 927034"/>
              <a:gd name="connsiteX2226" fmla="*/ 105520 w 1419362"/>
              <a:gd name="connsiteY2226" fmla="*/ 550959 h 927034"/>
              <a:gd name="connsiteX2227" fmla="*/ 107586 w 1419362"/>
              <a:gd name="connsiteY2227" fmla="*/ 551253 h 927034"/>
              <a:gd name="connsiteX2228" fmla="*/ 102531 w 1419362"/>
              <a:gd name="connsiteY2228" fmla="*/ 557892 h 927034"/>
              <a:gd name="connsiteX2229" fmla="*/ 100765 w 1419362"/>
              <a:gd name="connsiteY2229" fmla="*/ 559772 h 927034"/>
              <a:gd name="connsiteX2230" fmla="*/ 97680 w 1419362"/>
              <a:gd name="connsiteY2230" fmla="*/ 560148 h 927034"/>
              <a:gd name="connsiteX2231" fmla="*/ 95823 w 1419362"/>
              <a:gd name="connsiteY2231" fmla="*/ 562503 h 927034"/>
              <a:gd name="connsiteX2232" fmla="*/ 94054 w 1419362"/>
              <a:gd name="connsiteY2232" fmla="*/ 563827 h 927034"/>
              <a:gd name="connsiteX2233" fmla="*/ 93914 w 1419362"/>
              <a:gd name="connsiteY2233" fmla="*/ 563762 h 927034"/>
              <a:gd name="connsiteX2234" fmla="*/ 91053 w 1419362"/>
              <a:gd name="connsiteY2234" fmla="*/ 562585 h 927034"/>
              <a:gd name="connsiteX2235" fmla="*/ 86845 w 1419362"/>
              <a:gd name="connsiteY2235" fmla="*/ 562863 h 927034"/>
              <a:gd name="connsiteX2236" fmla="*/ 87057 w 1419362"/>
              <a:gd name="connsiteY2236" fmla="*/ 566820 h 927034"/>
              <a:gd name="connsiteX2237" fmla="*/ 83455 w 1419362"/>
              <a:gd name="connsiteY2237" fmla="*/ 574570 h 927034"/>
              <a:gd name="connsiteX2238" fmla="*/ 79903 w 1419362"/>
              <a:gd name="connsiteY2238" fmla="*/ 574930 h 927034"/>
              <a:gd name="connsiteX2239" fmla="*/ 76642 w 1419362"/>
              <a:gd name="connsiteY2239" fmla="*/ 577105 h 927034"/>
              <a:gd name="connsiteX2240" fmla="*/ 74522 w 1419362"/>
              <a:gd name="connsiteY2240" fmla="*/ 582386 h 927034"/>
              <a:gd name="connsiteX2241" fmla="*/ 73305 w 1419362"/>
              <a:gd name="connsiteY2241" fmla="*/ 582092 h 927034"/>
              <a:gd name="connsiteX2242" fmla="*/ 71395 w 1419362"/>
              <a:gd name="connsiteY2242" fmla="*/ 579966 h 927034"/>
              <a:gd name="connsiteX2243" fmla="*/ 69066 w 1419362"/>
              <a:gd name="connsiteY2243" fmla="*/ 577366 h 927034"/>
              <a:gd name="connsiteX2244" fmla="*/ 66735 w 1419362"/>
              <a:gd name="connsiteY2244" fmla="*/ 578593 h 927034"/>
              <a:gd name="connsiteX2245" fmla="*/ 65338 w 1419362"/>
              <a:gd name="connsiteY2245" fmla="*/ 579623 h 927034"/>
              <a:gd name="connsiteX2246" fmla="*/ 64336 w 1419362"/>
              <a:gd name="connsiteY2246" fmla="*/ 583972 h 927034"/>
              <a:gd name="connsiteX2247" fmla="*/ 63516 w 1419362"/>
              <a:gd name="connsiteY2247" fmla="*/ 587651 h 927034"/>
              <a:gd name="connsiteX2248" fmla="*/ 61928 w 1419362"/>
              <a:gd name="connsiteY2248" fmla="*/ 587929 h 927034"/>
              <a:gd name="connsiteX2249" fmla="*/ 60990 w 1419362"/>
              <a:gd name="connsiteY2249" fmla="*/ 587553 h 927034"/>
              <a:gd name="connsiteX2250" fmla="*/ 59674 w 1419362"/>
              <a:gd name="connsiteY2250" fmla="*/ 586605 h 927034"/>
              <a:gd name="connsiteX2251" fmla="*/ 56767 w 1419362"/>
              <a:gd name="connsiteY2251" fmla="*/ 585362 h 927034"/>
              <a:gd name="connsiteX2252" fmla="*/ 54717 w 1419362"/>
              <a:gd name="connsiteY2252" fmla="*/ 586588 h 927034"/>
              <a:gd name="connsiteX2253" fmla="*/ 53230 w 1419362"/>
              <a:gd name="connsiteY2253" fmla="*/ 588289 h 927034"/>
              <a:gd name="connsiteX2254" fmla="*/ 51552 w 1419362"/>
              <a:gd name="connsiteY2254" fmla="*/ 589221 h 927034"/>
              <a:gd name="connsiteX2255" fmla="*/ 49496 w 1419362"/>
              <a:gd name="connsiteY2255" fmla="*/ 589499 h 927034"/>
              <a:gd name="connsiteX2256" fmla="*/ 47714 w 1419362"/>
              <a:gd name="connsiteY2256" fmla="*/ 588845 h 927034"/>
              <a:gd name="connsiteX2257" fmla="*/ 43684 w 1419362"/>
              <a:gd name="connsiteY2257" fmla="*/ 587504 h 927034"/>
              <a:gd name="connsiteX2258" fmla="*/ 39755 w 1419362"/>
              <a:gd name="connsiteY2258" fmla="*/ 587586 h 927034"/>
              <a:gd name="connsiteX2259" fmla="*/ 36956 w 1419362"/>
              <a:gd name="connsiteY2259" fmla="*/ 588812 h 927034"/>
              <a:gd name="connsiteX2260" fmla="*/ 36769 w 1419362"/>
              <a:gd name="connsiteY2260" fmla="*/ 588714 h 927034"/>
              <a:gd name="connsiteX2261" fmla="*/ 33972 w 1419362"/>
              <a:gd name="connsiteY2261" fmla="*/ 590218 h 927034"/>
              <a:gd name="connsiteX2262" fmla="*/ 32292 w 1419362"/>
              <a:gd name="connsiteY2262" fmla="*/ 590971 h 927034"/>
              <a:gd name="connsiteX2263" fmla="*/ 29395 w 1419362"/>
              <a:gd name="connsiteY2263" fmla="*/ 591428 h 927034"/>
              <a:gd name="connsiteX2264" fmla="*/ 24053 w 1419362"/>
              <a:gd name="connsiteY2264" fmla="*/ 589728 h 927034"/>
              <a:gd name="connsiteX2265" fmla="*/ 21708 w 1419362"/>
              <a:gd name="connsiteY2265" fmla="*/ 588681 h 927034"/>
              <a:gd name="connsiteX2266" fmla="*/ 16473 w 1419362"/>
              <a:gd name="connsiteY2266" fmla="*/ 585525 h 927034"/>
              <a:gd name="connsiteX2267" fmla="*/ 16290 w 1419362"/>
              <a:gd name="connsiteY2267" fmla="*/ 585558 h 927034"/>
              <a:gd name="connsiteX2268" fmla="*/ 13504 w 1419362"/>
              <a:gd name="connsiteY2268" fmla="*/ 585885 h 927034"/>
              <a:gd name="connsiteX2269" fmla="*/ 10977 w 1419362"/>
              <a:gd name="connsiteY2269" fmla="*/ 586719 h 927034"/>
              <a:gd name="connsiteX2270" fmla="*/ 10534 w 1419362"/>
              <a:gd name="connsiteY2270" fmla="*/ 586850 h 927034"/>
              <a:gd name="connsiteX2271" fmla="*/ 9554 w 1419362"/>
              <a:gd name="connsiteY2271" fmla="*/ 586523 h 927034"/>
              <a:gd name="connsiteX2272" fmla="*/ 8500 w 1419362"/>
              <a:gd name="connsiteY2272" fmla="*/ 586163 h 927034"/>
              <a:gd name="connsiteX2273" fmla="*/ 7473 w 1419362"/>
              <a:gd name="connsiteY2273" fmla="*/ 586229 h 927034"/>
              <a:gd name="connsiteX2274" fmla="*/ 6770 w 1419362"/>
              <a:gd name="connsiteY2274" fmla="*/ 586278 h 927034"/>
              <a:gd name="connsiteX2275" fmla="*/ 2087 w 1419362"/>
              <a:gd name="connsiteY2275" fmla="*/ 588191 h 927034"/>
              <a:gd name="connsiteX2276" fmla="*/ 1980 w 1419362"/>
              <a:gd name="connsiteY2276" fmla="*/ 588223 h 927034"/>
              <a:gd name="connsiteX2277" fmla="*/ 180 w 1419362"/>
              <a:gd name="connsiteY2277" fmla="*/ 592360 h 927034"/>
              <a:gd name="connsiteX2278" fmla="*/ 369 w 1419362"/>
              <a:gd name="connsiteY2278" fmla="*/ 592442 h 927034"/>
              <a:gd name="connsiteX2279" fmla="*/ 1866 w 1419362"/>
              <a:gd name="connsiteY2279" fmla="*/ 592818 h 927034"/>
              <a:gd name="connsiteX2280" fmla="*/ 2365 w 1419362"/>
              <a:gd name="connsiteY2280" fmla="*/ 593063 h 927034"/>
              <a:gd name="connsiteX2281" fmla="*/ 2615 w 1419362"/>
              <a:gd name="connsiteY2281" fmla="*/ 593194 h 927034"/>
              <a:gd name="connsiteX2282" fmla="*/ 3138 w 1419362"/>
              <a:gd name="connsiteY2282" fmla="*/ 593423 h 927034"/>
              <a:gd name="connsiteX2283" fmla="*/ 3738 w 1419362"/>
              <a:gd name="connsiteY2283" fmla="*/ 593570 h 927034"/>
              <a:gd name="connsiteX2284" fmla="*/ 4274 w 1419362"/>
              <a:gd name="connsiteY2284" fmla="*/ 593701 h 927034"/>
              <a:gd name="connsiteX2285" fmla="*/ 4486 w 1419362"/>
              <a:gd name="connsiteY2285" fmla="*/ 593750 h 927034"/>
              <a:gd name="connsiteX2286" fmla="*/ 4636 w 1419362"/>
              <a:gd name="connsiteY2286" fmla="*/ 593783 h 927034"/>
              <a:gd name="connsiteX2287" fmla="*/ 5534 w 1419362"/>
              <a:gd name="connsiteY2287" fmla="*/ 594682 h 927034"/>
              <a:gd name="connsiteX2288" fmla="*/ 6282 w 1419362"/>
              <a:gd name="connsiteY2288" fmla="*/ 595434 h 927034"/>
              <a:gd name="connsiteX2289" fmla="*/ 7255 w 1419362"/>
              <a:gd name="connsiteY2289" fmla="*/ 596039 h 927034"/>
              <a:gd name="connsiteX2290" fmla="*/ 7405 w 1419362"/>
              <a:gd name="connsiteY2290" fmla="*/ 596187 h 927034"/>
              <a:gd name="connsiteX2291" fmla="*/ 8154 w 1419362"/>
              <a:gd name="connsiteY2291" fmla="*/ 596481 h 927034"/>
              <a:gd name="connsiteX2292" fmla="*/ 8528 w 1419362"/>
              <a:gd name="connsiteY2292" fmla="*/ 597315 h 927034"/>
              <a:gd name="connsiteX2293" fmla="*/ 9052 w 1419362"/>
              <a:gd name="connsiteY2293" fmla="*/ 597315 h 927034"/>
              <a:gd name="connsiteX2294" fmla="*/ 9950 w 1419362"/>
              <a:gd name="connsiteY2294" fmla="*/ 597985 h 927034"/>
              <a:gd name="connsiteX2295" fmla="*/ 11297 w 1419362"/>
              <a:gd name="connsiteY2295" fmla="*/ 598574 h 927034"/>
              <a:gd name="connsiteX2296" fmla="*/ 12196 w 1419362"/>
              <a:gd name="connsiteY2296" fmla="*/ 599097 h 927034"/>
              <a:gd name="connsiteX2297" fmla="*/ 13363 w 1419362"/>
              <a:gd name="connsiteY2297" fmla="*/ 599898 h 927034"/>
              <a:gd name="connsiteX2298" fmla="*/ 13918 w 1419362"/>
              <a:gd name="connsiteY2298" fmla="*/ 600748 h 927034"/>
              <a:gd name="connsiteX2299" fmla="*/ 14067 w 1419362"/>
              <a:gd name="connsiteY2299" fmla="*/ 600978 h 927034"/>
              <a:gd name="connsiteX2300" fmla="*/ 14403 w 1419362"/>
              <a:gd name="connsiteY2300" fmla="*/ 601484 h 927034"/>
              <a:gd name="connsiteX2301" fmla="*/ 14788 w 1419362"/>
              <a:gd name="connsiteY2301" fmla="*/ 602073 h 927034"/>
              <a:gd name="connsiteX2302" fmla="*/ 15908 w 1419362"/>
              <a:gd name="connsiteY2302" fmla="*/ 602825 h 927034"/>
              <a:gd name="connsiteX2303" fmla="*/ 16612 w 1419362"/>
              <a:gd name="connsiteY2303" fmla="*/ 603888 h 927034"/>
              <a:gd name="connsiteX2304" fmla="*/ 16762 w 1419362"/>
              <a:gd name="connsiteY2304" fmla="*/ 604051 h 927034"/>
              <a:gd name="connsiteX2305" fmla="*/ 17510 w 1419362"/>
              <a:gd name="connsiteY2305" fmla="*/ 604787 h 927034"/>
              <a:gd name="connsiteX2306" fmla="*/ 18259 w 1419362"/>
              <a:gd name="connsiteY2306" fmla="*/ 605915 h 927034"/>
              <a:gd name="connsiteX2307" fmla="*/ 19007 w 1419362"/>
              <a:gd name="connsiteY2307" fmla="*/ 607044 h 927034"/>
              <a:gd name="connsiteX2308" fmla="*/ 19793 w 1419362"/>
              <a:gd name="connsiteY2308" fmla="*/ 608156 h 927034"/>
              <a:gd name="connsiteX2309" fmla="*/ 20916 w 1419362"/>
              <a:gd name="connsiteY2309" fmla="*/ 608941 h 927034"/>
              <a:gd name="connsiteX2310" fmla="*/ 21776 w 1419362"/>
              <a:gd name="connsiteY2310" fmla="*/ 609807 h 927034"/>
              <a:gd name="connsiteX2311" fmla="*/ 22899 w 1419362"/>
              <a:gd name="connsiteY2311" fmla="*/ 610559 h 927034"/>
              <a:gd name="connsiteX2312" fmla="*/ 24023 w 1419362"/>
              <a:gd name="connsiteY2312" fmla="*/ 611230 h 927034"/>
              <a:gd name="connsiteX2313" fmla="*/ 25145 w 1419362"/>
              <a:gd name="connsiteY2313" fmla="*/ 611982 h 927034"/>
              <a:gd name="connsiteX2314" fmla="*/ 26230 w 1419362"/>
              <a:gd name="connsiteY2314" fmla="*/ 612767 h 927034"/>
              <a:gd name="connsiteX2315" fmla="*/ 26941 w 1419362"/>
              <a:gd name="connsiteY2315" fmla="*/ 613633 h 927034"/>
              <a:gd name="connsiteX2316" fmla="*/ 27690 w 1419362"/>
              <a:gd name="connsiteY2316" fmla="*/ 614745 h 927034"/>
              <a:gd name="connsiteX2317" fmla="*/ 28439 w 1419362"/>
              <a:gd name="connsiteY2317" fmla="*/ 615873 h 927034"/>
              <a:gd name="connsiteX2318" fmla="*/ 28663 w 1419362"/>
              <a:gd name="connsiteY2318" fmla="*/ 617525 h 927034"/>
              <a:gd name="connsiteX2319" fmla="*/ 28289 w 1419362"/>
              <a:gd name="connsiteY2319" fmla="*/ 618784 h 927034"/>
              <a:gd name="connsiteX2320" fmla="*/ 28064 w 1419362"/>
              <a:gd name="connsiteY2320" fmla="*/ 620517 h 927034"/>
              <a:gd name="connsiteX2321" fmla="*/ 27540 w 1419362"/>
              <a:gd name="connsiteY2321" fmla="*/ 621776 h 927034"/>
              <a:gd name="connsiteX2322" fmla="*/ 26941 w 1419362"/>
              <a:gd name="connsiteY2322" fmla="*/ 623052 h 927034"/>
              <a:gd name="connsiteX2323" fmla="*/ 26567 w 1419362"/>
              <a:gd name="connsiteY2323" fmla="*/ 624556 h 927034"/>
              <a:gd name="connsiteX2324" fmla="*/ 26418 w 1419362"/>
              <a:gd name="connsiteY2324" fmla="*/ 626208 h 927034"/>
              <a:gd name="connsiteX2325" fmla="*/ 26567 w 1419362"/>
              <a:gd name="connsiteY2325" fmla="*/ 627842 h 927034"/>
              <a:gd name="connsiteX2326" fmla="*/ 27166 w 1419362"/>
              <a:gd name="connsiteY2326" fmla="*/ 629118 h 927034"/>
              <a:gd name="connsiteX2327" fmla="*/ 27690 w 1419362"/>
              <a:gd name="connsiteY2327" fmla="*/ 630393 h 927034"/>
              <a:gd name="connsiteX2328" fmla="*/ 28681 w 1419362"/>
              <a:gd name="connsiteY2328" fmla="*/ 631309 h 927034"/>
              <a:gd name="connsiteX2329" fmla="*/ 29562 w 1419362"/>
              <a:gd name="connsiteY2329" fmla="*/ 632257 h 927034"/>
              <a:gd name="connsiteX2330" fmla="*/ 30310 w 1419362"/>
              <a:gd name="connsiteY2330" fmla="*/ 633010 h 927034"/>
              <a:gd name="connsiteX2331" fmla="*/ 31059 w 1419362"/>
              <a:gd name="connsiteY2331" fmla="*/ 634138 h 927034"/>
              <a:gd name="connsiteX2332" fmla="*/ 31583 w 1419362"/>
              <a:gd name="connsiteY2332" fmla="*/ 635413 h 927034"/>
              <a:gd name="connsiteX2333" fmla="*/ 31957 w 1419362"/>
              <a:gd name="connsiteY2333" fmla="*/ 636836 h 927034"/>
              <a:gd name="connsiteX2334" fmla="*/ 32481 w 1419362"/>
              <a:gd name="connsiteY2334" fmla="*/ 637948 h 927034"/>
              <a:gd name="connsiteX2335" fmla="*/ 32855 w 1419362"/>
              <a:gd name="connsiteY2335" fmla="*/ 639452 h 927034"/>
              <a:gd name="connsiteX2336" fmla="*/ 33469 w 1419362"/>
              <a:gd name="connsiteY2336" fmla="*/ 640744 h 927034"/>
              <a:gd name="connsiteX2337" fmla="*/ 34202 w 1419362"/>
              <a:gd name="connsiteY2337" fmla="*/ 641839 h 927034"/>
              <a:gd name="connsiteX2338" fmla="*/ 34374 w 1419362"/>
              <a:gd name="connsiteY2338" fmla="*/ 642150 h 927034"/>
              <a:gd name="connsiteX2339" fmla="*/ 34876 w 1419362"/>
              <a:gd name="connsiteY2339" fmla="*/ 642967 h 927034"/>
              <a:gd name="connsiteX2340" fmla="*/ 35250 w 1419362"/>
              <a:gd name="connsiteY2340" fmla="*/ 643491 h 927034"/>
              <a:gd name="connsiteX2341" fmla="*/ 35624 w 1419362"/>
              <a:gd name="connsiteY2341" fmla="*/ 644014 h 927034"/>
              <a:gd name="connsiteX2342" fmla="*/ 36597 w 1419362"/>
              <a:gd name="connsiteY2342" fmla="*/ 644995 h 927034"/>
              <a:gd name="connsiteX2343" fmla="*/ 37645 w 1419362"/>
              <a:gd name="connsiteY2343" fmla="*/ 645665 h 927034"/>
              <a:gd name="connsiteX2344" fmla="*/ 38619 w 1419362"/>
              <a:gd name="connsiteY2344" fmla="*/ 646630 h 927034"/>
              <a:gd name="connsiteX2345" fmla="*/ 39517 w 1419362"/>
              <a:gd name="connsiteY2345" fmla="*/ 647153 h 927034"/>
              <a:gd name="connsiteX2346" fmla="*/ 40640 w 1419362"/>
              <a:gd name="connsiteY2346" fmla="*/ 647906 h 927034"/>
              <a:gd name="connsiteX2347" fmla="*/ 41762 w 1419362"/>
              <a:gd name="connsiteY2347" fmla="*/ 648429 h 927034"/>
              <a:gd name="connsiteX2348" fmla="*/ 43047 w 1419362"/>
              <a:gd name="connsiteY2348" fmla="*/ 649034 h 927034"/>
              <a:gd name="connsiteX2349" fmla="*/ 44157 w 1419362"/>
              <a:gd name="connsiteY2349" fmla="*/ 649786 h 927034"/>
              <a:gd name="connsiteX2350" fmla="*/ 44458 w 1419362"/>
              <a:gd name="connsiteY2350" fmla="*/ 649949 h 927034"/>
              <a:gd name="connsiteX2351" fmla="*/ 44682 w 1419362"/>
              <a:gd name="connsiteY2351" fmla="*/ 650080 h 927034"/>
              <a:gd name="connsiteX2352" fmla="*/ 45318 w 1419362"/>
              <a:gd name="connsiteY2352" fmla="*/ 650489 h 927034"/>
              <a:gd name="connsiteX2353" fmla="*/ 46179 w 1419362"/>
              <a:gd name="connsiteY2353" fmla="*/ 651421 h 927034"/>
              <a:gd name="connsiteX2354" fmla="*/ 46703 w 1419362"/>
              <a:gd name="connsiteY2354" fmla="*/ 652696 h 927034"/>
              <a:gd name="connsiteX2355" fmla="*/ 47077 w 1419362"/>
              <a:gd name="connsiteY2355" fmla="*/ 654201 h 927034"/>
              <a:gd name="connsiteX2356" fmla="*/ 46703 w 1419362"/>
              <a:gd name="connsiteY2356" fmla="*/ 655623 h 927034"/>
              <a:gd name="connsiteX2357" fmla="*/ 46179 w 1419362"/>
              <a:gd name="connsiteY2357" fmla="*/ 656964 h 927034"/>
              <a:gd name="connsiteX2358" fmla="*/ 45281 w 1419362"/>
              <a:gd name="connsiteY2358" fmla="*/ 657863 h 927034"/>
              <a:gd name="connsiteX2359" fmla="*/ 44532 w 1419362"/>
              <a:gd name="connsiteY2359" fmla="*/ 658992 h 927034"/>
              <a:gd name="connsiteX2360" fmla="*/ 43559 w 1419362"/>
              <a:gd name="connsiteY2360" fmla="*/ 659891 h 927034"/>
              <a:gd name="connsiteX2361" fmla="*/ 42661 w 1419362"/>
              <a:gd name="connsiteY2361" fmla="*/ 660790 h 927034"/>
              <a:gd name="connsiteX2362" fmla="*/ 41913 w 1419362"/>
              <a:gd name="connsiteY2362" fmla="*/ 661902 h 927034"/>
              <a:gd name="connsiteX2363" fmla="*/ 41014 w 1419362"/>
              <a:gd name="connsiteY2363" fmla="*/ 662801 h 927034"/>
              <a:gd name="connsiteX2364" fmla="*/ 40415 w 1419362"/>
              <a:gd name="connsiteY2364" fmla="*/ 664077 h 927034"/>
              <a:gd name="connsiteX2365" fmla="*/ 40041 w 1419362"/>
              <a:gd name="connsiteY2365" fmla="*/ 665565 h 927034"/>
              <a:gd name="connsiteX2366" fmla="*/ 40266 w 1419362"/>
              <a:gd name="connsiteY2366" fmla="*/ 667216 h 927034"/>
              <a:gd name="connsiteX2367" fmla="*/ 40415 w 1419362"/>
              <a:gd name="connsiteY2367" fmla="*/ 668868 h 927034"/>
              <a:gd name="connsiteX2368" fmla="*/ 40415 w 1419362"/>
              <a:gd name="connsiteY2368" fmla="*/ 670732 h 927034"/>
              <a:gd name="connsiteX2369" fmla="*/ 40415 w 1419362"/>
              <a:gd name="connsiteY2369" fmla="*/ 672612 h 927034"/>
              <a:gd name="connsiteX2370" fmla="*/ 40415 w 1419362"/>
              <a:gd name="connsiteY2370" fmla="*/ 674264 h 927034"/>
              <a:gd name="connsiteX2371" fmla="*/ 40266 w 1419362"/>
              <a:gd name="connsiteY2371" fmla="*/ 675899 h 927034"/>
              <a:gd name="connsiteX2372" fmla="*/ 40415 w 1419362"/>
              <a:gd name="connsiteY2372" fmla="*/ 677550 h 927034"/>
              <a:gd name="connsiteX2373" fmla="*/ 40789 w 1419362"/>
              <a:gd name="connsiteY2373" fmla="*/ 679055 h 927034"/>
              <a:gd name="connsiteX2374" fmla="*/ 41388 w 1419362"/>
              <a:gd name="connsiteY2374" fmla="*/ 680314 h 927034"/>
              <a:gd name="connsiteX2375" fmla="*/ 41987 w 1419362"/>
              <a:gd name="connsiteY2375" fmla="*/ 681164 h 927034"/>
              <a:gd name="connsiteX2376" fmla="*/ 42137 w 1419362"/>
              <a:gd name="connsiteY2376" fmla="*/ 681360 h 927034"/>
              <a:gd name="connsiteX2377" fmla="*/ 42661 w 1419362"/>
              <a:gd name="connsiteY2377" fmla="*/ 681884 h 927034"/>
              <a:gd name="connsiteX2378" fmla="*/ 43035 w 1419362"/>
              <a:gd name="connsiteY2378" fmla="*/ 682341 h 927034"/>
              <a:gd name="connsiteX2379" fmla="*/ 43933 w 1419362"/>
              <a:gd name="connsiteY2379" fmla="*/ 683241 h 927034"/>
              <a:gd name="connsiteX2380" fmla="*/ 44602 w 1419362"/>
              <a:gd name="connsiteY2380" fmla="*/ 683682 h 927034"/>
              <a:gd name="connsiteX2381" fmla="*/ 45056 w 1419362"/>
              <a:gd name="connsiteY2381" fmla="*/ 683993 h 927034"/>
              <a:gd name="connsiteX2382" fmla="*/ 46179 w 1419362"/>
              <a:gd name="connsiteY2382" fmla="*/ 684729 h 927034"/>
              <a:gd name="connsiteX2383" fmla="*/ 47451 w 1419362"/>
              <a:gd name="connsiteY2383" fmla="*/ 685252 h 927034"/>
              <a:gd name="connsiteX2384" fmla="*/ 48724 w 1419362"/>
              <a:gd name="connsiteY2384" fmla="*/ 685857 h 927034"/>
              <a:gd name="connsiteX2385" fmla="*/ 50445 w 1419362"/>
              <a:gd name="connsiteY2385" fmla="*/ 686004 h 927034"/>
              <a:gd name="connsiteX2386" fmla="*/ 52242 w 1419362"/>
              <a:gd name="connsiteY2386" fmla="*/ 686004 h 927034"/>
              <a:gd name="connsiteX2387" fmla="*/ 54113 w 1419362"/>
              <a:gd name="connsiteY2387" fmla="*/ 686004 h 927034"/>
              <a:gd name="connsiteX2388" fmla="*/ 55386 w 1419362"/>
              <a:gd name="connsiteY2388" fmla="*/ 685628 h 927034"/>
              <a:gd name="connsiteX2389" fmla="*/ 56883 w 1419362"/>
              <a:gd name="connsiteY2389" fmla="*/ 685252 h 927034"/>
              <a:gd name="connsiteX2390" fmla="*/ 58380 w 1419362"/>
              <a:gd name="connsiteY2390" fmla="*/ 684892 h 927034"/>
              <a:gd name="connsiteX2391" fmla="*/ 60026 w 1419362"/>
              <a:gd name="connsiteY2391" fmla="*/ 684729 h 927034"/>
              <a:gd name="connsiteX2392" fmla="*/ 61299 w 1419362"/>
              <a:gd name="connsiteY2392" fmla="*/ 684205 h 927034"/>
              <a:gd name="connsiteX2393" fmla="*/ 62572 w 1419362"/>
              <a:gd name="connsiteY2393" fmla="*/ 683617 h 927034"/>
              <a:gd name="connsiteX2394" fmla="*/ 64069 w 1419362"/>
              <a:gd name="connsiteY2394" fmla="*/ 683241 h 927034"/>
              <a:gd name="connsiteX2395" fmla="*/ 65716 w 1419362"/>
              <a:gd name="connsiteY2395" fmla="*/ 683470 h 927034"/>
              <a:gd name="connsiteX2396" fmla="*/ 67063 w 1419362"/>
              <a:gd name="connsiteY2396" fmla="*/ 683993 h 927034"/>
              <a:gd name="connsiteX2397" fmla="*/ 67961 w 1419362"/>
              <a:gd name="connsiteY2397" fmla="*/ 684892 h 927034"/>
              <a:gd name="connsiteX2398" fmla="*/ 68036 w 1419362"/>
              <a:gd name="connsiteY2398" fmla="*/ 685039 h 927034"/>
              <a:gd name="connsiteX2399" fmla="*/ 68485 w 1419362"/>
              <a:gd name="connsiteY2399" fmla="*/ 686233 h 927034"/>
              <a:gd name="connsiteX2400" fmla="*/ 68735 w 1419362"/>
              <a:gd name="connsiteY2400" fmla="*/ 686740 h 927034"/>
              <a:gd name="connsiteX2401" fmla="*/ 68859 w 1419362"/>
              <a:gd name="connsiteY2401" fmla="*/ 686985 h 927034"/>
              <a:gd name="connsiteX2402" fmla="*/ 69084 w 1419362"/>
              <a:gd name="connsiteY2402" fmla="*/ 687541 h 927034"/>
              <a:gd name="connsiteX2403" fmla="*/ 69084 w 1419362"/>
              <a:gd name="connsiteY2403" fmla="*/ 687737 h 927034"/>
              <a:gd name="connsiteX2404" fmla="*/ 69233 w 1419362"/>
              <a:gd name="connsiteY2404" fmla="*/ 689160 h 927034"/>
              <a:gd name="connsiteX2405" fmla="*/ 69314 w 1419362"/>
              <a:gd name="connsiteY2405" fmla="*/ 689470 h 927034"/>
              <a:gd name="connsiteX2406" fmla="*/ 69608 w 1419362"/>
              <a:gd name="connsiteY2406" fmla="*/ 690648 h 927034"/>
              <a:gd name="connsiteX2407" fmla="*/ 69608 w 1419362"/>
              <a:gd name="connsiteY2407" fmla="*/ 692479 h 927034"/>
              <a:gd name="connsiteX2408" fmla="*/ 69608 w 1419362"/>
              <a:gd name="connsiteY2408" fmla="*/ 694310 h 927034"/>
              <a:gd name="connsiteX2409" fmla="*/ 69608 w 1419362"/>
              <a:gd name="connsiteY2409" fmla="*/ 695962 h 927034"/>
              <a:gd name="connsiteX2410" fmla="*/ 69832 w 1419362"/>
              <a:gd name="connsiteY2410" fmla="*/ 697613 h 927034"/>
              <a:gd name="connsiteX2411" fmla="*/ 69972 w 1419362"/>
              <a:gd name="connsiteY2411" fmla="*/ 698104 h 927034"/>
              <a:gd name="connsiteX2412" fmla="*/ 70207 w 1419362"/>
              <a:gd name="connsiteY2412" fmla="*/ 698889 h 927034"/>
              <a:gd name="connsiteX2413" fmla="*/ 70880 w 1419362"/>
              <a:gd name="connsiteY2413" fmla="*/ 700001 h 927034"/>
              <a:gd name="connsiteX2414" fmla="*/ 71629 w 1419362"/>
              <a:gd name="connsiteY2414" fmla="*/ 701129 h 927034"/>
              <a:gd name="connsiteX2415" fmla="*/ 72752 w 1419362"/>
              <a:gd name="connsiteY2415" fmla="*/ 701881 h 927034"/>
              <a:gd name="connsiteX2416" fmla="*/ 73744 w 1419362"/>
              <a:gd name="connsiteY2416" fmla="*/ 702862 h 927034"/>
              <a:gd name="connsiteX2417" fmla="*/ 74632 w 1419362"/>
              <a:gd name="connsiteY2417" fmla="*/ 703696 h 927034"/>
              <a:gd name="connsiteX2418" fmla="*/ 75409 w 1419362"/>
              <a:gd name="connsiteY2418" fmla="*/ 704841 h 927034"/>
              <a:gd name="connsiteX2419" fmla="*/ 76269 w 1419362"/>
              <a:gd name="connsiteY2419" fmla="*/ 705691 h 927034"/>
              <a:gd name="connsiteX2420" fmla="*/ 77018 w 1419362"/>
              <a:gd name="connsiteY2420" fmla="*/ 706819 h 927034"/>
              <a:gd name="connsiteX2421" fmla="*/ 77392 w 1419362"/>
              <a:gd name="connsiteY2421" fmla="*/ 708307 h 927034"/>
              <a:gd name="connsiteX2422" fmla="*/ 77767 w 1419362"/>
              <a:gd name="connsiteY2422" fmla="*/ 709730 h 927034"/>
              <a:gd name="connsiteX2423" fmla="*/ 78141 w 1419362"/>
              <a:gd name="connsiteY2423" fmla="*/ 711234 h 927034"/>
              <a:gd name="connsiteX2424" fmla="*/ 77916 w 1419362"/>
              <a:gd name="connsiteY2424" fmla="*/ 712885 h 927034"/>
              <a:gd name="connsiteX2425" fmla="*/ 77916 w 1419362"/>
              <a:gd name="connsiteY2425" fmla="*/ 714521 h 927034"/>
              <a:gd name="connsiteX2426" fmla="*/ 77767 w 1419362"/>
              <a:gd name="connsiteY2426" fmla="*/ 716172 h 927034"/>
              <a:gd name="connsiteX2427" fmla="*/ 77392 w 1419362"/>
              <a:gd name="connsiteY2427" fmla="*/ 717676 h 927034"/>
              <a:gd name="connsiteX2428" fmla="*/ 77168 w 1419362"/>
              <a:gd name="connsiteY2428" fmla="*/ 719312 h 927034"/>
              <a:gd name="connsiteX2429" fmla="*/ 77392 w 1419362"/>
              <a:gd name="connsiteY2429" fmla="*/ 720963 h 927034"/>
              <a:gd name="connsiteX2430" fmla="*/ 77767 w 1419362"/>
              <a:gd name="connsiteY2430" fmla="*/ 722467 h 927034"/>
              <a:gd name="connsiteX2431" fmla="*/ 77897 w 1419362"/>
              <a:gd name="connsiteY2431" fmla="*/ 722614 h 927034"/>
              <a:gd name="connsiteX2432" fmla="*/ 78366 w 1419362"/>
              <a:gd name="connsiteY2432" fmla="*/ 723285 h 927034"/>
              <a:gd name="connsiteX2433" fmla="*/ 78549 w 1419362"/>
              <a:gd name="connsiteY2433" fmla="*/ 723465 h 927034"/>
              <a:gd name="connsiteX2434" fmla="*/ 79264 w 1419362"/>
              <a:gd name="connsiteY2434" fmla="*/ 724184 h 927034"/>
              <a:gd name="connsiteX2435" fmla="*/ 80162 w 1419362"/>
              <a:gd name="connsiteY2435" fmla="*/ 725084 h 927034"/>
              <a:gd name="connsiteX2436" fmla="*/ 81060 w 1419362"/>
              <a:gd name="connsiteY2436" fmla="*/ 726048 h 927034"/>
              <a:gd name="connsiteX2437" fmla="*/ 82033 w 1419362"/>
              <a:gd name="connsiteY2437" fmla="*/ 726948 h 927034"/>
              <a:gd name="connsiteX2438" fmla="*/ 82932 w 1419362"/>
              <a:gd name="connsiteY2438" fmla="*/ 727847 h 927034"/>
              <a:gd name="connsiteX2439" fmla="*/ 83830 w 1419362"/>
              <a:gd name="connsiteY2439" fmla="*/ 728746 h 927034"/>
              <a:gd name="connsiteX2440" fmla="*/ 84578 w 1419362"/>
              <a:gd name="connsiteY2440" fmla="*/ 729874 h 927034"/>
              <a:gd name="connsiteX2441" fmla="*/ 85327 w 1419362"/>
              <a:gd name="connsiteY2441" fmla="*/ 730921 h 927034"/>
              <a:gd name="connsiteX2442" fmla="*/ 86001 w 1419362"/>
              <a:gd name="connsiteY2442" fmla="*/ 732049 h 927034"/>
              <a:gd name="connsiteX2443" fmla="*/ 86599 w 1419362"/>
              <a:gd name="connsiteY2443" fmla="*/ 733308 h 927034"/>
              <a:gd name="connsiteX2444" fmla="*/ 87273 w 1419362"/>
              <a:gd name="connsiteY2444" fmla="*/ 734436 h 927034"/>
              <a:gd name="connsiteX2445" fmla="*/ 87872 w 1419362"/>
              <a:gd name="connsiteY2445" fmla="*/ 735712 h 927034"/>
              <a:gd name="connsiteX2446" fmla="*/ 88171 w 1419362"/>
              <a:gd name="connsiteY2446" fmla="*/ 737134 h 927034"/>
              <a:gd name="connsiteX2447" fmla="*/ 88770 w 1419362"/>
              <a:gd name="connsiteY2447" fmla="*/ 738410 h 927034"/>
              <a:gd name="connsiteX2448" fmla="*/ 89144 w 1419362"/>
              <a:gd name="connsiteY2448" fmla="*/ 739898 h 927034"/>
              <a:gd name="connsiteX2449" fmla="*/ 89668 w 1419362"/>
              <a:gd name="connsiteY2449" fmla="*/ 741173 h 927034"/>
              <a:gd name="connsiteX2450" fmla="*/ 90192 w 1419362"/>
              <a:gd name="connsiteY2450" fmla="*/ 742449 h 927034"/>
              <a:gd name="connsiteX2451" fmla="*/ 90567 w 1419362"/>
              <a:gd name="connsiteY2451" fmla="*/ 743871 h 927034"/>
              <a:gd name="connsiteX2452" fmla="*/ 91090 w 1419362"/>
              <a:gd name="connsiteY2452" fmla="*/ 745146 h 927034"/>
              <a:gd name="connsiteX2453" fmla="*/ 91839 w 1419362"/>
              <a:gd name="connsiteY2453" fmla="*/ 746258 h 927034"/>
              <a:gd name="connsiteX2454" fmla="*/ 92588 w 1419362"/>
              <a:gd name="connsiteY2454" fmla="*/ 747305 h 927034"/>
              <a:gd name="connsiteX2455" fmla="*/ 93486 w 1419362"/>
              <a:gd name="connsiteY2455" fmla="*/ 748286 h 927034"/>
              <a:gd name="connsiteX2456" fmla="*/ 94384 w 1419362"/>
              <a:gd name="connsiteY2456" fmla="*/ 749185 h 927034"/>
              <a:gd name="connsiteX2457" fmla="*/ 95656 w 1419362"/>
              <a:gd name="connsiteY2457" fmla="*/ 749708 h 927034"/>
              <a:gd name="connsiteX2458" fmla="*/ 97154 w 1419362"/>
              <a:gd name="connsiteY2458" fmla="*/ 750084 h 927034"/>
              <a:gd name="connsiteX2459" fmla="*/ 98950 w 1419362"/>
              <a:gd name="connsiteY2459" fmla="*/ 750084 h 927034"/>
              <a:gd name="connsiteX2460" fmla="*/ 100447 w 1419362"/>
              <a:gd name="connsiteY2460" fmla="*/ 749708 h 927034"/>
              <a:gd name="connsiteX2461" fmla="*/ 101869 w 1419362"/>
              <a:gd name="connsiteY2461" fmla="*/ 749332 h 927034"/>
              <a:gd name="connsiteX2462" fmla="*/ 102992 w 1419362"/>
              <a:gd name="connsiteY2462" fmla="*/ 748662 h 927034"/>
              <a:gd name="connsiteX2463" fmla="*/ 104265 w 1419362"/>
              <a:gd name="connsiteY2463" fmla="*/ 748057 h 927034"/>
              <a:gd name="connsiteX2464" fmla="*/ 105387 w 1419362"/>
              <a:gd name="connsiteY2464" fmla="*/ 747387 h 927034"/>
              <a:gd name="connsiteX2465" fmla="*/ 106435 w 1419362"/>
              <a:gd name="connsiteY2465" fmla="*/ 746634 h 927034"/>
              <a:gd name="connsiteX2466" fmla="*/ 106819 w 1419362"/>
              <a:gd name="connsiteY2466" fmla="*/ 746389 h 927034"/>
              <a:gd name="connsiteX2467" fmla="*/ 107558 w 1419362"/>
              <a:gd name="connsiteY2467" fmla="*/ 745882 h 927034"/>
              <a:gd name="connsiteX2468" fmla="*/ 108830 w 1419362"/>
              <a:gd name="connsiteY2468" fmla="*/ 745359 h 927034"/>
              <a:gd name="connsiteX2469" fmla="*/ 109953 w 1419362"/>
              <a:gd name="connsiteY2469" fmla="*/ 744623 h 927034"/>
              <a:gd name="connsiteX2470" fmla="*/ 111226 w 1419362"/>
              <a:gd name="connsiteY2470" fmla="*/ 744836 h 927034"/>
              <a:gd name="connsiteX2471" fmla="*/ 112648 w 1419362"/>
              <a:gd name="connsiteY2471" fmla="*/ 745212 h 927034"/>
              <a:gd name="connsiteX2472" fmla="*/ 113247 w 1419362"/>
              <a:gd name="connsiteY2472" fmla="*/ 746487 h 927034"/>
              <a:gd name="connsiteX2473" fmla="*/ 113546 w 1419362"/>
              <a:gd name="connsiteY2473" fmla="*/ 747910 h 927034"/>
              <a:gd name="connsiteX2474" fmla="*/ 113920 w 1419362"/>
              <a:gd name="connsiteY2474" fmla="*/ 749414 h 927034"/>
              <a:gd name="connsiteX2475" fmla="*/ 114295 w 1419362"/>
              <a:gd name="connsiteY2475" fmla="*/ 750837 h 927034"/>
              <a:gd name="connsiteX2476" fmla="*/ 114669 w 1419362"/>
              <a:gd name="connsiteY2476" fmla="*/ 752259 h 927034"/>
              <a:gd name="connsiteX2477" fmla="*/ 115194 w 1419362"/>
              <a:gd name="connsiteY2477" fmla="*/ 753600 h 927034"/>
              <a:gd name="connsiteX2478" fmla="*/ 116092 w 1419362"/>
              <a:gd name="connsiteY2478" fmla="*/ 754499 h 927034"/>
              <a:gd name="connsiteX2479" fmla="*/ 117588 w 1419362"/>
              <a:gd name="connsiteY2479" fmla="*/ 754875 h 927034"/>
              <a:gd name="connsiteX2480" fmla="*/ 118010 w 1419362"/>
              <a:gd name="connsiteY2480" fmla="*/ 754908 h 927034"/>
              <a:gd name="connsiteX2481" fmla="*/ 119234 w 1419362"/>
              <a:gd name="connsiteY2481" fmla="*/ 755023 h 927034"/>
              <a:gd name="connsiteX2482" fmla="*/ 120508 w 1419362"/>
              <a:gd name="connsiteY2482" fmla="*/ 755628 h 927034"/>
              <a:gd name="connsiteX2483" fmla="*/ 121631 w 1419362"/>
              <a:gd name="connsiteY2483" fmla="*/ 756298 h 927034"/>
              <a:gd name="connsiteX2484" fmla="*/ 121780 w 1419362"/>
              <a:gd name="connsiteY2484" fmla="*/ 757949 h 927034"/>
              <a:gd name="connsiteX2485" fmla="*/ 122155 w 1419362"/>
              <a:gd name="connsiteY2485" fmla="*/ 759356 h 927034"/>
              <a:gd name="connsiteX2486" fmla="*/ 122303 w 1419362"/>
              <a:gd name="connsiteY2486" fmla="*/ 761089 h 927034"/>
              <a:gd name="connsiteX2487" fmla="*/ 121929 w 1419362"/>
              <a:gd name="connsiteY2487" fmla="*/ 762512 h 927034"/>
              <a:gd name="connsiteX2488" fmla="*/ 121255 w 1419362"/>
              <a:gd name="connsiteY2488" fmla="*/ 763623 h 927034"/>
              <a:gd name="connsiteX2489" fmla="*/ 120508 w 1419362"/>
              <a:gd name="connsiteY2489" fmla="*/ 764686 h 927034"/>
              <a:gd name="connsiteX2490" fmla="*/ 119910 w 1419362"/>
              <a:gd name="connsiteY2490" fmla="*/ 765945 h 927034"/>
              <a:gd name="connsiteX2491" fmla="*/ 119609 w 1419362"/>
              <a:gd name="connsiteY2491" fmla="*/ 767450 h 927034"/>
              <a:gd name="connsiteX2492" fmla="*/ 119385 w 1419362"/>
              <a:gd name="connsiteY2492" fmla="*/ 769019 h 927034"/>
              <a:gd name="connsiteX2493" fmla="*/ 119385 w 1419362"/>
              <a:gd name="connsiteY2493" fmla="*/ 770883 h 927034"/>
              <a:gd name="connsiteX2494" fmla="*/ 119910 w 1419362"/>
              <a:gd name="connsiteY2494" fmla="*/ 772159 h 927034"/>
              <a:gd name="connsiteX2495" fmla="*/ 120508 w 1419362"/>
              <a:gd name="connsiteY2495" fmla="*/ 773434 h 927034"/>
              <a:gd name="connsiteX2496" fmla="*/ 121182 w 1419362"/>
              <a:gd name="connsiteY2496" fmla="*/ 774481 h 927034"/>
              <a:gd name="connsiteX2497" fmla="*/ 122079 w 1419362"/>
              <a:gd name="connsiteY2497" fmla="*/ 775462 h 927034"/>
              <a:gd name="connsiteX2498" fmla="*/ 123427 w 1419362"/>
              <a:gd name="connsiteY2498" fmla="*/ 775985 h 927034"/>
              <a:gd name="connsiteX2499" fmla="*/ 124998 w 1419362"/>
              <a:gd name="connsiteY2499" fmla="*/ 776132 h 927034"/>
              <a:gd name="connsiteX2500" fmla="*/ 126645 w 1419362"/>
              <a:gd name="connsiteY2500" fmla="*/ 775985 h 927034"/>
              <a:gd name="connsiteX2501" fmla="*/ 128293 w 1419362"/>
              <a:gd name="connsiteY2501" fmla="*/ 775838 h 927034"/>
              <a:gd name="connsiteX2502" fmla="*/ 129565 w 1419362"/>
              <a:gd name="connsiteY2502" fmla="*/ 775233 h 927034"/>
              <a:gd name="connsiteX2503" fmla="*/ 130912 w 1419362"/>
              <a:gd name="connsiteY2503" fmla="*/ 774710 h 927034"/>
              <a:gd name="connsiteX2504" fmla="*/ 132708 w 1419362"/>
              <a:gd name="connsiteY2504" fmla="*/ 774710 h 927034"/>
              <a:gd name="connsiteX2505" fmla="*/ 134354 w 1419362"/>
              <a:gd name="connsiteY2505" fmla="*/ 774562 h 927034"/>
              <a:gd name="connsiteX2506" fmla="*/ 135628 w 1419362"/>
              <a:gd name="connsiteY2506" fmla="*/ 775086 h 927034"/>
              <a:gd name="connsiteX2507" fmla="*/ 136900 w 1419362"/>
              <a:gd name="connsiteY2507" fmla="*/ 775609 h 927034"/>
              <a:gd name="connsiteX2508" fmla="*/ 138024 w 1419362"/>
              <a:gd name="connsiteY2508" fmla="*/ 776361 h 927034"/>
              <a:gd name="connsiteX2509" fmla="*/ 138697 w 1419362"/>
              <a:gd name="connsiteY2509" fmla="*/ 777097 h 927034"/>
              <a:gd name="connsiteX2510" fmla="*/ 139446 w 1419362"/>
              <a:gd name="connsiteY2510" fmla="*/ 778160 h 927034"/>
              <a:gd name="connsiteX2511" fmla="*/ 140568 w 1419362"/>
              <a:gd name="connsiteY2511" fmla="*/ 778896 h 927034"/>
              <a:gd name="connsiteX2512" fmla="*/ 141840 w 1419362"/>
              <a:gd name="connsiteY2512" fmla="*/ 779419 h 927034"/>
              <a:gd name="connsiteX2513" fmla="*/ 143488 w 1419362"/>
              <a:gd name="connsiteY2513" fmla="*/ 779272 h 927034"/>
              <a:gd name="connsiteX2514" fmla="*/ 144760 w 1419362"/>
              <a:gd name="connsiteY2514" fmla="*/ 778748 h 927034"/>
              <a:gd name="connsiteX2515" fmla="*/ 145882 w 1419362"/>
              <a:gd name="connsiteY2515" fmla="*/ 777996 h 927034"/>
              <a:gd name="connsiteX2516" fmla="*/ 146556 w 1419362"/>
              <a:gd name="connsiteY2516" fmla="*/ 776950 h 927034"/>
              <a:gd name="connsiteX2517" fmla="*/ 147305 w 1419362"/>
              <a:gd name="connsiteY2517" fmla="*/ 775838 h 927034"/>
              <a:gd name="connsiteX2518" fmla="*/ 147829 w 1419362"/>
              <a:gd name="connsiteY2518" fmla="*/ 774562 h 927034"/>
              <a:gd name="connsiteX2519" fmla="*/ 148428 w 1419362"/>
              <a:gd name="connsiteY2519" fmla="*/ 773287 h 927034"/>
              <a:gd name="connsiteX2520" fmla="*/ 148951 w 1419362"/>
              <a:gd name="connsiteY2520" fmla="*/ 772012 h 927034"/>
              <a:gd name="connsiteX2521" fmla="*/ 149550 w 1419362"/>
              <a:gd name="connsiteY2521" fmla="*/ 770736 h 927034"/>
              <a:gd name="connsiteX2522" fmla="*/ 150225 w 1419362"/>
              <a:gd name="connsiteY2522" fmla="*/ 769624 h 927034"/>
              <a:gd name="connsiteX2523" fmla="*/ 150823 w 1419362"/>
              <a:gd name="connsiteY2523" fmla="*/ 768349 h 927034"/>
              <a:gd name="connsiteX2524" fmla="*/ 151347 w 1419362"/>
              <a:gd name="connsiteY2524" fmla="*/ 767073 h 927034"/>
              <a:gd name="connsiteX2525" fmla="*/ 151497 w 1419362"/>
              <a:gd name="connsiteY2525" fmla="*/ 766714 h 927034"/>
              <a:gd name="connsiteX2526" fmla="*/ 151871 w 1419362"/>
              <a:gd name="connsiteY2526" fmla="*/ 765798 h 927034"/>
              <a:gd name="connsiteX2527" fmla="*/ 152470 w 1419362"/>
              <a:gd name="connsiteY2527" fmla="*/ 764523 h 927034"/>
              <a:gd name="connsiteX2528" fmla="*/ 152993 w 1419362"/>
              <a:gd name="connsiteY2528" fmla="*/ 763264 h 927034"/>
              <a:gd name="connsiteX2529" fmla="*/ 153518 w 1419362"/>
              <a:gd name="connsiteY2529" fmla="*/ 761988 h 927034"/>
              <a:gd name="connsiteX2530" fmla="*/ 153892 w 1419362"/>
              <a:gd name="connsiteY2530" fmla="*/ 760566 h 927034"/>
              <a:gd name="connsiteX2531" fmla="*/ 154491 w 1419362"/>
              <a:gd name="connsiteY2531" fmla="*/ 759290 h 927034"/>
              <a:gd name="connsiteX2532" fmla="*/ 155014 w 1419362"/>
              <a:gd name="connsiteY2532" fmla="*/ 758015 h 927034"/>
              <a:gd name="connsiteX2533" fmla="*/ 155763 w 1419362"/>
              <a:gd name="connsiteY2533" fmla="*/ 756887 h 927034"/>
              <a:gd name="connsiteX2534" fmla="*/ 156512 w 1419362"/>
              <a:gd name="connsiteY2534" fmla="*/ 755840 h 927034"/>
              <a:gd name="connsiteX2535" fmla="*/ 157560 w 1419362"/>
              <a:gd name="connsiteY2535" fmla="*/ 754941 h 927034"/>
              <a:gd name="connsiteX2536" fmla="*/ 159056 w 1419362"/>
              <a:gd name="connsiteY2536" fmla="*/ 754581 h 927034"/>
              <a:gd name="connsiteX2537" fmla="*/ 160479 w 1419362"/>
              <a:gd name="connsiteY2537" fmla="*/ 754205 h 927034"/>
              <a:gd name="connsiteX2538" fmla="*/ 162125 w 1419362"/>
              <a:gd name="connsiteY2538" fmla="*/ 754042 h 927034"/>
              <a:gd name="connsiteX2539" fmla="*/ 163623 w 1419362"/>
              <a:gd name="connsiteY2539" fmla="*/ 753682 h 927034"/>
              <a:gd name="connsiteX2540" fmla="*/ 165046 w 1419362"/>
              <a:gd name="connsiteY2540" fmla="*/ 753306 h 927034"/>
              <a:gd name="connsiteX2541" fmla="*/ 166393 w 1419362"/>
              <a:gd name="connsiteY2541" fmla="*/ 752783 h 927034"/>
              <a:gd name="connsiteX2542" fmla="*/ 167665 w 1419362"/>
              <a:gd name="connsiteY2542" fmla="*/ 752178 h 927034"/>
              <a:gd name="connsiteX2543" fmla="*/ 168713 w 1419362"/>
              <a:gd name="connsiteY2543" fmla="*/ 751507 h 927034"/>
              <a:gd name="connsiteX2544" fmla="*/ 169837 w 1419362"/>
              <a:gd name="connsiteY2544" fmla="*/ 750755 h 927034"/>
              <a:gd name="connsiteX2545" fmla="*/ 170584 w 1419362"/>
              <a:gd name="connsiteY2545" fmla="*/ 749627 h 927034"/>
              <a:gd name="connsiteX2546" fmla="*/ 171483 w 1419362"/>
              <a:gd name="connsiteY2546" fmla="*/ 748727 h 927034"/>
              <a:gd name="connsiteX2547" fmla="*/ 172230 w 1419362"/>
              <a:gd name="connsiteY2547" fmla="*/ 747681 h 927034"/>
              <a:gd name="connsiteX2548" fmla="*/ 173130 w 1419362"/>
              <a:gd name="connsiteY2548" fmla="*/ 746782 h 927034"/>
              <a:gd name="connsiteX2549" fmla="*/ 174251 w 1419362"/>
              <a:gd name="connsiteY2549" fmla="*/ 746046 h 927034"/>
              <a:gd name="connsiteX2550" fmla="*/ 175525 w 1419362"/>
              <a:gd name="connsiteY2550" fmla="*/ 745523 h 927034"/>
              <a:gd name="connsiteX2551" fmla="*/ 176797 w 1419362"/>
              <a:gd name="connsiteY2551" fmla="*/ 744999 h 927034"/>
              <a:gd name="connsiteX2552" fmla="*/ 178444 w 1419362"/>
              <a:gd name="connsiteY2552" fmla="*/ 744770 h 927034"/>
              <a:gd name="connsiteX2553" fmla="*/ 180090 w 1419362"/>
              <a:gd name="connsiteY2553" fmla="*/ 744999 h 927034"/>
              <a:gd name="connsiteX2554" fmla="*/ 181513 w 1419362"/>
              <a:gd name="connsiteY2554" fmla="*/ 745294 h 927034"/>
              <a:gd name="connsiteX2555" fmla="*/ 183009 w 1419362"/>
              <a:gd name="connsiteY2555" fmla="*/ 745670 h 927034"/>
              <a:gd name="connsiteX2556" fmla="*/ 184057 w 1419362"/>
              <a:gd name="connsiteY2556" fmla="*/ 746422 h 927034"/>
              <a:gd name="connsiteX2557" fmla="*/ 185181 w 1419362"/>
              <a:gd name="connsiteY2557" fmla="*/ 747158 h 927034"/>
              <a:gd name="connsiteX2558" fmla="*/ 186078 w 1419362"/>
              <a:gd name="connsiteY2558" fmla="*/ 748057 h 927034"/>
              <a:gd name="connsiteX2559" fmla="*/ 187202 w 1419362"/>
              <a:gd name="connsiteY2559" fmla="*/ 748809 h 927034"/>
              <a:gd name="connsiteX2560" fmla="*/ 188250 w 1419362"/>
              <a:gd name="connsiteY2560" fmla="*/ 749561 h 927034"/>
              <a:gd name="connsiteX2561" fmla="*/ 189597 w 1419362"/>
              <a:gd name="connsiteY2561" fmla="*/ 750084 h 927034"/>
              <a:gd name="connsiteX2562" fmla="*/ 190869 w 1419362"/>
              <a:gd name="connsiteY2562" fmla="*/ 750608 h 927034"/>
              <a:gd name="connsiteX2563" fmla="*/ 193564 w 1419362"/>
              <a:gd name="connsiteY2563" fmla="*/ 751507 h 927034"/>
              <a:gd name="connsiteX2564" fmla="*/ 195062 w 1419362"/>
              <a:gd name="connsiteY2564" fmla="*/ 751883 h 927034"/>
              <a:gd name="connsiteX2565" fmla="*/ 196483 w 1419362"/>
              <a:gd name="connsiteY2565" fmla="*/ 751948 h 927034"/>
              <a:gd name="connsiteX2566" fmla="*/ 198129 w 1419362"/>
              <a:gd name="connsiteY2566" fmla="*/ 751736 h 927034"/>
              <a:gd name="connsiteX2567" fmla="*/ 199403 w 1419362"/>
              <a:gd name="connsiteY2567" fmla="*/ 751213 h 927034"/>
              <a:gd name="connsiteX2568" fmla="*/ 200675 w 1419362"/>
              <a:gd name="connsiteY2568" fmla="*/ 750673 h 927034"/>
              <a:gd name="connsiteX2569" fmla="*/ 201798 w 1419362"/>
              <a:gd name="connsiteY2569" fmla="*/ 749938 h 927034"/>
              <a:gd name="connsiteX2570" fmla="*/ 202696 w 1419362"/>
              <a:gd name="connsiteY2570" fmla="*/ 749038 h 927034"/>
              <a:gd name="connsiteX2571" fmla="*/ 203445 w 1419362"/>
              <a:gd name="connsiteY2571" fmla="*/ 747910 h 927034"/>
              <a:gd name="connsiteX2572" fmla="*/ 204192 w 1419362"/>
              <a:gd name="connsiteY2572" fmla="*/ 746863 h 927034"/>
              <a:gd name="connsiteX2573" fmla="*/ 204941 w 1419362"/>
              <a:gd name="connsiteY2573" fmla="*/ 745735 h 927034"/>
              <a:gd name="connsiteX2574" fmla="*/ 205466 w 1419362"/>
              <a:gd name="connsiteY2574" fmla="*/ 744476 h 927034"/>
              <a:gd name="connsiteX2575" fmla="*/ 205989 w 1419362"/>
              <a:gd name="connsiteY2575" fmla="*/ 743201 h 927034"/>
              <a:gd name="connsiteX2576" fmla="*/ 206588 w 1419362"/>
              <a:gd name="connsiteY2576" fmla="*/ 741925 h 927034"/>
              <a:gd name="connsiteX2577" fmla="*/ 207113 w 1419362"/>
              <a:gd name="connsiteY2577" fmla="*/ 740650 h 927034"/>
              <a:gd name="connsiteX2578" fmla="*/ 207861 w 1419362"/>
              <a:gd name="connsiteY2578" fmla="*/ 739603 h 927034"/>
              <a:gd name="connsiteX2579" fmla="*/ 208609 w 1419362"/>
              <a:gd name="connsiteY2579" fmla="*/ 738475 h 927034"/>
              <a:gd name="connsiteX2580" fmla="*/ 209657 w 1419362"/>
              <a:gd name="connsiteY2580" fmla="*/ 738475 h 927034"/>
              <a:gd name="connsiteX2581" fmla="*/ 211155 w 1419362"/>
              <a:gd name="connsiteY2581" fmla="*/ 738099 h 927034"/>
              <a:gd name="connsiteX2582" fmla="*/ 212427 w 1419362"/>
              <a:gd name="connsiteY2582" fmla="*/ 737576 h 927034"/>
              <a:gd name="connsiteX2583" fmla="*/ 213550 w 1419362"/>
              <a:gd name="connsiteY2583" fmla="*/ 736840 h 927034"/>
              <a:gd name="connsiteX2584" fmla="*/ 214224 w 1419362"/>
              <a:gd name="connsiteY2584" fmla="*/ 735777 h 927034"/>
              <a:gd name="connsiteX2585" fmla="*/ 214448 w 1419362"/>
              <a:gd name="connsiteY2585" fmla="*/ 734142 h 927034"/>
              <a:gd name="connsiteX2586" fmla="*/ 214973 w 1419362"/>
              <a:gd name="connsiteY2586" fmla="*/ 732867 h 927034"/>
              <a:gd name="connsiteX2587" fmla="*/ 216245 w 1419362"/>
              <a:gd name="connsiteY2587" fmla="*/ 732343 h 927034"/>
              <a:gd name="connsiteX2588" fmla="*/ 218115 w 1419362"/>
              <a:gd name="connsiteY2588" fmla="*/ 732343 h 927034"/>
              <a:gd name="connsiteX2589" fmla="*/ 219762 w 1419362"/>
              <a:gd name="connsiteY2589" fmla="*/ 732491 h 927034"/>
              <a:gd name="connsiteX2590" fmla="*/ 221034 w 1419362"/>
              <a:gd name="connsiteY2590" fmla="*/ 731967 h 927034"/>
              <a:gd name="connsiteX2591" fmla="*/ 221933 w 1419362"/>
              <a:gd name="connsiteY2591" fmla="*/ 731068 h 927034"/>
              <a:gd name="connsiteX2592" fmla="*/ 222457 w 1419362"/>
              <a:gd name="connsiteY2592" fmla="*/ 729793 h 927034"/>
              <a:gd name="connsiteX2593" fmla="*/ 222831 w 1419362"/>
              <a:gd name="connsiteY2593" fmla="*/ 728305 h 927034"/>
              <a:gd name="connsiteX2594" fmla="*/ 222831 w 1419362"/>
              <a:gd name="connsiteY2594" fmla="*/ 726506 h 927034"/>
              <a:gd name="connsiteX2595" fmla="*/ 223057 w 1419362"/>
              <a:gd name="connsiteY2595" fmla="*/ 724854 h 927034"/>
              <a:gd name="connsiteX2596" fmla="*/ 223804 w 1419362"/>
              <a:gd name="connsiteY2596" fmla="*/ 723726 h 927034"/>
              <a:gd name="connsiteX2597" fmla="*/ 224852 w 1419362"/>
              <a:gd name="connsiteY2597" fmla="*/ 723056 h 927034"/>
              <a:gd name="connsiteX2598" fmla="*/ 226724 w 1419362"/>
              <a:gd name="connsiteY2598" fmla="*/ 723056 h 927034"/>
              <a:gd name="connsiteX2599" fmla="*/ 228371 w 1419362"/>
              <a:gd name="connsiteY2599" fmla="*/ 723203 h 927034"/>
              <a:gd name="connsiteX2600" fmla="*/ 230166 w 1419362"/>
              <a:gd name="connsiteY2600" fmla="*/ 723203 h 927034"/>
              <a:gd name="connsiteX2601" fmla="*/ 231290 w 1419362"/>
              <a:gd name="connsiteY2601" fmla="*/ 722533 h 927034"/>
              <a:gd name="connsiteX2602" fmla="*/ 232562 w 1419362"/>
              <a:gd name="connsiteY2602" fmla="*/ 721944 h 927034"/>
              <a:gd name="connsiteX2603" fmla="*/ 233461 w 1419362"/>
              <a:gd name="connsiteY2603" fmla="*/ 721045 h 927034"/>
              <a:gd name="connsiteX2604" fmla="*/ 234359 w 1419362"/>
              <a:gd name="connsiteY2604" fmla="*/ 720145 h 927034"/>
              <a:gd name="connsiteX2605" fmla="*/ 235482 w 1419362"/>
              <a:gd name="connsiteY2605" fmla="*/ 719393 h 927034"/>
              <a:gd name="connsiteX2606" fmla="*/ 236380 w 1419362"/>
              <a:gd name="connsiteY2606" fmla="*/ 718494 h 927034"/>
              <a:gd name="connsiteX2607" fmla="*/ 237353 w 1419362"/>
              <a:gd name="connsiteY2607" fmla="*/ 717595 h 927034"/>
              <a:gd name="connsiteX2608" fmla="*/ 238401 w 1419362"/>
              <a:gd name="connsiteY2608" fmla="*/ 716843 h 927034"/>
              <a:gd name="connsiteX2609" fmla="*/ 239524 w 1419362"/>
              <a:gd name="connsiteY2609" fmla="*/ 716172 h 927034"/>
              <a:gd name="connsiteX2610" fmla="*/ 240947 w 1419362"/>
              <a:gd name="connsiteY2610" fmla="*/ 715796 h 927034"/>
              <a:gd name="connsiteX2611" fmla="*/ 242817 w 1419362"/>
              <a:gd name="connsiteY2611" fmla="*/ 715796 h 927034"/>
              <a:gd name="connsiteX2612" fmla="*/ 244240 w 1419362"/>
              <a:gd name="connsiteY2612" fmla="*/ 716172 h 927034"/>
              <a:gd name="connsiteX2613" fmla="*/ 245512 w 1419362"/>
              <a:gd name="connsiteY2613" fmla="*/ 716695 h 927034"/>
              <a:gd name="connsiteX2614" fmla="*/ 247010 w 1419362"/>
              <a:gd name="connsiteY2614" fmla="*/ 717071 h 927034"/>
              <a:gd name="connsiteX2615" fmla="*/ 248656 w 1419362"/>
              <a:gd name="connsiteY2615" fmla="*/ 717300 h 927034"/>
              <a:gd name="connsiteX2616" fmla="*/ 249928 w 1419362"/>
              <a:gd name="connsiteY2616" fmla="*/ 716695 h 927034"/>
              <a:gd name="connsiteX2617" fmla="*/ 250826 w 1419362"/>
              <a:gd name="connsiteY2617" fmla="*/ 715796 h 927034"/>
              <a:gd name="connsiteX2618" fmla="*/ 251799 w 1419362"/>
              <a:gd name="connsiteY2618" fmla="*/ 714897 h 927034"/>
              <a:gd name="connsiteX2619" fmla="*/ 252698 w 1419362"/>
              <a:gd name="connsiteY2619" fmla="*/ 713997 h 927034"/>
              <a:gd name="connsiteX2620" fmla="*/ 253745 w 1419362"/>
              <a:gd name="connsiteY2620" fmla="*/ 713261 h 927034"/>
              <a:gd name="connsiteX2621" fmla="*/ 255393 w 1419362"/>
              <a:gd name="connsiteY2621" fmla="*/ 713098 h 927034"/>
              <a:gd name="connsiteX2622" fmla="*/ 256889 w 1419362"/>
              <a:gd name="connsiteY2622" fmla="*/ 713474 h 927034"/>
              <a:gd name="connsiteX2623" fmla="*/ 258312 w 1419362"/>
              <a:gd name="connsiteY2623" fmla="*/ 713850 h 927034"/>
              <a:gd name="connsiteX2624" fmla="*/ 259958 w 1419362"/>
              <a:gd name="connsiteY2624" fmla="*/ 713997 h 927034"/>
              <a:gd name="connsiteX2625" fmla="*/ 261454 w 1419362"/>
              <a:gd name="connsiteY2625" fmla="*/ 714373 h 927034"/>
              <a:gd name="connsiteX2626" fmla="*/ 263251 w 1419362"/>
              <a:gd name="connsiteY2626" fmla="*/ 714373 h 927034"/>
              <a:gd name="connsiteX2627" fmla="*/ 264749 w 1419362"/>
              <a:gd name="connsiteY2627" fmla="*/ 713997 h 927034"/>
              <a:gd name="connsiteX2628" fmla="*/ 266396 w 1419362"/>
              <a:gd name="connsiteY2628" fmla="*/ 714226 h 927034"/>
              <a:gd name="connsiteX2629" fmla="*/ 267145 w 1419362"/>
              <a:gd name="connsiteY2629" fmla="*/ 715355 h 927034"/>
              <a:gd name="connsiteX2630" fmla="*/ 267668 w 1419362"/>
              <a:gd name="connsiteY2630" fmla="*/ 716630 h 927034"/>
              <a:gd name="connsiteX2631" fmla="*/ 267444 w 1419362"/>
              <a:gd name="connsiteY2631" fmla="*/ 718200 h 927034"/>
              <a:gd name="connsiteX2632" fmla="*/ 267444 w 1419362"/>
              <a:gd name="connsiteY2632" fmla="*/ 720064 h 927034"/>
              <a:gd name="connsiteX2633" fmla="*/ 267293 w 1419362"/>
              <a:gd name="connsiteY2633" fmla="*/ 721715 h 927034"/>
              <a:gd name="connsiteX2634" fmla="*/ 267069 w 1419362"/>
              <a:gd name="connsiteY2634" fmla="*/ 723367 h 927034"/>
              <a:gd name="connsiteX2635" fmla="*/ 267293 w 1419362"/>
              <a:gd name="connsiteY2635" fmla="*/ 725002 h 927034"/>
              <a:gd name="connsiteX2636" fmla="*/ 267444 w 1419362"/>
              <a:gd name="connsiteY2636" fmla="*/ 726572 h 927034"/>
              <a:gd name="connsiteX2637" fmla="*/ 267967 w 1419362"/>
              <a:gd name="connsiteY2637" fmla="*/ 727929 h 927034"/>
              <a:gd name="connsiteX2638" fmla="*/ 268716 w 1419362"/>
              <a:gd name="connsiteY2638" fmla="*/ 728975 h 927034"/>
              <a:gd name="connsiteX2639" fmla="*/ 269614 w 1419362"/>
              <a:gd name="connsiteY2639" fmla="*/ 729874 h 927034"/>
              <a:gd name="connsiteX2640" fmla="*/ 270513 w 1419362"/>
              <a:gd name="connsiteY2640" fmla="*/ 730839 h 927034"/>
              <a:gd name="connsiteX2641" fmla="*/ 271635 w 1419362"/>
              <a:gd name="connsiteY2641" fmla="*/ 731526 h 927034"/>
              <a:gd name="connsiteX2642" fmla="*/ 272758 w 1419362"/>
              <a:gd name="connsiteY2642" fmla="*/ 732262 h 927034"/>
              <a:gd name="connsiteX2643" fmla="*/ 274030 w 1419362"/>
              <a:gd name="connsiteY2643" fmla="*/ 732785 h 927034"/>
              <a:gd name="connsiteX2644" fmla="*/ 275677 w 1419362"/>
              <a:gd name="connsiteY2644" fmla="*/ 733014 h 927034"/>
              <a:gd name="connsiteX2645" fmla="*/ 277099 w 1419362"/>
              <a:gd name="connsiteY2645" fmla="*/ 733390 h 927034"/>
              <a:gd name="connsiteX2646" fmla="*/ 278896 w 1419362"/>
              <a:gd name="connsiteY2646" fmla="*/ 733390 h 927034"/>
              <a:gd name="connsiteX2647" fmla="*/ 280543 w 1419362"/>
              <a:gd name="connsiteY2647" fmla="*/ 733537 h 927034"/>
              <a:gd name="connsiteX2648" fmla="*/ 282189 w 1419362"/>
              <a:gd name="connsiteY2648" fmla="*/ 733766 h 927034"/>
              <a:gd name="connsiteX2649" fmla="*/ 283462 w 1419362"/>
              <a:gd name="connsiteY2649" fmla="*/ 734289 h 927034"/>
              <a:gd name="connsiteX2650" fmla="*/ 284735 w 1419362"/>
              <a:gd name="connsiteY2650" fmla="*/ 734894 h 927034"/>
              <a:gd name="connsiteX2651" fmla="*/ 286083 w 1419362"/>
              <a:gd name="connsiteY2651" fmla="*/ 735418 h 927034"/>
              <a:gd name="connsiteX2652" fmla="*/ 286231 w 1419362"/>
              <a:gd name="connsiteY2652" fmla="*/ 735466 h 927034"/>
              <a:gd name="connsiteX2653" fmla="*/ 287355 w 1419362"/>
              <a:gd name="connsiteY2653" fmla="*/ 735941 h 927034"/>
              <a:gd name="connsiteX2654" fmla="*/ 288252 w 1419362"/>
              <a:gd name="connsiteY2654" fmla="*/ 736905 h 927034"/>
              <a:gd name="connsiteX2655" fmla="*/ 289152 w 1419362"/>
              <a:gd name="connsiteY2655" fmla="*/ 737805 h 927034"/>
              <a:gd name="connsiteX2656" fmla="*/ 289899 w 1419362"/>
              <a:gd name="connsiteY2656" fmla="*/ 738851 h 927034"/>
              <a:gd name="connsiteX2657" fmla="*/ 290947 w 1419362"/>
              <a:gd name="connsiteY2657" fmla="*/ 739603 h 927034"/>
              <a:gd name="connsiteX2658" fmla="*/ 291846 w 1419362"/>
              <a:gd name="connsiteY2658" fmla="*/ 740503 h 927034"/>
              <a:gd name="connsiteX2659" fmla="*/ 293192 w 1419362"/>
              <a:gd name="connsiteY2659" fmla="*/ 741091 h 927034"/>
              <a:gd name="connsiteX2660" fmla="*/ 294466 w 1419362"/>
              <a:gd name="connsiteY2660" fmla="*/ 741631 h 927034"/>
              <a:gd name="connsiteX2661" fmla="*/ 295738 w 1419362"/>
              <a:gd name="connsiteY2661" fmla="*/ 742154 h 927034"/>
              <a:gd name="connsiteX2662" fmla="*/ 296786 w 1419362"/>
              <a:gd name="connsiteY2662" fmla="*/ 742890 h 927034"/>
              <a:gd name="connsiteX2663" fmla="*/ 297535 w 1419362"/>
              <a:gd name="connsiteY2663" fmla="*/ 744018 h 927034"/>
              <a:gd name="connsiteX2664" fmla="*/ 298433 w 1419362"/>
              <a:gd name="connsiteY2664" fmla="*/ 744918 h 927034"/>
              <a:gd name="connsiteX2665" fmla="*/ 299182 w 1419362"/>
              <a:gd name="connsiteY2665" fmla="*/ 745964 h 927034"/>
              <a:gd name="connsiteX2666" fmla="*/ 300079 w 1419362"/>
              <a:gd name="connsiteY2666" fmla="*/ 746945 h 927034"/>
              <a:gd name="connsiteX2667" fmla="*/ 300977 w 1419362"/>
              <a:gd name="connsiteY2667" fmla="*/ 747844 h 927034"/>
              <a:gd name="connsiteX2668" fmla="*/ 302100 w 1419362"/>
              <a:gd name="connsiteY2668" fmla="*/ 748580 h 927034"/>
              <a:gd name="connsiteX2669" fmla="*/ 303148 w 1419362"/>
              <a:gd name="connsiteY2669" fmla="*/ 749332 h 927034"/>
              <a:gd name="connsiteX2670" fmla="*/ 304272 w 1419362"/>
              <a:gd name="connsiteY2670" fmla="*/ 750003 h 927034"/>
              <a:gd name="connsiteX2671" fmla="*/ 305393 w 1419362"/>
              <a:gd name="connsiteY2671" fmla="*/ 750755 h 927034"/>
              <a:gd name="connsiteX2672" fmla="*/ 306442 w 1419362"/>
              <a:gd name="connsiteY2672" fmla="*/ 751507 h 927034"/>
              <a:gd name="connsiteX2673" fmla="*/ 307715 w 1419362"/>
              <a:gd name="connsiteY2673" fmla="*/ 752030 h 927034"/>
              <a:gd name="connsiteX2674" fmla="*/ 308987 w 1419362"/>
              <a:gd name="connsiteY2674" fmla="*/ 752619 h 927034"/>
              <a:gd name="connsiteX2675" fmla="*/ 310484 w 1419362"/>
              <a:gd name="connsiteY2675" fmla="*/ 752995 h 927034"/>
              <a:gd name="connsiteX2676" fmla="*/ 311757 w 1419362"/>
              <a:gd name="connsiteY2676" fmla="*/ 753518 h 927034"/>
              <a:gd name="connsiteX2677" fmla="*/ 313178 w 1419362"/>
              <a:gd name="connsiteY2677" fmla="*/ 753894 h 927034"/>
              <a:gd name="connsiteX2678" fmla="*/ 314676 w 1419362"/>
              <a:gd name="connsiteY2678" fmla="*/ 754271 h 927034"/>
              <a:gd name="connsiteX2679" fmla="*/ 316323 w 1419362"/>
              <a:gd name="connsiteY2679" fmla="*/ 754418 h 927034"/>
              <a:gd name="connsiteX2680" fmla="*/ 317969 w 1419362"/>
              <a:gd name="connsiteY2680" fmla="*/ 754647 h 927034"/>
              <a:gd name="connsiteX2681" fmla="*/ 319392 w 1419362"/>
              <a:gd name="connsiteY2681" fmla="*/ 755023 h 927034"/>
              <a:gd name="connsiteX2682" fmla="*/ 321038 w 1419362"/>
              <a:gd name="connsiteY2682" fmla="*/ 755170 h 927034"/>
              <a:gd name="connsiteX2683" fmla="*/ 322685 w 1419362"/>
              <a:gd name="connsiteY2683" fmla="*/ 755399 h 927034"/>
              <a:gd name="connsiteX2684" fmla="*/ 323957 w 1419362"/>
              <a:gd name="connsiteY2684" fmla="*/ 755922 h 927034"/>
              <a:gd name="connsiteX2685" fmla="*/ 325455 w 1419362"/>
              <a:gd name="connsiteY2685" fmla="*/ 756298 h 927034"/>
              <a:gd name="connsiteX2686" fmla="*/ 326727 w 1419362"/>
              <a:gd name="connsiteY2686" fmla="*/ 756821 h 927034"/>
              <a:gd name="connsiteX2687" fmla="*/ 327775 w 1419362"/>
              <a:gd name="connsiteY2687" fmla="*/ 757573 h 927034"/>
              <a:gd name="connsiteX2688" fmla="*/ 328898 w 1419362"/>
              <a:gd name="connsiteY2688" fmla="*/ 758309 h 927034"/>
              <a:gd name="connsiteX2689" fmla="*/ 330171 w 1419362"/>
              <a:gd name="connsiteY2689" fmla="*/ 758832 h 927034"/>
              <a:gd name="connsiteX2690" fmla="*/ 331443 w 1419362"/>
              <a:gd name="connsiteY2690" fmla="*/ 759356 h 927034"/>
              <a:gd name="connsiteX2691" fmla="*/ 332715 w 1419362"/>
              <a:gd name="connsiteY2691" fmla="*/ 759961 h 927034"/>
              <a:gd name="connsiteX2692" fmla="*/ 333089 w 1419362"/>
              <a:gd name="connsiteY2692" fmla="*/ 760337 h 927034"/>
              <a:gd name="connsiteX2693" fmla="*/ 334213 w 1419362"/>
              <a:gd name="connsiteY2693" fmla="*/ 761089 h 927034"/>
              <a:gd name="connsiteX2694" fmla="*/ 335485 w 1419362"/>
              <a:gd name="connsiteY2694" fmla="*/ 761612 h 927034"/>
              <a:gd name="connsiteX2695" fmla="*/ 336757 w 1419362"/>
              <a:gd name="connsiteY2695" fmla="*/ 762135 h 927034"/>
              <a:gd name="connsiteX2696" fmla="*/ 338031 w 1419362"/>
              <a:gd name="connsiteY2696" fmla="*/ 762724 h 927034"/>
              <a:gd name="connsiteX2697" fmla="*/ 339451 w 1419362"/>
              <a:gd name="connsiteY2697" fmla="*/ 763035 h 927034"/>
              <a:gd name="connsiteX2698" fmla="*/ 340949 w 1419362"/>
              <a:gd name="connsiteY2698" fmla="*/ 763623 h 927034"/>
              <a:gd name="connsiteX2699" fmla="*/ 342596 w 1419362"/>
              <a:gd name="connsiteY2699" fmla="*/ 763787 h 927034"/>
              <a:gd name="connsiteX2700" fmla="*/ 344018 w 1419362"/>
              <a:gd name="connsiteY2700" fmla="*/ 764147 h 927034"/>
              <a:gd name="connsiteX2701" fmla="*/ 345665 w 1419362"/>
              <a:gd name="connsiteY2701" fmla="*/ 764376 h 927034"/>
              <a:gd name="connsiteX2702" fmla="*/ 347536 w 1419362"/>
              <a:gd name="connsiteY2702" fmla="*/ 764376 h 927034"/>
              <a:gd name="connsiteX2703" fmla="*/ 349333 w 1419362"/>
              <a:gd name="connsiteY2703" fmla="*/ 764376 h 927034"/>
              <a:gd name="connsiteX2704" fmla="*/ 351130 w 1419362"/>
              <a:gd name="connsiteY2704" fmla="*/ 764376 h 927034"/>
              <a:gd name="connsiteX2705" fmla="*/ 353000 w 1419362"/>
              <a:gd name="connsiteY2705" fmla="*/ 764376 h 927034"/>
              <a:gd name="connsiteX2706" fmla="*/ 354647 w 1419362"/>
              <a:gd name="connsiteY2706" fmla="*/ 764604 h 927034"/>
              <a:gd name="connsiteX2707" fmla="*/ 355920 w 1419362"/>
              <a:gd name="connsiteY2707" fmla="*/ 765128 h 927034"/>
              <a:gd name="connsiteX2708" fmla="*/ 357193 w 1419362"/>
              <a:gd name="connsiteY2708" fmla="*/ 765651 h 927034"/>
              <a:gd name="connsiteX2709" fmla="*/ 358615 w 1419362"/>
              <a:gd name="connsiteY2709" fmla="*/ 766027 h 927034"/>
              <a:gd name="connsiteX2710" fmla="*/ 359737 w 1419362"/>
              <a:gd name="connsiteY2710" fmla="*/ 766779 h 927034"/>
              <a:gd name="connsiteX2711" fmla="*/ 360860 w 1419362"/>
              <a:gd name="connsiteY2711" fmla="*/ 767678 h 927034"/>
              <a:gd name="connsiteX2712" fmla="*/ 361908 w 1419362"/>
              <a:gd name="connsiteY2712" fmla="*/ 768414 h 927034"/>
              <a:gd name="connsiteX2713" fmla="*/ 362806 w 1419362"/>
              <a:gd name="connsiteY2713" fmla="*/ 769314 h 927034"/>
              <a:gd name="connsiteX2714" fmla="*/ 363779 w 1419362"/>
              <a:gd name="connsiteY2714" fmla="*/ 770213 h 927034"/>
              <a:gd name="connsiteX2715" fmla="*/ 364827 w 1419362"/>
              <a:gd name="connsiteY2715" fmla="*/ 770965 h 927034"/>
              <a:gd name="connsiteX2716" fmla="*/ 365950 w 1419362"/>
              <a:gd name="connsiteY2716" fmla="*/ 771717 h 927034"/>
              <a:gd name="connsiteX2717" fmla="*/ 366998 w 1419362"/>
              <a:gd name="connsiteY2717" fmla="*/ 772469 h 927034"/>
              <a:gd name="connsiteX2718" fmla="*/ 368271 w 1419362"/>
              <a:gd name="connsiteY2718" fmla="*/ 772993 h 927034"/>
              <a:gd name="connsiteX2719" fmla="*/ 369392 w 1419362"/>
              <a:gd name="connsiteY2719" fmla="*/ 773728 h 927034"/>
              <a:gd name="connsiteX2720" fmla="*/ 370666 w 1419362"/>
              <a:gd name="connsiteY2720" fmla="*/ 774252 h 927034"/>
              <a:gd name="connsiteX2721" fmla="*/ 371413 w 1419362"/>
              <a:gd name="connsiteY2721" fmla="*/ 774252 h 927034"/>
              <a:gd name="connsiteX2722" fmla="*/ 372461 w 1419362"/>
              <a:gd name="connsiteY2722" fmla="*/ 775004 h 927034"/>
              <a:gd name="connsiteX2723" fmla="*/ 373735 w 1419362"/>
              <a:gd name="connsiteY2723" fmla="*/ 775527 h 927034"/>
              <a:gd name="connsiteX2724" fmla="*/ 375231 w 1419362"/>
              <a:gd name="connsiteY2724" fmla="*/ 775903 h 927034"/>
              <a:gd name="connsiteX2725" fmla="*/ 376878 w 1419362"/>
              <a:gd name="connsiteY2725" fmla="*/ 776132 h 927034"/>
              <a:gd name="connsiteX2726" fmla="*/ 378300 w 1419362"/>
              <a:gd name="connsiteY2726" fmla="*/ 775756 h 927034"/>
              <a:gd name="connsiteX2727" fmla="*/ 379049 w 1419362"/>
              <a:gd name="connsiteY2727" fmla="*/ 774710 h 927034"/>
              <a:gd name="connsiteX2728" fmla="*/ 379798 w 1419362"/>
              <a:gd name="connsiteY2728" fmla="*/ 773581 h 927034"/>
              <a:gd name="connsiteX2729" fmla="*/ 380920 w 1419362"/>
              <a:gd name="connsiteY2729" fmla="*/ 772829 h 927034"/>
              <a:gd name="connsiteX2730" fmla="*/ 382194 w 1419362"/>
              <a:gd name="connsiteY2730" fmla="*/ 772682 h 927034"/>
              <a:gd name="connsiteX2731" fmla="*/ 383615 w 1419362"/>
              <a:gd name="connsiteY2731" fmla="*/ 773058 h 927034"/>
              <a:gd name="connsiteX2732" fmla="*/ 384738 w 1419362"/>
              <a:gd name="connsiteY2732" fmla="*/ 773810 h 927034"/>
              <a:gd name="connsiteX2733" fmla="*/ 385861 w 1419362"/>
              <a:gd name="connsiteY2733" fmla="*/ 774481 h 927034"/>
              <a:gd name="connsiteX2734" fmla="*/ 386759 w 1419362"/>
              <a:gd name="connsiteY2734" fmla="*/ 775462 h 927034"/>
              <a:gd name="connsiteX2735" fmla="*/ 388031 w 1419362"/>
              <a:gd name="connsiteY2735" fmla="*/ 775985 h 927034"/>
              <a:gd name="connsiteX2736" fmla="*/ 389303 w 1419362"/>
              <a:gd name="connsiteY2736" fmla="*/ 776508 h 927034"/>
              <a:gd name="connsiteX2737" fmla="*/ 390577 w 1419362"/>
              <a:gd name="connsiteY2737" fmla="*/ 776655 h 927034"/>
              <a:gd name="connsiteX2738" fmla="*/ 390951 w 1419362"/>
              <a:gd name="connsiteY2738" fmla="*/ 776737 h 927034"/>
              <a:gd name="connsiteX2739" fmla="*/ 392372 w 1419362"/>
              <a:gd name="connsiteY2739" fmla="*/ 776361 h 927034"/>
              <a:gd name="connsiteX2740" fmla="*/ 393646 w 1419362"/>
              <a:gd name="connsiteY2740" fmla="*/ 775838 h 927034"/>
              <a:gd name="connsiteX2741" fmla="*/ 394992 w 1419362"/>
              <a:gd name="connsiteY2741" fmla="*/ 775314 h 927034"/>
              <a:gd name="connsiteX2742" fmla="*/ 396040 w 1419362"/>
              <a:gd name="connsiteY2742" fmla="*/ 774562 h 927034"/>
              <a:gd name="connsiteX2743" fmla="*/ 397163 w 1419362"/>
              <a:gd name="connsiteY2743" fmla="*/ 773810 h 927034"/>
              <a:gd name="connsiteX2744" fmla="*/ 398435 w 1419362"/>
              <a:gd name="connsiteY2744" fmla="*/ 773287 h 927034"/>
              <a:gd name="connsiteX2745" fmla="*/ 399709 w 1419362"/>
              <a:gd name="connsiteY2745" fmla="*/ 772764 h 927034"/>
              <a:gd name="connsiteX2746" fmla="*/ 401205 w 1419362"/>
              <a:gd name="connsiteY2746" fmla="*/ 772388 h 927034"/>
              <a:gd name="connsiteX2747" fmla="*/ 402628 w 1419362"/>
              <a:gd name="connsiteY2747" fmla="*/ 772388 h 927034"/>
              <a:gd name="connsiteX2748" fmla="*/ 404126 w 1419362"/>
              <a:gd name="connsiteY2748" fmla="*/ 772764 h 927034"/>
              <a:gd name="connsiteX2749" fmla="*/ 405398 w 1419362"/>
              <a:gd name="connsiteY2749" fmla="*/ 772993 h 927034"/>
              <a:gd name="connsiteX2750" fmla="*/ 406295 w 1419362"/>
              <a:gd name="connsiteY2750" fmla="*/ 773516 h 927034"/>
              <a:gd name="connsiteX2751" fmla="*/ 407044 w 1419362"/>
              <a:gd name="connsiteY2751" fmla="*/ 774562 h 927034"/>
              <a:gd name="connsiteX2752" fmla="*/ 407193 w 1419362"/>
              <a:gd name="connsiteY2752" fmla="*/ 775903 h 927034"/>
              <a:gd name="connsiteX2753" fmla="*/ 406969 w 1419362"/>
              <a:gd name="connsiteY2753" fmla="*/ 777473 h 927034"/>
              <a:gd name="connsiteX2754" fmla="*/ 406446 w 1419362"/>
              <a:gd name="connsiteY2754" fmla="*/ 778830 h 927034"/>
              <a:gd name="connsiteX2755" fmla="*/ 405921 w 1419362"/>
              <a:gd name="connsiteY2755" fmla="*/ 780024 h 927034"/>
              <a:gd name="connsiteX2756" fmla="*/ 405323 w 1419362"/>
              <a:gd name="connsiteY2756" fmla="*/ 781299 h 927034"/>
              <a:gd name="connsiteX2757" fmla="*/ 404948 w 1419362"/>
              <a:gd name="connsiteY2757" fmla="*/ 782787 h 927034"/>
              <a:gd name="connsiteX2758" fmla="*/ 404948 w 1419362"/>
              <a:gd name="connsiteY2758" fmla="*/ 784586 h 927034"/>
              <a:gd name="connsiteX2759" fmla="*/ 405323 w 1419362"/>
              <a:gd name="connsiteY2759" fmla="*/ 786090 h 927034"/>
              <a:gd name="connsiteX2760" fmla="*/ 405846 w 1419362"/>
              <a:gd name="connsiteY2760" fmla="*/ 787365 h 927034"/>
              <a:gd name="connsiteX2761" fmla="*/ 406595 w 1419362"/>
              <a:gd name="connsiteY2761" fmla="*/ 788412 h 927034"/>
              <a:gd name="connsiteX2762" fmla="*/ 407494 w 1419362"/>
              <a:gd name="connsiteY2762" fmla="*/ 789377 h 927034"/>
              <a:gd name="connsiteX2763" fmla="*/ 408616 w 1419362"/>
              <a:gd name="connsiteY2763" fmla="*/ 790047 h 927034"/>
              <a:gd name="connsiteX2764" fmla="*/ 409891 w 1419362"/>
              <a:gd name="connsiteY2764" fmla="*/ 789785 h 927034"/>
              <a:gd name="connsiteX2765" fmla="*/ 410038 w 1419362"/>
              <a:gd name="connsiteY2765" fmla="*/ 789753 h 927034"/>
              <a:gd name="connsiteX2766" fmla="*/ 410787 w 1419362"/>
              <a:gd name="connsiteY2766" fmla="*/ 788625 h 927034"/>
              <a:gd name="connsiteX2767" fmla="*/ 411310 w 1419362"/>
              <a:gd name="connsiteY2767" fmla="*/ 787365 h 927034"/>
              <a:gd name="connsiteX2768" fmla="*/ 412059 w 1419362"/>
              <a:gd name="connsiteY2768" fmla="*/ 786237 h 927034"/>
              <a:gd name="connsiteX2769" fmla="*/ 412957 w 1419362"/>
              <a:gd name="connsiteY2769" fmla="*/ 785338 h 927034"/>
              <a:gd name="connsiteX2770" fmla="*/ 414455 w 1419362"/>
              <a:gd name="connsiteY2770" fmla="*/ 785043 h 927034"/>
              <a:gd name="connsiteX2771" fmla="*/ 416101 w 1419362"/>
              <a:gd name="connsiteY2771" fmla="*/ 785191 h 927034"/>
              <a:gd name="connsiteX2772" fmla="*/ 417373 w 1419362"/>
              <a:gd name="connsiteY2772" fmla="*/ 785714 h 927034"/>
              <a:gd name="connsiteX2773" fmla="*/ 418497 w 1419362"/>
              <a:gd name="connsiteY2773" fmla="*/ 786466 h 927034"/>
              <a:gd name="connsiteX2774" fmla="*/ 419394 w 1419362"/>
              <a:gd name="connsiteY2774" fmla="*/ 787365 h 927034"/>
              <a:gd name="connsiteX2775" fmla="*/ 420292 w 1419362"/>
              <a:gd name="connsiteY2775" fmla="*/ 788330 h 927034"/>
              <a:gd name="connsiteX2776" fmla="*/ 420967 w 1419362"/>
              <a:gd name="connsiteY2776" fmla="*/ 788772 h 927034"/>
              <a:gd name="connsiteX2777" fmla="*/ 421340 w 1419362"/>
              <a:gd name="connsiteY2777" fmla="*/ 789001 h 927034"/>
              <a:gd name="connsiteX2778" fmla="*/ 422287 w 1419362"/>
              <a:gd name="connsiteY2778" fmla="*/ 789638 h 927034"/>
              <a:gd name="connsiteX2779" fmla="*/ 422464 w 1419362"/>
              <a:gd name="connsiteY2779" fmla="*/ 789753 h 927034"/>
              <a:gd name="connsiteX2780" fmla="*/ 423737 w 1419362"/>
              <a:gd name="connsiteY2780" fmla="*/ 790358 h 927034"/>
              <a:gd name="connsiteX2781" fmla="*/ 425384 w 1419362"/>
              <a:gd name="connsiteY2781" fmla="*/ 790505 h 927034"/>
              <a:gd name="connsiteX2782" fmla="*/ 427030 w 1419362"/>
              <a:gd name="connsiteY2782" fmla="*/ 790358 h 927034"/>
              <a:gd name="connsiteX2783" fmla="*/ 428527 w 1419362"/>
              <a:gd name="connsiteY2783" fmla="*/ 790734 h 927034"/>
              <a:gd name="connsiteX2784" fmla="*/ 429799 w 1419362"/>
              <a:gd name="connsiteY2784" fmla="*/ 791257 h 927034"/>
              <a:gd name="connsiteX2785" fmla="*/ 430847 w 1419362"/>
              <a:gd name="connsiteY2785" fmla="*/ 791993 h 927034"/>
              <a:gd name="connsiteX2786" fmla="*/ 431746 w 1419362"/>
              <a:gd name="connsiteY2786" fmla="*/ 792892 h 927034"/>
              <a:gd name="connsiteX2787" fmla="*/ 432719 w 1419362"/>
              <a:gd name="connsiteY2787" fmla="*/ 793791 h 927034"/>
              <a:gd name="connsiteX2788" fmla="*/ 433617 w 1419362"/>
              <a:gd name="connsiteY2788" fmla="*/ 794691 h 927034"/>
              <a:gd name="connsiteX2789" fmla="*/ 434514 w 1419362"/>
              <a:gd name="connsiteY2789" fmla="*/ 795672 h 927034"/>
              <a:gd name="connsiteX2790" fmla="*/ 435563 w 1419362"/>
              <a:gd name="connsiteY2790" fmla="*/ 796342 h 927034"/>
              <a:gd name="connsiteX2791" fmla="*/ 436836 w 1419362"/>
              <a:gd name="connsiteY2791" fmla="*/ 796947 h 927034"/>
              <a:gd name="connsiteX2792" fmla="*/ 437958 w 1419362"/>
              <a:gd name="connsiteY2792" fmla="*/ 797683 h 927034"/>
              <a:gd name="connsiteX2793" fmla="*/ 439230 w 1419362"/>
              <a:gd name="connsiteY2793" fmla="*/ 798206 h 927034"/>
              <a:gd name="connsiteX2794" fmla="*/ 440504 w 1419362"/>
              <a:gd name="connsiteY2794" fmla="*/ 798730 h 927034"/>
              <a:gd name="connsiteX2795" fmla="*/ 441627 w 1419362"/>
              <a:gd name="connsiteY2795" fmla="*/ 799482 h 927034"/>
              <a:gd name="connsiteX2796" fmla="*/ 442898 w 1419362"/>
              <a:gd name="connsiteY2796" fmla="*/ 800005 h 927034"/>
              <a:gd name="connsiteX2797" fmla="*/ 443946 w 1419362"/>
              <a:gd name="connsiteY2797" fmla="*/ 800757 h 927034"/>
              <a:gd name="connsiteX2798" fmla="*/ 445444 w 1419362"/>
              <a:gd name="connsiteY2798" fmla="*/ 801133 h 927034"/>
              <a:gd name="connsiteX2799" fmla="*/ 446716 w 1419362"/>
              <a:gd name="connsiteY2799" fmla="*/ 801656 h 927034"/>
              <a:gd name="connsiteX2800" fmla="*/ 447990 w 1419362"/>
              <a:gd name="connsiteY2800" fmla="*/ 802261 h 927034"/>
              <a:gd name="connsiteX2801" fmla="*/ 449410 w 1419362"/>
              <a:gd name="connsiteY2801" fmla="*/ 802621 h 927034"/>
              <a:gd name="connsiteX2802" fmla="*/ 451059 w 1419362"/>
              <a:gd name="connsiteY2802" fmla="*/ 802409 h 927034"/>
              <a:gd name="connsiteX2803" fmla="*/ 452404 w 1419362"/>
              <a:gd name="connsiteY2803" fmla="*/ 801885 h 927034"/>
              <a:gd name="connsiteX2804" fmla="*/ 453078 w 1419362"/>
              <a:gd name="connsiteY2804" fmla="*/ 800839 h 927034"/>
              <a:gd name="connsiteX2805" fmla="*/ 454051 w 1419362"/>
              <a:gd name="connsiteY2805" fmla="*/ 799940 h 927034"/>
              <a:gd name="connsiteX2806" fmla="*/ 454950 w 1419362"/>
              <a:gd name="connsiteY2806" fmla="*/ 798958 h 927034"/>
              <a:gd name="connsiteX2807" fmla="*/ 455998 w 1419362"/>
              <a:gd name="connsiteY2807" fmla="*/ 798288 h 927034"/>
              <a:gd name="connsiteX2808" fmla="*/ 457346 w 1419362"/>
              <a:gd name="connsiteY2808" fmla="*/ 797765 h 927034"/>
              <a:gd name="connsiteX2809" fmla="*/ 458618 w 1419362"/>
              <a:gd name="connsiteY2809" fmla="*/ 797160 h 927034"/>
              <a:gd name="connsiteX2810" fmla="*/ 460264 w 1419362"/>
              <a:gd name="connsiteY2810" fmla="*/ 797013 h 927034"/>
              <a:gd name="connsiteX2811" fmla="*/ 461911 w 1419362"/>
              <a:gd name="connsiteY2811" fmla="*/ 797242 h 927034"/>
              <a:gd name="connsiteX2812" fmla="*/ 463183 w 1419362"/>
              <a:gd name="connsiteY2812" fmla="*/ 797765 h 927034"/>
              <a:gd name="connsiteX2813" fmla="*/ 464082 w 1419362"/>
              <a:gd name="connsiteY2813" fmla="*/ 798664 h 927034"/>
              <a:gd name="connsiteX2814" fmla="*/ 464980 w 1419362"/>
              <a:gd name="connsiteY2814" fmla="*/ 799563 h 927034"/>
              <a:gd name="connsiteX2815" fmla="*/ 465878 w 1419362"/>
              <a:gd name="connsiteY2815" fmla="*/ 800463 h 927034"/>
              <a:gd name="connsiteX2816" fmla="*/ 466627 w 1419362"/>
              <a:gd name="connsiteY2816" fmla="*/ 801575 h 927034"/>
              <a:gd name="connsiteX2817" fmla="*/ 467300 w 1419362"/>
              <a:gd name="connsiteY2817" fmla="*/ 802703 h 927034"/>
              <a:gd name="connsiteX2818" fmla="*/ 467899 w 1419362"/>
              <a:gd name="connsiteY2818" fmla="*/ 804126 h 927034"/>
              <a:gd name="connsiteX2819" fmla="*/ 468424 w 1419362"/>
              <a:gd name="connsiteY2819" fmla="*/ 805401 h 927034"/>
              <a:gd name="connsiteX2820" fmla="*/ 469321 w 1419362"/>
              <a:gd name="connsiteY2820" fmla="*/ 806366 h 927034"/>
              <a:gd name="connsiteX2821" fmla="*/ 470445 w 1419362"/>
              <a:gd name="connsiteY2821" fmla="*/ 807052 h 927034"/>
              <a:gd name="connsiteX2822" fmla="*/ 471493 w 1419362"/>
              <a:gd name="connsiteY2822" fmla="*/ 807788 h 927034"/>
              <a:gd name="connsiteX2823" fmla="*/ 472616 w 1419362"/>
              <a:gd name="connsiteY2823" fmla="*/ 808540 h 927034"/>
              <a:gd name="connsiteX2824" fmla="*/ 473888 w 1419362"/>
              <a:gd name="connsiteY2824" fmla="*/ 809064 h 927034"/>
              <a:gd name="connsiteX2825" fmla="*/ 475160 w 1419362"/>
              <a:gd name="connsiteY2825" fmla="*/ 809669 h 927034"/>
              <a:gd name="connsiteX2826" fmla="*/ 476433 w 1419362"/>
              <a:gd name="connsiteY2826" fmla="*/ 810192 h 927034"/>
              <a:gd name="connsiteX2827" fmla="*/ 477556 w 1419362"/>
              <a:gd name="connsiteY2827" fmla="*/ 810944 h 927034"/>
              <a:gd name="connsiteX2828" fmla="*/ 478454 w 1419362"/>
              <a:gd name="connsiteY2828" fmla="*/ 811843 h 927034"/>
              <a:gd name="connsiteX2829" fmla="*/ 479502 w 1419362"/>
              <a:gd name="connsiteY2829" fmla="*/ 812579 h 927034"/>
              <a:gd name="connsiteX2830" fmla="*/ 480999 w 1419362"/>
              <a:gd name="connsiteY2830" fmla="*/ 812955 h 927034"/>
              <a:gd name="connsiteX2831" fmla="*/ 482272 w 1419362"/>
              <a:gd name="connsiteY2831" fmla="*/ 813478 h 927034"/>
              <a:gd name="connsiteX2832" fmla="*/ 483918 w 1419362"/>
              <a:gd name="connsiteY2832" fmla="*/ 813331 h 927034"/>
              <a:gd name="connsiteX2833" fmla="*/ 485565 w 1419362"/>
              <a:gd name="connsiteY2833" fmla="*/ 813102 h 927034"/>
              <a:gd name="connsiteX2834" fmla="*/ 486462 w 1419362"/>
              <a:gd name="connsiteY2834" fmla="*/ 812203 h 927034"/>
              <a:gd name="connsiteX2835" fmla="*/ 487211 w 1419362"/>
              <a:gd name="connsiteY2835" fmla="*/ 811156 h 927034"/>
              <a:gd name="connsiteX2836" fmla="*/ 487736 w 1419362"/>
              <a:gd name="connsiteY2836" fmla="*/ 809881 h 927034"/>
              <a:gd name="connsiteX2837" fmla="*/ 487960 w 1419362"/>
              <a:gd name="connsiteY2837" fmla="*/ 808246 h 927034"/>
              <a:gd name="connsiteX2838" fmla="*/ 488109 w 1419362"/>
              <a:gd name="connsiteY2838" fmla="*/ 806595 h 927034"/>
              <a:gd name="connsiteX2839" fmla="*/ 488483 w 1419362"/>
              <a:gd name="connsiteY2839" fmla="*/ 805172 h 927034"/>
              <a:gd name="connsiteX2840" fmla="*/ 489981 w 1419362"/>
              <a:gd name="connsiteY2840" fmla="*/ 805172 h 927034"/>
              <a:gd name="connsiteX2841" fmla="*/ 491029 w 1419362"/>
              <a:gd name="connsiteY2841" fmla="*/ 805842 h 927034"/>
              <a:gd name="connsiteX2842" fmla="*/ 492153 w 1419362"/>
              <a:gd name="connsiteY2842" fmla="*/ 806595 h 927034"/>
              <a:gd name="connsiteX2843" fmla="*/ 493425 w 1419362"/>
              <a:gd name="connsiteY2843" fmla="*/ 807200 h 927034"/>
              <a:gd name="connsiteX2844" fmla="*/ 494174 w 1419362"/>
              <a:gd name="connsiteY2844" fmla="*/ 808246 h 927034"/>
              <a:gd name="connsiteX2845" fmla="*/ 494546 w 1419362"/>
              <a:gd name="connsiteY2845" fmla="*/ 809358 h 927034"/>
              <a:gd name="connsiteX2846" fmla="*/ 494697 w 1419362"/>
              <a:gd name="connsiteY2846" fmla="*/ 810633 h 927034"/>
              <a:gd name="connsiteX2847" fmla="*/ 494697 w 1419362"/>
              <a:gd name="connsiteY2847" fmla="*/ 812432 h 927034"/>
              <a:gd name="connsiteX2848" fmla="*/ 494322 w 1419362"/>
              <a:gd name="connsiteY2848" fmla="*/ 813936 h 927034"/>
              <a:gd name="connsiteX2849" fmla="*/ 493948 w 1419362"/>
              <a:gd name="connsiteY2849" fmla="*/ 815359 h 927034"/>
              <a:gd name="connsiteX2850" fmla="*/ 493350 w 1419362"/>
              <a:gd name="connsiteY2850" fmla="*/ 816634 h 927034"/>
              <a:gd name="connsiteX2851" fmla="*/ 493574 w 1419362"/>
              <a:gd name="connsiteY2851" fmla="*/ 818269 h 927034"/>
              <a:gd name="connsiteX2852" fmla="*/ 494473 w 1419362"/>
              <a:gd name="connsiteY2852" fmla="*/ 819169 h 927034"/>
              <a:gd name="connsiteX2853" fmla="*/ 495371 w 1419362"/>
              <a:gd name="connsiteY2853" fmla="*/ 820068 h 927034"/>
              <a:gd name="connsiteX2854" fmla="*/ 496268 w 1419362"/>
              <a:gd name="connsiteY2854" fmla="*/ 821049 h 927034"/>
              <a:gd name="connsiteX2855" fmla="*/ 497168 w 1419362"/>
              <a:gd name="connsiteY2855" fmla="*/ 821948 h 927034"/>
              <a:gd name="connsiteX2856" fmla="*/ 498065 w 1419362"/>
              <a:gd name="connsiteY2856" fmla="*/ 822831 h 927034"/>
              <a:gd name="connsiteX2857" fmla="*/ 499337 w 1419362"/>
              <a:gd name="connsiteY2857" fmla="*/ 823371 h 927034"/>
              <a:gd name="connsiteX2858" fmla="*/ 500183 w 1419362"/>
              <a:gd name="connsiteY2858" fmla="*/ 824205 h 927034"/>
              <a:gd name="connsiteX2859" fmla="*/ 500310 w 1419362"/>
              <a:gd name="connsiteY2859" fmla="*/ 824336 h 927034"/>
              <a:gd name="connsiteX2860" fmla="*/ 501358 w 1419362"/>
              <a:gd name="connsiteY2860" fmla="*/ 825006 h 927034"/>
              <a:gd name="connsiteX2861" fmla="*/ 503005 w 1419362"/>
              <a:gd name="connsiteY2861" fmla="*/ 824859 h 927034"/>
              <a:gd name="connsiteX2862" fmla="*/ 504503 w 1419362"/>
              <a:gd name="connsiteY2862" fmla="*/ 824483 h 927034"/>
              <a:gd name="connsiteX2863" fmla="*/ 505477 w 1419362"/>
              <a:gd name="connsiteY2863" fmla="*/ 824221 h 927034"/>
              <a:gd name="connsiteX2864" fmla="*/ 505641 w 1419362"/>
              <a:gd name="connsiteY2864" fmla="*/ 824189 h 927034"/>
              <a:gd name="connsiteX2865" fmla="*/ 505924 w 1419362"/>
              <a:gd name="connsiteY2865" fmla="*/ 824107 h 927034"/>
              <a:gd name="connsiteX2866" fmla="*/ 507421 w 1419362"/>
              <a:gd name="connsiteY2866" fmla="*/ 823812 h 927034"/>
              <a:gd name="connsiteX2867" fmla="*/ 509068 w 1419362"/>
              <a:gd name="connsiteY2867" fmla="*/ 823960 h 927034"/>
              <a:gd name="connsiteX2868" fmla="*/ 509590 w 1419362"/>
              <a:gd name="connsiteY2868" fmla="*/ 824205 h 927034"/>
              <a:gd name="connsiteX2869" fmla="*/ 510342 w 1419362"/>
              <a:gd name="connsiteY2869" fmla="*/ 824565 h 927034"/>
              <a:gd name="connsiteX2870" fmla="*/ 511388 w 1419362"/>
              <a:gd name="connsiteY2870" fmla="*/ 825235 h 927034"/>
              <a:gd name="connsiteX2871" fmla="*/ 512512 w 1419362"/>
              <a:gd name="connsiteY2871" fmla="*/ 825987 h 927034"/>
              <a:gd name="connsiteX2872" fmla="*/ 513784 w 1419362"/>
              <a:gd name="connsiteY2872" fmla="*/ 826510 h 927034"/>
              <a:gd name="connsiteX2873" fmla="*/ 515430 w 1419362"/>
              <a:gd name="connsiteY2873" fmla="*/ 826363 h 927034"/>
              <a:gd name="connsiteX2874" fmla="*/ 517077 w 1419362"/>
              <a:gd name="connsiteY2874" fmla="*/ 826200 h 927034"/>
              <a:gd name="connsiteX2875" fmla="*/ 518725 w 1419362"/>
              <a:gd name="connsiteY2875" fmla="*/ 826053 h 927034"/>
              <a:gd name="connsiteX2876" fmla="*/ 519997 w 1419362"/>
              <a:gd name="connsiteY2876" fmla="*/ 826576 h 927034"/>
              <a:gd name="connsiteX2877" fmla="*/ 521269 w 1419362"/>
              <a:gd name="connsiteY2877" fmla="*/ 827099 h 927034"/>
              <a:gd name="connsiteX2878" fmla="*/ 522018 w 1419362"/>
              <a:gd name="connsiteY2878" fmla="*/ 828227 h 927034"/>
              <a:gd name="connsiteX2879" fmla="*/ 522692 w 1419362"/>
              <a:gd name="connsiteY2879" fmla="*/ 829355 h 927034"/>
              <a:gd name="connsiteX2880" fmla="*/ 523814 w 1419362"/>
              <a:gd name="connsiteY2880" fmla="*/ 830026 h 927034"/>
              <a:gd name="connsiteX2881" fmla="*/ 524862 w 1419362"/>
              <a:gd name="connsiteY2881" fmla="*/ 830778 h 927034"/>
              <a:gd name="connsiteX2882" fmla="*/ 526734 w 1419362"/>
              <a:gd name="connsiteY2882" fmla="*/ 830778 h 927034"/>
              <a:gd name="connsiteX2883" fmla="*/ 528006 w 1419362"/>
              <a:gd name="connsiteY2883" fmla="*/ 831367 h 927034"/>
              <a:gd name="connsiteX2884" fmla="*/ 528904 w 1419362"/>
              <a:gd name="connsiteY2884" fmla="*/ 832266 h 927034"/>
              <a:gd name="connsiteX2885" fmla="*/ 529278 w 1419362"/>
              <a:gd name="connsiteY2885" fmla="*/ 833689 h 927034"/>
              <a:gd name="connsiteX2886" fmla="*/ 528904 w 1419362"/>
              <a:gd name="connsiteY2886" fmla="*/ 835193 h 927034"/>
              <a:gd name="connsiteX2887" fmla="*/ 528157 w 1419362"/>
              <a:gd name="connsiteY2887" fmla="*/ 836239 h 927034"/>
              <a:gd name="connsiteX2888" fmla="*/ 526883 w 1419362"/>
              <a:gd name="connsiteY2888" fmla="*/ 836763 h 927034"/>
              <a:gd name="connsiteX2889" fmla="*/ 525387 w 1419362"/>
              <a:gd name="connsiteY2889" fmla="*/ 837139 h 927034"/>
              <a:gd name="connsiteX2890" fmla="*/ 523964 w 1419362"/>
              <a:gd name="connsiteY2890" fmla="*/ 837139 h 927034"/>
              <a:gd name="connsiteX2891" fmla="*/ 522093 w 1419362"/>
              <a:gd name="connsiteY2891" fmla="*/ 837139 h 927034"/>
              <a:gd name="connsiteX2892" fmla="*/ 520296 w 1419362"/>
              <a:gd name="connsiteY2892" fmla="*/ 837139 h 927034"/>
              <a:gd name="connsiteX2893" fmla="*/ 518650 w 1419362"/>
              <a:gd name="connsiteY2893" fmla="*/ 837286 h 927034"/>
              <a:gd name="connsiteX2894" fmla="*/ 517527 w 1419362"/>
              <a:gd name="connsiteY2894" fmla="*/ 838038 h 927034"/>
              <a:gd name="connsiteX2895" fmla="*/ 516629 w 1419362"/>
              <a:gd name="connsiteY2895" fmla="*/ 838937 h 927034"/>
              <a:gd name="connsiteX2896" fmla="*/ 516629 w 1419362"/>
              <a:gd name="connsiteY2896" fmla="*/ 840360 h 927034"/>
              <a:gd name="connsiteX2897" fmla="*/ 517152 w 1419362"/>
              <a:gd name="connsiteY2897" fmla="*/ 841619 h 927034"/>
              <a:gd name="connsiteX2898" fmla="*/ 518051 w 1419362"/>
              <a:gd name="connsiteY2898" fmla="*/ 842600 h 927034"/>
              <a:gd name="connsiteX2899" fmla="*/ 519024 w 1419362"/>
              <a:gd name="connsiteY2899" fmla="*/ 843499 h 927034"/>
              <a:gd name="connsiteX2900" fmla="*/ 519922 w 1419362"/>
              <a:gd name="connsiteY2900" fmla="*/ 844399 h 927034"/>
              <a:gd name="connsiteX2901" fmla="*/ 520821 w 1419362"/>
              <a:gd name="connsiteY2901" fmla="*/ 845298 h 927034"/>
              <a:gd name="connsiteX2902" fmla="*/ 521868 w 1419362"/>
              <a:gd name="connsiteY2902" fmla="*/ 846050 h 927034"/>
              <a:gd name="connsiteX2903" fmla="*/ 522468 w 1419362"/>
              <a:gd name="connsiteY2903" fmla="*/ 847309 h 927034"/>
              <a:gd name="connsiteX2904" fmla="*/ 522767 w 1419362"/>
              <a:gd name="connsiteY2904" fmla="*/ 848732 h 927034"/>
              <a:gd name="connsiteX2905" fmla="*/ 523366 w 1419362"/>
              <a:gd name="connsiteY2905" fmla="*/ 850089 h 927034"/>
              <a:gd name="connsiteX2906" fmla="*/ 523516 w 1419362"/>
              <a:gd name="connsiteY2906" fmla="*/ 851659 h 927034"/>
              <a:gd name="connsiteX2907" fmla="*/ 523889 w 1419362"/>
              <a:gd name="connsiteY2907" fmla="*/ 853147 h 927034"/>
              <a:gd name="connsiteX2908" fmla="*/ 524563 w 1419362"/>
              <a:gd name="connsiteY2908" fmla="*/ 854209 h 927034"/>
              <a:gd name="connsiteX2909" fmla="*/ 525686 w 1419362"/>
              <a:gd name="connsiteY2909" fmla="*/ 854945 h 927034"/>
              <a:gd name="connsiteX2910" fmla="*/ 527184 w 1419362"/>
              <a:gd name="connsiteY2910" fmla="*/ 855321 h 927034"/>
              <a:gd name="connsiteX2911" fmla="*/ 528605 w 1419362"/>
              <a:gd name="connsiteY2911" fmla="*/ 855027 h 927034"/>
              <a:gd name="connsiteX2912" fmla="*/ 529504 w 1419362"/>
              <a:gd name="connsiteY2912" fmla="*/ 854046 h 927034"/>
              <a:gd name="connsiteX2913" fmla="*/ 530251 w 1419362"/>
              <a:gd name="connsiteY2913" fmla="*/ 852999 h 927034"/>
              <a:gd name="connsiteX2914" fmla="*/ 531000 w 1419362"/>
              <a:gd name="connsiteY2914" fmla="*/ 851887 h 927034"/>
              <a:gd name="connsiteX2915" fmla="*/ 531374 w 1419362"/>
              <a:gd name="connsiteY2915" fmla="*/ 850465 h 927034"/>
              <a:gd name="connsiteX2916" fmla="*/ 531749 w 1419362"/>
              <a:gd name="connsiteY2916" fmla="*/ 848961 h 927034"/>
              <a:gd name="connsiteX2917" fmla="*/ 532123 w 1419362"/>
              <a:gd name="connsiteY2917" fmla="*/ 847538 h 927034"/>
              <a:gd name="connsiteX2918" fmla="*/ 532647 w 1419362"/>
              <a:gd name="connsiteY2918" fmla="*/ 846263 h 927034"/>
              <a:gd name="connsiteX2919" fmla="*/ 533245 w 1419362"/>
              <a:gd name="connsiteY2919" fmla="*/ 844987 h 927034"/>
              <a:gd name="connsiteX2920" fmla="*/ 533770 w 1419362"/>
              <a:gd name="connsiteY2920" fmla="*/ 843728 h 927034"/>
              <a:gd name="connsiteX2921" fmla="*/ 534368 w 1419362"/>
              <a:gd name="connsiteY2921" fmla="*/ 842453 h 927034"/>
              <a:gd name="connsiteX2922" fmla="*/ 535642 w 1419362"/>
              <a:gd name="connsiteY2922" fmla="*/ 841930 h 927034"/>
              <a:gd name="connsiteX2923" fmla="*/ 537289 w 1419362"/>
              <a:gd name="connsiteY2923" fmla="*/ 841782 h 927034"/>
              <a:gd name="connsiteX2924" fmla="*/ 538337 w 1419362"/>
              <a:gd name="connsiteY2924" fmla="*/ 842518 h 927034"/>
              <a:gd name="connsiteX2925" fmla="*/ 538860 w 1419362"/>
              <a:gd name="connsiteY2925" fmla="*/ 843728 h 927034"/>
              <a:gd name="connsiteX2926" fmla="*/ 538710 w 1419362"/>
              <a:gd name="connsiteY2926" fmla="*/ 845363 h 927034"/>
              <a:gd name="connsiteX2927" fmla="*/ 538486 w 1419362"/>
              <a:gd name="connsiteY2927" fmla="*/ 847015 h 927034"/>
              <a:gd name="connsiteX2928" fmla="*/ 538337 w 1419362"/>
              <a:gd name="connsiteY2928" fmla="*/ 848666 h 927034"/>
              <a:gd name="connsiteX2929" fmla="*/ 538486 w 1419362"/>
              <a:gd name="connsiteY2929" fmla="*/ 850318 h 927034"/>
              <a:gd name="connsiteX2930" fmla="*/ 539234 w 1419362"/>
              <a:gd name="connsiteY2930" fmla="*/ 851430 h 927034"/>
              <a:gd name="connsiteX2931" fmla="*/ 540283 w 1419362"/>
              <a:gd name="connsiteY2931" fmla="*/ 852100 h 927034"/>
              <a:gd name="connsiteX2932" fmla="*/ 541555 w 1419362"/>
              <a:gd name="connsiteY2932" fmla="*/ 852705 h 927034"/>
              <a:gd name="connsiteX2933" fmla="*/ 543201 w 1419362"/>
              <a:gd name="connsiteY2933" fmla="*/ 852852 h 927034"/>
              <a:gd name="connsiteX2934" fmla="*/ 544848 w 1419362"/>
              <a:gd name="connsiteY2934" fmla="*/ 852705 h 927034"/>
              <a:gd name="connsiteX2935" fmla="*/ 546346 w 1419362"/>
              <a:gd name="connsiteY2935" fmla="*/ 852329 h 927034"/>
              <a:gd name="connsiteX2936" fmla="*/ 547394 w 1419362"/>
              <a:gd name="connsiteY2936" fmla="*/ 851659 h 927034"/>
              <a:gd name="connsiteX2937" fmla="*/ 548741 w 1419362"/>
              <a:gd name="connsiteY2937" fmla="*/ 851054 h 927034"/>
              <a:gd name="connsiteX2938" fmla="*/ 549264 w 1419362"/>
              <a:gd name="connsiteY2938" fmla="*/ 850678 h 927034"/>
              <a:gd name="connsiteX2939" fmla="*/ 549789 w 1419362"/>
              <a:gd name="connsiteY2939" fmla="*/ 850383 h 927034"/>
              <a:gd name="connsiteX2940" fmla="*/ 551061 w 1419362"/>
              <a:gd name="connsiteY2940" fmla="*/ 849778 h 927034"/>
              <a:gd name="connsiteX2941" fmla="*/ 552183 w 1419362"/>
              <a:gd name="connsiteY2941" fmla="*/ 849108 h 927034"/>
              <a:gd name="connsiteX2942" fmla="*/ 553457 w 1419362"/>
              <a:gd name="connsiteY2942" fmla="*/ 848584 h 927034"/>
              <a:gd name="connsiteX2943" fmla="*/ 554729 w 1419362"/>
              <a:gd name="connsiteY2943" fmla="*/ 847996 h 927034"/>
              <a:gd name="connsiteX2944" fmla="*/ 555702 w 1419362"/>
              <a:gd name="connsiteY2944" fmla="*/ 847587 h 927034"/>
              <a:gd name="connsiteX2945" fmla="*/ 556001 w 1419362"/>
              <a:gd name="connsiteY2945" fmla="*/ 847473 h 927034"/>
              <a:gd name="connsiteX2946" fmla="*/ 557499 w 1419362"/>
              <a:gd name="connsiteY2946" fmla="*/ 847096 h 927034"/>
              <a:gd name="connsiteX2947" fmla="*/ 558771 w 1419362"/>
              <a:gd name="connsiteY2947" fmla="*/ 846573 h 927034"/>
              <a:gd name="connsiteX2948" fmla="*/ 560043 w 1419362"/>
              <a:gd name="connsiteY2948" fmla="*/ 846050 h 927034"/>
              <a:gd name="connsiteX2949" fmla="*/ 561315 w 1419362"/>
              <a:gd name="connsiteY2949" fmla="*/ 845527 h 927034"/>
              <a:gd name="connsiteX2950" fmla="*/ 562589 w 1419362"/>
              <a:gd name="connsiteY2950" fmla="*/ 844987 h 927034"/>
              <a:gd name="connsiteX2951" fmla="*/ 563562 w 1419362"/>
              <a:gd name="connsiteY2951" fmla="*/ 844104 h 927034"/>
              <a:gd name="connsiteX2952" fmla="*/ 564460 w 1419362"/>
              <a:gd name="connsiteY2952" fmla="*/ 843205 h 927034"/>
              <a:gd name="connsiteX2953" fmla="*/ 565208 w 1419362"/>
              <a:gd name="connsiteY2953" fmla="*/ 842077 h 927034"/>
              <a:gd name="connsiteX2954" fmla="*/ 565732 w 1419362"/>
              <a:gd name="connsiteY2954" fmla="*/ 840801 h 927034"/>
              <a:gd name="connsiteX2955" fmla="*/ 566481 w 1419362"/>
              <a:gd name="connsiteY2955" fmla="*/ 839755 h 927034"/>
              <a:gd name="connsiteX2956" fmla="*/ 567004 w 1419362"/>
              <a:gd name="connsiteY2956" fmla="*/ 838479 h 927034"/>
              <a:gd name="connsiteX2957" fmla="*/ 567753 w 1419362"/>
              <a:gd name="connsiteY2957" fmla="*/ 837368 h 927034"/>
              <a:gd name="connsiteX2958" fmla="*/ 568502 w 1419362"/>
              <a:gd name="connsiteY2958" fmla="*/ 836239 h 927034"/>
              <a:gd name="connsiteX2959" fmla="*/ 569250 w 1419362"/>
              <a:gd name="connsiteY2959" fmla="*/ 835193 h 927034"/>
              <a:gd name="connsiteX2960" fmla="*/ 569998 w 1419362"/>
              <a:gd name="connsiteY2960" fmla="*/ 834065 h 927034"/>
              <a:gd name="connsiteX2961" fmla="*/ 570897 w 1419362"/>
              <a:gd name="connsiteY2961" fmla="*/ 833165 h 927034"/>
              <a:gd name="connsiteX2962" fmla="*/ 572019 w 1419362"/>
              <a:gd name="connsiteY2962" fmla="*/ 832495 h 927034"/>
              <a:gd name="connsiteX2963" fmla="*/ 573293 w 1419362"/>
              <a:gd name="connsiteY2963" fmla="*/ 831890 h 927034"/>
              <a:gd name="connsiteX2964" fmla="*/ 574939 w 1419362"/>
              <a:gd name="connsiteY2964" fmla="*/ 831743 h 927034"/>
              <a:gd name="connsiteX2965" fmla="*/ 575987 w 1419362"/>
              <a:gd name="connsiteY2965" fmla="*/ 831743 h 927034"/>
              <a:gd name="connsiteX2966" fmla="*/ 576211 w 1419362"/>
              <a:gd name="connsiteY2966" fmla="*/ 831743 h 927034"/>
              <a:gd name="connsiteX2967" fmla="*/ 576362 w 1419362"/>
              <a:gd name="connsiteY2967" fmla="*/ 831596 h 927034"/>
              <a:gd name="connsiteX2968" fmla="*/ 578157 w 1419362"/>
              <a:gd name="connsiteY2968" fmla="*/ 831596 h 927034"/>
              <a:gd name="connsiteX2969" fmla="*/ 580029 w 1419362"/>
              <a:gd name="connsiteY2969" fmla="*/ 831596 h 927034"/>
              <a:gd name="connsiteX2970" fmla="*/ 581676 w 1419362"/>
              <a:gd name="connsiteY2970" fmla="*/ 831448 h 927034"/>
              <a:gd name="connsiteX2971" fmla="*/ 583098 w 1419362"/>
              <a:gd name="connsiteY2971" fmla="*/ 831072 h 927034"/>
              <a:gd name="connsiteX2972" fmla="*/ 584071 w 1419362"/>
              <a:gd name="connsiteY2972" fmla="*/ 830173 h 927034"/>
              <a:gd name="connsiteX2973" fmla="*/ 584969 w 1419362"/>
              <a:gd name="connsiteY2973" fmla="*/ 829274 h 927034"/>
              <a:gd name="connsiteX2974" fmla="*/ 585718 w 1419362"/>
              <a:gd name="connsiteY2974" fmla="*/ 828145 h 927034"/>
              <a:gd name="connsiteX2975" fmla="*/ 585867 w 1419362"/>
              <a:gd name="connsiteY2975" fmla="*/ 826510 h 927034"/>
              <a:gd name="connsiteX2976" fmla="*/ 586092 w 1419362"/>
              <a:gd name="connsiteY2976" fmla="*/ 824941 h 927034"/>
              <a:gd name="connsiteX2977" fmla="*/ 586092 w 1419362"/>
              <a:gd name="connsiteY2977" fmla="*/ 824205 h 927034"/>
              <a:gd name="connsiteX2978" fmla="*/ 586092 w 1419362"/>
              <a:gd name="connsiteY2978" fmla="*/ 823060 h 927034"/>
              <a:gd name="connsiteX2979" fmla="*/ 586092 w 1419362"/>
              <a:gd name="connsiteY2979" fmla="*/ 821638 h 927034"/>
              <a:gd name="connsiteX2980" fmla="*/ 586467 w 1419362"/>
              <a:gd name="connsiteY2980" fmla="*/ 820150 h 927034"/>
              <a:gd name="connsiteX2981" fmla="*/ 586990 w 1419362"/>
              <a:gd name="connsiteY2981" fmla="*/ 818940 h 927034"/>
              <a:gd name="connsiteX2982" fmla="*/ 587963 w 1419362"/>
              <a:gd name="connsiteY2982" fmla="*/ 817975 h 927034"/>
              <a:gd name="connsiteX2983" fmla="*/ 589011 w 1419362"/>
              <a:gd name="connsiteY2983" fmla="*/ 817305 h 927034"/>
              <a:gd name="connsiteX2984" fmla="*/ 590658 w 1419362"/>
              <a:gd name="connsiteY2984" fmla="*/ 817157 h 927034"/>
              <a:gd name="connsiteX2985" fmla="*/ 591316 w 1419362"/>
              <a:gd name="connsiteY2985" fmla="*/ 817059 h 927034"/>
              <a:gd name="connsiteX2986" fmla="*/ 592306 w 1419362"/>
              <a:gd name="connsiteY2986" fmla="*/ 816929 h 927034"/>
              <a:gd name="connsiteX2987" fmla="*/ 594176 w 1419362"/>
              <a:gd name="connsiteY2987" fmla="*/ 816929 h 927034"/>
              <a:gd name="connsiteX2988" fmla="*/ 595448 w 1419362"/>
              <a:gd name="connsiteY2988" fmla="*/ 816405 h 927034"/>
              <a:gd name="connsiteX2989" fmla="*/ 596871 w 1419362"/>
              <a:gd name="connsiteY2989" fmla="*/ 816029 h 927034"/>
              <a:gd name="connsiteX2990" fmla="*/ 597994 w 1419362"/>
              <a:gd name="connsiteY2990" fmla="*/ 815359 h 927034"/>
              <a:gd name="connsiteX2991" fmla="*/ 599116 w 1419362"/>
              <a:gd name="connsiteY2991" fmla="*/ 814607 h 927034"/>
              <a:gd name="connsiteX2992" fmla="*/ 599865 w 1419362"/>
              <a:gd name="connsiteY2992" fmla="*/ 813560 h 927034"/>
              <a:gd name="connsiteX2993" fmla="*/ 600539 w 1419362"/>
              <a:gd name="connsiteY2993" fmla="*/ 812432 h 927034"/>
              <a:gd name="connsiteX2994" fmla="*/ 600388 w 1419362"/>
              <a:gd name="connsiteY2994" fmla="*/ 810780 h 927034"/>
              <a:gd name="connsiteX2995" fmla="*/ 600014 w 1419362"/>
              <a:gd name="connsiteY2995" fmla="*/ 809358 h 927034"/>
              <a:gd name="connsiteX2996" fmla="*/ 599116 w 1419362"/>
              <a:gd name="connsiteY2996" fmla="*/ 808475 h 927034"/>
              <a:gd name="connsiteX2997" fmla="*/ 598218 w 1419362"/>
              <a:gd name="connsiteY2997" fmla="*/ 807494 h 927034"/>
              <a:gd name="connsiteX2998" fmla="*/ 597319 w 1419362"/>
              <a:gd name="connsiteY2998" fmla="*/ 806595 h 927034"/>
              <a:gd name="connsiteX2999" fmla="*/ 596421 w 1419362"/>
              <a:gd name="connsiteY2999" fmla="*/ 805695 h 927034"/>
              <a:gd name="connsiteX3000" fmla="*/ 595898 w 1419362"/>
              <a:gd name="connsiteY3000" fmla="*/ 804420 h 927034"/>
              <a:gd name="connsiteX3001" fmla="*/ 596271 w 1419362"/>
              <a:gd name="connsiteY3001" fmla="*/ 802932 h 927034"/>
              <a:gd name="connsiteX3002" fmla="*/ 597319 w 1419362"/>
              <a:gd name="connsiteY3002" fmla="*/ 802261 h 927034"/>
              <a:gd name="connsiteX3003" fmla="*/ 598817 w 1419362"/>
              <a:gd name="connsiteY3003" fmla="*/ 801885 h 927034"/>
              <a:gd name="connsiteX3004" fmla="*/ 600614 w 1419362"/>
              <a:gd name="connsiteY3004" fmla="*/ 801885 h 927034"/>
              <a:gd name="connsiteX3005" fmla="*/ 602260 w 1419362"/>
              <a:gd name="connsiteY3005" fmla="*/ 802098 h 927034"/>
              <a:gd name="connsiteX3006" fmla="*/ 603757 w 1419362"/>
              <a:gd name="connsiteY3006" fmla="*/ 802474 h 927034"/>
              <a:gd name="connsiteX3007" fmla="*/ 605179 w 1419362"/>
              <a:gd name="connsiteY3007" fmla="*/ 802850 h 927034"/>
              <a:gd name="connsiteX3008" fmla="*/ 606677 w 1419362"/>
              <a:gd name="connsiteY3008" fmla="*/ 803226 h 927034"/>
              <a:gd name="connsiteX3009" fmla="*/ 608323 w 1419362"/>
              <a:gd name="connsiteY3009" fmla="*/ 803373 h 927034"/>
              <a:gd name="connsiteX3010" fmla="*/ 609895 w 1419362"/>
              <a:gd name="connsiteY3010" fmla="*/ 803602 h 927034"/>
              <a:gd name="connsiteX3011" fmla="*/ 611393 w 1419362"/>
              <a:gd name="connsiteY3011" fmla="*/ 803602 h 927034"/>
              <a:gd name="connsiteX3012" fmla="*/ 613188 w 1419362"/>
              <a:gd name="connsiteY3012" fmla="*/ 803602 h 927034"/>
              <a:gd name="connsiteX3013" fmla="*/ 614686 w 1419362"/>
              <a:gd name="connsiteY3013" fmla="*/ 803226 h 927034"/>
              <a:gd name="connsiteX3014" fmla="*/ 615435 w 1419362"/>
              <a:gd name="connsiteY3014" fmla="*/ 802180 h 927034"/>
              <a:gd name="connsiteX3015" fmla="*/ 616332 w 1419362"/>
              <a:gd name="connsiteY3015" fmla="*/ 801280 h 927034"/>
              <a:gd name="connsiteX3016" fmla="*/ 617456 w 1419362"/>
              <a:gd name="connsiteY3016" fmla="*/ 800528 h 927034"/>
              <a:gd name="connsiteX3017" fmla="*/ 618878 w 1419362"/>
              <a:gd name="connsiteY3017" fmla="*/ 800152 h 927034"/>
              <a:gd name="connsiteX3018" fmla="*/ 620525 w 1419362"/>
              <a:gd name="connsiteY3018" fmla="*/ 800381 h 927034"/>
              <a:gd name="connsiteX3019" fmla="*/ 621797 w 1419362"/>
              <a:gd name="connsiteY3019" fmla="*/ 800904 h 927034"/>
              <a:gd name="connsiteX3020" fmla="*/ 622920 w 1419362"/>
              <a:gd name="connsiteY3020" fmla="*/ 801656 h 927034"/>
              <a:gd name="connsiteX3021" fmla="*/ 624192 w 1419362"/>
              <a:gd name="connsiteY3021" fmla="*/ 802180 h 927034"/>
              <a:gd name="connsiteX3022" fmla="*/ 625241 w 1419362"/>
              <a:gd name="connsiteY3022" fmla="*/ 802932 h 927034"/>
              <a:gd name="connsiteX3023" fmla="*/ 626362 w 1419362"/>
              <a:gd name="connsiteY3023" fmla="*/ 803684 h 927034"/>
              <a:gd name="connsiteX3024" fmla="*/ 627860 w 1419362"/>
              <a:gd name="connsiteY3024" fmla="*/ 804044 h 927034"/>
              <a:gd name="connsiteX3025" fmla="*/ 628908 w 1419362"/>
              <a:gd name="connsiteY3025" fmla="*/ 803308 h 927034"/>
              <a:gd name="connsiteX3026" fmla="*/ 629806 w 1419362"/>
              <a:gd name="connsiteY3026" fmla="*/ 802409 h 927034"/>
              <a:gd name="connsiteX3027" fmla="*/ 630555 w 1419362"/>
              <a:gd name="connsiteY3027" fmla="*/ 801362 h 927034"/>
              <a:gd name="connsiteX3028" fmla="*/ 631827 w 1419362"/>
              <a:gd name="connsiteY3028" fmla="*/ 800757 h 927034"/>
              <a:gd name="connsiteX3029" fmla="*/ 633099 w 1419362"/>
              <a:gd name="connsiteY3029" fmla="*/ 801362 h 927034"/>
              <a:gd name="connsiteX3030" fmla="*/ 634222 w 1419362"/>
              <a:gd name="connsiteY3030" fmla="*/ 802098 h 927034"/>
              <a:gd name="connsiteX3031" fmla="*/ 635122 w 1419362"/>
              <a:gd name="connsiteY3031" fmla="*/ 802997 h 927034"/>
              <a:gd name="connsiteX3032" fmla="*/ 635869 w 1419362"/>
              <a:gd name="connsiteY3032" fmla="*/ 804044 h 927034"/>
              <a:gd name="connsiteX3033" fmla="*/ 636766 w 1419362"/>
              <a:gd name="connsiteY3033" fmla="*/ 805025 h 927034"/>
              <a:gd name="connsiteX3034" fmla="*/ 637890 w 1419362"/>
              <a:gd name="connsiteY3034" fmla="*/ 805777 h 927034"/>
              <a:gd name="connsiteX3035" fmla="*/ 638938 w 1419362"/>
              <a:gd name="connsiteY3035" fmla="*/ 806676 h 927034"/>
              <a:gd name="connsiteX3036" fmla="*/ 640061 w 1419362"/>
              <a:gd name="connsiteY3036" fmla="*/ 807412 h 927034"/>
              <a:gd name="connsiteX3037" fmla="*/ 641482 w 1419362"/>
              <a:gd name="connsiteY3037" fmla="*/ 807723 h 927034"/>
              <a:gd name="connsiteX3038" fmla="*/ 643130 w 1419362"/>
              <a:gd name="connsiteY3038" fmla="*/ 807576 h 927034"/>
              <a:gd name="connsiteX3039" fmla="*/ 644627 w 1419362"/>
              <a:gd name="connsiteY3039" fmla="*/ 807200 h 927034"/>
              <a:gd name="connsiteX3040" fmla="*/ 646273 w 1419362"/>
              <a:gd name="connsiteY3040" fmla="*/ 807052 h 927034"/>
              <a:gd name="connsiteX3041" fmla="*/ 648070 w 1419362"/>
              <a:gd name="connsiteY3041" fmla="*/ 807052 h 927034"/>
              <a:gd name="connsiteX3042" fmla="*/ 649867 w 1419362"/>
              <a:gd name="connsiteY3042" fmla="*/ 807052 h 927034"/>
              <a:gd name="connsiteX3043" fmla="*/ 651363 w 1419362"/>
              <a:gd name="connsiteY3043" fmla="*/ 807412 h 927034"/>
              <a:gd name="connsiteX3044" fmla="*/ 653010 w 1419362"/>
              <a:gd name="connsiteY3044" fmla="*/ 807641 h 927034"/>
              <a:gd name="connsiteX3045" fmla="*/ 654432 w 1419362"/>
              <a:gd name="connsiteY3045" fmla="*/ 808017 h 927034"/>
              <a:gd name="connsiteX3046" fmla="*/ 655556 w 1419362"/>
              <a:gd name="connsiteY3046" fmla="*/ 808769 h 927034"/>
              <a:gd name="connsiteX3047" fmla="*/ 656453 w 1419362"/>
              <a:gd name="connsiteY3047" fmla="*/ 809669 h 927034"/>
              <a:gd name="connsiteX3048" fmla="*/ 657202 w 1419362"/>
              <a:gd name="connsiteY3048" fmla="*/ 810780 h 927034"/>
              <a:gd name="connsiteX3049" fmla="*/ 657726 w 1419362"/>
              <a:gd name="connsiteY3049" fmla="*/ 812056 h 927034"/>
              <a:gd name="connsiteX3050" fmla="*/ 658625 w 1419362"/>
              <a:gd name="connsiteY3050" fmla="*/ 812955 h 927034"/>
              <a:gd name="connsiteX3051" fmla="*/ 659897 w 1419362"/>
              <a:gd name="connsiteY3051" fmla="*/ 813478 h 927034"/>
              <a:gd name="connsiteX3052" fmla="*/ 661169 w 1419362"/>
              <a:gd name="connsiteY3052" fmla="*/ 814083 h 927034"/>
              <a:gd name="connsiteX3053" fmla="*/ 662667 w 1419362"/>
              <a:gd name="connsiteY3053" fmla="*/ 814460 h 927034"/>
              <a:gd name="connsiteX3054" fmla="*/ 664313 w 1419362"/>
              <a:gd name="connsiteY3054" fmla="*/ 814607 h 927034"/>
              <a:gd name="connsiteX3055" fmla="*/ 666109 w 1419362"/>
              <a:gd name="connsiteY3055" fmla="*/ 814607 h 927034"/>
              <a:gd name="connsiteX3056" fmla="*/ 667531 w 1419362"/>
              <a:gd name="connsiteY3056" fmla="*/ 814607 h 927034"/>
              <a:gd name="connsiteX3057" fmla="*/ 669404 w 1419362"/>
              <a:gd name="connsiteY3057" fmla="*/ 814672 h 927034"/>
              <a:gd name="connsiteX3058" fmla="*/ 670676 w 1419362"/>
              <a:gd name="connsiteY3058" fmla="*/ 815212 h 927034"/>
              <a:gd name="connsiteX3059" fmla="*/ 671573 w 1419362"/>
              <a:gd name="connsiteY3059" fmla="*/ 816095 h 927034"/>
              <a:gd name="connsiteX3060" fmla="*/ 672098 w 1419362"/>
              <a:gd name="connsiteY3060" fmla="*/ 817370 h 927034"/>
              <a:gd name="connsiteX3061" fmla="*/ 672622 w 1419362"/>
              <a:gd name="connsiteY3061" fmla="*/ 818645 h 927034"/>
              <a:gd name="connsiteX3062" fmla="*/ 673745 w 1419362"/>
              <a:gd name="connsiteY3062" fmla="*/ 819397 h 927034"/>
              <a:gd name="connsiteX3063" fmla="*/ 675017 w 1419362"/>
              <a:gd name="connsiteY3063" fmla="*/ 820002 h 927034"/>
              <a:gd name="connsiteX3064" fmla="*/ 676664 w 1419362"/>
              <a:gd name="connsiteY3064" fmla="*/ 820150 h 927034"/>
              <a:gd name="connsiteX3065" fmla="*/ 677936 w 1419362"/>
              <a:gd name="connsiteY3065" fmla="*/ 820297 h 927034"/>
              <a:gd name="connsiteX3066" fmla="*/ 679358 w 1419362"/>
              <a:gd name="connsiteY3066" fmla="*/ 820738 h 927034"/>
              <a:gd name="connsiteX3067" fmla="*/ 681005 w 1419362"/>
              <a:gd name="connsiteY3067" fmla="*/ 820885 h 927034"/>
              <a:gd name="connsiteX3068" fmla="*/ 682877 w 1419362"/>
              <a:gd name="connsiteY3068" fmla="*/ 820885 h 927034"/>
              <a:gd name="connsiteX3069" fmla="*/ 684300 w 1419362"/>
              <a:gd name="connsiteY3069" fmla="*/ 820885 h 927034"/>
              <a:gd name="connsiteX3070" fmla="*/ 685946 w 1419362"/>
              <a:gd name="connsiteY3070" fmla="*/ 820738 h 927034"/>
              <a:gd name="connsiteX3071" fmla="*/ 687442 w 1419362"/>
              <a:gd name="connsiteY3071" fmla="*/ 820362 h 927034"/>
              <a:gd name="connsiteX3072" fmla="*/ 688716 w 1419362"/>
              <a:gd name="connsiteY3072" fmla="*/ 819839 h 927034"/>
              <a:gd name="connsiteX3073" fmla="*/ 689838 w 1419362"/>
              <a:gd name="connsiteY3073" fmla="*/ 819169 h 927034"/>
              <a:gd name="connsiteX3074" fmla="*/ 690436 w 1419362"/>
              <a:gd name="connsiteY3074" fmla="*/ 818498 h 927034"/>
              <a:gd name="connsiteX3075" fmla="*/ 690737 w 1419362"/>
              <a:gd name="connsiteY3075" fmla="*/ 818204 h 927034"/>
              <a:gd name="connsiteX3076" fmla="*/ 691635 w 1419362"/>
              <a:gd name="connsiteY3076" fmla="*/ 817305 h 927034"/>
              <a:gd name="connsiteX3077" fmla="*/ 692532 w 1419362"/>
              <a:gd name="connsiteY3077" fmla="*/ 816405 h 927034"/>
              <a:gd name="connsiteX3078" fmla="*/ 693656 w 1419362"/>
              <a:gd name="connsiteY3078" fmla="*/ 815735 h 927034"/>
              <a:gd name="connsiteX3079" fmla="*/ 694779 w 1419362"/>
              <a:gd name="connsiteY3079" fmla="*/ 814983 h 927034"/>
              <a:gd name="connsiteX3080" fmla="*/ 695901 w 1419362"/>
              <a:gd name="connsiteY3080" fmla="*/ 814231 h 927034"/>
              <a:gd name="connsiteX3081" fmla="*/ 697323 w 1419362"/>
              <a:gd name="connsiteY3081" fmla="*/ 813936 h 927034"/>
              <a:gd name="connsiteX3082" fmla="*/ 698970 w 1419362"/>
              <a:gd name="connsiteY3082" fmla="*/ 813707 h 927034"/>
              <a:gd name="connsiteX3083" fmla="*/ 700617 w 1419362"/>
              <a:gd name="connsiteY3083" fmla="*/ 813560 h 927034"/>
              <a:gd name="connsiteX3084" fmla="*/ 702263 w 1419362"/>
              <a:gd name="connsiteY3084" fmla="*/ 813413 h 927034"/>
              <a:gd name="connsiteX3085" fmla="*/ 703535 w 1419362"/>
              <a:gd name="connsiteY3085" fmla="*/ 812890 h 927034"/>
              <a:gd name="connsiteX3086" fmla="*/ 704659 w 1419362"/>
              <a:gd name="connsiteY3086" fmla="*/ 812137 h 927034"/>
              <a:gd name="connsiteX3087" fmla="*/ 705707 w 1419362"/>
              <a:gd name="connsiteY3087" fmla="*/ 811385 h 927034"/>
              <a:gd name="connsiteX3088" fmla="*/ 706680 w 1419362"/>
              <a:gd name="connsiteY3088" fmla="*/ 810486 h 927034"/>
              <a:gd name="connsiteX3089" fmla="*/ 707952 w 1419362"/>
              <a:gd name="connsiteY3089" fmla="*/ 809963 h 927034"/>
              <a:gd name="connsiteX3090" fmla="*/ 709374 w 1419362"/>
              <a:gd name="connsiteY3090" fmla="*/ 809587 h 927034"/>
              <a:gd name="connsiteX3091" fmla="*/ 710872 w 1419362"/>
              <a:gd name="connsiteY3091" fmla="*/ 809963 h 927034"/>
              <a:gd name="connsiteX3092" fmla="*/ 711920 w 1419362"/>
              <a:gd name="connsiteY3092" fmla="*/ 810715 h 927034"/>
              <a:gd name="connsiteX3093" fmla="*/ 712893 w 1419362"/>
              <a:gd name="connsiteY3093" fmla="*/ 811614 h 927034"/>
              <a:gd name="connsiteX3094" fmla="*/ 713416 w 1419362"/>
              <a:gd name="connsiteY3094" fmla="*/ 812890 h 927034"/>
              <a:gd name="connsiteX3095" fmla="*/ 713791 w 1419362"/>
              <a:gd name="connsiteY3095" fmla="*/ 814378 h 927034"/>
              <a:gd name="connsiteX3096" fmla="*/ 714316 w 1419362"/>
              <a:gd name="connsiteY3096" fmla="*/ 815653 h 927034"/>
              <a:gd name="connsiteX3097" fmla="*/ 714615 w 1419362"/>
              <a:gd name="connsiteY3097" fmla="*/ 817076 h 927034"/>
              <a:gd name="connsiteX3098" fmla="*/ 715213 w 1419362"/>
              <a:gd name="connsiteY3098" fmla="*/ 818351 h 927034"/>
              <a:gd name="connsiteX3099" fmla="*/ 715887 w 1419362"/>
              <a:gd name="connsiteY3099" fmla="*/ 819463 h 927034"/>
              <a:gd name="connsiteX3100" fmla="*/ 716785 w 1419362"/>
              <a:gd name="connsiteY3100" fmla="*/ 820362 h 927034"/>
              <a:gd name="connsiteX3101" fmla="*/ 717534 w 1419362"/>
              <a:gd name="connsiteY3101" fmla="*/ 821490 h 927034"/>
              <a:gd name="connsiteX3102" fmla="*/ 718431 w 1419362"/>
              <a:gd name="connsiteY3102" fmla="*/ 822390 h 927034"/>
              <a:gd name="connsiteX3103" fmla="*/ 719555 w 1419362"/>
              <a:gd name="connsiteY3103" fmla="*/ 823142 h 927034"/>
              <a:gd name="connsiteX3104" fmla="*/ 720827 w 1419362"/>
              <a:gd name="connsiteY3104" fmla="*/ 823665 h 927034"/>
              <a:gd name="connsiteX3105" fmla="*/ 722249 w 1419362"/>
              <a:gd name="connsiteY3105" fmla="*/ 824041 h 927034"/>
              <a:gd name="connsiteX3106" fmla="*/ 722604 w 1419362"/>
              <a:gd name="connsiteY3106" fmla="*/ 824205 h 927034"/>
              <a:gd name="connsiteX3107" fmla="*/ 723521 w 1419362"/>
              <a:gd name="connsiteY3107" fmla="*/ 824630 h 927034"/>
              <a:gd name="connsiteX3108" fmla="*/ 724494 w 1419362"/>
              <a:gd name="connsiteY3108" fmla="*/ 825529 h 927034"/>
              <a:gd name="connsiteX3109" fmla="*/ 725168 w 1419362"/>
              <a:gd name="connsiteY3109" fmla="*/ 826657 h 927034"/>
              <a:gd name="connsiteX3110" fmla="*/ 725693 w 1419362"/>
              <a:gd name="connsiteY3110" fmla="*/ 827933 h 927034"/>
              <a:gd name="connsiteX3111" fmla="*/ 726442 w 1419362"/>
              <a:gd name="connsiteY3111" fmla="*/ 828980 h 927034"/>
              <a:gd name="connsiteX3112" fmla="*/ 727884 w 1419362"/>
              <a:gd name="connsiteY3112" fmla="*/ 829306 h 927034"/>
              <a:gd name="connsiteX3113" fmla="*/ 728836 w 1419362"/>
              <a:gd name="connsiteY3113" fmla="*/ 828456 h 927034"/>
              <a:gd name="connsiteX3114" fmla="*/ 729203 w 1419362"/>
              <a:gd name="connsiteY3114" fmla="*/ 828080 h 927034"/>
              <a:gd name="connsiteX3115" fmla="*/ 729735 w 1419362"/>
              <a:gd name="connsiteY3115" fmla="*/ 827557 h 927034"/>
              <a:gd name="connsiteX3116" fmla="*/ 730484 w 1419362"/>
              <a:gd name="connsiteY3116" fmla="*/ 826510 h 927034"/>
              <a:gd name="connsiteX3117" fmla="*/ 731381 w 1419362"/>
              <a:gd name="connsiteY3117" fmla="*/ 825611 h 927034"/>
              <a:gd name="connsiteX3118" fmla="*/ 732125 w 1419362"/>
              <a:gd name="connsiteY3118" fmla="*/ 825120 h 927034"/>
              <a:gd name="connsiteX3119" fmla="*/ 732503 w 1419362"/>
              <a:gd name="connsiteY3119" fmla="*/ 824859 h 927034"/>
              <a:gd name="connsiteX3120" fmla="*/ 733494 w 1419362"/>
              <a:gd name="connsiteY3120" fmla="*/ 824205 h 927034"/>
              <a:gd name="connsiteX3121" fmla="*/ 733626 w 1419362"/>
              <a:gd name="connsiteY3121" fmla="*/ 824107 h 927034"/>
              <a:gd name="connsiteX3122" fmla="*/ 734675 w 1419362"/>
              <a:gd name="connsiteY3122" fmla="*/ 823436 h 927034"/>
              <a:gd name="connsiteX3123" fmla="*/ 736172 w 1419362"/>
              <a:gd name="connsiteY3123" fmla="*/ 823060 h 927034"/>
              <a:gd name="connsiteX3124" fmla="*/ 737819 w 1419362"/>
              <a:gd name="connsiteY3124" fmla="*/ 822913 h 927034"/>
              <a:gd name="connsiteX3125" fmla="*/ 739465 w 1419362"/>
              <a:gd name="connsiteY3125" fmla="*/ 823060 h 927034"/>
              <a:gd name="connsiteX3126" fmla="*/ 740738 w 1419362"/>
              <a:gd name="connsiteY3126" fmla="*/ 823665 h 927034"/>
              <a:gd name="connsiteX3127" fmla="*/ 742080 w 1419362"/>
              <a:gd name="connsiteY3127" fmla="*/ 824205 h 927034"/>
              <a:gd name="connsiteX3128" fmla="*/ 743432 w 1419362"/>
              <a:gd name="connsiteY3128" fmla="*/ 824565 h 927034"/>
              <a:gd name="connsiteX3129" fmla="*/ 744930 w 1419362"/>
              <a:gd name="connsiteY3129" fmla="*/ 824941 h 927034"/>
              <a:gd name="connsiteX3130" fmla="*/ 745978 w 1419362"/>
              <a:gd name="connsiteY3130" fmla="*/ 825676 h 927034"/>
              <a:gd name="connsiteX3131" fmla="*/ 747100 w 1419362"/>
              <a:gd name="connsiteY3131" fmla="*/ 826429 h 927034"/>
              <a:gd name="connsiteX3132" fmla="*/ 748897 w 1419362"/>
              <a:gd name="connsiteY3132" fmla="*/ 826429 h 927034"/>
              <a:gd name="connsiteX3133" fmla="*/ 750169 w 1419362"/>
              <a:gd name="connsiteY3133" fmla="*/ 825905 h 927034"/>
              <a:gd name="connsiteX3134" fmla="*/ 751816 w 1419362"/>
              <a:gd name="connsiteY3134" fmla="*/ 826053 h 927034"/>
              <a:gd name="connsiteX3135" fmla="*/ 752939 w 1419362"/>
              <a:gd name="connsiteY3135" fmla="*/ 826805 h 927034"/>
              <a:gd name="connsiteX3136" fmla="*/ 753987 w 1419362"/>
              <a:gd name="connsiteY3136" fmla="*/ 827557 h 927034"/>
              <a:gd name="connsiteX3137" fmla="*/ 754885 w 1419362"/>
              <a:gd name="connsiteY3137" fmla="*/ 828456 h 927034"/>
              <a:gd name="connsiteX3138" fmla="*/ 756008 w 1419362"/>
              <a:gd name="connsiteY3138" fmla="*/ 829208 h 927034"/>
              <a:gd name="connsiteX3139" fmla="*/ 757130 w 1419362"/>
              <a:gd name="connsiteY3139" fmla="*/ 829944 h 927034"/>
              <a:gd name="connsiteX3140" fmla="*/ 758404 w 1419362"/>
              <a:gd name="connsiteY3140" fmla="*/ 830467 h 927034"/>
              <a:gd name="connsiteX3141" fmla="*/ 760050 w 1419362"/>
              <a:gd name="connsiteY3141" fmla="*/ 830696 h 927034"/>
              <a:gd name="connsiteX3142" fmla="*/ 761697 w 1419362"/>
              <a:gd name="connsiteY3142" fmla="*/ 830844 h 927034"/>
              <a:gd name="connsiteX3143" fmla="*/ 763270 w 1419362"/>
              <a:gd name="connsiteY3143" fmla="*/ 830696 h 927034"/>
              <a:gd name="connsiteX3144" fmla="*/ 765140 w 1419362"/>
              <a:gd name="connsiteY3144" fmla="*/ 830696 h 927034"/>
              <a:gd name="connsiteX3145" fmla="*/ 766936 w 1419362"/>
              <a:gd name="connsiteY3145" fmla="*/ 830696 h 927034"/>
              <a:gd name="connsiteX3146" fmla="*/ 768582 w 1419362"/>
              <a:gd name="connsiteY3146" fmla="*/ 830925 h 927034"/>
              <a:gd name="connsiteX3147" fmla="*/ 769856 w 1419362"/>
              <a:gd name="connsiteY3147" fmla="*/ 831448 h 927034"/>
              <a:gd name="connsiteX3148" fmla="*/ 771128 w 1419362"/>
              <a:gd name="connsiteY3148" fmla="*/ 832053 h 927034"/>
              <a:gd name="connsiteX3149" fmla="*/ 772251 w 1419362"/>
              <a:gd name="connsiteY3149" fmla="*/ 832413 h 927034"/>
              <a:gd name="connsiteX3150" fmla="*/ 773524 w 1419362"/>
              <a:gd name="connsiteY3150" fmla="*/ 832936 h 927034"/>
              <a:gd name="connsiteX3151" fmla="*/ 774572 w 1419362"/>
              <a:gd name="connsiteY3151" fmla="*/ 833689 h 927034"/>
              <a:gd name="connsiteX3152" fmla="*/ 775321 w 1419362"/>
              <a:gd name="connsiteY3152" fmla="*/ 834735 h 927034"/>
              <a:gd name="connsiteX3153" fmla="*/ 776218 w 1419362"/>
              <a:gd name="connsiteY3153" fmla="*/ 835716 h 927034"/>
              <a:gd name="connsiteX3154" fmla="*/ 776967 w 1419362"/>
              <a:gd name="connsiteY3154" fmla="*/ 836763 h 927034"/>
              <a:gd name="connsiteX3155" fmla="*/ 777490 w 1419362"/>
              <a:gd name="connsiteY3155" fmla="*/ 838038 h 927034"/>
              <a:gd name="connsiteX3156" fmla="*/ 777641 w 1419362"/>
              <a:gd name="connsiteY3156" fmla="*/ 839673 h 927034"/>
              <a:gd name="connsiteX3157" fmla="*/ 777490 w 1419362"/>
              <a:gd name="connsiteY3157" fmla="*/ 841325 h 927034"/>
              <a:gd name="connsiteX3158" fmla="*/ 777116 w 1419362"/>
              <a:gd name="connsiteY3158" fmla="*/ 842747 h 927034"/>
              <a:gd name="connsiteX3159" fmla="*/ 776741 w 1419362"/>
              <a:gd name="connsiteY3159" fmla="*/ 844251 h 927034"/>
              <a:gd name="connsiteX3160" fmla="*/ 776741 w 1419362"/>
              <a:gd name="connsiteY3160" fmla="*/ 846050 h 927034"/>
              <a:gd name="connsiteX3161" fmla="*/ 777041 w 1419362"/>
              <a:gd name="connsiteY3161" fmla="*/ 847538 h 927034"/>
              <a:gd name="connsiteX3162" fmla="*/ 777790 w 1419362"/>
              <a:gd name="connsiteY3162" fmla="*/ 848584 h 927034"/>
              <a:gd name="connsiteX3163" fmla="*/ 778689 w 1419362"/>
              <a:gd name="connsiteY3163" fmla="*/ 849566 h 927034"/>
              <a:gd name="connsiteX3164" fmla="*/ 779587 w 1419362"/>
              <a:gd name="connsiteY3164" fmla="*/ 850465 h 927034"/>
              <a:gd name="connsiteX3165" fmla="*/ 780484 w 1419362"/>
              <a:gd name="connsiteY3165" fmla="*/ 851364 h 927034"/>
              <a:gd name="connsiteX3166" fmla="*/ 781384 w 1419362"/>
              <a:gd name="connsiteY3166" fmla="*/ 852264 h 927034"/>
              <a:gd name="connsiteX3167" fmla="*/ 782356 w 1419362"/>
              <a:gd name="connsiteY3167" fmla="*/ 853147 h 927034"/>
              <a:gd name="connsiteX3168" fmla="*/ 783030 w 1419362"/>
              <a:gd name="connsiteY3168" fmla="*/ 854275 h 927034"/>
              <a:gd name="connsiteX3169" fmla="*/ 782880 w 1419362"/>
              <a:gd name="connsiteY3169" fmla="*/ 855926 h 927034"/>
              <a:gd name="connsiteX3170" fmla="*/ 782805 w 1419362"/>
              <a:gd name="connsiteY3170" fmla="*/ 857725 h 927034"/>
              <a:gd name="connsiteX3171" fmla="*/ 783030 w 1419362"/>
              <a:gd name="connsiteY3171" fmla="*/ 859360 h 927034"/>
              <a:gd name="connsiteX3172" fmla="*/ 783553 w 1419362"/>
              <a:gd name="connsiteY3172" fmla="*/ 860635 h 927034"/>
              <a:gd name="connsiteX3173" fmla="*/ 784451 w 1419362"/>
              <a:gd name="connsiteY3173" fmla="*/ 861535 h 927034"/>
              <a:gd name="connsiteX3174" fmla="*/ 784601 w 1419362"/>
              <a:gd name="connsiteY3174" fmla="*/ 863186 h 927034"/>
              <a:gd name="connsiteX3175" fmla="*/ 784078 w 1419362"/>
              <a:gd name="connsiteY3175" fmla="*/ 864462 h 927034"/>
              <a:gd name="connsiteX3176" fmla="*/ 782805 w 1419362"/>
              <a:gd name="connsiteY3176" fmla="*/ 864985 h 927034"/>
              <a:gd name="connsiteX3177" fmla="*/ 780934 w 1419362"/>
              <a:gd name="connsiteY3177" fmla="*/ 864985 h 927034"/>
              <a:gd name="connsiteX3178" fmla="*/ 780537 w 1419362"/>
              <a:gd name="connsiteY3178" fmla="*/ 864952 h 927034"/>
              <a:gd name="connsiteX3179" fmla="*/ 779287 w 1419362"/>
              <a:gd name="connsiteY3179" fmla="*/ 864838 h 927034"/>
              <a:gd name="connsiteX3180" fmla="*/ 777865 w 1419362"/>
              <a:gd name="connsiteY3180" fmla="*/ 865132 h 927034"/>
              <a:gd name="connsiteX3181" fmla="*/ 776967 w 1419362"/>
              <a:gd name="connsiteY3181" fmla="*/ 866031 h 927034"/>
              <a:gd name="connsiteX3182" fmla="*/ 775993 w 1419362"/>
              <a:gd name="connsiteY3182" fmla="*/ 866931 h 927034"/>
              <a:gd name="connsiteX3183" fmla="*/ 775321 w 1419362"/>
              <a:gd name="connsiteY3183" fmla="*/ 868043 h 927034"/>
              <a:gd name="connsiteX3184" fmla="*/ 774720 w 1419362"/>
              <a:gd name="connsiteY3184" fmla="*/ 869318 h 927034"/>
              <a:gd name="connsiteX3185" fmla="*/ 774197 w 1419362"/>
              <a:gd name="connsiteY3185" fmla="*/ 870593 h 927034"/>
              <a:gd name="connsiteX3186" fmla="*/ 773973 w 1419362"/>
              <a:gd name="connsiteY3186" fmla="*/ 872245 h 927034"/>
              <a:gd name="connsiteX3187" fmla="*/ 773973 w 1419362"/>
              <a:gd name="connsiteY3187" fmla="*/ 874044 h 927034"/>
              <a:gd name="connsiteX3188" fmla="*/ 774122 w 1419362"/>
              <a:gd name="connsiteY3188" fmla="*/ 875678 h 927034"/>
              <a:gd name="connsiteX3189" fmla="*/ 774496 w 1419362"/>
              <a:gd name="connsiteY3189" fmla="*/ 877101 h 927034"/>
              <a:gd name="connsiteX3190" fmla="*/ 775020 w 1419362"/>
              <a:gd name="connsiteY3190" fmla="*/ 878377 h 927034"/>
              <a:gd name="connsiteX3191" fmla="*/ 775769 w 1419362"/>
              <a:gd name="connsiteY3191" fmla="*/ 879505 h 927034"/>
              <a:gd name="connsiteX3192" fmla="*/ 776668 w 1419362"/>
              <a:gd name="connsiteY3192" fmla="*/ 880404 h 927034"/>
              <a:gd name="connsiteX3193" fmla="*/ 777714 w 1419362"/>
              <a:gd name="connsiteY3193" fmla="*/ 881156 h 927034"/>
              <a:gd name="connsiteX3194" fmla="*/ 778689 w 1419362"/>
              <a:gd name="connsiteY3194" fmla="*/ 882055 h 927034"/>
              <a:gd name="connsiteX3195" fmla="*/ 779363 w 1419362"/>
              <a:gd name="connsiteY3195" fmla="*/ 883168 h 927034"/>
              <a:gd name="connsiteX3196" fmla="*/ 779886 w 1419362"/>
              <a:gd name="connsiteY3196" fmla="*/ 884443 h 927034"/>
              <a:gd name="connsiteX3197" fmla="*/ 779886 w 1419362"/>
              <a:gd name="connsiteY3197" fmla="*/ 886242 h 927034"/>
              <a:gd name="connsiteX3198" fmla="*/ 780110 w 1419362"/>
              <a:gd name="connsiteY3198" fmla="*/ 887893 h 927034"/>
              <a:gd name="connsiteX3199" fmla="*/ 780411 w 1419362"/>
              <a:gd name="connsiteY3199" fmla="*/ 889315 h 927034"/>
              <a:gd name="connsiteX3200" fmla="*/ 780784 w 1419362"/>
              <a:gd name="connsiteY3200" fmla="*/ 890803 h 927034"/>
              <a:gd name="connsiteX3201" fmla="*/ 781158 w 1419362"/>
              <a:gd name="connsiteY3201" fmla="*/ 892226 h 927034"/>
              <a:gd name="connsiteX3202" fmla="*/ 781532 w 1419362"/>
              <a:gd name="connsiteY3202" fmla="*/ 893730 h 927034"/>
              <a:gd name="connsiteX3203" fmla="*/ 781832 w 1419362"/>
              <a:gd name="connsiteY3203" fmla="*/ 895153 h 927034"/>
              <a:gd name="connsiteX3204" fmla="*/ 782356 w 1419362"/>
              <a:gd name="connsiteY3204" fmla="*/ 896412 h 927034"/>
              <a:gd name="connsiteX3205" fmla="*/ 783105 w 1419362"/>
              <a:gd name="connsiteY3205" fmla="*/ 897540 h 927034"/>
              <a:gd name="connsiteX3206" fmla="*/ 783629 w 1419362"/>
              <a:gd name="connsiteY3206" fmla="*/ 898816 h 927034"/>
              <a:gd name="connsiteX3207" fmla="*/ 784526 w 1419362"/>
              <a:gd name="connsiteY3207" fmla="*/ 899715 h 927034"/>
              <a:gd name="connsiteX3208" fmla="*/ 785650 w 1419362"/>
              <a:gd name="connsiteY3208" fmla="*/ 900467 h 927034"/>
              <a:gd name="connsiteX3209" fmla="*/ 786922 w 1419362"/>
              <a:gd name="connsiteY3209" fmla="*/ 900990 h 927034"/>
              <a:gd name="connsiteX3210" fmla="*/ 788568 w 1419362"/>
              <a:gd name="connsiteY3210" fmla="*/ 901203 h 927034"/>
              <a:gd name="connsiteX3211" fmla="*/ 789991 w 1419362"/>
              <a:gd name="connsiteY3211" fmla="*/ 901579 h 927034"/>
              <a:gd name="connsiteX3212" fmla="*/ 790889 w 1419362"/>
              <a:gd name="connsiteY3212" fmla="*/ 902478 h 927034"/>
              <a:gd name="connsiteX3213" fmla="*/ 791637 w 1419362"/>
              <a:gd name="connsiteY3213" fmla="*/ 903607 h 927034"/>
              <a:gd name="connsiteX3214" fmla="*/ 791263 w 1419362"/>
              <a:gd name="connsiteY3214" fmla="*/ 905029 h 927034"/>
              <a:gd name="connsiteX3215" fmla="*/ 789842 w 1419362"/>
              <a:gd name="connsiteY3215" fmla="*/ 905405 h 927034"/>
              <a:gd name="connsiteX3216" fmla="*/ 788194 w 1419362"/>
              <a:gd name="connsiteY3216" fmla="*/ 905176 h 927034"/>
              <a:gd name="connsiteX3217" fmla="*/ 787447 w 1419362"/>
              <a:gd name="connsiteY3217" fmla="*/ 906304 h 927034"/>
              <a:gd name="connsiteX3218" fmla="*/ 787447 w 1419362"/>
              <a:gd name="connsiteY3218" fmla="*/ 907727 h 927034"/>
              <a:gd name="connsiteX3219" fmla="*/ 787970 w 1419362"/>
              <a:gd name="connsiteY3219" fmla="*/ 909003 h 927034"/>
              <a:gd name="connsiteX3220" fmla="*/ 789616 w 1419362"/>
              <a:gd name="connsiteY3220" fmla="*/ 909215 h 927034"/>
              <a:gd name="connsiteX3221" fmla="*/ 791263 w 1419362"/>
              <a:gd name="connsiteY3221" fmla="*/ 909003 h 927034"/>
              <a:gd name="connsiteX3222" fmla="*/ 792910 w 1419362"/>
              <a:gd name="connsiteY3222" fmla="*/ 908839 h 927034"/>
              <a:gd name="connsiteX3223" fmla="*/ 794332 w 1419362"/>
              <a:gd name="connsiteY3223" fmla="*/ 909215 h 927034"/>
              <a:gd name="connsiteX3224" fmla="*/ 795081 w 1419362"/>
              <a:gd name="connsiteY3224" fmla="*/ 910343 h 927034"/>
              <a:gd name="connsiteX3225" fmla="*/ 795604 w 1419362"/>
              <a:gd name="connsiteY3225" fmla="*/ 911619 h 927034"/>
              <a:gd name="connsiteX3226" fmla="*/ 796504 w 1419362"/>
              <a:gd name="connsiteY3226" fmla="*/ 912518 h 927034"/>
              <a:gd name="connsiteX3227" fmla="*/ 797184 w 1419362"/>
              <a:gd name="connsiteY3227" fmla="*/ 912747 h 927034"/>
              <a:gd name="connsiteX3228" fmla="*/ 797625 w 1419362"/>
              <a:gd name="connsiteY3228" fmla="*/ 912894 h 927034"/>
              <a:gd name="connsiteX3229" fmla="*/ 798525 w 1419362"/>
              <a:gd name="connsiteY3229" fmla="*/ 911995 h 927034"/>
              <a:gd name="connsiteX3230" fmla="*/ 799048 w 1419362"/>
              <a:gd name="connsiteY3230" fmla="*/ 910719 h 927034"/>
              <a:gd name="connsiteX3231" fmla="*/ 800021 w 1419362"/>
              <a:gd name="connsiteY3231" fmla="*/ 909820 h 927034"/>
              <a:gd name="connsiteX3232" fmla="*/ 801669 w 1419362"/>
              <a:gd name="connsiteY3232" fmla="*/ 909673 h 927034"/>
              <a:gd name="connsiteX3233" fmla="*/ 803090 w 1419362"/>
              <a:gd name="connsiteY3233" fmla="*/ 910049 h 927034"/>
              <a:gd name="connsiteX3234" fmla="*/ 804213 w 1419362"/>
              <a:gd name="connsiteY3234" fmla="*/ 910785 h 927034"/>
              <a:gd name="connsiteX3235" fmla="*/ 805485 w 1419362"/>
              <a:gd name="connsiteY3235" fmla="*/ 911308 h 927034"/>
              <a:gd name="connsiteX3236" fmla="*/ 806533 w 1419362"/>
              <a:gd name="connsiteY3236" fmla="*/ 912060 h 927034"/>
              <a:gd name="connsiteX3237" fmla="*/ 807657 w 1419362"/>
              <a:gd name="connsiteY3237" fmla="*/ 912812 h 927034"/>
              <a:gd name="connsiteX3238" fmla="*/ 808705 w 1419362"/>
              <a:gd name="connsiteY3238" fmla="*/ 913483 h 927034"/>
              <a:gd name="connsiteX3239" fmla="*/ 809827 w 1419362"/>
              <a:gd name="connsiteY3239" fmla="*/ 914235 h 927034"/>
              <a:gd name="connsiteX3240" fmla="*/ 810875 w 1419362"/>
              <a:gd name="connsiteY3240" fmla="*/ 914987 h 927034"/>
              <a:gd name="connsiteX3241" fmla="*/ 812148 w 1419362"/>
              <a:gd name="connsiteY3241" fmla="*/ 915510 h 927034"/>
              <a:gd name="connsiteX3242" fmla="*/ 813795 w 1419362"/>
              <a:gd name="connsiteY3242" fmla="*/ 915363 h 927034"/>
              <a:gd name="connsiteX3243" fmla="*/ 814917 w 1419362"/>
              <a:gd name="connsiteY3243" fmla="*/ 914676 h 927034"/>
              <a:gd name="connsiteX3244" fmla="*/ 816415 w 1419362"/>
              <a:gd name="connsiteY3244" fmla="*/ 914987 h 927034"/>
              <a:gd name="connsiteX3245" fmla="*/ 817461 w 1419362"/>
              <a:gd name="connsiteY3245" fmla="*/ 915739 h 927034"/>
              <a:gd name="connsiteX3246" fmla="*/ 817837 w 1419362"/>
              <a:gd name="connsiteY3246" fmla="*/ 917227 h 927034"/>
              <a:gd name="connsiteX3247" fmla="*/ 818210 w 1419362"/>
              <a:gd name="connsiteY3247" fmla="*/ 918650 h 927034"/>
              <a:gd name="connsiteX3248" fmla="*/ 818885 w 1419362"/>
              <a:gd name="connsiteY3248" fmla="*/ 919778 h 927034"/>
              <a:gd name="connsiteX3249" fmla="*/ 819783 w 1419362"/>
              <a:gd name="connsiteY3249" fmla="*/ 920677 h 927034"/>
              <a:gd name="connsiteX3250" fmla="*/ 821429 w 1419362"/>
              <a:gd name="connsiteY3250" fmla="*/ 920514 h 927034"/>
              <a:gd name="connsiteX3251" fmla="*/ 822327 w 1419362"/>
              <a:gd name="connsiteY3251" fmla="*/ 919631 h 927034"/>
              <a:gd name="connsiteX3252" fmla="*/ 822926 w 1419362"/>
              <a:gd name="connsiteY3252" fmla="*/ 918355 h 927034"/>
              <a:gd name="connsiteX3253" fmla="*/ 823674 w 1419362"/>
              <a:gd name="connsiteY3253" fmla="*/ 917227 h 927034"/>
              <a:gd name="connsiteX3254" fmla="*/ 824423 w 1419362"/>
              <a:gd name="connsiteY3254" fmla="*/ 916181 h 927034"/>
              <a:gd name="connsiteX3255" fmla="*/ 825172 w 1419362"/>
              <a:gd name="connsiteY3255" fmla="*/ 915870 h 927034"/>
              <a:gd name="connsiteX3256" fmla="*/ 825695 w 1419362"/>
              <a:gd name="connsiteY3256" fmla="*/ 915657 h 927034"/>
              <a:gd name="connsiteX3257" fmla="*/ 827342 w 1419362"/>
              <a:gd name="connsiteY3257" fmla="*/ 915805 h 927034"/>
              <a:gd name="connsiteX3258" fmla="*/ 827705 w 1419362"/>
              <a:gd name="connsiteY3258" fmla="*/ 915985 h 927034"/>
              <a:gd name="connsiteX3259" fmla="*/ 828614 w 1419362"/>
              <a:gd name="connsiteY3259" fmla="*/ 916410 h 927034"/>
              <a:gd name="connsiteX3260" fmla="*/ 829662 w 1419362"/>
              <a:gd name="connsiteY3260" fmla="*/ 917080 h 927034"/>
              <a:gd name="connsiteX3261" fmla="*/ 830786 w 1419362"/>
              <a:gd name="connsiteY3261" fmla="*/ 917832 h 927034"/>
              <a:gd name="connsiteX3262" fmla="*/ 832208 w 1419362"/>
              <a:gd name="connsiteY3262" fmla="*/ 918208 h 927034"/>
              <a:gd name="connsiteX3263" fmla="*/ 834079 w 1419362"/>
              <a:gd name="connsiteY3263" fmla="*/ 918208 h 927034"/>
              <a:gd name="connsiteX3264" fmla="*/ 835501 w 1419362"/>
              <a:gd name="connsiteY3264" fmla="*/ 918650 h 927034"/>
              <a:gd name="connsiteX3265" fmla="*/ 835501 w 1419362"/>
              <a:gd name="connsiteY3265" fmla="*/ 918944 h 927034"/>
              <a:gd name="connsiteX3266" fmla="*/ 835876 w 1419362"/>
              <a:gd name="connsiteY3266" fmla="*/ 918944 h 927034"/>
              <a:gd name="connsiteX3267" fmla="*/ 836250 w 1419362"/>
              <a:gd name="connsiteY3267" fmla="*/ 920072 h 927034"/>
              <a:gd name="connsiteX3268" fmla="*/ 835652 w 1419362"/>
              <a:gd name="connsiteY3268" fmla="*/ 921348 h 927034"/>
              <a:gd name="connsiteX3269" fmla="*/ 834903 w 1419362"/>
              <a:gd name="connsiteY3269" fmla="*/ 922394 h 927034"/>
              <a:gd name="connsiteX3270" fmla="*/ 834528 w 1419362"/>
              <a:gd name="connsiteY3270" fmla="*/ 923882 h 927034"/>
              <a:gd name="connsiteX3271" fmla="*/ 834903 w 1419362"/>
              <a:gd name="connsiteY3271" fmla="*/ 925305 h 927034"/>
              <a:gd name="connsiteX3272" fmla="*/ 835426 w 1419362"/>
              <a:gd name="connsiteY3272" fmla="*/ 926580 h 927034"/>
              <a:gd name="connsiteX3273" fmla="*/ 836549 w 1419362"/>
              <a:gd name="connsiteY3273" fmla="*/ 926956 h 927034"/>
              <a:gd name="connsiteX3274" fmla="*/ 837673 w 1419362"/>
              <a:gd name="connsiteY3274" fmla="*/ 926286 h 927034"/>
              <a:gd name="connsiteX3275" fmla="*/ 838570 w 1419362"/>
              <a:gd name="connsiteY3275" fmla="*/ 925386 h 927034"/>
              <a:gd name="connsiteX3276" fmla="*/ 839319 w 1419362"/>
              <a:gd name="connsiteY3276" fmla="*/ 924258 h 927034"/>
              <a:gd name="connsiteX3277" fmla="*/ 840217 w 1419362"/>
              <a:gd name="connsiteY3277" fmla="*/ 923359 h 92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</a:cxnLst>
            <a:rect l="l" t="t" r="r" b="b"/>
            <a:pathLst>
              <a:path w="1419362" h="927034">
                <a:moveTo>
                  <a:pt x="840217" y="923359"/>
                </a:moveTo>
                <a:lnTo>
                  <a:pt x="841489" y="922836"/>
                </a:lnTo>
                <a:lnTo>
                  <a:pt x="843137" y="922999"/>
                </a:lnTo>
                <a:lnTo>
                  <a:pt x="844558" y="923359"/>
                </a:lnTo>
                <a:lnTo>
                  <a:pt x="845682" y="924111"/>
                </a:lnTo>
                <a:lnTo>
                  <a:pt x="846954" y="924340"/>
                </a:lnTo>
                <a:lnTo>
                  <a:pt x="847703" y="923065"/>
                </a:lnTo>
                <a:lnTo>
                  <a:pt x="848226" y="921789"/>
                </a:lnTo>
                <a:lnTo>
                  <a:pt x="848975" y="920677"/>
                </a:lnTo>
                <a:lnTo>
                  <a:pt x="849199" y="919108"/>
                </a:lnTo>
                <a:lnTo>
                  <a:pt x="849199" y="917227"/>
                </a:lnTo>
                <a:lnTo>
                  <a:pt x="849573" y="915805"/>
                </a:lnTo>
                <a:lnTo>
                  <a:pt x="850697" y="915052"/>
                </a:lnTo>
                <a:lnTo>
                  <a:pt x="852343" y="914905"/>
                </a:lnTo>
                <a:lnTo>
                  <a:pt x="854140" y="914905"/>
                </a:lnTo>
                <a:lnTo>
                  <a:pt x="855936" y="914987"/>
                </a:lnTo>
                <a:lnTo>
                  <a:pt x="857433" y="914611"/>
                </a:lnTo>
                <a:lnTo>
                  <a:pt x="857433" y="913107"/>
                </a:lnTo>
                <a:lnTo>
                  <a:pt x="856385" y="912436"/>
                </a:lnTo>
                <a:lnTo>
                  <a:pt x="854889" y="912060"/>
                </a:lnTo>
                <a:lnTo>
                  <a:pt x="853841" y="911308"/>
                </a:lnTo>
                <a:lnTo>
                  <a:pt x="853466" y="910196"/>
                </a:lnTo>
                <a:lnTo>
                  <a:pt x="854739" y="909673"/>
                </a:lnTo>
                <a:lnTo>
                  <a:pt x="856385" y="909526"/>
                </a:lnTo>
                <a:lnTo>
                  <a:pt x="857433" y="908773"/>
                </a:lnTo>
                <a:lnTo>
                  <a:pt x="858182" y="907727"/>
                </a:lnTo>
                <a:lnTo>
                  <a:pt x="858781" y="906452"/>
                </a:lnTo>
                <a:lnTo>
                  <a:pt x="859530" y="905323"/>
                </a:lnTo>
                <a:lnTo>
                  <a:pt x="860802" y="905552"/>
                </a:lnTo>
                <a:lnTo>
                  <a:pt x="861699" y="906452"/>
                </a:lnTo>
                <a:lnTo>
                  <a:pt x="861850" y="908103"/>
                </a:lnTo>
                <a:lnTo>
                  <a:pt x="861850" y="909526"/>
                </a:lnTo>
                <a:lnTo>
                  <a:pt x="862747" y="910491"/>
                </a:lnTo>
                <a:lnTo>
                  <a:pt x="864245" y="910491"/>
                </a:lnTo>
                <a:lnTo>
                  <a:pt x="865517" y="909886"/>
                </a:lnTo>
                <a:lnTo>
                  <a:pt x="866789" y="909362"/>
                </a:lnTo>
                <a:lnTo>
                  <a:pt x="867838" y="908692"/>
                </a:lnTo>
                <a:lnTo>
                  <a:pt x="868812" y="907792"/>
                </a:lnTo>
                <a:lnTo>
                  <a:pt x="869559" y="906681"/>
                </a:lnTo>
                <a:lnTo>
                  <a:pt x="870158" y="905634"/>
                </a:lnTo>
                <a:lnTo>
                  <a:pt x="872480" y="904212"/>
                </a:lnTo>
                <a:lnTo>
                  <a:pt x="873752" y="903607"/>
                </a:lnTo>
                <a:lnTo>
                  <a:pt x="875398" y="903459"/>
                </a:lnTo>
                <a:lnTo>
                  <a:pt x="877195" y="903459"/>
                </a:lnTo>
                <a:lnTo>
                  <a:pt x="878840" y="903312"/>
                </a:lnTo>
                <a:lnTo>
                  <a:pt x="880338" y="902936"/>
                </a:lnTo>
                <a:lnTo>
                  <a:pt x="881610" y="902413"/>
                </a:lnTo>
                <a:lnTo>
                  <a:pt x="882510" y="901514"/>
                </a:lnTo>
                <a:lnTo>
                  <a:pt x="883257" y="900467"/>
                </a:lnTo>
                <a:lnTo>
                  <a:pt x="883633" y="898963"/>
                </a:lnTo>
                <a:lnTo>
                  <a:pt x="883857" y="897311"/>
                </a:lnTo>
                <a:lnTo>
                  <a:pt x="884230" y="895889"/>
                </a:lnTo>
                <a:lnTo>
                  <a:pt x="884755" y="894630"/>
                </a:lnTo>
                <a:lnTo>
                  <a:pt x="885654" y="893730"/>
                </a:lnTo>
                <a:lnTo>
                  <a:pt x="887000" y="893207"/>
                </a:lnTo>
                <a:lnTo>
                  <a:pt x="888573" y="893044"/>
                </a:lnTo>
                <a:lnTo>
                  <a:pt x="890069" y="892684"/>
                </a:lnTo>
                <a:lnTo>
                  <a:pt x="890818" y="891556"/>
                </a:lnTo>
                <a:lnTo>
                  <a:pt x="891343" y="890280"/>
                </a:lnTo>
                <a:lnTo>
                  <a:pt x="892315" y="889381"/>
                </a:lnTo>
                <a:lnTo>
                  <a:pt x="893588" y="888858"/>
                </a:lnTo>
                <a:lnTo>
                  <a:pt x="895234" y="889087"/>
                </a:lnTo>
                <a:lnTo>
                  <a:pt x="896657" y="889463"/>
                </a:lnTo>
                <a:lnTo>
                  <a:pt x="898153" y="889839"/>
                </a:lnTo>
                <a:lnTo>
                  <a:pt x="899052" y="890362"/>
                </a:lnTo>
                <a:lnTo>
                  <a:pt x="899950" y="891261"/>
                </a:lnTo>
                <a:lnTo>
                  <a:pt x="899726" y="892602"/>
                </a:lnTo>
                <a:lnTo>
                  <a:pt x="898678" y="893273"/>
                </a:lnTo>
                <a:lnTo>
                  <a:pt x="897330" y="893796"/>
                </a:lnTo>
                <a:lnTo>
                  <a:pt x="896282" y="894548"/>
                </a:lnTo>
                <a:lnTo>
                  <a:pt x="896282" y="895594"/>
                </a:lnTo>
                <a:lnTo>
                  <a:pt x="897554" y="896199"/>
                </a:lnTo>
                <a:lnTo>
                  <a:pt x="899126" y="896347"/>
                </a:lnTo>
                <a:lnTo>
                  <a:pt x="900774" y="896199"/>
                </a:lnTo>
                <a:lnTo>
                  <a:pt x="902270" y="895823"/>
                </a:lnTo>
                <a:lnTo>
                  <a:pt x="903542" y="895300"/>
                </a:lnTo>
                <a:lnTo>
                  <a:pt x="904291" y="894254"/>
                </a:lnTo>
                <a:lnTo>
                  <a:pt x="904517" y="892978"/>
                </a:lnTo>
                <a:lnTo>
                  <a:pt x="904291" y="891327"/>
                </a:lnTo>
                <a:lnTo>
                  <a:pt x="903768" y="890051"/>
                </a:lnTo>
                <a:lnTo>
                  <a:pt x="903768" y="888563"/>
                </a:lnTo>
                <a:lnTo>
                  <a:pt x="904890" y="887893"/>
                </a:lnTo>
                <a:lnTo>
                  <a:pt x="906312" y="888253"/>
                </a:lnTo>
                <a:lnTo>
                  <a:pt x="907584" y="889005"/>
                </a:lnTo>
                <a:lnTo>
                  <a:pt x="909232" y="888792"/>
                </a:lnTo>
                <a:lnTo>
                  <a:pt x="910205" y="887893"/>
                </a:lnTo>
                <a:lnTo>
                  <a:pt x="909980" y="886618"/>
                </a:lnTo>
                <a:lnTo>
                  <a:pt x="909306" y="885571"/>
                </a:lnTo>
                <a:lnTo>
                  <a:pt x="908184" y="884819"/>
                </a:lnTo>
                <a:lnTo>
                  <a:pt x="907285" y="883920"/>
                </a:lnTo>
                <a:lnTo>
                  <a:pt x="907509" y="882268"/>
                </a:lnTo>
                <a:lnTo>
                  <a:pt x="908783" y="881745"/>
                </a:lnTo>
                <a:lnTo>
                  <a:pt x="910055" y="881156"/>
                </a:lnTo>
                <a:lnTo>
                  <a:pt x="910953" y="880257"/>
                </a:lnTo>
                <a:lnTo>
                  <a:pt x="911551" y="879047"/>
                </a:lnTo>
                <a:lnTo>
                  <a:pt x="912076" y="877788"/>
                </a:lnTo>
                <a:lnTo>
                  <a:pt x="912974" y="876889"/>
                </a:lnTo>
                <a:lnTo>
                  <a:pt x="914246" y="876284"/>
                </a:lnTo>
                <a:lnTo>
                  <a:pt x="915744" y="876660"/>
                </a:lnTo>
                <a:lnTo>
                  <a:pt x="916792" y="877412"/>
                </a:lnTo>
                <a:lnTo>
                  <a:pt x="917390" y="878671"/>
                </a:lnTo>
                <a:lnTo>
                  <a:pt x="917915" y="879946"/>
                </a:lnTo>
                <a:lnTo>
                  <a:pt x="918438" y="881222"/>
                </a:lnTo>
                <a:lnTo>
                  <a:pt x="919338" y="882203"/>
                </a:lnTo>
                <a:lnTo>
                  <a:pt x="920834" y="882579"/>
                </a:lnTo>
                <a:lnTo>
                  <a:pt x="922256" y="882938"/>
                </a:lnTo>
                <a:lnTo>
                  <a:pt x="923528" y="883462"/>
                </a:lnTo>
                <a:lnTo>
                  <a:pt x="925175" y="883315"/>
                </a:lnTo>
                <a:lnTo>
                  <a:pt x="926447" y="882792"/>
                </a:lnTo>
                <a:lnTo>
                  <a:pt x="927047" y="881516"/>
                </a:lnTo>
                <a:lnTo>
                  <a:pt x="927420" y="880028"/>
                </a:lnTo>
                <a:lnTo>
                  <a:pt x="927945" y="878753"/>
                </a:lnTo>
                <a:lnTo>
                  <a:pt x="928694" y="877706"/>
                </a:lnTo>
                <a:lnTo>
                  <a:pt x="929591" y="876807"/>
                </a:lnTo>
                <a:lnTo>
                  <a:pt x="930715" y="876055"/>
                </a:lnTo>
                <a:lnTo>
                  <a:pt x="931464" y="875008"/>
                </a:lnTo>
                <a:lnTo>
                  <a:pt x="931612" y="873357"/>
                </a:lnTo>
                <a:lnTo>
                  <a:pt x="931838" y="871722"/>
                </a:lnTo>
                <a:lnTo>
                  <a:pt x="932211" y="870299"/>
                </a:lnTo>
                <a:lnTo>
                  <a:pt x="932960" y="869171"/>
                </a:lnTo>
                <a:lnTo>
                  <a:pt x="934382" y="868876"/>
                </a:lnTo>
                <a:lnTo>
                  <a:pt x="935654" y="869400"/>
                </a:lnTo>
                <a:lnTo>
                  <a:pt x="936029" y="870822"/>
                </a:lnTo>
                <a:lnTo>
                  <a:pt x="936029" y="872310"/>
                </a:lnTo>
                <a:lnTo>
                  <a:pt x="935506" y="873586"/>
                </a:lnTo>
                <a:lnTo>
                  <a:pt x="935131" y="875008"/>
                </a:lnTo>
                <a:lnTo>
                  <a:pt x="935805" y="876136"/>
                </a:lnTo>
                <a:lnTo>
                  <a:pt x="936927" y="876889"/>
                </a:lnTo>
                <a:lnTo>
                  <a:pt x="938349" y="877265"/>
                </a:lnTo>
                <a:lnTo>
                  <a:pt x="939996" y="877412"/>
                </a:lnTo>
                <a:lnTo>
                  <a:pt x="941269" y="878000"/>
                </a:lnTo>
                <a:lnTo>
                  <a:pt x="942540" y="878524"/>
                </a:lnTo>
                <a:lnTo>
                  <a:pt x="943814" y="879129"/>
                </a:lnTo>
                <a:lnTo>
                  <a:pt x="945310" y="878753"/>
                </a:lnTo>
                <a:lnTo>
                  <a:pt x="946209" y="877853"/>
                </a:lnTo>
                <a:lnTo>
                  <a:pt x="946958" y="876725"/>
                </a:lnTo>
                <a:lnTo>
                  <a:pt x="948230" y="876578"/>
                </a:lnTo>
                <a:lnTo>
                  <a:pt x="948753" y="877853"/>
                </a:lnTo>
                <a:lnTo>
                  <a:pt x="948753" y="879652"/>
                </a:lnTo>
                <a:lnTo>
                  <a:pt x="948753" y="881516"/>
                </a:lnTo>
                <a:lnTo>
                  <a:pt x="949053" y="882938"/>
                </a:lnTo>
                <a:lnTo>
                  <a:pt x="949802" y="884067"/>
                </a:lnTo>
                <a:lnTo>
                  <a:pt x="950550" y="885113"/>
                </a:lnTo>
                <a:lnTo>
                  <a:pt x="951448" y="886094"/>
                </a:lnTo>
                <a:lnTo>
                  <a:pt x="952720" y="886618"/>
                </a:lnTo>
                <a:lnTo>
                  <a:pt x="954368" y="886470"/>
                </a:lnTo>
                <a:lnTo>
                  <a:pt x="954741" y="884966"/>
                </a:lnTo>
                <a:lnTo>
                  <a:pt x="955266" y="883773"/>
                </a:lnTo>
                <a:lnTo>
                  <a:pt x="956389" y="883020"/>
                </a:lnTo>
                <a:lnTo>
                  <a:pt x="957287" y="883920"/>
                </a:lnTo>
                <a:lnTo>
                  <a:pt x="958185" y="884819"/>
                </a:lnTo>
                <a:lnTo>
                  <a:pt x="959308" y="884525"/>
                </a:lnTo>
                <a:lnTo>
                  <a:pt x="959308" y="882644"/>
                </a:lnTo>
                <a:lnTo>
                  <a:pt x="959683" y="881222"/>
                </a:lnTo>
                <a:lnTo>
                  <a:pt x="959907" y="880682"/>
                </a:lnTo>
                <a:lnTo>
                  <a:pt x="960206" y="879946"/>
                </a:lnTo>
                <a:lnTo>
                  <a:pt x="960955" y="878900"/>
                </a:lnTo>
                <a:lnTo>
                  <a:pt x="961928" y="877935"/>
                </a:lnTo>
                <a:lnTo>
                  <a:pt x="962976" y="877265"/>
                </a:lnTo>
                <a:lnTo>
                  <a:pt x="964248" y="876725"/>
                </a:lnTo>
                <a:lnTo>
                  <a:pt x="965371" y="875989"/>
                </a:lnTo>
                <a:lnTo>
                  <a:pt x="966643" y="875466"/>
                </a:lnTo>
                <a:lnTo>
                  <a:pt x="968290" y="875678"/>
                </a:lnTo>
                <a:lnTo>
                  <a:pt x="969413" y="876365"/>
                </a:lnTo>
                <a:lnTo>
                  <a:pt x="970087" y="877477"/>
                </a:lnTo>
                <a:lnTo>
                  <a:pt x="970748" y="878475"/>
                </a:lnTo>
                <a:lnTo>
                  <a:pt x="970836" y="878605"/>
                </a:lnTo>
                <a:lnTo>
                  <a:pt x="972482" y="878753"/>
                </a:lnTo>
                <a:lnTo>
                  <a:pt x="973380" y="877853"/>
                </a:lnTo>
                <a:lnTo>
                  <a:pt x="974129" y="876807"/>
                </a:lnTo>
                <a:lnTo>
                  <a:pt x="975252" y="876055"/>
                </a:lnTo>
                <a:lnTo>
                  <a:pt x="976673" y="876431"/>
                </a:lnTo>
                <a:lnTo>
                  <a:pt x="977573" y="877412"/>
                </a:lnTo>
                <a:lnTo>
                  <a:pt x="978171" y="878605"/>
                </a:lnTo>
                <a:lnTo>
                  <a:pt x="978696" y="879946"/>
                </a:lnTo>
                <a:lnTo>
                  <a:pt x="979219" y="881222"/>
                </a:lnTo>
                <a:lnTo>
                  <a:pt x="980267" y="881974"/>
                </a:lnTo>
                <a:lnTo>
                  <a:pt x="981389" y="881222"/>
                </a:lnTo>
                <a:lnTo>
                  <a:pt x="982288" y="880322"/>
                </a:lnTo>
                <a:lnTo>
                  <a:pt x="983412" y="879570"/>
                </a:lnTo>
                <a:lnTo>
                  <a:pt x="984684" y="880175"/>
                </a:lnTo>
                <a:lnTo>
                  <a:pt x="984684" y="881974"/>
                </a:lnTo>
                <a:lnTo>
                  <a:pt x="984458" y="883625"/>
                </a:lnTo>
                <a:lnTo>
                  <a:pt x="984084" y="885048"/>
                </a:lnTo>
                <a:lnTo>
                  <a:pt x="983560" y="886307"/>
                </a:lnTo>
                <a:lnTo>
                  <a:pt x="983186" y="887729"/>
                </a:lnTo>
                <a:lnTo>
                  <a:pt x="983711" y="889005"/>
                </a:lnTo>
                <a:lnTo>
                  <a:pt x="985132" y="888711"/>
                </a:lnTo>
                <a:lnTo>
                  <a:pt x="986255" y="887958"/>
                </a:lnTo>
                <a:lnTo>
                  <a:pt x="987753" y="887664"/>
                </a:lnTo>
                <a:lnTo>
                  <a:pt x="989174" y="887288"/>
                </a:lnTo>
                <a:lnTo>
                  <a:pt x="990671" y="887664"/>
                </a:lnTo>
                <a:lnTo>
                  <a:pt x="991944" y="888187"/>
                </a:lnTo>
                <a:lnTo>
                  <a:pt x="992843" y="889087"/>
                </a:lnTo>
                <a:lnTo>
                  <a:pt x="993517" y="890198"/>
                </a:lnTo>
                <a:lnTo>
                  <a:pt x="994264" y="891327"/>
                </a:lnTo>
                <a:lnTo>
                  <a:pt x="994789" y="892602"/>
                </a:lnTo>
                <a:lnTo>
                  <a:pt x="995686" y="893502"/>
                </a:lnTo>
                <a:lnTo>
                  <a:pt x="996959" y="892978"/>
                </a:lnTo>
                <a:lnTo>
                  <a:pt x="998306" y="892455"/>
                </a:lnTo>
                <a:lnTo>
                  <a:pt x="999728" y="892079"/>
                </a:lnTo>
                <a:lnTo>
                  <a:pt x="1000477" y="891033"/>
                </a:lnTo>
                <a:lnTo>
                  <a:pt x="1000701" y="889757"/>
                </a:lnTo>
                <a:lnTo>
                  <a:pt x="1000477" y="888106"/>
                </a:lnTo>
                <a:lnTo>
                  <a:pt x="1000553" y="886307"/>
                </a:lnTo>
                <a:lnTo>
                  <a:pt x="1001226" y="885195"/>
                </a:lnTo>
                <a:lnTo>
                  <a:pt x="1002722" y="885571"/>
                </a:lnTo>
                <a:lnTo>
                  <a:pt x="1003995" y="886160"/>
                </a:lnTo>
                <a:lnTo>
                  <a:pt x="1005043" y="886830"/>
                </a:lnTo>
                <a:lnTo>
                  <a:pt x="1006540" y="887206"/>
                </a:lnTo>
                <a:lnTo>
                  <a:pt x="1007813" y="886683"/>
                </a:lnTo>
                <a:lnTo>
                  <a:pt x="1008561" y="885637"/>
                </a:lnTo>
                <a:lnTo>
                  <a:pt x="1009085" y="884361"/>
                </a:lnTo>
                <a:lnTo>
                  <a:pt x="1010357" y="884214"/>
                </a:lnTo>
                <a:lnTo>
                  <a:pt x="1011256" y="885113"/>
                </a:lnTo>
                <a:lnTo>
                  <a:pt x="1012003" y="886160"/>
                </a:lnTo>
                <a:lnTo>
                  <a:pt x="1013127" y="886912"/>
                </a:lnTo>
                <a:lnTo>
                  <a:pt x="1014400" y="886389"/>
                </a:lnTo>
                <a:lnTo>
                  <a:pt x="1014924" y="885113"/>
                </a:lnTo>
                <a:lnTo>
                  <a:pt x="1015298" y="883691"/>
                </a:lnTo>
                <a:lnTo>
                  <a:pt x="1015673" y="882203"/>
                </a:lnTo>
                <a:lnTo>
                  <a:pt x="1015897" y="880633"/>
                </a:lnTo>
                <a:lnTo>
                  <a:pt x="1015897" y="879129"/>
                </a:lnTo>
                <a:lnTo>
                  <a:pt x="1015748" y="877477"/>
                </a:lnTo>
                <a:lnTo>
                  <a:pt x="1016121" y="876055"/>
                </a:lnTo>
                <a:lnTo>
                  <a:pt x="1017394" y="875908"/>
                </a:lnTo>
                <a:lnTo>
                  <a:pt x="1018516" y="876578"/>
                </a:lnTo>
                <a:lnTo>
                  <a:pt x="1019190" y="877706"/>
                </a:lnTo>
                <a:lnTo>
                  <a:pt x="1020313" y="878082"/>
                </a:lnTo>
                <a:lnTo>
                  <a:pt x="1021062" y="877036"/>
                </a:lnTo>
                <a:lnTo>
                  <a:pt x="1021062" y="875155"/>
                </a:lnTo>
                <a:lnTo>
                  <a:pt x="1021211" y="873586"/>
                </a:lnTo>
                <a:lnTo>
                  <a:pt x="1022185" y="872621"/>
                </a:lnTo>
                <a:lnTo>
                  <a:pt x="1022857" y="873733"/>
                </a:lnTo>
                <a:lnTo>
                  <a:pt x="1023457" y="875008"/>
                </a:lnTo>
                <a:lnTo>
                  <a:pt x="1024730" y="875613"/>
                </a:lnTo>
                <a:lnTo>
                  <a:pt x="1026002" y="875008"/>
                </a:lnTo>
                <a:lnTo>
                  <a:pt x="1026751" y="873962"/>
                </a:lnTo>
                <a:lnTo>
                  <a:pt x="1026901" y="872310"/>
                </a:lnTo>
                <a:lnTo>
                  <a:pt x="1026901" y="870528"/>
                </a:lnTo>
                <a:lnTo>
                  <a:pt x="1027274" y="869105"/>
                </a:lnTo>
                <a:lnTo>
                  <a:pt x="1028397" y="868353"/>
                </a:lnTo>
                <a:lnTo>
                  <a:pt x="1029893" y="867977"/>
                </a:lnTo>
                <a:lnTo>
                  <a:pt x="1031542" y="867830"/>
                </a:lnTo>
                <a:lnTo>
                  <a:pt x="1032962" y="867454"/>
                </a:lnTo>
                <a:lnTo>
                  <a:pt x="1034236" y="866931"/>
                </a:lnTo>
                <a:lnTo>
                  <a:pt x="1035732" y="866620"/>
                </a:lnTo>
                <a:lnTo>
                  <a:pt x="1036630" y="865737"/>
                </a:lnTo>
                <a:lnTo>
                  <a:pt x="1037379" y="864609"/>
                </a:lnTo>
                <a:lnTo>
                  <a:pt x="1037904" y="863333"/>
                </a:lnTo>
                <a:lnTo>
                  <a:pt x="1038653" y="862287"/>
                </a:lnTo>
                <a:lnTo>
                  <a:pt x="1040149" y="862287"/>
                </a:lnTo>
                <a:lnTo>
                  <a:pt x="1041421" y="862810"/>
                </a:lnTo>
                <a:lnTo>
                  <a:pt x="1042544" y="862434"/>
                </a:lnTo>
                <a:lnTo>
                  <a:pt x="1043069" y="861240"/>
                </a:lnTo>
                <a:lnTo>
                  <a:pt x="1044191" y="860864"/>
                </a:lnTo>
                <a:lnTo>
                  <a:pt x="1045089" y="861764"/>
                </a:lnTo>
                <a:lnTo>
                  <a:pt x="1045613" y="863039"/>
                </a:lnTo>
                <a:lnTo>
                  <a:pt x="1046886" y="863252"/>
                </a:lnTo>
                <a:lnTo>
                  <a:pt x="1048383" y="862892"/>
                </a:lnTo>
                <a:lnTo>
                  <a:pt x="1049804" y="862892"/>
                </a:lnTo>
                <a:lnTo>
                  <a:pt x="1050928" y="863628"/>
                </a:lnTo>
                <a:lnTo>
                  <a:pt x="1052350" y="864004"/>
                </a:lnTo>
                <a:lnTo>
                  <a:pt x="1053622" y="863481"/>
                </a:lnTo>
                <a:lnTo>
                  <a:pt x="1054746" y="862728"/>
                </a:lnTo>
                <a:lnTo>
                  <a:pt x="1055643" y="861829"/>
                </a:lnTo>
                <a:lnTo>
                  <a:pt x="1056543" y="860946"/>
                </a:lnTo>
                <a:lnTo>
                  <a:pt x="1057890" y="860423"/>
                </a:lnTo>
                <a:lnTo>
                  <a:pt x="1059162" y="861012"/>
                </a:lnTo>
                <a:lnTo>
                  <a:pt x="1060434" y="861535"/>
                </a:lnTo>
                <a:lnTo>
                  <a:pt x="1061706" y="862058"/>
                </a:lnTo>
                <a:lnTo>
                  <a:pt x="1062754" y="862810"/>
                </a:lnTo>
                <a:lnTo>
                  <a:pt x="1064027" y="863415"/>
                </a:lnTo>
                <a:lnTo>
                  <a:pt x="1065150" y="862663"/>
                </a:lnTo>
                <a:lnTo>
                  <a:pt x="1065524" y="861240"/>
                </a:lnTo>
                <a:lnTo>
                  <a:pt x="1066048" y="859965"/>
                </a:lnTo>
                <a:lnTo>
                  <a:pt x="1067022" y="859066"/>
                </a:lnTo>
                <a:lnTo>
                  <a:pt x="1068070" y="858314"/>
                </a:lnTo>
                <a:lnTo>
                  <a:pt x="1069717" y="858166"/>
                </a:lnTo>
                <a:lnTo>
                  <a:pt x="1071213" y="857790"/>
                </a:lnTo>
                <a:lnTo>
                  <a:pt x="1071962" y="856744"/>
                </a:lnTo>
                <a:lnTo>
                  <a:pt x="1072711" y="855632"/>
                </a:lnTo>
                <a:lnTo>
                  <a:pt x="1073234" y="854356"/>
                </a:lnTo>
                <a:lnTo>
                  <a:pt x="1073983" y="853310"/>
                </a:lnTo>
                <a:lnTo>
                  <a:pt x="1075255" y="852787"/>
                </a:lnTo>
                <a:lnTo>
                  <a:pt x="1076901" y="852558"/>
                </a:lnTo>
                <a:lnTo>
                  <a:pt x="1078174" y="852035"/>
                </a:lnTo>
                <a:lnTo>
                  <a:pt x="1079147" y="851135"/>
                </a:lnTo>
                <a:lnTo>
                  <a:pt x="1078972" y="849843"/>
                </a:lnTo>
                <a:lnTo>
                  <a:pt x="1078923" y="849484"/>
                </a:lnTo>
                <a:lnTo>
                  <a:pt x="1079147" y="847914"/>
                </a:lnTo>
                <a:lnTo>
                  <a:pt x="1080046" y="846950"/>
                </a:lnTo>
                <a:lnTo>
                  <a:pt x="1081318" y="846410"/>
                </a:lnTo>
                <a:lnTo>
                  <a:pt x="1082114" y="846344"/>
                </a:lnTo>
                <a:lnTo>
                  <a:pt x="1082965" y="846263"/>
                </a:lnTo>
                <a:lnTo>
                  <a:pt x="1083938" y="845363"/>
                </a:lnTo>
                <a:lnTo>
                  <a:pt x="1083938" y="843941"/>
                </a:lnTo>
                <a:lnTo>
                  <a:pt x="1083414" y="842682"/>
                </a:lnTo>
                <a:lnTo>
                  <a:pt x="1083190" y="841030"/>
                </a:lnTo>
                <a:lnTo>
                  <a:pt x="1084163" y="840131"/>
                </a:lnTo>
                <a:lnTo>
                  <a:pt x="1085435" y="839608"/>
                </a:lnTo>
                <a:lnTo>
                  <a:pt x="1086707" y="839003"/>
                </a:lnTo>
                <a:lnTo>
                  <a:pt x="1087831" y="838332"/>
                </a:lnTo>
                <a:lnTo>
                  <a:pt x="1089103" y="837809"/>
                </a:lnTo>
                <a:lnTo>
                  <a:pt x="1090525" y="837433"/>
                </a:lnTo>
                <a:lnTo>
                  <a:pt x="1091647" y="836681"/>
                </a:lnTo>
                <a:lnTo>
                  <a:pt x="1093145" y="836386"/>
                </a:lnTo>
                <a:lnTo>
                  <a:pt x="1094641" y="836256"/>
                </a:lnTo>
                <a:lnTo>
                  <a:pt x="1094791" y="836239"/>
                </a:lnTo>
                <a:lnTo>
                  <a:pt x="1095840" y="836615"/>
                </a:lnTo>
                <a:lnTo>
                  <a:pt x="1097337" y="836239"/>
                </a:lnTo>
                <a:lnTo>
                  <a:pt x="1098610" y="835716"/>
                </a:lnTo>
                <a:lnTo>
                  <a:pt x="1100256" y="835487"/>
                </a:lnTo>
                <a:lnTo>
                  <a:pt x="1101304" y="836239"/>
                </a:lnTo>
                <a:lnTo>
                  <a:pt x="1102053" y="837368"/>
                </a:lnTo>
                <a:lnTo>
                  <a:pt x="1102800" y="838479"/>
                </a:lnTo>
                <a:lnTo>
                  <a:pt x="1103474" y="839526"/>
                </a:lnTo>
                <a:lnTo>
                  <a:pt x="1104748" y="839755"/>
                </a:lnTo>
                <a:lnTo>
                  <a:pt x="1105495" y="838708"/>
                </a:lnTo>
                <a:lnTo>
                  <a:pt x="1106468" y="837727"/>
                </a:lnTo>
                <a:lnTo>
                  <a:pt x="1107890" y="837809"/>
                </a:lnTo>
                <a:lnTo>
                  <a:pt x="1109014" y="838479"/>
                </a:lnTo>
                <a:lnTo>
                  <a:pt x="1109687" y="839608"/>
                </a:lnTo>
                <a:lnTo>
                  <a:pt x="1110436" y="840736"/>
                </a:lnTo>
                <a:lnTo>
                  <a:pt x="1111228" y="840818"/>
                </a:lnTo>
                <a:lnTo>
                  <a:pt x="1111708" y="840883"/>
                </a:lnTo>
                <a:lnTo>
                  <a:pt x="1112981" y="840360"/>
                </a:lnTo>
                <a:lnTo>
                  <a:pt x="1114254" y="840573"/>
                </a:lnTo>
                <a:lnTo>
                  <a:pt x="1114778" y="841848"/>
                </a:lnTo>
                <a:lnTo>
                  <a:pt x="1115301" y="843123"/>
                </a:lnTo>
                <a:lnTo>
                  <a:pt x="1115901" y="844399"/>
                </a:lnTo>
                <a:lnTo>
                  <a:pt x="1116947" y="845151"/>
                </a:lnTo>
                <a:lnTo>
                  <a:pt x="1118596" y="844987"/>
                </a:lnTo>
                <a:lnTo>
                  <a:pt x="1119717" y="844251"/>
                </a:lnTo>
                <a:lnTo>
                  <a:pt x="1120991" y="843728"/>
                </a:lnTo>
                <a:lnTo>
                  <a:pt x="1122263" y="843581"/>
                </a:lnTo>
                <a:lnTo>
                  <a:pt x="1123385" y="844317"/>
                </a:lnTo>
                <a:lnTo>
                  <a:pt x="1124284" y="845216"/>
                </a:lnTo>
                <a:lnTo>
                  <a:pt x="1125332" y="845968"/>
                </a:lnTo>
                <a:lnTo>
                  <a:pt x="1126829" y="845968"/>
                </a:lnTo>
                <a:lnTo>
                  <a:pt x="1126977" y="844317"/>
                </a:lnTo>
                <a:lnTo>
                  <a:pt x="1127203" y="842682"/>
                </a:lnTo>
                <a:lnTo>
                  <a:pt x="1127952" y="841619"/>
                </a:lnTo>
                <a:lnTo>
                  <a:pt x="1129224" y="842159"/>
                </a:lnTo>
                <a:lnTo>
                  <a:pt x="1130122" y="843042"/>
                </a:lnTo>
                <a:lnTo>
                  <a:pt x="1130871" y="844170"/>
                </a:lnTo>
                <a:lnTo>
                  <a:pt x="1131768" y="845069"/>
                </a:lnTo>
                <a:lnTo>
                  <a:pt x="1132668" y="846050"/>
                </a:lnTo>
                <a:lnTo>
                  <a:pt x="1134090" y="846050"/>
                </a:lnTo>
                <a:lnTo>
                  <a:pt x="1135362" y="845527"/>
                </a:lnTo>
                <a:lnTo>
                  <a:pt x="1136710" y="844987"/>
                </a:lnTo>
                <a:lnTo>
                  <a:pt x="1137383" y="843875"/>
                </a:lnTo>
                <a:lnTo>
                  <a:pt x="1138731" y="843352"/>
                </a:lnTo>
                <a:lnTo>
                  <a:pt x="1140003" y="843875"/>
                </a:lnTo>
                <a:lnTo>
                  <a:pt x="1141051" y="844628"/>
                </a:lnTo>
                <a:lnTo>
                  <a:pt x="1141949" y="845527"/>
                </a:lnTo>
                <a:lnTo>
                  <a:pt x="1142697" y="846639"/>
                </a:lnTo>
                <a:lnTo>
                  <a:pt x="1143221" y="847914"/>
                </a:lnTo>
                <a:lnTo>
                  <a:pt x="1144120" y="848814"/>
                </a:lnTo>
                <a:lnTo>
                  <a:pt x="1145543" y="848895"/>
                </a:lnTo>
                <a:lnTo>
                  <a:pt x="1146888" y="848356"/>
                </a:lnTo>
                <a:lnTo>
                  <a:pt x="1147936" y="847620"/>
                </a:lnTo>
                <a:lnTo>
                  <a:pt x="1149210" y="847096"/>
                </a:lnTo>
                <a:lnTo>
                  <a:pt x="1150332" y="847833"/>
                </a:lnTo>
                <a:lnTo>
                  <a:pt x="1151455" y="848584"/>
                </a:lnTo>
                <a:lnTo>
                  <a:pt x="1152727" y="849108"/>
                </a:lnTo>
                <a:lnTo>
                  <a:pt x="1154150" y="848732"/>
                </a:lnTo>
                <a:lnTo>
                  <a:pt x="1155648" y="848732"/>
                </a:lnTo>
                <a:lnTo>
                  <a:pt x="1157068" y="849190"/>
                </a:lnTo>
                <a:lnTo>
                  <a:pt x="1158192" y="848437"/>
                </a:lnTo>
                <a:lnTo>
                  <a:pt x="1159464" y="848290"/>
                </a:lnTo>
                <a:lnTo>
                  <a:pt x="1160736" y="848814"/>
                </a:lnTo>
                <a:lnTo>
                  <a:pt x="1162384" y="848666"/>
                </a:lnTo>
                <a:lnTo>
                  <a:pt x="1164031" y="848519"/>
                </a:lnTo>
                <a:lnTo>
                  <a:pt x="1165154" y="847767"/>
                </a:lnTo>
                <a:lnTo>
                  <a:pt x="1166201" y="847015"/>
                </a:lnTo>
                <a:lnTo>
                  <a:pt x="1167174" y="846115"/>
                </a:lnTo>
                <a:lnTo>
                  <a:pt x="1167849" y="845069"/>
                </a:lnTo>
                <a:lnTo>
                  <a:pt x="1168822" y="844170"/>
                </a:lnTo>
                <a:lnTo>
                  <a:pt x="1169569" y="843123"/>
                </a:lnTo>
                <a:lnTo>
                  <a:pt x="1169698" y="842927"/>
                </a:lnTo>
                <a:lnTo>
                  <a:pt x="1170318" y="841995"/>
                </a:lnTo>
                <a:lnTo>
                  <a:pt x="1171366" y="841325"/>
                </a:lnTo>
                <a:lnTo>
                  <a:pt x="1172489" y="840573"/>
                </a:lnTo>
                <a:lnTo>
                  <a:pt x="1173611" y="839837"/>
                </a:lnTo>
                <a:lnTo>
                  <a:pt x="1174510" y="838937"/>
                </a:lnTo>
                <a:lnTo>
                  <a:pt x="1175109" y="837662"/>
                </a:lnTo>
                <a:lnTo>
                  <a:pt x="1175783" y="836615"/>
                </a:lnTo>
                <a:lnTo>
                  <a:pt x="1176531" y="835487"/>
                </a:lnTo>
                <a:lnTo>
                  <a:pt x="1177653" y="834817"/>
                </a:lnTo>
                <a:lnTo>
                  <a:pt x="1179300" y="834670"/>
                </a:lnTo>
                <a:lnTo>
                  <a:pt x="1180423" y="835422"/>
                </a:lnTo>
                <a:lnTo>
                  <a:pt x="1181471" y="836092"/>
                </a:lnTo>
                <a:lnTo>
                  <a:pt x="1182369" y="837057"/>
                </a:lnTo>
                <a:lnTo>
                  <a:pt x="1183492" y="837809"/>
                </a:lnTo>
                <a:lnTo>
                  <a:pt x="1185289" y="837809"/>
                </a:lnTo>
                <a:lnTo>
                  <a:pt x="1186561" y="837286"/>
                </a:lnTo>
                <a:lnTo>
                  <a:pt x="1187685" y="836534"/>
                </a:lnTo>
                <a:lnTo>
                  <a:pt x="1188582" y="835634"/>
                </a:lnTo>
                <a:lnTo>
                  <a:pt x="1189331" y="834522"/>
                </a:lnTo>
                <a:lnTo>
                  <a:pt x="1190078" y="833476"/>
                </a:lnTo>
                <a:lnTo>
                  <a:pt x="1190978" y="832577"/>
                </a:lnTo>
                <a:lnTo>
                  <a:pt x="1192101" y="831890"/>
                </a:lnTo>
                <a:lnTo>
                  <a:pt x="1193746" y="832053"/>
                </a:lnTo>
                <a:lnTo>
                  <a:pt x="1195020" y="832642"/>
                </a:lnTo>
                <a:lnTo>
                  <a:pt x="1195917" y="833541"/>
                </a:lnTo>
                <a:lnTo>
                  <a:pt x="1196292" y="834964"/>
                </a:lnTo>
                <a:lnTo>
                  <a:pt x="1196591" y="836468"/>
                </a:lnTo>
                <a:lnTo>
                  <a:pt x="1196966" y="837891"/>
                </a:lnTo>
                <a:lnTo>
                  <a:pt x="1197340" y="839379"/>
                </a:lnTo>
                <a:lnTo>
                  <a:pt x="1197714" y="840801"/>
                </a:lnTo>
                <a:lnTo>
                  <a:pt x="1198238" y="842077"/>
                </a:lnTo>
                <a:lnTo>
                  <a:pt x="1198911" y="843205"/>
                </a:lnTo>
                <a:lnTo>
                  <a:pt x="1200035" y="843941"/>
                </a:lnTo>
                <a:lnTo>
                  <a:pt x="1201457" y="844317"/>
                </a:lnTo>
                <a:lnTo>
                  <a:pt x="1202579" y="845069"/>
                </a:lnTo>
                <a:lnTo>
                  <a:pt x="1203104" y="846344"/>
                </a:lnTo>
                <a:lnTo>
                  <a:pt x="1203478" y="847767"/>
                </a:lnTo>
                <a:lnTo>
                  <a:pt x="1203778" y="849255"/>
                </a:lnTo>
                <a:lnTo>
                  <a:pt x="1204152" y="850678"/>
                </a:lnTo>
                <a:lnTo>
                  <a:pt x="1204675" y="851953"/>
                </a:lnTo>
                <a:lnTo>
                  <a:pt x="1205424" y="853081"/>
                </a:lnTo>
                <a:lnTo>
                  <a:pt x="1206322" y="853980"/>
                </a:lnTo>
                <a:lnTo>
                  <a:pt x="1207370" y="854733"/>
                </a:lnTo>
                <a:lnTo>
                  <a:pt x="1208642" y="855256"/>
                </a:lnTo>
                <a:lnTo>
                  <a:pt x="1209916" y="855844"/>
                </a:lnTo>
                <a:lnTo>
                  <a:pt x="1210813" y="856744"/>
                </a:lnTo>
                <a:lnTo>
                  <a:pt x="1211188" y="858248"/>
                </a:lnTo>
                <a:lnTo>
                  <a:pt x="1211562" y="859671"/>
                </a:lnTo>
                <a:lnTo>
                  <a:pt x="1211862" y="861159"/>
                </a:lnTo>
                <a:lnTo>
                  <a:pt x="1212611" y="862205"/>
                </a:lnTo>
                <a:lnTo>
                  <a:pt x="1213732" y="862957"/>
                </a:lnTo>
                <a:lnTo>
                  <a:pt x="1214631" y="863562"/>
                </a:lnTo>
                <a:lnTo>
                  <a:pt x="1215904" y="864085"/>
                </a:lnTo>
                <a:lnTo>
                  <a:pt x="1217326" y="864462"/>
                </a:lnTo>
                <a:lnTo>
                  <a:pt x="1218822" y="864838"/>
                </a:lnTo>
                <a:lnTo>
                  <a:pt x="1220469" y="865050"/>
                </a:lnTo>
                <a:lnTo>
                  <a:pt x="1222042" y="865214"/>
                </a:lnTo>
                <a:lnTo>
                  <a:pt x="1222225" y="865296"/>
                </a:lnTo>
                <a:lnTo>
                  <a:pt x="1223275" y="862630"/>
                </a:lnTo>
                <a:lnTo>
                  <a:pt x="1224446" y="859736"/>
                </a:lnTo>
                <a:lnTo>
                  <a:pt x="1226228" y="857022"/>
                </a:lnTo>
                <a:lnTo>
                  <a:pt x="1226004" y="849909"/>
                </a:lnTo>
                <a:lnTo>
                  <a:pt x="1224171" y="849010"/>
                </a:lnTo>
                <a:lnTo>
                  <a:pt x="1219951" y="849157"/>
                </a:lnTo>
                <a:lnTo>
                  <a:pt x="1214388" y="847800"/>
                </a:lnTo>
                <a:lnTo>
                  <a:pt x="1212251" y="846148"/>
                </a:lnTo>
                <a:lnTo>
                  <a:pt x="1212019" y="842109"/>
                </a:lnTo>
                <a:lnTo>
                  <a:pt x="1212270" y="839771"/>
                </a:lnTo>
                <a:lnTo>
                  <a:pt x="1213562" y="837253"/>
                </a:lnTo>
                <a:lnTo>
                  <a:pt x="1213444" y="835961"/>
                </a:lnTo>
                <a:lnTo>
                  <a:pt x="1212162" y="834817"/>
                </a:lnTo>
                <a:lnTo>
                  <a:pt x="1210882" y="833345"/>
                </a:lnTo>
                <a:lnTo>
                  <a:pt x="1210217" y="830892"/>
                </a:lnTo>
                <a:lnTo>
                  <a:pt x="1210336" y="827099"/>
                </a:lnTo>
                <a:lnTo>
                  <a:pt x="1211450" y="826739"/>
                </a:lnTo>
                <a:lnTo>
                  <a:pt x="1211821" y="826118"/>
                </a:lnTo>
                <a:lnTo>
                  <a:pt x="1214358" y="824810"/>
                </a:lnTo>
                <a:lnTo>
                  <a:pt x="1214628" y="824319"/>
                </a:lnTo>
                <a:lnTo>
                  <a:pt x="1214702" y="824189"/>
                </a:lnTo>
                <a:lnTo>
                  <a:pt x="1215102" y="823453"/>
                </a:lnTo>
                <a:lnTo>
                  <a:pt x="1217578" y="822651"/>
                </a:lnTo>
                <a:lnTo>
                  <a:pt x="1220235" y="822782"/>
                </a:lnTo>
                <a:lnTo>
                  <a:pt x="1220034" y="821147"/>
                </a:lnTo>
                <a:lnTo>
                  <a:pt x="1216007" y="817681"/>
                </a:lnTo>
                <a:lnTo>
                  <a:pt x="1217912" y="814770"/>
                </a:lnTo>
                <a:lnTo>
                  <a:pt x="1222084" y="810339"/>
                </a:lnTo>
                <a:lnTo>
                  <a:pt x="1224601" y="807363"/>
                </a:lnTo>
                <a:lnTo>
                  <a:pt x="1225839" y="802817"/>
                </a:lnTo>
                <a:lnTo>
                  <a:pt x="1226102" y="796816"/>
                </a:lnTo>
                <a:lnTo>
                  <a:pt x="1226357" y="793138"/>
                </a:lnTo>
                <a:lnTo>
                  <a:pt x="1229065" y="787594"/>
                </a:lnTo>
                <a:lnTo>
                  <a:pt x="1233050" y="784504"/>
                </a:lnTo>
                <a:lnTo>
                  <a:pt x="1236786" y="783359"/>
                </a:lnTo>
                <a:lnTo>
                  <a:pt x="1239907" y="782476"/>
                </a:lnTo>
                <a:lnTo>
                  <a:pt x="1242000" y="780629"/>
                </a:lnTo>
                <a:lnTo>
                  <a:pt x="1241884" y="775118"/>
                </a:lnTo>
                <a:lnTo>
                  <a:pt x="1241178" y="773778"/>
                </a:lnTo>
                <a:lnTo>
                  <a:pt x="1238925" y="769526"/>
                </a:lnTo>
                <a:lnTo>
                  <a:pt x="1237564" y="769526"/>
                </a:lnTo>
                <a:lnTo>
                  <a:pt x="1232253" y="766796"/>
                </a:lnTo>
                <a:lnTo>
                  <a:pt x="1230253" y="766681"/>
                </a:lnTo>
                <a:lnTo>
                  <a:pt x="1230028" y="766665"/>
                </a:lnTo>
                <a:lnTo>
                  <a:pt x="1229684" y="766828"/>
                </a:lnTo>
                <a:lnTo>
                  <a:pt x="1228605" y="767351"/>
                </a:lnTo>
                <a:lnTo>
                  <a:pt x="1226813" y="767253"/>
                </a:lnTo>
                <a:lnTo>
                  <a:pt x="1225019" y="767155"/>
                </a:lnTo>
                <a:lnTo>
                  <a:pt x="1224370" y="766796"/>
                </a:lnTo>
                <a:lnTo>
                  <a:pt x="1223290" y="766223"/>
                </a:lnTo>
                <a:lnTo>
                  <a:pt x="1224514" y="762740"/>
                </a:lnTo>
                <a:lnTo>
                  <a:pt x="1226395" y="757410"/>
                </a:lnTo>
                <a:lnTo>
                  <a:pt x="1231037" y="752831"/>
                </a:lnTo>
                <a:lnTo>
                  <a:pt x="1232852" y="750003"/>
                </a:lnTo>
                <a:lnTo>
                  <a:pt x="1234011" y="748188"/>
                </a:lnTo>
                <a:lnTo>
                  <a:pt x="1234807" y="746602"/>
                </a:lnTo>
                <a:lnTo>
                  <a:pt x="1236801" y="742612"/>
                </a:lnTo>
                <a:lnTo>
                  <a:pt x="1236864" y="741500"/>
                </a:lnTo>
                <a:lnTo>
                  <a:pt x="1236125" y="739996"/>
                </a:lnTo>
                <a:lnTo>
                  <a:pt x="1233530" y="737396"/>
                </a:lnTo>
                <a:lnTo>
                  <a:pt x="1233100" y="736955"/>
                </a:lnTo>
                <a:lnTo>
                  <a:pt x="1230419" y="735025"/>
                </a:lnTo>
                <a:lnTo>
                  <a:pt x="1230075" y="734780"/>
                </a:lnTo>
                <a:lnTo>
                  <a:pt x="1227796" y="730316"/>
                </a:lnTo>
                <a:lnTo>
                  <a:pt x="1224277" y="727585"/>
                </a:lnTo>
                <a:lnTo>
                  <a:pt x="1223105" y="726097"/>
                </a:lnTo>
                <a:lnTo>
                  <a:pt x="1223688" y="724168"/>
                </a:lnTo>
                <a:lnTo>
                  <a:pt x="1224364" y="722990"/>
                </a:lnTo>
                <a:lnTo>
                  <a:pt x="1224351" y="719459"/>
                </a:lnTo>
                <a:lnTo>
                  <a:pt x="1224321" y="718494"/>
                </a:lnTo>
                <a:lnTo>
                  <a:pt x="1224292" y="717529"/>
                </a:lnTo>
                <a:lnTo>
                  <a:pt x="1222997" y="715731"/>
                </a:lnTo>
                <a:lnTo>
                  <a:pt x="1222464" y="715305"/>
                </a:lnTo>
                <a:lnTo>
                  <a:pt x="1221393" y="714422"/>
                </a:lnTo>
                <a:lnTo>
                  <a:pt x="1220838" y="712313"/>
                </a:lnTo>
                <a:lnTo>
                  <a:pt x="1221708" y="710155"/>
                </a:lnTo>
                <a:lnTo>
                  <a:pt x="1221833" y="709844"/>
                </a:lnTo>
                <a:lnTo>
                  <a:pt x="1222351" y="709370"/>
                </a:lnTo>
                <a:lnTo>
                  <a:pt x="1223813" y="708045"/>
                </a:lnTo>
                <a:lnTo>
                  <a:pt x="1224125" y="706181"/>
                </a:lnTo>
                <a:lnTo>
                  <a:pt x="1222027" y="703761"/>
                </a:lnTo>
                <a:lnTo>
                  <a:pt x="1221286" y="702273"/>
                </a:lnTo>
                <a:lnTo>
                  <a:pt x="1221259" y="700965"/>
                </a:lnTo>
                <a:lnTo>
                  <a:pt x="1221229" y="699608"/>
                </a:lnTo>
                <a:lnTo>
                  <a:pt x="1218889" y="693019"/>
                </a:lnTo>
                <a:lnTo>
                  <a:pt x="1218584" y="692152"/>
                </a:lnTo>
                <a:lnTo>
                  <a:pt x="1221180" y="691236"/>
                </a:lnTo>
                <a:lnTo>
                  <a:pt x="1224207" y="692103"/>
                </a:lnTo>
                <a:lnTo>
                  <a:pt x="1224746" y="691890"/>
                </a:lnTo>
                <a:lnTo>
                  <a:pt x="1226372" y="691236"/>
                </a:lnTo>
                <a:lnTo>
                  <a:pt x="1227971" y="691367"/>
                </a:lnTo>
                <a:lnTo>
                  <a:pt x="1231004" y="692479"/>
                </a:lnTo>
                <a:lnTo>
                  <a:pt x="1233908" y="692430"/>
                </a:lnTo>
                <a:lnTo>
                  <a:pt x="1237682" y="689945"/>
                </a:lnTo>
                <a:lnTo>
                  <a:pt x="1238485" y="690762"/>
                </a:lnTo>
                <a:lnTo>
                  <a:pt x="1239472" y="690762"/>
                </a:lnTo>
                <a:lnTo>
                  <a:pt x="1240079" y="691318"/>
                </a:lnTo>
                <a:lnTo>
                  <a:pt x="1240213" y="691449"/>
                </a:lnTo>
                <a:lnTo>
                  <a:pt x="1244477" y="688816"/>
                </a:lnTo>
                <a:lnTo>
                  <a:pt x="1248748" y="686184"/>
                </a:lnTo>
                <a:lnTo>
                  <a:pt x="1248935" y="685628"/>
                </a:lnTo>
                <a:lnTo>
                  <a:pt x="1250357" y="684581"/>
                </a:lnTo>
                <a:lnTo>
                  <a:pt x="1253633" y="684827"/>
                </a:lnTo>
                <a:lnTo>
                  <a:pt x="1259566" y="682472"/>
                </a:lnTo>
                <a:lnTo>
                  <a:pt x="1260476" y="682374"/>
                </a:lnTo>
                <a:lnTo>
                  <a:pt x="1265129" y="681802"/>
                </a:lnTo>
                <a:lnTo>
                  <a:pt x="1266429" y="681001"/>
                </a:lnTo>
                <a:lnTo>
                  <a:pt x="1268530" y="680559"/>
                </a:lnTo>
                <a:lnTo>
                  <a:pt x="1270260" y="678515"/>
                </a:lnTo>
                <a:lnTo>
                  <a:pt x="1271190" y="677403"/>
                </a:lnTo>
                <a:lnTo>
                  <a:pt x="1273664" y="676357"/>
                </a:lnTo>
                <a:lnTo>
                  <a:pt x="1274683" y="676390"/>
                </a:lnTo>
                <a:lnTo>
                  <a:pt x="1275703" y="676422"/>
                </a:lnTo>
                <a:lnTo>
                  <a:pt x="1276024" y="676324"/>
                </a:lnTo>
                <a:lnTo>
                  <a:pt x="1278176" y="675735"/>
                </a:lnTo>
                <a:lnTo>
                  <a:pt x="1280154" y="674509"/>
                </a:lnTo>
                <a:lnTo>
                  <a:pt x="1281762" y="674378"/>
                </a:lnTo>
                <a:lnTo>
                  <a:pt x="1286023" y="676488"/>
                </a:lnTo>
                <a:lnTo>
                  <a:pt x="1287823" y="678139"/>
                </a:lnTo>
                <a:lnTo>
                  <a:pt x="1287936" y="678237"/>
                </a:lnTo>
                <a:lnTo>
                  <a:pt x="1298253" y="679120"/>
                </a:lnTo>
                <a:lnTo>
                  <a:pt x="1300415" y="680248"/>
                </a:lnTo>
                <a:lnTo>
                  <a:pt x="1301473" y="680804"/>
                </a:lnTo>
                <a:lnTo>
                  <a:pt x="1302886" y="681540"/>
                </a:lnTo>
                <a:lnTo>
                  <a:pt x="1305110" y="681606"/>
                </a:lnTo>
                <a:lnTo>
                  <a:pt x="1308113" y="679938"/>
                </a:lnTo>
                <a:lnTo>
                  <a:pt x="1308605" y="679267"/>
                </a:lnTo>
                <a:lnTo>
                  <a:pt x="1308790" y="678531"/>
                </a:lnTo>
                <a:lnTo>
                  <a:pt x="1308673" y="677371"/>
                </a:lnTo>
                <a:lnTo>
                  <a:pt x="1308002" y="676324"/>
                </a:lnTo>
                <a:lnTo>
                  <a:pt x="1303005" y="669800"/>
                </a:lnTo>
                <a:lnTo>
                  <a:pt x="1301300" y="667298"/>
                </a:lnTo>
                <a:lnTo>
                  <a:pt x="1300698" y="664060"/>
                </a:lnTo>
                <a:lnTo>
                  <a:pt x="1301022" y="658174"/>
                </a:lnTo>
                <a:lnTo>
                  <a:pt x="1300914" y="653449"/>
                </a:lnTo>
                <a:lnTo>
                  <a:pt x="1297933" y="647824"/>
                </a:lnTo>
                <a:lnTo>
                  <a:pt x="1295804" y="643916"/>
                </a:lnTo>
                <a:lnTo>
                  <a:pt x="1294290" y="638716"/>
                </a:lnTo>
                <a:lnTo>
                  <a:pt x="1294198" y="634955"/>
                </a:lnTo>
                <a:lnTo>
                  <a:pt x="1294017" y="627499"/>
                </a:lnTo>
                <a:lnTo>
                  <a:pt x="1293902" y="625292"/>
                </a:lnTo>
                <a:lnTo>
                  <a:pt x="1294095" y="621793"/>
                </a:lnTo>
                <a:lnTo>
                  <a:pt x="1294192" y="615285"/>
                </a:lnTo>
                <a:lnTo>
                  <a:pt x="1291966" y="615285"/>
                </a:lnTo>
                <a:lnTo>
                  <a:pt x="1290794" y="614467"/>
                </a:lnTo>
                <a:lnTo>
                  <a:pt x="1290302" y="612603"/>
                </a:lnTo>
                <a:lnTo>
                  <a:pt x="1290500" y="611802"/>
                </a:lnTo>
                <a:lnTo>
                  <a:pt x="1291110" y="609267"/>
                </a:lnTo>
                <a:lnTo>
                  <a:pt x="1287174" y="595614"/>
                </a:lnTo>
                <a:lnTo>
                  <a:pt x="1287355" y="593799"/>
                </a:lnTo>
                <a:lnTo>
                  <a:pt x="1287328" y="593538"/>
                </a:lnTo>
                <a:lnTo>
                  <a:pt x="1286932" y="591019"/>
                </a:lnTo>
                <a:lnTo>
                  <a:pt x="1286122" y="590022"/>
                </a:lnTo>
                <a:lnTo>
                  <a:pt x="1285575" y="589352"/>
                </a:lnTo>
                <a:lnTo>
                  <a:pt x="1285333" y="589221"/>
                </a:lnTo>
                <a:lnTo>
                  <a:pt x="1284834" y="588959"/>
                </a:lnTo>
                <a:lnTo>
                  <a:pt x="1284280" y="588665"/>
                </a:lnTo>
                <a:lnTo>
                  <a:pt x="1283833" y="588011"/>
                </a:lnTo>
                <a:lnTo>
                  <a:pt x="1283479" y="587488"/>
                </a:lnTo>
                <a:lnTo>
                  <a:pt x="1283142" y="585346"/>
                </a:lnTo>
                <a:lnTo>
                  <a:pt x="1282803" y="583204"/>
                </a:lnTo>
                <a:lnTo>
                  <a:pt x="1281902" y="579802"/>
                </a:lnTo>
                <a:lnTo>
                  <a:pt x="1280898" y="576009"/>
                </a:lnTo>
                <a:lnTo>
                  <a:pt x="1282633" y="570613"/>
                </a:lnTo>
                <a:lnTo>
                  <a:pt x="1283500" y="569370"/>
                </a:lnTo>
                <a:lnTo>
                  <a:pt x="1284520" y="568962"/>
                </a:lnTo>
                <a:lnTo>
                  <a:pt x="1285539" y="568569"/>
                </a:lnTo>
                <a:lnTo>
                  <a:pt x="1288134" y="568389"/>
                </a:lnTo>
                <a:lnTo>
                  <a:pt x="1288938" y="567506"/>
                </a:lnTo>
                <a:lnTo>
                  <a:pt x="1289620" y="564531"/>
                </a:lnTo>
                <a:lnTo>
                  <a:pt x="1289535" y="564367"/>
                </a:lnTo>
                <a:lnTo>
                  <a:pt x="1288696" y="562732"/>
                </a:lnTo>
                <a:lnTo>
                  <a:pt x="1289193" y="560753"/>
                </a:lnTo>
                <a:lnTo>
                  <a:pt x="1289713" y="560606"/>
                </a:lnTo>
                <a:lnTo>
                  <a:pt x="1289872" y="560573"/>
                </a:lnTo>
                <a:lnTo>
                  <a:pt x="1291043" y="557941"/>
                </a:lnTo>
                <a:lnTo>
                  <a:pt x="1291173" y="557663"/>
                </a:lnTo>
                <a:lnTo>
                  <a:pt x="1290683" y="554801"/>
                </a:lnTo>
                <a:lnTo>
                  <a:pt x="1289757" y="553559"/>
                </a:lnTo>
                <a:lnTo>
                  <a:pt x="1289697" y="552398"/>
                </a:lnTo>
                <a:lnTo>
                  <a:pt x="1289638" y="551270"/>
                </a:lnTo>
                <a:lnTo>
                  <a:pt x="1290570" y="546053"/>
                </a:lnTo>
                <a:lnTo>
                  <a:pt x="1292055" y="543143"/>
                </a:lnTo>
                <a:lnTo>
                  <a:pt x="1293533" y="542162"/>
                </a:lnTo>
                <a:lnTo>
                  <a:pt x="1296937" y="539922"/>
                </a:lnTo>
                <a:lnTo>
                  <a:pt x="1297650" y="538843"/>
                </a:lnTo>
                <a:lnTo>
                  <a:pt x="1298361" y="537747"/>
                </a:lnTo>
                <a:lnTo>
                  <a:pt x="1298427" y="533905"/>
                </a:lnTo>
                <a:lnTo>
                  <a:pt x="1298986" y="531615"/>
                </a:lnTo>
                <a:lnTo>
                  <a:pt x="1300778" y="529882"/>
                </a:lnTo>
                <a:lnTo>
                  <a:pt x="1301241" y="529130"/>
                </a:lnTo>
                <a:lnTo>
                  <a:pt x="1302325" y="527397"/>
                </a:lnTo>
                <a:lnTo>
                  <a:pt x="1303918" y="522786"/>
                </a:lnTo>
                <a:lnTo>
                  <a:pt x="1304122" y="522181"/>
                </a:lnTo>
                <a:lnTo>
                  <a:pt x="1299352" y="520578"/>
                </a:lnTo>
                <a:lnTo>
                  <a:pt x="1298499" y="519728"/>
                </a:lnTo>
                <a:lnTo>
                  <a:pt x="1297954" y="516098"/>
                </a:lnTo>
                <a:lnTo>
                  <a:pt x="1303821" y="514741"/>
                </a:lnTo>
                <a:lnTo>
                  <a:pt x="1306974" y="512697"/>
                </a:lnTo>
                <a:lnTo>
                  <a:pt x="1308952" y="510228"/>
                </a:lnTo>
                <a:lnTo>
                  <a:pt x="1311117" y="506434"/>
                </a:lnTo>
                <a:lnTo>
                  <a:pt x="1312971" y="504587"/>
                </a:lnTo>
                <a:lnTo>
                  <a:pt x="1314889" y="500924"/>
                </a:lnTo>
                <a:lnTo>
                  <a:pt x="1315601" y="500156"/>
                </a:lnTo>
                <a:lnTo>
                  <a:pt x="1316312" y="499371"/>
                </a:lnTo>
                <a:lnTo>
                  <a:pt x="1318045" y="495773"/>
                </a:lnTo>
                <a:lnTo>
                  <a:pt x="1318107" y="495463"/>
                </a:lnTo>
                <a:lnTo>
                  <a:pt x="1319473" y="488775"/>
                </a:lnTo>
                <a:lnTo>
                  <a:pt x="1320089" y="488710"/>
                </a:lnTo>
                <a:lnTo>
                  <a:pt x="1320302" y="486960"/>
                </a:lnTo>
                <a:lnTo>
                  <a:pt x="1320588" y="484622"/>
                </a:lnTo>
                <a:lnTo>
                  <a:pt x="1321641" y="482382"/>
                </a:lnTo>
                <a:lnTo>
                  <a:pt x="1319092" y="477362"/>
                </a:lnTo>
                <a:lnTo>
                  <a:pt x="1319355" y="472963"/>
                </a:lnTo>
                <a:lnTo>
                  <a:pt x="1316050" y="461665"/>
                </a:lnTo>
                <a:lnTo>
                  <a:pt x="1317589" y="459310"/>
                </a:lnTo>
                <a:lnTo>
                  <a:pt x="1318614" y="458525"/>
                </a:lnTo>
                <a:lnTo>
                  <a:pt x="1322708" y="457937"/>
                </a:lnTo>
                <a:lnTo>
                  <a:pt x="1327061" y="455026"/>
                </a:lnTo>
                <a:lnTo>
                  <a:pt x="1328345" y="453211"/>
                </a:lnTo>
                <a:lnTo>
                  <a:pt x="1328871" y="444676"/>
                </a:lnTo>
                <a:lnTo>
                  <a:pt x="1328878" y="440555"/>
                </a:lnTo>
                <a:lnTo>
                  <a:pt x="1330171" y="433050"/>
                </a:lnTo>
                <a:lnTo>
                  <a:pt x="1328384" y="430483"/>
                </a:lnTo>
                <a:lnTo>
                  <a:pt x="1323985" y="425626"/>
                </a:lnTo>
                <a:lnTo>
                  <a:pt x="1320215" y="421326"/>
                </a:lnTo>
                <a:lnTo>
                  <a:pt x="1315368" y="414181"/>
                </a:lnTo>
                <a:lnTo>
                  <a:pt x="1313844" y="408523"/>
                </a:lnTo>
                <a:lnTo>
                  <a:pt x="1309755" y="406790"/>
                </a:lnTo>
                <a:lnTo>
                  <a:pt x="1309688" y="405956"/>
                </a:lnTo>
                <a:lnTo>
                  <a:pt x="1309503" y="403683"/>
                </a:lnTo>
                <a:lnTo>
                  <a:pt x="1308743" y="400347"/>
                </a:lnTo>
                <a:lnTo>
                  <a:pt x="1307466" y="399072"/>
                </a:lnTo>
                <a:lnTo>
                  <a:pt x="1304912" y="396538"/>
                </a:lnTo>
                <a:lnTo>
                  <a:pt x="1306197" y="393153"/>
                </a:lnTo>
                <a:lnTo>
                  <a:pt x="1306467" y="385664"/>
                </a:lnTo>
                <a:lnTo>
                  <a:pt x="1302905" y="374627"/>
                </a:lnTo>
                <a:lnTo>
                  <a:pt x="1297794" y="371602"/>
                </a:lnTo>
                <a:lnTo>
                  <a:pt x="1294993" y="365192"/>
                </a:lnTo>
                <a:lnTo>
                  <a:pt x="1295770" y="360025"/>
                </a:lnTo>
                <a:lnTo>
                  <a:pt x="1299094" y="359960"/>
                </a:lnTo>
                <a:lnTo>
                  <a:pt x="1303185" y="361448"/>
                </a:lnTo>
                <a:lnTo>
                  <a:pt x="1305744" y="360369"/>
                </a:lnTo>
                <a:lnTo>
                  <a:pt x="1307028" y="358292"/>
                </a:lnTo>
                <a:lnTo>
                  <a:pt x="1307713" y="355986"/>
                </a:lnTo>
                <a:lnTo>
                  <a:pt x="1308571" y="353092"/>
                </a:lnTo>
                <a:lnTo>
                  <a:pt x="1310313" y="346470"/>
                </a:lnTo>
                <a:lnTo>
                  <a:pt x="1311074" y="346339"/>
                </a:lnTo>
                <a:lnTo>
                  <a:pt x="1311840" y="346192"/>
                </a:lnTo>
                <a:lnTo>
                  <a:pt x="1312718" y="346045"/>
                </a:lnTo>
                <a:lnTo>
                  <a:pt x="1313826" y="348334"/>
                </a:lnTo>
                <a:lnTo>
                  <a:pt x="1315059" y="349577"/>
                </a:lnTo>
                <a:lnTo>
                  <a:pt x="1316608" y="349822"/>
                </a:lnTo>
                <a:lnTo>
                  <a:pt x="1316949" y="349871"/>
                </a:lnTo>
                <a:lnTo>
                  <a:pt x="1317465" y="349953"/>
                </a:lnTo>
                <a:lnTo>
                  <a:pt x="1318145" y="349086"/>
                </a:lnTo>
                <a:lnTo>
                  <a:pt x="1317962" y="347533"/>
                </a:lnTo>
                <a:lnTo>
                  <a:pt x="1318395" y="345669"/>
                </a:lnTo>
                <a:lnTo>
                  <a:pt x="1319075" y="344998"/>
                </a:lnTo>
                <a:lnTo>
                  <a:pt x="1319386" y="345293"/>
                </a:lnTo>
                <a:lnTo>
                  <a:pt x="1321232" y="347042"/>
                </a:lnTo>
                <a:lnTo>
                  <a:pt x="1322687" y="347108"/>
                </a:lnTo>
                <a:lnTo>
                  <a:pt x="1324378" y="347173"/>
                </a:lnTo>
                <a:lnTo>
                  <a:pt x="1325920" y="348530"/>
                </a:lnTo>
                <a:lnTo>
                  <a:pt x="1326657" y="351506"/>
                </a:lnTo>
                <a:lnTo>
                  <a:pt x="1327643" y="352438"/>
                </a:lnTo>
                <a:lnTo>
                  <a:pt x="1329802" y="353125"/>
                </a:lnTo>
                <a:lnTo>
                  <a:pt x="1331038" y="351833"/>
                </a:lnTo>
                <a:lnTo>
                  <a:pt x="1332209" y="352324"/>
                </a:lnTo>
                <a:lnTo>
                  <a:pt x="1332658" y="352128"/>
                </a:lnTo>
                <a:lnTo>
                  <a:pt x="1333999" y="351523"/>
                </a:lnTo>
                <a:lnTo>
                  <a:pt x="1334862" y="351523"/>
                </a:lnTo>
                <a:lnTo>
                  <a:pt x="1335417" y="352455"/>
                </a:lnTo>
                <a:lnTo>
                  <a:pt x="1335045" y="353632"/>
                </a:lnTo>
                <a:lnTo>
                  <a:pt x="1333008" y="354875"/>
                </a:lnTo>
                <a:lnTo>
                  <a:pt x="1332576" y="355807"/>
                </a:lnTo>
                <a:lnTo>
                  <a:pt x="1332822" y="356477"/>
                </a:lnTo>
                <a:lnTo>
                  <a:pt x="1335906" y="358341"/>
                </a:lnTo>
                <a:lnTo>
                  <a:pt x="1338187" y="359093"/>
                </a:lnTo>
                <a:lnTo>
                  <a:pt x="1338620" y="358047"/>
                </a:lnTo>
                <a:lnTo>
                  <a:pt x="1338067" y="355921"/>
                </a:lnTo>
                <a:lnTo>
                  <a:pt x="1338254" y="354629"/>
                </a:lnTo>
                <a:lnTo>
                  <a:pt x="1340229" y="352961"/>
                </a:lnTo>
                <a:lnTo>
                  <a:pt x="1341833" y="352961"/>
                </a:lnTo>
                <a:lnTo>
                  <a:pt x="1342624" y="353305"/>
                </a:lnTo>
                <a:lnTo>
                  <a:pt x="1342820" y="353387"/>
                </a:lnTo>
                <a:lnTo>
                  <a:pt x="1343869" y="354629"/>
                </a:lnTo>
                <a:lnTo>
                  <a:pt x="1343990" y="356428"/>
                </a:lnTo>
                <a:lnTo>
                  <a:pt x="1342874" y="360712"/>
                </a:lnTo>
                <a:lnTo>
                  <a:pt x="1343059" y="361448"/>
                </a:lnTo>
                <a:lnTo>
                  <a:pt x="1344047" y="361824"/>
                </a:lnTo>
                <a:lnTo>
                  <a:pt x="1347194" y="361202"/>
                </a:lnTo>
                <a:lnTo>
                  <a:pt x="1348921" y="362020"/>
                </a:lnTo>
                <a:lnTo>
                  <a:pt x="1350076" y="362151"/>
                </a:lnTo>
                <a:lnTo>
                  <a:pt x="1350766" y="362233"/>
                </a:lnTo>
                <a:lnTo>
                  <a:pt x="1352561" y="362462"/>
                </a:lnTo>
                <a:lnTo>
                  <a:pt x="1353362" y="363017"/>
                </a:lnTo>
                <a:lnTo>
                  <a:pt x="1353916" y="364751"/>
                </a:lnTo>
                <a:lnTo>
                  <a:pt x="1353668" y="365928"/>
                </a:lnTo>
                <a:lnTo>
                  <a:pt x="1352247" y="366975"/>
                </a:lnTo>
                <a:lnTo>
                  <a:pt x="1354044" y="367841"/>
                </a:lnTo>
                <a:lnTo>
                  <a:pt x="1354767" y="367727"/>
                </a:lnTo>
                <a:lnTo>
                  <a:pt x="1355210" y="367661"/>
                </a:lnTo>
                <a:lnTo>
                  <a:pt x="1356260" y="366484"/>
                </a:lnTo>
                <a:lnTo>
                  <a:pt x="1356878" y="365192"/>
                </a:lnTo>
                <a:lnTo>
                  <a:pt x="1356448" y="362020"/>
                </a:lnTo>
                <a:lnTo>
                  <a:pt x="1356881" y="360728"/>
                </a:lnTo>
                <a:lnTo>
                  <a:pt x="1357746" y="360172"/>
                </a:lnTo>
                <a:lnTo>
                  <a:pt x="1358734" y="360221"/>
                </a:lnTo>
                <a:lnTo>
                  <a:pt x="1359595" y="361595"/>
                </a:lnTo>
                <a:lnTo>
                  <a:pt x="1360645" y="361464"/>
                </a:lnTo>
                <a:lnTo>
                  <a:pt x="1361386" y="360794"/>
                </a:lnTo>
                <a:lnTo>
                  <a:pt x="1361692" y="363394"/>
                </a:lnTo>
                <a:lnTo>
                  <a:pt x="1362493" y="364146"/>
                </a:lnTo>
                <a:lnTo>
                  <a:pt x="1364036" y="364195"/>
                </a:lnTo>
                <a:lnTo>
                  <a:pt x="1365701" y="365814"/>
                </a:lnTo>
                <a:lnTo>
                  <a:pt x="1368909" y="365814"/>
                </a:lnTo>
                <a:lnTo>
                  <a:pt x="1370407" y="365045"/>
                </a:lnTo>
                <a:lnTo>
                  <a:pt x="1371195" y="363148"/>
                </a:lnTo>
                <a:lnTo>
                  <a:pt x="1371873" y="362658"/>
                </a:lnTo>
                <a:lnTo>
                  <a:pt x="1374280" y="363214"/>
                </a:lnTo>
                <a:lnTo>
                  <a:pt x="1376252" y="365143"/>
                </a:lnTo>
                <a:lnTo>
                  <a:pt x="1376825" y="365029"/>
                </a:lnTo>
                <a:lnTo>
                  <a:pt x="1377240" y="364963"/>
                </a:lnTo>
                <a:lnTo>
                  <a:pt x="1377858" y="363279"/>
                </a:lnTo>
                <a:lnTo>
                  <a:pt x="1378414" y="363165"/>
                </a:lnTo>
                <a:lnTo>
                  <a:pt x="1379001" y="363966"/>
                </a:lnTo>
                <a:lnTo>
                  <a:pt x="1379892" y="365209"/>
                </a:lnTo>
                <a:lnTo>
                  <a:pt x="1381437" y="363721"/>
                </a:lnTo>
                <a:lnTo>
                  <a:pt x="1385878" y="364407"/>
                </a:lnTo>
                <a:lnTo>
                  <a:pt x="1387852" y="366893"/>
                </a:lnTo>
                <a:lnTo>
                  <a:pt x="1388465" y="370359"/>
                </a:lnTo>
                <a:lnTo>
                  <a:pt x="1389021" y="370850"/>
                </a:lnTo>
                <a:lnTo>
                  <a:pt x="1390749" y="368757"/>
                </a:lnTo>
                <a:lnTo>
                  <a:pt x="1393467" y="367203"/>
                </a:lnTo>
                <a:lnTo>
                  <a:pt x="1394268" y="367138"/>
                </a:lnTo>
                <a:lnTo>
                  <a:pt x="1395439" y="369313"/>
                </a:lnTo>
                <a:lnTo>
                  <a:pt x="1396977" y="369444"/>
                </a:lnTo>
                <a:lnTo>
                  <a:pt x="1397661" y="369493"/>
                </a:lnTo>
                <a:lnTo>
                  <a:pt x="1398326" y="369198"/>
                </a:lnTo>
                <a:lnTo>
                  <a:pt x="1399020" y="367890"/>
                </a:lnTo>
                <a:lnTo>
                  <a:pt x="1400809" y="367400"/>
                </a:lnTo>
                <a:lnTo>
                  <a:pt x="1403279" y="365715"/>
                </a:lnTo>
                <a:lnTo>
                  <a:pt x="1406610" y="366844"/>
                </a:lnTo>
                <a:lnTo>
                  <a:pt x="1407737" y="364080"/>
                </a:lnTo>
                <a:lnTo>
                  <a:pt x="1408705" y="359862"/>
                </a:lnTo>
                <a:lnTo>
                  <a:pt x="1407686" y="357049"/>
                </a:lnTo>
                <a:lnTo>
                  <a:pt x="1405905" y="351915"/>
                </a:lnTo>
                <a:lnTo>
                  <a:pt x="1407468" y="335351"/>
                </a:lnTo>
                <a:lnTo>
                  <a:pt x="1406198" y="331247"/>
                </a:lnTo>
                <a:lnTo>
                  <a:pt x="1404157" y="327405"/>
                </a:lnTo>
                <a:lnTo>
                  <a:pt x="1403654" y="323546"/>
                </a:lnTo>
                <a:lnTo>
                  <a:pt x="1406016" y="316547"/>
                </a:lnTo>
                <a:lnTo>
                  <a:pt x="1407254" y="312885"/>
                </a:lnTo>
                <a:lnTo>
                  <a:pt x="1403940" y="306230"/>
                </a:lnTo>
                <a:lnTo>
                  <a:pt x="1408034" y="305134"/>
                </a:lnTo>
                <a:lnTo>
                  <a:pt x="1415960" y="307587"/>
                </a:lnTo>
                <a:lnTo>
                  <a:pt x="1419542" y="306753"/>
                </a:lnTo>
                <a:lnTo>
                  <a:pt x="1419290" y="304693"/>
                </a:lnTo>
                <a:lnTo>
                  <a:pt x="1415461" y="300359"/>
                </a:lnTo>
                <a:lnTo>
                  <a:pt x="1410878" y="288816"/>
                </a:lnTo>
                <a:lnTo>
                  <a:pt x="1406790" y="287605"/>
                </a:lnTo>
                <a:lnTo>
                  <a:pt x="1400140" y="285627"/>
                </a:lnTo>
                <a:lnTo>
                  <a:pt x="1395539" y="284155"/>
                </a:lnTo>
                <a:lnTo>
                  <a:pt x="1391959" y="283436"/>
                </a:lnTo>
                <a:lnTo>
                  <a:pt x="1385267" y="281163"/>
                </a:lnTo>
                <a:lnTo>
                  <a:pt x="1382879" y="282880"/>
                </a:lnTo>
                <a:lnTo>
                  <a:pt x="1382490" y="283158"/>
                </a:lnTo>
                <a:lnTo>
                  <a:pt x="1381163" y="283207"/>
                </a:lnTo>
                <a:lnTo>
                  <a:pt x="1380963" y="283223"/>
                </a:lnTo>
                <a:lnTo>
                  <a:pt x="1379590" y="283272"/>
                </a:lnTo>
                <a:lnTo>
                  <a:pt x="1378942" y="283109"/>
                </a:lnTo>
                <a:lnTo>
                  <a:pt x="1376445" y="282471"/>
                </a:lnTo>
                <a:lnTo>
                  <a:pt x="1376694" y="280852"/>
                </a:lnTo>
                <a:lnTo>
                  <a:pt x="1378424" y="277746"/>
                </a:lnTo>
                <a:lnTo>
                  <a:pt x="1378548" y="275947"/>
                </a:lnTo>
                <a:lnTo>
                  <a:pt x="1378118" y="274034"/>
                </a:lnTo>
                <a:lnTo>
                  <a:pt x="1379956" y="273037"/>
                </a:lnTo>
                <a:lnTo>
                  <a:pt x="1385075" y="270895"/>
                </a:lnTo>
                <a:lnTo>
                  <a:pt x="1387891" y="269554"/>
                </a:lnTo>
                <a:lnTo>
                  <a:pt x="1392505" y="268246"/>
                </a:lnTo>
                <a:lnTo>
                  <a:pt x="1401327" y="265728"/>
                </a:lnTo>
                <a:lnTo>
                  <a:pt x="1407473" y="261754"/>
                </a:lnTo>
                <a:lnTo>
                  <a:pt x="1407482" y="257094"/>
                </a:lnTo>
                <a:lnTo>
                  <a:pt x="1407200" y="256244"/>
                </a:lnTo>
                <a:lnTo>
                  <a:pt x="1406718" y="254789"/>
                </a:lnTo>
                <a:lnTo>
                  <a:pt x="1406082" y="252859"/>
                </a:lnTo>
                <a:lnTo>
                  <a:pt x="1403019" y="249556"/>
                </a:lnTo>
                <a:lnTo>
                  <a:pt x="1401103" y="248542"/>
                </a:lnTo>
                <a:lnTo>
                  <a:pt x="1397319" y="248183"/>
                </a:lnTo>
                <a:lnTo>
                  <a:pt x="1393939" y="248788"/>
                </a:lnTo>
                <a:lnTo>
                  <a:pt x="1391768" y="247414"/>
                </a:lnTo>
                <a:lnTo>
                  <a:pt x="1391770" y="246122"/>
                </a:lnTo>
                <a:lnTo>
                  <a:pt x="1392033" y="242362"/>
                </a:lnTo>
                <a:lnTo>
                  <a:pt x="1393191" y="238339"/>
                </a:lnTo>
                <a:lnTo>
                  <a:pt x="1392299" y="236426"/>
                </a:lnTo>
                <a:lnTo>
                  <a:pt x="1389613" y="236590"/>
                </a:lnTo>
                <a:lnTo>
                  <a:pt x="1385901" y="238208"/>
                </a:lnTo>
                <a:lnTo>
                  <a:pt x="1382062" y="239696"/>
                </a:lnTo>
                <a:lnTo>
                  <a:pt x="1379756" y="241282"/>
                </a:lnTo>
                <a:lnTo>
                  <a:pt x="1373994" y="244994"/>
                </a:lnTo>
                <a:lnTo>
                  <a:pt x="1372972" y="244585"/>
                </a:lnTo>
                <a:lnTo>
                  <a:pt x="1371821" y="244111"/>
                </a:lnTo>
                <a:lnTo>
                  <a:pt x="1370161" y="242590"/>
                </a:lnTo>
                <a:lnTo>
                  <a:pt x="1369156" y="239680"/>
                </a:lnTo>
                <a:lnTo>
                  <a:pt x="1369020" y="236933"/>
                </a:lnTo>
                <a:lnTo>
                  <a:pt x="1369023" y="235772"/>
                </a:lnTo>
                <a:lnTo>
                  <a:pt x="1368384" y="235772"/>
                </a:lnTo>
                <a:lnTo>
                  <a:pt x="1367616" y="235788"/>
                </a:lnTo>
                <a:lnTo>
                  <a:pt x="1366082" y="235952"/>
                </a:lnTo>
                <a:lnTo>
                  <a:pt x="1364036" y="235461"/>
                </a:lnTo>
                <a:lnTo>
                  <a:pt x="1364039" y="233401"/>
                </a:lnTo>
                <a:lnTo>
                  <a:pt x="1365449" y="231815"/>
                </a:lnTo>
                <a:lnTo>
                  <a:pt x="1365838" y="228839"/>
                </a:lnTo>
                <a:lnTo>
                  <a:pt x="1365199" y="228332"/>
                </a:lnTo>
                <a:lnTo>
                  <a:pt x="1363793" y="228365"/>
                </a:lnTo>
                <a:lnTo>
                  <a:pt x="1360851" y="228414"/>
                </a:lnTo>
                <a:lnTo>
                  <a:pt x="1357401" y="226648"/>
                </a:lnTo>
                <a:lnTo>
                  <a:pt x="1353573" y="220909"/>
                </a:lnTo>
                <a:lnTo>
                  <a:pt x="1350887" y="221726"/>
                </a:lnTo>
                <a:lnTo>
                  <a:pt x="1347943" y="222805"/>
                </a:lnTo>
                <a:lnTo>
                  <a:pt x="1347055" y="222282"/>
                </a:lnTo>
                <a:lnTo>
                  <a:pt x="1343726" y="220287"/>
                </a:lnTo>
                <a:lnTo>
                  <a:pt x="1338231" y="218440"/>
                </a:lnTo>
                <a:lnTo>
                  <a:pt x="1335801" y="217835"/>
                </a:lnTo>
                <a:lnTo>
                  <a:pt x="1332866" y="214270"/>
                </a:lnTo>
                <a:lnTo>
                  <a:pt x="1329924" y="214188"/>
                </a:lnTo>
                <a:lnTo>
                  <a:pt x="1326854" y="215268"/>
                </a:lnTo>
                <a:lnTo>
                  <a:pt x="1322117" y="217671"/>
                </a:lnTo>
                <a:lnTo>
                  <a:pt x="1317610" y="218898"/>
                </a:lnTo>
                <a:lnTo>
                  <a:pt x="1315635" y="220451"/>
                </a:lnTo>
                <a:lnTo>
                  <a:pt x="1311438" y="225046"/>
                </a:lnTo>
                <a:lnTo>
                  <a:pt x="1306439" y="228071"/>
                </a:lnTo>
                <a:lnTo>
                  <a:pt x="1302672" y="233466"/>
                </a:lnTo>
                <a:lnTo>
                  <a:pt x="1301990" y="235380"/>
                </a:lnTo>
                <a:lnTo>
                  <a:pt x="1299815" y="236786"/>
                </a:lnTo>
                <a:lnTo>
                  <a:pt x="1298718" y="238355"/>
                </a:lnTo>
                <a:lnTo>
                  <a:pt x="1297420" y="241511"/>
                </a:lnTo>
                <a:lnTo>
                  <a:pt x="1295876" y="243196"/>
                </a:lnTo>
                <a:lnTo>
                  <a:pt x="1293839" y="243997"/>
                </a:lnTo>
                <a:lnTo>
                  <a:pt x="1291988" y="245288"/>
                </a:lnTo>
                <a:lnTo>
                  <a:pt x="1289520" y="245910"/>
                </a:lnTo>
                <a:lnTo>
                  <a:pt x="1288005" y="247365"/>
                </a:lnTo>
                <a:lnTo>
                  <a:pt x="1287326" y="247757"/>
                </a:lnTo>
                <a:lnTo>
                  <a:pt x="1283096" y="250243"/>
                </a:lnTo>
                <a:lnTo>
                  <a:pt x="1282357" y="250684"/>
                </a:lnTo>
                <a:lnTo>
                  <a:pt x="1279847" y="250521"/>
                </a:lnTo>
                <a:lnTo>
                  <a:pt x="1279400" y="250488"/>
                </a:lnTo>
                <a:lnTo>
                  <a:pt x="1278598" y="251240"/>
                </a:lnTo>
                <a:lnTo>
                  <a:pt x="1278225" y="253709"/>
                </a:lnTo>
                <a:lnTo>
                  <a:pt x="1276928" y="254772"/>
                </a:lnTo>
                <a:lnTo>
                  <a:pt x="1276539" y="254511"/>
                </a:lnTo>
                <a:lnTo>
                  <a:pt x="1276065" y="254200"/>
                </a:lnTo>
                <a:lnTo>
                  <a:pt x="1275017" y="254200"/>
                </a:lnTo>
                <a:lnTo>
                  <a:pt x="1273409" y="257176"/>
                </a:lnTo>
                <a:lnTo>
                  <a:pt x="1271375" y="257846"/>
                </a:lnTo>
                <a:lnTo>
                  <a:pt x="1270942" y="257977"/>
                </a:lnTo>
                <a:lnTo>
                  <a:pt x="1270103" y="258533"/>
                </a:lnTo>
                <a:lnTo>
                  <a:pt x="1267699" y="260135"/>
                </a:lnTo>
                <a:lnTo>
                  <a:pt x="1266990" y="261084"/>
                </a:lnTo>
                <a:lnTo>
                  <a:pt x="1265636" y="259089"/>
                </a:lnTo>
                <a:lnTo>
                  <a:pt x="1265021" y="257176"/>
                </a:lnTo>
                <a:lnTo>
                  <a:pt x="1263793" y="253072"/>
                </a:lnTo>
                <a:lnTo>
                  <a:pt x="1263430" y="248542"/>
                </a:lnTo>
                <a:lnTo>
                  <a:pt x="1262446" y="246368"/>
                </a:lnTo>
                <a:lnTo>
                  <a:pt x="1263744" y="244013"/>
                </a:lnTo>
                <a:lnTo>
                  <a:pt x="1263010" y="238993"/>
                </a:lnTo>
                <a:lnTo>
                  <a:pt x="1261965" y="236704"/>
                </a:lnTo>
                <a:lnTo>
                  <a:pt x="1261360" y="233875"/>
                </a:lnTo>
                <a:lnTo>
                  <a:pt x="1261229" y="233597"/>
                </a:lnTo>
                <a:lnTo>
                  <a:pt x="1259507" y="230065"/>
                </a:lnTo>
                <a:lnTo>
                  <a:pt x="1255693" y="224097"/>
                </a:lnTo>
                <a:lnTo>
                  <a:pt x="1253291" y="222364"/>
                </a:lnTo>
                <a:lnTo>
                  <a:pt x="1251235" y="219895"/>
                </a:lnTo>
                <a:lnTo>
                  <a:pt x="1248796" y="216968"/>
                </a:lnTo>
                <a:lnTo>
                  <a:pt x="1246068" y="214385"/>
                </a:lnTo>
                <a:lnTo>
                  <a:pt x="1241554" y="210460"/>
                </a:lnTo>
                <a:lnTo>
                  <a:pt x="1239508" y="210231"/>
                </a:lnTo>
                <a:lnTo>
                  <a:pt x="1236949" y="210787"/>
                </a:lnTo>
                <a:lnTo>
                  <a:pt x="1234390" y="211082"/>
                </a:lnTo>
                <a:lnTo>
                  <a:pt x="1232216" y="211376"/>
                </a:lnTo>
                <a:lnTo>
                  <a:pt x="1229403" y="210264"/>
                </a:lnTo>
                <a:lnTo>
                  <a:pt x="1229335" y="209659"/>
                </a:lnTo>
                <a:lnTo>
                  <a:pt x="1229151" y="208073"/>
                </a:lnTo>
                <a:lnTo>
                  <a:pt x="1229922" y="206634"/>
                </a:lnTo>
                <a:lnTo>
                  <a:pt x="1230435" y="205211"/>
                </a:lnTo>
                <a:lnTo>
                  <a:pt x="1227974" y="203347"/>
                </a:lnTo>
                <a:lnTo>
                  <a:pt x="1225875" y="205588"/>
                </a:lnTo>
                <a:lnTo>
                  <a:pt x="1223594" y="205457"/>
                </a:lnTo>
                <a:lnTo>
                  <a:pt x="1222792" y="204770"/>
                </a:lnTo>
                <a:lnTo>
                  <a:pt x="1221504" y="201598"/>
                </a:lnTo>
                <a:lnTo>
                  <a:pt x="1219140" y="199652"/>
                </a:lnTo>
                <a:lnTo>
                  <a:pt x="1218055" y="198753"/>
                </a:lnTo>
                <a:lnTo>
                  <a:pt x="1217954" y="198279"/>
                </a:lnTo>
                <a:lnTo>
                  <a:pt x="1217688" y="197069"/>
                </a:lnTo>
                <a:lnTo>
                  <a:pt x="1219545" y="192180"/>
                </a:lnTo>
                <a:lnTo>
                  <a:pt x="1219238" y="191313"/>
                </a:lnTo>
                <a:lnTo>
                  <a:pt x="1217390" y="190316"/>
                </a:lnTo>
                <a:lnTo>
                  <a:pt x="1214677" y="190005"/>
                </a:lnTo>
                <a:lnTo>
                  <a:pt x="1213508" y="189073"/>
                </a:lnTo>
                <a:lnTo>
                  <a:pt x="1212799" y="188991"/>
                </a:lnTo>
                <a:lnTo>
                  <a:pt x="1212213" y="188942"/>
                </a:lnTo>
                <a:lnTo>
                  <a:pt x="1211412" y="188386"/>
                </a:lnTo>
                <a:lnTo>
                  <a:pt x="1210987" y="184789"/>
                </a:lnTo>
                <a:lnTo>
                  <a:pt x="1211853" y="182549"/>
                </a:lnTo>
                <a:lnTo>
                  <a:pt x="1210869" y="180685"/>
                </a:lnTo>
                <a:lnTo>
                  <a:pt x="1207605" y="178019"/>
                </a:lnTo>
                <a:lnTo>
                  <a:pt x="1205146" y="174422"/>
                </a:lnTo>
                <a:lnTo>
                  <a:pt x="1205051" y="170465"/>
                </a:lnTo>
                <a:lnTo>
                  <a:pt x="1205030" y="169648"/>
                </a:lnTo>
                <a:lnTo>
                  <a:pt x="1203925" y="166917"/>
                </a:lnTo>
                <a:lnTo>
                  <a:pt x="1203313" y="163990"/>
                </a:lnTo>
                <a:lnTo>
                  <a:pt x="1200607" y="159902"/>
                </a:lnTo>
                <a:lnTo>
                  <a:pt x="1202826" y="160344"/>
                </a:lnTo>
                <a:lnTo>
                  <a:pt x="1203444" y="160033"/>
                </a:lnTo>
                <a:lnTo>
                  <a:pt x="1206650" y="158414"/>
                </a:lnTo>
                <a:lnTo>
                  <a:pt x="1207700" y="158300"/>
                </a:lnTo>
                <a:lnTo>
                  <a:pt x="1208546" y="158447"/>
                </a:lnTo>
                <a:lnTo>
                  <a:pt x="1210226" y="158741"/>
                </a:lnTo>
                <a:lnTo>
                  <a:pt x="1210388" y="158856"/>
                </a:lnTo>
                <a:lnTo>
                  <a:pt x="1210526" y="158970"/>
                </a:lnTo>
                <a:lnTo>
                  <a:pt x="1212689" y="160605"/>
                </a:lnTo>
                <a:lnTo>
                  <a:pt x="1213279" y="160671"/>
                </a:lnTo>
                <a:lnTo>
                  <a:pt x="1213737" y="160720"/>
                </a:lnTo>
                <a:lnTo>
                  <a:pt x="1215771" y="160425"/>
                </a:lnTo>
                <a:lnTo>
                  <a:pt x="1216144" y="160524"/>
                </a:lnTo>
                <a:lnTo>
                  <a:pt x="1217558" y="160916"/>
                </a:lnTo>
                <a:lnTo>
                  <a:pt x="1222122" y="159935"/>
                </a:lnTo>
                <a:lnTo>
                  <a:pt x="1224094" y="160425"/>
                </a:lnTo>
                <a:lnTo>
                  <a:pt x="1225328" y="159379"/>
                </a:lnTo>
                <a:lnTo>
                  <a:pt x="1226077" y="159281"/>
                </a:lnTo>
                <a:lnTo>
                  <a:pt x="1226623" y="159199"/>
                </a:lnTo>
                <a:lnTo>
                  <a:pt x="1228103" y="159755"/>
                </a:lnTo>
                <a:lnTo>
                  <a:pt x="1229891" y="159575"/>
                </a:lnTo>
                <a:lnTo>
                  <a:pt x="1231050" y="159739"/>
                </a:lnTo>
                <a:lnTo>
                  <a:pt x="1233095" y="160017"/>
                </a:lnTo>
                <a:lnTo>
                  <a:pt x="1234266" y="160573"/>
                </a:lnTo>
                <a:lnTo>
                  <a:pt x="1236292" y="165723"/>
                </a:lnTo>
                <a:lnTo>
                  <a:pt x="1238324" y="168209"/>
                </a:lnTo>
                <a:lnTo>
                  <a:pt x="1240852" y="167342"/>
                </a:lnTo>
                <a:lnTo>
                  <a:pt x="1243581" y="167244"/>
                </a:lnTo>
                <a:lnTo>
                  <a:pt x="1244366" y="167227"/>
                </a:lnTo>
                <a:lnTo>
                  <a:pt x="1248003" y="167849"/>
                </a:lnTo>
                <a:lnTo>
                  <a:pt x="1249402" y="167751"/>
                </a:lnTo>
                <a:lnTo>
                  <a:pt x="1250648" y="167669"/>
                </a:lnTo>
                <a:lnTo>
                  <a:pt x="1255153" y="168421"/>
                </a:lnTo>
                <a:lnTo>
                  <a:pt x="1256265" y="168159"/>
                </a:lnTo>
                <a:lnTo>
                  <a:pt x="1256818" y="168045"/>
                </a:lnTo>
                <a:lnTo>
                  <a:pt x="1259037" y="169419"/>
                </a:lnTo>
                <a:lnTo>
                  <a:pt x="1259838" y="168977"/>
                </a:lnTo>
                <a:lnTo>
                  <a:pt x="1263250" y="169026"/>
                </a:lnTo>
                <a:lnTo>
                  <a:pt x="1264400" y="169042"/>
                </a:lnTo>
                <a:lnTo>
                  <a:pt x="1265876" y="170841"/>
                </a:lnTo>
                <a:lnTo>
                  <a:pt x="1268234" y="167522"/>
                </a:lnTo>
                <a:lnTo>
                  <a:pt x="1269523" y="162322"/>
                </a:lnTo>
                <a:lnTo>
                  <a:pt x="1269362" y="146298"/>
                </a:lnTo>
                <a:lnTo>
                  <a:pt x="1270474" y="144565"/>
                </a:lnTo>
                <a:lnTo>
                  <a:pt x="1272579" y="138237"/>
                </a:lnTo>
                <a:lnTo>
                  <a:pt x="1274371" y="134525"/>
                </a:lnTo>
                <a:lnTo>
                  <a:pt x="1274302" y="133429"/>
                </a:lnTo>
                <a:lnTo>
                  <a:pt x="1273947" y="127756"/>
                </a:lnTo>
                <a:lnTo>
                  <a:pt x="1273640" y="127330"/>
                </a:lnTo>
                <a:lnTo>
                  <a:pt x="1272716" y="127380"/>
                </a:lnTo>
                <a:lnTo>
                  <a:pt x="1272530" y="128197"/>
                </a:lnTo>
                <a:lnTo>
                  <a:pt x="1272338" y="128328"/>
                </a:lnTo>
                <a:lnTo>
                  <a:pt x="1271851" y="128688"/>
                </a:lnTo>
                <a:lnTo>
                  <a:pt x="1270186" y="128622"/>
                </a:lnTo>
                <a:lnTo>
                  <a:pt x="1268465" y="126693"/>
                </a:lnTo>
                <a:lnTo>
                  <a:pt x="1266308" y="125401"/>
                </a:lnTo>
                <a:lnTo>
                  <a:pt x="1268466" y="124959"/>
                </a:lnTo>
                <a:lnTo>
                  <a:pt x="1270319" y="122049"/>
                </a:lnTo>
                <a:lnTo>
                  <a:pt x="1270628" y="120806"/>
                </a:lnTo>
                <a:lnTo>
                  <a:pt x="1274271" y="116849"/>
                </a:lnTo>
                <a:lnTo>
                  <a:pt x="1277417" y="114364"/>
                </a:lnTo>
                <a:lnTo>
                  <a:pt x="1277859" y="114217"/>
                </a:lnTo>
                <a:lnTo>
                  <a:pt x="1278712" y="113939"/>
                </a:lnTo>
                <a:lnTo>
                  <a:pt x="1280131" y="112827"/>
                </a:lnTo>
                <a:lnTo>
                  <a:pt x="1280874" y="110587"/>
                </a:lnTo>
                <a:lnTo>
                  <a:pt x="1280753" y="108363"/>
                </a:lnTo>
                <a:lnTo>
                  <a:pt x="1280162" y="104161"/>
                </a:lnTo>
                <a:lnTo>
                  <a:pt x="1278980" y="99795"/>
                </a:lnTo>
                <a:lnTo>
                  <a:pt x="1277321" y="93908"/>
                </a:lnTo>
                <a:lnTo>
                  <a:pt x="1276866" y="93974"/>
                </a:lnTo>
                <a:lnTo>
                  <a:pt x="1275532" y="94154"/>
                </a:lnTo>
                <a:lnTo>
                  <a:pt x="1274865" y="93892"/>
                </a:lnTo>
                <a:lnTo>
                  <a:pt x="1274238" y="93663"/>
                </a:lnTo>
                <a:lnTo>
                  <a:pt x="1273955" y="93418"/>
                </a:lnTo>
                <a:lnTo>
                  <a:pt x="1273501" y="93042"/>
                </a:lnTo>
                <a:lnTo>
                  <a:pt x="1272026" y="89445"/>
                </a:lnTo>
                <a:lnTo>
                  <a:pt x="1268918" y="83525"/>
                </a:lnTo>
                <a:lnTo>
                  <a:pt x="1268748" y="83182"/>
                </a:lnTo>
                <a:lnTo>
                  <a:pt x="1267830" y="81318"/>
                </a:lnTo>
                <a:lnTo>
                  <a:pt x="1266187" y="77966"/>
                </a:lnTo>
                <a:lnTo>
                  <a:pt x="1265387" y="76167"/>
                </a:lnTo>
                <a:lnTo>
                  <a:pt x="1264032" y="75726"/>
                </a:lnTo>
                <a:lnTo>
                  <a:pt x="1263808" y="75481"/>
                </a:lnTo>
                <a:lnTo>
                  <a:pt x="1263357" y="74974"/>
                </a:lnTo>
                <a:lnTo>
                  <a:pt x="1263362" y="70575"/>
                </a:lnTo>
                <a:lnTo>
                  <a:pt x="1262070" y="69022"/>
                </a:lnTo>
                <a:lnTo>
                  <a:pt x="1262135" y="65686"/>
                </a:lnTo>
                <a:lnTo>
                  <a:pt x="1260109" y="60339"/>
                </a:lnTo>
                <a:lnTo>
                  <a:pt x="1259432" y="59914"/>
                </a:lnTo>
                <a:lnTo>
                  <a:pt x="1258878" y="60535"/>
                </a:lnTo>
                <a:lnTo>
                  <a:pt x="1258454" y="60356"/>
                </a:lnTo>
                <a:lnTo>
                  <a:pt x="1258077" y="60225"/>
                </a:lnTo>
                <a:lnTo>
                  <a:pt x="1257462" y="58606"/>
                </a:lnTo>
                <a:lnTo>
                  <a:pt x="1256970" y="58295"/>
                </a:lnTo>
                <a:lnTo>
                  <a:pt x="1254936" y="58655"/>
                </a:lnTo>
                <a:lnTo>
                  <a:pt x="1254077" y="56301"/>
                </a:lnTo>
                <a:lnTo>
                  <a:pt x="1252846" y="55254"/>
                </a:lnTo>
                <a:lnTo>
                  <a:pt x="1252295" y="52523"/>
                </a:lnTo>
                <a:lnTo>
                  <a:pt x="1251996" y="52294"/>
                </a:lnTo>
                <a:lnTo>
                  <a:pt x="1251741" y="52082"/>
                </a:lnTo>
                <a:lnTo>
                  <a:pt x="1249829" y="52769"/>
                </a:lnTo>
                <a:lnTo>
                  <a:pt x="1249133" y="52556"/>
                </a:lnTo>
                <a:lnTo>
                  <a:pt x="1248783" y="52458"/>
                </a:lnTo>
                <a:lnTo>
                  <a:pt x="1244414" y="48665"/>
                </a:lnTo>
                <a:lnTo>
                  <a:pt x="1243861" y="46997"/>
                </a:lnTo>
                <a:lnTo>
                  <a:pt x="1244177" y="41666"/>
                </a:lnTo>
                <a:lnTo>
                  <a:pt x="1243812" y="37938"/>
                </a:lnTo>
                <a:lnTo>
                  <a:pt x="1244309" y="35028"/>
                </a:lnTo>
                <a:lnTo>
                  <a:pt x="1245174" y="34030"/>
                </a:lnTo>
                <a:lnTo>
                  <a:pt x="1245357" y="32624"/>
                </a:lnTo>
                <a:lnTo>
                  <a:pt x="1244505" y="30040"/>
                </a:lnTo>
                <a:lnTo>
                  <a:pt x="1244688" y="28454"/>
                </a:lnTo>
                <a:lnTo>
                  <a:pt x="1243338" y="24301"/>
                </a:lnTo>
                <a:lnTo>
                  <a:pt x="1243465" y="22077"/>
                </a:lnTo>
                <a:lnTo>
                  <a:pt x="1241681" y="20328"/>
                </a:lnTo>
                <a:lnTo>
                  <a:pt x="1241228" y="19249"/>
                </a:lnTo>
                <a:lnTo>
                  <a:pt x="1241008" y="18725"/>
                </a:lnTo>
                <a:lnTo>
                  <a:pt x="1240892" y="13509"/>
                </a:lnTo>
                <a:lnTo>
                  <a:pt x="1240648" y="11400"/>
                </a:lnTo>
                <a:lnTo>
                  <a:pt x="1239920" y="10255"/>
                </a:lnTo>
                <a:lnTo>
                  <a:pt x="1239109" y="8980"/>
                </a:lnTo>
                <a:lnTo>
                  <a:pt x="1238964" y="7427"/>
                </a:lnTo>
                <a:lnTo>
                  <a:pt x="1238929" y="7067"/>
                </a:lnTo>
                <a:lnTo>
                  <a:pt x="1239178" y="6070"/>
                </a:lnTo>
                <a:lnTo>
                  <a:pt x="1239714" y="5366"/>
                </a:lnTo>
                <a:lnTo>
                  <a:pt x="1240226" y="4712"/>
                </a:lnTo>
                <a:lnTo>
                  <a:pt x="1240901" y="4189"/>
                </a:lnTo>
                <a:lnTo>
                  <a:pt x="1241521" y="3715"/>
                </a:lnTo>
                <a:lnTo>
                  <a:pt x="1241542" y="3273"/>
                </a:lnTo>
                <a:lnTo>
                  <a:pt x="1241583" y="2407"/>
                </a:lnTo>
                <a:lnTo>
                  <a:pt x="1241245" y="-79"/>
                </a:lnTo>
                <a:lnTo>
                  <a:pt x="1240012" y="-46"/>
                </a:lnTo>
                <a:lnTo>
                  <a:pt x="1238755" y="-13"/>
                </a:lnTo>
                <a:lnTo>
                  <a:pt x="1238596" y="167"/>
                </a:lnTo>
                <a:lnTo>
                  <a:pt x="1237891" y="919"/>
                </a:lnTo>
                <a:lnTo>
                  <a:pt x="1237455" y="2096"/>
                </a:lnTo>
                <a:lnTo>
                  <a:pt x="1237381" y="2292"/>
                </a:lnTo>
                <a:lnTo>
                  <a:pt x="1237087" y="3093"/>
                </a:lnTo>
                <a:lnTo>
                  <a:pt x="1233453" y="1344"/>
                </a:lnTo>
                <a:lnTo>
                  <a:pt x="1231485" y="1033"/>
                </a:lnTo>
                <a:lnTo>
                  <a:pt x="1229261" y="3568"/>
                </a:lnTo>
                <a:lnTo>
                  <a:pt x="1225054" y="3731"/>
                </a:lnTo>
                <a:lnTo>
                  <a:pt x="1224969" y="3895"/>
                </a:lnTo>
                <a:lnTo>
                  <a:pt x="1224702" y="4434"/>
                </a:lnTo>
                <a:lnTo>
                  <a:pt x="1225178" y="5546"/>
                </a:lnTo>
                <a:lnTo>
                  <a:pt x="1225293" y="5808"/>
                </a:lnTo>
                <a:lnTo>
                  <a:pt x="1225160" y="6135"/>
                </a:lnTo>
                <a:lnTo>
                  <a:pt x="1224926" y="6527"/>
                </a:lnTo>
                <a:lnTo>
                  <a:pt x="1224766" y="6805"/>
                </a:lnTo>
                <a:lnTo>
                  <a:pt x="1224653" y="6920"/>
                </a:lnTo>
                <a:lnTo>
                  <a:pt x="1223527" y="7100"/>
                </a:lnTo>
                <a:lnTo>
                  <a:pt x="1222657" y="7868"/>
                </a:lnTo>
                <a:lnTo>
                  <a:pt x="1222541" y="7966"/>
                </a:lnTo>
                <a:lnTo>
                  <a:pt x="1221489" y="10076"/>
                </a:lnTo>
                <a:lnTo>
                  <a:pt x="1220320" y="10386"/>
                </a:lnTo>
                <a:lnTo>
                  <a:pt x="1219313" y="11694"/>
                </a:lnTo>
                <a:lnTo>
                  <a:pt x="1219086" y="11989"/>
                </a:lnTo>
                <a:lnTo>
                  <a:pt x="1218853" y="11972"/>
                </a:lnTo>
                <a:lnTo>
                  <a:pt x="1218469" y="11923"/>
                </a:lnTo>
                <a:lnTo>
                  <a:pt x="1217686" y="12839"/>
                </a:lnTo>
                <a:lnTo>
                  <a:pt x="1217068" y="12823"/>
                </a:lnTo>
                <a:lnTo>
                  <a:pt x="1216620" y="12790"/>
                </a:lnTo>
                <a:lnTo>
                  <a:pt x="1216497" y="13297"/>
                </a:lnTo>
                <a:lnTo>
                  <a:pt x="1216245" y="14343"/>
                </a:lnTo>
                <a:lnTo>
                  <a:pt x="1214769" y="14588"/>
                </a:lnTo>
                <a:lnTo>
                  <a:pt x="1213780" y="15275"/>
                </a:lnTo>
                <a:lnTo>
                  <a:pt x="1213525" y="15995"/>
                </a:lnTo>
                <a:lnTo>
                  <a:pt x="1213348" y="16502"/>
                </a:lnTo>
                <a:lnTo>
                  <a:pt x="1212867" y="17107"/>
                </a:lnTo>
                <a:lnTo>
                  <a:pt x="1212298" y="17810"/>
                </a:lnTo>
                <a:lnTo>
                  <a:pt x="1212419" y="19412"/>
                </a:lnTo>
                <a:lnTo>
                  <a:pt x="1213219" y="20344"/>
                </a:lnTo>
                <a:lnTo>
                  <a:pt x="1212944" y="20818"/>
                </a:lnTo>
                <a:lnTo>
                  <a:pt x="1212599" y="21407"/>
                </a:lnTo>
                <a:lnTo>
                  <a:pt x="1213583" y="23075"/>
                </a:lnTo>
                <a:lnTo>
                  <a:pt x="1212911" y="25413"/>
                </a:lnTo>
                <a:lnTo>
                  <a:pt x="1212815" y="25756"/>
                </a:lnTo>
                <a:lnTo>
                  <a:pt x="1212408" y="27163"/>
                </a:lnTo>
                <a:lnTo>
                  <a:pt x="1212679" y="27882"/>
                </a:lnTo>
                <a:lnTo>
                  <a:pt x="1212836" y="28291"/>
                </a:lnTo>
                <a:lnTo>
                  <a:pt x="1211726" y="29648"/>
                </a:lnTo>
                <a:lnTo>
                  <a:pt x="1212256" y="30629"/>
                </a:lnTo>
                <a:lnTo>
                  <a:pt x="1212046" y="31136"/>
                </a:lnTo>
                <a:lnTo>
                  <a:pt x="1211971" y="31316"/>
                </a:lnTo>
                <a:lnTo>
                  <a:pt x="1211317" y="31823"/>
                </a:lnTo>
                <a:lnTo>
                  <a:pt x="1210117" y="32738"/>
                </a:lnTo>
                <a:lnTo>
                  <a:pt x="1209561" y="34979"/>
                </a:lnTo>
                <a:lnTo>
                  <a:pt x="1210485" y="35665"/>
                </a:lnTo>
                <a:lnTo>
                  <a:pt x="1210688" y="36319"/>
                </a:lnTo>
                <a:lnTo>
                  <a:pt x="1210742" y="36499"/>
                </a:lnTo>
                <a:lnTo>
                  <a:pt x="1211034" y="37464"/>
                </a:lnTo>
                <a:lnTo>
                  <a:pt x="1210786" y="38690"/>
                </a:lnTo>
                <a:lnTo>
                  <a:pt x="1209966" y="38756"/>
                </a:lnTo>
                <a:lnTo>
                  <a:pt x="1209800" y="38756"/>
                </a:lnTo>
                <a:lnTo>
                  <a:pt x="1210217" y="40113"/>
                </a:lnTo>
                <a:lnTo>
                  <a:pt x="1210282" y="40325"/>
                </a:lnTo>
                <a:lnTo>
                  <a:pt x="1210352" y="40554"/>
                </a:lnTo>
                <a:lnTo>
                  <a:pt x="1209980" y="41552"/>
                </a:lnTo>
                <a:lnTo>
                  <a:pt x="1209685" y="41470"/>
                </a:lnTo>
                <a:lnTo>
                  <a:pt x="1208688" y="41176"/>
                </a:lnTo>
                <a:lnTo>
                  <a:pt x="1207574" y="43776"/>
                </a:lnTo>
                <a:lnTo>
                  <a:pt x="1206842" y="46800"/>
                </a:lnTo>
                <a:lnTo>
                  <a:pt x="1206706" y="47373"/>
                </a:lnTo>
                <a:lnTo>
                  <a:pt x="1205288" y="47438"/>
                </a:lnTo>
                <a:lnTo>
                  <a:pt x="1204299" y="49482"/>
                </a:lnTo>
                <a:lnTo>
                  <a:pt x="1204136" y="49547"/>
                </a:lnTo>
                <a:lnTo>
                  <a:pt x="1203691" y="49760"/>
                </a:lnTo>
                <a:lnTo>
                  <a:pt x="1202821" y="50153"/>
                </a:lnTo>
                <a:lnTo>
                  <a:pt x="1202940" y="51640"/>
                </a:lnTo>
                <a:lnTo>
                  <a:pt x="1202239" y="51689"/>
                </a:lnTo>
                <a:lnTo>
                  <a:pt x="1201832" y="51706"/>
                </a:lnTo>
                <a:lnTo>
                  <a:pt x="1201650" y="51902"/>
                </a:lnTo>
                <a:lnTo>
                  <a:pt x="1201091" y="52507"/>
                </a:lnTo>
                <a:lnTo>
                  <a:pt x="1200656" y="53815"/>
                </a:lnTo>
                <a:lnTo>
                  <a:pt x="1200707" y="55696"/>
                </a:lnTo>
                <a:lnTo>
                  <a:pt x="1200682" y="56072"/>
                </a:lnTo>
                <a:lnTo>
                  <a:pt x="1200471" y="56366"/>
                </a:lnTo>
                <a:lnTo>
                  <a:pt x="1198738" y="58704"/>
                </a:lnTo>
                <a:lnTo>
                  <a:pt x="1197502" y="61615"/>
                </a:lnTo>
                <a:lnTo>
                  <a:pt x="1195553" y="62073"/>
                </a:lnTo>
                <a:lnTo>
                  <a:pt x="1194049" y="62416"/>
                </a:lnTo>
                <a:lnTo>
                  <a:pt x="1193972" y="60045"/>
                </a:lnTo>
                <a:lnTo>
                  <a:pt x="1192857" y="56938"/>
                </a:lnTo>
                <a:lnTo>
                  <a:pt x="1191947" y="55532"/>
                </a:lnTo>
                <a:lnTo>
                  <a:pt x="1191459" y="55123"/>
                </a:lnTo>
                <a:lnTo>
                  <a:pt x="1190407" y="54992"/>
                </a:lnTo>
                <a:lnTo>
                  <a:pt x="1188162" y="56023"/>
                </a:lnTo>
                <a:lnTo>
                  <a:pt x="1185428" y="56350"/>
                </a:lnTo>
                <a:lnTo>
                  <a:pt x="1182555" y="56186"/>
                </a:lnTo>
                <a:lnTo>
                  <a:pt x="1181227" y="54715"/>
                </a:lnTo>
                <a:lnTo>
                  <a:pt x="1179622" y="50921"/>
                </a:lnTo>
                <a:lnTo>
                  <a:pt x="1177941" y="50103"/>
                </a:lnTo>
                <a:lnTo>
                  <a:pt x="1175698" y="50627"/>
                </a:lnTo>
                <a:lnTo>
                  <a:pt x="1174573" y="53128"/>
                </a:lnTo>
                <a:lnTo>
                  <a:pt x="1172465" y="55859"/>
                </a:lnTo>
                <a:lnTo>
                  <a:pt x="1170222" y="56170"/>
                </a:lnTo>
                <a:lnTo>
                  <a:pt x="1168747" y="57903"/>
                </a:lnTo>
                <a:lnTo>
                  <a:pt x="1168181" y="60814"/>
                </a:lnTo>
                <a:lnTo>
                  <a:pt x="1168665" y="63986"/>
                </a:lnTo>
                <a:lnTo>
                  <a:pt x="1167257" y="67485"/>
                </a:lnTo>
                <a:lnTo>
                  <a:pt x="1165715" y="68008"/>
                </a:lnTo>
                <a:lnTo>
                  <a:pt x="1163612" y="68106"/>
                </a:lnTo>
                <a:lnTo>
                  <a:pt x="1162554" y="67992"/>
                </a:lnTo>
                <a:lnTo>
                  <a:pt x="1160810" y="67795"/>
                </a:lnTo>
                <a:lnTo>
                  <a:pt x="1159551" y="66831"/>
                </a:lnTo>
                <a:lnTo>
                  <a:pt x="1158010" y="65506"/>
                </a:lnTo>
                <a:lnTo>
                  <a:pt x="1153671" y="62678"/>
                </a:lnTo>
                <a:lnTo>
                  <a:pt x="1150033" y="59620"/>
                </a:lnTo>
                <a:lnTo>
                  <a:pt x="1138629" y="48468"/>
                </a:lnTo>
                <a:lnTo>
                  <a:pt x="1136219" y="46310"/>
                </a:lnTo>
                <a:lnTo>
                  <a:pt x="1132962" y="43399"/>
                </a:lnTo>
                <a:lnTo>
                  <a:pt x="1128689" y="41846"/>
                </a:lnTo>
                <a:lnTo>
                  <a:pt x="1128753" y="45525"/>
                </a:lnTo>
                <a:lnTo>
                  <a:pt x="1127556" y="48223"/>
                </a:lnTo>
                <a:lnTo>
                  <a:pt x="1125594" y="48256"/>
                </a:lnTo>
                <a:lnTo>
                  <a:pt x="1122302" y="47111"/>
                </a:lnTo>
                <a:lnTo>
                  <a:pt x="1120833" y="45509"/>
                </a:lnTo>
                <a:lnTo>
                  <a:pt x="1121539" y="43089"/>
                </a:lnTo>
                <a:lnTo>
                  <a:pt x="1122662" y="41372"/>
                </a:lnTo>
                <a:lnTo>
                  <a:pt x="1121555" y="34030"/>
                </a:lnTo>
                <a:lnTo>
                  <a:pt x="1117356" y="30122"/>
                </a:lnTo>
                <a:lnTo>
                  <a:pt x="1114946" y="29795"/>
                </a:lnTo>
                <a:lnTo>
                  <a:pt x="1111892" y="29370"/>
                </a:lnTo>
                <a:lnTo>
                  <a:pt x="1095705" y="28422"/>
                </a:lnTo>
                <a:lnTo>
                  <a:pt x="1093460" y="29599"/>
                </a:lnTo>
                <a:lnTo>
                  <a:pt x="1093127" y="31594"/>
                </a:lnTo>
                <a:lnTo>
                  <a:pt x="1092893" y="33000"/>
                </a:lnTo>
                <a:lnTo>
                  <a:pt x="1091480" y="38968"/>
                </a:lnTo>
                <a:lnTo>
                  <a:pt x="1090913" y="42942"/>
                </a:lnTo>
                <a:lnTo>
                  <a:pt x="1089927" y="46228"/>
                </a:lnTo>
                <a:lnTo>
                  <a:pt x="1087963" y="46964"/>
                </a:lnTo>
                <a:lnTo>
                  <a:pt x="1086982" y="46473"/>
                </a:lnTo>
                <a:lnTo>
                  <a:pt x="1083342" y="43710"/>
                </a:lnTo>
                <a:lnTo>
                  <a:pt x="1079704" y="40652"/>
                </a:lnTo>
                <a:lnTo>
                  <a:pt x="1077184" y="38707"/>
                </a:lnTo>
                <a:lnTo>
                  <a:pt x="1074392" y="33376"/>
                </a:lnTo>
                <a:lnTo>
                  <a:pt x="1067105" y="31790"/>
                </a:lnTo>
                <a:lnTo>
                  <a:pt x="1059255" y="32771"/>
                </a:lnTo>
                <a:lnTo>
                  <a:pt x="1055889" y="34243"/>
                </a:lnTo>
                <a:lnTo>
                  <a:pt x="1052013" y="39426"/>
                </a:lnTo>
                <a:lnTo>
                  <a:pt x="1052124" y="41241"/>
                </a:lnTo>
                <a:lnTo>
                  <a:pt x="1051631" y="41993"/>
                </a:lnTo>
                <a:lnTo>
                  <a:pt x="1050581" y="42549"/>
                </a:lnTo>
                <a:lnTo>
                  <a:pt x="1049714" y="44528"/>
                </a:lnTo>
                <a:lnTo>
                  <a:pt x="1049294" y="44724"/>
                </a:lnTo>
                <a:lnTo>
                  <a:pt x="1049036" y="44838"/>
                </a:lnTo>
                <a:lnTo>
                  <a:pt x="1049065" y="45443"/>
                </a:lnTo>
                <a:lnTo>
                  <a:pt x="1049153" y="47324"/>
                </a:lnTo>
                <a:lnTo>
                  <a:pt x="1047736" y="47307"/>
                </a:lnTo>
                <a:lnTo>
                  <a:pt x="1047240" y="48370"/>
                </a:lnTo>
                <a:lnTo>
                  <a:pt x="1047602" y="52147"/>
                </a:lnTo>
                <a:lnTo>
                  <a:pt x="1045167" y="72374"/>
                </a:lnTo>
                <a:lnTo>
                  <a:pt x="1048248" y="74009"/>
                </a:lnTo>
                <a:lnTo>
                  <a:pt x="1048804" y="76560"/>
                </a:lnTo>
                <a:lnTo>
                  <a:pt x="1048517" y="80239"/>
                </a:lnTo>
                <a:lnTo>
                  <a:pt x="1044307" y="83149"/>
                </a:lnTo>
                <a:lnTo>
                  <a:pt x="1044297" y="88529"/>
                </a:lnTo>
                <a:lnTo>
                  <a:pt x="1045685" y="95576"/>
                </a:lnTo>
                <a:lnTo>
                  <a:pt x="1047924" y="98094"/>
                </a:lnTo>
                <a:lnTo>
                  <a:pt x="1047917" y="101495"/>
                </a:lnTo>
                <a:lnTo>
                  <a:pt x="1045301" y="113955"/>
                </a:lnTo>
                <a:lnTo>
                  <a:pt x="1040417" y="113644"/>
                </a:lnTo>
                <a:lnTo>
                  <a:pt x="1037789" y="113693"/>
                </a:lnTo>
                <a:lnTo>
                  <a:pt x="1036365" y="113628"/>
                </a:lnTo>
                <a:lnTo>
                  <a:pt x="1033025" y="113481"/>
                </a:lnTo>
                <a:lnTo>
                  <a:pt x="1030549" y="112075"/>
                </a:lnTo>
                <a:lnTo>
                  <a:pt x="1029046" y="109508"/>
                </a:lnTo>
                <a:lnTo>
                  <a:pt x="1026203" y="108363"/>
                </a:lnTo>
                <a:lnTo>
                  <a:pt x="1024561" y="108232"/>
                </a:lnTo>
                <a:lnTo>
                  <a:pt x="1021525" y="108020"/>
                </a:lnTo>
                <a:lnTo>
                  <a:pt x="1020833" y="107971"/>
                </a:lnTo>
                <a:lnTo>
                  <a:pt x="1018567" y="107823"/>
                </a:lnTo>
                <a:lnTo>
                  <a:pt x="1017335" y="106957"/>
                </a:lnTo>
                <a:lnTo>
                  <a:pt x="1014940" y="104095"/>
                </a:lnTo>
                <a:lnTo>
                  <a:pt x="1012970" y="102722"/>
                </a:lnTo>
                <a:lnTo>
                  <a:pt x="1012281" y="100907"/>
                </a:lnTo>
                <a:lnTo>
                  <a:pt x="1011930" y="99991"/>
                </a:lnTo>
                <a:lnTo>
                  <a:pt x="1011129" y="100056"/>
                </a:lnTo>
                <a:lnTo>
                  <a:pt x="1006992" y="102722"/>
                </a:lnTo>
                <a:lnTo>
                  <a:pt x="1006191" y="102885"/>
                </a:lnTo>
                <a:lnTo>
                  <a:pt x="1004645" y="104341"/>
                </a:lnTo>
                <a:lnTo>
                  <a:pt x="1004400" y="104569"/>
                </a:lnTo>
                <a:lnTo>
                  <a:pt x="1002207" y="104210"/>
                </a:lnTo>
                <a:lnTo>
                  <a:pt x="1001319" y="104063"/>
                </a:lnTo>
                <a:lnTo>
                  <a:pt x="1000348" y="103572"/>
                </a:lnTo>
                <a:lnTo>
                  <a:pt x="999349" y="103065"/>
                </a:lnTo>
                <a:lnTo>
                  <a:pt x="996890" y="100694"/>
                </a:lnTo>
                <a:lnTo>
                  <a:pt x="994303" y="99942"/>
                </a:lnTo>
                <a:lnTo>
                  <a:pt x="993775" y="99517"/>
                </a:lnTo>
                <a:lnTo>
                  <a:pt x="990490" y="96835"/>
                </a:lnTo>
                <a:lnTo>
                  <a:pt x="990124" y="95838"/>
                </a:lnTo>
                <a:lnTo>
                  <a:pt x="990179" y="95674"/>
                </a:lnTo>
                <a:lnTo>
                  <a:pt x="990619" y="94366"/>
                </a:lnTo>
                <a:lnTo>
                  <a:pt x="990068" y="93369"/>
                </a:lnTo>
                <a:lnTo>
                  <a:pt x="988222" y="92306"/>
                </a:lnTo>
                <a:lnTo>
                  <a:pt x="986497" y="92061"/>
                </a:lnTo>
                <a:lnTo>
                  <a:pt x="983480" y="90998"/>
                </a:lnTo>
                <a:lnTo>
                  <a:pt x="978671" y="91407"/>
                </a:lnTo>
                <a:lnTo>
                  <a:pt x="977684" y="91701"/>
                </a:lnTo>
                <a:lnTo>
                  <a:pt x="974355" y="92698"/>
                </a:lnTo>
                <a:lnTo>
                  <a:pt x="970533" y="92502"/>
                </a:lnTo>
                <a:lnTo>
                  <a:pt x="967026" y="90573"/>
                </a:lnTo>
                <a:lnTo>
                  <a:pt x="964315" y="90197"/>
                </a:lnTo>
                <a:lnTo>
                  <a:pt x="963566" y="90377"/>
                </a:lnTo>
                <a:lnTo>
                  <a:pt x="963329" y="90442"/>
                </a:lnTo>
                <a:lnTo>
                  <a:pt x="957356" y="88562"/>
                </a:lnTo>
                <a:lnTo>
                  <a:pt x="955886" y="85275"/>
                </a:lnTo>
                <a:lnTo>
                  <a:pt x="954846" y="81809"/>
                </a:lnTo>
                <a:lnTo>
                  <a:pt x="954347" y="80173"/>
                </a:lnTo>
                <a:lnTo>
                  <a:pt x="953561" y="78882"/>
                </a:lnTo>
                <a:lnTo>
                  <a:pt x="952553" y="78015"/>
                </a:lnTo>
                <a:lnTo>
                  <a:pt x="952271" y="77770"/>
                </a:lnTo>
                <a:lnTo>
                  <a:pt x="952091" y="76037"/>
                </a:lnTo>
                <a:lnTo>
                  <a:pt x="950740" y="74222"/>
                </a:lnTo>
                <a:lnTo>
                  <a:pt x="951164" y="72734"/>
                </a:lnTo>
                <a:lnTo>
                  <a:pt x="950685" y="71867"/>
                </a:lnTo>
                <a:lnTo>
                  <a:pt x="948655" y="70444"/>
                </a:lnTo>
                <a:lnTo>
                  <a:pt x="947298" y="70739"/>
                </a:lnTo>
                <a:lnTo>
                  <a:pt x="941435" y="73960"/>
                </a:lnTo>
                <a:lnTo>
                  <a:pt x="940063" y="73862"/>
                </a:lnTo>
                <a:lnTo>
                  <a:pt x="938725" y="73764"/>
                </a:lnTo>
                <a:lnTo>
                  <a:pt x="937304" y="74745"/>
                </a:lnTo>
                <a:lnTo>
                  <a:pt x="935445" y="78277"/>
                </a:lnTo>
                <a:lnTo>
                  <a:pt x="935136" y="78407"/>
                </a:lnTo>
                <a:lnTo>
                  <a:pt x="931361" y="84621"/>
                </a:lnTo>
                <a:lnTo>
                  <a:pt x="927565" y="83558"/>
                </a:lnTo>
                <a:lnTo>
                  <a:pt x="923254" y="84196"/>
                </a:lnTo>
                <a:lnTo>
                  <a:pt x="919460" y="86583"/>
                </a:lnTo>
                <a:lnTo>
                  <a:pt x="916873" y="87237"/>
                </a:lnTo>
                <a:lnTo>
                  <a:pt x="914458" y="87221"/>
                </a:lnTo>
                <a:lnTo>
                  <a:pt x="911527" y="87025"/>
                </a:lnTo>
                <a:lnTo>
                  <a:pt x="908940" y="89919"/>
                </a:lnTo>
                <a:lnTo>
                  <a:pt x="907905" y="90769"/>
                </a:lnTo>
                <a:lnTo>
                  <a:pt x="903938" y="89706"/>
                </a:lnTo>
                <a:lnTo>
                  <a:pt x="899971" y="87074"/>
                </a:lnTo>
                <a:lnTo>
                  <a:pt x="895831" y="85324"/>
                </a:lnTo>
                <a:lnTo>
                  <a:pt x="893071" y="80991"/>
                </a:lnTo>
                <a:lnTo>
                  <a:pt x="889966" y="76821"/>
                </a:lnTo>
                <a:lnTo>
                  <a:pt x="886862" y="76445"/>
                </a:lnTo>
                <a:lnTo>
                  <a:pt x="884540" y="74843"/>
                </a:lnTo>
                <a:lnTo>
                  <a:pt x="880307" y="71916"/>
                </a:lnTo>
                <a:lnTo>
                  <a:pt x="877202" y="69463"/>
                </a:lnTo>
                <a:lnTo>
                  <a:pt x="873407" y="67370"/>
                </a:lnTo>
                <a:lnTo>
                  <a:pt x="868233" y="63871"/>
                </a:lnTo>
                <a:lnTo>
                  <a:pt x="863403" y="62449"/>
                </a:lnTo>
                <a:lnTo>
                  <a:pt x="858575" y="62400"/>
                </a:lnTo>
                <a:lnTo>
                  <a:pt x="854003" y="60961"/>
                </a:lnTo>
                <a:lnTo>
                  <a:pt x="852672" y="62776"/>
                </a:lnTo>
                <a:lnTo>
                  <a:pt x="852252" y="62808"/>
                </a:lnTo>
                <a:lnTo>
                  <a:pt x="851754" y="62841"/>
                </a:lnTo>
                <a:lnTo>
                  <a:pt x="851068" y="62890"/>
                </a:lnTo>
                <a:lnTo>
                  <a:pt x="850327" y="63332"/>
                </a:lnTo>
                <a:lnTo>
                  <a:pt x="849053" y="63070"/>
                </a:lnTo>
                <a:lnTo>
                  <a:pt x="848726" y="63021"/>
                </a:lnTo>
                <a:lnTo>
                  <a:pt x="847861" y="63577"/>
                </a:lnTo>
                <a:lnTo>
                  <a:pt x="846826" y="63397"/>
                </a:lnTo>
                <a:lnTo>
                  <a:pt x="846244" y="63315"/>
                </a:lnTo>
                <a:lnTo>
                  <a:pt x="843921" y="62939"/>
                </a:lnTo>
                <a:lnTo>
                  <a:pt x="842624" y="63495"/>
                </a:lnTo>
                <a:lnTo>
                  <a:pt x="840157" y="63201"/>
                </a:lnTo>
                <a:lnTo>
                  <a:pt x="839996" y="63184"/>
                </a:lnTo>
                <a:lnTo>
                  <a:pt x="837635" y="62923"/>
                </a:lnTo>
                <a:lnTo>
                  <a:pt x="836649" y="62465"/>
                </a:lnTo>
                <a:lnTo>
                  <a:pt x="836347" y="62318"/>
                </a:lnTo>
                <a:lnTo>
                  <a:pt x="836159" y="62236"/>
                </a:lnTo>
                <a:lnTo>
                  <a:pt x="834561" y="62416"/>
                </a:lnTo>
                <a:lnTo>
                  <a:pt x="834262" y="62449"/>
                </a:lnTo>
                <a:lnTo>
                  <a:pt x="832583" y="62645"/>
                </a:lnTo>
                <a:lnTo>
                  <a:pt x="831706" y="63103"/>
                </a:lnTo>
                <a:lnTo>
                  <a:pt x="831219" y="63348"/>
                </a:lnTo>
                <a:lnTo>
                  <a:pt x="830545" y="63691"/>
                </a:lnTo>
                <a:lnTo>
                  <a:pt x="830043" y="64525"/>
                </a:lnTo>
                <a:lnTo>
                  <a:pt x="828907" y="66406"/>
                </a:lnTo>
                <a:lnTo>
                  <a:pt x="828377" y="67289"/>
                </a:lnTo>
                <a:lnTo>
                  <a:pt x="827018" y="68400"/>
                </a:lnTo>
                <a:lnTo>
                  <a:pt x="825270" y="68613"/>
                </a:lnTo>
                <a:lnTo>
                  <a:pt x="824960" y="68646"/>
                </a:lnTo>
                <a:lnTo>
                  <a:pt x="824553" y="68695"/>
                </a:lnTo>
                <a:lnTo>
                  <a:pt x="822146" y="69627"/>
                </a:lnTo>
                <a:lnTo>
                  <a:pt x="820805" y="69529"/>
                </a:lnTo>
                <a:lnTo>
                  <a:pt x="819312" y="69431"/>
                </a:lnTo>
                <a:lnTo>
                  <a:pt x="817523" y="70166"/>
                </a:lnTo>
                <a:lnTo>
                  <a:pt x="815921" y="70101"/>
                </a:lnTo>
                <a:lnTo>
                  <a:pt x="815651" y="69938"/>
                </a:lnTo>
                <a:lnTo>
                  <a:pt x="815486" y="69823"/>
                </a:lnTo>
                <a:lnTo>
                  <a:pt x="815121" y="69594"/>
                </a:lnTo>
                <a:lnTo>
                  <a:pt x="814797" y="69643"/>
                </a:lnTo>
                <a:lnTo>
                  <a:pt x="814616" y="69676"/>
                </a:lnTo>
                <a:lnTo>
                  <a:pt x="813452" y="69823"/>
                </a:lnTo>
                <a:lnTo>
                  <a:pt x="812041" y="69283"/>
                </a:lnTo>
                <a:lnTo>
                  <a:pt x="810446" y="69349"/>
                </a:lnTo>
                <a:lnTo>
                  <a:pt x="808035" y="69447"/>
                </a:lnTo>
                <a:lnTo>
                  <a:pt x="805317" y="71311"/>
                </a:lnTo>
                <a:lnTo>
                  <a:pt x="805095" y="71295"/>
                </a:lnTo>
                <a:lnTo>
                  <a:pt x="804638" y="71295"/>
                </a:lnTo>
                <a:lnTo>
                  <a:pt x="803461" y="71393"/>
                </a:lnTo>
                <a:lnTo>
                  <a:pt x="802359" y="71475"/>
                </a:lnTo>
                <a:lnTo>
                  <a:pt x="801741" y="72161"/>
                </a:lnTo>
                <a:lnTo>
                  <a:pt x="801913" y="72505"/>
                </a:lnTo>
                <a:lnTo>
                  <a:pt x="802192" y="73077"/>
                </a:lnTo>
                <a:lnTo>
                  <a:pt x="802413" y="73518"/>
                </a:lnTo>
                <a:lnTo>
                  <a:pt x="802068" y="73813"/>
                </a:lnTo>
                <a:lnTo>
                  <a:pt x="801671" y="74140"/>
                </a:lnTo>
                <a:lnTo>
                  <a:pt x="798897" y="74565"/>
                </a:lnTo>
                <a:lnTo>
                  <a:pt x="798206" y="75055"/>
                </a:lnTo>
                <a:lnTo>
                  <a:pt x="798024" y="75186"/>
                </a:lnTo>
                <a:lnTo>
                  <a:pt x="797599" y="75497"/>
                </a:lnTo>
                <a:lnTo>
                  <a:pt x="794085" y="76167"/>
                </a:lnTo>
                <a:lnTo>
                  <a:pt x="793467" y="77214"/>
                </a:lnTo>
                <a:lnTo>
                  <a:pt x="793279" y="77524"/>
                </a:lnTo>
                <a:lnTo>
                  <a:pt x="792620" y="77982"/>
                </a:lnTo>
                <a:lnTo>
                  <a:pt x="791726" y="78587"/>
                </a:lnTo>
                <a:lnTo>
                  <a:pt x="790128" y="79683"/>
                </a:lnTo>
                <a:lnTo>
                  <a:pt x="787971" y="79994"/>
                </a:lnTo>
                <a:lnTo>
                  <a:pt x="785623" y="81596"/>
                </a:lnTo>
                <a:lnTo>
                  <a:pt x="785254" y="82021"/>
                </a:lnTo>
                <a:lnTo>
                  <a:pt x="784687" y="82691"/>
                </a:lnTo>
                <a:lnTo>
                  <a:pt x="783890" y="83624"/>
                </a:lnTo>
                <a:lnTo>
                  <a:pt x="783858" y="84343"/>
                </a:lnTo>
                <a:lnTo>
                  <a:pt x="783823" y="85062"/>
                </a:lnTo>
                <a:lnTo>
                  <a:pt x="783269" y="85765"/>
                </a:lnTo>
                <a:lnTo>
                  <a:pt x="782090" y="87286"/>
                </a:lnTo>
                <a:lnTo>
                  <a:pt x="781985" y="87646"/>
                </a:lnTo>
                <a:lnTo>
                  <a:pt x="781717" y="88578"/>
                </a:lnTo>
                <a:lnTo>
                  <a:pt x="780515" y="89624"/>
                </a:lnTo>
                <a:lnTo>
                  <a:pt x="780367" y="89755"/>
                </a:lnTo>
                <a:lnTo>
                  <a:pt x="780232" y="89886"/>
                </a:lnTo>
                <a:lnTo>
                  <a:pt x="779125" y="89690"/>
                </a:lnTo>
                <a:lnTo>
                  <a:pt x="778754" y="89624"/>
                </a:lnTo>
                <a:lnTo>
                  <a:pt x="778339" y="89755"/>
                </a:lnTo>
                <a:lnTo>
                  <a:pt x="778094" y="89821"/>
                </a:lnTo>
                <a:lnTo>
                  <a:pt x="776102" y="90426"/>
                </a:lnTo>
                <a:lnTo>
                  <a:pt x="774895" y="91636"/>
                </a:lnTo>
                <a:lnTo>
                  <a:pt x="774493" y="92028"/>
                </a:lnTo>
                <a:lnTo>
                  <a:pt x="772704" y="92453"/>
                </a:lnTo>
                <a:lnTo>
                  <a:pt x="772461" y="92421"/>
                </a:lnTo>
                <a:lnTo>
                  <a:pt x="772206" y="92388"/>
                </a:lnTo>
                <a:lnTo>
                  <a:pt x="769933" y="92077"/>
                </a:lnTo>
                <a:lnTo>
                  <a:pt x="768729" y="91521"/>
                </a:lnTo>
                <a:lnTo>
                  <a:pt x="768415" y="91374"/>
                </a:lnTo>
                <a:lnTo>
                  <a:pt x="767472" y="90949"/>
                </a:lnTo>
                <a:lnTo>
                  <a:pt x="766923" y="91031"/>
                </a:lnTo>
                <a:lnTo>
                  <a:pt x="766609" y="91063"/>
                </a:lnTo>
                <a:lnTo>
                  <a:pt x="761360" y="93712"/>
                </a:lnTo>
                <a:lnTo>
                  <a:pt x="758883" y="93745"/>
                </a:lnTo>
                <a:lnTo>
                  <a:pt x="757601" y="93761"/>
                </a:lnTo>
                <a:lnTo>
                  <a:pt x="747414" y="98814"/>
                </a:lnTo>
                <a:lnTo>
                  <a:pt x="742176" y="98356"/>
                </a:lnTo>
                <a:lnTo>
                  <a:pt x="741133" y="97179"/>
                </a:lnTo>
                <a:lnTo>
                  <a:pt x="739655" y="96672"/>
                </a:lnTo>
                <a:lnTo>
                  <a:pt x="739049" y="95969"/>
                </a:lnTo>
                <a:lnTo>
                  <a:pt x="738121" y="94873"/>
                </a:lnTo>
                <a:lnTo>
                  <a:pt x="737650" y="94693"/>
                </a:lnTo>
                <a:lnTo>
                  <a:pt x="737466" y="94612"/>
                </a:lnTo>
                <a:lnTo>
                  <a:pt x="736676" y="94268"/>
                </a:lnTo>
                <a:lnTo>
                  <a:pt x="736535" y="94105"/>
                </a:lnTo>
                <a:lnTo>
                  <a:pt x="736154" y="93630"/>
                </a:lnTo>
                <a:lnTo>
                  <a:pt x="735922" y="92502"/>
                </a:lnTo>
                <a:lnTo>
                  <a:pt x="735822" y="92012"/>
                </a:lnTo>
                <a:lnTo>
                  <a:pt x="735670" y="91276"/>
                </a:lnTo>
                <a:lnTo>
                  <a:pt x="735284" y="90606"/>
                </a:lnTo>
                <a:lnTo>
                  <a:pt x="735139" y="90360"/>
                </a:lnTo>
                <a:lnTo>
                  <a:pt x="734691" y="89592"/>
                </a:lnTo>
                <a:lnTo>
                  <a:pt x="732358" y="87286"/>
                </a:lnTo>
                <a:lnTo>
                  <a:pt x="730755" y="87090"/>
                </a:lnTo>
                <a:lnTo>
                  <a:pt x="730052" y="86665"/>
                </a:lnTo>
                <a:lnTo>
                  <a:pt x="729805" y="86501"/>
                </a:lnTo>
                <a:lnTo>
                  <a:pt x="728850" y="85913"/>
                </a:lnTo>
                <a:lnTo>
                  <a:pt x="727657" y="84883"/>
                </a:lnTo>
                <a:lnTo>
                  <a:pt x="725345" y="83918"/>
                </a:lnTo>
                <a:lnTo>
                  <a:pt x="724532" y="82790"/>
                </a:lnTo>
                <a:lnTo>
                  <a:pt x="724363" y="82544"/>
                </a:lnTo>
                <a:lnTo>
                  <a:pt x="723942" y="79879"/>
                </a:lnTo>
                <a:lnTo>
                  <a:pt x="723724" y="79487"/>
                </a:lnTo>
                <a:lnTo>
                  <a:pt x="723624" y="79307"/>
                </a:lnTo>
                <a:lnTo>
                  <a:pt x="723453" y="79012"/>
                </a:lnTo>
                <a:lnTo>
                  <a:pt x="723579" y="78146"/>
                </a:lnTo>
                <a:lnTo>
                  <a:pt x="723288" y="77884"/>
                </a:lnTo>
                <a:lnTo>
                  <a:pt x="723031" y="77655"/>
                </a:lnTo>
                <a:lnTo>
                  <a:pt x="722463" y="77116"/>
                </a:lnTo>
                <a:lnTo>
                  <a:pt x="721852" y="75579"/>
                </a:lnTo>
                <a:lnTo>
                  <a:pt x="720655" y="72652"/>
                </a:lnTo>
                <a:lnTo>
                  <a:pt x="719288" y="72112"/>
                </a:lnTo>
                <a:lnTo>
                  <a:pt x="717069" y="72047"/>
                </a:lnTo>
                <a:lnTo>
                  <a:pt x="716839" y="72227"/>
                </a:lnTo>
                <a:lnTo>
                  <a:pt x="716451" y="72537"/>
                </a:lnTo>
                <a:lnTo>
                  <a:pt x="716198" y="74450"/>
                </a:lnTo>
                <a:lnTo>
                  <a:pt x="715764" y="74957"/>
                </a:lnTo>
                <a:lnTo>
                  <a:pt x="714901" y="75137"/>
                </a:lnTo>
                <a:lnTo>
                  <a:pt x="714608" y="75448"/>
                </a:lnTo>
                <a:lnTo>
                  <a:pt x="713787" y="76298"/>
                </a:lnTo>
                <a:lnTo>
                  <a:pt x="712677" y="76494"/>
                </a:lnTo>
                <a:lnTo>
                  <a:pt x="712419" y="76789"/>
                </a:lnTo>
                <a:lnTo>
                  <a:pt x="709768" y="79830"/>
                </a:lnTo>
                <a:lnTo>
                  <a:pt x="709037" y="80124"/>
                </a:lnTo>
                <a:lnTo>
                  <a:pt x="708843" y="80190"/>
                </a:lnTo>
                <a:lnTo>
                  <a:pt x="707533" y="84163"/>
                </a:lnTo>
                <a:lnTo>
                  <a:pt x="707047" y="84490"/>
                </a:lnTo>
                <a:lnTo>
                  <a:pt x="706359" y="84964"/>
                </a:lnTo>
                <a:lnTo>
                  <a:pt x="705702" y="84997"/>
                </a:lnTo>
                <a:lnTo>
                  <a:pt x="704695" y="85079"/>
                </a:lnTo>
                <a:lnTo>
                  <a:pt x="704363" y="84703"/>
                </a:lnTo>
                <a:lnTo>
                  <a:pt x="704081" y="84392"/>
                </a:lnTo>
                <a:lnTo>
                  <a:pt x="703928" y="83722"/>
                </a:lnTo>
                <a:lnTo>
                  <a:pt x="703717" y="82773"/>
                </a:lnTo>
                <a:lnTo>
                  <a:pt x="702979" y="82397"/>
                </a:lnTo>
                <a:lnTo>
                  <a:pt x="702485" y="82593"/>
                </a:lnTo>
                <a:lnTo>
                  <a:pt x="701630" y="84637"/>
                </a:lnTo>
                <a:lnTo>
                  <a:pt x="701060" y="84752"/>
                </a:lnTo>
                <a:lnTo>
                  <a:pt x="700752" y="84180"/>
                </a:lnTo>
                <a:lnTo>
                  <a:pt x="700325" y="83378"/>
                </a:lnTo>
                <a:lnTo>
                  <a:pt x="699773" y="83133"/>
                </a:lnTo>
                <a:lnTo>
                  <a:pt x="699413" y="83427"/>
                </a:lnTo>
                <a:lnTo>
                  <a:pt x="699153" y="83624"/>
                </a:lnTo>
                <a:lnTo>
                  <a:pt x="698574" y="84981"/>
                </a:lnTo>
                <a:lnTo>
                  <a:pt x="698097" y="86109"/>
                </a:lnTo>
                <a:lnTo>
                  <a:pt x="697441" y="86469"/>
                </a:lnTo>
                <a:lnTo>
                  <a:pt x="696743" y="85602"/>
                </a:lnTo>
                <a:lnTo>
                  <a:pt x="696686" y="84294"/>
                </a:lnTo>
                <a:lnTo>
                  <a:pt x="695266" y="84915"/>
                </a:lnTo>
                <a:lnTo>
                  <a:pt x="694612" y="86616"/>
                </a:lnTo>
                <a:lnTo>
                  <a:pt x="694457" y="87025"/>
                </a:lnTo>
                <a:lnTo>
                  <a:pt x="693841" y="87335"/>
                </a:lnTo>
                <a:lnTo>
                  <a:pt x="693414" y="87172"/>
                </a:lnTo>
                <a:lnTo>
                  <a:pt x="692737" y="85716"/>
                </a:lnTo>
                <a:lnTo>
                  <a:pt x="692511" y="85520"/>
                </a:lnTo>
                <a:lnTo>
                  <a:pt x="692062" y="85144"/>
                </a:lnTo>
                <a:lnTo>
                  <a:pt x="690902" y="85259"/>
                </a:lnTo>
                <a:lnTo>
                  <a:pt x="690436" y="85308"/>
                </a:lnTo>
                <a:lnTo>
                  <a:pt x="690176" y="85308"/>
                </a:lnTo>
                <a:lnTo>
                  <a:pt x="688736" y="84523"/>
                </a:lnTo>
                <a:lnTo>
                  <a:pt x="688209" y="85112"/>
                </a:lnTo>
                <a:lnTo>
                  <a:pt x="687683" y="85700"/>
                </a:lnTo>
                <a:lnTo>
                  <a:pt x="686697" y="85880"/>
                </a:lnTo>
                <a:lnTo>
                  <a:pt x="685998" y="85586"/>
                </a:lnTo>
                <a:lnTo>
                  <a:pt x="684728" y="85062"/>
                </a:lnTo>
                <a:lnTo>
                  <a:pt x="683623" y="83820"/>
                </a:lnTo>
                <a:lnTo>
                  <a:pt x="682821" y="84065"/>
                </a:lnTo>
                <a:lnTo>
                  <a:pt x="681100" y="85913"/>
                </a:lnTo>
                <a:lnTo>
                  <a:pt x="680863" y="85864"/>
                </a:lnTo>
                <a:lnTo>
                  <a:pt x="680575" y="85831"/>
                </a:lnTo>
                <a:lnTo>
                  <a:pt x="680287" y="85782"/>
                </a:lnTo>
                <a:lnTo>
                  <a:pt x="679813" y="84997"/>
                </a:lnTo>
                <a:lnTo>
                  <a:pt x="679864" y="84245"/>
                </a:lnTo>
                <a:lnTo>
                  <a:pt x="679927" y="83558"/>
                </a:lnTo>
                <a:lnTo>
                  <a:pt x="679621" y="82937"/>
                </a:lnTo>
                <a:lnTo>
                  <a:pt x="678699" y="82365"/>
                </a:lnTo>
                <a:lnTo>
                  <a:pt x="677651" y="82365"/>
                </a:lnTo>
                <a:lnTo>
                  <a:pt x="677398" y="82741"/>
                </a:lnTo>
                <a:lnTo>
                  <a:pt x="676969" y="83362"/>
                </a:lnTo>
                <a:lnTo>
                  <a:pt x="677764" y="84964"/>
                </a:lnTo>
                <a:lnTo>
                  <a:pt x="677202" y="87008"/>
                </a:lnTo>
                <a:lnTo>
                  <a:pt x="676646" y="87319"/>
                </a:lnTo>
                <a:lnTo>
                  <a:pt x="676482" y="87221"/>
                </a:lnTo>
                <a:lnTo>
                  <a:pt x="674741" y="86076"/>
                </a:lnTo>
                <a:lnTo>
                  <a:pt x="672644" y="86060"/>
                </a:lnTo>
                <a:lnTo>
                  <a:pt x="670481" y="87548"/>
                </a:lnTo>
                <a:lnTo>
                  <a:pt x="670184" y="87417"/>
                </a:lnTo>
                <a:lnTo>
                  <a:pt x="669559" y="87172"/>
                </a:lnTo>
                <a:lnTo>
                  <a:pt x="668799" y="85896"/>
                </a:lnTo>
                <a:lnTo>
                  <a:pt x="668519" y="85422"/>
                </a:lnTo>
                <a:lnTo>
                  <a:pt x="668339" y="85373"/>
                </a:lnTo>
                <a:lnTo>
                  <a:pt x="666794" y="84932"/>
                </a:lnTo>
                <a:lnTo>
                  <a:pt x="665541" y="83574"/>
                </a:lnTo>
                <a:lnTo>
                  <a:pt x="665013" y="83002"/>
                </a:lnTo>
                <a:lnTo>
                  <a:pt x="664153" y="83002"/>
                </a:lnTo>
                <a:lnTo>
                  <a:pt x="663360" y="80877"/>
                </a:lnTo>
                <a:lnTo>
                  <a:pt x="662683" y="80451"/>
                </a:lnTo>
                <a:lnTo>
                  <a:pt x="662435" y="80631"/>
                </a:lnTo>
                <a:lnTo>
                  <a:pt x="661200" y="81563"/>
                </a:lnTo>
                <a:lnTo>
                  <a:pt x="660370" y="83525"/>
                </a:lnTo>
                <a:lnTo>
                  <a:pt x="660080" y="84212"/>
                </a:lnTo>
                <a:lnTo>
                  <a:pt x="657915" y="86387"/>
                </a:lnTo>
                <a:lnTo>
                  <a:pt x="657665" y="87253"/>
                </a:lnTo>
                <a:lnTo>
                  <a:pt x="657801" y="87924"/>
                </a:lnTo>
                <a:lnTo>
                  <a:pt x="657966" y="88742"/>
                </a:lnTo>
                <a:lnTo>
                  <a:pt x="657284" y="90033"/>
                </a:lnTo>
                <a:lnTo>
                  <a:pt x="656296" y="90524"/>
                </a:lnTo>
                <a:lnTo>
                  <a:pt x="655307" y="91014"/>
                </a:lnTo>
                <a:lnTo>
                  <a:pt x="654503" y="91946"/>
                </a:lnTo>
                <a:lnTo>
                  <a:pt x="653643" y="91390"/>
                </a:lnTo>
                <a:lnTo>
                  <a:pt x="653031" y="90017"/>
                </a:lnTo>
                <a:lnTo>
                  <a:pt x="653587" y="88022"/>
                </a:lnTo>
                <a:lnTo>
                  <a:pt x="653719" y="87548"/>
                </a:lnTo>
                <a:lnTo>
                  <a:pt x="653150" y="86959"/>
                </a:lnTo>
                <a:lnTo>
                  <a:pt x="651434" y="86976"/>
                </a:lnTo>
                <a:lnTo>
                  <a:pt x="648544" y="86747"/>
                </a:lnTo>
                <a:lnTo>
                  <a:pt x="643549" y="87090"/>
                </a:lnTo>
                <a:lnTo>
                  <a:pt x="619882" y="88055"/>
                </a:lnTo>
                <a:lnTo>
                  <a:pt x="609203" y="88496"/>
                </a:lnTo>
                <a:lnTo>
                  <a:pt x="578633" y="90066"/>
                </a:lnTo>
                <a:lnTo>
                  <a:pt x="575796" y="90213"/>
                </a:lnTo>
                <a:lnTo>
                  <a:pt x="552513" y="91472"/>
                </a:lnTo>
                <a:lnTo>
                  <a:pt x="544261" y="91914"/>
                </a:lnTo>
                <a:lnTo>
                  <a:pt x="541762" y="91619"/>
                </a:lnTo>
                <a:lnTo>
                  <a:pt x="541133" y="90360"/>
                </a:lnTo>
                <a:lnTo>
                  <a:pt x="539565" y="88463"/>
                </a:lnTo>
                <a:lnTo>
                  <a:pt x="535495" y="85651"/>
                </a:lnTo>
                <a:lnTo>
                  <a:pt x="531437" y="85667"/>
                </a:lnTo>
                <a:lnTo>
                  <a:pt x="526119" y="83493"/>
                </a:lnTo>
                <a:lnTo>
                  <a:pt x="520802" y="80991"/>
                </a:lnTo>
                <a:lnTo>
                  <a:pt x="519238" y="80370"/>
                </a:lnTo>
                <a:lnTo>
                  <a:pt x="517056" y="81318"/>
                </a:lnTo>
                <a:lnTo>
                  <a:pt x="515815" y="83215"/>
                </a:lnTo>
                <a:lnTo>
                  <a:pt x="514575" y="86060"/>
                </a:lnTo>
                <a:lnTo>
                  <a:pt x="511777" y="89853"/>
                </a:lnTo>
                <a:lnTo>
                  <a:pt x="510219" y="90491"/>
                </a:lnTo>
                <a:lnTo>
                  <a:pt x="507099" y="91439"/>
                </a:lnTo>
                <a:lnTo>
                  <a:pt x="504601" y="91456"/>
                </a:lnTo>
                <a:lnTo>
                  <a:pt x="503034" y="90197"/>
                </a:lnTo>
                <a:lnTo>
                  <a:pt x="500220" y="88954"/>
                </a:lnTo>
                <a:lnTo>
                  <a:pt x="496464" y="86763"/>
                </a:lnTo>
                <a:lnTo>
                  <a:pt x="494589" y="85831"/>
                </a:lnTo>
                <a:lnTo>
                  <a:pt x="492715" y="85831"/>
                </a:lnTo>
                <a:lnTo>
                  <a:pt x="492091" y="85831"/>
                </a:lnTo>
                <a:lnTo>
                  <a:pt x="489281" y="86158"/>
                </a:lnTo>
                <a:lnTo>
                  <a:pt x="484598" y="86812"/>
                </a:lnTo>
                <a:lnTo>
                  <a:pt x="481477" y="86828"/>
                </a:lnTo>
                <a:lnTo>
                  <a:pt x="478975" y="85896"/>
                </a:lnTo>
                <a:lnTo>
                  <a:pt x="477719" y="84000"/>
                </a:lnTo>
                <a:lnTo>
                  <a:pt x="475837" y="81809"/>
                </a:lnTo>
                <a:lnTo>
                  <a:pt x="475517" y="79601"/>
                </a:lnTo>
                <a:lnTo>
                  <a:pt x="473636" y="77410"/>
                </a:lnTo>
                <a:lnTo>
                  <a:pt x="467382" y="75072"/>
                </a:lnTo>
                <a:lnTo>
                  <a:pt x="464414" y="74925"/>
                </a:lnTo>
                <a:lnTo>
                  <a:pt x="461914" y="74140"/>
                </a:lnTo>
                <a:lnTo>
                  <a:pt x="456914" y="73224"/>
                </a:lnTo>
                <a:lnTo>
                  <a:pt x="452071" y="72292"/>
                </a:lnTo>
                <a:lnTo>
                  <a:pt x="449100" y="71213"/>
                </a:lnTo>
                <a:lnTo>
                  <a:pt x="446448" y="71687"/>
                </a:lnTo>
                <a:lnTo>
                  <a:pt x="443954" y="72962"/>
                </a:lnTo>
                <a:lnTo>
                  <a:pt x="441304" y="73911"/>
                </a:lnTo>
                <a:lnTo>
                  <a:pt x="438803" y="73290"/>
                </a:lnTo>
                <a:lnTo>
                  <a:pt x="437083" y="72521"/>
                </a:lnTo>
                <a:lnTo>
                  <a:pt x="436611" y="71573"/>
                </a:lnTo>
                <a:lnTo>
                  <a:pt x="438640" y="71409"/>
                </a:lnTo>
                <a:lnTo>
                  <a:pt x="438167" y="70314"/>
                </a:lnTo>
                <a:lnTo>
                  <a:pt x="436601" y="68891"/>
                </a:lnTo>
                <a:lnTo>
                  <a:pt x="436434" y="65588"/>
                </a:lnTo>
                <a:lnTo>
                  <a:pt x="437363" y="63217"/>
                </a:lnTo>
                <a:lnTo>
                  <a:pt x="439542" y="61795"/>
                </a:lnTo>
                <a:lnTo>
                  <a:pt x="441565" y="59734"/>
                </a:lnTo>
                <a:lnTo>
                  <a:pt x="444055" y="57363"/>
                </a:lnTo>
                <a:lnTo>
                  <a:pt x="442334" y="55941"/>
                </a:lnTo>
                <a:lnTo>
                  <a:pt x="439359" y="53750"/>
                </a:lnTo>
                <a:lnTo>
                  <a:pt x="436722" y="52082"/>
                </a:lnTo>
                <a:lnTo>
                  <a:pt x="435242" y="52311"/>
                </a:lnTo>
                <a:lnTo>
                  <a:pt x="433762" y="52556"/>
                </a:lnTo>
                <a:lnTo>
                  <a:pt x="432628" y="52164"/>
                </a:lnTo>
                <a:lnTo>
                  <a:pt x="431916" y="51935"/>
                </a:lnTo>
                <a:lnTo>
                  <a:pt x="430785" y="50594"/>
                </a:lnTo>
                <a:lnTo>
                  <a:pt x="429650" y="49253"/>
                </a:lnTo>
                <a:lnTo>
                  <a:pt x="427433" y="49171"/>
                </a:lnTo>
                <a:lnTo>
                  <a:pt x="424223" y="50218"/>
                </a:lnTo>
                <a:lnTo>
                  <a:pt x="421146" y="49335"/>
                </a:lnTo>
                <a:lnTo>
                  <a:pt x="419267" y="47994"/>
                </a:lnTo>
                <a:lnTo>
                  <a:pt x="417709" y="46899"/>
                </a:lnTo>
                <a:lnTo>
                  <a:pt x="416446" y="46702"/>
                </a:lnTo>
                <a:lnTo>
                  <a:pt x="415184" y="46506"/>
                </a:lnTo>
                <a:lnTo>
                  <a:pt x="414201" y="45950"/>
                </a:lnTo>
                <a:lnTo>
                  <a:pt x="413362" y="42386"/>
                </a:lnTo>
                <a:lnTo>
                  <a:pt x="413297" y="42091"/>
                </a:lnTo>
                <a:lnTo>
                  <a:pt x="412007" y="40587"/>
                </a:lnTo>
                <a:lnTo>
                  <a:pt x="410908" y="39295"/>
                </a:lnTo>
                <a:lnTo>
                  <a:pt x="410874" y="39034"/>
                </a:lnTo>
                <a:lnTo>
                  <a:pt x="410612" y="37006"/>
                </a:lnTo>
                <a:lnTo>
                  <a:pt x="410488" y="36875"/>
                </a:lnTo>
                <a:lnTo>
                  <a:pt x="410244" y="36630"/>
                </a:lnTo>
                <a:lnTo>
                  <a:pt x="406488" y="36172"/>
                </a:lnTo>
                <a:lnTo>
                  <a:pt x="402232" y="37137"/>
                </a:lnTo>
                <a:lnTo>
                  <a:pt x="399398" y="36826"/>
                </a:lnTo>
                <a:lnTo>
                  <a:pt x="399014" y="37104"/>
                </a:lnTo>
                <a:lnTo>
                  <a:pt x="397791" y="37987"/>
                </a:lnTo>
                <a:lnTo>
                  <a:pt x="397188" y="38102"/>
                </a:lnTo>
                <a:lnTo>
                  <a:pt x="395077" y="38527"/>
                </a:lnTo>
                <a:lnTo>
                  <a:pt x="393903" y="39393"/>
                </a:lnTo>
                <a:lnTo>
                  <a:pt x="392884" y="41159"/>
                </a:lnTo>
                <a:lnTo>
                  <a:pt x="392160" y="42418"/>
                </a:lnTo>
                <a:lnTo>
                  <a:pt x="391408" y="44953"/>
                </a:lnTo>
                <a:lnTo>
                  <a:pt x="390904" y="45754"/>
                </a:lnTo>
                <a:lnTo>
                  <a:pt x="389359" y="48174"/>
                </a:lnTo>
                <a:lnTo>
                  <a:pt x="387627" y="49286"/>
                </a:lnTo>
                <a:lnTo>
                  <a:pt x="387181" y="49400"/>
                </a:lnTo>
                <a:lnTo>
                  <a:pt x="385096" y="49956"/>
                </a:lnTo>
                <a:lnTo>
                  <a:pt x="379116" y="50479"/>
                </a:lnTo>
                <a:lnTo>
                  <a:pt x="373572" y="50447"/>
                </a:lnTo>
                <a:lnTo>
                  <a:pt x="368233" y="49417"/>
                </a:lnTo>
                <a:lnTo>
                  <a:pt x="366985" y="49171"/>
                </a:lnTo>
                <a:lnTo>
                  <a:pt x="363344" y="49351"/>
                </a:lnTo>
                <a:lnTo>
                  <a:pt x="360021" y="49498"/>
                </a:lnTo>
                <a:lnTo>
                  <a:pt x="358045" y="50365"/>
                </a:lnTo>
                <a:lnTo>
                  <a:pt x="355381" y="52703"/>
                </a:lnTo>
                <a:lnTo>
                  <a:pt x="352776" y="54060"/>
                </a:lnTo>
                <a:lnTo>
                  <a:pt x="351489" y="54731"/>
                </a:lnTo>
                <a:lnTo>
                  <a:pt x="348646" y="56448"/>
                </a:lnTo>
                <a:lnTo>
                  <a:pt x="346167" y="59031"/>
                </a:lnTo>
                <a:lnTo>
                  <a:pt x="344805" y="59554"/>
                </a:lnTo>
                <a:lnTo>
                  <a:pt x="343449" y="60078"/>
                </a:lnTo>
                <a:lnTo>
                  <a:pt x="339612" y="63217"/>
                </a:lnTo>
                <a:lnTo>
                  <a:pt x="336585" y="64313"/>
                </a:lnTo>
                <a:lnTo>
                  <a:pt x="334796" y="64623"/>
                </a:lnTo>
                <a:lnTo>
                  <a:pt x="330658" y="66635"/>
                </a:lnTo>
                <a:lnTo>
                  <a:pt x="328251" y="67060"/>
                </a:lnTo>
                <a:lnTo>
                  <a:pt x="326277" y="67354"/>
                </a:lnTo>
                <a:lnTo>
                  <a:pt x="323144" y="66994"/>
                </a:lnTo>
                <a:lnTo>
                  <a:pt x="321764" y="67011"/>
                </a:lnTo>
                <a:lnTo>
                  <a:pt x="320425" y="67027"/>
                </a:lnTo>
                <a:lnTo>
                  <a:pt x="319653" y="67191"/>
                </a:lnTo>
                <a:lnTo>
                  <a:pt x="318267" y="67501"/>
                </a:lnTo>
                <a:lnTo>
                  <a:pt x="316617" y="67452"/>
                </a:lnTo>
                <a:lnTo>
                  <a:pt x="311551" y="67272"/>
                </a:lnTo>
                <a:lnTo>
                  <a:pt x="312930" y="70166"/>
                </a:lnTo>
                <a:lnTo>
                  <a:pt x="313926" y="72259"/>
                </a:lnTo>
                <a:lnTo>
                  <a:pt x="313759" y="73698"/>
                </a:lnTo>
                <a:lnTo>
                  <a:pt x="313602" y="75039"/>
                </a:lnTo>
                <a:lnTo>
                  <a:pt x="314617" y="80991"/>
                </a:lnTo>
                <a:lnTo>
                  <a:pt x="315961" y="82871"/>
                </a:lnTo>
                <a:lnTo>
                  <a:pt x="316323" y="84294"/>
                </a:lnTo>
                <a:lnTo>
                  <a:pt x="314287" y="90606"/>
                </a:lnTo>
                <a:lnTo>
                  <a:pt x="314066" y="91292"/>
                </a:lnTo>
                <a:lnTo>
                  <a:pt x="314184" y="92224"/>
                </a:lnTo>
                <a:lnTo>
                  <a:pt x="315104" y="92846"/>
                </a:lnTo>
                <a:lnTo>
                  <a:pt x="314913" y="93958"/>
                </a:lnTo>
                <a:lnTo>
                  <a:pt x="311967" y="98470"/>
                </a:lnTo>
                <a:lnTo>
                  <a:pt x="309193" y="102738"/>
                </a:lnTo>
                <a:lnTo>
                  <a:pt x="309007" y="106450"/>
                </a:lnTo>
                <a:lnTo>
                  <a:pt x="308986" y="106891"/>
                </a:lnTo>
                <a:lnTo>
                  <a:pt x="308763" y="107055"/>
                </a:lnTo>
                <a:lnTo>
                  <a:pt x="308181" y="107496"/>
                </a:lnTo>
                <a:lnTo>
                  <a:pt x="306844" y="111355"/>
                </a:lnTo>
                <a:lnTo>
                  <a:pt x="304991" y="117356"/>
                </a:lnTo>
                <a:lnTo>
                  <a:pt x="305791" y="122556"/>
                </a:lnTo>
                <a:lnTo>
                  <a:pt x="304249" y="127919"/>
                </a:lnTo>
                <a:lnTo>
                  <a:pt x="298974" y="133184"/>
                </a:lnTo>
                <a:lnTo>
                  <a:pt x="298552" y="134133"/>
                </a:lnTo>
                <a:lnTo>
                  <a:pt x="297788" y="135833"/>
                </a:lnTo>
                <a:lnTo>
                  <a:pt x="296054" y="137386"/>
                </a:lnTo>
                <a:lnTo>
                  <a:pt x="293894" y="137959"/>
                </a:lnTo>
                <a:lnTo>
                  <a:pt x="291732" y="138531"/>
                </a:lnTo>
                <a:lnTo>
                  <a:pt x="291578" y="138629"/>
                </a:lnTo>
                <a:lnTo>
                  <a:pt x="291376" y="138776"/>
                </a:lnTo>
                <a:lnTo>
                  <a:pt x="283998" y="143633"/>
                </a:lnTo>
                <a:lnTo>
                  <a:pt x="282886" y="144009"/>
                </a:lnTo>
                <a:lnTo>
                  <a:pt x="281252" y="145431"/>
                </a:lnTo>
                <a:lnTo>
                  <a:pt x="280759" y="145873"/>
                </a:lnTo>
                <a:lnTo>
                  <a:pt x="280222" y="146347"/>
                </a:lnTo>
                <a:lnTo>
                  <a:pt x="278582" y="147312"/>
                </a:lnTo>
                <a:lnTo>
                  <a:pt x="276757" y="148374"/>
                </a:lnTo>
                <a:lnTo>
                  <a:pt x="275601" y="149437"/>
                </a:lnTo>
                <a:lnTo>
                  <a:pt x="274898" y="150091"/>
                </a:lnTo>
                <a:lnTo>
                  <a:pt x="273276" y="153492"/>
                </a:lnTo>
                <a:lnTo>
                  <a:pt x="268096" y="153656"/>
                </a:lnTo>
                <a:lnTo>
                  <a:pt x="267818" y="153476"/>
                </a:lnTo>
                <a:lnTo>
                  <a:pt x="267606" y="153345"/>
                </a:lnTo>
                <a:lnTo>
                  <a:pt x="266631" y="151285"/>
                </a:lnTo>
                <a:lnTo>
                  <a:pt x="266507" y="151596"/>
                </a:lnTo>
                <a:lnTo>
                  <a:pt x="265879" y="153198"/>
                </a:lnTo>
                <a:lnTo>
                  <a:pt x="264581" y="155111"/>
                </a:lnTo>
                <a:lnTo>
                  <a:pt x="262834" y="157646"/>
                </a:lnTo>
                <a:lnTo>
                  <a:pt x="261783" y="158529"/>
                </a:lnTo>
                <a:lnTo>
                  <a:pt x="261657" y="158643"/>
                </a:lnTo>
                <a:lnTo>
                  <a:pt x="260768" y="158986"/>
                </a:lnTo>
                <a:lnTo>
                  <a:pt x="259309" y="159559"/>
                </a:lnTo>
                <a:lnTo>
                  <a:pt x="256889" y="158447"/>
                </a:lnTo>
                <a:lnTo>
                  <a:pt x="256037" y="160196"/>
                </a:lnTo>
                <a:lnTo>
                  <a:pt x="254669" y="162322"/>
                </a:lnTo>
                <a:lnTo>
                  <a:pt x="253127" y="162126"/>
                </a:lnTo>
                <a:lnTo>
                  <a:pt x="252262" y="162682"/>
                </a:lnTo>
                <a:lnTo>
                  <a:pt x="249377" y="167440"/>
                </a:lnTo>
                <a:lnTo>
                  <a:pt x="248349" y="168045"/>
                </a:lnTo>
                <a:lnTo>
                  <a:pt x="247613" y="167653"/>
                </a:lnTo>
                <a:lnTo>
                  <a:pt x="247425" y="167555"/>
                </a:lnTo>
                <a:lnTo>
                  <a:pt x="245778" y="164252"/>
                </a:lnTo>
                <a:lnTo>
                  <a:pt x="245787" y="163990"/>
                </a:lnTo>
                <a:lnTo>
                  <a:pt x="245854" y="162011"/>
                </a:lnTo>
                <a:lnTo>
                  <a:pt x="245258" y="158300"/>
                </a:lnTo>
                <a:lnTo>
                  <a:pt x="242750" y="155242"/>
                </a:lnTo>
                <a:lnTo>
                  <a:pt x="242744" y="155095"/>
                </a:lnTo>
                <a:lnTo>
                  <a:pt x="242699" y="154130"/>
                </a:lnTo>
                <a:lnTo>
                  <a:pt x="243865" y="151579"/>
                </a:lnTo>
                <a:lnTo>
                  <a:pt x="244256" y="150729"/>
                </a:lnTo>
                <a:lnTo>
                  <a:pt x="244079" y="149797"/>
                </a:lnTo>
                <a:lnTo>
                  <a:pt x="243839" y="148554"/>
                </a:lnTo>
                <a:lnTo>
                  <a:pt x="243043" y="147704"/>
                </a:lnTo>
                <a:lnTo>
                  <a:pt x="242613" y="147246"/>
                </a:lnTo>
                <a:lnTo>
                  <a:pt x="242176" y="147181"/>
                </a:lnTo>
                <a:lnTo>
                  <a:pt x="241627" y="147116"/>
                </a:lnTo>
                <a:lnTo>
                  <a:pt x="239328" y="147116"/>
                </a:lnTo>
                <a:lnTo>
                  <a:pt x="237428" y="148522"/>
                </a:lnTo>
                <a:lnTo>
                  <a:pt x="236689" y="148342"/>
                </a:lnTo>
                <a:lnTo>
                  <a:pt x="236484" y="148080"/>
                </a:lnTo>
                <a:lnTo>
                  <a:pt x="236321" y="147819"/>
                </a:lnTo>
                <a:lnTo>
                  <a:pt x="236828" y="145709"/>
                </a:lnTo>
                <a:lnTo>
                  <a:pt x="236159" y="144107"/>
                </a:lnTo>
                <a:lnTo>
                  <a:pt x="236723" y="142030"/>
                </a:lnTo>
                <a:lnTo>
                  <a:pt x="236916" y="141311"/>
                </a:lnTo>
                <a:lnTo>
                  <a:pt x="236725" y="140608"/>
                </a:lnTo>
                <a:lnTo>
                  <a:pt x="236493" y="139757"/>
                </a:lnTo>
                <a:lnTo>
                  <a:pt x="236372" y="139267"/>
                </a:lnTo>
                <a:lnTo>
                  <a:pt x="236254" y="138760"/>
                </a:lnTo>
                <a:lnTo>
                  <a:pt x="235493" y="138106"/>
                </a:lnTo>
                <a:lnTo>
                  <a:pt x="234596" y="137337"/>
                </a:lnTo>
                <a:lnTo>
                  <a:pt x="230653" y="137125"/>
                </a:lnTo>
                <a:lnTo>
                  <a:pt x="229726" y="137485"/>
                </a:lnTo>
                <a:lnTo>
                  <a:pt x="228794" y="138727"/>
                </a:lnTo>
                <a:lnTo>
                  <a:pt x="227481" y="141883"/>
                </a:lnTo>
                <a:lnTo>
                  <a:pt x="226297" y="141867"/>
                </a:lnTo>
                <a:lnTo>
                  <a:pt x="225267" y="141065"/>
                </a:lnTo>
                <a:lnTo>
                  <a:pt x="225380" y="142488"/>
                </a:lnTo>
                <a:lnTo>
                  <a:pt x="226453" y="142750"/>
                </a:lnTo>
                <a:lnTo>
                  <a:pt x="228029" y="143126"/>
                </a:lnTo>
                <a:lnTo>
                  <a:pt x="228526" y="142652"/>
                </a:lnTo>
                <a:lnTo>
                  <a:pt x="229206" y="142014"/>
                </a:lnTo>
                <a:lnTo>
                  <a:pt x="230626" y="141523"/>
                </a:lnTo>
                <a:lnTo>
                  <a:pt x="230873" y="141752"/>
                </a:lnTo>
                <a:lnTo>
                  <a:pt x="231178" y="142030"/>
                </a:lnTo>
                <a:lnTo>
                  <a:pt x="231376" y="142406"/>
                </a:lnTo>
                <a:lnTo>
                  <a:pt x="231970" y="143584"/>
                </a:lnTo>
                <a:lnTo>
                  <a:pt x="231932" y="143747"/>
                </a:lnTo>
                <a:lnTo>
                  <a:pt x="231780" y="144450"/>
                </a:lnTo>
                <a:lnTo>
                  <a:pt x="225150" y="150173"/>
                </a:lnTo>
                <a:lnTo>
                  <a:pt x="220632" y="153182"/>
                </a:lnTo>
                <a:lnTo>
                  <a:pt x="217711" y="154653"/>
                </a:lnTo>
                <a:lnTo>
                  <a:pt x="216241" y="155389"/>
                </a:lnTo>
                <a:lnTo>
                  <a:pt x="214734" y="155733"/>
                </a:lnTo>
                <a:lnTo>
                  <a:pt x="209513" y="156894"/>
                </a:lnTo>
                <a:lnTo>
                  <a:pt x="209202" y="157400"/>
                </a:lnTo>
                <a:lnTo>
                  <a:pt x="208968" y="157449"/>
                </a:lnTo>
                <a:lnTo>
                  <a:pt x="208574" y="157531"/>
                </a:lnTo>
                <a:lnTo>
                  <a:pt x="204694" y="158414"/>
                </a:lnTo>
                <a:lnTo>
                  <a:pt x="200121" y="160262"/>
                </a:lnTo>
                <a:lnTo>
                  <a:pt x="199707" y="160311"/>
                </a:lnTo>
                <a:lnTo>
                  <a:pt x="197037" y="160671"/>
                </a:lnTo>
                <a:lnTo>
                  <a:pt x="193822" y="161946"/>
                </a:lnTo>
                <a:lnTo>
                  <a:pt x="184173" y="167162"/>
                </a:lnTo>
                <a:lnTo>
                  <a:pt x="180349" y="167505"/>
                </a:lnTo>
                <a:lnTo>
                  <a:pt x="179181" y="166819"/>
                </a:lnTo>
                <a:lnTo>
                  <a:pt x="178024" y="164824"/>
                </a:lnTo>
                <a:lnTo>
                  <a:pt x="175453" y="166590"/>
                </a:lnTo>
                <a:lnTo>
                  <a:pt x="171706" y="166688"/>
                </a:lnTo>
                <a:lnTo>
                  <a:pt x="168900" y="167653"/>
                </a:lnTo>
                <a:lnTo>
                  <a:pt x="164225" y="170580"/>
                </a:lnTo>
                <a:lnTo>
                  <a:pt x="162366" y="172296"/>
                </a:lnTo>
                <a:lnTo>
                  <a:pt x="159478" y="174945"/>
                </a:lnTo>
                <a:lnTo>
                  <a:pt x="155277" y="179295"/>
                </a:lnTo>
                <a:lnTo>
                  <a:pt x="141431" y="193291"/>
                </a:lnTo>
                <a:lnTo>
                  <a:pt x="137876" y="196954"/>
                </a:lnTo>
                <a:lnTo>
                  <a:pt x="135208" y="199701"/>
                </a:lnTo>
                <a:lnTo>
                  <a:pt x="131396" y="203658"/>
                </a:lnTo>
                <a:lnTo>
                  <a:pt x="124473" y="210706"/>
                </a:lnTo>
                <a:lnTo>
                  <a:pt x="121053" y="214810"/>
                </a:lnTo>
                <a:lnTo>
                  <a:pt x="118884" y="219862"/>
                </a:lnTo>
                <a:lnTo>
                  <a:pt x="119203" y="221759"/>
                </a:lnTo>
                <a:lnTo>
                  <a:pt x="120778" y="225209"/>
                </a:lnTo>
                <a:lnTo>
                  <a:pt x="120482" y="229935"/>
                </a:lnTo>
                <a:lnTo>
                  <a:pt x="123613" y="232453"/>
                </a:lnTo>
                <a:lnTo>
                  <a:pt x="126117" y="234022"/>
                </a:lnTo>
                <a:lnTo>
                  <a:pt x="128927" y="234006"/>
                </a:lnTo>
                <a:lnTo>
                  <a:pt x="133293" y="232093"/>
                </a:lnTo>
                <a:lnTo>
                  <a:pt x="136092" y="229248"/>
                </a:lnTo>
                <a:lnTo>
                  <a:pt x="137638" y="224506"/>
                </a:lnTo>
                <a:lnTo>
                  <a:pt x="138598" y="231128"/>
                </a:lnTo>
                <a:lnTo>
                  <a:pt x="139117" y="245615"/>
                </a:lnTo>
                <a:lnTo>
                  <a:pt x="141469" y="248297"/>
                </a:lnTo>
                <a:lnTo>
                  <a:pt x="144572" y="252369"/>
                </a:lnTo>
                <a:lnTo>
                  <a:pt x="146960" y="255524"/>
                </a:lnTo>
                <a:lnTo>
                  <a:pt x="150730" y="262441"/>
                </a:lnTo>
                <a:lnTo>
                  <a:pt x="154473" y="269374"/>
                </a:lnTo>
                <a:lnTo>
                  <a:pt x="157174" y="274377"/>
                </a:lnTo>
                <a:lnTo>
                  <a:pt x="160480" y="282242"/>
                </a:lnTo>
                <a:lnTo>
                  <a:pt x="167593" y="294261"/>
                </a:lnTo>
                <a:lnTo>
                  <a:pt x="165706" y="294293"/>
                </a:lnTo>
                <a:lnTo>
                  <a:pt x="165188" y="294310"/>
                </a:lnTo>
                <a:lnTo>
                  <a:pt x="164442" y="294996"/>
                </a:lnTo>
                <a:lnTo>
                  <a:pt x="161774" y="297449"/>
                </a:lnTo>
                <a:lnTo>
                  <a:pt x="159051" y="298790"/>
                </a:lnTo>
                <a:lnTo>
                  <a:pt x="157745" y="303532"/>
                </a:lnTo>
                <a:lnTo>
                  <a:pt x="156811" y="304480"/>
                </a:lnTo>
                <a:lnTo>
                  <a:pt x="154782" y="304333"/>
                </a:lnTo>
                <a:lnTo>
                  <a:pt x="153842" y="303548"/>
                </a:lnTo>
                <a:lnTo>
                  <a:pt x="151489" y="300572"/>
                </a:lnTo>
                <a:lnTo>
                  <a:pt x="149144" y="299624"/>
                </a:lnTo>
                <a:lnTo>
                  <a:pt x="145020" y="303662"/>
                </a:lnTo>
                <a:lnTo>
                  <a:pt x="142298" y="306115"/>
                </a:lnTo>
                <a:lnTo>
                  <a:pt x="139489" y="306916"/>
                </a:lnTo>
                <a:lnTo>
                  <a:pt x="135743" y="307243"/>
                </a:lnTo>
                <a:lnTo>
                  <a:pt x="130433" y="306965"/>
                </a:lnTo>
                <a:lnTo>
                  <a:pt x="126058" y="306033"/>
                </a:lnTo>
                <a:lnTo>
                  <a:pt x="122302" y="303532"/>
                </a:lnTo>
                <a:lnTo>
                  <a:pt x="115711" y="294097"/>
                </a:lnTo>
                <a:lnTo>
                  <a:pt x="113201" y="290647"/>
                </a:lnTo>
                <a:lnTo>
                  <a:pt x="109450" y="289715"/>
                </a:lnTo>
                <a:lnTo>
                  <a:pt x="105081" y="290369"/>
                </a:lnTo>
                <a:lnTo>
                  <a:pt x="100714" y="291955"/>
                </a:lnTo>
                <a:lnTo>
                  <a:pt x="94483" y="296076"/>
                </a:lnTo>
                <a:lnTo>
                  <a:pt x="92623" y="299869"/>
                </a:lnTo>
                <a:lnTo>
                  <a:pt x="92650" y="307440"/>
                </a:lnTo>
                <a:lnTo>
                  <a:pt x="92672" y="313735"/>
                </a:lnTo>
                <a:lnTo>
                  <a:pt x="89405" y="317054"/>
                </a:lnTo>
                <a:lnTo>
                  <a:pt x="86756" y="318640"/>
                </a:lnTo>
                <a:lnTo>
                  <a:pt x="84101" y="318493"/>
                </a:lnTo>
                <a:lnTo>
                  <a:pt x="80507" y="317725"/>
                </a:lnTo>
                <a:lnTo>
                  <a:pt x="77695" y="317267"/>
                </a:lnTo>
                <a:lnTo>
                  <a:pt x="74893" y="319638"/>
                </a:lnTo>
                <a:lnTo>
                  <a:pt x="70838" y="321077"/>
                </a:lnTo>
                <a:lnTo>
                  <a:pt x="69589" y="321077"/>
                </a:lnTo>
                <a:lnTo>
                  <a:pt x="65225" y="323300"/>
                </a:lnTo>
                <a:lnTo>
                  <a:pt x="62733" y="325050"/>
                </a:lnTo>
                <a:lnTo>
                  <a:pt x="59771" y="326325"/>
                </a:lnTo>
                <a:lnTo>
                  <a:pt x="57897" y="326325"/>
                </a:lnTo>
                <a:lnTo>
                  <a:pt x="53526" y="326358"/>
                </a:lnTo>
                <a:lnTo>
                  <a:pt x="47124" y="326374"/>
                </a:lnTo>
                <a:lnTo>
                  <a:pt x="42441" y="326718"/>
                </a:lnTo>
                <a:lnTo>
                  <a:pt x="39477" y="327519"/>
                </a:lnTo>
                <a:lnTo>
                  <a:pt x="37608" y="328631"/>
                </a:lnTo>
                <a:lnTo>
                  <a:pt x="36835" y="330838"/>
                </a:lnTo>
                <a:lnTo>
                  <a:pt x="37938" y="333667"/>
                </a:lnTo>
                <a:lnTo>
                  <a:pt x="40614" y="339799"/>
                </a:lnTo>
                <a:lnTo>
                  <a:pt x="42496" y="342153"/>
                </a:lnTo>
                <a:lnTo>
                  <a:pt x="45317" y="345293"/>
                </a:lnTo>
                <a:lnTo>
                  <a:pt x="47206" y="349708"/>
                </a:lnTo>
                <a:lnTo>
                  <a:pt x="50031" y="353779"/>
                </a:lnTo>
                <a:lnTo>
                  <a:pt x="53402" y="357638"/>
                </a:lnTo>
                <a:lnTo>
                  <a:pt x="56142" y="359911"/>
                </a:lnTo>
                <a:lnTo>
                  <a:pt x="57554" y="361709"/>
                </a:lnTo>
                <a:lnTo>
                  <a:pt x="57952" y="364080"/>
                </a:lnTo>
                <a:lnTo>
                  <a:pt x="57964" y="367302"/>
                </a:lnTo>
                <a:lnTo>
                  <a:pt x="56800" y="369444"/>
                </a:lnTo>
                <a:lnTo>
                  <a:pt x="54542" y="371095"/>
                </a:lnTo>
                <a:lnTo>
                  <a:pt x="51424" y="372370"/>
                </a:lnTo>
                <a:lnTo>
                  <a:pt x="47998" y="375068"/>
                </a:lnTo>
                <a:lnTo>
                  <a:pt x="46993" y="377750"/>
                </a:lnTo>
                <a:lnTo>
                  <a:pt x="47243" y="382165"/>
                </a:lnTo>
                <a:lnTo>
                  <a:pt x="48189" y="384765"/>
                </a:lnTo>
                <a:lnTo>
                  <a:pt x="49677" y="386334"/>
                </a:lnTo>
                <a:lnTo>
                  <a:pt x="52185" y="389000"/>
                </a:lnTo>
                <a:lnTo>
                  <a:pt x="55631" y="392057"/>
                </a:lnTo>
                <a:lnTo>
                  <a:pt x="58452" y="395197"/>
                </a:lnTo>
                <a:lnTo>
                  <a:pt x="59789" y="398025"/>
                </a:lnTo>
                <a:lnTo>
                  <a:pt x="61439" y="400854"/>
                </a:lnTo>
                <a:lnTo>
                  <a:pt x="63555" y="403291"/>
                </a:lnTo>
                <a:lnTo>
                  <a:pt x="65670" y="405171"/>
                </a:lnTo>
                <a:lnTo>
                  <a:pt x="67312" y="405874"/>
                </a:lnTo>
                <a:lnTo>
                  <a:pt x="70046" y="406332"/>
                </a:lnTo>
                <a:lnTo>
                  <a:pt x="72079" y="407199"/>
                </a:lnTo>
                <a:lnTo>
                  <a:pt x="74350" y="409226"/>
                </a:lnTo>
                <a:lnTo>
                  <a:pt x="76310" y="411515"/>
                </a:lnTo>
                <a:lnTo>
                  <a:pt x="78425" y="413788"/>
                </a:lnTo>
                <a:lnTo>
                  <a:pt x="80774" y="415750"/>
                </a:lnTo>
                <a:lnTo>
                  <a:pt x="83278" y="417238"/>
                </a:lnTo>
                <a:lnTo>
                  <a:pt x="86874" y="418628"/>
                </a:lnTo>
                <a:lnTo>
                  <a:pt x="90391" y="419724"/>
                </a:lnTo>
                <a:lnTo>
                  <a:pt x="94065" y="421048"/>
                </a:lnTo>
                <a:lnTo>
                  <a:pt x="99464" y="424564"/>
                </a:lnTo>
                <a:lnTo>
                  <a:pt x="102909" y="427474"/>
                </a:lnTo>
                <a:lnTo>
                  <a:pt x="105346" y="432265"/>
                </a:lnTo>
                <a:lnTo>
                  <a:pt x="108868" y="434538"/>
                </a:lnTo>
                <a:lnTo>
                  <a:pt x="115508" y="435846"/>
                </a:lnTo>
                <a:lnTo>
                  <a:pt x="119727" y="436696"/>
                </a:lnTo>
                <a:lnTo>
                  <a:pt x="124177" y="436762"/>
                </a:lnTo>
                <a:lnTo>
                  <a:pt x="133592" y="437645"/>
                </a:lnTo>
                <a:lnTo>
                  <a:pt x="142175" y="440294"/>
                </a:lnTo>
                <a:lnTo>
                  <a:pt x="150163" y="441749"/>
                </a:lnTo>
                <a:lnTo>
                  <a:pt x="157859" y="444398"/>
                </a:lnTo>
                <a:lnTo>
                  <a:pt x="161416" y="446769"/>
                </a:lnTo>
                <a:lnTo>
                  <a:pt x="164087" y="450039"/>
                </a:lnTo>
                <a:lnTo>
                  <a:pt x="166769" y="455696"/>
                </a:lnTo>
                <a:lnTo>
                  <a:pt x="168067" y="456252"/>
                </a:lnTo>
                <a:lnTo>
                  <a:pt x="169510" y="456171"/>
                </a:lnTo>
                <a:lnTo>
                  <a:pt x="171890" y="456236"/>
                </a:lnTo>
                <a:lnTo>
                  <a:pt x="174201" y="456579"/>
                </a:lnTo>
                <a:lnTo>
                  <a:pt x="176080" y="457528"/>
                </a:lnTo>
                <a:lnTo>
                  <a:pt x="178181" y="460291"/>
                </a:lnTo>
                <a:lnTo>
                  <a:pt x="179057" y="463267"/>
                </a:lnTo>
                <a:lnTo>
                  <a:pt x="180731" y="467339"/>
                </a:lnTo>
                <a:lnTo>
                  <a:pt x="180843" y="467518"/>
                </a:lnTo>
                <a:lnTo>
                  <a:pt x="183487" y="471688"/>
                </a:lnTo>
                <a:lnTo>
                  <a:pt x="184718" y="472849"/>
                </a:lnTo>
                <a:lnTo>
                  <a:pt x="189306" y="473961"/>
                </a:lnTo>
                <a:lnTo>
                  <a:pt x="190040" y="475073"/>
                </a:lnTo>
                <a:lnTo>
                  <a:pt x="193605" y="477640"/>
                </a:lnTo>
                <a:lnTo>
                  <a:pt x="196501" y="478654"/>
                </a:lnTo>
                <a:lnTo>
                  <a:pt x="197993" y="479422"/>
                </a:lnTo>
                <a:lnTo>
                  <a:pt x="200255" y="480600"/>
                </a:lnTo>
                <a:lnTo>
                  <a:pt x="201852" y="481907"/>
                </a:lnTo>
                <a:lnTo>
                  <a:pt x="202900" y="482235"/>
                </a:lnTo>
                <a:lnTo>
                  <a:pt x="208265" y="488170"/>
                </a:lnTo>
                <a:lnTo>
                  <a:pt x="217898" y="493108"/>
                </a:lnTo>
                <a:lnTo>
                  <a:pt x="216336" y="496019"/>
                </a:lnTo>
                <a:lnTo>
                  <a:pt x="215282" y="496951"/>
                </a:lnTo>
                <a:lnTo>
                  <a:pt x="216992" y="498749"/>
                </a:lnTo>
                <a:lnTo>
                  <a:pt x="218400" y="498144"/>
                </a:lnTo>
                <a:lnTo>
                  <a:pt x="220308" y="496934"/>
                </a:lnTo>
                <a:lnTo>
                  <a:pt x="222218" y="495806"/>
                </a:lnTo>
                <a:lnTo>
                  <a:pt x="224131" y="495512"/>
                </a:lnTo>
                <a:lnTo>
                  <a:pt x="228363" y="494809"/>
                </a:lnTo>
                <a:lnTo>
                  <a:pt x="232980" y="491358"/>
                </a:lnTo>
                <a:lnTo>
                  <a:pt x="238600" y="486993"/>
                </a:lnTo>
                <a:lnTo>
                  <a:pt x="243300" y="480583"/>
                </a:lnTo>
                <a:lnTo>
                  <a:pt x="246305" y="477329"/>
                </a:lnTo>
                <a:lnTo>
                  <a:pt x="255143" y="473209"/>
                </a:lnTo>
                <a:lnTo>
                  <a:pt x="255658" y="472963"/>
                </a:lnTo>
                <a:lnTo>
                  <a:pt x="261248" y="470740"/>
                </a:lnTo>
                <a:lnTo>
                  <a:pt x="263021" y="470952"/>
                </a:lnTo>
                <a:lnTo>
                  <a:pt x="265318" y="471247"/>
                </a:lnTo>
                <a:lnTo>
                  <a:pt x="266047" y="473307"/>
                </a:lnTo>
                <a:lnTo>
                  <a:pt x="267843" y="475220"/>
                </a:lnTo>
                <a:lnTo>
                  <a:pt x="268441" y="475858"/>
                </a:lnTo>
                <a:lnTo>
                  <a:pt x="269200" y="476070"/>
                </a:lnTo>
                <a:lnTo>
                  <a:pt x="269612" y="476185"/>
                </a:lnTo>
                <a:lnTo>
                  <a:pt x="269851" y="476135"/>
                </a:lnTo>
                <a:lnTo>
                  <a:pt x="271033" y="475939"/>
                </a:lnTo>
                <a:lnTo>
                  <a:pt x="272194" y="476561"/>
                </a:lnTo>
                <a:lnTo>
                  <a:pt x="272572" y="476757"/>
                </a:lnTo>
                <a:lnTo>
                  <a:pt x="275150" y="479193"/>
                </a:lnTo>
                <a:lnTo>
                  <a:pt x="275971" y="480534"/>
                </a:lnTo>
                <a:lnTo>
                  <a:pt x="276435" y="481303"/>
                </a:lnTo>
                <a:lnTo>
                  <a:pt x="277910" y="482365"/>
                </a:lnTo>
                <a:lnTo>
                  <a:pt x="281802" y="482087"/>
                </a:lnTo>
                <a:lnTo>
                  <a:pt x="283156" y="482889"/>
                </a:lnTo>
                <a:lnTo>
                  <a:pt x="285546" y="485766"/>
                </a:lnTo>
                <a:lnTo>
                  <a:pt x="286583" y="486257"/>
                </a:lnTo>
                <a:lnTo>
                  <a:pt x="287688" y="486813"/>
                </a:lnTo>
                <a:lnTo>
                  <a:pt x="287976" y="487075"/>
                </a:lnTo>
                <a:lnTo>
                  <a:pt x="289186" y="488219"/>
                </a:lnTo>
                <a:lnTo>
                  <a:pt x="289654" y="488661"/>
                </a:lnTo>
                <a:lnTo>
                  <a:pt x="292736" y="491571"/>
                </a:lnTo>
                <a:lnTo>
                  <a:pt x="293128" y="492241"/>
                </a:lnTo>
                <a:lnTo>
                  <a:pt x="294448" y="494498"/>
                </a:lnTo>
                <a:lnTo>
                  <a:pt x="294716" y="496362"/>
                </a:lnTo>
                <a:lnTo>
                  <a:pt x="294983" y="498226"/>
                </a:lnTo>
                <a:lnTo>
                  <a:pt x="294885" y="499273"/>
                </a:lnTo>
                <a:lnTo>
                  <a:pt x="294786" y="500335"/>
                </a:lnTo>
                <a:lnTo>
                  <a:pt x="295143" y="502494"/>
                </a:lnTo>
                <a:lnTo>
                  <a:pt x="294888" y="504112"/>
                </a:lnTo>
                <a:lnTo>
                  <a:pt x="294077" y="505846"/>
                </a:lnTo>
                <a:lnTo>
                  <a:pt x="291547" y="505028"/>
                </a:lnTo>
                <a:lnTo>
                  <a:pt x="290121" y="505257"/>
                </a:lnTo>
                <a:lnTo>
                  <a:pt x="289574" y="505339"/>
                </a:lnTo>
                <a:lnTo>
                  <a:pt x="289222" y="505404"/>
                </a:lnTo>
                <a:lnTo>
                  <a:pt x="288210" y="505568"/>
                </a:lnTo>
                <a:lnTo>
                  <a:pt x="283849" y="504767"/>
                </a:lnTo>
                <a:lnTo>
                  <a:pt x="281548" y="504342"/>
                </a:lnTo>
                <a:lnTo>
                  <a:pt x="281295" y="504407"/>
                </a:lnTo>
                <a:lnTo>
                  <a:pt x="277341" y="505306"/>
                </a:lnTo>
                <a:lnTo>
                  <a:pt x="276126" y="505584"/>
                </a:lnTo>
                <a:lnTo>
                  <a:pt x="275739" y="505682"/>
                </a:lnTo>
                <a:lnTo>
                  <a:pt x="275443" y="505928"/>
                </a:lnTo>
                <a:lnTo>
                  <a:pt x="274869" y="506418"/>
                </a:lnTo>
                <a:lnTo>
                  <a:pt x="274575" y="507481"/>
                </a:lnTo>
                <a:lnTo>
                  <a:pt x="274302" y="508462"/>
                </a:lnTo>
                <a:lnTo>
                  <a:pt x="273314" y="508577"/>
                </a:lnTo>
                <a:lnTo>
                  <a:pt x="271098" y="507137"/>
                </a:lnTo>
                <a:lnTo>
                  <a:pt x="269012" y="506941"/>
                </a:lnTo>
                <a:lnTo>
                  <a:pt x="268260" y="506876"/>
                </a:lnTo>
                <a:lnTo>
                  <a:pt x="266157" y="508347"/>
                </a:lnTo>
                <a:lnTo>
                  <a:pt x="265658" y="508593"/>
                </a:lnTo>
                <a:lnTo>
                  <a:pt x="264131" y="509132"/>
                </a:lnTo>
                <a:lnTo>
                  <a:pt x="263057" y="509508"/>
                </a:lnTo>
                <a:lnTo>
                  <a:pt x="259908" y="509803"/>
                </a:lnTo>
                <a:lnTo>
                  <a:pt x="260045" y="507448"/>
                </a:lnTo>
                <a:lnTo>
                  <a:pt x="257416" y="502968"/>
                </a:lnTo>
                <a:lnTo>
                  <a:pt x="256058" y="502837"/>
                </a:lnTo>
                <a:lnTo>
                  <a:pt x="254830" y="501774"/>
                </a:lnTo>
                <a:lnTo>
                  <a:pt x="253042" y="501578"/>
                </a:lnTo>
                <a:lnTo>
                  <a:pt x="252342" y="500630"/>
                </a:lnTo>
                <a:lnTo>
                  <a:pt x="251132" y="500205"/>
                </a:lnTo>
                <a:lnTo>
                  <a:pt x="250015" y="501317"/>
                </a:lnTo>
                <a:lnTo>
                  <a:pt x="249451" y="502984"/>
                </a:lnTo>
                <a:lnTo>
                  <a:pt x="247961" y="504145"/>
                </a:lnTo>
                <a:lnTo>
                  <a:pt x="244619" y="505241"/>
                </a:lnTo>
                <a:lnTo>
                  <a:pt x="242196" y="508086"/>
                </a:lnTo>
                <a:lnTo>
                  <a:pt x="239112" y="507448"/>
                </a:lnTo>
                <a:lnTo>
                  <a:pt x="238183" y="508380"/>
                </a:lnTo>
                <a:lnTo>
                  <a:pt x="238648" y="509770"/>
                </a:lnTo>
                <a:lnTo>
                  <a:pt x="238849" y="510359"/>
                </a:lnTo>
                <a:lnTo>
                  <a:pt x="237984" y="510604"/>
                </a:lnTo>
                <a:lnTo>
                  <a:pt x="235457" y="509410"/>
                </a:lnTo>
                <a:lnTo>
                  <a:pt x="232616" y="510130"/>
                </a:lnTo>
                <a:lnTo>
                  <a:pt x="232045" y="509606"/>
                </a:lnTo>
                <a:lnTo>
                  <a:pt x="231752" y="509329"/>
                </a:lnTo>
                <a:lnTo>
                  <a:pt x="230004" y="509623"/>
                </a:lnTo>
                <a:lnTo>
                  <a:pt x="229815" y="509721"/>
                </a:lnTo>
                <a:lnTo>
                  <a:pt x="228757" y="510359"/>
                </a:lnTo>
                <a:lnTo>
                  <a:pt x="228392" y="510588"/>
                </a:lnTo>
                <a:lnTo>
                  <a:pt x="228044" y="510555"/>
                </a:lnTo>
                <a:lnTo>
                  <a:pt x="226404" y="510228"/>
                </a:lnTo>
                <a:lnTo>
                  <a:pt x="226172" y="510277"/>
                </a:lnTo>
                <a:lnTo>
                  <a:pt x="224270" y="510653"/>
                </a:lnTo>
                <a:lnTo>
                  <a:pt x="223966" y="510702"/>
                </a:lnTo>
                <a:lnTo>
                  <a:pt x="222736" y="511389"/>
                </a:lnTo>
                <a:lnTo>
                  <a:pt x="220311" y="512730"/>
                </a:lnTo>
                <a:lnTo>
                  <a:pt x="219937" y="513351"/>
                </a:lnTo>
                <a:lnTo>
                  <a:pt x="220117" y="514152"/>
                </a:lnTo>
                <a:lnTo>
                  <a:pt x="219373" y="514594"/>
                </a:lnTo>
                <a:lnTo>
                  <a:pt x="218511" y="514267"/>
                </a:lnTo>
                <a:lnTo>
                  <a:pt x="217236" y="515379"/>
                </a:lnTo>
                <a:lnTo>
                  <a:pt x="217082" y="515509"/>
                </a:lnTo>
                <a:lnTo>
                  <a:pt x="214835" y="516343"/>
                </a:lnTo>
                <a:lnTo>
                  <a:pt x="214482" y="516572"/>
                </a:lnTo>
                <a:lnTo>
                  <a:pt x="212500" y="517766"/>
                </a:lnTo>
                <a:lnTo>
                  <a:pt x="209410" y="518371"/>
                </a:lnTo>
                <a:lnTo>
                  <a:pt x="207495" y="518175"/>
                </a:lnTo>
                <a:lnTo>
                  <a:pt x="206835" y="517357"/>
                </a:lnTo>
                <a:lnTo>
                  <a:pt x="204859" y="514937"/>
                </a:lnTo>
                <a:lnTo>
                  <a:pt x="202330" y="514724"/>
                </a:lnTo>
                <a:lnTo>
                  <a:pt x="199562" y="512975"/>
                </a:lnTo>
                <a:lnTo>
                  <a:pt x="198113" y="512926"/>
                </a:lnTo>
                <a:lnTo>
                  <a:pt x="197032" y="512893"/>
                </a:lnTo>
                <a:lnTo>
                  <a:pt x="196316" y="513662"/>
                </a:lnTo>
                <a:lnTo>
                  <a:pt x="196100" y="513891"/>
                </a:lnTo>
                <a:lnTo>
                  <a:pt x="194519" y="513629"/>
                </a:lnTo>
                <a:lnTo>
                  <a:pt x="193755" y="513498"/>
                </a:lnTo>
                <a:lnTo>
                  <a:pt x="193584" y="513547"/>
                </a:lnTo>
                <a:lnTo>
                  <a:pt x="193136" y="513678"/>
                </a:lnTo>
                <a:lnTo>
                  <a:pt x="192019" y="514839"/>
                </a:lnTo>
                <a:lnTo>
                  <a:pt x="191769" y="515100"/>
                </a:lnTo>
                <a:lnTo>
                  <a:pt x="191581" y="515787"/>
                </a:lnTo>
                <a:lnTo>
                  <a:pt x="192774" y="519826"/>
                </a:lnTo>
                <a:lnTo>
                  <a:pt x="193214" y="521314"/>
                </a:lnTo>
                <a:lnTo>
                  <a:pt x="193126" y="521429"/>
                </a:lnTo>
                <a:lnTo>
                  <a:pt x="192900" y="521739"/>
                </a:lnTo>
                <a:lnTo>
                  <a:pt x="192035" y="521674"/>
                </a:lnTo>
                <a:lnTo>
                  <a:pt x="191775" y="521330"/>
                </a:lnTo>
                <a:lnTo>
                  <a:pt x="189465" y="518306"/>
                </a:lnTo>
                <a:lnTo>
                  <a:pt x="188385" y="518665"/>
                </a:lnTo>
                <a:lnTo>
                  <a:pt x="187794" y="518861"/>
                </a:lnTo>
                <a:lnTo>
                  <a:pt x="187193" y="518567"/>
                </a:lnTo>
                <a:lnTo>
                  <a:pt x="186378" y="518175"/>
                </a:lnTo>
                <a:lnTo>
                  <a:pt x="183621" y="518665"/>
                </a:lnTo>
                <a:lnTo>
                  <a:pt x="183410" y="518714"/>
                </a:lnTo>
                <a:lnTo>
                  <a:pt x="182533" y="519499"/>
                </a:lnTo>
                <a:lnTo>
                  <a:pt x="181487" y="520431"/>
                </a:lnTo>
                <a:lnTo>
                  <a:pt x="180190" y="520480"/>
                </a:lnTo>
                <a:lnTo>
                  <a:pt x="178943" y="519646"/>
                </a:lnTo>
                <a:lnTo>
                  <a:pt x="178151" y="519515"/>
                </a:lnTo>
                <a:lnTo>
                  <a:pt x="177849" y="519483"/>
                </a:lnTo>
                <a:lnTo>
                  <a:pt x="177612" y="519123"/>
                </a:lnTo>
                <a:lnTo>
                  <a:pt x="176441" y="517357"/>
                </a:lnTo>
                <a:lnTo>
                  <a:pt x="175496" y="516736"/>
                </a:lnTo>
                <a:lnTo>
                  <a:pt x="175337" y="516670"/>
                </a:lnTo>
                <a:lnTo>
                  <a:pt x="174271" y="516294"/>
                </a:lnTo>
                <a:lnTo>
                  <a:pt x="172315" y="515607"/>
                </a:lnTo>
                <a:lnTo>
                  <a:pt x="171985" y="515738"/>
                </a:lnTo>
                <a:lnTo>
                  <a:pt x="170769" y="516212"/>
                </a:lnTo>
                <a:lnTo>
                  <a:pt x="170412" y="516719"/>
                </a:lnTo>
                <a:lnTo>
                  <a:pt x="170082" y="517194"/>
                </a:lnTo>
                <a:lnTo>
                  <a:pt x="168425" y="515755"/>
                </a:lnTo>
                <a:lnTo>
                  <a:pt x="167253" y="515444"/>
                </a:lnTo>
                <a:lnTo>
                  <a:pt x="164833" y="517471"/>
                </a:lnTo>
                <a:lnTo>
                  <a:pt x="162609" y="517455"/>
                </a:lnTo>
                <a:lnTo>
                  <a:pt x="162178" y="517275"/>
                </a:lnTo>
                <a:lnTo>
                  <a:pt x="160330" y="516523"/>
                </a:lnTo>
                <a:lnTo>
                  <a:pt x="159141" y="516916"/>
                </a:lnTo>
                <a:lnTo>
                  <a:pt x="158320" y="517177"/>
                </a:lnTo>
                <a:lnTo>
                  <a:pt x="157302" y="516997"/>
                </a:lnTo>
                <a:lnTo>
                  <a:pt x="155034" y="514447"/>
                </a:lnTo>
                <a:lnTo>
                  <a:pt x="154911" y="514316"/>
                </a:lnTo>
                <a:lnTo>
                  <a:pt x="154357" y="514365"/>
                </a:lnTo>
                <a:lnTo>
                  <a:pt x="152995" y="514479"/>
                </a:lnTo>
                <a:lnTo>
                  <a:pt x="149622" y="511176"/>
                </a:lnTo>
                <a:lnTo>
                  <a:pt x="148819" y="511111"/>
                </a:lnTo>
                <a:lnTo>
                  <a:pt x="148013" y="511667"/>
                </a:lnTo>
                <a:lnTo>
                  <a:pt x="147818" y="513155"/>
                </a:lnTo>
                <a:lnTo>
                  <a:pt x="147618" y="513220"/>
                </a:lnTo>
                <a:lnTo>
                  <a:pt x="146951" y="513449"/>
                </a:lnTo>
                <a:lnTo>
                  <a:pt x="146724" y="513940"/>
                </a:lnTo>
                <a:lnTo>
                  <a:pt x="146513" y="514381"/>
                </a:lnTo>
                <a:lnTo>
                  <a:pt x="144659" y="514676"/>
                </a:lnTo>
                <a:lnTo>
                  <a:pt x="144216" y="516229"/>
                </a:lnTo>
                <a:lnTo>
                  <a:pt x="143809" y="516507"/>
                </a:lnTo>
                <a:lnTo>
                  <a:pt x="143223" y="516899"/>
                </a:lnTo>
                <a:lnTo>
                  <a:pt x="142380" y="516899"/>
                </a:lnTo>
                <a:lnTo>
                  <a:pt x="142174" y="516899"/>
                </a:lnTo>
                <a:lnTo>
                  <a:pt x="141892" y="516670"/>
                </a:lnTo>
                <a:lnTo>
                  <a:pt x="141562" y="516392"/>
                </a:lnTo>
                <a:lnTo>
                  <a:pt x="140569" y="516703"/>
                </a:lnTo>
                <a:lnTo>
                  <a:pt x="138807" y="515509"/>
                </a:lnTo>
                <a:lnTo>
                  <a:pt x="137804" y="514823"/>
                </a:lnTo>
                <a:lnTo>
                  <a:pt x="136434" y="514970"/>
                </a:lnTo>
                <a:lnTo>
                  <a:pt x="134528" y="515166"/>
                </a:lnTo>
                <a:lnTo>
                  <a:pt x="134124" y="515035"/>
                </a:lnTo>
                <a:lnTo>
                  <a:pt x="132310" y="514414"/>
                </a:lnTo>
                <a:lnTo>
                  <a:pt x="130114" y="512893"/>
                </a:lnTo>
                <a:lnTo>
                  <a:pt x="129421" y="512419"/>
                </a:lnTo>
                <a:lnTo>
                  <a:pt x="128185" y="512713"/>
                </a:lnTo>
                <a:lnTo>
                  <a:pt x="125929" y="510931"/>
                </a:lnTo>
                <a:lnTo>
                  <a:pt x="124929" y="510146"/>
                </a:lnTo>
                <a:lnTo>
                  <a:pt x="123572" y="510522"/>
                </a:lnTo>
                <a:lnTo>
                  <a:pt x="123383" y="510571"/>
                </a:lnTo>
                <a:lnTo>
                  <a:pt x="123245" y="510817"/>
                </a:lnTo>
                <a:lnTo>
                  <a:pt x="122820" y="511569"/>
                </a:lnTo>
                <a:lnTo>
                  <a:pt x="121947" y="512991"/>
                </a:lnTo>
                <a:lnTo>
                  <a:pt x="119653" y="514332"/>
                </a:lnTo>
                <a:lnTo>
                  <a:pt x="118118" y="513089"/>
                </a:lnTo>
                <a:lnTo>
                  <a:pt x="117436" y="513057"/>
                </a:lnTo>
                <a:lnTo>
                  <a:pt x="116697" y="513008"/>
                </a:lnTo>
                <a:lnTo>
                  <a:pt x="116116" y="512599"/>
                </a:lnTo>
                <a:lnTo>
                  <a:pt x="114334" y="513547"/>
                </a:lnTo>
                <a:lnTo>
                  <a:pt x="113665" y="513923"/>
                </a:lnTo>
                <a:lnTo>
                  <a:pt x="112308" y="514103"/>
                </a:lnTo>
                <a:lnTo>
                  <a:pt x="110807" y="516948"/>
                </a:lnTo>
                <a:lnTo>
                  <a:pt x="109509" y="517439"/>
                </a:lnTo>
                <a:lnTo>
                  <a:pt x="107842" y="516932"/>
                </a:lnTo>
                <a:lnTo>
                  <a:pt x="105730" y="515035"/>
                </a:lnTo>
                <a:lnTo>
                  <a:pt x="105388" y="514741"/>
                </a:lnTo>
                <a:lnTo>
                  <a:pt x="104886" y="515853"/>
                </a:lnTo>
                <a:lnTo>
                  <a:pt x="104693" y="516899"/>
                </a:lnTo>
                <a:lnTo>
                  <a:pt x="101367" y="515885"/>
                </a:lnTo>
                <a:lnTo>
                  <a:pt x="100492" y="517243"/>
                </a:lnTo>
                <a:lnTo>
                  <a:pt x="99725" y="517766"/>
                </a:lnTo>
                <a:lnTo>
                  <a:pt x="96461" y="519957"/>
                </a:lnTo>
                <a:lnTo>
                  <a:pt x="96144" y="521134"/>
                </a:lnTo>
                <a:lnTo>
                  <a:pt x="95509" y="521886"/>
                </a:lnTo>
                <a:lnTo>
                  <a:pt x="95273" y="522181"/>
                </a:lnTo>
                <a:lnTo>
                  <a:pt x="93954" y="522835"/>
                </a:lnTo>
                <a:lnTo>
                  <a:pt x="93291" y="523162"/>
                </a:lnTo>
                <a:lnTo>
                  <a:pt x="93045" y="523522"/>
                </a:lnTo>
                <a:lnTo>
                  <a:pt x="92795" y="523930"/>
                </a:lnTo>
                <a:lnTo>
                  <a:pt x="92943" y="525598"/>
                </a:lnTo>
                <a:lnTo>
                  <a:pt x="93098" y="527315"/>
                </a:lnTo>
                <a:lnTo>
                  <a:pt x="93252" y="529048"/>
                </a:lnTo>
                <a:lnTo>
                  <a:pt x="93569" y="529490"/>
                </a:lnTo>
                <a:lnTo>
                  <a:pt x="93925" y="529980"/>
                </a:lnTo>
                <a:lnTo>
                  <a:pt x="95500" y="529964"/>
                </a:lnTo>
                <a:lnTo>
                  <a:pt x="97075" y="529947"/>
                </a:lnTo>
                <a:lnTo>
                  <a:pt x="97273" y="530225"/>
                </a:lnTo>
                <a:lnTo>
                  <a:pt x="97747" y="530880"/>
                </a:lnTo>
                <a:lnTo>
                  <a:pt x="98104" y="532989"/>
                </a:lnTo>
                <a:lnTo>
                  <a:pt x="97208" y="537698"/>
                </a:lnTo>
                <a:lnTo>
                  <a:pt x="98794" y="540690"/>
                </a:lnTo>
                <a:lnTo>
                  <a:pt x="100184" y="545350"/>
                </a:lnTo>
                <a:lnTo>
                  <a:pt x="100311" y="545514"/>
                </a:lnTo>
                <a:lnTo>
                  <a:pt x="103551" y="549831"/>
                </a:lnTo>
                <a:lnTo>
                  <a:pt x="105520" y="550959"/>
                </a:lnTo>
                <a:lnTo>
                  <a:pt x="107586" y="551253"/>
                </a:lnTo>
                <a:lnTo>
                  <a:pt x="102531" y="557892"/>
                </a:lnTo>
                <a:lnTo>
                  <a:pt x="100765" y="559772"/>
                </a:lnTo>
                <a:lnTo>
                  <a:pt x="97680" y="560148"/>
                </a:lnTo>
                <a:lnTo>
                  <a:pt x="95823" y="562503"/>
                </a:lnTo>
                <a:lnTo>
                  <a:pt x="94054" y="563827"/>
                </a:lnTo>
                <a:lnTo>
                  <a:pt x="93914" y="563762"/>
                </a:lnTo>
                <a:lnTo>
                  <a:pt x="91053" y="562585"/>
                </a:lnTo>
                <a:lnTo>
                  <a:pt x="86845" y="562863"/>
                </a:lnTo>
                <a:lnTo>
                  <a:pt x="87057" y="566820"/>
                </a:lnTo>
                <a:lnTo>
                  <a:pt x="83455" y="574570"/>
                </a:lnTo>
                <a:lnTo>
                  <a:pt x="79903" y="574930"/>
                </a:lnTo>
                <a:lnTo>
                  <a:pt x="76642" y="577105"/>
                </a:lnTo>
                <a:lnTo>
                  <a:pt x="74522" y="582386"/>
                </a:lnTo>
                <a:lnTo>
                  <a:pt x="73305" y="582092"/>
                </a:lnTo>
                <a:lnTo>
                  <a:pt x="71395" y="579966"/>
                </a:lnTo>
                <a:lnTo>
                  <a:pt x="69066" y="577366"/>
                </a:lnTo>
                <a:lnTo>
                  <a:pt x="66735" y="578593"/>
                </a:lnTo>
                <a:lnTo>
                  <a:pt x="65338" y="579623"/>
                </a:lnTo>
                <a:lnTo>
                  <a:pt x="64336" y="583972"/>
                </a:lnTo>
                <a:lnTo>
                  <a:pt x="63516" y="587651"/>
                </a:lnTo>
                <a:lnTo>
                  <a:pt x="61928" y="587929"/>
                </a:lnTo>
                <a:lnTo>
                  <a:pt x="60990" y="587553"/>
                </a:lnTo>
                <a:lnTo>
                  <a:pt x="59674" y="586605"/>
                </a:lnTo>
                <a:lnTo>
                  <a:pt x="56767" y="585362"/>
                </a:lnTo>
                <a:lnTo>
                  <a:pt x="54717" y="586588"/>
                </a:lnTo>
                <a:lnTo>
                  <a:pt x="53230" y="588289"/>
                </a:lnTo>
                <a:lnTo>
                  <a:pt x="51552" y="589221"/>
                </a:lnTo>
                <a:lnTo>
                  <a:pt x="49496" y="589499"/>
                </a:lnTo>
                <a:lnTo>
                  <a:pt x="47714" y="588845"/>
                </a:lnTo>
                <a:lnTo>
                  <a:pt x="43684" y="587504"/>
                </a:lnTo>
                <a:lnTo>
                  <a:pt x="39755" y="587586"/>
                </a:lnTo>
                <a:lnTo>
                  <a:pt x="36956" y="588812"/>
                </a:lnTo>
                <a:lnTo>
                  <a:pt x="36769" y="588714"/>
                </a:lnTo>
                <a:lnTo>
                  <a:pt x="33972" y="590218"/>
                </a:lnTo>
                <a:lnTo>
                  <a:pt x="32292" y="590971"/>
                </a:lnTo>
                <a:lnTo>
                  <a:pt x="29395" y="591428"/>
                </a:lnTo>
                <a:lnTo>
                  <a:pt x="24053" y="589728"/>
                </a:lnTo>
                <a:lnTo>
                  <a:pt x="21708" y="588681"/>
                </a:lnTo>
                <a:lnTo>
                  <a:pt x="16473" y="585525"/>
                </a:lnTo>
                <a:lnTo>
                  <a:pt x="16290" y="585558"/>
                </a:lnTo>
                <a:lnTo>
                  <a:pt x="13504" y="585885"/>
                </a:lnTo>
                <a:lnTo>
                  <a:pt x="10977" y="586719"/>
                </a:lnTo>
                <a:lnTo>
                  <a:pt x="10534" y="586850"/>
                </a:lnTo>
                <a:lnTo>
                  <a:pt x="9554" y="586523"/>
                </a:lnTo>
                <a:lnTo>
                  <a:pt x="8500" y="586163"/>
                </a:lnTo>
                <a:lnTo>
                  <a:pt x="7473" y="586229"/>
                </a:lnTo>
                <a:lnTo>
                  <a:pt x="6770" y="586278"/>
                </a:lnTo>
                <a:lnTo>
                  <a:pt x="2087" y="588191"/>
                </a:lnTo>
                <a:lnTo>
                  <a:pt x="1980" y="588223"/>
                </a:lnTo>
                <a:lnTo>
                  <a:pt x="180" y="592360"/>
                </a:lnTo>
                <a:lnTo>
                  <a:pt x="369" y="592442"/>
                </a:lnTo>
                <a:lnTo>
                  <a:pt x="1866" y="592818"/>
                </a:lnTo>
                <a:lnTo>
                  <a:pt x="2365" y="593063"/>
                </a:lnTo>
                <a:lnTo>
                  <a:pt x="2615" y="593194"/>
                </a:lnTo>
                <a:lnTo>
                  <a:pt x="3138" y="593423"/>
                </a:lnTo>
                <a:lnTo>
                  <a:pt x="3738" y="593570"/>
                </a:lnTo>
                <a:lnTo>
                  <a:pt x="4274" y="593701"/>
                </a:lnTo>
                <a:lnTo>
                  <a:pt x="4486" y="593750"/>
                </a:lnTo>
                <a:lnTo>
                  <a:pt x="4636" y="593783"/>
                </a:lnTo>
                <a:lnTo>
                  <a:pt x="5534" y="594682"/>
                </a:lnTo>
                <a:lnTo>
                  <a:pt x="6282" y="595434"/>
                </a:lnTo>
                <a:lnTo>
                  <a:pt x="7255" y="596039"/>
                </a:lnTo>
                <a:lnTo>
                  <a:pt x="7405" y="596187"/>
                </a:lnTo>
                <a:lnTo>
                  <a:pt x="8154" y="596481"/>
                </a:lnTo>
                <a:lnTo>
                  <a:pt x="8528" y="597315"/>
                </a:lnTo>
                <a:lnTo>
                  <a:pt x="9052" y="597315"/>
                </a:lnTo>
                <a:lnTo>
                  <a:pt x="9950" y="597985"/>
                </a:lnTo>
                <a:lnTo>
                  <a:pt x="11297" y="598574"/>
                </a:lnTo>
                <a:lnTo>
                  <a:pt x="12196" y="599097"/>
                </a:lnTo>
                <a:lnTo>
                  <a:pt x="13363" y="599898"/>
                </a:lnTo>
                <a:lnTo>
                  <a:pt x="13918" y="600748"/>
                </a:lnTo>
                <a:lnTo>
                  <a:pt x="14067" y="600978"/>
                </a:lnTo>
                <a:lnTo>
                  <a:pt x="14403" y="601484"/>
                </a:lnTo>
                <a:lnTo>
                  <a:pt x="14788" y="602073"/>
                </a:lnTo>
                <a:lnTo>
                  <a:pt x="15908" y="602825"/>
                </a:lnTo>
                <a:lnTo>
                  <a:pt x="16612" y="603888"/>
                </a:lnTo>
                <a:lnTo>
                  <a:pt x="16762" y="604051"/>
                </a:lnTo>
                <a:lnTo>
                  <a:pt x="17510" y="604787"/>
                </a:lnTo>
                <a:lnTo>
                  <a:pt x="18259" y="605915"/>
                </a:lnTo>
                <a:lnTo>
                  <a:pt x="19007" y="607044"/>
                </a:lnTo>
                <a:lnTo>
                  <a:pt x="19793" y="608156"/>
                </a:lnTo>
                <a:lnTo>
                  <a:pt x="20916" y="608941"/>
                </a:lnTo>
                <a:lnTo>
                  <a:pt x="21776" y="609807"/>
                </a:lnTo>
                <a:lnTo>
                  <a:pt x="22899" y="610559"/>
                </a:lnTo>
                <a:lnTo>
                  <a:pt x="24023" y="611230"/>
                </a:lnTo>
                <a:lnTo>
                  <a:pt x="25145" y="611982"/>
                </a:lnTo>
                <a:lnTo>
                  <a:pt x="26230" y="612767"/>
                </a:lnTo>
                <a:lnTo>
                  <a:pt x="26941" y="613633"/>
                </a:lnTo>
                <a:lnTo>
                  <a:pt x="27690" y="614745"/>
                </a:lnTo>
                <a:lnTo>
                  <a:pt x="28439" y="615873"/>
                </a:lnTo>
                <a:lnTo>
                  <a:pt x="28663" y="617525"/>
                </a:lnTo>
                <a:lnTo>
                  <a:pt x="28289" y="618784"/>
                </a:lnTo>
                <a:lnTo>
                  <a:pt x="28064" y="620517"/>
                </a:lnTo>
                <a:lnTo>
                  <a:pt x="27540" y="621776"/>
                </a:lnTo>
                <a:lnTo>
                  <a:pt x="26941" y="623052"/>
                </a:lnTo>
                <a:lnTo>
                  <a:pt x="26567" y="624556"/>
                </a:lnTo>
                <a:lnTo>
                  <a:pt x="26418" y="626208"/>
                </a:lnTo>
                <a:lnTo>
                  <a:pt x="26567" y="627842"/>
                </a:lnTo>
                <a:lnTo>
                  <a:pt x="27166" y="629118"/>
                </a:lnTo>
                <a:lnTo>
                  <a:pt x="27690" y="630393"/>
                </a:lnTo>
                <a:lnTo>
                  <a:pt x="28681" y="631309"/>
                </a:lnTo>
                <a:lnTo>
                  <a:pt x="29562" y="632257"/>
                </a:lnTo>
                <a:lnTo>
                  <a:pt x="30310" y="633010"/>
                </a:lnTo>
                <a:lnTo>
                  <a:pt x="31059" y="634138"/>
                </a:lnTo>
                <a:lnTo>
                  <a:pt x="31583" y="635413"/>
                </a:lnTo>
                <a:lnTo>
                  <a:pt x="31957" y="636836"/>
                </a:lnTo>
                <a:lnTo>
                  <a:pt x="32481" y="637948"/>
                </a:lnTo>
                <a:lnTo>
                  <a:pt x="32855" y="639452"/>
                </a:lnTo>
                <a:lnTo>
                  <a:pt x="33469" y="640744"/>
                </a:lnTo>
                <a:lnTo>
                  <a:pt x="34202" y="641839"/>
                </a:lnTo>
                <a:lnTo>
                  <a:pt x="34374" y="642150"/>
                </a:lnTo>
                <a:lnTo>
                  <a:pt x="34876" y="642967"/>
                </a:lnTo>
                <a:lnTo>
                  <a:pt x="35250" y="643491"/>
                </a:lnTo>
                <a:lnTo>
                  <a:pt x="35624" y="644014"/>
                </a:lnTo>
                <a:lnTo>
                  <a:pt x="36597" y="644995"/>
                </a:lnTo>
                <a:lnTo>
                  <a:pt x="37645" y="645665"/>
                </a:lnTo>
                <a:lnTo>
                  <a:pt x="38619" y="646630"/>
                </a:lnTo>
                <a:lnTo>
                  <a:pt x="39517" y="647153"/>
                </a:lnTo>
                <a:lnTo>
                  <a:pt x="40640" y="647906"/>
                </a:lnTo>
                <a:lnTo>
                  <a:pt x="41762" y="648429"/>
                </a:lnTo>
                <a:lnTo>
                  <a:pt x="43047" y="649034"/>
                </a:lnTo>
                <a:lnTo>
                  <a:pt x="44157" y="649786"/>
                </a:lnTo>
                <a:lnTo>
                  <a:pt x="44458" y="649949"/>
                </a:lnTo>
                <a:lnTo>
                  <a:pt x="44682" y="650080"/>
                </a:lnTo>
                <a:lnTo>
                  <a:pt x="45318" y="650489"/>
                </a:lnTo>
                <a:lnTo>
                  <a:pt x="46179" y="651421"/>
                </a:lnTo>
                <a:lnTo>
                  <a:pt x="46703" y="652696"/>
                </a:lnTo>
                <a:lnTo>
                  <a:pt x="47077" y="654201"/>
                </a:lnTo>
                <a:lnTo>
                  <a:pt x="46703" y="655623"/>
                </a:lnTo>
                <a:lnTo>
                  <a:pt x="46179" y="656964"/>
                </a:lnTo>
                <a:lnTo>
                  <a:pt x="45281" y="657863"/>
                </a:lnTo>
                <a:lnTo>
                  <a:pt x="44532" y="658992"/>
                </a:lnTo>
                <a:lnTo>
                  <a:pt x="43559" y="659891"/>
                </a:lnTo>
                <a:lnTo>
                  <a:pt x="42661" y="660790"/>
                </a:lnTo>
                <a:lnTo>
                  <a:pt x="41913" y="661902"/>
                </a:lnTo>
                <a:lnTo>
                  <a:pt x="41014" y="662801"/>
                </a:lnTo>
                <a:lnTo>
                  <a:pt x="40415" y="664077"/>
                </a:lnTo>
                <a:lnTo>
                  <a:pt x="40041" y="665565"/>
                </a:lnTo>
                <a:lnTo>
                  <a:pt x="40266" y="667216"/>
                </a:lnTo>
                <a:lnTo>
                  <a:pt x="40415" y="668868"/>
                </a:lnTo>
                <a:lnTo>
                  <a:pt x="40415" y="670732"/>
                </a:lnTo>
                <a:lnTo>
                  <a:pt x="40415" y="672612"/>
                </a:lnTo>
                <a:lnTo>
                  <a:pt x="40415" y="674264"/>
                </a:lnTo>
                <a:lnTo>
                  <a:pt x="40266" y="675899"/>
                </a:lnTo>
                <a:lnTo>
                  <a:pt x="40415" y="677550"/>
                </a:lnTo>
                <a:lnTo>
                  <a:pt x="40789" y="679055"/>
                </a:lnTo>
                <a:lnTo>
                  <a:pt x="41388" y="680314"/>
                </a:lnTo>
                <a:lnTo>
                  <a:pt x="41987" y="681164"/>
                </a:lnTo>
                <a:lnTo>
                  <a:pt x="42137" y="681360"/>
                </a:lnTo>
                <a:lnTo>
                  <a:pt x="42661" y="681884"/>
                </a:lnTo>
                <a:lnTo>
                  <a:pt x="43035" y="682341"/>
                </a:lnTo>
                <a:lnTo>
                  <a:pt x="43933" y="683241"/>
                </a:lnTo>
                <a:lnTo>
                  <a:pt x="44602" y="683682"/>
                </a:lnTo>
                <a:lnTo>
                  <a:pt x="45056" y="683993"/>
                </a:lnTo>
                <a:lnTo>
                  <a:pt x="46179" y="684729"/>
                </a:lnTo>
                <a:lnTo>
                  <a:pt x="47451" y="685252"/>
                </a:lnTo>
                <a:lnTo>
                  <a:pt x="48724" y="685857"/>
                </a:lnTo>
                <a:lnTo>
                  <a:pt x="50445" y="686004"/>
                </a:lnTo>
                <a:lnTo>
                  <a:pt x="52242" y="686004"/>
                </a:lnTo>
                <a:lnTo>
                  <a:pt x="54113" y="686004"/>
                </a:lnTo>
                <a:lnTo>
                  <a:pt x="55386" y="685628"/>
                </a:lnTo>
                <a:lnTo>
                  <a:pt x="56883" y="685252"/>
                </a:lnTo>
                <a:lnTo>
                  <a:pt x="58380" y="684892"/>
                </a:lnTo>
                <a:lnTo>
                  <a:pt x="60026" y="684729"/>
                </a:lnTo>
                <a:lnTo>
                  <a:pt x="61299" y="684205"/>
                </a:lnTo>
                <a:lnTo>
                  <a:pt x="62572" y="683617"/>
                </a:lnTo>
                <a:lnTo>
                  <a:pt x="64069" y="683241"/>
                </a:lnTo>
                <a:lnTo>
                  <a:pt x="65716" y="683470"/>
                </a:lnTo>
                <a:lnTo>
                  <a:pt x="67063" y="683993"/>
                </a:lnTo>
                <a:lnTo>
                  <a:pt x="67961" y="684892"/>
                </a:lnTo>
                <a:lnTo>
                  <a:pt x="68036" y="685039"/>
                </a:lnTo>
                <a:lnTo>
                  <a:pt x="68485" y="686233"/>
                </a:lnTo>
                <a:lnTo>
                  <a:pt x="68735" y="686740"/>
                </a:lnTo>
                <a:lnTo>
                  <a:pt x="68859" y="686985"/>
                </a:lnTo>
                <a:lnTo>
                  <a:pt x="69084" y="687541"/>
                </a:lnTo>
                <a:lnTo>
                  <a:pt x="69084" y="687737"/>
                </a:lnTo>
                <a:lnTo>
                  <a:pt x="69233" y="689160"/>
                </a:lnTo>
                <a:lnTo>
                  <a:pt x="69314" y="689470"/>
                </a:lnTo>
                <a:lnTo>
                  <a:pt x="69608" y="690648"/>
                </a:lnTo>
                <a:lnTo>
                  <a:pt x="69608" y="692479"/>
                </a:lnTo>
                <a:lnTo>
                  <a:pt x="69608" y="694310"/>
                </a:lnTo>
                <a:lnTo>
                  <a:pt x="69608" y="695962"/>
                </a:lnTo>
                <a:lnTo>
                  <a:pt x="69832" y="697613"/>
                </a:lnTo>
                <a:lnTo>
                  <a:pt x="69972" y="698104"/>
                </a:lnTo>
                <a:lnTo>
                  <a:pt x="70207" y="698889"/>
                </a:lnTo>
                <a:lnTo>
                  <a:pt x="70880" y="700001"/>
                </a:lnTo>
                <a:lnTo>
                  <a:pt x="71629" y="701129"/>
                </a:lnTo>
                <a:lnTo>
                  <a:pt x="72752" y="701881"/>
                </a:lnTo>
                <a:lnTo>
                  <a:pt x="73744" y="702862"/>
                </a:lnTo>
                <a:lnTo>
                  <a:pt x="74632" y="703696"/>
                </a:lnTo>
                <a:lnTo>
                  <a:pt x="75409" y="704841"/>
                </a:lnTo>
                <a:lnTo>
                  <a:pt x="76269" y="705691"/>
                </a:lnTo>
                <a:lnTo>
                  <a:pt x="77018" y="706819"/>
                </a:lnTo>
                <a:lnTo>
                  <a:pt x="77392" y="708307"/>
                </a:lnTo>
                <a:lnTo>
                  <a:pt x="77767" y="709730"/>
                </a:lnTo>
                <a:lnTo>
                  <a:pt x="78141" y="711234"/>
                </a:lnTo>
                <a:lnTo>
                  <a:pt x="77916" y="712885"/>
                </a:lnTo>
                <a:lnTo>
                  <a:pt x="77916" y="714521"/>
                </a:lnTo>
                <a:lnTo>
                  <a:pt x="77767" y="716172"/>
                </a:lnTo>
                <a:lnTo>
                  <a:pt x="77392" y="717676"/>
                </a:lnTo>
                <a:lnTo>
                  <a:pt x="77168" y="719312"/>
                </a:lnTo>
                <a:lnTo>
                  <a:pt x="77392" y="720963"/>
                </a:lnTo>
                <a:lnTo>
                  <a:pt x="77767" y="722467"/>
                </a:lnTo>
                <a:lnTo>
                  <a:pt x="77897" y="722614"/>
                </a:lnTo>
                <a:lnTo>
                  <a:pt x="78366" y="723285"/>
                </a:lnTo>
                <a:lnTo>
                  <a:pt x="78549" y="723465"/>
                </a:lnTo>
                <a:lnTo>
                  <a:pt x="79264" y="724184"/>
                </a:lnTo>
                <a:lnTo>
                  <a:pt x="80162" y="725084"/>
                </a:lnTo>
                <a:lnTo>
                  <a:pt x="81060" y="726048"/>
                </a:lnTo>
                <a:lnTo>
                  <a:pt x="82033" y="726948"/>
                </a:lnTo>
                <a:lnTo>
                  <a:pt x="82932" y="727847"/>
                </a:lnTo>
                <a:lnTo>
                  <a:pt x="83830" y="728746"/>
                </a:lnTo>
                <a:lnTo>
                  <a:pt x="84578" y="729874"/>
                </a:lnTo>
                <a:lnTo>
                  <a:pt x="85327" y="730921"/>
                </a:lnTo>
                <a:lnTo>
                  <a:pt x="86001" y="732049"/>
                </a:lnTo>
                <a:lnTo>
                  <a:pt x="86599" y="733308"/>
                </a:lnTo>
                <a:lnTo>
                  <a:pt x="87273" y="734436"/>
                </a:lnTo>
                <a:lnTo>
                  <a:pt x="87872" y="735712"/>
                </a:lnTo>
                <a:lnTo>
                  <a:pt x="88171" y="737134"/>
                </a:lnTo>
                <a:lnTo>
                  <a:pt x="88770" y="738410"/>
                </a:lnTo>
                <a:lnTo>
                  <a:pt x="89144" y="739898"/>
                </a:lnTo>
                <a:lnTo>
                  <a:pt x="89668" y="741173"/>
                </a:lnTo>
                <a:lnTo>
                  <a:pt x="90192" y="742449"/>
                </a:lnTo>
                <a:lnTo>
                  <a:pt x="90567" y="743871"/>
                </a:lnTo>
                <a:lnTo>
                  <a:pt x="91090" y="745146"/>
                </a:lnTo>
                <a:lnTo>
                  <a:pt x="91839" y="746258"/>
                </a:lnTo>
                <a:lnTo>
                  <a:pt x="92588" y="747305"/>
                </a:lnTo>
                <a:lnTo>
                  <a:pt x="93486" y="748286"/>
                </a:lnTo>
                <a:lnTo>
                  <a:pt x="94384" y="749185"/>
                </a:lnTo>
                <a:lnTo>
                  <a:pt x="95656" y="749708"/>
                </a:lnTo>
                <a:lnTo>
                  <a:pt x="97154" y="750084"/>
                </a:lnTo>
                <a:lnTo>
                  <a:pt x="98950" y="750084"/>
                </a:lnTo>
                <a:lnTo>
                  <a:pt x="100447" y="749708"/>
                </a:lnTo>
                <a:lnTo>
                  <a:pt x="101869" y="749332"/>
                </a:lnTo>
                <a:lnTo>
                  <a:pt x="102992" y="748662"/>
                </a:lnTo>
                <a:lnTo>
                  <a:pt x="104265" y="748057"/>
                </a:lnTo>
                <a:lnTo>
                  <a:pt x="105387" y="747387"/>
                </a:lnTo>
                <a:lnTo>
                  <a:pt x="106435" y="746634"/>
                </a:lnTo>
                <a:lnTo>
                  <a:pt x="106819" y="746389"/>
                </a:lnTo>
                <a:lnTo>
                  <a:pt x="107558" y="745882"/>
                </a:lnTo>
                <a:lnTo>
                  <a:pt x="108830" y="745359"/>
                </a:lnTo>
                <a:lnTo>
                  <a:pt x="109953" y="744623"/>
                </a:lnTo>
                <a:lnTo>
                  <a:pt x="111226" y="744836"/>
                </a:lnTo>
                <a:lnTo>
                  <a:pt x="112648" y="745212"/>
                </a:lnTo>
                <a:lnTo>
                  <a:pt x="113247" y="746487"/>
                </a:lnTo>
                <a:lnTo>
                  <a:pt x="113546" y="747910"/>
                </a:lnTo>
                <a:lnTo>
                  <a:pt x="113920" y="749414"/>
                </a:lnTo>
                <a:lnTo>
                  <a:pt x="114295" y="750837"/>
                </a:lnTo>
                <a:lnTo>
                  <a:pt x="114669" y="752259"/>
                </a:lnTo>
                <a:lnTo>
                  <a:pt x="115194" y="753600"/>
                </a:lnTo>
                <a:lnTo>
                  <a:pt x="116092" y="754499"/>
                </a:lnTo>
                <a:lnTo>
                  <a:pt x="117588" y="754875"/>
                </a:lnTo>
                <a:lnTo>
                  <a:pt x="118010" y="754908"/>
                </a:lnTo>
                <a:lnTo>
                  <a:pt x="119234" y="755023"/>
                </a:lnTo>
                <a:lnTo>
                  <a:pt x="120508" y="755628"/>
                </a:lnTo>
                <a:lnTo>
                  <a:pt x="121631" y="756298"/>
                </a:lnTo>
                <a:lnTo>
                  <a:pt x="121780" y="757949"/>
                </a:lnTo>
                <a:lnTo>
                  <a:pt x="122155" y="759356"/>
                </a:lnTo>
                <a:lnTo>
                  <a:pt x="122303" y="761089"/>
                </a:lnTo>
                <a:lnTo>
                  <a:pt x="121929" y="762512"/>
                </a:lnTo>
                <a:lnTo>
                  <a:pt x="121255" y="763623"/>
                </a:lnTo>
                <a:lnTo>
                  <a:pt x="120508" y="764686"/>
                </a:lnTo>
                <a:lnTo>
                  <a:pt x="119910" y="765945"/>
                </a:lnTo>
                <a:lnTo>
                  <a:pt x="119609" y="767450"/>
                </a:lnTo>
                <a:lnTo>
                  <a:pt x="119385" y="769019"/>
                </a:lnTo>
                <a:lnTo>
                  <a:pt x="119385" y="770883"/>
                </a:lnTo>
                <a:lnTo>
                  <a:pt x="119910" y="772159"/>
                </a:lnTo>
                <a:lnTo>
                  <a:pt x="120508" y="773434"/>
                </a:lnTo>
                <a:lnTo>
                  <a:pt x="121182" y="774481"/>
                </a:lnTo>
                <a:lnTo>
                  <a:pt x="122079" y="775462"/>
                </a:lnTo>
                <a:lnTo>
                  <a:pt x="123427" y="775985"/>
                </a:lnTo>
                <a:lnTo>
                  <a:pt x="124998" y="776132"/>
                </a:lnTo>
                <a:lnTo>
                  <a:pt x="126645" y="775985"/>
                </a:lnTo>
                <a:lnTo>
                  <a:pt x="128293" y="775838"/>
                </a:lnTo>
                <a:lnTo>
                  <a:pt x="129565" y="775233"/>
                </a:lnTo>
                <a:lnTo>
                  <a:pt x="130912" y="774710"/>
                </a:lnTo>
                <a:lnTo>
                  <a:pt x="132708" y="774710"/>
                </a:lnTo>
                <a:lnTo>
                  <a:pt x="134354" y="774562"/>
                </a:lnTo>
                <a:lnTo>
                  <a:pt x="135628" y="775086"/>
                </a:lnTo>
                <a:lnTo>
                  <a:pt x="136900" y="775609"/>
                </a:lnTo>
                <a:lnTo>
                  <a:pt x="138024" y="776361"/>
                </a:lnTo>
                <a:lnTo>
                  <a:pt x="138697" y="777097"/>
                </a:lnTo>
                <a:lnTo>
                  <a:pt x="139446" y="778160"/>
                </a:lnTo>
                <a:lnTo>
                  <a:pt x="140568" y="778896"/>
                </a:lnTo>
                <a:lnTo>
                  <a:pt x="141840" y="779419"/>
                </a:lnTo>
                <a:lnTo>
                  <a:pt x="143488" y="779272"/>
                </a:lnTo>
                <a:lnTo>
                  <a:pt x="144760" y="778748"/>
                </a:lnTo>
                <a:lnTo>
                  <a:pt x="145882" y="777996"/>
                </a:lnTo>
                <a:lnTo>
                  <a:pt x="146556" y="776950"/>
                </a:lnTo>
                <a:lnTo>
                  <a:pt x="147305" y="775838"/>
                </a:lnTo>
                <a:lnTo>
                  <a:pt x="147829" y="774562"/>
                </a:lnTo>
                <a:lnTo>
                  <a:pt x="148428" y="773287"/>
                </a:lnTo>
                <a:lnTo>
                  <a:pt x="148951" y="772012"/>
                </a:lnTo>
                <a:lnTo>
                  <a:pt x="149550" y="770736"/>
                </a:lnTo>
                <a:lnTo>
                  <a:pt x="150225" y="769624"/>
                </a:lnTo>
                <a:lnTo>
                  <a:pt x="150823" y="768349"/>
                </a:lnTo>
                <a:lnTo>
                  <a:pt x="151347" y="767073"/>
                </a:lnTo>
                <a:lnTo>
                  <a:pt x="151497" y="766714"/>
                </a:lnTo>
                <a:lnTo>
                  <a:pt x="151871" y="765798"/>
                </a:lnTo>
                <a:lnTo>
                  <a:pt x="152470" y="764523"/>
                </a:lnTo>
                <a:lnTo>
                  <a:pt x="152993" y="763264"/>
                </a:lnTo>
                <a:lnTo>
                  <a:pt x="153518" y="761988"/>
                </a:lnTo>
                <a:lnTo>
                  <a:pt x="153892" y="760566"/>
                </a:lnTo>
                <a:lnTo>
                  <a:pt x="154491" y="759290"/>
                </a:lnTo>
                <a:lnTo>
                  <a:pt x="155014" y="758015"/>
                </a:lnTo>
                <a:lnTo>
                  <a:pt x="155763" y="756887"/>
                </a:lnTo>
                <a:lnTo>
                  <a:pt x="156512" y="755840"/>
                </a:lnTo>
                <a:lnTo>
                  <a:pt x="157560" y="754941"/>
                </a:lnTo>
                <a:lnTo>
                  <a:pt x="159056" y="754581"/>
                </a:lnTo>
                <a:lnTo>
                  <a:pt x="160479" y="754205"/>
                </a:lnTo>
                <a:lnTo>
                  <a:pt x="162125" y="754042"/>
                </a:lnTo>
                <a:lnTo>
                  <a:pt x="163623" y="753682"/>
                </a:lnTo>
                <a:lnTo>
                  <a:pt x="165046" y="753306"/>
                </a:lnTo>
                <a:lnTo>
                  <a:pt x="166393" y="752783"/>
                </a:lnTo>
                <a:lnTo>
                  <a:pt x="167665" y="752178"/>
                </a:lnTo>
                <a:lnTo>
                  <a:pt x="168713" y="751507"/>
                </a:lnTo>
                <a:lnTo>
                  <a:pt x="169837" y="750755"/>
                </a:lnTo>
                <a:lnTo>
                  <a:pt x="170584" y="749627"/>
                </a:lnTo>
                <a:lnTo>
                  <a:pt x="171483" y="748727"/>
                </a:lnTo>
                <a:lnTo>
                  <a:pt x="172230" y="747681"/>
                </a:lnTo>
                <a:lnTo>
                  <a:pt x="173130" y="746782"/>
                </a:lnTo>
                <a:lnTo>
                  <a:pt x="174251" y="746046"/>
                </a:lnTo>
                <a:lnTo>
                  <a:pt x="175525" y="745523"/>
                </a:lnTo>
                <a:lnTo>
                  <a:pt x="176797" y="744999"/>
                </a:lnTo>
                <a:lnTo>
                  <a:pt x="178444" y="744770"/>
                </a:lnTo>
                <a:lnTo>
                  <a:pt x="180090" y="744999"/>
                </a:lnTo>
                <a:lnTo>
                  <a:pt x="181513" y="745294"/>
                </a:lnTo>
                <a:lnTo>
                  <a:pt x="183009" y="745670"/>
                </a:lnTo>
                <a:lnTo>
                  <a:pt x="184057" y="746422"/>
                </a:lnTo>
                <a:lnTo>
                  <a:pt x="185181" y="747158"/>
                </a:lnTo>
                <a:lnTo>
                  <a:pt x="186078" y="748057"/>
                </a:lnTo>
                <a:lnTo>
                  <a:pt x="187202" y="748809"/>
                </a:lnTo>
                <a:lnTo>
                  <a:pt x="188250" y="749561"/>
                </a:lnTo>
                <a:lnTo>
                  <a:pt x="189597" y="750084"/>
                </a:lnTo>
                <a:lnTo>
                  <a:pt x="190869" y="750608"/>
                </a:lnTo>
                <a:lnTo>
                  <a:pt x="193564" y="751507"/>
                </a:lnTo>
                <a:lnTo>
                  <a:pt x="195062" y="751883"/>
                </a:lnTo>
                <a:lnTo>
                  <a:pt x="196483" y="751948"/>
                </a:lnTo>
                <a:lnTo>
                  <a:pt x="198129" y="751736"/>
                </a:lnTo>
                <a:lnTo>
                  <a:pt x="199403" y="751213"/>
                </a:lnTo>
                <a:lnTo>
                  <a:pt x="200675" y="750673"/>
                </a:lnTo>
                <a:lnTo>
                  <a:pt x="201798" y="749938"/>
                </a:lnTo>
                <a:lnTo>
                  <a:pt x="202696" y="749038"/>
                </a:lnTo>
                <a:lnTo>
                  <a:pt x="203445" y="747910"/>
                </a:lnTo>
                <a:lnTo>
                  <a:pt x="204192" y="746863"/>
                </a:lnTo>
                <a:lnTo>
                  <a:pt x="204941" y="745735"/>
                </a:lnTo>
                <a:lnTo>
                  <a:pt x="205466" y="744476"/>
                </a:lnTo>
                <a:lnTo>
                  <a:pt x="205989" y="743201"/>
                </a:lnTo>
                <a:lnTo>
                  <a:pt x="206588" y="741925"/>
                </a:lnTo>
                <a:lnTo>
                  <a:pt x="207113" y="740650"/>
                </a:lnTo>
                <a:lnTo>
                  <a:pt x="207861" y="739603"/>
                </a:lnTo>
                <a:lnTo>
                  <a:pt x="208609" y="738475"/>
                </a:lnTo>
                <a:lnTo>
                  <a:pt x="209657" y="738475"/>
                </a:lnTo>
                <a:lnTo>
                  <a:pt x="211155" y="738099"/>
                </a:lnTo>
                <a:lnTo>
                  <a:pt x="212427" y="737576"/>
                </a:lnTo>
                <a:lnTo>
                  <a:pt x="213550" y="736840"/>
                </a:lnTo>
                <a:lnTo>
                  <a:pt x="214224" y="735777"/>
                </a:lnTo>
                <a:lnTo>
                  <a:pt x="214448" y="734142"/>
                </a:lnTo>
                <a:lnTo>
                  <a:pt x="214973" y="732867"/>
                </a:lnTo>
                <a:lnTo>
                  <a:pt x="216245" y="732343"/>
                </a:lnTo>
                <a:lnTo>
                  <a:pt x="218115" y="732343"/>
                </a:lnTo>
                <a:lnTo>
                  <a:pt x="219762" y="732491"/>
                </a:lnTo>
                <a:lnTo>
                  <a:pt x="221034" y="731967"/>
                </a:lnTo>
                <a:lnTo>
                  <a:pt x="221933" y="731068"/>
                </a:lnTo>
                <a:lnTo>
                  <a:pt x="222457" y="729793"/>
                </a:lnTo>
                <a:lnTo>
                  <a:pt x="222831" y="728305"/>
                </a:lnTo>
                <a:lnTo>
                  <a:pt x="222831" y="726506"/>
                </a:lnTo>
                <a:lnTo>
                  <a:pt x="223057" y="724854"/>
                </a:lnTo>
                <a:lnTo>
                  <a:pt x="223804" y="723726"/>
                </a:lnTo>
                <a:lnTo>
                  <a:pt x="224852" y="723056"/>
                </a:lnTo>
                <a:lnTo>
                  <a:pt x="226724" y="723056"/>
                </a:lnTo>
                <a:lnTo>
                  <a:pt x="228371" y="723203"/>
                </a:lnTo>
                <a:lnTo>
                  <a:pt x="230166" y="723203"/>
                </a:lnTo>
                <a:lnTo>
                  <a:pt x="231290" y="722533"/>
                </a:lnTo>
                <a:lnTo>
                  <a:pt x="232562" y="721944"/>
                </a:lnTo>
                <a:lnTo>
                  <a:pt x="233461" y="721045"/>
                </a:lnTo>
                <a:lnTo>
                  <a:pt x="234359" y="720145"/>
                </a:lnTo>
                <a:lnTo>
                  <a:pt x="235482" y="719393"/>
                </a:lnTo>
                <a:lnTo>
                  <a:pt x="236380" y="718494"/>
                </a:lnTo>
                <a:lnTo>
                  <a:pt x="237353" y="717595"/>
                </a:lnTo>
                <a:lnTo>
                  <a:pt x="238401" y="716843"/>
                </a:lnTo>
                <a:lnTo>
                  <a:pt x="239524" y="716172"/>
                </a:lnTo>
                <a:lnTo>
                  <a:pt x="240947" y="715796"/>
                </a:lnTo>
                <a:lnTo>
                  <a:pt x="242817" y="715796"/>
                </a:lnTo>
                <a:lnTo>
                  <a:pt x="244240" y="716172"/>
                </a:lnTo>
                <a:lnTo>
                  <a:pt x="245512" y="716695"/>
                </a:lnTo>
                <a:lnTo>
                  <a:pt x="247010" y="717071"/>
                </a:lnTo>
                <a:lnTo>
                  <a:pt x="248656" y="717300"/>
                </a:lnTo>
                <a:lnTo>
                  <a:pt x="249928" y="716695"/>
                </a:lnTo>
                <a:lnTo>
                  <a:pt x="250826" y="715796"/>
                </a:lnTo>
                <a:lnTo>
                  <a:pt x="251799" y="714897"/>
                </a:lnTo>
                <a:lnTo>
                  <a:pt x="252698" y="713997"/>
                </a:lnTo>
                <a:lnTo>
                  <a:pt x="253745" y="713261"/>
                </a:lnTo>
                <a:lnTo>
                  <a:pt x="255393" y="713098"/>
                </a:lnTo>
                <a:lnTo>
                  <a:pt x="256889" y="713474"/>
                </a:lnTo>
                <a:lnTo>
                  <a:pt x="258312" y="713850"/>
                </a:lnTo>
                <a:lnTo>
                  <a:pt x="259958" y="713997"/>
                </a:lnTo>
                <a:lnTo>
                  <a:pt x="261454" y="714373"/>
                </a:lnTo>
                <a:lnTo>
                  <a:pt x="263251" y="714373"/>
                </a:lnTo>
                <a:lnTo>
                  <a:pt x="264749" y="713997"/>
                </a:lnTo>
                <a:lnTo>
                  <a:pt x="266396" y="714226"/>
                </a:lnTo>
                <a:lnTo>
                  <a:pt x="267145" y="715355"/>
                </a:lnTo>
                <a:lnTo>
                  <a:pt x="267668" y="716630"/>
                </a:lnTo>
                <a:lnTo>
                  <a:pt x="267444" y="718200"/>
                </a:lnTo>
                <a:lnTo>
                  <a:pt x="267444" y="720064"/>
                </a:lnTo>
                <a:lnTo>
                  <a:pt x="267293" y="721715"/>
                </a:lnTo>
                <a:lnTo>
                  <a:pt x="267069" y="723367"/>
                </a:lnTo>
                <a:lnTo>
                  <a:pt x="267293" y="725002"/>
                </a:lnTo>
                <a:lnTo>
                  <a:pt x="267444" y="726572"/>
                </a:lnTo>
                <a:lnTo>
                  <a:pt x="267967" y="727929"/>
                </a:lnTo>
                <a:lnTo>
                  <a:pt x="268716" y="728975"/>
                </a:lnTo>
                <a:lnTo>
                  <a:pt x="269614" y="729874"/>
                </a:lnTo>
                <a:lnTo>
                  <a:pt x="270513" y="730839"/>
                </a:lnTo>
                <a:lnTo>
                  <a:pt x="271635" y="731526"/>
                </a:lnTo>
                <a:lnTo>
                  <a:pt x="272758" y="732262"/>
                </a:lnTo>
                <a:lnTo>
                  <a:pt x="274030" y="732785"/>
                </a:lnTo>
                <a:lnTo>
                  <a:pt x="275677" y="733014"/>
                </a:lnTo>
                <a:lnTo>
                  <a:pt x="277099" y="733390"/>
                </a:lnTo>
                <a:lnTo>
                  <a:pt x="278896" y="733390"/>
                </a:lnTo>
                <a:lnTo>
                  <a:pt x="280543" y="733537"/>
                </a:lnTo>
                <a:lnTo>
                  <a:pt x="282189" y="733766"/>
                </a:lnTo>
                <a:lnTo>
                  <a:pt x="283462" y="734289"/>
                </a:lnTo>
                <a:lnTo>
                  <a:pt x="284735" y="734894"/>
                </a:lnTo>
                <a:lnTo>
                  <a:pt x="286083" y="735418"/>
                </a:lnTo>
                <a:lnTo>
                  <a:pt x="286231" y="735466"/>
                </a:lnTo>
                <a:lnTo>
                  <a:pt x="287355" y="735941"/>
                </a:lnTo>
                <a:lnTo>
                  <a:pt x="288252" y="736905"/>
                </a:lnTo>
                <a:lnTo>
                  <a:pt x="289152" y="737805"/>
                </a:lnTo>
                <a:lnTo>
                  <a:pt x="289899" y="738851"/>
                </a:lnTo>
                <a:lnTo>
                  <a:pt x="290947" y="739603"/>
                </a:lnTo>
                <a:lnTo>
                  <a:pt x="291846" y="740503"/>
                </a:lnTo>
                <a:lnTo>
                  <a:pt x="293192" y="741091"/>
                </a:lnTo>
                <a:lnTo>
                  <a:pt x="294466" y="741631"/>
                </a:lnTo>
                <a:lnTo>
                  <a:pt x="295738" y="742154"/>
                </a:lnTo>
                <a:lnTo>
                  <a:pt x="296786" y="742890"/>
                </a:lnTo>
                <a:lnTo>
                  <a:pt x="297535" y="744018"/>
                </a:lnTo>
                <a:lnTo>
                  <a:pt x="298433" y="744918"/>
                </a:lnTo>
                <a:lnTo>
                  <a:pt x="299182" y="745964"/>
                </a:lnTo>
                <a:lnTo>
                  <a:pt x="300079" y="746945"/>
                </a:lnTo>
                <a:lnTo>
                  <a:pt x="300977" y="747844"/>
                </a:lnTo>
                <a:lnTo>
                  <a:pt x="302100" y="748580"/>
                </a:lnTo>
                <a:lnTo>
                  <a:pt x="303148" y="749332"/>
                </a:lnTo>
                <a:lnTo>
                  <a:pt x="304272" y="750003"/>
                </a:lnTo>
                <a:lnTo>
                  <a:pt x="305393" y="750755"/>
                </a:lnTo>
                <a:lnTo>
                  <a:pt x="306442" y="751507"/>
                </a:lnTo>
                <a:lnTo>
                  <a:pt x="307715" y="752030"/>
                </a:lnTo>
                <a:lnTo>
                  <a:pt x="308987" y="752619"/>
                </a:lnTo>
                <a:lnTo>
                  <a:pt x="310484" y="752995"/>
                </a:lnTo>
                <a:lnTo>
                  <a:pt x="311757" y="753518"/>
                </a:lnTo>
                <a:lnTo>
                  <a:pt x="313178" y="753894"/>
                </a:lnTo>
                <a:lnTo>
                  <a:pt x="314676" y="754271"/>
                </a:lnTo>
                <a:lnTo>
                  <a:pt x="316323" y="754418"/>
                </a:lnTo>
                <a:lnTo>
                  <a:pt x="317969" y="754647"/>
                </a:lnTo>
                <a:lnTo>
                  <a:pt x="319392" y="755023"/>
                </a:lnTo>
                <a:lnTo>
                  <a:pt x="321038" y="755170"/>
                </a:lnTo>
                <a:lnTo>
                  <a:pt x="322685" y="755399"/>
                </a:lnTo>
                <a:lnTo>
                  <a:pt x="323957" y="755922"/>
                </a:lnTo>
                <a:lnTo>
                  <a:pt x="325455" y="756298"/>
                </a:lnTo>
                <a:lnTo>
                  <a:pt x="326727" y="756821"/>
                </a:lnTo>
                <a:lnTo>
                  <a:pt x="327775" y="757573"/>
                </a:lnTo>
                <a:lnTo>
                  <a:pt x="328898" y="758309"/>
                </a:lnTo>
                <a:lnTo>
                  <a:pt x="330171" y="758832"/>
                </a:lnTo>
                <a:lnTo>
                  <a:pt x="331443" y="759356"/>
                </a:lnTo>
                <a:lnTo>
                  <a:pt x="332715" y="759961"/>
                </a:lnTo>
                <a:lnTo>
                  <a:pt x="333089" y="760337"/>
                </a:lnTo>
                <a:lnTo>
                  <a:pt x="334213" y="761089"/>
                </a:lnTo>
                <a:lnTo>
                  <a:pt x="335485" y="761612"/>
                </a:lnTo>
                <a:lnTo>
                  <a:pt x="336757" y="762135"/>
                </a:lnTo>
                <a:lnTo>
                  <a:pt x="338031" y="762724"/>
                </a:lnTo>
                <a:lnTo>
                  <a:pt x="339451" y="763035"/>
                </a:lnTo>
                <a:lnTo>
                  <a:pt x="340949" y="763623"/>
                </a:lnTo>
                <a:lnTo>
                  <a:pt x="342596" y="763787"/>
                </a:lnTo>
                <a:lnTo>
                  <a:pt x="344018" y="764147"/>
                </a:lnTo>
                <a:lnTo>
                  <a:pt x="345665" y="764376"/>
                </a:lnTo>
                <a:lnTo>
                  <a:pt x="347536" y="764376"/>
                </a:lnTo>
                <a:lnTo>
                  <a:pt x="349333" y="764376"/>
                </a:lnTo>
                <a:lnTo>
                  <a:pt x="351130" y="764376"/>
                </a:lnTo>
                <a:lnTo>
                  <a:pt x="353000" y="764376"/>
                </a:lnTo>
                <a:lnTo>
                  <a:pt x="354647" y="764604"/>
                </a:lnTo>
                <a:lnTo>
                  <a:pt x="355920" y="765128"/>
                </a:lnTo>
                <a:lnTo>
                  <a:pt x="357193" y="765651"/>
                </a:lnTo>
                <a:lnTo>
                  <a:pt x="358615" y="766027"/>
                </a:lnTo>
                <a:lnTo>
                  <a:pt x="359737" y="766779"/>
                </a:lnTo>
                <a:lnTo>
                  <a:pt x="360860" y="767678"/>
                </a:lnTo>
                <a:lnTo>
                  <a:pt x="361908" y="768414"/>
                </a:lnTo>
                <a:lnTo>
                  <a:pt x="362806" y="769314"/>
                </a:lnTo>
                <a:lnTo>
                  <a:pt x="363779" y="770213"/>
                </a:lnTo>
                <a:lnTo>
                  <a:pt x="364827" y="770965"/>
                </a:lnTo>
                <a:lnTo>
                  <a:pt x="365950" y="771717"/>
                </a:lnTo>
                <a:lnTo>
                  <a:pt x="366998" y="772469"/>
                </a:lnTo>
                <a:lnTo>
                  <a:pt x="368271" y="772993"/>
                </a:lnTo>
                <a:lnTo>
                  <a:pt x="369392" y="773728"/>
                </a:lnTo>
                <a:lnTo>
                  <a:pt x="370666" y="774252"/>
                </a:lnTo>
                <a:lnTo>
                  <a:pt x="371413" y="774252"/>
                </a:lnTo>
                <a:lnTo>
                  <a:pt x="372461" y="775004"/>
                </a:lnTo>
                <a:lnTo>
                  <a:pt x="373735" y="775527"/>
                </a:lnTo>
                <a:lnTo>
                  <a:pt x="375231" y="775903"/>
                </a:lnTo>
                <a:lnTo>
                  <a:pt x="376878" y="776132"/>
                </a:lnTo>
                <a:lnTo>
                  <a:pt x="378300" y="775756"/>
                </a:lnTo>
                <a:lnTo>
                  <a:pt x="379049" y="774710"/>
                </a:lnTo>
                <a:lnTo>
                  <a:pt x="379798" y="773581"/>
                </a:lnTo>
                <a:lnTo>
                  <a:pt x="380920" y="772829"/>
                </a:lnTo>
                <a:lnTo>
                  <a:pt x="382194" y="772682"/>
                </a:lnTo>
                <a:lnTo>
                  <a:pt x="383615" y="773058"/>
                </a:lnTo>
                <a:lnTo>
                  <a:pt x="384738" y="773810"/>
                </a:lnTo>
                <a:lnTo>
                  <a:pt x="385861" y="774481"/>
                </a:lnTo>
                <a:lnTo>
                  <a:pt x="386759" y="775462"/>
                </a:lnTo>
                <a:lnTo>
                  <a:pt x="388031" y="775985"/>
                </a:lnTo>
                <a:lnTo>
                  <a:pt x="389303" y="776508"/>
                </a:lnTo>
                <a:lnTo>
                  <a:pt x="390577" y="776655"/>
                </a:lnTo>
                <a:lnTo>
                  <a:pt x="390951" y="776737"/>
                </a:lnTo>
                <a:lnTo>
                  <a:pt x="392372" y="776361"/>
                </a:lnTo>
                <a:lnTo>
                  <a:pt x="393646" y="775838"/>
                </a:lnTo>
                <a:lnTo>
                  <a:pt x="394992" y="775314"/>
                </a:lnTo>
                <a:lnTo>
                  <a:pt x="396040" y="774562"/>
                </a:lnTo>
                <a:lnTo>
                  <a:pt x="397163" y="773810"/>
                </a:lnTo>
                <a:lnTo>
                  <a:pt x="398435" y="773287"/>
                </a:lnTo>
                <a:lnTo>
                  <a:pt x="399709" y="772764"/>
                </a:lnTo>
                <a:lnTo>
                  <a:pt x="401205" y="772388"/>
                </a:lnTo>
                <a:lnTo>
                  <a:pt x="402628" y="772388"/>
                </a:lnTo>
                <a:lnTo>
                  <a:pt x="404126" y="772764"/>
                </a:lnTo>
                <a:lnTo>
                  <a:pt x="405398" y="772993"/>
                </a:lnTo>
                <a:lnTo>
                  <a:pt x="406295" y="773516"/>
                </a:lnTo>
                <a:lnTo>
                  <a:pt x="407044" y="774562"/>
                </a:lnTo>
                <a:lnTo>
                  <a:pt x="407193" y="775903"/>
                </a:lnTo>
                <a:lnTo>
                  <a:pt x="406969" y="777473"/>
                </a:lnTo>
                <a:lnTo>
                  <a:pt x="406446" y="778830"/>
                </a:lnTo>
                <a:lnTo>
                  <a:pt x="405921" y="780024"/>
                </a:lnTo>
                <a:lnTo>
                  <a:pt x="405323" y="781299"/>
                </a:lnTo>
                <a:lnTo>
                  <a:pt x="404948" y="782787"/>
                </a:lnTo>
                <a:lnTo>
                  <a:pt x="404948" y="784586"/>
                </a:lnTo>
                <a:lnTo>
                  <a:pt x="405323" y="786090"/>
                </a:lnTo>
                <a:lnTo>
                  <a:pt x="405846" y="787365"/>
                </a:lnTo>
                <a:lnTo>
                  <a:pt x="406595" y="788412"/>
                </a:lnTo>
                <a:lnTo>
                  <a:pt x="407494" y="789377"/>
                </a:lnTo>
                <a:lnTo>
                  <a:pt x="408616" y="790047"/>
                </a:lnTo>
                <a:lnTo>
                  <a:pt x="409891" y="789785"/>
                </a:lnTo>
                <a:lnTo>
                  <a:pt x="410038" y="789753"/>
                </a:lnTo>
                <a:lnTo>
                  <a:pt x="410787" y="788625"/>
                </a:lnTo>
                <a:lnTo>
                  <a:pt x="411310" y="787365"/>
                </a:lnTo>
                <a:lnTo>
                  <a:pt x="412059" y="786237"/>
                </a:lnTo>
                <a:lnTo>
                  <a:pt x="412957" y="785338"/>
                </a:lnTo>
                <a:lnTo>
                  <a:pt x="414455" y="785043"/>
                </a:lnTo>
                <a:lnTo>
                  <a:pt x="416101" y="785191"/>
                </a:lnTo>
                <a:lnTo>
                  <a:pt x="417373" y="785714"/>
                </a:lnTo>
                <a:lnTo>
                  <a:pt x="418497" y="786466"/>
                </a:lnTo>
                <a:lnTo>
                  <a:pt x="419394" y="787365"/>
                </a:lnTo>
                <a:lnTo>
                  <a:pt x="420292" y="788330"/>
                </a:lnTo>
                <a:lnTo>
                  <a:pt x="420967" y="788772"/>
                </a:lnTo>
                <a:lnTo>
                  <a:pt x="421340" y="789001"/>
                </a:lnTo>
                <a:lnTo>
                  <a:pt x="422287" y="789638"/>
                </a:lnTo>
                <a:lnTo>
                  <a:pt x="422464" y="789753"/>
                </a:lnTo>
                <a:lnTo>
                  <a:pt x="423737" y="790358"/>
                </a:lnTo>
                <a:lnTo>
                  <a:pt x="425384" y="790505"/>
                </a:lnTo>
                <a:lnTo>
                  <a:pt x="427030" y="790358"/>
                </a:lnTo>
                <a:lnTo>
                  <a:pt x="428527" y="790734"/>
                </a:lnTo>
                <a:lnTo>
                  <a:pt x="429799" y="791257"/>
                </a:lnTo>
                <a:lnTo>
                  <a:pt x="430847" y="791993"/>
                </a:lnTo>
                <a:lnTo>
                  <a:pt x="431746" y="792892"/>
                </a:lnTo>
                <a:lnTo>
                  <a:pt x="432719" y="793791"/>
                </a:lnTo>
                <a:lnTo>
                  <a:pt x="433617" y="794691"/>
                </a:lnTo>
                <a:lnTo>
                  <a:pt x="434514" y="795672"/>
                </a:lnTo>
                <a:lnTo>
                  <a:pt x="435563" y="796342"/>
                </a:lnTo>
                <a:lnTo>
                  <a:pt x="436836" y="796947"/>
                </a:lnTo>
                <a:lnTo>
                  <a:pt x="437958" y="797683"/>
                </a:lnTo>
                <a:lnTo>
                  <a:pt x="439230" y="798206"/>
                </a:lnTo>
                <a:lnTo>
                  <a:pt x="440504" y="798730"/>
                </a:lnTo>
                <a:lnTo>
                  <a:pt x="441627" y="799482"/>
                </a:lnTo>
                <a:lnTo>
                  <a:pt x="442898" y="800005"/>
                </a:lnTo>
                <a:lnTo>
                  <a:pt x="443946" y="800757"/>
                </a:lnTo>
                <a:lnTo>
                  <a:pt x="445444" y="801133"/>
                </a:lnTo>
                <a:lnTo>
                  <a:pt x="446716" y="801656"/>
                </a:lnTo>
                <a:lnTo>
                  <a:pt x="447990" y="802261"/>
                </a:lnTo>
                <a:lnTo>
                  <a:pt x="449410" y="802621"/>
                </a:lnTo>
                <a:lnTo>
                  <a:pt x="451059" y="802409"/>
                </a:lnTo>
                <a:lnTo>
                  <a:pt x="452404" y="801885"/>
                </a:lnTo>
                <a:lnTo>
                  <a:pt x="453078" y="800839"/>
                </a:lnTo>
                <a:lnTo>
                  <a:pt x="454051" y="799940"/>
                </a:lnTo>
                <a:lnTo>
                  <a:pt x="454950" y="798958"/>
                </a:lnTo>
                <a:lnTo>
                  <a:pt x="455998" y="798288"/>
                </a:lnTo>
                <a:lnTo>
                  <a:pt x="457346" y="797765"/>
                </a:lnTo>
                <a:lnTo>
                  <a:pt x="458618" y="797160"/>
                </a:lnTo>
                <a:lnTo>
                  <a:pt x="460264" y="797013"/>
                </a:lnTo>
                <a:lnTo>
                  <a:pt x="461911" y="797242"/>
                </a:lnTo>
                <a:lnTo>
                  <a:pt x="463183" y="797765"/>
                </a:lnTo>
                <a:lnTo>
                  <a:pt x="464082" y="798664"/>
                </a:lnTo>
                <a:lnTo>
                  <a:pt x="464980" y="799563"/>
                </a:lnTo>
                <a:lnTo>
                  <a:pt x="465878" y="800463"/>
                </a:lnTo>
                <a:lnTo>
                  <a:pt x="466627" y="801575"/>
                </a:lnTo>
                <a:lnTo>
                  <a:pt x="467300" y="802703"/>
                </a:lnTo>
                <a:lnTo>
                  <a:pt x="467899" y="804126"/>
                </a:lnTo>
                <a:lnTo>
                  <a:pt x="468424" y="805401"/>
                </a:lnTo>
                <a:lnTo>
                  <a:pt x="469321" y="806366"/>
                </a:lnTo>
                <a:lnTo>
                  <a:pt x="470445" y="807052"/>
                </a:lnTo>
                <a:lnTo>
                  <a:pt x="471493" y="807788"/>
                </a:lnTo>
                <a:lnTo>
                  <a:pt x="472616" y="808540"/>
                </a:lnTo>
                <a:lnTo>
                  <a:pt x="473888" y="809064"/>
                </a:lnTo>
                <a:lnTo>
                  <a:pt x="475160" y="809669"/>
                </a:lnTo>
                <a:lnTo>
                  <a:pt x="476433" y="810192"/>
                </a:lnTo>
                <a:lnTo>
                  <a:pt x="477556" y="810944"/>
                </a:lnTo>
                <a:lnTo>
                  <a:pt x="478454" y="811843"/>
                </a:lnTo>
                <a:lnTo>
                  <a:pt x="479502" y="812579"/>
                </a:lnTo>
                <a:lnTo>
                  <a:pt x="480999" y="812955"/>
                </a:lnTo>
                <a:lnTo>
                  <a:pt x="482272" y="813478"/>
                </a:lnTo>
                <a:lnTo>
                  <a:pt x="483918" y="813331"/>
                </a:lnTo>
                <a:lnTo>
                  <a:pt x="485565" y="813102"/>
                </a:lnTo>
                <a:lnTo>
                  <a:pt x="486462" y="812203"/>
                </a:lnTo>
                <a:lnTo>
                  <a:pt x="487211" y="811156"/>
                </a:lnTo>
                <a:lnTo>
                  <a:pt x="487736" y="809881"/>
                </a:lnTo>
                <a:lnTo>
                  <a:pt x="487960" y="808246"/>
                </a:lnTo>
                <a:lnTo>
                  <a:pt x="488109" y="806595"/>
                </a:lnTo>
                <a:lnTo>
                  <a:pt x="488483" y="805172"/>
                </a:lnTo>
                <a:lnTo>
                  <a:pt x="489981" y="805172"/>
                </a:lnTo>
                <a:lnTo>
                  <a:pt x="491029" y="805842"/>
                </a:lnTo>
                <a:lnTo>
                  <a:pt x="492153" y="806595"/>
                </a:lnTo>
                <a:lnTo>
                  <a:pt x="493425" y="807200"/>
                </a:lnTo>
                <a:lnTo>
                  <a:pt x="494174" y="808246"/>
                </a:lnTo>
                <a:lnTo>
                  <a:pt x="494546" y="809358"/>
                </a:lnTo>
                <a:lnTo>
                  <a:pt x="494697" y="810633"/>
                </a:lnTo>
                <a:lnTo>
                  <a:pt x="494697" y="812432"/>
                </a:lnTo>
                <a:lnTo>
                  <a:pt x="494322" y="813936"/>
                </a:lnTo>
                <a:lnTo>
                  <a:pt x="493948" y="815359"/>
                </a:lnTo>
                <a:lnTo>
                  <a:pt x="493350" y="816634"/>
                </a:lnTo>
                <a:lnTo>
                  <a:pt x="493574" y="818269"/>
                </a:lnTo>
                <a:lnTo>
                  <a:pt x="494473" y="819169"/>
                </a:lnTo>
                <a:lnTo>
                  <a:pt x="495371" y="820068"/>
                </a:lnTo>
                <a:lnTo>
                  <a:pt x="496268" y="821049"/>
                </a:lnTo>
                <a:lnTo>
                  <a:pt x="497168" y="821948"/>
                </a:lnTo>
                <a:lnTo>
                  <a:pt x="498065" y="822831"/>
                </a:lnTo>
                <a:lnTo>
                  <a:pt x="499337" y="823371"/>
                </a:lnTo>
                <a:lnTo>
                  <a:pt x="500183" y="824205"/>
                </a:lnTo>
                <a:lnTo>
                  <a:pt x="500310" y="824336"/>
                </a:lnTo>
                <a:lnTo>
                  <a:pt x="501358" y="825006"/>
                </a:lnTo>
                <a:lnTo>
                  <a:pt x="503005" y="824859"/>
                </a:lnTo>
                <a:lnTo>
                  <a:pt x="504503" y="824483"/>
                </a:lnTo>
                <a:lnTo>
                  <a:pt x="505477" y="824221"/>
                </a:lnTo>
                <a:lnTo>
                  <a:pt x="505641" y="824189"/>
                </a:lnTo>
                <a:lnTo>
                  <a:pt x="505924" y="824107"/>
                </a:lnTo>
                <a:lnTo>
                  <a:pt x="507421" y="823812"/>
                </a:lnTo>
                <a:lnTo>
                  <a:pt x="509068" y="823960"/>
                </a:lnTo>
                <a:lnTo>
                  <a:pt x="509590" y="824205"/>
                </a:lnTo>
                <a:lnTo>
                  <a:pt x="510342" y="824565"/>
                </a:lnTo>
                <a:lnTo>
                  <a:pt x="511388" y="825235"/>
                </a:lnTo>
                <a:lnTo>
                  <a:pt x="512512" y="825987"/>
                </a:lnTo>
                <a:lnTo>
                  <a:pt x="513784" y="826510"/>
                </a:lnTo>
                <a:lnTo>
                  <a:pt x="515430" y="826363"/>
                </a:lnTo>
                <a:lnTo>
                  <a:pt x="517077" y="826200"/>
                </a:lnTo>
                <a:lnTo>
                  <a:pt x="518725" y="826053"/>
                </a:lnTo>
                <a:lnTo>
                  <a:pt x="519997" y="826576"/>
                </a:lnTo>
                <a:lnTo>
                  <a:pt x="521269" y="827099"/>
                </a:lnTo>
                <a:lnTo>
                  <a:pt x="522018" y="828227"/>
                </a:lnTo>
                <a:lnTo>
                  <a:pt x="522692" y="829355"/>
                </a:lnTo>
                <a:lnTo>
                  <a:pt x="523814" y="830026"/>
                </a:lnTo>
                <a:lnTo>
                  <a:pt x="524862" y="830778"/>
                </a:lnTo>
                <a:lnTo>
                  <a:pt x="526734" y="830778"/>
                </a:lnTo>
                <a:lnTo>
                  <a:pt x="528006" y="831367"/>
                </a:lnTo>
                <a:lnTo>
                  <a:pt x="528904" y="832266"/>
                </a:lnTo>
                <a:lnTo>
                  <a:pt x="529278" y="833689"/>
                </a:lnTo>
                <a:lnTo>
                  <a:pt x="528904" y="835193"/>
                </a:lnTo>
                <a:lnTo>
                  <a:pt x="528157" y="836239"/>
                </a:lnTo>
                <a:lnTo>
                  <a:pt x="526883" y="836763"/>
                </a:lnTo>
                <a:lnTo>
                  <a:pt x="525387" y="837139"/>
                </a:lnTo>
                <a:lnTo>
                  <a:pt x="523964" y="837139"/>
                </a:lnTo>
                <a:lnTo>
                  <a:pt x="522093" y="837139"/>
                </a:lnTo>
                <a:lnTo>
                  <a:pt x="520296" y="837139"/>
                </a:lnTo>
                <a:lnTo>
                  <a:pt x="518650" y="837286"/>
                </a:lnTo>
                <a:lnTo>
                  <a:pt x="517527" y="838038"/>
                </a:lnTo>
                <a:lnTo>
                  <a:pt x="516629" y="838937"/>
                </a:lnTo>
                <a:lnTo>
                  <a:pt x="516629" y="840360"/>
                </a:lnTo>
                <a:lnTo>
                  <a:pt x="517152" y="841619"/>
                </a:lnTo>
                <a:lnTo>
                  <a:pt x="518051" y="842600"/>
                </a:lnTo>
                <a:lnTo>
                  <a:pt x="519024" y="843499"/>
                </a:lnTo>
                <a:lnTo>
                  <a:pt x="519922" y="844399"/>
                </a:lnTo>
                <a:lnTo>
                  <a:pt x="520821" y="845298"/>
                </a:lnTo>
                <a:lnTo>
                  <a:pt x="521868" y="846050"/>
                </a:lnTo>
                <a:lnTo>
                  <a:pt x="522468" y="847309"/>
                </a:lnTo>
                <a:lnTo>
                  <a:pt x="522767" y="848732"/>
                </a:lnTo>
                <a:lnTo>
                  <a:pt x="523366" y="850089"/>
                </a:lnTo>
                <a:lnTo>
                  <a:pt x="523516" y="851659"/>
                </a:lnTo>
                <a:lnTo>
                  <a:pt x="523889" y="853147"/>
                </a:lnTo>
                <a:lnTo>
                  <a:pt x="524563" y="854209"/>
                </a:lnTo>
                <a:lnTo>
                  <a:pt x="525686" y="854945"/>
                </a:lnTo>
                <a:lnTo>
                  <a:pt x="527184" y="855321"/>
                </a:lnTo>
                <a:lnTo>
                  <a:pt x="528605" y="855027"/>
                </a:lnTo>
                <a:lnTo>
                  <a:pt x="529504" y="854046"/>
                </a:lnTo>
                <a:lnTo>
                  <a:pt x="530251" y="852999"/>
                </a:lnTo>
                <a:lnTo>
                  <a:pt x="531000" y="851887"/>
                </a:lnTo>
                <a:lnTo>
                  <a:pt x="531374" y="850465"/>
                </a:lnTo>
                <a:lnTo>
                  <a:pt x="531749" y="848961"/>
                </a:lnTo>
                <a:lnTo>
                  <a:pt x="532123" y="847538"/>
                </a:lnTo>
                <a:lnTo>
                  <a:pt x="532647" y="846263"/>
                </a:lnTo>
                <a:lnTo>
                  <a:pt x="533245" y="844987"/>
                </a:lnTo>
                <a:lnTo>
                  <a:pt x="533770" y="843728"/>
                </a:lnTo>
                <a:lnTo>
                  <a:pt x="534368" y="842453"/>
                </a:lnTo>
                <a:lnTo>
                  <a:pt x="535642" y="841930"/>
                </a:lnTo>
                <a:lnTo>
                  <a:pt x="537289" y="841782"/>
                </a:lnTo>
                <a:lnTo>
                  <a:pt x="538337" y="842518"/>
                </a:lnTo>
                <a:lnTo>
                  <a:pt x="538860" y="843728"/>
                </a:lnTo>
                <a:lnTo>
                  <a:pt x="538710" y="845363"/>
                </a:lnTo>
                <a:lnTo>
                  <a:pt x="538486" y="847015"/>
                </a:lnTo>
                <a:lnTo>
                  <a:pt x="538337" y="848666"/>
                </a:lnTo>
                <a:lnTo>
                  <a:pt x="538486" y="850318"/>
                </a:lnTo>
                <a:lnTo>
                  <a:pt x="539234" y="851430"/>
                </a:lnTo>
                <a:lnTo>
                  <a:pt x="540283" y="852100"/>
                </a:lnTo>
                <a:lnTo>
                  <a:pt x="541555" y="852705"/>
                </a:lnTo>
                <a:lnTo>
                  <a:pt x="543201" y="852852"/>
                </a:lnTo>
                <a:lnTo>
                  <a:pt x="544848" y="852705"/>
                </a:lnTo>
                <a:lnTo>
                  <a:pt x="546346" y="852329"/>
                </a:lnTo>
                <a:lnTo>
                  <a:pt x="547394" y="851659"/>
                </a:lnTo>
                <a:lnTo>
                  <a:pt x="548741" y="851054"/>
                </a:lnTo>
                <a:lnTo>
                  <a:pt x="549264" y="850678"/>
                </a:lnTo>
                <a:lnTo>
                  <a:pt x="549789" y="850383"/>
                </a:lnTo>
                <a:lnTo>
                  <a:pt x="551061" y="849778"/>
                </a:lnTo>
                <a:lnTo>
                  <a:pt x="552183" y="849108"/>
                </a:lnTo>
                <a:lnTo>
                  <a:pt x="553457" y="848584"/>
                </a:lnTo>
                <a:lnTo>
                  <a:pt x="554729" y="847996"/>
                </a:lnTo>
                <a:lnTo>
                  <a:pt x="555702" y="847587"/>
                </a:lnTo>
                <a:lnTo>
                  <a:pt x="556001" y="847473"/>
                </a:lnTo>
                <a:lnTo>
                  <a:pt x="557499" y="847096"/>
                </a:lnTo>
                <a:lnTo>
                  <a:pt x="558771" y="846573"/>
                </a:lnTo>
                <a:lnTo>
                  <a:pt x="560043" y="846050"/>
                </a:lnTo>
                <a:lnTo>
                  <a:pt x="561315" y="845527"/>
                </a:lnTo>
                <a:lnTo>
                  <a:pt x="562589" y="844987"/>
                </a:lnTo>
                <a:lnTo>
                  <a:pt x="563562" y="844104"/>
                </a:lnTo>
                <a:lnTo>
                  <a:pt x="564460" y="843205"/>
                </a:lnTo>
                <a:lnTo>
                  <a:pt x="565208" y="842077"/>
                </a:lnTo>
                <a:lnTo>
                  <a:pt x="565732" y="840801"/>
                </a:lnTo>
                <a:lnTo>
                  <a:pt x="566481" y="839755"/>
                </a:lnTo>
                <a:lnTo>
                  <a:pt x="567004" y="838479"/>
                </a:lnTo>
                <a:lnTo>
                  <a:pt x="567753" y="837368"/>
                </a:lnTo>
                <a:lnTo>
                  <a:pt x="568502" y="836239"/>
                </a:lnTo>
                <a:lnTo>
                  <a:pt x="569250" y="835193"/>
                </a:lnTo>
                <a:lnTo>
                  <a:pt x="569998" y="834065"/>
                </a:lnTo>
                <a:lnTo>
                  <a:pt x="570897" y="833165"/>
                </a:lnTo>
                <a:lnTo>
                  <a:pt x="572019" y="832495"/>
                </a:lnTo>
                <a:lnTo>
                  <a:pt x="573293" y="831890"/>
                </a:lnTo>
                <a:lnTo>
                  <a:pt x="574939" y="831743"/>
                </a:lnTo>
                <a:lnTo>
                  <a:pt x="575987" y="831743"/>
                </a:lnTo>
                <a:lnTo>
                  <a:pt x="576211" y="831743"/>
                </a:lnTo>
                <a:lnTo>
                  <a:pt x="576362" y="831596"/>
                </a:lnTo>
                <a:lnTo>
                  <a:pt x="578157" y="831596"/>
                </a:lnTo>
                <a:lnTo>
                  <a:pt x="580029" y="831596"/>
                </a:lnTo>
                <a:lnTo>
                  <a:pt x="581676" y="831448"/>
                </a:lnTo>
                <a:lnTo>
                  <a:pt x="583098" y="831072"/>
                </a:lnTo>
                <a:lnTo>
                  <a:pt x="584071" y="830173"/>
                </a:lnTo>
                <a:lnTo>
                  <a:pt x="584969" y="829274"/>
                </a:lnTo>
                <a:lnTo>
                  <a:pt x="585718" y="828145"/>
                </a:lnTo>
                <a:lnTo>
                  <a:pt x="585867" y="826510"/>
                </a:lnTo>
                <a:lnTo>
                  <a:pt x="586092" y="824941"/>
                </a:lnTo>
                <a:lnTo>
                  <a:pt x="586092" y="824205"/>
                </a:lnTo>
                <a:lnTo>
                  <a:pt x="586092" y="823060"/>
                </a:lnTo>
                <a:lnTo>
                  <a:pt x="586092" y="821638"/>
                </a:lnTo>
                <a:lnTo>
                  <a:pt x="586467" y="820150"/>
                </a:lnTo>
                <a:lnTo>
                  <a:pt x="586990" y="818940"/>
                </a:lnTo>
                <a:lnTo>
                  <a:pt x="587963" y="817975"/>
                </a:lnTo>
                <a:lnTo>
                  <a:pt x="589011" y="817305"/>
                </a:lnTo>
                <a:lnTo>
                  <a:pt x="590658" y="817157"/>
                </a:lnTo>
                <a:lnTo>
                  <a:pt x="591316" y="817059"/>
                </a:lnTo>
                <a:lnTo>
                  <a:pt x="592306" y="816929"/>
                </a:lnTo>
                <a:lnTo>
                  <a:pt x="594176" y="816929"/>
                </a:lnTo>
                <a:lnTo>
                  <a:pt x="595448" y="816405"/>
                </a:lnTo>
                <a:lnTo>
                  <a:pt x="596871" y="816029"/>
                </a:lnTo>
                <a:lnTo>
                  <a:pt x="597994" y="815359"/>
                </a:lnTo>
                <a:lnTo>
                  <a:pt x="599116" y="814607"/>
                </a:lnTo>
                <a:lnTo>
                  <a:pt x="599865" y="813560"/>
                </a:lnTo>
                <a:lnTo>
                  <a:pt x="600539" y="812432"/>
                </a:lnTo>
                <a:lnTo>
                  <a:pt x="600388" y="810780"/>
                </a:lnTo>
                <a:lnTo>
                  <a:pt x="600014" y="809358"/>
                </a:lnTo>
                <a:lnTo>
                  <a:pt x="599116" y="808475"/>
                </a:lnTo>
                <a:lnTo>
                  <a:pt x="598218" y="807494"/>
                </a:lnTo>
                <a:lnTo>
                  <a:pt x="597319" y="806595"/>
                </a:lnTo>
                <a:lnTo>
                  <a:pt x="596421" y="805695"/>
                </a:lnTo>
                <a:lnTo>
                  <a:pt x="595898" y="804420"/>
                </a:lnTo>
                <a:lnTo>
                  <a:pt x="596271" y="802932"/>
                </a:lnTo>
                <a:lnTo>
                  <a:pt x="597319" y="802261"/>
                </a:lnTo>
                <a:lnTo>
                  <a:pt x="598817" y="801885"/>
                </a:lnTo>
                <a:lnTo>
                  <a:pt x="600614" y="801885"/>
                </a:lnTo>
                <a:lnTo>
                  <a:pt x="602260" y="802098"/>
                </a:lnTo>
                <a:lnTo>
                  <a:pt x="603757" y="802474"/>
                </a:lnTo>
                <a:lnTo>
                  <a:pt x="605179" y="802850"/>
                </a:lnTo>
                <a:lnTo>
                  <a:pt x="606677" y="803226"/>
                </a:lnTo>
                <a:lnTo>
                  <a:pt x="608323" y="803373"/>
                </a:lnTo>
                <a:lnTo>
                  <a:pt x="609895" y="803602"/>
                </a:lnTo>
                <a:lnTo>
                  <a:pt x="611393" y="803602"/>
                </a:lnTo>
                <a:lnTo>
                  <a:pt x="613188" y="803602"/>
                </a:lnTo>
                <a:lnTo>
                  <a:pt x="614686" y="803226"/>
                </a:lnTo>
                <a:lnTo>
                  <a:pt x="615435" y="802180"/>
                </a:lnTo>
                <a:lnTo>
                  <a:pt x="616332" y="801280"/>
                </a:lnTo>
                <a:lnTo>
                  <a:pt x="617456" y="800528"/>
                </a:lnTo>
                <a:lnTo>
                  <a:pt x="618878" y="800152"/>
                </a:lnTo>
                <a:lnTo>
                  <a:pt x="620525" y="800381"/>
                </a:lnTo>
                <a:lnTo>
                  <a:pt x="621797" y="800904"/>
                </a:lnTo>
                <a:lnTo>
                  <a:pt x="622920" y="801656"/>
                </a:lnTo>
                <a:lnTo>
                  <a:pt x="624192" y="802180"/>
                </a:lnTo>
                <a:lnTo>
                  <a:pt x="625241" y="802932"/>
                </a:lnTo>
                <a:lnTo>
                  <a:pt x="626362" y="803684"/>
                </a:lnTo>
                <a:lnTo>
                  <a:pt x="627860" y="804044"/>
                </a:lnTo>
                <a:lnTo>
                  <a:pt x="628908" y="803308"/>
                </a:lnTo>
                <a:lnTo>
                  <a:pt x="629806" y="802409"/>
                </a:lnTo>
                <a:lnTo>
                  <a:pt x="630555" y="801362"/>
                </a:lnTo>
                <a:lnTo>
                  <a:pt x="631827" y="800757"/>
                </a:lnTo>
                <a:lnTo>
                  <a:pt x="633099" y="801362"/>
                </a:lnTo>
                <a:lnTo>
                  <a:pt x="634222" y="802098"/>
                </a:lnTo>
                <a:lnTo>
                  <a:pt x="635122" y="802997"/>
                </a:lnTo>
                <a:lnTo>
                  <a:pt x="635869" y="804044"/>
                </a:lnTo>
                <a:lnTo>
                  <a:pt x="636766" y="805025"/>
                </a:lnTo>
                <a:lnTo>
                  <a:pt x="637890" y="805777"/>
                </a:lnTo>
                <a:lnTo>
                  <a:pt x="638938" y="806676"/>
                </a:lnTo>
                <a:lnTo>
                  <a:pt x="640061" y="807412"/>
                </a:lnTo>
                <a:lnTo>
                  <a:pt x="641482" y="807723"/>
                </a:lnTo>
                <a:lnTo>
                  <a:pt x="643130" y="807576"/>
                </a:lnTo>
                <a:lnTo>
                  <a:pt x="644627" y="807200"/>
                </a:lnTo>
                <a:lnTo>
                  <a:pt x="646273" y="807052"/>
                </a:lnTo>
                <a:lnTo>
                  <a:pt x="648070" y="807052"/>
                </a:lnTo>
                <a:lnTo>
                  <a:pt x="649867" y="807052"/>
                </a:lnTo>
                <a:lnTo>
                  <a:pt x="651363" y="807412"/>
                </a:lnTo>
                <a:lnTo>
                  <a:pt x="653010" y="807641"/>
                </a:lnTo>
                <a:lnTo>
                  <a:pt x="654432" y="808017"/>
                </a:lnTo>
                <a:lnTo>
                  <a:pt x="655556" y="808769"/>
                </a:lnTo>
                <a:lnTo>
                  <a:pt x="656453" y="809669"/>
                </a:lnTo>
                <a:lnTo>
                  <a:pt x="657202" y="810780"/>
                </a:lnTo>
                <a:lnTo>
                  <a:pt x="657726" y="812056"/>
                </a:lnTo>
                <a:lnTo>
                  <a:pt x="658625" y="812955"/>
                </a:lnTo>
                <a:lnTo>
                  <a:pt x="659897" y="813478"/>
                </a:lnTo>
                <a:lnTo>
                  <a:pt x="661169" y="814083"/>
                </a:lnTo>
                <a:lnTo>
                  <a:pt x="662667" y="814460"/>
                </a:lnTo>
                <a:lnTo>
                  <a:pt x="664313" y="814607"/>
                </a:lnTo>
                <a:lnTo>
                  <a:pt x="666109" y="814607"/>
                </a:lnTo>
                <a:lnTo>
                  <a:pt x="667531" y="814607"/>
                </a:lnTo>
                <a:lnTo>
                  <a:pt x="669404" y="814672"/>
                </a:lnTo>
                <a:lnTo>
                  <a:pt x="670676" y="815212"/>
                </a:lnTo>
                <a:lnTo>
                  <a:pt x="671573" y="816095"/>
                </a:lnTo>
                <a:lnTo>
                  <a:pt x="672098" y="817370"/>
                </a:lnTo>
                <a:lnTo>
                  <a:pt x="672622" y="818645"/>
                </a:lnTo>
                <a:lnTo>
                  <a:pt x="673745" y="819397"/>
                </a:lnTo>
                <a:lnTo>
                  <a:pt x="675017" y="820002"/>
                </a:lnTo>
                <a:lnTo>
                  <a:pt x="676664" y="820150"/>
                </a:lnTo>
                <a:lnTo>
                  <a:pt x="677936" y="820297"/>
                </a:lnTo>
                <a:lnTo>
                  <a:pt x="679358" y="820738"/>
                </a:lnTo>
                <a:lnTo>
                  <a:pt x="681005" y="820885"/>
                </a:lnTo>
                <a:lnTo>
                  <a:pt x="682877" y="820885"/>
                </a:lnTo>
                <a:lnTo>
                  <a:pt x="684300" y="820885"/>
                </a:lnTo>
                <a:lnTo>
                  <a:pt x="685946" y="820738"/>
                </a:lnTo>
                <a:lnTo>
                  <a:pt x="687442" y="820362"/>
                </a:lnTo>
                <a:lnTo>
                  <a:pt x="688716" y="819839"/>
                </a:lnTo>
                <a:lnTo>
                  <a:pt x="689838" y="819169"/>
                </a:lnTo>
                <a:lnTo>
                  <a:pt x="690436" y="818498"/>
                </a:lnTo>
                <a:lnTo>
                  <a:pt x="690737" y="818204"/>
                </a:lnTo>
                <a:lnTo>
                  <a:pt x="691635" y="817305"/>
                </a:lnTo>
                <a:lnTo>
                  <a:pt x="692532" y="816405"/>
                </a:lnTo>
                <a:lnTo>
                  <a:pt x="693656" y="815735"/>
                </a:lnTo>
                <a:lnTo>
                  <a:pt x="694779" y="814983"/>
                </a:lnTo>
                <a:lnTo>
                  <a:pt x="695901" y="814231"/>
                </a:lnTo>
                <a:lnTo>
                  <a:pt x="697323" y="813936"/>
                </a:lnTo>
                <a:lnTo>
                  <a:pt x="698970" y="813707"/>
                </a:lnTo>
                <a:lnTo>
                  <a:pt x="700617" y="813560"/>
                </a:lnTo>
                <a:lnTo>
                  <a:pt x="702263" y="813413"/>
                </a:lnTo>
                <a:lnTo>
                  <a:pt x="703535" y="812890"/>
                </a:lnTo>
                <a:lnTo>
                  <a:pt x="704659" y="812137"/>
                </a:lnTo>
                <a:lnTo>
                  <a:pt x="705707" y="811385"/>
                </a:lnTo>
                <a:lnTo>
                  <a:pt x="706680" y="810486"/>
                </a:lnTo>
                <a:lnTo>
                  <a:pt x="707952" y="809963"/>
                </a:lnTo>
                <a:lnTo>
                  <a:pt x="709374" y="809587"/>
                </a:lnTo>
                <a:lnTo>
                  <a:pt x="710872" y="809963"/>
                </a:lnTo>
                <a:lnTo>
                  <a:pt x="711920" y="810715"/>
                </a:lnTo>
                <a:lnTo>
                  <a:pt x="712893" y="811614"/>
                </a:lnTo>
                <a:lnTo>
                  <a:pt x="713416" y="812890"/>
                </a:lnTo>
                <a:lnTo>
                  <a:pt x="713791" y="814378"/>
                </a:lnTo>
                <a:lnTo>
                  <a:pt x="714316" y="815653"/>
                </a:lnTo>
                <a:lnTo>
                  <a:pt x="714615" y="817076"/>
                </a:lnTo>
                <a:lnTo>
                  <a:pt x="715213" y="818351"/>
                </a:lnTo>
                <a:lnTo>
                  <a:pt x="715887" y="819463"/>
                </a:lnTo>
                <a:lnTo>
                  <a:pt x="716785" y="820362"/>
                </a:lnTo>
                <a:lnTo>
                  <a:pt x="717534" y="821490"/>
                </a:lnTo>
                <a:lnTo>
                  <a:pt x="718431" y="822390"/>
                </a:lnTo>
                <a:lnTo>
                  <a:pt x="719555" y="823142"/>
                </a:lnTo>
                <a:lnTo>
                  <a:pt x="720827" y="823665"/>
                </a:lnTo>
                <a:lnTo>
                  <a:pt x="722249" y="824041"/>
                </a:lnTo>
                <a:lnTo>
                  <a:pt x="722604" y="824205"/>
                </a:lnTo>
                <a:lnTo>
                  <a:pt x="723521" y="824630"/>
                </a:lnTo>
                <a:lnTo>
                  <a:pt x="724494" y="825529"/>
                </a:lnTo>
                <a:lnTo>
                  <a:pt x="725168" y="826657"/>
                </a:lnTo>
                <a:lnTo>
                  <a:pt x="725693" y="827933"/>
                </a:lnTo>
                <a:lnTo>
                  <a:pt x="726442" y="828980"/>
                </a:lnTo>
                <a:lnTo>
                  <a:pt x="727884" y="829306"/>
                </a:lnTo>
                <a:lnTo>
                  <a:pt x="728836" y="828456"/>
                </a:lnTo>
                <a:lnTo>
                  <a:pt x="729203" y="828080"/>
                </a:lnTo>
                <a:lnTo>
                  <a:pt x="729735" y="827557"/>
                </a:lnTo>
                <a:lnTo>
                  <a:pt x="730484" y="826510"/>
                </a:lnTo>
                <a:lnTo>
                  <a:pt x="731381" y="825611"/>
                </a:lnTo>
                <a:lnTo>
                  <a:pt x="732125" y="825120"/>
                </a:lnTo>
                <a:lnTo>
                  <a:pt x="732503" y="824859"/>
                </a:lnTo>
                <a:lnTo>
                  <a:pt x="733494" y="824205"/>
                </a:lnTo>
                <a:lnTo>
                  <a:pt x="733626" y="824107"/>
                </a:lnTo>
                <a:lnTo>
                  <a:pt x="734675" y="823436"/>
                </a:lnTo>
                <a:lnTo>
                  <a:pt x="736172" y="823060"/>
                </a:lnTo>
                <a:lnTo>
                  <a:pt x="737819" y="822913"/>
                </a:lnTo>
                <a:lnTo>
                  <a:pt x="739465" y="823060"/>
                </a:lnTo>
                <a:lnTo>
                  <a:pt x="740738" y="823665"/>
                </a:lnTo>
                <a:lnTo>
                  <a:pt x="742080" y="824205"/>
                </a:lnTo>
                <a:lnTo>
                  <a:pt x="743432" y="824565"/>
                </a:lnTo>
                <a:lnTo>
                  <a:pt x="744930" y="824941"/>
                </a:lnTo>
                <a:lnTo>
                  <a:pt x="745978" y="825676"/>
                </a:lnTo>
                <a:lnTo>
                  <a:pt x="747100" y="826429"/>
                </a:lnTo>
                <a:lnTo>
                  <a:pt x="748897" y="826429"/>
                </a:lnTo>
                <a:lnTo>
                  <a:pt x="750169" y="825905"/>
                </a:lnTo>
                <a:lnTo>
                  <a:pt x="751816" y="826053"/>
                </a:lnTo>
                <a:lnTo>
                  <a:pt x="752939" y="826805"/>
                </a:lnTo>
                <a:lnTo>
                  <a:pt x="753987" y="827557"/>
                </a:lnTo>
                <a:lnTo>
                  <a:pt x="754885" y="828456"/>
                </a:lnTo>
                <a:lnTo>
                  <a:pt x="756008" y="829208"/>
                </a:lnTo>
                <a:lnTo>
                  <a:pt x="757130" y="829944"/>
                </a:lnTo>
                <a:lnTo>
                  <a:pt x="758404" y="830467"/>
                </a:lnTo>
                <a:lnTo>
                  <a:pt x="760050" y="830696"/>
                </a:lnTo>
                <a:lnTo>
                  <a:pt x="761697" y="830844"/>
                </a:lnTo>
                <a:lnTo>
                  <a:pt x="763270" y="830696"/>
                </a:lnTo>
                <a:lnTo>
                  <a:pt x="765140" y="830696"/>
                </a:lnTo>
                <a:lnTo>
                  <a:pt x="766936" y="830696"/>
                </a:lnTo>
                <a:lnTo>
                  <a:pt x="768582" y="830925"/>
                </a:lnTo>
                <a:lnTo>
                  <a:pt x="769856" y="831448"/>
                </a:lnTo>
                <a:lnTo>
                  <a:pt x="771128" y="832053"/>
                </a:lnTo>
                <a:lnTo>
                  <a:pt x="772251" y="832413"/>
                </a:lnTo>
                <a:lnTo>
                  <a:pt x="773524" y="832936"/>
                </a:lnTo>
                <a:lnTo>
                  <a:pt x="774572" y="833689"/>
                </a:lnTo>
                <a:lnTo>
                  <a:pt x="775321" y="834735"/>
                </a:lnTo>
                <a:lnTo>
                  <a:pt x="776218" y="835716"/>
                </a:lnTo>
                <a:lnTo>
                  <a:pt x="776967" y="836763"/>
                </a:lnTo>
                <a:lnTo>
                  <a:pt x="777490" y="838038"/>
                </a:lnTo>
                <a:lnTo>
                  <a:pt x="777641" y="839673"/>
                </a:lnTo>
                <a:lnTo>
                  <a:pt x="777490" y="841325"/>
                </a:lnTo>
                <a:lnTo>
                  <a:pt x="777116" y="842747"/>
                </a:lnTo>
                <a:lnTo>
                  <a:pt x="776741" y="844251"/>
                </a:lnTo>
                <a:lnTo>
                  <a:pt x="776741" y="846050"/>
                </a:lnTo>
                <a:lnTo>
                  <a:pt x="777041" y="847538"/>
                </a:lnTo>
                <a:lnTo>
                  <a:pt x="777790" y="848584"/>
                </a:lnTo>
                <a:lnTo>
                  <a:pt x="778689" y="849566"/>
                </a:lnTo>
                <a:lnTo>
                  <a:pt x="779587" y="850465"/>
                </a:lnTo>
                <a:lnTo>
                  <a:pt x="780484" y="851364"/>
                </a:lnTo>
                <a:lnTo>
                  <a:pt x="781384" y="852264"/>
                </a:lnTo>
                <a:lnTo>
                  <a:pt x="782356" y="853147"/>
                </a:lnTo>
                <a:lnTo>
                  <a:pt x="783030" y="854275"/>
                </a:lnTo>
                <a:lnTo>
                  <a:pt x="782880" y="855926"/>
                </a:lnTo>
                <a:lnTo>
                  <a:pt x="782805" y="857725"/>
                </a:lnTo>
                <a:lnTo>
                  <a:pt x="783030" y="859360"/>
                </a:lnTo>
                <a:lnTo>
                  <a:pt x="783553" y="860635"/>
                </a:lnTo>
                <a:lnTo>
                  <a:pt x="784451" y="861535"/>
                </a:lnTo>
                <a:lnTo>
                  <a:pt x="784601" y="863186"/>
                </a:lnTo>
                <a:lnTo>
                  <a:pt x="784078" y="864462"/>
                </a:lnTo>
                <a:lnTo>
                  <a:pt x="782805" y="864985"/>
                </a:lnTo>
                <a:lnTo>
                  <a:pt x="780934" y="864985"/>
                </a:lnTo>
                <a:lnTo>
                  <a:pt x="780537" y="864952"/>
                </a:lnTo>
                <a:lnTo>
                  <a:pt x="779287" y="864838"/>
                </a:lnTo>
                <a:lnTo>
                  <a:pt x="777865" y="865132"/>
                </a:lnTo>
                <a:lnTo>
                  <a:pt x="776967" y="866031"/>
                </a:lnTo>
                <a:lnTo>
                  <a:pt x="775993" y="866931"/>
                </a:lnTo>
                <a:lnTo>
                  <a:pt x="775321" y="868043"/>
                </a:lnTo>
                <a:lnTo>
                  <a:pt x="774720" y="869318"/>
                </a:lnTo>
                <a:lnTo>
                  <a:pt x="774197" y="870593"/>
                </a:lnTo>
                <a:lnTo>
                  <a:pt x="773973" y="872245"/>
                </a:lnTo>
                <a:lnTo>
                  <a:pt x="773973" y="874044"/>
                </a:lnTo>
                <a:lnTo>
                  <a:pt x="774122" y="875678"/>
                </a:lnTo>
                <a:lnTo>
                  <a:pt x="774496" y="877101"/>
                </a:lnTo>
                <a:lnTo>
                  <a:pt x="775020" y="878377"/>
                </a:lnTo>
                <a:lnTo>
                  <a:pt x="775769" y="879505"/>
                </a:lnTo>
                <a:lnTo>
                  <a:pt x="776668" y="880404"/>
                </a:lnTo>
                <a:lnTo>
                  <a:pt x="777714" y="881156"/>
                </a:lnTo>
                <a:lnTo>
                  <a:pt x="778689" y="882055"/>
                </a:lnTo>
                <a:lnTo>
                  <a:pt x="779363" y="883168"/>
                </a:lnTo>
                <a:lnTo>
                  <a:pt x="779886" y="884443"/>
                </a:lnTo>
                <a:lnTo>
                  <a:pt x="779886" y="886242"/>
                </a:lnTo>
                <a:lnTo>
                  <a:pt x="780110" y="887893"/>
                </a:lnTo>
                <a:lnTo>
                  <a:pt x="780411" y="889315"/>
                </a:lnTo>
                <a:lnTo>
                  <a:pt x="780784" y="890803"/>
                </a:lnTo>
                <a:lnTo>
                  <a:pt x="781158" y="892226"/>
                </a:lnTo>
                <a:lnTo>
                  <a:pt x="781532" y="893730"/>
                </a:lnTo>
                <a:lnTo>
                  <a:pt x="781832" y="895153"/>
                </a:lnTo>
                <a:lnTo>
                  <a:pt x="782356" y="896412"/>
                </a:lnTo>
                <a:lnTo>
                  <a:pt x="783105" y="897540"/>
                </a:lnTo>
                <a:lnTo>
                  <a:pt x="783629" y="898816"/>
                </a:lnTo>
                <a:lnTo>
                  <a:pt x="784526" y="899715"/>
                </a:lnTo>
                <a:lnTo>
                  <a:pt x="785650" y="900467"/>
                </a:lnTo>
                <a:lnTo>
                  <a:pt x="786922" y="900990"/>
                </a:lnTo>
                <a:lnTo>
                  <a:pt x="788568" y="901203"/>
                </a:lnTo>
                <a:lnTo>
                  <a:pt x="789991" y="901579"/>
                </a:lnTo>
                <a:lnTo>
                  <a:pt x="790889" y="902478"/>
                </a:lnTo>
                <a:lnTo>
                  <a:pt x="791637" y="903607"/>
                </a:lnTo>
                <a:lnTo>
                  <a:pt x="791263" y="905029"/>
                </a:lnTo>
                <a:lnTo>
                  <a:pt x="789842" y="905405"/>
                </a:lnTo>
                <a:lnTo>
                  <a:pt x="788194" y="905176"/>
                </a:lnTo>
                <a:lnTo>
                  <a:pt x="787447" y="906304"/>
                </a:lnTo>
                <a:lnTo>
                  <a:pt x="787447" y="907727"/>
                </a:lnTo>
                <a:lnTo>
                  <a:pt x="787970" y="909003"/>
                </a:lnTo>
                <a:lnTo>
                  <a:pt x="789616" y="909215"/>
                </a:lnTo>
                <a:lnTo>
                  <a:pt x="791263" y="909003"/>
                </a:lnTo>
                <a:lnTo>
                  <a:pt x="792910" y="908839"/>
                </a:lnTo>
                <a:lnTo>
                  <a:pt x="794332" y="909215"/>
                </a:lnTo>
                <a:lnTo>
                  <a:pt x="795081" y="910343"/>
                </a:lnTo>
                <a:lnTo>
                  <a:pt x="795604" y="911619"/>
                </a:lnTo>
                <a:lnTo>
                  <a:pt x="796504" y="912518"/>
                </a:lnTo>
                <a:lnTo>
                  <a:pt x="797184" y="912747"/>
                </a:lnTo>
                <a:lnTo>
                  <a:pt x="797625" y="912894"/>
                </a:lnTo>
                <a:lnTo>
                  <a:pt x="798525" y="911995"/>
                </a:lnTo>
                <a:lnTo>
                  <a:pt x="799048" y="910719"/>
                </a:lnTo>
                <a:lnTo>
                  <a:pt x="800021" y="909820"/>
                </a:lnTo>
                <a:lnTo>
                  <a:pt x="801669" y="909673"/>
                </a:lnTo>
                <a:lnTo>
                  <a:pt x="803090" y="910049"/>
                </a:lnTo>
                <a:lnTo>
                  <a:pt x="804213" y="910785"/>
                </a:lnTo>
                <a:lnTo>
                  <a:pt x="805485" y="911308"/>
                </a:lnTo>
                <a:lnTo>
                  <a:pt x="806533" y="912060"/>
                </a:lnTo>
                <a:lnTo>
                  <a:pt x="807657" y="912812"/>
                </a:lnTo>
                <a:lnTo>
                  <a:pt x="808705" y="913483"/>
                </a:lnTo>
                <a:lnTo>
                  <a:pt x="809827" y="914235"/>
                </a:lnTo>
                <a:lnTo>
                  <a:pt x="810875" y="914987"/>
                </a:lnTo>
                <a:lnTo>
                  <a:pt x="812148" y="915510"/>
                </a:lnTo>
                <a:lnTo>
                  <a:pt x="813795" y="915363"/>
                </a:lnTo>
                <a:lnTo>
                  <a:pt x="814917" y="914676"/>
                </a:lnTo>
                <a:lnTo>
                  <a:pt x="816415" y="914987"/>
                </a:lnTo>
                <a:lnTo>
                  <a:pt x="817461" y="915739"/>
                </a:lnTo>
                <a:lnTo>
                  <a:pt x="817837" y="917227"/>
                </a:lnTo>
                <a:lnTo>
                  <a:pt x="818210" y="918650"/>
                </a:lnTo>
                <a:lnTo>
                  <a:pt x="818885" y="919778"/>
                </a:lnTo>
                <a:lnTo>
                  <a:pt x="819783" y="920677"/>
                </a:lnTo>
                <a:lnTo>
                  <a:pt x="821429" y="920514"/>
                </a:lnTo>
                <a:lnTo>
                  <a:pt x="822327" y="919631"/>
                </a:lnTo>
                <a:lnTo>
                  <a:pt x="822926" y="918355"/>
                </a:lnTo>
                <a:lnTo>
                  <a:pt x="823674" y="917227"/>
                </a:lnTo>
                <a:lnTo>
                  <a:pt x="824423" y="916181"/>
                </a:lnTo>
                <a:lnTo>
                  <a:pt x="825172" y="915870"/>
                </a:lnTo>
                <a:lnTo>
                  <a:pt x="825695" y="915657"/>
                </a:lnTo>
                <a:lnTo>
                  <a:pt x="827342" y="915805"/>
                </a:lnTo>
                <a:lnTo>
                  <a:pt x="827705" y="915985"/>
                </a:lnTo>
                <a:lnTo>
                  <a:pt x="828614" y="916410"/>
                </a:lnTo>
                <a:lnTo>
                  <a:pt x="829662" y="917080"/>
                </a:lnTo>
                <a:lnTo>
                  <a:pt x="830786" y="917832"/>
                </a:lnTo>
                <a:lnTo>
                  <a:pt x="832208" y="918208"/>
                </a:lnTo>
                <a:lnTo>
                  <a:pt x="834079" y="918208"/>
                </a:lnTo>
                <a:lnTo>
                  <a:pt x="835501" y="918650"/>
                </a:lnTo>
                <a:lnTo>
                  <a:pt x="835501" y="918944"/>
                </a:lnTo>
                <a:lnTo>
                  <a:pt x="835876" y="918944"/>
                </a:lnTo>
                <a:lnTo>
                  <a:pt x="836250" y="920072"/>
                </a:lnTo>
                <a:lnTo>
                  <a:pt x="835652" y="921348"/>
                </a:lnTo>
                <a:lnTo>
                  <a:pt x="834903" y="922394"/>
                </a:lnTo>
                <a:lnTo>
                  <a:pt x="834528" y="923882"/>
                </a:lnTo>
                <a:lnTo>
                  <a:pt x="834903" y="925305"/>
                </a:lnTo>
                <a:lnTo>
                  <a:pt x="835426" y="926580"/>
                </a:lnTo>
                <a:lnTo>
                  <a:pt x="836549" y="926956"/>
                </a:lnTo>
                <a:lnTo>
                  <a:pt x="837673" y="926286"/>
                </a:lnTo>
                <a:lnTo>
                  <a:pt x="838570" y="925386"/>
                </a:lnTo>
                <a:lnTo>
                  <a:pt x="839319" y="924258"/>
                </a:lnTo>
                <a:lnTo>
                  <a:pt x="840217" y="92335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D439C0F-0D79-8994-DF48-90E45660C5FB}"/>
              </a:ext>
            </a:extLst>
          </p:cNvPr>
          <p:cNvSpPr/>
          <p:nvPr/>
        </p:nvSpPr>
        <p:spPr>
          <a:xfrm flipV="1">
            <a:off x="4070421" y="2099050"/>
            <a:ext cx="1253705" cy="1235948"/>
          </a:xfrm>
          <a:custGeom>
            <a:avLst/>
            <a:gdLst>
              <a:gd name="connsiteX0" fmla="*/ 309966 w 1128251"/>
              <a:gd name="connsiteY0" fmla="*/ 482098 h 1112271"/>
              <a:gd name="connsiteX1" fmla="*/ 308826 w 1128251"/>
              <a:gd name="connsiteY1" fmla="*/ 487512 h 1112271"/>
              <a:gd name="connsiteX2" fmla="*/ 308540 w 1128251"/>
              <a:gd name="connsiteY2" fmla="*/ 494352 h 1112271"/>
              <a:gd name="connsiteX3" fmla="*/ 309966 w 1128251"/>
              <a:gd name="connsiteY3" fmla="*/ 499197 h 1112271"/>
              <a:gd name="connsiteX4" fmla="*/ 311390 w 1128251"/>
              <a:gd name="connsiteY4" fmla="*/ 501760 h 1112271"/>
              <a:gd name="connsiteX5" fmla="*/ 318230 w 1128251"/>
              <a:gd name="connsiteY5" fmla="*/ 508885 h 1112271"/>
              <a:gd name="connsiteX6" fmla="*/ 325354 w 1128251"/>
              <a:gd name="connsiteY6" fmla="*/ 518290 h 1112271"/>
              <a:gd name="connsiteX7" fmla="*/ 327547 w 1128251"/>
              <a:gd name="connsiteY7" fmla="*/ 521680 h 1112271"/>
              <a:gd name="connsiteX8" fmla="*/ 328489 w 1128251"/>
              <a:gd name="connsiteY8" fmla="*/ 523135 h 1112271"/>
              <a:gd name="connsiteX9" fmla="*/ 329136 w 1128251"/>
              <a:gd name="connsiteY9" fmla="*/ 527877 h 1112271"/>
              <a:gd name="connsiteX10" fmla="*/ 329344 w 1128251"/>
              <a:gd name="connsiteY10" fmla="*/ 529404 h 1112271"/>
              <a:gd name="connsiteX11" fmla="*/ 329344 w 1128251"/>
              <a:gd name="connsiteY11" fmla="*/ 538238 h 1112271"/>
              <a:gd name="connsiteX12" fmla="*/ 331623 w 1128251"/>
              <a:gd name="connsiteY12" fmla="*/ 544792 h 1112271"/>
              <a:gd name="connsiteX13" fmla="*/ 334758 w 1128251"/>
              <a:gd name="connsiteY13" fmla="*/ 551632 h 1112271"/>
              <a:gd name="connsiteX14" fmla="*/ 338179 w 1128251"/>
              <a:gd name="connsiteY14" fmla="*/ 561891 h 1112271"/>
              <a:gd name="connsiteX15" fmla="*/ 338747 w 1128251"/>
              <a:gd name="connsiteY15" fmla="*/ 568160 h 1112271"/>
              <a:gd name="connsiteX16" fmla="*/ 339603 w 1128251"/>
              <a:gd name="connsiteY16" fmla="*/ 577565 h 1112271"/>
              <a:gd name="connsiteX17" fmla="*/ 342453 w 1128251"/>
              <a:gd name="connsiteY17" fmla="*/ 585544 h 1112271"/>
              <a:gd name="connsiteX18" fmla="*/ 348437 w 1128251"/>
              <a:gd name="connsiteY18" fmla="*/ 592669 h 1112271"/>
              <a:gd name="connsiteX19" fmla="*/ 353830 w 1128251"/>
              <a:gd name="connsiteY19" fmla="*/ 598509 h 1112271"/>
              <a:gd name="connsiteX20" fmla="*/ 354059 w 1128251"/>
              <a:gd name="connsiteY20" fmla="*/ 598830 h 1112271"/>
              <a:gd name="connsiteX21" fmla="*/ 354808 w 1128251"/>
              <a:gd name="connsiteY21" fmla="*/ 599953 h 1112271"/>
              <a:gd name="connsiteX22" fmla="*/ 355781 w 1128251"/>
              <a:gd name="connsiteY22" fmla="*/ 600851 h 1112271"/>
              <a:gd name="connsiteX23" fmla="*/ 356678 w 1128251"/>
              <a:gd name="connsiteY23" fmla="*/ 601748 h 1112271"/>
              <a:gd name="connsiteX24" fmla="*/ 357427 w 1128251"/>
              <a:gd name="connsiteY24" fmla="*/ 602872 h 1112271"/>
              <a:gd name="connsiteX25" fmla="*/ 358400 w 1128251"/>
              <a:gd name="connsiteY25" fmla="*/ 603771 h 1112271"/>
              <a:gd name="connsiteX26" fmla="*/ 359298 w 1128251"/>
              <a:gd name="connsiteY26" fmla="*/ 604744 h 1112271"/>
              <a:gd name="connsiteX27" fmla="*/ 360197 w 1128251"/>
              <a:gd name="connsiteY27" fmla="*/ 605642 h 1112271"/>
              <a:gd name="connsiteX28" fmla="*/ 360944 w 1128251"/>
              <a:gd name="connsiteY28" fmla="*/ 606690 h 1112271"/>
              <a:gd name="connsiteX29" fmla="*/ 361693 w 1128251"/>
              <a:gd name="connsiteY29" fmla="*/ 607813 h 1112271"/>
              <a:gd name="connsiteX30" fmla="*/ 362666 w 1128251"/>
              <a:gd name="connsiteY30" fmla="*/ 608711 h 1112271"/>
              <a:gd name="connsiteX31" fmla="*/ 363415 w 1128251"/>
              <a:gd name="connsiteY31" fmla="*/ 609834 h 1112271"/>
              <a:gd name="connsiteX32" fmla="*/ 364313 w 1128251"/>
              <a:gd name="connsiteY32" fmla="*/ 610732 h 1112271"/>
              <a:gd name="connsiteX33" fmla="*/ 365062 w 1128251"/>
              <a:gd name="connsiteY33" fmla="*/ 611853 h 1112271"/>
              <a:gd name="connsiteX34" fmla="*/ 366034 w 1128251"/>
              <a:gd name="connsiteY34" fmla="*/ 612753 h 1112271"/>
              <a:gd name="connsiteX35" fmla="*/ 366934 w 1128251"/>
              <a:gd name="connsiteY35" fmla="*/ 613651 h 1112271"/>
              <a:gd name="connsiteX36" fmla="*/ 367681 w 1128251"/>
              <a:gd name="connsiteY36" fmla="*/ 614774 h 1112271"/>
              <a:gd name="connsiteX37" fmla="*/ 368580 w 1128251"/>
              <a:gd name="connsiteY37" fmla="*/ 615671 h 1112271"/>
              <a:gd name="connsiteX38" fmla="*/ 369553 w 1128251"/>
              <a:gd name="connsiteY38" fmla="*/ 616571 h 1112271"/>
              <a:gd name="connsiteX39" fmla="*/ 370451 w 1128251"/>
              <a:gd name="connsiteY39" fmla="*/ 617544 h 1112271"/>
              <a:gd name="connsiteX40" fmla="*/ 371424 w 1128251"/>
              <a:gd name="connsiteY40" fmla="*/ 618441 h 1112271"/>
              <a:gd name="connsiteX41" fmla="*/ 372323 w 1128251"/>
              <a:gd name="connsiteY41" fmla="*/ 619565 h 1112271"/>
              <a:gd name="connsiteX42" fmla="*/ 373296 w 1128251"/>
              <a:gd name="connsiteY42" fmla="*/ 620462 h 1112271"/>
              <a:gd name="connsiteX43" fmla="*/ 373970 w 1128251"/>
              <a:gd name="connsiteY43" fmla="*/ 621586 h 1112271"/>
              <a:gd name="connsiteX44" fmla="*/ 374943 w 1128251"/>
              <a:gd name="connsiteY44" fmla="*/ 622483 h 1112271"/>
              <a:gd name="connsiteX45" fmla="*/ 375692 w 1128251"/>
              <a:gd name="connsiteY45" fmla="*/ 623531 h 1112271"/>
              <a:gd name="connsiteX46" fmla="*/ 376589 w 1128251"/>
              <a:gd name="connsiteY46" fmla="*/ 624429 h 1112271"/>
              <a:gd name="connsiteX47" fmla="*/ 377338 w 1128251"/>
              <a:gd name="connsiteY47" fmla="*/ 625553 h 1112271"/>
              <a:gd name="connsiteX48" fmla="*/ 378311 w 1128251"/>
              <a:gd name="connsiteY48" fmla="*/ 626450 h 1112271"/>
              <a:gd name="connsiteX49" fmla="*/ 379060 w 1128251"/>
              <a:gd name="connsiteY49" fmla="*/ 627573 h 1112271"/>
              <a:gd name="connsiteX50" fmla="*/ 379958 w 1128251"/>
              <a:gd name="connsiteY50" fmla="*/ 628471 h 1112271"/>
              <a:gd name="connsiteX51" fmla="*/ 380706 w 1128251"/>
              <a:gd name="connsiteY51" fmla="*/ 629595 h 1112271"/>
              <a:gd name="connsiteX52" fmla="*/ 381604 w 1128251"/>
              <a:gd name="connsiteY52" fmla="*/ 630492 h 1112271"/>
              <a:gd name="connsiteX53" fmla="*/ 382203 w 1128251"/>
              <a:gd name="connsiteY53" fmla="*/ 631764 h 1112271"/>
              <a:gd name="connsiteX54" fmla="*/ 382951 w 1128251"/>
              <a:gd name="connsiteY54" fmla="*/ 632888 h 1112271"/>
              <a:gd name="connsiteX55" fmla="*/ 383326 w 1128251"/>
              <a:gd name="connsiteY55" fmla="*/ 634011 h 1112271"/>
              <a:gd name="connsiteX56" fmla="*/ 383625 w 1128251"/>
              <a:gd name="connsiteY56" fmla="*/ 634833 h 1112271"/>
              <a:gd name="connsiteX57" fmla="*/ 383849 w 1128251"/>
              <a:gd name="connsiteY57" fmla="*/ 635434 h 1112271"/>
              <a:gd name="connsiteX58" fmla="*/ 384449 w 1128251"/>
              <a:gd name="connsiteY58" fmla="*/ 636781 h 1112271"/>
              <a:gd name="connsiteX59" fmla="*/ 384824 w 1128251"/>
              <a:gd name="connsiteY59" fmla="*/ 638202 h 1112271"/>
              <a:gd name="connsiteX60" fmla="*/ 385196 w 1128251"/>
              <a:gd name="connsiteY60" fmla="*/ 639700 h 1112271"/>
              <a:gd name="connsiteX61" fmla="*/ 385571 w 1128251"/>
              <a:gd name="connsiteY61" fmla="*/ 641196 h 1112271"/>
              <a:gd name="connsiteX62" fmla="*/ 385797 w 1128251"/>
              <a:gd name="connsiteY62" fmla="*/ 642844 h 1112271"/>
              <a:gd name="connsiteX63" fmla="*/ 386021 w 1128251"/>
              <a:gd name="connsiteY63" fmla="*/ 644491 h 1112271"/>
              <a:gd name="connsiteX64" fmla="*/ 386171 w 1128251"/>
              <a:gd name="connsiteY64" fmla="*/ 645763 h 1112271"/>
              <a:gd name="connsiteX65" fmla="*/ 386395 w 1128251"/>
              <a:gd name="connsiteY65" fmla="*/ 647035 h 1112271"/>
              <a:gd name="connsiteX66" fmla="*/ 386395 w 1128251"/>
              <a:gd name="connsiteY66" fmla="*/ 648907 h 1112271"/>
              <a:gd name="connsiteX67" fmla="*/ 386619 w 1128251"/>
              <a:gd name="connsiteY67" fmla="*/ 650554 h 1112271"/>
              <a:gd name="connsiteX68" fmla="*/ 386619 w 1128251"/>
              <a:gd name="connsiteY68" fmla="*/ 652424 h 1112271"/>
              <a:gd name="connsiteX69" fmla="*/ 386619 w 1128251"/>
              <a:gd name="connsiteY69" fmla="*/ 654221 h 1112271"/>
              <a:gd name="connsiteX70" fmla="*/ 386994 w 1128251"/>
              <a:gd name="connsiteY70" fmla="*/ 655717 h 1112271"/>
              <a:gd name="connsiteX71" fmla="*/ 387368 w 1128251"/>
              <a:gd name="connsiteY71" fmla="*/ 657215 h 1112271"/>
              <a:gd name="connsiteX72" fmla="*/ 387742 w 1128251"/>
              <a:gd name="connsiteY72" fmla="*/ 658638 h 1112271"/>
              <a:gd name="connsiteX73" fmla="*/ 387966 w 1128251"/>
              <a:gd name="connsiteY73" fmla="*/ 659985 h 1112271"/>
              <a:gd name="connsiteX74" fmla="*/ 388341 w 1128251"/>
              <a:gd name="connsiteY74" fmla="*/ 661406 h 1112271"/>
              <a:gd name="connsiteX75" fmla="*/ 388341 w 1128251"/>
              <a:gd name="connsiteY75" fmla="*/ 663278 h 1112271"/>
              <a:gd name="connsiteX76" fmla="*/ 388190 w 1128251"/>
              <a:gd name="connsiteY76" fmla="*/ 664925 h 1112271"/>
              <a:gd name="connsiteX77" fmla="*/ 388042 w 1128251"/>
              <a:gd name="connsiteY77" fmla="*/ 666571 h 1112271"/>
              <a:gd name="connsiteX78" fmla="*/ 387667 w 1128251"/>
              <a:gd name="connsiteY78" fmla="*/ 668069 h 1112271"/>
              <a:gd name="connsiteX79" fmla="*/ 386918 w 1128251"/>
              <a:gd name="connsiteY79" fmla="*/ 669191 h 1112271"/>
              <a:gd name="connsiteX80" fmla="*/ 386395 w 1128251"/>
              <a:gd name="connsiteY80" fmla="*/ 670464 h 1112271"/>
              <a:gd name="connsiteX81" fmla="*/ 385646 w 1128251"/>
              <a:gd name="connsiteY81" fmla="*/ 671586 h 1112271"/>
              <a:gd name="connsiteX82" fmla="*/ 384897 w 1128251"/>
              <a:gd name="connsiteY82" fmla="*/ 672710 h 1112271"/>
              <a:gd name="connsiteX83" fmla="*/ 384000 w 1128251"/>
              <a:gd name="connsiteY83" fmla="*/ 673607 h 1112271"/>
              <a:gd name="connsiteX84" fmla="*/ 383720 w 1128251"/>
              <a:gd name="connsiteY84" fmla="*/ 674073 h 1112271"/>
              <a:gd name="connsiteX85" fmla="*/ 383326 w 1128251"/>
              <a:gd name="connsiteY85" fmla="*/ 674731 h 1112271"/>
              <a:gd name="connsiteX86" fmla="*/ 383475 w 1128251"/>
              <a:gd name="connsiteY86" fmla="*/ 674731 h 1112271"/>
              <a:gd name="connsiteX87" fmla="*/ 383326 w 1128251"/>
              <a:gd name="connsiteY87" fmla="*/ 674881 h 1112271"/>
              <a:gd name="connsiteX88" fmla="*/ 382577 w 1128251"/>
              <a:gd name="connsiteY88" fmla="*/ 676003 h 1112271"/>
              <a:gd name="connsiteX89" fmla="*/ 382054 w 1128251"/>
              <a:gd name="connsiteY89" fmla="*/ 677275 h 1112271"/>
              <a:gd name="connsiteX90" fmla="*/ 381455 w 1128251"/>
              <a:gd name="connsiteY90" fmla="*/ 678622 h 1112271"/>
              <a:gd name="connsiteX91" fmla="*/ 380931 w 1128251"/>
              <a:gd name="connsiteY91" fmla="*/ 679896 h 1112271"/>
              <a:gd name="connsiteX92" fmla="*/ 380407 w 1128251"/>
              <a:gd name="connsiteY92" fmla="*/ 681168 h 1112271"/>
              <a:gd name="connsiteX93" fmla="*/ 379658 w 1128251"/>
              <a:gd name="connsiteY93" fmla="*/ 682291 h 1112271"/>
              <a:gd name="connsiteX94" fmla="*/ 379133 w 1128251"/>
              <a:gd name="connsiteY94" fmla="*/ 683564 h 1112271"/>
              <a:gd name="connsiteX95" fmla="*/ 378610 w 1128251"/>
              <a:gd name="connsiteY95" fmla="*/ 684911 h 1112271"/>
              <a:gd name="connsiteX96" fmla="*/ 378012 w 1128251"/>
              <a:gd name="connsiteY96" fmla="*/ 686183 h 1112271"/>
              <a:gd name="connsiteX97" fmla="*/ 377487 w 1128251"/>
              <a:gd name="connsiteY97" fmla="*/ 687455 h 1112271"/>
              <a:gd name="connsiteX98" fmla="*/ 376740 w 1128251"/>
              <a:gd name="connsiteY98" fmla="*/ 688578 h 1112271"/>
              <a:gd name="connsiteX99" fmla="*/ 376064 w 1128251"/>
              <a:gd name="connsiteY99" fmla="*/ 689702 h 1112271"/>
              <a:gd name="connsiteX100" fmla="*/ 375167 w 1128251"/>
              <a:gd name="connsiteY100" fmla="*/ 690599 h 1112271"/>
              <a:gd name="connsiteX101" fmla="*/ 374194 w 1128251"/>
              <a:gd name="connsiteY101" fmla="*/ 691572 h 1112271"/>
              <a:gd name="connsiteX102" fmla="*/ 373520 w 1128251"/>
              <a:gd name="connsiteY102" fmla="*/ 692696 h 1112271"/>
              <a:gd name="connsiteX103" fmla="*/ 372547 w 1128251"/>
              <a:gd name="connsiteY103" fmla="*/ 693593 h 1112271"/>
              <a:gd name="connsiteX104" fmla="*/ 372024 w 1128251"/>
              <a:gd name="connsiteY104" fmla="*/ 694866 h 1112271"/>
              <a:gd name="connsiteX105" fmla="*/ 371275 w 1128251"/>
              <a:gd name="connsiteY105" fmla="*/ 695989 h 1112271"/>
              <a:gd name="connsiteX106" fmla="*/ 370750 w 1128251"/>
              <a:gd name="connsiteY106" fmla="*/ 697336 h 1112271"/>
              <a:gd name="connsiteX107" fmla="*/ 370601 w 1128251"/>
              <a:gd name="connsiteY107" fmla="*/ 697487 h 1112271"/>
              <a:gd name="connsiteX108" fmla="*/ 370077 w 1128251"/>
              <a:gd name="connsiteY108" fmla="*/ 698759 h 1112271"/>
              <a:gd name="connsiteX109" fmla="*/ 369329 w 1128251"/>
              <a:gd name="connsiteY109" fmla="*/ 699880 h 1112271"/>
              <a:gd name="connsiteX110" fmla="*/ 368580 w 1128251"/>
              <a:gd name="connsiteY110" fmla="*/ 701004 h 1112271"/>
              <a:gd name="connsiteX111" fmla="*/ 368430 w 1128251"/>
              <a:gd name="connsiteY111" fmla="*/ 702650 h 1112271"/>
              <a:gd name="connsiteX112" fmla="*/ 368430 w 1128251"/>
              <a:gd name="connsiteY112" fmla="*/ 704523 h 1112271"/>
              <a:gd name="connsiteX113" fmla="*/ 368430 w 1128251"/>
              <a:gd name="connsiteY113" fmla="*/ 706318 h 1112271"/>
              <a:gd name="connsiteX114" fmla="*/ 368654 w 1128251"/>
              <a:gd name="connsiteY114" fmla="*/ 707966 h 1112271"/>
              <a:gd name="connsiteX115" fmla="*/ 368804 w 1128251"/>
              <a:gd name="connsiteY115" fmla="*/ 709686 h 1112271"/>
              <a:gd name="connsiteX116" fmla="*/ 368880 w 1128251"/>
              <a:gd name="connsiteY116" fmla="*/ 711483 h 1112271"/>
              <a:gd name="connsiteX117" fmla="*/ 368654 w 1128251"/>
              <a:gd name="connsiteY117" fmla="*/ 713130 h 1112271"/>
              <a:gd name="connsiteX118" fmla="*/ 368505 w 1128251"/>
              <a:gd name="connsiteY118" fmla="*/ 714777 h 1112271"/>
              <a:gd name="connsiteX119" fmla="*/ 367982 w 1128251"/>
              <a:gd name="connsiteY119" fmla="*/ 716124 h 1112271"/>
              <a:gd name="connsiteX120" fmla="*/ 367607 w 1128251"/>
              <a:gd name="connsiteY120" fmla="*/ 717546 h 1112271"/>
              <a:gd name="connsiteX121" fmla="*/ 367233 w 1128251"/>
              <a:gd name="connsiteY121" fmla="*/ 719044 h 1112271"/>
              <a:gd name="connsiteX122" fmla="*/ 366934 w 1128251"/>
              <a:gd name="connsiteY122" fmla="*/ 720540 h 1112271"/>
              <a:gd name="connsiteX123" fmla="*/ 366708 w 1128251"/>
              <a:gd name="connsiteY123" fmla="*/ 722187 h 1112271"/>
              <a:gd name="connsiteX124" fmla="*/ 366934 w 1128251"/>
              <a:gd name="connsiteY124" fmla="*/ 723833 h 1112271"/>
              <a:gd name="connsiteX125" fmla="*/ 367308 w 1128251"/>
              <a:gd name="connsiteY125" fmla="*/ 725331 h 1112271"/>
              <a:gd name="connsiteX126" fmla="*/ 367532 w 1128251"/>
              <a:gd name="connsiteY126" fmla="*/ 726978 h 1112271"/>
              <a:gd name="connsiteX127" fmla="*/ 367907 w 1128251"/>
              <a:gd name="connsiteY127" fmla="*/ 728476 h 1112271"/>
              <a:gd name="connsiteX128" fmla="*/ 368281 w 1128251"/>
              <a:gd name="connsiteY128" fmla="*/ 729896 h 1112271"/>
              <a:gd name="connsiteX129" fmla="*/ 368430 w 1128251"/>
              <a:gd name="connsiteY129" fmla="*/ 730570 h 1112271"/>
              <a:gd name="connsiteX130" fmla="*/ 368654 w 1128251"/>
              <a:gd name="connsiteY130" fmla="*/ 731394 h 1112271"/>
              <a:gd name="connsiteX131" fmla="*/ 368880 w 1128251"/>
              <a:gd name="connsiteY131" fmla="*/ 733041 h 1112271"/>
              <a:gd name="connsiteX132" fmla="*/ 369254 w 1128251"/>
              <a:gd name="connsiteY132" fmla="*/ 734539 h 1112271"/>
              <a:gd name="connsiteX133" fmla="*/ 369629 w 1128251"/>
              <a:gd name="connsiteY133" fmla="*/ 735959 h 1112271"/>
              <a:gd name="connsiteX134" fmla="*/ 370152 w 1128251"/>
              <a:gd name="connsiteY134" fmla="*/ 737233 h 1112271"/>
              <a:gd name="connsiteX135" fmla="*/ 370901 w 1128251"/>
              <a:gd name="connsiteY135" fmla="*/ 738355 h 1112271"/>
              <a:gd name="connsiteX136" fmla="*/ 371125 w 1128251"/>
              <a:gd name="connsiteY136" fmla="*/ 739629 h 1112271"/>
              <a:gd name="connsiteX137" fmla="*/ 371499 w 1128251"/>
              <a:gd name="connsiteY137" fmla="*/ 740750 h 1112271"/>
              <a:gd name="connsiteX138" fmla="*/ 371723 w 1128251"/>
              <a:gd name="connsiteY138" fmla="*/ 742397 h 1112271"/>
              <a:gd name="connsiteX139" fmla="*/ 371349 w 1128251"/>
              <a:gd name="connsiteY139" fmla="*/ 743895 h 1112271"/>
              <a:gd name="connsiteX140" fmla="*/ 371349 w 1128251"/>
              <a:gd name="connsiteY140" fmla="*/ 745393 h 1112271"/>
              <a:gd name="connsiteX141" fmla="*/ 371349 w 1128251"/>
              <a:gd name="connsiteY141" fmla="*/ 747188 h 1112271"/>
              <a:gd name="connsiteX142" fmla="*/ 371574 w 1128251"/>
              <a:gd name="connsiteY142" fmla="*/ 748834 h 1112271"/>
              <a:gd name="connsiteX143" fmla="*/ 371574 w 1128251"/>
              <a:gd name="connsiteY143" fmla="*/ 750707 h 1112271"/>
              <a:gd name="connsiteX144" fmla="*/ 371949 w 1128251"/>
              <a:gd name="connsiteY144" fmla="*/ 752203 h 1112271"/>
              <a:gd name="connsiteX145" fmla="*/ 371949 w 1128251"/>
              <a:gd name="connsiteY145" fmla="*/ 754000 h 1112271"/>
              <a:gd name="connsiteX146" fmla="*/ 372024 w 1128251"/>
              <a:gd name="connsiteY146" fmla="*/ 755646 h 1112271"/>
              <a:gd name="connsiteX147" fmla="*/ 372024 w 1128251"/>
              <a:gd name="connsiteY147" fmla="*/ 755870 h 1112271"/>
              <a:gd name="connsiteX148" fmla="*/ 371798 w 1128251"/>
              <a:gd name="connsiteY148" fmla="*/ 757519 h 1112271"/>
              <a:gd name="connsiteX149" fmla="*/ 371798 w 1128251"/>
              <a:gd name="connsiteY149" fmla="*/ 759389 h 1112271"/>
              <a:gd name="connsiteX150" fmla="*/ 371649 w 1128251"/>
              <a:gd name="connsiteY150" fmla="*/ 761036 h 1112271"/>
              <a:gd name="connsiteX151" fmla="*/ 371499 w 1128251"/>
              <a:gd name="connsiteY151" fmla="*/ 762682 h 1112271"/>
              <a:gd name="connsiteX152" fmla="*/ 371125 w 1128251"/>
              <a:gd name="connsiteY152" fmla="*/ 764105 h 1112271"/>
              <a:gd name="connsiteX153" fmla="*/ 370750 w 1128251"/>
              <a:gd name="connsiteY153" fmla="*/ 765601 h 1112271"/>
              <a:gd name="connsiteX154" fmla="*/ 370601 w 1128251"/>
              <a:gd name="connsiteY154" fmla="*/ 767249 h 1112271"/>
              <a:gd name="connsiteX155" fmla="*/ 370227 w 1128251"/>
              <a:gd name="connsiteY155" fmla="*/ 768745 h 1112271"/>
              <a:gd name="connsiteX156" fmla="*/ 370077 w 1128251"/>
              <a:gd name="connsiteY156" fmla="*/ 770392 h 1112271"/>
              <a:gd name="connsiteX157" fmla="*/ 369702 w 1128251"/>
              <a:gd name="connsiteY157" fmla="*/ 771890 h 1112271"/>
              <a:gd name="connsiteX158" fmla="*/ 369403 w 1128251"/>
              <a:gd name="connsiteY158" fmla="*/ 773388 h 1112271"/>
              <a:gd name="connsiteX159" fmla="*/ 368804 w 1128251"/>
              <a:gd name="connsiteY159" fmla="*/ 774660 h 1112271"/>
              <a:gd name="connsiteX160" fmla="*/ 368281 w 1128251"/>
              <a:gd name="connsiteY160" fmla="*/ 775932 h 1112271"/>
              <a:gd name="connsiteX161" fmla="*/ 368131 w 1128251"/>
              <a:gd name="connsiteY161" fmla="*/ 776306 h 1112271"/>
              <a:gd name="connsiteX162" fmla="*/ 367756 w 1128251"/>
              <a:gd name="connsiteY162" fmla="*/ 777802 h 1112271"/>
              <a:gd name="connsiteX163" fmla="*/ 367607 w 1128251"/>
              <a:gd name="connsiteY163" fmla="*/ 779449 h 1112271"/>
              <a:gd name="connsiteX164" fmla="*/ 367233 w 1128251"/>
              <a:gd name="connsiteY164" fmla="*/ 780947 h 1112271"/>
              <a:gd name="connsiteX165" fmla="*/ 366859 w 1128251"/>
              <a:gd name="connsiteY165" fmla="*/ 782369 h 1112271"/>
              <a:gd name="connsiteX166" fmla="*/ 366484 w 1128251"/>
              <a:gd name="connsiteY166" fmla="*/ 783865 h 1112271"/>
              <a:gd name="connsiteX167" fmla="*/ 365961 w 1128251"/>
              <a:gd name="connsiteY167" fmla="*/ 785139 h 1112271"/>
              <a:gd name="connsiteX168" fmla="*/ 365436 w 1128251"/>
              <a:gd name="connsiteY168" fmla="*/ 786487 h 1112271"/>
              <a:gd name="connsiteX169" fmla="*/ 365062 w 1128251"/>
              <a:gd name="connsiteY169" fmla="*/ 787907 h 1112271"/>
              <a:gd name="connsiteX170" fmla="*/ 365062 w 1128251"/>
              <a:gd name="connsiteY170" fmla="*/ 789780 h 1112271"/>
              <a:gd name="connsiteX171" fmla="*/ 364986 w 1128251"/>
              <a:gd name="connsiteY171" fmla="*/ 790828 h 1112271"/>
              <a:gd name="connsiteX172" fmla="*/ 364913 w 1128251"/>
              <a:gd name="connsiteY172" fmla="*/ 791426 h 1112271"/>
              <a:gd name="connsiteX173" fmla="*/ 364762 w 1128251"/>
              <a:gd name="connsiteY173" fmla="*/ 793073 h 1112271"/>
              <a:gd name="connsiteX174" fmla="*/ 364614 w 1128251"/>
              <a:gd name="connsiteY174" fmla="*/ 794719 h 1112271"/>
              <a:gd name="connsiteX175" fmla="*/ 364463 w 1128251"/>
              <a:gd name="connsiteY175" fmla="*/ 795318 h 1112271"/>
              <a:gd name="connsiteX176" fmla="*/ 364239 w 1128251"/>
              <a:gd name="connsiteY176" fmla="*/ 796217 h 1112271"/>
              <a:gd name="connsiteX177" fmla="*/ 363865 w 1128251"/>
              <a:gd name="connsiteY177" fmla="*/ 797713 h 1112271"/>
              <a:gd name="connsiteX178" fmla="*/ 363714 w 1128251"/>
              <a:gd name="connsiteY178" fmla="*/ 799360 h 1112271"/>
              <a:gd name="connsiteX179" fmla="*/ 363340 w 1128251"/>
              <a:gd name="connsiteY179" fmla="*/ 800858 h 1112271"/>
              <a:gd name="connsiteX180" fmla="*/ 363340 w 1128251"/>
              <a:gd name="connsiteY180" fmla="*/ 802655 h 1112271"/>
              <a:gd name="connsiteX181" fmla="*/ 363041 w 1128251"/>
              <a:gd name="connsiteY181" fmla="*/ 804151 h 1112271"/>
              <a:gd name="connsiteX182" fmla="*/ 362817 w 1128251"/>
              <a:gd name="connsiteY182" fmla="*/ 805797 h 1112271"/>
              <a:gd name="connsiteX183" fmla="*/ 362817 w 1128251"/>
              <a:gd name="connsiteY183" fmla="*/ 807670 h 1112271"/>
              <a:gd name="connsiteX184" fmla="*/ 362972 w 1128251"/>
              <a:gd name="connsiteY184" fmla="*/ 808809 h 1112271"/>
              <a:gd name="connsiteX185" fmla="*/ 363041 w 1128251"/>
              <a:gd name="connsiteY185" fmla="*/ 809316 h 1112271"/>
              <a:gd name="connsiteX186" fmla="*/ 363265 w 1128251"/>
              <a:gd name="connsiteY186" fmla="*/ 810963 h 1112271"/>
              <a:gd name="connsiteX187" fmla="*/ 363415 w 1128251"/>
              <a:gd name="connsiteY187" fmla="*/ 812609 h 1112271"/>
              <a:gd name="connsiteX188" fmla="*/ 363490 w 1128251"/>
              <a:gd name="connsiteY188" fmla="*/ 814482 h 1112271"/>
              <a:gd name="connsiteX189" fmla="*/ 363639 w 1128251"/>
              <a:gd name="connsiteY189" fmla="*/ 816128 h 1112271"/>
              <a:gd name="connsiteX190" fmla="*/ 364014 w 1128251"/>
              <a:gd name="connsiteY190" fmla="*/ 817551 h 1112271"/>
              <a:gd name="connsiteX191" fmla="*/ 364614 w 1128251"/>
              <a:gd name="connsiteY191" fmla="*/ 818823 h 1112271"/>
              <a:gd name="connsiteX192" fmla="*/ 364986 w 1128251"/>
              <a:gd name="connsiteY192" fmla="*/ 820319 h 1112271"/>
              <a:gd name="connsiteX193" fmla="*/ 365511 w 1128251"/>
              <a:gd name="connsiteY193" fmla="*/ 821593 h 1112271"/>
              <a:gd name="connsiteX194" fmla="*/ 365886 w 1128251"/>
              <a:gd name="connsiteY194" fmla="*/ 823089 h 1112271"/>
              <a:gd name="connsiteX195" fmla="*/ 366484 w 1128251"/>
              <a:gd name="connsiteY195" fmla="*/ 824361 h 1112271"/>
              <a:gd name="connsiteX196" fmla="*/ 367083 w 1128251"/>
              <a:gd name="connsiteY196" fmla="*/ 825635 h 1112271"/>
              <a:gd name="connsiteX197" fmla="*/ 367756 w 1128251"/>
              <a:gd name="connsiteY197" fmla="*/ 826756 h 1112271"/>
              <a:gd name="connsiteX198" fmla="*/ 368355 w 1128251"/>
              <a:gd name="connsiteY198" fmla="*/ 828029 h 1112271"/>
              <a:gd name="connsiteX199" fmla="*/ 369104 w 1128251"/>
              <a:gd name="connsiteY199" fmla="*/ 829152 h 1112271"/>
              <a:gd name="connsiteX200" fmla="*/ 369629 w 1128251"/>
              <a:gd name="connsiteY200" fmla="*/ 830424 h 1112271"/>
              <a:gd name="connsiteX201" fmla="*/ 370376 w 1128251"/>
              <a:gd name="connsiteY201" fmla="*/ 831472 h 1112271"/>
              <a:gd name="connsiteX202" fmla="*/ 371349 w 1128251"/>
              <a:gd name="connsiteY202" fmla="*/ 832445 h 1112271"/>
              <a:gd name="connsiteX203" fmla="*/ 372098 w 1128251"/>
              <a:gd name="connsiteY203" fmla="*/ 833493 h 1112271"/>
              <a:gd name="connsiteX204" fmla="*/ 372846 w 1128251"/>
              <a:gd name="connsiteY204" fmla="*/ 834616 h 1112271"/>
              <a:gd name="connsiteX205" fmla="*/ 373746 w 1128251"/>
              <a:gd name="connsiteY205" fmla="*/ 835514 h 1112271"/>
              <a:gd name="connsiteX206" fmla="*/ 374493 w 1128251"/>
              <a:gd name="connsiteY206" fmla="*/ 836638 h 1112271"/>
              <a:gd name="connsiteX207" fmla="*/ 375242 w 1128251"/>
              <a:gd name="connsiteY207" fmla="*/ 837686 h 1112271"/>
              <a:gd name="connsiteX208" fmla="*/ 376140 w 1128251"/>
              <a:gd name="connsiteY208" fmla="*/ 838658 h 1112271"/>
              <a:gd name="connsiteX209" fmla="*/ 376740 w 1128251"/>
              <a:gd name="connsiteY209" fmla="*/ 839931 h 1112271"/>
              <a:gd name="connsiteX210" fmla="*/ 377487 w 1128251"/>
              <a:gd name="connsiteY210" fmla="*/ 840979 h 1112271"/>
              <a:gd name="connsiteX211" fmla="*/ 378012 w 1128251"/>
              <a:gd name="connsiteY211" fmla="*/ 842326 h 1112271"/>
              <a:gd name="connsiteX212" fmla="*/ 378761 w 1128251"/>
              <a:gd name="connsiteY212" fmla="*/ 843374 h 1112271"/>
              <a:gd name="connsiteX213" fmla="*/ 379508 w 1128251"/>
              <a:gd name="connsiteY213" fmla="*/ 844498 h 1112271"/>
              <a:gd name="connsiteX214" fmla="*/ 380108 w 1128251"/>
              <a:gd name="connsiteY214" fmla="*/ 845770 h 1112271"/>
              <a:gd name="connsiteX215" fmla="*/ 380631 w 1128251"/>
              <a:gd name="connsiteY215" fmla="*/ 847042 h 1112271"/>
              <a:gd name="connsiteX216" fmla="*/ 381230 w 1128251"/>
              <a:gd name="connsiteY216" fmla="*/ 848314 h 1112271"/>
              <a:gd name="connsiteX217" fmla="*/ 381755 w 1128251"/>
              <a:gd name="connsiteY217" fmla="*/ 849661 h 1112271"/>
              <a:gd name="connsiteX218" fmla="*/ 382129 w 1128251"/>
              <a:gd name="connsiteY218" fmla="*/ 851084 h 1112271"/>
              <a:gd name="connsiteX219" fmla="*/ 382728 w 1128251"/>
              <a:gd name="connsiteY219" fmla="*/ 852356 h 1112271"/>
              <a:gd name="connsiteX220" fmla="*/ 383326 w 1128251"/>
              <a:gd name="connsiteY220" fmla="*/ 853628 h 1112271"/>
              <a:gd name="connsiteX221" fmla="*/ 383700 w 1128251"/>
              <a:gd name="connsiteY221" fmla="*/ 855126 h 1112271"/>
              <a:gd name="connsiteX222" fmla="*/ 384224 w 1128251"/>
              <a:gd name="connsiteY222" fmla="*/ 856398 h 1112271"/>
              <a:gd name="connsiteX223" fmla="*/ 384824 w 1128251"/>
              <a:gd name="connsiteY223" fmla="*/ 857670 h 1112271"/>
              <a:gd name="connsiteX224" fmla="*/ 385196 w 1128251"/>
              <a:gd name="connsiteY224" fmla="*/ 859168 h 1112271"/>
              <a:gd name="connsiteX225" fmla="*/ 385721 w 1128251"/>
              <a:gd name="connsiteY225" fmla="*/ 860440 h 1112271"/>
              <a:gd name="connsiteX226" fmla="*/ 386096 w 1128251"/>
              <a:gd name="connsiteY226" fmla="*/ 861938 h 1112271"/>
              <a:gd name="connsiteX227" fmla="*/ 386694 w 1128251"/>
              <a:gd name="connsiteY227" fmla="*/ 863210 h 1112271"/>
              <a:gd name="connsiteX228" fmla="*/ 387069 w 1128251"/>
              <a:gd name="connsiteY228" fmla="*/ 864632 h 1112271"/>
              <a:gd name="connsiteX229" fmla="*/ 387293 w 1128251"/>
              <a:gd name="connsiteY229" fmla="*/ 866354 h 1112271"/>
              <a:gd name="connsiteX230" fmla="*/ 387667 w 1128251"/>
              <a:gd name="connsiteY230" fmla="*/ 867777 h 1112271"/>
              <a:gd name="connsiteX231" fmla="*/ 388416 w 1128251"/>
              <a:gd name="connsiteY231" fmla="*/ 868899 h 1112271"/>
              <a:gd name="connsiteX232" fmla="*/ 388566 w 1128251"/>
              <a:gd name="connsiteY232" fmla="*/ 869198 h 1112271"/>
              <a:gd name="connsiteX233" fmla="*/ 389090 w 1128251"/>
              <a:gd name="connsiteY233" fmla="*/ 869947 h 1112271"/>
              <a:gd name="connsiteX234" fmla="*/ 389688 w 1128251"/>
              <a:gd name="connsiteY234" fmla="*/ 871294 h 1112271"/>
              <a:gd name="connsiteX235" fmla="*/ 390287 w 1128251"/>
              <a:gd name="connsiteY235" fmla="*/ 872566 h 1112271"/>
              <a:gd name="connsiteX236" fmla="*/ 390661 w 1128251"/>
              <a:gd name="connsiteY236" fmla="*/ 873614 h 1112271"/>
              <a:gd name="connsiteX237" fmla="*/ 391186 w 1128251"/>
              <a:gd name="connsiteY237" fmla="*/ 874962 h 1112271"/>
              <a:gd name="connsiteX238" fmla="*/ 391560 w 1128251"/>
              <a:gd name="connsiteY238" fmla="*/ 876384 h 1112271"/>
              <a:gd name="connsiteX239" fmla="*/ 391935 w 1128251"/>
              <a:gd name="connsiteY239" fmla="*/ 877882 h 1112271"/>
              <a:gd name="connsiteX240" fmla="*/ 392159 w 1128251"/>
              <a:gd name="connsiteY240" fmla="*/ 879529 h 1112271"/>
              <a:gd name="connsiteX241" fmla="*/ 392308 w 1128251"/>
              <a:gd name="connsiteY241" fmla="*/ 881025 h 1112271"/>
              <a:gd name="connsiteX242" fmla="*/ 392308 w 1128251"/>
              <a:gd name="connsiteY242" fmla="*/ 881175 h 1112271"/>
              <a:gd name="connsiteX243" fmla="*/ 392159 w 1128251"/>
              <a:gd name="connsiteY243" fmla="*/ 882822 h 1112271"/>
              <a:gd name="connsiteX244" fmla="*/ 392008 w 1128251"/>
              <a:gd name="connsiteY244" fmla="*/ 884468 h 1112271"/>
              <a:gd name="connsiteX245" fmla="*/ 391860 w 1128251"/>
              <a:gd name="connsiteY245" fmla="*/ 886115 h 1112271"/>
              <a:gd name="connsiteX246" fmla="*/ 391634 w 1128251"/>
              <a:gd name="connsiteY246" fmla="*/ 887837 h 1112271"/>
              <a:gd name="connsiteX247" fmla="*/ 391709 w 1128251"/>
              <a:gd name="connsiteY247" fmla="*/ 889634 h 1112271"/>
              <a:gd name="connsiteX248" fmla="*/ 391709 w 1128251"/>
              <a:gd name="connsiteY248" fmla="*/ 891504 h 1112271"/>
              <a:gd name="connsiteX249" fmla="*/ 391709 w 1128251"/>
              <a:gd name="connsiteY249" fmla="*/ 893301 h 1112271"/>
              <a:gd name="connsiteX250" fmla="*/ 392084 w 1128251"/>
              <a:gd name="connsiteY250" fmla="*/ 894797 h 1112271"/>
              <a:gd name="connsiteX251" fmla="*/ 392458 w 1128251"/>
              <a:gd name="connsiteY251" fmla="*/ 896295 h 1112271"/>
              <a:gd name="connsiteX252" fmla="*/ 393057 w 1128251"/>
              <a:gd name="connsiteY252" fmla="*/ 897567 h 1112271"/>
              <a:gd name="connsiteX253" fmla="*/ 393581 w 1128251"/>
              <a:gd name="connsiteY253" fmla="*/ 898839 h 1112271"/>
              <a:gd name="connsiteX254" fmla="*/ 394180 w 1128251"/>
              <a:gd name="connsiteY254" fmla="*/ 900113 h 1112271"/>
              <a:gd name="connsiteX255" fmla="*/ 394929 w 1128251"/>
              <a:gd name="connsiteY255" fmla="*/ 901161 h 1112271"/>
              <a:gd name="connsiteX256" fmla="*/ 395452 w 1128251"/>
              <a:gd name="connsiteY256" fmla="*/ 902509 h 1112271"/>
              <a:gd name="connsiteX257" fmla="*/ 396050 w 1128251"/>
              <a:gd name="connsiteY257" fmla="*/ 903781 h 1112271"/>
              <a:gd name="connsiteX258" fmla="*/ 396799 w 1128251"/>
              <a:gd name="connsiteY258" fmla="*/ 904829 h 1112271"/>
              <a:gd name="connsiteX259" fmla="*/ 396875 w 1128251"/>
              <a:gd name="connsiteY259" fmla="*/ 905020 h 1112271"/>
              <a:gd name="connsiteX260" fmla="*/ 397324 w 1128251"/>
              <a:gd name="connsiteY260" fmla="*/ 906176 h 1112271"/>
              <a:gd name="connsiteX261" fmla="*/ 397923 w 1128251"/>
              <a:gd name="connsiteY261" fmla="*/ 907448 h 1112271"/>
              <a:gd name="connsiteX262" fmla="*/ 398670 w 1128251"/>
              <a:gd name="connsiteY262" fmla="*/ 908496 h 1112271"/>
              <a:gd name="connsiteX263" fmla="*/ 399195 w 1128251"/>
              <a:gd name="connsiteY263" fmla="*/ 909844 h 1112271"/>
              <a:gd name="connsiteX264" fmla="*/ 399793 w 1128251"/>
              <a:gd name="connsiteY264" fmla="*/ 911116 h 1112271"/>
              <a:gd name="connsiteX265" fmla="*/ 400318 w 1128251"/>
              <a:gd name="connsiteY265" fmla="*/ 912388 h 1112271"/>
              <a:gd name="connsiteX266" fmla="*/ 401067 w 1128251"/>
              <a:gd name="connsiteY266" fmla="*/ 913511 h 1112271"/>
              <a:gd name="connsiteX267" fmla="*/ 401664 w 1128251"/>
              <a:gd name="connsiteY267" fmla="*/ 914783 h 1112271"/>
              <a:gd name="connsiteX268" fmla="*/ 402189 w 1128251"/>
              <a:gd name="connsiteY268" fmla="*/ 916056 h 1112271"/>
              <a:gd name="connsiteX269" fmla="*/ 402787 w 1128251"/>
              <a:gd name="connsiteY269" fmla="*/ 917329 h 1112271"/>
              <a:gd name="connsiteX270" fmla="*/ 403461 w 1128251"/>
              <a:gd name="connsiteY270" fmla="*/ 918376 h 1112271"/>
              <a:gd name="connsiteX271" fmla="*/ 404061 w 1128251"/>
              <a:gd name="connsiteY271" fmla="*/ 919723 h 1112271"/>
              <a:gd name="connsiteX272" fmla="*/ 404584 w 1128251"/>
              <a:gd name="connsiteY272" fmla="*/ 920997 h 1112271"/>
              <a:gd name="connsiteX273" fmla="*/ 405183 w 1128251"/>
              <a:gd name="connsiteY273" fmla="*/ 922269 h 1112271"/>
              <a:gd name="connsiteX274" fmla="*/ 405932 w 1128251"/>
              <a:gd name="connsiteY274" fmla="*/ 923391 h 1112271"/>
              <a:gd name="connsiteX275" fmla="*/ 406455 w 1128251"/>
              <a:gd name="connsiteY275" fmla="*/ 924439 h 1112271"/>
              <a:gd name="connsiteX276" fmla="*/ 406905 w 1128251"/>
              <a:gd name="connsiteY276" fmla="*/ 925937 h 1112271"/>
              <a:gd name="connsiteX277" fmla="*/ 407055 w 1128251"/>
              <a:gd name="connsiteY277" fmla="*/ 927583 h 1112271"/>
              <a:gd name="connsiteX278" fmla="*/ 407279 w 1128251"/>
              <a:gd name="connsiteY278" fmla="*/ 928855 h 1112271"/>
              <a:gd name="connsiteX279" fmla="*/ 407653 w 1128251"/>
              <a:gd name="connsiteY279" fmla="*/ 929979 h 1112271"/>
              <a:gd name="connsiteX280" fmla="*/ 408028 w 1128251"/>
              <a:gd name="connsiteY280" fmla="*/ 931401 h 1112271"/>
              <a:gd name="connsiteX281" fmla="*/ 408551 w 1128251"/>
              <a:gd name="connsiteY281" fmla="*/ 932673 h 1112271"/>
              <a:gd name="connsiteX282" fmla="*/ 408925 w 1128251"/>
              <a:gd name="connsiteY282" fmla="*/ 934171 h 1112271"/>
              <a:gd name="connsiteX283" fmla="*/ 409526 w 1128251"/>
              <a:gd name="connsiteY283" fmla="*/ 935443 h 1112271"/>
              <a:gd name="connsiteX284" fmla="*/ 410049 w 1128251"/>
              <a:gd name="connsiteY284" fmla="*/ 936715 h 1112271"/>
              <a:gd name="connsiteX285" fmla="*/ 410647 w 1128251"/>
              <a:gd name="connsiteY285" fmla="*/ 937987 h 1112271"/>
              <a:gd name="connsiteX286" fmla="*/ 411172 w 1128251"/>
              <a:gd name="connsiteY286" fmla="*/ 939335 h 1112271"/>
              <a:gd name="connsiteX287" fmla="*/ 411769 w 1128251"/>
              <a:gd name="connsiteY287" fmla="*/ 940607 h 1112271"/>
              <a:gd name="connsiteX288" fmla="*/ 412518 w 1128251"/>
              <a:gd name="connsiteY288" fmla="*/ 941655 h 1112271"/>
              <a:gd name="connsiteX289" fmla="*/ 413043 w 1128251"/>
              <a:gd name="connsiteY289" fmla="*/ 943002 h 1112271"/>
              <a:gd name="connsiteX290" fmla="*/ 413298 w 1128251"/>
              <a:gd name="connsiteY290" fmla="*/ 943547 h 1112271"/>
              <a:gd name="connsiteX291" fmla="*/ 413641 w 1128251"/>
              <a:gd name="connsiteY291" fmla="*/ 944276 h 1112271"/>
              <a:gd name="connsiteX292" fmla="*/ 414016 w 1128251"/>
              <a:gd name="connsiteY292" fmla="*/ 945697 h 1112271"/>
              <a:gd name="connsiteX293" fmla="*/ 414390 w 1128251"/>
              <a:gd name="connsiteY293" fmla="*/ 947195 h 1112271"/>
              <a:gd name="connsiteX294" fmla="*/ 414989 w 1128251"/>
              <a:gd name="connsiteY294" fmla="*/ 948467 h 1112271"/>
              <a:gd name="connsiteX295" fmla="*/ 415512 w 1128251"/>
              <a:gd name="connsiteY295" fmla="*/ 949739 h 1112271"/>
              <a:gd name="connsiteX296" fmla="*/ 415886 w 1128251"/>
              <a:gd name="connsiteY296" fmla="*/ 951237 h 1112271"/>
              <a:gd name="connsiteX297" fmla="*/ 416112 w 1128251"/>
              <a:gd name="connsiteY297" fmla="*/ 952884 h 1112271"/>
              <a:gd name="connsiteX298" fmla="*/ 416112 w 1128251"/>
              <a:gd name="connsiteY298" fmla="*/ 954681 h 1112271"/>
              <a:gd name="connsiteX299" fmla="*/ 416336 w 1128251"/>
              <a:gd name="connsiteY299" fmla="*/ 956028 h 1112271"/>
              <a:gd name="connsiteX300" fmla="*/ 416710 w 1128251"/>
              <a:gd name="connsiteY300" fmla="*/ 957450 h 1112271"/>
              <a:gd name="connsiteX301" fmla="*/ 417085 w 1128251"/>
              <a:gd name="connsiteY301" fmla="*/ 958947 h 1112271"/>
              <a:gd name="connsiteX302" fmla="*/ 417234 w 1128251"/>
              <a:gd name="connsiteY302" fmla="*/ 960593 h 1112271"/>
              <a:gd name="connsiteX303" fmla="*/ 417459 w 1128251"/>
              <a:gd name="connsiteY303" fmla="*/ 962240 h 1112271"/>
              <a:gd name="connsiteX304" fmla="*/ 417459 w 1128251"/>
              <a:gd name="connsiteY304" fmla="*/ 964037 h 1112271"/>
              <a:gd name="connsiteX305" fmla="*/ 417459 w 1128251"/>
              <a:gd name="connsiteY305" fmla="*/ 965907 h 1112271"/>
              <a:gd name="connsiteX306" fmla="*/ 417533 w 1128251"/>
              <a:gd name="connsiteY306" fmla="*/ 967780 h 1112271"/>
              <a:gd name="connsiteX307" fmla="*/ 417533 w 1128251"/>
              <a:gd name="connsiteY307" fmla="*/ 969576 h 1112271"/>
              <a:gd name="connsiteX308" fmla="*/ 417533 w 1128251"/>
              <a:gd name="connsiteY308" fmla="*/ 971447 h 1112271"/>
              <a:gd name="connsiteX309" fmla="*/ 417533 w 1128251"/>
              <a:gd name="connsiteY309" fmla="*/ 973244 h 1112271"/>
              <a:gd name="connsiteX310" fmla="*/ 417533 w 1128251"/>
              <a:gd name="connsiteY310" fmla="*/ 975115 h 1112271"/>
              <a:gd name="connsiteX311" fmla="*/ 417608 w 1128251"/>
              <a:gd name="connsiteY311" fmla="*/ 976912 h 1112271"/>
              <a:gd name="connsiteX312" fmla="*/ 417608 w 1128251"/>
              <a:gd name="connsiteY312" fmla="*/ 978782 h 1112271"/>
              <a:gd name="connsiteX313" fmla="*/ 417758 w 1128251"/>
              <a:gd name="connsiteY313" fmla="*/ 980429 h 1112271"/>
              <a:gd name="connsiteX314" fmla="*/ 417982 w 1128251"/>
              <a:gd name="connsiteY314" fmla="*/ 982075 h 1112271"/>
              <a:gd name="connsiteX315" fmla="*/ 418208 w 1128251"/>
              <a:gd name="connsiteY315" fmla="*/ 983724 h 1112271"/>
              <a:gd name="connsiteX316" fmla="*/ 417982 w 1128251"/>
              <a:gd name="connsiteY316" fmla="*/ 985370 h 1112271"/>
              <a:gd name="connsiteX317" fmla="*/ 418058 w 1128251"/>
              <a:gd name="connsiteY317" fmla="*/ 987241 h 1112271"/>
              <a:gd name="connsiteX318" fmla="*/ 418058 w 1128251"/>
              <a:gd name="connsiteY318" fmla="*/ 989038 h 1112271"/>
              <a:gd name="connsiteX319" fmla="*/ 417834 w 1128251"/>
              <a:gd name="connsiteY319" fmla="*/ 990684 h 1112271"/>
              <a:gd name="connsiteX320" fmla="*/ 417907 w 1128251"/>
              <a:gd name="connsiteY320" fmla="*/ 992555 h 1112271"/>
              <a:gd name="connsiteX321" fmla="*/ 417907 w 1128251"/>
              <a:gd name="connsiteY321" fmla="*/ 994352 h 1112271"/>
              <a:gd name="connsiteX322" fmla="*/ 417907 w 1128251"/>
              <a:gd name="connsiteY322" fmla="*/ 996224 h 1112271"/>
              <a:gd name="connsiteX323" fmla="*/ 417907 w 1128251"/>
              <a:gd name="connsiteY323" fmla="*/ 998020 h 1112271"/>
              <a:gd name="connsiteX324" fmla="*/ 417907 w 1128251"/>
              <a:gd name="connsiteY324" fmla="*/ 999892 h 1112271"/>
              <a:gd name="connsiteX325" fmla="*/ 417758 w 1128251"/>
              <a:gd name="connsiteY325" fmla="*/ 1001538 h 1112271"/>
              <a:gd name="connsiteX326" fmla="*/ 417758 w 1128251"/>
              <a:gd name="connsiteY326" fmla="*/ 1003409 h 1112271"/>
              <a:gd name="connsiteX327" fmla="*/ 417834 w 1128251"/>
              <a:gd name="connsiteY327" fmla="*/ 1005206 h 1112271"/>
              <a:gd name="connsiteX328" fmla="*/ 417459 w 1128251"/>
              <a:gd name="connsiteY328" fmla="*/ 1006702 h 1112271"/>
              <a:gd name="connsiteX329" fmla="*/ 417234 w 1128251"/>
              <a:gd name="connsiteY329" fmla="*/ 1007976 h 1112271"/>
              <a:gd name="connsiteX330" fmla="*/ 417085 w 1128251"/>
              <a:gd name="connsiteY330" fmla="*/ 1009622 h 1112271"/>
              <a:gd name="connsiteX331" fmla="*/ 416710 w 1128251"/>
              <a:gd name="connsiteY331" fmla="*/ 1011119 h 1112271"/>
              <a:gd name="connsiteX332" fmla="*/ 416560 w 1128251"/>
              <a:gd name="connsiteY332" fmla="*/ 1012765 h 1112271"/>
              <a:gd name="connsiteX333" fmla="*/ 416187 w 1128251"/>
              <a:gd name="connsiteY333" fmla="*/ 1014263 h 1112271"/>
              <a:gd name="connsiteX334" fmla="*/ 415886 w 1128251"/>
              <a:gd name="connsiteY334" fmla="*/ 1015685 h 1112271"/>
              <a:gd name="connsiteX335" fmla="*/ 415662 w 1128251"/>
              <a:gd name="connsiteY335" fmla="*/ 1017332 h 1112271"/>
              <a:gd name="connsiteX336" fmla="*/ 415363 w 1128251"/>
              <a:gd name="connsiteY336" fmla="*/ 1018828 h 1112271"/>
              <a:gd name="connsiteX337" fmla="*/ 414989 w 1128251"/>
              <a:gd name="connsiteY337" fmla="*/ 1020326 h 1112271"/>
              <a:gd name="connsiteX338" fmla="*/ 414838 w 1128251"/>
              <a:gd name="connsiteY338" fmla="*/ 1021973 h 1112271"/>
              <a:gd name="connsiteX339" fmla="*/ 414838 w 1128251"/>
              <a:gd name="connsiteY339" fmla="*/ 1023769 h 1112271"/>
              <a:gd name="connsiteX340" fmla="*/ 414689 w 1128251"/>
              <a:gd name="connsiteY340" fmla="*/ 1025416 h 1112271"/>
              <a:gd name="connsiteX341" fmla="*/ 414465 w 1128251"/>
              <a:gd name="connsiteY341" fmla="*/ 1027063 h 1112271"/>
              <a:gd name="connsiteX342" fmla="*/ 414465 w 1128251"/>
              <a:gd name="connsiteY342" fmla="*/ 1028933 h 1112271"/>
              <a:gd name="connsiteX343" fmla="*/ 414315 w 1128251"/>
              <a:gd name="connsiteY343" fmla="*/ 1030581 h 1112271"/>
              <a:gd name="connsiteX344" fmla="*/ 414315 w 1128251"/>
              <a:gd name="connsiteY344" fmla="*/ 1032452 h 1112271"/>
              <a:gd name="connsiteX345" fmla="*/ 414166 w 1128251"/>
              <a:gd name="connsiteY345" fmla="*/ 1034099 h 1112271"/>
              <a:gd name="connsiteX346" fmla="*/ 414016 w 1128251"/>
              <a:gd name="connsiteY346" fmla="*/ 1035745 h 1112271"/>
              <a:gd name="connsiteX347" fmla="*/ 414016 w 1128251"/>
              <a:gd name="connsiteY347" fmla="*/ 1037617 h 1112271"/>
              <a:gd name="connsiteX348" fmla="*/ 414016 w 1128251"/>
              <a:gd name="connsiteY348" fmla="*/ 1039413 h 1112271"/>
              <a:gd name="connsiteX349" fmla="*/ 414240 w 1128251"/>
              <a:gd name="connsiteY349" fmla="*/ 1041061 h 1112271"/>
              <a:gd name="connsiteX350" fmla="*/ 414240 w 1128251"/>
              <a:gd name="connsiteY350" fmla="*/ 1042932 h 1112271"/>
              <a:gd name="connsiteX351" fmla="*/ 414465 w 1128251"/>
              <a:gd name="connsiteY351" fmla="*/ 1044578 h 1112271"/>
              <a:gd name="connsiteX352" fmla="*/ 414838 w 1128251"/>
              <a:gd name="connsiteY352" fmla="*/ 1046001 h 1112271"/>
              <a:gd name="connsiteX353" fmla="*/ 415214 w 1128251"/>
              <a:gd name="connsiteY353" fmla="*/ 1047495 h 1112271"/>
              <a:gd name="connsiteX354" fmla="*/ 415737 w 1128251"/>
              <a:gd name="connsiteY354" fmla="*/ 1048771 h 1112271"/>
              <a:gd name="connsiteX355" fmla="*/ 416112 w 1128251"/>
              <a:gd name="connsiteY355" fmla="*/ 1050275 h 1112271"/>
              <a:gd name="connsiteX356" fmla="*/ 416710 w 1128251"/>
              <a:gd name="connsiteY356" fmla="*/ 1051534 h 1112271"/>
              <a:gd name="connsiteX357" fmla="*/ 417085 w 1128251"/>
              <a:gd name="connsiteY357" fmla="*/ 1052957 h 1112271"/>
              <a:gd name="connsiteX358" fmla="*/ 417459 w 1128251"/>
              <a:gd name="connsiteY358" fmla="*/ 1054461 h 1112271"/>
              <a:gd name="connsiteX359" fmla="*/ 417982 w 1128251"/>
              <a:gd name="connsiteY359" fmla="*/ 1055736 h 1112271"/>
              <a:gd name="connsiteX360" fmla="*/ 418432 w 1128251"/>
              <a:gd name="connsiteY360" fmla="*/ 1057224 h 1112271"/>
              <a:gd name="connsiteX361" fmla="*/ 418807 w 1128251"/>
              <a:gd name="connsiteY361" fmla="*/ 1058647 h 1112271"/>
              <a:gd name="connsiteX362" fmla="*/ 419181 w 1128251"/>
              <a:gd name="connsiteY362" fmla="*/ 1060151 h 1112271"/>
              <a:gd name="connsiteX363" fmla="*/ 419554 w 1128251"/>
              <a:gd name="connsiteY363" fmla="*/ 1061574 h 1112271"/>
              <a:gd name="connsiteX364" fmla="*/ 419704 w 1128251"/>
              <a:gd name="connsiteY364" fmla="*/ 1063209 h 1112271"/>
              <a:gd name="connsiteX365" fmla="*/ 419930 w 1128251"/>
              <a:gd name="connsiteY365" fmla="*/ 1064860 h 1112271"/>
              <a:gd name="connsiteX366" fmla="*/ 420154 w 1128251"/>
              <a:gd name="connsiteY366" fmla="*/ 1066512 h 1112271"/>
              <a:gd name="connsiteX367" fmla="*/ 420090 w 1128251"/>
              <a:gd name="connsiteY367" fmla="*/ 1066888 h 1112271"/>
              <a:gd name="connsiteX368" fmla="*/ 419930 w 1128251"/>
              <a:gd name="connsiteY368" fmla="*/ 1067852 h 1112271"/>
              <a:gd name="connsiteX369" fmla="*/ 419930 w 1128251"/>
              <a:gd name="connsiteY369" fmla="*/ 1069651 h 1112271"/>
              <a:gd name="connsiteX370" fmla="*/ 419779 w 1128251"/>
              <a:gd name="connsiteY370" fmla="*/ 1071303 h 1112271"/>
              <a:gd name="connsiteX371" fmla="*/ 419629 w 1128251"/>
              <a:gd name="connsiteY371" fmla="*/ 1072954 h 1112271"/>
              <a:gd name="connsiteX372" fmla="*/ 419629 w 1128251"/>
              <a:gd name="connsiteY372" fmla="*/ 1073821 h 1112271"/>
              <a:gd name="connsiteX373" fmla="*/ 422765 w 1128251"/>
              <a:gd name="connsiteY373" fmla="*/ 1074834 h 1112271"/>
              <a:gd name="connsiteX374" fmla="*/ 423194 w 1128251"/>
              <a:gd name="connsiteY374" fmla="*/ 1075031 h 1112271"/>
              <a:gd name="connsiteX375" fmla="*/ 424613 w 1128251"/>
              <a:gd name="connsiteY375" fmla="*/ 1074916 h 1112271"/>
              <a:gd name="connsiteX376" fmla="*/ 441373 w 1128251"/>
              <a:gd name="connsiteY376" fmla="*/ 1074687 h 1112271"/>
              <a:gd name="connsiteX377" fmla="*/ 451023 w 1128251"/>
              <a:gd name="connsiteY377" fmla="*/ 1074409 h 1112271"/>
              <a:gd name="connsiteX378" fmla="*/ 476134 w 1128251"/>
              <a:gd name="connsiteY378" fmla="*/ 1073690 h 1112271"/>
              <a:gd name="connsiteX379" fmla="*/ 482825 w 1128251"/>
              <a:gd name="connsiteY379" fmla="*/ 1073052 h 1112271"/>
              <a:gd name="connsiteX380" fmla="*/ 496194 w 1128251"/>
              <a:gd name="connsiteY380" fmla="*/ 1072611 h 1112271"/>
              <a:gd name="connsiteX381" fmla="*/ 507138 w 1128251"/>
              <a:gd name="connsiteY381" fmla="*/ 1072235 h 1112271"/>
              <a:gd name="connsiteX382" fmla="*/ 522416 w 1128251"/>
              <a:gd name="connsiteY382" fmla="*/ 1072104 h 1112271"/>
              <a:gd name="connsiteX383" fmla="*/ 524105 w 1128251"/>
              <a:gd name="connsiteY383" fmla="*/ 1072087 h 1112271"/>
              <a:gd name="connsiteX384" fmla="*/ 535360 w 1128251"/>
              <a:gd name="connsiteY384" fmla="*/ 1071630 h 1112271"/>
              <a:gd name="connsiteX385" fmla="*/ 542821 w 1128251"/>
              <a:gd name="connsiteY385" fmla="*/ 1071679 h 1112271"/>
              <a:gd name="connsiteX386" fmla="*/ 549139 w 1128251"/>
              <a:gd name="connsiteY386" fmla="*/ 1071646 h 1112271"/>
              <a:gd name="connsiteX387" fmla="*/ 553402 w 1128251"/>
              <a:gd name="connsiteY387" fmla="*/ 1072202 h 1112271"/>
              <a:gd name="connsiteX388" fmla="*/ 556043 w 1128251"/>
              <a:gd name="connsiteY388" fmla="*/ 1072055 h 1112271"/>
              <a:gd name="connsiteX389" fmla="*/ 556805 w 1128251"/>
              <a:gd name="connsiteY389" fmla="*/ 1071793 h 1112271"/>
              <a:gd name="connsiteX390" fmla="*/ 558284 w 1128251"/>
              <a:gd name="connsiteY390" fmla="*/ 1069733 h 1112271"/>
              <a:gd name="connsiteX391" fmla="*/ 558871 w 1128251"/>
              <a:gd name="connsiteY391" fmla="*/ 1068915 h 1112271"/>
              <a:gd name="connsiteX392" fmla="*/ 559323 w 1128251"/>
              <a:gd name="connsiteY392" fmla="*/ 1067117 h 1112271"/>
              <a:gd name="connsiteX393" fmla="*/ 559131 w 1128251"/>
              <a:gd name="connsiteY393" fmla="*/ 1065956 h 1112271"/>
              <a:gd name="connsiteX394" fmla="*/ 559035 w 1128251"/>
              <a:gd name="connsiteY394" fmla="*/ 1065384 h 1112271"/>
              <a:gd name="connsiteX395" fmla="*/ 559378 w 1128251"/>
              <a:gd name="connsiteY395" fmla="*/ 1065007 h 1112271"/>
              <a:gd name="connsiteX396" fmla="*/ 559722 w 1128251"/>
              <a:gd name="connsiteY396" fmla="*/ 1064648 h 1112271"/>
              <a:gd name="connsiteX397" fmla="*/ 562434 w 1128251"/>
              <a:gd name="connsiteY397" fmla="*/ 1064419 h 1112271"/>
              <a:gd name="connsiteX398" fmla="*/ 562994 w 1128251"/>
              <a:gd name="connsiteY398" fmla="*/ 1063830 h 1112271"/>
              <a:gd name="connsiteX399" fmla="*/ 564743 w 1128251"/>
              <a:gd name="connsiteY399" fmla="*/ 1061966 h 1112271"/>
              <a:gd name="connsiteX400" fmla="*/ 565974 w 1128251"/>
              <a:gd name="connsiteY400" fmla="*/ 1061803 h 1112271"/>
              <a:gd name="connsiteX401" fmla="*/ 566409 w 1128251"/>
              <a:gd name="connsiteY401" fmla="*/ 1061737 h 1112271"/>
              <a:gd name="connsiteX402" fmla="*/ 567776 w 1128251"/>
              <a:gd name="connsiteY402" fmla="*/ 1060772 h 1112271"/>
              <a:gd name="connsiteX403" fmla="*/ 569997 w 1128251"/>
              <a:gd name="connsiteY403" fmla="*/ 1060478 h 1112271"/>
              <a:gd name="connsiteX404" fmla="*/ 570867 w 1128251"/>
              <a:gd name="connsiteY404" fmla="*/ 1059808 h 1112271"/>
              <a:gd name="connsiteX405" fmla="*/ 571939 w 1128251"/>
              <a:gd name="connsiteY405" fmla="*/ 1057649 h 1112271"/>
              <a:gd name="connsiteX406" fmla="*/ 572925 w 1128251"/>
              <a:gd name="connsiteY406" fmla="*/ 1057731 h 1112271"/>
              <a:gd name="connsiteX407" fmla="*/ 575767 w 1128251"/>
              <a:gd name="connsiteY407" fmla="*/ 1056897 h 1112271"/>
              <a:gd name="connsiteX408" fmla="*/ 576763 w 1128251"/>
              <a:gd name="connsiteY408" fmla="*/ 1056096 h 1112271"/>
              <a:gd name="connsiteX409" fmla="*/ 576958 w 1128251"/>
              <a:gd name="connsiteY409" fmla="*/ 1055785 h 1112271"/>
              <a:gd name="connsiteX410" fmla="*/ 578145 w 1128251"/>
              <a:gd name="connsiteY410" fmla="*/ 1053889 h 1112271"/>
              <a:gd name="connsiteX411" fmla="*/ 581863 w 1128251"/>
              <a:gd name="connsiteY411" fmla="*/ 1051943 h 1112271"/>
              <a:gd name="connsiteX412" fmla="*/ 582084 w 1128251"/>
              <a:gd name="connsiteY412" fmla="*/ 1052237 h 1112271"/>
              <a:gd name="connsiteX413" fmla="*/ 582649 w 1128251"/>
              <a:gd name="connsiteY413" fmla="*/ 1053006 h 1112271"/>
              <a:gd name="connsiteX414" fmla="*/ 582939 w 1128251"/>
              <a:gd name="connsiteY414" fmla="*/ 1052924 h 1112271"/>
              <a:gd name="connsiteX415" fmla="*/ 584196 w 1128251"/>
              <a:gd name="connsiteY415" fmla="*/ 1052531 h 1112271"/>
              <a:gd name="connsiteX416" fmla="*/ 584738 w 1128251"/>
              <a:gd name="connsiteY416" fmla="*/ 1052858 h 1112271"/>
              <a:gd name="connsiteX417" fmla="*/ 585236 w 1128251"/>
              <a:gd name="connsiteY417" fmla="*/ 1053153 h 1112271"/>
              <a:gd name="connsiteX418" fmla="*/ 586345 w 1128251"/>
              <a:gd name="connsiteY418" fmla="*/ 1053169 h 1112271"/>
              <a:gd name="connsiteX419" fmla="*/ 587838 w 1128251"/>
              <a:gd name="connsiteY419" fmla="*/ 1052074 h 1112271"/>
              <a:gd name="connsiteX420" fmla="*/ 589062 w 1128251"/>
              <a:gd name="connsiteY420" fmla="*/ 1052580 h 1112271"/>
              <a:gd name="connsiteX421" fmla="*/ 589540 w 1128251"/>
              <a:gd name="connsiteY421" fmla="*/ 1053153 h 1112271"/>
              <a:gd name="connsiteX422" fmla="*/ 590823 w 1128251"/>
              <a:gd name="connsiteY422" fmla="*/ 1054657 h 1112271"/>
              <a:gd name="connsiteX423" fmla="*/ 592300 w 1128251"/>
              <a:gd name="connsiteY423" fmla="*/ 1055164 h 1112271"/>
              <a:gd name="connsiteX424" fmla="*/ 593984 w 1128251"/>
              <a:gd name="connsiteY424" fmla="*/ 1058532 h 1112271"/>
              <a:gd name="connsiteX425" fmla="*/ 594463 w 1128251"/>
              <a:gd name="connsiteY425" fmla="*/ 1059873 h 1112271"/>
              <a:gd name="connsiteX426" fmla="*/ 594939 w 1128251"/>
              <a:gd name="connsiteY426" fmla="*/ 1061214 h 1112271"/>
              <a:gd name="connsiteX427" fmla="*/ 595142 w 1128251"/>
              <a:gd name="connsiteY427" fmla="*/ 1061279 h 1112271"/>
              <a:gd name="connsiteX428" fmla="*/ 595614 w 1128251"/>
              <a:gd name="connsiteY428" fmla="*/ 1061459 h 1112271"/>
              <a:gd name="connsiteX429" fmla="*/ 596035 w 1128251"/>
              <a:gd name="connsiteY429" fmla="*/ 1062391 h 1112271"/>
              <a:gd name="connsiteX430" fmla="*/ 596172 w 1128251"/>
              <a:gd name="connsiteY430" fmla="*/ 1062506 h 1112271"/>
              <a:gd name="connsiteX431" fmla="*/ 599818 w 1128251"/>
              <a:gd name="connsiteY431" fmla="*/ 1065482 h 1112271"/>
              <a:gd name="connsiteX432" fmla="*/ 600423 w 1128251"/>
              <a:gd name="connsiteY432" fmla="*/ 1066365 h 1112271"/>
              <a:gd name="connsiteX433" fmla="*/ 600808 w 1128251"/>
              <a:gd name="connsiteY433" fmla="*/ 1068458 h 1112271"/>
              <a:gd name="connsiteX434" fmla="*/ 600947 w 1128251"/>
              <a:gd name="connsiteY434" fmla="*/ 1069210 h 1112271"/>
              <a:gd name="connsiteX435" fmla="*/ 602407 w 1128251"/>
              <a:gd name="connsiteY435" fmla="*/ 1070779 h 1112271"/>
              <a:gd name="connsiteX436" fmla="*/ 603676 w 1128251"/>
              <a:gd name="connsiteY436" fmla="*/ 1070861 h 1112271"/>
              <a:gd name="connsiteX437" fmla="*/ 604993 w 1128251"/>
              <a:gd name="connsiteY437" fmla="*/ 1070927 h 1112271"/>
              <a:gd name="connsiteX438" fmla="*/ 606648 w 1128251"/>
              <a:gd name="connsiteY438" fmla="*/ 1072889 h 1112271"/>
              <a:gd name="connsiteX439" fmla="*/ 607145 w 1128251"/>
              <a:gd name="connsiteY439" fmla="*/ 1071450 h 1112271"/>
              <a:gd name="connsiteX440" fmla="*/ 607454 w 1128251"/>
              <a:gd name="connsiteY440" fmla="*/ 1071221 h 1112271"/>
              <a:gd name="connsiteX441" fmla="*/ 607703 w 1128251"/>
              <a:gd name="connsiteY441" fmla="*/ 1071025 h 1112271"/>
              <a:gd name="connsiteX442" fmla="*/ 610466 w 1128251"/>
              <a:gd name="connsiteY442" fmla="*/ 1071859 h 1112271"/>
              <a:gd name="connsiteX443" fmla="*/ 611766 w 1128251"/>
              <a:gd name="connsiteY443" fmla="*/ 1072415 h 1112271"/>
              <a:gd name="connsiteX444" fmla="*/ 612482 w 1128251"/>
              <a:gd name="connsiteY444" fmla="*/ 1073379 h 1112271"/>
              <a:gd name="connsiteX445" fmla="*/ 613163 w 1128251"/>
              <a:gd name="connsiteY445" fmla="*/ 1073118 h 1112271"/>
              <a:gd name="connsiteX446" fmla="*/ 614029 w 1128251"/>
              <a:gd name="connsiteY446" fmla="*/ 1072774 h 1112271"/>
              <a:gd name="connsiteX447" fmla="*/ 614811 w 1128251"/>
              <a:gd name="connsiteY447" fmla="*/ 1073052 h 1112271"/>
              <a:gd name="connsiteX448" fmla="*/ 615256 w 1128251"/>
              <a:gd name="connsiteY448" fmla="*/ 1073216 h 1112271"/>
              <a:gd name="connsiteX449" fmla="*/ 616439 w 1128251"/>
              <a:gd name="connsiteY449" fmla="*/ 1072120 h 1112271"/>
              <a:gd name="connsiteX450" fmla="*/ 616845 w 1128251"/>
              <a:gd name="connsiteY450" fmla="*/ 1072087 h 1112271"/>
              <a:gd name="connsiteX451" fmla="*/ 617301 w 1128251"/>
              <a:gd name="connsiteY451" fmla="*/ 1072071 h 1112271"/>
              <a:gd name="connsiteX452" fmla="*/ 618245 w 1128251"/>
              <a:gd name="connsiteY452" fmla="*/ 1070714 h 1112271"/>
              <a:gd name="connsiteX453" fmla="*/ 619088 w 1128251"/>
              <a:gd name="connsiteY453" fmla="*/ 1072087 h 1112271"/>
              <a:gd name="connsiteX454" fmla="*/ 620879 w 1128251"/>
              <a:gd name="connsiteY454" fmla="*/ 1071368 h 1112271"/>
              <a:gd name="connsiteX455" fmla="*/ 621489 w 1128251"/>
              <a:gd name="connsiteY455" fmla="*/ 1072055 h 1112271"/>
              <a:gd name="connsiteX456" fmla="*/ 624021 w 1128251"/>
              <a:gd name="connsiteY456" fmla="*/ 1072022 h 1112271"/>
              <a:gd name="connsiteX457" fmla="*/ 625056 w 1128251"/>
              <a:gd name="connsiteY457" fmla="*/ 1072774 h 1112271"/>
              <a:gd name="connsiteX458" fmla="*/ 625681 w 1128251"/>
              <a:gd name="connsiteY458" fmla="*/ 1071973 h 1112271"/>
              <a:gd name="connsiteX459" fmla="*/ 626541 w 1128251"/>
              <a:gd name="connsiteY459" fmla="*/ 1072169 h 1112271"/>
              <a:gd name="connsiteX460" fmla="*/ 626680 w 1128251"/>
              <a:gd name="connsiteY460" fmla="*/ 1072562 h 1112271"/>
              <a:gd name="connsiteX461" fmla="*/ 626965 w 1128251"/>
              <a:gd name="connsiteY461" fmla="*/ 1073363 h 1112271"/>
              <a:gd name="connsiteX462" fmla="*/ 627756 w 1128251"/>
              <a:gd name="connsiteY462" fmla="*/ 1073853 h 1112271"/>
              <a:gd name="connsiteX463" fmla="*/ 628870 w 1128251"/>
              <a:gd name="connsiteY463" fmla="*/ 1073445 h 1112271"/>
              <a:gd name="connsiteX464" fmla="*/ 630346 w 1128251"/>
              <a:gd name="connsiteY464" fmla="*/ 1073641 h 1112271"/>
              <a:gd name="connsiteX465" fmla="*/ 631803 w 1128251"/>
              <a:gd name="connsiteY465" fmla="*/ 1075456 h 1112271"/>
              <a:gd name="connsiteX466" fmla="*/ 634082 w 1128251"/>
              <a:gd name="connsiteY466" fmla="*/ 1075554 h 1112271"/>
              <a:gd name="connsiteX467" fmla="*/ 634597 w 1128251"/>
              <a:gd name="connsiteY467" fmla="*/ 1075897 h 1112271"/>
              <a:gd name="connsiteX468" fmla="*/ 635853 w 1128251"/>
              <a:gd name="connsiteY468" fmla="*/ 1076748 h 1112271"/>
              <a:gd name="connsiteX469" fmla="*/ 636795 w 1128251"/>
              <a:gd name="connsiteY469" fmla="*/ 1076748 h 1112271"/>
              <a:gd name="connsiteX470" fmla="*/ 637951 w 1128251"/>
              <a:gd name="connsiteY470" fmla="*/ 1076764 h 1112271"/>
              <a:gd name="connsiteX471" fmla="*/ 638621 w 1128251"/>
              <a:gd name="connsiteY471" fmla="*/ 1077336 h 1112271"/>
              <a:gd name="connsiteX472" fmla="*/ 638656 w 1128251"/>
              <a:gd name="connsiteY472" fmla="*/ 1077729 h 1112271"/>
              <a:gd name="connsiteX473" fmla="*/ 638675 w 1128251"/>
              <a:gd name="connsiteY473" fmla="*/ 1077958 h 1112271"/>
              <a:gd name="connsiteX474" fmla="*/ 640203 w 1128251"/>
              <a:gd name="connsiteY474" fmla="*/ 1079151 h 1112271"/>
              <a:gd name="connsiteX475" fmla="*/ 641126 w 1128251"/>
              <a:gd name="connsiteY475" fmla="*/ 1079168 h 1112271"/>
              <a:gd name="connsiteX476" fmla="*/ 642613 w 1128251"/>
              <a:gd name="connsiteY476" fmla="*/ 1078432 h 1112271"/>
              <a:gd name="connsiteX477" fmla="*/ 644402 w 1128251"/>
              <a:gd name="connsiteY477" fmla="*/ 1078268 h 1112271"/>
              <a:gd name="connsiteX478" fmla="*/ 645445 w 1128251"/>
              <a:gd name="connsiteY478" fmla="*/ 1078644 h 1112271"/>
              <a:gd name="connsiteX479" fmla="*/ 647279 w 1128251"/>
              <a:gd name="connsiteY479" fmla="*/ 1079969 h 1112271"/>
              <a:gd name="connsiteX480" fmla="*/ 649973 w 1128251"/>
              <a:gd name="connsiteY480" fmla="*/ 1081490 h 1112271"/>
              <a:gd name="connsiteX481" fmla="*/ 650471 w 1128251"/>
              <a:gd name="connsiteY481" fmla="*/ 1080934 h 1112271"/>
              <a:gd name="connsiteX482" fmla="*/ 652012 w 1128251"/>
              <a:gd name="connsiteY482" fmla="*/ 1080950 h 1112271"/>
              <a:gd name="connsiteX483" fmla="*/ 652924 w 1128251"/>
              <a:gd name="connsiteY483" fmla="*/ 1082029 h 1112271"/>
              <a:gd name="connsiteX484" fmla="*/ 653231 w 1128251"/>
              <a:gd name="connsiteY484" fmla="*/ 1082013 h 1112271"/>
              <a:gd name="connsiteX485" fmla="*/ 655081 w 1128251"/>
              <a:gd name="connsiteY485" fmla="*/ 1081980 h 1112271"/>
              <a:gd name="connsiteX486" fmla="*/ 656722 w 1128251"/>
              <a:gd name="connsiteY486" fmla="*/ 1084040 h 1112271"/>
              <a:gd name="connsiteX487" fmla="*/ 658614 w 1128251"/>
              <a:gd name="connsiteY487" fmla="*/ 1085496 h 1112271"/>
              <a:gd name="connsiteX488" fmla="*/ 660918 w 1128251"/>
              <a:gd name="connsiteY488" fmla="*/ 1086411 h 1112271"/>
              <a:gd name="connsiteX489" fmla="*/ 663461 w 1128251"/>
              <a:gd name="connsiteY489" fmla="*/ 1087409 h 1112271"/>
              <a:gd name="connsiteX490" fmla="*/ 663946 w 1128251"/>
              <a:gd name="connsiteY490" fmla="*/ 1088030 h 1112271"/>
              <a:gd name="connsiteX491" fmla="*/ 663737 w 1128251"/>
              <a:gd name="connsiteY491" fmla="*/ 1088520 h 1112271"/>
              <a:gd name="connsiteX492" fmla="*/ 663314 w 1128251"/>
              <a:gd name="connsiteY492" fmla="*/ 1089518 h 1112271"/>
              <a:gd name="connsiteX493" fmla="*/ 664651 w 1128251"/>
              <a:gd name="connsiteY493" fmla="*/ 1091137 h 1112271"/>
              <a:gd name="connsiteX494" fmla="*/ 667547 w 1128251"/>
              <a:gd name="connsiteY494" fmla="*/ 1091235 h 1112271"/>
              <a:gd name="connsiteX495" fmla="*/ 668840 w 1128251"/>
              <a:gd name="connsiteY495" fmla="*/ 1091922 h 1112271"/>
              <a:gd name="connsiteX496" fmla="*/ 669445 w 1128251"/>
              <a:gd name="connsiteY496" fmla="*/ 1092249 h 1112271"/>
              <a:gd name="connsiteX497" fmla="*/ 672338 w 1128251"/>
              <a:gd name="connsiteY497" fmla="*/ 1092478 h 1112271"/>
              <a:gd name="connsiteX498" fmla="*/ 672889 w 1128251"/>
              <a:gd name="connsiteY498" fmla="*/ 1093017 h 1112271"/>
              <a:gd name="connsiteX499" fmla="*/ 673984 w 1128251"/>
              <a:gd name="connsiteY499" fmla="*/ 1094096 h 1112271"/>
              <a:gd name="connsiteX500" fmla="*/ 674359 w 1128251"/>
              <a:gd name="connsiteY500" fmla="*/ 1095241 h 1112271"/>
              <a:gd name="connsiteX501" fmla="*/ 674640 w 1128251"/>
              <a:gd name="connsiteY501" fmla="*/ 1096091 h 1112271"/>
              <a:gd name="connsiteX502" fmla="*/ 675701 w 1128251"/>
              <a:gd name="connsiteY502" fmla="*/ 1097416 h 1112271"/>
              <a:gd name="connsiteX503" fmla="*/ 676341 w 1128251"/>
              <a:gd name="connsiteY503" fmla="*/ 1098217 h 1112271"/>
              <a:gd name="connsiteX504" fmla="*/ 677634 w 1128251"/>
              <a:gd name="connsiteY504" fmla="*/ 1098299 h 1112271"/>
              <a:gd name="connsiteX505" fmla="*/ 678295 w 1128251"/>
              <a:gd name="connsiteY505" fmla="*/ 1099116 h 1112271"/>
              <a:gd name="connsiteX506" fmla="*/ 679578 w 1128251"/>
              <a:gd name="connsiteY506" fmla="*/ 1100735 h 1112271"/>
              <a:gd name="connsiteX507" fmla="*/ 681781 w 1128251"/>
              <a:gd name="connsiteY507" fmla="*/ 1102190 h 1112271"/>
              <a:gd name="connsiteX508" fmla="*/ 682744 w 1128251"/>
              <a:gd name="connsiteY508" fmla="*/ 1104185 h 1112271"/>
              <a:gd name="connsiteX509" fmla="*/ 683782 w 1128251"/>
              <a:gd name="connsiteY509" fmla="*/ 1105117 h 1112271"/>
              <a:gd name="connsiteX510" fmla="*/ 686119 w 1128251"/>
              <a:gd name="connsiteY510" fmla="*/ 1105526 h 1112271"/>
              <a:gd name="connsiteX511" fmla="*/ 688396 w 1128251"/>
              <a:gd name="connsiteY511" fmla="*/ 1107079 h 1112271"/>
              <a:gd name="connsiteX512" fmla="*/ 691806 w 1128251"/>
              <a:gd name="connsiteY512" fmla="*/ 1109434 h 1112271"/>
              <a:gd name="connsiteX513" fmla="*/ 692865 w 1128251"/>
              <a:gd name="connsiteY513" fmla="*/ 1109712 h 1112271"/>
              <a:gd name="connsiteX514" fmla="*/ 693218 w 1128251"/>
              <a:gd name="connsiteY514" fmla="*/ 1109810 h 1112271"/>
              <a:gd name="connsiteX515" fmla="*/ 696168 w 1128251"/>
              <a:gd name="connsiteY515" fmla="*/ 1110595 h 1112271"/>
              <a:gd name="connsiteX516" fmla="*/ 698088 w 1128251"/>
              <a:gd name="connsiteY516" fmla="*/ 1111429 h 1112271"/>
              <a:gd name="connsiteX517" fmla="*/ 700155 w 1128251"/>
              <a:gd name="connsiteY517" fmla="*/ 1112312 h 1112271"/>
              <a:gd name="connsiteX518" fmla="*/ 751054 w 1128251"/>
              <a:gd name="connsiteY518" fmla="*/ 1099165 h 1112271"/>
              <a:gd name="connsiteX519" fmla="*/ 754091 w 1128251"/>
              <a:gd name="connsiteY519" fmla="*/ 1098299 h 1112271"/>
              <a:gd name="connsiteX520" fmla="*/ 787557 w 1128251"/>
              <a:gd name="connsiteY520" fmla="*/ 1088880 h 1112271"/>
              <a:gd name="connsiteX521" fmla="*/ 793542 w 1128251"/>
              <a:gd name="connsiteY521" fmla="*/ 1087196 h 1112271"/>
              <a:gd name="connsiteX522" fmla="*/ 804283 w 1128251"/>
              <a:gd name="connsiteY522" fmla="*/ 1084171 h 1112271"/>
              <a:gd name="connsiteX523" fmla="*/ 828111 w 1128251"/>
              <a:gd name="connsiteY523" fmla="*/ 1079658 h 1112271"/>
              <a:gd name="connsiteX524" fmla="*/ 837971 w 1128251"/>
              <a:gd name="connsiteY524" fmla="*/ 1079576 h 1112271"/>
              <a:gd name="connsiteX525" fmla="*/ 849729 w 1128251"/>
              <a:gd name="connsiteY525" fmla="*/ 1079413 h 1112271"/>
              <a:gd name="connsiteX526" fmla="*/ 860709 w 1128251"/>
              <a:gd name="connsiteY526" fmla="*/ 1079249 h 1112271"/>
              <a:gd name="connsiteX527" fmla="*/ 886894 w 1128251"/>
              <a:gd name="connsiteY527" fmla="*/ 1079724 h 1112271"/>
              <a:gd name="connsiteX528" fmla="*/ 910234 w 1128251"/>
              <a:gd name="connsiteY528" fmla="*/ 1080132 h 1112271"/>
              <a:gd name="connsiteX529" fmla="*/ 910010 w 1128251"/>
              <a:gd name="connsiteY529" fmla="*/ 1076797 h 1112271"/>
              <a:gd name="connsiteX530" fmla="*/ 909967 w 1128251"/>
              <a:gd name="connsiteY530" fmla="*/ 1076159 h 1112271"/>
              <a:gd name="connsiteX531" fmla="*/ 910435 w 1128251"/>
              <a:gd name="connsiteY531" fmla="*/ 1075211 h 1112271"/>
              <a:gd name="connsiteX532" fmla="*/ 911037 w 1128251"/>
              <a:gd name="connsiteY532" fmla="*/ 1074001 h 1112271"/>
              <a:gd name="connsiteX533" fmla="*/ 910849 w 1128251"/>
              <a:gd name="connsiteY533" fmla="*/ 1073167 h 1112271"/>
              <a:gd name="connsiteX534" fmla="*/ 910800 w 1128251"/>
              <a:gd name="connsiteY534" fmla="*/ 1072954 h 1112271"/>
              <a:gd name="connsiteX535" fmla="*/ 907614 w 1128251"/>
              <a:gd name="connsiteY535" fmla="*/ 1071303 h 1112271"/>
              <a:gd name="connsiteX536" fmla="*/ 906722 w 1128251"/>
              <a:gd name="connsiteY536" fmla="*/ 1070322 h 1112271"/>
              <a:gd name="connsiteX537" fmla="*/ 905968 w 1128251"/>
              <a:gd name="connsiteY537" fmla="*/ 1069488 h 1112271"/>
              <a:gd name="connsiteX538" fmla="*/ 905698 w 1128251"/>
              <a:gd name="connsiteY538" fmla="*/ 1065580 h 1112271"/>
              <a:gd name="connsiteX539" fmla="*/ 905539 w 1128251"/>
              <a:gd name="connsiteY539" fmla="*/ 1065433 h 1112271"/>
              <a:gd name="connsiteX540" fmla="*/ 903930 w 1128251"/>
              <a:gd name="connsiteY540" fmla="*/ 1063896 h 1112271"/>
              <a:gd name="connsiteX541" fmla="*/ 902879 w 1128251"/>
              <a:gd name="connsiteY541" fmla="*/ 1064059 h 1112271"/>
              <a:gd name="connsiteX542" fmla="*/ 899277 w 1128251"/>
              <a:gd name="connsiteY542" fmla="*/ 1067002 h 1112271"/>
              <a:gd name="connsiteX543" fmla="*/ 897493 w 1128251"/>
              <a:gd name="connsiteY543" fmla="*/ 1066920 h 1112271"/>
              <a:gd name="connsiteX544" fmla="*/ 896962 w 1128251"/>
              <a:gd name="connsiteY544" fmla="*/ 1066365 h 1112271"/>
              <a:gd name="connsiteX545" fmla="*/ 896824 w 1128251"/>
              <a:gd name="connsiteY545" fmla="*/ 1066217 h 1112271"/>
              <a:gd name="connsiteX546" fmla="*/ 894993 w 1128251"/>
              <a:gd name="connsiteY546" fmla="*/ 1064288 h 1112271"/>
              <a:gd name="connsiteX547" fmla="*/ 893233 w 1128251"/>
              <a:gd name="connsiteY547" fmla="*/ 1063994 h 1112271"/>
              <a:gd name="connsiteX548" fmla="*/ 892287 w 1128251"/>
              <a:gd name="connsiteY548" fmla="*/ 1063830 h 1112271"/>
              <a:gd name="connsiteX549" fmla="*/ 891551 w 1128251"/>
              <a:gd name="connsiteY549" fmla="*/ 1063323 h 1112271"/>
              <a:gd name="connsiteX550" fmla="*/ 891329 w 1128251"/>
              <a:gd name="connsiteY550" fmla="*/ 1063029 h 1112271"/>
              <a:gd name="connsiteX551" fmla="*/ 890277 w 1128251"/>
              <a:gd name="connsiteY551" fmla="*/ 1061639 h 1112271"/>
              <a:gd name="connsiteX552" fmla="*/ 889281 w 1128251"/>
              <a:gd name="connsiteY552" fmla="*/ 1058778 h 1112271"/>
              <a:gd name="connsiteX553" fmla="*/ 888420 w 1128251"/>
              <a:gd name="connsiteY553" fmla="*/ 1056292 h 1112271"/>
              <a:gd name="connsiteX554" fmla="*/ 885573 w 1128251"/>
              <a:gd name="connsiteY554" fmla="*/ 1051370 h 1112271"/>
              <a:gd name="connsiteX555" fmla="*/ 886011 w 1128251"/>
              <a:gd name="connsiteY555" fmla="*/ 1050226 h 1112271"/>
              <a:gd name="connsiteX556" fmla="*/ 887031 w 1128251"/>
              <a:gd name="connsiteY556" fmla="*/ 1047593 h 1112271"/>
              <a:gd name="connsiteX557" fmla="*/ 887512 w 1128251"/>
              <a:gd name="connsiteY557" fmla="*/ 1042582 h 1112271"/>
              <a:gd name="connsiteX558" fmla="*/ 887808 w 1128251"/>
              <a:gd name="connsiteY558" fmla="*/ 1041238 h 1112271"/>
              <a:gd name="connsiteX559" fmla="*/ 888547 w 1128251"/>
              <a:gd name="connsiteY559" fmla="*/ 1037882 h 1112271"/>
              <a:gd name="connsiteX560" fmla="*/ 887887 w 1128251"/>
              <a:gd name="connsiteY560" fmla="*/ 1036015 h 1112271"/>
              <a:gd name="connsiteX561" fmla="*/ 882528 w 1128251"/>
              <a:gd name="connsiteY561" fmla="*/ 1033026 h 1112271"/>
              <a:gd name="connsiteX562" fmla="*/ 881887 w 1128251"/>
              <a:gd name="connsiteY562" fmla="*/ 1032668 h 1112271"/>
              <a:gd name="connsiteX563" fmla="*/ 874382 w 1128251"/>
              <a:gd name="connsiteY563" fmla="*/ 1031412 h 1112271"/>
              <a:gd name="connsiteX564" fmla="*/ 869531 w 1128251"/>
              <a:gd name="connsiteY564" fmla="*/ 1030490 h 1112271"/>
              <a:gd name="connsiteX565" fmla="*/ 868193 w 1128251"/>
              <a:gd name="connsiteY565" fmla="*/ 1030235 h 1112271"/>
              <a:gd name="connsiteX566" fmla="*/ 863690 w 1128251"/>
              <a:gd name="connsiteY566" fmla="*/ 1029008 h 1112271"/>
              <a:gd name="connsiteX567" fmla="*/ 862542 w 1128251"/>
              <a:gd name="connsiteY567" fmla="*/ 1028997 h 1112271"/>
              <a:gd name="connsiteX568" fmla="*/ 858392 w 1128251"/>
              <a:gd name="connsiteY568" fmla="*/ 1028954 h 1112271"/>
              <a:gd name="connsiteX569" fmla="*/ 857181 w 1128251"/>
              <a:gd name="connsiteY569" fmla="*/ 1029268 h 1112271"/>
              <a:gd name="connsiteX570" fmla="*/ 855181 w 1128251"/>
              <a:gd name="connsiteY570" fmla="*/ 1029787 h 1112271"/>
              <a:gd name="connsiteX571" fmla="*/ 851798 w 1128251"/>
              <a:gd name="connsiteY571" fmla="*/ 1029628 h 1112271"/>
              <a:gd name="connsiteX572" fmla="*/ 850786 w 1128251"/>
              <a:gd name="connsiteY572" fmla="*/ 1029656 h 1112271"/>
              <a:gd name="connsiteX573" fmla="*/ 850132 w 1128251"/>
              <a:gd name="connsiteY573" fmla="*/ 1029674 h 1112271"/>
              <a:gd name="connsiteX574" fmla="*/ 849729 w 1128251"/>
              <a:gd name="connsiteY574" fmla="*/ 1029445 h 1112271"/>
              <a:gd name="connsiteX575" fmla="*/ 845158 w 1128251"/>
              <a:gd name="connsiteY575" fmla="*/ 1028667 h 1112271"/>
              <a:gd name="connsiteX576" fmla="*/ 840442 w 1128251"/>
              <a:gd name="connsiteY576" fmla="*/ 1027864 h 1112271"/>
              <a:gd name="connsiteX577" fmla="*/ 837160 w 1128251"/>
              <a:gd name="connsiteY577" fmla="*/ 1027306 h 1112271"/>
              <a:gd name="connsiteX578" fmla="*/ 829727 w 1128251"/>
              <a:gd name="connsiteY578" fmla="*/ 1025307 h 1112271"/>
              <a:gd name="connsiteX579" fmla="*/ 828254 w 1128251"/>
              <a:gd name="connsiteY579" fmla="*/ 1025042 h 1112271"/>
              <a:gd name="connsiteX580" fmla="*/ 827791 w 1128251"/>
              <a:gd name="connsiteY580" fmla="*/ 1025383 h 1112271"/>
              <a:gd name="connsiteX581" fmla="*/ 827259 w 1128251"/>
              <a:gd name="connsiteY581" fmla="*/ 1025777 h 1112271"/>
              <a:gd name="connsiteX582" fmla="*/ 824241 w 1128251"/>
              <a:gd name="connsiteY582" fmla="*/ 1025745 h 1112271"/>
              <a:gd name="connsiteX583" fmla="*/ 823044 w 1128251"/>
              <a:gd name="connsiteY583" fmla="*/ 1025573 h 1112271"/>
              <a:gd name="connsiteX584" fmla="*/ 819568 w 1128251"/>
              <a:gd name="connsiteY584" fmla="*/ 1025074 h 1112271"/>
              <a:gd name="connsiteX585" fmla="*/ 815392 w 1128251"/>
              <a:gd name="connsiteY585" fmla="*/ 1023918 h 1112271"/>
              <a:gd name="connsiteX586" fmla="*/ 812501 w 1128251"/>
              <a:gd name="connsiteY586" fmla="*/ 1023266 h 1112271"/>
              <a:gd name="connsiteX587" fmla="*/ 807156 w 1128251"/>
              <a:gd name="connsiteY587" fmla="*/ 1022093 h 1112271"/>
              <a:gd name="connsiteX588" fmla="*/ 805251 w 1128251"/>
              <a:gd name="connsiteY588" fmla="*/ 1021577 h 1112271"/>
              <a:gd name="connsiteX589" fmla="*/ 804780 w 1128251"/>
              <a:gd name="connsiteY589" fmla="*/ 1021348 h 1112271"/>
              <a:gd name="connsiteX590" fmla="*/ 803290 w 1128251"/>
              <a:gd name="connsiteY590" fmla="*/ 1020625 h 1112271"/>
              <a:gd name="connsiteX591" fmla="*/ 795798 w 1128251"/>
              <a:gd name="connsiteY591" fmla="*/ 1018500 h 1112271"/>
              <a:gd name="connsiteX592" fmla="*/ 795360 w 1128251"/>
              <a:gd name="connsiteY592" fmla="*/ 1018606 h 1112271"/>
              <a:gd name="connsiteX593" fmla="*/ 794812 w 1128251"/>
              <a:gd name="connsiteY593" fmla="*/ 1018738 h 1112271"/>
              <a:gd name="connsiteX594" fmla="*/ 792855 w 1128251"/>
              <a:gd name="connsiteY594" fmla="*/ 1017353 h 1112271"/>
              <a:gd name="connsiteX595" fmla="*/ 792675 w 1128251"/>
              <a:gd name="connsiteY595" fmla="*/ 1016979 h 1112271"/>
              <a:gd name="connsiteX596" fmla="*/ 782813 w 1128251"/>
              <a:gd name="connsiteY596" fmla="*/ 1011913 h 1112271"/>
              <a:gd name="connsiteX597" fmla="*/ 781456 w 1128251"/>
              <a:gd name="connsiteY597" fmla="*/ 1011900 h 1112271"/>
              <a:gd name="connsiteX598" fmla="*/ 781008 w 1128251"/>
              <a:gd name="connsiteY598" fmla="*/ 1011545 h 1112271"/>
              <a:gd name="connsiteX599" fmla="*/ 779867 w 1128251"/>
              <a:gd name="connsiteY599" fmla="*/ 1010644 h 1112271"/>
              <a:gd name="connsiteX600" fmla="*/ 778395 w 1128251"/>
              <a:gd name="connsiteY600" fmla="*/ 1010133 h 1112271"/>
              <a:gd name="connsiteX601" fmla="*/ 777676 w 1128251"/>
              <a:gd name="connsiteY601" fmla="*/ 1009801 h 1112271"/>
              <a:gd name="connsiteX602" fmla="*/ 777290 w 1128251"/>
              <a:gd name="connsiteY602" fmla="*/ 1009622 h 1112271"/>
              <a:gd name="connsiteX603" fmla="*/ 772635 w 1128251"/>
              <a:gd name="connsiteY603" fmla="*/ 1007343 h 1112271"/>
              <a:gd name="connsiteX604" fmla="*/ 772488 w 1128251"/>
              <a:gd name="connsiteY604" fmla="*/ 1007371 h 1112271"/>
              <a:gd name="connsiteX605" fmla="*/ 772327 w 1128251"/>
              <a:gd name="connsiteY605" fmla="*/ 1007400 h 1112271"/>
              <a:gd name="connsiteX606" fmla="*/ 770650 w 1128251"/>
              <a:gd name="connsiteY606" fmla="*/ 1005729 h 1112271"/>
              <a:gd name="connsiteX607" fmla="*/ 770375 w 1128251"/>
              <a:gd name="connsiteY607" fmla="*/ 1005458 h 1112271"/>
              <a:gd name="connsiteX608" fmla="*/ 767124 w 1128251"/>
              <a:gd name="connsiteY608" fmla="*/ 1004369 h 1112271"/>
              <a:gd name="connsiteX609" fmla="*/ 762584 w 1128251"/>
              <a:gd name="connsiteY609" fmla="*/ 1002770 h 1112271"/>
              <a:gd name="connsiteX610" fmla="*/ 762281 w 1128251"/>
              <a:gd name="connsiteY610" fmla="*/ 1002271 h 1112271"/>
              <a:gd name="connsiteX611" fmla="*/ 761557 w 1128251"/>
              <a:gd name="connsiteY611" fmla="*/ 1002058 h 1112271"/>
              <a:gd name="connsiteX612" fmla="*/ 759212 w 1128251"/>
              <a:gd name="connsiteY612" fmla="*/ 1001368 h 1112271"/>
              <a:gd name="connsiteX613" fmla="*/ 755770 w 1128251"/>
              <a:gd name="connsiteY613" fmla="*/ 1000652 h 1112271"/>
              <a:gd name="connsiteX614" fmla="*/ 752147 w 1128251"/>
              <a:gd name="connsiteY614" fmla="*/ 999745 h 1112271"/>
              <a:gd name="connsiteX615" fmla="*/ 751048 w 1128251"/>
              <a:gd name="connsiteY615" fmla="*/ 998739 h 1112271"/>
              <a:gd name="connsiteX616" fmla="*/ 750379 w 1128251"/>
              <a:gd name="connsiteY616" fmla="*/ 998113 h 1112271"/>
              <a:gd name="connsiteX617" fmla="*/ 750016 w 1128251"/>
              <a:gd name="connsiteY617" fmla="*/ 997972 h 1112271"/>
              <a:gd name="connsiteX618" fmla="*/ 747923 w 1128251"/>
              <a:gd name="connsiteY618" fmla="*/ 997154 h 1112271"/>
              <a:gd name="connsiteX619" fmla="*/ 745485 w 1128251"/>
              <a:gd name="connsiteY619" fmla="*/ 994898 h 1112271"/>
              <a:gd name="connsiteX620" fmla="*/ 742486 w 1128251"/>
              <a:gd name="connsiteY620" fmla="*/ 993068 h 1112271"/>
              <a:gd name="connsiteX621" fmla="*/ 739597 w 1128251"/>
              <a:gd name="connsiteY621" fmla="*/ 990715 h 1112271"/>
              <a:gd name="connsiteX622" fmla="*/ 738398 w 1128251"/>
              <a:gd name="connsiteY622" fmla="*/ 989739 h 1112271"/>
              <a:gd name="connsiteX623" fmla="*/ 737045 w 1128251"/>
              <a:gd name="connsiteY623" fmla="*/ 989350 h 1112271"/>
              <a:gd name="connsiteX624" fmla="*/ 734005 w 1128251"/>
              <a:gd name="connsiteY624" fmla="*/ 986587 h 1112271"/>
              <a:gd name="connsiteX625" fmla="*/ 731801 w 1128251"/>
              <a:gd name="connsiteY625" fmla="*/ 984584 h 1112271"/>
              <a:gd name="connsiteX626" fmla="*/ 728444 w 1128251"/>
              <a:gd name="connsiteY626" fmla="*/ 982005 h 1112271"/>
              <a:gd name="connsiteX627" fmla="*/ 726747 w 1128251"/>
              <a:gd name="connsiteY627" fmla="*/ 979507 h 1112271"/>
              <a:gd name="connsiteX628" fmla="*/ 726802 w 1128251"/>
              <a:gd name="connsiteY628" fmla="*/ 979315 h 1112271"/>
              <a:gd name="connsiteX629" fmla="*/ 726872 w 1128251"/>
              <a:gd name="connsiteY629" fmla="*/ 979075 h 1112271"/>
              <a:gd name="connsiteX630" fmla="*/ 725821 w 1128251"/>
              <a:gd name="connsiteY630" fmla="*/ 977991 h 1112271"/>
              <a:gd name="connsiteX631" fmla="*/ 724377 w 1128251"/>
              <a:gd name="connsiteY631" fmla="*/ 976505 h 1112271"/>
              <a:gd name="connsiteX632" fmla="*/ 723105 w 1128251"/>
              <a:gd name="connsiteY632" fmla="*/ 968744 h 1112271"/>
              <a:gd name="connsiteX633" fmla="*/ 722538 w 1128251"/>
              <a:gd name="connsiteY633" fmla="*/ 964400 h 1112271"/>
              <a:gd name="connsiteX634" fmla="*/ 723208 w 1128251"/>
              <a:gd name="connsiteY634" fmla="*/ 962632 h 1112271"/>
              <a:gd name="connsiteX635" fmla="*/ 723615 w 1128251"/>
              <a:gd name="connsiteY635" fmla="*/ 961560 h 1112271"/>
              <a:gd name="connsiteX636" fmla="*/ 723522 w 1128251"/>
              <a:gd name="connsiteY636" fmla="*/ 961298 h 1112271"/>
              <a:gd name="connsiteX637" fmla="*/ 723437 w 1128251"/>
              <a:gd name="connsiteY637" fmla="*/ 961062 h 1112271"/>
              <a:gd name="connsiteX638" fmla="*/ 723538 w 1128251"/>
              <a:gd name="connsiteY638" fmla="*/ 960945 h 1112271"/>
              <a:gd name="connsiteX639" fmla="*/ 723812 w 1128251"/>
              <a:gd name="connsiteY639" fmla="*/ 960632 h 1112271"/>
              <a:gd name="connsiteX640" fmla="*/ 724619 w 1128251"/>
              <a:gd name="connsiteY640" fmla="*/ 959774 h 1112271"/>
              <a:gd name="connsiteX641" fmla="*/ 722948 w 1128251"/>
              <a:gd name="connsiteY641" fmla="*/ 932541 h 1112271"/>
              <a:gd name="connsiteX642" fmla="*/ 723713 w 1128251"/>
              <a:gd name="connsiteY642" fmla="*/ 903063 h 1112271"/>
              <a:gd name="connsiteX643" fmla="*/ 726464 w 1128251"/>
              <a:gd name="connsiteY643" fmla="*/ 904516 h 1112271"/>
              <a:gd name="connsiteX644" fmla="*/ 728910 w 1128251"/>
              <a:gd name="connsiteY644" fmla="*/ 905668 h 1112271"/>
              <a:gd name="connsiteX645" fmla="*/ 732370 w 1128251"/>
              <a:gd name="connsiteY645" fmla="*/ 907246 h 1112271"/>
              <a:gd name="connsiteX646" fmla="*/ 736124 w 1128251"/>
              <a:gd name="connsiteY646" fmla="*/ 908765 h 1112271"/>
              <a:gd name="connsiteX647" fmla="*/ 739156 w 1128251"/>
              <a:gd name="connsiteY647" fmla="*/ 909800 h 1112271"/>
              <a:gd name="connsiteX648" fmla="*/ 742442 w 1128251"/>
              <a:gd name="connsiteY648" fmla="*/ 911495 h 1112271"/>
              <a:gd name="connsiteX649" fmla="*/ 746388 w 1128251"/>
              <a:gd name="connsiteY649" fmla="*/ 913554 h 1112271"/>
              <a:gd name="connsiteX650" fmla="*/ 749478 w 1128251"/>
              <a:gd name="connsiteY650" fmla="*/ 914530 h 1112271"/>
              <a:gd name="connsiteX651" fmla="*/ 752217 w 1128251"/>
              <a:gd name="connsiteY651" fmla="*/ 915625 h 1112271"/>
              <a:gd name="connsiteX652" fmla="*/ 755074 w 1128251"/>
              <a:gd name="connsiteY652" fmla="*/ 916661 h 1112271"/>
              <a:gd name="connsiteX653" fmla="*/ 758772 w 1128251"/>
              <a:gd name="connsiteY653" fmla="*/ 918358 h 1112271"/>
              <a:gd name="connsiteX654" fmla="*/ 762101 w 1128251"/>
              <a:gd name="connsiteY654" fmla="*/ 919457 h 1112271"/>
              <a:gd name="connsiteX655" fmla="*/ 764955 w 1128251"/>
              <a:gd name="connsiteY655" fmla="*/ 920431 h 1112271"/>
              <a:gd name="connsiteX656" fmla="*/ 767999 w 1128251"/>
              <a:gd name="connsiteY656" fmla="*/ 921886 h 1112271"/>
              <a:gd name="connsiteX657" fmla="*/ 770761 w 1128251"/>
              <a:gd name="connsiteY657" fmla="*/ 923757 h 1112271"/>
              <a:gd name="connsiteX658" fmla="*/ 773106 w 1128251"/>
              <a:gd name="connsiteY658" fmla="*/ 925446 h 1112271"/>
              <a:gd name="connsiteX659" fmla="*/ 775276 w 1128251"/>
              <a:gd name="connsiteY659" fmla="*/ 927194 h 1112271"/>
              <a:gd name="connsiteX660" fmla="*/ 778498 w 1128251"/>
              <a:gd name="connsiteY660" fmla="*/ 928770 h 1112271"/>
              <a:gd name="connsiteX661" fmla="*/ 781478 w 1128251"/>
              <a:gd name="connsiteY661" fmla="*/ 929985 h 1112271"/>
              <a:gd name="connsiteX662" fmla="*/ 783991 w 1128251"/>
              <a:gd name="connsiteY662" fmla="*/ 931377 h 1112271"/>
              <a:gd name="connsiteX663" fmla="*/ 785830 w 1128251"/>
              <a:gd name="connsiteY663" fmla="*/ 931867 h 1112271"/>
              <a:gd name="connsiteX664" fmla="*/ 786723 w 1128251"/>
              <a:gd name="connsiteY664" fmla="*/ 932232 h 1112271"/>
              <a:gd name="connsiteX665" fmla="*/ 795783 w 1128251"/>
              <a:gd name="connsiteY665" fmla="*/ 938777 h 1112271"/>
              <a:gd name="connsiteX666" fmla="*/ 799778 w 1128251"/>
              <a:gd name="connsiteY666" fmla="*/ 941663 h 1112271"/>
              <a:gd name="connsiteX667" fmla="*/ 804484 w 1128251"/>
              <a:gd name="connsiteY667" fmla="*/ 944485 h 1112271"/>
              <a:gd name="connsiteX668" fmla="*/ 807801 w 1128251"/>
              <a:gd name="connsiteY668" fmla="*/ 948027 h 1112271"/>
              <a:gd name="connsiteX669" fmla="*/ 809708 w 1128251"/>
              <a:gd name="connsiteY669" fmla="*/ 949595 h 1112271"/>
              <a:gd name="connsiteX670" fmla="*/ 811312 w 1128251"/>
              <a:gd name="connsiteY670" fmla="*/ 950867 h 1112271"/>
              <a:gd name="connsiteX671" fmla="*/ 814206 w 1128251"/>
              <a:gd name="connsiteY671" fmla="*/ 951621 h 1112271"/>
              <a:gd name="connsiteX672" fmla="*/ 817903 w 1128251"/>
              <a:gd name="connsiteY672" fmla="*/ 952960 h 1112271"/>
              <a:gd name="connsiteX673" fmla="*/ 821800 w 1128251"/>
              <a:gd name="connsiteY673" fmla="*/ 954497 h 1112271"/>
              <a:gd name="connsiteX674" fmla="*/ 823402 w 1128251"/>
              <a:gd name="connsiteY674" fmla="*/ 955570 h 1112271"/>
              <a:gd name="connsiteX675" fmla="*/ 825511 w 1128251"/>
              <a:gd name="connsiteY675" fmla="*/ 957534 h 1112271"/>
              <a:gd name="connsiteX676" fmla="*/ 831329 w 1128251"/>
              <a:gd name="connsiteY676" fmla="*/ 962135 h 1112271"/>
              <a:gd name="connsiteX677" fmla="*/ 835950 w 1128251"/>
              <a:gd name="connsiteY677" fmla="*/ 966655 h 1112271"/>
              <a:gd name="connsiteX678" fmla="*/ 838864 w 1128251"/>
              <a:gd name="connsiteY678" fmla="*/ 969505 h 1112271"/>
              <a:gd name="connsiteX679" fmla="*/ 842262 w 1128251"/>
              <a:gd name="connsiteY679" fmla="*/ 970850 h 1112271"/>
              <a:gd name="connsiteX680" fmla="*/ 849545 w 1128251"/>
              <a:gd name="connsiteY680" fmla="*/ 973645 h 1112271"/>
              <a:gd name="connsiteX681" fmla="*/ 852262 w 1128251"/>
              <a:gd name="connsiteY681" fmla="*/ 975685 h 1112271"/>
              <a:gd name="connsiteX682" fmla="*/ 856566 w 1128251"/>
              <a:gd name="connsiteY682" fmla="*/ 978213 h 1112271"/>
              <a:gd name="connsiteX683" fmla="*/ 861255 w 1128251"/>
              <a:gd name="connsiteY683" fmla="*/ 979238 h 1112271"/>
              <a:gd name="connsiteX684" fmla="*/ 865641 w 1128251"/>
              <a:gd name="connsiteY684" fmla="*/ 979870 h 1112271"/>
              <a:gd name="connsiteX685" fmla="*/ 871715 w 1128251"/>
              <a:gd name="connsiteY685" fmla="*/ 979974 h 1112271"/>
              <a:gd name="connsiteX686" fmla="*/ 877590 w 1128251"/>
              <a:gd name="connsiteY686" fmla="*/ 980082 h 1112271"/>
              <a:gd name="connsiteX687" fmla="*/ 884875 w 1128251"/>
              <a:gd name="connsiteY687" fmla="*/ 981966 h 1112271"/>
              <a:gd name="connsiteX688" fmla="*/ 893856 w 1128251"/>
              <a:gd name="connsiteY688" fmla="*/ 984320 h 1112271"/>
              <a:gd name="connsiteX689" fmla="*/ 903339 w 1128251"/>
              <a:gd name="connsiteY689" fmla="*/ 986868 h 1112271"/>
              <a:gd name="connsiteX690" fmla="*/ 908833 w 1128251"/>
              <a:gd name="connsiteY690" fmla="*/ 988779 h 1112271"/>
              <a:gd name="connsiteX691" fmla="*/ 914135 w 1128251"/>
              <a:gd name="connsiteY691" fmla="*/ 991592 h 1112271"/>
              <a:gd name="connsiteX692" fmla="*/ 917347 w 1128251"/>
              <a:gd name="connsiteY692" fmla="*/ 994337 h 1112271"/>
              <a:gd name="connsiteX693" fmla="*/ 921157 w 1128251"/>
              <a:gd name="connsiteY693" fmla="*/ 997272 h 1112271"/>
              <a:gd name="connsiteX694" fmla="*/ 924963 w 1128251"/>
              <a:gd name="connsiteY694" fmla="*/ 999709 h 1112271"/>
              <a:gd name="connsiteX695" fmla="*/ 926758 w 1128251"/>
              <a:gd name="connsiteY695" fmla="*/ 1000180 h 1112271"/>
              <a:gd name="connsiteX696" fmla="*/ 929051 w 1128251"/>
              <a:gd name="connsiteY696" fmla="*/ 1000343 h 1112271"/>
              <a:gd name="connsiteX697" fmla="*/ 932436 w 1128251"/>
              <a:gd name="connsiteY697" fmla="*/ 1000391 h 1112271"/>
              <a:gd name="connsiteX698" fmla="*/ 936520 w 1128251"/>
              <a:gd name="connsiteY698" fmla="*/ 1000626 h 1112271"/>
              <a:gd name="connsiteX699" fmla="*/ 938615 w 1128251"/>
              <a:gd name="connsiteY699" fmla="*/ 1001193 h 1112271"/>
              <a:gd name="connsiteX700" fmla="*/ 941117 w 1128251"/>
              <a:gd name="connsiteY700" fmla="*/ 1002552 h 1112271"/>
              <a:gd name="connsiteX701" fmla="*/ 947616 w 1128251"/>
              <a:gd name="connsiteY701" fmla="*/ 1005544 h 1112271"/>
              <a:gd name="connsiteX702" fmla="*/ 951616 w 1128251"/>
              <a:gd name="connsiteY702" fmla="*/ 1007479 h 1112271"/>
              <a:gd name="connsiteX703" fmla="*/ 955216 w 1128251"/>
              <a:gd name="connsiteY703" fmla="*/ 1009220 h 1112271"/>
              <a:gd name="connsiteX704" fmla="*/ 959412 w 1128251"/>
              <a:gd name="connsiteY704" fmla="*/ 1010752 h 1112271"/>
              <a:gd name="connsiteX705" fmla="*/ 962607 w 1128251"/>
              <a:gd name="connsiteY705" fmla="*/ 1011800 h 1112271"/>
              <a:gd name="connsiteX706" fmla="*/ 965800 w 1128251"/>
              <a:gd name="connsiteY706" fmla="*/ 1012549 h 1112271"/>
              <a:gd name="connsiteX707" fmla="*/ 968390 w 1128251"/>
              <a:gd name="connsiteY707" fmla="*/ 1012708 h 1112271"/>
              <a:gd name="connsiteX708" fmla="*/ 970979 w 1128251"/>
              <a:gd name="connsiteY708" fmla="*/ 1012669 h 1112271"/>
              <a:gd name="connsiteX709" fmla="*/ 973566 w 1128251"/>
              <a:gd name="connsiteY709" fmla="*/ 1012528 h 1112271"/>
              <a:gd name="connsiteX710" fmla="*/ 976250 w 1128251"/>
              <a:gd name="connsiteY710" fmla="*/ 1012186 h 1112271"/>
              <a:gd name="connsiteX711" fmla="*/ 979233 w 1128251"/>
              <a:gd name="connsiteY711" fmla="*/ 1011740 h 1112271"/>
              <a:gd name="connsiteX712" fmla="*/ 983110 w 1128251"/>
              <a:gd name="connsiteY712" fmla="*/ 1011081 h 1112271"/>
              <a:gd name="connsiteX713" fmla="*/ 987188 w 1128251"/>
              <a:gd name="connsiteY713" fmla="*/ 1010618 h 1112271"/>
              <a:gd name="connsiteX714" fmla="*/ 990273 w 1128251"/>
              <a:gd name="connsiteY714" fmla="*/ 1010571 h 1112271"/>
              <a:gd name="connsiteX715" fmla="*/ 993961 w 1128251"/>
              <a:gd name="connsiteY715" fmla="*/ 1011012 h 1112271"/>
              <a:gd name="connsiteX716" fmla="*/ 997949 w 1128251"/>
              <a:gd name="connsiteY716" fmla="*/ 1011648 h 1112271"/>
              <a:gd name="connsiteX717" fmla="*/ 999839 w 1128251"/>
              <a:gd name="connsiteY717" fmla="*/ 1011570 h 1112271"/>
              <a:gd name="connsiteX718" fmla="*/ 1003513 w 1128251"/>
              <a:gd name="connsiteY718" fmla="*/ 1010464 h 1112271"/>
              <a:gd name="connsiteX719" fmla="*/ 1008574 w 1128251"/>
              <a:gd name="connsiteY719" fmla="*/ 1008638 h 1112271"/>
              <a:gd name="connsiteX720" fmla="*/ 1012393 w 1128251"/>
              <a:gd name="connsiteY720" fmla="*/ 1007281 h 1112271"/>
              <a:gd name="connsiteX721" fmla="*/ 1016215 w 1128251"/>
              <a:gd name="connsiteY721" fmla="*/ 1005973 h 1112271"/>
              <a:gd name="connsiteX722" fmla="*/ 1018949 w 1128251"/>
              <a:gd name="connsiteY722" fmla="*/ 1005631 h 1112271"/>
              <a:gd name="connsiteX723" fmla="*/ 1021437 w 1128251"/>
              <a:gd name="connsiteY723" fmla="*/ 1005592 h 1112271"/>
              <a:gd name="connsiteX724" fmla="*/ 1024125 w 1128251"/>
              <a:gd name="connsiteY724" fmla="*/ 1005600 h 1112271"/>
              <a:gd name="connsiteX725" fmla="*/ 1025955 w 1128251"/>
              <a:gd name="connsiteY725" fmla="*/ 1004325 h 1112271"/>
              <a:gd name="connsiteX726" fmla="*/ 1027680 w 1128251"/>
              <a:gd name="connsiteY726" fmla="*/ 1002400 h 1112271"/>
              <a:gd name="connsiteX727" fmla="*/ 1030875 w 1128251"/>
              <a:gd name="connsiteY727" fmla="*/ 998008 h 1112271"/>
              <a:gd name="connsiteX728" fmla="*/ 1034727 w 1128251"/>
              <a:gd name="connsiteY728" fmla="*/ 994854 h 1112271"/>
              <a:gd name="connsiteX729" fmla="*/ 1037494 w 1128251"/>
              <a:gd name="connsiteY729" fmla="*/ 992614 h 1112271"/>
              <a:gd name="connsiteX730" fmla="*/ 1040065 w 1128251"/>
              <a:gd name="connsiteY730" fmla="*/ 990578 h 1112271"/>
              <a:gd name="connsiteX731" fmla="*/ 1042687 w 1128251"/>
              <a:gd name="connsiteY731" fmla="*/ 988989 h 1112271"/>
              <a:gd name="connsiteX732" fmla="*/ 1043629 w 1128251"/>
              <a:gd name="connsiteY732" fmla="*/ 988475 h 1112271"/>
              <a:gd name="connsiteX733" fmla="*/ 1044872 w 1128251"/>
              <a:gd name="connsiteY733" fmla="*/ 988307 h 1112271"/>
              <a:gd name="connsiteX734" fmla="*/ 1045768 w 1128251"/>
              <a:gd name="connsiteY734" fmla="*/ 988392 h 1112271"/>
              <a:gd name="connsiteX735" fmla="*/ 1046765 w 1128251"/>
              <a:gd name="connsiteY735" fmla="*/ 988626 h 1112271"/>
              <a:gd name="connsiteX736" fmla="*/ 1048214 w 1128251"/>
              <a:gd name="connsiteY736" fmla="*/ 989052 h 1112271"/>
              <a:gd name="connsiteX737" fmla="*/ 1049512 w 1128251"/>
              <a:gd name="connsiteY737" fmla="*/ 989631 h 1112271"/>
              <a:gd name="connsiteX738" fmla="*/ 1051363 w 1128251"/>
              <a:gd name="connsiteY738" fmla="*/ 990451 h 1112271"/>
              <a:gd name="connsiteX739" fmla="*/ 1053813 w 1128251"/>
              <a:gd name="connsiteY739" fmla="*/ 991561 h 1112271"/>
              <a:gd name="connsiteX740" fmla="*/ 1056308 w 1128251"/>
              <a:gd name="connsiteY740" fmla="*/ 992370 h 1112271"/>
              <a:gd name="connsiteX741" fmla="*/ 1057354 w 1128251"/>
              <a:gd name="connsiteY741" fmla="*/ 992454 h 1112271"/>
              <a:gd name="connsiteX742" fmla="*/ 1058149 w 1128251"/>
              <a:gd name="connsiteY742" fmla="*/ 992292 h 1112271"/>
              <a:gd name="connsiteX743" fmla="*/ 1059290 w 1128251"/>
              <a:gd name="connsiteY743" fmla="*/ 991826 h 1112271"/>
              <a:gd name="connsiteX744" fmla="*/ 1061324 w 1128251"/>
              <a:gd name="connsiteY744" fmla="*/ 991195 h 1112271"/>
              <a:gd name="connsiteX745" fmla="*/ 1065252 w 1128251"/>
              <a:gd name="connsiteY745" fmla="*/ 990634 h 1112271"/>
              <a:gd name="connsiteX746" fmla="*/ 1067239 w 1128251"/>
              <a:gd name="connsiteY746" fmla="*/ 990155 h 1112271"/>
              <a:gd name="connsiteX747" fmla="*/ 1070177 w 1128251"/>
              <a:gd name="connsiteY747" fmla="*/ 990258 h 1112271"/>
              <a:gd name="connsiteX748" fmla="*/ 1072716 w 1128251"/>
              <a:gd name="connsiteY748" fmla="*/ 990418 h 1112271"/>
              <a:gd name="connsiteX749" fmla="*/ 1076207 w 1128251"/>
              <a:gd name="connsiteY749" fmla="*/ 991062 h 1112271"/>
              <a:gd name="connsiteX750" fmla="*/ 1079543 w 1128251"/>
              <a:gd name="connsiteY750" fmla="*/ 991060 h 1112271"/>
              <a:gd name="connsiteX751" fmla="*/ 1082328 w 1128251"/>
              <a:gd name="connsiteY751" fmla="*/ 990867 h 1112271"/>
              <a:gd name="connsiteX752" fmla="*/ 1084166 w 1128251"/>
              <a:gd name="connsiteY752" fmla="*/ 990339 h 1112271"/>
              <a:gd name="connsiteX753" fmla="*/ 1085899 w 1128251"/>
              <a:gd name="connsiteY753" fmla="*/ 989465 h 1112271"/>
              <a:gd name="connsiteX754" fmla="*/ 1087583 w 1128251"/>
              <a:gd name="connsiteY754" fmla="*/ 988490 h 1112271"/>
              <a:gd name="connsiteX755" fmla="*/ 1088626 w 1128251"/>
              <a:gd name="connsiteY755" fmla="*/ 988372 h 1112271"/>
              <a:gd name="connsiteX756" fmla="*/ 1089524 w 1128251"/>
              <a:gd name="connsiteY756" fmla="*/ 988510 h 1112271"/>
              <a:gd name="connsiteX757" fmla="*/ 1090727 w 1128251"/>
              <a:gd name="connsiteY757" fmla="*/ 989339 h 1112271"/>
              <a:gd name="connsiteX758" fmla="*/ 1093880 w 1128251"/>
              <a:gd name="connsiteY758" fmla="*/ 991235 h 1112271"/>
              <a:gd name="connsiteX759" fmla="*/ 1096733 w 1128251"/>
              <a:gd name="connsiteY759" fmla="*/ 992889 h 1112271"/>
              <a:gd name="connsiteX760" fmla="*/ 1099192 w 1128251"/>
              <a:gd name="connsiteY760" fmla="*/ 995096 h 1112271"/>
              <a:gd name="connsiteX761" fmla="*/ 1101550 w 1128251"/>
              <a:gd name="connsiteY761" fmla="*/ 997056 h 1112271"/>
              <a:gd name="connsiteX762" fmla="*/ 1102149 w 1128251"/>
              <a:gd name="connsiteY762" fmla="*/ 997197 h 1112271"/>
              <a:gd name="connsiteX763" fmla="*/ 1103442 w 1128251"/>
              <a:gd name="connsiteY763" fmla="*/ 997076 h 1112271"/>
              <a:gd name="connsiteX764" fmla="*/ 1106953 w 1128251"/>
              <a:gd name="connsiteY764" fmla="*/ 996613 h 1112271"/>
              <a:gd name="connsiteX765" fmla="*/ 1110256 w 1128251"/>
              <a:gd name="connsiteY765" fmla="*/ 996322 h 1112271"/>
              <a:gd name="connsiteX766" fmla="*/ 1112996 w 1128251"/>
              <a:gd name="connsiteY766" fmla="*/ 996728 h 1112271"/>
              <a:gd name="connsiteX767" fmla="*/ 1115591 w 1128251"/>
              <a:gd name="connsiteY767" fmla="*/ 997387 h 1112271"/>
              <a:gd name="connsiteX768" fmla="*/ 1118439 w 1128251"/>
              <a:gd name="connsiteY768" fmla="*/ 998539 h 1112271"/>
              <a:gd name="connsiteX769" fmla="*/ 1120439 w 1128251"/>
              <a:gd name="connsiteY769" fmla="*/ 999508 h 1112271"/>
              <a:gd name="connsiteX770" fmla="*/ 1121536 w 1128251"/>
              <a:gd name="connsiteY770" fmla="*/ 999689 h 1112271"/>
              <a:gd name="connsiteX771" fmla="*/ 1122132 w 1128251"/>
              <a:gd name="connsiteY771" fmla="*/ 999481 h 1112271"/>
              <a:gd name="connsiteX772" fmla="*/ 1122723 w 1128251"/>
              <a:gd name="connsiteY772" fmla="*/ 998873 h 1112271"/>
              <a:gd name="connsiteX773" fmla="*/ 1123018 w 1128251"/>
              <a:gd name="connsiteY773" fmla="*/ 998418 h 1112271"/>
              <a:gd name="connsiteX774" fmla="*/ 1123793 w 1128251"/>
              <a:gd name="connsiteY774" fmla="*/ 996211 h 1112271"/>
              <a:gd name="connsiteX775" fmla="*/ 1124120 w 1128251"/>
              <a:gd name="connsiteY775" fmla="*/ 993809 h 1112271"/>
              <a:gd name="connsiteX776" fmla="*/ 1124288 w 1128251"/>
              <a:gd name="connsiteY776" fmla="*/ 990462 h 1112271"/>
              <a:gd name="connsiteX777" fmla="*/ 1124108 w 1128251"/>
              <a:gd name="connsiteY777" fmla="*/ 987221 h 1112271"/>
              <a:gd name="connsiteX778" fmla="*/ 1123672 w 1128251"/>
              <a:gd name="connsiteY778" fmla="*/ 983135 h 1112271"/>
              <a:gd name="connsiteX779" fmla="*/ 1123245 w 1128251"/>
              <a:gd name="connsiteY779" fmla="*/ 980148 h 1112271"/>
              <a:gd name="connsiteX780" fmla="*/ 1122253 w 1128251"/>
              <a:gd name="connsiteY780" fmla="*/ 975071 h 1112271"/>
              <a:gd name="connsiteX781" fmla="*/ 1120971 w 1128251"/>
              <a:gd name="connsiteY781" fmla="*/ 970948 h 1112271"/>
              <a:gd name="connsiteX782" fmla="*/ 1119492 w 1128251"/>
              <a:gd name="connsiteY782" fmla="*/ 967278 h 1112271"/>
              <a:gd name="connsiteX783" fmla="*/ 1117983 w 1128251"/>
              <a:gd name="connsiteY783" fmla="*/ 965654 h 1112271"/>
              <a:gd name="connsiteX784" fmla="*/ 1115526 w 1128251"/>
              <a:gd name="connsiteY784" fmla="*/ 963695 h 1112271"/>
              <a:gd name="connsiteX785" fmla="*/ 1114021 w 1128251"/>
              <a:gd name="connsiteY785" fmla="*/ 962372 h 1112271"/>
              <a:gd name="connsiteX786" fmla="*/ 1113616 w 1128251"/>
              <a:gd name="connsiteY786" fmla="*/ 961579 h 1112271"/>
              <a:gd name="connsiteX787" fmla="*/ 1113403 w 1128251"/>
              <a:gd name="connsiteY787" fmla="*/ 960235 h 1112271"/>
              <a:gd name="connsiteX788" fmla="*/ 1113339 w 1128251"/>
              <a:gd name="connsiteY788" fmla="*/ 958688 h 1112271"/>
              <a:gd name="connsiteX789" fmla="*/ 1113310 w 1128251"/>
              <a:gd name="connsiteY789" fmla="*/ 955544 h 1112271"/>
              <a:gd name="connsiteX790" fmla="*/ 1112882 w 1128251"/>
              <a:gd name="connsiteY790" fmla="*/ 947015 h 1112271"/>
              <a:gd name="connsiteX791" fmla="*/ 1113789 w 1128251"/>
              <a:gd name="connsiteY791" fmla="*/ 940097 h 1112271"/>
              <a:gd name="connsiteX792" fmla="*/ 1113145 w 1128251"/>
              <a:gd name="connsiteY792" fmla="*/ 938995 h 1112271"/>
              <a:gd name="connsiteX793" fmla="*/ 1112452 w 1128251"/>
              <a:gd name="connsiteY793" fmla="*/ 938225 h 1112271"/>
              <a:gd name="connsiteX794" fmla="*/ 1112386 w 1128251"/>
              <a:gd name="connsiteY794" fmla="*/ 937499 h 1112271"/>
              <a:gd name="connsiteX795" fmla="*/ 1112339 w 1128251"/>
              <a:gd name="connsiteY795" fmla="*/ 936984 h 1112271"/>
              <a:gd name="connsiteX796" fmla="*/ 1110759 w 1128251"/>
              <a:gd name="connsiteY796" fmla="*/ 934614 h 1112271"/>
              <a:gd name="connsiteX797" fmla="*/ 1109037 w 1128251"/>
              <a:gd name="connsiteY797" fmla="*/ 929756 h 1112271"/>
              <a:gd name="connsiteX798" fmla="*/ 1107692 w 1128251"/>
              <a:gd name="connsiteY798" fmla="*/ 924185 h 1112271"/>
              <a:gd name="connsiteX799" fmla="*/ 1107564 w 1128251"/>
              <a:gd name="connsiteY799" fmla="*/ 921144 h 1112271"/>
              <a:gd name="connsiteX800" fmla="*/ 1107831 w 1128251"/>
              <a:gd name="connsiteY800" fmla="*/ 917696 h 1112271"/>
              <a:gd name="connsiteX801" fmla="*/ 1108547 w 1128251"/>
              <a:gd name="connsiteY801" fmla="*/ 914489 h 1112271"/>
              <a:gd name="connsiteX802" fmla="*/ 1109938 w 1128251"/>
              <a:gd name="connsiteY802" fmla="*/ 910128 h 1112271"/>
              <a:gd name="connsiteX803" fmla="*/ 1111264 w 1128251"/>
              <a:gd name="connsiteY803" fmla="*/ 906910 h 1112271"/>
              <a:gd name="connsiteX804" fmla="*/ 1112442 w 1128251"/>
              <a:gd name="connsiteY804" fmla="*/ 904996 h 1112271"/>
              <a:gd name="connsiteX805" fmla="*/ 1114697 w 1128251"/>
              <a:gd name="connsiteY805" fmla="*/ 901496 h 1112271"/>
              <a:gd name="connsiteX806" fmla="*/ 1118443 w 1128251"/>
              <a:gd name="connsiteY806" fmla="*/ 897364 h 1112271"/>
              <a:gd name="connsiteX807" fmla="*/ 1124388 w 1128251"/>
              <a:gd name="connsiteY807" fmla="*/ 888937 h 1112271"/>
              <a:gd name="connsiteX808" fmla="*/ 1125345 w 1128251"/>
              <a:gd name="connsiteY808" fmla="*/ 887268 h 1112271"/>
              <a:gd name="connsiteX809" fmla="*/ 1126641 w 1128251"/>
              <a:gd name="connsiteY809" fmla="*/ 885008 h 1112271"/>
              <a:gd name="connsiteX810" fmla="*/ 1128199 w 1128251"/>
              <a:gd name="connsiteY810" fmla="*/ 881340 h 1112271"/>
              <a:gd name="connsiteX811" fmla="*/ 1128432 w 1128251"/>
              <a:gd name="connsiteY811" fmla="*/ 879489 h 1112271"/>
              <a:gd name="connsiteX812" fmla="*/ 1128417 w 1128251"/>
              <a:gd name="connsiteY812" fmla="*/ 877892 h 1112271"/>
              <a:gd name="connsiteX813" fmla="*/ 1128005 w 1128251"/>
              <a:gd name="connsiteY813" fmla="*/ 876402 h 1112271"/>
              <a:gd name="connsiteX814" fmla="*/ 1127140 w 1128251"/>
              <a:gd name="connsiteY814" fmla="*/ 874468 h 1112271"/>
              <a:gd name="connsiteX815" fmla="*/ 1125058 w 1128251"/>
              <a:gd name="connsiteY815" fmla="*/ 870109 h 1112271"/>
              <a:gd name="connsiteX816" fmla="*/ 1124529 w 1128251"/>
              <a:gd name="connsiteY816" fmla="*/ 866573 h 1112271"/>
              <a:gd name="connsiteX817" fmla="*/ 1121989 w 1128251"/>
              <a:gd name="connsiteY817" fmla="*/ 857942 h 1112271"/>
              <a:gd name="connsiteX818" fmla="*/ 1119095 w 1128251"/>
              <a:gd name="connsiteY818" fmla="*/ 858347 h 1112271"/>
              <a:gd name="connsiteX819" fmla="*/ 1118912 w 1128251"/>
              <a:gd name="connsiteY819" fmla="*/ 858484 h 1112271"/>
              <a:gd name="connsiteX820" fmla="*/ 1116306 w 1128251"/>
              <a:gd name="connsiteY820" fmla="*/ 860430 h 1112271"/>
              <a:gd name="connsiteX821" fmla="*/ 1115516 w 1128251"/>
              <a:gd name="connsiteY821" fmla="*/ 860720 h 1112271"/>
              <a:gd name="connsiteX822" fmla="*/ 1115316 w 1128251"/>
              <a:gd name="connsiteY822" fmla="*/ 860792 h 1112271"/>
              <a:gd name="connsiteX823" fmla="*/ 1114381 w 1128251"/>
              <a:gd name="connsiteY823" fmla="*/ 860456 h 1112271"/>
              <a:gd name="connsiteX824" fmla="*/ 1113722 w 1128251"/>
              <a:gd name="connsiteY824" fmla="*/ 860221 h 1112271"/>
              <a:gd name="connsiteX825" fmla="*/ 1112945 w 1128251"/>
              <a:gd name="connsiteY825" fmla="*/ 860639 h 1112271"/>
              <a:gd name="connsiteX826" fmla="*/ 1111802 w 1128251"/>
              <a:gd name="connsiteY826" fmla="*/ 861254 h 1112271"/>
              <a:gd name="connsiteX827" fmla="*/ 1110310 w 1128251"/>
              <a:gd name="connsiteY827" fmla="*/ 863161 h 1112271"/>
              <a:gd name="connsiteX828" fmla="*/ 1108763 w 1128251"/>
              <a:gd name="connsiteY828" fmla="*/ 863952 h 1112271"/>
              <a:gd name="connsiteX829" fmla="*/ 1108135 w 1128251"/>
              <a:gd name="connsiteY829" fmla="*/ 865249 h 1112271"/>
              <a:gd name="connsiteX830" fmla="*/ 1107445 w 1128251"/>
              <a:gd name="connsiteY830" fmla="*/ 865300 h 1112271"/>
              <a:gd name="connsiteX831" fmla="*/ 1106658 w 1128251"/>
              <a:gd name="connsiteY831" fmla="*/ 865357 h 1112271"/>
              <a:gd name="connsiteX832" fmla="*/ 1106333 w 1128251"/>
              <a:gd name="connsiteY832" fmla="*/ 865192 h 1112271"/>
              <a:gd name="connsiteX833" fmla="*/ 1106044 w 1128251"/>
              <a:gd name="connsiteY833" fmla="*/ 865046 h 1112271"/>
              <a:gd name="connsiteX834" fmla="*/ 1105080 w 1128251"/>
              <a:gd name="connsiteY834" fmla="*/ 863807 h 1112271"/>
              <a:gd name="connsiteX835" fmla="*/ 1104829 w 1128251"/>
              <a:gd name="connsiteY835" fmla="*/ 863483 h 1112271"/>
              <a:gd name="connsiteX836" fmla="*/ 1103905 w 1128251"/>
              <a:gd name="connsiteY836" fmla="*/ 863599 h 1112271"/>
              <a:gd name="connsiteX837" fmla="*/ 1103153 w 1128251"/>
              <a:gd name="connsiteY837" fmla="*/ 865017 h 1112271"/>
              <a:gd name="connsiteX838" fmla="*/ 1102693 w 1128251"/>
              <a:gd name="connsiteY838" fmla="*/ 865053 h 1112271"/>
              <a:gd name="connsiteX839" fmla="*/ 1101735 w 1128251"/>
              <a:gd name="connsiteY839" fmla="*/ 865128 h 1112271"/>
              <a:gd name="connsiteX840" fmla="*/ 1101186 w 1128251"/>
              <a:gd name="connsiteY840" fmla="*/ 864750 h 1112271"/>
              <a:gd name="connsiteX841" fmla="*/ 1099454 w 1128251"/>
              <a:gd name="connsiteY841" fmla="*/ 865416 h 1112271"/>
              <a:gd name="connsiteX842" fmla="*/ 1099199 w 1128251"/>
              <a:gd name="connsiteY842" fmla="*/ 865385 h 1112271"/>
              <a:gd name="connsiteX843" fmla="*/ 1097796 w 1128251"/>
              <a:gd name="connsiteY843" fmla="*/ 865216 h 1112271"/>
              <a:gd name="connsiteX844" fmla="*/ 1097330 w 1128251"/>
              <a:gd name="connsiteY844" fmla="*/ 865883 h 1112271"/>
              <a:gd name="connsiteX845" fmla="*/ 1097109 w 1128251"/>
              <a:gd name="connsiteY845" fmla="*/ 866201 h 1112271"/>
              <a:gd name="connsiteX846" fmla="*/ 1095901 w 1128251"/>
              <a:gd name="connsiteY846" fmla="*/ 866421 h 1112271"/>
              <a:gd name="connsiteX847" fmla="*/ 1094212 w 1128251"/>
              <a:gd name="connsiteY847" fmla="*/ 866730 h 1112271"/>
              <a:gd name="connsiteX848" fmla="*/ 1093885 w 1128251"/>
              <a:gd name="connsiteY848" fmla="*/ 868897 h 1112271"/>
              <a:gd name="connsiteX849" fmla="*/ 1092905 w 1128251"/>
              <a:gd name="connsiteY849" fmla="*/ 868143 h 1112271"/>
              <a:gd name="connsiteX850" fmla="*/ 1091973 w 1128251"/>
              <a:gd name="connsiteY850" fmla="*/ 869064 h 1112271"/>
              <a:gd name="connsiteX851" fmla="*/ 1091018 w 1128251"/>
              <a:gd name="connsiteY851" fmla="*/ 868328 h 1112271"/>
              <a:gd name="connsiteX852" fmla="*/ 1090749 w 1128251"/>
              <a:gd name="connsiteY852" fmla="*/ 868434 h 1112271"/>
              <a:gd name="connsiteX853" fmla="*/ 1090485 w 1128251"/>
              <a:gd name="connsiteY853" fmla="*/ 870414 h 1112271"/>
              <a:gd name="connsiteX854" fmla="*/ 1088701 w 1128251"/>
              <a:gd name="connsiteY854" fmla="*/ 870151 h 1112271"/>
              <a:gd name="connsiteX855" fmla="*/ 1088507 w 1128251"/>
              <a:gd name="connsiteY855" fmla="*/ 870298 h 1112271"/>
              <a:gd name="connsiteX856" fmla="*/ 1088144 w 1128251"/>
              <a:gd name="connsiteY856" fmla="*/ 870576 h 1112271"/>
              <a:gd name="connsiteX857" fmla="*/ 1086548 w 1128251"/>
              <a:gd name="connsiteY857" fmla="*/ 870377 h 1112271"/>
              <a:gd name="connsiteX858" fmla="*/ 1085604 w 1128251"/>
              <a:gd name="connsiteY858" fmla="*/ 872288 h 1112271"/>
              <a:gd name="connsiteX859" fmla="*/ 1084939 w 1128251"/>
              <a:gd name="connsiteY859" fmla="*/ 870998 h 1112271"/>
              <a:gd name="connsiteX860" fmla="*/ 1081437 w 1128251"/>
              <a:gd name="connsiteY860" fmla="*/ 864188 h 1112271"/>
              <a:gd name="connsiteX861" fmla="*/ 1071866 w 1128251"/>
              <a:gd name="connsiteY861" fmla="*/ 847253 h 1112271"/>
              <a:gd name="connsiteX862" fmla="*/ 1070784 w 1128251"/>
              <a:gd name="connsiteY862" fmla="*/ 845083 h 1112271"/>
              <a:gd name="connsiteX863" fmla="*/ 1069520 w 1128251"/>
              <a:gd name="connsiteY863" fmla="*/ 842086 h 1112271"/>
              <a:gd name="connsiteX864" fmla="*/ 1067335 w 1128251"/>
              <a:gd name="connsiteY864" fmla="*/ 838101 h 1112271"/>
              <a:gd name="connsiteX865" fmla="*/ 1065008 w 1128251"/>
              <a:gd name="connsiteY865" fmla="*/ 836840 h 1112271"/>
              <a:gd name="connsiteX866" fmla="*/ 1063972 w 1128251"/>
              <a:gd name="connsiteY866" fmla="*/ 835777 h 1112271"/>
              <a:gd name="connsiteX867" fmla="*/ 1063519 w 1128251"/>
              <a:gd name="connsiteY867" fmla="*/ 835001 h 1112271"/>
              <a:gd name="connsiteX868" fmla="*/ 1062518 w 1128251"/>
              <a:gd name="connsiteY868" fmla="*/ 833285 h 1112271"/>
              <a:gd name="connsiteX869" fmla="*/ 1059352 w 1128251"/>
              <a:gd name="connsiteY869" fmla="*/ 829662 h 1112271"/>
              <a:gd name="connsiteX870" fmla="*/ 1056471 w 1128251"/>
              <a:gd name="connsiteY870" fmla="*/ 828519 h 1112271"/>
              <a:gd name="connsiteX871" fmla="*/ 1055127 w 1128251"/>
              <a:gd name="connsiteY871" fmla="*/ 827391 h 1112271"/>
              <a:gd name="connsiteX872" fmla="*/ 1053791 w 1128251"/>
              <a:gd name="connsiteY872" fmla="*/ 825458 h 1112271"/>
              <a:gd name="connsiteX873" fmla="*/ 1052985 w 1128251"/>
              <a:gd name="connsiteY873" fmla="*/ 819627 h 1112271"/>
              <a:gd name="connsiteX874" fmla="*/ 1052621 w 1128251"/>
              <a:gd name="connsiteY874" fmla="*/ 818806 h 1112271"/>
              <a:gd name="connsiteX875" fmla="*/ 1052323 w 1128251"/>
              <a:gd name="connsiteY875" fmla="*/ 818134 h 1112271"/>
              <a:gd name="connsiteX876" fmla="*/ 1052003 w 1128251"/>
              <a:gd name="connsiteY876" fmla="*/ 812864 h 1112271"/>
              <a:gd name="connsiteX877" fmla="*/ 1052375 w 1128251"/>
              <a:gd name="connsiteY877" fmla="*/ 799550 h 1112271"/>
              <a:gd name="connsiteX878" fmla="*/ 1052913 w 1128251"/>
              <a:gd name="connsiteY878" fmla="*/ 799002 h 1112271"/>
              <a:gd name="connsiteX879" fmla="*/ 1054424 w 1128251"/>
              <a:gd name="connsiteY879" fmla="*/ 797463 h 1112271"/>
              <a:gd name="connsiteX880" fmla="*/ 1053661 w 1128251"/>
              <a:gd name="connsiteY880" fmla="*/ 793738 h 1112271"/>
              <a:gd name="connsiteX881" fmla="*/ 1052678 w 1128251"/>
              <a:gd name="connsiteY881" fmla="*/ 792620 h 1112271"/>
              <a:gd name="connsiteX882" fmla="*/ 1052456 w 1128251"/>
              <a:gd name="connsiteY882" fmla="*/ 791001 h 1112271"/>
              <a:gd name="connsiteX883" fmla="*/ 1052315 w 1128251"/>
              <a:gd name="connsiteY883" fmla="*/ 790903 h 1112271"/>
              <a:gd name="connsiteX884" fmla="*/ 1051111 w 1128251"/>
              <a:gd name="connsiteY884" fmla="*/ 790059 h 1112271"/>
              <a:gd name="connsiteX885" fmla="*/ 1049234 w 1128251"/>
              <a:gd name="connsiteY885" fmla="*/ 786882 h 1112271"/>
              <a:gd name="connsiteX886" fmla="*/ 1048816 w 1128251"/>
              <a:gd name="connsiteY886" fmla="*/ 786395 h 1112271"/>
              <a:gd name="connsiteX887" fmla="*/ 1047408 w 1128251"/>
              <a:gd name="connsiteY887" fmla="*/ 784760 h 1112271"/>
              <a:gd name="connsiteX888" fmla="*/ 1044991 w 1128251"/>
              <a:gd name="connsiteY888" fmla="*/ 780028 h 1112271"/>
              <a:gd name="connsiteX889" fmla="*/ 1044674 w 1128251"/>
              <a:gd name="connsiteY889" fmla="*/ 774699 h 1112271"/>
              <a:gd name="connsiteX890" fmla="*/ 1043605 w 1128251"/>
              <a:gd name="connsiteY890" fmla="*/ 770662 h 1112271"/>
              <a:gd name="connsiteX891" fmla="*/ 1044162 w 1128251"/>
              <a:gd name="connsiteY891" fmla="*/ 768252 h 1112271"/>
              <a:gd name="connsiteX892" fmla="*/ 1045209 w 1128251"/>
              <a:gd name="connsiteY892" fmla="*/ 763740 h 1112271"/>
              <a:gd name="connsiteX893" fmla="*/ 1045124 w 1128251"/>
              <a:gd name="connsiteY893" fmla="*/ 746581 h 1112271"/>
              <a:gd name="connsiteX894" fmla="*/ 1046265 w 1128251"/>
              <a:gd name="connsiteY894" fmla="*/ 736682 h 1112271"/>
              <a:gd name="connsiteX895" fmla="*/ 1049030 w 1128251"/>
              <a:gd name="connsiteY895" fmla="*/ 730392 h 1112271"/>
              <a:gd name="connsiteX896" fmla="*/ 1049272 w 1128251"/>
              <a:gd name="connsiteY896" fmla="*/ 728212 h 1112271"/>
              <a:gd name="connsiteX897" fmla="*/ 1050485 w 1128251"/>
              <a:gd name="connsiteY897" fmla="*/ 726615 h 1112271"/>
              <a:gd name="connsiteX898" fmla="*/ 1050843 w 1128251"/>
              <a:gd name="connsiteY898" fmla="*/ 724461 h 1112271"/>
              <a:gd name="connsiteX899" fmla="*/ 1051347 w 1128251"/>
              <a:gd name="connsiteY899" fmla="*/ 722656 h 1112271"/>
              <a:gd name="connsiteX900" fmla="*/ 1051700 w 1128251"/>
              <a:gd name="connsiteY900" fmla="*/ 720795 h 1112271"/>
              <a:gd name="connsiteX901" fmla="*/ 1051314 w 1128251"/>
              <a:gd name="connsiteY901" fmla="*/ 719175 h 1112271"/>
              <a:gd name="connsiteX902" fmla="*/ 1050894 w 1128251"/>
              <a:gd name="connsiteY902" fmla="*/ 718279 h 1112271"/>
              <a:gd name="connsiteX903" fmla="*/ 1048741 w 1128251"/>
              <a:gd name="connsiteY903" fmla="*/ 715570 h 1112271"/>
              <a:gd name="connsiteX904" fmla="*/ 1046885 w 1128251"/>
              <a:gd name="connsiteY904" fmla="*/ 712816 h 1112271"/>
              <a:gd name="connsiteX905" fmla="*/ 1043675 w 1128251"/>
              <a:gd name="connsiteY905" fmla="*/ 708470 h 1112271"/>
              <a:gd name="connsiteX906" fmla="*/ 1035862 w 1128251"/>
              <a:gd name="connsiteY906" fmla="*/ 699050 h 1112271"/>
              <a:gd name="connsiteX907" fmla="*/ 1032412 w 1128251"/>
              <a:gd name="connsiteY907" fmla="*/ 694069 h 1112271"/>
              <a:gd name="connsiteX908" fmla="*/ 1031869 w 1128251"/>
              <a:gd name="connsiteY908" fmla="*/ 692184 h 1112271"/>
              <a:gd name="connsiteX909" fmla="*/ 1031822 w 1128251"/>
              <a:gd name="connsiteY909" fmla="*/ 690156 h 1112271"/>
              <a:gd name="connsiteX910" fmla="*/ 1032023 w 1128251"/>
              <a:gd name="connsiteY910" fmla="*/ 688188 h 1112271"/>
              <a:gd name="connsiteX911" fmla="*/ 1033029 w 1128251"/>
              <a:gd name="connsiteY911" fmla="*/ 686023 h 1112271"/>
              <a:gd name="connsiteX912" fmla="*/ 1033557 w 1128251"/>
              <a:gd name="connsiteY912" fmla="*/ 684401 h 1112271"/>
              <a:gd name="connsiteX913" fmla="*/ 1033838 w 1128251"/>
              <a:gd name="connsiteY913" fmla="*/ 683426 h 1112271"/>
              <a:gd name="connsiteX914" fmla="*/ 1033795 w 1128251"/>
              <a:gd name="connsiteY914" fmla="*/ 683232 h 1112271"/>
              <a:gd name="connsiteX915" fmla="*/ 1032497 w 1128251"/>
              <a:gd name="connsiteY915" fmla="*/ 677348 h 1112271"/>
              <a:gd name="connsiteX916" fmla="*/ 1031250 w 1128251"/>
              <a:gd name="connsiteY916" fmla="*/ 674912 h 1112271"/>
              <a:gd name="connsiteX917" fmla="*/ 1030746 w 1128251"/>
              <a:gd name="connsiteY917" fmla="*/ 673926 h 1112271"/>
              <a:gd name="connsiteX918" fmla="*/ 1029650 w 1128251"/>
              <a:gd name="connsiteY918" fmla="*/ 672801 h 1112271"/>
              <a:gd name="connsiteX919" fmla="*/ 1028481 w 1128251"/>
              <a:gd name="connsiteY919" fmla="*/ 672178 h 1112271"/>
              <a:gd name="connsiteX920" fmla="*/ 1027875 w 1128251"/>
              <a:gd name="connsiteY920" fmla="*/ 671854 h 1112271"/>
              <a:gd name="connsiteX921" fmla="*/ 1027293 w 1128251"/>
              <a:gd name="connsiteY921" fmla="*/ 670816 h 1112271"/>
              <a:gd name="connsiteX922" fmla="*/ 1026969 w 1128251"/>
              <a:gd name="connsiteY922" fmla="*/ 670237 h 1112271"/>
              <a:gd name="connsiteX923" fmla="*/ 1025618 w 1128251"/>
              <a:gd name="connsiteY923" fmla="*/ 663474 h 1112271"/>
              <a:gd name="connsiteX924" fmla="*/ 1024235 w 1128251"/>
              <a:gd name="connsiteY924" fmla="*/ 661470 h 1112271"/>
              <a:gd name="connsiteX925" fmla="*/ 1022222 w 1128251"/>
              <a:gd name="connsiteY925" fmla="*/ 658551 h 1112271"/>
              <a:gd name="connsiteX926" fmla="*/ 1021122 w 1128251"/>
              <a:gd name="connsiteY926" fmla="*/ 658083 h 1112271"/>
              <a:gd name="connsiteX927" fmla="*/ 1019833 w 1128251"/>
              <a:gd name="connsiteY927" fmla="*/ 657537 h 1112271"/>
              <a:gd name="connsiteX928" fmla="*/ 1018587 w 1128251"/>
              <a:gd name="connsiteY928" fmla="*/ 656538 h 1112271"/>
              <a:gd name="connsiteX929" fmla="*/ 1017331 w 1128251"/>
              <a:gd name="connsiteY929" fmla="*/ 655531 h 1112271"/>
              <a:gd name="connsiteX930" fmla="*/ 1016664 w 1128251"/>
              <a:gd name="connsiteY930" fmla="*/ 654534 h 1112271"/>
              <a:gd name="connsiteX931" fmla="*/ 1017362 w 1128251"/>
              <a:gd name="connsiteY931" fmla="*/ 652251 h 1112271"/>
              <a:gd name="connsiteX932" fmla="*/ 1016038 w 1128251"/>
              <a:gd name="connsiteY932" fmla="*/ 649389 h 1112271"/>
              <a:gd name="connsiteX933" fmla="*/ 1017114 w 1128251"/>
              <a:gd name="connsiteY933" fmla="*/ 646180 h 1112271"/>
              <a:gd name="connsiteX934" fmla="*/ 1015325 w 1128251"/>
              <a:gd name="connsiteY934" fmla="*/ 640404 h 1112271"/>
              <a:gd name="connsiteX935" fmla="*/ 1017349 w 1128251"/>
              <a:gd name="connsiteY935" fmla="*/ 639554 h 1112271"/>
              <a:gd name="connsiteX936" fmla="*/ 1017917 w 1128251"/>
              <a:gd name="connsiteY936" fmla="*/ 639315 h 1112271"/>
              <a:gd name="connsiteX937" fmla="*/ 1019830 w 1128251"/>
              <a:gd name="connsiteY937" fmla="*/ 638715 h 1112271"/>
              <a:gd name="connsiteX938" fmla="*/ 1027417 w 1128251"/>
              <a:gd name="connsiteY938" fmla="*/ 636187 h 1112271"/>
              <a:gd name="connsiteX939" fmla="*/ 1031075 w 1128251"/>
              <a:gd name="connsiteY939" fmla="*/ 633066 h 1112271"/>
              <a:gd name="connsiteX940" fmla="*/ 1032227 w 1128251"/>
              <a:gd name="connsiteY940" fmla="*/ 628247 h 1112271"/>
              <a:gd name="connsiteX941" fmla="*/ 1033262 w 1128251"/>
              <a:gd name="connsiteY941" fmla="*/ 626772 h 1112271"/>
              <a:gd name="connsiteX942" fmla="*/ 1033380 w 1128251"/>
              <a:gd name="connsiteY942" fmla="*/ 626629 h 1112271"/>
              <a:gd name="connsiteX943" fmla="*/ 1034402 w 1128251"/>
              <a:gd name="connsiteY943" fmla="*/ 625979 h 1112271"/>
              <a:gd name="connsiteX944" fmla="*/ 1035758 w 1128251"/>
              <a:gd name="connsiteY944" fmla="*/ 624869 h 1112271"/>
              <a:gd name="connsiteX945" fmla="*/ 1036197 w 1128251"/>
              <a:gd name="connsiteY945" fmla="*/ 624509 h 1112271"/>
              <a:gd name="connsiteX946" fmla="*/ 1036701 w 1128251"/>
              <a:gd name="connsiteY946" fmla="*/ 623613 h 1112271"/>
              <a:gd name="connsiteX947" fmla="*/ 1037200 w 1128251"/>
              <a:gd name="connsiteY947" fmla="*/ 622724 h 1112271"/>
              <a:gd name="connsiteX948" fmla="*/ 1037618 w 1128251"/>
              <a:gd name="connsiteY948" fmla="*/ 622518 h 1112271"/>
              <a:gd name="connsiteX949" fmla="*/ 1037940 w 1128251"/>
              <a:gd name="connsiteY949" fmla="*/ 622359 h 1112271"/>
              <a:gd name="connsiteX950" fmla="*/ 1037944 w 1128251"/>
              <a:gd name="connsiteY950" fmla="*/ 621954 h 1112271"/>
              <a:gd name="connsiteX951" fmla="*/ 1037947 w 1128251"/>
              <a:gd name="connsiteY951" fmla="*/ 621615 h 1112271"/>
              <a:gd name="connsiteX952" fmla="*/ 1041392 w 1128251"/>
              <a:gd name="connsiteY952" fmla="*/ 619006 h 1112271"/>
              <a:gd name="connsiteX953" fmla="*/ 1041701 w 1128251"/>
              <a:gd name="connsiteY953" fmla="*/ 618871 h 1112271"/>
              <a:gd name="connsiteX954" fmla="*/ 1043206 w 1128251"/>
              <a:gd name="connsiteY954" fmla="*/ 618262 h 1112271"/>
              <a:gd name="connsiteX955" fmla="*/ 1046507 w 1128251"/>
              <a:gd name="connsiteY955" fmla="*/ 613713 h 1112271"/>
              <a:gd name="connsiteX956" fmla="*/ 1047477 w 1128251"/>
              <a:gd name="connsiteY956" fmla="*/ 612624 h 1112271"/>
              <a:gd name="connsiteX957" fmla="*/ 1049676 w 1128251"/>
              <a:gd name="connsiteY957" fmla="*/ 610153 h 1112271"/>
              <a:gd name="connsiteX958" fmla="*/ 1050542 w 1128251"/>
              <a:gd name="connsiteY958" fmla="*/ 608299 h 1112271"/>
              <a:gd name="connsiteX959" fmla="*/ 1050742 w 1128251"/>
              <a:gd name="connsiteY959" fmla="*/ 607872 h 1112271"/>
              <a:gd name="connsiteX960" fmla="*/ 1051860 w 1128251"/>
              <a:gd name="connsiteY960" fmla="*/ 606768 h 1112271"/>
              <a:gd name="connsiteX961" fmla="*/ 1056308 w 1128251"/>
              <a:gd name="connsiteY961" fmla="*/ 604520 h 1112271"/>
              <a:gd name="connsiteX962" fmla="*/ 1059021 w 1128251"/>
              <a:gd name="connsiteY962" fmla="*/ 599413 h 1112271"/>
              <a:gd name="connsiteX963" fmla="*/ 1062065 w 1128251"/>
              <a:gd name="connsiteY963" fmla="*/ 593681 h 1112271"/>
              <a:gd name="connsiteX964" fmla="*/ 1069261 w 1128251"/>
              <a:gd name="connsiteY964" fmla="*/ 586754 h 1112271"/>
              <a:gd name="connsiteX965" fmla="*/ 1072420 w 1128251"/>
              <a:gd name="connsiteY965" fmla="*/ 584184 h 1112271"/>
              <a:gd name="connsiteX966" fmla="*/ 1074687 w 1128251"/>
              <a:gd name="connsiteY966" fmla="*/ 582895 h 1112271"/>
              <a:gd name="connsiteX967" fmla="*/ 1075202 w 1128251"/>
              <a:gd name="connsiteY967" fmla="*/ 582601 h 1112271"/>
              <a:gd name="connsiteX968" fmla="*/ 1077053 w 1128251"/>
              <a:gd name="connsiteY968" fmla="*/ 581968 h 1112271"/>
              <a:gd name="connsiteX969" fmla="*/ 1078902 w 1128251"/>
              <a:gd name="connsiteY969" fmla="*/ 581335 h 1112271"/>
              <a:gd name="connsiteX970" fmla="*/ 1083579 w 1128251"/>
              <a:gd name="connsiteY970" fmla="*/ 580884 h 1112271"/>
              <a:gd name="connsiteX971" fmla="*/ 1084867 w 1128251"/>
              <a:gd name="connsiteY971" fmla="*/ 580083 h 1112271"/>
              <a:gd name="connsiteX972" fmla="*/ 1087598 w 1128251"/>
              <a:gd name="connsiteY972" fmla="*/ 578384 h 1112271"/>
              <a:gd name="connsiteX973" fmla="*/ 1089694 w 1128251"/>
              <a:gd name="connsiteY973" fmla="*/ 577723 h 1112271"/>
              <a:gd name="connsiteX974" fmla="*/ 1090683 w 1128251"/>
              <a:gd name="connsiteY974" fmla="*/ 576541 h 1112271"/>
              <a:gd name="connsiteX975" fmla="*/ 1091224 w 1128251"/>
              <a:gd name="connsiteY975" fmla="*/ 574811 h 1112271"/>
              <a:gd name="connsiteX976" fmla="*/ 1091298 w 1128251"/>
              <a:gd name="connsiteY976" fmla="*/ 573258 h 1112271"/>
              <a:gd name="connsiteX977" fmla="*/ 1091264 w 1128251"/>
              <a:gd name="connsiteY977" fmla="*/ 572002 h 1112271"/>
              <a:gd name="connsiteX978" fmla="*/ 1091056 w 1128251"/>
              <a:gd name="connsiteY978" fmla="*/ 570925 h 1112271"/>
              <a:gd name="connsiteX979" fmla="*/ 1090302 w 1128251"/>
              <a:gd name="connsiteY979" fmla="*/ 569245 h 1112271"/>
              <a:gd name="connsiteX980" fmla="*/ 1089437 w 1128251"/>
              <a:gd name="connsiteY980" fmla="*/ 567805 h 1112271"/>
              <a:gd name="connsiteX981" fmla="*/ 1087799 w 1128251"/>
              <a:gd name="connsiteY981" fmla="*/ 566060 h 1112271"/>
              <a:gd name="connsiteX982" fmla="*/ 1085583 w 1128251"/>
              <a:gd name="connsiteY982" fmla="*/ 564731 h 1112271"/>
              <a:gd name="connsiteX983" fmla="*/ 1083194 w 1128251"/>
              <a:gd name="connsiteY983" fmla="*/ 563580 h 1112271"/>
              <a:gd name="connsiteX984" fmla="*/ 1080568 w 1128251"/>
              <a:gd name="connsiteY984" fmla="*/ 562308 h 1112271"/>
              <a:gd name="connsiteX985" fmla="*/ 1077748 w 1128251"/>
              <a:gd name="connsiteY985" fmla="*/ 560435 h 1112271"/>
              <a:gd name="connsiteX986" fmla="*/ 1075406 w 1128251"/>
              <a:gd name="connsiteY986" fmla="*/ 558866 h 1112271"/>
              <a:gd name="connsiteX987" fmla="*/ 1072586 w 1128251"/>
              <a:gd name="connsiteY987" fmla="*/ 556993 h 1112271"/>
              <a:gd name="connsiteX988" fmla="*/ 1070076 w 1128251"/>
              <a:gd name="connsiteY988" fmla="*/ 555662 h 1112271"/>
              <a:gd name="connsiteX989" fmla="*/ 1067975 w 1128251"/>
              <a:gd name="connsiteY989" fmla="*/ 554273 h 1112271"/>
              <a:gd name="connsiteX990" fmla="*/ 1066352 w 1128251"/>
              <a:gd name="connsiteY990" fmla="*/ 553126 h 1112271"/>
              <a:gd name="connsiteX991" fmla="*/ 1064013 w 1128251"/>
              <a:gd name="connsiteY991" fmla="*/ 551617 h 1112271"/>
              <a:gd name="connsiteX992" fmla="*/ 1062862 w 1128251"/>
              <a:gd name="connsiteY992" fmla="*/ 550474 h 1112271"/>
              <a:gd name="connsiteX993" fmla="*/ 1061225 w 1128251"/>
              <a:gd name="connsiteY993" fmla="*/ 548788 h 1112271"/>
              <a:gd name="connsiteX994" fmla="*/ 1060775 w 1128251"/>
              <a:gd name="connsiteY994" fmla="*/ 547470 h 1112271"/>
              <a:gd name="connsiteX995" fmla="*/ 1060850 w 1128251"/>
              <a:gd name="connsiteY995" fmla="*/ 546383 h 1112271"/>
              <a:gd name="connsiteX996" fmla="*/ 1060929 w 1128251"/>
              <a:gd name="connsiteY996" fmla="*/ 544542 h 1112271"/>
              <a:gd name="connsiteX997" fmla="*/ 1061068 w 1128251"/>
              <a:gd name="connsiteY997" fmla="*/ 543168 h 1112271"/>
              <a:gd name="connsiteX998" fmla="*/ 1061972 w 1128251"/>
              <a:gd name="connsiteY998" fmla="*/ 541800 h 1112271"/>
              <a:gd name="connsiteX999" fmla="*/ 1063069 w 1128251"/>
              <a:gd name="connsiteY999" fmla="*/ 541030 h 1112271"/>
              <a:gd name="connsiteX1000" fmla="*/ 1066006 w 1128251"/>
              <a:gd name="connsiteY1000" fmla="*/ 540750 h 1112271"/>
              <a:gd name="connsiteX1001" fmla="*/ 1069131 w 1128251"/>
              <a:gd name="connsiteY1001" fmla="*/ 540830 h 1112271"/>
              <a:gd name="connsiteX1002" fmla="*/ 1071721 w 1128251"/>
              <a:gd name="connsiteY1002" fmla="*/ 540788 h 1112271"/>
              <a:gd name="connsiteX1003" fmla="*/ 1074778 w 1128251"/>
              <a:gd name="connsiteY1003" fmla="*/ 540629 h 1112271"/>
              <a:gd name="connsiteX1004" fmla="*/ 1078068 w 1128251"/>
              <a:gd name="connsiteY1004" fmla="*/ 540351 h 1112271"/>
              <a:gd name="connsiteX1005" fmla="*/ 1080709 w 1128251"/>
              <a:gd name="connsiteY1005" fmla="*/ 540009 h 1112271"/>
              <a:gd name="connsiteX1006" fmla="*/ 1083055 w 1128251"/>
              <a:gd name="connsiteY1006" fmla="*/ 539668 h 1112271"/>
              <a:gd name="connsiteX1007" fmla="*/ 1087266 w 1128251"/>
              <a:gd name="connsiteY1007" fmla="*/ 538899 h 1112271"/>
              <a:gd name="connsiteX1008" fmla="*/ 1088492 w 1128251"/>
              <a:gd name="connsiteY1008" fmla="*/ 538207 h 1112271"/>
              <a:gd name="connsiteX1009" fmla="*/ 1091151 w 1128251"/>
              <a:gd name="connsiteY1009" fmla="*/ 534280 h 1112271"/>
              <a:gd name="connsiteX1010" fmla="*/ 1089987 w 1128251"/>
              <a:gd name="connsiteY1010" fmla="*/ 532658 h 1112271"/>
              <a:gd name="connsiteX1011" fmla="*/ 1088454 w 1128251"/>
              <a:gd name="connsiteY1011" fmla="*/ 530557 h 1112271"/>
              <a:gd name="connsiteX1012" fmla="*/ 1085187 w 1128251"/>
              <a:gd name="connsiteY1012" fmla="*/ 525334 h 1112271"/>
              <a:gd name="connsiteX1013" fmla="*/ 1083745 w 1128251"/>
              <a:gd name="connsiteY1013" fmla="*/ 522214 h 1112271"/>
              <a:gd name="connsiteX1014" fmla="*/ 1077967 w 1128251"/>
              <a:gd name="connsiteY1014" fmla="*/ 522430 h 1112271"/>
              <a:gd name="connsiteX1015" fmla="*/ 1072973 w 1128251"/>
              <a:gd name="connsiteY1015" fmla="*/ 521575 h 1112271"/>
              <a:gd name="connsiteX1016" fmla="*/ 1068493 w 1128251"/>
              <a:gd name="connsiteY1016" fmla="*/ 520810 h 1112271"/>
              <a:gd name="connsiteX1017" fmla="*/ 1066053 w 1128251"/>
              <a:gd name="connsiteY1017" fmla="*/ 520497 h 1112271"/>
              <a:gd name="connsiteX1018" fmla="*/ 1063388 w 1128251"/>
              <a:gd name="connsiteY1018" fmla="*/ 520156 h 1112271"/>
              <a:gd name="connsiteX1019" fmla="*/ 1061061 w 1128251"/>
              <a:gd name="connsiteY1019" fmla="*/ 519583 h 1112271"/>
              <a:gd name="connsiteX1020" fmla="*/ 1059202 w 1128251"/>
              <a:gd name="connsiteY1020" fmla="*/ 519126 h 1112271"/>
              <a:gd name="connsiteX1021" fmla="*/ 1058594 w 1128251"/>
              <a:gd name="connsiteY1021" fmla="*/ 520304 h 1112271"/>
              <a:gd name="connsiteX1022" fmla="*/ 1057812 w 1128251"/>
              <a:gd name="connsiteY1022" fmla="*/ 520129 h 1112271"/>
              <a:gd name="connsiteX1023" fmla="*/ 1057596 w 1128251"/>
              <a:gd name="connsiteY1023" fmla="*/ 520080 h 1112271"/>
              <a:gd name="connsiteX1024" fmla="*/ 1057186 w 1128251"/>
              <a:gd name="connsiteY1024" fmla="*/ 519989 h 1112271"/>
              <a:gd name="connsiteX1025" fmla="*/ 1056439 w 1128251"/>
              <a:gd name="connsiteY1025" fmla="*/ 519820 h 1112271"/>
              <a:gd name="connsiteX1026" fmla="*/ 1055718 w 1128251"/>
              <a:gd name="connsiteY1026" fmla="*/ 519456 h 1112271"/>
              <a:gd name="connsiteX1027" fmla="*/ 1053543 w 1128251"/>
              <a:gd name="connsiteY1027" fmla="*/ 518352 h 1112271"/>
              <a:gd name="connsiteX1028" fmla="*/ 1050269 w 1128251"/>
              <a:gd name="connsiteY1028" fmla="*/ 515152 h 1112271"/>
              <a:gd name="connsiteX1029" fmla="*/ 1047253 w 1128251"/>
              <a:gd name="connsiteY1029" fmla="*/ 514178 h 1112271"/>
              <a:gd name="connsiteX1030" fmla="*/ 1043490 w 1128251"/>
              <a:gd name="connsiteY1030" fmla="*/ 511599 h 1112271"/>
              <a:gd name="connsiteX1031" fmla="*/ 1041791 w 1128251"/>
              <a:gd name="connsiteY1031" fmla="*/ 510927 h 1112271"/>
              <a:gd name="connsiteX1032" fmla="*/ 1040102 w 1128251"/>
              <a:gd name="connsiteY1032" fmla="*/ 510257 h 1112271"/>
              <a:gd name="connsiteX1033" fmla="*/ 1038375 w 1128251"/>
              <a:gd name="connsiteY1033" fmla="*/ 509091 h 1112271"/>
              <a:gd name="connsiteX1034" fmla="*/ 1036766 w 1128251"/>
              <a:gd name="connsiteY1034" fmla="*/ 507181 h 1112271"/>
              <a:gd name="connsiteX1035" fmla="*/ 1029305 w 1128251"/>
              <a:gd name="connsiteY1035" fmla="*/ 502334 h 1112271"/>
              <a:gd name="connsiteX1036" fmla="*/ 1028854 w 1128251"/>
              <a:gd name="connsiteY1036" fmla="*/ 501170 h 1112271"/>
              <a:gd name="connsiteX1037" fmla="*/ 1028280 w 1128251"/>
              <a:gd name="connsiteY1037" fmla="*/ 499613 h 1112271"/>
              <a:gd name="connsiteX1038" fmla="*/ 1027638 w 1128251"/>
              <a:gd name="connsiteY1038" fmla="*/ 497696 h 1112271"/>
              <a:gd name="connsiteX1039" fmla="*/ 1027162 w 1128251"/>
              <a:gd name="connsiteY1039" fmla="*/ 495421 h 1112271"/>
              <a:gd name="connsiteX1040" fmla="*/ 1026930 w 1128251"/>
              <a:gd name="connsiteY1040" fmla="*/ 493446 h 1112271"/>
              <a:gd name="connsiteX1041" fmla="*/ 1026709 w 1128251"/>
              <a:gd name="connsiteY1041" fmla="*/ 491830 h 1112271"/>
              <a:gd name="connsiteX1042" fmla="*/ 1026611 w 1128251"/>
              <a:gd name="connsiteY1042" fmla="*/ 490455 h 1112271"/>
              <a:gd name="connsiteX1043" fmla="*/ 1026379 w 1128251"/>
              <a:gd name="connsiteY1043" fmla="*/ 488482 h 1112271"/>
              <a:gd name="connsiteX1044" fmla="*/ 1026218 w 1128251"/>
              <a:gd name="connsiteY1044" fmla="*/ 486927 h 1112271"/>
              <a:gd name="connsiteX1045" fmla="*/ 1026297 w 1128251"/>
              <a:gd name="connsiteY1045" fmla="*/ 485551 h 1112271"/>
              <a:gd name="connsiteX1046" fmla="*/ 1026539 w 1128251"/>
              <a:gd name="connsiteY1046" fmla="*/ 483640 h 1112271"/>
              <a:gd name="connsiteX1047" fmla="*/ 1026925 w 1128251"/>
              <a:gd name="connsiteY1047" fmla="*/ 480594 h 1112271"/>
              <a:gd name="connsiteX1048" fmla="*/ 1027111 w 1128251"/>
              <a:gd name="connsiteY1048" fmla="*/ 478862 h 1112271"/>
              <a:gd name="connsiteX1049" fmla="*/ 1027430 w 1128251"/>
              <a:gd name="connsiteY1049" fmla="*/ 477608 h 1112271"/>
              <a:gd name="connsiteX1050" fmla="*/ 1027683 w 1128251"/>
              <a:gd name="connsiteY1050" fmla="*/ 476176 h 1112271"/>
              <a:gd name="connsiteX1051" fmla="*/ 1028426 w 1128251"/>
              <a:gd name="connsiteY1051" fmla="*/ 474001 h 1112271"/>
              <a:gd name="connsiteX1052" fmla="*/ 1027127 w 1128251"/>
              <a:gd name="connsiteY1052" fmla="*/ 472214 h 1112271"/>
              <a:gd name="connsiteX1053" fmla="*/ 1025182 w 1128251"/>
              <a:gd name="connsiteY1053" fmla="*/ 473919 h 1112271"/>
              <a:gd name="connsiteX1054" fmla="*/ 1024943 w 1128251"/>
              <a:gd name="connsiteY1054" fmla="*/ 474125 h 1112271"/>
              <a:gd name="connsiteX1055" fmla="*/ 1023913 w 1128251"/>
              <a:gd name="connsiteY1055" fmla="*/ 474488 h 1112271"/>
              <a:gd name="connsiteX1056" fmla="*/ 1023632 w 1128251"/>
              <a:gd name="connsiteY1056" fmla="*/ 474585 h 1112271"/>
              <a:gd name="connsiteX1057" fmla="*/ 1022824 w 1128251"/>
              <a:gd name="connsiteY1057" fmla="*/ 474408 h 1112271"/>
              <a:gd name="connsiteX1058" fmla="*/ 1022525 w 1128251"/>
              <a:gd name="connsiteY1058" fmla="*/ 474343 h 1112271"/>
              <a:gd name="connsiteX1059" fmla="*/ 1020795 w 1128251"/>
              <a:gd name="connsiteY1059" fmla="*/ 472743 h 1112271"/>
              <a:gd name="connsiteX1060" fmla="*/ 1019583 w 1128251"/>
              <a:gd name="connsiteY1060" fmla="*/ 470753 h 1112271"/>
              <a:gd name="connsiteX1061" fmla="*/ 1017828 w 1128251"/>
              <a:gd name="connsiteY1061" fmla="*/ 469416 h 1112271"/>
              <a:gd name="connsiteX1062" fmla="*/ 1015243 w 1128251"/>
              <a:gd name="connsiteY1062" fmla="*/ 469184 h 1112271"/>
              <a:gd name="connsiteX1063" fmla="*/ 1013463 w 1128251"/>
              <a:gd name="connsiteY1063" fmla="*/ 469689 h 1112271"/>
              <a:gd name="connsiteX1064" fmla="*/ 1012258 w 1128251"/>
              <a:gd name="connsiteY1064" fmla="*/ 470734 h 1112271"/>
              <a:gd name="connsiteX1065" fmla="*/ 1009301 w 1128251"/>
              <a:gd name="connsiteY1065" fmla="*/ 473304 h 1112271"/>
              <a:gd name="connsiteX1066" fmla="*/ 1008194 w 1128251"/>
              <a:gd name="connsiteY1066" fmla="*/ 473432 h 1112271"/>
              <a:gd name="connsiteX1067" fmla="*/ 1007207 w 1128251"/>
              <a:gd name="connsiteY1067" fmla="*/ 472722 h 1112271"/>
              <a:gd name="connsiteX1068" fmla="*/ 1005109 w 1128251"/>
              <a:gd name="connsiteY1068" fmla="*/ 471220 h 1112271"/>
              <a:gd name="connsiteX1069" fmla="*/ 1004116 w 1128251"/>
              <a:gd name="connsiteY1069" fmla="*/ 469616 h 1112271"/>
              <a:gd name="connsiteX1070" fmla="*/ 1003945 w 1128251"/>
              <a:gd name="connsiteY1070" fmla="*/ 469066 h 1112271"/>
              <a:gd name="connsiteX1071" fmla="*/ 1003304 w 1128251"/>
              <a:gd name="connsiteY1071" fmla="*/ 467025 h 1112271"/>
              <a:gd name="connsiteX1072" fmla="*/ 1002462 w 1128251"/>
              <a:gd name="connsiteY1072" fmla="*/ 465986 h 1112271"/>
              <a:gd name="connsiteX1073" fmla="*/ 1002252 w 1128251"/>
              <a:gd name="connsiteY1073" fmla="*/ 465727 h 1112271"/>
              <a:gd name="connsiteX1074" fmla="*/ 1001675 w 1128251"/>
              <a:gd name="connsiteY1074" fmla="*/ 465384 h 1112271"/>
              <a:gd name="connsiteX1075" fmla="*/ 999350 w 1128251"/>
              <a:gd name="connsiteY1075" fmla="*/ 465624 h 1112271"/>
              <a:gd name="connsiteX1076" fmla="*/ 998375 w 1128251"/>
              <a:gd name="connsiteY1076" fmla="*/ 466010 h 1112271"/>
              <a:gd name="connsiteX1077" fmla="*/ 997765 w 1128251"/>
              <a:gd name="connsiteY1077" fmla="*/ 466250 h 1112271"/>
              <a:gd name="connsiteX1078" fmla="*/ 996912 w 1128251"/>
              <a:gd name="connsiteY1078" fmla="*/ 467181 h 1112271"/>
              <a:gd name="connsiteX1079" fmla="*/ 995890 w 1128251"/>
              <a:gd name="connsiteY1079" fmla="*/ 471828 h 1112271"/>
              <a:gd name="connsiteX1080" fmla="*/ 996181 w 1128251"/>
              <a:gd name="connsiteY1080" fmla="*/ 472766 h 1112271"/>
              <a:gd name="connsiteX1081" fmla="*/ 996389 w 1128251"/>
              <a:gd name="connsiteY1081" fmla="*/ 473433 h 1112271"/>
              <a:gd name="connsiteX1082" fmla="*/ 996292 w 1128251"/>
              <a:gd name="connsiteY1082" fmla="*/ 473729 h 1112271"/>
              <a:gd name="connsiteX1083" fmla="*/ 996209 w 1128251"/>
              <a:gd name="connsiteY1083" fmla="*/ 473991 h 1112271"/>
              <a:gd name="connsiteX1084" fmla="*/ 995305 w 1128251"/>
              <a:gd name="connsiteY1084" fmla="*/ 474596 h 1112271"/>
              <a:gd name="connsiteX1085" fmla="*/ 995076 w 1128251"/>
              <a:gd name="connsiteY1085" fmla="*/ 474748 h 1112271"/>
              <a:gd name="connsiteX1086" fmla="*/ 995036 w 1128251"/>
              <a:gd name="connsiteY1086" fmla="*/ 476743 h 1112271"/>
              <a:gd name="connsiteX1087" fmla="*/ 994062 w 1128251"/>
              <a:gd name="connsiteY1087" fmla="*/ 478376 h 1112271"/>
              <a:gd name="connsiteX1088" fmla="*/ 993346 w 1128251"/>
              <a:gd name="connsiteY1088" fmla="*/ 479578 h 1112271"/>
              <a:gd name="connsiteX1089" fmla="*/ 991670 w 1128251"/>
              <a:gd name="connsiteY1089" fmla="*/ 480021 h 1112271"/>
              <a:gd name="connsiteX1090" fmla="*/ 991444 w 1128251"/>
              <a:gd name="connsiteY1090" fmla="*/ 480082 h 1112271"/>
              <a:gd name="connsiteX1091" fmla="*/ 989060 w 1128251"/>
              <a:gd name="connsiteY1091" fmla="*/ 482664 h 1112271"/>
              <a:gd name="connsiteX1092" fmla="*/ 988630 w 1128251"/>
              <a:gd name="connsiteY1092" fmla="*/ 483130 h 1112271"/>
              <a:gd name="connsiteX1093" fmla="*/ 987597 w 1128251"/>
              <a:gd name="connsiteY1093" fmla="*/ 484992 h 1112271"/>
              <a:gd name="connsiteX1094" fmla="*/ 986933 w 1128251"/>
              <a:gd name="connsiteY1094" fmla="*/ 487782 h 1112271"/>
              <a:gd name="connsiteX1095" fmla="*/ 987623 w 1128251"/>
              <a:gd name="connsiteY1095" fmla="*/ 490437 h 1112271"/>
              <a:gd name="connsiteX1096" fmla="*/ 988318 w 1128251"/>
              <a:gd name="connsiteY1096" fmla="*/ 491663 h 1112271"/>
              <a:gd name="connsiteX1097" fmla="*/ 989323 w 1128251"/>
              <a:gd name="connsiteY1097" fmla="*/ 493439 h 1112271"/>
              <a:gd name="connsiteX1098" fmla="*/ 991532 w 1128251"/>
              <a:gd name="connsiteY1098" fmla="*/ 497344 h 1112271"/>
              <a:gd name="connsiteX1099" fmla="*/ 991879 w 1128251"/>
              <a:gd name="connsiteY1099" fmla="*/ 499542 h 1112271"/>
              <a:gd name="connsiteX1100" fmla="*/ 992167 w 1128251"/>
              <a:gd name="connsiteY1100" fmla="*/ 501361 h 1112271"/>
              <a:gd name="connsiteX1101" fmla="*/ 991930 w 1128251"/>
              <a:gd name="connsiteY1101" fmla="*/ 503096 h 1112271"/>
              <a:gd name="connsiteX1102" fmla="*/ 991668 w 1128251"/>
              <a:gd name="connsiteY1102" fmla="*/ 503427 h 1112271"/>
              <a:gd name="connsiteX1103" fmla="*/ 989426 w 1128251"/>
              <a:gd name="connsiteY1103" fmla="*/ 506267 h 1112271"/>
              <a:gd name="connsiteX1104" fmla="*/ 988079 w 1128251"/>
              <a:gd name="connsiteY1104" fmla="*/ 507016 h 1112271"/>
              <a:gd name="connsiteX1105" fmla="*/ 986663 w 1128251"/>
              <a:gd name="connsiteY1105" fmla="*/ 507024 h 1112271"/>
              <a:gd name="connsiteX1106" fmla="*/ 983891 w 1128251"/>
              <a:gd name="connsiteY1106" fmla="*/ 505678 h 1112271"/>
              <a:gd name="connsiteX1107" fmla="*/ 983254 w 1128251"/>
              <a:gd name="connsiteY1107" fmla="*/ 505565 h 1112271"/>
              <a:gd name="connsiteX1108" fmla="*/ 982536 w 1128251"/>
              <a:gd name="connsiteY1108" fmla="*/ 505436 h 1112271"/>
              <a:gd name="connsiteX1109" fmla="*/ 980945 w 1128251"/>
              <a:gd name="connsiteY1109" fmla="*/ 505675 h 1112271"/>
              <a:gd name="connsiteX1110" fmla="*/ 979956 w 1128251"/>
              <a:gd name="connsiteY1110" fmla="*/ 505824 h 1112271"/>
              <a:gd name="connsiteX1111" fmla="*/ 974677 w 1128251"/>
              <a:gd name="connsiteY1111" fmla="*/ 507524 h 1112271"/>
              <a:gd name="connsiteX1112" fmla="*/ 973201 w 1128251"/>
              <a:gd name="connsiteY1112" fmla="*/ 507470 h 1112271"/>
              <a:gd name="connsiteX1113" fmla="*/ 971649 w 1128251"/>
              <a:gd name="connsiteY1113" fmla="*/ 506811 h 1112271"/>
              <a:gd name="connsiteX1114" fmla="*/ 970902 w 1128251"/>
              <a:gd name="connsiteY1114" fmla="*/ 506492 h 1112271"/>
              <a:gd name="connsiteX1115" fmla="*/ 969764 w 1128251"/>
              <a:gd name="connsiteY1115" fmla="*/ 506017 h 1112271"/>
              <a:gd name="connsiteX1116" fmla="*/ 967418 w 1128251"/>
              <a:gd name="connsiteY1116" fmla="*/ 506327 h 1112271"/>
              <a:gd name="connsiteX1117" fmla="*/ 959113 w 1128251"/>
              <a:gd name="connsiteY1117" fmla="*/ 505570 h 1112271"/>
              <a:gd name="connsiteX1118" fmla="*/ 957021 w 1128251"/>
              <a:gd name="connsiteY1118" fmla="*/ 505026 h 1112271"/>
              <a:gd name="connsiteX1119" fmla="*/ 956750 w 1128251"/>
              <a:gd name="connsiteY1119" fmla="*/ 504797 h 1112271"/>
              <a:gd name="connsiteX1120" fmla="*/ 955419 w 1128251"/>
              <a:gd name="connsiteY1120" fmla="*/ 503673 h 1112271"/>
              <a:gd name="connsiteX1121" fmla="*/ 954731 w 1128251"/>
              <a:gd name="connsiteY1121" fmla="*/ 502068 h 1112271"/>
              <a:gd name="connsiteX1122" fmla="*/ 954861 w 1128251"/>
              <a:gd name="connsiteY1122" fmla="*/ 500810 h 1112271"/>
              <a:gd name="connsiteX1123" fmla="*/ 955455 w 1128251"/>
              <a:gd name="connsiteY1123" fmla="*/ 499898 h 1112271"/>
              <a:gd name="connsiteX1124" fmla="*/ 956451 w 1128251"/>
              <a:gd name="connsiteY1124" fmla="*/ 499970 h 1112271"/>
              <a:gd name="connsiteX1125" fmla="*/ 957056 w 1128251"/>
              <a:gd name="connsiteY1125" fmla="*/ 500014 h 1112271"/>
              <a:gd name="connsiteX1126" fmla="*/ 957286 w 1128251"/>
              <a:gd name="connsiteY1126" fmla="*/ 500547 h 1112271"/>
              <a:gd name="connsiteX1127" fmla="*/ 957429 w 1128251"/>
              <a:gd name="connsiteY1127" fmla="*/ 500876 h 1112271"/>
              <a:gd name="connsiteX1128" fmla="*/ 958223 w 1128251"/>
              <a:gd name="connsiteY1128" fmla="*/ 500109 h 1112271"/>
              <a:gd name="connsiteX1129" fmla="*/ 958714 w 1128251"/>
              <a:gd name="connsiteY1129" fmla="*/ 499635 h 1112271"/>
              <a:gd name="connsiteX1130" fmla="*/ 960185 w 1128251"/>
              <a:gd name="connsiteY1130" fmla="*/ 499069 h 1112271"/>
              <a:gd name="connsiteX1131" fmla="*/ 961163 w 1128251"/>
              <a:gd name="connsiteY1131" fmla="*/ 497885 h 1112271"/>
              <a:gd name="connsiteX1132" fmla="*/ 961129 w 1128251"/>
              <a:gd name="connsiteY1132" fmla="*/ 497738 h 1112271"/>
              <a:gd name="connsiteX1133" fmla="*/ 960280 w 1128251"/>
              <a:gd name="connsiteY1133" fmla="*/ 494118 h 1112271"/>
              <a:gd name="connsiteX1134" fmla="*/ 958251 w 1128251"/>
              <a:gd name="connsiteY1134" fmla="*/ 493140 h 1112271"/>
              <a:gd name="connsiteX1135" fmla="*/ 955911 w 1128251"/>
              <a:gd name="connsiteY1135" fmla="*/ 492906 h 1112271"/>
              <a:gd name="connsiteX1136" fmla="*/ 954951 w 1128251"/>
              <a:gd name="connsiteY1136" fmla="*/ 493411 h 1112271"/>
              <a:gd name="connsiteX1137" fmla="*/ 954011 w 1128251"/>
              <a:gd name="connsiteY1137" fmla="*/ 493905 h 1112271"/>
              <a:gd name="connsiteX1138" fmla="*/ 949304 w 1128251"/>
              <a:gd name="connsiteY1138" fmla="*/ 499007 h 1112271"/>
              <a:gd name="connsiteX1139" fmla="*/ 948777 w 1128251"/>
              <a:gd name="connsiteY1139" fmla="*/ 499146 h 1112271"/>
              <a:gd name="connsiteX1140" fmla="*/ 946418 w 1128251"/>
              <a:gd name="connsiteY1140" fmla="*/ 499767 h 1112271"/>
              <a:gd name="connsiteX1141" fmla="*/ 942541 w 1128251"/>
              <a:gd name="connsiteY1141" fmla="*/ 498737 h 1112271"/>
              <a:gd name="connsiteX1142" fmla="*/ 942073 w 1128251"/>
              <a:gd name="connsiteY1142" fmla="*/ 498762 h 1112271"/>
              <a:gd name="connsiteX1143" fmla="*/ 941249 w 1128251"/>
              <a:gd name="connsiteY1143" fmla="*/ 498804 h 1112271"/>
              <a:gd name="connsiteX1144" fmla="*/ 940171 w 1128251"/>
              <a:gd name="connsiteY1144" fmla="*/ 499640 h 1112271"/>
              <a:gd name="connsiteX1145" fmla="*/ 939719 w 1128251"/>
              <a:gd name="connsiteY1145" fmla="*/ 499990 h 1112271"/>
              <a:gd name="connsiteX1146" fmla="*/ 938868 w 1128251"/>
              <a:gd name="connsiteY1146" fmla="*/ 501603 h 1112271"/>
              <a:gd name="connsiteX1147" fmla="*/ 938453 w 1128251"/>
              <a:gd name="connsiteY1147" fmla="*/ 503188 h 1112271"/>
              <a:gd name="connsiteX1148" fmla="*/ 937781 w 1128251"/>
              <a:gd name="connsiteY1148" fmla="*/ 505753 h 1112271"/>
              <a:gd name="connsiteX1149" fmla="*/ 936502 w 1128251"/>
              <a:gd name="connsiteY1149" fmla="*/ 507866 h 1112271"/>
              <a:gd name="connsiteX1150" fmla="*/ 935814 w 1128251"/>
              <a:gd name="connsiteY1150" fmla="*/ 508543 h 1112271"/>
              <a:gd name="connsiteX1151" fmla="*/ 935709 w 1128251"/>
              <a:gd name="connsiteY1151" fmla="*/ 508646 h 1112271"/>
              <a:gd name="connsiteX1152" fmla="*/ 934669 w 1128251"/>
              <a:gd name="connsiteY1152" fmla="*/ 509673 h 1112271"/>
              <a:gd name="connsiteX1153" fmla="*/ 933647 w 1128251"/>
              <a:gd name="connsiteY1153" fmla="*/ 510001 h 1112271"/>
              <a:gd name="connsiteX1154" fmla="*/ 932522 w 1128251"/>
              <a:gd name="connsiteY1154" fmla="*/ 510364 h 1112271"/>
              <a:gd name="connsiteX1155" fmla="*/ 929692 w 1128251"/>
              <a:gd name="connsiteY1155" fmla="*/ 510257 h 1112271"/>
              <a:gd name="connsiteX1156" fmla="*/ 927663 w 1128251"/>
              <a:gd name="connsiteY1156" fmla="*/ 510392 h 1112271"/>
              <a:gd name="connsiteX1157" fmla="*/ 926008 w 1128251"/>
              <a:gd name="connsiteY1157" fmla="*/ 511082 h 1112271"/>
              <a:gd name="connsiteX1158" fmla="*/ 924147 w 1128251"/>
              <a:gd name="connsiteY1158" fmla="*/ 511046 h 1112271"/>
              <a:gd name="connsiteX1159" fmla="*/ 923549 w 1128251"/>
              <a:gd name="connsiteY1159" fmla="*/ 511036 h 1112271"/>
              <a:gd name="connsiteX1160" fmla="*/ 921587 w 1128251"/>
              <a:gd name="connsiteY1160" fmla="*/ 512039 h 1112271"/>
              <a:gd name="connsiteX1161" fmla="*/ 920234 w 1128251"/>
              <a:gd name="connsiteY1161" fmla="*/ 511861 h 1112271"/>
              <a:gd name="connsiteX1162" fmla="*/ 917517 w 1128251"/>
              <a:gd name="connsiteY1162" fmla="*/ 509895 h 1112271"/>
              <a:gd name="connsiteX1163" fmla="*/ 914995 w 1128251"/>
              <a:gd name="connsiteY1163" fmla="*/ 509727 h 1112271"/>
              <a:gd name="connsiteX1164" fmla="*/ 913772 w 1128251"/>
              <a:gd name="connsiteY1164" fmla="*/ 510476 h 1112271"/>
              <a:gd name="connsiteX1165" fmla="*/ 913656 w 1128251"/>
              <a:gd name="connsiteY1165" fmla="*/ 512148 h 1112271"/>
              <a:gd name="connsiteX1166" fmla="*/ 913637 w 1128251"/>
              <a:gd name="connsiteY1166" fmla="*/ 512423 h 1112271"/>
              <a:gd name="connsiteX1167" fmla="*/ 913599 w 1128251"/>
              <a:gd name="connsiteY1167" fmla="*/ 512950 h 1112271"/>
              <a:gd name="connsiteX1168" fmla="*/ 912389 w 1128251"/>
              <a:gd name="connsiteY1168" fmla="*/ 513142 h 1112271"/>
              <a:gd name="connsiteX1169" fmla="*/ 911573 w 1128251"/>
              <a:gd name="connsiteY1169" fmla="*/ 513272 h 1112271"/>
              <a:gd name="connsiteX1170" fmla="*/ 910497 w 1128251"/>
              <a:gd name="connsiteY1170" fmla="*/ 513904 h 1112271"/>
              <a:gd name="connsiteX1171" fmla="*/ 909979 w 1128251"/>
              <a:gd name="connsiteY1171" fmla="*/ 514209 h 1112271"/>
              <a:gd name="connsiteX1172" fmla="*/ 908072 w 1128251"/>
              <a:gd name="connsiteY1172" fmla="*/ 514035 h 1112271"/>
              <a:gd name="connsiteX1173" fmla="*/ 906355 w 1128251"/>
              <a:gd name="connsiteY1173" fmla="*/ 514787 h 1112271"/>
              <a:gd name="connsiteX1174" fmla="*/ 903984 w 1128251"/>
              <a:gd name="connsiteY1174" fmla="*/ 514312 h 1112271"/>
              <a:gd name="connsiteX1175" fmla="*/ 899771 w 1128251"/>
              <a:gd name="connsiteY1175" fmla="*/ 513466 h 1112271"/>
              <a:gd name="connsiteX1176" fmla="*/ 899313 w 1128251"/>
              <a:gd name="connsiteY1176" fmla="*/ 513146 h 1112271"/>
              <a:gd name="connsiteX1177" fmla="*/ 899153 w 1128251"/>
              <a:gd name="connsiteY1177" fmla="*/ 513035 h 1112271"/>
              <a:gd name="connsiteX1178" fmla="*/ 895302 w 1128251"/>
              <a:gd name="connsiteY1178" fmla="*/ 506316 h 1112271"/>
              <a:gd name="connsiteX1179" fmla="*/ 891559 w 1128251"/>
              <a:gd name="connsiteY1179" fmla="*/ 506895 h 1112271"/>
              <a:gd name="connsiteX1180" fmla="*/ 889277 w 1128251"/>
              <a:gd name="connsiteY1180" fmla="*/ 505608 h 1112271"/>
              <a:gd name="connsiteX1181" fmla="*/ 888531 w 1128251"/>
              <a:gd name="connsiteY1181" fmla="*/ 504005 h 1112271"/>
              <a:gd name="connsiteX1182" fmla="*/ 888593 w 1128251"/>
              <a:gd name="connsiteY1182" fmla="*/ 503518 h 1112271"/>
              <a:gd name="connsiteX1183" fmla="*/ 888706 w 1128251"/>
              <a:gd name="connsiteY1183" fmla="*/ 502645 h 1112271"/>
              <a:gd name="connsiteX1184" fmla="*/ 889142 w 1128251"/>
              <a:gd name="connsiteY1184" fmla="*/ 502205 h 1112271"/>
              <a:gd name="connsiteX1185" fmla="*/ 889317 w 1128251"/>
              <a:gd name="connsiteY1185" fmla="*/ 502032 h 1112271"/>
              <a:gd name="connsiteX1186" fmla="*/ 889517 w 1128251"/>
              <a:gd name="connsiteY1186" fmla="*/ 501834 h 1112271"/>
              <a:gd name="connsiteX1187" fmla="*/ 889957 w 1128251"/>
              <a:gd name="connsiteY1187" fmla="*/ 502104 h 1112271"/>
              <a:gd name="connsiteX1188" fmla="*/ 890810 w 1128251"/>
              <a:gd name="connsiteY1188" fmla="*/ 502629 h 1112271"/>
              <a:gd name="connsiteX1189" fmla="*/ 891983 w 1128251"/>
              <a:gd name="connsiteY1189" fmla="*/ 502271 h 1112271"/>
              <a:gd name="connsiteX1190" fmla="*/ 889953 w 1128251"/>
              <a:gd name="connsiteY1190" fmla="*/ 498157 h 1112271"/>
              <a:gd name="connsiteX1191" fmla="*/ 888107 w 1128251"/>
              <a:gd name="connsiteY1191" fmla="*/ 494417 h 1112271"/>
              <a:gd name="connsiteX1192" fmla="*/ 890500 w 1128251"/>
              <a:gd name="connsiteY1192" fmla="*/ 493536 h 1112271"/>
              <a:gd name="connsiteX1193" fmla="*/ 893562 w 1128251"/>
              <a:gd name="connsiteY1193" fmla="*/ 491415 h 1112271"/>
              <a:gd name="connsiteX1194" fmla="*/ 896453 w 1128251"/>
              <a:gd name="connsiteY1194" fmla="*/ 491521 h 1112271"/>
              <a:gd name="connsiteX1195" fmla="*/ 897676 w 1128251"/>
              <a:gd name="connsiteY1195" fmla="*/ 490710 h 1112271"/>
              <a:gd name="connsiteX1196" fmla="*/ 897792 w 1128251"/>
              <a:gd name="connsiteY1196" fmla="*/ 489711 h 1112271"/>
              <a:gd name="connsiteX1197" fmla="*/ 897822 w 1128251"/>
              <a:gd name="connsiteY1197" fmla="*/ 489456 h 1112271"/>
              <a:gd name="connsiteX1198" fmla="*/ 897898 w 1128251"/>
              <a:gd name="connsiteY1198" fmla="*/ 488781 h 1112271"/>
              <a:gd name="connsiteX1199" fmla="*/ 898145 w 1128251"/>
              <a:gd name="connsiteY1199" fmla="*/ 486624 h 1112271"/>
              <a:gd name="connsiteX1200" fmla="*/ 899123 w 1128251"/>
              <a:gd name="connsiteY1200" fmla="*/ 485566 h 1112271"/>
              <a:gd name="connsiteX1201" fmla="*/ 900215 w 1128251"/>
              <a:gd name="connsiteY1201" fmla="*/ 485430 h 1112271"/>
              <a:gd name="connsiteX1202" fmla="*/ 901251 w 1128251"/>
              <a:gd name="connsiteY1202" fmla="*/ 485321 h 1112271"/>
              <a:gd name="connsiteX1203" fmla="*/ 902138 w 1128251"/>
              <a:gd name="connsiteY1203" fmla="*/ 485671 h 1112271"/>
              <a:gd name="connsiteX1204" fmla="*/ 904509 w 1128251"/>
              <a:gd name="connsiteY1204" fmla="*/ 489201 h 1112271"/>
              <a:gd name="connsiteX1205" fmla="*/ 904692 w 1128251"/>
              <a:gd name="connsiteY1205" fmla="*/ 489242 h 1112271"/>
              <a:gd name="connsiteX1206" fmla="*/ 905103 w 1128251"/>
              <a:gd name="connsiteY1206" fmla="*/ 489332 h 1112271"/>
              <a:gd name="connsiteX1207" fmla="*/ 905719 w 1128251"/>
              <a:gd name="connsiteY1207" fmla="*/ 488532 h 1112271"/>
              <a:gd name="connsiteX1208" fmla="*/ 906610 w 1128251"/>
              <a:gd name="connsiteY1208" fmla="*/ 485414 h 1112271"/>
              <a:gd name="connsiteX1209" fmla="*/ 906987 w 1128251"/>
              <a:gd name="connsiteY1209" fmla="*/ 484096 h 1112271"/>
              <a:gd name="connsiteX1210" fmla="*/ 908337 w 1128251"/>
              <a:gd name="connsiteY1210" fmla="*/ 483903 h 1112271"/>
              <a:gd name="connsiteX1211" fmla="*/ 908883 w 1128251"/>
              <a:gd name="connsiteY1211" fmla="*/ 484310 h 1112271"/>
              <a:gd name="connsiteX1212" fmla="*/ 909325 w 1128251"/>
              <a:gd name="connsiteY1212" fmla="*/ 484639 h 1112271"/>
              <a:gd name="connsiteX1213" fmla="*/ 910945 w 1128251"/>
              <a:gd name="connsiteY1213" fmla="*/ 488217 h 1112271"/>
              <a:gd name="connsiteX1214" fmla="*/ 912060 w 1128251"/>
              <a:gd name="connsiteY1214" fmla="*/ 488053 h 1112271"/>
              <a:gd name="connsiteX1215" fmla="*/ 913017 w 1128251"/>
              <a:gd name="connsiteY1215" fmla="*/ 484989 h 1112271"/>
              <a:gd name="connsiteX1216" fmla="*/ 913285 w 1128251"/>
              <a:gd name="connsiteY1216" fmla="*/ 484556 h 1112271"/>
              <a:gd name="connsiteX1217" fmla="*/ 913745 w 1128251"/>
              <a:gd name="connsiteY1217" fmla="*/ 483808 h 1112271"/>
              <a:gd name="connsiteX1218" fmla="*/ 914271 w 1128251"/>
              <a:gd name="connsiteY1218" fmla="*/ 481557 h 1112271"/>
              <a:gd name="connsiteX1219" fmla="*/ 914470 w 1128251"/>
              <a:gd name="connsiteY1219" fmla="*/ 480710 h 1112271"/>
              <a:gd name="connsiteX1220" fmla="*/ 914569 w 1128251"/>
              <a:gd name="connsiteY1220" fmla="*/ 480564 h 1112271"/>
              <a:gd name="connsiteX1221" fmla="*/ 914817 w 1128251"/>
              <a:gd name="connsiteY1221" fmla="*/ 480200 h 1112271"/>
              <a:gd name="connsiteX1222" fmla="*/ 915824 w 1128251"/>
              <a:gd name="connsiteY1222" fmla="*/ 478739 h 1112271"/>
              <a:gd name="connsiteX1223" fmla="*/ 916604 w 1128251"/>
              <a:gd name="connsiteY1223" fmla="*/ 477605 h 1112271"/>
              <a:gd name="connsiteX1224" fmla="*/ 916285 w 1128251"/>
              <a:gd name="connsiteY1224" fmla="*/ 475687 h 1112271"/>
              <a:gd name="connsiteX1225" fmla="*/ 914984 w 1128251"/>
              <a:gd name="connsiteY1225" fmla="*/ 473962 h 1112271"/>
              <a:gd name="connsiteX1226" fmla="*/ 915275 w 1128251"/>
              <a:gd name="connsiteY1226" fmla="*/ 473322 h 1112271"/>
              <a:gd name="connsiteX1227" fmla="*/ 915715 w 1128251"/>
              <a:gd name="connsiteY1227" fmla="*/ 472351 h 1112271"/>
              <a:gd name="connsiteX1228" fmla="*/ 915396 w 1128251"/>
              <a:gd name="connsiteY1228" fmla="*/ 470435 h 1112271"/>
              <a:gd name="connsiteX1229" fmla="*/ 915702 w 1128251"/>
              <a:gd name="connsiteY1229" fmla="*/ 469874 h 1112271"/>
              <a:gd name="connsiteX1230" fmla="*/ 916465 w 1128251"/>
              <a:gd name="connsiteY1230" fmla="*/ 469804 h 1112271"/>
              <a:gd name="connsiteX1231" fmla="*/ 917852 w 1128251"/>
              <a:gd name="connsiteY1231" fmla="*/ 469678 h 1112271"/>
              <a:gd name="connsiteX1232" fmla="*/ 919445 w 1128251"/>
              <a:gd name="connsiteY1232" fmla="*/ 468863 h 1112271"/>
              <a:gd name="connsiteX1233" fmla="*/ 920594 w 1128251"/>
              <a:gd name="connsiteY1233" fmla="*/ 465515 h 1112271"/>
              <a:gd name="connsiteX1234" fmla="*/ 921456 w 1128251"/>
              <a:gd name="connsiteY1234" fmla="*/ 465426 h 1112271"/>
              <a:gd name="connsiteX1235" fmla="*/ 925081 w 1128251"/>
              <a:gd name="connsiteY1235" fmla="*/ 465057 h 1112271"/>
              <a:gd name="connsiteX1236" fmla="*/ 926610 w 1128251"/>
              <a:gd name="connsiteY1236" fmla="*/ 463065 h 1112271"/>
              <a:gd name="connsiteX1237" fmla="*/ 926754 w 1128251"/>
              <a:gd name="connsiteY1237" fmla="*/ 462998 h 1112271"/>
              <a:gd name="connsiteX1238" fmla="*/ 927285 w 1128251"/>
              <a:gd name="connsiteY1238" fmla="*/ 462753 h 1112271"/>
              <a:gd name="connsiteX1239" fmla="*/ 928905 w 1128251"/>
              <a:gd name="connsiteY1239" fmla="*/ 464771 h 1112271"/>
              <a:gd name="connsiteX1240" fmla="*/ 929017 w 1128251"/>
              <a:gd name="connsiteY1240" fmla="*/ 464908 h 1112271"/>
              <a:gd name="connsiteX1241" fmla="*/ 929996 w 1128251"/>
              <a:gd name="connsiteY1241" fmla="*/ 464344 h 1112271"/>
              <a:gd name="connsiteX1242" fmla="*/ 931576 w 1128251"/>
              <a:gd name="connsiteY1242" fmla="*/ 461590 h 1112271"/>
              <a:gd name="connsiteX1243" fmla="*/ 932145 w 1128251"/>
              <a:gd name="connsiteY1243" fmla="*/ 460601 h 1112271"/>
              <a:gd name="connsiteX1244" fmla="*/ 932311 w 1128251"/>
              <a:gd name="connsiteY1244" fmla="*/ 460310 h 1112271"/>
              <a:gd name="connsiteX1245" fmla="*/ 933413 w 1128251"/>
              <a:gd name="connsiteY1245" fmla="*/ 459252 h 1112271"/>
              <a:gd name="connsiteX1246" fmla="*/ 933732 w 1128251"/>
              <a:gd name="connsiteY1246" fmla="*/ 459285 h 1112271"/>
              <a:gd name="connsiteX1247" fmla="*/ 934520 w 1128251"/>
              <a:gd name="connsiteY1247" fmla="*/ 459368 h 1112271"/>
              <a:gd name="connsiteX1248" fmla="*/ 934517 w 1128251"/>
              <a:gd name="connsiteY1248" fmla="*/ 458776 h 1112271"/>
              <a:gd name="connsiteX1249" fmla="*/ 934512 w 1128251"/>
              <a:gd name="connsiteY1249" fmla="*/ 458193 h 1112271"/>
              <a:gd name="connsiteX1250" fmla="*/ 935814 w 1128251"/>
              <a:gd name="connsiteY1250" fmla="*/ 457347 h 1112271"/>
              <a:gd name="connsiteX1251" fmla="*/ 938739 w 1128251"/>
              <a:gd name="connsiteY1251" fmla="*/ 455447 h 1112271"/>
              <a:gd name="connsiteX1252" fmla="*/ 939210 w 1128251"/>
              <a:gd name="connsiteY1252" fmla="*/ 455349 h 1112271"/>
              <a:gd name="connsiteX1253" fmla="*/ 940278 w 1128251"/>
              <a:gd name="connsiteY1253" fmla="*/ 455127 h 1112271"/>
              <a:gd name="connsiteX1254" fmla="*/ 942745 w 1128251"/>
              <a:gd name="connsiteY1254" fmla="*/ 456659 h 1112271"/>
              <a:gd name="connsiteX1255" fmla="*/ 944097 w 1128251"/>
              <a:gd name="connsiteY1255" fmla="*/ 456651 h 1112271"/>
              <a:gd name="connsiteX1256" fmla="*/ 945957 w 1128251"/>
              <a:gd name="connsiteY1256" fmla="*/ 455447 h 1112271"/>
              <a:gd name="connsiteX1257" fmla="*/ 946118 w 1128251"/>
              <a:gd name="connsiteY1257" fmla="*/ 455341 h 1112271"/>
              <a:gd name="connsiteX1258" fmla="*/ 946432 w 1128251"/>
              <a:gd name="connsiteY1258" fmla="*/ 455349 h 1112271"/>
              <a:gd name="connsiteX1259" fmla="*/ 946800 w 1128251"/>
              <a:gd name="connsiteY1259" fmla="*/ 455357 h 1112271"/>
              <a:gd name="connsiteX1260" fmla="*/ 947657 w 1128251"/>
              <a:gd name="connsiteY1260" fmla="*/ 455455 h 1112271"/>
              <a:gd name="connsiteX1261" fmla="*/ 949202 w 1128251"/>
              <a:gd name="connsiteY1261" fmla="*/ 456683 h 1112271"/>
              <a:gd name="connsiteX1262" fmla="*/ 949565 w 1128251"/>
              <a:gd name="connsiteY1262" fmla="*/ 456621 h 1112271"/>
              <a:gd name="connsiteX1263" fmla="*/ 949940 w 1128251"/>
              <a:gd name="connsiteY1263" fmla="*/ 456557 h 1112271"/>
              <a:gd name="connsiteX1264" fmla="*/ 950425 w 1128251"/>
              <a:gd name="connsiteY1264" fmla="*/ 455256 h 1112271"/>
              <a:gd name="connsiteX1265" fmla="*/ 950592 w 1128251"/>
              <a:gd name="connsiteY1265" fmla="*/ 451663 h 1112271"/>
              <a:gd name="connsiteX1266" fmla="*/ 952342 w 1128251"/>
              <a:gd name="connsiteY1266" fmla="*/ 450334 h 1112271"/>
              <a:gd name="connsiteX1267" fmla="*/ 953957 w 1128251"/>
              <a:gd name="connsiteY1267" fmla="*/ 449106 h 1112271"/>
              <a:gd name="connsiteX1268" fmla="*/ 953692 w 1128251"/>
              <a:gd name="connsiteY1268" fmla="*/ 448421 h 1112271"/>
              <a:gd name="connsiteX1269" fmla="*/ 953290 w 1128251"/>
              <a:gd name="connsiteY1269" fmla="*/ 447379 h 1112271"/>
              <a:gd name="connsiteX1270" fmla="*/ 953151 w 1128251"/>
              <a:gd name="connsiteY1270" fmla="*/ 447020 h 1112271"/>
              <a:gd name="connsiteX1271" fmla="*/ 954529 w 1128251"/>
              <a:gd name="connsiteY1271" fmla="*/ 445203 h 1112271"/>
              <a:gd name="connsiteX1272" fmla="*/ 954701 w 1128251"/>
              <a:gd name="connsiteY1272" fmla="*/ 444979 h 1112271"/>
              <a:gd name="connsiteX1273" fmla="*/ 954951 w 1128251"/>
              <a:gd name="connsiteY1273" fmla="*/ 442582 h 1112271"/>
              <a:gd name="connsiteX1274" fmla="*/ 955084 w 1128251"/>
              <a:gd name="connsiteY1274" fmla="*/ 441305 h 1112271"/>
              <a:gd name="connsiteX1275" fmla="*/ 956228 w 1128251"/>
              <a:gd name="connsiteY1275" fmla="*/ 440533 h 1112271"/>
              <a:gd name="connsiteX1276" fmla="*/ 959067 w 1128251"/>
              <a:gd name="connsiteY1276" fmla="*/ 438618 h 1112271"/>
              <a:gd name="connsiteX1277" fmla="*/ 965130 w 1128251"/>
              <a:gd name="connsiteY1277" fmla="*/ 433571 h 1112271"/>
              <a:gd name="connsiteX1278" fmla="*/ 965845 w 1128251"/>
              <a:gd name="connsiteY1278" fmla="*/ 428987 h 1112271"/>
              <a:gd name="connsiteX1279" fmla="*/ 964682 w 1128251"/>
              <a:gd name="connsiteY1279" fmla="*/ 427168 h 1112271"/>
              <a:gd name="connsiteX1280" fmla="*/ 964231 w 1128251"/>
              <a:gd name="connsiteY1280" fmla="*/ 426460 h 1112271"/>
              <a:gd name="connsiteX1281" fmla="*/ 962726 w 1128251"/>
              <a:gd name="connsiteY1281" fmla="*/ 421085 h 1112271"/>
              <a:gd name="connsiteX1282" fmla="*/ 961686 w 1128251"/>
              <a:gd name="connsiteY1282" fmla="*/ 420148 h 1112271"/>
              <a:gd name="connsiteX1283" fmla="*/ 961263 w 1128251"/>
              <a:gd name="connsiteY1283" fmla="*/ 419769 h 1112271"/>
              <a:gd name="connsiteX1284" fmla="*/ 960810 w 1128251"/>
              <a:gd name="connsiteY1284" fmla="*/ 419362 h 1112271"/>
              <a:gd name="connsiteX1285" fmla="*/ 961471 w 1128251"/>
              <a:gd name="connsiteY1285" fmla="*/ 416935 h 1112271"/>
              <a:gd name="connsiteX1286" fmla="*/ 961749 w 1128251"/>
              <a:gd name="connsiteY1286" fmla="*/ 415915 h 1112271"/>
              <a:gd name="connsiteX1287" fmla="*/ 961163 w 1128251"/>
              <a:gd name="connsiteY1287" fmla="*/ 413560 h 1112271"/>
              <a:gd name="connsiteX1288" fmla="*/ 961525 w 1128251"/>
              <a:gd name="connsiteY1288" fmla="*/ 411935 h 1112271"/>
              <a:gd name="connsiteX1289" fmla="*/ 962051 w 1128251"/>
              <a:gd name="connsiteY1289" fmla="*/ 409577 h 1112271"/>
              <a:gd name="connsiteX1290" fmla="*/ 963030 w 1128251"/>
              <a:gd name="connsiteY1290" fmla="*/ 408956 h 1112271"/>
              <a:gd name="connsiteX1291" fmla="*/ 965313 w 1128251"/>
              <a:gd name="connsiteY1291" fmla="*/ 410054 h 1112271"/>
              <a:gd name="connsiteX1292" fmla="*/ 965655 w 1128251"/>
              <a:gd name="connsiteY1292" fmla="*/ 409690 h 1112271"/>
              <a:gd name="connsiteX1293" fmla="*/ 966597 w 1128251"/>
              <a:gd name="connsiteY1293" fmla="*/ 408683 h 1112271"/>
              <a:gd name="connsiteX1294" fmla="*/ 968194 w 1128251"/>
              <a:gd name="connsiteY1294" fmla="*/ 407870 h 1112271"/>
              <a:gd name="connsiteX1295" fmla="*/ 968439 w 1128251"/>
              <a:gd name="connsiteY1295" fmla="*/ 407746 h 1112271"/>
              <a:gd name="connsiteX1296" fmla="*/ 968466 w 1128251"/>
              <a:gd name="connsiteY1296" fmla="*/ 407298 h 1112271"/>
              <a:gd name="connsiteX1297" fmla="*/ 968493 w 1128251"/>
              <a:gd name="connsiteY1297" fmla="*/ 406817 h 1112271"/>
              <a:gd name="connsiteX1298" fmla="*/ 968170 w 1128251"/>
              <a:gd name="connsiteY1298" fmla="*/ 406132 h 1112271"/>
              <a:gd name="connsiteX1299" fmla="*/ 967998 w 1128251"/>
              <a:gd name="connsiteY1299" fmla="*/ 405767 h 1112271"/>
              <a:gd name="connsiteX1300" fmla="*/ 968402 w 1128251"/>
              <a:gd name="connsiteY1300" fmla="*/ 404374 h 1112271"/>
              <a:gd name="connsiteX1301" fmla="*/ 968291 w 1128251"/>
              <a:gd name="connsiteY1301" fmla="*/ 402981 h 1112271"/>
              <a:gd name="connsiteX1302" fmla="*/ 969084 w 1128251"/>
              <a:gd name="connsiteY1302" fmla="*/ 401925 h 1112271"/>
              <a:gd name="connsiteX1303" fmla="*/ 970799 w 1128251"/>
              <a:gd name="connsiteY1303" fmla="*/ 400490 h 1112271"/>
              <a:gd name="connsiteX1304" fmla="*/ 973929 w 1128251"/>
              <a:gd name="connsiteY1304" fmla="*/ 398864 h 1112271"/>
              <a:gd name="connsiteX1305" fmla="*/ 975273 w 1128251"/>
              <a:gd name="connsiteY1305" fmla="*/ 397495 h 1112271"/>
              <a:gd name="connsiteX1306" fmla="*/ 976345 w 1128251"/>
              <a:gd name="connsiteY1306" fmla="*/ 397233 h 1112271"/>
              <a:gd name="connsiteX1307" fmla="*/ 977706 w 1128251"/>
              <a:gd name="connsiteY1307" fmla="*/ 396898 h 1112271"/>
              <a:gd name="connsiteX1308" fmla="*/ 977165 w 1128251"/>
              <a:gd name="connsiteY1308" fmla="*/ 394573 h 1112271"/>
              <a:gd name="connsiteX1309" fmla="*/ 977577 w 1128251"/>
              <a:gd name="connsiteY1309" fmla="*/ 393128 h 1112271"/>
              <a:gd name="connsiteX1310" fmla="*/ 977768 w 1128251"/>
              <a:gd name="connsiteY1310" fmla="*/ 392944 h 1112271"/>
              <a:gd name="connsiteX1311" fmla="*/ 979733 w 1128251"/>
              <a:gd name="connsiteY1311" fmla="*/ 391404 h 1112271"/>
              <a:gd name="connsiteX1312" fmla="*/ 979975 w 1128251"/>
              <a:gd name="connsiteY1312" fmla="*/ 390843 h 1112271"/>
              <a:gd name="connsiteX1313" fmla="*/ 979228 w 1128251"/>
              <a:gd name="connsiteY1313" fmla="*/ 390192 h 1112271"/>
              <a:gd name="connsiteX1314" fmla="*/ 977936 w 1128251"/>
              <a:gd name="connsiteY1314" fmla="*/ 389063 h 1112271"/>
              <a:gd name="connsiteX1315" fmla="*/ 977982 w 1128251"/>
              <a:gd name="connsiteY1315" fmla="*/ 388919 h 1112271"/>
              <a:gd name="connsiteX1316" fmla="*/ 978237 w 1128251"/>
              <a:gd name="connsiteY1316" fmla="*/ 388131 h 1112271"/>
              <a:gd name="connsiteX1317" fmla="*/ 980005 w 1128251"/>
              <a:gd name="connsiteY1317" fmla="*/ 386365 h 1112271"/>
              <a:gd name="connsiteX1318" fmla="*/ 981727 w 1128251"/>
              <a:gd name="connsiteY1318" fmla="*/ 384646 h 1112271"/>
              <a:gd name="connsiteX1319" fmla="*/ 982551 w 1128251"/>
              <a:gd name="connsiteY1319" fmla="*/ 384141 h 1112271"/>
              <a:gd name="connsiteX1320" fmla="*/ 982953 w 1128251"/>
              <a:gd name="connsiteY1320" fmla="*/ 383894 h 1112271"/>
              <a:gd name="connsiteX1321" fmla="*/ 982824 w 1128251"/>
              <a:gd name="connsiteY1321" fmla="*/ 382148 h 1112271"/>
              <a:gd name="connsiteX1322" fmla="*/ 982621 w 1128251"/>
              <a:gd name="connsiteY1322" fmla="*/ 379440 h 1112271"/>
              <a:gd name="connsiteX1323" fmla="*/ 983231 w 1128251"/>
              <a:gd name="connsiteY1323" fmla="*/ 378321 h 1112271"/>
              <a:gd name="connsiteX1324" fmla="*/ 984287 w 1128251"/>
              <a:gd name="connsiteY1324" fmla="*/ 377731 h 1112271"/>
              <a:gd name="connsiteX1325" fmla="*/ 984459 w 1128251"/>
              <a:gd name="connsiteY1325" fmla="*/ 377635 h 1112271"/>
              <a:gd name="connsiteX1326" fmla="*/ 985319 w 1128251"/>
              <a:gd name="connsiteY1326" fmla="*/ 377754 h 1112271"/>
              <a:gd name="connsiteX1327" fmla="*/ 986550 w 1128251"/>
              <a:gd name="connsiteY1327" fmla="*/ 379414 h 1112271"/>
              <a:gd name="connsiteX1328" fmla="*/ 987333 w 1128251"/>
              <a:gd name="connsiteY1328" fmla="*/ 379425 h 1112271"/>
              <a:gd name="connsiteX1329" fmla="*/ 988522 w 1128251"/>
              <a:gd name="connsiteY1329" fmla="*/ 378725 h 1112271"/>
              <a:gd name="connsiteX1330" fmla="*/ 990334 w 1128251"/>
              <a:gd name="connsiteY1330" fmla="*/ 378303 h 1112271"/>
              <a:gd name="connsiteX1331" fmla="*/ 990759 w 1128251"/>
              <a:gd name="connsiteY1331" fmla="*/ 378192 h 1112271"/>
              <a:gd name="connsiteX1332" fmla="*/ 991231 w 1128251"/>
              <a:gd name="connsiteY1332" fmla="*/ 377743 h 1112271"/>
              <a:gd name="connsiteX1333" fmla="*/ 994070 w 1128251"/>
              <a:gd name="connsiteY1333" fmla="*/ 375041 h 1112271"/>
              <a:gd name="connsiteX1334" fmla="*/ 994592 w 1128251"/>
              <a:gd name="connsiteY1334" fmla="*/ 374546 h 1112271"/>
              <a:gd name="connsiteX1335" fmla="*/ 995182 w 1128251"/>
              <a:gd name="connsiteY1335" fmla="*/ 374739 h 1112271"/>
              <a:gd name="connsiteX1336" fmla="*/ 995332 w 1128251"/>
              <a:gd name="connsiteY1336" fmla="*/ 374790 h 1112271"/>
              <a:gd name="connsiteX1337" fmla="*/ 996327 w 1128251"/>
              <a:gd name="connsiteY1337" fmla="*/ 376825 h 1112271"/>
              <a:gd name="connsiteX1338" fmla="*/ 996817 w 1128251"/>
              <a:gd name="connsiteY1338" fmla="*/ 376886 h 1112271"/>
              <a:gd name="connsiteX1339" fmla="*/ 998410 w 1128251"/>
              <a:gd name="connsiteY1339" fmla="*/ 374611 h 1112271"/>
              <a:gd name="connsiteX1340" fmla="*/ 998921 w 1128251"/>
              <a:gd name="connsiteY1340" fmla="*/ 373880 h 1112271"/>
              <a:gd name="connsiteX1341" fmla="*/ 1000455 w 1128251"/>
              <a:gd name="connsiteY1341" fmla="*/ 373056 h 1112271"/>
              <a:gd name="connsiteX1342" fmla="*/ 1002293 w 1128251"/>
              <a:gd name="connsiteY1342" fmla="*/ 371053 h 1112271"/>
              <a:gd name="connsiteX1343" fmla="*/ 1003047 w 1128251"/>
              <a:gd name="connsiteY1343" fmla="*/ 368122 h 1112271"/>
              <a:gd name="connsiteX1344" fmla="*/ 1003590 w 1128251"/>
              <a:gd name="connsiteY1344" fmla="*/ 367641 h 1112271"/>
              <a:gd name="connsiteX1345" fmla="*/ 1004519 w 1128251"/>
              <a:gd name="connsiteY1345" fmla="*/ 366815 h 1112271"/>
              <a:gd name="connsiteX1346" fmla="*/ 1004692 w 1128251"/>
              <a:gd name="connsiteY1346" fmla="*/ 364647 h 1112271"/>
              <a:gd name="connsiteX1347" fmla="*/ 1005917 w 1128251"/>
              <a:gd name="connsiteY1347" fmla="*/ 364083 h 1112271"/>
              <a:gd name="connsiteX1348" fmla="*/ 1007367 w 1128251"/>
              <a:gd name="connsiteY1348" fmla="*/ 364045 h 1112271"/>
              <a:gd name="connsiteX1349" fmla="*/ 1008932 w 1128251"/>
              <a:gd name="connsiteY1349" fmla="*/ 364004 h 1112271"/>
              <a:gd name="connsiteX1350" fmla="*/ 1011504 w 1128251"/>
              <a:gd name="connsiteY1350" fmla="*/ 361391 h 1112271"/>
              <a:gd name="connsiteX1351" fmla="*/ 1012295 w 1128251"/>
              <a:gd name="connsiteY1351" fmla="*/ 359962 h 1112271"/>
              <a:gd name="connsiteX1352" fmla="*/ 1011162 w 1128251"/>
              <a:gd name="connsiteY1352" fmla="*/ 359279 h 1112271"/>
              <a:gd name="connsiteX1353" fmla="*/ 1010459 w 1128251"/>
              <a:gd name="connsiteY1353" fmla="*/ 358839 h 1112271"/>
              <a:gd name="connsiteX1354" fmla="*/ 1009980 w 1128251"/>
              <a:gd name="connsiteY1354" fmla="*/ 358069 h 1112271"/>
              <a:gd name="connsiteX1355" fmla="*/ 1009620 w 1128251"/>
              <a:gd name="connsiteY1355" fmla="*/ 356581 h 1112271"/>
              <a:gd name="connsiteX1356" fmla="*/ 1009264 w 1128251"/>
              <a:gd name="connsiteY1356" fmla="*/ 354982 h 1112271"/>
              <a:gd name="connsiteX1357" fmla="*/ 1009285 w 1128251"/>
              <a:gd name="connsiteY1357" fmla="*/ 353603 h 1112271"/>
              <a:gd name="connsiteX1358" fmla="*/ 1009226 w 1128251"/>
              <a:gd name="connsiteY1358" fmla="*/ 352357 h 1112271"/>
              <a:gd name="connsiteX1359" fmla="*/ 1007627 w 1128251"/>
              <a:gd name="connsiteY1359" fmla="*/ 349216 h 1112271"/>
              <a:gd name="connsiteX1360" fmla="*/ 1007377 w 1128251"/>
              <a:gd name="connsiteY1360" fmla="*/ 347076 h 1112271"/>
              <a:gd name="connsiteX1361" fmla="*/ 1007177 w 1128251"/>
              <a:gd name="connsiteY1361" fmla="*/ 345380 h 1112271"/>
              <a:gd name="connsiteX1362" fmla="*/ 1005127 w 1128251"/>
              <a:gd name="connsiteY1362" fmla="*/ 337878 h 1112271"/>
              <a:gd name="connsiteX1363" fmla="*/ 1004357 w 1128251"/>
              <a:gd name="connsiteY1363" fmla="*/ 335058 h 1112271"/>
              <a:gd name="connsiteX1364" fmla="*/ 1003379 w 1128251"/>
              <a:gd name="connsiteY1364" fmla="*/ 333738 h 1112271"/>
              <a:gd name="connsiteX1365" fmla="*/ 1001569 w 1128251"/>
              <a:gd name="connsiteY1365" fmla="*/ 331297 h 1112271"/>
              <a:gd name="connsiteX1366" fmla="*/ 996564 w 1128251"/>
              <a:gd name="connsiteY1366" fmla="*/ 327052 h 1112271"/>
              <a:gd name="connsiteX1367" fmla="*/ 996004 w 1128251"/>
              <a:gd name="connsiteY1367" fmla="*/ 326127 h 1112271"/>
              <a:gd name="connsiteX1368" fmla="*/ 995331 w 1128251"/>
              <a:gd name="connsiteY1368" fmla="*/ 322611 h 1112271"/>
              <a:gd name="connsiteX1369" fmla="*/ 995246 w 1128251"/>
              <a:gd name="connsiteY1369" fmla="*/ 322168 h 1112271"/>
              <a:gd name="connsiteX1370" fmla="*/ 994914 w 1128251"/>
              <a:gd name="connsiteY1370" fmla="*/ 321607 h 1112271"/>
              <a:gd name="connsiteX1371" fmla="*/ 994440 w 1128251"/>
              <a:gd name="connsiteY1371" fmla="*/ 320811 h 1112271"/>
              <a:gd name="connsiteX1372" fmla="*/ 989989 w 1128251"/>
              <a:gd name="connsiteY1372" fmla="*/ 316687 h 1112271"/>
              <a:gd name="connsiteX1373" fmla="*/ 988481 w 1128251"/>
              <a:gd name="connsiteY1373" fmla="*/ 314475 h 1112271"/>
              <a:gd name="connsiteX1374" fmla="*/ 987508 w 1128251"/>
              <a:gd name="connsiteY1374" fmla="*/ 313047 h 1112271"/>
              <a:gd name="connsiteX1375" fmla="*/ 988234 w 1128251"/>
              <a:gd name="connsiteY1375" fmla="*/ 310629 h 1112271"/>
              <a:gd name="connsiteX1376" fmla="*/ 987113 w 1128251"/>
              <a:gd name="connsiteY1376" fmla="*/ 307911 h 1112271"/>
              <a:gd name="connsiteX1377" fmla="*/ 987247 w 1128251"/>
              <a:gd name="connsiteY1377" fmla="*/ 307390 h 1112271"/>
              <a:gd name="connsiteX1378" fmla="*/ 987655 w 1128251"/>
              <a:gd name="connsiteY1378" fmla="*/ 305804 h 1112271"/>
              <a:gd name="connsiteX1379" fmla="*/ 987530 w 1128251"/>
              <a:gd name="connsiteY1379" fmla="*/ 304363 h 1112271"/>
              <a:gd name="connsiteX1380" fmla="*/ 986282 w 1128251"/>
              <a:gd name="connsiteY1380" fmla="*/ 301973 h 1112271"/>
              <a:gd name="connsiteX1381" fmla="*/ 983532 w 1128251"/>
              <a:gd name="connsiteY1381" fmla="*/ 298957 h 1112271"/>
              <a:gd name="connsiteX1382" fmla="*/ 980775 w 1128251"/>
              <a:gd name="connsiteY1382" fmla="*/ 295934 h 1112271"/>
              <a:gd name="connsiteX1383" fmla="*/ 979910 w 1128251"/>
              <a:gd name="connsiteY1383" fmla="*/ 293454 h 1112271"/>
              <a:gd name="connsiteX1384" fmla="*/ 978901 w 1128251"/>
              <a:gd name="connsiteY1384" fmla="*/ 290558 h 1112271"/>
              <a:gd name="connsiteX1385" fmla="*/ 977289 w 1128251"/>
              <a:gd name="connsiteY1385" fmla="*/ 288401 h 1112271"/>
              <a:gd name="connsiteX1386" fmla="*/ 972840 w 1128251"/>
              <a:gd name="connsiteY1386" fmla="*/ 284648 h 1112271"/>
              <a:gd name="connsiteX1387" fmla="*/ 972524 w 1128251"/>
              <a:gd name="connsiteY1387" fmla="*/ 283288 h 1112271"/>
              <a:gd name="connsiteX1388" fmla="*/ 972634 w 1128251"/>
              <a:gd name="connsiteY1388" fmla="*/ 282335 h 1112271"/>
              <a:gd name="connsiteX1389" fmla="*/ 972877 w 1128251"/>
              <a:gd name="connsiteY1389" fmla="*/ 280189 h 1112271"/>
              <a:gd name="connsiteX1390" fmla="*/ 972186 w 1128251"/>
              <a:gd name="connsiteY1390" fmla="*/ 277469 h 1112271"/>
              <a:gd name="connsiteX1391" fmla="*/ 972177 w 1128251"/>
              <a:gd name="connsiteY1391" fmla="*/ 275611 h 1112271"/>
              <a:gd name="connsiteX1392" fmla="*/ 972903 w 1128251"/>
              <a:gd name="connsiteY1392" fmla="*/ 273255 h 1112271"/>
              <a:gd name="connsiteX1393" fmla="*/ 974122 w 1128251"/>
              <a:gd name="connsiteY1393" fmla="*/ 271227 h 1112271"/>
              <a:gd name="connsiteX1394" fmla="*/ 974733 w 1128251"/>
              <a:gd name="connsiteY1394" fmla="*/ 270210 h 1112271"/>
              <a:gd name="connsiteX1395" fmla="*/ 978775 w 1128251"/>
              <a:gd name="connsiteY1395" fmla="*/ 266286 h 1112271"/>
              <a:gd name="connsiteX1396" fmla="*/ 979444 w 1128251"/>
              <a:gd name="connsiteY1396" fmla="*/ 264857 h 1112271"/>
              <a:gd name="connsiteX1397" fmla="*/ 978018 w 1128251"/>
              <a:gd name="connsiteY1397" fmla="*/ 262698 h 1112271"/>
              <a:gd name="connsiteX1398" fmla="*/ 975917 w 1128251"/>
              <a:gd name="connsiteY1398" fmla="*/ 261039 h 1112271"/>
              <a:gd name="connsiteX1399" fmla="*/ 972092 w 1128251"/>
              <a:gd name="connsiteY1399" fmla="*/ 259325 h 1112271"/>
              <a:gd name="connsiteX1400" fmla="*/ 968855 w 1128251"/>
              <a:gd name="connsiteY1400" fmla="*/ 258369 h 1112271"/>
              <a:gd name="connsiteX1401" fmla="*/ 967777 w 1128251"/>
              <a:gd name="connsiteY1401" fmla="*/ 258050 h 1112271"/>
              <a:gd name="connsiteX1402" fmla="*/ 966819 w 1128251"/>
              <a:gd name="connsiteY1402" fmla="*/ 257437 h 1112271"/>
              <a:gd name="connsiteX1403" fmla="*/ 965863 w 1128251"/>
              <a:gd name="connsiteY1403" fmla="*/ 256822 h 1112271"/>
              <a:gd name="connsiteX1404" fmla="*/ 965457 w 1128251"/>
              <a:gd name="connsiteY1404" fmla="*/ 256390 h 1112271"/>
              <a:gd name="connsiteX1405" fmla="*/ 963325 w 1128251"/>
              <a:gd name="connsiteY1405" fmla="*/ 254112 h 1112271"/>
              <a:gd name="connsiteX1406" fmla="*/ 962461 w 1128251"/>
              <a:gd name="connsiteY1406" fmla="*/ 253869 h 1112271"/>
              <a:gd name="connsiteX1407" fmla="*/ 960668 w 1128251"/>
              <a:gd name="connsiteY1407" fmla="*/ 252207 h 1112271"/>
              <a:gd name="connsiteX1408" fmla="*/ 957589 w 1128251"/>
              <a:gd name="connsiteY1408" fmla="*/ 251915 h 1112271"/>
              <a:gd name="connsiteX1409" fmla="*/ 954750 w 1128251"/>
              <a:gd name="connsiteY1409" fmla="*/ 250321 h 1112271"/>
              <a:gd name="connsiteX1410" fmla="*/ 952917 w 1128251"/>
              <a:gd name="connsiteY1410" fmla="*/ 249907 h 1112271"/>
              <a:gd name="connsiteX1411" fmla="*/ 952347 w 1128251"/>
              <a:gd name="connsiteY1411" fmla="*/ 249778 h 1112271"/>
              <a:gd name="connsiteX1412" fmla="*/ 950823 w 1128251"/>
              <a:gd name="connsiteY1412" fmla="*/ 248947 h 1112271"/>
              <a:gd name="connsiteX1413" fmla="*/ 949199 w 1128251"/>
              <a:gd name="connsiteY1413" fmla="*/ 248062 h 1112271"/>
              <a:gd name="connsiteX1414" fmla="*/ 939212 w 1128251"/>
              <a:gd name="connsiteY1414" fmla="*/ 245023 h 1112271"/>
              <a:gd name="connsiteX1415" fmla="*/ 937174 w 1128251"/>
              <a:gd name="connsiteY1415" fmla="*/ 244045 h 1112271"/>
              <a:gd name="connsiteX1416" fmla="*/ 935814 w 1128251"/>
              <a:gd name="connsiteY1416" fmla="*/ 244115 h 1112271"/>
              <a:gd name="connsiteX1417" fmla="*/ 931883 w 1128251"/>
              <a:gd name="connsiteY1417" fmla="*/ 244323 h 1112271"/>
              <a:gd name="connsiteX1418" fmla="*/ 930218 w 1128251"/>
              <a:gd name="connsiteY1418" fmla="*/ 243878 h 1112271"/>
              <a:gd name="connsiteX1419" fmla="*/ 928246 w 1128251"/>
              <a:gd name="connsiteY1419" fmla="*/ 243353 h 1112271"/>
              <a:gd name="connsiteX1420" fmla="*/ 924247 w 1128251"/>
              <a:gd name="connsiteY1420" fmla="*/ 243687 h 1112271"/>
              <a:gd name="connsiteX1421" fmla="*/ 923393 w 1128251"/>
              <a:gd name="connsiteY1421" fmla="*/ 243603 h 1112271"/>
              <a:gd name="connsiteX1422" fmla="*/ 921847 w 1128251"/>
              <a:gd name="connsiteY1422" fmla="*/ 243453 h 1112271"/>
              <a:gd name="connsiteX1423" fmla="*/ 920932 w 1128251"/>
              <a:gd name="connsiteY1423" fmla="*/ 243010 h 1112271"/>
              <a:gd name="connsiteX1424" fmla="*/ 918347 w 1128251"/>
              <a:gd name="connsiteY1424" fmla="*/ 241759 h 1112271"/>
              <a:gd name="connsiteX1425" fmla="*/ 916539 w 1128251"/>
              <a:gd name="connsiteY1425" fmla="*/ 240883 h 1112271"/>
              <a:gd name="connsiteX1426" fmla="*/ 915048 w 1128251"/>
              <a:gd name="connsiteY1426" fmla="*/ 241023 h 1112271"/>
              <a:gd name="connsiteX1427" fmla="*/ 913032 w 1128251"/>
              <a:gd name="connsiteY1427" fmla="*/ 241213 h 1112271"/>
              <a:gd name="connsiteX1428" fmla="*/ 911611 w 1128251"/>
              <a:gd name="connsiteY1428" fmla="*/ 240958 h 1112271"/>
              <a:gd name="connsiteX1429" fmla="*/ 911369 w 1128251"/>
              <a:gd name="connsiteY1429" fmla="*/ 240914 h 1112271"/>
              <a:gd name="connsiteX1430" fmla="*/ 909269 w 1128251"/>
              <a:gd name="connsiteY1430" fmla="*/ 239812 h 1112271"/>
              <a:gd name="connsiteX1431" fmla="*/ 904071 w 1128251"/>
              <a:gd name="connsiteY1431" fmla="*/ 234640 h 1112271"/>
              <a:gd name="connsiteX1432" fmla="*/ 901407 w 1128251"/>
              <a:gd name="connsiteY1432" fmla="*/ 233446 h 1112271"/>
              <a:gd name="connsiteX1433" fmla="*/ 898888 w 1128251"/>
              <a:gd name="connsiteY1433" fmla="*/ 232318 h 1112271"/>
              <a:gd name="connsiteX1434" fmla="*/ 894859 w 1128251"/>
              <a:gd name="connsiteY1434" fmla="*/ 227388 h 1112271"/>
              <a:gd name="connsiteX1435" fmla="*/ 887890 w 1128251"/>
              <a:gd name="connsiteY1435" fmla="*/ 227661 h 1112271"/>
              <a:gd name="connsiteX1436" fmla="*/ 884558 w 1128251"/>
              <a:gd name="connsiteY1436" fmla="*/ 227671 h 1112271"/>
              <a:gd name="connsiteX1437" fmla="*/ 880900 w 1128251"/>
              <a:gd name="connsiteY1437" fmla="*/ 227569 h 1112271"/>
              <a:gd name="connsiteX1438" fmla="*/ 877677 w 1128251"/>
              <a:gd name="connsiteY1438" fmla="*/ 227578 h 1112271"/>
              <a:gd name="connsiteX1439" fmla="*/ 874402 w 1128251"/>
              <a:gd name="connsiteY1439" fmla="*/ 227476 h 1112271"/>
              <a:gd name="connsiteX1440" fmla="*/ 871455 w 1128251"/>
              <a:gd name="connsiteY1440" fmla="*/ 227319 h 1112271"/>
              <a:gd name="connsiteX1441" fmla="*/ 868303 w 1128251"/>
              <a:gd name="connsiteY1441" fmla="*/ 226333 h 1112271"/>
              <a:gd name="connsiteX1442" fmla="*/ 866188 w 1128251"/>
              <a:gd name="connsiteY1442" fmla="*/ 225292 h 1112271"/>
              <a:gd name="connsiteX1443" fmla="*/ 864017 w 1128251"/>
              <a:gd name="connsiteY1443" fmla="*/ 224469 h 1112271"/>
              <a:gd name="connsiteX1444" fmla="*/ 861661 w 1128251"/>
              <a:gd name="connsiteY1444" fmla="*/ 223688 h 1112271"/>
              <a:gd name="connsiteX1445" fmla="*/ 858031 w 1128251"/>
              <a:gd name="connsiteY1445" fmla="*/ 223895 h 1112271"/>
              <a:gd name="connsiteX1446" fmla="*/ 855949 w 1128251"/>
              <a:gd name="connsiteY1446" fmla="*/ 225952 h 1112271"/>
              <a:gd name="connsiteX1447" fmla="*/ 854872 w 1128251"/>
              <a:gd name="connsiteY1447" fmla="*/ 226487 h 1112271"/>
              <a:gd name="connsiteX1448" fmla="*/ 853801 w 1128251"/>
              <a:gd name="connsiteY1448" fmla="*/ 227018 h 1112271"/>
              <a:gd name="connsiteX1449" fmla="*/ 850112 w 1128251"/>
              <a:gd name="connsiteY1449" fmla="*/ 227847 h 1112271"/>
              <a:gd name="connsiteX1450" fmla="*/ 850807 w 1128251"/>
              <a:gd name="connsiteY1450" fmla="*/ 230815 h 1112271"/>
              <a:gd name="connsiteX1451" fmla="*/ 849536 w 1128251"/>
              <a:gd name="connsiteY1451" fmla="*/ 234663 h 1112271"/>
              <a:gd name="connsiteX1452" fmla="*/ 849481 w 1128251"/>
              <a:gd name="connsiteY1452" fmla="*/ 235452 h 1112271"/>
              <a:gd name="connsiteX1453" fmla="*/ 849422 w 1128251"/>
              <a:gd name="connsiteY1453" fmla="*/ 236273 h 1112271"/>
              <a:gd name="connsiteX1454" fmla="*/ 850210 w 1128251"/>
              <a:gd name="connsiteY1454" fmla="*/ 238606 h 1112271"/>
              <a:gd name="connsiteX1455" fmla="*/ 850800 w 1128251"/>
              <a:gd name="connsiteY1455" fmla="*/ 240353 h 1112271"/>
              <a:gd name="connsiteX1456" fmla="*/ 850774 w 1128251"/>
              <a:gd name="connsiteY1456" fmla="*/ 241108 h 1112271"/>
              <a:gd name="connsiteX1457" fmla="*/ 850746 w 1128251"/>
              <a:gd name="connsiteY1457" fmla="*/ 241901 h 1112271"/>
              <a:gd name="connsiteX1458" fmla="*/ 849541 w 1128251"/>
              <a:gd name="connsiteY1458" fmla="*/ 244763 h 1112271"/>
              <a:gd name="connsiteX1459" fmla="*/ 849229 w 1128251"/>
              <a:gd name="connsiteY1459" fmla="*/ 245502 h 1112271"/>
              <a:gd name="connsiteX1460" fmla="*/ 848976 w 1128251"/>
              <a:gd name="connsiteY1460" fmla="*/ 246591 h 1112271"/>
              <a:gd name="connsiteX1461" fmla="*/ 847890 w 1128251"/>
              <a:gd name="connsiteY1461" fmla="*/ 251254 h 1112271"/>
              <a:gd name="connsiteX1462" fmla="*/ 847308 w 1128251"/>
              <a:gd name="connsiteY1462" fmla="*/ 253751 h 1112271"/>
              <a:gd name="connsiteX1463" fmla="*/ 847254 w 1128251"/>
              <a:gd name="connsiteY1463" fmla="*/ 255097 h 1112271"/>
              <a:gd name="connsiteX1464" fmla="*/ 847200 w 1128251"/>
              <a:gd name="connsiteY1464" fmla="*/ 256415 h 1112271"/>
              <a:gd name="connsiteX1465" fmla="*/ 847775 w 1128251"/>
              <a:gd name="connsiteY1465" fmla="*/ 260189 h 1112271"/>
              <a:gd name="connsiteX1466" fmla="*/ 848568 w 1128251"/>
              <a:gd name="connsiteY1466" fmla="*/ 261724 h 1112271"/>
              <a:gd name="connsiteX1467" fmla="*/ 851634 w 1128251"/>
              <a:gd name="connsiteY1467" fmla="*/ 267658 h 1112271"/>
              <a:gd name="connsiteX1468" fmla="*/ 851752 w 1128251"/>
              <a:gd name="connsiteY1468" fmla="*/ 269528 h 1112271"/>
              <a:gd name="connsiteX1469" fmla="*/ 851906 w 1128251"/>
              <a:gd name="connsiteY1469" fmla="*/ 271991 h 1112271"/>
              <a:gd name="connsiteX1470" fmla="*/ 850853 w 1128251"/>
              <a:gd name="connsiteY1470" fmla="*/ 272936 h 1112271"/>
              <a:gd name="connsiteX1471" fmla="*/ 850354 w 1128251"/>
              <a:gd name="connsiteY1471" fmla="*/ 273323 h 1112271"/>
              <a:gd name="connsiteX1472" fmla="*/ 849200 w 1128251"/>
              <a:gd name="connsiteY1472" fmla="*/ 273822 h 1112271"/>
              <a:gd name="connsiteX1473" fmla="*/ 847388 w 1128251"/>
              <a:gd name="connsiteY1473" fmla="*/ 274380 h 1112271"/>
              <a:gd name="connsiteX1474" fmla="*/ 845687 w 1128251"/>
              <a:gd name="connsiteY1474" fmla="*/ 274880 h 1112271"/>
              <a:gd name="connsiteX1475" fmla="*/ 844098 w 1128251"/>
              <a:gd name="connsiteY1475" fmla="*/ 275215 h 1112271"/>
              <a:gd name="connsiteX1476" fmla="*/ 842067 w 1128251"/>
              <a:gd name="connsiteY1476" fmla="*/ 275773 h 1112271"/>
              <a:gd name="connsiteX1477" fmla="*/ 839114 w 1128251"/>
              <a:gd name="connsiteY1477" fmla="*/ 276056 h 1112271"/>
              <a:gd name="connsiteX1478" fmla="*/ 836707 w 1128251"/>
              <a:gd name="connsiteY1478" fmla="*/ 276283 h 1112271"/>
              <a:gd name="connsiteX1479" fmla="*/ 833864 w 1128251"/>
              <a:gd name="connsiteY1479" fmla="*/ 276456 h 1112271"/>
              <a:gd name="connsiteX1480" fmla="*/ 832444 w 1128251"/>
              <a:gd name="connsiteY1480" fmla="*/ 276460 h 1112271"/>
              <a:gd name="connsiteX1481" fmla="*/ 830970 w 1128251"/>
              <a:gd name="connsiteY1481" fmla="*/ 276463 h 1112271"/>
              <a:gd name="connsiteX1482" fmla="*/ 829444 w 1128251"/>
              <a:gd name="connsiteY1482" fmla="*/ 276247 h 1112271"/>
              <a:gd name="connsiteX1483" fmla="*/ 828481 w 1128251"/>
              <a:gd name="connsiteY1483" fmla="*/ 275791 h 1112271"/>
              <a:gd name="connsiteX1484" fmla="*/ 830639 w 1128251"/>
              <a:gd name="connsiteY1484" fmla="*/ 266117 h 1112271"/>
              <a:gd name="connsiteX1485" fmla="*/ 830916 w 1128251"/>
              <a:gd name="connsiteY1485" fmla="*/ 260728 h 1112271"/>
              <a:gd name="connsiteX1486" fmla="*/ 830109 w 1128251"/>
              <a:gd name="connsiteY1486" fmla="*/ 259927 h 1112271"/>
              <a:gd name="connsiteX1487" fmla="*/ 829861 w 1128251"/>
              <a:gd name="connsiteY1487" fmla="*/ 259116 h 1112271"/>
              <a:gd name="connsiteX1488" fmla="*/ 829673 w 1128251"/>
              <a:gd name="connsiteY1488" fmla="*/ 258508 h 1112271"/>
              <a:gd name="connsiteX1489" fmla="*/ 829977 w 1128251"/>
              <a:gd name="connsiteY1489" fmla="*/ 257576 h 1112271"/>
              <a:gd name="connsiteX1490" fmla="*/ 831264 w 1128251"/>
              <a:gd name="connsiteY1490" fmla="*/ 257258 h 1112271"/>
              <a:gd name="connsiteX1491" fmla="*/ 829918 w 1128251"/>
              <a:gd name="connsiteY1491" fmla="*/ 247915 h 1112271"/>
              <a:gd name="connsiteX1492" fmla="*/ 830454 w 1128251"/>
              <a:gd name="connsiteY1492" fmla="*/ 245186 h 1112271"/>
              <a:gd name="connsiteX1493" fmla="*/ 830608 w 1128251"/>
              <a:gd name="connsiteY1493" fmla="*/ 244763 h 1112271"/>
              <a:gd name="connsiteX1494" fmla="*/ 832152 w 1128251"/>
              <a:gd name="connsiteY1494" fmla="*/ 240469 h 1112271"/>
              <a:gd name="connsiteX1495" fmla="*/ 830878 w 1128251"/>
              <a:gd name="connsiteY1495" fmla="*/ 233417 h 1112271"/>
              <a:gd name="connsiteX1496" fmla="*/ 831395 w 1128251"/>
              <a:gd name="connsiteY1496" fmla="*/ 226848 h 1112271"/>
              <a:gd name="connsiteX1497" fmla="*/ 830822 w 1128251"/>
              <a:gd name="connsiteY1497" fmla="*/ 223756 h 1112271"/>
              <a:gd name="connsiteX1498" fmla="*/ 830423 w 1128251"/>
              <a:gd name="connsiteY1498" fmla="*/ 223563 h 1112271"/>
              <a:gd name="connsiteX1499" fmla="*/ 829643 w 1128251"/>
              <a:gd name="connsiteY1499" fmla="*/ 223184 h 1112271"/>
              <a:gd name="connsiteX1500" fmla="*/ 827675 w 1128251"/>
              <a:gd name="connsiteY1500" fmla="*/ 222227 h 1112271"/>
              <a:gd name="connsiteX1501" fmla="*/ 825201 w 1128251"/>
              <a:gd name="connsiteY1501" fmla="*/ 220447 h 1112271"/>
              <a:gd name="connsiteX1502" fmla="*/ 823790 w 1128251"/>
              <a:gd name="connsiteY1502" fmla="*/ 219301 h 1112271"/>
              <a:gd name="connsiteX1503" fmla="*/ 816419 w 1128251"/>
              <a:gd name="connsiteY1503" fmla="*/ 213318 h 1112271"/>
              <a:gd name="connsiteX1504" fmla="*/ 813253 w 1128251"/>
              <a:gd name="connsiteY1504" fmla="*/ 208880 h 1112271"/>
              <a:gd name="connsiteX1505" fmla="*/ 812847 w 1128251"/>
              <a:gd name="connsiteY1505" fmla="*/ 208694 h 1112271"/>
              <a:gd name="connsiteX1506" fmla="*/ 811525 w 1128251"/>
              <a:gd name="connsiteY1506" fmla="*/ 208085 h 1112271"/>
              <a:gd name="connsiteX1507" fmla="*/ 810218 w 1128251"/>
              <a:gd name="connsiteY1507" fmla="*/ 206049 h 1112271"/>
              <a:gd name="connsiteX1508" fmla="*/ 807620 w 1128251"/>
              <a:gd name="connsiteY1508" fmla="*/ 203775 h 1112271"/>
              <a:gd name="connsiteX1509" fmla="*/ 804953 w 1128251"/>
              <a:gd name="connsiteY1509" fmla="*/ 200570 h 1112271"/>
              <a:gd name="connsiteX1510" fmla="*/ 804070 w 1128251"/>
              <a:gd name="connsiteY1510" fmla="*/ 198593 h 1112271"/>
              <a:gd name="connsiteX1511" fmla="*/ 803651 w 1128251"/>
              <a:gd name="connsiteY1511" fmla="*/ 197491 h 1112271"/>
              <a:gd name="connsiteX1512" fmla="*/ 803128 w 1128251"/>
              <a:gd name="connsiteY1512" fmla="*/ 196003 h 1112271"/>
              <a:gd name="connsiteX1513" fmla="*/ 802237 w 1128251"/>
              <a:gd name="connsiteY1513" fmla="*/ 193632 h 1112271"/>
              <a:gd name="connsiteX1514" fmla="*/ 800643 w 1128251"/>
              <a:gd name="connsiteY1514" fmla="*/ 190825 h 1112271"/>
              <a:gd name="connsiteX1515" fmla="*/ 799587 w 1128251"/>
              <a:gd name="connsiteY1515" fmla="*/ 188565 h 1112271"/>
              <a:gd name="connsiteX1516" fmla="*/ 798203 w 1128251"/>
              <a:gd name="connsiteY1516" fmla="*/ 186253 h 1112271"/>
              <a:gd name="connsiteX1517" fmla="*/ 796663 w 1128251"/>
              <a:gd name="connsiteY1517" fmla="*/ 183444 h 1112271"/>
              <a:gd name="connsiteX1518" fmla="*/ 795137 w 1128251"/>
              <a:gd name="connsiteY1518" fmla="*/ 179807 h 1112271"/>
              <a:gd name="connsiteX1519" fmla="*/ 793651 w 1128251"/>
              <a:gd name="connsiteY1519" fmla="*/ 177052 h 1112271"/>
              <a:gd name="connsiteX1520" fmla="*/ 792436 w 1128251"/>
              <a:gd name="connsiteY1520" fmla="*/ 174408 h 1112271"/>
              <a:gd name="connsiteX1521" fmla="*/ 791534 w 1128251"/>
              <a:gd name="connsiteY1521" fmla="*/ 172811 h 1112271"/>
              <a:gd name="connsiteX1522" fmla="*/ 789995 w 1128251"/>
              <a:gd name="connsiteY1522" fmla="*/ 169892 h 1112271"/>
              <a:gd name="connsiteX1523" fmla="*/ 788672 w 1128251"/>
              <a:gd name="connsiteY1523" fmla="*/ 167246 h 1112271"/>
              <a:gd name="connsiteX1524" fmla="*/ 787248 w 1128251"/>
              <a:gd name="connsiteY1524" fmla="*/ 164051 h 1112271"/>
              <a:gd name="connsiteX1525" fmla="*/ 786613 w 1128251"/>
              <a:gd name="connsiteY1525" fmla="*/ 162675 h 1112271"/>
              <a:gd name="connsiteX1526" fmla="*/ 785495 w 1128251"/>
              <a:gd name="connsiteY1526" fmla="*/ 160856 h 1112271"/>
              <a:gd name="connsiteX1527" fmla="*/ 784589 w 1128251"/>
              <a:gd name="connsiteY1527" fmla="*/ 159479 h 1112271"/>
              <a:gd name="connsiteX1528" fmla="*/ 783745 w 1128251"/>
              <a:gd name="connsiteY1528" fmla="*/ 157496 h 1112271"/>
              <a:gd name="connsiteX1529" fmla="*/ 783124 w 1128251"/>
              <a:gd name="connsiteY1529" fmla="*/ 155401 h 1112271"/>
              <a:gd name="connsiteX1530" fmla="*/ 781450 w 1128251"/>
              <a:gd name="connsiteY1530" fmla="*/ 155918 h 1112271"/>
              <a:gd name="connsiteX1531" fmla="*/ 778351 w 1128251"/>
              <a:gd name="connsiteY1531" fmla="*/ 163641 h 1112271"/>
              <a:gd name="connsiteX1532" fmla="*/ 771937 w 1128251"/>
              <a:gd name="connsiteY1532" fmla="*/ 177124 h 1112271"/>
              <a:gd name="connsiteX1533" fmla="*/ 769273 w 1128251"/>
              <a:gd name="connsiteY1533" fmla="*/ 187419 h 1112271"/>
              <a:gd name="connsiteX1534" fmla="*/ 768053 w 1128251"/>
              <a:gd name="connsiteY1534" fmla="*/ 192139 h 1112271"/>
              <a:gd name="connsiteX1535" fmla="*/ 763553 w 1128251"/>
              <a:gd name="connsiteY1535" fmla="*/ 204583 h 1112271"/>
              <a:gd name="connsiteX1536" fmla="*/ 760754 w 1128251"/>
              <a:gd name="connsiteY1536" fmla="*/ 212310 h 1112271"/>
              <a:gd name="connsiteX1537" fmla="*/ 757158 w 1128251"/>
              <a:gd name="connsiteY1537" fmla="*/ 219726 h 1112271"/>
              <a:gd name="connsiteX1538" fmla="*/ 754558 w 1128251"/>
              <a:gd name="connsiteY1538" fmla="*/ 227252 h 1112271"/>
              <a:gd name="connsiteX1539" fmla="*/ 752655 w 1128251"/>
              <a:gd name="connsiteY1539" fmla="*/ 234386 h 1112271"/>
              <a:gd name="connsiteX1540" fmla="*/ 750253 w 1128251"/>
              <a:gd name="connsiteY1540" fmla="*/ 241816 h 1112271"/>
              <a:gd name="connsiteX1541" fmla="*/ 748355 w 1128251"/>
              <a:gd name="connsiteY1541" fmla="*/ 246530 h 1112271"/>
              <a:gd name="connsiteX1542" fmla="*/ 747962 w 1128251"/>
              <a:gd name="connsiteY1542" fmla="*/ 247624 h 1112271"/>
              <a:gd name="connsiteX1543" fmla="*/ 747454 w 1128251"/>
              <a:gd name="connsiteY1543" fmla="*/ 249040 h 1112271"/>
              <a:gd name="connsiteX1544" fmla="*/ 745758 w 1128251"/>
              <a:gd name="connsiteY1544" fmla="*/ 251640 h 1112271"/>
              <a:gd name="connsiteX1545" fmla="*/ 744064 w 1128251"/>
              <a:gd name="connsiteY1545" fmla="*/ 253434 h 1112271"/>
              <a:gd name="connsiteX1546" fmla="*/ 742073 w 1128251"/>
              <a:gd name="connsiteY1546" fmla="*/ 254719 h 1112271"/>
              <a:gd name="connsiteX1547" fmla="*/ 739586 w 1128251"/>
              <a:gd name="connsiteY1547" fmla="*/ 255595 h 1112271"/>
              <a:gd name="connsiteX1548" fmla="*/ 731034 w 1128251"/>
              <a:gd name="connsiteY1548" fmla="*/ 255891 h 1112271"/>
              <a:gd name="connsiteX1549" fmla="*/ 724768 w 1128251"/>
              <a:gd name="connsiteY1549" fmla="*/ 255815 h 1112271"/>
              <a:gd name="connsiteX1550" fmla="*/ 723375 w 1128251"/>
              <a:gd name="connsiteY1550" fmla="*/ 256804 h 1112271"/>
              <a:gd name="connsiteX1551" fmla="*/ 722078 w 1128251"/>
              <a:gd name="connsiteY1551" fmla="*/ 258905 h 1112271"/>
              <a:gd name="connsiteX1552" fmla="*/ 721372 w 1128251"/>
              <a:gd name="connsiteY1552" fmla="*/ 264139 h 1112271"/>
              <a:gd name="connsiteX1553" fmla="*/ 720659 w 1128251"/>
              <a:gd name="connsiteY1553" fmla="*/ 272498 h 1112271"/>
              <a:gd name="connsiteX1554" fmla="*/ 720446 w 1128251"/>
              <a:gd name="connsiteY1554" fmla="*/ 279048 h 1112271"/>
              <a:gd name="connsiteX1555" fmla="*/ 719936 w 1128251"/>
              <a:gd name="connsiteY1555" fmla="*/ 285291 h 1112271"/>
              <a:gd name="connsiteX1556" fmla="*/ 719531 w 1128251"/>
              <a:gd name="connsiteY1556" fmla="*/ 289117 h 1112271"/>
              <a:gd name="connsiteX1557" fmla="*/ 718923 w 1128251"/>
              <a:gd name="connsiteY1557" fmla="*/ 292734 h 1112271"/>
              <a:gd name="connsiteX1558" fmla="*/ 717623 w 1128251"/>
              <a:gd name="connsiteY1558" fmla="*/ 298773 h 1112271"/>
              <a:gd name="connsiteX1559" fmla="*/ 715624 w 1128251"/>
              <a:gd name="connsiteY1559" fmla="*/ 303688 h 1112271"/>
              <a:gd name="connsiteX1560" fmla="*/ 712132 w 1128251"/>
              <a:gd name="connsiteY1560" fmla="*/ 310096 h 1112271"/>
              <a:gd name="connsiteX1561" fmla="*/ 708039 w 1128251"/>
              <a:gd name="connsiteY1561" fmla="*/ 317807 h 1112271"/>
              <a:gd name="connsiteX1562" fmla="*/ 704048 w 1128251"/>
              <a:gd name="connsiteY1562" fmla="*/ 324513 h 1112271"/>
              <a:gd name="connsiteX1563" fmla="*/ 699164 w 1128251"/>
              <a:gd name="connsiteY1563" fmla="*/ 330602 h 1112271"/>
              <a:gd name="connsiteX1564" fmla="*/ 694082 w 1128251"/>
              <a:gd name="connsiteY1564" fmla="*/ 335579 h 1112271"/>
              <a:gd name="connsiteX1565" fmla="*/ 690692 w 1128251"/>
              <a:gd name="connsiteY1565" fmla="*/ 339772 h 1112271"/>
              <a:gd name="connsiteX1566" fmla="*/ 688346 w 1128251"/>
              <a:gd name="connsiteY1566" fmla="*/ 340990 h 1112271"/>
              <a:gd name="connsiteX1567" fmla="*/ 687520 w 1128251"/>
              <a:gd name="connsiteY1567" fmla="*/ 337033 h 1112271"/>
              <a:gd name="connsiteX1568" fmla="*/ 685299 w 1128251"/>
              <a:gd name="connsiteY1568" fmla="*/ 332000 h 1112271"/>
              <a:gd name="connsiteX1569" fmla="*/ 684959 w 1128251"/>
              <a:gd name="connsiteY1569" fmla="*/ 331231 h 1112271"/>
              <a:gd name="connsiteX1570" fmla="*/ 682664 w 1128251"/>
              <a:gd name="connsiteY1570" fmla="*/ 328153 h 1112271"/>
              <a:gd name="connsiteX1571" fmla="*/ 681879 w 1128251"/>
              <a:gd name="connsiteY1571" fmla="*/ 327579 h 1112271"/>
              <a:gd name="connsiteX1572" fmla="*/ 681488 w 1128251"/>
              <a:gd name="connsiteY1572" fmla="*/ 327292 h 1112271"/>
              <a:gd name="connsiteX1573" fmla="*/ 676126 w 1128251"/>
              <a:gd name="connsiteY1573" fmla="*/ 325845 h 1112271"/>
              <a:gd name="connsiteX1574" fmla="*/ 673530 w 1128251"/>
              <a:gd name="connsiteY1574" fmla="*/ 323512 h 1112271"/>
              <a:gd name="connsiteX1575" fmla="*/ 668947 w 1128251"/>
              <a:gd name="connsiteY1575" fmla="*/ 319395 h 1112271"/>
              <a:gd name="connsiteX1576" fmla="*/ 666345 w 1128251"/>
              <a:gd name="connsiteY1576" fmla="*/ 318487 h 1112271"/>
              <a:gd name="connsiteX1577" fmla="*/ 661556 w 1128251"/>
              <a:gd name="connsiteY1577" fmla="*/ 317737 h 1112271"/>
              <a:gd name="connsiteX1578" fmla="*/ 656765 w 1128251"/>
              <a:gd name="connsiteY1578" fmla="*/ 316985 h 1112271"/>
              <a:gd name="connsiteX1579" fmla="*/ 655540 w 1128251"/>
              <a:gd name="connsiteY1579" fmla="*/ 316860 h 1112271"/>
              <a:gd name="connsiteX1580" fmla="*/ 653506 w 1128251"/>
              <a:gd name="connsiteY1580" fmla="*/ 316653 h 1112271"/>
              <a:gd name="connsiteX1581" fmla="*/ 652955 w 1128251"/>
              <a:gd name="connsiteY1581" fmla="*/ 316401 h 1112271"/>
              <a:gd name="connsiteX1582" fmla="*/ 652402 w 1128251"/>
              <a:gd name="connsiteY1582" fmla="*/ 316149 h 1112271"/>
              <a:gd name="connsiteX1583" fmla="*/ 646885 w 1128251"/>
              <a:gd name="connsiteY1583" fmla="*/ 316641 h 1112271"/>
              <a:gd name="connsiteX1584" fmla="*/ 643105 w 1128251"/>
              <a:gd name="connsiteY1584" fmla="*/ 317704 h 1112271"/>
              <a:gd name="connsiteX1585" fmla="*/ 638726 w 1128251"/>
              <a:gd name="connsiteY1585" fmla="*/ 319061 h 1112271"/>
              <a:gd name="connsiteX1586" fmla="*/ 634648 w 1128251"/>
              <a:gd name="connsiteY1586" fmla="*/ 319614 h 1112271"/>
              <a:gd name="connsiteX1587" fmla="*/ 631267 w 1128251"/>
              <a:gd name="connsiteY1587" fmla="*/ 319573 h 1112271"/>
              <a:gd name="connsiteX1588" fmla="*/ 610564 w 1128251"/>
              <a:gd name="connsiteY1588" fmla="*/ 317817 h 1112271"/>
              <a:gd name="connsiteX1589" fmla="*/ 609266 w 1128251"/>
              <a:gd name="connsiteY1589" fmla="*/ 315330 h 1112271"/>
              <a:gd name="connsiteX1590" fmla="*/ 604097 w 1128251"/>
              <a:gd name="connsiteY1590" fmla="*/ 305423 h 1112271"/>
              <a:gd name="connsiteX1591" fmla="*/ 602480 w 1128251"/>
              <a:gd name="connsiteY1591" fmla="*/ 299763 h 1112271"/>
              <a:gd name="connsiteX1592" fmla="*/ 601419 w 1128251"/>
              <a:gd name="connsiteY1592" fmla="*/ 296276 h 1112271"/>
              <a:gd name="connsiteX1593" fmla="*/ 598708 w 1128251"/>
              <a:gd name="connsiteY1593" fmla="*/ 287368 h 1112271"/>
              <a:gd name="connsiteX1594" fmla="*/ 597091 w 1128251"/>
              <a:gd name="connsiteY1594" fmla="*/ 266618 h 1112271"/>
              <a:gd name="connsiteX1595" fmla="*/ 599516 w 1128251"/>
              <a:gd name="connsiteY1595" fmla="*/ 263653 h 1112271"/>
              <a:gd name="connsiteX1596" fmla="*/ 617301 w 1128251"/>
              <a:gd name="connsiteY1596" fmla="*/ 259611 h 1112271"/>
              <a:gd name="connsiteX1597" fmla="*/ 622519 w 1128251"/>
              <a:gd name="connsiteY1597" fmla="*/ 253288 h 1112271"/>
              <a:gd name="connsiteX1598" fmla="*/ 626193 w 1128251"/>
              <a:gd name="connsiteY1598" fmla="*/ 248833 h 1112271"/>
              <a:gd name="connsiteX1599" fmla="*/ 631044 w 1128251"/>
              <a:gd name="connsiteY1599" fmla="*/ 234012 h 1112271"/>
              <a:gd name="connsiteX1600" fmla="*/ 631582 w 1128251"/>
              <a:gd name="connsiteY1600" fmla="*/ 225120 h 1112271"/>
              <a:gd name="connsiteX1601" fmla="*/ 620861 w 1128251"/>
              <a:gd name="connsiteY1601" fmla="*/ 220412 h 1112271"/>
              <a:gd name="connsiteX1602" fmla="*/ 620535 w 1128251"/>
              <a:gd name="connsiteY1602" fmla="*/ 220270 h 1112271"/>
              <a:gd name="connsiteX1603" fmla="*/ 611912 w 1128251"/>
              <a:gd name="connsiteY1603" fmla="*/ 231049 h 1112271"/>
              <a:gd name="connsiteX1604" fmla="*/ 597629 w 1128251"/>
              <a:gd name="connsiteY1604" fmla="*/ 238054 h 1112271"/>
              <a:gd name="connsiteX1605" fmla="*/ 594396 w 1128251"/>
              <a:gd name="connsiteY1605" fmla="*/ 231049 h 1112271"/>
              <a:gd name="connsiteX1606" fmla="*/ 590892 w 1128251"/>
              <a:gd name="connsiteY1606" fmla="*/ 220538 h 1112271"/>
              <a:gd name="connsiteX1607" fmla="*/ 597899 w 1128251"/>
              <a:gd name="connsiteY1607" fmla="*/ 211107 h 1112271"/>
              <a:gd name="connsiteX1608" fmla="*/ 601980 w 1128251"/>
              <a:gd name="connsiteY1608" fmla="*/ 206184 h 1112271"/>
              <a:gd name="connsiteX1609" fmla="*/ 601769 w 1128251"/>
              <a:gd name="connsiteY1609" fmla="*/ 206202 h 1112271"/>
              <a:gd name="connsiteX1610" fmla="*/ 599269 w 1128251"/>
              <a:gd name="connsiteY1610" fmla="*/ 206413 h 1112271"/>
              <a:gd name="connsiteX1611" fmla="*/ 592596 w 1128251"/>
              <a:gd name="connsiteY1611" fmla="*/ 209774 h 1112271"/>
              <a:gd name="connsiteX1612" fmla="*/ 588036 w 1128251"/>
              <a:gd name="connsiteY1612" fmla="*/ 210363 h 1112271"/>
              <a:gd name="connsiteX1613" fmla="*/ 584775 w 1128251"/>
              <a:gd name="connsiteY1613" fmla="*/ 210217 h 1112271"/>
              <a:gd name="connsiteX1614" fmla="*/ 579366 w 1128251"/>
              <a:gd name="connsiteY1614" fmla="*/ 208880 h 1112271"/>
              <a:gd name="connsiteX1615" fmla="*/ 577715 w 1128251"/>
              <a:gd name="connsiteY1615" fmla="*/ 208136 h 1112271"/>
              <a:gd name="connsiteX1616" fmla="*/ 576972 w 1128251"/>
              <a:gd name="connsiteY1616" fmla="*/ 207802 h 1112271"/>
              <a:gd name="connsiteX1617" fmla="*/ 576447 w 1128251"/>
              <a:gd name="connsiteY1617" fmla="*/ 207565 h 1112271"/>
              <a:gd name="connsiteX1618" fmla="*/ 574763 w 1128251"/>
              <a:gd name="connsiteY1618" fmla="*/ 206805 h 1112271"/>
              <a:gd name="connsiteX1619" fmla="*/ 574309 w 1128251"/>
              <a:gd name="connsiteY1619" fmla="*/ 206802 h 1112271"/>
              <a:gd name="connsiteX1620" fmla="*/ 574085 w 1128251"/>
              <a:gd name="connsiteY1620" fmla="*/ 206800 h 1112271"/>
              <a:gd name="connsiteX1621" fmla="*/ 573252 w 1128251"/>
              <a:gd name="connsiteY1621" fmla="*/ 206677 h 1112271"/>
              <a:gd name="connsiteX1622" fmla="*/ 569719 w 1128251"/>
              <a:gd name="connsiteY1622" fmla="*/ 206153 h 1112271"/>
              <a:gd name="connsiteX1623" fmla="*/ 564063 w 1128251"/>
              <a:gd name="connsiteY1623" fmla="*/ 203231 h 1112271"/>
              <a:gd name="connsiteX1624" fmla="*/ 563399 w 1128251"/>
              <a:gd name="connsiteY1624" fmla="*/ 202889 h 1112271"/>
              <a:gd name="connsiteX1625" fmla="*/ 558114 w 1128251"/>
              <a:gd name="connsiteY1625" fmla="*/ 201430 h 1112271"/>
              <a:gd name="connsiteX1626" fmla="*/ 554362 w 1128251"/>
              <a:gd name="connsiteY1626" fmla="*/ 201033 h 1112271"/>
              <a:gd name="connsiteX1627" fmla="*/ 551047 w 1128251"/>
              <a:gd name="connsiteY1627" fmla="*/ 199587 h 1112271"/>
              <a:gd name="connsiteX1628" fmla="*/ 549445 w 1128251"/>
              <a:gd name="connsiteY1628" fmla="*/ 199700 h 1112271"/>
              <a:gd name="connsiteX1629" fmla="*/ 548237 w 1128251"/>
              <a:gd name="connsiteY1629" fmla="*/ 200242 h 1112271"/>
              <a:gd name="connsiteX1630" fmla="*/ 546173 w 1128251"/>
              <a:gd name="connsiteY1630" fmla="*/ 201165 h 1112271"/>
              <a:gd name="connsiteX1631" fmla="*/ 542725 w 1128251"/>
              <a:gd name="connsiteY1631" fmla="*/ 201142 h 1112271"/>
              <a:gd name="connsiteX1632" fmla="*/ 539595 w 1128251"/>
              <a:gd name="connsiteY1632" fmla="*/ 199697 h 1112271"/>
              <a:gd name="connsiteX1633" fmla="*/ 537625 w 1128251"/>
              <a:gd name="connsiteY1633" fmla="*/ 199561 h 1112271"/>
              <a:gd name="connsiteX1634" fmla="*/ 535218 w 1128251"/>
              <a:gd name="connsiteY1634" fmla="*/ 200598 h 1112271"/>
              <a:gd name="connsiteX1635" fmla="*/ 532675 w 1128251"/>
              <a:gd name="connsiteY1635" fmla="*/ 203121 h 1112271"/>
              <a:gd name="connsiteX1636" fmla="*/ 530324 w 1128251"/>
              <a:gd name="connsiteY1636" fmla="*/ 204841 h 1112271"/>
              <a:gd name="connsiteX1637" fmla="*/ 524766 w 1128251"/>
              <a:gd name="connsiteY1637" fmla="*/ 207469 h 1112271"/>
              <a:gd name="connsiteX1638" fmla="*/ 524441 w 1128251"/>
              <a:gd name="connsiteY1638" fmla="*/ 207812 h 1112271"/>
              <a:gd name="connsiteX1639" fmla="*/ 522783 w 1128251"/>
              <a:gd name="connsiteY1639" fmla="*/ 209562 h 1112271"/>
              <a:gd name="connsiteX1640" fmla="*/ 521878 w 1128251"/>
              <a:gd name="connsiteY1640" fmla="*/ 211071 h 1112271"/>
              <a:gd name="connsiteX1641" fmla="*/ 521785 w 1128251"/>
              <a:gd name="connsiteY1641" fmla="*/ 211228 h 1112271"/>
              <a:gd name="connsiteX1642" fmla="*/ 520580 w 1128251"/>
              <a:gd name="connsiteY1642" fmla="*/ 212448 h 1112271"/>
              <a:gd name="connsiteX1643" fmla="*/ 518749 w 1128251"/>
              <a:gd name="connsiteY1643" fmla="*/ 214305 h 1112271"/>
              <a:gd name="connsiteX1644" fmla="*/ 517486 w 1128251"/>
              <a:gd name="connsiteY1644" fmla="*/ 216849 h 1112271"/>
              <a:gd name="connsiteX1645" fmla="*/ 517063 w 1128251"/>
              <a:gd name="connsiteY1645" fmla="*/ 217701 h 1112271"/>
              <a:gd name="connsiteX1646" fmla="*/ 516226 w 1128251"/>
              <a:gd name="connsiteY1646" fmla="*/ 218305 h 1112271"/>
              <a:gd name="connsiteX1647" fmla="*/ 515022 w 1128251"/>
              <a:gd name="connsiteY1647" fmla="*/ 219175 h 1112271"/>
              <a:gd name="connsiteX1648" fmla="*/ 514496 w 1128251"/>
              <a:gd name="connsiteY1648" fmla="*/ 219335 h 1112271"/>
              <a:gd name="connsiteX1649" fmla="*/ 512246 w 1128251"/>
              <a:gd name="connsiteY1649" fmla="*/ 220023 h 1112271"/>
              <a:gd name="connsiteX1650" fmla="*/ 511157 w 1128251"/>
              <a:gd name="connsiteY1650" fmla="*/ 220113 h 1112271"/>
              <a:gd name="connsiteX1651" fmla="*/ 510151 w 1128251"/>
              <a:gd name="connsiteY1651" fmla="*/ 220197 h 1112271"/>
              <a:gd name="connsiteX1652" fmla="*/ 506273 w 1128251"/>
              <a:gd name="connsiteY1652" fmla="*/ 221235 h 1112271"/>
              <a:gd name="connsiteX1653" fmla="*/ 502754 w 1128251"/>
              <a:gd name="connsiteY1653" fmla="*/ 223235 h 1112271"/>
              <a:gd name="connsiteX1654" fmla="*/ 500524 w 1128251"/>
              <a:gd name="connsiteY1654" fmla="*/ 225522 h 1112271"/>
              <a:gd name="connsiteX1655" fmla="*/ 497894 w 1128251"/>
              <a:gd name="connsiteY1655" fmla="*/ 227913 h 1112271"/>
              <a:gd name="connsiteX1656" fmla="*/ 495788 w 1128251"/>
              <a:gd name="connsiteY1656" fmla="*/ 228815 h 1112271"/>
              <a:gd name="connsiteX1657" fmla="*/ 493890 w 1128251"/>
              <a:gd name="connsiteY1657" fmla="*/ 229322 h 1112271"/>
              <a:gd name="connsiteX1658" fmla="*/ 491776 w 1128251"/>
              <a:gd name="connsiteY1658" fmla="*/ 230720 h 1112271"/>
              <a:gd name="connsiteX1659" fmla="*/ 490255 w 1128251"/>
              <a:gd name="connsiteY1659" fmla="*/ 232311 h 1112271"/>
              <a:gd name="connsiteX1660" fmla="*/ 488026 w 1128251"/>
              <a:gd name="connsiteY1660" fmla="*/ 234501 h 1112271"/>
              <a:gd name="connsiteX1661" fmla="*/ 486707 w 1128251"/>
              <a:gd name="connsiteY1661" fmla="*/ 235894 h 1112271"/>
              <a:gd name="connsiteX1662" fmla="*/ 485400 w 1128251"/>
              <a:gd name="connsiteY1662" fmla="*/ 236693 h 1112271"/>
              <a:gd name="connsiteX1663" fmla="*/ 481703 w 1128251"/>
              <a:gd name="connsiteY1663" fmla="*/ 237607 h 1112271"/>
              <a:gd name="connsiteX1664" fmla="*/ 474429 w 1128251"/>
              <a:gd name="connsiteY1664" fmla="*/ 238443 h 1112271"/>
              <a:gd name="connsiteX1665" fmla="*/ 469159 w 1128251"/>
              <a:gd name="connsiteY1665" fmla="*/ 238476 h 1112271"/>
              <a:gd name="connsiteX1666" fmla="*/ 462986 w 1128251"/>
              <a:gd name="connsiteY1666" fmla="*/ 238909 h 1112271"/>
              <a:gd name="connsiteX1667" fmla="*/ 457101 w 1128251"/>
              <a:gd name="connsiteY1667" fmla="*/ 239836 h 1112271"/>
              <a:gd name="connsiteX1668" fmla="*/ 455945 w 1128251"/>
              <a:gd name="connsiteY1668" fmla="*/ 240124 h 1112271"/>
              <a:gd name="connsiteX1669" fmla="*/ 452206 w 1128251"/>
              <a:gd name="connsiteY1669" fmla="*/ 241054 h 1112271"/>
              <a:gd name="connsiteX1670" fmla="*/ 446931 w 1128251"/>
              <a:gd name="connsiteY1670" fmla="*/ 241383 h 1112271"/>
              <a:gd name="connsiteX1671" fmla="*/ 442863 w 1128251"/>
              <a:gd name="connsiteY1671" fmla="*/ 240914 h 1112271"/>
              <a:gd name="connsiteX1672" fmla="*/ 438964 w 1128251"/>
              <a:gd name="connsiteY1672" fmla="*/ 241927 h 1112271"/>
              <a:gd name="connsiteX1673" fmla="*/ 437818 w 1128251"/>
              <a:gd name="connsiteY1673" fmla="*/ 241998 h 1112271"/>
              <a:gd name="connsiteX1674" fmla="*/ 435382 w 1128251"/>
              <a:gd name="connsiteY1674" fmla="*/ 242147 h 1112271"/>
              <a:gd name="connsiteX1675" fmla="*/ 433791 w 1128251"/>
              <a:gd name="connsiteY1675" fmla="*/ 242156 h 1112271"/>
              <a:gd name="connsiteX1676" fmla="*/ 432318 w 1128251"/>
              <a:gd name="connsiteY1676" fmla="*/ 241177 h 1112271"/>
              <a:gd name="connsiteX1677" fmla="*/ 432149 w 1128251"/>
              <a:gd name="connsiteY1677" fmla="*/ 239498 h 1112271"/>
              <a:gd name="connsiteX1678" fmla="*/ 432767 w 1128251"/>
              <a:gd name="connsiteY1678" fmla="*/ 233065 h 1112271"/>
              <a:gd name="connsiteX1679" fmla="*/ 432939 w 1128251"/>
              <a:gd name="connsiteY1679" fmla="*/ 229206 h 1112271"/>
              <a:gd name="connsiteX1680" fmla="*/ 432985 w 1128251"/>
              <a:gd name="connsiteY1680" fmla="*/ 226734 h 1112271"/>
              <a:gd name="connsiteX1681" fmla="*/ 431942 w 1128251"/>
              <a:gd name="connsiteY1681" fmla="*/ 224070 h 1112271"/>
              <a:gd name="connsiteX1682" fmla="*/ 431606 w 1128251"/>
              <a:gd name="connsiteY1682" fmla="*/ 220708 h 1112271"/>
              <a:gd name="connsiteX1683" fmla="*/ 431392 w 1128251"/>
              <a:gd name="connsiteY1683" fmla="*/ 216259 h 1112271"/>
              <a:gd name="connsiteX1684" fmla="*/ 431220 w 1128251"/>
              <a:gd name="connsiteY1684" fmla="*/ 214778 h 1112271"/>
              <a:gd name="connsiteX1685" fmla="*/ 429271 w 1128251"/>
              <a:gd name="connsiteY1685" fmla="*/ 212713 h 1112271"/>
              <a:gd name="connsiteX1686" fmla="*/ 428379 w 1128251"/>
              <a:gd name="connsiteY1686" fmla="*/ 212005 h 1112271"/>
              <a:gd name="connsiteX1687" fmla="*/ 406882 w 1128251"/>
              <a:gd name="connsiteY1687" fmla="*/ 194972 h 1112271"/>
              <a:gd name="connsiteX1688" fmla="*/ 372725 w 1128251"/>
              <a:gd name="connsiteY1688" fmla="*/ 168463 h 1112271"/>
              <a:gd name="connsiteX1689" fmla="*/ 365487 w 1128251"/>
              <a:gd name="connsiteY1689" fmla="*/ 167474 h 1112271"/>
              <a:gd name="connsiteX1690" fmla="*/ 349736 w 1128251"/>
              <a:gd name="connsiteY1690" fmla="*/ 164254 h 1112271"/>
              <a:gd name="connsiteX1691" fmla="*/ 337953 w 1128251"/>
              <a:gd name="connsiteY1691" fmla="*/ 161657 h 1112271"/>
              <a:gd name="connsiteX1692" fmla="*/ 326657 w 1128251"/>
              <a:gd name="connsiteY1692" fmla="*/ 159452 h 1112271"/>
              <a:gd name="connsiteX1693" fmla="*/ 324679 w 1128251"/>
              <a:gd name="connsiteY1693" fmla="*/ 158971 h 1112271"/>
              <a:gd name="connsiteX1694" fmla="*/ 322419 w 1128251"/>
              <a:gd name="connsiteY1694" fmla="*/ 157501 h 1112271"/>
              <a:gd name="connsiteX1695" fmla="*/ 321034 w 1128251"/>
              <a:gd name="connsiteY1695" fmla="*/ 155887 h 1112271"/>
              <a:gd name="connsiteX1696" fmla="*/ 318796 w 1128251"/>
              <a:gd name="connsiteY1696" fmla="*/ 154556 h 1112271"/>
              <a:gd name="connsiteX1697" fmla="*/ 308306 w 1128251"/>
              <a:gd name="connsiteY1697" fmla="*/ 151853 h 1112271"/>
              <a:gd name="connsiteX1698" fmla="*/ 297913 w 1128251"/>
              <a:gd name="connsiteY1698" fmla="*/ 149247 h 1112271"/>
              <a:gd name="connsiteX1699" fmla="*/ 294754 w 1128251"/>
              <a:gd name="connsiteY1699" fmla="*/ 148081 h 1112271"/>
              <a:gd name="connsiteX1700" fmla="*/ 292498 w 1128251"/>
              <a:gd name="connsiteY1700" fmla="*/ 146413 h 1112271"/>
              <a:gd name="connsiteX1701" fmla="*/ 291308 w 1128251"/>
              <a:gd name="connsiteY1701" fmla="*/ 146224 h 1112271"/>
              <a:gd name="connsiteX1702" fmla="*/ 288618 w 1128251"/>
              <a:gd name="connsiteY1702" fmla="*/ 146536 h 1112271"/>
              <a:gd name="connsiteX1703" fmla="*/ 286629 w 1128251"/>
              <a:gd name="connsiteY1703" fmla="*/ 146549 h 1112271"/>
              <a:gd name="connsiteX1704" fmla="*/ 283073 w 1128251"/>
              <a:gd name="connsiteY1704" fmla="*/ 145285 h 1112271"/>
              <a:gd name="connsiteX1705" fmla="*/ 276775 w 1128251"/>
              <a:gd name="connsiteY1705" fmla="*/ 141765 h 1112271"/>
              <a:gd name="connsiteX1706" fmla="*/ 274500 w 1128251"/>
              <a:gd name="connsiteY1706" fmla="*/ 141086 h 1112271"/>
              <a:gd name="connsiteX1707" fmla="*/ 267639 w 1128251"/>
              <a:gd name="connsiteY1707" fmla="*/ 141128 h 1112271"/>
              <a:gd name="connsiteX1708" fmla="*/ 263872 w 1128251"/>
              <a:gd name="connsiteY1708" fmla="*/ 140559 h 1112271"/>
              <a:gd name="connsiteX1709" fmla="*/ 256954 w 1128251"/>
              <a:gd name="connsiteY1709" fmla="*/ 133839 h 1112271"/>
              <a:gd name="connsiteX1710" fmla="*/ 178149 w 1128251"/>
              <a:gd name="connsiteY1710" fmla="*/ 73429 h 1112271"/>
              <a:gd name="connsiteX1711" fmla="*/ 158004 w 1128251"/>
              <a:gd name="connsiteY1711" fmla="*/ 57935 h 1112271"/>
              <a:gd name="connsiteX1712" fmla="*/ 156413 w 1128251"/>
              <a:gd name="connsiteY1712" fmla="*/ 57953 h 1112271"/>
              <a:gd name="connsiteX1713" fmla="*/ 154603 w 1128251"/>
              <a:gd name="connsiteY1713" fmla="*/ 60162 h 1112271"/>
              <a:gd name="connsiteX1714" fmla="*/ 152812 w 1128251"/>
              <a:gd name="connsiteY1714" fmla="*/ 60183 h 1112271"/>
              <a:gd name="connsiteX1715" fmla="*/ 151033 w 1128251"/>
              <a:gd name="connsiteY1715" fmla="*/ 59009 h 1112271"/>
              <a:gd name="connsiteX1716" fmla="*/ 148277 w 1128251"/>
              <a:gd name="connsiteY1716" fmla="*/ 55857 h 1112271"/>
              <a:gd name="connsiteX1717" fmla="*/ 146310 w 1128251"/>
              <a:gd name="connsiteY1717" fmla="*/ 53491 h 1112271"/>
              <a:gd name="connsiteX1718" fmla="*/ 144524 w 1128251"/>
              <a:gd name="connsiteY1718" fmla="*/ 53113 h 1112271"/>
              <a:gd name="connsiteX1719" fmla="*/ 142119 w 1128251"/>
              <a:gd name="connsiteY1719" fmla="*/ 55129 h 1112271"/>
              <a:gd name="connsiteX1720" fmla="*/ 140523 w 1128251"/>
              <a:gd name="connsiteY1720" fmla="*/ 55745 h 1112271"/>
              <a:gd name="connsiteX1721" fmla="*/ 137539 w 1128251"/>
              <a:gd name="connsiteY1721" fmla="*/ 55778 h 1112271"/>
              <a:gd name="connsiteX1722" fmla="*/ 134555 w 1128251"/>
              <a:gd name="connsiteY1722" fmla="*/ 55812 h 1112271"/>
              <a:gd name="connsiteX1723" fmla="*/ 131960 w 1128251"/>
              <a:gd name="connsiteY1723" fmla="*/ 56838 h 1112271"/>
              <a:gd name="connsiteX1724" fmla="*/ 130547 w 1128251"/>
              <a:gd name="connsiteY1724" fmla="*/ 59241 h 1112271"/>
              <a:gd name="connsiteX1725" fmla="*/ 128138 w 1128251"/>
              <a:gd name="connsiteY1725" fmla="*/ 61656 h 1112271"/>
              <a:gd name="connsiteX1726" fmla="*/ 125745 w 1128251"/>
              <a:gd name="connsiteY1726" fmla="*/ 62481 h 1112271"/>
              <a:gd name="connsiteX1727" fmla="*/ 122955 w 1128251"/>
              <a:gd name="connsiteY1727" fmla="*/ 62909 h 1112271"/>
              <a:gd name="connsiteX1728" fmla="*/ 119570 w 1128251"/>
              <a:gd name="connsiteY1728" fmla="*/ 63346 h 1112271"/>
              <a:gd name="connsiteX1729" fmla="*/ 115981 w 1128251"/>
              <a:gd name="connsiteY1729" fmla="*/ 64382 h 1112271"/>
              <a:gd name="connsiteX1730" fmla="*/ 111400 w 1128251"/>
              <a:gd name="connsiteY1730" fmla="*/ 65231 h 1112271"/>
              <a:gd name="connsiteX1731" fmla="*/ 106223 w 1128251"/>
              <a:gd name="connsiteY1731" fmla="*/ 65886 h 1112271"/>
              <a:gd name="connsiteX1732" fmla="*/ 101757 w 1128251"/>
              <a:gd name="connsiteY1732" fmla="*/ 64842 h 1112271"/>
              <a:gd name="connsiteX1733" fmla="*/ 98789 w 1128251"/>
              <a:gd name="connsiteY1733" fmla="*/ 63283 h 1112271"/>
              <a:gd name="connsiteX1734" fmla="*/ 96314 w 1128251"/>
              <a:gd name="connsiteY1734" fmla="*/ 62018 h 1112271"/>
              <a:gd name="connsiteX1735" fmla="*/ 96149 w 1128251"/>
              <a:gd name="connsiteY1735" fmla="*/ 61936 h 1112271"/>
              <a:gd name="connsiteX1736" fmla="*/ 92949 w 1128251"/>
              <a:gd name="connsiteY1736" fmla="*/ 60365 h 1112271"/>
              <a:gd name="connsiteX1737" fmla="*/ 89180 w 1128251"/>
              <a:gd name="connsiteY1737" fmla="*/ 59214 h 1112271"/>
              <a:gd name="connsiteX1738" fmla="*/ 85998 w 1128251"/>
              <a:gd name="connsiteY1738" fmla="*/ 59150 h 1112271"/>
              <a:gd name="connsiteX1739" fmla="*/ 83357 w 1128251"/>
              <a:gd name="connsiteY1739" fmla="*/ 59598 h 1112271"/>
              <a:gd name="connsiteX1740" fmla="*/ 79902 w 1128251"/>
              <a:gd name="connsiteY1740" fmla="*/ 62502 h 1112271"/>
              <a:gd name="connsiteX1741" fmla="*/ 78599 w 1128251"/>
              <a:gd name="connsiteY1741" fmla="*/ 63712 h 1112271"/>
              <a:gd name="connsiteX1742" fmla="*/ 77407 w 1128251"/>
              <a:gd name="connsiteY1742" fmla="*/ 63525 h 1112271"/>
              <a:gd name="connsiteX1743" fmla="*/ 76519 w 1128251"/>
              <a:gd name="connsiteY1743" fmla="*/ 62740 h 1112271"/>
              <a:gd name="connsiteX1744" fmla="*/ 75146 w 1128251"/>
              <a:gd name="connsiteY1744" fmla="*/ 60666 h 1112271"/>
              <a:gd name="connsiteX1745" fmla="*/ 73769 w 1128251"/>
              <a:gd name="connsiteY1745" fmla="*/ 58989 h 1112271"/>
              <a:gd name="connsiteX1746" fmla="*/ 72201 w 1128251"/>
              <a:gd name="connsiteY1746" fmla="*/ 56519 h 1112271"/>
              <a:gd name="connsiteX1747" fmla="*/ 71725 w 1128251"/>
              <a:gd name="connsiteY1747" fmla="*/ 55521 h 1112271"/>
              <a:gd name="connsiteX1748" fmla="*/ 70834 w 1128251"/>
              <a:gd name="connsiteY1748" fmla="*/ 53649 h 1112271"/>
              <a:gd name="connsiteX1749" fmla="*/ 70461 w 1128251"/>
              <a:gd name="connsiteY1749" fmla="*/ 50966 h 1112271"/>
              <a:gd name="connsiteX1750" fmla="*/ 70482 w 1128251"/>
              <a:gd name="connsiteY1750" fmla="*/ 48579 h 1112271"/>
              <a:gd name="connsiteX1751" fmla="*/ 70902 w 1128251"/>
              <a:gd name="connsiteY1751" fmla="*/ 46085 h 1112271"/>
              <a:gd name="connsiteX1752" fmla="*/ 71911 w 1128251"/>
              <a:gd name="connsiteY1752" fmla="*/ 44483 h 1112271"/>
              <a:gd name="connsiteX1753" fmla="*/ 73306 w 1128251"/>
              <a:gd name="connsiteY1753" fmla="*/ 44267 h 1112271"/>
              <a:gd name="connsiteX1754" fmla="*/ 74792 w 1128251"/>
              <a:gd name="connsiteY1754" fmla="*/ 44748 h 1112271"/>
              <a:gd name="connsiteX1755" fmla="*/ 75975 w 1128251"/>
              <a:gd name="connsiteY1755" fmla="*/ 46028 h 1112271"/>
              <a:gd name="connsiteX1756" fmla="*/ 77652 w 1128251"/>
              <a:gd name="connsiteY1756" fmla="*/ 47403 h 1112271"/>
              <a:gd name="connsiteX1757" fmla="*/ 79632 w 1128251"/>
              <a:gd name="connsiteY1757" fmla="*/ 48474 h 1112271"/>
              <a:gd name="connsiteX1758" fmla="*/ 81024 w 1128251"/>
              <a:gd name="connsiteY1758" fmla="*/ 48459 h 1112271"/>
              <a:gd name="connsiteX1759" fmla="*/ 82427 w 1128251"/>
              <a:gd name="connsiteY1759" fmla="*/ 47349 h 1112271"/>
              <a:gd name="connsiteX1760" fmla="*/ 83732 w 1128251"/>
              <a:gd name="connsiteY1760" fmla="*/ 46039 h 1112271"/>
              <a:gd name="connsiteX1761" fmla="*/ 84943 w 1128251"/>
              <a:gd name="connsiteY1761" fmla="*/ 43837 h 1112271"/>
              <a:gd name="connsiteX1762" fmla="*/ 86152 w 1128251"/>
              <a:gd name="connsiteY1762" fmla="*/ 41888 h 1112271"/>
              <a:gd name="connsiteX1763" fmla="*/ 86768 w 1128251"/>
              <a:gd name="connsiteY1763" fmla="*/ 41979 h 1112271"/>
              <a:gd name="connsiteX1764" fmla="*/ 87445 w 1128251"/>
              <a:gd name="connsiteY1764" fmla="*/ 42079 h 1112271"/>
              <a:gd name="connsiteX1765" fmla="*/ 87782 w 1128251"/>
              <a:gd name="connsiteY1765" fmla="*/ 41989 h 1112271"/>
              <a:gd name="connsiteX1766" fmla="*/ 88128 w 1128251"/>
              <a:gd name="connsiteY1766" fmla="*/ 41896 h 1112271"/>
              <a:gd name="connsiteX1767" fmla="*/ 91516 w 1128251"/>
              <a:gd name="connsiteY1767" fmla="*/ 40983 h 1112271"/>
              <a:gd name="connsiteX1768" fmla="*/ 94790 w 1128251"/>
              <a:gd name="connsiteY1768" fmla="*/ 39262 h 1112271"/>
              <a:gd name="connsiteX1769" fmla="*/ 95593 w 1128251"/>
              <a:gd name="connsiteY1769" fmla="*/ 39100 h 1112271"/>
              <a:gd name="connsiteX1770" fmla="*/ 97195 w 1128251"/>
              <a:gd name="connsiteY1770" fmla="*/ 38778 h 1112271"/>
              <a:gd name="connsiteX1771" fmla="*/ 103500 w 1128251"/>
              <a:gd name="connsiteY1771" fmla="*/ 39224 h 1112271"/>
              <a:gd name="connsiteX1772" fmla="*/ 103724 w 1128251"/>
              <a:gd name="connsiteY1772" fmla="*/ 39240 h 1112271"/>
              <a:gd name="connsiteX1773" fmla="*/ 107243 w 1128251"/>
              <a:gd name="connsiteY1773" fmla="*/ 37893 h 1112271"/>
              <a:gd name="connsiteX1774" fmla="*/ 111959 w 1128251"/>
              <a:gd name="connsiteY1774" fmla="*/ 36466 h 1112271"/>
              <a:gd name="connsiteX1775" fmla="*/ 112587 w 1128251"/>
              <a:gd name="connsiteY1775" fmla="*/ 40 h 1112271"/>
              <a:gd name="connsiteX1776" fmla="*/ 61471 w 1128251"/>
              <a:gd name="connsiteY1776" fmla="*/ 542 h 1112271"/>
              <a:gd name="connsiteX1777" fmla="*/ 55585 w 1128251"/>
              <a:gd name="connsiteY1777" fmla="*/ 601 h 1112271"/>
              <a:gd name="connsiteX1778" fmla="*/ 29593 w 1128251"/>
              <a:gd name="connsiteY1778" fmla="*/ 856 h 1112271"/>
              <a:gd name="connsiteX1779" fmla="*/ 28839 w 1128251"/>
              <a:gd name="connsiteY1779" fmla="*/ 858 h 1112271"/>
              <a:gd name="connsiteX1780" fmla="*/ 27483 w 1128251"/>
              <a:gd name="connsiteY1780" fmla="*/ 1064 h 1112271"/>
              <a:gd name="connsiteX1781" fmla="*/ 26744 w 1128251"/>
              <a:gd name="connsiteY1781" fmla="*/ 1175 h 1112271"/>
              <a:gd name="connsiteX1782" fmla="*/ 26017 w 1128251"/>
              <a:gd name="connsiteY1782" fmla="*/ 1286 h 1112271"/>
              <a:gd name="connsiteX1783" fmla="*/ 25351 w 1128251"/>
              <a:gd name="connsiteY1783" fmla="*/ 1693 h 1112271"/>
              <a:gd name="connsiteX1784" fmla="*/ 24068 w 1128251"/>
              <a:gd name="connsiteY1784" fmla="*/ 2480 h 1112271"/>
              <a:gd name="connsiteX1785" fmla="*/ 22804 w 1128251"/>
              <a:gd name="connsiteY1785" fmla="*/ 3255 h 1112271"/>
              <a:gd name="connsiteX1786" fmla="*/ 17596 w 1128251"/>
              <a:gd name="connsiteY1786" fmla="*/ 10361 h 1112271"/>
              <a:gd name="connsiteX1787" fmla="*/ 15560 w 1128251"/>
              <a:gd name="connsiteY1787" fmla="*/ 14048 h 1112271"/>
              <a:gd name="connsiteX1788" fmla="*/ 15172 w 1128251"/>
              <a:gd name="connsiteY1788" fmla="*/ 14751 h 1112271"/>
              <a:gd name="connsiteX1789" fmla="*/ 14175 w 1128251"/>
              <a:gd name="connsiteY1789" fmla="*/ 17412 h 1112271"/>
              <a:gd name="connsiteX1790" fmla="*/ 14154 w 1128251"/>
              <a:gd name="connsiteY1790" fmla="*/ 21998 h 1112271"/>
              <a:gd name="connsiteX1791" fmla="*/ 12672 w 1128251"/>
              <a:gd name="connsiteY1791" fmla="*/ 24317 h 1112271"/>
              <a:gd name="connsiteX1792" fmla="*/ 11549 w 1128251"/>
              <a:gd name="connsiteY1792" fmla="*/ 26076 h 1112271"/>
              <a:gd name="connsiteX1793" fmla="*/ 11045 w 1128251"/>
              <a:gd name="connsiteY1793" fmla="*/ 28491 h 1112271"/>
              <a:gd name="connsiteX1794" fmla="*/ 10534 w 1128251"/>
              <a:gd name="connsiteY1794" fmla="*/ 29297 h 1112271"/>
              <a:gd name="connsiteX1795" fmla="*/ 10300 w 1128251"/>
              <a:gd name="connsiteY1795" fmla="*/ 29665 h 1112271"/>
              <a:gd name="connsiteX1796" fmla="*/ 9559 w 1128251"/>
              <a:gd name="connsiteY1796" fmla="*/ 30097 h 1112271"/>
              <a:gd name="connsiteX1797" fmla="*/ 8565 w 1128251"/>
              <a:gd name="connsiteY1797" fmla="*/ 32201 h 1112271"/>
              <a:gd name="connsiteX1798" fmla="*/ 8432 w 1128251"/>
              <a:gd name="connsiteY1798" fmla="*/ 34181 h 1112271"/>
              <a:gd name="connsiteX1799" fmla="*/ 8910 w 1128251"/>
              <a:gd name="connsiteY1799" fmla="*/ 37344 h 1112271"/>
              <a:gd name="connsiteX1800" fmla="*/ 6299 w 1128251"/>
              <a:gd name="connsiteY1800" fmla="*/ 36827 h 1112271"/>
              <a:gd name="connsiteX1801" fmla="*/ 762 w 1128251"/>
              <a:gd name="connsiteY1801" fmla="*/ 35702 h 1112271"/>
              <a:gd name="connsiteX1802" fmla="*/ 180 w 1128251"/>
              <a:gd name="connsiteY1802" fmla="*/ 35584 h 1112271"/>
              <a:gd name="connsiteX1803" fmla="*/ 484 w 1128251"/>
              <a:gd name="connsiteY1803" fmla="*/ 35828 h 1112271"/>
              <a:gd name="connsiteX1804" fmla="*/ 9033 w 1128251"/>
              <a:gd name="connsiteY1804" fmla="*/ 48937 h 1112271"/>
              <a:gd name="connsiteX1805" fmla="*/ 16157 w 1128251"/>
              <a:gd name="connsiteY1805" fmla="*/ 60051 h 1112271"/>
              <a:gd name="connsiteX1806" fmla="*/ 21002 w 1128251"/>
              <a:gd name="connsiteY1806" fmla="*/ 72875 h 1112271"/>
              <a:gd name="connsiteX1807" fmla="*/ 23724 w 1128251"/>
              <a:gd name="connsiteY1807" fmla="*/ 79638 h 1112271"/>
              <a:gd name="connsiteX1808" fmla="*/ 29836 w 1128251"/>
              <a:gd name="connsiteY1808" fmla="*/ 94817 h 1112271"/>
              <a:gd name="connsiteX1809" fmla="*/ 36960 w 1128251"/>
              <a:gd name="connsiteY1809" fmla="*/ 114196 h 1112271"/>
              <a:gd name="connsiteX1810" fmla="*/ 45224 w 1128251"/>
              <a:gd name="connsiteY1810" fmla="*/ 134998 h 1112271"/>
              <a:gd name="connsiteX1811" fmla="*/ 52349 w 1128251"/>
              <a:gd name="connsiteY1811" fmla="*/ 151242 h 1112271"/>
              <a:gd name="connsiteX1812" fmla="*/ 65742 w 1128251"/>
              <a:gd name="connsiteY1812" fmla="*/ 172616 h 1112271"/>
              <a:gd name="connsiteX1813" fmla="*/ 77142 w 1128251"/>
              <a:gd name="connsiteY1813" fmla="*/ 189428 h 1112271"/>
              <a:gd name="connsiteX1814" fmla="*/ 88825 w 1128251"/>
              <a:gd name="connsiteY1814" fmla="*/ 203963 h 1112271"/>
              <a:gd name="connsiteX1815" fmla="*/ 99654 w 1128251"/>
              <a:gd name="connsiteY1815" fmla="*/ 215362 h 1112271"/>
              <a:gd name="connsiteX1816" fmla="*/ 115043 w 1128251"/>
              <a:gd name="connsiteY1816" fmla="*/ 227900 h 1112271"/>
              <a:gd name="connsiteX1817" fmla="*/ 131001 w 1128251"/>
              <a:gd name="connsiteY1817" fmla="*/ 241008 h 1112271"/>
              <a:gd name="connsiteX1818" fmla="*/ 144395 w 1128251"/>
              <a:gd name="connsiteY1818" fmla="*/ 248419 h 1112271"/>
              <a:gd name="connsiteX1819" fmla="*/ 157219 w 1128251"/>
              <a:gd name="connsiteY1819" fmla="*/ 252409 h 1112271"/>
              <a:gd name="connsiteX1820" fmla="*/ 164343 w 1128251"/>
              <a:gd name="connsiteY1820" fmla="*/ 254972 h 1112271"/>
              <a:gd name="connsiteX1821" fmla="*/ 170612 w 1128251"/>
              <a:gd name="connsiteY1821" fmla="*/ 255828 h 1112271"/>
              <a:gd name="connsiteX1822" fmla="*/ 174888 w 1128251"/>
              <a:gd name="connsiteY1822" fmla="*/ 257253 h 1112271"/>
              <a:gd name="connsiteX1823" fmla="*/ 185147 w 1128251"/>
              <a:gd name="connsiteY1823" fmla="*/ 261243 h 1112271"/>
              <a:gd name="connsiteX1824" fmla="*/ 198256 w 1128251"/>
              <a:gd name="connsiteY1824" fmla="*/ 264378 h 1112271"/>
              <a:gd name="connsiteX1825" fmla="*/ 207090 w 1128251"/>
              <a:gd name="connsiteY1825" fmla="*/ 267797 h 1112271"/>
              <a:gd name="connsiteX1826" fmla="*/ 213075 w 1128251"/>
              <a:gd name="connsiteY1826" fmla="*/ 272926 h 1112271"/>
              <a:gd name="connsiteX1827" fmla="*/ 220484 w 1128251"/>
              <a:gd name="connsiteY1827" fmla="*/ 282900 h 1112271"/>
              <a:gd name="connsiteX1828" fmla="*/ 228463 w 1128251"/>
              <a:gd name="connsiteY1828" fmla="*/ 288600 h 1112271"/>
              <a:gd name="connsiteX1829" fmla="*/ 234448 w 1128251"/>
              <a:gd name="connsiteY1829" fmla="*/ 293159 h 1112271"/>
              <a:gd name="connsiteX1830" fmla="*/ 246986 w 1128251"/>
              <a:gd name="connsiteY1830" fmla="*/ 311968 h 1112271"/>
              <a:gd name="connsiteX1831" fmla="*/ 258100 w 1128251"/>
              <a:gd name="connsiteY1831" fmla="*/ 326217 h 1112271"/>
              <a:gd name="connsiteX1832" fmla="*/ 271779 w 1128251"/>
              <a:gd name="connsiteY1832" fmla="*/ 341036 h 1112271"/>
              <a:gd name="connsiteX1833" fmla="*/ 275769 w 1128251"/>
              <a:gd name="connsiteY1833" fmla="*/ 347305 h 1112271"/>
              <a:gd name="connsiteX1834" fmla="*/ 279474 w 1128251"/>
              <a:gd name="connsiteY1834" fmla="*/ 351579 h 1112271"/>
              <a:gd name="connsiteX1835" fmla="*/ 284604 w 1128251"/>
              <a:gd name="connsiteY1835" fmla="*/ 354429 h 1112271"/>
              <a:gd name="connsiteX1836" fmla="*/ 290588 w 1128251"/>
              <a:gd name="connsiteY1836" fmla="*/ 355000 h 1112271"/>
              <a:gd name="connsiteX1837" fmla="*/ 294862 w 1128251"/>
              <a:gd name="connsiteY1837" fmla="*/ 357564 h 1112271"/>
              <a:gd name="connsiteX1838" fmla="*/ 298566 w 1128251"/>
              <a:gd name="connsiteY1838" fmla="*/ 363264 h 1112271"/>
              <a:gd name="connsiteX1839" fmla="*/ 302556 w 1128251"/>
              <a:gd name="connsiteY1839" fmla="*/ 370388 h 1112271"/>
              <a:gd name="connsiteX1840" fmla="*/ 309111 w 1128251"/>
              <a:gd name="connsiteY1840" fmla="*/ 378367 h 1112271"/>
              <a:gd name="connsiteX1841" fmla="*/ 313101 w 1128251"/>
              <a:gd name="connsiteY1841" fmla="*/ 384921 h 1112271"/>
              <a:gd name="connsiteX1842" fmla="*/ 315380 w 1128251"/>
              <a:gd name="connsiteY1842" fmla="*/ 393755 h 1112271"/>
              <a:gd name="connsiteX1843" fmla="*/ 317945 w 1128251"/>
              <a:gd name="connsiteY1843" fmla="*/ 401735 h 1112271"/>
              <a:gd name="connsiteX1844" fmla="*/ 317945 w 1128251"/>
              <a:gd name="connsiteY1844" fmla="*/ 406009 h 1112271"/>
              <a:gd name="connsiteX1845" fmla="*/ 317375 w 1128251"/>
              <a:gd name="connsiteY1845" fmla="*/ 409430 h 1112271"/>
              <a:gd name="connsiteX1846" fmla="*/ 317375 w 1128251"/>
              <a:gd name="connsiteY1846" fmla="*/ 413133 h 1112271"/>
              <a:gd name="connsiteX1847" fmla="*/ 318801 w 1128251"/>
              <a:gd name="connsiteY1847" fmla="*/ 419404 h 1112271"/>
              <a:gd name="connsiteX1848" fmla="*/ 319940 w 1128251"/>
              <a:gd name="connsiteY1848" fmla="*/ 426813 h 1112271"/>
              <a:gd name="connsiteX1849" fmla="*/ 319940 w 1128251"/>
              <a:gd name="connsiteY1849" fmla="*/ 435647 h 1112271"/>
              <a:gd name="connsiteX1850" fmla="*/ 320795 w 1128251"/>
              <a:gd name="connsiteY1850" fmla="*/ 438782 h 1112271"/>
              <a:gd name="connsiteX1851" fmla="*/ 321365 w 1128251"/>
              <a:gd name="connsiteY1851" fmla="*/ 441061 h 1112271"/>
              <a:gd name="connsiteX1852" fmla="*/ 319940 w 1128251"/>
              <a:gd name="connsiteY1852" fmla="*/ 444482 h 1112271"/>
              <a:gd name="connsiteX1853" fmla="*/ 316235 w 1128251"/>
              <a:gd name="connsiteY1853" fmla="*/ 447901 h 1112271"/>
              <a:gd name="connsiteX1854" fmla="*/ 308826 w 1128251"/>
              <a:gd name="connsiteY1854" fmla="*/ 460439 h 1112271"/>
              <a:gd name="connsiteX1855" fmla="*/ 308256 w 1128251"/>
              <a:gd name="connsiteY1855" fmla="*/ 462434 h 1112271"/>
              <a:gd name="connsiteX1856" fmla="*/ 308540 w 1128251"/>
              <a:gd name="connsiteY1856" fmla="*/ 467563 h 1112271"/>
              <a:gd name="connsiteX1857" fmla="*/ 309966 w 1128251"/>
              <a:gd name="connsiteY1857" fmla="*/ 472124 h 1112271"/>
              <a:gd name="connsiteX1858" fmla="*/ 310251 w 1128251"/>
              <a:gd name="connsiteY1858" fmla="*/ 476682 h 1112271"/>
              <a:gd name="connsiteX1859" fmla="*/ 309966 w 1128251"/>
              <a:gd name="connsiteY1859" fmla="*/ 482098 h 1112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</a:cxnLst>
            <a:rect l="l" t="t" r="r" b="b"/>
            <a:pathLst>
              <a:path w="1128251" h="1112271">
                <a:moveTo>
                  <a:pt x="309966" y="482098"/>
                </a:moveTo>
                <a:lnTo>
                  <a:pt x="308826" y="487512"/>
                </a:lnTo>
                <a:lnTo>
                  <a:pt x="308540" y="494352"/>
                </a:lnTo>
                <a:lnTo>
                  <a:pt x="309966" y="499197"/>
                </a:lnTo>
                <a:lnTo>
                  <a:pt x="311390" y="501760"/>
                </a:lnTo>
                <a:lnTo>
                  <a:pt x="318230" y="508885"/>
                </a:lnTo>
                <a:lnTo>
                  <a:pt x="325354" y="518290"/>
                </a:lnTo>
                <a:lnTo>
                  <a:pt x="327547" y="521680"/>
                </a:lnTo>
                <a:lnTo>
                  <a:pt x="328489" y="523135"/>
                </a:lnTo>
                <a:lnTo>
                  <a:pt x="329136" y="527877"/>
                </a:lnTo>
                <a:lnTo>
                  <a:pt x="329344" y="529404"/>
                </a:lnTo>
                <a:lnTo>
                  <a:pt x="329344" y="538238"/>
                </a:lnTo>
                <a:lnTo>
                  <a:pt x="331623" y="544792"/>
                </a:lnTo>
                <a:lnTo>
                  <a:pt x="334758" y="551632"/>
                </a:lnTo>
                <a:lnTo>
                  <a:pt x="338179" y="561891"/>
                </a:lnTo>
                <a:lnTo>
                  <a:pt x="338747" y="568160"/>
                </a:lnTo>
                <a:lnTo>
                  <a:pt x="339603" y="577565"/>
                </a:lnTo>
                <a:lnTo>
                  <a:pt x="342453" y="585544"/>
                </a:lnTo>
                <a:lnTo>
                  <a:pt x="348437" y="592669"/>
                </a:lnTo>
                <a:lnTo>
                  <a:pt x="353830" y="598509"/>
                </a:lnTo>
                <a:lnTo>
                  <a:pt x="354059" y="598830"/>
                </a:lnTo>
                <a:lnTo>
                  <a:pt x="354808" y="599953"/>
                </a:lnTo>
                <a:lnTo>
                  <a:pt x="355781" y="600851"/>
                </a:lnTo>
                <a:lnTo>
                  <a:pt x="356678" y="601748"/>
                </a:lnTo>
                <a:lnTo>
                  <a:pt x="357427" y="602872"/>
                </a:lnTo>
                <a:lnTo>
                  <a:pt x="358400" y="603771"/>
                </a:lnTo>
                <a:lnTo>
                  <a:pt x="359298" y="604744"/>
                </a:lnTo>
                <a:lnTo>
                  <a:pt x="360197" y="605642"/>
                </a:lnTo>
                <a:lnTo>
                  <a:pt x="360944" y="606690"/>
                </a:lnTo>
                <a:lnTo>
                  <a:pt x="361693" y="607813"/>
                </a:lnTo>
                <a:lnTo>
                  <a:pt x="362666" y="608711"/>
                </a:lnTo>
                <a:lnTo>
                  <a:pt x="363415" y="609834"/>
                </a:lnTo>
                <a:lnTo>
                  <a:pt x="364313" y="610732"/>
                </a:lnTo>
                <a:lnTo>
                  <a:pt x="365062" y="611853"/>
                </a:lnTo>
                <a:lnTo>
                  <a:pt x="366034" y="612753"/>
                </a:lnTo>
                <a:lnTo>
                  <a:pt x="366934" y="613651"/>
                </a:lnTo>
                <a:lnTo>
                  <a:pt x="367681" y="614774"/>
                </a:lnTo>
                <a:lnTo>
                  <a:pt x="368580" y="615671"/>
                </a:lnTo>
                <a:lnTo>
                  <a:pt x="369553" y="616571"/>
                </a:lnTo>
                <a:lnTo>
                  <a:pt x="370451" y="617544"/>
                </a:lnTo>
                <a:lnTo>
                  <a:pt x="371424" y="618441"/>
                </a:lnTo>
                <a:lnTo>
                  <a:pt x="372323" y="619565"/>
                </a:lnTo>
                <a:lnTo>
                  <a:pt x="373296" y="620462"/>
                </a:lnTo>
                <a:lnTo>
                  <a:pt x="373970" y="621586"/>
                </a:lnTo>
                <a:lnTo>
                  <a:pt x="374943" y="622483"/>
                </a:lnTo>
                <a:lnTo>
                  <a:pt x="375692" y="623531"/>
                </a:lnTo>
                <a:lnTo>
                  <a:pt x="376589" y="624429"/>
                </a:lnTo>
                <a:lnTo>
                  <a:pt x="377338" y="625553"/>
                </a:lnTo>
                <a:lnTo>
                  <a:pt x="378311" y="626450"/>
                </a:lnTo>
                <a:lnTo>
                  <a:pt x="379060" y="627573"/>
                </a:lnTo>
                <a:lnTo>
                  <a:pt x="379958" y="628471"/>
                </a:lnTo>
                <a:lnTo>
                  <a:pt x="380706" y="629595"/>
                </a:lnTo>
                <a:lnTo>
                  <a:pt x="381604" y="630492"/>
                </a:lnTo>
                <a:lnTo>
                  <a:pt x="382203" y="631764"/>
                </a:lnTo>
                <a:lnTo>
                  <a:pt x="382951" y="632888"/>
                </a:lnTo>
                <a:lnTo>
                  <a:pt x="383326" y="634011"/>
                </a:lnTo>
                <a:lnTo>
                  <a:pt x="383625" y="634833"/>
                </a:lnTo>
                <a:lnTo>
                  <a:pt x="383849" y="635434"/>
                </a:lnTo>
                <a:lnTo>
                  <a:pt x="384449" y="636781"/>
                </a:lnTo>
                <a:lnTo>
                  <a:pt x="384824" y="638202"/>
                </a:lnTo>
                <a:lnTo>
                  <a:pt x="385196" y="639700"/>
                </a:lnTo>
                <a:lnTo>
                  <a:pt x="385571" y="641196"/>
                </a:lnTo>
                <a:lnTo>
                  <a:pt x="385797" y="642844"/>
                </a:lnTo>
                <a:lnTo>
                  <a:pt x="386021" y="644491"/>
                </a:lnTo>
                <a:lnTo>
                  <a:pt x="386171" y="645763"/>
                </a:lnTo>
                <a:lnTo>
                  <a:pt x="386395" y="647035"/>
                </a:lnTo>
                <a:lnTo>
                  <a:pt x="386395" y="648907"/>
                </a:lnTo>
                <a:lnTo>
                  <a:pt x="386619" y="650554"/>
                </a:lnTo>
                <a:lnTo>
                  <a:pt x="386619" y="652424"/>
                </a:lnTo>
                <a:lnTo>
                  <a:pt x="386619" y="654221"/>
                </a:lnTo>
                <a:lnTo>
                  <a:pt x="386994" y="655717"/>
                </a:lnTo>
                <a:lnTo>
                  <a:pt x="387368" y="657215"/>
                </a:lnTo>
                <a:lnTo>
                  <a:pt x="387742" y="658638"/>
                </a:lnTo>
                <a:lnTo>
                  <a:pt x="387966" y="659985"/>
                </a:lnTo>
                <a:lnTo>
                  <a:pt x="388341" y="661406"/>
                </a:lnTo>
                <a:lnTo>
                  <a:pt x="388341" y="663278"/>
                </a:lnTo>
                <a:lnTo>
                  <a:pt x="388190" y="664925"/>
                </a:lnTo>
                <a:lnTo>
                  <a:pt x="388042" y="666571"/>
                </a:lnTo>
                <a:lnTo>
                  <a:pt x="387667" y="668069"/>
                </a:lnTo>
                <a:lnTo>
                  <a:pt x="386918" y="669191"/>
                </a:lnTo>
                <a:lnTo>
                  <a:pt x="386395" y="670464"/>
                </a:lnTo>
                <a:lnTo>
                  <a:pt x="385646" y="671586"/>
                </a:lnTo>
                <a:lnTo>
                  <a:pt x="384897" y="672710"/>
                </a:lnTo>
                <a:lnTo>
                  <a:pt x="384000" y="673607"/>
                </a:lnTo>
                <a:lnTo>
                  <a:pt x="383720" y="674073"/>
                </a:lnTo>
                <a:lnTo>
                  <a:pt x="383326" y="674731"/>
                </a:lnTo>
                <a:lnTo>
                  <a:pt x="383475" y="674731"/>
                </a:lnTo>
                <a:lnTo>
                  <a:pt x="383326" y="674881"/>
                </a:lnTo>
                <a:lnTo>
                  <a:pt x="382577" y="676003"/>
                </a:lnTo>
                <a:lnTo>
                  <a:pt x="382054" y="677275"/>
                </a:lnTo>
                <a:lnTo>
                  <a:pt x="381455" y="678622"/>
                </a:lnTo>
                <a:lnTo>
                  <a:pt x="380931" y="679896"/>
                </a:lnTo>
                <a:lnTo>
                  <a:pt x="380407" y="681168"/>
                </a:lnTo>
                <a:lnTo>
                  <a:pt x="379658" y="682291"/>
                </a:lnTo>
                <a:lnTo>
                  <a:pt x="379133" y="683564"/>
                </a:lnTo>
                <a:lnTo>
                  <a:pt x="378610" y="684911"/>
                </a:lnTo>
                <a:lnTo>
                  <a:pt x="378012" y="686183"/>
                </a:lnTo>
                <a:lnTo>
                  <a:pt x="377487" y="687455"/>
                </a:lnTo>
                <a:lnTo>
                  <a:pt x="376740" y="688578"/>
                </a:lnTo>
                <a:lnTo>
                  <a:pt x="376064" y="689702"/>
                </a:lnTo>
                <a:lnTo>
                  <a:pt x="375167" y="690599"/>
                </a:lnTo>
                <a:lnTo>
                  <a:pt x="374194" y="691572"/>
                </a:lnTo>
                <a:lnTo>
                  <a:pt x="373520" y="692696"/>
                </a:lnTo>
                <a:lnTo>
                  <a:pt x="372547" y="693593"/>
                </a:lnTo>
                <a:lnTo>
                  <a:pt x="372024" y="694866"/>
                </a:lnTo>
                <a:lnTo>
                  <a:pt x="371275" y="695989"/>
                </a:lnTo>
                <a:lnTo>
                  <a:pt x="370750" y="697336"/>
                </a:lnTo>
                <a:lnTo>
                  <a:pt x="370601" y="697487"/>
                </a:lnTo>
                <a:lnTo>
                  <a:pt x="370077" y="698759"/>
                </a:lnTo>
                <a:lnTo>
                  <a:pt x="369329" y="699880"/>
                </a:lnTo>
                <a:lnTo>
                  <a:pt x="368580" y="701004"/>
                </a:lnTo>
                <a:lnTo>
                  <a:pt x="368430" y="702650"/>
                </a:lnTo>
                <a:lnTo>
                  <a:pt x="368430" y="704523"/>
                </a:lnTo>
                <a:lnTo>
                  <a:pt x="368430" y="706318"/>
                </a:lnTo>
                <a:lnTo>
                  <a:pt x="368654" y="707966"/>
                </a:lnTo>
                <a:lnTo>
                  <a:pt x="368804" y="709686"/>
                </a:lnTo>
                <a:lnTo>
                  <a:pt x="368880" y="711483"/>
                </a:lnTo>
                <a:lnTo>
                  <a:pt x="368654" y="713130"/>
                </a:lnTo>
                <a:lnTo>
                  <a:pt x="368505" y="714777"/>
                </a:lnTo>
                <a:lnTo>
                  <a:pt x="367982" y="716124"/>
                </a:lnTo>
                <a:lnTo>
                  <a:pt x="367607" y="717546"/>
                </a:lnTo>
                <a:lnTo>
                  <a:pt x="367233" y="719044"/>
                </a:lnTo>
                <a:lnTo>
                  <a:pt x="366934" y="720540"/>
                </a:lnTo>
                <a:lnTo>
                  <a:pt x="366708" y="722187"/>
                </a:lnTo>
                <a:lnTo>
                  <a:pt x="366934" y="723833"/>
                </a:lnTo>
                <a:lnTo>
                  <a:pt x="367308" y="725331"/>
                </a:lnTo>
                <a:lnTo>
                  <a:pt x="367532" y="726978"/>
                </a:lnTo>
                <a:lnTo>
                  <a:pt x="367907" y="728476"/>
                </a:lnTo>
                <a:lnTo>
                  <a:pt x="368281" y="729896"/>
                </a:lnTo>
                <a:lnTo>
                  <a:pt x="368430" y="730570"/>
                </a:lnTo>
                <a:lnTo>
                  <a:pt x="368654" y="731394"/>
                </a:lnTo>
                <a:lnTo>
                  <a:pt x="368880" y="733041"/>
                </a:lnTo>
                <a:lnTo>
                  <a:pt x="369254" y="734539"/>
                </a:lnTo>
                <a:lnTo>
                  <a:pt x="369629" y="735959"/>
                </a:lnTo>
                <a:lnTo>
                  <a:pt x="370152" y="737233"/>
                </a:lnTo>
                <a:lnTo>
                  <a:pt x="370901" y="738355"/>
                </a:lnTo>
                <a:lnTo>
                  <a:pt x="371125" y="739629"/>
                </a:lnTo>
                <a:lnTo>
                  <a:pt x="371499" y="740750"/>
                </a:lnTo>
                <a:lnTo>
                  <a:pt x="371723" y="742397"/>
                </a:lnTo>
                <a:lnTo>
                  <a:pt x="371349" y="743895"/>
                </a:lnTo>
                <a:lnTo>
                  <a:pt x="371349" y="745393"/>
                </a:lnTo>
                <a:lnTo>
                  <a:pt x="371349" y="747188"/>
                </a:lnTo>
                <a:lnTo>
                  <a:pt x="371574" y="748834"/>
                </a:lnTo>
                <a:lnTo>
                  <a:pt x="371574" y="750707"/>
                </a:lnTo>
                <a:lnTo>
                  <a:pt x="371949" y="752203"/>
                </a:lnTo>
                <a:lnTo>
                  <a:pt x="371949" y="754000"/>
                </a:lnTo>
                <a:lnTo>
                  <a:pt x="372024" y="755646"/>
                </a:lnTo>
                <a:lnTo>
                  <a:pt x="372024" y="755870"/>
                </a:lnTo>
                <a:lnTo>
                  <a:pt x="371798" y="757519"/>
                </a:lnTo>
                <a:lnTo>
                  <a:pt x="371798" y="759389"/>
                </a:lnTo>
                <a:lnTo>
                  <a:pt x="371649" y="761036"/>
                </a:lnTo>
                <a:lnTo>
                  <a:pt x="371499" y="762682"/>
                </a:lnTo>
                <a:lnTo>
                  <a:pt x="371125" y="764105"/>
                </a:lnTo>
                <a:lnTo>
                  <a:pt x="370750" y="765601"/>
                </a:lnTo>
                <a:lnTo>
                  <a:pt x="370601" y="767249"/>
                </a:lnTo>
                <a:lnTo>
                  <a:pt x="370227" y="768745"/>
                </a:lnTo>
                <a:lnTo>
                  <a:pt x="370077" y="770392"/>
                </a:lnTo>
                <a:lnTo>
                  <a:pt x="369702" y="771890"/>
                </a:lnTo>
                <a:lnTo>
                  <a:pt x="369403" y="773388"/>
                </a:lnTo>
                <a:lnTo>
                  <a:pt x="368804" y="774660"/>
                </a:lnTo>
                <a:lnTo>
                  <a:pt x="368281" y="775932"/>
                </a:lnTo>
                <a:lnTo>
                  <a:pt x="368131" y="776306"/>
                </a:lnTo>
                <a:lnTo>
                  <a:pt x="367756" y="777802"/>
                </a:lnTo>
                <a:lnTo>
                  <a:pt x="367607" y="779449"/>
                </a:lnTo>
                <a:lnTo>
                  <a:pt x="367233" y="780947"/>
                </a:lnTo>
                <a:lnTo>
                  <a:pt x="366859" y="782369"/>
                </a:lnTo>
                <a:lnTo>
                  <a:pt x="366484" y="783865"/>
                </a:lnTo>
                <a:lnTo>
                  <a:pt x="365961" y="785139"/>
                </a:lnTo>
                <a:lnTo>
                  <a:pt x="365436" y="786487"/>
                </a:lnTo>
                <a:lnTo>
                  <a:pt x="365062" y="787907"/>
                </a:lnTo>
                <a:lnTo>
                  <a:pt x="365062" y="789780"/>
                </a:lnTo>
                <a:lnTo>
                  <a:pt x="364986" y="790828"/>
                </a:lnTo>
                <a:lnTo>
                  <a:pt x="364913" y="791426"/>
                </a:lnTo>
                <a:lnTo>
                  <a:pt x="364762" y="793073"/>
                </a:lnTo>
                <a:lnTo>
                  <a:pt x="364614" y="794719"/>
                </a:lnTo>
                <a:lnTo>
                  <a:pt x="364463" y="795318"/>
                </a:lnTo>
                <a:lnTo>
                  <a:pt x="364239" y="796217"/>
                </a:lnTo>
                <a:lnTo>
                  <a:pt x="363865" y="797713"/>
                </a:lnTo>
                <a:lnTo>
                  <a:pt x="363714" y="799360"/>
                </a:lnTo>
                <a:lnTo>
                  <a:pt x="363340" y="800858"/>
                </a:lnTo>
                <a:lnTo>
                  <a:pt x="363340" y="802655"/>
                </a:lnTo>
                <a:lnTo>
                  <a:pt x="363041" y="804151"/>
                </a:lnTo>
                <a:lnTo>
                  <a:pt x="362817" y="805797"/>
                </a:lnTo>
                <a:lnTo>
                  <a:pt x="362817" y="807670"/>
                </a:lnTo>
                <a:lnTo>
                  <a:pt x="362972" y="808809"/>
                </a:lnTo>
                <a:lnTo>
                  <a:pt x="363041" y="809316"/>
                </a:lnTo>
                <a:lnTo>
                  <a:pt x="363265" y="810963"/>
                </a:lnTo>
                <a:lnTo>
                  <a:pt x="363415" y="812609"/>
                </a:lnTo>
                <a:lnTo>
                  <a:pt x="363490" y="814482"/>
                </a:lnTo>
                <a:lnTo>
                  <a:pt x="363639" y="816128"/>
                </a:lnTo>
                <a:lnTo>
                  <a:pt x="364014" y="817551"/>
                </a:lnTo>
                <a:lnTo>
                  <a:pt x="364614" y="818823"/>
                </a:lnTo>
                <a:lnTo>
                  <a:pt x="364986" y="820319"/>
                </a:lnTo>
                <a:lnTo>
                  <a:pt x="365511" y="821593"/>
                </a:lnTo>
                <a:lnTo>
                  <a:pt x="365886" y="823089"/>
                </a:lnTo>
                <a:lnTo>
                  <a:pt x="366484" y="824361"/>
                </a:lnTo>
                <a:lnTo>
                  <a:pt x="367083" y="825635"/>
                </a:lnTo>
                <a:lnTo>
                  <a:pt x="367756" y="826756"/>
                </a:lnTo>
                <a:lnTo>
                  <a:pt x="368355" y="828029"/>
                </a:lnTo>
                <a:lnTo>
                  <a:pt x="369104" y="829152"/>
                </a:lnTo>
                <a:lnTo>
                  <a:pt x="369629" y="830424"/>
                </a:lnTo>
                <a:lnTo>
                  <a:pt x="370376" y="831472"/>
                </a:lnTo>
                <a:lnTo>
                  <a:pt x="371349" y="832445"/>
                </a:lnTo>
                <a:lnTo>
                  <a:pt x="372098" y="833493"/>
                </a:lnTo>
                <a:lnTo>
                  <a:pt x="372846" y="834616"/>
                </a:lnTo>
                <a:lnTo>
                  <a:pt x="373746" y="835514"/>
                </a:lnTo>
                <a:lnTo>
                  <a:pt x="374493" y="836638"/>
                </a:lnTo>
                <a:lnTo>
                  <a:pt x="375242" y="837686"/>
                </a:lnTo>
                <a:lnTo>
                  <a:pt x="376140" y="838658"/>
                </a:lnTo>
                <a:lnTo>
                  <a:pt x="376740" y="839931"/>
                </a:lnTo>
                <a:lnTo>
                  <a:pt x="377487" y="840979"/>
                </a:lnTo>
                <a:lnTo>
                  <a:pt x="378012" y="842326"/>
                </a:lnTo>
                <a:lnTo>
                  <a:pt x="378761" y="843374"/>
                </a:lnTo>
                <a:lnTo>
                  <a:pt x="379508" y="844498"/>
                </a:lnTo>
                <a:lnTo>
                  <a:pt x="380108" y="845770"/>
                </a:lnTo>
                <a:lnTo>
                  <a:pt x="380631" y="847042"/>
                </a:lnTo>
                <a:lnTo>
                  <a:pt x="381230" y="848314"/>
                </a:lnTo>
                <a:lnTo>
                  <a:pt x="381755" y="849661"/>
                </a:lnTo>
                <a:lnTo>
                  <a:pt x="382129" y="851084"/>
                </a:lnTo>
                <a:lnTo>
                  <a:pt x="382728" y="852356"/>
                </a:lnTo>
                <a:lnTo>
                  <a:pt x="383326" y="853628"/>
                </a:lnTo>
                <a:lnTo>
                  <a:pt x="383700" y="855126"/>
                </a:lnTo>
                <a:lnTo>
                  <a:pt x="384224" y="856398"/>
                </a:lnTo>
                <a:lnTo>
                  <a:pt x="384824" y="857670"/>
                </a:lnTo>
                <a:lnTo>
                  <a:pt x="385196" y="859168"/>
                </a:lnTo>
                <a:lnTo>
                  <a:pt x="385721" y="860440"/>
                </a:lnTo>
                <a:lnTo>
                  <a:pt x="386096" y="861938"/>
                </a:lnTo>
                <a:lnTo>
                  <a:pt x="386694" y="863210"/>
                </a:lnTo>
                <a:lnTo>
                  <a:pt x="387069" y="864632"/>
                </a:lnTo>
                <a:lnTo>
                  <a:pt x="387293" y="866354"/>
                </a:lnTo>
                <a:lnTo>
                  <a:pt x="387667" y="867777"/>
                </a:lnTo>
                <a:lnTo>
                  <a:pt x="388416" y="868899"/>
                </a:lnTo>
                <a:lnTo>
                  <a:pt x="388566" y="869198"/>
                </a:lnTo>
                <a:lnTo>
                  <a:pt x="389090" y="869947"/>
                </a:lnTo>
                <a:lnTo>
                  <a:pt x="389688" y="871294"/>
                </a:lnTo>
                <a:lnTo>
                  <a:pt x="390287" y="872566"/>
                </a:lnTo>
                <a:lnTo>
                  <a:pt x="390661" y="873614"/>
                </a:lnTo>
                <a:lnTo>
                  <a:pt x="391186" y="874962"/>
                </a:lnTo>
                <a:lnTo>
                  <a:pt x="391560" y="876384"/>
                </a:lnTo>
                <a:lnTo>
                  <a:pt x="391935" y="877882"/>
                </a:lnTo>
                <a:lnTo>
                  <a:pt x="392159" y="879529"/>
                </a:lnTo>
                <a:lnTo>
                  <a:pt x="392308" y="881025"/>
                </a:lnTo>
                <a:lnTo>
                  <a:pt x="392308" y="881175"/>
                </a:lnTo>
                <a:lnTo>
                  <a:pt x="392159" y="882822"/>
                </a:lnTo>
                <a:lnTo>
                  <a:pt x="392008" y="884468"/>
                </a:lnTo>
                <a:lnTo>
                  <a:pt x="391860" y="886115"/>
                </a:lnTo>
                <a:lnTo>
                  <a:pt x="391634" y="887837"/>
                </a:lnTo>
                <a:lnTo>
                  <a:pt x="391709" y="889634"/>
                </a:lnTo>
                <a:lnTo>
                  <a:pt x="391709" y="891504"/>
                </a:lnTo>
                <a:lnTo>
                  <a:pt x="391709" y="893301"/>
                </a:lnTo>
                <a:lnTo>
                  <a:pt x="392084" y="894797"/>
                </a:lnTo>
                <a:lnTo>
                  <a:pt x="392458" y="896295"/>
                </a:lnTo>
                <a:lnTo>
                  <a:pt x="393057" y="897567"/>
                </a:lnTo>
                <a:lnTo>
                  <a:pt x="393581" y="898839"/>
                </a:lnTo>
                <a:lnTo>
                  <a:pt x="394180" y="900113"/>
                </a:lnTo>
                <a:lnTo>
                  <a:pt x="394929" y="901161"/>
                </a:lnTo>
                <a:lnTo>
                  <a:pt x="395452" y="902509"/>
                </a:lnTo>
                <a:lnTo>
                  <a:pt x="396050" y="903781"/>
                </a:lnTo>
                <a:lnTo>
                  <a:pt x="396799" y="904829"/>
                </a:lnTo>
                <a:lnTo>
                  <a:pt x="396875" y="905020"/>
                </a:lnTo>
                <a:lnTo>
                  <a:pt x="397324" y="906176"/>
                </a:lnTo>
                <a:lnTo>
                  <a:pt x="397923" y="907448"/>
                </a:lnTo>
                <a:lnTo>
                  <a:pt x="398670" y="908496"/>
                </a:lnTo>
                <a:lnTo>
                  <a:pt x="399195" y="909844"/>
                </a:lnTo>
                <a:lnTo>
                  <a:pt x="399793" y="911116"/>
                </a:lnTo>
                <a:lnTo>
                  <a:pt x="400318" y="912388"/>
                </a:lnTo>
                <a:lnTo>
                  <a:pt x="401067" y="913511"/>
                </a:lnTo>
                <a:lnTo>
                  <a:pt x="401664" y="914783"/>
                </a:lnTo>
                <a:lnTo>
                  <a:pt x="402189" y="916056"/>
                </a:lnTo>
                <a:lnTo>
                  <a:pt x="402787" y="917329"/>
                </a:lnTo>
                <a:lnTo>
                  <a:pt x="403461" y="918376"/>
                </a:lnTo>
                <a:lnTo>
                  <a:pt x="404061" y="919723"/>
                </a:lnTo>
                <a:lnTo>
                  <a:pt x="404584" y="920997"/>
                </a:lnTo>
                <a:lnTo>
                  <a:pt x="405183" y="922269"/>
                </a:lnTo>
                <a:lnTo>
                  <a:pt x="405932" y="923391"/>
                </a:lnTo>
                <a:lnTo>
                  <a:pt x="406455" y="924439"/>
                </a:lnTo>
                <a:lnTo>
                  <a:pt x="406905" y="925937"/>
                </a:lnTo>
                <a:lnTo>
                  <a:pt x="407055" y="927583"/>
                </a:lnTo>
                <a:lnTo>
                  <a:pt x="407279" y="928855"/>
                </a:lnTo>
                <a:lnTo>
                  <a:pt x="407653" y="929979"/>
                </a:lnTo>
                <a:lnTo>
                  <a:pt x="408028" y="931401"/>
                </a:lnTo>
                <a:lnTo>
                  <a:pt x="408551" y="932673"/>
                </a:lnTo>
                <a:lnTo>
                  <a:pt x="408925" y="934171"/>
                </a:lnTo>
                <a:lnTo>
                  <a:pt x="409526" y="935443"/>
                </a:lnTo>
                <a:lnTo>
                  <a:pt x="410049" y="936715"/>
                </a:lnTo>
                <a:lnTo>
                  <a:pt x="410647" y="937987"/>
                </a:lnTo>
                <a:lnTo>
                  <a:pt x="411172" y="939335"/>
                </a:lnTo>
                <a:lnTo>
                  <a:pt x="411769" y="940607"/>
                </a:lnTo>
                <a:lnTo>
                  <a:pt x="412518" y="941655"/>
                </a:lnTo>
                <a:lnTo>
                  <a:pt x="413043" y="943002"/>
                </a:lnTo>
                <a:lnTo>
                  <a:pt x="413298" y="943547"/>
                </a:lnTo>
                <a:lnTo>
                  <a:pt x="413641" y="944276"/>
                </a:lnTo>
                <a:lnTo>
                  <a:pt x="414016" y="945697"/>
                </a:lnTo>
                <a:lnTo>
                  <a:pt x="414390" y="947195"/>
                </a:lnTo>
                <a:lnTo>
                  <a:pt x="414989" y="948467"/>
                </a:lnTo>
                <a:lnTo>
                  <a:pt x="415512" y="949739"/>
                </a:lnTo>
                <a:lnTo>
                  <a:pt x="415886" y="951237"/>
                </a:lnTo>
                <a:lnTo>
                  <a:pt x="416112" y="952884"/>
                </a:lnTo>
                <a:lnTo>
                  <a:pt x="416112" y="954681"/>
                </a:lnTo>
                <a:lnTo>
                  <a:pt x="416336" y="956028"/>
                </a:lnTo>
                <a:lnTo>
                  <a:pt x="416710" y="957450"/>
                </a:lnTo>
                <a:lnTo>
                  <a:pt x="417085" y="958947"/>
                </a:lnTo>
                <a:lnTo>
                  <a:pt x="417234" y="960593"/>
                </a:lnTo>
                <a:lnTo>
                  <a:pt x="417459" y="962240"/>
                </a:lnTo>
                <a:lnTo>
                  <a:pt x="417459" y="964037"/>
                </a:lnTo>
                <a:lnTo>
                  <a:pt x="417459" y="965907"/>
                </a:lnTo>
                <a:lnTo>
                  <a:pt x="417533" y="967780"/>
                </a:lnTo>
                <a:lnTo>
                  <a:pt x="417533" y="969576"/>
                </a:lnTo>
                <a:lnTo>
                  <a:pt x="417533" y="971447"/>
                </a:lnTo>
                <a:lnTo>
                  <a:pt x="417533" y="973244"/>
                </a:lnTo>
                <a:lnTo>
                  <a:pt x="417533" y="975115"/>
                </a:lnTo>
                <a:lnTo>
                  <a:pt x="417608" y="976912"/>
                </a:lnTo>
                <a:lnTo>
                  <a:pt x="417608" y="978782"/>
                </a:lnTo>
                <a:lnTo>
                  <a:pt x="417758" y="980429"/>
                </a:lnTo>
                <a:lnTo>
                  <a:pt x="417982" y="982075"/>
                </a:lnTo>
                <a:lnTo>
                  <a:pt x="418208" y="983724"/>
                </a:lnTo>
                <a:lnTo>
                  <a:pt x="417982" y="985370"/>
                </a:lnTo>
                <a:lnTo>
                  <a:pt x="418058" y="987241"/>
                </a:lnTo>
                <a:lnTo>
                  <a:pt x="418058" y="989038"/>
                </a:lnTo>
                <a:lnTo>
                  <a:pt x="417834" y="990684"/>
                </a:lnTo>
                <a:lnTo>
                  <a:pt x="417907" y="992555"/>
                </a:lnTo>
                <a:lnTo>
                  <a:pt x="417907" y="994352"/>
                </a:lnTo>
                <a:lnTo>
                  <a:pt x="417907" y="996224"/>
                </a:lnTo>
                <a:lnTo>
                  <a:pt x="417907" y="998020"/>
                </a:lnTo>
                <a:lnTo>
                  <a:pt x="417907" y="999892"/>
                </a:lnTo>
                <a:lnTo>
                  <a:pt x="417758" y="1001538"/>
                </a:lnTo>
                <a:lnTo>
                  <a:pt x="417758" y="1003409"/>
                </a:lnTo>
                <a:lnTo>
                  <a:pt x="417834" y="1005206"/>
                </a:lnTo>
                <a:lnTo>
                  <a:pt x="417459" y="1006702"/>
                </a:lnTo>
                <a:lnTo>
                  <a:pt x="417234" y="1007976"/>
                </a:lnTo>
                <a:lnTo>
                  <a:pt x="417085" y="1009622"/>
                </a:lnTo>
                <a:lnTo>
                  <a:pt x="416710" y="1011119"/>
                </a:lnTo>
                <a:lnTo>
                  <a:pt x="416560" y="1012765"/>
                </a:lnTo>
                <a:lnTo>
                  <a:pt x="416187" y="1014263"/>
                </a:lnTo>
                <a:lnTo>
                  <a:pt x="415886" y="1015685"/>
                </a:lnTo>
                <a:lnTo>
                  <a:pt x="415662" y="1017332"/>
                </a:lnTo>
                <a:lnTo>
                  <a:pt x="415363" y="1018828"/>
                </a:lnTo>
                <a:lnTo>
                  <a:pt x="414989" y="1020326"/>
                </a:lnTo>
                <a:lnTo>
                  <a:pt x="414838" y="1021973"/>
                </a:lnTo>
                <a:lnTo>
                  <a:pt x="414838" y="1023769"/>
                </a:lnTo>
                <a:lnTo>
                  <a:pt x="414689" y="1025416"/>
                </a:lnTo>
                <a:lnTo>
                  <a:pt x="414465" y="1027063"/>
                </a:lnTo>
                <a:lnTo>
                  <a:pt x="414465" y="1028933"/>
                </a:lnTo>
                <a:lnTo>
                  <a:pt x="414315" y="1030581"/>
                </a:lnTo>
                <a:lnTo>
                  <a:pt x="414315" y="1032452"/>
                </a:lnTo>
                <a:lnTo>
                  <a:pt x="414166" y="1034099"/>
                </a:lnTo>
                <a:lnTo>
                  <a:pt x="414016" y="1035745"/>
                </a:lnTo>
                <a:lnTo>
                  <a:pt x="414016" y="1037617"/>
                </a:lnTo>
                <a:lnTo>
                  <a:pt x="414016" y="1039413"/>
                </a:lnTo>
                <a:lnTo>
                  <a:pt x="414240" y="1041061"/>
                </a:lnTo>
                <a:lnTo>
                  <a:pt x="414240" y="1042932"/>
                </a:lnTo>
                <a:lnTo>
                  <a:pt x="414465" y="1044578"/>
                </a:lnTo>
                <a:lnTo>
                  <a:pt x="414838" y="1046001"/>
                </a:lnTo>
                <a:lnTo>
                  <a:pt x="415214" y="1047495"/>
                </a:lnTo>
                <a:lnTo>
                  <a:pt x="415737" y="1048771"/>
                </a:lnTo>
                <a:lnTo>
                  <a:pt x="416112" y="1050275"/>
                </a:lnTo>
                <a:lnTo>
                  <a:pt x="416710" y="1051534"/>
                </a:lnTo>
                <a:lnTo>
                  <a:pt x="417085" y="1052957"/>
                </a:lnTo>
                <a:lnTo>
                  <a:pt x="417459" y="1054461"/>
                </a:lnTo>
                <a:lnTo>
                  <a:pt x="417982" y="1055736"/>
                </a:lnTo>
                <a:lnTo>
                  <a:pt x="418432" y="1057224"/>
                </a:lnTo>
                <a:lnTo>
                  <a:pt x="418807" y="1058647"/>
                </a:lnTo>
                <a:lnTo>
                  <a:pt x="419181" y="1060151"/>
                </a:lnTo>
                <a:lnTo>
                  <a:pt x="419554" y="1061574"/>
                </a:lnTo>
                <a:lnTo>
                  <a:pt x="419704" y="1063209"/>
                </a:lnTo>
                <a:lnTo>
                  <a:pt x="419930" y="1064860"/>
                </a:lnTo>
                <a:lnTo>
                  <a:pt x="420154" y="1066512"/>
                </a:lnTo>
                <a:lnTo>
                  <a:pt x="420090" y="1066888"/>
                </a:lnTo>
                <a:lnTo>
                  <a:pt x="419930" y="1067852"/>
                </a:lnTo>
                <a:lnTo>
                  <a:pt x="419930" y="1069651"/>
                </a:lnTo>
                <a:lnTo>
                  <a:pt x="419779" y="1071303"/>
                </a:lnTo>
                <a:lnTo>
                  <a:pt x="419629" y="1072954"/>
                </a:lnTo>
                <a:lnTo>
                  <a:pt x="419629" y="1073821"/>
                </a:lnTo>
                <a:lnTo>
                  <a:pt x="422765" y="1074834"/>
                </a:lnTo>
                <a:lnTo>
                  <a:pt x="423194" y="1075031"/>
                </a:lnTo>
                <a:lnTo>
                  <a:pt x="424613" y="1074916"/>
                </a:lnTo>
                <a:lnTo>
                  <a:pt x="441373" y="1074687"/>
                </a:lnTo>
                <a:lnTo>
                  <a:pt x="451023" y="1074409"/>
                </a:lnTo>
                <a:lnTo>
                  <a:pt x="476134" y="1073690"/>
                </a:lnTo>
                <a:lnTo>
                  <a:pt x="482825" y="1073052"/>
                </a:lnTo>
                <a:lnTo>
                  <a:pt x="496194" y="1072611"/>
                </a:lnTo>
                <a:lnTo>
                  <a:pt x="507138" y="1072235"/>
                </a:lnTo>
                <a:lnTo>
                  <a:pt x="522416" y="1072104"/>
                </a:lnTo>
                <a:lnTo>
                  <a:pt x="524105" y="1072087"/>
                </a:lnTo>
                <a:lnTo>
                  <a:pt x="535360" y="1071630"/>
                </a:lnTo>
                <a:lnTo>
                  <a:pt x="542821" y="1071679"/>
                </a:lnTo>
                <a:lnTo>
                  <a:pt x="549139" y="1071646"/>
                </a:lnTo>
                <a:lnTo>
                  <a:pt x="553402" y="1072202"/>
                </a:lnTo>
                <a:lnTo>
                  <a:pt x="556043" y="1072055"/>
                </a:lnTo>
                <a:lnTo>
                  <a:pt x="556805" y="1071793"/>
                </a:lnTo>
                <a:lnTo>
                  <a:pt x="558284" y="1069733"/>
                </a:lnTo>
                <a:lnTo>
                  <a:pt x="558871" y="1068915"/>
                </a:lnTo>
                <a:lnTo>
                  <a:pt x="559323" y="1067117"/>
                </a:lnTo>
                <a:lnTo>
                  <a:pt x="559131" y="1065956"/>
                </a:lnTo>
                <a:lnTo>
                  <a:pt x="559035" y="1065384"/>
                </a:lnTo>
                <a:lnTo>
                  <a:pt x="559378" y="1065007"/>
                </a:lnTo>
                <a:lnTo>
                  <a:pt x="559722" y="1064648"/>
                </a:lnTo>
                <a:lnTo>
                  <a:pt x="562434" y="1064419"/>
                </a:lnTo>
                <a:lnTo>
                  <a:pt x="562994" y="1063830"/>
                </a:lnTo>
                <a:lnTo>
                  <a:pt x="564743" y="1061966"/>
                </a:lnTo>
                <a:lnTo>
                  <a:pt x="565974" y="1061803"/>
                </a:lnTo>
                <a:lnTo>
                  <a:pt x="566409" y="1061737"/>
                </a:lnTo>
                <a:lnTo>
                  <a:pt x="567776" y="1060772"/>
                </a:lnTo>
                <a:lnTo>
                  <a:pt x="569997" y="1060478"/>
                </a:lnTo>
                <a:lnTo>
                  <a:pt x="570867" y="1059808"/>
                </a:lnTo>
                <a:lnTo>
                  <a:pt x="571939" y="1057649"/>
                </a:lnTo>
                <a:lnTo>
                  <a:pt x="572925" y="1057731"/>
                </a:lnTo>
                <a:lnTo>
                  <a:pt x="575767" y="1056897"/>
                </a:lnTo>
                <a:lnTo>
                  <a:pt x="576763" y="1056096"/>
                </a:lnTo>
                <a:lnTo>
                  <a:pt x="576958" y="1055785"/>
                </a:lnTo>
                <a:lnTo>
                  <a:pt x="578145" y="1053889"/>
                </a:lnTo>
                <a:lnTo>
                  <a:pt x="581863" y="1051943"/>
                </a:lnTo>
                <a:lnTo>
                  <a:pt x="582084" y="1052237"/>
                </a:lnTo>
                <a:lnTo>
                  <a:pt x="582649" y="1053006"/>
                </a:lnTo>
                <a:lnTo>
                  <a:pt x="582939" y="1052924"/>
                </a:lnTo>
                <a:lnTo>
                  <a:pt x="584196" y="1052531"/>
                </a:lnTo>
                <a:lnTo>
                  <a:pt x="584738" y="1052858"/>
                </a:lnTo>
                <a:lnTo>
                  <a:pt x="585236" y="1053153"/>
                </a:lnTo>
                <a:lnTo>
                  <a:pt x="586345" y="1053169"/>
                </a:lnTo>
                <a:lnTo>
                  <a:pt x="587838" y="1052074"/>
                </a:lnTo>
                <a:lnTo>
                  <a:pt x="589062" y="1052580"/>
                </a:lnTo>
                <a:lnTo>
                  <a:pt x="589540" y="1053153"/>
                </a:lnTo>
                <a:lnTo>
                  <a:pt x="590823" y="1054657"/>
                </a:lnTo>
                <a:lnTo>
                  <a:pt x="592300" y="1055164"/>
                </a:lnTo>
                <a:lnTo>
                  <a:pt x="593984" y="1058532"/>
                </a:lnTo>
                <a:lnTo>
                  <a:pt x="594463" y="1059873"/>
                </a:lnTo>
                <a:lnTo>
                  <a:pt x="594939" y="1061214"/>
                </a:lnTo>
                <a:lnTo>
                  <a:pt x="595142" y="1061279"/>
                </a:lnTo>
                <a:lnTo>
                  <a:pt x="595614" y="1061459"/>
                </a:lnTo>
                <a:lnTo>
                  <a:pt x="596035" y="1062391"/>
                </a:lnTo>
                <a:lnTo>
                  <a:pt x="596172" y="1062506"/>
                </a:lnTo>
                <a:lnTo>
                  <a:pt x="599818" y="1065482"/>
                </a:lnTo>
                <a:lnTo>
                  <a:pt x="600423" y="1066365"/>
                </a:lnTo>
                <a:lnTo>
                  <a:pt x="600808" y="1068458"/>
                </a:lnTo>
                <a:lnTo>
                  <a:pt x="600947" y="1069210"/>
                </a:lnTo>
                <a:lnTo>
                  <a:pt x="602407" y="1070779"/>
                </a:lnTo>
                <a:lnTo>
                  <a:pt x="603676" y="1070861"/>
                </a:lnTo>
                <a:lnTo>
                  <a:pt x="604993" y="1070927"/>
                </a:lnTo>
                <a:lnTo>
                  <a:pt x="606648" y="1072889"/>
                </a:lnTo>
                <a:lnTo>
                  <a:pt x="607145" y="1071450"/>
                </a:lnTo>
                <a:lnTo>
                  <a:pt x="607454" y="1071221"/>
                </a:lnTo>
                <a:lnTo>
                  <a:pt x="607703" y="1071025"/>
                </a:lnTo>
                <a:lnTo>
                  <a:pt x="610466" y="1071859"/>
                </a:lnTo>
                <a:lnTo>
                  <a:pt x="611766" y="1072415"/>
                </a:lnTo>
                <a:lnTo>
                  <a:pt x="612482" y="1073379"/>
                </a:lnTo>
                <a:lnTo>
                  <a:pt x="613163" y="1073118"/>
                </a:lnTo>
                <a:lnTo>
                  <a:pt x="614029" y="1072774"/>
                </a:lnTo>
                <a:lnTo>
                  <a:pt x="614811" y="1073052"/>
                </a:lnTo>
                <a:lnTo>
                  <a:pt x="615256" y="1073216"/>
                </a:lnTo>
                <a:lnTo>
                  <a:pt x="616439" y="1072120"/>
                </a:lnTo>
                <a:lnTo>
                  <a:pt x="616845" y="1072087"/>
                </a:lnTo>
                <a:lnTo>
                  <a:pt x="617301" y="1072071"/>
                </a:lnTo>
                <a:lnTo>
                  <a:pt x="618245" y="1070714"/>
                </a:lnTo>
                <a:lnTo>
                  <a:pt x="619088" y="1072087"/>
                </a:lnTo>
                <a:lnTo>
                  <a:pt x="620879" y="1071368"/>
                </a:lnTo>
                <a:lnTo>
                  <a:pt x="621489" y="1072055"/>
                </a:lnTo>
                <a:lnTo>
                  <a:pt x="624021" y="1072022"/>
                </a:lnTo>
                <a:lnTo>
                  <a:pt x="625056" y="1072774"/>
                </a:lnTo>
                <a:lnTo>
                  <a:pt x="625681" y="1071973"/>
                </a:lnTo>
                <a:lnTo>
                  <a:pt x="626541" y="1072169"/>
                </a:lnTo>
                <a:lnTo>
                  <a:pt x="626680" y="1072562"/>
                </a:lnTo>
                <a:lnTo>
                  <a:pt x="626965" y="1073363"/>
                </a:lnTo>
                <a:lnTo>
                  <a:pt x="627756" y="1073853"/>
                </a:lnTo>
                <a:lnTo>
                  <a:pt x="628870" y="1073445"/>
                </a:lnTo>
                <a:lnTo>
                  <a:pt x="630346" y="1073641"/>
                </a:lnTo>
                <a:lnTo>
                  <a:pt x="631803" y="1075456"/>
                </a:lnTo>
                <a:lnTo>
                  <a:pt x="634082" y="1075554"/>
                </a:lnTo>
                <a:lnTo>
                  <a:pt x="634597" y="1075897"/>
                </a:lnTo>
                <a:lnTo>
                  <a:pt x="635853" y="1076748"/>
                </a:lnTo>
                <a:lnTo>
                  <a:pt x="636795" y="1076748"/>
                </a:lnTo>
                <a:lnTo>
                  <a:pt x="637951" y="1076764"/>
                </a:lnTo>
                <a:lnTo>
                  <a:pt x="638621" y="1077336"/>
                </a:lnTo>
                <a:lnTo>
                  <a:pt x="638656" y="1077729"/>
                </a:lnTo>
                <a:lnTo>
                  <a:pt x="638675" y="1077958"/>
                </a:lnTo>
                <a:lnTo>
                  <a:pt x="640203" y="1079151"/>
                </a:lnTo>
                <a:lnTo>
                  <a:pt x="641126" y="1079168"/>
                </a:lnTo>
                <a:lnTo>
                  <a:pt x="642613" y="1078432"/>
                </a:lnTo>
                <a:lnTo>
                  <a:pt x="644402" y="1078268"/>
                </a:lnTo>
                <a:lnTo>
                  <a:pt x="645445" y="1078644"/>
                </a:lnTo>
                <a:lnTo>
                  <a:pt x="647279" y="1079969"/>
                </a:lnTo>
                <a:lnTo>
                  <a:pt x="649973" y="1081490"/>
                </a:lnTo>
                <a:lnTo>
                  <a:pt x="650471" y="1080934"/>
                </a:lnTo>
                <a:lnTo>
                  <a:pt x="652012" y="1080950"/>
                </a:lnTo>
                <a:lnTo>
                  <a:pt x="652924" y="1082029"/>
                </a:lnTo>
                <a:lnTo>
                  <a:pt x="653231" y="1082013"/>
                </a:lnTo>
                <a:lnTo>
                  <a:pt x="655081" y="1081980"/>
                </a:lnTo>
                <a:lnTo>
                  <a:pt x="656722" y="1084040"/>
                </a:lnTo>
                <a:lnTo>
                  <a:pt x="658614" y="1085496"/>
                </a:lnTo>
                <a:lnTo>
                  <a:pt x="660918" y="1086411"/>
                </a:lnTo>
                <a:lnTo>
                  <a:pt x="663461" y="1087409"/>
                </a:lnTo>
                <a:lnTo>
                  <a:pt x="663946" y="1088030"/>
                </a:lnTo>
                <a:lnTo>
                  <a:pt x="663737" y="1088520"/>
                </a:lnTo>
                <a:lnTo>
                  <a:pt x="663314" y="1089518"/>
                </a:lnTo>
                <a:lnTo>
                  <a:pt x="664651" y="1091137"/>
                </a:lnTo>
                <a:lnTo>
                  <a:pt x="667547" y="1091235"/>
                </a:lnTo>
                <a:lnTo>
                  <a:pt x="668840" y="1091922"/>
                </a:lnTo>
                <a:lnTo>
                  <a:pt x="669445" y="1092249"/>
                </a:lnTo>
                <a:lnTo>
                  <a:pt x="672338" y="1092478"/>
                </a:lnTo>
                <a:lnTo>
                  <a:pt x="672889" y="1093017"/>
                </a:lnTo>
                <a:lnTo>
                  <a:pt x="673984" y="1094096"/>
                </a:lnTo>
                <a:lnTo>
                  <a:pt x="674359" y="1095241"/>
                </a:lnTo>
                <a:lnTo>
                  <a:pt x="674640" y="1096091"/>
                </a:lnTo>
                <a:lnTo>
                  <a:pt x="675701" y="1097416"/>
                </a:lnTo>
                <a:lnTo>
                  <a:pt x="676341" y="1098217"/>
                </a:lnTo>
                <a:lnTo>
                  <a:pt x="677634" y="1098299"/>
                </a:lnTo>
                <a:lnTo>
                  <a:pt x="678295" y="1099116"/>
                </a:lnTo>
                <a:lnTo>
                  <a:pt x="679578" y="1100735"/>
                </a:lnTo>
                <a:lnTo>
                  <a:pt x="681781" y="1102190"/>
                </a:lnTo>
                <a:lnTo>
                  <a:pt x="682744" y="1104185"/>
                </a:lnTo>
                <a:lnTo>
                  <a:pt x="683782" y="1105117"/>
                </a:lnTo>
                <a:lnTo>
                  <a:pt x="686119" y="1105526"/>
                </a:lnTo>
                <a:lnTo>
                  <a:pt x="688396" y="1107079"/>
                </a:lnTo>
                <a:lnTo>
                  <a:pt x="691806" y="1109434"/>
                </a:lnTo>
                <a:lnTo>
                  <a:pt x="692865" y="1109712"/>
                </a:lnTo>
                <a:lnTo>
                  <a:pt x="693218" y="1109810"/>
                </a:lnTo>
                <a:lnTo>
                  <a:pt x="696168" y="1110595"/>
                </a:lnTo>
                <a:lnTo>
                  <a:pt x="698088" y="1111429"/>
                </a:lnTo>
                <a:lnTo>
                  <a:pt x="700155" y="1112312"/>
                </a:lnTo>
                <a:lnTo>
                  <a:pt x="751054" y="1099165"/>
                </a:lnTo>
                <a:lnTo>
                  <a:pt x="754091" y="1098299"/>
                </a:lnTo>
                <a:lnTo>
                  <a:pt x="787557" y="1088880"/>
                </a:lnTo>
                <a:lnTo>
                  <a:pt x="793542" y="1087196"/>
                </a:lnTo>
                <a:lnTo>
                  <a:pt x="804283" y="1084171"/>
                </a:lnTo>
                <a:lnTo>
                  <a:pt x="828111" y="1079658"/>
                </a:lnTo>
                <a:lnTo>
                  <a:pt x="837971" y="1079576"/>
                </a:lnTo>
                <a:lnTo>
                  <a:pt x="849729" y="1079413"/>
                </a:lnTo>
                <a:lnTo>
                  <a:pt x="860709" y="1079249"/>
                </a:lnTo>
                <a:lnTo>
                  <a:pt x="886894" y="1079724"/>
                </a:lnTo>
                <a:lnTo>
                  <a:pt x="910234" y="1080132"/>
                </a:lnTo>
                <a:lnTo>
                  <a:pt x="910010" y="1076797"/>
                </a:lnTo>
                <a:lnTo>
                  <a:pt x="909967" y="1076159"/>
                </a:lnTo>
                <a:lnTo>
                  <a:pt x="910435" y="1075211"/>
                </a:lnTo>
                <a:lnTo>
                  <a:pt x="911037" y="1074001"/>
                </a:lnTo>
                <a:lnTo>
                  <a:pt x="910849" y="1073167"/>
                </a:lnTo>
                <a:lnTo>
                  <a:pt x="910800" y="1072954"/>
                </a:lnTo>
                <a:lnTo>
                  <a:pt x="907614" y="1071303"/>
                </a:lnTo>
                <a:lnTo>
                  <a:pt x="906722" y="1070322"/>
                </a:lnTo>
                <a:lnTo>
                  <a:pt x="905968" y="1069488"/>
                </a:lnTo>
                <a:lnTo>
                  <a:pt x="905698" y="1065580"/>
                </a:lnTo>
                <a:lnTo>
                  <a:pt x="905539" y="1065433"/>
                </a:lnTo>
                <a:lnTo>
                  <a:pt x="903930" y="1063896"/>
                </a:lnTo>
                <a:lnTo>
                  <a:pt x="902879" y="1064059"/>
                </a:lnTo>
                <a:lnTo>
                  <a:pt x="899277" y="1067002"/>
                </a:lnTo>
                <a:lnTo>
                  <a:pt x="897493" y="1066920"/>
                </a:lnTo>
                <a:lnTo>
                  <a:pt x="896962" y="1066365"/>
                </a:lnTo>
                <a:lnTo>
                  <a:pt x="896824" y="1066217"/>
                </a:lnTo>
                <a:lnTo>
                  <a:pt x="894993" y="1064288"/>
                </a:lnTo>
                <a:lnTo>
                  <a:pt x="893233" y="1063994"/>
                </a:lnTo>
                <a:lnTo>
                  <a:pt x="892287" y="1063830"/>
                </a:lnTo>
                <a:lnTo>
                  <a:pt x="891551" y="1063323"/>
                </a:lnTo>
                <a:lnTo>
                  <a:pt x="891329" y="1063029"/>
                </a:lnTo>
                <a:lnTo>
                  <a:pt x="890277" y="1061639"/>
                </a:lnTo>
                <a:lnTo>
                  <a:pt x="889281" y="1058778"/>
                </a:lnTo>
                <a:lnTo>
                  <a:pt x="888420" y="1056292"/>
                </a:lnTo>
                <a:lnTo>
                  <a:pt x="885573" y="1051370"/>
                </a:lnTo>
                <a:lnTo>
                  <a:pt x="886011" y="1050226"/>
                </a:lnTo>
                <a:lnTo>
                  <a:pt x="887031" y="1047593"/>
                </a:lnTo>
                <a:lnTo>
                  <a:pt x="887512" y="1042582"/>
                </a:lnTo>
                <a:lnTo>
                  <a:pt x="887808" y="1041238"/>
                </a:lnTo>
                <a:lnTo>
                  <a:pt x="888547" y="1037882"/>
                </a:lnTo>
                <a:lnTo>
                  <a:pt x="887887" y="1036015"/>
                </a:lnTo>
                <a:lnTo>
                  <a:pt x="882528" y="1033026"/>
                </a:lnTo>
                <a:lnTo>
                  <a:pt x="881887" y="1032668"/>
                </a:lnTo>
                <a:lnTo>
                  <a:pt x="874382" y="1031412"/>
                </a:lnTo>
                <a:lnTo>
                  <a:pt x="869531" y="1030490"/>
                </a:lnTo>
                <a:lnTo>
                  <a:pt x="868193" y="1030235"/>
                </a:lnTo>
                <a:lnTo>
                  <a:pt x="863690" y="1029008"/>
                </a:lnTo>
                <a:lnTo>
                  <a:pt x="862542" y="1028997"/>
                </a:lnTo>
                <a:lnTo>
                  <a:pt x="858392" y="1028954"/>
                </a:lnTo>
                <a:lnTo>
                  <a:pt x="857181" y="1029268"/>
                </a:lnTo>
                <a:lnTo>
                  <a:pt x="855181" y="1029787"/>
                </a:lnTo>
                <a:lnTo>
                  <a:pt x="851798" y="1029628"/>
                </a:lnTo>
                <a:lnTo>
                  <a:pt x="850786" y="1029656"/>
                </a:lnTo>
                <a:lnTo>
                  <a:pt x="850132" y="1029674"/>
                </a:lnTo>
                <a:lnTo>
                  <a:pt x="849729" y="1029445"/>
                </a:lnTo>
                <a:lnTo>
                  <a:pt x="845158" y="1028667"/>
                </a:lnTo>
                <a:lnTo>
                  <a:pt x="840442" y="1027864"/>
                </a:lnTo>
                <a:lnTo>
                  <a:pt x="837160" y="1027306"/>
                </a:lnTo>
                <a:lnTo>
                  <a:pt x="829727" y="1025307"/>
                </a:lnTo>
                <a:lnTo>
                  <a:pt x="828254" y="1025042"/>
                </a:lnTo>
                <a:lnTo>
                  <a:pt x="827791" y="1025383"/>
                </a:lnTo>
                <a:lnTo>
                  <a:pt x="827259" y="1025777"/>
                </a:lnTo>
                <a:lnTo>
                  <a:pt x="824241" y="1025745"/>
                </a:lnTo>
                <a:lnTo>
                  <a:pt x="823044" y="1025573"/>
                </a:lnTo>
                <a:lnTo>
                  <a:pt x="819568" y="1025074"/>
                </a:lnTo>
                <a:lnTo>
                  <a:pt x="815392" y="1023918"/>
                </a:lnTo>
                <a:lnTo>
                  <a:pt x="812501" y="1023266"/>
                </a:lnTo>
                <a:lnTo>
                  <a:pt x="807156" y="1022093"/>
                </a:lnTo>
                <a:lnTo>
                  <a:pt x="805251" y="1021577"/>
                </a:lnTo>
                <a:lnTo>
                  <a:pt x="804780" y="1021348"/>
                </a:lnTo>
                <a:lnTo>
                  <a:pt x="803290" y="1020625"/>
                </a:lnTo>
                <a:lnTo>
                  <a:pt x="795798" y="1018500"/>
                </a:lnTo>
                <a:lnTo>
                  <a:pt x="795360" y="1018606"/>
                </a:lnTo>
                <a:lnTo>
                  <a:pt x="794812" y="1018738"/>
                </a:lnTo>
                <a:lnTo>
                  <a:pt x="792855" y="1017353"/>
                </a:lnTo>
                <a:lnTo>
                  <a:pt x="792675" y="1016979"/>
                </a:lnTo>
                <a:lnTo>
                  <a:pt x="782813" y="1011913"/>
                </a:lnTo>
                <a:lnTo>
                  <a:pt x="781456" y="1011900"/>
                </a:lnTo>
                <a:lnTo>
                  <a:pt x="781008" y="1011545"/>
                </a:lnTo>
                <a:lnTo>
                  <a:pt x="779867" y="1010644"/>
                </a:lnTo>
                <a:lnTo>
                  <a:pt x="778395" y="1010133"/>
                </a:lnTo>
                <a:lnTo>
                  <a:pt x="777676" y="1009801"/>
                </a:lnTo>
                <a:lnTo>
                  <a:pt x="777290" y="1009622"/>
                </a:lnTo>
                <a:lnTo>
                  <a:pt x="772635" y="1007343"/>
                </a:lnTo>
                <a:lnTo>
                  <a:pt x="772488" y="1007371"/>
                </a:lnTo>
                <a:lnTo>
                  <a:pt x="772327" y="1007400"/>
                </a:lnTo>
                <a:lnTo>
                  <a:pt x="770650" y="1005729"/>
                </a:lnTo>
                <a:lnTo>
                  <a:pt x="770375" y="1005458"/>
                </a:lnTo>
                <a:lnTo>
                  <a:pt x="767124" y="1004369"/>
                </a:lnTo>
                <a:lnTo>
                  <a:pt x="762584" y="1002770"/>
                </a:lnTo>
                <a:lnTo>
                  <a:pt x="762281" y="1002271"/>
                </a:lnTo>
                <a:lnTo>
                  <a:pt x="761557" y="1002058"/>
                </a:lnTo>
                <a:lnTo>
                  <a:pt x="759212" y="1001368"/>
                </a:lnTo>
                <a:lnTo>
                  <a:pt x="755770" y="1000652"/>
                </a:lnTo>
                <a:lnTo>
                  <a:pt x="752147" y="999745"/>
                </a:lnTo>
                <a:lnTo>
                  <a:pt x="751048" y="998739"/>
                </a:lnTo>
                <a:lnTo>
                  <a:pt x="750379" y="998113"/>
                </a:lnTo>
                <a:lnTo>
                  <a:pt x="750016" y="997972"/>
                </a:lnTo>
                <a:lnTo>
                  <a:pt x="747923" y="997154"/>
                </a:lnTo>
                <a:lnTo>
                  <a:pt x="745485" y="994898"/>
                </a:lnTo>
                <a:lnTo>
                  <a:pt x="742486" y="993068"/>
                </a:lnTo>
                <a:lnTo>
                  <a:pt x="739597" y="990715"/>
                </a:lnTo>
                <a:lnTo>
                  <a:pt x="738398" y="989739"/>
                </a:lnTo>
                <a:lnTo>
                  <a:pt x="737045" y="989350"/>
                </a:lnTo>
                <a:lnTo>
                  <a:pt x="734005" y="986587"/>
                </a:lnTo>
                <a:lnTo>
                  <a:pt x="731801" y="984584"/>
                </a:lnTo>
                <a:lnTo>
                  <a:pt x="728444" y="982005"/>
                </a:lnTo>
                <a:lnTo>
                  <a:pt x="726747" y="979507"/>
                </a:lnTo>
                <a:lnTo>
                  <a:pt x="726802" y="979315"/>
                </a:lnTo>
                <a:lnTo>
                  <a:pt x="726872" y="979075"/>
                </a:lnTo>
                <a:lnTo>
                  <a:pt x="725821" y="977991"/>
                </a:lnTo>
                <a:lnTo>
                  <a:pt x="724377" y="976505"/>
                </a:lnTo>
                <a:lnTo>
                  <a:pt x="723105" y="968744"/>
                </a:lnTo>
                <a:lnTo>
                  <a:pt x="722538" y="964400"/>
                </a:lnTo>
                <a:lnTo>
                  <a:pt x="723208" y="962632"/>
                </a:lnTo>
                <a:lnTo>
                  <a:pt x="723615" y="961560"/>
                </a:lnTo>
                <a:lnTo>
                  <a:pt x="723522" y="961298"/>
                </a:lnTo>
                <a:lnTo>
                  <a:pt x="723437" y="961062"/>
                </a:lnTo>
                <a:lnTo>
                  <a:pt x="723538" y="960945"/>
                </a:lnTo>
                <a:lnTo>
                  <a:pt x="723812" y="960632"/>
                </a:lnTo>
                <a:lnTo>
                  <a:pt x="724619" y="959774"/>
                </a:lnTo>
                <a:lnTo>
                  <a:pt x="722948" y="932541"/>
                </a:lnTo>
                <a:lnTo>
                  <a:pt x="723713" y="903063"/>
                </a:lnTo>
                <a:lnTo>
                  <a:pt x="726464" y="904516"/>
                </a:lnTo>
                <a:lnTo>
                  <a:pt x="728910" y="905668"/>
                </a:lnTo>
                <a:lnTo>
                  <a:pt x="732370" y="907246"/>
                </a:lnTo>
                <a:lnTo>
                  <a:pt x="736124" y="908765"/>
                </a:lnTo>
                <a:lnTo>
                  <a:pt x="739156" y="909800"/>
                </a:lnTo>
                <a:lnTo>
                  <a:pt x="742442" y="911495"/>
                </a:lnTo>
                <a:lnTo>
                  <a:pt x="746388" y="913554"/>
                </a:lnTo>
                <a:lnTo>
                  <a:pt x="749478" y="914530"/>
                </a:lnTo>
                <a:lnTo>
                  <a:pt x="752217" y="915625"/>
                </a:lnTo>
                <a:lnTo>
                  <a:pt x="755074" y="916661"/>
                </a:lnTo>
                <a:lnTo>
                  <a:pt x="758772" y="918358"/>
                </a:lnTo>
                <a:lnTo>
                  <a:pt x="762101" y="919457"/>
                </a:lnTo>
                <a:lnTo>
                  <a:pt x="764955" y="920431"/>
                </a:lnTo>
                <a:lnTo>
                  <a:pt x="767999" y="921886"/>
                </a:lnTo>
                <a:lnTo>
                  <a:pt x="770761" y="923757"/>
                </a:lnTo>
                <a:lnTo>
                  <a:pt x="773106" y="925446"/>
                </a:lnTo>
                <a:lnTo>
                  <a:pt x="775276" y="927194"/>
                </a:lnTo>
                <a:lnTo>
                  <a:pt x="778498" y="928770"/>
                </a:lnTo>
                <a:lnTo>
                  <a:pt x="781478" y="929985"/>
                </a:lnTo>
                <a:lnTo>
                  <a:pt x="783991" y="931377"/>
                </a:lnTo>
                <a:lnTo>
                  <a:pt x="785830" y="931867"/>
                </a:lnTo>
                <a:lnTo>
                  <a:pt x="786723" y="932232"/>
                </a:lnTo>
                <a:lnTo>
                  <a:pt x="795783" y="938777"/>
                </a:lnTo>
                <a:lnTo>
                  <a:pt x="799778" y="941663"/>
                </a:lnTo>
                <a:lnTo>
                  <a:pt x="804484" y="944485"/>
                </a:lnTo>
                <a:lnTo>
                  <a:pt x="807801" y="948027"/>
                </a:lnTo>
                <a:lnTo>
                  <a:pt x="809708" y="949595"/>
                </a:lnTo>
                <a:lnTo>
                  <a:pt x="811312" y="950867"/>
                </a:lnTo>
                <a:lnTo>
                  <a:pt x="814206" y="951621"/>
                </a:lnTo>
                <a:lnTo>
                  <a:pt x="817903" y="952960"/>
                </a:lnTo>
                <a:lnTo>
                  <a:pt x="821800" y="954497"/>
                </a:lnTo>
                <a:lnTo>
                  <a:pt x="823402" y="955570"/>
                </a:lnTo>
                <a:lnTo>
                  <a:pt x="825511" y="957534"/>
                </a:lnTo>
                <a:lnTo>
                  <a:pt x="831329" y="962135"/>
                </a:lnTo>
                <a:lnTo>
                  <a:pt x="835950" y="966655"/>
                </a:lnTo>
                <a:lnTo>
                  <a:pt x="838864" y="969505"/>
                </a:lnTo>
                <a:lnTo>
                  <a:pt x="842262" y="970850"/>
                </a:lnTo>
                <a:lnTo>
                  <a:pt x="849545" y="973645"/>
                </a:lnTo>
                <a:lnTo>
                  <a:pt x="852262" y="975685"/>
                </a:lnTo>
                <a:lnTo>
                  <a:pt x="856566" y="978213"/>
                </a:lnTo>
                <a:lnTo>
                  <a:pt x="861255" y="979238"/>
                </a:lnTo>
                <a:lnTo>
                  <a:pt x="865641" y="979870"/>
                </a:lnTo>
                <a:lnTo>
                  <a:pt x="871715" y="979974"/>
                </a:lnTo>
                <a:lnTo>
                  <a:pt x="877590" y="980082"/>
                </a:lnTo>
                <a:lnTo>
                  <a:pt x="884875" y="981966"/>
                </a:lnTo>
                <a:lnTo>
                  <a:pt x="893856" y="984320"/>
                </a:lnTo>
                <a:lnTo>
                  <a:pt x="903339" y="986868"/>
                </a:lnTo>
                <a:lnTo>
                  <a:pt x="908833" y="988779"/>
                </a:lnTo>
                <a:lnTo>
                  <a:pt x="914135" y="991592"/>
                </a:lnTo>
                <a:lnTo>
                  <a:pt x="917347" y="994337"/>
                </a:lnTo>
                <a:lnTo>
                  <a:pt x="921157" y="997272"/>
                </a:lnTo>
                <a:lnTo>
                  <a:pt x="924963" y="999709"/>
                </a:lnTo>
                <a:lnTo>
                  <a:pt x="926758" y="1000180"/>
                </a:lnTo>
                <a:lnTo>
                  <a:pt x="929051" y="1000343"/>
                </a:lnTo>
                <a:lnTo>
                  <a:pt x="932436" y="1000391"/>
                </a:lnTo>
                <a:lnTo>
                  <a:pt x="936520" y="1000626"/>
                </a:lnTo>
                <a:lnTo>
                  <a:pt x="938615" y="1001193"/>
                </a:lnTo>
                <a:lnTo>
                  <a:pt x="941117" y="1002552"/>
                </a:lnTo>
                <a:lnTo>
                  <a:pt x="947616" y="1005544"/>
                </a:lnTo>
                <a:lnTo>
                  <a:pt x="951616" y="1007479"/>
                </a:lnTo>
                <a:lnTo>
                  <a:pt x="955216" y="1009220"/>
                </a:lnTo>
                <a:lnTo>
                  <a:pt x="959412" y="1010752"/>
                </a:lnTo>
                <a:lnTo>
                  <a:pt x="962607" y="1011800"/>
                </a:lnTo>
                <a:lnTo>
                  <a:pt x="965800" y="1012549"/>
                </a:lnTo>
                <a:lnTo>
                  <a:pt x="968390" y="1012708"/>
                </a:lnTo>
                <a:lnTo>
                  <a:pt x="970979" y="1012669"/>
                </a:lnTo>
                <a:lnTo>
                  <a:pt x="973566" y="1012528"/>
                </a:lnTo>
                <a:lnTo>
                  <a:pt x="976250" y="1012186"/>
                </a:lnTo>
                <a:lnTo>
                  <a:pt x="979233" y="1011740"/>
                </a:lnTo>
                <a:lnTo>
                  <a:pt x="983110" y="1011081"/>
                </a:lnTo>
                <a:lnTo>
                  <a:pt x="987188" y="1010618"/>
                </a:lnTo>
                <a:lnTo>
                  <a:pt x="990273" y="1010571"/>
                </a:lnTo>
                <a:lnTo>
                  <a:pt x="993961" y="1011012"/>
                </a:lnTo>
                <a:lnTo>
                  <a:pt x="997949" y="1011648"/>
                </a:lnTo>
                <a:lnTo>
                  <a:pt x="999839" y="1011570"/>
                </a:lnTo>
                <a:lnTo>
                  <a:pt x="1003513" y="1010464"/>
                </a:lnTo>
                <a:lnTo>
                  <a:pt x="1008574" y="1008638"/>
                </a:lnTo>
                <a:lnTo>
                  <a:pt x="1012393" y="1007281"/>
                </a:lnTo>
                <a:lnTo>
                  <a:pt x="1016215" y="1005973"/>
                </a:lnTo>
                <a:lnTo>
                  <a:pt x="1018949" y="1005631"/>
                </a:lnTo>
                <a:lnTo>
                  <a:pt x="1021437" y="1005592"/>
                </a:lnTo>
                <a:lnTo>
                  <a:pt x="1024125" y="1005600"/>
                </a:lnTo>
                <a:lnTo>
                  <a:pt x="1025955" y="1004325"/>
                </a:lnTo>
                <a:lnTo>
                  <a:pt x="1027680" y="1002400"/>
                </a:lnTo>
                <a:lnTo>
                  <a:pt x="1030875" y="998008"/>
                </a:lnTo>
                <a:lnTo>
                  <a:pt x="1034727" y="994854"/>
                </a:lnTo>
                <a:lnTo>
                  <a:pt x="1037494" y="992614"/>
                </a:lnTo>
                <a:lnTo>
                  <a:pt x="1040065" y="990578"/>
                </a:lnTo>
                <a:lnTo>
                  <a:pt x="1042687" y="988989"/>
                </a:lnTo>
                <a:lnTo>
                  <a:pt x="1043629" y="988475"/>
                </a:lnTo>
                <a:lnTo>
                  <a:pt x="1044872" y="988307"/>
                </a:lnTo>
                <a:lnTo>
                  <a:pt x="1045768" y="988392"/>
                </a:lnTo>
                <a:lnTo>
                  <a:pt x="1046765" y="988626"/>
                </a:lnTo>
                <a:lnTo>
                  <a:pt x="1048214" y="989052"/>
                </a:lnTo>
                <a:lnTo>
                  <a:pt x="1049512" y="989631"/>
                </a:lnTo>
                <a:lnTo>
                  <a:pt x="1051363" y="990451"/>
                </a:lnTo>
                <a:lnTo>
                  <a:pt x="1053813" y="991561"/>
                </a:lnTo>
                <a:lnTo>
                  <a:pt x="1056308" y="992370"/>
                </a:lnTo>
                <a:lnTo>
                  <a:pt x="1057354" y="992454"/>
                </a:lnTo>
                <a:lnTo>
                  <a:pt x="1058149" y="992292"/>
                </a:lnTo>
                <a:lnTo>
                  <a:pt x="1059290" y="991826"/>
                </a:lnTo>
                <a:lnTo>
                  <a:pt x="1061324" y="991195"/>
                </a:lnTo>
                <a:lnTo>
                  <a:pt x="1065252" y="990634"/>
                </a:lnTo>
                <a:lnTo>
                  <a:pt x="1067239" y="990155"/>
                </a:lnTo>
                <a:lnTo>
                  <a:pt x="1070177" y="990258"/>
                </a:lnTo>
                <a:lnTo>
                  <a:pt x="1072716" y="990418"/>
                </a:lnTo>
                <a:lnTo>
                  <a:pt x="1076207" y="991062"/>
                </a:lnTo>
                <a:lnTo>
                  <a:pt x="1079543" y="991060"/>
                </a:lnTo>
                <a:lnTo>
                  <a:pt x="1082328" y="990867"/>
                </a:lnTo>
                <a:lnTo>
                  <a:pt x="1084166" y="990339"/>
                </a:lnTo>
                <a:lnTo>
                  <a:pt x="1085899" y="989465"/>
                </a:lnTo>
                <a:lnTo>
                  <a:pt x="1087583" y="988490"/>
                </a:lnTo>
                <a:lnTo>
                  <a:pt x="1088626" y="988372"/>
                </a:lnTo>
                <a:lnTo>
                  <a:pt x="1089524" y="988510"/>
                </a:lnTo>
                <a:lnTo>
                  <a:pt x="1090727" y="989339"/>
                </a:lnTo>
                <a:lnTo>
                  <a:pt x="1093880" y="991235"/>
                </a:lnTo>
                <a:lnTo>
                  <a:pt x="1096733" y="992889"/>
                </a:lnTo>
                <a:lnTo>
                  <a:pt x="1099192" y="995096"/>
                </a:lnTo>
                <a:lnTo>
                  <a:pt x="1101550" y="997056"/>
                </a:lnTo>
                <a:lnTo>
                  <a:pt x="1102149" y="997197"/>
                </a:lnTo>
                <a:lnTo>
                  <a:pt x="1103442" y="997076"/>
                </a:lnTo>
                <a:lnTo>
                  <a:pt x="1106953" y="996613"/>
                </a:lnTo>
                <a:lnTo>
                  <a:pt x="1110256" y="996322"/>
                </a:lnTo>
                <a:lnTo>
                  <a:pt x="1112996" y="996728"/>
                </a:lnTo>
                <a:lnTo>
                  <a:pt x="1115591" y="997387"/>
                </a:lnTo>
                <a:lnTo>
                  <a:pt x="1118439" y="998539"/>
                </a:lnTo>
                <a:lnTo>
                  <a:pt x="1120439" y="999508"/>
                </a:lnTo>
                <a:lnTo>
                  <a:pt x="1121536" y="999689"/>
                </a:lnTo>
                <a:lnTo>
                  <a:pt x="1122132" y="999481"/>
                </a:lnTo>
                <a:lnTo>
                  <a:pt x="1122723" y="998873"/>
                </a:lnTo>
                <a:lnTo>
                  <a:pt x="1123018" y="998418"/>
                </a:lnTo>
                <a:lnTo>
                  <a:pt x="1123793" y="996211"/>
                </a:lnTo>
                <a:lnTo>
                  <a:pt x="1124120" y="993809"/>
                </a:lnTo>
                <a:lnTo>
                  <a:pt x="1124288" y="990462"/>
                </a:lnTo>
                <a:lnTo>
                  <a:pt x="1124108" y="987221"/>
                </a:lnTo>
                <a:lnTo>
                  <a:pt x="1123672" y="983135"/>
                </a:lnTo>
                <a:lnTo>
                  <a:pt x="1123245" y="980148"/>
                </a:lnTo>
                <a:lnTo>
                  <a:pt x="1122253" y="975071"/>
                </a:lnTo>
                <a:lnTo>
                  <a:pt x="1120971" y="970948"/>
                </a:lnTo>
                <a:lnTo>
                  <a:pt x="1119492" y="967278"/>
                </a:lnTo>
                <a:lnTo>
                  <a:pt x="1117983" y="965654"/>
                </a:lnTo>
                <a:lnTo>
                  <a:pt x="1115526" y="963695"/>
                </a:lnTo>
                <a:lnTo>
                  <a:pt x="1114021" y="962372"/>
                </a:lnTo>
                <a:lnTo>
                  <a:pt x="1113616" y="961579"/>
                </a:lnTo>
                <a:lnTo>
                  <a:pt x="1113403" y="960235"/>
                </a:lnTo>
                <a:lnTo>
                  <a:pt x="1113339" y="958688"/>
                </a:lnTo>
                <a:lnTo>
                  <a:pt x="1113310" y="955544"/>
                </a:lnTo>
                <a:lnTo>
                  <a:pt x="1112882" y="947015"/>
                </a:lnTo>
                <a:lnTo>
                  <a:pt x="1113789" y="940097"/>
                </a:lnTo>
                <a:lnTo>
                  <a:pt x="1113145" y="938995"/>
                </a:lnTo>
                <a:lnTo>
                  <a:pt x="1112452" y="938225"/>
                </a:lnTo>
                <a:lnTo>
                  <a:pt x="1112386" y="937499"/>
                </a:lnTo>
                <a:lnTo>
                  <a:pt x="1112339" y="936984"/>
                </a:lnTo>
                <a:lnTo>
                  <a:pt x="1110759" y="934614"/>
                </a:lnTo>
                <a:lnTo>
                  <a:pt x="1109037" y="929756"/>
                </a:lnTo>
                <a:lnTo>
                  <a:pt x="1107692" y="924185"/>
                </a:lnTo>
                <a:lnTo>
                  <a:pt x="1107564" y="921144"/>
                </a:lnTo>
                <a:lnTo>
                  <a:pt x="1107831" y="917696"/>
                </a:lnTo>
                <a:lnTo>
                  <a:pt x="1108547" y="914489"/>
                </a:lnTo>
                <a:lnTo>
                  <a:pt x="1109938" y="910128"/>
                </a:lnTo>
                <a:lnTo>
                  <a:pt x="1111264" y="906910"/>
                </a:lnTo>
                <a:lnTo>
                  <a:pt x="1112442" y="904996"/>
                </a:lnTo>
                <a:lnTo>
                  <a:pt x="1114697" y="901496"/>
                </a:lnTo>
                <a:lnTo>
                  <a:pt x="1118443" y="897364"/>
                </a:lnTo>
                <a:lnTo>
                  <a:pt x="1124388" y="888937"/>
                </a:lnTo>
                <a:lnTo>
                  <a:pt x="1125345" y="887268"/>
                </a:lnTo>
                <a:lnTo>
                  <a:pt x="1126641" y="885008"/>
                </a:lnTo>
                <a:lnTo>
                  <a:pt x="1128199" y="881340"/>
                </a:lnTo>
                <a:lnTo>
                  <a:pt x="1128432" y="879489"/>
                </a:lnTo>
                <a:lnTo>
                  <a:pt x="1128417" y="877892"/>
                </a:lnTo>
                <a:lnTo>
                  <a:pt x="1128005" y="876402"/>
                </a:lnTo>
                <a:lnTo>
                  <a:pt x="1127140" y="874468"/>
                </a:lnTo>
                <a:lnTo>
                  <a:pt x="1125058" y="870109"/>
                </a:lnTo>
                <a:lnTo>
                  <a:pt x="1124529" y="866573"/>
                </a:lnTo>
                <a:lnTo>
                  <a:pt x="1121989" y="857942"/>
                </a:lnTo>
                <a:lnTo>
                  <a:pt x="1119095" y="858347"/>
                </a:lnTo>
                <a:lnTo>
                  <a:pt x="1118912" y="858484"/>
                </a:lnTo>
                <a:lnTo>
                  <a:pt x="1116306" y="860430"/>
                </a:lnTo>
                <a:lnTo>
                  <a:pt x="1115516" y="860720"/>
                </a:lnTo>
                <a:lnTo>
                  <a:pt x="1115316" y="860792"/>
                </a:lnTo>
                <a:lnTo>
                  <a:pt x="1114381" y="860456"/>
                </a:lnTo>
                <a:lnTo>
                  <a:pt x="1113722" y="860221"/>
                </a:lnTo>
                <a:lnTo>
                  <a:pt x="1112945" y="860639"/>
                </a:lnTo>
                <a:lnTo>
                  <a:pt x="1111802" y="861254"/>
                </a:lnTo>
                <a:lnTo>
                  <a:pt x="1110310" y="863161"/>
                </a:lnTo>
                <a:lnTo>
                  <a:pt x="1108763" y="863952"/>
                </a:lnTo>
                <a:lnTo>
                  <a:pt x="1108135" y="865249"/>
                </a:lnTo>
                <a:lnTo>
                  <a:pt x="1107445" y="865300"/>
                </a:lnTo>
                <a:lnTo>
                  <a:pt x="1106658" y="865357"/>
                </a:lnTo>
                <a:lnTo>
                  <a:pt x="1106333" y="865192"/>
                </a:lnTo>
                <a:lnTo>
                  <a:pt x="1106044" y="865046"/>
                </a:lnTo>
                <a:lnTo>
                  <a:pt x="1105080" y="863807"/>
                </a:lnTo>
                <a:lnTo>
                  <a:pt x="1104829" y="863483"/>
                </a:lnTo>
                <a:lnTo>
                  <a:pt x="1103905" y="863599"/>
                </a:lnTo>
                <a:lnTo>
                  <a:pt x="1103153" y="865017"/>
                </a:lnTo>
                <a:lnTo>
                  <a:pt x="1102693" y="865053"/>
                </a:lnTo>
                <a:lnTo>
                  <a:pt x="1101735" y="865128"/>
                </a:lnTo>
                <a:lnTo>
                  <a:pt x="1101186" y="864750"/>
                </a:lnTo>
                <a:lnTo>
                  <a:pt x="1099454" y="865416"/>
                </a:lnTo>
                <a:lnTo>
                  <a:pt x="1099199" y="865385"/>
                </a:lnTo>
                <a:lnTo>
                  <a:pt x="1097796" y="865216"/>
                </a:lnTo>
                <a:lnTo>
                  <a:pt x="1097330" y="865883"/>
                </a:lnTo>
                <a:lnTo>
                  <a:pt x="1097109" y="866201"/>
                </a:lnTo>
                <a:lnTo>
                  <a:pt x="1095901" y="866421"/>
                </a:lnTo>
                <a:lnTo>
                  <a:pt x="1094212" y="866730"/>
                </a:lnTo>
                <a:lnTo>
                  <a:pt x="1093885" y="868897"/>
                </a:lnTo>
                <a:lnTo>
                  <a:pt x="1092905" y="868143"/>
                </a:lnTo>
                <a:lnTo>
                  <a:pt x="1091973" y="869064"/>
                </a:lnTo>
                <a:lnTo>
                  <a:pt x="1091018" y="868328"/>
                </a:lnTo>
                <a:lnTo>
                  <a:pt x="1090749" y="868434"/>
                </a:lnTo>
                <a:lnTo>
                  <a:pt x="1090485" y="870414"/>
                </a:lnTo>
                <a:lnTo>
                  <a:pt x="1088701" y="870151"/>
                </a:lnTo>
                <a:lnTo>
                  <a:pt x="1088507" y="870298"/>
                </a:lnTo>
                <a:lnTo>
                  <a:pt x="1088144" y="870576"/>
                </a:lnTo>
                <a:lnTo>
                  <a:pt x="1086548" y="870377"/>
                </a:lnTo>
                <a:lnTo>
                  <a:pt x="1085604" y="872288"/>
                </a:lnTo>
                <a:lnTo>
                  <a:pt x="1084939" y="870998"/>
                </a:lnTo>
                <a:lnTo>
                  <a:pt x="1081437" y="864188"/>
                </a:lnTo>
                <a:lnTo>
                  <a:pt x="1071866" y="847253"/>
                </a:lnTo>
                <a:lnTo>
                  <a:pt x="1070784" y="845083"/>
                </a:lnTo>
                <a:lnTo>
                  <a:pt x="1069520" y="842086"/>
                </a:lnTo>
                <a:lnTo>
                  <a:pt x="1067335" y="838101"/>
                </a:lnTo>
                <a:lnTo>
                  <a:pt x="1065008" y="836840"/>
                </a:lnTo>
                <a:lnTo>
                  <a:pt x="1063972" y="835777"/>
                </a:lnTo>
                <a:lnTo>
                  <a:pt x="1063519" y="835001"/>
                </a:lnTo>
                <a:lnTo>
                  <a:pt x="1062518" y="833285"/>
                </a:lnTo>
                <a:lnTo>
                  <a:pt x="1059352" y="829662"/>
                </a:lnTo>
                <a:lnTo>
                  <a:pt x="1056471" y="828519"/>
                </a:lnTo>
                <a:lnTo>
                  <a:pt x="1055127" y="827391"/>
                </a:lnTo>
                <a:lnTo>
                  <a:pt x="1053791" y="825458"/>
                </a:lnTo>
                <a:lnTo>
                  <a:pt x="1052985" y="819627"/>
                </a:lnTo>
                <a:lnTo>
                  <a:pt x="1052621" y="818806"/>
                </a:lnTo>
                <a:lnTo>
                  <a:pt x="1052323" y="818134"/>
                </a:lnTo>
                <a:lnTo>
                  <a:pt x="1052003" y="812864"/>
                </a:lnTo>
                <a:lnTo>
                  <a:pt x="1052375" y="799550"/>
                </a:lnTo>
                <a:lnTo>
                  <a:pt x="1052913" y="799002"/>
                </a:lnTo>
                <a:lnTo>
                  <a:pt x="1054424" y="797463"/>
                </a:lnTo>
                <a:lnTo>
                  <a:pt x="1053661" y="793738"/>
                </a:lnTo>
                <a:lnTo>
                  <a:pt x="1052678" y="792620"/>
                </a:lnTo>
                <a:lnTo>
                  <a:pt x="1052456" y="791001"/>
                </a:lnTo>
                <a:lnTo>
                  <a:pt x="1052315" y="790903"/>
                </a:lnTo>
                <a:lnTo>
                  <a:pt x="1051111" y="790059"/>
                </a:lnTo>
                <a:lnTo>
                  <a:pt x="1049234" y="786882"/>
                </a:lnTo>
                <a:lnTo>
                  <a:pt x="1048816" y="786395"/>
                </a:lnTo>
                <a:lnTo>
                  <a:pt x="1047408" y="784760"/>
                </a:lnTo>
                <a:lnTo>
                  <a:pt x="1044991" y="780028"/>
                </a:lnTo>
                <a:lnTo>
                  <a:pt x="1044674" y="774699"/>
                </a:lnTo>
                <a:lnTo>
                  <a:pt x="1043605" y="770662"/>
                </a:lnTo>
                <a:lnTo>
                  <a:pt x="1044162" y="768252"/>
                </a:lnTo>
                <a:lnTo>
                  <a:pt x="1045209" y="763740"/>
                </a:lnTo>
                <a:lnTo>
                  <a:pt x="1045124" y="746581"/>
                </a:lnTo>
                <a:lnTo>
                  <a:pt x="1046265" y="736682"/>
                </a:lnTo>
                <a:lnTo>
                  <a:pt x="1049030" y="730392"/>
                </a:lnTo>
                <a:lnTo>
                  <a:pt x="1049272" y="728212"/>
                </a:lnTo>
                <a:lnTo>
                  <a:pt x="1050485" y="726615"/>
                </a:lnTo>
                <a:lnTo>
                  <a:pt x="1050843" y="724461"/>
                </a:lnTo>
                <a:lnTo>
                  <a:pt x="1051347" y="722656"/>
                </a:lnTo>
                <a:lnTo>
                  <a:pt x="1051700" y="720795"/>
                </a:lnTo>
                <a:lnTo>
                  <a:pt x="1051314" y="719175"/>
                </a:lnTo>
                <a:lnTo>
                  <a:pt x="1050894" y="718279"/>
                </a:lnTo>
                <a:lnTo>
                  <a:pt x="1048741" y="715570"/>
                </a:lnTo>
                <a:lnTo>
                  <a:pt x="1046885" y="712816"/>
                </a:lnTo>
                <a:lnTo>
                  <a:pt x="1043675" y="708470"/>
                </a:lnTo>
                <a:lnTo>
                  <a:pt x="1035862" y="699050"/>
                </a:lnTo>
                <a:lnTo>
                  <a:pt x="1032412" y="694069"/>
                </a:lnTo>
                <a:lnTo>
                  <a:pt x="1031869" y="692184"/>
                </a:lnTo>
                <a:lnTo>
                  <a:pt x="1031822" y="690156"/>
                </a:lnTo>
                <a:lnTo>
                  <a:pt x="1032023" y="688188"/>
                </a:lnTo>
                <a:lnTo>
                  <a:pt x="1033029" y="686023"/>
                </a:lnTo>
                <a:lnTo>
                  <a:pt x="1033557" y="684401"/>
                </a:lnTo>
                <a:lnTo>
                  <a:pt x="1033838" y="683426"/>
                </a:lnTo>
                <a:lnTo>
                  <a:pt x="1033795" y="683232"/>
                </a:lnTo>
                <a:lnTo>
                  <a:pt x="1032497" y="677348"/>
                </a:lnTo>
                <a:lnTo>
                  <a:pt x="1031250" y="674912"/>
                </a:lnTo>
                <a:lnTo>
                  <a:pt x="1030746" y="673926"/>
                </a:lnTo>
                <a:lnTo>
                  <a:pt x="1029650" y="672801"/>
                </a:lnTo>
                <a:lnTo>
                  <a:pt x="1028481" y="672178"/>
                </a:lnTo>
                <a:lnTo>
                  <a:pt x="1027875" y="671854"/>
                </a:lnTo>
                <a:lnTo>
                  <a:pt x="1027293" y="670816"/>
                </a:lnTo>
                <a:lnTo>
                  <a:pt x="1026969" y="670237"/>
                </a:lnTo>
                <a:lnTo>
                  <a:pt x="1025618" y="663474"/>
                </a:lnTo>
                <a:lnTo>
                  <a:pt x="1024235" y="661470"/>
                </a:lnTo>
                <a:lnTo>
                  <a:pt x="1022222" y="658551"/>
                </a:lnTo>
                <a:lnTo>
                  <a:pt x="1021122" y="658083"/>
                </a:lnTo>
                <a:lnTo>
                  <a:pt x="1019833" y="657537"/>
                </a:lnTo>
                <a:lnTo>
                  <a:pt x="1018587" y="656538"/>
                </a:lnTo>
                <a:lnTo>
                  <a:pt x="1017331" y="655531"/>
                </a:lnTo>
                <a:lnTo>
                  <a:pt x="1016664" y="654534"/>
                </a:lnTo>
                <a:lnTo>
                  <a:pt x="1017362" y="652251"/>
                </a:lnTo>
                <a:lnTo>
                  <a:pt x="1016038" y="649389"/>
                </a:lnTo>
                <a:lnTo>
                  <a:pt x="1017114" y="646180"/>
                </a:lnTo>
                <a:lnTo>
                  <a:pt x="1015325" y="640404"/>
                </a:lnTo>
                <a:lnTo>
                  <a:pt x="1017349" y="639554"/>
                </a:lnTo>
                <a:lnTo>
                  <a:pt x="1017917" y="639315"/>
                </a:lnTo>
                <a:lnTo>
                  <a:pt x="1019830" y="638715"/>
                </a:lnTo>
                <a:lnTo>
                  <a:pt x="1027417" y="636187"/>
                </a:lnTo>
                <a:lnTo>
                  <a:pt x="1031075" y="633066"/>
                </a:lnTo>
                <a:lnTo>
                  <a:pt x="1032227" y="628247"/>
                </a:lnTo>
                <a:lnTo>
                  <a:pt x="1033262" y="626772"/>
                </a:lnTo>
                <a:lnTo>
                  <a:pt x="1033380" y="626629"/>
                </a:lnTo>
                <a:lnTo>
                  <a:pt x="1034402" y="625979"/>
                </a:lnTo>
                <a:lnTo>
                  <a:pt x="1035758" y="624869"/>
                </a:lnTo>
                <a:lnTo>
                  <a:pt x="1036197" y="624509"/>
                </a:lnTo>
                <a:lnTo>
                  <a:pt x="1036701" y="623613"/>
                </a:lnTo>
                <a:lnTo>
                  <a:pt x="1037200" y="622724"/>
                </a:lnTo>
                <a:lnTo>
                  <a:pt x="1037618" y="622518"/>
                </a:lnTo>
                <a:lnTo>
                  <a:pt x="1037940" y="622359"/>
                </a:lnTo>
                <a:lnTo>
                  <a:pt x="1037944" y="621954"/>
                </a:lnTo>
                <a:lnTo>
                  <a:pt x="1037947" y="621615"/>
                </a:lnTo>
                <a:lnTo>
                  <a:pt x="1041392" y="619006"/>
                </a:lnTo>
                <a:lnTo>
                  <a:pt x="1041701" y="618871"/>
                </a:lnTo>
                <a:lnTo>
                  <a:pt x="1043206" y="618262"/>
                </a:lnTo>
                <a:lnTo>
                  <a:pt x="1046507" y="613713"/>
                </a:lnTo>
                <a:lnTo>
                  <a:pt x="1047477" y="612624"/>
                </a:lnTo>
                <a:lnTo>
                  <a:pt x="1049676" y="610153"/>
                </a:lnTo>
                <a:lnTo>
                  <a:pt x="1050542" y="608299"/>
                </a:lnTo>
                <a:lnTo>
                  <a:pt x="1050742" y="607872"/>
                </a:lnTo>
                <a:lnTo>
                  <a:pt x="1051860" y="606768"/>
                </a:lnTo>
                <a:lnTo>
                  <a:pt x="1056308" y="604520"/>
                </a:lnTo>
                <a:lnTo>
                  <a:pt x="1059021" y="599413"/>
                </a:lnTo>
                <a:lnTo>
                  <a:pt x="1062065" y="593681"/>
                </a:lnTo>
                <a:lnTo>
                  <a:pt x="1069261" y="586754"/>
                </a:lnTo>
                <a:lnTo>
                  <a:pt x="1072420" y="584184"/>
                </a:lnTo>
                <a:lnTo>
                  <a:pt x="1074687" y="582895"/>
                </a:lnTo>
                <a:lnTo>
                  <a:pt x="1075202" y="582601"/>
                </a:lnTo>
                <a:lnTo>
                  <a:pt x="1077053" y="581968"/>
                </a:lnTo>
                <a:lnTo>
                  <a:pt x="1078902" y="581335"/>
                </a:lnTo>
                <a:lnTo>
                  <a:pt x="1083579" y="580884"/>
                </a:lnTo>
                <a:lnTo>
                  <a:pt x="1084867" y="580083"/>
                </a:lnTo>
                <a:lnTo>
                  <a:pt x="1087598" y="578384"/>
                </a:lnTo>
                <a:lnTo>
                  <a:pt x="1089694" y="577723"/>
                </a:lnTo>
                <a:lnTo>
                  <a:pt x="1090683" y="576541"/>
                </a:lnTo>
                <a:lnTo>
                  <a:pt x="1091224" y="574811"/>
                </a:lnTo>
                <a:lnTo>
                  <a:pt x="1091298" y="573258"/>
                </a:lnTo>
                <a:lnTo>
                  <a:pt x="1091264" y="572002"/>
                </a:lnTo>
                <a:lnTo>
                  <a:pt x="1091056" y="570925"/>
                </a:lnTo>
                <a:lnTo>
                  <a:pt x="1090302" y="569245"/>
                </a:lnTo>
                <a:lnTo>
                  <a:pt x="1089437" y="567805"/>
                </a:lnTo>
                <a:lnTo>
                  <a:pt x="1087799" y="566060"/>
                </a:lnTo>
                <a:lnTo>
                  <a:pt x="1085583" y="564731"/>
                </a:lnTo>
                <a:lnTo>
                  <a:pt x="1083194" y="563580"/>
                </a:lnTo>
                <a:lnTo>
                  <a:pt x="1080568" y="562308"/>
                </a:lnTo>
                <a:lnTo>
                  <a:pt x="1077748" y="560435"/>
                </a:lnTo>
                <a:lnTo>
                  <a:pt x="1075406" y="558866"/>
                </a:lnTo>
                <a:lnTo>
                  <a:pt x="1072586" y="556993"/>
                </a:lnTo>
                <a:lnTo>
                  <a:pt x="1070076" y="555662"/>
                </a:lnTo>
                <a:lnTo>
                  <a:pt x="1067975" y="554273"/>
                </a:lnTo>
                <a:lnTo>
                  <a:pt x="1066352" y="553126"/>
                </a:lnTo>
                <a:lnTo>
                  <a:pt x="1064013" y="551617"/>
                </a:lnTo>
                <a:lnTo>
                  <a:pt x="1062862" y="550474"/>
                </a:lnTo>
                <a:lnTo>
                  <a:pt x="1061225" y="548788"/>
                </a:lnTo>
                <a:lnTo>
                  <a:pt x="1060775" y="547470"/>
                </a:lnTo>
                <a:lnTo>
                  <a:pt x="1060850" y="546383"/>
                </a:lnTo>
                <a:lnTo>
                  <a:pt x="1060929" y="544542"/>
                </a:lnTo>
                <a:lnTo>
                  <a:pt x="1061068" y="543168"/>
                </a:lnTo>
                <a:lnTo>
                  <a:pt x="1061972" y="541800"/>
                </a:lnTo>
                <a:lnTo>
                  <a:pt x="1063069" y="541030"/>
                </a:lnTo>
                <a:lnTo>
                  <a:pt x="1066006" y="540750"/>
                </a:lnTo>
                <a:lnTo>
                  <a:pt x="1069131" y="540830"/>
                </a:lnTo>
                <a:lnTo>
                  <a:pt x="1071721" y="540788"/>
                </a:lnTo>
                <a:lnTo>
                  <a:pt x="1074778" y="540629"/>
                </a:lnTo>
                <a:lnTo>
                  <a:pt x="1078068" y="540351"/>
                </a:lnTo>
                <a:lnTo>
                  <a:pt x="1080709" y="540009"/>
                </a:lnTo>
                <a:lnTo>
                  <a:pt x="1083055" y="539668"/>
                </a:lnTo>
                <a:lnTo>
                  <a:pt x="1087266" y="538899"/>
                </a:lnTo>
                <a:lnTo>
                  <a:pt x="1088492" y="538207"/>
                </a:lnTo>
                <a:lnTo>
                  <a:pt x="1091151" y="534280"/>
                </a:lnTo>
                <a:lnTo>
                  <a:pt x="1089987" y="532658"/>
                </a:lnTo>
                <a:lnTo>
                  <a:pt x="1088454" y="530557"/>
                </a:lnTo>
                <a:lnTo>
                  <a:pt x="1085187" y="525334"/>
                </a:lnTo>
                <a:lnTo>
                  <a:pt x="1083745" y="522214"/>
                </a:lnTo>
                <a:lnTo>
                  <a:pt x="1077967" y="522430"/>
                </a:lnTo>
                <a:lnTo>
                  <a:pt x="1072973" y="521575"/>
                </a:lnTo>
                <a:lnTo>
                  <a:pt x="1068493" y="520810"/>
                </a:lnTo>
                <a:lnTo>
                  <a:pt x="1066053" y="520497"/>
                </a:lnTo>
                <a:lnTo>
                  <a:pt x="1063388" y="520156"/>
                </a:lnTo>
                <a:lnTo>
                  <a:pt x="1061061" y="519583"/>
                </a:lnTo>
                <a:lnTo>
                  <a:pt x="1059202" y="519126"/>
                </a:lnTo>
                <a:lnTo>
                  <a:pt x="1058594" y="520304"/>
                </a:lnTo>
                <a:lnTo>
                  <a:pt x="1057812" y="520129"/>
                </a:lnTo>
                <a:lnTo>
                  <a:pt x="1057596" y="520080"/>
                </a:lnTo>
                <a:lnTo>
                  <a:pt x="1057186" y="519989"/>
                </a:lnTo>
                <a:lnTo>
                  <a:pt x="1056439" y="519820"/>
                </a:lnTo>
                <a:lnTo>
                  <a:pt x="1055718" y="519456"/>
                </a:lnTo>
                <a:lnTo>
                  <a:pt x="1053543" y="518352"/>
                </a:lnTo>
                <a:lnTo>
                  <a:pt x="1050269" y="515152"/>
                </a:lnTo>
                <a:lnTo>
                  <a:pt x="1047253" y="514178"/>
                </a:lnTo>
                <a:lnTo>
                  <a:pt x="1043490" y="511599"/>
                </a:lnTo>
                <a:lnTo>
                  <a:pt x="1041791" y="510927"/>
                </a:lnTo>
                <a:lnTo>
                  <a:pt x="1040102" y="510257"/>
                </a:lnTo>
                <a:lnTo>
                  <a:pt x="1038375" y="509091"/>
                </a:lnTo>
                <a:lnTo>
                  <a:pt x="1036766" y="507181"/>
                </a:lnTo>
                <a:lnTo>
                  <a:pt x="1029305" y="502334"/>
                </a:lnTo>
                <a:lnTo>
                  <a:pt x="1028854" y="501170"/>
                </a:lnTo>
                <a:lnTo>
                  <a:pt x="1028280" y="499613"/>
                </a:lnTo>
                <a:lnTo>
                  <a:pt x="1027638" y="497696"/>
                </a:lnTo>
                <a:lnTo>
                  <a:pt x="1027162" y="495421"/>
                </a:lnTo>
                <a:lnTo>
                  <a:pt x="1026930" y="493446"/>
                </a:lnTo>
                <a:lnTo>
                  <a:pt x="1026709" y="491830"/>
                </a:lnTo>
                <a:lnTo>
                  <a:pt x="1026611" y="490455"/>
                </a:lnTo>
                <a:lnTo>
                  <a:pt x="1026379" y="488482"/>
                </a:lnTo>
                <a:lnTo>
                  <a:pt x="1026218" y="486927"/>
                </a:lnTo>
                <a:lnTo>
                  <a:pt x="1026297" y="485551"/>
                </a:lnTo>
                <a:lnTo>
                  <a:pt x="1026539" y="483640"/>
                </a:lnTo>
                <a:lnTo>
                  <a:pt x="1026925" y="480594"/>
                </a:lnTo>
                <a:lnTo>
                  <a:pt x="1027111" y="478862"/>
                </a:lnTo>
                <a:lnTo>
                  <a:pt x="1027430" y="477608"/>
                </a:lnTo>
                <a:lnTo>
                  <a:pt x="1027683" y="476176"/>
                </a:lnTo>
                <a:lnTo>
                  <a:pt x="1028426" y="474001"/>
                </a:lnTo>
                <a:lnTo>
                  <a:pt x="1027127" y="472214"/>
                </a:lnTo>
                <a:lnTo>
                  <a:pt x="1025182" y="473919"/>
                </a:lnTo>
                <a:lnTo>
                  <a:pt x="1024943" y="474125"/>
                </a:lnTo>
                <a:lnTo>
                  <a:pt x="1023913" y="474488"/>
                </a:lnTo>
                <a:lnTo>
                  <a:pt x="1023632" y="474585"/>
                </a:lnTo>
                <a:lnTo>
                  <a:pt x="1022824" y="474408"/>
                </a:lnTo>
                <a:lnTo>
                  <a:pt x="1022525" y="474343"/>
                </a:lnTo>
                <a:lnTo>
                  <a:pt x="1020795" y="472743"/>
                </a:lnTo>
                <a:lnTo>
                  <a:pt x="1019583" y="470753"/>
                </a:lnTo>
                <a:lnTo>
                  <a:pt x="1017828" y="469416"/>
                </a:lnTo>
                <a:lnTo>
                  <a:pt x="1015243" y="469184"/>
                </a:lnTo>
                <a:lnTo>
                  <a:pt x="1013463" y="469689"/>
                </a:lnTo>
                <a:lnTo>
                  <a:pt x="1012258" y="470734"/>
                </a:lnTo>
                <a:lnTo>
                  <a:pt x="1009301" y="473304"/>
                </a:lnTo>
                <a:lnTo>
                  <a:pt x="1008194" y="473432"/>
                </a:lnTo>
                <a:lnTo>
                  <a:pt x="1007207" y="472722"/>
                </a:lnTo>
                <a:lnTo>
                  <a:pt x="1005109" y="471220"/>
                </a:lnTo>
                <a:lnTo>
                  <a:pt x="1004116" y="469616"/>
                </a:lnTo>
                <a:lnTo>
                  <a:pt x="1003945" y="469066"/>
                </a:lnTo>
                <a:lnTo>
                  <a:pt x="1003304" y="467025"/>
                </a:lnTo>
                <a:lnTo>
                  <a:pt x="1002462" y="465986"/>
                </a:lnTo>
                <a:lnTo>
                  <a:pt x="1002252" y="465727"/>
                </a:lnTo>
                <a:lnTo>
                  <a:pt x="1001675" y="465384"/>
                </a:lnTo>
                <a:lnTo>
                  <a:pt x="999350" y="465624"/>
                </a:lnTo>
                <a:lnTo>
                  <a:pt x="998375" y="466010"/>
                </a:lnTo>
                <a:lnTo>
                  <a:pt x="997765" y="466250"/>
                </a:lnTo>
                <a:lnTo>
                  <a:pt x="996912" y="467181"/>
                </a:lnTo>
                <a:lnTo>
                  <a:pt x="995890" y="471828"/>
                </a:lnTo>
                <a:lnTo>
                  <a:pt x="996181" y="472766"/>
                </a:lnTo>
                <a:lnTo>
                  <a:pt x="996389" y="473433"/>
                </a:lnTo>
                <a:lnTo>
                  <a:pt x="996292" y="473729"/>
                </a:lnTo>
                <a:lnTo>
                  <a:pt x="996209" y="473991"/>
                </a:lnTo>
                <a:lnTo>
                  <a:pt x="995305" y="474596"/>
                </a:lnTo>
                <a:lnTo>
                  <a:pt x="995076" y="474748"/>
                </a:lnTo>
                <a:lnTo>
                  <a:pt x="995036" y="476743"/>
                </a:lnTo>
                <a:lnTo>
                  <a:pt x="994062" y="478376"/>
                </a:lnTo>
                <a:lnTo>
                  <a:pt x="993346" y="479578"/>
                </a:lnTo>
                <a:lnTo>
                  <a:pt x="991670" y="480021"/>
                </a:lnTo>
                <a:lnTo>
                  <a:pt x="991444" y="480082"/>
                </a:lnTo>
                <a:lnTo>
                  <a:pt x="989060" y="482664"/>
                </a:lnTo>
                <a:lnTo>
                  <a:pt x="988630" y="483130"/>
                </a:lnTo>
                <a:lnTo>
                  <a:pt x="987597" y="484992"/>
                </a:lnTo>
                <a:lnTo>
                  <a:pt x="986933" y="487782"/>
                </a:lnTo>
                <a:lnTo>
                  <a:pt x="987623" y="490437"/>
                </a:lnTo>
                <a:lnTo>
                  <a:pt x="988318" y="491663"/>
                </a:lnTo>
                <a:lnTo>
                  <a:pt x="989323" y="493439"/>
                </a:lnTo>
                <a:lnTo>
                  <a:pt x="991532" y="497344"/>
                </a:lnTo>
                <a:lnTo>
                  <a:pt x="991879" y="499542"/>
                </a:lnTo>
                <a:lnTo>
                  <a:pt x="992167" y="501361"/>
                </a:lnTo>
                <a:lnTo>
                  <a:pt x="991930" y="503096"/>
                </a:lnTo>
                <a:lnTo>
                  <a:pt x="991668" y="503427"/>
                </a:lnTo>
                <a:lnTo>
                  <a:pt x="989426" y="506267"/>
                </a:lnTo>
                <a:lnTo>
                  <a:pt x="988079" y="507016"/>
                </a:lnTo>
                <a:lnTo>
                  <a:pt x="986663" y="507024"/>
                </a:lnTo>
                <a:lnTo>
                  <a:pt x="983891" y="505678"/>
                </a:lnTo>
                <a:lnTo>
                  <a:pt x="983254" y="505565"/>
                </a:lnTo>
                <a:lnTo>
                  <a:pt x="982536" y="505436"/>
                </a:lnTo>
                <a:lnTo>
                  <a:pt x="980945" y="505675"/>
                </a:lnTo>
                <a:lnTo>
                  <a:pt x="979956" y="505824"/>
                </a:lnTo>
                <a:lnTo>
                  <a:pt x="974677" y="507524"/>
                </a:lnTo>
                <a:lnTo>
                  <a:pt x="973201" y="507470"/>
                </a:lnTo>
                <a:lnTo>
                  <a:pt x="971649" y="506811"/>
                </a:lnTo>
                <a:lnTo>
                  <a:pt x="970902" y="506492"/>
                </a:lnTo>
                <a:lnTo>
                  <a:pt x="969764" y="506017"/>
                </a:lnTo>
                <a:lnTo>
                  <a:pt x="967418" y="506327"/>
                </a:lnTo>
                <a:lnTo>
                  <a:pt x="959113" y="505570"/>
                </a:lnTo>
                <a:lnTo>
                  <a:pt x="957021" y="505026"/>
                </a:lnTo>
                <a:lnTo>
                  <a:pt x="956750" y="504797"/>
                </a:lnTo>
                <a:lnTo>
                  <a:pt x="955419" y="503673"/>
                </a:lnTo>
                <a:lnTo>
                  <a:pt x="954731" y="502068"/>
                </a:lnTo>
                <a:lnTo>
                  <a:pt x="954861" y="500810"/>
                </a:lnTo>
                <a:lnTo>
                  <a:pt x="955455" y="499898"/>
                </a:lnTo>
                <a:lnTo>
                  <a:pt x="956451" y="499970"/>
                </a:lnTo>
                <a:lnTo>
                  <a:pt x="957056" y="500014"/>
                </a:lnTo>
                <a:lnTo>
                  <a:pt x="957286" y="500547"/>
                </a:lnTo>
                <a:lnTo>
                  <a:pt x="957429" y="500876"/>
                </a:lnTo>
                <a:lnTo>
                  <a:pt x="958223" y="500109"/>
                </a:lnTo>
                <a:lnTo>
                  <a:pt x="958714" y="499635"/>
                </a:lnTo>
                <a:lnTo>
                  <a:pt x="960185" y="499069"/>
                </a:lnTo>
                <a:lnTo>
                  <a:pt x="961163" y="497885"/>
                </a:lnTo>
                <a:lnTo>
                  <a:pt x="961129" y="497738"/>
                </a:lnTo>
                <a:lnTo>
                  <a:pt x="960280" y="494118"/>
                </a:lnTo>
                <a:lnTo>
                  <a:pt x="958251" y="493140"/>
                </a:lnTo>
                <a:lnTo>
                  <a:pt x="955911" y="492906"/>
                </a:lnTo>
                <a:lnTo>
                  <a:pt x="954951" y="493411"/>
                </a:lnTo>
                <a:lnTo>
                  <a:pt x="954011" y="493905"/>
                </a:lnTo>
                <a:lnTo>
                  <a:pt x="949304" y="499007"/>
                </a:lnTo>
                <a:lnTo>
                  <a:pt x="948777" y="499146"/>
                </a:lnTo>
                <a:lnTo>
                  <a:pt x="946418" y="499767"/>
                </a:lnTo>
                <a:lnTo>
                  <a:pt x="942541" y="498737"/>
                </a:lnTo>
                <a:lnTo>
                  <a:pt x="942073" y="498762"/>
                </a:lnTo>
                <a:lnTo>
                  <a:pt x="941249" y="498804"/>
                </a:lnTo>
                <a:lnTo>
                  <a:pt x="940171" y="499640"/>
                </a:lnTo>
                <a:lnTo>
                  <a:pt x="939719" y="499990"/>
                </a:lnTo>
                <a:lnTo>
                  <a:pt x="938868" y="501603"/>
                </a:lnTo>
                <a:lnTo>
                  <a:pt x="938453" y="503188"/>
                </a:lnTo>
                <a:lnTo>
                  <a:pt x="937781" y="505753"/>
                </a:lnTo>
                <a:lnTo>
                  <a:pt x="936502" y="507866"/>
                </a:lnTo>
                <a:lnTo>
                  <a:pt x="935814" y="508543"/>
                </a:lnTo>
                <a:lnTo>
                  <a:pt x="935709" y="508646"/>
                </a:lnTo>
                <a:lnTo>
                  <a:pt x="934669" y="509673"/>
                </a:lnTo>
                <a:lnTo>
                  <a:pt x="933647" y="510001"/>
                </a:lnTo>
                <a:lnTo>
                  <a:pt x="932522" y="510364"/>
                </a:lnTo>
                <a:lnTo>
                  <a:pt x="929692" y="510257"/>
                </a:lnTo>
                <a:lnTo>
                  <a:pt x="927663" y="510392"/>
                </a:lnTo>
                <a:lnTo>
                  <a:pt x="926008" y="511082"/>
                </a:lnTo>
                <a:lnTo>
                  <a:pt x="924147" y="511046"/>
                </a:lnTo>
                <a:lnTo>
                  <a:pt x="923549" y="511036"/>
                </a:lnTo>
                <a:lnTo>
                  <a:pt x="921587" y="512039"/>
                </a:lnTo>
                <a:lnTo>
                  <a:pt x="920234" y="511861"/>
                </a:lnTo>
                <a:lnTo>
                  <a:pt x="917517" y="509895"/>
                </a:lnTo>
                <a:lnTo>
                  <a:pt x="914995" y="509727"/>
                </a:lnTo>
                <a:lnTo>
                  <a:pt x="913772" y="510476"/>
                </a:lnTo>
                <a:lnTo>
                  <a:pt x="913656" y="512148"/>
                </a:lnTo>
                <a:lnTo>
                  <a:pt x="913637" y="512423"/>
                </a:lnTo>
                <a:lnTo>
                  <a:pt x="913599" y="512950"/>
                </a:lnTo>
                <a:lnTo>
                  <a:pt x="912389" y="513142"/>
                </a:lnTo>
                <a:lnTo>
                  <a:pt x="911573" y="513272"/>
                </a:lnTo>
                <a:lnTo>
                  <a:pt x="910497" y="513904"/>
                </a:lnTo>
                <a:lnTo>
                  <a:pt x="909979" y="514209"/>
                </a:lnTo>
                <a:lnTo>
                  <a:pt x="908072" y="514035"/>
                </a:lnTo>
                <a:lnTo>
                  <a:pt x="906355" y="514787"/>
                </a:lnTo>
                <a:lnTo>
                  <a:pt x="903984" y="514312"/>
                </a:lnTo>
                <a:lnTo>
                  <a:pt x="899771" y="513466"/>
                </a:lnTo>
                <a:lnTo>
                  <a:pt x="899313" y="513146"/>
                </a:lnTo>
                <a:lnTo>
                  <a:pt x="899153" y="513035"/>
                </a:lnTo>
                <a:lnTo>
                  <a:pt x="895302" y="506316"/>
                </a:lnTo>
                <a:lnTo>
                  <a:pt x="891559" y="506895"/>
                </a:lnTo>
                <a:lnTo>
                  <a:pt x="889277" y="505608"/>
                </a:lnTo>
                <a:lnTo>
                  <a:pt x="888531" y="504005"/>
                </a:lnTo>
                <a:lnTo>
                  <a:pt x="888593" y="503518"/>
                </a:lnTo>
                <a:lnTo>
                  <a:pt x="888706" y="502645"/>
                </a:lnTo>
                <a:lnTo>
                  <a:pt x="889142" y="502205"/>
                </a:lnTo>
                <a:lnTo>
                  <a:pt x="889317" y="502032"/>
                </a:lnTo>
                <a:lnTo>
                  <a:pt x="889517" y="501834"/>
                </a:lnTo>
                <a:lnTo>
                  <a:pt x="889957" y="502104"/>
                </a:lnTo>
                <a:lnTo>
                  <a:pt x="890810" y="502629"/>
                </a:lnTo>
                <a:lnTo>
                  <a:pt x="891983" y="502271"/>
                </a:lnTo>
                <a:lnTo>
                  <a:pt x="889953" y="498157"/>
                </a:lnTo>
                <a:lnTo>
                  <a:pt x="888107" y="494417"/>
                </a:lnTo>
                <a:lnTo>
                  <a:pt x="890500" y="493536"/>
                </a:lnTo>
                <a:lnTo>
                  <a:pt x="893562" y="491415"/>
                </a:lnTo>
                <a:lnTo>
                  <a:pt x="896453" y="491521"/>
                </a:lnTo>
                <a:lnTo>
                  <a:pt x="897676" y="490710"/>
                </a:lnTo>
                <a:lnTo>
                  <a:pt x="897792" y="489711"/>
                </a:lnTo>
                <a:lnTo>
                  <a:pt x="897822" y="489456"/>
                </a:lnTo>
                <a:lnTo>
                  <a:pt x="897898" y="488781"/>
                </a:lnTo>
                <a:lnTo>
                  <a:pt x="898145" y="486624"/>
                </a:lnTo>
                <a:lnTo>
                  <a:pt x="899123" y="485566"/>
                </a:lnTo>
                <a:lnTo>
                  <a:pt x="900215" y="485430"/>
                </a:lnTo>
                <a:lnTo>
                  <a:pt x="901251" y="485321"/>
                </a:lnTo>
                <a:lnTo>
                  <a:pt x="902138" y="485671"/>
                </a:lnTo>
                <a:lnTo>
                  <a:pt x="904509" y="489201"/>
                </a:lnTo>
                <a:lnTo>
                  <a:pt x="904692" y="489242"/>
                </a:lnTo>
                <a:lnTo>
                  <a:pt x="905103" y="489332"/>
                </a:lnTo>
                <a:lnTo>
                  <a:pt x="905719" y="488532"/>
                </a:lnTo>
                <a:lnTo>
                  <a:pt x="906610" y="485414"/>
                </a:lnTo>
                <a:lnTo>
                  <a:pt x="906987" y="484096"/>
                </a:lnTo>
                <a:lnTo>
                  <a:pt x="908337" y="483903"/>
                </a:lnTo>
                <a:lnTo>
                  <a:pt x="908883" y="484310"/>
                </a:lnTo>
                <a:lnTo>
                  <a:pt x="909325" y="484639"/>
                </a:lnTo>
                <a:lnTo>
                  <a:pt x="910945" y="488217"/>
                </a:lnTo>
                <a:lnTo>
                  <a:pt x="912060" y="488053"/>
                </a:lnTo>
                <a:lnTo>
                  <a:pt x="913017" y="484989"/>
                </a:lnTo>
                <a:lnTo>
                  <a:pt x="913285" y="484556"/>
                </a:lnTo>
                <a:lnTo>
                  <a:pt x="913745" y="483808"/>
                </a:lnTo>
                <a:lnTo>
                  <a:pt x="914271" y="481557"/>
                </a:lnTo>
                <a:lnTo>
                  <a:pt x="914470" y="480710"/>
                </a:lnTo>
                <a:lnTo>
                  <a:pt x="914569" y="480564"/>
                </a:lnTo>
                <a:lnTo>
                  <a:pt x="914817" y="480200"/>
                </a:lnTo>
                <a:lnTo>
                  <a:pt x="915824" y="478739"/>
                </a:lnTo>
                <a:lnTo>
                  <a:pt x="916604" y="477605"/>
                </a:lnTo>
                <a:lnTo>
                  <a:pt x="916285" y="475687"/>
                </a:lnTo>
                <a:lnTo>
                  <a:pt x="914984" y="473962"/>
                </a:lnTo>
                <a:lnTo>
                  <a:pt x="915275" y="473322"/>
                </a:lnTo>
                <a:lnTo>
                  <a:pt x="915715" y="472351"/>
                </a:lnTo>
                <a:lnTo>
                  <a:pt x="915396" y="470435"/>
                </a:lnTo>
                <a:lnTo>
                  <a:pt x="915702" y="469874"/>
                </a:lnTo>
                <a:lnTo>
                  <a:pt x="916465" y="469804"/>
                </a:lnTo>
                <a:lnTo>
                  <a:pt x="917852" y="469678"/>
                </a:lnTo>
                <a:lnTo>
                  <a:pt x="919445" y="468863"/>
                </a:lnTo>
                <a:lnTo>
                  <a:pt x="920594" y="465515"/>
                </a:lnTo>
                <a:lnTo>
                  <a:pt x="921456" y="465426"/>
                </a:lnTo>
                <a:lnTo>
                  <a:pt x="925081" y="465057"/>
                </a:lnTo>
                <a:lnTo>
                  <a:pt x="926610" y="463065"/>
                </a:lnTo>
                <a:lnTo>
                  <a:pt x="926754" y="462998"/>
                </a:lnTo>
                <a:lnTo>
                  <a:pt x="927285" y="462753"/>
                </a:lnTo>
                <a:lnTo>
                  <a:pt x="928905" y="464771"/>
                </a:lnTo>
                <a:lnTo>
                  <a:pt x="929017" y="464908"/>
                </a:lnTo>
                <a:lnTo>
                  <a:pt x="929996" y="464344"/>
                </a:lnTo>
                <a:lnTo>
                  <a:pt x="931576" y="461590"/>
                </a:lnTo>
                <a:lnTo>
                  <a:pt x="932145" y="460601"/>
                </a:lnTo>
                <a:lnTo>
                  <a:pt x="932311" y="460310"/>
                </a:lnTo>
                <a:lnTo>
                  <a:pt x="933413" y="459252"/>
                </a:lnTo>
                <a:lnTo>
                  <a:pt x="933732" y="459285"/>
                </a:lnTo>
                <a:lnTo>
                  <a:pt x="934520" y="459368"/>
                </a:lnTo>
                <a:lnTo>
                  <a:pt x="934517" y="458776"/>
                </a:lnTo>
                <a:lnTo>
                  <a:pt x="934512" y="458193"/>
                </a:lnTo>
                <a:lnTo>
                  <a:pt x="935814" y="457347"/>
                </a:lnTo>
                <a:lnTo>
                  <a:pt x="938739" y="455447"/>
                </a:lnTo>
                <a:lnTo>
                  <a:pt x="939210" y="455349"/>
                </a:lnTo>
                <a:lnTo>
                  <a:pt x="940278" y="455127"/>
                </a:lnTo>
                <a:lnTo>
                  <a:pt x="942745" y="456659"/>
                </a:lnTo>
                <a:lnTo>
                  <a:pt x="944097" y="456651"/>
                </a:lnTo>
                <a:lnTo>
                  <a:pt x="945957" y="455447"/>
                </a:lnTo>
                <a:lnTo>
                  <a:pt x="946118" y="455341"/>
                </a:lnTo>
                <a:lnTo>
                  <a:pt x="946432" y="455349"/>
                </a:lnTo>
                <a:lnTo>
                  <a:pt x="946800" y="455357"/>
                </a:lnTo>
                <a:lnTo>
                  <a:pt x="947657" y="455455"/>
                </a:lnTo>
                <a:lnTo>
                  <a:pt x="949202" y="456683"/>
                </a:lnTo>
                <a:lnTo>
                  <a:pt x="949565" y="456621"/>
                </a:lnTo>
                <a:lnTo>
                  <a:pt x="949940" y="456557"/>
                </a:lnTo>
                <a:lnTo>
                  <a:pt x="950425" y="455256"/>
                </a:lnTo>
                <a:lnTo>
                  <a:pt x="950592" y="451663"/>
                </a:lnTo>
                <a:lnTo>
                  <a:pt x="952342" y="450334"/>
                </a:lnTo>
                <a:lnTo>
                  <a:pt x="953957" y="449106"/>
                </a:lnTo>
                <a:lnTo>
                  <a:pt x="953692" y="448421"/>
                </a:lnTo>
                <a:lnTo>
                  <a:pt x="953290" y="447379"/>
                </a:lnTo>
                <a:lnTo>
                  <a:pt x="953151" y="447020"/>
                </a:lnTo>
                <a:lnTo>
                  <a:pt x="954529" y="445203"/>
                </a:lnTo>
                <a:lnTo>
                  <a:pt x="954701" y="444979"/>
                </a:lnTo>
                <a:lnTo>
                  <a:pt x="954951" y="442582"/>
                </a:lnTo>
                <a:lnTo>
                  <a:pt x="955084" y="441305"/>
                </a:lnTo>
                <a:lnTo>
                  <a:pt x="956228" y="440533"/>
                </a:lnTo>
                <a:lnTo>
                  <a:pt x="959067" y="438618"/>
                </a:lnTo>
                <a:lnTo>
                  <a:pt x="965130" y="433571"/>
                </a:lnTo>
                <a:lnTo>
                  <a:pt x="965845" y="428987"/>
                </a:lnTo>
                <a:lnTo>
                  <a:pt x="964682" y="427168"/>
                </a:lnTo>
                <a:lnTo>
                  <a:pt x="964231" y="426460"/>
                </a:lnTo>
                <a:lnTo>
                  <a:pt x="962726" y="421085"/>
                </a:lnTo>
                <a:lnTo>
                  <a:pt x="961686" y="420148"/>
                </a:lnTo>
                <a:lnTo>
                  <a:pt x="961263" y="419769"/>
                </a:lnTo>
                <a:lnTo>
                  <a:pt x="960810" y="419362"/>
                </a:lnTo>
                <a:lnTo>
                  <a:pt x="961471" y="416935"/>
                </a:lnTo>
                <a:lnTo>
                  <a:pt x="961749" y="415915"/>
                </a:lnTo>
                <a:lnTo>
                  <a:pt x="961163" y="413560"/>
                </a:lnTo>
                <a:lnTo>
                  <a:pt x="961525" y="411935"/>
                </a:lnTo>
                <a:lnTo>
                  <a:pt x="962051" y="409577"/>
                </a:lnTo>
                <a:lnTo>
                  <a:pt x="963030" y="408956"/>
                </a:lnTo>
                <a:lnTo>
                  <a:pt x="965313" y="410054"/>
                </a:lnTo>
                <a:lnTo>
                  <a:pt x="965655" y="409690"/>
                </a:lnTo>
                <a:lnTo>
                  <a:pt x="966597" y="408683"/>
                </a:lnTo>
                <a:lnTo>
                  <a:pt x="968194" y="407870"/>
                </a:lnTo>
                <a:lnTo>
                  <a:pt x="968439" y="407746"/>
                </a:lnTo>
                <a:lnTo>
                  <a:pt x="968466" y="407298"/>
                </a:lnTo>
                <a:lnTo>
                  <a:pt x="968493" y="406817"/>
                </a:lnTo>
                <a:lnTo>
                  <a:pt x="968170" y="406132"/>
                </a:lnTo>
                <a:lnTo>
                  <a:pt x="967998" y="405767"/>
                </a:lnTo>
                <a:lnTo>
                  <a:pt x="968402" y="404374"/>
                </a:lnTo>
                <a:lnTo>
                  <a:pt x="968291" y="402981"/>
                </a:lnTo>
                <a:lnTo>
                  <a:pt x="969084" y="401925"/>
                </a:lnTo>
                <a:lnTo>
                  <a:pt x="970799" y="400490"/>
                </a:lnTo>
                <a:lnTo>
                  <a:pt x="973929" y="398864"/>
                </a:lnTo>
                <a:lnTo>
                  <a:pt x="975273" y="397495"/>
                </a:lnTo>
                <a:lnTo>
                  <a:pt x="976345" y="397233"/>
                </a:lnTo>
                <a:lnTo>
                  <a:pt x="977706" y="396898"/>
                </a:lnTo>
                <a:lnTo>
                  <a:pt x="977165" y="394573"/>
                </a:lnTo>
                <a:lnTo>
                  <a:pt x="977577" y="393128"/>
                </a:lnTo>
                <a:lnTo>
                  <a:pt x="977768" y="392944"/>
                </a:lnTo>
                <a:lnTo>
                  <a:pt x="979733" y="391404"/>
                </a:lnTo>
                <a:lnTo>
                  <a:pt x="979975" y="390843"/>
                </a:lnTo>
                <a:lnTo>
                  <a:pt x="979228" y="390192"/>
                </a:lnTo>
                <a:lnTo>
                  <a:pt x="977936" y="389063"/>
                </a:lnTo>
                <a:lnTo>
                  <a:pt x="977982" y="388919"/>
                </a:lnTo>
                <a:lnTo>
                  <a:pt x="978237" y="388131"/>
                </a:lnTo>
                <a:lnTo>
                  <a:pt x="980005" y="386365"/>
                </a:lnTo>
                <a:lnTo>
                  <a:pt x="981727" y="384646"/>
                </a:lnTo>
                <a:lnTo>
                  <a:pt x="982551" y="384141"/>
                </a:lnTo>
                <a:lnTo>
                  <a:pt x="982953" y="383894"/>
                </a:lnTo>
                <a:lnTo>
                  <a:pt x="982824" y="382148"/>
                </a:lnTo>
                <a:lnTo>
                  <a:pt x="982621" y="379440"/>
                </a:lnTo>
                <a:lnTo>
                  <a:pt x="983231" y="378321"/>
                </a:lnTo>
                <a:lnTo>
                  <a:pt x="984287" y="377731"/>
                </a:lnTo>
                <a:lnTo>
                  <a:pt x="984459" y="377635"/>
                </a:lnTo>
                <a:lnTo>
                  <a:pt x="985319" y="377754"/>
                </a:lnTo>
                <a:lnTo>
                  <a:pt x="986550" y="379414"/>
                </a:lnTo>
                <a:lnTo>
                  <a:pt x="987333" y="379425"/>
                </a:lnTo>
                <a:lnTo>
                  <a:pt x="988522" y="378725"/>
                </a:lnTo>
                <a:lnTo>
                  <a:pt x="990334" y="378303"/>
                </a:lnTo>
                <a:lnTo>
                  <a:pt x="990759" y="378192"/>
                </a:lnTo>
                <a:lnTo>
                  <a:pt x="991231" y="377743"/>
                </a:lnTo>
                <a:lnTo>
                  <a:pt x="994070" y="375041"/>
                </a:lnTo>
                <a:lnTo>
                  <a:pt x="994592" y="374546"/>
                </a:lnTo>
                <a:lnTo>
                  <a:pt x="995182" y="374739"/>
                </a:lnTo>
                <a:lnTo>
                  <a:pt x="995332" y="374790"/>
                </a:lnTo>
                <a:lnTo>
                  <a:pt x="996327" y="376825"/>
                </a:lnTo>
                <a:lnTo>
                  <a:pt x="996817" y="376886"/>
                </a:lnTo>
                <a:lnTo>
                  <a:pt x="998410" y="374611"/>
                </a:lnTo>
                <a:lnTo>
                  <a:pt x="998921" y="373880"/>
                </a:lnTo>
                <a:lnTo>
                  <a:pt x="1000455" y="373056"/>
                </a:lnTo>
                <a:lnTo>
                  <a:pt x="1002293" y="371053"/>
                </a:lnTo>
                <a:lnTo>
                  <a:pt x="1003047" y="368122"/>
                </a:lnTo>
                <a:lnTo>
                  <a:pt x="1003590" y="367641"/>
                </a:lnTo>
                <a:lnTo>
                  <a:pt x="1004519" y="366815"/>
                </a:lnTo>
                <a:lnTo>
                  <a:pt x="1004692" y="364647"/>
                </a:lnTo>
                <a:lnTo>
                  <a:pt x="1005917" y="364083"/>
                </a:lnTo>
                <a:lnTo>
                  <a:pt x="1007367" y="364045"/>
                </a:lnTo>
                <a:lnTo>
                  <a:pt x="1008932" y="364004"/>
                </a:lnTo>
                <a:lnTo>
                  <a:pt x="1011504" y="361391"/>
                </a:lnTo>
                <a:lnTo>
                  <a:pt x="1012295" y="359962"/>
                </a:lnTo>
                <a:lnTo>
                  <a:pt x="1011162" y="359279"/>
                </a:lnTo>
                <a:lnTo>
                  <a:pt x="1010459" y="358839"/>
                </a:lnTo>
                <a:lnTo>
                  <a:pt x="1009980" y="358069"/>
                </a:lnTo>
                <a:lnTo>
                  <a:pt x="1009620" y="356581"/>
                </a:lnTo>
                <a:lnTo>
                  <a:pt x="1009264" y="354982"/>
                </a:lnTo>
                <a:lnTo>
                  <a:pt x="1009285" y="353603"/>
                </a:lnTo>
                <a:lnTo>
                  <a:pt x="1009226" y="352357"/>
                </a:lnTo>
                <a:lnTo>
                  <a:pt x="1007627" y="349216"/>
                </a:lnTo>
                <a:lnTo>
                  <a:pt x="1007377" y="347076"/>
                </a:lnTo>
                <a:lnTo>
                  <a:pt x="1007177" y="345380"/>
                </a:lnTo>
                <a:lnTo>
                  <a:pt x="1005127" y="337878"/>
                </a:lnTo>
                <a:lnTo>
                  <a:pt x="1004357" y="335058"/>
                </a:lnTo>
                <a:lnTo>
                  <a:pt x="1003379" y="333738"/>
                </a:lnTo>
                <a:lnTo>
                  <a:pt x="1001569" y="331297"/>
                </a:lnTo>
                <a:lnTo>
                  <a:pt x="996564" y="327052"/>
                </a:lnTo>
                <a:lnTo>
                  <a:pt x="996004" y="326127"/>
                </a:lnTo>
                <a:lnTo>
                  <a:pt x="995331" y="322611"/>
                </a:lnTo>
                <a:lnTo>
                  <a:pt x="995246" y="322168"/>
                </a:lnTo>
                <a:lnTo>
                  <a:pt x="994914" y="321607"/>
                </a:lnTo>
                <a:lnTo>
                  <a:pt x="994440" y="320811"/>
                </a:lnTo>
                <a:lnTo>
                  <a:pt x="989989" y="316687"/>
                </a:lnTo>
                <a:lnTo>
                  <a:pt x="988481" y="314475"/>
                </a:lnTo>
                <a:lnTo>
                  <a:pt x="987508" y="313047"/>
                </a:lnTo>
                <a:lnTo>
                  <a:pt x="988234" y="310629"/>
                </a:lnTo>
                <a:lnTo>
                  <a:pt x="987113" y="307911"/>
                </a:lnTo>
                <a:lnTo>
                  <a:pt x="987247" y="307390"/>
                </a:lnTo>
                <a:lnTo>
                  <a:pt x="987655" y="305804"/>
                </a:lnTo>
                <a:lnTo>
                  <a:pt x="987530" y="304363"/>
                </a:lnTo>
                <a:lnTo>
                  <a:pt x="986282" y="301973"/>
                </a:lnTo>
                <a:lnTo>
                  <a:pt x="983532" y="298957"/>
                </a:lnTo>
                <a:lnTo>
                  <a:pt x="980775" y="295934"/>
                </a:lnTo>
                <a:lnTo>
                  <a:pt x="979910" y="293454"/>
                </a:lnTo>
                <a:lnTo>
                  <a:pt x="978901" y="290558"/>
                </a:lnTo>
                <a:lnTo>
                  <a:pt x="977289" y="288401"/>
                </a:lnTo>
                <a:lnTo>
                  <a:pt x="972840" y="284648"/>
                </a:lnTo>
                <a:lnTo>
                  <a:pt x="972524" y="283288"/>
                </a:lnTo>
                <a:lnTo>
                  <a:pt x="972634" y="282335"/>
                </a:lnTo>
                <a:lnTo>
                  <a:pt x="972877" y="280189"/>
                </a:lnTo>
                <a:lnTo>
                  <a:pt x="972186" y="277469"/>
                </a:lnTo>
                <a:lnTo>
                  <a:pt x="972177" y="275611"/>
                </a:lnTo>
                <a:lnTo>
                  <a:pt x="972903" y="273255"/>
                </a:lnTo>
                <a:lnTo>
                  <a:pt x="974122" y="271227"/>
                </a:lnTo>
                <a:lnTo>
                  <a:pt x="974733" y="270210"/>
                </a:lnTo>
                <a:lnTo>
                  <a:pt x="978775" y="266286"/>
                </a:lnTo>
                <a:lnTo>
                  <a:pt x="979444" y="264857"/>
                </a:lnTo>
                <a:lnTo>
                  <a:pt x="978018" y="262698"/>
                </a:lnTo>
                <a:lnTo>
                  <a:pt x="975917" y="261039"/>
                </a:lnTo>
                <a:lnTo>
                  <a:pt x="972092" y="259325"/>
                </a:lnTo>
                <a:lnTo>
                  <a:pt x="968855" y="258369"/>
                </a:lnTo>
                <a:lnTo>
                  <a:pt x="967777" y="258050"/>
                </a:lnTo>
                <a:lnTo>
                  <a:pt x="966819" y="257437"/>
                </a:lnTo>
                <a:lnTo>
                  <a:pt x="965863" y="256822"/>
                </a:lnTo>
                <a:lnTo>
                  <a:pt x="965457" y="256390"/>
                </a:lnTo>
                <a:lnTo>
                  <a:pt x="963325" y="254112"/>
                </a:lnTo>
                <a:lnTo>
                  <a:pt x="962461" y="253869"/>
                </a:lnTo>
                <a:lnTo>
                  <a:pt x="960668" y="252207"/>
                </a:lnTo>
                <a:lnTo>
                  <a:pt x="957589" y="251915"/>
                </a:lnTo>
                <a:lnTo>
                  <a:pt x="954750" y="250321"/>
                </a:lnTo>
                <a:lnTo>
                  <a:pt x="952917" y="249907"/>
                </a:lnTo>
                <a:lnTo>
                  <a:pt x="952347" y="249778"/>
                </a:lnTo>
                <a:lnTo>
                  <a:pt x="950823" y="248947"/>
                </a:lnTo>
                <a:lnTo>
                  <a:pt x="949199" y="248062"/>
                </a:lnTo>
                <a:lnTo>
                  <a:pt x="939212" y="245023"/>
                </a:lnTo>
                <a:lnTo>
                  <a:pt x="937174" y="244045"/>
                </a:lnTo>
                <a:lnTo>
                  <a:pt x="935814" y="244115"/>
                </a:lnTo>
                <a:lnTo>
                  <a:pt x="931883" y="244323"/>
                </a:lnTo>
                <a:lnTo>
                  <a:pt x="930218" y="243878"/>
                </a:lnTo>
                <a:lnTo>
                  <a:pt x="928246" y="243353"/>
                </a:lnTo>
                <a:lnTo>
                  <a:pt x="924247" y="243687"/>
                </a:lnTo>
                <a:lnTo>
                  <a:pt x="923393" y="243603"/>
                </a:lnTo>
                <a:lnTo>
                  <a:pt x="921847" y="243453"/>
                </a:lnTo>
                <a:lnTo>
                  <a:pt x="920932" y="243010"/>
                </a:lnTo>
                <a:lnTo>
                  <a:pt x="918347" y="241759"/>
                </a:lnTo>
                <a:lnTo>
                  <a:pt x="916539" y="240883"/>
                </a:lnTo>
                <a:lnTo>
                  <a:pt x="915048" y="241023"/>
                </a:lnTo>
                <a:lnTo>
                  <a:pt x="913032" y="241213"/>
                </a:lnTo>
                <a:lnTo>
                  <a:pt x="911611" y="240958"/>
                </a:lnTo>
                <a:lnTo>
                  <a:pt x="911369" y="240914"/>
                </a:lnTo>
                <a:lnTo>
                  <a:pt x="909269" y="239812"/>
                </a:lnTo>
                <a:lnTo>
                  <a:pt x="904071" y="234640"/>
                </a:lnTo>
                <a:lnTo>
                  <a:pt x="901407" y="233446"/>
                </a:lnTo>
                <a:lnTo>
                  <a:pt x="898888" y="232318"/>
                </a:lnTo>
                <a:lnTo>
                  <a:pt x="894859" y="227388"/>
                </a:lnTo>
                <a:lnTo>
                  <a:pt x="887890" y="227661"/>
                </a:lnTo>
                <a:lnTo>
                  <a:pt x="884558" y="227671"/>
                </a:lnTo>
                <a:lnTo>
                  <a:pt x="880900" y="227569"/>
                </a:lnTo>
                <a:lnTo>
                  <a:pt x="877677" y="227578"/>
                </a:lnTo>
                <a:lnTo>
                  <a:pt x="874402" y="227476"/>
                </a:lnTo>
                <a:lnTo>
                  <a:pt x="871455" y="227319"/>
                </a:lnTo>
                <a:lnTo>
                  <a:pt x="868303" y="226333"/>
                </a:lnTo>
                <a:lnTo>
                  <a:pt x="866188" y="225292"/>
                </a:lnTo>
                <a:lnTo>
                  <a:pt x="864017" y="224469"/>
                </a:lnTo>
                <a:lnTo>
                  <a:pt x="861661" y="223688"/>
                </a:lnTo>
                <a:lnTo>
                  <a:pt x="858031" y="223895"/>
                </a:lnTo>
                <a:lnTo>
                  <a:pt x="855949" y="225952"/>
                </a:lnTo>
                <a:lnTo>
                  <a:pt x="854872" y="226487"/>
                </a:lnTo>
                <a:lnTo>
                  <a:pt x="853801" y="227018"/>
                </a:lnTo>
                <a:lnTo>
                  <a:pt x="850112" y="227847"/>
                </a:lnTo>
                <a:lnTo>
                  <a:pt x="850807" y="230815"/>
                </a:lnTo>
                <a:lnTo>
                  <a:pt x="849536" y="234663"/>
                </a:lnTo>
                <a:lnTo>
                  <a:pt x="849481" y="235452"/>
                </a:lnTo>
                <a:lnTo>
                  <a:pt x="849422" y="236273"/>
                </a:lnTo>
                <a:lnTo>
                  <a:pt x="850210" y="238606"/>
                </a:lnTo>
                <a:lnTo>
                  <a:pt x="850800" y="240353"/>
                </a:lnTo>
                <a:lnTo>
                  <a:pt x="850774" y="241108"/>
                </a:lnTo>
                <a:lnTo>
                  <a:pt x="850746" y="241901"/>
                </a:lnTo>
                <a:lnTo>
                  <a:pt x="849541" y="244763"/>
                </a:lnTo>
                <a:lnTo>
                  <a:pt x="849229" y="245502"/>
                </a:lnTo>
                <a:lnTo>
                  <a:pt x="848976" y="246591"/>
                </a:lnTo>
                <a:lnTo>
                  <a:pt x="847890" y="251254"/>
                </a:lnTo>
                <a:lnTo>
                  <a:pt x="847308" y="253751"/>
                </a:lnTo>
                <a:lnTo>
                  <a:pt x="847254" y="255097"/>
                </a:lnTo>
                <a:lnTo>
                  <a:pt x="847200" y="256415"/>
                </a:lnTo>
                <a:lnTo>
                  <a:pt x="847775" y="260189"/>
                </a:lnTo>
                <a:lnTo>
                  <a:pt x="848568" y="261724"/>
                </a:lnTo>
                <a:lnTo>
                  <a:pt x="851634" y="267658"/>
                </a:lnTo>
                <a:lnTo>
                  <a:pt x="851752" y="269528"/>
                </a:lnTo>
                <a:lnTo>
                  <a:pt x="851906" y="271991"/>
                </a:lnTo>
                <a:lnTo>
                  <a:pt x="850853" y="272936"/>
                </a:lnTo>
                <a:lnTo>
                  <a:pt x="850354" y="273323"/>
                </a:lnTo>
                <a:lnTo>
                  <a:pt x="849200" y="273822"/>
                </a:lnTo>
                <a:lnTo>
                  <a:pt x="847388" y="274380"/>
                </a:lnTo>
                <a:lnTo>
                  <a:pt x="845687" y="274880"/>
                </a:lnTo>
                <a:lnTo>
                  <a:pt x="844098" y="275215"/>
                </a:lnTo>
                <a:lnTo>
                  <a:pt x="842067" y="275773"/>
                </a:lnTo>
                <a:lnTo>
                  <a:pt x="839114" y="276056"/>
                </a:lnTo>
                <a:lnTo>
                  <a:pt x="836707" y="276283"/>
                </a:lnTo>
                <a:lnTo>
                  <a:pt x="833864" y="276456"/>
                </a:lnTo>
                <a:lnTo>
                  <a:pt x="832444" y="276460"/>
                </a:lnTo>
                <a:lnTo>
                  <a:pt x="830970" y="276463"/>
                </a:lnTo>
                <a:lnTo>
                  <a:pt x="829444" y="276247"/>
                </a:lnTo>
                <a:lnTo>
                  <a:pt x="828481" y="275791"/>
                </a:lnTo>
                <a:lnTo>
                  <a:pt x="830639" y="266117"/>
                </a:lnTo>
                <a:lnTo>
                  <a:pt x="830916" y="260728"/>
                </a:lnTo>
                <a:lnTo>
                  <a:pt x="830109" y="259927"/>
                </a:lnTo>
                <a:lnTo>
                  <a:pt x="829861" y="259116"/>
                </a:lnTo>
                <a:lnTo>
                  <a:pt x="829673" y="258508"/>
                </a:lnTo>
                <a:lnTo>
                  <a:pt x="829977" y="257576"/>
                </a:lnTo>
                <a:lnTo>
                  <a:pt x="831264" y="257258"/>
                </a:lnTo>
                <a:lnTo>
                  <a:pt x="829918" y="247915"/>
                </a:lnTo>
                <a:lnTo>
                  <a:pt x="830454" y="245186"/>
                </a:lnTo>
                <a:lnTo>
                  <a:pt x="830608" y="244763"/>
                </a:lnTo>
                <a:lnTo>
                  <a:pt x="832152" y="240469"/>
                </a:lnTo>
                <a:lnTo>
                  <a:pt x="830878" y="233417"/>
                </a:lnTo>
                <a:lnTo>
                  <a:pt x="831395" y="226848"/>
                </a:lnTo>
                <a:lnTo>
                  <a:pt x="830822" y="223756"/>
                </a:lnTo>
                <a:lnTo>
                  <a:pt x="830423" y="223563"/>
                </a:lnTo>
                <a:lnTo>
                  <a:pt x="829643" y="223184"/>
                </a:lnTo>
                <a:lnTo>
                  <a:pt x="827675" y="222227"/>
                </a:lnTo>
                <a:lnTo>
                  <a:pt x="825201" y="220447"/>
                </a:lnTo>
                <a:lnTo>
                  <a:pt x="823790" y="219301"/>
                </a:lnTo>
                <a:lnTo>
                  <a:pt x="816419" y="213318"/>
                </a:lnTo>
                <a:lnTo>
                  <a:pt x="813253" y="208880"/>
                </a:lnTo>
                <a:lnTo>
                  <a:pt x="812847" y="208694"/>
                </a:lnTo>
                <a:lnTo>
                  <a:pt x="811525" y="208085"/>
                </a:lnTo>
                <a:lnTo>
                  <a:pt x="810218" y="206049"/>
                </a:lnTo>
                <a:lnTo>
                  <a:pt x="807620" y="203775"/>
                </a:lnTo>
                <a:lnTo>
                  <a:pt x="804953" y="200570"/>
                </a:lnTo>
                <a:lnTo>
                  <a:pt x="804070" y="198593"/>
                </a:lnTo>
                <a:lnTo>
                  <a:pt x="803651" y="197491"/>
                </a:lnTo>
                <a:lnTo>
                  <a:pt x="803128" y="196003"/>
                </a:lnTo>
                <a:lnTo>
                  <a:pt x="802237" y="193632"/>
                </a:lnTo>
                <a:lnTo>
                  <a:pt x="800643" y="190825"/>
                </a:lnTo>
                <a:lnTo>
                  <a:pt x="799587" y="188565"/>
                </a:lnTo>
                <a:lnTo>
                  <a:pt x="798203" y="186253"/>
                </a:lnTo>
                <a:lnTo>
                  <a:pt x="796663" y="183444"/>
                </a:lnTo>
                <a:lnTo>
                  <a:pt x="795137" y="179807"/>
                </a:lnTo>
                <a:lnTo>
                  <a:pt x="793651" y="177052"/>
                </a:lnTo>
                <a:lnTo>
                  <a:pt x="792436" y="174408"/>
                </a:lnTo>
                <a:lnTo>
                  <a:pt x="791534" y="172811"/>
                </a:lnTo>
                <a:lnTo>
                  <a:pt x="789995" y="169892"/>
                </a:lnTo>
                <a:lnTo>
                  <a:pt x="788672" y="167246"/>
                </a:lnTo>
                <a:lnTo>
                  <a:pt x="787248" y="164051"/>
                </a:lnTo>
                <a:lnTo>
                  <a:pt x="786613" y="162675"/>
                </a:lnTo>
                <a:lnTo>
                  <a:pt x="785495" y="160856"/>
                </a:lnTo>
                <a:lnTo>
                  <a:pt x="784589" y="159479"/>
                </a:lnTo>
                <a:lnTo>
                  <a:pt x="783745" y="157496"/>
                </a:lnTo>
                <a:lnTo>
                  <a:pt x="783124" y="155401"/>
                </a:lnTo>
                <a:lnTo>
                  <a:pt x="781450" y="155918"/>
                </a:lnTo>
                <a:lnTo>
                  <a:pt x="778351" y="163641"/>
                </a:lnTo>
                <a:lnTo>
                  <a:pt x="771937" y="177124"/>
                </a:lnTo>
                <a:lnTo>
                  <a:pt x="769273" y="187419"/>
                </a:lnTo>
                <a:lnTo>
                  <a:pt x="768053" y="192139"/>
                </a:lnTo>
                <a:lnTo>
                  <a:pt x="763553" y="204583"/>
                </a:lnTo>
                <a:lnTo>
                  <a:pt x="760754" y="212310"/>
                </a:lnTo>
                <a:lnTo>
                  <a:pt x="757158" y="219726"/>
                </a:lnTo>
                <a:lnTo>
                  <a:pt x="754558" y="227252"/>
                </a:lnTo>
                <a:lnTo>
                  <a:pt x="752655" y="234386"/>
                </a:lnTo>
                <a:lnTo>
                  <a:pt x="750253" y="241816"/>
                </a:lnTo>
                <a:lnTo>
                  <a:pt x="748355" y="246530"/>
                </a:lnTo>
                <a:lnTo>
                  <a:pt x="747962" y="247624"/>
                </a:lnTo>
                <a:lnTo>
                  <a:pt x="747454" y="249040"/>
                </a:lnTo>
                <a:lnTo>
                  <a:pt x="745758" y="251640"/>
                </a:lnTo>
                <a:lnTo>
                  <a:pt x="744064" y="253434"/>
                </a:lnTo>
                <a:lnTo>
                  <a:pt x="742073" y="254719"/>
                </a:lnTo>
                <a:lnTo>
                  <a:pt x="739586" y="255595"/>
                </a:lnTo>
                <a:lnTo>
                  <a:pt x="731034" y="255891"/>
                </a:lnTo>
                <a:lnTo>
                  <a:pt x="724768" y="255815"/>
                </a:lnTo>
                <a:lnTo>
                  <a:pt x="723375" y="256804"/>
                </a:lnTo>
                <a:lnTo>
                  <a:pt x="722078" y="258905"/>
                </a:lnTo>
                <a:lnTo>
                  <a:pt x="721372" y="264139"/>
                </a:lnTo>
                <a:lnTo>
                  <a:pt x="720659" y="272498"/>
                </a:lnTo>
                <a:lnTo>
                  <a:pt x="720446" y="279048"/>
                </a:lnTo>
                <a:lnTo>
                  <a:pt x="719936" y="285291"/>
                </a:lnTo>
                <a:lnTo>
                  <a:pt x="719531" y="289117"/>
                </a:lnTo>
                <a:lnTo>
                  <a:pt x="718923" y="292734"/>
                </a:lnTo>
                <a:lnTo>
                  <a:pt x="717623" y="298773"/>
                </a:lnTo>
                <a:lnTo>
                  <a:pt x="715624" y="303688"/>
                </a:lnTo>
                <a:lnTo>
                  <a:pt x="712132" y="310096"/>
                </a:lnTo>
                <a:lnTo>
                  <a:pt x="708039" y="317807"/>
                </a:lnTo>
                <a:lnTo>
                  <a:pt x="704048" y="324513"/>
                </a:lnTo>
                <a:lnTo>
                  <a:pt x="699164" y="330602"/>
                </a:lnTo>
                <a:lnTo>
                  <a:pt x="694082" y="335579"/>
                </a:lnTo>
                <a:lnTo>
                  <a:pt x="690692" y="339772"/>
                </a:lnTo>
                <a:lnTo>
                  <a:pt x="688346" y="340990"/>
                </a:lnTo>
                <a:lnTo>
                  <a:pt x="687520" y="337033"/>
                </a:lnTo>
                <a:lnTo>
                  <a:pt x="685299" y="332000"/>
                </a:lnTo>
                <a:lnTo>
                  <a:pt x="684959" y="331231"/>
                </a:lnTo>
                <a:lnTo>
                  <a:pt x="682664" y="328153"/>
                </a:lnTo>
                <a:lnTo>
                  <a:pt x="681879" y="327579"/>
                </a:lnTo>
                <a:lnTo>
                  <a:pt x="681488" y="327292"/>
                </a:lnTo>
                <a:lnTo>
                  <a:pt x="676126" y="325845"/>
                </a:lnTo>
                <a:lnTo>
                  <a:pt x="673530" y="323512"/>
                </a:lnTo>
                <a:lnTo>
                  <a:pt x="668947" y="319395"/>
                </a:lnTo>
                <a:lnTo>
                  <a:pt x="666345" y="318487"/>
                </a:lnTo>
                <a:lnTo>
                  <a:pt x="661556" y="317737"/>
                </a:lnTo>
                <a:lnTo>
                  <a:pt x="656765" y="316985"/>
                </a:lnTo>
                <a:lnTo>
                  <a:pt x="655540" y="316860"/>
                </a:lnTo>
                <a:lnTo>
                  <a:pt x="653506" y="316653"/>
                </a:lnTo>
                <a:lnTo>
                  <a:pt x="652955" y="316401"/>
                </a:lnTo>
                <a:lnTo>
                  <a:pt x="652402" y="316149"/>
                </a:lnTo>
                <a:lnTo>
                  <a:pt x="646885" y="316641"/>
                </a:lnTo>
                <a:lnTo>
                  <a:pt x="643105" y="317704"/>
                </a:lnTo>
                <a:lnTo>
                  <a:pt x="638726" y="319061"/>
                </a:lnTo>
                <a:lnTo>
                  <a:pt x="634648" y="319614"/>
                </a:lnTo>
                <a:lnTo>
                  <a:pt x="631267" y="319573"/>
                </a:lnTo>
                <a:lnTo>
                  <a:pt x="610564" y="317817"/>
                </a:lnTo>
                <a:lnTo>
                  <a:pt x="609266" y="315330"/>
                </a:lnTo>
                <a:lnTo>
                  <a:pt x="604097" y="305423"/>
                </a:lnTo>
                <a:lnTo>
                  <a:pt x="602480" y="299763"/>
                </a:lnTo>
                <a:lnTo>
                  <a:pt x="601419" y="296276"/>
                </a:lnTo>
                <a:lnTo>
                  <a:pt x="598708" y="287368"/>
                </a:lnTo>
                <a:lnTo>
                  <a:pt x="597091" y="266618"/>
                </a:lnTo>
                <a:lnTo>
                  <a:pt x="599516" y="263653"/>
                </a:lnTo>
                <a:lnTo>
                  <a:pt x="617301" y="259611"/>
                </a:lnTo>
                <a:lnTo>
                  <a:pt x="622519" y="253288"/>
                </a:lnTo>
                <a:lnTo>
                  <a:pt x="626193" y="248833"/>
                </a:lnTo>
                <a:lnTo>
                  <a:pt x="631044" y="234012"/>
                </a:lnTo>
                <a:lnTo>
                  <a:pt x="631582" y="225120"/>
                </a:lnTo>
                <a:lnTo>
                  <a:pt x="620861" y="220412"/>
                </a:lnTo>
                <a:lnTo>
                  <a:pt x="620535" y="220270"/>
                </a:lnTo>
                <a:lnTo>
                  <a:pt x="611912" y="231049"/>
                </a:lnTo>
                <a:lnTo>
                  <a:pt x="597629" y="238054"/>
                </a:lnTo>
                <a:lnTo>
                  <a:pt x="594396" y="231049"/>
                </a:lnTo>
                <a:lnTo>
                  <a:pt x="590892" y="220538"/>
                </a:lnTo>
                <a:lnTo>
                  <a:pt x="597899" y="211107"/>
                </a:lnTo>
                <a:lnTo>
                  <a:pt x="601980" y="206184"/>
                </a:lnTo>
                <a:lnTo>
                  <a:pt x="601769" y="206202"/>
                </a:lnTo>
                <a:lnTo>
                  <a:pt x="599269" y="206413"/>
                </a:lnTo>
                <a:lnTo>
                  <a:pt x="592596" y="209774"/>
                </a:lnTo>
                <a:lnTo>
                  <a:pt x="588036" y="210363"/>
                </a:lnTo>
                <a:lnTo>
                  <a:pt x="584775" y="210217"/>
                </a:lnTo>
                <a:lnTo>
                  <a:pt x="579366" y="208880"/>
                </a:lnTo>
                <a:lnTo>
                  <a:pt x="577715" y="208136"/>
                </a:lnTo>
                <a:lnTo>
                  <a:pt x="576972" y="207802"/>
                </a:lnTo>
                <a:lnTo>
                  <a:pt x="576447" y="207565"/>
                </a:lnTo>
                <a:lnTo>
                  <a:pt x="574763" y="206805"/>
                </a:lnTo>
                <a:lnTo>
                  <a:pt x="574309" y="206802"/>
                </a:lnTo>
                <a:lnTo>
                  <a:pt x="574085" y="206800"/>
                </a:lnTo>
                <a:lnTo>
                  <a:pt x="573252" y="206677"/>
                </a:lnTo>
                <a:lnTo>
                  <a:pt x="569719" y="206153"/>
                </a:lnTo>
                <a:lnTo>
                  <a:pt x="564063" y="203231"/>
                </a:lnTo>
                <a:lnTo>
                  <a:pt x="563399" y="202889"/>
                </a:lnTo>
                <a:lnTo>
                  <a:pt x="558114" y="201430"/>
                </a:lnTo>
                <a:lnTo>
                  <a:pt x="554362" y="201033"/>
                </a:lnTo>
                <a:lnTo>
                  <a:pt x="551047" y="199587"/>
                </a:lnTo>
                <a:lnTo>
                  <a:pt x="549445" y="199700"/>
                </a:lnTo>
                <a:lnTo>
                  <a:pt x="548237" y="200242"/>
                </a:lnTo>
                <a:lnTo>
                  <a:pt x="546173" y="201165"/>
                </a:lnTo>
                <a:lnTo>
                  <a:pt x="542725" y="201142"/>
                </a:lnTo>
                <a:lnTo>
                  <a:pt x="539595" y="199697"/>
                </a:lnTo>
                <a:lnTo>
                  <a:pt x="537625" y="199561"/>
                </a:lnTo>
                <a:lnTo>
                  <a:pt x="535218" y="200598"/>
                </a:lnTo>
                <a:lnTo>
                  <a:pt x="532675" y="203121"/>
                </a:lnTo>
                <a:lnTo>
                  <a:pt x="530324" y="204841"/>
                </a:lnTo>
                <a:lnTo>
                  <a:pt x="524766" y="207469"/>
                </a:lnTo>
                <a:lnTo>
                  <a:pt x="524441" y="207812"/>
                </a:lnTo>
                <a:lnTo>
                  <a:pt x="522783" y="209562"/>
                </a:lnTo>
                <a:lnTo>
                  <a:pt x="521878" y="211071"/>
                </a:lnTo>
                <a:lnTo>
                  <a:pt x="521785" y="211228"/>
                </a:lnTo>
                <a:lnTo>
                  <a:pt x="520580" y="212448"/>
                </a:lnTo>
                <a:lnTo>
                  <a:pt x="518749" y="214305"/>
                </a:lnTo>
                <a:lnTo>
                  <a:pt x="517486" y="216849"/>
                </a:lnTo>
                <a:lnTo>
                  <a:pt x="517063" y="217701"/>
                </a:lnTo>
                <a:lnTo>
                  <a:pt x="516226" y="218305"/>
                </a:lnTo>
                <a:lnTo>
                  <a:pt x="515022" y="219175"/>
                </a:lnTo>
                <a:lnTo>
                  <a:pt x="514496" y="219335"/>
                </a:lnTo>
                <a:lnTo>
                  <a:pt x="512246" y="220023"/>
                </a:lnTo>
                <a:lnTo>
                  <a:pt x="511157" y="220113"/>
                </a:lnTo>
                <a:lnTo>
                  <a:pt x="510151" y="220197"/>
                </a:lnTo>
                <a:lnTo>
                  <a:pt x="506273" y="221235"/>
                </a:lnTo>
                <a:lnTo>
                  <a:pt x="502754" y="223235"/>
                </a:lnTo>
                <a:lnTo>
                  <a:pt x="500524" y="225522"/>
                </a:lnTo>
                <a:lnTo>
                  <a:pt x="497894" y="227913"/>
                </a:lnTo>
                <a:lnTo>
                  <a:pt x="495788" y="228815"/>
                </a:lnTo>
                <a:lnTo>
                  <a:pt x="493890" y="229322"/>
                </a:lnTo>
                <a:lnTo>
                  <a:pt x="491776" y="230720"/>
                </a:lnTo>
                <a:lnTo>
                  <a:pt x="490255" y="232311"/>
                </a:lnTo>
                <a:lnTo>
                  <a:pt x="488026" y="234501"/>
                </a:lnTo>
                <a:lnTo>
                  <a:pt x="486707" y="235894"/>
                </a:lnTo>
                <a:lnTo>
                  <a:pt x="485400" y="236693"/>
                </a:lnTo>
                <a:lnTo>
                  <a:pt x="481703" y="237607"/>
                </a:lnTo>
                <a:lnTo>
                  <a:pt x="474429" y="238443"/>
                </a:lnTo>
                <a:lnTo>
                  <a:pt x="469159" y="238476"/>
                </a:lnTo>
                <a:lnTo>
                  <a:pt x="462986" y="238909"/>
                </a:lnTo>
                <a:lnTo>
                  <a:pt x="457101" y="239836"/>
                </a:lnTo>
                <a:lnTo>
                  <a:pt x="455945" y="240124"/>
                </a:lnTo>
                <a:lnTo>
                  <a:pt x="452206" y="241054"/>
                </a:lnTo>
                <a:lnTo>
                  <a:pt x="446931" y="241383"/>
                </a:lnTo>
                <a:lnTo>
                  <a:pt x="442863" y="240914"/>
                </a:lnTo>
                <a:lnTo>
                  <a:pt x="438964" y="241927"/>
                </a:lnTo>
                <a:lnTo>
                  <a:pt x="437818" y="241998"/>
                </a:lnTo>
                <a:lnTo>
                  <a:pt x="435382" y="242147"/>
                </a:lnTo>
                <a:lnTo>
                  <a:pt x="433791" y="242156"/>
                </a:lnTo>
                <a:lnTo>
                  <a:pt x="432318" y="241177"/>
                </a:lnTo>
                <a:lnTo>
                  <a:pt x="432149" y="239498"/>
                </a:lnTo>
                <a:lnTo>
                  <a:pt x="432767" y="233065"/>
                </a:lnTo>
                <a:lnTo>
                  <a:pt x="432939" y="229206"/>
                </a:lnTo>
                <a:lnTo>
                  <a:pt x="432985" y="226734"/>
                </a:lnTo>
                <a:lnTo>
                  <a:pt x="431942" y="224070"/>
                </a:lnTo>
                <a:lnTo>
                  <a:pt x="431606" y="220708"/>
                </a:lnTo>
                <a:lnTo>
                  <a:pt x="431392" y="216259"/>
                </a:lnTo>
                <a:lnTo>
                  <a:pt x="431220" y="214778"/>
                </a:lnTo>
                <a:lnTo>
                  <a:pt x="429271" y="212713"/>
                </a:lnTo>
                <a:lnTo>
                  <a:pt x="428379" y="212005"/>
                </a:lnTo>
                <a:lnTo>
                  <a:pt x="406882" y="194972"/>
                </a:lnTo>
                <a:lnTo>
                  <a:pt x="372725" y="168463"/>
                </a:lnTo>
                <a:lnTo>
                  <a:pt x="365487" y="167474"/>
                </a:lnTo>
                <a:lnTo>
                  <a:pt x="349736" y="164254"/>
                </a:lnTo>
                <a:lnTo>
                  <a:pt x="337953" y="161657"/>
                </a:lnTo>
                <a:lnTo>
                  <a:pt x="326657" y="159452"/>
                </a:lnTo>
                <a:lnTo>
                  <a:pt x="324679" y="158971"/>
                </a:lnTo>
                <a:lnTo>
                  <a:pt x="322419" y="157501"/>
                </a:lnTo>
                <a:lnTo>
                  <a:pt x="321034" y="155887"/>
                </a:lnTo>
                <a:lnTo>
                  <a:pt x="318796" y="154556"/>
                </a:lnTo>
                <a:lnTo>
                  <a:pt x="308306" y="151853"/>
                </a:lnTo>
                <a:lnTo>
                  <a:pt x="297913" y="149247"/>
                </a:lnTo>
                <a:lnTo>
                  <a:pt x="294754" y="148081"/>
                </a:lnTo>
                <a:lnTo>
                  <a:pt x="292498" y="146413"/>
                </a:lnTo>
                <a:lnTo>
                  <a:pt x="291308" y="146224"/>
                </a:lnTo>
                <a:lnTo>
                  <a:pt x="288618" y="146536"/>
                </a:lnTo>
                <a:lnTo>
                  <a:pt x="286629" y="146549"/>
                </a:lnTo>
                <a:lnTo>
                  <a:pt x="283073" y="145285"/>
                </a:lnTo>
                <a:lnTo>
                  <a:pt x="276775" y="141765"/>
                </a:lnTo>
                <a:lnTo>
                  <a:pt x="274500" y="141086"/>
                </a:lnTo>
                <a:lnTo>
                  <a:pt x="267639" y="141128"/>
                </a:lnTo>
                <a:lnTo>
                  <a:pt x="263872" y="140559"/>
                </a:lnTo>
                <a:lnTo>
                  <a:pt x="256954" y="133839"/>
                </a:lnTo>
                <a:lnTo>
                  <a:pt x="178149" y="73429"/>
                </a:lnTo>
                <a:lnTo>
                  <a:pt x="158004" y="57935"/>
                </a:lnTo>
                <a:lnTo>
                  <a:pt x="156413" y="57953"/>
                </a:lnTo>
                <a:lnTo>
                  <a:pt x="154603" y="60162"/>
                </a:lnTo>
                <a:lnTo>
                  <a:pt x="152812" y="60183"/>
                </a:lnTo>
                <a:lnTo>
                  <a:pt x="151033" y="59009"/>
                </a:lnTo>
                <a:lnTo>
                  <a:pt x="148277" y="55857"/>
                </a:lnTo>
                <a:lnTo>
                  <a:pt x="146310" y="53491"/>
                </a:lnTo>
                <a:lnTo>
                  <a:pt x="144524" y="53113"/>
                </a:lnTo>
                <a:lnTo>
                  <a:pt x="142119" y="55129"/>
                </a:lnTo>
                <a:lnTo>
                  <a:pt x="140523" y="55745"/>
                </a:lnTo>
                <a:lnTo>
                  <a:pt x="137539" y="55778"/>
                </a:lnTo>
                <a:lnTo>
                  <a:pt x="134555" y="55812"/>
                </a:lnTo>
                <a:lnTo>
                  <a:pt x="131960" y="56838"/>
                </a:lnTo>
                <a:lnTo>
                  <a:pt x="130547" y="59241"/>
                </a:lnTo>
                <a:lnTo>
                  <a:pt x="128138" y="61656"/>
                </a:lnTo>
                <a:lnTo>
                  <a:pt x="125745" y="62481"/>
                </a:lnTo>
                <a:lnTo>
                  <a:pt x="122955" y="62909"/>
                </a:lnTo>
                <a:lnTo>
                  <a:pt x="119570" y="63346"/>
                </a:lnTo>
                <a:lnTo>
                  <a:pt x="115981" y="64382"/>
                </a:lnTo>
                <a:lnTo>
                  <a:pt x="111400" y="65231"/>
                </a:lnTo>
                <a:lnTo>
                  <a:pt x="106223" y="65886"/>
                </a:lnTo>
                <a:lnTo>
                  <a:pt x="101757" y="64842"/>
                </a:lnTo>
                <a:lnTo>
                  <a:pt x="98789" y="63283"/>
                </a:lnTo>
                <a:lnTo>
                  <a:pt x="96314" y="62018"/>
                </a:lnTo>
                <a:lnTo>
                  <a:pt x="96149" y="61936"/>
                </a:lnTo>
                <a:lnTo>
                  <a:pt x="92949" y="60365"/>
                </a:lnTo>
                <a:lnTo>
                  <a:pt x="89180" y="59214"/>
                </a:lnTo>
                <a:lnTo>
                  <a:pt x="85998" y="59150"/>
                </a:lnTo>
                <a:lnTo>
                  <a:pt x="83357" y="59598"/>
                </a:lnTo>
                <a:lnTo>
                  <a:pt x="79902" y="62502"/>
                </a:lnTo>
                <a:lnTo>
                  <a:pt x="78599" y="63712"/>
                </a:lnTo>
                <a:lnTo>
                  <a:pt x="77407" y="63525"/>
                </a:lnTo>
                <a:lnTo>
                  <a:pt x="76519" y="62740"/>
                </a:lnTo>
                <a:lnTo>
                  <a:pt x="75146" y="60666"/>
                </a:lnTo>
                <a:lnTo>
                  <a:pt x="73769" y="58989"/>
                </a:lnTo>
                <a:lnTo>
                  <a:pt x="72201" y="56519"/>
                </a:lnTo>
                <a:lnTo>
                  <a:pt x="71725" y="55521"/>
                </a:lnTo>
                <a:lnTo>
                  <a:pt x="70834" y="53649"/>
                </a:lnTo>
                <a:lnTo>
                  <a:pt x="70461" y="50966"/>
                </a:lnTo>
                <a:lnTo>
                  <a:pt x="70482" y="48579"/>
                </a:lnTo>
                <a:lnTo>
                  <a:pt x="70902" y="46085"/>
                </a:lnTo>
                <a:lnTo>
                  <a:pt x="71911" y="44483"/>
                </a:lnTo>
                <a:lnTo>
                  <a:pt x="73306" y="44267"/>
                </a:lnTo>
                <a:lnTo>
                  <a:pt x="74792" y="44748"/>
                </a:lnTo>
                <a:lnTo>
                  <a:pt x="75975" y="46028"/>
                </a:lnTo>
                <a:lnTo>
                  <a:pt x="77652" y="47403"/>
                </a:lnTo>
                <a:lnTo>
                  <a:pt x="79632" y="48474"/>
                </a:lnTo>
                <a:lnTo>
                  <a:pt x="81024" y="48459"/>
                </a:lnTo>
                <a:lnTo>
                  <a:pt x="82427" y="47349"/>
                </a:lnTo>
                <a:lnTo>
                  <a:pt x="83732" y="46039"/>
                </a:lnTo>
                <a:lnTo>
                  <a:pt x="84943" y="43837"/>
                </a:lnTo>
                <a:lnTo>
                  <a:pt x="86152" y="41888"/>
                </a:lnTo>
                <a:lnTo>
                  <a:pt x="86768" y="41979"/>
                </a:lnTo>
                <a:lnTo>
                  <a:pt x="87445" y="42079"/>
                </a:lnTo>
                <a:lnTo>
                  <a:pt x="87782" y="41989"/>
                </a:lnTo>
                <a:lnTo>
                  <a:pt x="88128" y="41896"/>
                </a:lnTo>
                <a:lnTo>
                  <a:pt x="91516" y="40983"/>
                </a:lnTo>
                <a:lnTo>
                  <a:pt x="94790" y="39262"/>
                </a:lnTo>
                <a:lnTo>
                  <a:pt x="95593" y="39100"/>
                </a:lnTo>
                <a:lnTo>
                  <a:pt x="97195" y="38778"/>
                </a:lnTo>
                <a:lnTo>
                  <a:pt x="103500" y="39224"/>
                </a:lnTo>
                <a:lnTo>
                  <a:pt x="103724" y="39240"/>
                </a:lnTo>
                <a:lnTo>
                  <a:pt x="107243" y="37893"/>
                </a:lnTo>
                <a:lnTo>
                  <a:pt x="111959" y="36466"/>
                </a:lnTo>
                <a:lnTo>
                  <a:pt x="112587" y="40"/>
                </a:lnTo>
                <a:lnTo>
                  <a:pt x="61471" y="542"/>
                </a:lnTo>
                <a:lnTo>
                  <a:pt x="55585" y="601"/>
                </a:lnTo>
                <a:lnTo>
                  <a:pt x="29593" y="856"/>
                </a:lnTo>
                <a:lnTo>
                  <a:pt x="28839" y="858"/>
                </a:lnTo>
                <a:lnTo>
                  <a:pt x="27483" y="1064"/>
                </a:lnTo>
                <a:lnTo>
                  <a:pt x="26744" y="1175"/>
                </a:lnTo>
                <a:lnTo>
                  <a:pt x="26017" y="1286"/>
                </a:lnTo>
                <a:lnTo>
                  <a:pt x="25351" y="1693"/>
                </a:lnTo>
                <a:lnTo>
                  <a:pt x="24068" y="2480"/>
                </a:lnTo>
                <a:lnTo>
                  <a:pt x="22804" y="3255"/>
                </a:lnTo>
                <a:lnTo>
                  <a:pt x="17596" y="10361"/>
                </a:lnTo>
                <a:lnTo>
                  <a:pt x="15560" y="14048"/>
                </a:lnTo>
                <a:lnTo>
                  <a:pt x="15172" y="14751"/>
                </a:lnTo>
                <a:lnTo>
                  <a:pt x="14175" y="17412"/>
                </a:lnTo>
                <a:lnTo>
                  <a:pt x="14154" y="21998"/>
                </a:lnTo>
                <a:lnTo>
                  <a:pt x="12672" y="24317"/>
                </a:lnTo>
                <a:lnTo>
                  <a:pt x="11549" y="26076"/>
                </a:lnTo>
                <a:lnTo>
                  <a:pt x="11045" y="28491"/>
                </a:lnTo>
                <a:lnTo>
                  <a:pt x="10534" y="29297"/>
                </a:lnTo>
                <a:lnTo>
                  <a:pt x="10300" y="29665"/>
                </a:lnTo>
                <a:lnTo>
                  <a:pt x="9559" y="30097"/>
                </a:lnTo>
                <a:lnTo>
                  <a:pt x="8565" y="32201"/>
                </a:lnTo>
                <a:lnTo>
                  <a:pt x="8432" y="34181"/>
                </a:lnTo>
                <a:lnTo>
                  <a:pt x="8910" y="37344"/>
                </a:lnTo>
                <a:lnTo>
                  <a:pt x="6299" y="36827"/>
                </a:lnTo>
                <a:lnTo>
                  <a:pt x="762" y="35702"/>
                </a:lnTo>
                <a:lnTo>
                  <a:pt x="180" y="35584"/>
                </a:lnTo>
                <a:lnTo>
                  <a:pt x="484" y="35828"/>
                </a:lnTo>
                <a:lnTo>
                  <a:pt x="9033" y="48937"/>
                </a:lnTo>
                <a:lnTo>
                  <a:pt x="16157" y="60051"/>
                </a:lnTo>
                <a:lnTo>
                  <a:pt x="21002" y="72875"/>
                </a:lnTo>
                <a:lnTo>
                  <a:pt x="23724" y="79638"/>
                </a:lnTo>
                <a:lnTo>
                  <a:pt x="29836" y="94817"/>
                </a:lnTo>
                <a:lnTo>
                  <a:pt x="36960" y="114196"/>
                </a:lnTo>
                <a:lnTo>
                  <a:pt x="45224" y="134998"/>
                </a:lnTo>
                <a:lnTo>
                  <a:pt x="52349" y="151242"/>
                </a:lnTo>
                <a:lnTo>
                  <a:pt x="65742" y="172616"/>
                </a:lnTo>
                <a:lnTo>
                  <a:pt x="77142" y="189428"/>
                </a:lnTo>
                <a:lnTo>
                  <a:pt x="88825" y="203963"/>
                </a:lnTo>
                <a:lnTo>
                  <a:pt x="99654" y="215362"/>
                </a:lnTo>
                <a:lnTo>
                  <a:pt x="115043" y="227900"/>
                </a:lnTo>
                <a:lnTo>
                  <a:pt x="131001" y="241008"/>
                </a:lnTo>
                <a:lnTo>
                  <a:pt x="144395" y="248419"/>
                </a:lnTo>
                <a:lnTo>
                  <a:pt x="157219" y="252409"/>
                </a:lnTo>
                <a:lnTo>
                  <a:pt x="164343" y="254972"/>
                </a:lnTo>
                <a:lnTo>
                  <a:pt x="170612" y="255828"/>
                </a:lnTo>
                <a:lnTo>
                  <a:pt x="174888" y="257253"/>
                </a:lnTo>
                <a:lnTo>
                  <a:pt x="185147" y="261243"/>
                </a:lnTo>
                <a:lnTo>
                  <a:pt x="198256" y="264378"/>
                </a:lnTo>
                <a:lnTo>
                  <a:pt x="207090" y="267797"/>
                </a:lnTo>
                <a:lnTo>
                  <a:pt x="213075" y="272926"/>
                </a:lnTo>
                <a:lnTo>
                  <a:pt x="220484" y="282900"/>
                </a:lnTo>
                <a:lnTo>
                  <a:pt x="228463" y="288600"/>
                </a:lnTo>
                <a:lnTo>
                  <a:pt x="234448" y="293159"/>
                </a:lnTo>
                <a:lnTo>
                  <a:pt x="246986" y="311968"/>
                </a:lnTo>
                <a:lnTo>
                  <a:pt x="258100" y="326217"/>
                </a:lnTo>
                <a:lnTo>
                  <a:pt x="271779" y="341036"/>
                </a:lnTo>
                <a:lnTo>
                  <a:pt x="275769" y="347305"/>
                </a:lnTo>
                <a:lnTo>
                  <a:pt x="279474" y="351579"/>
                </a:lnTo>
                <a:lnTo>
                  <a:pt x="284604" y="354429"/>
                </a:lnTo>
                <a:lnTo>
                  <a:pt x="290588" y="355000"/>
                </a:lnTo>
                <a:lnTo>
                  <a:pt x="294862" y="357564"/>
                </a:lnTo>
                <a:lnTo>
                  <a:pt x="298566" y="363264"/>
                </a:lnTo>
                <a:lnTo>
                  <a:pt x="302556" y="370388"/>
                </a:lnTo>
                <a:lnTo>
                  <a:pt x="309111" y="378367"/>
                </a:lnTo>
                <a:lnTo>
                  <a:pt x="313101" y="384921"/>
                </a:lnTo>
                <a:lnTo>
                  <a:pt x="315380" y="393755"/>
                </a:lnTo>
                <a:lnTo>
                  <a:pt x="317945" y="401735"/>
                </a:lnTo>
                <a:lnTo>
                  <a:pt x="317945" y="406009"/>
                </a:lnTo>
                <a:lnTo>
                  <a:pt x="317375" y="409430"/>
                </a:lnTo>
                <a:lnTo>
                  <a:pt x="317375" y="413133"/>
                </a:lnTo>
                <a:lnTo>
                  <a:pt x="318801" y="419404"/>
                </a:lnTo>
                <a:lnTo>
                  <a:pt x="319940" y="426813"/>
                </a:lnTo>
                <a:lnTo>
                  <a:pt x="319940" y="435647"/>
                </a:lnTo>
                <a:lnTo>
                  <a:pt x="320795" y="438782"/>
                </a:lnTo>
                <a:lnTo>
                  <a:pt x="321365" y="441061"/>
                </a:lnTo>
                <a:lnTo>
                  <a:pt x="319940" y="444482"/>
                </a:lnTo>
                <a:lnTo>
                  <a:pt x="316235" y="447901"/>
                </a:lnTo>
                <a:lnTo>
                  <a:pt x="308826" y="460439"/>
                </a:lnTo>
                <a:lnTo>
                  <a:pt x="308256" y="462434"/>
                </a:lnTo>
                <a:lnTo>
                  <a:pt x="308540" y="467563"/>
                </a:lnTo>
                <a:lnTo>
                  <a:pt x="309966" y="472124"/>
                </a:lnTo>
                <a:lnTo>
                  <a:pt x="310251" y="476682"/>
                </a:lnTo>
                <a:lnTo>
                  <a:pt x="309966" y="482098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0C7C11F-1CDB-28C3-3010-C2A6AA6994FE}"/>
              </a:ext>
            </a:extLst>
          </p:cNvPr>
          <p:cNvSpPr/>
          <p:nvPr/>
        </p:nvSpPr>
        <p:spPr>
          <a:xfrm flipV="1">
            <a:off x="6754646" y="5018237"/>
            <a:ext cx="1294946" cy="1747297"/>
          </a:xfrm>
          <a:custGeom>
            <a:avLst/>
            <a:gdLst>
              <a:gd name="connsiteX0" fmla="*/ 823641 w 1165365"/>
              <a:gd name="connsiteY0" fmla="*/ 1572841 h 1572451"/>
              <a:gd name="connsiteX1" fmla="*/ 827483 w 1165365"/>
              <a:gd name="connsiteY1" fmla="*/ 1569399 h 1572451"/>
              <a:gd name="connsiteX2" fmla="*/ 829822 w 1165365"/>
              <a:gd name="connsiteY2" fmla="*/ 1568071 h 1572451"/>
              <a:gd name="connsiteX3" fmla="*/ 832389 w 1165365"/>
              <a:gd name="connsiteY3" fmla="*/ 1567607 h 1572451"/>
              <a:gd name="connsiteX4" fmla="*/ 832651 w 1165365"/>
              <a:gd name="connsiteY4" fmla="*/ 1567455 h 1572451"/>
              <a:gd name="connsiteX5" fmla="*/ 835577 w 1165365"/>
              <a:gd name="connsiteY5" fmla="*/ 1565723 h 1572451"/>
              <a:gd name="connsiteX6" fmla="*/ 836264 w 1165365"/>
              <a:gd name="connsiteY6" fmla="*/ 1565176 h 1572451"/>
              <a:gd name="connsiteX7" fmla="*/ 836509 w 1165365"/>
              <a:gd name="connsiteY7" fmla="*/ 1564986 h 1572451"/>
              <a:gd name="connsiteX8" fmla="*/ 837621 w 1165365"/>
              <a:gd name="connsiteY8" fmla="*/ 1565115 h 1572451"/>
              <a:gd name="connsiteX9" fmla="*/ 838553 w 1165365"/>
              <a:gd name="connsiteY9" fmla="*/ 1564687 h 1572451"/>
              <a:gd name="connsiteX10" fmla="*/ 840303 w 1165365"/>
              <a:gd name="connsiteY10" fmla="*/ 1562466 h 1572451"/>
              <a:gd name="connsiteX11" fmla="*/ 841071 w 1165365"/>
              <a:gd name="connsiteY11" fmla="*/ 1559191 h 1572451"/>
              <a:gd name="connsiteX12" fmla="*/ 842739 w 1165365"/>
              <a:gd name="connsiteY12" fmla="*/ 1558581 h 1572451"/>
              <a:gd name="connsiteX13" fmla="*/ 844603 w 1165365"/>
              <a:gd name="connsiteY13" fmla="*/ 1557361 h 1572451"/>
              <a:gd name="connsiteX14" fmla="*/ 846484 w 1165365"/>
              <a:gd name="connsiteY14" fmla="*/ 1556124 h 1572451"/>
              <a:gd name="connsiteX15" fmla="*/ 845699 w 1165365"/>
              <a:gd name="connsiteY15" fmla="*/ 1552969 h 1572451"/>
              <a:gd name="connsiteX16" fmla="*/ 845470 w 1165365"/>
              <a:gd name="connsiteY16" fmla="*/ 1550224 h 1572451"/>
              <a:gd name="connsiteX17" fmla="*/ 843835 w 1165365"/>
              <a:gd name="connsiteY17" fmla="*/ 1545435 h 1572451"/>
              <a:gd name="connsiteX18" fmla="*/ 843786 w 1165365"/>
              <a:gd name="connsiteY18" fmla="*/ 1539082 h 1572451"/>
              <a:gd name="connsiteX19" fmla="*/ 845421 w 1165365"/>
              <a:gd name="connsiteY19" fmla="*/ 1536106 h 1572451"/>
              <a:gd name="connsiteX20" fmla="*/ 847857 w 1165365"/>
              <a:gd name="connsiteY20" fmla="*/ 1532269 h 1572451"/>
              <a:gd name="connsiteX21" fmla="*/ 849656 w 1165365"/>
              <a:gd name="connsiteY21" fmla="*/ 1527646 h 1572451"/>
              <a:gd name="connsiteX22" fmla="*/ 851373 w 1165365"/>
              <a:gd name="connsiteY22" fmla="*/ 1522244 h 1572451"/>
              <a:gd name="connsiteX23" fmla="*/ 850768 w 1165365"/>
              <a:gd name="connsiteY23" fmla="*/ 1519457 h 1572451"/>
              <a:gd name="connsiteX24" fmla="*/ 853433 w 1165365"/>
              <a:gd name="connsiteY24" fmla="*/ 1518010 h 1572451"/>
              <a:gd name="connsiteX25" fmla="*/ 856082 w 1165365"/>
              <a:gd name="connsiteY25" fmla="*/ 1517468 h 1572451"/>
              <a:gd name="connsiteX26" fmla="*/ 860693 w 1165365"/>
              <a:gd name="connsiteY26" fmla="*/ 1515518 h 1572451"/>
              <a:gd name="connsiteX27" fmla="*/ 861167 w 1165365"/>
              <a:gd name="connsiteY27" fmla="*/ 1512775 h 1572451"/>
              <a:gd name="connsiteX28" fmla="*/ 859843 w 1165365"/>
              <a:gd name="connsiteY28" fmla="*/ 1510028 h 1572451"/>
              <a:gd name="connsiteX29" fmla="*/ 856883 w 1165365"/>
              <a:gd name="connsiteY29" fmla="*/ 1507040 h 1572451"/>
              <a:gd name="connsiteX30" fmla="*/ 853384 w 1165365"/>
              <a:gd name="connsiteY30" fmla="*/ 1504053 h 1572451"/>
              <a:gd name="connsiteX31" fmla="*/ 852844 w 1165365"/>
              <a:gd name="connsiteY31" fmla="*/ 1500106 h 1572451"/>
              <a:gd name="connsiteX32" fmla="*/ 856752 w 1165365"/>
              <a:gd name="connsiteY32" fmla="*/ 1499939 h 1572451"/>
              <a:gd name="connsiteX33" fmla="*/ 858862 w 1165365"/>
              <a:gd name="connsiteY33" fmla="*/ 1499283 h 1572451"/>
              <a:gd name="connsiteX34" fmla="*/ 862132 w 1165365"/>
              <a:gd name="connsiteY34" fmla="*/ 1499996 h 1572451"/>
              <a:gd name="connsiteX35" fmla="*/ 865909 w 1165365"/>
              <a:gd name="connsiteY35" fmla="*/ 1498139 h 1572451"/>
              <a:gd name="connsiteX36" fmla="*/ 866857 w 1165365"/>
              <a:gd name="connsiteY36" fmla="*/ 1497100 h 1572451"/>
              <a:gd name="connsiteX37" fmla="*/ 867904 w 1165365"/>
              <a:gd name="connsiteY37" fmla="*/ 1495935 h 1572451"/>
              <a:gd name="connsiteX38" fmla="*/ 870177 w 1165365"/>
              <a:gd name="connsiteY38" fmla="*/ 1494371 h 1572451"/>
              <a:gd name="connsiteX39" fmla="*/ 871665 w 1165365"/>
              <a:gd name="connsiteY39" fmla="*/ 1493827 h 1572451"/>
              <a:gd name="connsiteX40" fmla="*/ 877355 w 1165365"/>
              <a:gd name="connsiteY40" fmla="*/ 1493918 h 1572451"/>
              <a:gd name="connsiteX41" fmla="*/ 880331 w 1165365"/>
              <a:gd name="connsiteY41" fmla="*/ 1490947 h 1572451"/>
              <a:gd name="connsiteX42" fmla="*/ 882129 w 1165365"/>
              <a:gd name="connsiteY42" fmla="*/ 1484602 h 1572451"/>
              <a:gd name="connsiteX43" fmla="*/ 883716 w 1165365"/>
              <a:gd name="connsiteY43" fmla="*/ 1479196 h 1572451"/>
              <a:gd name="connsiteX44" fmla="*/ 885890 w 1165365"/>
              <a:gd name="connsiteY44" fmla="*/ 1477713 h 1572451"/>
              <a:gd name="connsiteX45" fmla="*/ 888981 w 1165365"/>
              <a:gd name="connsiteY45" fmla="*/ 1477093 h 1572451"/>
              <a:gd name="connsiteX46" fmla="*/ 893428 w 1165365"/>
              <a:gd name="connsiteY46" fmla="*/ 1477456 h 1572451"/>
              <a:gd name="connsiteX47" fmla="*/ 899625 w 1165365"/>
              <a:gd name="connsiteY47" fmla="*/ 1477510 h 1572451"/>
              <a:gd name="connsiteX48" fmla="*/ 903010 w 1165365"/>
              <a:gd name="connsiteY48" fmla="*/ 1479165 h 1572451"/>
              <a:gd name="connsiteX49" fmla="*/ 906084 w 1165365"/>
              <a:gd name="connsiteY49" fmla="*/ 1482386 h 1572451"/>
              <a:gd name="connsiteX50" fmla="*/ 907343 w 1165365"/>
              <a:gd name="connsiteY50" fmla="*/ 1485278 h 1572451"/>
              <a:gd name="connsiteX51" fmla="*/ 907523 w 1165365"/>
              <a:gd name="connsiteY51" fmla="*/ 1486518 h 1572451"/>
              <a:gd name="connsiteX52" fmla="*/ 908340 w 1165365"/>
              <a:gd name="connsiteY52" fmla="*/ 1486892 h 1572451"/>
              <a:gd name="connsiteX53" fmla="*/ 907866 w 1165365"/>
              <a:gd name="connsiteY53" fmla="*/ 1487659 h 1572451"/>
              <a:gd name="connsiteX54" fmla="*/ 907637 w 1165365"/>
              <a:gd name="connsiteY54" fmla="*/ 1487711 h 1572451"/>
              <a:gd name="connsiteX55" fmla="*/ 907408 w 1165365"/>
              <a:gd name="connsiteY55" fmla="*/ 1487993 h 1572451"/>
              <a:gd name="connsiteX56" fmla="*/ 907572 w 1165365"/>
              <a:gd name="connsiteY56" fmla="*/ 1488156 h 1572451"/>
              <a:gd name="connsiteX57" fmla="*/ 907850 w 1165365"/>
              <a:gd name="connsiteY57" fmla="*/ 1488274 h 1572451"/>
              <a:gd name="connsiteX58" fmla="*/ 907997 w 1165365"/>
              <a:gd name="connsiteY58" fmla="*/ 1488498 h 1572451"/>
              <a:gd name="connsiteX59" fmla="*/ 907997 w 1165365"/>
              <a:gd name="connsiteY59" fmla="*/ 1489118 h 1572451"/>
              <a:gd name="connsiteX60" fmla="*/ 908128 w 1165365"/>
              <a:gd name="connsiteY60" fmla="*/ 1489356 h 1572451"/>
              <a:gd name="connsiteX61" fmla="*/ 908357 w 1165365"/>
              <a:gd name="connsiteY61" fmla="*/ 1489623 h 1572451"/>
              <a:gd name="connsiteX62" fmla="*/ 908618 w 1165365"/>
              <a:gd name="connsiteY62" fmla="*/ 1489818 h 1572451"/>
              <a:gd name="connsiteX63" fmla="*/ 908880 w 1165365"/>
              <a:gd name="connsiteY63" fmla="*/ 1489868 h 1572451"/>
              <a:gd name="connsiteX64" fmla="*/ 909044 w 1165365"/>
              <a:gd name="connsiteY64" fmla="*/ 1489522 h 1572451"/>
              <a:gd name="connsiteX65" fmla="*/ 909174 w 1165365"/>
              <a:gd name="connsiteY65" fmla="*/ 1489067 h 1572451"/>
              <a:gd name="connsiteX66" fmla="*/ 909387 w 1165365"/>
              <a:gd name="connsiteY66" fmla="*/ 1489067 h 1572451"/>
              <a:gd name="connsiteX67" fmla="*/ 909583 w 1165365"/>
              <a:gd name="connsiteY67" fmla="*/ 1489334 h 1572451"/>
              <a:gd name="connsiteX68" fmla="*/ 909959 w 1165365"/>
              <a:gd name="connsiteY68" fmla="*/ 1489543 h 1572451"/>
              <a:gd name="connsiteX69" fmla="*/ 910401 w 1165365"/>
              <a:gd name="connsiteY69" fmla="*/ 1489824 h 1572451"/>
              <a:gd name="connsiteX70" fmla="*/ 910499 w 1165365"/>
              <a:gd name="connsiteY70" fmla="*/ 1490141 h 1572451"/>
              <a:gd name="connsiteX71" fmla="*/ 909992 w 1165365"/>
              <a:gd name="connsiteY71" fmla="*/ 1490401 h 1572451"/>
              <a:gd name="connsiteX72" fmla="*/ 909812 w 1165365"/>
              <a:gd name="connsiteY72" fmla="*/ 1490529 h 1572451"/>
              <a:gd name="connsiteX73" fmla="*/ 909485 w 1165365"/>
              <a:gd name="connsiteY73" fmla="*/ 1490761 h 1572451"/>
              <a:gd name="connsiteX74" fmla="*/ 909354 w 1165365"/>
              <a:gd name="connsiteY74" fmla="*/ 1491021 h 1572451"/>
              <a:gd name="connsiteX75" fmla="*/ 909403 w 1165365"/>
              <a:gd name="connsiteY75" fmla="*/ 1491389 h 1572451"/>
              <a:gd name="connsiteX76" fmla="*/ 909501 w 1165365"/>
              <a:gd name="connsiteY76" fmla="*/ 1491569 h 1572451"/>
              <a:gd name="connsiteX77" fmla="*/ 909861 w 1165365"/>
              <a:gd name="connsiteY77" fmla="*/ 1491793 h 1572451"/>
              <a:gd name="connsiteX78" fmla="*/ 910041 w 1165365"/>
              <a:gd name="connsiteY78" fmla="*/ 1491750 h 1572451"/>
              <a:gd name="connsiteX79" fmla="*/ 910155 w 1165365"/>
              <a:gd name="connsiteY79" fmla="*/ 1491216 h 1572451"/>
              <a:gd name="connsiteX80" fmla="*/ 910433 w 1165365"/>
              <a:gd name="connsiteY80" fmla="*/ 1491194 h 1572451"/>
              <a:gd name="connsiteX81" fmla="*/ 911087 w 1165365"/>
              <a:gd name="connsiteY81" fmla="*/ 1491374 h 1572451"/>
              <a:gd name="connsiteX82" fmla="*/ 911267 w 1165365"/>
              <a:gd name="connsiteY82" fmla="*/ 1491713 h 1572451"/>
              <a:gd name="connsiteX83" fmla="*/ 911447 w 1165365"/>
              <a:gd name="connsiteY83" fmla="*/ 1492089 h 1572451"/>
              <a:gd name="connsiteX84" fmla="*/ 911774 w 1165365"/>
              <a:gd name="connsiteY84" fmla="*/ 1492023 h 1572451"/>
              <a:gd name="connsiteX85" fmla="*/ 912085 w 1165365"/>
              <a:gd name="connsiteY85" fmla="*/ 1492017 h 1572451"/>
              <a:gd name="connsiteX86" fmla="*/ 912347 w 1165365"/>
              <a:gd name="connsiteY86" fmla="*/ 1492233 h 1572451"/>
              <a:gd name="connsiteX87" fmla="*/ 912657 w 1165365"/>
              <a:gd name="connsiteY87" fmla="*/ 1492341 h 1572451"/>
              <a:gd name="connsiteX88" fmla="*/ 912543 w 1165365"/>
              <a:gd name="connsiteY88" fmla="*/ 1492615 h 1572451"/>
              <a:gd name="connsiteX89" fmla="*/ 912298 w 1165365"/>
              <a:gd name="connsiteY89" fmla="*/ 1492774 h 1572451"/>
              <a:gd name="connsiteX90" fmla="*/ 911889 w 1165365"/>
              <a:gd name="connsiteY90" fmla="*/ 1492990 h 1572451"/>
              <a:gd name="connsiteX91" fmla="*/ 911513 w 1165365"/>
              <a:gd name="connsiteY91" fmla="*/ 1492996 h 1572451"/>
              <a:gd name="connsiteX92" fmla="*/ 911087 w 1165365"/>
              <a:gd name="connsiteY92" fmla="*/ 1493191 h 1572451"/>
              <a:gd name="connsiteX93" fmla="*/ 911104 w 1165365"/>
              <a:gd name="connsiteY93" fmla="*/ 1493451 h 1572451"/>
              <a:gd name="connsiteX94" fmla="*/ 911284 w 1165365"/>
              <a:gd name="connsiteY94" fmla="*/ 1493699 h 1572451"/>
              <a:gd name="connsiteX95" fmla="*/ 911382 w 1165365"/>
              <a:gd name="connsiteY95" fmla="*/ 1493833 h 1572451"/>
              <a:gd name="connsiteX96" fmla="*/ 911578 w 1165365"/>
              <a:gd name="connsiteY96" fmla="*/ 1494020 h 1572451"/>
              <a:gd name="connsiteX97" fmla="*/ 911823 w 1165365"/>
              <a:gd name="connsiteY97" fmla="*/ 1494366 h 1572451"/>
              <a:gd name="connsiteX98" fmla="*/ 911791 w 1165365"/>
              <a:gd name="connsiteY98" fmla="*/ 1494764 h 1572451"/>
              <a:gd name="connsiteX99" fmla="*/ 911660 w 1165365"/>
              <a:gd name="connsiteY99" fmla="*/ 1495339 h 1572451"/>
              <a:gd name="connsiteX100" fmla="*/ 911742 w 1165365"/>
              <a:gd name="connsiteY100" fmla="*/ 1495549 h 1572451"/>
              <a:gd name="connsiteX101" fmla="*/ 911611 w 1165365"/>
              <a:gd name="connsiteY101" fmla="*/ 1495895 h 1572451"/>
              <a:gd name="connsiteX102" fmla="*/ 911447 w 1165365"/>
              <a:gd name="connsiteY102" fmla="*/ 1496317 h 1572451"/>
              <a:gd name="connsiteX103" fmla="*/ 911545 w 1165365"/>
              <a:gd name="connsiteY103" fmla="*/ 1496541 h 1572451"/>
              <a:gd name="connsiteX104" fmla="*/ 911840 w 1165365"/>
              <a:gd name="connsiteY104" fmla="*/ 1496652 h 1572451"/>
              <a:gd name="connsiteX105" fmla="*/ 912036 w 1165365"/>
              <a:gd name="connsiteY105" fmla="*/ 1496832 h 1572451"/>
              <a:gd name="connsiteX106" fmla="*/ 912232 w 1165365"/>
              <a:gd name="connsiteY106" fmla="*/ 1497185 h 1572451"/>
              <a:gd name="connsiteX107" fmla="*/ 911954 w 1165365"/>
              <a:gd name="connsiteY107" fmla="*/ 1497449 h 1572451"/>
              <a:gd name="connsiteX108" fmla="*/ 911905 w 1165365"/>
              <a:gd name="connsiteY108" fmla="*/ 1497697 h 1572451"/>
              <a:gd name="connsiteX109" fmla="*/ 912085 w 1165365"/>
              <a:gd name="connsiteY109" fmla="*/ 1497964 h 1572451"/>
              <a:gd name="connsiteX110" fmla="*/ 912330 w 1165365"/>
              <a:gd name="connsiteY110" fmla="*/ 1497964 h 1572451"/>
              <a:gd name="connsiteX111" fmla="*/ 912494 w 1165365"/>
              <a:gd name="connsiteY111" fmla="*/ 1498368 h 1572451"/>
              <a:gd name="connsiteX112" fmla="*/ 912625 w 1165365"/>
              <a:gd name="connsiteY112" fmla="*/ 1499031 h 1572451"/>
              <a:gd name="connsiteX113" fmla="*/ 912886 w 1165365"/>
              <a:gd name="connsiteY113" fmla="*/ 1499184 h 1572451"/>
              <a:gd name="connsiteX114" fmla="*/ 913246 w 1165365"/>
              <a:gd name="connsiteY114" fmla="*/ 1499514 h 1572451"/>
              <a:gd name="connsiteX115" fmla="*/ 913524 w 1165365"/>
              <a:gd name="connsiteY115" fmla="*/ 1499941 h 1572451"/>
              <a:gd name="connsiteX116" fmla="*/ 913458 w 1165365"/>
              <a:gd name="connsiteY116" fmla="*/ 1500156 h 1572451"/>
              <a:gd name="connsiteX117" fmla="*/ 913377 w 1165365"/>
              <a:gd name="connsiteY117" fmla="*/ 1500387 h 1572451"/>
              <a:gd name="connsiteX118" fmla="*/ 913589 w 1165365"/>
              <a:gd name="connsiteY118" fmla="*/ 1500878 h 1572451"/>
              <a:gd name="connsiteX119" fmla="*/ 913802 w 1165365"/>
              <a:gd name="connsiteY119" fmla="*/ 1501115 h 1572451"/>
              <a:gd name="connsiteX120" fmla="*/ 913933 w 1165365"/>
              <a:gd name="connsiteY120" fmla="*/ 1501468 h 1572451"/>
              <a:gd name="connsiteX121" fmla="*/ 913916 w 1165365"/>
              <a:gd name="connsiteY121" fmla="*/ 1501973 h 1572451"/>
              <a:gd name="connsiteX122" fmla="*/ 913720 w 1165365"/>
              <a:gd name="connsiteY122" fmla="*/ 1502320 h 1572451"/>
              <a:gd name="connsiteX123" fmla="*/ 913884 w 1165365"/>
              <a:gd name="connsiteY123" fmla="*/ 1502542 h 1572451"/>
              <a:gd name="connsiteX124" fmla="*/ 913851 w 1165365"/>
              <a:gd name="connsiteY124" fmla="*/ 1502817 h 1572451"/>
              <a:gd name="connsiteX125" fmla="*/ 913834 w 1165365"/>
              <a:gd name="connsiteY125" fmla="*/ 1503069 h 1572451"/>
              <a:gd name="connsiteX126" fmla="*/ 913834 w 1165365"/>
              <a:gd name="connsiteY126" fmla="*/ 1503682 h 1572451"/>
              <a:gd name="connsiteX127" fmla="*/ 914243 w 1165365"/>
              <a:gd name="connsiteY127" fmla="*/ 1503898 h 1572451"/>
              <a:gd name="connsiteX128" fmla="*/ 914325 w 1165365"/>
              <a:gd name="connsiteY128" fmla="*/ 1504223 h 1572451"/>
              <a:gd name="connsiteX129" fmla="*/ 914047 w 1165365"/>
              <a:gd name="connsiteY129" fmla="*/ 1504418 h 1572451"/>
              <a:gd name="connsiteX130" fmla="*/ 914047 w 1165365"/>
              <a:gd name="connsiteY130" fmla="*/ 1504642 h 1572451"/>
              <a:gd name="connsiteX131" fmla="*/ 914260 w 1165365"/>
              <a:gd name="connsiteY131" fmla="*/ 1504857 h 1572451"/>
              <a:gd name="connsiteX132" fmla="*/ 914668 w 1165365"/>
              <a:gd name="connsiteY132" fmla="*/ 1505052 h 1572451"/>
              <a:gd name="connsiteX133" fmla="*/ 915012 w 1165365"/>
              <a:gd name="connsiteY133" fmla="*/ 1505132 h 1572451"/>
              <a:gd name="connsiteX134" fmla="*/ 915257 w 1165365"/>
              <a:gd name="connsiteY134" fmla="*/ 1505283 h 1572451"/>
              <a:gd name="connsiteX135" fmla="*/ 915617 w 1165365"/>
              <a:gd name="connsiteY135" fmla="*/ 1505780 h 1572451"/>
              <a:gd name="connsiteX136" fmla="*/ 915568 w 1165365"/>
              <a:gd name="connsiteY136" fmla="*/ 1506264 h 1572451"/>
              <a:gd name="connsiteX137" fmla="*/ 915355 w 1165365"/>
              <a:gd name="connsiteY137" fmla="*/ 1506509 h 1572451"/>
              <a:gd name="connsiteX138" fmla="*/ 915322 w 1165365"/>
              <a:gd name="connsiteY138" fmla="*/ 1506985 h 1572451"/>
              <a:gd name="connsiteX139" fmla="*/ 915110 w 1165365"/>
              <a:gd name="connsiteY139" fmla="*/ 1507255 h 1572451"/>
              <a:gd name="connsiteX140" fmla="*/ 915273 w 1165365"/>
              <a:gd name="connsiteY140" fmla="*/ 1507585 h 1572451"/>
              <a:gd name="connsiteX141" fmla="*/ 915535 w 1165365"/>
              <a:gd name="connsiteY141" fmla="*/ 1508015 h 1572451"/>
              <a:gd name="connsiteX142" fmla="*/ 915699 w 1165365"/>
              <a:gd name="connsiteY142" fmla="*/ 1508520 h 1572451"/>
              <a:gd name="connsiteX143" fmla="*/ 915764 w 1165365"/>
              <a:gd name="connsiteY143" fmla="*/ 1508945 h 1572451"/>
              <a:gd name="connsiteX144" fmla="*/ 915960 w 1165365"/>
              <a:gd name="connsiteY144" fmla="*/ 1509205 h 1572451"/>
              <a:gd name="connsiteX145" fmla="*/ 916516 w 1165365"/>
              <a:gd name="connsiteY145" fmla="*/ 1509343 h 1572451"/>
              <a:gd name="connsiteX146" fmla="*/ 916958 w 1165365"/>
              <a:gd name="connsiteY146" fmla="*/ 1509372 h 1572451"/>
              <a:gd name="connsiteX147" fmla="*/ 917366 w 1165365"/>
              <a:gd name="connsiteY147" fmla="*/ 1509486 h 1572451"/>
              <a:gd name="connsiteX148" fmla="*/ 917514 w 1165365"/>
              <a:gd name="connsiteY148" fmla="*/ 1510208 h 1572451"/>
              <a:gd name="connsiteX149" fmla="*/ 917497 w 1165365"/>
              <a:gd name="connsiteY149" fmla="*/ 1510835 h 1572451"/>
              <a:gd name="connsiteX150" fmla="*/ 917628 w 1165365"/>
              <a:gd name="connsiteY150" fmla="*/ 1511117 h 1572451"/>
              <a:gd name="connsiteX151" fmla="*/ 917824 w 1165365"/>
              <a:gd name="connsiteY151" fmla="*/ 1511261 h 1572451"/>
              <a:gd name="connsiteX152" fmla="*/ 918102 w 1165365"/>
              <a:gd name="connsiteY152" fmla="*/ 1511108 h 1572451"/>
              <a:gd name="connsiteX153" fmla="*/ 918200 w 1165365"/>
              <a:gd name="connsiteY153" fmla="*/ 1511390 h 1572451"/>
              <a:gd name="connsiteX154" fmla="*/ 918168 w 1165365"/>
              <a:gd name="connsiteY154" fmla="*/ 1511988 h 1572451"/>
              <a:gd name="connsiteX155" fmla="*/ 918593 w 1165365"/>
              <a:gd name="connsiteY155" fmla="*/ 1512227 h 1572451"/>
              <a:gd name="connsiteX156" fmla="*/ 918969 w 1165365"/>
              <a:gd name="connsiteY156" fmla="*/ 1512350 h 1572451"/>
              <a:gd name="connsiteX157" fmla="*/ 919557 w 1165365"/>
              <a:gd name="connsiteY157" fmla="*/ 1512421 h 1572451"/>
              <a:gd name="connsiteX158" fmla="*/ 919688 w 1165365"/>
              <a:gd name="connsiteY158" fmla="*/ 1512861 h 1572451"/>
              <a:gd name="connsiteX159" fmla="*/ 919786 w 1165365"/>
              <a:gd name="connsiteY159" fmla="*/ 1513388 h 1572451"/>
              <a:gd name="connsiteX160" fmla="*/ 919983 w 1165365"/>
              <a:gd name="connsiteY160" fmla="*/ 1513705 h 1572451"/>
              <a:gd name="connsiteX161" fmla="*/ 919835 w 1165365"/>
              <a:gd name="connsiteY161" fmla="*/ 1514138 h 1572451"/>
              <a:gd name="connsiteX162" fmla="*/ 919884 w 1165365"/>
              <a:gd name="connsiteY162" fmla="*/ 1514340 h 1572451"/>
              <a:gd name="connsiteX163" fmla="*/ 920293 w 1165365"/>
              <a:gd name="connsiteY163" fmla="*/ 1514750 h 1572451"/>
              <a:gd name="connsiteX164" fmla="*/ 920440 w 1165365"/>
              <a:gd name="connsiteY164" fmla="*/ 1515204 h 1572451"/>
              <a:gd name="connsiteX165" fmla="*/ 920686 w 1165365"/>
              <a:gd name="connsiteY165" fmla="*/ 1515536 h 1572451"/>
              <a:gd name="connsiteX166" fmla="*/ 920211 w 1165365"/>
              <a:gd name="connsiteY166" fmla="*/ 1515890 h 1572451"/>
              <a:gd name="connsiteX167" fmla="*/ 919835 w 1165365"/>
              <a:gd name="connsiteY167" fmla="*/ 1516486 h 1572451"/>
              <a:gd name="connsiteX168" fmla="*/ 919656 w 1165365"/>
              <a:gd name="connsiteY168" fmla="*/ 1516648 h 1572451"/>
              <a:gd name="connsiteX169" fmla="*/ 919410 w 1165365"/>
              <a:gd name="connsiteY169" fmla="*/ 1516885 h 1572451"/>
              <a:gd name="connsiteX170" fmla="*/ 919198 w 1165365"/>
              <a:gd name="connsiteY170" fmla="*/ 1517299 h 1572451"/>
              <a:gd name="connsiteX171" fmla="*/ 919051 w 1165365"/>
              <a:gd name="connsiteY171" fmla="*/ 1517721 h 1572451"/>
              <a:gd name="connsiteX172" fmla="*/ 919083 w 1165365"/>
              <a:gd name="connsiteY172" fmla="*/ 1518012 h 1572451"/>
              <a:gd name="connsiteX173" fmla="*/ 919051 w 1165365"/>
              <a:gd name="connsiteY173" fmla="*/ 1518297 h 1572451"/>
              <a:gd name="connsiteX174" fmla="*/ 919296 w 1165365"/>
              <a:gd name="connsiteY174" fmla="*/ 1518571 h 1572451"/>
              <a:gd name="connsiteX175" fmla="*/ 919361 w 1165365"/>
              <a:gd name="connsiteY175" fmla="*/ 1518926 h 1572451"/>
              <a:gd name="connsiteX176" fmla="*/ 921013 w 1165365"/>
              <a:gd name="connsiteY176" fmla="*/ 1518763 h 1572451"/>
              <a:gd name="connsiteX177" fmla="*/ 922452 w 1165365"/>
              <a:gd name="connsiteY177" fmla="*/ 1517276 h 1572451"/>
              <a:gd name="connsiteX178" fmla="*/ 928583 w 1165365"/>
              <a:gd name="connsiteY178" fmla="*/ 1512587 h 1572451"/>
              <a:gd name="connsiteX179" fmla="*/ 930431 w 1165365"/>
              <a:gd name="connsiteY179" fmla="*/ 1511689 h 1572451"/>
              <a:gd name="connsiteX180" fmla="*/ 931788 w 1165365"/>
              <a:gd name="connsiteY180" fmla="*/ 1510281 h 1572451"/>
              <a:gd name="connsiteX181" fmla="*/ 933276 w 1165365"/>
              <a:gd name="connsiteY181" fmla="*/ 1508720 h 1572451"/>
              <a:gd name="connsiteX182" fmla="*/ 934143 w 1165365"/>
              <a:gd name="connsiteY182" fmla="*/ 1507817 h 1572451"/>
              <a:gd name="connsiteX183" fmla="*/ 935189 w 1165365"/>
              <a:gd name="connsiteY183" fmla="*/ 1506252 h 1572451"/>
              <a:gd name="connsiteX184" fmla="*/ 936677 w 1165365"/>
              <a:gd name="connsiteY184" fmla="*/ 1505588 h 1572451"/>
              <a:gd name="connsiteX185" fmla="*/ 938361 w 1165365"/>
              <a:gd name="connsiteY185" fmla="*/ 1505436 h 1572451"/>
              <a:gd name="connsiteX186" fmla="*/ 944264 w 1165365"/>
              <a:gd name="connsiteY186" fmla="*/ 1505812 h 1572451"/>
              <a:gd name="connsiteX187" fmla="*/ 946030 w 1165365"/>
              <a:gd name="connsiteY187" fmla="*/ 1505925 h 1572451"/>
              <a:gd name="connsiteX188" fmla="*/ 949971 w 1165365"/>
              <a:gd name="connsiteY188" fmla="*/ 1506131 h 1572451"/>
              <a:gd name="connsiteX189" fmla="*/ 952898 w 1165365"/>
              <a:gd name="connsiteY189" fmla="*/ 1505511 h 1572451"/>
              <a:gd name="connsiteX190" fmla="*/ 952407 w 1165365"/>
              <a:gd name="connsiteY190" fmla="*/ 1503471 h 1572451"/>
              <a:gd name="connsiteX191" fmla="*/ 950919 w 1165365"/>
              <a:gd name="connsiteY191" fmla="*/ 1500881 h 1572451"/>
              <a:gd name="connsiteX192" fmla="*/ 952015 w 1165365"/>
              <a:gd name="connsiteY192" fmla="*/ 1499825 h 1572451"/>
              <a:gd name="connsiteX193" fmla="*/ 956119 w 1165365"/>
              <a:gd name="connsiteY193" fmla="*/ 1500187 h 1572451"/>
              <a:gd name="connsiteX194" fmla="*/ 960043 w 1165365"/>
              <a:gd name="connsiteY194" fmla="*/ 1502352 h 1572451"/>
              <a:gd name="connsiteX195" fmla="*/ 964327 w 1165365"/>
              <a:gd name="connsiteY195" fmla="*/ 1505382 h 1572451"/>
              <a:gd name="connsiteX196" fmla="*/ 966976 w 1165365"/>
              <a:gd name="connsiteY196" fmla="*/ 1506290 h 1572451"/>
              <a:gd name="connsiteX197" fmla="*/ 969510 w 1165365"/>
              <a:gd name="connsiteY197" fmla="*/ 1506453 h 1572451"/>
              <a:gd name="connsiteX198" fmla="*/ 971505 w 1165365"/>
              <a:gd name="connsiteY198" fmla="*/ 1506027 h 1572451"/>
              <a:gd name="connsiteX199" fmla="*/ 974694 w 1165365"/>
              <a:gd name="connsiteY199" fmla="*/ 1506427 h 1572451"/>
              <a:gd name="connsiteX200" fmla="*/ 975806 w 1165365"/>
              <a:gd name="connsiteY200" fmla="*/ 1507465 h 1572451"/>
              <a:gd name="connsiteX201" fmla="*/ 975413 w 1165365"/>
              <a:gd name="connsiteY201" fmla="*/ 1510680 h 1572451"/>
              <a:gd name="connsiteX202" fmla="*/ 974792 w 1165365"/>
              <a:gd name="connsiteY202" fmla="*/ 1510862 h 1572451"/>
              <a:gd name="connsiteX203" fmla="*/ 974841 w 1165365"/>
              <a:gd name="connsiteY203" fmla="*/ 1512224 h 1572451"/>
              <a:gd name="connsiteX204" fmla="*/ 975479 w 1165365"/>
              <a:gd name="connsiteY204" fmla="*/ 1512448 h 1572451"/>
              <a:gd name="connsiteX205" fmla="*/ 975904 w 1165365"/>
              <a:gd name="connsiteY205" fmla="*/ 1512600 h 1572451"/>
              <a:gd name="connsiteX206" fmla="*/ 975397 w 1165365"/>
              <a:gd name="connsiteY206" fmla="*/ 1513401 h 1572451"/>
              <a:gd name="connsiteX207" fmla="*/ 975168 w 1165365"/>
              <a:gd name="connsiteY207" fmla="*/ 1513309 h 1572451"/>
              <a:gd name="connsiteX208" fmla="*/ 974285 w 1165365"/>
              <a:gd name="connsiteY208" fmla="*/ 1512963 h 1572451"/>
              <a:gd name="connsiteX209" fmla="*/ 974187 w 1165365"/>
              <a:gd name="connsiteY209" fmla="*/ 1513434 h 1572451"/>
              <a:gd name="connsiteX210" fmla="*/ 974089 w 1165365"/>
              <a:gd name="connsiteY210" fmla="*/ 1513952 h 1572451"/>
              <a:gd name="connsiteX211" fmla="*/ 974285 w 1165365"/>
              <a:gd name="connsiteY211" fmla="*/ 1514387 h 1572451"/>
              <a:gd name="connsiteX212" fmla="*/ 974645 w 1165365"/>
              <a:gd name="connsiteY212" fmla="*/ 1515191 h 1572451"/>
              <a:gd name="connsiteX213" fmla="*/ 976787 w 1165365"/>
              <a:gd name="connsiteY213" fmla="*/ 1516480 h 1572451"/>
              <a:gd name="connsiteX214" fmla="*/ 976934 w 1165365"/>
              <a:gd name="connsiteY214" fmla="*/ 1516565 h 1572451"/>
              <a:gd name="connsiteX215" fmla="*/ 975969 w 1165365"/>
              <a:gd name="connsiteY215" fmla="*/ 1517387 h 1572451"/>
              <a:gd name="connsiteX216" fmla="*/ 976329 w 1165365"/>
              <a:gd name="connsiteY216" fmla="*/ 1518172 h 1572451"/>
              <a:gd name="connsiteX217" fmla="*/ 976117 w 1165365"/>
              <a:gd name="connsiteY217" fmla="*/ 1519096 h 1572451"/>
              <a:gd name="connsiteX218" fmla="*/ 975364 w 1165365"/>
              <a:gd name="connsiteY218" fmla="*/ 1519204 h 1572451"/>
              <a:gd name="connsiteX219" fmla="*/ 974874 w 1165365"/>
              <a:gd name="connsiteY219" fmla="*/ 1519276 h 1572451"/>
              <a:gd name="connsiteX220" fmla="*/ 975054 w 1165365"/>
              <a:gd name="connsiteY220" fmla="*/ 1520452 h 1572451"/>
              <a:gd name="connsiteX221" fmla="*/ 974857 w 1165365"/>
              <a:gd name="connsiteY221" fmla="*/ 1520614 h 1572451"/>
              <a:gd name="connsiteX222" fmla="*/ 974547 w 1165365"/>
              <a:gd name="connsiteY222" fmla="*/ 1520882 h 1572451"/>
              <a:gd name="connsiteX223" fmla="*/ 973893 w 1165365"/>
              <a:gd name="connsiteY223" fmla="*/ 1520725 h 1572451"/>
              <a:gd name="connsiteX224" fmla="*/ 973680 w 1165365"/>
              <a:gd name="connsiteY224" fmla="*/ 1520674 h 1572451"/>
              <a:gd name="connsiteX225" fmla="*/ 973500 w 1165365"/>
              <a:gd name="connsiteY225" fmla="*/ 1520630 h 1572451"/>
              <a:gd name="connsiteX226" fmla="*/ 973075 w 1165365"/>
              <a:gd name="connsiteY226" fmla="*/ 1520860 h 1572451"/>
              <a:gd name="connsiteX227" fmla="*/ 972879 w 1165365"/>
              <a:gd name="connsiteY227" fmla="*/ 1521343 h 1572451"/>
              <a:gd name="connsiteX228" fmla="*/ 972487 w 1165365"/>
              <a:gd name="connsiteY228" fmla="*/ 1522357 h 1572451"/>
              <a:gd name="connsiteX229" fmla="*/ 971931 w 1165365"/>
              <a:gd name="connsiteY229" fmla="*/ 1522749 h 1572451"/>
              <a:gd name="connsiteX230" fmla="*/ 971244 w 1165365"/>
              <a:gd name="connsiteY230" fmla="*/ 1523215 h 1572451"/>
              <a:gd name="connsiteX231" fmla="*/ 971914 w 1165365"/>
              <a:gd name="connsiteY231" fmla="*/ 1525074 h 1572451"/>
              <a:gd name="connsiteX232" fmla="*/ 974857 w 1165365"/>
              <a:gd name="connsiteY232" fmla="*/ 1527373 h 1572451"/>
              <a:gd name="connsiteX233" fmla="*/ 975675 w 1165365"/>
              <a:gd name="connsiteY233" fmla="*/ 1528868 h 1572451"/>
              <a:gd name="connsiteX234" fmla="*/ 975855 w 1165365"/>
              <a:gd name="connsiteY234" fmla="*/ 1530354 h 1572451"/>
              <a:gd name="connsiteX235" fmla="*/ 975577 w 1165365"/>
              <a:gd name="connsiteY235" fmla="*/ 1530625 h 1572451"/>
              <a:gd name="connsiteX236" fmla="*/ 974481 w 1165365"/>
              <a:gd name="connsiteY236" fmla="*/ 1531646 h 1572451"/>
              <a:gd name="connsiteX237" fmla="*/ 974269 w 1165365"/>
              <a:gd name="connsiteY237" fmla="*/ 1532064 h 1572451"/>
              <a:gd name="connsiteX238" fmla="*/ 973925 w 1165365"/>
              <a:gd name="connsiteY238" fmla="*/ 1532756 h 1572451"/>
              <a:gd name="connsiteX239" fmla="*/ 973680 w 1165365"/>
              <a:gd name="connsiteY239" fmla="*/ 1532900 h 1572451"/>
              <a:gd name="connsiteX240" fmla="*/ 972993 w 1165365"/>
              <a:gd name="connsiteY240" fmla="*/ 1533309 h 1572451"/>
              <a:gd name="connsiteX241" fmla="*/ 970998 w 1165365"/>
              <a:gd name="connsiteY241" fmla="*/ 1533668 h 1572451"/>
              <a:gd name="connsiteX242" fmla="*/ 971424 w 1165365"/>
              <a:gd name="connsiteY242" fmla="*/ 1535534 h 1572451"/>
              <a:gd name="connsiteX243" fmla="*/ 971489 w 1165365"/>
              <a:gd name="connsiteY243" fmla="*/ 1535774 h 1572451"/>
              <a:gd name="connsiteX244" fmla="*/ 971767 w 1165365"/>
              <a:gd name="connsiteY244" fmla="*/ 1536064 h 1572451"/>
              <a:gd name="connsiteX245" fmla="*/ 971914 w 1165365"/>
              <a:gd name="connsiteY245" fmla="*/ 1536209 h 1572451"/>
              <a:gd name="connsiteX246" fmla="*/ 973598 w 1165365"/>
              <a:gd name="connsiteY246" fmla="*/ 1535786 h 1572451"/>
              <a:gd name="connsiteX247" fmla="*/ 974776 w 1165365"/>
              <a:gd name="connsiteY247" fmla="*/ 1536473 h 1572451"/>
              <a:gd name="connsiteX248" fmla="*/ 975315 w 1165365"/>
              <a:gd name="connsiteY248" fmla="*/ 1538270 h 1572451"/>
              <a:gd name="connsiteX249" fmla="*/ 976133 w 1165365"/>
              <a:gd name="connsiteY249" fmla="*/ 1538335 h 1572451"/>
              <a:gd name="connsiteX250" fmla="*/ 977130 w 1165365"/>
              <a:gd name="connsiteY250" fmla="*/ 1537042 h 1572451"/>
              <a:gd name="connsiteX251" fmla="*/ 977931 w 1165365"/>
              <a:gd name="connsiteY251" fmla="*/ 1536930 h 1572451"/>
              <a:gd name="connsiteX252" fmla="*/ 978422 w 1165365"/>
              <a:gd name="connsiteY252" fmla="*/ 1536863 h 1572451"/>
              <a:gd name="connsiteX253" fmla="*/ 978487 w 1165365"/>
              <a:gd name="connsiteY253" fmla="*/ 1537779 h 1572451"/>
              <a:gd name="connsiteX254" fmla="*/ 978536 w 1165365"/>
              <a:gd name="connsiteY254" fmla="*/ 1538781 h 1572451"/>
              <a:gd name="connsiteX255" fmla="*/ 981267 w 1165365"/>
              <a:gd name="connsiteY255" fmla="*/ 1538611 h 1572451"/>
              <a:gd name="connsiteX256" fmla="*/ 983867 w 1165365"/>
              <a:gd name="connsiteY256" fmla="*/ 1541161 h 1572451"/>
              <a:gd name="connsiteX257" fmla="*/ 984766 w 1165365"/>
              <a:gd name="connsiteY257" fmla="*/ 1541244 h 1572451"/>
              <a:gd name="connsiteX258" fmla="*/ 985290 w 1165365"/>
              <a:gd name="connsiteY258" fmla="*/ 1541293 h 1572451"/>
              <a:gd name="connsiteX259" fmla="*/ 988772 w 1165365"/>
              <a:gd name="connsiteY259" fmla="*/ 1535750 h 1572451"/>
              <a:gd name="connsiteX260" fmla="*/ 991601 w 1165365"/>
              <a:gd name="connsiteY260" fmla="*/ 1532934 h 1572451"/>
              <a:gd name="connsiteX261" fmla="*/ 1001118 w 1165365"/>
              <a:gd name="connsiteY261" fmla="*/ 1529939 h 1572451"/>
              <a:gd name="connsiteX262" fmla="*/ 1003031 w 1165365"/>
              <a:gd name="connsiteY262" fmla="*/ 1532059 h 1572451"/>
              <a:gd name="connsiteX263" fmla="*/ 1006284 w 1165365"/>
              <a:gd name="connsiteY263" fmla="*/ 1535441 h 1572451"/>
              <a:gd name="connsiteX264" fmla="*/ 1008198 w 1165365"/>
              <a:gd name="connsiteY264" fmla="*/ 1537210 h 1572451"/>
              <a:gd name="connsiteX265" fmla="*/ 1011582 w 1165365"/>
              <a:gd name="connsiteY265" fmla="*/ 1539807 h 1572451"/>
              <a:gd name="connsiteX266" fmla="*/ 1016291 w 1165365"/>
              <a:gd name="connsiteY266" fmla="*/ 1544132 h 1572451"/>
              <a:gd name="connsiteX267" fmla="*/ 1019169 w 1165365"/>
              <a:gd name="connsiteY267" fmla="*/ 1544413 h 1572451"/>
              <a:gd name="connsiteX268" fmla="*/ 1022718 w 1165365"/>
              <a:gd name="connsiteY268" fmla="*/ 1543952 h 1572451"/>
              <a:gd name="connsiteX269" fmla="*/ 1027525 w 1165365"/>
              <a:gd name="connsiteY269" fmla="*/ 1543139 h 1572451"/>
              <a:gd name="connsiteX270" fmla="*/ 1028228 w 1165365"/>
              <a:gd name="connsiteY270" fmla="*/ 1542984 h 1572451"/>
              <a:gd name="connsiteX271" fmla="*/ 1030370 w 1165365"/>
              <a:gd name="connsiteY271" fmla="*/ 1542637 h 1572451"/>
              <a:gd name="connsiteX272" fmla="*/ 1033411 w 1165365"/>
              <a:gd name="connsiteY272" fmla="*/ 1541193 h 1572451"/>
              <a:gd name="connsiteX273" fmla="*/ 1036420 w 1165365"/>
              <a:gd name="connsiteY273" fmla="*/ 1538378 h 1572451"/>
              <a:gd name="connsiteX274" fmla="*/ 1039036 w 1165365"/>
              <a:gd name="connsiteY274" fmla="*/ 1537555 h 1572451"/>
              <a:gd name="connsiteX275" fmla="*/ 1042241 w 1165365"/>
              <a:gd name="connsiteY275" fmla="*/ 1536548 h 1572451"/>
              <a:gd name="connsiteX276" fmla="*/ 1043794 w 1165365"/>
              <a:gd name="connsiteY276" fmla="*/ 1537100 h 1572451"/>
              <a:gd name="connsiteX277" fmla="*/ 1053965 w 1165365"/>
              <a:gd name="connsiteY277" fmla="*/ 1541519 h 1572451"/>
              <a:gd name="connsiteX278" fmla="*/ 1057807 w 1165365"/>
              <a:gd name="connsiteY278" fmla="*/ 1543239 h 1572451"/>
              <a:gd name="connsiteX279" fmla="*/ 1058216 w 1165365"/>
              <a:gd name="connsiteY279" fmla="*/ 1543204 h 1572451"/>
              <a:gd name="connsiteX280" fmla="*/ 1058494 w 1165365"/>
              <a:gd name="connsiteY280" fmla="*/ 1543180 h 1572451"/>
              <a:gd name="connsiteX281" fmla="*/ 1059557 w 1165365"/>
              <a:gd name="connsiteY281" fmla="*/ 1542133 h 1572451"/>
              <a:gd name="connsiteX282" fmla="*/ 1061225 w 1165365"/>
              <a:gd name="connsiteY282" fmla="*/ 1542639 h 1572451"/>
              <a:gd name="connsiteX283" fmla="*/ 1062369 w 1165365"/>
              <a:gd name="connsiteY283" fmla="*/ 1543840 h 1572451"/>
              <a:gd name="connsiteX284" fmla="*/ 1062647 w 1165365"/>
              <a:gd name="connsiteY284" fmla="*/ 1544132 h 1572451"/>
              <a:gd name="connsiteX285" fmla="*/ 1063203 w 1165365"/>
              <a:gd name="connsiteY285" fmla="*/ 1544064 h 1572451"/>
              <a:gd name="connsiteX286" fmla="*/ 1063645 w 1165365"/>
              <a:gd name="connsiteY286" fmla="*/ 1544014 h 1572451"/>
              <a:gd name="connsiteX287" fmla="*/ 1064054 w 1165365"/>
              <a:gd name="connsiteY287" fmla="*/ 1543517 h 1572451"/>
              <a:gd name="connsiteX288" fmla="*/ 1064822 w 1165365"/>
              <a:gd name="connsiteY288" fmla="*/ 1542598 h 1572451"/>
              <a:gd name="connsiteX289" fmla="*/ 1065002 w 1165365"/>
              <a:gd name="connsiteY289" fmla="*/ 1541988 h 1572451"/>
              <a:gd name="connsiteX290" fmla="*/ 1065329 w 1165365"/>
              <a:gd name="connsiteY290" fmla="*/ 1540806 h 1572451"/>
              <a:gd name="connsiteX291" fmla="*/ 1065067 w 1165365"/>
              <a:gd name="connsiteY291" fmla="*/ 1539813 h 1572451"/>
              <a:gd name="connsiteX292" fmla="*/ 1064904 w 1165365"/>
              <a:gd name="connsiteY292" fmla="*/ 1539195 h 1572451"/>
              <a:gd name="connsiteX293" fmla="*/ 1063923 w 1165365"/>
              <a:gd name="connsiteY293" fmla="*/ 1538508 h 1572451"/>
              <a:gd name="connsiteX294" fmla="*/ 1063514 w 1165365"/>
              <a:gd name="connsiteY294" fmla="*/ 1537647 h 1572451"/>
              <a:gd name="connsiteX295" fmla="*/ 1063367 w 1165365"/>
              <a:gd name="connsiteY295" fmla="*/ 1537331 h 1572451"/>
              <a:gd name="connsiteX296" fmla="*/ 1063449 w 1165365"/>
              <a:gd name="connsiteY296" fmla="*/ 1536067 h 1572451"/>
              <a:gd name="connsiteX297" fmla="*/ 1063514 w 1165365"/>
              <a:gd name="connsiteY297" fmla="*/ 1534980 h 1572451"/>
              <a:gd name="connsiteX298" fmla="*/ 1064838 w 1165365"/>
              <a:gd name="connsiteY298" fmla="*/ 1530410 h 1572451"/>
              <a:gd name="connsiteX299" fmla="*/ 1064920 w 1165365"/>
              <a:gd name="connsiteY299" fmla="*/ 1530256 h 1572451"/>
              <a:gd name="connsiteX300" fmla="*/ 1065836 w 1165365"/>
              <a:gd name="connsiteY300" fmla="*/ 1528590 h 1572451"/>
              <a:gd name="connsiteX301" fmla="*/ 1066343 w 1165365"/>
              <a:gd name="connsiteY301" fmla="*/ 1528253 h 1572451"/>
              <a:gd name="connsiteX302" fmla="*/ 1067455 w 1165365"/>
              <a:gd name="connsiteY302" fmla="*/ 1528137 h 1572451"/>
              <a:gd name="connsiteX303" fmla="*/ 1068828 w 1165365"/>
              <a:gd name="connsiteY303" fmla="*/ 1528701 h 1572451"/>
              <a:gd name="connsiteX304" fmla="*/ 1070316 w 1165365"/>
              <a:gd name="connsiteY304" fmla="*/ 1526853 h 1572451"/>
              <a:gd name="connsiteX305" fmla="*/ 1067994 w 1165365"/>
              <a:gd name="connsiteY305" fmla="*/ 1522942 h 1572451"/>
              <a:gd name="connsiteX306" fmla="*/ 1067684 w 1165365"/>
              <a:gd name="connsiteY306" fmla="*/ 1521168 h 1572451"/>
              <a:gd name="connsiteX307" fmla="*/ 1073210 w 1165365"/>
              <a:gd name="connsiteY307" fmla="*/ 1523096 h 1572451"/>
              <a:gd name="connsiteX308" fmla="*/ 1075107 w 1165365"/>
              <a:gd name="connsiteY308" fmla="*/ 1522433 h 1572451"/>
              <a:gd name="connsiteX309" fmla="*/ 1075745 w 1165365"/>
              <a:gd name="connsiteY309" fmla="*/ 1521613 h 1572451"/>
              <a:gd name="connsiteX310" fmla="*/ 1076252 w 1165365"/>
              <a:gd name="connsiteY310" fmla="*/ 1517613 h 1572451"/>
              <a:gd name="connsiteX311" fmla="*/ 1076186 w 1165365"/>
              <a:gd name="connsiteY311" fmla="*/ 1516516 h 1572451"/>
              <a:gd name="connsiteX312" fmla="*/ 1076153 w 1165365"/>
              <a:gd name="connsiteY312" fmla="*/ 1514555 h 1572451"/>
              <a:gd name="connsiteX313" fmla="*/ 1075925 w 1165365"/>
              <a:gd name="connsiteY313" fmla="*/ 1512163 h 1572451"/>
              <a:gd name="connsiteX314" fmla="*/ 1076317 w 1165365"/>
              <a:gd name="connsiteY314" fmla="*/ 1509223 h 1572451"/>
              <a:gd name="connsiteX315" fmla="*/ 1078475 w 1165365"/>
              <a:gd name="connsiteY315" fmla="*/ 1505976 h 1572451"/>
              <a:gd name="connsiteX316" fmla="*/ 1079489 w 1165365"/>
              <a:gd name="connsiteY316" fmla="*/ 1505116 h 1572451"/>
              <a:gd name="connsiteX317" fmla="*/ 1081173 w 1165365"/>
              <a:gd name="connsiteY317" fmla="*/ 1504727 h 1572451"/>
              <a:gd name="connsiteX318" fmla="*/ 1082563 w 1165365"/>
              <a:gd name="connsiteY318" fmla="*/ 1505122 h 1572451"/>
              <a:gd name="connsiteX319" fmla="*/ 1084967 w 1165365"/>
              <a:gd name="connsiteY319" fmla="*/ 1505906 h 1572451"/>
              <a:gd name="connsiteX320" fmla="*/ 1085588 w 1165365"/>
              <a:gd name="connsiteY320" fmla="*/ 1506525 h 1572451"/>
              <a:gd name="connsiteX321" fmla="*/ 1085899 w 1165365"/>
              <a:gd name="connsiteY321" fmla="*/ 1506839 h 1572451"/>
              <a:gd name="connsiteX322" fmla="*/ 1086635 w 1165365"/>
              <a:gd name="connsiteY322" fmla="*/ 1508945 h 1572451"/>
              <a:gd name="connsiteX323" fmla="*/ 1087632 w 1165365"/>
              <a:gd name="connsiteY323" fmla="*/ 1509813 h 1572451"/>
              <a:gd name="connsiteX324" fmla="*/ 1089349 w 1165365"/>
              <a:gd name="connsiteY324" fmla="*/ 1511313 h 1572451"/>
              <a:gd name="connsiteX325" fmla="*/ 1090019 w 1165365"/>
              <a:gd name="connsiteY325" fmla="*/ 1513172 h 1572451"/>
              <a:gd name="connsiteX326" fmla="*/ 1095088 w 1165365"/>
              <a:gd name="connsiteY326" fmla="*/ 1515119 h 1572451"/>
              <a:gd name="connsiteX327" fmla="*/ 1095595 w 1165365"/>
              <a:gd name="connsiteY327" fmla="*/ 1515576 h 1572451"/>
              <a:gd name="connsiteX328" fmla="*/ 1096576 w 1165365"/>
              <a:gd name="connsiteY328" fmla="*/ 1516488 h 1572451"/>
              <a:gd name="connsiteX329" fmla="*/ 1098162 w 1165365"/>
              <a:gd name="connsiteY329" fmla="*/ 1519592 h 1572451"/>
              <a:gd name="connsiteX330" fmla="*/ 1099846 w 1165365"/>
              <a:gd name="connsiteY330" fmla="*/ 1518859 h 1572451"/>
              <a:gd name="connsiteX331" fmla="*/ 1100059 w 1165365"/>
              <a:gd name="connsiteY331" fmla="*/ 1518401 h 1572451"/>
              <a:gd name="connsiteX332" fmla="*/ 1100729 w 1165365"/>
              <a:gd name="connsiteY332" fmla="*/ 1516946 h 1572451"/>
              <a:gd name="connsiteX333" fmla="*/ 1101727 w 1165365"/>
              <a:gd name="connsiteY333" fmla="*/ 1515839 h 1572451"/>
              <a:gd name="connsiteX334" fmla="*/ 1101907 w 1165365"/>
              <a:gd name="connsiteY334" fmla="*/ 1515774 h 1572451"/>
              <a:gd name="connsiteX335" fmla="*/ 1102414 w 1165365"/>
              <a:gd name="connsiteY335" fmla="*/ 1515595 h 1572451"/>
              <a:gd name="connsiteX336" fmla="*/ 1103853 w 1165365"/>
              <a:gd name="connsiteY336" fmla="*/ 1511800 h 1572451"/>
              <a:gd name="connsiteX337" fmla="*/ 1107597 w 1165365"/>
              <a:gd name="connsiteY337" fmla="*/ 1505538 h 1572451"/>
              <a:gd name="connsiteX338" fmla="*/ 1113565 w 1165365"/>
              <a:gd name="connsiteY338" fmla="*/ 1494888 h 1572451"/>
              <a:gd name="connsiteX339" fmla="*/ 1114121 w 1165365"/>
              <a:gd name="connsiteY339" fmla="*/ 1488774 h 1572451"/>
              <a:gd name="connsiteX340" fmla="*/ 1115527 w 1165365"/>
              <a:gd name="connsiteY340" fmla="*/ 1487680 h 1572451"/>
              <a:gd name="connsiteX341" fmla="*/ 1116754 w 1165365"/>
              <a:gd name="connsiteY341" fmla="*/ 1487375 h 1572451"/>
              <a:gd name="connsiteX342" fmla="*/ 1118650 w 1165365"/>
              <a:gd name="connsiteY342" fmla="*/ 1488003 h 1572451"/>
              <a:gd name="connsiteX343" fmla="*/ 1121218 w 1165365"/>
              <a:gd name="connsiteY343" fmla="*/ 1489811 h 1572451"/>
              <a:gd name="connsiteX344" fmla="*/ 1123327 w 1165365"/>
              <a:gd name="connsiteY344" fmla="*/ 1490287 h 1572451"/>
              <a:gd name="connsiteX345" fmla="*/ 1123866 w 1165365"/>
              <a:gd name="connsiteY345" fmla="*/ 1489348 h 1572451"/>
              <a:gd name="connsiteX346" fmla="*/ 1123997 w 1165365"/>
              <a:gd name="connsiteY346" fmla="*/ 1488444 h 1572451"/>
              <a:gd name="connsiteX347" fmla="*/ 1122640 w 1165365"/>
              <a:gd name="connsiteY347" fmla="*/ 1487633 h 1572451"/>
              <a:gd name="connsiteX348" fmla="*/ 1122542 w 1165365"/>
              <a:gd name="connsiteY348" fmla="*/ 1487414 h 1572451"/>
              <a:gd name="connsiteX349" fmla="*/ 1122395 w 1165365"/>
              <a:gd name="connsiteY349" fmla="*/ 1487074 h 1572451"/>
              <a:gd name="connsiteX350" fmla="*/ 1123458 w 1165365"/>
              <a:gd name="connsiteY350" fmla="*/ 1485534 h 1572451"/>
              <a:gd name="connsiteX351" fmla="*/ 1123915 w 1165365"/>
              <a:gd name="connsiteY351" fmla="*/ 1481518 h 1572451"/>
              <a:gd name="connsiteX352" fmla="*/ 1124864 w 1165365"/>
              <a:gd name="connsiteY352" fmla="*/ 1479049 h 1572451"/>
              <a:gd name="connsiteX353" fmla="*/ 1124864 w 1165365"/>
              <a:gd name="connsiteY353" fmla="*/ 1478059 h 1572451"/>
              <a:gd name="connsiteX354" fmla="*/ 1124079 w 1165365"/>
              <a:gd name="connsiteY354" fmla="*/ 1476074 h 1572451"/>
              <a:gd name="connsiteX355" fmla="*/ 1124831 w 1165365"/>
              <a:gd name="connsiteY355" fmla="*/ 1474192 h 1572451"/>
              <a:gd name="connsiteX356" fmla="*/ 1125583 w 1165365"/>
              <a:gd name="connsiteY356" fmla="*/ 1472312 h 1572451"/>
              <a:gd name="connsiteX357" fmla="*/ 1125502 w 1165365"/>
              <a:gd name="connsiteY357" fmla="*/ 1472040 h 1572451"/>
              <a:gd name="connsiteX358" fmla="*/ 1125224 w 1165365"/>
              <a:gd name="connsiteY358" fmla="*/ 1471166 h 1572451"/>
              <a:gd name="connsiteX359" fmla="*/ 1125305 w 1165365"/>
              <a:gd name="connsiteY359" fmla="*/ 1470659 h 1572451"/>
              <a:gd name="connsiteX360" fmla="*/ 1125109 w 1165365"/>
              <a:gd name="connsiteY360" fmla="*/ 1468549 h 1572451"/>
              <a:gd name="connsiteX361" fmla="*/ 1124471 w 1165365"/>
              <a:gd name="connsiteY361" fmla="*/ 1467501 h 1572451"/>
              <a:gd name="connsiteX362" fmla="*/ 1123327 w 1165365"/>
              <a:gd name="connsiteY362" fmla="*/ 1465659 h 1572451"/>
              <a:gd name="connsiteX363" fmla="*/ 1122313 w 1165365"/>
              <a:gd name="connsiteY363" fmla="*/ 1461921 h 1572451"/>
              <a:gd name="connsiteX364" fmla="*/ 1120989 w 1165365"/>
              <a:gd name="connsiteY364" fmla="*/ 1458987 h 1572451"/>
              <a:gd name="connsiteX365" fmla="*/ 1120187 w 1165365"/>
              <a:gd name="connsiteY365" fmla="*/ 1457228 h 1572451"/>
              <a:gd name="connsiteX366" fmla="*/ 1120547 w 1165365"/>
              <a:gd name="connsiteY366" fmla="*/ 1455258 h 1572451"/>
              <a:gd name="connsiteX367" fmla="*/ 1119386 w 1165365"/>
              <a:gd name="connsiteY367" fmla="*/ 1449845 h 1572451"/>
              <a:gd name="connsiteX368" fmla="*/ 1117620 w 1165365"/>
              <a:gd name="connsiteY368" fmla="*/ 1446274 h 1572451"/>
              <a:gd name="connsiteX369" fmla="*/ 1117048 w 1165365"/>
              <a:gd name="connsiteY369" fmla="*/ 1445842 h 1572451"/>
              <a:gd name="connsiteX370" fmla="*/ 1116770 w 1165365"/>
              <a:gd name="connsiteY370" fmla="*/ 1445633 h 1572451"/>
              <a:gd name="connsiteX371" fmla="*/ 1115020 w 1165365"/>
              <a:gd name="connsiteY371" fmla="*/ 1445466 h 1572451"/>
              <a:gd name="connsiteX372" fmla="*/ 1112224 w 1165365"/>
              <a:gd name="connsiteY372" fmla="*/ 1443416 h 1572451"/>
              <a:gd name="connsiteX373" fmla="*/ 1110835 w 1165365"/>
              <a:gd name="connsiteY373" fmla="*/ 1443351 h 1572451"/>
              <a:gd name="connsiteX374" fmla="*/ 1109363 w 1165365"/>
              <a:gd name="connsiteY374" fmla="*/ 1443282 h 1572451"/>
              <a:gd name="connsiteX375" fmla="*/ 1105128 w 1165365"/>
              <a:gd name="connsiteY375" fmla="*/ 1441504 h 1572451"/>
              <a:gd name="connsiteX376" fmla="*/ 1102528 w 1165365"/>
              <a:gd name="connsiteY376" fmla="*/ 1441379 h 1572451"/>
              <a:gd name="connsiteX377" fmla="*/ 1100353 w 1165365"/>
              <a:gd name="connsiteY377" fmla="*/ 1439035 h 1572451"/>
              <a:gd name="connsiteX378" fmla="*/ 1099748 w 1165365"/>
              <a:gd name="connsiteY378" fmla="*/ 1436149 h 1572451"/>
              <a:gd name="connsiteX379" fmla="*/ 1102577 w 1165365"/>
              <a:gd name="connsiteY379" fmla="*/ 1425814 h 1572451"/>
              <a:gd name="connsiteX380" fmla="*/ 1101498 w 1165365"/>
              <a:gd name="connsiteY380" fmla="*/ 1424244 h 1572451"/>
              <a:gd name="connsiteX381" fmla="*/ 1096347 w 1165365"/>
              <a:gd name="connsiteY381" fmla="*/ 1422195 h 1572451"/>
              <a:gd name="connsiteX382" fmla="*/ 1091834 w 1165365"/>
              <a:gd name="connsiteY382" fmla="*/ 1422496 h 1572451"/>
              <a:gd name="connsiteX383" fmla="*/ 1091197 w 1165365"/>
              <a:gd name="connsiteY383" fmla="*/ 1424846 h 1572451"/>
              <a:gd name="connsiteX384" fmla="*/ 1088695 w 1165365"/>
              <a:gd name="connsiteY384" fmla="*/ 1430011 h 1572451"/>
              <a:gd name="connsiteX385" fmla="*/ 1087289 w 1165365"/>
              <a:gd name="connsiteY385" fmla="*/ 1429694 h 1572451"/>
              <a:gd name="connsiteX386" fmla="*/ 1085588 w 1165365"/>
              <a:gd name="connsiteY386" fmla="*/ 1420758 h 1572451"/>
              <a:gd name="connsiteX387" fmla="*/ 1085605 w 1165365"/>
              <a:gd name="connsiteY387" fmla="*/ 1414491 h 1572451"/>
              <a:gd name="connsiteX388" fmla="*/ 1085310 w 1165365"/>
              <a:gd name="connsiteY388" fmla="*/ 1409633 h 1572451"/>
              <a:gd name="connsiteX389" fmla="*/ 1087812 w 1165365"/>
              <a:gd name="connsiteY389" fmla="*/ 1407132 h 1572451"/>
              <a:gd name="connsiteX390" fmla="*/ 1089382 w 1165365"/>
              <a:gd name="connsiteY390" fmla="*/ 1401966 h 1572451"/>
              <a:gd name="connsiteX391" fmla="*/ 1090641 w 1165365"/>
              <a:gd name="connsiteY391" fmla="*/ 1395703 h 1572451"/>
              <a:gd name="connsiteX392" fmla="*/ 1093927 w 1165365"/>
              <a:gd name="connsiteY392" fmla="*/ 1391795 h 1572451"/>
              <a:gd name="connsiteX393" fmla="*/ 1094549 w 1165365"/>
              <a:gd name="connsiteY393" fmla="*/ 1387460 h 1572451"/>
              <a:gd name="connsiteX394" fmla="*/ 1095366 w 1165365"/>
              <a:gd name="connsiteY394" fmla="*/ 1381773 h 1572451"/>
              <a:gd name="connsiteX395" fmla="*/ 1097083 w 1165365"/>
              <a:gd name="connsiteY395" fmla="*/ 1378174 h 1572451"/>
              <a:gd name="connsiteX396" fmla="*/ 1100370 w 1165365"/>
              <a:gd name="connsiteY396" fmla="*/ 1374266 h 1572451"/>
              <a:gd name="connsiteX397" fmla="*/ 1103738 w 1165365"/>
              <a:gd name="connsiteY397" fmla="*/ 1372527 h 1572451"/>
              <a:gd name="connsiteX398" fmla="*/ 1108006 w 1165365"/>
              <a:gd name="connsiteY398" fmla="*/ 1371163 h 1572451"/>
              <a:gd name="connsiteX399" fmla="*/ 1106125 w 1165365"/>
              <a:gd name="connsiteY399" fmla="*/ 1370939 h 1572451"/>
              <a:gd name="connsiteX400" fmla="*/ 1104261 w 1165365"/>
              <a:gd name="connsiteY400" fmla="*/ 1370489 h 1572451"/>
              <a:gd name="connsiteX401" fmla="*/ 1102381 w 1165365"/>
              <a:gd name="connsiteY401" fmla="*/ 1370339 h 1572451"/>
              <a:gd name="connsiteX402" fmla="*/ 1092505 w 1165365"/>
              <a:gd name="connsiteY402" fmla="*/ 1368875 h 1572451"/>
              <a:gd name="connsiteX403" fmla="*/ 1079734 w 1165365"/>
              <a:gd name="connsiteY403" fmla="*/ 1366982 h 1572451"/>
              <a:gd name="connsiteX404" fmla="*/ 1069155 w 1165365"/>
              <a:gd name="connsiteY404" fmla="*/ 1365412 h 1572451"/>
              <a:gd name="connsiteX405" fmla="*/ 1055682 w 1165365"/>
              <a:gd name="connsiteY405" fmla="*/ 1363417 h 1572451"/>
              <a:gd name="connsiteX406" fmla="*/ 1044350 w 1165365"/>
              <a:gd name="connsiteY406" fmla="*/ 1361736 h 1572451"/>
              <a:gd name="connsiteX407" fmla="*/ 1032267 w 1165365"/>
              <a:gd name="connsiteY407" fmla="*/ 1359946 h 1572451"/>
              <a:gd name="connsiteX408" fmla="*/ 1020690 w 1165365"/>
              <a:gd name="connsiteY408" fmla="*/ 1358229 h 1572451"/>
              <a:gd name="connsiteX409" fmla="*/ 1009015 w 1165365"/>
              <a:gd name="connsiteY409" fmla="*/ 1356498 h 1572451"/>
              <a:gd name="connsiteX410" fmla="*/ 996588 w 1165365"/>
              <a:gd name="connsiteY410" fmla="*/ 1354656 h 1572451"/>
              <a:gd name="connsiteX411" fmla="*/ 984963 w 1165365"/>
              <a:gd name="connsiteY411" fmla="*/ 1352933 h 1572451"/>
              <a:gd name="connsiteX412" fmla="*/ 973664 w 1165365"/>
              <a:gd name="connsiteY412" fmla="*/ 1351260 h 1572451"/>
              <a:gd name="connsiteX413" fmla="*/ 962283 w 1165365"/>
              <a:gd name="connsiteY413" fmla="*/ 1349571 h 1572451"/>
              <a:gd name="connsiteX414" fmla="*/ 951001 w 1165365"/>
              <a:gd name="connsiteY414" fmla="*/ 1347898 h 1572451"/>
              <a:gd name="connsiteX415" fmla="*/ 939326 w 1165365"/>
              <a:gd name="connsiteY415" fmla="*/ 1346167 h 1572451"/>
              <a:gd name="connsiteX416" fmla="*/ 928027 w 1165365"/>
              <a:gd name="connsiteY416" fmla="*/ 1344496 h 1572451"/>
              <a:gd name="connsiteX417" fmla="*/ 916009 w 1165365"/>
              <a:gd name="connsiteY417" fmla="*/ 1342712 h 1572451"/>
              <a:gd name="connsiteX418" fmla="*/ 916222 w 1165365"/>
              <a:gd name="connsiteY418" fmla="*/ 1342449 h 1572451"/>
              <a:gd name="connsiteX419" fmla="*/ 925869 w 1165365"/>
              <a:gd name="connsiteY419" fmla="*/ 1330455 h 1572451"/>
              <a:gd name="connsiteX420" fmla="*/ 926490 w 1165365"/>
              <a:gd name="connsiteY420" fmla="*/ 1329170 h 1572451"/>
              <a:gd name="connsiteX421" fmla="*/ 927014 w 1165365"/>
              <a:gd name="connsiteY421" fmla="*/ 1327822 h 1572451"/>
              <a:gd name="connsiteX422" fmla="*/ 927602 w 1165365"/>
              <a:gd name="connsiteY422" fmla="*/ 1326550 h 1572451"/>
              <a:gd name="connsiteX423" fmla="*/ 927978 w 1165365"/>
              <a:gd name="connsiteY423" fmla="*/ 1325054 h 1572451"/>
              <a:gd name="connsiteX424" fmla="*/ 928583 w 1165365"/>
              <a:gd name="connsiteY424" fmla="*/ 1323780 h 1572451"/>
              <a:gd name="connsiteX425" fmla="*/ 928959 w 1165365"/>
              <a:gd name="connsiteY425" fmla="*/ 1322284 h 1572451"/>
              <a:gd name="connsiteX426" fmla="*/ 929401 w 1165365"/>
              <a:gd name="connsiteY426" fmla="*/ 1320786 h 1572451"/>
              <a:gd name="connsiteX427" fmla="*/ 930006 w 1165365"/>
              <a:gd name="connsiteY427" fmla="*/ 1319514 h 1572451"/>
              <a:gd name="connsiteX428" fmla="*/ 930382 w 1165365"/>
              <a:gd name="connsiteY428" fmla="*/ 1318092 h 1572451"/>
              <a:gd name="connsiteX429" fmla="*/ 930742 w 1165365"/>
              <a:gd name="connsiteY429" fmla="*/ 1316596 h 1572451"/>
              <a:gd name="connsiteX430" fmla="*/ 931347 w 1165365"/>
              <a:gd name="connsiteY430" fmla="*/ 1315323 h 1572451"/>
              <a:gd name="connsiteX431" fmla="*/ 931723 w 1165365"/>
              <a:gd name="connsiteY431" fmla="*/ 1313826 h 1572451"/>
              <a:gd name="connsiteX432" fmla="*/ 932328 w 1165365"/>
              <a:gd name="connsiteY432" fmla="*/ 1312554 h 1572451"/>
              <a:gd name="connsiteX433" fmla="*/ 932704 w 1165365"/>
              <a:gd name="connsiteY433" fmla="*/ 1311056 h 1572451"/>
              <a:gd name="connsiteX434" fmla="*/ 932916 w 1165365"/>
              <a:gd name="connsiteY434" fmla="*/ 1309334 h 1572451"/>
              <a:gd name="connsiteX435" fmla="*/ 933521 w 1165365"/>
              <a:gd name="connsiteY435" fmla="*/ 1308062 h 1572451"/>
              <a:gd name="connsiteX436" fmla="*/ 933750 w 1165365"/>
              <a:gd name="connsiteY436" fmla="*/ 1306415 h 1572451"/>
              <a:gd name="connsiteX437" fmla="*/ 934110 w 1165365"/>
              <a:gd name="connsiteY437" fmla="*/ 1304917 h 1572451"/>
              <a:gd name="connsiteX438" fmla="*/ 934339 w 1165365"/>
              <a:gd name="connsiteY438" fmla="*/ 1303271 h 1572451"/>
              <a:gd name="connsiteX439" fmla="*/ 934568 w 1165365"/>
              <a:gd name="connsiteY439" fmla="*/ 1301624 h 1572451"/>
              <a:gd name="connsiteX440" fmla="*/ 934797 w 1165365"/>
              <a:gd name="connsiteY440" fmla="*/ 1299903 h 1572451"/>
              <a:gd name="connsiteX441" fmla="*/ 934944 w 1165365"/>
              <a:gd name="connsiteY441" fmla="*/ 1298256 h 1572451"/>
              <a:gd name="connsiteX442" fmla="*/ 935009 w 1165365"/>
              <a:gd name="connsiteY442" fmla="*/ 1296385 h 1572451"/>
              <a:gd name="connsiteX443" fmla="*/ 935173 w 1165365"/>
              <a:gd name="connsiteY443" fmla="*/ 1294739 h 1572451"/>
              <a:gd name="connsiteX444" fmla="*/ 935238 w 1165365"/>
              <a:gd name="connsiteY444" fmla="*/ 1292867 h 1572451"/>
              <a:gd name="connsiteX445" fmla="*/ 935091 w 1165365"/>
              <a:gd name="connsiteY445" fmla="*/ 1291220 h 1572451"/>
              <a:gd name="connsiteX446" fmla="*/ 934486 w 1165365"/>
              <a:gd name="connsiteY446" fmla="*/ 1289873 h 1572451"/>
              <a:gd name="connsiteX447" fmla="*/ 933963 w 1165365"/>
              <a:gd name="connsiteY447" fmla="*/ 1288601 h 1572451"/>
              <a:gd name="connsiteX448" fmla="*/ 933227 w 1165365"/>
              <a:gd name="connsiteY448" fmla="*/ 1287477 h 1572451"/>
              <a:gd name="connsiteX449" fmla="*/ 932704 w 1165365"/>
              <a:gd name="connsiteY449" fmla="*/ 1286130 h 1572451"/>
              <a:gd name="connsiteX450" fmla="*/ 931952 w 1165365"/>
              <a:gd name="connsiteY450" fmla="*/ 1285007 h 1572451"/>
              <a:gd name="connsiteX451" fmla="*/ 931428 w 1165365"/>
              <a:gd name="connsiteY451" fmla="*/ 1283734 h 1572451"/>
              <a:gd name="connsiteX452" fmla="*/ 930676 w 1165365"/>
              <a:gd name="connsiteY452" fmla="*/ 1282613 h 1572451"/>
              <a:gd name="connsiteX453" fmla="*/ 930153 w 1165365"/>
              <a:gd name="connsiteY453" fmla="*/ 1281339 h 1572451"/>
              <a:gd name="connsiteX454" fmla="*/ 929401 w 1165365"/>
              <a:gd name="connsiteY454" fmla="*/ 1280217 h 1572451"/>
              <a:gd name="connsiteX455" fmla="*/ 928878 w 1165365"/>
              <a:gd name="connsiteY455" fmla="*/ 1278870 h 1572451"/>
              <a:gd name="connsiteX456" fmla="*/ 928273 w 1165365"/>
              <a:gd name="connsiteY456" fmla="*/ 1277596 h 1572451"/>
              <a:gd name="connsiteX457" fmla="*/ 927749 w 1165365"/>
              <a:gd name="connsiteY457" fmla="*/ 1276249 h 1572451"/>
              <a:gd name="connsiteX458" fmla="*/ 927014 w 1165365"/>
              <a:gd name="connsiteY458" fmla="*/ 1275127 h 1572451"/>
              <a:gd name="connsiteX459" fmla="*/ 926490 w 1165365"/>
              <a:gd name="connsiteY459" fmla="*/ 1273853 h 1572451"/>
              <a:gd name="connsiteX460" fmla="*/ 925967 w 1165365"/>
              <a:gd name="connsiteY460" fmla="*/ 1272506 h 1572451"/>
              <a:gd name="connsiteX461" fmla="*/ 925427 w 1165365"/>
              <a:gd name="connsiteY461" fmla="*/ 1271234 h 1572451"/>
              <a:gd name="connsiteX462" fmla="*/ 924692 w 1165365"/>
              <a:gd name="connsiteY462" fmla="*/ 1270112 h 1572451"/>
              <a:gd name="connsiteX463" fmla="*/ 923940 w 1165365"/>
              <a:gd name="connsiteY463" fmla="*/ 1268989 h 1572451"/>
              <a:gd name="connsiteX464" fmla="*/ 923187 w 1165365"/>
              <a:gd name="connsiteY464" fmla="*/ 1267866 h 1572451"/>
              <a:gd name="connsiteX465" fmla="*/ 922288 w 1165365"/>
              <a:gd name="connsiteY465" fmla="*/ 1266893 h 1572451"/>
              <a:gd name="connsiteX466" fmla="*/ 921536 w 1165365"/>
              <a:gd name="connsiteY466" fmla="*/ 1265769 h 1572451"/>
              <a:gd name="connsiteX467" fmla="*/ 920800 w 1165365"/>
              <a:gd name="connsiteY467" fmla="*/ 1264648 h 1572451"/>
              <a:gd name="connsiteX468" fmla="*/ 919901 w 1165365"/>
              <a:gd name="connsiteY468" fmla="*/ 1263750 h 1572451"/>
              <a:gd name="connsiteX469" fmla="*/ 918920 w 1165365"/>
              <a:gd name="connsiteY469" fmla="*/ 1262775 h 1572451"/>
              <a:gd name="connsiteX470" fmla="*/ 918020 w 1165365"/>
              <a:gd name="connsiteY470" fmla="*/ 1261802 h 1572451"/>
              <a:gd name="connsiteX471" fmla="*/ 917497 w 1165365"/>
              <a:gd name="connsiteY471" fmla="*/ 1260905 h 1572451"/>
              <a:gd name="connsiteX472" fmla="*/ 916909 w 1165365"/>
              <a:gd name="connsiteY472" fmla="*/ 1259932 h 1572451"/>
              <a:gd name="connsiteX473" fmla="*/ 916009 w 1165365"/>
              <a:gd name="connsiteY473" fmla="*/ 1259034 h 1572451"/>
              <a:gd name="connsiteX474" fmla="*/ 915110 w 1165365"/>
              <a:gd name="connsiteY474" fmla="*/ 1258060 h 1572451"/>
              <a:gd name="connsiteX475" fmla="*/ 914358 w 1165365"/>
              <a:gd name="connsiteY475" fmla="*/ 1256938 h 1572451"/>
              <a:gd name="connsiteX476" fmla="*/ 913606 w 1165365"/>
              <a:gd name="connsiteY476" fmla="*/ 1255815 h 1572451"/>
              <a:gd name="connsiteX477" fmla="*/ 913082 w 1165365"/>
              <a:gd name="connsiteY477" fmla="*/ 1254542 h 1572451"/>
              <a:gd name="connsiteX478" fmla="*/ 912330 w 1165365"/>
              <a:gd name="connsiteY478" fmla="*/ 1253419 h 1572451"/>
              <a:gd name="connsiteX479" fmla="*/ 911807 w 1165365"/>
              <a:gd name="connsiteY479" fmla="*/ 1252072 h 1572451"/>
              <a:gd name="connsiteX480" fmla="*/ 911071 w 1165365"/>
              <a:gd name="connsiteY480" fmla="*/ 1250949 h 1572451"/>
              <a:gd name="connsiteX481" fmla="*/ 910466 w 1165365"/>
              <a:gd name="connsiteY481" fmla="*/ 1249676 h 1572451"/>
              <a:gd name="connsiteX482" fmla="*/ 909943 w 1165365"/>
              <a:gd name="connsiteY482" fmla="*/ 1248329 h 1572451"/>
              <a:gd name="connsiteX483" fmla="*/ 909191 w 1165365"/>
              <a:gd name="connsiteY483" fmla="*/ 1247281 h 1572451"/>
              <a:gd name="connsiteX484" fmla="*/ 908668 w 1165365"/>
              <a:gd name="connsiteY484" fmla="*/ 1245934 h 1572451"/>
              <a:gd name="connsiteX485" fmla="*/ 907915 w 1165365"/>
              <a:gd name="connsiteY485" fmla="*/ 1244812 h 1572451"/>
              <a:gd name="connsiteX486" fmla="*/ 907016 w 1165365"/>
              <a:gd name="connsiteY486" fmla="*/ 1243839 h 1572451"/>
              <a:gd name="connsiteX487" fmla="*/ 906051 w 1165365"/>
              <a:gd name="connsiteY487" fmla="*/ 1242940 h 1572451"/>
              <a:gd name="connsiteX488" fmla="*/ 905152 w 1165365"/>
              <a:gd name="connsiteY488" fmla="*/ 1241967 h 1572451"/>
              <a:gd name="connsiteX489" fmla="*/ 904253 w 1165365"/>
              <a:gd name="connsiteY489" fmla="*/ 1241069 h 1572451"/>
              <a:gd name="connsiteX490" fmla="*/ 903272 w 1165365"/>
              <a:gd name="connsiteY490" fmla="*/ 1240096 h 1572451"/>
              <a:gd name="connsiteX491" fmla="*/ 902160 w 1165365"/>
              <a:gd name="connsiteY491" fmla="*/ 1239347 h 1572451"/>
              <a:gd name="connsiteX492" fmla="*/ 902013 w 1165365"/>
              <a:gd name="connsiteY492" fmla="*/ 1239197 h 1572451"/>
              <a:gd name="connsiteX493" fmla="*/ 902013 w 1165365"/>
              <a:gd name="connsiteY493" fmla="*/ 1238973 h 1572451"/>
              <a:gd name="connsiteX494" fmla="*/ 901260 w 1165365"/>
              <a:gd name="connsiteY494" fmla="*/ 1238374 h 1572451"/>
              <a:gd name="connsiteX495" fmla="*/ 900361 w 1165365"/>
              <a:gd name="connsiteY495" fmla="*/ 1237475 h 1572451"/>
              <a:gd name="connsiteX496" fmla="*/ 899380 w 1165365"/>
              <a:gd name="connsiteY496" fmla="*/ 1236502 h 1572451"/>
              <a:gd name="connsiteX497" fmla="*/ 898710 w 1165365"/>
              <a:gd name="connsiteY497" fmla="*/ 1235380 h 1572451"/>
              <a:gd name="connsiteX498" fmla="*/ 897745 w 1165365"/>
              <a:gd name="connsiteY498" fmla="*/ 1234481 h 1572451"/>
              <a:gd name="connsiteX499" fmla="*/ 896993 w 1165365"/>
              <a:gd name="connsiteY499" fmla="*/ 1233360 h 1572451"/>
              <a:gd name="connsiteX500" fmla="*/ 896093 w 1165365"/>
              <a:gd name="connsiteY500" fmla="*/ 1232236 h 1572451"/>
              <a:gd name="connsiteX501" fmla="*/ 895341 w 1165365"/>
              <a:gd name="connsiteY501" fmla="*/ 1231113 h 1572451"/>
              <a:gd name="connsiteX502" fmla="*/ 894589 w 1165365"/>
              <a:gd name="connsiteY502" fmla="*/ 1229991 h 1572451"/>
              <a:gd name="connsiteX503" fmla="*/ 893690 w 1165365"/>
              <a:gd name="connsiteY503" fmla="*/ 1229018 h 1572451"/>
              <a:gd name="connsiteX504" fmla="*/ 892954 w 1165365"/>
              <a:gd name="connsiteY504" fmla="*/ 1227895 h 1572451"/>
              <a:gd name="connsiteX505" fmla="*/ 892055 w 1165365"/>
              <a:gd name="connsiteY505" fmla="*/ 1226995 h 1572451"/>
              <a:gd name="connsiteX506" fmla="*/ 891074 w 1165365"/>
              <a:gd name="connsiteY506" fmla="*/ 1226023 h 1572451"/>
              <a:gd name="connsiteX507" fmla="*/ 890403 w 1165365"/>
              <a:gd name="connsiteY507" fmla="*/ 1224901 h 1572451"/>
              <a:gd name="connsiteX508" fmla="*/ 889438 w 1165365"/>
              <a:gd name="connsiteY508" fmla="*/ 1224002 h 1572451"/>
              <a:gd name="connsiteX509" fmla="*/ 888686 w 1165365"/>
              <a:gd name="connsiteY509" fmla="*/ 1222880 h 1572451"/>
              <a:gd name="connsiteX510" fmla="*/ 887787 w 1165365"/>
              <a:gd name="connsiteY510" fmla="*/ 1221907 h 1572451"/>
              <a:gd name="connsiteX511" fmla="*/ 887035 w 1165365"/>
              <a:gd name="connsiteY511" fmla="*/ 1220784 h 1572451"/>
              <a:gd name="connsiteX512" fmla="*/ 886135 w 1165365"/>
              <a:gd name="connsiteY512" fmla="*/ 1219811 h 1572451"/>
              <a:gd name="connsiteX513" fmla="*/ 885171 w 1165365"/>
              <a:gd name="connsiteY513" fmla="*/ 1218913 h 1572451"/>
              <a:gd name="connsiteX514" fmla="*/ 884271 w 1165365"/>
              <a:gd name="connsiteY514" fmla="*/ 1217939 h 1572451"/>
              <a:gd name="connsiteX515" fmla="*/ 883519 w 1165365"/>
              <a:gd name="connsiteY515" fmla="*/ 1216817 h 1572451"/>
              <a:gd name="connsiteX516" fmla="*/ 882620 w 1165365"/>
              <a:gd name="connsiteY516" fmla="*/ 1215918 h 1572451"/>
              <a:gd name="connsiteX517" fmla="*/ 881721 w 1165365"/>
              <a:gd name="connsiteY517" fmla="*/ 1214945 h 1572451"/>
              <a:gd name="connsiteX518" fmla="*/ 880592 w 1165365"/>
              <a:gd name="connsiteY518" fmla="*/ 1214197 h 1572451"/>
              <a:gd name="connsiteX519" fmla="*/ 879628 w 1165365"/>
              <a:gd name="connsiteY519" fmla="*/ 1213298 h 1572451"/>
              <a:gd name="connsiteX520" fmla="*/ 878728 w 1165365"/>
              <a:gd name="connsiteY520" fmla="*/ 1212325 h 1572451"/>
              <a:gd name="connsiteX521" fmla="*/ 877976 w 1165365"/>
              <a:gd name="connsiteY521" fmla="*/ 1211202 h 1572451"/>
              <a:gd name="connsiteX522" fmla="*/ 877077 w 1165365"/>
              <a:gd name="connsiteY522" fmla="*/ 1210229 h 1572451"/>
              <a:gd name="connsiteX523" fmla="*/ 876112 w 1165365"/>
              <a:gd name="connsiteY523" fmla="*/ 1209331 h 1572451"/>
              <a:gd name="connsiteX524" fmla="*/ 875360 w 1165365"/>
              <a:gd name="connsiteY524" fmla="*/ 1208208 h 1572451"/>
              <a:gd name="connsiteX525" fmla="*/ 874461 w 1165365"/>
              <a:gd name="connsiteY525" fmla="*/ 1207235 h 1572451"/>
              <a:gd name="connsiteX526" fmla="*/ 873709 w 1165365"/>
              <a:gd name="connsiteY526" fmla="*/ 1206112 h 1572451"/>
              <a:gd name="connsiteX527" fmla="*/ 872956 w 1165365"/>
              <a:gd name="connsiteY527" fmla="*/ 1204990 h 1572451"/>
              <a:gd name="connsiteX528" fmla="*/ 872286 w 1165365"/>
              <a:gd name="connsiteY528" fmla="*/ 1203867 h 1572451"/>
              <a:gd name="connsiteX529" fmla="*/ 871321 w 1165365"/>
              <a:gd name="connsiteY529" fmla="*/ 1202969 h 1572451"/>
              <a:gd name="connsiteX530" fmla="*/ 870422 w 1165365"/>
              <a:gd name="connsiteY530" fmla="*/ 1201996 h 1572451"/>
              <a:gd name="connsiteX531" fmla="*/ 870095 w 1165365"/>
              <a:gd name="connsiteY531" fmla="*/ 1201674 h 1572451"/>
              <a:gd name="connsiteX532" fmla="*/ 869441 w 1165365"/>
              <a:gd name="connsiteY532" fmla="*/ 1201023 h 1572451"/>
              <a:gd name="connsiteX533" fmla="*/ 868542 w 1165365"/>
              <a:gd name="connsiteY533" fmla="*/ 1200124 h 1572451"/>
              <a:gd name="connsiteX534" fmla="*/ 867642 w 1165365"/>
              <a:gd name="connsiteY534" fmla="*/ 1199151 h 1572451"/>
              <a:gd name="connsiteX535" fmla="*/ 866906 w 1165365"/>
              <a:gd name="connsiteY535" fmla="*/ 1198028 h 1572451"/>
              <a:gd name="connsiteX536" fmla="*/ 866007 w 1165365"/>
              <a:gd name="connsiteY536" fmla="*/ 1197130 h 1572451"/>
              <a:gd name="connsiteX537" fmla="*/ 865026 w 1165365"/>
              <a:gd name="connsiteY537" fmla="*/ 1196157 h 1572451"/>
              <a:gd name="connsiteX538" fmla="*/ 863914 w 1165365"/>
              <a:gd name="connsiteY538" fmla="*/ 1195408 h 1572451"/>
              <a:gd name="connsiteX539" fmla="*/ 863015 w 1165365"/>
              <a:gd name="connsiteY539" fmla="*/ 1194511 h 1572451"/>
              <a:gd name="connsiteX540" fmla="*/ 861887 w 1165365"/>
              <a:gd name="connsiteY540" fmla="*/ 1193686 h 1572451"/>
              <a:gd name="connsiteX541" fmla="*/ 860758 w 1165365"/>
              <a:gd name="connsiteY541" fmla="*/ 1192939 h 1572451"/>
              <a:gd name="connsiteX542" fmla="*/ 859646 w 1165365"/>
              <a:gd name="connsiteY542" fmla="*/ 1192190 h 1572451"/>
              <a:gd name="connsiteX543" fmla="*/ 858747 w 1165365"/>
              <a:gd name="connsiteY543" fmla="*/ 1191291 h 1572451"/>
              <a:gd name="connsiteX544" fmla="*/ 857619 w 1165365"/>
              <a:gd name="connsiteY544" fmla="*/ 1190544 h 1572451"/>
              <a:gd name="connsiteX545" fmla="*/ 856638 w 1165365"/>
              <a:gd name="connsiteY545" fmla="*/ 1189569 h 1572451"/>
              <a:gd name="connsiteX546" fmla="*/ 855755 w 1165365"/>
              <a:gd name="connsiteY546" fmla="*/ 1188596 h 1572451"/>
              <a:gd name="connsiteX547" fmla="*/ 854627 w 1165365"/>
              <a:gd name="connsiteY547" fmla="*/ 1187849 h 1572451"/>
              <a:gd name="connsiteX548" fmla="*/ 853727 w 1165365"/>
              <a:gd name="connsiteY548" fmla="*/ 1186950 h 1572451"/>
              <a:gd name="connsiteX549" fmla="*/ 852599 w 1165365"/>
              <a:gd name="connsiteY549" fmla="*/ 1186202 h 1572451"/>
              <a:gd name="connsiteX550" fmla="*/ 851634 w 1165365"/>
              <a:gd name="connsiteY550" fmla="*/ 1185228 h 1572451"/>
              <a:gd name="connsiteX551" fmla="*/ 850735 w 1165365"/>
              <a:gd name="connsiteY551" fmla="*/ 1184330 h 1572451"/>
              <a:gd name="connsiteX552" fmla="*/ 849983 w 1165365"/>
              <a:gd name="connsiteY552" fmla="*/ 1183133 h 1572451"/>
              <a:gd name="connsiteX553" fmla="*/ 849083 w 1165365"/>
              <a:gd name="connsiteY553" fmla="*/ 1182234 h 1572451"/>
              <a:gd name="connsiteX554" fmla="*/ 848119 w 1165365"/>
              <a:gd name="connsiteY554" fmla="*/ 1181261 h 1572451"/>
              <a:gd name="connsiteX555" fmla="*/ 847432 w 1165365"/>
              <a:gd name="connsiteY555" fmla="*/ 1180138 h 1572451"/>
              <a:gd name="connsiteX556" fmla="*/ 846467 w 1165365"/>
              <a:gd name="connsiteY556" fmla="*/ 1179240 h 1572451"/>
              <a:gd name="connsiteX557" fmla="*/ 845568 w 1165365"/>
              <a:gd name="connsiteY557" fmla="*/ 1178267 h 1572451"/>
              <a:gd name="connsiteX558" fmla="*/ 844669 w 1165365"/>
              <a:gd name="connsiteY558" fmla="*/ 1177369 h 1572451"/>
              <a:gd name="connsiteX559" fmla="*/ 843704 w 1165365"/>
              <a:gd name="connsiteY559" fmla="*/ 1176397 h 1572451"/>
              <a:gd name="connsiteX560" fmla="*/ 842576 w 1165365"/>
              <a:gd name="connsiteY560" fmla="*/ 1175648 h 1572451"/>
              <a:gd name="connsiteX561" fmla="*/ 841676 w 1165365"/>
              <a:gd name="connsiteY561" fmla="*/ 1174748 h 1572451"/>
              <a:gd name="connsiteX562" fmla="*/ 840548 w 1165365"/>
              <a:gd name="connsiteY562" fmla="*/ 1173926 h 1572451"/>
              <a:gd name="connsiteX563" fmla="*/ 839436 w 1165365"/>
              <a:gd name="connsiteY563" fmla="*/ 1173177 h 1572451"/>
              <a:gd name="connsiteX564" fmla="*/ 838684 w 1165365"/>
              <a:gd name="connsiteY564" fmla="*/ 1172428 h 1572451"/>
              <a:gd name="connsiteX565" fmla="*/ 837556 w 1165365"/>
              <a:gd name="connsiteY565" fmla="*/ 1171681 h 1572451"/>
              <a:gd name="connsiteX566" fmla="*/ 836428 w 1165365"/>
              <a:gd name="connsiteY566" fmla="*/ 1170932 h 1572451"/>
              <a:gd name="connsiteX567" fmla="*/ 835169 w 1165365"/>
              <a:gd name="connsiteY567" fmla="*/ 1170183 h 1572451"/>
              <a:gd name="connsiteX568" fmla="*/ 834040 w 1165365"/>
              <a:gd name="connsiteY568" fmla="*/ 1169434 h 1572451"/>
              <a:gd name="connsiteX569" fmla="*/ 832912 w 1165365"/>
              <a:gd name="connsiteY569" fmla="*/ 1168685 h 1572451"/>
              <a:gd name="connsiteX570" fmla="*/ 831800 w 1165365"/>
              <a:gd name="connsiteY570" fmla="*/ 1167863 h 1572451"/>
              <a:gd name="connsiteX571" fmla="*/ 830672 w 1165365"/>
              <a:gd name="connsiteY571" fmla="*/ 1167114 h 1572451"/>
              <a:gd name="connsiteX572" fmla="*/ 829544 w 1165365"/>
              <a:gd name="connsiteY572" fmla="*/ 1166365 h 1572451"/>
              <a:gd name="connsiteX573" fmla="*/ 828432 w 1165365"/>
              <a:gd name="connsiteY573" fmla="*/ 1165618 h 1572451"/>
              <a:gd name="connsiteX574" fmla="*/ 827304 w 1165365"/>
              <a:gd name="connsiteY574" fmla="*/ 1164869 h 1572451"/>
              <a:gd name="connsiteX575" fmla="*/ 826175 w 1165365"/>
              <a:gd name="connsiteY575" fmla="*/ 1164120 h 1572451"/>
              <a:gd name="connsiteX576" fmla="*/ 825063 w 1165365"/>
              <a:gd name="connsiteY576" fmla="*/ 1163371 h 1572451"/>
              <a:gd name="connsiteX577" fmla="*/ 824017 w 1165365"/>
              <a:gd name="connsiteY577" fmla="*/ 1162622 h 1572451"/>
              <a:gd name="connsiteX578" fmla="*/ 822889 w 1165365"/>
              <a:gd name="connsiteY578" fmla="*/ 1161875 h 1572451"/>
              <a:gd name="connsiteX579" fmla="*/ 821761 w 1165365"/>
              <a:gd name="connsiteY579" fmla="*/ 1161126 h 1572451"/>
              <a:gd name="connsiteX580" fmla="*/ 820649 w 1165365"/>
              <a:gd name="connsiteY580" fmla="*/ 1160302 h 1572451"/>
              <a:gd name="connsiteX581" fmla="*/ 819520 w 1165365"/>
              <a:gd name="connsiteY581" fmla="*/ 1159553 h 1572451"/>
              <a:gd name="connsiteX582" fmla="*/ 818392 w 1165365"/>
              <a:gd name="connsiteY582" fmla="*/ 1158806 h 1572451"/>
              <a:gd name="connsiteX583" fmla="*/ 817493 w 1165365"/>
              <a:gd name="connsiteY583" fmla="*/ 1157907 h 1572451"/>
              <a:gd name="connsiteX584" fmla="*/ 816381 w 1165365"/>
              <a:gd name="connsiteY584" fmla="*/ 1157084 h 1572451"/>
              <a:gd name="connsiteX585" fmla="*/ 815253 w 1165365"/>
              <a:gd name="connsiteY585" fmla="*/ 1156335 h 1572451"/>
              <a:gd name="connsiteX586" fmla="*/ 813912 w 1165365"/>
              <a:gd name="connsiteY586" fmla="*/ 1155812 h 1572451"/>
              <a:gd name="connsiteX587" fmla="*/ 812784 w 1165365"/>
              <a:gd name="connsiteY587" fmla="*/ 1155063 h 1572451"/>
              <a:gd name="connsiteX588" fmla="*/ 811508 w 1165365"/>
              <a:gd name="connsiteY588" fmla="*/ 1154465 h 1572451"/>
              <a:gd name="connsiteX589" fmla="*/ 810691 w 1165365"/>
              <a:gd name="connsiteY589" fmla="*/ 1153915 h 1572451"/>
              <a:gd name="connsiteX590" fmla="*/ 810380 w 1165365"/>
              <a:gd name="connsiteY590" fmla="*/ 1153716 h 1572451"/>
              <a:gd name="connsiteX591" fmla="*/ 809039 w 1165365"/>
              <a:gd name="connsiteY591" fmla="*/ 1153117 h 1572451"/>
              <a:gd name="connsiteX592" fmla="*/ 807911 w 1165365"/>
              <a:gd name="connsiteY592" fmla="*/ 1152368 h 1572451"/>
              <a:gd name="connsiteX593" fmla="*/ 806652 w 1165365"/>
              <a:gd name="connsiteY593" fmla="*/ 1151770 h 1572451"/>
              <a:gd name="connsiteX594" fmla="*/ 805524 w 1165365"/>
              <a:gd name="connsiteY594" fmla="*/ 1151021 h 1572451"/>
              <a:gd name="connsiteX595" fmla="*/ 804248 w 1165365"/>
              <a:gd name="connsiteY595" fmla="*/ 1150496 h 1572451"/>
              <a:gd name="connsiteX596" fmla="*/ 802908 w 1165365"/>
              <a:gd name="connsiteY596" fmla="*/ 1149898 h 1572451"/>
              <a:gd name="connsiteX597" fmla="*/ 801779 w 1165365"/>
              <a:gd name="connsiteY597" fmla="*/ 1149149 h 1572451"/>
              <a:gd name="connsiteX598" fmla="*/ 800504 w 1165365"/>
              <a:gd name="connsiteY598" fmla="*/ 1148550 h 1572451"/>
              <a:gd name="connsiteX599" fmla="*/ 799163 w 1165365"/>
              <a:gd name="connsiteY599" fmla="*/ 1147952 h 1572451"/>
              <a:gd name="connsiteX600" fmla="*/ 797888 w 1165365"/>
              <a:gd name="connsiteY600" fmla="*/ 1147429 h 1572451"/>
              <a:gd name="connsiteX601" fmla="*/ 796547 w 1165365"/>
              <a:gd name="connsiteY601" fmla="*/ 1146829 h 1572451"/>
              <a:gd name="connsiteX602" fmla="*/ 795271 w 1165365"/>
              <a:gd name="connsiteY602" fmla="*/ 1146305 h 1572451"/>
              <a:gd name="connsiteX603" fmla="*/ 793914 w 1165365"/>
              <a:gd name="connsiteY603" fmla="*/ 1145481 h 1572451"/>
              <a:gd name="connsiteX604" fmla="*/ 792639 w 1165365"/>
              <a:gd name="connsiteY604" fmla="*/ 1144958 h 1572451"/>
              <a:gd name="connsiteX605" fmla="*/ 791298 w 1165365"/>
              <a:gd name="connsiteY605" fmla="*/ 1144360 h 1572451"/>
              <a:gd name="connsiteX606" fmla="*/ 789810 w 1165365"/>
              <a:gd name="connsiteY606" fmla="*/ 1143985 h 1572451"/>
              <a:gd name="connsiteX607" fmla="*/ 788535 w 1165365"/>
              <a:gd name="connsiteY607" fmla="*/ 1143387 h 1572451"/>
              <a:gd name="connsiteX608" fmla="*/ 787407 w 1165365"/>
              <a:gd name="connsiteY608" fmla="*/ 1142638 h 1572451"/>
              <a:gd name="connsiteX609" fmla="*/ 786131 w 1165365"/>
              <a:gd name="connsiteY609" fmla="*/ 1142113 h 1572451"/>
              <a:gd name="connsiteX610" fmla="*/ 785019 w 1165365"/>
              <a:gd name="connsiteY610" fmla="*/ 1141290 h 1572451"/>
              <a:gd name="connsiteX611" fmla="*/ 783662 w 1165365"/>
              <a:gd name="connsiteY611" fmla="*/ 1140766 h 1572451"/>
              <a:gd name="connsiteX612" fmla="*/ 782534 w 1165365"/>
              <a:gd name="connsiteY612" fmla="*/ 1140018 h 1572451"/>
              <a:gd name="connsiteX613" fmla="*/ 781651 w 1165365"/>
              <a:gd name="connsiteY613" fmla="*/ 1139044 h 1572451"/>
              <a:gd name="connsiteX614" fmla="*/ 780523 w 1165365"/>
              <a:gd name="connsiteY614" fmla="*/ 1138296 h 1572451"/>
              <a:gd name="connsiteX615" fmla="*/ 779542 w 1165365"/>
              <a:gd name="connsiteY615" fmla="*/ 1137324 h 1572451"/>
              <a:gd name="connsiteX616" fmla="*/ 778871 w 1165365"/>
              <a:gd name="connsiteY616" fmla="*/ 1136276 h 1572451"/>
              <a:gd name="connsiteX617" fmla="*/ 777906 w 1165365"/>
              <a:gd name="connsiteY617" fmla="*/ 1135303 h 1572451"/>
              <a:gd name="connsiteX618" fmla="*/ 777383 w 1165365"/>
              <a:gd name="connsiteY618" fmla="*/ 1133954 h 1572451"/>
              <a:gd name="connsiteX619" fmla="*/ 776631 w 1165365"/>
              <a:gd name="connsiteY619" fmla="*/ 1132832 h 1572451"/>
              <a:gd name="connsiteX620" fmla="*/ 776255 w 1165365"/>
              <a:gd name="connsiteY620" fmla="*/ 1131409 h 1572451"/>
              <a:gd name="connsiteX621" fmla="*/ 776108 w 1165365"/>
              <a:gd name="connsiteY621" fmla="*/ 1129688 h 1572451"/>
              <a:gd name="connsiteX622" fmla="*/ 775961 w 1165365"/>
              <a:gd name="connsiteY622" fmla="*/ 1128041 h 1572451"/>
              <a:gd name="connsiteX623" fmla="*/ 776173 w 1165365"/>
              <a:gd name="connsiteY623" fmla="*/ 1126394 h 1572451"/>
              <a:gd name="connsiteX624" fmla="*/ 776549 w 1165365"/>
              <a:gd name="connsiteY624" fmla="*/ 1124897 h 1572451"/>
              <a:gd name="connsiteX625" fmla="*/ 777301 w 1165365"/>
              <a:gd name="connsiteY625" fmla="*/ 1123775 h 1572451"/>
              <a:gd name="connsiteX626" fmla="*/ 778054 w 1165365"/>
              <a:gd name="connsiteY626" fmla="*/ 1122652 h 1572451"/>
              <a:gd name="connsiteX627" fmla="*/ 779018 w 1165365"/>
              <a:gd name="connsiteY627" fmla="*/ 1121754 h 1572451"/>
              <a:gd name="connsiteX628" fmla="*/ 779999 w 1165365"/>
              <a:gd name="connsiteY628" fmla="*/ 1120855 h 1572451"/>
              <a:gd name="connsiteX629" fmla="*/ 781111 w 1165365"/>
              <a:gd name="connsiteY629" fmla="*/ 1120106 h 1572451"/>
              <a:gd name="connsiteX630" fmla="*/ 782092 w 1165365"/>
              <a:gd name="connsiteY630" fmla="*/ 1119208 h 1572451"/>
              <a:gd name="connsiteX631" fmla="*/ 783368 w 1165365"/>
              <a:gd name="connsiteY631" fmla="*/ 1118685 h 1572451"/>
              <a:gd name="connsiteX632" fmla="*/ 784333 w 1165365"/>
              <a:gd name="connsiteY632" fmla="*/ 1117712 h 1572451"/>
              <a:gd name="connsiteX633" fmla="*/ 785690 w 1165365"/>
              <a:gd name="connsiteY633" fmla="*/ 1117187 h 1572451"/>
              <a:gd name="connsiteX634" fmla="*/ 786802 w 1165365"/>
              <a:gd name="connsiteY634" fmla="*/ 1116513 h 1572451"/>
              <a:gd name="connsiteX635" fmla="*/ 788159 w 1165365"/>
              <a:gd name="connsiteY635" fmla="*/ 1115915 h 1572451"/>
              <a:gd name="connsiteX636" fmla="*/ 789434 w 1165365"/>
              <a:gd name="connsiteY636" fmla="*/ 1115390 h 1572451"/>
              <a:gd name="connsiteX637" fmla="*/ 790775 w 1165365"/>
              <a:gd name="connsiteY637" fmla="*/ 1114867 h 1572451"/>
              <a:gd name="connsiteX638" fmla="*/ 792116 w 1165365"/>
              <a:gd name="connsiteY638" fmla="*/ 1114344 h 1572451"/>
              <a:gd name="connsiteX639" fmla="*/ 793620 w 1165365"/>
              <a:gd name="connsiteY639" fmla="*/ 1113969 h 1572451"/>
              <a:gd name="connsiteX640" fmla="*/ 795124 w 1165365"/>
              <a:gd name="connsiteY640" fmla="*/ 1113595 h 1572451"/>
              <a:gd name="connsiteX641" fmla="*/ 796612 w 1165365"/>
              <a:gd name="connsiteY641" fmla="*/ 1113295 h 1572451"/>
              <a:gd name="connsiteX642" fmla="*/ 798117 w 1165365"/>
              <a:gd name="connsiteY642" fmla="*/ 1112921 h 1572451"/>
              <a:gd name="connsiteX643" fmla="*/ 799686 w 1165365"/>
              <a:gd name="connsiteY643" fmla="*/ 1112547 h 1572451"/>
              <a:gd name="connsiteX644" fmla="*/ 801321 w 1165365"/>
              <a:gd name="connsiteY644" fmla="*/ 1112396 h 1572451"/>
              <a:gd name="connsiteX645" fmla="*/ 802826 w 1165365"/>
              <a:gd name="connsiteY645" fmla="*/ 1112097 h 1572451"/>
              <a:gd name="connsiteX646" fmla="*/ 804330 w 1165365"/>
              <a:gd name="connsiteY646" fmla="*/ 1111724 h 1572451"/>
              <a:gd name="connsiteX647" fmla="*/ 805900 w 1165365"/>
              <a:gd name="connsiteY647" fmla="*/ 1111350 h 1572451"/>
              <a:gd name="connsiteX648" fmla="*/ 807175 w 1165365"/>
              <a:gd name="connsiteY648" fmla="*/ 1110825 h 1572451"/>
              <a:gd name="connsiteX649" fmla="*/ 808663 w 1165365"/>
              <a:gd name="connsiteY649" fmla="*/ 1110450 h 1572451"/>
              <a:gd name="connsiteX650" fmla="*/ 809857 w 1165365"/>
              <a:gd name="connsiteY650" fmla="*/ 1109701 h 1572451"/>
              <a:gd name="connsiteX651" fmla="*/ 810691 w 1165365"/>
              <a:gd name="connsiteY651" fmla="*/ 1109208 h 1572451"/>
              <a:gd name="connsiteX652" fmla="*/ 810985 w 1165365"/>
              <a:gd name="connsiteY652" fmla="*/ 1109028 h 1572451"/>
              <a:gd name="connsiteX653" fmla="*/ 812113 w 1165365"/>
              <a:gd name="connsiteY653" fmla="*/ 1108280 h 1572451"/>
              <a:gd name="connsiteX654" fmla="*/ 813454 w 1165365"/>
              <a:gd name="connsiteY654" fmla="*/ 1107756 h 1572451"/>
              <a:gd name="connsiteX655" fmla="*/ 814582 w 1165365"/>
              <a:gd name="connsiteY655" fmla="*/ 1107007 h 1572451"/>
              <a:gd name="connsiteX656" fmla="*/ 815547 w 1165365"/>
              <a:gd name="connsiteY656" fmla="*/ 1106109 h 1572451"/>
              <a:gd name="connsiteX657" fmla="*/ 816299 w 1165365"/>
              <a:gd name="connsiteY657" fmla="*/ 1104986 h 1572451"/>
              <a:gd name="connsiteX658" fmla="*/ 816904 w 1165365"/>
              <a:gd name="connsiteY658" fmla="*/ 1103714 h 1572451"/>
              <a:gd name="connsiteX659" fmla="*/ 817280 w 1165365"/>
              <a:gd name="connsiteY659" fmla="*/ 1102217 h 1572451"/>
              <a:gd name="connsiteX660" fmla="*/ 816904 w 1165365"/>
              <a:gd name="connsiteY660" fmla="*/ 1100720 h 1572451"/>
              <a:gd name="connsiteX661" fmla="*/ 816675 w 1165365"/>
              <a:gd name="connsiteY661" fmla="*/ 1099822 h 1572451"/>
              <a:gd name="connsiteX662" fmla="*/ 816528 w 1165365"/>
              <a:gd name="connsiteY662" fmla="*/ 1099822 h 1572451"/>
              <a:gd name="connsiteX663" fmla="*/ 816381 w 1165365"/>
              <a:gd name="connsiteY663" fmla="*/ 1098774 h 1572451"/>
              <a:gd name="connsiteX664" fmla="*/ 816348 w 1165365"/>
              <a:gd name="connsiteY664" fmla="*/ 1098579 h 1572451"/>
              <a:gd name="connsiteX665" fmla="*/ 816005 w 1165365"/>
              <a:gd name="connsiteY665" fmla="*/ 1097351 h 1572451"/>
              <a:gd name="connsiteX666" fmla="*/ 815923 w 1165365"/>
              <a:gd name="connsiteY666" fmla="*/ 1096439 h 1572451"/>
              <a:gd name="connsiteX667" fmla="*/ 815858 w 1165365"/>
              <a:gd name="connsiteY667" fmla="*/ 1095705 h 1572451"/>
              <a:gd name="connsiteX668" fmla="*/ 815694 w 1165365"/>
              <a:gd name="connsiteY668" fmla="*/ 1094058 h 1572451"/>
              <a:gd name="connsiteX669" fmla="*/ 815547 w 1165365"/>
              <a:gd name="connsiteY669" fmla="*/ 1092412 h 1572451"/>
              <a:gd name="connsiteX670" fmla="*/ 815171 w 1165365"/>
              <a:gd name="connsiteY670" fmla="*/ 1090914 h 1572451"/>
              <a:gd name="connsiteX671" fmla="*/ 814795 w 1165365"/>
              <a:gd name="connsiteY671" fmla="*/ 1089418 h 1572451"/>
              <a:gd name="connsiteX672" fmla="*/ 814435 w 1165365"/>
              <a:gd name="connsiteY672" fmla="*/ 1087920 h 1572451"/>
              <a:gd name="connsiteX673" fmla="*/ 814124 w 1165365"/>
              <a:gd name="connsiteY673" fmla="*/ 1086422 h 1572451"/>
              <a:gd name="connsiteX674" fmla="*/ 813912 w 1165365"/>
              <a:gd name="connsiteY674" fmla="*/ 1084776 h 1572451"/>
              <a:gd name="connsiteX675" fmla="*/ 814730 w 1165365"/>
              <a:gd name="connsiteY675" fmla="*/ 1083654 h 1572451"/>
              <a:gd name="connsiteX676" fmla="*/ 815629 w 1165365"/>
              <a:gd name="connsiteY676" fmla="*/ 1082755 h 1572451"/>
              <a:gd name="connsiteX677" fmla="*/ 816822 w 1165365"/>
              <a:gd name="connsiteY677" fmla="*/ 1082007 h 1572451"/>
              <a:gd name="connsiteX678" fmla="*/ 817722 w 1165365"/>
              <a:gd name="connsiteY678" fmla="*/ 1081108 h 1572451"/>
              <a:gd name="connsiteX679" fmla="*/ 818474 w 1165365"/>
              <a:gd name="connsiteY679" fmla="*/ 1079986 h 1572451"/>
              <a:gd name="connsiteX680" fmla="*/ 818883 w 1165365"/>
              <a:gd name="connsiteY680" fmla="*/ 1078618 h 1572451"/>
              <a:gd name="connsiteX681" fmla="*/ 818915 w 1165365"/>
              <a:gd name="connsiteY681" fmla="*/ 1078488 h 1572451"/>
              <a:gd name="connsiteX682" fmla="*/ 819144 w 1165365"/>
              <a:gd name="connsiteY682" fmla="*/ 1076842 h 1572451"/>
              <a:gd name="connsiteX683" fmla="*/ 819668 w 1165365"/>
              <a:gd name="connsiteY683" fmla="*/ 1075570 h 1572451"/>
              <a:gd name="connsiteX684" fmla="*/ 820861 w 1165365"/>
              <a:gd name="connsiteY684" fmla="*/ 1074821 h 1572451"/>
              <a:gd name="connsiteX685" fmla="*/ 822513 w 1165365"/>
              <a:gd name="connsiteY685" fmla="*/ 1074670 h 1572451"/>
              <a:gd name="connsiteX686" fmla="*/ 824017 w 1165365"/>
              <a:gd name="connsiteY686" fmla="*/ 1074296 h 1572451"/>
              <a:gd name="connsiteX687" fmla="*/ 825358 w 1165365"/>
              <a:gd name="connsiteY687" fmla="*/ 1073773 h 1572451"/>
              <a:gd name="connsiteX688" fmla="*/ 826486 w 1165365"/>
              <a:gd name="connsiteY688" fmla="*/ 1073024 h 1572451"/>
              <a:gd name="connsiteX689" fmla="*/ 827451 w 1165365"/>
              <a:gd name="connsiteY689" fmla="*/ 1072126 h 1572451"/>
              <a:gd name="connsiteX690" fmla="*/ 828203 w 1165365"/>
              <a:gd name="connsiteY690" fmla="*/ 1071003 h 1572451"/>
              <a:gd name="connsiteX691" fmla="*/ 828808 w 1165365"/>
              <a:gd name="connsiteY691" fmla="*/ 1069731 h 1572451"/>
              <a:gd name="connsiteX692" fmla="*/ 829168 w 1165365"/>
              <a:gd name="connsiteY692" fmla="*/ 1068233 h 1572451"/>
              <a:gd name="connsiteX693" fmla="*/ 829233 w 1165365"/>
              <a:gd name="connsiteY693" fmla="*/ 1066961 h 1572451"/>
              <a:gd name="connsiteX694" fmla="*/ 829249 w 1165365"/>
              <a:gd name="connsiteY694" fmla="*/ 1066737 h 1572451"/>
              <a:gd name="connsiteX695" fmla="*/ 829249 w 1165365"/>
              <a:gd name="connsiteY695" fmla="*/ 1064940 h 1572451"/>
              <a:gd name="connsiteX696" fmla="*/ 829249 w 1165365"/>
              <a:gd name="connsiteY696" fmla="*/ 1063069 h 1572451"/>
              <a:gd name="connsiteX697" fmla="*/ 829249 w 1165365"/>
              <a:gd name="connsiteY697" fmla="*/ 1061571 h 1572451"/>
              <a:gd name="connsiteX698" fmla="*/ 829331 w 1165365"/>
              <a:gd name="connsiteY698" fmla="*/ 1059701 h 1572451"/>
              <a:gd name="connsiteX699" fmla="*/ 829544 w 1165365"/>
              <a:gd name="connsiteY699" fmla="*/ 1058054 h 1572451"/>
              <a:gd name="connsiteX700" fmla="*/ 829920 w 1165365"/>
              <a:gd name="connsiteY700" fmla="*/ 1056557 h 1572451"/>
              <a:gd name="connsiteX701" fmla="*/ 830525 w 1165365"/>
              <a:gd name="connsiteY701" fmla="*/ 1055284 h 1572451"/>
              <a:gd name="connsiteX702" fmla="*/ 831424 w 1165365"/>
              <a:gd name="connsiteY702" fmla="*/ 1054387 h 1572451"/>
              <a:gd name="connsiteX703" fmla="*/ 832994 w 1165365"/>
              <a:gd name="connsiteY703" fmla="*/ 1054012 h 1572451"/>
              <a:gd name="connsiteX704" fmla="*/ 834858 w 1165365"/>
              <a:gd name="connsiteY704" fmla="*/ 1054086 h 1572451"/>
              <a:gd name="connsiteX705" fmla="*/ 836509 w 1165365"/>
              <a:gd name="connsiteY705" fmla="*/ 1054236 h 1572451"/>
              <a:gd name="connsiteX706" fmla="*/ 837850 w 1165365"/>
              <a:gd name="connsiteY706" fmla="*/ 1054835 h 1572451"/>
              <a:gd name="connsiteX707" fmla="*/ 839126 w 1165365"/>
              <a:gd name="connsiteY707" fmla="*/ 1055433 h 1572451"/>
              <a:gd name="connsiteX708" fmla="*/ 840630 w 1165365"/>
              <a:gd name="connsiteY708" fmla="*/ 1055433 h 1572451"/>
              <a:gd name="connsiteX709" fmla="*/ 842347 w 1165365"/>
              <a:gd name="connsiteY709" fmla="*/ 1055284 h 1572451"/>
              <a:gd name="connsiteX710" fmla="*/ 842576 w 1165365"/>
              <a:gd name="connsiteY710" fmla="*/ 1053937 h 1572451"/>
              <a:gd name="connsiteX711" fmla="*/ 841824 w 1165365"/>
              <a:gd name="connsiteY711" fmla="*/ 1052814 h 1572451"/>
              <a:gd name="connsiteX712" fmla="*/ 840695 w 1165365"/>
              <a:gd name="connsiteY712" fmla="*/ 1052065 h 1572451"/>
              <a:gd name="connsiteX713" fmla="*/ 839354 w 1165365"/>
              <a:gd name="connsiteY713" fmla="*/ 1051542 h 1572451"/>
              <a:gd name="connsiteX714" fmla="*/ 837850 w 1165365"/>
              <a:gd name="connsiteY714" fmla="*/ 1051092 h 1572451"/>
              <a:gd name="connsiteX715" fmla="*/ 836215 w 1165365"/>
              <a:gd name="connsiteY715" fmla="*/ 1050943 h 1572451"/>
              <a:gd name="connsiteX716" fmla="*/ 834711 w 1165365"/>
              <a:gd name="connsiteY716" fmla="*/ 1050494 h 1572451"/>
              <a:gd name="connsiteX717" fmla="*/ 833746 w 1165365"/>
              <a:gd name="connsiteY717" fmla="*/ 1049596 h 1572451"/>
              <a:gd name="connsiteX718" fmla="*/ 834188 w 1165365"/>
              <a:gd name="connsiteY718" fmla="*/ 1048098 h 1572451"/>
              <a:gd name="connsiteX719" fmla="*/ 834711 w 1165365"/>
              <a:gd name="connsiteY719" fmla="*/ 1046826 h 1572451"/>
              <a:gd name="connsiteX720" fmla="*/ 835692 w 1165365"/>
              <a:gd name="connsiteY720" fmla="*/ 1045928 h 1572451"/>
              <a:gd name="connsiteX721" fmla="*/ 836656 w 1165365"/>
              <a:gd name="connsiteY721" fmla="*/ 1045029 h 1572451"/>
              <a:gd name="connsiteX722" fmla="*/ 837638 w 1165365"/>
              <a:gd name="connsiteY722" fmla="*/ 1044056 h 1572451"/>
              <a:gd name="connsiteX723" fmla="*/ 838537 w 1165365"/>
              <a:gd name="connsiteY723" fmla="*/ 1043158 h 1572451"/>
              <a:gd name="connsiteX724" fmla="*/ 839502 w 1165365"/>
              <a:gd name="connsiteY724" fmla="*/ 1042261 h 1572451"/>
              <a:gd name="connsiteX725" fmla="*/ 840107 w 1165365"/>
              <a:gd name="connsiteY725" fmla="*/ 1040912 h 1572451"/>
              <a:gd name="connsiteX726" fmla="*/ 840483 w 1165365"/>
              <a:gd name="connsiteY726" fmla="*/ 1039491 h 1572451"/>
              <a:gd name="connsiteX727" fmla="*/ 840695 w 1165365"/>
              <a:gd name="connsiteY727" fmla="*/ 1037844 h 1572451"/>
              <a:gd name="connsiteX728" fmla="*/ 840924 w 1165365"/>
              <a:gd name="connsiteY728" fmla="*/ 1036122 h 1572451"/>
              <a:gd name="connsiteX729" fmla="*/ 841300 w 1165365"/>
              <a:gd name="connsiteY729" fmla="*/ 1034625 h 1572451"/>
              <a:gd name="connsiteX730" fmla="*/ 841676 w 1165365"/>
              <a:gd name="connsiteY730" fmla="*/ 1033202 h 1572451"/>
              <a:gd name="connsiteX731" fmla="*/ 842118 w 1165365"/>
              <a:gd name="connsiteY731" fmla="*/ 1031706 h 1572451"/>
              <a:gd name="connsiteX732" fmla="*/ 842494 w 1165365"/>
              <a:gd name="connsiteY732" fmla="*/ 1030208 h 1572451"/>
              <a:gd name="connsiteX733" fmla="*/ 843099 w 1165365"/>
              <a:gd name="connsiteY733" fmla="*/ 1028936 h 1572451"/>
              <a:gd name="connsiteX734" fmla="*/ 843475 w 1165365"/>
              <a:gd name="connsiteY734" fmla="*/ 1027438 h 1572451"/>
              <a:gd name="connsiteX735" fmla="*/ 843851 w 1165365"/>
              <a:gd name="connsiteY735" fmla="*/ 1026016 h 1572451"/>
              <a:gd name="connsiteX736" fmla="*/ 844293 w 1165365"/>
              <a:gd name="connsiteY736" fmla="*/ 1024520 h 1572451"/>
              <a:gd name="connsiteX737" fmla="*/ 844440 w 1165365"/>
              <a:gd name="connsiteY737" fmla="*/ 1022798 h 1572451"/>
              <a:gd name="connsiteX738" fmla="*/ 844521 w 1165365"/>
              <a:gd name="connsiteY738" fmla="*/ 1021001 h 1572451"/>
              <a:gd name="connsiteX739" fmla="*/ 844521 w 1165365"/>
              <a:gd name="connsiteY739" fmla="*/ 1019130 h 1572451"/>
              <a:gd name="connsiteX740" fmla="*/ 844521 w 1165365"/>
              <a:gd name="connsiteY740" fmla="*/ 1017260 h 1572451"/>
              <a:gd name="connsiteX741" fmla="*/ 844374 w 1165365"/>
              <a:gd name="connsiteY741" fmla="*/ 1015611 h 1572451"/>
              <a:gd name="connsiteX742" fmla="*/ 844440 w 1165365"/>
              <a:gd name="connsiteY742" fmla="*/ 1013741 h 1572451"/>
              <a:gd name="connsiteX743" fmla="*/ 844440 w 1165365"/>
              <a:gd name="connsiteY743" fmla="*/ 1011870 h 1572451"/>
              <a:gd name="connsiteX744" fmla="*/ 844816 w 1165365"/>
              <a:gd name="connsiteY744" fmla="*/ 1010448 h 1572451"/>
              <a:gd name="connsiteX745" fmla="*/ 845274 w 1165365"/>
              <a:gd name="connsiteY745" fmla="*/ 1008950 h 1572451"/>
              <a:gd name="connsiteX746" fmla="*/ 845797 w 1165365"/>
              <a:gd name="connsiteY746" fmla="*/ 1007678 h 1572451"/>
              <a:gd name="connsiteX747" fmla="*/ 846614 w 1165365"/>
              <a:gd name="connsiteY747" fmla="*/ 1006554 h 1572451"/>
              <a:gd name="connsiteX748" fmla="*/ 847367 w 1165365"/>
              <a:gd name="connsiteY748" fmla="*/ 1005433 h 1572451"/>
              <a:gd name="connsiteX749" fmla="*/ 848331 w 1165365"/>
              <a:gd name="connsiteY749" fmla="*/ 1004533 h 1572451"/>
              <a:gd name="connsiteX750" fmla="*/ 849231 w 1165365"/>
              <a:gd name="connsiteY750" fmla="*/ 1003636 h 1572451"/>
              <a:gd name="connsiteX751" fmla="*/ 850441 w 1165365"/>
              <a:gd name="connsiteY751" fmla="*/ 1002887 h 1572451"/>
              <a:gd name="connsiteX752" fmla="*/ 851700 w 1165365"/>
              <a:gd name="connsiteY752" fmla="*/ 1002363 h 1572451"/>
              <a:gd name="connsiteX753" fmla="*/ 853204 w 1165365"/>
              <a:gd name="connsiteY753" fmla="*/ 1001989 h 1572451"/>
              <a:gd name="connsiteX754" fmla="*/ 854169 w 1165365"/>
              <a:gd name="connsiteY754" fmla="*/ 1001464 h 1572451"/>
              <a:gd name="connsiteX755" fmla="*/ 855526 w 1165365"/>
              <a:gd name="connsiteY755" fmla="*/ 1000941 h 1572451"/>
              <a:gd name="connsiteX756" fmla="*/ 856425 w 1165365"/>
              <a:gd name="connsiteY756" fmla="*/ 999968 h 1572451"/>
              <a:gd name="connsiteX757" fmla="*/ 857014 w 1165365"/>
              <a:gd name="connsiteY757" fmla="*/ 998696 h 1572451"/>
              <a:gd name="connsiteX758" fmla="*/ 857096 w 1165365"/>
              <a:gd name="connsiteY758" fmla="*/ 996824 h 1572451"/>
              <a:gd name="connsiteX759" fmla="*/ 857243 w 1165365"/>
              <a:gd name="connsiteY759" fmla="*/ 995177 h 1572451"/>
              <a:gd name="connsiteX760" fmla="*/ 857701 w 1165365"/>
              <a:gd name="connsiteY760" fmla="*/ 993679 h 1572451"/>
              <a:gd name="connsiteX761" fmla="*/ 858436 w 1165365"/>
              <a:gd name="connsiteY761" fmla="*/ 992633 h 1572451"/>
              <a:gd name="connsiteX762" fmla="*/ 859794 w 1165365"/>
              <a:gd name="connsiteY762" fmla="*/ 992108 h 1572451"/>
              <a:gd name="connsiteX763" fmla="*/ 860905 w 1165365"/>
              <a:gd name="connsiteY763" fmla="*/ 991359 h 1572451"/>
              <a:gd name="connsiteX764" fmla="*/ 862034 w 1165365"/>
              <a:gd name="connsiteY764" fmla="*/ 990612 h 1572451"/>
              <a:gd name="connsiteX765" fmla="*/ 862786 w 1165365"/>
              <a:gd name="connsiteY765" fmla="*/ 989489 h 1572451"/>
              <a:gd name="connsiteX766" fmla="*/ 863603 w 1165365"/>
              <a:gd name="connsiteY766" fmla="*/ 988440 h 1572451"/>
              <a:gd name="connsiteX767" fmla="*/ 863603 w 1165365"/>
              <a:gd name="connsiteY767" fmla="*/ 986570 h 1572451"/>
              <a:gd name="connsiteX768" fmla="*/ 862704 w 1165365"/>
              <a:gd name="connsiteY768" fmla="*/ 985597 h 1572451"/>
              <a:gd name="connsiteX769" fmla="*/ 861363 w 1165365"/>
              <a:gd name="connsiteY769" fmla="*/ 985072 h 1572451"/>
              <a:gd name="connsiteX770" fmla="*/ 859712 w 1165365"/>
              <a:gd name="connsiteY770" fmla="*/ 984848 h 1572451"/>
              <a:gd name="connsiteX771" fmla="*/ 858142 w 1165365"/>
              <a:gd name="connsiteY771" fmla="*/ 984474 h 1572451"/>
              <a:gd name="connsiteX772" fmla="*/ 857096 w 1165365"/>
              <a:gd name="connsiteY772" fmla="*/ 983725 h 1572451"/>
              <a:gd name="connsiteX773" fmla="*/ 856491 w 1165365"/>
              <a:gd name="connsiteY773" fmla="*/ 982377 h 1572451"/>
              <a:gd name="connsiteX774" fmla="*/ 856115 w 1165365"/>
              <a:gd name="connsiteY774" fmla="*/ 980880 h 1572451"/>
              <a:gd name="connsiteX775" fmla="*/ 855967 w 1165365"/>
              <a:gd name="connsiteY775" fmla="*/ 979233 h 1572451"/>
              <a:gd name="connsiteX776" fmla="*/ 855444 w 1165365"/>
              <a:gd name="connsiteY776" fmla="*/ 977961 h 1572451"/>
              <a:gd name="connsiteX777" fmla="*/ 855068 w 1165365"/>
              <a:gd name="connsiteY777" fmla="*/ 976465 h 1572451"/>
              <a:gd name="connsiteX778" fmla="*/ 854692 w 1165365"/>
              <a:gd name="connsiteY778" fmla="*/ 974967 h 1572451"/>
              <a:gd name="connsiteX779" fmla="*/ 854398 w 1165365"/>
              <a:gd name="connsiteY779" fmla="*/ 973471 h 1572451"/>
              <a:gd name="connsiteX780" fmla="*/ 854022 w 1165365"/>
              <a:gd name="connsiteY780" fmla="*/ 971973 h 1572451"/>
              <a:gd name="connsiteX781" fmla="*/ 853498 w 1165365"/>
              <a:gd name="connsiteY781" fmla="*/ 970701 h 1572451"/>
              <a:gd name="connsiteX782" fmla="*/ 852910 w 1165365"/>
              <a:gd name="connsiteY782" fmla="*/ 969354 h 1572451"/>
              <a:gd name="connsiteX783" fmla="*/ 852599 w 1165365"/>
              <a:gd name="connsiteY783" fmla="*/ 967856 h 1572451"/>
              <a:gd name="connsiteX784" fmla="*/ 852223 w 1165365"/>
              <a:gd name="connsiteY784" fmla="*/ 966360 h 1572451"/>
              <a:gd name="connsiteX785" fmla="*/ 851700 w 1165365"/>
              <a:gd name="connsiteY785" fmla="*/ 965086 h 1572451"/>
              <a:gd name="connsiteX786" fmla="*/ 851111 w 1165365"/>
              <a:gd name="connsiteY786" fmla="*/ 963739 h 1572451"/>
              <a:gd name="connsiteX787" fmla="*/ 850588 w 1165365"/>
              <a:gd name="connsiteY787" fmla="*/ 962466 h 1572451"/>
              <a:gd name="connsiteX788" fmla="*/ 850065 w 1165365"/>
              <a:gd name="connsiteY788" fmla="*/ 961194 h 1572451"/>
              <a:gd name="connsiteX789" fmla="*/ 849460 w 1165365"/>
              <a:gd name="connsiteY789" fmla="*/ 959847 h 1572451"/>
              <a:gd name="connsiteX790" fmla="*/ 848936 w 1165365"/>
              <a:gd name="connsiteY790" fmla="*/ 958575 h 1572451"/>
              <a:gd name="connsiteX791" fmla="*/ 848184 w 1165365"/>
              <a:gd name="connsiteY791" fmla="*/ 957452 h 1572451"/>
              <a:gd name="connsiteX792" fmla="*/ 847661 w 1165365"/>
              <a:gd name="connsiteY792" fmla="*/ 956104 h 1572451"/>
              <a:gd name="connsiteX793" fmla="*/ 847138 w 1165365"/>
              <a:gd name="connsiteY793" fmla="*/ 954832 h 1572451"/>
              <a:gd name="connsiteX794" fmla="*/ 846533 w 1165365"/>
              <a:gd name="connsiteY794" fmla="*/ 953485 h 1572451"/>
              <a:gd name="connsiteX795" fmla="*/ 846010 w 1165365"/>
              <a:gd name="connsiteY795" fmla="*/ 952213 h 1572451"/>
              <a:gd name="connsiteX796" fmla="*/ 845650 w 1165365"/>
              <a:gd name="connsiteY796" fmla="*/ 950715 h 1572451"/>
              <a:gd name="connsiteX797" fmla="*/ 845274 w 1165365"/>
              <a:gd name="connsiteY797" fmla="*/ 949217 h 1572451"/>
              <a:gd name="connsiteX798" fmla="*/ 844963 w 1165365"/>
              <a:gd name="connsiteY798" fmla="*/ 947721 h 1572451"/>
              <a:gd name="connsiteX799" fmla="*/ 844587 w 1165365"/>
              <a:gd name="connsiteY799" fmla="*/ 946298 h 1572451"/>
              <a:gd name="connsiteX800" fmla="*/ 844587 w 1165365"/>
              <a:gd name="connsiteY800" fmla="*/ 944428 h 1572451"/>
              <a:gd name="connsiteX801" fmla="*/ 844816 w 1165365"/>
              <a:gd name="connsiteY801" fmla="*/ 942781 h 1572451"/>
              <a:gd name="connsiteX802" fmla="*/ 845421 w 1165365"/>
              <a:gd name="connsiteY802" fmla="*/ 941432 h 1572451"/>
              <a:gd name="connsiteX803" fmla="*/ 845421 w 1165365"/>
              <a:gd name="connsiteY803" fmla="*/ 939562 h 1572451"/>
              <a:gd name="connsiteX804" fmla="*/ 844669 w 1165365"/>
              <a:gd name="connsiteY804" fmla="*/ 938513 h 1572451"/>
              <a:gd name="connsiteX805" fmla="*/ 843916 w 1165365"/>
              <a:gd name="connsiteY805" fmla="*/ 937390 h 1572451"/>
              <a:gd name="connsiteX806" fmla="*/ 843622 w 1165365"/>
              <a:gd name="connsiteY806" fmla="*/ 935894 h 1572451"/>
              <a:gd name="connsiteX807" fmla="*/ 843998 w 1165365"/>
              <a:gd name="connsiteY807" fmla="*/ 934396 h 1572451"/>
              <a:gd name="connsiteX808" fmla="*/ 844750 w 1165365"/>
              <a:gd name="connsiteY808" fmla="*/ 933275 h 1572451"/>
              <a:gd name="connsiteX809" fmla="*/ 845241 w 1165365"/>
              <a:gd name="connsiteY809" fmla="*/ 932208 h 1572451"/>
              <a:gd name="connsiteX810" fmla="*/ 845339 w 1165365"/>
              <a:gd name="connsiteY810" fmla="*/ 932001 h 1572451"/>
              <a:gd name="connsiteX811" fmla="*/ 845944 w 1165365"/>
              <a:gd name="connsiteY811" fmla="*/ 930729 h 1572451"/>
              <a:gd name="connsiteX812" fmla="*/ 845944 w 1165365"/>
              <a:gd name="connsiteY812" fmla="*/ 928858 h 1572451"/>
              <a:gd name="connsiteX813" fmla="*/ 845797 w 1165365"/>
              <a:gd name="connsiteY813" fmla="*/ 927211 h 1572451"/>
              <a:gd name="connsiteX814" fmla="*/ 845274 w 1165365"/>
              <a:gd name="connsiteY814" fmla="*/ 925864 h 1572451"/>
              <a:gd name="connsiteX815" fmla="*/ 845045 w 1165365"/>
              <a:gd name="connsiteY815" fmla="*/ 924218 h 1572451"/>
              <a:gd name="connsiteX816" fmla="*/ 845110 w 1165365"/>
              <a:gd name="connsiteY816" fmla="*/ 922345 h 1572451"/>
              <a:gd name="connsiteX817" fmla="*/ 845339 w 1165365"/>
              <a:gd name="connsiteY817" fmla="*/ 920699 h 1572451"/>
              <a:gd name="connsiteX818" fmla="*/ 844963 w 1165365"/>
              <a:gd name="connsiteY818" fmla="*/ 919201 h 1572451"/>
              <a:gd name="connsiteX819" fmla="*/ 844587 w 1165365"/>
              <a:gd name="connsiteY819" fmla="*/ 917705 h 1572451"/>
              <a:gd name="connsiteX820" fmla="*/ 844816 w 1165365"/>
              <a:gd name="connsiteY820" fmla="*/ 916058 h 1572451"/>
              <a:gd name="connsiteX821" fmla="*/ 845192 w 1165365"/>
              <a:gd name="connsiteY821" fmla="*/ 914561 h 1572451"/>
              <a:gd name="connsiteX822" fmla="*/ 845274 w 1165365"/>
              <a:gd name="connsiteY822" fmla="*/ 912690 h 1572451"/>
              <a:gd name="connsiteX823" fmla="*/ 845274 w 1165365"/>
              <a:gd name="connsiteY823" fmla="*/ 910893 h 1572451"/>
              <a:gd name="connsiteX824" fmla="*/ 845110 w 1165365"/>
              <a:gd name="connsiteY824" fmla="*/ 909171 h 1572451"/>
              <a:gd name="connsiteX825" fmla="*/ 844898 w 1165365"/>
              <a:gd name="connsiteY825" fmla="*/ 907525 h 1572451"/>
              <a:gd name="connsiteX826" fmla="*/ 844587 w 1165365"/>
              <a:gd name="connsiteY826" fmla="*/ 906027 h 1572451"/>
              <a:gd name="connsiteX827" fmla="*/ 844374 w 1165365"/>
              <a:gd name="connsiteY827" fmla="*/ 904380 h 1572451"/>
              <a:gd name="connsiteX828" fmla="*/ 844440 w 1165365"/>
              <a:gd name="connsiteY828" fmla="*/ 902510 h 1572451"/>
              <a:gd name="connsiteX829" fmla="*/ 844440 w 1165365"/>
              <a:gd name="connsiteY829" fmla="*/ 900639 h 1572451"/>
              <a:gd name="connsiteX830" fmla="*/ 844293 w 1165365"/>
              <a:gd name="connsiteY830" fmla="*/ 898991 h 1572451"/>
              <a:gd name="connsiteX831" fmla="*/ 844293 w 1165365"/>
              <a:gd name="connsiteY831" fmla="*/ 897120 h 1572451"/>
              <a:gd name="connsiteX832" fmla="*/ 844521 w 1165365"/>
              <a:gd name="connsiteY832" fmla="*/ 895474 h 1572451"/>
              <a:gd name="connsiteX833" fmla="*/ 844374 w 1165365"/>
              <a:gd name="connsiteY833" fmla="*/ 893827 h 1572451"/>
              <a:gd name="connsiteX834" fmla="*/ 843851 w 1165365"/>
              <a:gd name="connsiteY834" fmla="*/ 892480 h 1572451"/>
              <a:gd name="connsiteX835" fmla="*/ 843099 w 1165365"/>
              <a:gd name="connsiteY835" fmla="*/ 891357 h 1572451"/>
              <a:gd name="connsiteX836" fmla="*/ 842118 w 1165365"/>
              <a:gd name="connsiteY836" fmla="*/ 890459 h 1572451"/>
              <a:gd name="connsiteX837" fmla="*/ 841006 w 1165365"/>
              <a:gd name="connsiteY837" fmla="*/ 889486 h 1572451"/>
              <a:gd name="connsiteX838" fmla="*/ 839878 w 1165365"/>
              <a:gd name="connsiteY838" fmla="*/ 888737 h 1572451"/>
              <a:gd name="connsiteX839" fmla="*/ 838750 w 1165365"/>
              <a:gd name="connsiteY839" fmla="*/ 887988 h 1572451"/>
              <a:gd name="connsiteX840" fmla="*/ 838079 w 1165365"/>
              <a:gd name="connsiteY840" fmla="*/ 886865 h 1572451"/>
              <a:gd name="connsiteX841" fmla="*/ 837490 w 1165365"/>
              <a:gd name="connsiteY841" fmla="*/ 885593 h 1572451"/>
              <a:gd name="connsiteX842" fmla="*/ 837327 w 1165365"/>
              <a:gd name="connsiteY842" fmla="*/ 883871 h 1572451"/>
              <a:gd name="connsiteX843" fmla="*/ 836967 w 1165365"/>
              <a:gd name="connsiteY843" fmla="*/ 882375 h 1572451"/>
              <a:gd name="connsiteX844" fmla="*/ 836280 w 1165365"/>
              <a:gd name="connsiteY844" fmla="*/ 881251 h 1572451"/>
              <a:gd name="connsiteX845" fmla="*/ 834940 w 1165365"/>
              <a:gd name="connsiteY845" fmla="*/ 880728 h 1572451"/>
              <a:gd name="connsiteX846" fmla="*/ 833811 w 1165365"/>
              <a:gd name="connsiteY846" fmla="*/ 879979 h 1572451"/>
              <a:gd name="connsiteX847" fmla="*/ 832700 w 1165365"/>
              <a:gd name="connsiteY847" fmla="*/ 879155 h 1572451"/>
              <a:gd name="connsiteX848" fmla="*/ 831800 w 1165365"/>
              <a:gd name="connsiteY848" fmla="*/ 878257 h 1572451"/>
              <a:gd name="connsiteX849" fmla="*/ 830819 w 1165365"/>
              <a:gd name="connsiteY849" fmla="*/ 877285 h 1572451"/>
              <a:gd name="connsiteX850" fmla="*/ 829920 w 1165365"/>
              <a:gd name="connsiteY850" fmla="*/ 876385 h 1572451"/>
              <a:gd name="connsiteX851" fmla="*/ 829544 w 1165365"/>
              <a:gd name="connsiteY851" fmla="*/ 874889 h 1572451"/>
              <a:gd name="connsiteX852" fmla="*/ 829168 w 1165365"/>
              <a:gd name="connsiteY852" fmla="*/ 873766 h 1572451"/>
              <a:gd name="connsiteX853" fmla="*/ 829626 w 1165365"/>
              <a:gd name="connsiteY853" fmla="*/ 872270 h 1572451"/>
              <a:gd name="connsiteX854" fmla="*/ 830378 w 1165365"/>
              <a:gd name="connsiteY854" fmla="*/ 871222 h 1572451"/>
              <a:gd name="connsiteX855" fmla="*/ 831342 w 1165365"/>
              <a:gd name="connsiteY855" fmla="*/ 870247 h 1572451"/>
              <a:gd name="connsiteX856" fmla="*/ 832242 w 1165365"/>
              <a:gd name="connsiteY856" fmla="*/ 869349 h 1572451"/>
              <a:gd name="connsiteX857" fmla="*/ 833370 w 1165365"/>
              <a:gd name="connsiteY857" fmla="*/ 868676 h 1572451"/>
              <a:gd name="connsiteX858" fmla="*/ 834335 w 1165365"/>
              <a:gd name="connsiteY858" fmla="*/ 867703 h 1572451"/>
              <a:gd name="connsiteX859" fmla="*/ 835316 w 1165365"/>
              <a:gd name="connsiteY859" fmla="*/ 866805 h 1572451"/>
              <a:gd name="connsiteX860" fmla="*/ 836280 w 1165365"/>
              <a:gd name="connsiteY860" fmla="*/ 865907 h 1572451"/>
              <a:gd name="connsiteX861" fmla="*/ 837033 w 1165365"/>
              <a:gd name="connsiteY861" fmla="*/ 864784 h 1572451"/>
              <a:gd name="connsiteX862" fmla="*/ 837638 w 1165365"/>
              <a:gd name="connsiteY862" fmla="*/ 863885 h 1572451"/>
              <a:gd name="connsiteX863" fmla="*/ 838226 w 1165365"/>
              <a:gd name="connsiteY863" fmla="*/ 862608 h 1572451"/>
              <a:gd name="connsiteX864" fmla="*/ 838750 w 1165365"/>
              <a:gd name="connsiteY864" fmla="*/ 861267 h 1572451"/>
              <a:gd name="connsiteX865" fmla="*/ 839207 w 1165365"/>
              <a:gd name="connsiteY865" fmla="*/ 859844 h 1572451"/>
              <a:gd name="connsiteX866" fmla="*/ 839731 w 1165365"/>
              <a:gd name="connsiteY866" fmla="*/ 858504 h 1572451"/>
              <a:gd name="connsiteX867" fmla="*/ 840695 w 1165365"/>
              <a:gd name="connsiteY867" fmla="*/ 857604 h 1572451"/>
              <a:gd name="connsiteX868" fmla="*/ 841824 w 1165365"/>
              <a:gd name="connsiteY868" fmla="*/ 856917 h 1572451"/>
              <a:gd name="connsiteX869" fmla="*/ 843017 w 1165365"/>
              <a:gd name="connsiteY869" fmla="*/ 856182 h 1572451"/>
              <a:gd name="connsiteX870" fmla="*/ 844145 w 1165365"/>
              <a:gd name="connsiteY870" fmla="*/ 855429 h 1572451"/>
              <a:gd name="connsiteX871" fmla="*/ 844750 w 1165365"/>
              <a:gd name="connsiteY871" fmla="*/ 854154 h 1572451"/>
              <a:gd name="connsiteX872" fmla="*/ 845274 w 1165365"/>
              <a:gd name="connsiteY872" fmla="*/ 852879 h 1572451"/>
              <a:gd name="connsiteX873" fmla="*/ 845486 w 1165365"/>
              <a:gd name="connsiteY873" fmla="*/ 851162 h 1572451"/>
              <a:gd name="connsiteX874" fmla="*/ 845486 w 1165365"/>
              <a:gd name="connsiteY874" fmla="*/ 849739 h 1572451"/>
              <a:gd name="connsiteX875" fmla="*/ 845568 w 1165365"/>
              <a:gd name="connsiteY875" fmla="*/ 847875 h 1572451"/>
              <a:gd name="connsiteX876" fmla="*/ 845192 w 1165365"/>
              <a:gd name="connsiteY876" fmla="*/ 846371 h 1572451"/>
              <a:gd name="connsiteX877" fmla="*/ 844669 w 1165365"/>
              <a:gd name="connsiteY877" fmla="*/ 845096 h 1572451"/>
              <a:gd name="connsiteX878" fmla="*/ 844064 w 1165365"/>
              <a:gd name="connsiteY878" fmla="*/ 843755 h 1572451"/>
              <a:gd name="connsiteX879" fmla="*/ 843393 w 1165365"/>
              <a:gd name="connsiteY879" fmla="*/ 842626 h 1572451"/>
              <a:gd name="connsiteX880" fmla="*/ 842805 w 1165365"/>
              <a:gd name="connsiteY880" fmla="*/ 841351 h 1572451"/>
              <a:gd name="connsiteX881" fmla="*/ 842281 w 1165365"/>
              <a:gd name="connsiteY881" fmla="*/ 840010 h 1572451"/>
              <a:gd name="connsiteX882" fmla="*/ 841758 w 1165365"/>
              <a:gd name="connsiteY882" fmla="*/ 838735 h 1572451"/>
              <a:gd name="connsiteX883" fmla="*/ 841382 w 1165365"/>
              <a:gd name="connsiteY883" fmla="*/ 837231 h 1572451"/>
              <a:gd name="connsiteX884" fmla="*/ 841219 w 1165365"/>
              <a:gd name="connsiteY884" fmla="*/ 835595 h 1572451"/>
              <a:gd name="connsiteX885" fmla="*/ 841219 w 1165365"/>
              <a:gd name="connsiteY885" fmla="*/ 833715 h 1572451"/>
              <a:gd name="connsiteX886" fmla="*/ 841595 w 1165365"/>
              <a:gd name="connsiteY886" fmla="*/ 832227 h 1572451"/>
              <a:gd name="connsiteX887" fmla="*/ 842052 w 1165365"/>
              <a:gd name="connsiteY887" fmla="*/ 830723 h 1572451"/>
              <a:gd name="connsiteX888" fmla="*/ 842429 w 1165365"/>
              <a:gd name="connsiteY888" fmla="*/ 829300 h 1572451"/>
              <a:gd name="connsiteX889" fmla="*/ 843017 w 1165365"/>
              <a:gd name="connsiteY889" fmla="*/ 827959 h 1572451"/>
              <a:gd name="connsiteX890" fmla="*/ 843622 w 1165365"/>
              <a:gd name="connsiteY890" fmla="*/ 826684 h 1572451"/>
              <a:gd name="connsiteX891" fmla="*/ 843998 w 1165365"/>
              <a:gd name="connsiteY891" fmla="*/ 825180 h 1572451"/>
              <a:gd name="connsiteX892" fmla="*/ 844750 w 1165365"/>
              <a:gd name="connsiteY892" fmla="*/ 824133 h 1572451"/>
              <a:gd name="connsiteX893" fmla="*/ 845486 w 1165365"/>
              <a:gd name="connsiteY893" fmla="*/ 823021 h 1572451"/>
              <a:gd name="connsiteX894" fmla="*/ 846320 w 1165365"/>
              <a:gd name="connsiteY894" fmla="*/ 821893 h 1572451"/>
              <a:gd name="connsiteX895" fmla="*/ 846843 w 1165365"/>
              <a:gd name="connsiteY895" fmla="*/ 820618 h 1572451"/>
              <a:gd name="connsiteX896" fmla="*/ 847661 w 1165365"/>
              <a:gd name="connsiteY896" fmla="*/ 819506 h 1572451"/>
              <a:gd name="connsiteX897" fmla="*/ 848184 w 1165365"/>
              <a:gd name="connsiteY897" fmla="*/ 818230 h 1572451"/>
              <a:gd name="connsiteX898" fmla="*/ 848789 w 1165365"/>
              <a:gd name="connsiteY898" fmla="*/ 816955 h 1572451"/>
              <a:gd name="connsiteX899" fmla="*/ 849378 w 1165365"/>
              <a:gd name="connsiteY899" fmla="*/ 815680 h 1572451"/>
              <a:gd name="connsiteX900" fmla="*/ 849378 w 1165365"/>
              <a:gd name="connsiteY900" fmla="*/ 813816 h 1572451"/>
              <a:gd name="connsiteX901" fmla="*/ 849231 w 1165365"/>
              <a:gd name="connsiteY901" fmla="*/ 812164 h 1572451"/>
              <a:gd name="connsiteX902" fmla="*/ 848855 w 1165365"/>
              <a:gd name="connsiteY902" fmla="*/ 810660 h 1572451"/>
              <a:gd name="connsiteX903" fmla="*/ 848560 w 1165365"/>
              <a:gd name="connsiteY903" fmla="*/ 809172 h 1572451"/>
              <a:gd name="connsiteX904" fmla="*/ 847955 w 1165365"/>
              <a:gd name="connsiteY904" fmla="*/ 807896 h 1572451"/>
              <a:gd name="connsiteX905" fmla="*/ 847661 w 1165365"/>
              <a:gd name="connsiteY905" fmla="*/ 806392 h 1572451"/>
              <a:gd name="connsiteX906" fmla="*/ 847285 w 1165365"/>
              <a:gd name="connsiteY906" fmla="*/ 804904 h 1572451"/>
              <a:gd name="connsiteX907" fmla="*/ 846696 w 1165365"/>
              <a:gd name="connsiteY907" fmla="*/ 803547 h 1572451"/>
              <a:gd name="connsiteX908" fmla="*/ 846386 w 1165365"/>
              <a:gd name="connsiteY908" fmla="*/ 802124 h 1572451"/>
              <a:gd name="connsiteX909" fmla="*/ 846386 w 1165365"/>
              <a:gd name="connsiteY909" fmla="*/ 800260 h 1572451"/>
              <a:gd name="connsiteX910" fmla="*/ 846991 w 1165365"/>
              <a:gd name="connsiteY910" fmla="*/ 798985 h 1572451"/>
              <a:gd name="connsiteX911" fmla="*/ 847596 w 1165365"/>
              <a:gd name="connsiteY911" fmla="*/ 797644 h 1572451"/>
              <a:gd name="connsiteX912" fmla="*/ 847563 w 1165365"/>
              <a:gd name="connsiteY912" fmla="*/ 797481 h 1572451"/>
              <a:gd name="connsiteX913" fmla="*/ 847367 w 1165365"/>
              <a:gd name="connsiteY913" fmla="*/ 795993 h 1572451"/>
              <a:gd name="connsiteX914" fmla="*/ 846696 w 1165365"/>
              <a:gd name="connsiteY914" fmla="*/ 794864 h 1572451"/>
              <a:gd name="connsiteX915" fmla="*/ 846320 w 1165365"/>
              <a:gd name="connsiteY915" fmla="*/ 793376 h 1572451"/>
              <a:gd name="connsiteX916" fmla="*/ 846696 w 1165365"/>
              <a:gd name="connsiteY916" fmla="*/ 791872 h 1572451"/>
              <a:gd name="connsiteX917" fmla="*/ 847285 w 1165365"/>
              <a:gd name="connsiteY917" fmla="*/ 790597 h 1572451"/>
              <a:gd name="connsiteX918" fmla="*/ 848266 w 1165365"/>
              <a:gd name="connsiteY918" fmla="*/ 789714 h 1572451"/>
              <a:gd name="connsiteX919" fmla="*/ 849018 w 1165365"/>
              <a:gd name="connsiteY919" fmla="*/ 788586 h 1572451"/>
              <a:gd name="connsiteX920" fmla="*/ 849983 w 1165365"/>
              <a:gd name="connsiteY920" fmla="*/ 787686 h 1572451"/>
              <a:gd name="connsiteX921" fmla="*/ 850882 w 1165365"/>
              <a:gd name="connsiteY921" fmla="*/ 786787 h 1572451"/>
              <a:gd name="connsiteX922" fmla="*/ 851847 w 1165365"/>
              <a:gd name="connsiteY922" fmla="*/ 785888 h 1572451"/>
              <a:gd name="connsiteX923" fmla="*/ 852599 w 1165365"/>
              <a:gd name="connsiteY923" fmla="*/ 784759 h 1572451"/>
              <a:gd name="connsiteX924" fmla="*/ 853580 w 1165365"/>
              <a:gd name="connsiteY924" fmla="*/ 783860 h 1572451"/>
              <a:gd name="connsiteX925" fmla="*/ 854332 w 1165365"/>
              <a:gd name="connsiteY925" fmla="*/ 782748 h 1572451"/>
              <a:gd name="connsiteX926" fmla="*/ 855150 w 1165365"/>
              <a:gd name="connsiteY926" fmla="*/ 781620 h 1572451"/>
              <a:gd name="connsiteX927" fmla="*/ 855755 w 1165365"/>
              <a:gd name="connsiteY927" fmla="*/ 780345 h 1572451"/>
              <a:gd name="connsiteX928" fmla="*/ 856491 w 1165365"/>
              <a:gd name="connsiteY928" fmla="*/ 779233 h 1572451"/>
              <a:gd name="connsiteX929" fmla="*/ 856867 w 1165365"/>
              <a:gd name="connsiteY929" fmla="*/ 777810 h 1572451"/>
              <a:gd name="connsiteX930" fmla="*/ 857096 w 1165365"/>
              <a:gd name="connsiteY930" fmla="*/ 776077 h 1572451"/>
              <a:gd name="connsiteX931" fmla="*/ 856948 w 1165365"/>
              <a:gd name="connsiteY931" fmla="*/ 774442 h 1572451"/>
              <a:gd name="connsiteX932" fmla="*/ 856196 w 1165365"/>
              <a:gd name="connsiteY932" fmla="*/ 773313 h 1572451"/>
              <a:gd name="connsiteX933" fmla="*/ 855967 w 1165365"/>
              <a:gd name="connsiteY933" fmla="*/ 773313 h 1572451"/>
              <a:gd name="connsiteX934" fmla="*/ 855820 w 1165365"/>
              <a:gd name="connsiteY934" fmla="*/ 772561 h 1572451"/>
              <a:gd name="connsiteX935" fmla="*/ 855068 w 1165365"/>
              <a:gd name="connsiteY935" fmla="*/ 771449 h 1572451"/>
              <a:gd name="connsiteX936" fmla="*/ 854545 w 1165365"/>
              <a:gd name="connsiteY936" fmla="*/ 770174 h 1572451"/>
              <a:gd name="connsiteX937" fmla="*/ 854398 w 1165365"/>
              <a:gd name="connsiteY937" fmla="*/ 768523 h 1572451"/>
              <a:gd name="connsiteX938" fmla="*/ 854774 w 1165365"/>
              <a:gd name="connsiteY938" fmla="*/ 767018 h 1572451"/>
              <a:gd name="connsiteX939" fmla="*/ 855526 w 1165365"/>
              <a:gd name="connsiteY939" fmla="*/ 765906 h 1572451"/>
              <a:gd name="connsiteX940" fmla="*/ 856491 w 1165365"/>
              <a:gd name="connsiteY940" fmla="*/ 765007 h 1572451"/>
              <a:gd name="connsiteX941" fmla="*/ 857472 w 1165365"/>
              <a:gd name="connsiteY941" fmla="*/ 764108 h 1572451"/>
              <a:gd name="connsiteX942" fmla="*/ 858600 w 1165365"/>
              <a:gd name="connsiteY942" fmla="*/ 763356 h 1572451"/>
              <a:gd name="connsiteX943" fmla="*/ 859565 w 1165365"/>
              <a:gd name="connsiteY943" fmla="*/ 762456 h 1572451"/>
              <a:gd name="connsiteX944" fmla="*/ 860464 w 1165365"/>
              <a:gd name="connsiteY944" fmla="*/ 761492 h 1572451"/>
              <a:gd name="connsiteX945" fmla="*/ 861429 w 1165365"/>
              <a:gd name="connsiteY945" fmla="*/ 760592 h 1572451"/>
              <a:gd name="connsiteX946" fmla="*/ 862410 w 1165365"/>
              <a:gd name="connsiteY946" fmla="*/ 759693 h 1572451"/>
              <a:gd name="connsiteX947" fmla="*/ 863374 w 1165365"/>
              <a:gd name="connsiteY947" fmla="*/ 758794 h 1572451"/>
              <a:gd name="connsiteX948" fmla="*/ 864127 w 1165365"/>
              <a:gd name="connsiteY948" fmla="*/ 757665 h 1572451"/>
              <a:gd name="connsiteX949" fmla="*/ 864503 w 1165365"/>
              <a:gd name="connsiteY949" fmla="*/ 756177 h 1572451"/>
              <a:gd name="connsiteX950" fmla="*/ 864208 w 1165365"/>
              <a:gd name="connsiteY950" fmla="*/ 754755 h 1572451"/>
              <a:gd name="connsiteX951" fmla="*/ 863456 w 1165365"/>
              <a:gd name="connsiteY951" fmla="*/ 753627 h 1572451"/>
              <a:gd name="connsiteX952" fmla="*/ 862704 w 1165365"/>
              <a:gd name="connsiteY952" fmla="*/ 752498 h 1572451"/>
              <a:gd name="connsiteX953" fmla="*/ 861739 w 1165365"/>
              <a:gd name="connsiteY953" fmla="*/ 751534 h 1572451"/>
              <a:gd name="connsiteX954" fmla="*/ 860611 w 1165365"/>
              <a:gd name="connsiteY954" fmla="*/ 750781 h 1572451"/>
              <a:gd name="connsiteX955" fmla="*/ 859336 w 1165365"/>
              <a:gd name="connsiteY955" fmla="*/ 750176 h 1572451"/>
              <a:gd name="connsiteX956" fmla="*/ 858371 w 1165365"/>
              <a:gd name="connsiteY956" fmla="*/ 749293 h 1572451"/>
              <a:gd name="connsiteX957" fmla="*/ 857243 w 1165365"/>
              <a:gd name="connsiteY957" fmla="*/ 748541 h 1572451"/>
              <a:gd name="connsiteX958" fmla="*/ 856720 w 1165365"/>
              <a:gd name="connsiteY958" fmla="*/ 747184 h 1572451"/>
              <a:gd name="connsiteX959" fmla="*/ 856343 w 1165365"/>
              <a:gd name="connsiteY959" fmla="*/ 745696 h 1572451"/>
              <a:gd name="connsiteX960" fmla="*/ 856425 w 1165365"/>
              <a:gd name="connsiteY960" fmla="*/ 743898 h 1572451"/>
              <a:gd name="connsiteX961" fmla="*/ 856278 w 1165365"/>
              <a:gd name="connsiteY961" fmla="*/ 742181 h 1572451"/>
              <a:gd name="connsiteX962" fmla="*/ 855673 w 1165365"/>
              <a:gd name="connsiteY962" fmla="*/ 740905 h 1572451"/>
              <a:gd name="connsiteX963" fmla="*/ 854496 w 1165365"/>
              <a:gd name="connsiteY963" fmla="*/ 740349 h 1572451"/>
              <a:gd name="connsiteX964" fmla="*/ 854398 w 1165365"/>
              <a:gd name="connsiteY964" fmla="*/ 740300 h 1572451"/>
              <a:gd name="connsiteX965" fmla="*/ 852681 w 1165365"/>
              <a:gd name="connsiteY965" fmla="*/ 740447 h 1572451"/>
              <a:gd name="connsiteX966" fmla="*/ 850964 w 1165365"/>
              <a:gd name="connsiteY966" fmla="*/ 740676 h 1572451"/>
              <a:gd name="connsiteX967" fmla="*/ 849083 w 1165365"/>
              <a:gd name="connsiteY967" fmla="*/ 740595 h 1572451"/>
              <a:gd name="connsiteX968" fmla="*/ 847367 w 1165365"/>
              <a:gd name="connsiteY968" fmla="*/ 740447 h 1572451"/>
              <a:gd name="connsiteX969" fmla="*/ 845715 w 1165365"/>
              <a:gd name="connsiteY969" fmla="*/ 740235 h 1572451"/>
              <a:gd name="connsiteX970" fmla="*/ 844587 w 1165365"/>
              <a:gd name="connsiteY970" fmla="*/ 739483 h 1572451"/>
              <a:gd name="connsiteX971" fmla="*/ 843246 w 1165365"/>
              <a:gd name="connsiteY971" fmla="*/ 738878 h 1572451"/>
              <a:gd name="connsiteX972" fmla="*/ 842576 w 1165365"/>
              <a:gd name="connsiteY972" fmla="*/ 737766 h 1572451"/>
              <a:gd name="connsiteX973" fmla="*/ 841971 w 1165365"/>
              <a:gd name="connsiteY973" fmla="*/ 736490 h 1572451"/>
              <a:gd name="connsiteX974" fmla="*/ 841448 w 1165365"/>
              <a:gd name="connsiteY974" fmla="*/ 735133 h 1572451"/>
              <a:gd name="connsiteX975" fmla="*/ 841071 w 1165365"/>
              <a:gd name="connsiteY975" fmla="*/ 733645 h 1572451"/>
              <a:gd name="connsiteX976" fmla="*/ 840548 w 1165365"/>
              <a:gd name="connsiteY976" fmla="*/ 732370 h 1572451"/>
              <a:gd name="connsiteX977" fmla="*/ 839796 w 1165365"/>
              <a:gd name="connsiteY977" fmla="*/ 731242 h 1572451"/>
              <a:gd name="connsiteX978" fmla="*/ 839273 w 1165365"/>
              <a:gd name="connsiteY978" fmla="*/ 729966 h 1572451"/>
              <a:gd name="connsiteX979" fmla="*/ 838913 w 1165365"/>
              <a:gd name="connsiteY979" fmla="*/ 728478 h 1572451"/>
              <a:gd name="connsiteX980" fmla="*/ 838537 w 1165365"/>
              <a:gd name="connsiteY980" fmla="*/ 726974 h 1572451"/>
              <a:gd name="connsiteX981" fmla="*/ 838014 w 1165365"/>
              <a:gd name="connsiteY981" fmla="*/ 725715 h 1572451"/>
              <a:gd name="connsiteX982" fmla="*/ 837262 w 1165365"/>
              <a:gd name="connsiteY982" fmla="*/ 724505 h 1572451"/>
              <a:gd name="connsiteX983" fmla="*/ 836509 w 1165365"/>
              <a:gd name="connsiteY983" fmla="*/ 723393 h 1572451"/>
              <a:gd name="connsiteX984" fmla="*/ 835610 w 1165365"/>
              <a:gd name="connsiteY984" fmla="*/ 722494 h 1572451"/>
              <a:gd name="connsiteX985" fmla="*/ 834482 w 1165365"/>
              <a:gd name="connsiteY985" fmla="*/ 721742 h 1572451"/>
              <a:gd name="connsiteX986" fmla="*/ 833370 w 1165365"/>
              <a:gd name="connsiteY986" fmla="*/ 720989 h 1572451"/>
              <a:gd name="connsiteX987" fmla="*/ 832242 w 1165365"/>
              <a:gd name="connsiteY987" fmla="*/ 720237 h 1572451"/>
              <a:gd name="connsiteX988" fmla="*/ 831277 w 1165365"/>
              <a:gd name="connsiteY988" fmla="*/ 719273 h 1572451"/>
              <a:gd name="connsiteX989" fmla="*/ 830754 w 1165365"/>
              <a:gd name="connsiteY989" fmla="*/ 717997 h 1572451"/>
              <a:gd name="connsiteX990" fmla="*/ 830378 w 1165365"/>
              <a:gd name="connsiteY990" fmla="*/ 716493 h 1572451"/>
              <a:gd name="connsiteX991" fmla="*/ 829854 w 1165365"/>
              <a:gd name="connsiteY991" fmla="*/ 715152 h 1572451"/>
              <a:gd name="connsiteX992" fmla="*/ 829331 w 1165365"/>
              <a:gd name="connsiteY992" fmla="*/ 713877 h 1572451"/>
              <a:gd name="connsiteX993" fmla="*/ 828579 w 1165365"/>
              <a:gd name="connsiteY993" fmla="*/ 712765 h 1572451"/>
              <a:gd name="connsiteX994" fmla="*/ 827598 w 1165365"/>
              <a:gd name="connsiteY994" fmla="*/ 711784 h 1572451"/>
              <a:gd name="connsiteX995" fmla="*/ 826862 w 1165365"/>
              <a:gd name="connsiteY995" fmla="*/ 710655 h 1572451"/>
              <a:gd name="connsiteX996" fmla="*/ 826110 w 1165365"/>
              <a:gd name="connsiteY996" fmla="*/ 709544 h 1572451"/>
              <a:gd name="connsiteX997" fmla="*/ 825440 w 1165365"/>
              <a:gd name="connsiteY997" fmla="*/ 708497 h 1572451"/>
              <a:gd name="connsiteX998" fmla="*/ 824835 w 1165365"/>
              <a:gd name="connsiteY998" fmla="*/ 707140 h 1572451"/>
              <a:gd name="connsiteX999" fmla="*/ 824540 w 1165365"/>
              <a:gd name="connsiteY999" fmla="*/ 705652 h 1572451"/>
              <a:gd name="connsiteX1000" fmla="*/ 824164 w 1165365"/>
              <a:gd name="connsiteY1000" fmla="*/ 704148 h 1572451"/>
              <a:gd name="connsiteX1001" fmla="*/ 824017 w 1165365"/>
              <a:gd name="connsiteY1001" fmla="*/ 702496 h 1572451"/>
              <a:gd name="connsiteX1002" fmla="*/ 823788 w 1165365"/>
              <a:gd name="connsiteY1002" fmla="*/ 700861 h 1572451"/>
              <a:gd name="connsiteX1003" fmla="*/ 823641 w 1165365"/>
              <a:gd name="connsiteY1003" fmla="*/ 699209 h 1572451"/>
              <a:gd name="connsiteX1004" fmla="*/ 823641 w 1165365"/>
              <a:gd name="connsiteY1004" fmla="*/ 697705 h 1572451"/>
              <a:gd name="connsiteX1005" fmla="*/ 823706 w 1165365"/>
              <a:gd name="connsiteY1005" fmla="*/ 695841 h 1572451"/>
              <a:gd name="connsiteX1006" fmla="*/ 823494 w 1165365"/>
              <a:gd name="connsiteY1006" fmla="*/ 694190 h 1572451"/>
              <a:gd name="connsiteX1007" fmla="*/ 823559 w 1165365"/>
              <a:gd name="connsiteY1007" fmla="*/ 692326 h 1572451"/>
              <a:gd name="connsiteX1008" fmla="*/ 823412 w 1165365"/>
              <a:gd name="connsiteY1008" fmla="*/ 690674 h 1572451"/>
              <a:gd name="connsiteX1009" fmla="*/ 823183 w 1165365"/>
              <a:gd name="connsiteY1009" fmla="*/ 688957 h 1572451"/>
              <a:gd name="connsiteX1010" fmla="*/ 823036 w 1165365"/>
              <a:gd name="connsiteY1010" fmla="*/ 687306 h 1572451"/>
              <a:gd name="connsiteX1011" fmla="*/ 822889 w 1165365"/>
              <a:gd name="connsiteY1011" fmla="*/ 685654 h 1572451"/>
              <a:gd name="connsiteX1012" fmla="*/ 822513 w 1165365"/>
              <a:gd name="connsiteY1012" fmla="*/ 684166 h 1572451"/>
              <a:gd name="connsiteX1013" fmla="*/ 822137 w 1165365"/>
              <a:gd name="connsiteY1013" fmla="*/ 682662 h 1572451"/>
              <a:gd name="connsiteX1014" fmla="*/ 821613 w 1165365"/>
              <a:gd name="connsiteY1014" fmla="*/ 681174 h 1572451"/>
              <a:gd name="connsiteX1015" fmla="*/ 821090 w 1165365"/>
              <a:gd name="connsiteY1015" fmla="*/ 679899 h 1572451"/>
              <a:gd name="connsiteX1016" fmla="*/ 820714 w 1165365"/>
              <a:gd name="connsiteY1016" fmla="*/ 678394 h 1572451"/>
              <a:gd name="connsiteX1017" fmla="*/ 819962 w 1165365"/>
              <a:gd name="connsiteY1017" fmla="*/ 677283 h 1572451"/>
              <a:gd name="connsiteX1018" fmla="*/ 819439 w 1165365"/>
              <a:gd name="connsiteY1018" fmla="*/ 676007 h 1572451"/>
              <a:gd name="connsiteX1019" fmla="*/ 818850 w 1165365"/>
              <a:gd name="connsiteY1019" fmla="*/ 674650 h 1572451"/>
              <a:gd name="connsiteX1020" fmla="*/ 817951 w 1165365"/>
              <a:gd name="connsiteY1020" fmla="*/ 673767 h 1572451"/>
              <a:gd name="connsiteX1021" fmla="*/ 817051 w 1165365"/>
              <a:gd name="connsiteY1021" fmla="*/ 672786 h 1572451"/>
              <a:gd name="connsiteX1022" fmla="*/ 816299 w 1165365"/>
              <a:gd name="connsiteY1022" fmla="*/ 671658 h 1572451"/>
              <a:gd name="connsiteX1023" fmla="*/ 815335 w 1165365"/>
              <a:gd name="connsiteY1023" fmla="*/ 670758 h 1572451"/>
              <a:gd name="connsiteX1024" fmla="*/ 814435 w 1165365"/>
              <a:gd name="connsiteY1024" fmla="*/ 669794 h 1572451"/>
              <a:gd name="connsiteX1025" fmla="*/ 813912 w 1165365"/>
              <a:gd name="connsiteY1025" fmla="*/ 668518 h 1572451"/>
              <a:gd name="connsiteX1026" fmla="*/ 813307 w 1165365"/>
              <a:gd name="connsiteY1026" fmla="*/ 667177 h 1572451"/>
              <a:gd name="connsiteX1027" fmla="*/ 812931 w 1165365"/>
              <a:gd name="connsiteY1027" fmla="*/ 665673 h 1572451"/>
              <a:gd name="connsiteX1028" fmla="*/ 812637 w 1165365"/>
              <a:gd name="connsiteY1028" fmla="*/ 664251 h 1572451"/>
              <a:gd name="connsiteX1029" fmla="*/ 812440 w 1165365"/>
              <a:gd name="connsiteY1029" fmla="*/ 662763 h 1572451"/>
              <a:gd name="connsiteX1030" fmla="*/ 812408 w 1165365"/>
              <a:gd name="connsiteY1030" fmla="*/ 662534 h 1572451"/>
              <a:gd name="connsiteX1031" fmla="*/ 812489 w 1165365"/>
              <a:gd name="connsiteY1031" fmla="*/ 660653 h 1572451"/>
              <a:gd name="connsiteX1032" fmla="*/ 812489 w 1165365"/>
              <a:gd name="connsiteY1032" fmla="*/ 658871 h 1572451"/>
              <a:gd name="connsiteX1033" fmla="*/ 812113 w 1165365"/>
              <a:gd name="connsiteY1033" fmla="*/ 657367 h 1572451"/>
              <a:gd name="connsiteX1034" fmla="*/ 811803 w 1165365"/>
              <a:gd name="connsiteY1034" fmla="*/ 655862 h 1572451"/>
              <a:gd name="connsiteX1035" fmla="*/ 811427 w 1165365"/>
              <a:gd name="connsiteY1035" fmla="*/ 654374 h 1572451"/>
              <a:gd name="connsiteX1036" fmla="*/ 810691 w 1165365"/>
              <a:gd name="connsiteY1036" fmla="*/ 653246 h 1572451"/>
              <a:gd name="connsiteX1037" fmla="*/ 810168 w 1165365"/>
              <a:gd name="connsiteY1037" fmla="*/ 651971 h 1572451"/>
              <a:gd name="connsiteX1038" fmla="*/ 809791 w 1165365"/>
              <a:gd name="connsiteY1038" fmla="*/ 650483 h 1572451"/>
              <a:gd name="connsiteX1039" fmla="*/ 809186 w 1165365"/>
              <a:gd name="connsiteY1039" fmla="*/ 649207 h 1572451"/>
              <a:gd name="connsiteX1040" fmla="*/ 808516 w 1165365"/>
              <a:gd name="connsiteY1040" fmla="*/ 648079 h 1572451"/>
              <a:gd name="connsiteX1041" fmla="*/ 807911 w 1165365"/>
              <a:gd name="connsiteY1041" fmla="*/ 646738 h 1572451"/>
              <a:gd name="connsiteX1042" fmla="*/ 807175 w 1165365"/>
              <a:gd name="connsiteY1042" fmla="*/ 645610 h 1572451"/>
              <a:gd name="connsiteX1043" fmla="*/ 806276 w 1165365"/>
              <a:gd name="connsiteY1043" fmla="*/ 644711 h 1572451"/>
              <a:gd name="connsiteX1044" fmla="*/ 805524 w 1165365"/>
              <a:gd name="connsiteY1044" fmla="*/ 643599 h 1572451"/>
              <a:gd name="connsiteX1045" fmla="*/ 804772 w 1165365"/>
              <a:gd name="connsiteY1045" fmla="*/ 642471 h 1572451"/>
              <a:gd name="connsiteX1046" fmla="*/ 804248 w 1165365"/>
              <a:gd name="connsiteY1046" fmla="*/ 641130 h 1572451"/>
              <a:gd name="connsiteX1047" fmla="*/ 803872 w 1165365"/>
              <a:gd name="connsiteY1047" fmla="*/ 639707 h 1572451"/>
              <a:gd name="connsiteX1048" fmla="*/ 803725 w 1165365"/>
              <a:gd name="connsiteY1048" fmla="*/ 637974 h 1572451"/>
              <a:gd name="connsiteX1049" fmla="*/ 804101 w 1165365"/>
              <a:gd name="connsiteY1049" fmla="*/ 636486 h 1572451"/>
              <a:gd name="connsiteX1050" fmla="*/ 804690 w 1165365"/>
              <a:gd name="connsiteY1050" fmla="*/ 635211 h 1572451"/>
              <a:gd name="connsiteX1051" fmla="*/ 804772 w 1165365"/>
              <a:gd name="connsiteY1051" fmla="*/ 635064 h 1572451"/>
              <a:gd name="connsiteX1052" fmla="*/ 805295 w 1165365"/>
              <a:gd name="connsiteY1052" fmla="*/ 633935 h 1572451"/>
              <a:gd name="connsiteX1053" fmla="*/ 805671 w 1165365"/>
              <a:gd name="connsiteY1053" fmla="*/ 632447 h 1572451"/>
              <a:gd name="connsiteX1054" fmla="*/ 806047 w 1165365"/>
              <a:gd name="connsiteY1054" fmla="*/ 631025 h 1572451"/>
              <a:gd name="connsiteX1055" fmla="*/ 806489 w 1165365"/>
              <a:gd name="connsiteY1055" fmla="*/ 629521 h 1572451"/>
              <a:gd name="connsiteX1056" fmla="*/ 806717 w 1165365"/>
              <a:gd name="connsiteY1056" fmla="*/ 627869 h 1572451"/>
              <a:gd name="connsiteX1057" fmla="*/ 806865 w 1165365"/>
              <a:gd name="connsiteY1057" fmla="*/ 626152 h 1572451"/>
              <a:gd name="connsiteX1058" fmla="*/ 806946 w 1165365"/>
              <a:gd name="connsiteY1058" fmla="*/ 624353 h 1572451"/>
              <a:gd name="connsiteX1059" fmla="*/ 806946 w 1165365"/>
              <a:gd name="connsiteY1059" fmla="*/ 622489 h 1572451"/>
              <a:gd name="connsiteX1060" fmla="*/ 806946 w 1165365"/>
              <a:gd name="connsiteY1060" fmla="*/ 620609 h 1572451"/>
              <a:gd name="connsiteX1061" fmla="*/ 806799 w 1165365"/>
              <a:gd name="connsiteY1061" fmla="*/ 618974 h 1572451"/>
              <a:gd name="connsiteX1062" fmla="*/ 806423 w 1165365"/>
              <a:gd name="connsiteY1062" fmla="*/ 617470 h 1572451"/>
              <a:gd name="connsiteX1063" fmla="*/ 805900 w 1165365"/>
              <a:gd name="connsiteY1063" fmla="*/ 616194 h 1572451"/>
              <a:gd name="connsiteX1064" fmla="*/ 805524 w 1165365"/>
              <a:gd name="connsiteY1064" fmla="*/ 614706 h 1572451"/>
              <a:gd name="connsiteX1065" fmla="*/ 804772 w 1165365"/>
              <a:gd name="connsiteY1065" fmla="*/ 613578 h 1572451"/>
              <a:gd name="connsiteX1066" fmla="*/ 804101 w 1165365"/>
              <a:gd name="connsiteY1066" fmla="*/ 612450 h 1572451"/>
              <a:gd name="connsiteX1067" fmla="*/ 803496 w 1165365"/>
              <a:gd name="connsiteY1067" fmla="*/ 611109 h 1572451"/>
              <a:gd name="connsiteX1068" fmla="*/ 803349 w 1165365"/>
              <a:gd name="connsiteY1068" fmla="*/ 609457 h 1572451"/>
              <a:gd name="connsiteX1069" fmla="*/ 803202 w 1165365"/>
              <a:gd name="connsiteY1069" fmla="*/ 607806 h 1572451"/>
              <a:gd name="connsiteX1070" fmla="*/ 803202 w 1165365"/>
              <a:gd name="connsiteY1070" fmla="*/ 605942 h 1572451"/>
              <a:gd name="connsiteX1071" fmla="*/ 803055 w 1165365"/>
              <a:gd name="connsiteY1071" fmla="*/ 604291 h 1572451"/>
              <a:gd name="connsiteX1072" fmla="*/ 802908 w 1165365"/>
              <a:gd name="connsiteY1072" fmla="*/ 602655 h 1572451"/>
              <a:gd name="connsiteX1073" fmla="*/ 802531 w 1165365"/>
              <a:gd name="connsiteY1073" fmla="*/ 601151 h 1572451"/>
              <a:gd name="connsiteX1074" fmla="*/ 802155 w 1165365"/>
              <a:gd name="connsiteY1074" fmla="*/ 599663 h 1572451"/>
              <a:gd name="connsiteX1075" fmla="*/ 801779 w 1165365"/>
              <a:gd name="connsiteY1075" fmla="*/ 598159 h 1572451"/>
              <a:gd name="connsiteX1076" fmla="*/ 801256 w 1165365"/>
              <a:gd name="connsiteY1076" fmla="*/ 596883 h 1572451"/>
              <a:gd name="connsiteX1077" fmla="*/ 800733 w 1165365"/>
              <a:gd name="connsiteY1077" fmla="*/ 595543 h 1572451"/>
              <a:gd name="connsiteX1078" fmla="*/ 799981 w 1165365"/>
              <a:gd name="connsiteY1078" fmla="*/ 594414 h 1572451"/>
              <a:gd name="connsiteX1079" fmla="*/ 799229 w 1165365"/>
              <a:gd name="connsiteY1079" fmla="*/ 593286 h 1572451"/>
              <a:gd name="connsiteX1080" fmla="*/ 798493 w 1165365"/>
              <a:gd name="connsiteY1080" fmla="*/ 592174 h 1572451"/>
              <a:gd name="connsiteX1081" fmla="*/ 797512 w 1165365"/>
              <a:gd name="connsiteY1081" fmla="*/ 591275 h 1572451"/>
              <a:gd name="connsiteX1082" fmla="*/ 796383 w 1165365"/>
              <a:gd name="connsiteY1082" fmla="*/ 590523 h 1572451"/>
              <a:gd name="connsiteX1083" fmla="*/ 795337 w 1165365"/>
              <a:gd name="connsiteY1083" fmla="*/ 589771 h 1572451"/>
              <a:gd name="connsiteX1084" fmla="*/ 794372 w 1165365"/>
              <a:gd name="connsiteY1084" fmla="*/ 588806 h 1572451"/>
              <a:gd name="connsiteX1085" fmla="*/ 793473 w 1165365"/>
              <a:gd name="connsiteY1085" fmla="*/ 587906 h 1572451"/>
              <a:gd name="connsiteX1086" fmla="*/ 792721 w 1165365"/>
              <a:gd name="connsiteY1086" fmla="*/ 586778 h 1572451"/>
              <a:gd name="connsiteX1087" fmla="*/ 791903 w 1165365"/>
              <a:gd name="connsiteY1087" fmla="*/ 585061 h 1572451"/>
              <a:gd name="connsiteX1088" fmla="*/ 792050 w 1165365"/>
              <a:gd name="connsiteY1088" fmla="*/ 581922 h 1572451"/>
              <a:gd name="connsiteX1089" fmla="*/ 792198 w 1165365"/>
              <a:gd name="connsiteY1089" fmla="*/ 580271 h 1572451"/>
              <a:gd name="connsiteX1090" fmla="*/ 792639 w 1165365"/>
              <a:gd name="connsiteY1090" fmla="*/ 578848 h 1572451"/>
              <a:gd name="connsiteX1091" fmla="*/ 792639 w 1165365"/>
              <a:gd name="connsiteY1091" fmla="*/ 578619 h 1572451"/>
              <a:gd name="connsiteX1092" fmla="*/ 793391 w 1165365"/>
              <a:gd name="connsiteY1092" fmla="*/ 577491 h 1572451"/>
              <a:gd name="connsiteX1093" fmla="*/ 793996 w 1165365"/>
              <a:gd name="connsiteY1093" fmla="*/ 576232 h 1572451"/>
              <a:gd name="connsiteX1094" fmla="*/ 794585 w 1165365"/>
              <a:gd name="connsiteY1094" fmla="*/ 574956 h 1572451"/>
              <a:gd name="connsiteX1095" fmla="*/ 794961 w 1165365"/>
              <a:gd name="connsiteY1095" fmla="*/ 573452 h 1572451"/>
              <a:gd name="connsiteX1096" fmla="*/ 794961 w 1165365"/>
              <a:gd name="connsiteY1096" fmla="*/ 571588 h 1572451"/>
              <a:gd name="connsiteX1097" fmla="*/ 794585 w 1165365"/>
              <a:gd name="connsiteY1097" fmla="*/ 570165 h 1572451"/>
              <a:gd name="connsiteX1098" fmla="*/ 794062 w 1165365"/>
              <a:gd name="connsiteY1098" fmla="*/ 568808 h 1572451"/>
              <a:gd name="connsiteX1099" fmla="*/ 793179 w 1165365"/>
              <a:gd name="connsiteY1099" fmla="*/ 567925 h 1572451"/>
              <a:gd name="connsiteX1100" fmla="*/ 792050 w 1165365"/>
              <a:gd name="connsiteY1100" fmla="*/ 567173 h 1572451"/>
              <a:gd name="connsiteX1101" fmla="*/ 791069 w 1165365"/>
              <a:gd name="connsiteY1101" fmla="*/ 566192 h 1572451"/>
              <a:gd name="connsiteX1102" fmla="*/ 789810 w 1165365"/>
              <a:gd name="connsiteY1102" fmla="*/ 565603 h 1572451"/>
              <a:gd name="connsiteX1103" fmla="*/ 788682 w 1165365"/>
              <a:gd name="connsiteY1103" fmla="*/ 564851 h 1572451"/>
              <a:gd name="connsiteX1104" fmla="*/ 787554 w 1165365"/>
              <a:gd name="connsiteY1104" fmla="*/ 564099 h 1572451"/>
              <a:gd name="connsiteX1105" fmla="*/ 786589 w 1165365"/>
              <a:gd name="connsiteY1105" fmla="*/ 563200 h 1572451"/>
              <a:gd name="connsiteX1106" fmla="*/ 785837 w 1165365"/>
              <a:gd name="connsiteY1106" fmla="*/ 562072 h 1572451"/>
              <a:gd name="connsiteX1107" fmla="*/ 785085 w 1165365"/>
              <a:gd name="connsiteY1107" fmla="*/ 560960 h 1572451"/>
              <a:gd name="connsiteX1108" fmla="*/ 784414 w 1165365"/>
              <a:gd name="connsiteY1108" fmla="*/ 559831 h 1572451"/>
              <a:gd name="connsiteX1109" fmla="*/ 783662 w 1165365"/>
              <a:gd name="connsiteY1109" fmla="*/ 558703 h 1572451"/>
              <a:gd name="connsiteX1110" fmla="*/ 783057 w 1165365"/>
              <a:gd name="connsiteY1110" fmla="*/ 557362 h 1572451"/>
              <a:gd name="connsiteX1111" fmla="*/ 782534 w 1165365"/>
              <a:gd name="connsiteY1111" fmla="*/ 556087 h 1572451"/>
              <a:gd name="connsiteX1112" fmla="*/ 782174 w 1165365"/>
              <a:gd name="connsiteY1112" fmla="*/ 554599 h 1572451"/>
              <a:gd name="connsiteX1113" fmla="*/ 781651 w 1165365"/>
              <a:gd name="connsiteY1113" fmla="*/ 553324 h 1572451"/>
              <a:gd name="connsiteX1114" fmla="*/ 780899 w 1165365"/>
              <a:gd name="connsiteY1114" fmla="*/ 552195 h 1572451"/>
              <a:gd name="connsiteX1115" fmla="*/ 779918 w 1165365"/>
              <a:gd name="connsiteY1115" fmla="*/ 551231 h 1572451"/>
              <a:gd name="connsiteX1116" fmla="*/ 779018 w 1165365"/>
              <a:gd name="connsiteY1116" fmla="*/ 550331 h 1572451"/>
              <a:gd name="connsiteX1117" fmla="*/ 777906 w 1165365"/>
              <a:gd name="connsiteY1117" fmla="*/ 549579 h 1572451"/>
              <a:gd name="connsiteX1118" fmla="*/ 777007 w 1165365"/>
              <a:gd name="connsiteY1118" fmla="*/ 548598 h 1572451"/>
              <a:gd name="connsiteX1119" fmla="*/ 776026 w 1165365"/>
              <a:gd name="connsiteY1119" fmla="*/ 547715 h 1572451"/>
              <a:gd name="connsiteX1120" fmla="*/ 775274 w 1165365"/>
              <a:gd name="connsiteY1120" fmla="*/ 546587 h 1572451"/>
              <a:gd name="connsiteX1121" fmla="*/ 774538 w 1165365"/>
              <a:gd name="connsiteY1121" fmla="*/ 545459 h 1572451"/>
              <a:gd name="connsiteX1122" fmla="*/ 773786 w 1165365"/>
              <a:gd name="connsiteY1122" fmla="*/ 544347 h 1572451"/>
              <a:gd name="connsiteX1123" fmla="*/ 773263 w 1165365"/>
              <a:gd name="connsiteY1123" fmla="*/ 543071 h 1572451"/>
              <a:gd name="connsiteX1124" fmla="*/ 773410 w 1165365"/>
              <a:gd name="connsiteY1124" fmla="*/ 542761 h 1572451"/>
              <a:gd name="connsiteX1125" fmla="*/ 772739 w 1165365"/>
              <a:gd name="connsiteY1125" fmla="*/ 539703 h 1572451"/>
              <a:gd name="connsiteX1126" fmla="*/ 772805 w 1165365"/>
              <a:gd name="connsiteY1126" fmla="*/ 537823 h 1572451"/>
              <a:gd name="connsiteX1127" fmla="*/ 772592 w 1165365"/>
              <a:gd name="connsiteY1127" fmla="*/ 536188 h 1572451"/>
              <a:gd name="connsiteX1128" fmla="*/ 772429 w 1165365"/>
              <a:gd name="connsiteY1128" fmla="*/ 534536 h 1572451"/>
              <a:gd name="connsiteX1129" fmla="*/ 772429 w 1165365"/>
              <a:gd name="connsiteY1129" fmla="*/ 532656 h 1572451"/>
              <a:gd name="connsiteX1130" fmla="*/ 772511 w 1165365"/>
              <a:gd name="connsiteY1130" fmla="*/ 530792 h 1572451"/>
              <a:gd name="connsiteX1131" fmla="*/ 772282 w 1165365"/>
              <a:gd name="connsiteY1131" fmla="*/ 529140 h 1572451"/>
              <a:gd name="connsiteX1132" fmla="*/ 772184 w 1165365"/>
              <a:gd name="connsiteY1132" fmla="*/ 527996 h 1572451"/>
              <a:gd name="connsiteX1133" fmla="*/ 772134 w 1165365"/>
              <a:gd name="connsiteY1133" fmla="*/ 527505 h 1572451"/>
              <a:gd name="connsiteX1134" fmla="*/ 772216 w 1165365"/>
              <a:gd name="connsiteY1134" fmla="*/ 525625 h 1572451"/>
              <a:gd name="connsiteX1135" fmla="*/ 771987 w 1165365"/>
              <a:gd name="connsiteY1135" fmla="*/ 523973 h 1572451"/>
              <a:gd name="connsiteX1136" fmla="*/ 772069 w 1165365"/>
              <a:gd name="connsiteY1136" fmla="*/ 522109 h 1572451"/>
              <a:gd name="connsiteX1137" fmla="*/ 772216 w 1165365"/>
              <a:gd name="connsiteY1137" fmla="*/ 520458 h 1572451"/>
              <a:gd name="connsiteX1138" fmla="*/ 772429 w 1165365"/>
              <a:gd name="connsiteY1138" fmla="*/ 518806 h 1572451"/>
              <a:gd name="connsiteX1139" fmla="*/ 772887 w 1165365"/>
              <a:gd name="connsiteY1139" fmla="*/ 517318 h 1572451"/>
              <a:gd name="connsiteX1140" fmla="*/ 773410 w 1165365"/>
              <a:gd name="connsiteY1140" fmla="*/ 515814 h 1572451"/>
              <a:gd name="connsiteX1141" fmla="*/ 773851 w 1165365"/>
              <a:gd name="connsiteY1141" fmla="*/ 514326 h 1572451"/>
              <a:gd name="connsiteX1142" fmla="*/ 774456 w 1165365"/>
              <a:gd name="connsiteY1142" fmla="*/ 513050 h 1572451"/>
              <a:gd name="connsiteX1143" fmla="*/ 774980 w 1165365"/>
              <a:gd name="connsiteY1143" fmla="*/ 511775 h 1572451"/>
              <a:gd name="connsiteX1144" fmla="*/ 775797 w 1165365"/>
              <a:gd name="connsiteY1144" fmla="*/ 510663 h 1572451"/>
              <a:gd name="connsiteX1145" fmla="*/ 776549 w 1165365"/>
              <a:gd name="connsiteY1145" fmla="*/ 509600 h 1572451"/>
              <a:gd name="connsiteX1146" fmla="*/ 777301 w 1165365"/>
              <a:gd name="connsiteY1146" fmla="*/ 508488 h 1572451"/>
              <a:gd name="connsiteX1147" fmla="*/ 778119 w 1165365"/>
              <a:gd name="connsiteY1147" fmla="*/ 507360 h 1572451"/>
              <a:gd name="connsiteX1148" fmla="*/ 779018 w 1165365"/>
              <a:gd name="connsiteY1148" fmla="*/ 506461 h 1572451"/>
              <a:gd name="connsiteX1149" fmla="*/ 779852 w 1165365"/>
              <a:gd name="connsiteY1149" fmla="*/ 505333 h 1572451"/>
              <a:gd name="connsiteX1150" fmla="*/ 780752 w 1165365"/>
              <a:gd name="connsiteY1150" fmla="*/ 504450 h 1572451"/>
              <a:gd name="connsiteX1151" fmla="*/ 781569 w 1165365"/>
              <a:gd name="connsiteY1151" fmla="*/ 503321 h 1572451"/>
              <a:gd name="connsiteX1152" fmla="*/ 782468 w 1165365"/>
              <a:gd name="connsiteY1152" fmla="*/ 502422 h 1572451"/>
              <a:gd name="connsiteX1153" fmla="*/ 783057 w 1165365"/>
              <a:gd name="connsiteY1153" fmla="*/ 501147 h 1572451"/>
              <a:gd name="connsiteX1154" fmla="*/ 783662 w 1165365"/>
              <a:gd name="connsiteY1154" fmla="*/ 499871 h 1572451"/>
              <a:gd name="connsiteX1155" fmla="*/ 784267 w 1165365"/>
              <a:gd name="connsiteY1155" fmla="*/ 498596 h 1572451"/>
              <a:gd name="connsiteX1156" fmla="*/ 785019 w 1165365"/>
              <a:gd name="connsiteY1156" fmla="*/ 497255 h 1572451"/>
              <a:gd name="connsiteX1157" fmla="*/ 785608 w 1165365"/>
              <a:gd name="connsiteY1157" fmla="*/ 495980 h 1572451"/>
              <a:gd name="connsiteX1158" fmla="*/ 785984 w 1165365"/>
              <a:gd name="connsiteY1158" fmla="*/ 494557 h 1572451"/>
              <a:gd name="connsiteX1159" fmla="*/ 786425 w 1165365"/>
              <a:gd name="connsiteY1159" fmla="*/ 493069 h 1572451"/>
              <a:gd name="connsiteX1160" fmla="*/ 786802 w 1165365"/>
              <a:gd name="connsiteY1160" fmla="*/ 491565 h 1572451"/>
              <a:gd name="connsiteX1161" fmla="*/ 787178 w 1165365"/>
              <a:gd name="connsiteY1161" fmla="*/ 490077 h 1572451"/>
              <a:gd name="connsiteX1162" fmla="*/ 787930 w 1165365"/>
              <a:gd name="connsiteY1162" fmla="*/ 489030 h 1572451"/>
              <a:gd name="connsiteX1163" fmla="*/ 788747 w 1165365"/>
              <a:gd name="connsiteY1163" fmla="*/ 487902 h 1572451"/>
              <a:gd name="connsiteX1164" fmla="*/ 789500 w 1165365"/>
              <a:gd name="connsiteY1164" fmla="*/ 486774 h 1572451"/>
              <a:gd name="connsiteX1165" fmla="*/ 790105 w 1165365"/>
              <a:gd name="connsiteY1165" fmla="*/ 485499 h 1572451"/>
              <a:gd name="connsiteX1166" fmla="*/ 790693 w 1165365"/>
              <a:gd name="connsiteY1166" fmla="*/ 484240 h 1572451"/>
              <a:gd name="connsiteX1167" fmla="*/ 790481 w 1165365"/>
              <a:gd name="connsiteY1167" fmla="*/ 482588 h 1572451"/>
              <a:gd name="connsiteX1168" fmla="*/ 789957 w 1165365"/>
              <a:gd name="connsiteY1168" fmla="*/ 481231 h 1572451"/>
              <a:gd name="connsiteX1169" fmla="*/ 789058 w 1165365"/>
              <a:gd name="connsiteY1169" fmla="*/ 480348 h 1572451"/>
              <a:gd name="connsiteX1170" fmla="*/ 788829 w 1165365"/>
              <a:gd name="connsiteY1170" fmla="*/ 478615 h 1572451"/>
              <a:gd name="connsiteX1171" fmla="*/ 789271 w 1165365"/>
              <a:gd name="connsiteY1171" fmla="*/ 477192 h 1572451"/>
              <a:gd name="connsiteX1172" fmla="*/ 790170 w 1165365"/>
              <a:gd name="connsiteY1172" fmla="*/ 476293 h 1572451"/>
              <a:gd name="connsiteX1173" fmla="*/ 791527 w 1165365"/>
              <a:gd name="connsiteY1173" fmla="*/ 475704 h 1572451"/>
              <a:gd name="connsiteX1174" fmla="*/ 792492 w 1165365"/>
              <a:gd name="connsiteY1174" fmla="*/ 474805 h 1572451"/>
              <a:gd name="connsiteX1175" fmla="*/ 793473 w 1165365"/>
              <a:gd name="connsiteY1175" fmla="*/ 473905 h 1572451"/>
              <a:gd name="connsiteX1176" fmla="*/ 794225 w 1165365"/>
              <a:gd name="connsiteY1176" fmla="*/ 472777 h 1572451"/>
              <a:gd name="connsiteX1177" fmla="*/ 794814 w 1165365"/>
              <a:gd name="connsiteY1177" fmla="*/ 471502 h 1572451"/>
              <a:gd name="connsiteX1178" fmla="*/ 795419 w 1165365"/>
              <a:gd name="connsiteY1178" fmla="*/ 470014 h 1572451"/>
              <a:gd name="connsiteX1179" fmla="*/ 795795 w 1165365"/>
              <a:gd name="connsiteY1179" fmla="*/ 468591 h 1572451"/>
              <a:gd name="connsiteX1180" fmla="*/ 796007 w 1165365"/>
              <a:gd name="connsiteY1180" fmla="*/ 466874 h 1572451"/>
              <a:gd name="connsiteX1181" fmla="*/ 796236 w 1165365"/>
              <a:gd name="connsiteY1181" fmla="*/ 465223 h 1572451"/>
              <a:gd name="connsiteX1182" fmla="*/ 796236 w 1165365"/>
              <a:gd name="connsiteY1182" fmla="*/ 463424 h 1572451"/>
              <a:gd name="connsiteX1183" fmla="*/ 796236 w 1165365"/>
              <a:gd name="connsiteY1183" fmla="*/ 461544 h 1572451"/>
              <a:gd name="connsiteX1184" fmla="*/ 796318 w 1165365"/>
              <a:gd name="connsiteY1184" fmla="*/ 459680 h 1572451"/>
              <a:gd name="connsiteX1185" fmla="*/ 796318 w 1165365"/>
              <a:gd name="connsiteY1185" fmla="*/ 458552 h 1572451"/>
              <a:gd name="connsiteX1186" fmla="*/ 796547 w 1165365"/>
              <a:gd name="connsiteY1186" fmla="*/ 456917 h 1572451"/>
              <a:gd name="connsiteX1187" fmla="*/ 796547 w 1165365"/>
              <a:gd name="connsiteY1187" fmla="*/ 455118 h 1572451"/>
              <a:gd name="connsiteX1188" fmla="*/ 796759 w 1165365"/>
              <a:gd name="connsiteY1188" fmla="*/ 453401 h 1572451"/>
              <a:gd name="connsiteX1189" fmla="*/ 797135 w 1165365"/>
              <a:gd name="connsiteY1189" fmla="*/ 451978 h 1572451"/>
              <a:gd name="connsiteX1190" fmla="*/ 797266 w 1165365"/>
              <a:gd name="connsiteY1190" fmla="*/ 451766 h 1572451"/>
              <a:gd name="connsiteX1191" fmla="*/ 797888 w 1165365"/>
              <a:gd name="connsiteY1191" fmla="*/ 450850 h 1572451"/>
              <a:gd name="connsiteX1192" fmla="*/ 798852 w 1165365"/>
              <a:gd name="connsiteY1192" fmla="*/ 449951 h 1572451"/>
              <a:gd name="connsiteX1193" fmla="*/ 799833 w 1165365"/>
              <a:gd name="connsiteY1193" fmla="*/ 448970 h 1572451"/>
              <a:gd name="connsiteX1194" fmla="*/ 800798 w 1165365"/>
              <a:gd name="connsiteY1194" fmla="*/ 448071 h 1572451"/>
              <a:gd name="connsiteX1195" fmla="*/ 802303 w 1165365"/>
              <a:gd name="connsiteY1195" fmla="*/ 447776 h 1572451"/>
              <a:gd name="connsiteX1196" fmla="*/ 803643 w 1165365"/>
              <a:gd name="connsiteY1196" fmla="*/ 447188 h 1572451"/>
              <a:gd name="connsiteX1197" fmla="*/ 805000 w 1165365"/>
              <a:gd name="connsiteY1197" fmla="*/ 446648 h 1572451"/>
              <a:gd name="connsiteX1198" fmla="*/ 806112 w 1165365"/>
              <a:gd name="connsiteY1198" fmla="*/ 445978 h 1572451"/>
              <a:gd name="connsiteX1199" fmla="*/ 806865 w 1165365"/>
              <a:gd name="connsiteY1199" fmla="*/ 444866 h 1572451"/>
              <a:gd name="connsiteX1200" fmla="*/ 807470 w 1165365"/>
              <a:gd name="connsiteY1200" fmla="*/ 443590 h 1572451"/>
              <a:gd name="connsiteX1201" fmla="*/ 807846 w 1165365"/>
              <a:gd name="connsiteY1201" fmla="*/ 442086 h 1572451"/>
              <a:gd name="connsiteX1202" fmla="*/ 808287 w 1165365"/>
              <a:gd name="connsiteY1202" fmla="*/ 440598 h 1572451"/>
              <a:gd name="connsiteX1203" fmla="*/ 808287 w 1165365"/>
              <a:gd name="connsiteY1203" fmla="*/ 438799 h 1572451"/>
              <a:gd name="connsiteX1204" fmla="*/ 808287 w 1165365"/>
              <a:gd name="connsiteY1204" fmla="*/ 436919 h 1572451"/>
              <a:gd name="connsiteX1205" fmla="*/ 808369 w 1165365"/>
              <a:gd name="connsiteY1205" fmla="*/ 435055 h 1572451"/>
              <a:gd name="connsiteX1206" fmla="*/ 808369 w 1165365"/>
              <a:gd name="connsiteY1206" fmla="*/ 433175 h 1572451"/>
              <a:gd name="connsiteX1207" fmla="*/ 808745 w 1165365"/>
              <a:gd name="connsiteY1207" fmla="*/ 431752 h 1572451"/>
              <a:gd name="connsiteX1208" fmla="*/ 809186 w 1165365"/>
              <a:gd name="connsiteY1208" fmla="*/ 430264 h 1572451"/>
              <a:gd name="connsiteX1209" fmla="*/ 809710 w 1165365"/>
              <a:gd name="connsiteY1209" fmla="*/ 428989 h 1572451"/>
              <a:gd name="connsiteX1210" fmla="*/ 810691 w 1165365"/>
              <a:gd name="connsiteY1210" fmla="*/ 428089 h 1572451"/>
              <a:gd name="connsiteX1211" fmla="*/ 811803 w 1165365"/>
              <a:gd name="connsiteY1211" fmla="*/ 427337 h 1572451"/>
              <a:gd name="connsiteX1212" fmla="*/ 813013 w 1165365"/>
              <a:gd name="connsiteY1212" fmla="*/ 427337 h 1572451"/>
              <a:gd name="connsiteX1213" fmla="*/ 814272 w 1165365"/>
              <a:gd name="connsiteY1213" fmla="*/ 427942 h 1572451"/>
              <a:gd name="connsiteX1214" fmla="*/ 815629 w 1165365"/>
              <a:gd name="connsiteY1214" fmla="*/ 428465 h 1572451"/>
              <a:gd name="connsiteX1215" fmla="*/ 817117 w 1165365"/>
              <a:gd name="connsiteY1215" fmla="*/ 428923 h 1572451"/>
              <a:gd name="connsiteX1216" fmla="*/ 818768 w 1165365"/>
              <a:gd name="connsiteY1216" fmla="*/ 429136 h 1572451"/>
              <a:gd name="connsiteX1217" fmla="*/ 820485 w 1165365"/>
              <a:gd name="connsiteY1217" fmla="*/ 428923 h 1572451"/>
              <a:gd name="connsiteX1218" fmla="*/ 821842 w 1165365"/>
              <a:gd name="connsiteY1218" fmla="*/ 428384 h 1572451"/>
              <a:gd name="connsiteX1219" fmla="*/ 822807 w 1165365"/>
              <a:gd name="connsiteY1219" fmla="*/ 427501 h 1572451"/>
              <a:gd name="connsiteX1220" fmla="*/ 823183 w 1165365"/>
              <a:gd name="connsiteY1220" fmla="*/ 425996 h 1572451"/>
              <a:gd name="connsiteX1221" fmla="*/ 823183 w 1165365"/>
              <a:gd name="connsiteY1221" fmla="*/ 424132 h 1572451"/>
              <a:gd name="connsiteX1222" fmla="*/ 823641 w 1165365"/>
              <a:gd name="connsiteY1222" fmla="*/ 422710 h 1572451"/>
              <a:gd name="connsiteX1223" fmla="*/ 824017 w 1165365"/>
              <a:gd name="connsiteY1223" fmla="*/ 421205 h 1572451"/>
              <a:gd name="connsiteX1224" fmla="*/ 825358 w 1165365"/>
              <a:gd name="connsiteY1224" fmla="*/ 420682 h 1572451"/>
              <a:gd name="connsiteX1225" fmla="*/ 826633 w 1165365"/>
              <a:gd name="connsiteY1225" fmla="*/ 421287 h 1572451"/>
              <a:gd name="connsiteX1226" fmla="*/ 827451 w 1165365"/>
              <a:gd name="connsiteY1226" fmla="*/ 420159 h 1572451"/>
              <a:gd name="connsiteX1227" fmla="*/ 828203 w 1165365"/>
              <a:gd name="connsiteY1227" fmla="*/ 419031 h 1572451"/>
              <a:gd name="connsiteX1228" fmla="*/ 828808 w 1165365"/>
              <a:gd name="connsiteY1228" fmla="*/ 417755 h 1572451"/>
              <a:gd name="connsiteX1229" fmla="*/ 829544 w 1165365"/>
              <a:gd name="connsiteY1229" fmla="*/ 416643 h 1572451"/>
              <a:gd name="connsiteX1230" fmla="*/ 830901 w 1165365"/>
              <a:gd name="connsiteY1230" fmla="*/ 416872 h 1572451"/>
              <a:gd name="connsiteX1231" fmla="*/ 832013 w 1165365"/>
              <a:gd name="connsiteY1231" fmla="*/ 417608 h 1572451"/>
              <a:gd name="connsiteX1232" fmla="*/ 833517 w 1165365"/>
              <a:gd name="connsiteY1232" fmla="*/ 417984 h 1572451"/>
              <a:gd name="connsiteX1233" fmla="*/ 834416 w 1165365"/>
              <a:gd name="connsiteY1233" fmla="*/ 418589 h 1572451"/>
              <a:gd name="connsiteX1234" fmla="*/ 836133 w 1165365"/>
              <a:gd name="connsiteY1234" fmla="*/ 418818 h 1572451"/>
              <a:gd name="connsiteX1235" fmla="*/ 837114 w 1165365"/>
              <a:gd name="connsiteY1235" fmla="*/ 418213 h 1572451"/>
              <a:gd name="connsiteX1236" fmla="*/ 838226 w 1165365"/>
              <a:gd name="connsiteY1236" fmla="*/ 417543 h 1572451"/>
              <a:gd name="connsiteX1237" fmla="*/ 839583 w 1165365"/>
              <a:gd name="connsiteY1237" fmla="*/ 417019 h 1572451"/>
              <a:gd name="connsiteX1238" fmla="*/ 840548 w 1165365"/>
              <a:gd name="connsiteY1238" fmla="*/ 416038 h 1572451"/>
              <a:gd name="connsiteX1239" fmla="*/ 840924 w 1165365"/>
              <a:gd name="connsiteY1239" fmla="*/ 414616 h 1572451"/>
              <a:gd name="connsiteX1240" fmla="*/ 841300 w 1165365"/>
              <a:gd name="connsiteY1240" fmla="*/ 413128 h 1572451"/>
              <a:gd name="connsiteX1241" fmla="*/ 841529 w 1165365"/>
              <a:gd name="connsiteY1241" fmla="*/ 411476 h 1572451"/>
              <a:gd name="connsiteX1242" fmla="*/ 841905 w 1165365"/>
              <a:gd name="connsiteY1242" fmla="*/ 409972 h 1572451"/>
              <a:gd name="connsiteX1243" fmla="*/ 842494 w 1165365"/>
              <a:gd name="connsiteY1243" fmla="*/ 408713 h 1572451"/>
              <a:gd name="connsiteX1244" fmla="*/ 843328 w 1165365"/>
              <a:gd name="connsiteY1244" fmla="*/ 407585 h 1572451"/>
              <a:gd name="connsiteX1245" fmla="*/ 844227 w 1165365"/>
              <a:gd name="connsiteY1245" fmla="*/ 406685 h 1572451"/>
              <a:gd name="connsiteX1246" fmla="*/ 845192 w 1165365"/>
              <a:gd name="connsiteY1246" fmla="*/ 405786 h 1572451"/>
              <a:gd name="connsiteX1247" fmla="*/ 846320 w 1165365"/>
              <a:gd name="connsiteY1247" fmla="*/ 405034 h 1572451"/>
              <a:gd name="connsiteX1248" fmla="*/ 847661 w 1165365"/>
              <a:gd name="connsiteY1248" fmla="*/ 404511 h 1572451"/>
              <a:gd name="connsiteX1249" fmla="*/ 849018 w 1165365"/>
              <a:gd name="connsiteY1249" fmla="*/ 403988 h 1572451"/>
              <a:gd name="connsiteX1250" fmla="*/ 850359 w 1165365"/>
              <a:gd name="connsiteY1250" fmla="*/ 403464 h 1572451"/>
              <a:gd name="connsiteX1251" fmla="*/ 851487 w 1165365"/>
              <a:gd name="connsiteY1251" fmla="*/ 402712 h 1572451"/>
              <a:gd name="connsiteX1252" fmla="*/ 852828 w 1165365"/>
              <a:gd name="connsiteY1252" fmla="*/ 402189 h 1572451"/>
              <a:gd name="connsiteX1253" fmla="*/ 853956 w 1165365"/>
              <a:gd name="connsiteY1253" fmla="*/ 401437 h 1572451"/>
              <a:gd name="connsiteX1254" fmla="*/ 855068 w 1165365"/>
              <a:gd name="connsiteY1254" fmla="*/ 400701 h 1572451"/>
              <a:gd name="connsiteX1255" fmla="*/ 856049 w 1165365"/>
              <a:gd name="connsiteY1255" fmla="*/ 399802 h 1572451"/>
              <a:gd name="connsiteX1256" fmla="*/ 857177 w 1165365"/>
              <a:gd name="connsiteY1256" fmla="*/ 399131 h 1572451"/>
              <a:gd name="connsiteX1257" fmla="*/ 858371 w 1165365"/>
              <a:gd name="connsiteY1257" fmla="*/ 398379 h 1572451"/>
              <a:gd name="connsiteX1258" fmla="*/ 859712 w 1165365"/>
              <a:gd name="connsiteY1258" fmla="*/ 397856 h 1572451"/>
              <a:gd name="connsiteX1259" fmla="*/ 860987 w 1165365"/>
              <a:gd name="connsiteY1259" fmla="*/ 397251 h 1572451"/>
              <a:gd name="connsiteX1260" fmla="*/ 862328 w 1165365"/>
              <a:gd name="connsiteY1260" fmla="*/ 396728 h 1572451"/>
              <a:gd name="connsiteX1261" fmla="*/ 863832 w 1165365"/>
              <a:gd name="connsiteY1261" fmla="*/ 396433 h 1572451"/>
              <a:gd name="connsiteX1262" fmla="*/ 865549 w 1165365"/>
              <a:gd name="connsiteY1262" fmla="*/ 396204 h 1572451"/>
              <a:gd name="connsiteX1263" fmla="*/ 867282 w 1165365"/>
              <a:gd name="connsiteY1263" fmla="*/ 396433 h 1572451"/>
              <a:gd name="connsiteX1264" fmla="*/ 868918 w 1165365"/>
              <a:gd name="connsiteY1264" fmla="*/ 396662 h 1572451"/>
              <a:gd name="connsiteX1265" fmla="*/ 870046 w 1165365"/>
              <a:gd name="connsiteY1265" fmla="*/ 397398 h 1572451"/>
              <a:gd name="connsiteX1266" fmla="*/ 871387 w 1165365"/>
              <a:gd name="connsiteY1266" fmla="*/ 398003 h 1572451"/>
              <a:gd name="connsiteX1267" fmla="*/ 872744 w 1165365"/>
              <a:gd name="connsiteY1267" fmla="*/ 398526 h 1572451"/>
              <a:gd name="connsiteX1268" fmla="*/ 874297 w 1165365"/>
              <a:gd name="connsiteY1268" fmla="*/ 398592 h 1572451"/>
              <a:gd name="connsiteX1269" fmla="*/ 874608 w 1165365"/>
              <a:gd name="connsiteY1269" fmla="*/ 398608 h 1572451"/>
              <a:gd name="connsiteX1270" fmla="*/ 875965 w 1165365"/>
              <a:gd name="connsiteY1270" fmla="*/ 398068 h 1572451"/>
              <a:gd name="connsiteX1271" fmla="*/ 876848 w 1165365"/>
              <a:gd name="connsiteY1271" fmla="*/ 397185 h 1572451"/>
              <a:gd name="connsiteX1272" fmla="*/ 877453 w 1165365"/>
              <a:gd name="connsiteY1272" fmla="*/ 395828 h 1572451"/>
              <a:gd name="connsiteX1273" fmla="*/ 877911 w 1165365"/>
              <a:gd name="connsiteY1273" fmla="*/ 394406 h 1572451"/>
              <a:gd name="connsiteX1274" fmla="*/ 878009 w 1165365"/>
              <a:gd name="connsiteY1274" fmla="*/ 393278 h 1572451"/>
              <a:gd name="connsiteX1275" fmla="*/ 878058 w 1165365"/>
              <a:gd name="connsiteY1275" fmla="*/ 392689 h 1572451"/>
              <a:gd name="connsiteX1276" fmla="*/ 878499 w 1165365"/>
              <a:gd name="connsiteY1276" fmla="*/ 391266 h 1572451"/>
              <a:gd name="connsiteX1277" fmla="*/ 879104 w 1165365"/>
              <a:gd name="connsiteY1277" fmla="*/ 389991 h 1572451"/>
              <a:gd name="connsiteX1278" fmla="*/ 879480 w 1165365"/>
              <a:gd name="connsiteY1278" fmla="*/ 388503 h 1572451"/>
              <a:gd name="connsiteX1279" fmla="*/ 879857 w 1165365"/>
              <a:gd name="connsiteY1279" fmla="*/ 386999 h 1572451"/>
              <a:gd name="connsiteX1280" fmla="*/ 880216 w 1165365"/>
              <a:gd name="connsiteY1280" fmla="*/ 385576 h 1572451"/>
              <a:gd name="connsiteX1281" fmla="*/ 880821 w 1165365"/>
              <a:gd name="connsiteY1281" fmla="*/ 384235 h 1572451"/>
              <a:gd name="connsiteX1282" fmla="*/ 881426 w 1165365"/>
              <a:gd name="connsiteY1282" fmla="*/ 382960 h 1572451"/>
              <a:gd name="connsiteX1283" fmla="*/ 882178 w 1165365"/>
              <a:gd name="connsiteY1283" fmla="*/ 381831 h 1572451"/>
              <a:gd name="connsiteX1284" fmla="*/ 882996 w 1165365"/>
              <a:gd name="connsiteY1284" fmla="*/ 380785 h 1572451"/>
              <a:gd name="connsiteX1285" fmla="*/ 884124 w 1165365"/>
              <a:gd name="connsiteY1285" fmla="*/ 380033 h 1572451"/>
              <a:gd name="connsiteX1286" fmla="*/ 885236 w 1165365"/>
              <a:gd name="connsiteY1286" fmla="*/ 379281 h 1572451"/>
              <a:gd name="connsiteX1287" fmla="*/ 886430 w 1165365"/>
              <a:gd name="connsiteY1287" fmla="*/ 378610 h 1572451"/>
              <a:gd name="connsiteX1288" fmla="*/ 887558 w 1165365"/>
              <a:gd name="connsiteY1288" fmla="*/ 377858 h 1572451"/>
              <a:gd name="connsiteX1289" fmla="*/ 888915 w 1165365"/>
              <a:gd name="connsiteY1289" fmla="*/ 377335 h 1572451"/>
              <a:gd name="connsiteX1290" fmla="*/ 890403 w 1165365"/>
              <a:gd name="connsiteY1290" fmla="*/ 376975 h 1572451"/>
              <a:gd name="connsiteX1291" fmla="*/ 891744 w 1165365"/>
              <a:gd name="connsiteY1291" fmla="*/ 376452 h 1572451"/>
              <a:gd name="connsiteX1292" fmla="*/ 892872 w 1165365"/>
              <a:gd name="connsiteY1292" fmla="*/ 375700 h 1572451"/>
              <a:gd name="connsiteX1293" fmla="*/ 893853 w 1165365"/>
              <a:gd name="connsiteY1293" fmla="*/ 374801 h 1572451"/>
              <a:gd name="connsiteX1294" fmla="*/ 894818 w 1165365"/>
              <a:gd name="connsiteY1294" fmla="*/ 373901 h 1572451"/>
              <a:gd name="connsiteX1295" fmla="*/ 895570 w 1165365"/>
              <a:gd name="connsiteY1295" fmla="*/ 372773 h 1572451"/>
              <a:gd name="connsiteX1296" fmla="*/ 896322 w 1165365"/>
              <a:gd name="connsiteY1296" fmla="*/ 371726 h 1572451"/>
              <a:gd name="connsiteX1297" fmla="*/ 897287 w 1165365"/>
              <a:gd name="connsiteY1297" fmla="*/ 370762 h 1572451"/>
              <a:gd name="connsiteX1298" fmla="*/ 898039 w 1165365"/>
              <a:gd name="connsiteY1298" fmla="*/ 369715 h 1572451"/>
              <a:gd name="connsiteX1299" fmla="*/ 899020 w 1165365"/>
              <a:gd name="connsiteY1299" fmla="*/ 368816 h 1572451"/>
              <a:gd name="connsiteX1300" fmla="*/ 900132 w 1165365"/>
              <a:gd name="connsiteY1300" fmla="*/ 368064 h 1572451"/>
              <a:gd name="connsiteX1301" fmla="*/ 901113 w 1165365"/>
              <a:gd name="connsiteY1301" fmla="*/ 367165 h 1572451"/>
              <a:gd name="connsiteX1302" fmla="*/ 901931 w 1165365"/>
              <a:gd name="connsiteY1302" fmla="*/ 366036 h 1572451"/>
              <a:gd name="connsiteX1303" fmla="*/ 902683 w 1165365"/>
              <a:gd name="connsiteY1303" fmla="*/ 364924 h 1572451"/>
              <a:gd name="connsiteX1304" fmla="*/ 903059 w 1165365"/>
              <a:gd name="connsiteY1304" fmla="*/ 363861 h 1572451"/>
              <a:gd name="connsiteX1305" fmla="*/ 903272 w 1165365"/>
              <a:gd name="connsiteY1305" fmla="*/ 362145 h 1572451"/>
              <a:gd name="connsiteX1306" fmla="*/ 903648 w 1165365"/>
              <a:gd name="connsiteY1306" fmla="*/ 360722 h 1572451"/>
              <a:gd name="connsiteX1307" fmla="*/ 904105 w 1165365"/>
              <a:gd name="connsiteY1307" fmla="*/ 359234 h 1572451"/>
              <a:gd name="connsiteX1308" fmla="*/ 904858 w 1165365"/>
              <a:gd name="connsiteY1308" fmla="*/ 358106 h 1572451"/>
              <a:gd name="connsiteX1309" fmla="*/ 905593 w 1165365"/>
              <a:gd name="connsiteY1309" fmla="*/ 357059 h 1572451"/>
              <a:gd name="connsiteX1310" fmla="*/ 906427 w 1165365"/>
              <a:gd name="connsiteY1310" fmla="*/ 355931 h 1572451"/>
              <a:gd name="connsiteX1311" fmla="*/ 907327 w 1165365"/>
              <a:gd name="connsiteY1311" fmla="*/ 355032 h 1572451"/>
              <a:gd name="connsiteX1312" fmla="*/ 908291 w 1165365"/>
              <a:gd name="connsiteY1312" fmla="*/ 354132 h 1572451"/>
              <a:gd name="connsiteX1313" fmla="*/ 909485 w 1165365"/>
              <a:gd name="connsiteY1313" fmla="*/ 353397 h 1572451"/>
              <a:gd name="connsiteX1314" fmla="*/ 910613 w 1165365"/>
              <a:gd name="connsiteY1314" fmla="*/ 352645 h 1572451"/>
              <a:gd name="connsiteX1315" fmla="*/ 911742 w 1165365"/>
              <a:gd name="connsiteY1315" fmla="*/ 351974 h 1572451"/>
              <a:gd name="connsiteX1316" fmla="*/ 912853 w 1165365"/>
              <a:gd name="connsiteY1316" fmla="*/ 351222 h 1572451"/>
              <a:gd name="connsiteX1317" fmla="*/ 914211 w 1165365"/>
              <a:gd name="connsiteY1317" fmla="*/ 350699 h 1572451"/>
              <a:gd name="connsiteX1318" fmla="*/ 915551 w 1165365"/>
              <a:gd name="connsiteY1318" fmla="*/ 350176 h 1572451"/>
              <a:gd name="connsiteX1319" fmla="*/ 916909 w 1165365"/>
              <a:gd name="connsiteY1319" fmla="*/ 349652 h 1572451"/>
              <a:gd name="connsiteX1320" fmla="*/ 918020 w 1165365"/>
              <a:gd name="connsiteY1320" fmla="*/ 348900 h 1572451"/>
              <a:gd name="connsiteX1321" fmla="*/ 919378 w 1165365"/>
              <a:gd name="connsiteY1321" fmla="*/ 348377 h 1572451"/>
              <a:gd name="connsiteX1322" fmla="*/ 920490 w 1165365"/>
              <a:gd name="connsiteY1322" fmla="*/ 347625 h 1572451"/>
              <a:gd name="connsiteX1323" fmla="*/ 921471 w 1165365"/>
              <a:gd name="connsiteY1323" fmla="*/ 346725 h 1572451"/>
              <a:gd name="connsiteX1324" fmla="*/ 922435 w 1165365"/>
              <a:gd name="connsiteY1324" fmla="*/ 345826 h 1572451"/>
              <a:gd name="connsiteX1325" fmla="*/ 923187 w 1165365"/>
              <a:gd name="connsiteY1325" fmla="*/ 344714 h 1572451"/>
              <a:gd name="connsiteX1326" fmla="*/ 924169 w 1165365"/>
              <a:gd name="connsiteY1326" fmla="*/ 343815 h 1572451"/>
              <a:gd name="connsiteX1327" fmla="*/ 925133 w 1165365"/>
              <a:gd name="connsiteY1327" fmla="*/ 342916 h 1572451"/>
              <a:gd name="connsiteX1328" fmla="*/ 925885 w 1165365"/>
              <a:gd name="connsiteY1328" fmla="*/ 341787 h 1572451"/>
              <a:gd name="connsiteX1329" fmla="*/ 926850 w 1165365"/>
              <a:gd name="connsiteY1329" fmla="*/ 340888 h 1572451"/>
              <a:gd name="connsiteX1330" fmla="*/ 927602 w 1165365"/>
              <a:gd name="connsiteY1330" fmla="*/ 339760 h 1572451"/>
              <a:gd name="connsiteX1331" fmla="*/ 928354 w 1165365"/>
              <a:gd name="connsiteY1331" fmla="*/ 338713 h 1572451"/>
              <a:gd name="connsiteX1332" fmla="*/ 929172 w 1165365"/>
              <a:gd name="connsiteY1332" fmla="*/ 337602 h 1572451"/>
              <a:gd name="connsiteX1333" fmla="*/ 929777 w 1165365"/>
              <a:gd name="connsiteY1333" fmla="*/ 336326 h 1572451"/>
              <a:gd name="connsiteX1334" fmla="*/ 930300 w 1165365"/>
              <a:gd name="connsiteY1334" fmla="*/ 334969 h 1572451"/>
              <a:gd name="connsiteX1335" fmla="*/ 931118 w 1165365"/>
              <a:gd name="connsiteY1335" fmla="*/ 333922 h 1572451"/>
              <a:gd name="connsiteX1336" fmla="*/ 931723 w 1165365"/>
              <a:gd name="connsiteY1336" fmla="*/ 332663 h 1572451"/>
              <a:gd name="connsiteX1337" fmla="*/ 932099 w 1165365"/>
              <a:gd name="connsiteY1337" fmla="*/ 331159 h 1572451"/>
              <a:gd name="connsiteX1338" fmla="*/ 932704 w 1165365"/>
              <a:gd name="connsiteY1338" fmla="*/ 329884 h 1572451"/>
              <a:gd name="connsiteX1339" fmla="*/ 933292 w 1165365"/>
              <a:gd name="connsiteY1339" fmla="*/ 328608 h 1572451"/>
              <a:gd name="connsiteX1340" fmla="*/ 933669 w 1165365"/>
              <a:gd name="connsiteY1340" fmla="*/ 327120 h 1572451"/>
              <a:gd name="connsiteX1341" fmla="*/ 934274 w 1165365"/>
              <a:gd name="connsiteY1341" fmla="*/ 325845 h 1572451"/>
              <a:gd name="connsiteX1342" fmla="*/ 935009 w 1165365"/>
              <a:gd name="connsiteY1342" fmla="*/ 324717 h 1572451"/>
              <a:gd name="connsiteX1343" fmla="*/ 935614 w 1165365"/>
              <a:gd name="connsiteY1343" fmla="*/ 323441 h 1572451"/>
              <a:gd name="connsiteX1344" fmla="*/ 936367 w 1165365"/>
              <a:gd name="connsiteY1344" fmla="*/ 322329 h 1572451"/>
              <a:gd name="connsiteX1345" fmla="*/ 936955 w 1165365"/>
              <a:gd name="connsiteY1345" fmla="*/ 321054 h 1572451"/>
              <a:gd name="connsiteX1346" fmla="*/ 937707 w 1165365"/>
              <a:gd name="connsiteY1346" fmla="*/ 319926 h 1572451"/>
              <a:gd name="connsiteX1347" fmla="*/ 938541 w 1165365"/>
              <a:gd name="connsiteY1347" fmla="*/ 318879 h 1572451"/>
              <a:gd name="connsiteX1348" fmla="*/ 939277 w 1165365"/>
              <a:gd name="connsiteY1348" fmla="*/ 317767 h 1572451"/>
              <a:gd name="connsiteX1349" fmla="*/ 940258 w 1165365"/>
              <a:gd name="connsiteY1349" fmla="*/ 316868 h 1572451"/>
              <a:gd name="connsiteX1350" fmla="*/ 941386 w 1165365"/>
              <a:gd name="connsiteY1350" fmla="*/ 316116 h 1572451"/>
              <a:gd name="connsiteX1351" fmla="*/ 942351 w 1165365"/>
              <a:gd name="connsiteY1351" fmla="*/ 315217 h 1572451"/>
              <a:gd name="connsiteX1352" fmla="*/ 943332 w 1165365"/>
              <a:gd name="connsiteY1352" fmla="*/ 314317 h 1572451"/>
              <a:gd name="connsiteX1353" fmla="*/ 944068 w 1165365"/>
              <a:gd name="connsiteY1353" fmla="*/ 313189 h 1572451"/>
              <a:gd name="connsiteX1354" fmla="*/ 944820 w 1165365"/>
              <a:gd name="connsiteY1354" fmla="*/ 312077 h 1572451"/>
              <a:gd name="connsiteX1355" fmla="*/ 945409 w 1165365"/>
              <a:gd name="connsiteY1355" fmla="*/ 311309 h 1572451"/>
              <a:gd name="connsiteX1356" fmla="*/ 945638 w 1165365"/>
              <a:gd name="connsiteY1356" fmla="*/ 311031 h 1572451"/>
              <a:gd name="connsiteX1357" fmla="*/ 946177 w 1165365"/>
              <a:gd name="connsiteY1357" fmla="*/ 309755 h 1572451"/>
              <a:gd name="connsiteX1358" fmla="*/ 946619 w 1165365"/>
              <a:gd name="connsiteY1358" fmla="*/ 308251 h 1572451"/>
              <a:gd name="connsiteX1359" fmla="*/ 946995 w 1165365"/>
              <a:gd name="connsiteY1359" fmla="*/ 306763 h 1572451"/>
              <a:gd name="connsiteX1360" fmla="*/ 946995 w 1165365"/>
              <a:gd name="connsiteY1360" fmla="*/ 304964 h 1572451"/>
              <a:gd name="connsiteX1361" fmla="*/ 947436 w 1165365"/>
              <a:gd name="connsiteY1361" fmla="*/ 303460 h 1572451"/>
              <a:gd name="connsiteX1362" fmla="*/ 947665 w 1165365"/>
              <a:gd name="connsiteY1362" fmla="*/ 301808 h 1572451"/>
              <a:gd name="connsiteX1363" fmla="*/ 948793 w 1165365"/>
              <a:gd name="connsiteY1363" fmla="*/ 301073 h 1572451"/>
              <a:gd name="connsiteX1364" fmla="*/ 949905 w 1165365"/>
              <a:gd name="connsiteY1364" fmla="*/ 300386 h 1572451"/>
              <a:gd name="connsiteX1365" fmla="*/ 950886 w 1165365"/>
              <a:gd name="connsiteY1365" fmla="*/ 299421 h 1572451"/>
              <a:gd name="connsiteX1366" fmla="*/ 951851 w 1165365"/>
              <a:gd name="connsiteY1366" fmla="*/ 298522 h 1572451"/>
              <a:gd name="connsiteX1367" fmla="*/ 952456 w 1165365"/>
              <a:gd name="connsiteY1367" fmla="*/ 297247 h 1572451"/>
              <a:gd name="connsiteX1368" fmla="*/ 952456 w 1165365"/>
              <a:gd name="connsiteY1368" fmla="*/ 295383 h 1572451"/>
              <a:gd name="connsiteX1369" fmla="*/ 952080 w 1165365"/>
              <a:gd name="connsiteY1369" fmla="*/ 293878 h 1572451"/>
              <a:gd name="connsiteX1370" fmla="*/ 952162 w 1165365"/>
              <a:gd name="connsiteY1370" fmla="*/ 292079 h 1572451"/>
              <a:gd name="connsiteX1371" fmla="*/ 952751 w 1165365"/>
              <a:gd name="connsiteY1371" fmla="*/ 290820 h 1572451"/>
              <a:gd name="connsiteX1372" fmla="*/ 953879 w 1165365"/>
              <a:gd name="connsiteY1372" fmla="*/ 290068 h 1572451"/>
              <a:gd name="connsiteX1373" fmla="*/ 955383 w 1165365"/>
              <a:gd name="connsiteY1373" fmla="*/ 289692 h 1572451"/>
              <a:gd name="connsiteX1374" fmla="*/ 957100 w 1165365"/>
              <a:gd name="connsiteY1374" fmla="*/ 289545 h 1572451"/>
              <a:gd name="connsiteX1375" fmla="*/ 958964 w 1165365"/>
              <a:gd name="connsiteY1375" fmla="*/ 289610 h 1572451"/>
              <a:gd name="connsiteX1376" fmla="*/ 959945 w 1165365"/>
              <a:gd name="connsiteY1376" fmla="*/ 289022 h 1572451"/>
              <a:gd name="connsiteX1377" fmla="*/ 961662 w 1165365"/>
              <a:gd name="connsiteY1377" fmla="*/ 288875 h 1572451"/>
              <a:gd name="connsiteX1378" fmla="*/ 963313 w 1165365"/>
              <a:gd name="connsiteY1378" fmla="*/ 289087 h 1572451"/>
              <a:gd name="connsiteX1379" fmla="*/ 964278 w 1165365"/>
              <a:gd name="connsiteY1379" fmla="*/ 289987 h 1572451"/>
              <a:gd name="connsiteX1380" fmla="*/ 965177 w 1165365"/>
              <a:gd name="connsiteY1380" fmla="*/ 290968 h 1572451"/>
              <a:gd name="connsiteX1381" fmla="*/ 966306 w 1165365"/>
              <a:gd name="connsiteY1381" fmla="*/ 291703 h 1572451"/>
              <a:gd name="connsiteX1382" fmla="*/ 967646 w 1165365"/>
              <a:gd name="connsiteY1382" fmla="*/ 292308 h 1572451"/>
              <a:gd name="connsiteX1383" fmla="*/ 969380 w 1165365"/>
              <a:gd name="connsiteY1383" fmla="*/ 292456 h 1572451"/>
              <a:gd name="connsiteX1384" fmla="*/ 970868 w 1165365"/>
              <a:gd name="connsiteY1384" fmla="*/ 292913 h 1572451"/>
              <a:gd name="connsiteX1385" fmla="*/ 972372 w 1165365"/>
              <a:gd name="connsiteY1385" fmla="*/ 292537 h 1572451"/>
              <a:gd name="connsiteX1386" fmla="*/ 972961 w 1165365"/>
              <a:gd name="connsiteY1386" fmla="*/ 291262 h 1572451"/>
              <a:gd name="connsiteX1387" fmla="*/ 973190 w 1165365"/>
              <a:gd name="connsiteY1387" fmla="*/ 289610 h 1572451"/>
              <a:gd name="connsiteX1388" fmla="*/ 973419 w 1165365"/>
              <a:gd name="connsiteY1388" fmla="*/ 287894 h 1572451"/>
              <a:gd name="connsiteX1389" fmla="*/ 974318 w 1165365"/>
              <a:gd name="connsiteY1389" fmla="*/ 286994 h 1572451"/>
              <a:gd name="connsiteX1390" fmla="*/ 975806 w 1165365"/>
              <a:gd name="connsiteY1390" fmla="*/ 287452 h 1572451"/>
              <a:gd name="connsiteX1391" fmla="*/ 977375 w 1165365"/>
              <a:gd name="connsiteY1391" fmla="*/ 287812 h 1572451"/>
              <a:gd name="connsiteX1392" fmla="*/ 978651 w 1165365"/>
              <a:gd name="connsiteY1392" fmla="*/ 288335 h 1572451"/>
              <a:gd name="connsiteX1393" fmla="*/ 980008 w 1165365"/>
              <a:gd name="connsiteY1393" fmla="*/ 288940 h 1572451"/>
              <a:gd name="connsiteX1394" fmla="*/ 981283 w 1165365"/>
              <a:gd name="connsiteY1394" fmla="*/ 289545 h 1572451"/>
              <a:gd name="connsiteX1395" fmla="*/ 982395 w 1165365"/>
              <a:gd name="connsiteY1395" fmla="*/ 290281 h 1572451"/>
              <a:gd name="connsiteX1396" fmla="*/ 983752 w 1165365"/>
              <a:gd name="connsiteY1396" fmla="*/ 290820 h 1572451"/>
              <a:gd name="connsiteX1397" fmla="*/ 984864 w 1165365"/>
              <a:gd name="connsiteY1397" fmla="*/ 291638 h 1572451"/>
              <a:gd name="connsiteX1398" fmla="*/ 986222 w 1165365"/>
              <a:gd name="connsiteY1398" fmla="*/ 292161 h 1572451"/>
              <a:gd name="connsiteX1399" fmla="*/ 987710 w 1165365"/>
              <a:gd name="connsiteY1399" fmla="*/ 292537 h 1572451"/>
              <a:gd name="connsiteX1400" fmla="*/ 989214 w 1165365"/>
              <a:gd name="connsiteY1400" fmla="*/ 292979 h 1572451"/>
              <a:gd name="connsiteX1401" fmla="*/ 990702 w 1165365"/>
              <a:gd name="connsiteY1401" fmla="*/ 293355 h 1572451"/>
              <a:gd name="connsiteX1402" fmla="*/ 992206 w 1165365"/>
              <a:gd name="connsiteY1402" fmla="*/ 293731 h 1572451"/>
              <a:gd name="connsiteX1403" fmla="*/ 993923 w 1165365"/>
              <a:gd name="connsiteY1403" fmla="*/ 293960 h 1572451"/>
              <a:gd name="connsiteX1404" fmla="*/ 995803 w 1165365"/>
              <a:gd name="connsiteY1404" fmla="*/ 293960 h 1572451"/>
              <a:gd name="connsiteX1405" fmla="*/ 997520 w 1165365"/>
              <a:gd name="connsiteY1405" fmla="*/ 293813 h 1572451"/>
              <a:gd name="connsiteX1406" fmla="*/ 999008 w 1165365"/>
              <a:gd name="connsiteY1406" fmla="*/ 293437 h 1572451"/>
              <a:gd name="connsiteX1407" fmla="*/ 1000741 w 1165365"/>
              <a:gd name="connsiteY1407" fmla="*/ 293289 h 1572451"/>
              <a:gd name="connsiteX1408" fmla="*/ 1002229 w 1165365"/>
              <a:gd name="connsiteY1408" fmla="*/ 292979 h 1572451"/>
              <a:gd name="connsiteX1409" fmla="*/ 1003799 w 1165365"/>
              <a:gd name="connsiteY1409" fmla="*/ 292456 h 1572451"/>
              <a:gd name="connsiteX1410" fmla="*/ 1005303 w 1165365"/>
              <a:gd name="connsiteY1410" fmla="*/ 292079 h 1572451"/>
              <a:gd name="connsiteX1411" fmla="*/ 1006808 w 1165365"/>
              <a:gd name="connsiteY1411" fmla="*/ 291703 h 1572451"/>
              <a:gd name="connsiteX1412" fmla="*/ 1008525 w 1165365"/>
              <a:gd name="connsiteY1412" fmla="*/ 291932 h 1572451"/>
              <a:gd name="connsiteX1413" fmla="*/ 1010013 w 1165365"/>
              <a:gd name="connsiteY1413" fmla="*/ 292308 h 1572451"/>
              <a:gd name="connsiteX1414" fmla="*/ 1011141 w 1165365"/>
              <a:gd name="connsiteY1414" fmla="*/ 293061 h 1572451"/>
              <a:gd name="connsiteX1415" fmla="*/ 1012040 w 1165365"/>
              <a:gd name="connsiteY1415" fmla="*/ 294025 h 1572451"/>
              <a:gd name="connsiteX1416" fmla="*/ 1013168 w 1165365"/>
              <a:gd name="connsiteY1416" fmla="*/ 294778 h 1572451"/>
              <a:gd name="connsiteX1417" fmla="*/ 1014738 w 1165365"/>
              <a:gd name="connsiteY1417" fmla="*/ 295154 h 1572451"/>
              <a:gd name="connsiteX1418" fmla="*/ 1016226 w 1165365"/>
              <a:gd name="connsiteY1418" fmla="*/ 294859 h 1572451"/>
              <a:gd name="connsiteX1419" fmla="*/ 1017354 w 1165365"/>
              <a:gd name="connsiteY1419" fmla="*/ 294107 h 1572451"/>
              <a:gd name="connsiteX1420" fmla="*/ 1018335 w 1165365"/>
              <a:gd name="connsiteY1420" fmla="*/ 293208 h 1572451"/>
              <a:gd name="connsiteX1421" fmla="*/ 1019300 w 1165365"/>
              <a:gd name="connsiteY1421" fmla="*/ 292308 h 1572451"/>
              <a:gd name="connsiteX1422" fmla="*/ 1020281 w 1165365"/>
              <a:gd name="connsiteY1422" fmla="*/ 291409 h 1572451"/>
              <a:gd name="connsiteX1423" fmla="*/ 1021164 w 1165365"/>
              <a:gd name="connsiteY1423" fmla="*/ 290444 h 1572451"/>
              <a:gd name="connsiteX1424" fmla="*/ 1021998 w 1165365"/>
              <a:gd name="connsiteY1424" fmla="*/ 289692 h 1572451"/>
              <a:gd name="connsiteX1425" fmla="*/ 1022750 w 1165365"/>
              <a:gd name="connsiteY1425" fmla="*/ 288417 h 1572451"/>
              <a:gd name="connsiteX1426" fmla="*/ 1023339 w 1165365"/>
              <a:gd name="connsiteY1426" fmla="*/ 287141 h 1572451"/>
              <a:gd name="connsiteX1427" fmla="*/ 1023944 w 1165365"/>
              <a:gd name="connsiteY1427" fmla="*/ 285866 h 1572451"/>
              <a:gd name="connsiteX1428" fmla="*/ 1024320 w 1165365"/>
              <a:gd name="connsiteY1428" fmla="*/ 284443 h 1572451"/>
              <a:gd name="connsiteX1429" fmla="*/ 1025072 w 1165365"/>
              <a:gd name="connsiteY1429" fmla="*/ 283332 h 1572451"/>
              <a:gd name="connsiteX1430" fmla="*/ 1026413 w 1165365"/>
              <a:gd name="connsiteY1430" fmla="*/ 282808 h 1572451"/>
              <a:gd name="connsiteX1431" fmla="*/ 1027983 w 1165365"/>
              <a:gd name="connsiteY1431" fmla="*/ 282432 h 1572451"/>
              <a:gd name="connsiteX1432" fmla="*/ 1029487 w 1165365"/>
              <a:gd name="connsiteY1432" fmla="*/ 282056 h 1572451"/>
              <a:gd name="connsiteX1433" fmla="*/ 1031204 w 1165365"/>
              <a:gd name="connsiteY1433" fmla="*/ 281909 h 1572451"/>
              <a:gd name="connsiteX1434" fmla="*/ 1033068 w 1165365"/>
              <a:gd name="connsiteY1434" fmla="*/ 281974 h 1572451"/>
              <a:gd name="connsiteX1435" fmla="*/ 1034801 w 1165365"/>
              <a:gd name="connsiteY1435" fmla="*/ 282122 h 1572451"/>
              <a:gd name="connsiteX1436" fmla="*/ 1036060 w 1165365"/>
              <a:gd name="connsiteY1436" fmla="*/ 282727 h 1572451"/>
              <a:gd name="connsiteX1437" fmla="*/ 1037417 w 1165365"/>
              <a:gd name="connsiteY1437" fmla="*/ 283332 h 1572451"/>
              <a:gd name="connsiteX1438" fmla="*/ 1038905 w 1165365"/>
              <a:gd name="connsiteY1438" fmla="*/ 283708 h 1572451"/>
              <a:gd name="connsiteX1439" fmla="*/ 1040410 w 1165365"/>
              <a:gd name="connsiteY1439" fmla="*/ 284084 h 1572451"/>
              <a:gd name="connsiteX1440" fmla="*/ 1042274 w 1165365"/>
              <a:gd name="connsiteY1440" fmla="*/ 284149 h 1572451"/>
              <a:gd name="connsiteX1441" fmla="*/ 1044007 w 1165365"/>
              <a:gd name="connsiteY1441" fmla="*/ 283920 h 1572451"/>
              <a:gd name="connsiteX1442" fmla="*/ 1045495 w 1165365"/>
              <a:gd name="connsiteY1442" fmla="*/ 283626 h 1572451"/>
              <a:gd name="connsiteX1443" fmla="*/ 1046705 w 1165365"/>
              <a:gd name="connsiteY1443" fmla="*/ 282874 h 1572451"/>
              <a:gd name="connsiteX1444" fmla="*/ 1047588 w 1165365"/>
              <a:gd name="connsiteY1444" fmla="*/ 281974 h 1572451"/>
              <a:gd name="connsiteX1445" fmla="*/ 1048569 w 1165365"/>
              <a:gd name="connsiteY1445" fmla="*/ 281075 h 1572451"/>
              <a:gd name="connsiteX1446" fmla="*/ 1049386 w 1165365"/>
              <a:gd name="connsiteY1446" fmla="*/ 279963 h 1572451"/>
              <a:gd name="connsiteX1447" fmla="*/ 1050286 w 1165365"/>
              <a:gd name="connsiteY1447" fmla="*/ 279064 h 1572451"/>
              <a:gd name="connsiteX1448" fmla="*/ 1051267 w 1165365"/>
              <a:gd name="connsiteY1448" fmla="*/ 278165 h 1572451"/>
              <a:gd name="connsiteX1449" fmla="*/ 1052232 w 1165365"/>
              <a:gd name="connsiteY1449" fmla="*/ 277265 h 1572451"/>
              <a:gd name="connsiteX1450" fmla="*/ 1053213 w 1165365"/>
              <a:gd name="connsiteY1450" fmla="*/ 276366 h 1572451"/>
              <a:gd name="connsiteX1451" fmla="*/ 1054553 w 1165365"/>
              <a:gd name="connsiteY1451" fmla="*/ 275761 h 1572451"/>
              <a:gd name="connsiteX1452" fmla="*/ 1055911 w 1165365"/>
              <a:gd name="connsiteY1452" fmla="*/ 275238 h 1572451"/>
              <a:gd name="connsiteX1453" fmla="*/ 1057399 w 1165365"/>
              <a:gd name="connsiteY1453" fmla="*/ 274943 h 1572451"/>
              <a:gd name="connsiteX1454" fmla="*/ 1058903 w 1165365"/>
              <a:gd name="connsiteY1454" fmla="*/ 274567 h 1572451"/>
              <a:gd name="connsiteX1455" fmla="*/ 1060620 w 1165365"/>
              <a:gd name="connsiteY1455" fmla="*/ 274420 h 1572451"/>
              <a:gd name="connsiteX1456" fmla="*/ 1062124 w 1165365"/>
              <a:gd name="connsiteY1456" fmla="*/ 274044 h 1572451"/>
              <a:gd name="connsiteX1457" fmla="*/ 1063841 w 1165365"/>
              <a:gd name="connsiteY1457" fmla="*/ 273897 h 1572451"/>
              <a:gd name="connsiteX1458" fmla="*/ 1065558 w 1165365"/>
              <a:gd name="connsiteY1458" fmla="*/ 273750 h 1572451"/>
              <a:gd name="connsiteX1459" fmla="*/ 1066833 w 1165365"/>
              <a:gd name="connsiteY1459" fmla="*/ 273603 h 1572451"/>
              <a:gd name="connsiteX1460" fmla="*/ 1068403 w 1165365"/>
              <a:gd name="connsiteY1460" fmla="*/ 273603 h 1572451"/>
              <a:gd name="connsiteX1461" fmla="*/ 1070054 w 1165365"/>
              <a:gd name="connsiteY1461" fmla="*/ 273439 h 1572451"/>
              <a:gd name="connsiteX1462" fmla="*/ 1071248 w 1165365"/>
              <a:gd name="connsiteY1462" fmla="*/ 272703 h 1572451"/>
              <a:gd name="connsiteX1463" fmla="*/ 1071624 w 1165365"/>
              <a:gd name="connsiteY1463" fmla="*/ 271281 h 1572451"/>
              <a:gd name="connsiteX1464" fmla="*/ 1072229 w 1165365"/>
              <a:gd name="connsiteY1464" fmla="*/ 270005 h 1572451"/>
              <a:gd name="connsiteX1465" fmla="*/ 1073570 w 1165365"/>
              <a:gd name="connsiteY1465" fmla="*/ 269400 h 1572451"/>
              <a:gd name="connsiteX1466" fmla="*/ 1075287 w 1165365"/>
              <a:gd name="connsiteY1466" fmla="*/ 269253 h 1572451"/>
              <a:gd name="connsiteX1467" fmla="*/ 1076791 w 1165365"/>
              <a:gd name="connsiteY1467" fmla="*/ 269629 h 1572451"/>
              <a:gd name="connsiteX1468" fmla="*/ 1078443 w 1165365"/>
              <a:gd name="connsiteY1468" fmla="*/ 269858 h 1572451"/>
              <a:gd name="connsiteX1469" fmla="*/ 1079555 w 1165365"/>
              <a:gd name="connsiteY1469" fmla="*/ 270610 h 1572451"/>
              <a:gd name="connsiteX1470" fmla="*/ 1080160 w 1165365"/>
              <a:gd name="connsiteY1470" fmla="*/ 270872 h 1572451"/>
              <a:gd name="connsiteX1471" fmla="*/ 1080912 w 1165365"/>
              <a:gd name="connsiteY1471" fmla="*/ 271199 h 1572451"/>
              <a:gd name="connsiteX1472" fmla="*/ 1082253 w 1165365"/>
              <a:gd name="connsiteY1472" fmla="*/ 271804 h 1572451"/>
              <a:gd name="connsiteX1473" fmla="*/ 1083381 w 1165365"/>
              <a:gd name="connsiteY1473" fmla="*/ 272556 h 1572451"/>
              <a:gd name="connsiteX1474" fmla="*/ 1084280 w 1165365"/>
              <a:gd name="connsiteY1474" fmla="*/ 273439 h 1572451"/>
              <a:gd name="connsiteX1475" fmla="*/ 1085179 w 1165365"/>
              <a:gd name="connsiteY1475" fmla="*/ 274567 h 1572451"/>
              <a:gd name="connsiteX1476" fmla="*/ 1086144 w 1165365"/>
              <a:gd name="connsiteY1476" fmla="*/ 275548 h 1572451"/>
              <a:gd name="connsiteX1477" fmla="*/ 1086667 w 1165365"/>
              <a:gd name="connsiteY1477" fmla="*/ 276807 h 1572451"/>
              <a:gd name="connsiteX1478" fmla="*/ 1087420 w 1165365"/>
              <a:gd name="connsiteY1478" fmla="*/ 277936 h 1572451"/>
              <a:gd name="connsiteX1479" fmla="*/ 1087796 w 1165365"/>
              <a:gd name="connsiteY1479" fmla="*/ 279440 h 1572451"/>
              <a:gd name="connsiteX1480" fmla="*/ 1087943 w 1165365"/>
              <a:gd name="connsiteY1480" fmla="*/ 281075 h 1572451"/>
              <a:gd name="connsiteX1481" fmla="*/ 1087943 w 1165365"/>
              <a:gd name="connsiteY1481" fmla="*/ 282955 h 1572451"/>
              <a:gd name="connsiteX1482" fmla="*/ 1087861 w 1165365"/>
              <a:gd name="connsiteY1482" fmla="*/ 284819 h 1572451"/>
              <a:gd name="connsiteX1483" fmla="*/ 1087648 w 1165365"/>
              <a:gd name="connsiteY1483" fmla="*/ 286471 h 1572451"/>
              <a:gd name="connsiteX1484" fmla="*/ 1087125 w 1165365"/>
              <a:gd name="connsiteY1484" fmla="*/ 287746 h 1572451"/>
              <a:gd name="connsiteX1485" fmla="*/ 1086144 w 1165365"/>
              <a:gd name="connsiteY1485" fmla="*/ 288646 h 1572451"/>
              <a:gd name="connsiteX1486" fmla="*/ 1084803 w 1165365"/>
              <a:gd name="connsiteY1486" fmla="*/ 289169 h 1572451"/>
              <a:gd name="connsiteX1487" fmla="*/ 1083070 w 1165365"/>
              <a:gd name="connsiteY1487" fmla="*/ 288940 h 1572451"/>
              <a:gd name="connsiteX1488" fmla="*/ 1081958 w 1165365"/>
              <a:gd name="connsiteY1488" fmla="*/ 288188 h 1572451"/>
              <a:gd name="connsiteX1489" fmla="*/ 1080683 w 1165365"/>
              <a:gd name="connsiteY1489" fmla="*/ 287665 h 1572451"/>
              <a:gd name="connsiteX1490" fmla="*/ 1080160 w 1165365"/>
              <a:gd name="connsiteY1490" fmla="*/ 287321 h 1572451"/>
              <a:gd name="connsiteX1491" fmla="*/ 1079555 w 1165365"/>
              <a:gd name="connsiteY1491" fmla="*/ 286913 h 1572451"/>
              <a:gd name="connsiteX1492" fmla="*/ 1077838 w 1165365"/>
              <a:gd name="connsiteY1492" fmla="*/ 286700 h 1572451"/>
              <a:gd name="connsiteX1493" fmla="*/ 1076481 w 1165365"/>
              <a:gd name="connsiteY1493" fmla="*/ 287223 h 1572451"/>
              <a:gd name="connsiteX1494" fmla="*/ 1075516 w 1165365"/>
              <a:gd name="connsiteY1494" fmla="*/ 288123 h 1572451"/>
              <a:gd name="connsiteX1495" fmla="*/ 1074911 w 1165365"/>
              <a:gd name="connsiteY1495" fmla="*/ 289398 h 1572451"/>
              <a:gd name="connsiteX1496" fmla="*/ 1074535 w 1165365"/>
              <a:gd name="connsiteY1496" fmla="*/ 290886 h 1572451"/>
              <a:gd name="connsiteX1497" fmla="*/ 1073946 w 1165365"/>
              <a:gd name="connsiteY1497" fmla="*/ 292390 h 1572451"/>
              <a:gd name="connsiteX1498" fmla="*/ 1073570 w 1165365"/>
              <a:gd name="connsiteY1498" fmla="*/ 293813 h 1572451"/>
              <a:gd name="connsiteX1499" fmla="*/ 1072965 w 1165365"/>
              <a:gd name="connsiteY1499" fmla="*/ 295072 h 1572451"/>
              <a:gd name="connsiteX1500" fmla="*/ 1072000 w 1165365"/>
              <a:gd name="connsiteY1500" fmla="*/ 295971 h 1572451"/>
              <a:gd name="connsiteX1501" fmla="*/ 1071019 w 1165365"/>
              <a:gd name="connsiteY1501" fmla="*/ 296952 h 1572451"/>
              <a:gd name="connsiteX1502" fmla="*/ 1069907 w 1165365"/>
              <a:gd name="connsiteY1502" fmla="*/ 297623 h 1572451"/>
              <a:gd name="connsiteX1503" fmla="*/ 1068779 w 1165365"/>
              <a:gd name="connsiteY1503" fmla="*/ 298375 h 1572451"/>
              <a:gd name="connsiteX1504" fmla="*/ 1067585 w 1165365"/>
              <a:gd name="connsiteY1504" fmla="*/ 299127 h 1572451"/>
              <a:gd name="connsiteX1505" fmla="*/ 1066686 w 1165365"/>
              <a:gd name="connsiteY1505" fmla="*/ 300026 h 1572451"/>
              <a:gd name="connsiteX1506" fmla="*/ 1065852 w 1165365"/>
              <a:gd name="connsiteY1506" fmla="*/ 301073 h 1572451"/>
              <a:gd name="connsiteX1507" fmla="*/ 1065852 w 1165365"/>
              <a:gd name="connsiteY1507" fmla="*/ 302937 h 1572451"/>
              <a:gd name="connsiteX1508" fmla="*/ 1066375 w 1165365"/>
              <a:gd name="connsiteY1508" fmla="*/ 304212 h 1572451"/>
              <a:gd name="connsiteX1509" fmla="*/ 1066752 w 1165365"/>
              <a:gd name="connsiteY1509" fmla="*/ 305716 h 1572451"/>
              <a:gd name="connsiteX1510" fmla="*/ 1067275 w 1165365"/>
              <a:gd name="connsiteY1510" fmla="*/ 307057 h 1572451"/>
              <a:gd name="connsiteX1511" fmla="*/ 1067651 w 1165365"/>
              <a:gd name="connsiteY1511" fmla="*/ 308545 h 1572451"/>
              <a:gd name="connsiteX1512" fmla="*/ 1068174 w 1165365"/>
              <a:gd name="connsiteY1512" fmla="*/ 309821 h 1572451"/>
              <a:gd name="connsiteX1513" fmla="*/ 1068550 w 1165365"/>
              <a:gd name="connsiteY1513" fmla="*/ 311325 h 1572451"/>
              <a:gd name="connsiteX1514" fmla="*/ 1068926 w 1165365"/>
              <a:gd name="connsiteY1514" fmla="*/ 312813 h 1572451"/>
              <a:gd name="connsiteX1515" fmla="*/ 1068861 w 1165365"/>
              <a:gd name="connsiteY1515" fmla="*/ 314612 h 1572451"/>
              <a:gd name="connsiteX1516" fmla="*/ 1069221 w 1165365"/>
              <a:gd name="connsiteY1516" fmla="*/ 316116 h 1572451"/>
              <a:gd name="connsiteX1517" fmla="*/ 1069973 w 1165365"/>
              <a:gd name="connsiteY1517" fmla="*/ 317228 h 1572451"/>
              <a:gd name="connsiteX1518" fmla="*/ 1070725 w 1165365"/>
              <a:gd name="connsiteY1518" fmla="*/ 318356 h 1572451"/>
              <a:gd name="connsiteX1519" fmla="*/ 1071248 w 1165365"/>
              <a:gd name="connsiteY1519" fmla="*/ 319631 h 1572451"/>
              <a:gd name="connsiteX1520" fmla="*/ 1071395 w 1165365"/>
              <a:gd name="connsiteY1520" fmla="*/ 321348 h 1572451"/>
              <a:gd name="connsiteX1521" fmla="*/ 1071624 w 1165365"/>
              <a:gd name="connsiteY1521" fmla="*/ 323000 h 1572451"/>
              <a:gd name="connsiteX1522" fmla="*/ 1071918 w 1165365"/>
              <a:gd name="connsiteY1522" fmla="*/ 324504 h 1572451"/>
              <a:gd name="connsiteX1523" fmla="*/ 1072524 w 1165365"/>
              <a:gd name="connsiteY1523" fmla="*/ 325763 h 1572451"/>
              <a:gd name="connsiteX1524" fmla="*/ 1073194 w 1165365"/>
              <a:gd name="connsiteY1524" fmla="*/ 326891 h 1572451"/>
              <a:gd name="connsiteX1525" fmla="*/ 1074175 w 1165365"/>
              <a:gd name="connsiteY1525" fmla="*/ 327872 h 1572451"/>
              <a:gd name="connsiteX1526" fmla="*/ 1075074 w 1165365"/>
              <a:gd name="connsiteY1526" fmla="*/ 328755 h 1572451"/>
              <a:gd name="connsiteX1527" fmla="*/ 1076186 w 1165365"/>
              <a:gd name="connsiteY1527" fmla="*/ 329507 h 1572451"/>
              <a:gd name="connsiteX1528" fmla="*/ 1077543 w 1165365"/>
              <a:gd name="connsiteY1528" fmla="*/ 330113 h 1572451"/>
              <a:gd name="connsiteX1529" fmla="*/ 1078802 w 1165365"/>
              <a:gd name="connsiteY1529" fmla="*/ 330701 h 1572451"/>
              <a:gd name="connsiteX1530" fmla="*/ 1079931 w 1165365"/>
              <a:gd name="connsiteY1530" fmla="*/ 331453 h 1572451"/>
              <a:gd name="connsiteX1531" fmla="*/ 1080143 w 1165365"/>
              <a:gd name="connsiteY1531" fmla="*/ 331502 h 1572451"/>
              <a:gd name="connsiteX1532" fmla="*/ 1081500 w 1165365"/>
              <a:gd name="connsiteY1532" fmla="*/ 331829 h 1572451"/>
              <a:gd name="connsiteX1533" fmla="*/ 1083005 w 1165365"/>
              <a:gd name="connsiteY1533" fmla="*/ 332206 h 1572451"/>
              <a:gd name="connsiteX1534" fmla="*/ 1084280 w 1165365"/>
              <a:gd name="connsiteY1534" fmla="*/ 332811 h 1572451"/>
              <a:gd name="connsiteX1535" fmla="*/ 1085768 w 1165365"/>
              <a:gd name="connsiteY1535" fmla="*/ 333187 h 1572451"/>
              <a:gd name="connsiteX1536" fmla="*/ 1087485 w 1165365"/>
              <a:gd name="connsiteY1536" fmla="*/ 333399 h 1572451"/>
              <a:gd name="connsiteX1537" fmla="*/ 1088842 w 1165365"/>
              <a:gd name="connsiteY1537" fmla="*/ 333922 h 1572451"/>
              <a:gd name="connsiteX1538" fmla="*/ 1090118 w 1165365"/>
              <a:gd name="connsiteY1538" fmla="*/ 334527 h 1572451"/>
              <a:gd name="connsiteX1539" fmla="*/ 1091229 w 1165365"/>
              <a:gd name="connsiteY1539" fmla="*/ 335051 h 1572451"/>
              <a:gd name="connsiteX1540" fmla="*/ 1092586 w 1165365"/>
              <a:gd name="connsiteY1540" fmla="*/ 335868 h 1572451"/>
              <a:gd name="connsiteX1541" fmla="*/ 1093322 w 1165365"/>
              <a:gd name="connsiteY1541" fmla="*/ 336996 h 1572451"/>
              <a:gd name="connsiteX1542" fmla="*/ 1094222 w 1165365"/>
              <a:gd name="connsiteY1542" fmla="*/ 337896 h 1572451"/>
              <a:gd name="connsiteX1543" fmla="*/ 1094974 w 1165365"/>
              <a:gd name="connsiteY1543" fmla="*/ 339024 h 1572451"/>
              <a:gd name="connsiteX1544" fmla="*/ 1095873 w 1165365"/>
              <a:gd name="connsiteY1544" fmla="*/ 339989 h 1572451"/>
              <a:gd name="connsiteX1545" fmla="*/ 1096854 w 1165365"/>
              <a:gd name="connsiteY1545" fmla="*/ 340888 h 1572451"/>
              <a:gd name="connsiteX1546" fmla="*/ 1097966 w 1165365"/>
              <a:gd name="connsiteY1546" fmla="*/ 341640 h 1572451"/>
              <a:gd name="connsiteX1547" fmla="*/ 1099470 w 1165365"/>
              <a:gd name="connsiteY1547" fmla="*/ 342082 h 1572451"/>
              <a:gd name="connsiteX1548" fmla="*/ 1101334 w 1165365"/>
              <a:gd name="connsiteY1548" fmla="*/ 342082 h 1572451"/>
              <a:gd name="connsiteX1549" fmla="*/ 1103215 w 1165365"/>
              <a:gd name="connsiteY1549" fmla="*/ 342163 h 1572451"/>
              <a:gd name="connsiteX1550" fmla="*/ 1104932 w 1165365"/>
              <a:gd name="connsiteY1550" fmla="*/ 341935 h 1572451"/>
              <a:gd name="connsiteX1551" fmla="*/ 1106501 w 1165365"/>
              <a:gd name="connsiteY1551" fmla="*/ 341640 h 1572451"/>
              <a:gd name="connsiteX1552" fmla="*/ 1107777 w 1165365"/>
              <a:gd name="connsiteY1552" fmla="*/ 341117 h 1572451"/>
              <a:gd name="connsiteX1553" fmla="*/ 1109118 w 1165365"/>
              <a:gd name="connsiteY1553" fmla="*/ 340594 h 1572451"/>
              <a:gd name="connsiteX1554" fmla="*/ 1110099 w 1165365"/>
              <a:gd name="connsiteY1554" fmla="*/ 339613 h 1572451"/>
              <a:gd name="connsiteX1555" fmla="*/ 1111227 w 1165365"/>
              <a:gd name="connsiteY1555" fmla="*/ 338942 h 1572451"/>
              <a:gd name="connsiteX1556" fmla="*/ 1112044 w 1165365"/>
              <a:gd name="connsiteY1556" fmla="*/ 337814 h 1572451"/>
              <a:gd name="connsiteX1557" fmla="*/ 1112944 w 1165365"/>
              <a:gd name="connsiteY1557" fmla="*/ 336915 h 1572451"/>
              <a:gd name="connsiteX1558" fmla="*/ 1113909 w 1165365"/>
              <a:gd name="connsiteY1558" fmla="*/ 336032 h 1572451"/>
              <a:gd name="connsiteX1559" fmla="*/ 1115119 w 1165365"/>
              <a:gd name="connsiteY1559" fmla="*/ 335279 h 1572451"/>
              <a:gd name="connsiteX1560" fmla="*/ 1116541 w 1165365"/>
              <a:gd name="connsiteY1560" fmla="*/ 335132 h 1572451"/>
              <a:gd name="connsiteX1561" fmla="*/ 1116754 w 1165365"/>
              <a:gd name="connsiteY1561" fmla="*/ 335132 h 1572451"/>
              <a:gd name="connsiteX1562" fmla="*/ 1118258 w 1165365"/>
              <a:gd name="connsiteY1562" fmla="*/ 335492 h 1572451"/>
              <a:gd name="connsiteX1563" fmla="*/ 1119599 w 1165365"/>
              <a:gd name="connsiteY1563" fmla="*/ 336097 h 1572451"/>
              <a:gd name="connsiteX1564" fmla="*/ 1120956 w 1165365"/>
              <a:gd name="connsiteY1564" fmla="*/ 336620 h 1572451"/>
              <a:gd name="connsiteX1565" fmla="*/ 1122068 w 1165365"/>
              <a:gd name="connsiteY1565" fmla="*/ 337438 h 1572451"/>
              <a:gd name="connsiteX1566" fmla="*/ 1123196 w 1165365"/>
              <a:gd name="connsiteY1566" fmla="*/ 338190 h 1572451"/>
              <a:gd name="connsiteX1567" fmla="*/ 1124471 w 1165365"/>
              <a:gd name="connsiteY1567" fmla="*/ 338713 h 1572451"/>
              <a:gd name="connsiteX1568" fmla="*/ 1125959 w 1165365"/>
              <a:gd name="connsiteY1568" fmla="*/ 339171 h 1572451"/>
              <a:gd name="connsiteX1569" fmla="*/ 1127693 w 1165365"/>
              <a:gd name="connsiteY1569" fmla="*/ 339318 h 1572451"/>
              <a:gd name="connsiteX1570" fmla="*/ 1129557 w 1165365"/>
              <a:gd name="connsiteY1570" fmla="*/ 339400 h 1572451"/>
              <a:gd name="connsiteX1571" fmla="*/ 1131274 w 1165365"/>
              <a:gd name="connsiteY1571" fmla="*/ 339613 h 1572451"/>
              <a:gd name="connsiteX1572" fmla="*/ 1133007 w 1165365"/>
              <a:gd name="connsiteY1572" fmla="*/ 339842 h 1572451"/>
              <a:gd name="connsiteX1573" fmla="*/ 1134495 w 1165365"/>
              <a:gd name="connsiteY1573" fmla="*/ 340218 h 1572451"/>
              <a:gd name="connsiteX1574" fmla="*/ 1135623 w 1165365"/>
              <a:gd name="connsiteY1574" fmla="*/ 340970 h 1572451"/>
              <a:gd name="connsiteX1575" fmla="*/ 1136522 w 1165365"/>
              <a:gd name="connsiteY1575" fmla="*/ 341869 h 1572451"/>
              <a:gd name="connsiteX1576" fmla="*/ 1137274 w 1165365"/>
              <a:gd name="connsiteY1576" fmla="*/ 342981 h 1572451"/>
              <a:gd name="connsiteX1577" fmla="*/ 1138174 w 1165365"/>
              <a:gd name="connsiteY1577" fmla="*/ 343962 h 1572451"/>
              <a:gd name="connsiteX1578" fmla="*/ 1139138 w 1165365"/>
              <a:gd name="connsiteY1578" fmla="*/ 344861 h 1572451"/>
              <a:gd name="connsiteX1579" fmla="*/ 1140038 w 1165365"/>
              <a:gd name="connsiteY1579" fmla="*/ 345826 h 1572451"/>
              <a:gd name="connsiteX1580" fmla="*/ 1141379 w 1165365"/>
              <a:gd name="connsiteY1580" fmla="*/ 346431 h 1572451"/>
              <a:gd name="connsiteX1581" fmla="*/ 1142654 w 1165365"/>
              <a:gd name="connsiteY1581" fmla="*/ 346954 h 1572451"/>
              <a:gd name="connsiteX1582" fmla="*/ 1144011 w 1165365"/>
              <a:gd name="connsiteY1582" fmla="*/ 347543 h 1572451"/>
              <a:gd name="connsiteX1583" fmla="*/ 1145123 w 1165365"/>
              <a:gd name="connsiteY1583" fmla="*/ 348295 h 1572451"/>
              <a:gd name="connsiteX1584" fmla="*/ 1146251 w 1165365"/>
              <a:gd name="connsiteY1584" fmla="*/ 349047 h 1572451"/>
              <a:gd name="connsiteX1585" fmla="*/ 1147151 w 1165365"/>
              <a:gd name="connsiteY1585" fmla="*/ 350028 h 1572451"/>
              <a:gd name="connsiteX1586" fmla="*/ 1148279 w 1165365"/>
              <a:gd name="connsiteY1586" fmla="*/ 350764 h 1572451"/>
              <a:gd name="connsiteX1587" fmla="*/ 1149391 w 1165365"/>
              <a:gd name="connsiteY1587" fmla="*/ 351516 h 1572451"/>
              <a:gd name="connsiteX1588" fmla="*/ 1151124 w 1165365"/>
              <a:gd name="connsiteY1588" fmla="*/ 351745 h 1572451"/>
              <a:gd name="connsiteX1589" fmla="*/ 1152988 w 1165365"/>
              <a:gd name="connsiteY1589" fmla="*/ 351745 h 1572451"/>
              <a:gd name="connsiteX1590" fmla="*/ 1154705 w 1165365"/>
              <a:gd name="connsiteY1590" fmla="*/ 351598 h 1572451"/>
              <a:gd name="connsiteX1591" fmla="*/ 1156209 w 1165365"/>
              <a:gd name="connsiteY1591" fmla="*/ 351222 h 1572451"/>
              <a:gd name="connsiteX1592" fmla="*/ 1157746 w 1165365"/>
              <a:gd name="connsiteY1592" fmla="*/ 350911 h 1572451"/>
              <a:gd name="connsiteX1593" fmla="*/ 1159283 w 1165365"/>
              <a:gd name="connsiteY1593" fmla="*/ 350911 h 1572451"/>
              <a:gd name="connsiteX1594" fmla="*/ 1160624 w 1165365"/>
              <a:gd name="connsiteY1594" fmla="*/ 351140 h 1572451"/>
              <a:gd name="connsiteX1595" fmla="*/ 1161900 w 1165365"/>
              <a:gd name="connsiteY1595" fmla="*/ 350993 h 1572451"/>
              <a:gd name="connsiteX1596" fmla="*/ 1162341 w 1165365"/>
              <a:gd name="connsiteY1596" fmla="*/ 351451 h 1572451"/>
              <a:gd name="connsiteX1597" fmla="*/ 1163355 w 1165365"/>
              <a:gd name="connsiteY1597" fmla="*/ 350208 h 1572451"/>
              <a:gd name="connsiteX1598" fmla="*/ 1164369 w 1165365"/>
              <a:gd name="connsiteY1598" fmla="*/ 348982 h 1572451"/>
              <a:gd name="connsiteX1599" fmla="*/ 1164499 w 1165365"/>
              <a:gd name="connsiteY1599" fmla="*/ 347755 h 1572451"/>
              <a:gd name="connsiteX1600" fmla="*/ 1164647 w 1165365"/>
              <a:gd name="connsiteY1600" fmla="*/ 346546 h 1572451"/>
              <a:gd name="connsiteX1601" fmla="*/ 1164777 w 1165365"/>
              <a:gd name="connsiteY1601" fmla="*/ 345336 h 1572451"/>
              <a:gd name="connsiteX1602" fmla="*/ 1164924 w 1165365"/>
              <a:gd name="connsiteY1602" fmla="*/ 344125 h 1572451"/>
              <a:gd name="connsiteX1603" fmla="*/ 1165072 w 1165365"/>
              <a:gd name="connsiteY1603" fmla="*/ 342916 h 1572451"/>
              <a:gd name="connsiteX1604" fmla="*/ 1165202 w 1165365"/>
              <a:gd name="connsiteY1604" fmla="*/ 341706 h 1572451"/>
              <a:gd name="connsiteX1605" fmla="*/ 1165350 w 1165365"/>
              <a:gd name="connsiteY1605" fmla="*/ 340495 h 1572451"/>
              <a:gd name="connsiteX1606" fmla="*/ 1165497 w 1165365"/>
              <a:gd name="connsiteY1606" fmla="*/ 339269 h 1572451"/>
              <a:gd name="connsiteX1607" fmla="*/ 1165497 w 1165365"/>
              <a:gd name="connsiteY1607" fmla="*/ 337062 h 1572451"/>
              <a:gd name="connsiteX1608" fmla="*/ 1165497 w 1165365"/>
              <a:gd name="connsiteY1608" fmla="*/ 334855 h 1572451"/>
              <a:gd name="connsiteX1609" fmla="*/ 1165497 w 1165365"/>
              <a:gd name="connsiteY1609" fmla="*/ 332647 h 1572451"/>
              <a:gd name="connsiteX1610" fmla="*/ 1165497 w 1165365"/>
              <a:gd name="connsiteY1610" fmla="*/ 330423 h 1572451"/>
              <a:gd name="connsiteX1611" fmla="*/ 1165497 w 1165365"/>
              <a:gd name="connsiteY1611" fmla="*/ 328216 h 1572451"/>
              <a:gd name="connsiteX1612" fmla="*/ 1165497 w 1165365"/>
              <a:gd name="connsiteY1612" fmla="*/ 326008 h 1572451"/>
              <a:gd name="connsiteX1613" fmla="*/ 1165497 w 1165365"/>
              <a:gd name="connsiteY1613" fmla="*/ 323785 h 1572451"/>
              <a:gd name="connsiteX1614" fmla="*/ 1165497 w 1165365"/>
              <a:gd name="connsiteY1614" fmla="*/ 321577 h 1572451"/>
              <a:gd name="connsiteX1615" fmla="*/ 1165497 w 1165365"/>
              <a:gd name="connsiteY1615" fmla="*/ 319370 h 1572451"/>
              <a:gd name="connsiteX1616" fmla="*/ 1165497 w 1165365"/>
              <a:gd name="connsiteY1616" fmla="*/ 317162 h 1572451"/>
              <a:gd name="connsiteX1617" fmla="*/ 1165497 w 1165365"/>
              <a:gd name="connsiteY1617" fmla="*/ 314939 h 1572451"/>
              <a:gd name="connsiteX1618" fmla="*/ 1165497 w 1165365"/>
              <a:gd name="connsiteY1618" fmla="*/ 312731 h 1572451"/>
              <a:gd name="connsiteX1619" fmla="*/ 1165497 w 1165365"/>
              <a:gd name="connsiteY1619" fmla="*/ 310524 h 1572451"/>
              <a:gd name="connsiteX1620" fmla="*/ 1165497 w 1165365"/>
              <a:gd name="connsiteY1620" fmla="*/ 308316 h 1572451"/>
              <a:gd name="connsiteX1621" fmla="*/ 1165497 w 1165365"/>
              <a:gd name="connsiteY1621" fmla="*/ 306093 h 1572451"/>
              <a:gd name="connsiteX1622" fmla="*/ 1165497 w 1165365"/>
              <a:gd name="connsiteY1622" fmla="*/ 303885 h 1572451"/>
              <a:gd name="connsiteX1623" fmla="*/ 1165497 w 1165365"/>
              <a:gd name="connsiteY1623" fmla="*/ 301678 h 1572451"/>
              <a:gd name="connsiteX1624" fmla="*/ 1165497 w 1165365"/>
              <a:gd name="connsiteY1624" fmla="*/ 299454 h 1572451"/>
              <a:gd name="connsiteX1625" fmla="*/ 1165497 w 1165365"/>
              <a:gd name="connsiteY1625" fmla="*/ 297247 h 1572451"/>
              <a:gd name="connsiteX1626" fmla="*/ 1165497 w 1165365"/>
              <a:gd name="connsiteY1626" fmla="*/ 295039 h 1572451"/>
              <a:gd name="connsiteX1627" fmla="*/ 1165497 w 1165365"/>
              <a:gd name="connsiteY1627" fmla="*/ 292832 h 1572451"/>
              <a:gd name="connsiteX1628" fmla="*/ 1165497 w 1165365"/>
              <a:gd name="connsiteY1628" fmla="*/ 290608 h 1572451"/>
              <a:gd name="connsiteX1629" fmla="*/ 1165497 w 1165365"/>
              <a:gd name="connsiteY1629" fmla="*/ 288401 h 1572451"/>
              <a:gd name="connsiteX1630" fmla="*/ 1165497 w 1165365"/>
              <a:gd name="connsiteY1630" fmla="*/ 286193 h 1572451"/>
              <a:gd name="connsiteX1631" fmla="*/ 1165497 w 1165365"/>
              <a:gd name="connsiteY1631" fmla="*/ 283969 h 1572451"/>
              <a:gd name="connsiteX1632" fmla="*/ 1165497 w 1165365"/>
              <a:gd name="connsiteY1632" fmla="*/ 281762 h 1572451"/>
              <a:gd name="connsiteX1633" fmla="*/ 1165497 w 1165365"/>
              <a:gd name="connsiteY1633" fmla="*/ 279554 h 1572451"/>
              <a:gd name="connsiteX1634" fmla="*/ 1165497 w 1165365"/>
              <a:gd name="connsiteY1634" fmla="*/ 277347 h 1572451"/>
              <a:gd name="connsiteX1635" fmla="*/ 1165497 w 1165365"/>
              <a:gd name="connsiteY1635" fmla="*/ 275123 h 1572451"/>
              <a:gd name="connsiteX1636" fmla="*/ 1165497 w 1165365"/>
              <a:gd name="connsiteY1636" fmla="*/ 272916 h 1572451"/>
              <a:gd name="connsiteX1637" fmla="*/ 1165497 w 1165365"/>
              <a:gd name="connsiteY1637" fmla="*/ 270708 h 1572451"/>
              <a:gd name="connsiteX1638" fmla="*/ 1165497 w 1165365"/>
              <a:gd name="connsiteY1638" fmla="*/ 268501 h 1572451"/>
              <a:gd name="connsiteX1639" fmla="*/ 1165497 w 1165365"/>
              <a:gd name="connsiteY1639" fmla="*/ 266539 h 1572451"/>
              <a:gd name="connsiteX1640" fmla="*/ 1165497 w 1165365"/>
              <a:gd name="connsiteY1640" fmla="*/ 264593 h 1572451"/>
              <a:gd name="connsiteX1641" fmla="*/ 1165497 w 1165365"/>
              <a:gd name="connsiteY1641" fmla="*/ 262647 h 1572451"/>
              <a:gd name="connsiteX1642" fmla="*/ 1165497 w 1165365"/>
              <a:gd name="connsiteY1642" fmla="*/ 260701 h 1572451"/>
              <a:gd name="connsiteX1643" fmla="*/ 1165497 w 1165365"/>
              <a:gd name="connsiteY1643" fmla="*/ 258756 h 1572451"/>
              <a:gd name="connsiteX1644" fmla="*/ 1165497 w 1165365"/>
              <a:gd name="connsiteY1644" fmla="*/ 256810 h 1572451"/>
              <a:gd name="connsiteX1645" fmla="*/ 1165497 w 1165365"/>
              <a:gd name="connsiteY1645" fmla="*/ 254864 h 1572451"/>
              <a:gd name="connsiteX1646" fmla="*/ 1165497 w 1165365"/>
              <a:gd name="connsiteY1646" fmla="*/ 252902 h 1572451"/>
              <a:gd name="connsiteX1647" fmla="*/ 1165497 w 1165365"/>
              <a:gd name="connsiteY1647" fmla="*/ 250956 h 1572451"/>
              <a:gd name="connsiteX1648" fmla="*/ 1165497 w 1165365"/>
              <a:gd name="connsiteY1648" fmla="*/ 249010 h 1572451"/>
              <a:gd name="connsiteX1649" fmla="*/ 1165497 w 1165365"/>
              <a:gd name="connsiteY1649" fmla="*/ 247065 h 1572451"/>
              <a:gd name="connsiteX1650" fmla="*/ 1165497 w 1165365"/>
              <a:gd name="connsiteY1650" fmla="*/ 245119 h 1572451"/>
              <a:gd name="connsiteX1651" fmla="*/ 1165497 w 1165365"/>
              <a:gd name="connsiteY1651" fmla="*/ 243173 h 1572451"/>
              <a:gd name="connsiteX1652" fmla="*/ 1165497 w 1165365"/>
              <a:gd name="connsiteY1652" fmla="*/ 241211 h 1572451"/>
              <a:gd name="connsiteX1653" fmla="*/ 1165497 w 1165365"/>
              <a:gd name="connsiteY1653" fmla="*/ 239265 h 1572451"/>
              <a:gd name="connsiteX1654" fmla="*/ 1165497 w 1165365"/>
              <a:gd name="connsiteY1654" fmla="*/ 237319 h 1572451"/>
              <a:gd name="connsiteX1655" fmla="*/ 1165497 w 1165365"/>
              <a:gd name="connsiteY1655" fmla="*/ 235373 h 1572451"/>
              <a:gd name="connsiteX1656" fmla="*/ 1165497 w 1165365"/>
              <a:gd name="connsiteY1656" fmla="*/ 233428 h 1572451"/>
              <a:gd name="connsiteX1657" fmla="*/ 1165497 w 1165365"/>
              <a:gd name="connsiteY1657" fmla="*/ 231482 h 1572451"/>
              <a:gd name="connsiteX1658" fmla="*/ 1165497 w 1165365"/>
              <a:gd name="connsiteY1658" fmla="*/ 229536 h 1572451"/>
              <a:gd name="connsiteX1659" fmla="*/ 1165497 w 1165365"/>
              <a:gd name="connsiteY1659" fmla="*/ 227574 h 1572451"/>
              <a:gd name="connsiteX1660" fmla="*/ 1165497 w 1165365"/>
              <a:gd name="connsiteY1660" fmla="*/ 225628 h 1572451"/>
              <a:gd name="connsiteX1661" fmla="*/ 1165497 w 1165365"/>
              <a:gd name="connsiteY1661" fmla="*/ 223682 h 1572451"/>
              <a:gd name="connsiteX1662" fmla="*/ 1165497 w 1165365"/>
              <a:gd name="connsiteY1662" fmla="*/ 221736 h 1572451"/>
              <a:gd name="connsiteX1663" fmla="*/ 1165497 w 1165365"/>
              <a:gd name="connsiteY1663" fmla="*/ 219791 h 1572451"/>
              <a:gd name="connsiteX1664" fmla="*/ 1165497 w 1165365"/>
              <a:gd name="connsiteY1664" fmla="*/ 217845 h 1572451"/>
              <a:gd name="connsiteX1665" fmla="*/ 1165497 w 1165365"/>
              <a:gd name="connsiteY1665" fmla="*/ 215899 h 1572451"/>
              <a:gd name="connsiteX1666" fmla="*/ 1165497 w 1165365"/>
              <a:gd name="connsiteY1666" fmla="*/ 213937 h 1572451"/>
              <a:gd name="connsiteX1667" fmla="*/ 1165497 w 1165365"/>
              <a:gd name="connsiteY1667" fmla="*/ 211991 h 1572451"/>
              <a:gd name="connsiteX1668" fmla="*/ 1165497 w 1165365"/>
              <a:gd name="connsiteY1668" fmla="*/ 210045 h 1572451"/>
              <a:gd name="connsiteX1669" fmla="*/ 1165497 w 1165365"/>
              <a:gd name="connsiteY1669" fmla="*/ 208099 h 1572451"/>
              <a:gd name="connsiteX1670" fmla="*/ 1165497 w 1165365"/>
              <a:gd name="connsiteY1670" fmla="*/ 206154 h 1572451"/>
              <a:gd name="connsiteX1671" fmla="*/ 1165497 w 1165365"/>
              <a:gd name="connsiteY1671" fmla="*/ 204208 h 1572451"/>
              <a:gd name="connsiteX1672" fmla="*/ 1165497 w 1165365"/>
              <a:gd name="connsiteY1672" fmla="*/ 202246 h 1572451"/>
              <a:gd name="connsiteX1673" fmla="*/ 1165497 w 1165365"/>
              <a:gd name="connsiteY1673" fmla="*/ 200300 h 1572451"/>
              <a:gd name="connsiteX1674" fmla="*/ 1165497 w 1165365"/>
              <a:gd name="connsiteY1674" fmla="*/ 198354 h 1572451"/>
              <a:gd name="connsiteX1675" fmla="*/ 1165497 w 1165365"/>
              <a:gd name="connsiteY1675" fmla="*/ 196408 h 1572451"/>
              <a:gd name="connsiteX1676" fmla="*/ 1165497 w 1165365"/>
              <a:gd name="connsiteY1676" fmla="*/ 194462 h 1572451"/>
              <a:gd name="connsiteX1677" fmla="*/ 1165497 w 1165365"/>
              <a:gd name="connsiteY1677" fmla="*/ 192517 h 1572451"/>
              <a:gd name="connsiteX1678" fmla="*/ 1165497 w 1165365"/>
              <a:gd name="connsiteY1678" fmla="*/ 190571 h 1572451"/>
              <a:gd name="connsiteX1679" fmla="*/ 1165497 w 1165365"/>
              <a:gd name="connsiteY1679" fmla="*/ 188609 h 1572451"/>
              <a:gd name="connsiteX1680" fmla="*/ 1165497 w 1165365"/>
              <a:gd name="connsiteY1680" fmla="*/ 186663 h 1572451"/>
              <a:gd name="connsiteX1681" fmla="*/ 1165497 w 1165365"/>
              <a:gd name="connsiteY1681" fmla="*/ 184717 h 1572451"/>
              <a:gd name="connsiteX1682" fmla="*/ 1165497 w 1165365"/>
              <a:gd name="connsiteY1682" fmla="*/ 182771 h 1572451"/>
              <a:gd name="connsiteX1683" fmla="*/ 1165497 w 1165365"/>
              <a:gd name="connsiteY1683" fmla="*/ 180825 h 1572451"/>
              <a:gd name="connsiteX1684" fmla="*/ 1165497 w 1165365"/>
              <a:gd name="connsiteY1684" fmla="*/ 178880 h 1572451"/>
              <a:gd name="connsiteX1685" fmla="*/ 1165497 w 1165365"/>
              <a:gd name="connsiteY1685" fmla="*/ 176934 h 1572451"/>
              <a:gd name="connsiteX1686" fmla="*/ 1165497 w 1165365"/>
              <a:gd name="connsiteY1686" fmla="*/ 174972 h 1572451"/>
              <a:gd name="connsiteX1687" fmla="*/ 1165497 w 1165365"/>
              <a:gd name="connsiteY1687" fmla="*/ 173026 h 1572451"/>
              <a:gd name="connsiteX1688" fmla="*/ 1165497 w 1165365"/>
              <a:gd name="connsiteY1688" fmla="*/ 171080 h 1572451"/>
              <a:gd name="connsiteX1689" fmla="*/ 1165497 w 1165365"/>
              <a:gd name="connsiteY1689" fmla="*/ 169134 h 1572451"/>
              <a:gd name="connsiteX1690" fmla="*/ 1165497 w 1165365"/>
              <a:gd name="connsiteY1690" fmla="*/ 167188 h 1572451"/>
              <a:gd name="connsiteX1691" fmla="*/ 1165497 w 1165365"/>
              <a:gd name="connsiteY1691" fmla="*/ 165243 h 1572451"/>
              <a:gd name="connsiteX1692" fmla="*/ 1165497 w 1165365"/>
              <a:gd name="connsiteY1692" fmla="*/ 163281 h 1572451"/>
              <a:gd name="connsiteX1693" fmla="*/ 1165497 w 1165365"/>
              <a:gd name="connsiteY1693" fmla="*/ 161335 h 1572451"/>
              <a:gd name="connsiteX1694" fmla="*/ 1165497 w 1165365"/>
              <a:gd name="connsiteY1694" fmla="*/ 159389 h 1572451"/>
              <a:gd name="connsiteX1695" fmla="*/ 1165497 w 1165365"/>
              <a:gd name="connsiteY1695" fmla="*/ 157443 h 1572451"/>
              <a:gd name="connsiteX1696" fmla="*/ 1165497 w 1165365"/>
              <a:gd name="connsiteY1696" fmla="*/ 155497 h 1572451"/>
              <a:gd name="connsiteX1697" fmla="*/ 1165497 w 1165365"/>
              <a:gd name="connsiteY1697" fmla="*/ 153552 h 1572451"/>
              <a:gd name="connsiteX1698" fmla="*/ 1165497 w 1165365"/>
              <a:gd name="connsiteY1698" fmla="*/ 151606 h 1572451"/>
              <a:gd name="connsiteX1699" fmla="*/ 1165497 w 1165365"/>
              <a:gd name="connsiteY1699" fmla="*/ 149644 h 1572451"/>
              <a:gd name="connsiteX1700" fmla="*/ 1165497 w 1165365"/>
              <a:gd name="connsiteY1700" fmla="*/ 147698 h 1572451"/>
              <a:gd name="connsiteX1701" fmla="*/ 1165497 w 1165365"/>
              <a:gd name="connsiteY1701" fmla="*/ 145752 h 1572451"/>
              <a:gd name="connsiteX1702" fmla="*/ 1165497 w 1165365"/>
              <a:gd name="connsiteY1702" fmla="*/ 143806 h 1572451"/>
              <a:gd name="connsiteX1703" fmla="*/ 1165497 w 1165365"/>
              <a:gd name="connsiteY1703" fmla="*/ 141860 h 1572451"/>
              <a:gd name="connsiteX1704" fmla="*/ 1165497 w 1165365"/>
              <a:gd name="connsiteY1704" fmla="*/ 139915 h 1572451"/>
              <a:gd name="connsiteX1705" fmla="*/ 1165497 w 1165365"/>
              <a:gd name="connsiteY1705" fmla="*/ 137969 h 1572451"/>
              <a:gd name="connsiteX1706" fmla="*/ 1165497 w 1165365"/>
              <a:gd name="connsiteY1706" fmla="*/ 136007 h 1572451"/>
              <a:gd name="connsiteX1707" fmla="*/ 1165497 w 1165365"/>
              <a:gd name="connsiteY1707" fmla="*/ 134061 h 1572451"/>
              <a:gd name="connsiteX1708" fmla="*/ 1165497 w 1165365"/>
              <a:gd name="connsiteY1708" fmla="*/ 132115 h 1572451"/>
              <a:gd name="connsiteX1709" fmla="*/ 1165497 w 1165365"/>
              <a:gd name="connsiteY1709" fmla="*/ 130169 h 1572451"/>
              <a:gd name="connsiteX1710" fmla="*/ 1165497 w 1165365"/>
              <a:gd name="connsiteY1710" fmla="*/ 128223 h 1572451"/>
              <a:gd name="connsiteX1711" fmla="*/ 1165497 w 1165365"/>
              <a:gd name="connsiteY1711" fmla="*/ 126278 h 1572451"/>
              <a:gd name="connsiteX1712" fmla="*/ 1165497 w 1165365"/>
              <a:gd name="connsiteY1712" fmla="*/ 124332 h 1572451"/>
              <a:gd name="connsiteX1713" fmla="*/ 1165497 w 1165365"/>
              <a:gd name="connsiteY1713" fmla="*/ 122370 h 1572451"/>
              <a:gd name="connsiteX1714" fmla="*/ 1165497 w 1165365"/>
              <a:gd name="connsiteY1714" fmla="*/ 120424 h 1572451"/>
              <a:gd name="connsiteX1715" fmla="*/ 1165497 w 1165365"/>
              <a:gd name="connsiteY1715" fmla="*/ 118478 h 1572451"/>
              <a:gd name="connsiteX1716" fmla="*/ 1165497 w 1165365"/>
              <a:gd name="connsiteY1716" fmla="*/ 116532 h 1572451"/>
              <a:gd name="connsiteX1717" fmla="*/ 1165497 w 1165365"/>
              <a:gd name="connsiteY1717" fmla="*/ 114587 h 1572451"/>
              <a:gd name="connsiteX1718" fmla="*/ 1165497 w 1165365"/>
              <a:gd name="connsiteY1718" fmla="*/ 112641 h 1572451"/>
              <a:gd name="connsiteX1719" fmla="*/ 1165497 w 1165365"/>
              <a:gd name="connsiteY1719" fmla="*/ 110679 h 1572451"/>
              <a:gd name="connsiteX1720" fmla="*/ 1165497 w 1165365"/>
              <a:gd name="connsiteY1720" fmla="*/ 108733 h 1572451"/>
              <a:gd name="connsiteX1721" fmla="*/ 1165497 w 1165365"/>
              <a:gd name="connsiteY1721" fmla="*/ 106787 h 1572451"/>
              <a:gd name="connsiteX1722" fmla="*/ 1165497 w 1165365"/>
              <a:gd name="connsiteY1722" fmla="*/ 104841 h 1572451"/>
              <a:gd name="connsiteX1723" fmla="*/ 1165497 w 1165365"/>
              <a:gd name="connsiteY1723" fmla="*/ 102895 h 1572451"/>
              <a:gd name="connsiteX1724" fmla="*/ 1165497 w 1165365"/>
              <a:gd name="connsiteY1724" fmla="*/ 100950 h 1572451"/>
              <a:gd name="connsiteX1725" fmla="*/ 1165497 w 1165365"/>
              <a:gd name="connsiteY1725" fmla="*/ 99004 h 1572451"/>
              <a:gd name="connsiteX1726" fmla="*/ 1165497 w 1165365"/>
              <a:gd name="connsiteY1726" fmla="*/ 97042 h 1572451"/>
              <a:gd name="connsiteX1727" fmla="*/ 1165497 w 1165365"/>
              <a:gd name="connsiteY1727" fmla="*/ 95096 h 1572451"/>
              <a:gd name="connsiteX1728" fmla="*/ 1165497 w 1165365"/>
              <a:gd name="connsiteY1728" fmla="*/ 93150 h 1572451"/>
              <a:gd name="connsiteX1729" fmla="*/ 1165497 w 1165365"/>
              <a:gd name="connsiteY1729" fmla="*/ 91204 h 1572451"/>
              <a:gd name="connsiteX1730" fmla="*/ 1165497 w 1165365"/>
              <a:gd name="connsiteY1730" fmla="*/ 89258 h 1572451"/>
              <a:gd name="connsiteX1731" fmla="*/ 1165497 w 1165365"/>
              <a:gd name="connsiteY1731" fmla="*/ 87313 h 1572451"/>
              <a:gd name="connsiteX1732" fmla="*/ 1165497 w 1165365"/>
              <a:gd name="connsiteY1732" fmla="*/ 85367 h 1572451"/>
              <a:gd name="connsiteX1733" fmla="*/ 1165497 w 1165365"/>
              <a:gd name="connsiteY1733" fmla="*/ 83405 h 1572451"/>
              <a:gd name="connsiteX1734" fmla="*/ 1165497 w 1165365"/>
              <a:gd name="connsiteY1734" fmla="*/ 81459 h 1572451"/>
              <a:gd name="connsiteX1735" fmla="*/ 1165497 w 1165365"/>
              <a:gd name="connsiteY1735" fmla="*/ 79513 h 1572451"/>
              <a:gd name="connsiteX1736" fmla="*/ 1165497 w 1165365"/>
              <a:gd name="connsiteY1736" fmla="*/ 77567 h 1572451"/>
              <a:gd name="connsiteX1737" fmla="*/ 1165497 w 1165365"/>
              <a:gd name="connsiteY1737" fmla="*/ 75622 h 1572451"/>
              <a:gd name="connsiteX1738" fmla="*/ 1165497 w 1165365"/>
              <a:gd name="connsiteY1738" fmla="*/ 73676 h 1572451"/>
              <a:gd name="connsiteX1739" fmla="*/ 1165497 w 1165365"/>
              <a:gd name="connsiteY1739" fmla="*/ 71714 h 1572451"/>
              <a:gd name="connsiteX1740" fmla="*/ 1165497 w 1165365"/>
              <a:gd name="connsiteY1740" fmla="*/ 69768 h 1572451"/>
              <a:gd name="connsiteX1741" fmla="*/ 1165497 w 1165365"/>
              <a:gd name="connsiteY1741" fmla="*/ 67822 h 1572451"/>
              <a:gd name="connsiteX1742" fmla="*/ 1165497 w 1165365"/>
              <a:gd name="connsiteY1742" fmla="*/ 65876 h 1572451"/>
              <a:gd name="connsiteX1743" fmla="*/ 1165497 w 1165365"/>
              <a:gd name="connsiteY1743" fmla="*/ 63930 h 1572451"/>
              <a:gd name="connsiteX1744" fmla="*/ 1165497 w 1165365"/>
              <a:gd name="connsiteY1744" fmla="*/ 61985 h 1572451"/>
              <a:gd name="connsiteX1745" fmla="*/ 1165497 w 1165365"/>
              <a:gd name="connsiteY1745" fmla="*/ 60039 h 1572451"/>
              <a:gd name="connsiteX1746" fmla="*/ 1165497 w 1165365"/>
              <a:gd name="connsiteY1746" fmla="*/ 58077 h 1572451"/>
              <a:gd name="connsiteX1747" fmla="*/ 1165497 w 1165365"/>
              <a:gd name="connsiteY1747" fmla="*/ 56131 h 1572451"/>
              <a:gd name="connsiteX1748" fmla="*/ 1165497 w 1165365"/>
              <a:gd name="connsiteY1748" fmla="*/ 54185 h 1572451"/>
              <a:gd name="connsiteX1749" fmla="*/ 1165497 w 1165365"/>
              <a:gd name="connsiteY1749" fmla="*/ 52239 h 1572451"/>
              <a:gd name="connsiteX1750" fmla="*/ 1165497 w 1165365"/>
              <a:gd name="connsiteY1750" fmla="*/ 50294 h 1572451"/>
              <a:gd name="connsiteX1751" fmla="*/ 1165497 w 1165365"/>
              <a:gd name="connsiteY1751" fmla="*/ 48348 h 1572451"/>
              <a:gd name="connsiteX1752" fmla="*/ 1165497 w 1165365"/>
              <a:gd name="connsiteY1752" fmla="*/ 46402 h 1572451"/>
              <a:gd name="connsiteX1753" fmla="*/ 1165497 w 1165365"/>
              <a:gd name="connsiteY1753" fmla="*/ 44440 h 1572451"/>
              <a:gd name="connsiteX1754" fmla="*/ 1165497 w 1165365"/>
              <a:gd name="connsiteY1754" fmla="*/ 42494 h 1572451"/>
              <a:gd name="connsiteX1755" fmla="*/ 1165497 w 1165365"/>
              <a:gd name="connsiteY1755" fmla="*/ 40548 h 1572451"/>
              <a:gd name="connsiteX1756" fmla="*/ 1165497 w 1165365"/>
              <a:gd name="connsiteY1756" fmla="*/ 38602 h 1572451"/>
              <a:gd name="connsiteX1757" fmla="*/ 1165497 w 1165365"/>
              <a:gd name="connsiteY1757" fmla="*/ 36657 h 1572451"/>
              <a:gd name="connsiteX1758" fmla="*/ 1165497 w 1165365"/>
              <a:gd name="connsiteY1758" fmla="*/ 34711 h 1572451"/>
              <a:gd name="connsiteX1759" fmla="*/ 1165497 w 1165365"/>
              <a:gd name="connsiteY1759" fmla="*/ 32748 h 1572451"/>
              <a:gd name="connsiteX1760" fmla="*/ 1165497 w 1165365"/>
              <a:gd name="connsiteY1760" fmla="*/ 30803 h 1572451"/>
              <a:gd name="connsiteX1761" fmla="*/ 1165497 w 1165365"/>
              <a:gd name="connsiteY1761" fmla="*/ 28857 h 1572451"/>
              <a:gd name="connsiteX1762" fmla="*/ 1165497 w 1165365"/>
              <a:gd name="connsiteY1762" fmla="*/ 26911 h 1572451"/>
              <a:gd name="connsiteX1763" fmla="*/ 1165497 w 1165365"/>
              <a:gd name="connsiteY1763" fmla="*/ 24965 h 1572451"/>
              <a:gd name="connsiteX1764" fmla="*/ 1165497 w 1165365"/>
              <a:gd name="connsiteY1764" fmla="*/ 23019 h 1572451"/>
              <a:gd name="connsiteX1765" fmla="*/ 1165497 w 1165365"/>
              <a:gd name="connsiteY1765" fmla="*/ 21074 h 1572451"/>
              <a:gd name="connsiteX1766" fmla="*/ 1165497 w 1165365"/>
              <a:gd name="connsiteY1766" fmla="*/ 19111 h 1572451"/>
              <a:gd name="connsiteX1767" fmla="*/ 1165497 w 1165365"/>
              <a:gd name="connsiteY1767" fmla="*/ 11541 h 1572451"/>
              <a:gd name="connsiteX1768" fmla="*/ 1165546 w 1165365"/>
              <a:gd name="connsiteY1768" fmla="*/ 5965 h 1572451"/>
              <a:gd name="connsiteX1769" fmla="*/ 1165480 w 1165365"/>
              <a:gd name="connsiteY1769" fmla="*/ 4886 h 1572451"/>
              <a:gd name="connsiteX1770" fmla="*/ 1165301 w 1165365"/>
              <a:gd name="connsiteY1770" fmla="*/ 2172 h 1572451"/>
              <a:gd name="connsiteX1771" fmla="*/ 1162684 w 1165365"/>
              <a:gd name="connsiteY1771" fmla="*/ 2074 h 1572451"/>
              <a:gd name="connsiteX1772" fmla="*/ 1161376 w 1165365"/>
              <a:gd name="connsiteY1772" fmla="*/ 1436 h 1572451"/>
              <a:gd name="connsiteX1773" fmla="*/ 1160166 w 1165365"/>
              <a:gd name="connsiteY1773" fmla="*/ 1812 h 1572451"/>
              <a:gd name="connsiteX1774" fmla="*/ 1158678 w 1165365"/>
              <a:gd name="connsiteY1774" fmla="*/ 1436 h 1572451"/>
              <a:gd name="connsiteX1775" fmla="*/ 1156798 w 1165365"/>
              <a:gd name="connsiteY1775" fmla="*/ 1354 h 1572451"/>
              <a:gd name="connsiteX1776" fmla="*/ 1155457 w 1165365"/>
              <a:gd name="connsiteY1776" fmla="*/ 1959 h 1572451"/>
              <a:gd name="connsiteX1777" fmla="*/ 1154116 w 1165365"/>
              <a:gd name="connsiteY1777" fmla="*/ 2482 h 1572451"/>
              <a:gd name="connsiteX1778" fmla="*/ 1152236 w 1165365"/>
              <a:gd name="connsiteY1778" fmla="*/ 2401 h 1572451"/>
              <a:gd name="connsiteX1779" fmla="*/ 1150895 w 1165365"/>
              <a:gd name="connsiteY1779" fmla="*/ 2253 h 1572451"/>
              <a:gd name="connsiteX1780" fmla="*/ 1149391 w 1165365"/>
              <a:gd name="connsiteY1780" fmla="*/ 1812 h 1572451"/>
              <a:gd name="connsiteX1781" fmla="*/ 1147903 w 1165365"/>
              <a:gd name="connsiteY1781" fmla="*/ 1436 h 1572451"/>
              <a:gd name="connsiteX1782" fmla="*/ 1146398 w 1165365"/>
              <a:gd name="connsiteY1782" fmla="*/ 1060 h 1572451"/>
              <a:gd name="connsiteX1783" fmla="*/ 1144829 w 1165365"/>
              <a:gd name="connsiteY1783" fmla="*/ 684 h 1572451"/>
              <a:gd name="connsiteX1784" fmla="*/ 1143177 w 1165365"/>
              <a:gd name="connsiteY1784" fmla="*/ 455 h 1572451"/>
              <a:gd name="connsiteX1785" fmla="*/ 1141232 w 1165365"/>
              <a:gd name="connsiteY1785" fmla="*/ 389 h 1572451"/>
              <a:gd name="connsiteX1786" fmla="*/ 1139956 w 1165365"/>
              <a:gd name="connsiteY1786" fmla="*/ 913 h 1572451"/>
              <a:gd name="connsiteX1787" fmla="*/ 1138615 w 1165365"/>
              <a:gd name="connsiteY1787" fmla="*/ 1501 h 1572451"/>
              <a:gd name="connsiteX1788" fmla="*/ 1137422 w 1165365"/>
              <a:gd name="connsiteY1788" fmla="*/ 2188 h 1572451"/>
              <a:gd name="connsiteX1789" fmla="*/ 1136146 w 1165365"/>
              <a:gd name="connsiteY1789" fmla="*/ 2711 h 1572451"/>
              <a:gd name="connsiteX1790" fmla="*/ 1134805 w 1165365"/>
              <a:gd name="connsiteY1790" fmla="*/ 3300 h 1572451"/>
              <a:gd name="connsiteX1791" fmla="*/ 1133448 w 1165365"/>
              <a:gd name="connsiteY1791" fmla="*/ 3823 h 1572451"/>
              <a:gd name="connsiteX1792" fmla="*/ 1131879 w 1165365"/>
              <a:gd name="connsiteY1792" fmla="*/ 4134 h 1572451"/>
              <a:gd name="connsiteX1793" fmla="*/ 1130374 w 1165365"/>
              <a:gd name="connsiteY1793" fmla="*/ 4493 h 1572451"/>
              <a:gd name="connsiteX1794" fmla="*/ 1128886 w 1165365"/>
              <a:gd name="connsiteY1794" fmla="*/ 4804 h 1572451"/>
              <a:gd name="connsiteX1795" fmla="*/ 1127317 w 1165365"/>
              <a:gd name="connsiteY1795" fmla="*/ 5180 h 1572451"/>
              <a:gd name="connsiteX1796" fmla="*/ 1125812 w 1165365"/>
              <a:gd name="connsiteY1796" fmla="*/ 5556 h 1572451"/>
              <a:gd name="connsiteX1797" fmla="*/ 1124324 w 1165365"/>
              <a:gd name="connsiteY1797" fmla="*/ 5851 h 1572451"/>
              <a:gd name="connsiteX1798" fmla="*/ 1122755 w 1165365"/>
              <a:gd name="connsiteY1798" fmla="*/ 6227 h 1572451"/>
              <a:gd name="connsiteX1799" fmla="*/ 1121479 w 1165365"/>
              <a:gd name="connsiteY1799" fmla="*/ 6750 h 1572451"/>
              <a:gd name="connsiteX1800" fmla="*/ 1120285 w 1165365"/>
              <a:gd name="connsiteY1800" fmla="*/ 7502 h 1572451"/>
              <a:gd name="connsiteX1801" fmla="*/ 1119304 w 1165365"/>
              <a:gd name="connsiteY1801" fmla="*/ 8385 h 1572451"/>
              <a:gd name="connsiteX1802" fmla="*/ 1118405 w 1165365"/>
              <a:gd name="connsiteY1802" fmla="*/ 9284 h 1572451"/>
              <a:gd name="connsiteX1803" fmla="*/ 1117440 w 1165365"/>
              <a:gd name="connsiteY1803" fmla="*/ 10184 h 1572451"/>
              <a:gd name="connsiteX1804" fmla="*/ 1116606 w 1165365"/>
              <a:gd name="connsiteY1804" fmla="*/ 11312 h 1572451"/>
              <a:gd name="connsiteX1805" fmla="*/ 1115854 w 1165365"/>
              <a:gd name="connsiteY1805" fmla="*/ 12358 h 1572451"/>
              <a:gd name="connsiteX1806" fmla="*/ 1115119 w 1165365"/>
              <a:gd name="connsiteY1806" fmla="*/ 13487 h 1572451"/>
              <a:gd name="connsiteX1807" fmla="*/ 1114514 w 1165365"/>
              <a:gd name="connsiteY1807" fmla="*/ 14762 h 1572451"/>
              <a:gd name="connsiteX1808" fmla="*/ 1113909 w 1165365"/>
              <a:gd name="connsiteY1808" fmla="*/ 16021 h 1572451"/>
              <a:gd name="connsiteX1809" fmla="*/ 1113320 w 1165365"/>
              <a:gd name="connsiteY1809" fmla="*/ 17297 h 1572451"/>
              <a:gd name="connsiteX1810" fmla="*/ 1112944 w 1165365"/>
              <a:gd name="connsiteY1810" fmla="*/ 18801 h 1572451"/>
              <a:gd name="connsiteX1811" fmla="*/ 1112486 w 1165365"/>
              <a:gd name="connsiteY1811" fmla="*/ 20289 h 1572451"/>
              <a:gd name="connsiteX1812" fmla="*/ 1112486 w 1165365"/>
              <a:gd name="connsiteY1812" fmla="*/ 22087 h 1572451"/>
              <a:gd name="connsiteX1813" fmla="*/ 1112862 w 1165365"/>
              <a:gd name="connsiteY1813" fmla="*/ 23592 h 1572451"/>
              <a:gd name="connsiteX1814" fmla="*/ 1113549 w 1165365"/>
              <a:gd name="connsiteY1814" fmla="*/ 24704 h 1572451"/>
              <a:gd name="connsiteX1815" fmla="*/ 1114285 w 1165365"/>
              <a:gd name="connsiteY1815" fmla="*/ 25832 h 1572451"/>
              <a:gd name="connsiteX1816" fmla="*/ 1115854 w 1165365"/>
              <a:gd name="connsiteY1816" fmla="*/ 26208 h 1572451"/>
              <a:gd name="connsiteX1817" fmla="*/ 1117359 w 1165365"/>
              <a:gd name="connsiteY1817" fmla="*/ 26208 h 1572451"/>
              <a:gd name="connsiteX1818" fmla="*/ 1119076 w 1165365"/>
              <a:gd name="connsiteY1818" fmla="*/ 26061 h 1572451"/>
              <a:gd name="connsiteX1819" fmla="*/ 1120580 w 1165365"/>
              <a:gd name="connsiteY1819" fmla="*/ 26502 h 1572451"/>
              <a:gd name="connsiteX1820" fmla="*/ 1121332 w 1165365"/>
              <a:gd name="connsiteY1820" fmla="*/ 27549 h 1572451"/>
              <a:gd name="connsiteX1821" fmla="*/ 1121479 w 1165365"/>
              <a:gd name="connsiteY1821" fmla="*/ 29282 h 1572451"/>
              <a:gd name="connsiteX1822" fmla="*/ 1121250 w 1165365"/>
              <a:gd name="connsiteY1822" fmla="*/ 30558 h 1572451"/>
              <a:gd name="connsiteX1823" fmla="*/ 1120645 w 1165365"/>
              <a:gd name="connsiteY1823" fmla="*/ 31817 h 1572451"/>
              <a:gd name="connsiteX1824" fmla="*/ 1120057 w 1165365"/>
              <a:gd name="connsiteY1824" fmla="*/ 33092 h 1572451"/>
              <a:gd name="connsiteX1825" fmla="*/ 1119681 w 1165365"/>
              <a:gd name="connsiteY1825" fmla="*/ 34596 h 1572451"/>
              <a:gd name="connsiteX1826" fmla="*/ 1119452 w 1165365"/>
              <a:gd name="connsiteY1826" fmla="*/ 36231 h 1572451"/>
              <a:gd name="connsiteX1827" fmla="*/ 1119599 w 1165365"/>
              <a:gd name="connsiteY1827" fmla="*/ 37883 h 1572451"/>
              <a:gd name="connsiteX1828" fmla="*/ 1120727 w 1165365"/>
              <a:gd name="connsiteY1828" fmla="*/ 38635 h 1572451"/>
              <a:gd name="connsiteX1829" fmla="*/ 1122068 w 1165365"/>
              <a:gd name="connsiteY1829" fmla="*/ 39240 h 1572451"/>
              <a:gd name="connsiteX1830" fmla="*/ 1123572 w 1165365"/>
              <a:gd name="connsiteY1830" fmla="*/ 39600 h 1572451"/>
              <a:gd name="connsiteX1831" fmla="*/ 1124422 w 1165365"/>
              <a:gd name="connsiteY1831" fmla="*/ 39812 h 1572451"/>
              <a:gd name="connsiteX1832" fmla="*/ 1126564 w 1165365"/>
              <a:gd name="connsiteY1832" fmla="*/ 40352 h 1572451"/>
              <a:gd name="connsiteX1833" fmla="*/ 1128134 w 1165365"/>
              <a:gd name="connsiteY1833" fmla="*/ 40810 h 1572451"/>
              <a:gd name="connsiteX1834" fmla="*/ 1129410 w 1165365"/>
              <a:gd name="connsiteY1834" fmla="*/ 41333 h 1572451"/>
              <a:gd name="connsiteX1835" fmla="*/ 1129933 w 1165365"/>
              <a:gd name="connsiteY1835" fmla="*/ 42674 h 1572451"/>
              <a:gd name="connsiteX1836" fmla="*/ 1130309 w 1165365"/>
              <a:gd name="connsiteY1836" fmla="*/ 44178 h 1572451"/>
              <a:gd name="connsiteX1837" fmla="*/ 1130456 w 1165365"/>
              <a:gd name="connsiteY1837" fmla="*/ 45813 h 1572451"/>
              <a:gd name="connsiteX1838" fmla="*/ 1130456 w 1165365"/>
              <a:gd name="connsiteY1838" fmla="*/ 47612 h 1572451"/>
              <a:gd name="connsiteX1839" fmla="*/ 1130456 w 1165365"/>
              <a:gd name="connsiteY1839" fmla="*/ 49492 h 1572451"/>
              <a:gd name="connsiteX1840" fmla="*/ 1130227 w 1165365"/>
              <a:gd name="connsiteY1840" fmla="*/ 51127 h 1572451"/>
              <a:gd name="connsiteX1841" fmla="*/ 1129704 w 1165365"/>
              <a:gd name="connsiteY1841" fmla="*/ 52256 h 1572451"/>
              <a:gd name="connsiteX1842" fmla="*/ 1129639 w 1165365"/>
              <a:gd name="connsiteY1842" fmla="*/ 52403 h 1572451"/>
              <a:gd name="connsiteX1843" fmla="*/ 1128886 w 1165365"/>
              <a:gd name="connsiteY1843" fmla="*/ 53531 h 1572451"/>
              <a:gd name="connsiteX1844" fmla="*/ 1128069 w 1165365"/>
              <a:gd name="connsiteY1844" fmla="*/ 54577 h 1572451"/>
              <a:gd name="connsiteX1845" fmla="*/ 1126564 w 1165365"/>
              <a:gd name="connsiteY1845" fmla="*/ 54953 h 1572451"/>
              <a:gd name="connsiteX1846" fmla="*/ 1126352 w 1165365"/>
              <a:gd name="connsiteY1846" fmla="*/ 54888 h 1572451"/>
              <a:gd name="connsiteX1847" fmla="*/ 1125060 w 1165365"/>
              <a:gd name="connsiteY1847" fmla="*/ 54577 h 1572451"/>
              <a:gd name="connsiteX1848" fmla="*/ 1123719 w 1165365"/>
              <a:gd name="connsiteY1848" fmla="*/ 53972 h 1572451"/>
              <a:gd name="connsiteX1849" fmla="*/ 1122002 w 1165365"/>
              <a:gd name="connsiteY1849" fmla="*/ 53760 h 1572451"/>
              <a:gd name="connsiteX1850" fmla="*/ 1120122 w 1165365"/>
              <a:gd name="connsiteY1850" fmla="*/ 53760 h 1572451"/>
              <a:gd name="connsiteX1851" fmla="*/ 1118634 w 1165365"/>
              <a:gd name="connsiteY1851" fmla="*/ 54136 h 1572451"/>
              <a:gd name="connsiteX1852" fmla="*/ 1117277 w 1165365"/>
              <a:gd name="connsiteY1852" fmla="*/ 54659 h 1572451"/>
              <a:gd name="connsiteX1853" fmla="*/ 1116083 w 1165365"/>
              <a:gd name="connsiteY1853" fmla="*/ 55330 h 1572451"/>
              <a:gd name="connsiteX1854" fmla="*/ 1115184 w 1165365"/>
              <a:gd name="connsiteY1854" fmla="*/ 56294 h 1572451"/>
              <a:gd name="connsiteX1855" fmla="*/ 1114366 w 1165365"/>
              <a:gd name="connsiteY1855" fmla="*/ 57341 h 1572451"/>
              <a:gd name="connsiteX1856" fmla="*/ 1113385 w 1165365"/>
              <a:gd name="connsiteY1856" fmla="*/ 58240 h 1572451"/>
              <a:gd name="connsiteX1857" fmla="*/ 1112486 w 1165365"/>
              <a:gd name="connsiteY1857" fmla="*/ 59140 h 1572451"/>
              <a:gd name="connsiteX1858" fmla="*/ 1111521 w 1165365"/>
              <a:gd name="connsiteY1858" fmla="*/ 60121 h 1572451"/>
              <a:gd name="connsiteX1859" fmla="*/ 1110540 w 1165365"/>
              <a:gd name="connsiteY1859" fmla="*/ 61020 h 1572451"/>
              <a:gd name="connsiteX1860" fmla="*/ 1109575 w 1165365"/>
              <a:gd name="connsiteY1860" fmla="*/ 61919 h 1572451"/>
              <a:gd name="connsiteX1861" fmla="*/ 1108447 w 1165365"/>
              <a:gd name="connsiteY1861" fmla="*/ 62590 h 1572451"/>
              <a:gd name="connsiteX1862" fmla="*/ 1107106 w 1165365"/>
              <a:gd name="connsiteY1862" fmla="*/ 63178 h 1572451"/>
              <a:gd name="connsiteX1863" fmla="*/ 1105749 w 1165365"/>
              <a:gd name="connsiteY1863" fmla="*/ 63701 h 1572451"/>
              <a:gd name="connsiteX1864" fmla="*/ 1104261 w 1165365"/>
              <a:gd name="connsiteY1864" fmla="*/ 64012 h 1572451"/>
              <a:gd name="connsiteX1865" fmla="*/ 1102544 w 1165365"/>
              <a:gd name="connsiteY1865" fmla="*/ 64159 h 1572451"/>
              <a:gd name="connsiteX1866" fmla="*/ 1100664 w 1165365"/>
              <a:gd name="connsiteY1866" fmla="*/ 64159 h 1572451"/>
              <a:gd name="connsiteX1867" fmla="*/ 1099094 w 1165365"/>
              <a:gd name="connsiteY1867" fmla="*/ 63783 h 1572451"/>
              <a:gd name="connsiteX1868" fmla="*/ 1097590 w 1165365"/>
              <a:gd name="connsiteY1868" fmla="*/ 63407 h 1572451"/>
              <a:gd name="connsiteX1869" fmla="*/ 1096331 w 1165365"/>
              <a:gd name="connsiteY1869" fmla="*/ 62818 h 1572451"/>
              <a:gd name="connsiteX1870" fmla="*/ 1095203 w 1165365"/>
              <a:gd name="connsiteY1870" fmla="*/ 62066 h 1572451"/>
              <a:gd name="connsiteX1871" fmla="*/ 1093862 w 1165365"/>
              <a:gd name="connsiteY1871" fmla="*/ 61461 h 1572451"/>
              <a:gd name="connsiteX1872" fmla="*/ 1092881 w 1165365"/>
              <a:gd name="connsiteY1872" fmla="*/ 60938 h 1572451"/>
              <a:gd name="connsiteX1873" fmla="*/ 1091753 w 1165365"/>
              <a:gd name="connsiteY1873" fmla="*/ 60186 h 1572451"/>
              <a:gd name="connsiteX1874" fmla="*/ 1090853 w 1165365"/>
              <a:gd name="connsiteY1874" fmla="*/ 59221 h 1572451"/>
              <a:gd name="connsiteX1875" fmla="*/ 1089889 w 1165365"/>
              <a:gd name="connsiteY1875" fmla="*/ 58322 h 1572451"/>
              <a:gd name="connsiteX1876" fmla="*/ 1088989 w 1165365"/>
              <a:gd name="connsiteY1876" fmla="*/ 57341 h 1572451"/>
              <a:gd name="connsiteX1877" fmla="*/ 1088090 w 1165365"/>
              <a:gd name="connsiteY1877" fmla="*/ 56441 h 1572451"/>
              <a:gd name="connsiteX1878" fmla="*/ 1087125 w 1165365"/>
              <a:gd name="connsiteY1878" fmla="*/ 55477 h 1572451"/>
              <a:gd name="connsiteX1879" fmla="*/ 1085997 w 1165365"/>
              <a:gd name="connsiteY1879" fmla="*/ 54725 h 1572451"/>
              <a:gd name="connsiteX1880" fmla="*/ 1085098 w 1165365"/>
              <a:gd name="connsiteY1880" fmla="*/ 53760 h 1572451"/>
              <a:gd name="connsiteX1881" fmla="*/ 1084117 w 1165365"/>
              <a:gd name="connsiteY1881" fmla="*/ 52861 h 1572451"/>
              <a:gd name="connsiteX1882" fmla="*/ 1083217 w 1165365"/>
              <a:gd name="connsiteY1882" fmla="*/ 51880 h 1572451"/>
              <a:gd name="connsiteX1883" fmla="*/ 1082105 w 1165365"/>
              <a:gd name="connsiteY1883" fmla="*/ 51127 h 1572451"/>
              <a:gd name="connsiteX1884" fmla="*/ 1081124 w 1165365"/>
              <a:gd name="connsiteY1884" fmla="*/ 50228 h 1572451"/>
              <a:gd name="connsiteX1885" fmla="*/ 1080192 w 1165365"/>
              <a:gd name="connsiteY1885" fmla="*/ 49231 h 1572451"/>
              <a:gd name="connsiteX1886" fmla="*/ 1079113 w 1165365"/>
              <a:gd name="connsiteY1886" fmla="*/ 48511 h 1572451"/>
              <a:gd name="connsiteX1887" fmla="*/ 1078132 w 1165365"/>
              <a:gd name="connsiteY1887" fmla="*/ 47612 h 1572451"/>
              <a:gd name="connsiteX1888" fmla="*/ 1077233 w 1165365"/>
              <a:gd name="connsiteY1888" fmla="*/ 46647 h 1572451"/>
              <a:gd name="connsiteX1889" fmla="*/ 1076268 w 1165365"/>
              <a:gd name="connsiteY1889" fmla="*/ 45748 h 1572451"/>
              <a:gd name="connsiteX1890" fmla="*/ 1075140 w 1165365"/>
              <a:gd name="connsiteY1890" fmla="*/ 44996 h 1572451"/>
              <a:gd name="connsiteX1891" fmla="*/ 1074012 w 1165365"/>
              <a:gd name="connsiteY1891" fmla="*/ 44243 h 1572451"/>
              <a:gd name="connsiteX1892" fmla="*/ 1072900 w 1165365"/>
              <a:gd name="connsiteY1892" fmla="*/ 43491 h 1572451"/>
              <a:gd name="connsiteX1893" fmla="*/ 1071771 w 1165365"/>
              <a:gd name="connsiteY1893" fmla="*/ 42755 h 1572451"/>
              <a:gd name="connsiteX1894" fmla="*/ 1070496 w 1165365"/>
              <a:gd name="connsiteY1894" fmla="*/ 42151 h 1572451"/>
              <a:gd name="connsiteX1895" fmla="*/ 1069302 w 1165365"/>
              <a:gd name="connsiteY1895" fmla="*/ 41398 h 1572451"/>
              <a:gd name="connsiteX1896" fmla="*/ 1067798 w 1165365"/>
              <a:gd name="connsiteY1896" fmla="*/ 41022 h 1572451"/>
              <a:gd name="connsiteX1897" fmla="*/ 1066539 w 1165365"/>
              <a:gd name="connsiteY1897" fmla="*/ 40434 h 1572451"/>
              <a:gd name="connsiteX1898" fmla="*/ 1065182 w 1165365"/>
              <a:gd name="connsiteY1898" fmla="*/ 39828 h 1572451"/>
              <a:gd name="connsiteX1899" fmla="*/ 1063694 w 1165365"/>
              <a:gd name="connsiteY1899" fmla="*/ 39452 h 1572451"/>
              <a:gd name="connsiteX1900" fmla="*/ 1062190 w 1165365"/>
              <a:gd name="connsiteY1900" fmla="*/ 39076 h 1572451"/>
              <a:gd name="connsiteX1901" fmla="*/ 1060702 w 1165365"/>
              <a:gd name="connsiteY1901" fmla="*/ 38700 h 1572451"/>
              <a:gd name="connsiteX1902" fmla="*/ 1059115 w 1165365"/>
              <a:gd name="connsiteY1902" fmla="*/ 38259 h 1572451"/>
              <a:gd name="connsiteX1903" fmla="*/ 1057627 w 1165365"/>
              <a:gd name="connsiteY1903" fmla="*/ 37883 h 1572451"/>
              <a:gd name="connsiteX1904" fmla="*/ 1055911 w 1165365"/>
              <a:gd name="connsiteY1904" fmla="*/ 37654 h 1572451"/>
              <a:gd name="connsiteX1905" fmla="*/ 1054635 w 1165365"/>
              <a:gd name="connsiteY1905" fmla="*/ 37131 h 1572451"/>
              <a:gd name="connsiteX1906" fmla="*/ 1053507 w 1165365"/>
              <a:gd name="connsiteY1906" fmla="*/ 36395 h 1572451"/>
              <a:gd name="connsiteX1907" fmla="*/ 1052542 w 1165365"/>
              <a:gd name="connsiteY1907" fmla="*/ 35414 h 1572451"/>
              <a:gd name="connsiteX1908" fmla="*/ 1050891 w 1165365"/>
              <a:gd name="connsiteY1908" fmla="*/ 35185 h 1572451"/>
              <a:gd name="connsiteX1909" fmla="*/ 1049174 w 1165365"/>
              <a:gd name="connsiteY1909" fmla="*/ 35332 h 1572451"/>
              <a:gd name="connsiteX1910" fmla="*/ 1048046 w 1165365"/>
              <a:gd name="connsiteY1910" fmla="*/ 34972 h 1572451"/>
              <a:gd name="connsiteX1911" fmla="*/ 1047293 w 1165365"/>
              <a:gd name="connsiteY1911" fmla="*/ 33844 h 1572451"/>
              <a:gd name="connsiteX1912" fmla="*/ 1046541 w 1165365"/>
              <a:gd name="connsiteY1912" fmla="*/ 32716 h 1572451"/>
              <a:gd name="connsiteX1913" fmla="*/ 1045805 w 1165365"/>
              <a:gd name="connsiteY1913" fmla="*/ 31604 h 1572451"/>
              <a:gd name="connsiteX1914" fmla="*/ 1044448 w 1165365"/>
              <a:gd name="connsiteY1914" fmla="*/ 31081 h 1572451"/>
              <a:gd name="connsiteX1915" fmla="*/ 1042797 w 1165365"/>
              <a:gd name="connsiteY1915" fmla="*/ 30852 h 1572451"/>
              <a:gd name="connsiteX1916" fmla="*/ 1041015 w 1165365"/>
              <a:gd name="connsiteY1916" fmla="*/ 30852 h 1572451"/>
              <a:gd name="connsiteX1917" fmla="*/ 1040851 w 1165365"/>
              <a:gd name="connsiteY1917" fmla="*/ 30852 h 1572451"/>
              <a:gd name="connsiteX1918" fmla="*/ 1039510 w 1165365"/>
              <a:gd name="connsiteY1918" fmla="*/ 31375 h 1572451"/>
              <a:gd name="connsiteX1919" fmla="*/ 1038006 w 1165365"/>
              <a:gd name="connsiteY1919" fmla="*/ 31669 h 1572451"/>
              <a:gd name="connsiteX1920" fmla="*/ 1036142 w 1165365"/>
              <a:gd name="connsiteY1920" fmla="*/ 31669 h 1572451"/>
              <a:gd name="connsiteX1921" fmla="*/ 1035782 w 1165365"/>
              <a:gd name="connsiteY1921" fmla="*/ 31326 h 1572451"/>
              <a:gd name="connsiteX1922" fmla="*/ 1035177 w 1165365"/>
              <a:gd name="connsiteY1922" fmla="*/ 30770 h 1572451"/>
              <a:gd name="connsiteX1923" fmla="*/ 1034425 w 1165365"/>
              <a:gd name="connsiteY1923" fmla="*/ 29658 h 1572451"/>
              <a:gd name="connsiteX1924" fmla="*/ 1033673 w 1165365"/>
              <a:gd name="connsiteY1924" fmla="*/ 28906 h 1572451"/>
              <a:gd name="connsiteX1925" fmla="*/ 1033002 w 1165365"/>
              <a:gd name="connsiteY1925" fmla="*/ 27778 h 1572451"/>
              <a:gd name="connsiteX1926" fmla="*/ 1032397 w 1165365"/>
              <a:gd name="connsiteY1926" fmla="*/ 26813 h 1572451"/>
              <a:gd name="connsiteX1927" fmla="*/ 1031645 w 1165365"/>
              <a:gd name="connsiteY1927" fmla="*/ 25685 h 1572451"/>
              <a:gd name="connsiteX1928" fmla="*/ 1030746 w 1165365"/>
              <a:gd name="connsiteY1928" fmla="*/ 24785 h 1572451"/>
              <a:gd name="connsiteX1929" fmla="*/ 1029634 w 1165365"/>
              <a:gd name="connsiteY1929" fmla="*/ 24033 h 1572451"/>
              <a:gd name="connsiteX1930" fmla="*/ 1028506 w 1165365"/>
              <a:gd name="connsiteY1930" fmla="*/ 23281 h 1572451"/>
              <a:gd name="connsiteX1931" fmla="*/ 1027018 w 1165365"/>
              <a:gd name="connsiteY1931" fmla="*/ 22921 h 1572451"/>
              <a:gd name="connsiteX1932" fmla="*/ 1025432 w 1165365"/>
              <a:gd name="connsiteY1932" fmla="*/ 22463 h 1572451"/>
              <a:gd name="connsiteX1933" fmla="*/ 1023944 w 1165365"/>
              <a:gd name="connsiteY1933" fmla="*/ 22087 h 1572451"/>
              <a:gd name="connsiteX1934" fmla="*/ 1022669 w 1165365"/>
              <a:gd name="connsiteY1934" fmla="*/ 21499 h 1572451"/>
              <a:gd name="connsiteX1935" fmla="*/ 1021328 w 1165365"/>
              <a:gd name="connsiteY1935" fmla="*/ 20975 h 1572451"/>
              <a:gd name="connsiteX1936" fmla="*/ 1020347 w 1165365"/>
              <a:gd name="connsiteY1936" fmla="*/ 19994 h 1572451"/>
              <a:gd name="connsiteX1937" fmla="*/ 1019218 w 1165365"/>
              <a:gd name="connsiteY1937" fmla="*/ 19242 h 1572451"/>
              <a:gd name="connsiteX1938" fmla="*/ 1018106 w 1165365"/>
              <a:gd name="connsiteY1938" fmla="*/ 18490 h 1572451"/>
              <a:gd name="connsiteX1939" fmla="*/ 1016978 w 1165365"/>
              <a:gd name="connsiteY1939" fmla="*/ 17754 h 1572451"/>
              <a:gd name="connsiteX1940" fmla="*/ 1015703 w 1165365"/>
              <a:gd name="connsiteY1940" fmla="*/ 17149 h 1572451"/>
              <a:gd name="connsiteX1941" fmla="*/ 1014215 w 1165365"/>
              <a:gd name="connsiteY1941" fmla="*/ 16773 h 1572451"/>
              <a:gd name="connsiteX1942" fmla="*/ 1012645 w 1165365"/>
              <a:gd name="connsiteY1942" fmla="*/ 16397 h 1572451"/>
              <a:gd name="connsiteX1943" fmla="*/ 1011141 w 1165365"/>
              <a:gd name="connsiteY1943" fmla="*/ 16021 h 1572451"/>
              <a:gd name="connsiteX1944" fmla="*/ 1009424 w 1165365"/>
              <a:gd name="connsiteY1944" fmla="*/ 15809 h 1572451"/>
              <a:gd name="connsiteX1945" fmla="*/ 1007920 w 1165365"/>
              <a:gd name="connsiteY1945" fmla="*/ 15433 h 1572451"/>
              <a:gd name="connsiteX1946" fmla="*/ 1006644 w 1165365"/>
              <a:gd name="connsiteY1946" fmla="*/ 14828 h 1572451"/>
              <a:gd name="connsiteX1947" fmla="*/ 1005680 w 1165365"/>
              <a:gd name="connsiteY1947" fmla="*/ 13928 h 1572451"/>
              <a:gd name="connsiteX1948" fmla="*/ 1005156 w 1165365"/>
              <a:gd name="connsiteY1948" fmla="*/ 12588 h 1572451"/>
              <a:gd name="connsiteX1949" fmla="*/ 1004404 w 1165365"/>
              <a:gd name="connsiteY1949" fmla="*/ 11459 h 1572451"/>
              <a:gd name="connsiteX1950" fmla="*/ 1003881 w 1165365"/>
              <a:gd name="connsiteY1950" fmla="*/ 10184 h 1572451"/>
              <a:gd name="connsiteX1951" fmla="*/ 1003129 w 1165365"/>
              <a:gd name="connsiteY1951" fmla="*/ 9072 h 1572451"/>
              <a:gd name="connsiteX1952" fmla="*/ 1002377 w 1165365"/>
              <a:gd name="connsiteY1952" fmla="*/ 7944 h 1572451"/>
              <a:gd name="connsiteX1953" fmla="*/ 1001412 w 1165365"/>
              <a:gd name="connsiteY1953" fmla="*/ 7044 h 1572451"/>
              <a:gd name="connsiteX1954" fmla="*/ 1000136 w 1165365"/>
              <a:gd name="connsiteY1954" fmla="*/ 6439 h 1572451"/>
              <a:gd name="connsiteX1955" fmla="*/ 998420 w 1165365"/>
              <a:gd name="connsiteY1955" fmla="*/ 6227 h 1572451"/>
              <a:gd name="connsiteX1956" fmla="*/ 996915 w 1165365"/>
              <a:gd name="connsiteY1956" fmla="*/ 6603 h 1572451"/>
              <a:gd name="connsiteX1957" fmla="*/ 995722 w 1165365"/>
              <a:gd name="connsiteY1957" fmla="*/ 7273 h 1572451"/>
              <a:gd name="connsiteX1958" fmla="*/ 994757 w 1165365"/>
              <a:gd name="connsiteY1958" fmla="*/ 8238 h 1572451"/>
              <a:gd name="connsiteX1959" fmla="*/ 994217 w 1165365"/>
              <a:gd name="connsiteY1959" fmla="*/ 9513 h 1572451"/>
              <a:gd name="connsiteX1960" fmla="*/ 993629 w 1165365"/>
              <a:gd name="connsiteY1960" fmla="*/ 10789 h 1572451"/>
              <a:gd name="connsiteX1961" fmla="*/ 993024 w 1165365"/>
              <a:gd name="connsiteY1961" fmla="*/ 12064 h 1572451"/>
              <a:gd name="connsiteX1962" fmla="*/ 992582 w 1165365"/>
              <a:gd name="connsiteY1962" fmla="*/ 13552 h 1572451"/>
              <a:gd name="connsiteX1963" fmla="*/ 992059 w 1165365"/>
              <a:gd name="connsiteY1963" fmla="*/ 14828 h 1572451"/>
              <a:gd name="connsiteX1964" fmla="*/ 991454 w 1165365"/>
              <a:gd name="connsiteY1964" fmla="*/ 16103 h 1572451"/>
              <a:gd name="connsiteX1965" fmla="*/ 990636 w 1165365"/>
              <a:gd name="connsiteY1965" fmla="*/ 17231 h 1572451"/>
              <a:gd name="connsiteX1966" fmla="*/ 989508 w 1165365"/>
              <a:gd name="connsiteY1966" fmla="*/ 17902 h 1572451"/>
              <a:gd name="connsiteX1967" fmla="*/ 988543 w 1165365"/>
              <a:gd name="connsiteY1967" fmla="*/ 18801 h 1572451"/>
              <a:gd name="connsiteX1968" fmla="*/ 987415 w 1165365"/>
              <a:gd name="connsiteY1968" fmla="*/ 19553 h 1572451"/>
              <a:gd name="connsiteX1969" fmla="*/ 986287 w 1165365"/>
              <a:gd name="connsiteY1969" fmla="*/ 20289 h 1572451"/>
              <a:gd name="connsiteX1970" fmla="*/ 985093 w 1165365"/>
              <a:gd name="connsiteY1970" fmla="*/ 20975 h 1572451"/>
              <a:gd name="connsiteX1971" fmla="*/ 983752 w 1165365"/>
              <a:gd name="connsiteY1971" fmla="*/ 21499 h 1572451"/>
              <a:gd name="connsiteX1972" fmla="*/ 982101 w 1165365"/>
              <a:gd name="connsiteY1972" fmla="*/ 21711 h 1572451"/>
              <a:gd name="connsiteX1973" fmla="*/ 980744 w 1165365"/>
              <a:gd name="connsiteY1973" fmla="*/ 21123 h 1572451"/>
              <a:gd name="connsiteX1974" fmla="*/ 979403 w 1165365"/>
              <a:gd name="connsiteY1974" fmla="*/ 20518 h 1572451"/>
              <a:gd name="connsiteX1975" fmla="*/ 978128 w 1165365"/>
              <a:gd name="connsiteY1975" fmla="*/ 20371 h 1572451"/>
              <a:gd name="connsiteX1976" fmla="*/ 976558 w 1165365"/>
              <a:gd name="connsiteY1976" fmla="*/ 19913 h 1572451"/>
              <a:gd name="connsiteX1977" fmla="*/ 975070 w 1165365"/>
              <a:gd name="connsiteY1977" fmla="*/ 19553 h 1572451"/>
              <a:gd name="connsiteX1978" fmla="*/ 973566 w 1165365"/>
              <a:gd name="connsiteY1978" fmla="*/ 19177 h 1572451"/>
              <a:gd name="connsiteX1979" fmla="*/ 971849 w 1165365"/>
              <a:gd name="connsiteY1979" fmla="*/ 18948 h 1572451"/>
              <a:gd name="connsiteX1980" fmla="*/ 969968 w 1165365"/>
              <a:gd name="connsiteY1980" fmla="*/ 18948 h 1572451"/>
              <a:gd name="connsiteX1981" fmla="*/ 968104 w 1165365"/>
              <a:gd name="connsiteY1981" fmla="*/ 18866 h 1572451"/>
              <a:gd name="connsiteX1982" fmla="*/ 966387 w 1165365"/>
              <a:gd name="connsiteY1982" fmla="*/ 19095 h 1572451"/>
              <a:gd name="connsiteX1983" fmla="*/ 964883 w 1165365"/>
              <a:gd name="connsiteY1983" fmla="*/ 19389 h 1572451"/>
              <a:gd name="connsiteX1984" fmla="*/ 963166 w 1165365"/>
              <a:gd name="connsiteY1984" fmla="*/ 19389 h 1572451"/>
              <a:gd name="connsiteX1985" fmla="*/ 961433 w 1165365"/>
              <a:gd name="connsiteY1985" fmla="*/ 19389 h 1572451"/>
              <a:gd name="connsiteX1986" fmla="*/ 960092 w 1165365"/>
              <a:gd name="connsiteY1986" fmla="*/ 18801 h 1572451"/>
              <a:gd name="connsiteX1987" fmla="*/ 958964 w 1165365"/>
              <a:gd name="connsiteY1987" fmla="*/ 18049 h 1572451"/>
              <a:gd name="connsiteX1988" fmla="*/ 957705 w 1165365"/>
              <a:gd name="connsiteY1988" fmla="*/ 17444 h 1572451"/>
              <a:gd name="connsiteX1989" fmla="*/ 956348 w 1165365"/>
              <a:gd name="connsiteY1989" fmla="*/ 16921 h 1572451"/>
              <a:gd name="connsiteX1990" fmla="*/ 954860 w 1165365"/>
              <a:gd name="connsiteY1990" fmla="*/ 16479 h 1572451"/>
              <a:gd name="connsiteX1991" fmla="*/ 953127 w 1165365"/>
              <a:gd name="connsiteY1991" fmla="*/ 16332 h 1572451"/>
              <a:gd name="connsiteX1992" fmla="*/ 951263 w 1165365"/>
              <a:gd name="connsiteY1992" fmla="*/ 16250 h 1572451"/>
              <a:gd name="connsiteX1993" fmla="*/ 949693 w 1165365"/>
              <a:gd name="connsiteY1993" fmla="*/ 16626 h 1572451"/>
              <a:gd name="connsiteX1994" fmla="*/ 948793 w 1165365"/>
              <a:gd name="connsiteY1994" fmla="*/ 17525 h 1572451"/>
              <a:gd name="connsiteX1995" fmla="*/ 947960 w 1165365"/>
              <a:gd name="connsiteY1995" fmla="*/ 18654 h 1572451"/>
              <a:gd name="connsiteX1996" fmla="*/ 947224 w 1165365"/>
              <a:gd name="connsiteY1996" fmla="*/ 19700 h 1572451"/>
              <a:gd name="connsiteX1997" fmla="*/ 946472 w 1165365"/>
              <a:gd name="connsiteY1997" fmla="*/ 20812 h 1572451"/>
              <a:gd name="connsiteX1998" fmla="*/ 946243 w 1165365"/>
              <a:gd name="connsiteY1998" fmla="*/ 21025 h 1572451"/>
              <a:gd name="connsiteX1999" fmla="*/ 945458 w 1165365"/>
              <a:gd name="connsiteY1999" fmla="*/ 21744 h 1572451"/>
              <a:gd name="connsiteX2000" fmla="*/ 944297 w 1165365"/>
              <a:gd name="connsiteY2000" fmla="*/ 22463 h 1572451"/>
              <a:gd name="connsiteX2001" fmla="*/ 943169 w 1165365"/>
              <a:gd name="connsiteY2001" fmla="*/ 23134 h 1572451"/>
              <a:gd name="connsiteX2002" fmla="*/ 942057 w 1165365"/>
              <a:gd name="connsiteY2002" fmla="*/ 23886 h 1572451"/>
              <a:gd name="connsiteX2003" fmla="*/ 940700 w 1165365"/>
              <a:gd name="connsiteY2003" fmla="*/ 24409 h 1572451"/>
              <a:gd name="connsiteX2004" fmla="*/ 939588 w 1165365"/>
              <a:gd name="connsiteY2004" fmla="*/ 25162 h 1572451"/>
              <a:gd name="connsiteX2005" fmla="*/ 938378 w 1165365"/>
              <a:gd name="connsiteY2005" fmla="*/ 25832 h 1572451"/>
              <a:gd name="connsiteX2006" fmla="*/ 937413 w 1165365"/>
              <a:gd name="connsiteY2006" fmla="*/ 26813 h 1572451"/>
              <a:gd name="connsiteX2007" fmla="*/ 936514 w 1165365"/>
              <a:gd name="connsiteY2007" fmla="*/ 27712 h 1572451"/>
              <a:gd name="connsiteX2008" fmla="*/ 935909 w 1165365"/>
              <a:gd name="connsiteY2008" fmla="*/ 28971 h 1572451"/>
              <a:gd name="connsiteX2009" fmla="*/ 935091 w 1165365"/>
              <a:gd name="connsiteY2009" fmla="*/ 30100 h 1572451"/>
              <a:gd name="connsiteX2010" fmla="*/ 934568 w 1165365"/>
              <a:gd name="connsiteY2010" fmla="*/ 31375 h 1572451"/>
              <a:gd name="connsiteX2011" fmla="*/ 934110 w 1165365"/>
              <a:gd name="connsiteY2011" fmla="*/ 32798 h 1572451"/>
              <a:gd name="connsiteX2012" fmla="*/ 933750 w 1165365"/>
              <a:gd name="connsiteY2012" fmla="*/ 34286 h 1572451"/>
              <a:gd name="connsiteX2013" fmla="*/ 933669 w 1165365"/>
              <a:gd name="connsiteY2013" fmla="*/ 36166 h 1572451"/>
              <a:gd name="connsiteX2014" fmla="*/ 933898 w 1165365"/>
              <a:gd name="connsiteY2014" fmla="*/ 37817 h 1572451"/>
              <a:gd name="connsiteX2015" fmla="*/ 933669 w 1165365"/>
              <a:gd name="connsiteY2015" fmla="*/ 39452 h 1572451"/>
              <a:gd name="connsiteX2016" fmla="*/ 933587 w 1165365"/>
              <a:gd name="connsiteY2016" fmla="*/ 41333 h 1572451"/>
              <a:gd name="connsiteX2017" fmla="*/ 933440 w 1165365"/>
              <a:gd name="connsiteY2017" fmla="*/ 42968 h 1572451"/>
              <a:gd name="connsiteX2018" fmla="*/ 933374 w 1165365"/>
              <a:gd name="connsiteY2018" fmla="*/ 44767 h 1572451"/>
              <a:gd name="connsiteX2019" fmla="*/ 933374 w 1165365"/>
              <a:gd name="connsiteY2019" fmla="*/ 46647 h 1572451"/>
              <a:gd name="connsiteX2020" fmla="*/ 933145 w 1165365"/>
              <a:gd name="connsiteY2020" fmla="*/ 48282 h 1572451"/>
              <a:gd name="connsiteX2021" fmla="*/ 933145 w 1165365"/>
              <a:gd name="connsiteY2021" fmla="*/ 49787 h 1572451"/>
              <a:gd name="connsiteX2022" fmla="*/ 932916 w 1165365"/>
              <a:gd name="connsiteY2022" fmla="*/ 51438 h 1572451"/>
              <a:gd name="connsiteX2023" fmla="*/ 932540 w 1165365"/>
              <a:gd name="connsiteY2023" fmla="*/ 52926 h 1572451"/>
              <a:gd name="connsiteX2024" fmla="*/ 932328 w 1165365"/>
              <a:gd name="connsiteY2024" fmla="*/ 54577 h 1572451"/>
              <a:gd name="connsiteX2025" fmla="*/ 932099 w 1165365"/>
              <a:gd name="connsiteY2025" fmla="*/ 56229 h 1572451"/>
              <a:gd name="connsiteX2026" fmla="*/ 931494 w 1165365"/>
              <a:gd name="connsiteY2026" fmla="*/ 57504 h 1572451"/>
              <a:gd name="connsiteX2027" fmla="*/ 931118 w 1165365"/>
              <a:gd name="connsiteY2027" fmla="*/ 58992 h 1572451"/>
              <a:gd name="connsiteX2028" fmla="*/ 930529 w 1165365"/>
              <a:gd name="connsiteY2028" fmla="*/ 60268 h 1572451"/>
              <a:gd name="connsiteX2029" fmla="*/ 929924 w 1165365"/>
              <a:gd name="connsiteY2029" fmla="*/ 61543 h 1572451"/>
              <a:gd name="connsiteX2030" fmla="*/ 929172 w 1165365"/>
              <a:gd name="connsiteY2030" fmla="*/ 62655 h 1572451"/>
              <a:gd name="connsiteX2031" fmla="*/ 928354 w 1165365"/>
              <a:gd name="connsiteY2031" fmla="*/ 63701 h 1572451"/>
              <a:gd name="connsiteX2032" fmla="*/ 927749 w 1165365"/>
              <a:gd name="connsiteY2032" fmla="*/ 64977 h 1572451"/>
              <a:gd name="connsiteX2033" fmla="*/ 927226 w 1165365"/>
              <a:gd name="connsiteY2033" fmla="*/ 66252 h 1572451"/>
              <a:gd name="connsiteX2034" fmla="*/ 926785 w 1165365"/>
              <a:gd name="connsiteY2034" fmla="*/ 67757 h 1572451"/>
              <a:gd name="connsiteX2035" fmla="*/ 926556 w 1165365"/>
              <a:gd name="connsiteY2035" fmla="*/ 69392 h 1572451"/>
              <a:gd name="connsiteX2036" fmla="*/ 926180 w 1165365"/>
              <a:gd name="connsiteY2036" fmla="*/ 70896 h 1572451"/>
              <a:gd name="connsiteX2037" fmla="*/ 926180 w 1165365"/>
              <a:gd name="connsiteY2037" fmla="*/ 72384 h 1572451"/>
              <a:gd name="connsiteX2038" fmla="*/ 925967 w 1165365"/>
              <a:gd name="connsiteY2038" fmla="*/ 74035 h 1572451"/>
              <a:gd name="connsiteX2039" fmla="*/ 925967 w 1165365"/>
              <a:gd name="connsiteY2039" fmla="*/ 75834 h 1572451"/>
              <a:gd name="connsiteX2040" fmla="*/ 925509 w 1165365"/>
              <a:gd name="connsiteY2040" fmla="*/ 77338 h 1572451"/>
              <a:gd name="connsiteX2041" fmla="*/ 925509 w 1165365"/>
              <a:gd name="connsiteY2041" fmla="*/ 79202 h 1572451"/>
              <a:gd name="connsiteX2042" fmla="*/ 925133 w 1165365"/>
              <a:gd name="connsiteY2042" fmla="*/ 80625 h 1572451"/>
              <a:gd name="connsiteX2043" fmla="*/ 924545 w 1165365"/>
              <a:gd name="connsiteY2043" fmla="*/ 81966 h 1572451"/>
              <a:gd name="connsiteX2044" fmla="*/ 923940 w 1165365"/>
              <a:gd name="connsiteY2044" fmla="*/ 83241 h 1572451"/>
              <a:gd name="connsiteX2045" fmla="*/ 922811 w 1165365"/>
              <a:gd name="connsiteY2045" fmla="*/ 83912 h 1572451"/>
              <a:gd name="connsiteX2046" fmla="*/ 921471 w 1165365"/>
              <a:gd name="connsiteY2046" fmla="*/ 84516 h 1572451"/>
              <a:gd name="connsiteX2047" fmla="*/ 919901 w 1165365"/>
              <a:gd name="connsiteY2047" fmla="*/ 84811 h 1572451"/>
              <a:gd name="connsiteX2048" fmla="*/ 918249 w 1165365"/>
              <a:gd name="connsiteY2048" fmla="*/ 84974 h 1572451"/>
              <a:gd name="connsiteX2049" fmla="*/ 916304 w 1165365"/>
              <a:gd name="connsiteY2049" fmla="*/ 84974 h 1572451"/>
              <a:gd name="connsiteX2050" fmla="*/ 914439 w 1165365"/>
              <a:gd name="connsiteY2050" fmla="*/ 84893 h 1572451"/>
              <a:gd name="connsiteX2051" fmla="*/ 912935 w 1165365"/>
              <a:gd name="connsiteY2051" fmla="*/ 85269 h 1572451"/>
              <a:gd name="connsiteX2052" fmla="*/ 911742 w 1165365"/>
              <a:gd name="connsiteY2052" fmla="*/ 86021 h 1572451"/>
              <a:gd name="connsiteX2053" fmla="*/ 911136 w 1165365"/>
              <a:gd name="connsiteY2053" fmla="*/ 87280 h 1572451"/>
              <a:gd name="connsiteX2054" fmla="*/ 911136 w 1165365"/>
              <a:gd name="connsiteY2054" fmla="*/ 89160 h 1572451"/>
              <a:gd name="connsiteX2055" fmla="*/ 911513 w 1165365"/>
              <a:gd name="connsiteY2055" fmla="*/ 90583 h 1572451"/>
              <a:gd name="connsiteX2056" fmla="*/ 911513 w 1165365"/>
              <a:gd name="connsiteY2056" fmla="*/ 92447 h 1572451"/>
              <a:gd name="connsiteX2057" fmla="*/ 911660 w 1165365"/>
              <a:gd name="connsiteY2057" fmla="*/ 94098 h 1572451"/>
              <a:gd name="connsiteX2058" fmla="*/ 911071 w 1165365"/>
              <a:gd name="connsiteY2058" fmla="*/ 95439 h 1572451"/>
              <a:gd name="connsiteX2059" fmla="*/ 909943 w 1165365"/>
              <a:gd name="connsiteY2059" fmla="*/ 96126 h 1572451"/>
              <a:gd name="connsiteX2060" fmla="*/ 908586 w 1165365"/>
              <a:gd name="connsiteY2060" fmla="*/ 96649 h 1572451"/>
              <a:gd name="connsiteX2061" fmla="*/ 907016 w 1165365"/>
              <a:gd name="connsiteY2061" fmla="*/ 97025 h 1572451"/>
              <a:gd name="connsiteX2062" fmla="*/ 905528 w 1165365"/>
              <a:gd name="connsiteY2062" fmla="*/ 97385 h 1572451"/>
              <a:gd name="connsiteX2063" fmla="*/ 904400 w 1165365"/>
              <a:gd name="connsiteY2063" fmla="*/ 98072 h 1572451"/>
              <a:gd name="connsiteX2064" fmla="*/ 903648 w 1165365"/>
              <a:gd name="connsiteY2064" fmla="*/ 99184 h 1572451"/>
              <a:gd name="connsiteX2065" fmla="*/ 903059 w 1165365"/>
              <a:gd name="connsiteY2065" fmla="*/ 100459 h 1572451"/>
              <a:gd name="connsiteX2066" fmla="*/ 902601 w 1165365"/>
              <a:gd name="connsiteY2066" fmla="*/ 101963 h 1572451"/>
              <a:gd name="connsiteX2067" fmla="*/ 903353 w 1165365"/>
              <a:gd name="connsiteY2067" fmla="*/ 103075 h 1572451"/>
              <a:gd name="connsiteX2068" fmla="*/ 903501 w 1165365"/>
              <a:gd name="connsiteY2068" fmla="*/ 104727 h 1572451"/>
              <a:gd name="connsiteX2069" fmla="*/ 903877 w 1165365"/>
              <a:gd name="connsiteY2069" fmla="*/ 106231 h 1572451"/>
              <a:gd name="connsiteX2070" fmla="*/ 904482 w 1165365"/>
              <a:gd name="connsiteY2070" fmla="*/ 107490 h 1572451"/>
              <a:gd name="connsiteX2071" fmla="*/ 904776 w 1165365"/>
              <a:gd name="connsiteY2071" fmla="*/ 108994 h 1572451"/>
              <a:gd name="connsiteX2072" fmla="*/ 905005 w 1165365"/>
              <a:gd name="connsiteY2072" fmla="*/ 110270 h 1572451"/>
              <a:gd name="connsiteX2073" fmla="*/ 904024 w 1165365"/>
              <a:gd name="connsiteY2073" fmla="*/ 111169 h 1572451"/>
              <a:gd name="connsiteX2074" fmla="*/ 902683 w 1165365"/>
              <a:gd name="connsiteY2074" fmla="*/ 111758 h 1572451"/>
              <a:gd name="connsiteX2075" fmla="*/ 901326 w 1165365"/>
              <a:gd name="connsiteY2075" fmla="*/ 112281 h 1572451"/>
              <a:gd name="connsiteX2076" fmla="*/ 900214 w 1165365"/>
              <a:gd name="connsiteY2076" fmla="*/ 112968 h 1572451"/>
              <a:gd name="connsiteX2077" fmla="*/ 899233 w 1165365"/>
              <a:gd name="connsiteY2077" fmla="*/ 113867 h 1572451"/>
              <a:gd name="connsiteX2078" fmla="*/ 898644 w 1165365"/>
              <a:gd name="connsiteY2078" fmla="*/ 115208 h 1572451"/>
              <a:gd name="connsiteX2079" fmla="*/ 898268 w 1165365"/>
              <a:gd name="connsiteY2079" fmla="*/ 116630 h 1572451"/>
              <a:gd name="connsiteX2080" fmla="*/ 898186 w 1165365"/>
              <a:gd name="connsiteY2080" fmla="*/ 118494 h 1572451"/>
              <a:gd name="connsiteX2081" fmla="*/ 898186 w 1165365"/>
              <a:gd name="connsiteY2081" fmla="*/ 120293 h 1572451"/>
              <a:gd name="connsiteX2082" fmla="*/ 898186 w 1165365"/>
              <a:gd name="connsiteY2082" fmla="*/ 122174 h 1572451"/>
              <a:gd name="connsiteX2083" fmla="*/ 898333 w 1165365"/>
              <a:gd name="connsiteY2083" fmla="*/ 123792 h 1572451"/>
              <a:gd name="connsiteX2084" fmla="*/ 898121 w 1165365"/>
              <a:gd name="connsiteY2084" fmla="*/ 125460 h 1572451"/>
              <a:gd name="connsiteX2085" fmla="*/ 897516 w 1165365"/>
              <a:gd name="connsiteY2085" fmla="*/ 126735 h 1572451"/>
              <a:gd name="connsiteX2086" fmla="*/ 897075 w 1165365"/>
              <a:gd name="connsiteY2086" fmla="*/ 127406 h 1572451"/>
              <a:gd name="connsiteX2087" fmla="*/ 894442 w 1165365"/>
              <a:gd name="connsiteY2087" fmla="*/ 129352 h 1572451"/>
              <a:gd name="connsiteX2088" fmla="*/ 893166 w 1165365"/>
              <a:gd name="connsiteY2088" fmla="*/ 129875 h 1572451"/>
              <a:gd name="connsiteX2089" fmla="*/ 891597 w 1165365"/>
              <a:gd name="connsiteY2089" fmla="*/ 130186 h 1572451"/>
              <a:gd name="connsiteX2090" fmla="*/ 890109 w 1165365"/>
              <a:gd name="connsiteY2090" fmla="*/ 130545 h 1572451"/>
              <a:gd name="connsiteX2091" fmla="*/ 888752 w 1165365"/>
              <a:gd name="connsiteY2091" fmla="*/ 131069 h 1572451"/>
              <a:gd name="connsiteX2092" fmla="*/ 888621 w 1165365"/>
              <a:gd name="connsiteY2092" fmla="*/ 131134 h 1572451"/>
              <a:gd name="connsiteX2093" fmla="*/ 887411 w 1165365"/>
              <a:gd name="connsiteY2093" fmla="*/ 131608 h 1572451"/>
              <a:gd name="connsiteX2094" fmla="*/ 886135 w 1165365"/>
              <a:gd name="connsiteY2094" fmla="*/ 132197 h 1572451"/>
              <a:gd name="connsiteX2095" fmla="*/ 885171 w 1165365"/>
              <a:gd name="connsiteY2095" fmla="*/ 133096 h 1572451"/>
              <a:gd name="connsiteX2096" fmla="*/ 884190 w 1165365"/>
              <a:gd name="connsiteY2096" fmla="*/ 133995 h 1572451"/>
              <a:gd name="connsiteX2097" fmla="*/ 883437 w 1165365"/>
              <a:gd name="connsiteY2097" fmla="*/ 135042 h 1572451"/>
              <a:gd name="connsiteX2098" fmla="*/ 882620 w 1165365"/>
              <a:gd name="connsiteY2098" fmla="*/ 136170 h 1572451"/>
              <a:gd name="connsiteX2099" fmla="*/ 881868 w 1165365"/>
              <a:gd name="connsiteY2099" fmla="*/ 137282 h 1572451"/>
              <a:gd name="connsiteX2100" fmla="*/ 881181 w 1165365"/>
              <a:gd name="connsiteY2100" fmla="*/ 138312 h 1572451"/>
              <a:gd name="connsiteX2101" fmla="*/ 881116 w 1165365"/>
              <a:gd name="connsiteY2101" fmla="*/ 138410 h 1572451"/>
              <a:gd name="connsiteX2102" fmla="*/ 880527 w 1165365"/>
              <a:gd name="connsiteY2102" fmla="*/ 139686 h 1572451"/>
              <a:gd name="connsiteX2103" fmla="*/ 879922 w 1165365"/>
              <a:gd name="connsiteY2103" fmla="*/ 140961 h 1572451"/>
              <a:gd name="connsiteX2104" fmla="*/ 879333 w 1165365"/>
              <a:gd name="connsiteY2104" fmla="*/ 142236 h 1572451"/>
              <a:gd name="connsiteX2105" fmla="*/ 878957 w 1165365"/>
              <a:gd name="connsiteY2105" fmla="*/ 143724 h 1572451"/>
              <a:gd name="connsiteX2106" fmla="*/ 878352 w 1165365"/>
              <a:gd name="connsiteY2106" fmla="*/ 145000 h 1572451"/>
              <a:gd name="connsiteX2107" fmla="*/ 877747 w 1165365"/>
              <a:gd name="connsiteY2107" fmla="*/ 146275 h 1572451"/>
              <a:gd name="connsiteX2108" fmla="*/ 877011 w 1165365"/>
              <a:gd name="connsiteY2108" fmla="*/ 147387 h 1572451"/>
              <a:gd name="connsiteX2109" fmla="*/ 876178 w 1165365"/>
              <a:gd name="connsiteY2109" fmla="*/ 148450 h 1572451"/>
              <a:gd name="connsiteX2110" fmla="*/ 875442 w 1165365"/>
              <a:gd name="connsiteY2110" fmla="*/ 149562 h 1572451"/>
              <a:gd name="connsiteX2111" fmla="*/ 874461 w 1165365"/>
              <a:gd name="connsiteY2111" fmla="*/ 150461 h 1572451"/>
              <a:gd name="connsiteX2112" fmla="*/ 873709 w 1165365"/>
              <a:gd name="connsiteY2112" fmla="*/ 151589 h 1572451"/>
              <a:gd name="connsiteX2113" fmla="*/ 872744 w 1165365"/>
              <a:gd name="connsiteY2113" fmla="*/ 152489 h 1572451"/>
              <a:gd name="connsiteX2114" fmla="*/ 871763 w 1165365"/>
              <a:gd name="connsiteY2114" fmla="*/ 153388 h 1572451"/>
              <a:gd name="connsiteX2115" fmla="*/ 871239 w 1165365"/>
              <a:gd name="connsiteY2115" fmla="*/ 154287 h 1572451"/>
              <a:gd name="connsiteX2116" fmla="*/ 869899 w 1165365"/>
              <a:gd name="connsiteY2116" fmla="*/ 154811 h 1572451"/>
              <a:gd name="connsiteX2117" fmla="*/ 868918 w 1165365"/>
              <a:gd name="connsiteY2117" fmla="*/ 155775 h 1572451"/>
              <a:gd name="connsiteX2118" fmla="*/ 867806 w 1165365"/>
              <a:gd name="connsiteY2118" fmla="*/ 156446 h 1572451"/>
              <a:gd name="connsiteX2119" fmla="*/ 866596 w 1165365"/>
              <a:gd name="connsiteY2119" fmla="*/ 157198 h 1572451"/>
              <a:gd name="connsiteX2120" fmla="*/ 865860 w 1165365"/>
              <a:gd name="connsiteY2120" fmla="*/ 158244 h 1572451"/>
              <a:gd name="connsiteX2121" fmla="*/ 864879 w 1165365"/>
              <a:gd name="connsiteY2121" fmla="*/ 159225 h 1572451"/>
              <a:gd name="connsiteX2122" fmla="*/ 864127 w 1165365"/>
              <a:gd name="connsiteY2122" fmla="*/ 160272 h 1572451"/>
              <a:gd name="connsiteX2123" fmla="*/ 863309 w 1165365"/>
              <a:gd name="connsiteY2123" fmla="*/ 161384 h 1572451"/>
              <a:gd name="connsiteX2124" fmla="*/ 862557 w 1165365"/>
              <a:gd name="connsiteY2124" fmla="*/ 162512 h 1572451"/>
              <a:gd name="connsiteX2125" fmla="*/ 861805 w 1165365"/>
              <a:gd name="connsiteY2125" fmla="*/ 163558 h 1572451"/>
              <a:gd name="connsiteX2126" fmla="*/ 860840 w 1165365"/>
              <a:gd name="connsiteY2126" fmla="*/ 164458 h 1572451"/>
              <a:gd name="connsiteX2127" fmla="*/ 860088 w 1165365"/>
              <a:gd name="connsiteY2127" fmla="*/ 165586 h 1572451"/>
              <a:gd name="connsiteX2128" fmla="*/ 858894 w 1165365"/>
              <a:gd name="connsiteY2128" fmla="*/ 166338 h 1572451"/>
              <a:gd name="connsiteX2129" fmla="*/ 857619 w 1165365"/>
              <a:gd name="connsiteY2129" fmla="*/ 166862 h 1572451"/>
              <a:gd name="connsiteX2130" fmla="*/ 856278 w 1165365"/>
              <a:gd name="connsiteY2130" fmla="*/ 167385 h 1572451"/>
              <a:gd name="connsiteX2131" fmla="*/ 854545 w 1165365"/>
              <a:gd name="connsiteY2131" fmla="*/ 167761 h 1572451"/>
              <a:gd name="connsiteX2132" fmla="*/ 852828 w 1165365"/>
              <a:gd name="connsiteY2132" fmla="*/ 167908 h 1572451"/>
              <a:gd name="connsiteX2133" fmla="*/ 850964 w 1165365"/>
              <a:gd name="connsiteY2133" fmla="*/ 167908 h 1572451"/>
              <a:gd name="connsiteX2134" fmla="*/ 849231 w 1165365"/>
              <a:gd name="connsiteY2134" fmla="*/ 167679 h 1572451"/>
              <a:gd name="connsiteX2135" fmla="*/ 847743 w 1165365"/>
              <a:gd name="connsiteY2135" fmla="*/ 167303 h 1572451"/>
              <a:gd name="connsiteX2136" fmla="*/ 846386 w 1165365"/>
              <a:gd name="connsiteY2136" fmla="*/ 166714 h 1572451"/>
              <a:gd name="connsiteX2137" fmla="*/ 845486 w 1165365"/>
              <a:gd name="connsiteY2137" fmla="*/ 165815 h 1572451"/>
              <a:gd name="connsiteX2138" fmla="*/ 844750 w 1165365"/>
              <a:gd name="connsiteY2138" fmla="*/ 164687 h 1572451"/>
              <a:gd name="connsiteX2139" fmla="*/ 844505 w 1165365"/>
              <a:gd name="connsiteY2139" fmla="*/ 164343 h 1572451"/>
              <a:gd name="connsiteX2140" fmla="*/ 843998 w 1165365"/>
              <a:gd name="connsiteY2140" fmla="*/ 163558 h 1572451"/>
              <a:gd name="connsiteX2141" fmla="*/ 843246 w 1165365"/>
              <a:gd name="connsiteY2141" fmla="*/ 162447 h 1572451"/>
              <a:gd name="connsiteX2142" fmla="*/ 842723 w 1165365"/>
              <a:gd name="connsiteY2142" fmla="*/ 161089 h 1572451"/>
              <a:gd name="connsiteX2143" fmla="*/ 841971 w 1165365"/>
              <a:gd name="connsiteY2143" fmla="*/ 160043 h 1572451"/>
              <a:gd name="connsiteX2144" fmla="*/ 841448 w 1165365"/>
              <a:gd name="connsiteY2144" fmla="*/ 158702 h 1572451"/>
              <a:gd name="connsiteX2145" fmla="*/ 840695 w 1165365"/>
              <a:gd name="connsiteY2145" fmla="*/ 157574 h 1572451"/>
              <a:gd name="connsiteX2146" fmla="*/ 839960 w 1165365"/>
              <a:gd name="connsiteY2146" fmla="*/ 156446 h 1572451"/>
              <a:gd name="connsiteX2147" fmla="*/ 839207 w 1165365"/>
              <a:gd name="connsiteY2147" fmla="*/ 155334 h 1572451"/>
              <a:gd name="connsiteX2148" fmla="*/ 838455 w 1165365"/>
              <a:gd name="connsiteY2148" fmla="*/ 154206 h 1572451"/>
              <a:gd name="connsiteX2149" fmla="*/ 837490 w 1165365"/>
              <a:gd name="connsiteY2149" fmla="*/ 153306 h 1572451"/>
              <a:gd name="connsiteX2150" fmla="*/ 836738 w 1165365"/>
              <a:gd name="connsiteY2150" fmla="*/ 152178 h 1572451"/>
              <a:gd name="connsiteX2151" fmla="*/ 835463 w 1165365"/>
              <a:gd name="connsiteY2151" fmla="*/ 151589 h 1572451"/>
              <a:gd name="connsiteX2152" fmla="*/ 834122 w 1165365"/>
              <a:gd name="connsiteY2152" fmla="*/ 151066 h 1572451"/>
              <a:gd name="connsiteX2153" fmla="*/ 832847 w 1165365"/>
              <a:gd name="connsiteY2153" fmla="*/ 150837 h 1572451"/>
              <a:gd name="connsiteX2154" fmla="*/ 831490 w 1165365"/>
              <a:gd name="connsiteY2154" fmla="*/ 151361 h 1572451"/>
              <a:gd name="connsiteX2155" fmla="*/ 831212 w 1165365"/>
              <a:gd name="connsiteY2155" fmla="*/ 151622 h 1572451"/>
              <a:gd name="connsiteX2156" fmla="*/ 830525 w 1165365"/>
              <a:gd name="connsiteY2156" fmla="*/ 152260 h 1572451"/>
              <a:gd name="connsiteX2157" fmla="*/ 829544 w 1165365"/>
              <a:gd name="connsiteY2157" fmla="*/ 153241 h 1572451"/>
              <a:gd name="connsiteX2158" fmla="*/ 828808 w 1165365"/>
              <a:gd name="connsiteY2158" fmla="*/ 154287 h 1572451"/>
              <a:gd name="connsiteX2159" fmla="*/ 827974 w 1165365"/>
              <a:gd name="connsiteY2159" fmla="*/ 155399 h 1572451"/>
              <a:gd name="connsiteX2160" fmla="*/ 827222 w 1165365"/>
              <a:gd name="connsiteY2160" fmla="*/ 156446 h 1572451"/>
              <a:gd name="connsiteX2161" fmla="*/ 826862 w 1165365"/>
              <a:gd name="connsiteY2161" fmla="*/ 157950 h 1572451"/>
              <a:gd name="connsiteX2162" fmla="*/ 826862 w 1165365"/>
              <a:gd name="connsiteY2162" fmla="*/ 159438 h 1572451"/>
              <a:gd name="connsiteX2163" fmla="*/ 827157 w 1165365"/>
              <a:gd name="connsiteY2163" fmla="*/ 160942 h 1572451"/>
              <a:gd name="connsiteX2164" fmla="*/ 827385 w 1165365"/>
              <a:gd name="connsiteY2164" fmla="*/ 162594 h 1572451"/>
              <a:gd name="connsiteX2165" fmla="*/ 827680 w 1165365"/>
              <a:gd name="connsiteY2165" fmla="*/ 164082 h 1572451"/>
              <a:gd name="connsiteX2166" fmla="*/ 827909 w 1165365"/>
              <a:gd name="connsiteY2166" fmla="*/ 165733 h 1572451"/>
              <a:gd name="connsiteX2167" fmla="*/ 827680 w 1165365"/>
              <a:gd name="connsiteY2167" fmla="*/ 167385 h 1572451"/>
              <a:gd name="connsiteX2168" fmla="*/ 827222 w 1165365"/>
              <a:gd name="connsiteY2168" fmla="*/ 168873 h 1572451"/>
              <a:gd name="connsiteX2169" fmla="*/ 826862 w 1165365"/>
              <a:gd name="connsiteY2169" fmla="*/ 170295 h 1572451"/>
              <a:gd name="connsiteX2170" fmla="*/ 826486 w 1165365"/>
              <a:gd name="connsiteY2170" fmla="*/ 171800 h 1572451"/>
              <a:gd name="connsiteX2171" fmla="*/ 825734 w 1165365"/>
              <a:gd name="connsiteY2171" fmla="*/ 172912 h 1572451"/>
              <a:gd name="connsiteX2172" fmla="*/ 824753 w 1165365"/>
              <a:gd name="connsiteY2172" fmla="*/ 173811 h 1572451"/>
              <a:gd name="connsiteX2173" fmla="*/ 823788 w 1165365"/>
              <a:gd name="connsiteY2173" fmla="*/ 174710 h 1572451"/>
              <a:gd name="connsiteX2174" fmla="*/ 822431 w 1165365"/>
              <a:gd name="connsiteY2174" fmla="*/ 175233 h 1572451"/>
              <a:gd name="connsiteX2175" fmla="*/ 821319 w 1165365"/>
              <a:gd name="connsiteY2175" fmla="*/ 175986 h 1572451"/>
              <a:gd name="connsiteX2176" fmla="*/ 820338 w 1165365"/>
              <a:gd name="connsiteY2176" fmla="*/ 176509 h 1572451"/>
              <a:gd name="connsiteX2177" fmla="*/ 819226 w 1165365"/>
              <a:gd name="connsiteY2177" fmla="*/ 177261 h 1572451"/>
              <a:gd name="connsiteX2178" fmla="*/ 818016 w 1165365"/>
              <a:gd name="connsiteY2178" fmla="*/ 178160 h 1572451"/>
              <a:gd name="connsiteX2179" fmla="*/ 817117 w 1165365"/>
              <a:gd name="connsiteY2179" fmla="*/ 179060 h 1572451"/>
              <a:gd name="connsiteX2180" fmla="*/ 816152 w 1165365"/>
              <a:gd name="connsiteY2180" fmla="*/ 179959 h 1572451"/>
              <a:gd name="connsiteX2181" fmla="*/ 815335 w 1165365"/>
              <a:gd name="connsiteY2181" fmla="*/ 181071 h 1572451"/>
              <a:gd name="connsiteX2182" fmla="*/ 814582 w 1165365"/>
              <a:gd name="connsiteY2182" fmla="*/ 182199 h 1572451"/>
              <a:gd name="connsiteX2183" fmla="*/ 813830 w 1165365"/>
              <a:gd name="connsiteY2183" fmla="*/ 183246 h 1572451"/>
              <a:gd name="connsiteX2184" fmla="*/ 813225 w 1165365"/>
              <a:gd name="connsiteY2184" fmla="*/ 184521 h 1572451"/>
              <a:gd name="connsiteX2185" fmla="*/ 812489 w 1165365"/>
              <a:gd name="connsiteY2185" fmla="*/ 185649 h 1572451"/>
              <a:gd name="connsiteX2186" fmla="*/ 811655 w 1165365"/>
              <a:gd name="connsiteY2186" fmla="*/ 186761 h 1572451"/>
              <a:gd name="connsiteX2187" fmla="*/ 810903 w 1165365"/>
              <a:gd name="connsiteY2187" fmla="*/ 187807 h 1572451"/>
              <a:gd name="connsiteX2188" fmla="*/ 810691 w 1165365"/>
              <a:gd name="connsiteY2188" fmla="*/ 188314 h 1572451"/>
              <a:gd name="connsiteX2189" fmla="*/ 810315 w 1165365"/>
              <a:gd name="connsiteY2189" fmla="*/ 189165 h 1572451"/>
              <a:gd name="connsiteX2190" fmla="*/ 809939 w 1165365"/>
              <a:gd name="connsiteY2190" fmla="*/ 190587 h 1572451"/>
              <a:gd name="connsiteX2191" fmla="*/ 809334 w 1165365"/>
              <a:gd name="connsiteY2191" fmla="*/ 191863 h 1572451"/>
              <a:gd name="connsiteX2192" fmla="*/ 808958 w 1165365"/>
              <a:gd name="connsiteY2192" fmla="*/ 193351 h 1572451"/>
              <a:gd name="connsiteX2193" fmla="*/ 808892 w 1165365"/>
              <a:gd name="connsiteY2193" fmla="*/ 195231 h 1572451"/>
              <a:gd name="connsiteX2194" fmla="*/ 808892 w 1165365"/>
              <a:gd name="connsiteY2194" fmla="*/ 197030 h 1572451"/>
              <a:gd name="connsiteX2195" fmla="*/ 809415 w 1165365"/>
              <a:gd name="connsiteY2195" fmla="*/ 198371 h 1572451"/>
              <a:gd name="connsiteX2196" fmla="*/ 810168 w 1165365"/>
              <a:gd name="connsiteY2196" fmla="*/ 199499 h 1572451"/>
              <a:gd name="connsiteX2197" fmla="*/ 810674 w 1165365"/>
              <a:gd name="connsiteY2197" fmla="*/ 199973 h 1572451"/>
              <a:gd name="connsiteX2198" fmla="*/ 811132 w 1165365"/>
              <a:gd name="connsiteY2198" fmla="*/ 200398 h 1572451"/>
              <a:gd name="connsiteX2199" fmla="*/ 812032 w 1165365"/>
              <a:gd name="connsiteY2199" fmla="*/ 201363 h 1572451"/>
              <a:gd name="connsiteX2200" fmla="*/ 813389 w 1165365"/>
              <a:gd name="connsiteY2200" fmla="*/ 201886 h 1572451"/>
              <a:gd name="connsiteX2201" fmla="*/ 814501 w 1165365"/>
              <a:gd name="connsiteY2201" fmla="*/ 202638 h 1572451"/>
              <a:gd name="connsiteX2202" fmla="*/ 816005 w 1165365"/>
              <a:gd name="connsiteY2202" fmla="*/ 203080 h 1572451"/>
              <a:gd name="connsiteX2203" fmla="*/ 817117 w 1165365"/>
              <a:gd name="connsiteY2203" fmla="*/ 203832 h 1572451"/>
              <a:gd name="connsiteX2204" fmla="*/ 818098 w 1165365"/>
              <a:gd name="connsiteY2204" fmla="*/ 204731 h 1572451"/>
              <a:gd name="connsiteX2205" fmla="*/ 818768 w 1165365"/>
              <a:gd name="connsiteY2205" fmla="*/ 205859 h 1572451"/>
              <a:gd name="connsiteX2206" fmla="*/ 819144 w 1165365"/>
              <a:gd name="connsiteY2206" fmla="*/ 207347 h 1572451"/>
              <a:gd name="connsiteX2207" fmla="*/ 819373 w 1165365"/>
              <a:gd name="connsiteY2207" fmla="*/ 208999 h 1572451"/>
              <a:gd name="connsiteX2208" fmla="*/ 819520 w 1165365"/>
              <a:gd name="connsiteY2208" fmla="*/ 210650 h 1572451"/>
              <a:gd name="connsiteX2209" fmla="*/ 819668 w 1165365"/>
              <a:gd name="connsiteY2209" fmla="*/ 212367 h 1572451"/>
              <a:gd name="connsiteX2210" fmla="*/ 819439 w 1165365"/>
              <a:gd name="connsiteY2210" fmla="*/ 214019 h 1572451"/>
              <a:gd name="connsiteX2211" fmla="*/ 819226 w 1165365"/>
              <a:gd name="connsiteY2211" fmla="*/ 215654 h 1572451"/>
              <a:gd name="connsiteX2212" fmla="*/ 818621 w 1165365"/>
              <a:gd name="connsiteY2212" fmla="*/ 216929 h 1572451"/>
              <a:gd name="connsiteX2213" fmla="*/ 817869 w 1165365"/>
              <a:gd name="connsiteY2213" fmla="*/ 218057 h 1572451"/>
              <a:gd name="connsiteX2214" fmla="*/ 816904 w 1165365"/>
              <a:gd name="connsiteY2214" fmla="*/ 218957 h 1572451"/>
              <a:gd name="connsiteX2215" fmla="*/ 816005 w 1165365"/>
              <a:gd name="connsiteY2215" fmla="*/ 219856 h 1572451"/>
              <a:gd name="connsiteX2216" fmla="*/ 815024 w 1165365"/>
              <a:gd name="connsiteY2216" fmla="*/ 220755 h 1572451"/>
              <a:gd name="connsiteX2217" fmla="*/ 813830 w 1165365"/>
              <a:gd name="connsiteY2217" fmla="*/ 221491 h 1572451"/>
              <a:gd name="connsiteX2218" fmla="*/ 812931 w 1165365"/>
              <a:gd name="connsiteY2218" fmla="*/ 222390 h 1572451"/>
              <a:gd name="connsiteX2219" fmla="*/ 811966 w 1165365"/>
              <a:gd name="connsiteY2219" fmla="*/ 223290 h 1572451"/>
              <a:gd name="connsiteX2220" fmla="*/ 810838 w 1165365"/>
              <a:gd name="connsiteY2220" fmla="*/ 224042 h 1572451"/>
              <a:gd name="connsiteX2221" fmla="*/ 810691 w 1165365"/>
              <a:gd name="connsiteY2221" fmla="*/ 224189 h 1572451"/>
              <a:gd name="connsiteX2222" fmla="*/ 809857 w 1165365"/>
              <a:gd name="connsiteY2222" fmla="*/ 224941 h 1572451"/>
              <a:gd name="connsiteX2223" fmla="*/ 808892 w 1165365"/>
              <a:gd name="connsiteY2223" fmla="*/ 225841 h 1572451"/>
              <a:gd name="connsiteX2224" fmla="*/ 808140 w 1165365"/>
              <a:gd name="connsiteY2224" fmla="*/ 226969 h 1572451"/>
              <a:gd name="connsiteX2225" fmla="*/ 807322 w 1165365"/>
              <a:gd name="connsiteY2225" fmla="*/ 228081 h 1572451"/>
              <a:gd name="connsiteX2226" fmla="*/ 806717 w 1165365"/>
              <a:gd name="connsiteY2226" fmla="*/ 229356 h 1572451"/>
              <a:gd name="connsiteX2227" fmla="*/ 806194 w 1165365"/>
              <a:gd name="connsiteY2227" fmla="*/ 230631 h 1572451"/>
              <a:gd name="connsiteX2228" fmla="*/ 805589 w 1165365"/>
              <a:gd name="connsiteY2228" fmla="*/ 231907 h 1572451"/>
              <a:gd name="connsiteX2229" fmla="*/ 805000 w 1165365"/>
              <a:gd name="connsiteY2229" fmla="*/ 233182 h 1572451"/>
              <a:gd name="connsiteX2230" fmla="*/ 804395 w 1165365"/>
              <a:gd name="connsiteY2230" fmla="*/ 234441 h 1572451"/>
              <a:gd name="connsiteX2231" fmla="*/ 803643 w 1165365"/>
              <a:gd name="connsiteY2231" fmla="*/ 235570 h 1572451"/>
              <a:gd name="connsiteX2232" fmla="*/ 803055 w 1165365"/>
              <a:gd name="connsiteY2232" fmla="*/ 236845 h 1572451"/>
              <a:gd name="connsiteX2233" fmla="*/ 802303 w 1165365"/>
              <a:gd name="connsiteY2233" fmla="*/ 237973 h 1572451"/>
              <a:gd name="connsiteX2234" fmla="*/ 801698 w 1165365"/>
              <a:gd name="connsiteY2234" fmla="*/ 239232 h 1572451"/>
              <a:gd name="connsiteX2235" fmla="*/ 801109 w 1165365"/>
              <a:gd name="connsiteY2235" fmla="*/ 240508 h 1572451"/>
              <a:gd name="connsiteX2236" fmla="*/ 800504 w 1165365"/>
              <a:gd name="connsiteY2236" fmla="*/ 241865 h 1572451"/>
              <a:gd name="connsiteX2237" fmla="*/ 800128 w 1165365"/>
              <a:gd name="connsiteY2237" fmla="*/ 243287 h 1572451"/>
              <a:gd name="connsiteX2238" fmla="*/ 799539 w 1165365"/>
              <a:gd name="connsiteY2238" fmla="*/ 244546 h 1572451"/>
              <a:gd name="connsiteX2239" fmla="*/ 798934 w 1165365"/>
              <a:gd name="connsiteY2239" fmla="*/ 245904 h 1572451"/>
              <a:gd name="connsiteX2240" fmla="*/ 798558 w 1165365"/>
              <a:gd name="connsiteY2240" fmla="*/ 247326 h 1572451"/>
              <a:gd name="connsiteX2241" fmla="*/ 797953 w 1165365"/>
              <a:gd name="connsiteY2241" fmla="*/ 248667 h 1572451"/>
              <a:gd name="connsiteX2242" fmla="*/ 797364 w 1165365"/>
              <a:gd name="connsiteY2242" fmla="*/ 249942 h 1572451"/>
              <a:gd name="connsiteX2243" fmla="*/ 796612 w 1165365"/>
              <a:gd name="connsiteY2243" fmla="*/ 250989 h 1572451"/>
              <a:gd name="connsiteX2244" fmla="*/ 795860 w 1165365"/>
              <a:gd name="connsiteY2244" fmla="*/ 252117 h 1572451"/>
              <a:gd name="connsiteX2245" fmla="*/ 795043 w 1165365"/>
              <a:gd name="connsiteY2245" fmla="*/ 253229 h 1572451"/>
              <a:gd name="connsiteX2246" fmla="*/ 793914 w 1165365"/>
              <a:gd name="connsiteY2246" fmla="*/ 253916 h 1572451"/>
              <a:gd name="connsiteX2247" fmla="*/ 792802 w 1165365"/>
              <a:gd name="connsiteY2247" fmla="*/ 254651 h 1572451"/>
              <a:gd name="connsiteX2248" fmla="*/ 791674 w 1165365"/>
              <a:gd name="connsiteY2248" fmla="*/ 255404 h 1572451"/>
              <a:gd name="connsiteX2249" fmla="*/ 790481 w 1165365"/>
              <a:gd name="connsiteY2249" fmla="*/ 256074 h 1572451"/>
              <a:gd name="connsiteX2250" fmla="*/ 790333 w 1165365"/>
              <a:gd name="connsiteY2250" fmla="*/ 256303 h 1572451"/>
              <a:gd name="connsiteX2251" fmla="*/ 789500 w 1165365"/>
              <a:gd name="connsiteY2251" fmla="*/ 257431 h 1572451"/>
              <a:gd name="connsiteX2252" fmla="*/ 788388 w 1165365"/>
              <a:gd name="connsiteY2252" fmla="*/ 258102 h 1572451"/>
              <a:gd name="connsiteX2253" fmla="*/ 787717 w 1165365"/>
              <a:gd name="connsiteY2253" fmla="*/ 258543 h 1572451"/>
              <a:gd name="connsiteX2254" fmla="*/ 787259 w 1165365"/>
              <a:gd name="connsiteY2254" fmla="*/ 258854 h 1572451"/>
              <a:gd name="connsiteX2255" fmla="*/ 786131 w 1165365"/>
              <a:gd name="connsiteY2255" fmla="*/ 259524 h 1572451"/>
              <a:gd name="connsiteX2256" fmla="*/ 784938 w 1165365"/>
              <a:gd name="connsiteY2256" fmla="*/ 260276 h 1572451"/>
              <a:gd name="connsiteX2257" fmla="*/ 783956 w 1165365"/>
              <a:gd name="connsiteY2257" fmla="*/ 261176 h 1572451"/>
              <a:gd name="connsiteX2258" fmla="*/ 782845 w 1165365"/>
              <a:gd name="connsiteY2258" fmla="*/ 261911 h 1572451"/>
              <a:gd name="connsiteX2259" fmla="*/ 781863 w 1165365"/>
              <a:gd name="connsiteY2259" fmla="*/ 262811 h 1572451"/>
              <a:gd name="connsiteX2260" fmla="*/ 780964 w 1165365"/>
              <a:gd name="connsiteY2260" fmla="*/ 263710 h 1572451"/>
              <a:gd name="connsiteX2261" fmla="*/ 779999 w 1165365"/>
              <a:gd name="connsiteY2261" fmla="*/ 264691 h 1572451"/>
              <a:gd name="connsiteX2262" fmla="*/ 779165 w 1165365"/>
              <a:gd name="connsiteY2262" fmla="*/ 265738 h 1572451"/>
              <a:gd name="connsiteX2263" fmla="*/ 778282 w 1165365"/>
              <a:gd name="connsiteY2263" fmla="*/ 266637 h 1572451"/>
              <a:gd name="connsiteX2264" fmla="*/ 777301 w 1165365"/>
              <a:gd name="connsiteY2264" fmla="*/ 267602 h 1572451"/>
              <a:gd name="connsiteX2265" fmla="*/ 776337 w 1165365"/>
              <a:gd name="connsiteY2265" fmla="*/ 268501 h 1572451"/>
              <a:gd name="connsiteX2266" fmla="*/ 775356 w 1165365"/>
              <a:gd name="connsiteY2266" fmla="*/ 269400 h 1572451"/>
              <a:gd name="connsiteX2267" fmla="*/ 774603 w 1165365"/>
              <a:gd name="connsiteY2267" fmla="*/ 270529 h 1572451"/>
              <a:gd name="connsiteX2268" fmla="*/ 773639 w 1165365"/>
              <a:gd name="connsiteY2268" fmla="*/ 271428 h 1572451"/>
              <a:gd name="connsiteX2269" fmla="*/ 772658 w 1165365"/>
              <a:gd name="connsiteY2269" fmla="*/ 272327 h 1572451"/>
              <a:gd name="connsiteX2270" fmla="*/ 771530 w 1165365"/>
              <a:gd name="connsiteY2270" fmla="*/ 273079 h 1572451"/>
              <a:gd name="connsiteX2271" fmla="*/ 770565 w 1165365"/>
              <a:gd name="connsiteY2271" fmla="*/ 273979 h 1572451"/>
              <a:gd name="connsiteX2272" fmla="*/ 769273 w 1165365"/>
              <a:gd name="connsiteY2272" fmla="*/ 274469 h 1572451"/>
              <a:gd name="connsiteX2273" fmla="*/ 768913 w 1165365"/>
              <a:gd name="connsiteY2273" fmla="*/ 274698 h 1572451"/>
              <a:gd name="connsiteX2274" fmla="*/ 768096 w 1165365"/>
              <a:gd name="connsiteY2274" fmla="*/ 275238 h 1572451"/>
              <a:gd name="connsiteX2275" fmla="*/ 766591 w 1165365"/>
              <a:gd name="connsiteY2275" fmla="*/ 275548 h 1572451"/>
              <a:gd name="connsiteX2276" fmla="*/ 765103 w 1165365"/>
              <a:gd name="connsiteY2276" fmla="*/ 275925 h 1572451"/>
              <a:gd name="connsiteX2277" fmla="*/ 763534 w 1165365"/>
              <a:gd name="connsiteY2277" fmla="*/ 276284 h 1572451"/>
              <a:gd name="connsiteX2278" fmla="*/ 762029 w 1165365"/>
              <a:gd name="connsiteY2278" fmla="*/ 276595 h 1572451"/>
              <a:gd name="connsiteX2279" fmla="*/ 760165 w 1165365"/>
              <a:gd name="connsiteY2279" fmla="*/ 276595 h 1572451"/>
              <a:gd name="connsiteX2280" fmla="*/ 758285 w 1165365"/>
              <a:gd name="connsiteY2280" fmla="*/ 276595 h 1572451"/>
              <a:gd name="connsiteX2281" fmla="*/ 756339 w 1165365"/>
              <a:gd name="connsiteY2281" fmla="*/ 276513 h 1572451"/>
              <a:gd name="connsiteX2282" fmla="*/ 754696 w 1165365"/>
              <a:gd name="connsiteY2282" fmla="*/ 276366 h 1572451"/>
              <a:gd name="connsiteX2283" fmla="*/ 752974 w 1165365"/>
              <a:gd name="connsiteY2283" fmla="*/ 276137 h 1572451"/>
              <a:gd name="connsiteX2284" fmla="*/ 751478 w 1165365"/>
              <a:gd name="connsiteY2284" fmla="*/ 275761 h 1572451"/>
              <a:gd name="connsiteX2285" fmla="*/ 749530 w 1165365"/>
              <a:gd name="connsiteY2285" fmla="*/ 275695 h 1572451"/>
              <a:gd name="connsiteX2286" fmla="*/ 747660 w 1165365"/>
              <a:gd name="connsiteY2286" fmla="*/ 275695 h 1572451"/>
              <a:gd name="connsiteX2287" fmla="*/ 745789 w 1165365"/>
              <a:gd name="connsiteY2287" fmla="*/ 275695 h 1572451"/>
              <a:gd name="connsiteX2288" fmla="*/ 744068 w 1165365"/>
              <a:gd name="connsiteY2288" fmla="*/ 275843 h 1572451"/>
              <a:gd name="connsiteX2289" fmla="*/ 742570 w 1165365"/>
              <a:gd name="connsiteY2289" fmla="*/ 276219 h 1572451"/>
              <a:gd name="connsiteX2290" fmla="*/ 741074 w 1165365"/>
              <a:gd name="connsiteY2290" fmla="*/ 276513 h 1572451"/>
              <a:gd name="connsiteX2291" fmla="*/ 739875 w 1165365"/>
              <a:gd name="connsiteY2291" fmla="*/ 277265 h 1572451"/>
              <a:gd name="connsiteX2292" fmla="*/ 738752 w 1165365"/>
              <a:gd name="connsiteY2292" fmla="*/ 278017 h 1572451"/>
              <a:gd name="connsiteX2293" fmla="*/ 737779 w 1165365"/>
              <a:gd name="connsiteY2293" fmla="*/ 278917 h 1572451"/>
              <a:gd name="connsiteX2294" fmla="*/ 737032 w 1165365"/>
              <a:gd name="connsiteY2294" fmla="*/ 280029 h 1572451"/>
              <a:gd name="connsiteX2295" fmla="*/ 736432 w 1165365"/>
              <a:gd name="connsiteY2295" fmla="*/ 281304 h 1572451"/>
              <a:gd name="connsiteX2296" fmla="*/ 735684 w 1165365"/>
              <a:gd name="connsiteY2296" fmla="*/ 282432 h 1572451"/>
              <a:gd name="connsiteX2297" fmla="*/ 734860 w 1165365"/>
              <a:gd name="connsiteY2297" fmla="*/ 283479 h 1572451"/>
              <a:gd name="connsiteX2298" fmla="*/ 733962 w 1165365"/>
              <a:gd name="connsiteY2298" fmla="*/ 284378 h 1572451"/>
              <a:gd name="connsiteX2299" fmla="*/ 732764 w 1165365"/>
              <a:gd name="connsiteY2299" fmla="*/ 285130 h 1572451"/>
              <a:gd name="connsiteX2300" fmla="*/ 731117 w 1165365"/>
              <a:gd name="connsiteY2300" fmla="*/ 285277 h 1572451"/>
              <a:gd name="connsiteX2301" fmla="*/ 729172 w 1165365"/>
              <a:gd name="connsiteY2301" fmla="*/ 285277 h 1572451"/>
              <a:gd name="connsiteX2302" fmla="*/ 727674 w 1165365"/>
              <a:gd name="connsiteY2302" fmla="*/ 284901 h 1572451"/>
              <a:gd name="connsiteX2303" fmla="*/ 727103 w 1165365"/>
              <a:gd name="connsiteY2303" fmla="*/ 284721 h 1572451"/>
              <a:gd name="connsiteX2304" fmla="*/ 726178 w 1165365"/>
              <a:gd name="connsiteY2304" fmla="*/ 284443 h 1572451"/>
              <a:gd name="connsiteX2305" fmla="*/ 725278 w 1165365"/>
              <a:gd name="connsiteY2305" fmla="*/ 283544 h 1572451"/>
              <a:gd name="connsiteX2306" fmla="*/ 724305 w 1165365"/>
              <a:gd name="connsiteY2306" fmla="*/ 282661 h 1572451"/>
              <a:gd name="connsiteX2307" fmla="*/ 723557 w 1165365"/>
              <a:gd name="connsiteY2307" fmla="*/ 281533 h 1572451"/>
              <a:gd name="connsiteX2308" fmla="*/ 722809 w 1165365"/>
              <a:gd name="connsiteY2308" fmla="*/ 280405 h 1572451"/>
              <a:gd name="connsiteX2309" fmla="*/ 721910 w 1165365"/>
              <a:gd name="connsiteY2309" fmla="*/ 279440 h 1572451"/>
              <a:gd name="connsiteX2310" fmla="*/ 720937 w 1165365"/>
              <a:gd name="connsiteY2310" fmla="*/ 278541 h 1572451"/>
              <a:gd name="connsiteX2311" fmla="*/ 720039 w 1165365"/>
              <a:gd name="connsiteY2311" fmla="*/ 277559 h 1572451"/>
              <a:gd name="connsiteX2312" fmla="*/ 718692 w 1165365"/>
              <a:gd name="connsiteY2312" fmla="*/ 277036 h 1572451"/>
              <a:gd name="connsiteX2313" fmla="*/ 716821 w 1165365"/>
              <a:gd name="connsiteY2313" fmla="*/ 276971 h 1572451"/>
              <a:gd name="connsiteX2314" fmla="*/ 715324 w 1165365"/>
              <a:gd name="connsiteY2314" fmla="*/ 277347 h 1572451"/>
              <a:gd name="connsiteX2315" fmla="*/ 714068 w 1165365"/>
              <a:gd name="connsiteY2315" fmla="*/ 278116 h 1572451"/>
              <a:gd name="connsiteX2316" fmla="*/ 713003 w 1165365"/>
              <a:gd name="connsiteY2316" fmla="*/ 278753 h 1572451"/>
              <a:gd name="connsiteX2317" fmla="*/ 712031 w 1165365"/>
              <a:gd name="connsiteY2317" fmla="*/ 279734 h 1572451"/>
              <a:gd name="connsiteX2318" fmla="*/ 711282 w 1165365"/>
              <a:gd name="connsiteY2318" fmla="*/ 280781 h 1572451"/>
              <a:gd name="connsiteX2319" fmla="*/ 710533 w 1165365"/>
              <a:gd name="connsiteY2319" fmla="*/ 281909 h 1572451"/>
              <a:gd name="connsiteX2320" fmla="*/ 709934 w 1165365"/>
              <a:gd name="connsiteY2320" fmla="*/ 283184 h 1572451"/>
              <a:gd name="connsiteX2321" fmla="*/ 709336 w 1165365"/>
              <a:gd name="connsiteY2321" fmla="*/ 284443 h 1572451"/>
              <a:gd name="connsiteX2322" fmla="*/ 708961 w 1165365"/>
              <a:gd name="connsiteY2322" fmla="*/ 285948 h 1572451"/>
              <a:gd name="connsiteX2323" fmla="*/ 708512 w 1165365"/>
              <a:gd name="connsiteY2323" fmla="*/ 287452 h 1572451"/>
              <a:gd name="connsiteX2324" fmla="*/ 708137 w 1165365"/>
              <a:gd name="connsiteY2324" fmla="*/ 288858 h 1572451"/>
              <a:gd name="connsiteX2325" fmla="*/ 707539 w 1165365"/>
              <a:gd name="connsiteY2325" fmla="*/ 290215 h 1572451"/>
              <a:gd name="connsiteX2326" fmla="*/ 706641 w 1165365"/>
              <a:gd name="connsiteY2326" fmla="*/ 291115 h 1572451"/>
              <a:gd name="connsiteX2327" fmla="*/ 705443 w 1165365"/>
              <a:gd name="connsiteY2327" fmla="*/ 291785 h 1572451"/>
              <a:gd name="connsiteX2328" fmla="*/ 703946 w 1165365"/>
              <a:gd name="connsiteY2328" fmla="*/ 292161 h 1572451"/>
              <a:gd name="connsiteX2329" fmla="*/ 702074 w 1165365"/>
              <a:gd name="connsiteY2329" fmla="*/ 292161 h 1572451"/>
              <a:gd name="connsiteX2330" fmla="*/ 700352 w 1165365"/>
              <a:gd name="connsiteY2330" fmla="*/ 292308 h 1572451"/>
              <a:gd name="connsiteX2331" fmla="*/ 698856 w 1165365"/>
              <a:gd name="connsiteY2331" fmla="*/ 292684 h 1572451"/>
              <a:gd name="connsiteX2332" fmla="*/ 697283 w 1165365"/>
              <a:gd name="connsiteY2332" fmla="*/ 292979 h 1572451"/>
              <a:gd name="connsiteX2333" fmla="*/ 695637 w 1165365"/>
              <a:gd name="connsiteY2333" fmla="*/ 293208 h 1572451"/>
              <a:gd name="connsiteX2334" fmla="*/ 693691 w 1165365"/>
              <a:gd name="connsiteY2334" fmla="*/ 293126 h 1572451"/>
              <a:gd name="connsiteX2335" fmla="*/ 692195 w 1165365"/>
              <a:gd name="connsiteY2335" fmla="*/ 293502 h 1572451"/>
              <a:gd name="connsiteX2336" fmla="*/ 690697 w 1165365"/>
              <a:gd name="connsiteY2336" fmla="*/ 293878 h 1572451"/>
              <a:gd name="connsiteX2337" fmla="*/ 689201 w 1165365"/>
              <a:gd name="connsiteY2337" fmla="*/ 294189 h 1572451"/>
              <a:gd name="connsiteX2338" fmla="*/ 688002 w 1165365"/>
              <a:gd name="connsiteY2338" fmla="*/ 294925 h 1572451"/>
              <a:gd name="connsiteX2339" fmla="*/ 686281 w 1165365"/>
              <a:gd name="connsiteY2339" fmla="*/ 295072 h 1572451"/>
              <a:gd name="connsiteX2340" fmla="*/ 684783 w 1165365"/>
              <a:gd name="connsiteY2340" fmla="*/ 295072 h 1572451"/>
              <a:gd name="connsiteX2341" fmla="*/ 683511 w 1165365"/>
              <a:gd name="connsiteY2341" fmla="*/ 294483 h 1572451"/>
              <a:gd name="connsiteX2342" fmla="*/ 682014 w 1165365"/>
              <a:gd name="connsiteY2342" fmla="*/ 294107 h 1572451"/>
              <a:gd name="connsiteX2343" fmla="*/ 680442 w 1165365"/>
              <a:gd name="connsiteY2343" fmla="*/ 293731 h 1572451"/>
              <a:gd name="connsiteX2344" fmla="*/ 678945 w 1165365"/>
              <a:gd name="connsiteY2344" fmla="*/ 293355 h 1572451"/>
              <a:gd name="connsiteX2345" fmla="*/ 677448 w 1165365"/>
              <a:gd name="connsiteY2345" fmla="*/ 292979 h 1572451"/>
              <a:gd name="connsiteX2346" fmla="*/ 675952 w 1165365"/>
              <a:gd name="connsiteY2346" fmla="*/ 292782 h 1572451"/>
              <a:gd name="connsiteX2347" fmla="*/ 675726 w 1165365"/>
              <a:gd name="connsiteY2347" fmla="*/ 292766 h 1572451"/>
              <a:gd name="connsiteX2348" fmla="*/ 673855 w 1165365"/>
              <a:gd name="connsiteY2348" fmla="*/ 292766 h 1572451"/>
              <a:gd name="connsiteX2349" fmla="*/ 672359 w 1165365"/>
              <a:gd name="connsiteY2349" fmla="*/ 293061 h 1572451"/>
              <a:gd name="connsiteX2350" fmla="*/ 670861 w 1165365"/>
              <a:gd name="connsiteY2350" fmla="*/ 293437 h 1572451"/>
              <a:gd name="connsiteX2351" fmla="*/ 669888 w 1165365"/>
              <a:gd name="connsiteY2351" fmla="*/ 294336 h 1572451"/>
              <a:gd name="connsiteX2352" fmla="*/ 668915 w 1165365"/>
              <a:gd name="connsiteY2352" fmla="*/ 295235 h 1572451"/>
              <a:gd name="connsiteX2353" fmla="*/ 668315 w 1165365"/>
              <a:gd name="connsiteY2353" fmla="*/ 296576 h 1572451"/>
              <a:gd name="connsiteX2354" fmla="*/ 668091 w 1165365"/>
              <a:gd name="connsiteY2354" fmla="*/ 298228 h 1572451"/>
              <a:gd name="connsiteX2355" fmla="*/ 668091 w 1165365"/>
              <a:gd name="connsiteY2355" fmla="*/ 298506 h 1572451"/>
              <a:gd name="connsiteX2356" fmla="*/ 668091 w 1165365"/>
              <a:gd name="connsiteY2356" fmla="*/ 300026 h 1572451"/>
              <a:gd name="connsiteX2357" fmla="*/ 668242 w 1165365"/>
              <a:gd name="connsiteY2357" fmla="*/ 301743 h 1572451"/>
              <a:gd name="connsiteX2358" fmla="*/ 668466 w 1165365"/>
              <a:gd name="connsiteY2358" fmla="*/ 303395 h 1572451"/>
              <a:gd name="connsiteX2359" fmla="*/ 668391 w 1165365"/>
              <a:gd name="connsiteY2359" fmla="*/ 305259 h 1572451"/>
              <a:gd name="connsiteX2360" fmla="*/ 668167 w 1165365"/>
              <a:gd name="connsiteY2360" fmla="*/ 306910 h 1572451"/>
              <a:gd name="connsiteX2361" fmla="*/ 667642 w 1165365"/>
              <a:gd name="connsiteY2361" fmla="*/ 308185 h 1572451"/>
              <a:gd name="connsiteX2362" fmla="*/ 666819 w 1165365"/>
              <a:gd name="connsiteY2362" fmla="*/ 309297 h 1572451"/>
              <a:gd name="connsiteX2363" fmla="*/ 665922 w 1165365"/>
              <a:gd name="connsiteY2363" fmla="*/ 310197 h 1572451"/>
              <a:gd name="connsiteX2364" fmla="*/ 664723 w 1165365"/>
              <a:gd name="connsiteY2364" fmla="*/ 310949 h 1572451"/>
              <a:gd name="connsiteX2365" fmla="*/ 663974 w 1165365"/>
              <a:gd name="connsiteY2365" fmla="*/ 311995 h 1572451"/>
              <a:gd name="connsiteX2366" fmla="*/ 663225 w 1165365"/>
              <a:gd name="connsiteY2366" fmla="*/ 311995 h 1572451"/>
              <a:gd name="connsiteX2367" fmla="*/ 661880 w 1165365"/>
              <a:gd name="connsiteY2367" fmla="*/ 312518 h 1572451"/>
              <a:gd name="connsiteX2368" fmla="*/ 660756 w 1165365"/>
              <a:gd name="connsiteY2368" fmla="*/ 313271 h 1572451"/>
              <a:gd name="connsiteX2369" fmla="*/ 659633 w 1165365"/>
              <a:gd name="connsiteY2369" fmla="*/ 314023 h 1572451"/>
              <a:gd name="connsiteX2370" fmla="*/ 658660 w 1165365"/>
              <a:gd name="connsiteY2370" fmla="*/ 314922 h 1572451"/>
              <a:gd name="connsiteX2371" fmla="*/ 657537 w 1165365"/>
              <a:gd name="connsiteY2371" fmla="*/ 315658 h 1572451"/>
              <a:gd name="connsiteX2372" fmla="*/ 656340 w 1165365"/>
              <a:gd name="connsiteY2372" fmla="*/ 316345 h 1572451"/>
              <a:gd name="connsiteX2373" fmla="*/ 655216 w 1165365"/>
              <a:gd name="connsiteY2373" fmla="*/ 317081 h 1572451"/>
              <a:gd name="connsiteX2374" fmla="*/ 654093 w 1165365"/>
              <a:gd name="connsiteY2374" fmla="*/ 317833 h 1572451"/>
              <a:gd name="connsiteX2375" fmla="*/ 652896 w 1165365"/>
              <a:gd name="connsiteY2375" fmla="*/ 318503 h 1572451"/>
              <a:gd name="connsiteX2376" fmla="*/ 651400 w 1165365"/>
              <a:gd name="connsiteY2376" fmla="*/ 318879 h 1572451"/>
              <a:gd name="connsiteX2377" fmla="*/ 650051 w 1165365"/>
              <a:gd name="connsiteY2377" fmla="*/ 319402 h 1572451"/>
              <a:gd name="connsiteX2378" fmla="*/ 648779 w 1165365"/>
              <a:gd name="connsiteY2378" fmla="*/ 320007 h 1572451"/>
              <a:gd name="connsiteX2379" fmla="*/ 647432 w 1165365"/>
              <a:gd name="connsiteY2379" fmla="*/ 320531 h 1572451"/>
              <a:gd name="connsiteX2380" fmla="*/ 646310 w 1165365"/>
              <a:gd name="connsiteY2380" fmla="*/ 321201 h 1572451"/>
              <a:gd name="connsiteX2381" fmla="*/ 645111 w 1165365"/>
              <a:gd name="connsiteY2381" fmla="*/ 321953 h 1572451"/>
              <a:gd name="connsiteX2382" fmla="*/ 643764 w 1165365"/>
              <a:gd name="connsiteY2382" fmla="*/ 322477 h 1572451"/>
              <a:gd name="connsiteX2383" fmla="*/ 642492 w 1165365"/>
              <a:gd name="connsiteY2383" fmla="*/ 323000 h 1572451"/>
              <a:gd name="connsiteX2384" fmla="*/ 641145 w 1165365"/>
              <a:gd name="connsiteY2384" fmla="*/ 323752 h 1572451"/>
              <a:gd name="connsiteX2385" fmla="*/ 639797 w 1165365"/>
              <a:gd name="connsiteY2385" fmla="*/ 324275 h 1572451"/>
              <a:gd name="connsiteX2386" fmla="*/ 638299 w 1165365"/>
              <a:gd name="connsiteY2386" fmla="*/ 324651 h 1572451"/>
              <a:gd name="connsiteX2387" fmla="*/ 636803 w 1165365"/>
              <a:gd name="connsiteY2387" fmla="*/ 325027 h 1572451"/>
              <a:gd name="connsiteX2388" fmla="*/ 634857 w 1165365"/>
              <a:gd name="connsiteY2388" fmla="*/ 324946 h 1572451"/>
              <a:gd name="connsiteX2389" fmla="*/ 633360 w 1165365"/>
              <a:gd name="connsiteY2389" fmla="*/ 324569 h 1572451"/>
              <a:gd name="connsiteX2390" fmla="*/ 632236 w 1165365"/>
              <a:gd name="connsiteY2390" fmla="*/ 323817 h 1572451"/>
              <a:gd name="connsiteX2391" fmla="*/ 631339 w 1165365"/>
              <a:gd name="connsiteY2391" fmla="*/ 322918 h 1572451"/>
              <a:gd name="connsiteX2392" fmla="*/ 630590 w 1165365"/>
              <a:gd name="connsiteY2392" fmla="*/ 321806 h 1572451"/>
              <a:gd name="connsiteX2393" fmla="*/ 629841 w 1165365"/>
              <a:gd name="connsiteY2393" fmla="*/ 320678 h 1572451"/>
              <a:gd name="connsiteX2394" fmla="*/ 629242 w 1165365"/>
              <a:gd name="connsiteY2394" fmla="*/ 319337 h 1572451"/>
              <a:gd name="connsiteX2395" fmla="*/ 628719 w 1165365"/>
              <a:gd name="connsiteY2395" fmla="*/ 318062 h 1572451"/>
              <a:gd name="connsiteX2396" fmla="*/ 627970 w 1165365"/>
              <a:gd name="connsiteY2396" fmla="*/ 316933 h 1572451"/>
              <a:gd name="connsiteX2397" fmla="*/ 627221 w 1165365"/>
              <a:gd name="connsiteY2397" fmla="*/ 315822 h 1572451"/>
              <a:gd name="connsiteX2398" fmla="*/ 626324 w 1165365"/>
              <a:gd name="connsiteY2398" fmla="*/ 314922 h 1572451"/>
              <a:gd name="connsiteX2399" fmla="*/ 625200 w 1165365"/>
              <a:gd name="connsiteY2399" fmla="*/ 314170 h 1572451"/>
              <a:gd name="connsiteX2400" fmla="*/ 624077 w 1165365"/>
              <a:gd name="connsiteY2400" fmla="*/ 313794 h 1572451"/>
              <a:gd name="connsiteX2401" fmla="*/ 622731 w 1165365"/>
              <a:gd name="connsiteY2401" fmla="*/ 313189 h 1572451"/>
              <a:gd name="connsiteX2402" fmla="*/ 621234 w 1165365"/>
              <a:gd name="connsiteY2402" fmla="*/ 312813 h 1572451"/>
              <a:gd name="connsiteX2403" fmla="*/ 620934 w 1165365"/>
              <a:gd name="connsiteY2403" fmla="*/ 312748 h 1572451"/>
              <a:gd name="connsiteX2404" fmla="*/ 619737 w 1165365"/>
              <a:gd name="connsiteY2404" fmla="*/ 312437 h 1572451"/>
              <a:gd name="connsiteX2405" fmla="*/ 617790 w 1165365"/>
              <a:gd name="connsiteY2405" fmla="*/ 312372 h 1572451"/>
              <a:gd name="connsiteX2406" fmla="*/ 615919 w 1165365"/>
              <a:gd name="connsiteY2406" fmla="*/ 312372 h 1572451"/>
              <a:gd name="connsiteX2407" fmla="*/ 614049 w 1165365"/>
              <a:gd name="connsiteY2407" fmla="*/ 312372 h 1572451"/>
              <a:gd name="connsiteX2408" fmla="*/ 612551 w 1165365"/>
              <a:gd name="connsiteY2408" fmla="*/ 312748 h 1572451"/>
              <a:gd name="connsiteX2409" fmla="*/ 610829 w 1165365"/>
              <a:gd name="connsiteY2409" fmla="*/ 312895 h 1572451"/>
              <a:gd name="connsiteX2410" fmla="*/ 609107 w 1165365"/>
              <a:gd name="connsiteY2410" fmla="*/ 313042 h 1572451"/>
              <a:gd name="connsiteX2411" fmla="*/ 607386 w 1165365"/>
              <a:gd name="connsiteY2411" fmla="*/ 313189 h 1572451"/>
              <a:gd name="connsiteX2412" fmla="*/ 605739 w 1165365"/>
              <a:gd name="connsiteY2412" fmla="*/ 313042 h 1572451"/>
              <a:gd name="connsiteX2413" fmla="*/ 603793 w 1165365"/>
              <a:gd name="connsiteY2413" fmla="*/ 312976 h 1572451"/>
              <a:gd name="connsiteX2414" fmla="*/ 602145 w 1165365"/>
              <a:gd name="connsiteY2414" fmla="*/ 312748 h 1572451"/>
              <a:gd name="connsiteX2415" fmla="*/ 600425 w 1165365"/>
              <a:gd name="connsiteY2415" fmla="*/ 312600 h 1572451"/>
              <a:gd name="connsiteX2416" fmla="*/ 598703 w 1165365"/>
              <a:gd name="connsiteY2416" fmla="*/ 312372 h 1572451"/>
              <a:gd name="connsiteX2417" fmla="*/ 597057 w 1165365"/>
              <a:gd name="connsiteY2417" fmla="*/ 312142 h 1572451"/>
              <a:gd name="connsiteX2418" fmla="*/ 595335 w 1165365"/>
              <a:gd name="connsiteY2418" fmla="*/ 311995 h 1572451"/>
              <a:gd name="connsiteX2419" fmla="*/ 593613 w 1165365"/>
              <a:gd name="connsiteY2419" fmla="*/ 311766 h 1572451"/>
              <a:gd name="connsiteX2420" fmla="*/ 591891 w 1165365"/>
              <a:gd name="connsiteY2420" fmla="*/ 311554 h 1572451"/>
              <a:gd name="connsiteX2421" fmla="*/ 590019 w 1165365"/>
              <a:gd name="connsiteY2421" fmla="*/ 311554 h 1572451"/>
              <a:gd name="connsiteX2422" fmla="*/ 588299 w 1165365"/>
              <a:gd name="connsiteY2422" fmla="*/ 311701 h 1572451"/>
              <a:gd name="connsiteX2423" fmla="*/ 587025 w 1165365"/>
              <a:gd name="connsiteY2423" fmla="*/ 312224 h 1572451"/>
              <a:gd name="connsiteX2424" fmla="*/ 585454 w 1165365"/>
              <a:gd name="connsiteY2424" fmla="*/ 312600 h 1572451"/>
              <a:gd name="connsiteX2425" fmla="*/ 584330 w 1165365"/>
              <a:gd name="connsiteY2425" fmla="*/ 313336 h 1572451"/>
              <a:gd name="connsiteX2426" fmla="*/ 583358 w 1165365"/>
              <a:gd name="connsiteY2426" fmla="*/ 314236 h 1572451"/>
              <a:gd name="connsiteX2427" fmla="*/ 583583 w 1165365"/>
              <a:gd name="connsiteY2427" fmla="*/ 314612 h 1572451"/>
              <a:gd name="connsiteX2428" fmla="*/ 582834 w 1165365"/>
              <a:gd name="connsiteY2428" fmla="*/ 314988 h 1572451"/>
              <a:gd name="connsiteX2429" fmla="*/ 582236 w 1165365"/>
              <a:gd name="connsiteY2429" fmla="*/ 316263 h 1572451"/>
              <a:gd name="connsiteX2430" fmla="*/ 581861 w 1165365"/>
              <a:gd name="connsiteY2430" fmla="*/ 317686 h 1572451"/>
              <a:gd name="connsiteX2431" fmla="*/ 581037 w 1165365"/>
              <a:gd name="connsiteY2431" fmla="*/ 318814 h 1572451"/>
              <a:gd name="connsiteX2432" fmla="*/ 580439 w 1165365"/>
              <a:gd name="connsiteY2432" fmla="*/ 320073 h 1572451"/>
              <a:gd name="connsiteX2433" fmla="*/ 579916 w 1165365"/>
              <a:gd name="connsiteY2433" fmla="*/ 321430 h 1572451"/>
              <a:gd name="connsiteX2434" fmla="*/ 579091 w 1165365"/>
              <a:gd name="connsiteY2434" fmla="*/ 322477 h 1572451"/>
              <a:gd name="connsiteX2435" fmla="*/ 578343 w 1165365"/>
              <a:gd name="connsiteY2435" fmla="*/ 323605 h 1572451"/>
              <a:gd name="connsiteX2436" fmla="*/ 577370 w 1165365"/>
              <a:gd name="connsiteY2436" fmla="*/ 324504 h 1572451"/>
              <a:gd name="connsiteX2437" fmla="*/ 576472 w 1165365"/>
              <a:gd name="connsiteY2437" fmla="*/ 325387 h 1572451"/>
              <a:gd name="connsiteX2438" fmla="*/ 575499 w 1165365"/>
              <a:gd name="connsiteY2438" fmla="*/ 326368 h 1572451"/>
              <a:gd name="connsiteX2439" fmla="*/ 574376 w 1165365"/>
              <a:gd name="connsiteY2439" fmla="*/ 327038 h 1572451"/>
              <a:gd name="connsiteX2440" fmla="*/ 573403 w 1165365"/>
              <a:gd name="connsiteY2440" fmla="*/ 328019 h 1572451"/>
              <a:gd name="connsiteX2441" fmla="*/ 572056 w 1165365"/>
              <a:gd name="connsiteY2441" fmla="*/ 328543 h 1572451"/>
              <a:gd name="connsiteX2442" fmla="*/ 570932 w 1165365"/>
              <a:gd name="connsiteY2442" fmla="*/ 329213 h 1572451"/>
              <a:gd name="connsiteX2443" fmla="*/ 569585 w 1165365"/>
              <a:gd name="connsiteY2443" fmla="*/ 329818 h 1572451"/>
              <a:gd name="connsiteX2444" fmla="*/ 568162 w 1165365"/>
              <a:gd name="connsiteY2444" fmla="*/ 330407 h 1572451"/>
              <a:gd name="connsiteX2445" fmla="*/ 567116 w 1165365"/>
              <a:gd name="connsiteY2445" fmla="*/ 331012 h 1572451"/>
              <a:gd name="connsiteX2446" fmla="*/ 565993 w 1165365"/>
              <a:gd name="connsiteY2446" fmla="*/ 331764 h 1572451"/>
              <a:gd name="connsiteX2447" fmla="*/ 564645 w 1165365"/>
              <a:gd name="connsiteY2447" fmla="*/ 332287 h 1572451"/>
              <a:gd name="connsiteX2448" fmla="*/ 563522 w 1165365"/>
              <a:gd name="connsiteY2448" fmla="*/ 333023 h 1572451"/>
              <a:gd name="connsiteX2449" fmla="*/ 562325 w 1165365"/>
              <a:gd name="connsiteY2449" fmla="*/ 333775 h 1572451"/>
              <a:gd name="connsiteX2450" fmla="*/ 561202 w 1165365"/>
              <a:gd name="connsiteY2450" fmla="*/ 334446 h 1572451"/>
              <a:gd name="connsiteX2451" fmla="*/ 560229 w 1165365"/>
              <a:gd name="connsiteY2451" fmla="*/ 335427 h 1572451"/>
              <a:gd name="connsiteX2452" fmla="*/ 559105 w 1165365"/>
              <a:gd name="connsiteY2452" fmla="*/ 336179 h 1572451"/>
              <a:gd name="connsiteX2453" fmla="*/ 558132 w 1165365"/>
              <a:gd name="connsiteY2453" fmla="*/ 337078 h 1572451"/>
              <a:gd name="connsiteX2454" fmla="*/ 557384 w 1165365"/>
              <a:gd name="connsiteY2454" fmla="*/ 338125 h 1572451"/>
              <a:gd name="connsiteX2455" fmla="*/ 556411 w 1165365"/>
              <a:gd name="connsiteY2455" fmla="*/ 339089 h 1572451"/>
              <a:gd name="connsiteX2456" fmla="*/ 555663 w 1165365"/>
              <a:gd name="connsiteY2456" fmla="*/ 340136 h 1572451"/>
              <a:gd name="connsiteX2457" fmla="*/ 554914 w 1165365"/>
              <a:gd name="connsiteY2457" fmla="*/ 341264 h 1572451"/>
              <a:gd name="connsiteX2458" fmla="*/ 553942 w 1165365"/>
              <a:gd name="connsiteY2458" fmla="*/ 342163 h 1572451"/>
              <a:gd name="connsiteX2459" fmla="*/ 553193 w 1165365"/>
              <a:gd name="connsiteY2459" fmla="*/ 343292 h 1572451"/>
              <a:gd name="connsiteX2460" fmla="*/ 552369 w 1165365"/>
              <a:gd name="connsiteY2460" fmla="*/ 344338 h 1572451"/>
              <a:gd name="connsiteX2461" fmla="*/ 551620 w 1165365"/>
              <a:gd name="connsiteY2461" fmla="*/ 345450 h 1572451"/>
              <a:gd name="connsiteX2462" fmla="*/ 550872 w 1165365"/>
              <a:gd name="connsiteY2462" fmla="*/ 346578 h 1572451"/>
              <a:gd name="connsiteX2463" fmla="*/ 550274 w 1165365"/>
              <a:gd name="connsiteY2463" fmla="*/ 347854 h 1572451"/>
              <a:gd name="connsiteX2464" fmla="*/ 549674 w 1165365"/>
              <a:gd name="connsiteY2464" fmla="*/ 349129 h 1572451"/>
              <a:gd name="connsiteX2465" fmla="*/ 549075 w 1165365"/>
              <a:gd name="connsiteY2465" fmla="*/ 350470 h 1572451"/>
              <a:gd name="connsiteX2466" fmla="*/ 548701 w 1165365"/>
              <a:gd name="connsiteY2466" fmla="*/ 351892 h 1572451"/>
              <a:gd name="connsiteX2467" fmla="*/ 548327 w 1165365"/>
              <a:gd name="connsiteY2467" fmla="*/ 353397 h 1572451"/>
              <a:gd name="connsiteX2468" fmla="*/ 548103 w 1165365"/>
              <a:gd name="connsiteY2468" fmla="*/ 355032 h 1572451"/>
              <a:gd name="connsiteX2469" fmla="*/ 548103 w 1165365"/>
              <a:gd name="connsiteY2469" fmla="*/ 356912 h 1572451"/>
              <a:gd name="connsiteX2470" fmla="*/ 547879 w 1165365"/>
              <a:gd name="connsiteY2470" fmla="*/ 358547 h 1572451"/>
              <a:gd name="connsiteX2471" fmla="*/ 547653 w 1165365"/>
              <a:gd name="connsiteY2471" fmla="*/ 360199 h 1572451"/>
              <a:gd name="connsiteX2472" fmla="*/ 547279 w 1165365"/>
              <a:gd name="connsiteY2472" fmla="*/ 361703 h 1572451"/>
              <a:gd name="connsiteX2473" fmla="*/ 546680 w 1165365"/>
              <a:gd name="connsiteY2473" fmla="*/ 362978 h 1572451"/>
              <a:gd name="connsiteX2474" fmla="*/ 546082 w 1165365"/>
              <a:gd name="connsiteY2474" fmla="*/ 364238 h 1572451"/>
              <a:gd name="connsiteX2475" fmla="*/ 545333 w 1165365"/>
              <a:gd name="connsiteY2475" fmla="*/ 365366 h 1572451"/>
              <a:gd name="connsiteX2476" fmla="*/ 544584 w 1165365"/>
              <a:gd name="connsiteY2476" fmla="*/ 366494 h 1572451"/>
              <a:gd name="connsiteX2477" fmla="*/ 543835 w 1165365"/>
              <a:gd name="connsiteY2477" fmla="*/ 367606 h 1572451"/>
              <a:gd name="connsiteX2478" fmla="*/ 543012 w 1165365"/>
              <a:gd name="connsiteY2478" fmla="*/ 368652 h 1572451"/>
              <a:gd name="connsiteX2479" fmla="*/ 542489 w 1165365"/>
              <a:gd name="connsiteY2479" fmla="*/ 369928 h 1572451"/>
              <a:gd name="connsiteX2480" fmla="*/ 541665 w 1165365"/>
              <a:gd name="connsiteY2480" fmla="*/ 371056 h 1572451"/>
              <a:gd name="connsiteX2481" fmla="*/ 541215 w 1165365"/>
              <a:gd name="connsiteY2481" fmla="*/ 372152 h 1572451"/>
              <a:gd name="connsiteX2482" fmla="*/ 541142 w 1165365"/>
              <a:gd name="connsiteY2482" fmla="*/ 372331 h 1572451"/>
              <a:gd name="connsiteX2483" fmla="*/ 540542 w 1165365"/>
              <a:gd name="connsiteY2483" fmla="*/ 373672 h 1572451"/>
              <a:gd name="connsiteX2484" fmla="*/ 540094 w 1165365"/>
              <a:gd name="connsiteY2484" fmla="*/ 375095 h 1572451"/>
              <a:gd name="connsiteX2485" fmla="*/ 539943 w 1165365"/>
              <a:gd name="connsiteY2485" fmla="*/ 376746 h 1572451"/>
              <a:gd name="connsiteX2486" fmla="*/ 539494 w 1165365"/>
              <a:gd name="connsiteY2486" fmla="*/ 378234 h 1572451"/>
              <a:gd name="connsiteX2487" fmla="*/ 539119 w 1165365"/>
              <a:gd name="connsiteY2487" fmla="*/ 379739 h 1572451"/>
              <a:gd name="connsiteX2488" fmla="*/ 538522 w 1165365"/>
              <a:gd name="connsiteY2488" fmla="*/ 381014 h 1572451"/>
              <a:gd name="connsiteX2489" fmla="*/ 538372 w 1165365"/>
              <a:gd name="connsiteY2489" fmla="*/ 382649 h 1572451"/>
              <a:gd name="connsiteX2490" fmla="*/ 538297 w 1165365"/>
              <a:gd name="connsiteY2490" fmla="*/ 384530 h 1572451"/>
              <a:gd name="connsiteX2491" fmla="*/ 537922 w 1165365"/>
              <a:gd name="connsiteY2491" fmla="*/ 386018 h 1572451"/>
              <a:gd name="connsiteX2492" fmla="*/ 537698 w 1165365"/>
              <a:gd name="connsiteY2492" fmla="*/ 387669 h 1572451"/>
              <a:gd name="connsiteX2493" fmla="*/ 537698 w 1165365"/>
              <a:gd name="connsiteY2493" fmla="*/ 389468 h 1572451"/>
              <a:gd name="connsiteX2494" fmla="*/ 537698 w 1165365"/>
              <a:gd name="connsiteY2494" fmla="*/ 391348 h 1572451"/>
              <a:gd name="connsiteX2495" fmla="*/ 537613 w 1165365"/>
              <a:gd name="connsiteY2495" fmla="*/ 393245 h 1572451"/>
              <a:gd name="connsiteX2496" fmla="*/ 537249 w 1165365"/>
              <a:gd name="connsiteY2496" fmla="*/ 394700 h 1572451"/>
              <a:gd name="connsiteX2497" fmla="*/ 537025 w 1165365"/>
              <a:gd name="connsiteY2497" fmla="*/ 396351 h 1572451"/>
              <a:gd name="connsiteX2498" fmla="*/ 536874 w 1165365"/>
              <a:gd name="connsiteY2498" fmla="*/ 398003 h 1572451"/>
              <a:gd name="connsiteX2499" fmla="*/ 536650 w 1165365"/>
              <a:gd name="connsiteY2499" fmla="*/ 399655 h 1572451"/>
              <a:gd name="connsiteX2500" fmla="*/ 536052 w 1165365"/>
              <a:gd name="connsiteY2500" fmla="*/ 400913 h 1572451"/>
              <a:gd name="connsiteX2501" fmla="*/ 535452 w 1165365"/>
              <a:gd name="connsiteY2501" fmla="*/ 402271 h 1572451"/>
              <a:gd name="connsiteX2502" fmla="*/ 534704 w 1165365"/>
              <a:gd name="connsiteY2502" fmla="*/ 402941 h 1572451"/>
              <a:gd name="connsiteX2503" fmla="*/ 533955 w 1165365"/>
              <a:gd name="connsiteY2503" fmla="*/ 404069 h 1572451"/>
              <a:gd name="connsiteX2504" fmla="*/ 532983 w 1165365"/>
              <a:gd name="connsiteY2504" fmla="*/ 404969 h 1572451"/>
              <a:gd name="connsiteX2505" fmla="*/ 532234 w 1165365"/>
              <a:gd name="connsiteY2505" fmla="*/ 406081 h 1572451"/>
              <a:gd name="connsiteX2506" fmla="*/ 531261 w 1165365"/>
              <a:gd name="connsiteY2506" fmla="*/ 407209 h 1572451"/>
              <a:gd name="connsiteX2507" fmla="*/ 530512 w 1165365"/>
              <a:gd name="connsiteY2507" fmla="*/ 408255 h 1572451"/>
              <a:gd name="connsiteX2508" fmla="*/ 529539 w 1165365"/>
              <a:gd name="connsiteY2508" fmla="*/ 409236 h 1572451"/>
              <a:gd name="connsiteX2509" fmla="*/ 528790 w 1165365"/>
              <a:gd name="connsiteY2509" fmla="*/ 410283 h 1572451"/>
              <a:gd name="connsiteX2510" fmla="*/ 527593 w 1165365"/>
              <a:gd name="connsiteY2510" fmla="*/ 411019 h 1572451"/>
              <a:gd name="connsiteX2511" fmla="*/ 526470 w 1165365"/>
              <a:gd name="connsiteY2511" fmla="*/ 411771 h 1572451"/>
              <a:gd name="connsiteX2512" fmla="*/ 525497 w 1165365"/>
              <a:gd name="connsiteY2512" fmla="*/ 412670 h 1572451"/>
              <a:gd name="connsiteX2513" fmla="*/ 524374 w 1165365"/>
              <a:gd name="connsiteY2513" fmla="*/ 413422 h 1572451"/>
              <a:gd name="connsiteX2514" fmla="*/ 523401 w 1165365"/>
              <a:gd name="connsiteY2514" fmla="*/ 414322 h 1572451"/>
              <a:gd name="connsiteX2515" fmla="*/ 522279 w 1165365"/>
              <a:gd name="connsiteY2515" fmla="*/ 414992 h 1572451"/>
              <a:gd name="connsiteX2516" fmla="*/ 521305 w 1165365"/>
              <a:gd name="connsiteY2516" fmla="*/ 415973 h 1572451"/>
              <a:gd name="connsiteX2517" fmla="*/ 520407 w 1165365"/>
              <a:gd name="connsiteY2517" fmla="*/ 416872 h 1572451"/>
              <a:gd name="connsiteX2518" fmla="*/ 519210 w 1165365"/>
              <a:gd name="connsiteY2518" fmla="*/ 417608 h 1572451"/>
              <a:gd name="connsiteX2519" fmla="*/ 518311 w 1165365"/>
              <a:gd name="connsiteY2519" fmla="*/ 418507 h 1572451"/>
              <a:gd name="connsiteX2520" fmla="*/ 517114 w 1165365"/>
              <a:gd name="connsiteY2520" fmla="*/ 419260 h 1572451"/>
              <a:gd name="connsiteX2521" fmla="*/ 515842 w 1165365"/>
              <a:gd name="connsiteY2521" fmla="*/ 419783 h 1572451"/>
              <a:gd name="connsiteX2522" fmla="*/ 514643 w 1165365"/>
              <a:gd name="connsiteY2522" fmla="*/ 420535 h 1572451"/>
              <a:gd name="connsiteX2523" fmla="*/ 513371 w 1165365"/>
              <a:gd name="connsiteY2523" fmla="*/ 421058 h 1572451"/>
              <a:gd name="connsiteX2524" fmla="*/ 512172 w 1165365"/>
              <a:gd name="connsiteY2524" fmla="*/ 421810 h 1572451"/>
              <a:gd name="connsiteX2525" fmla="*/ 511051 w 1165365"/>
              <a:gd name="connsiteY2525" fmla="*/ 422481 h 1572451"/>
              <a:gd name="connsiteX2526" fmla="*/ 509927 w 1165365"/>
              <a:gd name="connsiteY2526" fmla="*/ 423233 h 1572451"/>
              <a:gd name="connsiteX2527" fmla="*/ 508806 w 1165365"/>
              <a:gd name="connsiteY2527" fmla="*/ 423969 h 1572451"/>
              <a:gd name="connsiteX2528" fmla="*/ 507457 w 1165365"/>
              <a:gd name="connsiteY2528" fmla="*/ 424492 h 1572451"/>
              <a:gd name="connsiteX2529" fmla="*/ 506335 w 1165365"/>
              <a:gd name="connsiteY2529" fmla="*/ 425244 h 1572451"/>
              <a:gd name="connsiteX2530" fmla="*/ 505136 w 1165365"/>
              <a:gd name="connsiteY2530" fmla="*/ 425915 h 1572451"/>
              <a:gd name="connsiteX2531" fmla="*/ 503864 w 1165365"/>
              <a:gd name="connsiteY2531" fmla="*/ 426520 h 1572451"/>
              <a:gd name="connsiteX2532" fmla="*/ 502667 w 1165365"/>
              <a:gd name="connsiteY2532" fmla="*/ 427190 h 1572451"/>
              <a:gd name="connsiteX2533" fmla="*/ 501544 w 1165365"/>
              <a:gd name="connsiteY2533" fmla="*/ 427942 h 1572451"/>
              <a:gd name="connsiteX2534" fmla="*/ 500197 w 1165365"/>
              <a:gd name="connsiteY2534" fmla="*/ 428465 h 1572451"/>
              <a:gd name="connsiteX2535" fmla="*/ 499073 w 1165365"/>
              <a:gd name="connsiteY2535" fmla="*/ 429218 h 1572451"/>
              <a:gd name="connsiteX2536" fmla="*/ 498100 w 1165365"/>
              <a:gd name="connsiteY2536" fmla="*/ 430117 h 1572451"/>
              <a:gd name="connsiteX2537" fmla="*/ 497203 w 1165365"/>
              <a:gd name="connsiteY2537" fmla="*/ 431016 h 1572451"/>
              <a:gd name="connsiteX2538" fmla="*/ 496004 w 1165365"/>
              <a:gd name="connsiteY2538" fmla="*/ 431981 h 1572451"/>
              <a:gd name="connsiteX2539" fmla="*/ 495106 w 1165365"/>
              <a:gd name="connsiteY2539" fmla="*/ 432880 h 1572451"/>
              <a:gd name="connsiteX2540" fmla="*/ 494134 w 1165365"/>
              <a:gd name="connsiteY2540" fmla="*/ 433780 h 1572451"/>
              <a:gd name="connsiteX2541" fmla="*/ 492935 w 1165365"/>
              <a:gd name="connsiteY2541" fmla="*/ 434532 h 1572451"/>
              <a:gd name="connsiteX2542" fmla="*/ 491813 w 1165365"/>
              <a:gd name="connsiteY2542" fmla="*/ 435202 h 1572451"/>
              <a:gd name="connsiteX2543" fmla="*/ 490466 w 1165365"/>
              <a:gd name="connsiteY2543" fmla="*/ 435807 h 1572451"/>
              <a:gd name="connsiteX2544" fmla="*/ 489343 w 1165365"/>
              <a:gd name="connsiteY2544" fmla="*/ 436478 h 1572451"/>
              <a:gd name="connsiteX2545" fmla="*/ 487995 w 1165365"/>
              <a:gd name="connsiteY2545" fmla="*/ 437230 h 1572451"/>
              <a:gd name="connsiteX2546" fmla="*/ 486723 w 1165365"/>
              <a:gd name="connsiteY2546" fmla="*/ 437753 h 1572451"/>
              <a:gd name="connsiteX2547" fmla="*/ 485525 w 1165365"/>
              <a:gd name="connsiteY2547" fmla="*/ 438505 h 1572451"/>
              <a:gd name="connsiteX2548" fmla="*/ 484403 w 1165365"/>
              <a:gd name="connsiteY2548" fmla="*/ 439241 h 1572451"/>
              <a:gd name="connsiteX2549" fmla="*/ 483280 w 1165365"/>
              <a:gd name="connsiteY2549" fmla="*/ 439993 h 1572451"/>
              <a:gd name="connsiteX2550" fmla="*/ 482158 w 1165365"/>
              <a:gd name="connsiteY2550" fmla="*/ 440663 h 1572451"/>
              <a:gd name="connsiteX2551" fmla="*/ 480959 w 1165365"/>
              <a:gd name="connsiteY2551" fmla="*/ 441416 h 1572451"/>
              <a:gd name="connsiteX2552" fmla="*/ 479836 w 1165365"/>
              <a:gd name="connsiteY2552" fmla="*/ 442168 h 1572451"/>
              <a:gd name="connsiteX2553" fmla="*/ 478714 w 1165365"/>
              <a:gd name="connsiteY2553" fmla="*/ 442838 h 1572451"/>
              <a:gd name="connsiteX2554" fmla="*/ 477591 w 1165365"/>
              <a:gd name="connsiteY2554" fmla="*/ 443590 h 1572451"/>
              <a:gd name="connsiteX2555" fmla="*/ 476618 w 1165365"/>
              <a:gd name="connsiteY2555" fmla="*/ 444490 h 1572451"/>
              <a:gd name="connsiteX2556" fmla="*/ 475495 w 1165365"/>
              <a:gd name="connsiteY2556" fmla="*/ 445242 h 1572451"/>
              <a:gd name="connsiteX2557" fmla="*/ 474522 w 1165365"/>
              <a:gd name="connsiteY2557" fmla="*/ 446125 h 1572451"/>
              <a:gd name="connsiteX2558" fmla="*/ 473399 w 1165365"/>
              <a:gd name="connsiteY2558" fmla="*/ 446877 h 1572451"/>
              <a:gd name="connsiteX2559" fmla="*/ 472426 w 1165365"/>
              <a:gd name="connsiteY2559" fmla="*/ 448005 h 1572451"/>
              <a:gd name="connsiteX2560" fmla="*/ 471453 w 1165365"/>
              <a:gd name="connsiteY2560" fmla="*/ 448904 h 1572451"/>
              <a:gd name="connsiteX2561" fmla="*/ 470704 w 1165365"/>
              <a:gd name="connsiteY2561" fmla="*/ 450033 h 1572451"/>
              <a:gd name="connsiteX2562" fmla="*/ 469957 w 1165365"/>
              <a:gd name="connsiteY2562" fmla="*/ 451079 h 1572451"/>
              <a:gd name="connsiteX2563" fmla="*/ 469132 w 1165365"/>
              <a:gd name="connsiteY2563" fmla="*/ 452191 h 1572451"/>
              <a:gd name="connsiteX2564" fmla="*/ 468758 w 1165365"/>
              <a:gd name="connsiteY2564" fmla="*/ 453695 h 1572451"/>
              <a:gd name="connsiteX2565" fmla="*/ 468384 w 1165365"/>
              <a:gd name="connsiteY2565" fmla="*/ 455183 h 1572451"/>
              <a:gd name="connsiteX2566" fmla="*/ 468384 w 1165365"/>
              <a:gd name="connsiteY2566" fmla="*/ 456982 h 1572451"/>
              <a:gd name="connsiteX2567" fmla="*/ 468310 w 1165365"/>
              <a:gd name="connsiteY2567" fmla="*/ 458862 h 1572451"/>
              <a:gd name="connsiteX2568" fmla="*/ 468310 w 1165365"/>
              <a:gd name="connsiteY2568" fmla="*/ 460661 h 1572451"/>
              <a:gd name="connsiteX2569" fmla="*/ 468084 w 1165365"/>
              <a:gd name="connsiteY2569" fmla="*/ 462378 h 1572451"/>
              <a:gd name="connsiteX2570" fmla="*/ 468084 w 1165365"/>
              <a:gd name="connsiteY2570" fmla="*/ 464242 h 1572451"/>
              <a:gd name="connsiteX2571" fmla="*/ 468084 w 1165365"/>
              <a:gd name="connsiteY2571" fmla="*/ 466041 h 1572451"/>
              <a:gd name="connsiteX2572" fmla="*/ 468009 w 1165365"/>
              <a:gd name="connsiteY2572" fmla="*/ 467921 h 1572451"/>
              <a:gd name="connsiteX2573" fmla="*/ 468384 w 1165365"/>
              <a:gd name="connsiteY2573" fmla="*/ 469409 h 1572451"/>
              <a:gd name="connsiteX2574" fmla="*/ 468384 w 1165365"/>
              <a:gd name="connsiteY2574" fmla="*/ 471289 h 1572451"/>
              <a:gd name="connsiteX2575" fmla="*/ 468534 w 1165365"/>
              <a:gd name="connsiteY2575" fmla="*/ 472924 h 1572451"/>
              <a:gd name="connsiteX2576" fmla="*/ 468384 w 1165365"/>
              <a:gd name="connsiteY2576" fmla="*/ 474576 h 1572451"/>
              <a:gd name="connsiteX2577" fmla="*/ 468310 w 1165365"/>
              <a:gd name="connsiteY2577" fmla="*/ 476440 h 1572451"/>
              <a:gd name="connsiteX2578" fmla="*/ 468160 w 1165365"/>
              <a:gd name="connsiteY2578" fmla="*/ 478091 h 1572451"/>
              <a:gd name="connsiteX2579" fmla="*/ 467936 w 1165365"/>
              <a:gd name="connsiteY2579" fmla="*/ 479743 h 1572451"/>
              <a:gd name="connsiteX2580" fmla="*/ 467710 w 1165365"/>
              <a:gd name="connsiteY2580" fmla="*/ 481394 h 1572451"/>
              <a:gd name="connsiteX2581" fmla="*/ 467336 w 1165365"/>
              <a:gd name="connsiteY2581" fmla="*/ 482882 h 1572451"/>
              <a:gd name="connsiteX2582" fmla="*/ 466887 w 1165365"/>
              <a:gd name="connsiteY2582" fmla="*/ 484387 h 1572451"/>
              <a:gd name="connsiteX2583" fmla="*/ 466737 w 1165365"/>
              <a:gd name="connsiteY2583" fmla="*/ 486022 h 1572451"/>
              <a:gd name="connsiteX2584" fmla="*/ 466513 w 1165365"/>
              <a:gd name="connsiteY2584" fmla="*/ 487673 h 1572451"/>
              <a:gd name="connsiteX2585" fmla="*/ 466513 w 1165365"/>
              <a:gd name="connsiteY2585" fmla="*/ 489554 h 1572451"/>
              <a:gd name="connsiteX2586" fmla="*/ 466289 w 1165365"/>
              <a:gd name="connsiteY2586" fmla="*/ 491189 h 1572451"/>
              <a:gd name="connsiteX2587" fmla="*/ 466063 w 1165365"/>
              <a:gd name="connsiteY2587" fmla="*/ 492840 h 1572451"/>
              <a:gd name="connsiteX2588" fmla="*/ 465839 w 1165365"/>
              <a:gd name="connsiteY2588" fmla="*/ 494557 h 1572451"/>
              <a:gd name="connsiteX2589" fmla="*/ 465839 w 1165365"/>
              <a:gd name="connsiteY2589" fmla="*/ 496356 h 1572451"/>
              <a:gd name="connsiteX2590" fmla="*/ 465614 w 1165365"/>
              <a:gd name="connsiteY2590" fmla="*/ 498007 h 1572451"/>
              <a:gd name="connsiteX2591" fmla="*/ 465465 w 1165365"/>
              <a:gd name="connsiteY2591" fmla="*/ 499724 h 1572451"/>
              <a:gd name="connsiteX2592" fmla="*/ 465015 w 1165365"/>
              <a:gd name="connsiteY2592" fmla="*/ 501147 h 1572451"/>
              <a:gd name="connsiteX2593" fmla="*/ 464867 w 1165365"/>
              <a:gd name="connsiteY2593" fmla="*/ 502798 h 1572451"/>
              <a:gd name="connsiteX2594" fmla="*/ 464417 w 1165365"/>
              <a:gd name="connsiteY2594" fmla="*/ 504286 h 1572451"/>
              <a:gd name="connsiteX2595" fmla="*/ 464042 w 1165365"/>
              <a:gd name="connsiteY2595" fmla="*/ 505790 h 1572451"/>
              <a:gd name="connsiteX2596" fmla="*/ 463444 w 1165365"/>
              <a:gd name="connsiteY2596" fmla="*/ 507066 h 1572451"/>
              <a:gd name="connsiteX2597" fmla="*/ 462919 w 1165365"/>
              <a:gd name="connsiteY2597" fmla="*/ 508341 h 1572451"/>
              <a:gd name="connsiteX2598" fmla="*/ 461722 w 1165365"/>
              <a:gd name="connsiteY2598" fmla="*/ 509077 h 1572451"/>
              <a:gd name="connsiteX2599" fmla="*/ 460151 w 1165365"/>
              <a:gd name="connsiteY2599" fmla="*/ 509682 h 1572451"/>
              <a:gd name="connsiteX2600" fmla="*/ 457979 w 1165365"/>
              <a:gd name="connsiteY2600" fmla="*/ 508701 h 1572451"/>
              <a:gd name="connsiteX2601" fmla="*/ 456632 w 1165365"/>
              <a:gd name="connsiteY2601" fmla="*/ 508112 h 1572451"/>
              <a:gd name="connsiteX2602" fmla="*/ 455136 w 1165365"/>
              <a:gd name="connsiteY2602" fmla="*/ 507736 h 1572451"/>
              <a:gd name="connsiteX2603" fmla="*/ 453488 w 1165365"/>
              <a:gd name="connsiteY2603" fmla="*/ 507507 h 1572451"/>
              <a:gd name="connsiteX2604" fmla="*/ 451916 w 1165365"/>
              <a:gd name="connsiteY2604" fmla="*/ 507131 h 1572451"/>
              <a:gd name="connsiteX2605" fmla="*/ 450644 w 1165365"/>
              <a:gd name="connsiteY2605" fmla="*/ 506543 h 1572451"/>
              <a:gd name="connsiteX2606" fmla="*/ 449297 w 1165365"/>
              <a:gd name="connsiteY2606" fmla="*/ 506019 h 1572451"/>
              <a:gd name="connsiteX2607" fmla="*/ 448025 w 1165365"/>
              <a:gd name="connsiteY2607" fmla="*/ 505414 h 1572451"/>
              <a:gd name="connsiteX2608" fmla="*/ 446901 w 1165365"/>
              <a:gd name="connsiteY2608" fmla="*/ 504662 h 1572451"/>
              <a:gd name="connsiteX2609" fmla="*/ 445330 w 1165365"/>
              <a:gd name="connsiteY2609" fmla="*/ 504286 h 1572451"/>
              <a:gd name="connsiteX2610" fmla="*/ 443458 w 1165365"/>
              <a:gd name="connsiteY2610" fmla="*/ 504286 h 1572451"/>
              <a:gd name="connsiteX2611" fmla="*/ 441811 w 1165365"/>
              <a:gd name="connsiteY2611" fmla="*/ 504450 h 1572451"/>
              <a:gd name="connsiteX2612" fmla="*/ 440464 w 1165365"/>
              <a:gd name="connsiteY2612" fmla="*/ 504973 h 1572451"/>
              <a:gd name="connsiteX2613" fmla="*/ 439116 w 1165365"/>
              <a:gd name="connsiteY2613" fmla="*/ 505562 h 1572451"/>
              <a:gd name="connsiteX2614" fmla="*/ 437620 w 1165365"/>
              <a:gd name="connsiteY2614" fmla="*/ 505872 h 1572451"/>
              <a:gd name="connsiteX2615" fmla="*/ 435748 w 1165365"/>
              <a:gd name="connsiteY2615" fmla="*/ 505872 h 1572451"/>
              <a:gd name="connsiteX2616" fmla="*/ 434177 w 1165365"/>
              <a:gd name="connsiteY2616" fmla="*/ 505496 h 1572451"/>
              <a:gd name="connsiteX2617" fmla="*/ 432903 w 1165365"/>
              <a:gd name="connsiteY2617" fmla="*/ 504891 h 1572451"/>
              <a:gd name="connsiteX2618" fmla="*/ 431781 w 1165365"/>
              <a:gd name="connsiteY2618" fmla="*/ 504139 h 1572451"/>
              <a:gd name="connsiteX2619" fmla="*/ 430808 w 1165365"/>
              <a:gd name="connsiteY2619" fmla="*/ 503240 h 1572451"/>
              <a:gd name="connsiteX2620" fmla="*/ 429685 w 1165365"/>
              <a:gd name="connsiteY2620" fmla="*/ 502504 h 1572451"/>
              <a:gd name="connsiteX2621" fmla="*/ 428187 w 1165365"/>
              <a:gd name="connsiteY2621" fmla="*/ 502128 h 1572451"/>
              <a:gd name="connsiteX2622" fmla="*/ 426541 w 1165365"/>
              <a:gd name="connsiteY2622" fmla="*/ 501899 h 1572451"/>
              <a:gd name="connsiteX2623" fmla="*/ 424595 w 1165365"/>
              <a:gd name="connsiteY2623" fmla="*/ 501899 h 1572451"/>
              <a:gd name="connsiteX2624" fmla="*/ 422948 w 1165365"/>
              <a:gd name="connsiteY2624" fmla="*/ 502046 h 1572451"/>
              <a:gd name="connsiteX2625" fmla="*/ 421377 w 1165365"/>
              <a:gd name="connsiteY2625" fmla="*/ 502422 h 1572451"/>
              <a:gd name="connsiteX2626" fmla="*/ 419879 w 1165365"/>
              <a:gd name="connsiteY2626" fmla="*/ 502716 h 1572451"/>
              <a:gd name="connsiteX2627" fmla="*/ 418009 w 1165365"/>
              <a:gd name="connsiteY2627" fmla="*/ 502716 h 1572451"/>
              <a:gd name="connsiteX2628" fmla="*/ 416287 w 1165365"/>
              <a:gd name="connsiteY2628" fmla="*/ 502864 h 1572451"/>
              <a:gd name="connsiteX2629" fmla="*/ 415164 w 1165365"/>
              <a:gd name="connsiteY2629" fmla="*/ 502128 h 1572451"/>
              <a:gd name="connsiteX2630" fmla="*/ 414415 w 1165365"/>
              <a:gd name="connsiteY2630" fmla="*/ 501000 h 1572451"/>
              <a:gd name="connsiteX2631" fmla="*/ 413891 w 1165365"/>
              <a:gd name="connsiteY2631" fmla="*/ 499724 h 1572451"/>
              <a:gd name="connsiteX2632" fmla="*/ 413743 w 1165365"/>
              <a:gd name="connsiteY2632" fmla="*/ 498073 h 1572451"/>
              <a:gd name="connsiteX2633" fmla="*/ 413891 w 1165365"/>
              <a:gd name="connsiteY2633" fmla="*/ 496438 h 1572451"/>
              <a:gd name="connsiteX2634" fmla="*/ 414490 w 1165365"/>
              <a:gd name="connsiteY2634" fmla="*/ 495080 h 1572451"/>
              <a:gd name="connsiteX2635" fmla="*/ 415088 w 1165365"/>
              <a:gd name="connsiteY2635" fmla="*/ 493821 h 1572451"/>
              <a:gd name="connsiteX2636" fmla="*/ 415613 w 1165365"/>
              <a:gd name="connsiteY2636" fmla="*/ 492546 h 1572451"/>
              <a:gd name="connsiteX2637" fmla="*/ 415837 w 1165365"/>
              <a:gd name="connsiteY2637" fmla="*/ 490894 h 1572451"/>
              <a:gd name="connsiteX2638" fmla="*/ 415463 w 1165365"/>
              <a:gd name="connsiteY2638" fmla="*/ 489390 h 1572451"/>
              <a:gd name="connsiteX2639" fmla="*/ 415538 w 1165365"/>
              <a:gd name="connsiteY2639" fmla="*/ 487526 h 1572451"/>
              <a:gd name="connsiteX2640" fmla="*/ 415912 w 1165365"/>
              <a:gd name="connsiteY2640" fmla="*/ 486022 h 1572451"/>
              <a:gd name="connsiteX2641" fmla="*/ 416511 w 1165365"/>
              <a:gd name="connsiteY2641" fmla="*/ 484763 h 1572451"/>
              <a:gd name="connsiteX2642" fmla="*/ 417260 w 1165365"/>
              <a:gd name="connsiteY2642" fmla="*/ 483700 h 1572451"/>
              <a:gd name="connsiteX2643" fmla="*/ 417858 w 1165365"/>
              <a:gd name="connsiteY2643" fmla="*/ 482359 h 1572451"/>
              <a:gd name="connsiteX2644" fmla="*/ 418607 w 1165365"/>
              <a:gd name="connsiteY2644" fmla="*/ 481231 h 1572451"/>
              <a:gd name="connsiteX2645" fmla="*/ 418982 w 1165365"/>
              <a:gd name="connsiteY2645" fmla="*/ 479808 h 1572451"/>
              <a:gd name="connsiteX2646" fmla="*/ 419206 w 1165365"/>
              <a:gd name="connsiteY2646" fmla="*/ 478173 h 1572451"/>
              <a:gd name="connsiteX2647" fmla="*/ 419206 w 1165365"/>
              <a:gd name="connsiteY2647" fmla="*/ 476293 h 1572451"/>
              <a:gd name="connsiteX2648" fmla="*/ 418831 w 1165365"/>
              <a:gd name="connsiteY2648" fmla="*/ 474805 h 1572451"/>
              <a:gd name="connsiteX2649" fmla="*/ 418308 w 1165365"/>
              <a:gd name="connsiteY2649" fmla="*/ 473529 h 1572451"/>
              <a:gd name="connsiteX2650" fmla="*/ 417783 w 1165365"/>
              <a:gd name="connsiteY2650" fmla="*/ 472189 h 1572451"/>
              <a:gd name="connsiteX2651" fmla="*/ 417036 w 1165365"/>
              <a:gd name="connsiteY2651" fmla="*/ 471060 h 1572451"/>
              <a:gd name="connsiteX2652" fmla="*/ 415912 w 1165365"/>
              <a:gd name="connsiteY2652" fmla="*/ 470308 h 1572451"/>
              <a:gd name="connsiteX2653" fmla="*/ 414789 w 1165365"/>
              <a:gd name="connsiteY2653" fmla="*/ 469409 h 1572451"/>
              <a:gd name="connsiteX2654" fmla="*/ 413667 w 1165365"/>
              <a:gd name="connsiteY2654" fmla="*/ 468657 h 1572451"/>
              <a:gd name="connsiteX2655" fmla="*/ 412544 w 1165365"/>
              <a:gd name="connsiteY2655" fmla="*/ 467921 h 1572451"/>
              <a:gd name="connsiteX2656" fmla="*/ 411346 w 1165365"/>
              <a:gd name="connsiteY2656" fmla="*/ 467169 h 1572451"/>
              <a:gd name="connsiteX2657" fmla="*/ 410448 w 1165365"/>
              <a:gd name="connsiteY2657" fmla="*/ 466188 h 1572451"/>
              <a:gd name="connsiteX2658" fmla="*/ 409550 w 1165365"/>
              <a:gd name="connsiteY2658" fmla="*/ 465288 h 1572451"/>
              <a:gd name="connsiteX2659" fmla="*/ 408577 w 1165365"/>
              <a:gd name="connsiteY2659" fmla="*/ 464324 h 1572451"/>
              <a:gd name="connsiteX2660" fmla="*/ 407678 w 1165365"/>
              <a:gd name="connsiteY2660" fmla="*/ 463424 h 1572451"/>
              <a:gd name="connsiteX2661" fmla="*/ 406931 w 1165365"/>
              <a:gd name="connsiteY2661" fmla="*/ 462296 h 1572451"/>
              <a:gd name="connsiteX2662" fmla="*/ 406481 w 1165365"/>
              <a:gd name="connsiteY2662" fmla="*/ 461348 h 1572451"/>
              <a:gd name="connsiteX2663" fmla="*/ 406331 w 1165365"/>
              <a:gd name="connsiteY2663" fmla="*/ 461021 h 1572451"/>
              <a:gd name="connsiteX2664" fmla="*/ 405807 w 1165365"/>
              <a:gd name="connsiteY2664" fmla="*/ 459680 h 1572451"/>
              <a:gd name="connsiteX2665" fmla="*/ 405657 w 1165365"/>
              <a:gd name="connsiteY2665" fmla="*/ 458028 h 1572451"/>
              <a:gd name="connsiteX2666" fmla="*/ 405433 w 1165365"/>
              <a:gd name="connsiteY2666" fmla="*/ 456393 h 1572451"/>
              <a:gd name="connsiteX2667" fmla="*/ 405433 w 1165365"/>
              <a:gd name="connsiteY2667" fmla="*/ 454513 h 1572451"/>
              <a:gd name="connsiteX2668" fmla="*/ 405508 w 1165365"/>
              <a:gd name="connsiteY2668" fmla="*/ 452649 h 1572451"/>
              <a:gd name="connsiteX2669" fmla="*/ 405284 w 1165365"/>
              <a:gd name="connsiteY2669" fmla="*/ 450997 h 1572451"/>
              <a:gd name="connsiteX2670" fmla="*/ 405358 w 1165365"/>
              <a:gd name="connsiteY2670" fmla="*/ 449133 h 1572451"/>
              <a:gd name="connsiteX2671" fmla="*/ 405358 w 1165365"/>
              <a:gd name="connsiteY2671" fmla="*/ 447253 h 1572451"/>
              <a:gd name="connsiteX2672" fmla="*/ 405358 w 1165365"/>
              <a:gd name="connsiteY2672" fmla="*/ 445454 h 1572451"/>
              <a:gd name="connsiteX2673" fmla="*/ 405358 w 1165365"/>
              <a:gd name="connsiteY2673" fmla="*/ 443590 h 1572451"/>
              <a:gd name="connsiteX2674" fmla="*/ 405209 w 1165365"/>
              <a:gd name="connsiteY2674" fmla="*/ 441939 h 1572451"/>
              <a:gd name="connsiteX2675" fmla="*/ 405209 w 1165365"/>
              <a:gd name="connsiteY2675" fmla="*/ 440075 h 1572451"/>
              <a:gd name="connsiteX2676" fmla="*/ 405059 w 1165365"/>
              <a:gd name="connsiteY2676" fmla="*/ 438423 h 1572451"/>
              <a:gd name="connsiteX2677" fmla="*/ 404910 w 1165365"/>
              <a:gd name="connsiteY2677" fmla="*/ 436772 h 1572451"/>
              <a:gd name="connsiteX2678" fmla="*/ 404759 w 1165365"/>
              <a:gd name="connsiteY2678" fmla="*/ 435055 h 1572451"/>
              <a:gd name="connsiteX2679" fmla="*/ 404385 w 1165365"/>
              <a:gd name="connsiteY2679" fmla="*/ 433632 h 1572451"/>
              <a:gd name="connsiteX2680" fmla="*/ 403786 w 1165365"/>
              <a:gd name="connsiteY2680" fmla="*/ 432292 h 1572451"/>
              <a:gd name="connsiteX2681" fmla="*/ 403412 w 1165365"/>
              <a:gd name="connsiteY2681" fmla="*/ 430787 h 1572451"/>
              <a:gd name="connsiteX2682" fmla="*/ 402887 w 1165365"/>
              <a:gd name="connsiteY2682" fmla="*/ 429512 h 1572451"/>
              <a:gd name="connsiteX2683" fmla="*/ 402738 w 1165365"/>
              <a:gd name="connsiteY2683" fmla="*/ 427860 h 1572451"/>
              <a:gd name="connsiteX2684" fmla="*/ 402364 w 1165365"/>
              <a:gd name="connsiteY2684" fmla="*/ 426372 h 1572451"/>
              <a:gd name="connsiteX2685" fmla="*/ 401841 w 1165365"/>
              <a:gd name="connsiteY2685" fmla="*/ 425097 h 1572451"/>
              <a:gd name="connsiteX2686" fmla="*/ 401242 w 1165365"/>
              <a:gd name="connsiteY2686" fmla="*/ 423756 h 1572451"/>
              <a:gd name="connsiteX2687" fmla="*/ 400717 w 1165365"/>
              <a:gd name="connsiteY2687" fmla="*/ 422481 h 1572451"/>
              <a:gd name="connsiteX2688" fmla="*/ 399968 w 1165365"/>
              <a:gd name="connsiteY2688" fmla="*/ 421353 h 1572451"/>
              <a:gd name="connsiteX2689" fmla="*/ 399219 w 1165365"/>
              <a:gd name="connsiteY2689" fmla="*/ 420241 h 1572451"/>
              <a:gd name="connsiteX2690" fmla="*/ 398247 w 1165365"/>
              <a:gd name="connsiteY2690" fmla="*/ 419341 h 1572451"/>
              <a:gd name="connsiteX2691" fmla="*/ 397499 w 1165365"/>
              <a:gd name="connsiteY2691" fmla="*/ 418213 h 1572451"/>
              <a:gd name="connsiteX2692" fmla="*/ 396600 w 1165365"/>
              <a:gd name="connsiteY2692" fmla="*/ 417232 h 1572451"/>
              <a:gd name="connsiteX2693" fmla="*/ 395627 w 1165365"/>
              <a:gd name="connsiteY2693" fmla="*/ 416333 h 1572451"/>
              <a:gd name="connsiteX2694" fmla="*/ 394729 w 1165365"/>
              <a:gd name="connsiteY2694" fmla="*/ 415368 h 1572451"/>
              <a:gd name="connsiteX2695" fmla="*/ 393606 w 1165365"/>
              <a:gd name="connsiteY2695" fmla="*/ 414616 h 1572451"/>
              <a:gd name="connsiteX2696" fmla="*/ 392483 w 1165365"/>
              <a:gd name="connsiteY2696" fmla="*/ 413864 h 1572451"/>
              <a:gd name="connsiteX2697" fmla="*/ 391510 w 1165365"/>
              <a:gd name="connsiteY2697" fmla="*/ 412964 h 1572451"/>
              <a:gd name="connsiteX2698" fmla="*/ 390238 w 1165365"/>
              <a:gd name="connsiteY2698" fmla="*/ 412376 h 1572451"/>
              <a:gd name="connsiteX2699" fmla="*/ 389114 w 1165365"/>
              <a:gd name="connsiteY2699" fmla="*/ 411624 h 1572451"/>
              <a:gd name="connsiteX2700" fmla="*/ 387993 w 1165365"/>
              <a:gd name="connsiteY2700" fmla="*/ 410871 h 1572451"/>
              <a:gd name="connsiteX2701" fmla="*/ 386869 w 1165365"/>
              <a:gd name="connsiteY2701" fmla="*/ 410136 h 1572451"/>
              <a:gd name="connsiteX2702" fmla="*/ 385896 w 1165365"/>
              <a:gd name="connsiteY2702" fmla="*/ 409236 h 1572451"/>
              <a:gd name="connsiteX2703" fmla="*/ 384773 w 1165365"/>
              <a:gd name="connsiteY2703" fmla="*/ 408484 h 1572451"/>
              <a:gd name="connsiteX2704" fmla="*/ 383875 w 1165365"/>
              <a:gd name="connsiteY2704" fmla="*/ 407503 h 1572451"/>
              <a:gd name="connsiteX2705" fmla="*/ 382903 w 1165365"/>
              <a:gd name="connsiteY2705" fmla="*/ 406604 h 1572451"/>
              <a:gd name="connsiteX2706" fmla="*/ 382003 w 1165365"/>
              <a:gd name="connsiteY2706" fmla="*/ 405639 h 1572451"/>
              <a:gd name="connsiteX2707" fmla="*/ 381030 w 1165365"/>
              <a:gd name="connsiteY2707" fmla="*/ 404740 h 1572451"/>
              <a:gd name="connsiteX2708" fmla="*/ 380133 w 1165365"/>
              <a:gd name="connsiteY2708" fmla="*/ 403759 h 1572451"/>
              <a:gd name="connsiteX2709" fmla="*/ 378785 w 1165365"/>
              <a:gd name="connsiteY2709" fmla="*/ 403235 h 1572451"/>
              <a:gd name="connsiteX2710" fmla="*/ 377438 w 1165365"/>
              <a:gd name="connsiteY2710" fmla="*/ 402647 h 1572451"/>
              <a:gd name="connsiteX2711" fmla="*/ 376166 w 1165365"/>
              <a:gd name="connsiteY2711" fmla="*/ 402042 h 1572451"/>
              <a:gd name="connsiteX2712" fmla="*/ 374818 w 1165365"/>
              <a:gd name="connsiteY2712" fmla="*/ 401519 h 1572451"/>
              <a:gd name="connsiteX2713" fmla="*/ 373321 w 1165365"/>
              <a:gd name="connsiteY2713" fmla="*/ 401142 h 1572451"/>
              <a:gd name="connsiteX2714" fmla="*/ 372572 w 1165365"/>
              <a:gd name="connsiteY2714" fmla="*/ 400766 h 1572451"/>
              <a:gd name="connsiteX2715" fmla="*/ 371076 w 1165365"/>
              <a:gd name="connsiteY2715" fmla="*/ 400390 h 1572451"/>
              <a:gd name="connsiteX2716" fmla="*/ 369354 w 1165365"/>
              <a:gd name="connsiteY2716" fmla="*/ 400178 h 1572451"/>
              <a:gd name="connsiteX2717" fmla="*/ 367483 w 1165365"/>
              <a:gd name="connsiteY2717" fmla="*/ 400178 h 1572451"/>
              <a:gd name="connsiteX2718" fmla="*/ 365611 w 1165365"/>
              <a:gd name="connsiteY2718" fmla="*/ 400096 h 1572451"/>
              <a:gd name="connsiteX2719" fmla="*/ 363665 w 1165365"/>
              <a:gd name="connsiteY2719" fmla="*/ 400096 h 1572451"/>
              <a:gd name="connsiteX2720" fmla="*/ 361795 w 1165365"/>
              <a:gd name="connsiteY2720" fmla="*/ 400096 h 1572451"/>
              <a:gd name="connsiteX2721" fmla="*/ 360073 w 1165365"/>
              <a:gd name="connsiteY2721" fmla="*/ 400243 h 1572451"/>
              <a:gd name="connsiteX2722" fmla="*/ 358799 w 1165365"/>
              <a:gd name="connsiteY2722" fmla="*/ 400766 h 1572451"/>
              <a:gd name="connsiteX2723" fmla="*/ 357228 w 1165365"/>
              <a:gd name="connsiteY2723" fmla="*/ 401142 h 1572451"/>
              <a:gd name="connsiteX2724" fmla="*/ 355730 w 1165365"/>
              <a:gd name="connsiteY2724" fmla="*/ 401519 h 1572451"/>
              <a:gd name="connsiteX2725" fmla="*/ 354384 w 1165365"/>
              <a:gd name="connsiteY2725" fmla="*/ 402042 h 1572451"/>
              <a:gd name="connsiteX2726" fmla="*/ 352886 w 1165365"/>
              <a:gd name="connsiteY2726" fmla="*/ 402418 h 1572451"/>
              <a:gd name="connsiteX2727" fmla="*/ 351165 w 1165365"/>
              <a:gd name="connsiteY2727" fmla="*/ 402565 h 1572451"/>
              <a:gd name="connsiteX2728" fmla="*/ 349294 w 1165365"/>
              <a:gd name="connsiteY2728" fmla="*/ 402565 h 1572451"/>
              <a:gd name="connsiteX2729" fmla="*/ 347572 w 1165365"/>
              <a:gd name="connsiteY2729" fmla="*/ 402336 h 1572451"/>
              <a:gd name="connsiteX2730" fmla="*/ 346299 w 1165365"/>
              <a:gd name="connsiteY2730" fmla="*/ 401813 h 1572451"/>
              <a:gd name="connsiteX2731" fmla="*/ 344953 w 1165365"/>
              <a:gd name="connsiteY2731" fmla="*/ 401224 h 1572451"/>
              <a:gd name="connsiteX2732" fmla="*/ 343679 w 1165365"/>
              <a:gd name="connsiteY2732" fmla="*/ 400619 h 1572451"/>
              <a:gd name="connsiteX2733" fmla="*/ 342332 w 1165365"/>
              <a:gd name="connsiteY2733" fmla="*/ 400096 h 1572451"/>
              <a:gd name="connsiteX2734" fmla="*/ 341210 w 1165365"/>
              <a:gd name="connsiteY2734" fmla="*/ 399344 h 1572451"/>
              <a:gd name="connsiteX2735" fmla="*/ 340311 w 1165365"/>
              <a:gd name="connsiteY2735" fmla="*/ 398379 h 1572451"/>
              <a:gd name="connsiteX2736" fmla="*/ 339338 w 1165365"/>
              <a:gd name="connsiteY2736" fmla="*/ 397480 h 1572451"/>
              <a:gd name="connsiteX2737" fmla="*/ 338813 w 1165365"/>
              <a:gd name="connsiteY2737" fmla="*/ 396204 h 1572451"/>
              <a:gd name="connsiteX2738" fmla="*/ 338066 w 1165365"/>
              <a:gd name="connsiteY2738" fmla="*/ 395076 h 1572451"/>
              <a:gd name="connsiteX2739" fmla="*/ 337467 w 1165365"/>
              <a:gd name="connsiteY2739" fmla="*/ 393735 h 1572451"/>
              <a:gd name="connsiteX2740" fmla="*/ 337276 w 1165365"/>
              <a:gd name="connsiteY2740" fmla="*/ 393278 h 1572451"/>
              <a:gd name="connsiteX2741" fmla="*/ 336942 w 1165365"/>
              <a:gd name="connsiteY2741" fmla="*/ 392460 h 1572451"/>
              <a:gd name="connsiteX2742" fmla="*/ 336194 w 1165365"/>
              <a:gd name="connsiteY2742" fmla="*/ 391348 h 1572451"/>
              <a:gd name="connsiteX2743" fmla="*/ 335446 w 1165365"/>
              <a:gd name="connsiteY2743" fmla="*/ 390220 h 1572451"/>
              <a:gd name="connsiteX2744" fmla="*/ 334473 w 1165365"/>
              <a:gd name="connsiteY2744" fmla="*/ 389320 h 1572451"/>
              <a:gd name="connsiteX2745" fmla="*/ 333350 w 1165365"/>
              <a:gd name="connsiteY2745" fmla="*/ 388568 h 1572451"/>
              <a:gd name="connsiteX2746" fmla="*/ 331852 w 1165365"/>
              <a:gd name="connsiteY2746" fmla="*/ 388192 h 1572451"/>
              <a:gd name="connsiteX2747" fmla="*/ 329982 w 1165365"/>
              <a:gd name="connsiteY2747" fmla="*/ 388127 h 1572451"/>
              <a:gd name="connsiteX2748" fmla="*/ 328634 w 1165365"/>
              <a:gd name="connsiteY2748" fmla="*/ 388650 h 1572451"/>
              <a:gd name="connsiteX2749" fmla="*/ 328338 w 1165365"/>
              <a:gd name="connsiteY2749" fmla="*/ 388846 h 1572451"/>
              <a:gd name="connsiteX2750" fmla="*/ 327511 w 1165365"/>
              <a:gd name="connsiteY2750" fmla="*/ 389386 h 1572451"/>
              <a:gd name="connsiteX2751" fmla="*/ 326388 w 1165365"/>
              <a:gd name="connsiteY2751" fmla="*/ 390138 h 1572451"/>
              <a:gd name="connsiteX2752" fmla="*/ 325415 w 1165365"/>
              <a:gd name="connsiteY2752" fmla="*/ 391037 h 1572451"/>
              <a:gd name="connsiteX2753" fmla="*/ 324442 w 1165365"/>
              <a:gd name="connsiteY2753" fmla="*/ 391937 h 1572451"/>
              <a:gd name="connsiteX2754" fmla="*/ 323693 w 1165365"/>
              <a:gd name="connsiteY2754" fmla="*/ 392689 h 1572451"/>
              <a:gd name="connsiteX2755" fmla="*/ 323116 w 1165365"/>
              <a:gd name="connsiteY2755" fmla="*/ 393261 h 1572451"/>
              <a:gd name="connsiteX2756" fmla="*/ 322720 w 1165365"/>
              <a:gd name="connsiteY2756" fmla="*/ 393654 h 1572451"/>
              <a:gd name="connsiteX2757" fmla="*/ 321822 w 1165365"/>
              <a:gd name="connsiteY2757" fmla="*/ 394553 h 1572451"/>
              <a:gd name="connsiteX2758" fmla="*/ 320625 w 1165365"/>
              <a:gd name="connsiteY2758" fmla="*/ 395305 h 1572451"/>
              <a:gd name="connsiteX2759" fmla="*/ 319726 w 1165365"/>
              <a:gd name="connsiteY2759" fmla="*/ 396204 h 1572451"/>
              <a:gd name="connsiteX2760" fmla="*/ 318379 w 1165365"/>
              <a:gd name="connsiteY2760" fmla="*/ 396728 h 1572451"/>
              <a:gd name="connsiteX2761" fmla="*/ 317032 w 1165365"/>
              <a:gd name="connsiteY2761" fmla="*/ 397251 h 1572451"/>
              <a:gd name="connsiteX2762" fmla="*/ 315535 w 1165365"/>
              <a:gd name="connsiteY2762" fmla="*/ 397627 h 1572451"/>
              <a:gd name="connsiteX2763" fmla="*/ 313814 w 1165365"/>
              <a:gd name="connsiteY2763" fmla="*/ 397774 h 1572451"/>
              <a:gd name="connsiteX2764" fmla="*/ 311941 w 1165365"/>
              <a:gd name="connsiteY2764" fmla="*/ 397774 h 1572451"/>
              <a:gd name="connsiteX2765" fmla="*/ 310071 w 1165365"/>
              <a:gd name="connsiteY2765" fmla="*/ 397774 h 1572451"/>
              <a:gd name="connsiteX2766" fmla="*/ 308349 w 1165365"/>
              <a:gd name="connsiteY2766" fmla="*/ 397921 h 1572451"/>
              <a:gd name="connsiteX2767" fmla="*/ 306851 w 1165365"/>
              <a:gd name="connsiteY2767" fmla="*/ 398297 h 1572451"/>
              <a:gd name="connsiteX2768" fmla="*/ 305505 w 1165365"/>
              <a:gd name="connsiteY2768" fmla="*/ 398820 h 1572451"/>
              <a:gd name="connsiteX2769" fmla="*/ 304156 w 1165365"/>
              <a:gd name="connsiteY2769" fmla="*/ 399344 h 1572451"/>
              <a:gd name="connsiteX2770" fmla="*/ 302809 w 1165365"/>
              <a:gd name="connsiteY2770" fmla="*/ 399867 h 1572451"/>
              <a:gd name="connsiteX2771" fmla="*/ 301537 w 1165365"/>
              <a:gd name="connsiteY2771" fmla="*/ 400472 h 1572451"/>
              <a:gd name="connsiteX2772" fmla="*/ 299966 w 1165365"/>
              <a:gd name="connsiteY2772" fmla="*/ 400766 h 1572451"/>
              <a:gd name="connsiteX2773" fmla="*/ 298319 w 1165365"/>
              <a:gd name="connsiteY2773" fmla="*/ 400995 h 1572451"/>
              <a:gd name="connsiteX2774" fmla="*/ 296372 w 1165365"/>
              <a:gd name="connsiteY2774" fmla="*/ 400913 h 1572451"/>
              <a:gd name="connsiteX2775" fmla="*/ 294725 w 1165365"/>
              <a:gd name="connsiteY2775" fmla="*/ 401142 h 1572451"/>
              <a:gd name="connsiteX2776" fmla="*/ 292779 w 1165365"/>
              <a:gd name="connsiteY2776" fmla="*/ 401077 h 1572451"/>
              <a:gd name="connsiteX2777" fmla="*/ 291133 w 1165365"/>
              <a:gd name="connsiteY2777" fmla="*/ 400913 h 1572451"/>
              <a:gd name="connsiteX2778" fmla="*/ 289187 w 1165365"/>
              <a:gd name="connsiteY2778" fmla="*/ 400913 h 1572451"/>
              <a:gd name="connsiteX2779" fmla="*/ 287315 w 1165365"/>
              <a:gd name="connsiteY2779" fmla="*/ 400848 h 1572451"/>
              <a:gd name="connsiteX2780" fmla="*/ 286043 w 1165365"/>
              <a:gd name="connsiteY2780" fmla="*/ 401437 h 1572451"/>
              <a:gd name="connsiteX2781" fmla="*/ 284695 w 1165365"/>
              <a:gd name="connsiteY2781" fmla="*/ 401976 h 1572451"/>
              <a:gd name="connsiteX2782" fmla="*/ 283572 w 1165365"/>
              <a:gd name="connsiteY2782" fmla="*/ 402712 h 1572451"/>
              <a:gd name="connsiteX2783" fmla="*/ 282225 w 1165365"/>
              <a:gd name="connsiteY2783" fmla="*/ 403235 h 1572451"/>
              <a:gd name="connsiteX2784" fmla="*/ 280879 w 1165365"/>
              <a:gd name="connsiteY2784" fmla="*/ 403759 h 1572451"/>
              <a:gd name="connsiteX2785" fmla="*/ 279157 w 1165365"/>
              <a:gd name="connsiteY2785" fmla="*/ 403922 h 1572451"/>
              <a:gd name="connsiteX2786" fmla="*/ 277510 w 1165365"/>
              <a:gd name="connsiteY2786" fmla="*/ 404135 h 1572451"/>
              <a:gd name="connsiteX2787" fmla="*/ 275563 w 1165365"/>
              <a:gd name="connsiteY2787" fmla="*/ 404069 h 1572451"/>
              <a:gd name="connsiteX2788" fmla="*/ 273916 w 1165365"/>
              <a:gd name="connsiteY2788" fmla="*/ 404282 h 1572451"/>
              <a:gd name="connsiteX2789" fmla="*/ 272345 w 1165365"/>
              <a:gd name="connsiteY2789" fmla="*/ 404593 h 1572451"/>
              <a:gd name="connsiteX2790" fmla="*/ 271747 w 1165365"/>
              <a:gd name="connsiteY2790" fmla="*/ 404985 h 1572451"/>
              <a:gd name="connsiteX2791" fmla="*/ 271222 w 1165365"/>
              <a:gd name="connsiteY2791" fmla="*/ 405345 h 1572451"/>
              <a:gd name="connsiteX2792" fmla="*/ 270249 w 1165365"/>
              <a:gd name="connsiteY2792" fmla="*/ 406228 h 1572451"/>
              <a:gd name="connsiteX2793" fmla="*/ 269351 w 1165365"/>
              <a:gd name="connsiteY2793" fmla="*/ 407209 h 1572451"/>
              <a:gd name="connsiteX2794" fmla="*/ 268527 w 1165365"/>
              <a:gd name="connsiteY2794" fmla="*/ 408255 h 1572451"/>
              <a:gd name="connsiteX2795" fmla="*/ 268004 w 1165365"/>
              <a:gd name="connsiteY2795" fmla="*/ 409596 h 1572451"/>
              <a:gd name="connsiteX2796" fmla="*/ 267180 w 1165365"/>
              <a:gd name="connsiteY2796" fmla="*/ 410659 h 1572451"/>
              <a:gd name="connsiteX2797" fmla="*/ 266657 w 1165365"/>
              <a:gd name="connsiteY2797" fmla="*/ 412000 h 1572451"/>
              <a:gd name="connsiteX2798" fmla="*/ 265682 w 1165365"/>
              <a:gd name="connsiteY2798" fmla="*/ 412899 h 1572451"/>
              <a:gd name="connsiteX2799" fmla="*/ 264709 w 1165365"/>
              <a:gd name="connsiteY2799" fmla="*/ 413798 h 1572451"/>
              <a:gd name="connsiteX2800" fmla="*/ 263962 w 1165365"/>
              <a:gd name="connsiteY2800" fmla="*/ 414174 h 1572451"/>
              <a:gd name="connsiteX2801" fmla="*/ 261267 w 1165365"/>
              <a:gd name="connsiteY2801" fmla="*/ 415597 h 1572451"/>
              <a:gd name="connsiteX2802" fmla="*/ 260518 w 1165365"/>
              <a:gd name="connsiteY2802" fmla="*/ 415810 h 1572451"/>
              <a:gd name="connsiteX2803" fmla="*/ 259395 w 1165365"/>
              <a:gd name="connsiteY2803" fmla="*/ 416496 h 1572451"/>
              <a:gd name="connsiteX2804" fmla="*/ 257897 w 1165365"/>
              <a:gd name="connsiteY2804" fmla="*/ 416872 h 1572451"/>
              <a:gd name="connsiteX2805" fmla="*/ 256401 w 1165365"/>
              <a:gd name="connsiteY2805" fmla="*/ 417232 h 1572451"/>
              <a:gd name="connsiteX2806" fmla="*/ 254679 w 1165365"/>
              <a:gd name="connsiteY2806" fmla="*/ 417396 h 1572451"/>
              <a:gd name="connsiteX2807" fmla="*/ 252957 w 1165365"/>
              <a:gd name="connsiteY2807" fmla="*/ 417608 h 1572451"/>
              <a:gd name="connsiteX2808" fmla="*/ 251087 w 1165365"/>
              <a:gd name="connsiteY2808" fmla="*/ 417543 h 1572451"/>
              <a:gd name="connsiteX2809" fmla="*/ 249216 w 1165365"/>
              <a:gd name="connsiteY2809" fmla="*/ 417543 h 1572451"/>
              <a:gd name="connsiteX2810" fmla="*/ 247718 w 1165365"/>
              <a:gd name="connsiteY2810" fmla="*/ 417167 h 1572451"/>
              <a:gd name="connsiteX2811" fmla="*/ 246147 w 1165365"/>
              <a:gd name="connsiteY2811" fmla="*/ 416791 h 1572451"/>
              <a:gd name="connsiteX2812" fmla="*/ 244873 w 1165365"/>
              <a:gd name="connsiteY2812" fmla="*/ 416186 h 1572451"/>
              <a:gd name="connsiteX2813" fmla="*/ 243750 w 1165365"/>
              <a:gd name="connsiteY2813" fmla="*/ 415450 h 1572451"/>
              <a:gd name="connsiteX2814" fmla="*/ 242254 w 1165365"/>
              <a:gd name="connsiteY2814" fmla="*/ 415074 h 1572451"/>
              <a:gd name="connsiteX2815" fmla="*/ 240532 w 1165365"/>
              <a:gd name="connsiteY2815" fmla="*/ 414910 h 1572451"/>
              <a:gd name="connsiteX2816" fmla="*/ 239034 w 1165365"/>
              <a:gd name="connsiteY2816" fmla="*/ 415221 h 1572451"/>
              <a:gd name="connsiteX2817" fmla="*/ 237689 w 1165365"/>
              <a:gd name="connsiteY2817" fmla="*/ 415810 h 1572451"/>
              <a:gd name="connsiteX2818" fmla="*/ 235967 w 1165365"/>
              <a:gd name="connsiteY2818" fmla="*/ 415973 h 1572451"/>
              <a:gd name="connsiteX2819" fmla="*/ 234245 w 1165365"/>
              <a:gd name="connsiteY2819" fmla="*/ 415744 h 1572451"/>
              <a:gd name="connsiteX2820" fmla="*/ 232747 w 1165365"/>
              <a:gd name="connsiteY2820" fmla="*/ 415368 h 1572451"/>
              <a:gd name="connsiteX2821" fmla="*/ 231624 w 1165365"/>
              <a:gd name="connsiteY2821" fmla="*/ 414616 h 1572451"/>
              <a:gd name="connsiteX2822" fmla="*/ 230726 w 1165365"/>
              <a:gd name="connsiteY2822" fmla="*/ 413716 h 1572451"/>
              <a:gd name="connsiteX2823" fmla="*/ 229603 w 1165365"/>
              <a:gd name="connsiteY2823" fmla="*/ 412964 h 1572451"/>
              <a:gd name="connsiteX2824" fmla="*/ 228630 w 1165365"/>
              <a:gd name="connsiteY2824" fmla="*/ 412000 h 1572451"/>
              <a:gd name="connsiteX2825" fmla="*/ 227358 w 1165365"/>
              <a:gd name="connsiteY2825" fmla="*/ 411476 h 1572451"/>
              <a:gd name="connsiteX2826" fmla="*/ 226236 w 1165365"/>
              <a:gd name="connsiteY2826" fmla="*/ 410659 h 1572451"/>
              <a:gd name="connsiteX2827" fmla="*/ 224663 w 1165365"/>
              <a:gd name="connsiteY2827" fmla="*/ 410136 h 1572451"/>
              <a:gd name="connsiteX2828" fmla="*/ 223167 w 1165365"/>
              <a:gd name="connsiteY2828" fmla="*/ 409760 h 1572451"/>
              <a:gd name="connsiteX2829" fmla="*/ 221669 w 1165365"/>
              <a:gd name="connsiteY2829" fmla="*/ 409383 h 1572451"/>
              <a:gd name="connsiteX2830" fmla="*/ 219948 w 1165365"/>
              <a:gd name="connsiteY2830" fmla="*/ 409531 h 1572451"/>
              <a:gd name="connsiteX2831" fmla="*/ 218675 w 1165365"/>
              <a:gd name="connsiteY2831" fmla="*/ 410054 h 1572451"/>
              <a:gd name="connsiteX2832" fmla="*/ 217702 w 1165365"/>
              <a:gd name="connsiteY2832" fmla="*/ 410953 h 1572451"/>
              <a:gd name="connsiteX2833" fmla="*/ 216579 w 1165365"/>
              <a:gd name="connsiteY2833" fmla="*/ 411705 h 1572451"/>
              <a:gd name="connsiteX2834" fmla="*/ 215382 w 1165365"/>
              <a:gd name="connsiteY2834" fmla="*/ 412441 h 1572451"/>
              <a:gd name="connsiteX2835" fmla="*/ 213884 w 1165365"/>
              <a:gd name="connsiteY2835" fmla="*/ 412817 h 1572451"/>
              <a:gd name="connsiteX2836" fmla="*/ 212163 w 1165365"/>
              <a:gd name="connsiteY2836" fmla="*/ 412964 h 1572451"/>
              <a:gd name="connsiteX2837" fmla="*/ 210891 w 1165365"/>
              <a:gd name="connsiteY2837" fmla="*/ 412376 h 1572451"/>
              <a:gd name="connsiteX2838" fmla="*/ 209543 w 1165365"/>
              <a:gd name="connsiteY2838" fmla="*/ 411852 h 1572451"/>
              <a:gd name="connsiteX2839" fmla="*/ 207821 w 1165365"/>
              <a:gd name="connsiteY2839" fmla="*/ 411624 h 1572451"/>
              <a:gd name="connsiteX2840" fmla="*/ 206325 w 1165365"/>
              <a:gd name="connsiteY2840" fmla="*/ 411247 h 1572451"/>
              <a:gd name="connsiteX2841" fmla="*/ 204453 w 1165365"/>
              <a:gd name="connsiteY2841" fmla="*/ 411247 h 1572451"/>
              <a:gd name="connsiteX2842" fmla="*/ 202957 w 1165365"/>
              <a:gd name="connsiteY2842" fmla="*/ 411624 h 1572451"/>
              <a:gd name="connsiteX2843" fmla="*/ 201608 w 1165365"/>
              <a:gd name="connsiteY2843" fmla="*/ 412147 h 1572451"/>
              <a:gd name="connsiteX2844" fmla="*/ 200486 w 1165365"/>
              <a:gd name="connsiteY2844" fmla="*/ 412899 h 1572451"/>
              <a:gd name="connsiteX2845" fmla="*/ 199513 w 1165365"/>
              <a:gd name="connsiteY2845" fmla="*/ 413798 h 1572451"/>
              <a:gd name="connsiteX2846" fmla="*/ 198390 w 1165365"/>
              <a:gd name="connsiteY2846" fmla="*/ 414550 h 1572451"/>
              <a:gd name="connsiteX2847" fmla="*/ 197641 w 1165365"/>
              <a:gd name="connsiteY2847" fmla="*/ 415597 h 1572451"/>
              <a:gd name="connsiteX2848" fmla="*/ 196668 w 1165365"/>
              <a:gd name="connsiteY2848" fmla="*/ 416562 h 1572451"/>
              <a:gd name="connsiteX2849" fmla="*/ 195547 w 1165365"/>
              <a:gd name="connsiteY2849" fmla="*/ 417232 h 1572451"/>
              <a:gd name="connsiteX2850" fmla="*/ 194423 w 1165365"/>
              <a:gd name="connsiteY2850" fmla="*/ 417984 h 1572451"/>
              <a:gd name="connsiteX2851" fmla="*/ 193225 w 1165365"/>
              <a:gd name="connsiteY2851" fmla="*/ 418736 h 1572451"/>
              <a:gd name="connsiteX2852" fmla="*/ 191952 w 1165365"/>
              <a:gd name="connsiteY2852" fmla="*/ 419260 h 1572451"/>
              <a:gd name="connsiteX2853" fmla="*/ 190381 w 1165365"/>
              <a:gd name="connsiteY2853" fmla="*/ 419636 h 1572451"/>
              <a:gd name="connsiteX2854" fmla="*/ 188735 w 1165365"/>
              <a:gd name="connsiteY2854" fmla="*/ 419783 h 1572451"/>
              <a:gd name="connsiteX2855" fmla="*/ 187013 w 1165365"/>
              <a:gd name="connsiteY2855" fmla="*/ 420012 h 1572451"/>
              <a:gd name="connsiteX2856" fmla="*/ 185291 w 1165365"/>
              <a:gd name="connsiteY2856" fmla="*/ 420159 h 1572451"/>
              <a:gd name="connsiteX2857" fmla="*/ 183419 w 1165365"/>
              <a:gd name="connsiteY2857" fmla="*/ 420159 h 1572451"/>
              <a:gd name="connsiteX2858" fmla="*/ 181697 w 1165365"/>
              <a:gd name="connsiteY2858" fmla="*/ 419930 h 1572451"/>
              <a:gd name="connsiteX2859" fmla="*/ 179826 w 1165365"/>
              <a:gd name="connsiteY2859" fmla="*/ 419930 h 1572451"/>
              <a:gd name="connsiteX2860" fmla="*/ 177956 w 1165365"/>
              <a:gd name="connsiteY2860" fmla="*/ 419930 h 1572451"/>
              <a:gd name="connsiteX2861" fmla="*/ 176234 w 1165365"/>
              <a:gd name="connsiteY2861" fmla="*/ 419701 h 1572451"/>
              <a:gd name="connsiteX2862" fmla="*/ 174362 w 1165365"/>
              <a:gd name="connsiteY2862" fmla="*/ 419701 h 1572451"/>
              <a:gd name="connsiteX2863" fmla="*/ 172416 w 1165365"/>
              <a:gd name="connsiteY2863" fmla="*/ 419636 h 1572451"/>
              <a:gd name="connsiteX2864" fmla="*/ 170769 w 1165365"/>
              <a:gd name="connsiteY2864" fmla="*/ 419865 h 1572451"/>
              <a:gd name="connsiteX2865" fmla="*/ 168824 w 1165365"/>
              <a:gd name="connsiteY2865" fmla="*/ 419783 h 1572451"/>
              <a:gd name="connsiteX2866" fmla="*/ 166951 w 1165365"/>
              <a:gd name="connsiteY2866" fmla="*/ 419783 h 1572451"/>
              <a:gd name="connsiteX2867" fmla="*/ 165081 w 1165365"/>
              <a:gd name="connsiteY2867" fmla="*/ 419783 h 1572451"/>
              <a:gd name="connsiteX2868" fmla="*/ 163359 w 1165365"/>
              <a:gd name="connsiteY2868" fmla="*/ 419636 h 1572451"/>
              <a:gd name="connsiteX2869" fmla="*/ 161712 w 1165365"/>
              <a:gd name="connsiteY2869" fmla="*/ 419407 h 1572451"/>
              <a:gd name="connsiteX2870" fmla="*/ 159991 w 1165365"/>
              <a:gd name="connsiteY2870" fmla="*/ 419178 h 1572451"/>
              <a:gd name="connsiteX2871" fmla="*/ 158118 w 1165365"/>
              <a:gd name="connsiteY2871" fmla="*/ 419178 h 1572451"/>
              <a:gd name="connsiteX2872" fmla="*/ 156398 w 1165365"/>
              <a:gd name="connsiteY2872" fmla="*/ 418965 h 1572451"/>
              <a:gd name="connsiteX2873" fmla="*/ 154526 w 1165365"/>
              <a:gd name="connsiteY2873" fmla="*/ 418965 h 1572451"/>
              <a:gd name="connsiteX2874" fmla="*/ 152580 w 1165365"/>
              <a:gd name="connsiteY2874" fmla="*/ 418965 h 1572451"/>
              <a:gd name="connsiteX2875" fmla="*/ 150708 w 1165365"/>
              <a:gd name="connsiteY2875" fmla="*/ 418965 h 1572451"/>
              <a:gd name="connsiteX2876" fmla="*/ 148837 w 1165365"/>
              <a:gd name="connsiteY2876" fmla="*/ 418884 h 1572451"/>
              <a:gd name="connsiteX2877" fmla="*/ 147116 w 1165365"/>
              <a:gd name="connsiteY2877" fmla="*/ 419112 h 1572451"/>
              <a:gd name="connsiteX2878" fmla="*/ 145245 w 1165365"/>
              <a:gd name="connsiteY2878" fmla="*/ 419112 h 1572451"/>
              <a:gd name="connsiteX2879" fmla="*/ 143523 w 1165365"/>
              <a:gd name="connsiteY2879" fmla="*/ 419260 h 1572451"/>
              <a:gd name="connsiteX2880" fmla="*/ 141651 w 1165365"/>
              <a:gd name="connsiteY2880" fmla="*/ 419260 h 1572451"/>
              <a:gd name="connsiteX2881" fmla="*/ 139931 w 1165365"/>
              <a:gd name="connsiteY2881" fmla="*/ 419407 h 1572451"/>
              <a:gd name="connsiteX2882" fmla="*/ 138283 w 1165365"/>
              <a:gd name="connsiteY2882" fmla="*/ 419554 h 1572451"/>
              <a:gd name="connsiteX2883" fmla="*/ 137012 w 1165365"/>
              <a:gd name="connsiteY2883" fmla="*/ 419865 h 1572451"/>
              <a:gd name="connsiteX2884" fmla="*/ 136711 w 1165365"/>
              <a:gd name="connsiteY2884" fmla="*/ 419930 h 1572451"/>
              <a:gd name="connsiteX2885" fmla="*/ 135215 w 1165365"/>
              <a:gd name="connsiteY2885" fmla="*/ 420306 h 1572451"/>
              <a:gd name="connsiteX2886" fmla="*/ 133718 w 1165365"/>
              <a:gd name="connsiteY2886" fmla="*/ 420682 h 1572451"/>
              <a:gd name="connsiteX2887" fmla="*/ 132594 w 1165365"/>
              <a:gd name="connsiteY2887" fmla="*/ 421353 h 1572451"/>
              <a:gd name="connsiteX2888" fmla="*/ 131397 w 1165365"/>
              <a:gd name="connsiteY2888" fmla="*/ 422105 h 1572451"/>
              <a:gd name="connsiteX2889" fmla="*/ 130648 w 1165365"/>
              <a:gd name="connsiteY2889" fmla="*/ 423233 h 1572451"/>
              <a:gd name="connsiteX2890" fmla="*/ 130274 w 1165365"/>
              <a:gd name="connsiteY2890" fmla="*/ 424721 h 1572451"/>
              <a:gd name="connsiteX2891" fmla="*/ 130050 w 1165365"/>
              <a:gd name="connsiteY2891" fmla="*/ 426372 h 1572451"/>
              <a:gd name="connsiteX2892" fmla="*/ 129675 w 1165365"/>
              <a:gd name="connsiteY2892" fmla="*/ 427795 h 1572451"/>
              <a:gd name="connsiteX2893" fmla="*/ 129075 w 1165365"/>
              <a:gd name="connsiteY2893" fmla="*/ 429136 h 1572451"/>
              <a:gd name="connsiteX2894" fmla="*/ 128552 w 1165365"/>
              <a:gd name="connsiteY2894" fmla="*/ 430411 h 1572451"/>
              <a:gd name="connsiteX2895" fmla="*/ 127730 w 1165365"/>
              <a:gd name="connsiteY2895" fmla="*/ 431539 h 1572451"/>
              <a:gd name="connsiteX2896" fmla="*/ 126830 w 1165365"/>
              <a:gd name="connsiteY2896" fmla="*/ 432439 h 1572451"/>
              <a:gd name="connsiteX2897" fmla="*/ 125483 w 1165365"/>
              <a:gd name="connsiteY2897" fmla="*/ 432962 h 1572451"/>
              <a:gd name="connsiteX2898" fmla="*/ 123987 w 1165365"/>
              <a:gd name="connsiteY2898" fmla="*/ 433338 h 1572451"/>
              <a:gd name="connsiteX2899" fmla="*/ 122265 w 1165365"/>
              <a:gd name="connsiteY2899" fmla="*/ 433485 h 1572451"/>
              <a:gd name="connsiteX2900" fmla="*/ 120543 w 1165365"/>
              <a:gd name="connsiteY2900" fmla="*/ 433714 h 1572451"/>
              <a:gd name="connsiteX2901" fmla="*/ 119047 w 1165365"/>
              <a:gd name="connsiteY2901" fmla="*/ 434008 h 1572451"/>
              <a:gd name="connsiteX2902" fmla="*/ 117698 w 1165365"/>
              <a:gd name="connsiteY2902" fmla="*/ 434597 h 1572451"/>
              <a:gd name="connsiteX2903" fmla="*/ 116800 w 1165365"/>
              <a:gd name="connsiteY2903" fmla="*/ 435496 h 1572451"/>
              <a:gd name="connsiteX2904" fmla="*/ 115604 w 1165365"/>
              <a:gd name="connsiteY2904" fmla="*/ 436249 h 1572451"/>
              <a:gd name="connsiteX2905" fmla="*/ 114855 w 1165365"/>
              <a:gd name="connsiteY2905" fmla="*/ 437295 h 1572451"/>
              <a:gd name="connsiteX2906" fmla="*/ 113731 w 1165365"/>
              <a:gd name="connsiteY2906" fmla="*/ 438047 h 1572451"/>
              <a:gd name="connsiteX2907" fmla="*/ 112758 w 1165365"/>
              <a:gd name="connsiteY2907" fmla="*/ 438946 h 1572451"/>
              <a:gd name="connsiteX2908" fmla="*/ 111411 w 1165365"/>
              <a:gd name="connsiteY2908" fmla="*/ 439552 h 1572451"/>
              <a:gd name="connsiteX2909" fmla="*/ 110288 w 1165365"/>
              <a:gd name="connsiteY2909" fmla="*/ 440222 h 1572451"/>
              <a:gd name="connsiteX2910" fmla="*/ 109166 w 1165365"/>
              <a:gd name="connsiteY2910" fmla="*/ 440974 h 1572451"/>
              <a:gd name="connsiteX2911" fmla="*/ 108193 w 1165365"/>
              <a:gd name="connsiteY2911" fmla="*/ 441939 h 1572451"/>
              <a:gd name="connsiteX2912" fmla="*/ 107294 w 1165365"/>
              <a:gd name="connsiteY2912" fmla="*/ 442838 h 1572451"/>
              <a:gd name="connsiteX2913" fmla="*/ 106471 w 1165365"/>
              <a:gd name="connsiteY2913" fmla="*/ 443885 h 1572451"/>
              <a:gd name="connsiteX2914" fmla="*/ 106097 w 1165365"/>
              <a:gd name="connsiteY2914" fmla="*/ 445389 h 1572451"/>
              <a:gd name="connsiteX2915" fmla="*/ 105722 w 1165365"/>
              <a:gd name="connsiteY2915" fmla="*/ 446877 h 1572451"/>
              <a:gd name="connsiteX2916" fmla="*/ 105348 w 1165365"/>
              <a:gd name="connsiteY2916" fmla="*/ 448381 h 1572451"/>
              <a:gd name="connsiteX2917" fmla="*/ 104375 w 1165365"/>
              <a:gd name="connsiteY2917" fmla="*/ 449281 h 1572451"/>
              <a:gd name="connsiteX2918" fmla="*/ 103252 w 1165365"/>
              <a:gd name="connsiteY2918" fmla="*/ 450033 h 1572451"/>
              <a:gd name="connsiteX2919" fmla="*/ 101756 w 1165365"/>
              <a:gd name="connsiteY2919" fmla="*/ 450327 h 1572451"/>
              <a:gd name="connsiteX2920" fmla="*/ 100183 w 1165365"/>
              <a:gd name="connsiteY2920" fmla="*/ 450327 h 1572451"/>
              <a:gd name="connsiteX2921" fmla="*/ 98911 w 1165365"/>
              <a:gd name="connsiteY2921" fmla="*/ 449804 h 1572451"/>
              <a:gd name="connsiteX2922" fmla="*/ 97938 w 1165365"/>
              <a:gd name="connsiteY2922" fmla="*/ 448823 h 1572451"/>
              <a:gd name="connsiteX2923" fmla="*/ 97040 w 1165365"/>
              <a:gd name="connsiteY2923" fmla="*/ 447923 h 1572451"/>
              <a:gd name="connsiteX2924" fmla="*/ 95917 w 1165365"/>
              <a:gd name="connsiteY2924" fmla="*/ 447188 h 1572451"/>
              <a:gd name="connsiteX2925" fmla="*/ 94569 w 1165365"/>
              <a:gd name="connsiteY2925" fmla="*/ 446583 h 1572451"/>
              <a:gd name="connsiteX2926" fmla="*/ 92848 w 1165365"/>
              <a:gd name="connsiteY2926" fmla="*/ 446435 h 1572451"/>
              <a:gd name="connsiteX2927" fmla="*/ 90977 w 1165365"/>
              <a:gd name="connsiteY2927" fmla="*/ 446354 h 1572451"/>
              <a:gd name="connsiteX2928" fmla="*/ 89479 w 1165365"/>
              <a:gd name="connsiteY2928" fmla="*/ 446354 h 1572451"/>
              <a:gd name="connsiteX2929" fmla="*/ 87757 w 1165365"/>
              <a:gd name="connsiteY2929" fmla="*/ 446583 h 1572451"/>
              <a:gd name="connsiteX2930" fmla="*/ 85887 w 1165365"/>
              <a:gd name="connsiteY2930" fmla="*/ 446501 h 1572451"/>
              <a:gd name="connsiteX2931" fmla="*/ 84015 w 1165365"/>
              <a:gd name="connsiteY2931" fmla="*/ 446501 h 1572451"/>
              <a:gd name="connsiteX2932" fmla="*/ 82069 w 1165365"/>
              <a:gd name="connsiteY2932" fmla="*/ 446501 h 1572451"/>
              <a:gd name="connsiteX2933" fmla="*/ 80198 w 1165365"/>
              <a:gd name="connsiteY2933" fmla="*/ 446501 h 1572451"/>
              <a:gd name="connsiteX2934" fmla="*/ 78326 w 1165365"/>
              <a:gd name="connsiteY2934" fmla="*/ 446501 h 1572451"/>
              <a:gd name="connsiteX2935" fmla="*/ 76604 w 1165365"/>
              <a:gd name="connsiteY2935" fmla="*/ 446648 h 1572451"/>
              <a:gd name="connsiteX2936" fmla="*/ 74882 w 1165365"/>
              <a:gd name="connsiteY2936" fmla="*/ 446811 h 1572451"/>
              <a:gd name="connsiteX2937" fmla="*/ 73236 w 1165365"/>
              <a:gd name="connsiteY2937" fmla="*/ 447024 h 1572451"/>
              <a:gd name="connsiteX2938" fmla="*/ 71514 w 1165365"/>
              <a:gd name="connsiteY2938" fmla="*/ 447188 h 1572451"/>
              <a:gd name="connsiteX2939" fmla="*/ 69792 w 1165365"/>
              <a:gd name="connsiteY2939" fmla="*/ 447335 h 1572451"/>
              <a:gd name="connsiteX2940" fmla="*/ 68146 w 1165365"/>
              <a:gd name="connsiteY2940" fmla="*/ 447482 h 1572451"/>
              <a:gd name="connsiteX2941" fmla="*/ 66574 w 1165365"/>
              <a:gd name="connsiteY2941" fmla="*/ 447858 h 1572451"/>
              <a:gd name="connsiteX2942" fmla="*/ 65302 w 1165365"/>
              <a:gd name="connsiteY2942" fmla="*/ 448381 h 1572451"/>
              <a:gd name="connsiteX2943" fmla="*/ 64104 w 1165365"/>
              <a:gd name="connsiteY2943" fmla="*/ 449133 h 1572451"/>
              <a:gd name="connsiteX2944" fmla="*/ 63206 w 1165365"/>
              <a:gd name="connsiteY2944" fmla="*/ 450033 h 1572451"/>
              <a:gd name="connsiteX2945" fmla="*/ 62009 w 1165365"/>
              <a:gd name="connsiteY2945" fmla="*/ 450768 h 1572451"/>
              <a:gd name="connsiteX2946" fmla="*/ 60886 w 1165365"/>
              <a:gd name="connsiteY2946" fmla="*/ 451521 h 1572451"/>
              <a:gd name="connsiteX2947" fmla="*/ 59762 w 1165365"/>
              <a:gd name="connsiteY2947" fmla="*/ 452273 h 1572451"/>
              <a:gd name="connsiteX2948" fmla="*/ 58639 w 1165365"/>
              <a:gd name="connsiteY2948" fmla="*/ 453025 h 1572451"/>
              <a:gd name="connsiteX2949" fmla="*/ 57293 w 1165365"/>
              <a:gd name="connsiteY2949" fmla="*/ 453548 h 1572451"/>
              <a:gd name="connsiteX2950" fmla="*/ 55944 w 1165365"/>
              <a:gd name="connsiteY2950" fmla="*/ 454071 h 1572451"/>
              <a:gd name="connsiteX2951" fmla="*/ 55047 w 1165365"/>
              <a:gd name="connsiteY2951" fmla="*/ 454971 h 1572451"/>
              <a:gd name="connsiteX2952" fmla="*/ 54074 w 1165365"/>
              <a:gd name="connsiteY2952" fmla="*/ 455935 h 1572451"/>
              <a:gd name="connsiteX2953" fmla="*/ 53327 w 1165365"/>
              <a:gd name="connsiteY2953" fmla="*/ 456982 h 1572451"/>
              <a:gd name="connsiteX2954" fmla="*/ 52502 w 1165365"/>
              <a:gd name="connsiteY2954" fmla="*/ 458110 h 1572451"/>
              <a:gd name="connsiteX2955" fmla="*/ 51978 w 1165365"/>
              <a:gd name="connsiteY2955" fmla="*/ 459386 h 1572451"/>
              <a:gd name="connsiteX2956" fmla="*/ 51230 w 1165365"/>
              <a:gd name="connsiteY2956" fmla="*/ 460497 h 1572451"/>
              <a:gd name="connsiteX2957" fmla="*/ 50406 w 1165365"/>
              <a:gd name="connsiteY2957" fmla="*/ 461626 h 1572451"/>
              <a:gd name="connsiteX2958" fmla="*/ 49508 w 1165365"/>
              <a:gd name="connsiteY2958" fmla="*/ 462525 h 1572451"/>
              <a:gd name="connsiteX2959" fmla="*/ 48310 w 1165365"/>
              <a:gd name="connsiteY2959" fmla="*/ 463277 h 1572451"/>
              <a:gd name="connsiteX2960" fmla="*/ 47187 w 1165365"/>
              <a:gd name="connsiteY2960" fmla="*/ 464029 h 1572451"/>
              <a:gd name="connsiteX2961" fmla="*/ 46065 w 1165365"/>
              <a:gd name="connsiteY2961" fmla="*/ 464765 h 1572451"/>
              <a:gd name="connsiteX2962" fmla="*/ 44942 w 1165365"/>
              <a:gd name="connsiteY2962" fmla="*/ 465452 h 1572451"/>
              <a:gd name="connsiteX2963" fmla="*/ 43820 w 1165365"/>
              <a:gd name="connsiteY2963" fmla="*/ 466188 h 1572451"/>
              <a:gd name="connsiteX2964" fmla="*/ 42471 w 1165365"/>
              <a:gd name="connsiteY2964" fmla="*/ 466711 h 1572451"/>
              <a:gd name="connsiteX2965" fmla="*/ 40975 w 1165365"/>
              <a:gd name="connsiteY2965" fmla="*/ 467087 h 1572451"/>
              <a:gd name="connsiteX2966" fmla="*/ 39403 w 1165365"/>
              <a:gd name="connsiteY2966" fmla="*/ 467463 h 1572451"/>
              <a:gd name="connsiteX2967" fmla="*/ 37755 w 1165365"/>
              <a:gd name="connsiteY2967" fmla="*/ 467610 h 1572451"/>
              <a:gd name="connsiteX2968" fmla="*/ 35809 w 1165365"/>
              <a:gd name="connsiteY2968" fmla="*/ 467610 h 1572451"/>
              <a:gd name="connsiteX2969" fmla="*/ 34163 w 1165365"/>
              <a:gd name="connsiteY2969" fmla="*/ 467398 h 1572451"/>
              <a:gd name="connsiteX2970" fmla="*/ 32292 w 1165365"/>
              <a:gd name="connsiteY2970" fmla="*/ 467398 h 1572451"/>
              <a:gd name="connsiteX2971" fmla="*/ 30345 w 1165365"/>
              <a:gd name="connsiteY2971" fmla="*/ 467398 h 1572451"/>
              <a:gd name="connsiteX2972" fmla="*/ 28474 w 1165365"/>
              <a:gd name="connsiteY2972" fmla="*/ 467398 h 1572451"/>
              <a:gd name="connsiteX2973" fmla="*/ 26978 w 1165365"/>
              <a:gd name="connsiteY2973" fmla="*/ 467022 h 1572451"/>
              <a:gd name="connsiteX2974" fmla="*/ 25855 w 1165365"/>
              <a:gd name="connsiteY2974" fmla="*/ 466270 h 1572451"/>
              <a:gd name="connsiteX2975" fmla="*/ 25256 w 1165365"/>
              <a:gd name="connsiteY2975" fmla="*/ 464994 h 1572451"/>
              <a:gd name="connsiteX2976" fmla="*/ 25106 w 1165365"/>
              <a:gd name="connsiteY2976" fmla="*/ 463277 h 1572451"/>
              <a:gd name="connsiteX2977" fmla="*/ 24731 w 1165365"/>
              <a:gd name="connsiteY2977" fmla="*/ 461773 h 1572451"/>
              <a:gd name="connsiteX2978" fmla="*/ 24208 w 1165365"/>
              <a:gd name="connsiteY2978" fmla="*/ 460497 h 1572451"/>
              <a:gd name="connsiteX2979" fmla="*/ 23085 w 1165365"/>
              <a:gd name="connsiteY2979" fmla="*/ 459762 h 1572451"/>
              <a:gd name="connsiteX2980" fmla="*/ 21738 w 1165365"/>
              <a:gd name="connsiteY2980" fmla="*/ 459238 h 1572451"/>
              <a:gd name="connsiteX2981" fmla="*/ 20016 w 1165365"/>
              <a:gd name="connsiteY2981" fmla="*/ 459386 h 1572451"/>
              <a:gd name="connsiteX2982" fmla="*/ 18520 w 1165365"/>
              <a:gd name="connsiteY2982" fmla="*/ 459762 h 1572451"/>
              <a:gd name="connsiteX2983" fmla="*/ 17022 w 1165365"/>
              <a:gd name="connsiteY2983" fmla="*/ 459762 h 1572451"/>
              <a:gd name="connsiteX2984" fmla="*/ 15674 w 1165365"/>
              <a:gd name="connsiteY2984" fmla="*/ 459157 h 1572451"/>
              <a:gd name="connsiteX2985" fmla="*/ 14777 w 1165365"/>
              <a:gd name="connsiteY2985" fmla="*/ 458176 h 1572451"/>
              <a:gd name="connsiteX2986" fmla="*/ 13804 w 1165365"/>
              <a:gd name="connsiteY2986" fmla="*/ 457293 h 1572451"/>
              <a:gd name="connsiteX2987" fmla="*/ 13055 w 1165365"/>
              <a:gd name="connsiteY2987" fmla="*/ 456164 h 1572451"/>
              <a:gd name="connsiteX2988" fmla="*/ 12306 w 1165365"/>
              <a:gd name="connsiteY2988" fmla="*/ 455036 h 1572451"/>
              <a:gd name="connsiteX2989" fmla="*/ 11408 w 1165365"/>
              <a:gd name="connsiteY2989" fmla="*/ 454137 h 1572451"/>
              <a:gd name="connsiteX2990" fmla="*/ 10061 w 1165365"/>
              <a:gd name="connsiteY2990" fmla="*/ 453548 h 1572451"/>
              <a:gd name="connsiteX2991" fmla="*/ 8938 w 1165365"/>
              <a:gd name="connsiteY2991" fmla="*/ 453172 h 1572451"/>
              <a:gd name="connsiteX2992" fmla="*/ 7216 w 1165365"/>
              <a:gd name="connsiteY2992" fmla="*/ 453025 h 1572451"/>
              <a:gd name="connsiteX2993" fmla="*/ 5718 w 1165365"/>
              <a:gd name="connsiteY2993" fmla="*/ 453319 h 1572451"/>
              <a:gd name="connsiteX2994" fmla="*/ 4372 w 1165365"/>
              <a:gd name="connsiteY2994" fmla="*/ 453924 h 1572451"/>
              <a:gd name="connsiteX2995" fmla="*/ 3099 w 1165365"/>
              <a:gd name="connsiteY2995" fmla="*/ 454448 h 1572451"/>
              <a:gd name="connsiteX2996" fmla="*/ 2279 w 1165365"/>
              <a:gd name="connsiteY2996" fmla="*/ 454954 h 1572451"/>
              <a:gd name="connsiteX2997" fmla="*/ 1902 w 1165365"/>
              <a:gd name="connsiteY2997" fmla="*/ 455183 h 1572451"/>
              <a:gd name="connsiteX2998" fmla="*/ 1002 w 1165365"/>
              <a:gd name="connsiteY2998" fmla="*/ 456083 h 1572451"/>
              <a:gd name="connsiteX2999" fmla="*/ 404 w 1165365"/>
              <a:gd name="connsiteY2999" fmla="*/ 457358 h 1572451"/>
              <a:gd name="connsiteX3000" fmla="*/ 180 w 1165365"/>
              <a:gd name="connsiteY3000" fmla="*/ 458715 h 1572451"/>
              <a:gd name="connsiteX3001" fmla="*/ 554 w 1165365"/>
              <a:gd name="connsiteY3001" fmla="*/ 460121 h 1572451"/>
              <a:gd name="connsiteX3002" fmla="*/ 929 w 1165365"/>
              <a:gd name="connsiteY3002" fmla="*/ 461626 h 1572451"/>
              <a:gd name="connsiteX3003" fmla="*/ 1527 w 1165365"/>
              <a:gd name="connsiteY3003" fmla="*/ 462966 h 1572451"/>
              <a:gd name="connsiteX3004" fmla="*/ 2051 w 1165365"/>
              <a:gd name="connsiteY3004" fmla="*/ 464242 h 1572451"/>
              <a:gd name="connsiteX3005" fmla="*/ 2276 w 1165365"/>
              <a:gd name="connsiteY3005" fmla="*/ 464716 h 1572451"/>
              <a:gd name="connsiteX3006" fmla="*/ 2651 w 1165365"/>
              <a:gd name="connsiteY3006" fmla="*/ 465517 h 1572451"/>
              <a:gd name="connsiteX3007" fmla="*/ 2764 w 1165365"/>
              <a:gd name="connsiteY3007" fmla="*/ 466760 h 1572451"/>
              <a:gd name="connsiteX3008" fmla="*/ 10831 w 1165365"/>
              <a:gd name="connsiteY3008" fmla="*/ 463523 h 1572451"/>
              <a:gd name="connsiteX3009" fmla="*/ 12200 w 1165365"/>
              <a:gd name="connsiteY3009" fmla="*/ 464847 h 1572451"/>
              <a:gd name="connsiteX3010" fmla="*/ 13098 w 1165365"/>
              <a:gd name="connsiteY3010" fmla="*/ 464961 h 1572451"/>
              <a:gd name="connsiteX3011" fmla="*/ 14371 w 1165365"/>
              <a:gd name="connsiteY3011" fmla="*/ 465141 h 1572451"/>
              <a:gd name="connsiteX3012" fmla="*/ 16206 w 1165365"/>
              <a:gd name="connsiteY3012" fmla="*/ 466809 h 1572451"/>
              <a:gd name="connsiteX3013" fmla="*/ 18426 w 1165365"/>
              <a:gd name="connsiteY3013" fmla="*/ 470848 h 1572451"/>
              <a:gd name="connsiteX3014" fmla="*/ 21793 w 1165365"/>
              <a:gd name="connsiteY3014" fmla="*/ 473562 h 1572451"/>
              <a:gd name="connsiteX3015" fmla="*/ 22300 w 1165365"/>
              <a:gd name="connsiteY3015" fmla="*/ 474772 h 1572451"/>
              <a:gd name="connsiteX3016" fmla="*/ 23327 w 1165365"/>
              <a:gd name="connsiteY3016" fmla="*/ 477225 h 1572451"/>
              <a:gd name="connsiteX3017" fmla="*/ 24844 w 1165365"/>
              <a:gd name="connsiteY3017" fmla="*/ 478304 h 1572451"/>
              <a:gd name="connsiteX3018" fmla="*/ 29194 w 1165365"/>
              <a:gd name="connsiteY3018" fmla="*/ 481378 h 1572451"/>
              <a:gd name="connsiteX3019" fmla="*/ 30605 w 1165365"/>
              <a:gd name="connsiteY3019" fmla="*/ 485057 h 1572451"/>
              <a:gd name="connsiteX3020" fmla="*/ 31274 w 1165365"/>
              <a:gd name="connsiteY3020" fmla="*/ 486790 h 1572451"/>
              <a:gd name="connsiteX3021" fmla="*/ 31726 w 1165365"/>
              <a:gd name="connsiteY3021" fmla="*/ 487101 h 1572451"/>
              <a:gd name="connsiteX3022" fmla="*/ 32397 w 1165365"/>
              <a:gd name="connsiteY3022" fmla="*/ 487542 h 1572451"/>
              <a:gd name="connsiteX3023" fmla="*/ 32659 w 1165365"/>
              <a:gd name="connsiteY3023" fmla="*/ 487510 h 1572451"/>
              <a:gd name="connsiteX3024" fmla="*/ 33720 w 1165365"/>
              <a:gd name="connsiteY3024" fmla="*/ 487313 h 1572451"/>
              <a:gd name="connsiteX3025" fmla="*/ 35808 w 1165365"/>
              <a:gd name="connsiteY3025" fmla="*/ 486218 h 1572451"/>
              <a:gd name="connsiteX3026" fmla="*/ 36081 w 1165365"/>
              <a:gd name="connsiteY3026" fmla="*/ 486218 h 1572451"/>
              <a:gd name="connsiteX3027" fmla="*/ 37443 w 1165365"/>
              <a:gd name="connsiteY3027" fmla="*/ 486185 h 1572451"/>
              <a:gd name="connsiteX3028" fmla="*/ 39631 w 1165365"/>
              <a:gd name="connsiteY3028" fmla="*/ 487510 h 1572451"/>
              <a:gd name="connsiteX3029" fmla="*/ 44462 w 1165365"/>
              <a:gd name="connsiteY3029" fmla="*/ 488425 h 1572451"/>
              <a:gd name="connsiteX3030" fmla="*/ 49260 w 1165365"/>
              <a:gd name="connsiteY3030" fmla="*/ 492382 h 1572451"/>
              <a:gd name="connsiteX3031" fmla="*/ 51427 w 1165365"/>
              <a:gd name="connsiteY3031" fmla="*/ 495555 h 1572451"/>
              <a:gd name="connsiteX3032" fmla="*/ 49700 w 1165365"/>
              <a:gd name="connsiteY3032" fmla="*/ 503730 h 1572451"/>
              <a:gd name="connsiteX3033" fmla="*/ 51181 w 1165365"/>
              <a:gd name="connsiteY3033" fmla="*/ 506101 h 1572451"/>
              <a:gd name="connsiteX3034" fmla="*/ 51570 w 1165365"/>
              <a:gd name="connsiteY3034" fmla="*/ 507605 h 1572451"/>
              <a:gd name="connsiteX3035" fmla="*/ 51727 w 1165365"/>
              <a:gd name="connsiteY3035" fmla="*/ 508227 h 1572451"/>
              <a:gd name="connsiteX3036" fmla="*/ 51964 w 1165365"/>
              <a:gd name="connsiteY3036" fmla="*/ 509143 h 1572451"/>
              <a:gd name="connsiteX3037" fmla="*/ 53385 w 1165365"/>
              <a:gd name="connsiteY3037" fmla="*/ 511448 h 1572451"/>
              <a:gd name="connsiteX3038" fmla="*/ 52950 w 1165365"/>
              <a:gd name="connsiteY3038" fmla="*/ 512217 h 1572451"/>
              <a:gd name="connsiteX3039" fmla="*/ 52615 w 1165365"/>
              <a:gd name="connsiteY3039" fmla="*/ 512805 h 1572451"/>
              <a:gd name="connsiteX3040" fmla="*/ 52793 w 1165365"/>
              <a:gd name="connsiteY3040" fmla="*/ 513165 h 1572451"/>
              <a:gd name="connsiteX3041" fmla="*/ 52985 w 1165365"/>
              <a:gd name="connsiteY3041" fmla="*/ 513557 h 1572451"/>
              <a:gd name="connsiteX3042" fmla="*/ 54813 w 1165365"/>
              <a:gd name="connsiteY3042" fmla="*/ 513083 h 1572451"/>
              <a:gd name="connsiteX3043" fmla="*/ 56742 w 1165365"/>
              <a:gd name="connsiteY3043" fmla="*/ 514833 h 1572451"/>
              <a:gd name="connsiteX3044" fmla="*/ 57660 w 1165365"/>
              <a:gd name="connsiteY3044" fmla="*/ 517138 h 1572451"/>
              <a:gd name="connsiteX3045" fmla="*/ 58065 w 1165365"/>
              <a:gd name="connsiteY3045" fmla="*/ 517122 h 1572451"/>
              <a:gd name="connsiteX3046" fmla="*/ 59484 w 1165365"/>
              <a:gd name="connsiteY3046" fmla="*/ 517040 h 1572451"/>
              <a:gd name="connsiteX3047" fmla="*/ 62240 w 1165365"/>
              <a:gd name="connsiteY3047" fmla="*/ 520016 h 1572451"/>
              <a:gd name="connsiteX3048" fmla="*/ 63893 w 1165365"/>
              <a:gd name="connsiteY3048" fmla="*/ 521798 h 1572451"/>
              <a:gd name="connsiteX3049" fmla="*/ 64624 w 1165365"/>
              <a:gd name="connsiteY3049" fmla="*/ 529304 h 1572451"/>
              <a:gd name="connsiteX3050" fmla="*/ 65198 w 1165365"/>
              <a:gd name="connsiteY3050" fmla="*/ 532067 h 1572451"/>
              <a:gd name="connsiteX3051" fmla="*/ 65577 w 1165365"/>
              <a:gd name="connsiteY3051" fmla="*/ 533898 h 1572451"/>
              <a:gd name="connsiteX3052" fmla="*/ 66103 w 1165365"/>
              <a:gd name="connsiteY3052" fmla="*/ 534405 h 1572451"/>
              <a:gd name="connsiteX3053" fmla="*/ 67132 w 1165365"/>
              <a:gd name="connsiteY3053" fmla="*/ 535403 h 1572451"/>
              <a:gd name="connsiteX3054" fmla="*/ 69297 w 1165365"/>
              <a:gd name="connsiteY3054" fmla="*/ 536531 h 1572451"/>
              <a:gd name="connsiteX3055" fmla="*/ 70755 w 1165365"/>
              <a:gd name="connsiteY3055" fmla="*/ 537299 h 1572451"/>
              <a:gd name="connsiteX3056" fmla="*/ 72510 w 1165365"/>
              <a:gd name="connsiteY3056" fmla="*/ 537757 h 1572451"/>
              <a:gd name="connsiteX3057" fmla="*/ 74528 w 1165365"/>
              <a:gd name="connsiteY3057" fmla="*/ 537152 h 1572451"/>
              <a:gd name="connsiteX3058" fmla="*/ 76326 w 1165365"/>
              <a:gd name="connsiteY3058" fmla="*/ 539278 h 1572451"/>
              <a:gd name="connsiteX3059" fmla="*/ 76882 w 1165365"/>
              <a:gd name="connsiteY3059" fmla="*/ 540570 h 1572451"/>
              <a:gd name="connsiteX3060" fmla="*/ 77104 w 1165365"/>
              <a:gd name="connsiteY3060" fmla="*/ 542646 h 1572451"/>
              <a:gd name="connsiteX3061" fmla="*/ 75999 w 1165365"/>
              <a:gd name="connsiteY3061" fmla="*/ 545720 h 1572451"/>
              <a:gd name="connsiteX3062" fmla="*/ 76051 w 1165365"/>
              <a:gd name="connsiteY3062" fmla="*/ 546718 h 1572451"/>
              <a:gd name="connsiteX3063" fmla="*/ 76987 w 1165365"/>
              <a:gd name="connsiteY3063" fmla="*/ 547290 h 1572451"/>
              <a:gd name="connsiteX3064" fmla="*/ 77719 w 1165365"/>
              <a:gd name="connsiteY3064" fmla="*/ 549154 h 1572451"/>
              <a:gd name="connsiteX3065" fmla="*/ 77276 w 1165365"/>
              <a:gd name="connsiteY3065" fmla="*/ 549530 h 1572451"/>
              <a:gd name="connsiteX3066" fmla="*/ 77750 w 1165365"/>
              <a:gd name="connsiteY3066" fmla="*/ 550871 h 1572451"/>
              <a:gd name="connsiteX3067" fmla="*/ 78126 w 1165365"/>
              <a:gd name="connsiteY3067" fmla="*/ 551950 h 1572451"/>
              <a:gd name="connsiteX3068" fmla="*/ 78061 w 1165365"/>
              <a:gd name="connsiteY3068" fmla="*/ 552539 h 1572451"/>
              <a:gd name="connsiteX3069" fmla="*/ 77987 w 1165365"/>
              <a:gd name="connsiteY3069" fmla="*/ 553193 h 1572451"/>
              <a:gd name="connsiteX3070" fmla="*/ 77155 w 1165365"/>
              <a:gd name="connsiteY3070" fmla="*/ 554550 h 1572451"/>
              <a:gd name="connsiteX3071" fmla="*/ 75340 w 1165365"/>
              <a:gd name="connsiteY3071" fmla="*/ 553896 h 1572451"/>
              <a:gd name="connsiteX3072" fmla="*/ 72384 w 1165365"/>
              <a:gd name="connsiteY3072" fmla="*/ 554125 h 1572451"/>
              <a:gd name="connsiteX3073" fmla="*/ 71810 w 1165365"/>
              <a:gd name="connsiteY3073" fmla="*/ 554910 h 1572451"/>
              <a:gd name="connsiteX3074" fmla="*/ 72778 w 1165365"/>
              <a:gd name="connsiteY3074" fmla="*/ 556528 h 1572451"/>
              <a:gd name="connsiteX3075" fmla="*/ 73228 w 1165365"/>
              <a:gd name="connsiteY3075" fmla="*/ 557281 h 1572451"/>
              <a:gd name="connsiteX3076" fmla="*/ 72197 w 1165365"/>
              <a:gd name="connsiteY3076" fmla="*/ 558360 h 1572451"/>
              <a:gd name="connsiteX3077" fmla="*/ 71447 w 1165365"/>
              <a:gd name="connsiteY3077" fmla="*/ 559128 h 1572451"/>
              <a:gd name="connsiteX3078" fmla="*/ 71247 w 1165365"/>
              <a:gd name="connsiteY3078" fmla="*/ 560126 h 1572451"/>
              <a:gd name="connsiteX3079" fmla="*/ 71754 w 1165365"/>
              <a:gd name="connsiteY3079" fmla="*/ 562726 h 1572451"/>
              <a:gd name="connsiteX3080" fmla="*/ 71959 w 1165365"/>
              <a:gd name="connsiteY3080" fmla="*/ 563788 h 1572451"/>
              <a:gd name="connsiteX3081" fmla="*/ 71946 w 1165365"/>
              <a:gd name="connsiteY3081" fmla="*/ 564884 h 1572451"/>
              <a:gd name="connsiteX3082" fmla="*/ 71934 w 1165365"/>
              <a:gd name="connsiteY3082" fmla="*/ 565947 h 1572451"/>
              <a:gd name="connsiteX3083" fmla="*/ 71418 w 1165365"/>
              <a:gd name="connsiteY3083" fmla="*/ 571523 h 1572451"/>
              <a:gd name="connsiteX3084" fmla="*/ 75191 w 1165365"/>
              <a:gd name="connsiteY3084" fmla="*/ 578848 h 1572451"/>
              <a:gd name="connsiteX3085" fmla="*/ 80326 w 1165365"/>
              <a:gd name="connsiteY3085" fmla="*/ 583132 h 1572451"/>
              <a:gd name="connsiteX3086" fmla="*/ 83920 w 1165365"/>
              <a:gd name="connsiteY3086" fmla="*/ 586370 h 1572451"/>
              <a:gd name="connsiteX3087" fmla="*/ 85720 w 1165365"/>
              <a:gd name="connsiteY3087" fmla="*/ 589002 h 1572451"/>
              <a:gd name="connsiteX3088" fmla="*/ 87265 w 1165365"/>
              <a:gd name="connsiteY3088" fmla="*/ 592452 h 1572451"/>
              <a:gd name="connsiteX3089" fmla="*/ 87133 w 1165365"/>
              <a:gd name="connsiteY3089" fmla="*/ 596703 h 1572451"/>
              <a:gd name="connsiteX3090" fmla="*/ 87107 w 1165365"/>
              <a:gd name="connsiteY3090" fmla="*/ 597537 h 1572451"/>
              <a:gd name="connsiteX3091" fmla="*/ 85663 w 1165365"/>
              <a:gd name="connsiteY3091" fmla="*/ 600579 h 1572451"/>
              <a:gd name="connsiteX3092" fmla="*/ 82000 w 1165365"/>
              <a:gd name="connsiteY3092" fmla="*/ 604340 h 1572451"/>
              <a:gd name="connsiteX3093" fmla="*/ 80558 w 1165365"/>
              <a:gd name="connsiteY3093" fmla="*/ 607871 h 1572451"/>
              <a:gd name="connsiteX3094" fmla="*/ 80586 w 1165365"/>
              <a:gd name="connsiteY3094" fmla="*/ 619464 h 1572451"/>
              <a:gd name="connsiteX3095" fmla="*/ 81374 w 1165365"/>
              <a:gd name="connsiteY3095" fmla="*/ 627019 h 1572451"/>
              <a:gd name="connsiteX3096" fmla="*/ 91121 w 1165365"/>
              <a:gd name="connsiteY3096" fmla="*/ 632693 h 1572451"/>
              <a:gd name="connsiteX3097" fmla="*/ 96425 w 1165365"/>
              <a:gd name="connsiteY3097" fmla="*/ 636568 h 1572451"/>
              <a:gd name="connsiteX3098" fmla="*/ 97720 w 1165365"/>
              <a:gd name="connsiteY3098" fmla="*/ 642618 h 1572451"/>
              <a:gd name="connsiteX3099" fmla="*/ 101061 w 1165365"/>
              <a:gd name="connsiteY3099" fmla="*/ 646542 h 1572451"/>
              <a:gd name="connsiteX3100" fmla="*/ 102946 w 1165365"/>
              <a:gd name="connsiteY3100" fmla="*/ 649649 h 1572451"/>
              <a:gd name="connsiteX3101" fmla="*/ 104557 w 1165365"/>
              <a:gd name="connsiteY3101" fmla="*/ 652118 h 1572451"/>
              <a:gd name="connsiteX3102" fmla="*/ 104194 w 1165365"/>
              <a:gd name="connsiteY3102" fmla="*/ 652903 h 1572451"/>
              <a:gd name="connsiteX3103" fmla="*/ 104303 w 1165365"/>
              <a:gd name="connsiteY3103" fmla="*/ 654047 h 1572451"/>
              <a:gd name="connsiteX3104" fmla="*/ 104360 w 1165365"/>
              <a:gd name="connsiteY3104" fmla="*/ 654636 h 1572451"/>
              <a:gd name="connsiteX3105" fmla="*/ 105404 w 1165365"/>
              <a:gd name="connsiteY3105" fmla="*/ 656696 h 1572451"/>
              <a:gd name="connsiteX3106" fmla="*/ 105364 w 1165365"/>
              <a:gd name="connsiteY3106" fmla="*/ 657203 h 1572451"/>
              <a:gd name="connsiteX3107" fmla="*/ 105328 w 1165365"/>
              <a:gd name="connsiteY3107" fmla="*/ 657694 h 1572451"/>
              <a:gd name="connsiteX3108" fmla="*/ 103886 w 1165365"/>
              <a:gd name="connsiteY3108" fmla="*/ 658413 h 1572451"/>
              <a:gd name="connsiteX3109" fmla="*/ 116745 w 1165365"/>
              <a:gd name="connsiteY3109" fmla="*/ 670317 h 1572451"/>
              <a:gd name="connsiteX3110" fmla="*/ 118545 w 1165365"/>
              <a:gd name="connsiteY3110" fmla="*/ 672949 h 1572451"/>
              <a:gd name="connsiteX3111" fmla="*/ 122801 w 1165365"/>
              <a:gd name="connsiteY3111" fmla="*/ 675729 h 1572451"/>
              <a:gd name="connsiteX3112" fmla="*/ 123308 w 1165365"/>
              <a:gd name="connsiteY3112" fmla="*/ 674519 h 1572451"/>
              <a:gd name="connsiteX3113" fmla="*/ 124350 w 1165365"/>
              <a:gd name="connsiteY3113" fmla="*/ 674127 h 1572451"/>
              <a:gd name="connsiteX3114" fmla="*/ 126853 w 1165365"/>
              <a:gd name="connsiteY3114" fmla="*/ 673636 h 1572451"/>
              <a:gd name="connsiteX3115" fmla="*/ 129770 w 1165365"/>
              <a:gd name="connsiteY3115" fmla="*/ 672737 h 1572451"/>
              <a:gd name="connsiteX3116" fmla="*/ 132903 w 1165365"/>
              <a:gd name="connsiteY3116" fmla="*/ 672459 h 1572451"/>
              <a:gd name="connsiteX3117" fmla="*/ 135727 w 1165365"/>
              <a:gd name="connsiteY3117" fmla="*/ 672459 h 1572451"/>
              <a:gd name="connsiteX3118" fmla="*/ 138333 w 1165365"/>
              <a:gd name="connsiteY3118" fmla="*/ 671772 h 1572451"/>
              <a:gd name="connsiteX3119" fmla="*/ 142506 w 1165365"/>
              <a:gd name="connsiteY3119" fmla="*/ 670971 h 1572451"/>
              <a:gd name="connsiteX3120" fmla="*/ 144275 w 1165365"/>
              <a:gd name="connsiteY3120" fmla="*/ 670284 h 1572451"/>
              <a:gd name="connsiteX3121" fmla="*/ 146570 w 1165365"/>
              <a:gd name="connsiteY3121" fmla="*/ 669794 h 1572451"/>
              <a:gd name="connsiteX3122" fmla="*/ 149070 w 1165365"/>
              <a:gd name="connsiteY3122" fmla="*/ 669091 h 1572451"/>
              <a:gd name="connsiteX3123" fmla="*/ 154575 w 1165365"/>
              <a:gd name="connsiteY3123" fmla="*/ 668306 h 1572451"/>
              <a:gd name="connsiteX3124" fmla="*/ 155756 w 1165365"/>
              <a:gd name="connsiteY3124" fmla="*/ 669254 h 1572451"/>
              <a:gd name="connsiteX3125" fmla="*/ 158630 w 1165365"/>
              <a:gd name="connsiteY3125" fmla="*/ 670104 h 1572451"/>
              <a:gd name="connsiteX3126" fmla="*/ 163058 w 1165365"/>
              <a:gd name="connsiteY3126" fmla="*/ 672197 h 1572451"/>
              <a:gd name="connsiteX3127" fmla="*/ 165661 w 1165365"/>
              <a:gd name="connsiteY3127" fmla="*/ 674764 h 1572451"/>
              <a:gd name="connsiteX3128" fmla="*/ 168479 w 1165365"/>
              <a:gd name="connsiteY3128" fmla="*/ 675108 h 1572451"/>
              <a:gd name="connsiteX3129" fmla="*/ 170277 w 1165365"/>
              <a:gd name="connsiteY3129" fmla="*/ 676743 h 1572451"/>
              <a:gd name="connsiteX3130" fmla="*/ 175156 w 1165365"/>
              <a:gd name="connsiteY3130" fmla="*/ 682695 h 1572451"/>
              <a:gd name="connsiteX3131" fmla="*/ 177245 w 1165365"/>
              <a:gd name="connsiteY3131" fmla="*/ 686129 h 1572451"/>
              <a:gd name="connsiteX3132" fmla="*/ 177845 w 1165365"/>
              <a:gd name="connsiteY3132" fmla="*/ 688254 h 1572451"/>
              <a:gd name="connsiteX3133" fmla="*/ 177727 w 1165365"/>
              <a:gd name="connsiteY3133" fmla="*/ 690298 h 1572451"/>
              <a:gd name="connsiteX3134" fmla="*/ 177683 w 1165365"/>
              <a:gd name="connsiteY3134" fmla="*/ 691034 h 1572451"/>
              <a:gd name="connsiteX3135" fmla="*/ 177933 w 1165365"/>
              <a:gd name="connsiteY3135" fmla="*/ 691165 h 1572451"/>
              <a:gd name="connsiteX3136" fmla="*/ 178710 w 1165365"/>
              <a:gd name="connsiteY3136" fmla="*/ 691541 h 1572451"/>
              <a:gd name="connsiteX3137" fmla="*/ 179385 w 1165365"/>
              <a:gd name="connsiteY3137" fmla="*/ 691884 h 1572451"/>
              <a:gd name="connsiteX3138" fmla="*/ 180114 w 1165365"/>
              <a:gd name="connsiteY3138" fmla="*/ 692244 h 1572451"/>
              <a:gd name="connsiteX3139" fmla="*/ 181010 w 1165365"/>
              <a:gd name="connsiteY3139" fmla="*/ 693241 h 1572451"/>
              <a:gd name="connsiteX3140" fmla="*/ 181906 w 1165365"/>
              <a:gd name="connsiteY3140" fmla="*/ 694255 h 1572451"/>
              <a:gd name="connsiteX3141" fmla="*/ 182384 w 1165365"/>
              <a:gd name="connsiteY3141" fmla="*/ 694337 h 1572451"/>
              <a:gd name="connsiteX3142" fmla="*/ 182730 w 1165365"/>
              <a:gd name="connsiteY3142" fmla="*/ 694386 h 1572451"/>
              <a:gd name="connsiteX3143" fmla="*/ 183846 w 1165365"/>
              <a:gd name="connsiteY3143" fmla="*/ 694582 h 1572451"/>
              <a:gd name="connsiteX3144" fmla="*/ 184022 w 1165365"/>
              <a:gd name="connsiteY3144" fmla="*/ 694517 h 1572451"/>
              <a:gd name="connsiteX3145" fmla="*/ 185674 w 1165365"/>
              <a:gd name="connsiteY3145" fmla="*/ 693928 h 1572451"/>
              <a:gd name="connsiteX3146" fmla="*/ 186400 w 1165365"/>
              <a:gd name="connsiteY3146" fmla="*/ 694321 h 1572451"/>
              <a:gd name="connsiteX3147" fmla="*/ 186774 w 1165365"/>
              <a:gd name="connsiteY3147" fmla="*/ 694533 h 1572451"/>
              <a:gd name="connsiteX3148" fmla="*/ 187168 w 1165365"/>
              <a:gd name="connsiteY3148" fmla="*/ 694746 h 1572451"/>
              <a:gd name="connsiteX3149" fmla="*/ 187765 w 1165365"/>
              <a:gd name="connsiteY3149" fmla="*/ 694664 h 1572451"/>
              <a:gd name="connsiteX3150" fmla="*/ 189618 w 1165365"/>
              <a:gd name="connsiteY3150" fmla="*/ 694402 h 1572451"/>
              <a:gd name="connsiteX3151" fmla="*/ 190816 w 1165365"/>
              <a:gd name="connsiteY3151" fmla="*/ 694811 h 1572451"/>
              <a:gd name="connsiteX3152" fmla="*/ 191006 w 1165365"/>
              <a:gd name="connsiteY3152" fmla="*/ 694876 h 1572451"/>
              <a:gd name="connsiteX3153" fmla="*/ 191554 w 1165365"/>
              <a:gd name="connsiteY3153" fmla="*/ 695056 h 1572451"/>
              <a:gd name="connsiteX3154" fmla="*/ 191818 w 1165365"/>
              <a:gd name="connsiteY3154" fmla="*/ 694876 h 1572451"/>
              <a:gd name="connsiteX3155" fmla="*/ 192183 w 1165365"/>
              <a:gd name="connsiteY3155" fmla="*/ 694647 h 1572451"/>
              <a:gd name="connsiteX3156" fmla="*/ 193135 w 1165365"/>
              <a:gd name="connsiteY3156" fmla="*/ 694010 h 1572451"/>
              <a:gd name="connsiteX3157" fmla="*/ 194534 w 1165365"/>
              <a:gd name="connsiteY3157" fmla="*/ 694075 h 1572451"/>
              <a:gd name="connsiteX3158" fmla="*/ 194953 w 1165365"/>
              <a:gd name="connsiteY3158" fmla="*/ 694108 h 1572451"/>
              <a:gd name="connsiteX3159" fmla="*/ 195658 w 1165365"/>
              <a:gd name="connsiteY3159" fmla="*/ 692931 h 1572451"/>
              <a:gd name="connsiteX3160" fmla="*/ 195620 w 1165365"/>
              <a:gd name="connsiteY3160" fmla="*/ 691018 h 1572451"/>
              <a:gd name="connsiteX3161" fmla="*/ 196133 w 1165365"/>
              <a:gd name="connsiteY3161" fmla="*/ 690216 h 1572451"/>
              <a:gd name="connsiteX3162" fmla="*/ 196889 w 1165365"/>
              <a:gd name="connsiteY3162" fmla="*/ 690036 h 1572451"/>
              <a:gd name="connsiteX3163" fmla="*/ 197525 w 1165365"/>
              <a:gd name="connsiteY3163" fmla="*/ 690282 h 1572451"/>
              <a:gd name="connsiteX3164" fmla="*/ 197706 w 1165365"/>
              <a:gd name="connsiteY3164" fmla="*/ 690347 h 1572451"/>
              <a:gd name="connsiteX3165" fmla="*/ 197886 w 1165365"/>
              <a:gd name="connsiteY3165" fmla="*/ 690429 h 1572451"/>
              <a:gd name="connsiteX3166" fmla="*/ 198163 w 1165365"/>
              <a:gd name="connsiteY3166" fmla="*/ 688434 h 1572451"/>
              <a:gd name="connsiteX3167" fmla="*/ 197502 w 1165365"/>
              <a:gd name="connsiteY3167" fmla="*/ 687649 h 1572451"/>
              <a:gd name="connsiteX3168" fmla="*/ 197106 w 1165365"/>
              <a:gd name="connsiteY3168" fmla="*/ 687142 h 1572451"/>
              <a:gd name="connsiteX3169" fmla="*/ 196938 w 1165365"/>
              <a:gd name="connsiteY3169" fmla="*/ 686194 h 1572451"/>
              <a:gd name="connsiteX3170" fmla="*/ 197393 w 1165365"/>
              <a:gd name="connsiteY3170" fmla="*/ 685082 h 1572451"/>
              <a:gd name="connsiteX3171" fmla="*/ 199803 w 1165365"/>
              <a:gd name="connsiteY3171" fmla="*/ 683071 h 1572451"/>
              <a:gd name="connsiteX3172" fmla="*/ 198933 w 1165365"/>
              <a:gd name="connsiteY3172" fmla="*/ 682433 h 1572451"/>
              <a:gd name="connsiteX3173" fmla="*/ 199119 w 1165365"/>
              <a:gd name="connsiteY3173" fmla="*/ 682041 h 1572451"/>
              <a:gd name="connsiteX3174" fmla="*/ 199451 w 1165365"/>
              <a:gd name="connsiteY3174" fmla="*/ 681321 h 1572451"/>
              <a:gd name="connsiteX3175" fmla="*/ 200159 w 1165365"/>
              <a:gd name="connsiteY3175" fmla="*/ 679784 h 1572451"/>
              <a:gd name="connsiteX3176" fmla="*/ 200697 w 1165365"/>
              <a:gd name="connsiteY3176" fmla="*/ 679588 h 1572451"/>
              <a:gd name="connsiteX3177" fmla="*/ 201610 w 1165365"/>
              <a:gd name="connsiteY3177" fmla="*/ 679245 h 1572451"/>
              <a:gd name="connsiteX3178" fmla="*/ 201664 w 1165365"/>
              <a:gd name="connsiteY3178" fmla="*/ 679065 h 1572451"/>
              <a:gd name="connsiteX3179" fmla="*/ 201860 w 1165365"/>
              <a:gd name="connsiteY3179" fmla="*/ 678411 h 1572451"/>
              <a:gd name="connsiteX3180" fmla="*/ 202069 w 1165365"/>
              <a:gd name="connsiteY3180" fmla="*/ 677708 h 1572451"/>
              <a:gd name="connsiteX3181" fmla="*/ 204700 w 1165365"/>
              <a:gd name="connsiteY3181" fmla="*/ 676301 h 1572451"/>
              <a:gd name="connsiteX3182" fmla="*/ 205795 w 1165365"/>
              <a:gd name="connsiteY3182" fmla="*/ 675827 h 1572451"/>
              <a:gd name="connsiteX3183" fmla="*/ 206665 w 1165365"/>
              <a:gd name="connsiteY3183" fmla="*/ 676400 h 1572451"/>
              <a:gd name="connsiteX3184" fmla="*/ 208305 w 1165365"/>
              <a:gd name="connsiteY3184" fmla="*/ 675745 h 1572451"/>
              <a:gd name="connsiteX3185" fmla="*/ 208528 w 1165365"/>
              <a:gd name="connsiteY3185" fmla="*/ 673195 h 1572451"/>
              <a:gd name="connsiteX3186" fmla="*/ 209244 w 1165365"/>
              <a:gd name="connsiteY3186" fmla="*/ 670791 h 1572451"/>
              <a:gd name="connsiteX3187" fmla="*/ 210048 w 1165365"/>
              <a:gd name="connsiteY3187" fmla="*/ 668077 h 1572451"/>
              <a:gd name="connsiteX3188" fmla="*/ 210104 w 1165365"/>
              <a:gd name="connsiteY3188" fmla="*/ 667897 h 1572451"/>
              <a:gd name="connsiteX3189" fmla="*/ 209689 w 1165365"/>
              <a:gd name="connsiteY3189" fmla="*/ 666098 h 1572451"/>
              <a:gd name="connsiteX3190" fmla="*/ 210228 w 1165365"/>
              <a:gd name="connsiteY3190" fmla="*/ 665052 h 1572451"/>
              <a:gd name="connsiteX3191" fmla="*/ 210462 w 1165365"/>
              <a:gd name="connsiteY3191" fmla="*/ 664610 h 1572451"/>
              <a:gd name="connsiteX3192" fmla="*/ 211906 w 1165365"/>
              <a:gd name="connsiteY3192" fmla="*/ 664512 h 1572451"/>
              <a:gd name="connsiteX3193" fmla="*/ 212181 w 1165365"/>
              <a:gd name="connsiteY3193" fmla="*/ 664251 h 1572451"/>
              <a:gd name="connsiteX3194" fmla="*/ 212594 w 1165365"/>
              <a:gd name="connsiteY3194" fmla="*/ 663842 h 1572451"/>
              <a:gd name="connsiteX3195" fmla="*/ 212732 w 1165365"/>
              <a:gd name="connsiteY3195" fmla="*/ 663711 h 1572451"/>
              <a:gd name="connsiteX3196" fmla="*/ 213793 w 1165365"/>
              <a:gd name="connsiteY3196" fmla="*/ 663727 h 1572451"/>
              <a:gd name="connsiteX3197" fmla="*/ 214308 w 1165365"/>
              <a:gd name="connsiteY3197" fmla="*/ 663171 h 1572451"/>
              <a:gd name="connsiteX3198" fmla="*/ 217866 w 1165365"/>
              <a:gd name="connsiteY3198" fmla="*/ 655813 h 1572451"/>
              <a:gd name="connsiteX3199" fmla="*/ 218003 w 1165365"/>
              <a:gd name="connsiteY3199" fmla="*/ 655225 h 1572451"/>
              <a:gd name="connsiteX3200" fmla="*/ 218723 w 1165365"/>
              <a:gd name="connsiteY3200" fmla="*/ 652200 h 1572451"/>
              <a:gd name="connsiteX3201" fmla="*/ 220765 w 1165365"/>
              <a:gd name="connsiteY3201" fmla="*/ 649682 h 1572451"/>
              <a:gd name="connsiteX3202" fmla="*/ 224364 w 1165365"/>
              <a:gd name="connsiteY3202" fmla="*/ 648602 h 1572451"/>
              <a:gd name="connsiteX3203" fmla="*/ 225347 w 1165365"/>
              <a:gd name="connsiteY3203" fmla="*/ 647801 h 1572451"/>
              <a:gd name="connsiteX3204" fmla="*/ 226167 w 1165365"/>
              <a:gd name="connsiteY3204" fmla="*/ 646264 h 1572451"/>
              <a:gd name="connsiteX3205" fmla="*/ 226274 w 1165365"/>
              <a:gd name="connsiteY3205" fmla="*/ 644678 h 1572451"/>
              <a:gd name="connsiteX3206" fmla="*/ 225350 w 1165365"/>
              <a:gd name="connsiteY3206" fmla="*/ 642356 h 1572451"/>
              <a:gd name="connsiteX3207" fmla="*/ 224434 w 1165365"/>
              <a:gd name="connsiteY3207" fmla="*/ 640770 h 1572451"/>
              <a:gd name="connsiteX3208" fmla="*/ 223386 w 1165365"/>
              <a:gd name="connsiteY3208" fmla="*/ 638694 h 1572451"/>
              <a:gd name="connsiteX3209" fmla="*/ 221816 w 1165365"/>
              <a:gd name="connsiteY3209" fmla="*/ 635881 h 1572451"/>
              <a:gd name="connsiteX3210" fmla="*/ 221929 w 1165365"/>
              <a:gd name="connsiteY3210" fmla="*/ 634786 h 1572451"/>
              <a:gd name="connsiteX3211" fmla="*/ 223048 w 1165365"/>
              <a:gd name="connsiteY3211" fmla="*/ 632464 h 1572451"/>
              <a:gd name="connsiteX3212" fmla="*/ 224040 w 1165365"/>
              <a:gd name="connsiteY3212" fmla="*/ 630273 h 1572451"/>
              <a:gd name="connsiteX3213" fmla="*/ 223502 w 1165365"/>
              <a:gd name="connsiteY3213" fmla="*/ 628196 h 1572451"/>
              <a:gd name="connsiteX3214" fmla="*/ 222695 w 1165365"/>
              <a:gd name="connsiteY3214" fmla="*/ 625024 h 1572451"/>
              <a:gd name="connsiteX3215" fmla="*/ 222284 w 1165365"/>
              <a:gd name="connsiteY3215" fmla="*/ 622947 h 1572451"/>
              <a:gd name="connsiteX3216" fmla="*/ 223280 w 1165365"/>
              <a:gd name="connsiteY3216" fmla="*/ 621001 h 1572451"/>
              <a:gd name="connsiteX3217" fmla="*/ 223759 w 1165365"/>
              <a:gd name="connsiteY3217" fmla="*/ 618680 h 1572451"/>
              <a:gd name="connsiteX3218" fmla="*/ 223738 w 1165365"/>
              <a:gd name="connsiteY3218" fmla="*/ 616963 h 1572451"/>
              <a:gd name="connsiteX3219" fmla="*/ 223306 w 1165365"/>
              <a:gd name="connsiteY3219" fmla="*/ 613300 h 1572451"/>
              <a:gd name="connsiteX3220" fmla="*/ 221864 w 1165365"/>
              <a:gd name="connsiteY3220" fmla="*/ 610488 h 1572451"/>
              <a:gd name="connsiteX3221" fmla="*/ 220292 w 1165365"/>
              <a:gd name="connsiteY3221" fmla="*/ 607561 h 1572451"/>
              <a:gd name="connsiteX3222" fmla="*/ 220660 w 1165365"/>
              <a:gd name="connsiteY3222" fmla="*/ 606465 h 1572451"/>
              <a:gd name="connsiteX3223" fmla="*/ 222690 w 1165365"/>
              <a:gd name="connsiteY3223" fmla="*/ 605370 h 1572451"/>
              <a:gd name="connsiteX3224" fmla="*/ 226501 w 1165365"/>
              <a:gd name="connsiteY3224" fmla="*/ 603914 h 1572451"/>
              <a:gd name="connsiteX3225" fmla="*/ 230062 w 1165365"/>
              <a:gd name="connsiteY3225" fmla="*/ 602704 h 1572451"/>
              <a:gd name="connsiteX3226" fmla="*/ 232855 w 1165365"/>
              <a:gd name="connsiteY3226" fmla="*/ 601494 h 1572451"/>
              <a:gd name="connsiteX3227" fmla="*/ 234127 w 1165365"/>
              <a:gd name="connsiteY3227" fmla="*/ 601118 h 1572451"/>
              <a:gd name="connsiteX3228" fmla="*/ 234026 w 1165365"/>
              <a:gd name="connsiteY3228" fmla="*/ 603080 h 1572451"/>
              <a:gd name="connsiteX3229" fmla="*/ 233663 w 1165365"/>
              <a:gd name="connsiteY3229" fmla="*/ 604667 h 1572451"/>
              <a:gd name="connsiteX3230" fmla="*/ 233313 w 1165365"/>
              <a:gd name="connsiteY3230" fmla="*/ 607103 h 1572451"/>
              <a:gd name="connsiteX3231" fmla="*/ 232216 w 1165365"/>
              <a:gd name="connsiteY3231" fmla="*/ 611125 h 1572451"/>
              <a:gd name="connsiteX3232" fmla="*/ 231478 w 1165365"/>
              <a:gd name="connsiteY3232" fmla="*/ 614118 h 1572451"/>
              <a:gd name="connsiteX3233" fmla="*/ 231374 w 1165365"/>
              <a:gd name="connsiteY3233" fmla="*/ 615033 h 1572451"/>
              <a:gd name="connsiteX3234" fmla="*/ 231014 w 1165365"/>
              <a:gd name="connsiteY3234" fmla="*/ 616750 h 1572451"/>
              <a:gd name="connsiteX3235" fmla="*/ 231176 w 1165365"/>
              <a:gd name="connsiteY3235" fmla="*/ 619301 h 1572451"/>
              <a:gd name="connsiteX3236" fmla="*/ 232737 w 1165365"/>
              <a:gd name="connsiteY3236" fmla="*/ 621508 h 1572451"/>
              <a:gd name="connsiteX3237" fmla="*/ 232755 w 1165365"/>
              <a:gd name="connsiteY3237" fmla="*/ 622980 h 1572451"/>
              <a:gd name="connsiteX3238" fmla="*/ 232911 w 1165365"/>
              <a:gd name="connsiteY3238" fmla="*/ 625040 h 1572451"/>
              <a:gd name="connsiteX3239" fmla="*/ 232947 w 1165365"/>
              <a:gd name="connsiteY3239" fmla="*/ 627738 h 1572451"/>
              <a:gd name="connsiteX3240" fmla="*/ 232453 w 1165365"/>
              <a:gd name="connsiteY3240" fmla="*/ 629079 h 1572451"/>
              <a:gd name="connsiteX3241" fmla="*/ 232229 w 1165365"/>
              <a:gd name="connsiteY3241" fmla="*/ 631401 h 1572451"/>
              <a:gd name="connsiteX3242" fmla="*/ 232889 w 1165365"/>
              <a:gd name="connsiteY3242" fmla="*/ 633101 h 1572451"/>
              <a:gd name="connsiteX3243" fmla="*/ 232916 w 1165365"/>
              <a:gd name="connsiteY3243" fmla="*/ 635064 h 1572451"/>
              <a:gd name="connsiteX3244" fmla="*/ 232559 w 1165365"/>
              <a:gd name="connsiteY3244" fmla="*/ 637140 h 1572451"/>
              <a:gd name="connsiteX3245" fmla="*/ 231940 w 1165365"/>
              <a:gd name="connsiteY3245" fmla="*/ 638481 h 1572451"/>
              <a:gd name="connsiteX3246" fmla="*/ 231696 w 1165365"/>
              <a:gd name="connsiteY3246" fmla="*/ 639446 h 1572451"/>
              <a:gd name="connsiteX3247" fmla="*/ 231091 w 1165365"/>
              <a:gd name="connsiteY3247" fmla="*/ 641882 h 1572451"/>
              <a:gd name="connsiteX3248" fmla="*/ 230605 w 1165365"/>
              <a:gd name="connsiteY3248" fmla="*/ 643844 h 1572451"/>
              <a:gd name="connsiteX3249" fmla="*/ 229757 w 1165365"/>
              <a:gd name="connsiteY3249" fmla="*/ 647262 h 1572451"/>
              <a:gd name="connsiteX3250" fmla="*/ 229837 w 1165365"/>
              <a:gd name="connsiteY3250" fmla="*/ 648292 h 1572451"/>
              <a:gd name="connsiteX3251" fmla="*/ 229910 w 1165365"/>
              <a:gd name="connsiteY3251" fmla="*/ 649207 h 1572451"/>
              <a:gd name="connsiteX3252" fmla="*/ 230195 w 1165365"/>
              <a:gd name="connsiteY3252" fmla="*/ 651415 h 1572451"/>
              <a:gd name="connsiteX3253" fmla="*/ 230998 w 1165365"/>
              <a:gd name="connsiteY3253" fmla="*/ 654211 h 1572451"/>
              <a:gd name="connsiteX3254" fmla="*/ 232698 w 1165365"/>
              <a:gd name="connsiteY3254" fmla="*/ 657269 h 1572451"/>
              <a:gd name="connsiteX3255" fmla="*/ 234273 w 1165365"/>
              <a:gd name="connsiteY3255" fmla="*/ 660457 h 1572451"/>
              <a:gd name="connsiteX3256" fmla="*/ 237272 w 1165365"/>
              <a:gd name="connsiteY3256" fmla="*/ 665101 h 1572451"/>
              <a:gd name="connsiteX3257" fmla="*/ 239881 w 1165365"/>
              <a:gd name="connsiteY3257" fmla="*/ 669254 h 1572451"/>
              <a:gd name="connsiteX3258" fmla="*/ 241837 w 1165365"/>
              <a:gd name="connsiteY3258" fmla="*/ 672312 h 1572451"/>
              <a:gd name="connsiteX3259" fmla="*/ 243793 w 1165365"/>
              <a:gd name="connsiteY3259" fmla="*/ 675369 h 1572451"/>
              <a:gd name="connsiteX3260" fmla="*/ 245109 w 1165365"/>
              <a:gd name="connsiteY3260" fmla="*/ 678296 h 1572451"/>
              <a:gd name="connsiteX3261" fmla="*/ 246991 w 1165365"/>
              <a:gd name="connsiteY3261" fmla="*/ 681763 h 1572451"/>
              <a:gd name="connsiteX3262" fmla="*/ 249896 w 1165365"/>
              <a:gd name="connsiteY3262" fmla="*/ 684837 h 1572451"/>
              <a:gd name="connsiteX3263" fmla="*/ 251903 w 1165365"/>
              <a:gd name="connsiteY3263" fmla="*/ 684804 h 1572451"/>
              <a:gd name="connsiteX3264" fmla="*/ 252178 w 1165365"/>
              <a:gd name="connsiteY3264" fmla="*/ 684984 h 1572451"/>
              <a:gd name="connsiteX3265" fmla="*/ 255696 w 1165365"/>
              <a:gd name="connsiteY3265" fmla="*/ 687208 h 1572451"/>
              <a:gd name="connsiteX3266" fmla="*/ 262840 w 1165365"/>
              <a:gd name="connsiteY3266" fmla="*/ 686406 h 1572451"/>
              <a:gd name="connsiteX3267" fmla="*/ 264761 w 1165365"/>
              <a:gd name="connsiteY3267" fmla="*/ 686897 h 1572451"/>
              <a:gd name="connsiteX3268" fmla="*/ 266429 w 1165365"/>
              <a:gd name="connsiteY3268" fmla="*/ 687388 h 1572451"/>
              <a:gd name="connsiteX3269" fmla="*/ 269005 w 1165365"/>
              <a:gd name="connsiteY3269" fmla="*/ 688990 h 1572451"/>
              <a:gd name="connsiteX3270" fmla="*/ 270298 w 1165365"/>
              <a:gd name="connsiteY3270" fmla="*/ 689791 h 1572451"/>
              <a:gd name="connsiteX3271" fmla="*/ 271192 w 1165365"/>
              <a:gd name="connsiteY3271" fmla="*/ 690331 h 1572451"/>
              <a:gd name="connsiteX3272" fmla="*/ 273374 w 1165365"/>
              <a:gd name="connsiteY3272" fmla="*/ 691067 h 1572451"/>
              <a:gd name="connsiteX3273" fmla="*/ 275550 w 1165365"/>
              <a:gd name="connsiteY3273" fmla="*/ 691443 h 1572451"/>
              <a:gd name="connsiteX3274" fmla="*/ 278102 w 1165365"/>
              <a:gd name="connsiteY3274" fmla="*/ 691328 h 1572451"/>
              <a:gd name="connsiteX3275" fmla="*/ 280138 w 1165365"/>
              <a:gd name="connsiteY3275" fmla="*/ 690723 h 1572451"/>
              <a:gd name="connsiteX3276" fmla="*/ 282810 w 1165365"/>
              <a:gd name="connsiteY3276" fmla="*/ 690004 h 1572451"/>
              <a:gd name="connsiteX3277" fmla="*/ 285111 w 1165365"/>
              <a:gd name="connsiteY3277" fmla="*/ 690135 h 1572451"/>
              <a:gd name="connsiteX3278" fmla="*/ 285637 w 1165365"/>
              <a:gd name="connsiteY3278" fmla="*/ 691345 h 1572451"/>
              <a:gd name="connsiteX3279" fmla="*/ 286939 w 1165365"/>
              <a:gd name="connsiteY3279" fmla="*/ 693192 h 1572451"/>
              <a:gd name="connsiteX3280" fmla="*/ 288232 w 1165365"/>
              <a:gd name="connsiteY3280" fmla="*/ 694402 h 1572451"/>
              <a:gd name="connsiteX3281" fmla="*/ 289512 w 1165365"/>
              <a:gd name="connsiteY3281" fmla="*/ 694664 h 1572451"/>
              <a:gd name="connsiteX3282" fmla="*/ 289534 w 1165365"/>
              <a:gd name="connsiteY3282" fmla="*/ 696250 h 1572451"/>
              <a:gd name="connsiteX3283" fmla="*/ 289686 w 1165365"/>
              <a:gd name="connsiteY3283" fmla="*/ 698081 h 1572451"/>
              <a:gd name="connsiteX3284" fmla="*/ 288683 w 1165365"/>
              <a:gd name="connsiteY3284" fmla="*/ 699537 h 1572451"/>
              <a:gd name="connsiteX3285" fmla="*/ 288320 w 1165365"/>
              <a:gd name="connsiteY3285" fmla="*/ 701123 h 1572451"/>
              <a:gd name="connsiteX3286" fmla="*/ 288227 w 1165365"/>
              <a:gd name="connsiteY3286" fmla="*/ 703690 h 1572451"/>
              <a:gd name="connsiteX3287" fmla="*/ 287995 w 1165365"/>
              <a:gd name="connsiteY3287" fmla="*/ 705521 h 1572451"/>
              <a:gd name="connsiteX3288" fmla="*/ 288041 w 1165365"/>
              <a:gd name="connsiteY3288" fmla="*/ 708939 h 1572451"/>
              <a:gd name="connsiteX3289" fmla="*/ 288064 w 1165365"/>
              <a:gd name="connsiteY3289" fmla="*/ 710639 h 1572451"/>
              <a:gd name="connsiteX3290" fmla="*/ 288356 w 1165365"/>
              <a:gd name="connsiteY3290" fmla="*/ 713451 h 1572451"/>
              <a:gd name="connsiteX3291" fmla="*/ 289099 w 1165365"/>
              <a:gd name="connsiteY3291" fmla="*/ 715250 h 1572451"/>
              <a:gd name="connsiteX3292" fmla="*/ 290197 w 1165365"/>
              <a:gd name="connsiteY3292" fmla="*/ 717490 h 1572451"/>
              <a:gd name="connsiteX3293" fmla="*/ 291743 w 1165365"/>
              <a:gd name="connsiteY3293" fmla="*/ 718471 h 1572451"/>
              <a:gd name="connsiteX3294" fmla="*/ 292905 w 1165365"/>
              <a:gd name="connsiteY3294" fmla="*/ 719452 h 1572451"/>
              <a:gd name="connsiteX3295" fmla="*/ 293937 w 1165365"/>
              <a:gd name="connsiteY3295" fmla="*/ 720188 h 1572451"/>
              <a:gd name="connsiteX3296" fmla="*/ 294843 w 1165365"/>
              <a:gd name="connsiteY3296" fmla="*/ 721153 h 1572451"/>
              <a:gd name="connsiteX3297" fmla="*/ 295631 w 1165365"/>
              <a:gd name="connsiteY3297" fmla="*/ 722755 h 1572451"/>
              <a:gd name="connsiteX3298" fmla="*/ 297389 w 1165365"/>
              <a:gd name="connsiteY3298" fmla="*/ 725372 h 1572451"/>
              <a:gd name="connsiteX3299" fmla="*/ 297734 w 1165365"/>
              <a:gd name="connsiteY3299" fmla="*/ 727268 h 1572451"/>
              <a:gd name="connsiteX3300" fmla="*/ 299104 w 1165365"/>
              <a:gd name="connsiteY3300" fmla="*/ 729541 h 1572451"/>
              <a:gd name="connsiteX3301" fmla="*/ 299639 w 1165365"/>
              <a:gd name="connsiteY3301" fmla="*/ 731307 h 1572451"/>
              <a:gd name="connsiteX3302" fmla="*/ 300360 w 1165365"/>
              <a:gd name="connsiteY3302" fmla="*/ 732713 h 1572451"/>
              <a:gd name="connsiteX3303" fmla="*/ 300309 w 1165365"/>
              <a:gd name="connsiteY3303" fmla="*/ 733694 h 1572451"/>
              <a:gd name="connsiteX3304" fmla="*/ 300065 w 1165365"/>
              <a:gd name="connsiteY3304" fmla="*/ 734610 h 1572451"/>
              <a:gd name="connsiteX3305" fmla="*/ 299184 w 1165365"/>
              <a:gd name="connsiteY3305" fmla="*/ 735509 h 1572451"/>
              <a:gd name="connsiteX3306" fmla="*/ 298576 w 1165365"/>
              <a:gd name="connsiteY3306" fmla="*/ 736212 h 1572451"/>
              <a:gd name="connsiteX3307" fmla="*/ 297923 w 1165365"/>
              <a:gd name="connsiteY3307" fmla="*/ 736736 h 1572451"/>
              <a:gd name="connsiteX3308" fmla="*/ 297098 w 1165365"/>
              <a:gd name="connsiteY3308" fmla="*/ 737095 h 1572451"/>
              <a:gd name="connsiteX3309" fmla="*/ 296277 w 1165365"/>
              <a:gd name="connsiteY3309" fmla="*/ 737831 h 1572451"/>
              <a:gd name="connsiteX3310" fmla="*/ 294627 w 1165365"/>
              <a:gd name="connsiteY3310" fmla="*/ 738616 h 1572451"/>
              <a:gd name="connsiteX3311" fmla="*/ 293932 w 1165365"/>
              <a:gd name="connsiteY3311" fmla="*/ 739221 h 1572451"/>
              <a:gd name="connsiteX3312" fmla="*/ 292603 w 1165365"/>
              <a:gd name="connsiteY3312" fmla="*/ 740071 h 1572451"/>
              <a:gd name="connsiteX3313" fmla="*/ 292039 w 1165365"/>
              <a:gd name="connsiteY3313" fmla="*/ 740873 h 1572451"/>
              <a:gd name="connsiteX3314" fmla="*/ 290899 w 1165365"/>
              <a:gd name="connsiteY3314" fmla="*/ 741543 h 1572451"/>
              <a:gd name="connsiteX3315" fmla="*/ 287974 w 1165365"/>
              <a:gd name="connsiteY3315" fmla="*/ 742573 h 1572451"/>
              <a:gd name="connsiteX3316" fmla="*/ 285050 w 1165365"/>
              <a:gd name="connsiteY3316" fmla="*/ 743538 h 1572451"/>
              <a:gd name="connsiteX3317" fmla="*/ 281181 w 1165365"/>
              <a:gd name="connsiteY3317" fmla="*/ 745484 h 1572451"/>
              <a:gd name="connsiteX3318" fmla="*/ 276227 w 1165365"/>
              <a:gd name="connsiteY3318" fmla="*/ 747299 h 1572451"/>
              <a:gd name="connsiteX3319" fmla="*/ 276054 w 1165365"/>
              <a:gd name="connsiteY3319" fmla="*/ 747527 h 1572451"/>
              <a:gd name="connsiteX3320" fmla="*/ 274567 w 1165365"/>
              <a:gd name="connsiteY3320" fmla="*/ 749441 h 1572451"/>
              <a:gd name="connsiteX3321" fmla="*/ 274489 w 1165365"/>
              <a:gd name="connsiteY3321" fmla="*/ 750503 h 1572451"/>
              <a:gd name="connsiteX3322" fmla="*/ 275707 w 1165365"/>
              <a:gd name="connsiteY3322" fmla="*/ 751534 h 1572451"/>
              <a:gd name="connsiteX3323" fmla="*/ 276410 w 1165365"/>
              <a:gd name="connsiteY3323" fmla="*/ 752139 h 1572451"/>
              <a:gd name="connsiteX3324" fmla="*/ 276838 w 1165365"/>
              <a:gd name="connsiteY3324" fmla="*/ 752809 h 1572451"/>
              <a:gd name="connsiteX3325" fmla="*/ 277635 w 1165365"/>
              <a:gd name="connsiteY3325" fmla="*/ 754084 h 1572451"/>
              <a:gd name="connsiteX3326" fmla="*/ 279252 w 1165365"/>
              <a:gd name="connsiteY3326" fmla="*/ 754967 h 1572451"/>
              <a:gd name="connsiteX3327" fmla="*/ 281214 w 1165365"/>
              <a:gd name="connsiteY3327" fmla="*/ 757976 h 1572451"/>
              <a:gd name="connsiteX3328" fmla="*/ 283444 w 1165365"/>
              <a:gd name="connsiteY3328" fmla="*/ 759677 h 1572451"/>
              <a:gd name="connsiteX3329" fmla="*/ 286530 w 1165365"/>
              <a:gd name="connsiteY3329" fmla="*/ 762996 h 1572451"/>
              <a:gd name="connsiteX3330" fmla="*/ 287037 w 1165365"/>
              <a:gd name="connsiteY3330" fmla="*/ 766920 h 1572451"/>
              <a:gd name="connsiteX3331" fmla="*/ 289619 w 1165365"/>
              <a:gd name="connsiteY3331" fmla="*/ 770419 h 1572451"/>
              <a:gd name="connsiteX3332" fmla="*/ 287795 w 1165365"/>
              <a:gd name="connsiteY3332" fmla="*/ 770681 h 1572451"/>
              <a:gd name="connsiteX3333" fmla="*/ 286417 w 1165365"/>
              <a:gd name="connsiteY3333" fmla="*/ 770877 h 1572451"/>
              <a:gd name="connsiteX3334" fmla="*/ 282511 w 1165365"/>
              <a:gd name="connsiteY3334" fmla="*/ 772431 h 1572451"/>
              <a:gd name="connsiteX3335" fmla="*/ 281857 w 1165365"/>
              <a:gd name="connsiteY3335" fmla="*/ 772398 h 1572451"/>
              <a:gd name="connsiteX3336" fmla="*/ 279254 w 1165365"/>
              <a:gd name="connsiteY3336" fmla="*/ 772251 h 1572451"/>
              <a:gd name="connsiteX3337" fmla="*/ 277604 w 1165365"/>
              <a:gd name="connsiteY3337" fmla="*/ 773853 h 1572451"/>
              <a:gd name="connsiteX3338" fmla="*/ 277035 w 1165365"/>
              <a:gd name="connsiteY3338" fmla="*/ 774213 h 1572451"/>
              <a:gd name="connsiteX3339" fmla="*/ 276955 w 1165365"/>
              <a:gd name="connsiteY3339" fmla="*/ 775390 h 1572451"/>
              <a:gd name="connsiteX3340" fmla="*/ 275982 w 1165365"/>
              <a:gd name="connsiteY3340" fmla="*/ 777728 h 1572451"/>
              <a:gd name="connsiteX3341" fmla="*/ 277190 w 1165365"/>
              <a:gd name="connsiteY3341" fmla="*/ 779151 h 1572451"/>
              <a:gd name="connsiteX3342" fmla="*/ 276060 w 1165365"/>
              <a:gd name="connsiteY3342" fmla="*/ 781015 h 1572451"/>
              <a:gd name="connsiteX3343" fmla="*/ 275776 w 1165365"/>
              <a:gd name="connsiteY3343" fmla="*/ 780982 h 1572451"/>
              <a:gd name="connsiteX3344" fmla="*/ 274371 w 1165365"/>
              <a:gd name="connsiteY3344" fmla="*/ 780868 h 1572451"/>
              <a:gd name="connsiteX3345" fmla="*/ 271555 w 1165365"/>
              <a:gd name="connsiteY3345" fmla="*/ 783991 h 1572451"/>
              <a:gd name="connsiteX3346" fmla="*/ 271062 w 1165365"/>
              <a:gd name="connsiteY3346" fmla="*/ 784547 h 1572451"/>
              <a:gd name="connsiteX3347" fmla="*/ 268355 w 1165365"/>
              <a:gd name="connsiteY3347" fmla="*/ 785430 h 1572451"/>
              <a:gd name="connsiteX3348" fmla="*/ 268218 w 1165365"/>
              <a:gd name="connsiteY3348" fmla="*/ 785986 h 1572451"/>
              <a:gd name="connsiteX3349" fmla="*/ 267824 w 1165365"/>
              <a:gd name="connsiteY3349" fmla="*/ 787588 h 1572451"/>
              <a:gd name="connsiteX3350" fmla="*/ 267430 w 1165365"/>
              <a:gd name="connsiteY3350" fmla="*/ 788128 h 1572451"/>
              <a:gd name="connsiteX3351" fmla="*/ 266611 w 1165365"/>
              <a:gd name="connsiteY3351" fmla="*/ 789256 h 1572451"/>
              <a:gd name="connsiteX3352" fmla="*/ 266215 w 1165365"/>
              <a:gd name="connsiteY3352" fmla="*/ 790662 h 1572451"/>
              <a:gd name="connsiteX3353" fmla="*/ 265131 w 1165365"/>
              <a:gd name="connsiteY3353" fmla="*/ 791954 h 1572451"/>
              <a:gd name="connsiteX3354" fmla="*/ 265035 w 1165365"/>
              <a:gd name="connsiteY3354" fmla="*/ 794308 h 1572451"/>
              <a:gd name="connsiteX3355" fmla="*/ 264397 w 1165365"/>
              <a:gd name="connsiteY3355" fmla="*/ 794766 h 1572451"/>
              <a:gd name="connsiteX3356" fmla="*/ 264024 w 1165365"/>
              <a:gd name="connsiteY3356" fmla="*/ 795044 h 1572451"/>
              <a:gd name="connsiteX3357" fmla="*/ 262016 w 1165365"/>
              <a:gd name="connsiteY3357" fmla="*/ 795257 h 1572451"/>
              <a:gd name="connsiteX3358" fmla="*/ 259923 w 1165365"/>
              <a:gd name="connsiteY3358" fmla="*/ 797154 h 1572451"/>
              <a:gd name="connsiteX3359" fmla="*/ 259297 w 1165365"/>
              <a:gd name="connsiteY3359" fmla="*/ 797088 h 1572451"/>
              <a:gd name="connsiteX3360" fmla="*/ 267669 w 1165365"/>
              <a:gd name="connsiteY3360" fmla="*/ 802975 h 1572451"/>
              <a:gd name="connsiteX3361" fmla="*/ 269309 w 1165365"/>
              <a:gd name="connsiteY3361" fmla="*/ 803923 h 1572451"/>
              <a:gd name="connsiteX3362" fmla="*/ 270560 w 1165365"/>
              <a:gd name="connsiteY3362" fmla="*/ 804283 h 1572451"/>
              <a:gd name="connsiteX3363" fmla="*/ 273979 w 1165365"/>
              <a:gd name="connsiteY3363" fmla="*/ 804479 h 1572451"/>
              <a:gd name="connsiteX3364" fmla="*/ 275506 w 1165365"/>
              <a:gd name="connsiteY3364" fmla="*/ 804119 h 1572451"/>
              <a:gd name="connsiteX3365" fmla="*/ 278181 w 1165365"/>
              <a:gd name="connsiteY3365" fmla="*/ 803629 h 1572451"/>
              <a:gd name="connsiteX3366" fmla="*/ 278693 w 1165365"/>
              <a:gd name="connsiteY3366" fmla="*/ 803645 h 1572451"/>
              <a:gd name="connsiteX3367" fmla="*/ 281494 w 1165365"/>
              <a:gd name="connsiteY3367" fmla="*/ 803040 h 1572451"/>
              <a:gd name="connsiteX3368" fmla="*/ 284182 w 1165365"/>
              <a:gd name="connsiteY3368" fmla="*/ 803531 h 1572451"/>
              <a:gd name="connsiteX3369" fmla="*/ 287895 w 1165365"/>
              <a:gd name="connsiteY3369" fmla="*/ 804152 h 1572451"/>
              <a:gd name="connsiteX3370" fmla="*/ 289179 w 1165365"/>
              <a:gd name="connsiteY3370" fmla="*/ 804757 h 1572451"/>
              <a:gd name="connsiteX3371" fmla="*/ 290207 w 1165365"/>
              <a:gd name="connsiteY3371" fmla="*/ 805247 h 1572451"/>
              <a:gd name="connsiteX3372" fmla="*/ 292127 w 1165365"/>
              <a:gd name="connsiteY3372" fmla="*/ 805509 h 1572451"/>
              <a:gd name="connsiteX3373" fmla="*/ 294810 w 1165365"/>
              <a:gd name="connsiteY3373" fmla="*/ 805640 h 1572451"/>
              <a:gd name="connsiteX3374" fmla="*/ 298002 w 1165365"/>
              <a:gd name="connsiteY3374" fmla="*/ 805525 h 1572451"/>
              <a:gd name="connsiteX3375" fmla="*/ 300298 w 1165365"/>
              <a:gd name="connsiteY3375" fmla="*/ 805280 h 1572451"/>
              <a:gd name="connsiteX3376" fmla="*/ 301956 w 1165365"/>
              <a:gd name="connsiteY3376" fmla="*/ 805166 h 1572451"/>
              <a:gd name="connsiteX3377" fmla="*/ 305026 w 1165365"/>
              <a:gd name="connsiteY3377" fmla="*/ 805542 h 1572451"/>
              <a:gd name="connsiteX3378" fmla="*/ 307198 w 1165365"/>
              <a:gd name="connsiteY3378" fmla="*/ 805673 h 1572451"/>
              <a:gd name="connsiteX3379" fmla="*/ 309000 w 1165365"/>
              <a:gd name="connsiteY3379" fmla="*/ 806654 h 1572451"/>
              <a:gd name="connsiteX3380" fmla="*/ 311183 w 1165365"/>
              <a:gd name="connsiteY3380" fmla="*/ 807635 h 1572451"/>
              <a:gd name="connsiteX3381" fmla="*/ 311395 w 1165365"/>
              <a:gd name="connsiteY3381" fmla="*/ 807667 h 1572451"/>
              <a:gd name="connsiteX3382" fmla="*/ 313487 w 1165365"/>
              <a:gd name="connsiteY3382" fmla="*/ 807994 h 1572451"/>
              <a:gd name="connsiteX3383" fmla="*/ 314636 w 1165365"/>
              <a:gd name="connsiteY3383" fmla="*/ 808011 h 1572451"/>
              <a:gd name="connsiteX3384" fmla="*/ 316041 w 1165365"/>
              <a:gd name="connsiteY3384" fmla="*/ 808011 h 1572451"/>
              <a:gd name="connsiteX3385" fmla="*/ 317950 w 1165365"/>
              <a:gd name="connsiteY3385" fmla="*/ 807520 h 1572451"/>
              <a:gd name="connsiteX3386" fmla="*/ 320365 w 1165365"/>
              <a:gd name="connsiteY3386" fmla="*/ 806670 h 1572451"/>
              <a:gd name="connsiteX3387" fmla="*/ 323171 w 1165365"/>
              <a:gd name="connsiteY3387" fmla="*/ 806327 h 1572451"/>
              <a:gd name="connsiteX3388" fmla="*/ 325464 w 1165365"/>
              <a:gd name="connsiteY3388" fmla="*/ 806179 h 1572451"/>
              <a:gd name="connsiteX3389" fmla="*/ 327256 w 1165365"/>
              <a:gd name="connsiteY3389" fmla="*/ 806179 h 1572451"/>
              <a:gd name="connsiteX3390" fmla="*/ 329233 w 1165365"/>
              <a:gd name="connsiteY3390" fmla="*/ 806621 h 1572451"/>
              <a:gd name="connsiteX3391" fmla="*/ 330492 w 1165365"/>
              <a:gd name="connsiteY3391" fmla="*/ 806964 h 1572451"/>
              <a:gd name="connsiteX3392" fmla="*/ 333350 w 1165365"/>
              <a:gd name="connsiteY3392" fmla="*/ 806376 h 1572451"/>
              <a:gd name="connsiteX3393" fmla="*/ 335402 w 1165365"/>
              <a:gd name="connsiteY3393" fmla="*/ 805607 h 1572451"/>
              <a:gd name="connsiteX3394" fmla="*/ 337014 w 1165365"/>
              <a:gd name="connsiteY3394" fmla="*/ 805607 h 1572451"/>
              <a:gd name="connsiteX3395" fmla="*/ 338985 w 1165365"/>
              <a:gd name="connsiteY3395" fmla="*/ 805607 h 1572451"/>
              <a:gd name="connsiteX3396" fmla="*/ 341138 w 1165365"/>
              <a:gd name="connsiteY3396" fmla="*/ 805787 h 1572451"/>
              <a:gd name="connsiteX3397" fmla="*/ 343383 w 1165365"/>
              <a:gd name="connsiteY3397" fmla="*/ 806147 h 1572451"/>
              <a:gd name="connsiteX3398" fmla="*/ 345981 w 1165365"/>
              <a:gd name="connsiteY3398" fmla="*/ 806147 h 1572451"/>
              <a:gd name="connsiteX3399" fmla="*/ 348221 w 1165365"/>
              <a:gd name="connsiteY3399" fmla="*/ 806147 h 1572451"/>
              <a:gd name="connsiteX3400" fmla="*/ 350823 w 1165365"/>
              <a:gd name="connsiteY3400" fmla="*/ 806507 h 1572451"/>
              <a:gd name="connsiteX3401" fmla="*/ 352528 w 1165365"/>
              <a:gd name="connsiteY3401" fmla="*/ 806686 h 1572451"/>
              <a:gd name="connsiteX3402" fmla="*/ 354237 w 1165365"/>
              <a:gd name="connsiteY3402" fmla="*/ 807193 h 1572451"/>
              <a:gd name="connsiteX3403" fmla="*/ 356299 w 1165365"/>
              <a:gd name="connsiteY3403" fmla="*/ 807210 h 1572451"/>
              <a:gd name="connsiteX3404" fmla="*/ 358086 w 1165365"/>
              <a:gd name="connsiteY3404" fmla="*/ 806948 h 1572451"/>
              <a:gd name="connsiteX3405" fmla="*/ 359870 w 1165365"/>
              <a:gd name="connsiteY3405" fmla="*/ 806278 h 1572451"/>
              <a:gd name="connsiteX3406" fmla="*/ 361744 w 1165365"/>
              <a:gd name="connsiteY3406" fmla="*/ 805673 h 1572451"/>
              <a:gd name="connsiteX3407" fmla="*/ 363525 w 1165365"/>
              <a:gd name="connsiteY3407" fmla="*/ 804822 h 1572451"/>
              <a:gd name="connsiteX3408" fmla="*/ 365659 w 1165365"/>
              <a:gd name="connsiteY3408" fmla="*/ 803629 h 1572451"/>
              <a:gd name="connsiteX3409" fmla="*/ 367975 w 1165365"/>
              <a:gd name="connsiteY3409" fmla="*/ 802615 h 1572451"/>
              <a:gd name="connsiteX3410" fmla="*/ 369846 w 1165365"/>
              <a:gd name="connsiteY3410" fmla="*/ 801846 h 1572451"/>
              <a:gd name="connsiteX3411" fmla="*/ 372076 w 1165365"/>
              <a:gd name="connsiteY3411" fmla="*/ 801078 h 1572451"/>
              <a:gd name="connsiteX3412" fmla="*/ 374576 w 1165365"/>
              <a:gd name="connsiteY3412" fmla="*/ 800407 h 1572451"/>
              <a:gd name="connsiteX3413" fmla="*/ 375816 w 1165365"/>
              <a:gd name="connsiteY3413" fmla="*/ 799296 h 1572451"/>
              <a:gd name="connsiteX3414" fmla="*/ 377052 w 1165365"/>
              <a:gd name="connsiteY3414" fmla="*/ 797922 h 1572451"/>
              <a:gd name="connsiteX3415" fmla="*/ 378731 w 1165365"/>
              <a:gd name="connsiteY3415" fmla="*/ 796222 h 1572451"/>
              <a:gd name="connsiteX3416" fmla="*/ 380159 w 1165365"/>
              <a:gd name="connsiteY3416" fmla="*/ 795698 h 1572451"/>
              <a:gd name="connsiteX3417" fmla="*/ 382114 w 1165365"/>
              <a:gd name="connsiteY3417" fmla="*/ 794603 h 1572451"/>
              <a:gd name="connsiteX3418" fmla="*/ 382492 w 1165365"/>
              <a:gd name="connsiteY3418" fmla="*/ 794357 h 1572451"/>
              <a:gd name="connsiteX3419" fmla="*/ 383180 w 1165365"/>
              <a:gd name="connsiteY3419" fmla="*/ 793916 h 1572451"/>
              <a:gd name="connsiteX3420" fmla="*/ 384332 w 1165365"/>
              <a:gd name="connsiteY3420" fmla="*/ 792804 h 1572451"/>
              <a:gd name="connsiteX3421" fmla="*/ 385116 w 1165365"/>
              <a:gd name="connsiteY3421" fmla="*/ 791185 h 1572451"/>
              <a:gd name="connsiteX3422" fmla="*/ 385898 w 1165365"/>
              <a:gd name="connsiteY3422" fmla="*/ 789289 h 1572451"/>
              <a:gd name="connsiteX3423" fmla="*/ 385875 w 1165365"/>
              <a:gd name="connsiteY3423" fmla="*/ 787588 h 1572451"/>
              <a:gd name="connsiteX3424" fmla="*/ 385133 w 1165365"/>
              <a:gd name="connsiteY3424" fmla="*/ 785691 h 1572451"/>
              <a:gd name="connsiteX3425" fmla="*/ 384843 w 1165365"/>
              <a:gd name="connsiteY3425" fmla="*/ 784154 h 1572451"/>
              <a:gd name="connsiteX3426" fmla="*/ 385092 w 1165365"/>
              <a:gd name="connsiteY3426" fmla="*/ 782536 h 1572451"/>
              <a:gd name="connsiteX3427" fmla="*/ 385064 w 1165365"/>
              <a:gd name="connsiteY3427" fmla="*/ 780475 h 1572451"/>
              <a:gd name="connsiteX3428" fmla="*/ 385486 w 1165365"/>
              <a:gd name="connsiteY3428" fmla="*/ 778497 h 1572451"/>
              <a:gd name="connsiteX3429" fmla="*/ 385996 w 1165365"/>
              <a:gd name="connsiteY3429" fmla="*/ 776453 h 1572451"/>
              <a:gd name="connsiteX3430" fmla="*/ 386246 w 1165365"/>
              <a:gd name="connsiteY3430" fmla="*/ 774998 h 1572451"/>
              <a:gd name="connsiteX3431" fmla="*/ 386663 w 1165365"/>
              <a:gd name="connsiteY3431" fmla="*/ 772692 h 1572451"/>
              <a:gd name="connsiteX3432" fmla="*/ 387169 w 1165365"/>
              <a:gd name="connsiteY3432" fmla="*/ 770207 h 1572451"/>
              <a:gd name="connsiteX3433" fmla="*/ 388143 w 1165365"/>
              <a:gd name="connsiteY3433" fmla="*/ 769356 h 1572451"/>
              <a:gd name="connsiteX3434" fmla="*/ 390014 w 1165365"/>
              <a:gd name="connsiteY3434" fmla="*/ 768588 h 1572451"/>
              <a:gd name="connsiteX3435" fmla="*/ 392076 w 1165365"/>
              <a:gd name="connsiteY3435" fmla="*/ 768670 h 1572451"/>
              <a:gd name="connsiteX3436" fmla="*/ 392726 w 1165365"/>
              <a:gd name="connsiteY3436" fmla="*/ 770387 h 1572451"/>
              <a:gd name="connsiteX3437" fmla="*/ 393196 w 1165365"/>
              <a:gd name="connsiteY3437" fmla="*/ 772103 h 1572451"/>
              <a:gd name="connsiteX3438" fmla="*/ 394038 w 1165365"/>
              <a:gd name="connsiteY3438" fmla="*/ 774752 h 1572451"/>
              <a:gd name="connsiteX3439" fmla="*/ 394697 w 1165365"/>
              <a:gd name="connsiteY3439" fmla="*/ 777156 h 1572451"/>
              <a:gd name="connsiteX3440" fmla="*/ 395975 w 1165365"/>
              <a:gd name="connsiteY3440" fmla="*/ 778955 h 1572451"/>
              <a:gd name="connsiteX3441" fmla="*/ 397244 w 1165365"/>
              <a:gd name="connsiteY3441" fmla="*/ 780083 h 1572451"/>
              <a:gd name="connsiteX3442" fmla="*/ 399049 w 1165365"/>
              <a:gd name="connsiteY3442" fmla="*/ 781113 h 1572451"/>
              <a:gd name="connsiteX3443" fmla="*/ 401211 w 1165365"/>
              <a:gd name="connsiteY3443" fmla="*/ 781980 h 1572451"/>
              <a:gd name="connsiteX3444" fmla="*/ 403453 w 1165365"/>
              <a:gd name="connsiteY3444" fmla="*/ 782061 h 1572451"/>
              <a:gd name="connsiteX3445" fmla="*/ 406411 w 1165365"/>
              <a:gd name="connsiteY3445" fmla="*/ 782160 h 1572451"/>
              <a:gd name="connsiteX3446" fmla="*/ 407802 w 1165365"/>
              <a:gd name="connsiteY3446" fmla="*/ 781881 h 1572451"/>
              <a:gd name="connsiteX3447" fmla="*/ 408554 w 1165365"/>
              <a:gd name="connsiteY3447" fmla="*/ 781734 h 1572451"/>
              <a:gd name="connsiteX3448" fmla="*/ 410346 w 1165365"/>
              <a:gd name="connsiteY3448" fmla="*/ 781734 h 1572451"/>
              <a:gd name="connsiteX3449" fmla="*/ 412405 w 1165365"/>
              <a:gd name="connsiteY3449" fmla="*/ 781489 h 1572451"/>
              <a:gd name="connsiteX3450" fmla="*/ 414299 w 1165365"/>
              <a:gd name="connsiteY3450" fmla="*/ 782437 h 1572451"/>
              <a:gd name="connsiteX3451" fmla="*/ 415206 w 1165365"/>
              <a:gd name="connsiteY3451" fmla="*/ 783386 h 1572451"/>
              <a:gd name="connsiteX3452" fmla="*/ 416735 w 1165365"/>
              <a:gd name="connsiteY3452" fmla="*/ 783729 h 1572451"/>
              <a:gd name="connsiteX3453" fmla="*/ 418257 w 1165365"/>
              <a:gd name="connsiteY3453" fmla="*/ 783729 h 1572451"/>
              <a:gd name="connsiteX3454" fmla="*/ 419865 w 1165365"/>
              <a:gd name="connsiteY3454" fmla="*/ 783222 h 1572451"/>
              <a:gd name="connsiteX3455" fmla="*/ 421019 w 1165365"/>
              <a:gd name="connsiteY3455" fmla="*/ 782536 h 1572451"/>
              <a:gd name="connsiteX3456" fmla="*/ 422440 w 1165365"/>
              <a:gd name="connsiteY3456" fmla="*/ 781522 h 1572451"/>
              <a:gd name="connsiteX3457" fmla="*/ 424222 w 1165365"/>
              <a:gd name="connsiteY3457" fmla="*/ 780753 h 1572451"/>
              <a:gd name="connsiteX3458" fmla="*/ 426188 w 1165365"/>
              <a:gd name="connsiteY3458" fmla="*/ 780410 h 1572451"/>
              <a:gd name="connsiteX3459" fmla="*/ 428079 w 1165365"/>
              <a:gd name="connsiteY3459" fmla="*/ 781195 h 1572451"/>
              <a:gd name="connsiteX3460" fmla="*/ 429973 w 1165365"/>
              <a:gd name="connsiteY3460" fmla="*/ 782045 h 1572451"/>
              <a:gd name="connsiteX3461" fmla="*/ 431507 w 1165365"/>
              <a:gd name="connsiteY3461" fmla="*/ 782912 h 1572451"/>
              <a:gd name="connsiteX3462" fmla="*/ 433317 w 1165365"/>
              <a:gd name="connsiteY3462" fmla="*/ 784203 h 1572451"/>
              <a:gd name="connsiteX3463" fmla="*/ 433953 w 1165365"/>
              <a:gd name="connsiteY3463" fmla="*/ 784890 h 1572451"/>
              <a:gd name="connsiteX3464" fmla="*/ 434059 w 1165365"/>
              <a:gd name="connsiteY3464" fmla="*/ 786166 h 1572451"/>
              <a:gd name="connsiteX3465" fmla="*/ 434169 w 1165365"/>
              <a:gd name="connsiteY3465" fmla="*/ 787621 h 1572451"/>
              <a:gd name="connsiteX3466" fmla="*/ 434278 w 1165365"/>
              <a:gd name="connsiteY3466" fmla="*/ 789174 h 1572451"/>
              <a:gd name="connsiteX3467" fmla="*/ 434290 w 1165365"/>
              <a:gd name="connsiteY3467" fmla="*/ 790024 h 1572451"/>
              <a:gd name="connsiteX3468" fmla="*/ 435019 w 1165365"/>
              <a:gd name="connsiteY3468" fmla="*/ 790973 h 1572451"/>
              <a:gd name="connsiteX3469" fmla="*/ 435939 w 1165365"/>
              <a:gd name="connsiteY3469" fmla="*/ 792853 h 1572451"/>
              <a:gd name="connsiteX3470" fmla="*/ 437571 w 1165365"/>
              <a:gd name="connsiteY3470" fmla="*/ 794308 h 1572451"/>
              <a:gd name="connsiteX3471" fmla="*/ 438943 w 1165365"/>
              <a:gd name="connsiteY3471" fmla="*/ 796467 h 1572451"/>
              <a:gd name="connsiteX3472" fmla="*/ 440305 w 1165365"/>
              <a:gd name="connsiteY3472" fmla="*/ 797840 h 1572451"/>
              <a:gd name="connsiteX3473" fmla="*/ 441852 w 1165365"/>
              <a:gd name="connsiteY3473" fmla="*/ 799639 h 1572451"/>
              <a:gd name="connsiteX3474" fmla="*/ 443132 w 1165365"/>
              <a:gd name="connsiteY3474" fmla="*/ 801519 h 1572451"/>
              <a:gd name="connsiteX3475" fmla="*/ 444584 w 1165365"/>
              <a:gd name="connsiteY3475" fmla="*/ 802991 h 1572451"/>
              <a:gd name="connsiteX3476" fmla="*/ 446399 w 1165365"/>
              <a:gd name="connsiteY3476" fmla="*/ 804708 h 1572451"/>
              <a:gd name="connsiteX3477" fmla="*/ 448123 w 1165365"/>
              <a:gd name="connsiteY3477" fmla="*/ 806245 h 1572451"/>
              <a:gd name="connsiteX3478" fmla="*/ 449663 w 1165365"/>
              <a:gd name="connsiteY3478" fmla="*/ 807618 h 1572451"/>
              <a:gd name="connsiteX3479" fmla="*/ 452215 w 1165365"/>
              <a:gd name="connsiteY3479" fmla="*/ 810889 h 1572451"/>
              <a:gd name="connsiteX3480" fmla="*/ 453396 w 1165365"/>
              <a:gd name="connsiteY3480" fmla="*/ 812082 h 1572451"/>
              <a:gd name="connsiteX3481" fmla="*/ 454848 w 1165365"/>
              <a:gd name="connsiteY3481" fmla="*/ 813456 h 1572451"/>
              <a:gd name="connsiteX3482" fmla="*/ 456480 w 1165365"/>
              <a:gd name="connsiteY3482" fmla="*/ 814927 h 1572451"/>
              <a:gd name="connsiteX3483" fmla="*/ 457118 w 1165365"/>
              <a:gd name="connsiteY3483" fmla="*/ 815696 h 1572451"/>
              <a:gd name="connsiteX3484" fmla="*/ 457136 w 1165365"/>
              <a:gd name="connsiteY3484" fmla="*/ 816448 h 1572451"/>
              <a:gd name="connsiteX3485" fmla="*/ 456155 w 1165365"/>
              <a:gd name="connsiteY3485" fmla="*/ 817396 h 1572451"/>
              <a:gd name="connsiteX3486" fmla="*/ 455286 w 1165365"/>
              <a:gd name="connsiteY3486" fmla="*/ 818443 h 1572451"/>
              <a:gd name="connsiteX3487" fmla="*/ 455007 w 1165365"/>
              <a:gd name="connsiteY3487" fmla="*/ 818770 h 1572451"/>
              <a:gd name="connsiteX3488" fmla="*/ 454124 w 1165365"/>
              <a:gd name="connsiteY3488" fmla="*/ 819702 h 1572451"/>
              <a:gd name="connsiteX3489" fmla="*/ 453334 w 1165365"/>
              <a:gd name="connsiteY3489" fmla="*/ 820912 h 1572451"/>
              <a:gd name="connsiteX3490" fmla="*/ 451658 w 1165365"/>
              <a:gd name="connsiteY3490" fmla="*/ 822956 h 1572451"/>
              <a:gd name="connsiteX3491" fmla="*/ 451074 w 1165365"/>
              <a:gd name="connsiteY3491" fmla="*/ 823659 h 1572451"/>
              <a:gd name="connsiteX3492" fmla="*/ 450512 w 1165365"/>
              <a:gd name="connsiteY3492" fmla="*/ 824329 h 1572451"/>
              <a:gd name="connsiteX3493" fmla="*/ 449455 w 1165365"/>
              <a:gd name="connsiteY3493" fmla="*/ 825785 h 1572451"/>
              <a:gd name="connsiteX3494" fmla="*/ 448314 w 1165365"/>
              <a:gd name="connsiteY3494" fmla="*/ 827485 h 1572451"/>
              <a:gd name="connsiteX3495" fmla="*/ 447176 w 1165365"/>
              <a:gd name="connsiteY3495" fmla="*/ 829627 h 1572451"/>
              <a:gd name="connsiteX3496" fmla="*/ 445510 w 1165365"/>
              <a:gd name="connsiteY3496" fmla="*/ 832276 h 1572451"/>
              <a:gd name="connsiteX3497" fmla="*/ 444012 w 1165365"/>
              <a:gd name="connsiteY3497" fmla="*/ 834238 h 1572451"/>
              <a:gd name="connsiteX3498" fmla="*/ 442961 w 1165365"/>
              <a:gd name="connsiteY3498" fmla="*/ 836037 h 1572451"/>
              <a:gd name="connsiteX3499" fmla="*/ 441641 w 1165365"/>
              <a:gd name="connsiteY3499" fmla="*/ 837917 h 1572451"/>
              <a:gd name="connsiteX3500" fmla="*/ 440671 w 1165365"/>
              <a:gd name="connsiteY3500" fmla="*/ 839111 h 1572451"/>
              <a:gd name="connsiteX3501" fmla="*/ 439435 w 1165365"/>
              <a:gd name="connsiteY3501" fmla="*/ 840484 h 1572451"/>
              <a:gd name="connsiteX3502" fmla="*/ 438642 w 1165365"/>
              <a:gd name="connsiteY3502" fmla="*/ 841498 h 1572451"/>
              <a:gd name="connsiteX3503" fmla="*/ 436965 w 1165365"/>
              <a:gd name="connsiteY3503" fmla="*/ 843379 h 1572451"/>
              <a:gd name="connsiteX3504" fmla="*/ 435820 w 1165365"/>
              <a:gd name="connsiteY3504" fmla="*/ 844834 h 1572451"/>
              <a:gd name="connsiteX3505" fmla="*/ 434937 w 1165365"/>
              <a:gd name="connsiteY3505" fmla="*/ 845782 h 1572451"/>
              <a:gd name="connsiteX3506" fmla="*/ 432712 w 1165365"/>
              <a:gd name="connsiteY3506" fmla="*/ 846976 h 1572451"/>
              <a:gd name="connsiteX3507" fmla="*/ 431387 w 1165365"/>
              <a:gd name="connsiteY3507" fmla="*/ 847892 h 1572451"/>
              <a:gd name="connsiteX3508" fmla="*/ 428984 w 1165365"/>
              <a:gd name="connsiteY3508" fmla="*/ 849608 h 1572451"/>
              <a:gd name="connsiteX3509" fmla="*/ 427566 w 1165365"/>
              <a:gd name="connsiteY3509" fmla="*/ 850818 h 1572451"/>
              <a:gd name="connsiteX3510" fmla="*/ 425499 w 1165365"/>
              <a:gd name="connsiteY3510" fmla="*/ 852012 h 1572451"/>
              <a:gd name="connsiteX3511" fmla="*/ 423120 w 1165365"/>
              <a:gd name="connsiteY3511" fmla="*/ 853369 h 1572451"/>
              <a:gd name="connsiteX3512" fmla="*/ 422595 w 1165365"/>
              <a:gd name="connsiteY3512" fmla="*/ 853582 h 1572451"/>
              <a:gd name="connsiteX3513" fmla="*/ 421694 w 1165365"/>
              <a:gd name="connsiteY3513" fmla="*/ 853958 h 1572451"/>
              <a:gd name="connsiteX3514" fmla="*/ 420278 w 1165365"/>
              <a:gd name="connsiteY3514" fmla="*/ 855250 h 1572451"/>
              <a:gd name="connsiteX3515" fmla="*/ 418502 w 1165365"/>
              <a:gd name="connsiteY3515" fmla="*/ 856443 h 1572451"/>
              <a:gd name="connsiteX3516" fmla="*/ 416992 w 1165365"/>
              <a:gd name="connsiteY3516" fmla="*/ 857457 h 1572451"/>
              <a:gd name="connsiteX3517" fmla="*/ 414863 w 1165365"/>
              <a:gd name="connsiteY3517" fmla="*/ 859092 h 1572451"/>
              <a:gd name="connsiteX3518" fmla="*/ 413532 w 1165365"/>
              <a:gd name="connsiteY3518" fmla="*/ 860024 h 1572451"/>
              <a:gd name="connsiteX3519" fmla="*/ 412294 w 1165365"/>
              <a:gd name="connsiteY3519" fmla="*/ 861218 h 1572451"/>
              <a:gd name="connsiteX3520" fmla="*/ 410515 w 1165365"/>
              <a:gd name="connsiteY3520" fmla="*/ 862248 h 1572451"/>
              <a:gd name="connsiteX3521" fmla="*/ 409867 w 1165365"/>
              <a:gd name="connsiteY3521" fmla="*/ 862804 h 1572451"/>
              <a:gd name="connsiteX3522" fmla="*/ 408832 w 1165365"/>
              <a:gd name="connsiteY3522" fmla="*/ 863687 h 1572451"/>
              <a:gd name="connsiteX3523" fmla="*/ 407948 w 1165365"/>
              <a:gd name="connsiteY3523" fmla="*/ 864634 h 1572451"/>
              <a:gd name="connsiteX3524" fmla="*/ 406530 w 1165365"/>
              <a:gd name="connsiteY3524" fmla="*/ 865829 h 1572451"/>
              <a:gd name="connsiteX3525" fmla="*/ 404766 w 1165365"/>
              <a:gd name="connsiteY3525" fmla="*/ 867879 h 1572451"/>
              <a:gd name="connsiteX3526" fmla="*/ 403350 w 1165365"/>
              <a:gd name="connsiteY3526" fmla="*/ 869245 h 1572451"/>
              <a:gd name="connsiteX3527" fmla="*/ 401675 w 1165365"/>
              <a:gd name="connsiteY3527" fmla="*/ 871382 h 1572451"/>
              <a:gd name="connsiteX3528" fmla="*/ 401077 w 1165365"/>
              <a:gd name="connsiteY3528" fmla="*/ 873520 h 1572451"/>
              <a:gd name="connsiteX3529" fmla="*/ 401281 w 1165365"/>
              <a:gd name="connsiteY3529" fmla="*/ 875406 h 1572451"/>
              <a:gd name="connsiteX3530" fmla="*/ 402105 w 1165365"/>
              <a:gd name="connsiteY3530" fmla="*/ 876778 h 1572451"/>
              <a:gd name="connsiteX3531" fmla="*/ 402748 w 1165365"/>
              <a:gd name="connsiteY3531" fmla="*/ 877893 h 1572451"/>
              <a:gd name="connsiteX3532" fmla="*/ 403757 w 1165365"/>
              <a:gd name="connsiteY3532" fmla="*/ 879695 h 1572451"/>
              <a:gd name="connsiteX3533" fmla="*/ 404851 w 1165365"/>
              <a:gd name="connsiteY3533" fmla="*/ 881068 h 1572451"/>
              <a:gd name="connsiteX3534" fmla="*/ 405858 w 1165365"/>
              <a:gd name="connsiteY3534" fmla="*/ 882784 h 1572451"/>
              <a:gd name="connsiteX3535" fmla="*/ 408319 w 1165365"/>
              <a:gd name="connsiteY3535" fmla="*/ 885872 h 1572451"/>
              <a:gd name="connsiteX3536" fmla="*/ 409411 w 1165365"/>
              <a:gd name="connsiteY3536" fmla="*/ 887246 h 1572451"/>
              <a:gd name="connsiteX3537" fmla="*/ 410688 w 1165365"/>
              <a:gd name="connsiteY3537" fmla="*/ 889641 h 1572451"/>
              <a:gd name="connsiteX3538" fmla="*/ 411610 w 1165365"/>
              <a:gd name="connsiteY3538" fmla="*/ 890935 h 1572451"/>
              <a:gd name="connsiteX3539" fmla="*/ 412348 w 1165365"/>
              <a:gd name="connsiteY3539" fmla="*/ 892478 h 1572451"/>
              <a:gd name="connsiteX3540" fmla="*/ 413089 w 1165365"/>
              <a:gd name="connsiteY3540" fmla="*/ 894278 h 1572451"/>
              <a:gd name="connsiteX3541" fmla="*/ 413734 w 1165365"/>
              <a:gd name="connsiteY3541" fmla="*/ 895735 h 1572451"/>
              <a:gd name="connsiteX3542" fmla="*/ 414652 w 1165365"/>
              <a:gd name="connsiteY3542" fmla="*/ 897366 h 1572451"/>
              <a:gd name="connsiteX3543" fmla="*/ 415664 w 1165365"/>
              <a:gd name="connsiteY3543" fmla="*/ 899338 h 1572451"/>
              <a:gd name="connsiteX3544" fmla="*/ 417225 w 1165365"/>
              <a:gd name="connsiteY3544" fmla="*/ 902168 h 1572451"/>
              <a:gd name="connsiteX3545" fmla="*/ 417958 w 1165365"/>
              <a:gd name="connsiteY3545" fmla="*/ 903455 h 1572451"/>
              <a:gd name="connsiteX3546" fmla="*/ 419513 w 1165365"/>
              <a:gd name="connsiteY3546" fmla="*/ 905772 h 1572451"/>
              <a:gd name="connsiteX3547" fmla="*/ 421145 w 1165365"/>
              <a:gd name="connsiteY3547" fmla="*/ 907232 h 1572451"/>
              <a:gd name="connsiteX3548" fmla="*/ 423145 w 1165365"/>
              <a:gd name="connsiteY3548" fmla="*/ 909464 h 1572451"/>
              <a:gd name="connsiteX3549" fmla="*/ 425419 w 1165365"/>
              <a:gd name="connsiteY3549" fmla="*/ 912039 h 1572451"/>
              <a:gd name="connsiteX3550" fmla="*/ 427054 w 1165365"/>
              <a:gd name="connsiteY3550" fmla="*/ 913756 h 1572451"/>
              <a:gd name="connsiteX3551" fmla="*/ 427970 w 1165365"/>
              <a:gd name="connsiteY3551" fmla="*/ 915215 h 1572451"/>
              <a:gd name="connsiteX3552" fmla="*/ 428884 w 1165365"/>
              <a:gd name="connsiteY3552" fmla="*/ 916673 h 1572451"/>
              <a:gd name="connsiteX3553" fmla="*/ 430068 w 1165365"/>
              <a:gd name="connsiteY3553" fmla="*/ 918045 h 1572451"/>
              <a:gd name="connsiteX3554" fmla="*/ 430893 w 1165365"/>
              <a:gd name="connsiteY3554" fmla="*/ 919590 h 1572451"/>
              <a:gd name="connsiteX3555" fmla="*/ 432180 w 1165365"/>
              <a:gd name="connsiteY3555" fmla="*/ 921991 h 1572451"/>
              <a:gd name="connsiteX3556" fmla="*/ 433271 w 1165365"/>
              <a:gd name="connsiteY3556" fmla="*/ 923192 h 1572451"/>
              <a:gd name="connsiteX3557" fmla="*/ 433376 w 1165365"/>
              <a:gd name="connsiteY3557" fmla="*/ 924306 h 1572451"/>
              <a:gd name="connsiteX3558" fmla="*/ 433032 w 1165365"/>
              <a:gd name="connsiteY3558" fmla="*/ 925505 h 1572451"/>
              <a:gd name="connsiteX3559" fmla="*/ 432509 w 1165365"/>
              <a:gd name="connsiteY3559" fmla="*/ 926531 h 1572451"/>
              <a:gd name="connsiteX3560" fmla="*/ 431989 w 1165365"/>
              <a:gd name="connsiteY3560" fmla="*/ 927813 h 1572451"/>
              <a:gd name="connsiteX3561" fmla="*/ 431296 w 1165365"/>
              <a:gd name="connsiteY3561" fmla="*/ 929610 h 1572451"/>
              <a:gd name="connsiteX3562" fmla="*/ 430686 w 1165365"/>
              <a:gd name="connsiteY3562" fmla="*/ 930979 h 1572451"/>
              <a:gd name="connsiteX3563" fmla="*/ 429389 w 1165365"/>
              <a:gd name="connsiteY3563" fmla="*/ 934573 h 1572451"/>
              <a:gd name="connsiteX3564" fmla="*/ 428411 w 1165365"/>
              <a:gd name="connsiteY3564" fmla="*/ 935170 h 1572451"/>
              <a:gd name="connsiteX3565" fmla="*/ 426994 w 1165365"/>
              <a:gd name="connsiteY3565" fmla="*/ 936278 h 1572451"/>
              <a:gd name="connsiteX3566" fmla="*/ 425758 w 1165365"/>
              <a:gd name="connsiteY3566" fmla="*/ 937645 h 1572451"/>
              <a:gd name="connsiteX3567" fmla="*/ 424698 w 1165365"/>
              <a:gd name="connsiteY3567" fmla="*/ 938842 h 1572451"/>
              <a:gd name="connsiteX3568" fmla="*/ 423825 w 1165365"/>
              <a:gd name="connsiteY3568" fmla="*/ 940638 h 1572451"/>
              <a:gd name="connsiteX3569" fmla="*/ 423665 w 1165365"/>
              <a:gd name="connsiteY3569" fmla="*/ 942093 h 1572451"/>
              <a:gd name="connsiteX3570" fmla="*/ 423514 w 1165365"/>
              <a:gd name="connsiteY3570" fmla="*/ 944235 h 1572451"/>
              <a:gd name="connsiteX3571" fmla="*/ 423535 w 1165365"/>
              <a:gd name="connsiteY3571" fmla="*/ 945775 h 1572451"/>
              <a:gd name="connsiteX3572" fmla="*/ 424188 w 1165365"/>
              <a:gd name="connsiteY3572" fmla="*/ 947747 h 1572451"/>
              <a:gd name="connsiteX3573" fmla="*/ 425197 w 1165365"/>
              <a:gd name="connsiteY3573" fmla="*/ 949462 h 1572451"/>
              <a:gd name="connsiteX3574" fmla="*/ 426202 w 1165365"/>
              <a:gd name="connsiteY3574" fmla="*/ 951008 h 1572451"/>
              <a:gd name="connsiteX3575" fmla="*/ 426484 w 1165365"/>
              <a:gd name="connsiteY3575" fmla="*/ 951949 h 1572451"/>
              <a:gd name="connsiteX3576" fmla="*/ 426681 w 1165365"/>
              <a:gd name="connsiteY3576" fmla="*/ 953321 h 1572451"/>
              <a:gd name="connsiteX3577" fmla="*/ 425267 w 1165365"/>
              <a:gd name="connsiteY3577" fmla="*/ 954858 h 1572451"/>
              <a:gd name="connsiteX3578" fmla="*/ 422410 w 1165365"/>
              <a:gd name="connsiteY3578" fmla="*/ 955622 h 1572451"/>
              <a:gd name="connsiteX3579" fmla="*/ 418736 w 1165365"/>
              <a:gd name="connsiteY3579" fmla="*/ 955525 h 1572451"/>
              <a:gd name="connsiteX3580" fmla="*/ 416156 w 1165365"/>
              <a:gd name="connsiteY3580" fmla="*/ 953980 h 1572451"/>
              <a:gd name="connsiteX3581" fmla="*/ 415605 w 1165365"/>
              <a:gd name="connsiteY3581" fmla="*/ 953290 h 1572451"/>
              <a:gd name="connsiteX3582" fmla="*/ 413576 w 1165365"/>
              <a:gd name="connsiteY3582" fmla="*/ 955054 h 1572451"/>
              <a:gd name="connsiteX3583" fmla="*/ 412853 w 1165365"/>
              <a:gd name="connsiteY3583" fmla="*/ 953370 h 1572451"/>
              <a:gd name="connsiteX3584" fmla="*/ 410906 w 1165365"/>
              <a:gd name="connsiteY3584" fmla="*/ 954023 h 1572451"/>
              <a:gd name="connsiteX3585" fmla="*/ 408474 w 1165365"/>
              <a:gd name="connsiteY3585" fmla="*/ 949709 h 1572451"/>
              <a:gd name="connsiteX3586" fmla="*/ 408749 w 1165365"/>
              <a:gd name="connsiteY3586" fmla="*/ 948226 h 1572451"/>
              <a:gd name="connsiteX3587" fmla="*/ 408198 w 1165365"/>
              <a:gd name="connsiteY3587" fmla="*/ 947474 h 1572451"/>
              <a:gd name="connsiteX3588" fmla="*/ 406277 w 1165365"/>
              <a:gd name="connsiteY3588" fmla="*/ 948040 h 1572451"/>
              <a:gd name="connsiteX3589" fmla="*/ 405134 w 1165365"/>
              <a:gd name="connsiteY3589" fmla="*/ 948377 h 1572451"/>
              <a:gd name="connsiteX3590" fmla="*/ 404139 w 1165365"/>
              <a:gd name="connsiteY3590" fmla="*/ 948669 h 1572451"/>
              <a:gd name="connsiteX3591" fmla="*/ 403803 w 1165365"/>
              <a:gd name="connsiteY3591" fmla="*/ 948769 h 1572451"/>
              <a:gd name="connsiteX3592" fmla="*/ 403250 w 1165365"/>
              <a:gd name="connsiteY3592" fmla="*/ 948141 h 1572451"/>
              <a:gd name="connsiteX3593" fmla="*/ 402969 w 1165365"/>
              <a:gd name="connsiteY3593" fmla="*/ 946153 h 1572451"/>
              <a:gd name="connsiteX3594" fmla="*/ 401791 w 1165365"/>
              <a:gd name="connsiteY3594" fmla="*/ 945455 h 1572451"/>
              <a:gd name="connsiteX3595" fmla="*/ 402249 w 1165365"/>
              <a:gd name="connsiteY3595" fmla="*/ 944222 h 1572451"/>
              <a:gd name="connsiteX3596" fmla="*/ 398811 w 1165365"/>
              <a:gd name="connsiteY3596" fmla="*/ 944292 h 1572451"/>
              <a:gd name="connsiteX3597" fmla="*/ 397161 w 1165365"/>
              <a:gd name="connsiteY3597" fmla="*/ 945878 h 1572451"/>
              <a:gd name="connsiteX3598" fmla="*/ 396603 w 1165365"/>
              <a:gd name="connsiteY3598" fmla="*/ 945559 h 1572451"/>
              <a:gd name="connsiteX3599" fmla="*/ 395511 w 1165365"/>
              <a:gd name="connsiteY3599" fmla="*/ 943497 h 1572451"/>
              <a:gd name="connsiteX3600" fmla="*/ 395334 w 1165365"/>
              <a:gd name="connsiteY3600" fmla="*/ 943483 h 1572451"/>
              <a:gd name="connsiteX3601" fmla="*/ 394698 w 1165365"/>
              <a:gd name="connsiteY3601" fmla="*/ 943424 h 1572451"/>
              <a:gd name="connsiteX3602" fmla="*/ 393743 w 1165365"/>
              <a:gd name="connsiteY3602" fmla="*/ 944586 h 1572451"/>
              <a:gd name="connsiteX3603" fmla="*/ 392805 w 1165365"/>
              <a:gd name="connsiteY3603" fmla="*/ 944634 h 1572451"/>
              <a:gd name="connsiteX3604" fmla="*/ 391204 w 1165365"/>
              <a:gd name="connsiteY3604" fmla="*/ 943121 h 1572451"/>
              <a:gd name="connsiteX3605" fmla="*/ 390643 w 1165365"/>
              <a:gd name="connsiteY3605" fmla="*/ 943051 h 1572451"/>
              <a:gd name="connsiteX3606" fmla="*/ 390647 w 1165365"/>
              <a:gd name="connsiteY3606" fmla="*/ 942802 h 1572451"/>
              <a:gd name="connsiteX3607" fmla="*/ 390663 w 1165365"/>
              <a:gd name="connsiteY3607" fmla="*/ 941751 h 1572451"/>
              <a:gd name="connsiteX3608" fmla="*/ 390174 w 1165365"/>
              <a:gd name="connsiteY3608" fmla="*/ 941061 h 1572451"/>
              <a:gd name="connsiteX3609" fmla="*/ 389700 w 1165365"/>
              <a:gd name="connsiteY3609" fmla="*/ 941086 h 1572451"/>
              <a:gd name="connsiteX3610" fmla="*/ 389211 w 1165365"/>
              <a:gd name="connsiteY3610" fmla="*/ 941125 h 1572451"/>
              <a:gd name="connsiteX3611" fmla="*/ 388413 w 1165365"/>
              <a:gd name="connsiteY3611" fmla="*/ 941653 h 1572451"/>
              <a:gd name="connsiteX3612" fmla="*/ 388011 w 1165365"/>
              <a:gd name="connsiteY3612" fmla="*/ 939944 h 1572451"/>
              <a:gd name="connsiteX3613" fmla="*/ 387769 w 1165365"/>
              <a:gd name="connsiteY3613" fmla="*/ 938917 h 1572451"/>
              <a:gd name="connsiteX3614" fmla="*/ 387339 w 1165365"/>
              <a:gd name="connsiteY3614" fmla="*/ 939282 h 1572451"/>
              <a:gd name="connsiteX3615" fmla="*/ 386085 w 1165365"/>
              <a:gd name="connsiteY3615" fmla="*/ 940342 h 1572451"/>
              <a:gd name="connsiteX3616" fmla="*/ 385679 w 1165365"/>
              <a:gd name="connsiteY3616" fmla="*/ 940683 h 1572451"/>
              <a:gd name="connsiteX3617" fmla="*/ 384786 w 1165365"/>
              <a:gd name="connsiteY3617" fmla="*/ 941120 h 1572451"/>
              <a:gd name="connsiteX3618" fmla="*/ 383221 w 1165365"/>
              <a:gd name="connsiteY3618" fmla="*/ 941885 h 1572451"/>
              <a:gd name="connsiteX3619" fmla="*/ 381910 w 1165365"/>
              <a:gd name="connsiteY3619" fmla="*/ 941864 h 1572451"/>
              <a:gd name="connsiteX3620" fmla="*/ 381714 w 1165365"/>
              <a:gd name="connsiteY3620" fmla="*/ 938392 h 1572451"/>
              <a:gd name="connsiteX3621" fmla="*/ 379699 w 1165365"/>
              <a:gd name="connsiteY3621" fmla="*/ 941646 h 1572451"/>
              <a:gd name="connsiteX3622" fmla="*/ 378287 w 1165365"/>
              <a:gd name="connsiteY3622" fmla="*/ 941686 h 1572451"/>
              <a:gd name="connsiteX3623" fmla="*/ 378012 w 1165365"/>
              <a:gd name="connsiteY3623" fmla="*/ 941490 h 1572451"/>
              <a:gd name="connsiteX3624" fmla="*/ 377484 w 1165365"/>
              <a:gd name="connsiteY3624" fmla="*/ 941115 h 1572451"/>
              <a:gd name="connsiteX3625" fmla="*/ 375775 w 1165365"/>
              <a:gd name="connsiteY3625" fmla="*/ 942453 h 1572451"/>
              <a:gd name="connsiteX3626" fmla="*/ 375293 w 1165365"/>
              <a:gd name="connsiteY3626" fmla="*/ 941269 h 1572451"/>
              <a:gd name="connsiteX3627" fmla="*/ 375876 w 1165365"/>
              <a:gd name="connsiteY3627" fmla="*/ 939328 h 1572451"/>
              <a:gd name="connsiteX3628" fmla="*/ 376480 w 1165365"/>
              <a:gd name="connsiteY3628" fmla="*/ 937321 h 1572451"/>
              <a:gd name="connsiteX3629" fmla="*/ 375814 w 1165365"/>
              <a:gd name="connsiteY3629" fmla="*/ 935948 h 1572451"/>
              <a:gd name="connsiteX3630" fmla="*/ 375186 w 1165365"/>
              <a:gd name="connsiteY3630" fmla="*/ 936125 h 1572451"/>
              <a:gd name="connsiteX3631" fmla="*/ 374719 w 1165365"/>
              <a:gd name="connsiteY3631" fmla="*/ 938038 h 1572451"/>
              <a:gd name="connsiteX3632" fmla="*/ 374094 w 1165365"/>
              <a:gd name="connsiteY3632" fmla="*/ 937940 h 1572451"/>
              <a:gd name="connsiteX3633" fmla="*/ 373846 w 1165365"/>
              <a:gd name="connsiteY3633" fmla="*/ 937900 h 1572451"/>
              <a:gd name="connsiteX3634" fmla="*/ 372246 w 1165365"/>
              <a:gd name="connsiteY3634" fmla="*/ 936203 h 1572451"/>
              <a:gd name="connsiteX3635" fmla="*/ 371556 w 1165365"/>
              <a:gd name="connsiteY3635" fmla="*/ 936317 h 1572451"/>
              <a:gd name="connsiteX3636" fmla="*/ 370817 w 1165365"/>
              <a:gd name="connsiteY3636" fmla="*/ 937680 h 1572451"/>
              <a:gd name="connsiteX3637" fmla="*/ 369812 w 1165365"/>
              <a:gd name="connsiteY3637" fmla="*/ 938036 h 1572451"/>
              <a:gd name="connsiteX3638" fmla="*/ 368883 w 1165365"/>
              <a:gd name="connsiteY3638" fmla="*/ 938366 h 1572451"/>
              <a:gd name="connsiteX3639" fmla="*/ 367465 w 1165365"/>
              <a:gd name="connsiteY3639" fmla="*/ 938175 h 1572451"/>
              <a:gd name="connsiteX3640" fmla="*/ 365675 w 1165365"/>
              <a:gd name="connsiteY3640" fmla="*/ 936725 h 1572451"/>
              <a:gd name="connsiteX3641" fmla="*/ 364206 w 1165365"/>
              <a:gd name="connsiteY3641" fmla="*/ 936453 h 1572451"/>
              <a:gd name="connsiteX3642" fmla="*/ 363119 w 1165365"/>
              <a:gd name="connsiteY3642" fmla="*/ 936252 h 1572451"/>
              <a:gd name="connsiteX3643" fmla="*/ 362315 w 1165365"/>
              <a:gd name="connsiteY3643" fmla="*/ 935683 h 1572451"/>
              <a:gd name="connsiteX3644" fmla="*/ 362270 w 1165365"/>
              <a:gd name="connsiteY3644" fmla="*/ 932226 h 1572451"/>
              <a:gd name="connsiteX3645" fmla="*/ 362257 w 1165365"/>
              <a:gd name="connsiteY3645" fmla="*/ 931283 h 1572451"/>
              <a:gd name="connsiteX3646" fmla="*/ 361844 w 1165365"/>
              <a:gd name="connsiteY3646" fmla="*/ 929790 h 1572451"/>
              <a:gd name="connsiteX3647" fmla="*/ 360979 w 1165365"/>
              <a:gd name="connsiteY3647" fmla="*/ 929095 h 1572451"/>
              <a:gd name="connsiteX3648" fmla="*/ 359339 w 1165365"/>
              <a:gd name="connsiteY3648" fmla="*/ 928866 h 1572451"/>
              <a:gd name="connsiteX3649" fmla="*/ 358484 w 1165365"/>
              <a:gd name="connsiteY3649" fmla="*/ 928749 h 1572451"/>
              <a:gd name="connsiteX3650" fmla="*/ 356572 w 1165365"/>
              <a:gd name="connsiteY3650" fmla="*/ 926984 h 1572451"/>
              <a:gd name="connsiteX3651" fmla="*/ 355702 w 1165365"/>
              <a:gd name="connsiteY3651" fmla="*/ 926667 h 1572451"/>
              <a:gd name="connsiteX3652" fmla="*/ 355329 w 1165365"/>
              <a:gd name="connsiteY3652" fmla="*/ 926531 h 1572451"/>
              <a:gd name="connsiteX3653" fmla="*/ 353263 w 1165365"/>
              <a:gd name="connsiteY3653" fmla="*/ 926687 h 1572451"/>
              <a:gd name="connsiteX3654" fmla="*/ 353124 w 1165365"/>
              <a:gd name="connsiteY3654" fmla="*/ 926618 h 1572451"/>
              <a:gd name="connsiteX3655" fmla="*/ 351464 w 1165365"/>
              <a:gd name="connsiteY3655" fmla="*/ 925794 h 1572451"/>
              <a:gd name="connsiteX3656" fmla="*/ 349901 w 1165365"/>
              <a:gd name="connsiteY3656" fmla="*/ 925831 h 1572451"/>
              <a:gd name="connsiteX3657" fmla="*/ 348253 w 1165365"/>
              <a:gd name="connsiteY3657" fmla="*/ 927295 h 1572451"/>
              <a:gd name="connsiteX3658" fmla="*/ 345873 w 1165365"/>
              <a:gd name="connsiteY3658" fmla="*/ 927570 h 1572451"/>
              <a:gd name="connsiteX3659" fmla="*/ 344786 w 1165365"/>
              <a:gd name="connsiteY3659" fmla="*/ 929164 h 1572451"/>
              <a:gd name="connsiteX3660" fmla="*/ 344552 w 1165365"/>
              <a:gd name="connsiteY3660" fmla="*/ 929311 h 1572451"/>
              <a:gd name="connsiteX3661" fmla="*/ 342767 w 1165365"/>
              <a:gd name="connsiteY3661" fmla="*/ 930436 h 1572451"/>
              <a:gd name="connsiteX3662" fmla="*/ 340649 w 1165365"/>
              <a:gd name="connsiteY3662" fmla="*/ 929847 h 1572451"/>
              <a:gd name="connsiteX3663" fmla="*/ 339855 w 1165365"/>
              <a:gd name="connsiteY3663" fmla="*/ 930153 h 1572451"/>
              <a:gd name="connsiteX3664" fmla="*/ 338322 w 1165365"/>
              <a:gd name="connsiteY3664" fmla="*/ 930742 h 1572451"/>
              <a:gd name="connsiteX3665" fmla="*/ 345156 w 1165365"/>
              <a:gd name="connsiteY3665" fmla="*/ 934982 h 1572451"/>
              <a:gd name="connsiteX3666" fmla="*/ 346178 w 1165365"/>
              <a:gd name="connsiteY3666" fmla="*/ 935775 h 1572451"/>
              <a:gd name="connsiteX3667" fmla="*/ 347021 w 1165365"/>
              <a:gd name="connsiteY3667" fmla="*/ 937008 h 1572451"/>
              <a:gd name="connsiteX3668" fmla="*/ 347675 w 1165365"/>
              <a:gd name="connsiteY3668" fmla="*/ 937801 h 1572451"/>
              <a:gd name="connsiteX3669" fmla="*/ 347783 w 1165365"/>
              <a:gd name="connsiteY3669" fmla="*/ 938944 h 1572451"/>
              <a:gd name="connsiteX3670" fmla="*/ 347901 w 1165365"/>
              <a:gd name="connsiteY3670" fmla="*/ 940966 h 1572451"/>
              <a:gd name="connsiteX3671" fmla="*/ 347921 w 1165365"/>
              <a:gd name="connsiteY3671" fmla="*/ 942372 h 1572451"/>
              <a:gd name="connsiteX3672" fmla="*/ 347860 w 1165365"/>
              <a:gd name="connsiteY3672" fmla="*/ 944835 h 1572451"/>
              <a:gd name="connsiteX3673" fmla="*/ 347891 w 1165365"/>
              <a:gd name="connsiteY3673" fmla="*/ 947207 h 1572451"/>
              <a:gd name="connsiteX3674" fmla="*/ 347829 w 1165365"/>
              <a:gd name="connsiteY3674" fmla="*/ 949405 h 1572451"/>
              <a:gd name="connsiteX3675" fmla="*/ 347304 w 1165365"/>
              <a:gd name="connsiteY3675" fmla="*/ 951514 h 1572451"/>
              <a:gd name="connsiteX3676" fmla="*/ 347231 w 1165365"/>
              <a:gd name="connsiteY3676" fmla="*/ 952832 h 1572451"/>
              <a:gd name="connsiteX3677" fmla="*/ 347155 w 1165365"/>
              <a:gd name="connsiteY3677" fmla="*/ 954064 h 1572451"/>
              <a:gd name="connsiteX3678" fmla="*/ 346521 w 1165365"/>
              <a:gd name="connsiteY3678" fmla="*/ 954765 h 1572451"/>
              <a:gd name="connsiteX3679" fmla="*/ 345429 w 1165365"/>
              <a:gd name="connsiteY3679" fmla="*/ 955641 h 1572451"/>
              <a:gd name="connsiteX3680" fmla="*/ 344235 w 1165365"/>
              <a:gd name="connsiteY3680" fmla="*/ 955813 h 1572451"/>
              <a:gd name="connsiteX3681" fmla="*/ 342211 w 1165365"/>
              <a:gd name="connsiteY3681" fmla="*/ 955808 h 1572451"/>
              <a:gd name="connsiteX3682" fmla="*/ 340644 w 1165365"/>
              <a:gd name="connsiteY3682" fmla="*/ 955540 h 1572451"/>
              <a:gd name="connsiteX3683" fmla="*/ 339264 w 1165365"/>
              <a:gd name="connsiteY3683" fmla="*/ 955537 h 1572451"/>
              <a:gd name="connsiteX3684" fmla="*/ 336506 w 1165365"/>
              <a:gd name="connsiteY3684" fmla="*/ 955617 h 1572451"/>
              <a:gd name="connsiteX3685" fmla="*/ 334209 w 1165365"/>
              <a:gd name="connsiteY3685" fmla="*/ 955699 h 1572451"/>
              <a:gd name="connsiteX3686" fmla="*/ 331269 w 1165365"/>
              <a:gd name="connsiteY3686" fmla="*/ 955955 h 1572451"/>
              <a:gd name="connsiteX3687" fmla="*/ 328051 w 1165365"/>
              <a:gd name="connsiteY3687" fmla="*/ 956034 h 1572451"/>
              <a:gd name="connsiteX3688" fmla="*/ 324923 w 1165365"/>
              <a:gd name="connsiteY3688" fmla="*/ 956026 h 1572451"/>
              <a:gd name="connsiteX3689" fmla="*/ 321888 w 1165365"/>
              <a:gd name="connsiteY3689" fmla="*/ 956018 h 1572451"/>
              <a:gd name="connsiteX3690" fmla="*/ 318943 w 1165365"/>
              <a:gd name="connsiteY3690" fmla="*/ 955923 h 1572451"/>
              <a:gd name="connsiteX3691" fmla="*/ 317563 w 1165365"/>
              <a:gd name="connsiteY3691" fmla="*/ 955831 h 1572451"/>
              <a:gd name="connsiteX3692" fmla="*/ 316184 w 1165365"/>
              <a:gd name="connsiteY3692" fmla="*/ 955914 h 1572451"/>
              <a:gd name="connsiteX3693" fmla="*/ 313333 w 1165365"/>
              <a:gd name="connsiteY3693" fmla="*/ 955908 h 1572451"/>
              <a:gd name="connsiteX3694" fmla="*/ 312725 w 1165365"/>
              <a:gd name="connsiteY3694" fmla="*/ 955988 h 1572451"/>
              <a:gd name="connsiteX3695" fmla="*/ 311405 w 1165365"/>
              <a:gd name="connsiteY3695" fmla="*/ 956166 h 1572451"/>
              <a:gd name="connsiteX3696" fmla="*/ 309927 w 1165365"/>
              <a:gd name="connsiteY3696" fmla="*/ 955635 h 1572451"/>
              <a:gd name="connsiteX3697" fmla="*/ 308262 w 1165365"/>
              <a:gd name="connsiteY3697" fmla="*/ 955015 h 1572451"/>
              <a:gd name="connsiteX3698" fmla="*/ 306509 w 1165365"/>
              <a:gd name="connsiteY3698" fmla="*/ 954570 h 1572451"/>
              <a:gd name="connsiteX3699" fmla="*/ 305121 w 1165365"/>
              <a:gd name="connsiteY3699" fmla="*/ 953951 h 1572451"/>
              <a:gd name="connsiteX3700" fmla="*/ 303829 w 1165365"/>
              <a:gd name="connsiteY3700" fmla="*/ 953596 h 1572451"/>
              <a:gd name="connsiteX3701" fmla="*/ 302263 w 1165365"/>
              <a:gd name="connsiteY3701" fmla="*/ 953416 h 1572451"/>
              <a:gd name="connsiteX3702" fmla="*/ 300515 w 1165365"/>
              <a:gd name="connsiteY3702" fmla="*/ 953324 h 1572451"/>
              <a:gd name="connsiteX3703" fmla="*/ 298492 w 1165365"/>
              <a:gd name="connsiteY3703" fmla="*/ 953406 h 1572451"/>
              <a:gd name="connsiteX3704" fmla="*/ 296844 w 1165365"/>
              <a:gd name="connsiteY3704" fmla="*/ 953929 h 1572451"/>
              <a:gd name="connsiteX3705" fmla="*/ 295747 w 1165365"/>
              <a:gd name="connsiteY3705" fmla="*/ 954541 h 1572451"/>
              <a:gd name="connsiteX3706" fmla="*/ 294292 w 1165365"/>
              <a:gd name="connsiteY3706" fmla="*/ 955769 h 1572451"/>
              <a:gd name="connsiteX3707" fmla="*/ 293283 w 1165365"/>
              <a:gd name="connsiteY3707" fmla="*/ 955942 h 1572451"/>
              <a:gd name="connsiteX3708" fmla="*/ 292088 w 1165365"/>
              <a:gd name="connsiteY3708" fmla="*/ 955939 h 1572451"/>
              <a:gd name="connsiteX3709" fmla="*/ 290340 w 1165365"/>
              <a:gd name="connsiteY3709" fmla="*/ 955934 h 1572451"/>
              <a:gd name="connsiteX3710" fmla="*/ 287580 w 1165365"/>
              <a:gd name="connsiteY3710" fmla="*/ 955926 h 1572451"/>
              <a:gd name="connsiteX3711" fmla="*/ 286204 w 1165365"/>
              <a:gd name="connsiteY3711" fmla="*/ 956274 h 1572451"/>
              <a:gd name="connsiteX3712" fmla="*/ 285114 w 1165365"/>
              <a:gd name="connsiteY3712" fmla="*/ 957151 h 1572451"/>
              <a:gd name="connsiteX3713" fmla="*/ 284197 w 1165365"/>
              <a:gd name="connsiteY3713" fmla="*/ 957412 h 1572451"/>
              <a:gd name="connsiteX3714" fmla="*/ 282632 w 1165365"/>
              <a:gd name="connsiteY3714" fmla="*/ 957232 h 1572451"/>
              <a:gd name="connsiteX3715" fmla="*/ 280516 w 1165365"/>
              <a:gd name="connsiteY3715" fmla="*/ 957226 h 1572451"/>
              <a:gd name="connsiteX3716" fmla="*/ 278861 w 1165365"/>
              <a:gd name="connsiteY3716" fmla="*/ 957309 h 1572451"/>
              <a:gd name="connsiteX3717" fmla="*/ 276842 w 1165365"/>
              <a:gd name="connsiteY3717" fmla="*/ 957568 h 1572451"/>
              <a:gd name="connsiteX3718" fmla="*/ 275556 w 1165365"/>
              <a:gd name="connsiteY3718" fmla="*/ 957741 h 1572451"/>
              <a:gd name="connsiteX3719" fmla="*/ 274090 w 1165365"/>
              <a:gd name="connsiteY3719" fmla="*/ 958176 h 1572451"/>
              <a:gd name="connsiteX3720" fmla="*/ 273089 w 1165365"/>
              <a:gd name="connsiteY3720" fmla="*/ 958966 h 1572451"/>
              <a:gd name="connsiteX3721" fmla="*/ 271533 w 1165365"/>
              <a:gd name="connsiteY3721" fmla="*/ 959576 h 1572451"/>
              <a:gd name="connsiteX3722" fmla="*/ 270164 w 1165365"/>
              <a:gd name="connsiteY3722" fmla="*/ 960364 h 1572451"/>
              <a:gd name="connsiteX3723" fmla="*/ 268424 w 1165365"/>
              <a:gd name="connsiteY3723" fmla="*/ 960975 h 1572451"/>
              <a:gd name="connsiteX3724" fmla="*/ 267417 w 1165365"/>
              <a:gd name="connsiteY3724" fmla="*/ 961324 h 1572451"/>
              <a:gd name="connsiteX3725" fmla="*/ 266135 w 1165365"/>
              <a:gd name="connsiteY3725" fmla="*/ 961672 h 1572451"/>
              <a:gd name="connsiteX3726" fmla="*/ 264016 w 1165365"/>
              <a:gd name="connsiteY3726" fmla="*/ 961490 h 1572451"/>
              <a:gd name="connsiteX3727" fmla="*/ 262912 w 1165365"/>
              <a:gd name="connsiteY3727" fmla="*/ 961399 h 1572451"/>
              <a:gd name="connsiteX3728" fmla="*/ 261342 w 1165365"/>
              <a:gd name="connsiteY3728" fmla="*/ 960956 h 1572451"/>
              <a:gd name="connsiteX3729" fmla="*/ 259864 w 1165365"/>
              <a:gd name="connsiteY3729" fmla="*/ 960513 h 1572451"/>
              <a:gd name="connsiteX3730" fmla="*/ 258479 w 1165365"/>
              <a:gd name="connsiteY3730" fmla="*/ 960069 h 1572451"/>
              <a:gd name="connsiteX3731" fmla="*/ 256450 w 1165365"/>
              <a:gd name="connsiteY3731" fmla="*/ 959625 h 1572451"/>
              <a:gd name="connsiteX3732" fmla="*/ 254978 w 1165365"/>
              <a:gd name="connsiteY3732" fmla="*/ 959576 h 1572451"/>
              <a:gd name="connsiteX3733" fmla="*/ 253690 w 1165365"/>
              <a:gd name="connsiteY3733" fmla="*/ 959616 h 1572451"/>
              <a:gd name="connsiteX3734" fmla="*/ 252910 w 1165365"/>
              <a:gd name="connsiteY3734" fmla="*/ 959659 h 1572451"/>
              <a:gd name="connsiteX3735" fmla="*/ 251762 w 1165365"/>
              <a:gd name="connsiteY3735" fmla="*/ 959831 h 1572451"/>
              <a:gd name="connsiteX3736" fmla="*/ 250938 w 1165365"/>
              <a:gd name="connsiteY3736" fmla="*/ 960092 h 1572451"/>
              <a:gd name="connsiteX3737" fmla="*/ 250075 w 1165365"/>
              <a:gd name="connsiteY3737" fmla="*/ 960882 h 1572451"/>
              <a:gd name="connsiteX3738" fmla="*/ 248986 w 1165365"/>
              <a:gd name="connsiteY3738" fmla="*/ 961978 h 1572451"/>
              <a:gd name="connsiteX3739" fmla="*/ 248034 w 1165365"/>
              <a:gd name="connsiteY3739" fmla="*/ 963031 h 1572451"/>
              <a:gd name="connsiteX3740" fmla="*/ 247356 w 1165365"/>
              <a:gd name="connsiteY3740" fmla="*/ 963951 h 1572451"/>
              <a:gd name="connsiteX3741" fmla="*/ 246589 w 1165365"/>
              <a:gd name="connsiteY3741" fmla="*/ 965004 h 1572451"/>
              <a:gd name="connsiteX3742" fmla="*/ 246092 w 1165365"/>
              <a:gd name="connsiteY3742" fmla="*/ 965750 h 1572451"/>
              <a:gd name="connsiteX3743" fmla="*/ 245868 w 1165365"/>
              <a:gd name="connsiteY3743" fmla="*/ 966190 h 1572451"/>
              <a:gd name="connsiteX3744" fmla="*/ 244911 w 1165365"/>
              <a:gd name="connsiteY3744" fmla="*/ 966845 h 1572451"/>
              <a:gd name="connsiteX3745" fmla="*/ 243259 w 1165365"/>
              <a:gd name="connsiteY3745" fmla="*/ 967194 h 1572451"/>
              <a:gd name="connsiteX3746" fmla="*/ 241976 w 1165365"/>
              <a:gd name="connsiteY3746" fmla="*/ 967454 h 1572451"/>
              <a:gd name="connsiteX3747" fmla="*/ 240872 w 1165365"/>
              <a:gd name="connsiteY3747" fmla="*/ 967450 h 1572451"/>
              <a:gd name="connsiteX3748" fmla="*/ 239126 w 1165365"/>
              <a:gd name="connsiteY3748" fmla="*/ 967490 h 1572451"/>
              <a:gd name="connsiteX3749" fmla="*/ 238212 w 1165365"/>
              <a:gd name="connsiteY3749" fmla="*/ 967928 h 1572451"/>
              <a:gd name="connsiteX3750" fmla="*/ 237250 w 1165365"/>
              <a:gd name="connsiteY3750" fmla="*/ 968320 h 1572451"/>
              <a:gd name="connsiteX3751" fmla="*/ 236248 w 1165365"/>
              <a:gd name="connsiteY3751" fmla="*/ 969022 h 1572451"/>
              <a:gd name="connsiteX3752" fmla="*/ 235838 w 1165365"/>
              <a:gd name="connsiteY3752" fmla="*/ 969328 h 1572451"/>
              <a:gd name="connsiteX3753" fmla="*/ 235113 w 1165365"/>
              <a:gd name="connsiteY3753" fmla="*/ 970204 h 1572451"/>
              <a:gd name="connsiteX3754" fmla="*/ 234523 w 1165365"/>
              <a:gd name="connsiteY3754" fmla="*/ 970730 h 1572451"/>
              <a:gd name="connsiteX3755" fmla="*/ 234073 w 1165365"/>
              <a:gd name="connsiteY3755" fmla="*/ 971520 h 1572451"/>
              <a:gd name="connsiteX3756" fmla="*/ 232878 w 1165365"/>
              <a:gd name="connsiteY3756" fmla="*/ 971517 h 1572451"/>
              <a:gd name="connsiteX3757" fmla="*/ 230667 w 1165365"/>
              <a:gd name="connsiteY3757" fmla="*/ 971247 h 1572451"/>
              <a:gd name="connsiteX3758" fmla="*/ 229099 w 1165365"/>
              <a:gd name="connsiteY3758" fmla="*/ 970892 h 1572451"/>
              <a:gd name="connsiteX3759" fmla="*/ 224866 w 1165365"/>
              <a:gd name="connsiteY3759" fmla="*/ 970793 h 1572451"/>
              <a:gd name="connsiteX3760" fmla="*/ 222384 w 1165365"/>
              <a:gd name="connsiteY3760" fmla="*/ 970786 h 1572451"/>
              <a:gd name="connsiteX3761" fmla="*/ 220624 w 1165365"/>
              <a:gd name="connsiteY3761" fmla="*/ 969903 h 1572451"/>
              <a:gd name="connsiteX3762" fmla="*/ 220153 w 1165365"/>
              <a:gd name="connsiteY3762" fmla="*/ 969022 h 1572451"/>
              <a:gd name="connsiteX3763" fmla="*/ 219951 w 1165365"/>
              <a:gd name="connsiteY3763" fmla="*/ 967615 h 1572451"/>
              <a:gd name="connsiteX3764" fmla="*/ 219380 w 1165365"/>
              <a:gd name="connsiteY3764" fmla="*/ 966206 h 1572451"/>
              <a:gd name="connsiteX3765" fmla="*/ 218806 w 1165365"/>
              <a:gd name="connsiteY3765" fmla="*/ 964535 h 1572451"/>
              <a:gd name="connsiteX3766" fmla="*/ 217594 w 1165365"/>
              <a:gd name="connsiteY3766" fmla="*/ 963389 h 1572451"/>
              <a:gd name="connsiteX3767" fmla="*/ 216581 w 1165365"/>
              <a:gd name="connsiteY3767" fmla="*/ 963211 h 1572451"/>
              <a:gd name="connsiteX3768" fmla="*/ 215477 w 1165365"/>
              <a:gd name="connsiteY3768" fmla="*/ 963207 h 1572451"/>
              <a:gd name="connsiteX3769" fmla="*/ 214100 w 1165365"/>
              <a:gd name="connsiteY3769" fmla="*/ 963379 h 1572451"/>
              <a:gd name="connsiteX3770" fmla="*/ 213181 w 1165365"/>
              <a:gd name="connsiteY3770" fmla="*/ 963465 h 1572451"/>
              <a:gd name="connsiteX3771" fmla="*/ 212364 w 1165365"/>
              <a:gd name="connsiteY3771" fmla="*/ 964254 h 1572451"/>
              <a:gd name="connsiteX3772" fmla="*/ 211272 w 1165365"/>
              <a:gd name="connsiteY3772" fmla="*/ 965130 h 1572451"/>
              <a:gd name="connsiteX3773" fmla="*/ 210732 w 1165365"/>
              <a:gd name="connsiteY3773" fmla="*/ 966008 h 1572451"/>
              <a:gd name="connsiteX3774" fmla="*/ 210287 w 1165365"/>
              <a:gd name="connsiteY3774" fmla="*/ 967149 h 1572451"/>
              <a:gd name="connsiteX3775" fmla="*/ 209748 w 1165365"/>
              <a:gd name="connsiteY3775" fmla="*/ 968116 h 1572451"/>
              <a:gd name="connsiteX3776" fmla="*/ 209764 w 1165365"/>
              <a:gd name="connsiteY3776" fmla="*/ 969345 h 1572451"/>
              <a:gd name="connsiteX3777" fmla="*/ 209782 w 1165365"/>
              <a:gd name="connsiteY3777" fmla="*/ 970665 h 1572451"/>
              <a:gd name="connsiteX3778" fmla="*/ 209510 w 1165365"/>
              <a:gd name="connsiteY3778" fmla="*/ 971015 h 1572451"/>
              <a:gd name="connsiteX3779" fmla="*/ 209532 w 1165365"/>
              <a:gd name="connsiteY3779" fmla="*/ 972686 h 1572451"/>
              <a:gd name="connsiteX3780" fmla="*/ 209062 w 1165365"/>
              <a:gd name="connsiteY3780" fmla="*/ 974086 h 1572451"/>
              <a:gd name="connsiteX3781" fmla="*/ 208824 w 1165365"/>
              <a:gd name="connsiteY3781" fmla="*/ 974794 h 1572451"/>
              <a:gd name="connsiteX3782" fmla="*/ 208933 w 1165365"/>
              <a:gd name="connsiteY3782" fmla="*/ 976113 h 1572451"/>
              <a:gd name="connsiteX3783" fmla="*/ 208691 w 1165365"/>
              <a:gd name="connsiteY3783" fmla="*/ 978662 h 1572451"/>
              <a:gd name="connsiteX3784" fmla="*/ 208987 w 1165365"/>
              <a:gd name="connsiteY3784" fmla="*/ 980157 h 1572451"/>
              <a:gd name="connsiteX3785" fmla="*/ 210021 w 1165365"/>
              <a:gd name="connsiteY3785" fmla="*/ 981830 h 1572451"/>
              <a:gd name="connsiteX3786" fmla="*/ 211144 w 1165365"/>
              <a:gd name="connsiteY3786" fmla="*/ 983239 h 1572451"/>
              <a:gd name="connsiteX3787" fmla="*/ 212083 w 1165365"/>
              <a:gd name="connsiteY3787" fmla="*/ 984737 h 1572451"/>
              <a:gd name="connsiteX3788" fmla="*/ 212650 w 1165365"/>
              <a:gd name="connsiteY3788" fmla="*/ 985881 h 1572451"/>
              <a:gd name="connsiteX3789" fmla="*/ 213873 w 1165365"/>
              <a:gd name="connsiteY3789" fmla="*/ 987994 h 1572451"/>
              <a:gd name="connsiteX3790" fmla="*/ 213891 w 1165365"/>
              <a:gd name="connsiteY3790" fmla="*/ 989314 h 1572451"/>
              <a:gd name="connsiteX3791" fmla="*/ 214010 w 1165365"/>
              <a:gd name="connsiteY3791" fmla="*/ 991423 h 1572451"/>
              <a:gd name="connsiteX3792" fmla="*/ 214308 w 1165365"/>
              <a:gd name="connsiteY3792" fmla="*/ 993006 h 1572451"/>
              <a:gd name="connsiteX3793" fmla="*/ 214880 w 1165365"/>
              <a:gd name="connsiteY3793" fmla="*/ 994590 h 1572451"/>
              <a:gd name="connsiteX3794" fmla="*/ 215724 w 1165365"/>
              <a:gd name="connsiteY3794" fmla="*/ 995823 h 1572451"/>
              <a:gd name="connsiteX3795" fmla="*/ 217310 w 1165365"/>
              <a:gd name="connsiteY3795" fmla="*/ 997497 h 1572451"/>
              <a:gd name="connsiteX3796" fmla="*/ 219360 w 1165365"/>
              <a:gd name="connsiteY3796" fmla="*/ 999525 h 1572451"/>
              <a:gd name="connsiteX3797" fmla="*/ 221131 w 1165365"/>
              <a:gd name="connsiteY3797" fmla="*/ 1001288 h 1572451"/>
              <a:gd name="connsiteX3798" fmla="*/ 223556 w 1165365"/>
              <a:gd name="connsiteY3798" fmla="*/ 1003845 h 1572451"/>
              <a:gd name="connsiteX3799" fmla="*/ 225137 w 1165365"/>
              <a:gd name="connsiteY3799" fmla="*/ 1005168 h 1572451"/>
              <a:gd name="connsiteX3800" fmla="*/ 226437 w 1165365"/>
              <a:gd name="connsiteY3800" fmla="*/ 1006137 h 1572451"/>
              <a:gd name="connsiteX3801" fmla="*/ 228203 w 1165365"/>
              <a:gd name="connsiteY3801" fmla="*/ 1007460 h 1572451"/>
              <a:gd name="connsiteX3802" fmla="*/ 228671 w 1165365"/>
              <a:gd name="connsiteY3802" fmla="*/ 1008289 h 1572451"/>
              <a:gd name="connsiteX3803" fmla="*/ 228599 w 1165365"/>
              <a:gd name="connsiteY3803" fmla="*/ 1009660 h 1572451"/>
              <a:gd name="connsiteX3804" fmla="*/ 228429 w 1165365"/>
              <a:gd name="connsiteY3804" fmla="*/ 1010626 h 1572451"/>
              <a:gd name="connsiteX3805" fmla="*/ 227886 w 1165365"/>
              <a:gd name="connsiteY3805" fmla="*/ 1011329 h 1572451"/>
              <a:gd name="connsiteX3806" fmla="*/ 227628 w 1165365"/>
              <a:gd name="connsiteY3806" fmla="*/ 1012647 h 1572451"/>
              <a:gd name="connsiteX3807" fmla="*/ 227090 w 1165365"/>
              <a:gd name="connsiteY3807" fmla="*/ 1013788 h 1572451"/>
              <a:gd name="connsiteX3808" fmla="*/ 226642 w 1165365"/>
              <a:gd name="connsiteY3808" fmla="*/ 1014666 h 1572451"/>
              <a:gd name="connsiteX3809" fmla="*/ 225961 w 1165365"/>
              <a:gd name="connsiteY3809" fmla="*/ 1015477 h 1572451"/>
              <a:gd name="connsiteX3810" fmla="*/ 226112 w 1165365"/>
              <a:gd name="connsiteY3810" fmla="*/ 1016334 h 1572451"/>
              <a:gd name="connsiteX3811" fmla="*/ 225942 w 1165365"/>
              <a:gd name="connsiteY3811" fmla="*/ 1017389 h 1572451"/>
              <a:gd name="connsiteX3812" fmla="*/ 226143 w 1165365"/>
              <a:gd name="connsiteY3812" fmla="*/ 1018620 h 1572451"/>
              <a:gd name="connsiteX3813" fmla="*/ 227274 w 1165365"/>
              <a:gd name="connsiteY3813" fmla="*/ 1020734 h 1572451"/>
              <a:gd name="connsiteX3814" fmla="*/ 228020 w 1165365"/>
              <a:gd name="connsiteY3814" fmla="*/ 1021527 h 1572451"/>
              <a:gd name="connsiteX3815" fmla="*/ 229047 w 1165365"/>
              <a:gd name="connsiteY3815" fmla="*/ 1022584 h 1572451"/>
              <a:gd name="connsiteX3816" fmla="*/ 230165 w 1165365"/>
              <a:gd name="connsiteY3816" fmla="*/ 1023818 h 1572451"/>
              <a:gd name="connsiteX3817" fmla="*/ 231933 w 1165365"/>
              <a:gd name="connsiteY3817" fmla="*/ 1025317 h 1572451"/>
              <a:gd name="connsiteX3818" fmla="*/ 232131 w 1165365"/>
              <a:gd name="connsiteY3818" fmla="*/ 1026285 h 1572451"/>
              <a:gd name="connsiteX3819" fmla="*/ 232047 w 1165365"/>
              <a:gd name="connsiteY3819" fmla="*/ 1026989 h 1572451"/>
              <a:gd name="connsiteX3820" fmla="*/ 231501 w 1165365"/>
              <a:gd name="connsiteY3820" fmla="*/ 1027427 h 1572451"/>
              <a:gd name="connsiteX3821" fmla="*/ 230491 w 1165365"/>
              <a:gd name="connsiteY3821" fmla="*/ 1027512 h 1572451"/>
              <a:gd name="connsiteX3822" fmla="*/ 229398 w 1165365"/>
              <a:gd name="connsiteY3822" fmla="*/ 1028388 h 1572451"/>
              <a:gd name="connsiteX3823" fmla="*/ 227933 w 1165365"/>
              <a:gd name="connsiteY3823" fmla="*/ 1028823 h 1572451"/>
              <a:gd name="connsiteX3824" fmla="*/ 226647 w 1165365"/>
              <a:gd name="connsiteY3824" fmla="*/ 1028908 h 1572451"/>
              <a:gd name="connsiteX3825" fmla="*/ 225477 w 1165365"/>
              <a:gd name="connsiteY3825" fmla="*/ 1032816 h 1572451"/>
              <a:gd name="connsiteX3826" fmla="*/ 224817 w 1165365"/>
              <a:gd name="connsiteY3826" fmla="*/ 1033540 h 1572451"/>
              <a:gd name="connsiteX3827" fmla="*/ 223640 w 1165365"/>
              <a:gd name="connsiteY3827" fmla="*/ 1034835 h 1572451"/>
              <a:gd name="connsiteX3828" fmla="*/ 224060 w 1165365"/>
              <a:gd name="connsiteY3828" fmla="*/ 1036080 h 1572451"/>
              <a:gd name="connsiteX3829" fmla="*/ 224496 w 1165365"/>
              <a:gd name="connsiteY3829" fmla="*/ 1036796 h 1572451"/>
              <a:gd name="connsiteX3830" fmla="*/ 224704 w 1165365"/>
              <a:gd name="connsiteY3830" fmla="*/ 1037138 h 1572451"/>
              <a:gd name="connsiteX3831" fmla="*/ 225384 w 1165365"/>
              <a:gd name="connsiteY3831" fmla="*/ 1038251 h 1572451"/>
              <a:gd name="connsiteX3832" fmla="*/ 227601 w 1165365"/>
              <a:gd name="connsiteY3832" fmla="*/ 1041886 h 1572451"/>
              <a:gd name="connsiteX3833" fmla="*/ 235802 w 1165365"/>
              <a:gd name="connsiteY3833" fmla="*/ 1049367 h 1572451"/>
              <a:gd name="connsiteX3834" fmla="*/ 236796 w 1165365"/>
              <a:gd name="connsiteY3834" fmla="*/ 1049689 h 1572451"/>
              <a:gd name="connsiteX3835" fmla="*/ 240804 w 1165365"/>
              <a:gd name="connsiteY3835" fmla="*/ 1053211 h 1572451"/>
              <a:gd name="connsiteX3836" fmla="*/ 243614 w 1165365"/>
              <a:gd name="connsiteY3836" fmla="*/ 1057647 h 1572451"/>
              <a:gd name="connsiteX3837" fmla="*/ 244971 w 1165365"/>
              <a:gd name="connsiteY3837" fmla="*/ 1058718 h 1572451"/>
              <a:gd name="connsiteX3838" fmla="*/ 246500 w 1165365"/>
              <a:gd name="connsiteY3838" fmla="*/ 1061030 h 1572451"/>
              <a:gd name="connsiteX3839" fmla="*/ 247588 w 1165365"/>
              <a:gd name="connsiteY3839" fmla="*/ 1061882 h 1572451"/>
              <a:gd name="connsiteX3840" fmla="*/ 251007 w 1165365"/>
              <a:gd name="connsiteY3840" fmla="*/ 1064560 h 1572451"/>
              <a:gd name="connsiteX3841" fmla="*/ 252223 w 1165365"/>
              <a:gd name="connsiteY3841" fmla="*/ 1066868 h 1572451"/>
              <a:gd name="connsiteX3842" fmla="*/ 252980 w 1165365"/>
              <a:gd name="connsiteY3842" fmla="*/ 1067559 h 1572451"/>
              <a:gd name="connsiteX3843" fmla="*/ 253394 w 1165365"/>
              <a:gd name="connsiteY3843" fmla="*/ 1067937 h 1572451"/>
              <a:gd name="connsiteX3844" fmla="*/ 254759 w 1165365"/>
              <a:gd name="connsiteY3844" fmla="*/ 1068450 h 1572451"/>
              <a:gd name="connsiteX3845" fmla="*/ 257534 w 1165365"/>
              <a:gd name="connsiteY3845" fmla="*/ 1070781 h 1572451"/>
              <a:gd name="connsiteX3846" fmla="*/ 258795 w 1165365"/>
              <a:gd name="connsiteY3846" fmla="*/ 1074389 h 1572451"/>
              <a:gd name="connsiteX3847" fmla="*/ 260569 w 1165365"/>
              <a:gd name="connsiteY3847" fmla="*/ 1076891 h 1572451"/>
              <a:gd name="connsiteX3848" fmla="*/ 261594 w 1165365"/>
              <a:gd name="connsiteY3848" fmla="*/ 1079445 h 1572451"/>
              <a:gd name="connsiteX3849" fmla="*/ 263525 w 1165365"/>
              <a:gd name="connsiteY3849" fmla="*/ 1079656 h 1572451"/>
              <a:gd name="connsiteX3850" fmla="*/ 265617 w 1165365"/>
              <a:gd name="connsiteY3850" fmla="*/ 1081729 h 1572451"/>
              <a:gd name="connsiteX3851" fmla="*/ 266348 w 1165365"/>
              <a:gd name="connsiteY3851" fmla="*/ 1082979 h 1572451"/>
              <a:gd name="connsiteX3852" fmla="*/ 265270 w 1165365"/>
              <a:gd name="connsiteY3852" fmla="*/ 1084202 h 1572451"/>
              <a:gd name="connsiteX3853" fmla="*/ 266872 w 1165365"/>
              <a:gd name="connsiteY3853" fmla="*/ 1086662 h 1572451"/>
              <a:gd name="connsiteX3854" fmla="*/ 266980 w 1165365"/>
              <a:gd name="connsiteY3854" fmla="*/ 1086826 h 1572451"/>
              <a:gd name="connsiteX3855" fmla="*/ 265649 w 1165365"/>
              <a:gd name="connsiteY3855" fmla="*/ 1092753 h 1572451"/>
              <a:gd name="connsiteX3856" fmla="*/ 264555 w 1165365"/>
              <a:gd name="connsiteY3856" fmla="*/ 1095154 h 1572451"/>
              <a:gd name="connsiteX3857" fmla="*/ 262461 w 1165365"/>
              <a:gd name="connsiteY3857" fmla="*/ 1097665 h 1572451"/>
              <a:gd name="connsiteX3858" fmla="*/ 262350 w 1165365"/>
              <a:gd name="connsiteY3858" fmla="*/ 1101132 h 1572451"/>
              <a:gd name="connsiteX3859" fmla="*/ 263203 w 1165365"/>
              <a:gd name="connsiteY3859" fmla="*/ 1102567 h 1572451"/>
              <a:gd name="connsiteX3860" fmla="*/ 264501 w 1165365"/>
              <a:gd name="connsiteY3860" fmla="*/ 1103452 h 1572451"/>
              <a:gd name="connsiteX3861" fmla="*/ 264843 w 1165365"/>
              <a:gd name="connsiteY3861" fmla="*/ 1105749 h 1572451"/>
              <a:gd name="connsiteX3862" fmla="*/ 265646 w 1165365"/>
              <a:gd name="connsiteY3862" fmla="*/ 1106317 h 1572451"/>
              <a:gd name="connsiteX3863" fmla="*/ 265927 w 1165365"/>
              <a:gd name="connsiteY3863" fmla="*/ 1108488 h 1572451"/>
              <a:gd name="connsiteX3864" fmla="*/ 267749 w 1165365"/>
              <a:gd name="connsiteY3864" fmla="*/ 1111981 h 1572451"/>
              <a:gd name="connsiteX3865" fmla="*/ 267422 w 1165365"/>
              <a:gd name="connsiteY3865" fmla="*/ 1113091 h 1572451"/>
              <a:gd name="connsiteX3866" fmla="*/ 269144 w 1165365"/>
              <a:gd name="connsiteY3866" fmla="*/ 1114788 h 1572451"/>
              <a:gd name="connsiteX3867" fmla="*/ 269788 w 1165365"/>
              <a:gd name="connsiteY3867" fmla="*/ 1116893 h 1572451"/>
              <a:gd name="connsiteX3868" fmla="*/ 271408 w 1165365"/>
              <a:gd name="connsiteY3868" fmla="*/ 1122189 h 1572451"/>
              <a:gd name="connsiteX3869" fmla="*/ 270744 w 1165365"/>
              <a:gd name="connsiteY3869" fmla="*/ 1125027 h 1572451"/>
              <a:gd name="connsiteX3870" fmla="*/ 272095 w 1165365"/>
              <a:gd name="connsiteY3870" fmla="*/ 1126533 h 1572451"/>
              <a:gd name="connsiteX3871" fmla="*/ 272350 w 1165365"/>
              <a:gd name="connsiteY3871" fmla="*/ 1130561 h 1572451"/>
              <a:gd name="connsiteX3872" fmla="*/ 271601 w 1165365"/>
              <a:gd name="connsiteY3872" fmla="*/ 1130613 h 1572451"/>
              <a:gd name="connsiteX3873" fmla="*/ 271212 w 1165365"/>
              <a:gd name="connsiteY3873" fmla="*/ 1131723 h 1572451"/>
              <a:gd name="connsiteX3874" fmla="*/ 270148 w 1165365"/>
              <a:gd name="connsiteY3874" fmla="*/ 1132080 h 1572451"/>
              <a:gd name="connsiteX3875" fmla="*/ 269937 w 1165365"/>
              <a:gd name="connsiteY3875" fmla="*/ 1133687 h 1572451"/>
              <a:gd name="connsiteX3876" fmla="*/ 268602 w 1165365"/>
              <a:gd name="connsiteY3876" fmla="*/ 1135587 h 1572451"/>
              <a:gd name="connsiteX3877" fmla="*/ 267726 w 1165365"/>
              <a:gd name="connsiteY3877" fmla="*/ 1135762 h 1572451"/>
              <a:gd name="connsiteX3878" fmla="*/ 267087 w 1165365"/>
              <a:gd name="connsiteY3878" fmla="*/ 1136867 h 1572451"/>
              <a:gd name="connsiteX3879" fmla="*/ 265587 w 1165365"/>
              <a:gd name="connsiteY3879" fmla="*/ 1137095 h 1572451"/>
              <a:gd name="connsiteX3880" fmla="*/ 263515 w 1165365"/>
              <a:gd name="connsiteY3880" fmla="*/ 1138118 h 1572451"/>
              <a:gd name="connsiteX3881" fmla="*/ 265741 w 1165365"/>
              <a:gd name="connsiteY3881" fmla="*/ 1139511 h 1572451"/>
              <a:gd name="connsiteX3882" fmla="*/ 265234 w 1165365"/>
              <a:gd name="connsiteY3882" fmla="*/ 1140125 h 1572451"/>
              <a:gd name="connsiteX3883" fmla="*/ 263859 w 1165365"/>
              <a:gd name="connsiteY3883" fmla="*/ 1140416 h 1572451"/>
              <a:gd name="connsiteX3884" fmla="*/ 262655 w 1165365"/>
              <a:gd name="connsiteY3884" fmla="*/ 1141761 h 1572451"/>
              <a:gd name="connsiteX3885" fmla="*/ 262199 w 1165365"/>
              <a:gd name="connsiteY3885" fmla="*/ 1143117 h 1572451"/>
              <a:gd name="connsiteX3886" fmla="*/ 263439 w 1165365"/>
              <a:gd name="connsiteY3886" fmla="*/ 1143629 h 1572451"/>
              <a:gd name="connsiteX3887" fmla="*/ 264585 w 1165365"/>
              <a:gd name="connsiteY3887" fmla="*/ 1146369 h 1572451"/>
              <a:gd name="connsiteX3888" fmla="*/ 266006 w 1165365"/>
              <a:gd name="connsiteY3888" fmla="*/ 1147257 h 1572451"/>
              <a:gd name="connsiteX3889" fmla="*/ 266970 w 1165365"/>
              <a:gd name="connsiteY3889" fmla="*/ 1149623 h 1572451"/>
              <a:gd name="connsiteX3890" fmla="*/ 267060 w 1165365"/>
              <a:gd name="connsiteY3890" fmla="*/ 1152100 h 1572451"/>
              <a:gd name="connsiteX3891" fmla="*/ 269902 w 1165365"/>
              <a:gd name="connsiteY3891" fmla="*/ 1153874 h 1572451"/>
              <a:gd name="connsiteX3892" fmla="*/ 270512 w 1165365"/>
              <a:gd name="connsiteY3892" fmla="*/ 1154811 h 1572451"/>
              <a:gd name="connsiteX3893" fmla="*/ 271192 w 1165365"/>
              <a:gd name="connsiteY3893" fmla="*/ 1159587 h 1572451"/>
              <a:gd name="connsiteX3894" fmla="*/ 272049 w 1165365"/>
              <a:gd name="connsiteY3894" fmla="*/ 1160714 h 1572451"/>
              <a:gd name="connsiteX3895" fmla="*/ 275226 w 1165365"/>
              <a:gd name="connsiteY3895" fmla="*/ 1160758 h 1572451"/>
              <a:gd name="connsiteX3896" fmla="*/ 278577 w 1165365"/>
              <a:gd name="connsiteY3896" fmla="*/ 1161797 h 1572451"/>
              <a:gd name="connsiteX3897" fmla="*/ 278984 w 1165365"/>
              <a:gd name="connsiteY3897" fmla="*/ 1163845 h 1572451"/>
              <a:gd name="connsiteX3898" fmla="*/ 280792 w 1165365"/>
              <a:gd name="connsiteY3898" fmla="*/ 1165109 h 1572451"/>
              <a:gd name="connsiteX3899" fmla="*/ 281513 w 1165365"/>
              <a:gd name="connsiteY3899" fmla="*/ 1165615 h 1572451"/>
              <a:gd name="connsiteX3900" fmla="*/ 282542 w 1165365"/>
              <a:gd name="connsiteY3900" fmla="*/ 1167796 h 1572451"/>
              <a:gd name="connsiteX3901" fmla="*/ 283779 w 1165365"/>
              <a:gd name="connsiteY3901" fmla="*/ 1168432 h 1572451"/>
              <a:gd name="connsiteX3902" fmla="*/ 284739 w 1165365"/>
              <a:gd name="connsiteY3902" fmla="*/ 1171109 h 1572451"/>
              <a:gd name="connsiteX3903" fmla="*/ 284525 w 1165365"/>
              <a:gd name="connsiteY3903" fmla="*/ 1172901 h 1572451"/>
              <a:gd name="connsiteX3904" fmla="*/ 286123 w 1165365"/>
              <a:gd name="connsiteY3904" fmla="*/ 1174470 h 1572451"/>
              <a:gd name="connsiteX3905" fmla="*/ 288445 w 1165365"/>
              <a:gd name="connsiteY3905" fmla="*/ 1177723 h 1572451"/>
              <a:gd name="connsiteX3906" fmla="*/ 289928 w 1165365"/>
              <a:gd name="connsiteY3906" fmla="*/ 1178611 h 1572451"/>
              <a:gd name="connsiteX3907" fmla="*/ 291360 w 1165365"/>
              <a:gd name="connsiteY3907" fmla="*/ 1178570 h 1572451"/>
              <a:gd name="connsiteX3908" fmla="*/ 293641 w 1165365"/>
              <a:gd name="connsiteY3908" fmla="*/ 1180336 h 1572451"/>
              <a:gd name="connsiteX3909" fmla="*/ 294807 w 1165365"/>
              <a:gd name="connsiteY3909" fmla="*/ 1181528 h 1572451"/>
              <a:gd name="connsiteX3910" fmla="*/ 295224 w 1165365"/>
              <a:gd name="connsiteY3910" fmla="*/ 1182896 h 1572451"/>
              <a:gd name="connsiteX3911" fmla="*/ 295716 w 1165365"/>
              <a:gd name="connsiteY3911" fmla="*/ 1183274 h 1572451"/>
              <a:gd name="connsiteX3912" fmla="*/ 297958 w 1165365"/>
              <a:gd name="connsiteY3912" fmla="*/ 1183429 h 1572451"/>
              <a:gd name="connsiteX3913" fmla="*/ 299462 w 1165365"/>
              <a:gd name="connsiteY3913" fmla="*/ 1182770 h 1572451"/>
              <a:gd name="connsiteX3914" fmla="*/ 300770 w 1165365"/>
              <a:gd name="connsiteY3914" fmla="*/ 1182726 h 1572451"/>
              <a:gd name="connsiteX3915" fmla="*/ 301493 w 1165365"/>
              <a:gd name="connsiteY3915" fmla="*/ 1184471 h 1572451"/>
              <a:gd name="connsiteX3916" fmla="*/ 303051 w 1165365"/>
              <a:gd name="connsiteY3916" fmla="*/ 1184430 h 1572451"/>
              <a:gd name="connsiteX3917" fmla="*/ 304771 w 1165365"/>
              <a:gd name="connsiteY3917" fmla="*/ 1186065 h 1572451"/>
              <a:gd name="connsiteX3918" fmla="*/ 305422 w 1165365"/>
              <a:gd name="connsiteY3918" fmla="*/ 1188428 h 1572451"/>
              <a:gd name="connsiteX3919" fmla="*/ 306653 w 1165365"/>
              <a:gd name="connsiteY3919" fmla="*/ 1189435 h 1572451"/>
              <a:gd name="connsiteX3920" fmla="*/ 307502 w 1165365"/>
              <a:gd name="connsiteY3920" fmla="*/ 1191057 h 1572451"/>
              <a:gd name="connsiteX3921" fmla="*/ 309839 w 1165365"/>
              <a:gd name="connsiteY3921" fmla="*/ 1193134 h 1572451"/>
              <a:gd name="connsiteX3922" fmla="*/ 311330 w 1165365"/>
              <a:gd name="connsiteY3922" fmla="*/ 1193466 h 1572451"/>
              <a:gd name="connsiteX3923" fmla="*/ 313094 w 1165365"/>
              <a:gd name="connsiteY3923" fmla="*/ 1196277 h 1572451"/>
              <a:gd name="connsiteX3924" fmla="*/ 314878 w 1165365"/>
              <a:gd name="connsiteY3924" fmla="*/ 1197787 h 1572451"/>
              <a:gd name="connsiteX3925" fmla="*/ 317790 w 1165365"/>
              <a:gd name="connsiteY3925" fmla="*/ 1198883 h 1572451"/>
              <a:gd name="connsiteX3926" fmla="*/ 318462 w 1165365"/>
              <a:gd name="connsiteY3926" fmla="*/ 1199821 h 1572451"/>
              <a:gd name="connsiteX3927" fmla="*/ 318853 w 1165365"/>
              <a:gd name="connsiteY3927" fmla="*/ 1202861 h 1572451"/>
              <a:gd name="connsiteX3928" fmla="*/ 319589 w 1165365"/>
              <a:gd name="connsiteY3928" fmla="*/ 1203553 h 1572451"/>
              <a:gd name="connsiteX3929" fmla="*/ 319927 w 1165365"/>
              <a:gd name="connsiteY3929" fmla="*/ 1205971 h 1572451"/>
              <a:gd name="connsiteX3930" fmla="*/ 319504 w 1165365"/>
              <a:gd name="connsiteY3930" fmla="*/ 1209371 h 1572451"/>
              <a:gd name="connsiteX3931" fmla="*/ 318418 w 1165365"/>
              <a:gd name="connsiteY3931" fmla="*/ 1211212 h 1572451"/>
              <a:gd name="connsiteX3932" fmla="*/ 319551 w 1165365"/>
              <a:gd name="connsiteY3932" fmla="*/ 1214634 h 1572451"/>
              <a:gd name="connsiteX3933" fmla="*/ 319963 w 1165365"/>
              <a:gd name="connsiteY3933" fmla="*/ 1222380 h 1572451"/>
              <a:gd name="connsiteX3934" fmla="*/ 320274 w 1165365"/>
              <a:gd name="connsiteY3934" fmla="*/ 1228884 h 1572451"/>
              <a:gd name="connsiteX3935" fmla="*/ 323382 w 1165365"/>
              <a:gd name="connsiteY3935" fmla="*/ 1237658 h 1572451"/>
              <a:gd name="connsiteX3936" fmla="*/ 327464 w 1165365"/>
              <a:gd name="connsiteY3936" fmla="*/ 1239450 h 1572451"/>
              <a:gd name="connsiteX3937" fmla="*/ 331262 w 1165365"/>
              <a:gd name="connsiteY3937" fmla="*/ 1243592 h 1572451"/>
              <a:gd name="connsiteX3938" fmla="*/ 333729 w 1165365"/>
              <a:gd name="connsiteY3938" fmla="*/ 1245176 h 1572451"/>
              <a:gd name="connsiteX3939" fmla="*/ 334223 w 1165365"/>
              <a:gd name="connsiteY3939" fmla="*/ 1245556 h 1572451"/>
              <a:gd name="connsiteX3940" fmla="*/ 334390 w 1165365"/>
              <a:gd name="connsiteY3940" fmla="*/ 1246733 h 1572451"/>
              <a:gd name="connsiteX3941" fmla="*/ 333543 w 1165365"/>
              <a:gd name="connsiteY3941" fmla="*/ 1249259 h 1572451"/>
              <a:gd name="connsiteX3942" fmla="*/ 333533 w 1165365"/>
              <a:gd name="connsiteY3942" fmla="*/ 1249999 h 1572451"/>
              <a:gd name="connsiteX3943" fmla="*/ 333883 w 1165365"/>
              <a:gd name="connsiteY3943" fmla="*/ 1251554 h 1572451"/>
              <a:gd name="connsiteX3944" fmla="*/ 333425 w 1165365"/>
              <a:gd name="connsiteY3944" fmla="*/ 1252971 h 1572451"/>
              <a:gd name="connsiteX3945" fmla="*/ 332732 w 1165365"/>
              <a:gd name="connsiteY3945" fmla="*/ 1253704 h 1572451"/>
              <a:gd name="connsiteX3946" fmla="*/ 329310 w 1165365"/>
              <a:gd name="connsiteY3946" fmla="*/ 1257811 h 1572451"/>
              <a:gd name="connsiteX3947" fmla="*/ 329293 w 1165365"/>
              <a:gd name="connsiteY3947" fmla="*/ 1258853 h 1572451"/>
              <a:gd name="connsiteX3948" fmla="*/ 329808 w 1165365"/>
              <a:gd name="connsiteY3948" fmla="*/ 1261832 h 1572451"/>
              <a:gd name="connsiteX3949" fmla="*/ 328631 w 1165365"/>
              <a:gd name="connsiteY3949" fmla="*/ 1265653 h 1572451"/>
              <a:gd name="connsiteX3950" fmla="*/ 330459 w 1165365"/>
              <a:gd name="connsiteY3950" fmla="*/ 1268217 h 1572451"/>
              <a:gd name="connsiteX3951" fmla="*/ 330956 w 1165365"/>
              <a:gd name="connsiteY3951" fmla="*/ 1268350 h 1572451"/>
              <a:gd name="connsiteX3952" fmla="*/ 330700 w 1165365"/>
              <a:gd name="connsiteY3952" fmla="*/ 1268778 h 1572451"/>
              <a:gd name="connsiteX3953" fmla="*/ 330994 w 1165365"/>
              <a:gd name="connsiteY3953" fmla="*/ 1269958 h 1572451"/>
              <a:gd name="connsiteX3954" fmla="*/ 329802 w 1165365"/>
              <a:gd name="connsiteY3954" fmla="*/ 1270560 h 1572451"/>
              <a:gd name="connsiteX3955" fmla="*/ 329671 w 1165365"/>
              <a:gd name="connsiteY3955" fmla="*/ 1270992 h 1572451"/>
              <a:gd name="connsiteX3956" fmla="*/ 331450 w 1165365"/>
              <a:gd name="connsiteY3956" fmla="*/ 1272689 h 1572451"/>
              <a:gd name="connsiteX3957" fmla="*/ 331290 w 1165365"/>
              <a:gd name="connsiteY3957" fmla="*/ 1275163 h 1572451"/>
              <a:gd name="connsiteX3958" fmla="*/ 331695 w 1165365"/>
              <a:gd name="connsiteY3958" fmla="*/ 1277150 h 1572451"/>
              <a:gd name="connsiteX3959" fmla="*/ 330672 w 1165365"/>
              <a:gd name="connsiteY3959" fmla="*/ 1279053 h 1572451"/>
              <a:gd name="connsiteX3960" fmla="*/ 329480 w 1165365"/>
              <a:gd name="connsiteY3960" fmla="*/ 1283864 h 1572451"/>
              <a:gd name="connsiteX3961" fmla="*/ 329959 w 1165365"/>
              <a:gd name="connsiteY3961" fmla="*/ 1285170 h 1572451"/>
              <a:gd name="connsiteX3962" fmla="*/ 330817 w 1165365"/>
              <a:gd name="connsiteY3962" fmla="*/ 1285988 h 1572451"/>
              <a:gd name="connsiteX3963" fmla="*/ 333044 w 1165365"/>
              <a:gd name="connsiteY3963" fmla="*/ 1286887 h 1572451"/>
              <a:gd name="connsiteX3964" fmla="*/ 333898 w 1165365"/>
              <a:gd name="connsiteY3964" fmla="*/ 1287951 h 1572451"/>
              <a:gd name="connsiteX3965" fmla="*/ 334300 w 1165365"/>
              <a:gd name="connsiteY3965" fmla="*/ 1290249 h 1572451"/>
              <a:gd name="connsiteX3966" fmla="*/ 339426 w 1165365"/>
              <a:gd name="connsiteY3966" fmla="*/ 1288591 h 1572451"/>
              <a:gd name="connsiteX3967" fmla="*/ 340265 w 1165365"/>
              <a:gd name="connsiteY3967" fmla="*/ 1286293 h 1572451"/>
              <a:gd name="connsiteX3968" fmla="*/ 340528 w 1165365"/>
              <a:gd name="connsiteY3968" fmla="*/ 1285574 h 1572451"/>
              <a:gd name="connsiteX3969" fmla="*/ 341097 w 1165365"/>
              <a:gd name="connsiteY3969" fmla="*/ 1285025 h 1572451"/>
              <a:gd name="connsiteX3970" fmla="*/ 341907 w 1165365"/>
              <a:gd name="connsiteY3970" fmla="*/ 1284976 h 1572451"/>
              <a:gd name="connsiteX3971" fmla="*/ 344610 w 1165365"/>
              <a:gd name="connsiteY3971" fmla="*/ 1287243 h 1572451"/>
              <a:gd name="connsiteX3972" fmla="*/ 343046 w 1165365"/>
              <a:gd name="connsiteY3972" fmla="*/ 1287778 h 1572451"/>
              <a:gd name="connsiteX3973" fmla="*/ 341962 w 1165365"/>
              <a:gd name="connsiteY3973" fmla="*/ 1289555 h 1572451"/>
              <a:gd name="connsiteX3974" fmla="*/ 341145 w 1165365"/>
              <a:gd name="connsiteY3974" fmla="*/ 1290162 h 1572451"/>
              <a:gd name="connsiteX3975" fmla="*/ 339953 w 1165365"/>
              <a:gd name="connsiteY3975" fmla="*/ 1290764 h 1572451"/>
              <a:gd name="connsiteX3976" fmla="*/ 341928 w 1165365"/>
              <a:gd name="connsiteY3976" fmla="*/ 1291846 h 1572451"/>
              <a:gd name="connsiteX3977" fmla="*/ 345365 w 1165365"/>
              <a:gd name="connsiteY3977" fmla="*/ 1294930 h 1572451"/>
              <a:gd name="connsiteX3978" fmla="*/ 346241 w 1165365"/>
              <a:gd name="connsiteY3978" fmla="*/ 1294570 h 1572451"/>
              <a:gd name="connsiteX3979" fmla="*/ 346632 w 1165365"/>
              <a:gd name="connsiteY3979" fmla="*/ 1293339 h 1572451"/>
              <a:gd name="connsiteX3980" fmla="*/ 348823 w 1165365"/>
              <a:gd name="connsiteY3980" fmla="*/ 1292443 h 1572451"/>
              <a:gd name="connsiteX3981" fmla="*/ 350509 w 1165365"/>
              <a:gd name="connsiteY3981" fmla="*/ 1292097 h 1572451"/>
              <a:gd name="connsiteX3982" fmla="*/ 351742 w 1165365"/>
              <a:gd name="connsiteY3982" fmla="*/ 1292796 h 1572451"/>
              <a:gd name="connsiteX3983" fmla="*/ 355514 w 1165365"/>
              <a:gd name="connsiteY3983" fmla="*/ 1290252 h 1572451"/>
              <a:gd name="connsiteX3984" fmla="*/ 357440 w 1165365"/>
              <a:gd name="connsiteY3984" fmla="*/ 1290344 h 1572451"/>
              <a:gd name="connsiteX3985" fmla="*/ 358796 w 1165365"/>
              <a:gd name="connsiteY3985" fmla="*/ 1287207 h 1572451"/>
              <a:gd name="connsiteX3986" fmla="*/ 360863 w 1165365"/>
              <a:gd name="connsiteY3986" fmla="*/ 1286248 h 1572451"/>
              <a:gd name="connsiteX3987" fmla="*/ 360884 w 1165365"/>
              <a:gd name="connsiteY3987" fmla="*/ 1284886 h 1572451"/>
              <a:gd name="connsiteX3988" fmla="*/ 362089 w 1165365"/>
              <a:gd name="connsiteY3988" fmla="*/ 1283419 h 1572451"/>
              <a:gd name="connsiteX3989" fmla="*/ 362266 w 1165365"/>
              <a:gd name="connsiteY3989" fmla="*/ 1280016 h 1572451"/>
              <a:gd name="connsiteX3990" fmla="*/ 360210 w 1165365"/>
              <a:gd name="connsiteY3990" fmla="*/ 1276025 h 1572451"/>
              <a:gd name="connsiteX3991" fmla="*/ 360791 w 1165365"/>
              <a:gd name="connsiteY3991" fmla="*/ 1274733 h 1572451"/>
              <a:gd name="connsiteX3992" fmla="*/ 359689 w 1165365"/>
              <a:gd name="connsiteY3992" fmla="*/ 1273479 h 1572451"/>
              <a:gd name="connsiteX3993" fmla="*/ 359162 w 1165365"/>
              <a:gd name="connsiteY3993" fmla="*/ 1271304 h 1572451"/>
              <a:gd name="connsiteX3994" fmla="*/ 359188 w 1165365"/>
              <a:gd name="connsiteY3994" fmla="*/ 1270992 h 1572451"/>
              <a:gd name="connsiteX3995" fmla="*/ 359622 w 1165365"/>
              <a:gd name="connsiteY3995" fmla="*/ 1265678 h 1572451"/>
              <a:gd name="connsiteX3996" fmla="*/ 360007 w 1165365"/>
              <a:gd name="connsiteY3996" fmla="*/ 1264940 h 1572451"/>
              <a:gd name="connsiteX3997" fmla="*/ 361131 w 1165365"/>
              <a:gd name="connsiteY3997" fmla="*/ 1264711 h 1572451"/>
              <a:gd name="connsiteX3998" fmla="*/ 361790 w 1165365"/>
              <a:gd name="connsiteY3998" fmla="*/ 1262306 h 1572451"/>
              <a:gd name="connsiteX3999" fmla="*/ 364056 w 1165365"/>
              <a:gd name="connsiteY3999" fmla="*/ 1260669 h 1572451"/>
              <a:gd name="connsiteX4000" fmla="*/ 365986 w 1165365"/>
              <a:gd name="connsiteY4000" fmla="*/ 1260637 h 1572451"/>
              <a:gd name="connsiteX4001" fmla="*/ 367696 w 1165365"/>
              <a:gd name="connsiteY4001" fmla="*/ 1262705 h 1572451"/>
              <a:gd name="connsiteX4002" fmla="*/ 369673 w 1165365"/>
              <a:gd name="connsiteY4002" fmla="*/ 1263663 h 1572451"/>
              <a:gd name="connsiteX4003" fmla="*/ 372799 w 1165365"/>
              <a:gd name="connsiteY4003" fmla="*/ 1266806 h 1572451"/>
              <a:gd name="connsiteX4004" fmla="*/ 375829 w 1165365"/>
              <a:gd name="connsiteY4004" fmla="*/ 1267965 h 1572451"/>
              <a:gd name="connsiteX4005" fmla="*/ 378092 w 1165365"/>
              <a:gd name="connsiteY4005" fmla="*/ 1270537 h 1572451"/>
              <a:gd name="connsiteX4006" fmla="*/ 381302 w 1165365"/>
              <a:gd name="connsiteY4006" fmla="*/ 1272197 h 1572451"/>
              <a:gd name="connsiteX4007" fmla="*/ 385772 w 1165365"/>
              <a:gd name="connsiteY4007" fmla="*/ 1276846 h 1572451"/>
              <a:gd name="connsiteX4008" fmla="*/ 390851 w 1165365"/>
              <a:gd name="connsiteY4008" fmla="*/ 1278347 h 1572451"/>
              <a:gd name="connsiteX4009" fmla="*/ 394654 w 1165365"/>
              <a:gd name="connsiteY4009" fmla="*/ 1281749 h 1572451"/>
              <a:gd name="connsiteX4010" fmla="*/ 395191 w 1165365"/>
              <a:gd name="connsiteY4010" fmla="*/ 1283304 h 1572451"/>
              <a:gd name="connsiteX4011" fmla="*/ 394895 w 1165365"/>
              <a:gd name="connsiteY4011" fmla="*/ 1286271 h 1572451"/>
              <a:gd name="connsiteX4012" fmla="*/ 395249 w 1165365"/>
              <a:gd name="connsiteY4012" fmla="*/ 1287453 h 1572451"/>
              <a:gd name="connsiteX4013" fmla="*/ 397812 w 1165365"/>
              <a:gd name="connsiteY4013" fmla="*/ 1290649 h 1572451"/>
              <a:gd name="connsiteX4014" fmla="*/ 400094 w 1165365"/>
              <a:gd name="connsiteY4014" fmla="*/ 1291861 h 1572451"/>
              <a:gd name="connsiteX4015" fmla="*/ 403636 w 1165365"/>
              <a:gd name="connsiteY4015" fmla="*/ 1295000 h 1572451"/>
              <a:gd name="connsiteX4016" fmla="*/ 408191 w 1165365"/>
              <a:gd name="connsiteY4016" fmla="*/ 1299042 h 1572451"/>
              <a:gd name="connsiteX4017" fmla="*/ 415170 w 1165365"/>
              <a:gd name="connsiteY4017" fmla="*/ 1306085 h 1572451"/>
              <a:gd name="connsiteX4018" fmla="*/ 416959 w 1165365"/>
              <a:gd name="connsiteY4018" fmla="*/ 1307041 h 1572451"/>
              <a:gd name="connsiteX4019" fmla="*/ 420636 w 1165365"/>
              <a:gd name="connsiteY4019" fmla="*/ 1314279 h 1572451"/>
              <a:gd name="connsiteX4020" fmla="*/ 422541 w 1165365"/>
              <a:gd name="connsiteY4020" fmla="*/ 1315732 h 1572451"/>
              <a:gd name="connsiteX4021" fmla="*/ 424824 w 1165365"/>
              <a:gd name="connsiteY4021" fmla="*/ 1316821 h 1572451"/>
              <a:gd name="connsiteX4022" fmla="*/ 425797 w 1165365"/>
              <a:gd name="connsiteY4022" fmla="*/ 1318290 h 1572451"/>
              <a:gd name="connsiteX4023" fmla="*/ 427736 w 1165365"/>
              <a:gd name="connsiteY4023" fmla="*/ 1319261 h 1572451"/>
              <a:gd name="connsiteX4024" fmla="*/ 429417 w 1165365"/>
              <a:gd name="connsiteY4024" fmla="*/ 1320101 h 1572451"/>
              <a:gd name="connsiteX4025" fmla="*/ 429541 w 1165365"/>
              <a:gd name="connsiteY4025" fmla="*/ 1321574 h 1572451"/>
              <a:gd name="connsiteX4026" fmla="*/ 428501 w 1165365"/>
              <a:gd name="connsiteY4026" fmla="*/ 1323300 h 1572451"/>
              <a:gd name="connsiteX4027" fmla="*/ 425841 w 1165365"/>
              <a:gd name="connsiteY4027" fmla="*/ 1325272 h 1572451"/>
              <a:gd name="connsiteX4028" fmla="*/ 423123 w 1165365"/>
              <a:gd name="connsiteY4028" fmla="*/ 1324362 h 1572451"/>
              <a:gd name="connsiteX4029" fmla="*/ 420018 w 1165365"/>
              <a:gd name="connsiteY4029" fmla="*/ 1323641 h 1572451"/>
              <a:gd name="connsiteX4030" fmla="*/ 415613 w 1165365"/>
              <a:gd name="connsiteY4030" fmla="*/ 1324773 h 1572451"/>
              <a:gd name="connsiteX4031" fmla="*/ 412114 w 1165365"/>
              <a:gd name="connsiteY4031" fmla="*/ 1325523 h 1572451"/>
              <a:gd name="connsiteX4032" fmla="*/ 409717 w 1165365"/>
              <a:gd name="connsiteY4032" fmla="*/ 1326217 h 1572451"/>
              <a:gd name="connsiteX4033" fmla="*/ 408762 w 1165365"/>
              <a:gd name="connsiteY4033" fmla="*/ 1327072 h 1572451"/>
              <a:gd name="connsiteX4034" fmla="*/ 408224 w 1165365"/>
              <a:gd name="connsiteY4034" fmla="*/ 1327554 h 1572451"/>
              <a:gd name="connsiteX4035" fmla="*/ 407953 w 1165365"/>
              <a:gd name="connsiteY4035" fmla="*/ 1331974 h 1572451"/>
              <a:gd name="connsiteX4036" fmla="*/ 410649 w 1165365"/>
              <a:gd name="connsiteY4036" fmla="*/ 1339930 h 1572451"/>
              <a:gd name="connsiteX4037" fmla="*/ 415808 w 1165365"/>
              <a:gd name="connsiteY4037" fmla="*/ 1346491 h 1572451"/>
              <a:gd name="connsiteX4038" fmla="*/ 421616 w 1165365"/>
              <a:gd name="connsiteY4038" fmla="*/ 1353056 h 1572451"/>
              <a:gd name="connsiteX4039" fmla="*/ 439159 w 1165365"/>
              <a:gd name="connsiteY4039" fmla="*/ 1375955 h 1572451"/>
              <a:gd name="connsiteX4040" fmla="*/ 448574 w 1165365"/>
              <a:gd name="connsiteY4040" fmla="*/ 1388436 h 1572451"/>
              <a:gd name="connsiteX4041" fmla="*/ 450603 w 1165365"/>
              <a:gd name="connsiteY4041" fmla="*/ 1391715 h 1572451"/>
              <a:gd name="connsiteX4042" fmla="*/ 451280 w 1165365"/>
              <a:gd name="connsiteY4042" fmla="*/ 1392809 h 1572451"/>
              <a:gd name="connsiteX4043" fmla="*/ 450723 w 1165365"/>
              <a:gd name="connsiteY4043" fmla="*/ 1394218 h 1572451"/>
              <a:gd name="connsiteX4044" fmla="*/ 453393 w 1165365"/>
              <a:gd name="connsiteY4044" fmla="*/ 1398036 h 1572451"/>
              <a:gd name="connsiteX4045" fmla="*/ 459019 w 1165365"/>
              <a:gd name="connsiteY4045" fmla="*/ 1403231 h 1572451"/>
              <a:gd name="connsiteX4046" fmla="*/ 464438 w 1165365"/>
              <a:gd name="connsiteY4046" fmla="*/ 1409798 h 1572451"/>
              <a:gd name="connsiteX4047" fmla="*/ 465597 w 1165365"/>
              <a:gd name="connsiteY4047" fmla="*/ 1411984 h 1572451"/>
              <a:gd name="connsiteX4048" fmla="*/ 467453 w 1165365"/>
              <a:gd name="connsiteY4048" fmla="*/ 1415342 h 1572451"/>
              <a:gd name="connsiteX4049" fmla="*/ 469558 w 1165365"/>
              <a:gd name="connsiteY4049" fmla="*/ 1415591 h 1572451"/>
              <a:gd name="connsiteX4050" fmla="*/ 474147 w 1165365"/>
              <a:gd name="connsiteY4050" fmla="*/ 1416134 h 1572451"/>
              <a:gd name="connsiteX4051" fmla="*/ 475913 w 1165365"/>
              <a:gd name="connsiteY4051" fmla="*/ 1417035 h 1572451"/>
              <a:gd name="connsiteX4052" fmla="*/ 477658 w 1165365"/>
              <a:gd name="connsiteY4052" fmla="*/ 1417924 h 1572451"/>
              <a:gd name="connsiteX4053" fmla="*/ 477758 w 1165365"/>
              <a:gd name="connsiteY4053" fmla="*/ 1418067 h 1572451"/>
              <a:gd name="connsiteX4054" fmla="*/ 478144 w 1165365"/>
              <a:gd name="connsiteY4054" fmla="*/ 1418613 h 1572451"/>
              <a:gd name="connsiteX4055" fmla="*/ 477936 w 1165365"/>
              <a:gd name="connsiteY4055" fmla="*/ 1419785 h 1572451"/>
              <a:gd name="connsiteX4056" fmla="*/ 481489 w 1165365"/>
              <a:gd name="connsiteY4056" fmla="*/ 1422691 h 1572451"/>
              <a:gd name="connsiteX4057" fmla="*/ 482303 w 1165365"/>
              <a:gd name="connsiteY4057" fmla="*/ 1422138 h 1572451"/>
              <a:gd name="connsiteX4058" fmla="*/ 482557 w 1165365"/>
              <a:gd name="connsiteY4058" fmla="*/ 1421966 h 1572451"/>
              <a:gd name="connsiteX4059" fmla="*/ 483299 w 1165365"/>
              <a:gd name="connsiteY4059" fmla="*/ 1422164 h 1572451"/>
              <a:gd name="connsiteX4060" fmla="*/ 483947 w 1165365"/>
              <a:gd name="connsiteY4060" fmla="*/ 1422601 h 1572451"/>
              <a:gd name="connsiteX4061" fmla="*/ 484712 w 1165365"/>
              <a:gd name="connsiteY4061" fmla="*/ 1423116 h 1572451"/>
              <a:gd name="connsiteX4062" fmla="*/ 486069 w 1165365"/>
              <a:gd name="connsiteY4062" fmla="*/ 1424632 h 1572451"/>
              <a:gd name="connsiteX4063" fmla="*/ 486906 w 1165365"/>
              <a:gd name="connsiteY4063" fmla="*/ 1425565 h 1572451"/>
              <a:gd name="connsiteX4064" fmla="*/ 489070 w 1165365"/>
              <a:gd name="connsiteY4064" fmla="*/ 1426157 h 1572451"/>
              <a:gd name="connsiteX4065" fmla="*/ 489578 w 1165365"/>
              <a:gd name="connsiteY4065" fmla="*/ 1426054 h 1572451"/>
              <a:gd name="connsiteX4066" fmla="*/ 490191 w 1165365"/>
              <a:gd name="connsiteY4066" fmla="*/ 1425930 h 1572451"/>
              <a:gd name="connsiteX4067" fmla="*/ 491735 w 1165365"/>
              <a:gd name="connsiteY4067" fmla="*/ 1424648 h 1572451"/>
              <a:gd name="connsiteX4068" fmla="*/ 492018 w 1165365"/>
              <a:gd name="connsiteY4068" fmla="*/ 1424412 h 1572451"/>
              <a:gd name="connsiteX4069" fmla="*/ 494186 w 1165365"/>
              <a:gd name="connsiteY4069" fmla="*/ 1424697 h 1572451"/>
              <a:gd name="connsiteX4070" fmla="*/ 495878 w 1165365"/>
              <a:gd name="connsiteY4070" fmla="*/ 1423950 h 1572451"/>
              <a:gd name="connsiteX4071" fmla="*/ 496822 w 1165365"/>
              <a:gd name="connsiteY4071" fmla="*/ 1423072 h 1572451"/>
              <a:gd name="connsiteX4072" fmla="*/ 497337 w 1165365"/>
              <a:gd name="connsiteY4072" fmla="*/ 1421947 h 1572451"/>
              <a:gd name="connsiteX4073" fmla="*/ 497468 w 1165365"/>
              <a:gd name="connsiteY4073" fmla="*/ 1421659 h 1572451"/>
              <a:gd name="connsiteX4074" fmla="*/ 497732 w 1165365"/>
              <a:gd name="connsiteY4074" fmla="*/ 1421494 h 1572451"/>
              <a:gd name="connsiteX4075" fmla="*/ 498535 w 1165365"/>
              <a:gd name="connsiteY4075" fmla="*/ 1420997 h 1572451"/>
              <a:gd name="connsiteX4076" fmla="*/ 505117 w 1165365"/>
              <a:gd name="connsiteY4076" fmla="*/ 1421046 h 1572451"/>
              <a:gd name="connsiteX4077" fmla="*/ 508372 w 1165365"/>
              <a:gd name="connsiteY4077" fmla="*/ 1423144 h 1572451"/>
              <a:gd name="connsiteX4078" fmla="*/ 509177 w 1165365"/>
              <a:gd name="connsiteY4078" fmla="*/ 1423479 h 1572451"/>
              <a:gd name="connsiteX4079" fmla="*/ 511456 w 1165365"/>
              <a:gd name="connsiteY4079" fmla="*/ 1424432 h 1572451"/>
              <a:gd name="connsiteX4080" fmla="*/ 515606 w 1165365"/>
              <a:gd name="connsiteY4080" fmla="*/ 1427411 h 1572451"/>
              <a:gd name="connsiteX4081" fmla="*/ 520287 w 1165365"/>
              <a:gd name="connsiteY4081" fmla="*/ 1430771 h 1572451"/>
              <a:gd name="connsiteX4082" fmla="*/ 521555 w 1165365"/>
              <a:gd name="connsiteY4082" fmla="*/ 1430947 h 1572451"/>
              <a:gd name="connsiteX4083" fmla="*/ 522827 w 1165365"/>
              <a:gd name="connsiteY4083" fmla="*/ 1431123 h 1572451"/>
              <a:gd name="connsiteX4084" fmla="*/ 525204 w 1165365"/>
              <a:gd name="connsiteY4084" fmla="*/ 1432291 h 1572451"/>
              <a:gd name="connsiteX4085" fmla="*/ 527595 w 1165365"/>
              <a:gd name="connsiteY4085" fmla="*/ 1433463 h 1572451"/>
              <a:gd name="connsiteX4086" fmla="*/ 529230 w 1165365"/>
              <a:gd name="connsiteY4086" fmla="*/ 1434266 h 1572451"/>
              <a:gd name="connsiteX4087" fmla="*/ 532011 w 1165365"/>
              <a:gd name="connsiteY4087" fmla="*/ 1434995 h 1572451"/>
              <a:gd name="connsiteX4088" fmla="*/ 533552 w 1165365"/>
              <a:gd name="connsiteY4088" fmla="*/ 1436427 h 1572451"/>
              <a:gd name="connsiteX4089" fmla="*/ 534516 w 1165365"/>
              <a:gd name="connsiteY4089" fmla="*/ 1437327 h 1572451"/>
              <a:gd name="connsiteX4090" fmla="*/ 536922 w 1165365"/>
              <a:gd name="connsiteY4090" fmla="*/ 1441699 h 1572451"/>
              <a:gd name="connsiteX4091" fmla="*/ 541639 w 1165365"/>
              <a:gd name="connsiteY4091" fmla="*/ 1444422 h 1572451"/>
              <a:gd name="connsiteX4092" fmla="*/ 542810 w 1165365"/>
              <a:gd name="connsiteY4092" fmla="*/ 1442503 h 1572451"/>
              <a:gd name="connsiteX4093" fmla="*/ 545012 w 1165365"/>
              <a:gd name="connsiteY4093" fmla="*/ 1442258 h 1572451"/>
              <a:gd name="connsiteX4094" fmla="*/ 550186 w 1165365"/>
              <a:gd name="connsiteY4094" fmla="*/ 1444207 h 1572451"/>
              <a:gd name="connsiteX4095" fmla="*/ 557294 w 1165365"/>
              <a:gd name="connsiteY4095" fmla="*/ 1449118 h 1572451"/>
              <a:gd name="connsiteX4096" fmla="*/ 560402 w 1165365"/>
              <a:gd name="connsiteY4096" fmla="*/ 1448491 h 1572451"/>
              <a:gd name="connsiteX4097" fmla="*/ 565714 w 1165365"/>
              <a:gd name="connsiteY4097" fmla="*/ 1447491 h 1572451"/>
              <a:gd name="connsiteX4098" fmla="*/ 570110 w 1165365"/>
              <a:gd name="connsiteY4098" fmla="*/ 1449566 h 1572451"/>
              <a:gd name="connsiteX4099" fmla="*/ 573089 w 1165365"/>
              <a:gd name="connsiteY4099" fmla="*/ 1449453 h 1572451"/>
              <a:gd name="connsiteX4100" fmla="*/ 577617 w 1165365"/>
              <a:gd name="connsiteY4100" fmla="*/ 1450628 h 1572451"/>
              <a:gd name="connsiteX4101" fmla="*/ 579301 w 1165365"/>
              <a:gd name="connsiteY4101" fmla="*/ 1450509 h 1572451"/>
              <a:gd name="connsiteX4102" fmla="*/ 579695 w 1165365"/>
              <a:gd name="connsiteY4102" fmla="*/ 1448843 h 1572451"/>
              <a:gd name="connsiteX4103" fmla="*/ 580092 w 1165365"/>
              <a:gd name="connsiteY4103" fmla="*/ 1445383 h 1572451"/>
              <a:gd name="connsiteX4104" fmla="*/ 581650 w 1165365"/>
              <a:gd name="connsiteY4104" fmla="*/ 1443851 h 1572451"/>
              <a:gd name="connsiteX4105" fmla="*/ 583855 w 1165365"/>
              <a:gd name="connsiteY4105" fmla="*/ 1442835 h 1572451"/>
              <a:gd name="connsiteX4106" fmla="*/ 587879 w 1165365"/>
              <a:gd name="connsiteY4106" fmla="*/ 1439521 h 1572451"/>
              <a:gd name="connsiteX4107" fmla="*/ 590220 w 1165365"/>
              <a:gd name="connsiteY4107" fmla="*/ 1436069 h 1572451"/>
              <a:gd name="connsiteX4108" fmla="*/ 590096 w 1165365"/>
              <a:gd name="connsiteY4108" fmla="*/ 1434274 h 1572451"/>
              <a:gd name="connsiteX4109" fmla="*/ 588292 w 1165365"/>
              <a:gd name="connsiteY4109" fmla="*/ 1431187 h 1572451"/>
              <a:gd name="connsiteX4110" fmla="*/ 590241 w 1165365"/>
              <a:gd name="connsiteY4110" fmla="*/ 1428760 h 1572451"/>
              <a:gd name="connsiteX4111" fmla="*/ 593345 w 1165365"/>
              <a:gd name="connsiteY4111" fmla="*/ 1430315 h 1572451"/>
              <a:gd name="connsiteX4112" fmla="*/ 594897 w 1165365"/>
              <a:gd name="connsiteY4112" fmla="*/ 1430835 h 1572451"/>
              <a:gd name="connsiteX4113" fmla="*/ 595806 w 1165365"/>
              <a:gd name="connsiteY4113" fmla="*/ 1429813 h 1572451"/>
              <a:gd name="connsiteX4114" fmla="*/ 594272 w 1165365"/>
              <a:gd name="connsiteY4114" fmla="*/ 1422753 h 1572451"/>
              <a:gd name="connsiteX4115" fmla="*/ 594153 w 1165365"/>
              <a:gd name="connsiteY4115" fmla="*/ 1419803 h 1572451"/>
              <a:gd name="connsiteX4116" fmla="*/ 594807 w 1165365"/>
              <a:gd name="connsiteY4116" fmla="*/ 1417370 h 1572451"/>
              <a:gd name="connsiteX4117" fmla="*/ 604882 w 1165365"/>
              <a:gd name="connsiteY4117" fmla="*/ 1425498 h 1572451"/>
              <a:gd name="connsiteX4118" fmla="*/ 612126 w 1165365"/>
              <a:gd name="connsiteY4118" fmla="*/ 1427971 h 1572451"/>
              <a:gd name="connsiteX4119" fmla="*/ 619114 w 1165365"/>
              <a:gd name="connsiteY4119" fmla="*/ 1429545 h 1572451"/>
              <a:gd name="connsiteX4120" fmla="*/ 624031 w 1165365"/>
              <a:gd name="connsiteY4120" fmla="*/ 1430338 h 1572451"/>
              <a:gd name="connsiteX4121" fmla="*/ 628046 w 1165365"/>
              <a:gd name="connsiteY4121" fmla="*/ 1430359 h 1572451"/>
              <a:gd name="connsiteX4122" fmla="*/ 632174 w 1165365"/>
              <a:gd name="connsiteY4122" fmla="*/ 1432220 h 1572451"/>
              <a:gd name="connsiteX4123" fmla="*/ 627262 w 1165365"/>
              <a:gd name="connsiteY4123" fmla="*/ 1427642 h 1572451"/>
              <a:gd name="connsiteX4124" fmla="*/ 620236 w 1165365"/>
              <a:gd name="connsiteY4124" fmla="*/ 1423876 h 1572451"/>
              <a:gd name="connsiteX4125" fmla="*/ 619394 w 1165365"/>
              <a:gd name="connsiteY4125" fmla="*/ 1423209 h 1572451"/>
              <a:gd name="connsiteX4126" fmla="*/ 609111 w 1165365"/>
              <a:gd name="connsiteY4126" fmla="*/ 1415045 h 1572451"/>
              <a:gd name="connsiteX4127" fmla="*/ 603375 w 1165365"/>
              <a:gd name="connsiteY4127" fmla="*/ 1408506 h 1572451"/>
              <a:gd name="connsiteX4128" fmla="*/ 600909 w 1165365"/>
              <a:gd name="connsiteY4128" fmla="*/ 1404258 h 1572451"/>
              <a:gd name="connsiteX4129" fmla="*/ 604660 w 1165365"/>
              <a:gd name="connsiteY4129" fmla="*/ 1404915 h 1572451"/>
              <a:gd name="connsiteX4130" fmla="*/ 607935 w 1165365"/>
              <a:gd name="connsiteY4130" fmla="*/ 1407858 h 1572451"/>
              <a:gd name="connsiteX4131" fmla="*/ 610707 w 1165365"/>
              <a:gd name="connsiteY4131" fmla="*/ 1408187 h 1572451"/>
              <a:gd name="connsiteX4132" fmla="*/ 611511 w 1165365"/>
              <a:gd name="connsiteY4132" fmla="*/ 1406230 h 1572451"/>
              <a:gd name="connsiteX4133" fmla="*/ 609367 w 1165365"/>
              <a:gd name="connsiteY4133" fmla="*/ 1401328 h 1572451"/>
              <a:gd name="connsiteX4134" fmla="*/ 606894 w 1165365"/>
              <a:gd name="connsiteY4134" fmla="*/ 1395284 h 1572451"/>
              <a:gd name="connsiteX4135" fmla="*/ 609004 w 1165365"/>
              <a:gd name="connsiteY4135" fmla="*/ 1393816 h 1572451"/>
              <a:gd name="connsiteX4136" fmla="*/ 612273 w 1165365"/>
              <a:gd name="connsiteY4136" fmla="*/ 1395943 h 1572451"/>
              <a:gd name="connsiteX4137" fmla="*/ 614968 w 1165365"/>
              <a:gd name="connsiteY4137" fmla="*/ 1398551 h 1572451"/>
              <a:gd name="connsiteX4138" fmla="*/ 615746 w 1165365"/>
              <a:gd name="connsiteY4138" fmla="*/ 1400051 h 1572451"/>
              <a:gd name="connsiteX4139" fmla="*/ 617904 w 1165365"/>
              <a:gd name="connsiteY4139" fmla="*/ 1407517 h 1572451"/>
              <a:gd name="connsiteX4140" fmla="*/ 618631 w 1165365"/>
              <a:gd name="connsiteY4140" fmla="*/ 1408550 h 1572451"/>
              <a:gd name="connsiteX4141" fmla="*/ 619356 w 1165365"/>
              <a:gd name="connsiteY4141" fmla="*/ 1409585 h 1572451"/>
              <a:gd name="connsiteX4142" fmla="*/ 620974 w 1165365"/>
              <a:gd name="connsiteY4142" fmla="*/ 1411098 h 1572451"/>
              <a:gd name="connsiteX4143" fmla="*/ 622592 w 1165365"/>
              <a:gd name="connsiteY4143" fmla="*/ 1412615 h 1572451"/>
              <a:gd name="connsiteX4144" fmla="*/ 624026 w 1165365"/>
              <a:gd name="connsiteY4144" fmla="*/ 1415611 h 1572451"/>
              <a:gd name="connsiteX4145" fmla="*/ 627089 w 1165365"/>
              <a:gd name="connsiteY4145" fmla="*/ 1417895 h 1572451"/>
              <a:gd name="connsiteX4146" fmla="*/ 629385 w 1165365"/>
              <a:gd name="connsiteY4146" fmla="*/ 1421280 h 1572451"/>
              <a:gd name="connsiteX4147" fmla="*/ 631208 w 1165365"/>
              <a:gd name="connsiteY4147" fmla="*/ 1421808 h 1572451"/>
              <a:gd name="connsiteX4148" fmla="*/ 633029 w 1165365"/>
              <a:gd name="connsiteY4148" fmla="*/ 1422336 h 1572451"/>
              <a:gd name="connsiteX4149" fmla="*/ 632689 w 1165365"/>
              <a:gd name="connsiteY4149" fmla="*/ 1417319 h 1572451"/>
              <a:gd name="connsiteX4150" fmla="*/ 632807 w 1165365"/>
              <a:gd name="connsiteY4150" fmla="*/ 1416363 h 1572451"/>
              <a:gd name="connsiteX4151" fmla="*/ 632910 w 1165365"/>
              <a:gd name="connsiteY4151" fmla="*/ 1415529 h 1572451"/>
              <a:gd name="connsiteX4152" fmla="*/ 632024 w 1165365"/>
              <a:gd name="connsiteY4152" fmla="*/ 1409821 h 1572451"/>
              <a:gd name="connsiteX4153" fmla="*/ 630812 w 1165365"/>
              <a:gd name="connsiteY4153" fmla="*/ 1408251 h 1572451"/>
              <a:gd name="connsiteX4154" fmla="*/ 631188 w 1165365"/>
              <a:gd name="connsiteY4154" fmla="*/ 1404793 h 1572451"/>
              <a:gd name="connsiteX4155" fmla="*/ 635948 w 1165365"/>
              <a:gd name="connsiteY4155" fmla="*/ 1405278 h 1572451"/>
              <a:gd name="connsiteX4156" fmla="*/ 638877 w 1165365"/>
              <a:gd name="connsiteY4156" fmla="*/ 1404466 h 1572451"/>
              <a:gd name="connsiteX4157" fmla="*/ 642130 w 1165365"/>
              <a:gd name="connsiteY4157" fmla="*/ 1403489 h 1572451"/>
              <a:gd name="connsiteX4158" fmla="*/ 642857 w 1165365"/>
              <a:gd name="connsiteY4158" fmla="*/ 1403622 h 1572451"/>
              <a:gd name="connsiteX4159" fmla="*/ 643924 w 1165365"/>
              <a:gd name="connsiteY4159" fmla="*/ 1403818 h 1572451"/>
              <a:gd name="connsiteX4160" fmla="*/ 646047 w 1165365"/>
              <a:gd name="connsiteY4160" fmla="*/ 1404637 h 1572451"/>
              <a:gd name="connsiteX4161" fmla="*/ 646380 w 1165365"/>
              <a:gd name="connsiteY4161" fmla="*/ 1405944 h 1572451"/>
              <a:gd name="connsiteX4162" fmla="*/ 648493 w 1165365"/>
              <a:gd name="connsiteY4162" fmla="*/ 1404966 h 1572451"/>
              <a:gd name="connsiteX4163" fmla="*/ 649134 w 1165365"/>
              <a:gd name="connsiteY4163" fmla="*/ 1402682 h 1572451"/>
              <a:gd name="connsiteX4164" fmla="*/ 650265 w 1165365"/>
              <a:gd name="connsiteY4164" fmla="*/ 1401050 h 1572451"/>
              <a:gd name="connsiteX4165" fmla="*/ 651892 w 1165365"/>
              <a:gd name="connsiteY4165" fmla="*/ 1400399 h 1572451"/>
              <a:gd name="connsiteX4166" fmla="*/ 653195 w 1165365"/>
              <a:gd name="connsiteY4166" fmla="*/ 1400401 h 1572451"/>
              <a:gd name="connsiteX4167" fmla="*/ 665240 w 1165365"/>
              <a:gd name="connsiteY4167" fmla="*/ 1397801 h 1572451"/>
              <a:gd name="connsiteX4168" fmla="*/ 667369 w 1165365"/>
              <a:gd name="connsiteY4168" fmla="*/ 1399926 h 1572451"/>
              <a:gd name="connsiteX4169" fmla="*/ 668358 w 1165365"/>
              <a:gd name="connsiteY4169" fmla="*/ 1402050 h 1572451"/>
              <a:gd name="connsiteX4170" fmla="*/ 668378 w 1165365"/>
              <a:gd name="connsiteY4170" fmla="*/ 1405970 h 1572451"/>
              <a:gd name="connsiteX4171" fmla="*/ 670840 w 1165365"/>
              <a:gd name="connsiteY4171" fmla="*/ 1409729 h 1572451"/>
              <a:gd name="connsiteX4172" fmla="*/ 672143 w 1165365"/>
              <a:gd name="connsiteY4172" fmla="*/ 1409567 h 1572451"/>
              <a:gd name="connsiteX4173" fmla="*/ 672743 w 1165365"/>
              <a:gd name="connsiteY4173" fmla="*/ 1408117 h 1572451"/>
              <a:gd name="connsiteX4174" fmla="*/ 671816 w 1165365"/>
              <a:gd name="connsiteY4174" fmla="*/ 1406174 h 1572451"/>
              <a:gd name="connsiteX4175" fmla="*/ 671550 w 1165365"/>
              <a:gd name="connsiteY4175" fmla="*/ 1405618 h 1572451"/>
              <a:gd name="connsiteX4176" fmla="*/ 672187 w 1165365"/>
              <a:gd name="connsiteY4176" fmla="*/ 1401547 h 1572451"/>
              <a:gd name="connsiteX4177" fmla="*/ 672179 w 1165365"/>
              <a:gd name="connsiteY4177" fmla="*/ 1401364 h 1572451"/>
              <a:gd name="connsiteX4178" fmla="*/ 672057 w 1165365"/>
              <a:gd name="connsiteY4178" fmla="*/ 1398761 h 1572451"/>
              <a:gd name="connsiteX4179" fmla="*/ 672859 w 1165365"/>
              <a:gd name="connsiteY4179" fmla="*/ 1397632 h 1572451"/>
              <a:gd name="connsiteX4180" fmla="*/ 673142 w 1165365"/>
              <a:gd name="connsiteY4180" fmla="*/ 1397235 h 1572451"/>
              <a:gd name="connsiteX4181" fmla="*/ 673183 w 1165365"/>
              <a:gd name="connsiteY4181" fmla="*/ 1397090 h 1572451"/>
              <a:gd name="connsiteX4182" fmla="*/ 673476 w 1165365"/>
              <a:gd name="connsiteY4182" fmla="*/ 1396066 h 1572451"/>
              <a:gd name="connsiteX4183" fmla="*/ 672894 w 1165365"/>
              <a:gd name="connsiteY4183" fmla="*/ 1394012 h 1572451"/>
              <a:gd name="connsiteX4184" fmla="*/ 673110 w 1165365"/>
              <a:gd name="connsiteY4184" fmla="*/ 1392531 h 1572451"/>
              <a:gd name="connsiteX4185" fmla="*/ 672428 w 1165365"/>
              <a:gd name="connsiteY4185" fmla="*/ 1390310 h 1572451"/>
              <a:gd name="connsiteX4186" fmla="*/ 672115 w 1165365"/>
              <a:gd name="connsiteY4186" fmla="*/ 1389295 h 1572451"/>
              <a:gd name="connsiteX4187" fmla="*/ 670386 w 1165365"/>
              <a:gd name="connsiteY4187" fmla="*/ 1386741 h 1572451"/>
              <a:gd name="connsiteX4188" fmla="*/ 669821 w 1165365"/>
              <a:gd name="connsiteY4188" fmla="*/ 1385909 h 1572451"/>
              <a:gd name="connsiteX4189" fmla="*/ 670930 w 1165365"/>
              <a:gd name="connsiteY4189" fmla="*/ 1383207 h 1572451"/>
              <a:gd name="connsiteX4190" fmla="*/ 672160 w 1165365"/>
              <a:gd name="connsiteY4190" fmla="*/ 1377538 h 1572451"/>
              <a:gd name="connsiteX4191" fmla="*/ 672053 w 1165365"/>
              <a:gd name="connsiteY4191" fmla="*/ 1376623 h 1572451"/>
              <a:gd name="connsiteX4192" fmla="*/ 671733 w 1165365"/>
              <a:gd name="connsiteY4192" fmla="*/ 1373879 h 1572451"/>
              <a:gd name="connsiteX4193" fmla="*/ 672467 w 1165365"/>
              <a:gd name="connsiteY4193" fmla="*/ 1373544 h 1572451"/>
              <a:gd name="connsiteX4194" fmla="*/ 673427 w 1165365"/>
              <a:gd name="connsiteY4194" fmla="*/ 1373107 h 1572451"/>
              <a:gd name="connsiteX4195" fmla="*/ 674776 w 1165365"/>
              <a:gd name="connsiteY4195" fmla="*/ 1370905 h 1572451"/>
              <a:gd name="connsiteX4196" fmla="*/ 677101 w 1165365"/>
              <a:gd name="connsiteY4196" fmla="*/ 1370270 h 1572451"/>
              <a:gd name="connsiteX4197" fmla="*/ 677524 w 1165365"/>
              <a:gd name="connsiteY4197" fmla="*/ 1370154 h 1572451"/>
              <a:gd name="connsiteX4198" fmla="*/ 677912 w 1165365"/>
              <a:gd name="connsiteY4198" fmla="*/ 1369870 h 1572451"/>
              <a:gd name="connsiteX4199" fmla="*/ 681560 w 1165365"/>
              <a:gd name="connsiteY4199" fmla="*/ 1367199 h 1572451"/>
              <a:gd name="connsiteX4200" fmla="*/ 684060 w 1165365"/>
              <a:gd name="connsiteY4200" fmla="*/ 1363349 h 1572451"/>
              <a:gd name="connsiteX4201" fmla="*/ 686410 w 1165365"/>
              <a:gd name="connsiteY4201" fmla="*/ 1362194 h 1572451"/>
              <a:gd name="connsiteX4202" fmla="*/ 687574 w 1165365"/>
              <a:gd name="connsiteY4202" fmla="*/ 1361622 h 1572451"/>
              <a:gd name="connsiteX4203" fmla="*/ 690874 w 1165365"/>
              <a:gd name="connsiteY4203" fmla="*/ 1361315 h 1572451"/>
              <a:gd name="connsiteX4204" fmla="*/ 692764 w 1165365"/>
              <a:gd name="connsiteY4204" fmla="*/ 1360052 h 1572451"/>
              <a:gd name="connsiteX4205" fmla="*/ 693796 w 1165365"/>
              <a:gd name="connsiteY4205" fmla="*/ 1360101 h 1572451"/>
              <a:gd name="connsiteX4206" fmla="*/ 694937 w 1165365"/>
              <a:gd name="connsiteY4206" fmla="*/ 1360157 h 1572451"/>
              <a:gd name="connsiteX4207" fmla="*/ 696410 w 1165365"/>
              <a:gd name="connsiteY4207" fmla="*/ 1360957 h 1572451"/>
              <a:gd name="connsiteX4208" fmla="*/ 697890 w 1165365"/>
              <a:gd name="connsiteY4208" fmla="*/ 1361761 h 1572451"/>
              <a:gd name="connsiteX4209" fmla="*/ 700017 w 1165365"/>
              <a:gd name="connsiteY4209" fmla="*/ 1362322 h 1572451"/>
              <a:gd name="connsiteX4210" fmla="*/ 695584 w 1165365"/>
              <a:gd name="connsiteY4210" fmla="*/ 1373022 h 1572451"/>
              <a:gd name="connsiteX4211" fmla="*/ 692837 w 1165365"/>
              <a:gd name="connsiteY4211" fmla="*/ 1377426 h 1572451"/>
              <a:gd name="connsiteX4212" fmla="*/ 693820 w 1165365"/>
              <a:gd name="connsiteY4212" fmla="*/ 1378570 h 1572451"/>
              <a:gd name="connsiteX4213" fmla="*/ 698529 w 1165365"/>
              <a:gd name="connsiteY4213" fmla="*/ 1375311 h 1572451"/>
              <a:gd name="connsiteX4214" fmla="*/ 701458 w 1165365"/>
              <a:gd name="connsiteY4214" fmla="*/ 1374335 h 1572451"/>
              <a:gd name="connsiteX4215" fmla="*/ 702272 w 1165365"/>
              <a:gd name="connsiteY4215" fmla="*/ 1374335 h 1572451"/>
              <a:gd name="connsiteX4216" fmla="*/ 703420 w 1165365"/>
              <a:gd name="connsiteY4216" fmla="*/ 1375807 h 1572451"/>
              <a:gd name="connsiteX4217" fmla="*/ 705066 w 1165365"/>
              <a:gd name="connsiteY4217" fmla="*/ 1379074 h 1572451"/>
              <a:gd name="connsiteX4218" fmla="*/ 707027 w 1165365"/>
              <a:gd name="connsiteY4218" fmla="*/ 1380055 h 1572451"/>
              <a:gd name="connsiteX4219" fmla="*/ 711429 w 1165365"/>
              <a:gd name="connsiteY4219" fmla="*/ 1380387 h 1572451"/>
              <a:gd name="connsiteX4220" fmla="*/ 719408 w 1165365"/>
              <a:gd name="connsiteY4220" fmla="*/ 1385825 h 1572451"/>
              <a:gd name="connsiteX4221" fmla="*/ 720294 w 1165365"/>
              <a:gd name="connsiteY4221" fmla="*/ 1388070 h 1572451"/>
              <a:gd name="connsiteX4222" fmla="*/ 723092 w 1165365"/>
              <a:gd name="connsiteY4222" fmla="*/ 1391095 h 1572451"/>
              <a:gd name="connsiteX4223" fmla="*/ 725185 w 1165365"/>
              <a:gd name="connsiteY4223" fmla="*/ 1395098 h 1572451"/>
              <a:gd name="connsiteX4224" fmla="*/ 725507 w 1165365"/>
              <a:gd name="connsiteY4224" fmla="*/ 1395454 h 1572451"/>
              <a:gd name="connsiteX4225" fmla="*/ 726035 w 1165365"/>
              <a:gd name="connsiteY4225" fmla="*/ 1396043 h 1572451"/>
              <a:gd name="connsiteX4226" fmla="*/ 730741 w 1165365"/>
              <a:gd name="connsiteY4226" fmla="*/ 1397225 h 1572451"/>
              <a:gd name="connsiteX4227" fmla="*/ 735168 w 1165365"/>
              <a:gd name="connsiteY4227" fmla="*/ 1402620 h 1572451"/>
              <a:gd name="connsiteX4228" fmla="*/ 738435 w 1165365"/>
              <a:gd name="connsiteY4228" fmla="*/ 1404093 h 1572451"/>
              <a:gd name="connsiteX4229" fmla="*/ 740096 w 1165365"/>
              <a:gd name="connsiteY4229" fmla="*/ 1403828 h 1572451"/>
              <a:gd name="connsiteX4230" fmla="*/ 746574 w 1165365"/>
              <a:gd name="connsiteY4230" fmla="*/ 1402796 h 1572451"/>
              <a:gd name="connsiteX4231" fmla="*/ 746718 w 1165365"/>
              <a:gd name="connsiteY4231" fmla="*/ 1399040 h 1572451"/>
              <a:gd name="connsiteX4232" fmla="*/ 747027 w 1165365"/>
              <a:gd name="connsiteY4232" fmla="*/ 1395449 h 1572451"/>
              <a:gd name="connsiteX4233" fmla="*/ 749303 w 1165365"/>
              <a:gd name="connsiteY4233" fmla="*/ 1394635 h 1572451"/>
              <a:gd name="connsiteX4234" fmla="*/ 754030 w 1165365"/>
              <a:gd name="connsiteY4234" fmla="*/ 1394967 h 1572451"/>
              <a:gd name="connsiteX4235" fmla="*/ 757615 w 1165365"/>
              <a:gd name="connsiteY4235" fmla="*/ 1395624 h 1572451"/>
              <a:gd name="connsiteX4236" fmla="*/ 760247 w 1165365"/>
              <a:gd name="connsiteY4236" fmla="*/ 1398730 h 1572451"/>
              <a:gd name="connsiteX4237" fmla="*/ 764237 w 1165365"/>
              <a:gd name="connsiteY4237" fmla="*/ 1402438 h 1572451"/>
              <a:gd name="connsiteX4238" fmla="*/ 767115 w 1165365"/>
              <a:gd name="connsiteY4238" fmla="*/ 1405107 h 1572451"/>
              <a:gd name="connsiteX4239" fmla="*/ 772020 w 1165365"/>
              <a:gd name="connsiteY4239" fmla="*/ 1409194 h 1572451"/>
              <a:gd name="connsiteX4240" fmla="*/ 781520 w 1165365"/>
              <a:gd name="connsiteY4240" fmla="*/ 1417372 h 1572451"/>
              <a:gd name="connsiteX4241" fmla="*/ 785935 w 1165365"/>
              <a:gd name="connsiteY4241" fmla="*/ 1421785 h 1572451"/>
              <a:gd name="connsiteX4242" fmla="*/ 789696 w 1165365"/>
              <a:gd name="connsiteY4242" fmla="*/ 1424077 h 1572451"/>
              <a:gd name="connsiteX4243" fmla="*/ 792475 w 1165365"/>
              <a:gd name="connsiteY4243" fmla="*/ 1426039 h 1572451"/>
              <a:gd name="connsiteX4244" fmla="*/ 794617 w 1165365"/>
              <a:gd name="connsiteY4244" fmla="*/ 1429799 h 1572451"/>
              <a:gd name="connsiteX4245" fmla="*/ 794503 w 1165365"/>
              <a:gd name="connsiteY4245" fmla="*/ 1430569 h 1572451"/>
              <a:gd name="connsiteX4246" fmla="*/ 793996 w 1165365"/>
              <a:gd name="connsiteY4246" fmla="*/ 1434372 h 1572451"/>
              <a:gd name="connsiteX4247" fmla="*/ 792050 w 1165365"/>
              <a:gd name="connsiteY4247" fmla="*/ 1437963 h 1572451"/>
              <a:gd name="connsiteX4248" fmla="*/ 790775 w 1165365"/>
              <a:gd name="connsiteY4248" fmla="*/ 1444005 h 1572451"/>
              <a:gd name="connsiteX4249" fmla="*/ 790791 w 1165365"/>
              <a:gd name="connsiteY4249" fmla="*/ 1448089 h 1572451"/>
              <a:gd name="connsiteX4250" fmla="*/ 791641 w 1165365"/>
              <a:gd name="connsiteY4250" fmla="*/ 1453807 h 1572451"/>
              <a:gd name="connsiteX4251" fmla="*/ 791658 w 1165365"/>
              <a:gd name="connsiteY4251" fmla="*/ 1458219 h 1572451"/>
              <a:gd name="connsiteX4252" fmla="*/ 794438 w 1165365"/>
              <a:gd name="connsiteY4252" fmla="*/ 1460019 h 1572451"/>
              <a:gd name="connsiteX4253" fmla="*/ 798869 w 1165365"/>
              <a:gd name="connsiteY4253" fmla="*/ 1463945 h 1572451"/>
              <a:gd name="connsiteX4254" fmla="*/ 805246 w 1165365"/>
              <a:gd name="connsiteY4254" fmla="*/ 1468690 h 1572451"/>
              <a:gd name="connsiteX4255" fmla="*/ 809366 w 1165365"/>
              <a:gd name="connsiteY4255" fmla="*/ 1477520 h 1572451"/>
              <a:gd name="connsiteX4256" fmla="*/ 811508 w 1165365"/>
              <a:gd name="connsiteY4256" fmla="*/ 1482914 h 1572451"/>
              <a:gd name="connsiteX4257" fmla="*/ 814795 w 1165365"/>
              <a:gd name="connsiteY4257" fmla="*/ 1489618 h 1572451"/>
              <a:gd name="connsiteX4258" fmla="*/ 817771 w 1165365"/>
              <a:gd name="connsiteY4258" fmla="*/ 1496322 h 1572451"/>
              <a:gd name="connsiteX4259" fmla="*/ 817885 w 1165365"/>
              <a:gd name="connsiteY4259" fmla="*/ 1496840 h 1572451"/>
              <a:gd name="connsiteX4260" fmla="*/ 818180 w 1165365"/>
              <a:gd name="connsiteY4260" fmla="*/ 1498029 h 1572451"/>
              <a:gd name="connsiteX4261" fmla="*/ 818768 w 1165365"/>
              <a:gd name="connsiteY4261" fmla="*/ 1500408 h 1572451"/>
              <a:gd name="connsiteX4262" fmla="*/ 817722 w 1165365"/>
              <a:gd name="connsiteY4262" fmla="*/ 1503023 h 1572451"/>
              <a:gd name="connsiteX4263" fmla="*/ 814141 w 1165365"/>
              <a:gd name="connsiteY4263" fmla="*/ 1505552 h 1572451"/>
              <a:gd name="connsiteX4264" fmla="*/ 811705 w 1165365"/>
              <a:gd name="connsiteY4264" fmla="*/ 1507021 h 1572451"/>
              <a:gd name="connsiteX4265" fmla="*/ 806341 w 1165365"/>
              <a:gd name="connsiteY4265" fmla="*/ 1507667 h 1572451"/>
              <a:gd name="connsiteX4266" fmla="*/ 802842 w 1165365"/>
              <a:gd name="connsiteY4266" fmla="*/ 1508971 h 1572451"/>
              <a:gd name="connsiteX4267" fmla="*/ 795697 w 1165365"/>
              <a:gd name="connsiteY4267" fmla="*/ 1512722 h 1572451"/>
              <a:gd name="connsiteX4268" fmla="*/ 792361 w 1165365"/>
              <a:gd name="connsiteY4268" fmla="*/ 1514761 h 1572451"/>
              <a:gd name="connsiteX4269" fmla="*/ 790530 w 1165365"/>
              <a:gd name="connsiteY4269" fmla="*/ 1522196 h 1572451"/>
              <a:gd name="connsiteX4270" fmla="*/ 788322 w 1165365"/>
              <a:gd name="connsiteY4270" fmla="*/ 1523583 h 1572451"/>
              <a:gd name="connsiteX4271" fmla="*/ 785003 w 1165365"/>
              <a:gd name="connsiteY4271" fmla="*/ 1525215 h 1572451"/>
              <a:gd name="connsiteX4272" fmla="*/ 780196 w 1165365"/>
              <a:gd name="connsiteY4272" fmla="*/ 1527334 h 1572451"/>
              <a:gd name="connsiteX4273" fmla="*/ 777841 w 1165365"/>
              <a:gd name="connsiteY4273" fmla="*/ 1528230 h 1572451"/>
              <a:gd name="connsiteX4274" fmla="*/ 776075 w 1165365"/>
              <a:gd name="connsiteY4274" fmla="*/ 1528271 h 1572451"/>
              <a:gd name="connsiteX4275" fmla="*/ 774505 w 1165365"/>
              <a:gd name="connsiteY4275" fmla="*/ 1528308 h 1572451"/>
              <a:gd name="connsiteX4276" fmla="*/ 773116 w 1165365"/>
              <a:gd name="connsiteY4276" fmla="*/ 1528716 h 1572451"/>
              <a:gd name="connsiteX4277" fmla="*/ 771824 w 1165365"/>
              <a:gd name="connsiteY4277" fmla="*/ 1531655 h 1572451"/>
              <a:gd name="connsiteX4278" fmla="*/ 775127 w 1165365"/>
              <a:gd name="connsiteY4278" fmla="*/ 1537218 h 1572451"/>
              <a:gd name="connsiteX4279" fmla="*/ 777743 w 1165365"/>
              <a:gd name="connsiteY4279" fmla="*/ 1540492 h 1572451"/>
              <a:gd name="connsiteX4280" fmla="*/ 782992 w 1165365"/>
              <a:gd name="connsiteY4280" fmla="*/ 1546056 h 1572451"/>
              <a:gd name="connsiteX4281" fmla="*/ 785624 w 1165365"/>
              <a:gd name="connsiteY4281" fmla="*/ 1553581 h 1572451"/>
              <a:gd name="connsiteX4282" fmla="*/ 787276 w 1165365"/>
              <a:gd name="connsiteY4282" fmla="*/ 1555381 h 1572451"/>
              <a:gd name="connsiteX4283" fmla="*/ 789876 w 1165365"/>
              <a:gd name="connsiteY4283" fmla="*/ 1555712 h 1572451"/>
              <a:gd name="connsiteX4284" fmla="*/ 791511 w 1165365"/>
              <a:gd name="connsiteY4284" fmla="*/ 1555713 h 1572451"/>
              <a:gd name="connsiteX4285" fmla="*/ 794928 w 1165365"/>
              <a:gd name="connsiteY4285" fmla="*/ 1555227 h 1572451"/>
              <a:gd name="connsiteX4286" fmla="*/ 800193 w 1165365"/>
              <a:gd name="connsiteY4286" fmla="*/ 1557580 h 1572451"/>
              <a:gd name="connsiteX4287" fmla="*/ 800896 w 1165365"/>
              <a:gd name="connsiteY4287" fmla="*/ 1558893 h 1572451"/>
              <a:gd name="connsiteX4288" fmla="*/ 801779 w 1165365"/>
              <a:gd name="connsiteY4288" fmla="*/ 1560558 h 1572451"/>
              <a:gd name="connsiteX4289" fmla="*/ 802809 w 1165365"/>
              <a:gd name="connsiteY4289" fmla="*/ 1560633 h 1572451"/>
              <a:gd name="connsiteX4290" fmla="*/ 803578 w 1165365"/>
              <a:gd name="connsiteY4290" fmla="*/ 1560689 h 1572451"/>
              <a:gd name="connsiteX4291" fmla="*/ 803954 w 1165365"/>
              <a:gd name="connsiteY4291" fmla="*/ 1561222 h 1572451"/>
              <a:gd name="connsiteX4292" fmla="*/ 804134 w 1165365"/>
              <a:gd name="connsiteY4292" fmla="*/ 1561497 h 1572451"/>
              <a:gd name="connsiteX4293" fmla="*/ 803447 w 1165365"/>
              <a:gd name="connsiteY4293" fmla="*/ 1562388 h 1572451"/>
              <a:gd name="connsiteX4294" fmla="*/ 802777 w 1165365"/>
              <a:gd name="connsiteY4294" fmla="*/ 1563325 h 1572451"/>
              <a:gd name="connsiteX4295" fmla="*/ 803006 w 1165365"/>
              <a:gd name="connsiteY4295" fmla="*/ 1563966 h 1572451"/>
              <a:gd name="connsiteX4296" fmla="*/ 803692 w 1165365"/>
              <a:gd name="connsiteY4296" fmla="*/ 1564216 h 1572451"/>
              <a:gd name="connsiteX4297" fmla="*/ 804706 w 1165365"/>
              <a:gd name="connsiteY4297" fmla="*/ 1565355 h 1572451"/>
              <a:gd name="connsiteX4298" fmla="*/ 805409 w 1165365"/>
              <a:gd name="connsiteY4298" fmla="*/ 1566142 h 1572451"/>
              <a:gd name="connsiteX4299" fmla="*/ 805099 w 1165365"/>
              <a:gd name="connsiteY4299" fmla="*/ 1567131 h 1572451"/>
              <a:gd name="connsiteX4300" fmla="*/ 805475 w 1165365"/>
              <a:gd name="connsiteY4300" fmla="*/ 1568060 h 1572451"/>
              <a:gd name="connsiteX4301" fmla="*/ 806832 w 1165365"/>
              <a:gd name="connsiteY4301" fmla="*/ 1568933 h 1572451"/>
              <a:gd name="connsiteX4302" fmla="*/ 808876 w 1165365"/>
              <a:gd name="connsiteY4302" fmla="*/ 1569003 h 1572451"/>
              <a:gd name="connsiteX4303" fmla="*/ 809186 w 1165365"/>
              <a:gd name="connsiteY4303" fmla="*/ 1569247 h 1572451"/>
              <a:gd name="connsiteX4304" fmla="*/ 811100 w 1165365"/>
              <a:gd name="connsiteY4304" fmla="*/ 1570746 h 1572451"/>
              <a:gd name="connsiteX4305" fmla="*/ 811754 w 1165365"/>
              <a:gd name="connsiteY4305" fmla="*/ 1571010 h 1572451"/>
              <a:gd name="connsiteX4306" fmla="*/ 812342 w 1165365"/>
              <a:gd name="connsiteY4306" fmla="*/ 1571247 h 1572451"/>
              <a:gd name="connsiteX4307" fmla="*/ 813111 w 1165365"/>
              <a:gd name="connsiteY4307" fmla="*/ 1571067 h 1572451"/>
              <a:gd name="connsiteX4308" fmla="*/ 816054 w 1165365"/>
              <a:gd name="connsiteY4308" fmla="*/ 1570441 h 1572451"/>
              <a:gd name="connsiteX4309" fmla="*/ 816626 w 1165365"/>
              <a:gd name="connsiteY4309" fmla="*/ 1571020 h 1572451"/>
              <a:gd name="connsiteX4310" fmla="*/ 816675 w 1165365"/>
              <a:gd name="connsiteY4310" fmla="*/ 1571638 h 1572451"/>
              <a:gd name="connsiteX4311" fmla="*/ 819668 w 1165365"/>
              <a:gd name="connsiteY4311" fmla="*/ 1572125 h 1572451"/>
              <a:gd name="connsiteX4312" fmla="*/ 823641 w 1165365"/>
              <a:gd name="connsiteY4312" fmla="*/ 1572841 h 1572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</a:cxnLst>
            <a:rect l="l" t="t" r="r" b="b"/>
            <a:pathLst>
              <a:path w="1165365" h="1572451">
                <a:moveTo>
                  <a:pt x="823641" y="1572841"/>
                </a:moveTo>
                <a:lnTo>
                  <a:pt x="827483" y="1569399"/>
                </a:lnTo>
                <a:lnTo>
                  <a:pt x="829822" y="1568071"/>
                </a:lnTo>
                <a:lnTo>
                  <a:pt x="832389" y="1567607"/>
                </a:lnTo>
                <a:lnTo>
                  <a:pt x="832651" y="1567455"/>
                </a:lnTo>
                <a:lnTo>
                  <a:pt x="835577" y="1565723"/>
                </a:lnTo>
                <a:lnTo>
                  <a:pt x="836264" y="1565176"/>
                </a:lnTo>
                <a:lnTo>
                  <a:pt x="836509" y="1564986"/>
                </a:lnTo>
                <a:lnTo>
                  <a:pt x="837621" y="1565115"/>
                </a:lnTo>
                <a:lnTo>
                  <a:pt x="838553" y="1564687"/>
                </a:lnTo>
                <a:lnTo>
                  <a:pt x="840303" y="1562466"/>
                </a:lnTo>
                <a:lnTo>
                  <a:pt x="841071" y="1559191"/>
                </a:lnTo>
                <a:lnTo>
                  <a:pt x="842739" y="1558581"/>
                </a:lnTo>
                <a:lnTo>
                  <a:pt x="844603" y="1557361"/>
                </a:lnTo>
                <a:lnTo>
                  <a:pt x="846484" y="1556124"/>
                </a:lnTo>
                <a:lnTo>
                  <a:pt x="845699" y="1552969"/>
                </a:lnTo>
                <a:lnTo>
                  <a:pt x="845470" y="1550224"/>
                </a:lnTo>
                <a:lnTo>
                  <a:pt x="843835" y="1545435"/>
                </a:lnTo>
                <a:lnTo>
                  <a:pt x="843786" y="1539082"/>
                </a:lnTo>
                <a:lnTo>
                  <a:pt x="845421" y="1536106"/>
                </a:lnTo>
                <a:lnTo>
                  <a:pt x="847857" y="1532269"/>
                </a:lnTo>
                <a:lnTo>
                  <a:pt x="849656" y="1527646"/>
                </a:lnTo>
                <a:lnTo>
                  <a:pt x="851373" y="1522244"/>
                </a:lnTo>
                <a:lnTo>
                  <a:pt x="850768" y="1519457"/>
                </a:lnTo>
                <a:lnTo>
                  <a:pt x="853433" y="1518010"/>
                </a:lnTo>
                <a:lnTo>
                  <a:pt x="856082" y="1517468"/>
                </a:lnTo>
                <a:lnTo>
                  <a:pt x="860693" y="1515518"/>
                </a:lnTo>
                <a:lnTo>
                  <a:pt x="861167" y="1512775"/>
                </a:lnTo>
                <a:lnTo>
                  <a:pt x="859843" y="1510028"/>
                </a:lnTo>
                <a:lnTo>
                  <a:pt x="856883" y="1507040"/>
                </a:lnTo>
                <a:lnTo>
                  <a:pt x="853384" y="1504053"/>
                </a:lnTo>
                <a:lnTo>
                  <a:pt x="852844" y="1500106"/>
                </a:lnTo>
                <a:lnTo>
                  <a:pt x="856752" y="1499939"/>
                </a:lnTo>
                <a:lnTo>
                  <a:pt x="858862" y="1499283"/>
                </a:lnTo>
                <a:lnTo>
                  <a:pt x="862132" y="1499996"/>
                </a:lnTo>
                <a:lnTo>
                  <a:pt x="865909" y="1498139"/>
                </a:lnTo>
                <a:lnTo>
                  <a:pt x="866857" y="1497100"/>
                </a:lnTo>
                <a:lnTo>
                  <a:pt x="867904" y="1495935"/>
                </a:lnTo>
                <a:lnTo>
                  <a:pt x="870177" y="1494371"/>
                </a:lnTo>
                <a:lnTo>
                  <a:pt x="871665" y="1493827"/>
                </a:lnTo>
                <a:lnTo>
                  <a:pt x="877355" y="1493918"/>
                </a:lnTo>
                <a:lnTo>
                  <a:pt x="880331" y="1490947"/>
                </a:lnTo>
                <a:lnTo>
                  <a:pt x="882129" y="1484602"/>
                </a:lnTo>
                <a:lnTo>
                  <a:pt x="883716" y="1479196"/>
                </a:lnTo>
                <a:lnTo>
                  <a:pt x="885890" y="1477713"/>
                </a:lnTo>
                <a:lnTo>
                  <a:pt x="888981" y="1477093"/>
                </a:lnTo>
                <a:lnTo>
                  <a:pt x="893428" y="1477456"/>
                </a:lnTo>
                <a:lnTo>
                  <a:pt x="899625" y="1477510"/>
                </a:lnTo>
                <a:lnTo>
                  <a:pt x="903010" y="1479165"/>
                </a:lnTo>
                <a:lnTo>
                  <a:pt x="906084" y="1482386"/>
                </a:lnTo>
                <a:lnTo>
                  <a:pt x="907343" y="1485278"/>
                </a:lnTo>
                <a:lnTo>
                  <a:pt x="907523" y="1486518"/>
                </a:lnTo>
                <a:lnTo>
                  <a:pt x="908340" y="1486892"/>
                </a:lnTo>
                <a:lnTo>
                  <a:pt x="907866" y="1487659"/>
                </a:lnTo>
                <a:lnTo>
                  <a:pt x="907637" y="1487711"/>
                </a:lnTo>
                <a:lnTo>
                  <a:pt x="907408" y="1487993"/>
                </a:lnTo>
                <a:lnTo>
                  <a:pt x="907572" y="1488156"/>
                </a:lnTo>
                <a:lnTo>
                  <a:pt x="907850" y="1488274"/>
                </a:lnTo>
                <a:lnTo>
                  <a:pt x="907997" y="1488498"/>
                </a:lnTo>
                <a:lnTo>
                  <a:pt x="907997" y="1489118"/>
                </a:lnTo>
                <a:lnTo>
                  <a:pt x="908128" y="1489356"/>
                </a:lnTo>
                <a:lnTo>
                  <a:pt x="908357" y="1489623"/>
                </a:lnTo>
                <a:lnTo>
                  <a:pt x="908618" y="1489818"/>
                </a:lnTo>
                <a:lnTo>
                  <a:pt x="908880" y="1489868"/>
                </a:lnTo>
                <a:lnTo>
                  <a:pt x="909044" y="1489522"/>
                </a:lnTo>
                <a:lnTo>
                  <a:pt x="909174" y="1489067"/>
                </a:lnTo>
                <a:lnTo>
                  <a:pt x="909387" y="1489067"/>
                </a:lnTo>
                <a:lnTo>
                  <a:pt x="909583" y="1489334"/>
                </a:lnTo>
                <a:lnTo>
                  <a:pt x="909959" y="1489543"/>
                </a:lnTo>
                <a:lnTo>
                  <a:pt x="910401" y="1489824"/>
                </a:lnTo>
                <a:lnTo>
                  <a:pt x="910499" y="1490141"/>
                </a:lnTo>
                <a:lnTo>
                  <a:pt x="909992" y="1490401"/>
                </a:lnTo>
                <a:lnTo>
                  <a:pt x="909812" y="1490529"/>
                </a:lnTo>
                <a:lnTo>
                  <a:pt x="909485" y="1490761"/>
                </a:lnTo>
                <a:lnTo>
                  <a:pt x="909354" y="1491021"/>
                </a:lnTo>
                <a:lnTo>
                  <a:pt x="909403" y="1491389"/>
                </a:lnTo>
                <a:lnTo>
                  <a:pt x="909501" y="1491569"/>
                </a:lnTo>
                <a:lnTo>
                  <a:pt x="909861" y="1491793"/>
                </a:lnTo>
                <a:lnTo>
                  <a:pt x="910041" y="1491750"/>
                </a:lnTo>
                <a:lnTo>
                  <a:pt x="910155" y="1491216"/>
                </a:lnTo>
                <a:lnTo>
                  <a:pt x="910433" y="1491194"/>
                </a:lnTo>
                <a:lnTo>
                  <a:pt x="911087" y="1491374"/>
                </a:lnTo>
                <a:lnTo>
                  <a:pt x="911267" y="1491713"/>
                </a:lnTo>
                <a:lnTo>
                  <a:pt x="911447" y="1492089"/>
                </a:lnTo>
                <a:lnTo>
                  <a:pt x="911774" y="1492023"/>
                </a:lnTo>
                <a:lnTo>
                  <a:pt x="912085" y="1492017"/>
                </a:lnTo>
                <a:lnTo>
                  <a:pt x="912347" y="1492233"/>
                </a:lnTo>
                <a:lnTo>
                  <a:pt x="912657" y="1492341"/>
                </a:lnTo>
                <a:lnTo>
                  <a:pt x="912543" y="1492615"/>
                </a:lnTo>
                <a:lnTo>
                  <a:pt x="912298" y="1492774"/>
                </a:lnTo>
                <a:lnTo>
                  <a:pt x="911889" y="1492990"/>
                </a:lnTo>
                <a:lnTo>
                  <a:pt x="911513" y="1492996"/>
                </a:lnTo>
                <a:lnTo>
                  <a:pt x="911087" y="1493191"/>
                </a:lnTo>
                <a:lnTo>
                  <a:pt x="911104" y="1493451"/>
                </a:lnTo>
                <a:lnTo>
                  <a:pt x="911284" y="1493699"/>
                </a:lnTo>
                <a:lnTo>
                  <a:pt x="911382" y="1493833"/>
                </a:lnTo>
                <a:lnTo>
                  <a:pt x="911578" y="1494020"/>
                </a:lnTo>
                <a:lnTo>
                  <a:pt x="911823" y="1494366"/>
                </a:lnTo>
                <a:lnTo>
                  <a:pt x="911791" y="1494764"/>
                </a:lnTo>
                <a:lnTo>
                  <a:pt x="911660" y="1495339"/>
                </a:lnTo>
                <a:lnTo>
                  <a:pt x="911742" y="1495549"/>
                </a:lnTo>
                <a:lnTo>
                  <a:pt x="911611" y="1495895"/>
                </a:lnTo>
                <a:lnTo>
                  <a:pt x="911447" y="1496317"/>
                </a:lnTo>
                <a:lnTo>
                  <a:pt x="911545" y="1496541"/>
                </a:lnTo>
                <a:lnTo>
                  <a:pt x="911840" y="1496652"/>
                </a:lnTo>
                <a:lnTo>
                  <a:pt x="912036" y="1496832"/>
                </a:lnTo>
                <a:lnTo>
                  <a:pt x="912232" y="1497185"/>
                </a:lnTo>
                <a:lnTo>
                  <a:pt x="911954" y="1497449"/>
                </a:lnTo>
                <a:lnTo>
                  <a:pt x="911905" y="1497697"/>
                </a:lnTo>
                <a:lnTo>
                  <a:pt x="912085" y="1497964"/>
                </a:lnTo>
                <a:lnTo>
                  <a:pt x="912330" y="1497964"/>
                </a:lnTo>
                <a:lnTo>
                  <a:pt x="912494" y="1498368"/>
                </a:lnTo>
                <a:lnTo>
                  <a:pt x="912625" y="1499031"/>
                </a:lnTo>
                <a:lnTo>
                  <a:pt x="912886" y="1499184"/>
                </a:lnTo>
                <a:lnTo>
                  <a:pt x="913246" y="1499514"/>
                </a:lnTo>
                <a:lnTo>
                  <a:pt x="913524" y="1499941"/>
                </a:lnTo>
                <a:lnTo>
                  <a:pt x="913458" y="1500156"/>
                </a:lnTo>
                <a:lnTo>
                  <a:pt x="913377" y="1500387"/>
                </a:lnTo>
                <a:lnTo>
                  <a:pt x="913589" y="1500878"/>
                </a:lnTo>
                <a:lnTo>
                  <a:pt x="913802" y="1501115"/>
                </a:lnTo>
                <a:lnTo>
                  <a:pt x="913933" y="1501468"/>
                </a:lnTo>
                <a:lnTo>
                  <a:pt x="913916" y="1501973"/>
                </a:lnTo>
                <a:lnTo>
                  <a:pt x="913720" y="1502320"/>
                </a:lnTo>
                <a:lnTo>
                  <a:pt x="913884" y="1502542"/>
                </a:lnTo>
                <a:lnTo>
                  <a:pt x="913851" y="1502817"/>
                </a:lnTo>
                <a:lnTo>
                  <a:pt x="913834" y="1503069"/>
                </a:lnTo>
                <a:lnTo>
                  <a:pt x="913834" y="1503682"/>
                </a:lnTo>
                <a:lnTo>
                  <a:pt x="914243" y="1503898"/>
                </a:lnTo>
                <a:lnTo>
                  <a:pt x="914325" y="1504223"/>
                </a:lnTo>
                <a:lnTo>
                  <a:pt x="914047" y="1504418"/>
                </a:lnTo>
                <a:lnTo>
                  <a:pt x="914047" y="1504642"/>
                </a:lnTo>
                <a:lnTo>
                  <a:pt x="914260" y="1504857"/>
                </a:lnTo>
                <a:lnTo>
                  <a:pt x="914668" y="1505052"/>
                </a:lnTo>
                <a:lnTo>
                  <a:pt x="915012" y="1505132"/>
                </a:lnTo>
                <a:lnTo>
                  <a:pt x="915257" y="1505283"/>
                </a:lnTo>
                <a:lnTo>
                  <a:pt x="915617" y="1505780"/>
                </a:lnTo>
                <a:lnTo>
                  <a:pt x="915568" y="1506264"/>
                </a:lnTo>
                <a:lnTo>
                  <a:pt x="915355" y="1506509"/>
                </a:lnTo>
                <a:lnTo>
                  <a:pt x="915322" y="1506985"/>
                </a:lnTo>
                <a:lnTo>
                  <a:pt x="915110" y="1507255"/>
                </a:lnTo>
                <a:lnTo>
                  <a:pt x="915273" y="1507585"/>
                </a:lnTo>
                <a:lnTo>
                  <a:pt x="915535" y="1508015"/>
                </a:lnTo>
                <a:lnTo>
                  <a:pt x="915699" y="1508520"/>
                </a:lnTo>
                <a:lnTo>
                  <a:pt x="915764" y="1508945"/>
                </a:lnTo>
                <a:lnTo>
                  <a:pt x="915960" y="1509205"/>
                </a:lnTo>
                <a:lnTo>
                  <a:pt x="916516" y="1509343"/>
                </a:lnTo>
                <a:lnTo>
                  <a:pt x="916958" y="1509372"/>
                </a:lnTo>
                <a:lnTo>
                  <a:pt x="917366" y="1509486"/>
                </a:lnTo>
                <a:lnTo>
                  <a:pt x="917514" y="1510208"/>
                </a:lnTo>
                <a:lnTo>
                  <a:pt x="917497" y="1510835"/>
                </a:lnTo>
                <a:lnTo>
                  <a:pt x="917628" y="1511117"/>
                </a:lnTo>
                <a:lnTo>
                  <a:pt x="917824" y="1511261"/>
                </a:lnTo>
                <a:lnTo>
                  <a:pt x="918102" y="1511108"/>
                </a:lnTo>
                <a:lnTo>
                  <a:pt x="918200" y="1511390"/>
                </a:lnTo>
                <a:lnTo>
                  <a:pt x="918168" y="1511988"/>
                </a:lnTo>
                <a:lnTo>
                  <a:pt x="918593" y="1512227"/>
                </a:lnTo>
                <a:lnTo>
                  <a:pt x="918969" y="1512350"/>
                </a:lnTo>
                <a:lnTo>
                  <a:pt x="919557" y="1512421"/>
                </a:lnTo>
                <a:lnTo>
                  <a:pt x="919688" y="1512861"/>
                </a:lnTo>
                <a:lnTo>
                  <a:pt x="919786" y="1513388"/>
                </a:lnTo>
                <a:lnTo>
                  <a:pt x="919983" y="1513705"/>
                </a:lnTo>
                <a:lnTo>
                  <a:pt x="919835" y="1514138"/>
                </a:lnTo>
                <a:lnTo>
                  <a:pt x="919884" y="1514340"/>
                </a:lnTo>
                <a:lnTo>
                  <a:pt x="920293" y="1514750"/>
                </a:lnTo>
                <a:lnTo>
                  <a:pt x="920440" y="1515204"/>
                </a:lnTo>
                <a:lnTo>
                  <a:pt x="920686" y="1515536"/>
                </a:lnTo>
                <a:lnTo>
                  <a:pt x="920211" y="1515890"/>
                </a:lnTo>
                <a:lnTo>
                  <a:pt x="919835" y="1516486"/>
                </a:lnTo>
                <a:lnTo>
                  <a:pt x="919656" y="1516648"/>
                </a:lnTo>
                <a:lnTo>
                  <a:pt x="919410" y="1516885"/>
                </a:lnTo>
                <a:lnTo>
                  <a:pt x="919198" y="1517299"/>
                </a:lnTo>
                <a:lnTo>
                  <a:pt x="919051" y="1517721"/>
                </a:lnTo>
                <a:lnTo>
                  <a:pt x="919083" y="1518012"/>
                </a:lnTo>
                <a:lnTo>
                  <a:pt x="919051" y="1518297"/>
                </a:lnTo>
                <a:lnTo>
                  <a:pt x="919296" y="1518571"/>
                </a:lnTo>
                <a:lnTo>
                  <a:pt x="919361" y="1518926"/>
                </a:lnTo>
                <a:lnTo>
                  <a:pt x="921013" y="1518763"/>
                </a:lnTo>
                <a:lnTo>
                  <a:pt x="922452" y="1517276"/>
                </a:lnTo>
                <a:lnTo>
                  <a:pt x="928583" y="1512587"/>
                </a:lnTo>
                <a:lnTo>
                  <a:pt x="930431" y="1511689"/>
                </a:lnTo>
                <a:lnTo>
                  <a:pt x="931788" y="1510281"/>
                </a:lnTo>
                <a:lnTo>
                  <a:pt x="933276" y="1508720"/>
                </a:lnTo>
                <a:lnTo>
                  <a:pt x="934143" y="1507817"/>
                </a:lnTo>
                <a:lnTo>
                  <a:pt x="935189" y="1506252"/>
                </a:lnTo>
                <a:lnTo>
                  <a:pt x="936677" y="1505588"/>
                </a:lnTo>
                <a:lnTo>
                  <a:pt x="938361" y="1505436"/>
                </a:lnTo>
                <a:lnTo>
                  <a:pt x="944264" y="1505812"/>
                </a:lnTo>
                <a:lnTo>
                  <a:pt x="946030" y="1505925"/>
                </a:lnTo>
                <a:lnTo>
                  <a:pt x="949971" y="1506131"/>
                </a:lnTo>
                <a:lnTo>
                  <a:pt x="952898" y="1505511"/>
                </a:lnTo>
                <a:lnTo>
                  <a:pt x="952407" y="1503471"/>
                </a:lnTo>
                <a:lnTo>
                  <a:pt x="950919" y="1500881"/>
                </a:lnTo>
                <a:lnTo>
                  <a:pt x="952015" y="1499825"/>
                </a:lnTo>
                <a:lnTo>
                  <a:pt x="956119" y="1500187"/>
                </a:lnTo>
                <a:lnTo>
                  <a:pt x="960043" y="1502352"/>
                </a:lnTo>
                <a:lnTo>
                  <a:pt x="964327" y="1505382"/>
                </a:lnTo>
                <a:lnTo>
                  <a:pt x="966976" y="1506290"/>
                </a:lnTo>
                <a:lnTo>
                  <a:pt x="969510" y="1506453"/>
                </a:lnTo>
                <a:lnTo>
                  <a:pt x="971505" y="1506027"/>
                </a:lnTo>
                <a:lnTo>
                  <a:pt x="974694" y="1506427"/>
                </a:lnTo>
                <a:lnTo>
                  <a:pt x="975806" y="1507465"/>
                </a:lnTo>
                <a:lnTo>
                  <a:pt x="975413" y="1510680"/>
                </a:lnTo>
                <a:lnTo>
                  <a:pt x="974792" y="1510862"/>
                </a:lnTo>
                <a:lnTo>
                  <a:pt x="974841" y="1512224"/>
                </a:lnTo>
                <a:lnTo>
                  <a:pt x="975479" y="1512448"/>
                </a:lnTo>
                <a:lnTo>
                  <a:pt x="975904" y="1512600"/>
                </a:lnTo>
                <a:lnTo>
                  <a:pt x="975397" y="1513401"/>
                </a:lnTo>
                <a:lnTo>
                  <a:pt x="975168" y="1513309"/>
                </a:lnTo>
                <a:lnTo>
                  <a:pt x="974285" y="1512963"/>
                </a:lnTo>
                <a:lnTo>
                  <a:pt x="974187" y="1513434"/>
                </a:lnTo>
                <a:lnTo>
                  <a:pt x="974089" y="1513952"/>
                </a:lnTo>
                <a:lnTo>
                  <a:pt x="974285" y="1514387"/>
                </a:lnTo>
                <a:lnTo>
                  <a:pt x="974645" y="1515191"/>
                </a:lnTo>
                <a:lnTo>
                  <a:pt x="976787" y="1516480"/>
                </a:lnTo>
                <a:lnTo>
                  <a:pt x="976934" y="1516565"/>
                </a:lnTo>
                <a:lnTo>
                  <a:pt x="975969" y="1517387"/>
                </a:lnTo>
                <a:lnTo>
                  <a:pt x="976329" y="1518172"/>
                </a:lnTo>
                <a:lnTo>
                  <a:pt x="976117" y="1519096"/>
                </a:lnTo>
                <a:lnTo>
                  <a:pt x="975364" y="1519204"/>
                </a:lnTo>
                <a:lnTo>
                  <a:pt x="974874" y="1519276"/>
                </a:lnTo>
                <a:lnTo>
                  <a:pt x="975054" y="1520452"/>
                </a:lnTo>
                <a:lnTo>
                  <a:pt x="974857" y="1520614"/>
                </a:lnTo>
                <a:lnTo>
                  <a:pt x="974547" y="1520882"/>
                </a:lnTo>
                <a:lnTo>
                  <a:pt x="973893" y="1520725"/>
                </a:lnTo>
                <a:lnTo>
                  <a:pt x="973680" y="1520674"/>
                </a:lnTo>
                <a:lnTo>
                  <a:pt x="973500" y="1520630"/>
                </a:lnTo>
                <a:lnTo>
                  <a:pt x="973075" y="1520860"/>
                </a:lnTo>
                <a:lnTo>
                  <a:pt x="972879" y="1521343"/>
                </a:lnTo>
                <a:lnTo>
                  <a:pt x="972487" y="1522357"/>
                </a:lnTo>
                <a:lnTo>
                  <a:pt x="971931" y="1522749"/>
                </a:lnTo>
                <a:lnTo>
                  <a:pt x="971244" y="1523215"/>
                </a:lnTo>
                <a:lnTo>
                  <a:pt x="971914" y="1525074"/>
                </a:lnTo>
                <a:lnTo>
                  <a:pt x="974857" y="1527373"/>
                </a:lnTo>
                <a:lnTo>
                  <a:pt x="975675" y="1528868"/>
                </a:lnTo>
                <a:lnTo>
                  <a:pt x="975855" y="1530354"/>
                </a:lnTo>
                <a:lnTo>
                  <a:pt x="975577" y="1530625"/>
                </a:lnTo>
                <a:lnTo>
                  <a:pt x="974481" y="1531646"/>
                </a:lnTo>
                <a:lnTo>
                  <a:pt x="974269" y="1532064"/>
                </a:lnTo>
                <a:lnTo>
                  <a:pt x="973925" y="1532756"/>
                </a:lnTo>
                <a:lnTo>
                  <a:pt x="973680" y="1532900"/>
                </a:lnTo>
                <a:lnTo>
                  <a:pt x="972993" y="1533309"/>
                </a:lnTo>
                <a:lnTo>
                  <a:pt x="970998" y="1533668"/>
                </a:lnTo>
                <a:lnTo>
                  <a:pt x="971424" y="1535534"/>
                </a:lnTo>
                <a:lnTo>
                  <a:pt x="971489" y="1535774"/>
                </a:lnTo>
                <a:lnTo>
                  <a:pt x="971767" y="1536064"/>
                </a:lnTo>
                <a:lnTo>
                  <a:pt x="971914" y="1536209"/>
                </a:lnTo>
                <a:lnTo>
                  <a:pt x="973598" y="1535786"/>
                </a:lnTo>
                <a:lnTo>
                  <a:pt x="974776" y="1536473"/>
                </a:lnTo>
                <a:lnTo>
                  <a:pt x="975315" y="1538270"/>
                </a:lnTo>
                <a:lnTo>
                  <a:pt x="976133" y="1538335"/>
                </a:lnTo>
                <a:lnTo>
                  <a:pt x="977130" y="1537042"/>
                </a:lnTo>
                <a:lnTo>
                  <a:pt x="977931" y="1536930"/>
                </a:lnTo>
                <a:lnTo>
                  <a:pt x="978422" y="1536863"/>
                </a:lnTo>
                <a:lnTo>
                  <a:pt x="978487" y="1537779"/>
                </a:lnTo>
                <a:lnTo>
                  <a:pt x="978536" y="1538781"/>
                </a:lnTo>
                <a:lnTo>
                  <a:pt x="981267" y="1538611"/>
                </a:lnTo>
                <a:lnTo>
                  <a:pt x="983867" y="1541161"/>
                </a:lnTo>
                <a:lnTo>
                  <a:pt x="984766" y="1541244"/>
                </a:lnTo>
                <a:lnTo>
                  <a:pt x="985290" y="1541293"/>
                </a:lnTo>
                <a:lnTo>
                  <a:pt x="988772" y="1535750"/>
                </a:lnTo>
                <a:lnTo>
                  <a:pt x="991601" y="1532934"/>
                </a:lnTo>
                <a:lnTo>
                  <a:pt x="1001118" y="1529939"/>
                </a:lnTo>
                <a:lnTo>
                  <a:pt x="1003031" y="1532059"/>
                </a:lnTo>
                <a:lnTo>
                  <a:pt x="1006284" y="1535441"/>
                </a:lnTo>
                <a:lnTo>
                  <a:pt x="1008198" y="1537210"/>
                </a:lnTo>
                <a:lnTo>
                  <a:pt x="1011582" y="1539807"/>
                </a:lnTo>
                <a:lnTo>
                  <a:pt x="1016291" y="1544132"/>
                </a:lnTo>
                <a:lnTo>
                  <a:pt x="1019169" y="1544413"/>
                </a:lnTo>
                <a:lnTo>
                  <a:pt x="1022718" y="1543952"/>
                </a:lnTo>
                <a:lnTo>
                  <a:pt x="1027525" y="1543139"/>
                </a:lnTo>
                <a:lnTo>
                  <a:pt x="1028228" y="1542984"/>
                </a:lnTo>
                <a:lnTo>
                  <a:pt x="1030370" y="1542637"/>
                </a:lnTo>
                <a:lnTo>
                  <a:pt x="1033411" y="1541193"/>
                </a:lnTo>
                <a:lnTo>
                  <a:pt x="1036420" y="1538378"/>
                </a:lnTo>
                <a:lnTo>
                  <a:pt x="1039036" y="1537555"/>
                </a:lnTo>
                <a:lnTo>
                  <a:pt x="1042241" y="1536548"/>
                </a:lnTo>
                <a:lnTo>
                  <a:pt x="1043794" y="1537100"/>
                </a:lnTo>
                <a:lnTo>
                  <a:pt x="1053965" y="1541519"/>
                </a:lnTo>
                <a:lnTo>
                  <a:pt x="1057807" y="1543239"/>
                </a:lnTo>
                <a:lnTo>
                  <a:pt x="1058216" y="1543204"/>
                </a:lnTo>
                <a:lnTo>
                  <a:pt x="1058494" y="1543180"/>
                </a:lnTo>
                <a:lnTo>
                  <a:pt x="1059557" y="1542133"/>
                </a:lnTo>
                <a:lnTo>
                  <a:pt x="1061225" y="1542639"/>
                </a:lnTo>
                <a:lnTo>
                  <a:pt x="1062369" y="1543840"/>
                </a:lnTo>
                <a:lnTo>
                  <a:pt x="1062647" y="1544132"/>
                </a:lnTo>
                <a:lnTo>
                  <a:pt x="1063203" y="1544064"/>
                </a:lnTo>
                <a:lnTo>
                  <a:pt x="1063645" y="1544014"/>
                </a:lnTo>
                <a:lnTo>
                  <a:pt x="1064054" y="1543517"/>
                </a:lnTo>
                <a:lnTo>
                  <a:pt x="1064822" y="1542598"/>
                </a:lnTo>
                <a:lnTo>
                  <a:pt x="1065002" y="1541988"/>
                </a:lnTo>
                <a:lnTo>
                  <a:pt x="1065329" y="1540806"/>
                </a:lnTo>
                <a:lnTo>
                  <a:pt x="1065067" y="1539813"/>
                </a:lnTo>
                <a:lnTo>
                  <a:pt x="1064904" y="1539195"/>
                </a:lnTo>
                <a:lnTo>
                  <a:pt x="1063923" y="1538508"/>
                </a:lnTo>
                <a:lnTo>
                  <a:pt x="1063514" y="1537647"/>
                </a:lnTo>
                <a:lnTo>
                  <a:pt x="1063367" y="1537331"/>
                </a:lnTo>
                <a:lnTo>
                  <a:pt x="1063449" y="1536067"/>
                </a:lnTo>
                <a:lnTo>
                  <a:pt x="1063514" y="1534980"/>
                </a:lnTo>
                <a:lnTo>
                  <a:pt x="1064838" y="1530410"/>
                </a:lnTo>
                <a:lnTo>
                  <a:pt x="1064920" y="1530256"/>
                </a:lnTo>
                <a:lnTo>
                  <a:pt x="1065836" y="1528590"/>
                </a:lnTo>
                <a:lnTo>
                  <a:pt x="1066343" y="1528253"/>
                </a:lnTo>
                <a:lnTo>
                  <a:pt x="1067455" y="1528137"/>
                </a:lnTo>
                <a:lnTo>
                  <a:pt x="1068828" y="1528701"/>
                </a:lnTo>
                <a:lnTo>
                  <a:pt x="1070316" y="1526853"/>
                </a:lnTo>
                <a:lnTo>
                  <a:pt x="1067994" y="1522942"/>
                </a:lnTo>
                <a:lnTo>
                  <a:pt x="1067684" y="1521168"/>
                </a:lnTo>
                <a:lnTo>
                  <a:pt x="1073210" y="1523096"/>
                </a:lnTo>
                <a:lnTo>
                  <a:pt x="1075107" y="1522433"/>
                </a:lnTo>
                <a:lnTo>
                  <a:pt x="1075745" y="1521613"/>
                </a:lnTo>
                <a:lnTo>
                  <a:pt x="1076252" y="1517613"/>
                </a:lnTo>
                <a:lnTo>
                  <a:pt x="1076186" y="1516516"/>
                </a:lnTo>
                <a:lnTo>
                  <a:pt x="1076153" y="1514555"/>
                </a:lnTo>
                <a:lnTo>
                  <a:pt x="1075925" y="1512163"/>
                </a:lnTo>
                <a:lnTo>
                  <a:pt x="1076317" y="1509223"/>
                </a:lnTo>
                <a:lnTo>
                  <a:pt x="1078475" y="1505976"/>
                </a:lnTo>
                <a:lnTo>
                  <a:pt x="1079489" y="1505116"/>
                </a:lnTo>
                <a:lnTo>
                  <a:pt x="1081173" y="1504727"/>
                </a:lnTo>
                <a:lnTo>
                  <a:pt x="1082563" y="1505122"/>
                </a:lnTo>
                <a:lnTo>
                  <a:pt x="1084967" y="1505906"/>
                </a:lnTo>
                <a:lnTo>
                  <a:pt x="1085588" y="1506525"/>
                </a:lnTo>
                <a:lnTo>
                  <a:pt x="1085899" y="1506839"/>
                </a:lnTo>
                <a:lnTo>
                  <a:pt x="1086635" y="1508945"/>
                </a:lnTo>
                <a:lnTo>
                  <a:pt x="1087632" y="1509813"/>
                </a:lnTo>
                <a:lnTo>
                  <a:pt x="1089349" y="1511313"/>
                </a:lnTo>
                <a:lnTo>
                  <a:pt x="1090019" y="1513172"/>
                </a:lnTo>
                <a:lnTo>
                  <a:pt x="1095088" y="1515119"/>
                </a:lnTo>
                <a:lnTo>
                  <a:pt x="1095595" y="1515576"/>
                </a:lnTo>
                <a:lnTo>
                  <a:pt x="1096576" y="1516488"/>
                </a:lnTo>
                <a:lnTo>
                  <a:pt x="1098162" y="1519592"/>
                </a:lnTo>
                <a:lnTo>
                  <a:pt x="1099846" y="1518859"/>
                </a:lnTo>
                <a:lnTo>
                  <a:pt x="1100059" y="1518401"/>
                </a:lnTo>
                <a:lnTo>
                  <a:pt x="1100729" y="1516946"/>
                </a:lnTo>
                <a:lnTo>
                  <a:pt x="1101727" y="1515839"/>
                </a:lnTo>
                <a:lnTo>
                  <a:pt x="1101907" y="1515774"/>
                </a:lnTo>
                <a:lnTo>
                  <a:pt x="1102414" y="1515595"/>
                </a:lnTo>
                <a:lnTo>
                  <a:pt x="1103853" y="1511800"/>
                </a:lnTo>
                <a:lnTo>
                  <a:pt x="1107597" y="1505538"/>
                </a:lnTo>
                <a:lnTo>
                  <a:pt x="1113565" y="1494888"/>
                </a:lnTo>
                <a:lnTo>
                  <a:pt x="1114121" y="1488774"/>
                </a:lnTo>
                <a:lnTo>
                  <a:pt x="1115527" y="1487680"/>
                </a:lnTo>
                <a:lnTo>
                  <a:pt x="1116754" y="1487375"/>
                </a:lnTo>
                <a:lnTo>
                  <a:pt x="1118650" y="1488003"/>
                </a:lnTo>
                <a:lnTo>
                  <a:pt x="1121218" y="1489811"/>
                </a:lnTo>
                <a:lnTo>
                  <a:pt x="1123327" y="1490287"/>
                </a:lnTo>
                <a:lnTo>
                  <a:pt x="1123866" y="1489348"/>
                </a:lnTo>
                <a:lnTo>
                  <a:pt x="1123997" y="1488444"/>
                </a:lnTo>
                <a:lnTo>
                  <a:pt x="1122640" y="1487633"/>
                </a:lnTo>
                <a:lnTo>
                  <a:pt x="1122542" y="1487414"/>
                </a:lnTo>
                <a:lnTo>
                  <a:pt x="1122395" y="1487074"/>
                </a:lnTo>
                <a:lnTo>
                  <a:pt x="1123458" y="1485534"/>
                </a:lnTo>
                <a:lnTo>
                  <a:pt x="1123915" y="1481518"/>
                </a:lnTo>
                <a:lnTo>
                  <a:pt x="1124864" y="1479049"/>
                </a:lnTo>
                <a:lnTo>
                  <a:pt x="1124864" y="1478059"/>
                </a:lnTo>
                <a:lnTo>
                  <a:pt x="1124079" y="1476074"/>
                </a:lnTo>
                <a:lnTo>
                  <a:pt x="1124831" y="1474192"/>
                </a:lnTo>
                <a:lnTo>
                  <a:pt x="1125583" y="1472312"/>
                </a:lnTo>
                <a:lnTo>
                  <a:pt x="1125502" y="1472040"/>
                </a:lnTo>
                <a:lnTo>
                  <a:pt x="1125224" y="1471166"/>
                </a:lnTo>
                <a:lnTo>
                  <a:pt x="1125305" y="1470659"/>
                </a:lnTo>
                <a:lnTo>
                  <a:pt x="1125109" y="1468549"/>
                </a:lnTo>
                <a:lnTo>
                  <a:pt x="1124471" y="1467501"/>
                </a:lnTo>
                <a:lnTo>
                  <a:pt x="1123327" y="1465659"/>
                </a:lnTo>
                <a:lnTo>
                  <a:pt x="1122313" y="1461921"/>
                </a:lnTo>
                <a:lnTo>
                  <a:pt x="1120989" y="1458987"/>
                </a:lnTo>
                <a:lnTo>
                  <a:pt x="1120187" y="1457228"/>
                </a:lnTo>
                <a:lnTo>
                  <a:pt x="1120547" y="1455258"/>
                </a:lnTo>
                <a:lnTo>
                  <a:pt x="1119386" y="1449845"/>
                </a:lnTo>
                <a:lnTo>
                  <a:pt x="1117620" y="1446274"/>
                </a:lnTo>
                <a:lnTo>
                  <a:pt x="1117048" y="1445842"/>
                </a:lnTo>
                <a:lnTo>
                  <a:pt x="1116770" y="1445633"/>
                </a:lnTo>
                <a:lnTo>
                  <a:pt x="1115020" y="1445466"/>
                </a:lnTo>
                <a:lnTo>
                  <a:pt x="1112224" y="1443416"/>
                </a:lnTo>
                <a:lnTo>
                  <a:pt x="1110835" y="1443351"/>
                </a:lnTo>
                <a:lnTo>
                  <a:pt x="1109363" y="1443282"/>
                </a:lnTo>
                <a:lnTo>
                  <a:pt x="1105128" y="1441504"/>
                </a:lnTo>
                <a:lnTo>
                  <a:pt x="1102528" y="1441379"/>
                </a:lnTo>
                <a:lnTo>
                  <a:pt x="1100353" y="1439035"/>
                </a:lnTo>
                <a:lnTo>
                  <a:pt x="1099748" y="1436149"/>
                </a:lnTo>
                <a:lnTo>
                  <a:pt x="1102577" y="1425814"/>
                </a:lnTo>
                <a:lnTo>
                  <a:pt x="1101498" y="1424244"/>
                </a:lnTo>
                <a:lnTo>
                  <a:pt x="1096347" y="1422195"/>
                </a:lnTo>
                <a:lnTo>
                  <a:pt x="1091834" y="1422496"/>
                </a:lnTo>
                <a:lnTo>
                  <a:pt x="1091197" y="1424846"/>
                </a:lnTo>
                <a:lnTo>
                  <a:pt x="1088695" y="1430011"/>
                </a:lnTo>
                <a:lnTo>
                  <a:pt x="1087289" y="1429694"/>
                </a:lnTo>
                <a:lnTo>
                  <a:pt x="1085588" y="1420758"/>
                </a:lnTo>
                <a:lnTo>
                  <a:pt x="1085605" y="1414491"/>
                </a:lnTo>
                <a:lnTo>
                  <a:pt x="1085310" y="1409633"/>
                </a:lnTo>
                <a:lnTo>
                  <a:pt x="1087812" y="1407132"/>
                </a:lnTo>
                <a:lnTo>
                  <a:pt x="1089382" y="1401966"/>
                </a:lnTo>
                <a:lnTo>
                  <a:pt x="1090641" y="1395703"/>
                </a:lnTo>
                <a:lnTo>
                  <a:pt x="1093927" y="1391795"/>
                </a:lnTo>
                <a:lnTo>
                  <a:pt x="1094549" y="1387460"/>
                </a:lnTo>
                <a:lnTo>
                  <a:pt x="1095366" y="1381773"/>
                </a:lnTo>
                <a:lnTo>
                  <a:pt x="1097083" y="1378174"/>
                </a:lnTo>
                <a:lnTo>
                  <a:pt x="1100370" y="1374266"/>
                </a:lnTo>
                <a:lnTo>
                  <a:pt x="1103738" y="1372527"/>
                </a:lnTo>
                <a:lnTo>
                  <a:pt x="1108006" y="1371163"/>
                </a:lnTo>
                <a:lnTo>
                  <a:pt x="1106125" y="1370939"/>
                </a:lnTo>
                <a:lnTo>
                  <a:pt x="1104261" y="1370489"/>
                </a:lnTo>
                <a:lnTo>
                  <a:pt x="1102381" y="1370339"/>
                </a:lnTo>
                <a:lnTo>
                  <a:pt x="1092505" y="1368875"/>
                </a:lnTo>
                <a:lnTo>
                  <a:pt x="1079734" y="1366982"/>
                </a:lnTo>
                <a:lnTo>
                  <a:pt x="1069155" y="1365412"/>
                </a:lnTo>
                <a:lnTo>
                  <a:pt x="1055682" y="1363417"/>
                </a:lnTo>
                <a:lnTo>
                  <a:pt x="1044350" y="1361736"/>
                </a:lnTo>
                <a:lnTo>
                  <a:pt x="1032267" y="1359946"/>
                </a:lnTo>
                <a:lnTo>
                  <a:pt x="1020690" y="1358229"/>
                </a:lnTo>
                <a:lnTo>
                  <a:pt x="1009015" y="1356498"/>
                </a:lnTo>
                <a:lnTo>
                  <a:pt x="996588" y="1354656"/>
                </a:lnTo>
                <a:lnTo>
                  <a:pt x="984963" y="1352933"/>
                </a:lnTo>
                <a:lnTo>
                  <a:pt x="973664" y="1351260"/>
                </a:lnTo>
                <a:lnTo>
                  <a:pt x="962283" y="1349571"/>
                </a:lnTo>
                <a:lnTo>
                  <a:pt x="951001" y="1347898"/>
                </a:lnTo>
                <a:lnTo>
                  <a:pt x="939326" y="1346167"/>
                </a:lnTo>
                <a:lnTo>
                  <a:pt x="928027" y="1344496"/>
                </a:lnTo>
                <a:lnTo>
                  <a:pt x="916009" y="1342712"/>
                </a:lnTo>
                <a:lnTo>
                  <a:pt x="916222" y="1342449"/>
                </a:lnTo>
                <a:lnTo>
                  <a:pt x="925869" y="1330455"/>
                </a:lnTo>
                <a:lnTo>
                  <a:pt x="926490" y="1329170"/>
                </a:lnTo>
                <a:lnTo>
                  <a:pt x="927014" y="1327822"/>
                </a:lnTo>
                <a:lnTo>
                  <a:pt x="927602" y="1326550"/>
                </a:lnTo>
                <a:lnTo>
                  <a:pt x="927978" y="1325054"/>
                </a:lnTo>
                <a:lnTo>
                  <a:pt x="928583" y="1323780"/>
                </a:lnTo>
                <a:lnTo>
                  <a:pt x="928959" y="1322284"/>
                </a:lnTo>
                <a:lnTo>
                  <a:pt x="929401" y="1320786"/>
                </a:lnTo>
                <a:lnTo>
                  <a:pt x="930006" y="1319514"/>
                </a:lnTo>
                <a:lnTo>
                  <a:pt x="930382" y="1318092"/>
                </a:lnTo>
                <a:lnTo>
                  <a:pt x="930742" y="1316596"/>
                </a:lnTo>
                <a:lnTo>
                  <a:pt x="931347" y="1315323"/>
                </a:lnTo>
                <a:lnTo>
                  <a:pt x="931723" y="1313826"/>
                </a:lnTo>
                <a:lnTo>
                  <a:pt x="932328" y="1312554"/>
                </a:lnTo>
                <a:lnTo>
                  <a:pt x="932704" y="1311056"/>
                </a:lnTo>
                <a:lnTo>
                  <a:pt x="932916" y="1309334"/>
                </a:lnTo>
                <a:lnTo>
                  <a:pt x="933521" y="1308062"/>
                </a:lnTo>
                <a:lnTo>
                  <a:pt x="933750" y="1306415"/>
                </a:lnTo>
                <a:lnTo>
                  <a:pt x="934110" y="1304917"/>
                </a:lnTo>
                <a:lnTo>
                  <a:pt x="934339" y="1303271"/>
                </a:lnTo>
                <a:lnTo>
                  <a:pt x="934568" y="1301624"/>
                </a:lnTo>
                <a:lnTo>
                  <a:pt x="934797" y="1299903"/>
                </a:lnTo>
                <a:lnTo>
                  <a:pt x="934944" y="1298256"/>
                </a:lnTo>
                <a:lnTo>
                  <a:pt x="935009" y="1296385"/>
                </a:lnTo>
                <a:lnTo>
                  <a:pt x="935173" y="1294739"/>
                </a:lnTo>
                <a:lnTo>
                  <a:pt x="935238" y="1292867"/>
                </a:lnTo>
                <a:lnTo>
                  <a:pt x="935091" y="1291220"/>
                </a:lnTo>
                <a:lnTo>
                  <a:pt x="934486" y="1289873"/>
                </a:lnTo>
                <a:lnTo>
                  <a:pt x="933963" y="1288601"/>
                </a:lnTo>
                <a:lnTo>
                  <a:pt x="933227" y="1287477"/>
                </a:lnTo>
                <a:lnTo>
                  <a:pt x="932704" y="1286130"/>
                </a:lnTo>
                <a:lnTo>
                  <a:pt x="931952" y="1285007"/>
                </a:lnTo>
                <a:lnTo>
                  <a:pt x="931428" y="1283734"/>
                </a:lnTo>
                <a:lnTo>
                  <a:pt x="930676" y="1282613"/>
                </a:lnTo>
                <a:lnTo>
                  <a:pt x="930153" y="1281339"/>
                </a:lnTo>
                <a:lnTo>
                  <a:pt x="929401" y="1280217"/>
                </a:lnTo>
                <a:lnTo>
                  <a:pt x="928878" y="1278870"/>
                </a:lnTo>
                <a:lnTo>
                  <a:pt x="928273" y="1277596"/>
                </a:lnTo>
                <a:lnTo>
                  <a:pt x="927749" y="1276249"/>
                </a:lnTo>
                <a:lnTo>
                  <a:pt x="927014" y="1275127"/>
                </a:lnTo>
                <a:lnTo>
                  <a:pt x="926490" y="1273853"/>
                </a:lnTo>
                <a:lnTo>
                  <a:pt x="925967" y="1272506"/>
                </a:lnTo>
                <a:lnTo>
                  <a:pt x="925427" y="1271234"/>
                </a:lnTo>
                <a:lnTo>
                  <a:pt x="924692" y="1270112"/>
                </a:lnTo>
                <a:lnTo>
                  <a:pt x="923940" y="1268989"/>
                </a:lnTo>
                <a:lnTo>
                  <a:pt x="923187" y="1267866"/>
                </a:lnTo>
                <a:lnTo>
                  <a:pt x="922288" y="1266893"/>
                </a:lnTo>
                <a:lnTo>
                  <a:pt x="921536" y="1265769"/>
                </a:lnTo>
                <a:lnTo>
                  <a:pt x="920800" y="1264648"/>
                </a:lnTo>
                <a:lnTo>
                  <a:pt x="919901" y="1263750"/>
                </a:lnTo>
                <a:lnTo>
                  <a:pt x="918920" y="1262775"/>
                </a:lnTo>
                <a:lnTo>
                  <a:pt x="918020" y="1261802"/>
                </a:lnTo>
                <a:lnTo>
                  <a:pt x="917497" y="1260905"/>
                </a:lnTo>
                <a:lnTo>
                  <a:pt x="916909" y="1259932"/>
                </a:lnTo>
                <a:lnTo>
                  <a:pt x="916009" y="1259034"/>
                </a:lnTo>
                <a:lnTo>
                  <a:pt x="915110" y="1258060"/>
                </a:lnTo>
                <a:lnTo>
                  <a:pt x="914358" y="1256938"/>
                </a:lnTo>
                <a:lnTo>
                  <a:pt x="913606" y="1255815"/>
                </a:lnTo>
                <a:lnTo>
                  <a:pt x="913082" y="1254542"/>
                </a:lnTo>
                <a:lnTo>
                  <a:pt x="912330" y="1253419"/>
                </a:lnTo>
                <a:lnTo>
                  <a:pt x="911807" y="1252072"/>
                </a:lnTo>
                <a:lnTo>
                  <a:pt x="911071" y="1250949"/>
                </a:lnTo>
                <a:lnTo>
                  <a:pt x="910466" y="1249676"/>
                </a:lnTo>
                <a:lnTo>
                  <a:pt x="909943" y="1248329"/>
                </a:lnTo>
                <a:lnTo>
                  <a:pt x="909191" y="1247281"/>
                </a:lnTo>
                <a:lnTo>
                  <a:pt x="908668" y="1245934"/>
                </a:lnTo>
                <a:lnTo>
                  <a:pt x="907915" y="1244812"/>
                </a:lnTo>
                <a:lnTo>
                  <a:pt x="907016" y="1243839"/>
                </a:lnTo>
                <a:lnTo>
                  <a:pt x="906051" y="1242940"/>
                </a:lnTo>
                <a:lnTo>
                  <a:pt x="905152" y="1241967"/>
                </a:lnTo>
                <a:lnTo>
                  <a:pt x="904253" y="1241069"/>
                </a:lnTo>
                <a:lnTo>
                  <a:pt x="903272" y="1240096"/>
                </a:lnTo>
                <a:lnTo>
                  <a:pt x="902160" y="1239347"/>
                </a:lnTo>
                <a:lnTo>
                  <a:pt x="902013" y="1239197"/>
                </a:lnTo>
                <a:lnTo>
                  <a:pt x="902013" y="1238973"/>
                </a:lnTo>
                <a:lnTo>
                  <a:pt x="901260" y="1238374"/>
                </a:lnTo>
                <a:lnTo>
                  <a:pt x="900361" y="1237475"/>
                </a:lnTo>
                <a:lnTo>
                  <a:pt x="899380" y="1236502"/>
                </a:lnTo>
                <a:lnTo>
                  <a:pt x="898710" y="1235380"/>
                </a:lnTo>
                <a:lnTo>
                  <a:pt x="897745" y="1234481"/>
                </a:lnTo>
                <a:lnTo>
                  <a:pt x="896993" y="1233360"/>
                </a:lnTo>
                <a:lnTo>
                  <a:pt x="896093" y="1232236"/>
                </a:lnTo>
                <a:lnTo>
                  <a:pt x="895341" y="1231113"/>
                </a:lnTo>
                <a:lnTo>
                  <a:pt x="894589" y="1229991"/>
                </a:lnTo>
                <a:lnTo>
                  <a:pt x="893690" y="1229018"/>
                </a:lnTo>
                <a:lnTo>
                  <a:pt x="892954" y="1227895"/>
                </a:lnTo>
                <a:lnTo>
                  <a:pt x="892055" y="1226995"/>
                </a:lnTo>
                <a:lnTo>
                  <a:pt x="891074" y="1226023"/>
                </a:lnTo>
                <a:lnTo>
                  <a:pt x="890403" y="1224901"/>
                </a:lnTo>
                <a:lnTo>
                  <a:pt x="889438" y="1224002"/>
                </a:lnTo>
                <a:lnTo>
                  <a:pt x="888686" y="1222880"/>
                </a:lnTo>
                <a:lnTo>
                  <a:pt x="887787" y="1221907"/>
                </a:lnTo>
                <a:lnTo>
                  <a:pt x="887035" y="1220784"/>
                </a:lnTo>
                <a:lnTo>
                  <a:pt x="886135" y="1219811"/>
                </a:lnTo>
                <a:lnTo>
                  <a:pt x="885171" y="1218913"/>
                </a:lnTo>
                <a:lnTo>
                  <a:pt x="884271" y="1217939"/>
                </a:lnTo>
                <a:lnTo>
                  <a:pt x="883519" y="1216817"/>
                </a:lnTo>
                <a:lnTo>
                  <a:pt x="882620" y="1215918"/>
                </a:lnTo>
                <a:lnTo>
                  <a:pt x="881721" y="1214945"/>
                </a:lnTo>
                <a:lnTo>
                  <a:pt x="880592" y="1214197"/>
                </a:lnTo>
                <a:lnTo>
                  <a:pt x="879628" y="1213298"/>
                </a:lnTo>
                <a:lnTo>
                  <a:pt x="878728" y="1212325"/>
                </a:lnTo>
                <a:lnTo>
                  <a:pt x="877976" y="1211202"/>
                </a:lnTo>
                <a:lnTo>
                  <a:pt x="877077" y="1210229"/>
                </a:lnTo>
                <a:lnTo>
                  <a:pt x="876112" y="1209331"/>
                </a:lnTo>
                <a:lnTo>
                  <a:pt x="875360" y="1208208"/>
                </a:lnTo>
                <a:lnTo>
                  <a:pt x="874461" y="1207235"/>
                </a:lnTo>
                <a:lnTo>
                  <a:pt x="873709" y="1206112"/>
                </a:lnTo>
                <a:lnTo>
                  <a:pt x="872956" y="1204990"/>
                </a:lnTo>
                <a:lnTo>
                  <a:pt x="872286" y="1203867"/>
                </a:lnTo>
                <a:lnTo>
                  <a:pt x="871321" y="1202969"/>
                </a:lnTo>
                <a:lnTo>
                  <a:pt x="870422" y="1201996"/>
                </a:lnTo>
                <a:lnTo>
                  <a:pt x="870095" y="1201674"/>
                </a:lnTo>
                <a:lnTo>
                  <a:pt x="869441" y="1201023"/>
                </a:lnTo>
                <a:lnTo>
                  <a:pt x="868542" y="1200124"/>
                </a:lnTo>
                <a:lnTo>
                  <a:pt x="867642" y="1199151"/>
                </a:lnTo>
                <a:lnTo>
                  <a:pt x="866906" y="1198028"/>
                </a:lnTo>
                <a:lnTo>
                  <a:pt x="866007" y="1197130"/>
                </a:lnTo>
                <a:lnTo>
                  <a:pt x="865026" y="1196157"/>
                </a:lnTo>
                <a:lnTo>
                  <a:pt x="863914" y="1195408"/>
                </a:lnTo>
                <a:lnTo>
                  <a:pt x="863015" y="1194511"/>
                </a:lnTo>
                <a:lnTo>
                  <a:pt x="861887" y="1193686"/>
                </a:lnTo>
                <a:lnTo>
                  <a:pt x="860758" y="1192939"/>
                </a:lnTo>
                <a:lnTo>
                  <a:pt x="859646" y="1192190"/>
                </a:lnTo>
                <a:lnTo>
                  <a:pt x="858747" y="1191291"/>
                </a:lnTo>
                <a:lnTo>
                  <a:pt x="857619" y="1190544"/>
                </a:lnTo>
                <a:lnTo>
                  <a:pt x="856638" y="1189569"/>
                </a:lnTo>
                <a:lnTo>
                  <a:pt x="855755" y="1188596"/>
                </a:lnTo>
                <a:lnTo>
                  <a:pt x="854627" y="1187849"/>
                </a:lnTo>
                <a:lnTo>
                  <a:pt x="853727" y="1186950"/>
                </a:lnTo>
                <a:lnTo>
                  <a:pt x="852599" y="1186202"/>
                </a:lnTo>
                <a:lnTo>
                  <a:pt x="851634" y="1185228"/>
                </a:lnTo>
                <a:lnTo>
                  <a:pt x="850735" y="1184330"/>
                </a:lnTo>
                <a:lnTo>
                  <a:pt x="849983" y="1183133"/>
                </a:lnTo>
                <a:lnTo>
                  <a:pt x="849083" y="1182234"/>
                </a:lnTo>
                <a:lnTo>
                  <a:pt x="848119" y="1181261"/>
                </a:lnTo>
                <a:lnTo>
                  <a:pt x="847432" y="1180138"/>
                </a:lnTo>
                <a:lnTo>
                  <a:pt x="846467" y="1179240"/>
                </a:lnTo>
                <a:lnTo>
                  <a:pt x="845568" y="1178267"/>
                </a:lnTo>
                <a:lnTo>
                  <a:pt x="844669" y="1177369"/>
                </a:lnTo>
                <a:lnTo>
                  <a:pt x="843704" y="1176397"/>
                </a:lnTo>
                <a:lnTo>
                  <a:pt x="842576" y="1175648"/>
                </a:lnTo>
                <a:lnTo>
                  <a:pt x="841676" y="1174748"/>
                </a:lnTo>
                <a:lnTo>
                  <a:pt x="840548" y="1173926"/>
                </a:lnTo>
                <a:lnTo>
                  <a:pt x="839436" y="1173177"/>
                </a:lnTo>
                <a:lnTo>
                  <a:pt x="838684" y="1172428"/>
                </a:lnTo>
                <a:lnTo>
                  <a:pt x="837556" y="1171681"/>
                </a:lnTo>
                <a:lnTo>
                  <a:pt x="836428" y="1170932"/>
                </a:lnTo>
                <a:lnTo>
                  <a:pt x="835169" y="1170183"/>
                </a:lnTo>
                <a:lnTo>
                  <a:pt x="834040" y="1169434"/>
                </a:lnTo>
                <a:lnTo>
                  <a:pt x="832912" y="1168685"/>
                </a:lnTo>
                <a:lnTo>
                  <a:pt x="831800" y="1167863"/>
                </a:lnTo>
                <a:lnTo>
                  <a:pt x="830672" y="1167114"/>
                </a:lnTo>
                <a:lnTo>
                  <a:pt x="829544" y="1166365"/>
                </a:lnTo>
                <a:lnTo>
                  <a:pt x="828432" y="1165618"/>
                </a:lnTo>
                <a:lnTo>
                  <a:pt x="827304" y="1164869"/>
                </a:lnTo>
                <a:lnTo>
                  <a:pt x="826175" y="1164120"/>
                </a:lnTo>
                <a:lnTo>
                  <a:pt x="825063" y="1163371"/>
                </a:lnTo>
                <a:lnTo>
                  <a:pt x="824017" y="1162622"/>
                </a:lnTo>
                <a:lnTo>
                  <a:pt x="822889" y="1161875"/>
                </a:lnTo>
                <a:lnTo>
                  <a:pt x="821761" y="1161126"/>
                </a:lnTo>
                <a:lnTo>
                  <a:pt x="820649" y="1160302"/>
                </a:lnTo>
                <a:lnTo>
                  <a:pt x="819520" y="1159553"/>
                </a:lnTo>
                <a:lnTo>
                  <a:pt x="818392" y="1158806"/>
                </a:lnTo>
                <a:lnTo>
                  <a:pt x="817493" y="1157907"/>
                </a:lnTo>
                <a:lnTo>
                  <a:pt x="816381" y="1157084"/>
                </a:lnTo>
                <a:lnTo>
                  <a:pt x="815253" y="1156335"/>
                </a:lnTo>
                <a:lnTo>
                  <a:pt x="813912" y="1155812"/>
                </a:lnTo>
                <a:lnTo>
                  <a:pt x="812784" y="1155063"/>
                </a:lnTo>
                <a:lnTo>
                  <a:pt x="811508" y="1154465"/>
                </a:lnTo>
                <a:lnTo>
                  <a:pt x="810691" y="1153915"/>
                </a:lnTo>
                <a:lnTo>
                  <a:pt x="810380" y="1153716"/>
                </a:lnTo>
                <a:lnTo>
                  <a:pt x="809039" y="1153117"/>
                </a:lnTo>
                <a:lnTo>
                  <a:pt x="807911" y="1152368"/>
                </a:lnTo>
                <a:lnTo>
                  <a:pt x="806652" y="1151770"/>
                </a:lnTo>
                <a:lnTo>
                  <a:pt x="805524" y="1151021"/>
                </a:lnTo>
                <a:lnTo>
                  <a:pt x="804248" y="1150496"/>
                </a:lnTo>
                <a:lnTo>
                  <a:pt x="802908" y="1149898"/>
                </a:lnTo>
                <a:lnTo>
                  <a:pt x="801779" y="1149149"/>
                </a:lnTo>
                <a:lnTo>
                  <a:pt x="800504" y="1148550"/>
                </a:lnTo>
                <a:lnTo>
                  <a:pt x="799163" y="1147952"/>
                </a:lnTo>
                <a:lnTo>
                  <a:pt x="797888" y="1147429"/>
                </a:lnTo>
                <a:lnTo>
                  <a:pt x="796547" y="1146829"/>
                </a:lnTo>
                <a:lnTo>
                  <a:pt x="795271" y="1146305"/>
                </a:lnTo>
                <a:lnTo>
                  <a:pt x="793914" y="1145481"/>
                </a:lnTo>
                <a:lnTo>
                  <a:pt x="792639" y="1144958"/>
                </a:lnTo>
                <a:lnTo>
                  <a:pt x="791298" y="1144360"/>
                </a:lnTo>
                <a:lnTo>
                  <a:pt x="789810" y="1143985"/>
                </a:lnTo>
                <a:lnTo>
                  <a:pt x="788535" y="1143387"/>
                </a:lnTo>
                <a:lnTo>
                  <a:pt x="787407" y="1142638"/>
                </a:lnTo>
                <a:lnTo>
                  <a:pt x="786131" y="1142113"/>
                </a:lnTo>
                <a:lnTo>
                  <a:pt x="785019" y="1141290"/>
                </a:lnTo>
                <a:lnTo>
                  <a:pt x="783662" y="1140766"/>
                </a:lnTo>
                <a:lnTo>
                  <a:pt x="782534" y="1140018"/>
                </a:lnTo>
                <a:lnTo>
                  <a:pt x="781651" y="1139044"/>
                </a:lnTo>
                <a:lnTo>
                  <a:pt x="780523" y="1138296"/>
                </a:lnTo>
                <a:lnTo>
                  <a:pt x="779542" y="1137324"/>
                </a:lnTo>
                <a:lnTo>
                  <a:pt x="778871" y="1136276"/>
                </a:lnTo>
                <a:lnTo>
                  <a:pt x="777906" y="1135303"/>
                </a:lnTo>
                <a:lnTo>
                  <a:pt x="777383" y="1133954"/>
                </a:lnTo>
                <a:lnTo>
                  <a:pt x="776631" y="1132832"/>
                </a:lnTo>
                <a:lnTo>
                  <a:pt x="776255" y="1131409"/>
                </a:lnTo>
                <a:lnTo>
                  <a:pt x="776108" y="1129688"/>
                </a:lnTo>
                <a:lnTo>
                  <a:pt x="775961" y="1128041"/>
                </a:lnTo>
                <a:lnTo>
                  <a:pt x="776173" y="1126394"/>
                </a:lnTo>
                <a:lnTo>
                  <a:pt x="776549" y="1124897"/>
                </a:lnTo>
                <a:lnTo>
                  <a:pt x="777301" y="1123775"/>
                </a:lnTo>
                <a:lnTo>
                  <a:pt x="778054" y="1122652"/>
                </a:lnTo>
                <a:lnTo>
                  <a:pt x="779018" y="1121754"/>
                </a:lnTo>
                <a:lnTo>
                  <a:pt x="779999" y="1120855"/>
                </a:lnTo>
                <a:lnTo>
                  <a:pt x="781111" y="1120106"/>
                </a:lnTo>
                <a:lnTo>
                  <a:pt x="782092" y="1119208"/>
                </a:lnTo>
                <a:lnTo>
                  <a:pt x="783368" y="1118685"/>
                </a:lnTo>
                <a:lnTo>
                  <a:pt x="784333" y="1117712"/>
                </a:lnTo>
                <a:lnTo>
                  <a:pt x="785690" y="1117187"/>
                </a:lnTo>
                <a:lnTo>
                  <a:pt x="786802" y="1116513"/>
                </a:lnTo>
                <a:lnTo>
                  <a:pt x="788159" y="1115915"/>
                </a:lnTo>
                <a:lnTo>
                  <a:pt x="789434" y="1115390"/>
                </a:lnTo>
                <a:lnTo>
                  <a:pt x="790775" y="1114867"/>
                </a:lnTo>
                <a:lnTo>
                  <a:pt x="792116" y="1114344"/>
                </a:lnTo>
                <a:lnTo>
                  <a:pt x="793620" y="1113969"/>
                </a:lnTo>
                <a:lnTo>
                  <a:pt x="795124" y="1113595"/>
                </a:lnTo>
                <a:lnTo>
                  <a:pt x="796612" y="1113295"/>
                </a:lnTo>
                <a:lnTo>
                  <a:pt x="798117" y="1112921"/>
                </a:lnTo>
                <a:lnTo>
                  <a:pt x="799686" y="1112547"/>
                </a:lnTo>
                <a:lnTo>
                  <a:pt x="801321" y="1112396"/>
                </a:lnTo>
                <a:lnTo>
                  <a:pt x="802826" y="1112097"/>
                </a:lnTo>
                <a:lnTo>
                  <a:pt x="804330" y="1111724"/>
                </a:lnTo>
                <a:lnTo>
                  <a:pt x="805900" y="1111350"/>
                </a:lnTo>
                <a:lnTo>
                  <a:pt x="807175" y="1110825"/>
                </a:lnTo>
                <a:lnTo>
                  <a:pt x="808663" y="1110450"/>
                </a:lnTo>
                <a:lnTo>
                  <a:pt x="809857" y="1109701"/>
                </a:lnTo>
                <a:lnTo>
                  <a:pt x="810691" y="1109208"/>
                </a:lnTo>
                <a:lnTo>
                  <a:pt x="810985" y="1109028"/>
                </a:lnTo>
                <a:lnTo>
                  <a:pt x="812113" y="1108280"/>
                </a:lnTo>
                <a:lnTo>
                  <a:pt x="813454" y="1107756"/>
                </a:lnTo>
                <a:lnTo>
                  <a:pt x="814582" y="1107007"/>
                </a:lnTo>
                <a:lnTo>
                  <a:pt x="815547" y="1106109"/>
                </a:lnTo>
                <a:lnTo>
                  <a:pt x="816299" y="1104986"/>
                </a:lnTo>
                <a:lnTo>
                  <a:pt x="816904" y="1103714"/>
                </a:lnTo>
                <a:lnTo>
                  <a:pt x="817280" y="1102217"/>
                </a:lnTo>
                <a:lnTo>
                  <a:pt x="816904" y="1100720"/>
                </a:lnTo>
                <a:lnTo>
                  <a:pt x="816675" y="1099822"/>
                </a:lnTo>
                <a:lnTo>
                  <a:pt x="816528" y="1099822"/>
                </a:lnTo>
                <a:lnTo>
                  <a:pt x="816381" y="1098774"/>
                </a:lnTo>
                <a:lnTo>
                  <a:pt x="816348" y="1098579"/>
                </a:lnTo>
                <a:lnTo>
                  <a:pt x="816005" y="1097351"/>
                </a:lnTo>
                <a:lnTo>
                  <a:pt x="815923" y="1096439"/>
                </a:lnTo>
                <a:lnTo>
                  <a:pt x="815858" y="1095705"/>
                </a:lnTo>
                <a:lnTo>
                  <a:pt x="815694" y="1094058"/>
                </a:lnTo>
                <a:lnTo>
                  <a:pt x="815547" y="1092412"/>
                </a:lnTo>
                <a:lnTo>
                  <a:pt x="815171" y="1090914"/>
                </a:lnTo>
                <a:lnTo>
                  <a:pt x="814795" y="1089418"/>
                </a:lnTo>
                <a:lnTo>
                  <a:pt x="814435" y="1087920"/>
                </a:lnTo>
                <a:lnTo>
                  <a:pt x="814124" y="1086422"/>
                </a:lnTo>
                <a:lnTo>
                  <a:pt x="813912" y="1084776"/>
                </a:lnTo>
                <a:lnTo>
                  <a:pt x="814730" y="1083654"/>
                </a:lnTo>
                <a:lnTo>
                  <a:pt x="815629" y="1082755"/>
                </a:lnTo>
                <a:lnTo>
                  <a:pt x="816822" y="1082007"/>
                </a:lnTo>
                <a:lnTo>
                  <a:pt x="817722" y="1081108"/>
                </a:lnTo>
                <a:lnTo>
                  <a:pt x="818474" y="1079986"/>
                </a:lnTo>
                <a:lnTo>
                  <a:pt x="818883" y="1078618"/>
                </a:lnTo>
                <a:lnTo>
                  <a:pt x="818915" y="1078488"/>
                </a:lnTo>
                <a:lnTo>
                  <a:pt x="819144" y="1076842"/>
                </a:lnTo>
                <a:lnTo>
                  <a:pt x="819668" y="1075570"/>
                </a:lnTo>
                <a:lnTo>
                  <a:pt x="820861" y="1074821"/>
                </a:lnTo>
                <a:lnTo>
                  <a:pt x="822513" y="1074670"/>
                </a:lnTo>
                <a:lnTo>
                  <a:pt x="824017" y="1074296"/>
                </a:lnTo>
                <a:lnTo>
                  <a:pt x="825358" y="1073773"/>
                </a:lnTo>
                <a:lnTo>
                  <a:pt x="826486" y="1073024"/>
                </a:lnTo>
                <a:lnTo>
                  <a:pt x="827451" y="1072126"/>
                </a:lnTo>
                <a:lnTo>
                  <a:pt x="828203" y="1071003"/>
                </a:lnTo>
                <a:lnTo>
                  <a:pt x="828808" y="1069731"/>
                </a:lnTo>
                <a:lnTo>
                  <a:pt x="829168" y="1068233"/>
                </a:lnTo>
                <a:lnTo>
                  <a:pt x="829233" y="1066961"/>
                </a:lnTo>
                <a:lnTo>
                  <a:pt x="829249" y="1066737"/>
                </a:lnTo>
                <a:lnTo>
                  <a:pt x="829249" y="1064940"/>
                </a:lnTo>
                <a:lnTo>
                  <a:pt x="829249" y="1063069"/>
                </a:lnTo>
                <a:lnTo>
                  <a:pt x="829249" y="1061571"/>
                </a:lnTo>
                <a:lnTo>
                  <a:pt x="829331" y="1059701"/>
                </a:lnTo>
                <a:lnTo>
                  <a:pt x="829544" y="1058054"/>
                </a:lnTo>
                <a:lnTo>
                  <a:pt x="829920" y="1056557"/>
                </a:lnTo>
                <a:lnTo>
                  <a:pt x="830525" y="1055284"/>
                </a:lnTo>
                <a:lnTo>
                  <a:pt x="831424" y="1054387"/>
                </a:lnTo>
                <a:lnTo>
                  <a:pt x="832994" y="1054012"/>
                </a:lnTo>
                <a:lnTo>
                  <a:pt x="834858" y="1054086"/>
                </a:lnTo>
                <a:lnTo>
                  <a:pt x="836509" y="1054236"/>
                </a:lnTo>
                <a:lnTo>
                  <a:pt x="837850" y="1054835"/>
                </a:lnTo>
                <a:lnTo>
                  <a:pt x="839126" y="1055433"/>
                </a:lnTo>
                <a:lnTo>
                  <a:pt x="840630" y="1055433"/>
                </a:lnTo>
                <a:lnTo>
                  <a:pt x="842347" y="1055284"/>
                </a:lnTo>
                <a:lnTo>
                  <a:pt x="842576" y="1053937"/>
                </a:lnTo>
                <a:lnTo>
                  <a:pt x="841824" y="1052814"/>
                </a:lnTo>
                <a:lnTo>
                  <a:pt x="840695" y="1052065"/>
                </a:lnTo>
                <a:lnTo>
                  <a:pt x="839354" y="1051542"/>
                </a:lnTo>
                <a:lnTo>
                  <a:pt x="837850" y="1051092"/>
                </a:lnTo>
                <a:lnTo>
                  <a:pt x="836215" y="1050943"/>
                </a:lnTo>
                <a:lnTo>
                  <a:pt x="834711" y="1050494"/>
                </a:lnTo>
                <a:lnTo>
                  <a:pt x="833746" y="1049596"/>
                </a:lnTo>
                <a:lnTo>
                  <a:pt x="834188" y="1048098"/>
                </a:lnTo>
                <a:lnTo>
                  <a:pt x="834711" y="1046826"/>
                </a:lnTo>
                <a:lnTo>
                  <a:pt x="835692" y="1045928"/>
                </a:lnTo>
                <a:lnTo>
                  <a:pt x="836656" y="1045029"/>
                </a:lnTo>
                <a:lnTo>
                  <a:pt x="837638" y="1044056"/>
                </a:lnTo>
                <a:lnTo>
                  <a:pt x="838537" y="1043158"/>
                </a:lnTo>
                <a:lnTo>
                  <a:pt x="839502" y="1042261"/>
                </a:lnTo>
                <a:lnTo>
                  <a:pt x="840107" y="1040912"/>
                </a:lnTo>
                <a:lnTo>
                  <a:pt x="840483" y="1039491"/>
                </a:lnTo>
                <a:lnTo>
                  <a:pt x="840695" y="1037844"/>
                </a:lnTo>
                <a:lnTo>
                  <a:pt x="840924" y="1036122"/>
                </a:lnTo>
                <a:lnTo>
                  <a:pt x="841300" y="1034625"/>
                </a:lnTo>
                <a:lnTo>
                  <a:pt x="841676" y="1033202"/>
                </a:lnTo>
                <a:lnTo>
                  <a:pt x="842118" y="1031706"/>
                </a:lnTo>
                <a:lnTo>
                  <a:pt x="842494" y="1030208"/>
                </a:lnTo>
                <a:lnTo>
                  <a:pt x="843099" y="1028936"/>
                </a:lnTo>
                <a:lnTo>
                  <a:pt x="843475" y="1027438"/>
                </a:lnTo>
                <a:lnTo>
                  <a:pt x="843851" y="1026016"/>
                </a:lnTo>
                <a:lnTo>
                  <a:pt x="844293" y="1024520"/>
                </a:lnTo>
                <a:lnTo>
                  <a:pt x="844440" y="1022798"/>
                </a:lnTo>
                <a:lnTo>
                  <a:pt x="844521" y="1021001"/>
                </a:lnTo>
                <a:lnTo>
                  <a:pt x="844521" y="1019130"/>
                </a:lnTo>
                <a:lnTo>
                  <a:pt x="844521" y="1017260"/>
                </a:lnTo>
                <a:lnTo>
                  <a:pt x="844374" y="1015611"/>
                </a:lnTo>
                <a:lnTo>
                  <a:pt x="844440" y="1013741"/>
                </a:lnTo>
                <a:lnTo>
                  <a:pt x="844440" y="1011870"/>
                </a:lnTo>
                <a:lnTo>
                  <a:pt x="844816" y="1010448"/>
                </a:lnTo>
                <a:lnTo>
                  <a:pt x="845274" y="1008950"/>
                </a:lnTo>
                <a:lnTo>
                  <a:pt x="845797" y="1007678"/>
                </a:lnTo>
                <a:lnTo>
                  <a:pt x="846614" y="1006554"/>
                </a:lnTo>
                <a:lnTo>
                  <a:pt x="847367" y="1005433"/>
                </a:lnTo>
                <a:lnTo>
                  <a:pt x="848331" y="1004533"/>
                </a:lnTo>
                <a:lnTo>
                  <a:pt x="849231" y="1003636"/>
                </a:lnTo>
                <a:lnTo>
                  <a:pt x="850441" y="1002887"/>
                </a:lnTo>
                <a:lnTo>
                  <a:pt x="851700" y="1002363"/>
                </a:lnTo>
                <a:lnTo>
                  <a:pt x="853204" y="1001989"/>
                </a:lnTo>
                <a:lnTo>
                  <a:pt x="854169" y="1001464"/>
                </a:lnTo>
                <a:lnTo>
                  <a:pt x="855526" y="1000941"/>
                </a:lnTo>
                <a:lnTo>
                  <a:pt x="856425" y="999968"/>
                </a:lnTo>
                <a:lnTo>
                  <a:pt x="857014" y="998696"/>
                </a:lnTo>
                <a:lnTo>
                  <a:pt x="857096" y="996824"/>
                </a:lnTo>
                <a:lnTo>
                  <a:pt x="857243" y="995177"/>
                </a:lnTo>
                <a:lnTo>
                  <a:pt x="857701" y="993679"/>
                </a:lnTo>
                <a:lnTo>
                  <a:pt x="858436" y="992633"/>
                </a:lnTo>
                <a:lnTo>
                  <a:pt x="859794" y="992108"/>
                </a:lnTo>
                <a:lnTo>
                  <a:pt x="860905" y="991359"/>
                </a:lnTo>
                <a:lnTo>
                  <a:pt x="862034" y="990612"/>
                </a:lnTo>
                <a:lnTo>
                  <a:pt x="862786" y="989489"/>
                </a:lnTo>
                <a:lnTo>
                  <a:pt x="863603" y="988440"/>
                </a:lnTo>
                <a:lnTo>
                  <a:pt x="863603" y="986570"/>
                </a:lnTo>
                <a:lnTo>
                  <a:pt x="862704" y="985597"/>
                </a:lnTo>
                <a:lnTo>
                  <a:pt x="861363" y="985072"/>
                </a:lnTo>
                <a:lnTo>
                  <a:pt x="859712" y="984848"/>
                </a:lnTo>
                <a:lnTo>
                  <a:pt x="858142" y="984474"/>
                </a:lnTo>
                <a:lnTo>
                  <a:pt x="857096" y="983725"/>
                </a:lnTo>
                <a:lnTo>
                  <a:pt x="856491" y="982377"/>
                </a:lnTo>
                <a:lnTo>
                  <a:pt x="856115" y="980880"/>
                </a:lnTo>
                <a:lnTo>
                  <a:pt x="855967" y="979233"/>
                </a:lnTo>
                <a:lnTo>
                  <a:pt x="855444" y="977961"/>
                </a:lnTo>
                <a:lnTo>
                  <a:pt x="855068" y="976465"/>
                </a:lnTo>
                <a:lnTo>
                  <a:pt x="854692" y="974967"/>
                </a:lnTo>
                <a:lnTo>
                  <a:pt x="854398" y="973471"/>
                </a:lnTo>
                <a:lnTo>
                  <a:pt x="854022" y="971973"/>
                </a:lnTo>
                <a:lnTo>
                  <a:pt x="853498" y="970701"/>
                </a:lnTo>
                <a:lnTo>
                  <a:pt x="852910" y="969354"/>
                </a:lnTo>
                <a:lnTo>
                  <a:pt x="852599" y="967856"/>
                </a:lnTo>
                <a:lnTo>
                  <a:pt x="852223" y="966360"/>
                </a:lnTo>
                <a:lnTo>
                  <a:pt x="851700" y="965086"/>
                </a:lnTo>
                <a:lnTo>
                  <a:pt x="851111" y="963739"/>
                </a:lnTo>
                <a:lnTo>
                  <a:pt x="850588" y="962466"/>
                </a:lnTo>
                <a:lnTo>
                  <a:pt x="850065" y="961194"/>
                </a:lnTo>
                <a:lnTo>
                  <a:pt x="849460" y="959847"/>
                </a:lnTo>
                <a:lnTo>
                  <a:pt x="848936" y="958575"/>
                </a:lnTo>
                <a:lnTo>
                  <a:pt x="848184" y="957452"/>
                </a:lnTo>
                <a:lnTo>
                  <a:pt x="847661" y="956104"/>
                </a:lnTo>
                <a:lnTo>
                  <a:pt x="847138" y="954832"/>
                </a:lnTo>
                <a:lnTo>
                  <a:pt x="846533" y="953485"/>
                </a:lnTo>
                <a:lnTo>
                  <a:pt x="846010" y="952213"/>
                </a:lnTo>
                <a:lnTo>
                  <a:pt x="845650" y="950715"/>
                </a:lnTo>
                <a:lnTo>
                  <a:pt x="845274" y="949217"/>
                </a:lnTo>
                <a:lnTo>
                  <a:pt x="844963" y="947721"/>
                </a:lnTo>
                <a:lnTo>
                  <a:pt x="844587" y="946298"/>
                </a:lnTo>
                <a:lnTo>
                  <a:pt x="844587" y="944428"/>
                </a:lnTo>
                <a:lnTo>
                  <a:pt x="844816" y="942781"/>
                </a:lnTo>
                <a:lnTo>
                  <a:pt x="845421" y="941432"/>
                </a:lnTo>
                <a:lnTo>
                  <a:pt x="845421" y="939562"/>
                </a:lnTo>
                <a:lnTo>
                  <a:pt x="844669" y="938513"/>
                </a:lnTo>
                <a:lnTo>
                  <a:pt x="843916" y="937390"/>
                </a:lnTo>
                <a:lnTo>
                  <a:pt x="843622" y="935894"/>
                </a:lnTo>
                <a:lnTo>
                  <a:pt x="843998" y="934396"/>
                </a:lnTo>
                <a:lnTo>
                  <a:pt x="844750" y="933275"/>
                </a:lnTo>
                <a:lnTo>
                  <a:pt x="845241" y="932208"/>
                </a:lnTo>
                <a:lnTo>
                  <a:pt x="845339" y="932001"/>
                </a:lnTo>
                <a:lnTo>
                  <a:pt x="845944" y="930729"/>
                </a:lnTo>
                <a:lnTo>
                  <a:pt x="845944" y="928858"/>
                </a:lnTo>
                <a:lnTo>
                  <a:pt x="845797" y="927211"/>
                </a:lnTo>
                <a:lnTo>
                  <a:pt x="845274" y="925864"/>
                </a:lnTo>
                <a:lnTo>
                  <a:pt x="845045" y="924218"/>
                </a:lnTo>
                <a:lnTo>
                  <a:pt x="845110" y="922345"/>
                </a:lnTo>
                <a:lnTo>
                  <a:pt x="845339" y="920699"/>
                </a:lnTo>
                <a:lnTo>
                  <a:pt x="844963" y="919201"/>
                </a:lnTo>
                <a:lnTo>
                  <a:pt x="844587" y="917705"/>
                </a:lnTo>
                <a:lnTo>
                  <a:pt x="844816" y="916058"/>
                </a:lnTo>
                <a:lnTo>
                  <a:pt x="845192" y="914561"/>
                </a:lnTo>
                <a:lnTo>
                  <a:pt x="845274" y="912690"/>
                </a:lnTo>
                <a:lnTo>
                  <a:pt x="845274" y="910893"/>
                </a:lnTo>
                <a:lnTo>
                  <a:pt x="845110" y="909171"/>
                </a:lnTo>
                <a:lnTo>
                  <a:pt x="844898" y="907525"/>
                </a:lnTo>
                <a:lnTo>
                  <a:pt x="844587" y="906027"/>
                </a:lnTo>
                <a:lnTo>
                  <a:pt x="844374" y="904380"/>
                </a:lnTo>
                <a:lnTo>
                  <a:pt x="844440" y="902510"/>
                </a:lnTo>
                <a:lnTo>
                  <a:pt x="844440" y="900639"/>
                </a:lnTo>
                <a:lnTo>
                  <a:pt x="844293" y="898991"/>
                </a:lnTo>
                <a:lnTo>
                  <a:pt x="844293" y="897120"/>
                </a:lnTo>
                <a:lnTo>
                  <a:pt x="844521" y="895474"/>
                </a:lnTo>
                <a:lnTo>
                  <a:pt x="844374" y="893827"/>
                </a:lnTo>
                <a:lnTo>
                  <a:pt x="843851" y="892480"/>
                </a:lnTo>
                <a:lnTo>
                  <a:pt x="843099" y="891357"/>
                </a:lnTo>
                <a:lnTo>
                  <a:pt x="842118" y="890459"/>
                </a:lnTo>
                <a:lnTo>
                  <a:pt x="841006" y="889486"/>
                </a:lnTo>
                <a:lnTo>
                  <a:pt x="839878" y="888737"/>
                </a:lnTo>
                <a:lnTo>
                  <a:pt x="838750" y="887988"/>
                </a:lnTo>
                <a:lnTo>
                  <a:pt x="838079" y="886865"/>
                </a:lnTo>
                <a:lnTo>
                  <a:pt x="837490" y="885593"/>
                </a:lnTo>
                <a:lnTo>
                  <a:pt x="837327" y="883871"/>
                </a:lnTo>
                <a:lnTo>
                  <a:pt x="836967" y="882375"/>
                </a:lnTo>
                <a:lnTo>
                  <a:pt x="836280" y="881251"/>
                </a:lnTo>
                <a:lnTo>
                  <a:pt x="834940" y="880728"/>
                </a:lnTo>
                <a:lnTo>
                  <a:pt x="833811" y="879979"/>
                </a:lnTo>
                <a:lnTo>
                  <a:pt x="832700" y="879155"/>
                </a:lnTo>
                <a:lnTo>
                  <a:pt x="831800" y="878257"/>
                </a:lnTo>
                <a:lnTo>
                  <a:pt x="830819" y="877285"/>
                </a:lnTo>
                <a:lnTo>
                  <a:pt x="829920" y="876385"/>
                </a:lnTo>
                <a:lnTo>
                  <a:pt x="829544" y="874889"/>
                </a:lnTo>
                <a:lnTo>
                  <a:pt x="829168" y="873766"/>
                </a:lnTo>
                <a:lnTo>
                  <a:pt x="829626" y="872270"/>
                </a:lnTo>
                <a:lnTo>
                  <a:pt x="830378" y="871222"/>
                </a:lnTo>
                <a:lnTo>
                  <a:pt x="831342" y="870247"/>
                </a:lnTo>
                <a:lnTo>
                  <a:pt x="832242" y="869349"/>
                </a:lnTo>
                <a:lnTo>
                  <a:pt x="833370" y="868676"/>
                </a:lnTo>
                <a:lnTo>
                  <a:pt x="834335" y="867703"/>
                </a:lnTo>
                <a:lnTo>
                  <a:pt x="835316" y="866805"/>
                </a:lnTo>
                <a:lnTo>
                  <a:pt x="836280" y="865907"/>
                </a:lnTo>
                <a:lnTo>
                  <a:pt x="837033" y="864784"/>
                </a:lnTo>
                <a:lnTo>
                  <a:pt x="837638" y="863885"/>
                </a:lnTo>
                <a:lnTo>
                  <a:pt x="838226" y="862608"/>
                </a:lnTo>
                <a:lnTo>
                  <a:pt x="838750" y="861267"/>
                </a:lnTo>
                <a:lnTo>
                  <a:pt x="839207" y="859844"/>
                </a:lnTo>
                <a:lnTo>
                  <a:pt x="839731" y="858504"/>
                </a:lnTo>
                <a:lnTo>
                  <a:pt x="840695" y="857604"/>
                </a:lnTo>
                <a:lnTo>
                  <a:pt x="841824" y="856917"/>
                </a:lnTo>
                <a:lnTo>
                  <a:pt x="843017" y="856182"/>
                </a:lnTo>
                <a:lnTo>
                  <a:pt x="844145" y="855429"/>
                </a:lnTo>
                <a:lnTo>
                  <a:pt x="844750" y="854154"/>
                </a:lnTo>
                <a:lnTo>
                  <a:pt x="845274" y="852879"/>
                </a:lnTo>
                <a:lnTo>
                  <a:pt x="845486" y="851162"/>
                </a:lnTo>
                <a:lnTo>
                  <a:pt x="845486" y="849739"/>
                </a:lnTo>
                <a:lnTo>
                  <a:pt x="845568" y="847875"/>
                </a:lnTo>
                <a:lnTo>
                  <a:pt x="845192" y="846371"/>
                </a:lnTo>
                <a:lnTo>
                  <a:pt x="844669" y="845096"/>
                </a:lnTo>
                <a:lnTo>
                  <a:pt x="844064" y="843755"/>
                </a:lnTo>
                <a:lnTo>
                  <a:pt x="843393" y="842626"/>
                </a:lnTo>
                <a:lnTo>
                  <a:pt x="842805" y="841351"/>
                </a:lnTo>
                <a:lnTo>
                  <a:pt x="842281" y="840010"/>
                </a:lnTo>
                <a:lnTo>
                  <a:pt x="841758" y="838735"/>
                </a:lnTo>
                <a:lnTo>
                  <a:pt x="841382" y="837231"/>
                </a:lnTo>
                <a:lnTo>
                  <a:pt x="841219" y="835595"/>
                </a:lnTo>
                <a:lnTo>
                  <a:pt x="841219" y="833715"/>
                </a:lnTo>
                <a:lnTo>
                  <a:pt x="841595" y="832227"/>
                </a:lnTo>
                <a:lnTo>
                  <a:pt x="842052" y="830723"/>
                </a:lnTo>
                <a:lnTo>
                  <a:pt x="842429" y="829300"/>
                </a:lnTo>
                <a:lnTo>
                  <a:pt x="843017" y="827959"/>
                </a:lnTo>
                <a:lnTo>
                  <a:pt x="843622" y="826684"/>
                </a:lnTo>
                <a:lnTo>
                  <a:pt x="843998" y="825180"/>
                </a:lnTo>
                <a:lnTo>
                  <a:pt x="844750" y="824133"/>
                </a:lnTo>
                <a:lnTo>
                  <a:pt x="845486" y="823021"/>
                </a:lnTo>
                <a:lnTo>
                  <a:pt x="846320" y="821893"/>
                </a:lnTo>
                <a:lnTo>
                  <a:pt x="846843" y="820618"/>
                </a:lnTo>
                <a:lnTo>
                  <a:pt x="847661" y="819506"/>
                </a:lnTo>
                <a:lnTo>
                  <a:pt x="848184" y="818230"/>
                </a:lnTo>
                <a:lnTo>
                  <a:pt x="848789" y="816955"/>
                </a:lnTo>
                <a:lnTo>
                  <a:pt x="849378" y="815680"/>
                </a:lnTo>
                <a:lnTo>
                  <a:pt x="849378" y="813816"/>
                </a:lnTo>
                <a:lnTo>
                  <a:pt x="849231" y="812164"/>
                </a:lnTo>
                <a:lnTo>
                  <a:pt x="848855" y="810660"/>
                </a:lnTo>
                <a:lnTo>
                  <a:pt x="848560" y="809172"/>
                </a:lnTo>
                <a:lnTo>
                  <a:pt x="847955" y="807896"/>
                </a:lnTo>
                <a:lnTo>
                  <a:pt x="847661" y="806392"/>
                </a:lnTo>
                <a:lnTo>
                  <a:pt x="847285" y="804904"/>
                </a:lnTo>
                <a:lnTo>
                  <a:pt x="846696" y="803547"/>
                </a:lnTo>
                <a:lnTo>
                  <a:pt x="846386" y="802124"/>
                </a:lnTo>
                <a:lnTo>
                  <a:pt x="846386" y="800260"/>
                </a:lnTo>
                <a:lnTo>
                  <a:pt x="846991" y="798985"/>
                </a:lnTo>
                <a:lnTo>
                  <a:pt x="847596" y="797644"/>
                </a:lnTo>
                <a:lnTo>
                  <a:pt x="847563" y="797481"/>
                </a:lnTo>
                <a:lnTo>
                  <a:pt x="847367" y="795993"/>
                </a:lnTo>
                <a:lnTo>
                  <a:pt x="846696" y="794864"/>
                </a:lnTo>
                <a:lnTo>
                  <a:pt x="846320" y="793376"/>
                </a:lnTo>
                <a:lnTo>
                  <a:pt x="846696" y="791872"/>
                </a:lnTo>
                <a:lnTo>
                  <a:pt x="847285" y="790597"/>
                </a:lnTo>
                <a:lnTo>
                  <a:pt x="848266" y="789714"/>
                </a:lnTo>
                <a:lnTo>
                  <a:pt x="849018" y="788586"/>
                </a:lnTo>
                <a:lnTo>
                  <a:pt x="849983" y="787686"/>
                </a:lnTo>
                <a:lnTo>
                  <a:pt x="850882" y="786787"/>
                </a:lnTo>
                <a:lnTo>
                  <a:pt x="851847" y="785888"/>
                </a:lnTo>
                <a:lnTo>
                  <a:pt x="852599" y="784759"/>
                </a:lnTo>
                <a:lnTo>
                  <a:pt x="853580" y="783860"/>
                </a:lnTo>
                <a:lnTo>
                  <a:pt x="854332" y="782748"/>
                </a:lnTo>
                <a:lnTo>
                  <a:pt x="855150" y="781620"/>
                </a:lnTo>
                <a:lnTo>
                  <a:pt x="855755" y="780345"/>
                </a:lnTo>
                <a:lnTo>
                  <a:pt x="856491" y="779233"/>
                </a:lnTo>
                <a:lnTo>
                  <a:pt x="856867" y="777810"/>
                </a:lnTo>
                <a:lnTo>
                  <a:pt x="857096" y="776077"/>
                </a:lnTo>
                <a:lnTo>
                  <a:pt x="856948" y="774442"/>
                </a:lnTo>
                <a:lnTo>
                  <a:pt x="856196" y="773313"/>
                </a:lnTo>
                <a:lnTo>
                  <a:pt x="855967" y="773313"/>
                </a:lnTo>
                <a:lnTo>
                  <a:pt x="855820" y="772561"/>
                </a:lnTo>
                <a:lnTo>
                  <a:pt x="855068" y="771449"/>
                </a:lnTo>
                <a:lnTo>
                  <a:pt x="854545" y="770174"/>
                </a:lnTo>
                <a:lnTo>
                  <a:pt x="854398" y="768523"/>
                </a:lnTo>
                <a:lnTo>
                  <a:pt x="854774" y="767018"/>
                </a:lnTo>
                <a:lnTo>
                  <a:pt x="855526" y="765906"/>
                </a:lnTo>
                <a:lnTo>
                  <a:pt x="856491" y="765007"/>
                </a:lnTo>
                <a:lnTo>
                  <a:pt x="857472" y="764108"/>
                </a:lnTo>
                <a:lnTo>
                  <a:pt x="858600" y="763356"/>
                </a:lnTo>
                <a:lnTo>
                  <a:pt x="859565" y="762456"/>
                </a:lnTo>
                <a:lnTo>
                  <a:pt x="860464" y="761492"/>
                </a:lnTo>
                <a:lnTo>
                  <a:pt x="861429" y="760592"/>
                </a:lnTo>
                <a:lnTo>
                  <a:pt x="862410" y="759693"/>
                </a:lnTo>
                <a:lnTo>
                  <a:pt x="863374" y="758794"/>
                </a:lnTo>
                <a:lnTo>
                  <a:pt x="864127" y="757665"/>
                </a:lnTo>
                <a:lnTo>
                  <a:pt x="864503" y="756177"/>
                </a:lnTo>
                <a:lnTo>
                  <a:pt x="864208" y="754755"/>
                </a:lnTo>
                <a:lnTo>
                  <a:pt x="863456" y="753627"/>
                </a:lnTo>
                <a:lnTo>
                  <a:pt x="862704" y="752498"/>
                </a:lnTo>
                <a:lnTo>
                  <a:pt x="861739" y="751534"/>
                </a:lnTo>
                <a:lnTo>
                  <a:pt x="860611" y="750781"/>
                </a:lnTo>
                <a:lnTo>
                  <a:pt x="859336" y="750176"/>
                </a:lnTo>
                <a:lnTo>
                  <a:pt x="858371" y="749293"/>
                </a:lnTo>
                <a:lnTo>
                  <a:pt x="857243" y="748541"/>
                </a:lnTo>
                <a:lnTo>
                  <a:pt x="856720" y="747184"/>
                </a:lnTo>
                <a:lnTo>
                  <a:pt x="856343" y="745696"/>
                </a:lnTo>
                <a:lnTo>
                  <a:pt x="856425" y="743898"/>
                </a:lnTo>
                <a:lnTo>
                  <a:pt x="856278" y="742181"/>
                </a:lnTo>
                <a:lnTo>
                  <a:pt x="855673" y="740905"/>
                </a:lnTo>
                <a:lnTo>
                  <a:pt x="854496" y="740349"/>
                </a:lnTo>
                <a:lnTo>
                  <a:pt x="854398" y="740300"/>
                </a:lnTo>
                <a:lnTo>
                  <a:pt x="852681" y="740447"/>
                </a:lnTo>
                <a:lnTo>
                  <a:pt x="850964" y="740676"/>
                </a:lnTo>
                <a:lnTo>
                  <a:pt x="849083" y="740595"/>
                </a:lnTo>
                <a:lnTo>
                  <a:pt x="847367" y="740447"/>
                </a:lnTo>
                <a:lnTo>
                  <a:pt x="845715" y="740235"/>
                </a:lnTo>
                <a:lnTo>
                  <a:pt x="844587" y="739483"/>
                </a:lnTo>
                <a:lnTo>
                  <a:pt x="843246" y="738878"/>
                </a:lnTo>
                <a:lnTo>
                  <a:pt x="842576" y="737766"/>
                </a:lnTo>
                <a:lnTo>
                  <a:pt x="841971" y="736490"/>
                </a:lnTo>
                <a:lnTo>
                  <a:pt x="841448" y="735133"/>
                </a:lnTo>
                <a:lnTo>
                  <a:pt x="841071" y="733645"/>
                </a:lnTo>
                <a:lnTo>
                  <a:pt x="840548" y="732370"/>
                </a:lnTo>
                <a:lnTo>
                  <a:pt x="839796" y="731242"/>
                </a:lnTo>
                <a:lnTo>
                  <a:pt x="839273" y="729966"/>
                </a:lnTo>
                <a:lnTo>
                  <a:pt x="838913" y="728478"/>
                </a:lnTo>
                <a:lnTo>
                  <a:pt x="838537" y="726974"/>
                </a:lnTo>
                <a:lnTo>
                  <a:pt x="838014" y="725715"/>
                </a:lnTo>
                <a:lnTo>
                  <a:pt x="837262" y="724505"/>
                </a:lnTo>
                <a:lnTo>
                  <a:pt x="836509" y="723393"/>
                </a:lnTo>
                <a:lnTo>
                  <a:pt x="835610" y="722494"/>
                </a:lnTo>
                <a:lnTo>
                  <a:pt x="834482" y="721742"/>
                </a:lnTo>
                <a:lnTo>
                  <a:pt x="833370" y="720989"/>
                </a:lnTo>
                <a:lnTo>
                  <a:pt x="832242" y="720237"/>
                </a:lnTo>
                <a:lnTo>
                  <a:pt x="831277" y="719273"/>
                </a:lnTo>
                <a:lnTo>
                  <a:pt x="830754" y="717997"/>
                </a:lnTo>
                <a:lnTo>
                  <a:pt x="830378" y="716493"/>
                </a:lnTo>
                <a:lnTo>
                  <a:pt x="829854" y="715152"/>
                </a:lnTo>
                <a:lnTo>
                  <a:pt x="829331" y="713877"/>
                </a:lnTo>
                <a:lnTo>
                  <a:pt x="828579" y="712765"/>
                </a:lnTo>
                <a:lnTo>
                  <a:pt x="827598" y="711784"/>
                </a:lnTo>
                <a:lnTo>
                  <a:pt x="826862" y="710655"/>
                </a:lnTo>
                <a:lnTo>
                  <a:pt x="826110" y="709544"/>
                </a:lnTo>
                <a:lnTo>
                  <a:pt x="825440" y="708497"/>
                </a:lnTo>
                <a:lnTo>
                  <a:pt x="824835" y="707140"/>
                </a:lnTo>
                <a:lnTo>
                  <a:pt x="824540" y="705652"/>
                </a:lnTo>
                <a:lnTo>
                  <a:pt x="824164" y="704148"/>
                </a:lnTo>
                <a:lnTo>
                  <a:pt x="824017" y="702496"/>
                </a:lnTo>
                <a:lnTo>
                  <a:pt x="823788" y="700861"/>
                </a:lnTo>
                <a:lnTo>
                  <a:pt x="823641" y="699209"/>
                </a:lnTo>
                <a:lnTo>
                  <a:pt x="823641" y="697705"/>
                </a:lnTo>
                <a:lnTo>
                  <a:pt x="823706" y="695841"/>
                </a:lnTo>
                <a:lnTo>
                  <a:pt x="823494" y="694190"/>
                </a:lnTo>
                <a:lnTo>
                  <a:pt x="823559" y="692326"/>
                </a:lnTo>
                <a:lnTo>
                  <a:pt x="823412" y="690674"/>
                </a:lnTo>
                <a:lnTo>
                  <a:pt x="823183" y="688957"/>
                </a:lnTo>
                <a:lnTo>
                  <a:pt x="823036" y="687306"/>
                </a:lnTo>
                <a:lnTo>
                  <a:pt x="822889" y="685654"/>
                </a:lnTo>
                <a:lnTo>
                  <a:pt x="822513" y="684166"/>
                </a:lnTo>
                <a:lnTo>
                  <a:pt x="822137" y="682662"/>
                </a:lnTo>
                <a:lnTo>
                  <a:pt x="821613" y="681174"/>
                </a:lnTo>
                <a:lnTo>
                  <a:pt x="821090" y="679899"/>
                </a:lnTo>
                <a:lnTo>
                  <a:pt x="820714" y="678394"/>
                </a:lnTo>
                <a:lnTo>
                  <a:pt x="819962" y="677283"/>
                </a:lnTo>
                <a:lnTo>
                  <a:pt x="819439" y="676007"/>
                </a:lnTo>
                <a:lnTo>
                  <a:pt x="818850" y="674650"/>
                </a:lnTo>
                <a:lnTo>
                  <a:pt x="817951" y="673767"/>
                </a:lnTo>
                <a:lnTo>
                  <a:pt x="817051" y="672786"/>
                </a:lnTo>
                <a:lnTo>
                  <a:pt x="816299" y="671658"/>
                </a:lnTo>
                <a:lnTo>
                  <a:pt x="815335" y="670758"/>
                </a:lnTo>
                <a:lnTo>
                  <a:pt x="814435" y="669794"/>
                </a:lnTo>
                <a:lnTo>
                  <a:pt x="813912" y="668518"/>
                </a:lnTo>
                <a:lnTo>
                  <a:pt x="813307" y="667177"/>
                </a:lnTo>
                <a:lnTo>
                  <a:pt x="812931" y="665673"/>
                </a:lnTo>
                <a:lnTo>
                  <a:pt x="812637" y="664251"/>
                </a:lnTo>
                <a:lnTo>
                  <a:pt x="812440" y="662763"/>
                </a:lnTo>
                <a:lnTo>
                  <a:pt x="812408" y="662534"/>
                </a:lnTo>
                <a:lnTo>
                  <a:pt x="812489" y="660653"/>
                </a:lnTo>
                <a:lnTo>
                  <a:pt x="812489" y="658871"/>
                </a:lnTo>
                <a:lnTo>
                  <a:pt x="812113" y="657367"/>
                </a:lnTo>
                <a:lnTo>
                  <a:pt x="811803" y="655862"/>
                </a:lnTo>
                <a:lnTo>
                  <a:pt x="811427" y="654374"/>
                </a:lnTo>
                <a:lnTo>
                  <a:pt x="810691" y="653246"/>
                </a:lnTo>
                <a:lnTo>
                  <a:pt x="810168" y="651971"/>
                </a:lnTo>
                <a:lnTo>
                  <a:pt x="809791" y="650483"/>
                </a:lnTo>
                <a:lnTo>
                  <a:pt x="809186" y="649207"/>
                </a:lnTo>
                <a:lnTo>
                  <a:pt x="808516" y="648079"/>
                </a:lnTo>
                <a:lnTo>
                  <a:pt x="807911" y="646738"/>
                </a:lnTo>
                <a:lnTo>
                  <a:pt x="807175" y="645610"/>
                </a:lnTo>
                <a:lnTo>
                  <a:pt x="806276" y="644711"/>
                </a:lnTo>
                <a:lnTo>
                  <a:pt x="805524" y="643599"/>
                </a:lnTo>
                <a:lnTo>
                  <a:pt x="804772" y="642471"/>
                </a:lnTo>
                <a:lnTo>
                  <a:pt x="804248" y="641130"/>
                </a:lnTo>
                <a:lnTo>
                  <a:pt x="803872" y="639707"/>
                </a:lnTo>
                <a:lnTo>
                  <a:pt x="803725" y="637974"/>
                </a:lnTo>
                <a:lnTo>
                  <a:pt x="804101" y="636486"/>
                </a:lnTo>
                <a:lnTo>
                  <a:pt x="804690" y="635211"/>
                </a:lnTo>
                <a:lnTo>
                  <a:pt x="804772" y="635064"/>
                </a:lnTo>
                <a:lnTo>
                  <a:pt x="805295" y="633935"/>
                </a:lnTo>
                <a:lnTo>
                  <a:pt x="805671" y="632447"/>
                </a:lnTo>
                <a:lnTo>
                  <a:pt x="806047" y="631025"/>
                </a:lnTo>
                <a:lnTo>
                  <a:pt x="806489" y="629521"/>
                </a:lnTo>
                <a:lnTo>
                  <a:pt x="806717" y="627869"/>
                </a:lnTo>
                <a:lnTo>
                  <a:pt x="806865" y="626152"/>
                </a:lnTo>
                <a:lnTo>
                  <a:pt x="806946" y="624353"/>
                </a:lnTo>
                <a:lnTo>
                  <a:pt x="806946" y="622489"/>
                </a:lnTo>
                <a:lnTo>
                  <a:pt x="806946" y="620609"/>
                </a:lnTo>
                <a:lnTo>
                  <a:pt x="806799" y="618974"/>
                </a:lnTo>
                <a:lnTo>
                  <a:pt x="806423" y="617470"/>
                </a:lnTo>
                <a:lnTo>
                  <a:pt x="805900" y="616194"/>
                </a:lnTo>
                <a:lnTo>
                  <a:pt x="805524" y="614706"/>
                </a:lnTo>
                <a:lnTo>
                  <a:pt x="804772" y="613578"/>
                </a:lnTo>
                <a:lnTo>
                  <a:pt x="804101" y="612450"/>
                </a:lnTo>
                <a:lnTo>
                  <a:pt x="803496" y="611109"/>
                </a:lnTo>
                <a:lnTo>
                  <a:pt x="803349" y="609457"/>
                </a:lnTo>
                <a:lnTo>
                  <a:pt x="803202" y="607806"/>
                </a:lnTo>
                <a:lnTo>
                  <a:pt x="803202" y="605942"/>
                </a:lnTo>
                <a:lnTo>
                  <a:pt x="803055" y="604291"/>
                </a:lnTo>
                <a:lnTo>
                  <a:pt x="802908" y="602655"/>
                </a:lnTo>
                <a:lnTo>
                  <a:pt x="802531" y="601151"/>
                </a:lnTo>
                <a:lnTo>
                  <a:pt x="802155" y="599663"/>
                </a:lnTo>
                <a:lnTo>
                  <a:pt x="801779" y="598159"/>
                </a:lnTo>
                <a:lnTo>
                  <a:pt x="801256" y="596883"/>
                </a:lnTo>
                <a:lnTo>
                  <a:pt x="800733" y="595543"/>
                </a:lnTo>
                <a:lnTo>
                  <a:pt x="799981" y="594414"/>
                </a:lnTo>
                <a:lnTo>
                  <a:pt x="799229" y="593286"/>
                </a:lnTo>
                <a:lnTo>
                  <a:pt x="798493" y="592174"/>
                </a:lnTo>
                <a:lnTo>
                  <a:pt x="797512" y="591275"/>
                </a:lnTo>
                <a:lnTo>
                  <a:pt x="796383" y="590523"/>
                </a:lnTo>
                <a:lnTo>
                  <a:pt x="795337" y="589771"/>
                </a:lnTo>
                <a:lnTo>
                  <a:pt x="794372" y="588806"/>
                </a:lnTo>
                <a:lnTo>
                  <a:pt x="793473" y="587906"/>
                </a:lnTo>
                <a:lnTo>
                  <a:pt x="792721" y="586778"/>
                </a:lnTo>
                <a:lnTo>
                  <a:pt x="791903" y="585061"/>
                </a:lnTo>
                <a:lnTo>
                  <a:pt x="792050" y="581922"/>
                </a:lnTo>
                <a:lnTo>
                  <a:pt x="792198" y="580271"/>
                </a:lnTo>
                <a:lnTo>
                  <a:pt x="792639" y="578848"/>
                </a:lnTo>
                <a:lnTo>
                  <a:pt x="792639" y="578619"/>
                </a:lnTo>
                <a:lnTo>
                  <a:pt x="793391" y="577491"/>
                </a:lnTo>
                <a:lnTo>
                  <a:pt x="793996" y="576232"/>
                </a:lnTo>
                <a:lnTo>
                  <a:pt x="794585" y="574956"/>
                </a:lnTo>
                <a:lnTo>
                  <a:pt x="794961" y="573452"/>
                </a:lnTo>
                <a:lnTo>
                  <a:pt x="794961" y="571588"/>
                </a:lnTo>
                <a:lnTo>
                  <a:pt x="794585" y="570165"/>
                </a:lnTo>
                <a:lnTo>
                  <a:pt x="794062" y="568808"/>
                </a:lnTo>
                <a:lnTo>
                  <a:pt x="793179" y="567925"/>
                </a:lnTo>
                <a:lnTo>
                  <a:pt x="792050" y="567173"/>
                </a:lnTo>
                <a:lnTo>
                  <a:pt x="791069" y="566192"/>
                </a:lnTo>
                <a:lnTo>
                  <a:pt x="789810" y="565603"/>
                </a:lnTo>
                <a:lnTo>
                  <a:pt x="788682" y="564851"/>
                </a:lnTo>
                <a:lnTo>
                  <a:pt x="787554" y="564099"/>
                </a:lnTo>
                <a:lnTo>
                  <a:pt x="786589" y="563200"/>
                </a:lnTo>
                <a:lnTo>
                  <a:pt x="785837" y="562072"/>
                </a:lnTo>
                <a:lnTo>
                  <a:pt x="785085" y="560960"/>
                </a:lnTo>
                <a:lnTo>
                  <a:pt x="784414" y="559831"/>
                </a:lnTo>
                <a:lnTo>
                  <a:pt x="783662" y="558703"/>
                </a:lnTo>
                <a:lnTo>
                  <a:pt x="783057" y="557362"/>
                </a:lnTo>
                <a:lnTo>
                  <a:pt x="782534" y="556087"/>
                </a:lnTo>
                <a:lnTo>
                  <a:pt x="782174" y="554599"/>
                </a:lnTo>
                <a:lnTo>
                  <a:pt x="781651" y="553324"/>
                </a:lnTo>
                <a:lnTo>
                  <a:pt x="780899" y="552195"/>
                </a:lnTo>
                <a:lnTo>
                  <a:pt x="779918" y="551231"/>
                </a:lnTo>
                <a:lnTo>
                  <a:pt x="779018" y="550331"/>
                </a:lnTo>
                <a:lnTo>
                  <a:pt x="777906" y="549579"/>
                </a:lnTo>
                <a:lnTo>
                  <a:pt x="777007" y="548598"/>
                </a:lnTo>
                <a:lnTo>
                  <a:pt x="776026" y="547715"/>
                </a:lnTo>
                <a:lnTo>
                  <a:pt x="775274" y="546587"/>
                </a:lnTo>
                <a:lnTo>
                  <a:pt x="774538" y="545459"/>
                </a:lnTo>
                <a:lnTo>
                  <a:pt x="773786" y="544347"/>
                </a:lnTo>
                <a:lnTo>
                  <a:pt x="773263" y="543071"/>
                </a:lnTo>
                <a:lnTo>
                  <a:pt x="773410" y="542761"/>
                </a:lnTo>
                <a:lnTo>
                  <a:pt x="772739" y="539703"/>
                </a:lnTo>
                <a:lnTo>
                  <a:pt x="772805" y="537823"/>
                </a:lnTo>
                <a:lnTo>
                  <a:pt x="772592" y="536188"/>
                </a:lnTo>
                <a:lnTo>
                  <a:pt x="772429" y="534536"/>
                </a:lnTo>
                <a:lnTo>
                  <a:pt x="772429" y="532656"/>
                </a:lnTo>
                <a:lnTo>
                  <a:pt x="772511" y="530792"/>
                </a:lnTo>
                <a:lnTo>
                  <a:pt x="772282" y="529140"/>
                </a:lnTo>
                <a:lnTo>
                  <a:pt x="772184" y="527996"/>
                </a:lnTo>
                <a:lnTo>
                  <a:pt x="772134" y="527505"/>
                </a:lnTo>
                <a:lnTo>
                  <a:pt x="772216" y="525625"/>
                </a:lnTo>
                <a:lnTo>
                  <a:pt x="771987" y="523973"/>
                </a:lnTo>
                <a:lnTo>
                  <a:pt x="772069" y="522109"/>
                </a:lnTo>
                <a:lnTo>
                  <a:pt x="772216" y="520458"/>
                </a:lnTo>
                <a:lnTo>
                  <a:pt x="772429" y="518806"/>
                </a:lnTo>
                <a:lnTo>
                  <a:pt x="772887" y="517318"/>
                </a:lnTo>
                <a:lnTo>
                  <a:pt x="773410" y="515814"/>
                </a:lnTo>
                <a:lnTo>
                  <a:pt x="773851" y="514326"/>
                </a:lnTo>
                <a:lnTo>
                  <a:pt x="774456" y="513050"/>
                </a:lnTo>
                <a:lnTo>
                  <a:pt x="774980" y="511775"/>
                </a:lnTo>
                <a:lnTo>
                  <a:pt x="775797" y="510663"/>
                </a:lnTo>
                <a:lnTo>
                  <a:pt x="776549" y="509600"/>
                </a:lnTo>
                <a:lnTo>
                  <a:pt x="777301" y="508488"/>
                </a:lnTo>
                <a:lnTo>
                  <a:pt x="778119" y="507360"/>
                </a:lnTo>
                <a:lnTo>
                  <a:pt x="779018" y="506461"/>
                </a:lnTo>
                <a:lnTo>
                  <a:pt x="779852" y="505333"/>
                </a:lnTo>
                <a:lnTo>
                  <a:pt x="780752" y="504450"/>
                </a:lnTo>
                <a:lnTo>
                  <a:pt x="781569" y="503321"/>
                </a:lnTo>
                <a:lnTo>
                  <a:pt x="782468" y="502422"/>
                </a:lnTo>
                <a:lnTo>
                  <a:pt x="783057" y="501147"/>
                </a:lnTo>
                <a:lnTo>
                  <a:pt x="783662" y="499871"/>
                </a:lnTo>
                <a:lnTo>
                  <a:pt x="784267" y="498596"/>
                </a:lnTo>
                <a:lnTo>
                  <a:pt x="785019" y="497255"/>
                </a:lnTo>
                <a:lnTo>
                  <a:pt x="785608" y="495980"/>
                </a:lnTo>
                <a:lnTo>
                  <a:pt x="785984" y="494557"/>
                </a:lnTo>
                <a:lnTo>
                  <a:pt x="786425" y="493069"/>
                </a:lnTo>
                <a:lnTo>
                  <a:pt x="786802" y="491565"/>
                </a:lnTo>
                <a:lnTo>
                  <a:pt x="787178" y="490077"/>
                </a:lnTo>
                <a:lnTo>
                  <a:pt x="787930" y="489030"/>
                </a:lnTo>
                <a:lnTo>
                  <a:pt x="788747" y="487902"/>
                </a:lnTo>
                <a:lnTo>
                  <a:pt x="789500" y="486774"/>
                </a:lnTo>
                <a:lnTo>
                  <a:pt x="790105" y="485499"/>
                </a:lnTo>
                <a:lnTo>
                  <a:pt x="790693" y="484240"/>
                </a:lnTo>
                <a:lnTo>
                  <a:pt x="790481" y="482588"/>
                </a:lnTo>
                <a:lnTo>
                  <a:pt x="789957" y="481231"/>
                </a:lnTo>
                <a:lnTo>
                  <a:pt x="789058" y="480348"/>
                </a:lnTo>
                <a:lnTo>
                  <a:pt x="788829" y="478615"/>
                </a:lnTo>
                <a:lnTo>
                  <a:pt x="789271" y="477192"/>
                </a:lnTo>
                <a:lnTo>
                  <a:pt x="790170" y="476293"/>
                </a:lnTo>
                <a:lnTo>
                  <a:pt x="791527" y="475704"/>
                </a:lnTo>
                <a:lnTo>
                  <a:pt x="792492" y="474805"/>
                </a:lnTo>
                <a:lnTo>
                  <a:pt x="793473" y="473905"/>
                </a:lnTo>
                <a:lnTo>
                  <a:pt x="794225" y="472777"/>
                </a:lnTo>
                <a:lnTo>
                  <a:pt x="794814" y="471502"/>
                </a:lnTo>
                <a:lnTo>
                  <a:pt x="795419" y="470014"/>
                </a:lnTo>
                <a:lnTo>
                  <a:pt x="795795" y="468591"/>
                </a:lnTo>
                <a:lnTo>
                  <a:pt x="796007" y="466874"/>
                </a:lnTo>
                <a:lnTo>
                  <a:pt x="796236" y="465223"/>
                </a:lnTo>
                <a:lnTo>
                  <a:pt x="796236" y="463424"/>
                </a:lnTo>
                <a:lnTo>
                  <a:pt x="796236" y="461544"/>
                </a:lnTo>
                <a:lnTo>
                  <a:pt x="796318" y="459680"/>
                </a:lnTo>
                <a:lnTo>
                  <a:pt x="796318" y="458552"/>
                </a:lnTo>
                <a:lnTo>
                  <a:pt x="796547" y="456917"/>
                </a:lnTo>
                <a:lnTo>
                  <a:pt x="796547" y="455118"/>
                </a:lnTo>
                <a:lnTo>
                  <a:pt x="796759" y="453401"/>
                </a:lnTo>
                <a:lnTo>
                  <a:pt x="797135" y="451978"/>
                </a:lnTo>
                <a:lnTo>
                  <a:pt x="797266" y="451766"/>
                </a:lnTo>
                <a:lnTo>
                  <a:pt x="797888" y="450850"/>
                </a:lnTo>
                <a:lnTo>
                  <a:pt x="798852" y="449951"/>
                </a:lnTo>
                <a:lnTo>
                  <a:pt x="799833" y="448970"/>
                </a:lnTo>
                <a:lnTo>
                  <a:pt x="800798" y="448071"/>
                </a:lnTo>
                <a:lnTo>
                  <a:pt x="802303" y="447776"/>
                </a:lnTo>
                <a:lnTo>
                  <a:pt x="803643" y="447188"/>
                </a:lnTo>
                <a:lnTo>
                  <a:pt x="805000" y="446648"/>
                </a:lnTo>
                <a:lnTo>
                  <a:pt x="806112" y="445978"/>
                </a:lnTo>
                <a:lnTo>
                  <a:pt x="806865" y="444866"/>
                </a:lnTo>
                <a:lnTo>
                  <a:pt x="807470" y="443590"/>
                </a:lnTo>
                <a:lnTo>
                  <a:pt x="807846" y="442086"/>
                </a:lnTo>
                <a:lnTo>
                  <a:pt x="808287" y="440598"/>
                </a:lnTo>
                <a:lnTo>
                  <a:pt x="808287" y="438799"/>
                </a:lnTo>
                <a:lnTo>
                  <a:pt x="808287" y="436919"/>
                </a:lnTo>
                <a:lnTo>
                  <a:pt x="808369" y="435055"/>
                </a:lnTo>
                <a:lnTo>
                  <a:pt x="808369" y="433175"/>
                </a:lnTo>
                <a:lnTo>
                  <a:pt x="808745" y="431752"/>
                </a:lnTo>
                <a:lnTo>
                  <a:pt x="809186" y="430264"/>
                </a:lnTo>
                <a:lnTo>
                  <a:pt x="809710" y="428989"/>
                </a:lnTo>
                <a:lnTo>
                  <a:pt x="810691" y="428089"/>
                </a:lnTo>
                <a:lnTo>
                  <a:pt x="811803" y="427337"/>
                </a:lnTo>
                <a:lnTo>
                  <a:pt x="813013" y="427337"/>
                </a:lnTo>
                <a:lnTo>
                  <a:pt x="814272" y="427942"/>
                </a:lnTo>
                <a:lnTo>
                  <a:pt x="815629" y="428465"/>
                </a:lnTo>
                <a:lnTo>
                  <a:pt x="817117" y="428923"/>
                </a:lnTo>
                <a:lnTo>
                  <a:pt x="818768" y="429136"/>
                </a:lnTo>
                <a:lnTo>
                  <a:pt x="820485" y="428923"/>
                </a:lnTo>
                <a:lnTo>
                  <a:pt x="821842" y="428384"/>
                </a:lnTo>
                <a:lnTo>
                  <a:pt x="822807" y="427501"/>
                </a:lnTo>
                <a:lnTo>
                  <a:pt x="823183" y="425996"/>
                </a:lnTo>
                <a:lnTo>
                  <a:pt x="823183" y="424132"/>
                </a:lnTo>
                <a:lnTo>
                  <a:pt x="823641" y="422710"/>
                </a:lnTo>
                <a:lnTo>
                  <a:pt x="824017" y="421205"/>
                </a:lnTo>
                <a:lnTo>
                  <a:pt x="825358" y="420682"/>
                </a:lnTo>
                <a:lnTo>
                  <a:pt x="826633" y="421287"/>
                </a:lnTo>
                <a:lnTo>
                  <a:pt x="827451" y="420159"/>
                </a:lnTo>
                <a:lnTo>
                  <a:pt x="828203" y="419031"/>
                </a:lnTo>
                <a:lnTo>
                  <a:pt x="828808" y="417755"/>
                </a:lnTo>
                <a:lnTo>
                  <a:pt x="829544" y="416643"/>
                </a:lnTo>
                <a:lnTo>
                  <a:pt x="830901" y="416872"/>
                </a:lnTo>
                <a:lnTo>
                  <a:pt x="832013" y="417608"/>
                </a:lnTo>
                <a:lnTo>
                  <a:pt x="833517" y="417984"/>
                </a:lnTo>
                <a:lnTo>
                  <a:pt x="834416" y="418589"/>
                </a:lnTo>
                <a:lnTo>
                  <a:pt x="836133" y="418818"/>
                </a:lnTo>
                <a:lnTo>
                  <a:pt x="837114" y="418213"/>
                </a:lnTo>
                <a:lnTo>
                  <a:pt x="838226" y="417543"/>
                </a:lnTo>
                <a:lnTo>
                  <a:pt x="839583" y="417019"/>
                </a:lnTo>
                <a:lnTo>
                  <a:pt x="840548" y="416038"/>
                </a:lnTo>
                <a:lnTo>
                  <a:pt x="840924" y="414616"/>
                </a:lnTo>
                <a:lnTo>
                  <a:pt x="841300" y="413128"/>
                </a:lnTo>
                <a:lnTo>
                  <a:pt x="841529" y="411476"/>
                </a:lnTo>
                <a:lnTo>
                  <a:pt x="841905" y="409972"/>
                </a:lnTo>
                <a:lnTo>
                  <a:pt x="842494" y="408713"/>
                </a:lnTo>
                <a:lnTo>
                  <a:pt x="843328" y="407585"/>
                </a:lnTo>
                <a:lnTo>
                  <a:pt x="844227" y="406685"/>
                </a:lnTo>
                <a:lnTo>
                  <a:pt x="845192" y="405786"/>
                </a:lnTo>
                <a:lnTo>
                  <a:pt x="846320" y="405034"/>
                </a:lnTo>
                <a:lnTo>
                  <a:pt x="847661" y="404511"/>
                </a:lnTo>
                <a:lnTo>
                  <a:pt x="849018" y="403988"/>
                </a:lnTo>
                <a:lnTo>
                  <a:pt x="850359" y="403464"/>
                </a:lnTo>
                <a:lnTo>
                  <a:pt x="851487" y="402712"/>
                </a:lnTo>
                <a:lnTo>
                  <a:pt x="852828" y="402189"/>
                </a:lnTo>
                <a:lnTo>
                  <a:pt x="853956" y="401437"/>
                </a:lnTo>
                <a:lnTo>
                  <a:pt x="855068" y="400701"/>
                </a:lnTo>
                <a:lnTo>
                  <a:pt x="856049" y="399802"/>
                </a:lnTo>
                <a:lnTo>
                  <a:pt x="857177" y="399131"/>
                </a:lnTo>
                <a:lnTo>
                  <a:pt x="858371" y="398379"/>
                </a:lnTo>
                <a:lnTo>
                  <a:pt x="859712" y="397856"/>
                </a:lnTo>
                <a:lnTo>
                  <a:pt x="860987" y="397251"/>
                </a:lnTo>
                <a:lnTo>
                  <a:pt x="862328" y="396728"/>
                </a:lnTo>
                <a:lnTo>
                  <a:pt x="863832" y="396433"/>
                </a:lnTo>
                <a:lnTo>
                  <a:pt x="865549" y="396204"/>
                </a:lnTo>
                <a:lnTo>
                  <a:pt x="867282" y="396433"/>
                </a:lnTo>
                <a:lnTo>
                  <a:pt x="868918" y="396662"/>
                </a:lnTo>
                <a:lnTo>
                  <a:pt x="870046" y="397398"/>
                </a:lnTo>
                <a:lnTo>
                  <a:pt x="871387" y="398003"/>
                </a:lnTo>
                <a:lnTo>
                  <a:pt x="872744" y="398526"/>
                </a:lnTo>
                <a:lnTo>
                  <a:pt x="874297" y="398592"/>
                </a:lnTo>
                <a:lnTo>
                  <a:pt x="874608" y="398608"/>
                </a:lnTo>
                <a:lnTo>
                  <a:pt x="875965" y="398068"/>
                </a:lnTo>
                <a:lnTo>
                  <a:pt x="876848" y="397185"/>
                </a:lnTo>
                <a:lnTo>
                  <a:pt x="877453" y="395828"/>
                </a:lnTo>
                <a:lnTo>
                  <a:pt x="877911" y="394406"/>
                </a:lnTo>
                <a:lnTo>
                  <a:pt x="878009" y="393278"/>
                </a:lnTo>
                <a:lnTo>
                  <a:pt x="878058" y="392689"/>
                </a:lnTo>
                <a:lnTo>
                  <a:pt x="878499" y="391266"/>
                </a:lnTo>
                <a:lnTo>
                  <a:pt x="879104" y="389991"/>
                </a:lnTo>
                <a:lnTo>
                  <a:pt x="879480" y="388503"/>
                </a:lnTo>
                <a:lnTo>
                  <a:pt x="879857" y="386999"/>
                </a:lnTo>
                <a:lnTo>
                  <a:pt x="880216" y="385576"/>
                </a:lnTo>
                <a:lnTo>
                  <a:pt x="880821" y="384235"/>
                </a:lnTo>
                <a:lnTo>
                  <a:pt x="881426" y="382960"/>
                </a:lnTo>
                <a:lnTo>
                  <a:pt x="882178" y="381831"/>
                </a:lnTo>
                <a:lnTo>
                  <a:pt x="882996" y="380785"/>
                </a:lnTo>
                <a:lnTo>
                  <a:pt x="884124" y="380033"/>
                </a:lnTo>
                <a:lnTo>
                  <a:pt x="885236" y="379281"/>
                </a:lnTo>
                <a:lnTo>
                  <a:pt x="886430" y="378610"/>
                </a:lnTo>
                <a:lnTo>
                  <a:pt x="887558" y="377858"/>
                </a:lnTo>
                <a:lnTo>
                  <a:pt x="888915" y="377335"/>
                </a:lnTo>
                <a:lnTo>
                  <a:pt x="890403" y="376975"/>
                </a:lnTo>
                <a:lnTo>
                  <a:pt x="891744" y="376452"/>
                </a:lnTo>
                <a:lnTo>
                  <a:pt x="892872" y="375700"/>
                </a:lnTo>
                <a:lnTo>
                  <a:pt x="893853" y="374801"/>
                </a:lnTo>
                <a:lnTo>
                  <a:pt x="894818" y="373901"/>
                </a:lnTo>
                <a:lnTo>
                  <a:pt x="895570" y="372773"/>
                </a:lnTo>
                <a:lnTo>
                  <a:pt x="896322" y="371726"/>
                </a:lnTo>
                <a:lnTo>
                  <a:pt x="897287" y="370762"/>
                </a:lnTo>
                <a:lnTo>
                  <a:pt x="898039" y="369715"/>
                </a:lnTo>
                <a:lnTo>
                  <a:pt x="899020" y="368816"/>
                </a:lnTo>
                <a:lnTo>
                  <a:pt x="900132" y="368064"/>
                </a:lnTo>
                <a:lnTo>
                  <a:pt x="901113" y="367165"/>
                </a:lnTo>
                <a:lnTo>
                  <a:pt x="901931" y="366036"/>
                </a:lnTo>
                <a:lnTo>
                  <a:pt x="902683" y="364924"/>
                </a:lnTo>
                <a:lnTo>
                  <a:pt x="903059" y="363861"/>
                </a:lnTo>
                <a:lnTo>
                  <a:pt x="903272" y="362145"/>
                </a:lnTo>
                <a:lnTo>
                  <a:pt x="903648" y="360722"/>
                </a:lnTo>
                <a:lnTo>
                  <a:pt x="904105" y="359234"/>
                </a:lnTo>
                <a:lnTo>
                  <a:pt x="904858" y="358106"/>
                </a:lnTo>
                <a:lnTo>
                  <a:pt x="905593" y="357059"/>
                </a:lnTo>
                <a:lnTo>
                  <a:pt x="906427" y="355931"/>
                </a:lnTo>
                <a:lnTo>
                  <a:pt x="907327" y="355032"/>
                </a:lnTo>
                <a:lnTo>
                  <a:pt x="908291" y="354132"/>
                </a:lnTo>
                <a:lnTo>
                  <a:pt x="909485" y="353397"/>
                </a:lnTo>
                <a:lnTo>
                  <a:pt x="910613" y="352645"/>
                </a:lnTo>
                <a:lnTo>
                  <a:pt x="911742" y="351974"/>
                </a:lnTo>
                <a:lnTo>
                  <a:pt x="912853" y="351222"/>
                </a:lnTo>
                <a:lnTo>
                  <a:pt x="914211" y="350699"/>
                </a:lnTo>
                <a:lnTo>
                  <a:pt x="915551" y="350176"/>
                </a:lnTo>
                <a:lnTo>
                  <a:pt x="916909" y="349652"/>
                </a:lnTo>
                <a:lnTo>
                  <a:pt x="918020" y="348900"/>
                </a:lnTo>
                <a:lnTo>
                  <a:pt x="919378" y="348377"/>
                </a:lnTo>
                <a:lnTo>
                  <a:pt x="920490" y="347625"/>
                </a:lnTo>
                <a:lnTo>
                  <a:pt x="921471" y="346725"/>
                </a:lnTo>
                <a:lnTo>
                  <a:pt x="922435" y="345826"/>
                </a:lnTo>
                <a:lnTo>
                  <a:pt x="923187" y="344714"/>
                </a:lnTo>
                <a:lnTo>
                  <a:pt x="924169" y="343815"/>
                </a:lnTo>
                <a:lnTo>
                  <a:pt x="925133" y="342916"/>
                </a:lnTo>
                <a:lnTo>
                  <a:pt x="925885" y="341787"/>
                </a:lnTo>
                <a:lnTo>
                  <a:pt x="926850" y="340888"/>
                </a:lnTo>
                <a:lnTo>
                  <a:pt x="927602" y="339760"/>
                </a:lnTo>
                <a:lnTo>
                  <a:pt x="928354" y="338713"/>
                </a:lnTo>
                <a:lnTo>
                  <a:pt x="929172" y="337602"/>
                </a:lnTo>
                <a:lnTo>
                  <a:pt x="929777" y="336326"/>
                </a:lnTo>
                <a:lnTo>
                  <a:pt x="930300" y="334969"/>
                </a:lnTo>
                <a:lnTo>
                  <a:pt x="931118" y="333922"/>
                </a:lnTo>
                <a:lnTo>
                  <a:pt x="931723" y="332663"/>
                </a:lnTo>
                <a:lnTo>
                  <a:pt x="932099" y="331159"/>
                </a:lnTo>
                <a:lnTo>
                  <a:pt x="932704" y="329884"/>
                </a:lnTo>
                <a:lnTo>
                  <a:pt x="933292" y="328608"/>
                </a:lnTo>
                <a:lnTo>
                  <a:pt x="933669" y="327120"/>
                </a:lnTo>
                <a:lnTo>
                  <a:pt x="934274" y="325845"/>
                </a:lnTo>
                <a:lnTo>
                  <a:pt x="935009" y="324717"/>
                </a:lnTo>
                <a:lnTo>
                  <a:pt x="935614" y="323441"/>
                </a:lnTo>
                <a:lnTo>
                  <a:pt x="936367" y="322329"/>
                </a:lnTo>
                <a:lnTo>
                  <a:pt x="936955" y="321054"/>
                </a:lnTo>
                <a:lnTo>
                  <a:pt x="937707" y="319926"/>
                </a:lnTo>
                <a:lnTo>
                  <a:pt x="938541" y="318879"/>
                </a:lnTo>
                <a:lnTo>
                  <a:pt x="939277" y="317767"/>
                </a:lnTo>
                <a:lnTo>
                  <a:pt x="940258" y="316868"/>
                </a:lnTo>
                <a:lnTo>
                  <a:pt x="941386" y="316116"/>
                </a:lnTo>
                <a:lnTo>
                  <a:pt x="942351" y="315217"/>
                </a:lnTo>
                <a:lnTo>
                  <a:pt x="943332" y="314317"/>
                </a:lnTo>
                <a:lnTo>
                  <a:pt x="944068" y="313189"/>
                </a:lnTo>
                <a:lnTo>
                  <a:pt x="944820" y="312077"/>
                </a:lnTo>
                <a:lnTo>
                  <a:pt x="945409" y="311309"/>
                </a:lnTo>
                <a:lnTo>
                  <a:pt x="945638" y="311031"/>
                </a:lnTo>
                <a:lnTo>
                  <a:pt x="946177" y="309755"/>
                </a:lnTo>
                <a:lnTo>
                  <a:pt x="946619" y="308251"/>
                </a:lnTo>
                <a:lnTo>
                  <a:pt x="946995" y="306763"/>
                </a:lnTo>
                <a:lnTo>
                  <a:pt x="946995" y="304964"/>
                </a:lnTo>
                <a:lnTo>
                  <a:pt x="947436" y="303460"/>
                </a:lnTo>
                <a:lnTo>
                  <a:pt x="947665" y="301808"/>
                </a:lnTo>
                <a:lnTo>
                  <a:pt x="948793" y="301073"/>
                </a:lnTo>
                <a:lnTo>
                  <a:pt x="949905" y="300386"/>
                </a:lnTo>
                <a:lnTo>
                  <a:pt x="950886" y="299421"/>
                </a:lnTo>
                <a:lnTo>
                  <a:pt x="951851" y="298522"/>
                </a:lnTo>
                <a:lnTo>
                  <a:pt x="952456" y="297247"/>
                </a:lnTo>
                <a:lnTo>
                  <a:pt x="952456" y="295383"/>
                </a:lnTo>
                <a:lnTo>
                  <a:pt x="952080" y="293878"/>
                </a:lnTo>
                <a:lnTo>
                  <a:pt x="952162" y="292079"/>
                </a:lnTo>
                <a:lnTo>
                  <a:pt x="952751" y="290820"/>
                </a:lnTo>
                <a:lnTo>
                  <a:pt x="953879" y="290068"/>
                </a:lnTo>
                <a:lnTo>
                  <a:pt x="955383" y="289692"/>
                </a:lnTo>
                <a:lnTo>
                  <a:pt x="957100" y="289545"/>
                </a:lnTo>
                <a:lnTo>
                  <a:pt x="958964" y="289610"/>
                </a:lnTo>
                <a:lnTo>
                  <a:pt x="959945" y="289022"/>
                </a:lnTo>
                <a:lnTo>
                  <a:pt x="961662" y="288875"/>
                </a:lnTo>
                <a:lnTo>
                  <a:pt x="963313" y="289087"/>
                </a:lnTo>
                <a:lnTo>
                  <a:pt x="964278" y="289987"/>
                </a:lnTo>
                <a:lnTo>
                  <a:pt x="965177" y="290968"/>
                </a:lnTo>
                <a:lnTo>
                  <a:pt x="966306" y="291703"/>
                </a:lnTo>
                <a:lnTo>
                  <a:pt x="967646" y="292308"/>
                </a:lnTo>
                <a:lnTo>
                  <a:pt x="969380" y="292456"/>
                </a:lnTo>
                <a:lnTo>
                  <a:pt x="970868" y="292913"/>
                </a:lnTo>
                <a:lnTo>
                  <a:pt x="972372" y="292537"/>
                </a:lnTo>
                <a:lnTo>
                  <a:pt x="972961" y="291262"/>
                </a:lnTo>
                <a:lnTo>
                  <a:pt x="973190" y="289610"/>
                </a:lnTo>
                <a:lnTo>
                  <a:pt x="973419" y="287894"/>
                </a:lnTo>
                <a:lnTo>
                  <a:pt x="974318" y="286994"/>
                </a:lnTo>
                <a:lnTo>
                  <a:pt x="975806" y="287452"/>
                </a:lnTo>
                <a:lnTo>
                  <a:pt x="977375" y="287812"/>
                </a:lnTo>
                <a:lnTo>
                  <a:pt x="978651" y="288335"/>
                </a:lnTo>
                <a:lnTo>
                  <a:pt x="980008" y="288940"/>
                </a:lnTo>
                <a:lnTo>
                  <a:pt x="981283" y="289545"/>
                </a:lnTo>
                <a:lnTo>
                  <a:pt x="982395" y="290281"/>
                </a:lnTo>
                <a:lnTo>
                  <a:pt x="983752" y="290820"/>
                </a:lnTo>
                <a:lnTo>
                  <a:pt x="984864" y="291638"/>
                </a:lnTo>
                <a:lnTo>
                  <a:pt x="986222" y="292161"/>
                </a:lnTo>
                <a:lnTo>
                  <a:pt x="987710" y="292537"/>
                </a:lnTo>
                <a:lnTo>
                  <a:pt x="989214" y="292979"/>
                </a:lnTo>
                <a:lnTo>
                  <a:pt x="990702" y="293355"/>
                </a:lnTo>
                <a:lnTo>
                  <a:pt x="992206" y="293731"/>
                </a:lnTo>
                <a:lnTo>
                  <a:pt x="993923" y="293960"/>
                </a:lnTo>
                <a:lnTo>
                  <a:pt x="995803" y="293960"/>
                </a:lnTo>
                <a:lnTo>
                  <a:pt x="997520" y="293813"/>
                </a:lnTo>
                <a:lnTo>
                  <a:pt x="999008" y="293437"/>
                </a:lnTo>
                <a:lnTo>
                  <a:pt x="1000741" y="293289"/>
                </a:lnTo>
                <a:lnTo>
                  <a:pt x="1002229" y="292979"/>
                </a:lnTo>
                <a:lnTo>
                  <a:pt x="1003799" y="292456"/>
                </a:lnTo>
                <a:lnTo>
                  <a:pt x="1005303" y="292079"/>
                </a:lnTo>
                <a:lnTo>
                  <a:pt x="1006808" y="291703"/>
                </a:lnTo>
                <a:lnTo>
                  <a:pt x="1008525" y="291932"/>
                </a:lnTo>
                <a:lnTo>
                  <a:pt x="1010013" y="292308"/>
                </a:lnTo>
                <a:lnTo>
                  <a:pt x="1011141" y="293061"/>
                </a:lnTo>
                <a:lnTo>
                  <a:pt x="1012040" y="294025"/>
                </a:lnTo>
                <a:lnTo>
                  <a:pt x="1013168" y="294778"/>
                </a:lnTo>
                <a:lnTo>
                  <a:pt x="1014738" y="295154"/>
                </a:lnTo>
                <a:lnTo>
                  <a:pt x="1016226" y="294859"/>
                </a:lnTo>
                <a:lnTo>
                  <a:pt x="1017354" y="294107"/>
                </a:lnTo>
                <a:lnTo>
                  <a:pt x="1018335" y="293208"/>
                </a:lnTo>
                <a:lnTo>
                  <a:pt x="1019300" y="292308"/>
                </a:lnTo>
                <a:lnTo>
                  <a:pt x="1020281" y="291409"/>
                </a:lnTo>
                <a:lnTo>
                  <a:pt x="1021164" y="290444"/>
                </a:lnTo>
                <a:lnTo>
                  <a:pt x="1021998" y="289692"/>
                </a:lnTo>
                <a:lnTo>
                  <a:pt x="1022750" y="288417"/>
                </a:lnTo>
                <a:lnTo>
                  <a:pt x="1023339" y="287141"/>
                </a:lnTo>
                <a:lnTo>
                  <a:pt x="1023944" y="285866"/>
                </a:lnTo>
                <a:lnTo>
                  <a:pt x="1024320" y="284443"/>
                </a:lnTo>
                <a:lnTo>
                  <a:pt x="1025072" y="283332"/>
                </a:lnTo>
                <a:lnTo>
                  <a:pt x="1026413" y="282808"/>
                </a:lnTo>
                <a:lnTo>
                  <a:pt x="1027983" y="282432"/>
                </a:lnTo>
                <a:lnTo>
                  <a:pt x="1029487" y="282056"/>
                </a:lnTo>
                <a:lnTo>
                  <a:pt x="1031204" y="281909"/>
                </a:lnTo>
                <a:lnTo>
                  <a:pt x="1033068" y="281974"/>
                </a:lnTo>
                <a:lnTo>
                  <a:pt x="1034801" y="282122"/>
                </a:lnTo>
                <a:lnTo>
                  <a:pt x="1036060" y="282727"/>
                </a:lnTo>
                <a:lnTo>
                  <a:pt x="1037417" y="283332"/>
                </a:lnTo>
                <a:lnTo>
                  <a:pt x="1038905" y="283708"/>
                </a:lnTo>
                <a:lnTo>
                  <a:pt x="1040410" y="284084"/>
                </a:lnTo>
                <a:lnTo>
                  <a:pt x="1042274" y="284149"/>
                </a:lnTo>
                <a:lnTo>
                  <a:pt x="1044007" y="283920"/>
                </a:lnTo>
                <a:lnTo>
                  <a:pt x="1045495" y="283626"/>
                </a:lnTo>
                <a:lnTo>
                  <a:pt x="1046705" y="282874"/>
                </a:lnTo>
                <a:lnTo>
                  <a:pt x="1047588" y="281974"/>
                </a:lnTo>
                <a:lnTo>
                  <a:pt x="1048569" y="281075"/>
                </a:lnTo>
                <a:lnTo>
                  <a:pt x="1049386" y="279963"/>
                </a:lnTo>
                <a:lnTo>
                  <a:pt x="1050286" y="279064"/>
                </a:lnTo>
                <a:lnTo>
                  <a:pt x="1051267" y="278165"/>
                </a:lnTo>
                <a:lnTo>
                  <a:pt x="1052232" y="277265"/>
                </a:lnTo>
                <a:lnTo>
                  <a:pt x="1053213" y="276366"/>
                </a:lnTo>
                <a:lnTo>
                  <a:pt x="1054553" y="275761"/>
                </a:lnTo>
                <a:lnTo>
                  <a:pt x="1055911" y="275238"/>
                </a:lnTo>
                <a:lnTo>
                  <a:pt x="1057399" y="274943"/>
                </a:lnTo>
                <a:lnTo>
                  <a:pt x="1058903" y="274567"/>
                </a:lnTo>
                <a:lnTo>
                  <a:pt x="1060620" y="274420"/>
                </a:lnTo>
                <a:lnTo>
                  <a:pt x="1062124" y="274044"/>
                </a:lnTo>
                <a:lnTo>
                  <a:pt x="1063841" y="273897"/>
                </a:lnTo>
                <a:lnTo>
                  <a:pt x="1065558" y="273750"/>
                </a:lnTo>
                <a:lnTo>
                  <a:pt x="1066833" y="273603"/>
                </a:lnTo>
                <a:lnTo>
                  <a:pt x="1068403" y="273603"/>
                </a:lnTo>
                <a:lnTo>
                  <a:pt x="1070054" y="273439"/>
                </a:lnTo>
                <a:lnTo>
                  <a:pt x="1071248" y="272703"/>
                </a:lnTo>
                <a:lnTo>
                  <a:pt x="1071624" y="271281"/>
                </a:lnTo>
                <a:lnTo>
                  <a:pt x="1072229" y="270005"/>
                </a:lnTo>
                <a:lnTo>
                  <a:pt x="1073570" y="269400"/>
                </a:lnTo>
                <a:lnTo>
                  <a:pt x="1075287" y="269253"/>
                </a:lnTo>
                <a:lnTo>
                  <a:pt x="1076791" y="269629"/>
                </a:lnTo>
                <a:lnTo>
                  <a:pt x="1078443" y="269858"/>
                </a:lnTo>
                <a:lnTo>
                  <a:pt x="1079555" y="270610"/>
                </a:lnTo>
                <a:lnTo>
                  <a:pt x="1080160" y="270872"/>
                </a:lnTo>
                <a:lnTo>
                  <a:pt x="1080912" y="271199"/>
                </a:lnTo>
                <a:lnTo>
                  <a:pt x="1082253" y="271804"/>
                </a:lnTo>
                <a:lnTo>
                  <a:pt x="1083381" y="272556"/>
                </a:lnTo>
                <a:lnTo>
                  <a:pt x="1084280" y="273439"/>
                </a:lnTo>
                <a:lnTo>
                  <a:pt x="1085179" y="274567"/>
                </a:lnTo>
                <a:lnTo>
                  <a:pt x="1086144" y="275548"/>
                </a:lnTo>
                <a:lnTo>
                  <a:pt x="1086667" y="276807"/>
                </a:lnTo>
                <a:lnTo>
                  <a:pt x="1087420" y="277936"/>
                </a:lnTo>
                <a:lnTo>
                  <a:pt x="1087796" y="279440"/>
                </a:lnTo>
                <a:lnTo>
                  <a:pt x="1087943" y="281075"/>
                </a:lnTo>
                <a:lnTo>
                  <a:pt x="1087943" y="282955"/>
                </a:lnTo>
                <a:lnTo>
                  <a:pt x="1087861" y="284819"/>
                </a:lnTo>
                <a:lnTo>
                  <a:pt x="1087648" y="286471"/>
                </a:lnTo>
                <a:lnTo>
                  <a:pt x="1087125" y="287746"/>
                </a:lnTo>
                <a:lnTo>
                  <a:pt x="1086144" y="288646"/>
                </a:lnTo>
                <a:lnTo>
                  <a:pt x="1084803" y="289169"/>
                </a:lnTo>
                <a:lnTo>
                  <a:pt x="1083070" y="288940"/>
                </a:lnTo>
                <a:lnTo>
                  <a:pt x="1081958" y="288188"/>
                </a:lnTo>
                <a:lnTo>
                  <a:pt x="1080683" y="287665"/>
                </a:lnTo>
                <a:lnTo>
                  <a:pt x="1080160" y="287321"/>
                </a:lnTo>
                <a:lnTo>
                  <a:pt x="1079555" y="286913"/>
                </a:lnTo>
                <a:lnTo>
                  <a:pt x="1077838" y="286700"/>
                </a:lnTo>
                <a:lnTo>
                  <a:pt x="1076481" y="287223"/>
                </a:lnTo>
                <a:lnTo>
                  <a:pt x="1075516" y="288123"/>
                </a:lnTo>
                <a:lnTo>
                  <a:pt x="1074911" y="289398"/>
                </a:lnTo>
                <a:lnTo>
                  <a:pt x="1074535" y="290886"/>
                </a:lnTo>
                <a:lnTo>
                  <a:pt x="1073946" y="292390"/>
                </a:lnTo>
                <a:lnTo>
                  <a:pt x="1073570" y="293813"/>
                </a:lnTo>
                <a:lnTo>
                  <a:pt x="1072965" y="295072"/>
                </a:lnTo>
                <a:lnTo>
                  <a:pt x="1072000" y="295971"/>
                </a:lnTo>
                <a:lnTo>
                  <a:pt x="1071019" y="296952"/>
                </a:lnTo>
                <a:lnTo>
                  <a:pt x="1069907" y="297623"/>
                </a:lnTo>
                <a:lnTo>
                  <a:pt x="1068779" y="298375"/>
                </a:lnTo>
                <a:lnTo>
                  <a:pt x="1067585" y="299127"/>
                </a:lnTo>
                <a:lnTo>
                  <a:pt x="1066686" y="300026"/>
                </a:lnTo>
                <a:lnTo>
                  <a:pt x="1065852" y="301073"/>
                </a:lnTo>
                <a:lnTo>
                  <a:pt x="1065852" y="302937"/>
                </a:lnTo>
                <a:lnTo>
                  <a:pt x="1066375" y="304212"/>
                </a:lnTo>
                <a:lnTo>
                  <a:pt x="1066752" y="305716"/>
                </a:lnTo>
                <a:lnTo>
                  <a:pt x="1067275" y="307057"/>
                </a:lnTo>
                <a:lnTo>
                  <a:pt x="1067651" y="308545"/>
                </a:lnTo>
                <a:lnTo>
                  <a:pt x="1068174" y="309821"/>
                </a:lnTo>
                <a:lnTo>
                  <a:pt x="1068550" y="311325"/>
                </a:lnTo>
                <a:lnTo>
                  <a:pt x="1068926" y="312813"/>
                </a:lnTo>
                <a:lnTo>
                  <a:pt x="1068861" y="314612"/>
                </a:lnTo>
                <a:lnTo>
                  <a:pt x="1069221" y="316116"/>
                </a:lnTo>
                <a:lnTo>
                  <a:pt x="1069973" y="317228"/>
                </a:lnTo>
                <a:lnTo>
                  <a:pt x="1070725" y="318356"/>
                </a:lnTo>
                <a:lnTo>
                  <a:pt x="1071248" y="319631"/>
                </a:lnTo>
                <a:lnTo>
                  <a:pt x="1071395" y="321348"/>
                </a:lnTo>
                <a:lnTo>
                  <a:pt x="1071624" y="323000"/>
                </a:lnTo>
                <a:lnTo>
                  <a:pt x="1071918" y="324504"/>
                </a:lnTo>
                <a:lnTo>
                  <a:pt x="1072524" y="325763"/>
                </a:lnTo>
                <a:lnTo>
                  <a:pt x="1073194" y="326891"/>
                </a:lnTo>
                <a:lnTo>
                  <a:pt x="1074175" y="327872"/>
                </a:lnTo>
                <a:lnTo>
                  <a:pt x="1075074" y="328755"/>
                </a:lnTo>
                <a:lnTo>
                  <a:pt x="1076186" y="329507"/>
                </a:lnTo>
                <a:lnTo>
                  <a:pt x="1077543" y="330113"/>
                </a:lnTo>
                <a:lnTo>
                  <a:pt x="1078802" y="330701"/>
                </a:lnTo>
                <a:lnTo>
                  <a:pt x="1079931" y="331453"/>
                </a:lnTo>
                <a:lnTo>
                  <a:pt x="1080143" y="331502"/>
                </a:lnTo>
                <a:lnTo>
                  <a:pt x="1081500" y="331829"/>
                </a:lnTo>
                <a:lnTo>
                  <a:pt x="1083005" y="332206"/>
                </a:lnTo>
                <a:lnTo>
                  <a:pt x="1084280" y="332811"/>
                </a:lnTo>
                <a:lnTo>
                  <a:pt x="1085768" y="333187"/>
                </a:lnTo>
                <a:lnTo>
                  <a:pt x="1087485" y="333399"/>
                </a:lnTo>
                <a:lnTo>
                  <a:pt x="1088842" y="333922"/>
                </a:lnTo>
                <a:lnTo>
                  <a:pt x="1090118" y="334527"/>
                </a:lnTo>
                <a:lnTo>
                  <a:pt x="1091229" y="335051"/>
                </a:lnTo>
                <a:lnTo>
                  <a:pt x="1092586" y="335868"/>
                </a:lnTo>
                <a:lnTo>
                  <a:pt x="1093322" y="336996"/>
                </a:lnTo>
                <a:lnTo>
                  <a:pt x="1094222" y="337896"/>
                </a:lnTo>
                <a:lnTo>
                  <a:pt x="1094974" y="339024"/>
                </a:lnTo>
                <a:lnTo>
                  <a:pt x="1095873" y="339989"/>
                </a:lnTo>
                <a:lnTo>
                  <a:pt x="1096854" y="340888"/>
                </a:lnTo>
                <a:lnTo>
                  <a:pt x="1097966" y="341640"/>
                </a:lnTo>
                <a:lnTo>
                  <a:pt x="1099470" y="342082"/>
                </a:lnTo>
                <a:lnTo>
                  <a:pt x="1101334" y="342082"/>
                </a:lnTo>
                <a:lnTo>
                  <a:pt x="1103215" y="342163"/>
                </a:lnTo>
                <a:lnTo>
                  <a:pt x="1104932" y="341935"/>
                </a:lnTo>
                <a:lnTo>
                  <a:pt x="1106501" y="341640"/>
                </a:lnTo>
                <a:lnTo>
                  <a:pt x="1107777" y="341117"/>
                </a:lnTo>
                <a:lnTo>
                  <a:pt x="1109118" y="340594"/>
                </a:lnTo>
                <a:lnTo>
                  <a:pt x="1110099" y="339613"/>
                </a:lnTo>
                <a:lnTo>
                  <a:pt x="1111227" y="338942"/>
                </a:lnTo>
                <a:lnTo>
                  <a:pt x="1112044" y="337814"/>
                </a:lnTo>
                <a:lnTo>
                  <a:pt x="1112944" y="336915"/>
                </a:lnTo>
                <a:lnTo>
                  <a:pt x="1113909" y="336032"/>
                </a:lnTo>
                <a:lnTo>
                  <a:pt x="1115119" y="335279"/>
                </a:lnTo>
                <a:lnTo>
                  <a:pt x="1116541" y="335132"/>
                </a:lnTo>
                <a:lnTo>
                  <a:pt x="1116754" y="335132"/>
                </a:lnTo>
                <a:lnTo>
                  <a:pt x="1118258" y="335492"/>
                </a:lnTo>
                <a:lnTo>
                  <a:pt x="1119599" y="336097"/>
                </a:lnTo>
                <a:lnTo>
                  <a:pt x="1120956" y="336620"/>
                </a:lnTo>
                <a:lnTo>
                  <a:pt x="1122068" y="337438"/>
                </a:lnTo>
                <a:lnTo>
                  <a:pt x="1123196" y="338190"/>
                </a:lnTo>
                <a:lnTo>
                  <a:pt x="1124471" y="338713"/>
                </a:lnTo>
                <a:lnTo>
                  <a:pt x="1125959" y="339171"/>
                </a:lnTo>
                <a:lnTo>
                  <a:pt x="1127693" y="339318"/>
                </a:lnTo>
                <a:lnTo>
                  <a:pt x="1129557" y="339400"/>
                </a:lnTo>
                <a:lnTo>
                  <a:pt x="1131274" y="339613"/>
                </a:lnTo>
                <a:lnTo>
                  <a:pt x="1133007" y="339842"/>
                </a:lnTo>
                <a:lnTo>
                  <a:pt x="1134495" y="340218"/>
                </a:lnTo>
                <a:lnTo>
                  <a:pt x="1135623" y="340970"/>
                </a:lnTo>
                <a:lnTo>
                  <a:pt x="1136522" y="341869"/>
                </a:lnTo>
                <a:lnTo>
                  <a:pt x="1137274" y="342981"/>
                </a:lnTo>
                <a:lnTo>
                  <a:pt x="1138174" y="343962"/>
                </a:lnTo>
                <a:lnTo>
                  <a:pt x="1139138" y="344861"/>
                </a:lnTo>
                <a:lnTo>
                  <a:pt x="1140038" y="345826"/>
                </a:lnTo>
                <a:lnTo>
                  <a:pt x="1141379" y="346431"/>
                </a:lnTo>
                <a:lnTo>
                  <a:pt x="1142654" y="346954"/>
                </a:lnTo>
                <a:lnTo>
                  <a:pt x="1144011" y="347543"/>
                </a:lnTo>
                <a:lnTo>
                  <a:pt x="1145123" y="348295"/>
                </a:lnTo>
                <a:lnTo>
                  <a:pt x="1146251" y="349047"/>
                </a:lnTo>
                <a:lnTo>
                  <a:pt x="1147151" y="350028"/>
                </a:lnTo>
                <a:lnTo>
                  <a:pt x="1148279" y="350764"/>
                </a:lnTo>
                <a:lnTo>
                  <a:pt x="1149391" y="351516"/>
                </a:lnTo>
                <a:lnTo>
                  <a:pt x="1151124" y="351745"/>
                </a:lnTo>
                <a:lnTo>
                  <a:pt x="1152988" y="351745"/>
                </a:lnTo>
                <a:lnTo>
                  <a:pt x="1154705" y="351598"/>
                </a:lnTo>
                <a:lnTo>
                  <a:pt x="1156209" y="351222"/>
                </a:lnTo>
                <a:lnTo>
                  <a:pt x="1157746" y="350911"/>
                </a:lnTo>
                <a:lnTo>
                  <a:pt x="1159283" y="350911"/>
                </a:lnTo>
                <a:lnTo>
                  <a:pt x="1160624" y="351140"/>
                </a:lnTo>
                <a:lnTo>
                  <a:pt x="1161900" y="350993"/>
                </a:lnTo>
                <a:lnTo>
                  <a:pt x="1162341" y="351451"/>
                </a:lnTo>
                <a:lnTo>
                  <a:pt x="1163355" y="350208"/>
                </a:lnTo>
                <a:lnTo>
                  <a:pt x="1164369" y="348982"/>
                </a:lnTo>
                <a:lnTo>
                  <a:pt x="1164499" y="347755"/>
                </a:lnTo>
                <a:lnTo>
                  <a:pt x="1164647" y="346546"/>
                </a:lnTo>
                <a:lnTo>
                  <a:pt x="1164777" y="345336"/>
                </a:lnTo>
                <a:lnTo>
                  <a:pt x="1164924" y="344125"/>
                </a:lnTo>
                <a:lnTo>
                  <a:pt x="1165072" y="342916"/>
                </a:lnTo>
                <a:lnTo>
                  <a:pt x="1165202" y="341706"/>
                </a:lnTo>
                <a:lnTo>
                  <a:pt x="1165350" y="340495"/>
                </a:lnTo>
                <a:lnTo>
                  <a:pt x="1165497" y="339269"/>
                </a:lnTo>
                <a:lnTo>
                  <a:pt x="1165497" y="337062"/>
                </a:lnTo>
                <a:lnTo>
                  <a:pt x="1165497" y="334855"/>
                </a:lnTo>
                <a:lnTo>
                  <a:pt x="1165497" y="332647"/>
                </a:lnTo>
                <a:lnTo>
                  <a:pt x="1165497" y="330423"/>
                </a:lnTo>
                <a:lnTo>
                  <a:pt x="1165497" y="328216"/>
                </a:lnTo>
                <a:lnTo>
                  <a:pt x="1165497" y="326008"/>
                </a:lnTo>
                <a:lnTo>
                  <a:pt x="1165497" y="323785"/>
                </a:lnTo>
                <a:lnTo>
                  <a:pt x="1165497" y="321577"/>
                </a:lnTo>
                <a:lnTo>
                  <a:pt x="1165497" y="319370"/>
                </a:lnTo>
                <a:lnTo>
                  <a:pt x="1165497" y="317162"/>
                </a:lnTo>
                <a:lnTo>
                  <a:pt x="1165497" y="314939"/>
                </a:lnTo>
                <a:lnTo>
                  <a:pt x="1165497" y="312731"/>
                </a:lnTo>
                <a:lnTo>
                  <a:pt x="1165497" y="310524"/>
                </a:lnTo>
                <a:lnTo>
                  <a:pt x="1165497" y="308316"/>
                </a:lnTo>
                <a:lnTo>
                  <a:pt x="1165497" y="306093"/>
                </a:lnTo>
                <a:lnTo>
                  <a:pt x="1165497" y="303885"/>
                </a:lnTo>
                <a:lnTo>
                  <a:pt x="1165497" y="301678"/>
                </a:lnTo>
                <a:lnTo>
                  <a:pt x="1165497" y="299454"/>
                </a:lnTo>
                <a:lnTo>
                  <a:pt x="1165497" y="297247"/>
                </a:lnTo>
                <a:lnTo>
                  <a:pt x="1165497" y="295039"/>
                </a:lnTo>
                <a:lnTo>
                  <a:pt x="1165497" y="292832"/>
                </a:lnTo>
                <a:lnTo>
                  <a:pt x="1165497" y="290608"/>
                </a:lnTo>
                <a:lnTo>
                  <a:pt x="1165497" y="288401"/>
                </a:lnTo>
                <a:lnTo>
                  <a:pt x="1165497" y="286193"/>
                </a:lnTo>
                <a:lnTo>
                  <a:pt x="1165497" y="283969"/>
                </a:lnTo>
                <a:lnTo>
                  <a:pt x="1165497" y="281762"/>
                </a:lnTo>
                <a:lnTo>
                  <a:pt x="1165497" y="279554"/>
                </a:lnTo>
                <a:lnTo>
                  <a:pt x="1165497" y="277347"/>
                </a:lnTo>
                <a:lnTo>
                  <a:pt x="1165497" y="275123"/>
                </a:lnTo>
                <a:lnTo>
                  <a:pt x="1165497" y="272916"/>
                </a:lnTo>
                <a:lnTo>
                  <a:pt x="1165497" y="270708"/>
                </a:lnTo>
                <a:lnTo>
                  <a:pt x="1165497" y="268501"/>
                </a:lnTo>
                <a:lnTo>
                  <a:pt x="1165497" y="266539"/>
                </a:lnTo>
                <a:lnTo>
                  <a:pt x="1165497" y="264593"/>
                </a:lnTo>
                <a:lnTo>
                  <a:pt x="1165497" y="262647"/>
                </a:lnTo>
                <a:lnTo>
                  <a:pt x="1165497" y="260701"/>
                </a:lnTo>
                <a:lnTo>
                  <a:pt x="1165497" y="258756"/>
                </a:lnTo>
                <a:lnTo>
                  <a:pt x="1165497" y="256810"/>
                </a:lnTo>
                <a:lnTo>
                  <a:pt x="1165497" y="254864"/>
                </a:lnTo>
                <a:lnTo>
                  <a:pt x="1165497" y="252902"/>
                </a:lnTo>
                <a:lnTo>
                  <a:pt x="1165497" y="250956"/>
                </a:lnTo>
                <a:lnTo>
                  <a:pt x="1165497" y="249010"/>
                </a:lnTo>
                <a:lnTo>
                  <a:pt x="1165497" y="247065"/>
                </a:lnTo>
                <a:lnTo>
                  <a:pt x="1165497" y="245119"/>
                </a:lnTo>
                <a:lnTo>
                  <a:pt x="1165497" y="243173"/>
                </a:lnTo>
                <a:lnTo>
                  <a:pt x="1165497" y="241211"/>
                </a:lnTo>
                <a:lnTo>
                  <a:pt x="1165497" y="239265"/>
                </a:lnTo>
                <a:lnTo>
                  <a:pt x="1165497" y="237319"/>
                </a:lnTo>
                <a:lnTo>
                  <a:pt x="1165497" y="235373"/>
                </a:lnTo>
                <a:lnTo>
                  <a:pt x="1165497" y="233428"/>
                </a:lnTo>
                <a:lnTo>
                  <a:pt x="1165497" y="231482"/>
                </a:lnTo>
                <a:lnTo>
                  <a:pt x="1165497" y="229536"/>
                </a:lnTo>
                <a:lnTo>
                  <a:pt x="1165497" y="227574"/>
                </a:lnTo>
                <a:lnTo>
                  <a:pt x="1165497" y="225628"/>
                </a:lnTo>
                <a:lnTo>
                  <a:pt x="1165497" y="223682"/>
                </a:lnTo>
                <a:lnTo>
                  <a:pt x="1165497" y="221736"/>
                </a:lnTo>
                <a:lnTo>
                  <a:pt x="1165497" y="219791"/>
                </a:lnTo>
                <a:lnTo>
                  <a:pt x="1165497" y="217845"/>
                </a:lnTo>
                <a:lnTo>
                  <a:pt x="1165497" y="215899"/>
                </a:lnTo>
                <a:lnTo>
                  <a:pt x="1165497" y="213937"/>
                </a:lnTo>
                <a:lnTo>
                  <a:pt x="1165497" y="211991"/>
                </a:lnTo>
                <a:lnTo>
                  <a:pt x="1165497" y="210045"/>
                </a:lnTo>
                <a:lnTo>
                  <a:pt x="1165497" y="208099"/>
                </a:lnTo>
                <a:lnTo>
                  <a:pt x="1165497" y="206154"/>
                </a:lnTo>
                <a:lnTo>
                  <a:pt x="1165497" y="204208"/>
                </a:lnTo>
                <a:lnTo>
                  <a:pt x="1165497" y="202246"/>
                </a:lnTo>
                <a:lnTo>
                  <a:pt x="1165497" y="200300"/>
                </a:lnTo>
                <a:lnTo>
                  <a:pt x="1165497" y="198354"/>
                </a:lnTo>
                <a:lnTo>
                  <a:pt x="1165497" y="196408"/>
                </a:lnTo>
                <a:lnTo>
                  <a:pt x="1165497" y="194462"/>
                </a:lnTo>
                <a:lnTo>
                  <a:pt x="1165497" y="192517"/>
                </a:lnTo>
                <a:lnTo>
                  <a:pt x="1165497" y="190571"/>
                </a:lnTo>
                <a:lnTo>
                  <a:pt x="1165497" y="188609"/>
                </a:lnTo>
                <a:lnTo>
                  <a:pt x="1165497" y="186663"/>
                </a:lnTo>
                <a:lnTo>
                  <a:pt x="1165497" y="184717"/>
                </a:lnTo>
                <a:lnTo>
                  <a:pt x="1165497" y="182771"/>
                </a:lnTo>
                <a:lnTo>
                  <a:pt x="1165497" y="180825"/>
                </a:lnTo>
                <a:lnTo>
                  <a:pt x="1165497" y="178880"/>
                </a:lnTo>
                <a:lnTo>
                  <a:pt x="1165497" y="176934"/>
                </a:lnTo>
                <a:lnTo>
                  <a:pt x="1165497" y="174972"/>
                </a:lnTo>
                <a:lnTo>
                  <a:pt x="1165497" y="173026"/>
                </a:lnTo>
                <a:lnTo>
                  <a:pt x="1165497" y="171080"/>
                </a:lnTo>
                <a:lnTo>
                  <a:pt x="1165497" y="169134"/>
                </a:lnTo>
                <a:lnTo>
                  <a:pt x="1165497" y="167188"/>
                </a:lnTo>
                <a:lnTo>
                  <a:pt x="1165497" y="165243"/>
                </a:lnTo>
                <a:lnTo>
                  <a:pt x="1165497" y="163281"/>
                </a:lnTo>
                <a:lnTo>
                  <a:pt x="1165497" y="161335"/>
                </a:lnTo>
                <a:lnTo>
                  <a:pt x="1165497" y="159389"/>
                </a:lnTo>
                <a:lnTo>
                  <a:pt x="1165497" y="157443"/>
                </a:lnTo>
                <a:lnTo>
                  <a:pt x="1165497" y="155497"/>
                </a:lnTo>
                <a:lnTo>
                  <a:pt x="1165497" y="153552"/>
                </a:lnTo>
                <a:lnTo>
                  <a:pt x="1165497" y="151606"/>
                </a:lnTo>
                <a:lnTo>
                  <a:pt x="1165497" y="149644"/>
                </a:lnTo>
                <a:lnTo>
                  <a:pt x="1165497" y="147698"/>
                </a:lnTo>
                <a:lnTo>
                  <a:pt x="1165497" y="145752"/>
                </a:lnTo>
                <a:lnTo>
                  <a:pt x="1165497" y="143806"/>
                </a:lnTo>
                <a:lnTo>
                  <a:pt x="1165497" y="141860"/>
                </a:lnTo>
                <a:lnTo>
                  <a:pt x="1165497" y="139915"/>
                </a:lnTo>
                <a:lnTo>
                  <a:pt x="1165497" y="137969"/>
                </a:lnTo>
                <a:lnTo>
                  <a:pt x="1165497" y="136007"/>
                </a:lnTo>
                <a:lnTo>
                  <a:pt x="1165497" y="134061"/>
                </a:lnTo>
                <a:lnTo>
                  <a:pt x="1165497" y="132115"/>
                </a:lnTo>
                <a:lnTo>
                  <a:pt x="1165497" y="130169"/>
                </a:lnTo>
                <a:lnTo>
                  <a:pt x="1165497" y="128223"/>
                </a:lnTo>
                <a:lnTo>
                  <a:pt x="1165497" y="126278"/>
                </a:lnTo>
                <a:lnTo>
                  <a:pt x="1165497" y="124332"/>
                </a:lnTo>
                <a:lnTo>
                  <a:pt x="1165497" y="122370"/>
                </a:lnTo>
                <a:lnTo>
                  <a:pt x="1165497" y="120424"/>
                </a:lnTo>
                <a:lnTo>
                  <a:pt x="1165497" y="118478"/>
                </a:lnTo>
                <a:lnTo>
                  <a:pt x="1165497" y="116532"/>
                </a:lnTo>
                <a:lnTo>
                  <a:pt x="1165497" y="114587"/>
                </a:lnTo>
                <a:lnTo>
                  <a:pt x="1165497" y="112641"/>
                </a:lnTo>
                <a:lnTo>
                  <a:pt x="1165497" y="110679"/>
                </a:lnTo>
                <a:lnTo>
                  <a:pt x="1165497" y="108733"/>
                </a:lnTo>
                <a:lnTo>
                  <a:pt x="1165497" y="106787"/>
                </a:lnTo>
                <a:lnTo>
                  <a:pt x="1165497" y="104841"/>
                </a:lnTo>
                <a:lnTo>
                  <a:pt x="1165497" y="102895"/>
                </a:lnTo>
                <a:lnTo>
                  <a:pt x="1165497" y="100950"/>
                </a:lnTo>
                <a:lnTo>
                  <a:pt x="1165497" y="99004"/>
                </a:lnTo>
                <a:lnTo>
                  <a:pt x="1165497" y="97042"/>
                </a:lnTo>
                <a:lnTo>
                  <a:pt x="1165497" y="95096"/>
                </a:lnTo>
                <a:lnTo>
                  <a:pt x="1165497" y="93150"/>
                </a:lnTo>
                <a:lnTo>
                  <a:pt x="1165497" y="91204"/>
                </a:lnTo>
                <a:lnTo>
                  <a:pt x="1165497" y="89258"/>
                </a:lnTo>
                <a:lnTo>
                  <a:pt x="1165497" y="87313"/>
                </a:lnTo>
                <a:lnTo>
                  <a:pt x="1165497" y="85367"/>
                </a:lnTo>
                <a:lnTo>
                  <a:pt x="1165497" y="83405"/>
                </a:lnTo>
                <a:lnTo>
                  <a:pt x="1165497" y="81459"/>
                </a:lnTo>
                <a:lnTo>
                  <a:pt x="1165497" y="79513"/>
                </a:lnTo>
                <a:lnTo>
                  <a:pt x="1165497" y="77567"/>
                </a:lnTo>
                <a:lnTo>
                  <a:pt x="1165497" y="75622"/>
                </a:lnTo>
                <a:lnTo>
                  <a:pt x="1165497" y="73676"/>
                </a:lnTo>
                <a:lnTo>
                  <a:pt x="1165497" y="71714"/>
                </a:lnTo>
                <a:lnTo>
                  <a:pt x="1165497" y="69768"/>
                </a:lnTo>
                <a:lnTo>
                  <a:pt x="1165497" y="67822"/>
                </a:lnTo>
                <a:lnTo>
                  <a:pt x="1165497" y="65876"/>
                </a:lnTo>
                <a:lnTo>
                  <a:pt x="1165497" y="63930"/>
                </a:lnTo>
                <a:lnTo>
                  <a:pt x="1165497" y="61985"/>
                </a:lnTo>
                <a:lnTo>
                  <a:pt x="1165497" y="60039"/>
                </a:lnTo>
                <a:lnTo>
                  <a:pt x="1165497" y="58077"/>
                </a:lnTo>
                <a:lnTo>
                  <a:pt x="1165497" y="56131"/>
                </a:lnTo>
                <a:lnTo>
                  <a:pt x="1165497" y="54185"/>
                </a:lnTo>
                <a:lnTo>
                  <a:pt x="1165497" y="52239"/>
                </a:lnTo>
                <a:lnTo>
                  <a:pt x="1165497" y="50294"/>
                </a:lnTo>
                <a:lnTo>
                  <a:pt x="1165497" y="48348"/>
                </a:lnTo>
                <a:lnTo>
                  <a:pt x="1165497" y="46402"/>
                </a:lnTo>
                <a:lnTo>
                  <a:pt x="1165497" y="44440"/>
                </a:lnTo>
                <a:lnTo>
                  <a:pt x="1165497" y="42494"/>
                </a:lnTo>
                <a:lnTo>
                  <a:pt x="1165497" y="40548"/>
                </a:lnTo>
                <a:lnTo>
                  <a:pt x="1165497" y="38602"/>
                </a:lnTo>
                <a:lnTo>
                  <a:pt x="1165497" y="36657"/>
                </a:lnTo>
                <a:lnTo>
                  <a:pt x="1165497" y="34711"/>
                </a:lnTo>
                <a:lnTo>
                  <a:pt x="1165497" y="32748"/>
                </a:lnTo>
                <a:lnTo>
                  <a:pt x="1165497" y="30803"/>
                </a:lnTo>
                <a:lnTo>
                  <a:pt x="1165497" y="28857"/>
                </a:lnTo>
                <a:lnTo>
                  <a:pt x="1165497" y="26911"/>
                </a:lnTo>
                <a:lnTo>
                  <a:pt x="1165497" y="24965"/>
                </a:lnTo>
                <a:lnTo>
                  <a:pt x="1165497" y="23019"/>
                </a:lnTo>
                <a:lnTo>
                  <a:pt x="1165497" y="21074"/>
                </a:lnTo>
                <a:lnTo>
                  <a:pt x="1165497" y="19111"/>
                </a:lnTo>
                <a:lnTo>
                  <a:pt x="1165497" y="11541"/>
                </a:lnTo>
                <a:lnTo>
                  <a:pt x="1165546" y="5965"/>
                </a:lnTo>
                <a:lnTo>
                  <a:pt x="1165480" y="4886"/>
                </a:lnTo>
                <a:lnTo>
                  <a:pt x="1165301" y="2172"/>
                </a:lnTo>
                <a:lnTo>
                  <a:pt x="1162684" y="2074"/>
                </a:lnTo>
                <a:lnTo>
                  <a:pt x="1161376" y="1436"/>
                </a:lnTo>
                <a:lnTo>
                  <a:pt x="1160166" y="1812"/>
                </a:lnTo>
                <a:lnTo>
                  <a:pt x="1158678" y="1436"/>
                </a:lnTo>
                <a:lnTo>
                  <a:pt x="1156798" y="1354"/>
                </a:lnTo>
                <a:lnTo>
                  <a:pt x="1155457" y="1959"/>
                </a:lnTo>
                <a:lnTo>
                  <a:pt x="1154116" y="2482"/>
                </a:lnTo>
                <a:lnTo>
                  <a:pt x="1152236" y="2401"/>
                </a:lnTo>
                <a:lnTo>
                  <a:pt x="1150895" y="2253"/>
                </a:lnTo>
                <a:lnTo>
                  <a:pt x="1149391" y="1812"/>
                </a:lnTo>
                <a:lnTo>
                  <a:pt x="1147903" y="1436"/>
                </a:lnTo>
                <a:lnTo>
                  <a:pt x="1146398" y="1060"/>
                </a:lnTo>
                <a:lnTo>
                  <a:pt x="1144829" y="684"/>
                </a:lnTo>
                <a:lnTo>
                  <a:pt x="1143177" y="455"/>
                </a:lnTo>
                <a:lnTo>
                  <a:pt x="1141232" y="389"/>
                </a:lnTo>
                <a:lnTo>
                  <a:pt x="1139956" y="913"/>
                </a:lnTo>
                <a:lnTo>
                  <a:pt x="1138615" y="1501"/>
                </a:lnTo>
                <a:lnTo>
                  <a:pt x="1137422" y="2188"/>
                </a:lnTo>
                <a:lnTo>
                  <a:pt x="1136146" y="2711"/>
                </a:lnTo>
                <a:lnTo>
                  <a:pt x="1134805" y="3300"/>
                </a:lnTo>
                <a:lnTo>
                  <a:pt x="1133448" y="3823"/>
                </a:lnTo>
                <a:lnTo>
                  <a:pt x="1131879" y="4134"/>
                </a:lnTo>
                <a:lnTo>
                  <a:pt x="1130374" y="4493"/>
                </a:lnTo>
                <a:lnTo>
                  <a:pt x="1128886" y="4804"/>
                </a:lnTo>
                <a:lnTo>
                  <a:pt x="1127317" y="5180"/>
                </a:lnTo>
                <a:lnTo>
                  <a:pt x="1125812" y="5556"/>
                </a:lnTo>
                <a:lnTo>
                  <a:pt x="1124324" y="5851"/>
                </a:lnTo>
                <a:lnTo>
                  <a:pt x="1122755" y="6227"/>
                </a:lnTo>
                <a:lnTo>
                  <a:pt x="1121479" y="6750"/>
                </a:lnTo>
                <a:lnTo>
                  <a:pt x="1120285" y="7502"/>
                </a:lnTo>
                <a:lnTo>
                  <a:pt x="1119304" y="8385"/>
                </a:lnTo>
                <a:lnTo>
                  <a:pt x="1118405" y="9284"/>
                </a:lnTo>
                <a:lnTo>
                  <a:pt x="1117440" y="10184"/>
                </a:lnTo>
                <a:lnTo>
                  <a:pt x="1116606" y="11312"/>
                </a:lnTo>
                <a:lnTo>
                  <a:pt x="1115854" y="12358"/>
                </a:lnTo>
                <a:lnTo>
                  <a:pt x="1115119" y="13487"/>
                </a:lnTo>
                <a:lnTo>
                  <a:pt x="1114514" y="14762"/>
                </a:lnTo>
                <a:lnTo>
                  <a:pt x="1113909" y="16021"/>
                </a:lnTo>
                <a:lnTo>
                  <a:pt x="1113320" y="17297"/>
                </a:lnTo>
                <a:lnTo>
                  <a:pt x="1112944" y="18801"/>
                </a:lnTo>
                <a:lnTo>
                  <a:pt x="1112486" y="20289"/>
                </a:lnTo>
                <a:lnTo>
                  <a:pt x="1112486" y="22087"/>
                </a:lnTo>
                <a:lnTo>
                  <a:pt x="1112862" y="23592"/>
                </a:lnTo>
                <a:lnTo>
                  <a:pt x="1113549" y="24704"/>
                </a:lnTo>
                <a:lnTo>
                  <a:pt x="1114285" y="25832"/>
                </a:lnTo>
                <a:lnTo>
                  <a:pt x="1115854" y="26208"/>
                </a:lnTo>
                <a:lnTo>
                  <a:pt x="1117359" y="26208"/>
                </a:lnTo>
                <a:lnTo>
                  <a:pt x="1119076" y="26061"/>
                </a:lnTo>
                <a:lnTo>
                  <a:pt x="1120580" y="26502"/>
                </a:lnTo>
                <a:lnTo>
                  <a:pt x="1121332" y="27549"/>
                </a:lnTo>
                <a:lnTo>
                  <a:pt x="1121479" y="29282"/>
                </a:lnTo>
                <a:lnTo>
                  <a:pt x="1121250" y="30558"/>
                </a:lnTo>
                <a:lnTo>
                  <a:pt x="1120645" y="31817"/>
                </a:lnTo>
                <a:lnTo>
                  <a:pt x="1120057" y="33092"/>
                </a:lnTo>
                <a:lnTo>
                  <a:pt x="1119681" y="34596"/>
                </a:lnTo>
                <a:lnTo>
                  <a:pt x="1119452" y="36231"/>
                </a:lnTo>
                <a:lnTo>
                  <a:pt x="1119599" y="37883"/>
                </a:lnTo>
                <a:lnTo>
                  <a:pt x="1120727" y="38635"/>
                </a:lnTo>
                <a:lnTo>
                  <a:pt x="1122068" y="39240"/>
                </a:lnTo>
                <a:lnTo>
                  <a:pt x="1123572" y="39600"/>
                </a:lnTo>
                <a:lnTo>
                  <a:pt x="1124422" y="39812"/>
                </a:lnTo>
                <a:lnTo>
                  <a:pt x="1126564" y="40352"/>
                </a:lnTo>
                <a:lnTo>
                  <a:pt x="1128134" y="40810"/>
                </a:lnTo>
                <a:lnTo>
                  <a:pt x="1129410" y="41333"/>
                </a:lnTo>
                <a:lnTo>
                  <a:pt x="1129933" y="42674"/>
                </a:lnTo>
                <a:lnTo>
                  <a:pt x="1130309" y="44178"/>
                </a:lnTo>
                <a:lnTo>
                  <a:pt x="1130456" y="45813"/>
                </a:lnTo>
                <a:lnTo>
                  <a:pt x="1130456" y="47612"/>
                </a:lnTo>
                <a:lnTo>
                  <a:pt x="1130456" y="49492"/>
                </a:lnTo>
                <a:lnTo>
                  <a:pt x="1130227" y="51127"/>
                </a:lnTo>
                <a:lnTo>
                  <a:pt x="1129704" y="52256"/>
                </a:lnTo>
                <a:lnTo>
                  <a:pt x="1129639" y="52403"/>
                </a:lnTo>
                <a:lnTo>
                  <a:pt x="1128886" y="53531"/>
                </a:lnTo>
                <a:lnTo>
                  <a:pt x="1128069" y="54577"/>
                </a:lnTo>
                <a:lnTo>
                  <a:pt x="1126564" y="54953"/>
                </a:lnTo>
                <a:lnTo>
                  <a:pt x="1126352" y="54888"/>
                </a:lnTo>
                <a:lnTo>
                  <a:pt x="1125060" y="54577"/>
                </a:lnTo>
                <a:lnTo>
                  <a:pt x="1123719" y="53972"/>
                </a:lnTo>
                <a:lnTo>
                  <a:pt x="1122002" y="53760"/>
                </a:lnTo>
                <a:lnTo>
                  <a:pt x="1120122" y="53760"/>
                </a:lnTo>
                <a:lnTo>
                  <a:pt x="1118634" y="54136"/>
                </a:lnTo>
                <a:lnTo>
                  <a:pt x="1117277" y="54659"/>
                </a:lnTo>
                <a:lnTo>
                  <a:pt x="1116083" y="55330"/>
                </a:lnTo>
                <a:lnTo>
                  <a:pt x="1115184" y="56294"/>
                </a:lnTo>
                <a:lnTo>
                  <a:pt x="1114366" y="57341"/>
                </a:lnTo>
                <a:lnTo>
                  <a:pt x="1113385" y="58240"/>
                </a:lnTo>
                <a:lnTo>
                  <a:pt x="1112486" y="59140"/>
                </a:lnTo>
                <a:lnTo>
                  <a:pt x="1111521" y="60121"/>
                </a:lnTo>
                <a:lnTo>
                  <a:pt x="1110540" y="61020"/>
                </a:lnTo>
                <a:lnTo>
                  <a:pt x="1109575" y="61919"/>
                </a:lnTo>
                <a:lnTo>
                  <a:pt x="1108447" y="62590"/>
                </a:lnTo>
                <a:lnTo>
                  <a:pt x="1107106" y="63178"/>
                </a:lnTo>
                <a:lnTo>
                  <a:pt x="1105749" y="63701"/>
                </a:lnTo>
                <a:lnTo>
                  <a:pt x="1104261" y="64012"/>
                </a:lnTo>
                <a:lnTo>
                  <a:pt x="1102544" y="64159"/>
                </a:lnTo>
                <a:lnTo>
                  <a:pt x="1100664" y="64159"/>
                </a:lnTo>
                <a:lnTo>
                  <a:pt x="1099094" y="63783"/>
                </a:lnTo>
                <a:lnTo>
                  <a:pt x="1097590" y="63407"/>
                </a:lnTo>
                <a:lnTo>
                  <a:pt x="1096331" y="62818"/>
                </a:lnTo>
                <a:lnTo>
                  <a:pt x="1095203" y="62066"/>
                </a:lnTo>
                <a:lnTo>
                  <a:pt x="1093862" y="61461"/>
                </a:lnTo>
                <a:lnTo>
                  <a:pt x="1092881" y="60938"/>
                </a:lnTo>
                <a:lnTo>
                  <a:pt x="1091753" y="60186"/>
                </a:lnTo>
                <a:lnTo>
                  <a:pt x="1090853" y="59221"/>
                </a:lnTo>
                <a:lnTo>
                  <a:pt x="1089889" y="58322"/>
                </a:lnTo>
                <a:lnTo>
                  <a:pt x="1088989" y="57341"/>
                </a:lnTo>
                <a:lnTo>
                  <a:pt x="1088090" y="56441"/>
                </a:lnTo>
                <a:lnTo>
                  <a:pt x="1087125" y="55477"/>
                </a:lnTo>
                <a:lnTo>
                  <a:pt x="1085997" y="54725"/>
                </a:lnTo>
                <a:lnTo>
                  <a:pt x="1085098" y="53760"/>
                </a:lnTo>
                <a:lnTo>
                  <a:pt x="1084117" y="52861"/>
                </a:lnTo>
                <a:lnTo>
                  <a:pt x="1083217" y="51880"/>
                </a:lnTo>
                <a:lnTo>
                  <a:pt x="1082105" y="51127"/>
                </a:lnTo>
                <a:lnTo>
                  <a:pt x="1081124" y="50228"/>
                </a:lnTo>
                <a:lnTo>
                  <a:pt x="1080192" y="49231"/>
                </a:lnTo>
                <a:lnTo>
                  <a:pt x="1079113" y="48511"/>
                </a:lnTo>
                <a:lnTo>
                  <a:pt x="1078132" y="47612"/>
                </a:lnTo>
                <a:lnTo>
                  <a:pt x="1077233" y="46647"/>
                </a:lnTo>
                <a:lnTo>
                  <a:pt x="1076268" y="45748"/>
                </a:lnTo>
                <a:lnTo>
                  <a:pt x="1075140" y="44996"/>
                </a:lnTo>
                <a:lnTo>
                  <a:pt x="1074012" y="44243"/>
                </a:lnTo>
                <a:lnTo>
                  <a:pt x="1072900" y="43491"/>
                </a:lnTo>
                <a:lnTo>
                  <a:pt x="1071771" y="42755"/>
                </a:lnTo>
                <a:lnTo>
                  <a:pt x="1070496" y="42151"/>
                </a:lnTo>
                <a:lnTo>
                  <a:pt x="1069302" y="41398"/>
                </a:lnTo>
                <a:lnTo>
                  <a:pt x="1067798" y="41022"/>
                </a:lnTo>
                <a:lnTo>
                  <a:pt x="1066539" y="40434"/>
                </a:lnTo>
                <a:lnTo>
                  <a:pt x="1065182" y="39828"/>
                </a:lnTo>
                <a:lnTo>
                  <a:pt x="1063694" y="39452"/>
                </a:lnTo>
                <a:lnTo>
                  <a:pt x="1062190" y="39076"/>
                </a:lnTo>
                <a:lnTo>
                  <a:pt x="1060702" y="38700"/>
                </a:lnTo>
                <a:lnTo>
                  <a:pt x="1059115" y="38259"/>
                </a:lnTo>
                <a:lnTo>
                  <a:pt x="1057627" y="37883"/>
                </a:lnTo>
                <a:lnTo>
                  <a:pt x="1055911" y="37654"/>
                </a:lnTo>
                <a:lnTo>
                  <a:pt x="1054635" y="37131"/>
                </a:lnTo>
                <a:lnTo>
                  <a:pt x="1053507" y="36395"/>
                </a:lnTo>
                <a:lnTo>
                  <a:pt x="1052542" y="35414"/>
                </a:lnTo>
                <a:lnTo>
                  <a:pt x="1050891" y="35185"/>
                </a:lnTo>
                <a:lnTo>
                  <a:pt x="1049174" y="35332"/>
                </a:lnTo>
                <a:lnTo>
                  <a:pt x="1048046" y="34972"/>
                </a:lnTo>
                <a:lnTo>
                  <a:pt x="1047293" y="33844"/>
                </a:lnTo>
                <a:lnTo>
                  <a:pt x="1046541" y="32716"/>
                </a:lnTo>
                <a:lnTo>
                  <a:pt x="1045805" y="31604"/>
                </a:lnTo>
                <a:lnTo>
                  <a:pt x="1044448" y="31081"/>
                </a:lnTo>
                <a:lnTo>
                  <a:pt x="1042797" y="30852"/>
                </a:lnTo>
                <a:lnTo>
                  <a:pt x="1041015" y="30852"/>
                </a:lnTo>
                <a:lnTo>
                  <a:pt x="1040851" y="30852"/>
                </a:lnTo>
                <a:lnTo>
                  <a:pt x="1039510" y="31375"/>
                </a:lnTo>
                <a:lnTo>
                  <a:pt x="1038006" y="31669"/>
                </a:lnTo>
                <a:lnTo>
                  <a:pt x="1036142" y="31669"/>
                </a:lnTo>
                <a:lnTo>
                  <a:pt x="1035782" y="31326"/>
                </a:lnTo>
                <a:lnTo>
                  <a:pt x="1035177" y="30770"/>
                </a:lnTo>
                <a:lnTo>
                  <a:pt x="1034425" y="29658"/>
                </a:lnTo>
                <a:lnTo>
                  <a:pt x="1033673" y="28906"/>
                </a:lnTo>
                <a:lnTo>
                  <a:pt x="1033002" y="27778"/>
                </a:lnTo>
                <a:lnTo>
                  <a:pt x="1032397" y="26813"/>
                </a:lnTo>
                <a:lnTo>
                  <a:pt x="1031645" y="25685"/>
                </a:lnTo>
                <a:lnTo>
                  <a:pt x="1030746" y="24785"/>
                </a:lnTo>
                <a:lnTo>
                  <a:pt x="1029634" y="24033"/>
                </a:lnTo>
                <a:lnTo>
                  <a:pt x="1028506" y="23281"/>
                </a:lnTo>
                <a:lnTo>
                  <a:pt x="1027018" y="22921"/>
                </a:lnTo>
                <a:lnTo>
                  <a:pt x="1025432" y="22463"/>
                </a:lnTo>
                <a:lnTo>
                  <a:pt x="1023944" y="22087"/>
                </a:lnTo>
                <a:lnTo>
                  <a:pt x="1022669" y="21499"/>
                </a:lnTo>
                <a:lnTo>
                  <a:pt x="1021328" y="20975"/>
                </a:lnTo>
                <a:lnTo>
                  <a:pt x="1020347" y="19994"/>
                </a:lnTo>
                <a:lnTo>
                  <a:pt x="1019218" y="19242"/>
                </a:lnTo>
                <a:lnTo>
                  <a:pt x="1018106" y="18490"/>
                </a:lnTo>
                <a:lnTo>
                  <a:pt x="1016978" y="17754"/>
                </a:lnTo>
                <a:lnTo>
                  <a:pt x="1015703" y="17149"/>
                </a:lnTo>
                <a:lnTo>
                  <a:pt x="1014215" y="16773"/>
                </a:lnTo>
                <a:lnTo>
                  <a:pt x="1012645" y="16397"/>
                </a:lnTo>
                <a:lnTo>
                  <a:pt x="1011141" y="16021"/>
                </a:lnTo>
                <a:lnTo>
                  <a:pt x="1009424" y="15809"/>
                </a:lnTo>
                <a:lnTo>
                  <a:pt x="1007920" y="15433"/>
                </a:lnTo>
                <a:lnTo>
                  <a:pt x="1006644" y="14828"/>
                </a:lnTo>
                <a:lnTo>
                  <a:pt x="1005680" y="13928"/>
                </a:lnTo>
                <a:lnTo>
                  <a:pt x="1005156" y="12588"/>
                </a:lnTo>
                <a:lnTo>
                  <a:pt x="1004404" y="11459"/>
                </a:lnTo>
                <a:lnTo>
                  <a:pt x="1003881" y="10184"/>
                </a:lnTo>
                <a:lnTo>
                  <a:pt x="1003129" y="9072"/>
                </a:lnTo>
                <a:lnTo>
                  <a:pt x="1002377" y="7944"/>
                </a:lnTo>
                <a:lnTo>
                  <a:pt x="1001412" y="7044"/>
                </a:lnTo>
                <a:lnTo>
                  <a:pt x="1000136" y="6439"/>
                </a:lnTo>
                <a:lnTo>
                  <a:pt x="998420" y="6227"/>
                </a:lnTo>
                <a:lnTo>
                  <a:pt x="996915" y="6603"/>
                </a:lnTo>
                <a:lnTo>
                  <a:pt x="995722" y="7273"/>
                </a:lnTo>
                <a:lnTo>
                  <a:pt x="994757" y="8238"/>
                </a:lnTo>
                <a:lnTo>
                  <a:pt x="994217" y="9513"/>
                </a:lnTo>
                <a:lnTo>
                  <a:pt x="993629" y="10789"/>
                </a:lnTo>
                <a:lnTo>
                  <a:pt x="993024" y="12064"/>
                </a:lnTo>
                <a:lnTo>
                  <a:pt x="992582" y="13552"/>
                </a:lnTo>
                <a:lnTo>
                  <a:pt x="992059" y="14828"/>
                </a:lnTo>
                <a:lnTo>
                  <a:pt x="991454" y="16103"/>
                </a:lnTo>
                <a:lnTo>
                  <a:pt x="990636" y="17231"/>
                </a:lnTo>
                <a:lnTo>
                  <a:pt x="989508" y="17902"/>
                </a:lnTo>
                <a:lnTo>
                  <a:pt x="988543" y="18801"/>
                </a:lnTo>
                <a:lnTo>
                  <a:pt x="987415" y="19553"/>
                </a:lnTo>
                <a:lnTo>
                  <a:pt x="986287" y="20289"/>
                </a:lnTo>
                <a:lnTo>
                  <a:pt x="985093" y="20975"/>
                </a:lnTo>
                <a:lnTo>
                  <a:pt x="983752" y="21499"/>
                </a:lnTo>
                <a:lnTo>
                  <a:pt x="982101" y="21711"/>
                </a:lnTo>
                <a:lnTo>
                  <a:pt x="980744" y="21123"/>
                </a:lnTo>
                <a:lnTo>
                  <a:pt x="979403" y="20518"/>
                </a:lnTo>
                <a:lnTo>
                  <a:pt x="978128" y="20371"/>
                </a:lnTo>
                <a:lnTo>
                  <a:pt x="976558" y="19913"/>
                </a:lnTo>
                <a:lnTo>
                  <a:pt x="975070" y="19553"/>
                </a:lnTo>
                <a:lnTo>
                  <a:pt x="973566" y="19177"/>
                </a:lnTo>
                <a:lnTo>
                  <a:pt x="971849" y="18948"/>
                </a:lnTo>
                <a:lnTo>
                  <a:pt x="969968" y="18948"/>
                </a:lnTo>
                <a:lnTo>
                  <a:pt x="968104" y="18866"/>
                </a:lnTo>
                <a:lnTo>
                  <a:pt x="966387" y="19095"/>
                </a:lnTo>
                <a:lnTo>
                  <a:pt x="964883" y="19389"/>
                </a:lnTo>
                <a:lnTo>
                  <a:pt x="963166" y="19389"/>
                </a:lnTo>
                <a:lnTo>
                  <a:pt x="961433" y="19389"/>
                </a:lnTo>
                <a:lnTo>
                  <a:pt x="960092" y="18801"/>
                </a:lnTo>
                <a:lnTo>
                  <a:pt x="958964" y="18049"/>
                </a:lnTo>
                <a:lnTo>
                  <a:pt x="957705" y="17444"/>
                </a:lnTo>
                <a:lnTo>
                  <a:pt x="956348" y="16921"/>
                </a:lnTo>
                <a:lnTo>
                  <a:pt x="954860" y="16479"/>
                </a:lnTo>
                <a:lnTo>
                  <a:pt x="953127" y="16332"/>
                </a:lnTo>
                <a:lnTo>
                  <a:pt x="951263" y="16250"/>
                </a:lnTo>
                <a:lnTo>
                  <a:pt x="949693" y="16626"/>
                </a:lnTo>
                <a:lnTo>
                  <a:pt x="948793" y="17525"/>
                </a:lnTo>
                <a:lnTo>
                  <a:pt x="947960" y="18654"/>
                </a:lnTo>
                <a:lnTo>
                  <a:pt x="947224" y="19700"/>
                </a:lnTo>
                <a:lnTo>
                  <a:pt x="946472" y="20812"/>
                </a:lnTo>
                <a:lnTo>
                  <a:pt x="946243" y="21025"/>
                </a:lnTo>
                <a:lnTo>
                  <a:pt x="945458" y="21744"/>
                </a:lnTo>
                <a:lnTo>
                  <a:pt x="944297" y="22463"/>
                </a:lnTo>
                <a:lnTo>
                  <a:pt x="943169" y="23134"/>
                </a:lnTo>
                <a:lnTo>
                  <a:pt x="942057" y="23886"/>
                </a:lnTo>
                <a:lnTo>
                  <a:pt x="940700" y="24409"/>
                </a:lnTo>
                <a:lnTo>
                  <a:pt x="939588" y="25162"/>
                </a:lnTo>
                <a:lnTo>
                  <a:pt x="938378" y="25832"/>
                </a:lnTo>
                <a:lnTo>
                  <a:pt x="937413" y="26813"/>
                </a:lnTo>
                <a:lnTo>
                  <a:pt x="936514" y="27712"/>
                </a:lnTo>
                <a:lnTo>
                  <a:pt x="935909" y="28971"/>
                </a:lnTo>
                <a:lnTo>
                  <a:pt x="935091" y="30100"/>
                </a:lnTo>
                <a:lnTo>
                  <a:pt x="934568" y="31375"/>
                </a:lnTo>
                <a:lnTo>
                  <a:pt x="934110" y="32798"/>
                </a:lnTo>
                <a:lnTo>
                  <a:pt x="933750" y="34286"/>
                </a:lnTo>
                <a:lnTo>
                  <a:pt x="933669" y="36166"/>
                </a:lnTo>
                <a:lnTo>
                  <a:pt x="933898" y="37817"/>
                </a:lnTo>
                <a:lnTo>
                  <a:pt x="933669" y="39452"/>
                </a:lnTo>
                <a:lnTo>
                  <a:pt x="933587" y="41333"/>
                </a:lnTo>
                <a:lnTo>
                  <a:pt x="933440" y="42968"/>
                </a:lnTo>
                <a:lnTo>
                  <a:pt x="933374" y="44767"/>
                </a:lnTo>
                <a:lnTo>
                  <a:pt x="933374" y="46647"/>
                </a:lnTo>
                <a:lnTo>
                  <a:pt x="933145" y="48282"/>
                </a:lnTo>
                <a:lnTo>
                  <a:pt x="933145" y="49787"/>
                </a:lnTo>
                <a:lnTo>
                  <a:pt x="932916" y="51438"/>
                </a:lnTo>
                <a:lnTo>
                  <a:pt x="932540" y="52926"/>
                </a:lnTo>
                <a:lnTo>
                  <a:pt x="932328" y="54577"/>
                </a:lnTo>
                <a:lnTo>
                  <a:pt x="932099" y="56229"/>
                </a:lnTo>
                <a:lnTo>
                  <a:pt x="931494" y="57504"/>
                </a:lnTo>
                <a:lnTo>
                  <a:pt x="931118" y="58992"/>
                </a:lnTo>
                <a:lnTo>
                  <a:pt x="930529" y="60268"/>
                </a:lnTo>
                <a:lnTo>
                  <a:pt x="929924" y="61543"/>
                </a:lnTo>
                <a:lnTo>
                  <a:pt x="929172" y="62655"/>
                </a:lnTo>
                <a:lnTo>
                  <a:pt x="928354" y="63701"/>
                </a:lnTo>
                <a:lnTo>
                  <a:pt x="927749" y="64977"/>
                </a:lnTo>
                <a:lnTo>
                  <a:pt x="927226" y="66252"/>
                </a:lnTo>
                <a:lnTo>
                  <a:pt x="926785" y="67757"/>
                </a:lnTo>
                <a:lnTo>
                  <a:pt x="926556" y="69392"/>
                </a:lnTo>
                <a:lnTo>
                  <a:pt x="926180" y="70896"/>
                </a:lnTo>
                <a:lnTo>
                  <a:pt x="926180" y="72384"/>
                </a:lnTo>
                <a:lnTo>
                  <a:pt x="925967" y="74035"/>
                </a:lnTo>
                <a:lnTo>
                  <a:pt x="925967" y="75834"/>
                </a:lnTo>
                <a:lnTo>
                  <a:pt x="925509" y="77338"/>
                </a:lnTo>
                <a:lnTo>
                  <a:pt x="925509" y="79202"/>
                </a:lnTo>
                <a:lnTo>
                  <a:pt x="925133" y="80625"/>
                </a:lnTo>
                <a:lnTo>
                  <a:pt x="924545" y="81966"/>
                </a:lnTo>
                <a:lnTo>
                  <a:pt x="923940" y="83241"/>
                </a:lnTo>
                <a:lnTo>
                  <a:pt x="922811" y="83912"/>
                </a:lnTo>
                <a:lnTo>
                  <a:pt x="921471" y="84516"/>
                </a:lnTo>
                <a:lnTo>
                  <a:pt x="919901" y="84811"/>
                </a:lnTo>
                <a:lnTo>
                  <a:pt x="918249" y="84974"/>
                </a:lnTo>
                <a:lnTo>
                  <a:pt x="916304" y="84974"/>
                </a:lnTo>
                <a:lnTo>
                  <a:pt x="914439" y="84893"/>
                </a:lnTo>
                <a:lnTo>
                  <a:pt x="912935" y="85269"/>
                </a:lnTo>
                <a:lnTo>
                  <a:pt x="911742" y="86021"/>
                </a:lnTo>
                <a:lnTo>
                  <a:pt x="911136" y="87280"/>
                </a:lnTo>
                <a:lnTo>
                  <a:pt x="911136" y="89160"/>
                </a:lnTo>
                <a:lnTo>
                  <a:pt x="911513" y="90583"/>
                </a:lnTo>
                <a:lnTo>
                  <a:pt x="911513" y="92447"/>
                </a:lnTo>
                <a:lnTo>
                  <a:pt x="911660" y="94098"/>
                </a:lnTo>
                <a:lnTo>
                  <a:pt x="911071" y="95439"/>
                </a:lnTo>
                <a:lnTo>
                  <a:pt x="909943" y="96126"/>
                </a:lnTo>
                <a:lnTo>
                  <a:pt x="908586" y="96649"/>
                </a:lnTo>
                <a:lnTo>
                  <a:pt x="907016" y="97025"/>
                </a:lnTo>
                <a:lnTo>
                  <a:pt x="905528" y="97385"/>
                </a:lnTo>
                <a:lnTo>
                  <a:pt x="904400" y="98072"/>
                </a:lnTo>
                <a:lnTo>
                  <a:pt x="903648" y="99184"/>
                </a:lnTo>
                <a:lnTo>
                  <a:pt x="903059" y="100459"/>
                </a:lnTo>
                <a:lnTo>
                  <a:pt x="902601" y="101963"/>
                </a:lnTo>
                <a:lnTo>
                  <a:pt x="903353" y="103075"/>
                </a:lnTo>
                <a:lnTo>
                  <a:pt x="903501" y="104727"/>
                </a:lnTo>
                <a:lnTo>
                  <a:pt x="903877" y="106231"/>
                </a:lnTo>
                <a:lnTo>
                  <a:pt x="904482" y="107490"/>
                </a:lnTo>
                <a:lnTo>
                  <a:pt x="904776" y="108994"/>
                </a:lnTo>
                <a:lnTo>
                  <a:pt x="905005" y="110270"/>
                </a:lnTo>
                <a:lnTo>
                  <a:pt x="904024" y="111169"/>
                </a:lnTo>
                <a:lnTo>
                  <a:pt x="902683" y="111758"/>
                </a:lnTo>
                <a:lnTo>
                  <a:pt x="901326" y="112281"/>
                </a:lnTo>
                <a:lnTo>
                  <a:pt x="900214" y="112968"/>
                </a:lnTo>
                <a:lnTo>
                  <a:pt x="899233" y="113867"/>
                </a:lnTo>
                <a:lnTo>
                  <a:pt x="898644" y="115208"/>
                </a:lnTo>
                <a:lnTo>
                  <a:pt x="898268" y="116630"/>
                </a:lnTo>
                <a:lnTo>
                  <a:pt x="898186" y="118494"/>
                </a:lnTo>
                <a:lnTo>
                  <a:pt x="898186" y="120293"/>
                </a:lnTo>
                <a:lnTo>
                  <a:pt x="898186" y="122174"/>
                </a:lnTo>
                <a:lnTo>
                  <a:pt x="898333" y="123792"/>
                </a:lnTo>
                <a:lnTo>
                  <a:pt x="898121" y="125460"/>
                </a:lnTo>
                <a:lnTo>
                  <a:pt x="897516" y="126735"/>
                </a:lnTo>
                <a:lnTo>
                  <a:pt x="897075" y="127406"/>
                </a:lnTo>
                <a:lnTo>
                  <a:pt x="894442" y="129352"/>
                </a:lnTo>
                <a:lnTo>
                  <a:pt x="893166" y="129875"/>
                </a:lnTo>
                <a:lnTo>
                  <a:pt x="891597" y="130186"/>
                </a:lnTo>
                <a:lnTo>
                  <a:pt x="890109" y="130545"/>
                </a:lnTo>
                <a:lnTo>
                  <a:pt x="888752" y="131069"/>
                </a:lnTo>
                <a:lnTo>
                  <a:pt x="888621" y="131134"/>
                </a:lnTo>
                <a:lnTo>
                  <a:pt x="887411" y="131608"/>
                </a:lnTo>
                <a:lnTo>
                  <a:pt x="886135" y="132197"/>
                </a:lnTo>
                <a:lnTo>
                  <a:pt x="885171" y="133096"/>
                </a:lnTo>
                <a:lnTo>
                  <a:pt x="884190" y="133995"/>
                </a:lnTo>
                <a:lnTo>
                  <a:pt x="883437" y="135042"/>
                </a:lnTo>
                <a:lnTo>
                  <a:pt x="882620" y="136170"/>
                </a:lnTo>
                <a:lnTo>
                  <a:pt x="881868" y="137282"/>
                </a:lnTo>
                <a:lnTo>
                  <a:pt x="881181" y="138312"/>
                </a:lnTo>
                <a:lnTo>
                  <a:pt x="881116" y="138410"/>
                </a:lnTo>
                <a:lnTo>
                  <a:pt x="880527" y="139686"/>
                </a:lnTo>
                <a:lnTo>
                  <a:pt x="879922" y="140961"/>
                </a:lnTo>
                <a:lnTo>
                  <a:pt x="879333" y="142236"/>
                </a:lnTo>
                <a:lnTo>
                  <a:pt x="878957" y="143724"/>
                </a:lnTo>
                <a:lnTo>
                  <a:pt x="878352" y="145000"/>
                </a:lnTo>
                <a:lnTo>
                  <a:pt x="877747" y="146275"/>
                </a:lnTo>
                <a:lnTo>
                  <a:pt x="877011" y="147387"/>
                </a:lnTo>
                <a:lnTo>
                  <a:pt x="876178" y="148450"/>
                </a:lnTo>
                <a:lnTo>
                  <a:pt x="875442" y="149562"/>
                </a:lnTo>
                <a:lnTo>
                  <a:pt x="874461" y="150461"/>
                </a:lnTo>
                <a:lnTo>
                  <a:pt x="873709" y="151589"/>
                </a:lnTo>
                <a:lnTo>
                  <a:pt x="872744" y="152489"/>
                </a:lnTo>
                <a:lnTo>
                  <a:pt x="871763" y="153388"/>
                </a:lnTo>
                <a:lnTo>
                  <a:pt x="871239" y="154287"/>
                </a:lnTo>
                <a:lnTo>
                  <a:pt x="869899" y="154811"/>
                </a:lnTo>
                <a:lnTo>
                  <a:pt x="868918" y="155775"/>
                </a:lnTo>
                <a:lnTo>
                  <a:pt x="867806" y="156446"/>
                </a:lnTo>
                <a:lnTo>
                  <a:pt x="866596" y="157198"/>
                </a:lnTo>
                <a:lnTo>
                  <a:pt x="865860" y="158244"/>
                </a:lnTo>
                <a:lnTo>
                  <a:pt x="864879" y="159225"/>
                </a:lnTo>
                <a:lnTo>
                  <a:pt x="864127" y="160272"/>
                </a:lnTo>
                <a:lnTo>
                  <a:pt x="863309" y="161384"/>
                </a:lnTo>
                <a:lnTo>
                  <a:pt x="862557" y="162512"/>
                </a:lnTo>
                <a:lnTo>
                  <a:pt x="861805" y="163558"/>
                </a:lnTo>
                <a:lnTo>
                  <a:pt x="860840" y="164458"/>
                </a:lnTo>
                <a:lnTo>
                  <a:pt x="860088" y="165586"/>
                </a:lnTo>
                <a:lnTo>
                  <a:pt x="858894" y="166338"/>
                </a:lnTo>
                <a:lnTo>
                  <a:pt x="857619" y="166862"/>
                </a:lnTo>
                <a:lnTo>
                  <a:pt x="856278" y="167385"/>
                </a:lnTo>
                <a:lnTo>
                  <a:pt x="854545" y="167761"/>
                </a:lnTo>
                <a:lnTo>
                  <a:pt x="852828" y="167908"/>
                </a:lnTo>
                <a:lnTo>
                  <a:pt x="850964" y="167908"/>
                </a:lnTo>
                <a:lnTo>
                  <a:pt x="849231" y="167679"/>
                </a:lnTo>
                <a:lnTo>
                  <a:pt x="847743" y="167303"/>
                </a:lnTo>
                <a:lnTo>
                  <a:pt x="846386" y="166714"/>
                </a:lnTo>
                <a:lnTo>
                  <a:pt x="845486" y="165815"/>
                </a:lnTo>
                <a:lnTo>
                  <a:pt x="844750" y="164687"/>
                </a:lnTo>
                <a:lnTo>
                  <a:pt x="844505" y="164343"/>
                </a:lnTo>
                <a:lnTo>
                  <a:pt x="843998" y="163558"/>
                </a:lnTo>
                <a:lnTo>
                  <a:pt x="843246" y="162447"/>
                </a:lnTo>
                <a:lnTo>
                  <a:pt x="842723" y="161089"/>
                </a:lnTo>
                <a:lnTo>
                  <a:pt x="841971" y="160043"/>
                </a:lnTo>
                <a:lnTo>
                  <a:pt x="841448" y="158702"/>
                </a:lnTo>
                <a:lnTo>
                  <a:pt x="840695" y="157574"/>
                </a:lnTo>
                <a:lnTo>
                  <a:pt x="839960" y="156446"/>
                </a:lnTo>
                <a:lnTo>
                  <a:pt x="839207" y="155334"/>
                </a:lnTo>
                <a:lnTo>
                  <a:pt x="838455" y="154206"/>
                </a:lnTo>
                <a:lnTo>
                  <a:pt x="837490" y="153306"/>
                </a:lnTo>
                <a:lnTo>
                  <a:pt x="836738" y="152178"/>
                </a:lnTo>
                <a:lnTo>
                  <a:pt x="835463" y="151589"/>
                </a:lnTo>
                <a:lnTo>
                  <a:pt x="834122" y="151066"/>
                </a:lnTo>
                <a:lnTo>
                  <a:pt x="832847" y="150837"/>
                </a:lnTo>
                <a:lnTo>
                  <a:pt x="831490" y="151361"/>
                </a:lnTo>
                <a:lnTo>
                  <a:pt x="831212" y="151622"/>
                </a:lnTo>
                <a:lnTo>
                  <a:pt x="830525" y="152260"/>
                </a:lnTo>
                <a:lnTo>
                  <a:pt x="829544" y="153241"/>
                </a:lnTo>
                <a:lnTo>
                  <a:pt x="828808" y="154287"/>
                </a:lnTo>
                <a:lnTo>
                  <a:pt x="827974" y="155399"/>
                </a:lnTo>
                <a:lnTo>
                  <a:pt x="827222" y="156446"/>
                </a:lnTo>
                <a:lnTo>
                  <a:pt x="826862" y="157950"/>
                </a:lnTo>
                <a:lnTo>
                  <a:pt x="826862" y="159438"/>
                </a:lnTo>
                <a:lnTo>
                  <a:pt x="827157" y="160942"/>
                </a:lnTo>
                <a:lnTo>
                  <a:pt x="827385" y="162594"/>
                </a:lnTo>
                <a:lnTo>
                  <a:pt x="827680" y="164082"/>
                </a:lnTo>
                <a:lnTo>
                  <a:pt x="827909" y="165733"/>
                </a:lnTo>
                <a:lnTo>
                  <a:pt x="827680" y="167385"/>
                </a:lnTo>
                <a:lnTo>
                  <a:pt x="827222" y="168873"/>
                </a:lnTo>
                <a:lnTo>
                  <a:pt x="826862" y="170295"/>
                </a:lnTo>
                <a:lnTo>
                  <a:pt x="826486" y="171800"/>
                </a:lnTo>
                <a:lnTo>
                  <a:pt x="825734" y="172912"/>
                </a:lnTo>
                <a:lnTo>
                  <a:pt x="824753" y="173811"/>
                </a:lnTo>
                <a:lnTo>
                  <a:pt x="823788" y="174710"/>
                </a:lnTo>
                <a:lnTo>
                  <a:pt x="822431" y="175233"/>
                </a:lnTo>
                <a:lnTo>
                  <a:pt x="821319" y="175986"/>
                </a:lnTo>
                <a:lnTo>
                  <a:pt x="820338" y="176509"/>
                </a:lnTo>
                <a:lnTo>
                  <a:pt x="819226" y="177261"/>
                </a:lnTo>
                <a:lnTo>
                  <a:pt x="818016" y="178160"/>
                </a:lnTo>
                <a:lnTo>
                  <a:pt x="817117" y="179060"/>
                </a:lnTo>
                <a:lnTo>
                  <a:pt x="816152" y="179959"/>
                </a:lnTo>
                <a:lnTo>
                  <a:pt x="815335" y="181071"/>
                </a:lnTo>
                <a:lnTo>
                  <a:pt x="814582" y="182199"/>
                </a:lnTo>
                <a:lnTo>
                  <a:pt x="813830" y="183246"/>
                </a:lnTo>
                <a:lnTo>
                  <a:pt x="813225" y="184521"/>
                </a:lnTo>
                <a:lnTo>
                  <a:pt x="812489" y="185649"/>
                </a:lnTo>
                <a:lnTo>
                  <a:pt x="811655" y="186761"/>
                </a:lnTo>
                <a:lnTo>
                  <a:pt x="810903" y="187807"/>
                </a:lnTo>
                <a:lnTo>
                  <a:pt x="810691" y="188314"/>
                </a:lnTo>
                <a:lnTo>
                  <a:pt x="810315" y="189165"/>
                </a:lnTo>
                <a:lnTo>
                  <a:pt x="809939" y="190587"/>
                </a:lnTo>
                <a:lnTo>
                  <a:pt x="809334" y="191863"/>
                </a:lnTo>
                <a:lnTo>
                  <a:pt x="808958" y="193351"/>
                </a:lnTo>
                <a:lnTo>
                  <a:pt x="808892" y="195231"/>
                </a:lnTo>
                <a:lnTo>
                  <a:pt x="808892" y="197030"/>
                </a:lnTo>
                <a:lnTo>
                  <a:pt x="809415" y="198371"/>
                </a:lnTo>
                <a:lnTo>
                  <a:pt x="810168" y="199499"/>
                </a:lnTo>
                <a:lnTo>
                  <a:pt x="810674" y="199973"/>
                </a:lnTo>
                <a:lnTo>
                  <a:pt x="811132" y="200398"/>
                </a:lnTo>
                <a:lnTo>
                  <a:pt x="812032" y="201363"/>
                </a:lnTo>
                <a:lnTo>
                  <a:pt x="813389" y="201886"/>
                </a:lnTo>
                <a:lnTo>
                  <a:pt x="814501" y="202638"/>
                </a:lnTo>
                <a:lnTo>
                  <a:pt x="816005" y="203080"/>
                </a:lnTo>
                <a:lnTo>
                  <a:pt x="817117" y="203832"/>
                </a:lnTo>
                <a:lnTo>
                  <a:pt x="818098" y="204731"/>
                </a:lnTo>
                <a:lnTo>
                  <a:pt x="818768" y="205859"/>
                </a:lnTo>
                <a:lnTo>
                  <a:pt x="819144" y="207347"/>
                </a:lnTo>
                <a:lnTo>
                  <a:pt x="819373" y="208999"/>
                </a:lnTo>
                <a:lnTo>
                  <a:pt x="819520" y="210650"/>
                </a:lnTo>
                <a:lnTo>
                  <a:pt x="819668" y="212367"/>
                </a:lnTo>
                <a:lnTo>
                  <a:pt x="819439" y="214019"/>
                </a:lnTo>
                <a:lnTo>
                  <a:pt x="819226" y="215654"/>
                </a:lnTo>
                <a:lnTo>
                  <a:pt x="818621" y="216929"/>
                </a:lnTo>
                <a:lnTo>
                  <a:pt x="817869" y="218057"/>
                </a:lnTo>
                <a:lnTo>
                  <a:pt x="816904" y="218957"/>
                </a:lnTo>
                <a:lnTo>
                  <a:pt x="816005" y="219856"/>
                </a:lnTo>
                <a:lnTo>
                  <a:pt x="815024" y="220755"/>
                </a:lnTo>
                <a:lnTo>
                  <a:pt x="813830" y="221491"/>
                </a:lnTo>
                <a:lnTo>
                  <a:pt x="812931" y="222390"/>
                </a:lnTo>
                <a:lnTo>
                  <a:pt x="811966" y="223290"/>
                </a:lnTo>
                <a:lnTo>
                  <a:pt x="810838" y="224042"/>
                </a:lnTo>
                <a:lnTo>
                  <a:pt x="810691" y="224189"/>
                </a:lnTo>
                <a:lnTo>
                  <a:pt x="809857" y="224941"/>
                </a:lnTo>
                <a:lnTo>
                  <a:pt x="808892" y="225841"/>
                </a:lnTo>
                <a:lnTo>
                  <a:pt x="808140" y="226969"/>
                </a:lnTo>
                <a:lnTo>
                  <a:pt x="807322" y="228081"/>
                </a:lnTo>
                <a:lnTo>
                  <a:pt x="806717" y="229356"/>
                </a:lnTo>
                <a:lnTo>
                  <a:pt x="806194" y="230631"/>
                </a:lnTo>
                <a:lnTo>
                  <a:pt x="805589" y="231907"/>
                </a:lnTo>
                <a:lnTo>
                  <a:pt x="805000" y="233182"/>
                </a:lnTo>
                <a:lnTo>
                  <a:pt x="804395" y="234441"/>
                </a:lnTo>
                <a:lnTo>
                  <a:pt x="803643" y="235570"/>
                </a:lnTo>
                <a:lnTo>
                  <a:pt x="803055" y="236845"/>
                </a:lnTo>
                <a:lnTo>
                  <a:pt x="802303" y="237973"/>
                </a:lnTo>
                <a:lnTo>
                  <a:pt x="801698" y="239232"/>
                </a:lnTo>
                <a:lnTo>
                  <a:pt x="801109" y="240508"/>
                </a:lnTo>
                <a:lnTo>
                  <a:pt x="800504" y="241865"/>
                </a:lnTo>
                <a:lnTo>
                  <a:pt x="800128" y="243287"/>
                </a:lnTo>
                <a:lnTo>
                  <a:pt x="799539" y="244546"/>
                </a:lnTo>
                <a:lnTo>
                  <a:pt x="798934" y="245904"/>
                </a:lnTo>
                <a:lnTo>
                  <a:pt x="798558" y="247326"/>
                </a:lnTo>
                <a:lnTo>
                  <a:pt x="797953" y="248667"/>
                </a:lnTo>
                <a:lnTo>
                  <a:pt x="797364" y="249942"/>
                </a:lnTo>
                <a:lnTo>
                  <a:pt x="796612" y="250989"/>
                </a:lnTo>
                <a:lnTo>
                  <a:pt x="795860" y="252117"/>
                </a:lnTo>
                <a:lnTo>
                  <a:pt x="795043" y="253229"/>
                </a:lnTo>
                <a:lnTo>
                  <a:pt x="793914" y="253916"/>
                </a:lnTo>
                <a:lnTo>
                  <a:pt x="792802" y="254651"/>
                </a:lnTo>
                <a:lnTo>
                  <a:pt x="791674" y="255404"/>
                </a:lnTo>
                <a:lnTo>
                  <a:pt x="790481" y="256074"/>
                </a:lnTo>
                <a:lnTo>
                  <a:pt x="790333" y="256303"/>
                </a:lnTo>
                <a:lnTo>
                  <a:pt x="789500" y="257431"/>
                </a:lnTo>
                <a:lnTo>
                  <a:pt x="788388" y="258102"/>
                </a:lnTo>
                <a:lnTo>
                  <a:pt x="787717" y="258543"/>
                </a:lnTo>
                <a:lnTo>
                  <a:pt x="787259" y="258854"/>
                </a:lnTo>
                <a:lnTo>
                  <a:pt x="786131" y="259524"/>
                </a:lnTo>
                <a:lnTo>
                  <a:pt x="784938" y="260276"/>
                </a:lnTo>
                <a:lnTo>
                  <a:pt x="783956" y="261176"/>
                </a:lnTo>
                <a:lnTo>
                  <a:pt x="782845" y="261911"/>
                </a:lnTo>
                <a:lnTo>
                  <a:pt x="781863" y="262811"/>
                </a:lnTo>
                <a:lnTo>
                  <a:pt x="780964" y="263710"/>
                </a:lnTo>
                <a:lnTo>
                  <a:pt x="779999" y="264691"/>
                </a:lnTo>
                <a:lnTo>
                  <a:pt x="779165" y="265738"/>
                </a:lnTo>
                <a:lnTo>
                  <a:pt x="778282" y="266637"/>
                </a:lnTo>
                <a:lnTo>
                  <a:pt x="777301" y="267602"/>
                </a:lnTo>
                <a:lnTo>
                  <a:pt x="776337" y="268501"/>
                </a:lnTo>
                <a:lnTo>
                  <a:pt x="775356" y="269400"/>
                </a:lnTo>
                <a:lnTo>
                  <a:pt x="774603" y="270529"/>
                </a:lnTo>
                <a:lnTo>
                  <a:pt x="773639" y="271428"/>
                </a:lnTo>
                <a:lnTo>
                  <a:pt x="772658" y="272327"/>
                </a:lnTo>
                <a:lnTo>
                  <a:pt x="771530" y="273079"/>
                </a:lnTo>
                <a:lnTo>
                  <a:pt x="770565" y="273979"/>
                </a:lnTo>
                <a:lnTo>
                  <a:pt x="769273" y="274469"/>
                </a:lnTo>
                <a:lnTo>
                  <a:pt x="768913" y="274698"/>
                </a:lnTo>
                <a:lnTo>
                  <a:pt x="768096" y="275238"/>
                </a:lnTo>
                <a:lnTo>
                  <a:pt x="766591" y="275548"/>
                </a:lnTo>
                <a:lnTo>
                  <a:pt x="765103" y="275925"/>
                </a:lnTo>
                <a:lnTo>
                  <a:pt x="763534" y="276284"/>
                </a:lnTo>
                <a:lnTo>
                  <a:pt x="762029" y="276595"/>
                </a:lnTo>
                <a:lnTo>
                  <a:pt x="760165" y="276595"/>
                </a:lnTo>
                <a:lnTo>
                  <a:pt x="758285" y="276595"/>
                </a:lnTo>
                <a:lnTo>
                  <a:pt x="756339" y="276513"/>
                </a:lnTo>
                <a:lnTo>
                  <a:pt x="754696" y="276366"/>
                </a:lnTo>
                <a:lnTo>
                  <a:pt x="752974" y="276137"/>
                </a:lnTo>
                <a:lnTo>
                  <a:pt x="751478" y="275761"/>
                </a:lnTo>
                <a:lnTo>
                  <a:pt x="749530" y="275695"/>
                </a:lnTo>
                <a:lnTo>
                  <a:pt x="747660" y="275695"/>
                </a:lnTo>
                <a:lnTo>
                  <a:pt x="745789" y="275695"/>
                </a:lnTo>
                <a:lnTo>
                  <a:pt x="744068" y="275843"/>
                </a:lnTo>
                <a:lnTo>
                  <a:pt x="742570" y="276219"/>
                </a:lnTo>
                <a:lnTo>
                  <a:pt x="741074" y="276513"/>
                </a:lnTo>
                <a:lnTo>
                  <a:pt x="739875" y="277265"/>
                </a:lnTo>
                <a:lnTo>
                  <a:pt x="738752" y="278017"/>
                </a:lnTo>
                <a:lnTo>
                  <a:pt x="737779" y="278917"/>
                </a:lnTo>
                <a:lnTo>
                  <a:pt x="737032" y="280029"/>
                </a:lnTo>
                <a:lnTo>
                  <a:pt x="736432" y="281304"/>
                </a:lnTo>
                <a:lnTo>
                  <a:pt x="735684" y="282432"/>
                </a:lnTo>
                <a:lnTo>
                  <a:pt x="734860" y="283479"/>
                </a:lnTo>
                <a:lnTo>
                  <a:pt x="733962" y="284378"/>
                </a:lnTo>
                <a:lnTo>
                  <a:pt x="732764" y="285130"/>
                </a:lnTo>
                <a:lnTo>
                  <a:pt x="731117" y="285277"/>
                </a:lnTo>
                <a:lnTo>
                  <a:pt x="729172" y="285277"/>
                </a:lnTo>
                <a:lnTo>
                  <a:pt x="727674" y="284901"/>
                </a:lnTo>
                <a:lnTo>
                  <a:pt x="727103" y="284721"/>
                </a:lnTo>
                <a:lnTo>
                  <a:pt x="726178" y="284443"/>
                </a:lnTo>
                <a:lnTo>
                  <a:pt x="725278" y="283544"/>
                </a:lnTo>
                <a:lnTo>
                  <a:pt x="724305" y="282661"/>
                </a:lnTo>
                <a:lnTo>
                  <a:pt x="723557" y="281533"/>
                </a:lnTo>
                <a:lnTo>
                  <a:pt x="722809" y="280405"/>
                </a:lnTo>
                <a:lnTo>
                  <a:pt x="721910" y="279440"/>
                </a:lnTo>
                <a:lnTo>
                  <a:pt x="720937" y="278541"/>
                </a:lnTo>
                <a:lnTo>
                  <a:pt x="720039" y="277559"/>
                </a:lnTo>
                <a:lnTo>
                  <a:pt x="718692" y="277036"/>
                </a:lnTo>
                <a:lnTo>
                  <a:pt x="716821" y="276971"/>
                </a:lnTo>
                <a:lnTo>
                  <a:pt x="715324" y="277347"/>
                </a:lnTo>
                <a:lnTo>
                  <a:pt x="714068" y="278116"/>
                </a:lnTo>
                <a:lnTo>
                  <a:pt x="713003" y="278753"/>
                </a:lnTo>
                <a:lnTo>
                  <a:pt x="712031" y="279734"/>
                </a:lnTo>
                <a:lnTo>
                  <a:pt x="711282" y="280781"/>
                </a:lnTo>
                <a:lnTo>
                  <a:pt x="710533" y="281909"/>
                </a:lnTo>
                <a:lnTo>
                  <a:pt x="709934" y="283184"/>
                </a:lnTo>
                <a:lnTo>
                  <a:pt x="709336" y="284443"/>
                </a:lnTo>
                <a:lnTo>
                  <a:pt x="708961" y="285948"/>
                </a:lnTo>
                <a:lnTo>
                  <a:pt x="708512" y="287452"/>
                </a:lnTo>
                <a:lnTo>
                  <a:pt x="708137" y="288858"/>
                </a:lnTo>
                <a:lnTo>
                  <a:pt x="707539" y="290215"/>
                </a:lnTo>
                <a:lnTo>
                  <a:pt x="706641" y="291115"/>
                </a:lnTo>
                <a:lnTo>
                  <a:pt x="705443" y="291785"/>
                </a:lnTo>
                <a:lnTo>
                  <a:pt x="703946" y="292161"/>
                </a:lnTo>
                <a:lnTo>
                  <a:pt x="702074" y="292161"/>
                </a:lnTo>
                <a:lnTo>
                  <a:pt x="700352" y="292308"/>
                </a:lnTo>
                <a:lnTo>
                  <a:pt x="698856" y="292684"/>
                </a:lnTo>
                <a:lnTo>
                  <a:pt x="697283" y="292979"/>
                </a:lnTo>
                <a:lnTo>
                  <a:pt x="695637" y="293208"/>
                </a:lnTo>
                <a:lnTo>
                  <a:pt x="693691" y="293126"/>
                </a:lnTo>
                <a:lnTo>
                  <a:pt x="692195" y="293502"/>
                </a:lnTo>
                <a:lnTo>
                  <a:pt x="690697" y="293878"/>
                </a:lnTo>
                <a:lnTo>
                  <a:pt x="689201" y="294189"/>
                </a:lnTo>
                <a:lnTo>
                  <a:pt x="688002" y="294925"/>
                </a:lnTo>
                <a:lnTo>
                  <a:pt x="686281" y="295072"/>
                </a:lnTo>
                <a:lnTo>
                  <a:pt x="684783" y="295072"/>
                </a:lnTo>
                <a:lnTo>
                  <a:pt x="683511" y="294483"/>
                </a:lnTo>
                <a:lnTo>
                  <a:pt x="682014" y="294107"/>
                </a:lnTo>
                <a:lnTo>
                  <a:pt x="680442" y="293731"/>
                </a:lnTo>
                <a:lnTo>
                  <a:pt x="678945" y="293355"/>
                </a:lnTo>
                <a:lnTo>
                  <a:pt x="677448" y="292979"/>
                </a:lnTo>
                <a:lnTo>
                  <a:pt x="675952" y="292782"/>
                </a:lnTo>
                <a:lnTo>
                  <a:pt x="675726" y="292766"/>
                </a:lnTo>
                <a:lnTo>
                  <a:pt x="673855" y="292766"/>
                </a:lnTo>
                <a:lnTo>
                  <a:pt x="672359" y="293061"/>
                </a:lnTo>
                <a:lnTo>
                  <a:pt x="670861" y="293437"/>
                </a:lnTo>
                <a:lnTo>
                  <a:pt x="669888" y="294336"/>
                </a:lnTo>
                <a:lnTo>
                  <a:pt x="668915" y="295235"/>
                </a:lnTo>
                <a:lnTo>
                  <a:pt x="668315" y="296576"/>
                </a:lnTo>
                <a:lnTo>
                  <a:pt x="668091" y="298228"/>
                </a:lnTo>
                <a:lnTo>
                  <a:pt x="668091" y="298506"/>
                </a:lnTo>
                <a:lnTo>
                  <a:pt x="668091" y="300026"/>
                </a:lnTo>
                <a:lnTo>
                  <a:pt x="668242" y="301743"/>
                </a:lnTo>
                <a:lnTo>
                  <a:pt x="668466" y="303395"/>
                </a:lnTo>
                <a:lnTo>
                  <a:pt x="668391" y="305259"/>
                </a:lnTo>
                <a:lnTo>
                  <a:pt x="668167" y="306910"/>
                </a:lnTo>
                <a:lnTo>
                  <a:pt x="667642" y="308185"/>
                </a:lnTo>
                <a:lnTo>
                  <a:pt x="666819" y="309297"/>
                </a:lnTo>
                <a:lnTo>
                  <a:pt x="665922" y="310197"/>
                </a:lnTo>
                <a:lnTo>
                  <a:pt x="664723" y="310949"/>
                </a:lnTo>
                <a:lnTo>
                  <a:pt x="663974" y="311995"/>
                </a:lnTo>
                <a:lnTo>
                  <a:pt x="663225" y="311995"/>
                </a:lnTo>
                <a:lnTo>
                  <a:pt x="661880" y="312518"/>
                </a:lnTo>
                <a:lnTo>
                  <a:pt x="660756" y="313271"/>
                </a:lnTo>
                <a:lnTo>
                  <a:pt x="659633" y="314023"/>
                </a:lnTo>
                <a:lnTo>
                  <a:pt x="658660" y="314922"/>
                </a:lnTo>
                <a:lnTo>
                  <a:pt x="657537" y="315658"/>
                </a:lnTo>
                <a:lnTo>
                  <a:pt x="656340" y="316345"/>
                </a:lnTo>
                <a:lnTo>
                  <a:pt x="655216" y="317081"/>
                </a:lnTo>
                <a:lnTo>
                  <a:pt x="654093" y="317833"/>
                </a:lnTo>
                <a:lnTo>
                  <a:pt x="652896" y="318503"/>
                </a:lnTo>
                <a:lnTo>
                  <a:pt x="651400" y="318879"/>
                </a:lnTo>
                <a:lnTo>
                  <a:pt x="650051" y="319402"/>
                </a:lnTo>
                <a:lnTo>
                  <a:pt x="648779" y="320007"/>
                </a:lnTo>
                <a:lnTo>
                  <a:pt x="647432" y="320531"/>
                </a:lnTo>
                <a:lnTo>
                  <a:pt x="646310" y="321201"/>
                </a:lnTo>
                <a:lnTo>
                  <a:pt x="645111" y="321953"/>
                </a:lnTo>
                <a:lnTo>
                  <a:pt x="643764" y="322477"/>
                </a:lnTo>
                <a:lnTo>
                  <a:pt x="642492" y="323000"/>
                </a:lnTo>
                <a:lnTo>
                  <a:pt x="641145" y="323752"/>
                </a:lnTo>
                <a:lnTo>
                  <a:pt x="639797" y="324275"/>
                </a:lnTo>
                <a:lnTo>
                  <a:pt x="638299" y="324651"/>
                </a:lnTo>
                <a:lnTo>
                  <a:pt x="636803" y="325027"/>
                </a:lnTo>
                <a:lnTo>
                  <a:pt x="634857" y="324946"/>
                </a:lnTo>
                <a:lnTo>
                  <a:pt x="633360" y="324569"/>
                </a:lnTo>
                <a:lnTo>
                  <a:pt x="632236" y="323817"/>
                </a:lnTo>
                <a:lnTo>
                  <a:pt x="631339" y="322918"/>
                </a:lnTo>
                <a:lnTo>
                  <a:pt x="630590" y="321806"/>
                </a:lnTo>
                <a:lnTo>
                  <a:pt x="629841" y="320678"/>
                </a:lnTo>
                <a:lnTo>
                  <a:pt x="629242" y="319337"/>
                </a:lnTo>
                <a:lnTo>
                  <a:pt x="628719" y="318062"/>
                </a:lnTo>
                <a:lnTo>
                  <a:pt x="627970" y="316933"/>
                </a:lnTo>
                <a:lnTo>
                  <a:pt x="627221" y="315822"/>
                </a:lnTo>
                <a:lnTo>
                  <a:pt x="626324" y="314922"/>
                </a:lnTo>
                <a:lnTo>
                  <a:pt x="625200" y="314170"/>
                </a:lnTo>
                <a:lnTo>
                  <a:pt x="624077" y="313794"/>
                </a:lnTo>
                <a:lnTo>
                  <a:pt x="622731" y="313189"/>
                </a:lnTo>
                <a:lnTo>
                  <a:pt x="621234" y="312813"/>
                </a:lnTo>
                <a:lnTo>
                  <a:pt x="620934" y="312748"/>
                </a:lnTo>
                <a:lnTo>
                  <a:pt x="619737" y="312437"/>
                </a:lnTo>
                <a:lnTo>
                  <a:pt x="617790" y="312372"/>
                </a:lnTo>
                <a:lnTo>
                  <a:pt x="615919" y="312372"/>
                </a:lnTo>
                <a:lnTo>
                  <a:pt x="614049" y="312372"/>
                </a:lnTo>
                <a:lnTo>
                  <a:pt x="612551" y="312748"/>
                </a:lnTo>
                <a:lnTo>
                  <a:pt x="610829" y="312895"/>
                </a:lnTo>
                <a:lnTo>
                  <a:pt x="609107" y="313042"/>
                </a:lnTo>
                <a:lnTo>
                  <a:pt x="607386" y="313189"/>
                </a:lnTo>
                <a:lnTo>
                  <a:pt x="605739" y="313042"/>
                </a:lnTo>
                <a:lnTo>
                  <a:pt x="603793" y="312976"/>
                </a:lnTo>
                <a:lnTo>
                  <a:pt x="602145" y="312748"/>
                </a:lnTo>
                <a:lnTo>
                  <a:pt x="600425" y="312600"/>
                </a:lnTo>
                <a:lnTo>
                  <a:pt x="598703" y="312372"/>
                </a:lnTo>
                <a:lnTo>
                  <a:pt x="597057" y="312142"/>
                </a:lnTo>
                <a:lnTo>
                  <a:pt x="595335" y="311995"/>
                </a:lnTo>
                <a:lnTo>
                  <a:pt x="593613" y="311766"/>
                </a:lnTo>
                <a:lnTo>
                  <a:pt x="591891" y="311554"/>
                </a:lnTo>
                <a:lnTo>
                  <a:pt x="590019" y="311554"/>
                </a:lnTo>
                <a:lnTo>
                  <a:pt x="588299" y="311701"/>
                </a:lnTo>
                <a:lnTo>
                  <a:pt x="587025" y="312224"/>
                </a:lnTo>
                <a:lnTo>
                  <a:pt x="585454" y="312600"/>
                </a:lnTo>
                <a:lnTo>
                  <a:pt x="584330" y="313336"/>
                </a:lnTo>
                <a:lnTo>
                  <a:pt x="583358" y="314236"/>
                </a:lnTo>
                <a:lnTo>
                  <a:pt x="583583" y="314612"/>
                </a:lnTo>
                <a:lnTo>
                  <a:pt x="582834" y="314988"/>
                </a:lnTo>
                <a:lnTo>
                  <a:pt x="582236" y="316263"/>
                </a:lnTo>
                <a:lnTo>
                  <a:pt x="581861" y="317686"/>
                </a:lnTo>
                <a:lnTo>
                  <a:pt x="581037" y="318814"/>
                </a:lnTo>
                <a:lnTo>
                  <a:pt x="580439" y="320073"/>
                </a:lnTo>
                <a:lnTo>
                  <a:pt x="579916" y="321430"/>
                </a:lnTo>
                <a:lnTo>
                  <a:pt x="579091" y="322477"/>
                </a:lnTo>
                <a:lnTo>
                  <a:pt x="578343" y="323605"/>
                </a:lnTo>
                <a:lnTo>
                  <a:pt x="577370" y="324504"/>
                </a:lnTo>
                <a:lnTo>
                  <a:pt x="576472" y="325387"/>
                </a:lnTo>
                <a:lnTo>
                  <a:pt x="575499" y="326368"/>
                </a:lnTo>
                <a:lnTo>
                  <a:pt x="574376" y="327038"/>
                </a:lnTo>
                <a:lnTo>
                  <a:pt x="573403" y="328019"/>
                </a:lnTo>
                <a:lnTo>
                  <a:pt x="572056" y="328543"/>
                </a:lnTo>
                <a:lnTo>
                  <a:pt x="570932" y="329213"/>
                </a:lnTo>
                <a:lnTo>
                  <a:pt x="569585" y="329818"/>
                </a:lnTo>
                <a:lnTo>
                  <a:pt x="568162" y="330407"/>
                </a:lnTo>
                <a:lnTo>
                  <a:pt x="567116" y="331012"/>
                </a:lnTo>
                <a:lnTo>
                  <a:pt x="565993" y="331764"/>
                </a:lnTo>
                <a:lnTo>
                  <a:pt x="564645" y="332287"/>
                </a:lnTo>
                <a:lnTo>
                  <a:pt x="563522" y="333023"/>
                </a:lnTo>
                <a:lnTo>
                  <a:pt x="562325" y="333775"/>
                </a:lnTo>
                <a:lnTo>
                  <a:pt x="561202" y="334446"/>
                </a:lnTo>
                <a:lnTo>
                  <a:pt x="560229" y="335427"/>
                </a:lnTo>
                <a:lnTo>
                  <a:pt x="559105" y="336179"/>
                </a:lnTo>
                <a:lnTo>
                  <a:pt x="558132" y="337078"/>
                </a:lnTo>
                <a:lnTo>
                  <a:pt x="557384" y="338125"/>
                </a:lnTo>
                <a:lnTo>
                  <a:pt x="556411" y="339089"/>
                </a:lnTo>
                <a:lnTo>
                  <a:pt x="555663" y="340136"/>
                </a:lnTo>
                <a:lnTo>
                  <a:pt x="554914" y="341264"/>
                </a:lnTo>
                <a:lnTo>
                  <a:pt x="553942" y="342163"/>
                </a:lnTo>
                <a:lnTo>
                  <a:pt x="553193" y="343292"/>
                </a:lnTo>
                <a:lnTo>
                  <a:pt x="552369" y="344338"/>
                </a:lnTo>
                <a:lnTo>
                  <a:pt x="551620" y="345450"/>
                </a:lnTo>
                <a:lnTo>
                  <a:pt x="550872" y="346578"/>
                </a:lnTo>
                <a:lnTo>
                  <a:pt x="550274" y="347854"/>
                </a:lnTo>
                <a:lnTo>
                  <a:pt x="549674" y="349129"/>
                </a:lnTo>
                <a:lnTo>
                  <a:pt x="549075" y="350470"/>
                </a:lnTo>
                <a:lnTo>
                  <a:pt x="548701" y="351892"/>
                </a:lnTo>
                <a:lnTo>
                  <a:pt x="548327" y="353397"/>
                </a:lnTo>
                <a:lnTo>
                  <a:pt x="548103" y="355032"/>
                </a:lnTo>
                <a:lnTo>
                  <a:pt x="548103" y="356912"/>
                </a:lnTo>
                <a:lnTo>
                  <a:pt x="547879" y="358547"/>
                </a:lnTo>
                <a:lnTo>
                  <a:pt x="547653" y="360199"/>
                </a:lnTo>
                <a:lnTo>
                  <a:pt x="547279" y="361703"/>
                </a:lnTo>
                <a:lnTo>
                  <a:pt x="546680" y="362978"/>
                </a:lnTo>
                <a:lnTo>
                  <a:pt x="546082" y="364238"/>
                </a:lnTo>
                <a:lnTo>
                  <a:pt x="545333" y="365366"/>
                </a:lnTo>
                <a:lnTo>
                  <a:pt x="544584" y="366494"/>
                </a:lnTo>
                <a:lnTo>
                  <a:pt x="543835" y="367606"/>
                </a:lnTo>
                <a:lnTo>
                  <a:pt x="543012" y="368652"/>
                </a:lnTo>
                <a:lnTo>
                  <a:pt x="542489" y="369928"/>
                </a:lnTo>
                <a:lnTo>
                  <a:pt x="541665" y="371056"/>
                </a:lnTo>
                <a:lnTo>
                  <a:pt x="541215" y="372152"/>
                </a:lnTo>
                <a:lnTo>
                  <a:pt x="541142" y="372331"/>
                </a:lnTo>
                <a:lnTo>
                  <a:pt x="540542" y="373672"/>
                </a:lnTo>
                <a:lnTo>
                  <a:pt x="540094" y="375095"/>
                </a:lnTo>
                <a:lnTo>
                  <a:pt x="539943" y="376746"/>
                </a:lnTo>
                <a:lnTo>
                  <a:pt x="539494" y="378234"/>
                </a:lnTo>
                <a:lnTo>
                  <a:pt x="539119" y="379739"/>
                </a:lnTo>
                <a:lnTo>
                  <a:pt x="538522" y="381014"/>
                </a:lnTo>
                <a:lnTo>
                  <a:pt x="538372" y="382649"/>
                </a:lnTo>
                <a:lnTo>
                  <a:pt x="538297" y="384530"/>
                </a:lnTo>
                <a:lnTo>
                  <a:pt x="537922" y="386018"/>
                </a:lnTo>
                <a:lnTo>
                  <a:pt x="537698" y="387669"/>
                </a:lnTo>
                <a:lnTo>
                  <a:pt x="537698" y="389468"/>
                </a:lnTo>
                <a:lnTo>
                  <a:pt x="537698" y="391348"/>
                </a:lnTo>
                <a:lnTo>
                  <a:pt x="537613" y="393245"/>
                </a:lnTo>
                <a:lnTo>
                  <a:pt x="537249" y="394700"/>
                </a:lnTo>
                <a:lnTo>
                  <a:pt x="537025" y="396351"/>
                </a:lnTo>
                <a:lnTo>
                  <a:pt x="536874" y="398003"/>
                </a:lnTo>
                <a:lnTo>
                  <a:pt x="536650" y="399655"/>
                </a:lnTo>
                <a:lnTo>
                  <a:pt x="536052" y="400913"/>
                </a:lnTo>
                <a:lnTo>
                  <a:pt x="535452" y="402271"/>
                </a:lnTo>
                <a:lnTo>
                  <a:pt x="534704" y="402941"/>
                </a:lnTo>
                <a:lnTo>
                  <a:pt x="533955" y="404069"/>
                </a:lnTo>
                <a:lnTo>
                  <a:pt x="532983" y="404969"/>
                </a:lnTo>
                <a:lnTo>
                  <a:pt x="532234" y="406081"/>
                </a:lnTo>
                <a:lnTo>
                  <a:pt x="531261" y="407209"/>
                </a:lnTo>
                <a:lnTo>
                  <a:pt x="530512" y="408255"/>
                </a:lnTo>
                <a:lnTo>
                  <a:pt x="529539" y="409236"/>
                </a:lnTo>
                <a:lnTo>
                  <a:pt x="528790" y="410283"/>
                </a:lnTo>
                <a:lnTo>
                  <a:pt x="527593" y="411019"/>
                </a:lnTo>
                <a:lnTo>
                  <a:pt x="526470" y="411771"/>
                </a:lnTo>
                <a:lnTo>
                  <a:pt x="525497" y="412670"/>
                </a:lnTo>
                <a:lnTo>
                  <a:pt x="524374" y="413422"/>
                </a:lnTo>
                <a:lnTo>
                  <a:pt x="523401" y="414322"/>
                </a:lnTo>
                <a:lnTo>
                  <a:pt x="522279" y="414992"/>
                </a:lnTo>
                <a:lnTo>
                  <a:pt x="521305" y="415973"/>
                </a:lnTo>
                <a:lnTo>
                  <a:pt x="520407" y="416872"/>
                </a:lnTo>
                <a:lnTo>
                  <a:pt x="519210" y="417608"/>
                </a:lnTo>
                <a:lnTo>
                  <a:pt x="518311" y="418507"/>
                </a:lnTo>
                <a:lnTo>
                  <a:pt x="517114" y="419260"/>
                </a:lnTo>
                <a:lnTo>
                  <a:pt x="515842" y="419783"/>
                </a:lnTo>
                <a:lnTo>
                  <a:pt x="514643" y="420535"/>
                </a:lnTo>
                <a:lnTo>
                  <a:pt x="513371" y="421058"/>
                </a:lnTo>
                <a:lnTo>
                  <a:pt x="512172" y="421810"/>
                </a:lnTo>
                <a:lnTo>
                  <a:pt x="511051" y="422481"/>
                </a:lnTo>
                <a:lnTo>
                  <a:pt x="509927" y="423233"/>
                </a:lnTo>
                <a:lnTo>
                  <a:pt x="508806" y="423969"/>
                </a:lnTo>
                <a:lnTo>
                  <a:pt x="507457" y="424492"/>
                </a:lnTo>
                <a:lnTo>
                  <a:pt x="506335" y="425244"/>
                </a:lnTo>
                <a:lnTo>
                  <a:pt x="505136" y="425915"/>
                </a:lnTo>
                <a:lnTo>
                  <a:pt x="503864" y="426520"/>
                </a:lnTo>
                <a:lnTo>
                  <a:pt x="502667" y="427190"/>
                </a:lnTo>
                <a:lnTo>
                  <a:pt x="501544" y="427942"/>
                </a:lnTo>
                <a:lnTo>
                  <a:pt x="500197" y="428465"/>
                </a:lnTo>
                <a:lnTo>
                  <a:pt x="499073" y="429218"/>
                </a:lnTo>
                <a:lnTo>
                  <a:pt x="498100" y="430117"/>
                </a:lnTo>
                <a:lnTo>
                  <a:pt x="497203" y="431016"/>
                </a:lnTo>
                <a:lnTo>
                  <a:pt x="496004" y="431981"/>
                </a:lnTo>
                <a:lnTo>
                  <a:pt x="495106" y="432880"/>
                </a:lnTo>
                <a:lnTo>
                  <a:pt x="494134" y="433780"/>
                </a:lnTo>
                <a:lnTo>
                  <a:pt x="492935" y="434532"/>
                </a:lnTo>
                <a:lnTo>
                  <a:pt x="491813" y="435202"/>
                </a:lnTo>
                <a:lnTo>
                  <a:pt x="490466" y="435807"/>
                </a:lnTo>
                <a:lnTo>
                  <a:pt x="489343" y="436478"/>
                </a:lnTo>
                <a:lnTo>
                  <a:pt x="487995" y="437230"/>
                </a:lnTo>
                <a:lnTo>
                  <a:pt x="486723" y="437753"/>
                </a:lnTo>
                <a:lnTo>
                  <a:pt x="485525" y="438505"/>
                </a:lnTo>
                <a:lnTo>
                  <a:pt x="484403" y="439241"/>
                </a:lnTo>
                <a:lnTo>
                  <a:pt x="483280" y="439993"/>
                </a:lnTo>
                <a:lnTo>
                  <a:pt x="482158" y="440663"/>
                </a:lnTo>
                <a:lnTo>
                  <a:pt x="480959" y="441416"/>
                </a:lnTo>
                <a:lnTo>
                  <a:pt x="479836" y="442168"/>
                </a:lnTo>
                <a:lnTo>
                  <a:pt x="478714" y="442838"/>
                </a:lnTo>
                <a:lnTo>
                  <a:pt x="477591" y="443590"/>
                </a:lnTo>
                <a:lnTo>
                  <a:pt x="476618" y="444490"/>
                </a:lnTo>
                <a:lnTo>
                  <a:pt x="475495" y="445242"/>
                </a:lnTo>
                <a:lnTo>
                  <a:pt x="474522" y="446125"/>
                </a:lnTo>
                <a:lnTo>
                  <a:pt x="473399" y="446877"/>
                </a:lnTo>
                <a:lnTo>
                  <a:pt x="472426" y="448005"/>
                </a:lnTo>
                <a:lnTo>
                  <a:pt x="471453" y="448904"/>
                </a:lnTo>
                <a:lnTo>
                  <a:pt x="470704" y="450033"/>
                </a:lnTo>
                <a:lnTo>
                  <a:pt x="469957" y="451079"/>
                </a:lnTo>
                <a:lnTo>
                  <a:pt x="469132" y="452191"/>
                </a:lnTo>
                <a:lnTo>
                  <a:pt x="468758" y="453695"/>
                </a:lnTo>
                <a:lnTo>
                  <a:pt x="468384" y="455183"/>
                </a:lnTo>
                <a:lnTo>
                  <a:pt x="468384" y="456982"/>
                </a:lnTo>
                <a:lnTo>
                  <a:pt x="468310" y="458862"/>
                </a:lnTo>
                <a:lnTo>
                  <a:pt x="468310" y="460661"/>
                </a:lnTo>
                <a:lnTo>
                  <a:pt x="468084" y="462378"/>
                </a:lnTo>
                <a:lnTo>
                  <a:pt x="468084" y="464242"/>
                </a:lnTo>
                <a:lnTo>
                  <a:pt x="468084" y="466041"/>
                </a:lnTo>
                <a:lnTo>
                  <a:pt x="468009" y="467921"/>
                </a:lnTo>
                <a:lnTo>
                  <a:pt x="468384" y="469409"/>
                </a:lnTo>
                <a:lnTo>
                  <a:pt x="468384" y="471289"/>
                </a:lnTo>
                <a:lnTo>
                  <a:pt x="468534" y="472924"/>
                </a:lnTo>
                <a:lnTo>
                  <a:pt x="468384" y="474576"/>
                </a:lnTo>
                <a:lnTo>
                  <a:pt x="468310" y="476440"/>
                </a:lnTo>
                <a:lnTo>
                  <a:pt x="468160" y="478091"/>
                </a:lnTo>
                <a:lnTo>
                  <a:pt x="467936" y="479743"/>
                </a:lnTo>
                <a:lnTo>
                  <a:pt x="467710" y="481394"/>
                </a:lnTo>
                <a:lnTo>
                  <a:pt x="467336" y="482882"/>
                </a:lnTo>
                <a:lnTo>
                  <a:pt x="466887" y="484387"/>
                </a:lnTo>
                <a:lnTo>
                  <a:pt x="466737" y="486022"/>
                </a:lnTo>
                <a:lnTo>
                  <a:pt x="466513" y="487673"/>
                </a:lnTo>
                <a:lnTo>
                  <a:pt x="466513" y="489554"/>
                </a:lnTo>
                <a:lnTo>
                  <a:pt x="466289" y="491189"/>
                </a:lnTo>
                <a:lnTo>
                  <a:pt x="466063" y="492840"/>
                </a:lnTo>
                <a:lnTo>
                  <a:pt x="465839" y="494557"/>
                </a:lnTo>
                <a:lnTo>
                  <a:pt x="465839" y="496356"/>
                </a:lnTo>
                <a:lnTo>
                  <a:pt x="465614" y="498007"/>
                </a:lnTo>
                <a:lnTo>
                  <a:pt x="465465" y="499724"/>
                </a:lnTo>
                <a:lnTo>
                  <a:pt x="465015" y="501147"/>
                </a:lnTo>
                <a:lnTo>
                  <a:pt x="464867" y="502798"/>
                </a:lnTo>
                <a:lnTo>
                  <a:pt x="464417" y="504286"/>
                </a:lnTo>
                <a:lnTo>
                  <a:pt x="464042" y="505790"/>
                </a:lnTo>
                <a:lnTo>
                  <a:pt x="463444" y="507066"/>
                </a:lnTo>
                <a:lnTo>
                  <a:pt x="462919" y="508341"/>
                </a:lnTo>
                <a:lnTo>
                  <a:pt x="461722" y="509077"/>
                </a:lnTo>
                <a:lnTo>
                  <a:pt x="460151" y="509682"/>
                </a:lnTo>
                <a:lnTo>
                  <a:pt x="457979" y="508701"/>
                </a:lnTo>
                <a:lnTo>
                  <a:pt x="456632" y="508112"/>
                </a:lnTo>
                <a:lnTo>
                  <a:pt x="455136" y="507736"/>
                </a:lnTo>
                <a:lnTo>
                  <a:pt x="453488" y="507507"/>
                </a:lnTo>
                <a:lnTo>
                  <a:pt x="451916" y="507131"/>
                </a:lnTo>
                <a:lnTo>
                  <a:pt x="450644" y="506543"/>
                </a:lnTo>
                <a:lnTo>
                  <a:pt x="449297" y="506019"/>
                </a:lnTo>
                <a:lnTo>
                  <a:pt x="448025" y="505414"/>
                </a:lnTo>
                <a:lnTo>
                  <a:pt x="446901" y="504662"/>
                </a:lnTo>
                <a:lnTo>
                  <a:pt x="445330" y="504286"/>
                </a:lnTo>
                <a:lnTo>
                  <a:pt x="443458" y="504286"/>
                </a:lnTo>
                <a:lnTo>
                  <a:pt x="441811" y="504450"/>
                </a:lnTo>
                <a:lnTo>
                  <a:pt x="440464" y="504973"/>
                </a:lnTo>
                <a:lnTo>
                  <a:pt x="439116" y="505562"/>
                </a:lnTo>
                <a:lnTo>
                  <a:pt x="437620" y="505872"/>
                </a:lnTo>
                <a:lnTo>
                  <a:pt x="435748" y="505872"/>
                </a:lnTo>
                <a:lnTo>
                  <a:pt x="434177" y="505496"/>
                </a:lnTo>
                <a:lnTo>
                  <a:pt x="432903" y="504891"/>
                </a:lnTo>
                <a:lnTo>
                  <a:pt x="431781" y="504139"/>
                </a:lnTo>
                <a:lnTo>
                  <a:pt x="430808" y="503240"/>
                </a:lnTo>
                <a:lnTo>
                  <a:pt x="429685" y="502504"/>
                </a:lnTo>
                <a:lnTo>
                  <a:pt x="428187" y="502128"/>
                </a:lnTo>
                <a:lnTo>
                  <a:pt x="426541" y="501899"/>
                </a:lnTo>
                <a:lnTo>
                  <a:pt x="424595" y="501899"/>
                </a:lnTo>
                <a:lnTo>
                  <a:pt x="422948" y="502046"/>
                </a:lnTo>
                <a:lnTo>
                  <a:pt x="421377" y="502422"/>
                </a:lnTo>
                <a:lnTo>
                  <a:pt x="419879" y="502716"/>
                </a:lnTo>
                <a:lnTo>
                  <a:pt x="418009" y="502716"/>
                </a:lnTo>
                <a:lnTo>
                  <a:pt x="416287" y="502864"/>
                </a:lnTo>
                <a:lnTo>
                  <a:pt x="415164" y="502128"/>
                </a:lnTo>
                <a:lnTo>
                  <a:pt x="414415" y="501000"/>
                </a:lnTo>
                <a:lnTo>
                  <a:pt x="413891" y="499724"/>
                </a:lnTo>
                <a:lnTo>
                  <a:pt x="413743" y="498073"/>
                </a:lnTo>
                <a:lnTo>
                  <a:pt x="413891" y="496438"/>
                </a:lnTo>
                <a:lnTo>
                  <a:pt x="414490" y="495080"/>
                </a:lnTo>
                <a:lnTo>
                  <a:pt x="415088" y="493821"/>
                </a:lnTo>
                <a:lnTo>
                  <a:pt x="415613" y="492546"/>
                </a:lnTo>
                <a:lnTo>
                  <a:pt x="415837" y="490894"/>
                </a:lnTo>
                <a:lnTo>
                  <a:pt x="415463" y="489390"/>
                </a:lnTo>
                <a:lnTo>
                  <a:pt x="415538" y="487526"/>
                </a:lnTo>
                <a:lnTo>
                  <a:pt x="415912" y="486022"/>
                </a:lnTo>
                <a:lnTo>
                  <a:pt x="416511" y="484763"/>
                </a:lnTo>
                <a:lnTo>
                  <a:pt x="417260" y="483700"/>
                </a:lnTo>
                <a:lnTo>
                  <a:pt x="417858" y="482359"/>
                </a:lnTo>
                <a:lnTo>
                  <a:pt x="418607" y="481231"/>
                </a:lnTo>
                <a:lnTo>
                  <a:pt x="418982" y="479808"/>
                </a:lnTo>
                <a:lnTo>
                  <a:pt x="419206" y="478173"/>
                </a:lnTo>
                <a:lnTo>
                  <a:pt x="419206" y="476293"/>
                </a:lnTo>
                <a:lnTo>
                  <a:pt x="418831" y="474805"/>
                </a:lnTo>
                <a:lnTo>
                  <a:pt x="418308" y="473529"/>
                </a:lnTo>
                <a:lnTo>
                  <a:pt x="417783" y="472189"/>
                </a:lnTo>
                <a:lnTo>
                  <a:pt x="417036" y="471060"/>
                </a:lnTo>
                <a:lnTo>
                  <a:pt x="415912" y="470308"/>
                </a:lnTo>
                <a:lnTo>
                  <a:pt x="414789" y="469409"/>
                </a:lnTo>
                <a:lnTo>
                  <a:pt x="413667" y="468657"/>
                </a:lnTo>
                <a:lnTo>
                  <a:pt x="412544" y="467921"/>
                </a:lnTo>
                <a:lnTo>
                  <a:pt x="411346" y="467169"/>
                </a:lnTo>
                <a:lnTo>
                  <a:pt x="410448" y="466188"/>
                </a:lnTo>
                <a:lnTo>
                  <a:pt x="409550" y="465288"/>
                </a:lnTo>
                <a:lnTo>
                  <a:pt x="408577" y="464324"/>
                </a:lnTo>
                <a:lnTo>
                  <a:pt x="407678" y="463424"/>
                </a:lnTo>
                <a:lnTo>
                  <a:pt x="406931" y="462296"/>
                </a:lnTo>
                <a:lnTo>
                  <a:pt x="406481" y="461348"/>
                </a:lnTo>
                <a:lnTo>
                  <a:pt x="406331" y="461021"/>
                </a:lnTo>
                <a:lnTo>
                  <a:pt x="405807" y="459680"/>
                </a:lnTo>
                <a:lnTo>
                  <a:pt x="405657" y="458028"/>
                </a:lnTo>
                <a:lnTo>
                  <a:pt x="405433" y="456393"/>
                </a:lnTo>
                <a:lnTo>
                  <a:pt x="405433" y="454513"/>
                </a:lnTo>
                <a:lnTo>
                  <a:pt x="405508" y="452649"/>
                </a:lnTo>
                <a:lnTo>
                  <a:pt x="405284" y="450997"/>
                </a:lnTo>
                <a:lnTo>
                  <a:pt x="405358" y="449133"/>
                </a:lnTo>
                <a:lnTo>
                  <a:pt x="405358" y="447253"/>
                </a:lnTo>
                <a:lnTo>
                  <a:pt x="405358" y="445454"/>
                </a:lnTo>
                <a:lnTo>
                  <a:pt x="405358" y="443590"/>
                </a:lnTo>
                <a:lnTo>
                  <a:pt x="405209" y="441939"/>
                </a:lnTo>
                <a:lnTo>
                  <a:pt x="405209" y="440075"/>
                </a:lnTo>
                <a:lnTo>
                  <a:pt x="405059" y="438423"/>
                </a:lnTo>
                <a:lnTo>
                  <a:pt x="404910" y="436772"/>
                </a:lnTo>
                <a:lnTo>
                  <a:pt x="404759" y="435055"/>
                </a:lnTo>
                <a:lnTo>
                  <a:pt x="404385" y="433632"/>
                </a:lnTo>
                <a:lnTo>
                  <a:pt x="403786" y="432292"/>
                </a:lnTo>
                <a:lnTo>
                  <a:pt x="403412" y="430787"/>
                </a:lnTo>
                <a:lnTo>
                  <a:pt x="402887" y="429512"/>
                </a:lnTo>
                <a:lnTo>
                  <a:pt x="402738" y="427860"/>
                </a:lnTo>
                <a:lnTo>
                  <a:pt x="402364" y="426372"/>
                </a:lnTo>
                <a:lnTo>
                  <a:pt x="401841" y="425097"/>
                </a:lnTo>
                <a:lnTo>
                  <a:pt x="401242" y="423756"/>
                </a:lnTo>
                <a:lnTo>
                  <a:pt x="400717" y="422481"/>
                </a:lnTo>
                <a:lnTo>
                  <a:pt x="399968" y="421353"/>
                </a:lnTo>
                <a:lnTo>
                  <a:pt x="399219" y="420241"/>
                </a:lnTo>
                <a:lnTo>
                  <a:pt x="398247" y="419341"/>
                </a:lnTo>
                <a:lnTo>
                  <a:pt x="397499" y="418213"/>
                </a:lnTo>
                <a:lnTo>
                  <a:pt x="396600" y="417232"/>
                </a:lnTo>
                <a:lnTo>
                  <a:pt x="395627" y="416333"/>
                </a:lnTo>
                <a:lnTo>
                  <a:pt x="394729" y="415368"/>
                </a:lnTo>
                <a:lnTo>
                  <a:pt x="393606" y="414616"/>
                </a:lnTo>
                <a:lnTo>
                  <a:pt x="392483" y="413864"/>
                </a:lnTo>
                <a:lnTo>
                  <a:pt x="391510" y="412964"/>
                </a:lnTo>
                <a:lnTo>
                  <a:pt x="390238" y="412376"/>
                </a:lnTo>
                <a:lnTo>
                  <a:pt x="389114" y="411624"/>
                </a:lnTo>
                <a:lnTo>
                  <a:pt x="387993" y="410871"/>
                </a:lnTo>
                <a:lnTo>
                  <a:pt x="386869" y="410136"/>
                </a:lnTo>
                <a:lnTo>
                  <a:pt x="385896" y="409236"/>
                </a:lnTo>
                <a:lnTo>
                  <a:pt x="384773" y="408484"/>
                </a:lnTo>
                <a:lnTo>
                  <a:pt x="383875" y="407503"/>
                </a:lnTo>
                <a:lnTo>
                  <a:pt x="382903" y="406604"/>
                </a:lnTo>
                <a:lnTo>
                  <a:pt x="382003" y="405639"/>
                </a:lnTo>
                <a:lnTo>
                  <a:pt x="381030" y="404740"/>
                </a:lnTo>
                <a:lnTo>
                  <a:pt x="380133" y="403759"/>
                </a:lnTo>
                <a:lnTo>
                  <a:pt x="378785" y="403235"/>
                </a:lnTo>
                <a:lnTo>
                  <a:pt x="377438" y="402647"/>
                </a:lnTo>
                <a:lnTo>
                  <a:pt x="376166" y="402042"/>
                </a:lnTo>
                <a:lnTo>
                  <a:pt x="374818" y="401519"/>
                </a:lnTo>
                <a:lnTo>
                  <a:pt x="373321" y="401142"/>
                </a:lnTo>
                <a:lnTo>
                  <a:pt x="372572" y="400766"/>
                </a:lnTo>
                <a:lnTo>
                  <a:pt x="371076" y="400390"/>
                </a:lnTo>
                <a:lnTo>
                  <a:pt x="369354" y="400178"/>
                </a:lnTo>
                <a:lnTo>
                  <a:pt x="367483" y="400178"/>
                </a:lnTo>
                <a:lnTo>
                  <a:pt x="365611" y="400096"/>
                </a:lnTo>
                <a:lnTo>
                  <a:pt x="363665" y="400096"/>
                </a:lnTo>
                <a:lnTo>
                  <a:pt x="361795" y="400096"/>
                </a:lnTo>
                <a:lnTo>
                  <a:pt x="360073" y="400243"/>
                </a:lnTo>
                <a:lnTo>
                  <a:pt x="358799" y="400766"/>
                </a:lnTo>
                <a:lnTo>
                  <a:pt x="357228" y="401142"/>
                </a:lnTo>
                <a:lnTo>
                  <a:pt x="355730" y="401519"/>
                </a:lnTo>
                <a:lnTo>
                  <a:pt x="354384" y="402042"/>
                </a:lnTo>
                <a:lnTo>
                  <a:pt x="352886" y="402418"/>
                </a:lnTo>
                <a:lnTo>
                  <a:pt x="351165" y="402565"/>
                </a:lnTo>
                <a:lnTo>
                  <a:pt x="349294" y="402565"/>
                </a:lnTo>
                <a:lnTo>
                  <a:pt x="347572" y="402336"/>
                </a:lnTo>
                <a:lnTo>
                  <a:pt x="346299" y="401813"/>
                </a:lnTo>
                <a:lnTo>
                  <a:pt x="344953" y="401224"/>
                </a:lnTo>
                <a:lnTo>
                  <a:pt x="343679" y="400619"/>
                </a:lnTo>
                <a:lnTo>
                  <a:pt x="342332" y="400096"/>
                </a:lnTo>
                <a:lnTo>
                  <a:pt x="341210" y="399344"/>
                </a:lnTo>
                <a:lnTo>
                  <a:pt x="340311" y="398379"/>
                </a:lnTo>
                <a:lnTo>
                  <a:pt x="339338" y="397480"/>
                </a:lnTo>
                <a:lnTo>
                  <a:pt x="338813" y="396204"/>
                </a:lnTo>
                <a:lnTo>
                  <a:pt x="338066" y="395076"/>
                </a:lnTo>
                <a:lnTo>
                  <a:pt x="337467" y="393735"/>
                </a:lnTo>
                <a:lnTo>
                  <a:pt x="337276" y="393278"/>
                </a:lnTo>
                <a:lnTo>
                  <a:pt x="336942" y="392460"/>
                </a:lnTo>
                <a:lnTo>
                  <a:pt x="336194" y="391348"/>
                </a:lnTo>
                <a:lnTo>
                  <a:pt x="335446" y="390220"/>
                </a:lnTo>
                <a:lnTo>
                  <a:pt x="334473" y="389320"/>
                </a:lnTo>
                <a:lnTo>
                  <a:pt x="333350" y="388568"/>
                </a:lnTo>
                <a:lnTo>
                  <a:pt x="331852" y="388192"/>
                </a:lnTo>
                <a:lnTo>
                  <a:pt x="329982" y="388127"/>
                </a:lnTo>
                <a:lnTo>
                  <a:pt x="328634" y="388650"/>
                </a:lnTo>
                <a:lnTo>
                  <a:pt x="328338" y="388846"/>
                </a:lnTo>
                <a:lnTo>
                  <a:pt x="327511" y="389386"/>
                </a:lnTo>
                <a:lnTo>
                  <a:pt x="326388" y="390138"/>
                </a:lnTo>
                <a:lnTo>
                  <a:pt x="325415" y="391037"/>
                </a:lnTo>
                <a:lnTo>
                  <a:pt x="324442" y="391937"/>
                </a:lnTo>
                <a:lnTo>
                  <a:pt x="323693" y="392689"/>
                </a:lnTo>
                <a:lnTo>
                  <a:pt x="323116" y="393261"/>
                </a:lnTo>
                <a:lnTo>
                  <a:pt x="322720" y="393654"/>
                </a:lnTo>
                <a:lnTo>
                  <a:pt x="321822" y="394553"/>
                </a:lnTo>
                <a:lnTo>
                  <a:pt x="320625" y="395305"/>
                </a:lnTo>
                <a:lnTo>
                  <a:pt x="319726" y="396204"/>
                </a:lnTo>
                <a:lnTo>
                  <a:pt x="318379" y="396728"/>
                </a:lnTo>
                <a:lnTo>
                  <a:pt x="317032" y="397251"/>
                </a:lnTo>
                <a:lnTo>
                  <a:pt x="315535" y="397627"/>
                </a:lnTo>
                <a:lnTo>
                  <a:pt x="313814" y="397774"/>
                </a:lnTo>
                <a:lnTo>
                  <a:pt x="311941" y="397774"/>
                </a:lnTo>
                <a:lnTo>
                  <a:pt x="310071" y="397774"/>
                </a:lnTo>
                <a:lnTo>
                  <a:pt x="308349" y="397921"/>
                </a:lnTo>
                <a:lnTo>
                  <a:pt x="306851" y="398297"/>
                </a:lnTo>
                <a:lnTo>
                  <a:pt x="305505" y="398820"/>
                </a:lnTo>
                <a:lnTo>
                  <a:pt x="304156" y="399344"/>
                </a:lnTo>
                <a:lnTo>
                  <a:pt x="302809" y="399867"/>
                </a:lnTo>
                <a:lnTo>
                  <a:pt x="301537" y="400472"/>
                </a:lnTo>
                <a:lnTo>
                  <a:pt x="299966" y="400766"/>
                </a:lnTo>
                <a:lnTo>
                  <a:pt x="298319" y="400995"/>
                </a:lnTo>
                <a:lnTo>
                  <a:pt x="296372" y="400913"/>
                </a:lnTo>
                <a:lnTo>
                  <a:pt x="294725" y="401142"/>
                </a:lnTo>
                <a:lnTo>
                  <a:pt x="292779" y="401077"/>
                </a:lnTo>
                <a:lnTo>
                  <a:pt x="291133" y="400913"/>
                </a:lnTo>
                <a:lnTo>
                  <a:pt x="289187" y="400913"/>
                </a:lnTo>
                <a:lnTo>
                  <a:pt x="287315" y="400848"/>
                </a:lnTo>
                <a:lnTo>
                  <a:pt x="286043" y="401437"/>
                </a:lnTo>
                <a:lnTo>
                  <a:pt x="284695" y="401976"/>
                </a:lnTo>
                <a:lnTo>
                  <a:pt x="283572" y="402712"/>
                </a:lnTo>
                <a:lnTo>
                  <a:pt x="282225" y="403235"/>
                </a:lnTo>
                <a:lnTo>
                  <a:pt x="280879" y="403759"/>
                </a:lnTo>
                <a:lnTo>
                  <a:pt x="279157" y="403922"/>
                </a:lnTo>
                <a:lnTo>
                  <a:pt x="277510" y="404135"/>
                </a:lnTo>
                <a:lnTo>
                  <a:pt x="275563" y="404069"/>
                </a:lnTo>
                <a:lnTo>
                  <a:pt x="273916" y="404282"/>
                </a:lnTo>
                <a:lnTo>
                  <a:pt x="272345" y="404593"/>
                </a:lnTo>
                <a:lnTo>
                  <a:pt x="271747" y="404985"/>
                </a:lnTo>
                <a:lnTo>
                  <a:pt x="271222" y="405345"/>
                </a:lnTo>
                <a:lnTo>
                  <a:pt x="270249" y="406228"/>
                </a:lnTo>
                <a:lnTo>
                  <a:pt x="269351" y="407209"/>
                </a:lnTo>
                <a:lnTo>
                  <a:pt x="268527" y="408255"/>
                </a:lnTo>
                <a:lnTo>
                  <a:pt x="268004" y="409596"/>
                </a:lnTo>
                <a:lnTo>
                  <a:pt x="267180" y="410659"/>
                </a:lnTo>
                <a:lnTo>
                  <a:pt x="266657" y="412000"/>
                </a:lnTo>
                <a:lnTo>
                  <a:pt x="265682" y="412899"/>
                </a:lnTo>
                <a:lnTo>
                  <a:pt x="264709" y="413798"/>
                </a:lnTo>
                <a:lnTo>
                  <a:pt x="263962" y="414174"/>
                </a:lnTo>
                <a:lnTo>
                  <a:pt x="261267" y="415597"/>
                </a:lnTo>
                <a:lnTo>
                  <a:pt x="260518" y="415810"/>
                </a:lnTo>
                <a:lnTo>
                  <a:pt x="259395" y="416496"/>
                </a:lnTo>
                <a:lnTo>
                  <a:pt x="257897" y="416872"/>
                </a:lnTo>
                <a:lnTo>
                  <a:pt x="256401" y="417232"/>
                </a:lnTo>
                <a:lnTo>
                  <a:pt x="254679" y="417396"/>
                </a:lnTo>
                <a:lnTo>
                  <a:pt x="252957" y="417608"/>
                </a:lnTo>
                <a:lnTo>
                  <a:pt x="251087" y="417543"/>
                </a:lnTo>
                <a:lnTo>
                  <a:pt x="249216" y="417543"/>
                </a:lnTo>
                <a:lnTo>
                  <a:pt x="247718" y="417167"/>
                </a:lnTo>
                <a:lnTo>
                  <a:pt x="246147" y="416791"/>
                </a:lnTo>
                <a:lnTo>
                  <a:pt x="244873" y="416186"/>
                </a:lnTo>
                <a:lnTo>
                  <a:pt x="243750" y="415450"/>
                </a:lnTo>
                <a:lnTo>
                  <a:pt x="242254" y="415074"/>
                </a:lnTo>
                <a:lnTo>
                  <a:pt x="240532" y="414910"/>
                </a:lnTo>
                <a:lnTo>
                  <a:pt x="239034" y="415221"/>
                </a:lnTo>
                <a:lnTo>
                  <a:pt x="237689" y="415810"/>
                </a:lnTo>
                <a:lnTo>
                  <a:pt x="235967" y="415973"/>
                </a:lnTo>
                <a:lnTo>
                  <a:pt x="234245" y="415744"/>
                </a:lnTo>
                <a:lnTo>
                  <a:pt x="232747" y="415368"/>
                </a:lnTo>
                <a:lnTo>
                  <a:pt x="231624" y="414616"/>
                </a:lnTo>
                <a:lnTo>
                  <a:pt x="230726" y="413716"/>
                </a:lnTo>
                <a:lnTo>
                  <a:pt x="229603" y="412964"/>
                </a:lnTo>
                <a:lnTo>
                  <a:pt x="228630" y="412000"/>
                </a:lnTo>
                <a:lnTo>
                  <a:pt x="227358" y="411476"/>
                </a:lnTo>
                <a:lnTo>
                  <a:pt x="226236" y="410659"/>
                </a:lnTo>
                <a:lnTo>
                  <a:pt x="224663" y="410136"/>
                </a:lnTo>
                <a:lnTo>
                  <a:pt x="223167" y="409760"/>
                </a:lnTo>
                <a:lnTo>
                  <a:pt x="221669" y="409383"/>
                </a:lnTo>
                <a:lnTo>
                  <a:pt x="219948" y="409531"/>
                </a:lnTo>
                <a:lnTo>
                  <a:pt x="218675" y="410054"/>
                </a:lnTo>
                <a:lnTo>
                  <a:pt x="217702" y="410953"/>
                </a:lnTo>
                <a:lnTo>
                  <a:pt x="216579" y="411705"/>
                </a:lnTo>
                <a:lnTo>
                  <a:pt x="215382" y="412441"/>
                </a:lnTo>
                <a:lnTo>
                  <a:pt x="213884" y="412817"/>
                </a:lnTo>
                <a:lnTo>
                  <a:pt x="212163" y="412964"/>
                </a:lnTo>
                <a:lnTo>
                  <a:pt x="210891" y="412376"/>
                </a:lnTo>
                <a:lnTo>
                  <a:pt x="209543" y="411852"/>
                </a:lnTo>
                <a:lnTo>
                  <a:pt x="207821" y="411624"/>
                </a:lnTo>
                <a:lnTo>
                  <a:pt x="206325" y="411247"/>
                </a:lnTo>
                <a:lnTo>
                  <a:pt x="204453" y="411247"/>
                </a:lnTo>
                <a:lnTo>
                  <a:pt x="202957" y="411624"/>
                </a:lnTo>
                <a:lnTo>
                  <a:pt x="201608" y="412147"/>
                </a:lnTo>
                <a:lnTo>
                  <a:pt x="200486" y="412899"/>
                </a:lnTo>
                <a:lnTo>
                  <a:pt x="199513" y="413798"/>
                </a:lnTo>
                <a:lnTo>
                  <a:pt x="198390" y="414550"/>
                </a:lnTo>
                <a:lnTo>
                  <a:pt x="197641" y="415597"/>
                </a:lnTo>
                <a:lnTo>
                  <a:pt x="196668" y="416562"/>
                </a:lnTo>
                <a:lnTo>
                  <a:pt x="195547" y="417232"/>
                </a:lnTo>
                <a:lnTo>
                  <a:pt x="194423" y="417984"/>
                </a:lnTo>
                <a:lnTo>
                  <a:pt x="193225" y="418736"/>
                </a:lnTo>
                <a:lnTo>
                  <a:pt x="191952" y="419260"/>
                </a:lnTo>
                <a:lnTo>
                  <a:pt x="190381" y="419636"/>
                </a:lnTo>
                <a:lnTo>
                  <a:pt x="188735" y="419783"/>
                </a:lnTo>
                <a:lnTo>
                  <a:pt x="187013" y="420012"/>
                </a:lnTo>
                <a:lnTo>
                  <a:pt x="185291" y="420159"/>
                </a:lnTo>
                <a:lnTo>
                  <a:pt x="183419" y="420159"/>
                </a:lnTo>
                <a:lnTo>
                  <a:pt x="181697" y="419930"/>
                </a:lnTo>
                <a:lnTo>
                  <a:pt x="179826" y="419930"/>
                </a:lnTo>
                <a:lnTo>
                  <a:pt x="177956" y="419930"/>
                </a:lnTo>
                <a:lnTo>
                  <a:pt x="176234" y="419701"/>
                </a:lnTo>
                <a:lnTo>
                  <a:pt x="174362" y="419701"/>
                </a:lnTo>
                <a:lnTo>
                  <a:pt x="172416" y="419636"/>
                </a:lnTo>
                <a:lnTo>
                  <a:pt x="170769" y="419865"/>
                </a:lnTo>
                <a:lnTo>
                  <a:pt x="168824" y="419783"/>
                </a:lnTo>
                <a:lnTo>
                  <a:pt x="166951" y="419783"/>
                </a:lnTo>
                <a:lnTo>
                  <a:pt x="165081" y="419783"/>
                </a:lnTo>
                <a:lnTo>
                  <a:pt x="163359" y="419636"/>
                </a:lnTo>
                <a:lnTo>
                  <a:pt x="161712" y="419407"/>
                </a:lnTo>
                <a:lnTo>
                  <a:pt x="159991" y="419178"/>
                </a:lnTo>
                <a:lnTo>
                  <a:pt x="158118" y="419178"/>
                </a:lnTo>
                <a:lnTo>
                  <a:pt x="156398" y="418965"/>
                </a:lnTo>
                <a:lnTo>
                  <a:pt x="154526" y="418965"/>
                </a:lnTo>
                <a:lnTo>
                  <a:pt x="152580" y="418965"/>
                </a:lnTo>
                <a:lnTo>
                  <a:pt x="150708" y="418965"/>
                </a:lnTo>
                <a:lnTo>
                  <a:pt x="148837" y="418884"/>
                </a:lnTo>
                <a:lnTo>
                  <a:pt x="147116" y="419112"/>
                </a:lnTo>
                <a:lnTo>
                  <a:pt x="145245" y="419112"/>
                </a:lnTo>
                <a:lnTo>
                  <a:pt x="143523" y="419260"/>
                </a:lnTo>
                <a:lnTo>
                  <a:pt x="141651" y="419260"/>
                </a:lnTo>
                <a:lnTo>
                  <a:pt x="139931" y="419407"/>
                </a:lnTo>
                <a:lnTo>
                  <a:pt x="138283" y="419554"/>
                </a:lnTo>
                <a:lnTo>
                  <a:pt x="137012" y="419865"/>
                </a:lnTo>
                <a:lnTo>
                  <a:pt x="136711" y="419930"/>
                </a:lnTo>
                <a:lnTo>
                  <a:pt x="135215" y="420306"/>
                </a:lnTo>
                <a:lnTo>
                  <a:pt x="133718" y="420682"/>
                </a:lnTo>
                <a:lnTo>
                  <a:pt x="132594" y="421353"/>
                </a:lnTo>
                <a:lnTo>
                  <a:pt x="131397" y="422105"/>
                </a:lnTo>
                <a:lnTo>
                  <a:pt x="130648" y="423233"/>
                </a:lnTo>
                <a:lnTo>
                  <a:pt x="130274" y="424721"/>
                </a:lnTo>
                <a:lnTo>
                  <a:pt x="130050" y="426372"/>
                </a:lnTo>
                <a:lnTo>
                  <a:pt x="129675" y="427795"/>
                </a:lnTo>
                <a:lnTo>
                  <a:pt x="129075" y="429136"/>
                </a:lnTo>
                <a:lnTo>
                  <a:pt x="128552" y="430411"/>
                </a:lnTo>
                <a:lnTo>
                  <a:pt x="127730" y="431539"/>
                </a:lnTo>
                <a:lnTo>
                  <a:pt x="126830" y="432439"/>
                </a:lnTo>
                <a:lnTo>
                  <a:pt x="125483" y="432962"/>
                </a:lnTo>
                <a:lnTo>
                  <a:pt x="123987" y="433338"/>
                </a:lnTo>
                <a:lnTo>
                  <a:pt x="122265" y="433485"/>
                </a:lnTo>
                <a:lnTo>
                  <a:pt x="120543" y="433714"/>
                </a:lnTo>
                <a:lnTo>
                  <a:pt x="119047" y="434008"/>
                </a:lnTo>
                <a:lnTo>
                  <a:pt x="117698" y="434597"/>
                </a:lnTo>
                <a:lnTo>
                  <a:pt x="116800" y="435496"/>
                </a:lnTo>
                <a:lnTo>
                  <a:pt x="115604" y="436249"/>
                </a:lnTo>
                <a:lnTo>
                  <a:pt x="114855" y="437295"/>
                </a:lnTo>
                <a:lnTo>
                  <a:pt x="113731" y="438047"/>
                </a:lnTo>
                <a:lnTo>
                  <a:pt x="112758" y="438946"/>
                </a:lnTo>
                <a:lnTo>
                  <a:pt x="111411" y="439552"/>
                </a:lnTo>
                <a:lnTo>
                  <a:pt x="110288" y="440222"/>
                </a:lnTo>
                <a:lnTo>
                  <a:pt x="109166" y="440974"/>
                </a:lnTo>
                <a:lnTo>
                  <a:pt x="108193" y="441939"/>
                </a:lnTo>
                <a:lnTo>
                  <a:pt x="107294" y="442838"/>
                </a:lnTo>
                <a:lnTo>
                  <a:pt x="106471" y="443885"/>
                </a:lnTo>
                <a:lnTo>
                  <a:pt x="106097" y="445389"/>
                </a:lnTo>
                <a:lnTo>
                  <a:pt x="105722" y="446877"/>
                </a:lnTo>
                <a:lnTo>
                  <a:pt x="105348" y="448381"/>
                </a:lnTo>
                <a:lnTo>
                  <a:pt x="104375" y="449281"/>
                </a:lnTo>
                <a:lnTo>
                  <a:pt x="103252" y="450033"/>
                </a:lnTo>
                <a:lnTo>
                  <a:pt x="101756" y="450327"/>
                </a:lnTo>
                <a:lnTo>
                  <a:pt x="100183" y="450327"/>
                </a:lnTo>
                <a:lnTo>
                  <a:pt x="98911" y="449804"/>
                </a:lnTo>
                <a:lnTo>
                  <a:pt x="97938" y="448823"/>
                </a:lnTo>
                <a:lnTo>
                  <a:pt x="97040" y="447923"/>
                </a:lnTo>
                <a:lnTo>
                  <a:pt x="95917" y="447188"/>
                </a:lnTo>
                <a:lnTo>
                  <a:pt x="94569" y="446583"/>
                </a:lnTo>
                <a:lnTo>
                  <a:pt x="92848" y="446435"/>
                </a:lnTo>
                <a:lnTo>
                  <a:pt x="90977" y="446354"/>
                </a:lnTo>
                <a:lnTo>
                  <a:pt x="89479" y="446354"/>
                </a:lnTo>
                <a:lnTo>
                  <a:pt x="87757" y="446583"/>
                </a:lnTo>
                <a:lnTo>
                  <a:pt x="85887" y="446501"/>
                </a:lnTo>
                <a:lnTo>
                  <a:pt x="84015" y="446501"/>
                </a:lnTo>
                <a:lnTo>
                  <a:pt x="82069" y="446501"/>
                </a:lnTo>
                <a:lnTo>
                  <a:pt x="80198" y="446501"/>
                </a:lnTo>
                <a:lnTo>
                  <a:pt x="78326" y="446501"/>
                </a:lnTo>
                <a:lnTo>
                  <a:pt x="76604" y="446648"/>
                </a:lnTo>
                <a:lnTo>
                  <a:pt x="74882" y="446811"/>
                </a:lnTo>
                <a:lnTo>
                  <a:pt x="73236" y="447024"/>
                </a:lnTo>
                <a:lnTo>
                  <a:pt x="71514" y="447188"/>
                </a:lnTo>
                <a:lnTo>
                  <a:pt x="69792" y="447335"/>
                </a:lnTo>
                <a:lnTo>
                  <a:pt x="68146" y="447482"/>
                </a:lnTo>
                <a:lnTo>
                  <a:pt x="66574" y="447858"/>
                </a:lnTo>
                <a:lnTo>
                  <a:pt x="65302" y="448381"/>
                </a:lnTo>
                <a:lnTo>
                  <a:pt x="64104" y="449133"/>
                </a:lnTo>
                <a:lnTo>
                  <a:pt x="63206" y="450033"/>
                </a:lnTo>
                <a:lnTo>
                  <a:pt x="62009" y="450768"/>
                </a:lnTo>
                <a:lnTo>
                  <a:pt x="60886" y="451521"/>
                </a:lnTo>
                <a:lnTo>
                  <a:pt x="59762" y="452273"/>
                </a:lnTo>
                <a:lnTo>
                  <a:pt x="58639" y="453025"/>
                </a:lnTo>
                <a:lnTo>
                  <a:pt x="57293" y="453548"/>
                </a:lnTo>
                <a:lnTo>
                  <a:pt x="55944" y="454071"/>
                </a:lnTo>
                <a:lnTo>
                  <a:pt x="55047" y="454971"/>
                </a:lnTo>
                <a:lnTo>
                  <a:pt x="54074" y="455935"/>
                </a:lnTo>
                <a:lnTo>
                  <a:pt x="53327" y="456982"/>
                </a:lnTo>
                <a:lnTo>
                  <a:pt x="52502" y="458110"/>
                </a:lnTo>
                <a:lnTo>
                  <a:pt x="51978" y="459386"/>
                </a:lnTo>
                <a:lnTo>
                  <a:pt x="51230" y="460497"/>
                </a:lnTo>
                <a:lnTo>
                  <a:pt x="50406" y="461626"/>
                </a:lnTo>
                <a:lnTo>
                  <a:pt x="49508" y="462525"/>
                </a:lnTo>
                <a:lnTo>
                  <a:pt x="48310" y="463277"/>
                </a:lnTo>
                <a:lnTo>
                  <a:pt x="47187" y="464029"/>
                </a:lnTo>
                <a:lnTo>
                  <a:pt x="46065" y="464765"/>
                </a:lnTo>
                <a:lnTo>
                  <a:pt x="44942" y="465452"/>
                </a:lnTo>
                <a:lnTo>
                  <a:pt x="43820" y="466188"/>
                </a:lnTo>
                <a:lnTo>
                  <a:pt x="42471" y="466711"/>
                </a:lnTo>
                <a:lnTo>
                  <a:pt x="40975" y="467087"/>
                </a:lnTo>
                <a:lnTo>
                  <a:pt x="39403" y="467463"/>
                </a:lnTo>
                <a:lnTo>
                  <a:pt x="37755" y="467610"/>
                </a:lnTo>
                <a:lnTo>
                  <a:pt x="35809" y="467610"/>
                </a:lnTo>
                <a:lnTo>
                  <a:pt x="34163" y="467398"/>
                </a:lnTo>
                <a:lnTo>
                  <a:pt x="32292" y="467398"/>
                </a:lnTo>
                <a:lnTo>
                  <a:pt x="30345" y="467398"/>
                </a:lnTo>
                <a:lnTo>
                  <a:pt x="28474" y="467398"/>
                </a:lnTo>
                <a:lnTo>
                  <a:pt x="26978" y="467022"/>
                </a:lnTo>
                <a:lnTo>
                  <a:pt x="25855" y="466270"/>
                </a:lnTo>
                <a:lnTo>
                  <a:pt x="25256" y="464994"/>
                </a:lnTo>
                <a:lnTo>
                  <a:pt x="25106" y="463277"/>
                </a:lnTo>
                <a:lnTo>
                  <a:pt x="24731" y="461773"/>
                </a:lnTo>
                <a:lnTo>
                  <a:pt x="24208" y="460497"/>
                </a:lnTo>
                <a:lnTo>
                  <a:pt x="23085" y="459762"/>
                </a:lnTo>
                <a:lnTo>
                  <a:pt x="21738" y="459238"/>
                </a:lnTo>
                <a:lnTo>
                  <a:pt x="20016" y="459386"/>
                </a:lnTo>
                <a:lnTo>
                  <a:pt x="18520" y="459762"/>
                </a:lnTo>
                <a:lnTo>
                  <a:pt x="17022" y="459762"/>
                </a:lnTo>
                <a:lnTo>
                  <a:pt x="15674" y="459157"/>
                </a:lnTo>
                <a:lnTo>
                  <a:pt x="14777" y="458176"/>
                </a:lnTo>
                <a:lnTo>
                  <a:pt x="13804" y="457293"/>
                </a:lnTo>
                <a:lnTo>
                  <a:pt x="13055" y="456164"/>
                </a:lnTo>
                <a:lnTo>
                  <a:pt x="12306" y="455036"/>
                </a:lnTo>
                <a:lnTo>
                  <a:pt x="11408" y="454137"/>
                </a:lnTo>
                <a:lnTo>
                  <a:pt x="10061" y="453548"/>
                </a:lnTo>
                <a:lnTo>
                  <a:pt x="8938" y="453172"/>
                </a:lnTo>
                <a:lnTo>
                  <a:pt x="7216" y="453025"/>
                </a:lnTo>
                <a:lnTo>
                  <a:pt x="5718" y="453319"/>
                </a:lnTo>
                <a:lnTo>
                  <a:pt x="4372" y="453924"/>
                </a:lnTo>
                <a:lnTo>
                  <a:pt x="3099" y="454448"/>
                </a:lnTo>
                <a:lnTo>
                  <a:pt x="2279" y="454954"/>
                </a:lnTo>
                <a:lnTo>
                  <a:pt x="1902" y="455183"/>
                </a:lnTo>
                <a:lnTo>
                  <a:pt x="1002" y="456083"/>
                </a:lnTo>
                <a:lnTo>
                  <a:pt x="404" y="457358"/>
                </a:lnTo>
                <a:lnTo>
                  <a:pt x="180" y="458715"/>
                </a:lnTo>
                <a:lnTo>
                  <a:pt x="554" y="460121"/>
                </a:lnTo>
                <a:lnTo>
                  <a:pt x="929" y="461626"/>
                </a:lnTo>
                <a:lnTo>
                  <a:pt x="1527" y="462966"/>
                </a:lnTo>
                <a:lnTo>
                  <a:pt x="2051" y="464242"/>
                </a:lnTo>
                <a:lnTo>
                  <a:pt x="2276" y="464716"/>
                </a:lnTo>
                <a:lnTo>
                  <a:pt x="2651" y="465517"/>
                </a:lnTo>
                <a:lnTo>
                  <a:pt x="2764" y="466760"/>
                </a:lnTo>
                <a:lnTo>
                  <a:pt x="10831" y="463523"/>
                </a:lnTo>
                <a:lnTo>
                  <a:pt x="12200" y="464847"/>
                </a:lnTo>
                <a:lnTo>
                  <a:pt x="13098" y="464961"/>
                </a:lnTo>
                <a:lnTo>
                  <a:pt x="14371" y="465141"/>
                </a:lnTo>
                <a:lnTo>
                  <a:pt x="16206" y="466809"/>
                </a:lnTo>
                <a:lnTo>
                  <a:pt x="18426" y="470848"/>
                </a:lnTo>
                <a:lnTo>
                  <a:pt x="21793" y="473562"/>
                </a:lnTo>
                <a:lnTo>
                  <a:pt x="22300" y="474772"/>
                </a:lnTo>
                <a:lnTo>
                  <a:pt x="23327" y="477225"/>
                </a:lnTo>
                <a:lnTo>
                  <a:pt x="24844" y="478304"/>
                </a:lnTo>
                <a:lnTo>
                  <a:pt x="29194" y="481378"/>
                </a:lnTo>
                <a:lnTo>
                  <a:pt x="30605" y="485057"/>
                </a:lnTo>
                <a:lnTo>
                  <a:pt x="31274" y="486790"/>
                </a:lnTo>
                <a:lnTo>
                  <a:pt x="31726" y="487101"/>
                </a:lnTo>
                <a:lnTo>
                  <a:pt x="32397" y="487542"/>
                </a:lnTo>
                <a:lnTo>
                  <a:pt x="32659" y="487510"/>
                </a:lnTo>
                <a:lnTo>
                  <a:pt x="33720" y="487313"/>
                </a:lnTo>
                <a:lnTo>
                  <a:pt x="35808" y="486218"/>
                </a:lnTo>
                <a:lnTo>
                  <a:pt x="36081" y="486218"/>
                </a:lnTo>
                <a:lnTo>
                  <a:pt x="37443" y="486185"/>
                </a:lnTo>
                <a:lnTo>
                  <a:pt x="39631" y="487510"/>
                </a:lnTo>
                <a:lnTo>
                  <a:pt x="44462" y="488425"/>
                </a:lnTo>
                <a:lnTo>
                  <a:pt x="49260" y="492382"/>
                </a:lnTo>
                <a:lnTo>
                  <a:pt x="51427" y="495555"/>
                </a:lnTo>
                <a:lnTo>
                  <a:pt x="49700" y="503730"/>
                </a:lnTo>
                <a:lnTo>
                  <a:pt x="51181" y="506101"/>
                </a:lnTo>
                <a:lnTo>
                  <a:pt x="51570" y="507605"/>
                </a:lnTo>
                <a:lnTo>
                  <a:pt x="51727" y="508227"/>
                </a:lnTo>
                <a:lnTo>
                  <a:pt x="51964" y="509143"/>
                </a:lnTo>
                <a:lnTo>
                  <a:pt x="53385" y="511448"/>
                </a:lnTo>
                <a:lnTo>
                  <a:pt x="52950" y="512217"/>
                </a:lnTo>
                <a:lnTo>
                  <a:pt x="52615" y="512805"/>
                </a:lnTo>
                <a:lnTo>
                  <a:pt x="52793" y="513165"/>
                </a:lnTo>
                <a:lnTo>
                  <a:pt x="52985" y="513557"/>
                </a:lnTo>
                <a:lnTo>
                  <a:pt x="54813" y="513083"/>
                </a:lnTo>
                <a:lnTo>
                  <a:pt x="56742" y="514833"/>
                </a:lnTo>
                <a:lnTo>
                  <a:pt x="57660" y="517138"/>
                </a:lnTo>
                <a:lnTo>
                  <a:pt x="58065" y="517122"/>
                </a:lnTo>
                <a:lnTo>
                  <a:pt x="59484" y="517040"/>
                </a:lnTo>
                <a:lnTo>
                  <a:pt x="62240" y="520016"/>
                </a:lnTo>
                <a:lnTo>
                  <a:pt x="63893" y="521798"/>
                </a:lnTo>
                <a:lnTo>
                  <a:pt x="64624" y="529304"/>
                </a:lnTo>
                <a:lnTo>
                  <a:pt x="65198" y="532067"/>
                </a:lnTo>
                <a:lnTo>
                  <a:pt x="65577" y="533898"/>
                </a:lnTo>
                <a:lnTo>
                  <a:pt x="66103" y="534405"/>
                </a:lnTo>
                <a:lnTo>
                  <a:pt x="67132" y="535403"/>
                </a:lnTo>
                <a:lnTo>
                  <a:pt x="69297" y="536531"/>
                </a:lnTo>
                <a:lnTo>
                  <a:pt x="70755" y="537299"/>
                </a:lnTo>
                <a:lnTo>
                  <a:pt x="72510" y="537757"/>
                </a:lnTo>
                <a:lnTo>
                  <a:pt x="74528" y="537152"/>
                </a:lnTo>
                <a:lnTo>
                  <a:pt x="76326" y="539278"/>
                </a:lnTo>
                <a:lnTo>
                  <a:pt x="76882" y="540570"/>
                </a:lnTo>
                <a:lnTo>
                  <a:pt x="77104" y="542646"/>
                </a:lnTo>
                <a:lnTo>
                  <a:pt x="75999" y="545720"/>
                </a:lnTo>
                <a:lnTo>
                  <a:pt x="76051" y="546718"/>
                </a:lnTo>
                <a:lnTo>
                  <a:pt x="76987" y="547290"/>
                </a:lnTo>
                <a:lnTo>
                  <a:pt x="77719" y="549154"/>
                </a:lnTo>
                <a:lnTo>
                  <a:pt x="77276" y="549530"/>
                </a:lnTo>
                <a:lnTo>
                  <a:pt x="77750" y="550871"/>
                </a:lnTo>
                <a:lnTo>
                  <a:pt x="78126" y="551950"/>
                </a:lnTo>
                <a:lnTo>
                  <a:pt x="78061" y="552539"/>
                </a:lnTo>
                <a:lnTo>
                  <a:pt x="77987" y="553193"/>
                </a:lnTo>
                <a:lnTo>
                  <a:pt x="77155" y="554550"/>
                </a:lnTo>
                <a:lnTo>
                  <a:pt x="75340" y="553896"/>
                </a:lnTo>
                <a:lnTo>
                  <a:pt x="72384" y="554125"/>
                </a:lnTo>
                <a:lnTo>
                  <a:pt x="71810" y="554910"/>
                </a:lnTo>
                <a:lnTo>
                  <a:pt x="72778" y="556528"/>
                </a:lnTo>
                <a:lnTo>
                  <a:pt x="73228" y="557281"/>
                </a:lnTo>
                <a:lnTo>
                  <a:pt x="72197" y="558360"/>
                </a:lnTo>
                <a:lnTo>
                  <a:pt x="71447" y="559128"/>
                </a:lnTo>
                <a:lnTo>
                  <a:pt x="71247" y="560126"/>
                </a:lnTo>
                <a:lnTo>
                  <a:pt x="71754" y="562726"/>
                </a:lnTo>
                <a:lnTo>
                  <a:pt x="71959" y="563788"/>
                </a:lnTo>
                <a:lnTo>
                  <a:pt x="71946" y="564884"/>
                </a:lnTo>
                <a:lnTo>
                  <a:pt x="71934" y="565947"/>
                </a:lnTo>
                <a:lnTo>
                  <a:pt x="71418" y="571523"/>
                </a:lnTo>
                <a:lnTo>
                  <a:pt x="75191" y="578848"/>
                </a:lnTo>
                <a:lnTo>
                  <a:pt x="80326" y="583132"/>
                </a:lnTo>
                <a:lnTo>
                  <a:pt x="83920" y="586370"/>
                </a:lnTo>
                <a:lnTo>
                  <a:pt x="85720" y="589002"/>
                </a:lnTo>
                <a:lnTo>
                  <a:pt x="87265" y="592452"/>
                </a:lnTo>
                <a:lnTo>
                  <a:pt x="87133" y="596703"/>
                </a:lnTo>
                <a:lnTo>
                  <a:pt x="87107" y="597537"/>
                </a:lnTo>
                <a:lnTo>
                  <a:pt x="85663" y="600579"/>
                </a:lnTo>
                <a:lnTo>
                  <a:pt x="82000" y="604340"/>
                </a:lnTo>
                <a:lnTo>
                  <a:pt x="80558" y="607871"/>
                </a:lnTo>
                <a:lnTo>
                  <a:pt x="80586" y="619464"/>
                </a:lnTo>
                <a:lnTo>
                  <a:pt x="81374" y="627019"/>
                </a:lnTo>
                <a:lnTo>
                  <a:pt x="91121" y="632693"/>
                </a:lnTo>
                <a:lnTo>
                  <a:pt x="96425" y="636568"/>
                </a:lnTo>
                <a:lnTo>
                  <a:pt x="97720" y="642618"/>
                </a:lnTo>
                <a:lnTo>
                  <a:pt x="101061" y="646542"/>
                </a:lnTo>
                <a:lnTo>
                  <a:pt x="102946" y="649649"/>
                </a:lnTo>
                <a:lnTo>
                  <a:pt x="104557" y="652118"/>
                </a:lnTo>
                <a:lnTo>
                  <a:pt x="104194" y="652903"/>
                </a:lnTo>
                <a:lnTo>
                  <a:pt x="104303" y="654047"/>
                </a:lnTo>
                <a:lnTo>
                  <a:pt x="104360" y="654636"/>
                </a:lnTo>
                <a:lnTo>
                  <a:pt x="105404" y="656696"/>
                </a:lnTo>
                <a:lnTo>
                  <a:pt x="105364" y="657203"/>
                </a:lnTo>
                <a:lnTo>
                  <a:pt x="105328" y="657694"/>
                </a:lnTo>
                <a:lnTo>
                  <a:pt x="103886" y="658413"/>
                </a:lnTo>
                <a:lnTo>
                  <a:pt x="116745" y="670317"/>
                </a:lnTo>
                <a:lnTo>
                  <a:pt x="118545" y="672949"/>
                </a:lnTo>
                <a:lnTo>
                  <a:pt x="122801" y="675729"/>
                </a:lnTo>
                <a:lnTo>
                  <a:pt x="123308" y="674519"/>
                </a:lnTo>
                <a:lnTo>
                  <a:pt x="124350" y="674127"/>
                </a:lnTo>
                <a:lnTo>
                  <a:pt x="126853" y="673636"/>
                </a:lnTo>
                <a:lnTo>
                  <a:pt x="129770" y="672737"/>
                </a:lnTo>
                <a:lnTo>
                  <a:pt x="132903" y="672459"/>
                </a:lnTo>
                <a:lnTo>
                  <a:pt x="135727" y="672459"/>
                </a:lnTo>
                <a:lnTo>
                  <a:pt x="138333" y="671772"/>
                </a:lnTo>
                <a:lnTo>
                  <a:pt x="142506" y="670971"/>
                </a:lnTo>
                <a:lnTo>
                  <a:pt x="144275" y="670284"/>
                </a:lnTo>
                <a:lnTo>
                  <a:pt x="146570" y="669794"/>
                </a:lnTo>
                <a:lnTo>
                  <a:pt x="149070" y="669091"/>
                </a:lnTo>
                <a:lnTo>
                  <a:pt x="154575" y="668306"/>
                </a:lnTo>
                <a:lnTo>
                  <a:pt x="155756" y="669254"/>
                </a:lnTo>
                <a:lnTo>
                  <a:pt x="158630" y="670104"/>
                </a:lnTo>
                <a:lnTo>
                  <a:pt x="163058" y="672197"/>
                </a:lnTo>
                <a:lnTo>
                  <a:pt x="165661" y="674764"/>
                </a:lnTo>
                <a:lnTo>
                  <a:pt x="168479" y="675108"/>
                </a:lnTo>
                <a:lnTo>
                  <a:pt x="170277" y="676743"/>
                </a:lnTo>
                <a:lnTo>
                  <a:pt x="175156" y="682695"/>
                </a:lnTo>
                <a:lnTo>
                  <a:pt x="177245" y="686129"/>
                </a:lnTo>
                <a:lnTo>
                  <a:pt x="177845" y="688254"/>
                </a:lnTo>
                <a:lnTo>
                  <a:pt x="177727" y="690298"/>
                </a:lnTo>
                <a:lnTo>
                  <a:pt x="177683" y="691034"/>
                </a:lnTo>
                <a:lnTo>
                  <a:pt x="177933" y="691165"/>
                </a:lnTo>
                <a:lnTo>
                  <a:pt x="178710" y="691541"/>
                </a:lnTo>
                <a:lnTo>
                  <a:pt x="179385" y="691884"/>
                </a:lnTo>
                <a:lnTo>
                  <a:pt x="180114" y="692244"/>
                </a:lnTo>
                <a:lnTo>
                  <a:pt x="181010" y="693241"/>
                </a:lnTo>
                <a:lnTo>
                  <a:pt x="181906" y="694255"/>
                </a:lnTo>
                <a:lnTo>
                  <a:pt x="182384" y="694337"/>
                </a:lnTo>
                <a:lnTo>
                  <a:pt x="182730" y="694386"/>
                </a:lnTo>
                <a:lnTo>
                  <a:pt x="183846" y="694582"/>
                </a:lnTo>
                <a:lnTo>
                  <a:pt x="184022" y="694517"/>
                </a:lnTo>
                <a:lnTo>
                  <a:pt x="185674" y="693928"/>
                </a:lnTo>
                <a:lnTo>
                  <a:pt x="186400" y="694321"/>
                </a:lnTo>
                <a:lnTo>
                  <a:pt x="186774" y="694533"/>
                </a:lnTo>
                <a:lnTo>
                  <a:pt x="187168" y="694746"/>
                </a:lnTo>
                <a:lnTo>
                  <a:pt x="187765" y="694664"/>
                </a:lnTo>
                <a:lnTo>
                  <a:pt x="189618" y="694402"/>
                </a:lnTo>
                <a:lnTo>
                  <a:pt x="190816" y="694811"/>
                </a:lnTo>
                <a:lnTo>
                  <a:pt x="191006" y="694876"/>
                </a:lnTo>
                <a:lnTo>
                  <a:pt x="191554" y="695056"/>
                </a:lnTo>
                <a:lnTo>
                  <a:pt x="191818" y="694876"/>
                </a:lnTo>
                <a:lnTo>
                  <a:pt x="192183" y="694647"/>
                </a:lnTo>
                <a:lnTo>
                  <a:pt x="193135" y="694010"/>
                </a:lnTo>
                <a:lnTo>
                  <a:pt x="194534" y="694075"/>
                </a:lnTo>
                <a:lnTo>
                  <a:pt x="194953" y="694108"/>
                </a:lnTo>
                <a:lnTo>
                  <a:pt x="195658" y="692931"/>
                </a:lnTo>
                <a:lnTo>
                  <a:pt x="195620" y="691018"/>
                </a:lnTo>
                <a:lnTo>
                  <a:pt x="196133" y="690216"/>
                </a:lnTo>
                <a:lnTo>
                  <a:pt x="196889" y="690036"/>
                </a:lnTo>
                <a:lnTo>
                  <a:pt x="197525" y="690282"/>
                </a:lnTo>
                <a:lnTo>
                  <a:pt x="197706" y="690347"/>
                </a:lnTo>
                <a:lnTo>
                  <a:pt x="197886" y="690429"/>
                </a:lnTo>
                <a:lnTo>
                  <a:pt x="198163" y="688434"/>
                </a:lnTo>
                <a:lnTo>
                  <a:pt x="197502" y="687649"/>
                </a:lnTo>
                <a:lnTo>
                  <a:pt x="197106" y="687142"/>
                </a:lnTo>
                <a:lnTo>
                  <a:pt x="196938" y="686194"/>
                </a:lnTo>
                <a:lnTo>
                  <a:pt x="197393" y="685082"/>
                </a:lnTo>
                <a:lnTo>
                  <a:pt x="199803" y="683071"/>
                </a:lnTo>
                <a:lnTo>
                  <a:pt x="198933" y="682433"/>
                </a:lnTo>
                <a:lnTo>
                  <a:pt x="199119" y="682041"/>
                </a:lnTo>
                <a:lnTo>
                  <a:pt x="199451" y="681321"/>
                </a:lnTo>
                <a:lnTo>
                  <a:pt x="200159" y="679784"/>
                </a:lnTo>
                <a:lnTo>
                  <a:pt x="200697" y="679588"/>
                </a:lnTo>
                <a:lnTo>
                  <a:pt x="201610" y="679245"/>
                </a:lnTo>
                <a:lnTo>
                  <a:pt x="201664" y="679065"/>
                </a:lnTo>
                <a:lnTo>
                  <a:pt x="201860" y="678411"/>
                </a:lnTo>
                <a:lnTo>
                  <a:pt x="202069" y="677708"/>
                </a:lnTo>
                <a:lnTo>
                  <a:pt x="204700" y="676301"/>
                </a:lnTo>
                <a:lnTo>
                  <a:pt x="205795" y="675827"/>
                </a:lnTo>
                <a:lnTo>
                  <a:pt x="206665" y="676400"/>
                </a:lnTo>
                <a:lnTo>
                  <a:pt x="208305" y="675745"/>
                </a:lnTo>
                <a:lnTo>
                  <a:pt x="208528" y="673195"/>
                </a:lnTo>
                <a:lnTo>
                  <a:pt x="209244" y="670791"/>
                </a:lnTo>
                <a:lnTo>
                  <a:pt x="210048" y="668077"/>
                </a:lnTo>
                <a:lnTo>
                  <a:pt x="210104" y="667897"/>
                </a:lnTo>
                <a:lnTo>
                  <a:pt x="209689" y="666098"/>
                </a:lnTo>
                <a:lnTo>
                  <a:pt x="210228" y="665052"/>
                </a:lnTo>
                <a:lnTo>
                  <a:pt x="210462" y="664610"/>
                </a:lnTo>
                <a:lnTo>
                  <a:pt x="211906" y="664512"/>
                </a:lnTo>
                <a:lnTo>
                  <a:pt x="212181" y="664251"/>
                </a:lnTo>
                <a:lnTo>
                  <a:pt x="212594" y="663842"/>
                </a:lnTo>
                <a:lnTo>
                  <a:pt x="212732" y="663711"/>
                </a:lnTo>
                <a:lnTo>
                  <a:pt x="213793" y="663727"/>
                </a:lnTo>
                <a:lnTo>
                  <a:pt x="214308" y="663171"/>
                </a:lnTo>
                <a:lnTo>
                  <a:pt x="217866" y="655813"/>
                </a:lnTo>
                <a:lnTo>
                  <a:pt x="218003" y="655225"/>
                </a:lnTo>
                <a:lnTo>
                  <a:pt x="218723" y="652200"/>
                </a:lnTo>
                <a:lnTo>
                  <a:pt x="220765" y="649682"/>
                </a:lnTo>
                <a:lnTo>
                  <a:pt x="224364" y="648602"/>
                </a:lnTo>
                <a:lnTo>
                  <a:pt x="225347" y="647801"/>
                </a:lnTo>
                <a:lnTo>
                  <a:pt x="226167" y="646264"/>
                </a:lnTo>
                <a:lnTo>
                  <a:pt x="226274" y="644678"/>
                </a:lnTo>
                <a:lnTo>
                  <a:pt x="225350" y="642356"/>
                </a:lnTo>
                <a:lnTo>
                  <a:pt x="224434" y="640770"/>
                </a:lnTo>
                <a:lnTo>
                  <a:pt x="223386" y="638694"/>
                </a:lnTo>
                <a:lnTo>
                  <a:pt x="221816" y="635881"/>
                </a:lnTo>
                <a:lnTo>
                  <a:pt x="221929" y="634786"/>
                </a:lnTo>
                <a:lnTo>
                  <a:pt x="223048" y="632464"/>
                </a:lnTo>
                <a:lnTo>
                  <a:pt x="224040" y="630273"/>
                </a:lnTo>
                <a:lnTo>
                  <a:pt x="223502" y="628196"/>
                </a:lnTo>
                <a:lnTo>
                  <a:pt x="222695" y="625024"/>
                </a:lnTo>
                <a:lnTo>
                  <a:pt x="222284" y="622947"/>
                </a:lnTo>
                <a:lnTo>
                  <a:pt x="223280" y="621001"/>
                </a:lnTo>
                <a:lnTo>
                  <a:pt x="223759" y="618680"/>
                </a:lnTo>
                <a:lnTo>
                  <a:pt x="223738" y="616963"/>
                </a:lnTo>
                <a:lnTo>
                  <a:pt x="223306" y="613300"/>
                </a:lnTo>
                <a:lnTo>
                  <a:pt x="221864" y="610488"/>
                </a:lnTo>
                <a:lnTo>
                  <a:pt x="220292" y="607561"/>
                </a:lnTo>
                <a:lnTo>
                  <a:pt x="220660" y="606465"/>
                </a:lnTo>
                <a:lnTo>
                  <a:pt x="222690" y="605370"/>
                </a:lnTo>
                <a:lnTo>
                  <a:pt x="226501" y="603914"/>
                </a:lnTo>
                <a:lnTo>
                  <a:pt x="230062" y="602704"/>
                </a:lnTo>
                <a:lnTo>
                  <a:pt x="232855" y="601494"/>
                </a:lnTo>
                <a:lnTo>
                  <a:pt x="234127" y="601118"/>
                </a:lnTo>
                <a:lnTo>
                  <a:pt x="234026" y="603080"/>
                </a:lnTo>
                <a:lnTo>
                  <a:pt x="233663" y="604667"/>
                </a:lnTo>
                <a:lnTo>
                  <a:pt x="233313" y="607103"/>
                </a:lnTo>
                <a:lnTo>
                  <a:pt x="232216" y="611125"/>
                </a:lnTo>
                <a:lnTo>
                  <a:pt x="231478" y="614118"/>
                </a:lnTo>
                <a:lnTo>
                  <a:pt x="231374" y="615033"/>
                </a:lnTo>
                <a:lnTo>
                  <a:pt x="231014" y="616750"/>
                </a:lnTo>
                <a:lnTo>
                  <a:pt x="231176" y="619301"/>
                </a:lnTo>
                <a:lnTo>
                  <a:pt x="232737" y="621508"/>
                </a:lnTo>
                <a:lnTo>
                  <a:pt x="232755" y="622980"/>
                </a:lnTo>
                <a:lnTo>
                  <a:pt x="232911" y="625040"/>
                </a:lnTo>
                <a:lnTo>
                  <a:pt x="232947" y="627738"/>
                </a:lnTo>
                <a:lnTo>
                  <a:pt x="232453" y="629079"/>
                </a:lnTo>
                <a:lnTo>
                  <a:pt x="232229" y="631401"/>
                </a:lnTo>
                <a:lnTo>
                  <a:pt x="232889" y="633101"/>
                </a:lnTo>
                <a:lnTo>
                  <a:pt x="232916" y="635064"/>
                </a:lnTo>
                <a:lnTo>
                  <a:pt x="232559" y="637140"/>
                </a:lnTo>
                <a:lnTo>
                  <a:pt x="231940" y="638481"/>
                </a:lnTo>
                <a:lnTo>
                  <a:pt x="231696" y="639446"/>
                </a:lnTo>
                <a:lnTo>
                  <a:pt x="231091" y="641882"/>
                </a:lnTo>
                <a:lnTo>
                  <a:pt x="230605" y="643844"/>
                </a:lnTo>
                <a:lnTo>
                  <a:pt x="229757" y="647262"/>
                </a:lnTo>
                <a:lnTo>
                  <a:pt x="229837" y="648292"/>
                </a:lnTo>
                <a:lnTo>
                  <a:pt x="229910" y="649207"/>
                </a:lnTo>
                <a:lnTo>
                  <a:pt x="230195" y="651415"/>
                </a:lnTo>
                <a:lnTo>
                  <a:pt x="230998" y="654211"/>
                </a:lnTo>
                <a:lnTo>
                  <a:pt x="232698" y="657269"/>
                </a:lnTo>
                <a:lnTo>
                  <a:pt x="234273" y="660457"/>
                </a:lnTo>
                <a:lnTo>
                  <a:pt x="237272" y="665101"/>
                </a:lnTo>
                <a:lnTo>
                  <a:pt x="239881" y="669254"/>
                </a:lnTo>
                <a:lnTo>
                  <a:pt x="241837" y="672312"/>
                </a:lnTo>
                <a:lnTo>
                  <a:pt x="243793" y="675369"/>
                </a:lnTo>
                <a:lnTo>
                  <a:pt x="245109" y="678296"/>
                </a:lnTo>
                <a:lnTo>
                  <a:pt x="246991" y="681763"/>
                </a:lnTo>
                <a:lnTo>
                  <a:pt x="249896" y="684837"/>
                </a:lnTo>
                <a:lnTo>
                  <a:pt x="251903" y="684804"/>
                </a:lnTo>
                <a:lnTo>
                  <a:pt x="252178" y="684984"/>
                </a:lnTo>
                <a:lnTo>
                  <a:pt x="255696" y="687208"/>
                </a:lnTo>
                <a:lnTo>
                  <a:pt x="262840" y="686406"/>
                </a:lnTo>
                <a:lnTo>
                  <a:pt x="264761" y="686897"/>
                </a:lnTo>
                <a:lnTo>
                  <a:pt x="266429" y="687388"/>
                </a:lnTo>
                <a:lnTo>
                  <a:pt x="269005" y="688990"/>
                </a:lnTo>
                <a:lnTo>
                  <a:pt x="270298" y="689791"/>
                </a:lnTo>
                <a:lnTo>
                  <a:pt x="271192" y="690331"/>
                </a:lnTo>
                <a:lnTo>
                  <a:pt x="273374" y="691067"/>
                </a:lnTo>
                <a:lnTo>
                  <a:pt x="275550" y="691443"/>
                </a:lnTo>
                <a:lnTo>
                  <a:pt x="278102" y="691328"/>
                </a:lnTo>
                <a:lnTo>
                  <a:pt x="280138" y="690723"/>
                </a:lnTo>
                <a:lnTo>
                  <a:pt x="282810" y="690004"/>
                </a:lnTo>
                <a:lnTo>
                  <a:pt x="285111" y="690135"/>
                </a:lnTo>
                <a:lnTo>
                  <a:pt x="285637" y="691345"/>
                </a:lnTo>
                <a:lnTo>
                  <a:pt x="286939" y="693192"/>
                </a:lnTo>
                <a:lnTo>
                  <a:pt x="288232" y="694402"/>
                </a:lnTo>
                <a:lnTo>
                  <a:pt x="289512" y="694664"/>
                </a:lnTo>
                <a:lnTo>
                  <a:pt x="289534" y="696250"/>
                </a:lnTo>
                <a:lnTo>
                  <a:pt x="289686" y="698081"/>
                </a:lnTo>
                <a:lnTo>
                  <a:pt x="288683" y="699537"/>
                </a:lnTo>
                <a:lnTo>
                  <a:pt x="288320" y="701123"/>
                </a:lnTo>
                <a:lnTo>
                  <a:pt x="288227" y="703690"/>
                </a:lnTo>
                <a:lnTo>
                  <a:pt x="287995" y="705521"/>
                </a:lnTo>
                <a:lnTo>
                  <a:pt x="288041" y="708939"/>
                </a:lnTo>
                <a:lnTo>
                  <a:pt x="288064" y="710639"/>
                </a:lnTo>
                <a:lnTo>
                  <a:pt x="288356" y="713451"/>
                </a:lnTo>
                <a:lnTo>
                  <a:pt x="289099" y="715250"/>
                </a:lnTo>
                <a:lnTo>
                  <a:pt x="290197" y="717490"/>
                </a:lnTo>
                <a:lnTo>
                  <a:pt x="291743" y="718471"/>
                </a:lnTo>
                <a:lnTo>
                  <a:pt x="292905" y="719452"/>
                </a:lnTo>
                <a:lnTo>
                  <a:pt x="293937" y="720188"/>
                </a:lnTo>
                <a:lnTo>
                  <a:pt x="294843" y="721153"/>
                </a:lnTo>
                <a:lnTo>
                  <a:pt x="295631" y="722755"/>
                </a:lnTo>
                <a:lnTo>
                  <a:pt x="297389" y="725372"/>
                </a:lnTo>
                <a:lnTo>
                  <a:pt x="297734" y="727268"/>
                </a:lnTo>
                <a:lnTo>
                  <a:pt x="299104" y="729541"/>
                </a:lnTo>
                <a:lnTo>
                  <a:pt x="299639" y="731307"/>
                </a:lnTo>
                <a:lnTo>
                  <a:pt x="300360" y="732713"/>
                </a:lnTo>
                <a:lnTo>
                  <a:pt x="300309" y="733694"/>
                </a:lnTo>
                <a:lnTo>
                  <a:pt x="300065" y="734610"/>
                </a:lnTo>
                <a:lnTo>
                  <a:pt x="299184" y="735509"/>
                </a:lnTo>
                <a:lnTo>
                  <a:pt x="298576" y="736212"/>
                </a:lnTo>
                <a:lnTo>
                  <a:pt x="297923" y="736736"/>
                </a:lnTo>
                <a:lnTo>
                  <a:pt x="297098" y="737095"/>
                </a:lnTo>
                <a:lnTo>
                  <a:pt x="296277" y="737831"/>
                </a:lnTo>
                <a:lnTo>
                  <a:pt x="294627" y="738616"/>
                </a:lnTo>
                <a:lnTo>
                  <a:pt x="293932" y="739221"/>
                </a:lnTo>
                <a:lnTo>
                  <a:pt x="292603" y="740071"/>
                </a:lnTo>
                <a:lnTo>
                  <a:pt x="292039" y="740873"/>
                </a:lnTo>
                <a:lnTo>
                  <a:pt x="290899" y="741543"/>
                </a:lnTo>
                <a:lnTo>
                  <a:pt x="287974" y="742573"/>
                </a:lnTo>
                <a:lnTo>
                  <a:pt x="285050" y="743538"/>
                </a:lnTo>
                <a:lnTo>
                  <a:pt x="281181" y="745484"/>
                </a:lnTo>
                <a:lnTo>
                  <a:pt x="276227" y="747299"/>
                </a:lnTo>
                <a:lnTo>
                  <a:pt x="276054" y="747527"/>
                </a:lnTo>
                <a:lnTo>
                  <a:pt x="274567" y="749441"/>
                </a:lnTo>
                <a:lnTo>
                  <a:pt x="274489" y="750503"/>
                </a:lnTo>
                <a:lnTo>
                  <a:pt x="275707" y="751534"/>
                </a:lnTo>
                <a:lnTo>
                  <a:pt x="276410" y="752139"/>
                </a:lnTo>
                <a:lnTo>
                  <a:pt x="276838" y="752809"/>
                </a:lnTo>
                <a:lnTo>
                  <a:pt x="277635" y="754084"/>
                </a:lnTo>
                <a:lnTo>
                  <a:pt x="279252" y="754967"/>
                </a:lnTo>
                <a:lnTo>
                  <a:pt x="281214" y="757976"/>
                </a:lnTo>
                <a:lnTo>
                  <a:pt x="283444" y="759677"/>
                </a:lnTo>
                <a:lnTo>
                  <a:pt x="286530" y="762996"/>
                </a:lnTo>
                <a:lnTo>
                  <a:pt x="287037" y="766920"/>
                </a:lnTo>
                <a:lnTo>
                  <a:pt x="289619" y="770419"/>
                </a:lnTo>
                <a:lnTo>
                  <a:pt x="287795" y="770681"/>
                </a:lnTo>
                <a:lnTo>
                  <a:pt x="286417" y="770877"/>
                </a:lnTo>
                <a:lnTo>
                  <a:pt x="282511" y="772431"/>
                </a:lnTo>
                <a:lnTo>
                  <a:pt x="281857" y="772398"/>
                </a:lnTo>
                <a:lnTo>
                  <a:pt x="279254" y="772251"/>
                </a:lnTo>
                <a:lnTo>
                  <a:pt x="277604" y="773853"/>
                </a:lnTo>
                <a:lnTo>
                  <a:pt x="277035" y="774213"/>
                </a:lnTo>
                <a:lnTo>
                  <a:pt x="276955" y="775390"/>
                </a:lnTo>
                <a:lnTo>
                  <a:pt x="275982" y="777728"/>
                </a:lnTo>
                <a:lnTo>
                  <a:pt x="277190" y="779151"/>
                </a:lnTo>
                <a:lnTo>
                  <a:pt x="276060" y="781015"/>
                </a:lnTo>
                <a:lnTo>
                  <a:pt x="275776" y="780982"/>
                </a:lnTo>
                <a:lnTo>
                  <a:pt x="274371" y="780868"/>
                </a:lnTo>
                <a:lnTo>
                  <a:pt x="271555" y="783991"/>
                </a:lnTo>
                <a:lnTo>
                  <a:pt x="271062" y="784547"/>
                </a:lnTo>
                <a:lnTo>
                  <a:pt x="268355" y="785430"/>
                </a:lnTo>
                <a:lnTo>
                  <a:pt x="268218" y="785986"/>
                </a:lnTo>
                <a:lnTo>
                  <a:pt x="267824" y="787588"/>
                </a:lnTo>
                <a:lnTo>
                  <a:pt x="267430" y="788128"/>
                </a:lnTo>
                <a:lnTo>
                  <a:pt x="266611" y="789256"/>
                </a:lnTo>
                <a:lnTo>
                  <a:pt x="266215" y="790662"/>
                </a:lnTo>
                <a:lnTo>
                  <a:pt x="265131" y="791954"/>
                </a:lnTo>
                <a:lnTo>
                  <a:pt x="265035" y="794308"/>
                </a:lnTo>
                <a:lnTo>
                  <a:pt x="264397" y="794766"/>
                </a:lnTo>
                <a:lnTo>
                  <a:pt x="264024" y="795044"/>
                </a:lnTo>
                <a:lnTo>
                  <a:pt x="262016" y="795257"/>
                </a:lnTo>
                <a:lnTo>
                  <a:pt x="259923" y="797154"/>
                </a:lnTo>
                <a:lnTo>
                  <a:pt x="259297" y="797088"/>
                </a:lnTo>
                <a:lnTo>
                  <a:pt x="267669" y="802975"/>
                </a:lnTo>
                <a:lnTo>
                  <a:pt x="269309" y="803923"/>
                </a:lnTo>
                <a:lnTo>
                  <a:pt x="270560" y="804283"/>
                </a:lnTo>
                <a:lnTo>
                  <a:pt x="273979" y="804479"/>
                </a:lnTo>
                <a:lnTo>
                  <a:pt x="275506" y="804119"/>
                </a:lnTo>
                <a:lnTo>
                  <a:pt x="278181" y="803629"/>
                </a:lnTo>
                <a:lnTo>
                  <a:pt x="278693" y="803645"/>
                </a:lnTo>
                <a:lnTo>
                  <a:pt x="281494" y="803040"/>
                </a:lnTo>
                <a:lnTo>
                  <a:pt x="284182" y="803531"/>
                </a:lnTo>
                <a:lnTo>
                  <a:pt x="287895" y="804152"/>
                </a:lnTo>
                <a:lnTo>
                  <a:pt x="289179" y="804757"/>
                </a:lnTo>
                <a:lnTo>
                  <a:pt x="290207" y="805247"/>
                </a:lnTo>
                <a:lnTo>
                  <a:pt x="292127" y="805509"/>
                </a:lnTo>
                <a:lnTo>
                  <a:pt x="294810" y="805640"/>
                </a:lnTo>
                <a:lnTo>
                  <a:pt x="298002" y="805525"/>
                </a:lnTo>
                <a:lnTo>
                  <a:pt x="300298" y="805280"/>
                </a:lnTo>
                <a:lnTo>
                  <a:pt x="301956" y="805166"/>
                </a:lnTo>
                <a:lnTo>
                  <a:pt x="305026" y="805542"/>
                </a:lnTo>
                <a:lnTo>
                  <a:pt x="307198" y="805673"/>
                </a:lnTo>
                <a:lnTo>
                  <a:pt x="309000" y="806654"/>
                </a:lnTo>
                <a:lnTo>
                  <a:pt x="311183" y="807635"/>
                </a:lnTo>
                <a:lnTo>
                  <a:pt x="311395" y="807667"/>
                </a:lnTo>
                <a:lnTo>
                  <a:pt x="313487" y="807994"/>
                </a:lnTo>
                <a:lnTo>
                  <a:pt x="314636" y="808011"/>
                </a:lnTo>
                <a:lnTo>
                  <a:pt x="316041" y="808011"/>
                </a:lnTo>
                <a:lnTo>
                  <a:pt x="317950" y="807520"/>
                </a:lnTo>
                <a:lnTo>
                  <a:pt x="320365" y="806670"/>
                </a:lnTo>
                <a:lnTo>
                  <a:pt x="323171" y="806327"/>
                </a:lnTo>
                <a:lnTo>
                  <a:pt x="325464" y="806179"/>
                </a:lnTo>
                <a:lnTo>
                  <a:pt x="327256" y="806179"/>
                </a:lnTo>
                <a:lnTo>
                  <a:pt x="329233" y="806621"/>
                </a:lnTo>
                <a:lnTo>
                  <a:pt x="330492" y="806964"/>
                </a:lnTo>
                <a:lnTo>
                  <a:pt x="333350" y="806376"/>
                </a:lnTo>
                <a:lnTo>
                  <a:pt x="335402" y="805607"/>
                </a:lnTo>
                <a:lnTo>
                  <a:pt x="337014" y="805607"/>
                </a:lnTo>
                <a:lnTo>
                  <a:pt x="338985" y="805607"/>
                </a:lnTo>
                <a:lnTo>
                  <a:pt x="341138" y="805787"/>
                </a:lnTo>
                <a:lnTo>
                  <a:pt x="343383" y="806147"/>
                </a:lnTo>
                <a:lnTo>
                  <a:pt x="345981" y="806147"/>
                </a:lnTo>
                <a:lnTo>
                  <a:pt x="348221" y="806147"/>
                </a:lnTo>
                <a:lnTo>
                  <a:pt x="350823" y="806507"/>
                </a:lnTo>
                <a:lnTo>
                  <a:pt x="352528" y="806686"/>
                </a:lnTo>
                <a:lnTo>
                  <a:pt x="354237" y="807193"/>
                </a:lnTo>
                <a:lnTo>
                  <a:pt x="356299" y="807210"/>
                </a:lnTo>
                <a:lnTo>
                  <a:pt x="358086" y="806948"/>
                </a:lnTo>
                <a:lnTo>
                  <a:pt x="359870" y="806278"/>
                </a:lnTo>
                <a:lnTo>
                  <a:pt x="361744" y="805673"/>
                </a:lnTo>
                <a:lnTo>
                  <a:pt x="363525" y="804822"/>
                </a:lnTo>
                <a:lnTo>
                  <a:pt x="365659" y="803629"/>
                </a:lnTo>
                <a:lnTo>
                  <a:pt x="367975" y="802615"/>
                </a:lnTo>
                <a:lnTo>
                  <a:pt x="369846" y="801846"/>
                </a:lnTo>
                <a:lnTo>
                  <a:pt x="372076" y="801078"/>
                </a:lnTo>
                <a:lnTo>
                  <a:pt x="374576" y="800407"/>
                </a:lnTo>
                <a:lnTo>
                  <a:pt x="375816" y="799296"/>
                </a:lnTo>
                <a:lnTo>
                  <a:pt x="377052" y="797922"/>
                </a:lnTo>
                <a:lnTo>
                  <a:pt x="378731" y="796222"/>
                </a:lnTo>
                <a:lnTo>
                  <a:pt x="380159" y="795698"/>
                </a:lnTo>
                <a:lnTo>
                  <a:pt x="382114" y="794603"/>
                </a:lnTo>
                <a:lnTo>
                  <a:pt x="382492" y="794357"/>
                </a:lnTo>
                <a:lnTo>
                  <a:pt x="383180" y="793916"/>
                </a:lnTo>
                <a:lnTo>
                  <a:pt x="384332" y="792804"/>
                </a:lnTo>
                <a:lnTo>
                  <a:pt x="385116" y="791185"/>
                </a:lnTo>
                <a:lnTo>
                  <a:pt x="385898" y="789289"/>
                </a:lnTo>
                <a:lnTo>
                  <a:pt x="385875" y="787588"/>
                </a:lnTo>
                <a:lnTo>
                  <a:pt x="385133" y="785691"/>
                </a:lnTo>
                <a:lnTo>
                  <a:pt x="384843" y="784154"/>
                </a:lnTo>
                <a:lnTo>
                  <a:pt x="385092" y="782536"/>
                </a:lnTo>
                <a:lnTo>
                  <a:pt x="385064" y="780475"/>
                </a:lnTo>
                <a:lnTo>
                  <a:pt x="385486" y="778497"/>
                </a:lnTo>
                <a:lnTo>
                  <a:pt x="385996" y="776453"/>
                </a:lnTo>
                <a:lnTo>
                  <a:pt x="386246" y="774998"/>
                </a:lnTo>
                <a:lnTo>
                  <a:pt x="386663" y="772692"/>
                </a:lnTo>
                <a:lnTo>
                  <a:pt x="387169" y="770207"/>
                </a:lnTo>
                <a:lnTo>
                  <a:pt x="388143" y="769356"/>
                </a:lnTo>
                <a:lnTo>
                  <a:pt x="390014" y="768588"/>
                </a:lnTo>
                <a:lnTo>
                  <a:pt x="392076" y="768670"/>
                </a:lnTo>
                <a:lnTo>
                  <a:pt x="392726" y="770387"/>
                </a:lnTo>
                <a:lnTo>
                  <a:pt x="393196" y="772103"/>
                </a:lnTo>
                <a:lnTo>
                  <a:pt x="394038" y="774752"/>
                </a:lnTo>
                <a:lnTo>
                  <a:pt x="394697" y="777156"/>
                </a:lnTo>
                <a:lnTo>
                  <a:pt x="395975" y="778955"/>
                </a:lnTo>
                <a:lnTo>
                  <a:pt x="397244" y="780083"/>
                </a:lnTo>
                <a:lnTo>
                  <a:pt x="399049" y="781113"/>
                </a:lnTo>
                <a:lnTo>
                  <a:pt x="401211" y="781980"/>
                </a:lnTo>
                <a:lnTo>
                  <a:pt x="403453" y="782061"/>
                </a:lnTo>
                <a:lnTo>
                  <a:pt x="406411" y="782160"/>
                </a:lnTo>
                <a:lnTo>
                  <a:pt x="407802" y="781881"/>
                </a:lnTo>
                <a:lnTo>
                  <a:pt x="408554" y="781734"/>
                </a:lnTo>
                <a:lnTo>
                  <a:pt x="410346" y="781734"/>
                </a:lnTo>
                <a:lnTo>
                  <a:pt x="412405" y="781489"/>
                </a:lnTo>
                <a:lnTo>
                  <a:pt x="414299" y="782437"/>
                </a:lnTo>
                <a:lnTo>
                  <a:pt x="415206" y="783386"/>
                </a:lnTo>
                <a:lnTo>
                  <a:pt x="416735" y="783729"/>
                </a:lnTo>
                <a:lnTo>
                  <a:pt x="418257" y="783729"/>
                </a:lnTo>
                <a:lnTo>
                  <a:pt x="419865" y="783222"/>
                </a:lnTo>
                <a:lnTo>
                  <a:pt x="421019" y="782536"/>
                </a:lnTo>
                <a:lnTo>
                  <a:pt x="422440" y="781522"/>
                </a:lnTo>
                <a:lnTo>
                  <a:pt x="424222" y="780753"/>
                </a:lnTo>
                <a:lnTo>
                  <a:pt x="426188" y="780410"/>
                </a:lnTo>
                <a:lnTo>
                  <a:pt x="428079" y="781195"/>
                </a:lnTo>
                <a:lnTo>
                  <a:pt x="429973" y="782045"/>
                </a:lnTo>
                <a:lnTo>
                  <a:pt x="431507" y="782912"/>
                </a:lnTo>
                <a:lnTo>
                  <a:pt x="433317" y="784203"/>
                </a:lnTo>
                <a:lnTo>
                  <a:pt x="433953" y="784890"/>
                </a:lnTo>
                <a:lnTo>
                  <a:pt x="434059" y="786166"/>
                </a:lnTo>
                <a:lnTo>
                  <a:pt x="434169" y="787621"/>
                </a:lnTo>
                <a:lnTo>
                  <a:pt x="434278" y="789174"/>
                </a:lnTo>
                <a:lnTo>
                  <a:pt x="434290" y="790024"/>
                </a:lnTo>
                <a:lnTo>
                  <a:pt x="435019" y="790973"/>
                </a:lnTo>
                <a:lnTo>
                  <a:pt x="435939" y="792853"/>
                </a:lnTo>
                <a:lnTo>
                  <a:pt x="437571" y="794308"/>
                </a:lnTo>
                <a:lnTo>
                  <a:pt x="438943" y="796467"/>
                </a:lnTo>
                <a:lnTo>
                  <a:pt x="440305" y="797840"/>
                </a:lnTo>
                <a:lnTo>
                  <a:pt x="441852" y="799639"/>
                </a:lnTo>
                <a:lnTo>
                  <a:pt x="443132" y="801519"/>
                </a:lnTo>
                <a:lnTo>
                  <a:pt x="444584" y="802991"/>
                </a:lnTo>
                <a:lnTo>
                  <a:pt x="446399" y="804708"/>
                </a:lnTo>
                <a:lnTo>
                  <a:pt x="448123" y="806245"/>
                </a:lnTo>
                <a:lnTo>
                  <a:pt x="449663" y="807618"/>
                </a:lnTo>
                <a:lnTo>
                  <a:pt x="452215" y="810889"/>
                </a:lnTo>
                <a:lnTo>
                  <a:pt x="453396" y="812082"/>
                </a:lnTo>
                <a:lnTo>
                  <a:pt x="454848" y="813456"/>
                </a:lnTo>
                <a:lnTo>
                  <a:pt x="456480" y="814927"/>
                </a:lnTo>
                <a:lnTo>
                  <a:pt x="457118" y="815696"/>
                </a:lnTo>
                <a:lnTo>
                  <a:pt x="457136" y="816448"/>
                </a:lnTo>
                <a:lnTo>
                  <a:pt x="456155" y="817396"/>
                </a:lnTo>
                <a:lnTo>
                  <a:pt x="455286" y="818443"/>
                </a:lnTo>
                <a:lnTo>
                  <a:pt x="455007" y="818770"/>
                </a:lnTo>
                <a:lnTo>
                  <a:pt x="454124" y="819702"/>
                </a:lnTo>
                <a:lnTo>
                  <a:pt x="453334" y="820912"/>
                </a:lnTo>
                <a:lnTo>
                  <a:pt x="451658" y="822956"/>
                </a:lnTo>
                <a:lnTo>
                  <a:pt x="451074" y="823659"/>
                </a:lnTo>
                <a:lnTo>
                  <a:pt x="450512" y="824329"/>
                </a:lnTo>
                <a:lnTo>
                  <a:pt x="449455" y="825785"/>
                </a:lnTo>
                <a:lnTo>
                  <a:pt x="448314" y="827485"/>
                </a:lnTo>
                <a:lnTo>
                  <a:pt x="447176" y="829627"/>
                </a:lnTo>
                <a:lnTo>
                  <a:pt x="445510" y="832276"/>
                </a:lnTo>
                <a:lnTo>
                  <a:pt x="444012" y="834238"/>
                </a:lnTo>
                <a:lnTo>
                  <a:pt x="442961" y="836037"/>
                </a:lnTo>
                <a:lnTo>
                  <a:pt x="441641" y="837917"/>
                </a:lnTo>
                <a:lnTo>
                  <a:pt x="440671" y="839111"/>
                </a:lnTo>
                <a:lnTo>
                  <a:pt x="439435" y="840484"/>
                </a:lnTo>
                <a:lnTo>
                  <a:pt x="438642" y="841498"/>
                </a:lnTo>
                <a:lnTo>
                  <a:pt x="436965" y="843379"/>
                </a:lnTo>
                <a:lnTo>
                  <a:pt x="435820" y="844834"/>
                </a:lnTo>
                <a:lnTo>
                  <a:pt x="434937" y="845782"/>
                </a:lnTo>
                <a:lnTo>
                  <a:pt x="432712" y="846976"/>
                </a:lnTo>
                <a:lnTo>
                  <a:pt x="431387" y="847892"/>
                </a:lnTo>
                <a:lnTo>
                  <a:pt x="428984" y="849608"/>
                </a:lnTo>
                <a:lnTo>
                  <a:pt x="427566" y="850818"/>
                </a:lnTo>
                <a:lnTo>
                  <a:pt x="425499" y="852012"/>
                </a:lnTo>
                <a:lnTo>
                  <a:pt x="423120" y="853369"/>
                </a:lnTo>
                <a:lnTo>
                  <a:pt x="422595" y="853582"/>
                </a:lnTo>
                <a:lnTo>
                  <a:pt x="421694" y="853958"/>
                </a:lnTo>
                <a:lnTo>
                  <a:pt x="420278" y="855250"/>
                </a:lnTo>
                <a:lnTo>
                  <a:pt x="418502" y="856443"/>
                </a:lnTo>
                <a:lnTo>
                  <a:pt x="416992" y="857457"/>
                </a:lnTo>
                <a:lnTo>
                  <a:pt x="414863" y="859092"/>
                </a:lnTo>
                <a:lnTo>
                  <a:pt x="413532" y="860024"/>
                </a:lnTo>
                <a:lnTo>
                  <a:pt x="412294" y="861218"/>
                </a:lnTo>
                <a:lnTo>
                  <a:pt x="410515" y="862248"/>
                </a:lnTo>
                <a:lnTo>
                  <a:pt x="409867" y="862804"/>
                </a:lnTo>
                <a:lnTo>
                  <a:pt x="408832" y="863687"/>
                </a:lnTo>
                <a:lnTo>
                  <a:pt x="407948" y="864634"/>
                </a:lnTo>
                <a:lnTo>
                  <a:pt x="406530" y="865829"/>
                </a:lnTo>
                <a:lnTo>
                  <a:pt x="404766" y="867879"/>
                </a:lnTo>
                <a:lnTo>
                  <a:pt x="403350" y="869245"/>
                </a:lnTo>
                <a:lnTo>
                  <a:pt x="401675" y="871382"/>
                </a:lnTo>
                <a:lnTo>
                  <a:pt x="401077" y="873520"/>
                </a:lnTo>
                <a:lnTo>
                  <a:pt x="401281" y="875406"/>
                </a:lnTo>
                <a:lnTo>
                  <a:pt x="402105" y="876778"/>
                </a:lnTo>
                <a:lnTo>
                  <a:pt x="402748" y="877893"/>
                </a:lnTo>
                <a:lnTo>
                  <a:pt x="403757" y="879695"/>
                </a:lnTo>
                <a:lnTo>
                  <a:pt x="404851" y="881068"/>
                </a:lnTo>
                <a:lnTo>
                  <a:pt x="405858" y="882784"/>
                </a:lnTo>
                <a:lnTo>
                  <a:pt x="408319" y="885872"/>
                </a:lnTo>
                <a:lnTo>
                  <a:pt x="409411" y="887246"/>
                </a:lnTo>
                <a:lnTo>
                  <a:pt x="410688" y="889641"/>
                </a:lnTo>
                <a:lnTo>
                  <a:pt x="411610" y="890935"/>
                </a:lnTo>
                <a:lnTo>
                  <a:pt x="412348" y="892478"/>
                </a:lnTo>
                <a:lnTo>
                  <a:pt x="413089" y="894278"/>
                </a:lnTo>
                <a:lnTo>
                  <a:pt x="413734" y="895735"/>
                </a:lnTo>
                <a:lnTo>
                  <a:pt x="414652" y="897366"/>
                </a:lnTo>
                <a:lnTo>
                  <a:pt x="415664" y="899338"/>
                </a:lnTo>
                <a:lnTo>
                  <a:pt x="417225" y="902168"/>
                </a:lnTo>
                <a:lnTo>
                  <a:pt x="417958" y="903455"/>
                </a:lnTo>
                <a:lnTo>
                  <a:pt x="419513" y="905772"/>
                </a:lnTo>
                <a:lnTo>
                  <a:pt x="421145" y="907232"/>
                </a:lnTo>
                <a:lnTo>
                  <a:pt x="423145" y="909464"/>
                </a:lnTo>
                <a:lnTo>
                  <a:pt x="425419" y="912039"/>
                </a:lnTo>
                <a:lnTo>
                  <a:pt x="427054" y="913756"/>
                </a:lnTo>
                <a:lnTo>
                  <a:pt x="427970" y="915215"/>
                </a:lnTo>
                <a:lnTo>
                  <a:pt x="428884" y="916673"/>
                </a:lnTo>
                <a:lnTo>
                  <a:pt x="430068" y="918045"/>
                </a:lnTo>
                <a:lnTo>
                  <a:pt x="430893" y="919590"/>
                </a:lnTo>
                <a:lnTo>
                  <a:pt x="432180" y="921991"/>
                </a:lnTo>
                <a:lnTo>
                  <a:pt x="433271" y="923192"/>
                </a:lnTo>
                <a:lnTo>
                  <a:pt x="433376" y="924306"/>
                </a:lnTo>
                <a:lnTo>
                  <a:pt x="433032" y="925505"/>
                </a:lnTo>
                <a:lnTo>
                  <a:pt x="432509" y="926531"/>
                </a:lnTo>
                <a:lnTo>
                  <a:pt x="431989" y="927813"/>
                </a:lnTo>
                <a:lnTo>
                  <a:pt x="431296" y="929610"/>
                </a:lnTo>
                <a:lnTo>
                  <a:pt x="430686" y="930979"/>
                </a:lnTo>
                <a:lnTo>
                  <a:pt x="429389" y="934573"/>
                </a:lnTo>
                <a:lnTo>
                  <a:pt x="428411" y="935170"/>
                </a:lnTo>
                <a:lnTo>
                  <a:pt x="426994" y="936278"/>
                </a:lnTo>
                <a:lnTo>
                  <a:pt x="425758" y="937645"/>
                </a:lnTo>
                <a:lnTo>
                  <a:pt x="424698" y="938842"/>
                </a:lnTo>
                <a:lnTo>
                  <a:pt x="423825" y="940638"/>
                </a:lnTo>
                <a:lnTo>
                  <a:pt x="423665" y="942093"/>
                </a:lnTo>
                <a:lnTo>
                  <a:pt x="423514" y="944235"/>
                </a:lnTo>
                <a:lnTo>
                  <a:pt x="423535" y="945775"/>
                </a:lnTo>
                <a:lnTo>
                  <a:pt x="424188" y="947747"/>
                </a:lnTo>
                <a:lnTo>
                  <a:pt x="425197" y="949462"/>
                </a:lnTo>
                <a:lnTo>
                  <a:pt x="426202" y="951008"/>
                </a:lnTo>
                <a:lnTo>
                  <a:pt x="426484" y="951949"/>
                </a:lnTo>
                <a:lnTo>
                  <a:pt x="426681" y="953321"/>
                </a:lnTo>
                <a:lnTo>
                  <a:pt x="425267" y="954858"/>
                </a:lnTo>
                <a:lnTo>
                  <a:pt x="422410" y="955622"/>
                </a:lnTo>
                <a:lnTo>
                  <a:pt x="418736" y="955525"/>
                </a:lnTo>
                <a:lnTo>
                  <a:pt x="416156" y="953980"/>
                </a:lnTo>
                <a:lnTo>
                  <a:pt x="415605" y="953290"/>
                </a:lnTo>
                <a:lnTo>
                  <a:pt x="413576" y="955054"/>
                </a:lnTo>
                <a:lnTo>
                  <a:pt x="412853" y="953370"/>
                </a:lnTo>
                <a:lnTo>
                  <a:pt x="410906" y="954023"/>
                </a:lnTo>
                <a:lnTo>
                  <a:pt x="408474" y="949709"/>
                </a:lnTo>
                <a:lnTo>
                  <a:pt x="408749" y="948226"/>
                </a:lnTo>
                <a:lnTo>
                  <a:pt x="408198" y="947474"/>
                </a:lnTo>
                <a:lnTo>
                  <a:pt x="406277" y="948040"/>
                </a:lnTo>
                <a:lnTo>
                  <a:pt x="405134" y="948377"/>
                </a:lnTo>
                <a:lnTo>
                  <a:pt x="404139" y="948669"/>
                </a:lnTo>
                <a:lnTo>
                  <a:pt x="403803" y="948769"/>
                </a:lnTo>
                <a:lnTo>
                  <a:pt x="403250" y="948141"/>
                </a:lnTo>
                <a:lnTo>
                  <a:pt x="402969" y="946153"/>
                </a:lnTo>
                <a:lnTo>
                  <a:pt x="401791" y="945455"/>
                </a:lnTo>
                <a:lnTo>
                  <a:pt x="402249" y="944222"/>
                </a:lnTo>
                <a:lnTo>
                  <a:pt x="398811" y="944292"/>
                </a:lnTo>
                <a:lnTo>
                  <a:pt x="397161" y="945878"/>
                </a:lnTo>
                <a:lnTo>
                  <a:pt x="396603" y="945559"/>
                </a:lnTo>
                <a:lnTo>
                  <a:pt x="395511" y="943497"/>
                </a:lnTo>
                <a:lnTo>
                  <a:pt x="395334" y="943483"/>
                </a:lnTo>
                <a:lnTo>
                  <a:pt x="394698" y="943424"/>
                </a:lnTo>
                <a:lnTo>
                  <a:pt x="393743" y="944586"/>
                </a:lnTo>
                <a:lnTo>
                  <a:pt x="392805" y="944634"/>
                </a:lnTo>
                <a:lnTo>
                  <a:pt x="391204" y="943121"/>
                </a:lnTo>
                <a:lnTo>
                  <a:pt x="390643" y="943051"/>
                </a:lnTo>
                <a:lnTo>
                  <a:pt x="390647" y="942802"/>
                </a:lnTo>
                <a:lnTo>
                  <a:pt x="390663" y="941751"/>
                </a:lnTo>
                <a:lnTo>
                  <a:pt x="390174" y="941061"/>
                </a:lnTo>
                <a:lnTo>
                  <a:pt x="389700" y="941086"/>
                </a:lnTo>
                <a:lnTo>
                  <a:pt x="389211" y="941125"/>
                </a:lnTo>
                <a:lnTo>
                  <a:pt x="388413" y="941653"/>
                </a:lnTo>
                <a:lnTo>
                  <a:pt x="388011" y="939944"/>
                </a:lnTo>
                <a:lnTo>
                  <a:pt x="387769" y="938917"/>
                </a:lnTo>
                <a:lnTo>
                  <a:pt x="387339" y="939282"/>
                </a:lnTo>
                <a:lnTo>
                  <a:pt x="386085" y="940342"/>
                </a:lnTo>
                <a:lnTo>
                  <a:pt x="385679" y="940683"/>
                </a:lnTo>
                <a:lnTo>
                  <a:pt x="384786" y="941120"/>
                </a:lnTo>
                <a:lnTo>
                  <a:pt x="383221" y="941885"/>
                </a:lnTo>
                <a:lnTo>
                  <a:pt x="381910" y="941864"/>
                </a:lnTo>
                <a:lnTo>
                  <a:pt x="381714" y="938392"/>
                </a:lnTo>
                <a:lnTo>
                  <a:pt x="379699" y="941646"/>
                </a:lnTo>
                <a:lnTo>
                  <a:pt x="378287" y="941686"/>
                </a:lnTo>
                <a:lnTo>
                  <a:pt x="378012" y="941490"/>
                </a:lnTo>
                <a:lnTo>
                  <a:pt x="377484" y="941115"/>
                </a:lnTo>
                <a:lnTo>
                  <a:pt x="375775" y="942453"/>
                </a:lnTo>
                <a:lnTo>
                  <a:pt x="375293" y="941269"/>
                </a:lnTo>
                <a:lnTo>
                  <a:pt x="375876" y="939328"/>
                </a:lnTo>
                <a:lnTo>
                  <a:pt x="376480" y="937321"/>
                </a:lnTo>
                <a:lnTo>
                  <a:pt x="375814" y="935948"/>
                </a:lnTo>
                <a:lnTo>
                  <a:pt x="375186" y="936125"/>
                </a:lnTo>
                <a:lnTo>
                  <a:pt x="374719" y="938038"/>
                </a:lnTo>
                <a:lnTo>
                  <a:pt x="374094" y="937940"/>
                </a:lnTo>
                <a:lnTo>
                  <a:pt x="373846" y="937900"/>
                </a:lnTo>
                <a:lnTo>
                  <a:pt x="372246" y="936203"/>
                </a:lnTo>
                <a:lnTo>
                  <a:pt x="371556" y="936317"/>
                </a:lnTo>
                <a:lnTo>
                  <a:pt x="370817" y="937680"/>
                </a:lnTo>
                <a:lnTo>
                  <a:pt x="369812" y="938036"/>
                </a:lnTo>
                <a:lnTo>
                  <a:pt x="368883" y="938366"/>
                </a:lnTo>
                <a:lnTo>
                  <a:pt x="367465" y="938175"/>
                </a:lnTo>
                <a:lnTo>
                  <a:pt x="365675" y="936725"/>
                </a:lnTo>
                <a:lnTo>
                  <a:pt x="364206" y="936453"/>
                </a:lnTo>
                <a:lnTo>
                  <a:pt x="363119" y="936252"/>
                </a:lnTo>
                <a:lnTo>
                  <a:pt x="362315" y="935683"/>
                </a:lnTo>
                <a:lnTo>
                  <a:pt x="362270" y="932226"/>
                </a:lnTo>
                <a:lnTo>
                  <a:pt x="362257" y="931283"/>
                </a:lnTo>
                <a:lnTo>
                  <a:pt x="361844" y="929790"/>
                </a:lnTo>
                <a:lnTo>
                  <a:pt x="360979" y="929095"/>
                </a:lnTo>
                <a:lnTo>
                  <a:pt x="359339" y="928866"/>
                </a:lnTo>
                <a:lnTo>
                  <a:pt x="358484" y="928749"/>
                </a:lnTo>
                <a:lnTo>
                  <a:pt x="356572" y="926984"/>
                </a:lnTo>
                <a:lnTo>
                  <a:pt x="355702" y="926667"/>
                </a:lnTo>
                <a:lnTo>
                  <a:pt x="355329" y="926531"/>
                </a:lnTo>
                <a:lnTo>
                  <a:pt x="353263" y="926687"/>
                </a:lnTo>
                <a:lnTo>
                  <a:pt x="353124" y="926618"/>
                </a:lnTo>
                <a:lnTo>
                  <a:pt x="351464" y="925794"/>
                </a:lnTo>
                <a:lnTo>
                  <a:pt x="349901" y="925831"/>
                </a:lnTo>
                <a:lnTo>
                  <a:pt x="348253" y="927295"/>
                </a:lnTo>
                <a:lnTo>
                  <a:pt x="345873" y="927570"/>
                </a:lnTo>
                <a:lnTo>
                  <a:pt x="344786" y="929164"/>
                </a:lnTo>
                <a:lnTo>
                  <a:pt x="344552" y="929311"/>
                </a:lnTo>
                <a:lnTo>
                  <a:pt x="342767" y="930436"/>
                </a:lnTo>
                <a:lnTo>
                  <a:pt x="340649" y="929847"/>
                </a:lnTo>
                <a:lnTo>
                  <a:pt x="339855" y="930153"/>
                </a:lnTo>
                <a:lnTo>
                  <a:pt x="338322" y="930742"/>
                </a:lnTo>
                <a:lnTo>
                  <a:pt x="345156" y="934982"/>
                </a:lnTo>
                <a:lnTo>
                  <a:pt x="346178" y="935775"/>
                </a:lnTo>
                <a:lnTo>
                  <a:pt x="347021" y="937008"/>
                </a:lnTo>
                <a:lnTo>
                  <a:pt x="347675" y="937801"/>
                </a:lnTo>
                <a:lnTo>
                  <a:pt x="347783" y="938944"/>
                </a:lnTo>
                <a:lnTo>
                  <a:pt x="347901" y="940966"/>
                </a:lnTo>
                <a:lnTo>
                  <a:pt x="347921" y="942372"/>
                </a:lnTo>
                <a:lnTo>
                  <a:pt x="347860" y="944835"/>
                </a:lnTo>
                <a:lnTo>
                  <a:pt x="347891" y="947207"/>
                </a:lnTo>
                <a:lnTo>
                  <a:pt x="347829" y="949405"/>
                </a:lnTo>
                <a:lnTo>
                  <a:pt x="347304" y="951514"/>
                </a:lnTo>
                <a:lnTo>
                  <a:pt x="347231" y="952832"/>
                </a:lnTo>
                <a:lnTo>
                  <a:pt x="347155" y="954064"/>
                </a:lnTo>
                <a:lnTo>
                  <a:pt x="346521" y="954765"/>
                </a:lnTo>
                <a:lnTo>
                  <a:pt x="345429" y="955641"/>
                </a:lnTo>
                <a:lnTo>
                  <a:pt x="344235" y="955813"/>
                </a:lnTo>
                <a:lnTo>
                  <a:pt x="342211" y="955808"/>
                </a:lnTo>
                <a:lnTo>
                  <a:pt x="340644" y="955540"/>
                </a:lnTo>
                <a:lnTo>
                  <a:pt x="339264" y="955537"/>
                </a:lnTo>
                <a:lnTo>
                  <a:pt x="336506" y="955617"/>
                </a:lnTo>
                <a:lnTo>
                  <a:pt x="334209" y="955699"/>
                </a:lnTo>
                <a:lnTo>
                  <a:pt x="331269" y="955955"/>
                </a:lnTo>
                <a:lnTo>
                  <a:pt x="328051" y="956034"/>
                </a:lnTo>
                <a:lnTo>
                  <a:pt x="324923" y="956026"/>
                </a:lnTo>
                <a:lnTo>
                  <a:pt x="321888" y="956018"/>
                </a:lnTo>
                <a:lnTo>
                  <a:pt x="318943" y="955923"/>
                </a:lnTo>
                <a:lnTo>
                  <a:pt x="317563" y="955831"/>
                </a:lnTo>
                <a:lnTo>
                  <a:pt x="316184" y="955914"/>
                </a:lnTo>
                <a:lnTo>
                  <a:pt x="313333" y="955908"/>
                </a:lnTo>
                <a:lnTo>
                  <a:pt x="312725" y="955988"/>
                </a:lnTo>
                <a:lnTo>
                  <a:pt x="311405" y="956166"/>
                </a:lnTo>
                <a:lnTo>
                  <a:pt x="309927" y="955635"/>
                </a:lnTo>
                <a:lnTo>
                  <a:pt x="308262" y="955015"/>
                </a:lnTo>
                <a:lnTo>
                  <a:pt x="306509" y="954570"/>
                </a:lnTo>
                <a:lnTo>
                  <a:pt x="305121" y="953951"/>
                </a:lnTo>
                <a:lnTo>
                  <a:pt x="303829" y="953596"/>
                </a:lnTo>
                <a:lnTo>
                  <a:pt x="302263" y="953416"/>
                </a:lnTo>
                <a:lnTo>
                  <a:pt x="300515" y="953324"/>
                </a:lnTo>
                <a:lnTo>
                  <a:pt x="298492" y="953406"/>
                </a:lnTo>
                <a:lnTo>
                  <a:pt x="296844" y="953929"/>
                </a:lnTo>
                <a:lnTo>
                  <a:pt x="295747" y="954541"/>
                </a:lnTo>
                <a:lnTo>
                  <a:pt x="294292" y="955769"/>
                </a:lnTo>
                <a:lnTo>
                  <a:pt x="293283" y="955942"/>
                </a:lnTo>
                <a:lnTo>
                  <a:pt x="292088" y="955939"/>
                </a:lnTo>
                <a:lnTo>
                  <a:pt x="290340" y="955934"/>
                </a:lnTo>
                <a:lnTo>
                  <a:pt x="287580" y="955926"/>
                </a:lnTo>
                <a:lnTo>
                  <a:pt x="286204" y="956274"/>
                </a:lnTo>
                <a:lnTo>
                  <a:pt x="285114" y="957151"/>
                </a:lnTo>
                <a:lnTo>
                  <a:pt x="284197" y="957412"/>
                </a:lnTo>
                <a:lnTo>
                  <a:pt x="282632" y="957232"/>
                </a:lnTo>
                <a:lnTo>
                  <a:pt x="280516" y="957226"/>
                </a:lnTo>
                <a:lnTo>
                  <a:pt x="278861" y="957309"/>
                </a:lnTo>
                <a:lnTo>
                  <a:pt x="276842" y="957568"/>
                </a:lnTo>
                <a:lnTo>
                  <a:pt x="275556" y="957741"/>
                </a:lnTo>
                <a:lnTo>
                  <a:pt x="274090" y="958176"/>
                </a:lnTo>
                <a:lnTo>
                  <a:pt x="273089" y="958966"/>
                </a:lnTo>
                <a:lnTo>
                  <a:pt x="271533" y="959576"/>
                </a:lnTo>
                <a:lnTo>
                  <a:pt x="270164" y="960364"/>
                </a:lnTo>
                <a:lnTo>
                  <a:pt x="268424" y="960975"/>
                </a:lnTo>
                <a:lnTo>
                  <a:pt x="267417" y="961324"/>
                </a:lnTo>
                <a:lnTo>
                  <a:pt x="266135" y="961672"/>
                </a:lnTo>
                <a:lnTo>
                  <a:pt x="264016" y="961490"/>
                </a:lnTo>
                <a:lnTo>
                  <a:pt x="262912" y="961399"/>
                </a:lnTo>
                <a:lnTo>
                  <a:pt x="261342" y="960956"/>
                </a:lnTo>
                <a:lnTo>
                  <a:pt x="259864" y="960513"/>
                </a:lnTo>
                <a:lnTo>
                  <a:pt x="258479" y="960069"/>
                </a:lnTo>
                <a:lnTo>
                  <a:pt x="256450" y="959625"/>
                </a:lnTo>
                <a:lnTo>
                  <a:pt x="254978" y="959576"/>
                </a:lnTo>
                <a:lnTo>
                  <a:pt x="253690" y="959616"/>
                </a:lnTo>
                <a:lnTo>
                  <a:pt x="252910" y="959659"/>
                </a:lnTo>
                <a:lnTo>
                  <a:pt x="251762" y="959831"/>
                </a:lnTo>
                <a:lnTo>
                  <a:pt x="250938" y="960092"/>
                </a:lnTo>
                <a:lnTo>
                  <a:pt x="250075" y="960882"/>
                </a:lnTo>
                <a:lnTo>
                  <a:pt x="248986" y="961978"/>
                </a:lnTo>
                <a:lnTo>
                  <a:pt x="248034" y="963031"/>
                </a:lnTo>
                <a:lnTo>
                  <a:pt x="247356" y="963951"/>
                </a:lnTo>
                <a:lnTo>
                  <a:pt x="246589" y="965004"/>
                </a:lnTo>
                <a:lnTo>
                  <a:pt x="246092" y="965750"/>
                </a:lnTo>
                <a:lnTo>
                  <a:pt x="245868" y="966190"/>
                </a:lnTo>
                <a:lnTo>
                  <a:pt x="244911" y="966845"/>
                </a:lnTo>
                <a:lnTo>
                  <a:pt x="243259" y="967194"/>
                </a:lnTo>
                <a:lnTo>
                  <a:pt x="241976" y="967454"/>
                </a:lnTo>
                <a:lnTo>
                  <a:pt x="240872" y="967450"/>
                </a:lnTo>
                <a:lnTo>
                  <a:pt x="239126" y="967490"/>
                </a:lnTo>
                <a:lnTo>
                  <a:pt x="238212" y="967928"/>
                </a:lnTo>
                <a:lnTo>
                  <a:pt x="237250" y="968320"/>
                </a:lnTo>
                <a:lnTo>
                  <a:pt x="236248" y="969022"/>
                </a:lnTo>
                <a:lnTo>
                  <a:pt x="235838" y="969328"/>
                </a:lnTo>
                <a:lnTo>
                  <a:pt x="235113" y="970204"/>
                </a:lnTo>
                <a:lnTo>
                  <a:pt x="234523" y="970730"/>
                </a:lnTo>
                <a:lnTo>
                  <a:pt x="234073" y="971520"/>
                </a:lnTo>
                <a:lnTo>
                  <a:pt x="232878" y="971517"/>
                </a:lnTo>
                <a:lnTo>
                  <a:pt x="230667" y="971247"/>
                </a:lnTo>
                <a:lnTo>
                  <a:pt x="229099" y="970892"/>
                </a:lnTo>
                <a:lnTo>
                  <a:pt x="224866" y="970793"/>
                </a:lnTo>
                <a:lnTo>
                  <a:pt x="222384" y="970786"/>
                </a:lnTo>
                <a:lnTo>
                  <a:pt x="220624" y="969903"/>
                </a:lnTo>
                <a:lnTo>
                  <a:pt x="220153" y="969022"/>
                </a:lnTo>
                <a:lnTo>
                  <a:pt x="219951" y="967615"/>
                </a:lnTo>
                <a:lnTo>
                  <a:pt x="219380" y="966206"/>
                </a:lnTo>
                <a:lnTo>
                  <a:pt x="218806" y="964535"/>
                </a:lnTo>
                <a:lnTo>
                  <a:pt x="217594" y="963389"/>
                </a:lnTo>
                <a:lnTo>
                  <a:pt x="216581" y="963211"/>
                </a:lnTo>
                <a:lnTo>
                  <a:pt x="215477" y="963207"/>
                </a:lnTo>
                <a:lnTo>
                  <a:pt x="214100" y="963379"/>
                </a:lnTo>
                <a:lnTo>
                  <a:pt x="213181" y="963465"/>
                </a:lnTo>
                <a:lnTo>
                  <a:pt x="212364" y="964254"/>
                </a:lnTo>
                <a:lnTo>
                  <a:pt x="211272" y="965130"/>
                </a:lnTo>
                <a:lnTo>
                  <a:pt x="210732" y="966008"/>
                </a:lnTo>
                <a:lnTo>
                  <a:pt x="210287" y="967149"/>
                </a:lnTo>
                <a:lnTo>
                  <a:pt x="209748" y="968116"/>
                </a:lnTo>
                <a:lnTo>
                  <a:pt x="209764" y="969345"/>
                </a:lnTo>
                <a:lnTo>
                  <a:pt x="209782" y="970665"/>
                </a:lnTo>
                <a:lnTo>
                  <a:pt x="209510" y="971015"/>
                </a:lnTo>
                <a:lnTo>
                  <a:pt x="209532" y="972686"/>
                </a:lnTo>
                <a:lnTo>
                  <a:pt x="209062" y="974086"/>
                </a:lnTo>
                <a:lnTo>
                  <a:pt x="208824" y="974794"/>
                </a:lnTo>
                <a:lnTo>
                  <a:pt x="208933" y="976113"/>
                </a:lnTo>
                <a:lnTo>
                  <a:pt x="208691" y="978662"/>
                </a:lnTo>
                <a:lnTo>
                  <a:pt x="208987" y="980157"/>
                </a:lnTo>
                <a:lnTo>
                  <a:pt x="210021" y="981830"/>
                </a:lnTo>
                <a:lnTo>
                  <a:pt x="211144" y="983239"/>
                </a:lnTo>
                <a:lnTo>
                  <a:pt x="212083" y="984737"/>
                </a:lnTo>
                <a:lnTo>
                  <a:pt x="212650" y="985881"/>
                </a:lnTo>
                <a:lnTo>
                  <a:pt x="213873" y="987994"/>
                </a:lnTo>
                <a:lnTo>
                  <a:pt x="213891" y="989314"/>
                </a:lnTo>
                <a:lnTo>
                  <a:pt x="214010" y="991423"/>
                </a:lnTo>
                <a:lnTo>
                  <a:pt x="214308" y="993006"/>
                </a:lnTo>
                <a:lnTo>
                  <a:pt x="214880" y="994590"/>
                </a:lnTo>
                <a:lnTo>
                  <a:pt x="215724" y="995823"/>
                </a:lnTo>
                <a:lnTo>
                  <a:pt x="217310" y="997497"/>
                </a:lnTo>
                <a:lnTo>
                  <a:pt x="219360" y="999525"/>
                </a:lnTo>
                <a:lnTo>
                  <a:pt x="221131" y="1001288"/>
                </a:lnTo>
                <a:lnTo>
                  <a:pt x="223556" y="1003845"/>
                </a:lnTo>
                <a:lnTo>
                  <a:pt x="225137" y="1005168"/>
                </a:lnTo>
                <a:lnTo>
                  <a:pt x="226437" y="1006137"/>
                </a:lnTo>
                <a:lnTo>
                  <a:pt x="228203" y="1007460"/>
                </a:lnTo>
                <a:lnTo>
                  <a:pt x="228671" y="1008289"/>
                </a:lnTo>
                <a:lnTo>
                  <a:pt x="228599" y="1009660"/>
                </a:lnTo>
                <a:lnTo>
                  <a:pt x="228429" y="1010626"/>
                </a:lnTo>
                <a:lnTo>
                  <a:pt x="227886" y="1011329"/>
                </a:lnTo>
                <a:lnTo>
                  <a:pt x="227628" y="1012647"/>
                </a:lnTo>
                <a:lnTo>
                  <a:pt x="227090" y="1013788"/>
                </a:lnTo>
                <a:lnTo>
                  <a:pt x="226642" y="1014666"/>
                </a:lnTo>
                <a:lnTo>
                  <a:pt x="225961" y="1015477"/>
                </a:lnTo>
                <a:lnTo>
                  <a:pt x="226112" y="1016334"/>
                </a:lnTo>
                <a:lnTo>
                  <a:pt x="225942" y="1017389"/>
                </a:lnTo>
                <a:lnTo>
                  <a:pt x="226143" y="1018620"/>
                </a:lnTo>
                <a:lnTo>
                  <a:pt x="227274" y="1020734"/>
                </a:lnTo>
                <a:lnTo>
                  <a:pt x="228020" y="1021527"/>
                </a:lnTo>
                <a:lnTo>
                  <a:pt x="229047" y="1022584"/>
                </a:lnTo>
                <a:lnTo>
                  <a:pt x="230165" y="1023818"/>
                </a:lnTo>
                <a:lnTo>
                  <a:pt x="231933" y="1025317"/>
                </a:lnTo>
                <a:lnTo>
                  <a:pt x="232131" y="1026285"/>
                </a:lnTo>
                <a:lnTo>
                  <a:pt x="232047" y="1026989"/>
                </a:lnTo>
                <a:lnTo>
                  <a:pt x="231501" y="1027427"/>
                </a:lnTo>
                <a:lnTo>
                  <a:pt x="230491" y="1027512"/>
                </a:lnTo>
                <a:lnTo>
                  <a:pt x="229398" y="1028388"/>
                </a:lnTo>
                <a:lnTo>
                  <a:pt x="227933" y="1028823"/>
                </a:lnTo>
                <a:lnTo>
                  <a:pt x="226647" y="1028908"/>
                </a:lnTo>
                <a:lnTo>
                  <a:pt x="225477" y="1032816"/>
                </a:lnTo>
                <a:lnTo>
                  <a:pt x="224817" y="1033540"/>
                </a:lnTo>
                <a:lnTo>
                  <a:pt x="223640" y="1034835"/>
                </a:lnTo>
                <a:lnTo>
                  <a:pt x="224060" y="1036080"/>
                </a:lnTo>
                <a:lnTo>
                  <a:pt x="224496" y="1036796"/>
                </a:lnTo>
                <a:lnTo>
                  <a:pt x="224704" y="1037138"/>
                </a:lnTo>
                <a:lnTo>
                  <a:pt x="225384" y="1038251"/>
                </a:lnTo>
                <a:lnTo>
                  <a:pt x="227601" y="1041886"/>
                </a:lnTo>
                <a:lnTo>
                  <a:pt x="235802" y="1049367"/>
                </a:lnTo>
                <a:lnTo>
                  <a:pt x="236796" y="1049689"/>
                </a:lnTo>
                <a:lnTo>
                  <a:pt x="240804" y="1053211"/>
                </a:lnTo>
                <a:lnTo>
                  <a:pt x="243614" y="1057647"/>
                </a:lnTo>
                <a:lnTo>
                  <a:pt x="244971" y="1058718"/>
                </a:lnTo>
                <a:lnTo>
                  <a:pt x="246500" y="1061030"/>
                </a:lnTo>
                <a:lnTo>
                  <a:pt x="247588" y="1061882"/>
                </a:lnTo>
                <a:lnTo>
                  <a:pt x="251007" y="1064560"/>
                </a:lnTo>
                <a:lnTo>
                  <a:pt x="252223" y="1066868"/>
                </a:lnTo>
                <a:lnTo>
                  <a:pt x="252980" y="1067559"/>
                </a:lnTo>
                <a:lnTo>
                  <a:pt x="253394" y="1067937"/>
                </a:lnTo>
                <a:lnTo>
                  <a:pt x="254759" y="1068450"/>
                </a:lnTo>
                <a:lnTo>
                  <a:pt x="257534" y="1070781"/>
                </a:lnTo>
                <a:lnTo>
                  <a:pt x="258795" y="1074389"/>
                </a:lnTo>
                <a:lnTo>
                  <a:pt x="260569" y="1076891"/>
                </a:lnTo>
                <a:lnTo>
                  <a:pt x="261594" y="1079445"/>
                </a:lnTo>
                <a:lnTo>
                  <a:pt x="263525" y="1079656"/>
                </a:lnTo>
                <a:lnTo>
                  <a:pt x="265617" y="1081729"/>
                </a:lnTo>
                <a:lnTo>
                  <a:pt x="266348" y="1082979"/>
                </a:lnTo>
                <a:lnTo>
                  <a:pt x="265270" y="1084202"/>
                </a:lnTo>
                <a:lnTo>
                  <a:pt x="266872" y="1086662"/>
                </a:lnTo>
                <a:lnTo>
                  <a:pt x="266980" y="1086826"/>
                </a:lnTo>
                <a:lnTo>
                  <a:pt x="265649" y="1092753"/>
                </a:lnTo>
                <a:lnTo>
                  <a:pt x="264555" y="1095154"/>
                </a:lnTo>
                <a:lnTo>
                  <a:pt x="262461" y="1097665"/>
                </a:lnTo>
                <a:lnTo>
                  <a:pt x="262350" y="1101132"/>
                </a:lnTo>
                <a:lnTo>
                  <a:pt x="263203" y="1102567"/>
                </a:lnTo>
                <a:lnTo>
                  <a:pt x="264501" y="1103452"/>
                </a:lnTo>
                <a:lnTo>
                  <a:pt x="264843" y="1105749"/>
                </a:lnTo>
                <a:lnTo>
                  <a:pt x="265646" y="1106317"/>
                </a:lnTo>
                <a:lnTo>
                  <a:pt x="265927" y="1108488"/>
                </a:lnTo>
                <a:lnTo>
                  <a:pt x="267749" y="1111981"/>
                </a:lnTo>
                <a:lnTo>
                  <a:pt x="267422" y="1113091"/>
                </a:lnTo>
                <a:lnTo>
                  <a:pt x="269144" y="1114788"/>
                </a:lnTo>
                <a:lnTo>
                  <a:pt x="269788" y="1116893"/>
                </a:lnTo>
                <a:lnTo>
                  <a:pt x="271408" y="1122189"/>
                </a:lnTo>
                <a:lnTo>
                  <a:pt x="270744" y="1125027"/>
                </a:lnTo>
                <a:lnTo>
                  <a:pt x="272095" y="1126533"/>
                </a:lnTo>
                <a:lnTo>
                  <a:pt x="272350" y="1130561"/>
                </a:lnTo>
                <a:lnTo>
                  <a:pt x="271601" y="1130613"/>
                </a:lnTo>
                <a:lnTo>
                  <a:pt x="271212" y="1131723"/>
                </a:lnTo>
                <a:lnTo>
                  <a:pt x="270148" y="1132080"/>
                </a:lnTo>
                <a:lnTo>
                  <a:pt x="269937" y="1133687"/>
                </a:lnTo>
                <a:lnTo>
                  <a:pt x="268602" y="1135587"/>
                </a:lnTo>
                <a:lnTo>
                  <a:pt x="267726" y="1135762"/>
                </a:lnTo>
                <a:lnTo>
                  <a:pt x="267087" y="1136867"/>
                </a:lnTo>
                <a:lnTo>
                  <a:pt x="265587" y="1137095"/>
                </a:lnTo>
                <a:lnTo>
                  <a:pt x="263515" y="1138118"/>
                </a:lnTo>
                <a:lnTo>
                  <a:pt x="265741" y="1139511"/>
                </a:lnTo>
                <a:lnTo>
                  <a:pt x="265234" y="1140125"/>
                </a:lnTo>
                <a:lnTo>
                  <a:pt x="263859" y="1140416"/>
                </a:lnTo>
                <a:lnTo>
                  <a:pt x="262655" y="1141761"/>
                </a:lnTo>
                <a:lnTo>
                  <a:pt x="262199" y="1143117"/>
                </a:lnTo>
                <a:lnTo>
                  <a:pt x="263439" y="1143629"/>
                </a:lnTo>
                <a:lnTo>
                  <a:pt x="264585" y="1146369"/>
                </a:lnTo>
                <a:lnTo>
                  <a:pt x="266006" y="1147257"/>
                </a:lnTo>
                <a:lnTo>
                  <a:pt x="266970" y="1149623"/>
                </a:lnTo>
                <a:lnTo>
                  <a:pt x="267060" y="1152100"/>
                </a:lnTo>
                <a:lnTo>
                  <a:pt x="269902" y="1153874"/>
                </a:lnTo>
                <a:lnTo>
                  <a:pt x="270512" y="1154811"/>
                </a:lnTo>
                <a:lnTo>
                  <a:pt x="271192" y="1159587"/>
                </a:lnTo>
                <a:lnTo>
                  <a:pt x="272049" y="1160714"/>
                </a:lnTo>
                <a:lnTo>
                  <a:pt x="275226" y="1160758"/>
                </a:lnTo>
                <a:lnTo>
                  <a:pt x="278577" y="1161797"/>
                </a:lnTo>
                <a:lnTo>
                  <a:pt x="278984" y="1163845"/>
                </a:lnTo>
                <a:lnTo>
                  <a:pt x="280792" y="1165109"/>
                </a:lnTo>
                <a:lnTo>
                  <a:pt x="281513" y="1165615"/>
                </a:lnTo>
                <a:lnTo>
                  <a:pt x="282542" y="1167796"/>
                </a:lnTo>
                <a:lnTo>
                  <a:pt x="283779" y="1168432"/>
                </a:lnTo>
                <a:lnTo>
                  <a:pt x="284739" y="1171109"/>
                </a:lnTo>
                <a:lnTo>
                  <a:pt x="284525" y="1172901"/>
                </a:lnTo>
                <a:lnTo>
                  <a:pt x="286123" y="1174470"/>
                </a:lnTo>
                <a:lnTo>
                  <a:pt x="288445" y="1177723"/>
                </a:lnTo>
                <a:lnTo>
                  <a:pt x="289928" y="1178611"/>
                </a:lnTo>
                <a:lnTo>
                  <a:pt x="291360" y="1178570"/>
                </a:lnTo>
                <a:lnTo>
                  <a:pt x="293641" y="1180336"/>
                </a:lnTo>
                <a:lnTo>
                  <a:pt x="294807" y="1181528"/>
                </a:lnTo>
                <a:lnTo>
                  <a:pt x="295224" y="1182896"/>
                </a:lnTo>
                <a:lnTo>
                  <a:pt x="295716" y="1183274"/>
                </a:lnTo>
                <a:lnTo>
                  <a:pt x="297958" y="1183429"/>
                </a:lnTo>
                <a:lnTo>
                  <a:pt x="299462" y="1182770"/>
                </a:lnTo>
                <a:lnTo>
                  <a:pt x="300770" y="1182726"/>
                </a:lnTo>
                <a:lnTo>
                  <a:pt x="301493" y="1184471"/>
                </a:lnTo>
                <a:lnTo>
                  <a:pt x="303051" y="1184430"/>
                </a:lnTo>
                <a:lnTo>
                  <a:pt x="304771" y="1186065"/>
                </a:lnTo>
                <a:lnTo>
                  <a:pt x="305422" y="1188428"/>
                </a:lnTo>
                <a:lnTo>
                  <a:pt x="306653" y="1189435"/>
                </a:lnTo>
                <a:lnTo>
                  <a:pt x="307502" y="1191057"/>
                </a:lnTo>
                <a:lnTo>
                  <a:pt x="309839" y="1193134"/>
                </a:lnTo>
                <a:lnTo>
                  <a:pt x="311330" y="1193466"/>
                </a:lnTo>
                <a:lnTo>
                  <a:pt x="313094" y="1196277"/>
                </a:lnTo>
                <a:lnTo>
                  <a:pt x="314878" y="1197787"/>
                </a:lnTo>
                <a:lnTo>
                  <a:pt x="317790" y="1198883"/>
                </a:lnTo>
                <a:lnTo>
                  <a:pt x="318462" y="1199821"/>
                </a:lnTo>
                <a:lnTo>
                  <a:pt x="318853" y="1202861"/>
                </a:lnTo>
                <a:lnTo>
                  <a:pt x="319589" y="1203553"/>
                </a:lnTo>
                <a:lnTo>
                  <a:pt x="319927" y="1205971"/>
                </a:lnTo>
                <a:lnTo>
                  <a:pt x="319504" y="1209371"/>
                </a:lnTo>
                <a:lnTo>
                  <a:pt x="318418" y="1211212"/>
                </a:lnTo>
                <a:lnTo>
                  <a:pt x="319551" y="1214634"/>
                </a:lnTo>
                <a:lnTo>
                  <a:pt x="319963" y="1222380"/>
                </a:lnTo>
                <a:lnTo>
                  <a:pt x="320274" y="1228884"/>
                </a:lnTo>
                <a:lnTo>
                  <a:pt x="323382" y="1237658"/>
                </a:lnTo>
                <a:lnTo>
                  <a:pt x="327464" y="1239450"/>
                </a:lnTo>
                <a:lnTo>
                  <a:pt x="331262" y="1243592"/>
                </a:lnTo>
                <a:lnTo>
                  <a:pt x="333729" y="1245176"/>
                </a:lnTo>
                <a:lnTo>
                  <a:pt x="334223" y="1245556"/>
                </a:lnTo>
                <a:lnTo>
                  <a:pt x="334390" y="1246733"/>
                </a:lnTo>
                <a:lnTo>
                  <a:pt x="333543" y="1249259"/>
                </a:lnTo>
                <a:lnTo>
                  <a:pt x="333533" y="1249999"/>
                </a:lnTo>
                <a:lnTo>
                  <a:pt x="333883" y="1251554"/>
                </a:lnTo>
                <a:lnTo>
                  <a:pt x="333425" y="1252971"/>
                </a:lnTo>
                <a:lnTo>
                  <a:pt x="332732" y="1253704"/>
                </a:lnTo>
                <a:lnTo>
                  <a:pt x="329310" y="1257811"/>
                </a:lnTo>
                <a:lnTo>
                  <a:pt x="329293" y="1258853"/>
                </a:lnTo>
                <a:lnTo>
                  <a:pt x="329808" y="1261832"/>
                </a:lnTo>
                <a:lnTo>
                  <a:pt x="328631" y="1265653"/>
                </a:lnTo>
                <a:lnTo>
                  <a:pt x="330459" y="1268217"/>
                </a:lnTo>
                <a:lnTo>
                  <a:pt x="330956" y="1268350"/>
                </a:lnTo>
                <a:lnTo>
                  <a:pt x="330700" y="1268778"/>
                </a:lnTo>
                <a:lnTo>
                  <a:pt x="330994" y="1269958"/>
                </a:lnTo>
                <a:lnTo>
                  <a:pt x="329802" y="1270560"/>
                </a:lnTo>
                <a:lnTo>
                  <a:pt x="329671" y="1270992"/>
                </a:lnTo>
                <a:lnTo>
                  <a:pt x="331450" y="1272689"/>
                </a:lnTo>
                <a:lnTo>
                  <a:pt x="331290" y="1275163"/>
                </a:lnTo>
                <a:lnTo>
                  <a:pt x="331695" y="1277150"/>
                </a:lnTo>
                <a:lnTo>
                  <a:pt x="330672" y="1279053"/>
                </a:lnTo>
                <a:lnTo>
                  <a:pt x="329480" y="1283864"/>
                </a:lnTo>
                <a:lnTo>
                  <a:pt x="329959" y="1285170"/>
                </a:lnTo>
                <a:lnTo>
                  <a:pt x="330817" y="1285988"/>
                </a:lnTo>
                <a:lnTo>
                  <a:pt x="333044" y="1286887"/>
                </a:lnTo>
                <a:lnTo>
                  <a:pt x="333898" y="1287951"/>
                </a:lnTo>
                <a:lnTo>
                  <a:pt x="334300" y="1290249"/>
                </a:lnTo>
                <a:lnTo>
                  <a:pt x="339426" y="1288591"/>
                </a:lnTo>
                <a:lnTo>
                  <a:pt x="340265" y="1286293"/>
                </a:lnTo>
                <a:lnTo>
                  <a:pt x="340528" y="1285574"/>
                </a:lnTo>
                <a:lnTo>
                  <a:pt x="341097" y="1285025"/>
                </a:lnTo>
                <a:lnTo>
                  <a:pt x="341907" y="1284976"/>
                </a:lnTo>
                <a:lnTo>
                  <a:pt x="344610" y="1287243"/>
                </a:lnTo>
                <a:lnTo>
                  <a:pt x="343046" y="1287778"/>
                </a:lnTo>
                <a:lnTo>
                  <a:pt x="341962" y="1289555"/>
                </a:lnTo>
                <a:lnTo>
                  <a:pt x="341145" y="1290162"/>
                </a:lnTo>
                <a:lnTo>
                  <a:pt x="339953" y="1290764"/>
                </a:lnTo>
                <a:lnTo>
                  <a:pt x="341928" y="1291846"/>
                </a:lnTo>
                <a:lnTo>
                  <a:pt x="345365" y="1294930"/>
                </a:lnTo>
                <a:lnTo>
                  <a:pt x="346241" y="1294570"/>
                </a:lnTo>
                <a:lnTo>
                  <a:pt x="346632" y="1293339"/>
                </a:lnTo>
                <a:lnTo>
                  <a:pt x="348823" y="1292443"/>
                </a:lnTo>
                <a:lnTo>
                  <a:pt x="350509" y="1292097"/>
                </a:lnTo>
                <a:lnTo>
                  <a:pt x="351742" y="1292796"/>
                </a:lnTo>
                <a:lnTo>
                  <a:pt x="355514" y="1290252"/>
                </a:lnTo>
                <a:lnTo>
                  <a:pt x="357440" y="1290344"/>
                </a:lnTo>
                <a:lnTo>
                  <a:pt x="358796" y="1287207"/>
                </a:lnTo>
                <a:lnTo>
                  <a:pt x="360863" y="1286248"/>
                </a:lnTo>
                <a:lnTo>
                  <a:pt x="360884" y="1284886"/>
                </a:lnTo>
                <a:lnTo>
                  <a:pt x="362089" y="1283419"/>
                </a:lnTo>
                <a:lnTo>
                  <a:pt x="362266" y="1280016"/>
                </a:lnTo>
                <a:lnTo>
                  <a:pt x="360210" y="1276025"/>
                </a:lnTo>
                <a:lnTo>
                  <a:pt x="360791" y="1274733"/>
                </a:lnTo>
                <a:lnTo>
                  <a:pt x="359689" y="1273479"/>
                </a:lnTo>
                <a:lnTo>
                  <a:pt x="359162" y="1271304"/>
                </a:lnTo>
                <a:lnTo>
                  <a:pt x="359188" y="1270992"/>
                </a:lnTo>
                <a:lnTo>
                  <a:pt x="359622" y="1265678"/>
                </a:lnTo>
                <a:lnTo>
                  <a:pt x="360007" y="1264940"/>
                </a:lnTo>
                <a:lnTo>
                  <a:pt x="361131" y="1264711"/>
                </a:lnTo>
                <a:lnTo>
                  <a:pt x="361790" y="1262306"/>
                </a:lnTo>
                <a:lnTo>
                  <a:pt x="364056" y="1260669"/>
                </a:lnTo>
                <a:lnTo>
                  <a:pt x="365986" y="1260637"/>
                </a:lnTo>
                <a:lnTo>
                  <a:pt x="367696" y="1262705"/>
                </a:lnTo>
                <a:lnTo>
                  <a:pt x="369673" y="1263663"/>
                </a:lnTo>
                <a:lnTo>
                  <a:pt x="372799" y="1266806"/>
                </a:lnTo>
                <a:lnTo>
                  <a:pt x="375829" y="1267965"/>
                </a:lnTo>
                <a:lnTo>
                  <a:pt x="378092" y="1270537"/>
                </a:lnTo>
                <a:lnTo>
                  <a:pt x="381302" y="1272197"/>
                </a:lnTo>
                <a:lnTo>
                  <a:pt x="385772" y="1276846"/>
                </a:lnTo>
                <a:lnTo>
                  <a:pt x="390851" y="1278347"/>
                </a:lnTo>
                <a:lnTo>
                  <a:pt x="394654" y="1281749"/>
                </a:lnTo>
                <a:lnTo>
                  <a:pt x="395191" y="1283304"/>
                </a:lnTo>
                <a:lnTo>
                  <a:pt x="394895" y="1286271"/>
                </a:lnTo>
                <a:lnTo>
                  <a:pt x="395249" y="1287453"/>
                </a:lnTo>
                <a:lnTo>
                  <a:pt x="397812" y="1290649"/>
                </a:lnTo>
                <a:lnTo>
                  <a:pt x="400094" y="1291861"/>
                </a:lnTo>
                <a:lnTo>
                  <a:pt x="403636" y="1295000"/>
                </a:lnTo>
                <a:lnTo>
                  <a:pt x="408191" y="1299042"/>
                </a:lnTo>
                <a:lnTo>
                  <a:pt x="415170" y="1306085"/>
                </a:lnTo>
                <a:lnTo>
                  <a:pt x="416959" y="1307041"/>
                </a:lnTo>
                <a:lnTo>
                  <a:pt x="420636" y="1314279"/>
                </a:lnTo>
                <a:lnTo>
                  <a:pt x="422541" y="1315732"/>
                </a:lnTo>
                <a:lnTo>
                  <a:pt x="424824" y="1316821"/>
                </a:lnTo>
                <a:lnTo>
                  <a:pt x="425797" y="1318290"/>
                </a:lnTo>
                <a:lnTo>
                  <a:pt x="427736" y="1319261"/>
                </a:lnTo>
                <a:lnTo>
                  <a:pt x="429417" y="1320101"/>
                </a:lnTo>
                <a:lnTo>
                  <a:pt x="429541" y="1321574"/>
                </a:lnTo>
                <a:lnTo>
                  <a:pt x="428501" y="1323300"/>
                </a:lnTo>
                <a:lnTo>
                  <a:pt x="425841" y="1325272"/>
                </a:lnTo>
                <a:lnTo>
                  <a:pt x="423123" y="1324362"/>
                </a:lnTo>
                <a:lnTo>
                  <a:pt x="420018" y="1323641"/>
                </a:lnTo>
                <a:lnTo>
                  <a:pt x="415613" y="1324773"/>
                </a:lnTo>
                <a:lnTo>
                  <a:pt x="412114" y="1325523"/>
                </a:lnTo>
                <a:lnTo>
                  <a:pt x="409717" y="1326217"/>
                </a:lnTo>
                <a:lnTo>
                  <a:pt x="408762" y="1327072"/>
                </a:lnTo>
                <a:lnTo>
                  <a:pt x="408224" y="1327554"/>
                </a:lnTo>
                <a:lnTo>
                  <a:pt x="407953" y="1331974"/>
                </a:lnTo>
                <a:lnTo>
                  <a:pt x="410649" y="1339930"/>
                </a:lnTo>
                <a:lnTo>
                  <a:pt x="415808" y="1346491"/>
                </a:lnTo>
                <a:lnTo>
                  <a:pt x="421616" y="1353056"/>
                </a:lnTo>
                <a:lnTo>
                  <a:pt x="439159" y="1375955"/>
                </a:lnTo>
                <a:lnTo>
                  <a:pt x="448574" y="1388436"/>
                </a:lnTo>
                <a:lnTo>
                  <a:pt x="450603" y="1391715"/>
                </a:lnTo>
                <a:lnTo>
                  <a:pt x="451280" y="1392809"/>
                </a:lnTo>
                <a:lnTo>
                  <a:pt x="450723" y="1394218"/>
                </a:lnTo>
                <a:lnTo>
                  <a:pt x="453393" y="1398036"/>
                </a:lnTo>
                <a:lnTo>
                  <a:pt x="459019" y="1403231"/>
                </a:lnTo>
                <a:lnTo>
                  <a:pt x="464438" y="1409798"/>
                </a:lnTo>
                <a:lnTo>
                  <a:pt x="465597" y="1411984"/>
                </a:lnTo>
                <a:lnTo>
                  <a:pt x="467453" y="1415342"/>
                </a:lnTo>
                <a:lnTo>
                  <a:pt x="469558" y="1415591"/>
                </a:lnTo>
                <a:lnTo>
                  <a:pt x="474147" y="1416134"/>
                </a:lnTo>
                <a:lnTo>
                  <a:pt x="475913" y="1417035"/>
                </a:lnTo>
                <a:lnTo>
                  <a:pt x="477658" y="1417924"/>
                </a:lnTo>
                <a:lnTo>
                  <a:pt x="477758" y="1418067"/>
                </a:lnTo>
                <a:lnTo>
                  <a:pt x="478144" y="1418613"/>
                </a:lnTo>
                <a:lnTo>
                  <a:pt x="477936" y="1419785"/>
                </a:lnTo>
                <a:lnTo>
                  <a:pt x="481489" y="1422691"/>
                </a:lnTo>
                <a:lnTo>
                  <a:pt x="482303" y="1422138"/>
                </a:lnTo>
                <a:lnTo>
                  <a:pt x="482557" y="1421966"/>
                </a:lnTo>
                <a:lnTo>
                  <a:pt x="483299" y="1422164"/>
                </a:lnTo>
                <a:lnTo>
                  <a:pt x="483947" y="1422601"/>
                </a:lnTo>
                <a:lnTo>
                  <a:pt x="484712" y="1423116"/>
                </a:lnTo>
                <a:lnTo>
                  <a:pt x="486069" y="1424632"/>
                </a:lnTo>
                <a:lnTo>
                  <a:pt x="486906" y="1425565"/>
                </a:lnTo>
                <a:lnTo>
                  <a:pt x="489070" y="1426157"/>
                </a:lnTo>
                <a:lnTo>
                  <a:pt x="489578" y="1426054"/>
                </a:lnTo>
                <a:lnTo>
                  <a:pt x="490191" y="1425930"/>
                </a:lnTo>
                <a:lnTo>
                  <a:pt x="491735" y="1424648"/>
                </a:lnTo>
                <a:lnTo>
                  <a:pt x="492018" y="1424412"/>
                </a:lnTo>
                <a:lnTo>
                  <a:pt x="494186" y="1424697"/>
                </a:lnTo>
                <a:lnTo>
                  <a:pt x="495878" y="1423950"/>
                </a:lnTo>
                <a:lnTo>
                  <a:pt x="496822" y="1423072"/>
                </a:lnTo>
                <a:lnTo>
                  <a:pt x="497337" y="1421947"/>
                </a:lnTo>
                <a:lnTo>
                  <a:pt x="497468" y="1421659"/>
                </a:lnTo>
                <a:lnTo>
                  <a:pt x="497732" y="1421494"/>
                </a:lnTo>
                <a:lnTo>
                  <a:pt x="498535" y="1420997"/>
                </a:lnTo>
                <a:lnTo>
                  <a:pt x="505117" y="1421046"/>
                </a:lnTo>
                <a:lnTo>
                  <a:pt x="508372" y="1423144"/>
                </a:lnTo>
                <a:lnTo>
                  <a:pt x="509177" y="1423479"/>
                </a:lnTo>
                <a:lnTo>
                  <a:pt x="511456" y="1424432"/>
                </a:lnTo>
                <a:lnTo>
                  <a:pt x="515606" y="1427411"/>
                </a:lnTo>
                <a:lnTo>
                  <a:pt x="520287" y="1430771"/>
                </a:lnTo>
                <a:lnTo>
                  <a:pt x="521555" y="1430947"/>
                </a:lnTo>
                <a:lnTo>
                  <a:pt x="522827" y="1431123"/>
                </a:lnTo>
                <a:lnTo>
                  <a:pt x="525204" y="1432291"/>
                </a:lnTo>
                <a:lnTo>
                  <a:pt x="527595" y="1433463"/>
                </a:lnTo>
                <a:lnTo>
                  <a:pt x="529230" y="1434266"/>
                </a:lnTo>
                <a:lnTo>
                  <a:pt x="532011" y="1434995"/>
                </a:lnTo>
                <a:lnTo>
                  <a:pt x="533552" y="1436427"/>
                </a:lnTo>
                <a:lnTo>
                  <a:pt x="534516" y="1437327"/>
                </a:lnTo>
                <a:lnTo>
                  <a:pt x="536922" y="1441699"/>
                </a:lnTo>
                <a:lnTo>
                  <a:pt x="541639" y="1444422"/>
                </a:lnTo>
                <a:lnTo>
                  <a:pt x="542810" y="1442503"/>
                </a:lnTo>
                <a:lnTo>
                  <a:pt x="545012" y="1442258"/>
                </a:lnTo>
                <a:lnTo>
                  <a:pt x="550186" y="1444207"/>
                </a:lnTo>
                <a:lnTo>
                  <a:pt x="557294" y="1449118"/>
                </a:lnTo>
                <a:lnTo>
                  <a:pt x="560402" y="1448491"/>
                </a:lnTo>
                <a:lnTo>
                  <a:pt x="565714" y="1447491"/>
                </a:lnTo>
                <a:lnTo>
                  <a:pt x="570110" y="1449566"/>
                </a:lnTo>
                <a:lnTo>
                  <a:pt x="573089" y="1449453"/>
                </a:lnTo>
                <a:lnTo>
                  <a:pt x="577617" y="1450628"/>
                </a:lnTo>
                <a:lnTo>
                  <a:pt x="579301" y="1450509"/>
                </a:lnTo>
                <a:lnTo>
                  <a:pt x="579695" y="1448843"/>
                </a:lnTo>
                <a:lnTo>
                  <a:pt x="580092" y="1445383"/>
                </a:lnTo>
                <a:lnTo>
                  <a:pt x="581650" y="1443851"/>
                </a:lnTo>
                <a:lnTo>
                  <a:pt x="583855" y="1442835"/>
                </a:lnTo>
                <a:lnTo>
                  <a:pt x="587879" y="1439521"/>
                </a:lnTo>
                <a:lnTo>
                  <a:pt x="590220" y="1436069"/>
                </a:lnTo>
                <a:lnTo>
                  <a:pt x="590096" y="1434274"/>
                </a:lnTo>
                <a:lnTo>
                  <a:pt x="588292" y="1431187"/>
                </a:lnTo>
                <a:lnTo>
                  <a:pt x="590241" y="1428760"/>
                </a:lnTo>
                <a:lnTo>
                  <a:pt x="593345" y="1430315"/>
                </a:lnTo>
                <a:lnTo>
                  <a:pt x="594897" y="1430835"/>
                </a:lnTo>
                <a:lnTo>
                  <a:pt x="595806" y="1429813"/>
                </a:lnTo>
                <a:lnTo>
                  <a:pt x="594272" y="1422753"/>
                </a:lnTo>
                <a:lnTo>
                  <a:pt x="594153" y="1419803"/>
                </a:lnTo>
                <a:lnTo>
                  <a:pt x="594807" y="1417370"/>
                </a:lnTo>
                <a:lnTo>
                  <a:pt x="604882" y="1425498"/>
                </a:lnTo>
                <a:lnTo>
                  <a:pt x="612126" y="1427971"/>
                </a:lnTo>
                <a:lnTo>
                  <a:pt x="619114" y="1429545"/>
                </a:lnTo>
                <a:lnTo>
                  <a:pt x="624031" y="1430338"/>
                </a:lnTo>
                <a:lnTo>
                  <a:pt x="628046" y="1430359"/>
                </a:lnTo>
                <a:lnTo>
                  <a:pt x="632174" y="1432220"/>
                </a:lnTo>
                <a:lnTo>
                  <a:pt x="627262" y="1427642"/>
                </a:lnTo>
                <a:lnTo>
                  <a:pt x="620236" y="1423876"/>
                </a:lnTo>
                <a:lnTo>
                  <a:pt x="619394" y="1423209"/>
                </a:lnTo>
                <a:lnTo>
                  <a:pt x="609111" y="1415045"/>
                </a:lnTo>
                <a:lnTo>
                  <a:pt x="603375" y="1408506"/>
                </a:lnTo>
                <a:lnTo>
                  <a:pt x="600909" y="1404258"/>
                </a:lnTo>
                <a:lnTo>
                  <a:pt x="604660" y="1404915"/>
                </a:lnTo>
                <a:lnTo>
                  <a:pt x="607935" y="1407858"/>
                </a:lnTo>
                <a:lnTo>
                  <a:pt x="610707" y="1408187"/>
                </a:lnTo>
                <a:lnTo>
                  <a:pt x="611511" y="1406230"/>
                </a:lnTo>
                <a:lnTo>
                  <a:pt x="609367" y="1401328"/>
                </a:lnTo>
                <a:lnTo>
                  <a:pt x="606894" y="1395284"/>
                </a:lnTo>
                <a:lnTo>
                  <a:pt x="609004" y="1393816"/>
                </a:lnTo>
                <a:lnTo>
                  <a:pt x="612273" y="1395943"/>
                </a:lnTo>
                <a:lnTo>
                  <a:pt x="614968" y="1398551"/>
                </a:lnTo>
                <a:lnTo>
                  <a:pt x="615746" y="1400051"/>
                </a:lnTo>
                <a:lnTo>
                  <a:pt x="617904" y="1407517"/>
                </a:lnTo>
                <a:lnTo>
                  <a:pt x="618631" y="1408550"/>
                </a:lnTo>
                <a:lnTo>
                  <a:pt x="619356" y="1409585"/>
                </a:lnTo>
                <a:lnTo>
                  <a:pt x="620974" y="1411098"/>
                </a:lnTo>
                <a:lnTo>
                  <a:pt x="622592" y="1412615"/>
                </a:lnTo>
                <a:lnTo>
                  <a:pt x="624026" y="1415611"/>
                </a:lnTo>
                <a:lnTo>
                  <a:pt x="627089" y="1417895"/>
                </a:lnTo>
                <a:lnTo>
                  <a:pt x="629385" y="1421280"/>
                </a:lnTo>
                <a:lnTo>
                  <a:pt x="631208" y="1421808"/>
                </a:lnTo>
                <a:lnTo>
                  <a:pt x="633029" y="1422336"/>
                </a:lnTo>
                <a:lnTo>
                  <a:pt x="632689" y="1417319"/>
                </a:lnTo>
                <a:lnTo>
                  <a:pt x="632807" y="1416363"/>
                </a:lnTo>
                <a:lnTo>
                  <a:pt x="632910" y="1415529"/>
                </a:lnTo>
                <a:lnTo>
                  <a:pt x="632024" y="1409821"/>
                </a:lnTo>
                <a:lnTo>
                  <a:pt x="630812" y="1408251"/>
                </a:lnTo>
                <a:lnTo>
                  <a:pt x="631188" y="1404793"/>
                </a:lnTo>
                <a:lnTo>
                  <a:pt x="635948" y="1405278"/>
                </a:lnTo>
                <a:lnTo>
                  <a:pt x="638877" y="1404466"/>
                </a:lnTo>
                <a:lnTo>
                  <a:pt x="642130" y="1403489"/>
                </a:lnTo>
                <a:lnTo>
                  <a:pt x="642857" y="1403622"/>
                </a:lnTo>
                <a:lnTo>
                  <a:pt x="643924" y="1403818"/>
                </a:lnTo>
                <a:lnTo>
                  <a:pt x="646047" y="1404637"/>
                </a:lnTo>
                <a:lnTo>
                  <a:pt x="646380" y="1405944"/>
                </a:lnTo>
                <a:lnTo>
                  <a:pt x="648493" y="1404966"/>
                </a:lnTo>
                <a:lnTo>
                  <a:pt x="649134" y="1402682"/>
                </a:lnTo>
                <a:lnTo>
                  <a:pt x="650265" y="1401050"/>
                </a:lnTo>
                <a:lnTo>
                  <a:pt x="651892" y="1400399"/>
                </a:lnTo>
                <a:lnTo>
                  <a:pt x="653195" y="1400401"/>
                </a:lnTo>
                <a:lnTo>
                  <a:pt x="665240" y="1397801"/>
                </a:lnTo>
                <a:lnTo>
                  <a:pt x="667369" y="1399926"/>
                </a:lnTo>
                <a:lnTo>
                  <a:pt x="668358" y="1402050"/>
                </a:lnTo>
                <a:lnTo>
                  <a:pt x="668378" y="1405970"/>
                </a:lnTo>
                <a:lnTo>
                  <a:pt x="670840" y="1409729"/>
                </a:lnTo>
                <a:lnTo>
                  <a:pt x="672143" y="1409567"/>
                </a:lnTo>
                <a:lnTo>
                  <a:pt x="672743" y="1408117"/>
                </a:lnTo>
                <a:lnTo>
                  <a:pt x="671816" y="1406174"/>
                </a:lnTo>
                <a:lnTo>
                  <a:pt x="671550" y="1405618"/>
                </a:lnTo>
                <a:lnTo>
                  <a:pt x="672187" y="1401547"/>
                </a:lnTo>
                <a:lnTo>
                  <a:pt x="672179" y="1401364"/>
                </a:lnTo>
                <a:lnTo>
                  <a:pt x="672057" y="1398761"/>
                </a:lnTo>
                <a:lnTo>
                  <a:pt x="672859" y="1397632"/>
                </a:lnTo>
                <a:lnTo>
                  <a:pt x="673142" y="1397235"/>
                </a:lnTo>
                <a:lnTo>
                  <a:pt x="673183" y="1397090"/>
                </a:lnTo>
                <a:lnTo>
                  <a:pt x="673476" y="1396066"/>
                </a:lnTo>
                <a:lnTo>
                  <a:pt x="672894" y="1394012"/>
                </a:lnTo>
                <a:lnTo>
                  <a:pt x="673110" y="1392531"/>
                </a:lnTo>
                <a:lnTo>
                  <a:pt x="672428" y="1390310"/>
                </a:lnTo>
                <a:lnTo>
                  <a:pt x="672115" y="1389295"/>
                </a:lnTo>
                <a:lnTo>
                  <a:pt x="670386" y="1386741"/>
                </a:lnTo>
                <a:lnTo>
                  <a:pt x="669821" y="1385909"/>
                </a:lnTo>
                <a:lnTo>
                  <a:pt x="670930" y="1383207"/>
                </a:lnTo>
                <a:lnTo>
                  <a:pt x="672160" y="1377538"/>
                </a:lnTo>
                <a:lnTo>
                  <a:pt x="672053" y="1376623"/>
                </a:lnTo>
                <a:lnTo>
                  <a:pt x="671733" y="1373879"/>
                </a:lnTo>
                <a:lnTo>
                  <a:pt x="672467" y="1373544"/>
                </a:lnTo>
                <a:lnTo>
                  <a:pt x="673427" y="1373107"/>
                </a:lnTo>
                <a:lnTo>
                  <a:pt x="674776" y="1370905"/>
                </a:lnTo>
                <a:lnTo>
                  <a:pt x="677101" y="1370270"/>
                </a:lnTo>
                <a:lnTo>
                  <a:pt x="677524" y="1370154"/>
                </a:lnTo>
                <a:lnTo>
                  <a:pt x="677912" y="1369870"/>
                </a:lnTo>
                <a:lnTo>
                  <a:pt x="681560" y="1367199"/>
                </a:lnTo>
                <a:lnTo>
                  <a:pt x="684060" y="1363349"/>
                </a:lnTo>
                <a:lnTo>
                  <a:pt x="686410" y="1362194"/>
                </a:lnTo>
                <a:lnTo>
                  <a:pt x="687574" y="1361622"/>
                </a:lnTo>
                <a:lnTo>
                  <a:pt x="690874" y="1361315"/>
                </a:lnTo>
                <a:lnTo>
                  <a:pt x="692764" y="1360052"/>
                </a:lnTo>
                <a:lnTo>
                  <a:pt x="693796" y="1360101"/>
                </a:lnTo>
                <a:lnTo>
                  <a:pt x="694937" y="1360157"/>
                </a:lnTo>
                <a:lnTo>
                  <a:pt x="696410" y="1360957"/>
                </a:lnTo>
                <a:lnTo>
                  <a:pt x="697890" y="1361761"/>
                </a:lnTo>
                <a:lnTo>
                  <a:pt x="700017" y="1362322"/>
                </a:lnTo>
                <a:lnTo>
                  <a:pt x="695584" y="1373022"/>
                </a:lnTo>
                <a:lnTo>
                  <a:pt x="692837" y="1377426"/>
                </a:lnTo>
                <a:lnTo>
                  <a:pt x="693820" y="1378570"/>
                </a:lnTo>
                <a:lnTo>
                  <a:pt x="698529" y="1375311"/>
                </a:lnTo>
                <a:lnTo>
                  <a:pt x="701458" y="1374335"/>
                </a:lnTo>
                <a:lnTo>
                  <a:pt x="702272" y="1374335"/>
                </a:lnTo>
                <a:lnTo>
                  <a:pt x="703420" y="1375807"/>
                </a:lnTo>
                <a:lnTo>
                  <a:pt x="705066" y="1379074"/>
                </a:lnTo>
                <a:lnTo>
                  <a:pt x="707027" y="1380055"/>
                </a:lnTo>
                <a:lnTo>
                  <a:pt x="711429" y="1380387"/>
                </a:lnTo>
                <a:lnTo>
                  <a:pt x="719408" y="1385825"/>
                </a:lnTo>
                <a:lnTo>
                  <a:pt x="720294" y="1388070"/>
                </a:lnTo>
                <a:lnTo>
                  <a:pt x="723092" y="1391095"/>
                </a:lnTo>
                <a:lnTo>
                  <a:pt x="725185" y="1395098"/>
                </a:lnTo>
                <a:lnTo>
                  <a:pt x="725507" y="1395454"/>
                </a:lnTo>
                <a:lnTo>
                  <a:pt x="726035" y="1396043"/>
                </a:lnTo>
                <a:lnTo>
                  <a:pt x="730741" y="1397225"/>
                </a:lnTo>
                <a:lnTo>
                  <a:pt x="735168" y="1402620"/>
                </a:lnTo>
                <a:lnTo>
                  <a:pt x="738435" y="1404093"/>
                </a:lnTo>
                <a:lnTo>
                  <a:pt x="740096" y="1403828"/>
                </a:lnTo>
                <a:lnTo>
                  <a:pt x="746574" y="1402796"/>
                </a:lnTo>
                <a:lnTo>
                  <a:pt x="746718" y="1399040"/>
                </a:lnTo>
                <a:lnTo>
                  <a:pt x="747027" y="1395449"/>
                </a:lnTo>
                <a:lnTo>
                  <a:pt x="749303" y="1394635"/>
                </a:lnTo>
                <a:lnTo>
                  <a:pt x="754030" y="1394967"/>
                </a:lnTo>
                <a:lnTo>
                  <a:pt x="757615" y="1395624"/>
                </a:lnTo>
                <a:lnTo>
                  <a:pt x="760247" y="1398730"/>
                </a:lnTo>
                <a:lnTo>
                  <a:pt x="764237" y="1402438"/>
                </a:lnTo>
                <a:lnTo>
                  <a:pt x="767115" y="1405107"/>
                </a:lnTo>
                <a:lnTo>
                  <a:pt x="772020" y="1409194"/>
                </a:lnTo>
                <a:lnTo>
                  <a:pt x="781520" y="1417372"/>
                </a:lnTo>
                <a:lnTo>
                  <a:pt x="785935" y="1421785"/>
                </a:lnTo>
                <a:lnTo>
                  <a:pt x="789696" y="1424077"/>
                </a:lnTo>
                <a:lnTo>
                  <a:pt x="792475" y="1426039"/>
                </a:lnTo>
                <a:lnTo>
                  <a:pt x="794617" y="1429799"/>
                </a:lnTo>
                <a:lnTo>
                  <a:pt x="794503" y="1430569"/>
                </a:lnTo>
                <a:lnTo>
                  <a:pt x="793996" y="1434372"/>
                </a:lnTo>
                <a:lnTo>
                  <a:pt x="792050" y="1437963"/>
                </a:lnTo>
                <a:lnTo>
                  <a:pt x="790775" y="1444005"/>
                </a:lnTo>
                <a:lnTo>
                  <a:pt x="790791" y="1448089"/>
                </a:lnTo>
                <a:lnTo>
                  <a:pt x="791641" y="1453807"/>
                </a:lnTo>
                <a:lnTo>
                  <a:pt x="791658" y="1458219"/>
                </a:lnTo>
                <a:lnTo>
                  <a:pt x="794438" y="1460019"/>
                </a:lnTo>
                <a:lnTo>
                  <a:pt x="798869" y="1463945"/>
                </a:lnTo>
                <a:lnTo>
                  <a:pt x="805246" y="1468690"/>
                </a:lnTo>
                <a:lnTo>
                  <a:pt x="809366" y="1477520"/>
                </a:lnTo>
                <a:lnTo>
                  <a:pt x="811508" y="1482914"/>
                </a:lnTo>
                <a:lnTo>
                  <a:pt x="814795" y="1489618"/>
                </a:lnTo>
                <a:lnTo>
                  <a:pt x="817771" y="1496322"/>
                </a:lnTo>
                <a:lnTo>
                  <a:pt x="817885" y="1496840"/>
                </a:lnTo>
                <a:lnTo>
                  <a:pt x="818180" y="1498029"/>
                </a:lnTo>
                <a:lnTo>
                  <a:pt x="818768" y="1500408"/>
                </a:lnTo>
                <a:lnTo>
                  <a:pt x="817722" y="1503023"/>
                </a:lnTo>
                <a:lnTo>
                  <a:pt x="814141" y="1505552"/>
                </a:lnTo>
                <a:lnTo>
                  <a:pt x="811705" y="1507021"/>
                </a:lnTo>
                <a:lnTo>
                  <a:pt x="806341" y="1507667"/>
                </a:lnTo>
                <a:lnTo>
                  <a:pt x="802842" y="1508971"/>
                </a:lnTo>
                <a:lnTo>
                  <a:pt x="795697" y="1512722"/>
                </a:lnTo>
                <a:lnTo>
                  <a:pt x="792361" y="1514761"/>
                </a:lnTo>
                <a:lnTo>
                  <a:pt x="790530" y="1522196"/>
                </a:lnTo>
                <a:lnTo>
                  <a:pt x="788322" y="1523583"/>
                </a:lnTo>
                <a:lnTo>
                  <a:pt x="785003" y="1525215"/>
                </a:lnTo>
                <a:lnTo>
                  <a:pt x="780196" y="1527334"/>
                </a:lnTo>
                <a:lnTo>
                  <a:pt x="777841" y="1528230"/>
                </a:lnTo>
                <a:lnTo>
                  <a:pt x="776075" y="1528271"/>
                </a:lnTo>
                <a:lnTo>
                  <a:pt x="774505" y="1528308"/>
                </a:lnTo>
                <a:lnTo>
                  <a:pt x="773116" y="1528716"/>
                </a:lnTo>
                <a:lnTo>
                  <a:pt x="771824" y="1531655"/>
                </a:lnTo>
                <a:lnTo>
                  <a:pt x="775127" y="1537218"/>
                </a:lnTo>
                <a:lnTo>
                  <a:pt x="777743" y="1540492"/>
                </a:lnTo>
                <a:lnTo>
                  <a:pt x="782992" y="1546056"/>
                </a:lnTo>
                <a:lnTo>
                  <a:pt x="785624" y="1553581"/>
                </a:lnTo>
                <a:lnTo>
                  <a:pt x="787276" y="1555381"/>
                </a:lnTo>
                <a:lnTo>
                  <a:pt x="789876" y="1555712"/>
                </a:lnTo>
                <a:lnTo>
                  <a:pt x="791511" y="1555713"/>
                </a:lnTo>
                <a:lnTo>
                  <a:pt x="794928" y="1555227"/>
                </a:lnTo>
                <a:lnTo>
                  <a:pt x="800193" y="1557580"/>
                </a:lnTo>
                <a:lnTo>
                  <a:pt x="800896" y="1558893"/>
                </a:lnTo>
                <a:lnTo>
                  <a:pt x="801779" y="1560558"/>
                </a:lnTo>
                <a:lnTo>
                  <a:pt x="802809" y="1560633"/>
                </a:lnTo>
                <a:lnTo>
                  <a:pt x="803578" y="1560689"/>
                </a:lnTo>
                <a:lnTo>
                  <a:pt x="803954" y="1561222"/>
                </a:lnTo>
                <a:lnTo>
                  <a:pt x="804134" y="1561497"/>
                </a:lnTo>
                <a:lnTo>
                  <a:pt x="803447" y="1562388"/>
                </a:lnTo>
                <a:lnTo>
                  <a:pt x="802777" y="1563325"/>
                </a:lnTo>
                <a:lnTo>
                  <a:pt x="803006" y="1563966"/>
                </a:lnTo>
                <a:lnTo>
                  <a:pt x="803692" y="1564216"/>
                </a:lnTo>
                <a:lnTo>
                  <a:pt x="804706" y="1565355"/>
                </a:lnTo>
                <a:lnTo>
                  <a:pt x="805409" y="1566142"/>
                </a:lnTo>
                <a:lnTo>
                  <a:pt x="805099" y="1567131"/>
                </a:lnTo>
                <a:lnTo>
                  <a:pt x="805475" y="1568060"/>
                </a:lnTo>
                <a:lnTo>
                  <a:pt x="806832" y="1568933"/>
                </a:lnTo>
                <a:lnTo>
                  <a:pt x="808876" y="1569003"/>
                </a:lnTo>
                <a:lnTo>
                  <a:pt x="809186" y="1569247"/>
                </a:lnTo>
                <a:lnTo>
                  <a:pt x="811100" y="1570746"/>
                </a:lnTo>
                <a:lnTo>
                  <a:pt x="811754" y="1571010"/>
                </a:lnTo>
                <a:lnTo>
                  <a:pt x="812342" y="1571247"/>
                </a:lnTo>
                <a:lnTo>
                  <a:pt x="813111" y="1571067"/>
                </a:lnTo>
                <a:lnTo>
                  <a:pt x="816054" y="1570441"/>
                </a:lnTo>
                <a:lnTo>
                  <a:pt x="816626" y="1571020"/>
                </a:lnTo>
                <a:lnTo>
                  <a:pt x="816675" y="1571638"/>
                </a:lnTo>
                <a:lnTo>
                  <a:pt x="819668" y="1572125"/>
                </a:lnTo>
                <a:lnTo>
                  <a:pt x="823641" y="1572841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91FABE1-9D64-7B66-4BDD-24D28993F7B0}"/>
              </a:ext>
            </a:extLst>
          </p:cNvPr>
          <p:cNvSpPr/>
          <p:nvPr/>
        </p:nvSpPr>
        <p:spPr>
          <a:xfrm flipV="1">
            <a:off x="6200056" y="4575482"/>
            <a:ext cx="1261845" cy="1193502"/>
          </a:xfrm>
          <a:custGeom>
            <a:avLst/>
            <a:gdLst>
              <a:gd name="connsiteX0" fmla="*/ 667498 w 1135577"/>
              <a:gd name="connsiteY0" fmla="*/ 1033574 h 1074073"/>
              <a:gd name="connsiteX1" fmla="*/ 664419 w 1135577"/>
              <a:gd name="connsiteY1" fmla="*/ 1027058 h 1074073"/>
              <a:gd name="connsiteX2" fmla="*/ 662226 w 1135577"/>
              <a:gd name="connsiteY2" fmla="*/ 1024033 h 1074073"/>
              <a:gd name="connsiteX3" fmla="*/ 653225 w 1135577"/>
              <a:gd name="connsiteY3" fmla="*/ 1011603 h 1074073"/>
              <a:gd name="connsiteX4" fmla="*/ 652191 w 1135577"/>
              <a:gd name="connsiteY4" fmla="*/ 1009129 h 1074073"/>
              <a:gd name="connsiteX5" fmla="*/ 651063 w 1135577"/>
              <a:gd name="connsiteY5" fmla="*/ 1002693 h 1074073"/>
              <a:gd name="connsiteX6" fmla="*/ 649912 w 1135577"/>
              <a:gd name="connsiteY6" fmla="*/ 1000672 h 1074073"/>
              <a:gd name="connsiteX7" fmla="*/ 647016 w 1135577"/>
              <a:gd name="connsiteY7" fmla="*/ 998792 h 1074073"/>
              <a:gd name="connsiteX8" fmla="*/ 642611 w 1135577"/>
              <a:gd name="connsiteY8" fmla="*/ 996369 h 1074073"/>
              <a:gd name="connsiteX9" fmla="*/ 638896 w 1135577"/>
              <a:gd name="connsiteY9" fmla="*/ 995633 h 1074073"/>
              <a:gd name="connsiteX10" fmla="*/ 636331 w 1135577"/>
              <a:gd name="connsiteY10" fmla="*/ 997144 h 1074073"/>
              <a:gd name="connsiteX11" fmla="*/ 634929 w 1135577"/>
              <a:gd name="connsiteY11" fmla="*/ 998409 h 1074073"/>
              <a:gd name="connsiteX12" fmla="*/ 632833 w 1135577"/>
              <a:gd name="connsiteY12" fmla="*/ 999008 h 1074073"/>
              <a:gd name="connsiteX13" fmla="*/ 631796 w 1135577"/>
              <a:gd name="connsiteY13" fmla="*/ 997325 h 1074073"/>
              <a:gd name="connsiteX14" fmla="*/ 631004 w 1135577"/>
              <a:gd name="connsiteY14" fmla="*/ 993489 h 1074073"/>
              <a:gd name="connsiteX15" fmla="*/ 632066 w 1135577"/>
              <a:gd name="connsiteY15" fmla="*/ 990189 h 1074073"/>
              <a:gd name="connsiteX16" fmla="*/ 631960 w 1135577"/>
              <a:gd name="connsiteY16" fmla="*/ 988381 h 1074073"/>
              <a:gd name="connsiteX17" fmla="*/ 629520 w 1135577"/>
              <a:gd name="connsiteY17" fmla="*/ 988078 h 1074073"/>
              <a:gd name="connsiteX18" fmla="*/ 625567 w 1135577"/>
              <a:gd name="connsiteY18" fmla="*/ 988365 h 1074073"/>
              <a:gd name="connsiteX19" fmla="*/ 621495 w 1135577"/>
              <a:gd name="connsiteY19" fmla="*/ 988993 h 1074073"/>
              <a:gd name="connsiteX20" fmla="*/ 620921 w 1135577"/>
              <a:gd name="connsiteY20" fmla="*/ 987642 h 1074073"/>
              <a:gd name="connsiteX21" fmla="*/ 622390 w 1135577"/>
              <a:gd name="connsiteY21" fmla="*/ 973925 h 1074073"/>
              <a:gd name="connsiteX22" fmla="*/ 622211 w 1135577"/>
              <a:gd name="connsiteY22" fmla="*/ 970926 h 1074073"/>
              <a:gd name="connsiteX23" fmla="*/ 622069 w 1135577"/>
              <a:gd name="connsiteY23" fmla="*/ 968498 h 1074073"/>
              <a:gd name="connsiteX24" fmla="*/ 620454 w 1135577"/>
              <a:gd name="connsiteY24" fmla="*/ 966370 h 1074073"/>
              <a:gd name="connsiteX25" fmla="*/ 617329 w 1135577"/>
              <a:gd name="connsiteY25" fmla="*/ 963702 h 1074073"/>
              <a:gd name="connsiteX26" fmla="*/ 618385 w 1135577"/>
              <a:gd name="connsiteY26" fmla="*/ 961876 h 1074073"/>
              <a:gd name="connsiteX27" fmla="*/ 619221 w 1135577"/>
              <a:gd name="connsiteY27" fmla="*/ 957449 h 1074073"/>
              <a:gd name="connsiteX28" fmla="*/ 618424 w 1135577"/>
              <a:gd name="connsiteY28" fmla="*/ 954181 h 1074073"/>
              <a:gd name="connsiteX29" fmla="*/ 618442 w 1135577"/>
              <a:gd name="connsiteY29" fmla="*/ 951012 h 1074073"/>
              <a:gd name="connsiteX30" fmla="*/ 623210 w 1135577"/>
              <a:gd name="connsiteY30" fmla="*/ 950600 h 1074073"/>
              <a:gd name="connsiteX31" fmla="*/ 626929 w 1135577"/>
              <a:gd name="connsiteY31" fmla="*/ 950770 h 1074073"/>
              <a:gd name="connsiteX32" fmla="*/ 631700 w 1135577"/>
              <a:gd name="connsiteY32" fmla="*/ 949792 h 1074073"/>
              <a:gd name="connsiteX33" fmla="*/ 633685 w 1135577"/>
              <a:gd name="connsiteY33" fmla="*/ 947838 h 1074073"/>
              <a:gd name="connsiteX34" fmla="*/ 636027 w 1135577"/>
              <a:gd name="connsiteY34" fmla="*/ 944973 h 1074073"/>
              <a:gd name="connsiteX35" fmla="*/ 638963 w 1135577"/>
              <a:gd name="connsiteY35" fmla="*/ 939157 h 1074073"/>
              <a:gd name="connsiteX36" fmla="*/ 640718 w 1135577"/>
              <a:gd name="connsiteY36" fmla="*/ 937095 h 1074073"/>
              <a:gd name="connsiteX37" fmla="*/ 640044 w 1135577"/>
              <a:gd name="connsiteY37" fmla="*/ 932466 h 1074073"/>
              <a:gd name="connsiteX38" fmla="*/ 639287 w 1135577"/>
              <a:gd name="connsiteY38" fmla="*/ 929359 h 1074073"/>
              <a:gd name="connsiteX39" fmla="*/ 639248 w 1135577"/>
              <a:gd name="connsiteY39" fmla="*/ 929196 h 1074073"/>
              <a:gd name="connsiteX40" fmla="*/ 637765 w 1135577"/>
              <a:gd name="connsiteY40" fmla="*/ 924014 h 1074073"/>
              <a:gd name="connsiteX41" fmla="*/ 638940 w 1135577"/>
              <a:gd name="connsiteY41" fmla="*/ 921508 h 1074073"/>
              <a:gd name="connsiteX42" fmla="*/ 644637 w 1135577"/>
              <a:gd name="connsiteY42" fmla="*/ 921082 h 1074073"/>
              <a:gd name="connsiteX43" fmla="*/ 645350 w 1135577"/>
              <a:gd name="connsiteY43" fmla="*/ 918242 h 1074073"/>
              <a:gd name="connsiteX44" fmla="*/ 644791 w 1135577"/>
              <a:gd name="connsiteY44" fmla="*/ 914066 h 1074073"/>
              <a:gd name="connsiteX45" fmla="*/ 645213 w 1135577"/>
              <a:gd name="connsiteY45" fmla="*/ 913029 h 1074073"/>
              <a:gd name="connsiteX46" fmla="*/ 646086 w 1135577"/>
              <a:gd name="connsiteY46" fmla="*/ 910878 h 1074073"/>
              <a:gd name="connsiteX47" fmla="*/ 652373 w 1135577"/>
              <a:gd name="connsiteY47" fmla="*/ 908534 h 1074073"/>
              <a:gd name="connsiteX48" fmla="*/ 659129 w 1135577"/>
              <a:gd name="connsiteY48" fmla="*/ 907395 h 1074073"/>
              <a:gd name="connsiteX49" fmla="*/ 660568 w 1135577"/>
              <a:gd name="connsiteY49" fmla="*/ 900429 h 1074073"/>
              <a:gd name="connsiteX50" fmla="*/ 663296 w 1135577"/>
              <a:gd name="connsiteY50" fmla="*/ 900743 h 1074073"/>
              <a:gd name="connsiteX51" fmla="*/ 664824 w 1135577"/>
              <a:gd name="connsiteY51" fmla="*/ 900128 h 1074073"/>
              <a:gd name="connsiteX52" fmla="*/ 666520 w 1135577"/>
              <a:gd name="connsiteY52" fmla="*/ 899448 h 1074073"/>
              <a:gd name="connsiteX53" fmla="*/ 668564 w 1135577"/>
              <a:gd name="connsiteY53" fmla="*/ 899947 h 1074073"/>
              <a:gd name="connsiteX54" fmla="*/ 669991 w 1135577"/>
              <a:gd name="connsiteY54" fmla="*/ 899082 h 1074073"/>
              <a:gd name="connsiteX55" fmla="*/ 671182 w 1135577"/>
              <a:gd name="connsiteY55" fmla="*/ 898979 h 1074073"/>
              <a:gd name="connsiteX56" fmla="*/ 672099 w 1135577"/>
              <a:gd name="connsiteY56" fmla="*/ 898900 h 1074073"/>
              <a:gd name="connsiteX57" fmla="*/ 672423 w 1135577"/>
              <a:gd name="connsiteY57" fmla="*/ 893894 h 1074073"/>
              <a:gd name="connsiteX58" fmla="*/ 666245 w 1135577"/>
              <a:gd name="connsiteY58" fmla="*/ 893823 h 1074073"/>
              <a:gd name="connsiteX59" fmla="*/ 661674 w 1135577"/>
              <a:gd name="connsiteY59" fmla="*/ 894700 h 1074073"/>
              <a:gd name="connsiteX60" fmla="*/ 661660 w 1135577"/>
              <a:gd name="connsiteY60" fmla="*/ 892406 h 1074073"/>
              <a:gd name="connsiteX61" fmla="*/ 659460 w 1135577"/>
              <a:gd name="connsiteY61" fmla="*/ 887938 h 1074073"/>
              <a:gd name="connsiteX62" fmla="*/ 657609 w 1135577"/>
              <a:gd name="connsiteY62" fmla="*/ 886158 h 1074073"/>
              <a:gd name="connsiteX63" fmla="*/ 658091 w 1135577"/>
              <a:gd name="connsiteY63" fmla="*/ 882984 h 1074073"/>
              <a:gd name="connsiteX64" fmla="*/ 656475 w 1135577"/>
              <a:gd name="connsiteY64" fmla="*/ 880633 h 1074073"/>
              <a:gd name="connsiteX65" fmla="*/ 654504 w 1135577"/>
              <a:gd name="connsiteY65" fmla="*/ 879984 h 1074073"/>
              <a:gd name="connsiteX66" fmla="*/ 648234 w 1135577"/>
              <a:gd name="connsiteY66" fmla="*/ 878496 h 1074073"/>
              <a:gd name="connsiteX67" fmla="*/ 646387 w 1135577"/>
              <a:gd name="connsiteY67" fmla="*/ 876262 h 1074073"/>
              <a:gd name="connsiteX68" fmla="*/ 647096 w 1135577"/>
              <a:gd name="connsiteY68" fmla="*/ 873764 h 1074073"/>
              <a:gd name="connsiteX69" fmla="*/ 650252 w 1135577"/>
              <a:gd name="connsiteY69" fmla="*/ 870662 h 1074073"/>
              <a:gd name="connsiteX70" fmla="*/ 655723 w 1135577"/>
              <a:gd name="connsiteY70" fmla="*/ 869108 h 1074073"/>
              <a:gd name="connsiteX71" fmla="*/ 660259 w 1135577"/>
              <a:gd name="connsiteY71" fmla="*/ 868587 h 1074073"/>
              <a:gd name="connsiteX72" fmla="*/ 665377 w 1135577"/>
              <a:gd name="connsiteY72" fmla="*/ 867831 h 1074073"/>
              <a:gd name="connsiteX73" fmla="*/ 666664 w 1135577"/>
              <a:gd name="connsiteY73" fmla="*/ 866454 h 1074073"/>
              <a:gd name="connsiteX74" fmla="*/ 666788 w 1135577"/>
              <a:gd name="connsiteY74" fmla="*/ 864870 h 1074073"/>
              <a:gd name="connsiteX75" fmla="*/ 665541 w 1135577"/>
              <a:gd name="connsiteY75" fmla="*/ 862602 h 1074073"/>
              <a:gd name="connsiteX76" fmla="*/ 663685 w 1135577"/>
              <a:gd name="connsiteY76" fmla="*/ 861175 h 1074073"/>
              <a:gd name="connsiteX77" fmla="*/ 662622 w 1135577"/>
              <a:gd name="connsiteY77" fmla="*/ 859561 h 1074073"/>
              <a:gd name="connsiteX78" fmla="*/ 661521 w 1135577"/>
              <a:gd name="connsiteY78" fmla="*/ 857890 h 1074073"/>
              <a:gd name="connsiteX79" fmla="*/ 663472 w 1135577"/>
              <a:gd name="connsiteY79" fmla="*/ 854516 h 1074073"/>
              <a:gd name="connsiteX80" fmla="*/ 665335 w 1135577"/>
              <a:gd name="connsiteY80" fmla="*/ 854149 h 1074073"/>
              <a:gd name="connsiteX81" fmla="*/ 667544 w 1135577"/>
              <a:gd name="connsiteY81" fmla="*/ 854003 h 1074073"/>
              <a:gd name="connsiteX82" fmla="*/ 672541 w 1135577"/>
              <a:gd name="connsiteY82" fmla="*/ 854153 h 1074073"/>
              <a:gd name="connsiteX83" fmla="*/ 676610 w 1135577"/>
              <a:gd name="connsiteY83" fmla="*/ 853978 h 1074073"/>
              <a:gd name="connsiteX84" fmla="*/ 683610 w 1135577"/>
              <a:gd name="connsiteY84" fmla="*/ 858768 h 1074073"/>
              <a:gd name="connsiteX85" fmla="*/ 687033 w 1135577"/>
              <a:gd name="connsiteY85" fmla="*/ 858773 h 1074073"/>
              <a:gd name="connsiteX86" fmla="*/ 690946 w 1135577"/>
              <a:gd name="connsiteY86" fmla="*/ 859268 h 1074073"/>
              <a:gd name="connsiteX87" fmla="*/ 694530 w 1135577"/>
              <a:gd name="connsiteY87" fmla="*/ 859110 h 1074073"/>
              <a:gd name="connsiteX88" fmla="*/ 695493 w 1135577"/>
              <a:gd name="connsiteY88" fmla="*/ 856833 h 1074073"/>
              <a:gd name="connsiteX89" fmla="*/ 695565 w 1135577"/>
              <a:gd name="connsiteY89" fmla="*/ 852252 h 1074073"/>
              <a:gd name="connsiteX90" fmla="*/ 695339 w 1135577"/>
              <a:gd name="connsiteY90" fmla="*/ 851366 h 1074073"/>
              <a:gd name="connsiteX91" fmla="*/ 694888 w 1135577"/>
              <a:gd name="connsiteY91" fmla="*/ 849588 h 1074073"/>
              <a:gd name="connsiteX92" fmla="*/ 694021 w 1135577"/>
              <a:gd name="connsiteY92" fmla="*/ 848906 h 1074073"/>
              <a:gd name="connsiteX93" fmla="*/ 693557 w 1135577"/>
              <a:gd name="connsiteY93" fmla="*/ 847359 h 1074073"/>
              <a:gd name="connsiteX94" fmla="*/ 694132 w 1135577"/>
              <a:gd name="connsiteY94" fmla="*/ 846426 h 1074073"/>
              <a:gd name="connsiteX95" fmla="*/ 694800 w 1135577"/>
              <a:gd name="connsiteY95" fmla="*/ 845347 h 1074073"/>
              <a:gd name="connsiteX96" fmla="*/ 696430 w 1135577"/>
              <a:gd name="connsiteY96" fmla="*/ 842709 h 1074073"/>
              <a:gd name="connsiteX97" fmla="*/ 697025 w 1135577"/>
              <a:gd name="connsiteY97" fmla="*/ 839987 h 1074073"/>
              <a:gd name="connsiteX98" fmla="*/ 699375 w 1135577"/>
              <a:gd name="connsiteY98" fmla="*/ 835430 h 1074073"/>
              <a:gd name="connsiteX99" fmla="*/ 702218 w 1135577"/>
              <a:gd name="connsiteY99" fmla="*/ 834362 h 1074073"/>
              <a:gd name="connsiteX100" fmla="*/ 706595 w 1135577"/>
              <a:gd name="connsiteY100" fmla="*/ 832719 h 1074073"/>
              <a:gd name="connsiteX101" fmla="*/ 708808 w 1135577"/>
              <a:gd name="connsiteY101" fmla="*/ 831895 h 1074073"/>
              <a:gd name="connsiteX102" fmla="*/ 711249 w 1135577"/>
              <a:gd name="connsiteY102" fmla="*/ 832084 h 1074073"/>
              <a:gd name="connsiteX103" fmla="*/ 713448 w 1135577"/>
              <a:gd name="connsiteY103" fmla="*/ 833858 h 1074073"/>
              <a:gd name="connsiteX104" fmla="*/ 716514 w 1135577"/>
              <a:gd name="connsiteY104" fmla="*/ 840217 h 1074073"/>
              <a:gd name="connsiteX105" fmla="*/ 720983 w 1135577"/>
              <a:gd name="connsiteY105" fmla="*/ 838013 h 1074073"/>
              <a:gd name="connsiteX106" fmla="*/ 727389 w 1135577"/>
              <a:gd name="connsiteY106" fmla="*/ 831961 h 1074073"/>
              <a:gd name="connsiteX107" fmla="*/ 733918 w 1135577"/>
              <a:gd name="connsiteY107" fmla="*/ 830168 h 1074073"/>
              <a:gd name="connsiteX108" fmla="*/ 738155 w 1135577"/>
              <a:gd name="connsiteY108" fmla="*/ 830173 h 1074073"/>
              <a:gd name="connsiteX109" fmla="*/ 741250 w 1135577"/>
              <a:gd name="connsiteY109" fmla="*/ 830012 h 1074073"/>
              <a:gd name="connsiteX110" fmla="*/ 743857 w 1135577"/>
              <a:gd name="connsiteY110" fmla="*/ 829769 h 1074073"/>
              <a:gd name="connsiteX111" fmla="*/ 747498 w 1135577"/>
              <a:gd name="connsiteY111" fmla="*/ 831548 h 1074073"/>
              <a:gd name="connsiteX112" fmla="*/ 747681 w 1135577"/>
              <a:gd name="connsiteY112" fmla="*/ 832663 h 1074073"/>
              <a:gd name="connsiteX113" fmla="*/ 748219 w 1135577"/>
              <a:gd name="connsiteY113" fmla="*/ 833103 h 1074073"/>
              <a:gd name="connsiteX114" fmla="*/ 749043 w 1135577"/>
              <a:gd name="connsiteY114" fmla="*/ 833780 h 1074073"/>
              <a:gd name="connsiteX115" fmla="*/ 751697 w 1135577"/>
              <a:gd name="connsiteY115" fmla="*/ 833454 h 1074073"/>
              <a:gd name="connsiteX116" fmla="*/ 753012 w 1135577"/>
              <a:gd name="connsiteY116" fmla="*/ 833293 h 1074073"/>
              <a:gd name="connsiteX117" fmla="*/ 754362 w 1135577"/>
              <a:gd name="connsiteY117" fmla="*/ 832454 h 1074073"/>
              <a:gd name="connsiteX118" fmla="*/ 755576 w 1135577"/>
              <a:gd name="connsiteY118" fmla="*/ 831700 h 1074073"/>
              <a:gd name="connsiteX119" fmla="*/ 759529 w 1135577"/>
              <a:gd name="connsiteY119" fmla="*/ 830086 h 1074073"/>
              <a:gd name="connsiteX120" fmla="*/ 762404 w 1135577"/>
              <a:gd name="connsiteY120" fmla="*/ 828766 h 1074073"/>
              <a:gd name="connsiteX121" fmla="*/ 763687 w 1135577"/>
              <a:gd name="connsiteY121" fmla="*/ 828176 h 1074073"/>
              <a:gd name="connsiteX122" fmla="*/ 766976 w 1135577"/>
              <a:gd name="connsiteY122" fmla="*/ 827069 h 1074073"/>
              <a:gd name="connsiteX123" fmla="*/ 764783 w 1135577"/>
              <a:gd name="connsiteY123" fmla="*/ 819355 h 1074073"/>
              <a:gd name="connsiteX124" fmla="*/ 765849 w 1135577"/>
              <a:gd name="connsiteY124" fmla="*/ 815995 h 1074073"/>
              <a:gd name="connsiteX125" fmla="*/ 764242 w 1135577"/>
              <a:gd name="connsiteY125" fmla="*/ 812175 h 1074073"/>
              <a:gd name="connsiteX126" fmla="*/ 762986 w 1135577"/>
              <a:gd name="connsiteY126" fmla="*/ 807899 h 1074073"/>
              <a:gd name="connsiteX127" fmla="*/ 762538 w 1135577"/>
              <a:gd name="connsiteY127" fmla="*/ 804854 h 1074073"/>
              <a:gd name="connsiteX128" fmla="*/ 759294 w 1135577"/>
              <a:gd name="connsiteY128" fmla="*/ 802755 h 1074073"/>
              <a:gd name="connsiteX129" fmla="*/ 745837 w 1135577"/>
              <a:gd name="connsiteY129" fmla="*/ 800467 h 1074073"/>
              <a:gd name="connsiteX130" fmla="*/ 742403 w 1135577"/>
              <a:gd name="connsiteY130" fmla="*/ 792491 h 1074073"/>
              <a:gd name="connsiteX131" fmla="*/ 740102 w 1135577"/>
              <a:gd name="connsiteY131" fmla="*/ 787146 h 1074073"/>
              <a:gd name="connsiteX132" fmla="*/ 740042 w 1135577"/>
              <a:gd name="connsiteY132" fmla="*/ 786265 h 1074073"/>
              <a:gd name="connsiteX133" fmla="*/ 739981 w 1135577"/>
              <a:gd name="connsiteY133" fmla="*/ 785413 h 1074073"/>
              <a:gd name="connsiteX134" fmla="*/ 739494 w 1135577"/>
              <a:gd name="connsiteY134" fmla="*/ 784054 h 1074073"/>
              <a:gd name="connsiteX135" fmla="*/ 739138 w 1135577"/>
              <a:gd name="connsiteY135" fmla="*/ 783143 h 1074073"/>
              <a:gd name="connsiteX136" fmla="*/ 738500 w 1135577"/>
              <a:gd name="connsiteY136" fmla="*/ 782563 h 1074073"/>
              <a:gd name="connsiteX137" fmla="*/ 739125 w 1135577"/>
              <a:gd name="connsiteY137" fmla="*/ 781016 h 1074073"/>
              <a:gd name="connsiteX138" fmla="*/ 738941 w 1135577"/>
              <a:gd name="connsiteY138" fmla="*/ 779716 h 1074073"/>
              <a:gd name="connsiteX139" fmla="*/ 738745 w 1135577"/>
              <a:gd name="connsiteY139" fmla="*/ 779420 h 1074073"/>
              <a:gd name="connsiteX140" fmla="*/ 737952 w 1135577"/>
              <a:gd name="connsiteY140" fmla="*/ 778228 h 1074073"/>
              <a:gd name="connsiteX141" fmla="*/ 737655 w 1135577"/>
              <a:gd name="connsiteY141" fmla="*/ 773153 h 1074073"/>
              <a:gd name="connsiteX142" fmla="*/ 738771 w 1135577"/>
              <a:gd name="connsiteY142" fmla="*/ 773030 h 1074073"/>
              <a:gd name="connsiteX143" fmla="*/ 739393 w 1135577"/>
              <a:gd name="connsiteY143" fmla="*/ 772351 h 1074073"/>
              <a:gd name="connsiteX144" fmla="*/ 739270 w 1135577"/>
              <a:gd name="connsiteY144" fmla="*/ 771794 h 1074073"/>
              <a:gd name="connsiteX145" fmla="*/ 738274 w 1135577"/>
              <a:gd name="connsiteY145" fmla="*/ 771110 h 1074073"/>
              <a:gd name="connsiteX146" fmla="*/ 738093 w 1135577"/>
              <a:gd name="connsiteY146" fmla="*/ 770986 h 1074073"/>
              <a:gd name="connsiteX147" fmla="*/ 736242 w 1135577"/>
              <a:gd name="connsiteY147" fmla="*/ 767332 h 1074073"/>
              <a:gd name="connsiteX148" fmla="*/ 735874 w 1135577"/>
              <a:gd name="connsiteY148" fmla="*/ 765781 h 1074073"/>
              <a:gd name="connsiteX149" fmla="*/ 735504 w 1135577"/>
              <a:gd name="connsiteY149" fmla="*/ 764235 h 1074073"/>
              <a:gd name="connsiteX150" fmla="*/ 735212 w 1135577"/>
              <a:gd name="connsiteY150" fmla="*/ 763852 h 1074073"/>
              <a:gd name="connsiteX151" fmla="*/ 734268 w 1135577"/>
              <a:gd name="connsiteY151" fmla="*/ 762622 h 1074073"/>
              <a:gd name="connsiteX152" fmla="*/ 732975 w 1135577"/>
              <a:gd name="connsiteY152" fmla="*/ 759154 h 1074073"/>
              <a:gd name="connsiteX153" fmla="*/ 731121 w 1135577"/>
              <a:gd name="connsiteY153" fmla="*/ 756365 h 1074073"/>
              <a:gd name="connsiteX154" fmla="*/ 731060 w 1135577"/>
              <a:gd name="connsiteY154" fmla="*/ 755560 h 1074073"/>
              <a:gd name="connsiteX155" fmla="*/ 732618 w 1135577"/>
              <a:gd name="connsiteY155" fmla="*/ 752346 h 1074073"/>
              <a:gd name="connsiteX156" fmla="*/ 736584 w 1135577"/>
              <a:gd name="connsiteY156" fmla="*/ 742867 h 1074073"/>
              <a:gd name="connsiteX157" fmla="*/ 740581 w 1135577"/>
              <a:gd name="connsiteY157" fmla="*/ 744018 h 1074073"/>
              <a:gd name="connsiteX158" fmla="*/ 742862 w 1135577"/>
              <a:gd name="connsiteY158" fmla="*/ 744020 h 1074073"/>
              <a:gd name="connsiteX159" fmla="*/ 746811 w 1135577"/>
              <a:gd name="connsiteY159" fmla="*/ 735352 h 1074073"/>
              <a:gd name="connsiteX160" fmla="*/ 748662 w 1135577"/>
              <a:gd name="connsiteY160" fmla="*/ 731100 h 1074073"/>
              <a:gd name="connsiteX161" fmla="*/ 750373 w 1135577"/>
              <a:gd name="connsiteY161" fmla="*/ 730857 h 1074073"/>
              <a:gd name="connsiteX162" fmla="*/ 752984 w 1135577"/>
              <a:gd name="connsiteY162" fmla="*/ 731596 h 1074073"/>
              <a:gd name="connsiteX163" fmla="*/ 754217 w 1135577"/>
              <a:gd name="connsiteY163" fmla="*/ 733888 h 1074073"/>
              <a:gd name="connsiteX164" fmla="*/ 753659 w 1135577"/>
              <a:gd name="connsiteY164" fmla="*/ 736261 h 1074073"/>
              <a:gd name="connsiteX165" fmla="*/ 751555 w 1135577"/>
              <a:gd name="connsiteY165" fmla="*/ 739122 h 1074073"/>
              <a:gd name="connsiteX166" fmla="*/ 749782 w 1135577"/>
              <a:gd name="connsiteY166" fmla="*/ 742965 h 1074073"/>
              <a:gd name="connsiteX167" fmla="*/ 749797 w 1135577"/>
              <a:gd name="connsiteY167" fmla="*/ 745910 h 1074073"/>
              <a:gd name="connsiteX168" fmla="*/ 751350 w 1135577"/>
              <a:gd name="connsiteY168" fmla="*/ 747058 h 1074073"/>
              <a:gd name="connsiteX169" fmla="*/ 753226 w 1135577"/>
              <a:gd name="connsiteY169" fmla="*/ 747306 h 1074073"/>
              <a:gd name="connsiteX170" fmla="*/ 755746 w 1135577"/>
              <a:gd name="connsiteY170" fmla="*/ 746163 h 1074073"/>
              <a:gd name="connsiteX171" fmla="*/ 757288 w 1135577"/>
              <a:gd name="connsiteY171" fmla="*/ 744855 h 1074073"/>
              <a:gd name="connsiteX172" fmla="*/ 758583 w 1135577"/>
              <a:gd name="connsiteY172" fmla="*/ 743385 h 1074073"/>
              <a:gd name="connsiteX173" fmla="*/ 760278 w 1135577"/>
              <a:gd name="connsiteY173" fmla="*/ 740195 h 1074073"/>
              <a:gd name="connsiteX174" fmla="*/ 761557 w 1135577"/>
              <a:gd name="connsiteY174" fmla="*/ 735288 h 1074073"/>
              <a:gd name="connsiteX175" fmla="*/ 763130 w 1135577"/>
              <a:gd name="connsiteY175" fmla="*/ 727094 h 1074073"/>
              <a:gd name="connsiteX176" fmla="*/ 764247 w 1135577"/>
              <a:gd name="connsiteY176" fmla="*/ 726911 h 1074073"/>
              <a:gd name="connsiteX177" fmla="*/ 765069 w 1135577"/>
              <a:gd name="connsiteY177" fmla="*/ 727735 h 1074073"/>
              <a:gd name="connsiteX178" fmla="*/ 765237 w 1135577"/>
              <a:gd name="connsiteY178" fmla="*/ 727902 h 1074073"/>
              <a:gd name="connsiteX179" fmla="*/ 765236 w 1135577"/>
              <a:gd name="connsiteY179" fmla="*/ 728429 h 1074073"/>
              <a:gd name="connsiteX180" fmla="*/ 765272 w 1135577"/>
              <a:gd name="connsiteY180" fmla="*/ 728962 h 1074073"/>
              <a:gd name="connsiteX181" fmla="*/ 765434 w 1135577"/>
              <a:gd name="connsiteY181" fmla="*/ 728986 h 1074073"/>
              <a:gd name="connsiteX182" fmla="*/ 766040 w 1135577"/>
              <a:gd name="connsiteY182" fmla="*/ 729081 h 1074073"/>
              <a:gd name="connsiteX183" fmla="*/ 766258 w 1135577"/>
              <a:gd name="connsiteY183" fmla="*/ 729647 h 1074073"/>
              <a:gd name="connsiteX184" fmla="*/ 766348 w 1135577"/>
              <a:gd name="connsiteY184" fmla="*/ 729886 h 1074073"/>
              <a:gd name="connsiteX185" fmla="*/ 766429 w 1135577"/>
              <a:gd name="connsiteY185" fmla="*/ 730621 h 1074073"/>
              <a:gd name="connsiteX186" fmla="*/ 766531 w 1135577"/>
              <a:gd name="connsiteY186" fmla="*/ 731557 h 1074073"/>
              <a:gd name="connsiteX187" fmla="*/ 767461 w 1135577"/>
              <a:gd name="connsiteY187" fmla="*/ 732490 h 1074073"/>
              <a:gd name="connsiteX188" fmla="*/ 768387 w 1135577"/>
              <a:gd name="connsiteY188" fmla="*/ 733417 h 1074073"/>
              <a:gd name="connsiteX189" fmla="*/ 769338 w 1135577"/>
              <a:gd name="connsiteY189" fmla="*/ 733828 h 1074073"/>
              <a:gd name="connsiteX190" fmla="*/ 769688 w 1135577"/>
              <a:gd name="connsiteY190" fmla="*/ 733977 h 1074073"/>
              <a:gd name="connsiteX191" fmla="*/ 770001 w 1135577"/>
              <a:gd name="connsiteY191" fmla="*/ 733790 h 1074073"/>
              <a:gd name="connsiteX192" fmla="*/ 770249 w 1135577"/>
              <a:gd name="connsiteY192" fmla="*/ 733643 h 1074073"/>
              <a:gd name="connsiteX193" fmla="*/ 773658 w 1135577"/>
              <a:gd name="connsiteY193" fmla="*/ 733676 h 1074073"/>
              <a:gd name="connsiteX194" fmla="*/ 775088 w 1135577"/>
              <a:gd name="connsiteY194" fmla="*/ 732379 h 1074073"/>
              <a:gd name="connsiteX195" fmla="*/ 775635 w 1135577"/>
              <a:gd name="connsiteY195" fmla="*/ 732214 h 1074073"/>
              <a:gd name="connsiteX196" fmla="*/ 775956 w 1135577"/>
              <a:gd name="connsiteY196" fmla="*/ 732117 h 1074073"/>
              <a:gd name="connsiteX197" fmla="*/ 776515 w 1135577"/>
              <a:gd name="connsiteY197" fmla="*/ 731949 h 1074073"/>
              <a:gd name="connsiteX198" fmla="*/ 776659 w 1135577"/>
              <a:gd name="connsiteY198" fmla="*/ 731839 h 1074073"/>
              <a:gd name="connsiteX199" fmla="*/ 776957 w 1135577"/>
              <a:gd name="connsiteY199" fmla="*/ 731615 h 1074073"/>
              <a:gd name="connsiteX200" fmla="*/ 777571 w 1135577"/>
              <a:gd name="connsiteY200" fmla="*/ 731148 h 1074073"/>
              <a:gd name="connsiteX201" fmla="*/ 778032 w 1135577"/>
              <a:gd name="connsiteY201" fmla="*/ 730188 h 1074073"/>
              <a:gd name="connsiteX202" fmla="*/ 778196 w 1135577"/>
              <a:gd name="connsiteY202" fmla="*/ 729850 h 1074073"/>
              <a:gd name="connsiteX203" fmla="*/ 778353 w 1135577"/>
              <a:gd name="connsiteY203" fmla="*/ 727085 h 1074073"/>
              <a:gd name="connsiteX204" fmla="*/ 778520 w 1135577"/>
              <a:gd name="connsiteY204" fmla="*/ 724156 h 1074073"/>
              <a:gd name="connsiteX205" fmla="*/ 779082 w 1135577"/>
              <a:gd name="connsiteY205" fmla="*/ 722362 h 1074073"/>
              <a:gd name="connsiteX206" fmla="*/ 779991 w 1135577"/>
              <a:gd name="connsiteY206" fmla="*/ 720560 h 1074073"/>
              <a:gd name="connsiteX207" fmla="*/ 780142 w 1135577"/>
              <a:gd name="connsiteY207" fmla="*/ 720261 h 1074073"/>
              <a:gd name="connsiteX208" fmla="*/ 780912 w 1135577"/>
              <a:gd name="connsiteY208" fmla="*/ 719563 h 1074073"/>
              <a:gd name="connsiteX209" fmla="*/ 781572 w 1135577"/>
              <a:gd name="connsiteY209" fmla="*/ 718964 h 1074073"/>
              <a:gd name="connsiteX210" fmla="*/ 782467 w 1135577"/>
              <a:gd name="connsiteY210" fmla="*/ 718662 h 1074073"/>
              <a:gd name="connsiteX211" fmla="*/ 782946 w 1135577"/>
              <a:gd name="connsiteY211" fmla="*/ 718500 h 1074073"/>
              <a:gd name="connsiteX212" fmla="*/ 784117 w 1135577"/>
              <a:gd name="connsiteY212" fmla="*/ 718103 h 1074073"/>
              <a:gd name="connsiteX213" fmla="*/ 789949 w 1135577"/>
              <a:gd name="connsiteY213" fmla="*/ 717807 h 1074073"/>
              <a:gd name="connsiteX214" fmla="*/ 791624 w 1135577"/>
              <a:gd name="connsiteY214" fmla="*/ 717377 h 1074073"/>
              <a:gd name="connsiteX215" fmla="*/ 792899 w 1135577"/>
              <a:gd name="connsiteY215" fmla="*/ 716237 h 1074073"/>
              <a:gd name="connsiteX216" fmla="*/ 793573 w 1135577"/>
              <a:gd name="connsiteY216" fmla="*/ 715635 h 1074073"/>
              <a:gd name="connsiteX217" fmla="*/ 794111 w 1135577"/>
              <a:gd name="connsiteY217" fmla="*/ 715155 h 1074073"/>
              <a:gd name="connsiteX218" fmla="*/ 794362 w 1135577"/>
              <a:gd name="connsiteY218" fmla="*/ 714165 h 1074073"/>
              <a:gd name="connsiteX219" fmla="*/ 796723 w 1135577"/>
              <a:gd name="connsiteY219" fmla="*/ 712359 h 1074073"/>
              <a:gd name="connsiteX220" fmla="*/ 796946 w 1135577"/>
              <a:gd name="connsiteY220" fmla="*/ 712189 h 1074073"/>
              <a:gd name="connsiteX221" fmla="*/ 798215 w 1135577"/>
              <a:gd name="connsiteY221" fmla="*/ 711217 h 1074073"/>
              <a:gd name="connsiteX222" fmla="*/ 801137 w 1135577"/>
              <a:gd name="connsiteY222" fmla="*/ 708982 h 1074073"/>
              <a:gd name="connsiteX223" fmla="*/ 802881 w 1135577"/>
              <a:gd name="connsiteY223" fmla="*/ 708853 h 1074073"/>
              <a:gd name="connsiteX224" fmla="*/ 803557 w 1135577"/>
              <a:gd name="connsiteY224" fmla="*/ 708802 h 1074073"/>
              <a:gd name="connsiteX225" fmla="*/ 804528 w 1135577"/>
              <a:gd name="connsiteY225" fmla="*/ 707986 h 1074073"/>
              <a:gd name="connsiteX226" fmla="*/ 805980 w 1135577"/>
              <a:gd name="connsiteY226" fmla="*/ 706765 h 1074073"/>
              <a:gd name="connsiteX227" fmla="*/ 810633 w 1135577"/>
              <a:gd name="connsiteY227" fmla="*/ 706592 h 1074073"/>
              <a:gd name="connsiteX228" fmla="*/ 811566 w 1135577"/>
              <a:gd name="connsiteY228" fmla="*/ 706036 h 1074073"/>
              <a:gd name="connsiteX229" fmla="*/ 811178 w 1135577"/>
              <a:gd name="connsiteY229" fmla="*/ 703853 h 1074073"/>
              <a:gd name="connsiteX230" fmla="*/ 811281 w 1135577"/>
              <a:gd name="connsiteY230" fmla="*/ 700131 h 1074073"/>
              <a:gd name="connsiteX231" fmla="*/ 811557 w 1135577"/>
              <a:gd name="connsiteY231" fmla="*/ 698373 h 1074073"/>
              <a:gd name="connsiteX232" fmla="*/ 812242 w 1135577"/>
              <a:gd name="connsiteY232" fmla="*/ 696984 h 1074073"/>
              <a:gd name="connsiteX233" fmla="*/ 814263 w 1135577"/>
              <a:gd name="connsiteY233" fmla="*/ 694719 h 1074073"/>
              <a:gd name="connsiteX234" fmla="*/ 816121 w 1135577"/>
              <a:gd name="connsiteY234" fmla="*/ 695898 h 1074073"/>
              <a:gd name="connsiteX235" fmla="*/ 816772 w 1135577"/>
              <a:gd name="connsiteY235" fmla="*/ 696177 h 1074073"/>
              <a:gd name="connsiteX236" fmla="*/ 816989 w 1135577"/>
              <a:gd name="connsiteY236" fmla="*/ 696271 h 1074073"/>
              <a:gd name="connsiteX237" fmla="*/ 817880 w 1135577"/>
              <a:gd name="connsiteY237" fmla="*/ 696125 h 1074073"/>
              <a:gd name="connsiteX238" fmla="*/ 818129 w 1135577"/>
              <a:gd name="connsiteY238" fmla="*/ 696084 h 1074073"/>
              <a:gd name="connsiteX239" fmla="*/ 819967 w 1135577"/>
              <a:gd name="connsiteY239" fmla="*/ 695783 h 1074073"/>
              <a:gd name="connsiteX240" fmla="*/ 820833 w 1135577"/>
              <a:gd name="connsiteY240" fmla="*/ 696527 h 1074073"/>
              <a:gd name="connsiteX241" fmla="*/ 821118 w 1135577"/>
              <a:gd name="connsiteY241" fmla="*/ 696550 h 1074073"/>
              <a:gd name="connsiteX242" fmla="*/ 822446 w 1135577"/>
              <a:gd name="connsiteY242" fmla="*/ 696655 h 1074073"/>
              <a:gd name="connsiteX243" fmla="*/ 822959 w 1135577"/>
              <a:gd name="connsiteY243" fmla="*/ 697216 h 1074073"/>
              <a:gd name="connsiteX244" fmla="*/ 824488 w 1135577"/>
              <a:gd name="connsiteY244" fmla="*/ 698888 h 1074073"/>
              <a:gd name="connsiteX245" fmla="*/ 825042 w 1135577"/>
              <a:gd name="connsiteY245" fmla="*/ 700066 h 1074073"/>
              <a:gd name="connsiteX246" fmla="*/ 823836 w 1135577"/>
              <a:gd name="connsiteY246" fmla="*/ 701701 h 1074073"/>
              <a:gd name="connsiteX247" fmla="*/ 823908 w 1135577"/>
              <a:gd name="connsiteY247" fmla="*/ 701841 h 1074073"/>
              <a:gd name="connsiteX248" fmla="*/ 824414 w 1135577"/>
              <a:gd name="connsiteY248" fmla="*/ 702849 h 1074073"/>
              <a:gd name="connsiteX249" fmla="*/ 827699 w 1135577"/>
              <a:gd name="connsiteY249" fmla="*/ 700641 h 1074073"/>
              <a:gd name="connsiteX250" fmla="*/ 834477 w 1135577"/>
              <a:gd name="connsiteY250" fmla="*/ 695415 h 1074073"/>
              <a:gd name="connsiteX251" fmla="*/ 836840 w 1135577"/>
              <a:gd name="connsiteY251" fmla="*/ 695419 h 1074073"/>
              <a:gd name="connsiteX252" fmla="*/ 838962 w 1135577"/>
              <a:gd name="connsiteY252" fmla="*/ 696442 h 1074073"/>
              <a:gd name="connsiteX253" fmla="*/ 841910 w 1135577"/>
              <a:gd name="connsiteY253" fmla="*/ 699472 h 1074073"/>
              <a:gd name="connsiteX254" fmla="*/ 845050 w 1135577"/>
              <a:gd name="connsiteY254" fmla="*/ 699968 h 1074073"/>
              <a:gd name="connsiteX255" fmla="*/ 847573 w 1135577"/>
              <a:gd name="connsiteY255" fmla="*/ 699397 h 1074073"/>
              <a:gd name="connsiteX256" fmla="*/ 850133 w 1135577"/>
              <a:gd name="connsiteY256" fmla="*/ 698297 h 1074073"/>
              <a:gd name="connsiteX257" fmla="*/ 852490 w 1135577"/>
              <a:gd name="connsiteY257" fmla="*/ 696867 h 1074073"/>
              <a:gd name="connsiteX258" fmla="*/ 853907 w 1135577"/>
              <a:gd name="connsiteY258" fmla="*/ 695193 h 1074073"/>
              <a:gd name="connsiteX259" fmla="*/ 854044 w 1135577"/>
              <a:gd name="connsiteY259" fmla="*/ 693615 h 1074073"/>
              <a:gd name="connsiteX260" fmla="*/ 854112 w 1135577"/>
              <a:gd name="connsiteY260" fmla="*/ 690549 h 1074073"/>
              <a:gd name="connsiteX261" fmla="*/ 854671 w 1135577"/>
              <a:gd name="connsiteY261" fmla="*/ 688587 h 1074073"/>
              <a:gd name="connsiteX262" fmla="*/ 858703 w 1135577"/>
              <a:gd name="connsiteY262" fmla="*/ 688469 h 1074073"/>
              <a:gd name="connsiteX263" fmla="*/ 858860 w 1135577"/>
              <a:gd name="connsiteY263" fmla="*/ 687241 h 1074073"/>
              <a:gd name="connsiteX264" fmla="*/ 857872 w 1135577"/>
              <a:gd name="connsiteY264" fmla="*/ 685196 h 1074073"/>
              <a:gd name="connsiteX265" fmla="*/ 855580 w 1135577"/>
              <a:gd name="connsiteY265" fmla="*/ 682903 h 1074073"/>
              <a:gd name="connsiteX266" fmla="*/ 853829 w 1135577"/>
              <a:gd name="connsiteY266" fmla="*/ 675052 h 1074073"/>
              <a:gd name="connsiteX267" fmla="*/ 855909 w 1135577"/>
              <a:gd name="connsiteY267" fmla="*/ 674834 h 1074073"/>
              <a:gd name="connsiteX268" fmla="*/ 856778 w 1135577"/>
              <a:gd name="connsiteY268" fmla="*/ 674744 h 1074073"/>
              <a:gd name="connsiteX269" fmla="*/ 858139 w 1135577"/>
              <a:gd name="connsiteY269" fmla="*/ 674602 h 1074073"/>
              <a:gd name="connsiteX270" fmla="*/ 859480 w 1135577"/>
              <a:gd name="connsiteY270" fmla="*/ 674461 h 1074073"/>
              <a:gd name="connsiteX271" fmla="*/ 861716 w 1135577"/>
              <a:gd name="connsiteY271" fmla="*/ 674229 h 1074073"/>
              <a:gd name="connsiteX272" fmla="*/ 863172 w 1135577"/>
              <a:gd name="connsiteY272" fmla="*/ 674293 h 1074073"/>
              <a:gd name="connsiteX273" fmla="*/ 864694 w 1135577"/>
              <a:gd name="connsiteY273" fmla="*/ 674360 h 1074073"/>
              <a:gd name="connsiteX274" fmla="*/ 866723 w 1135577"/>
              <a:gd name="connsiteY274" fmla="*/ 674041 h 1074073"/>
              <a:gd name="connsiteX275" fmla="*/ 867145 w 1135577"/>
              <a:gd name="connsiteY275" fmla="*/ 673976 h 1074073"/>
              <a:gd name="connsiteX276" fmla="*/ 869348 w 1135577"/>
              <a:gd name="connsiteY276" fmla="*/ 673629 h 1074073"/>
              <a:gd name="connsiteX277" fmla="*/ 871120 w 1135577"/>
              <a:gd name="connsiteY277" fmla="*/ 673135 h 1074073"/>
              <a:gd name="connsiteX278" fmla="*/ 875061 w 1135577"/>
              <a:gd name="connsiteY278" fmla="*/ 672036 h 1074073"/>
              <a:gd name="connsiteX279" fmla="*/ 878308 w 1135577"/>
              <a:gd name="connsiteY279" fmla="*/ 671966 h 1074073"/>
              <a:gd name="connsiteX280" fmla="*/ 880272 w 1135577"/>
              <a:gd name="connsiteY280" fmla="*/ 671925 h 1074073"/>
              <a:gd name="connsiteX281" fmla="*/ 885302 w 1135577"/>
              <a:gd name="connsiteY281" fmla="*/ 670887 h 1074073"/>
              <a:gd name="connsiteX282" fmla="*/ 887875 w 1135577"/>
              <a:gd name="connsiteY282" fmla="*/ 671762 h 1074073"/>
              <a:gd name="connsiteX283" fmla="*/ 889700 w 1135577"/>
              <a:gd name="connsiteY283" fmla="*/ 672383 h 1074073"/>
              <a:gd name="connsiteX284" fmla="*/ 890848 w 1135577"/>
              <a:gd name="connsiteY284" fmla="*/ 672511 h 1074073"/>
              <a:gd name="connsiteX285" fmla="*/ 891996 w 1135577"/>
              <a:gd name="connsiteY285" fmla="*/ 672636 h 1074073"/>
              <a:gd name="connsiteX286" fmla="*/ 892238 w 1135577"/>
              <a:gd name="connsiteY286" fmla="*/ 672550 h 1074073"/>
              <a:gd name="connsiteX287" fmla="*/ 893361 w 1135577"/>
              <a:gd name="connsiteY287" fmla="*/ 672146 h 1074073"/>
              <a:gd name="connsiteX288" fmla="*/ 893601 w 1135577"/>
              <a:gd name="connsiteY288" fmla="*/ 675115 h 1074073"/>
              <a:gd name="connsiteX289" fmla="*/ 897326 w 1135577"/>
              <a:gd name="connsiteY289" fmla="*/ 673304 h 1074073"/>
              <a:gd name="connsiteX290" fmla="*/ 900446 w 1135577"/>
              <a:gd name="connsiteY290" fmla="*/ 672831 h 1074073"/>
              <a:gd name="connsiteX291" fmla="*/ 904815 w 1135577"/>
              <a:gd name="connsiteY291" fmla="*/ 672169 h 1074073"/>
              <a:gd name="connsiteX292" fmla="*/ 913622 w 1135577"/>
              <a:gd name="connsiteY292" fmla="*/ 673487 h 1074073"/>
              <a:gd name="connsiteX293" fmla="*/ 920200 w 1135577"/>
              <a:gd name="connsiteY293" fmla="*/ 674139 h 1074073"/>
              <a:gd name="connsiteX294" fmla="*/ 929260 w 1135577"/>
              <a:gd name="connsiteY294" fmla="*/ 672687 h 1074073"/>
              <a:gd name="connsiteX295" fmla="*/ 938307 w 1135577"/>
              <a:gd name="connsiteY295" fmla="*/ 674913 h 1074073"/>
              <a:gd name="connsiteX296" fmla="*/ 943291 w 1135577"/>
              <a:gd name="connsiteY296" fmla="*/ 676139 h 1074073"/>
              <a:gd name="connsiteX297" fmla="*/ 956987 w 1135577"/>
              <a:gd name="connsiteY297" fmla="*/ 677954 h 1074073"/>
              <a:gd name="connsiteX298" fmla="*/ 963506 w 1135577"/>
              <a:gd name="connsiteY298" fmla="*/ 678126 h 1074073"/>
              <a:gd name="connsiteX299" fmla="*/ 966281 w 1135577"/>
              <a:gd name="connsiteY299" fmla="*/ 679110 h 1074073"/>
              <a:gd name="connsiteX300" fmla="*/ 965472 w 1135577"/>
              <a:gd name="connsiteY300" fmla="*/ 680253 h 1074073"/>
              <a:gd name="connsiteX301" fmla="*/ 964679 w 1135577"/>
              <a:gd name="connsiteY301" fmla="*/ 684341 h 1074073"/>
              <a:gd name="connsiteX302" fmla="*/ 965352 w 1135577"/>
              <a:gd name="connsiteY302" fmla="*/ 688922 h 1074073"/>
              <a:gd name="connsiteX303" fmla="*/ 966351 w 1135577"/>
              <a:gd name="connsiteY303" fmla="*/ 693012 h 1074073"/>
              <a:gd name="connsiteX304" fmla="*/ 964903 w 1135577"/>
              <a:gd name="connsiteY304" fmla="*/ 696609 h 1074073"/>
              <a:gd name="connsiteX305" fmla="*/ 964597 w 1135577"/>
              <a:gd name="connsiteY305" fmla="*/ 700371 h 1074073"/>
              <a:gd name="connsiteX306" fmla="*/ 966253 w 1135577"/>
              <a:gd name="connsiteY306" fmla="*/ 705771 h 1074073"/>
              <a:gd name="connsiteX307" fmla="*/ 966927 w 1135577"/>
              <a:gd name="connsiteY307" fmla="*/ 710189 h 1074073"/>
              <a:gd name="connsiteX308" fmla="*/ 968601 w 1135577"/>
              <a:gd name="connsiteY308" fmla="*/ 712766 h 1074073"/>
              <a:gd name="connsiteX309" fmla="*/ 969229 w 1135577"/>
              <a:gd name="connsiteY309" fmla="*/ 711855 h 1074073"/>
              <a:gd name="connsiteX310" fmla="*/ 969537 w 1135577"/>
              <a:gd name="connsiteY310" fmla="*/ 711407 h 1074073"/>
              <a:gd name="connsiteX311" fmla="*/ 971525 w 1135577"/>
              <a:gd name="connsiteY311" fmla="*/ 710423 h 1074073"/>
              <a:gd name="connsiteX312" fmla="*/ 973080 w 1135577"/>
              <a:gd name="connsiteY312" fmla="*/ 710262 h 1074073"/>
              <a:gd name="connsiteX313" fmla="*/ 973261 w 1135577"/>
              <a:gd name="connsiteY313" fmla="*/ 710243 h 1074073"/>
              <a:gd name="connsiteX314" fmla="*/ 974444 w 1135577"/>
              <a:gd name="connsiteY314" fmla="*/ 709504 h 1074073"/>
              <a:gd name="connsiteX315" fmla="*/ 975691 w 1135577"/>
              <a:gd name="connsiteY315" fmla="*/ 707280 h 1074073"/>
              <a:gd name="connsiteX316" fmla="*/ 976730 w 1135577"/>
              <a:gd name="connsiteY316" fmla="*/ 706251 h 1074073"/>
              <a:gd name="connsiteX317" fmla="*/ 977248 w 1135577"/>
              <a:gd name="connsiteY317" fmla="*/ 705738 h 1074073"/>
              <a:gd name="connsiteX318" fmla="*/ 977567 w 1135577"/>
              <a:gd name="connsiteY318" fmla="*/ 704624 h 1074073"/>
              <a:gd name="connsiteX319" fmla="*/ 977938 w 1135577"/>
              <a:gd name="connsiteY319" fmla="*/ 703326 h 1074073"/>
              <a:gd name="connsiteX320" fmla="*/ 979614 w 1135577"/>
              <a:gd name="connsiteY320" fmla="*/ 702307 h 1074073"/>
              <a:gd name="connsiteX321" fmla="*/ 980674 w 1135577"/>
              <a:gd name="connsiteY321" fmla="*/ 701663 h 1074073"/>
              <a:gd name="connsiteX322" fmla="*/ 981174 w 1135577"/>
              <a:gd name="connsiteY322" fmla="*/ 700367 h 1074073"/>
              <a:gd name="connsiteX323" fmla="*/ 980992 w 1135577"/>
              <a:gd name="connsiteY323" fmla="*/ 699376 h 1074073"/>
              <a:gd name="connsiteX324" fmla="*/ 981738 w 1135577"/>
              <a:gd name="connsiteY324" fmla="*/ 698604 h 1074073"/>
              <a:gd name="connsiteX325" fmla="*/ 982485 w 1135577"/>
              <a:gd name="connsiteY325" fmla="*/ 697834 h 1074073"/>
              <a:gd name="connsiteX326" fmla="*/ 987557 w 1135577"/>
              <a:gd name="connsiteY326" fmla="*/ 697616 h 1074073"/>
              <a:gd name="connsiteX327" fmla="*/ 988535 w 1135577"/>
              <a:gd name="connsiteY327" fmla="*/ 697781 h 1074073"/>
              <a:gd name="connsiteX328" fmla="*/ 991635 w 1135577"/>
              <a:gd name="connsiteY328" fmla="*/ 698604 h 1074073"/>
              <a:gd name="connsiteX329" fmla="*/ 995385 w 1135577"/>
              <a:gd name="connsiteY329" fmla="*/ 698771 h 1074073"/>
              <a:gd name="connsiteX330" fmla="*/ 1000969 w 1135577"/>
              <a:gd name="connsiteY330" fmla="*/ 698509 h 1074073"/>
              <a:gd name="connsiteX331" fmla="*/ 1001580 w 1135577"/>
              <a:gd name="connsiteY331" fmla="*/ 701173 h 1074073"/>
              <a:gd name="connsiteX332" fmla="*/ 1003040 w 1135577"/>
              <a:gd name="connsiteY332" fmla="*/ 703534 h 1074073"/>
              <a:gd name="connsiteX333" fmla="*/ 1003307 w 1135577"/>
              <a:gd name="connsiteY333" fmla="*/ 703962 h 1074073"/>
              <a:gd name="connsiteX334" fmla="*/ 1003804 w 1135577"/>
              <a:gd name="connsiteY334" fmla="*/ 704482 h 1074073"/>
              <a:gd name="connsiteX335" fmla="*/ 1004852 w 1135577"/>
              <a:gd name="connsiteY335" fmla="*/ 705576 h 1074073"/>
              <a:gd name="connsiteX336" fmla="*/ 1008260 w 1135577"/>
              <a:gd name="connsiteY336" fmla="*/ 706639 h 1074073"/>
              <a:gd name="connsiteX337" fmla="*/ 1010361 w 1135577"/>
              <a:gd name="connsiteY337" fmla="*/ 708501 h 1074073"/>
              <a:gd name="connsiteX338" fmla="*/ 1010972 w 1135577"/>
              <a:gd name="connsiteY338" fmla="*/ 708590 h 1074073"/>
              <a:gd name="connsiteX339" fmla="*/ 1011264 w 1135577"/>
              <a:gd name="connsiteY339" fmla="*/ 708630 h 1074073"/>
              <a:gd name="connsiteX340" fmla="*/ 1012594 w 1135577"/>
              <a:gd name="connsiteY340" fmla="*/ 708819 h 1074073"/>
              <a:gd name="connsiteX341" fmla="*/ 1014140 w 1135577"/>
              <a:gd name="connsiteY341" fmla="*/ 709876 h 1074073"/>
              <a:gd name="connsiteX342" fmla="*/ 1015113 w 1135577"/>
              <a:gd name="connsiteY342" fmla="*/ 711028 h 1074073"/>
              <a:gd name="connsiteX343" fmla="*/ 1016702 w 1135577"/>
              <a:gd name="connsiteY343" fmla="*/ 712913 h 1074073"/>
              <a:gd name="connsiteX344" fmla="*/ 1017228 w 1135577"/>
              <a:gd name="connsiteY344" fmla="*/ 713536 h 1074073"/>
              <a:gd name="connsiteX345" fmla="*/ 1017855 w 1135577"/>
              <a:gd name="connsiteY345" fmla="*/ 714035 h 1074073"/>
              <a:gd name="connsiteX346" fmla="*/ 1018713 w 1135577"/>
              <a:gd name="connsiteY346" fmla="*/ 714718 h 1074073"/>
              <a:gd name="connsiteX347" fmla="*/ 1019748 w 1135577"/>
              <a:gd name="connsiteY347" fmla="*/ 714851 h 1074073"/>
              <a:gd name="connsiteX348" fmla="*/ 1021194 w 1135577"/>
              <a:gd name="connsiteY348" fmla="*/ 715035 h 1074073"/>
              <a:gd name="connsiteX349" fmla="*/ 1021638 w 1135577"/>
              <a:gd name="connsiteY349" fmla="*/ 715457 h 1074073"/>
              <a:gd name="connsiteX350" fmla="*/ 1022306 w 1135577"/>
              <a:gd name="connsiteY350" fmla="*/ 716090 h 1074073"/>
              <a:gd name="connsiteX351" fmla="*/ 1023239 w 1135577"/>
              <a:gd name="connsiteY351" fmla="*/ 716267 h 1074073"/>
              <a:gd name="connsiteX352" fmla="*/ 1023587 w 1135577"/>
              <a:gd name="connsiteY352" fmla="*/ 716332 h 1074073"/>
              <a:gd name="connsiteX353" fmla="*/ 1023980 w 1135577"/>
              <a:gd name="connsiteY353" fmla="*/ 716406 h 1074073"/>
              <a:gd name="connsiteX354" fmla="*/ 1024227 w 1135577"/>
              <a:gd name="connsiteY354" fmla="*/ 716141 h 1074073"/>
              <a:gd name="connsiteX355" fmla="*/ 1025537 w 1135577"/>
              <a:gd name="connsiteY355" fmla="*/ 714739 h 1074073"/>
              <a:gd name="connsiteX356" fmla="*/ 1025293 w 1135577"/>
              <a:gd name="connsiteY356" fmla="*/ 713377 h 1074073"/>
              <a:gd name="connsiteX357" fmla="*/ 1025831 w 1135577"/>
              <a:gd name="connsiteY357" fmla="*/ 712501 h 1074073"/>
              <a:gd name="connsiteX358" fmla="*/ 1026166 w 1135577"/>
              <a:gd name="connsiteY358" fmla="*/ 711956 h 1074073"/>
              <a:gd name="connsiteX359" fmla="*/ 1025388 w 1135577"/>
              <a:gd name="connsiteY359" fmla="*/ 710127 h 1074073"/>
              <a:gd name="connsiteX360" fmla="*/ 1025059 w 1135577"/>
              <a:gd name="connsiteY360" fmla="*/ 709355 h 1074073"/>
              <a:gd name="connsiteX361" fmla="*/ 1025252 w 1135577"/>
              <a:gd name="connsiteY361" fmla="*/ 707746 h 1074073"/>
              <a:gd name="connsiteX362" fmla="*/ 1025031 w 1135577"/>
              <a:gd name="connsiteY362" fmla="*/ 706896 h 1074073"/>
              <a:gd name="connsiteX363" fmla="*/ 1024640 w 1135577"/>
              <a:gd name="connsiteY363" fmla="*/ 705393 h 1074073"/>
              <a:gd name="connsiteX364" fmla="*/ 1025141 w 1135577"/>
              <a:gd name="connsiteY364" fmla="*/ 703848 h 1074073"/>
              <a:gd name="connsiteX365" fmla="*/ 1025116 w 1135577"/>
              <a:gd name="connsiteY365" fmla="*/ 703405 h 1074073"/>
              <a:gd name="connsiteX366" fmla="*/ 1024909 w 1135577"/>
              <a:gd name="connsiteY366" fmla="*/ 699824 h 1074073"/>
              <a:gd name="connsiteX367" fmla="*/ 1030597 w 1135577"/>
              <a:gd name="connsiteY367" fmla="*/ 701922 h 1074073"/>
              <a:gd name="connsiteX368" fmla="*/ 1036142 w 1135577"/>
              <a:gd name="connsiteY368" fmla="*/ 703073 h 1074073"/>
              <a:gd name="connsiteX369" fmla="*/ 1039731 w 1135577"/>
              <a:gd name="connsiteY369" fmla="*/ 703732 h 1074073"/>
              <a:gd name="connsiteX370" fmla="*/ 1041206 w 1135577"/>
              <a:gd name="connsiteY370" fmla="*/ 705368 h 1074073"/>
              <a:gd name="connsiteX371" fmla="*/ 1040890 w 1135577"/>
              <a:gd name="connsiteY371" fmla="*/ 707659 h 1074073"/>
              <a:gd name="connsiteX372" fmla="*/ 1040267 w 1135577"/>
              <a:gd name="connsiteY372" fmla="*/ 713057 h 1074073"/>
              <a:gd name="connsiteX373" fmla="*/ 1042104 w 1135577"/>
              <a:gd name="connsiteY373" fmla="*/ 713570 h 1074073"/>
              <a:gd name="connsiteX374" fmla="*/ 1043204 w 1135577"/>
              <a:gd name="connsiteY374" fmla="*/ 713878 h 1074073"/>
              <a:gd name="connsiteX375" fmla="*/ 1045810 w 1135577"/>
              <a:gd name="connsiteY375" fmla="*/ 713717 h 1074073"/>
              <a:gd name="connsiteX376" fmla="*/ 1048088 w 1135577"/>
              <a:gd name="connsiteY376" fmla="*/ 713065 h 1074073"/>
              <a:gd name="connsiteX377" fmla="*/ 1054586 w 1135577"/>
              <a:gd name="connsiteY377" fmla="*/ 709311 h 1074073"/>
              <a:gd name="connsiteX378" fmla="*/ 1060607 w 1135577"/>
              <a:gd name="connsiteY378" fmla="*/ 707682 h 1074073"/>
              <a:gd name="connsiteX379" fmla="*/ 1063530 w 1135577"/>
              <a:gd name="connsiteY379" fmla="*/ 705558 h 1074073"/>
              <a:gd name="connsiteX380" fmla="*/ 1065638 w 1135577"/>
              <a:gd name="connsiteY380" fmla="*/ 703434 h 1074073"/>
              <a:gd name="connsiteX381" fmla="*/ 1066608 w 1135577"/>
              <a:gd name="connsiteY381" fmla="*/ 701801 h 1074073"/>
              <a:gd name="connsiteX382" fmla="*/ 1066596 w 1135577"/>
              <a:gd name="connsiteY382" fmla="*/ 699673 h 1074073"/>
              <a:gd name="connsiteX383" fmla="*/ 1063519 w 1135577"/>
              <a:gd name="connsiteY383" fmla="*/ 692652 h 1074073"/>
              <a:gd name="connsiteX384" fmla="*/ 1063764 w 1135577"/>
              <a:gd name="connsiteY384" fmla="*/ 692086 h 1074073"/>
              <a:gd name="connsiteX385" fmla="*/ 1065148 w 1135577"/>
              <a:gd name="connsiteY385" fmla="*/ 688883 h 1074073"/>
              <a:gd name="connsiteX386" fmla="*/ 1065584 w 1135577"/>
              <a:gd name="connsiteY386" fmla="*/ 688486 h 1074073"/>
              <a:gd name="connsiteX387" fmla="*/ 1065893 w 1135577"/>
              <a:gd name="connsiteY387" fmla="*/ 688205 h 1074073"/>
              <a:gd name="connsiteX388" fmla="*/ 1069499 w 1135577"/>
              <a:gd name="connsiteY388" fmla="*/ 687021 h 1074073"/>
              <a:gd name="connsiteX389" fmla="*/ 1071297 w 1135577"/>
              <a:gd name="connsiteY389" fmla="*/ 686429 h 1074073"/>
              <a:gd name="connsiteX390" fmla="*/ 1071425 w 1135577"/>
              <a:gd name="connsiteY390" fmla="*/ 685564 h 1074073"/>
              <a:gd name="connsiteX391" fmla="*/ 1072174 w 1135577"/>
              <a:gd name="connsiteY391" fmla="*/ 684514 h 1074073"/>
              <a:gd name="connsiteX392" fmla="*/ 1072406 w 1135577"/>
              <a:gd name="connsiteY392" fmla="*/ 684339 h 1074073"/>
              <a:gd name="connsiteX393" fmla="*/ 1073729 w 1135577"/>
              <a:gd name="connsiteY393" fmla="*/ 683343 h 1074073"/>
              <a:gd name="connsiteX394" fmla="*/ 1074304 w 1135577"/>
              <a:gd name="connsiteY394" fmla="*/ 678829 h 1074073"/>
              <a:gd name="connsiteX395" fmla="*/ 1074749 w 1135577"/>
              <a:gd name="connsiteY395" fmla="*/ 677758 h 1074073"/>
              <a:gd name="connsiteX396" fmla="*/ 1075779 w 1135577"/>
              <a:gd name="connsiteY396" fmla="*/ 677315 h 1074073"/>
              <a:gd name="connsiteX397" fmla="*/ 1075987 w 1135577"/>
              <a:gd name="connsiteY397" fmla="*/ 677226 h 1074073"/>
              <a:gd name="connsiteX398" fmla="*/ 1077686 w 1135577"/>
              <a:gd name="connsiteY398" fmla="*/ 675091 h 1074073"/>
              <a:gd name="connsiteX399" fmla="*/ 1080848 w 1135577"/>
              <a:gd name="connsiteY399" fmla="*/ 671117 h 1074073"/>
              <a:gd name="connsiteX400" fmla="*/ 1081438 w 1135577"/>
              <a:gd name="connsiteY400" fmla="*/ 670522 h 1074073"/>
              <a:gd name="connsiteX401" fmla="*/ 1083776 w 1135577"/>
              <a:gd name="connsiteY401" fmla="*/ 668158 h 1074073"/>
              <a:gd name="connsiteX402" fmla="*/ 1084924 w 1135577"/>
              <a:gd name="connsiteY402" fmla="*/ 664669 h 1074073"/>
              <a:gd name="connsiteX403" fmla="*/ 1085220 w 1135577"/>
              <a:gd name="connsiteY403" fmla="*/ 663771 h 1074073"/>
              <a:gd name="connsiteX404" fmla="*/ 1085927 w 1135577"/>
              <a:gd name="connsiteY404" fmla="*/ 663257 h 1074073"/>
              <a:gd name="connsiteX405" fmla="*/ 1087088 w 1135577"/>
              <a:gd name="connsiteY405" fmla="*/ 662415 h 1074073"/>
              <a:gd name="connsiteX406" fmla="*/ 1078441 w 1135577"/>
              <a:gd name="connsiteY406" fmla="*/ 657492 h 1074073"/>
              <a:gd name="connsiteX407" fmla="*/ 1075817 w 1135577"/>
              <a:gd name="connsiteY407" fmla="*/ 654218 h 1074073"/>
              <a:gd name="connsiteX408" fmla="*/ 1074471 w 1135577"/>
              <a:gd name="connsiteY408" fmla="*/ 645716 h 1074073"/>
              <a:gd name="connsiteX409" fmla="*/ 1075411 w 1135577"/>
              <a:gd name="connsiteY409" fmla="*/ 638523 h 1074073"/>
              <a:gd name="connsiteX410" fmla="*/ 1075378 w 1135577"/>
              <a:gd name="connsiteY410" fmla="*/ 631982 h 1074073"/>
              <a:gd name="connsiteX411" fmla="*/ 1076343 w 1135577"/>
              <a:gd name="connsiteY411" fmla="*/ 629906 h 1074073"/>
              <a:gd name="connsiteX412" fmla="*/ 1077957 w 1135577"/>
              <a:gd name="connsiteY412" fmla="*/ 626428 h 1074073"/>
              <a:gd name="connsiteX413" fmla="*/ 1088975 w 1135577"/>
              <a:gd name="connsiteY413" fmla="*/ 613855 h 1074073"/>
              <a:gd name="connsiteX414" fmla="*/ 1092054 w 1135577"/>
              <a:gd name="connsiteY414" fmla="*/ 610426 h 1074073"/>
              <a:gd name="connsiteX415" fmla="*/ 1095299 w 1135577"/>
              <a:gd name="connsiteY415" fmla="*/ 607977 h 1074073"/>
              <a:gd name="connsiteX416" fmla="*/ 1095976 w 1135577"/>
              <a:gd name="connsiteY416" fmla="*/ 607856 h 1074073"/>
              <a:gd name="connsiteX417" fmla="*/ 1100672 w 1135577"/>
              <a:gd name="connsiteY417" fmla="*/ 607004 h 1074073"/>
              <a:gd name="connsiteX418" fmla="*/ 1103442 w 1135577"/>
              <a:gd name="connsiteY418" fmla="*/ 607171 h 1074073"/>
              <a:gd name="connsiteX419" fmla="*/ 1107035 w 1135577"/>
              <a:gd name="connsiteY419" fmla="*/ 608482 h 1074073"/>
              <a:gd name="connsiteX420" fmla="*/ 1114216 w 1135577"/>
              <a:gd name="connsiteY420" fmla="*/ 611105 h 1074073"/>
              <a:gd name="connsiteX421" fmla="*/ 1116513 w 1135577"/>
              <a:gd name="connsiteY421" fmla="*/ 614213 h 1074073"/>
              <a:gd name="connsiteX422" fmla="*/ 1118317 w 1135577"/>
              <a:gd name="connsiteY422" fmla="*/ 616504 h 1074073"/>
              <a:gd name="connsiteX423" fmla="*/ 1121465 w 1135577"/>
              <a:gd name="connsiteY423" fmla="*/ 615463 h 1074073"/>
              <a:gd name="connsiteX424" fmla="*/ 1121872 w 1135577"/>
              <a:gd name="connsiteY424" fmla="*/ 615351 h 1074073"/>
              <a:gd name="connsiteX425" fmla="*/ 1123266 w 1135577"/>
              <a:gd name="connsiteY425" fmla="*/ 614974 h 1074073"/>
              <a:gd name="connsiteX426" fmla="*/ 1123566 w 1135577"/>
              <a:gd name="connsiteY426" fmla="*/ 613739 h 1074073"/>
              <a:gd name="connsiteX427" fmla="*/ 1122778 w 1135577"/>
              <a:gd name="connsiteY427" fmla="*/ 612869 h 1074073"/>
              <a:gd name="connsiteX428" fmla="*/ 1123020 w 1135577"/>
              <a:gd name="connsiteY428" fmla="*/ 611633 h 1074073"/>
              <a:gd name="connsiteX429" fmla="*/ 1122992 w 1135577"/>
              <a:gd name="connsiteY429" fmla="*/ 611448 h 1074073"/>
              <a:gd name="connsiteX430" fmla="*/ 1122786 w 1135577"/>
              <a:gd name="connsiteY430" fmla="*/ 610827 h 1074073"/>
              <a:gd name="connsiteX431" fmla="*/ 1123657 w 1135577"/>
              <a:gd name="connsiteY431" fmla="*/ 610150 h 1074073"/>
              <a:gd name="connsiteX432" fmla="*/ 1123546 w 1135577"/>
              <a:gd name="connsiteY432" fmla="*/ 609705 h 1074073"/>
              <a:gd name="connsiteX433" fmla="*/ 1122987 w 1135577"/>
              <a:gd name="connsiteY433" fmla="*/ 607488 h 1074073"/>
              <a:gd name="connsiteX434" fmla="*/ 1123302 w 1135577"/>
              <a:gd name="connsiteY434" fmla="*/ 606252 h 1074073"/>
              <a:gd name="connsiteX435" fmla="*/ 1129666 w 1135577"/>
              <a:gd name="connsiteY435" fmla="*/ 605076 h 1074073"/>
              <a:gd name="connsiteX436" fmla="*/ 1134107 w 1135577"/>
              <a:gd name="connsiteY436" fmla="*/ 604375 h 1074073"/>
              <a:gd name="connsiteX437" fmla="*/ 1135366 w 1135577"/>
              <a:gd name="connsiteY437" fmla="*/ 599988 h 1074073"/>
              <a:gd name="connsiteX438" fmla="*/ 1135000 w 1135577"/>
              <a:gd name="connsiteY438" fmla="*/ 598688 h 1074073"/>
              <a:gd name="connsiteX439" fmla="*/ 1135757 w 1135577"/>
              <a:gd name="connsiteY439" fmla="*/ 595722 h 1074073"/>
              <a:gd name="connsiteX440" fmla="*/ 1133970 w 1135577"/>
              <a:gd name="connsiteY440" fmla="*/ 592561 h 1074073"/>
              <a:gd name="connsiteX441" fmla="*/ 1133777 w 1135577"/>
              <a:gd name="connsiteY441" fmla="*/ 591954 h 1074073"/>
              <a:gd name="connsiteX442" fmla="*/ 1133358 w 1135577"/>
              <a:gd name="connsiteY442" fmla="*/ 590641 h 1074073"/>
              <a:gd name="connsiteX443" fmla="*/ 1132245 w 1135577"/>
              <a:gd name="connsiteY443" fmla="*/ 589585 h 1074073"/>
              <a:gd name="connsiteX444" fmla="*/ 1132322 w 1135577"/>
              <a:gd name="connsiteY444" fmla="*/ 586122 h 1074073"/>
              <a:gd name="connsiteX445" fmla="*/ 1131030 w 1135577"/>
              <a:gd name="connsiteY445" fmla="*/ 583396 h 1074073"/>
              <a:gd name="connsiteX446" fmla="*/ 1130534 w 1135577"/>
              <a:gd name="connsiteY446" fmla="*/ 583115 h 1074073"/>
              <a:gd name="connsiteX447" fmla="*/ 1130039 w 1135577"/>
              <a:gd name="connsiteY447" fmla="*/ 582835 h 1074073"/>
              <a:gd name="connsiteX448" fmla="*/ 1128692 w 1135577"/>
              <a:gd name="connsiteY448" fmla="*/ 578129 h 1074073"/>
              <a:gd name="connsiteX449" fmla="*/ 1127642 w 1135577"/>
              <a:gd name="connsiteY449" fmla="*/ 576951 h 1074073"/>
              <a:gd name="connsiteX450" fmla="*/ 1125029 w 1135577"/>
              <a:gd name="connsiteY450" fmla="*/ 572251 h 1074073"/>
              <a:gd name="connsiteX451" fmla="*/ 1123208 w 1135577"/>
              <a:gd name="connsiteY451" fmla="*/ 570114 h 1074073"/>
              <a:gd name="connsiteX452" fmla="*/ 1120330 w 1135577"/>
              <a:gd name="connsiteY452" fmla="*/ 564741 h 1074073"/>
              <a:gd name="connsiteX453" fmla="*/ 1117967 w 1135577"/>
              <a:gd name="connsiteY453" fmla="*/ 561665 h 1074073"/>
              <a:gd name="connsiteX454" fmla="*/ 1116229 w 1135577"/>
              <a:gd name="connsiteY454" fmla="*/ 558001 h 1074073"/>
              <a:gd name="connsiteX455" fmla="*/ 1114433 w 1135577"/>
              <a:gd name="connsiteY455" fmla="*/ 557509 h 1074073"/>
              <a:gd name="connsiteX456" fmla="*/ 1112141 w 1135577"/>
              <a:gd name="connsiteY456" fmla="*/ 555218 h 1074073"/>
              <a:gd name="connsiteX457" fmla="*/ 1106307 w 1135577"/>
              <a:gd name="connsiteY457" fmla="*/ 551121 h 1074073"/>
              <a:gd name="connsiteX458" fmla="*/ 1104865 w 1135577"/>
              <a:gd name="connsiteY458" fmla="*/ 548557 h 1074073"/>
              <a:gd name="connsiteX459" fmla="*/ 1104302 w 1135577"/>
              <a:gd name="connsiteY459" fmla="*/ 545393 h 1074073"/>
              <a:gd name="connsiteX460" fmla="*/ 1103135 w 1135577"/>
              <a:gd name="connsiteY460" fmla="*/ 543674 h 1074073"/>
              <a:gd name="connsiteX461" fmla="*/ 1102428 w 1135577"/>
              <a:gd name="connsiteY461" fmla="*/ 542636 h 1074073"/>
              <a:gd name="connsiteX462" fmla="*/ 1101009 w 1135577"/>
              <a:gd name="connsiteY462" fmla="*/ 542176 h 1074073"/>
              <a:gd name="connsiteX463" fmla="*/ 1099611 w 1135577"/>
              <a:gd name="connsiteY463" fmla="*/ 540543 h 1074073"/>
              <a:gd name="connsiteX464" fmla="*/ 1096575 w 1135577"/>
              <a:gd name="connsiteY464" fmla="*/ 537884 h 1074073"/>
              <a:gd name="connsiteX465" fmla="*/ 1096557 w 1135577"/>
              <a:gd name="connsiteY465" fmla="*/ 534619 h 1074073"/>
              <a:gd name="connsiteX466" fmla="*/ 1098524 w 1135577"/>
              <a:gd name="connsiteY466" fmla="*/ 532171 h 1074073"/>
              <a:gd name="connsiteX467" fmla="*/ 1098960 w 1135577"/>
              <a:gd name="connsiteY467" fmla="*/ 532724 h 1074073"/>
              <a:gd name="connsiteX468" fmla="*/ 1101194 w 1135577"/>
              <a:gd name="connsiteY468" fmla="*/ 535561 h 1074073"/>
              <a:gd name="connsiteX469" fmla="*/ 1105170 w 1135577"/>
              <a:gd name="connsiteY469" fmla="*/ 538788 h 1074073"/>
              <a:gd name="connsiteX470" fmla="*/ 1106405 w 1135577"/>
              <a:gd name="connsiteY470" fmla="*/ 539120 h 1074073"/>
              <a:gd name="connsiteX471" fmla="*/ 1107589 w 1135577"/>
              <a:gd name="connsiteY471" fmla="*/ 538957 h 1074073"/>
              <a:gd name="connsiteX472" fmla="*/ 1110919 w 1135577"/>
              <a:gd name="connsiteY472" fmla="*/ 536852 h 1074073"/>
              <a:gd name="connsiteX473" fmla="*/ 1112627 w 1135577"/>
              <a:gd name="connsiteY473" fmla="*/ 536785 h 1074073"/>
              <a:gd name="connsiteX474" fmla="*/ 1113575 w 1135577"/>
              <a:gd name="connsiteY474" fmla="*/ 537644 h 1074073"/>
              <a:gd name="connsiteX475" fmla="*/ 1121343 w 1135577"/>
              <a:gd name="connsiteY475" fmla="*/ 538241 h 1074073"/>
              <a:gd name="connsiteX476" fmla="*/ 1125260 w 1135577"/>
              <a:gd name="connsiteY476" fmla="*/ 539225 h 1074073"/>
              <a:gd name="connsiteX477" fmla="*/ 1129666 w 1135577"/>
              <a:gd name="connsiteY477" fmla="*/ 540863 h 1074073"/>
              <a:gd name="connsiteX478" fmla="*/ 1133908 w 1135577"/>
              <a:gd name="connsiteY478" fmla="*/ 541849 h 1074073"/>
              <a:gd name="connsiteX479" fmla="*/ 1135535 w 1135577"/>
              <a:gd name="connsiteY479" fmla="*/ 541197 h 1074073"/>
              <a:gd name="connsiteX480" fmla="*/ 1131269 w 1135577"/>
              <a:gd name="connsiteY480" fmla="*/ 535312 h 1074073"/>
              <a:gd name="connsiteX481" fmla="*/ 1127140 w 1135577"/>
              <a:gd name="connsiteY481" fmla="*/ 533451 h 1074073"/>
              <a:gd name="connsiteX482" fmla="*/ 1123126 w 1135577"/>
              <a:gd name="connsiteY482" fmla="*/ 533430 h 1074073"/>
              <a:gd name="connsiteX483" fmla="*/ 1118209 w 1135577"/>
              <a:gd name="connsiteY483" fmla="*/ 532637 h 1074073"/>
              <a:gd name="connsiteX484" fmla="*/ 1111220 w 1135577"/>
              <a:gd name="connsiteY484" fmla="*/ 531062 h 1074073"/>
              <a:gd name="connsiteX485" fmla="*/ 1103977 w 1135577"/>
              <a:gd name="connsiteY485" fmla="*/ 528590 h 1074073"/>
              <a:gd name="connsiteX486" fmla="*/ 1093901 w 1135577"/>
              <a:gd name="connsiteY486" fmla="*/ 520462 h 1074073"/>
              <a:gd name="connsiteX487" fmla="*/ 1093247 w 1135577"/>
              <a:gd name="connsiteY487" fmla="*/ 522895 h 1074073"/>
              <a:gd name="connsiteX488" fmla="*/ 1093367 w 1135577"/>
              <a:gd name="connsiteY488" fmla="*/ 525845 h 1074073"/>
              <a:gd name="connsiteX489" fmla="*/ 1094900 w 1135577"/>
              <a:gd name="connsiteY489" fmla="*/ 532905 h 1074073"/>
              <a:gd name="connsiteX490" fmla="*/ 1093991 w 1135577"/>
              <a:gd name="connsiteY490" fmla="*/ 533927 h 1074073"/>
              <a:gd name="connsiteX491" fmla="*/ 1092439 w 1135577"/>
              <a:gd name="connsiteY491" fmla="*/ 533407 h 1074073"/>
              <a:gd name="connsiteX492" fmla="*/ 1089336 w 1135577"/>
              <a:gd name="connsiteY492" fmla="*/ 531852 h 1074073"/>
              <a:gd name="connsiteX493" fmla="*/ 1087387 w 1135577"/>
              <a:gd name="connsiteY493" fmla="*/ 534279 h 1074073"/>
              <a:gd name="connsiteX494" fmla="*/ 1089190 w 1135577"/>
              <a:gd name="connsiteY494" fmla="*/ 537366 h 1074073"/>
              <a:gd name="connsiteX495" fmla="*/ 1089315 w 1135577"/>
              <a:gd name="connsiteY495" fmla="*/ 539161 h 1074073"/>
              <a:gd name="connsiteX496" fmla="*/ 1086973 w 1135577"/>
              <a:gd name="connsiteY496" fmla="*/ 542613 h 1074073"/>
              <a:gd name="connsiteX497" fmla="*/ 1082949 w 1135577"/>
              <a:gd name="connsiteY497" fmla="*/ 545927 h 1074073"/>
              <a:gd name="connsiteX498" fmla="*/ 1080745 w 1135577"/>
              <a:gd name="connsiteY498" fmla="*/ 546943 h 1074073"/>
              <a:gd name="connsiteX499" fmla="*/ 1079187 w 1135577"/>
              <a:gd name="connsiteY499" fmla="*/ 548475 h 1074073"/>
              <a:gd name="connsiteX500" fmla="*/ 1078789 w 1135577"/>
              <a:gd name="connsiteY500" fmla="*/ 551935 h 1074073"/>
              <a:gd name="connsiteX501" fmla="*/ 1078395 w 1135577"/>
              <a:gd name="connsiteY501" fmla="*/ 553601 h 1074073"/>
              <a:gd name="connsiteX502" fmla="*/ 1076711 w 1135577"/>
              <a:gd name="connsiteY502" fmla="*/ 553720 h 1074073"/>
              <a:gd name="connsiteX503" fmla="*/ 1072183 w 1135577"/>
              <a:gd name="connsiteY503" fmla="*/ 552545 h 1074073"/>
              <a:gd name="connsiteX504" fmla="*/ 1069204 w 1135577"/>
              <a:gd name="connsiteY504" fmla="*/ 552657 h 1074073"/>
              <a:gd name="connsiteX505" fmla="*/ 1064809 w 1135577"/>
              <a:gd name="connsiteY505" fmla="*/ 550582 h 1074073"/>
              <a:gd name="connsiteX506" fmla="*/ 1059496 w 1135577"/>
              <a:gd name="connsiteY506" fmla="*/ 551583 h 1074073"/>
              <a:gd name="connsiteX507" fmla="*/ 1056388 w 1135577"/>
              <a:gd name="connsiteY507" fmla="*/ 552209 h 1074073"/>
              <a:gd name="connsiteX508" fmla="*/ 1049280 w 1135577"/>
              <a:gd name="connsiteY508" fmla="*/ 547299 h 1074073"/>
              <a:gd name="connsiteX509" fmla="*/ 1044107 w 1135577"/>
              <a:gd name="connsiteY509" fmla="*/ 545350 h 1074073"/>
              <a:gd name="connsiteX510" fmla="*/ 1041904 w 1135577"/>
              <a:gd name="connsiteY510" fmla="*/ 545595 h 1074073"/>
              <a:gd name="connsiteX511" fmla="*/ 1040733 w 1135577"/>
              <a:gd name="connsiteY511" fmla="*/ 547513 h 1074073"/>
              <a:gd name="connsiteX512" fmla="*/ 1036016 w 1135577"/>
              <a:gd name="connsiteY512" fmla="*/ 544791 h 1074073"/>
              <a:gd name="connsiteX513" fmla="*/ 1033611 w 1135577"/>
              <a:gd name="connsiteY513" fmla="*/ 540419 h 1074073"/>
              <a:gd name="connsiteX514" fmla="*/ 1032646 w 1135577"/>
              <a:gd name="connsiteY514" fmla="*/ 539519 h 1074073"/>
              <a:gd name="connsiteX515" fmla="*/ 1031106 w 1135577"/>
              <a:gd name="connsiteY515" fmla="*/ 538087 h 1074073"/>
              <a:gd name="connsiteX516" fmla="*/ 1028324 w 1135577"/>
              <a:gd name="connsiteY516" fmla="*/ 537358 h 1074073"/>
              <a:gd name="connsiteX517" fmla="*/ 1026689 w 1135577"/>
              <a:gd name="connsiteY517" fmla="*/ 536555 h 1074073"/>
              <a:gd name="connsiteX518" fmla="*/ 1024299 w 1135577"/>
              <a:gd name="connsiteY518" fmla="*/ 535382 h 1074073"/>
              <a:gd name="connsiteX519" fmla="*/ 1021921 w 1135577"/>
              <a:gd name="connsiteY519" fmla="*/ 534215 h 1074073"/>
              <a:gd name="connsiteX520" fmla="*/ 1020649 w 1135577"/>
              <a:gd name="connsiteY520" fmla="*/ 534038 h 1074073"/>
              <a:gd name="connsiteX521" fmla="*/ 1019382 w 1135577"/>
              <a:gd name="connsiteY521" fmla="*/ 533863 h 1074073"/>
              <a:gd name="connsiteX522" fmla="*/ 1014700 w 1135577"/>
              <a:gd name="connsiteY522" fmla="*/ 530503 h 1074073"/>
              <a:gd name="connsiteX523" fmla="*/ 1010551 w 1135577"/>
              <a:gd name="connsiteY523" fmla="*/ 527524 h 1074073"/>
              <a:gd name="connsiteX524" fmla="*/ 1008271 w 1135577"/>
              <a:gd name="connsiteY524" fmla="*/ 526571 h 1074073"/>
              <a:gd name="connsiteX525" fmla="*/ 1007467 w 1135577"/>
              <a:gd name="connsiteY525" fmla="*/ 526235 h 1074073"/>
              <a:gd name="connsiteX526" fmla="*/ 1004211 w 1135577"/>
              <a:gd name="connsiteY526" fmla="*/ 524138 h 1074073"/>
              <a:gd name="connsiteX527" fmla="*/ 997630 w 1135577"/>
              <a:gd name="connsiteY527" fmla="*/ 524088 h 1074073"/>
              <a:gd name="connsiteX528" fmla="*/ 996827 w 1135577"/>
              <a:gd name="connsiteY528" fmla="*/ 524586 h 1074073"/>
              <a:gd name="connsiteX529" fmla="*/ 996562 w 1135577"/>
              <a:gd name="connsiteY529" fmla="*/ 524751 h 1074073"/>
              <a:gd name="connsiteX530" fmla="*/ 996431 w 1135577"/>
              <a:gd name="connsiteY530" fmla="*/ 525039 h 1074073"/>
              <a:gd name="connsiteX531" fmla="*/ 995916 w 1135577"/>
              <a:gd name="connsiteY531" fmla="*/ 526163 h 1074073"/>
              <a:gd name="connsiteX532" fmla="*/ 994973 w 1135577"/>
              <a:gd name="connsiteY532" fmla="*/ 527042 h 1074073"/>
              <a:gd name="connsiteX533" fmla="*/ 993280 w 1135577"/>
              <a:gd name="connsiteY533" fmla="*/ 527789 h 1074073"/>
              <a:gd name="connsiteX534" fmla="*/ 991112 w 1135577"/>
              <a:gd name="connsiteY534" fmla="*/ 527504 h 1074073"/>
              <a:gd name="connsiteX535" fmla="*/ 990829 w 1135577"/>
              <a:gd name="connsiteY535" fmla="*/ 527740 h 1074073"/>
              <a:gd name="connsiteX536" fmla="*/ 989286 w 1135577"/>
              <a:gd name="connsiteY536" fmla="*/ 529022 h 1074073"/>
              <a:gd name="connsiteX537" fmla="*/ 988673 w 1135577"/>
              <a:gd name="connsiteY537" fmla="*/ 529146 h 1074073"/>
              <a:gd name="connsiteX538" fmla="*/ 988164 w 1135577"/>
              <a:gd name="connsiteY538" fmla="*/ 529249 h 1074073"/>
              <a:gd name="connsiteX539" fmla="*/ 986001 w 1135577"/>
              <a:gd name="connsiteY539" fmla="*/ 528657 h 1074073"/>
              <a:gd name="connsiteX540" fmla="*/ 985164 w 1135577"/>
              <a:gd name="connsiteY540" fmla="*/ 527723 h 1074073"/>
              <a:gd name="connsiteX541" fmla="*/ 983806 w 1135577"/>
              <a:gd name="connsiteY541" fmla="*/ 526208 h 1074073"/>
              <a:gd name="connsiteX542" fmla="*/ 983041 w 1135577"/>
              <a:gd name="connsiteY542" fmla="*/ 525693 h 1074073"/>
              <a:gd name="connsiteX543" fmla="*/ 982394 w 1135577"/>
              <a:gd name="connsiteY543" fmla="*/ 525256 h 1074073"/>
              <a:gd name="connsiteX544" fmla="*/ 981651 w 1135577"/>
              <a:gd name="connsiteY544" fmla="*/ 525058 h 1074073"/>
              <a:gd name="connsiteX545" fmla="*/ 981398 w 1135577"/>
              <a:gd name="connsiteY545" fmla="*/ 525230 h 1074073"/>
              <a:gd name="connsiteX546" fmla="*/ 980584 w 1135577"/>
              <a:gd name="connsiteY546" fmla="*/ 525782 h 1074073"/>
              <a:gd name="connsiteX547" fmla="*/ 977031 w 1135577"/>
              <a:gd name="connsiteY547" fmla="*/ 522877 h 1074073"/>
              <a:gd name="connsiteX548" fmla="*/ 977238 w 1135577"/>
              <a:gd name="connsiteY548" fmla="*/ 521705 h 1074073"/>
              <a:gd name="connsiteX549" fmla="*/ 976852 w 1135577"/>
              <a:gd name="connsiteY549" fmla="*/ 521158 h 1074073"/>
              <a:gd name="connsiteX550" fmla="*/ 976752 w 1135577"/>
              <a:gd name="connsiteY550" fmla="*/ 521016 h 1074073"/>
              <a:gd name="connsiteX551" fmla="*/ 975008 w 1135577"/>
              <a:gd name="connsiteY551" fmla="*/ 520127 h 1074073"/>
              <a:gd name="connsiteX552" fmla="*/ 973242 w 1135577"/>
              <a:gd name="connsiteY552" fmla="*/ 519226 h 1074073"/>
              <a:gd name="connsiteX553" fmla="*/ 968652 w 1135577"/>
              <a:gd name="connsiteY553" fmla="*/ 518683 h 1074073"/>
              <a:gd name="connsiteX554" fmla="*/ 966548 w 1135577"/>
              <a:gd name="connsiteY554" fmla="*/ 518434 h 1074073"/>
              <a:gd name="connsiteX555" fmla="*/ 964692 w 1135577"/>
              <a:gd name="connsiteY555" fmla="*/ 515076 h 1074073"/>
              <a:gd name="connsiteX556" fmla="*/ 963533 w 1135577"/>
              <a:gd name="connsiteY556" fmla="*/ 512890 h 1074073"/>
              <a:gd name="connsiteX557" fmla="*/ 958114 w 1135577"/>
              <a:gd name="connsiteY557" fmla="*/ 506323 h 1074073"/>
              <a:gd name="connsiteX558" fmla="*/ 952487 w 1135577"/>
              <a:gd name="connsiteY558" fmla="*/ 501128 h 1074073"/>
              <a:gd name="connsiteX559" fmla="*/ 949817 w 1135577"/>
              <a:gd name="connsiteY559" fmla="*/ 497310 h 1074073"/>
              <a:gd name="connsiteX560" fmla="*/ 950375 w 1135577"/>
              <a:gd name="connsiteY560" fmla="*/ 495901 h 1074073"/>
              <a:gd name="connsiteX561" fmla="*/ 949698 w 1135577"/>
              <a:gd name="connsiteY561" fmla="*/ 494807 h 1074073"/>
              <a:gd name="connsiteX562" fmla="*/ 947669 w 1135577"/>
              <a:gd name="connsiteY562" fmla="*/ 491528 h 1074073"/>
              <a:gd name="connsiteX563" fmla="*/ 938253 w 1135577"/>
              <a:gd name="connsiteY563" fmla="*/ 479047 h 1074073"/>
              <a:gd name="connsiteX564" fmla="*/ 920710 w 1135577"/>
              <a:gd name="connsiteY564" fmla="*/ 456147 h 1074073"/>
              <a:gd name="connsiteX565" fmla="*/ 914902 w 1135577"/>
              <a:gd name="connsiteY565" fmla="*/ 449582 h 1074073"/>
              <a:gd name="connsiteX566" fmla="*/ 909743 w 1135577"/>
              <a:gd name="connsiteY566" fmla="*/ 443022 h 1074073"/>
              <a:gd name="connsiteX567" fmla="*/ 907047 w 1135577"/>
              <a:gd name="connsiteY567" fmla="*/ 435066 h 1074073"/>
              <a:gd name="connsiteX568" fmla="*/ 907319 w 1135577"/>
              <a:gd name="connsiteY568" fmla="*/ 430646 h 1074073"/>
              <a:gd name="connsiteX569" fmla="*/ 907856 w 1135577"/>
              <a:gd name="connsiteY569" fmla="*/ 430164 h 1074073"/>
              <a:gd name="connsiteX570" fmla="*/ 908811 w 1135577"/>
              <a:gd name="connsiteY570" fmla="*/ 429308 h 1074073"/>
              <a:gd name="connsiteX571" fmla="*/ 911208 w 1135577"/>
              <a:gd name="connsiteY571" fmla="*/ 428615 h 1074073"/>
              <a:gd name="connsiteX572" fmla="*/ 914708 w 1135577"/>
              <a:gd name="connsiteY572" fmla="*/ 427865 h 1074073"/>
              <a:gd name="connsiteX573" fmla="*/ 919113 w 1135577"/>
              <a:gd name="connsiteY573" fmla="*/ 426733 h 1074073"/>
              <a:gd name="connsiteX574" fmla="*/ 922218 w 1135577"/>
              <a:gd name="connsiteY574" fmla="*/ 427454 h 1074073"/>
              <a:gd name="connsiteX575" fmla="*/ 924935 w 1135577"/>
              <a:gd name="connsiteY575" fmla="*/ 428363 h 1074073"/>
              <a:gd name="connsiteX576" fmla="*/ 927596 w 1135577"/>
              <a:gd name="connsiteY576" fmla="*/ 426391 h 1074073"/>
              <a:gd name="connsiteX577" fmla="*/ 928636 w 1135577"/>
              <a:gd name="connsiteY577" fmla="*/ 424666 h 1074073"/>
              <a:gd name="connsiteX578" fmla="*/ 928511 w 1135577"/>
              <a:gd name="connsiteY578" fmla="*/ 423193 h 1074073"/>
              <a:gd name="connsiteX579" fmla="*/ 926830 w 1135577"/>
              <a:gd name="connsiteY579" fmla="*/ 422353 h 1074073"/>
              <a:gd name="connsiteX580" fmla="*/ 924891 w 1135577"/>
              <a:gd name="connsiteY580" fmla="*/ 421381 h 1074073"/>
              <a:gd name="connsiteX581" fmla="*/ 923918 w 1135577"/>
              <a:gd name="connsiteY581" fmla="*/ 419913 h 1074073"/>
              <a:gd name="connsiteX582" fmla="*/ 921636 w 1135577"/>
              <a:gd name="connsiteY582" fmla="*/ 418824 h 1074073"/>
              <a:gd name="connsiteX583" fmla="*/ 919731 w 1135577"/>
              <a:gd name="connsiteY583" fmla="*/ 417370 h 1074073"/>
              <a:gd name="connsiteX584" fmla="*/ 916053 w 1135577"/>
              <a:gd name="connsiteY584" fmla="*/ 410133 h 1074073"/>
              <a:gd name="connsiteX585" fmla="*/ 914265 w 1135577"/>
              <a:gd name="connsiteY585" fmla="*/ 409177 h 1074073"/>
              <a:gd name="connsiteX586" fmla="*/ 907286 w 1135577"/>
              <a:gd name="connsiteY586" fmla="*/ 402134 h 1074073"/>
              <a:gd name="connsiteX587" fmla="*/ 902730 w 1135577"/>
              <a:gd name="connsiteY587" fmla="*/ 398092 h 1074073"/>
              <a:gd name="connsiteX588" fmla="*/ 899189 w 1135577"/>
              <a:gd name="connsiteY588" fmla="*/ 394953 h 1074073"/>
              <a:gd name="connsiteX589" fmla="*/ 896906 w 1135577"/>
              <a:gd name="connsiteY589" fmla="*/ 393741 h 1074073"/>
              <a:gd name="connsiteX590" fmla="*/ 894344 w 1135577"/>
              <a:gd name="connsiteY590" fmla="*/ 390545 h 1074073"/>
              <a:gd name="connsiteX591" fmla="*/ 893989 w 1135577"/>
              <a:gd name="connsiteY591" fmla="*/ 389362 h 1074073"/>
              <a:gd name="connsiteX592" fmla="*/ 894285 w 1135577"/>
              <a:gd name="connsiteY592" fmla="*/ 386396 h 1074073"/>
              <a:gd name="connsiteX593" fmla="*/ 893749 w 1135577"/>
              <a:gd name="connsiteY593" fmla="*/ 384841 h 1074073"/>
              <a:gd name="connsiteX594" fmla="*/ 889945 w 1135577"/>
              <a:gd name="connsiteY594" fmla="*/ 381438 h 1074073"/>
              <a:gd name="connsiteX595" fmla="*/ 884867 w 1135577"/>
              <a:gd name="connsiteY595" fmla="*/ 379937 h 1074073"/>
              <a:gd name="connsiteX596" fmla="*/ 880396 w 1135577"/>
              <a:gd name="connsiteY596" fmla="*/ 375289 h 1074073"/>
              <a:gd name="connsiteX597" fmla="*/ 877186 w 1135577"/>
              <a:gd name="connsiteY597" fmla="*/ 373629 h 1074073"/>
              <a:gd name="connsiteX598" fmla="*/ 874923 w 1135577"/>
              <a:gd name="connsiteY598" fmla="*/ 371057 h 1074073"/>
              <a:gd name="connsiteX599" fmla="*/ 871894 w 1135577"/>
              <a:gd name="connsiteY599" fmla="*/ 369898 h 1074073"/>
              <a:gd name="connsiteX600" fmla="*/ 868767 w 1135577"/>
              <a:gd name="connsiteY600" fmla="*/ 366755 h 1074073"/>
              <a:gd name="connsiteX601" fmla="*/ 866790 w 1135577"/>
              <a:gd name="connsiteY601" fmla="*/ 365797 h 1074073"/>
              <a:gd name="connsiteX602" fmla="*/ 865080 w 1135577"/>
              <a:gd name="connsiteY602" fmla="*/ 363728 h 1074073"/>
              <a:gd name="connsiteX603" fmla="*/ 863150 w 1135577"/>
              <a:gd name="connsiteY603" fmla="*/ 363761 h 1074073"/>
              <a:gd name="connsiteX604" fmla="*/ 860884 w 1135577"/>
              <a:gd name="connsiteY604" fmla="*/ 365398 h 1074073"/>
              <a:gd name="connsiteX605" fmla="*/ 860225 w 1135577"/>
              <a:gd name="connsiteY605" fmla="*/ 367803 h 1074073"/>
              <a:gd name="connsiteX606" fmla="*/ 859102 w 1135577"/>
              <a:gd name="connsiteY606" fmla="*/ 368032 h 1074073"/>
              <a:gd name="connsiteX607" fmla="*/ 858716 w 1135577"/>
              <a:gd name="connsiteY607" fmla="*/ 368770 h 1074073"/>
              <a:gd name="connsiteX608" fmla="*/ 858283 w 1135577"/>
              <a:gd name="connsiteY608" fmla="*/ 374084 h 1074073"/>
              <a:gd name="connsiteX609" fmla="*/ 858257 w 1135577"/>
              <a:gd name="connsiteY609" fmla="*/ 374396 h 1074073"/>
              <a:gd name="connsiteX610" fmla="*/ 858783 w 1135577"/>
              <a:gd name="connsiteY610" fmla="*/ 376571 h 1074073"/>
              <a:gd name="connsiteX611" fmla="*/ 859885 w 1135577"/>
              <a:gd name="connsiteY611" fmla="*/ 377825 h 1074073"/>
              <a:gd name="connsiteX612" fmla="*/ 859305 w 1135577"/>
              <a:gd name="connsiteY612" fmla="*/ 379117 h 1074073"/>
              <a:gd name="connsiteX613" fmla="*/ 861360 w 1135577"/>
              <a:gd name="connsiteY613" fmla="*/ 383108 h 1074073"/>
              <a:gd name="connsiteX614" fmla="*/ 861184 w 1135577"/>
              <a:gd name="connsiteY614" fmla="*/ 386511 h 1074073"/>
              <a:gd name="connsiteX615" fmla="*/ 859978 w 1135577"/>
              <a:gd name="connsiteY615" fmla="*/ 387977 h 1074073"/>
              <a:gd name="connsiteX616" fmla="*/ 859957 w 1135577"/>
              <a:gd name="connsiteY616" fmla="*/ 389339 h 1074073"/>
              <a:gd name="connsiteX617" fmla="*/ 857890 w 1135577"/>
              <a:gd name="connsiteY617" fmla="*/ 390299 h 1074073"/>
              <a:gd name="connsiteX618" fmla="*/ 856535 w 1135577"/>
              <a:gd name="connsiteY618" fmla="*/ 393435 h 1074073"/>
              <a:gd name="connsiteX619" fmla="*/ 854609 w 1135577"/>
              <a:gd name="connsiteY619" fmla="*/ 393344 h 1074073"/>
              <a:gd name="connsiteX620" fmla="*/ 850836 w 1135577"/>
              <a:gd name="connsiteY620" fmla="*/ 395888 h 1074073"/>
              <a:gd name="connsiteX621" fmla="*/ 849603 w 1135577"/>
              <a:gd name="connsiteY621" fmla="*/ 395188 h 1074073"/>
              <a:gd name="connsiteX622" fmla="*/ 847918 w 1135577"/>
              <a:gd name="connsiteY622" fmla="*/ 395535 h 1074073"/>
              <a:gd name="connsiteX623" fmla="*/ 845727 w 1135577"/>
              <a:gd name="connsiteY623" fmla="*/ 396431 h 1074073"/>
              <a:gd name="connsiteX624" fmla="*/ 845336 w 1135577"/>
              <a:gd name="connsiteY624" fmla="*/ 397662 h 1074073"/>
              <a:gd name="connsiteX625" fmla="*/ 844459 w 1135577"/>
              <a:gd name="connsiteY625" fmla="*/ 398022 h 1074073"/>
              <a:gd name="connsiteX626" fmla="*/ 841022 w 1135577"/>
              <a:gd name="connsiteY626" fmla="*/ 394938 h 1074073"/>
              <a:gd name="connsiteX627" fmla="*/ 839047 w 1135577"/>
              <a:gd name="connsiteY627" fmla="*/ 393856 h 1074073"/>
              <a:gd name="connsiteX628" fmla="*/ 840239 w 1135577"/>
              <a:gd name="connsiteY628" fmla="*/ 393254 h 1074073"/>
              <a:gd name="connsiteX629" fmla="*/ 841057 w 1135577"/>
              <a:gd name="connsiteY629" fmla="*/ 392647 h 1074073"/>
              <a:gd name="connsiteX630" fmla="*/ 842141 w 1135577"/>
              <a:gd name="connsiteY630" fmla="*/ 390870 h 1074073"/>
              <a:gd name="connsiteX631" fmla="*/ 843704 w 1135577"/>
              <a:gd name="connsiteY631" fmla="*/ 390335 h 1074073"/>
              <a:gd name="connsiteX632" fmla="*/ 841001 w 1135577"/>
              <a:gd name="connsiteY632" fmla="*/ 388067 h 1074073"/>
              <a:gd name="connsiteX633" fmla="*/ 840192 w 1135577"/>
              <a:gd name="connsiteY633" fmla="*/ 388116 h 1074073"/>
              <a:gd name="connsiteX634" fmla="*/ 839623 w 1135577"/>
              <a:gd name="connsiteY634" fmla="*/ 388666 h 1074073"/>
              <a:gd name="connsiteX635" fmla="*/ 839359 w 1135577"/>
              <a:gd name="connsiteY635" fmla="*/ 389385 h 1074073"/>
              <a:gd name="connsiteX636" fmla="*/ 838521 w 1135577"/>
              <a:gd name="connsiteY636" fmla="*/ 391683 h 1074073"/>
              <a:gd name="connsiteX637" fmla="*/ 833395 w 1135577"/>
              <a:gd name="connsiteY637" fmla="*/ 393341 h 1074073"/>
              <a:gd name="connsiteX638" fmla="*/ 832992 w 1135577"/>
              <a:gd name="connsiteY638" fmla="*/ 391043 h 1074073"/>
              <a:gd name="connsiteX639" fmla="*/ 832139 w 1135577"/>
              <a:gd name="connsiteY639" fmla="*/ 389979 h 1074073"/>
              <a:gd name="connsiteX640" fmla="*/ 829912 w 1135577"/>
              <a:gd name="connsiteY640" fmla="*/ 389079 h 1074073"/>
              <a:gd name="connsiteX641" fmla="*/ 829053 w 1135577"/>
              <a:gd name="connsiteY641" fmla="*/ 388262 h 1074073"/>
              <a:gd name="connsiteX642" fmla="*/ 828574 w 1135577"/>
              <a:gd name="connsiteY642" fmla="*/ 386955 h 1074073"/>
              <a:gd name="connsiteX643" fmla="*/ 829766 w 1135577"/>
              <a:gd name="connsiteY643" fmla="*/ 382145 h 1074073"/>
              <a:gd name="connsiteX644" fmla="*/ 830790 w 1135577"/>
              <a:gd name="connsiteY644" fmla="*/ 380242 h 1074073"/>
              <a:gd name="connsiteX645" fmla="*/ 830384 w 1135577"/>
              <a:gd name="connsiteY645" fmla="*/ 378255 h 1074073"/>
              <a:gd name="connsiteX646" fmla="*/ 830544 w 1135577"/>
              <a:gd name="connsiteY646" fmla="*/ 375781 h 1074073"/>
              <a:gd name="connsiteX647" fmla="*/ 828765 w 1135577"/>
              <a:gd name="connsiteY647" fmla="*/ 374084 h 1074073"/>
              <a:gd name="connsiteX648" fmla="*/ 828896 w 1135577"/>
              <a:gd name="connsiteY648" fmla="*/ 373652 h 1074073"/>
              <a:gd name="connsiteX649" fmla="*/ 830088 w 1135577"/>
              <a:gd name="connsiteY649" fmla="*/ 373050 h 1074073"/>
              <a:gd name="connsiteX650" fmla="*/ 829794 w 1135577"/>
              <a:gd name="connsiteY650" fmla="*/ 371870 h 1074073"/>
              <a:gd name="connsiteX651" fmla="*/ 830051 w 1135577"/>
              <a:gd name="connsiteY651" fmla="*/ 371441 h 1074073"/>
              <a:gd name="connsiteX652" fmla="*/ 829554 w 1135577"/>
              <a:gd name="connsiteY652" fmla="*/ 371309 h 1074073"/>
              <a:gd name="connsiteX653" fmla="*/ 827725 w 1135577"/>
              <a:gd name="connsiteY653" fmla="*/ 368745 h 1074073"/>
              <a:gd name="connsiteX654" fmla="*/ 828903 w 1135577"/>
              <a:gd name="connsiteY654" fmla="*/ 364924 h 1074073"/>
              <a:gd name="connsiteX655" fmla="*/ 828388 w 1135577"/>
              <a:gd name="connsiteY655" fmla="*/ 361945 h 1074073"/>
              <a:gd name="connsiteX656" fmla="*/ 828404 w 1135577"/>
              <a:gd name="connsiteY656" fmla="*/ 360903 h 1074073"/>
              <a:gd name="connsiteX657" fmla="*/ 831826 w 1135577"/>
              <a:gd name="connsiteY657" fmla="*/ 356795 h 1074073"/>
              <a:gd name="connsiteX658" fmla="*/ 832520 w 1135577"/>
              <a:gd name="connsiteY658" fmla="*/ 356063 h 1074073"/>
              <a:gd name="connsiteX659" fmla="*/ 832977 w 1135577"/>
              <a:gd name="connsiteY659" fmla="*/ 354645 h 1074073"/>
              <a:gd name="connsiteX660" fmla="*/ 832628 w 1135577"/>
              <a:gd name="connsiteY660" fmla="*/ 353090 h 1074073"/>
              <a:gd name="connsiteX661" fmla="*/ 832637 w 1135577"/>
              <a:gd name="connsiteY661" fmla="*/ 352351 h 1074073"/>
              <a:gd name="connsiteX662" fmla="*/ 833484 w 1135577"/>
              <a:gd name="connsiteY662" fmla="*/ 349825 h 1074073"/>
              <a:gd name="connsiteX663" fmla="*/ 833318 w 1135577"/>
              <a:gd name="connsiteY663" fmla="*/ 348648 h 1074073"/>
              <a:gd name="connsiteX664" fmla="*/ 832824 w 1135577"/>
              <a:gd name="connsiteY664" fmla="*/ 348268 h 1074073"/>
              <a:gd name="connsiteX665" fmla="*/ 830356 w 1135577"/>
              <a:gd name="connsiteY665" fmla="*/ 346684 h 1074073"/>
              <a:gd name="connsiteX666" fmla="*/ 826558 w 1135577"/>
              <a:gd name="connsiteY666" fmla="*/ 342542 h 1074073"/>
              <a:gd name="connsiteX667" fmla="*/ 822477 w 1135577"/>
              <a:gd name="connsiteY667" fmla="*/ 340750 h 1074073"/>
              <a:gd name="connsiteX668" fmla="*/ 819368 w 1135577"/>
              <a:gd name="connsiteY668" fmla="*/ 331976 h 1074073"/>
              <a:gd name="connsiteX669" fmla="*/ 819058 w 1135577"/>
              <a:gd name="connsiteY669" fmla="*/ 325471 h 1074073"/>
              <a:gd name="connsiteX670" fmla="*/ 818646 w 1135577"/>
              <a:gd name="connsiteY670" fmla="*/ 317726 h 1074073"/>
              <a:gd name="connsiteX671" fmla="*/ 817512 w 1135577"/>
              <a:gd name="connsiteY671" fmla="*/ 314304 h 1074073"/>
              <a:gd name="connsiteX672" fmla="*/ 818598 w 1135577"/>
              <a:gd name="connsiteY672" fmla="*/ 312462 h 1074073"/>
              <a:gd name="connsiteX673" fmla="*/ 819022 w 1135577"/>
              <a:gd name="connsiteY673" fmla="*/ 309063 h 1074073"/>
              <a:gd name="connsiteX674" fmla="*/ 818683 w 1135577"/>
              <a:gd name="connsiteY674" fmla="*/ 306645 h 1074073"/>
              <a:gd name="connsiteX675" fmla="*/ 817947 w 1135577"/>
              <a:gd name="connsiteY675" fmla="*/ 305953 h 1074073"/>
              <a:gd name="connsiteX676" fmla="*/ 817557 w 1135577"/>
              <a:gd name="connsiteY676" fmla="*/ 302913 h 1074073"/>
              <a:gd name="connsiteX677" fmla="*/ 816885 w 1135577"/>
              <a:gd name="connsiteY677" fmla="*/ 301975 h 1074073"/>
              <a:gd name="connsiteX678" fmla="*/ 813972 w 1135577"/>
              <a:gd name="connsiteY678" fmla="*/ 300879 h 1074073"/>
              <a:gd name="connsiteX679" fmla="*/ 812188 w 1135577"/>
              <a:gd name="connsiteY679" fmla="*/ 299368 h 1074073"/>
              <a:gd name="connsiteX680" fmla="*/ 810424 w 1135577"/>
              <a:gd name="connsiteY680" fmla="*/ 296557 h 1074073"/>
              <a:gd name="connsiteX681" fmla="*/ 808933 w 1135577"/>
              <a:gd name="connsiteY681" fmla="*/ 296225 h 1074073"/>
              <a:gd name="connsiteX682" fmla="*/ 806596 w 1135577"/>
              <a:gd name="connsiteY682" fmla="*/ 294149 h 1074073"/>
              <a:gd name="connsiteX683" fmla="*/ 805748 w 1135577"/>
              <a:gd name="connsiteY683" fmla="*/ 292527 h 1074073"/>
              <a:gd name="connsiteX684" fmla="*/ 804516 w 1135577"/>
              <a:gd name="connsiteY684" fmla="*/ 291520 h 1074073"/>
              <a:gd name="connsiteX685" fmla="*/ 803866 w 1135577"/>
              <a:gd name="connsiteY685" fmla="*/ 289157 h 1074073"/>
              <a:gd name="connsiteX686" fmla="*/ 802146 w 1135577"/>
              <a:gd name="connsiteY686" fmla="*/ 287522 h 1074073"/>
              <a:gd name="connsiteX687" fmla="*/ 800587 w 1135577"/>
              <a:gd name="connsiteY687" fmla="*/ 287563 h 1074073"/>
              <a:gd name="connsiteX688" fmla="*/ 799865 w 1135577"/>
              <a:gd name="connsiteY688" fmla="*/ 285818 h 1074073"/>
              <a:gd name="connsiteX689" fmla="*/ 798557 w 1135577"/>
              <a:gd name="connsiteY689" fmla="*/ 285862 h 1074073"/>
              <a:gd name="connsiteX690" fmla="*/ 797052 w 1135577"/>
              <a:gd name="connsiteY690" fmla="*/ 286521 h 1074073"/>
              <a:gd name="connsiteX691" fmla="*/ 794810 w 1135577"/>
              <a:gd name="connsiteY691" fmla="*/ 286366 h 1074073"/>
              <a:gd name="connsiteX692" fmla="*/ 794318 w 1135577"/>
              <a:gd name="connsiteY692" fmla="*/ 285988 h 1074073"/>
              <a:gd name="connsiteX693" fmla="*/ 793901 w 1135577"/>
              <a:gd name="connsiteY693" fmla="*/ 284619 h 1074073"/>
              <a:gd name="connsiteX694" fmla="*/ 792735 w 1135577"/>
              <a:gd name="connsiteY694" fmla="*/ 283427 h 1074073"/>
              <a:gd name="connsiteX695" fmla="*/ 790454 w 1135577"/>
              <a:gd name="connsiteY695" fmla="*/ 281662 h 1074073"/>
              <a:gd name="connsiteX696" fmla="*/ 789022 w 1135577"/>
              <a:gd name="connsiteY696" fmla="*/ 281702 h 1074073"/>
              <a:gd name="connsiteX697" fmla="*/ 787539 w 1135577"/>
              <a:gd name="connsiteY697" fmla="*/ 280814 h 1074073"/>
              <a:gd name="connsiteX698" fmla="*/ 785217 w 1135577"/>
              <a:gd name="connsiteY698" fmla="*/ 277562 h 1074073"/>
              <a:gd name="connsiteX699" fmla="*/ 783620 w 1135577"/>
              <a:gd name="connsiteY699" fmla="*/ 275992 h 1074073"/>
              <a:gd name="connsiteX700" fmla="*/ 783834 w 1135577"/>
              <a:gd name="connsiteY700" fmla="*/ 274200 h 1074073"/>
              <a:gd name="connsiteX701" fmla="*/ 782874 w 1135577"/>
              <a:gd name="connsiteY701" fmla="*/ 271524 h 1074073"/>
              <a:gd name="connsiteX702" fmla="*/ 781636 w 1135577"/>
              <a:gd name="connsiteY702" fmla="*/ 270888 h 1074073"/>
              <a:gd name="connsiteX703" fmla="*/ 780608 w 1135577"/>
              <a:gd name="connsiteY703" fmla="*/ 268706 h 1074073"/>
              <a:gd name="connsiteX704" fmla="*/ 779887 w 1135577"/>
              <a:gd name="connsiteY704" fmla="*/ 268201 h 1074073"/>
              <a:gd name="connsiteX705" fmla="*/ 778078 w 1135577"/>
              <a:gd name="connsiteY705" fmla="*/ 266937 h 1074073"/>
              <a:gd name="connsiteX706" fmla="*/ 777671 w 1135577"/>
              <a:gd name="connsiteY706" fmla="*/ 264888 h 1074073"/>
              <a:gd name="connsiteX707" fmla="*/ 774321 w 1135577"/>
              <a:gd name="connsiteY707" fmla="*/ 263850 h 1074073"/>
              <a:gd name="connsiteX708" fmla="*/ 771144 w 1135577"/>
              <a:gd name="connsiteY708" fmla="*/ 263806 h 1074073"/>
              <a:gd name="connsiteX709" fmla="*/ 770287 w 1135577"/>
              <a:gd name="connsiteY709" fmla="*/ 262679 h 1074073"/>
              <a:gd name="connsiteX710" fmla="*/ 769607 w 1135577"/>
              <a:gd name="connsiteY710" fmla="*/ 257903 h 1074073"/>
              <a:gd name="connsiteX711" fmla="*/ 768997 w 1135577"/>
              <a:gd name="connsiteY711" fmla="*/ 256966 h 1074073"/>
              <a:gd name="connsiteX712" fmla="*/ 766155 w 1135577"/>
              <a:gd name="connsiteY712" fmla="*/ 255192 h 1074073"/>
              <a:gd name="connsiteX713" fmla="*/ 766065 w 1135577"/>
              <a:gd name="connsiteY713" fmla="*/ 252715 h 1074073"/>
              <a:gd name="connsiteX714" fmla="*/ 765100 w 1135577"/>
              <a:gd name="connsiteY714" fmla="*/ 250349 h 1074073"/>
              <a:gd name="connsiteX715" fmla="*/ 763679 w 1135577"/>
              <a:gd name="connsiteY715" fmla="*/ 249461 h 1074073"/>
              <a:gd name="connsiteX716" fmla="*/ 762533 w 1135577"/>
              <a:gd name="connsiteY716" fmla="*/ 246720 h 1074073"/>
              <a:gd name="connsiteX717" fmla="*/ 761294 w 1135577"/>
              <a:gd name="connsiteY717" fmla="*/ 246209 h 1074073"/>
              <a:gd name="connsiteX718" fmla="*/ 761750 w 1135577"/>
              <a:gd name="connsiteY718" fmla="*/ 244853 h 1074073"/>
              <a:gd name="connsiteX719" fmla="*/ 762953 w 1135577"/>
              <a:gd name="connsiteY719" fmla="*/ 243507 h 1074073"/>
              <a:gd name="connsiteX720" fmla="*/ 764328 w 1135577"/>
              <a:gd name="connsiteY720" fmla="*/ 243216 h 1074073"/>
              <a:gd name="connsiteX721" fmla="*/ 764835 w 1135577"/>
              <a:gd name="connsiteY721" fmla="*/ 242603 h 1074073"/>
              <a:gd name="connsiteX722" fmla="*/ 762610 w 1135577"/>
              <a:gd name="connsiteY722" fmla="*/ 241210 h 1074073"/>
              <a:gd name="connsiteX723" fmla="*/ 764682 w 1135577"/>
              <a:gd name="connsiteY723" fmla="*/ 240187 h 1074073"/>
              <a:gd name="connsiteX724" fmla="*/ 766181 w 1135577"/>
              <a:gd name="connsiteY724" fmla="*/ 239959 h 1074073"/>
              <a:gd name="connsiteX725" fmla="*/ 766820 w 1135577"/>
              <a:gd name="connsiteY725" fmla="*/ 238854 h 1074073"/>
              <a:gd name="connsiteX726" fmla="*/ 767697 w 1135577"/>
              <a:gd name="connsiteY726" fmla="*/ 238679 h 1074073"/>
              <a:gd name="connsiteX727" fmla="*/ 769031 w 1135577"/>
              <a:gd name="connsiteY727" fmla="*/ 236779 h 1074073"/>
              <a:gd name="connsiteX728" fmla="*/ 769242 w 1135577"/>
              <a:gd name="connsiteY728" fmla="*/ 235172 h 1074073"/>
              <a:gd name="connsiteX729" fmla="*/ 770306 w 1135577"/>
              <a:gd name="connsiteY729" fmla="*/ 234815 h 1074073"/>
              <a:gd name="connsiteX730" fmla="*/ 770696 w 1135577"/>
              <a:gd name="connsiteY730" fmla="*/ 233705 h 1074073"/>
              <a:gd name="connsiteX731" fmla="*/ 771444 w 1135577"/>
              <a:gd name="connsiteY731" fmla="*/ 233653 h 1074073"/>
              <a:gd name="connsiteX732" fmla="*/ 771189 w 1135577"/>
              <a:gd name="connsiteY732" fmla="*/ 229625 h 1074073"/>
              <a:gd name="connsiteX733" fmla="*/ 769839 w 1135577"/>
              <a:gd name="connsiteY733" fmla="*/ 228119 h 1074073"/>
              <a:gd name="connsiteX734" fmla="*/ 770503 w 1135577"/>
              <a:gd name="connsiteY734" fmla="*/ 225281 h 1074073"/>
              <a:gd name="connsiteX735" fmla="*/ 768882 w 1135577"/>
              <a:gd name="connsiteY735" fmla="*/ 219985 h 1074073"/>
              <a:gd name="connsiteX736" fmla="*/ 768238 w 1135577"/>
              <a:gd name="connsiteY736" fmla="*/ 217880 h 1074073"/>
              <a:gd name="connsiteX737" fmla="*/ 766516 w 1135577"/>
              <a:gd name="connsiteY737" fmla="*/ 216183 h 1074073"/>
              <a:gd name="connsiteX738" fmla="*/ 766843 w 1135577"/>
              <a:gd name="connsiteY738" fmla="*/ 215073 h 1074073"/>
              <a:gd name="connsiteX739" fmla="*/ 765022 w 1135577"/>
              <a:gd name="connsiteY739" fmla="*/ 211580 h 1074073"/>
              <a:gd name="connsiteX740" fmla="*/ 764740 w 1135577"/>
              <a:gd name="connsiteY740" fmla="*/ 209409 h 1074073"/>
              <a:gd name="connsiteX741" fmla="*/ 763938 w 1135577"/>
              <a:gd name="connsiteY741" fmla="*/ 208841 h 1074073"/>
              <a:gd name="connsiteX742" fmla="*/ 763596 w 1135577"/>
              <a:gd name="connsiteY742" fmla="*/ 206544 h 1074073"/>
              <a:gd name="connsiteX743" fmla="*/ 762298 w 1135577"/>
              <a:gd name="connsiteY743" fmla="*/ 205659 h 1074073"/>
              <a:gd name="connsiteX744" fmla="*/ 761444 w 1135577"/>
              <a:gd name="connsiteY744" fmla="*/ 204224 h 1074073"/>
              <a:gd name="connsiteX745" fmla="*/ 761555 w 1135577"/>
              <a:gd name="connsiteY745" fmla="*/ 200757 h 1074073"/>
              <a:gd name="connsiteX746" fmla="*/ 763650 w 1135577"/>
              <a:gd name="connsiteY746" fmla="*/ 198246 h 1074073"/>
              <a:gd name="connsiteX747" fmla="*/ 764744 w 1135577"/>
              <a:gd name="connsiteY747" fmla="*/ 195845 h 1074073"/>
              <a:gd name="connsiteX748" fmla="*/ 766075 w 1135577"/>
              <a:gd name="connsiteY748" fmla="*/ 189918 h 1074073"/>
              <a:gd name="connsiteX749" fmla="*/ 765967 w 1135577"/>
              <a:gd name="connsiteY749" fmla="*/ 189754 h 1074073"/>
              <a:gd name="connsiteX750" fmla="*/ 764364 w 1135577"/>
              <a:gd name="connsiteY750" fmla="*/ 187293 h 1074073"/>
              <a:gd name="connsiteX751" fmla="*/ 765442 w 1135577"/>
              <a:gd name="connsiteY751" fmla="*/ 186070 h 1074073"/>
              <a:gd name="connsiteX752" fmla="*/ 764711 w 1135577"/>
              <a:gd name="connsiteY752" fmla="*/ 184821 h 1074073"/>
              <a:gd name="connsiteX753" fmla="*/ 762620 w 1135577"/>
              <a:gd name="connsiteY753" fmla="*/ 182748 h 1074073"/>
              <a:gd name="connsiteX754" fmla="*/ 760689 w 1135577"/>
              <a:gd name="connsiteY754" fmla="*/ 182537 h 1074073"/>
              <a:gd name="connsiteX755" fmla="*/ 759663 w 1135577"/>
              <a:gd name="connsiteY755" fmla="*/ 179983 h 1074073"/>
              <a:gd name="connsiteX756" fmla="*/ 757889 w 1135577"/>
              <a:gd name="connsiteY756" fmla="*/ 177481 h 1074073"/>
              <a:gd name="connsiteX757" fmla="*/ 756629 w 1135577"/>
              <a:gd name="connsiteY757" fmla="*/ 173872 h 1074073"/>
              <a:gd name="connsiteX758" fmla="*/ 753854 w 1135577"/>
              <a:gd name="connsiteY758" fmla="*/ 171542 h 1074073"/>
              <a:gd name="connsiteX759" fmla="*/ 752488 w 1135577"/>
              <a:gd name="connsiteY759" fmla="*/ 171029 h 1074073"/>
              <a:gd name="connsiteX760" fmla="*/ 752075 w 1135577"/>
              <a:gd name="connsiteY760" fmla="*/ 170651 h 1074073"/>
              <a:gd name="connsiteX761" fmla="*/ 751318 w 1135577"/>
              <a:gd name="connsiteY761" fmla="*/ 169959 h 1074073"/>
              <a:gd name="connsiteX762" fmla="*/ 750101 w 1135577"/>
              <a:gd name="connsiteY762" fmla="*/ 167652 h 1074073"/>
              <a:gd name="connsiteX763" fmla="*/ 746682 w 1135577"/>
              <a:gd name="connsiteY763" fmla="*/ 164974 h 1074073"/>
              <a:gd name="connsiteX764" fmla="*/ 745595 w 1135577"/>
              <a:gd name="connsiteY764" fmla="*/ 164122 h 1074073"/>
              <a:gd name="connsiteX765" fmla="*/ 744066 w 1135577"/>
              <a:gd name="connsiteY765" fmla="*/ 161810 h 1074073"/>
              <a:gd name="connsiteX766" fmla="*/ 742709 w 1135577"/>
              <a:gd name="connsiteY766" fmla="*/ 160739 h 1074073"/>
              <a:gd name="connsiteX767" fmla="*/ 739898 w 1135577"/>
              <a:gd name="connsiteY767" fmla="*/ 156303 h 1074073"/>
              <a:gd name="connsiteX768" fmla="*/ 735890 w 1135577"/>
              <a:gd name="connsiteY768" fmla="*/ 152781 h 1074073"/>
              <a:gd name="connsiteX769" fmla="*/ 734896 w 1135577"/>
              <a:gd name="connsiteY769" fmla="*/ 152459 h 1074073"/>
              <a:gd name="connsiteX770" fmla="*/ 726696 w 1135577"/>
              <a:gd name="connsiteY770" fmla="*/ 144978 h 1074073"/>
              <a:gd name="connsiteX771" fmla="*/ 724479 w 1135577"/>
              <a:gd name="connsiteY771" fmla="*/ 141343 h 1074073"/>
              <a:gd name="connsiteX772" fmla="*/ 723798 w 1135577"/>
              <a:gd name="connsiteY772" fmla="*/ 140230 h 1074073"/>
              <a:gd name="connsiteX773" fmla="*/ 723591 w 1135577"/>
              <a:gd name="connsiteY773" fmla="*/ 139888 h 1074073"/>
              <a:gd name="connsiteX774" fmla="*/ 723154 w 1135577"/>
              <a:gd name="connsiteY774" fmla="*/ 139172 h 1074073"/>
              <a:gd name="connsiteX775" fmla="*/ 722734 w 1135577"/>
              <a:gd name="connsiteY775" fmla="*/ 137927 h 1074073"/>
              <a:gd name="connsiteX776" fmla="*/ 723911 w 1135577"/>
              <a:gd name="connsiteY776" fmla="*/ 136632 h 1074073"/>
              <a:gd name="connsiteX777" fmla="*/ 724572 w 1135577"/>
              <a:gd name="connsiteY777" fmla="*/ 135908 h 1074073"/>
              <a:gd name="connsiteX778" fmla="*/ 725741 w 1135577"/>
              <a:gd name="connsiteY778" fmla="*/ 132000 h 1074073"/>
              <a:gd name="connsiteX779" fmla="*/ 723987 w 1135577"/>
              <a:gd name="connsiteY779" fmla="*/ 131467 h 1074073"/>
              <a:gd name="connsiteX780" fmla="*/ 722412 w 1135577"/>
              <a:gd name="connsiteY780" fmla="*/ 130672 h 1074073"/>
              <a:gd name="connsiteX781" fmla="*/ 720934 w 1135577"/>
              <a:gd name="connsiteY781" fmla="*/ 130141 h 1074073"/>
              <a:gd name="connsiteX782" fmla="*/ 719174 w 1135577"/>
              <a:gd name="connsiteY782" fmla="*/ 129256 h 1074073"/>
              <a:gd name="connsiteX783" fmla="*/ 717229 w 1135577"/>
              <a:gd name="connsiteY783" fmla="*/ 128197 h 1074073"/>
              <a:gd name="connsiteX784" fmla="*/ 716205 w 1135577"/>
              <a:gd name="connsiteY784" fmla="*/ 127227 h 1074073"/>
              <a:gd name="connsiteX785" fmla="*/ 714351 w 1135577"/>
              <a:gd name="connsiteY785" fmla="*/ 126167 h 1074073"/>
              <a:gd name="connsiteX786" fmla="*/ 711568 w 1135577"/>
              <a:gd name="connsiteY786" fmla="*/ 124313 h 1074073"/>
              <a:gd name="connsiteX787" fmla="*/ 708512 w 1135577"/>
              <a:gd name="connsiteY787" fmla="*/ 122999 h 1074073"/>
              <a:gd name="connsiteX788" fmla="*/ 706260 w 1135577"/>
              <a:gd name="connsiteY788" fmla="*/ 123342 h 1074073"/>
              <a:gd name="connsiteX789" fmla="*/ 705336 w 1135577"/>
              <a:gd name="connsiteY789" fmla="*/ 122829 h 1074073"/>
              <a:gd name="connsiteX790" fmla="*/ 703793 w 1135577"/>
              <a:gd name="connsiteY790" fmla="*/ 121970 h 1074073"/>
              <a:gd name="connsiteX791" fmla="*/ 703409 w 1135577"/>
              <a:gd name="connsiteY791" fmla="*/ 121756 h 1074073"/>
              <a:gd name="connsiteX792" fmla="*/ 702722 w 1135577"/>
              <a:gd name="connsiteY792" fmla="*/ 121105 h 1074073"/>
              <a:gd name="connsiteX793" fmla="*/ 701559 w 1135577"/>
              <a:gd name="connsiteY793" fmla="*/ 119998 h 1074073"/>
              <a:gd name="connsiteX794" fmla="*/ 699062 w 1135577"/>
              <a:gd name="connsiteY794" fmla="*/ 116457 h 1074073"/>
              <a:gd name="connsiteX795" fmla="*/ 698739 w 1135577"/>
              <a:gd name="connsiteY795" fmla="*/ 115997 h 1074073"/>
              <a:gd name="connsiteX796" fmla="*/ 697128 w 1135577"/>
              <a:gd name="connsiteY796" fmla="*/ 114985 h 1074073"/>
              <a:gd name="connsiteX797" fmla="*/ 695418 w 1135577"/>
              <a:gd name="connsiteY797" fmla="*/ 113281 h 1074073"/>
              <a:gd name="connsiteX798" fmla="*/ 693388 w 1135577"/>
              <a:gd name="connsiteY798" fmla="*/ 112836 h 1074073"/>
              <a:gd name="connsiteX799" fmla="*/ 691371 w 1135577"/>
              <a:gd name="connsiteY799" fmla="*/ 113270 h 1074073"/>
              <a:gd name="connsiteX800" fmla="*/ 690468 w 1135577"/>
              <a:gd name="connsiteY800" fmla="*/ 114588 h 1074073"/>
              <a:gd name="connsiteX801" fmla="*/ 689101 w 1135577"/>
              <a:gd name="connsiteY801" fmla="*/ 115462 h 1074073"/>
              <a:gd name="connsiteX802" fmla="*/ 687912 w 1135577"/>
              <a:gd name="connsiteY802" fmla="*/ 116074 h 1074073"/>
              <a:gd name="connsiteX803" fmla="*/ 686902 w 1135577"/>
              <a:gd name="connsiteY803" fmla="*/ 116072 h 1074073"/>
              <a:gd name="connsiteX804" fmla="*/ 685609 w 1135577"/>
              <a:gd name="connsiteY804" fmla="*/ 115629 h 1074073"/>
              <a:gd name="connsiteX805" fmla="*/ 684495 w 1135577"/>
              <a:gd name="connsiteY805" fmla="*/ 114923 h 1074073"/>
              <a:gd name="connsiteX806" fmla="*/ 683566 w 1135577"/>
              <a:gd name="connsiteY806" fmla="*/ 114305 h 1074073"/>
              <a:gd name="connsiteX807" fmla="*/ 682641 w 1135577"/>
              <a:gd name="connsiteY807" fmla="*/ 113863 h 1074073"/>
              <a:gd name="connsiteX808" fmla="*/ 680520 w 1135577"/>
              <a:gd name="connsiteY808" fmla="*/ 113417 h 1074073"/>
              <a:gd name="connsiteX809" fmla="*/ 679140 w 1135577"/>
              <a:gd name="connsiteY809" fmla="*/ 113414 h 1074073"/>
              <a:gd name="connsiteX810" fmla="*/ 677765 w 1135577"/>
              <a:gd name="connsiteY810" fmla="*/ 113673 h 1074073"/>
              <a:gd name="connsiteX811" fmla="*/ 676118 w 1135577"/>
              <a:gd name="connsiteY811" fmla="*/ 114373 h 1074073"/>
              <a:gd name="connsiteX812" fmla="*/ 675379 w 1135577"/>
              <a:gd name="connsiteY812" fmla="*/ 114195 h 1074073"/>
              <a:gd name="connsiteX813" fmla="*/ 674179 w 1135577"/>
              <a:gd name="connsiteY813" fmla="*/ 113752 h 1074073"/>
              <a:gd name="connsiteX814" fmla="*/ 673430 w 1135577"/>
              <a:gd name="connsiteY814" fmla="*/ 112784 h 1074073"/>
              <a:gd name="connsiteX815" fmla="*/ 672382 w 1135577"/>
              <a:gd name="connsiteY815" fmla="*/ 111792 h 1074073"/>
              <a:gd name="connsiteX816" fmla="*/ 672218 w 1135577"/>
              <a:gd name="connsiteY816" fmla="*/ 111636 h 1074073"/>
              <a:gd name="connsiteX817" fmla="*/ 670829 w 1135577"/>
              <a:gd name="connsiteY817" fmla="*/ 110842 h 1074073"/>
              <a:gd name="connsiteX818" fmla="*/ 669228 w 1135577"/>
              <a:gd name="connsiteY818" fmla="*/ 110583 h 1074073"/>
              <a:gd name="connsiteX819" fmla="*/ 667338 w 1135577"/>
              <a:gd name="connsiteY819" fmla="*/ 111097 h 1074073"/>
              <a:gd name="connsiteX820" fmla="*/ 666064 w 1135577"/>
              <a:gd name="connsiteY820" fmla="*/ 112148 h 1074073"/>
              <a:gd name="connsiteX821" fmla="*/ 665248 w 1135577"/>
              <a:gd name="connsiteY821" fmla="*/ 113024 h 1074073"/>
              <a:gd name="connsiteX822" fmla="*/ 664144 w 1135577"/>
              <a:gd name="connsiteY822" fmla="*/ 113109 h 1074073"/>
              <a:gd name="connsiteX823" fmla="*/ 662669 w 1135577"/>
              <a:gd name="connsiteY823" fmla="*/ 112755 h 1074073"/>
              <a:gd name="connsiteX824" fmla="*/ 659904 w 1135577"/>
              <a:gd name="connsiteY824" fmla="*/ 112395 h 1074073"/>
              <a:gd name="connsiteX825" fmla="*/ 658519 w 1135577"/>
              <a:gd name="connsiteY825" fmla="*/ 111952 h 1074073"/>
              <a:gd name="connsiteX826" fmla="*/ 655846 w 1135577"/>
              <a:gd name="connsiteY826" fmla="*/ 111505 h 1074073"/>
              <a:gd name="connsiteX827" fmla="*/ 653081 w 1135577"/>
              <a:gd name="connsiteY827" fmla="*/ 111059 h 1074073"/>
              <a:gd name="connsiteX828" fmla="*/ 650406 w 1135577"/>
              <a:gd name="connsiteY828" fmla="*/ 110524 h 1074073"/>
              <a:gd name="connsiteX829" fmla="*/ 648563 w 1135577"/>
              <a:gd name="connsiteY829" fmla="*/ 110168 h 1074073"/>
              <a:gd name="connsiteX830" fmla="*/ 646542 w 1135577"/>
              <a:gd name="connsiteY830" fmla="*/ 110084 h 1074073"/>
              <a:gd name="connsiteX831" fmla="*/ 646261 w 1135577"/>
              <a:gd name="connsiteY831" fmla="*/ 110073 h 1074073"/>
              <a:gd name="connsiteX832" fmla="*/ 644892 w 1135577"/>
              <a:gd name="connsiteY832" fmla="*/ 110861 h 1074073"/>
              <a:gd name="connsiteX833" fmla="*/ 644547 w 1135577"/>
              <a:gd name="connsiteY833" fmla="*/ 112531 h 1074073"/>
              <a:gd name="connsiteX834" fmla="*/ 644482 w 1135577"/>
              <a:gd name="connsiteY834" fmla="*/ 114552 h 1074073"/>
              <a:gd name="connsiteX835" fmla="*/ 644781 w 1135577"/>
              <a:gd name="connsiteY835" fmla="*/ 116399 h 1074073"/>
              <a:gd name="connsiteX836" fmla="*/ 645167 w 1135577"/>
              <a:gd name="connsiteY836" fmla="*/ 117719 h 1074073"/>
              <a:gd name="connsiteX837" fmla="*/ 645455 w 1135577"/>
              <a:gd name="connsiteY837" fmla="*/ 118599 h 1074073"/>
              <a:gd name="connsiteX838" fmla="*/ 645471 w 1135577"/>
              <a:gd name="connsiteY838" fmla="*/ 119830 h 1074073"/>
              <a:gd name="connsiteX839" fmla="*/ 645671 w 1135577"/>
              <a:gd name="connsiteY839" fmla="*/ 120973 h 1074073"/>
              <a:gd name="connsiteX840" fmla="*/ 645680 w 1135577"/>
              <a:gd name="connsiteY840" fmla="*/ 121807 h 1074073"/>
              <a:gd name="connsiteX841" fmla="*/ 645685 w 1135577"/>
              <a:gd name="connsiteY841" fmla="*/ 122116 h 1074073"/>
              <a:gd name="connsiteX842" fmla="*/ 645138 w 1135577"/>
              <a:gd name="connsiteY842" fmla="*/ 122466 h 1074073"/>
              <a:gd name="connsiteX843" fmla="*/ 644771 w 1135577"/>
              <a:gd name="connsiteY843" fmla="*/ 122217 h 1074073"/>
              <a:gd name="connsiteX844" fmla="*/ 643839 w 1135577"/>
              <a:gd name="connsiteY844" fmla="*/ 121584 h 1074073"/>
              <a:gd name="connsiteX845" fmla="*/ 642266 w 1135577"/>
              <a:gd name="connsiteY845" fmla="*/ 120876 h 1074073"/>
              <a:gd name="connsiteX846" fmla="*/ 640147 w 1135577"/>
              <a:gd name="connsiteY846" fmla="*/ 120606 h 1074073"/>
              <a:gd name="connsiteX847" fmla="*/ 638211 w 1135577"/>
              <a:gd name="connsiteY847" fmla="*/ 120338 h 1074073"/>
              <a:gd name="connsiteX848" fmla="*/ 635628 w 1135577"/>
              <a:gd name="connsiteY848" fmla="*/ 119627 h 1074073"/>
              <a:gd name="connsiteX849" fmla="*/ 633872 w 1135577"/>
              <a:gd name="connsiteY849" fmla="*/ 119007 h 1074073"/>
              <a:gd name="connsiteX850" fmla="*/ 631378 w 1135577"/>
              <a:gd name="connsiteY850" fmla="*/ 118209 h 1074073"/>
              <a:gd name="connsiteX851" fmla="*/ 628790 w 1135577"/>
              <a:gd name="connsiteY851" fmla="*/ 117236 h 1074073"/>
              <a:gd name="connsiteX852" fmla="*/ 625096 w 1135577"/>
              <a:gd name="connsiteY852" fmla="*/ 116170 h 1074073"/>
              <a:gd name="connsiteX853" fmla="*/ 621137 w 1135577"/>
              <a:gd name="connsiteY853" fmla="*/ 115809 h 1074073"/>
              <a:gd name="connsiteX854" fmla="*/ 618562 w 1135577"/>
              <a:gd name="connsiteY854" fmla="*/ 115802 h 1074073"/>
              <a:gd name="connsiteX855" fmla="*/ 616263 w 1135577"/>
              <a:gd name="connsiteY855" fmla="*/ 115884 h 1074073"/>
              <a:gd name="connsiteX856" fmla="*/ 613143 w 1135577"/>
              <a:gd name="connsiteY856" fmla="*/ 116403 h 1074073"/>
              <a:gd name="connsiteX857" fmla="*/ 611225 w 1135577"/>
              <a:gd name="connsiteY857" fmla="*/ 117452 h 1074073"/>
              <a:gd name="connsiteX858" fmla="*/ 609766 w 1135577"/>
              <a:gd name="connsiteY858" fmla="*/ 118415 h 1074073"/>
              <a:gd name="connsiteX859" fmla="*/ 607665 w 1135577"/>
              <a:gd name="connsiteY859" fmla="*/ 119465 h 1074073"/>
              <a:gd name="connsiteX860" fmla="*/ 605929 w 1135577"/>
              <a:gd name="connsiteY860" fmla="*/ 120340 h 1074073"/>
              <a:gd name="connsiteX861" fmla="*/ 603738 w 1135577"/>
              <a:gd name="connsiteY861" fmla="*/ 121565 h 1074073"/>
              <a:gd name="connsiteX862" fmla="*/ 602835 w 1135577"/>
              <a:gd name="connsiteY862" fmla="*/ 122881 h 1074073"/>
              <a:gd name="connsiteX863" fmla="*/ 599916 w 1135577"/>
              <a:gd name="connsiteY863" fmla="*/ 124719 h 1074073"/>
              <a:gd name="connsiteX864" fmla="*/ 597814 w 1135577"/>
              <a:gd name="connsiteY864" fmla="*/ 125680 h 1074073"/>
              <a:gd name="connsiteX865" fmla="*/ 595714 w 1135577"/>
              <a:gd name="connsiteY865" fmla="*/ 126907 h 1074073"/>
              <a:gd name="connsiteX866" fmla="*/ 594344 w 1135577"/>
              <a:gd name="connsiteY866" fmla="*/ 127606 h 1074073"/>
              <a:gd name="connsiteX867" fmla="*/ 593345 w 1135577"/>
              <a:gd name="connsiteY867" fmla="*/ 128483 h 1074073"/>
              <a:gd name="connsiteX868" fmla="*/ 592069 w 1135577"/>
              <a:gd name="connsiteY868" fmla="*/ 129446 h 1074073"/>
              <a:gd name="connsiteX869" fmla="*/ 591258 w 1135577"/>
              <a:gd name="connsiteY869" fmla="*/ 130674 h 1074073"/>
              <a:gd name="connsiteX870" fmla="*/ 589991 w 1135577"/>
              <a:gd name="connsiteY870" fmla="*/ 132342 h 1074073"/>
              <a:gd name="connsiteX871" fmla="*/ 588820 w 1135577"/>
              <a:gd name="connsiteY871" fmla="*/ 134185 h 1074073"/>
              <a:gd name="connsiteX872" fmla="*/ 586996 w 1135577"/>
              <a:gd name="connsiteY872" fmla="*/ 135323 h 1074073"/>
              <a:gd name="connsiteX873" fmla="*/ 585169 w 1135577"/>
              <a:gd name="connsiteY873" fmla="*/ 136284 h 1074073"/>
              <a:gd name="connsiteX874" fmla="*/ 583430 w 1135577"/>
              <a:gd name="connsiteY874" fmla="*/ 136807 h 1074073"/>
              <a:gd name="connsiteX875" fmla="*/ 581227 w 1135577"/>
              <a:gd name="connsiteY875" fmla="*/ 137241 h 1074073"/>
              <a:gd name="connsiteX876" fmla="*/ 579489 w 1135577"/>
              <a:gd name="connsiteY876" fmla="*/ 137940 h 1074073"/>
              <a:gd name="connsiteX877" fmla="*/ 578120 w 1135577"/>
              <a:gd name="connsiteY877" fmla="*/ 138727 h 1074073"/>
              <a:gd name="connsiteX878" fmla="*/ 575193 w 1135577"/>
              <a:gd name="connsiteY878" fmla="*/ 140038 h 1074073"/>
              <a:gd name="connsiteX879" fmla="*/ 573001 w 1135577"/>
              <a:gd name="connsiteY879" fmla="*/ 141088 h 1074073"/>
              <a:gd name="connsiteX880" fmla="*/ 571442 w 1135577"/>
              <a:gd name="connsiteY880" fmla="*/ 141435 h 1074073"/>
              <a:gd name="connsiteX881" fmla="*/ 569341 w 1135577"/>
              <a:gd name="connsiteY881" fmla="*/ 142573 h 1074073"/>
              <a:gd name="connsiteX882" fmla="*/ 566872 w 1135577"/>
              <a:gd name="connsiteY882" fmla="*/ 143621 h 1074073"/>
              <a:gd name="connsiteX883" fmla="*/ 565049 w 1135577"/>
              <a:gd name="connsiteY883" fmla="*/ 144847 h 1074073"/>
              <a:gd name="connsiteX884" fmla="*/ 562680 w 1135577"/>
              <a:gd name="connsiteY884" fmla="*/ 146598 h 1074073"/>
              <a:gd name="connsiteX885" fmla="*/ 561496 w 1135577"/>
              <a:gd name="connsiteY885" fmla="*/ 147475 h 1074073"/>
              <a:gd name="connsiteX886" fmla="*/ 559951 w 1135577"/>
              <a:gd name="connsiteY886" fmla="*/ 148789 h 1074073"/>
              <a:gd name="connsiteX887" fmla="*/ 557859 w 1135577"/>
              <a:gd name="connsiteY887" fmla="*/ 150717 h 1074073"/>
              <a:gd name="connsiteX888" fmla="*/ 555302 w 1135577"/>
              <a:gd name="connsiteY888" fmla="*/ 152029 h 1074073"/>
              <a:gd name="connsiteX889" fmla="*/ 553763 w 1135577"/>
              <a:gd name="connsiteY889" fmla="*/ 153872 h 1074073"/>
              <a:gd name="connsiteX890" fmla="*/ 550941 w 1135577"/>
              <a:gd name="connsiteY890" fmla="*/ 156149 h 1074073"/>
              <a:gd name="connsiteX891" fmla="*/ 548860 w 1135577"/>
              <a:gd name="connsiteY891" fmla="*/ 158605 h 1074073"/>
              <a:gd name="connsiteX892" fmla="*/ 547687 w 1135577"/>
              <a:gd name="connsiteY892" fmla="*/ 160361 h 1074073"/>
              <a:gd name="connsiteX893" fmla="*/ 545140 w 1135577"/>
              <a:gd name="connsiteY893" fmla="*/ 162552 h 1074073"/>
              <a:gd name="connsiteX894" fmla="*/ 543057 w 1135577"/>
              <a:gd name="connsiteY894" fmla="*/ 164920 h 1074073"/>
              <a:gd name="connsiteX895" fmla="*/ 542344 w 1135577"/>
              <a:gd name="connsiteY895" fmla="*/ 166676 h 1074073"/>
              <a:gd name="connsiteX896" fmla="*/ 541897 w 1135577"/>
              <a:gd name="connsiteY896" fmla="*/ 167729 h 1074073"/>
              <a:gd name="connsiteX897" fmla="*/ 541104 w 1135577"/>
              <a:gd name="connsiteY897" fmla="*/ 170365 h 1074073"/>
              <a:gd name="connsiteX898" fmla="*/ 540481 w 1135577"/>
              <a:gd name="connsiteY898" fmla="*/ 171946 h 1074073"/>
              <a:gd name="connsiteX899" fmla="*/ 539297 w 1135577"/>
              <a:gd name="connsiteY899" fmla="*/ 172823 h 1074073"/>
              <a:gd name="connsiteX900" fmla="*/ 538285 w 1135577"/>
              <a:gd name="connsiteY900" fmla="*/ 172731 h 1074073"/>
              <a:gd name="connsiteX901" fmla="*/ 537267 w 1135577"/>
              <a:gd name="connsiteY901" fmla="*/ 172290 h 1074073"/>
              <a:gd name="connsiteX902" fmla="*/ 535422 w 1135577"/>
              <a:gd name="connsiteY902" fmla="*/ 171845 h 1074073"/>
              <a:gd name="connsiteX903" fmla="*/ 533478 w 1135577"/>
              <a:gd name="connsiteY903" fmla="*/ 170872 h 1074073"/>
              <a:gd name="connsiteX904" fmla="*/ 531436 w 1135577"/>
              <a:gd name="connsiteY904" fmla="*/ 169461 h 1074073"/>
              <a:gd name="connsiteX905" fmla="*/ 530129 w 1135577"/>
              <a:gd name="connsiteY905" fmla="*/ 168050 h 1074073"/>
              <a:gd name="connsiteX906" fmla="*/ 528362 w 1135577"/>
              <a:gd name="connsiteY906" fmla="*/ 166552 h 1074073"/>
              <a:gd name="connsiteX907" fmla="*/ 525672 w 1135577"/>
              <a:gd name="connsiteY907" fmla="*/ 165451 h 1074073"/>
              <a:gd name="connsiteX908" fmla="*/ 522550 w 1135577"/>
              <a:gd name="connsiteY908" fmla="*/ 165605 h 1074073"/>
              <a:gd name="connsiteX909" fmla="*/ 519723 w 1135577"/>
              <a:gd name="connsiteY909" fmla="*/ 167309 h 1074073"/>
              <a:gd name="connsiteX910" fmla="*/ 517292 w 1135577"/>
              <a:gd name="connsiteY910" fmla="*/ 167098 h 1074073"/>
              <a:gd name="connsiteX911" fmla="*/ 516715 w 1135577"/>
              <a:gd name="connsiteY911" fmla="*/ 167222 h 1074073"/>
              <a:gd name="connsiteX912" fmla="*/ 515917 w 1135577"/>
              <a:gd name="connsiteY912" fmla="*/ 167394 h 1074073"/>
              <a:gd name="connsiteX913" fmla="*/ 515546 w 1135577"/>
              <a:gd name="connsiteY913" fmla="*/ 167628 h 1074073"/>
              <a:gd name="connsiteX914" fmla="*/ 514659 w 1135577"/>
              <a:gd name="connsiteY914" fmla="*/ 168185 h 1074073"/>
              <a:gd name="connsiteX915" fmla="*/ 513067 w 1135577"/>
              <a:gd name="connsiteY915" fmla="*/ 168422 h 1074073"/>
              <a:gd name="connsiteX916" fmla="*/ 511472 w 1135577"/>
              <a:gd name="connsiteY916" fmla="*/ 168617 h 1074073"/>
              <a:gd name="connsiteX917" fmla="*/ 509550 w 1135577"/>
              <a:gd name="connsiteY917" fmla="*/ 167638 h 1074073"/>
              <a:gd name="connsiteX918" fmla="*/ 505864 w 1135577"/>
              <a:gd name="connsiteY918" fmla="*/ 168033 h 1074073"/>
              <a:gd name="connsiteX919" fmla="*/ 504173 w 1135577"/>
              <a:gd name="connsiteY919" fmla="*/ 168573 h 1074073"/>
              <a:gd name="connsiteX920" fmla="*/ 504078 w 1135577"/>
              <a:gd name="connsiteY920" fmla="*/ 168962 h 1074073"/>
              <a:gd name="connsiteX921" fmla="*/ 503977 w 1135577"/>
              <a:gd name="connsiteY921" fmla="*/ 169376 h 1074073"/>
              <a:gd name="connsiteX922" fmla="*/ 504499 w 1135577"/>
              <a:gd name="connsiteY922" fmla="*/ 173159 h 1074073"/>
              <a:gd name="connsiteX923" fmla="*/ 502159 w 1135577"/>
              <a:gd name="connsiteY923" fmla="*/ 173460 h 1074073"/>
              <a:gd name="connsiteX924" fmla="*/ 501812 w 1135577"/>
              <a:gd name="connsiteY924" fmla="*/ 173504 h 1074073"/>
              <a:gd name="connsiteX925" fmla="*/ 500838 w 1135577"/>
              <a:gd name="connsiteY925" fmla="*/ 171202 h 1074073"/>
              <a:gd name="connsiteX926" fmla="*/ 501021 w 1135577"/>
              <a:gd name="connsiteY926" fmla="*/ 170905 h 1074073"/>
              <a:gd name="connsiteX927" fmla="*/ 502044 w 1135577"/>
              <a:gd name="connsiteY927" fmla="*/ 169233 h 1074073"/>
              <a:gd name="connsiteX928" fmla="*/ 502059 w 1135577"/>
              <a:gd name="connsiteY928" fmla="*/ 167747 h 1074073"/>
              <a:gd name="connsiteX929" fmla="*/ 500826 w 1135577"/>
              <a:gd name="connsiteY929" fmla="*/ 160427 h 1074073"/>
              <a:gd name="connsiteX930" fmla="*/ 500097 w 1135577"/>
              <a:gd name="connsiteY930" fmla="*/ 158621 h 1074073"/>
              <a:gd name="connsiteX931" fmla="*/ 499359 w 1135577"/>
              <a:gd name="connsiteY931" fmla="*/ 157917 h 1074073"/>
              <a:gd name="connsiteX932" fmla="*/ 498985 w 1135577"/>
              <a:gd name="connsiteY932" fmla="*/ 157559 h 1074073"/>
              <a:gd name="connsiteX933" fmla="*/ 498825 w 1135577"/>
              <a:gd name="connsiteY933" fmla="*/ 156811 h 1074073"/>
              <a:gd name="connsiteX934" fmla="*/ 498746 w 1135577"/>
              <a:gd name="connsiteY934" fmla="*/ 156440 h 1074073"/>
              <a:gd name="connsiteX935" fmla="*/ 498857 w 1135577"/>
              <a:gd name="connsiteY935" fmla="*/ 156131 h 1074073"/>
              <a:gd name="connsiteX936" fmla="*/ 499518 w 1135577"/>
              <a:gd name="connsiteY936" fmla="*/ 154280 h 1074073"/>
              <a:gd name="connsiteX937" fmla="*/ 499466 w 1135577"/>
              <a:gd name="connsiteY937" fmla="*/ 154020 h 1074073"/>
              <a:gd name="connsiteX938" fmla="*/ 499281 w 1135577"/>
              <a:gd name="connsiteY938" fmla="*/ 153101 h 1074073"/>
              <a:gd name="connsiteX939" fmla="*/ 499835 w 1135577"/>
              <a:gd name="connsiteY939" fmla="*/ 150132 h 1074073"/>
              <a:gd name="connsiteX940" fmla="*/ 500470 w 1135577"/>
              <a:gd name="connsiteY940" fmla="*/ 146734 h 1074073"/>
              <a:gd name="connsiteX941" fmla="*/ 502035 w 1135577"/>
              <a:gd name="connsiteY941" fmla="*/ 146378 h 1074073"/>
              <a:gd name="connsiteX942" fmla="*/ 503110 w 1135577"/>
              <a:gd name="connsiteY942" fmla="*/ 145025 h 1074073"/>
              <a:gd name="connsiteX943" fmla="*/ 503181 w 1135577"/>
              <a:gd name="connsiteY943" fmla="*/ 144223 h 1074073"/>
              <a:gd name="connsiteX944" fmla="*/ 502594 w 1135577"/>
              <a:gd name="connsiteY944" fmla="*/ 142926 h 1074073"/>
              <a:gd name="connsiteX945" fmla="*/ 502478 w 1135577"/>
              <a:gd name="connsiteY945" fmla="*/ 142668 h 1074073"/>
              <a:gd name="connsiteX946" fmla="*/ 504098 w 1135577"/>
              <a:gd name="connsiteY946" fmla="*/ 139252 h 1074073"/>
              <a:gd name="connsiteX947" fmla="*/ 504299 w 1135577"/>
              <a:gd name="connsiteY947" fmla="*/ 138845 h 1074073"/>
              <a:gd name="connsiteX948" fmla="*/ 505498 w 1135577"/>
              <a:gd name="connsiteY948" fmla="*/ 137618 h 1074073"/>
              <a:gd name="connsiteX949" fmla="*/ 505774 w 1135577"/>
              <a:gd name="connsiteY949" fmla="*/ 135081 h 1074073"/>
              <a:gd name="connsiteX950" fmla="*/ 505939 w 1135577"/>
              <a:gd name="connsiteY950" fmla="*/ 134889 h 1074073"/>
              <a:gd name="connsiteX951" fmla="*/ 507102 w 1135577"/>
              <a:gd name="connsiteY951" fmla="*/ 133547 h 1074073"/>
              <a:gd name="connsiteX952" fmla="*/ 507113 w 1135577"/>
              <a:gd name="connsiteY952" fmla="*/ 132370 h 1074073"/>
              <a:gd name="connsiteX953" fmla="*/ 506559 w 1135577"/>
              <a:gd name="connsiteY953" fmla="*/ 131683 h 1074073"/>
              <a:gd name="connsiteX954" fmla="*/ 504871 w 1135577"/>
              <a:gd name="connsiteY954" fmla="*/ 131789 h 1074073"/>
              <a:gd name="connsiteX955" fmla="*/ 504592 w 1135577"/>
              <a:gd name="connsiteY955" fmla="*/ 131984 h 1074073"/>
              <a:gd name="connsiteX956" fmla="*/ 503552 w 1135577"/>
              <a:gd name="connsiteY956" fmla="*/ 132705 h 1074073"/>
              <a:gd name="connsiteX957" fmla="*/ 501421 w 1135577"/>
              <a:gd name="connsiteY957" fmla="*/ 135110 h 1074073"/>
              <a:gd name="connsiteX958" fmla="*/ 501214 w 1135577"/>
              <a:gd name="connsiteY958" fmla="*/ 135344 h 1074073"/>
              <a:gd name="connsiteX959" fmla="*/ 499525 w 1135577"/>
              <a:gd name="connsiteY959" fmla="*/ 135699 h 1074073"/>
              <a:gd name="connsiteX960" fmla="*/ 499145 w 1135577"/>
              <a:gd name="connsiteY960" fmla="*/ 135632 h 1074073"/>
              <a:gd name="connsiteX961" fmla="*/ 498777 w 1135577"/>
              <a:gd name="connsiteY961" fmla="*/ 135568 h 1074073"/>
              <a:gd name="connsiteX962" fmla="*/ 497667 w 1135577"/>
              <a:gd name="connsiteY962" fmla="*/ 134193 h 1074073"/>
              <a:gd name="connsiteX963" fmla="*/ 497739 w 1135577"/>
              <a:gd name="connsiteY963" fmla="*/ 133390 h 1074073"/>
              <a:gd name="connsiteX964" fmla="*/ 498499 w 1135577"/>
              <a:gd name="connsiteY964" fmla="*/ 132219 h 1074073"/>
              <a:gd name="connsiteX965" fmla="*/ 500444 w 1135577"/>
              <a:gd name="connsiteY965" fmla="*/ 131372 h 1074073"/>
              <a:gd name="connsiteX966" fmla="*/ 500702 w 1135577"/>
              <a:gd name="connsiteY966" fmla="*/ 131294 h 1074073"/>
              <a:gd name="connsiteX967" fmla="*/ 501634 w 1135577"/>
              <a:gd name="connsiteY967" fmla="*/ 131012 h 1074073"/>
              <a:gd name="connsiteX968" fmla="*/ 503782 w 1135577"/>
              <a:gd name="connsiteY968" fmla="*/ 128619 h 1074073"/>
              <a:gd name="connsiteX969" fmla="*/ 506281 w 1135577"/>
              <a:gd name="connsiteY969" fmla="*/ 128521 h 1074073"/>
              <a:gd name="connsiteX970" fmla="*/ 507287 w 1135577"/>
              <a:gd name="connsiteY970" fmla="*/ 127788 h 1074073"/>
              <a:gd name="connsiteX971" fmla="*/ 507926 w 1135577"/>
              <a:gd name="connsiteY971" fmla="*/ 126370 h 1074073"/>
              <a:gd name="connsiteX972" fmla="*/ 507880 w 1135577"/>
              <a:gd name="connsiteY972" fmla="*/ 125023 h 1074073"/>
              <a:gd name="connsiteX973" fmla="*/ 507831 w 1135577"/>
              <a:gd name="connsiteY973" fmla="*/ 123581 h 1074073"/>
              <a:gd name="connsiteX974" fmla="*/ 507980 w 1135577"/>
              <a:gd name="connsiteY974" fmla="*/ 122999 h 1074073"/>
              <a:gd name="connsiteX975" fmla="*/ 508351 w 1135577"/>
              <a:gd name="connsiteY975" fmla="*/ 121543 h 1074073"/>
              <a:gd name="connsiteX976" fmla="*/ 507571 w 1135577"/>
              <a:gd name="connsiteY976" fmla="*/ 118623 h 1074073"/>
              <a:gd name="connsiteX977" fmla="*/ 507829 w 1135577"/>
              <a:gd name="connsiteY977" fmla="*/ 117758 h 1074073"/>
              <a:gd name="connsiteX978" fmla="*/ 508712 w 1135577"/>
              <a:gd name="connsiteY978" fmla="*/ 116962 h 1074073"/>
              <a:gd name="connsiteX979" fmla="*/ 509962 w 1135577"/>
              <a:gd name="connsiteY979" fmla="*/ 116851 h 1074073"/>
              <a:gd name="connsiteX980" fmla="*/ 510786 w 1135577"/>
              <a:gd name="connsiteY980" fmla="*/ 117570 h 1074073"/>
              <a:gd name="connsiteX981" fmla="*/ 511757 w 1135577"/>
              <a:gd name="connsiteY981" fmla="*/ 118419 h 1074073"/>
              <a:gd name="connsiteX982" fmla="*/ 512454 w 1135577"/>
              <a:gd name="connsiteY982" fmla="*/ 118332 h 1074073"/>
              <a:gd name="connsiteX983" fmla="*/ 513132 w 1135577"/>
              <a:gd name="connsiteY983" fmla="*/ 118247 h 1074073"/>
              <a:gd name="connsiteX984" fmla="*/ 513579 w 1135577"/>
              <a:gd name="connsiteY984" fmla="*/ 117384 h 1074073"/>
              <a:gd name="connsiteX985" fmla="*/ 513770 w 1135577"/>
              <a:gd name="connsiteY985" fmla="*/ 117014 h 1074073"/>
              <a:gd name="connsiteX986" fmla="*/ 513459 w 1135577"/>
              <a:gd name="connsiteY986" fmla="*/ 116262 h 1074073"/>
              <a:gd name="connsiteX987" fmla="*/ 513099 w 1135577"/>
              <a:gd name="connsiteY987" fmla="*/ 115397 h 1074073"/>
              <a:gd name="connsiteX988" fmla="*/ 513423 w 1135577"/>
              <a:gd name="connsiteY988" fmla="*/ 114285 h 1074073"/>
              <a:gd name="connsiteX989" fmla="*/ 512867 w 1135577"/>
              <a:gd name="connsiteY989" fmla="*/ 113785 h 1074073"/>
              <a:gd name="connsiteX990" fmla="*/ 511474 w 1135577"/>
              <a:gd name="connsiteY990" fmla="*/ 113811 h 1074073"/>
              <a:gd name="connsiteX991" fmla="*/ 510807 w 1135577"/>
              <a:gd name="connsiteY991" fmla="*/ 113826 h 1074073"/>
              <a:gd name="connsiteX992" fmla="*/ 510629 w 1135577"/>
              <a:gd name="connsiteY992" fmla="*/ 113927 h 1074073"/>
              <a:gd name="connsiteX993" fmla="*/ 508824 w 1135577"/>
              <a:gd name="connsiteY993" fmla="*/ 114965 h 1074073"/>
              <a:gd name="connsiteX994" fmla="*/ 507237 w 1135577"/>
              <a:gd name="connsiteY994" fmla="*/ 114717 h 1074073"/>
              <a:gd name="connsiteX995" fmla="*/ 506897 w 1135577"/>
              <a:gd name="connsiteY995" fmla="*/ 114435 h 1074073"/>
              <a:gd name="connsiteX996" fmla="*/ 506557 w 1135577"/>
              <a:gd name="connsiteY996" fmla="*/ 114153 h 1074073"/>
              <a:gd name="connsiteX997" fmla="*/ 506515 w 1135577"/>
              <a:gd name="connsiteY997" fmla="*/ 112233 h 1074073"/>
              <a:gd name="connsiteX998" fmla="*/ 506976 w 1135577"/>
              <a:gd name="connsiteY998" fmla="*/ 109945 h 1074073"/>
              <a:gd name="connsiteX999" fmla="*/ 508181 w 1135577"/>
              <a:gd name="connsiteY999" fmla="*/ 108162 h 1074073"/>
              <a:gd name="connsiteX1000" fmla="*/ 511327 w 1135577"/>
              <a:gd name="connsiteY1000" fmla="*/ 105964 h 1074073"/>
              <a:gd name="connsiteX1001" fmla="*/ 511835 w 1135577"/>
              <a:gd name="connsiteY1001" fmla="*/ 105101 h 1074073"/>
              <a:gd name="connsiteX1002" fmla="*/ 513515 w 1135577"/>
              <a:gd name="connsiteY1002" fmla="*/ 104875 h 1074073"/>
              <a:gd name="connsiteX1003" fmla="*/ 514399 w 1135577"/>
              <a:gd name="connsiteY1003" fmla="*/ 104756 h 1074073"/>
              <a:gd name="connsiteX1004" fmla="*/ 514097 w 1135577"/>
              <a:gd name="connsiteY1004" fmla="*/ 103645 h 1074073"/>
              <a:gd name="connsiteX1005" fmla="*/ 513858 w 1135577"/>
              <a:gd name="connsiteY1005" fmla="*/ 102769 h 1074073"/>
              <a:gd name="connsiteX1006" fmla="*/ 512311 w 1135577"/>
              <a:gd name="connsiteY1006" fmla="*/ 101513 h 1074073"/>
              <a:gd name="connsiteX1007" fmla="*/ 511798 w 1135577"/>
              <a:gd name="connsiteY1007" fmla="*/ 100138 h 1074073"/>
              <a:gd name="connsiteX1008" fmla="*/ 511522 w 1135577"/>
              <a:gd name="connsiteY1008" fmla="*/ 99399 h 1074073"/>
              <a:gd name="connsiteX1009" fmla="*/ 511659 w 1135577"/>
              <a:gd name="connsiteY1009" fmla="*/ 98285 h 1074073"/>
              <a:gd name="connsiteX1010" fmla="*/ 511873 w 1135577"/>
              <a:gd name="connsiteY1010" fmla="*/ 97872 h 1074073"/>
              <a:gd name="connsiteX1011" fmla="*/ 513381 w 1135577"/>
              <a:gd name="connsiteY1011" fmla="*/ 94958 h 1074073"/>
              <a:gd name="connsiteX1012" fmla="*/ 512720 w 1135577"/>
              <a:gd name="connsiteY1012" fmla="*/ 92412 h 1074073"/>
              <a:gd name="connsiteX1013" fmla="*/ 512576 w 1135577"/>
              <a:gd name="connsiteY1013" fmla="*/ 90813 h 1074073"/>
              <a:gd name="connsiteX1014" fmla="*/ 511419 w 1135577"/>
              <a:gd name="connsiteY1014" fmla="*/ 89721 h 1074073"/>
              <a:gd name="connsiteX1015" fmla="*/ 510526 w 1135577"/>
              <a:gd name="connsiteY1015" fmla="*/ 89709 h 1074073"/>
              <a:gd name="connsiteX1016" fmla="*/ 507986 w 1135577"/>
              <a:gd name="connsiteY1016" fmla="*/ 89140 h 1074073"/>
              <a:gd name="connsiteX1017" fmla="*/ 506757 w 1135577"/>
              <a:gd name="connsiteY1017" fmla="*/ 88383 h 1074073"/>
              <a:gd name="connsiteX1018" fmla="*/ 505460 w 1135577"/>
              <a:gd name="connsiteY1018" fmla="*/ 87356 h 1074073"/>
              <a:gd name="connsiteX1019" fmla="*/ 503889 w 1135577"/>
              <a:gd name="connsiteY1019" fmla="*/ 86462 h 1074073"/>
              <a:gd name="connsiteX1020" fmla="*/ 501295 w 1135577"/>
              <a:gd name="connsiteY1020" fmla="*/ 84475 h 1074073"/>
              <a:gd name="connsiteX1021" fmla="*/ 499657 w 1135577"/>
              <a:gd name="connsiteY1021" fmla="*/ 83309 h 1074073"/>
              <a:gd name="connsiteX1022" fmla="*/ 498220 w 1135577"/>
              <a:gd name="connsiteY1022" fmla="*/ 82685 h 1074073"/>
              <a:gd name="connsiteX1023" fmla="*/ 495744 w 1135577"/>
              <a:gd name="connsiteY1023" fmla="*/ 82655 h 1074073"/>
              <a:gd name="connsiteX1024" fmla="*/ 493882 w 1135577"/>
              <a:gd name="connsiteY1024" fmla="*/ 83376 h 1074073"/>
              <a:gd name="connsiteX1025" fmla="*/ 491818 w 1135577"/>
              <a:gd name="connsiteY1025" fmla="*/ 83555 h 1074073"/>
              <a:gd name="connsiteX1026" fmla="*/ 490509 w 1135577"/>
              <a:gd name="connsiteY1026" fmla="*/ 83877 h 1074073"/>
              <a:gd name="connsiteX1027" fmla="*/ 489200 w 1135577"/>
              <a:gd name="connsiteY1027" fmla="*/ 84063 h 1074073"/>
              <a:gd name="connsiteX1028" fmla="*/ 488093 w 1135577"/>
              <a:gd name="connsiteY1028" fmla="*/ 84792 h 1074073"/>
              <a:gd name="connsiteX1029" fmla="*/ 486717 w 1135577"/>
              <a:gd name="connsiteY1029" fmla="*/ 84979 h 1074073"/>
              <a:gd name="connsiteX1030" fmla="*/ 485067 w 1135577"/>
              <a:gd name="connsiteY1030" fmla="*/ 85026 h 1074073"/>
              <a:gd name="connsiteX1031" fmla="*/ 482730 w 1135577"/>
              <a:gd name="connsiteY1031" fmla="*/ 85000 h 1074073"/>
              <a:gd name="connsiteX1032" fmla="*/ 480878 w 1135577"/>
              <a:gd name="connsiteY1032" fmla="*/ 84640 h 1074073"/>
              <a:gd name="connsiteX1033" fmla="*/ 479030 w 1135577"/>
              <a:gd name="connsiteY1033" fmla="*/ 83674 h 1074073"/>
              <a:gd name="connsiteX1034" fmla="*/ 476218 w 1135577"/>
              <a:gd name="connsiteY1034" fmla="*/ 83102 h 1074073"/>
              <a:gd name="connsiteX1035" fmla="*/ 473413 w 1135577"/>
              <a:gd name="connsiteY1035" fmla="*/ 81517 h 1074073"/>
              <a:gd name="connsiteX1036" fmla="*/ 471566 w 1135577"/>
              <a:gd name="connsiteY1036" fmla="*/ 80754 h 1074073"/>
              <a:gd name="connsiteX1037" fmla="*/ 464309 w 1135577"/>
              <a:gd name="connsiteY1037" fmla="*/ 77565 h 1074073"/>
              <a:gd name="connsiteX1038" fmla="*/ 460615 w 1135577"/>
              <a:gd name="connsiteY1038" fmla="*/ 75768 h 1074073"/>
              <a:gd name="connsiteX1039" fmla="*/ 456782 w 1135577"/>
              <a:gd name="connsiteY1039" fmla="*/ 74036 h 1074073"/>
              <a:gd name="connsiteX1040" fmla="*/ 453285 w 1135577"/>
              <a:gd name="connsiteY1040" fmla="*/ 73052 h 1074073"/>
              <a:gd name="connsiteX1041" fmla="*/ 450477 w 1135577"/>
              <a:gd name="connsiteY1041" fmla="*/ 72007 h 1074073"/>
              <a:gd name="connsiteX1042" fmla="*/ 448492 w 1135577"/>
              <a:gd name="connsiteY1042" fmla="*/ 71106 h 1074073"/>
              <a:gd name="connsiteX1043" fmla="*/ 445616 w 1135577"/>
              <a:gd name="connsiteY1043" fmla="*/ 69926 h 1074073"/>
              <a:gd name="connsiteX1044" fmla="*/ 443839 w 1135577"/>
              <a:gd name="connsiteY1044" fmla="*/ 68894 h 1074073"/>
              <a:gd name="connsiteX1045" fmla="*/ 441306 w 1135577"/>
              <a:gd name="connsiteY1045" fmla="*/ 67919 h 1074073"/>
              <a:gd name="connsiteX1046" fmla="*/ 438494 w 1135577"/>
              <a:gd name="connsiteY1046" fmla="*/ 67211 h 1074073"/>
              <a:gd name="connsiteX1047" fmla="*/ 434322 w 1135577"/>
              <a:gd name="connsiteY1047" fmla="*/ 64937 h 1074073"/>
              <a:gd name="connsiteX1048" fmla="*/ 431479 w 1135577"/>
              <a:gd name="connsiteY1048" fmla="*/ 63989 h 1074073"/>
              <a:gd name="connsiteX1049" fmla="*/ 427268 w 1135577"/>
              <a:gd name="connsiteY1049" fmla="*/ 62156 h 1074073"/>
              <a:gd name="connsiteX1050" fmla="*/ 424598 w 1135577"/>
              <a:gd name="connsiteY1050" fmla="*/ 61112 h 1074073"/>
              <a:gd name="connsiteX1051" fmla="*/ 421375 w 1135577"/>
              <a:gd name="connsiteY1051" fmla="*/ 60265 h 1074073"/>
              <a:gd name="connsiteX1052" fmla="*/ 418571 w 1135577"/>
              <a:gd name="connsiteY1052" fmla="*/ 58748 h 1074073"/>
              <a:gd name="connsiteX1053" fmla="*/ 416722 w 1135577"/>
              <a:gd name="connsiteY1053" fmla="*/ 57984 h 1074073"/>
              <a:gd name="connsiteX1054" fmla="*/ 414457 w 1135577"/>
              <a:gd name="connsiteY1054" fmla="*/ 57621 h 1074073"/>
              <a:gd name="connsiteX1055" fmla="*/ 412268 w 1135577"/>
              <a:gd name="connsiteY1055" fmla="*/ 56516 h 1074073"/>
              <a:gd name="connsiteX1056" fmla="*/ 410906 w 1135577"/>
              <a:gd name="connsiteY1056" fmla="*/ 55354 h 1074073"/>
              <a:gd name="connsiteX1057" fmla="*/ 409277 w 1135577"/>
              <a:gd name="connsiteY1057" fmla="*/ 53041 h 1074073"/>
              <a:gd name="connsiteX1058" fmla="*/ 407307 w 1135577"/>
              <a:gd name="connsiteY1058" fmla="*/ 50656 h 1074073"/>
              <a:gd name="connsiteX1059" fmla="*/ 405565 w 1135577"/>
              <a:gd name="connsiteY1059" fmla="*/ 48389 h 1074073"/>
              <a:gd name="connsiteX1060" fmla="*/ 404055 w 1135577"/>
              <a:gd name="connsiteY1060" fmla="*/ 45693 h 1074073"/>
              <a:gd name="connsiteX1061" fmla="*/ 403178 w 1135577"/>
              <a:gd name="connsiteY1061" fmla="*/ 44065 h 1074073"/>
              <a:gd name="connsiteX1062" fmla="*/ 401819 w 1135577"/>
              <a:gd name="connsiteY1062" fmla="*/ 42362 h 1074073"/>
              <a:gd name="connsiteX1063" fmla="*/ 401216 w 1135577"/>
              <a:gd name="connsiteY1063" fmla="*/ 40735 h 1074073"/>
              <a:gd name="connsiteX1064" fmla="*/ 399430 w 1135577"/>
              <a:gd name="connsiteY1064" fmla="*/ 40580 h 1074073"/>
              <a:gd name="connsiteX1065" fmla="*/ 397781 w 1135577"/>
              <a:gd name="connsiteY1065" fmla="*/ 40494 h 1074073"/>
              <a:gd name="connsiteX1066" fmla="*/ 395446 w 1135577"/>
              <a:gd name="connsiteY1066" fmla="*/ 40399 h 1074073"/>
              <a:gd name="connsiteX1067" fmla="*/ 394409 w 1135577"/>
              <a:gd name="connsiteY1067" fmla="*/ 40858 h 1074073"/>
              <a:gd name="connsiteX1068" fmla="*/ 392066 w 1135577"/>
              <a:gd name="connsiteY1068" fmla="*/ 41573 h 1074073"/>
              <a:gd name="connsiteX1069" fmla="*/ 389656 w 1135577"/>
              <a:gd name="connsiteY1069" fmla="*/ 41950 h 1074073"/>
              <a:gd name="connsiteX1070" fmla="*/ 388222 w 1135577"/>
              <a:gd name="connsiteY1070" fmla="*/ 40989 h 1074073"/>
              <a:gd name="connsiteX1071" fmla="*/ 386515 w 1135577"/>
              <a:gd name="connsiteY1071" fmla="*/ 39754 h 1074073"/>
              <a:gd name="connsiteX1072" fmla="*/ 384598 w 1135577"/>
              <a:gd name="connsiteY1072" fmla="*/ 38788 h 1074073"/>
              <a:gd name="connsiteX1073" fmla="*/ 382757 w 1135577"/>
              <a:gd name="connsiteY1073" fmla="*/ 37349 h 1074073"/>
              <a:gd name="connsiteX1074" fmla="*/ 381326 w 1135577"/>
              <a:gd name="connsiteY1074" fmla="*/ 36051 h 1074073"/>
              <a:gd name="connsiteX1075" fmla="*/ 378659 w 1135577"/>
              <a:gd name="connsiteY1075" fmla="*/ 34468 h 1074073"/>
              <a:gd name="connsiteX1076" fmla="*/ 376473 w 1135577"/>
              <a:gd name="connsiteY1076" fmla="*/ 33160 h 1074073"/>
              <a:gd name="connsiteX1077" fmla="*/ 374966 w 1135577"/>
              <a:gd name="connsiteY1077" fmla="*/ 32671 h 1074073"/>
              <a:gd name="connsiteX1078" fmla="*/ 373255 w 1135577"/>
              <a:gd name="connsiteY1078" fmla="*/ 31842 h 1074073"/>
              <a:gd name="connsiteX1079" fmla="*/ 371816 w 1135577"/>
              <a:gd name="connsiteY1079" fmla="*/ 31351 h 1074073"/>
              <a:gd name="connsiteX1080" fmla="*/ 368997 w 1135577"/>
              <a:gd name="connsiteY1080" fmla="*/ 31387 h 1074073"/>
              <a:gd name="connsiteX1081" fmla="*/ 366314 w 1135577"/>
              <a:gd name="connsiteY1081" fmla="*/ 31558 h 1074073"/>
              <a:gd name="connsiteX1082" fmla="*/ 364664 w 1135577"/>
              <a:gd name="connsiteY1082" fmla="*/ 31538 h 1074073"/>
              <a:gd name="connsiteX1083" fmla="*/ 363361 w 1135577"/>
              <a:gd name="connsiteY1083" fmla="*/ 31253 h 1074073"/>
              <a:gd name="connsiteX1084" fmla="*/ 362128 w 1135577"/>
              <a:gd name="connsiteY1084" fmla="*/ 30902 h 1074073"/>
              <a:gd name="connsiteX1085" fmla="*/ 361464 w 1135577"/>
              <a:gd name="connsiteY1085" fmla="*/ 28398 h 1074073"/>
              <a:gd name="connsiteX1086" fmla="*/ 361482 w 1135577"/>
              <a:gd name="connsiteY1086" fmla="*/ 26508 h 1074073"/>
              <a:gd name="connsiteX1087" fmla="*/ 361628 w 1135577"/>
              <a:gd name="connsiteY1087" fmla="*/ 25701 h 1074073"/>
              <a:gd name="connsiteX1088" fmla="*/ 362046 w 1135577"/>
              <a:gd name="connsiteY1088" fmla="*/ 25032 h 1074073"/>
              <a:gd name="connsiteX1089" fmla="*/ 363562 w 1135577"/>
              <a:gd name="connsiteY1089" fmla="*/ 24644 h 1074073"/>
              <a:gd name="connsiteX1090" fmla="*/ 366209 w 1135577"/>
              <a:gd name="connsiteY1090" fmla="*/ 24507 h 1074073"/>
              <a:gd name="connsiteX1091" fmla="*/ 366635 w 1135577"/>
              <a:gd name="connsiteY1091" fmla="*/ 24412 h 1074073"/>
              <a:gd name="connsiteX1092" fmla="*/ 368340 w 1135577"/>
              <a:gd name="connsiteY1092" fmla="*/ 24029 h 1074073"/>
              <a:gd name="connsiteX1093" fmla="*/ 371210 w 1135577"/>
              <a:gd name="connsiteY1093" fmla="*/ 24736 h 1074073"/>
              <a:gd name="connsiteX1094" fmla="*/ 377469 w 1135577"/>
              <a:gd name="connsiteY1094" fmla="*/ 23797 h 1074073"/>
              <a:gd name="connsiteX1095" fmla="*/ 377776 w 1135577"/>
              <a:gd name="connsiteY1095" fmla="*/ 23728 h 1074073"/>
              <a:gd name="connsiteX1096" fmla="*/ 383207 w 1135577"/>
              <a:gd name="connsiteY1096" fmla="*/ 22522 h 1074073"/>
              <a:gd name="connsiteX1097" fmla="*/ 383476 w 1135577"/>
              <a:gd name="connsiteY1097" fmla="*/ 22461 h 1074073"/>
              <a:gd name="connsiteX1098" fmla="*/ 386052 w 1135577"/>
              <a:gd name="connsiteY1098" fmla="*/ 21887 h 1074073"/>
              <a:gd name="connsiteX1099" fmla="*/ 383346 w 1135577"/>
              <a:gd name="connsiteY1099" fmla="*/ 16908 h 1074073"/>
              <a:gd name="connsiteX1100" fmla="*/ 382703 w 1135577"/>
              <a:gd name="connsiteY1100" fmla="*/ 16583 h 1074073"/>
              <a:gd name="connsiteX1101" fmla="*/ 382474 w 1135577"/>
              <a:gd name="connsiteY1101" fmla="*/ 16467 h 1074073"/>
              <a:gd name="connsiteX1102" fmla="*/ 382356 w 1135577"/>
              <a:gd name="connsiteY1102" fmla="*/ 16305 h 1074073"/>
              <a:gd name="connsiteX1103" fmla="*/ 381794 w 1135577"/>
              <a:gd name="connsiteY1103" fmla="*/ 15532 h 1074073"/>
              <a:gd name="connsiteX1104" fmla="*/ 380957 w 1135577"/>
              <a:gd name="connsiteY1104" fmla="*/ 15406 h 1074073"/>
              <a:gd name="connsiteX1105" fmla="*/ 380483 w 1135577"/>
              <a:gd name="connsiteY1105" fmla="*/ 15335 h 1074073"/>
              <a:gd name="connsiteX1106" fmla="*/ 377059 w 1135577"/>
              <a:gd name="connsiteY1106" fmla="*/ 13633 h 1074073"/>
              <a:gd name="connsiteX1107" fmla="*/ 374575 w 1135577"/>
              <a:gd name="connsiteY1107" fmla="*/ 13473 h 1074073"/>
              <a:gd name="connsiteX1108" fmla="*/ 373746 w 1135577"/>
              <a:gd name="connsiteY1108" fmla="*/ 13419 h 1074073"/>
              <a:gd name="connsiteX1109" fmla="*/ 372134 w 1135577"/>
              <a:gd name="connsiteY1109" fmla="*/ 12760 h 1074073"/>
              <a:gd name="connsiteX1110" fmla="*/ 369571 w 1135577"/>
              <a:gd name="connsiteY1110" fmla="*/ 11710 h 1074073"/>
              <a:gd name="connsiteX1111" fmla="*/ 366635 w 1135577"/>
              <a:gd name="connsiteY1111" fmla="*/ 10226 h 1074073"/>
              <a:gd name="connsiteX1112" fmla="*/ 365587 w 1135577"/>
              <a:gd name="connsiteY1112" fmla="*/ 9694 h 1074073"/>
              <a:gd name="connsiteX1113" fmla="*/ 364424 w 1135577"/>
              <a:gd name="connsiteY1113" fmla="*/ 8697 h 1074073"/>
              <a:gd name="connsiteX1114" fmla="*/ 361428 w 1135577"/>
              <a:gd name="connsiteY1114" fmla="*/ 6128 h 1074073"/>
              <a:gd name="connsiteX1115" fmla="*/ 360390 w 1135577"/>
              <a:gd name="connsiteY1115" fmla="*/ 3146 h 1074073"/>
              <a:gd name="connsiteX1116" fmla="*/ 356562 w 1135577"/>
              <a:gd name="connsiteY1116" fmla="*/ 2166 h 1074073"/>
              <a:gd name="connsiteX1117" fmla="*/ 353269 w 1135577"/>
              <a:gd name="connsiteY1117" fmla="*/ 1520 h 1074073"/>
              <a:gd name="connsiteX1118" fmla="*/ 351282 w 1135577"/>
              <a:gd name="connsiteY1118" fmla="*/ 755 h 1074073"/>
              <a:gd name="connsiteX1119" fmla="*/ 347850 w 1135577"/>
              <a:gd name="connsiteY1119" fmla="*/ 310 h 1074073"/>
              <a:gd name="connsiteX1120" fmla="*/ 346264 w 1135577"/>
              <a:gd name="connsiteY1120" fmla="*/ 763 h 1074073"/>
              <a:gd name="connsiteX1121" fmla="*/ 344116 w 1135577"/>
              <a:gd name="connsiteY1121" fmla="*/ 2627 h 1074073"/>
              <a:gd name="connsiteX1122" fmla="*/ 343128 w 1135577"/>
              <a:gd name="connsiteY1122" fmla="*/ 5247 h 1074073"/>
              <a:gd name="connsiteX1123" fmla="*/ 342078 w 1135577"/>
              <a:gd name="connsiteY1123" fmla="*/ 7191 h 1074073"/>
              <a:gd name="connsiteX1124" fmla="*/ 340749 w 1135577"/>
              <a:gd name="connsiteY1124" fmla="*/ 9536 h 1074073"/>
              <a:gd name="connsiteX1125" fmla="*/ 340250 w 1135577"/>
              <a:gd name="connsiteY1125" fmla="*/ 11283 h 1074073"/>
              <a:gd name="connsiteX1126" fmla="*/ 339984 w 1135577"/>
              <a:gd name="connsiteY1126" fmla="*/ 13079 h 1074073"/>
              <a:gd name="connsiteX1127" fmla="*/ 336503 w 1135577"/>
              <a:gd name="connsiteY1127" fmla="*/ 18256 h 1074073"/>
              <a:gd name="connsiteX1128" fmla="*/ 331787 w 1135577"/>
              <a:gd name="connsiteY1128" fmla="*/ 21377 h 1074073"/>
              <a:gd name="connsiteX1129" fmla="*/ 330399 w 1135577"/>
              <a:gd name="connsiteY1129" fmla="*/ 22916 h 1074073"/>
              <a:gd name="connsiteX1130" fmla="*/ 329852 w 1135577"/>
              <a:gd name="connsiteY1130" fmla="*/ 23312 h 1074073"/>
              <a:gd name="connsiteX1131" fmla="*/ 327694 w 1135577"/>
              <a:gd name="connsiteY1131" fmla="*/ 24876 h 1074073"/>
              <a:gd name="connsiteX1132" fmla="*/ 324939 w 1135577"/>
              <a:gd name="connsiteY1132" fmla="*/ 28062 h 1074073"/>
              <a:gd name="connsiteX1133" fmla="*/ 324287 w 1135577"/>
              <a:gd name="connsiteY1133" fmla="*/ 28815 h 1074073"/>
              <a:gd name="connsiteX1134" fmla="*/ 324108 w 1135577"/>
              <a:gd name="connsiteY1134" fmla="*/ 28856 h 1074073"/>
              <a:gd name="connsiteX1135" fmla="*/ 322220 w 1135577"/>
              <a:gd name="connsiteY1135" fmla="*/ 29294 h 1074073"/>
              <a:gd name="connsiteX1136" fmla="*/ 322295 w 1135577"/>
              <a:gd name="connsiteY1136" fmla="*/ 27746 h 1074073"/>
              <a:gd name="connsiteX1137" fmla="*/ 322588 w 1135577"/>
              <a:gd name="connsiteY1137" fmla="*/ 27470 h 1074073"/>
              <a:gd name="connsiteX1138" fmla="*/ 323711 w 1135577"/>
              <a:gd name="connsiteY1138" fmla="*/ 26402 h 1074073"/>
              <a:gd name="connsiteX1139" fmla="*/ 324272 w 1135577"/>
              <a:gd name="connsiteY1139" fmla="*/ 25872 h 1074073"/>
              <a:gd name="connsiteX1140" fmla="*/ 324563 w 1135577"/>
              <a:gd name="connsiteY1140" fmla="*/ 25596 h 1074073"/>
              <a:gd name="connsiteX1141" fmla="*/ 324650 w 1135577"/>
              <a:gd name="connsiteY1141" fmla="*/ 25055 h 1074073"/>
              <a:gd name="connsiteX1142" fmla="*/ 325156 w 1135577"/>
              <a:gd name="connsiteY1142" fmla="*/ 21882 h 1074073"/>
              <a:gd name="connsiteX1143" fmla="*/ 324983 w 1135577"/>
              <a:gd name="connsiteY1143" fmla="*/ 20085 h 1074073"/>
              <a:gd name="connsiteX1144" fmla="*/ 324491 w 1135577"/>
              <a:gd name="connsiteY1144" fmla="*/ 19027 h 1074073"/>
              <a:gd name="connsiteX1145" fmla="*/ 321997 w 1135577"/>
              <a:gd name="connsiteY1145" fmla="*/ 18017 h 1074073"/>
              <a:gd name="connsiteX1146" fmla="*/ 321528 w 1135577"/>
              <a:gd name="connsiteY1146" fmla="*/ 17571 h 1074073"/>
              <a:gd name="connsiteX1147" fmla="*/ 320882 w 1135577"/>
              <a:gd name="connsiteY1147" fmla="*/ 16956 h 1074073"/>
              <a:gd name="connsiteX1148" fmla="*/ 320207 w 1135577"/>
              <a:gd name="connsiteY1148" fmla="*/ 15339 h 1074073"/>
              <a:gd name="connsiteX1149" fmla="*/ 318918 w 1135577"/>
              <a:gd name="connsiteY1149" fmla="*/ 13530 h 1074073"/>
              <a:gd name="connsiteX1150" fmla="*/ 316655 w 1135577"/>
              <a:gd name="connsiteY1150" fmla="*/ 13031 h 1074073"/>
              <a:gd name="connsiteX1151" fmla="*/ 314860 w 1135577"/>
              <a:gd name="connsiteY1151" fmla="*/ 13888 h 1074073"/>
              <a:gd name="connsiteX1152" fmla="*/ 312304 w 1135577"/>
              <a:gd name="connsiteY1152" fmla="*/ 15139 h 1074073"/>
              <a:gd name="connsiteX1153" fmla="*/ 311127 w 1135577"/>
              <a:gd name="connsiteY1153" fmla="*/ 15935 h 1074073"/>
              <a:gd name="connsiteX1154" fmla="*/ 308436 w 1135577"/>
              <a:gd name="connsiteY1154" fmla="*/ 17051 h 1074073"/>
              <a:gd name="connsiteX1155" fmla="*/ 307466 w 1135577"/>
              <a:gd name="connsiteY1155" fmla="*/ 17714 h 1074073"/>
              <a:gd name="connsiteX1156" fmla="*/ 302234 w 1135577"/>
              <a:gd name="connsiteY1156" fmla="*/ 18664 h 1074073"/>
              <a:gd name="connsiteX1157" fmla="*/ 300991 w 1135577"/>
              <a:gd name="connsiteY1157" fmla="*/ 19122 h 1074073"/>
              <a:gd name="connsiteX1158" fmla="*/ 299753 w 1135577"/>
              <a:gd name="connsiteY1158" fmla="*/ 19176 h 1074073"/>
              <a:gd name="connsiteX1159" fmla="*/ 298028 w 1135577"/>
              <a:gd name="connsiteY1159" fmla="*/ 21057 h 1074073"/>
              <a:gd name="connsiteX1160" fmla="*/ 295881 w 1135577"/>
              <a:gd name="connsiteY1160" fmla="*/ 23828 h 1074073"/>
              <a:gd name="connsiteX1161" fmla="*/ 294486 w 1135577"/>
              <a:gd name="connsiteY1161" fmla="*/ 24618 h 1074073"/>
              <a:gd name="connsiteX1162" fmla="*/ 293935 w 1135577"/>
              <a:gd name="connsiteY1162" fmla="*/ 24929 h 1074073"/>
              <a:gd name="connsiteX1163" fmla="*/ 293358 w 1135577"/>
              <a:gd name="connsiteY1163" fmla="*/ 26660 h 1074073"/>
              <a:gd name="connsiteX1164" fmla="*/ 291909 w 1135577"/>
              <a:gd name="connsiteY1164" fmla="*/ 28197 h 1074073"/>
              <a:gd name="connsiteX1165" fmla="*/ 291816 w 1135577"/>
              <a:gd name="connsiteY1165" fmla="*/ 29013 h 1074073"/>
              <a:gd name="connsiteX1166" fmla="*/ 291641 w 1135577"/>
              <a:gd name="connsiteY1166" fmla="*/ 30550 h 1074073"/>
              <a:gd name="connsiteX1167" fmla="*/ 292250 w 1135577"/>
              <a:gd name="connsiteY1167" fmla="*/ 32722 h 1074073"/>
              <a:gd name="connsiteX1168" fmla="*/ 292614 w 1135577"/>
              <a:gd name="connsiteY1168" fmla="*/ 34027 h 1074073"/>
              <a:gd name="connsiteX1169" fmla="*/ 291399 w 1135577"/>
              <a:gd name="connsiteY1169" fmla="*/ 35318 h 1074073"/>
              <a:gd name="connsiteX1170" fmla="*/ 289779 w 1135577"/>
              <a:gd name="connsiteY1170" fmla="*/ 37042 h 1074073"/>
              <a:gd name="connsiteX1171" fmla="*/ 289310 w 1135577"/>
              <a:gd name="connsiteY1171" fmla="*/ 37192 h 1074073"/>
              <a:gd name="connsiteX1172" fmla="*/ 289027 w 1135577"/>
              <a:gd name="connsiteY1172" fmla="*/ 37284 h 1074073"/>
              <a:gd name="connsiteX1173" fmla="*/ 288358 w 1135577"/>
              <a:gd name="connsiteY1173" fmla="*/ 35318 h 1074073"/>
              <a:gd name="connsiteX1174" fmla="*/ 287864 w 1135577"/>
              <a:gd name="connsiteY1174" fmla="*/ 33868 h 1074073"/>
              <a:gd name="connsiteX1175" fmla="*/ 286754 w 1135577"/>
              <a:gd name="connsiteY1175" fmla="*/ 32063 h 1074073"/>
              <a:gd name="connsiteX1176" fmla="*/ 285075 w 1135577"/>
              <a:gd name="connsiteY1176" fmla="*/ 30812 h 1074073"/>
              <a:gd name="connsiteX1177" fmla="*/ 284898 w 1135577"/>
              <a:gd name="connsiteY1177" fmla="*/ 29509 h 1074073"/>
              <a:gd name="connsiteX1178" fmla="*/ 285985 w 1135577"/>
              <a:gd name="connsiteY1178" fmla="*/ 26047 h 1074073"/>
              <a:gd name="connsiteX1179" fmla="*/ 284578 w 1135577"/>
              <a:gd name="connsiteY1179" fmla="*/ 22196 h 1074073"/>
              <a:gd name="connsiteX1180" fmla="*/ 284362 w 1135577"/>
              <a:gd name="connsiteY1180" fmla="*/ 22020 h 1074073"/>
              <a:gd name="connsiteX1181" fmla="*/ 283894 w 1135577"/>
              <a:gd name="connsiteY1181" fmla="*/ 21634 h 1074073"/>
              <a:gd name="connsiteX1182" fmla="*/ 282610 w 1135577"/>
              <a:gd name="connsiteY1182" fmla="*/ 21282 h 1074073"/>
              <a:gd name="connsiteX1183" fmla="*/ 278091 w 1135577"/>
              <a:gd name="connsiteY1183" fmla="*/ 20043 h 1074073"/>
              <a:gd name="connsiteX1184" fmla="*/ 270841 w 1135577"/>
              <a:gd name="connsiteY1184" fmla="*/ 19562 h 1074073"/>
              <a:gd name="connsiteX1185" fmla="*/ 267909 w 1135577"/>
              <a:gd name="connsiteY1185" fmla="*/ 18856 h 1074073"/>
              <a:gd name="connsiteX1186" fmla="*/ 267729 w 1135577"/>
              <a:gd name="connsiteY1186" fmla="*/ 18789 h 1074073"/>
              <a:gd name="connsiteX1187" fmla="*/ 265540 w 1135577"/>
              <a:gd name="connsiteY1187" fmla="*/ 17971 h 1074073"/>
              <a:gd name="connsiteX1188" fmla="*/ 260937 w 1135577"/>
              <a:gd name="connsiteY1188" fmla="*/ 14593 h 1074073"/>
              <a:gd name="connsiteX1189" fmla="*/ 259511 w 1135577"/>
              <a:gd name="connsiteY1189" fmla="*/ 12973 h 1074073"/>
              <a:gd name="connsiteX1190" fmla="*/ 257338 w 1135577"/>
              <a:gd name="connsiteY1190" fmla="*/ 10268 h 1074073"/>
              <a:gd name="connsiteX1191" fmla="*/ 256908 w 1135577"/>
              <a:gd name="connsiteY1191" fmla="*/ 9733 h 1074073"/>
              <a:gd name="connsiteX1192" fmla="*/ 256535 w 1135577"/>
              <a:gd name="connsiteY1192" fmla="*/ 9612 h 1074073"/>
              <a:gd name="connsiteX1193" fmla="*/ 254163 w 1135577"/>
              <a:gd name="connsiteY1193" fmla="*/ 8847 h 1074073"/>
              <a:gd name="connsiteX1194" fmla="*/ 252419 w 1135577"/>
              <a:gd name="connsiteY1194" fmla="*/ 8908 h 1074073"/>
              <a:gd name="connsiteX1195" fmla="*/ 251097 w 1135577"/>
              <a:gd name="connsiteY1195" fmla="*/ 10579 h 1074073"/>
              <a:gd name="connsiteX1196" fmla="*/ 250184 w 1135577"/>
              <a:gd name="connsiteY1196" fmla="*/ 12659 h 1074073"/>
              <a:gd name="connsiteX1197" fmla="*/ 249340 w 1135577"/>
              <a:gd name="connsiteY1197" fmla="*/ 14470 h 1074073"/>
              <a:gd name="connsiteX1198" fmla="*/ 248359 w 1135577"/>
              <a:gd name="connsiteY1198" fmla="*/ 16415 h 1074073"/>
              <a:gd name="connsiteX1199" fmla="*/ 247795 w 1135577"/>
              <a:gd name="connsiteY1199" fmla="*/ 17826 h 1074073"/>
              <a:gd name="connsiteX1200" fmla="*/ 246541 w 1135577"/>
              <a:gd name="connsiteY1200" fmla="*/ 19633 h 1074073"/>
              <a:gd name="connsiteX1201" fmla="*/ 245426 w 1135577"/>
              <a:gd name="connsiteY1201" fmla="*/ 21171 h 1074073"/>
              <a:gd name="connsiteX1202" fmla="*/ 243968 w 1135577"/>
              <a:gd name="connsiteY1202" fmla="*/ 22772 h 1074073"/>
              <a:gd name="connsiteX1203" fmla="*/ 243341 w 1135577"/>
              <a:gd name="connsiteY1203" fmla="*/ 23575 h 1074073"/>
              <a:gd name="connsiteX1204" fmla="*/ 241744 w 1135577"/>
              <a:gd name="connsiteY1204" fmla="*/ 25243 h 1074073"/>
              <a:gd name="connsiteX1205" fmla="*/ 240772 w 1135577"/>
              <a:gd name="connsiteY1205" fmla="*/ 26109 h 1074073"/>
              <a:gd name="connsiteX1206" fmla="*/ 238418 w 1135577"/>
              <a:gd name="connsiteY1206" fmla="*/ 27903 h 1074073"/>
              <a:gd name="connsiteX1207" fmla="*/ 236480 w 1135577"/>
              <a:gd name="connsiteY1207" fmla="*/ 29296 h 1074073"/>
              <a:gd name="connsiteX1208" fmla="*/ 234060 w 1135577"/>
              <a:gd name="connsiteY1208" fmla="*/ 30684 h 1074073"/>
              <a:gd name="connsiteX1209" fmla="*/ 232531 w 1135577"/>
              <a:gd name="connsiteY1209" fmla="*/ 32354 h 1074073"/>
              <a:gd name="connsiteX1210" fmla="*/ 231562 w 1135577"/>
              <a:gd name="connsiteY1210" fmla="*/ 33152 h 1074073"/>
              <a:gd name="connsiteX1211" fmla="*/ 229281 w 1135577"/>
              <a:gd name="connsiteY1211" fmla="*/ 34406 h 1074073"/>
              <a:gd name="connsiteX1212" fmla="*/ 228102 w 1135577"/>
              <a:gd name="connsiteY1212" fmla="*/ 35405 h 1074073"/>
              <a:gd name="connsiteX1213" fmla="*/ 225891 w 1135577"/>
              <a:gd name="connsiteY1213" fmla="*/ 36594 h 1074073"/>
              <a:gd name="connsiteX1214" fmla="*/ 225056 w 1135577"/>
              <a:gd name="connsiteY1214" fmla="*/ 37663 h 1074073"/>
              <a:gd name="connsiteX1215" fmla="*/ 224359 w 1135577"/>
              <a:gd name="connsiteY1215" fmla="*/ 38667 h 1074073"/>
              <a:gd name="connsiteX1216" fmla="*/ 223934 w 1135577"/>
              <a:gd name="connsiteY1216" fmla="*/ 39875 h 1074073"/>
              <a:gd name="connsiteX1217" fmla="*/ 222829 w 1135577"/>
              <a:gd name="connsiteY1217" fmla="*/ 40538 h 1074073"/>
              <a:gd name="connsiteX1218" fmla="*/ 221936 w 1135577"/>
              <a:gd name="connsiteY1218" fmla="*/ 40291 h 1074073"/>
              <a:gd name="connsiteX1219" fmla="*/ 221604 w 1135577"/>
              <a:gd name="connsiteY1219" fmla="*/ 39174 h 1074073"/>
              <a:gd name="connsiteX1220" fmla="*/ 221476 w 1135577"/>
              <a:gd name="connsiteY1220" fmla="*/ 38093 h 1074073"/>
              <a:gd name="connsiteX1221" fmla="*/ 220732 w 1135577"/>
              <a:gd name="connsiteY1221" fmla="*/ 36937 h 1074073"/>
              <a:gd name="connsiteX1222" fmla="*/ 219915 w 1135577"/>
              <a:gd name="connsiteY1222" fmla="*/ 36187 h 1074073"/>
              <a:gd name="connsiteX1223" fmla="*/ 219719 w 1135577"/>
              <a:gd name="connsiteY1223" fmla="*/ 35037 h 1074073"/>
              <a:gd name="connsiteX1224" fmla="*/ 219187 w 1135577"/>
              <a:gd name="connsiteY1224" fmla="*/ 33209 h 1074073"/>
              <a:gd name="connsiteX1225" fmla="*/ 218314 w 1135577"/>
              <a:gd name="connsiteY1225" fmla="*/ 31175 h 1074073"/>
              <a:gd name="connsiteX1226" fmla="*/ 217294 w 1135577"/>
              <a:gd name="connsiteY1226" fmla="*/ 29949 h 1074073"/>
              <a:gd name="connsiteX1227" fmla="*/ 216138 w 1135577"/>
              <a:gd name="connsiteY1227" fmla="*/ 28653 h 1074073"/>
              <a:gd name="connsiteX1228" fmla="*/ 214720 w 1135577"/>
              <a:gd name="connsiteY1228" fmla="*/ 26006 h 1074073"/>
              <a:gd name="connsiteX1229" fmla="*/ 213224 w 1135577"/>
              <a:gd name="connsiteY1229" fmla="*/ 24369 h 1074073"/>
              <a:gd name="connsiteX1230" fmla="*/ 212266 w 1135577"/>
              <a:gd name="connsiteY1230" fmla="*/ 23886 h 1074073"/>
              <a:gd name="connsiteX1231" fmla="*/ 211389 w 1135577"/>
              <a:gd name="connsiteY1231" fmla="*/ 22190 h 1074073"/>
              <a:gd name="connsiteX1232" fmla="*/ 210503 w 1135577"/>
              <a:gd name="connsiteY1232" fmla="*/ 21302 h 1074073"/>
              <a:gd name="connsiteX1233" fmla="*/ 209347 w 1135577"/>
              <a:gd name="connsiteY1233" fmla="*/ 20007 h 1074073"/>
              <a:gd name="connsiteX1234" fmla="*/ 208874 w 1135577"/>
              <a:gd name="connsiteY1234" fmla="*/ 19124 h 1074073"/>
              <a:gd name="connsiteX1235" fmla="*/ 208475 w 1135577"/>
              <a:gd name="connsiteY1235" fmla="*/ 17703 h 1074073"/>
              <a:gd name="connsiteX1236" fmla="*/ 208212 w 1135577"/>
              <a:gd name="connsiteY1236" fmla="*/ 16485 h 1074073"/>
              <a:gd name="connsiteX1237" fmla="*/ 208085 w 1135577"/>
              <a:gd name="connsiteY1237" fmla="*/ 15473 h 1074073"/>
              <a:gd name="connsiteX1238" fmla="*/ 208099 w 1135577"/>
              <a:gd name="connsiteY1238" fmla="*/ 13988 h 1074073"/>
              <a:gd name="connsiteX1239" fmla="*/ 208327 w 1135577"/>
              <a:gd name="connsiteY1239" fmla="*/ 11764 h 1074073"/>
              <a:gd name="connsiteX1240" fmla="*/ 208544 w 1135577"/>
              <a:gd name="connsiteY1240" fmla="*/ 10620 h 1074073"/>
              <a:gd name="connsiteX1241" fmla="*/ 208695 w 1135577"/>
              <a:gd name="connsiteY1241" fmla="*/ 9339 h 1074073"/>
              <a:gd name="connsiteX1242" fmla="*/ 208915 w 1135577"/>
              <a:gd name="connsiteY1242" fmla="*/ 7791 h 1074073"/>
              <a:gd name="connsiteX1243" fmla="*/ 208994 w 1135577"/>
              <a:gd name="connsiteY1243" fmla="*/ 6780 h 1074073"/>
              <a:gd name="connsiteX1244" fmla="*/ 208863 w 1135577"/>
              <a:gd name="connsiteY1244" fmla="*/ 6103 h 1074073"/>
              <a:gd name="connsiteX1245" fmla="*/ 208307 w 1135577"/>
              <a:gd name="connsiteY1245" fmla="*/ 6772 h 1074073"/>
              <a:gd name="connsiteX1246" fmla="*/ 207748 w 1135577"/>
              <a:gd name="connsiteY1246" fmla="*/ 7711 h 1074073"/>
              <a:gd name="connsiteX1247" fmla="*/ 207395 w 1135577"/>
              <a:gd name="connsiteY1247" fmla="*/ 8718 h 1074073"/>
              <a:gd name="connsiteX1248" fmla="*/ 207319 w 1135577"/>
              <a:gd name="connsiteY1248" fmla="*/ 9392 h 1074073"/>
              <a:gd name="connsiteX1249" fmla="*/ 206621 w 1135577"/>
              <a:gd name="connsiteY1249" fmla="*/ 10396 h 1074073"/>
              <a:gd name="connsiteX1250" fmla="*/ 205513 w 1135577"/>
              <a:gd name="connsiteY1250" fmla="*/ 11326 h 1074073"/>
              <a:gd name="connsiteX1251" fmla="*/ 204751 w 1135577"/>
              <a:gd name="connsiteY1251" fmla="*/ 11925 h 1074073"/>
              <a:gd name="connsiteX1252" fmla="*/ 203987 w 1135577"/>
              <a:gd name="connsiteY1252" fmla="*/ 12793 h 1074073"/>
              <a:gd name="connsiteX1253" fmla="*/ 202671 w 1135577"/>
              <a:gd name="connsiteY1253" fmla="*/ 13721 h 1074073"/>
              <a:gd name="connsiteX1254" fmla="*/ 202183 w 1135577"/>
              <a:gd name="connsiteY1254" fmla="*/ 14323 h 1074073"/>
              <a:gd name="connsiteX1255" fmla="*/ 201760 w 1135577"/>
              <a:gd name="connsiteY1255" fmla="*/ 15466 h 1074073"/>
              <a:gd name="connsiteX1256" fmla="*/ 201750 w 1135577"/>
              <a:gd name="connsiteY1256" fmla="*/ 16612 h 1074073"/>
              <a:gd name="connsiteX1257" fmla="*/ 201806 w 1135577"/>
              <a:gd name="connsiteY1257" fmla="*/ 17961 h 1074073"/>
              <a:gd name="connsiteX1258" fmla="*/ 201793 w 1135577"/>
              <a:gd name="connsiteY1258" fmla="*/ 19310 h 1074073"/>
              <a:gd name="connsiteX1259" fmla="*/ 201919 w 1135577"/>
              <a:gd name="connsiteY1259" fmla="*/ 20460 h 1074073"/>
              <a:gd name="connsiteX1260" fmla="*/ 200736 w 1135577"/>
              <a:gd name="connsiteY1260" fmla="*/ 22376 h 1074073"/>
              <a:gd name="connsiteX1261" fmla="*/ 200372 w 1135577"/>
              <a:gd name="connsiteY1261" fmla="*/ 23611 h 1074073"/>
              <a:gd name="connsiteX1262" fmla="*/ 199500 w 1135577"/>
              <a:gd name="connsiteY1262" fmla="*/ 24371 h 1074073"/>
              <a:gd name="connsiteX1263" fmla="*/ 198091 w 1135577"/>
              <a:gd name="connsiteY1263" fmla="*/ 25521 h 1074073"/>
              <a:gd name="connsiteX1264" fmla="*/ 197326 w 1135577"/>
              <a:gd name="connsiteY1264" fmla="*/ 27808 h 1074073"/>
              <a:gd name="connsiteX1265" fmla="*/ 197765 w 1135577"/>
              <a:gd name="connsiteY1265" fmla="*/ 29774 h 1074073"/>
              <a:gd name="connsiteX1266" fmla="*/ 197813 w 1135577"/>
              <a:gd name="connsiteY1266" fmla="*/ 29980 h 1074073"/>
              <a:gd name="connsiteX1267" fmla="*/ 195419 w 1135577"/>
              <a:gd name="connsiteY1267" fmla="*/ 35318 h 1074073"/>
              <a:gd name="connsiteX1268" fmla="*/ 194960 w 1135577"/>
              <a:gd name="connsiteY1268" fmla="*/ 36343 h 1074073"/>
              <a:gd name="connsiteX1269" fmla="*/ 194755 w 1135577"/>
              <a:gd name="connsiteY1269" fmla="*/ 38821 h 1074073"/>
              <a:gd name="connsiteX1270" fmla="*/ 194062 w 1135577"/>
              <a:gd name="connsiteY1270" fmla="*/ 39807 h 1074073"/>
              <a:gd name="connsiteX1271" fmla="*/ 193192 w 1135577"/>
              <a:gd name="connsiteY1271" fmla="*/ 38873 h 1074073"/>
              <a:gd name="connsiteX1272" fmla="*/ 191737 w 1135577"/>
              <a:gd name="connsiteY1272" fmla="*/ 38492 h 1074073"/>
              <a:gd name="connsiteX1273" fmla="*/ 188844 w 1135577"/>
              <a:gd name="connsiteY1273" fmla="*/ 38410 h 1074073"/>
              <a:gd name="connsiteX1274" fmla="*/ 186133 w 1135577"/>
              <a:gd name="connsiteY1274" fmla="*/ 38335 h 1074073"/>
              <a:gd name="connsiteX1275" fmla="*/ 184763 w 1135577"/>
              <a:gd name="connsiteY1275" fmla="*/ 37459 h 1074073"/>
              <a:gd name="connsiteX1276" fmla="*/ 184158 w 1135577"/>
              <a:gd name="connsiteY1276" fmla="*/ 36620 h 1074073"/>
              <a:gd name="connsiteX1277" fmla="*/ 183218 w 1135577"/>
              <a:gd name="connsiteY1277" fmla="*/ 35318 h 1074073"/>
              <a:gd name="connsiteX1278" fmla="*/ 179867 w 1135577"/>
              <a:gd name="connsiteY1278" fmla="*/ 30678 h 1074073"/>
              <a:gd name="connsiteX1279" fmla="*/ 176999 w 1135577"/>
              <a:gd name="connsiteY1279" fmla="*/ 29236 h 1074073"/>
              <a:gd name="connsiteX1280" fmla="*/ 176630 w 1135577"/>
              <a:gd name="connsiteY1280" fmla="*/ 28366 h 1074073"/>
              <a:gd name="connsiteX1281" fmla="*/ 177331 w 1135577"/>
              <a:gd name="connsiteY1281" fmla="*/ 26263 h 1074073"/>
              <a:gd name="connsiteX1282" fmla="*/ 175848 w 1135577"/>
              <a:gd name="connsiteY1282" fmla="*/ 23158 h 1074073"/>
              <a:gd name="connsiteX1283" fmla="*/ 174865 w 1135577"/>
              <a:gd name="connsiteY1283" fmla="*/ 24258 h 1074073"/>
              <a:gd name="connsiteX1284" fmla="*/ 173207 w 1135577"/>
              <a:gd name="connsiteY1284" fmla="*/ 25115 h 1074073"/>
              <a:gd name="connsiteX1285" fmla="*/ 172369 w 1135577"/>
              <a:gd name="connsiteY1285" fmla="*/ 26454 h 1074073"/>
              <a:gd name="connsiteX1286" fmla="*/ 172359 w 1135577"/>
              <a:gd name="connsiteY1286" fmla="*/ 27533 h 1074073"/>
              <a:gd name="connsiteX1287" fmla="*/ 171249 w 1135577"/>
              <a:gd name="connsiteY1287" fmla="*/ 28668 h 1074073"/>
              <a:gd name="connsiteX1288" fmla="*/ 170132 w 1135577"/>
              <a:gd name="connsiteY1288" fmla="*/ 30274 h 1074073"/>
              <a:gd name="connsiteX1289" fmla="*/ 169020 w 1135577"/>
              <a:gd name="connsiteY1289" fmla="*/ 31610 h 1074073"/>
              <a:gd name="connsiteX1290" fmla="*/ 168662 w 1135577"/>
              <a:gd name="connsiteY1290" fmla="*/ 33090 h 1074073"/>
              <a:gd name="connsiteX1291" fmla="*/ 168313 w 1135577"/>
              <a:gd name="connsiteY1291" fmla="*/ 33626 h 1074073"/>
              <a:gd name="connsiteX1292" fmla="*/ 167004 w 1135577"/>
              <a:gd name="connsiteY1292" fmla="*/ 33881 h 1074073"/>
              <a:gd name="connsiteX1293" fmla="*/ 164935 w 1135577"/>
              <a:gd name="connsiteY1293" fmla="*/ 34530 h 1074073"/>
              <a:gd name="connsiteX1294" fmla="*/ 163142 w 1135577"/>
              <a:gd name="connsiteY1294" fmla="*/ 35251 h 1074073"/>
              <a:gd name="connsiteX1295" fmla="*/ 161554 w 1135577"/>
              <a:gd name="connsiteY1295" fmla="*/ 35907 h 1074073"/>
              <a:gd name="connsiteX1296" fmla="*/ 160033 w 1135577"/>
              <a:gd name="connsiteY1296" fmla="*/ 36700 h 1074073"/>
              <a:gd name="connsiteX1297" fmla="*/ 158310 w 1135577"/>
              <a:gd name="connsiteY1297" fmla="*/ 37218 h 1074073"/>
              <a:gd name="connsiteX1298" fmla="*/ 156938 w 1135577"/>
              <a:gd name="connsiteY1298" fmla="*/ 37001 h 1074073"/>
              <a:gd name="connsiteX1299" fmla="*/ 155978 w 1135577"/>
              <a:gd name="connsiteY1299" fmla="*/ 36720 h 1074073"/>
              <a:gd name="connsiteX1300" fmla="*/ 153247 w 1135577"/>
              <a:gd name="connsiteY1300" fmla="*/ 34664 h 1074073"/>
              <a:gd name="connsiteX1301" fmla="*/ 152634 w 1135577"/>
              <a:gd name="connsiteY1301" fmla="*/ 34049 h 1074073"/>
              <a:gd name="connsiteX1302" fmla="*/ 146712 w 1135577"/>
              <a:gd name="connsiteY1302" fmla="*/ 34641 h 1074073"/>
              <a:gd name="connsiteX1303" fmla="*/ 144534 w 1135577"/>
              <a:gd name="connsiteY1303" fmla="*/ 32833 h 1074073"/>
              <a:gd name="connsiteX1304" fmla="*/ 141417 w 1135577"/>
              <a:gd name="connsiteY1304" fmla="*/ 31453 h 1074073"/>
              <a:gd name="connsiteX1305" fmla="*/ 140209 w 1135577"/>
              <a:gd name="connsiteY1305" fmla="*/ 31414 h 1074073"/>
              <a:gd name="connsiteX1306" fmla="*/ 139167 w 1135577"/>
              <a:gd name="connsiteY1306" fmla="*/ 31379 h 1074073"/>
              <a:gd name="connsiteX1307" fmla="*/ 135846 w 1135577"/>
              <a:gd name="connsiteY1307" fmla="*/ 32785 h 1074073"/>
              <a:gd name="connsiteX1308" fmla="*/ 134942 w 1135577"/>
              <a:gd name="connsiteY1308" fmla="*/ 32848 h 1074073"/>
              <a:gd name="connsiteX1309" fmla="*/ 134157 w 1135577"/>
              <a:gd name="connsiteY1309" fmla="*/ 32902 h 1074073"/>
              <a:gd name="connsiteX1310" fmla="*/ 133099 w 1135577"/>
              <a:gd name="connsiteY1310" fmla="*/ 32153 h 1074073"/>
              <a:gd name="connsiteX1311" fmla="*/ 130107 w 1135577"/>
              <a:gd name="connsiteY1311" fmla="*/ 31965 h 1074073"/>
              <a:gd name="connsiteX1312" fmla="*/ 127285 w 1135577"/>
              <a:gd name="connsiteY1312" fmla="*/ 32336 h 1074073"/>
              <a:gd name="connsiteX1313" fmla="*/ 125079 w 1135577"/>
              <a:gd name="connsiteY1313" fmla="*/ 33052 h 1074073"/>
              <a:gd name="connsiteX1314" fmla="*/ 122772 w 1135577"/>
              <a:gd name="connsiteY1314" fmla="*/ 34514 h 1074073"/>
              <a:gd name="connsiteX1315" fmla="*/ 122195 w 1135577"/>
              <a:gd name="connsiteY1315" fmla="*/ 35168 h 1074073"/>
              <a:gd name="connsiteX1316" fmla="*/ 122062 w 1135577"/>
              <a:gd name="connsiteY1316" fmla="*/ 35318 h 1074073"/>
              <a:gd name="connsiteX1317" fmla="*/ 120319 w 1135577"/>
              <a:gd name="connsiteY1317" fmla="*/ 37290 h 1074073"/>
              <a:gd name="connsiteX1318" fmla="*/ 120079 w 1135577"/>
              <a:gd name="connsiteY1318" fmla="*/ 47076 h 1074073"/>
              <a:gd name="connsiteX1319" fmla="*/ 120571 w 1135577"/>
              <a:gd name="connsiteY1319" fmla="*/ 48752 h 1074073"/>
              <a:gd name="connsiteX1320" fmla="*/ 122375 w 1135577"/>
              <a:gd name="connsiteY1320" fmla="*/ 50495 h 1074073"/>
              <a:gd name="connsiteX1321" fmla="*/ 124291 w 1135577"/>
              <a:gd name="connsiteY1321" fmla="*/ 51656 h 1074073"/>
              <a:gd name="connsiteX1322" fmla="*/ 125676 w 1135577"/>
              <a:gd name="connsiteY1322" fmla="*/ 52495 h 1074073"/>
              <a:gd name="connsiteX1323" fmla="*/ 126353 w 1135577"/>
              <a:gd name="connsiteY1323" fmla="*/ 54420 h 1074073"/>
              <a:gd name="connsiteX1324" fmla="*/ 125529 w 1135577"/>
              <a:gd name="connsiteY1324" fmla="*/ 56397 h 1074073"/>
              <a:gd name="connsiteX1325" fmla="*/ 125331 w 1135577"/>
              <a:gd name="connsiteY1325" fmla="*/ 58441 h 1074073"/>
              <a:gd name="connsiteX1326" fmla="*/ 120695 w 1135577"/>
              <a:gd name="connsiteY1326" fmla="*/ 60646 h 1074073"/>
              <a:gd name="connsiteX1327" fmla="*/ 118684 w 1135577"/>
              <a:gd name="connsiteY1327" fmla="*/ 61114 h 1074073"/>
              <a:gd name="connsiteX1328" fmla="*/ 116253 w 1135577"/>
              <a:gd name="connsiteY1328" fmla="*/ 61678 h 1074073"/>
              <a:gd name="connsiteX1329" fmla="*/ 113708 w 1135577"/>
              <a:gd name="connsiteY1329" fmla="*/ 62736 h 1074073"/>
              <a:gd name="connsiteX1330" fmla="*/ 113309 w 1135577"/>
              <a:gd name="connsiteY1330" fmla="*/ 62901 h 1074073"/>
              <a:gd name="connsiteX1331" fmla="*/ 106187 w 1135577"/>
              <a:gd name="connsiteY1331" fmla="*/ 62680 h 1074073"/>
              <a:gd name="connsiteX1332" fmla="*/ 104117 w 1135577"/>
              <a:gd name="connsiteY1332" fmla="*/ 64343 h 1074073"/>
              <a:gd name="connsiteX1333" fmla="*/ 103047 w 1135577"/>
              <a:gd name="connsiteY1333" fmla="*/ 65887 h 1074073"/>
              <a:gd name="connsiteX1334" fmla="*/ 102537 w 1135577"/>
              <a:gd name="connsiteY1334" fmla="*/ 67867 h 1074073"/>
              <a:gd name="connsiteX1335" fmla="*/ 103448 w 1135577"/>
              <a:gd name="connsiteY1335" fmla="*/ 73198 h 1074073"/>
              <a:gd name="connsiteX1336" fmla="*/ 104679 w 1135577"/>
              <a:gd name="connsiteY1336" fmla="*/ 76550 h 1074073"/>
              <a:gd name="connsiteX1337" fmla="*/ 104609 w 1135577"/>
              <a:gd name="connsiteY1337" fmla="*/ 78098 h 1074073"/>
              <a:gd name="connsiteX1338" fmla="*/ 102733 w 1135577"/>
              <a:gd name="connsiteY1338" fmla="*/ 78399 h 1074073"/>
              <a:gd name="connsiteX1339" fmla="*/ 100667 w 1135577"/>
              <a:gd name="connsiteY1339" fmla="*/ 79627 h 1074073"/>
              <a:gd name="connsiteX1340" fmla="*/ 102390 w 1135577"/>
              <a:gd name="connsiteY1340" fmla="*/ 84406 h 1074073"/>
              <a:gd name="connsiteX1341" fmla="*/ 102872 w 1135577"/>
              <a:gd name="connsiteY1341" fmla="*/ 84912 h 1074073"/>
              <a:gd name="connsiteX1342" fmla="*/ 104445 w 1135577"/>
              <a:gd name="connsiteY1342" fmla="*/ 86565 h 1074073"/>
              <a:gd name="connsiteX1343" fmla="*/ 104812 w 1135577"/>
              <a:gd name="connsiteY1343" fmla="*/ 86947 h 1074073"/>
              <a:gd name="connsiteX1344" fmla="*/ 104938 w 1135577"/>
              <a:gd name="connsiteY1344" fmla="*/ 87081 h 1074073"/>
              <a:gd name="connsiteX1345" fmla="*/ 105703 w 1135577"/>
              <a:gd name="connsiteY1345" fmla="*/ 88633 h 1074073"/>
              <a:gd name="connsiteX1346" fmla="*/ 107968 w 1135577"/>
              <a:gd name="connsiteY1346" fmla="*/ 93230 h 1074073"/>
              <a:gd name="connsiteX1347" fmla="*/ 109227 w 1135577"/>
              <a:gd name="connsiteY1347" fmla="*/ 94871 h 1074073"/>
              <a:gd name="connsiteX1348" fmla="*/ 109828 w 1135577"/>
              <a:gd name="connsiteY1348" fmla="*/ 95654 h 1074073"/>
              <a:gd name="connsiteX1349" fmla="*/ 114488 w 1135577"/>
              <a:gd name="connsiteY1349" fmla="*/ 100198 h 1074073"/>
              <a:gd name="connsiteX1350" fmla="*/ 116030 w 1135577"/>
              <a:gd name="connsiteY1350" fmla="*/ 102761 h 1074073"/>
              <a:gd name="connsiteX1351" fmla="*/ 116470 w 1135577"/>
              <a:gd name="connsiteY1351" fmla="*/ 103492 h 1074073"/>
              <a:gd name="connsiteX1352" fmla="*/ 118382 w 1135577"/>
              <a:gd name="connsiteY1352" fmla="*/ 105450 h 1074073"/>
              <a:gd name="connsiteX1353" fmla="*/ 119266 w 1135577"/>
              <a:gd name="connsiteY1353" fmla="*/ 106355 h 1074073"/>
              <a:gd name="connsiteX1354" fmla="*/ 121757 w 1135577"/>
              <a:gd name="connsiteY1354" fmla="*/ 107723 h 1074073"/>
              <a:gd name="connsiteX1355" fmla="*/ 125866 w 1135577"/>
              <a:gd name="connsiteY1355" fmla="*/ 109981 h 1074073"/>
              <a:gd name="connsiteX1356" fmla="*/ 126732 w 1135577"/>
              <a:gd name="connsiteY1356" fmla="*/ 111164 h 1074073"/>
              <a:gd name="connsiteX1357" fmla="*/ 126781 w 1135577"/>
              <a:gd name="connsiteY1357" fmla="*/ 111370 h 1074073"/>
              <a:gd name="connsiteX1358" fmla="*/ 127766 w 1135577"/>
              <a:gd name="connsiteY1358" fmla="*/ 115665 h 1074073"/>
              <a:gd name="connsiteX1359" fmla="*/ 127445 w 1135577"/>
              <a:gd name="connsiteY1359" fmla="*/ 118167 h 1074073"/>
              <a:gd name="connsiteX1360" fmla="*/ 129353 w 1135577"/>
              <a:gd name="connsiteY1360" fmla="*/ 123008 h 1074073"/>
              <a:gd name="connsiteX1361" fmla="*/ 129155 w 1135577"/>
              <a:gd name="connsiteY1361" fmla="*/ 125051 h 1074073"/>
              <a:gd name="connsiteX1362" fmla="*/ 130141 w 1135577"/>
              <a:gd name="connsiteY1362" fmla="*/ 126586 h 1074073"/>
              <a:gd name="connsiteX1363" fmla="*/ 132189 w 1135577"/>
              <a:gd name="connsiteY1363" fmla="*/ 129775 h 1074073"/>
              <a:gd name="connsiteX1364" fmla="*/ 132741 w 1135577"/>
              <a:gd name="connsiteY1364" fmla="*/ 131511 h 1074073"/>
              <a:gd name="connsiteX1365" fmla="*/ 132092 w 1135577"/>
              <a:gd name="connsiteY1365" fmla="*/ 136029 h 1074073"/>
              <a:gd name="connsiteX1366" fmla="*/ 131615 w 1135577"/>
              <a:gd name="connsiteY1366" fmla="*/ 136897 h 1074073"/>
              <a:gd name="connsiteX1367" fmla="*/ 129445 w 1135577"/>
              <a:gd name="connsiteY1367" fmla="*/ 140846 h 1074073"/>
              <a:gd name="connsiteX1368" fmla="*/ 128931 w 1135577"/>
              <a:gd name="connsiteY1368" fmla="*/ 143197 h 1074073"/>
              <a:gd name="connsiteX1369" fmla="*/ 129226 w 1135577"/>
              <a:gd name="connsiteY1369" fmla="*/ 145277 h 1074073"/>
              <a:gd name="connsiteX1370" fmla="*/ 129329 w 1135577"/>
              <a:gd name="connsiteY1370" fmla="*/ 146000 h 1074073"/>
              <a:gd name="connsiteX1371" fmla="*/ 129635 w 1135577"/>
              <a:gd name="connsiteY1371" fmla="*/ 148170 h 1074073"/>
              <a:gd name="connsiteX1372" fmla="*/ 129834 w 1135577"/>
              <a:gd name="connsiteY1372" fmla="*/ 149581 h 1074073"/>
              <a:gd name="connsiteX1373" fmla="*/ 130259 w 1135577"/>
              <a:gd name="connsiteY1373" fmla="*/ 151626 h 1074073"/>
              <a:gd name="connsiteX1374" fmla="*/ 132475 w 1135577"/>
              <a:gd name="connsiteY1374" fmla="*/ 157398 h 1074073"/>
              <a:gd name="connsiteX1375" fmla="*/ 137966 w 1135577"/>
              <a:gd name="connsiteY1375" fmla="*/ 168823 h 1074073"/>
              <a:gd name="connsiteX1376" fmla="*/ 138013 w 1135577"/>
              <a:gd name="connsiteY1376" fmla="*/ 169456 h 1074073"/>
              <a:gd name="connsiteX1377" fmla="*/ 138373 w 1135577"/>
              <a:gd name="connsiteY1377" fmla="*/ 174152 h 1074073"/>
              <a:gd name="connsiteX1378" fmla="*/ 139365 w 1135577"/>
              <a:gd name="connsiteY1378" fmla="*/ 175149 h 1074073"/>
              <a:gd name="connsiteX1379" fmla="*/ 141017 w 1135577"/>
              <a:gd name="connsiteY1379" fmla="*/ 181103 h 1074073"/>
              <a:gd name="connsiteX1380" fmla="*/ 140999 w 1135577"/>
              <a:gd name="connsiteY1380" fmla="*/ 181314 h 1074073"/>
              <a:gd name="connsiteX1381" fmla="*/ 140883 w 1135577"/>
              <a:gd name="connsiteY1381" fmla="*/ 182712 h 1074073"/>
              <a:gd name="connsiteX1382" fmla="*/ 139681 w 1135577"/>
              <a:gd name="connsiteY1382" fmla="*/ 185616 h 1074073"/>
              <a:gd name="connsiteX1383" fmla="*/ 138047 w 1135577"/>
              <a:gd name="connsiteY1383" fmla="*/ 187776 h 1074073"/>
              <a:gd name="connsiteX1384" fmla="*/ 137640 w 1135577"/>
              <a:gd name="connsiteY1384" fmla="*/ 189408 h 1074073"/>
              <a:gd name="connsiteX1385" fmla="*/ 137601 w 1135577"/>
              <a:gd name="connsiteY1385" fmla="*/ 189570 h 1074073"/>
              <a:gd name="connsiteX1386" fmla="*/ 137365 w 1135577"/>
              <a:gd name="connsiteY1386" fmla="*/ 189867 h 1074073"/>
              <a:gd name="connsiteX1387" fmla="*/ 136532 w 1135577"/>
              <a:gd name="connsiteY1387" fmla="*/ 190925 h 1074073"/>
              <a:gd name="connsiteX1388" fmla="*/ 136401 w 1135577"/>
              <a:gd name="connsiteY1388" fmla="*/ 192101 h 1074073"/>
              <a:gd name="connsiteX1389" fmla="*/ 136605 w 1135577"/>
              <a:gd name="connsiteY1389" fmla="*/ 192719 h 1074073"/>
              <a:gd name="connsiteX1390" fmla="*/ 138057 w 1135577"/>
              <a:gd name="connsiteY1390" fmla="*/ 197127 h 1074073"/>
              <a:gd name="connsiteX1391" fmla="*/ 135797 w 1135577"/>
              <a:gd name="connsiteY1391" fmla="*/ 199778 h 1074073"/>
              <a:gd name="connsiteX1392" fmla="*/ 135416 w 1135577"/>
              <a:gd name="connsiteY1392" fmla="*/ 201076 h 1074073"/>
              <a:gd name="connsiteX1393" fmla="*/ 136149 w 1135577"/>
              <a:gd name="connsiteY1393" fmla="*/ 203990 h 1074073"/>
              <a:gd name="connsiteX1394" fmla="*/ 135009 w 1135577"/>
              <a:gd name="connsiteY1394" fmla="*/ 207020 h 1074073"/>
              <a:gd name="connsiteX1395" fmla="*/ 134499 w 1135577"/>
              <a:gd name="connsiteY1395" fmla="*/ 207440 h 1074073"/>
              <a:gd name="connsiteX1396" fmla="*/ 133819 w 1135577"/>
              <a:gd name="connsiteY1396" fmla="*/ 208004 h 1074073"/>
              <a:gd name="connsiteX1397" fmla="*/ 135062 w 1135577"/>
              <a:gd name="connsiteY1397" fmla="*/ 208905 h 1074073"/>
              <a:gd name="connsiteX1398" fmla="*/ 137047 w 1135577"/>
              <a:gd name="connsiteY1398" fmla="*/ 209670 h 1074073"/>
              <a:gd name="connsiteX1399" fmla="*/ 137586 w 1135577"/>
              <a:gd name="connsiteY1399" fmla="*/ 210823 h 1074073"/>
              <a:gd name="connsiteX1400" fmla="*/ 137500 w 1135577"/>
              <a:gd name="connsiteY1400" fmla="*/ 212576 h 1074073"/>
              <a:gd name="connsiteX1401" fmla="*/ 137079 w 1135577"/>
              <a:gd name="connsiteY1401" fmla="*/ 213516 h 1074073"/>
              <a:gd name="connsiteX1402" fmla="*/ 137895 w 1135577"/>
              <a:gd name="connsiteY1402" fmla="*/ 214335 h 1074073"/>
              <a:gd name="connsiteX1403" fmla="*/ 140417 w 1135577"/>
              <a:gd name="connsiteY1403" fmla="*/ 216726 h 1074073"/>
              <a:gd name="connsiteX1404" fmla="*/ 141437 w 1135577"/>
              <a:gd name="connsiteY1404" fmla="*/ 217749 h 1074073"/>
              <a:gd name="connsiteX1405" fmla="*/ 142734 w 1135577"/>
              <a:gd name="connsiteY1405" fmla="*/ 218843 h 1074073"/>
              <a:gd name="connsiteX1406" fmla="*/ 144230 w 1135577"/>
              <a:gd name="connsiteY1406" fmla="*/ 220480 h 1074073"/>
              <a:gd name="connsiteX1407" fmla="*/ 145798 w 1135577"/>
              <a:gd name="connsiteY1407" fmla="*/ 221847 h 1074073"/>
              <a:gd name="connsiteX1408" fmla="*/ 146547 w 1135577"/>
              <a:gd name="connsiteY1408" fmla="*/ 222463 h 1074073"/>
              <a:gd name="connsiteX1409" fmla="*/ 147230 w 1135577"/>
              <a:gd name="connsiteY1409" fmla="*/ 222944 h 1074073"/>
              <a:gd name="connsiteX1410" fmla="*/ 148607 w 1135577"/>
              <a:gd name="connsiteY1410" fmla="*/ 222691 h 1074073"/>
              <a:gd name="connsiteX1411" fmla="*/ 149783 w 1135577"/>
              <a:gd name="connsiteY1411" fmla="*/ 222097 h 1074073"/>
              <a:gd name="connsiteX1412" fmla="*/ 151235 w 1135577"/>
              <a:gd name="connsiteY1412" fmla="*/ 221101 h 1074073"/>
              <a:gd name="connsiteX1413" fmla="*/ 152137 w 1135577"/>
              <a:gd name="connsiteY1413" fmla="*/ 220235 h 1074073"/>
              <a:gd name="connsiteX1414" fmla="*/ 153172 w 1135577"/>
              <a:gd name="connsiteY1414" fmla="*/ 219842 h 1074073"/>
              <a:gd name="connsiteX1415" fmla="*/ 154148 w 1135577"/>
              <a:gd name="connsiteY1415" fmla="*/ 218438 h 1074073"/>
              <a:gd name="connsiteX1416" fmla="*/ 155182 w 1135577"/>
              <a:gd name="connsiteY1416" fmla="*/ 218246 h 1074073"/>
              <a:gd name="connsiteX1417" fmla="*/ 155929 w 1135577"/>
              <a:gd name="connsiteY1417" fmla="*/ 219200 h 1074073"/>
              <a:gd name="connsiteX1418" fmla="*/ 157775 w 1135577"/>
              <a:gd name="connsiteY1418" fmla="*/ 220166 h 1074073"/>
              <a:gd name="connsiteX1419" fmla="*/ 158874 w 1135577"/>
              <a:gd name="connsiteY1419" fmla="*/ 220179 h 1074073"/>
              <a:gd name="connsiteX1420" fmla="*/ 160035 w 1135577"/>
              <a:gd name="connsiteY1420" fmla="*/ 221002 h 1074073"/>
              <a:gd name="connsiteX1421" fmla="*/ 161598 w 1135577"/>
              <a:gd name="connsiteY1421" fmla="*/ 222910 h 1074073"/>
              <a:gd name="connsiteX1422" fmla="*/ 161933 w 1135577"/>
              <a:gd name="connsiteY1422" fmla="*/ 223722 h 1074073"/>
              <a:gd name="connsiteX1423" fmla="*/ 162610 w 1135577"/>
              <a:gd name="connsiteY1423" fmla="*/ 224877 h 1074073"/>
              <a:gd name="connsiteX1424" fmla="*/ 163153 w 1135577"/>
              <a:gd name="connsiteY1424" fmla="*/ 225626 h 1074073"/>
              <a:gd name="connsiteX1425" fmla="*/ 163621 w 1135577"/>
              <a:gd name="connsiteY1425" fmla="*/ 226913 h 1074073"/>
              <a:gd name="connsiteX1426" fmla="*/ 164917 w 1135577"/>
              <a:gd name="connsiteY1426" fmla="*/ 228008 h 1074073"/>
              <a:gd name="connsiteX1427" fmla="*/ 166489 w 1135577"/>
              <a:gd name="connsiteY1427" fmla="*/ 228903 h 1074073"/>
              <a:gd name="connsiteX1428" fmla="*/ 168139 w 1135577"/>
              <a:gd name="connsiteY1428" fmla="*/ 228989 h 1074073"/>
              <a:gd name="connsiteX1429" fmla="*/ 169022 w 1135577"/>
              <a:gd name="connsiteY1429" fmla="*/ 230013 h 1074073"/>
              <a:gd name="connsiteX1430" fmla="*/ 169499 w 1135577"/>
              <a:gd name="connsiteY1430" fmla="*/ 230490 h 1074073"/>
              <a:gd name="connsiteX1431" fmla="*/ 170666 w 1135577"/>
              <a:gd name="connsiteY1431" fmla="*/ 230570 h 1074073"/>
              <a:gd name="connsiteX1432" fmla="*/ 171903 w 1135577"/>
              <a:gd name="connsiteY1432" fmla="*/ 230654 h 1074073"/>
              <a:gd name="connsiteX1433" fmla="*/ 173000 w 1135577"/>
              <a:gd name="connsiteY1433" fmla="*/ 230935 h 1074073"/>
              <a:gd name="connsiteX1434" fmla="*/ 174650 w 1135577"/>
              <a:gd name="connsiteY1434" fmla="*/ 230955 h 1074073"/>
              <a:gd name="connsiteX1435" fmla="*/ 176025 w 1135577"/>
              <a:gd name="connsiteY1435" fmla="*/ 231038 h 1074073"/>
              <a:gd name="connsiteX1436" fmla="*/ 176504 w 1135577"/>
              <a:gd name="connsiteY1436" fmla="*/ 231179 h 1074073"/>
              <a:gd name="connsiteX1437" fmla="*/ 178077 w 1135577"/>
              <a:gd name="connsiteY1437" fmla="*/ 231939 h 1074073"/>
              <a:gd name="connsiteX1438" fmla="*/ 179931 w 1135577"/>
              <a:gd name="connsiteY1438" fmla="*/ 232163 h 1074073"/>
              <a:gd name="connsiteX1439" fmla="*/ 181857 w 1135577"/>
              <a:gd name="connsiteY1439" fmla="*/ 232052 h 1074073"/>
              <a:gd name="connsiteX1440" fmla="*/ 184401 w 1135577"/>
              <a:gd name="connsiteY1440" fmla="*/ 232014 h 1074073"/>
              <a:gd name="connsiteX1441" fmla="*/ 186053 w 1135577"/>
              <a:gd name="connsiteY1441" fmla="*/ 231898 h 1074073"/>
              <a:gd name="connsiteX1442" fmla="*/ 187292 w 1135577"/>
              <a:gd name="connsiteY1442" fmla="*/ 231710 h 1074073"/>
              <a:gd name="connsiteX1443" fmla="*/ 190389 w 1135577"/>
              <a:gd name="connsiteY1443" fmla="*/ 231206 h 1074073"/>
              <a:gd name="connsiteX1444" fmla="*/ 192042 w 1135577"/>
              <a:gd name="connsiteY1444" fmla="*/ 230956 h 1074073"/>
              <a:gd name="connsiteX1445" fmla="*/ 194935 w 1135577"/>
              <a:gd name="connsiteY1445" fmla="*/ 230315 h 1074073"/>
              <a:gd name="connsiteX1446" fmla="*/ 197419 w 1135577"/>
              <a:gd name="connsiteY1446" fmla="*/ 229535 h 1074073"/>
              <a:gd name="connsiteX1447" fmla="*/ 199070 w 1135577"/>
              <a:gd name="connsiteY1447" fmla="*/ 229285 h 1074073"/>
              <a:gd name="connsiteX1448" fmla="*/ 201283 w 1135577"/>
              <a:gd name="connsiteY1448" fmla="*/ 227961 h 1074073"/>
              <a:gd name="connsiteX1449" fmla="*/ 201979 w 1135577"/>
              <a:gd name="connsiteY1449" fmla="*/ 227092 h 1074073"/>
              <a:gd name="connsiteX1450" fmla="*/ 203150 w 1135577"/>
              <a:gd name="connsiteY1450" fmla="*/ 226836 h 1074073"/>
              <a:gd name="connsiteX1451" fmla="*/ 204110 w 1135577"/>
              <a:gd name="connsiteY1451" fmla="*/ 227050 h 1074073"/>
              <a:gd name="connsiteX1452" fmla="*/ 204461 w 1135577"/>
              <a:gd name="connsiteY1452" fmla="*/ 226311 h 1074073"/>
              <a:gd name="connsiteX1453" fmla="*/ 205155 w 1135577"/>
              <a:gd name="connsiteY1453" fmla="*/ 225712 h 1074073"/>
              <a:gd name="connsiteX1454" fmla="*/ 205158 w 1135577"/>
              <a:gd name="connsiteY1454" fmla="*/ 225375 h 1074073"/>
              <a:gd name="connsiteX1455" fmla="*/ 205575 w 1135577"/>
              <a:gd name="connsiteY1455" fmla="*/ 224841 h 1074073"/>
              <a:gd name="connsiteX1456" fmla="*/ 206338 w 1135577"/>
              <a:gd name="connsiteY1456" fmla="*/ 224107 h 1074073"/>
              <a:gd name="connsiteX1457" fmla="*/ 207512 w 1135577"/>
              <a:gd name="connsiteY1457" fmla="*/ 223582 h 1074073"/>
              <a:gd name="connsiteX1458" fmla="*/ 207929 w 1135577"/>
              <a:gd name="connsiteY1458" fmla="*/ 223047 h 1074073"/>
              <a:gd name="connsiteX1459" fmla="*/ 209855 w 1135577"/>
              <a:gd name="connsiteY1459" fmla="*/ 223001 h 1074073"/>
              <a:gd name="connsiteX1460" fmla="*/ 211437 w 1135577"/>
              <a:gd name="connsiteY1460" fmla="*/ 223021 h 1074073"/>
              <a:gd name="connsiteX1461" fmla="*/ 213154 w 1135577"/>
              <a:gd name="connsiteY1461" fmla="*/ 223041 h 1074073"/>
              <a:gd name="connsiteX1462" fmla="*/ 214115 w 1135577"/>
              <a:gd name="connsiteY1462" fmla="*/ 223186 h 1074073"/>
              <a:gd name="connsiteX1463" fmla="*/ 215073 w 1135577"/>
              <a:gd name="connsiteY1463" fmla="*/ 223670 h 1074073"/>
              <a:gd name="connsiteX1464" fmla="*/ 216105 w 1135577"/>
              <a:gd name="connsiteY1464" fmla="*/ 223681 h 1074073"/>
              <a:gd name="connsiteX1465" fmla="*/ 217205 w 1135577"/>
              <a:gd name="connsiteY1465" fmla="*/ 223628 h 1074073"/>
              <a:gd name="connsiteX1466" fmla="*/ 217686 w 1135577"/>
              <a:gd name="connsiteY1466" fmla="*/ 223632 h 1074073"/>
              <a:gd name="connsiteX1467" fmla="*/ 218510 w 1135577"/>
              <a:gd name="connsiteY1467" fmla="*/ 223642 h 1074073"/>
              <a:gd name="connsiteX1468" fmla="*/ 219606 w 1135577"/>
              <a:gd name="connsiteY1468" fmla="*/ 223858 h 1074073"/>
              <a:gd name="connsiteX1469" fmla="*/ 221395 w 1135577"/>
              <a:gd name="connsiteY1469" fmla="*/ 224013 h 1074073"/>
              <a:gd name="connsiteX1470" fmla="*/ 222907 w 1135577"/>
              <a:gd name="connsiteY1470" fmla="*/ 223964 h 1074073"/>
              <a:gd name="connsiteX1471" fmla="*/ 224420 w 1135577"/>
              <a:gd name="connsiteY1471" fmla="*/ 223982 h 1074073"/>
              <a:gd name="connsiteX1472" fmla="*/ 225518 w 1135577"/>
              <a:gd name="connsiteY1472" fmla="*/ 223994 h 1074073"/>
              <a:gd name="connsiteX1473" fmla="*/ 226894 w 1135577"/>
              <a:gd name="connsiteY1473" fmla="*/ 224010 h 1074073"/>
              <a:gd name="connsiteX1474" fmla="*/ 230880 w 1135577"/>
              <a:gd name="connsiteY1474" fmla="*/ 224058 h 1074073"/>
              <a:gd name="connsiteX1475" fmla="*/ 232873 w 1135577"/>
              <a:gd name="connsiteY1475" fmla="*/ 224081 h 1074073"/>
              <a:gd name="connsiteX1476" fmla="*/ 235486 w 1135577"/>
              <a:gd name="connsiteY1476" fmla="*/ 224043 h 1074073"/>
              <a:gd name="connsiteX1477" fmla="*/ 237412 w 1135577"/>
              <a:gd name="connsiteY1477" fmla="*/ 223932 h 1074073"/>
              <a:gd name="connsiteX1478" fmla="*/ 239268 w 1135577"/>
              <a:gd name="connsiteY1478" fmla="*/ 223886 h 1074073"/>
              <a:gd name="connsiteX1479" fmla="*/ 240506 w 1135577"/>
              <a:gd name="connsiteY1479" fmla="*/ 223832 h 1074073"/>
              <a:gd name="connsiteX1480" fmla="*/ 241814 w 1135577"/>
              <a:gd name="connsiteY1480" fmla="*/ 223780 h 1074073"/>
              <a:gd name="connsiteX1481" fmla="*/ 242980 w 1135577"/>
              <a:gd name="connsiteY1481" fmla="*/ 224064 h 1074073"/>
              <a:gd name="connsiteX1482" fmla="*/ 244142 w 1135577"/>
              <a:gd name="connsiteY1482" fmla="*/ 224550 h 1074073"/>
              <a:gd name="connsiteX1483" fmla="*/ 245034 w 1135577"/>
              <a:gd name="connsiteY1483" fmla="*/ 224898 h 1074073"/>
              <a:gd name="connsiteX1484" fmla="*/ 246060 w 1135577"/>
              <a:gd name="connsiteY1484" fmla="*/ 225382 h 1074073"/>
              <a:gd name="connsiteX1485" fmla="*/ 247434 w 1135577"/>
              <a:gd name="connsiteY1485" fmla="*/ 225398 h 1074073"/>
              <a:gd name="connsiteX1486" fmla="*/ 249496 w 1135577"/>
              <a:gd name="connsiteY1486" fmla="*/ 225490 h 1074073"/>
              <a:gd name="connsiteX1487" fmla="*/ 250801 w 1135577"/>
              <a:gd name="connsiteY1487" fmla="*/ 225707 h 1074073"/>
              <a:gd name="connsiteX1488" fmla="*/ 251687 w 1135577"/>
              <a:gd name="connsiteY1488" fmla="*/ 226393 h 1074073"/>
              <a:gd name="connsiteX1489" fmla="*/ 252083 w 1135577"/>
              <a:gd name="connsiteY1489" fmla="*/ 228217 h 1074073"/>
              <a:gd name="connsiteX1490" fmla="*/ 252073 w 1135577"/>
              <a:gd name="connsiteY1490" fmla="*/ 229163 h 1074073"/>
              <a:gd name="connsiteX1491" fmla="*/ 252202 w 1135577"/>
              <a:gd name="connsiteY1491" fmla="*/ 230040 h 1074073"/>
              <a:gd name="connsiteX1492" fmla="*/ 251711 w 1135577"/>
              <a:gd name="connsiteY1492" fmla="*/ 230979 h 1074073"/>
              <a:gd name="connsiteX1493" fmla="*/ 250665 w 1135577"/>
              <a:gd name="connsiteY1493" fmla="*/ 232519 h 1074073"/>
              <a:gd name="connsiteX1494" fmla="*/ 249216 w 1135577"/>
              <a:gd name="connsiteY1494" fmla="*/ 233110 h 1074073"/>
              <a:gd name="connsiteX1495" fmla="*/ 247761 w 1135577"/>
              <a:gd name="connsiteY1495" fmla="*/ 234240 h 1074073"/>
              <a:gd name="connsiteX1496" fmla="*/ 247133 w 1135577"/>
              <a:gd name="connsiteY1496" fmla="*/ 235176 h 1074073"/>
              <a:gd name="connsiteX1497" fmla="*/ 246510 w 1135577"/>
              <a:gd name="connsiteY1497" fmla="*/ 235641 h 1074073"/>
              <a:gd name="connsiteX1498" fmla="*/ 243753 w 1135577"/>
              <a:gd name="connsiteY1498" fmla="*/ 236417 h 1074073"/>
              <a:gd name="connsiteX1499" fmla="*/ 242789 w 1135577"/>
              <a:gd name="connsiteY1499" fmla="*/ 236677 h 1074073"/>
              <a:gd name="connsiteX1500" fmla="*/ 241072 w 1135577"/>
              <a:gd name="connsiteY1500" fmla="*/ 236455 h 1074073"/>
              <a:gd name="connsiteX1501" fmla="*/ 239768 w 1135577"/>
              <a:gd name="connsiteY1501" fmla="*/ 236236 h 1074073"/>
              <a:gd name="connsiteX1502" fmla="*/ 238457 w 1135577"/>
              <a:gd name="connsiteY1502" fmla="*/ 236694 h 1074073"/>
              <a:gd name="connsiteX1503" fmla="*/ 237151 w 1135577"/>
              <a:gd name="connsiteY1503" fmla="*/ 236813 h 1074073"/>
              <a:gd name="connsiteX1504" fmla="*/ 235697 w 1135577"/>
              <a:gd name="connsiteY1504" fmla="*/ 237807 h 1074073"/>
              <a:gd name="connsiteX1505" fmla="*/ 234731 w 1135577"/>
              <a:gd name="connsiteY1505" fmla="*/ 238134 h 1074073"/>
              <a:gd name="connsiteX1506" fmla="*/ 233424 w 1135577"/>
              <a:gd name="connsiteY1506" fmla="*/ 238254 h 1074073"/>
              <a:gd name="connsiteX1507" fmla="*/ 232733 w 1135577"/>
              <a:gd name="connsiteY1507" fmla="*/ 238582 h 1074073"/>
              <a:gd name="connsiteX1508" fmla="*/ 231972 w 1135577"/>
              <a:gd name="connsiteY1508" fmla="*/ 239047 h 1074073"/>
              <a:gd name="connsiteX1509" fmla="*/ 231006 w 1135577"/>
              <a:gd name="connsiteY1509" fmla="*/ 239439 h 1074073"/>
              <a:gd name="connsiteX1510" fmla="*/ 229636 w 1135577"/>
              <a:gd name="connsiteY1510" fmla="*/ 240646 h 1074073"/>
              <a:gd name="connsiteX1511" fmla="*/ 228924 w 1135577"/>
              <a:gd name="connsiteY1511" fmla="*/ 241439 h 1074073"/>
              <a:gd name="connsiteX1512" fmla="*/ 228913 w 1135577"/>
              <a:gd name="connsiteY1512" fmla="*/ 242721 h 1074073"/>
              <a:gd name="connsiteX1513" fmla="*/ 228831 w 1135577"/>
              <a:gd name="connsiteY1513" fmla="*/ 244068 h 1074073"/>
              <a:gd name="connsiteX1514" fmla="*/ 228977 w 1135577"/>
              <a:gd name="connsiteY1514" fmla="*/ 245782 h 1074073"/>
              <a:gd name="connsiteX1515" fmla="*/ 228468 w 1135577"/>
              <a:gd name="connsiteY1515" fmla="*/ 246176 h 1074073"/>
              <a:gd name="connsiteX1516" fmla="*/ 227160 w 1135577"/>
              <a:gd name="connsiteY1516" fmla="*/ 247193 h 1074073"/>
              <a:gd name="connsiteX1517" fmla="*/ 225322 w 1135577"/>
              <a:gd name="connsiteY1517" fmla="*/ 249328 h 1074073"/>
              <a:gd name="connsiteX1518" fmla="*/ 224773 w 1135577"/>
              <a:gd name="connsiteY1518" fmla="*/ 249965 h 1074073"/>
              <a:gd name="connsiteX1519" fmla="*/ 223968 w 1135577"/>
              <a:gd name="connsiteY1519" fmla="*/ 250226 h 1074073"/>
              <a:gd name="connsiteX1520" fmla="*/ 222899 w 1135577"/>
              <a:gd name="connsiteY1520" fmla="*/ 250571 h 1074073"/>
              <a:gd name="connsiteX1521" fmla="*/ 219722 w 1135577"/>
              <a:gd name="connsiteY1521" fmla="*/ 250365 h 1074073"/>
              <a:gd name="connsiteX1522" fmla="*/ 218643 w 1135577"/>
              <a:gd name="connsiteY1522" fmla="*/ 253269 h 1074073"/>
              <a:gd name="connsiteX1523" fmla="*/ 217133 w 1135577"/>
              <a:gd name="connsiteY1523" fmla="*/ 255488 h 1074073"/>
              <a:gd name="connsiteX1524" fmla="*/ 216759 w 1135577"/>
              <a:gd name="connsiteY1524" fmla="*/ 255424 h 1074073"/>
              <a:gd name="connsiteX1525" fmla="*/ 215786 w 1135577"/>
              <a:gd name="connsiteY1525" fmla="*/ 256158 h 1074073"/>
              <a:gd name="connsiteX1526" fmla="*/ 214316 w 1135577"/>
              <a:gd name="connsiteY1526" fmla="*/ 257265 h 1074073"/>
              <a:gd name="connsiteX1527" fmla="*/ 213485 w 1135577"/>
              <a:gd name="connsiteY1527" fmla="*/ 257671 h 1074073"/>
              <a:gd name="connsiteX1528" fmla="*/ 211690 w 1135577"/>
              <a:gd name="connsiteY1528" fmla="*/ 258549 h 1074073"/>
              <a:gd name="connsiteX1529" fmla="*/ 208631 w 1135577"/>
              <a:gd name="connsiteY1529" fmla="*/ 259460 h 1074073"/>
              <a:gd name="connsiteX1530" fmla="*/ 203501 w 1135577"/>
              <a:gd name="connsiteY1530" fmla="*/ 262400 h 1074073"/>
              <a:gd name="connsiteX1531" fmla="*/ 201430 w 1135577"/>
              <a:gd name="connsiteY1531" fmla="*/ 264802 h 1074073"/>
              <a:gd name="connsiteX1532" fmla="*/ 199803 w 1135577"/>
              <a:gd name="connsiteY1532" fmla="*/ 265905 h 1074073"/>
              <a:gd name="connsiteX1533" fmla="*/ 197556 w 1135577"/>
              <a:gd name="connsiteY1533" fmla="*/ 266386 h 1074073"/>
              <a:gd name="connsiteX1534" fmla="*/ 194057 w 1135577"/>
              <a:gd name="connsiteY1534" fmla="*/ 267975 h 1074073"/>
              <a:gd name="connsiteX1535" fmla="*/ 191554 w 1135577"/>
              <a:gd name="connsiteY1535" fmla="*/ 269818 h 1074073"/>
              <a:gd name="connsiteX1536" fmla="*/ 189932 w 1135577"/>
              <a:gd name="connsiteY1536" fmla="*/ 270055 h 1074073"/>
              <a:gd name="connsiteX1537" fmla="*/ 187870 w 1135577"/>
              <a:gd name="connsiteY1537" fmla="*/ 271033 h 1074073"/>
              <a:gd name="connsiteX1538" fmla="*/ 184359 w 1135577"/>
              <a:gd name="connsiteY1538" fmla="*/ 274294 h 1074073"/>
              <a:gd name="connsiteX1539" fmla="*/ 182263 w 1135577"/>
              <a:gd name="connsiteY1539" fmla="*/ 281030 h 1074073"/>
              <a:gd name="connsiteX1540" fmla="*/ 180194 w 1135577"/>
              <a:gd name="connsiteY1540" fmla="*/ 282876 h 1074073"/>
              <a:gd name="connsiteX1541" fmla="*/ 179506 w 1135577"/>
              <a:gd name="connsiteY1541" fmla="*/ 283491 h 1074073"/>
              <a:gd name="connsiteX1542" fmla="*/ 176550 w 1135577"/>
              <a:gd name="connsiteY1542" fmla="*/ 285190 h 1074073"/>
              <a:gd name="connsiteX1543" fmla="*/ 174045 w 1135577"/>
              <a:gd name="connsiteY1543" fmla="*/ 286637 h 1074073"/>
              <a:gd name="connsiteX1544" fmla="*/ 172174 w 1135577"/>
              <a:gd name="connsiteY1544" fmla="*/ 288361 h 1074073"/>
              <a:gd name="connsiteX1545" fmla="*/ 171245 w 1135577"/>
              <a:gd name="connsiteY1545" fmla="*/ 289214 h 1074073"/>
              <a:gd name="connsiteX1546" fmla="*/ 171060 w 1135577"/>
              <a:gd name="connsiteY1546" fmla="*/ 289386 h 1074073"/>
              <a:gd name="connsiteX1547" fmla="*/ 169048 w 1135577"/>
              <a:gd name="connsiteY1547" fmla="*/ 292592 h 1074073"/>
              <a:gd name="connsiteX1548" fmla="*/ 164939 w 1135577"/>
              <a:gd name="connsiteY1548" fmla="*/ 302661 h 1074073"/>
              <a:gd name="connsiteX1549" fmla="*/ 165347 w 1135577"/>
              <a:gd name="connsiteY1549" fmla="*/ 303945 h 1074073"/>
              <a:gd name="connsiteX1550" fmla="*/ 165552 w 1135577"/>
              <a:gd name="connsiteY1550" fmla="*/ 304584 h 1074073"/>
              <a:gd name="connsiteX1551" fmla="*/ 164666 w 1135577"/>
              <a:gd name="connsiteY1551" fmla="*/ 306869 h 1074073"/>
              <a:gd name="connsiteX1552" fmla="*/ 165089 w 1135577"/>
              <a:gd name="connsiteY1552" fmla="*/ 308852 h 1074073"/>
              <a:gd name="connsiteX1553" fmla="*/ 164458 w 1135577"/>
              <a:gd name="connsiteY1553" fmla="*/ 310211 h 1074073"/>
              <a:gd name="connsiteX1554" fmla="*/ 163331 w 1135577"/>
              <a:gd name="connsiteY1554" fmla="*/ 311195 h 1074073"/>
              <a:gd name="connsiteX1555" fmla="*/ 157463 w 1135577"/>
              <a:gd name="connsiteY1555" fmla="*/ 313700 h 1074073"/>
              <a:gd name="connsiteX1556" fmla="*/ 156832 w 1135577"/>
              <a:gd name="connsiteY1556" fmla="*/ 315121 h 1074073"/>
              <a:gd name="connsiteX1557" fmla="*/ 156421 w 1135577"/>
              <a:gd name="connsiteY1557" fmla="*/ 315417 h 1074073"/>
              <a:gd name="connsiteX1558" fmla="*/ 155491 w 1135577"/>
              <a:gd name="connsiteY1558" fmla="*/ 316086 h 1074073"/>
              <a:gd name="connsiteX1559" fmla="*/ 154269 w 1135577"/>
              <a:gd name="connsiteY1559" fmla="*/ 316964 h 1074073"/>
              <a:gd name="connsiteX1560" fmla="*/ 149581 w 1135577"/>
              <a:gd name="connsiteY1560" fmla="*/ 316710 h 1074073"/>
              <a:gd name="connsiteX1561" fmla="*/ 149165 w 1135577"/>
              <a:gd name="connsiteY1561" fmla="*/ 316688 h 1074073"/>
              <a:gd name="connsiteX1562" fmla="*/ 145453 w 1135577"/>
              <a:gd name="connsiteY1562" fmla="*/ 318122 h 1074073"/>
              <a:gd name="connsiteX1563" fmla="*/ 144421 w 1135577"/>
              <a:gd name="connsiteY1563" fmla="*/ 318519 h 1074073"/>
              <a:gd name="connsiteX1564" fmla="*/ 141806 w 1135577"/>
              <a:gd name="connsiteY1564" fmla="*/ 318566 h 1074073"/>
              <a:gd name="connsiteX1565" fmla="*/ 139807 w 1135577"/>
              <a:gd name="connsiteY1565" fmla="*/ 319670 h 1074073"/>
              <a:gd name="connsiteX1566" fmla="*/ 136752 w 1135577"/>
              <a:gd name="connsiteY1566" fmla="*/ 320335 h 1074073"/>
              <a:gd name="connsiteX1567" fmla="*/ 130815 w 1135577"/>
              <a:gd name="connsiteY1567" fmla="*/ 321171 h 1074073"/>
              <a:gd name="connsiteX1568" fmla="*/ 125722 w 1135577"/>
              <a:gd name="connsiteY1568" fmla="*/ 321887 h 1074073"/>
              <a:gd name="connsiteX1569" fmla="*/ 123545 w 1135577"/>
              <a:gd name="connsiteY1569" fmla="*/ 321505 h 1074073"/>
              <a:gd name="connsiteX1570" fmla="*/ 123101 w 1135577"/>
              <a:gd name="connsiteY1570" fmla="*/ 322988 h 1074073"/>
              <a:gd name="connsiteX1571" fmla="*/ 123899 w 1135577"/>
              <a:gd name="connsiteY1571" fmla="*/ 325220 h 1074073"/>
              <a:gd name="connsiteX1572" fmla="*/ 125200 w 1135577"/>
              <a:gd name="connsiteY1572" fmla="*/ 326341 h 1074073"/>
              <a:gd name="connsiteX1573" fmla="*/ 126216 w 1135577"/>
              <a:gd name="connsiteY1573" fmla="*/ 327195 h 1074073"/>
              <a:gd name="connsiteX1574" fmla="*/ 126961 w 1135577"/>
              <a:gd name="connsiteY1574" fmla="*/ 328215 h 1074073"/>
              <a:gd name="connsiteX1575" fmla="*/ 126883 w 1135577"/>
              <a:gd name="connsiteY1575" fmla="*/ 329226 h 1074073"/>
              <a:gd name="connsiteX1576" fmla="*/ 125768 w 1135577"/>
              <a:gd name="connsiteY1576" fmla="*/ 330900 h 1074073"/>
              <a:gd name="connsiteX1577" fmla="*/ 124033 w 1135577"/>
              <a:gd name="connsiteY1577" fmla="*/ 332633 h 1074073"/>
              <a:gd name="connsiteX1578" fmla="*/ 122237 w 1135577"/>
              <a:gd name="connsiteY1578" fmla="*/ 333354 h 1074073"/>
              <a:gd name="connsiteX1579" fmla="*/ 120993 w 1135577"/>
              <a:gd name="connsiteY1579" fmla="*/ 334082 h 1074073"/>
              <a:gd name="connsiteX1580" fmla="*/ 119408 w 1135577"/>
              <a:gd name="connsiteY1580" fmla="*/ 334401 h 1074073"/>
              <a:gd name="connsiteX1581" fmla="*/ 117067 w 1135577"/>
              <a:gd name="connsiteY1581" fmla="*/ 334846 h 1074073"/>
              <a:gd name="connsiteX1582" fmla="*/ 116029 w 1135577"/>
              <a:gd name="connsiteY1582" fmla="*/ 335642 h 1074073"/>
              <a:gd name="connsiteX1583" fmla="*/ 114850 w 1135577"/>
              <a:gd name="connsiteY1583" fmla="*/ 336641 h 1074073"/>
              <a:gd name="connsiteX1584" fmla="*/ 113946 w 1135577"/>
              <a:gd name="connsiteY1584" fmla="*/ 337844 h 1074073"/>
              <a:gd name="connsiteX1585" fmla="*/ 112629 w 1135577"/>
              <a:gd name="connsiteY1585" fmla="*/ 338909 h 1074073"/>
              <a:gd name="connsiteX1586" fmla="*/ 111445 w 1135577"/>
              <a:gd name="connsiteY1586" fmla="*/ 340379 h 1074073"/>
              <a:gd name="connsiteX1587" fmla="*/ 110198 w 1135577"/>
              <a:gd name="connsiteY1587" fmla="*/ 341376 h 1074073"/>
              <a:gd name="connsiteX1588" fmla="*/ 108808 w 1135577"/>
              <a:gd name="connsiteY1588" fmla="*/ 342912 h 1074073"/>
              <a:gd name="connsiteX1589" fmla="*/ 107493 w 1135577"/>
              <a:gd name="connsiteY1589" fmla="*/ 343908 h 1074073"/>
              <a:gd name="connsiteX1590" fmla="*/ 105552 w 1135577"/>
              <a:gd name="connsiteY1590" fmla="*/ 345572 h 1074073"/>
              <a:gd name="connsiteX1591" fmla="*/ 104236 w 1135577"/>
              <a:gd name="connsiteY1591" fmla="*/ 346635 h 1074073"/>
              <a:gd name="connsiteX1592" fmla="*/ 103239 w 1135577"/>
              <a:gd name="connsiteY1592" fmla="*/ 347650 h 1074073"/>
              <a:gd name="connsiteX1593" fmla="*/ 102084 w 1135577"/>
              <a:gd name="connsiteY1593" fmla="*/ 348702 h 1074073"/>
              <a:gd name="connsiteX1594" fmla="*/ 100904 w 1135577"/>
              <a:gd name="connsiteY1594" fmla="*/ 349902 h 1074073"/>
              <a:gd name="connsiteX1595" fmla="*/ 100006 w 1135577"/>
              <a:gd name="connsiteY1595" fmla="*/ 350365 h 1074073"/>
              <a:gd name="connsiteX1596" fmla="*/ 99316 w 1135577"/>
              <a:gd name="connsiteY1596" fmla="*/ 350693 h 1074073"/>
              <a:gd name="connsiteX1597" fmla="*/ 98345 w 1135577"/>
              <a:gd name="connsiteY1597" fmla="*/ 351558 h 1074073"/>
              <a:gd name="connsiteX1598" fmla="*/ 97648 w 1135577"/>
              <a:gd name="connsiteY1598" fmla="*/ 352428 h 1074073"/>
              <a:gd name="connsiteX1599" fmla="*/ 97302 w 1135577"/>
              <a:gd name="connsiteY1599" fmla="*/ 352762 h 1074073"/>
              <a:gd name="connsiteX1600" fmla="*/ 96052 w 1135577"/>
              <a:gd name="connsiteY1600" fmla="*/ 353372 h 1074073"/>
              <a:gd name="connsiteX1601" fmla="*/ 94798 w 1135577"/>
              <a:gd name="connsiteY1601" fmla="*/ 355222 h 1074073"/>
              <a:gd name="connsiteX1602" fmla="*/ 92550 w 1135577"/>
              <a:gd name="connsiteY1602" fmla="*/ 356820 h 1074073"/>
              <a:gd name="connsiteX1603" fmla="*/ 91798 w 1135577"/>
              <a:gd name="connsiteY1603" fmla="*/ 357932 h 1074073"/>
              <a:gd name="connsiteX1604" fmla="*/ 91029 w 1135577"/>
              <a:gd name="connsiteY1604" fmla="*/ 362322 h 1074073"/>
              <a:gd name="connsiteX1605" fmla="*/ 89898 w 1135577"/>
              <a:gd name="connsiteY1605" fmla="*/ 364484 h 1074073"/>
              <a:gd name="connsiteX1606" fmla="*/ 88714 w 1135577"/>
              <a:gd name="connsiteY1606" fmla="*/ 364850 h 1074073"/>
              <a:gd name="connsiteX1607" fmla="*/ 86163 w 1135577"/>
              <a:gd name="connsiteY1607" fmla="*/ 364621 h 1074073"/>
              <a:gd name="connsiteX1608" fmla="*/ 83614 w 1135577"/>
              <a:gd name="connsiteY1608" fmla="*/ 364392 h 1074073"/>
              <a:gd name="connsiteX1609" fmla="*/ 81743 w 1135577"/>
              <a:gd name="connsiteY1609" fmla="*/ 365002 h 1074073"/>
              <a:gd name="connsiteX1610" fmla="*/ 80555 w 1135577"/>
              <a:gd name="connsiteY1610" fmla="*/ 366359 h 1074073"/>
              <a:gd name="connsiteX1611" fmla="*/ 79744 w 1135577"/>
              <a:gd name="connsiteY1611" fmla="*/ 366727 h 1074073"/>
              <a:gd name="connsiteX1612" fmla="*/ 79191 w 1135577"/>
              <a:gd name="connsiteY1612" fmla="*/ 365301 h 1074073"/>
              <a:gd name="connsiteX1613" fmla="*/ 78769 w 1135577"/>
              <a:gd name="connsiteY1613" fmla="*/ 364963 h 1074073"/>
              <a:gd name="connsiteX1614" fmla="*/ 78261 w 1135577"/>
              <a:gd name="connsiteY1614" fmla="*/ 364554 h 1074073"/>
              <a:gd name="connsiteX1615" fmla="*/ 76975 w 1135577"/>
              <a:gd name="connsiteY1615" fmla="*/ 364548 h 1074073"/>
              <a:gd name="connsiteX1616" fmla="*/ 76331 w 1135577"/>
              <a:gd name="connsiteY1616" fmla="*/ 364544 h 1074073"/>
              <a:gd name="connsiteX1617" fmla="*/ 73236 w 1135577"/>
              <a:gd name="connsiteY1617" fmla="*/ 361251 h 1074073"/>
              <a:gd name="connsiteX1618" fmla="*/ 69858 w 1135577"/>
              <a:gd name="connsiteY1618" fmla="*/ 364155 h 1074073"/>
              <a:gd name="connsiteX1619" fmla="*/ 68146 w 1135577"/>
              <a:gd name="connsiteY1619" fmla="*/ 363915 h 1074073"/>
              <a:gd name="connsiteX1620" fmla="*/ 64913 w 1135577"/>
              <a:gd name="connsiteY1620" fmla="*/ 362636 h 1074073"/>
              <a:gd name="connsiteX1621" fmla="*/ 62532 w 1135577"/>
              <a:gd name="connsiteY1621" fmla="*/ 361967 h 1074073"/>
              <a:gd name="connsiteX1622" fmla="*/ 58919 w 1135577"/>
              <a:gd name="connsiteY1622" fmla="*/ 362222 h 1074073"/>
              <a:gd name="connsiteX1623" fmla="*/ 56894 w 1135577"/>
              <a:gd name="connsiteY1623" fmla="*/ 362657 h 1074073"/>
              <a:gd name="connsiteX1624" fmla="*/ 53405 w 1135577"/>
              <a:gd name="connsiteY1624" fmla="*/ 362790 h 1074073"/>
              <a:gd name="connsiteX1625" fmla="*/ 48678 w 1135577"/>
              <a:gd name="connsiteY1625" fmla="*/ 364273 h 1074073"/>
              <a:gd name="connsiteX1626" fmla="*/ 44634 w 1135577"/>
              <a:gd name="connsiteY1626" fmla="*/ 364898 h 1074073"/>
              <a:gd name="connsiteX1627" fmla="*/ 42064 w 1135577"/>
              <a:gd name="connsiteY1627" fmla="*/ 364781 h 1074073"/>
              <a:gd name="connsiteX1628" fmla="*/ 38270 w 1135577"/>
              <a:gd name="connsiteY1628" fmla="*/ 364669 h 1074073"/>
              <a:gd name="connsiteX1629" fmla="*/ 35636 w 1135577"/>
              <a:gd name="connsiteY1629" fmla="*/ 364860 h 1074073"/>
              <a:gd name="connsiteX1630" fmla="*/ 33301 w 1135577"/>
              <a:gd name="connsiteY1630" fmla="*/ 365848 h 1074073"/>
              <a:gd name="connsiteX1631" fmla="*/ 31148 w 1135577"/>
              <a:gd name="connsiteY1631" fmla="*/ 367139 h 1074073"/>
              <a:gd name="connsiteX1632" fmla="*/ 29370 w 1135577"/>
              <a:gd name="connsiteY1632" fmla="*/ 367574 h 1074073"/>
              <a:gd name="connsiteX1633" fmla="*/ 24139 w 1135577"/>
              <a:gd name="connsiteY1633" fmla="*/ 363725 h 1074073"/>
              <a:gd name="connsiteX1634" fmla="*/ 15262 w 1135577"/>
              <a:gd name="connsiteY1634" fmla="*/ 384398 h 1074073"/>
              <a:gd name="connsiteX1635" fmla="*/ 13868 w 1135577"/>
              <a:gd name="connsiteY1635" fmla="*/ 392651 h 1074073"/>
              <a:gd name="connsiteX1636" fmla="*/ 14062 w 1135577"/>
              <a:gd name="connsiteY1636" fmla="*/ 398025 h 1074073"/>
              <a:gd name="connsiteX1637" fmla="*/ 14383 w 1135577"/>
              <a:gd name="connsiteY1637" fmla="*/ 404584 h 1074073"/>
              <a:gd name="connsiteX1638" fmla="*/ 12757 w 1135577"/>
              <a:gd name="connsiteY1638" fmla="*/ 406619 h 1074073"/>
              <a:gd name="connsiteX1639" fmla="*/ 11129 w 1135577"/>
              <a:gd name="connsiteY1639" fmla="*/ 409955 h 1074073"/>
              <a:gd name="connsiteX1640" fmla="*/ 10436 w 1135577"/>
              <a:gd name="connsiteY1640" fmla="*/ 412305 h 1074073"/>
              <a:gd name="connsiteX1641" fmla="*/ 10730 w 1135577"/>
              <a:gd name="connsiteY1641" fmla="*/ 416762 h 1074073"/>
              <a:gd name="connsiteX1642" fmla="*/ 11346 w 1135577"/>
              <a:gd name="connsiteY1642" fmla="*/ 418186 h 1074073"/>
              <a:gd name="connsiteX1643" fmla="*/ 13204 w 1135577"/>
              <a:gd name="connsiteY1643" fmla="*/ 420113 h 1074073"/>
              <a:gd name="connsiteX1644" fmla="*/ 13138 w 1135577"/>
              <a:gd name="connsiteY1644" fmla="*/ 420979 h 1074073"/>
              <a:gd name="connsiteX1645" fmla="*/ 10573 w 1135577"/>
              <a:gd name="connsiteY1645" fmla="*/ 424930 h 1074073"/>
              <a:gd name="connsiteX1646" fmla="*/ 6876 w 1135577"/>
              <a:gd name="connsiteY1646" fmla="*/ 427062 h 1074073"/>
              <a:gd name="connsiteX1647" fmla="*/ 4994 w 1135577"/>
              <a:gd name="connsiteY1647" fmla="*/ 428164 h 1074073"/>
              <a:gd name="connsiteX1648" fmla="*/ 4606 w 1135577"/>
              <a:gd name="connsiteY1648" fmla="*/ 428586 h 1074073"/>
              <a:gd name="connsiteX1649" fmla="*/ 3707 w 1135577"/>
              <a:gd name="connsiteY1649" fmla="*/ 429562 h 1074073"/>
              <a:gd name="connsiteX1650" fmla="*/ 3154 w 1135577"/>
              <a:gd name="connsiteY1650" fmla="*/ 430164 h 1074073"/>
              <a:gd name="connsiteX1651" fmla="*/ 2464 w 1135577"/>
              <a:gd name="connsiteY1651" fmla="*/ 432078 h 1074073"/>
              <a:gd name="connsiteX1652" fmla="*/ 2015 w 1135577"/>
              <a:gd name="connsiteY1652" fmla="*/ 435914 h 1074073"/>
              <a:gd name="connsiteX1653" fmla="*/ 180 w 1135577"/>
              <a:gd name="connsiteY1653" fmla="*/ 444446 h 1074073"/>
              <a:gd name="connsiteX1654" fmla="*/ 602 w 1135577"/>
              <a:gd name="connsiteY1654" fmla="*/ 448161 h 1074073"/>
              <a:gd name="connsiteX1655" fmla="*/ 1123 w 1135577"/>
              <a:gd name="connsiteY1655" fmla="*/ 449770 h 1074073"/>
              <a:gd name="connsiteX1656" fmla="*/ 1647 w 1135577"/>
              <a:gd name="connsiteY1656" fmla="*/ 451383 h 1074073"/>
              <a:gd name="connsiteX1657" fmla="*/ 2198 w 1135577"/>
              <a:gd name="connsiteY1657" fmla="*/ 452439 h 1074073"/>
              <a:gd name="connsiteX1658" fmla="*/ 2943 w 1135577"/>
              <a:gd name="connsiteY1658" fmla="*/ 453861 h 1074073"/>
              <a:gd name="connsiteX1659" fmla="*/ 3866 w 1135577"/>
              <a:gd name="connsiteY1659" fmla="*/ 454830 h 1074073"/>
              <a:gd name="connsiteX1660" fmla="*/ 4304 w 1135577"/>
              <a:gd name="connsiteY1660" fmla="*/ 455289 h 1074073"/>
              <a:gd name="connsiteX1661" fmla="*/ 7072 w 1135577"/>
              <a:gd name="connsiteY1661" fmla="*/ 456916 h 1074073"/>
              <a:gd name="connsiteX1662" fmla="*/ 7592 w 1135577"/>
              <a:gd name="connsiteY1662" fmla="*/ 457220 h 1074073"/>
              <a:gd name="connsiteX1663" fmla="*/ 7778 w 1135577"/>
              <a:gd name="connsiteY1663" fmla="*/ 457614 h 1074073"/>
              <a:gd name="connsiteX1664" fmla="*/ 8269 w 1135577"/>
              <a:gd name="connsiteY1664" fmla="*/ 458646 h 1074073"/>
              <a:gd name="connsiteX1665" fmla="*/ 8076 w 1135577"/>
              <a:gd name="connsiteY1665" fmla="*/ 459120 h 1074073"/>
              <a:gd name="connsiteX1666" fmla="*/ 8019 w 1135577"/>
              <a:gd name="connsiteY1666" fmla="*/ 459262 h 1074073"/>
              <a:gd name="connsiteX1667" fmla="*/ 8877 w 1135577"/>
              <a:gd name="connsiteY1667" fmla="*/ 461556 h 1074073"/>
              <a:gd name="connsiteX1668" fmla="*/ 9618 w 1135577"/>
              <a:gd name="connsiteY1668" fmla="*/ 463538 h 1074073"/>
              <a:gd name="connsiteX1669" fmla="*/ 11438 w 1135577"/>
              <a:gd name="connsiteY1669" fmla="*/ 475301 h 1074073"/>
              <a:gd name="connsiteX1670" fmla="*/ 13519 w 1135577"/>
              <a:gd name="connsiteY1670" fmla="*/ 483166 h 1074073"/>
              <a:gd name="connsiteX1671" fmla="*/ 13881 w 1135577"/>
              <a:gd name="connsiteY1671" fmla="*/ 486384 h 1074073"/>
              <a:gd name="connsiteX1672" fmla="*/ 13621 w 1135577"/>
              <a:gd name="connsiteY1672" fmla="*/ 489229 h 1074073"/>
              <a:gd name="connsiteX1673" fmla="*/ 14358 w 1135577"/>
              <a:gd name="connsiteY1673" fmla="*/ 491790 h 1074073"/>
              <a:gd name="connsiteX1674" fmla="*/ 16687 w 1135577"/>
              <a:gd name="connsiteY1674" fmla="*/ 499882 h 1074073"/>
              <a:gd name="connsiteX1675" fmla="*/ 16693 w 1135577"/>
              <a:gd name="connsiteY1675" fmla="*/ 500038 h 1074073"/>
              <a:gd name="connsiteX1676" fmla="*/ 16857 w 1135577"/>
              <a:gd name="connsiteY1676" fmla="*/ 503780 h 1074073"/>
              <a:gd name="connsiteX1677" fmla="*/ 16695 w 1135577"/>
              <a:gd name="connsiteY1677" fmla="*/ 505064 h 1074073"/>
              <a:gd name="connsiteX1678" fmla="*/ 16472 w 1135577"/>
              <a:gd name="connsiteY1678" fmla="*/ 506810 h 1074073"/>
              <a:gd name="connsiteX1679" fmla="*/ 14276 w 1135577"/>
              <a:gd name="connsiteY1679" fmla="*/ 512803 h 1074073"/>
              <a:gd name="connsiteX1680" fmla="*/ 13145 w 1135577"/>
              <a:gd name="connsiteY1680" fmla="*/ 516806 h 1074073"/>
              <a:gd name="connsiteX1681" fmla="*/ 12198 w 1135577"/>
              <a:gd name="connsiteY1681" fmla="*/ 520156 h 1074073"/>
              <a:gd name="connsiteX1682" fmla="*/ 12128 w 1135577"/>
              <a:gd name="connsiteY1682" fmla="*/ 522444 h 1074073"/>
              <a:gd name="connsiteX1683" fmla="*/ 12949 w 1135577"/>
              <a:gd name="connsiteY1683" fmla="*/ 524630 h 1074073"/>
              <a:gd name="connsiteX1684" fmla="*/ 14525 w 1135577"/>
              <a:gd name="connsiteY1684" fmla="*/ 528826 h 1074073"/>
              <a:gd name="connsiteX1685" fmla="*/ 16539 w 1135577"/>
              <a:gd name="connsiteY1685" fmla="*/ 537616 h 1074073"/>
              <a:gd name="connsiteX1686" fmla="*/ 15864 w 1135577"/>
              <a:gd name="connsiteY1686" fmla="*/ 539567 h 1074073"/>
              <a:gd name="connsiteX1687" fmla="*/ 14656 w 1135577"/>
              <a:gd name="connsiteY1687" fmla="*/ 543053 h 1074073"/>
              <a:gd name="connsiteX1688" fmla="*/ 14113 w 1135577"/>
              <a:gd name="connsiteY1688" fmla="*/ 547250 h 1074073"/>
              <a:gd name="connsiteX1689" fmla="*/ 14080 w 1135577"/>
              <a:gd name="connsiteY1689" fmla="*/ 547503 h 1074073"/>
              <a:gd name="connsiteX1690" fmla="*/ 14154 w 1135577"/>
              <a:gd name="connsiteY1690" fmla="*/ 548131 h 1074073"/>
              <a:gd name="connsiteX1691" fmla="*/ 14381 w 1135577"/>
              <a:gd name="connsiteY1691" fmla="*/ 550041 h 1074073"/>
              <a:gd name="connsiteX1692" fmla="*/ 13379 w 1135577"/>
              <a:gd name="connsiteY1692" fmla="*/ 552201 h 1074073"/>
              <a:gd name="connsiteX1693" fmla="*/ 11261 w 1135577"/>
              <a:gd name="connsiteY1693" fmla="*/ 553989 h 1074073"/>
              <a:gd name="connsiteX1694" fmla="*/ 10285 w 1135577"/>
              <a:gd name="connsiteY1694" fmla="*/ 556374 h 1074073"/>
              <a:gd name="connsiteX1695" fmla="*/ 10166 w 1135577"/>
              <a:gd name="connsiteY1695" fmla="*/ 556667 h 1074073"/>
              <a:gd name="connsiteX1696" fmla="*/ 9695 w 1135577"/>
              <a:gd name="connsiteY1696" fmla="*/ 557818 h 1074073"/>
              <a:gd name="connsiteX1697" fmla="*/ 9245 w 1135577"/>
              <a:gd name="connsiteY1697" fmla="*/ 558335 h 1074073"/>
              <a:gd name="connsiteX1698" fmla="*/ 7764 w 1135577"/>
              <a:gd name="connsiteY1698" fmla="*/ 560037 h 1074073"/>
              <a:gd name="connsiteX1699" fmla="*/ 7635 w 1135577"/>
              <a:gd name="connsiteY1699" fmla="*/ 561026 h 1074073"/>
              <a:gd name="connsiteX1700" fmla="*/ 8768 w 1135577"/>
              <a:gd name="connsiteY1700" fmla="*/ 564535 h 1074073"/>
              <a:gd name="connsiteX1701" fmla="*/ 9353 w 1135577"/>
              <a:gd name="connsiteY1701" fmla="*/ 566350 h 1074073"/>
              <a:gd name="connsiteX1702" fmla="*/ 13608 w 1135577"/>
              <a:gd name="connsiteY1702" fmla="*/ 573355 h 1074073"/>
              <a:gd name="connsiteX1703" fmla="*/ 13920 w 1135577"/>
              <a:gd name="connsiteY1703" fmla="*/ 574257 h 1074073"/>
              <a:gd name="connsiteX1704" fmla="*/ 11884 w 1135577"/>
              <a:gd name="connsiteY1704" fmla="*/ 576337 h 1074073"/>
              <a:gd name="connsiteX1705" fmla="*/ 12319 w 1135577"/>
              <a:gd name="connsiteY1705" fmla="*/ 577511 h 1074073"/>
              <a:gd name="connsiteX1706" fmla="*/ 11639 w 1135577"/>
              <a:gd name="connsiteY1706" fmla="*/ 579305 h 1074073"/>
              <a:gd name="connsiteX1707" fmla="*/ 12174 w 1135577"/>
              <a:gd name="connsiteY1707" fmla="*/ 580581 h 1074073"/>
              <a:gd name="connsiteX1708" fmla="*/ 13194 w 1135577"/>
              <a:gd name="connsiteY1708" fmla="*/ 583015 h 1074073"/>
              <a:gd name="connsiteX1709" fmla="*/ 13194 w 1135577"/>
              <a:gd name="connsiteY1709" fmla="*/ 584067 h 1074073"/>
              <a:gd name="connsiteX1710" fmla="*/ 13196 w 1135577"/>
              <a:gd name="connsiteY1710" fmla="*/ 585118 h 1074073"/>
              <a:gd name="connsiteX1711" fmla="*/ 14067 w 1135577"/>
              <a:gd name="connsiteY1711" fmla="*/ 587033 h 1074073"/>
              <a:gd name="connsiteX1712" fmla="*/ 13756 w 1135577"/>
              <a:gd name="connsiteY1712" fmla="*/ 588086 h 1074073"/>
              <a:gd name="connsiteX1713" fmla="*/ 13833 w 1135577"/>
              <a:gd name="connsiteY1713" fmla="*/ 588516 h 1074073"/>
              <a:gd name="connsiteX1714" fmla="*/ 13945 w 1135577"/>
              <a:gd name="connsiteY1714" fmla="*/ 589137 h 1074073"/>
              <a:gd name="connsiteX1715" fmla="*/ 16920 w 1135577"/>
              <a:gd name="connsiteY1715" fmla="*/ 592455 h 1074073"/>
              <a:gd name="connsiteX1716" fmla="*/ 17331 w 1135577"/>
              <a:gd name="connsiteY1716" fmla="*/ 592911 h 1074073"/>
              <a:gd name="connsiteX1717" fmla="*/ 17568 w 1135577"/>
              <a:gd name="connsiteY1717" fmla="*/ 593178 h 1074073"/>
              <a:gd name="connsiteX1718" fmla="*/ 18045 w 1135577"/>
              <a:gd name="connsiteY1718" fmla="*/ 593709 h 1074073"/>
              <a:gd name="connsiteX1719" fmla="*/ 18108 w 1135577"/>
              <a:gd name="connsiteY1719" fmla="*/ 594945 h 1074073"/>
              <a:gd name="connsiteX1720" fmla="*/ 18721 w 1135577"/>
              <a:gd name="connsiteY1720" fmla="*/ 595534 h 1074073"/>
              <a:gd name="connsiteX1721" fmla="*/ 19909 w 1135577"/>
              <a:gd name="connsiteY1721" fmla="*/ 596675 h 1074073"/>
              <a:gd name="connsiteX1722" fmla="*/ 19940 w 1135577"/>
              <a:gd name="connsiteY1722" fmla="*/ 597347 h 1074073"/>
              <a:gd name="connsiteX1723" fmla="*/ 19973 w 1135577"/>
              <a:gd name="connsiteY1723" fmla="*/ 598036 h 1074073"/>
              <a:gd name="connsiteX1724" fmla="*/ 21090 w 1135577"/>
              <a:gd name="connsiteY1724" fmla="*/ 599085 h 1074073"/>
              <a:gd name="connsiteX1725" fmla="*/ 20850 w 1135577"/>
              <a:gd name="connsiteY1725" fmla="*/ 600003 h 1074073"/>
              <a:gd name="connsiteX1726" fmla="*/ 20781 w 1135577"/>
              <a:gd name="connsiteY1726" fmla="*/ 600261 h 1074073"/>
              <a:gd name="connsiteX1727" fmla="*/ 21278 w 1135577"/>
              <a:gd name="connsiteY1727" fmla="*/ 602409 h 1074073"/>
              <a:gd name="connsiteX1728" fmla="*/ 21218 w 1135577"/>
              <a:gd name="connsiteY1728" fmla="*/ 603724 h 1074073"/>
              <a:gd name="connsiteX1729" fmla="*/ 20794 w 1135577"/>
              <a:gd name="connsiteY1729" fmla="*/ 604844 h 1074073"/>
              <a:gd name="connsiteX1730" fmla="*/ 20537 w 1135577"/>
              <a:gd name="connsiteY1730" fmla="*/ 605519 h 1074073"/>
              <a:gd name="connsiteX1731" fmla="*/ 20662 w 1135577"/>
              <a:gd name="connsiteY1731" fmla="*/ 606013 h 1074073"/>
              <a:gd name="connsiteX1732" fmla="*/ 20786 w 1135577"/>
              <a:gd name="connsiteY1732" fmla="*/ 606509 h 1074073"/>
              <a:gd name="connsiteX1733" fmla="*/ 22065 w 1135577"/>
              <a:gd name="connsiteY1733" fmla="*/ 608213 h 1074073"/>
              <a:gd name="connsiteX1734" fmla="*/ 23147 w 1135577"/>
              <a:gd name="connsiteY1734" fmla="*/ 609660 h 1074073"/>
              <a:gd name="connsiteX1735" fmla="*/ 25943 w 1135577"/>
              <a:gd name="connsiteY1735" fmla="*/ 612439 h 1074073"/>
              <a:gd name="connsiteX1736" fmla="*/ 26834 w 1135577"/>
              <a:gd name="connsiteY1736" fmla="*/ 614169 h 1074073"/>
              <a:gd name="connsiteX1737" fmla="*/ 29797 w 1135577"/>
              <a:gd name="connsiteY1737" fmla="*/ 619920 h 1074073"/>
              <a:gd name="connsiteX1738" fmla="*/ 31009 w 1135577"/>
              <a:gd name="connsiteY1738" fmla="*/ 621218 h 1074073"/>
              <a:gd name="connsiteX1739" fmla="*/ 31411 w 1135577"/>
              <a:gd name="connsiteY1739" fmla="*/ 621650 h 1074073"/>
              <a:gd name="connsiteX1740" fmla="*/ 33489 w 1135577"/>
              <a:gd name="connsiteY1740" fmla="*/ 619977 h 1074073"/>
              <a:gd name="connsiteX1741" fmla="*/ 35566 w 1135577"/>
              <a:gd name="connsiteY1741" fmla="*/ 618304 h 1074073"/>
              <a:gd name="connsiteX1742" fmla="*/ 36372 w 1135577"/>
              <a:gd name="connsiteY1742" fmla="*/ 616262 h 1074073"/>
              <a:gd name="connsiteX1743" fmla="*/ 37984 w 1135577"/>
              <a:gd name="connsiteY1743" fmla="*/ 614838 h 1074073"/>
              <a:gd name="connsiteX1744" fmla="*/ 42512 w 1135577"/>
              <a:gd name="connsiteY1744" fmla="*/ 612173 h 1074073"/>
              <a:gd name="connsiteX1745" fmla="*/ 43380 w 1135577"/>
              <a:gd name="connsiteY1745" fmla="*/ 610592 h 1074073"/>
              <a:gd name="connsiteX1746" fmla="*/ 43565 w 1135577"/>
              <a:gd name="connsiteY1746" fmla="*/ 610253 h 1074073"/>
              <a:gd name="connsiteX1747" fmla="*/ 44162 w 1135577"/>
              <a:gd name="connsiteY1747" fmla="*/ 606837 h 1074073"/>
              <a:gd name="connsiteX1748" fmla="*/ 44796 w 1135577"/>
              <a:gd name="connsiteY1748" fmla="*/ 603209 h 1074073"/>
              <a:gd name="connsiteX1749" fmla="*/ 44861 w 1135577"/>
              <a:gd name="connsiteY1749" fmla="*/ 602830 h 1074073"/>
              <a:gd name="connsiteX1750" fmla="*/ 46224 w 1135577"/>
              <a:gd name="connsiteY1750" fmla="*/ 597509 h 1074073"/>
              <a:gd name="connsiteX1751" fmla="*/ 46192 w 1135577"/>
              <a:gd name="connsiteY1751" fmla="*/ 596306 h 1074073"/>
              <a:gd name="connsiteX1752" fmla="*/ 46158 w 1135577"/>
              <a:gd name="connsiteY1752" fmla="*/ 595035 h 1074073"/>
              <a:gd name="connsiteX1753" fmla="*/ 46596 w 1135577"/>
              <a:gd name="connsiteY1753" fmla="*/ 593545 h 1074073"/>
              <a:gd name="connsiteX1754" fmla="*/ 47211 w 1135577"/>
              <a:gd name="connsiteY1754" fmla="*/ 591446 h 1074073"/>
              <a:gd name="connsiteX1755" fmla="*/ 46590 w 1135577"/>
              <a:gd name="connsiteY1755" fmla="*/ 589096 h 1074073"/>
              <a:gd name="connsiteX1756" fmla="*/ 47023 w 1135577"/>
              <a:gd name="connsiteY1756" fmla="*/ 588107 h 1074073"/>
              <a:gd name="connsiteX1757" fmla="*/ 46799 w 1135577"/>
              <a:gd name="connsiteY1757" fmla="*/ 587662 h 1074073"/>
              <a:gd name="connsiteX1758" fmla="*/ 46464 w 1135577"/>
              <a:gd name="connsiteY1758" fmla="*/ 586993 h 1074073"/>
              <a:gd name="connsiteX1759" fmla="*/ 46462 w 1135577"/>
              <a:gd name="connsiteY1759" fmla="*/ 586562 h 1074073"/>
              <a:gd name="connsiteX1760" fmla="*/ 46462 w 1135577"/>
              <a:gd name="connsiteY1760" fmla="*/ 585695 h 1074073"/>
              <a:gd name="connsiteX1761" fmla="*/ 49020 w 1135577"/>
              <a:gd name="connsiteY1761" fmla="*/ 586701 h 1074073"/>
              <a:gd name="connsiteX1762" fmla="*/ 49239 w 1135577"/>
              <a:gd name="connsiteY1762" fmla="*/ 589167 h 1074073"/>
              <a:gd name="connsiteX1763" fmla="*/ 49291 w 1135577"/>
              <a:gd name="connsiteY1763" fmla="*/ 594419 h 1074073"/>
              <a:gd name="connsiteX1764" fmla="*/ 48411 w 1135577"/>
              <a:gd name="connsiteY1764" fmla="*/ 602514 h 1074073"/>
              <a:gd name="connsiteX1765" fmla="*/ 49778 w 1135577"/>
              <a:gd name="connsiteY1765" fmla="*/ 604798 h 1074073"/>
              <a:gd name="connsiteX1766" fmla="*/ 51737 w 1135577"/>
              <a:gd name="connsiteY1766" fmla="*/ 605791 h 1074073"/>
              <a:gd name="connsiteX1767" fmla="*/ 58829 w 1135577"/>
              <a:gd name="connsiteY1767" fmla="*/ 608329 h 1074073"/>
              <a:gd name="connsiteX1768" fmla="*/ 61684 w 1135577"/>
              <a:gd name="connsiteY1768" fmla="*/ 609006 h 1074073"/>
              <a:gd name="connsiteX1769" fmla="*/ 70880 w 1135577"/>
              <a:gd name="connsiteY1769" fmla="*/ 611239 h 1074073"/>
              <a:gd name="connsiteX1770" fmla="*/ 72897 w 1135577"/>
              <a:gd name="connsiteY1770" fmla="*/ 612622 h 1074073"/>
              <a:gd name="connsiteX1771" fmla="*/ 75926 w 1135577"/>
              <a:gd name="connsiteY1771" fmla="*/ 614470 h 1074073"/>
              <a:gd name="connsiteX1772" fmla="*/ 80725 w 1135577"/>
              <a:gd name="connsiteY1772" fmla="*/ 617178 h 1074073"/>
              <a:gd name="connsiteX1773" fmla="*/ 85023 w 1135577"/>
              <a:gd name="connsiteY1773" fmla="*/ 619179 h 1074073"/>
              <a:gd name="connsiteX1774" fmla="*/ 84055 w 1135577"/>
              <a:gd name="connsiteY1774" fmla="*/ 621052 h 1074073"/>
              <a:gd name="connsiteX1775" fmla="*/ 85957 w 1135577"/>
              <a:gd name="connsiteY1775" fmla="*/ 622889 h 1074073"/>
              <a:gd name="connsiteX1776" fmla="*/ 86345 w 1135577"/>
              <a:gd name="connsiteY1776" fmla="*/ 623821 h 1074073"/>
              <a:gd name="connsiteX1777" fmla="*/ 86703 w 1135577"/>
              <a:gd name="connsiteY1777" fmla="*/ 624683 h 1074073"/>
              <a:gd name="connsiteX1778" fmla="*/ 86332 w 1135577"/>
              <a:gd name="connsiteY1778" fmla="*/ 628086 h 1074073"/>
              <a:gd name="connsiteX1779" fmla="*/ 85838 w 1135577"/>
              <a:gd name="connsiteY1779" fmla="*/ 629517 h 1074073"/>
              <a:gd name="connsiteX1780" fmla="*/ 85713 w 1135577"/>
              <a:gd name="connsiteY1780" fmla="*/ 629880 h 1074073"/>
              <a:gd name="connsiteX1781" fmla="*/ 84225 w 1135577"/>
              <a:gd name="connsiteY1781" fmla="*/ 631923 h 1074073"/>
              <a:gd name="connsiteX1782" fmla="*/ 84474 w 1135577"/>
              <a:gd name="connsiteY1782" fmla="*/ 633655 h 1074073"/>
              <a:gd name="connsiteX1783" fmla="*/ 83683 w 1135577"/>
              <a:gd name="connsiteY1783" fmla="*/ 634484 h 1074073"/>
              <a:gd name="connsiteX1784" fmla="*/ 83172 w 1135577"/>
              <a:gd name="connsiteY1784" fmla="*/ 635017 h 1074073"/>
              <a:gd name="connsiteX1785" fmla="*/ 81374 w 1135577"/>
              <a:gd name="connsiteY1785" fmla="*/ 638112 h 1074073"/>
              <a:gd name="connsiteX1786" fmla="*/ 79878 w 1135577"/>
              <a:gd name="connsiteY1786" fmla="*/ 640850 h 1074073"/>
              <a:gd name="connsiteX1787" fmla="*/ 79129 w 1135577"/>
              <a:gd name="connsiteY1787" fmla="*/ 642220 h 1074073"/>
              <a:gd name="connsiteX1788" fmla="*/ 78736 w 1135577"/>
              <a:gd name="connsiteY1788" fmla="*/ 642936 h 1074073"/>
              <a:gd name="connsiteX1789" fmla="*/ 76231 w 1135577"/>
              <a:gd name="connsiteY1789" fmla="*/ 647521 h 1074073"/>
              <a:gd name="connsiteX1790" fmla="*/ 75767 w 1135577"/>
              <a:gd name="connsiteY1790" fmla="*/ 649418 h 1074073"/>
              <a:gd name="connsiteX1791" fmla="*/ 75549 w 1135577"/>
              <a:gd name="connsiteY1791" fmla="*/ 650306 h 1074073"/>
              <a:gd name="connsiteX1792" fmla="*/ 75738 w 1135577"/>
              <a:gd name="connsiteY1792" fmla="*/ 652037 h 1074073"/>
              <a:gd name="connsiteX1793" fmla="*/ 76549 w 1135577"/>
              <a:gd name="connsiteY1793" fmla="*/ 653442 h 1074073"/>
              <a:gd name="connsiteX1794" fmla="*/ 76916 w 1135577"/>
              <a:gd name="connsiteY1794" fmla="*/ 654078 h 1074073"/>
              <a:gd name="connsiteX1795" fmla="*/ 77788 w 1135577"/>
              <a:gd name="connsiteY1795" fmla="*/ 657418 h 1074073"/>
              <a:gd name="connsiteX1796" fmla="*/ 79091 w 1135577"/>
              <a:gd name="connsiteY1796" fmla="*/ 659026 h 1074073"/>
              <a:gd name="connsiteX1797" fmla="*/ 78879 w 1135577"/>
              <a:gd name="connsiteY1797" fmla="*/ 659266 h 1074073"/>
              <a:gd name="connsiteX1798" fmla="*/ 78596 w 1135577"/>
              <a:gd name="connsiteY1798" fmla="*/ 659583 h 1074073"/>
              <a:gd name="connsiteX1799" fmla="*/ 76437 w 1135577"/>
              <a:gd name="connsiteY1799" fmla="*/ 660177 h 1074073"/>
              <a:gd name="connsiteX1800" fmla="*/ 76115 w 1135577"/>
              <a:gd name="connsiteY1800" fmla="*/ 660265 h 1074073"/>
              <a:gd name="connsiteX1801" fmla="*/ 78226 w 1135577"/>
              <a:gd name="connsiteY1801" fmla="*/ 662553 h 1074073"/>
              <a:gd name="connsiteX1802" fmla="*/ 78661 w 1135577"/>
              <a:gd name="connsiteY1802" fmla="*/ 663728 h 1074073"/>
              <a:gd name="connsiteX1803" fmla="*/ 78596 w 1135577"/>
              <a:gd name="connsiteY1803" fmla="*/ 664641 h 1074073"/>
              <a:gd name="connsiteX1804" fmla="*/ 78539 w 1135577"/>
              <a:gd name="connsiteY1804" fmla="*/ 665460 h 1074073"/>
              <a:gd name="connsiteX1805" fmla="*/ 77863 w 1135577"/>
              <a:gd name="connsiteY1805" fmla="*/ 667646 h 1074073"/>
              <a:gd name="connsiteX1806" fmla="*/ 76742 w 1135577"/>
              <a:gd name="connsiteY1806" fmla="*/ 671278 h 1074073"/>
              <a:gd name="connsiteX1807" fmla="*/ 76432 w 1135577"/>
              <a:gd name="connsiteY1807" fmla="*/ 672082 h 1074073"/>
              <a:gd name="connsiteX1808" fmla="*/ 77116 w 1135577"/>
              <a:gd name="connsiteY1808" fmla="*/ 673258 h 1074073"/>
              <a:gd name="connsiteX1809" fmla="*/ 77674 w 1135577"/>
              <a:gd name="connsiteY1809" fmla="*/ 674882 h 1074073"/>
              <a:gd name="connsiteX1810" fmla="*/ 77615 w 1135577"/>
              <a:gd name="connsiteY1810" fmla="*/ 676412 h 1074073"/>
              <a:gd name="connsiteX1811" fmla="*/ 77208 w 1135577"/>
              <a:gd name="connsiteY1811" fmla="*/ 677342 h 1074073"/>
              <a:gd name="connsiteX1812" fmla="*/ 80038 w 1135577"/>
              <a:gd name="connsiteY1812" fmla="*/ 683340 h 1074073"/>
              <a:gd name="connsiteX1813" fmla="*/ 79667 w 1135577"/>
              <a:gd name="connsiteY1813" fmla="*/ 684702 h 1074073"/>
              <a:gd name="connsiteX1814" fmla="*/ 78550 w 1135577"/>
              <a:gd name="connsiteY1814" fmla="*/ 686373 h 1074073"/>
              <a:gd name="connsiteX1815" fmla="*/ 78738 w 1135577"/>
              <a:gd name="connsiteY1815" fmla="*/ 688662 h 1074073"/>
              <a:gd name="connsiteX1816" fmla="*/ 78547 w 1135577"/>
              <a:gd name="connsiteY1816" fmla="*/ 689130 h 1074073"/>
              <a:gd name="connsiteX1817" fmla="*/ 78305 w 1135577"/>
              <a:gd name="connsiteY1817" fmla="*/ 689715 h 1074073"/>
              <a:gd name="connsiteX1818" fmla="*/ 76258 w 1135577"/>
              <a:gd name="connsiteY1818" fmla="*/ 690708 h 1074073"/>
              <a:gd name="connsiteX1819" fmla="*/ 76011 w 1135577"/>
              <a:gd name="connsiteY1819" fmla="*/ 691202 h 1074073"/>
              <a:gd name="connsiteX1820" fmla="*/ 77500 w 1135577"/>
              <a:gd name="connsiteY1820" fmla="*/ 693304 h 1074073"/>
              <a:gd name="connsiteX1821" fmla="*/ 78991 w 1135577"/>
              <a:gd name="connsiteY1821" fmla="*/ 694727 h 1074073"/>
              <a:gd name="connsiteX1822" fmla="*/ 79155 w 1135577"/>
              <a:gd name="connsiteY1822" fmla="*/ 694706 h 1074073"/>
              <a:gd name="connsiteX1823" fmla="*/ 79487 w 1135577"/>
              <a:gd name="connsiteY1823" fmla="*/ 694665 h 1074073"/>
              <a:gd name="connsiteX1824" fmla="*/ 79673 w 1135577"/>
              <a:gd name="connsiteY1824" fmla="*/ 695963 h 1074073"/>
              <a:gd name="connsiteX1825" fmla="*/ 79085 w 1135577"/>
              <a:gd name="connsiteY1825" fmla="*/ 697387 h 1074073"/>
              <a:gd name="connsiteX1826" fmla="*/ 78496 w 1135577"/>
              <a:gd name="connsiteY1826" fmla="*/ 698812 h 1074073"/>
              <a:gd name="connsiteX1827" fmla="*/ 78360 w 1135577"/>
              <a:gd name="connsiteY1827" fmla="*/ 699137 h 1074073"/>
              <a:gd name="connsiteX1828" fmla="*/ 77567 w 1135577"/>
              <a:gd name="connsiteY1828" fmla="*/ 701040 h 1074073"/>
              <a:gd name="connsiteX1829" fmla="*/ 78087 w 1135577"/>
              <a:gd name="connsiteY1829" fmla="*/ 702123 h 1074073"/>
              <a:gd name="connsiteX1830" fmla="*/ 78251 w 1135577"/>
              <a:gd name="connsiteY1830" fmla="*/ 702463 h 1074073"/>
              <a:gd name="connsiteX1831" fmla="*/ 78749 w 1135577"/>
              <a:gd name="connsiteY1831" fmla="*/ 702893 h 1074073"/>
              <a:gd name="connsiteX1832" fmla="*/ 80610 w 1135577"/>
              <a:gd name="connsiteY1832" fmla="*/ 704502 h 1074073"/>
              <a:gd name="connsiteX1833" fmla="*/ 82844 w 1135577"/>
              <a:gd name="connsiteY1833" fmla="*/ 705614 h 1074073"/>
              <a:gd name="connsiteX1834" fmla="*/ 82883 w 1135577"/>
              <a:gd name="connsiteY1834" fmla="*/ 705937 h 1074073"/>
              <a:gd name="connsiteX1835" fmla="*/ 83174 w 1135577"/>
              <a:gd name="connsiteY1835" fmla="*/ 708284 h 1074073"/>
              <a:gd name="connsiteX1836" fmla="*/ 83343 w 1135577"/>
              <a:gd name="connsiteY1836" fmla="*/ 709636 h 1074073"/>
              <a:gd name="connsiteX1837" fmla="*/ 83653 w 1135577"/>
              <a:gd name="connsiteY1837" fmla="*/ 709945 h 1074073"/>
              <a:gd name="connsiteX1838" fmla="*/ 83879 w 1135577"/>
              <a:gd name="connsiteY1838" fmla="*/ 710094 h 1074073"/>
              <a:gd name="connsiteX1839" fmla="*/ 84744 w 1135577"/>
              <a:gd name="connsiteY1839" fmla="*/ 710669 h 1074073"/>
              <a:gd name="connsiteX1840" fmla="*/ 85141 w 1135577"/>
              <a:gd name="connsiteY1840" fmla="*/ 710933 h 1074073"/>
              <a:gd name="connsiteX1841" fmla="*/ 85700 w 1135577"/>
              <a:gd name="connsiteY1841" fmla="*/ 712046 h 1074073"/>
              <a:gd name="connsiteX1842" fmla="*/ 85339 w 1135577"/>
              <a:gd name="connsiteY1842" fmla="*/ 712731 h 1074073"/>
              <a:gd name="connsiteX1843" fmla="*/ 86662 w 1135577"/>
              <a:gd name="connsiteY1843" fmla="*/ 715173 h 1074073"/>
              <a:gd name="connsiteX1844" fmla="*/ 87424 w 1135577"/>
              <a:gd name="connsiteY1844" fmla="*/ 716576 h 1074073"/>
              <a:gd name="connsiteX1845" fmla="*/ 86883 w 1135577"/>
              <a:gd name="connsiteY1845" fmla="*/ 719100 h 1074073"/>
              <a:gd name="connsiteX1846" fmla="*/ 87999 w 1135577"/>
              <a:gd name="connsiteY1846" fmla="*/ 720214 h 1074073"/>
              <a:gd name="connsiteX1847" fmla="*/ 88026 w 1135577"/>
              <a:gd name="connsiteY1847" fmla="*/ 720452 h 1074073"/>
              <a:gd name="connsiteX1848" fmla="*/ 88086 w 1135577"/>
              <a:gd name="connsiteY1848" fmla="*/ 720997 h 1074073"/>
              <a:gd name="connsiteX1849" fmla="*/ 88207 w 1135577"/>
              <a:gd name="connsiteY1849" fmla="*/ 722109 h 1074073"/>
              <a:gd name="connsiteX1850" fmla="*/ 88250 w 1135577"/>
              <a:gd name="connsiteY1850" fmla="*/ 722503 h 1074073"/>
              <a:gd name="connsiteX1851" fmla="*/ 89553 w 1135577"/>
              <a:gd name="connsiteY1851" fmla="*/ 723739 h 1074073"/>
              <a:gd name="connsiteX1852" fmla="*/ 90362 w 1135577"/>
              <a:gd name="connsiteY1852" fmla="*/ 729184 h 1074073"/>
              <a:gd name="connsiteX1853" fmla="*/ 90302 w 1135577"/>
              <a:gd name="connsiteY1853" fmla="*/ 731164 h 1074073"/>
              <a:gd name="connsiteX1854" fmla="*/ 90921 w 1135577"/>
              <a:gd name="connsiteY1854" fmla="*/ 732773 h 1074073"/>
              <a:gd name="connsiteX1855" fmla="*/ 90495 w 1135577"/>
              <a:gd name="connsiteY1855" fmla="*/ 735587 h 1074073"/>
              <a:gd name="connsiteX1856" fmla="*/ 91608 w 1135577"/>
              <a:gd name="connsiteY1856" fmla="*/ 739085 h 1074073"/>
              <a:gd name="connsiteX1857" fmla="*/ 91464 w 1135577"/>
              <a:gd name="connsiteY1857" fmla="*/ 739811 h 1074073"/>
              <a:gd name="connsiteX1858" fmla="*/ 91423 w 1135577"/>
              <a:gd name="connsiteY1858" fmla="*/ 740013 h 1074073"/>
              <a:gd name="connsiteX1859" fmla="*/ 92725 w 1135577"/>
              <a:gd name="connsiteY1859" fmla="*/ 740385 h 1074073"/>
              <a:gd name="connsiteX1860" fmla="*/ 94836 w 1135577"/>
              <a:gd name="connsiteY1860" fmla="*/ 741868 h 1074073"/>
              <a:gd name="connsiteX1861" fmla="*/ 98185 w 1135577"/>
              <a:gd name="connsiteY1861" fmla="*/ 741989 h 1074073"/>
              <a:gd name="connsiteX1862" fmla="*/ 98379 w 1135577"/>
              <a:gd name="connsiteY1862" fmla="*/ 742128 h 1074073"/>
              <a:gd name="connsiteX1863" fmla="*/ 99053 w 1135577"/>
              <a:gd name="connsiteY1863" fmla="*/ 742607 h 1074073"/>
              <a:gd name="connsiteX1864" fmla="*/ 99861 w 1135577"/>
              <a:gd name="connsiteY1864" fmla="*/ 744091 h 1074073"/>
              <a:gd name="connsiteX1865" fmla="*/ 99767 w 1135577"/>
              <a:gd name="connsiteY1865" fmla="*/ 744803 h 1074073"/>
              <a:gd name="connsiteX1866" fmla="*/ 99674 w 1135577"/>
              <a:gd name="connsiteY1866" fmla="*/ 745514 h 1074073"/>
              <a:gd name="connsiteX1867" fmla="*/ 97318 w 1135577"/>
              <a:gd name="connsiteY1867" fmla="*/ 745331 h 1074073"/>
              <a:gd name="connsiteX1868" fmla="*/ 96141 w 1135577"/>
              <a:gd name="connsiteY1868" fmla="*/ 746446 h 1074073"/>
              <a:gd name="connsiteX1869" fmla="*/ 95707 w 1135577"/>
              <a:gd name="connsiteY1869" fmla="*/ 748117 h 1074073"/>
              <a:gd name="connsiteX1870" fmla="*/ 93909 w 1135577"/>
              <a:gd name="connsiteY1870" fmla="*/ 749605 h 1074073"/>
              <a:gd name="connsiteX1871" fmla="*/ 93575 w 1135577"/>
              <a:gd name="connsiteY1871" fmla="*/ 749626 h 1074073"/>
              <a:gd name="connsiteX1872" fmla="*/ 91057 w 1135577"/>
              <a:gd name="connsiteY1872" fmla="*/ 749793 h 1074073"/>
              <a:gd name="connsiteX1873" fmla="*/ 90527 w 1135577"/>
              <a:gd name="connsiteY1873" fmla="*/ 749986 h 1074073"/>
              <a:gd name="connsiteX1874" fmla="*/ 89919 w 1135577"/>
              <a:gd name="connsiteY1874" fmla="*/ 750207 h 1074073"/>
              <a:gd name="connsiteX1875" fmla="*/ 89587 w 1135577"/>
              <a:gd name="connsiteY1875" fmla="*/ 750328 h 1074073"/>
              <a:gd name="connsiteX1876" fmla="*/ 89010 w 1135577"/>
              <a:gd name="connsiteY1876" fmla="*/ 750537 h 1074073"/>
              <a:gd name="connsiteX1877" fmla="*/ 88771 w 1135577"/>
              <a:gd name="connsiteY1877" fmla="*/ 750841 h 1074073"/>
              <a:gd name="connsiteX1878" fmla="*/ 88380 w 1135577"/>
              <a:gd name="connsiteY1878" fmla="*/ 751335 h 1074073"/>
              <a:gd name="connsiteX1879" fmla="*/ 88236 w 1135577"/>
              <a:gd name="connsiteY1879" fmla="*/ 751517 h 1074073"/>
              <a:gd name="connsiteX1880" fmla="*/ 88081 w 1135577"/>
              <a:gd name="connsiteY1880" fmla="*/ 751714 h 1074073"/>
              <a:gd name="connsiteX1881" fmla="*/ 87772 w 1135577"/>
              <a:gd name="connsiteY1881" fmla="*/ 753757 h 1074073"/>
              <a:gd name="connsiteX1882" fmla="*/ 86843 w 1135577"/>
              <a:gd name="connsiteY1882" fmla="*/ 755738 h 1074073"/>
              <a:gd name="connsiteX1883" fmla="*/ 86963 w 1135577"/>
              <a:gd name="connsiteY1883" fmla="*/ 757038 h 1074073"/>
              <a:gd name="connsiteX1884" fmla="*/ 87759 w 1135577"/>
              <a:gd name="connsiteY1884" fmla="*/ 758314 h 1074073"/>
              <a:gd name="connsiteX1885" fmla="*/ 88449 w 1135577"/>
              <a:gd name="connsiteY1885" fmla="*/ 758741 h 1074073"/>
              <a:gd name="connsiteX1886" fmla="*/ 90256 w 1135577"/>
              <a:gd name="connsiteY1886" fmla="*/ 759820 h 1074073"/>
              <a:gd name="connsiteX1887" fmla="*/ 89394 w 1135577"/>
              <a:gd name="connsiteY1887" fmla="*/ 762364 h 1074073"/>
              <a:gd name="connsiteX1888" fmla="*/ 90156 w 1135577"/>
              <a:gd name="connsiteY1888" fmla="*/ 763154 h 1074073"/>
              <a:gd name="connsiteX1889" fmla="*/ 90949 w 1135577"/>
              <a:gd name="connsiteY1889" fmla="*/ 763976 h 1074073"/>
              <a:gd name="connsiteX1890" fmla="*/ 90365 w 1135577"/>
              <a:gd name="connsiteY1890" fmla="*/ 764959 h 1074073"/>
              <a:gd name="connsiteX1891" fmla="*/ 89901 w 1135577"/>
              <a:gd name="connsiteY1891" fmla="*/ 765737 h 1074073"/>
              <a:gd name="connsiteX1892" fmla="*/ 90320 w 1135577"/>
              <a:gd name="connsiteY1892" fmla="*/ 766800 h 1074073"/>
              <a:gd name="connsiteX1893" fmla="*/ 91513 w 1135577"/>
              <a:gd name="connsiteY1893" fmla="*/ 769871 h 1074073"/>
              <a:gd name="connsiteX1894" fmla="*/ 91387 w 1135577"/>
              <a:gd name="connsiteY1894" fmla="*/ 770598 h 1074073"/>
              <a:gd name="connsiteX1895" fmla="*/ 91255 w 1135577"/>
              <a:gd name="connsiteY1895" fmla="*/ 771208 h 1074073"/>
              <a:gd name="connsiteX1896" fmla="*/ 91360 w 1135577"/>
              <a:gd name="connsiteY1896" fmla="*/ 771442 h 1074073"/>
              <a:gd name="connsiteX1897" fmla="*/ 91752 w 1135577"/>
              <a:gd name="connsiteY1897" fmla="*/ 772322 h 1074073"/>
              <a:gd name="connsiteX1898" fmla="*/ 93000 w 1135577"/>
              <a:gd name="connsiteY1898" fmla="*/ 772919 h 1074073"/>
              <a:gd name="connsiteX1899" fmla="*/ 93302 w 1135577"/>
              <a:gd name="connsiteY1899" fmla="*/ 773063 h 1074073"/>
              <a:gd name="connsiteX1900" fmla="*/ 93168 w 1135577"/>
              <a:gd name="connsiteY1900" fmla="*/ 773260 h 1074073"/>
              <a:gd name="connsiteX1901" fmla="*/ 91010 w 1135577"/>
              <a:gd name="connsiteY1901" fmla="*/ 776408 h 1074073"/>
              <a:gd name="connsiteX1902" fmla="*/ 88452 w 1135577"/>
              <a:gd name="connsiteY1902" fmla="*/ 779265 h 1074073"/>
              <a:gd name="connsiteX1903" fmla="*/ 87849 w 1135577"/>
              <a:gd name="connsiteY1903" fmla="*/ 779940 h 1074073"/>
              <a:gd name="connsiteX1904" fmla="*/ 87715 w 1135577"/>
              <a:gd name="connsiteY1904" fmla="*/ 780285 h 1074073"/>
              <a:gd name="connsiteX1905" fmla="*/ 87293 w 1135577"/>
              <a:gd name="connsiteY1905" fmla="*/ 781364 h 1074073"/>
              <a:gd name="connsiteX1906" fmla="*/ 86922 w 1135577"/>
              <a:gd name="connsiteY1906" fmla="*/ 782602 h 1074073"/>
              <a:gd name="connsiteX1907" fmla="*/ 87201 w 1135577"/>
              <a:gd name="connsiteY1907" fmla="*/ 784033 h 1074073"/>
              <a:gd name="connsiteX1908" fmla="*/ 87419 w 1135577"/>
              <a:gd name="connsiteY1908" fmla="*/ 785140 h 1074073"/>
              <a:gd name="connsiteX1909" fmla="*/ 87326 w 1135577"/>
              <a:gd name="connsiteY1909" fmla="*/ 785651 h 1074073"/>
              <a:gd name="connsiteX1910" fmla="*/ 87172 w 1135577"/>
              <a:gd name="connsiteY1910" fmla="*/ 786502 h 1074073"/>
              <a:gd name="connsiteX1911" fmla="*/ 86675 w 1135577"/>
              <a:gd name="connsiteY1911" fmla="*/ 787059 h 1074073"/>
              <a:gd name="connsiteX1912" fmla="*/ 87262 w 1135577"/>
              <a:gd name="connsiteY1912" fmla="*/ 787887 h 1074073"/>
              <a:gd name="connsiteX1913" fmla="*/ 87421 w 1135577"/>
              <a:gd name="connsiteY1913" fmla="*/ 788111 h 1074073"/>
              <a:gd name="connsiteX1914" fmla="*/ 88971 w 1135577"/>
              <a:gd name="connsiteY1914" fmla="*/ 788976 h 1074073"/>
              <a:gd name="connsiteX1915" fmla="*/ 89195 w 1135577"/>
              <a:gd name="connsiteY1915" fmla="*/ 789283 h 1074073"/>
              <a:gd name="connsiteX1916" fmla="*/ 89963 w 1135577"/>
              <a:gd name="connsiteY1916" fmla="*/ 790336 h 1074073"/>
              <a:gd name="connsiteX1917" fmla="*/ 91144 w 1135577"/>
              <a:gd name="connsiteY1917" fmla="*/ 789564 h 1074073"/>
              <a:gd name="connsiteX1918" fmla="*/ 91345 w 1135577"/>
              <a:gd name="connsiteY1918" fmla="*/ 789434 h 1074073"/>
              <a:gd name="connsiteX1919" fmla="*/ 91575 w 1135577"/>
              <a:gd name="connsiteY1919" fmla="*/ 789283 h 1074073"/>
              <a:gd name="connsiteX1920" fmla="*/ 92444 w 1135577"/>
              <a:gd name="connsiteY1920" fmla="*/ 789592 h 1074073"/>
              <a:gd name="connsiteX1921" fmla="*/ 92589 w 1135577"/>
              <a:gd name="connsiteY1921" fmla="*/ 789774 h 1074073"/>
              <a:gd name="connsiteX1922" fmla="*/ 93384 w 1135577"/>
              <a:gd name="connsiteY1922" fmla="*/ 790773 h 1074073"/>
              <a:gd name="connsiteX1923" fmla="*/ 93513 w 1135577"/>
              <a:gd name="connsiteY1923" fmla="*/ 790957 h 1074073"/>
              <a:gd name="connsiteX1924" fmla="*/ 92571 w 1135577"/>
              <a:gd name="connsiteY1924" fmla="*/ 793306 h 1074073"/>
              <a:gd name="connsiteX1925" fmla="*/ 92818 w 1135577"/>
              <a:gd name="connsiteY1925" fmla="*/ 793987 h 1074073"/>
              <a:gd name="connsiteX1926" fmla="*/ 94072 w 1135577"/>
              <a:gd name="connsiteY1926" fmla="*/ 794720 h 1074073"/>
              <a:gd name="connsiteX1927" fmla="*/ 94226 w 1135577"/>
              <a:gd name="connsiteY1927" fmla="*/ 794810 h 1074073"/>
              <a:gd name="connsiteX1928" fmla="*/ 97903 w 1135577"/>
              <a:gd name="connsiteY1928" fmla="*/ 796643 h 1074073"/>
              <a:gd name="connsiteX1929" fmla="*/ 98044 w 1135577"/>
              <a:gd name="connsiteY1929" fmla="*/ 796849 h 1074073"/>
              <a:gd name="connsiteX1930" fmla="*/ 98400 w 1135577"/>
              <a:gd name="connsiteY1930" fmla="*/ 797370 h 1074073"/>
              <a:gd name="connsiteX1931" fmla="*/ 98960 w 1135577"/>
              <a:gd name="connsiteY1931" fmla="*/ 798190 h 1074073"/>
              <a:gd name="connsiteX1932" fmla="*/ 100286 w 1135577"/>
              <a:gd name="connsiteY1932" fmla="*/ 799123 h 1074073"/>
              <a:gd name="connsiteX1933" fmla="*/ 101067 w 1135577"/>
              <a:gd name="connsiteY1933" fmla="*/ 799674 h 1074073"/>
              <a:gd name="connsiteX1934" fmla="*/ 102384 w 1135577"/>
              <a:gd name="connsiteY1934" fmla="*/ 803160 h 1074073"/>
              <a:gd name="connsiteX1935" fmla="*/ 104359 w 1135577"/>
              <a:gd name="connsiteY1935" fmla="*/ 808399 h 1074073"/>
              <a:gd name="connsiteX1936" fmla="*/ 105413 w 1135577"/>
              <a:gd name="connsiteY1936" fmla="*/ 809017 h 1074073"/>
              <a:gd name="connsiteX1937" fmla="*/ 105662 w 1135577"/>
              <a:gd name="connsiteY1937" fmla="*/ 810813 h 1074073"/>
              <a:gd name="connsiteX1938" fmla="*/ 109321 w 1135577"/>
              <a:gd name="connsiteY1938" fmla="*/ 812791 h 1074073"/>
              <a:gd name="connsiteX1939" fmla="*/ 109930 w 1135577"/>
              <a:gd name="connsiteY1939" fmla="*/ 813372 h 1074073"/>
              <a:gd name="connsiteX1940" fmla="*/ 110747 w 1135577"/>
              <a:gd name="connsiteY1940" fmla="*/ 814152 h 1074073"/>
              <a:gd name="connsiteX1941" fmla="*/ 112176 w 1135577"/>
              <a:gd name="connsiteY1941" fmla="*/ 819723 h 1074073"/>
              <a:gd name="connsiteX1942" fmla="*/ 113478 w 1135577"/>
              <a:gd name="connsiteY1942" fmla="*/ 821207 h 1074073"/>
              <a:gd name="connsiteX1943" fmla="*/ 113666 w 1135577"/>
              <a:gd name="connsiteY1943" fmla="*/ 823559 h 1074073"/>
              <a:gd name="connsiteX1944" fmla="*/ 114286 w 1135577"/>
              <a:gd name="connsiteY1944" fmla="*/ 824672 h 1074073"/>
              <a:gd name="connsiteX1945" fmla="*/ 114882 w 1135577"/>
              <a:gd name="connsiteY1945" fmla="*/ 825222 h 1074073"/>
              <a:gd name="connsiteX1946" fmla="*/ 115093 w 1135577"/>
              <a:gd name="connsiteY1946" fmla="*/ 825414 h 1074073"/>
              <a:gd name="connsiteX1947" fmla="*/ 117325 w 1135577"/>
              <a:gd name="connsiteY1947" fmla="*/ 825537 h 1074073"/>
              <a:gd name="connsiteX1948" fmla="*/ 118936 w 1135577"/>
              <a:gd name="connsiteY1948" fmla="*/ 824978 h 1074073"/>
              <a:gd name="connsiteX1949" fmla="*/ 120053 w 1135577"/>
              <a:gd name="connsiteY1949" fmla="*/ 826091 h 1074073"/>
              <a:gd name="connsiteX1950" fmla="*/ 121354 w 1135577"/>
              <a:gd name="connsiteY1950" fmla="*/ 826338 h 1074073"/>
              <a:gd name="connsiteX1951" fmla="*/ 121567 w 1135577"/>
              <a:gd name="connsiteY1951" fmla="*/ 826620 h 1074073"/>
              <a:gd name="connsiteX1952" fmla="*/ 121914 w 1135577"/>
              <a:gd name="connsiteY1952" fmla="*/ 827081 h 1074073"/>
              <a:gd name="connsiteX1953" fmla="*/ 123339 w 1135577"/>
              <a:gd name="connsiteY1953" fmla="*/ 827203 h 1074073"/>
              <a:gd name="connsiteX1954" fmla="*/ 124021 w 1135577"/>
              <a:gd name="connsiteY1954" fmla="*/ 826523 h 1074073"/>
              <a:gd name="connsiteX1955" fmla="*/ 125674 w 1135577"/>
              <a:gd name="connsiteY1955" fmla="*/ 826732 h 1074073"/>
              <a:gd name="connsiteX1956" fmla="*/ 126438 w 1135577"/>
              <a:gd name="connsiteY1956" fmla="*/ 826829 h 1074073"/>
              <a:gd name="connsiteX1957" fmla="*/ 127739 w 1135577"/>
              <a:gd name="connsiteY1957" fmla="*/ 826209 h 1074073"/>
              <a:gd name="connsiteX1958" fmla="*/ 127687 w 1135577"/>
              <a:gd name="connsiteY1958" fmla="*/ 824317 h 1074073"/>
              <a:gd name="connsiteX1959" fmla="*/ 129476 w 1135577"/>
              <a:gd name="connsiteY1959" fmla="*/ 824847 h 1074073"/>
              <a:gd name="connsiteX1960" fmla="*/ 129806 w 1135577"/>
              <a:gd name="connsiteY1960" fmla="*/ 825341 h 1074073"/>
              <a:gd name="connsiteX1961" fmla="*/ 129971 w 1135577"/>
              <a:gd name="connsiteY1961" fmla="*/ 825589 h 1074073"/>
              <a:gd name="connsiteX1962" fmla="*/ 130002 w 1135577"/>
              <a:gd name="connsiteY1962" fmla="*/ 825800 h 1074073"/>
              <a:gd name="connsiteX1963" fmla="*/ 130168 w 1135577"/>
              <a:gd name="connsiteY1963" fmla="*/ 826906 h 1074073"/>
              <a:gd name="connsiteX1964" fmla="*/ 130382 w 1135577"/>
              <a:gd name="connsiteY1964" fmla="*/ 828333 h 1074073"/>
              <a:gd name="connsiteX1965" fmla="*/ 130657 w 1135577"/>
              <a:gd name="connsiteY1965" fmla="*/ 830169 h 1074073"/>
              <a:gd name="connsiteX1966" fmla="*/ 131276 w 1135577"/>
              <a:gd name="connsiteY1966" fmla="*/ 830727 h 1074073"/>
              <a:gd name="connsiteX1967" fmla="*/ 135181 w 1135577"/>
              <a:gd name="connsiteY1967" fmla="*/ 830104 h 1074073"/>
              <a:gd name="connsiteX1968" fmla="*/ 135349 w 1135577"/>
              <a:gd name="connsiteY1968" fmla="*/ 832602 h 1074073"/>
              <a:gd name="connsiteX1969" fmla="*/ 135369 w 1135577"/>
              <a:gd name="connsiteY1969" fmla="*/ 832890 h 1074073"/>
              <a:gd name="connsiteX1970" fmla="*/ 135912 w 1135577"/>
              <a:gd name="connsiteY1970" fmla="*/ 834753 h 1074073"/>
              <a:gd name="connsiteX1971" fmla="*/ 136796 w 1135577"/>
              <a:gd name="connsiteY1971" fmla="*/ 837781 h 1074073"/>
              <a:gd name="connsiteX1972" fmla="*/ 136921 w 1135577"/>
              <a:gd name="connsiteY1972" fmla="*/ 839143 h 1074073"/>
              <a:gd name="connsiteX1973" fmla="*/ 135475 w 1135577"/>
              <a:gd name="connsiteY1973" fmla="*/ 839849 h 1074073"/>
              <a:gd name="connsiteX1974" fmla="*/ 134007 w 1135577"/>
              <a:gd name="connsiteY1974" fmla="*/ 840569 h 1074073"/>
              <a:gd name="connsiteX1975" fmla="*/ 132767 w 1135577"/>
              <a:gd name="connsiteY1975" fmla="*/ 841622 h 1074073"/>
              <a:gd name="connsiteX1976" fmla="*/ 132334 w 1135577"/>
              <a:gd name="connsiteY1976" fmla="*/ 842799 h 1074073"/>
              <a:gd name="connsiteX1977" fmla="*/ 132583 w 1135577"/>
              <a:gd name="connsiteY1977" fmla="*/ 843851 h 1074073"/>
              <a:gd name="connsiteX1978" fmla="*/ 133400 w 1135577"/>
              <a:gd name="connsiteY1978" fmla="*/ 844495 h 1074073"/>
              <a:gd name="connsiteX1979" fmla="*/ 133762 w 1135577"/>
              <a:gd name="connsiteY1979" fmla="*/ 844779 h 1074073"/>
              <a:gd name="connsiteX1980" fmla="*/ 137419 w 1135577"/>
              <a:gd name="connsiteY1980" fmla="*/ 846758 h 1074073"/>
              <a:gd name="connsiteX1981" fmla="*/ 138226 w 1135577"/>
              <a:gd name="connsiteY1981" fmla="*/ 847871 h 1074073"/>
              <a:gd name="connsiteX1982" fmla="*/ 138101 w 1135577"/>
              <a:gd name="connsiteY1982" fmla="*/ 848491 h 1074073"/>
              <a:gd name="connsiteX1983" fmla="*/ 136577 w 1135577"/>
              <a:gd name="connsiteY1983" fmla="*/ 849529 h 1074073"/>
              <a:gd name="connsiteX1984" fmla="*/ 135977 w 1135577"/>
              <a:gd name="connsiteY1984" fmla="*/ 850309 h 1074073"/>
              <a:gd name="connsiteX1985" fmla="*/ 135375 w 1135577"/>
              <a:gd name="connsiteY1985" fmla="*/ 851093 h 1074073"/>
              <a:gd name="connsiteX1986" fmla="*/ 135210 w 1135577"/>
              <a:gd name="connsiteY1986" fmla="*/ 852294 h 1074073"/>
              <a:gd name="connsiteX1987" fmla="*/ 134880 w 1135577"/>
              <a:gd name="connsiteY1987" fmla="*/ 854685 h 1074073"/>
              <a:gd name="connsiteX1988" fmla="*/ 134076 w 1135577"/>
              <a:gd name="connsiteY1988" fmla="*/ 854775 h 1074073"/>
              <a:gd name="connsiteX1989" fmla="*/ 133765 w 1135577"/>
              <a:gd name="connsiteY1989" fmla="*/ 854809 h 1074073"/>
              <a:gd name="connsiteX1990" fmla="*/ 131284 w 1135577"/>
              <a:gd name="connsiteY1990" fmla="*/ 854253 h 1074073"/>
              <a:gd name="connsiteX1991" fmla="*/ 130944 w 1135577"/>
              <a:gd name="connsiteY1991" fmla="*/ 854533 h 1074073"/>
              <a:gd name="connsiteX1992" fmla="*/ 130603 w 1135577"/>
              <a:gd name="connsiteY1992" fmla="*/ 854811 h 1074073"/>
              <a:gd name="connsiteX1993" fmla="*/ 130397 w 1135577"/>
              <a:gd name="connsiteY1993" fmla="*/ 855906 h 1074073"/>
              <a:gd name="connsiteX1994" fmla="*/ 129984 w 1135577"/>
              <a:gd name="connsiteY1994" fmla="*/ 858094 h 1074073"/>
              <a:gd name="connsiteX1995" fmla="*/ 130915 w 1135577"/>
              <a:gd name="connsiteY1995" fmla="*/ 858836 h 1074073"/>
              <a:gd name="connsiteX1996" fmla="*/ 134651 w 1135577"/>
              <a:gd name="connsiteY1996" fmla="*/ 859052 h 1074073"/>
              <a:gd name="connsiteX1997" fmla="*/ 137238 w 1135577"/>
              <a:gd name="connsiteY1997" fmla="*/ 859203 h 1074073"/>
              <a:gd name="connsiteX1998" fmla="*/ 138312 w 1135577"/>
              <a:gd name="connsiteY1998" fmla="*/ 860473 h 1074073"/>
              <a:gd name="connsiteX1999" fmla="*/ 139594 w 1135577"/>
              <a:gd name="connsiteY1999" fmla="*/ 861987 h 1074073"/>
              <a:gd name="connsiteX2000" fmla="*/ 139781 w 1135577"/>
              <a:gd name="connsiteY2000" fmla="*/ 862916 h 1074073"/>
              <a:gd name="connsiteX2001" fmla="*/ 136787 w 1135577"/>
              <a:gd name="connsiteY2001" fmla="*/ 865403 h 1074073"/>
              <a:gd name="connsiteX2002" fmla="*/ 136558 w 1135577"/>
              <a:gd name="connsiteY2002" fmla="*/ 866262 h 1074073"/>
              <a:gd name="connsiteX2003" fmla="*/ 137055 w 1135577"/>
              <a:gd name="connsiteY2003" fmla="*/ 868552 h 1074073"/>
              <a:gd name="connsiteX2004" fmla="*/ 136808 w 1135577"/>
              <a:gd name="connsiteY2004" fmla="*/ 869852 h 1074073"/>
              <a:gd name="connsiteX2005" fmla="*/ 137248 w 1135577"/>
              <a:gd name="connsiteY2005" fmla="*/ 870073 h 1074073"/>
              <a:gd name="connsiteX2006" fmla="*/ 137799 w 1135577"/>
              <a:gd name="connsiteY2006" fmla="*/ 870348 h 1074073"/>
              <a:gd name="connsiteX2007" fmla="*/ 139373 w 1135577"/>
              <a:gd name="connsiteY2007" fmla="*/ 870225 h 1074073"/>
              <a:gd name="connsiteX2008" fmla="*/ 140217 w 1135577"/>
              <a:gd name="connsiteY2008" fmla="*/ 870160 h 1074073"/>
              <a:gd name="connsiteX2009" fmla="*/ 144990 w 1135577"/>
              <a:gd name="connsiteY2009" fmla="*/ 868981 h 1074073"/>
              <a:gd name="connsiteX2010" fmla="*/ 145160 w 1135577"/>
              <a:gd name="connsiteY2010" fmla="*/ 868732 h 1074073"/>
              <a:gd name="connsiteX2011" fmla="*/ 145268 w 1135577"/>
              <a:gd name="connsiteY2011" fmla="*/ 868579 h 1074073"/>
              <a:gd name="connsiteX2012" fmla="*/ 145546 w 1135577"/>
              <a:gd name="connsiteY2012" fmla="*/ 868175 h 1074073"/>
              <a:gd name="connsiteX2013" fmla="*/ 147654 w 1135577"/>
              <a:gd name="connsiteY2013" fmla="*/ 867740 h 1074073"/>
              <a:gd name="connsiteX2014" fmla="*/ 148179 w 1135577"/>
              <a:gd name="connsiteY2014" fmla="*/ 866103 h 1074073"/>
              <a:gd name="connsiteX2015" fmla="*/ 148319 w 1135577"/>
              <a:gd name="connsiteY2015" fmla="*/ 865661 h 1074073"/>
              <a:gd name="connsiteX2016" fmla="*/ 148645 w 1135577"/>
              <a:gd name="connsiteY2016" fmla="*/ 864643 h 1074073"/>
              <a:gd name="connsiteX2017" fmla="*/ 151388 w 1135577"/>
              <a:gd name="connsiteY2017" fmla="*/ 863685 h 1074073"/>
              <a:gd name="connsiteX2018" fmla="*/ 151627 w 1135577"/>
              <a:gd name="connsiteY2018" fmla="*/ 863309 h 1074073"/>
              <a:gd name="connsiteX2019" fmla="*/ 153045 w 1135577"/>
              <a:gd name="connsiteY2019" fmla="*/ 861049 h 1074073"/>
              <a:gd name="connsiteX2020" fmla="*/ 153684 w 1135577"/>
              <a:gd name="connsiteY2020" fmla="*/ 859268 h 1074073"/>
              <a:gd name="connsiteX2021" fmla="*/ 153805 w 1135577"/>
              <a:gd name="connsiteY2021" fmla="*/ 858931 h 1074073"/>
              <a:gd name="connsiteX2022" fmla="*/ 153911 w 1135577"/>
              <a:gd name="connsiteY2022" fmla="*/ 858634 h 1074073"/>
              <a:gd name="connsiteX2023" fmla="*/ 155481 w 1135577"/>
              <a:gd name="connsiteY2023" fmla="*/ 857232 h 1074073"/>
              <a:gd name="connsiteX2024" fmla="*/ 155648 w 1135577"/>
              <a:gd name="connsiteY2024" fmla="*/ 857085 h 1074073"/>
              <a:gd name="connsiteX2025" fmla="*/ 156204 w 1135577"/>
              <a:gd name="connsiteY2025" fmla="*/ 854731 h 1074073"/>
              <a:gd name="connsiteX2026" fmla="*/ 158620 w 1135577"/>
              <a:gd name="connsiteY2026" fmla="*/ 850705 h 1074073"/>
              <a:gd name="connsiteX2027" fmla="*/ 158516 w 1135577"/>
              <a:gd name="connsiteY2027" fmla="*/ 850206 h 1074073"/>
              <a:gd name="connsiteX2028" fmla="*/ 158467 w 1135577"/>
              <a:gd name="connsiteY2028" fmla="*/ 849971 h 1074073"/>
              <a:gd name="connsiteX2029" fmla="*/ 158375 w 1135577"/>
              <a:gd name="connsiteY2029" fmla="*/ 849533 h 1074073"/>
              <a:gd name="connsiteX2030" fmla="*/ 158228 w 1135577"/>
              <a:gd name="connsiteY2030" fmla="*/ 848826 h 1074073"/>
              <a:gd name="connsiteX2031" fmla="*/ 158150 w 1135577"/>
              <a:gd name="connsiteY2031" fmla="*/ 848447 h 1074073"/>
              <a:gd name="connsiteX2032" fmla="*/ 158001 w 1135577"/>
              <a:gd name="connsiteY2032" fmla="*/ 847734 h 1074073"/>
              <a:gd name="connsiteX2033" fmla="*/ 158781 w 1135577"/>
              <a:gd name="connsiteY2033" fmla="*/ 845631 h 1074073"/>
              <a:gd name="connsiteX2034" fmla="*/ 158781 w 1135577"/>
              <a:gd name="connsiteY2034" fmla="*/ 845291 h 1074073"/>
              <a:gd name="connsiteX2035" fmla="*/ 158681 w 1135577"/>
              <a:gd name="connsiteY2035" fmla="*/ 844204 h 1074073"/>
              <a:gd name="connsiteX2036" fmla="*/ 158372 w 1135577"/>
              <a:gd name="connsiteY2036" fmla="*/ 843548 h 1074073"/>
              <a:gd name="connsiteX2037" fmla="*/ 158251 w 1135577"/>
              <a:gd name="connsiteY2037" fmla="*/ 843291 h 1074073"/>
              <a:gd name="connsiteX2038" fmla="*/ 158184 w 1135577"/>
              <a:gd name="connsiteY2038" fmla="*/ 843152 h 1074073"/>
              <a:gd name="connsiteX2039" fmla="*/ 157317 w 1135577"/>
              <a:gd name="connsiteY2039" fmla="*/ 843028 h 1074073"/>
              <a:gd name="connsiteX2040" fmla="*/ 156825 w 1135577"/>
              <a:gd name="connsiteY2040" fmla="*/ 842570 h 1074073"/>
              <a:gd name="connsiteX2041" fmla="*/ 156424 w 1135577"/>
              <a:gd name="connsiteY2041" fmla="*/ 842197 h 1074073"/>
              <a:gd name="connsiteX2042" fmla="*/ 155890 w 1135577"/>
              <a:gd name="connsiteY2042" fmla="*/ 841048 h 1074073"/>
              <a:gd name="connsiteX2043" fmla="*/ 157334 w 1135577"/>
              <a:gd name="connsiteY2043" fmla="*/ 839694 h 1074073"/>
              <a:gd name="connsiteX2044" fmla="*/ 157589 w 1135577"/>
              <a:gd name="connsiteY2044" fmla="*/ 839454 h 1074073"/>
              <a:gd name="connsiteX2045" fmla="*/ 157935 w 1135577"/>
              <a:gd name="connsiteY2045" fmla="*/ 839128 h 1074073"/>
              <a:gd name="connsiteX2046" fmla="*/ 159423 w 1135577"/>
              <a:gd name="connsiteY2046" fmla="*/ 839684 h 1074073"/>
              <a:gd name="connsiteX2047" fmla="*/ 159796 w 1135577"/>
              <a:gd name="connsiteY2047" fmla="*/ 838818 h 1074073"/>
              <a:gd name="connsiteX2048" fmla="*/ 160202 w 1135577"/>
              <a:gd name="connsiteY2048" fmla="*/ 838654 h 1074073"/>
              <a:gd name="connsiteX2049" fmla="*/ 160725 w 1135577"/>
              <a:gd name="connsiteY2049" fmla="*/ 838445 h 1074073"/>
              <a:gd name="connsiteX2050" fmla="*/ 161502 w 1135577"/>
              <a:gd name="connsiteY2050" fmla="*/ 838693 h 1074073"/>
              <a:gd name="connsiteX2051" fmla="*/ 161649 w 1135577"/>
              <a:gd name="connsiteY2051" fmla="*/ 838739 h 1074073"/>
              <a:gd name="connsiteX2052" fmla="*/ 162275 w 1135577"/>
              <a:gd name="connsiteY2052" fmla="*/ 838939 h 1074073"/>
              <a:gd name="connsiteX2053" fmla="*/ 163115 w 1135577"/>
              <a:gd name="connsiteY2053" fmla="*/ 838280 h 1074073"/>
              <a:gd name="connsiteX2054" fmla="*/ 164507 w 1135577"/>
              <a:gd name="connsiteY2054" fmla="*/ 838195 h 1074073"/>
              <a:gd name="connsiteX2055" fmla="*/ 165560 w 1135577"/>
              <a:gd name="connsiteY2055" fmla="*/ 839248 h 1074073"/>
              <a:gd name="connsiteX2056" fmla="*/ 166863 w 1135577"/>
              <a:gd name="connsiteY2056" fmla="*/ 839432 h 1074073"/>
              <a:gd name="connsiteX2057" fmla="*/ 168649 w 1135577"/>
              <a:gd name="connsiteY2057" fmla="*/ 839115 h 1074073"/>
              <a:gd name="connsiteX2058" fmla="*/ 168971 w 1135577"/>
              <a:gd name="connsiteY2058" fmla="*/ 839060 h 1074073"/>
              <a:gd name="connsiteX2059" fmla="*/ 170334 w 1135577"/>
              <a:gd name="connsiteY2059" fmla="*/ 838191 h 1074073"/>
              <a:gd name="connsiteX2060" fmla="*/ 170434 w 1135577"/>
              <a:gd name="connsiteY2060" fmla="*/ 837990 h 1074073"/>
              <a:gd name="connsiteX2061" fmla="*/ 170565 w 1135577"/>
              <a:gd name="connsiteY2061" fmla="*/ 837729 h 1074073"/>
              <a:gd name="connsiteX2062" fmla="*/ 170953 w 1135577"/>
              <a:gd name="connsiteY2062" fmla="*/ 836954 h 1074073"/>
              <a:gd name="connsiteX2063" fmla="*/ 171701 w 1135577"/>
              <a:gd name="connsiteY2063" fmla="*/ 836983 h 1074073"/>
              <a:gd name="connsiteX2064" fmla="*/ 172503 w 1135577"/>
              <a:gd name="connsiteY2064" fmla="*/ 837014 h 1074073"/>
              <a:gd name="connsiteX2065" fmla="*/ 173276 w 1135577"/>
              <a:gd name="connsiteY2065" fmla="*/ 836530 h 1074073"/>
              <a:gd name="connsiteX2066" fmla="*/ 173495 w 1135577"/>
              <a:gd name="connsiteY2066" fmla="*/ 836394 h 1074073"/>
              <a:gd name="connsiteX2067" fmla="*/ 174486 w 1135577"/>
              <a:gd name="connsiteY2067" fmla="*/ 835775 h 1074073"/>
              <a:gd name="connsiteX2068" fmla="*/ 175291 w 1135577"/>
              <a:gd name="connsiteY2068" fmla="*/ 835948 h 1074073"/>
              <a:gd name="connsiteX2069" fmla="*/ 175912 w 1135577"/>
              <a:gd name="connsiteY2069" fmla="*/ 836084 h 1074073"/>
              <a:gd name="connsiteX2070" fmla="*/ 176071 w 1135577"/>
              <a:gd name="connsiteY2070" fmla="*/ 835933 h 1074073"/>
              <a:gd name="connsiteX2071" fmla="*/ 177276 w 1135577"/>
              <a:gd name="connsiteY2071" fmla="*/ 834782 h 1074073"/>
              <a:gd name="connsiteX2072" fmla="*/ 177907 w 1135577"/>
              <a:gd name="connsiteY2072" fmla="*/ 834743 h 1074073"/>
              <a:gd name="connsiteX2073" fmla="*/ 178268 w 1135577"/>
              <a:gd name="connsiteY2073" fmla="*/ 834720 h 1074073"/>
              <a:gd name="connsiteX2074" fmla="*/ 178667 w 1135577"/>
              <a:gd name="connsiteY2074" fmla="*/ 834995 h 1074073"/>
              <a:gd name="connsiteX2075" fmla="*/ 179074 w 1135577"/>
              <a:gd name="connsiteY2075" fmla="*/ 835276 h 1074073"/>
              <a:gd name="connsiteX2076" fmla="*/ 179818 w 1135577"/>
              <a:gd name="connsiteY2076" fmla="*/ 835029 h 1074073"/>
              <a:gd name="connsiteX2077" fmla="*/ 180204 w 1135577"/>
              <a:gd name="connsiteY2077" fmla="*/ 834547 h 1074073"/>
              <a:gd name="connsiteX2078" fmla="*/ 180314 w 1135577"/>
              <a:gd name="connsiteY2078" fmla="*/ 834409 h 1074073"/>
              <a:gd name="connsiteX2079" fmla="*/ 180624 w 1135577"/>
              <a:gd name="connsiteY2079" fmla="*/ 832738 h 1074073"/>
              <a:gd name="connsiteX2080" fmla="*/ 182421 w 1135577"/>
              <a:gd name="connsiteY2080" fmla="*/ 832365 h 1074073"/>
              <a:gd name="connsiteX2081" fmla="*/ 183239 w 1135577"/>
              <a:gd name="connsiteY2081" fmla="*/ 831265 h 1074073"/>
              <a:gd name="connsiteX2082" fmla="*/ 184034 w 1135577"/>
              <a:gd name="connsiteY2082" fmla="*/ 830197 h 1074073"/>
              <a:gd name="connsiteX2083" fmla="*/ 184921 w 1135577"/>
              <a:gd name="connsiteY2083" fmla="*/ 829865 h 1074073"/>
              <a:gd name="connsiteX2084" fmla="*/ 186089 w 1135577"/>
              <a:gd name="connsiteY2084" fmla="*/ 829429 h 1074073"/>
              <a:gd name="connsiteX2085" fmla="*/ 190170 w 1135577"/>
              <a:gd name="connsiteY2085" fmla="*/ 827903 h 1074073"/>
              <a:gd name="connsiteX2086" fmla="*/ 191338 w 1135577"/>
              <a:gd name="connsiteY2086" fmla="*/ 828433 h 1074073"/>
              <a:gd name="connsiteX2087" fmla="*/ 192216 w 1135577"/>
              <a:gd name="connsiteY2087" fmla="*/ 828830 h 1074073"/>
              <a:gd name="connsiteX2088" fmla="*/ 199468 w 1135577"/>
              <a:gd name="connsiteY2088" fmla="*/ 828080 h 1074073"/>
              <a:gd name="connsiteX2089" fmla="*/ 204260 w 1135577"/>
              <a:gd name="connsiteY2089" fmla="*/ 831247 h 1074073"/>
              <a:gd name="connsiteX2090" fmla="*/ 208588 w 1135577"/>
              <a:gd name="connsiteY2090" fmla="*/ 831162 h 1074073"/>
              <a:gd name="connsiteX2091" fmla="*/ 213446 w 1135577"/>
              <a:gd name="connsiteY2091" fmla="*/ 829782 h 1074073"/>
              <a:gd name="connsiteX2092" fmla="*/ 218957 w 1135577"/>
              <a:gd name="connsiteY2092" fmla="*/ 829190 h 1074073"/>
              <a:gd name="connsiteX2093" fmla="*/ 224148 w 1135577"/>
              <a:gd name="connsiteY2093" fmla="*/ 829113 h 1074073"/>
              <a:gd name="connsiteX2094" fmla="*/ 225064 w 1135577"/>
              <a:gd name="connsiteY2094" fmla="*/ 829123 h 1074073"/>
              <a:gd name="connsiteX2095" fmla="*/ 227330 w 1135577"/>
              <a:gd name="connsiteY2095" fmla="*/ 829146 h 1074073"/>
              <a:gd name="connsiteX2096" fmla="*/ 231377 w 1135577"/>
              <a:gd name="connsiteY2096" fmla="*/ 831007 h 1074073"/>
              <a:gd name="connsiteX2097" fmla="*/ 233148 w 1135577"/>
              <a:gd name="connsiteY2097" fmla="*/ 831805 h 1074073"/>
              <a:gd name="connsiteX2098" fmla="*/ 236271 w 1135577"/>
              <a:gd name="connsiteY2098" fmla="*/ 844832 h 1074073"/>
              <a:gd name="connsiteX2099" fmla="*/ 237394 w 1135577"/>
              <a:gd name="connsiteY2099" fmla="*/ 846403 h 1074073"/>
              <a:gd name="connsiteX2100" fmla="*/ 238403 w 1135577"/>
              <a:gd name="connsiteY2100" fmla="*/ 847064 h 1074073"/>
              <a:gd name="connsiteX2101" fmla="*/ 239803 w 1135577"/>
              <a:gd name="connsiteY2101" fmla="*/ 847077 h 1074073"/>
              <a:gd name="connsiteX2102" fmla="*/ 241633 w 1135577"/>
              <a:gd name="connsiteY2102" fmla="*/ 845147 h 1074073"/>
              <a:gd name="connsiteX2103" fmla="*/ 242000 w 1135577"/>
              <a:gd name="connsiteY2103" fmla="*/ 844761 h 1074073"/>
              <a:gd name="connsiteX2104" fmla="*/ 244595 w 1135577"/>
              <a:gd name="connsiteY2104" fmla="*/ 841278 h 1074073"/>
              <a:gd name="connsiteX2105" fmla="*/ 246392 w 1135577"/>
              <a:gd name="connsiteY2105" fmla="*/ 840257 h 1074073"/>
              <a:gd name="connsiteX2106" fmla="*/ 264099 w 1135577"/>
              <a:gd name="connsiteY2106" fmla="*/ 848236 h 1074073"/>
              <a:gd name="connsiteX2107" fmla="*/ 270697 w 1135577"/>
              <a:gd name="connsiteY2107" fmla="*/ 849052 h 1074073"/>
              <a:gd name="connsiteX2108" fmla="*/ 270623 w 1135577"/>
              <a:gd name="connsiteY2108" fmla="*/ 849312 h 1074073"/>
              <a:gd name="connsiteX2109" fmla="*/ 270324 w 1135577"/>
              <a:gd name="connsiteY2109" fmla="*/ 850353 h 1074073"/>
              <a:gd name="connsiteX2110" fmla="*/ 270633 w 1135577"/>
              <a:gd name="connsiteY2110" fmla="*/ 854315 h 1074073"/>
              <a:gd name="connsiteX2111" fmla="*/ 271027 w 1135577"/>
              <a:gd name="connsiteY2111" fmla="*/ 854466 h 1074073"/>
              <a:gd name="connsiteX2112" fmla="*/ 271253 w 1135577"/>
              <a:gd name="connsiteY2112" fmla="*/ 854552 h 1074073"/>
              <a:gd name="connsiteX2113" fmla="*/ 273051 w 1135577"/>
              <a:gd name="connsiteY2113" fmla="*/ 855244 h 1074073"/>
              <a:gd name="connsiteX2114" fmla="*/ 273172 w 1135577"/>
              <a:gd name="connsiteY2114" fmla="*/ 855447 h 1074073"/>
              <a:gd name="connsiteX2115" fmla="*/ 273328 w 1135577"/>
              <a:gd name="connsiteY2115" fmla="*/ 855704 h 1074073"/>
              <a:gd name="connsiteX2116" fmla="*/ 273794 w 1135577"/>
              <a:gd name="connsiteY2116" fmla="*/ 856482 h 1074073"/>
              <a:gd name="connsiteX2117" fmla="*/ 274019 w 1135577"/>
              <a:gd name="connsiteY2117" fmla="*/ 856931 h 1074073"/>
              <a:gd name="connsiteX2118" fmla="*/ 275344 w 1135577"/>
              <a:gd name="connsiteY2118" fmla="*/ 857039 h 1074073"/>
              <a:gd name="connsiteX2119" fmla="*/ 277452 w 1135577"/>
              <a:gd name="connsiteY2119" fmla="*/ 855800 h 1074073"/>
              <a:gd name="connsiteX2120" fmla="*/ 278106 w 1135577"/>
              <a:gd name="connsiteY2120" fmla="*/ 855931 h 1074073"/>
              <a:gd name="connsiteX2121" fmla="*/ 278861 w 1135577"/>
              <a:gd name="connsiteY2121" fmla="*/ 856081 h 1074073"/>
              <a:gd name="connsiteX2122" fmla="*/ 281172 w 1135577"/>
              <a:gd name="connsiteY2122" fmla="*/ 856542 h 1074073"/>
              <a:gd name="connsiteX2123" fmla="*/ 281803 w 1135577"/>
              <a:gd name="connsiteY2123" fmla="*/ 856485 h 1074073"/>
              <a:gd name="connsiteX2124" fmla="*/ 283217 w 1135577"/>
              <a:gd name="connsiteY2124" fmla="*/ 856358 h 1074073"/>
              <a:gd name="connsiteX2125" fmla="*/ 283765 w 1135577"/>
              <a:gd name="connsiteY2125" fmla="*/ 856905 h 1074073"/>
              <a:gd name="connsiteX2126" fmla="*/ 284457 w 1135577"/>
              <a:gd name="connsiteY2126" fmla="*/ 857595 h 1074073"/>
              <a:gd name="connsiteX2127" fmla="*/ 285261 w 1135577"/>
              <a:gd name="connsiteY2127" fmla="*/ 857658 h 1074073"/>
              <a:gd name="connsiteX2128" fmla="*/ 285331 w 1135577"/>
              <a:gd name="connsiteY2128" fmla="*/ 858168 h 1074073"/>
              <a:gd name="connsiteX2129" fmla="*/ 285447 w 1135577"/>
              <a:gd name="connsiteY2129" fmla="*/ 859020 h 1074073"/>
              <a:gd name="connsiteX2130" fmla="*/ 287120 w 1135577"/>
              <a:gd name="connsiteY2130" fmla="*/ 859391 h 1074073"/>
              <a:gd name="connsiteX2131" fmla="*/ 287493 w 1135577"/>
              <a:gd name="connsiteY2131" fmla="*/ 860257 h 1074073"/>
              <a:gd name="connsiteX2132" fmla="*/ 287306 w 1135577"/>
              <a:gd name="connsiteY2132" fmla="*/ 861682 h 1074073"/>
              <a:gd name="connsiteX2133" fmla="*/ 287709 w 1135577"/>
              <a:gd name="connsiteY2133" fmla="*/ 862064 h 1074073"/>
              <a:gd name="connsiteX2134" fmla="*/ 288546 w 1135577"/>
              <a:gd name="connsiteY2134" fmla="*/ 862859 h 1074073"/>
              <a:gd name="connsiteX2135" fmla="*/ 289785 w 1135577"/>
              <a:gd name="connsiteY2135" fmla="*/ 862919 h 1074073"/>
              <a:gd name="connsiteX2136" fmla="*/ 290412 w 1135577"/>
              <a:gd name="connsiteY2136" fmla="*/ 863598 h 1074073"/>
              <a:gd name="connsiteX2137" fmla="*/ 291644 w 1135577"/>
              <a:gd name="connsiteY2137" fmla="*/ 863539 h 1074073"/>
              <a:gd name="connsiteX2138" fmla="*/ 291334 w 1135577"/>
              <a:gd name="connsiteY2138" fmla="*/ 864963 h 1074073"/>
              <a:gd name="connsiteX2139" fmla="*/ 293193 w 1135577"/>
              <a:gd name="connsiteY2139" fmla="*/ 865210 h 1074073"/>
              <a:gd name="connsiteX2140" fmla="*/ 293265 w 1135577"/>
              <a:gd name="connsiteY2140" fmla="*/ 865400 h 1074073"/>
              <a:gd name="connsiteX2141" fmla="*/ 293379 w 1135577"/>
              <a:gd name="connsiteY2141" fmla="*/ 865706 h 1074073"/>
              <a:gd name="connsiteX2142" fmla="*/ 293023 w 1135577"/>
              <a:gd name="connsiteY2142" fmla="*/ 866257 h 1074073"/>
              <a:gd name="connsiteX2143" fmla="*/ 292698 w 1135577"/>
              <a:gd name="connsiteY2143" fmla="*/ 866759 h 1074073"/>
              <a:gd name="connsiteX2144" fmla="*/ 293669 w 1135577"/>
              <a:gd name="connsiteY2144" fmla="*/ 867120 h 1074073"/>
              <a:gd name="connsiteX2145" fmla="*/ 294202 w 1135577"/>
              <a:gd name="connsiteY2145" fmla="*/ 867318 h 1074073"/>
              <a:gd name="connsiteX2146" fmla="*/ 295363 w 1135577"/>
              <a:gd name="connsiteY2146" fmla="*/ 867750 h 1074073"/>
              <a:gd name="connsiteX2147" fmla="*/ 295467 w 1135577"/>
              <a:gd name="connsiteY2147" fmla="*/ 867882 h 1074073"/>
              <a:gd name="connsiteX2148" fmla="*/ 295566 w 1135577"/>
              <a:gd name="connsiteY2148" fmla="*/ 868005 h 1074073"/>
              <a:gd name="connsiteX2149" fmla="*/ 295857 w 1135577"/>
              <a:gd name="connsiteY2149" fmla="*/ 868369 h 1074073"/>
              <a:gd name="connsiteX2150" fmla="*/ 295178 w 1135577"/>
              <a:gd name="connsiteY2150" fmla="*/ 869579 h 1074073"/>
              <a:gd name="connsiteX2151" fmla="*/ 294990 w 1135577"/>
              <a:gd name="connsiteY2151" fmla="*/ 869916 h 1074073"/>
              <a:gd name="connsiteX2152" fmla="*/ 295137 w 1135577"/>
              <a:gd name="connsiteY2152" fmla="*/ 870094 h 1074073"/>
              <a:gd name="connsiteX2153" fmla="*/ 295608 w 1135577"/>
              <a:gd name="connsiteY2153" fmla="*/ 870660 h 1074073"/>
              <a:gd name="connsiteX2154" fmla="*/ 296787 w 1135577"/>
              <a:gd name="connsiteY2154" fmla="*/ 871156 h 1074073"/>
              <a:gd name="connsiteX2155" fmla="*/ 298955 w 1135577"/>
              <a:gd name="connsiteY2155" fmla="*/ 873384 h 1074073"/>
              <a:gd name="connsiteX2156" fmla="*/ 306518 w 1135577"/>
              <a:gd name="connsiteY2156" fmla="*/ 872889 h 1074073"/>
              <a:gd name="connsiteX2157" fmla="*/ 307033 w 1135577"/>
              <a:gd name="connsiteY2157" fmla="*/ 873078 h 1074073"/>
              <a:gd name="connsiteX2158" fmla="*/ 307240 w 1135577"/>
              <a:gd name="connsiteY2158" fmla="*/ 873155 h 1074073"/>
              <a:gd name="connsiteX2159" fmla="*/ 307695 w 1135577"/>
              <a:gd name="connsiteY2159" fmla="*/ 873322 h 1074073"/>
              <a:gd name="connsiteX2160" fmla="*/ 308040 w 1135577"/>
              <a:gd name="connsiteY2160" fmla="*/ 873693 h 1074073"/>
              <a:gd name="connsiteX2161" fmla="*/ 308499 w 1135577"/>
              <a:gd name="connsiteY2161" fmla="*/ 874189 h 1074073"/>
              <a:gd name="connsiteX2162" fmla="*/ 309242 w 1135577"/>
              <a:gd name="connsiteY2162" fmla="*/ 877472 h 1074073"/>
              <a:gd name="connsiteX2163" fmla="*/ 309420 w 1135577"/>
              <a:gd name="connsiteY2163" fmla="*/ 877801 h 1074073"/>
              <a:gd name="connsiteX2164" fmla="*/ 310110 w 1135577"/>
              <a:gd name="connsiteY2164" fmla="*/ 879081 h 1074073"/>
              <a:gd name="connsiteX2165" fmla="*/ 313580 w 1135577"/>
              <a:gd name="connsiteY2165" fmla="*/ 881929 h 1074073"/>
              <a:gd name="connsiteX2166" fmla="*/ 314669 w 1135577"/>
              <a:gd name="connsiteY2166" fmla="*/ 883237 h 1074073"/>
              <a:gd name="connsiteX2167" fmla="*/ 317296 w 1135577"/>
              <a:gd name="connsiteY2167" fmla="*/ 886388 h 1074073"/>
              <a:gd name="connsiteX2168" fmla="*/ 322226 w 1135577"/>
              <a:gd name="connsiteY2168" fmla="*/ 888723 h 1074073"/>
              <a:gd name="connsiteX2169" fmla="*/ 325537 w 1135577"/>
              <a:gd name="connsiteY2169" fmla="*/ 890290 h 1074073"/>
              <a:gd name="connsiteX2170" fmla="*/ 325160 w 1135577"/>
              <a:gd name="connsiteY2170" fmla="*/ 893491 h 1074073"/>
              <a:gd name="connsiteX2171" fmla="*/ 323735 w 1135577"/>
              <a:gd name="connsiteY2171" fmla="*/ 899056 h 1074073"/>
              <a:gd name="connsiteX2172" fmla="*/ 325694 w 1135577"/>
              <a:gd name="connsiteY2172" fmla="*/ 902081 h 1074073"/>
              <a:gd name="connsiteX2173" fmla="*/ 333098 w 1135577"/>
              <a:gd name="connsiteY2173" fmla="*/ 908981 h 1074073"/>
              <a:gd name="connsiteX2174" fmla="*/ 338201 w 1135577"/>
              <a:gd name="connsiteY2174" fmla="*/ 910940 h 1074073"/>
              <a:gd name="connsiteX2175" fmla="*/ 343082 w 1135577"/>
              <a:gd name="connsiteY2175" fmla="*/ 911206 h 1074073"/>
              <a:gd name="connsiteX2176" fmla="*/ 346802 w 1135577"/>
              <a:gd name="connsiteY2176" fmla="*/ 911036 h 1074073"/>
              <a:gd name="connsiteX2177" fmla="*/ 348424 w 1135577"/>
              <a:gd name="connsiteY2177" fmla="*/ 912143 h 1074073"/>
              <a:gd name="connsiteX2178" fmla="*/ 348047 w 1135577"/>
              <a:gd name="connsiteY2178" fmla="*/ 917691 h 1074073"/>
              <a:gd name="connsiteX2179" fmla="*/ 347095 w 1135577"/>
              <a:gd name="connsiteY2179" fmla="*/ 921779 h 1074073"/>
              <a:gd name="connsiteX2180" fmla="*/ 349176 w 1135577"/>
              <a:gd name="connsiteY2180" fmla="*/ 923671 h 1074073"/>
              <a:gd name="connsiteX2181" fmla="*/ 351613 w 1135577"/>
              <a:gd name="connsiteY2181" fmla="*/ 924765 h 1074073"/>
              <a:gd name="connsiteX2182" fmla="*/ 361374 w 1135577"/>
              <a:gd name="connsiteY2182" fmla="*/ 925183 h 1074073"/>
              <a:gd name="connsiteX2183" fmla="*/ 368353 w 1135577"/>
              <a:gd name="connsiteY2183" fmla="*/ 925077 h 1074073"/>
              <a:gd name="connsiteX2184" fmla="*/ 369395 w 1135577"/>
              <a:gd name="connsiteY2184" fmla="*/ 925061 h 1074073"/>
              <a:gd name="connsiteX2185" fmla="*/ 372516 w 1135577"/>
              <a:gd name="connsiteY2185" fmla="*/ 928408 h 1074073"/>
              <a:gd name="connsiteX2186" fmla="*/ 373492 w 1135577"/>
              <a:gd name="connsiteY2186" fmla="*/ 931289 h 1074073"/>
              <a:gd name="connsiteX2187" fmla="*/ 374462 w 1135577"/>
              <a:gd name="connsiteY2187" fmla="*/ 934149 h 1074073"/>
              <a:gd name="connsiteX2188" fmla="*/ 375847 w 1135577"/>
              <a:gd name="connsiteY2188" fmla="*/ 935825 h 1074073"/>
              <a:gd name="connsiteX2189" fmla="*/ 378517 w 1135577"/>
              <a:gd name="connsiteY2189" fmla="*/ 936350 h 1074073"/>
              <a:gd name="connsiteX2190" fmla="*/ 379915 w 1135577"/>
              <a:gd name="connsiteY2190" fmla="*/ 935763 h 1074073"/>
              <a:gd name="connsiteX2191" fmla="*/ 381439 w 1135577"/>
              <a:gd name="connsiteY2191" fmla="*/ 933477 h 1074073"/>
              <a:gd name="connsiteX2192" fmla="*/ 382049 w 1135577"/>
              <a:gd name="connsiteY2192" fmla="*/ 933194 h 1074073"/>
              <a:gd name="connsiteX2193" fmla="*/ 384701 w 1135577"/>
              <a:gd name="connsiteY2193" fmla="*/ 931956 h 1074073"/>
              <a:gd name="connsiteX2194" fmla="*/ 387958 w 1135577"/>
              <a:gd name="connsiteY2194" fmla="*/ 931454 h 1074073"/>
              <a:gd name="connsiteX2195" fmla="*/ 392728 w 1135577"/>
              <a:gd name="connsiteY2195" fmla="*/ 930929 h 1074073"/>
              <a:gd name="connsiteX2196" fmla="*/ 396109 w 1135577"/>
              <a:gd name="connsiteY2196" fmla="*/ 928956 h 1074073"/>
              <a:gd name="connsiteX2197" fmla="*/ 399628 w 1135577"/>
              <a:gd name="connsiteY2197" fmla="*/ 927955 h 1074073"/>
              <a:gd name="connsiteX2198" fmla="*/ 401209 w 1135577"/>
              <a:gd name="connsiteY2198" fmla="*/ 927505 h 1074073"/>
              <a:gd name="connsiteX2199" fmla="*/ 403675 w 1135577"/>
              <a:gd name="connsiteY2199" fmla="*/ 926804 h 1074073"/>
              <a:gd name="connsiteX2200" fmla="*/ 405070 w 1135577"/>
              <a:gd name="connsiteY2200" fmla="*/ 926895 h 1074073"/>
              <a:gd name="connsiteX2201" fmla="*/ 409586 w 1135577"/>
              <a:gd name="connsiteY2201" fmla="*/ 929996 h 1074073"/>
              <a:gd name="connsiteX2202" fmla="*/ 413300 w 1135577"/>
              <a:gd name="connsiteY2202" fmla="*/ 931410 h 1074073"/>
              <a:gd name="connsiteX2203" fmla="*/ 415505 w 1135577"/>
              <a:gd name="connsiteY2203" fmla="*/ 931828 h 1074073"/>
              <a:gd name="connsiteX2204" fmla="*/ 419235 w 1135577"/>
              <a:gd name="connsiteY2204" fmla="*/ 929848 h 1074073"/>
              <a:gd name="connsiteX2205" fmla="*/ 423324 w 1135577"/>
              <a:gd name="connsiteY2205" fmla="*/ 925826 h 1074073"/>
              <a:gd name="connsiteX2206" fmla="*/ 426600 w 1135577"/>
              <a:gd name="connsiteY2206" fmla="*/ 922044 h 1074073"/>
              <a:gd name="connsiteX2207" fmla="*/ 431678 w 1135577"/>
              <a:gd name="connsiteY2207" fmla="*/ 918815 h 1074073"/>
              <a:gd name="connsiteX2208" fmla="*/ 436036 w 1135577"/>
              <a:gd name="connsiteY2208" fmla="*/ 918054 h 1074073"/>
              <a:gd name="connsiteX2209" fmla="*/ 438369 w 1135577"/>
              <a:gd name="connsiteY2209" fmla="*/ 916434 h 1074073"/>
              <a:gd name="connsiteX2210" fmla="*/ 440712 w 1135577"/>
              <a:gd name="connsiteY2210" fmla="*/ 912892 h 1074073"/>
              <a:gd name="connsiteX2211" fmla="*/ 443173 w 1135577"/>
              <a:gd name="connsiteY2211" fmla="*/ 909347 h 1074073"/>
              <a:gd name="connsiteX2212" fmla="*/ 445507 w 1135577"/>
              <a:gd name="connsiteY2212" fmla="*/ 907616 h 1074073"/>
              <a:gd name="connsiteX2213" fmla="*/ 447722 w 1135577"/>
              <a:gd name="connsiteY2213" fmla="*/ 906450 h 1074073"/>
              <a:gd name="connsiteX2214" fmla="*/ 447969 w 1135577"/>
              <a:gd name="connsiteY2214" fmla="*/ 903619 h 1074073"/>
              <a:gd name="connsiteX2215" fmla="*/ 447871 w 1135577"/>
              <a:gd name="connsiteY2215" fmla="*/ 900001 h 1074073"/>
              <a:gd name="connsiteX2216" fmla="*/ 447078 w 1135577"/>
              <a:gd name="connsiteY2216" fmla="*/ 896279 h 1074073"/>
              <a:gd name="connsiteX2217" fmla="*/ 450232 w 1135577"/>
              <a:gd name="connsiteY2217" fmla="*/ 895293 h 1074073"/>
              <a:gd name="connsiteX2218" fmla="*/ 455682 w 1135577"/>
              <a:gd name="connsiteY2218" fmla="*/ 896031 h 1074073"/>
              <a:gd name="connsiteX2219" fmla="*/ 457605 w 1135577"/>
              <a:gd name="connsiteY2219" fmla="*/ 896289 h 1074073"/>
              <a:gd name="connsiteX2220" fmla="*/ 458082 w 1135577"/>
              <a:gd name="connsiteY2220" fmla="*/ 896645 h 1074073"/>
              <a:gd name="connsiteX2221" fmla="*/ 458687 w 1135577"/>
              <a:gd name="connsiteY2221" fmla="*/ 897095 h 1074073"/>
              <a:gd name="connsiteX2222" fmla="*/ 459773 w 1135577"/>
              <a:gd name="connsiteY2222" fmla="*/ 897901 h 1074073"/>
              <a:gd name="connsiteX2223" fmla="*/ 462118 w 1135577"/>
              <a:gd name="connsiteY2223" fmla="*/ 898660 h 1074073"/>
              <a:gd name="connsiteX2224" fmla="*/ 465720 w 1135577"/>
              <a:gd name="connsiteY2224" fmla="*/ 899826 h 1074073"/>
              <a:gd name="connsiteX2225" fmla="*/ 468321 w 1135577"/>
              <a:gd name="connsiteY2225" fmla="*/ 901127 h 1074073"/>
              <a:gd name="connsiteX2226" fmla="*/ 470900 w 1135577"/>
              <a:gd name="connsiteY2226" fmla="*/ 903709 h 1074073"/>
              <a:gd name="connsiteX2227" fmla="*/ 471636 w 1135577"/>
              <a:gd name="connsiteY2227" fmla="*/ 904447 h 1074073"/>
              <a:gd name="connsiteX2228" fmla="*/ 472841 w 1135577"/>
              <a:gd name="connsiteY2228" fmla="*/ 905652 h 1074073"/>
              <a:gd name="connsiteX2229" fmla="*/ 473969 w 1135577"/>
              <a:gd name="connsiteY2229" fmla="*/ 906401 h 1074073"/>
              <a:gd name="connsiteX2230" fmla="*/ 477051 w 1135577"/>
              <a:gd name="connsiteY2230" fmla="*/ 908443 h 1074073"/>
              <a:gd name="connsiteX2231" fmla="*/ 477835 w 1135577"/>
              <a:gd name="connsiteY2231" fmla="*/ 909151 h 1074073"/>
              <a:gd name="connsiteX2232" fmla="*/ 478368 w 1135577"/>
              <a:gd name="connsiteY2232" fmla="*/ 909633 h 1074073"/>
              <a:gd name="connsiteX2233" fmla="*/ 480271 w 1135577"/>
              <a:gd name="connsiteY2233" fmla="*/ 911355 h 1074073"/>
              <a:gd name="connsiteX2234" fmla="*/ 483303 w 1135577"/>
              <a:gd name="connsiteY2234" fmla="*/ 915631 h 1074073"/>
              <a:gd name="connsiteX2235" fmla="*/ 484313 w 1135577"/>
              <a:gd name="connsiteY2235" fmla="*/ 916236 h 1074073"/>
              <a:gd name="connsiteX2236" fmla="*/ 484805 w 1135577"/>
              <a:gd name="connsiteY2236" fmla="*/ 916529 h 1074073"/>
              <a:gd name="connsiteX2237" fmla="*/ 485698 w 1135577"/>
              <a:gd name="connsiteY2237" fmla="*/ 917063 h 1074073"/>
              <a:gd name="connsiteX2238" fmla="*/ 487451 w 1135577"/>
              <a:gd name="connsiteY2238" fmla="*/ 918111 h 1074073"/>
              <a:gd name="connsiteX2239" fmla="*/ 485528 w 1135577"/>
              <a:gd name="connsiteY2239" fmla="*/ 920463 h 1074073"/>
              <a:gd name="connsiteX2240" fmla="*/ 485366 w 1135577"/>
              <a:gd name="connsiteY2240" fmla="*/ 920871 h 1074073"/>
              <a:gd name="connsiteX2241" fmla="*/ 485016 w 1135577"/>
              <a:gd name="connsiteY2241" fmla="*/ 921756 h 1074073"/>
              <a:gd name="connsiteX2242" fmla="*/ 484879 w 1135577"/>
              <a:gd name="connsiteY2242" fmla="*/ 922104 h 1074073"/>
              <a:gd name="connsiteX2243" fmla="*/ 484750 w 1135577"/>
              <a:gd name="connsiteY2243" fmla="*/ 922526 h 1074073"/>
              <a:gd name="connsiteX2244" fmla="*/ 485060 w 1135577"/>
              <a:gd name="connsiteY2244" fmla="*/ 922734 h 1074073"/>
              <a:gd name="connsiteX2245" fmla="*/ 486205 w 1135577"/>
              <a:gd name="connsiteY2245" fmla="*/ 923499 h 1074073"/>
              <a:gd name="connsiteX2246" fmla="*/ 486350 w 1135577"/>
              <a:gd name="connsiteY2246" fmla="*/ 923875 h 1074073"/>
              <a:gd name="connsiteX2247" fmla="*/ 486411 w 1135577"/>
              <a:gd name="connsiteY2247" fmla="*/ 924032 h 1074073"/>
              <a:gd name="connsiteX2248" fmla="*/ 486514 w 1135577"/>
              <a:gd name="connsiteY2248" fmla="*/ 924304 h 1074073"/>
              <a:gd name="connsiteX2249" fmla="*/ 486447 w 1135577"/>
              <a:gd name="connsiteY2249" fmla="*/ 924488 h 1074073"/>
              <a:gd name="connsiteX2250" fmla="*/ 485395 w 1135577"/>
              <a:gd name="connsiteY2250" fmla="*/ 927399 h 1074073"/>
              <a:gd name="connsiteX2251" fmla="*/ 488301 w 1135577"/>
              <a:gd name="connsiteY2251" fmla="*/ 932604 h 1074073"/>
              <a:gd name="connsiteX2252" fmla="*/ 489899 w 1135577"/>
              <a:gd name="connsiteY2252" fmla="*/ 934090 h 1074073"/>
              <a:gd name="connsiteX2253" fmla="*/ 490034 w 1135577"/>
              <a:gd name="connsiteY2253" fmla="*/ 934216 h 1074073"/>
              <a:gd name="connsiteX2254" fmla="*/ 490193 w 1135577"/>
              <a:gd name="connsiteY2254" fmla="*/ 934394 h 1074073"/>
              <a:gd name="connsiteX2255" fmla="*/ 491025 w 1135577"/>
              <a:gd name="connsiteY2255" fmla="*/ 935331 h 1074073"/>
              <a:gd name="connsiteX2256" fmla="*/ 491192 w 1135577"/>
              <a:gd name="connsiteY2256" fmla="*/ 935887 h 1074073"/>
              <a:gd name="connsiteX2257" fmla="*/ 491367 w 1135577"/>
              <a:gd name="connsiteY2257" fmla="*/ 936461 h 1074073"/>
              <a:gd name="connsiteX2258" fmla="*/ 491457 w 1135577"/>
              <a:gd name="connsiteY2258" fmla="*/ 936757 h 1074073"/>
              <a:gd name="connsiteX2259" fmla="*/ 491454 w 1135577"/>
              <a:gd name="connsiteY2259" fmla="*/ 938636 h 1074073"/>
              <a:gd name="connsiteX2260" fmla="*/ 491452 w 1135577"/>
              <a:gd name="connsiteY2260" fmla="*/ 940038 h 1074073"/>
              <a:gd name="connsiteX2261" fmla="*/ 492438 w 1135577"/>
              <a:gd name="connsiteY2261" fmla="*/ 944748 h 1074073"/>
              <a:gd name="connsiteX2262" fmla="*/ 492124 w 1135577"/>
              <a:gd name="connsiteY2262" fmla="*/ 948214 h 1074073"/>
              <a:gd name="connsiteX2263" fmla="*/ 491403 w 1135577"/>
              <a:gd name="connsiteY2263" fmla="*/ 950057 h 1074073"/>
              <a:gd name="connsiteX2264" fmla="*/ 490134 w 1135577"/>
              <a:gd name="connsiteY2264" fmla="*/ 953291 h 1074073"/>
              <a:gd name="connsiteX2265" fmla="*/ 489886 w 1135577"/>
              <a:gd name="connsiteY2265" fmla="*/ 953507 h 1074073"/>
              <a:gd name="connsiteX2266" fmla="*/ 489748 w 1135577"/>
              <a:gd name="connsiteY2266" fmla="*/ 953626 h 1074073"/>
              <a:gd name="connsiteX2267" fmla="*/ 489205 w 1135577"/>
              <a:gd name="connsiteY2267" fmla="*/ 954096 h 1074073"/>
              <a:gd name="connsiteX2268" fmla="*/ 487222 w 1135577"/>
              <a:gd name="connsiteY2268" fmla="*/ 954343 h 1074073"/>
              <a:gd name="connsiteX2269" fmla="*/ 486929 w 1135577"/>
              <a:gd name="connsiteY2269" fmla="*/ 955435 h 1074073"/>
              <a:gd name="connsiteX2270" fmla="*/ 486705 w 1135577"/>
              <a:gd name="connsiteY2270" fmla="*/ 956269 h 1074073"/>
              <a:gd name="connsiteX2271" fmla="*/ 486475 w 1135577"/>
              <a:gd name="connsiteY2271" fmla="*/ 957129 h 1074073"/>
              <a:gd name="connsiteX2272" fmla="*/ 485173 w 1135577"/>
              <a:gd name="connsiteY2272" fmla="*/ 957809 h 1074073"/>
              <a:gd name="connsiteX2273" fmla="*/ 482323 w 1135577"/>
              <a:gd name="connsiteY2273" fmla="*/ 957930 h 1074073"/>
              <a:gd name="connsiteX2274" fmla="*/ 481919 w 1135577"/>
              <a:gd name="connsiteY2274" fmla="*/ 958533 h 1074073"/>
              <a:gd name="connsiteX2275" fmla="*/ 480709 w 1135577"/>
              <a:gd name="connsiteY2275" fmla="*/ 960345 h 1074073"/>
              <a:gd name="connsiteX2276" fmla="*/ 479220 w 1135577"/>
              <a:gd name="connsiteY2276" fmla="*/ 961643 h 1074073"/>
              <a:gd name="connsiteX2277" fmla="*/ 478443 w 1135577"/>
              <a:gd name="connsiteY2277" fmla="*/ 961723 h 1074073"/>
              <a:gd name="connsiteX2278" fmla="*/ 477423 w 1135577"/>
              <a:gd name="connsiteY2278" fmla="*/ 961828 h 1074073"/>
              <a:gd name="connsiteX2279" fmla="*/ 477668 w 1135577"/>
              <a:gd name="connsiteY2279" fmla="*/ 964802 h 1074073"/>
              <a:gd name="connsiteX2280" fmla="*/ 476674 w 1135577"/>
              <a:gd name="connsiteY2280" fmla="*/ 966349 h 1074073"/>
              <a:gd name="connsiteX2281" fmla="*/ 475998 w 1135577"/>
              <a:gd name="connsiteY2281" fmla="*/ 966475 h 1074073"/>
              <a:gd name="connsiteX2282" fmla="*/ 475683 w 1135577"/>
              <a:gd name="connsiteY2282" fmla="*/ 966534 h 1074073"/>
              <a:gd name="connsiteX2283" fmla="*/ 475447 w 1135577"/>
              <a:gd name="connsiteY2283" fmla="*/ 966390 h 1074073"/>
              <a:gd name="connsiteX2284" fmla="*/ 474777 w 1135577"/>
              <a:gd name="connsiteY2284" fmla="*/ 965980 h 1074073"/>
              <a:gd name="connsiteX2285" fmla="*/ 474568 w 1135577"/>
              <a:gd name="connsiteY2285" fmla="*/ 965852 h 1074073"/>
              <a:gd name="connsiteX2286" fmla="*/ 474262 w 1135577"/>
              <a:gd name="connsiteY2286" fmla="*/ 965836 h 1074073"/>
              <a:gd name="connsiteX2287" fmla="*/ 473453 w 1135577"/>
              <a:gd name="connsiteY2287" fmla="*/ 965790 h 1074073"/>
              <a:gd name="connsiteX2288" fmla="*/ 473054 w 1135577"/>
              <a:gd name="connsiteY2288" fmla="*/ 966689 h 1074073"/>
              <a:gd name="connsiteX2289" fmla="*/ 472673 w 1135577"/>
              <a:gd name="connsiteY2289" fmla="*/ 967548 h 1074073"/>
              <a:gd name="connsiteX2290" fmla="*/ 472025 w 1135577"/>
              <a:gd name="connsiteY2290" fmla="*/ 969010 h 1074073"/>
              <a:gd name="connsiteX2291" fmla="*/ 470042 w 1135577"/>
              <a:gd name="connsiteY2291" fmla="*/ 969628 h 1074073"/>
              <a:gd name="connsiteX2292" fmla="*/ 469651 w 1135577"/>
              <a:gd name="connsiteY2292" fmla="*/ 969494 h 1074073"/>
              <a:gd name="connsiteX2293" fmla="*/ 469012 w 1135577"/>
              <a:gd name="connsiteY2293" fmla="*/ 969274 h 1074073"/>
              <a:gd name="connsiteX2294" fmla="*/ 467380 w 1135577"/>
              <a:gd name="connsiteY2294" fmla="*/ 967334 h 1074073"/>
              <a:gd name="connsiteX2295" fmla="*/ 466629 w 1135577"/>
              <a:gd name="connsiteY2295" fmla="*/ 967396 h 1074073"/>
              <a:gd name="connsiteX2296" fmla="*/ 465893 w 1135577"/>
              <a:gd name="connsiteY2296" fmla="*/ 967456 h 1074073"/>
              <a:gd name="connsiteX2297" fmla="*/ 463413 w 1135577"/>
              <a:gd name="connsiteY2297" fmla="*/ 969250 h 1074073"/>
              <a:gd name="connsiteX2298" fmla="*/ 463195 w 1135577"/>
              <a:gd name="connsiteY2298" fmla="*/ 969605 h 1074073"/>
              <a:gd name="connsiteX2299" fmla="*/ 462729 w 1135577"/>
              <a:gd name="connsiteY2299" fmla="*/ 970365 h 1074073"/>
              <a:gd name="connsiteX2300" fmla="*/ 462401 w 1135577"/>
              <a:gd name="connsiteY2300" fmla="*/ 970537 h 1074073"/>
              <a:gd name="connsiteX2301" fmla="*/ 462077 w 1135577"/>
              <a:gd name="connsiteY2301" fmla="*/ 970705 h 1074073"/>
              <a:gd name="connsiteX2302" fmla="*/ 461428 w 1135577"/>
              <a:gd name="connsiteY2302" fmla="*/ 971045 h 1074073"/>
              <a:gd name="connsiteX2303" fmla="*/ 459714 w 1135577"/>
              <a:gd name="connsiteY2303" fmla="*/ 972635 h 1074073"/>
              <a:gd name="connsiteX2304" fmla="*/ 458135 w 1135577"/>
              <a:gd name="connsiteY2304" fmla="*/ 974096 h 1074073"/>
              <a:gd name="connsiteX2305" fmla="*/ 456050 w 1135577"/>
              <a:gd name="connsiteY2305" fmla="*/ 976029 h 1074073"/>
              <a:gd name="connsiteX2306" fmla="*/ 455675 w 1135577"/>
              <a:gd name="connsiteY2306" fmla="*/ 976376 h 1074073"/>
              <a:gd name="connsiteX2307" fmla="*/ 455371 w 1135577"/>
              <a:gd name="connsiteY2307" fmla="*/ 976657 h 1074073"/>
              <a:gd name="connsiteX2308" fmla="*/ 454317 w 1135577"/>
              <a:gd name="connsiteY2308" fmla="*/ 977978 h 1074073"/>
              <a:gd name="connsiteX2309" fmla="*/ 451318 w 1135577"/>
              <a:gd name="connsiteY2309" fmla="*/ 981754 h 1074073"/>
              <a:gd name="connsiteX2310" fmla="*/ 451347 w 1135577"/>
              <a:gd name="connsiteY2310" fmla="*/ 982738 h 1074073"/>
              <a:gd name="connsiteX2311" fmla="*/ 451362 w 1135577"/>
              <a:gd name="connsiteY2311" fmla="*/ 983240 h 1074073"/>
              <a:gd name="connsiteX2312" fmla="*/ 451378 w 1135577"/>
              <a:gd name="connsiteY2312" fmla="*/ 983736 h 1074073"/>
              <a:gd name="connsiteX2313" fmla="*/ 450873 w 1135577"/>
              <a:gd name="connsiteY2313" fmla="*/ 984367 h 1074073"/>
              <a:gd name="connsiteX2314" fmla="*/ 449889 w 1135577"/>
              <a:gd name="connsiteY2314" fmla="*/ 985593 h 1074073"/>
              <a:gd name="connsiteX2315" fmla="*/ 449021 w 1135577"/>
              <a:gd name="connsiteY2315" fmla="*/ 986151 h 1074073"/>
              <a:gd name="connsiteX2316" fmla="*/ 446605 w 1135577"/>
              <a:gd name="connsiteY2316" fmla="*/ 985963 h 1074073"/>
              <a:gd name="connsiteX2317" fmla="*/ 445551 w 1135577"/>
              <a:gd name="connsiteY2317" fmla="*/ 986643 h 1074073"/>
              <a:gd name="connsiteX2318" fmla="*/ 444434 w 1135577"/>
              <a:gd name="connsiteY2318" fmla="*/ 988687 h 1074073"/>
              <a:gd name="connsiteX2319" fmla="*/ 443968 w 1135577"/>
              <a:gd name="connsiteY2319" fmla="*/ 988764 h 1074073"/>
              <a:gd name="connsiteX2320" fmla="*/ 442575 w 1135577"/>
              <a:gd name="connsiteY2320" fmla="*/ 988996 h 1074073"/>
              <a:gd name="connsiteX2321" fmla="*/ 442295 w 1135577"/>
              <a:gd name="connsiteY2321" fmla="*/ 990230 h 1074073"/>
              <a:gd name="connsiteX2322" fmla="*/ 442016 w 1135577"/>
              <a:gd name="connsiteY2322" fmla="*/ 991473 h 1074073"/>
              <a:gd name="connsiteX2323" fmla="*/ 440776 w 1135577"/>
              <a:gd name="connsiteY2323" fmla="*/ 992340 h 1074073"/>
              <a:gd name="connsiteX2324" fmla="*/ 440588 w 1135577"/>
              <a:gd name="connsiteY2324" fmla="*/ 992806 h 1074073"/>
              <a:gd name="connsiteX2325" fmla="*/ 440031 w 1135577"/>
              <a:gd name="connsiteY2325" fmla="*/ 994197 h 1074073"/>
              <a:gd name="connsiteX2326" fmla="*/ 442805 w 1135577"/>
              <a:gd name="connsiteY2326" fmla="*/ 995214 h 1074073"/>
              <a:gd name="connsiteX2327" fmla="*/ 443958 w 1135577"/>
              <a:gd name="connsiteY2327" fmla="*/ 996895 h 1074073"/>
              <a:gd name="connsiteX2328" fmla="*/ 447085 w 1135577"/>
              <a:gd name="connsiteY2328" fmla="*/ 999225 h 1074073"/>
              <a:gd name="connsiteX2329" fmla="*/ 449168 w 1135577"/>
              <a:gd name="connsiteY2329" fmla="*/ 1001004 h 1074073"/>
              <a:gd name="connsiteX2330" fmla="*/ 449156 w 1135577"/>
              <a:gd name="connsiteY2330" fmla="*/ 1003042 h 1074073"/>
              <a:gd name="connsiteX2331" fmla="*/ 449021 w 1135577"/>
              <a:gd name="connsiteY2331" fmla="*/ 1006779 h 1074073"/>
              <a:gd name="connsiteX2332" fmla="*/ 447721 w 1135577"/>
              <a:gd name="connsiteY2332" fmla="*/ 1010988 h 1074073"/>
              <a:gd name="connsiteX2333" fmla="*/ 446643 w 1135577"/>
              <a:gd name="connsiteY2333" fmla="*/ 1016665 h 1074073"/>
              <a:gd name="connsiteX2334" fmla="*/ 445683 w 1135577"/>
              <a:gd name="connsiteY2334" fmla="*/ 1022567 h 1074073"/>
              <a:gd name="connsiteX2335" fmla="*/ 446368 w 1135577"/>
              <a:gd name="connsiteY2335" fmla="*/ 1024934 h 1074073"/>
              <a:gd name="connsiteX2336" fmla="*/ 465861 w 1135577"/>
              <a:gd name="connsiteY2336" fmla="*/ 1031658 h 1074073"/>
              <a:gd name="connsiteX2337" fmla="*/ 468115 w 1135577"/>
              <a:gd name="connsiteY2337" fmla="*/ 1032207 h 1074073"/>
              <a:gd name="connsiteX2338" fmla="*/ 469806 w 1135577"/>
              <a:gd name="connsiteY2338" fmla="*/ 1032618 h 1074073"/>
              <a:gd name="connsiteX2339" fmla="*/ 470621 w 1135577"/>
              <a:gd name="connsiteY2339" fmla="*/ 1032492 h 1074073"/>
              <a:gd name="connsiteX2340" fmla="*/ 471320 w 1135577"/>
              <a:gd name="connsiteY2340" fmla="*/ 1032142 h 1074073"/>
              <a:gd name="connsiteX2341" fmla="*/ 478554 w 1135577"/>
              <a:gd name="connsiteY2341" fmla="*/ 1027163 h 1074073"/>
              <a:gd name="connsiteX2342" fmla="*/ 481926 w 1135577"/>
              <a:gd name="connsiteY2342" fmla="*/ 1026885 h 1074073"/>
              <a:gd name="connsiteX2343" fmla="*/ 485178 w 1135577"/>
              <a:gd name="connsiteY2343" fmla="*/ 1027516 h 1074073"/>
              <a:gd name="connsiteX2344" fmla="*/ 494567 w 1135577"/>
              <a:gd name="connsiteY2344" fmla="*/ 1032242 h 1074073"/>
              <a:gd name="connsiteX2345" fmla="*/ 497813 w 1135577"/>
              <a:gd name="connsiteY2345" fmla="*/ 1033891 h 1074073"/>
              <a:gd name="connsiteX2346" fmla="*/ 499448 w 1135577"/>
              <a:gd name="connsiteY2346" fmla="*/ 1032621 h 1074073"/>
              <a:gd name="connsiteX2347" fmla="*/ 500275 w 1135577"/>
              <a:gd name="connsiteY2347" fmla="*/ 1029890 h 1074073"/>
              <a:gd name="connsiteX2348" fmla="*/ 502371 w 1135577"/>
              <a:gd name="connsiteY2348" fmla="*/ 1029179 h 1074073"/>
              <a:gd name="connsiteX2349" fmla="*/ 504459 w 1135577"/>
              <a:gd name="connsiteY2349" fmla="*/ 1029939 h 1074073"/>
              <a:gd name="connsiteX2350" fmla="*/ 511284 w 1135577"/>
              <a:gd name="connsiteY2350" fmla="*/ 1030616 h 1074073"/>
              <a:gd name="connsiteX2351" fmla="*/ 512707 w 1135577"/>
              <a:gd name="connsiteY2351" fmla="*/ 1032724 h 1074073"/>
              <a:gd name="connsiteX2352" fmla="*/ 515029 w 1135577"/>
              <a:gd name="connsiteY2352" fmla="*/ 1034194 h 1074073"/>
              <a:gd name="connsiteX2353" fmla="*/ 515693 w 1135577"/>
              <a:gd name="connsiteY2353" fmla="*/ 1034612 h 1074073"/>
              <a:gd name="connsiteX2354" fmla="*/ 517562 w 1135577"/>
              <a:gd name="connsiteY2354" fmla="*/ 1035796 h 1074073"/>
              <a:gd name="connsiteX2355" fmla="*/ 517848 w 1135577"/>
              <a:gd name="connsiteY2355" fmla="*/ 1035976 h 1074073"/>
              <a:gd name="connsiteX2356" fmla="*/ 522735 w 1135577"/>
              <a:gd name="connsiteY2356" fmla="*/ 1037010 h 1074073"/>
              <a:gd name="connsiteX2357" fmla="*/ 524902 w 1135577"/>
              <a:gd name="connsiteY2357" fmla="*/ 1037940 h 1074073"/>
              <a:gd name="connsiteX2358" fmla="*/ 527874 w 1135577"/>
              <a:gd name="connsiteY2358" fmla="*/ 1037634 h 1074073"/>
              <a:gd name="connsiteX2359" fmla="*/ 528291 w 1135577"/>
              <a:gd name="connsiteY2359" fmla="*/ 1037827 h 1074073"/>
              <a:gd name="connsiteX2360" fmla="*/ 528627 w 1135577"/>
              <a:gd name="connsiteY2360" fmla="*/ 1037981 h 1074073"/>
              <a:gd name="connsiteX2361" fmla="*/ 528905 w 1135577"/>
              <a:gd name="connsiteY2361" fmla="*/ 1038288 h 1074073"/>
              <a:gd name="connsiteX2362" fmla="*/ 529369 w 1135577"/>
              <a:gd name="connsiteY2362" fmla="*/ 1038870 h 1074073"/>
              <a:gd name="connsiteX2363" fmla="*/ 529915 w 1135577"/>
              <a:gd name="connsiteY2363" fmla="*/ 1039557 h 1074073"/>
              <a:gd name="connsiteX2364" fmla="*/ 531838 w 1135577"/>
              <a:gd name="connsiteY2364" fmla="*/ 1038506 h 1074073"/>
              <a:gd name="connsiteX2365" fmla="*/ 538030 w 1135577"/>
              <a:gd name="connsiteY2365" fmla="*/ 1039008 h 1074073"/>
              <a:gd name="connsiteX2366" fmla="*/ 539948 w 1135577"/>
              <a:gd name="connsiteY2366" fmla="*/ 1040620 h 1074073"/>
              <a:gd name="connsiteX2367" fmla="*/ 547440 w 1135577"/>
              <a:gd name="connsiteY2367" fmla="*/ 1041619 h 1074073"/>
              <a:gd name="connsiteX2368" fmla="*/ 549272 w 1135577"/>
              <a:gd name="connsiteY2368" fmla="*/ 1042371 h 1074073"/>
              <a:gd name="connsiteX2369" fmla="*/ 550164 w 1135577"/>
              <a:gd name="connsiteY2369" fmla="*/ 1042737 h 1074073"/>
              <a:gd name="connsiteX2370" fmla="*/ 550670 w 1135577"/>
              <a:gd name="connsiteY2370" fmla="*/ 1043374 h 1074073"/>
              <a:gd name="connsiteX2371" fmla="*/ 551154 w 1135577"/>
              <a:gd name="connsiteY2371" fmla="*/ 1043978 h 1074073"/>
              <a:gd name="connsiteX2372" fmla="*/ 552262 w 1135577"/>
              <a:gd name="connsiteY2372" fmla="*/ 1048068 h 1074073"/>
              <a:gd name="connsiteX2373" fmla="*/ 552403 w 1135577"/>
              <a:gd name="connsiteY2373" fmla="*/ 1048294 h 1074073"/>
              <a:gd name="connsiteX2374" fmla="*/ 552571 w 1135577"/>
              <a:gd name="connsiteY2374" fmla="*/ 1048565 h 1074073"/>
              <a:gd name="connsiteX2375" fmla="*/ 552879 w 1135577"/>
              <a:gd name="connsiteY2375" fmla="*/ 1049061 h 1074073"/>
              <a:gd name="connsiteX2376" fmla="*/ 553082 w 1135577"/>
              <a:gd name="connsiteY2376" fmla="*/ 1049044 h 1074073"/>
              <a:gd name="connsiteX2377" fmla="*/ 553623 w 1135577"/>
              <a:gd name="connsiteY2377" fmla="*/ 1048998 h 1074073"/>
              <a:gd name="connsiteX2378" fmla="*/ 555047 w 1135577"/>
              <a:gd name="connsiteY2378" fmla="*/ 1049062 h 1074073"/>
              <a:gd name="connsiteX2379" fmla="*/ 555727 w 1135577"/>
              <a:gd name="connsiteY2379" fmla="*/ 1049463 h 1074073"/>
              <a:gd name="connsiteX2380" fmla="*/ 555904 w 1135577"/>
              <a:gd name="connsiteY2380" fmla="*/ 1049567 h 1074073"/>
              <a:gd name="connsiteX2381" fmla="*/ 556098 w 1135577"/>
              <a:gd name="connsiteY2381" fmla="*/ 1049683 h 1074073"/>
              <a:gd name="connsiteX2382" fmla="*/ 556901 w 1135577"/>
              <a:gd name="connsiteY2382" fmla="*/ 1051296 h 1074073"/>
              <a:gd name="connsiteX2383" fmla="*/ 557768 w 1135577"/>
              <a:gd name="connsiteY2383" fmla="*/ 1051853 h 1074073"/>
              <a:gd name="connsiteX2384" fmla="*/ 558966 w 1135577"/>
              <a:gd name="connsiteY2384" fmla="*/ 1051876 h 1074073"/>
              <a:gd name="connsiteX2385" fmla="*/ 561175 w 1135577"/>
              <a:gd name="connsiteY2385" fmla="*/ 1051919 h 1074073"/>
              <a:gd name="connsiteX2386" fmla="*/ 562845 w 1135577"/>
              <a:gd name="connsiteY2386" fmla="*/ 1052602 h 1074073"/>
              <a:gd name="connsiteX2387" fmla="*/ 564948 w 1135577"/>
              <a:gd name="connsiteY2387" fmla="*/ 1054712 h 1074073"/>
              <a:gd name="connsiteX2388" fmla="*/ 565999 w 1135577"/>
              <a:gd name="connsiteY2388" fmla="*/ 1055209 h 1074073"/>
              <a:gd name="connsiteX2389" fmla="*/ 567673 w 1135577"/>
              <a:gd name="connsiteY2389" fmla="*/ 1055540 h 1074073"/>
              <a:gd name="connsiteX2390" fmla="*/ 568045 w 1135577"/>
              <a:gd name="connsiteY2390" fmla="*/ 1055612 h 1074073"/>
              <a:gd name="connsiteX2391" fmla="*/ 569467 w 1135577"/>
              <a:gd name="connsiteY2391" fmla="*/ 1055895 h 1074073"/>
              <a:gd name="connsiteX2392" fmla="*/ 571694 w 1135577"/>
              <a:gd name="connsiteY2392" fmla="*/ 1057445 h 1074073"/>
              <a:gd name="connsiteX2393" fmla="*/ 573822 w 1135577"/>
              <a:gd name="connsiteY2393" fmla="*/ 1057799 h 1074073"/>
              <a:gd name="connsiteX2394" fmla="*/ 574077 w 1135577"/>
              <a:gd name="connsiteY2394" fmla="*/ 1057841 h 1074073"/>
              <a:gd name="connsiteX2395" fmla="*/ 576214 w 1135577"/>
              <a:gd name="connsiteY2395" fmla="*/ 1058194 h 1074073"/>
              <a:gd name="connsiteX2396" fmla="*/ 579090 w 1135577"/>
              <a:gd name="connsiteY2396" fmla="*/ 1059272 h 1074073"/>
              <a:gd name="connsiteX2397" fmla="*/ 579865 w 1135577"/>
              <a:gd name="connsiteY2397" fmla="*/ 1059563 h 1074073"/>
              <a:gd name="connsiteX2398" fmla="*/ 581474 w 1135577"/>
              <a:gd name="connsiteY2398" fmla="*/ 1060742 h 1074073"/>
              <a:gd name="connsiteX2399" fmla="*/ 582677 w 1135577"/>
              <a:gd name="connsiteY2399" fmla="*/ 1062935 h 1074073"/>
              <a:gd name="connsiteX2400" fmla="*/ 582759 w 1135577"/>
              <a:gd name="connsiteY2400" fmla="*/ 1063085 h 1074073"/>
              <a:gd name="connsiteX2401" fmla="*/ 583140 w 1135577"/>
              <a:gd name="connsiteY2401" fmla="*/ 1063780 h 1074073"/>
              <a:gd name="connsiteX2402" fmla="*/ 585066 w 1135577"/>
              <a:gd name="connsiteY2402" fmla="*/ 1065381 h 1074073"/>
              <a:gd name="connsiteX2403" fmla="*/ 585305 w 1135577"/>
              <a:gd name="connsiteY2403" fmla="*/ 1065580 h 1074073"/>
              <a:gd name="connsiteX2404" fmla="*/ 585980 w 1135577"/>
              <a:gd name="connsiteY2404" fmla="*/ 1068988 h 1074073"/>
              <a:gd name="connsiteX2405" fmla="*/ 584046 w 1135577"/>
              <a:gd name="connsiteY2405" fmla="*/ 1070275 h 1074073"/>
              <a:gd name="connsiteX2406" fmla="*/ 583629 w 1135577"/>
              <a:gd name="connsiteY2406" fmla="*/ 1070551 h 1074073"/>
              <a:gd name="connsiteX2407" fmla="*/ 583006 w 1135577"/>
              <a:gd name="connsiteY2407" fmla="*/ 1070966 h 1074073"/>
              <a:gd name="connsiteX2408" fmla="*/ 582818 w 1135577"/>
              <a:gd name="connsiteY2408" fmla="*/ 1071648 h 1074073"/>
              <a:gd name="connsiteX2409" fmla="*/ 583127 w 1135577"/>
              <a:gd name="connsiteY2409" fmla="*/ 1072392 h 1074073"/>
              <a:gd name="connsiteX2410" fmla="*/ 584828 w 1135577"/>
              <a:gd name="connsiteY2410" fmla="*/ 1072742 h 1074073"/>
              <a:gd name="connsiteX2411" fmla="*/ 585240 w 1135577"/>
              <a:gd name="connsiteY2411" fmla="*/ 1072825 h 1074073"/>
              <a:gd name="connsiteX2412" fmla="*/ 589193 w 1135577"/>
              <a:gd name="connsiteY2412" fmla="*/ 1073640 h 1074073"/>
              <a:gd name="connsiteX2413" fmla="*/ 589779 w 1135577"/>
              <a:gd name="connsiteY2413" fmla="*/ 1074142 h 1074073"/>
              <a:gd name="connsiteX2414" fmla="*/ 590060 w 1135577"/>
              <a:gd name="connsiteY2414" fmla="*/ 1074384 h 1074073"/>
              <a:gd name="connsiteX2415" fmla="*/ 592916 w 1135577"/>
              <a:gd name="connsiteY2415" fmla="*/ 1073780 h 1074073"/>
              <a:gd name="connsiteX2416" fmla="*/ 594897 w 1135577"/>
              <a:gd name="connsiteY2416" fmla="*/ 1073071 h 1074073"/>
              <a:gd name="connsiteX2417" fmla="*/ 597696 w 1135577"/>
              <a:gd name="connsiteY2417" fmla="*/ 1071216 h 1074073"/>
              <a:gd name="connsiteX2418" fmla="*/ 599915 w 1135577"/>
              <a:gd name="connsiteY2418" fmla="*/ 1069370 h 1074073"/>
              <a:gd name="connsiteX2419" fmla="*/ 602825 w 1135577"/>
              <a:gd name="connsiteY2419" fmla="*/ 1068533 h 1074073"/>
              <a:gd name="connsiteX2420" fmla="*/ 604573 w 1135577"/>
              <a:gd name="connsiteY2420" fmla="*/ 1067827 h 1074073"/>
              <a:gd name="connsiteX2421" fmla="*/ 607608 w 1135577"/>
              <a:gd name="connsiteY2421" fmla="*/ 1065404 h 1074073"/>
              <a:gd name="connsiteX2422" fmla="*/ 612311 w 1135577"/>
              <a:gd name="connsiteY2422" fmla="*/ 1063013 h 1074073"/>
              <a:gd name="connsiteX2423" fmla="*/ 612585 w 1135577"/>
              <a:gd name="connsiteY2423" fmla="*/ 1062794 h 1074073"/>
              <a:gd name="connsiteX2424" fmla="*/ 616032 w 1135577"/>
              <a:gd name="connsiteY2424" fmla="*/ 1060045 h 1074073"/>
              <a:gd name="connsiteX2425" fmla="*/ 619752 w 1135577"/>
              <a:gd name="connsiteY2425" fmla="*/ 1057820 h 1074073"/>
              <a:gd name="connsiteX2426" fmla="*/ 620182 w 1135577"/>
              <a:gd name="connsiteY2426" fmla="*/ 1057279 h 1074073"/>
              <a:gd name="connsiteX2427" fmla="*/ 621180 w 1135577"/>
              <a:gd name="connsiteY2427" fmla="*/ 1056026 h 1074073"/>
              <a:gd name="connsiteX2428" fmla="*/ 623227 w 1135577"/>
              <a:gd name="connsiteY2428" fmla="*/ 1054295 h 1074073"/>
              <a:gd name="connsiteX2429" fmla="*/ 622334 w 1135577"/>
              <a:gd name="connsiteY2429" fmla="*/ 1050117 h 1074073"/>
              <a:gd name="connsiteX2430" fmla="*/ 622354 w 1135577"/>
              <a:gd name="connsiteY2430" fmla="*/ 1046493 h 1074073"/>
              <a:gd name="connsiteX2431" fmla="*/ 623644 w 1135577"/>
              <a:gd name="connsiteY2431" fmla="*/ 1044322 h 1074073"/>
              <a:gd name="connsiteX2432" fmla="*/ 625284 w 1135577"/>
              <a:gd name="connsiteY2432" fmla="*/ 1041805 h 1074073"/>
              <a:gd name="connsiteX2433" fmla="*/ 628322 w 1135577"/>
              <a:gd name="connsiteY2433" fmla="*/ 1038929 h 1074073"/>
              <a:gd name="connsiteX2434" fmla="*/ 629946 w 1135577"/>
              <a:gd name="connsiteY2434" fmla="*/ 1039583 h 1074073"/>
              <a:gd name="connsiteX2435" fmla="*/ 631116 w 1135577"/>
              <a:gd name="connsiteY2435" fmla="*/ 1045118 h 1074073"/>
              <a:gd name="connsiteX2436" fmla="*/ 631306 w 1135577"/>
              <a:gd name="connsiteY2436" fmla="*/ 1046018 h 1074073"/>
              <a:gd name="connsiteX2437" fmla="*/ 631523 w 1135577"/>
              <a:gd name="connsiteY2437" fmla="*/ 1049072 h 1074073"/>
              <a:gd name="connsiteX2438" fmla="*/ 632310 w 1135577"/>
              <a:gd name="connsiteY2438" fmla="*/ 1054043 h 1074073"/>
              <a:gd name="connsiteX2439" fmla="*/ 634629 w 1135577"/>
              <a:gd name="connsiteY2439" fmla="*/ 1055366 h 1074073"/>
              <a:gd name="connsiteX2440" fmla="*/ 637637 w 1135577"/>
              <a:gd name="connsiteY2440" fmla="*/ 1057812 h 1074073"/>
              <a:gd name="connsiteX2441" fmla="*/ 640541 w 1135577"/>
              <a:gd name="connsiteY2441" fmla="*/ 1058108 h 1074073"/>
              <a:gd name="connsiteX2442" fmla="*/ 641480 w 1135577"/>
              <a:gd name="connsiteY2442" fmla="*/ 1056508 h 1074073"/>
              <a:gd name="connsiteX2443" fmla="*/ 643291 w 1135577"/>
              <a:gd name="connsiteY2443" fmla="*/ 1043571 h 1074073"/>
              <a:gd name="connsiteX2444" fmla="*/ 643646 w 1135577"/>
              <a:gd name="connsiteY2444" fmla="*/ 1042433 h 1074073"/>
              <a:gd name="connsiteX2445" fmla="*/ 645975 w 1135577"/>
              <a:gd name="connsiteY2445" fmla="*/ 1041832 h 1074073"/>
              <a:gd name="connsiteX2446" fmla="*/ 648530 w 1135577"/>
              <a:gd name="connsiteY2446" fmla="*/ 1042020 h 1074073"/>
              <a:gd name="connsiteX2447" fmla="*/ 650975 w 1135577"/>
              <a:gd name="connsiteY2447" fmla="*/ 1041416 h 1074073"/>
              <a:gd name="connsiteX2448" fmla="*/ 652376 w 1135577"/>
              <a:gd name="connsiteY2448" fmla="*/ 1040149 h 1074073"/>
              <a:gd name="connsiteX2449" fmla="*/ 653674 w 1135577"/>
              <a:gd name="connsiteY2449" fmla="*/ 1036619 h 1074073"/>
              <a:gd name="connsiteX2450" fmla="*/ 655550 w 1135577"/>
              <a:gd name="connsiteY2450" fmla="*/ 1033420 h 1074073"/>
              <a:gd name="connsiteX2451" fmla="*/ 659039 w 1135577"/>
              <a:gd name="connsiteY2451" fmla="*/ 1033254 h 1074073"/>
              <a:gd name="connsiteX2452" fmla="*/ 661244 w 1135577"/>
              <a:gd name="connsiteY2452" fmla="*/ 1033900 h 1074073"/>
              <a:gd name="connsiteX2453" fmla="*/ 664491 w 1135577"/>
              <a:gd name="connsiteY2453" fmla="*/ 1035209 h 1074073"/>
              <a:gd name="connsiteX2454" fmla="*/ 666463 w 1135577"/>
              <a:gd name="connsiteY2454" fmla="*/ 1036199 h 1074073"/>
              <a:gd name="connsiteX2455" fmla="*/ 667498 w 1135577"/>
              <a:gd name="connsiteY2455" fmla="*/ 1033574 h 1074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</a:cxnLst>
            <a:rect l="l" t="t" r="r" b="b"/>
            <a:pathLst>
              <a:path w="1135577" h="1074073">
                <a:moveTo>
                  <a:pt x="667498" y="1033574"/>
                </a:moveTo>
                <a:lnTo>
                  <a:pt x="664419" y="1027058"/>
                </a:lnTo>
                <a:lnTo>
                  <a:pt x="662226" y="1024033"/>
                </a:lnTo>
                <a:lnTo>
                  <a:pt x="653225" y="1011603"/>
                </a:lnTo>
                <a:lnTo>
                  <a:pt x="652191" y="1009129"/>
                </a:lnTo>
                <a:lnTo>
                  <a:pt x="651063" y="1002693"/>
                </a:lnTo>
                <a:lnTo>
                  <a:pt x="649912" y="1000672"/>
                </a:lnTo>
                <a:lnTo>
                  <a:pt x="647016" y="998792"/>
                </a:lnTo>
                <a:lnTo>
                  <a:pt x="642611" y="996369"/>
                </a:lnTo>
                <a:lnTo>
                  <a:pt x="638896" y="995633"/>
                </a:lnTo>
                <a:lnTo>
                  <a:pt x="636331" y="997144"/>
                </a:lnTo>
                <a:lnTo>
                  <a:pt x="634929" y="998409"/>
                </a:lnTo>
                <a:lnTo>
                  <a:pt x="632833" y="999008"/>
                </a:lnTo>
                <a:lnTo>
                  <a:pt x="631796" y="997325"/>
                </a:lnTo>
                <a:lnTo>
                  <a:pt x="631004" y="993489"/>
                </a:lnTo>
                <a:lnTo>
                  <a:pt x="632066" y="990189"/>
                </a:lnTo>
                <a:lnTo>
                  <a:pt x="631960" y="988381"/>
                </a:lnTo>
                <a:lnTo>
                  <a:pt x="629520" y="988078"/>
                </a:lnTo>
                <a:lnTo>
                  <a:pt x="625567" y="988365"/>
                </a:lnTo>
                <a:lnTo>
                  <a:pt x="621495" y="988993"/>
                </a:lnTo>
                <a:lnTo>
                  <a:pt x="620921" y="987642"/>
                </a:lnTo>
                <a:lnTo>
                  <a:pt x="622390" y="973925"/>
                </a:lnTo>
                <a:lnTo>
                  <a:pt x="622211" y="970926"/>
                </a:lnTo>
                <a:lnTo>
                  <a:pt x="622069" y="968498"/>
                </a:lnTo>
                <a:lnTo>
                  <a:pt x="620454" y="966370"/>
                </a:lnTo>
                <a:lnTo>
                  <a:pt x="617329" y="963702"/>
                </a:lnTo>
                <a:lnTo>
                  <a:pt x="618385" y="961876"/>
                </a:lnTo>
                <a:lnTo>
                  <a:pt x="619221" y="957449"/>
                </a:lnTo>
                <a:lnTo>
                  <a:pt x="618424" y="954181"/>
                </a:lnTo>
                <a:lnTo>
                  <a:pt x="618442" y="951012"/>
                </a:lnTo>
                <a:lnTo>
                  <a:pt x="623210" y="950600"/>
                </a:lnTo>
                <a:lnTo>
                  <a:pt x="626929" y="950770"/>
                </a:lnTo>
                <a:lnTo>
                  <a:pt x="631700" y="949792"/>
                </a:lnTo>
                <a:lnTo>
                  <a:pt x="633685" y="947838"/>
                </a:lnTo>
                <a:lnTo>
                  <a:pt x="636027" y="944973"/>
                </a:lnTo>
                <a:lnTo>
                  <a:pt x="638963" y="939157"/>
                </a:lnTo>
                <a:lnTo>
                  <a:pt x="640718" y="937095"/>
                </a:lnTo>
                <a:lnTo>
                  <a:pt x="640044" y="932466"/>
                </a:lnTo>
                <a:lnTo>
                  <a:pt x="639287" y="929359"/>
                </a:lnTo>
                <a:lnTo>
                  <a:pt x="639248" y="929196"/>
                </a:lnTo>
                <a:lnTo>
                  <a:pt x="637765" y="924014"/>
                </a:lnTo>
                <a:lnTo>
                  <a:pt x="638940" y="921508"/>
                </a:lnTo>
                <a:lnTo>
                  <a:pt x="644637" y="921082"/>
                </a:lnTo>
                <a:lnTo>
                  <a:pt x="645350" y="918242"/>
                </a:lnTo>
                <a:lnTo>
                  <a:pt x="644791" y="914066"/>
                </a:lnTo>
                <a:lnTo>
                  <a:pt x="645213" y="913029"/>
                </a:lnTo>
                <a:lnTo>
                  <a:pt x="646086" y="910878"/>
                </a:lnTo>
                <a:lnTo>
                  <a:pt x="652373" y="908534"/>
                </a:lnTo>
                <a:lnTo>
                  <a:pt x="659129" y="907395"/>
                </a:lnTo>
                <a:lnTo>
                  <a:pt x="660568" y="900429"/>
                </a:lnTo>
                <a:lnTo>
                  <a:pt x="663296" y="900743"/>
                </a:lnTo>
                <a:lnTo>
                  <a:pt x="664824" y="900128"/>
                </a:lnTo>
                <a:lnTo>
                  <a:pt x="666520" y="899448"/>
                </a:lnTo>
                <a:lnTo>
                  <a:pt x="668564" y="899947"/>
                </a:lnTo>
                <a:lnTo>
                  <a:pt x="669991" y="899082"/>
                </a:lnTo>
                <a:lnTo>
                  <a:pt x="671182" y="898979"/>
                </a:lnTo>
                <a:lnTo>
                  <a:pt x="672099" y="898900"/>
                </a:lnTo>
                <a:lnTo>
                  <a:pt x="672423" y="893894"/>
                </a:lnTo>
                <a:lnTo>
                  <a:pt x="666245" y="893823"/>
                </a:lnTo>
                <a:lnTo>
                  <a:pt x="661674" y="894700"/>
                </a:lnTo>
                <a:lnTo>
                  <a:pt x="661660" y="892406"/>
                </a:lnTo>
                <a:lnTo>
                  <a:pt x="659460" y="887938"/>
                </a:lnTo>
                <a:lnTo>
                  <a:pt x="657609" y="886158"/>
                </a:lnTo>
                <a:lnTo>
                  <a:pt x="658091" y="882984"/>
                </a:lnTo>
                <a:lnTo>
                  <a:pt x="656475" y="880633"/>
                </a:lnTo>
                <a:lnTo>
                  <a:pt x="654504" y="879984"/>
                </a:lnTo>
                <a:lnTo>
                  <a:pt x="648234" y="878496"/>
                </a:lnTo>
                <a:lnTo>
                  <a:pt x="646387" y="876262"/>
                </a:lnTo>
                <a:lnTo>
                  <a:pt x="647096" y="873764"/>
                </a:lnTo>
                <a:lnTo>
                  <a:pt x="650252" y="870662"/>
                </a:lnTo>
                <a:lnTo>
                  <a:pt x="655723" y="869108"/>
                </a:lnTo>
                <a:lnTo>
                  <a:pt x="660259" y="868587"/>
                </a:lnTo>
                <a:lnTo>
                  <a:pt x="665377" y="867831"/>
                </a:lnTo>
                <a:lnTo>
                  <a:pt x="666664" y="866454"/>
                </a:lnTo>
                <a:lnTo>
                  <a:pt x="666788" y="864870"/>
                </a:lnTo>
                <a:lnTo>
                  <a:pt x="665541" y="862602"/>
                </a:lnTo>
                <a:lnTo>
                  <a:pt x="663685" y="861175"/>
                </a:lnTo>
                <a:lnTo>
                  <a:pt x="662622" y="859561"/>
                </a:lnTo>
                <a:lnTo>
                  <a:pt x="661521" y="857890"/>
                </a:lnTo>
                <a:lnTo>
                  <a:pt x="663472" y="854516"/>
                </a:lnTo>
                <a:lnTo>
                  <a:pt x="665335" y="854149"/>
                </a:lnTo>
                <a:lnTo>
                  <a:pt x="667544" y="854003"/>
                </a:lnTo>
                <a:lnTo>
                  <a:pt x="672541" y="854153"/>
                </a:lnTo>
                <a:lnTo>
                  <a:pt x="676610" y="853978"/>
                </a:lnTo>
                <a:lnTo>
                  <a:pt x="683610" y="858768"/>
                </a:lnTo>
                <a:lnTo>
                  <a:pt x="687033" y="858773"/>
                </a:lnTo>
                <a:lnTo>
                  <a:pt x="690946" y="859268"/>
                </a:lnTo>
                <a:lnTo>
                  <a:pt x="694530" y="859110"/>
                </a:lnTo>
                <a:lnTo>
                  <a:pt x="695493" y="856833"/>
                </a:lnTo>
                <a:lnTo>
                  <a:pt x="695565" y="852252"/>
                </a:lnTo>
                <a:lnTo>
                  <a:pt x="695339" y="851366"/>
                </a:lnTo>
                <a:lnTo>
                  <a:pt x="694888" y="849588"/>
                </a:lnTo>
                <a:lnTo>
                  <a:pt x="694021" y="848906"/>
                </a:lnTo>
                <a:lnTo>
                  <a:pt x="693557" y="847359"/>
                </a:lnTo>
                <a:lnTo>
                  <a:pt x="694132" y="846426"/>
                </a:lnTo>
                <a:lnTo>
                  <a:pt x="694800" y="845347"/>
                </a:lnTo>
                <a:lnTo>
                  <a:pt x="696430" y="842709"/>
                </a:lnTo>
                <a:lnTo>
                  <a:pt x="697025" y="839987"/>
                </a:lnTo>
                <a:lnTo>
                  <a:pt x="699375" y="835430"/>
                </a:lnTo>
                <a:lnTo>
                  <a:pt x="702218" y="834362"/>
                </a:lnTo>
                <a:lnTo>
                  <a:pt x="706595" y="832719"/>
                </a:lnTo>
                <a:lnTo>
                  <a:pt x="708808" y="831895"/>
                </a:lnTo>
                <a:lnTo>
                  <a:pt x="711249" y="832084"/>
                </a:lnTo>
                <a:lnTo>
                  <a:pt x="713448" y="833858"/>
                </a:lnTo>
                <a:lnTo>
                  <a:pt x="716514" y="840217"/>
                </a:lnTo>
                <a:lnTo>
                  <a:pt x="720983" y="838013"/>
                </a:lnTo>
                <a:lnTo>
                  <a:pt x="727389" y="831961"/>
                </a:lnTo>
                <a:lnTo>
                  <a:pt x="733918" y="830168"/>
                </a:lnTo>
                <a:lnTo>
                  <a:pt x="738155" y="830173"/>
                </a:lnTo>
                <a:lnTo>
                  <a:pt x="741250" y="830012"/>
                </a:lnTo>
                <a:lnTo>
                  <a:pt x="743857" y="829769"/>
                </a:lnTo>
                <a:lnTo>
                  <a:pt x="747498" y="831548"/>
                </a:lnTo>
                <a:lnTo>
                  <a:pt x="747681" y="832663"/>
                </a:lnTo>
                <a:lnTo>
                  <a:pt x="748219" y="833103"/>
                </a:lnTo>
                <a:lnTo>
                  <a:pt x="749043" y="833780"/>
                </a:lnTo>
                <a:lnTo>
                  <a:pt x="751697" y="833454"/>
                </a:lnTo>
                <a:lnTo>
                  <a:pt x="753012" y="833293"/>
                </a:lnTo>
                <a:lnTo>
                  <a:pt x="754362" y="832454"/>
                </a:lnTo>
                <a:lnTo>
                  <a:pt x="755576" y="831700"/>
                </a:lnTo>
                <a:lnTo>
                  <a:pt x="759529" y="830086"/>
                </a:lnTo>
                <a:lnTo>
                  <a:pt x="762404" y="828766"/>
                </a:lnTo>
                <a:lnTo>
                  <a:pt x="763687" y="828176"/>
                </a:lnTo>
                <a:lnTo>
                  <a:pt x="766976" y="827069"/>
                </a:lnTo>
                <a:lnTo>
                  <a:pt x="764783" y="819355"/>
                </a:lnTo>
                <a:lnTo>
                  <a:pt x="765849" y="815995"/>
                </a:lnTo>
                <a:lnTo>
                  <a:pt x="764242" y="812175"/>
                </a:lnTo>
                <a:lnTo>
                  <a:pt x="762986" y="807899"/>
                </a:lnTo>
                <a:lnTo>
                  <a:pt x="762538" y="804854"/>
                </a:lnTo>
                <a:lnTo>
                  <a:pt x="759294" y="802755"/>
                </a:lnTo>
                <a:lnTo>
                  <a:pt x="745837" y="800467"/>
                </a:lnTo>
                <a:lnTo>
                  <a:pt x="742403" y="792491"/>
                </a:lnTo>
                <a:lnTo>
                  <a:pt x="740102" y="787146"/>
                </a:lnTo>
                <a:lnTo>
                  <a:pt x="740042" y="786265"/>
                </a:lnTo>
                <a:lnTo>
                  <a:pt x="739981" y="785413"/>
                </a:lnTo>
                <a:lnTo>
                  <a:pt x="739494" y="784054"/>
                </a:lnTo>
                <a:lnTo>
                  <a:pt x="739138" y="783143"/>
                </a:lnTo>
                <a:lnTo>
                  <a:pt x="738500" y="782563"/>
                </a:lnTo>
                <a:lnTo>
                  <a:pt x="739125" y="781016"/>
                </a:lnTo>
                <a:lnTo>
                  <a:pt x="738941" y="779716"/>
                </a:lnTo>
                <a:lnTo>
                  <a:pt x="738745" y="779420"/>
                </a:lnTo>
                <a:lnTo>
                  <a:pt x="737952" y="778228"/>
                </a:lnTo>
                <a:lnTo>
                  <a:pt x="737655" y="773153"/>
                </a:lnTo>
                <a:lnTo>
                  <a:pt x="738771" y="773030"/>
                </a:lnTo>
                <a:lnTo>
                  <a:pt x="739393" y="772351"/>
                </a:lnTo>
                <a:lnTo>
                  <a:pt x="739270" y="771794"/>
                </a:lnTo>
                <a:lnTo>
                  <a:pt x="738274" y="771110"/>
                </a:lnTo>
                <a:lnTo>
                  <a:pt x="738093" y="770986"/>
                </a:lnTo>
                <a:lnTo>
                  <a:pt x="736242" y="767332"/>
                </a:lnTo>
                <a:lnTo>
                  <a:pt x="735874" y="765781"/>
                </a:lnTo>
                <a:lnTo>
                  <a:pt x="735504" y="764235"/>
                </a:lnTo>
                <a:lnTo>
                  <a:pt x="735212" y="763852"/>
                </a:lnTo>
                <a:lnTo>
                  <a:pt x="734268" y="762622"/>
                </a:lnTo>
                <a:lnTo>
                  <a:pt x="732975" y="759154"/>
                </a:lnTo>
                <a:lnTo>
                  <a:pt x="731121" y="756365"/>
                </a:lnTo>
                <a:lnTo>
                  <a:pt x="731060" y="755560"/>
                </a:lnTo>
                <a:lnTo>
                  <a:pt x="732618" y="752346"/>
                </a:lnTo>
                <a:lnTo>
                  <a:pt x="736584" y="742867"/>
                </a:lnTo>
                <a:lnTo>
                  <a:pt x="740581" y="744018"/>
                </a:lnTo>
                <a:lnTo>
                  <a:pt x="742862" y="744020"/>
                </a:lnTo>
                <a:lnTo>
                  <a:pt x="746811" y="735352"/>
                </a:lnTo>
                <a:lnTo>
                  <a:pt x="748662" y="731100"/>
                </a:lnTo>
                <a:lnTo>
                  <a:pt x="750373" y="730857"/>
                </a:lnTo>
                <a:lnTo>
                  <a:pt x="752984" y="731596"/>
                </a:lnTo>
                <a:lnTo>
                  <a:pt x="754217" y="733888"/>
                </a:lnTo>
                <a:lnTo>
                  <a:pt x="753659" y="736261"/>
                </a:lnTo>
                <a:lnTo>
                  <a:pt x="751555" y="739122"/>
                </a:lnTo>
                <a:lnTo>
                  <a:pt x="749782" y="742965"/>
                </a:lnTo>
                <a:lnTo>
                  <a:pt x="749797" y="745910"/>
                </a:lnTo>
                <a:lnTo>
                  <a:pt x="751350" y="747058"/>
                </a:lnTo>
                <a:lnTo>
                  <a:pt x="753226" y="747306"/>
                </a:lnTo>
                <a:lnTo>
                  <a:pt x="755746" y="746163"/>
                </a:lnTo>
                <a:lnTo>
                  <a:pt x="757288" y="744855"/>
                </a:lnTo>
                <a:lnTo>
                  <a:pt x="758583" y="743385"/>
                </a:lnTo>
                <a:lnTo>
                  <a:pt x="760278" y="740195"/>
                </a:lnTo>
                <a:lnTo>
                  <a:pt x="761557" y="735288"/>
                </a:lnTo>
                <a:lnTo>
                  <a:pt x="763130" y="727094"/>
                </a:lnTo>
                <a:lnTo>
                  <a:pt x="764247" y="726911"/>
                </a:lnTo>
                <a:lnTo>
                  <a:pt x="765069" y="727735"/>
                </a:lnTo>
                <a:lnTo>
                  <a:pt x="765237" y="727902"/>
                </a:lnTo>
                <a:lnTo>
                  <a:pt x="765236" y="728429"/>
                </a:lnTo>
                <a:lnTo>
                  <a:pt x="765272" y="728962"/>
                </a:lnTo>
                <a:lnTo>
                  <a:pt x="765434" y="728986"/>
                </a:lnTo>
                <a:lnTo>
                  <a:pt x="766040" y="729081"/>
                </a:lnTo>
                <a:lnTo>
                  <a:pt x="766258" y="729647"/>
                </a:lnTo>
                <a:lnTo>
                  <a:pt x="766348" y="729886"/>
                </a:lnTo>
                <a:lnTo>
                  <a:pt x="766429" y="730621"/>
                </a:lnTo>
                <a:lnTo>
                  <a:pt x="766531" y="731557"/>
                </a:lnTo>
                <a:lnTo>
                  <a:pt x="767461" y="732490"/>
                </a:lnTo>
                <a:lnTo>
                  <a:pt x="768387" y="733417"/>
                </a:lnTo>
                <a:lnTo>
                  <a:pt x="769338" y="733828"/>
                </a:lnTo>
                <a:lnTo>
                  <a:pt x="769688" y="733977"/>
                </a:lnTo>
                <a:lnTo>
                  <a:pt x="770001" y="733790"/>
                </a:lnTo>
                <a:lnTo>
                  <a:pt x="770249" y="733643"/>
                </a:lnTo>
                <a:lnTo>
                  <a:pt x="773658" y="733676"/>
                </a:lnTo>
                <a:lnTo>
                  <a:pt x="775088" y="732379"/>
                </a:lnTo>
                <a:lnTo>
                  <a:pt x="775635" y="732214"/>
                </a:lnTo>
                <a:lnTo>
                  <a:pt x="775956" y="732117"/>
                </a:lnTo>
                <a:lnTo>
                  <a:pt x="776515" y="731949"/>
                </a:lnTo>
                <a:lnTo>
                  <a:pt x="776659" y="731839"/>
                </a:lnTo>
                <a:lnTo>
                  <a:pt x="776957" y="731615"/>
                </a:lnTo>
                <a:lnTo>
                  <a:pt x="777571" y="731148"/>
                </a:lnTo>
                <a:lnTo>
                  <a:pt x="778032" y="730188"/>
                </a:lnTo>
                <a:lnTo>
                  <a:pt x="778196" y="729850"/>
                </a:lnTo>
                <a:lnTo>
                  <a:pt x="778353" y="727085"/>
                </a:lnTo>
                <a:lnTo>
                  <a:pt x="778520" y="724156"/>
                </a:lnTo>
                <a:lnTo>
                  <a:pt x="779082" y="722362"/>
                </a:lnTo>
                <a:lnTo>
                  <a:pt x="779991" y="720560"/>
                </a:lnTo>
                <a:lnTo>
                  <a:pt x="780142" y="720261"/>
                </a:lnTo>
                <a:lnTo>
                  <a:pt x="780912" y="719563"/>
                </a:lnTo>
                <a:lnTo>
                  <a:pt x="781572" y="718964"/>
                </a:lnTo>
                <a:lnTo>
                  <a:pt x="782467" y="718662"/>
                </a:lnTo>
                <a:lnTo>
                  <a:pt x="782946" y="718500"/>
                </a:lnTo>
                <a:lnTo>
                  <a:pt x="784117" y="718103"/>
                </a:lnTo>
                <a:lnTo>
                  <a:pt x="789949" y="717807"/>
                </a:lnTo>
                <a:lnTo>
                  <a:pt x="791624" y="717377"/>
                </a:lnTo>
                <a:lnTo>
                  <a:pt x="792899" y="716237"/>
                </a:lnTo>
                <a:lnTo>
                  <a:pt x="793573" y="715635"/>
                </a:lnTo>
                <a:lnTo>
                  <a:pt x="794111" y="715155"/>
                </a:lnTo>
                <a:lnTo>
                  <a:pt x="794362" y="714165"/>
                </a:lnTo>
                <a:lnTo>
                  <a:pt x="796723" y="712359"/>
                </a:lnTo>
                <a:lnTo>
                  <a:pt x="796946" y="712189"/>
                </a:lnTo>
                <a:lnTo>
                  <a:pt x="798215" y="711217"/>
                </a:lnTo>
                <a:lnTo>
                  <a:pt x="801137" y="708982"/>
                </a:lnTo>
                <a:lnTo>
                  <a:pt x="802881" y="708853"/>
                </a:lnTo>
                <a:lnTo>
                  <a:pt x="803557" y="708802"/>
                </a:lnTo>
                <a:lnTo>
                  <a:pt x="804528" y="707986"/>
                </a:lnTo>
                <a:lnTo>
                  <a:pt x="805980" y="706765"/>
                </a:lnTo>
                <a:lnTo>
                  <a:pt x="810633" y="706592"/>
                </a:lnTo>
                <a:lnTo>
                  <a:pt x="811566" y="706036"/>
                </a:lnTo>
                <a:lnTo>
                  <a:pt x="811178" y="703853"/>
                </a:lnTo>
                <a:lnTo>
                  <a:pt x="811281" y="700131"/>
                </a:lnTo>
                <a:lnTo>
                  <a:pt x="811557" y="698373"/>
                </a:lnTo>
                <a:lnTo>
                  <a:pt x="812242" y="696984"/>
                </a:lnTo>
                <a:lnTo>
                  <a:pt x="814263" y="694719"/>
                </a:lnTo>
                <a:lnTo>
                  <a:pt x="816121" y="695898"/>
                </a:lnTo>
                <a:lnTo>
                  <a:pt x="816772" y="696177"/>
                </a:lnTo>
                <a:lnTo>
                  <a:pt x="816989" y="696271"/>
                </a:lnTo>
                <a:lnTo>
                  <a:pt x="817880" y="696125"/>
                </a:lnTo>
                <a:lnTo>
                  <a:pt x="818129" y="696084"/>
                </a:lnTo>
                <a:lnTo>
                  <a:pt x="819967" y="695783"/>
                </a:lnTo>
                <a:lnTo>
                  <a:pt x="820833" y="696527"/>
                </a:lnTo>
                <a:lnTo>
                  <a:pt x="821118" y="696550"/>
                </a:lnTo>
                <a:lnTo>
                  <a:pt x="822446" y="696655"/>
                </a:lnTo>
                <a:lnTo>
                  <a:pt x="822959" y="697216"/>
                </a:lnTo>
                <a:lnTo>
                  <a:pt x="824488" y="698888"/>
                </a:lnTo>
                <a:lnTo>
                  <a:pt x="825042" y="700066"/>
                </a:lnTo>
                <a:lnTo>
                  <a:pt x="823836" y="701701"/>
                </a:lnTo>
                <a:lnTo>
                  <a:pt x="823908" y="701841"/>
                </a:lnTo>
                <a:lnTo>
                  <a:pt x="824414" y="702849"/>
                </a:lnTo>
                <a:lnTo>
                  <a:pt x="827699" y="700641"/>
                </a:lnTo>
                <a:lnTo>
                  <a:pt x="834477" y="695415"/>
                </a:lnTo>
                <a:lnTo>
                  <a:pt x="836840" y="695419"/>
                </a:lnTo>
                <a:lnTo>
                  <a:pt x="838962" y="696442"/>
                </a:lnTo>
                <a:lnTo>
                  <a:pt x="841910" y="699472"/>
                </a:lnTo>
                <a:lnTo>
                  <a:pt x="845050" y="699968"/>
                </a:lnTo>
                <a:lnTo>
                  <a:pt x="847573" y="699397"/>
                </a:lnTo>
                <a:lnTo>
                  <a:pt x="850133" y="698297"/>
                </a:lnTo>
                <a:lnTo>
                  <a:pt x="852490" y="696867"/>
                </a:lnTo>
                <a:lnTo>
                  <a:pt x="853907" y="695193"/>
                </a:lnTo>
                <a:lnTo>
                  <a:pt x="854044" y="693615"/>
                </a:lnTo>
                <a:lnTo>
                  <a:pt x="854112" y="690549"/>
                </a:lnTo>
                <a:lnTo>
                  <a:pt x="854671" y="688587"/>
                </a:lnTo>
                <a:lnTo>
                  <a:pt x="858703" y="688469"/>
                </a:lnTo>
                <a:lnTo>
                  <a:pt x="858860" y="687241"/>
                </a:lnTo>
                <a:lnTo>
                  <a:pt x="857872" y="685196"/>
                </a:lnTo>
                <a:lnTo>
                  <a:pt x="855580" y="682903"/>
                </a:lnTo>
                <a:lnTo>
                  <a:pt x="853829" y="675052"/>
                </a:lnTo>
                <a:lnTo>
                  <a:pt x="855909" y="674834"/>
                </a:lnTo>
                <a:lnTo>
                  <a:pt x="856778" y="674744"/>
                </a:lnTo>
                <a:lnTo>
                  <a:pt x="858139" y="674602"/>
                </a:lnTo>
                <a:lnTo>
                  <a:pt x="859480" y="674461"/>
                </a:lnTo>
                <a:lnTo>
                  <a:pt x="861716" y="674229"/>
                </a:lnTo>
                <a:lnTo>
                  <a:pt x="863172" y="674293"/>
                </a:lnTo>
                <a:lnTo>
                  <a:pt x="864694" y="674360"/>
                </a:lnTo>
                <a:lnTo>
                  <a:pt x="866723" y="674041"/>
                </a:lnTo>
                <a:lnTo>
                  <a:pt x="867145" y="673976"/>
                </a:lnTo>
                <a:lnTo>
                  <a:pt x="869348" y="673629"/>
                </a:lnTo>
                <a:lnTo>
                  <a:pt x="871120" y="673135"/>
                </a:lnTo>
                <a:lnTo>
                  <a:pt x="875061" y="672036"/>
                </a:lnTo>
                <a:lnTo>
                  <a:pt x="878308" y="671966"/>
                </a:lnTo>
                <a:lnTo>
                  <a:pt x="880272" y="671925"/>
                </a:lnTo>
                <a:lnTo>
                  <a:pt x="885302" y="670887"/>
                </a:lnTo>
                <a:lnTo>
                  <a:pt x="887875" y="671762"/>
                </a:lnTo>
                <a:lnTo>
                  <a:pt x="889700" y="672383"/>
                </a:lnTo>
                <a:lnTo>
                  <a:pt x="890848" y="672511"/>
                </a:lnTo>
                <a:lnTo>
                  <a:pt x="891996" y="672636"/>
                </a:lnTo>
                <a:lnTo>
                  <a:pt x="892238" y="672550"/>
                </a:lnTo>
                <a:lnTo>
                  <a:pt x="893361" y="672146"/>
                </a:lnTo>
                <a:lnTo>
                  <a:pt x="893601" y="675115"/>
                </a:lnTo>
                <a:lnTo>
                  <a:pt x="897326" y="673304"/>
                </a:lnTo>
                <a:lnTo>
                  <a:pt x="900446" y="672831"/>
                </a:lnTo>
                <a:lnTo>
                  <a:pt x="904815" y="672169"/>
                </a:lnTo>
                <a:lnTo>
                  <a:pt x="913622" y="673487"/>
                </a:lnTo>
                <a:lnTo>
                  <a:pt x="920200" y="674139"/>
                </a:lnTo>
                <a:lnTo>
                  <a:pt x="929260" y="672687"/>
                </a:lnTo>
                <a:lnTo>
                  <a:pt x="938307" y="674913"/>
                </a:lnTo>
                <a:lnTo>
                  <a:pt x="943291" y="676139"/>
                </a:lnTo>
                <a:lnTo>
                  <a:pt x="956987" y="677954"/>
                </a:lnTo>
                <a:lnTo>
                  <a:pt x="963506" y="678126"/>
                </a:lnTo>
                <a:lnTo>
                  <a:pt x="966281" y="679110"/>
                </a:lnTo>
                <a:lnTo>
                  <a:pt x="965472" y="680253"/>
                </a:lnTo>
                <a:lnTo>
                  <a:pt x="964679" y="684341"/>
                </a:lnTo>
                <a:lnTo>
                  <a:pt x="965352" y="688922"/>
                </a:lnTo>
                <a:lnTo>
                  <a:pt x="966351" y="693012"/>
                </a:lnTo>
                <a:lnTo>
                  <a:pt x="964903" y="696609"/>
                </a:lnTo>
                <a:lnTo>
                  <a:pt x="964597" y="700371"/>
                </a:lnTo>
                <a:lnTo>
                  <a:pt x="966253" y="705771"/>
                </a:lnTo>
                <a:lnTo>
                  <a:pt x="966927" y="710189"/>
                </a:lnTo>
                <a:lnTo>
                  <a:pt x="968601" y="712766"/>
                </a:lnTo>
                <a:lnTo>
                  <a:pt x="969229" y="711855"/>
                </a:lnTo>
                <a:lnTo>
                  <a:pt x="969537" y="711407"/>
                </a:lnTo>
                <a:lnTo>
                  <a:pt x="971525" y="710423"/>
                </a:lnTo>
                <a:lnTo>
                  <a:pt x="973080" y="710262"/>
                </a:lnTo>
                <a:lnTo>
                  <a:pt x="973261" y="710243"/>
                </a:lnTo>
                <a:lnTo>
                  <a:pt x="974444" y="709504"/>
                </a:lnTo>
                <a:lnTo>
                  <a:pt x="975691" y="707280"/>
                </a:lnTo>
                <a:lnTo>
                  <a:pt x="976730" y="706251"/>
                </a:lnTo>
                <a:lnTo>
                  <a:pt x="977248" y="705738"/>
                </a:lnTo>
                <a:lnTo>
                  <a:pt x="977567" y="704624"/>
                </a:lnTo>
                <a:lnTo>
                  <a:pt x="977938" y="703326"/>
                </a:lnTo>
                <a:lnTo>
                  <a:pt x="979614" y="702307"/>
                </a:lnTo>
                <a:lnTo>
                  <a:pt x="980674" y="701663"/>
                </a:lnTo>
                <a:lnTo>
                  <a:pt x="981174" y="700367"/>
                </a:lnTo>
                <a:lnTo>
                  <a:pt x="980992" y="699376"/>
                </a:lnTo>
                <a:lnTo>
                  <a:pt x="981738" y="698604"/>
                </a:lnTo>
                <a:lnTo>
                  <a:pt x="982485" y="697834"/>
                </a:lnTo>
                <a:lnTo>
                  <a:pt x="987557" y="697616"/>
                </a:lnTo>
                <a:lnTo>
                  <a:pt x="988535" y="697781"/>
                </a:lnTo>
                <a:lnTo>
                  <a:pt x="991635" y="698604"/>
                </a:lnTo>
                <a:lnTo>
                  <a:pt x="995385" y="698771"/>
                </a:lnTo>
                <a:lnTo>
                  <a:pt x="1000969" y="698509"/>
                </a:lnTo>
                <a:lnTo>
                  <a:pt x="1001580" y="701173"/>
                </a:lnTo>
                <a:lnTo>
                  <a:pt x="1003040" y="703534"/>
                </a:lnTo>
                <a:lnTo>
                  <a:pt x="1003307" y="703962"/>
                </a:lnTo>
                <a:lnTo>
                  <a:pt x="1003804" y="704482"/>
                </a:lnTo>
                <a:lnTo>
                  <a:pt x="1004852" y="705576"/>
                </a:lnTo>
                <a:lnTo>
                  <a:pt x="1008260" y="706639"/>
                </a:lnTo>
                <a:lnTo>
                  <a:pt x="1010361" y="708501"/>
                </a:lnTo>
                <a:lnTo>
                  <a:pt x="1010972" y="708590"/>
                </a:lnTo>
                <a:lnTo>
                  <a:pt x="1011264" y="708630"/>
                </a:lnTo>
                <a:lnTo>
                  <a:pt x="1012594" y="708819"/>
                </a:lnTo>
                <a:lnTo>
                  <a:pt x="1014140" y="709876"/>
                </a:lnTo>
                <a:lnTo>
                  <a:pt x="1015113" y="711028"/>
                </a:lnTo>
                <a:lnTo>
                  <a:pt x="1016702" y="712913"/>
                </a:lnTo>
                <a:lnTo>
                  <a:pt x="1017228" y="713536"/>
                </a:lnTo>
                <a:lnTo>
                  <a:pt x="1017855" y="714035"/>
                </a:lnTo>
                <a:lnTo>
                  <a:pt x="1018713" y="714718"/>
                </a:lnTo>
                <a:lnTo>
                  <a:pt x="1019748" y="714851"/>
                </a:lnTo>
                <a:lnTo>
                  <a:pt x="1021194" y="715035"/>
                </a:lnTo>
                <a:lnTo>
                  <a:pt x="1021638" y="715457"/>
                </a:lnTo>
                <a:lnTo>
                  <a:pt x="1022306" y="716090"/>
                </a:lnTo>
                <a:lnTo>
                  <a:pt x="1023239" y="716267"/>
                </a:lnTo>
                <a:lnTo>
                  <a:pt x="1023587" y="716332"/>
                </a:lnTo>
                <a:lnTo>
                  <a:pt x="1023980" y="716406"/>
                </a:lnTo>
                <a:lnTo>
                  <a:pt x="1024227" y="716141"/>
                </a:lnTo>
                <a:lnTo>
                  <a:pt x="1025537" y="714739"/>
                </a:lnTo>
                <a:lnTo>
                  <a:pt x="1025293" y="713377"/>
                </a:lnTo>
                <a:lnTo>
                  <a:pt x="1025831" y="712501"/>
                </a:lnTo>
                <a:lnTo>
                  <a:pt x="1026166" y="711956"/>
                </a:lnTo>
                <a:lnTo>
                  <a:pt x="1025388" y="710127"/>
                </a:lnTo>
                <a:lnTo>
                  <a:pt x="1025059" y="709355"/>
                </a:lnTo>
                <a:lnTo>
                  <a:pt x="1025252" y="707746"/>
                </a:lnTo>
                <a:lnTo>
                  <a:pt x="1025031" y="706896"/>
                </a:lnTo>
                <a:lnTo>
                  <a:pt x="1024640" y="705393"/>
                </a:lnTo>
                <a:lnTo>
                  <a:pt x="1025141" y="703848"/>
                </a:lnTo>
                <a:lnTo>
                  <a:pt x="1025116" y="703405"/>
                </a:lnTo>
                <a:lnTo>
                  <a:pt x="1024909" y="699824"/>
                </a:lnTo>
                <a:lnTo>
                  <a:pt x="1030597" y="701922"/>
                </a:lnTo>
                <a:lnTo>
                  <a:pt x="1036142" y="703073"/>
                </a:lnTo>
                <a:lnTo>
                  <a:pt x="1039731" y="703732"/>
                </a:lnTo>
                <a:lnTo>
                  <a:pt x="1041206" y="705368"/>
                </a:lnTo>
                <a:lnTo>
                  <a:pt x="1040890" y="707659"/>
                </a:lnTo>
                <a:lnTo>
                  <a:pt x="1040267" y="713057"/>
                </a:lnTo>
                <a:lnTo>
                  <a:pt x="1042104" y="713570"/>
                </a:lnTo>
                <a:lnTo>
                  <a:pt x="1043204" y="713878"/>
                </a:lnTo>
                <a:lnTo>
                  <a:pt x="1045810" y="713717"/>
                </a:lnTo>
                <a:lnTo>
                  <a:pt x="1048088" y="713065"/>
                </a:lnTo>
                <a:lnTo>
                  <a:pt x="1054586" y="709311"/>
                </a:lnTo>
                <a:lnTo>
                  <a:pt x="1060607" y="707682"/>
                </a:lnTo>
                <a:lnTo>
                  <a:pt x="1063530" y="705558"/>
                </a:lnTo>
                <a:lnTo>
                  <a:pt x="1065638" y="703434"/>
                </a:lnTo>
                <a:lnTo>
                  <a:pt x="1066608" y="701801"/>
                </a:lnTo>
                <a:lnTo>
                  <a:pt x="1066596" y="699673"/>
                </a:lnTo>
                <a:lnTo>
                  <a:pt x="1063519" y="692652"/>
                </a:lnTo>
                <a:lnTo>
                  <a:pt x="1063764" y="692086"/>
                </a:lnTo>
                <a:lnTo>
                  <a:pt x="1065148" y="688883"/>
                </a:lnTo>
                <a:lnTo>
                  <a:pt x="1065584" y="688486"/>
                </a:lnTo>
                <a:lnTo>
                  <a:pt x="1065893" y="688205"/>
                </a:lnTo>
                <a:lnTo>
                  <a:pt x="1069499" y="687021"/>
                </a:lnTo>
                <a:lnTo>
                  <a:pt x="1071297" y="686429"/>
                </a:lnTo>
                <a:lnTo>
                  <a:pt x="1071425" y="685564"/>
                </a:lnTo>
                <a:lnTo>
                  <a:pt x="1072174" y="684514"/>
                </a:lnTo>
                <a:lnTo>
                  <a:pt x="1072406" y="684339"/>
                </a:lnTo>
                <a:lnTo>
                  <a:pt x="1073729" y="683343"/>
                </a:lnTo>
                <a:lnTo>
                  <a:pt x="1074304" y="678829"/>
                </a:lnTo>
                <a:lnTo>
                  <a:pt x="1074749" y="677758"/>
                </a:lnTo>
                <a:lnTo>
                  <a:pt x="1075779" y="677315"/>
                </a:lnTo>
                <a:lnTo>
                  <a:pt x="1075987" y="677226"/>
                </a:lnTo>
                <a:lnTo>
                  <a:pt x="1077686" y="675091"/>
                </a:lnTo>
                <a:lnTo>
                  <a:pt x="1080848" y="671117"/>
                </a:lnTo>
                <a:lnTo>
                  <a:pt x="1081438" y="670522"/>
                </a:lnTo>
                <a:lnTo>
                  <a:pt x="1083776" y="668158"/>
                </a:lnTo>
                <a:lnTo>
                  <a:pt x="1084924" y="664669"/>
                </a:lnTo>
                <a:lnTo>
                  <a:pt x="1085220" y="663771"/>
                </a:lnTo>
                <a:lnTo>
                  <a:pt x="1085927" y="663257"/>
                </a:lnTo>
                <a:lnTo>
                  <a:pt x="1087088" y="662415"/>
                </a:lnTo>
                <a:lnTo>
                  <a:pt x="1078441" y="657492"/>
                </a:lnTo>
                <a:lnTo>
                  <a:pt x="1075817" y="654218"/>
                </a:lnTo>
                <a:lnTo>
                  <a:pt x="1074471" y="645716"/>
                </a:lnTo>
                <a:lnTo>
                  <a:pt x="1075411" y="638523"/>
                </a:lnTo>
                <a:lnTo>
                  <a:pt x="1075378" y="631982"/>
                </a:lnTo>
                <a:lnTo>
                  <a:pt x="1076343" y="629906"/>
                </a:lnTo>
                <a:lnTo>
                  <a:pt x="1077957" y="626428"/>
                </a:lnTo>
                <a:lnTo>
                  <a:pt x="1088975" y="613855"/>
                </a:lnTo>
                <a:lnTo>
                  <a:pt x="1092054" y="610426"/>
                </a:lnTo>
                <a:lnTo>
                  <a:pt x="1095299" y="607977"/>
                </a:lnTo>
                <a:lnTo>
                  <a:pt x="1095976" y="607856"/>
                </a:lnTo>
                <a:lnTo>
                  <a:pt x="1100672" y="607004"/>
                </a:lnTo>
                <a:lnTo>
                  <a:pt x="1103442" y="607171"/>
                </a:lnTo>
                <a:lnTo>
                  <a:pt x="1107035" y="608482"/>
                </a:lnTo>
                <a:lnTo>
                  <a:pt x="1114216" y="611105"/>
                </a:lnTo>
                <a:lnTo>
                  <a:pt x="1116513" y="614213"/>
                </a:lnTo>
                <a:lnTo>
                  <a:pt x="1118317" y="616504"/>
                </a:lnTo>
                <a:lnTo>
                  <a:pt x="1121465" y="615463"/>
                </a:lnTo>
                <a:lnTo>
                  <a:pt x="1121872" y="615351"/>
                </a:lnTo>
                <a:lnTo>
                  <a:pt x="1123266" y="614974"/>
                </a:lnTo>
                <a:lnTo>
                  <a:pt x="1123566" y="613739"/>
                </a:lnTo>
                <a:lnTo>
                  <a:pt x="1122778" y="612869"/>
                </a:lnTo>
                <a:lnTo>
                  <a:pt x="1123020" y="611633"/>
                </a:lnTo>
                <a:lnTo>
                  <a:pt x="1122992" y="611448"/>
                </a:lnTo>
                <a:lnTo>
                  <a:pt x="1122786" y="610827"/>
                </a:lnTo>
                <a:lnTo>
                  <a:pt x="1123657" y="610150"/>
                </a:lnTo>
                <a:lnTo>
                  <a:pt x="1123546" y="609705"/>
                </a:lnTo>
                <a:lnTo>
                  <a:pt x="1122987" y="607488"/>
                </a:lnTo>
                <a:lnTo>
                  <a:pt x="1123302" y="606252"/>
                </a:lnTo>
                <a:lnTo>
                  <a:pt x="1129666" y="605076"/>
                </a:lnTo>
                <a:lnTo>
                  <a:pt x="1134107" y="604375"/>
                </a:lnTo>
                <a:lnTo>
                  <a:pt x="1135366" y="599988"/>
                </a:lnTo>
                <a:lnTo>
                  <a:pt x="1135000" y="598688"/>
                </a:lnTo>
                <a:lnTo>
                  <a:pt x="1135757" y="595722"/>
                </a:lnTo>
                <a:lnTo>
                  <a:pt x="1133970" y="592561"/>
                </a:lnTo>
                <a:lnTo>
                  <a:pt x="1133777" y="591954"/>
                </a:lnTo>
                <a:lnTo>
                  <a:pt x="1133358" y="590641"/>
                </a:lnTo>
                <a:lnTo>
                  <a:pt x="1132245" y="589585"/>
                </a:lnTo>
                <a:lnTo>
                  <a:pt x="1132322" y="586122"/>
                </a:lnTo>
                <a:lnTo>
                  <a:pt x="1131030" y="583396"/>
                </a:lnTo>
                <a:lnTo>
                  <a:pt x="1130534" y="583115"/>
                </a:lnTo>
                <a:lnTo>
                  <a:pt x="1130039" y="582835"/>
                </a:lnTo>
                <a:lnTo>
                  <a:pt x="1128692" y="578129"/>
                </a:lnTo>
                <a:lnTo>
                  <a:pt x="1127642" y="576951"/>
                </a:lnTo>
                <a:lnTo>
                  <a:pt x="1125029" y="572251"/>
                </a:lnTo>
                <a:lnTo>
                  <a:pt x="1123208" y="570114"/>
                </a:lnTo>
                <a:lnTo>
                  <a:pt x="1120330" y="564741"/>
                </a:lnTo>
                <a:lnTo>
                  <a:pt x="1117967" y="561665"/>
                </a:lnTo>
                <a:lnTo>
                  <a:pt x="1116229" y="558001"/>
                </a:lnTo>
                <a:lnTo>
                  <a:pt x="1114433" y="557509"/>
                </a:lnTo>
                <a:lnTo>
                  <a:pt x="1112141" y="555218"/>
                </a:lnTo>
                <a:lnTo>
                  <a:pt x="1106307" y="551121"/>
                </a:lnTo>
                <a:lnTo>
                  <a:pt x="1104865" y="548557"/>
                </a:lnTo>
                <a:lnTo>
                  <a:pt x="1104302" y="545393"/>
                </a:lnTo>
                <a:lnTo>
                  <a:pt x="1103135" y="543674"/>
                </a:lnTo>
                <a:lnTo>
                  <a:pt x="1102428" y="542636"/>
                </a:lnTo>
                <a:lnTo>
                  <a:pt x="1101009" y="542176"/>
                </a:lnTo>
                <a:lnTo>
                  <a:pt x="1099611" y="540543"/>
                </a:lnTo>
                <a:lnTo>
                  <a:pt x="1096575" y="537884"/>
                </a:lnTo>
                <a:lnTo>
                  <a:pt x="1096557" y="534619"/>
                </a:lnTo>
                <a:lnTo>
                  <a:pt x="1098524" y="532171"/>
                </a:lnTo>
                <a:lnTo>
                  <a:pt x="1098960" y="532724"/>
                </a:lnTo>
                <a:lnTo>
                  <a:pt x="1101194" y="535561"/>
                </a:lnTo>
                <a:lnTo>
                  <a:pt x="1105170" y="538788"/>
                </a:lnTo>
                <a:lnTo>
                  <a:pt x="1106405" y="539120"/>
                </a:lnTo>
                <a:lnTo>
                  <a:pt x="1107589" y="538957"/>
                </a:lnTo>
                <a:lnTo>
                  <a:pt x="1110919" y="536852"/>
                </a:lnTo>
                <a:lnTo>
                  <a:pt x="1112627" y="536785"/>
                </a:lnTo>
                <a:lnTo>
                  <a:pt x="1113575" y="537644"/>
                </a:lnTo>
                <a:lnTo>
                  <a:pt x="1121343" y="538241"/>
                </a:lnTo>
                <a:lnTo>
                  <a:pt x="1125260" y="539225"/>
                </a:lnTo>
                <a:lnTo>
                  <a:pt x="1129666" y="540863"/>
                </a:lnTo>
                <a:lnTo>
                  <a:pt x="1133908" y="541849"/>
                </a:lnTo>
                <a:lnTo>
                  <a:pt x="1135535" y="541197"/>
                </a:lnTo>
                <a:lnTo>
                  <a:pt x="1131269" y="535312"/>
                </a:lnTo>
                <a:lnTo>
                  <a:pt x="1127140" y="533451"/>
                </a:lnTo>
                <a:lnTo>
                  <a:pt x="1123126" y="533430"/>
                </a:lnTo>
                <a:lnTo>
                  <a:pt x="1118209" y="532637"/>
                </a:lnTo>
                <a:lnTo>
                  <a:pt x="1111220" y="531062"/>
                </a:lnTo>
                <a:lnTo>
                  <a:pt x="1103977" y="528590"/>
                </a:lnTo>
                <a:lnTo>
                  <a:pt x="1093901" y="520462"/>
                </a:lnTo>
                <a:lnTo>
                  <a:pt x="1093247" y="522895"/>
                </a:lnTo>
                <a:lnTo>
                  <a:pt x="1093367" y="525845"/>
                </a:lnTo>
                <a:lnTo>
                  <a:pt x="1094900" y="532905"/>
                </a:lnTo>
                <a:lnTo>
                  <a:pt x="1093991" y="533927"/>
                </a:lnTo>
                <a:lnTo>
                  <a:pt x="1092439" y="533407"/>
                </a:lnTo>
                <a:lnTo>
                  <a:pt x="1089336" y="531852"/>
                </a:lnTo>
                <a:lnTo>
                  <a:pt x="1087387" y="534279"/>
                </a:lnTo>
                <a:lnTo>
                  <a:pt x="1089190" y="537366"/>
                </a:lnTo>
                <a:lnTo>
                  <a:pt x="1089315" y="539161"/>
                </a:lnTo>
                <a:lnTo>
                  <a:pt x="1086973" y="542613"/>
                </a:lnTo>
                <a:lnTo>
                  <a:pt x="1082949" y="545927"/>
                </a:lnTo>
                <a:lnTo>
                  <a:pt x="1080745" y="546943"/>
                </a:lnTo>
                <a:lnTo>
                  <a:pt x="1079187" y="548475"/>
                </a:lnTo>
                <a:lnTo>
                  <a:pt x="1078789" y="551935"/>
                </a:lnTo>
                <a:lnTo>
                  <a:pt x="1078395" y="553601"/>
                </a:lnTo>
                <a:lnTo>
                  <a:pt x="1076711" y="553720"/>
                </a:lnTo>
                <a:lnTo>
                  <a:pt x="1072183" y="552545"/>
                </a:lnTo>
                <a:lnTo>
                  <a:pt x="1069204" y="552657"/>
                </a:lnTo>
                <a:lnTo>
                  <a:pt x="1064809" y="550582"/>
                </a:lnTo>
                <a:lnTo>
                  <a:pt x="1059496" y="551583"/>
                </a:lnTo>
                <a:lnTo>
                  <a:pt x="1056388" y="552209"/>
                </a:lnTo>
                <a:lnTo>
                  <a:pt x="1049280" y="547299"/>
                </a:lnTo>
                <a:lnTo>
                  <a:pt x="1044107" y="545350"/>
                </a:lnTo>
                <a:lnTo>
                  <a:pt x="1041904" y="545595"/>
                </a:lnTo>
                <a:lnTo>
                  <a:pt x="1040733" y="547513"/>
                </a:lnTo>
                <a:lnTo>
                  <a:pt x="1036016" y="544791"/>
                </a:lnTo>
                <a:lnTo>
                  <a:pt x="1033611" y="540419"/>
                </a:lnTo>
                <a:lnTo>
                  <a:pt x="1032646" y="539519"/>
                </a:lnTo>
                <a:lnTo>
                  <a:pt x="1031106" y="538087"/>
                </a:lnTo>
                <a:lnTo>
                  <a:pt x="1028324" y="537358"/>
                </a:lnTo>
                <a:lnTo>
                  <a:pt x="1026689" y="536555"/>
                </a:lnTo>
                <a:lnTo>
                  <a:pt x="1024299" y="535382"/>
                </a:lnTo>
                <a:lnTo>
                  <a:pt x="1021921" y="534215"/>
                </a:lnTo>
                <a:lnTo>
                  <a:pt x="1020649" y="534038"/>
                </a:lnTo>
                <a:lnTo>
                  <a:pt x="1019382" y="533863"/>
                </a:lnTo>
                <a:lnTo>
                  <a:pt x="1014700" y="530503"/>
                </a:lnTo>
                <a:lnTo>
                  <a:pt x="1010551" y="527524"/>
                </a:lnTo>
                <a:lnTo>
                  <a:pt x="1008271" y="526571"/>
                </a:lnTo>
                <a:lnTo>
                  <a:pt x="1007467" y="526235"/>
                </a:lnTo>
                <a:lnTo>
                  <a:pt x="1004211" y="524138"/>
                </a:lnTo>
                <a:lnTo>
                  <a:pt x="997630" y="524088"/>
                </a:lnTo>
                <a:lnTo>
                  <a:pt x="996827" y="524586"/>
                </a:lnTo>
                <a:lnTo>
                  <a:pt x="996562" y="524751"/>
                </a:lnTo>
                <a:lnTo>
                  <a:pt x="996431" y="525039"/>
                </a:lnTo>
                <a:lnTo>
                  <a:pt x="995916" y="526163"/>
                </a:lnTo>
                <a:lnTo>
                  <a:pt x="994973" y="527042"/>
                </a:lnTo>
                <a:lnTo>
                  <a:pt x="993280" y="527789"/>
                </a:lnTo>
                <a:lnTo>
                  <a:pt x="991112" y="527504"/>
                </a:lnTo>
                <a:lnTo>
                  <a:pt x="990829" y="527740"/>
                </a:lnTo>
                <a:lnTo>
                  <a:pt x="989286" y="529022"/>
                </a:lnTo>
                <a:lnTo>
                  <a:pt x="988673" y="529146"/>
                </a:lnTo>
                <a:lnTo>
                  <a:pt x="988164" y="529249"/>
                </a:lnTo>
                <a:lnTo>
                  <a:pt x="986001" y="528657"/>
                </a:lnTo>
                <a:lnTo>
                  <a:pt x="985164" y="527723"/>
                </a:lnTo>
                <a:lnTo>
                  <a:pt x="983806" y="526208"/>
                </a:lnTo>
                <a:lnTo>
                  <a:pt x="983041" y="525693"/>
                </a:lnTo>
                <a:lnTo>
                  <a:pt x="982394" y="525256"/>
                </a:lnTo>
                <a:lnTo>
                  <a:pt x="981651" y="525058"/>
                </a:lnTo>
                <a:lnTo>
                  <a:pt x="981398" y="525230"/>
                </a:lnTo>
                <a:lnTo>
                  <a:pt x="980584" y="525782"/>
                </a:lnTo>
                <a:lnTo>
                  <a:pt x="977031" y="522877"/>
                </a:lnTo>
                <a:lnTo>
                  <a:pt x="977238" y="521705"/>
                </a:lnTo>
                <a:lnTo>
                  <a:pt x="976852" y="521158"/>
                </a:lnTo>
                <a:lnTo>
                  <a:pt x="976752" y="521016"/>
                </a:lnTo>
                <a:lnTo>
                  <a:pt x="975008" y="520127"/>
                </a:lnTo>
                <a:lnTo>
                  <a:pt x="973242" y="519226"/>
                </a:lnTo>
                <a:lnTo>
                  <a:pt x="968652" y="518683"/>
                </a:lnTo>
                <a:lnTo>
                  <a:pt x="966548" y="518434"/>
                </a:lnTo>
                <a:lnTo>
                  <a:pt x="964692" y="515076"/>
                </a:lnTo>
                <a:lnTo>
                  <a:pt x="963533" y="512890"/>
                </a:lnTo>
                <a:lnTo>
                  <a:pt x="958114" y="506323"/>
                </a:lnTo>
                <a:lnTo>
                  <a:pt x="952487" y="501128"/>
                </a:lnTo>
                <a:lnTo>
                  <a:pt x="949817" y="497310"/>
                </a:lnTo>
                <a:lnTo>
                  <a:pt x="950375" y="495901"/>
                </a:lnTo>
                <a:lnTo>
                  <a:pt x="949698" y="494807"/>
                </a:lnTo>
                <a:lnTo>
                  <a:pt x="947669" y="491528"/>
                </a:lnTo>
                <a:lnTo>
                  <a:pt x="938253" y="479047"/>
                </a:lnTo>
                <a:lnTo>
                  <a:pt x="920710" y="456147"/>
                </a:lnTo>
                <a:lnTo>
                  <a:pt x="914902" y="449582"/>
                </a:lnTo>
                <a:lnTo>
                  <a:pt x="909743" y="443022"/>
                </a:lnTo>
                <a:lnTo>
                  <a:pt x="907047" y="435066"/>
                </a:lnTo>
                <a:lnTo>
                  <a:pt x="907319" y="430646"/>
                </a:lnTo>
                <a:lnTo>
                  <a:pt x="907856" y="430164"/>
                </a:lnTo>
                <a:lnTo>
                  <a:pt x="908811" y="429308"/>
                </a:lnTo>
                <a:lnTo>
                  <a:pt x="911208" y="428615"/>
                </a:lnTo>
                <a:lnTo>
                  <a:pt x="914708" y="427865"/>
                </a:lnTo>
                <a:lnTo>
                  <a:pt x="919113" y="426733"/>
                </a:lnTo>
                <a:lnTo>
                  <a:pt x="922218" y="427454"/>
                </a:lnTo>
                <a:lnTo>
                  <a:pt x="924935" y="428363"/>
                </a:lnTo>
                <a:lnTo>
                  <a:pt x="927596" y="426391"/>
                </a:lnTo>
                <a:lnTo>
                  <a:pt x="928636" y="424666"/>
                </a:lnTo>
                <a:lnTo>
                  <a:pt x="928511" y="423193"/>
                </a:lnTo>
                <a:lnTo>
                  <a:pt x="926830" y="422353"/>
                </a:lnTo>
                <a:lnTo>
                  <a:pt x="924891" y="421381"/>
                </a:lnTo>
                <a:lnTo>
                  <a:pt x="923918" y="419913"/>
                </a:lnTo>
                <a:lnTo>
                  <a:pt x="921636" y="418824"/>
                </a:lnTo>
                <a:lnTo>
                  <a:pt x="919731" y="417370"/>
                </a:lnTo>
                <a:lnTo>
                  <a:pt x="916053" y="410133"/>
                </a:lnTo>
                <a:lnTo>
                  <a:pt x="914265" y="409177"/>
                </a:lnTo>
                <a:lnTo>
                  <a:pt x="907286" y="402134"/>
                </a:lnTo>
                <a:lnTo>
                  <a:pt x="902730" y="398092"/>
                </a:lnTo>
                <a:lnTo>
                  <a:pt x="899189" y="394953"/>
                </a:lnTo>
                <a:lnTo>
                  <a:pt x="896906" y="393741"/>
                </a:lnTo>
                <a:lnTo>
                  <a:pt x="894344" y="390545"/>
                </a:lnTo>
                <a:lnTo>
                  <a:pt x="893989" y="389362"/>
                </a:lnTo>
                <a:lnTo>
                  <a:pt x="894285" y="386396"/>
                </a:lnTo>
                <a:lnTo>
                  <a:pt x="893749" y="384841"/>
                </a:lnTo>
                <a:lnTo>
                  <a:pt x="889945" y="381438"/>
                </a:lnTo>
                <a:lnTo>
                  <a:pt x="884867" y="379937"/>
                </a:lnTo>
                <a:lnTo>
                  <a:pt x="880396" y="375289"/>
                </a:lnTo>
                <a:lnTo>
                  <a:pt x="877186" y="373629"/>
                </a:lnTo>
                <a:lnTo>
                  <a:pt x="874923" y="371057"/>
                </a:lnTo>
                <a:lnTo>
                  <a:pt x="871894" y="369898"/>
                </a:lnTo>
                <a:lnTo>
                  <a:pt x="868767" y="366755"/>
                </a:lnTo>
                <a:lnTo>
                  <a:pt x="866790" y="365797"/>
                </a:lnTo>
                <a:lnTo>
                  <a:pt x="865080" y="363728"/>
                </a:lnTo>
                <a:lnTo>
                  <a:pt x="863150" y="363761"/>
                </a:lnTo>
                <a:lnTo>
                  <a:pt x="860884" y="365398"/>
                </a:lnTo>
                <a:lnTo>
                  <a:pt x="860225" y="367803"/>
                </a:lnTo>
                <a:lnTo>
                  <a:pt x="859102" y="368032"/>
                </a:lnTo>
                <a:lnTo>
                  <a:pt x="858716" y="368770"/>
                </a:lnTo>
                <a:lnTo>
                  <a:pt x="858283" y="374084"/>
                </a:lnTo>
                <a:lnTo>
                  <a:pt x="858257" y="374396"/>
                </a:lnTo>
                <a:lnTo>
                  <a:pt x="858783" y="376571"/>
                </a:lnTo>
                <a:lnTo>
                  <a:pt x="859885" y="377825"/>
                </a:lnTo>
                <a:lnTo>
                  <a:pt x="859305" y="379117"/>
                </a:lnTo>
                <a:lnTo>
                  <a:pt x="861360" y="383108"/>
                </a:lnTo>
                <a:lnTo>
                  <a:pt x="861184" y="386511"/>
                </a:lnTo>
                <a:lnTo>
                  <a:pt x="859978" y="387977"/>
                </a:lnTo>
                <a:lnTo>
                  <a:pt x="859957" y="389339"/>
                </a:lnTo>
                <a:lnTo>
                  <a:pt x="857890" y="390299"/>
                </a:lnTo>
                <a:lnTo>
                  <a:pt x="856535" y="393435"/>
                </a:lnTo>
                <a:lnTo>
                  <a:pt x="854609" y="393344"/>
                </a:lnTo>
                <a:lnTo>
                  <a:pt x="850836" y="395888"/>
                </a:lnTo>
                <a:lnTo>
                  <a:pt x="849603" y="395188"/>
                </a:lnTo>
                <a:lnTo>
                  <a:pt x="847918" y="395535"/>
                </a:lnTo>
                <a:lnTo>
                  <a:pt x="845727" y="396431"/>
                </a:lnTo>
                <a:lnTo>
                  <a:pt x="845336" y="397662"/>
                </a:lnTo>
                <a:lnTo>
                  <a:pt x="844459" y="398022"/>
                </a:lnTo>
                <a:lnTo>
                  <a:pt x="841022" y="394938"/>
                </a:lnTo>
                <a:lnTo>
                  <a:pt x="839047" y="393856"/>
                </a:lnTo>
                <a:lnTo>
                  <a:pt x="840239" y="393254"/>
                </a:lnTo>
                <a:lnTo>
                  <a:pt x="841057" y="392647"/>
                </a:lnTo>
                <a:lnTo>
                  <a:pt x="842141" y="390870"/>
                </a:lnTo>
                <a:lnTo>
                  <a:pt x="843704" y="390335"/>
                </a:lnTo>
                <a:lnTo>
                  <a:pt x="841001" y="388067"/>
                </a:lnTo>
                <a:lnTo>
                  <a:pt x="840192" y="388116"/>
                </a:lnTo>
                <a:lnTo>
                  <a:pt x="839623" y="388666"/>
                </a:lnTo>
                <a:lnTo>
                  <a:pt x="839359" y="389385"/>
                </a:lnTo>
                <a:lnTo>
                  <a:pt x="838521" y="391683"/>
                </a:lnTo>
                <a:lnTo>
                  <a:pt x="833395" y="393341"/>
                </a:lnTo>
                <a:lnTo>
                  <a:pt x="832992" y="391043"/>
                </a:lnTo>
                <a:lnTo>
                  <a:pt x="832139" y="389979"/>
                </a:lnTo>
                <a:lnTo>
                  <a:pt x="829912" y="389079"/>
                </a:lnTo>
                <a:lnTo>
                  <a:pt x="829053" y="388262"/>
                </a:lnTo>
                <a:lnTo>
                  <a:pt x="828574" y="386955"/>
                </a:lnTo>
                <a:lnTo>
                  <a:pt x="829766" y="382145"/>
                </a:lnTo>
                <a:lnTo>
                  <a:pt x="830790" y="380242"/>
                </a:lnTo>
                <a:lnTo>
                  <a:pt x="830384" y="378255"/>
                </a:lnTo>
                <a:lnTo>
                  <a:pt x="830544" y="375781"/>
                </a:lnTo>
                <a:lnTo>
                  <a:pt x="828765" y="374084"/>
                </a:lnTo>
                <a:lnTo>
                  <a:pt x="828896" y="373652"/>
                </a:lnTo>
                <a:lnTo>
                  <a:pt x="830088" y="373050"/>
                </a:lnTo>
                <a:lnTo>
                  <a:pt x="829794" y="371870"/>
                </a:lnTo>
                <a:lnTo>
                  <a:pt x="830051" y="371441"/>
                </a:lnTo>
                <a:lnTo>
                  <a:pt x="829554" y="371309"/>
                </a:lnTo>
                <a:lnTo>
                  <a:pt x="827725" y="368745"/>
                </a:lnTo>
                <a:lnTo>
                  <a:pt x="828903" y="364924"/>
                </a:lnTo>
                <a:lnTo>
                  <a:pt x="828388" y="361945"/>
                </a:lnTo>
                <a:lnTo>
                  <a:pt x="828404" y="360903"/>
                </a:lnTo>
                <a:lnTo>
                  <a:pt x="831826" y="356795"/>
                </a:lnTo>
                <a:lnTo>
                  <a:pt x="832520" y="356063"/>
                </a:lnTo>
                <a:lnTo>
                  <a:pt x="832977" y="354645"/>
                </a:lnTo>
                <a:lnTo>
                  <a:pt x="832628" y="353090"/>
                </a:lnTo>
                <a:lnTo>
                  <a:pt x="832637" y="352351"/>
                </a:lnTo>
                <a:lnTo>
                  <a:pt x="833484" y="349825"/>
                </a:lnTo>
                <a:lnTo>
                  <a:pt x="833318" y="348648"/>
                </a:lnTo>
                <a:lnTo>
                  <a:pt x="832824" y="348268"/>
                </a:lnTo>
                <a:lnTo>
                  <a:pt x="830356" y="346684"/>
                </a:lnTo>
                <a:lnTo>
                  <a:pt x="826558" y="342542"/>
                </a:lnTo>
                <a:lnTo>
                  <a:pt x="822477" y="340750"/>
                </a:lnTo>
                <a:lnTo>
                  <a:pt x="819368" y="331976"/>
                </a:lnTo>
                <a:lnTo>
                  <a:pt x="819058" y="325471"/>
                </a:lnTo>
                <a:lnTo>
                  <a:pt x="818646" y="317726"/>
                </a:lnTo>
                <a:lnTo>
                  <a:pt x="817512" y="314304"/>
                </a:lnTo>
                <a:lnTo>
                  <a:pt x="818598" y="312462"/>
                </a:lnTo>
                <a:lnTo>
                  <a:pt x="819022" y="309063"/>
                </a:lnTo>
                <a:lnTo>
                  <a:pt x="818683" y="306645"/>
                </a:lnTo>
                <a:lnTo>
                  <a:pt x="817947" y="305953"/>
                </a:lnTo>
                <a:lnTo>
                  <a:pt x="817557" y="302913"/>
                </a:lnTo>
                <a:lnTo>
                  <a:pt x="816885" y="301975"/>
                </a:lnTo>
                <a:lnTo>
                  <a:pt x="813972" y="300879"/>
                </a:lnTo>
                <a:lnTo>
                  <a:pt x="812188" y="299368"/>
                </a:lnTo>
                <a:lnTo>
                  <a:pt x="810424" y="296557"/>
                </a:lnTo>
                <a:lnTo>
                  <a:pt x="808933" y="296225"/>
                </a:lnTo>
                <a:lnTo>
                  <a:pt x="806596" y="294149"/>
                </a:lnTo>
                <a:lnTo>
                  <a:pt x="805748" y="292527"/>
                </a:lnTo>
                <a:lnTo>
                  <a:pt x="804516" y="291520"/>
                </a:lnTo>
                <a:lnTo>
                  <a:pt x="803866" y="289157"/>
                </a:lnTo>
                <a:lnTo>
                  <a:pt x="802146" y="287522"/>
                </a:lnTo>
                <a:lnTo>
                  <a:pt x="800587" y="287563"/>
                </a:lnTo>
                <a:lnTo>
                  <a:pt x="799865" y="285818"/>
                </a:lnTo>
                <a:lnTo>
                  <a:pt x="798557" y="285862"/>
                </a:lnTo>
                <a:lnTo>
                  <a:pt x="797052" y="286521"/>
                </a:lnTo>
                <a:lnTo>
                  <a:pt x="794810" y="286366"/>
                </a:lnTo>
                <a:lnTo>
                  <a:pt x="794318" y="285988"/>
                </a:lnTo>
                <a:lnTo>
                  <a:pt x="793901" y="284619"/>
                </a:lnTo>
                <a:lnTo>
                  <a:pt x="792735" y="283427"/>
                </a:lnTo>
                <a:lnTo>
                  <a:pt x="790454" y="281662"/>
                </a:lnTo>
                <a:lnTo>
                  <a:pt x="789022" y="281702"/>
                </a:lnTo>
                <a:lnTo>
                  <a:pt x="787539" y="280814"/>
                </a:lnTo>
                <a:lnTo>
                  <a:pt x="785217" y="277562"/>
                </a:lnTo>
                <a:lnTo>
                  <a:pt x="783620" y="275992"/>
                </a:lnTo>
                <a:lnTo>
                  <a:pt x="783834" y="274200"/>
                </a:lnTo>
                <a:lnTo>
                  <a:pt x="782874" y="271524"/>
                </a:lnTo>
                <a:lnTo>
                  <a:pt x="781636" y="270888"/>
                </a:lnTo>
                <a:lnTo>
                  <a:pt x="780608" y="268706"/>
                </a:lnTo>
                <a:lnTo>
                  <a:pt x="779887" y="268201"/>
                </a:lnTo>
                <a:lnTo>
                  <a:pt x="778078" y="266937"/>
                </a:lnTo>
                <a:lnTo>
                  <a:pt x="777671" y="264888"/>
                </a:lnTo>
                <a:lnTo>
                  <a:pt x="774321" y="263850"/>
                </a:lnTo>
                <a:lnTo>
                  <a:pt x="771144" y="263806"/>
                </a:lnTo>
                <a:lnTo>
                  <a:pt x="770287" y="262679"/>
                </a:lnTo>
                <a:lnTo>
                  <a:pt x="769607" y="257903"/>
                </a:lnTo>
                <a:lnTo>
                  <a:pt x="768997" y="256966"/>
                </a:lnTo>
                <a:lnTo>
                  <a:pt x="766155" y="255192"/>
                </a:lnTo>
                <a:lnTo>
                  <a:pt x="766065" y="252715"/>
                </a:lnTo>
                <a:lnTo>
                  <a:pt x="765100" y="250349"/>
                </a:lnTo>
                <a:lnTo>
                  <a:pt x="763679" y="249461"/>
                </a:lnTo>
                <a:lnTo>
                  <a:pt x="762533" y="246720"/>
                </a:lnTo>
                <a:lnTo>
                  <a:pt x="761294" y="246209"/>
                </a:lnTo>
                <a:lnTo>
                  <a:pt x="761750" y="244853"/>
                </a:lnTo>
                <a:lnTo>
                  <a:pt x="762953" y="243507"/>
                </a:lnTo>
                <a:lnTo>
                  <a:pt x="764328" y="243216"/>
                </a:lnTo>
                <a:lnTo>
                  <a:pt x="764835" y="242603"/>
                </a:lnTo>
                <a:lnTo>
                  <a:pt x="762610" y="241210"/>
                </a:lnTo>
                <a:lnTo>
                  <a:pt x="764682" y="240187"/>
                </a:lnTo>
                <a:lnTo>
                  <a:pt x="766181" y="239959"/>
                </a:lnTo>
                <a:lnTo>
                  <a:pt x="766820" y="238854"/>
                </a:lnTo>
                <a:lnTo>
                  <a:pt x="767697" y="238679"/>
                </a:lnTo>
                <a:lnTo>
                  <a:pt x="769031" y="236779"/>
                </a:lnTo>
                <a:lnTo>
                  <a:pt x="769242" y="235172"/>
                </a:lnTo>
                <a:lnTo>
                  <a:pt x="770306" y="234815"/>
                </a:lnTo>
                <a:lnTo>
                  <a:pt x="770696" y="233705"/>
                </a:lnTo>
                <a:lnTo>
                  <a:pt x="771444" y="233653"/>
                </a:lnTo>
                <a:lnTo>
                  <a:pt x="771189" y="229625"/>
                </a:lnTo>
                <a:lnTo>
                  <a:pt x="769839" y="228119"/>
                </a:lnTo>
                <a:lnTo>
                  <a:pt x="770503" y="225281"/>
                </a:lnTo>
                <a:lnTo>
                  <a:pt x="768882" y="219985"/>
                </a:lnTo>
                <a:lnTo>
                  <a:pt x="768238" y="217880"/>
                </a:lnTo>
                <a:lnTo>
                  <a:pt x="766516" y="216183"/>
                </a:lnTo>
                <a:lnTo>
                  <a:pt x="766843" y="215073"/>
                </a:lnTo>
                <a:lnTo>
                  <a:pt x="765022" y="211580"/>
                </a:lnTo>
                <a:lnTo>
                  <a:pt x="764740" y="209409"/>
                </a:lnTo>
                <a:lnTo>
                  <a:pt x="763938" y="208841"/>
                </a:lnTo>
                <a:lnTo>
                  <a:pt x="763596" y="206544"/>
                </a:lnTo>
                <a:lnTo>
                  <a:pt x="762298" y="205659"/>
                </a:lnTo>
                <a:lnTo>
                  <a:pt x="761444" y="204224"/>
                </a:lnTo>
                <a:lnTo>
                  <a:pt x="761555" y="200757"/>
                </a:lnTo>
                <a:lnTo>
                  <a:pt x="763650" y="198246"/>
                </a:lnTo>
                <a:lnTo>
                  <a:pt x="764744" y="195845"/>
                </a:lnTo>
                <a:lnTo>
                  <a:pt x="766075" y="189918"/>
                </a:lnTo>
                <a:lnTo>
                  <a:pt x="765967" y="189754"/>
                </a:lnTo>
                <a:lnTo>
                  <a:pt x="764364" y="187293"/>
                </a:lnTo>
                <a:lnTo>
                  <a:pt x="765442" y="186070"/>
                </a:lnTo>
                <a:lnTo>
                  <a:pt x="764711" y="184821"/>
                </a:lnTo>
                <a:lnTo>
                  <a:pt x="762620" y="182748"/>
                </a:lnTo>
                <a:lnTo>
                  <a:pt x="760689" y="182537"/>
                </a:lnTo>
                <a:lnTo>
                  <a:pt x="759663" y="179983"/>
                </a:lnTo>
                <a:lnTo>
                  <a:pt x="757889" y="177481"/>
                </a:lnTo>
                <a:lnTo>
                  <a:pt x="756629" y="173872"/>
                </a:lnTo>
                <a:lnTo>
                  <a:pt x="753854" y="171542"/>
                </a:lnTo>
                <a:lnTo>
                  <a:pt x="752488" y="171029"/>
                </a:lnTo>
                <a:lnTo>
                  <a:pt x="752075" y="170651"/>
                </a:lnTo>
                <a:lnTo>
                  <a:pt x="751318" y="169959"/>
                </a:lnTo>
                <a:lnTo>
                  <a:pt x="750101" y="167652"/>
                </a:lnTo>
                <a:lnTo>
                  <a:pt x="746682" y="164974"/>
                </a:lnTo>
                <a:lnTo>
                  <a:pt x="745595" y="164122"/>
                </a:lnTo>
                <a:lnTo>
                  <a:pt x="744066" y="161810"/>
                </a:lnTo>
                <a:lnTo>
                  <a:pt x="742709" y="160739"/>
                </a:lnTo>
                <a:lnTo>
                  <a:pt x="739898" y="156303"/>
                </a:lnTo>
                <a:lnTo>
                  <a:pt x="735890" y="152781"/>
                </a:lnTo>
                <a:lnTo>
                  <a:pt x="734896" y="152459"/>
                </a:lnTo>
                <a:lnTo>
                  <a:pt x="726696" y="144978"/>
                </a:lnTo>
                <a:lnTo>
                  <a:pt x="724479" y="141343"/>
                </a:lnTo>
                <a:lnTo>
                  <a:pt x="723798" y="140230"/>
                </a:lnTo>
                <a:lnTo>
                  <a:pt x="723591" y="139888"/>
                </a:lnTo>
                <a:lnTo>
                  <a:pt x="723154" y="139172"/>
                </a:lnTo>
                <a:lnTo>
                  <a:pt x="722734" y="137927"/>
                </a:lnTo>
                <a:lnTo>
                  <a:pt x="723911" y="136632"/>
                </a:lnTo>
                <a:lnTo>
                  <a:pt x="724572" y="135908"/>
                </a:lnTo>
                <a:lnTo>
                  <a:pt x="725741" y="132000"/>
                </a:lnTo>
                <a:lnTo>
                  <a:pt x="723987" y="131467"/>
                </a:lnTo>
                <a:lnTo>
                  <a:pt x="722412" y="130672"/>
                </a:lnTo>
                <a:lnTo>
                  <a:pt x="720934" y="130141"/>
                </a:lnTo>
                <a:lnTo>
                  <a:pt x="719174" y="129256"/>
                </a:lnTo>
                <a:lnTo>
                  <a:pt x="717229" y="128197"/>
                </a:lnTo>
                <a:lnTo>
                  <a:pt x="716205" y="127227"/>
                </a:lnTo>
                <a:lnTo>
                  <a:pt x="714351" y="126167"/>
                </a:lnTo>
                <a:lnTo>
                  <a:pt x="711568" y="124313"/>
                </a:lnTo>
                <a:lnTo>
                  <a:pt x="708512" y="122999"/>
                </a:lnTo>
                <a:lnTo>
                  <a:pt x="706260" y="123342"/>
                </a:lnTo>
                <a:lnTo>
                  <a:pt x="705336" y="122829"/>
                </a:lnTo>
                <a:lnTo>
                  <a:pt x="703793" y="121970"/>
                </a:lnTo>
                <a:lnTo>
                  <a:pt x="703409" y="121756"/>
                </a:lnTo>
                <a:lnTo>
                  <a:pt x="702722" y="121105"/>
                </a:lnTo>
                <a:lnTo>
                  <a:pt x="701559" y="119998"/>
                </a:lnTo>
                <a:lnTo>
                  <a:pt x="699062" y="116457"/>
                </a:lnTo>
                <a:lnTo>
                  <a:pt x="698739" y="115997"/>
                </a:lnTo>
                <a:lnTo>
                  <a:pt x="697128" y="114985"/>
                </a:lnTo>
                <a:lnTo>
                  <a:pt x="695418" y="113281"/>
                </a:lnTo>
                <a:lnTo>
                  <a:pt x="693388" y="112836"/>
                </a:lnTo>
                <a:lnTo>
                  <a:pt x="691371" y="113270"/>
                </a:lnTo>
                <a:lnTo>
                  <a:pt x="690468" y="114588"/>
                </a:lnTo>
                <a:lnTo>
                  <a:pt x="689101" y="115462"/>
                </a:lnTo>
                <a:lnTo>
                  <a:pt x="687912" y="116074"/>
                </a:lnTo>
                <a:lnTo>
                  <a:pt x="686902" y="116072"/>
                </a:lnTo>
                <a:lnTo>
                  <a:pt x="685609" y="115629"/>
                </a:lnTo>
                <a:lnTo>
                  <a:pt x="684495" y="114923"/>
                </a:lnTo>
                <a:lnTo>
                  <a:pt x="683566" y="114305"/>
                </a:lnTo>
                <a:lnTo>
                  <a:pt x="682641" y="113863"/>
                </a:lnTo>
                <a:lnTo>
                  <a:pt x="680520" y="113417"/>
                </a:lnTo>
                <a:lnTo>
                  <a:pt x="679140" y="113414"/>
                </a:lnTo>
                <a:lnTo>
                  <a:pt x="677765" y="113673"/>
                </a:lnTo>
                <a:lnTo>
                  <a:pt x="676118" y="114373"/>
                </a:lnTo>
                <a:lnTo>
                  <a:pt x="675379" y="114195"/>
                </a:lnTo>
                <a:lnTo>
                  <a:pt x="674179" y="113752"/>
                </a:lnTo>
                <a:lnTo>
                  <a:pt x="673430" y="112784"/>
                </a:lnTo>
                <a:lnTo>
                  <a:pt x="672382" y="111792"/>
                </a:lnTo>
                <a:lnTo>
                  <a:pt x="672218" y="111636"/>
                </a:lnTo>
                <a:lnTo>
                  <a:pt x="670829" y="110842"/>
                </a:lnTo>
                <a:lnTo>
                  <a:pt x="669228" y="110583"/>
                </a:lnTo>
                <a:lnTo>
                  <a:pt x="667338" y="111097"/>
                </a:lnTo>
                <a:lnTo>
                  <a:pt x="666064" y="112148"/>
                </a:lnTo>
                <a:lnTo>
                  <a:pt x="665248" y="113024"/>
                </a:lnTo>
                <a:lnTo>
                  <a:pt x="664144" y="113109"/>
                </a:lnTo>
                <a:lnTo>
                  <a:pt x="662669" y="112755"/>
                </a:lnTo>
                <a:lnTo>
                  <a:pt x="659904" y="112395"/>
                </a:lnTo>
                <a:lnTo>
                  <a:pt x="658519" y="111952"/>
                </a:lnTo>
                <a:lnTo>
                  <a:pt x="655846" y="111505"/>
                </a:lnTo>
                <a:lnTo>
                  <a:pt x="653081" y="111059"/>
                </a:lnTo>
                <a:lnTo>
                  <a:pt x="650406" y="110524"/>
                </a:lnTo>
                <a:lnTo>
                  <a:pt x="648563" y="110168"/>
                </a:lnTo>
                <a:lnTo>
                  <a:pt x="646542" y="110084"/>
                </a:lnTo>
                <a:lnTo>
                  <a:pt x="646261" y="110073"/>
                </a:lnTo>
                <a:lnTo>
                  <a:pt x="644892" y="110861"/>
                </a:lnTo>
                <a:lnTo>
                  <a:pt x="644547" y="112531"/>
                </a:lnTo>
                <a:lnTo>
                  <a:pt x="644482" y="114552"/>
                </a:lnTo>
                <a:lnTo>
                  <a:pt x="644781" y="116399"/>
                </a:lnTo>
                <a:lnTo>
                  <a:pt x="645167" y="117719"/>
                </a:lnTo>
                <a:lnTo>
                  <a:pt x="645455" y="118599"/>
                </a:lnTo>
                <a:lnTo>
                  <a:pt x="645471" y="119830"/>
                </a:lnTo>
                <a:lnTo>
                  <a:pt x="645671" y="120973"/>
                </a:lnTo>
                <a:lnTo>
                  <a:pt x="645680" y="121807"/>
                </a:lnTo>
                <a:lnTo>
                  <a:pt x="645685" y="122116"/>
                </a:lnTo>
                <a:lnTo>
                  <a:pt x="645138" y="122466"/>
                </a:lnTo>
                <a:lnTo>
                  <a:pt x="644771" y="122217"/>
                </a:lnTo>
                <a:lnTo>
                  <a:pt x="643839" y="121584"/>
                </a:lnTo>
                <a:lnTo>
                  <a:pt x="642266" y="120876"/>
                </a:lnTo>
                <a:lnTo>
                  <a:pt x="640147" y="120606"/>
                </a:lnTo>
                <a:lnTo>
                  <a:pt x="638211" y="120338"/>
                </a:lnTo>
                <a:lnTo>
                  <a:pt x="635628" y="119627"/>
                </a:lnTo>
                <a:lnTo>
                  <a:pt x="633872" y="119007"/>
                </a:lnTo>
                <a:lnTo>
                  <a:pt x="631378" y="118209"/>
                </a:lnTo>
                <a:lnTo>
                  <a:pt x="628790" y="117236"/>
                </a:lnTo>
                <a:lnTo>
                  <a:pt x="625096" y="116170"/>
                </a:lnTo>
                <a:lnTo>
                  <a:pt x="621137" y="115809"/>
                </a:lnTo>
                <a:lnTo>
                  <a:pt x="618562" y="115802"/>
                </a:lnTo>
                <a:lnTo>
                  <a:pt x="616263" y="115884"/>
                </a:lnTo>
                <a:lnTo>
                  <a:pt x="613143" y="116403"/>
                </a:lnTo>
                <a:lnTo>
                  <a:pt x="611225" y="117452"/>
                </a:lnTo>
                <a:lnTo>
                  <a:pt x="609766" y="118415"/>
                </a:lnTo>
                <a:lnTo>
                  <a:pt x="607665" y="119465"/>
                </a:lnTo>
                <a:lnTo>
                  <a:pt x="605929" y="120340"/>
                </a:lnTo>
                <a:lnTo>
                  <a:pt x="603738" y="121565"/>
                </a:lnTo>
                <a:lnTo>
                  <a:pt x="602835" y="122881"/>
                </a:lnTo>
                <a:lnTo>
                  <a:pt x="599916" y="124719"/>
                </a:lnTo>
                <a:lnTo>
                  <a:pt x="597814" y="125680"/>
                </a:lnTo>
                <a:lnTo>
                  <a:pt x="595714" y="126907"/>
                </a:lnTo>
                <a:lnTo>
                  <a:pt x="594344" y="127606"/>
                </a:lnTo>
                <a:lnTo>
                  <a:pt x="593345" y="128483"/>
                </a:lnTo>
                <a:lnTo>
                  <a:pt x="592069" y="129446"/>
                </a:lnTo>
                <a:lnTo>
                  <a:pt x="591258" y="130674"/>
                </a:lnTo>
                <a:lnTo>
                  <a:pt x="589991" y="132342"/>
                </a:lnTo>
                <a:lnTo>
                  <a:pt x="588820" y="134185"/>
                </a:lnTo>
                <a:lnTo>
                  <a:pt x="586996" y="135323"/>
                </a:lnTo>
                <a:lnTo>
                  <a:pt x="585169" y="136284"/>
                </a:lnTo>
                <a:lnTo>
                  <a:pt x="583430" y="136807"/>
                </a:lnTo>
                <a:lnTo>
                  <a:pt x="581227" y="137241"/>
                </a:lnTo>
                <a:lnTo>
                  <a:pt x="579489" y="137940"/>
                </a:lnTo>
                <a:lnTo>
                  <a:pt x="578120" y="138727"/>
                </a:lnTo>
                <a:lnTo>
                  <a:pt x="575193" y="140038"/>
                </a:lnTo>
                <a:lnTo>
                  <a:pt x="573001" y="141088"/>
                </a:lnTo>
                <a:lnTo>
                  <a:pt x="571442" y="141435"/>
                </a:lnTo>
                <a:lnTo>
                  <a:pt x="569341" y="142573"/>
                </a:lnTo>
                <a:lnTo>
                  <a:pt x="566872" y="143621"/>
                </a:lnTo>
                <a:lnTo>
                  <a:pt x="565049" y="144847"/>
                </a:lnTo>
                <a:lnTo>
                  <a:pt x="562680" y="146598"/>
                </a:lnTo>
                <a:lnTo>
                  <a:pt x="561496" y="147475"/>
                </a:lnTo>
                <a:lnTo>
                  <a:pt x="559951" y="148789"/>
                </a:lnTo>
                <a:lnTo>
                  <a:pt x="557859" y="150717"/>
                </a:lnTo>
                <a:lnTo>
                  <a:pt x="555302" y="152029"/>
                </a:lnTo>
                <a:lnTo>
                  <a:pt x="553763" y="153872"/>
                </a:lnTo>
                <a:lnTo>
                  <a:pt x="550941" y="156149"/>
                </a:lnTo>
                <a:lnTo>
                  <a:pt x="548860" y="158605"/>
                </a:lnTo>
                <a:lnTo>
                  <a:pt x="547687" y="160361"/>
                </a:lnTo>
                <a:lnTo>
                  <a:pt x="545140" y="162552"/>
                </a:lnTo>
                <a:lnTo>
                  <a:pt x="543057" y="164920"/>
                </a:lnTo>
                <a:lnTo>
                  <a:pt x="542344" y="166676"/>
                </a:lnTo>
                <a:lnTo>
                  <a:pt x="541897" y="167729"/>
                </a:lnTo>
                <a:lnTo>
                  <a:pt x="541104" y="170365"/>
                </a:lnTo>
                <a:lnTo>
                  <a:pt x="540481" y="171946"/>
                </a:lnTo>
                <a:lnTo>
                  <a:pt x="539297" y="172823"/>
                </a:lnTo>
                <a:lnTo>
                  <a:pt x="538285" y="172731"/>
                </a:lnTo>
                <a:lnTo>
                  <a:pt x="537267" y="172290"/>
                </a:lnTo>
                <a:lnTo>
                  <a:pt x="535422" y="171845"/>
                </a:lnTo>
                <a:lnTo>
                  <a:pt x="533478" y="170872"/>
                </a:lnTo>
                <a:lnTo>
                  <a:pt x="531436" y="169461"/>
                </a:lnTo>
                <a:lnTo>
                  <a:pt x="530129" y="168050"/>
                </a:lnTo>
                <a:lnTo>
                  <a:pt x="528362" y="166552"/>
                </a:lnTo>
                <a:lnTo>
                  <a:pt x="525672" y="165451"/>
                </a:lnTo>
                <a:lnTo>
                  <a:pt x="522550" y="165605"/>
                </a:lnTo>
                <a:lnTo>
                  <a:pt x="519723" y="167309"/>
                </a:lnTo>
                <a:lnTo>
                  <a:pt x="517292" y="167098"/>
                </a:lnTo>
                <a:lnTo>
                  <a:pt x="516715" y="167222"/>
                </a:lnTo>
                <a:lnTo>
                  <a:pt x="515917" y="167394"/>
                </a:lnTo>
                <a:lnTo>
                  <a:pt x="515546" y="167628"/>
                </a:lnTo>
                <a:lnTo>
                  <a:pt x="514659" y="168185"/>
                </a:lnTo>
                <a:lnTo>
                  <a:pt x="513067" y="168422"/>
                </a:lnTo>
                <a:lnTo>
                  <a:pt x="511472" y="168617"/>
                </a:lnTo>
                <a:lnTo>
                  <a:pt x="509550" y="167638"/>
                </a:lnTo>
                <a:lnTo>
                  <a:pt x="505864" y="168033"/>
                </a:lnTo>
                <a:lnTo>
                  <a:pt x="504173" y="168573"/>
                </a:lnTo>
                <a:lnTo>
                  <a:pt x="504078" y="168962"/>
                </a:lnTo>
                <a:lnTo>
                  <a:pt x="503977" y="169376"/>
                </a:lnTo>
                <a:lnTo>
                  <a:pt x="504499" y="173159"/>
                </a:lnTo>
                <a:lnTo>
                  <a:pt x="502159" y="173460"/>
                </a:lnTo>
                <a:lnTo>
                  <a:pt x="501812" y="173504"/>
                </a:lnTo>
                <a:lnTo>
                  <a:pt x="500838" y="171202"/>
                </a:lnTo>
                <a:lnTo>
                  <a:pt x="501021" y="170905"/>
                </a:lnTo>
                <a:lnTo>
                  <a:pt x="502044" y="169233"/>
                </a:lnTo>
                <a:lnTo>
                  <a:pt x="502059" y="167747"/>
                </a:lnTo>
                <a:lnTo>
                  <a:pt x="500826" y="160427"/>
                </a:lnTo>
                <a:lnTo>
                  <a:pt x="500097" y="158621"/>
                </a:lnTo>
                <a:lnTo>
                  <a:pt x="499359" y="157917"/>
                </a:lnTo>
                <a:lnTo>
                  <a:pt x="498985" y="157559"/>
                </a:lnTo>
                <a:lnTo>
                  <a:pt x="498825" y="156811"/>
                </a:lnTo>
                <a:lnTo>
                  <a:pt x="498746" y="156440"/>
                </a:lnTo>
                <a:lnTo>
                  <a:pt x="498857" y="156131"/>
                </a:lnTo>
                <a:lnTo>
                  <a:pt x="499518" y="154280"/>
                </a:lnTo>
                <a:lnTo>
                  <a:pt x="499466" y="154020"/>
                </a:lnTo>
                <a:lnTo>
                  <a:pt x="499281" y="153101"/>
                </a:lnTo>
                <a:lnTo>
                  <a:pt x="499835" y="150132"/>
                </a:lnTo>
                <a:lnTo>
                  <a:pt x="500470" y="146734"/>
                </a:lnTo>
                <a:lnTo>
                  <a:pt x="502035" y="146378"/>
                </a:lnTo>
                <a:lnTo>
                  <a:pt x="503110" y="145025"/>
                </a:lnTo>
                <a:lnTo>
                  <a:pt x="503181" y="144223"/>
                </a:lnTo>
                <a:lnTo>
                  <a:pt x="502594" y="142926"/>
                </a:lnTo>
                <a:lnTo>
                  <a:pt x="502478" y="142668"/>
                </a:lnTo>
                <a:lnTo>
                  <a:pt x="504098" y="139252"/>
                </a:lnTo>
                <a:lnTo>
                  <a:pt x="504299" y="138845"/>
                </a:lnTo>
                <a:lnTo>
                  <a:pt x="505498" y="137618"/>
                </a:lnTo>
                <a:lnTo>
                  <a:pt x="505774" y="135081"/>
                </a:lnTo>
                <a:lnTo>
                  <a:pt x="505939" y="134889"/>
                </a:lnTo>
                <a:lnTo>
                  <a:pt x="507102" y="133547"/>
                </a:lnTo>
                <a:lnTo>
                  <a:pt x="507113" y="132370"/>
                </a:lnTo>
                <a:lnTo>
                  <a:pt x="506559" y="131683"/>
                </a:lnTo>
                <a:lnTo>
                  <a:pt x="504871" y="131789"/>
                </a:lnTo>
                <a:lnTo>
                  <a:pt x="504592" y="131984"/>
                </a:lnTo>
                <a:lnTo>
                  <a:pt x="503552" y="132705"/>
                </a:lnTo>
                <a:lnTo>
                  <a:pt x="501421" y="135110"/>
                </a:lnTo>
                <a:lnTo>
                  <a:pt x="501214" y="135344"/>
                </a:lnTo>
                <a:lnTo>
                  <a:pt x="499525" y="135699"/>
                </a:lnTo>
                <a:lnTo>
                  <a:pt x="499145" y="135632"/>
                </a:lnTo>
                <a:lnTo>
                  <a:pt x="498777" y="135568"/>
                </a:lnTo>
                <a:lnTo>
                  <a:pt x="497667" y="134193"/>
                </a:lnTo>
                <a:lnTo>
                  <a:pt x="497739" y="133390"/>
                </a:lnTo>
                <a:lnTo>
                  <a:pt x="498499" y="132219"/>
                </a:lnTo>
                <a:lnTo>
                  <a:pt x="500444" y="131372"/>
                </a:lnTo>
                <a:lnTo>
                  <a:pt x="500702" y="131294"/>
                </a:lnTo>
                <a:lnTo>
                  <a:pt x="501634" y="131012"/>
                </a:lnTo>
                <a:lnTo>
                  <a:pt x="503782" y="128619"/>
                </a:lnTo>
                <a:lnTo>
                  <a:pt x="506281" y="128521"/>
                </a:lnTo>
                <a:lnTo>
                  <a:pt x="507287" y="127788"/>
                </a:lnTo>
                <a:lnTo>
                  <a:pt x="507926" y="126370"/>
                </a:lnTo>
                <a:lnTo>
                  <a:pt x="507880" y="125023"/>
                </a:lnTo>
                <a:lnTo>
                  <a:pt x="507831" y="123581"/>
                </a:lnTo>
                <a:lnTo>
                  <a:pt x="507980" y="122999"/>
                </a:lnTo>
                <a:lnTo>
                  <a:pt x="508351" y="121543"/>
                </a:lnTo>
                <a:lnTo>
                  <a:pt x="507571" y="118623"/>
                </a:lnTo>
                <a:lnTo>
                  <a:pt x="507829" y="117758"/>
                </a:lnTo>
                <a:lnTo>
                  <a:pt x="508712" y="116962"/>
                </a:lnTo>
                <a:lnTo>
                  <a:pt x="509962" y="116851"/>
                </a:lnTo>
                <a:lnTo>
                  <a:pt x="510786" y="117570"/>
                </a:lnTo>
                <a:lnTo>
                  <a:pt x="511757" y="118419"/>
                </a:lnTo>
                <a:lnTo>
                  <a:pt x="512454" y="118332"/>
                </a:lnTo>
                <a:lnTo>
                  <a:pt x="513132" y="118247"/>
                </a:lnTo>
                <a:lnTo>
                  <a:pt x="513579" y="117384"/>
                </a:lnTo>
                <a:lnTo>
                  <a:pt x="513770" y="117014"/>
                </a:lnTo>
                <a:lnTo>
                  <a:pt x="513459" y="116262"/>
                </a:lnTo>
                <a:lnTo>
                  <a:pt x="513099" y="115397"/>
                </a:lnTo>
                <a:lnTo>
                  <a:pt x="513423" y="114285"/>
                </a:lnTo>
                <a:lnTo>
                  <a:pt x="512867" y="113785"/>
                </a:lnTo>
                <a:lnTo>
                  <a:pt x="511474" y="113811"/>
                </a:lnTo>
                <a:lnTo>
                  <a:pt x="510807" y="113826"/>
                </a:lnTo>
                <a:lnTo>
                  <a:pt x="510629" y="113927"/>
                </a:lnTo>
                <a:lnTo>
                  <a:pt x="508824" y="114965"/>
                </a:lnTo>
                <a:lnTo>
                  <a:pt x="507237" y="114717"/>
                </a:lnTo>
                <a:lnTo>
                  <a:pt x="506897" y="114435"/>
                </a:lnTo>
                <a:lnTo>
                  <a:pt x="506557" y="114153"/>
                </a:lnTo>
                <a:lnTo>
                  <a:pt x="506515" y="112233"/>
                </a:lnTo>
                <a:lnTo>
                  <a:pt x="506976" y="109945"/>
                </a:lnTo>
                <a:lnTo>
                  <a:pt x="508181" y="108162"/>
                </a:lnTo>
                <a:lnTo>
                  <a:pt x="511327" y="105964"/>
                </a:lnTo>
                <a:lnTo>
                  <a:pt x="511835" y="105101"/>
                </a:lnTo>
                <a:lnTo>
                  <a:pt x="513515" y="104875"/>
                </a:lnTo>
                <a:lnTo>
                  <a:pt x="514399" y="104756"/>
                </a:lnTo>
                <a:lnTo>
                  <a:pt x="514097" y="103645"/>
                </a:lnTo>
                <a:lnTo>
                  <a:pt x="513858" y="102769"/>
                </a:lnTo>
                <a:lnTo>
                  <a:pt x="512311" y="101513"/>
                </a:lnTo>
                <a:lnTo>
                  <a:pt x="511798" y="100138"/>
                </a:lnTo>
                <a:lnTo>
                  <a:pt x="511522" y="99399"/>
                </a:lnTo>
                <a:lnTo>
                  <a:pt x="511659" y="98285"/>
                </a:lnTo>
                <a:lnTo>
                  <a:pt x="511873" y="97872"/>
                </a:lnTo>
                <a:lnTo>
                  <a:pt x="513381" y="94958"/>
                </a:lnTo>
                <a:lnTo>
                  <a:pt x="512720" y="92412"/>
                </a:lnTo>
                <a:lnTo>
                  <a:pt x="512576" y="90813"/>
                </a:lnTo>
                <a:lnTo>
                  <a:pt x="511419" y="89721"/>
                </a:lnTo>
                <a:lnTo>
                  <a:pt x="510526" y="89709"/>
                </a:lnTo>
                <a:lnTo>
                  <a:pt x="507986" y="89140"/>
                </a:lnTo>
                <a:lnTo>
                  <a:pt x="506757" y="88383"/>
                </a:lnTo>
                <a:lnTo>
                  <a:pt x="505460" y="87356"/>
                </a:lnTo>
                <a:lnTo>
                  <a:pt x="503889" y="86462"/>
                </a:lnTo>
                <a:lnTo>
                  <a:pt x="501295" y="84475"/>
                </a:lnTo>
                <a:lnTo>
                  <a:pt x="499657" y="83309"/>
                </a:lnTo>
                <a:lnTo>
                  <a:pt x="498220" y="82685"/>
                </a:lnTo>
                <a:lnTo>
                  <a:pt x="495744" y="82655"/>
                </a:lnTo>
                <a:lnTo>
                  <a:pt x="493882" y="83376"/>
                </a:lnTo>
                <a:lnTo>
                  <a:pt x="491818" y="83555"/>
                </a:lnTo>
                <a:lnTo>
                  <a:pt x="490509" y="83877"/>
                </a:lnTo>
                <a:lnTo>
                  <a:pt x="489200" y="84063"/>
                </a:lnTo>
                <a:lnTo>
                  <a:pt x="488093" y="84792"/>
                </a:lnTo>
                <a:lnTo>
                  <a:pt x="486717" y="84979"/>
                </a:lnTo>
                <a:lnTo>
                  <a:pt x="485067" y="85026"/>
                </a:lnTo>
                <a:lnTo>
                  <a:pt x="482730" y="85000"/>
                </a:lnTo>
                <a:lnTo>
                  <a:pt x="480878" y="84640"/>
                </a:lnTo>
                <a:lnTo>
                  <a:pt x="479030" y="83674"/>
                </a:lnTo>
                <a:lnTo>
                  <a:pt x="476218" y="83102"/>
                </a:lnTo>
                <a:lnTo>
                  <a:pt x="473413" y="81517"/>
                </a:lnTo>
                <a:lnTo>
                  <a:pt x="471566" y="80754"/>
                </a:lnTo>
                <a:lnTo>
                  <a:pt x="464309" y="77565"/>
                </a:lnTo>
                <a:lnTo>
                  <a:pt x="460615" y="75768"/>
                </a:lnTo>
                <a:lnTo>
                  <a:pt x="456782" y="74036"/>
                </a:lnTo>
                <a:lnTo>
                  <a:pt x="453285" y="73052"/>
                </a:lnTo>
                <a:lnTo>
                  <a:pt x="450477" y="72007"/>
                </a:lnTo>
                <a:lnTo>
                  <a:pt x="448492" y="71106"/>
                </a:lnTo>
                <a:lnTo>
                  <a:pt x="445616" y="69926"/>
                </a:lnTo>
                <a:lnTo>
                  <a:pt x="443839" y="68894"/>
                </a:lnTo>
                <a:lnTo>
                  <a:pt x="441306" y="67919"/>
                </a:lnTo>
                <a:lnTo>
                  <a:pt x="438494" y="67211"/>
                </a:lnTo>
                <a:lnTo>
                  <a:pt x="434322" y="64937"/>
                </a:lnTo>
                <a:lnTo>
                  <a:pt x="431479" y="63989"/>
                </a:lnTo>
                <a:lnTo>
                  <a:pt x="427268" y="62156"/>
                </a:lnTo>
                <a:lnTo>
                  <a:pt x="424598" y="61112"/>
                </a:lnTo>
                <a:lnTo>
                  <a:pt x="421375" y="60265"/>
                </a:lnTo>
                <a:lnTo>
                  <a:pt x="418571" y="58748"/>
                </a:lnTo>
                <a:lnTo>
                  <a:pt x="416722" y="57984"/>
                </a:lnTo>
                <a:lnTo>
                  <a:pt x="414457" y="57621"/>
                </a:lnTo>
                <a:lnTo>
                  <a:pt x="412268" y="56516"/>
                </a:lnTo>
                <a:lnTo>
                  <a:pt x="410906" y="55354"/>
                </a:lnTo>
                <a:lnTo>
                  <a:pt x="409277" y="53041"/>
                </a:lnTo>
                <a:lnTo>
                  <a:pt x="407307" y="50656"/>
                </a:lnTo>
                <a:lnTo>
                  <a:pt x="405565" y="48389"/>
                </a:lnTo>
                <a:lnTo>
                  <a:pt x="404055" y="45693"/>
                </a:lnTo>
                <a:lnTo>
                  <a:pt x="403178" y="44065"/>
                </a:lnTo>
                <a:lnTo>
                  <a:pt x="401819" y="42362"/>
                </a:lnTo>
                <a:lnTo>
                  <a:pt x="401216" y="40735"/>
                </a:lnTo>
                <a:lnTo>
                  <a:pt x="399430" y="40580"/>
                </a:lnTo>
                <a:lnTo>
                  <a:pt x="397781" y="40494"/>
                </a:lnTo>
                <a:lnTo>
                  <a:pt x="395446" y="40399"/>
                </a:lnTo>
                <a:lnTo>
                  <a:pt x="394409" y="40858"/>
                </a:lnTo>
                <a:lnTo>
                  <a:pt x="392066" y="41573"/>
                </a:lnTo>
                <a:lnTo>
                  <a:pt x="389656" y="41950"/>
                </a:lnTo>
                <a:lnTo>
                  <a:pt x="388222" y="40989"/>
                </a:lnTo>
                <a:lnTo>
                  <a:pt x="386515" y="39754"/>
                </a:lnTo>
                <a:lnTo>
                  <a:pt x="384598" y="38788"/>
                </a:lnTo>
                <a:lnTo>
                  <a:pt x="382757" y="37349"/>
                </a:lnTo>
                <a:lnTo>
                  <a:pt x="381326" y="36051"/>
                </a:lnTo>
                <a:lnTo>
                  <a:pt x="378659" y="34468"/>
                </a:lnTo>
                <a:lnTo>
                  <a:pt x="376473" y="33160"/>
                </a:lnTo>
                <a:lnTo>
                  <a:pt x="374966" y="32671"/>
                </a:lnTo>
                <a:lnTo>
                  <a:pt x="373255" y="31842"/>
                </a:lnTo>
                <a:lnTo>
                  <a:pt x="371816" y="31351"/>
                </a:lnTo>
                <a:lnTo>
                  <a:pt x="368997" y="31387"/>
                </a:lnTo>
                <a:lnTo>
                  <a:pt x="366314" y="31558"/>
                </a:lnTo>
                <a:lnTo>
                  <a:pt x="364664" y="31538"/>
                </a:lnTo>
                <a:lnTo>
                  <a:pt x="363361" y="31253"/>
                </a:lnTo>
                <a:lnTo>
                  <a:pt x="362128" y="30902"/>
                </a:lnTo>
                <a:lnTo>
                  <a:pt x="361464" y="28398"/>
                </a:lnTo>
                <a:lnTo>
                  <a:pt x="361482" y="26508"/>
                </a:lnTo>
                <a:lnTo>
                  <a:pt x="361628" y="25701"/>
                </a:lnTo>
                <a:lnTo>
                  <a:pt x="362046" y="25032"/>
                </a:lnTo>
                <a:lnTo>
                  <a:pt x="363562" y="24644"/>
                </a:lnTo>
                <a:lnTo>
                  <a:pt x="366209" y="24507"/>
                </a:lnTo>
                <a:lnTo>
                  <a:pt x="366635" y="24412"/>
                </a:lnTo>
                <a:lnTo>
                  <a:pt x="368340" y="24029"/>
                </a:lnTo>
                <a:lnTo>
                  <a:pt x="371210" y="24736"/>
                </a:lnTo>
                <a:lnTo>
                  <a:pt x="377469" y="23797"/>
                </a:lnTo>
                <a:lnTo>
                  <a:pt x="377776" y="23728"/>
                </a:lnTo>
                <a:lnTo>
                  <a:pt x="383207" y="22522"/>
                </a:lnTo>
                <a:lnTo>
                  <a:pt x="383476" y="22461"/>
                </a:lnTo>
                <a:lnTo>
                  <a:pt x="386052" y="21887"/>
                </a:lnTo>
                <a:lnTo>
                  <a:pt x="383346" y="16908"/>
                </a:lnTo>
                <a:lnTo>
                  <a:pt x="382703" y="16583"/>
                </a:lnTo>
                <a:lnTo>
                  <a:pt x="382474" y="16467"/>
                </a:lnTo>
                <a:lnTo>
                  <a:pt x="382356" y="16305"/>
                </a:lnTo>
                <a:lnTo>
                  <a:pt x="381794" y="15532"/>
                </a:lnTo>
                <a:lnTo>
                  <a:pt x="380957" y="15406"/>
                </a:lnTo>
                <a:lnTo>
                  <a:pt x="380483" y="15335"/>
                </a:lnTo>
                <a:lnTo>
                  <a:pt x="377059" y="13633"/>
                </a:lnTo>
                <a:lnTo>
                  <a:pt x="374575" y="13473"/>
                </a:lnTo>
                <a:lnTo>
                  <a:pt x="373746" y="13419"/>
                </a:lnTo>
                <a:lnTo>
                  <a:pt x="372134" y="12760"/>
                </a:lnTo>
                <a:lnTo>
                  <a:pt x="369571" y="11710"/>
                </a:lnTo>
                <a:lnTo>
                  <a:pt x="366635" y="10226"/>
                </a:lnTo>
                <a:lnTo>
                  <a:pt x="365587" y="9694"/>
                </a:lnTo>
                <a:lnTo>
                  <a:pt x="364424" y="8697"/>
                </a:lnTo>
                <a:lnTo>
                  <a:pt x="361428" y="6128"/>
                </a:lnTo>
                <a:lnTo>
                  <a:pt x="360390" y="3146"/>
                </a:lnTo>
                <a:lnTo>
                  <a:pt x="356562" y="2166"/>
                </a:lnTo>
                <a:lnTo>
                  <a:pt x="353269" y="1520"/>
                </a:lnTo>
                <a:lnTo>
                  <a:pt x="351282" y="755"/>
                </a:lnTo>
                <a:lnTo>
                  <a:pt x="347850" y="310"/>
                </a:lnTo>
                <a:lnTo>
                  <a:pt x="346264" y="763"/>
                </a:lnTo>
                <a:lnTo>
                  <a:pt x="344116" y="2627"/>
                </a:lnTo>
                <a:lnTo>
                  <a:pt x="343128" y="5247"/>
                </a:lnTo>
                <a:lnTo>
                  <a:pt x="342078" y="7191"/>
                </a:lnTo>
                <a:lnTo>
                  <a:pt x="340749" y="9536"/>
                </a:lnTo>
                <a:lnTo>
                  <a:pt x="340250" y="11283"/>
                </a:lnTo>
                <a:lnTo>
                  <a:pt x="339984" y="13079"/>
                </a:lnTo>
                <a:lnTo>
                  <a:pt x="336503" y="18256"/>
                </a:lnTo>
                <a:lnTo>
                  <a:pt x="331787" y="21377"/>
                </a:lnTo>
                <a:lnTo>
                  <a:pt x="330399" y="22916"/>
                </a:lnTo>
                <a:lnTo>
                  <a:pt x="329852" y="23312"/>
                </a:lnTo>
                <a:lnTo>
                  <a:pt x="327694" y="24876"/>
                </a:lnTo>
                <a:lnTo>
                  <a:pt x="324939" y="28062"/>
                </a:lnTo>
                <a:lnTo>
                  <a:pt x="324287" y="28815"/>
                </a:lnTo>
                <a:lnTo>
                  <a:pt x="324108" y="28856"/>
                </a:lnTo>
                <a:lnTo>
                  <a:pt x="322220" y="29294"/>
                </a:lnTo>
                <a:lnTo>
                  <a:pt x="322295" y="27746"/>
                </a:lnTo>
                <a:lnTo>
                  <a:pt x="322588" y="27470"/>
                </a:lnTo>
                <a:lnTo>
                  <a:pt x="323711" y="26402"/>
                </a:lnTo>
                <a:lnTo>
                  <a:pt x="324272" y="25872"/>
                </a:lnTo>
                <a:lnTo>
                  <a:pt x="324563" y="25596"/>
                </a:lnTo>
                <a:lnTo>
                  <a:pt x="324650" y="25055"/>
                </a:lnTo>
                <a:lnTo>
                  <a:pt x="325156" y="21882"/>
                </a:lnTo>
                <a:lnTo>
                  <a:pt x="324983" y="20085"/>
                </a:lnTo>
                <a:lnTo>
                  <a:pt x="324491" y="19027"/>
                </a:lnTo>
                <a:lnTo>
                  <a:pt x="321997" y="18017"/>
                </a:lnTo>
                <a:lnTo>
                  <a:pt x="321528" y="17571"/>
                </a:lnTo>
                <a:lnTo>
                  <a:pt x="320882" y="16956"/>
                </a:lnTo>
                <a:lnTo>
                  <a:pt x="320207" y="15339"/>
                </a:lnTo>
                <a:lnTo>
                  <a:pt x="318918" y="13530"/>
                </a:lnTo>
                <a:lnTo>
                  <a:pt x="316655" y="13031"/>
                </a:lnTo>
                <a:lnTo>
                  <a:pt x="314860" y="13888"/>
                </a:lnTo>
                <a:lnTo>
                  <a:pt x="312304" y="15139"/>
                </a:lnTo>
                <a:lnTo>
                  <a:pt x="311127" y="15935"/>
                </a:lnTo>
                <a:lnTo>
                  <a:pt x="308436" y="17051"/>
                </a:lnTo>
                <a:lnTo>
                  <a:pt x="307466" y="17714"/>
                </a:lnTo>
                <a:lnTo>
                  <a:pt x="302234" y="18664"/>
                </a:lnTo>
                <a:lnTo>
                  <a:pt x="300991" y="19122"/>
                </a:lnTo>
                <a:lnTo>
                  <a:pt x="299753" y="19176"/>
                </a:lnTo>
                <a:lnTo>
                  <a:pt x="298028" y="21057"/>
                </a:lnTo>
                <a:lnTo>
                  <a:pt x="295881" y="23828"/>
                </a:lnTo>
                <a:lnTo>
                  <a:pt x="294486" y="24618"/>
                </a:lnTo>
                <a:lnTo>
                  <a:pt x="293935" y="24929"/>
                </a:lnTo>
                <a:lnTo>
                  <a:pt x="293358" y="26660"/>
                </a:lnTo>
                <a:lnTo>
                  <a:pt x="291909" y="28197"/>
                </a:lnTo>
                <a:lnTo>
                  <a:pt x="291816" y="29013"/>
                </a:lnTo>
                <a:lnTo>
                  <a:pt x="291641" y="30550"/>
                </a:lnTo>
                <a:lnTo>
                  <a:pt x="292250" y="32722"/>
                </a:lnTo>
                <a:lnTo>
                  <a:pt x="292614" y="34027"/>
                </a:lnTo>
                <a:lnTo>
                  <a:pt x="291399" y="35318"/>
                </a:lnTo>
                <a:lnTo>
                  <a:pt x="289779" y="37042"/>
                </a:lnTo>
                <a:lnTo>
                  <a:pt x="289310" y="37192"/>
                </a:lnTo>
                <a:lnTo>
                  <a:pt x="289027" y="37284"/>
                </a:lnTo>
                <a:lnTo>
                  <a:pt x="288358" y="35318"/>
                </a:lnTo>
                <a:lnTo>
                  <a:pt x="287864" y="33868"/>
                </a:lnTo>
                <a:lnTo>
                  <a:pt x="286754" y="32063"/>
                </a:lnTo>
                <a:lnTo>
                  <a:pt x="285075" y="30812"/>
                </a:lnTo>
                <a:lnTo>
                  <a:pt x="284898" y="29509"/>
                </a:lnTo>
                <a:lnTo>
                  <a:pt x="285985" y="26047"/>
                </a:lnTo>
                <a:lnTo>
                  <a:pt x="284578" y="22196"/>
                </a:lnTo>
                <a:lnTo>
                  <a:pt x="284362" y="22020"/>
                </a:lnTo>
                <a:lnTo>
                  <a:pt x="283894" y="21634"/>
                </a:lnTo>
                <a:lnTo>
                  <a:pt x="282610" y="21282"/>
                </a:lnTo>
                <a:lnTo>
                  <a:pt x="278091" y="20043"/>
                </a:lnTo>
                <a:lnTo>
                  <a:pt x="270841" y="19562"/>
                </a:lnTo>
                <a:lnTo>
                  <a:pt x="267909" y="18856"/>
                </a:lnTo>
                <a:lnTo>
                  <a:pt x="267729" y="18789"/>
                </a:lnTo>
                <a:lnTo>
                  <a:pt x="265540" y="17971"/>
                </a:lnTo>
                <a:lnTo>
                  <a:pt x="260937" y="14593"/>
                </a:lnTo>
                <a:lnTo>
                  <a:pt x="259511" y="12973"/>
                </a:lnTo>
                <a:lnTo>
                  <a:pt x="257338" y="10268"/>
                </a:lnTo>
                <a:lnTo>
                  <a:pt x="256908" y="9733"/>
                </a:lnTo>
                <a:lnTo>
                  <a:pt x="256535" y="9612"/>
                </a:lnTo>
                <a:lnTo>
                  <a:pt x="254163" y="8847"/>
                </a:lnTo>
                <a:lnTo>
                  <a:pt x="252419" y="8908"/>
                </a:lnTo>
                <a:lnTo>
                  <a:pt x="251097" y="10579"/>
                </a:lnTo>
                <a:lnTo>
                  <a:pt x="250184" y="12659"/>
                </a:lnTo>
                <a:lnTo>
                  <a:pt x="249340" y="14470"/>
                </a:lnTo>
                <a:lnTo>
                  <a:pt x="248359" y="16415"/>
                </a:lnTo>
                <a:lnTo>
                  <a:pt x="247795" y="17826"/>
                </a:lnTo>
                <a:lnTo>
                  <a:pt x="246541" y="19633"/>
                </a:lnTo>
                <a:lnTo>
                  <a:pt x="245426" y="21171"/>
                </a:lnTo>
                <a:lnTo>
                  <a:pt x="243968" y="22772"/>
                </a:lnTo>
                <a:lnTo>
                  <a:pt x="243341" y="23575"/>
                </a:lnTo>
                <a:lnTo>
                  <a:pt x="241744" y="25243"/>
                </a:lnTo>
                <a:lnTo>
                  <a:pt x="240772" y="26109"/>
                </a:lnTo>
                <a:lnTo>
                  <a:pt x="238418" y="27903"/>
                </a:lnTo>
                <a:lnTo>
                  <a:pt x="236480" y="29296"/>
                </a:lnTo>
                <a:lnTo>
                  <a:pt x="234060" y="30684"/>
                </a:lnTo>
                <a:lnTo>
                  <a:pt x="232531" y="32354"/>
                </a:lnTo>
                <a:lnTo>
                  <a:pt x="231562" y="33152"/>
                </a:lnTo>
                <a:lnTo>
                  <a:pt x="229281" y="34406"/>
                </a:lnTo>
                <a:lnTo>
                  <a:pt x="228102" y="35405"/>
                </a:lnTo>
                <a:lnTo>
                  <a:pt x="225891" y="36594"/>
                </a:lnTo>
                <a:lnTo>
                  <a:pt x="225056" y="37663"/>
                </a:lnTo>
                <a:lnTo>
                  <a:pt x="224359" y="38667"/>
                </a:lnTo>
                <a:lnTo>
                  <a:pt x="223934" y="39875"/>
                </a:lnTo>
                <a:lnTo>
                  <a:pt x="222829" y="40538"/>
                </a:lnTo>
                <a:lnTo>
                  <a:pt x="221936" y="40291"/>
                </a:lnTo>
                <a:lnTo>
                  <a:pt x="221604" y="39174"/>
                </a:lnTo>
                <a:lnTo>
                  <a:pt x="221476" y="38093"/>
                </a:lnTo>
                <a:lnTo>
                  <a:pt x="220732" y="36937"/>
                </a:lnTo>
                <a:lnTo>
                  <a:pt x="219915" y="36187"/>
                </a:lnTo>
                <a:lnTo>
                  <a:pt x="219719" y="35037"/>
                </a:lnTo>
                <a:lnTo>
                  <a:pt x="219187" y="33209"/>
                </a:lnTo>
                <a:lnTo>
                  <a:pt x="218314" y="31175"/>
                </a:lnTo>
                <a:lnTo>
                  <a:pt x="217294" y="29949"/>
                </a:lnTo>
                <a:lnTo>
                  <a:pt x="216138" y="28653"/>
                </a:lnTo>
                <a:lnTo>
                  <a:pt x="214720" y="26006"/>
                </a:lnTo>
                <a:lnTo>
                  <a:pt x="213224" y="24369"/>
                </a:lnTo>
                <a:lnTo>
                  <a:pt x="212266" y="23886"/>
                </a:lnTo>
                <a:lnTo>
                  <a:pt x="211389" y="22190"/>
                </a:lnTo>
                <a:lnTo>
                  <a:pt x="210503" y="21302"/>
                </a:lnTo>
                <a:lnTo>
                  <a:pt x="209347" y="20007"/>
                </a:lnTo>
                <a:lnTo>
                  <a:pt x="208874" y="19124"/>
                </a:lnTo>
                <a:lnTo>
                  <a:pt x="208475" y="17703"/>
                </a:lnTo>
                <a:lnTo>
                  <a:pt x="208212" y="16485"/>
                </a:lnTo>
                <a:lnTo>
                  <a:pt x="208085" y="15473"/>
                </a:lnTo>
                <a:lnTo>
                  <a:pt x="208099" y="13988"/>
                </a:lnTo>
                <a:lnTo>
                  <a:pt x="208327" y="11764"/>
                </a:lnTo>
                <a:lnTo>
                  <a:pt x="208544" y="10620"/>
                </a:lnTo>
                <a:lnTo>
                  <a:pt x="208695" y="9339"/>
                </a:lnTo>
                <a:lnTo>
                  <a:pt x="208915" y="7791"/>
                </a:lnTo>
                <a:lnTo>
                  <a:pt x="208994" y="6780"/>
                </a:lnTo>
                <a:lnTo>
                  <a:pt x="208863" y="6103"/>
                </a:lnTo>
                <a:lnTo>
                  <a:pt x="208307" y="6772"/>
                </a:lnTo>
                <a:lnTo>
                  <a:pt x="207748" y="7711"/>
                </a:lnTo>
                <a:lnTo>
                  <a:pt x="207395" y="8718"/>
                </a:lnTo>
                <a:lnTo>
                  <a:pt x="207319" y="9392"/>
                </a:lnTo>
                <a:lnTo>
                  <a:pt x="206621" y="10396"/>
                </a:lnTo>
                <a:lnTo>
                  <a:pt x="205513" y="11326"/>
                </a:lnTo>
                <a:lnTo>
                  <a:pt x="204751" y="11925"/>
                </a:lnTo>
                <a:lnTo>
                  <a:pt x="203987" y="12793"/>
                </a:lnTo>
                <a:lnTo>
                  <a:pt x="202671" y="13721"/>
                </a:lnTo>
                <a:lnTo>
                  <a:pt x="202183" y="14323"/>
                </a:lnTo>
                <a:lnTo>
                  <a:pt x="201760" y="15466"/>
                </a:lnTo>
                <a:lnTo>
                  <a:pt x="201750" y="16612"/>
                </a:lnTo>
                <a:lnTo>
                  <a:pt x="201806" y="17961"/>
                </a:lnTo>
                <a:lnTo>
                  <a:pt x="201793" y="19310"/>
                </a:lnTo>
                <a:lnTo>
                  <a:pt x="201919" y="20460"/>
                </a:lnTo>
                <a:lnTo>
                  <a:pt x="200736" y="22376"/>
                </a:lnTo>
                <a:lnTo>
                  <a:pt x="200372" y="23611"/>
                </a:lnTo>
                <a:lnTo>
                  <a:pt x="199500" y="24371"/>
                </a:lnTo>
                <a:lnTo>
                  <a:pt x="198091" y="25521"/>
                </a:lnTo>
                <a:lnTo>
                  <a:pt x="197326" y="27808"/>
                </a:lnTo>
                <a:lnTo>
                  <a:pt x="197765" y="29774"/>
                </a:lnTo>
                <a:lnTo>
                  <a:pt x="197813" y="29980"/>
                </a:lnTo>
                <a:lnTo>
                  <a:pt x="195419" y="35318"/>
                </a:lnTo>
                <a:lnTo>
                  <a:pt x="194960" y="36343"/>
                </a:lnTo>
                <a:lnTo>
                  <a:pt x="194755" y="38821"/>
                </a:lnTo>
                <a:lnTo>
                  <a:pt x="194062" y="39807"/>
                </a:lnTo>
                <a:lnTo>
                  <a:pt x="193192" y="38873"/>
                </a:lnTo>
                <a:lnTo>
                  <a:pt x="191737" y="38492"/>
                </a:lnTo>
                <a:lnTo>
                  <a:pt x="188844" y="38410"/>
                </a:lnTo>
                <a:lnTo>
                  <a:pt x="186133" y="38335"/>
                </a:lnTo>
                <a:lnTo>
                  <a:pt x="184763" y="37459"/>
                </a:lnTo>
                <a:lnTo>
                  <a:pt x="184158" y="36620"/>
                </a:lnTo>
                <a:lnTo>
                  <a:pt x="183218" y="35318"/>
                </a:lnTo>
                <a:lnTo>
                  <a:pt x="179867" y="30678"/>
                </a:lnTo>
                <a:lnTo>
                  <a:pt x="176999" y="29236"/>
                </a:lnTo>
                <a:lnTo>
                  <a:pt x="176630" y="28366"/>
                </a:lnTo>
                <a:lnTo>
                  <a:pt x="177331" y="26263"/>
                </a:lnTo>
                <a:lnTo>
                  <a:pt x="175848" y="23158"/>
                </a:lnTo>
                <a:lnTo>
                  <a:pt x="174865" y="24258"/>
                </a:lnTo>
                <a:lnTo>
                  <a:pt x="173207" y="25115"/>
                </a:lnTo>
                <a:lnTo>
                  <a:pt x="172369" y="26454"/>
                </a:lnTo>
                <a:lnTo>
                  <a:pt x="172359" y="27533"/>
                </a:lnTo>
                <a:lnTo>
                  <a:pt x="171249" y="28668"/>
                </a:lnTo>
                <a:lnTo>
                  <a:pt x="170132" y="30274"/>
                </a:lnTo>
                <a:lnTo>
                  <a:pt x="169020" y="31610"/>
                </a:lnTo>
                <a:lnTo>
                  <a:pt x="168662" y="33090"/>
                </a:lnTo>
                <a:lnTo>
                  <a:pt x="168313" y="33626"/>
                </a:lnTo>
                <a:lnTo>
                  <a:pt x="167004" y="33881"/>
                </a:lnTo>
                <a:lnTo>
                  <a:pt x="164935" y="34530"/>
                </a:lnTo>
                <a:lnTo>
                  <a:pt x="163142" y="35251"/>
                </a:lnTo>
                <a:lnTo>
                  <a:pt x="161554" y="35907"/>
                </a:lnTo>
                <a:lnTo>
                  <a:pt x="160033" y="36700"/>
                </a:lnTo>
                <a:lnTo>
                  <a:pt x="158310" y="37218"/>
                </a:lnTo>
                <a:lnTo>
                  <a:pt x="156938" y="37001"/>
                </a:lnTo>
                <a:lnTo>
                  <a:pt x="155978" y="36720"/>
                </a:lnTo>
                <a:lnTo>
                  <a:pt x="153247" y="34664"/>
                </a:lnTo>
                <a:lnTo>
                  <a:pt x="152634" y="34049"/>
                </a:lnTo>
                <a:lnTo>
                  <a:pt x="146712" y="34641"/>
                </a:lnTo>
                <a:lnTo>
                  <a:pt x="144534" y="32833"/>
                </a:lnTo>
                <a:lnTo>
                  <a:pt x="141417" y="31453"/>
                </a:lnTo>
                <a:lnTo>
                  <a:pt x="140209" y="31414"/>
                </a:lnTo>
                <a:lnTo>
                  <a:pt x="139167" y="31379"/>
                </a:lnTo>
                <a:lnTo>
                  <a:pt x="135846" y="32785"/>
                </a:lnTo>
                <a:lnTo>
                  <a:pt x="134942" y="32848"/>
                </a:lnTo>
                <a:lnTo>
                  <a:pt x="134157" y="32902"/>
                </a:lnTo>
                <a:lnTo>
                  <a:pt x="133099" y="32153"/>
                </a:lnTo>
                <a:lnTo>
                  <a:pt x="130107" y="31965"/>
                </a:lnTo>
                <a:lnTo>
                  <a:pt x="127285" y="32336"/>
                </a:lnTo>
                <a:lnTo>
                  <a:pt x="125079" y="33052"/>
                </a:lnTo>
                <a:lnTo>
                  <a:pt x="122772" y="34514"/>
                </a:lnTo>
                <a:lnTo>
                  <a:pt x="122195" y="35168"/>
                </a:lnTo>
                <a:lnTo>
                  <a:pt x="122062" y="35318"/>
                </a:lnTo>
                <a:lnTo>
                  <a:pt x="120319" y="37290"/>
                </a:lnTo>
                <a:lnTo>
                  <a:pt x="120079" y="47076"/>
                </a:lnTo>
                <a:lnTo>
                  <a:pt x="120571" y="48752"/>
                </a:lnTo>
                <a:lnTo>
                  <a:pt x="122375" y="50495"/>
                </a:lnTo>
                <a:lnTo>
                  <a:pt x="124291" y="51656"/>
                </a:lnTo>
                <a:lnTo>
                  <a:pt x="125676" y="52495"/>
                </a:lnTo>
                <a:lnTo>
                  <a:pt x="126353" y="54420"/>
                </a:lnTo>
                <a:lnTo>
                  <a:pt x="125529" y="56397"/>
                </a:lnTo>
                <a:lnTo>
                  <a:pt x="125331" y="58441"/>
                </a:lnTo>
                <a:lnTo>
                  <a:pt x="120695" y="60646"/>
                </a:lnTo>
                <a:lnTo>
                  <a:pt x="118684" y="61114"/>
                </a:lnTo>
                <a:lnTo>
                  <a:pt x="116253" y="61678"/>
                </a:lnTo>
                <a:lnTo>
                  <a:pt x="113708" y="62736"/>
                </a:lnTo>
                <a:lnTo>
                  <a:pt x="113309" y="62901"/>
                </a:lnTo>
                <a:lnTo>
                  <a:pt x="106187" y="62680"/>
                </a:lnTo>
                <a:lnTo>
                  <a:pt x="104117" y="64343"/>
                </a:lnTo>
                <a:lnTo>
                  <a:pt x="103047" y="65887"/>
                </a:lnTo>
                <a:lnTo>
                  <a:pt x="102537" y="67867"/>
                </a:lnTo>
                <a:lnTo>
                  <a:pt x="103448" y="73198"/>
                </a:lnTo>
                <a:lnTo>
                  <a:pt x="104679" y="76550"/>
                </a:lnTo>
                <a:lnTo>
                  <a:pt x="104609" y="78098"/>
                </a:lnTo>
                <a:lnTo>
                  <a:pt x="102733" y="78399"/>
                </a:lnTo>
                <a:lnTo>
                  <a:pt x="100667" y="79627"/>
                </a:lnTo>
                <a:lnTo>
                  <a:pt x="102390" y="84406"/>
                </a:lnTo>
                <a:lnTo>
                  <a:pt x="102872" y="84912"/>
                </a:lnTo>
                <a:lnTo>
                  <a:pt x="104445" y="86565"/>
                </a:lnTo>
                <a:lnTo>
                  <a:pt x="104812" y="86947"/>
                </a:lnTo>
                <a:lnTo>
                  <a:pt x="104938" y="87081"/>
                </a:lnTo>
                <a:lnTo>
                  <a:pt x="105703" y="88633"/>
                </a:lnTo>
                <a:lnTo>
                  <a:pt x="107968" y="93230"/>
                </a:lnTo>
                <a:lnTo>
                  <a:pt x="109227" y="94871"/>
                </a:lnTo>
                <a:lnTo>
                  <a:pt x="109828" y="95654"/>
                </a:lnTo>
                <a:lnTo>
                  <a:pt x="114488" y="100198"/>
                </a:lnTo>
                <a:lnTo>
                  <a:pt x="116030" y="102761"/>
                </a:lnTo>
                <a:lnTo>
                  <a:pt x="116470" y="103492"/>
                </a:lnTo>
                <a:lnTo>
                  <a:pt x="118382" y="105450"/>
                </a:lnTo>
                <a:lnTo>
                  <a:pt x="119266" y="106355"/>
                </a:lnTo>
                <a:lnTo>
                  <a:pt x="121757" y="107723"/>
                </a:lnTo>
                <a:lnTo>
                  <a:pt x="125866" y="109981"/>
                </a:lnTo>
                <a:lnTo>
                  <a:pt x="126732" y="111164"/>
                </a:lnTo>
                <a:lnTo>
                  <a:pt x="126781" y="111370"/>
                </a:lnTo>
                <a:lnTo>
                  <a:pt x="127766" y="115665"/>
                </a:lnTo>
                <a:lnTo>
                  <a:pt x="127445" y="118167"/>
                </a:lnTo>
                <a:lnTo>
                  <a:pt x="129353" y="123008"/>
                </a:lnTo>
                <a:lnTo>
                  <a:pt x="129155" y="125051"/>
                </a:lnTo>
                <a:lnTo>
                  <a:pt x="130141" y="126586"/>
                </a:lnTo>
                <a:lnTo>
                  <a:pt x="132189" y="129775"/>
                </a:lnTo>
                <a:lnTo>
                  <a:pt x="132741" y="131511"/>
                </a:lnTo>
                <a:lnTo>
                  <a:pt x="132092" y="136029"/>
                </a:lnTo>
                <a:lnTo>
                  <a:pt x="131615" y="136897"/>
                </a:lnTo>
                <a:lnTo>
                  <a:pt x="129445" y="140846"/>
                </a:lnTo>
                <a:lnTo>
                  <a:pt x="128931" y="143197"/>
                </a:lnTo>
                <a:lnTo>
                  <a:pt x="129226" y="145277"/>
                </a:lnTo>
                <a:lnTo>
                  <a:pt x="129329" y="146000"/>
                </a:lnTo>
                <a:lnTo>
                  <a:pt x="129635" y="148170"/>
                </a:lnTo>
                <a:lnTo>
                  <a:pt x="129834" y="149581"/>
                </a:lnTo>
                <a:lnTo>
                  <a:pt x="130259" y="151626"/>
                </a:lnTo>
                <a:lnTo>
                  <a:pt x="132475" y="157398"/>
                </a:lnTo>
                <a:lnTo>
                  <a:pt x="137966" y="168823"/>
                </a:lnTo>
                <a:lnTo>
                  <a:pt x="138013" y="169456"/>
                </a:lnTo>
                <a:lnTo>
                  <a:pt x="138373" y="174152"/>
                </a:lnTo>
                <a:lnTo>
                  <a:pt x="139365" y="175149"/>
                </a:lnTo>
                <a:lnTo>
                  <a:pt x="141017" y="181103"/>
                </a:lnTo>
                <a:lnTo>
                  <a:pt x="140999" y="181314"/>
                </a:lnTo>
                <a:lnTo>
                  <a:pt x="140883" y="182712"/>
                </a:lnTo>
                <a:lnTo>
                  <a:pt x="139681" y="185616"/>
                </a:lnTo>
                <a:lnTo>
                  <a:pt x="138047" y="187776"/>
                </a:lnTo>
                <a:lnTo>
                  <a:pt x="137640" y="189408"/>
                </a:lnTo>
                <a:lnTo>
                  <a:pt x="137601" y="189570"/>
                </a:lnTo>
                <a:lnTo>
                  <a:pt x="137365" y="189867"/>
                </a:lnTo>
                <a:lnTo>
                  <a:pt x="136532" y="190925"/>
                </a:lnTo>
                <a:lnTo>
                  <a:pt x="136401" y="192101"/>
                </a:lnTo>
                <a:lnTo>
                  <a:pt x="136605" y="192719"/>
                </a:lnTo>
                <a:lnTo>
                  <a:pt x="138057" y="197127"/>
                </a:lnTo>
                <a:lnTo>
                  <a:pt x="135797" y="199778"/>
                </a:lnTo>
                <a:lnTo>
                  <a:pt x="135416" y="201076"/>
                </a:lnTo>
                <a:lnTo>
                  <a:pt x="136149" y="203990"/>
                </a:lnTo>
                <a:lnTo>
                  <a:pt x="135009" y="207020"/>
                </a:lnTo>
                <a:lnTo>
                  <a:pt x="134499" y="207440"/>
                </a:lnTo>
                <a:lnTo>
                  <a:pt x="133819" y="208004"/>
                </a:lnTo>
                <a:lnTo>
                  <a:pt x="135062" y="208905"/>
                </a:lnTo>
                <a:lnTo>
                  <a:pt x="137047" y="209670"/>
                </a:lnTo>
                <a:lnTo>
                  <a:pt x="137586" y="210823"/>
                </a:lnTo>
                <a:lnTo>
                  <a:pt x="137500" y="212576"/>
                </a:lnTo>
                <a:lnTo>
                  <a:pt x="137079" y="213516"/>
                </a:lnTo>
                <a:lnTo>
                  <a:pt x="137895" y="214335"/>
                </a:lnTo>
                <a:lnTo>
                  <a:pt x="140417" y="216726"/>
                </a:lnTo>
                <a:lnTo>
                  <a:pt x="141437" y="217749"/>
                </a:lnTo>
                <a:lnTo>
                  <a:pt x="142734" y="218843"/>
                </a:lnTo>
                <a:lnTo>
                  <a:pt x="144230" y="220480"/>
                </a:lnTo>
                <a:lnTo>
                  <a:pt x="145798" y="221847"/>
                </a:lnTo>
                <a:lnTo>
                  <a:pt x="146547" y="222463"/>
                </a:lnTo>
                <a:lnTo>
                  <a:pt x="147230" y="222944"/>
                </a:lnTo>
                <a:lnTo>
                  <a:pt x="148607" y="222691"/>
                </a:lnTo>
                <a:lnTo>
                  <a:pt x="149783" y="222097"/>
                </a:lnTo>
                <a:lnTo>
                  <a:pt x="151235" y="221101"/>
                </a:lnTo>
                <a:lnTo>
                  <a:pt x="152137" y="220235"/>
                </a:lnTo>
                <a:lnTo>
                  <a:pt x="153172" y="219842"/>
                </a:lnTo>
                <a:lnTo>
                  <a:pt x="154148" y="218438"/>
                </a:lnTo>
                <a:lnTo>
                  <a:pt x="155182" y="218246"/>
                </a:lnTo>
                <a:lnTo>
                  <a:pt x="155929" y="219200"/>
                </a:lnTo>
                <a:lnTo>
                  <a:pt x="157775" y="220166"/>
                </a:lnTo>
                <a:lnTo>
                  <a:pt x="158874" y="220179"/>
                </a:lnTo>
                <a:lnTo>
                  <a:pt x="160035" y="221002"/>
                </a:lnTo>
                <a:lnTo>
                  <a:pt x="161598" y="222910"/>
                </a:lnTo>
                <a:lnTo>
                  <a:pt x="161933" y="223722"/>
                </a:lnTo>
                <a:lnTo>
                  <a:pt x="162610" y="224877"/>
                </a:lnTo>
                <a:lnTo>
                  <a:pt x="163153" y="225626"/>
                </a:lnTo>
                <a:lnTo>
                  <a:pt x="163621" y="226913"/>
                </a:lnTo>
                <a:lnTo>
                  <a:pt x="164917" y="228008"/>
                </a:lnTo>
                <a:lnTo>
                  <a:pt x="166489" y="228903"/>
                </a:lnTo>
                <a:lnTo>
                  <a:pt x="168139" y="228989"/>
                </a:lnTo>
                <a:lnTo>
                  <a:pt x="169022" y="230013"/>
                </a:lnTo>
                <a:lnTo>
                  <a:pt x="169499" y="230490"/>
                </a:lnTo>
                <a:lnTo>
                  <a:pt x="170666" y="230570"/>
                </a:lnTo>
                <a:lnTo>
                  <a:pt x="171903" y="230654"/>
                </a:lnTo>
                <a:lnTo>
                  <a:pt x="173000" y="230935"/>
                </a:lnTo>
                <a:lnTo>
                  <a:pt x="174650" y="230955"/>
                </a:lnTo>
                <a:lnTo>
                  <a:pt x="176025" y="231038"/>
                </a:lnTo>
                <a:lnTo>
                  <a:pt x="176504" y="231179"/>
                </a:lnTo>
                <a:lnTo>
                  <a:pt x="178077" y="231939"/>
                </a:lnTo>
                <a:lnTo>
                  <a:pt x="179931" y="232163"/>
                </a:lnTo>
                <a:lnTo>
                  <a:pt x="181857" y="232052"/>
                </a:lnTo>
                <a:lnTo>
                  <a:pt x="184401" y="232014"/>
                </a:lnTo>
                <a:lnTo>
                  <a:pt x="186053" y="231898"/>
                </a:lnTo>
                <a:lnTo>
                  <a:pt x="187292" y="231710"/>
                </a:lnTo>
                <a:lnTo>
                  <a:pt x="190389" y="231206"/>
                </a:lnTo>
                <a:lnTo>
                  <a:pt x="192042" y="230956"/>
                </a:lnTo>
                <a:lnTo>
                  <a:pt x="194935" y="230315"/>
                </a:lnTo>
                <a:lnTo>
                  <a:pt x="197419" y="229535"/>
                </a:lnTo>
                <a:lnTo>
                  <a:pt x="199070" y="229285"/>
                </a:lnTo>
                <a:lnTo>
                  <a:pt x="201283" y="227961"/>
                </a:lnTo>
                <a:lnTo>
                  <a:pt x="201979" y="227092"/>
                </a:lnTo>
                <a:lnTo>
                  <a:pt x="203150" y="226836"/>
                </a:lnTo>
                <a:lnTo>
                  <a:pt x="204110" y="227050"/>
                </a:lnTo>
                <a:lnTo>
                  <a:pt x="204461" y="226311"/>
                </a:lnTo>
                <a:lnTo>
                  <a:pt x="205155" y="225712"/>
                </a:lnTo>
                <a:lnTo>
                  <a:pt x="205158" y="225375"/>
                </a:lnTo>
                <a:lnTo>
                  <a:pt x="205575" y="224841"/>
                </a:lnTo>
                <a:lnTo>
                  <a:pt x="206338" y="224107"/>
                </a:lnTo>
                <a:lnTo>
                  <a:pt x="207512" y="223582"/>
                </a:lnTo>
                <a:lnTo>
                  <a:pt x="207929" y="223047"/>
                </a:lnTo>
                <a:lnTo>
                  <a:pt x="209855" y="223001"/>
                </a:lnTo>
                <a:lnTo>
                  <a:pt x="211437" y="223021"/>
                </a:lnTo>
                <a:lnTo>
                  <a:pt x="213154" y="223041"/>
                </a:lnTo>
                <a:lnTo>
                  <a:pt x="214115" y="223186"/>
                </a:lnTo>
                <a:lnTo>
                  <a:pt x="215073" y="223670"/>
                </a:lnTo>
                <a:lnTo>
                  <a:pt x="216105" y="223681"/>
                </a:lnTo>
                <a:lnTo>
                  <a:pt x="217205" y="223628"/>
                </a:lnTo>
                <a:lnTo>
                  <a:pt x="217686" y="223632"/>
                </a:lnTo>
                <a:lnTo>
                  <a:pt x="218510" y="223642"/>
                </a:lnTo>
                <a:lnTo>
                  <a:pt x="219606" y="223858"/>
                </a:lnTo>
                <a:lnTo>
                  <a:pt x="221395" y="224013"/>
                </a:lnTo>
                <a:lnTo>
                  <a:pt x="222907" y="223964"/>
                </a:lnTo>
                <a:lnTo>
                  <a:pt x="224420" y="223982"/>
                </a:lnTo>
                <a:lnTo>
                  <a:pt x="225518" y="223994"/>
                </a:lnTo>
                <a:lnTo>
                  <a:pt x="226894" y="224010"/>
                </a:lnTo>
                <a:lnTo>
                  <a:pt x="230880" y="224058"/>
                </a:lnTo>
                <a:lnTo>
                  <a:pt x="232873" y="224081"/>
                </a:lnTo>
                <a:lnTo>
                  <a:pt x="235486" y="224043"/>
                </a:lnTo>
                <a:lnTo>
                  <a:pt x="237412" y="223932"/>
                </a:lnTo>
                <a:lnTo>
                  <a:pt x="239268" y="223886"/>
                </a:lnTo>
                <a:lnTo>
                  <a:pt x="240506" y="223832"/>
                </a:lnTo>
                <a:lnTo>
                  <a:pt x="241814" y="223780"/>
                </a:lnTo>
                <a:lnTo>
                  <a:pt x="242980" y="224064"/>
                </a:lnTo>
                <a:lnTo>
                  <a:pt x="244142" y="224550"/>
                </a:lnTo>
                <a:lnTo>
                  <a:pt x="245034" y="224898"/>
                </a:lnTo>
                <a:lnTo>
                  <a:pt x="246060" y="225382"/>
                </a:lnTo>
                <a:lnTo>
                  <a:pt x="247434" y="225398"/>
                </a:lnTo>
                <a:lnTo>
                  <a:pt x="249496" y="225490"/>
                </a:lnTo>
                <a:lnTo>
                  <a:pt x="250801" y="225707"/>
                </a:lnTo>
                <a:lnTo>
                  <a:pt x="251687" y="226393"/>
                </a:lnTo>
                <a:lnTo>
                  <a:pt x="252083" y="228217"/>
                </a:lnTo>
                <a:lnTo>
                  <a:pt x="252073" y="229163"/>
                </a:lnTo>
                <a:lnTo>
                  <a:pt x="252202" y="230040"/>
                </a:lnTo>
                <a:lnTo>
                  <a:pt x="251711" y="230979"/>
                </a:lnTo>
                <a:lnTo>
                  <a:pt x="250665" y="232519"/>
                </a:lnTo>
                <a:lnTo>
                  <a:pt x="249216" y="233110"/>
                </a:lnTo>
                <a:lnTo>
                  <a:pt x="247761" y="234240"/>
                </a:lnTo>
                <a:lnTo>
                  <a:pt x="247133" y="235176"/>
                </a:lnTo>
                <a:lnTo>
                  <a:pt x="246510" y="235641"/>
                </a:lnTo>
                <a:lnTo>
                  <a:pt x="243753" y="236417"/>
                </a:lnTo>
                <a:lnTo>
                  <a:pt x="242789" y="236677"/>
                </a:lnTo>
                <a:lnTo>
                  <a:pt x="241072" y="236455"/>
                </a:lnTo>
                <a:lnTo>
                  <a:pt x="239768" y="236236"/>
                </a:lnTo>
                <a:lnTo>
                  <a:pt x="238457" y="236694"/>
                </a:lnTo>
                <a:lnTo>
                  <a:pt x="237151" y="236813"/>
                </a:lnTo>
                <a:lnTo>
                  <a:pt x="235697" y="237807"/>
                </a:lnTo>
                <a:lnTo>
                  <a:pt x="234731" y="238134"/>
                </a:lnTo>
                <a:lnTo>
                  <a:pt x="233424" y="238254"/>
                </a:lnTo>
                <a:lnTo>
                  <a:pt x="232733" y="238582"/>
                </a:lnTo>
                <a:lnTo>
                  <a:pt x="231972" y="239047"/>
                </a:lnTo>
                <a:lnTo>
                  <a:pt x="231006" y="239439"/>
                </a:lnTo>
                <a:lnTo>
                  <a:pt x="229636" y="240646"/>
                </a:lnTo>
                <a:lnTo>
                  <a:pt x="228924" y="241439"/>
                </a:lnTo>
                <a:lnTo>
                  <a:pt x="228913" y="242721"/>
                </a:lnTo>
                <a:lnTo>
                  <a:pt x="228831" y="244068"/>
                </a:lnTo>
                <a:lnTo>
                  <a:pt x="228977" y="245782"/>
                </a:lnTo>
                <a:lnTo>
                  <a:pt x="228468" y="246176"/>
                </a:lnTo>
                <a:lnTo>
                  <a:pt x="227160" y="247193"/>
                </a:lnTo>
                <a:lnTo>
                  <a:pt x="225322" y="249328"/>
                </a:lnTo>
                <a:lnTo>
                  <a:pt x="224773" y="249965"/>
                </a:lnTo>
                <a:lnTo>
                  <a:pt x="223968" y="250226"/>
                </a:lnTo>
                <a:lnTo>
                  <a:pt x="222899" y="250571"/>
                </a:lnTo>
                <a:lnTo>
                  <a:pt x="219722" y="250365"/>
                </a:lnTo>
                <a:lnTo>
                  <a:pt x="218643" y="253269"/>
                </a:lnTo>
                <a:lnTo>
                  <a:pt x="217133" y="255488"/>
                </a:lnTo>
                <a:lnTo>
                  <a:pt x="216759" y="255424"/>
                </a:lnTo>
                <a:lnTo>
                  <a:pt x="215786" y="256158"/>
                </a:lnTo>
                <a:lnTo>
                  <a:pt x="214316" y="257265"/>
                </a:lnTo>
                <a:lnTo>
                  <a:pt x="213485" y="257671"/>
                </a:lnTo>
                <a:lnTo>
                  <a:pt x="211690" y="258549"/>
                </a:lnTo>
                <a:lnTo>
                  <a:pt x="208631" y="259460"/>
                </a:lnTo>
                <a:lnTo>
                  <a:pt x="203501" y="262400"/>
                </a:lnTo>
                <a:lnTo>
                  <a:pt x="201430" y="264802"/>
                </a:lnTo>
                <a:lnTo>
                  <a:pt x="199803" y="265905"/>
                </a:lnTo>
                <a:lnTo>
                  <a:pt x="197556" y="266386"/>
                </a:lnTo>
                <a:lnTo>
                  <a:pt x="194057" y="267975"/>
                </a:lnTo>
                <a:lnTo>
                  <a:pt x="191554" y="269818"/>
                </a:lnTo>
                <a:lnTo>
                  <a:pt x="189932" y="270055"/>
                </a:lnTo>
                <a:lnTo>
                  <a:pt x="187870" y="271033"/>
                </a:lnTo>
                <a:lnTo>
                  <a:pt x="184359" y="274294"/>
                </a:lnTo>
                <a:lnTo>
                  <a:pt x="182263" y="281030"/>
                </a:lnTo>
                <a:lnTo>
                  <a:pt x="180194" y="282876"/>
                </a:lnTo>
                <a:lnTo>
                  <a:pt x="179506" y="283491"/>
                </a:lnTo>
                <a:lnTo>
                  <a:pt x="176550" y="285190"/>
                </a:lnTo>
                <a:lnTo>
                  <a:pt x="174045" y="286637"/>
                </a:lnTo>
                <a:lnTo>
                  <a:pt x="172174" y="288361"/>
                </a:lnTo>
                <a:lnTo>
                  <a:pt x="171245" y="289214"/>
                </a:lnTo>
                <a:lnTo>
                  <a:pt x="171060" y="289386"/>
                </a:lnTo>
                <a:lnTo>
                  <a:pt x="169048" y="292592"/>
                </a:lnTo>
                <a:lnTo>
                  <a:pt x="164939" y="302661"/>
                </a:lnTo>
                <a:lnTo>
                  <a:pt x="165347" y="303945"/>
                </a:lnTo>
                <a:lnTo>
                  <a:pt x="165552" y="304584"/>
                </a:lnTo>
                <a:lnTo>
                  <a:pt x="164666" y="306869"/>
                </a:lnTo>
                <a:lnTo>
                  <a:pt x="165089" y="308852"/>
                </a:lnTo>
                <a:lnTo>
                  <a:pt x="164458" y="310211"/>
                </a:lnTo>
                <a:lnTo>
                  <a:pt x="163331" y="311195"/>
                </a:lnTo>
                <a:lnTo>
                  <a:pt x="157463" y="313700"/>
                </a:lnTo>
                <a:lnTo>
                  <a:pt x="156832" y="315121"/>
                </a:lnTo>
                <a:lnTo>
                  <a:pt x="156421" y="315417"/>
                </a:lnTo>
                <a:lnTo>
                  <a:pt x="155491" y="316086"/>
                </a:lnTo>
                <a:lnTo>
                  <a:pt x="154269" y="316964"/>
                </a:lnTo>
                <a:lnTo>
                  <a:pt x="149581" y="316710"/>
                </a:lnTo>
                <a:lnTo>
                  <a:pt x="149165" y="316688"/>
                </a:lnTo>
                <a:lnTo>
                  <a:pt x="145453" y="318122"/>
                </a:lnTo>
                <a:lnTo>
                  <a:pt x="144421" y="318519"/>
                </a:lnTo>
                <a:lnTo>
                  <a:pt x="141806" y="318566"/>
                </a:lnTo>
                <a:lnTo>
                  <a:pt x="139807" y="319670"/>
                </a:lnTo>
                <a:lnTo>
                  <a:pt x="136752" y="320335"/>
                </a:lnTo>
                <a:lnTo>
                  <a:pt x="130815" y="321171"/>
                </a:lnTo>
                <a:lnTo>
                  <a:pt x="125722" y="321887"/>
                </a:lnTo>
                <a:lnTo>
                  <a:pt x="123545" y="321505"/>
                </a:lnTo>
                <a:lnTo>
                  <a:pt x="123101" y="322988"/>
                </a:lnTo>
                <a:lnTo>
                  <a:pt x="123899" y="325220"/>
                </a:lnTo>
                <a:lnTo>
                  <a:pt x="125200" y="326341"/>
                </a:lnTo>
                <a:lnTo>
                  <a:pt x="126216" y="327195"/>
                </a:lnTo>
                <a:lnTo>
                  <a:pt x="126961" y="328215"/>
                </a:lnTo>
                <a:lnTo>
                  <a:pt x="126883" y="329226"/>
                </a:lnTo>
                <a:lnTo>
                  <a:pt x="125768" y="330900"/>
                </a:lnTo>
                <a:lnTo>
                  <a:pt x="124033" y="332633"/>
                </a:lnTo>
                <a:lnTo>
                  <a:pt x="122237" y="333354"/>
                </a:lnTo>
                <a:lnTo>
                  <a:pt x="120993" y="334082"/>
                </a:lnTo>
                <a:lnTo>
                  <a:pt x="119408" y="334401"/>
                </a:lnTo>
                <a:lnTo>
                  <a:pt x="117067" y="334846"/>
                </a:lnTo>
                <a:lnTo>
                  <a:pt x="116029" y="335642"/>
                </a:lnTo>
                <a:lnTo>
                  <a:pt x="114850" y="336641"/>
                </a:lnTo>
                <a:lnTo>
                  <a:pt x="113946" y="337844"/>
                </a:lnTo>
                <a:lnTo>
                  <a:pt x="112629" y="338909"/>
                </a:lnTo>
                <a:lnTo>
                  <a:pt x="111445" y="340379"/>
                </a:lnTo>
                <a:lnTo>
                  <a:pt x="110198" y="341376"/>
                </a:lnTo>
                <a:lnTo>
                  <a:pt x="108808" y="342912"/>
                </a:lnTo>
                <a:lnTo>
                  <a:pt x="107493" y="343908"/>
                </a:lnTo>
                <a:lnTo>
                  <a:pt x="105552" y="345572"/>
                </a:lnTo>
                <a:lnTo>
                  <a:pt x="104236" y="346635"/>
                </a:lnTo>
                <a:lnTo>
                  <a:pt x="103239" y="347650"/>
                </a:lnTo>
                <a:lnTo>
                  <a:pt x="102084" y="348702"/>
                </a:lnTo>
                <a:lnTo>
                  <a:pt x="100904" y="349902"/>
                </a:lnTo>
                <a:lnTo>
                  <a:pt x="100006" y="350365"/>
                </a:lnTo>
                <a:lnTo>
                  <a:pt x="99316" y="350693"/>
                </a:lnTo>
                <a:lnTo>
                  <a:pt x="98345" y="351558"/>
                </a:lnTo>
                <a:lnTo>
                  <a:pt x="97648" y="352428"/>
                </a:lnTo>
                <a:lnTo>
                  <a:pt x="97302" y="352762"/>
                </a:lnTo>
                <a:lnTo>
                  <a:pt x="96052" y="353372"/>
                </a:lnTo>
                <a:lnTo>
                  <a:pt x="94798" y="355222"/>
                </a:lnTo>
                <a:lnTo>
                  <a:pt x="92550" y="356820"/>
                </a:lnTo>
                <a:lnTo>
                  <a:pt x="91798" y="357932"/>
                </a:lnTo>
                <a:lnTo>
                  <a:pt x="91029" y="362322"/>
                </a:lnTo>
                <a:lnTo>
                  <a:pt x="89898" y="364484"/>
                </a:lnTo>
                <a:lnTo>
                  <a:pt x="88714" y="364850"/>
                </a:lnTo>
                <a:lnTo>
                  <a:pt x="86163" y="364621"/>
                </a:lnTo>
                <a:lnTo>
                  <a:pt x="83614" y="364392"/>
                </a:lnTo>
                <a:lnTo>
                  <a:pt x="81743" y="365002"/>
                </a:lnTo>
                <a:lnTo>
                  <a:pt x="80555" y="366359"/>
                </a:lnTo>
                <a:lnTo>
                  <a:pt x="79744" y="366727"/>
                </a:lnTo>
                <a:lnTo>
                  <a:pt x="79191" y="365301"/>
                </a:lnTo>
                <a:lnTo>
                  <a:pt x="78769" y="364963"/>
                </a:lnTo>
                <a:lnTo>
                  <a:pt x="78261" y="364554"/>
                </a:lnTo>
                <a:lnTo>
                  <a:pt x="76975" y="364548"/>
                </a:lnTo>
                <a:lnTo>
                  <a:pt x="76331" y="364544"/>
                </a:lnTo>
                <a:lnTo>
                  <a:pt x="73236" y="361251"/>
                </a:lnTo>
                <a:lnTo>
                  <a:pt x="69858" y="364155"/>
                </a:lnTo>
                <a:lnTo>
                  <a:pt x="68146" y="363915"/>
                </a:lnTo>
                <a:lnTo>
                  <a:pt x="64913" y="362636"/>
                </a:lnTo>
                <a:lnTo>
                  <a:pt x="62532" y="361967"/>
                </a:lnTo>
                <a:lnTo>
                  <a:pt x="58919" y="362222"/>
                </a:lnTo>
                <a:lnTo>
                  <a:pt x="56894" y="362657"/>
                </a:lnTo>
                <a:lnTo>
                  <a:pt x="53405" y="362790"/>
                </a:lnTo>
                <a:lnTo>
                  <a:pt x="48678" y="364273"/>
                </a:lnTo>
                <a:lnTo>
                  <a:pt x="44634" y="364898"/>
                </a:lnTo>
                <a:lnTo>
                  <a:pt x="42064" y="364781"/>
                </a:lnTo>
                <a:lnTo>
                  <a:pt x="38270" y="364669"/>
                </a:lnTo>
                <a:lnTo>
                  <a:pt x="35636" y="364860"/>
                </a:lnTo>
                <a:lnTo>
                  <a:pt x="33301" y="365848"/>
                </a:lnTo>
                <a:lnTo>
                  <a:pt x="31148" y="367139"/>
                </a:lnTo>
                <a:lnTo>
                  <a:pt x="29370" y="367574"/>
                </a:lnTo>
                <a:lnTo>
                  <a:pt x="24139" y="363725"/>
                </a:lnTo>
                <a:lnTo>
                  <a:pt x="15262" y="384398"/>
                </a:lnTo>
                <a:lnTo>
                  <a:pt x="13868" y="392651"/>
                </a:lnTo>
                <a:lnTo>
                  <a:pt x="14062" y="398025"/>
                </a:lnTo>
                <a:lnTo>
                  <a:pt x="14383" y="404584"/>
                </a:lnTo>
                <a:lnTo>
                  <a:pt x="12757" y="406619"/>
                </a:lnTo>
                <a:lnTo>
                  <a:pt x="11129" y="409955"/>
                </a:lnTo>
                <a:lnTo>
                  <a:pt x="10436" y="412305"/>
                </a:lnTo>
                <a:lnTo>
                  <a:pt x="10730" y="416762"/>
                </a:lnTo>
                <a:lnTo>
                  <a:pt x="11346" y="418186"/>
                </a:lnTo>
                <a:lnTo>
                  <a:pt x="13204" y="420113"/>
                </a:lnTo>
                <a:lnTo>
                  <a:pt x="13138" y="420979"/>
                </a:lnTo>
                <a:lnTo>
                  <a:pt x="10573" y="424930"/>
                </a:lnTo>
                <a:lnTo>
                  <a:pt x="6876" y="427062"/>
                </a:lnTo>
                <a:lnTo>
                  <a:pt x="4994" y="428164"/>
                </a:lnTo>
                <a:lnTo>
                  <a:pt x="4606" y="428586"/>
                </a:lnTo>
                <a:lnTo>
                  <a:pt x="3707" y="429562"/>
                </a:lnTo>
                <a:lnTo>
                  <a:pt x="3154" y="430164"/>
                </a:lnTo>
                <a:lnTo>
                  <a:pt x="2464" y="432078"/>
                </a:lnTo>
                <a:lnTo>
                  <a:pt x="2015" y="435914"/>
                </a:lnTo>
                <a:lnTo>
                  <a:pt x="180" y="444446"/>
                </a:lnTo>
                <a:lnTo>
                  <a:pt x="602" y="448161"/>
                </a:lnTo>
                <a:lnTo>
                  <a:pt x="1123" y="449770"/>
                </a:lnTo>
                <a:lnTo>
                  <a:pt x="1647" y="451383"/>
                </a:lnTo>
                <a:lnTo>
                  <a:pt x="2198" y="452439"/>
                </a:lnTo>
                <a:lnTo>
                  <a:pt x="2943" y="453861"/>
                </a:lnTo>
                <a:lnTo>
                  <a:pt x="3866" y="454830"/>
                </a:lnTo>
                <a:lnTo>
                  <a:pt x="4304" y="455289"/>
                </a:lnTo>
                <a:lnTo>
                  <a:pt x="7072" y="456916"/>
                </a:lnTo>
                <a:lnTo>
                  <a:pt x="7592" y="457220"/>
                </a:lnTo>
                <a:lnTo>
                  <a:pt x="7778" y="457614"/>
                </a:lnTo>
                <a:lnTo>
                  <a:pt x="8269" y="458646"/>
                </a:lnTo>
                <a:lnTo>
                  <a:pt x="8076" y="459120"/>
                </a:lnTo>
                <a:lnTo>
                  <a:pt x="8019" y="459262"/>
                </a:lnTo>
                <a:lnTo>
                  <a:pt x="8877" y="461556"/>
                </a:lnTo>
                <a:lnTo>
                  <a:pt x="9618" y="463538"/>
                </a:lnTo>
                <a:lnTo>
                  <a:pt x="11438" y="475301"/>
                </a:lnTo>
                <a:lnTo>
                  <a:pt x="13519" y="483166"/>
                </a:lnTo>
                <a:lnTo>
                  <a:pt x="13881" y="486384"/>
                </a:lnTo>
                <a:lnTo>
                  <a:pt x="13621" y="489229"/>
                </a:lnTo>
                <a:lnTo>
                  <a:pt x="14358" y="491790"/>
                </a:lnTo>
                <a:lnTo>
                  <a:pt x="16687" y="499882"/>
                </a:lnTo>
                <a:lnTo>
                  <a:pt x="16693" y="500038"/>
                </a:lnTo>
                <a:lnTo>
                  <a:pt x="16857" y="503780"/>
                </a:lnTo>
                <a:lnTo>
                  <a:pt x="16695" y="505064"/>
                </a:lnTo>
                <a:lnTo>
                  <a:pt x="16472" y="506810"/>
                </a:lnTo>
                <a:lnTo>
                  <a:pt x="14276" y="512803"/>
                </a:lnTo>
                <a:lnTo>
                  <a:pt x="13145" y="516806"/>
                </a:lnTo>
                <a:lnTo>
                  <a:pt x="12198" y="520156"/>
                </a:lnTo>
                <a:lnTo>
                  <a:pt x="12128" y="522444"/>
                </a:lnTo>
                <a:lnTo>
                  <a:pt x="12949" y="524630"/>
                </a:lnTo>
                <a:lnTo>
                  <a:pt x="14525" y="528826"/>
                </a:lnTo>
                <a:lnTo>
                  <a:pt x="16539" y="537616"/>
                </a:lnTo>
                <a:lnTo>
                  <a:pt x="15864" y="539567"/>
                </a:lnTo>
                <a:lnTo>
                  <a:pt x="14656" y="543053"/>
                </a:lnTo>
                <a:lnTo>
                  <a:pt x="14113" y="547250"/>
                </a:lnTo>
                <a:lnTo>
                  <a:pt x="14080" y="547503"/>
                </a:lnTo>
                <a:lnTo>
                  <a:pt x="14154" y="548131"/>
                </a:lnTo>
                <a:lnTo>
                  <a:pt x="14381" y="550041"/>
                </a:lnTo>
                <a:lnTo>
                  <a:pt x="13379" y="552201"/>
                </a:lnTo>
                <a:lnTo>
                  <a:pt x="11261" y="553989"/>
                </a:lnTo>
                <a:lnTo>
                  <a:pt x="10285" y="556374"/>
                </a:lnTo>
                <a:lnTo>
                  <a:pt x="10166" y="556667"/>
                </a:lnTo>
                <a:lnTo>
                  <a:pt x="9695" y="557818"/>
                </a:lnTo>
                <a:lnTo>
                  <a:pt x="9245" y="558335"/>
                </a:lnTo>
                <a:lnTo>
                  <a:pt x="7764" y="560037"/>
                </a:lnTo>
                <a:lnTo>
                  <a:pt x="7635" y="561026"/>
                </a:lnTo>
                <a:lnTo>
                  <a:pt x="8768" y="564535"/>
                </a:lnTo>
                <a:lnTo>
                  <a:pt x="9353" y="566350"/>
                </a:lnTo>
                <a:lnTo>
                  <a:pt x="13608" y="573355"/>
                </a:lnTo>
                <a:lnTo>
                  <a:pt x="13920" y="574257"/>
                </a:lnTo>
                <a:lnTo>
                  <a:pt x="11884" y="576337"/>
                </a:lnTo>
                <a:lnTo>
                  <a:pt x="12319" y="577511"/>
                </a:lnTo>
                <a:lnTo>
                  <a:pt x="11639" y="579305"/>
                </a:lnTo>
                <a:lnTo>
                  <a:pt x="12174" y="580581"/>
                </a:lnTo>
                <a:lnTo>
                  <a:pt x="13194" y="583015"/>
                </a:lnTo>
                <a:lnTo>
                  <a:pt x="13194" y="584067"/>
                </a:lnTo>
                <a:lnTo>
                  <a:pt x="13196" y="585118"/>
                </a:lnTo>
                <a:lnTo>
                  <a:pt x="14067" y="587033"/>
                </a:lnTo>
                <a:lnTo>
                  <a:pt x="13756" y="588086"/>
                </a:lnTo>
                <a:lnTo>
                  <a:pt x="13833" y="588516"/>
                </a:lnTo>
                <a:lnTo>
                  <a:pt x="13945" y="589137"/>
                </a:lnTo>
                <a:lnTo>
                  <a:pt x="16920" y="592455"/>
                </a:lnTo>
                <a:lnTo>
                  <a:pt x="17331" y="592911"/>
                </a:lnTo>
                <a:lnTo>
                  <a:pt x="17568" y="593178"/>
                </a:lnTo>
                <a:lnTo>
                  <a:pt x="18045" y="593709"/>
                </a:lnTo>
                <a:lnTo>
                  <a:pt x="18108" y="594945"/>
                </a:lnTo>
                <a:lnTo>
                  <a:pt x="18721" y="595534"/>
                </a:lnTo>
                <a:lnTo>
                  <a:pt x="19909" y="596675"/>
                </a:lnTo>
                <a:lnTo>
                  <a:pt x="19940" y="597347"/>
                </a:lnTo>
                <a:lnTo>
                  <a:pt x="19973" y="598036"/>
                </a:lnTo>
                <a:lnTo>
                  <a:pt x="21090" y="599085"/>
                </a:lnTo>
                <a:lnTo>
                  <a:pt x="20850" y="600003"/>
                </a:lnTo>
                <a:lnTo>
                  <a:pt x="20781" y="600261"/>
                </a:lnTo>
                <a:lnTo>
                  <a:pt x="21278" y="602409"/>
                </a:lnTo>
                <a:lnTo>
                  <a:pt x="21218" y="603724"/>
                </a:lnTo>
                <a:lnTo>
                  <a:pt x="20794" y="604844"/>
                </a:lnTo>
                <a:lnTo>
                  <a:pt x="20537" y="605519"/>
                </a:lnTo>
                <a:lnTo>
                  <a:pt x="20662" y="606013"/>
                </a:lnTo>
                <a:lnTo>
                  <a:pt x="20786" y="606509"/>
                </a:lnTo>
                <a:lnTo>
                  <a:pt x="22065" y="608213"/>
                </a:lnTo>
                <a:lnTo>
                  <a:pt x="23147" y="609660"/>
                </a:lnTo>
                <a:lnTo>
                  <a:pt x="25943" y="612439"/>
                </a:lnTo>
                <a:lnTo>
                  <a:pt x="26834" y="614169"/>
                </a:lnTo>
                <a:lnTo>
                  <a:pt x="29797" y="619920"/>
                </a:lnTo>
                <a:lnTo>
                  <a:pt x="31009" y="621218"/>
                </a:lnTo>
                <a:lnTo>
                  <a:pt x="31411" y="621650"/>
                </a:lnTo>
                <a:lnTo>
                  <a:pt x="33489" y="619977"/>
                </a:lnTo>
                <a:lnTo>
                  <a:pt x="35566" y="618304"/>
                </a:lnTo>
                <a:lnTo>
                  <a:pt x="36372" y="616262"/>
                </a:lnTo>
                <a:lnTo>
                  <a:pt x="37984" y="614838"/>
                </a:lnTo>
                <a:lnTo>
                  <a:pt x="42512" y="612173"/>
                </a:lnTo>
                <a:lnTo>
                  <a:pt x="43380" y="610592"/>
                </a:lnTo>
                <a:lnTo>
                  <a:pt x="43565" y="610253"/>
                </a:lnTo>
                <a:lnTo>
                  <a:pt x="44162" y="606837"/>
                </a:lnTo>
                <a:lnTo>
                  <a:pt x="44796" y="603209"/>
                </a:lnTo>
                <a:lnTo>
                  <a:pt x="44861" y="602830"/>
                </a:lnTo>
                <a:lnTo>
                  <a:pt x="46224" y="597509"/>
                </a:lnTo>
                <a:lnTo>
                  <a:pt x="46192" y="596306"/>
                </a:lnTo>
                <a:lnTo>
                  <a:pt x="46158" y="595035"/>
                </a:lnTo>
                <a:lnTo>
                  <a:pt x="46596" y="593545"/>
                </a:lnTo>
                <a:lnTo>
                  <a:pt x="47211" y="591446"/>
                </a:lnTo>
                <a:lnTo>
                  <a:pt x="46590" y="589096"/>
                </a:lnTo>
                <a:lnTo>
                  <a:pt x="47023" y="588107"/>
                </a:lnTo>
                <a:lnTo>
                  <a:pt x="46799" y="587662"/>
                </a:lnTo>
                <a:lnTo>
                  <a:pt x="46464" y="586993"/>
                </a:lnTo>
                <a:lnTo>
                  <a:pt x="46462" y="586562"/>
                </a:lnTo>
                <a:lnTo>
                  <a:pt x="46462" y="585695"/>
                </a:lnTo>
                <a:lnTo>
                  <a:pt x="49020" y="586701"/>
                </a:lnTo>
                <a:lnTo>
                  <a:pt x="49239" y="589167"/>
                </a:lnTo>
                <a:lnTo>
                  <a:pt x="49291" y="594419"/>
                </a:lnTo>
                <a:lnTo>
                  <a:pt x="48411" y="602514"/>
                </a:lnTo>
                <a:lnTo>
                  <a:pt x="49778" y="604798"/>
                </a:lnTo>
                <a:lnTo>
                  <a:pt x="51737" y="605791"/>
                </a:lnTo>
                <a:lnTo>
                  <a:pt x="58829" y="608329"/>
                </a:lnTo>
                <a:lnTo>
                  <a:pt x="61684" y="609006"/>
                </a:lnTo>
                <a:lnTo>
                  <a:pt x="70880" y="611239"/>
                </a:lnTo>
                <a:lnTo>
                  <a:pt x="72897" y="612622"/>
                </a:lnTo>
                <a:lnTo>
                  <a:pt x="75926" y="614470"/>
                </a:lnTo>
                <a:lnTo>
                  <a:pt x="80725" y="617178"/>
                </a:lnTo>
                <a:lnTo>
                  <a:pt x="85023" y="619179"/>
                </a:lnTo>
                <a:lnTo>
                  <a:pt x="84055" y="621052"/>
                </a:lnTo>
                <a:lnTo>
                  <a:pt x="85957" y="622889"/>
                </a:lnTo>
                <a:lnTo>
                  <a:pt x="86345" y="623821"/>
                </a:lnTo>
                <a:lnTo>
                  <a:pt x="86703" y="624683"/>
                </a:lnTo>
                <a:lnTo>
                  <a:pt x="86332" y="628086"/>
                </a:lnTo>
                <a:lnTo>
                  <a:pt x="85838" y="629517"/>
                </a:lnTo>
                <a:lnTo>
                  <a:pt x="85713" y="629880"/>
                </a:lnTo>
                <a:lnTo>
                  <a:pt x="84225" y="631923"/>
                </a:lnTo>
                <a:lnTo>
                  <a:pt x="84474" y="633655"/>
                </a:lnTo>
                <a:lnTo>
                  <a:pt x="83683" y="634484"/>
                </a:lnTo>
                <a:lnTo>
                  <a:pt x="83172" y="635017"/>
                </a:lnTo>
                <a:lnTo>
                  <a:pt x="81374" y="638112"/>
                </a:lnTo>
                <a:lnTo>
                  <a:pt x="79878" y="640850"/>
                </a:lnTo>
                <a:lnTo>
                  <a:pt x="79129" y="642220"/>
                </a:lnTo>
                <a:lnTo>
                  <a:pt x="78736" y="642936"/>
                </a:lnTo>
                <a:lnTo>
                  <a:pt x="76231" y="647521"/>
                </a:lnTo>
                <a:lnTo>
                  <a:pt x="75767" y="649418"/>
                </a:lnTo>
                <a:lnTo>
                  <a:pt x="75549" y="650306"/>
                </a:lnTo>
                <a:lnTo>
                  <a:pt x="75738" y="652037"/>
                </a:lnTo>
                <a:lnTo>
                  <a:pt x="76549" y="653442"/>
                </a:lnTo>
                <a:lnTo>
                  <a:pt x="76916" y="654078"/>
                </a:lnTo>
                <a:lnTo>
                  <a:pt x="77788" y="657418"/>
                </a:lnTo>
                <a:lnTo>
                  <a:pt x="79091" y="659026"/>
                </a:lnTo>
                <a:lnTo>
                  <a:pt x="78879" y="659266"/>
                </a:lnTo>
                <a:lnTo>
                  <a:pt x="78596" y="659583"/>
                </a:lnTo>
                <a:lnTo>
                  <a:pt x="76437" y="660177"/>
                </a:lnTo>
                <a:lnTo>
                  <a:pt x="76115" y="660265"/>
                </a:lnTo>
                <a:lnTo>
                  <a:pt x="78226" y="662553"/>
                </a:lnTo>
                <a:lnTo>
                  <a:pt x="78661" y="663728"/>
                </a:lnTo>
                <a:lnTo>
                  <a:pt x="78596" y="664641"/>
                </a:lnTo>
                <a:lnTo>
                  <a:pt x="78539" y="665460"/>
                </a:lnTo>
                <a:lnTo>
                  <a:pt x="77863" y="667646"/>
                </a:lnTo>
                <a:lnTo>
                  <a:pt x="76742" y="671278"/>
                </a:lnTo>
                <a:lnTo>
                  <a:pt x="76432" y="672082"/>
                </a:lnTo>
                <a:lnTo>
                  <a:pt x="77116" y="673258"/>
                </a:lnTo>
                <a:lnTo>
                  <a:pt x="77674" y="674882"/>
                </a:lnTo>
                <a:lnTo>
                  <a:pt x="77615" y="676412"/>
                </a:lnTo>
                <a:lnTo>
                  <a:pt x="77208" y="677342"/>
                </a:lnTo>
                <a:lnTo>
                  <a:pt x="80038" y="683340"/>
                </a:lnTo>
                <a:lnTo>
                  <a:pt x="79667" y="684702"/>
                </a:lnTo>
                <a:lnTo>
                  <a:pt x="78550" y="686373"/>
                </a:lnTo>
                <a:lnTo>
                  <a:pt x="78738" y="688662"/>
                </a:lnTo>
                <a:lnTo>
                  <a:pt x="78547" y="689130"/>
                </a:lnTo>
                <a:lnTo>
                  <a:pt x="78305" y="689715"/>
                </a:lnTo>
                <a:lnTo>
                  <a:pt x="76258" y="690708"/>
                </a:lnTo>
                <a:lnTo>
                  <a:pt x="76011" y="691202"/>
                </a:lnTo>
                <a:lnTo>
                  <a:pt x="77500" y="693304"/>
                </a:lnTo>
                <a:lnTo>
                  <a:pt x="78991" y="694727"/>
                </a:lnTo>
                <a:lnTo>
                  <a:pt x="79155" y="694706"/>
                </a:lnTo>
                <a:lnTo>
                  <a:pt x="79487" y="694665"/>
                </a:lnTo>
                <a:lnTo>
                  <a:pt x="79673" y="695963"/>
                </a:lnTo>
                <a:lnTo>
                  <a:pt x="79085" y="697387"/>
                </a:lnTo>
                <a:lnTo>
                  <a:pt x="78496" y="698812"/>
                </a:lnTo>
                <a:lnTo>
                  <a:pt x="78360" y="699137"/>
                </a:lnTo>
                <a:lnTo>
                  <a:pt x="77567" y="701040"/>
                </a:lnTo>
                <a:lnTo>
                  <a:pt x="78087" y="702123"/>
                </a:lnTo>
                <a:lnTo>
                  <a:pt x="78251" y="702463"/>
                </a:lnTo>
                <a:lnTo>
                  <a:pt x="78749" y="702893"/>
                </a:lnTo>
                <a:lnTo>
                  <a:pt x="80610" y="704502"/>
                </a:lnTo>
                <a:lnTo>
                  <a:pt x="82844" y="705614"/>
                </a:lnTo>
                <a:lnTo>
                  <a:pt x="82883" y="705937"/>
                </a:lnTo>
                <a:lnTo>
                  <a:pt x="83174" y="708284"/>
                </a:lnTo>
                <a:lnTo>
                  <a:pt x="83343" y="709636"/>
                </a:lnTo>
                <a:lnTo>
                  <a:pt x="83653" y="709945"/>
                </a:lnTo>
                <a:lnTo>
                  <a:pt x="83879" y="710094"/>
                </a:lnTo>
                <a:lnTo>
                  <a:pt x="84744" y="710669"/>
                </a:lnTo>
                <a:lnTo>
                  <a:pt x="85141" y="710933"/>
                </a:lnTo>
                <a:lnTo>
                  <a:pt x="85700" y="712046"/>
                </a:lnTo>
                <a:lnTo>
                  <a:pt x="85339" y="712731"/>
                </a:lnTo>
                <a:lnTo>
                  <a:pt x="86662" y="715173"/>
                </a:lnTo>
                <a:lnTo>
                  <a:pt x="87424" y="716576"/>
                </a:lnTo>
                <a:lnTo>
                  <a:pt x="86883" y="719100"/>
                </a:lnTo>
                <a:lnTo>
                  <a:pt x="87999" y="720214"/>
                </a:lnTo>
                <a:lnTo>
                  <a:pt x="88026" y="720452"/>
                </a:lnTo>
                <a:lnTo>
                  <a:pt x="88086" y="720997"/>
                </a:lnTo>
                <a:lnTo>
                  <a:pt x="88207" y="722109"/>
                </a:lnTo>
                <a:lnTo>
                  <a:pt x="88250" y="722503"/>
                </a:lnTo>
                <a:lnTo>
                  <a:pt x="89553" y="723739"/>
                </a:lnTo>
                <a:lnTo>
                  <a:pt x="90362" y="729184"/>
                </a:lnTo>
                <a:lnTo>
                  <a:pt x="90302" y="731164"/>
                </a:lnTo>
                <a:lnTo>
                  <a:pt x="90921" y="732773"/>
                </a:lnTo>
                <a:lnTo>
                  <a:pt x="90495" y="735587"/>
                </a:lnTo>
                <a:lnTo>
                  <a:pt x="91608" y="739085"/>
                </a:lnTo>
                <a:lnTo>
                  <a:pt x="91464" y="739811"/>
                </a:lnTo>
                <a:lnTo>
                  <a:pt x="91423" y="740013"/>
                </a:lnTo>
                <a:lnTo>
                  <a:pt x="92725" y="740385"/>
                </a:lnTo>
                <a:lnTo>
                  <a:pt x="94836" y="741868"/>
                </a:lnTo>
                <a:lnTo>
                  <a:pt x="98185" y="741989"/>
                </a:lnTo>
                <a:lnTo>
                  <a:pt x="98379" y="742128"/>
                </a:lnTo>
                <a:lnTo>
                  <a:pt x="99053" y="742607"/>
                </a:lnTo>
                <a:lnTo>
                  <a:pt x="99861" y="744091"/>
                </a:lnTo>
                <a:lnTo>
                  <a:pt x="99767" y="744803"/>
                </a:lnTo>
                <a:lnTo>
                  <a:pt x="99674" y="745514"/>
                </a:lnTo>
                <a:lnTo>
                  <a:pt x="97318" y="745331"/>
                </a:lnTo>
                <a:lnTo>
                  <a:pt x="96141" y="746446"/>
                </a:lnTo>
                <a:lnTo>
                  <a:pt x="95707" y="748117"/>
                </a:lnTo>
                <a:lnTo>
                  <a:pt x="93909" y="749605"/>
                </a:lnTo>
                <a:lnTo>
                  <a:pt x="93575" y="749626"/>
                </a:lnTo>
                <a:lnTo>
                  <a:pt x="91057" y="749793"/>
                </a:lnTo>
                <a:lnTo>
                  <a:pt x="90527" y="749986"/>
                </a:lnTo>
                <a:lnTo>
                  <a:pt x="89919" y="750207"/>
                </a:lnTo>
                <a:lnTo>
                  <a:pt x="89587" y="750328"/>
                </a:lnTo>
                <a:lnTo>
                  <a:pt x="89010" y="750537"/>
                </a:lnTo>
                <a:lnTo>
                  <a:pt x="88771" y="750841"/>
                </a:lnTo>
                <a:lnTo>
                  <a:pt x="88380" y="751335"/>
                </a:lnTo>
                <a:lnTo>
                  <a:pt x="88236" y="751517"/>
                </a:lnTo>
                <a:lnTo>
                  <a:pt x="88081" y="751714"/>
                </a:lnTo>
                <a:lnTo>
                  <a:pt x="87772" y="753757"/>
                </a:lnTo>
                <a:lnTo>
                  <a:pt x="86843" y="755738"/>
                </a:lnTo>
                <a:lnTo>
                  <a:pt x="86963" y="757038"/>
                </a:lnTo>
                <a:lnTo>
                  <a:pt x="87759" y="758314"/>
                </a:lnTo>
                <a:lnTo>
                  <a:pt x="88449" y="758741"/>
                </a:lnTo>
                <a:lnTo>
                  <a:pt x="90256" y="759820"/>
                </a:lnTo>
                <a:lnTo>
                  <a:pt x="89394" y="762364"/>
                </a:lnTo>
                <a:lnTo>
                  <a:pt x="90156" y="763154"/>
                </a:lnTo>
                <a:lnTo>
                  <a:pt x="90949" y="763976"/>
                </a:lnTo>
                <a:lnTo>
                  <a:pt x="90365" y="764959"/>
                </a:lnTo>
                <a:lnTo>
                  <a:pt x="89901" y="765737"/>
                </a:lnTo>
                <a:lnTo>
                  <a:pt x="90320" y="766800"/>
                </a:lnTo>
                <a:lnTo>
                  <a:pt x="91513" y="769871"/>
                </a:lnTo>
                <a:lnTo>
                  <a:pt x="91387" y="770598"/>
                </a:lnTo>
                <a:lnTo>
                  <a:pt x="91255" y="771208"/>
                </a:lnTo>
                <a:lnTo>
                  <a:pt x="91360" y="771442"/>
                </a:lnTo>
                <a:lnTo>
                  <a:pt x="91752" y="772322"/>
                </a:lnTo>
                <a:lnTo>
                  <a:pt x="93000" y="772919"/>
                </a:lnTo>
                <a:lnTo>
                  <a:pt x="93302" y="773063"/>
                </a:lnTo>
                <a:lnTo>
                  <a:pt x="93168" y="773260"/>
                </a:lnTo>
                <a:lnTo>
                  <a:pt x="91010" y="776408"/>
                </a:lnTo>
                <a:lnTo>
                  <a:pt x="88452" y="779265"/>
                </a:lnTo>
                <a:lnTo>
                  <a:pt x="87849" y="779940"/>
                </a:lnTo>
                <a:lnTo>
                  <a:pt x="87715" y="780285"/>
                </a:lnTo>
                <a:lnTo>
                  <a:pt x="87293" y="781364"/>
                </a:lnTo>
                <a:lnTo>
                  <a:pt x="86922" y="782602"/>
                </a:lnTo>
                <a:lnTo>
                  <a:pt x="87201" y="784033"/>
                </a:lnTo>
                <a:lnTo>
                  <a:pt x="87419" y="785140"/>
                </a:lnTo>
                <a:lnTo>
                  <a:pt x="87326" y="785651"/>
                </a:lnTo>
                <a:lnTo>
                  <a:pt x="87172" y="786502"/>
                </a:lnTo>
                <a:lnTo>
                  <a:pt x="86675" y="787059"/>
                </a:lnTo>
                <a:lnTo>
                  <a:pt x="87262" y="787887"/>
                </a:lnTo>
                <a:lnTo>
                  <a:pt x="87421" y="788111"/>
                </a:lnTo>
                <a:lnTo>
                  <a:pt x="88971" y="788976"/>
                </a:lnTo>
                <a:lnTo>
                  <a:pt x="89195" y="789283"/>
                </a:lnTo>
                <a:lnTo>
                  <a:pt x="89963" y="790336"/>
                </a:lnTo>
                <a:lnTo>
                  <a:pt x="91144" y="789564"/>
                </a:lnTo>
                <a:lnTo>
                  <a:pt x="91345" y="789434"/>
                </a:lnTo>
                <a:lnTo>
                  <a:pt x="91575" y="789283"/>
                </a:lnTo>
                <a:lnTo>
                  <a:pt x="92444" y="789592"/>
                </a:lnTo>
                <a:lnTo>
                  <a:pt x="92589" y="789774"/>
                </a:lnTo>
                <a:lnTo>
                  <a:pt x="93384" y="790773"/>
                </a:lnTo>
                <a:lnTo>
                  <a:pt x="93513" y="790957"/>
                </a:lnTo>
                <a:lnTo>
                  <a:pt x="92571" y="793306"/>
                </a:lnTo>
                <a:lnTo>
                  <a:pt x="92818" y="793987"/>
                </a:lnTo>
                <a:lnTo>
                  <a:pt x="94072" y="794720"/>
                </a:lnTo>
                <a:lnTo>
                  <a:pt x="94226" y="794810"/>
                </a:lnTo>
                <a:lnTo>
                  <a:pt x="97903" y="796643"/>
                </a:lnTo>
                <a:lnTo>
                  <a:pt x="98044" y="796849"/>
                </a:lnTo>
                <a:lnTo>
                  <a:pt x="98400" y="797370"/>
                </a:lnTo>
                <a:lnTo>
                  <a:pt x="98960" y="798190"/>
                </a:lnTo>
                <a:lnTo>
                  <a:pt x="100286" y="799123"/>
                </a:lnTo>
                <a:lnTo>
                  <a:pt x="101067" y="799674"/>
                </a:lnTo>
                <a:lnTo>
                  <a:pt x="102384" y="803160"/>
                </a:lnTo>
                <a:lnTo>
                  <a:pt x="104359" y="808399"/>
                </a:lnTo>
                <a:lnTo>
                  <a:pt x="105413" y="809017"/>
                </a:lnTo>
                <a:lnTo>
                  <a:pt x="105662" y="810813"/>
                </a:lnTo>
                <a:lnTo>
                  <a:pt x="109321" y="812791"/>
                </a:lnTo>
                <a:lnTo>
                  <a:pt x="109930" y="813372"/>
                </a:lnTo>
                <a:lnTo>
                  <a:pt x="110747" y="814152"/>
                </a:lnTo>
                <a:lnTo>
                  <a:pt x="112176" y="819723"/>
                </a:lnTo>
                <a:lnTo>
                  <a:pt x="113478" y="821207"/>
                </a:lnTo>
                <a:lnTo>
                  <a:pt x="113666" y="823559"/>
                </a:lnTo>
                <a:lnTo>
                  <a:pt x="114286" y="824672"/>
                </a:lnTo>
                <a:lnTo>
                  <a:pt x="114882" y="825222"/>
                </a:lnTo>
                <a:lnTo>
                  <a:pt x="115093" y="825414"/>
                </a:lnTo>
                <a:lnTo>
                  <a:pt x="117325" y="825537"/>
                </a:lnTo>
                <a:lnTo>
                  <a:pt x="118936" y="824978"/>
                </a:lnTo>
                <a:lnTo>
                  <a:pt x="120053" y="826091"/>
                </a:lnTo>
                <a:lnTo>
                  <a:pt x="121354" y="826338"/>
                </a:lnTo>
                <a:lnTo>
                  <a:pt x="121567" y="826620"/>
                </a:lnTo>
                <a:lnTo>
                  <a:pt x="121914" y="827081"/>
                </a:lnTo>
                <a:lnTo>
                  <a:pt x="123339" y="827203"/>
                </a:lnTo>
                <a:lnTo>
                  <a:pt x="124021" y="826523"/>
                </a:lnTo>
                <a:lnTo>
                  <a:pt x="125674" y="826732"/>
                </a:lnTo>
                <a:lnTo>
                  <a:pt x="126438" y="826829"/>
                </a:lnTo>
                <a:lnTo>
                  <a:pt x="127739" y="826209"/>
                </a:lnTo>
                <a:lnTo>
                  <a:pt x="127687" y="824317"/>
                </a:lnTo>
                <a:lnTo>
                  <a:pt x="129476" y="824847"/>
                </a:lnTo>
                <a:lnTo>
                  <a:pt x="129806" y="825341"/>
                </a:lnTo>
                <a:lnTo>
                  <a:pt x="129971" y="825589"/>
                </a:lnTo>
                <a:lnTo>
                  <a:pt x="130002" y="825800"/>
                </a:lnTo>
                <a:lnTo>
                  <a:pt x="130168" y="826906"/>
                </a:lnTo>
                <a:lnTo>
                  <a:pt x="130382" y="828333"/>
                </a:lnTo>
                <a:lnTo>
                  <a:pt x="130657" y="830169"/>
                </a:lnTo>
                <a:lnTo>
                  <a:pt x="131276" y="830727"/>
                </a:lnTo>
                <a:lnTo>
                  <a:pt x="135181" y="830104"/>
                </a:lnTo>
                <a:lnTo>
                  <a:pt x="135349" y="832602"/>
                </a:lnTo>
                <a:lnTo>
                  <a:pt x="135369" y="832890"/>
                </a:lnTo>
                <a:lnTo>
                  <a:pt x="135912" y="834753"/>
                </a:lnTo>
                <a:lnTo>
                  <a:pt x="136796" y="837781"/>
                </a:lnTo>
                <a:lnTo>
                  <a:pt x="136921" y="839143"/>
                </a:lnTo>
                <a:lnTo>
                  <a:pt x="135475" y="839849"/>
                </a:lnTo>
                <a:lnTo>
                  <a:pt x="134007" y="840569"/>
                </a:lnTo>
                <a:lnTo>
                  <a:pt x="132767" y="841622"/>
                </a:lnTo>
                <a:lnTo>
                  <a:pt x="132334" y="842799"/>
                </a:lnTo>
                <a:lnTo>
                  <a:pt x="132583" y="843851"/>
                </a:lnTo>
                <a:lnTo>
                  <a:pt x="133400" y="844495"/>
                </a:lnTo>
                <a:lnTo>
                  <a:pt x="133762" y="844779"/>
                </a:lnTo>
                <a:lnTo>
                  <a:pt x="137419" y="846758"/>
                </a:lnTo>
                <a:lnTo>
                  <a:pt x="138226" y="847871"/>
                </a:lnTo>
                <a:lnTo>
                  <a:pt x="138101" y="848491"/>
                </a:lnTo>
                <a:lnTo>
                  <a:pt x="136577" y="849529"/>
                </a:lnTo>
                <a:lnTo>
                  <a:pt x="135977" y="850309"/>
                </a:lnTo>
                <a:lnTo>
                  <a:pt x="135375" y="851093"/>
                </a:lnTo>
                <a:lnTo>
                  <a:pt x="135210" y="852294"/>
                </a:lnTo>
                <a:lnTo>
                  <a:pt x="134880" y="854685"/>
                </a:lnTo>
                <a:lnTo>
                  <a:pt x="134076" y="854775"/>
                </a:lnTo>
                <a:lnTo>
                  <a:pt x="133765" y="854809"/>
                </a:lnTo>
                <a:lnTo>
                  <a:pt x="131284" y="854253"/>
                </a:lnTo>
                <a:lnTo>
                  <a:pt x="130944" y="854533"/>
                </a:lnTo>
                <a:lnTo>
                  <a:pt x="130603" y="854811"/>
                </a:lnTo>
                <a:lnTo>
                  <a:pt x="130397" y="855906"/>
                </a:lnTo>
                <a:lnTo>
                  <a:pt x="129984" y="858094"/>
                </a:lnTo>
                <a:lnTo>
                  <a:pt x="130915" y="858836"/>
                </a:lnTo>
                <a:lnTo>
                  <a:pt x="134651" y="859052"/>
                </a:lnTo>
                <a:lnTo>
                  <a:pt x="137238" y="859203"/>
                </a:lnTo>
                <a:lnTo>
                  <a:pt x="138312" y="860473"/>
                </a:lnTo>
                <a:lnTo>
                  <a:pt x="139594" y="861987"/>
                </a:lnTo>
                <a:lnTo>
                  <a:pt x="139781" y="862916"/>
                </a:lnTo>
                <a:lnTo>
                  <a:pt x="136787" y="865403"/>
                </a:lnTo>
                <a:lnTo>
                  <a:pt x="136558" y="866262"/>
                </a:lnTo>
                <a:lnTo>
                  <a:pt x="137055" y="868552"/>
                </a:lnTo>
                <a:lnTo>
                  <a:pt x="136808" y="869852"/>
                </a:lnTo>
                <a:lnTo>
                  <a:pt x="137248" y="870073"/>
                </a:lnTo>
                <a:lnTo>
                  <a:pt x="137799" y="870348"/>
                </a:lnTo>
                <a:lnTo>
                  <a:pt x="139373" y="870225"/>
                </a:lnTo>
                <a:lnTo>
                  <a:pt x="140217" y="870160"/>
                </a:lnTo>
                <a:lnTo>
                  <a:pt x="144990" y="868981"/>
                </a:lnTo>
                <a:lnTo>
                  <a:pt x="145160" y="868732"/>
                </a:lnTo>
                <a:lnTo>
                  <a:pt x="145268" y="868579"/>
                </a:lnTo>
                <a:lnTo>
                  <a:pt x="145546" y="868175"/>
                </a:lnTo>
                <a:lnTo>
                  <a:pt x="147654" y="867740"/>
                </a:lnTo>
                <a:lnTo>
                  <a:pt x="148179" y="866103"/>
                </a:lnTo>
                <a:lnTo>
                  <a:pt x="148319" y="865661"/>
                </a:lnTo>
                <a:lnTo>
                  <a:pt x="148645" y="864643"/>
                </a:lnTo>
                <a:lnTo>
                  <a:pt x="151388" y="863685"/>
                </a:lnTo>
                <a:lnTo>
                  <a:pt x="151627" y="863309"/>
                </a:lnTo>
                <a:lnTo>
                  <a:pt x="153045" y="861049"/>
                </a:lnTo>
                <a:lnTo>
                  <a:pt x="153684" y="859268"/>
                </a:lnTo>
                <a:lnTo>
                  <a:pt x="153805" y="858931"/>
                </a:lnTo>
                <a:lnTo>
                  <a:pt x="153911" y="858634"/>
                </a:lnTo>
                <a:lnTo>
                  <a:pt x="155481" y="857232"/>
                </a:lnTo>
                <a:lnTo>
                  <a:pt x="155648" y="857085"/>
                </a:lnTo>
                <a:lnTo>
                  <a:pt x="156204" y="854731"/>
                </a:lnTo>
                <a:lnTo>
                  <a:pt x="158620" y="850705"/>
                </a:lnTo>
                <a:lnTo>
                  <a:pt x="158516" y="850206"/>
                </a:lnTo>
                <a:lnTo>
                  <a:pt x="158467" y="849971"/>
                </a:lnTo>
                <a:lnTo>
                  <a:pt x="158375" y="849533"/>
                </a:lnTo>
                <a:lnTo>
                  <a:pt x="158228" y="848826"/>
                </a:lnTo>
                <a:lnTo>
                  <a:pt x="158150" y="848447"/>
                </a:lnTo>
                <a:lnTo>
                  <a:pt x="158001" y="847734"/>
                </a:lnTo>
                <a:lnTo>
                  <a:pt x="158781" y="845631"/>
                </a:lnTo>
                <a:lnTo>
                  <a:pt x="158781" y="845291"/>
                </a:lnTo>
                <a:lnTo>
                  <a:pt x="158681" y="844204"/>
                </a:lnTo>
                <a:lnTo>
                  <a:pt x="158372" y="843548"/>
                </a:lnTo>
                <a:lnTo>
                  <a:pt x="158251" y="843291"/>
                </a:lnTo>
                <a:lnTo>
                  <a:pt x="158184" y="843152"/>
                </a:lnTo>
                <a:lnTo>
                  <a:pt x="157317" y="843028"/>
                </a:lnTo>
                <a:lnTo>
                  <a:pt x="156825" y="842570"/>
                </a:lnTo>
                <a:lnTo>
                  <a:pt x="156424" y="842197"/>
                </a:lnTo>
                <a:lnTo>
                  <a:pt x="155890" y="841048"/>
                </a:lnTo>
                <a:lnTo>
                  <a:pt x="157334" y="839694"/>
                </a:lnTo>
                <a:lnTo>
                  <a:pt x="157589" y="839454"/>
                </a:lnTo>
                <a:lnTo>
                  <a:pt x="157935" y="839128"/>
                </a:lnTo>
                <a:lnTo>
                  <a:pt x="159423" y="839684"/>
                </a:lnTo>
                <a:lnTo>
                  <a:pt x="159796" y="838818"/>
                </a:lnTo>
                <a:lnTo>
                  <a:pt x="160202" y="838654"/>
                </a:lnTo>
                <a:lnTo>
                  <a:pt x="160725" y="838445"/>
                </a:lnTo>
                <a:lnTo>
                  <a:pt x="161502" y="838693"/>
                </a:lnTo>
                <a:lnTo>
                  <a:pt x="161649" y="838739"/>
                </a:lnTo>
                <a:lnTo>
                  <a:pt x="162275" y="838939"/>
                </a:lnTo>
                <a:lnTo>
                  <a:pt x="163115" y="838280"/>
                </a:lnTo>
                <a:lnTo>
                  <a:pt x="164507" y="838195"/>
                </a:lnTo>
                <a:lnTo>
                  <a:pt x="165560" y="839248"/>
                </a:lnTo>
                <a:lnTo>
                  <a:pt x="166863" y="839432"/>
                </a:lnTo>
                <a:lnTo>
                  <a:pt x="168649" y="839115"/>
                </a:lnTo>
                <a:lnTo>
                  <a:pt x="168971" y="839060"/>
                </a:lnTo>
                <a:lnTo>
                  <a:pt x="170334" y="838191"/>
                </a:lnTo>
                <a:lnTo>
                  <a:pt x="170434" y="837990"/>
                </a:lnTo>
                <a:lnTo>
                  <a:pt x="170565" y="837729"/>
                </a:lnTo>
                <a:lnTo>
                  <a:pt x="170953" y="836954"/>
                </a:lnTo>
                <a:lnTo>
                  <a:pt x="171701" y="836983"/>
                </a:lnTo>
                <a:lnTo>
                  <a:pt x="172503" y="837014"/>
                </a:lnTo>
                <a:lnTo>
                  <a:pt x="173276" y="836530"/>
                </a:lnTo>
                <a:lnTo>
                  <a:pt x="173495" y="836394"/>
                </a:lnTo>
                <a:lnTo>
                  <a:pt x="174486" y="835775"/>
                </a:lnTo>
                <a:lnTo>
                  <a:pt x="175291" y="835948"/>
                </a:lnTo>
                <a:lnTo>
                  <a:pt x="175912" y="836084"/>
                </a:lnTo>
                <a:lnTo>
                  <a:pt x="176071" y="835933"/>
                </a:lnTo>
                <a:lnTo>
                  <a:pt x="177276" y="834782"/>
                </a:lnTo>
                <a:lnTo>
                  <a:pt x="177907" y="834743"/>
                </a:lnTo>
                <a:lnTo>
                  <a:pt x="178268" y="834720"/>
                </a:lnTo>
                <a:lnTo>
                  <a:pt x="178667" y="834995"/>
                </a:lnTo>
                <a:lnTo>
                  <a:pt x="179074" y="835276"/>
                </a:lnTo>
                <a:lnTo>
                  <a:pt x="179818" y="835029"/>
                </a:lnTo>
                <a:lnTo>
                  <a:pt x="180204" y="834547"/>
                </a:lnTo>
                <a:lnTo>
                  <a:pt x="180314" y="834409"/>
                </a:lnTo>
                <a:lnTo>
                  <a:pt x="180624" y="832738"/>
                </a:lnTo>
                <a:lnTo>
                  <a:pt x="182421" y="832365"/>
                </a:lnTo>
                <a:lnTo>
                  <a:pt x="183239" y="831265"/>
                </a:lnTo>
                <a:lnTo>
                  <a:pt x="184034" y="830197"/>
                </a:lnTo>
                <a:lnTo>
                  <a:pt x="184921" y="829865"/>
                </a:lnTo>
                <a:lnTo>
                  <a:pt x="186089" y="829429"/>
                </a:lnTo>
                <a:lnTo>
                  <a:pt x="190170" y="827903"/>
                </a:lnTo>
                <a:lnTo>
                  <a:pt x="191338" y="828433"/>
                </a:lnTo>
                <a:lnTo>
                  <a:pt x="192216" y="828830"/>
                </a:lnTo>
                <a:lnTo>
                  <a:pt x="199468" y="828080"/>
                </a:lnTo>
                <a:lnTo>
                  <a:pt x="204260" y="831247"/>
                </a:lnTo>
                <a:lnTo>
                  <a:pt x="208588" y="831162"/>
                </a:lnTo>
                <a:lnTo>
                  <a:pt x="213446" y="829782"/>
                </a:lnTo>
                <a:lnTo>
                  <a:pt x="218957" y="829190"/>
                </a:lnTo>
                <a:lnTo>
                  <a:pt x="224148" y="829113"/>
                </a:lnTo>
                <a:lnTo>
                  <a:pt x="225064" y="829123"/>
                </a:lnTo>
                <a:lnTo>
                  <a:pt x="227330" y="829146"/>
                </a:lnTo>
                <a:lnTo>
                  <a:pt x="231377" y="831007"/>
                </a:lnTo>
                <a:lnTo>
                  <a:pt x="233148" y="831805"/>
                </a:lnTo>
                <a:lnTo>
                  <a:pt x="236271" y="844832"/>
                </a:lnTo>
                <a:lnTo>
                  <a:pt x="237394" y="846403"/>
                </a:lnTo>
                <a:lnTo>
                  <a:pt x="238403" y="847064"/>
                </a:lnTo>
                <a:lnTo>
                  <a:pt x="239803" y="847077"/>
                </a:lnTo>
                <a:lnTo>
                  <a:pt x="241633" y="845147"/>
                </a:lnTo>
                <a:lnTo>
                  <a:pt x="242000" y="844761"/>
                </a:lnTo>
                <a:lnTo>
                  <a:pt x="244595" y="841278"/>
                </a:lnTo>
                <a:lnTo>
                  <a:pt x="246392" y="840257"/>
                </a:lnTo>
                <a:lnTo>
                  <a:pt x="264099" y="848236"/>
                </a:lnTo>
                <a:lnTo>
                  <a:pt x="270697" y="849052"/>
                </a:lnTo>
                <a:lnTo>
                  <a:pt x="270623" y="849312"/>
                </a:lnTo>
                <a:lnTo>
                  <a:pt x="270324" y="850353"/>
                </a:lnTo>
                <a:lnTo>
                  <a:pt x="270633" y="854315"/>
                </a:lnTo>
                <a:lnTo>
                  <a:pt x="271027" y="854466"/>
                </a:lnTo>
                <a:lnTo>
                  <a:pt x="271253" y="854552"/>
                </a:lnTo>
                <a:lnTo>
                  <a:pt x="273051" y="855244"/>
                </a:lnTo>
                <a:lnTo>
                  <a:pt x="273172" y="855447"/>
                </a:lnTo>
                <a:lnTo>
                  <a:pt x="273328" y="855704"/>
                </a:lnTo>
                <a:lnTo>
                  <a:pt x="273794" y="856482"/>
                </a:lnTo>
                <a:lnTo>
                  <a:pt x="274019" y="856931"/>
                </a:lnTo>
                <a:lnTo>
                  <a:pt x="275344" y="857039"/>
                </a:lnTo>
                <a:lnTo>
                  <a:pt x="277452" y="855800"/>
                </a:lnTo>
                <a:lnTo>
                  <a:pt x="278106" y="855931"/>
                </a:lnTo>
                <a:lnTo>
                  <a:pt x="278861" y="856081"/>
                </a:lnTo>
                <a:lnTo>
                  <a:pt x="281172" y="856542"/>
                </a:lnTo>
                <a:lnTo>
                  <a:pt x="281803" y="856485"/>
                </a:lnTo>
                <a:lnTo>
                  <a:pt x="283217" y="856358"/>
                </a:lnTo>
                <a:lnTo>
                  <a:pt x="283765" y="856905"/>
                </a:lnTo>
                <a:lnTo>
                  <a:pt x="284457" y="857595"/>
                </a:lnTo>
                <a:lnTo>
                  <a:pt x="285261" y="857658"/>
                </a:lnTo>
                <a:lnTo>
                  <a:pt x="285331" y="858168"/>
                </a:lnTo>
                <a:lnTo>
                  <a:pt x="285447" y="859020"/>
                </a:lnTo>
                <a:lnTo>
                  <a:pt x="287120" y="859391"/>
                </a:lnTo>
                <a:lnTo>
                  <a:pt x="287493" y="860257"/>
                </a:lnTo>
                <a:lnTo>
                  <a:pt x="287306" y="861682"/>
                </a:lnTo>
                <a:lnTo>
                  <a:pt x="287709" y="862064"/>
                </a:lnTo>
                <a:lnTo>
                  <a:pt x="288546" y="862859"/>
                </a:lnTo>
                <a:lnTo>
                  <a:pt x="289785" y="862919"/>
                </a:lnTo>
                <a:lnTo>
                  <a:pt x="290412" y="863598"/>
                </a:lnTo>
                <a:lnTo>
                  <a:pt x="291644" y="863539"/>
                </a:lnTo>
                <a:lnTo>
                  <a:pt x="291334" y="864963"/>
                </a:lnTo>
                <a:lnTo>
                  <a:pt x="293193" y="865210"/>
                </a:lnTo>
                <a:lnTo>
                  <a:pt x="293265" y="865400"/>
                </a:lnTo>
                <a:lnTo>
                  <a:pt x="293379" y="865706"/>
                </a:lnTo>
                <a:lnTo>
                  <a:pt x="293023" y="866257"/>
                </a:lnTo>
                <a:lnTo>
                  <a:pt x="292698" y="866759"/>
                </a:lnTo>
                <a:lnTo>
                  <a:pt x="293669" y="867120"/>
                </a:lnTo>
                <a:lnTo>
                  <a:pt x="294202" y="867318"/>
                </a:lnTo>
                <a:lnTo>
                  <a:pt x="295363" y="867750"/>
                </a:lnTo>
                <a:lnTo>
                  <a:pt x="295467" y="867882"/>
                </a:lnTo>
                <a:lnTo>
                  <a:pt x="295566" y="868005"/>
                </a:lnTo>
                <a:lnTo>
                  <a:pt x="295857" y="868369"/>
                </a:lnTo>
                <a:lnTo>
                  <a:pt x="295178" y="869579"/>
                </a:lnTo>
                <a:lnTo>
                  <a:pt x="294990" y="869916"/>
                </a:lnTo>
                <a:lnTo>
                  <a:pt x="295137" y="870094"/>
                </a:lnTo>
                <a:lnTo>
                  <a:pt x="295608" y="870660"/>
                </a:lnTo>
                <a:lnTo>
                  <a:pt x="296787" y="871156"/>
                </a:lnTo>
                <a:lnTo>
                  <a:pt x="298955" y="873384"/>
                </a:lnTo>
                <a:lnTo>
                  <a:pt x="306518" y="872889"/>
                </a:lnTo>
                <a:lnTo>
                  <a:pt x="307033" y="873078"/>
                </a:lnTo>
                <a:lnTo>
                  <a:pt x="307240" y="873155"/>
                </a:lnTo>
                <a:lnTo>
                  <a:pt x="307695" y="873322"/>
                </a:lnTo>
                <a:lnTo>
                  <a:pt x="308040" y="873693"/>
                </a:lnTo>
                <a:lnTo>
                  <a:pt x="308499" y="874189"/>
                </a:lnTo>
                <a:lnTo>
                  <a:pt x="309242" y="877472"/>
                </a:lnTo>
                <a:lnTo>
                  <a:pt x="309420" y="877801"/>
                </a:lnTo>
                <a:lnTo>
                  <a:pt x="310110" y="879081"/>
                </a:lnTo>
                <a:lnTo>
                  <a:pt x="313580" y="881929"/>
                </a:lnTo>
                <a:lnTo>
                  <a:pt x="314669" y="883237"/>
                </a:lnTo>
                <a:lnTo>
                  <a:pt x="317296" y="886388"/>
                </a:lnTo>
                <a:lnTo>
                  <a:pt x="322226" y="888723"/>
                </a:lnTo>
                <a:lnTo>
                  <a:pt x="325537" y="890290"/>
                </a:lnTo>
                <a:lnTo>
                  <a:pt x="325160" y="893491"/>
                </a:lnTo>
                <a:lnTo>
                  <a:pt x="323735" y="899056"/>
                </a:lnTo>
                <a:lnTo>
                  <a:pt x="325694" y="902081"/>
                </a:lnTo>
                <a:lnTo>
                  <a:pt x="333098" y="908981"/>
                </a:lnTo>
                <a:lnTo>
                  <a:pt x="338201" y="910940"/>
                </a:lnTo>
                <a:lnTo>
                  <a:pt x="343082" y="911206"/>
                </a:lnTo>
                <a:lnTo>
                  <a:pt x="346802" y="911036"/>
                </a:lnTo>
                <a:lnTo>
                  <a:pt x="348424" y="912143"/>
                </a:lnTo>
                <a:lnTo>
                  <a:pt x="348047" y="917691"/>
                </a:lnTo>
                <a:lnTo>
                  <a:pt x="347095" y="921779"/>
                </a:lnTo>
                <a:lnTo>
                  <a:pt x="349176" y="923671"/>
                </a:lnTo>
                <a:lnTo>
                  <a:pt x="351613" y="924765"/>
                </a:lnTo>
                <a:lnTo>
                  <a:pt x="361374" y="925183"/>
                </a:lnTo>
                <a:lnTo>
                  <a:pt x="368353" y="925077"/>
                </a:lnTo>
                <a:lnTo>
                  <a:pt x="369395" y="925061"/>
                </a:lnTo>
                <a:lnTo>
                  <a:pt x="372516" y="928408"/>
                </a:lnTo>
                <a:lnTo>
                  <a:pt x="373492" y="931289"/>
                </a:lnTo>
                <a:lnTo>
                  <a:pt x="374462" y="934149"/>
                </a:lnTo>
                <a:lnTo>
                  <a:pt x="375847" y="935825"/>
                </a:lnTo>
                <a:lnTo>
                  <a:pt x="378517" y="936350"/>
                </a:lnTo>
                <a:lnTo>
                  <a:pt x="379915" y="935763"/>
                </a:lnTo>
                <a:lnTo>
                  <a:pt x="381439" y="933477"/>
                </a:lnTo>
                <a:lnTo>
                  <a:pt x="382049" y="933194"/>
                </a:lnTo>
                <a:lnTo>
                  <a:pt x="384701" y="931956"/>
                </a:lnTo>
                <a:lnTo>
                  <a:pt x="387958" y="931454"/>
                </a:lnTo>
                <a:lnTo>
                  <a:pt x="392728" y="930929"/>
                </a:lnTo>
                <a:lnTo>
                  <a:pt x="396109" y="928956"/>
                </a:lnTo>
                <a:lnTo>
                  <a:pt x="399628" y="927955"/>
                </a:lnTo>
                <a:lnTo>
                  <a:pt x="401209" y="927505"/>
                </a:lnTo>
                <a:lnTo>
                  <a:pt x="403675" y="926804"/>
                </a:lnTo>
                <a:lnTo>
                  <a:pt x="405070" y="926895"/>
                </a:lnTo>
                <a:lnTo>
                  <a:pt x="409586" y="929996"/>
                </a:lnTo>
                <a:lnTo>
                  <a:pt x="413300" y="931410"/>
                </a:lnTo>
                <a:lnTo>
                  <a:pt x="415505" y="931828"/>
                </a:lnTo>
                <a:lnTo>
                  <a:pt x="419235" y="929848"/>
                </a:lnTo>
                <a:lnTo>
                  <a:pt x="423324" y="925826"/>
                </a:lnTo>
                <a:lnTo>
                  <a:pt x="426600" y="922044"/>
                </a:lnTo>
                <a:lnTo>
                  <a:pt x="431678" y="918815"/>
                </a:lnTo>
                <a:lnTo>
                  <a:pt x="436036" y="918054"/>
                </a:lnTo>
                <a:lnTo>
                  <a:pt x="438369" y="916434"/>
                </a:lnTo>
                <a:lnTo>
                  <a:pt x="440712" y="912892"/>
                </a:lnTo>
                <a:lnTo>
                  <a:pt x="443173" y="909347"/>
                </a:lnTo>
                <a:lnTo>
                  <a:pt x="445507" y="907616"/>
                </a:lnTo>
                <a:lnTo>
                  <a:pt x="447722" y="906450"/>
                </a:lnTo>
                <a:lnTo>
                  <a:pt x="447969" y="903619"/>
                </a:lnTo>
                <a:lnTo>
                  <a:pt x="447871" y="900001"/>
                </a:lnTo>
                <a:lnTo>
                  <a:pt x="447078" y="896279"/>
                </a:lnTo>
                <a:lnTo>
                  <a:pt x="450232" y="895293"/>
                </a:lnTo>
                <a:lnTo>
                  <a:pt x="455682" y="896031"/>
                </a:lnTo>
                <a:lnTo>
                  <a:pt x="457605" y="896289"/>
                </a:lnTo>
                <a:lnTo>
                  <a:pt x="458082" y="896645"/>
                </a:lnTo>
                <a:lnTo>
                  <a:pt x="458687" y="897095"/>
                </a:lnTo>
                <a:lnTo>
                  <a:pt x="459773" y="897901"/>
                </a:lnTo>
                <a:lnTo>
                  <a:pt x="462118" y="898660"/>
                </a:lnTo>
                <a:lnTo>
                  <a:pt x="465720" y="899826"/>
                </a:lnTo>
                <a:lnTo>
                  <a:pt x="468321" y="901127"/>
                </a:lnTo>
                <a:lnTo>
                  <a:pt x="470900" y="903709"/>
                </a:lnTo>
                <a:lnTo>
                  <a:pt x="471636" y="904447"/>
                </a:lnTo>
                <a:lnTo>
                  <a:pt x="472841" y="905652"/>
                </a:lnTo>
                <a:lnTo>
                  <a:pt x="473969" y="906401"/>
                </a:lnTo>
                <a:lnTo>
                  <a:pt x="477051" y="908443"/>
                </a:lnTo>
                <a:lnTo>
                  <a:pt x="477835" y="909151"/>
                </a:lnTo>
                <a:lnTo>
                  <a:pt x="478368" y="909633"/>
                </a:lnTo>
                <a:lnTo>
                  <a:pt x="480271" y="911355"/>
                </a:lnTo>
                <a:lnTo>
                  <a:pt x="483303" y="915631"/>
                </a:lnTo>
                <a:lnTo>
                  <a:pt x="484313" y="916236"/>
                </a:lnTo>
                <a:lnTo>
                  <a:pt x="484805" y="916529"/>
                </a:lnTo>
                <a:lnTo>
                  <a:pt x="485698" y="917063"/>
                </a:lnTo>
                <a:lnTo>
                  <a:pt x="487451" y="918111"/>
                </a:lnTo>
                <a:lnTo>
                  <a:pt x="485528" y="920463"/>
                </a:lnTo>
                <a:lnTo>
                  <a:pt x="485366" y="920871"/>
                </a:lnTo>
                <a:lnTo>
                  <a:pt x="485016" y="921756"/>
                </a:lnTo>
                <a:lnTo>
                  <a:pt x="484879" y="922104"/>
                </a:lnTo>
                <a:lnTo>
                  <a:pt x="484750" y="922526"/>
                </a:lnTo>
                <a:lnTo>
                  <a:pt x="485060" y="922734"/>
                </a:lnTo>
                <a:lnTo>
                  <a:pt x="486205" y="923499"/>
                </a:lnTo>
                <a:lnTo>
                  <a:pt x="486350" y="923875"/>
                </a:lnTo>
                <a:lnTo>
                  <a:pt x="486411" y="924032"/>
                </a:lnTo>
                <a:lnTo>
                  <a:pt x="486514" y="924304"/>
                </a:lnTo>
                <a:lnTo>
                  <a:pt x="486447" y="924488"/>
                </a:lnTo>
                <a:lnTo>
                  <a:pt x="485395" y="927399"/>
                </a:lnTo>
                <a:lnTo>
                  <a:pt x="488301" y="932604"/>
                </a:lnTo>
                <a:lnTo>
                  <a:pt x="489899" y="934090"/>
                </a:lnTo>
                <a:lnTo>
                  <a:pt x="490034" y="934216"/>
                </a:lnTo>
                <a:lnTo>
                  <a:pt x="490193" y="934394"/>
                </a:lnTo>
                <a:lnTo>
                  <a:pt x="491025" y="935331"/>
                </a:lnTo>
                <a:lnTo>
                  <a:pt x="491192" y="935887"/>
                </a:lnTo>
                <a:lnTo>
                  <a:pt x="491367" y="936461"/>
                </a:lnTo>
                <a:lnTo>
                  <a:pt x="491457" y="936757"/>
                </a:lnTo>
                <a:lnTo>
                  <a:pt x="491454" y="938636"/>
                </a:lnTo>
                <a:lnTo>
                  <a:pt x="491452" y="940038"/>
                </a:lnTo>
                <a:lnTo>
                  <a:pt x="492438" y="944748"/>
                </a:lnTo>
                <a:lnTo>
                  <a:pt x="492124" y="948214"/>
                </a:lnTo>
                <a:lnTo>
                  <a:pt x="491403" y="950057"/>
                </a:lnTo>
                <a:lnTo>
                  <a:pt x="490134" y="953291"/>
                </a:lnTo>
                <a:lnTo>
                  <a:pt x="489886" y="953507"/>
                </a:lnTo>
                <a:lnTo>
                  <a:pt x="489748" y="953626"/>
                </a:lnTo>
                <a:lnTo>
                  <a:pt x="489205" y="954096"/>
                </a:lnTo>
                <a:lnTo>
                  <a:pt x="487222" y="954343"/>
                </a:lnTo>
                <a:lnTo>
                  <a:pt x="486929" y="955435"/>
                </a:lnTo>
                <a:lnTo>
                  <a:pt x="486705" y="956269"/>
                </a:lnTo>
                <a:lnTo>
                  <a:pt x="486475" y="957129"/>
                </a:lnTo>
                <a:lnTo>
                  <a:pt x="485173" y="957809"/>
                </a:lnTo>
                <a:lnTo>
                  <a:pt x="482323" y="957930"/>
                </a:lnTo>
                <a:lnTo>
                  <a:pt x="481919" y="958533"/>
                </a:lnTo>
                <a:lnTo>
                  <a:pt x="480709" y="960345"/>
                </a:lnTo>
                <a:lnTo>
                  <a:pt x="479220" y="961643"/>
                </a:lnTo>
                <a:lnTo>
                  <a:pt x="478443" y="961723"/>
                </a:lnTo>
                <a:lnTo>
                  <a:pt x="477423" y="961828"/>
                </a:lnTo>
                <a:lnTo>
                  <a:pt x="477668" y="964802"/>
                </a:lnTo>
                <a:lnTo>
                  <a:pt x="476674" y="966349"/>
                </a:lnTo>
                <a:lnTo>
                  <a:pt x="475998" y="966475"/>
                </a:lnTo>
                <a:lnTo>
                  <a:pt x="475683" y="966534"/>
                </a:lnTo>
                <a:lnTo>
                  <a:pt x="475447" y="966390"/>
                </a:lnTo>
                <a:lnTo>
                  <a:pt x="474777" y="965980"/>
                </a:lnTo>
                <a:lnTo>
                  <a:pt x="474568" y="965852"/>
                </a:lnTo>
                <a:lnTo>
                  <a:pt x="474262" y="965836"/>
                </a:lnTo>
                <a:lnTo>
                  <a:pt x="473453" y="965790"/>
                </a:lnTo>
                <a:lnTo>
                  <a:pt x="473054" y="966689"/>
                </a:lnTo>
                <a:lnTo>
                  <a:pt x="472673" y="967548"/>
                </a:lnTo>
                <a:lnTo>
                  <a:pt x="472025" y="969010"/>
                </a:lnTo>
                <a:lnTo>
                  <a:pt x="470042" y="969628"/>
                </a:lnTo>
                <a:lnTo>
                  <a:pt x="469651" y="969494"/>
                </a:lnTo>
                <a:lnTo>
                  <a:pt x="469012" y="969274"/>
                </a:lnTo>
                <a:lnTo>
                  <a:pt x="467380" y="967334"/>
                </a:lnTo>
                <a:lnTo>
                  <a:pt x="466629" y="967396"/>
                </a:lnTo>
                <a:lnTo>
                  <a:pt x="465893" y="967456"/>
                </a:lnTo>
                <a:lnTo>
                  <a:pt x="463413" y="969250"/>
                </a:lnTo>
                <a:lnTo>
                  <a:pt x="463195" y="969605"/>
                </a:lnTo>
                <a:lnTo>
                  <a:pt x="462729" y="970365"/>
                </a:lnTo>
                <a:lnTo>
                  <a:pt x="462401" y="970537"/>
                </a:lnTo>
                <a:lnTo>
                  <a:pt x="462077" y="970705"/>
                </a:lnTo>
                <a:lnTo>
                  <a:pt x="461428" y="971045"/>
                </a:lnTo>
                <a:lnTo>
                  <a:pt x="459714" y="972635"/>
                </a:lnTo>
                <a:lnTo>
                  <a:pt x="458135" y="974096"/>
                </a:lnTo>
                <a:lnTo>
                  <a:pt x="456050" y="976029"/>
                </a:lnTo>
                <a:lnTo>
                  <a:pt x="455675" y="976376"/>
                </a:lnTo>
                <a:lnTo>
                  <a:pt x="455371" y="976657"/>
                </a:lnTo>
                <a:lnTo>
                  <a:pt x="454317" y="977978"/>
                </a:lnTo>
                <a:lnTo>
                  <a:pt x="451318" y="981754"/>
                </a:lnTo>
                <a:lnTo>
                  <a:pt x="451347" y="982738"/>
                </a:lnTo>
                <a:lnTo>
                  <a:pt x="451362" y="983240"/>
                </a:lnTo>
                <a:lnTo>
                  <a:pt x="451378" y="983736"/>
                </a:lnTo>
                <a:lnTo>
                  <a:pt x="450873" y="984367"/>
                </a:lnTo>
                <a:lnTo>
                  <a:pt x="449889" y="985593"/>
                </a:lnTo>
                <a:lnTo>
                  <a:pt x="449021" y="986151"/>
                </a:lnTo>
                <a:lnTo>
                  <a:pt x="446605" y="985963"/>
                </a:lnTo>
                <a:lnTo>
                  <a:pt x="445551" y="986643"/>
                </a:lnTo>
                <a:lnTo>
                  <a:pt x="444434" y="988687"/>
                </a:lnTo>
                <a:lnTo>
                  <a:pt x="443968" y="988764"/>
                </a:lnTo>
                <a:lnTo>
                  <a:pt x="442575" y="988996"/>
                </a:lnTo>
                <a:lnTo>
                  <a:pt x="442295" y="990230"/>
                </a:lnTo>
                <a:lnTo>
                  <a:pt x="442016" y="991473"/>
                </a:lnTo>
                <a:lnTo>
                  <a:pt x="440776" y="992340"/>
                </a:lnTo>
                <a:lnTo>
                  <a:pt x="440588" y="992806"/>
                </a:lnTo>
                <a:lnTo>
                  <a:pt x="440031" y="994197"/>
                </a:lnTo>
                <a:lnTo>
                  <a:pt x="442805" y="995214"/>
                </a:lnTo>
                <a:lnTo>
                  <a:pt x="443958" y="996895"/>
                </a:lnTo>
                <a:lnTo>
                  <a:pt x="447085" y="999225"/>
                </a:lnTo>
                <a:lnTo>
                  <a:pt x="449168" y="1001004"/>
                </a:lnTo>
                <a:lnTo>
                  <a:pt x="449156" y="1003042"/>
                </a:lnTo>
                <a:lnTo>
                  <a:pt x="449021" y="1006779"/>
                </a:lnTo>
                <a:lnTo>
                  <a:pt x="447721" y="1010988"/>
                </a:lnTo>
                <a:lnTo>
                  <a:pt x="446643" y="1016665"/>
                </a:lnTo>
                <a:lnTo>
                  <a:pt x="445683" y="1022567"/>
                </a:lnTo>
                <a:lnTo>
                  <a:pt x="446368" y="1024934"/>
                </a:lnTo>
                <a:lnTo>
                  <a:pt x="465861" y="1031658"/>
                </a:lnTo>
                <a:lnTo>
                  <a:pt x="468115" y="1032207"/>
                </a:lnTo>
                <a:lnTo>
                  <a:pt x="469806" y="1032618"/>
                </a:lnTo>
                <a:lnTo>
                  <a:pt x="470621" y="1032492"/>
                </a:lnTo>
                <a:lnTo>
                  <a:pt x="471320" y="1032142"/>
                </a:lnTo>
                <a:lnTo>
                  <a:pt x="478554" y="1027163"/>
                </a:lnTo>
                <a:lnTo>
                  <a:pt x="481926" y="1026885"/>
                </a:lnTo>
                <a:lnTo>
                  <a:pt x="485178" y="1027516"/>
                </a:lnTo>
                <a:lnTo>
                  <a:pt x="494567" y="1032242"/>
                </a:lnTo>
                <a:lnTo>
                  <a:pt x="497813" y="1033891"/>
                </a:lnTo>
                <a:lnTo>
                  <a:pt x="499448" y="1032621"/>
                </a:lnTo>
                <a:lnTo>
                  <a:pt x="500275" y="1029890"/>
                </a:lnTo>
                <a:lnTo>
                  <a:pt x="502371" y="1029179"/>
                </a:lnTo>
                <a:lnTo>
                  <a:pt x="504459" y="1029939"/>
                </a:lnTo>
                <a:lnTo>
                  <a:pt x="511284" y="1030616"/>
                </a:lnTo>
                <a:lnTo>
                  <a:pt x="512707" y="1032724"/>
                </a:lnTo>
                <a:lnTo>
                  <a:pt x="515029" y="1034194"/>
                </a:lnTo>
                <a:lnTo>
                  <a:pt x="515693" y="1034612"/>
                </a:lnTo>
                <a:lnTo>
                  <a:pt x="517562" y="1035796"/>
                </a:lnTo>
                <a:lnTo>
                  <a:pt x="517848" y="1035976"/>
                </a:lnTo>
                <a:lnTo>
                  <a:pt x="522735" y="1037010"/>
                </a:lnTo>
                <a:lnTo>
                  <a:pt x="524902" y="1037940"/>
                </a:lnTo>
                <a:lnTo>
                  <a:pt x="527874" y="1037634"/>
                </a:lnTo>
                <a:lnTo>
                  <a:pt x="528291" y="1037827"/>
                </a:lnTo>
                <a:lnTo>
                  <a:pt x="528627" y="1037981"/>
                </a:lnTo>
                <a:lnTo>
                  <a:pt x="528905" y="1038288"/>
                </a:lnTo>
                <a:lnTo>
                  <a:pt x="529369" y="1038870"/>
                </a:lnTo>
                <a:lnTo>
                  <a:pt x="529915" y="1039557"/>
                </a:lnTo>
                <a:lnTo>
                  <a:pt x="531838" y="1038506"/>
                </a:lnTo>
                <a:lnTo>
                  <a:pt x="538030" y="1039008"/>
                </a:lnTo>
                <a:lnTo>
                  <a:pt x="539948" y="1040620"/>
                </a:lnTo>
                <a:lnTo>
                  <a:pt x="547440" y="1041619"/>
                </a:lnTo>
                <a:lnTo>
                  <a:pt x="549272" y="1042371"/>
                </a:lnTo>
                <a:lnTo>
                  <a:pt x="550164" y="1042737"/>
                </a:lnTo>
                <a:lnTo>
                  <a:pt x="550670" y="1043374"/>
                </a:lnTo>
                <a:lnTo>
                  <a:pt x="551154" y="1043978"/>
                </a:lnTo>
                <a:lnTo>
                  <a:pt x="552262" y="1048068"/>
                </a:lnTo>
                <a:lnTo>
                  <a:pt x="552403" y="1048294"/>
                </a:lnTo>
                <a:lnTo>
                  <a:pt x="552571" y="1048565"/>
                </a:lnTo>
                <a:lnTo>
                  <a:pt x="552879" y="1049061"/>
                </a:lnTo>
                <a:lnTo>
                  <a:pt x="553082" y="1049044"/>
                </a:lnTo>
                <a:lnTo>
                  <a:pt x="553623" y="1048998"/>
                </a:lnTo>
                <a:lnTo>
                  <a:pt x="555047" y="1049062"/>
                </a:lnTo>
                <a:lnTo>
                  <a:pt x="555727" y="1049463"/>
                </a:lnTo>
                <a:lnTo>
                  <a:pt x="555904" y="1049567"/>
                </a:lnTo>
                <a:lnTo>
                  <a:pt x="556098" y="1049683"/>
                </a:lnTo>
                <a:lnTo>
                  <a:pt x="556901" y="1051296"/>
                </a:lnTo>
                <a:lnTo>
                  <a:pt x="557768" y="1051853"/>
                </a:lnTo>
                <a:lnTo>
                  <a:pt x="558966" y="1051876"/>
                </a:lnTo>
                <a:lnTo>
                  <a:pt x="561175" y="1051919"/>
                </a:lnTo>
                <a:lnTo>
                  <a:pt x="562845" y="1052602"/>
                </a:lnTo>
                <a:lnTo>
                  <a:pt x="564948" y="1054712"/>
                </a:lnTo>
                <a:lnTo>
                  <a:pt x="565999" y="1055209"/>
                </a:lnTo>
                <a:lnTo>
                  <a:pt x="567673" y="1055540"/>
                </a:lnTo>
                <a:lnTo>
                  <a:pt x="568045" y="1055612"/>
                </a:lnTo>
                <a:lnTo>
                  <a:pt x="569467" y="1055895"/>
                </a:lnTo>
                <a:lnTo>
                  <a:pt x="571694" y="1057445"/>
                </a:lnTo>
                <a:lnTo>
                  <a:pt x="573822" y="1057799"/>
                </a:lnTo>
                <a:lnTo>
                  <a:pt x="574077" y="1057841"/>
                </a:lnTo>
                <a:lnTo>
                  <a:pt x="576214" y="1058194"/>
                </a:lnTo>
                <a:lnTo>
                  <a:pt x="579090" y="1059272"/>
                </a:lnTo>
                <a:lnTo>
                  <a:pt x="579865" y="1059563"/>
                </a:lnTo>
                <a:lnTo>
                  <a:pt x="581474" y="1060742"/>
                </a:lnTo>
                <a:lnTo>
                  <a:pt x="582677" y="1062935"/>
                </a:lnTo>
                <a:lnTo>
                  <a:pt x="582759" y="1063085"/>
                </a:lnTo>
                <a:lnTo>
                  <a:pt x="583140" y="1063780"/>
                </a:lnTo>
                <a:lnTo>
                  <a:pt x="585066" y="1065381"/>
                </a:lnTo>
                <a:lnTo>
                  <a:pt x="585305" y="1065580"/>
                </a:lnTo>
                <a:lnTo>
                  <a:pt x="585980" y="1068988"/>
                </a:lnTo>
                <a:lnTo>
                  <a:pt x="584046" y="1070275"/>
                </a:lnTo>
                <a:lnTo>
                  <a:pt x="583629" y="1070551"/>
                </a:lnTo>
                <a:lnTo>
                  <a:pt x="583006" y="1070966"/>
                </a:lnTo>
                <a:lnTo>
                  <a:pt x="582818" y="1071648"/>
                </a:lnTo>
                <a:lnTo>
                  <a:pt x="583127" y="1072392"/>
                </a:lnTo>
                <a:lnTo>
                  <a:pt x="584828" y="1072742"/>
                </a:lnTo>
                <a:lnTo>
                  <a:pt x="585240" y="1072825"/>
                </a:lnTo>
                <a:lnTo>
                  <a:pt x="589193" y="1073640"/>
                </a:lnTo>
                <a:lnTo>
                  <a:pt x="589779" y="1074142"/>
                </a:lnTo>
                <a:lnTo>
                  <a:pt x="590060" y="1074384"/>
                </a:lnTo>
                <a:lnTo>
                  <a:pt x="592916" y="1073780"/>
                </a:lnTo>
                <a:lnTo>
                  <a:pt x="594897" y="1073071"/>
                </a:lnTo>
                <a:lnTo>
                  <a:pt x="597696" y="1071216"/>
                </a:lnTo>
                <a:lnTo>
                  <a:pt x="599915" y="1069370"/>
                </a:lnTo>
                <a:lnTo>
                  <a:pt x="602825" y="1068533"/>
                </a:lnTo>
                <a:lnTo>
                  <a:pt x="604573" y="1067827"/>
                </a:lnTo>
                <a:lnTo>
                  <a:pt x="607608" y="1065404"/>
                </a:lnTo>
                <a:lnTo>
                  <a:pt x="612311" y="1063013"/>
                </a:lnTo>
                <a:lnTo>
                  <a:pt x="612585" y="1062794"/>
                </a:lnTo>
                <a:lnTo>
                  <a:pt x="616032" y="1060045"/>
                </a:lnTo>
                <a:lnTo>
                  <a:pt x="619752" y="1057820"/>
                </a:lnTo>
                <a:lnTo>
                  <a:pt x="620182" y="1057279"/>
                </a:lnTo>
                <a:lnTo>
                  <a:pt x="621180" y="1056026"/>
                </a:lnTo>
                <a:lnTo>
                  <a:pt x="623227" y="1054295"/>
                </a:lnTo>
                <a:lnTo>
                  <a:pt x="622334" y="1050117"/>
                </a:lnTo>
                <a:lnTo>
                  <a:pt x="622354" y="1046493"/>
                </a:lnTo>
                <a:lnTo>
                  <a:pt x="623644" y="1044322"/>
                </a:lnTo>
                <a:lnTo>
                  <a:pt x="625284" y="1041805"/>
                </a:lnTo>
                <a:lnTo>
                  <a:pt x="628322" y="1038929"/>
                </a:lnTo>
                <a:lnTo>
                  <a:pt x="629946" y="1039583"/>
                </a:lnTo>
                <a:lnTo>
                  <a:pt x="631116" y="1045118"/>
                </a:lnTo>
                <a:lnTo>
                  <a:pt x="631306" y="1046018"/>
                </a:lnTo>
                <a:lnTo>
                  <a:pt x="631523" y="1049072"/>
                </a:lnTo>
                <a:lnTo>
                  <a:pt x="632310" y="1054043"/>
                </a:lnTo>
                <a:lnTo>
                  <a:pt x="634629" y="1055366"/>
                </a:lnTo>
                <a:lnTo>
                  <a:pt x="637637" y="1057812"/>
                </a:lnTo>
                <a:lnTo>
                  <a:pt x="640541" y="1058108"/>
                </a:lnTo>
                <a:lnTo>
                  <a:pt x="641480" y="1056508"/>
                </a:lnTo>
                <a:lnTo>
                  <a:pt x="643291" y="1043571"/>
                </a:lnTo>
                <a:lnTo>
                  <a:pt x="643646" y="1042433"/>
                </a:lnTo>
                <a:lnTo>
                  <a:pt x="645975" y="1041832"/>
                </a:lnTo>
                <a:lnTo>
                  <a:pt x="648530" y="1042020"/>
                </a:lnTo>
                <a:lnTo>
                  <a:pt x="650975" y="1041416"/>
                </a:lnTo>
                <a:lnTo>
                  <a:pt x="652376" y="1040149"/>
                </a:lnTo>
                <a:lnTo>
                  <a:pt x="653674" y="1036619"/>
                </a:lnTo>
                <a:lnTo>
                  <a:pt x="655550" y="1033420"/>
                </a:lnTo>
                <a:lnTo>
                  <a:pt x="659039" y="1033254"/>
                </a:lnTo>
                <a:lnTo>
                  <a:pt x="661244" y="1033900"/>
                </a:lnTo>
                <a:lnTo>
                  <a:pt x="664491" y="1035209"/>
                </a:lnTo>
                <a:lnTo>
                  <a:pt x="666463" y="1036199"/>
                </a:lnTo>
                <a:lnTo>
                  <a:pt x="667498" y="103357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D2D9DB3-DC96-AB72-93B6-931D2000D0B2}"/>
              </a:ext>
            </a:extLst>
          </p:cNvPr>
          <p:cNvSpPr/>
          <p:nvPr/>
        </p:nvSpPr>
        <p:spPr>
          <a:xfrm flipV="1">
            <a:off x="7174156" y="1177443"/>
            <a:ext cx="1104607" cy="1126152"/>
          </a:xfrm>
          <a:custGeom>
            <a:avLst/>
            <a:gdLst>
              <a:gd name="connsiteX0" fmla="*/ 60763 w 994073"/>
              <a:gd name="connsiteY0" fmla="*/ 1011662 h 1013462"/>
              <a:gd name="connsiteX1" fmla="*/ 62410 w 994073"/>
              <a:gd name="connsiteY1" fmla="*/ 1011515 h 1013462"/>
              <a:gd name="connsiteX2" fmla="*/ 64207 w 994073"/>
              <a:gd name="connsiteY2" fmla="*/ 1011515 h 1013462"/>
              <a:gd name="connsiteX3" fmla="*/ 65852 w 994073"/>
              <a:gd name="connsiteY3" fmla="*/ 1011368 h 1013462"/>
              <a:gd name="connsiteX4" fmla="*/ 67349 w 994073"/>
              <a:gd name="connsiteY4" fmla="*/ 1010991 h 1013462"/>
              <a:gd name="connsiteX5" fmla="*/ 68621 w 994073"/>
              <a:gd name="connsiteY5" fmla="*/ 1010468 h 1013462"/>
              <a:gd name="connsiteX6" fmla="*/ 69895 w 994073"/>
              <a:gd name="connsiteY6" fmla="*/ 1009945 h 1013462"/>
              <a:gd name="connsiteX7" fmla="*/ 71017 w 994073"/>
              <a:gd name="connsiteY7" fmla="*/ 1009193 h 1013462"/>
              <a:gd name="connsiteX8" fmla="*/ 72289 w 994073"/>
              <a:gd name="connsiteY8" fmla="*/ 1008669 h 1013462"/>
              <a:gd name="connsiteX9" fmla="*/ 73563 w 994073"/>
              <a:gd name="connsiteY9" fmla="*/ 1008146 h 1013462"/>
              <a:gd name="connsiteX10" fmla="*/ 74684 w 994073"/>
              <a:gd name="connsiteY10" fmla="*/ 1007394 h 1013462"/>
              <a:gd name="connsiteX11" fmla="*/ 75808 w 994073"/>
              <a:gd name="connsiteY11" fmla="*/ 1006724 h 1013462"/>
              <a:gd name="connsiteX12" fmla="*/ 76856 w 994073"/>
              <a:gd name="connsiteY12" fmla="*/ 1005972 h 1013462"/>
              <a:gd name="connsiteX13" fmla="*/ 77978 w 994073"/>
              <a:gd name="connsiteY13" fmla="*/ 1005301 h 1013462"/>
              <a:gd name="connsiteX14" fmla="*/ 79101 w 994073"/>
              <a:gd name="connsiteY14" fmla="*/ 1004549 h 1013462"/>
              <a:gd name="connsiteX15" fmla="*/ 80224 w 994073"/>
              <a:gd name="connsiteY15" fmla="*/ 1003813 h 1013462"/>
              <a:gd name="connsiteX16" fmla="*/ 81272 w 994073"/>
              <a:gd name="connsiteY16" fmla="*/ 1003127 h 1013462"/>
              <a:gd name="connsiteX17" fmla="*/ 82394 w 994073"/>
              <a:gd name="connsiteY17" fmla="*/ 1002391 h 1013462"/>
              <a:gd name="connsiteX18" fmla="*/ 83517 w 994073"/>
              <a:gd name="connsiteY18" fmla="*/ 1001704 h 1013462"/>
              <a:gd name="connsiteX19" fmla="*/ 84566 w 994073"/>
              <a:gd name="connsiteY19" fmla="*/ 1000968 h 1013462"/>
              <a:gd name="connsiteX20" fmla="*/ 85913 w 994073"/>
              <a:gd name="connsiteY20" fmla="*/ 1000445 h 1013462"/>
              <a:gd name="connsiteX21" fmla="*/ 86961 w 994073"/>
              <a:gd name="connsiteY21" fmla="*/ 999758 h 1013462"/>
              <a:gd name="connsiteX22" fmla="*/ 88233 w 994073"/>
              <a:gd name="connsiteY22" fmla="*/ 999170 h 1013462"/>
              <a:gd name="connsiteX23" fmla="*/ 89356 w 994073"/>
              <a:gd name="connsiteY23" fmla="*/ 998499 h 1013462"/>
              <a:gd name="connsiteX24" fmla="*/ 90629 w 994073"/>
              <a:gd name="connsiteY24" fmla="*/ 997976 h 1013462"/>
              <a:gd name="connsiteX25" fmla="*/ 91901 w 994073"/>
              <a:gd name="connsiteY25" fmla="*/ 997436 h 1013462"/>
              <a:gd name="connsiteX26" fmla="*/ 93248 w 994073"/>
              <a:gd name="connsiteY26" fmla="*/ 996913 h 1013462"/>
              <a:gd name="connsiteX27" fmla="*/ 94671 w 994073"/>
              <a:gd name="connsiteY27" fmla="*/ 996553 h 1013462"/>
              <a:gd name="connsiteX28" fmla="*/ 96168 w 994073"/>
              <a:gd name="connsiteY28" fmla="*/ 996177 h 1013462"/>
              <a:gd name="connsiteX29" fmla="*/ 97589 w 994073"/>
              <a:gd name="connsiteY29" fmla="*/ 995867 h 1013462"/>
              <a:gd name="connsiteX30" fmla="*/ 99087 w 994073"/>
              <a:gd name="connsiteY30" fmla="*/ 995490 h 1013462"/>
              <a:gd name="connsiteX31" fmla="*/ 100510 w 994073"/>
              <a:gd name="connsiteY31" fmla="*/ 995131 h 1013462"/>
              <a:gd name="connsiteX32" fmla="*/ 101782 w 994073"/>
              <a:gd name="connsiteY32" fmla="*/ 994607 h 1013462"/>
              <a:gd name="connsiteX33" fmla="*/ 103278 w 994073"/>
              <a:gd name="connsiteY33" fmla="*/ 994297 h 1013462"/>
              <a:gd name="connsiteX34" fmla="*/ 104552 w 994073"/>
              <a:gd name="connsiteY34" fmla="*/ 993774 h 1013462"/>
              <a:gd name="connsiteX35" fmla="*/ 106198 w 994073"/>
              <a:gd name="connsiteY35" fmla="*/ 993545 h 1013462"/>
              <a:gd name="connsiteX36" fmla="*/ 107696 w 994073"/>
              <a:gd name="connsiteY36" fmla="*/ 993250 h 1013462"/>
              <a:gd name="connsiteX37" fmla="*/ 108968 w 994073"/>
              <a:gd name="connsiteY37" fmla="*/ 992727 h 1013462"/>
              <a:gd name="connsiteX38" fmla="*/ 110615 w 994073"/>
              <a:gd name="connsiteY38" fmla="*/ 992498 h 1013462"/>
              <a:gd name="connsiteX39" fmla="*/ 111887 w 994073"/>
              <a:gd name="connsiteY39" fmla="*/ 991975 h 1013462"/>
              <a:gd name="connsiteX40" fmla="*/ 113385 w 994073"/>
              <a:gd name="connsiteY40" fmla="*/ 991681 h 1013462"/>
              <a:gd name="connsiteX41" fmla="*/ 114282 w 994073"/>
              <a:gd name="connsiteY41" fmla="*/ 990781 h 1013462"/>
              <a:gd name="connsiteX42" fmla="*/ 115180 w 994073"/>
              <a:gd name="connsiteY42" fmla="*/ 989882 h 1013462"/>
              <a:gd name="connsiteX43" fmla="*/ 115778 w 994073"/>
              <a:gd name="connsiteY43" fmla="*/ 988607 h 1013462"/>
              <a:gd name="connsiteX44" fmla="*/ 116527 w 994073"/>
              <a:gd name="connsiteY44" fmla="*/ 987495 h 1013462"/>
              <a:gd name="connsiteX45" fmla="*/ 117276 w 994073"/>
              <a:gd name="connsiteY45" fmla="*/ 986448 h 1013462"/>
              <a:gd name="connsiteX46" fmla="*/ 117950 w 994073"/>
              <a:gd name="connsiteY46" fmla="*/ 985320 h 1013462"/>
              <a:gd name="connsiteX47" fmla="*/ 119446 w 994073"/>
              <a:gd name="connsiteY47" fmla="*/ 985026 h 1013462"/>
              <a:gd name="connsiteX48" fmla="*/ 121094 w 994073"/>
              <a:gd name="connsiteY48" fmla="*/ 984797 h 1013462"/>
              <a:gd name="connsiteX49" fmla="*/ 122590 w 994073"/>
              <a:gd name="connsiteY49" fmla="*/ 984502 h 1013462"/>
              <a:gd name="connsiteX50" fmla="*/ 124162 w 994073"/>
              <a:gd name="connsiteY50" fmla="*/ 984339 h 1013462"/>
              <a:gd name="connsiteX51" fmla="*/ 125810 w 994073"/>
              <a:gd name="connsiteY51" fmla="*/ 984126 h 1013462"/>
              <a:gd name="connsiteX52" fmla="*/ 127306 w 994073"/>
              <a:gd name="connsiteY52" fmla="*/ 983816 h 1013462"/>
              <a:gd name="connsiteX53" fmla="*/ 128953 w 994073"/>
              <a:gd name="connsiteY53" fmla="*/ 983669 h 1013462"/>
              <a:gd name="connsiteX54" fmla="*/ 130599 w 994073"/>
              <a:gd name="connsiteY54" fmla="*/ 983440 h 1013462"/>
              <a:gd name="connsiteX55" fmla="*/ 132247 w 994073"/>
              <a:gd name="connsiteY55" fmla="*/ 983292 h 1013462"/>
              <a:gd name="connsiteX56" fmla="*/ 133520 w 994073"/>
              <a:gd name="connsiteY56" fmla="*/ 982769 h 1013462"/>
              <a:gd name="connsiteX57" fmla="*/ 135016 w 994073"/>
              <a:gd name="connsiteY57" fmla="*/ 982393 h 1013462"/>
              <a:gd name="connsiteX58" fmla="*/ 136064 w 994073"/>
              <a:gd name="connsiteY58" fmla="*/ 981723 h 1013462"/>
              <a:gd name="connsiteX59" fmla="*/ 137411 w 994073"/>
              <a:gd name="connsiteY59" fmla="*/ 981199 h 1013462"/>
              <a:gd name="connsiteX60" fmla="*/ 138459 w 994073"/>
              <a:gd name="connsiteY60" fmla="*/ 980447 h 1013462"/>
              <a:gd name="connsiteX61" fmla="*/ 139731 w 994073"/>
              <a:gd name="connsiteY61" fmla="*/ 979924 h 1013462"/>
              <a:gd name="connsiteX62" fmla="*/ 140855 w 994073"/>
              <a:gd name="connsiteY62" fmla="*/ 979254 h 1013462"/>
              <a:gd name="connsiteX63" fmla="*/ 141978 w 994073"/>
              <a:gd name="connsiteY63" fmla="*/ 978501 h 1013462"/>
              <a:gd name="connsiteX64" fmla="*/ 142876 w 994073"/>
              <a:gd name="connsiteY64" fmla="*/ 977602 h 1013462"/>
              <a:gd name="connsiteX65" fmla="*/ 143849 w 994073"/>
              <a:gd name="connsiteY65" fmla="*/ 976703 h 1013462"/>
              <a:gd name="connsiteX66" fmla="*/ 144746 w 994073"/>
              <a:gd name="connsiteY66" fmla="*/ 975804 h 1013462"/>
              <a:gd name="connsiteX67" fmla="*/ 145271 w 994073"/>
              <a:gd name="connsiteY67" fmla="*/ 974545 h 1013462"/>
              <a:gd name="connsiteX68" fmla="*/ 145870 w 994073"/>
              <a:gd name="connsiteY68" fmla="*/ 973269 h 1013462"/>
              <a:gd name="connsiteX69" fmla="*/ 146244 w 994073"/>
              <a:gd name="connsiteY69" fmla="*/ 971846 h 1013462"/>
              <a:gd name="connsiteX70" fmla="*/ 146468 w 994073"/>
              <a:gd name="connsiteY70" fmla="*/ 970195 h 1013462"/>
              <a:gd name="connsiteX71" fmla="*/ 146468 w 994073"/>
              <a:gd name="connsiteY71" fmla="*/ 968396 h 1013462"/>
              <a:gd name="connsiteX72" fmla="*/ 146095 w 994073"/>
              <a:gd name="connsiteY72" fmla="*/ 966908 h 1013462"/>
              <a:gd name="connsiteX73" fmla="*/ 146095 w 994073"/>
              <a:gd name="connsiteY73" fmla="*/ 965486 h 1013462"/>
              <a:gd name="connsiteX74" fmla="*/ 146694 w 994073"/>
              <a:gd name="connsiteY74" fmla="*/ 964211 h 1013462"/>
              <a:gd name="connsiteX75" fmla="*/ 147816 w 994073"/>
              <a:gd name="connsiteY75" fmla="*/ 963458 h 1013462"/>
              <a:gd name="connsiteX76" fmla="*/ 149238 w 994073"/>
              <a:gd name="connsiteY76" fmla="*/ 963164 h 1013462"/>
              <a:gd name="connsiteX77" fmla="*/ 150885 w 994073"/>
              <a:gd name="connsiteY77" fmla="*/ 962935 h 1013462"/>
              <a:gd name="connsiteX78" fmla="*/ 151634 w 994073"/>
              <a:gd name="connsiteY78" fmla="*/ 962788 h 1013462"/>
              <a:gd name="connsiteX79" fmla="*/ 152531 w 994073"/>
              <a:gd name="connsiteY79" fmla="*/ 961889 h 1013462"/>
              <a:gd name="connsiteX80" fmla="*/ 153506 w 994073"/>
              <a:gd name="connsiteY80" fmla="*/ 960989 h 1013462"/>
              <a:gd name="connsiteX81" fmla="*/ 154552 w 994073"/>
              <a:gd name="connsiteY81" fmla="*/ 960319 h 1013462"/>
              <a:gd name="connsiteX82" fmla="*/ 155676 w 994073"/>
              <a:gd name="connsiteY82" fmla="*/ 959567 h 1013462"/>
              <a:gd name="connsiteX83" fmla="*/ 156948 w 994073"/>
              <a:gd name="connsiteY83" fmla="*/ 959043 h 1013462"/>
              <a:gd name="connsiteX84" fmla="*/ 158221 w 994073"/>
              <a:gd name="connsiteY84" fmla="*/ 958520 h 1013462"/>
              <a:gd name="connsiteX85" fmla="*/ 158434 w 994073"/>
              <a:gd name="connsiteY85" fmla="*/ 958373 h 1013462"/>
              <a:gd name="connsiteX86" fmla="*/ 159343 w 994073"/>
              <a:gd name="connsiteY86" fmla="*/ 957768 h 1013462"/>
              <a:gd name="connsiteX87" fmla="*/ 160316 w 994073"/>
              <a:gd name="connsiteY87" fmla="*/ 956869 h 1013462"/>
              <a:gd name="connsiteX88" fmla="*/ 161215 w 994073"/>
              <a:gd name="connsiteY88" fmla="*/ 955970 h 1013462"/>
              <a:gd name="connsiteX89" fmla="*/ 162113 w 994073"/>
              <a:gd name="connsiteY89" fmla="*/ 955070 h 1013462"/>
              <a:gd name="connsiteX90" fmla="*/ 163236 w 994073"/>
              <a:gd name="connsiteY90" fmla="*/ 954400 h 1013462"/>
              <a:gd name="connsiteX91" fmla="*/ 163684 w 994073"/>
              <a:gd name="connsiteY91" fmla="*/ 954105 h 1013462"/>
              <a:gd name="connsiteX92" fmla="*/ 164358 w 994073"/>
              <a:gd name="connsiteY92" fmla="*/ 953648 h 1013462"/>
              <a:gd name="connsiteX93" fmla="*/ 165632 w 994073"/>
              <a:gd name="connsiteY93" fmla="*/ 953124 h 1013462"/>
              <a:gd name="connsiteX94" fmla="*/ 166753 w 994073"/>
              <a:gd name="connsiteY94" fmla="*/ 952454 h 1013462"/>
              <a:gd name="connsiteX95" fmla="*/ 167802 w 994073"/>
              <a:gd name="connsiteY95" fmla="*/ 951702 h 1013462"/>
              <a:gd name="connsiteX96" fmla="*/ 168551 w 994073"/>
              <a:gd name="connsiteY96" fmla="*/ 950590 h 1013462"/>
              <a:gd name="connsiteX97" fmla="*/ 169149 w 994073"/>
              <a:gd name="connsiteY97" fmla="*/ 949315 h 1013462"/>
              <a:gd name="connsiteX98" fmla="*/ 169299 w 994073"/>
              <a:gd name="connsiteY98" fmla="*/ 947745 h 1013462"/>
              <a:gd name="connsiteX99" fmla="*/ 169523 w 994073"/>
              <a:gd name="connsiteY99" fmla="*/ 946093 h 1013462"/>
              <a:gd name="connsiteX100" fmla="*/ 169898 w 994073"/>
              <a:gd name="connsiteY100" fmla="*/ 944605 h 1013462"/>
              <a:gd name="connsiteX101" fmla="*/ 170272 w 994073"/>
              <a:gd name="connsiteY101" fmla="*/ 943183 h 1013462"/>
              <a:gd name="connsiteX102" fmla="*/ 170871 w 994073"/>
              <a:gd name="connsiteY102" fmla="*/ 941907 h 1013462"/>
              <a:gd name="connsiteX103" fmla="*/ 171396 w 994073"/>
              <a:gd name="connsiteY103" fmla="*/ 940632 h 1013462"/>
              <a:gd name="connsiteX104" fmla="*/ 171994 w 994073"/>
              <a:gd name="connsiteY104" fmla="*/ 939357 h 1013462"/>
              <a:gd name="connsiteX105" fmla="*/ 172743 w 994073"/>
              <a:gd name="connsiteY105" fmla="*/ 938310 h 1013462"/>
              <a:gd name="connsiteX106" fmla="*/ 173865 w 994073"/>
              <a:gd name="connsiteY106" fmla="*/ 937411 h 1013462"/>
              <a:gd name="connsiteX107" fmla="*/ 175137 w 994073"/>
              <a:gd name="connsiteY107" fmla="*/ 936887 h 1013462"/>
              <a:gd name="connsiteX108" fmla="*/ 176783 w 994073"/>
              <a:gd name="connsiteY108" fmla="*/ 936659 h 1013462"/>
              <a:gd name="connsiteX109" fmla="*/ 178057 w 994073"/>
              <a:gd name="connsiteY109" fmla="*/ 936135 h 1013462"/>
              <a:gd name="connsiteX110" fmla="*/ 179329 w 994073"/>
              <a:gd name="connsiteY110" fmla="*/ 935612 h 1013462"/>
              <a:gd name="connsiteX111" fmla="*/ 180451 w 994073"/>
              <a:gd name="connsiteY111" fmla="*/ 934942 h 1013462"/>
              <a:gd name="connsiteX112" fmla="*/ 181350 w 994073"/>
              <a:gd name="connsiteY112" fmla="*/ 934042 h 1013462"/>
              <a:gd name="connsiteX113" fmla="*/ 182248 w 994073"/>
              <a:gd name="connsiteY113" fmla="*/ 933143 h 1013462"/>
              <a:gd name="connsiteX114" fmla="*/ 182997 w 994073"/>
              <a:gd name="connsiteY114" fmla="*/ 932015 h 1013462"/>
              <a:gd name="connsiteX115" fmla="*/ 183970 w 994073"/>
              <a:gd name="connsiteY115" fmla="*/ 931132 h 1013462"/>
              <a:gd name="connsiteX116" fmla="*/ 184719 w 994073"/>
              <a:gd name="connsiteY116" fmla="*/ 930069 h 1013462"/>
              <a:gd name="connsiteX117" fmla="*/ 185767 w 994073"/>
              <a:gd name="connsiteY117" fmla="*/ 930069 h 1013462"/>
              <a:gd name="connsiteX118" fmla="*/ 186664 w 994073"/>
              <a:gd name="connsiteY118" fmla="*/ 930968 h 1013462"/>
              <a:gd name="connsiteX119" fmla="*/ 187564 w 994073"/>
              <a:gd name="connsiteY119" fmla="*/ 931949 h 1013462"/>
              <a:gd name="connsiteX120" fmla="*/ 189060 w 994073"/>
              <a:gd name="connsiteY120" fmla="*/ 932326 h 1013462"/>
              <a:gd name="connsiteX121" fmla="*/ 190707 w 994073"/>
              <a:gd name="connsiteY121" fmla="*/ 932097 h 1013462"/>
              <a:gd name="connsiteX122" fmla="*/ 192129 w 994073"/>
              <a:gd name="connsiteY122" fmla="*/ 931802 h 1013462"/>
              <a:gd name="connsiteX123" fmla="*/ 193625 w 994073"/>
              <a:gd name="connsiteY123" fmla="*/ 931426 h 1013462"/>
              <a:gd name="connsiteX124" fmla="*/ 195273 w 994073"/>
              <a:gd name="connsiteY124" fmla="*/ 931279 h 1013462"/>
              <a:gd name="connsiteX125" fmla="*/ 197069 w 994073"/>
              <a:gd name="connsiteY125" fmla="*/ 931279 h 1013462"/>
              <a:gd name="connsiteX126" fmla="*/ 198715 w 994073"/>
              <a:gd name="connsiteY126" fmla="*/ 931492 h 1013462"/>
              <a:gd name="connsiteX127" fmla="*/ 200362 w 994073"/>
              <a:gd name="connsiteY127" fmla="*/ 931721 h 1013462"/>
              <a:gd name="connsiteX128" fmla="*/ 202009 w 994073"/>
              <a:gd name="connsiteY128" fmla="*/ 931868 h 1013462"/>
              <a:gd name="connsiteX129" fmla="*/ 203806 w 994073"/>
              <a:gd name="connsiteY129" fmla="*/ 931949 h 1013462"/>
              <a:gd name="connsiteX130" fmla="*/ 205153 w 994073"/>
              <a:gd name="connsiteY130" fmla="*/ 931344 h 1013462"/>
              <a:gd name="connsiteX131" fmla="*/ 206427 w 994073"/>
              <a:gd name="connsiteY131" fmla="*/ 930821 h 1013462"/>
              <a:gd name="connsiteX132" fmla="*/ 207548 w 994073"/>
              <a:gd name="connsiteY132" fmla="*/ 930151 h 1013462"/>
              <a:gd name="connsiteX133" fmla="*/ 208596 w 994073"/>
              <a:gd name="connsiteY133" fmla="*/ 929399 h 1013462"/>
              <a:gd name="connsiteX134" fmla="*/ 209345 w 994073"/>
              <a:gd name="connsiteY134" fmla="*/ 928352 h 1013462"/>
              <a:gd name="connsiteX135" fmla="*/ 210318 w 994073"/>
              <a:gd name="connsiteY135" fmla="*/ 927453 h 1013462"/>
              <a:gd name="connsiteX136" fmla="*/ 210992 w 994073"/>
              <a:gd name="connsiteY136" fmla="*/ 926341 h 1013462"/>
              <a:gd name="connsiteX137" fmla="*/ 211741 w 994073"/>
              <a:gd name="connsiteY137" fmla="*/ 925278 h 1013462"/>
              <a:gd name="connsiteX138" fmla="*/ 212714 w 994073"/>
              <a:gd name="connsiteY138" fmla="*/ 924395 h 1013462"/>
              <a:gd name="connsiteX139" fmla="*/ 213463 w 994073"/>
              <a:gd name="connsiteY139" fmla="*/ 923267 h 1013462"/>
              <a:gd name="connsiteX140" fmla="*/ 214360 w 994073"/>
              <a:gd name="connsiteY140" fmla="*/ 922368 h 1013462"/>
              <a:gd name="connsiteX141" fmla="*/ 214885 w 994073"/>
              <a:gd name="connsiteY141" fmla="*/ 921092 h 1013462"/>
              <a:gd name="connsiteX142" fmla="*/ 215333 w 994073"/>
              <a:gd name="connsiteY142" fmla="*/ 919670 h 1013462"/>
              <a:gd name="connsiteX143" fmla="*/ 215708 w 994073"/>
              <a:gd name="connsiteY143" fmla="*/ 918247 h 1013462"/>
              <a:gd name="connsiteX144" fmla="*/ 216231 w 994073"/>
              <a:gd name="connsiteY144" fmla="*/ 916972 h 1013462"/>
              <a:gd name="connsiteX145" fmla="*/ 216831 w 994073"/>
              <a:gd name="connsiteY145" fmla="*/ 915713 h 1013462"/>
              <a:gd name="connsiteX146" fmla="*/ 217580 w 994073"/>
              <a:gd name="connsiteY146" fmla="*/ 914584 h 1013462"/>
              <a:gd name="connsiteX147" fmla="*/ 218327 w 994073"/>
              <a:gd name="connsiteY147" fmla="*/ 913538 h 1013462"/>
              <a:gd name="connsiteX148" fmla="*/ 218701 w 994073"/>
              <a:gd name="connsiteY148" fmla="*/ 912033 h 1013462"/>
              <a:gd name="connsiteX149" fmla="*/ 218852 w 994073"/>
              <a:gd name="connsiteY149" fmla="*/ 910382 h 1013462"/>
              <a:gd name="connsiteX150" fmla="*/ 217953 w 994073"/>
              <a:gd name="connsiteY150" fmla="*/ 909499 h 1013462"/>
              <a:gd name="connsiteX151" fmla="*/ 217429 w 994073"/>
              <a:gd name="connsiteY151" fmla="*/ 908224 h 1013462"/>
              <a:gd name="connsiteX152" fmla="*/ 217130 w 994073"/>
              <a:gd name="connsiteY152" fmla="*/ 906801 h 1013462"/>
              <a:gd name="connsiteX153" fmla="*/ 217279 w 994073"/>
              <a:gd name="connsiteY153" fmla="*/ 905150 h 1013462"/>
              <a:gd name="connsiteX154" fmla="*/ 217879 w 994073"/>
              <a:gd name="connsiteY154" fmla="*/ 903874 h 1013462"/>
              <a:gd name="connsiteX155" fmla="*/ 218626 w 994073"/>
              <a:gd name="connsiteY155" fmla="*/ 902763 h 1013462"/>
              <a:gd name="connsiteX156" fmla="*/ 218777 w 994073"/>
              <a:gd name="connsiteY156" fmla="*/ 902599 h 1013462"/>
              <a:gd name="connsiteX157" fmla="*/ 219526 w 994073"/>
              <a:gd name="connsiteY157" fmla="*/ 901863 h 1013462"/>
              <a:gd name="connsiteX158" fmla="*/ 221022 w 994073"/>
              <a:gd name="connsiteY158" fmla="*/ 901552 h 1013462"/>
              <a:gd name="connsiteX159" fmla="*/ 222444 w 994073"/>
              <a:gd name="connsiteY159" fmla="*/ 901928 h 1013462"/>
              <a:gd name="connsiteX160" fmla="*/ 223942 w 994073"/>
              <a:gd name="connsiteY160" fmla="*/ 902305 h 1013462"/>
              <a:gd name="connsiteX161" fmla="*/ 225363 w 994073"/>
              <a:gd name="connsiteY161" fmla="*/ 902681 h 1013462"/>
              <a:gd name="connsiteX162" fmla="*/ 226637 w 994073"/>
              <a:gd name="connsiteY162" fmla="*/ 903286 h 1013462"/>
              <a:gd name="connsiteX163" fmla="*/ 228058 w 994073"/>
              <a:gd name="connsiteY163" fmla="*/ 903646 h 1013462"/>
              <a:gd name="connsiteX164" fmla="*/ 229706 w 994073"/>
              <a:gd name="connsiteY164" fmla="*/ 903809 h 1013462"/>
              <a:gd name="connsiteX165" fmla="*/ 231353 w 994073"/>
              <a:gd name="connsiteY165" fmla="*/ 903646 h 1013462"/>
              <a:gd name="connsiteX166" fmla="*/ 232849 w 994073"/>
              <a:gd name="connsiteY166" fmla="*/ 903351 h 1013462"/>
              <a:gd name="connsiteX167" fmla="*/ 234121 w 994073"/>
              <a:gd name="connsiteY167" fmla="*/ 902763 h 1013462"/>
              <a:gd name="connsiteX168" fmla="*/ 235244 w 994073"/>
              <a:gd name="connsiteY168" fmla="*/ 902076 h 1013462"/>
              <a:gd name="connsiteX169" fmla="*/ 236142 w 994073"/>
              <a:gd name="connsiteY169" fmla="*/ 901176 h 1013462"/>
              <a:gd name="connsiteX170" fmla="*/ 236742 w 994073"/>
              <a:gd name="connsiteY170" fmla="*/ 899917 h 1013462"/>
              <a:gd name="connsiteX171" fmla="*/ 237116 w 994073"/>
              <a:gd name="connsiteY171" fmla="*/ 898495 h 1013462"/>
              <a:gd name="connsiteX172" fmla="*/ 237167 w 994073"/>
              <a:gd name="connsiteY172" fmla="*/ 897922 h 1013462"/>
              <a:gd name="connsiteX173" fmla="*/ 237265 w 994073"/>
              <a:gd name="connsiteY173" fmla="*/ 896843 h 1013462"/>
              <a:gd name="connsiteX174" fmla="*/ 237491 w 994073"/>
              <a:gd name="connsiteY174" fmla="*/ 895192 h 1013462"/>
              <a:gd name="connsiteX175" fmla="*/ 238464 w 994073"/>
              <a:gd name="connsiteY175" fmla="*/ 894293 h 1013462"/>
              <a:gd name="connsiteX176" fmla="*/ 239736 w 994073"/>
              <a:gd name="connsiteY176" fmla="*/ 893769 h 1013462"/>
              <a:gd name="connsiteX177" fmla="*/ 240110 w 994073"/>
              <a:gd name="connsiteY177" fmla="*/ 892281 h 1013462"/>
              <a:gd name="connsiteX178" fmla="*/ 239960 w 994073"/>
              <a:gd name="connsiteY178" fmla="*/ 890630 h 1013462"/>
              <a:gd name="connsiteX179" fmla="*/ 239736 w 994073"/>
              <a:gd name="connsiteY179" fmla="*/ 889060 h 1013462"/>
              <a:gd name="connsiteX180" fmla="*/ 239960 w 994073"/>
              <a:gd name="connsiteY180" fmla="*/ 887409 h 1013462"/>
              <a:gd name="connsiteX181" fmla="*/ 240185 w 994073"/>
              <a:gd name="connsiteY181" fmla="*/ 885757 h 1013462"/>
              <a:gd name="connsiteX182" fmla="*/ 240558 w 994073"/>
              <a:gd name="connsiteY182" fmla="*/ 884269 h 1013462"/>
              <a:gd name="connsiteX183" fmla="*/ 240933 w 994073"/>
              <a:gd name="connsiteY183" fmla="*/ 882847 h 1013462"/>
              <a:gd name="connsiteX184" fmla="*/ 241531 w 994073"/>
              <a:gd name="connsiteY184" fmla="*/ 881571 h 1013462"/>
              <a:gd name="connsiteX185" fmla="*/ 241158 w 994073"/>
              <a:gd name="connsiteY185" fmla="*/ 880067 h 1013462"/>
              <a:gd name="connsiteX186" fmla="*/ 240259 w 994073"/>
              <a:gd name="connsiteY186" fmla="*/ 879184 h 1013462"/>
              <a:gd name="connsiteX187" fmla="*/ 239137 w 994073"/>
              <a:gd name="connsiteY187" fmla="*/ 878432 h 1013462"/>
              <a:gd name="connsiteX188" fmla="*/ 238238 w 994073"/>
              <a:gd name="connsiteY188" fmla="*/ 877533 h 1013462"/>
              <a:gd name="connsiteX189" fmla="*/ 237564 w 994073"/>
              <a:gd name="connsiteY189" fmla="*/ 876404 h 1013462"/>
              <a:gd name="connsiteX190" fmla="*/ 237415 w 994073"/>
              <a:gd name="connsiteY190" fmla="*/ 874753 h 1013462"/>
              <a:gd name="connsiteX191" fmla="*/ 237939 w 994073"/>
              <a:gd name="connsiteY191" fmla="*/ 873494 h 1013462"/>
              <a:gd name="connsiteX192" fmla="*/ 238537 w 994073"/>
              <a:gd name="connsiteY192" fmla="*/ 872218 h 1013462"/>
              <a:gd name="connsiteX193" fmla="*/ 237939 w 994073"/>
              <a:gd name="connsiteY193" fmla="*/ 870943 h 1013462"/>
              <a:gd name="connsiteX194" fmla="*/ 237265 w 994073"/>
              <a:gd name="connsiteY194" fmla="*/ 869896 h 1013462"/>
              <a:gd name="connsiteX195" fmla="*/ 236891 w 994073"/>
              <a:gd name="connsiteY195" fmla="*/ 868392 h 1013462"/>
              <a:gd name="connsiteX196" fmla="*/ 237223 w 994073"/>
              <a:gd name="connsiteY196" fmla="*/ 867133 h 1013462"/>
              <a:gd name="connsiteX197" fmla="*/ 237265 w 994073"/>
              <a:gd name="connsiteY197" fmla="*/ 866969 h 1013462"/>
              <a:gd name="connsiteX198" fmla="*/ 238238 w 994073"/>
              <a:gd name="connsiteY198" fmla="*/ 866070 h 1013462"/>
              <a:gd name="connsiteX199" fmla="*/ 238763 w 994073"/>
              <a:gd name="connsiteY199" fmla="*/ 864811 h 1013462"/>
              <a:gd name="connsiteX200" fmla="*/ 239512 w 994073"/>
              <a:gd name="connsiteY200" fmla="*/ 863683 h 1013462"/>
              <a:gd name="connsiteX201" fmla="*/ 240259 w 994073"/>
              <a:gd name="connsiteY201" fmla="*/ 862636 h 1013462"/>
              <a:gd name="connsiteX202" fmla="*/ 240633 w 994073"/>
              <a:gd name="connsiteY202" fmla="*/ 861214 h 1013462"/>
              <a:gd name="connsiteX203" fmla="*/ 240857 w 994073"/>
              <a:gd name="connsiteY203" fmla="*/ 859562 h 1013462"/>
              <a:gd name="connsiteX204" fmla="*/ 240857 w 994073"/>
              <a:gd name="connsiteY204" fmla="*/ 857698 h 1013462"/>
              <a:gd name="connsiteX205" fmla="*/ 240857 w 994073"/>
              <a:gd name="connsiteY205" fmla="*/ 855900 h 1013462"/>
              <a:gd name="connsiteX206" fmla="*/ 240709 w 994073"/>
              <a:gd name="connsiteY206" fmla="*/ 854248 h 1013462"/>
              <a:gd name="connsiteX207" fmla="*/ 240782 w 994073"/>
              <a:gd name="connsiteY207" fmla="*/ 852450 h 1013462"/>
              <a:gd name="connsiteX208" fmla="*/ 241158 w 994073"/>
              <a:gd name="connsiteY208" fmla="*/ 850962 h 1013462"/>
              <a:gd name="connsiteX209" fmla="*/ 242206 w 994073"/>
              <a:gd name="connsiteY209" fmla="*/ 850291 h 1013462"/>
              <a:gd name="connsiteX210" fmla="*/ 243703 w 994073"/>
              <a:gd name="connsiteY210" fmla="*/ 850651 h 1013462"/>
              <a:gd name="connsiteX211" fmla="*/ 245125 w 994073"/>
              <a:gd name="connsiteY211" fmla="*/ 851027 h 1013462"/>
              <a:gd name="connsiteX212" fmla="*/ 246397 w 994073"/>
              <a:gd name="connsiteY212" fmla="*/ 851550 h 1013462"/>
              <a:gd name="connsiteX213" fmla="*/ 248044 w 994073"/>
              <a:gd name="connsiteY213" fmla="*/ 851403 h 1013462"/>
              <a:gd name="connsiteX214" fmla="*/ 249167 w 994073"/>
              <a:gd name="connsiteY214" fmla="*/ 850733 h 1013462"/>
              <a:gd name="connsiteX215" fmla="*/ 249766 w 994073"/>
              <a:gd name="connsiteY215" fmla="*/ 849457 h 1013462"/>
              <a:gd name="connsiteX216" fmla="*/ 250663 w 994073"/>
              <a:gd name="connsiteY216" fmla="*/ 848558 h 1013462"/>
              <a:gd name="connsiteX217" fmla="*/ 252161 w 994073"/>
              <a:gd name="connsiteY217" fmla="*/ 848182 h 1013462"/>
              <a:gd name="connsiteX218" fmla="*/ 253584 w 994073"/>
              <a:gd name="connsiteY218" fmla="*/ 847806 h 1013462"/>
              <a:gd name="connsiteX219" fmla="*/ 254705 w 994073"/>
              <a:gd name="connsiteY219" fmla="*/ 847135 h 1013462"/>
              <a:gd name="connsiteX220" fmla="*/ 255454 w 994073"/>
              <a:gd name="connsiteY220" fmla="*/ 846024 h 1013462"/>
              <a:gd name="connsiteX221" fmla="*/ 256203 w 994073"/>
              <a:gd name="connsiteY221" fmla="*/ 844977 h 1013462"/>
              <a:gd name="connsiteX222" fmla="*/ 256952 w 994073"/>
              <a:gd name="connsiteY222" fmla="*/ 843849 h 1013462"/>
              <a:gd name="connsiteX223" fmla="*/ 257850 w 994073"/>
              <a:gd name="connsiteY223" fmla="*/ 842950 h 1013462"/>
              <a:gd name="connsiteX224" fmla="*/ 258599 w 994073"/>
              <a:gd name="connsiteY224" fmla="*/ 841903 h 1013462"/>
              <a:gd name="connsiteX225" fmla="*/ 259347 w 994073"/>
              <a:gd name="connsiteY225" fmla="*/ 840856 h 1013462"/>
              <a:gd name="connsiteX226" fmla="*/ 260245 w 994073"/>
              <a:gd name="connsiteY226" fmla="*/ 839875 h 1013462"/>
              <a:gd name="connsiteX227" fmla="*/ 261368 w 994073"/>
              <a:gd name="connsiteY227" fmla="*/ 839205 h 1013462"/>
              <a:gd name="connsiteX228" fmla="*/ 262865 w 994073"/>
              <a:gd name="connsiteY228" fmla="*/ 838829 h 1013462"/>
              <a:gd name="connsiteX229" fmla="*/ 264662 w 994073"/>
              <a:gd name="connsiteY229" fmla="*/ 838911 h 1013462"/>
              <a:gd name="connsiteX230" fmla="*/ 266308 w 994073"/>
              <a:gd name="connsiteY230" fmla="*/ 839058 h 1013462"/>
              <a:gd name="connsiteX231" fmla="*/ 267731 w 994073"/>
              <a:gd name="connsiteY231" fmla="*/ 839434 h 1013462"/>
              <a:gd name="connsiteX232" fmla="*/ 269227 w 994073"/>
              <a:gd name="connsiteY232" fmla="*/ 839810 h 1013462"/>
              <a:gd name="connsiteX233" fmla="*/ 271024 w 994073"/>
              <a:gd name="connsiteY233" fmla="*/ 839875 h 1013462"/>
              <a:gd name="connsiteX234" fmla="*/ 272670 w 994073"/>
              <a:gd name="connsiteY234" fmla="*/ 839728 h 1013462"/>
              <a:gd name="connsiteX235" fmla="*/ 274168 w 994073"/>
              <a:gd name="connsiteY235" fmla="*/ 839352 h 1013462"/>
              <a:gd name="connsiteX236" fmla="*/ 275440 w 994073"/>
              <a:gd name="connsiteY236" fmla="*/ 838829 h 1013462"/>
              <a:gd name="connsiteX237" fmla="*/ 276712 w 994073"/>
              <a:gd name="connsiteY237" fmla="*/ 838306 h 1013462"/>
              <a:gd name="connsiteX238" fmla="*/ 277985 w 994073"/>
              <a:gd name="connsiteY238" fmla="*/ 837783 h 1013462"/>
              <a:gd name="connsiteX239" fmla="*/ 279482 w 994073"/>
              <a:gd name="connsiteY239" fmla="*/ 837406 h 1013462"/>
              <a:gd name="connsiteX240" fmla="*/ 280905 w 994073"/>
              <a:gd name="connsiteY240" fmla="*/ 837783 h 1013462"/>
              <a:gd name="connsiteX241" fmla="*/ 281278 w 994073"/>
              <a:gd name="connsiteY241" fmla="*/ 839287 h 1013462"/>
              <a:gd name="connsiteX242" fmla="*/ 281360 w 994073"/>
              <a:gd name="connsiteY242" fmla="*/ 840137 h 1013462"/>
              <a:gd name="connsiteX243" fmla="*/ 281428 w 994073"/>
              <a:gd name="connsiteY243" fmla="*/ 840856 h 1013462"/>
              <a:gd name="connsiteX244" fmla="*/ 281278 w 994073"/>
              <a:gd name="connsiteY244" fmla="*/ 842574 h 1013462"/>
              <a:gd name="connsiteX245" fmla="*/ 281803 w 994073"/>
              <a:gd name="connsiteY245" fmla="*/ 843849 h 1013462"/>
              <a:gd name="connsiteX246" fmla="*/ 283449 w 994073"/>
              <a:gd name="connsiteY246" fmla="*/ 843996 h 1013462"/>
              <a:gd name="connsiteX247" fmla="*/ 284497 w 994073"/>
              <a:gd name="connsiteY247" fmla="*/ 843326 h 1013462"/>
              <a:gd name="connsiteX248" fmla="*/ 285621 w 994073"/>
              <a:gd name="connsiteY248" fmla="*/ 842574 h 1013462"/>
              <a:gd name="connsiteX249" fmla="*/ 286594 w 994073"/>
              <a:gd name="connsiteY249" fmla="*/ 841674 h 1013462"/>
              <a:gd name="connsiteX250" fmla="*/ 287491 w 994073"/>
              <a:gd name="connsiteY250" fmla="*/ 840775 h 1013462"/>
              <a:gd name="connsiteX251" fmla="*/ 288391 w 994073"/>
              <a:gd name="connsiteY251" fmla="*/ 839875 h 1013462"/>
              <a:gd name="connsiteX252" fmla="*/ 289663 w 994073"/>
              <a:gd name="connsiteY252" fmla="*/ 839352 h 1013462"/>
              <a:gd name="connsiteX253" fmla="*/ 291159 w 994073"/>
              <a:gd name="connsiteY253" fmla="*/ 839728 h 1013462"/>
              <a:gd name="connsiteX254" fmla="*/ 292207 w 994073"/>
              <a:gd name="connsiteY254" fmla="*/ 840480 h 1013462"/>
              <a:gd name="connsiteX255" fmla="*/ 293854 w 994073"/>
              <a:gd name="connsiteY255" fmla="*/ 840709 h 1013462"/>
              <a:gd name="connsiteX256" fmla="*/ 295351 w 994073"/>
              <a:gd name="connsiteY256" fmla="*/ 840709 h 1013462"/>
              <a:gd name="connsiteX257" fmla="*/ 296623 w 994073"/>
              <a:gd name="connsiteY257" fmla="*/ 840186 h 1013462"/>
              <a:gd name="connsiteX258" fmla="*/ 297896 w 994073"/>
              <a:gd name="connsiteY258" fmla="*/ 839647 h 1013462"/>
              <a:gd name="connsiteX259" fmla="*/ 298420 w 994073"/>
              <a:gd name="connsiteY259" fmla="*/ 839516 h 1013462"/>
              <a:gd name="connsiteX260" fmla="*/ 299393 w 994073"/>
              <a:gd name="connsiteY260" fmla="*/ 839287 h 1013462"/>
              <a:gd name="connsiteX261" fmla="*/ 300814 w 994073"/>
              <a:gd name="connsiteY261" fmla="*/ 838976 h 1013462"/>
              <a:gd name="connsiteX262" fmla="*/ 302686 w 994073"/>
              <a:gd name="connsiteY262" fmla="*/ 838976 h 1013462"/>
              <a:gd name="connsiteX263" fmla="*/ 304109 w 994073"/>
              <a:gd name="connsiteY263" fmla="*/ 839352 h 1013462"/>
              <a:gd name="connsiteX264" fmla="*/ 305381 w 994073"/>
              <a:gd name="connsiteY264" fmla="*/ 839875 h 1013462"/>
              <a:gd name="connsiteX265" fmla="*/ 307252 w 994073"/>
              <a:gd name="connsiteY265" fmla="*/ 839957 h 1013462"/>
              <a:gd name="connsiteX266" fmla="*/ 308300 w 994073"/>
              <a:gd name="connsiteY266" fmla="*/ 839205 h 1013462"/>
              <a:gd name="connsiteX267" fmla="*/ 308750 w 994073"/>
              <a:gd name="connsiteY267" fmla="*/ 837783 h 1013462"/>
              <a:gd name="connsiteX268" fmla="*/ 308525 w 994073"/>
              <a:gd name="connsiteY268" fmla="*/ 836131 h 1013462"/>
              <a:gd name="connsiteX269" fmla="*/ 308001 w 994073"/>
              <a:gd name="connsiteY269" fmla="*/ 834856 h 1013462"/>
              <a:gd name="connsiteX270" fmla="*/ 307701 w 994073"/>
              <a:gd name="connsiteY270" fmla="*/ 833368 h 1013462"/>
              <a:gd name="connsiteX271" fmla="*/ 307477 w 994073"/>
              <a:gd name="connsiteY271" fmla="*/ 831716 h 1013462"/>
              <a:gd name="connsiteX272" fmla="*/ 307178 w 994073"/>
              <a:gd name="connsiteY272" fmla="*/ 830294 h 1013462"/>
              <a:gd name="connsiteX273" fmla="*/ 306804 w 994073"/>
              <a:gd name="connsiteY273" fmla="*/ 828806 h 1013462"/>
              <a:gd name="connsiteX274" fmla="*/ 306505 w 994073"/>
              <a:gd name="connsiteY274" fmla="*/ 827383 h 1013462"/>
              <a:gd name="connsiteX275" fmla="*/ 306280 w 994073"/>
              <a:gd name="connsiteY275" fmla="*/ 825732 h 1013462"/>
              <a:gd name="connsiteX276" fmla="*/ 305980 w 994073"/>
              <a:gd name="connsiteY276" fmla="*/ 824227 h 1013462"/>
              <a:gd name="connsiteX277" fmla="*/ 305927 w 994073"/>
              <a:gd name="connsiteY277" fmla="*/ 823639 h 1013462"/>
              <a:gd name="connsiteX278" fmla="*/ 305831 w 994073"/>
              <a:gd name="connsiteY278" fmla="*/ 822592 h 1013462"/>
              <a:gd name="connsiteX279" fmla="*/ 305831 w 994073"/>
              <a:gd name="connsiteY279" fmla="*/ 820794 h 1013462"/>
              <a:gd name="connsiteX280" fmla="*/ 306055 w 994073"/>
              <a:gd name="connsiteY280" fmla="*/ 819142 h 1013462"/>
              <a:gd name="connsiteX281" fmla="*/ 306429 w 994073"/>
              <a:gd name="connsiteY281" fmla="*/ 817720 h 1013462"/>
              <a:gd name="connsiteX282" fmla="*/ 306954 w 994073"/>
              <a:gd name="connsiteY282" fmla="*/ 816444 h 1013462"/>
              <a:gd name="connsiteX283" fmla="*/ 307701 w 994073"/>
              <a:gd name="connsiteY283" fmla="*/ 815332 h 1013462"/>
              <a:gd name="connsiteX284" fmla="*/ 308674 w 994073"/>
              <a:gd name="connsiteY284" fmla="*/ 814433 h 1013462"/>
              <a:gd name="connsiteX285" fmla="*/ 309574 w 994073"/>
              <a:gd name="connsiteY285" fmla="*/ 813534 h 1013462"/>
              <a:gd name="connsiteX286" fmla="*/ 310846 w 994073"/>
              <a:gd name="connsiteY286" fmla="*/ 813010 h 1013462"/>
              <a:gd name="connsiteX287" fmla="*/ 312118 w 994073"/>
              <a:gd name="connsiteY287" fmla="*/ 812487 h 1013462"/>
              <a:gd name="connsiteX288" fmla="*/ 313241 w 994073"/>
              <a:gd name="connsiteY288" fmla="*/ 811735 h 1013462"/>
              <a:gd name="connsiteX289" fmla="*/ 313990 w 994073"/>
              <a:gd name="connsiteY289" fmla="*/ 810688 h 1013462"/>
              <a:gd name="connsiteX290" fmla="*/ 314513 w 994073"/>
              <a:gd name="connsiteY290" fmla="*/ 809413 h 1013462"/>
              <a:gd name="connsiteX291" fmla="*/ 315112 w 994073"/>
              <a:gd name="connsiteY291" fmla="*/ 808138 h 1013462"/>
              <a:gd name="connsiteX292" fmla="*/ 315486 w 994073"/>
              <a:gd name="connsiteY292" fmla="*/ 806715 h 1013462"/>
              <a:gd name="connsiteX293" fmla="*/ 315712 w 994073"/>
              <a:gd name="connsiteY293" fmla="*/ 805080 h 1013462"/>
              <a:gd name="connsiteX294" fmla="*/ 316235 w 994073"/>
              <a:gd name="connsiteY294" fmla="*/ 803805 h 1013462"/>
              <a:gd name="connsiteX295" fmla="*/ 316982 w 994073"/>
              <a:gd name="connsiteY295" fmla="*/ 802676 h 1013462"/>
              <a:gd name="connsiteX296" fmla="*/ 318106 w 994073"/>
              <a:gd name="connsiteY296" fmla="*/ 802006 h 1013462"/>
              <a:gd name="connsiteX297" fmla="*/ 319229 w 994073"/>
              <a:gd name="connsiteY297" fmla="*/ 802006 h 1013462"/>
              <a:gd name="connsiteX298" fmla="*/ 319903 w 994073"/>
              <a:gd name="connsiteY298" fmla="*/ 803134 h 1013462"/>
              <a:gd name="connsiteX299" fmla="*/ 320428 w 994073"/>
              <a:gd name="connsiteY299" fmla="*/ 804393 h 1013462"/>
              <a:gd name="connsiteX300" fmla="*/ 321175 w 994073"/>
              <a:gd name="connsiteY300" fmla="*/ 805521 h 1013462"/>
              <a:gd name="connsiteX301" fmla="*/ 322821 w 994073"/>
              <a:gd name="connsiteY301" fmla="*/ 805669 h 1013462"/>
              <a:gd name="connsiteX302" fmla="*/ 324244 w 994073"/>
              <a:gd name="connsiteY302" fmla="*/ 806045 h 1013462"/>
              <a:gd name="connsiteX303" fmla="*/ 325143 w 994073"/>
              <a:gd name="connsiteY303" fmla="*/ 807026 h 1013462"/>
              <a:gd name="connsiteX304" fmla="*/ 325891 w 994073"/>
              <a:gd name="connsiteY304" fmla="*/ 808072 h 1013462"/>
              <a:gd name="connsiteX305" fmla="*/ 326639 w 994073"/>
              <a:gd name="connsiteY305" fmla="*/ 809184 h 1013462"/>
              <a:gd name="connsiteX306" fmla="*/ 327912 w 994073"/>
              <a:gd name="connsiteY306" fmla="*/ 809789 h 1013462"/>
              <a:gd name="connsiteX307" fmla="*/ 329558 w 994073"/>
              <a:gd name="connsiteY307" fmla="*/ 809560 h 1013462"/>
              <a:gd name="connsiteX308" fmla="*/ 330457 w 994073"/>
              <a:gd name="connsiteY308" fmla="*/ 808661 h 1013462"/>
              <a:gd name="connsiteX309" fmla="*/ 331579 w 994073"/>
              <a:gd name="connsiteY309" fmla="*/ 807991 h 1013462"/>
              <a:gd name="connsiteX310" fmla="*/ 332851 w 994073"/>
              <a:gd name="connsiteY310" fmla="*/ 807467 h 1013462"/>
              <a:gd name="connsiteX311" fmla="*/ 333975 w 994073"/>
              <a:gd name="connsiteY311" fmla="*/ 806715 h 1013462"/>
              <a:gd name="connsiteX312" fmla="*/ 335023 w 994073"/>
              <a:gd name="connsiteY312" fmla="*/ 806045 h 1013462"/>
              <a:gd name="connsiteX313" fmla="*/ 335621 w 994073"/>
              <a:gd name="connsiteY313" fmla="*/ 804769 h 1013462"/>
              <a:gd name="connsiteX314" fmla="*/ 335248 w 994073"/>
              <a:gd name="connsiteY314" fmla="*/ 803657 h 1013462"/>
              <a:gd name="connsiteX315" fmla="*/ 334573 w 994073"/>
              <a:gd name="connsiteY315" fmla="*/ 802529 h 1013462"/>
              <a:gd name="connsiteX316" fmla="*/ 333826 w 994073"/>
              <a:gd name="connsiteY316" fmla="*/ 801483 h 1013462"/>
              <a:gd name="connsiteX317" fmla="*/ 333527 w 994073"/>
              <a:gd name="connsiteY317" fmla="*/ 799978 h 1013462"/>
              <a:gd name="connsiteX318" fmla="*/ 333675 w 994073"/>
              <a:gd name="connsiteY318" fmla="*/ 798343 h 1013462"/>
              <a:gd name="connsiteX319" fmla="*/ 334274 w 994073"/>
              <a:gd name="connsiteY319" fmla="*/ 797068 h 1013462"/>
              <a:gd name="connsiteX320" fmla="*/ 335173 w 994073"/>
              <a:gd name="connsiteY320" fmla="*/ 796168 h 1013462"/>
              <a:gd name="connsiteX321" fmla="*/ 336146 w 994073"/>
              <a:gd name="connsiteY321" fmla="*/ 795269 h 1013462"/>
              <a:gd name="connsiteX322" fmla="*/ 337567 w 994073"/>
              <a:gd name="connsiteY322" fmla="*/ 794975 h 1013462"/>
              <a:gd name="connsiteX323" fmla="*/ 339065 w 994073"/>
              <a:gd name="connsiteY323" fmla="*/ 794599 h 1013462"/>
              <a:gd name="connsiteX324" fmla="*/ 340711 w 994073"/>
              <a:gd name="connsiteY324" fmla="*/ 794435 h 1013462"/>
              <a:gd name="connsiteX325" fmla="*/ 341985 w 994073"/>
              <a:gd name="connsiteY325" fmla="*/ 793912 h 1013462"/>
              <a:gd name="connsiteX326" fmla="*/ 343257 w 994073"/>
              <a:gd name="connsiteY326" fmla="*/ 793389 h 1013462"/>
              <a:gd name="connsiteX327" fmla="*/ 344155 w 994073"/>
              <a:gd name="connsiteY327" fmla="*/ 792490 h 1013462"/>
              <a:gd name="connsiteX328" fmla="*/ 344904 w 994073"/>
              <a:gd name="connsiteY328" fmla="*/ 791378 h 1013462"/>
              <a:gd name="connsiteX329" fmla="*/ 345653 w 994073"/>
              <a:gd name="connsiteY329" fmla="*/ 790331 h 1013462"/>
              <a:gd name="connsiteX330" fmla="*/ 346400 w 994073"/>
              <a:gd name="connsiteY330" fmla="*/ 789203 h 1013462"/>
              <a:gd name="connsiteX331" fmla="*/ 347000 w 994073"/>
              <a:gd name="connsiteY331" fmla="*/ 787927 h 1013462"/>
              <a:gd name="connsiteX332" fmla="*/ 347747 w 994073"/>
              <a:gd name="connsiteY332" fmla="*/ 786881 h 1013462"/>
              <a:gd name="connsiteX333" fmla="*/ 348647 w 994073"/>
              <a:gd name="connsiteY333" fmla="*/ 785982 h 1013462"/>
              <a:gd name="connsiteX334" fmla="*/ 349396 w 994073"/>
              <a:gd name="connsiteY334" fmla="*/ 784870 h 1013462"/>
              <a:gd name="connsiteX335" fmla="*/ 350293 w 994073"/>
              <a:gd name="connsiteY335" fmla="*/ 783971 h 1013462"/>
              <a:gd name="connsiteX336" fmla="*/ 351416 w 994073"/>
              <a:gd name="connsiteY336" fmla="*/ 783284 h 1013462"/>
              <a:gd name="connsiteX337" fmla="*/ 352538 w 994073"/>
              <a:gd name="connsiteY337" fmla="*/ 782548 h 1013462"/>
              <a:gd name="connsiteX338" fmla="*/ 353810 w 994073"/>
              <a:gd name="connsiteY338" fmla="*/ 782025 h 1013462"/>
              <a:gd name="connsiteX339" fmla="*/ 355457 w 994073"/>
              <a:gd name="connsiteY339" fmla="*/ 781861 h 1013462"/>
              <a:gd name="connsiteX340" fmla="*/ 357329 w 994073"/>
              <a:gd name="connsiteY340" fmla="*/ 781861 h 1013462"/>
              <a:gd name="connsiteX341" fmla="*/ 358976 w 994073"/>
              <a:gd name="connsiteY341" fmla="*/ 782090 h 1013462"/>
              <a:gd name="connsiteX342" fmla="*/ 360622 w 994073"/>
              <a:gd name="connsiteY342" fmla="*/ 782319 h 1013462"/>
              <a:gd name="connsiteX343" fmla="*/ 362195 w 994073"/>
              <a:gd name="connsiteY343" fmla="*/ 782466 h 1013462"/>
              <a:gd name="connsiteX344" fmla="*/ 364066 w 994073"/>
              <a:gd name="connsiteY344" fmla="*/ 782548 h 1013462"/>
              <a:gd name="connsiteX345" fmla="*/ 365861 w 994073"/>
              <a:gd name="connsiteY345" fmla="*/ 782548 h 1013462"/>
              <a:gd name="connsiteX346" fmla="*/ 366985 w 994073"/>
              <a:gd name="connsiteY346" fmla="*/ 783284 h 1013462"/>
              <a:gd name="connsiteX347" fmla="*/ 367658 w 994073"/>
              <a:gd name="connsiteY347" fmla="*/ 784412 h 1013462"/>
              <a:gd name="connsiteX348" fmla="*/ 368558 w 994073"/>
              <a:gd name="connsiteY348" fmla="*/ 785311 h 1013462"/>
              <a:gd name="connsiteX349" fmla="*/ 370054 w 994073"/>
              <a:gd name="connsiteY349" fmla="*/ 784935 h 1013462"/>
              <a:gd name="connsiteX350" fmla="*/ 371327 w 994073"/>
              <a:gd name="connsiteY350" fmla="*/ 784412 h 1013462"/>
              <a:gd name="connsiteX351" fmla="*/ 372824 w 994073"/>
              <a:gd name="connsiteY351" fmla="*/ 784118 h 1013462"/>
              <a:gd name="connsiteX352" fmla="*/ 374246 w 994073"/>
              <a:gd name="connsiteY352" fmla="*/ 784494 h 1013462"/>
              <a:gd name="connsiteX353" fmla="*/ 375893 w 994073"/>
              <a:gd name="connsiteY353" fmla="*/ 784641 h 1013462"/>
              <a:gd name="connsiteX354" fmla="*/ 377762 w 994073"/>
              <a:gd name="connsiteY354" fmla="*/ 784706 h 1013462"/>
              <a:gd name="connsiteX355" fmla="*/ 379560 w 994073"/>
              <a:gd name="connsiteY355" fmla="*/ 784706 h 1013462"/>
              <a:gd name="connsiteX356" fmla="*/ 381212 w 994073"/>
              <a:gd name="connsiteY356" fmla="*/ 784559 h 1013462"/>
              <a:gd name="connsiteX357" fmla="*/ 382847 w 994073"/>
              <a:gd name="connsiteY357" fmla="*/ 784412 h 1013462"/>
              <a:gd name="connsiteX358" fmla="*/ 384351 w 994073"/>
              <a:gd name="connsiteY358" fmla="*/ 784036 h 1013462"/>
              <a:gd name="connsiteX359" fmla="*/ 385627 w 994073"/>
              <a:gd name="connsiteY359" fmla="*/ 783513 h 1013462"/>
              <a:gd name="connsiteX360" fmla="*/ 387278 w 994073"/>
              <a:gd name="connsiteY360" fmla="*/ 783366 h 1013462"/>
              <a:gd name="connsiteX361" fmla="*/ 388913 w 994073"/>
              <a:gd name="connsiteY361" fmla="*/ 783513 h 1013462"/>
              <a:gd name="connsiteX362" fmla="*/ 390189 w 994073"/>
              <a:gd name="connsiteY362" fmla="*/ 782989 h 1013462"/>
              <a:gd name="connsiteX363" fmla="*/ 391317 w 994073"/>
              <a:gd name="connsiteY363" fmla="*/ 782319 h 1013462"/>
              <a:gd name="connsiteX364" fmla="*/ 392216 w 994073"/>
              <a:gd name="connsiteY364" fmla="*/ 781420 h 1013462"/>
              <a:gd name="connsiteX365" fmla="*/ 392396 w 994073"/>
              <a:gd name="connsiteY365" fmla="*/ 780046 h 1013462"/>
              <a:gd name="connsiteX366" fmla="*/ 392429 w 994073"/>
              <a:gd name="connsiteY366" fmla="*/ 779768 h 1013462"/>
              <a:gd name="connsiteX367" fmla="*/ 393557 w 994073"/>
              <a:gd name="connsiteY367" fmla="*/ 779016 h 1013462"/>
              <a:gd name="connsiteX368" fmla="*/ 394309 w 994073"/>
              <a:gd name="connsiteY368" fmla="*/ 777970 h 1013462"/>
              <a:gd name="connsiteX369" fmla="*/ 395061 w 994073"/>
              <a:gd name="connsiteY369" fmla="*/ 776858 h 1013462"/>
              <a:gd name="connsiteX370" fmla="*/ 395437 w 994073"/>
              <a:gd name="connsiteY370" fmla="*/ 775435 h 1013462"/>
              <a:gd name="connsiteX371" fmla="*/ 395437 w 994073"/>
              <a:gd name="connsiteY371" fmla="*/ 773637 h 1013462"/>
              <a:gd name="connsiteX372" fmla="*/ 395437 w 994073"/>
              <a:gd name="connsiteY372" fmla="*/ 771756 h 1013462"/>
              <a:gd name="connsiteX373" fmla="*/ 395650 w 994073"/>
              <a:gd name="connsiteY373" fmla="*/ 770121 h 1013462"/>
              <a:gd name="connsiteX374" fmla="*/ 395879 w 994073"/>
              <a:gd name="connsiteY374" fmla="*/ 768551 h 1013462"/>
              <a:gd name="connsiteX375" fmla="*/ 396255 w 994073"/>
              <a:gd name="connsiteY375" fmla="*/ 767047 h 1013462"/>
              <a:gd name="connsiteX376" fmla="*/ 397007 w 994073"/>
              <a:gd name="connsiteY376" fmla="*/ 766000 h 1013462"/>
              <a:gd name="connsiteX377" fmla="*/ 397906 w 994073"/>
              <a:gd name="connsiteY377" fmla="*/ 765101 h 1013462"/>
              <a:gd name="connsiteX378" fmla="*/ 399394 w 994073"/>
              <a:gd name="connsiteY378" fmla="*/ 764725 h 1013462"/>
              <a:gd name="connsiteX379" fmla="*/ 401046 w 994073"/>
              <a:gd name="connsiteY379" fmla="*/ 764954 h 1013462"/>
              <a:gd name="connsiteX380" fmla="*/ 402845 w 994073"/>
              <a:gd name="connsiteY380" fmla="*/ 764954 h 1013462"/>
              <a:gd name="connsiteX381" fmla="*/ 404120 w 994073"/>
              <a:gd name="connsiteY381" fmla="*/ 764431 h 1013462"/>
              <a:gd name="connsiteX382" fmla="*/ 405608 w 994073"/>
              <a:gd name="connsiteY382" fmla="*/ 764055 h 1013462"/>
              <a:gd name="connsiteX383" fmla="*/ 407112 w 994073"/>
              <a:gd name="connsiteY383" fmla="*/ 763760 h 1013462"/>
              <a:gd name="connsiteX384" fmla="*/ 408371 w 994073"/>
              <a:gd name="connsiteY384" fmla="*/ 764284 h 1013462"/>
              <a:gd name="connsiteX385" fmla="*/ 409271 w 994073"/>
              <a:gd name="connsiteY385" fmla="*/ 765248 h 1013462"/>
              <a:gd name="connsiteX386" fmla="*/ 409548 w 994073"/>
              <a:gd name="connsiteY386" fmla="*/ 765444 h 1013462"/>
              <a:gd name="connsiteX387" fmla="*/ 410317 w 994073"/>
              <a:gd name="connsiteY387" fmla="*/ 766000 h 1013462"/>
              <a:gd name="connsiteX388" fmla="*/ 411445 w 994073"/>
              <a:gd name="connsiteY388" fmla="*/ 766671 h 1013462"/>
              <a:gd name="connsiteX389" fmla="*/ 413097 w 994073"/>
              <a:gd name="connsiteY389" fmla="*/ 766900 h 1013462"/>
              <a:gd name="connsiteX390" fmla="*/ 414748 w 994073"/>
              <a:gd name="connsiteY390" fmla="*/ 766753 h 1013462"/>
              <a:gd name="connsiteX391" fmla="*/ 416171 w 994073"/>
              <a:gd name="connsiteY391" fmla="*/ 766377 h 1013462"/>
              <a:gd name="connsiteX392" fmla="*/ 417659 w 994073"/>
              <a:gd name="connsiteY392" fmla="*/ 766442 h 1013462"/>
              <a:gd name="connsiteX393" fmla="*/ 418705 w 994073"/>
              <a:gd name="connsiteY393" fmla="*/ 767194 h 1013462"/>
              <a:gd name="connsiteX394" fmla="*/ 419604 w 994073"/>
              <a:gd name="connsiteY394" fmla="*/ 768093 h 1013462"/>
              <a:gd name="connsiteX395" fmla="*/ 420357 w 994073"/>
              <a:gd name="connsiteY395" fmla="*/ 769222 h 1013462"/>
              <a:gd name="connsiteX396" fmla="*/ 421256 w 994073"/>
              <a:gd name="connsiteY396" fmla="*/ 770121 h 1013462"/>
              <a:gd name="connsiteX397" fmla="*/ 422008 w 994073"/>
              <a:gd name="connsiteY397" fmla="*/ 771233 h 1013462"/>
              <a:gd name="connsiteX398" fmla="*/ 422907 w 994073"/>
              <a:gd name="connsiteY398" fmla="*/ 772132 h 1013462"/>
              <a:gd name="connsiteX399" fmla="*/ 423954 w 994073"/>
              <a:gd name="connsiteY399" fmla="*/ 772884 h 1013462"/>
              <a:gd name="connsiteX400" fmla="*/ 425213 w 994073"/>
              <a:gd name="connsiteY400" fmla="*/ 773489 h 1013462"/>
              <a:gd name="connsiteX401" fmla="*/ 426341 w 994073"/>
              <a:gd name="connsiteY401" fmla="*/ 774225 h 1013462"/>
              <a:gd name="connsiteX402" fmla="*/ 426864 w 994073"/>
              <a:gd name="connsiteY402" fmla="*/ 775501 h 1013462"/>
              <a:gd name="connsiteX403" fmla="*/ 426864 w 994073"/>
              <a:gd name="connsiteY403" fmla="*/ 777299 h 1013462"/>
              <a:gd name="connsiteX404" fmla="*/ 427159 w 994073"/>
              <a:gd name="connsiteY404" fmla="*/ 778803 h 1013462"/>
              <a:gd name="connsiteX405" fmla="*/ 427911 w 994073"/>
              <a:gd name="connsiteY405" fmla="*/ 779850 h 1013462"/>
              <a:gd name="connsiteX406" fmla="*/ 428810 w 994073"/>
              <a:gd name="connsiteY406" fmla="*/ 780815 h 1013462"/>
              <a:gd name="connsiteX407" fmla="*/ 429481 w 994073"/>
              <a:gd name="connsiteY407" fmla="*/ 781861 h 1013462"/>
              <a:gd name="connsiteX408" fmla="*/ 430004 w 994073"/>
              <a:gd name="connsiteY408" fmla="*/ 783218 h 1013462"/>
              <a:gd name="connsiteX409" fmla="*/ 430903 w 994073"/>
              <a:gd name="connsiteY409" fmla="*/ 784118 h 1013462"/>
              <a:gd name="connsiteX410" fmla="*/ 432031 w 994073"/>
              <a:gd name="connsiteY410" fmla="*/ 784870 h 1013462"/>
              <a:gd name="connsiteX411" fmla="*/ 432931 w 994073"/>
              <a:gd name="connsiteY411" fmla="*/ 785753 h 1013462"/>
              <a:gd name="connsiteX412" fmla="*/ 433160 w 994073"/>
              <a:gd name="connsiteY412" fmla="*/ 786309 h 1013462"/>
              <a:gd name="connsiteX413" fmla="*/ 433454 w 994073"/>
              <a:gd name="connsiteY413" fmla="*/ 787028 h 1013462"/>
              <a:gd name="connsiteX414" fmla="*/ 433977 w 994073"/>
              <a:gd name="connsiteY414" fmla="*/ 788304 h 1013462"/>
              <a:gd name="connsiteX415" fmla="*/ 434729 w 994073"/>
              <a:gd name="connsiteY415" fmla="*/ 789432 h 1013462"/>
              <a:gd name="connsiteX416" fmla="*/ 436005 w 994073"/>
              <a:gd name="connsiteY416" fmla="*/ 790021 h 1013462"/>
              <a:gd name="connsiteX417" fmla="*/ 437427 w 994073"/>
              <a:gd name="connsiteY417" fmla="*/ 790397 h 1013462"/>
              <a:gd name="connsiteX418" fmla="*/ 438915 w 994073"/>
              <a:gd name="connsiteY418" fmla="*/ 790021 h 1013462"/>
              <a:gd name="connsiteX419" fmla="*/ 440567 w 994073"/>
              <a:gd name="connsiteY419" fmla="*/ 789873 h 1013462"/>
              <a:gd name="connsiteX420" fmla="*/ 441989 w 994073"/>
              <a:gd name="connsiteY420" fmla="*/ 790249 h 1013462"/>
              <a:gd name="connsiteX421" fmla="*/ 443477 w 994073"/>
              <a:gd name="connsiteY421" fmla="*/ 790626 h 1013462"/>
              <a:gd name="connsiteX422" fmla="*/ 444900 w 994073"/>
              <a:gd name="connsiteY422" fmla="*/ 791002 h 1013462"/>
              <a:gd name="connsiteX423" fmla="*/ 446404 w 994073"/>
              <a:gd name="connsiteY423" fmla="*/ 790707 h 1013462"/>
              <a:gd name="connsiteX424" fmla="*/ 447827 w 994073"/>
              <a:gd name="connsiteY424" fmla="*/ 790331 h 1013462"/>
              <a:gd name="connsiteX425" fmla="*/ 449168 w 994073"/>
              <a:gd name="connsiteY425" fmla="*/ 789808 h 1013462"/>
              <a:gd name="connsiteX426" fmla="*/ 450819 w 994073"/>
              <a:gd name="connsiteY426" fmla="*/ 789645 h 1013462"/>
              <a:gd name="connsiteX427" fmla="*/ 452471 w 994073"/>
              <a:gd name="connsiteY427" fmla="*/ 789873 h 1013462"/>
              <a:gd name="connsiteX428" fmla="*/ 453746 w 994073"/>
              <a:gd name="connsiteY428" fmla="*/ 790397 h 1013462"/>
              <a:gd name="connsiteX429" fmla="*/ 454416 w 994073"/>
              <a:gd name="connsiteY429" fmla="*/ 791525 h 1013462"/>
              <a:gd name="connsiteX430" fmla="*/ 454940 w 994073"/>
              <a:gd name="connsiteY430" fmla="*/ 792800 h 1013462"/>
              <a:gd name="connsiteX431" fmla="*/ 455316 w 994073"/>
              <a:gd name="connsiteY431" fmla="*/ 794288 h 1013462"/>
              <a:gd name="connsiteX432" fmla="*/ 455692 w 994073"/>
              <a:gd name="connsiteY432" fmla="*/ 795711 h 1013462"/>
              <a:gd name="connsiteX433" fmla="*/ 455986 w 994073"/>
              <a:gd name="connsiteY433" fmla="*/ 797215 h 1013462"/>
              <a:gd name="connsiteX434" fmla="*/ 456738 w 994073"/>
              <a:gd name="connsiteY434" fmla="*/ 798262 h 1013462"/>
              <a:gd name="connsiteX435" fmla="*/ 457409 w 994073"/>
              <a:gd name="connsiteY435" fmla="*/ 799390 h 1013462"/>
              <a:gd name="connsiteX436" fmla="*/ 458537 w 994073"/>
              <a:gd name="connsiteY436" fmla="*/ 800126 h 1013462"/>
              <a:gd name="connsiteX437" fmla="*/ 459796 w 994073"/>
              <a:gd name="connsiteY437" fmla="*/ 800731 h 1013462"/>
              <a:gd name="connsiteX438" fmla="*/ 461219 w 994073"/>
              <a:gd name="connsiteY438" fmla="*/ 801107 h 1013462"/>
              <a:gd name="connsiteX439" fmla="*/ 463099 w 994073"/>
              <a:gd name="connsiteY439" fmla="*/ 801107 h 1013462"/>
              <a:gd name="connsiteX440" fmla="*/ 464898 w 994073"/>
              <a:gd name="connsiteY440" fmla="*/ 801107 h 1013462"/>
              <a:gd name="connsiteX441" fmla="*/ 466533 w 994073"/>
              <a:gd name="connsiteY441" fmla="*/ 800959 h 1013462"/>
              <a:gd name="connsiteX442" fmla="*/ 468413 w 994073"/>
              <a:gd name="connsiteY442" fmla="*/ 801025 h 1013462"/>
              <a:gd name="connsiteX443" fmla="*/ 469836 w 994073"/>
              <a:gd name="connsiteY443" fmla="*/ 801401 h 1013462"/>
              <a:gd name="connsiteX444" fmla="*/ 471111 w 994073"/>
              <a:gd name="connsiteY444" fmla="*/ 801924 h 1013462"/>
              <a:gd name="connsiteX445" fmla="*/ 472534 w 994073"/>
              <a:gd name="connsiteY445" fmla="*/ 802529 h 1013462"/>
              <a:gd name="connsiteX446" fmla="*/ 473793 w 994073"/>
              <a:gd name="connsiteY446" fmla="*/ 803052 h 1013462"/>
              <a:gd name="connsiteX447" fmla="*/ 474692 w 994073"/>
              <a:gd name="connsiteY447" fmla="*/ 804017 h 1013462"/>
              <a:gd name="connsiteX448" fmla="*/ 475297 w 994073"/>
              <a:gd name="connsiteY448" fmla="*/ 805292 h 1013462"/>
              <a:gd name="connsiteX449" fmla="*/ 475820 w 994073"/>
              <a:gd name="connsiteY449" fmla="*/ 806568 h 1013462"/>
              <a:gd name="connsiteX450" fmla="*/ 476114 w 994073"/>
              <a:gd name="connsiteY450" fmla="*/ 808072 h 1013462"/>
              <a:gd name="connsiteX451" fmla="*/ 476867 w 994073"/>
              <a:gd name="connsiteY451" fmla="*/ 809119 h 1013462"/>
              <a:gd name="connsiteX452" fmla="*/ 477766 w 994073"/>
              <a:gd name="connsiteY452" fmla="*/ 810084 h 1013462"/>
              <a:gd name="connsiteX453" fmla="*/ 478812 w 994073"/>
              <a:gd name="connsiteY453" fmla="*/ 810836 h 1013462"/>
              <a:gd name="connsiteX454" fmla="*/ 479712 w 994073"/>
              <a:gd name="connsiteY454" fmla="*/ 811735 h 1013462"/>
              <a:gd name="connsiteX455" fmla="*/ 480088 w 994073"/>
              <a:gd name="connsiteY455" fmla="*/ 813157 h 1013462"/>
              <a:gd name="connsiteX456" fmla="*/ 480464 w 994073"/>
              <a:gd name="connsiteY456" fmla="*/ 814645 h 1013462"/>
              <a:gd name="connsiteX457" fmla="*/ 480987 w 994073"/>
              <a:gd name="connsiteY457" fmla="*/ 815921 h 1013462"/>
              <a:gd name="connsiteX458" fmla="*/ 481658 w 994073"/>
              <a:gd name="connsiteY458" fmla="*/ 817049 h 1013462"/>
              <a:gd name="connsiteX459" fmla="*/ 482557 w 994073"/>
              <a:gd name="connsiteY459" fmla="*/ 817948 h 1013462"/>
              <a:gd name="connsiteX460" fmla="*/ 483456 w 994073"/>
              <a:gd name="connsiteY460" fmla="*/ 818848 h 1013462"/>
              <a:gd name="connsiteX461" fmla="*/ 484061 w 994073"/>
              <a:gd name="connsiteY461" fmla="*/ 820123 h 1013462"/>
              <a:gd name="connsiteX462" fmla="*/ 484208 w 994073"/>
              <a:gd name="connsiteY462" fmla="*/ 821840 h 1013462"/>
              <a:gd name="connsiteX463" fmla="*/ 484356 w 994073"/>
              <a:gd name="connsiteY463" fmla="*/ 823410 h 1013462"/>
              <a:gd name="connsiteX464" fmla="*/ 484372 w 994073"/>
              <a:gd name="connsiteY464" fmla="*/ 823655 h 1013462"/>
              <a:gd name="connsiteX465" fmla="*/ 484503 w 994073"/>
              <a:gd name="connsiteY465" fmla="*/ 825061 h 1013462"/>
              <a:gd name="connsiteX466" fmla="*/ 485026 w 994073"/>
              <a:gd name="connsiteY466" fmla="*/ 826402 h 1013462"/>
              <a:gd name="connsiteX467" fmla="*/ 485778 w 994073"/>
              <a:gd name="connsiteY467" fmla="*/ 827449 h 1013462"/>
              <a:gd name="connsiteX468" fmla="*/ 487053 w 994073"/>
              <a:gd name="connsiteY468" fmla="*/ 828054 h 1013462"/>
              <a:gd name="connsiteX469" fmla="*/ 488329 w 994073"/>
              <a:gd name="connsiteY469" fmla="*/ 828577 h 1013462"/>
              <a:gd name="connsiteX470" fmla="*/ 489375 w 994073"/>
              <a:gd name="connsiteY470" fmla="*/ 829329 h 1013462"/>
              <a:gd name="connsiteX471" fmla="*/ 489899 w 994073"/>
              <a:gd name="connsiteY471" fmla="*/ 830604 h 1013462"/>
              <a:gd name="connsiteX472" fmla="*/ 489899 w 994073"/>
              <a:gd name="connsiteY472" fmla="*/ 832468 h 1013462"/>
              <a:gd name="connsiteX473" fmla="*/ 490422 w 994073"/>
              <a:gd name="connsiteY473" fmla="*/ 833744 h 1013462"/>
              <a:gd name="connsiteX474" fmla="*/ 491844 w 994073"/>
              <a:gd name="connsiteY474" fmla="*/ 833744 h 1013462"/>
              <a:gd name="connsiteX475" fmla="*/ 493332 w 994073"/>
              <a:gd name="connsiteY475" fmla="*/ 833449 h 1013462"/>
              <a:gd name="connsiteX476" fmla="*/ 494984 w 994073"/>
              <a:gd name="connsiteY476" fmla="*/ 833221 h 1013462"/>
              <a:gd name="connsiteX477" fmla="*/ 496635 w 994073"/>
              <a:gd name="connsiteY477" fmla="*/ 833073 h 1013462"/>
              <a:gd name="connsiteX478" fmla="*/ 498058 w 994073"/>
              <a:gd name="connsiteY478" fmla="*/ 833449 h 1013462"/>
              <a:gd name="connsiteX479" fmla="*/ 499546 w 994073"/>
              <a:gd name="connsiteY479" fmla="*/ 833809 h 1013462"/>
              <a:gd name="connsiteX480" fmla="*/ 500592 w 994073"/>
              <a:gd name="connsiteY480" fmla="*/ 834561 h 1013462"/>
              <a:gd name="connsiteX481" fmla="*/ 501721 w 994073"/>
              <a:gd name="connsiteY481" fmla="*/ 835314 h 1013462"/>
              <a:gd name="connsiteX482" fmla="*/ 502767 w 994073"/>
              <a:gd name="connsiteY482" fmla="*/ 836066 h 1013462"/>
              <a:gd name="connsiteX483" fmla="*/ 503748 w 994073"/>
              <a:gd name="connsiteY483" fmla="*/ 837030 h 1013462"/>
              <a:gd name="connsiteX484" fmla="*/ 504795 w 994073"/>
              <a:gd name="connsiteY484" fmla="*/ 837783 h 1013462"/>
              <a:gd name="connsiteX485" fmla="*/ 505530 w 994073"/>
              <a:gd name="connsiteY485" fmla="*/ 838829 h 1013462"/>
              <a:gd name="connsiteX486" fmla="*/ 506593 w 994073"/>
              <a:gd name="connsiteY486" fmla="*/ 839581 h 1013462"/>
              <a:gd name="connsiteX487" fmla="*/ 507705 w 994073"/>
              <a:gd name="connsiteY487" fmla="*/ 840333 h 1013462"/>
              <a:gd name="connsiteX488" fmla="*/ 508752 w 994073"/>
              <a:gd name="connsiteY488" fmla="*/ 839647 h 1013462"/>
              <a:gd name="connsiteX489" fmla="*/ 509880 w 994073"/>
              <a:gd name="connsiteY489" fmla="*/ 838764 h 1013462"/>
              <a:gd name="connsiteX490" fmla="*/ 510845 w 994073"/>
              <a:gd name="connsiteY490" fmla="*/ 837864 h 1013462"/>
              <a:gd name="connsiteX491" fmla="*/ 511384 w 994073"/>
              <a:gd name="connsiteY491" fmla="*/ 836589 h 1013462"/>
              <a:gd name="connsiteX492" fmla="*/ 512120 w 994073"/>
              <a:gd name="connsiteY492" fmla="*/ 835461 h 1013462"/>
              <a:gd name="connsiteX493" fmla="*/ 512872 w 994073"/>
              <a:gd name="connsiteY493" fmla="*/ 834414 h 1013462"/>
              <a:gd name="connsiteX494" fmla="*/ 513624 w 994073"/>
              <a:gd name="connsiteY494" fmla="*/ 833286 h 1013462"/>
              <a:gd name="connsiteX495" fmla="*/ 514376 w 994073"/>
              <a:gd name="connsiteY495" fmla="*/ 832239 h 1013462"/>
              <a:gd name="connsiteX496" fmla="*/ 514965 w 994073"/>
              <a:gd name="connsiteY496" fmla="*/ 830964 h 1013462"/>
              <a:gd name="connsiteX497" fmla="*/ 515488 w 994073"/>
              <a:gd name="connsiteY497" fmla="*/ 829705 h 1013462"/>
              <a:gd name="connsiteX498" fmla="*/ 515570 w 994073"/>
              <a:gd name="connsiteY498" fmla="*/ 827906 h 1013462"/>
              <a:gd name="connsiteX499" fmla="*/ 514965 w 994073"/>
              <a:gd name="connsiteY499" fmla="*/ 826631 h 1013462"/>
              <a:gd name="connsiteX500" fmla="*/ 514442 w 994073"/>
              <a:gd name="connsiteY500" fmla="*/ 825290 h 1013462"/>
              <a:gd name="connsiteX501" fmla="*/ 514507 w 994073"/>
              <a:gd name="connsiteY501" fmla="*/ 823655 h 1013462"/>
              <a:gd name="connsiteX502" fmla="*/ 514524 w 994073"/>
              <a:gd name="connsiteY502" fmla="*/ 823492 h 1013462"/>
              <a:gd name="connsiteX503" fmla="*/ 515047 w 994073"/>
              <a:gd name="connsiteY503" fmla="*/ 822216 h 1013462"/>
              <a:gd name="connsiteX504" fmla="*/ 516159 w 994073"/>
              <a:gd name="connsiteY504" fmla="*/ 821546 h 1013462"/>
              <a:gd name="connsiteX505" fmla="*/ 517287 w 994073"/>
              <a:gd name="connsiteY505" fmla="*/ 820794 h 1013462"/>
              <a:gd name="connsiteX506" fmla="*/ 518562 w 994073"/>
              <a:gd name="connsiteY506" fmla="*/ 820270 h 1013462"/>
              <a:gd name="connsiteX507" fmla="*/ 518873 w 994073"/>
              <a:gd name="connsiteY507" fmla="*/ 820058 h 1013462"/>
              <a:gd name="connsiteX508" fmla="*/ 519691 w 994073"/>
              <a:gd name="connsiteY508" fmla="*/ 819518 h 1013462"/>
              <a:gd name="connsiteX509" fmla="*/ 520950 w 994073"/>
              <a:gd name="connsiteY509" fmla="*/ 818995 h 1013462"/>
              <a:gd name="connsiteX510" fmla="*/ 522454 w 994073"/>
              <a:gd name="connsiteY510" fmla="*/ 818701 h 1013462"/>
              <a:gd name="connsiteX511" fmla="*/ 524105 w 994073"/>
              <a:gd name="connsiteY511" fmla="*/ 818553 h 1013462"/>
              <a:gd name="connsiteX512" fmla="*/ 525904 w 994073"/>
              <a:gd name="connsiteY512" fmla="*/ 818553 h 1013462"/>
              <a:gd name="connsiteX513" fmla="*/ 527163 w 994073"/>
              <a:gd name="connsiteY513" fmla="*/ 819142 h 1013462"/>
              <a:gd name="connsiteX514" fmla="*/ 528439 w 994073"/>
              <a:gd name="connsiteY514" fmla="*/ 819665 h 1013462"/>
              <a:gd name="connsiteX515" fmla="*/ 529485 w 994073"/>
              <a:gd name="connsiteY515" fmla="*/ 820417 h 1013462"/>
              <a:gd name="connsiteX516" fmla="*/ 530760 w 994073"/>
              <a:gd name="connsiteY516" fmla="*/ 821022 h 1013462"/>
              <a:gd name="connsiteX517" fmla="*/ 532036 w 994073"/>
              <a:gd name="connsiteY517" fmla="*/ 821170 h 1013462"/>
              <a:gd name="connsiteX518" fmla="*/ 533377 w 994073"/>
              <a:gd name="connsiteY518" fmla="*/ 820646 h 1013462"/>
              <a:gd name="connsiteX519" fmla="*/ 534276 w 994073"/>
              <a:gd name="connsiteY519" fmla="*/ 819747 h 1013462"/>
              <a:gd name="connsiteX520" fmla="*/ 535175 w 994073"/>
              <a:gd name="connsiteY520" fmla="*/ 818848 h 1013462"/>
              <a:gd name="connsiteX521" fmla="*/ 536303 w 994073"/>
              <a:gd name="connsiteY521" fmla="*/ 818177 h 1013462"/>
              <a:gd name="connsiteX522" fmla="*/ 537579 w 994073"/>
              <a:gd name="connsiteY522" fmla="*/ 817654 h 1013462"/>
              <a:gd name="connsiteX523" fmla="*/ 539067 w 994073"/>
              <a:gd name="connsiteY523" fmla="*/ 817654 h 1013462"/>
              <a:gd name="connsiteX524" fmla="*/ 540113 w 994073"/>
              <a:gd name="connsiteY524" fmla="*/ 818390 h 1013462"/>
              <a:gd name="connsiteX525" fmla="*/ 541242 w 994073"/>
              <a:gd name="connsiteY525" fmla="*/ 819142 h 1013462"/>
              <a:gd name="connsiteX526" fmla="*/ 542517 w 994073"/>
              <a:gd name="connsiteY526" fmla="*/ 819665 h 1013462"/>
              <a:gd name="connsiteX527" fmla="*/ 544168 w 994073"/>
              <a:gd name="connsiteY527" fmla="*/ 819371 h 1013462"/>
              <a:gd name="connsiteX528" fmla="*/ 545428 w 994073"/>
              <a:gd name="connsiteY528" fmla="*/ 818848 h 1013462"/>
              <a:gd name="connsiteX529" fmla="*/ 547079 w 994073"/>
              <a:gd name="connsiteY529" fmla="*/ 818701 h 1013462"/>
              <a:gd name="connsiteX530" fmla="*/ 548583 w 994073"/>
              <a:gd name="connsiteY530" fmla="*/ 819077 h 1013462"/>
              <a:gd name="connsiteX531" fmla="*/ 549630 w 994073"/>
              <a:gd name="connsiteY531" fmla="*/ 819812 h 1013462"/>
              <a:gd name="connsiteX532" fmla="*/ 550905 w 994073"/>
              <a:gd name="connsiteY532" fmla="*/ 820336 h 1013462"/>
              <a:gd name="connsiteX533" fmla="*/ 552540 w 994073"/>
              <a:gd name="connsiteY533" fmla="*/ 820565 h 1013462"/>
              <a:gd name="connsiteX534" fmla="*/ 554045 w 994073"/>
              <a:gd name="connsiteY534" fmla="*/ 820189 h 1013462"/>
              <a:gd name="connsiteX535" fmla="*/ 555320 w 994073"/>
              <a:gd name="connsiteY535" fmla="*/ 819665 h 1013462"/>
              <a:gd name="connsiteX536" fmla="*/ 556579 w 994073"/>
              <a:gd name="connsiteY536" fmla="*/ 819142 h 1013462"/>
              <a:gd name="connsiteX537" fmla="*/ 558231 w 994073"/>
              <a:gd name="connsiteY537" fmla="*/ 818995 h 1013462"/>
              <a:gd name="connsiteX538" fmla="*/ 559882 w 994073"/>
              <a:gd name="connsiteY538" fmla="*/ 818848 h 1013462"/>
              <a:gd name="connsiteX539" fmla="*/ 561533 w 994073"/>
              <a:gd name="connsiteY539" fmla="*/ 819077 h 1013462"/>
              <a:gd name="connsiteX540" fmla="*/ 562793 w 994073"/>
              <a:gd name="connsiteY540" fmla="*/ 819600 h 1013462"/>
              <a:gd name="connsiteX541" fmla="*/ 563855 w 994073"/>
              <a:gd name="connsiteY541" fmla="*/ 820336 h 1013462"/>
              <a:gd name="connsiteX542" fmla="*/ 565114 w 994073"/>
              <a:gd name="connsiteY542" fmla="*/ 821088 h 1013462"/>
              <a:gd name="connsiteX543" fmla="*/ 566243 w 994073"/>
              <a:gd name="connsiteY543" fmla="*/ 821840 h 1013462"/>
              <a:gd name="connsiteX544" fmla="*/ 567289 w 994073"/>
              <a:gd name="connsiteY544" fmla="*/ 822592 h 1013462"/>
              <a:gd name="connsiteX545" fmla="*/ 567894 w 994073"/>
              <a:gd name="connsiteY545" fmla="*/ 822870 h 1013462"/>
              <a:gd name="connsiteX546" fmla="*/ 568564 w 994073"/>
              <a:gd name="connsiteY546" fmla="*/ 823181 h 1013462"/>
              <a:gd name="connsiteX547" fmla="*/ 570069 w 994073"/>
              <a:gd name="connsiteY547" fmla="*/ 823557 h 1013462"/>
              <a:gd name="connsiteX548" fmla="*/ 571491 w 994073"/>
              <a:gd name="connsiteY548" fmla="*/ 823181 h 1013462"/>
              <a:gd name="connsiteX549" fmla="*/ 572603 w 994073"/>
              <a:gd name="connsiteY549" fmla="*/ 822510 h 1013462"/>
              <a:gd name="connsiteX550" fmla="*/ 573355 w 994073"/>
              <a:gd name="connsiteY550" fmla="*/ 821382 h 1013462"/>
              <a:gd name="connsiteX551" fmla="*/ 573764 w 994073"/>
              <a:gd name="connsiteY551" fmla="*/ 820532 h 1013462"/>
              <a:gd name="connsiteX552" fmla="*/ 573960 w 994073"/>
              <a:gd name="connsiteY552" fmla="*/ 820123 h 1013462"/>
              <a:gd name="connsiteX553" fmla="*/ 574696 w 994073"/>
              <a:gd name="connsiteY553" fmla="*/ 819077 h 1013462"/>
              <a:gd name="connsiteX554" fmla="*/ 575072 w 994073"/>
              <a:gd name="connsiteY554" fmla="*/ 817572 h 1013462"/>
              <a:gd name="connsiteX555" fmla="*/ 575596 w 994073"/>
              <a:gd name="connsiteY555" fmla="*/ 816297 h 1013462"/>
              <a:gd name="connsiteX556" fmla="*/ 576201 w 994073"/>
              <a:gd name="connsiteY556" fmla="*/ 815021 h 1013462"/>
              <a:gd name="connsiteX557" fmla="*/ 577100 w 994073"/>
              <a:gd name="connsiteY557" fmla="*/ 814122 h 1013462"/>
              <a:gd name="connsiteX558" fmla="*/ 578212 w 994073"/>
              <a:gd name="connsiteY558" fmla="*/ 813452 h 1013462"/>
              <a:gd name="connsiteX559" fmla="*/ 579716 w 994073"/>
              <a:gd name="connsiteY559" fmla="*/ 813076 h 1013462"/>
              <a:gd name="connsiteX560" fmla="*/ 581368 w 994073"/>
              <a:gd name="connsiteY560" fmla="*/ 812929 h 1013462"/>
              <a:gd name="connsiteX561" fmla="*/ 583003 w 994073"/>
              <a:gd name="connsiteY561" fmla="*/ 813157 h 1013462"/>
              <a:gd name="connsiteX562" fmla="*/ 584801 w 994073"/>
              <a:gd name="connsiteY562" fmla="*/ 813157 h 1013462"/>
              <a:gd name="connsiteX563" fmla="*/ 586306 w 994073"/>
              <a:gd name="connsiteY563" fmla="*/ 812863 h 1013462"/>
              <a:gd name="connsiteX564" fmla="*/ 587205 w 994073"/>
              <a:gd name="connsiteY564" fmla="*/ 811964 h 1013462"/>
              <a:gd name="connsiteX565" fmla="*/ 587319 w 994073"/>
              <a:gd name="connsiteY565" fmla="*/ 811457 h 1013462"/>
              <a:gd name="connsiteX566" fmla="*/ 587581 w 994073"/>
              <a:gd name="connsiteY566" fmla="*/ 810460 h 1013462"/>
              <a:gd name="connsiteX567" fmla="*/ 586158 w 994073"/>
              <a:gd name="connsiteY567" fmla="*/ 808285 h 1013462"/>
              <a:gd name="connsiteX568" fmla="*/ 586224 w 994073"/>
              <a:gd name="connsiteY568" fmla="*/ 806797 h 1013462"/>
              <a:gd name="connsiteX569" fmla="*/ 586911 w 994073"/>
              <a:gd name="connsiteY569" fmla="*/ 805750 h 1013462"/>
              <a:gd name="connsiteX570" fmla="*/ 588775 w 994073"/>
              <a:gd name="connsiteY570" fmla="*/ 805750 h 1013462"/>
              <a:gd name="connsiteX571" fmla="*/ 592846 w 994073"/>
              <a:gd name="connsiteY571" fmla="*/ 806879 h 1013462"/>
              <a:gd name="connsiteX572" fmla="*/ 593108 w 994073"/>
              <a:gd name="connsiteY572" fmla="*/ 806944 h 1013462"/>
              <a:gd name="connsiteX573" fmla="*/ 594759 w 994073"/>
              <a:gd name="connsiteY573" fmla="*/ 807091 h 1013462"/>
              <a:gd name="connsiteX574" fmla="*/ 596264 w 994073"/>
              <a:gd name="connsiteY574" fmla="*/ 807173 h 1013462"/>
              <a:gd name="connsiteX575" fmla="*/ 597539 w 994073"/>
              <a:gd name="connsiteY575" fmla="*/ 806650 h 1013462"/>
              <a:gd name="connsiteX576" fmla="*/ 598798 w 994073"/>
              <a:gd name="connsiteY576" fmla="*/ 806127 h 1013462"/>
              <a:gd name="connsiteX577" fmla="*/ 599926 w 994073"/>
              <a:gd name="connsiteY577" fmla="*/ 805374 h 1013462"/>
              <a:gd name="connsiteX578" fmla="*/ 600678 w 994073"/>
              <a:gd name="connsiteY578" fmla="*/ 804328 h 1013462"/>
              <a:gd name="connsiteX579" fmla="*/ 601202 w 994073"/>
              <a:gd name="connsiteY579" fmla="*/ 803052 h 1013462"/>
              <a:gd name="connsiteX580" fmla="*/ 601954 w 994073"/>
              <a:gd name="connsiteY580" fmla="*/ 801924 h 1013462"/>
              <a:gd name="connsiteX581" fmla="*/ 602690 w 994073"/>
              <a:gd name="connsiteY581" fmla="*/ 800878 h 1013462"/>
              <a:gd name="connsiteX582" fmla="*/ 603295 w 994073"/>
              <a:gd name="connsiteY582" fmla="*/ 799978 h 1013462"/>
              <a:gd name="connsiteX583" fmla="*/ 604194 w 994073"/>
              <a:gd name="connsiteY583" fmla="*/ 799079 h 1013462"/>
              <a:gd name="connsiteX584" fmla="*/ 605159 w 994073"/>
              <a:gd name="connsiteY584" fmla="*/ 798180 h 1013462"/>
              <a:gd name="connsiteX585" fmla="*/ 606287 w 994073"/>
              <a:gd name="connsiteY585" fmla="*/ 797444 h 1013462"/>
              <a:gd name="connsiteX586" fmla="*/ 607186 w 994073"/>
              <a:gd name="connsiteY586" fmla="*/ 796545 h 1013462"/>
              <a:gd name="connsiteX587" fmla="*/ 608085 w 994073"/>
              <a:gd name="connsiteY587" fmla="*/ 795645 h 1013462"/>
              <a:gd name="connsiteX588" fmla="*/ 609067 w 994073"/>
              <a:gd name="connsiteY588" fmla="*/ 794746 h 1013462"/>
              <a:gd name="connsiteX589" fmla="*/ 609950 w 994073"/>
              <a:gd name="connsiteY589" fmla="*/ 793847 h 1013462"/>
              <a:gd name="connsiteX590" fmla="*/ 610849 w 994073"/>
              <a:gd name="connsiteY590" fmla="*/ 792947 h 1013462"/>
              <a:gd name="connsiteX591" fmla="*/ 611977 w 994073"/>
              <a:gd name="connsiteY591" fmla="*/ 792277 h 1013462"/>
              <a:gd name="connsiteX592" fmla="*/ 614005 w 994073"/>
              <a:gd name="connsiteY592" fmla="*/ 790626 h 1013462"/>
              <a:gd name="connsiteX593" fmla="*/ 614741 w 994073"/>
              <a:gd name="connsiteY593" fmla="*/ 789579 h 1013462"/>
              <a:gd name="connsiteX594" fmla="*/ 615722 w 994073"/>
              <a:gd name="connsiteY594" fmla="*/ 788680 h 1013462"/>
              <a:gd name="connsiteX595" fmla="*/ 616621 w 994073"/>
              <a:gd name="connsiteY595" fmla="*/ 787780 h 1013462"/>
              <a:gd name="connsiteX596" fmla="*/ 617373 w 994073"/>
              <a:gd name="connsiteY596" fmla="*/ 786652 h 1013462"/>
              <a:gd name="connsiteX597" fmla="*/ 618485 w 994073"/>
              <a:gd name="connsiteY597" fmla="*/ 785982 h 1013462"/>
              <a:gd name="connsiteX598" fmla="*/ 619237 w 994073"/>
              <a:gd name="connsiteY598" fmla="*/ 784870 h 1013462"/>
              <a:gd name="connsiteX599" fmla="*/ 620365 w 994073"/>
              <a:gd name="connsiteY599" fmla="*/ 784183 h 1013462"/>
              <a:gd name="connsiteX600" fmla="*/ 621117 w 994073"/>
              <a:gd name="connsiteY600" fmla="*/ 783071 h 1013462"/>
              <a:gd name="connsiteX601" fmla="*/ 622017 w 994073"/>
              <a:gd name="connsiteY601" fmla="*/ 782172 h 1013462"/>
              <a:gd name="connsiteX602" fmla="*/ 623129 w 994073"/>
              <a:gd name="connsiteY602" fmla="*/ 781502 h 1013462"/>
              <a:gd name="connsiteX603" fmla="*/ 624404 w 994073"/>
              <a:gd name="connsiteY603" fmla="*/ 780962 h 1013462"/>
              <a:gd name="connsiteX604" fmla="*/ 625908 w 994073"/>
              <a:gd name="connsiteY604" fmla="*/ 780602 h 1013462"/>
              <a:gd name="connsiteX605" fmla="*/ 627544 w 994073"/>
              <a:gd name="connsiteY605" fmla="*/ 780815 h 1013462"/>
              <a:gd name="connsiteX606" fmla="*/ 628966 w 994073"/>
              <a:gd name="connsiteY606" fmla="*/ 781191 h 1013462"/>
              <a:gd name="connsiteX607" fmla="*/ 630470 w 994073"/>
              <a:gd name="connsiteY607" fmla="*/ 781567 h 1013462"/>
              <a:gd name="connsiteX608" fmla="*/ 632040 w 994073"/>
              <a:gd name="connsiteY608" fmla="*/ 781796 h 1013462"/>
              <a:gd name="connsiteX609" fmla="*/ 633528 w 994073"/>
              <a:gd name="connsiteY609" fmla="*/ 782172 h 1013462"/>
              <a:gd name="connsiteX610" fmla="*/ 634803 w 994073"/>
              <a:gd name="connsiteY610" fmla="*/ 782761 h 1013462"/>
              <a:gd name="connsiteX611" fmla="*/ 635850 w 994073"/>
              <a:gd name="connsiteY611" fmla="*/ 783513 h 1013462"/>
              <a:gd name="connsiteX612" fmla="*/ 636602 w 994073"/>
              <a:gd name="connsiteY612" fmla="*/ 784559 h 1013462"/>
              <a:gd name="connsiteX613" fmla="*/ 636373 w 994073"/>
              <a:gd name="connsiteY613" fmla="*/ 786211 h 1013462"/>
              <a:gd name="connsiteX614" fmla="*/ 636013 w 994073"/>
              <a:gd name="connsiteY614" fmla="*/ 787110 h 1013462"/>
              <a:gd name="connsiteX615" fmla="*/ 635850 w 994073"/>
              <a:gd name="connsiteY615" fmla="*/ 787486 h 1013462"/>
              <a:gd name="connsiteX616" fmla="*/ 635114 w 994073"/>
              <a:gd name="connsiteY616" fmla="*/ 788598 h 1013462"/>
              <a:gd name="connsiteX617" fmla="*/ 634509 w 994073"/>
              <a:gd name="connsiteY617" fmla="*/ 789873 h 1013462"/>
              <a:gd name="connsiteX618" fmla="*/ 634656 w 994073"/>
              <a:gd name="connsiteY618" fmla="*/ 791443 h 1013462"/>
              <a:gd name="connsiteX619" fmla="*/ 635556 w 994073"/>
              <a:gd name="connsiteY619" fmla="*/ 792424 h 1013462"/>
              <a:gd name="connsiteX620" fmla="*/ 636455 w 994073"/>
              <a:gd name="connsiteY620" fmla="*/ 793323 h 1013462"/>
              <a:gd name="connsiteX621" fmla="*/ 637730 w 994073"/>
              <a:gd name="connsiteY621" fmla="*/ 793912 h 1013462"/>
              <a:gd name="connsiteX622" fmla="*/ 639218 w 994073"/>
              <a:gd name="connsiteY622" fmla="*/ 794288 h 1013462"/>
              <a:gd name="connsiteX623" fmla="*/ 640870 w 994073"/>
              <a:gd name="connsiteY623" fmla="*/ 794517 h 1013462"/>
              <a:gd name="connsiteX624" fmla="*/ 642668 w 994073"/>
              <a:gd name="connsiteY624" fmla="*/ 794517 h 1013462"/>
              <a:gd name="connsiteX625" fmla="*/ 644320 w 994073"/>
              <a:gd name="connsiteY625" fmla="*/ 794370 h 1013462"/>
              <a:gd name="connsiteX626" fmla="*/ 645808 w 994073"/>
              <a:gd name="connsiteY626" fmla="*/ 793994 h 1013462"/>
              <a:gd name="connsiteX627" fmla="*/ 647083 w 994073"/>
              <a:gd name="connsiteY627" fmla="*/ 793471 h 1013462"/>
              <a:gd name="connsiteX628" fmla="*/ 648211 w 994073"/>
              <a:gd name="connsiteY628" fmla="*/ 792800 h 1013462"/>
              <a:gd name="connsiteX629" fmla="*/ 649258 w 994073"/>
              <a:gd name="connsiteY629" fmla="*/ 792048 h 1013462"/>
              <a:gd name="connsiteX630" fmla="*/ 650746 w 994073"/>
              <a:gd name="connsiteY630" fmla="*/ 791754 h 1013462"/>
              <a:gd name="connsiteX631" fmla="*/ 652021 w 994073"/>
              <a:gd name="connsiteY631" fmla="*/ 791901 h 1013462"/>
              <a:gd name="connsiteX632" fmla="*/ 653297 w 994073"/>
              <a:gd name="connsiteY632" fmla="*/ 792490 h 1013462"/>
              <a:gd name="connsiteX633" fmla="*/ 654572 w 994073"/>
              <a:gd name="connsiteY633" fmla="*/ 793095 h 1013462"/>
              <a:gd name="connsiteX634" fmla="*/ 655471 w 994073"/>
              <a:gd name="connsiteY634" fmla="*/ 793994 h 1013462"/>
              <a:gd name="connsiteX635" fmla="*/ 656371 w 994073"/>
              <a:gd name="connsiteY635" fmla="*/ 794893 h 1013462"/>
              <a:gd name="connsiteX636" fmla="*/ 656894 w 994073"/>
              <a:gd name="connsiteY636" fmla="*/ 796168 h 1013462"/>
              <a:gd name="connsiteX637" fmla="*/ 657646 w 994073"/>
              <a:gd name="connsiteY637" fmla="*/ 797280 h 1013462"/>
              <a:gd name="connsiteX638" fmla="*/ 658169 w 994073"/>
              <a:gd name="connsiteY638" fmla="*/ 798556 h 1013462"/>
              <a:gd name="connsiteX639" fmla="*/ 658693 w 994073"/>
              <a:gd name="connsiteY639" fmla="*/ 799831 h 1013462"/>
              <a:gd name="connsiteX640" fmla="*/ 659216 w 994073"/>
              <a:gd name="connsiteY640" fmla="*/ 801172 h 1013462"/>
              <a:gd name="connsiteX641" fmla="*/ 659739 w 994073"/>
              <a:gd name="connsiteY641" fmla="*/ 802447 h 1013462"/>
              <a:gd name="connsiteX642" fmla="*/ 660475 w 994073"/>
              <a:gd name="connsiteY642" fmla="*/ 803494 h 1013462"/>
              <a:gd name="connsiteX643" fmla="*/ 660786 w 994073"/>
              <a:gd name="connsiteY643" fmla="*/ 804998 h 1013462"/>
              <a:gd name="connsiteX644" fmla="*/ 661309 w 994073"/>
              <a:gd name="connsiteY644" fmla="*/ 806274 h 1013462"/>
              <a:gd name="connsiteX645" fmla="*/ 661685 w 994073"/>
              <a:gd name="connsiteY645" fmla="*/ 807762 h 1013462"/>
              <a:gd name="connsiteX646" fmla="*/ 661979 w 994073"/>
              <a:gd name="connsiteY646" fmla="*/ 809184 h 1013462"/>
              <a:gd name="connsiteX647" fmla="*/ 662355 w 994073"/>
              <a:gd name="connsiteY647" fmla="*/ 810688 h 1013462"/>
              <a:gd name="connsiteX648" fmla="*/ 662731 w 994073"/>
              <a:gd name="connsiteY648" fmla="*/ 812111 h 1013462"/>
              <a:gd name="connsiteX649" fmla="*/ 663402 w 994073"/>
              <a:gd name="connsiteY649" fmla="*/ 813239 h 1013462"/>
              <a:gd name="connsiteX650" fmla="*/ 664301 w 994073"/>
              <a:gd name="connsiteY650" fmla="*/ 814122 h 1013462"/>
              <a:gd name="connsiteX651" fmla="*/ 665429 w 994073"/>
              <a:gd name="connsiteY651" fmla="*/ 814875 h 1013462"/>
              <a:gd name="connsiteX652" fmla="*/ 666852 w 994073"/>
              <a:gd name="connsiteY652" fmla="*/ 815332 h 1013462"/>
              <a:gd name="connsiteX653" fmla="*/ 668340 w 994073"/>
              <a:gd name="connsiteY653" fmla="*/ 815708 h 1013462"/>
              <a:gd name="connsiteX654" fmla="*/ 669615 w 994073"/>
              <a:gd name="connsiteY654" fmla="*/ 816232 h 1013462"/>
              <a:gd name="connsiteX655" fmla="*/ 670891 w 994073"/>
              <a:gd name="connsiteY655" fmla="*/ 816820 h 1013462"/>
              <a:gd name="connsiteX656" fmla="*/ 672166 w 994073"/>
              <a:gd name="connsiteY656" fmla="*/ 817344 h 1013462"/>
              <a:gd name="connsiteX657" fmla="*/ 673213 w 994073"/>
              <a:gd name="connsiteY657" fmla="*/ 818096 h 1013462"/>
              <a:gd name="connsiteX658" fmla="*/ 674324 w 994073"/>
              <a:gd name="connsiteY658" fmla="*/ 818848 h 1013462"/>
              <a:gd name="connsiteX659" fmla="*/ 675371 w 994073"/>
              <a:gd name="connsiteY659" fmla="*/ 819600 h 1013462"/>
              <a:gd name="connsiteX660" fmla="*/ 676270 w 994073"/>
              <a:gd name="connsiteY660" fmla="*/ 820565 h 1013462"/>
              <a:gd name="connsiteX661" fmla="*/ 677170 w 994073"/>
              <a:gd name="connsiteY661" fmla="*/ 821464 h 1013462"/>
              <a:gd name="connsiteX662" fmla="*/ 677922 w 994073"/>
              <a:gd name="connsiteY662" fmla="*/ 822592 h 1013462"/>
              <a:gd name="connsiteX663" fmla="*/ 678821 w 994073"/>
              <a:gd name="connsiteY663" fmla="*/ 823492 h 1013462"/>
              <a:gd name="connsiteX664" fmla="*/ 678919 w 994073"/>
              <a:gd name="connsiteY664" fmla="*/ 823655 h 1013462"/>
              <a:gd name="connsiteX665" fmla="*/ 679491 w 994073"/>
              <a:gd name="connsiteY665" fmla="*/ 824603 h 1013462"/>
              <a:gd name="connsiteX666" fmla="*/ 680015 w 994073"/>
              <a:gd name="connsiteY666" fmla="*/ 825879 h 1013462"/>
              <a:gd name="connsiteX667" fmla="*/ 680914 w 994073"/>
              <a:gd name="connsiteY667" fmla="*/ 826778 h 1013462"/>
              <a:gd name="connsiteX668" fmla="*/ 681666 w 994073"/>
              <a:gd name="connsiteY668" fmla="*/ 827906 h 1013462"/>
              <a:gd name="connsiteX669" fmla="*/ 682713 w 994073"/>
              <a:gd name="connsiteY669" fmla="*/ 828658 h 1013462"/>
              <a:gd name="connsiteX670" fmla="*/ 683612 w 994073"/>
              <a:gd name="connsiteY670" fmla="*/ 829541 h 1013462"/>
              <a:gd name="connsiteX671" fmla="*/ 684511 w 994073"/>
              <a:gd name="connsiteY671" fmla="*/ 830523 h 1013462"/>
              <a:gd name="connsiteX672" fmla="*/ 685035 w 994073"/>
              <a:gd name="connsiteY672" fmla="*/ 831798 h 1013462"/>
              <a:gd name="connsiteX673" fmla="*/ 685035 w 994073"/>
              <a:gd name="connsiteY673" fmla="*/ 833597 h 1013462"/>
              <a:gd name="connsiteX674" fmla="*/ 685035 w 994073"/>
              <a:gd name="connsiteY674" fmla="*/ 835395 h 1013462"/>
              <a:gd name="connsiteX675" fmla="*/ 684953 w 994073"/>
              <a:gd name="connsiteY675" fmla="*/ 837259 h 1013462"/>
              <a:gd name="connsiteX676" fmla="*/ 685329 w 994073"/>
              <a:gd name="connsiteY676" fmla="*/ 838682 h 1013462"/>
              <a:gd name="connsiteX677" fmla="*/ 685705 w 994073"/>
              <a:gd name="connsiteY677" fmla="*/ 840186 h 1013462"/>
              <a:gd name="connsiteX678" fmla="*/ 686228 w 994073"/>
              <a:gd name="connsiteY678" fmla="*/ 841445 h 1013462"/>
              <a:gd name="connsiteX679" fmla="*/ 686899 w 994073"/>
              <a:gd name="connsiteY679" fmla="*/ 842574 h 1013462"/>
              <a:gd name="connsiteX680" fmla="*/ 687798 w 994073"/>
              <a:gd name="connsiteY680" fmla="*/ 843473 h 1013462"/>
              <a:gd name="connsiteX681" fmla="*/ 688926 w 994073"/>
              <a:gd name="connsiteY681" fmla="*/ 844225 h 1013462"/>
              <a:gd name="connsiteX682" fmla="*/ 690202 w 994073"/>
              <a:gd name="connsiteY682" fmla="*/ 844814 h 1013462"/>
              <a:gd name="connsiteX683" fmla="*/ 691101 w 994073"/>
              <a:gd name="connsiteY683" fmla="*/ 845713 h 1013462"/>
              <a:gd name="connsiteX684" fmla="*/ 692000 w 994073"/>
              <a:gd name="connsiteY684" fmla="*/ 846612 h 1013462"/>
              <a:gd name="connsiteX685" fmla="*/ 692900 w 994073"/>
              <a:gd name="connsiteY685" fmla="*/ 847593 h 1013462"/>
              <a:gd name="connsiteX686" fmla="*/ 693047 w 994073"/>
              <a:gd name="connsiteY686" fmla="*/ 849228 h 1013462"/>
              <a:gd name="connsiteX687" fmla="*/ 692671 w 994073"/>
              <a:gd name="connsiteY687" fmla="*/ 850651 h 1013462"/>
              <a:gd name="connsiteX688" fmla="*/ 692213 w 994073"/>
              <a:gd name="connsiteY688" fmla="*/ 852074 h 1013462"/>
              <a:gd name="connsiteX689" fmla="*/ 691853 w 994073"/>
              <a:gd name="connsiteY689" fmla="*/ 853578 h 1013462"/>
              <a:gd name="connsiteX690" fmla="*/ 692213 w 994073"/>
              <a:gd name="connsiteY690" fmla="*/ 855000 h 1013462"/>
              <a:gd name="connsiteX691" fmla="*/ 692752 w 994073"/>
              <a:gd name="connsiteY691" fmla="*/ 856276 h 1013462"/>
              <a:gd name="connsiteX692" fmla="*/ 693047 w 994073"/>
              <a:gd name="connsiteY692" fmla="*/ 857764 h 1013462"/>
              <a:gd name="connsiteX693" fmla="*/ 693635 w 994073"/>
              <a:gd name="connsiteY693" fmla="*/ 859039 h 1013462"/>
              <a:gd name="connsiteX694" fmla="*/ 693570 w 994073"/>
              <a:gd name="connsiteY694" fmla="*/ 860838 h 1013462"/>
              <a:gd name="connsiteX695" fmla="*/ 693194 w 994073"/>
              <a:gd name="connsiteY695" fmla="*/ 862342 h 1013462"/>
              <a:gd name="connsiteX696" fmla="*/ 692818 w 994073"/>
              <a:gd name="connsiteY696" fmla="*/ 863765 h 1013462"/>
              <a:gd name="connsiteX697" fmla="*/ 692442 w 994073"/>
              <a:gd name="connsiteY697" fmla="*/ 865253 h 1013462"/>
              <a:gd name="connsiteX698" fmla="*/ 692589 w 994073"/>
              <a:gd name="connsiteY698" fmla="*/ 866822 h 1013462"/>
              <a:gd name="connsiteX699" fmla="*/ 693488 w 994073"/>
              <a:gd name="connsiteY699" fmla="*/ 867804 h 1013462"/>
              <a:gd name="connsiteX700" fmla="*/ 694535 w 994073"/>
              <a:gd name="connsiteY700" fmla="*/ 868539 h 1013462"/>
              <a:gd name="connsiteX701" fmla="*/ 695663 w 994073"/>
              <a:gd name="connsiteY701" fmla="*/ 869291 h 1013462"/>
              <a:gd name="connsiteX702" fmla="*/ 696562 w 994073"/>
              <a:gd name="connsiteY702" fmla="*/ 870191 h 1013462"/>
              <a:gd name="connsiteX703" fmla="*/ 697233 w 994073"/>
              <a:gd name="connsiteY703" fmla="*/ 871319 h 1013462"/>
              <a:gd name="connsiteX704" fmla="*/ 698132 w 994073"/>
              <a:gd name="connsiteY704" fmla="*/ 872218 h 1013462"/>
              <a:gd name="connsiteX705" fmla="*/ 699260 w 994073"/>
              <a:gd name="connsiteY705" fmla="*/ 872970 h 1013462"/>
              <a:gd name="connsiteX706" fmla="*/ 700683 w 994073"/>
              <a:gd name="connsiteY706" fmla="*/ 873330 h 1013462"/>
              <a:gd name="connsiteX707" fmla="*/ 702171 w 994073"/>
              <a:gd name="connsiteY707" fmla="*/ 873036 h 1013462"/>
              <a:gd name="connsiteX708" fmla="*/ 702629 w 994073"/>
              <a:gd name="connsiteY708" fmla="*/ 872856 h 1013462"/>
              <a:gd name="connsiteX709" fmla="*/ 703446 w 994073"/>
              <a:gd name="connsiteY709" fmla="*/ 872513 h 1013462"/>
              <a:gd name="connsiteX710" fmla="*/ 704574 w 994073"/>
              <a:gd name="connsiteY710" fmla="*/ 871760 h 1013462"/>
              <a:gd name="connsiteX711" fmla="*/ 705474 w 994073"/>
              <a:gd name="connsiteY711" fmla="*/ 870861 h 1013462"/>
              <a:gd name="connsiteX712" fmla="*/ 706226 w 994073"/>
              <a:gd name="connsiteY712" fmla="*/ 869815 h 1013462"/>
              <a:gd name="connsiteX713" fmla="*/ 706962 w 994073"/>
              <a:gd name="connsiteY713" fmla="*/ 868703 h 1013462"/>
              <a:gd name="connsiteX714" fmla="*/ 707567 w 994073"/>
              <a:gd name="connsiteY714" fmla="*/ 867427 h 1013462"/>
              <a:gd name="connsiteX715" fmla="*/ 708090 w 994073"/>
              <a:gd name="connsiteY715" fmla="*/ 866152 h 1013462"/>
              <a:gd name="connsiteX716" fmla="*/ 709055 w 994073"/>
              <a:gd name="connsiteY716" fmla="*/ 865334 h 1013462"/>
              <a:gd name="connsiteX717" fmla="*/ 710330 w 994073"/>
              <a:gd name="connsiteY717" fmla="*/ 864811 h 1013462"/>
              <a:gd name="connsiteX718" fmla="*/ 711376 w 994073"/>
              <a:gd name="connsiteY718" fmla="*/ 865481 h 1013462"/>
              <a:gd name="connsiteX719" fmla="*/ 712276 w 994073"/>
              <a:gd name="connsiteY719" fmla="*/ 866446 h 1013462"/>
              <a:gd name="connsiteX720" fmla="*/ 713175 w 994073"/>
              <a:gd name="connsiteY720" fmla="*/ 867346 h 1013462"/>
              <a:gd name="connsiteX721" fmla="*/ 714450 w 994073"/>
              <a:gd name="connsiteY721" fmla="*/ 867950 h 1013462"/>
              <a:gd name="connsiteX722" fmla="*/ 715955 w 994073"/>
              <a:gd name="connsiteY722" fmla="*/ 868327 h 1013462"/>
              <a:gd name="connsiteX723" fmla="*/ 717214 w 994073"/>
              <a:gd name="connsiteY723" fmla="*/ 867804 h 1013462"/>
              <a:gd name="connsiteX724" fmla="*/ 718865 w 994073"/>
              <a:gd name="connsiteY724" fmla="*/ 867656 h 1013462"/>
              <a:gd name="connsiteX725" fmla="*/ 720517 w 994073"/>
              <a:gd name="connsiteY725" fmla="*/ 867804 h 1013462"/>
              <a:gd name="connsiteX726" fmla="*/ 721416 w 994073"/>
              <a:gd name="connsiteY726" fmla="*/ 866904 h 1013462"/>
              <a:gd name="connsiteX727" fmla="*/ 722168 w 994073"/>
              <a:gd name="connsiteY727" fmla="*/ 865858 h 1013462"/>
              <a:gd name="connsiteX728" fmla="*/ 722904 w 994073"/>
              <a:gd name="connsiteY728" fmla="*/ 864811 h 1013462"/>
              <a:gd name="connsiteX729" fmla="*/ 723885 w 994073"/>
              <a:gd name="connsiteY729" fmla="*/ 863912 h 1013462"/>
              <a:gd name="connsiteX730" fmla="*/ 724784 w 994073"/>
              <a:gd name="connsiteY730" fmla="*/ 863013 h 1013462"/>
              <a:gd name="connsiteX731" fmla="*/ 726060 w 994073"/>
              <a:gd name="connsiteY731" fmla="*/ 862489 h 1013462"/>
              <a:gd name="connsiteX732" fmla="*/ 727548 w 994073"/>
              <a:gd name="connsiteY732" fmla="*/ 862489 h 1013462"/>
              <a:gd name="connsiteX733" fmla="*/ 728447 w 994073"/>
              <a:gd name="connsiteY733" fmla="*/ 863389 h 1013462"/>
              <a:gd name="connsiteX734" fmla="*/ 729346 w 994073"/>
              <a:gd name="connsiteY734" fmla="*/ 864353 h 1013462"/>
              <a:gd name="connsiteX735" fmla="*/ 730393 w 994073"/>
              <a:gd name="connsiteY735" fmla="*/ 865105 h 1013462"/>
              <a:gd name="connsiteX736" fmla="*/ 731668 w 994073"/>
              <a:gd name="connsiteY736" fmla="*/ 865629 h 1013462"/>
              <a:gd name="connsiteX737" fmla="*/ 733532 w 994073"/>
              <a:gd name="connsiteY737" fmla="*/ 865710 h 1013462"/>
              <a:gd name="connsiteX738" fmla="*/ 734808 w 994073"/>
              <a:gd name="connsiteY738" fmla="*/ 865105 h 1013462"/>
              <a:gd name="connsiteX739" fmla="*/ 736083 w 994073"/>
              <a:gd name="connsiteY739" fmla="*/ 864435 h 1013462"/>
              <a:gd name="connsiteX740" fmla="*/ 737211 w 994073"/>
              <a:gd name="connsiteY740" fmla="*/ 863765 h 1013462"/>
              <a:gd name="connsiteX741" fmla="*/ 738323 w 994073"/>
              <a:gd name="connsiteY741" fmla="*/ 863013 h 1013462"/>
              <a:gd name="connsiteX742" fmla="*/ 739746 w 994073"/>
              <a:gd name="connsiteY742" fmla="*/ 862636 h 1013462"/>
              <a:gd name="connsiteX743" fmla="*/ 741250 w 994073"/>
              <a:gd name="connsiteY743" fmla="*/ 862342 h 1013462"/>
              <a:gd name="connsiteX744" fmla="*/ 742526 w 994073"/>
              <a:gd name="connsiteY744" fmla="*/ 861590 h 1013462"/>
              <a:gd name="connsiteX745" fmla="*/ 743637 w 994073"/>
              <a:gd name="connsiteY745" fmla="*/ 860920 h 1013462"/>
              <a:gd name="connsiteX746" fmla="*/ 744537 w 994073"/>
              <a:gd name="connsiteY746" fmla="*/ 860020 h 1013462"/>
              <a:gd name="connsiteX747" fmla="*/ 745665 w 994073"/>
              <a:gd name="connsiteY747" fmla="*/ 859333 h 1013462"/>
              <a:gd name="connsiteX748" fmla="*/ 746940 w 994073"/>
              <a:gd name="connsiteY748" fmla="*/ 858745 h 1013462"/>
              <a:gd name="connsiteX749" fmla="*/ 748281 w 994073"/>
              <a:gd name="connsiteY749" fmla="*/ 858222 h 1013462"/>
              <a:gd name="connsiteX750" fmla="*/ 749704 w 994073"/>
              <a:gd name="connsiteY750" fmla="*/ 857911 h 1013462"/>
              <a:gd name="connsiteX751" fmla="*/ 750979 w 994073"/>
              <a:gd name="connsiteY751" fmla="*/ 857388 h 1013462"/>
              <a:gd name="connsiteX752" fmla="*/ 752320 w 994073"/>
              <a:gd name="connsiteY752" fmla="*/ 856864 h 1013462"/>
              <a:gd name="connsiteX753" fmla="*/ 753595 w 994073"/>
              <a:gd name="connsiteY753" fmla="*/ 856341 h 1013462"/>
              <a:gd name="connsiteX754" fmla="*/ 754871 w 994073"/>
              <a:gd name="connsiteY754" fmla="*/ 855818 h 1013462"/>
              <a:gd name="connsiteX755" fmla="*/ 756146 w 994073"/>
              <a:gd name="connsiteY755" fmla="*/ 855295 h 1013462"/>
              <a:gd name="connsiteX756" fmla="*/ 757274 w 994073"/>
              <a:gd name="connsiteY756" fmla="*/ 854543 h 1013462"/>
              <a:gd name="connsiteX757" fmla="*/ 758386 w 994073"/>
              <a:gd name="connsiteY757" fmla="*/ 853872 h 1013462"/>
              <a:gd name="connsiteX758" fmla="*/ 759139 w 994073"/>
              <a:gd name="connsiteY758" fmla="*/ 852760 h 1013462"/>
              <a:gd name="connsiteX759" fmla="*/ 759891 w 994073"/>
              <a:gd name="connsiteY759" fmla="*/ 851698 h 1013462"/>
              <a:gd name="connsiteX760" fmla="*/ 760414 w 994073"/>
              <a:gd name="connsiteY760" fmla="*/ 850438 h 1013462"/>
              <a:gd name="connsiteX761" fmla="*/ 761166 w 994073"/>
              <a:gd name="connsiteY761" fmla="*/ 849310 h 1013462"/>
              <a:gd name="connsiteX762" fmla="*/ 761902 w 994073"/>
              <a:gd name="connsiteY762" fmla="*/ 848264 h 1013462"/>
              <a:gd name="connsiteX763" fmla="*/ 762883 w 994073"/>
              <a:gd name="connsiteY763" fmla="*/ 847364 h 1013462"/>
              <a:gd name="connsiteX764" fmla="*/ 763782 w 994073"/>
              <a:gd name="connsiteY764" fmla="*/ 846465 h 1013462"/>
              <a:gd name="connsiteX765" fmla="*/ 764682 w 994073"/>
              <a:gd name="connsiteY765" fmla="*/ 845566 h 1013462"/>
              <a:gd name="connsiteX766" fmla="*/ 765793 w 994073"/>
              <a:gd name="connsiteY766" fmla="*/ 844895 h 1013462"/>
              <a:gd name="connsiteX767" fmla="*/ 767298 w 994073"/>
              <a:gd name="connsiteY767" fmla="*/ 844519 h 1013462"/>
              <a:gd name="connsiteX768" fmla="*/ 768573 w 994073"/>
              <a:gd name="connsiteY768" fmla="*/ 843996 h 1013462"/>
              <a:gd name="connsiteX769" fmla="*/ 769996 w 994073"/>
              <a:gd name="connsiteY769" fmla="*/ 844601 h 1013462"/>
              <a:gd name="connsiteX770" fmla="*/ 770895 w 994073"/>
              <a:gd name="connsiteY770" fmla="*/ 845500 h 1013462"/>
              <a:gd name="connsiteX771" fmla="*/ 772007 w 994073"/>
              <a:gd name="connsiteY771" fmla="*/ 846236 h 1013462"/>
              <a:gd name="connsiteX772" fmla="*/ 773053 w 994073"/>
              <a:gd name="connsiteY772" fmla="*/ 846988 h 1013462"/>
              <a:gd name="connsiteX773" fmla="*/ 774705 w 994073"/>
              <a:gd name="connsiteY773" fmla="*/ 847217 h 1013462"/>
              <a:gd name="connsiteX774" fmla="*/ 775686 w 994073"/>
              <a:gd name="connsiteY774" fmla="*/ 846318 h 1013462"/>
              <a:gd name="connsiteX775" fmla="*/ 776438 w 994073"/>
              <a:gd name="connsiteY775" fmla="*/ 845190 h 1013462"/>
              <a:gd name="connsiteX776" fmla="*/ 777174 w 994073"/>
              <a:gd name="connsiteY776" fmla="*/ 844143 h 1013462"/>
              <a:gd name="connsiteX777" fmla="*/ 778073 w 994073"/>
              <a:gd name="connsiteY777" fmla="*/ 843244 h 1013462"/>
              <a:gd name="connsiteX778" fmla="*/ 779201 w 994073"/>
              <a:gd name="connsiteY778" fmla="*/ 842492 h 1013462"/>
              <a:gd name="connsiteX779" fmla="*/ 780689 w 994073"/>
              <a:gd name="connsiteY779" fmla="*/ 842197 h 1013462"/>
              <a:gd name="connsiteX780" fmla="*/ 781965 w 994073"/>
              <a:gd name="connsiteY780" fmla="*/ 841674 h 1013462"/>
              <a:gd name="connsiteX781" fmla="*/ 783763 w 994073"/>
              <a:gd name="connsiteY781" fmla="*/ 841674 h 1013462"/>
              <a:gd name="connsiteX782" fmla="*/ 785268 w 994073"/>
              <a:gd name="connsiteY782" fmla="*/ 841380 h 1013462"/>
              <a:gd name="connsiteX783" fmla="*/ 786380 w 994073"/>
              <a:gd name="connsiteY783" fmla="*/ 840628 h 1013462"/>
              <a:gd name="connsiteX784" fmla="*/ 787426 w 994073"/>
              <a:gd name="connsiteY784" fmla="*/ 839875 h 1013462"/>
              <a:gd name="connsiteX785" fmla="*/ 787884 w 994073"/>
              <a:gd name="connsiteY785" fmla="*/ 838453 h 1013462"/>
              <a:gd name="connsiteX786" fmla="*/ 787508 w 994073"/>
              <a:gd name="connsiteY786" fmla="*/ 837030 h 1013462"/>
              <a:gd name="connsiteX787" fmla="*/ 786609 w 994073"/>
              <a:gd name="connsiteY787" fmla="*/ 836066 h 1013462"/>
              <a:gd name="connsiteX788" fmla="*/ 785856 w 994073"/>
              <a:gd name="connsiteY788" fmla="*/ 834937 h 1013462"/>
              <a:gd name="connsiteX789" fmla="*/ 784957 w 994073"/>
              <a:gd name="connsiteY789" fmla="*/ 834038 h 1013462"/>
              <a:gd name="connsiteX790" fmla="*/ 784287 w 994073"/>
              <a:gd name="connsiteY790" fmla="*/ 832910 h 1013462"/>
              <a:gd name="connsiteX791" fmla="*/ 783387 w 994073"/>
              <a:gd name="connsiteY791" fmla="*/ 832027 h 1013462"/>
              <a:gd name="connsiteX792" fmla="*/ 782635 w 994073"/>
              <a:gd name="connsiteY792" fmla="*/ 830899 h 1013462"/>
              <a:gd name="connsiteX793" fmla="*/ 782488 w 994073"/>
              <a:gd name="connsiteY793" fmla="*/ 829247 h 1013462"/>
              <a:gd name="connsiteX794" fmla="*/ 783093 w 994073"/>
              <a:gd name="connsiteY794" fmla="*/ 827972 h 1013462"/>
              <a:gd name="connsiteX795" fmla="*/ 783616 w 994073"/>
              <a:gd name="connsiteY795" fmla="*/ 826713 h 1013462"/>
              <a:gd name="connsiteX796" fmla="*/ 784221 w 994073"/>
              <a:gd name="connsiteY796" fmla="*/ 825437 h 1013462"/>
              <a:gd name="connsiteX797" fmla="*/ 784810 w 994073"/>
              <a:gd name="connsiteY797" fmla="*/ 824015 h 1013462"/>
              <a:gd name="connsiteX798" fmla="*/ 784908 w 994073"/>
              <a:gd name="connsiteY798" fmla="*/ 823655 h 1013462"/>
              <a:gd name="connsiteX799" fmla="*/ 785186 w 994073"/>
              <a:gd name="connsiteY799" fmla="*/ 822592 h 1013462"/>
              <a:gd name="connsiteX800" fmla="*/ 785186 w 994073"/>
              <a:gd name="connsiteY800" fmla="*/ 820794 h 1013462"/>
              <a:gd name="connsiteX801" fmla="*/ 785039 w 994073"/>
              <a:gd name="connsiteY801" fmla="*/ 819142 h 1013462"/>
              <a:gd name="connsiteX802" fmla="*/ 784516 w 994073"/>
              <a:gd name="connsiteY802" fmla="*/ 817801 h 1013462"/>
              <a:gd name="connsiteX803" fmla="*/ 783992 w 994073"/>
              <a:gd name="connsiteY803" fmla="*/ 816526 h 1013462"/>
              <a:gd name="connsiteX804" fmla="*/ 783469 w 994073"/>
              <a:gd name="connsiteY804" fmla="*/ 815251 h 1013462"/>
              <a:gd name="connsiteX805" fmla="*/ 783093 w 994073"/>
              <a:gd name="connsiteY805" fmla="*/ 813762 h 1013462"/>
              <a:gd name="connsiteX806" fmla="*/ 782799 w 994073"/>
              <a:gd name="connsiteY806" fmla="*/ 812340 h 1013462"/>
              <a:gd name="connsiteX807" fmla="*/ 782423 w 994073"/>
              <a:gd name="connsiteY807" fmla="*/ 810836 h 1013462"/>
              <a:gd name="connsiteX808" fmla="*/ 782112 w 994073"/>
              <a:gd name="connsiteY808" fmla="*/ 809413 h 1013462"/>
              <a:gd name="connsiteX809" fmla="*/ 781752 w 994073"/>
              <a:gd name="connsiteY809" fmla="*/ 807909 h 1013462"/>
              <a:gd name="connsiteX810" fmla="*/ 781442 w 994073"/>
              <a:gd name="connsiteY810" fmla="*/ 806503 h 1013462"/>
              <a:gd name="connsiteX811" fmla="*/ 781442 w 994073"/>
              <a:gd name="connsiteY811" fmla="*/ 804704 h 1013462"/>
              <a:gd name="connsiteX812" fmla="*/ 782047 w 994073"/>
              <a:gd name="connsiteY812" fmla="*/ 803428 h 1013462"/>
              <a:gd name="connsiteX813" fmla="*/ 782570 w 994073"/>
              <a:gd name="connsiteY813" fmla="*/ 802153 h 1013462"/>
              <a:gd name="connsiteX814" fmla="*/ 782799 w 994073"/>
              <a:gd name="connsiteY814" fmla="*/ 800502 h 1013462"/>
              <a:gd name="connsiteX815" fmla="*/ 782799 w 994073"/>
              <a:gd name="connsiteY815" fmla="*/ 798703 h 1013462"/>
              <a:gd name="connsiteX816" fmla="*/ 782488 w 994073"/>
              <a:gd name="connsiteY816" fmla="*/ 797215 h 1013462"/>
              <a:gd name="connsiteX817" fmla="*/ 782112 w 994073"/>
              <a:gd name="connsiteY817" fmla="*/ 795711 h 1013462"/>
              <a:gd name="connsiteX818" fmla="*/ 781818 w 994073"/>
              <a:gd name="connsiteY818" fmla="*/ 794288 h 1013462"/>
              <a:gd name="connsiteX819" fmla="*/ 781671 w 994073"/>
              <a:gd name="connsiteY819" fmla="*/ 792653 h 1013462"/>
              <a:gd name="connsiteX820" fmla="*/ 782047 w 994073"/>
              <a:gd name="connsiteY820" fmla="*/ 791149 h 1013462"/>
              <a:gd name="connsiteX821" fmla="*/ 782799 w 994073"/>
              <a:gd name="connsiteY821" fmla="*/ 790102 h 1013462"/>
              <a:gd name="connsiteX822" fmla="*/ 783535 w 994073"/>
              <a:gd name="connsiteY822" fmla="*/ 788974 h 1013462"/>
              <a:gd name="connsiteX823" fmla="*/ 784663 w 994073"/>
              <a:gd name="connsiteY823" fmla="*/ 788075 h 1013462"/>
              <a:gd name="connsiteX824" fmla="*/ 785709 w 994073"/>
              <a:gd name="connsiteY824" fmla="*/ 787404 h 1013462"/>
              <a:gd name="connsiteX825" fmla="*/ 786838 w 994073"/>
              <a:gd name="connsiteY825" fmla="*/ 786734 h 1013462"/>
              <a:gd name="connsiteX826" fmla="*/ 788113 w 994073"/>
              <a:gd name="connsiteY826" fmla="*/ 786129 h 1013462"/>
              <a:gd name="connsiteX827" fmla="*/ 789078 w 994073"/>
              <a:gd name="connsiteY827" fmla="*/ 785230 h 1013462"/>
              <a:gd name="connsiteX828" fmla="*/ 790206 w 994073"/>
              <a:gd name="connsiteY828" fmla="*/ 784559 h 1013462"/>
              <a:gd name="connsiteX829" fmla="*/ 791105 w 994073"/>
              <a:gd name="connsiteY829" fmla="*/ 783660 h 1013462"/>
              <a:gd name="connsiteX830" fmla="*/ 792217 w 994073"/>
              <a:gd name="connsiteY830" fmla="*/ 782989 h 1013462"/>
              <a:gd name="connsiteX831" fmla="*/ 793345 w 994073"/>
              <a:gd name="connsiteY831" fmla="*/ 782237 h 1013462"/>
              <a:gd name="connsiteX832" fmla="*/ 794768 w 994073"/>
              <a:gd name="connsiteY832" fmla="*/ 781861 h 1013462"/>
              <a:gd name="connsiteX833" fmla="*/ 796419 w 994073"/>
              <a:gd name="connsiteY833" fmla="*/ 781714 h 1013462"/>
              <a:gd name="connsiteX834" fmla="*/ 797907 w 994073"/>
              <a:gd name="connsiteY834" fmla="*/ 782172 h 1013462"/>
              <a:gd name="connsiteX835" fmla="*/ 799330 w 994073"/>
              <a:gd name="connsiteY835" fmla="*/ 782548 h 1013462"/>
              <a:gd name="connsiteX836" fmla="*/ 800981 w 994073"/>
              <a:gd name="connsiteY836" fmla="*/ 782695 h 1013462"/>
              <a:gd name="connsiteX837" fmla="*/ 802633 w 994073"/>
              <a:gd name="connsiteY837" fmla="*/ 782908 h 1013462"/>
              <a:gd name="connsiteX838" fmla="*/ 804268 w 994073"/>
              <a:gd name="connsiteY838" fmla="*/ 783137 h 1013462"/>
              <a:gd name="connsiteX839" fmla="*/ 805691 w 994073"/>
              <a:gd name="connsiteY839" fmla="*/ 783513 h 1013462"/>
              <a:gd name="connsiteX840" fmla="*/ 807571 w 994073"/>
              <a:gd name="connsiteY840" fmla="*/ 783594 h 1013462"/>
              <a:gd name="connsiteX841" fmla="*/ 808846 w 994073"/>
              <a:gd name="connsiteY841" fmla="*/ 783071 h 1013462"/>
              <a:gd name="connsiteX842" fmla="*/ 809958 w 994073"/>
              <a:gd name="connsiteY842" fmla="*/ 782319 h 1013462"/>
              <a:gd name="connsiteX843" fmla="*/ 810334 w 994073"/>
              <a:gd name="connsiteY843" fmla="*/ 782172 h 1013462"/>
              <a:gd name="connsiteX844" fmla="*/ 810334 w 994073"/>
              <a:gd name="connsiteY844" fmla="*/ 782319 h 1013462"/>
              <a:gd name="connsiteX845" fmla="*/ 811610 w 994073"/>
              <a:gd name="connsiteY845" fmla="*/ 781796 h 1013462"/>
              <a:gd name="connsiteX846" fmla="*/ 812738 w 994073"/>
              <a:gd name="connsiteY846" fmla="*/ 781125 h 1013462"/>
              <a:gd name="connsiteX847" fmla="*/ 813850 w 994073"/>
              <a:gd name="connsiteY847" fmla="*/ 780373 h 1013462"/>
              <a:gd name="connsiteX848" fmla="*/ 815125 w 994073"/>
              <a:gd name="connsiteY848" fmla="*/ 779850 h 1013462"/>
              <a:gd name="connsiteX849" fmla="*/ 816024 w 994073"/>
              <a:gd name="connsiteY849" fmla="*/ 778951 h 1013462"/>
              <a:gd name="connsiteX850" fmla="*/ 817153 w 994073"/>
              <a:gd name="connsiteY850" fmla="*/ 778280 h 1013462"/>
              <a:gd name="connsiteX851" fmla="*/ 818265 w 994073"/>
              <a:gd name="connsiteY851" fmla="*/ 777528 h 1013462"/>
              <a:gd name="connsiteX852" fmla="*/ 819164 w 994073"/>
              <a:gd name="connsiteY852" fmla="*/ 776629 h 1013462"/>
              <a:gd name="connsiteX853" fmla="*/ 820292 w 994073"/>
              <a:gd name="connsiteY853" fmla="*/ 775958 h 1013462"/>
              <a:gd name="connsiteX854" fmla="*/ 821192 w 994073"/>
              <a:gd name="connsiteY854" fmla="*/ 775059 h 1013462"/>
              <a:gd name="connsiteX855" fmla="*/ 822173 w 994073"/>
              <a:gd name="connsiteY855" fmla="*/ 774160 h 1013462"/>
              <a:gd name="connsiteX856" fmla="*/ 823056 w 994073"/>
              <a:gd name="connsiteY856" fmla="*/ 773260 h 1013462"/>
              <a:gd name="connsiteX857" fmla="*/ 824037 w 994073"/>
              <a:gd name="connsiteY857" fmla="*/ 772361 h 1013462"/>
              <a:gd name="connsiteX858" fmla="*/ 824936 w 994073"/>
              <a:gd name="connsiteY858" fmla="*/ 771462 h 1013462"/>
              <a:gd name="connsiteX859" fmla="*/ 825688 w 994073"/>
              <a:gd name="connsiteY859" fmla="*/ 770334 h 1013462"/>
              <a:gd name="connsiteX860" fmla="*/ 826277 w 994073"/>
              <a:gd name="connsiteY860" fmla="*/ 769074 h 1013462"/>
              <a:gd name="connsiteX861" fmla="*/ 826424 w 994073"/>
              <a:gd name="connsiteY861" fmla="*/ 767423 h 1013462"/>
              <a:gd name="connsiteX862" fmla="*/ 825901 w 994073"/>
              <a:gd name="connsiteY862" fmla="*/ 766148 h 1013462"/>
              <a:gd name="connsiteX863" fmla="*/ 825230 w 994073"/>
              <a:gd name="connsiteY863" fmla="*/ 765101 h 1013462"/>
              <a:gd name="connsiteX864" fmla="*/ 824331 w 994073"/>
              <a:gd name="connsiteY864" fmla="*/ 764120 h 1013462"/>
              <a:gd name="connsiteX865" fmla="*/ 823595 w 994073"/>
              <a:gd name="connsiteY865" fmla="*/ 763008 h 1013462"/>
              <a:gd name="connsiteX866" fmla="*/ 822908 w 994073"/>
              <a:gd name="connsiteY866" fmla="*/ 761962 h 1013462"/>
              <a:gd name="connsiteX867" fmla="*/ 822385 w 994073"/>
              <a:gd name="connsiteY867" fmla="*/ 760686 h 1013462"/>
              <a:gd name="connsiteX868" fmla="*/ 822009 w 994073"/>
              <a:gd name="connsiteY868" fmla="*/ 759182 h 1013462"/>
              <a:gd name="connsiteX869" fmla="*/ 821862 w 994073"/>
              <a:gd name="connsiteY869" fmla="*/ 757547 h 1013462"/>
              <a:gd name="connsiteX870" fmla="*/ 822091 w 994073"/>
              <a:gd name="connsiteY870" fmla="*/ 755895 h 1013462"/>
              <a:gd name="connsiteX871" fmla="*/ 822614 w 994073"/>
              <a:gd name="connsiteY871" fmla="*/ 754620 h 1013462"/>
              <a:gd name="connsiteX872" fmla="*/ 823595 w 994073"/>
              <a:gd name="connsiteY872" fmla="*/ 753721 h 1013462"/>
              <a:gd name="connsiteX873" fmla="*/ 824707 w 994073"/>
              <a:gd name="connsiteY873" fmla="*/ 753050 h 1013462"/>
              <a:gd name="connsiteX874" fmla="*/ 825982 w 994073"/>
              <a:gd name="connsiteY874" fmla="*/ 752527 h 1013462"/>
              <a:gd name="connsiteX875" fmla="*/ 827781 w 994073"/>
              <a:gd name="connsiteY875" fmla="*/ 752527 h 1013462"/>
              <a:gd name="connsiteX876" fmla="*/ 829122 w 994073"/>
              <a:gd name="connsiteY876" fmla="*/ 752707 h 1013462"/>
              <a:gd name="connsiteX877" fmla="*/ 829433 w 994073"/>
              <a:gd name="connsiteY877" fmla="*/ 752756 h 1013462"/>
              <a:gd name="connsiteX878" fmla="*/ 831297 w 994073"/>
              <a:gd name="connsiteY878" fmla="*/ 752756 h 1013462"/>
              <a:gd name="connsiteX879" fmla="*/ 832719 w 994073"/>
              <a:gd name="connsiteY879" fmla="*/ 752445 h 1013462"/>
              <a:gd name="connsiteX880" fmla="*/ 834060 w 994073"/>
              <a:gd name="connsiteY880" fmla="*/ 751922 h 1013462"/>
              <a:gd name="connsiteX881" fmla="*/ 835123 w 994073"/>
              <a:gd name="connsiteY881" fmla="*/ 751186 h 1013462"/>
              <a:gd name="connsiteX882" fmla="*/ 836235 w 994073"/>
              <a:gd name="connsiteY882" fmla="*/ 750499 h 1013462"/>
              <a:gd name="connsiteX883" fmla="*/ 837216 w 994073"/>
              <a:gd name="connsiteY883" fmla="*/ 749600 h 1013462"/>
              <a:gd name="connsiteX884" fmla="*/ 837363 w 994073"/>
              <a:gd name="connsiteY884" fmla="*/ 749502 h 1013462"/>
              <a:gd name="connsiteX885" fmla="*/ 838262 w 994073"/>
              <a:gd name="connsiteY885" fmla="*/ 748864 h 1013462"/>
              <a:gd name="connsiteX886" fmla="*/ 839227 w 994073"/>
              <a:gd name="connsiteY886" fmla="*/ 747965 h 1013462"/>
              <a:gd name="connsiteX887" fmla="*/ 840355 w 994073"/>
              <a:gd name="connsiteY887" fmla="*/ 747278 h 1013462"/>
              <a:gd name="connsiteX888" fmla="*/ 841254 w 994073"/>
              <a:gd name="connsiteY888" fmla="*/ 746395 h 1013462"/>
              <a:gd name="connsiteX889" fmla="*/ 842383 w 994073"/>
              <a:gd name="connsiteY889" fmla="*/ 745643 h 1013462"/>
              <a:gd name="connsiteX890" fmla="*/ 843494 w 994073"/>
              <a:gd name="connsiteY890" fmla="*/ 744973 h 1013462"/>
              <a:gd name="connsiteX891" fmla="*/ 844541 w 994073"/>
              <a:gd name="connsiteY891" fmla="*/ 744221 h 1013462"/>
              <a:gd name="connsiteX892" fmla="*/ 845293 w 994073"/>
              <a:gd name="connsiteY892" fmla="*/ 743174 h 1013462"/>
              <a:gd name="connsiteX893" fmla="*/ 845898 w 994073"/>
              <a:gd name="connsiteY893" fmla="*/ 741899 h 1013462"/>
              <a:gd name="connsiteX894" fmla="*/ 846634 w 994073"/>
              <a:gd name="connsiteY894" fmla="*/ 740770 h 1013462"/>
              <a:gd name="connsiteX895" fmla="*/ 847239 w 994073"/>
              <a:gd name="connsiteY895" fmla="*/ 739495 h 1013462"/>
              <a:gd name="connsiteX896" fmla="*/ 847615 w 994073"/>
              <a:gd name="connsiteY896" fmla="*/ 738073 h 1013462"/>
              <a:gd name="connsiteX897" fmla="*/ 847991 w 994073"/>
              <a:gd name="connsiteY897" fmla="*/ 736650 h 1013462"/>
              <a:gd name="connsiteX898" fmla="*/ 848580 w 994073"/>
              <a:gd name="connsiteY898" fmla="*/ 735391 h 1013462"/>
              <a:gd name="connsiteX899" fmla="*/ 849119 w 994073"/>
              <a:gd name="connsiteY899" fmla="*/ 734115 h 1013462"/>
              <a:gd name="connsiteX900" fmla="*/ 849708 w 994073"/>
              <a:gd name="connsiteY900" fmla="*/ 732840 h 1013462"/>
              <a:gd name="connsiteX901" fmla="*/ 850084 w 994073"/>
              <a:gd name="connsiteY901" fmla="*/ 731336 h 1013462"/>
              <a:gd name="connsiteX902" fmla="*/ 850689 w 994073"/>
              <a:gd name="connsiteY902" fmla="*/ 730077 h 1013462"/>
              <a:gd name="connsiteX903" fmla="*/ 851212 w 994073"/>
              <a:gd name="connsiteY903" fmla="*/ 728801 h 1013462"/>
              <a:gd name="connsiteX904" fmla="*/ 851801 w 994073"/>
              <a:gd name="connsiteY904" fmla="*/ 727608 h 1013462"/>
              <a:gd name="connsiteX905" fmla="*/ 852406 w 994073"/>
              <a:gd name="connsiteY905" fmla="*/ 726332 h 1013462"/>
              <a:gd name="connsiteX906" fmla="*/ 853077 w 994073"/>
              <a:gd name="connsiteY906" fmla="*/ 725204 h 1013462"/>
              <a:gd name="connsiteX907" fmla="*/ 854058 w 994073"/>
              <a:gd name="connsiteY907" fmla="*/ 724305 h 1013462"/>
              <a:gd name="connsiteX908" fmla="*/ 854957 w 994073"/>
              <a:gd name="connsiteY908" fmla="*/ 723405 h 1013462"/>
              <a:gd name="connsiteX909" fmla="*/ 856298 w 994073"/>
              <a:gd name="connsiteY909" fmla="*/ 722882 h 1013462"/>
              <a:gd name="connsiteX910" fmla="*/ 857344 w 994073"/>
              <a:gd name="connsiteY910" fmla="*/ 722212 h 1013462"/>
              <a:gd name="connsiteX911" fmla="*/ 858848 w 994073"/>
              <a:gd name="connsiteY911" fmla="*/ 721836 h 1013462"/>
              <a:gd name="connsiteX912" fmla="*/ 860337 w 994073"/>
              <a:gd name="connsiteY912" fmla="*/ 721541 h 1013462"/>
              <a:gd name="connsiteX913" fmla="*/ 861988 w 994073"/>
              <a:gd name="connsiteY913" fmla="*/ 721313 h 1013462"/>
              <a:gd name="connsiteX914" fmla="*/ 863639 w 994073"/>
              <a:gd name="connsiteY914" fmla="*/ 721165 h 1013462"/>
              <a:gd name="connsiteX915" fmla="*/ 865274 w 994073"/>
              <a:gd name="connsiteY915" fmla="*/ 721018 h 1013462"/>
              <a:gd name="connsiteX916" fmla="*/ 867073 w 994073"/>
              <a:gd name="connsiteY916" fmla="*/ 721084 h 1013462"/>
              <a:gd name="connsiteX917" fmla="*/ 868725 w 994073"/>
              <a:gd name="connsiteY917" fmla="*/ 720936 h 1013462"/>
              <a:gd name="connsiteX918" fmla="*/ 870212 w 994073"/>
              <a:gd name="connsiteY918" fmla="*/ 720560 h 1013462"/>
              <a:gd name="connsiteX919" fmla="*/ 871488 w 994073"/>
              <a:gd name="connsiteY919" fmla="*/ 720037 h 1013462"/>
              <a:gd name="connsiteX920" fmla="*/ 872763 w 994073"/>
              <a:gd name="connsiteY920" fmla="*/ 719514 h 1013462"/>
              <a:gd name="connsiteX921" fmla="*/ 874039 w 994073"/>
              <a:gd name="connsiteY921" fmla="*/ 718991 h 1013462"/>
              <a:gd name="connsiteX922" fmla="*/ 875167 w 994073"/>
              <a:gd name="connsiteY922" fmla="*/ 718239 h 1013462"/>
              <a:gd name="connsiteX923" fmla="*/ 876132 w 994073"/>
              <a:gd name="connsiteY923" fmla="*/ 717339 h 1013462"/>
              <a:gd name="connsiteX924" fmla="*/ 876884 w 994073"/>
              <a:gd name="connsiteY924" fmla="*/ 716293 h 1013462"/>
              <a:gd name="connsiteX925" fmla="*/ 877636 w 994073"/>
              <a:gd name="connsiteY925" fmla="*/ 715246 h 1013462"/>
              <a:gd name="connsiteX926" fmla="*/ 878372 w 994073"/>
              <a:gd name="connsiteY926" fmla="*/ 714118 h 1013462"/>
              <a:gd name="connsiteX927" fmla="*/ 878748 w 994073"/>
              <a:gd name="connsiteY927" fmla="*/ 712712 h 1013462"/>
              <a:gd name="connsiteX928" fmla="*/ 878977 w 994073"/>
              <a:gd name="connsiteY928" fmla="*/ 711060 h 1013462"/>
              <a:gd name="connsiteX929" fmla="*/ 878977 w 994073"/>
              <a:gd name="connsiteY929" fmla="*/ 709180 h 1013462"/>
              <a:gd name="connsiteX930" fmla="*/ 879059 w 994073"/>
              <a:gd name="connsiteY930" fmla="*/ 707397 h 1013462"/>
              <a:gd name="connsiteX931" fmla="*/ 879059 w 994073"/>
              <a:gd name="connsiteY931" fmla="*/ 705599 h 1013462"/>
              <a:gd name="connsiteX932" fmla="*/ 879435 w 994073"/>
              <a:gd name="connsiteY932" fmla="*/ 704095 h 1013462"/>
              <a:gd name="connsiteX933" fmla="*/ 880023 w 994073"/>
              <a:gd name="connsiteY933" fmla="*/ 702819 h 1013462"/>
              <a:gd name="connsiteX934" fmla="*/ 880547 w 994073"/>
              <a:gd name="connsiteY934" fmla="*/ 701544 h 1013462"/>
              <a:gd name="connsiteX935" fmla="*/ 881528 w 994073"/>
              <a:gd name="connsiteY935" fmla="*/ 700661 h 1013462"/>
              <a:gd name="connsiteX936" fmla="*/ 882263 w 994073"/>
              <a:gd name="connsiteY936" fmla="*/ 699598 h 1013462"/>
              <a:gd name="connsiteX937" fmla="*/ 883392 w 994073"/>
              <a:gd name="connsiteY937" fmla="*/ 698862 h 1013462"/>
              <a:gd name="connsiteX938" fmla="*/ 884291 w 994073"/>
              <a:gd name="connsiteY938" fmla="*/ 697963 h 1013462"/>
              <a:gd name="connsiteX939" fmla="*/ 885043 w 994073"/>
              <a:gd name="connsiteY939" fmla="*/ 696916 h 1013462"/>
              <a:gd name="connsiteX940" fmla="*/ 885795 w 994073"/>
              <a:gd name="connsiteY940" fmla="*/ 695870 h 1013462"/>
              <a:gd name="connsiteX941" fmla="*/ 886760 w 994073"/>
              <a:gd name="connsiteY941" fmla="*/ 694971 h 1013462"/>
              <a:gd name="connsiteX942" fmla="*/ 887659 w 994073"/>
              <a:gd name="connsiteY942" fmla="*/ 694071 h 1013462"/>
              <a:gd name="connsiteX943" fmla="*/ 888559 w 994073"/>
              <a:gd name="connsiteY943" fmla="*/ 693172 h 1013462"/>
              <a:gd name="connsiteX944" fmla="*/ 889311 w 994073"/>
              <a:gd name="connsiteY944" fmla="*/ 692044 h 1013462"/>
              <a:gd name="connsiteX945" fmla="*/ 890063 w 994073"/>
              <a:gd name="connsiteY945" fmla="*/ 690997 h 1013462"/>
              <a:gd name="connsiteX946" fmla="*/ 890504 w 994073"/>
              <a:gd name="connsiteY946" fmla="*/ 689493 h 1013462"/>
              <a:gd name="connsiteX947" fmla="*/ 890554 w 994073"/>
              <a:gd name="connsiteY947" fmla="*/ 688921 h 1013462"/>
              <a:gd name="connsiteX948" fmla="*/ 890652 w 994073"/>
              <a:gd name="connsiteY948" fmla="*/ 687858 h 1013462"/>
              <a:gd name="connsiteX949" fmla="*/ 890733 w 994073"/>
              <a:gd name="connsiteY949" fmla="*/ 686059 h 1013462"/>
              <a:gd name="connsiteX950" fmla="*/ 890962 w 994073"/>
              <a:gd name="connsiteY950" fmla="*/ 684408 h 1013462"/>
              <a:gd name="connsiteX951" fmla="*/ 890962 w 994073"/>
              <a:gd name="connsiteY951" fmla="*/ 682609 h 1013462"/>
              <a:gd name="connsiteX952" fmla="*/ 891175 w 994073"/>
              <a:gd name="connsiteY952" fmla="*/ 680974 h 1013462"/>
              <a:gd name="connsiteX953" fmla="*/ 891927 w 994073"/>
              <a:gd name="connsiteY953" fmla="*/ 679846 h 1013462"/>
              <a:gd name="connsiteX954" fmla="*/ 892679 w 994073"/>
              <a:gd name="connsiteY954" fmla="*/ 678799 h 1013462"/>
              <a:gd name="connsiteX955" fmla="*/ 893578 w 994073"/>
              <a:gd name="connsiteY955" fmla="*/ 677900 h 1013462"/>
              <a:gd name="connsiteX956" fmla="*/ 894690 w 994073"/>
              <a:gd name="connsiteY956" fmla="*/ 677148 h 1013462"/>
              <a:gd name="connsiteX957" fmla="*/ 895966 w 994073"/>
              <a:gd name="connsiteY957" fmla="*/ 676625 h 1013462"/>
              <a:gd name="connsiteX958" fmla="*/ 897617 w 994073"/>
              <a:gd name="connsiteY958" fmla="*/ 676477 h 1013462"/>
              <a:gd name="connsiteX959" fmla="*/ 899481 w 994073"/>
              <a:gd name="connsiteY959" fmla="*/ 676543 h 1013462"/>
              <a:gd name="connsiteX960" fmla="*/ 901280 w 994073"/>
              <a:gd name="connsiteY960" fmla="*/ 676543 h 1013462"/>
              <a:gd name="connsiteX961" fmla="*/ 902784 w 994073"/>
              <a:gd name="connsiteY961" fmla="*/ 676919 h 1013462"/>
              <a:gd name="connsiteX962" fmla="*/ 904436 w 994073"/>
              <a:gd name="connsiteY962" fmla="*/ 677148 h 1013462"/>
              <a:gd name="connsiteX963" fmla="*/ 905842 w 994073"/>
              <a:gd name="connsiteY963" fmla="*/ 677524 h 1013462"/>
              <a:gd name="connsiteX964" fmla="*/ 907346 w 994073"/>
              <a:gd name="connsiteY964" fmla="*/ 677900 h 1013462"/>
              <a:gd name="connsiteX965" fmla="*/ 908769 w 994073"/>
              <a:gd name="connsiteY965" fmla="*/ 678341 h 1013462"/>
              <a:gd name="connsiteX966" fmla="*/ 910633 w 994073"/>
              <a:gd name="connsiteY966" fmla="*/ 678341 h 1013462"/>
              <a:gd name="connsiteX967" fmla="*/ 912055 w 994073"/>
              <a:gd name="connsiteY967" fmla="*/ 678047 h 1013462"/>
              <a:gd name="connsiteX968" fmla="*/ 913331 w 994073"/>
              <a:gd name="connsiteY968" fmla="*/ 677524 h 1013462"/>
              <a:gd name="connsiteX969" fmla="*/ 914459 w 994073"/>
              <a:gd name="connsiteY969" fmla="*/ 676772 h 1013462"/>
              <a:gd name="connsiteX970" fmla="*/ 915587 w 994073"/>
              <a:gd name="connsiteY970" fmla="*/ 676101 h 1013462"/>
              <a:gd name="connsiteX971" fmla="*/ 916699 w 994073"/>
              <a:gd name="connsiteY971" fmla="*/ 675349 h 1013462"/>
              <a:gd name="connsiteX972" fmla="*/ 917827 w 994073"/>
              <a:gd name="connsiteY972" fmla="*/ 674679 h 1013462"/>
              <a:gd name="connsiteX973" fmla="*/ 918956 w 994073"/>
              <a:gd name="connsiteY973" fmla="*/ 673926 h 1013462"/>
              <a:gd name="connsiteX974" fmla="*/ 920002 w 994073"/>
              <a:gd name="connsiteY974" fmla="*/ 673256 h 1013462"/>
              <a:gd name="connsiteX975" fmla="*/ 921343 w 994073"/>
              <a:gd name="connsiteY975" fmla="*/ 672651 h 1013462"/>
              <a:gd name="connsiteX976" fmla="*/ 922995 w 994073"/>
              <a:gd name="connsiteY976" fmla="*/ 672504 h 1013462"/>
              <a:gd name="connsiteX977" fmla="*/ 924646 w 994073"/>
              <a:gd name="connsiteY977" fmla="*/ 672733 h 1013462"/>
              <a:gd name="connsiteX978" fmla="*/ 926281 w 994073"/>
              <a:gd name="connsiteY978" fmla="*/ 672962 h 1013462"/>
              <a:gd name="connsiteX979" fmla="*/ 927932 w 994073"/>
              <a:gd name="connsiteY979" fmla="*/ 672815 h 1013462"/>
              <a:gd name="connsiteX980" fmla="*/ 928979 w 994073"/>
              <a:gd name="connsiteY980" fmla="*/ 672128 h 1013462"/>
              <a:gd name="connsiteX981" fmla="*/ 930107 w 994073"/>
              <a:gd name="connsiteY981" fmla="*/ 671392 h 1013462"/>
              <a:gd name="connsiteX982" fmla="*/ 931072 w 994073"/>
              <a:gd name="connsiteY982" fmla="*/ 670493 h 1013462"/>
              <a:gd name="connsiteX983" fmla="*/ 932200 w 994073"/>
              <a:gd name="connsiteY983" fmla="*/ 669806 h 1013462"/>
              <a:gd name="connsiteX984" fmla="*/ 933002 w 994073"/>
              <a:gd name="connsiteY984" fmla="*/ 669446 h 1013462"/>
              <a:gd name="connsiteX985" fmla="*/ 933476 w 994073"/>
              <a:gd name="connsiteY985" fmla="*/ 669217 h 1013462"/>
              <a:gd name="connsiteX986" fmla="*/ 934751 w 994073"/>
              <a:gd name="connsiteY986" fmla="*/ 668760 h 1013462"/>
              <a:gd name="connsiteX987" fmla="*/ 936386 w 994073"/>
              <a:gd name="connsiteY987" fmla="*/ 668547 h 1013462"/>
              <a:gd name="connsiteX988" fmla="*/ 937661 w 994073"/>
              <a:gd name="connsiteY988" fmla="*/ 668024 h 1013462"/>
              <a:gd name="connsiteX989" fmla="*/ 938937 w 994073"/>
              <a:gd name="connsiteY989" fmla="*/ 667501 h 1013462"/>
              <a:gd name="connsiteX990" fmla="*/ 940278 w 994073"/>
              <a:gd name="connsiteY990" fmla="*/ 666961 h 1013462"/>
              <a:gd name="connsiteX991" fmla="*/ 941324 w 994073"/>
              <a:gd name="connsiteY991" fmla="*/ 666291 h 1013462"/>
              <a:gd name="connsiteX992" fmla="*/ 942452 w 994073"/>
              <a:gd name="connsiteY992" fmla="*/ 665538 h 1013462"/>
              <a:gd name="connsiteX993" fmla="*/ 943581 w 994073"/>
              <a:gd name="connsiteY993" fmla="*/ 664868 h 1013462"/>
              <a:gd name="connsiteX994" fmla="*/ 944316 w 994073"/>
              <a:gd name="connsiteY994" fmla="*/ 663756 h 1013462"/>
              <a:gd name="connsiteX995" fmla="*/ 945298 w 994073"/>
              <a:gd name="connsiteY995" fmla="*/ 662857 h 1013462"/>
              <a:gd name="connsiteX996" fmla="*/ 946050 w 994073"/>
              <a:gd name="connsiteY996" fmla="*/ 661810 h 1013462"/>
              <a:gd name="connsiteX997" fmla="*/ 946949 w 994073"/>
              <a:gd name="connsiteY997" fmla="*/ 660911 h 1013462"/>
              <a:gd name="connsiteX998" fmla="*/ 947701 w 994073"/>
              <a:gd name="connsiteY998" fmla="*/ 659864 h 1013462"/>
              <a:gd name="connsiteX999" fmla="*/ 948666 w 994073"/>
              <a:gd name="connsiteY999" fmla="*/ 658965 h 1013462"/>
              <a:gd name="connsiteX1000" fmla="*/ 949941 w 994073"/>
              <a:gd name="connsiteY1000" fmla="*/ 658213 h 1013462"/>
              <a:gd name="connsiteX1001" fmla="*/ 951217 w 994073"/>
              <a:gd name="connsiteY1001" fmla="*/ 658066 h 1013462"/>
              <a:gd name="connsiteX1002" fmla="*/ 952852 w 994073"/>
              <a:gd name="connsiteY1002" fmla="*/ 658278 h 1013462"/>
              <a:gd name="connsiteX1003" fmla="*/ 954503 w 994073"/>
              <a:gd name="connsiteY1003" fmla="*/ 658131 h 1013462"/>
              <a:gd name="connsiteX1004" fmla="*/ 955779 w 994073"/>
              <a:gd name="connsiteY1004" fmla="*/ 657608 h 1013462"/>
              <a:gd name="connsiteX1005" fmla="*/ 957267 w 994073"/>
              <a:gd name="connsiteY1005" fmla="*/ 657232 h 1013462"/>
              <a:gd name="connsiteX1006" fmla="*/ 958542 w 994073"/>
              <a:gd name="connsiteY1006" fmla="*/ 656709 h 1013462"/>
              <a:gd name="connsiteX1007" fmla="*/ 959670 w 994073"/>
              <a:gd name="connsiteY1007" fmla="*/ 656038 h 1013462"/>
              <a:gd name="connsiteX1008" fmla="*/ 960946 w 994073"/>
              <a:gd name="connsiteY1008" fmla="*/ 655515 h 1013462"/>
              <a:gd name="connsiteX1009" fmla="*/ 962221 w 994073"/>
              <a:gd name="connsiteY1009" fmla="*/ 654910 h 1013462"/>
              <a:gd name="connsiteX1010" fmla="*/ 963333 w 994073"/>
              <a:gd name="connsiteY1010" fmla="*/ 654240 h 1013462"/>
              <a:gd name="connsiteX1011" fmla="*/ 964608 w 994073"/>
              <a:gd name="connsiteY1011" fmla="*/ 653716 h 1013462"/>
              <a:gd name="connsiteX1012" fmla="*/ 965737 w 994073"/>
              <a:gd name="connsiteY1012" fmla="*/ 652964 h 1013462"/>
              <a:gd name="connsiteX1013" fmla="*/ 966848 w 994073"/>
              <a:gd name="connsiteY1013" fmla="*/ 652294 h 1013462"/>
              <a:gd name="connsiteX1014" fmla="*/ 968353 w 994073"/>
              <a:gd name="connsiteY1014" fmla="*/ 651918 h 1013462"/>
              <a:gd name="connsiteX1015" fmla="*/ 969775 w 994073"/>
              <a:gd name="connsiteY1015" fmla="*/ 651623 h 1013462"/>
              <a:gd name="connsiteX1016" fmla="*/ 971051 w 994073"/>
              <a:gd name="connsiteY1016" fmla="*/ 652147 h 1013462"/>
              <a:gd name="connsiteX1017" fmla="*/ 972097 w 994073"/>
              <a:gd name="connsiteY1017" fmla="*/ 652637 h 1013462"/>
              <a:gd name="connsiteX1018" fmla="*/ 972326 w 994073"/>
              <a:gd name="connsiteY1018" fmla="*/ 652752 h 1013462"/>
              <a:gd name="connsiteX1019" fmla="*/ 973438 w 994073"/>
              <a:gd name="connsiteY1019" fmla="*/ 653487 h 1013462"/>
              <a:gd name="connsiteX1020" fmla="*/ 974861 w 994073"/>
              <a:gd name="connsiteY1020" fmla="*/ 653864 h 1013462"/>
              <a:gd name="connsiteX1021" fmla="*/ 976365 w 994073"/>
              <a:gd name="connsiteY1021" fmla="*/ 654321 h 1013462"/>
              <a:gd name="connsiteX1022" fmla="*/ 977788 w 994073"/>
              <a:gd name="connsiteY1022" fmla="*/ 654697 h 1013462"/>
              <a:gd name="connsiteX1023" fmla="*/ 979652 w 994073"/>
              <a:gd name="connsiteY1023" fmla="*/ 654697 h 1013462"/>
              <a:gd name="connsiteX1024" fmla="*/ 981074 w 994073"/>
              <a:gd name="connsiteY1024" fmla="*/ 654697 h 1013462"/>
              <a:gd name="connsiteX1025" fmla="*/ 982579 w 994073"/>
              <a:gd name="connsiteY1025" fmla="*/ 654387 h 1013462"/>
              <a:gd name="connsiteX1026" fmla="*/ 984066 w 994073"/>
              <a:gd name="connsiteY1026" fmla="*/ 654027 h 1013462"/>
              <a:gd name="connsiteX1027" fmla="*/ 985113 w 994073"/>
              <a:gd name="connsiteY1027" fmla="*/ 653340 h 1013462"/>
              <a:gd name="connsiteX1028" fmla="*/ 986094 w 994073"/>
              <a:gd name="connsiteY1028" fmla="*/ 652441 h 1013462"/>
              <a:gd name="connsiteX1029" fmla="*/ 986617 w 994073"/>
              <a:gd name="connsiteY1029" fmla="*/ 651182 h 1013462"/>
              <a:gd name="connsiteX1030" fmla="*/ 986846 w 994073"/>
              <a:gd name="connsiteY1030" fmla="*/ 649531 h 1013462"/>
              <a:gd name="connsiteX1031" fmla="*/ 986912 w 994073"/>
              <a:gd name="connsiteY1031" fmla="*/ 647732 h 1013462"/>
              <a:gd name="connsiteX1032" fmla="*/ 986912 w 994073"/>
              <a:gd name="connsiteY1032" fmla="*/ 645868 h 1013462"/>
              <a:gd name="connsiteX1033" fmla="*/ 986764 w 994073"/>
              <a:gd name="connsiteY1033" fmla="*/ 644216 h 1013462"/>
              <a:gd name="connsiteX1034" fmla="*/ 986764 w 994073"/>
              <a:gd name="connsiteY1034" fmla="*/ 642418 h 1013462"/>
              <a:gd name="connsiteX1035" fmla="*/ 986846 w 994073"/>
              <a:gd name="connsiteY1035" fmla="*/ 640619 h 1013462"/>
              <a:gd name="connsiteX1036" fmla="*/ 987059 w 994073"/>
              <a:gd name="connsiteY1036" fmla="*/ 638967 h 1013462"/>
              <a:gd name="connsiteX1037" fmla="*/ 987435 w 994073"/>
              <a:gd name="connsiteY1037" fmla="*/ 637480 h 1013462"/>
              <a:gd name="connsiteX1038" fmla="*/ 988040 w 994073"/>
              <a:gd name="connsiteY1038" fmla="*/ 636204 h 1013462"/>
              <a:gd name="connsiteX1039" fmla="*/ 988416 w 994073"/>
              <a:gd name="connsiteY1039" fmla="*/ 634782 h 1013462"/>
              <a:gd name="connsiteX1040" fmla="*/ 988792 w 994073"/>
              <a:gd name="connsiteY1040" fmla="*/ 633277 h 1013462"/>
              <a:gd name="connsiteX1041" fmla="*/ 989168 w 994073"/>
              <a:gd name="connsiteY1041" fmla="*/ 631855 h 1013462"/>
              <a:gd name="connsiteX1042" fmla="*/ 989757 w 994073"/>
              <a:gd name="connsiteY1042" fmla="*/ 630596 h 1013462"/>
              <a:gd name="connsiteX1043" fmla="*/ 990133 w 994073"/>
              <a:gd name="connsiteY1043" fmla="*/ 629173 h 1013462"/>
              <a:gd name="connsiteX1044" fmla="*/ 990509 w 994073"/>
              <a:gd name="connsiteY1044" fmla="*/ 627669 h 1013462"/>
              <a:gd name="connsiteX1045" fmla="*/ 990738 w 994073"/>
              <a:gd name="connsiteY1045" fmla="*/ 626017 h 1013462"/>
              <a:gd name="connsiteX1046" fmla="*/ 991114 w 994073"/>
              <a:gd name="connsiteY1046" fmla="*/ 624595 h 1013462"/>
              <a:gd name="connsiteX1047" fmla="*/ 991326 w 994073"/>
              <a:gd name="connsiteY1047" fmla="*/ 622960 h 1013462"/>
              <a:gd name="connsiteX1048" fmla="*/ 991702 w 994073"/>
              <a:gd name="connsiteY1048" fmla="*/ 621537 h 1013462"/>
              <a:gd name="connsiteX1049" fmla="*/ 991931 w 994073"/>
              <a:gd name="connsiteY1049" fmla="*/ 619804 h 1013462"/>
              <a:gd name="connsiteX1050" fmla="*/ 992160 w 994073"/>
              <a:gd name="connsiteY1050" fmla="*/ 618234 h 1013462"/>
              <a:gd name="connsiteX1051" fmla="*/ 992536 w 994073"/>
              <a:gd name="connsiteY1051" fmla="*/ 616746 h 1013462"/>
              <a:gd name="connsiteX1052" fmla="*/ 992749 w 994073"/>
              <a:gd name="connsiteY1052" fmla="*/ 615095 h 1013462"/>
              <a:gd name="connsiteX1053" fmla="*/ 993125 w 994073"/>
              <a:gd name="connsiteY1053" fmla="*/ 613672 h 1013462"/>
              <a:gd name="connsiteX1054" fmla="*/ 993583 w 994073"/>
              <a:gd name="connsiteY1054" fmla="*/ 612184 h 1013462"/>
              <a:gd name="connsiteX1055" fmla="*/ 993959 w 994073"/>
              <a:gd name="connsiteY1055" fmla="*/ 610762 h 1013462"/>
              <a:gd name="connsiteX1056" fmla="*/ 993959 w 994073"/>
              <a:gd name="connsiteY1056" fmla="*/ 608963 h 1013462"/>
              <a:gd name="connsiteX1057" fmla="*/ 994172 w 994073"/>
              <a:gd name="connsiteY1057" fmla="*/ 607312 h 1013462"/>
              <a:gd name="connsiteX1058" fmla="*/ 994253 w 994073"/>
              <a:gd name="connsiteY1058" fmla="*/ 605447 h 1013462"/>
              <a:gd name="connsiteX1059" fmla="*/ 994253 w 994073"/>
              <a:gd name="connsiteY1059" fmla="*/ 604025 h 1013462"/>
              <a:gd name="connsiteX1060" fmla="*/ 994253 w 994073"/>
              <a:gd name="connsiteY1060" fmla="*/ 602144 h 1013462"/>
              <a:gd name="connsiteX1061" fmla="*/ 994106 w 994073"/>
              <a:gd name="connsiteY1061" fmla="*/ 600493 h 1013462"/>
              <a:gd name="connsiteX1062" fmla="*/ 993959 w 994073"/>
              <a:gd name="connsiteY1062" fmla="*/ 598858 h 1013462"/>
              <a:gd name="connsiteX1063" fmla="*/ 993795 w 994073"/>
              <a:gd name="connsiteY1063" fmla="*/ 597206 h 1013462"/>
              <a:gd name="connsiteX1064" fmla="*/ 993501 w 994073"/>
              <a:gd name="connsiteY1064" fmla="*/ 595784 h 1013462"/>
              <a:gd name="connsiteX1065" fmla="*/ 993125 w 994073"/>
              <a:gd name="connsiteY1065" fmla="*/ 594279 h 1013462"/>
              <a:gd name="connsiteX1066" fmla="*/ 992602 w 994073"/>
              <a:gd name="connsiteY1066" fmla="*/ 593020 h 1013462"/>
              <a:gd name="connsiteX1067" fmla="*/ 992078 w 994073"/>
              <a:gd name="connsiteY1067" fmla="*/ 591745 h 1013462"/>
              <a:gd name="connsiteX1068" fmla="*/ 991555 w 994073"/>
              <a:gd name="connsiteY1068" fmla="*/ 590388 h 1013462"/>
              <a:gd name="connsiteX1069" fmla="*/ 990803 w 994073"/>
              <a:gd name="connsiteY1069" fmla="*/ 589342 h 1013462"/>
              <a:gd name="connsiteX1070" fmla="*/ 989904 w 994073"/>
              <a:gd name="connsiteY1070" fmla="*/ 588377 h 1013462"/>
              <a:gd name="connsiteX1071" fmla="*/ 989004 w 994073"/>
              <a:gd name="connsiteY1071" fmla="*/ 587477 h 1013462"/>
              <a:gd name="connsiteX1072" fmla="*/ 988121 w 994073"/>
              <a:gd name="connsiteY1072" fmla="*/ 586496 h 1013462"/>
              <a:gd name="connsiteX1073" fmla="*/ 988040 w 994073"/>
              <a:gd name="connsiteY1073" fmla="*/ 585613 h 1013462"/>
              <a:gd name="connsiteX1074" fmla="*/ 983134 w 994073"/>
              <a:gd name="connsiteY1074" fmla="*/ 579743 h 1013462"/>
              <a:gd name="connsiteX1075" fmla="*/ 970119 w 994073"/>
              <a:gd name="connsiteY1075" fmla="*/ 575443 h 1013462"/>
              <a:gd name="connsiteX1076" fmla="*/ 960161 w 994073"/>
              <a:gd name="connsiteY1076" fmla="*/ 570096 h 1013462"/>
              <a:gd name="connsiteX1077" fmla="*/ 959196 w 994073"/>
              <a:gd name="connsiteY1077" fmla="*/ 570521 h 1013462"/>
              <a:gd name="connsiteX1078" fmla="*/ 958918 w 994073"/>
              <a:gd name="connsiteY1078" fmla="*/ 570652 h 1013462"/>
              <a:gd name="connsiteX1079" fmla="*/ 953604 w 994073"/>
              <a:gd name="connsiteY1079" fmla="*/ 570897 h 1013462"/>
              <a:gd name="connsiteX1080" fmla="*/ 949990 w 994073"/>
              <a:gd name="connsiteY1080" fmla="*/ 568003 h 1013462"/>
              <a:gd name="connsiteX1081" fmla="*/ 947995 w 994073"/>
              <a:gd name="connsiteY1081" fmla="*/ 566940 h 1013462"/>
              <a:gd name="connsiteX1082" fmla="*/ 947407 w 994073"/>
              <a:gd name="connsiteY1082" fmla="*/ 566613 h 1013462"/>
              <a:gd name="connsiteX1083" fmla="*/ 946148 w 994073"/>
              <a:gd name="connsiteY1083" fmla="*/ 566646 h 1013462"/>
              <a:gd name="connsiteX1084" fmla="*/ 945559 w 994073"/>
              <a:gd name="connsiteY1084" fmla="*/ 566662 h 1013462"/>
              <a:gd name="connsiteX1085" fmla="*/ 942763 w 994073"/>
              <a:gd name="connsiteY1085" fmla="*/ 567496 h 1013462"/>
              <a:gd name="connsiteX1086" fmla="*/ 940605 w 994073"/>
              <a:gd name="connsiteY1086" fmla="*/ 567284 h 1013462"/>
              <a:gd name="connsiteX1087" fmla="*/ 938708 w 994073"/>
              <a:gd name="connsiteY1087" fmla="*/ 566450 h 1013462"/>
              <a:gd name="connsiteX1088" fmla="*/ 937661 w 994073"/>
              <a:gd name="connsiteY1088" fmla="*/ 565011 h 1013462"/>
              <a:gd name="connsiteX1089" fmla="*/ 937351 w 994073"/>
              <a:gd name="connsiteY1089" fmla="*/ 563785 h 1013462"/>
              <a:gd name="connsiteX1090" fmla="*/ 937187 w 994073"/>
              <a:gd name="connsiteY1090" fmla="*/ 563212 h 1013462"/>
              <a:gd name="connsiteX1091" fmla="*/ 938610 w 994073"/>
              <a:gd name="connsiteY1091" fmla="*/ 557963 h 1013462"/>
              <a:gd name="connsiteX1092" fmla="*/ 938675 w 994073"/>
              <a:gd name="connsiteY1092" fmla="*/ 556279 h 1013462"/>
              <a:gd name="connsiteX1093" fmla="*/ 938692 w 994073"/>
              <a:gd name="connsiteY1093" fmla="*/ 555920 h 1013462"/>
              <a:gd name="connsiteX1094" fmla="*/ 938479 w 994073"/>
              <a:gd name="connsiteY1094" fmla="*/ 555331 h 1013462"/>
              <a:gd name="connsiteX1095" fmla="*/ 938218 w 994073"/>
              <a:gd name="connsiteY1095" fmla="*/ 554611 h 1013462"/>
              <a:gd name="connsiteX1096" fmla="*/ 941063 w 994073"/>
              <a:gd name="connsiteY1096" fmla="*/ 547989 h 1013462"/>
              <a:gd name="connsiteX1097" fmla="*/ 943777 w 994073"/>
              <a:gd name="connsiteY1097" fmla="*/ 542544 h 1013462"/>
              <a:gd name="connsiteX1098" fmla="*/ 945772 w 994073"/>
              <a:gd name="connsiteY1098" fmla="*/ 539715 h 1013462"/>
              <a:gd name="connsiteX1099" fmla="*/ 945935 w 994073"/>
              <a:gd name="connsiteY1099" fmla="*/ 539568 h 1013462"/>
              <a:gd name="connsiteX1100" fmla="*/ 947848 w 994073"/>
              <a:gd name="connsiteY1100" fmla="*/ 537933 h 1013462"/>
              <a:gd name="connsiteX1101" fmla="*/ 951380 w 994073"/>
              <a:gd name="connsiteY1101" fmla="*/ 536036 h 1013462"/>
              <a:gd name="connsiteX1102" fmla="*/ 951118 w 994073"/>
              <a:gd name="connsiteY1102" fmla="*/ 533943 h 1013462"/>
              <a:gd name="connsiteX1103" fmla="*/ 950988 w 994073"/>
              <a:gd name="connsiteY1103" fmla="*/ 532930 h 1013462"/>
              <a:gd name="connsiteX1104" fmla="*/ 950595 w 994073"/>
              <a:gd name="connsiteY1104" fmla="*/ 532177 h 1013462"/>
              <a:gd name="connsiteX1105" fmla="*/ 949778 w 994073"/>
              <a:gd name="connsiteY1105" fmla="*/ 530624 h 1013462"/>
              <a:gd name="connsiteX1106" fmla="*/ 948944 w 994073"/>
              <a:gd name="connsiteY1106" fmla="*/ 530084 h 1013462"/>
              <a:gd name="connsiteX1107" fmla="*/ 948306 w 994073"/>
              <a:gd name="connsiteY1107" fmla="*/ 529676 h 1013462"/>
              <a:gd name="connsiteX1108" fmla="*/ 946851 w 994073"/>
              <a:gd name="connsiteY1108" fmla="*/ 526618 h 1013462"/>
              <a:gd name="connsiteX1109" fmla="*/ 945379 w 994073"/>
              <a:gd name="connsiteY1109" fmla="*/ 525179 h 1013462"/>
              <a:gd name="connsiteX1110" fmla="*/ 944921 w 994073"/>
              <a:gd name="connsiteY1110" fmla="*/ 525523 h 1013462"/>
              <a:gd name="connsiteX1111" fmla="*/ 944137 w 994073"/>
              <a:gd name="connsiteY1111" fmla="*/ 526095 h 1013462"/>
              <a:gd name="connsiteX1112" fmla="*/ 941112 w 994073"/>
              <a:gd name="connsiteY1112" fmla="*/ 526978 h 1013462"/>
              <a:gd name="connsiteX1113" fmla="*/ 939182 w 994073"/>
              <a:gd name="connsiteY1113" fmla="*/ 527534 h 1013462"/>
              <a:gd name="connsiteX1114" fmla="*/ 938463 w 994073"/>
              <a:gd name="connsiteY1114" fmla="*/ 527943 h 1013462"/>
              <a:gd name="connsiteX1115" fmla="*/ 936206 w 994073"/>
              <a:gd name="connsiteY1115" fmla="*/ 529234 h 1013462"/>
              <a:gd name="connsiteX1116" fmla="*/ 936844 w 994073"/>
              <a:gd name="connsiteY1116" fmla="*/ 522105 h 1013462"/>
              <a:gd name="connsiteX1117" fmla="*/ 936566 w 994073"/>
              <a:gd name="connsiteY1117" fmla="*/ 515663 h 1013462"/>
              <a:gd name="connsiteX1118" fmla="*/ 935045 w 994073"/>
              <a:gd name="connsiteY1118" fmla="*/ 511330 h 1013462"/>
              <a:gd name="connsiteX1119" fmla="*/ 932936 w 994073"/>
              <a:gd name="connsiteY1119" fmla="*/ 506506 h 1013462"/>
              <a:gd name="connsiteX1120" fmla="*/ 932233 w 994073"/>
              <a:gd name="connsiteY1120" fmla="*/ 506424 h 1013462"/>
              <a:gd name="connsiteX1121" fmla="*/ 931824 w 994073"/>
              <a:gd name="connsiteY1121" fmla="*/ 506375 h 1013462"/>
              <a:gd name="connsiteX1122" fmla="*/ 931464 w 994073"/>
              <a:gd name="connsiteY1122" fmla="*/ 506114 h 1013462"/>
              <a:gd name="connsiteX1123" fmla="*/ 929551 w 994073"/>
              <a:gd name="connsiteY1123" fmla="*/ 504740 h 1013462"/>
              <a:gd name="connsiteX1124" fmla="*/ 928161 w 994073"/>
              <a:gd name="connsiteY1124" fmla="*/ 501551 h 1013462"/>
              <a:gd name="connsiteX1125" fmla="*/ 928963 w 994073"/>
              <a:gd name="connsiteY1125" fmla="*/ 501175 h 1013462"/>
              <a:gd name="connsiteX1126" fmla="*/ 929715 w 994073"/>
              <a:gd name="connsiteY1126" fmla="*/ 500832 h 1013462"/>
              <a:gd name="connsiteX1127" fmla="*/ 930581 w 994073"/>
              <a:gd name="connsiteY1127" fmla="*/ 498543 h 1013462"/>
              <a:gd name="connsiteX1128" fmla="*/ 930729 w 994073"/>
              <a:gd name="connsiteY1128" fmla="*/ 498069 h 1013462"/>
              <a:gd name="connsiteX1129" fmla="*/ 930581 w 994073"/>
              <a:gd name="connsiteY1129" fmla="*/ 496123 h 1013462"/>
              <a:gd name="connsiteX1130" fmla="*/ 929617 w 994073"/>
              <a:gd name="connsiteY1130" fmla="*/ 493507 h 1013462"/>
              <a:gd name="connsiteX1131" fmla="*/ 929715 w 994073"/>
              <a:gd name="connsiteY1131" fmla="*/ 492166 h 1013462"/>
              <a:gd name="connsiteX1132" fmla="*/ 929764 w 994073"/>
              <a:gd name="connsiteY1132" fmla="*/ 491594 h 1013462"/>
              <a:gd name="connsiteX1133" fmla="*/ 929960 w 994073"/>
              <a:gd name="connsiteY1133" fmla="*/ 491234 h 1013462"/>
              <a:gd name="connsiteX1134" fmla="*/ 932593 w 994073"/>
              <a:gd name="connsiteY1134" fmla="*/ 486361 h 1013462"/>
              <a:gd name="connsiteX1135" fmla="*/ 933312 w 994073"/>
              <a:gd name="connsiteY1135" fmla="*/ 482649 h 1013462"/>
              <a:gd name="connsiteX1136" fmla="*/ 933803 w 994073"/>
              <a:gd name="connsiteY1136" fmla="*/ 481832 h 1013462"/>
              <a:gd name="connsiteX1137" fmla="*/ 934130 w 994073"/>
              <a:gd name="connsiteY1137" fmla="*/ 481292 h 1013462"/>
              <a:gd name="connsiteX1138" fmla="*/ 932135 w 994073"/>
              <a:gd name="connsiteY1138" fmla="*/ 478186 h 1013462"/>
              <a:gd name="connsiteX1139" fmla="*/ 927278 w 994073"/>
              <a:gd name="connsiteY1139" fmla="*/ 472692 h 1013462"/>
              <a:gd name="connsiteX1140" fmla="*/ 921245 w 994073"/>
              <a:gd name="connsiteY1140" fmla="*/ 467737 h 1013462"/>
              <a:gd name="connsiteX1141" fmla="*/ 916061 w 994073"/>
              <a:gd name="connsiteY1141" fmla="*/ 463649 h 1013462"/>
              <a:gd name="connsiteX1142" fmla="*/ 912873 w 994073"/>
              <a:gd name="connsiteY1142" fmla="*/ 460395 h 1013462"/>
              <a:gd name="connsiteX1143" fmla="*/ 911042 w 994073"/>
              <a:gd name="connsiteY1143" fmla="*/ 457910 h 1013462"/>
              <a:gd name="connsiteX1144" fmla="*/ 907673 w 994073"/>
              <a:gd name="connsiteY1144" fmla="*/ 453332 h 1013462"/>
              <a:gd name="connsiteX1145" fmla="*/ 904648 w 994073"/>
              <a:gd name="connsiteY1145" fmla="*/ 448345 h 1013462"/>
              <a:gd name="connsiteX1146" fmla="*/ 900446 w 994073"/>
              <a:gd name="connsiteY1146" fmla="*/ 443177 h 1013462"/>
              <a:gd name="connsiteX1147" fmla="*/ 898974 w 994073"/>
              <a:gd name="connsiteY1147" fmla="*/ 442409 h 1013462"/>
              <a:gd name="connsiteX1148" fmla="*/ 896947 w 994073"/>
              <a:gd name="connsiteY1148" fmla="*/ 441330 h 1013462"/>
              <a:gd name="connsiteX1149" fmla="*/ 887251 w 994073"/>
              <a:gd name="connsiteY1149" fmla="*/ 435918 h 1013462"/>
              <a:gd name="connsiteX1150" fmla="*/ 883228 w 994073"/>
              <a:gd name="connsiteY1150" fmla="*/ 433906 h 1013462"/>
              <a:gd name="connsiteX1151" fmla="*/ 879549 w 994073"/>
              <a:gd name="connsiteY1151" fmla="*/ 430309 h 1013462"/>
              <a:gd name="connsiteX1152" fmla="*/ 874987 w 994073"/>
              <a:gd name="connsiteY1152" fmla="*/ 426270 h 1013462"/>
              <a:gd name="connsiteX1153" fmla="*/ 875330 w 994073"/>
              <a:gd name="connsiteY1153" fmla="*/ 425338 h 1013462"/>
              <a:gd name="connsiteX1154" fmla="*/ 876263 w 994073"/>
              <a:gd name="connsiteY1154" fmla="*/ 422902 h 1013462"/>
              <a:gd name="connsiteX1155" fmla="*/ 876443 w 994073"/>
              <a:gd name="connsiteY1155" fmla="*/ 422428 h 1013462"/>
              <a:gd name="connsiteX1156" fmla="*/ 878192 w 994073"/>
              <a:gd name="connsiteY1156" fmla="*/ 420842 h 1013462"/>
              <a:gd name="connsiteX1157" fmla="*/ 880301 w 994073"/>
              <a:gd name="connsiteY1157" fmla="*/ 420122 h 1013462"/>
              <a:gd name="connsiteX1158" fmla="*/ 880808 w 994073"/>
              <a:gd name="connsiteY1158" fmla="*/ 419207 h 1013462"/>
              <a:gd name="connsiteX1159" fmla="*/ 881086 w 994073"/>
              <a:gd name="connsiteY1159" fmla="*/ 416345 h 1013462"/>
              <a:gd name="connsiteX1160" fmla="*/ 882901 w 994073"/>
              <a:gd name="connsiteY1160" fmla="*/ 411750 h 1013462"/>
              <a:gd name="connsiteX1161" fmla="*/ 883686 w 994073"/>
              <a:gd name="connsiteY1161" fmla="*/ 409756 h 1013462"/>
              <a:gd name="connsiteX1162" fmla="*/ 884111 w 994073"/>
              <a:gd name="connsiteY1162" fmla="*/ 407450 h 1013462"/>
              <a:gd name="connsiteX1163" fmla="*/ 884536 w 994073"/>
              <a:gd name="connsiteY1163" fmla="*/ 405177 h 1013462"/>
              <a:gd name="connsiteX1164" fmla="*/ 885795 w 994073"/>
              <a:gd name="connsiteY1164" fmla="*/ 404196 h 1013462"/>
              <a:gd name="connsiteX1165" fmla="*/ 892941 w 994073"/>
              <a:gd name="connsiteY1165" fmla="*/ 398637 h 1013462"/>
              <a:gd name="connsiteX1166" fmla="*/ 888215 w 994073"/>
              <a:gd name="connsiteY1166" fmla="*/ 393715 h 1013462"/>
              <a:gd name="connsiteX1167" fmla="*/ 882378 w 994073"/>
              <a:gd name="connsiteY1167" fmla="*/ 393290 h 1013462"/>
              <a:gd name="connsiteX1168" fmla="*/ 876704 w 994073"/>
              <a:gd name="connsiteY1168" fmla="*/ 394451 h 1013462"/>
              <a:gd name="connsiteX1169" fmla="*/ 872371 w 994073"/>
              <a:gd name="connsiteY1169" fmla="*/ 394173 h 1013462"/>
              <a:gd name="connsiteX1170" fmla="*/ 868855 w 994073"/>
              <a:gd name="connsiteY1170" fmla="*/ 391965 h 1013462"/>
              <a:gd name="connsiteX1171" fmla="*/ 867858 w 994073"/>
              <a:gd name="connsiteY1171" fmla="*/ 390412 h 1013462"/>
              <a:gd name="connsiteX1172" fmla="*/ 867842 w 994073"/>
              <a:gd name="connsiteY1172" fmla="*/ 388842 h 1013462"/>
              <a:gd name="connsiteX1173" fmla="*/ 867515 w 994073"/>
              <a:gd name="connsiteY1173" fmla="*/ 387632 h 1013462"/>
              <a:gd name="connsiteX1174" fmla="*/ 868283 w 994073"/>
              <a:gd name="connsiteY1174" fmla="*/ 385654 h 1013462"/>
              <a:gd name="connsiteX1175" fmla="*/ 869984 w 994073"/>
              <a:gd name="connsiteY1175" fmla="*/ 386847 h 1013462"/>
              <a:gd name="connsiteX1176" fmla="*/ 871406 w 994073"/>
              <a:gd name="connsiteY1176" fmla="*/ 386897 h 1013462"/>
              <a:gd name="connsiteX1177" fmla="*/ 872028 w 994073"/>
              <a:gd name="connsiteY1177" fmla="*/ 386929 h 1013462"/>
              <a:gd name="connsiteX1178" fmla="*/ 875985 w 994073"/>
              <a:gd name="connsiteY1178" fmla="*/ 385736 h 1013462"/>
              <a:gd name="connsiteX1179" fmla="*/ 876966 w 994073"/>
              <a:gd name="connsiteY1179" fmla="*/ 385981 h 1013462"/>
              <a:gd name="connsiteX1180" fmla="*/ 879255 w 994073"/>
              <a:gd name="connsiteY1180" fmla="*/ 386569 h 1013462"/>
              <a:gd name="connsiteX1181" fmla="*/ 882149 w 994073"/>
              <a:gd name="connsiteY1181" fmla="*/ 386602 h 1013462"/>
              <a:gd name="connsiteX1182" fmla="*/ 882427 w 994073"/>
              <a:gd name="connsiteY1182" fmla="*/ 386537 h 1013462"/>
              <a:gd name="connsiteX1183" fmla="*/ 883424 w 994073"/>
              <a:gd name="connsiteY1183" fmla="*/ 386242 h 1013462"/>
              <a:gd name="connsiteX1184" fmla="*/ 888346 w 994073"/>
              <a:gd name="connsiteY1184" fmla="*/ 384820 h 1013462"/>
              <a:gd name="connsiteX1185" fmla="*/ 889703 w 994073"/>
              <a:gd name="connsiteY1185" fmla="*/ 384771 h 1013462"/>
              <a:gd name="connsiteX1186" fmla="*/ 889752 w 994073"/>
              <a:gd name="connsiteY1186" fmla="*/ 385065 h 1013462"/>
              <a:gd name="connsiteX1187" fmla="*/ 890276 w 994073"/>
              <a:gd name="connsiteY1187" fmla="*/ 387943 h 1013462"/>
              <a:gd name="connsiteX1188" fmla="*/ 890897 w 994073"/>
              <a:gd name="connsiteY1188" fmla="*/ 388564 h 1013462"/>
              <a:gd name="connsiteX1189" fmla="*/ 891567 w 994073"/>
              <a:gd name="connsiteY1189" fmla="*/ 388581 h 1013462"/>
              <a:gd name="connsiteX1190" fmla="*/ 894118 w 994073"/>
              <a:gd name="connsiteY1190" fmla="*/ 386242 h 1013462"/>
              <a:gd name="connsiteX1191" fmla="*/ 893987 w 994073"/>
              <a:gd name="connsiteY1191" fmla="*/ 382285 h 1013462"/>
              <a:gd name="connsiteX1192" fmla="*/ 893644 w 994073"/>
              <a:gd name="connsiteY1192" fmla="*/ 377576 h 1013462"/>
              <a:gd name="connsiteX1193" fmla="*/ 894625 w 994073"/>
              <a:gd name="connsiteY1193" fmla="*/ 374421 h 1013462"/>
              <a:gd name="connsiteX1194" fmla="*/ 894952 w 994073"/>
              <a:gd name="connsiteY1194" fmla="*/ 372148 h 1013462"/>
              <a:gd name="connsiteX1195" fmla="*/ 892597 w 994073"/>
              <a:gd name="connsiteY1195" fmla="*/ 369924 h 1013462"/>
              <a:gd name="connsiteX1196" fmla="*/ 885942 w 994073"/>
              <a:gd name="connsiteY1196" fmla="*/ 370921 h 1013462"/>
              <a:gd name="connsiteX1197" fmla="*/ 880596 w 994073"/>
              <a:gd name="connsiteY1197" fmla="*/ 370316 h 1013462"/>
              <a:gd name="connsiteX1198" fmla="*/ 878257 w 994073"/>
              <a:gd name="connsiteY1198" fmla="*/ 368959 h 1013462"/>
              <a:gd name="connsiteX1199" fmla="*/ 877407 w 994073"/>
              <a:gd name="connsiteY1199" fmla="*/ 366179 h 1013462"/>
              <a:gd name="connsiteX1200" fmla="*/ 880726 w 994073"/>
              <a:gd name="connsiteY1200" fmla="*/ 362631 h 1013462"/>
              <a:gd name="connsiteX1201" fmla="*/ 885060 w 994073"/>
              <a:gd name="connsiteY1201" fmla="*/ 360816 h 1013462"/>
              <a:gd name="connsiteX1202" fmla="*/ 887365 w 994073"/>
              <a:gd name="connsiteY1202" fmla="*/ 356941 h 1013462"/>
              <a:gd name="connsiteX1203" fmla="*/ 885665 w 994073"/>
              <a:gd name="connsiteY1203" fmla="*/ 348602 h 1013462"/>
              <a:gd name="connsiteX1204" fmla="*/ 887300 w 994073"/>
              <a:gd name="connsiteY1204" fmla="*/ 341244 h 1013462"/>
              <a:gd name="connsiteX1205" fmla="*/ 890292 w 994073"/>
              <a:gd name="connsiteY1205" fmla="*/ 338758 h 1013462"/>
              <a:gd name="connsiteX1206" fmla="*/ 893578 w 994073"/>
              <a:gd name="connsiteY1206" fmla="*/ 330321 h 1013462"/>
              <a:gd name="connsiteX1207" fmla="*/ 894200 w 994073"/>
              <a:gd name="connsiteY1207" fmla="*/ 320200 h 1013462"/>
              <a:gd name="connsiteX1208" fmla="*/ 894838 w 994073"/>
              <a:gd name="connsiteY1208" fmla="*/ 312858 h 1013462"/>
              <a:gd name="connsiteX1209" fmla="*/ 893480 w 994073"/>
              <a:gd name="connsiteY1209" fmla="*/ 309751 h 1013462"/>
              <a:gd name="connsiteX1210" fmla="*/ 887136 w 994073"/>
              <a:gd name="connsiteY1210" fmla="*/ 307413 h 1013462"/>
              <a:gd name="connsiteX1211" fmla="*/ 889687 w 994073"/>
              <a:gd name="connsiteY1211" fmla="*/ 304323 h 1013462"/>
              <a:gd name="connsiteX1212" fmla="*/ 887774 w 994073"/>
              <a:gd name="connsiteY1212" fmla="*/ 299744 h 1013462"/>
              <a:gd name="connsiteX1213" fmla="*/ 884929 w 994073"/>
              <a:gd name="connsiteY1213" fmla="*/ 297275 h 1013462"/>
              <a:gd name="connsiteX1214" fmla="*/ 881773 w 994073"/>
              <a:gd name="connsiteY1214" fmla="*/ 292942 h 1013462"/>
              <a:gd name="connsiteX1215" fmla="*/ 879075 w 994073"/>
              <a:gd name="connsiteY1215" fmla="*/ 290375 h 1013462"/>
              <a:gd name="connsiteX1216" fmla="*/ 878225 w 994073"/>
              <a:gd name="connsiteY1216" fmla="*/ 288985 h 1013462"/>
              <a:gd name="connsiteX1217" fmla="*/ 877685 w 994073"/>
              <a:gd name="connsiteY1217" fmla="*/ 288135 h 1013462"/>
              <a:gd name="connsiteX1218" fmla="*/ 877031 w 994073"/>
              <a:gd name="connsiteY1218" fmla="*/ 287988 h 1013462"/>
              <a:gd name="connsiteX1219" fmla="*/ 876279 w 994073"/>
              <a:gd name="connsiteY1219" fmla="*/ 287808 h 1013462"/>
              <a:gd name="connsiteX1220" fmla="*/ 876524 w 994073"/>
              <a:gd name="connsiteY1220" fmla="*/ 286631 h 1013462"/>
              <a:gd name="connsiteX1221" fmla="*/ 876328 w 994073"/>
              <a:gd name="connsiteY1221" fmla="*/ 285927 h 1013462"/>
              <a:gd name="connsiteX1222" fmla="*/ 876181 w 994073"/>
              <a:gd name="connsiteY1222" fmla="*/ 285453 h 1013462"/>
              <a:gd name="connsiteX1223" fmla="*/ 873892 w 994073"/>
              <a:gd name="connsiteY1223" fmla="*/ 280139 h 1013462"/>
              <a:gd name="connsiteX1224" fmla="*/ 872796 w 994073"/>
              <a:gd name="connsiteY1224" fmla="*/ 266388 h 1013462"/>
              <a:gd name="connsiteX1225" fmla="*/ 871570 w 994073"/>
              <a:gd name="connsiteY1225" fmla="*/ 257231 h 1013462"/>
              <a:gd name="connsiteX1226" fmla="*/ 871177 w 994073"/>
              <a:gd name="connsiteY1226" fmla="*/ 249644 h 1013462"/>
              <a:gd name="connsiteX1227" fmla="*/ 870098 w 994073"/>
              <a:gd name="connsiteY1227" fmla="*/ 250233 h 1013462"/>
              <a:gd name="connsiteX1228" fmla="*/ 869722 w 994073"/>
              <a:gd name="connsiteY1228" fmla="*/ 250200 h 1013462"/>
              <a:gd name="connsiteX1229" fmla="*/ 868234 w 994073"/>
              <a:gd name="connsiteY1229" fmla="*/ 250036 h 1013462"/>
              <a:gd name="connsiteX1230" fmla="*/ 866092 w 994073"/>
              <a:gd name="connsiteY1230" fmla="*/ 248581 h 1013462"/>
              <a:gd name="connsiteX1231" fmla="*/ 863819 w 994073"/>
              <a:gd name="connsiteY1231" fmla="*/ 248925 h 1013462"/>
              <a:gd name="connsiteX1232" fmla="*/ 858718 w 994073"/>
              <a:gd name="connsiteY1232" fmla="*/ 247191 h 1013462"/>
              <a:gd name="connsiteX1233" fmla="*/ 856805 w 994073"/>
              <a:gd name="connsiteY1233" fmla="*/ 247044 h 1013462"/>
              <a:gd name="connsiteX1234" fmla="*/ 855807 w 994073"/>
              <a:gd name="connsiteY1234" fmla="*/ 247453 h 1013462"/>
              <a:gd name="connsiteX1235" fmla="*/ 855317 w 994073"/>
              <a:gd name="connsiteY1235" fmla="*/ 247649 h 1013462"/>
              <a:gd name="connsiteX1236" fmla="*/ 853763 w 994073"/>
              <a:gd name="connsiteY1236" fmla="*/ 249252 h 1013462"/>
              <a:gd name="connsiteX1237" fmla="*/ 852831 w 994073"/>
              <a:gd name="connsiteY1237" fmla="*/ 249350 h 1013462"/>
              <a:gd name="connsiteX1238" fmla="*/ 852422 w 994073"/>
              <a:gd name="connsiteY1238" fmla="*/ 249072 h 1013462"/>
              <a:gd name="connsiteX1239" fmla="*/ 851801 w 994073"/>
              <a:gd name="connsiteY1239" fmla="*/ 248548 h 1013462"/>
              <a:gd name="connsiteX1240" fmla="*/ 851703 w 994073"/>
              <a:gd name="connsiteY1240" fmla="*/ 248156 h 1013462"/>
              <a:gd name="connsiteX1241" fmla="*/ 851474 w 994073"/>
              <a:gd name="connsiteY1241" fmla="*/ 247257 h 1013462"/>
              <a:gd name="connsiteX1242" fmla="*/ 850346 w 994073"/>
              <a:gd name="connsiteY1242" fmla="*/ 242695 h 1013462"/>
              <a:gd name="connsiteX1243" fmla="*/ 850019 w 994073"/>
              <a:gd name="connsiteY1243" fmla="*/ 241403 h 1013462"/>
              <a:gd name="connsiteX1244" fmla="*/ 848940 w 994073"/>
              <a:gd name="connsiteY1244" fmla="*/ 238525 h 1013462"/>
              <a:gd name="connsiteX1245" fmla="*/ 846340 w 994073"/>
              <a:gd name="connsiteY1245" fmla="*/ 234470 h 1013462"/>
              <a:gd name="connsiteX1246" fmla="*/ 845571 w 994073"/>
              <a:gd name="connsiteY1246" fmla="*/ 232050 h 1013462"/>
              <a:gd name="connsiteX1247" fmla="*/ 844705 w 994073"/>
              <a:gd name="connsiteY1247" fmla="*/ 226213 h 1013462"/>
              <a:gd name="connsiteX1248" fmla="*/ 841091 w 994073"/>
              <a:gd name="connsiteY1248" fmla="*/ 224561 h 1013462"/>
              <a:gd name="connsiteX1249" fmla="*/ 837363 w 994073"/>
              <a:gd name="connsiteY1249" fmla="*/ 224038 h 1013462"/>
              <a:gd name="connsiteX1250" fmla="*/ 836971 w 994073"/>
              <a:gd name="connsiteY1250" fmla="*/ 224839 h 1013462"/>
              <a:gd name="connsiteX1251" fmla="*/ 836774 w 994073"/>
              <a:gd name="connsiteY1251" fmla="*/ 225248 h 1013462"/>
              <a:gd name="connsiteX1252" fmla="*/ 835973 w 994073"/>
              <a:gd name="connsiteY1252" fmla="*/ 224005 h 1013462"/>
              <a:gd name="connsiteX1253" fmla="*/ 834485 w 994073"/>
              <a:gd name="connsiteY1253" fmla="*/ 223629 h 1013462"/>
              <a:gd name="connsiteX1254" fmla="*/ 833995 w 994073"/>
              <a:gd name="connsiteY1254" fmla="*/ 223073 h 1013462"/>
              <a:gd name="connsiteX1255" fmla="*/ 834305 w 994073"/>
              <a:gd name="connsiteY1255" fmla="*/ 221471 h 1013462"/>
              <a:gd name="connsiteX1256" fmla="*/ 833815 w 994073"/>
              <a:gd name="connsiteY1256" fmla="*/ 220457 h 1013462"/>
              <a:gd name="connsiteX1257" fmla="*/ 833504 w 994073"/>
              <a:gd name="connsiteY1257" fmla="*/ 219787 h 1013462"/>
              <a:gd name="connsiteX1258" fmla="*/ 833455 w 994073"/>
              <a:gd name="connsiteY1258" fmla="*/ 219509 h 1013462"/>
              <a:gd name="connsiteX1259" fmla="*/ 833128 w 994073"/>
              <a:gd name="connsiteY1259" fmla="*/ 217563 h 1013462"/>
              <a:gd name="connsiteX1260" fmla="*/ 832621 w 994073"/>
              <a:gd name="connsiteY1260" fmla="*/ 217007 h 1013462"/>
              <a:gd name="connsiteX1261" fmla="*/ 830659 w 994073"/>
              <a:gd name="connsiteY1261" fmla="*/ 216516 h 1013462"/>
              <a:gd name="connsiteX1262" fmla="*/ 829612 w 994073"/>
              <a:gd name="connsiteY1262" fmla="*/ 217694 h 1013462"/>
              <a:gd name="connsiteX1263" fmla="*/ 829383 w 994073"/>
              <a:gd name="connsiteY1263" fmla="*/ 217612 h 1013462"/>
              <a:gd name="connsiteX1264" fmla="*/ 829122 w 994073"/>
              <a:gd name="connsiteY1264" fmla="*/ 217514 h 1013462"/>
              <a:gd name="connsiteX1265" fmla="*/ 829171 w 994073"/>
              <a:gd name="connsiteY1265" fmla="*/ 216451 h 1013462"/>
              <a:gd name="connsiteX1266" fmla="*/ 828370 w 994073"/>
              <a:gd name="connsiteY1266" fmla="*/ 215895 h 1013462"/>
              <a:gd name="connsiteX1267" fmla="*/ 828190 w 994073"/>
              <a:gd name="connsiteY1267" fmla="*/ 215977 h 1013462"/>
              <a:gd name="connsiteX1268" fmla="*/ 827765 w 994073"/>
              <a:gd name="connsiteY1268" fmla="*/ 216140 h 1013462"/>
              <a:gd name="connsiteX1269" fmla="*/ 827634 w 994073"/>
              <a:gd name="connsiteY1269" fmla="*/ 216958 h 1013462"/>
              <a:gd name="connsiteX1270" fmla="*/ 825786 w 994073"/>
              <a:gd name="connsiteY1270" fmla="*/ 219312 h 1013462"/>
              <a:gd name="connsiteX1271" fmla="*/ 824135 w 994073"/>
              <a:gd name="connsiteY1271" fmla="*/ 222664 h 1013462"/>
              <a:gd name="connsiteX1272" fmla="*/ 823023 w 994073"/>
              <a:gd name="connsiteY1272" fmla="*/ 222043 h 1013462"/>
              <a:gd name="connsiteX1273" fmla="*/ 822778 w 994073"/>
              <a:gd name="connsiteY1273" fmla="*/ 221111 h 1013462"/>
              <a:gd name="connsiteX1274" fmla="*/ 822532 w 994073"/>
              <a:gd name="connsiteY1274" fmla="*/ 220195 h 1013462"/>
              <a:gd name="connsiteX1275" fmla="*/ 820309 w 994073"/>
              <a:gd name="connsiteY1275" fmla="*/ 217775 h 1013462"/>
              <a:gd name="connsiteX1276" fmla="*/ 818837 w 994073"/>
              <a:gd name="connsiteY1276" fmla="*/ 217383 h 1013462"/>
              <a:gd name="connsiteX1277" fmla="*/ 818461 w 994073"/>
              <a:gd name="connsiteY1277" fmla="*/ 217285 h 1013462"/>
              <a:gd name="connsiteX1278" fmla="*/ 817333 w 994073"/>
              <a:gd name="connsiteY1278" fmla="*/ 213998 h 1013462"/>
              <a:gd name="connsiteX1279" fmla="*/ 817087 w 994073"/>
              <a:gd name="connsiteY1279" fmla="*/ 211022 h 1013462"/>
              <a:gd name="connsiteX1280" fmla="*/ 816155 w 994073"/>
              <a:gd name="connsiteY1280" fmla="*/ 209845 h 1013462"/>
              <a:gd name="connsiteX1281" fmla="*/ 815910 w 994073"/>
              <a:gd name="connsiteY1281" fmla="*/ 208553 h 1013462"/>
              <a:gd name="connsiteX1282" fmla="*/ 816221 w 994073"/>
              <a:gd name="connsiteY1282" fmla="*/ 207114 h 1013462"/>
              <a:gd name="connsiteX1283" fmla="*/ 815109 w 994073"/>
              <a:gd name="connsiteY1283" fmla="*/ 205332 h 1013462"/>
              <a:gd name="connsiteX1284" fmla="*/ 815027 w 994073"/>
              <a:gd name="connsiteY1284" fmla="*/ 204956 h 1013462"/>
              <a:gd name="connsiteX1285" fmla="*/ 814667 w 994073"/>
              <a:gd name="connsiteY1285" fmla="*/ 202961 h 1013462"/>
              <a:gd name="connsiteX1286" fmla="*/ 814847 w 994073"/>
              <a:gd name="connsiteY1286" fmla="*/ 201163 h 1013462"/>
              <a:gd name="connsiteX1287" fmla="*/ 814291 w 994073"/>
              <a:gd name="connsiteY1287" fmla="*/ 200247 h 1013462"/>
              <a:gd name="connsiteX1288" fmla="*/ 813245 w 994073"/>
              <a:gd name="connsiteY1288" fmla="*/ 199740 h 1013462"/>
              <a:gd name="connsiteX1289" fmla="*/ 811462 w 994073"/>
              <a:gd name="connsiteY1289" fmla="*/ 200737 h 1013462"/>
              <a:gd name="connsiteX1290" fmla="*/ 809974 w 994073"/>
              <a:gd name="connsiteY1290" fmla="*/ 200067 h 1013462"/>
              <a:gd name="connsiteX1291" fmla="*/ 807636 w 994073"/>
              <a:gd name="connsiteY1291" fmla="*/ 200263 h 1013462"/>
              <a:gd name="connsiteX1292" fmla="*/ 806099 w 994073"/>
              <a:gd name="connsiteY1292" fmla="*/ 199642 h 1013462"/>
              <a:gd name="connsiteX1293" fmla="*/ 804808 w 994073"/>
              <a:gd name="connsiteY1293" fmla="*/ 200083 h 1013462"/>
              <a:gd name="connsiteX1294" fmla="*/ 803679 w 994073"/>
              <a:gd name="connsiteY1294" fmla="*/ 197287 h 1013462"/>
              <a:gd name="connsiteX1295" fmla="*/ 803254 w 994073"/>
              <a:gd name="connsiteY1295" fmla="*/ 197353 h 1013462"/>
              <a:gd name="connsiteX1296" fmla="*/ 802665 w 994073"/>
              <a:gd name="connsiteY1296" fmla="*/ 198971 h 1013462"/>
              <a:gd name="connsiteX1297" fmla="*/ 802486 w 994073"/>
              <a:gd name="connsiteY1297" fmla="*/ 199462 h 1013462"/>
              <a:gd name="connsiteX1298" fmla="*/ 797319 w 994073"/>
              <a:gd name="connsiteY1298" fmla="*/ 189929 h 1013462"/>
              <a:gd name="connsiteX1299" fmla="*/ 797744 w 994073"/>
              <a:gd name="connsiteY1299" fmla="*/ 189995 h 1013462"/>
              <a:gd name="connsiteX1300" fmla="*/ 800033 w 994073"/>
              <a:gd name="connsiteY1300" fmla="*/ 190354 h 1013462"/>
              <a:gd name="connsiteX1301" fmla="*/ 801145 w 994073"/>
              <a:gd name="connsiteY1301" fmla="*/ 190224 h 1013462"/>
              <a:gd name="connsiteX1302" fmla="*/ 802061 w 994073"/>
              <a:gd name="connsiteY1302" fmla="*/ 189471 h 1013462"/>
              <a:gd name="connsiteX1303" fmla="*/ 802927 w 994073"/>
              <a:gd name="connsiteY1303" fmla="*/ 187804 h 1013462"/>
              <a:gd name="connsiteX1304" fmla="*/ 803107 w 994073"/>
              <a:gd name="connsiteY1304" fmla="*/ 187427 h 1013462"/>
              <a:gd name="connsiteX1305" fmla="*/ 802306 w 994073"/>
              <a:gd name="connsiteY1305" fmla="*/ 183094 h 1013462"/>
              <a:gd name="connsiteX1306" fmla="*/ 802518 w 994073"/>
              <a:gd name="connsiteY1306" fmla="*/ 182588 h 1013462"/>
              <a:gd name="connsiteX1307" fmla="*/ 802665 w 994073"/>
              <a:gd name="connsiteY1307" fmla="*/ 182228 h 1013462"/>
              <a:gd name="connsiteX1308" fmla="*/ 803434 w 994073"/>
              <a:gd name="connsiteY1308" fmla="*/ 182506 h 1013462"/>
              <a:gd name="connsiteX1309" fmla="*/ 804219 w 994073"/>
              <a:gd name="connsiteY1309" fmla="*/ 182784 h 1013462"/>
              <a:gd name="connsiteX1310" fmla="*/ 804955 w 994073"/>
              <a:gd name="connsiteY1310" fmla="*/ 182522 h 1013462"/>
              <a:gd name="connsiteX1311" fmla="*/ 805233 w 994073"/>
              <a:gd name="connsiteY1311" fmla="*/ 182113 h 1013462"/>
              <a:gd name="connsiteX1312" fmla="*/ 806050 w 994073"/>
              <a:gd name="connsiteY1312" fmla="*/ 180920 h 1013462"/>
              <a:gd name="connsiteX1313" fmla="*/ 807849 w 994073"/>
              <a:gd name="connsiteY1313" fmla="*/ 179726 h 1013462"/>
              <a:gd name="connsiteX1314" fmla="*/ 809484 w 994073"/>
              <a:gd name="connsiteY1314" fmla="*/ 180086 h 1013462"/>
              <a:gd name="connsiteX1315" fmla="*/ 810187 w 994073"/>
              <a:gd name="connsiteY1315" fmla="*/ 180217 h 1013462"/>
              <a:gd name="connsiteX1316" fmla="*/ 810841 w 994073"/>
              <a:gd name="connsiteY1316" fmla="*/ 179808 h 1013462"/>
              <a:gd name="connsiteX1317" fmla="*/ 811348 w 994073"/>
              <a:gd name="connsiteY1317" fmla="*/ 179481 h 1013462"/>
              <a:gd name="connsiteX1318" fmla="*/ 811413 w 994073"/>
              <a:gd name="connsiteY1318" fmla="*/ 176750 h 1013462"/>
              <a:gd name="connsiteX1319" fmla="*/ 811168 w 994073"/>
              <a:gd name="connsiteY1319" fmla="*/ 176570 h 1013462"/>
              <a:gd name="connsiteX1320" fmla="*/ 810171 w 994073"/>
              <a:gd name="connsiteY1320" fmla="*/ 175818 h 1013462"/>
              <a:gd name="connsiteX1321" fmla="*/ 809549 w 994073"/>
              <a:gd name="connsiteY1321" fmla="*/ 173905 h 1013462"/>
              <a:gd name="connsiteX1322" fmla="*/ 810906 w 994073"/>
              <a:gd name="connsiteY1322" fmla="*/ 169621 h 1013462"/>
              <a:gd name="connsiteX1323" fmla="*/ 809795 w 994073"/>
              <a:gd name="connsiteY1323" fmla="*/ 167757 h 1013462"/>
              <a:gd name="connsiteX1324" fmla="*/ 809664 w 994073"/>
              <a:gd name="connsiteY1324" fmla="*/ 165157 h 1013462"/>
              <a:gd name="connsiteX1325" fmla="*/ 809108 w 994073"/>
              <a:gd name="connsiteY1325" fmla="*/ 164977 h 1013462"/>
              <a:gd name="connsiteX1326" fmla="*/ 807407 w 994073"/>
              <a:gd name="connsiteY1326" fmla="*/ 167136 h 1013462"/>
              <a:gd name="connsiteX1327" fmla="*/ 806639 w 994073"/>
              <a:gd name="connsiteY1327" fmla="*/ 168084 h 1013462"/>
              <a:gd name="connsiteX1328" fmla="*/ 805952 w 994073"/>
              <a:gd name="connsiteY1328" fmla="*/ 168296 h 1013462"/>
              <a:gd name="connsiteX1329" fmla="*/ 805592 w 994073"/>
              <a:gd name="connsiteY1329" fmla="*/ 168395 h 1013462"/>
              <a:gd name="connsiteX1330" fmla="*/ 805135 w 994073"/>
              <a:gd name="connsiteY1330" fmla="*/ 169081 h 1013462"/>
              <a:gd name="connsiteX1331" fmla="*/ 804677 w 994073"/>
              <a:gd name="connsiteY1331" fmla="*/ 169752 h 1013462"/>
              <a:gd name="connsiteX1332" fmla="*/ 804284 w 994073"/>
              <a:gd name="connsiteY1332" fmla="*/ 169899 h 1013462"/>
              <a:gd name="connsiteX1333" fmla="*/ 803761 w 994073"/>
              <a:gd name="connsiteY1333" fmla="*/ 170062 h 1013462"/>
              <a:gd name="connsiteX1334" fmla="*/ 801979 w 994073"/>
              <a:gd name="connsiteY1334" fmla="*/ 171616 h 1013462"/>
              <a:gd name="connsiteX1335" fmla="*/ 800998 w 994073"/>
              <a:gd name="connsiteY1335" fmla="*/ 171403 h 1013462"/>
              <a:gd name="connsiteX1336" fmla="*/ 797662 w 994073"/>
              <a:gd name="connsiteY1336" fmla="*/ 170635 h 1013462"/>
              <a:gd name="connsiteX1337" fmla="*/ 796419 w 994073"/>
              <a:gd name="connsiteY1337" fmla="*/ 171142 h 1013462"/>
              <a:gd name="connsiteX1338" fmla="*/ 794261 w 994073"/>
              <a:gd name="connsiteY1338" fmla="*/ 171027 h 1013462"/>
              <a:gd name="connsiteX1339" fmla="*/ 793198 w 994073"/>
              <a:gd name="connsiteY1339" fmla="*/ 171812 h 1013462"/>
              <a:gd name="connsiteX1340" fmla="*/ 792544 w 994073"/>
              <a:gd name="connsiteY1340" fmla="*/ 172319 h 1013462"/>
              <a:gd name="connsiteX1341" fmla="*/ 788980 w 994073"/>
              <a:gd name="connsiteY1341" fmla="*/ 173071 h 1013462"/>
              <a:gd name="connsiteX1342" fmla="*/ 785840 w 994073"/>
              <a:gd name="connsiteY1342" fmla="*/ 174624 h 1013462"/>
              <a:gd name="connsiteX1343" fmla="*/ 783812 w 994073"/>
              <a:gd name="connsiteY1343" fmla="*/ 176668 h 1013462"/>
              <a:gd name="connsiteX1344" fmla="*/ 782079 w 994073"/>
              <a:gd name="connsiteY1344" fmla="*/ 177617 h 1013462"/>
              <a:gd name="connsiteX1345" fmla="*/ 779807 w 994073"/>
              <a:gd name="connsiteY1345" fmla="*/ 180838 h 1013462"/>
              <a:gd name="connsiteX1346" fmla="*/ 779365 w 994073"/>
              <a:gd name="connsiteY1346" fmla="*/ 182604 h 1013462"/>
              <a:gd name="connsiteX1347" fmla="*/ 779071 w 994073"/>
              <a:gd name="connsiteY1347" fmla="*/ 183699 h 1013462"/>
              <a:gd name="connsiteX1348" fmla="*/ 776863 w 994073"/>
              <a:gd name="connsiteY1348" fmla="*/ 185318 h 1013462"/>
              <a:gd name="connsiteX1349" fmla="*/ 776127 w 994073"/>
              <a:gd name="connsiteY1349" fmla="*/ 187836 h 1013462"/>
              <a:gd name="connsiteX1350" fmla="*/ 775817 w 994073"/>
              <a:gd name="connsiteY1350" fmla="*/ 188915 h 1013462"/>
              <a:gd name="connsiteX1351" fmla="*/ 774034 w 994073"/>
              <a:gd name="connsiteY1351" fmla="*/ 191090 h 1013462"/>
              <a:gd name="connsiteX1352" fmla="*/ 769358 w 994073"/>
              <a:gd name="connsiteY1352" fmla="*/ 195178 h 1013462"/>
              <a:gd name="connsiteX1353" fmla="*/ 768115 w 994073"/>
              <a:gd name="connsiteY1353" fmla="*/ 195897 h 1013462"/>
              <a:gd name="connsiteX1354" fmla="*/ 767641 w 994073"/>
              <a:gd name="connsiteY1354" fmla="*/ 196175 h 1013462"/>
              <a:gd name="connsiteX1355" fmla="*/ 766742 w 994073"/>
              <a:gd name="connsiteY1355" fmla="*/ 196404 h 1013462"/>
              <a:gd name="connsiteX1356" fmla="*/ 765842 w 994073"/>
              <a:gd name="connsiteY1356" fmla="*/ 196617 h 1013462"/>
              <a:gd name="connsiteX1357" fmla="*/ 761117 w 994073"/>
              <a:gd name="connsiteY1357" fmla="*/ 201032 h 1013462"/>
              <a:gd name="connsiteX1358" fmla="*/ 759367 w 994073"/>
              <a:gd name="connsiteY1358" fmla="*/ 201702 h 1013462"/>
              <a:gd name="connsiteX1359" fmla="*/ 757225 w 994073"/>
              <a:gd name="connsiteY1359" fmla="*/ 202520 h 1013462"/>
              <a:gd name="connsiteX1360" fmla="*/ 755329 w 994073"/>
              <a:gd name="connsiteY1360" fmla="*/ 202471 h 1013462"/>
              <a:gd name="connsiteX1361" fmla="*/ 753906 w 994073"/>
              <a:gd name="connsiteY1361" fmla="*/ 203206 h 1013462"/>
              <a:gd name="connsiteX1362" fmla="*/ 752990 w 994073"/>
              <a:gd name="connsiteY1362" fmla="*/ 202961 h 1013462"/>
              <a:gd name="connsiteX1363" fmla="*/ 751323 w 994073"/>
              <a:gd name="connsiteY1363" fmla="*/ 201735 h 1013462"/>
              <a:gd name="connsiteX1364" fmla="*/ 750194 w 994073"/>
              <a:gd name="connsiteY1364" fmla="*/ 202242 h 1013462"/>
              <a:gd name="connsiteX1365" fmla="*/ 749655 w 994073"/>
              <a:gd name="connsiteY1365" fmla="*/ 202471 h 1013462"/>
              <a:gd name="connsiteX1366" fmla="*/ 749213 w 994073"/>
              <a:gd name="connsiteY1366" fmla="*/ 202274 h 1013462"/>
              <a:gd name="connsiteX1367" fmla="*/ 748706 w 994073"/>
              <a:gd name="connsiteY1367" fmla="*/ 202029 h 1013462"/>
              <a:gd name="connsiteX1368" fmla="*/ 746630 w 994073"/>
              <a:gd name="connsiteY1368" fmla="*/ 202291 h 1013462"/>
              <a:gd name="connsiteX1369" fmla="*/ 746008 w 994073"/>
              <a:gd name="connsiteY1369" fmla="*/ 201882 h 1013462"/>
              <a:gd name="connsiteX1370" fmla="*/ 744668 w 994073"/>
              <a:gd name="connsiteY1370" fmla="*/ 200999 h 1013462"/>
              <a:gd name="connsiteX1371" fmla="*/ 735773 w 994073"/>
              <a:gd name="connsiteY1371" fmla="*/ 200394 h 1013462"/>
              <a:gd name="connsiteX1372" fmla="*/ 733156 w 994073"/>
              <a:gd name="connsiteY1372" fmla="*/ 200983 h 1013462"/>
              <a:gd name="connsiteX1373" fmla="*/ 732257 w 994073"/>
              <a:gd name="connsiteY1373" fmla="*/ 204040 h 1013462"/>
              <a:gd name="connsiteX1374" fmla="*/ 732290 w 994073"/>
              <a:gd name="connsiteY1374" fmla="*/ 206722 h 1013462"/>
              <a:gd name="connsiteX1375" fmla="*/ 735298 w 994073"/>
              <a:gd name="connsiteY1375" fmla="*/ 207654 h 1013462"/>
              <a:gd name="connsiteX1376" fmla="*/ 733320 w 994073"/>
              <a:gd name="connsiteY1376" fmla="*/ 215879 h 1013462"/>
              <a:gd name="connsiteX1377" fmla="*/ 731178 w 994073"/>
              <a:gd name="connsiteY1377" fmla="*/ 224300 h 1013462"/>
              <a:gd name="connsiteX1378" fmla="*/ 731570 w 994073"/>
              <a:gd name="connsiteY1378" fmla="*/ 226393 h 1013462"/>
              <a:gd name="connsiteX1379" fmla="*/ 736427 w 994073"/>
              <a:gd name="connsiteY1379" fmla="*/ 225232 h 1013462"/>
              <a:gd name="connsiteX1380" fmla="*/ 741822 w 994073"/>
              <a:gd name="connsiteY1380" fmla="*/ 222910 h 1013462"/>
              <a:gd name="connsiteX1381" fmla="*/ 745600 w 994073"/>
              <a:gd name="connsiteY1381" fmla="*/ 225379 h 1013462"/>
              <a:gd name="connsiteX1382" fmla="*/ 747120 w 994073"/>
              <a:gd name="connsiteY1382" fmla="*/ 227079 h 1013462"/>
              <a:gd name="connsiteX1383" fmla="*/ 745845 w 994073"/>
              <a:gd name="connsiteY1383" fmla="*/ 231298 h 1013462"/>
              <a:gd name="connsiteX1384" fmla="*/ 742885 w 994073"/>
              <a:gd name="connsiteY1384" fmla="*/ 233603 h 1013462"/>
              <a:gd name="connsiteX1385" fmla="*/ 741201 w 994073"/>
              <a:gd name="connsiteY1385" fmla="*/ 234764 h 1013462"/>
              <a:gd name="connsiteX1386" fmla="*/ 740678 w 994073"/>
              <a:gd name="connsiteY1386" fmla="*/ 237430 h 1013462"/>
              <a:gd name="connsiteX1387" fmla="*/ 742395 w 994073"/>
              <a:gd name="connsiteY1387" fmla="*/ 239719 h 1013462"/>
              <a:gd name="connsiteX1388" fmla="*/ 741659 w 994073"/>
              <a:gd name="connsiteY1388" fmla="*/ 242008 h 1013462"/>
              <a:gd name="connsiteX1389" fmla="*/ 740187 w 994073"/>
              <a:gd name="connsiteY1389" fmla="*/ 248009 h 1013462"/>
              <a:gd name="connsiteX1390" fmla="*/ 740122 w 994073"/>
              <a:gd name="connsiteY1390" fmla="*/ 250609 h 1013462"/>
              <a:gd name="connsiteX1391" fmla="*/ 740989 w 994073"/>
              <a:gd name="connsiteY1391" fmla="*/ 253519 h 1013462"/>
              <a:gd name="connsiteX1392" fmla="*/ 741185 w 994073"/>
              <a:gd name="connsiteY1392" fmla="*/ 253895 h 1013462"/>
              <a:gd name="connsiteX1393" fmla="*/ 742346 w 994073"/>
              <a:gd name="connsiteY1393" fmla="*/ 256119 h 1013462"/>
              <a:gd name="connsiteX1394" fmla="*/ 742509 w 994073"/>
              <a:gd name="connsiteY1394" fmla="*/ 257215 h 1013462"/>
              <a:gd name="connsiteX1395" fmla="*/ 742656 w 994073"/>
              <a:gd name="connsiteY1395" fmla="*/ 258228 h 1013462"/>
              <a:gd name="connsiteX1396" fmla="*/ 742542 w 994073"/>
              <a:gd name="connsiteY1396" fmla="*/ 263134 h 1013462"/>
              <a:gd name="connsiteX1397" fmla="*/ 743049 w 994073"/>
              <a:gd name="connsiteY1397" fmla="*/ 264556 h 1013462"/>
              <a:gd name="connsiteX1398" fmla="*/ 740335 w 994073"/>
              <a:gd name="connsiteY1398" fmla="*/ 273909 h 1013462"/>
              <a:gd name="connsiteX1399" fmla="*/ 738683 w 994073"/>
              <a:gd name="connsiteY1399" fmla="*/ 277556 h 1013462"/>
              <a:gd name="connsiteX1400" fmla="*/ 738078 w 994073"/>
              <a:gd name="connsiteY1400" fmla="*/ 282363 h 1013462"/>
              <a:gd name="connsiteX1401" fmla="*/ 737195 w 994073"/>
              <a:gd name="connsiteY1401" fmla="*/ 282559 h 1013462"/>
              <a:gd name="connsiteX1402" fmla="*/ 735364 w 994073"/>
              <a:gd name="connsiteY1402" fmla="*/ 282984 h 1013462"/>
              <a:gd name="connsiteX1403" fmla="*/ 733271 w 994073"/>
              <a:gd name="connsiteY1403" fmla="*/ 282919 h 1013462"/>
              <a:gd name="connsiteX1404" fmla="*/ 729755 w 994073"/>
              <a:gd name="connsiteY1404" fmla="*/ 281562 h 1013462"/>
              <a:gd name="connsiteX1405" fmla="*/ 726125 w 994073"/>
              <a:gd name="connsiteY1405" fmla="*/ 281513 h 1013462"/>
              <a:gd name="connsiteX1406" fmla="*/ 724572 w 994073"/>
              <a:gd name="connsiteY1406" fmla="*/ 281709 h 1013462"/>
              <a:gd name="connsiteX1407" fmla="*/ 722675 w 994073"/>
              <a:gd name="connsiteY1407" fmla="*/ 283311 h 1013462"/>
              <a:gd name="connsiteX1408" fmla="*/ 721743 w 994073"/>
              <a:gd name="connsiteY1408" fmla="*/ 283377 h 1013462"/>
              <a:gd name="connsiteX1409" fmla="*/ 719830 w 994073"/>
              <a:gd name="connsiteY1409" fmla="*/ 282575 h 1013462"/>
              <a:gd name="connsiteX1410" fmla="*/ 715824 w 994073"/>
              <a:gd name="connsiteY1410" fmla="*/ 282772 h 1013462"/>
              <a:gd name="connsiteX1411" fmla="*/ 714320 w 994073"/>
              <a:gd name="connsiteY1411" fmla="*/ 282052 h 1013462"/>
              <a:gd name="connsiteX1412" fmla="*/ 711311 w 994073"/>
              <a:gd name="connsiteY1412" fmla="*/ 280613 h 1013462"/>
              <a:gd name="connsiteX1413" fmla="*/ 710150 w 994073"/>
              <a:gd name="connsiteY1413" fmla="*/ 280057 h 1013462"/>
              <a:gd name="connsiteX1414" fmla="*/ 707354 w 994073"/>
              <a:gd name="connsiteY1414" fmla="*/ 279616 h 1013462"/>
              <a:gd name="connsiteX1415" fmla="*/ 704542 w 994073"/>
              <a:gd name="connsiteY1415" fmla="*/ 279191 h 1013462"/>
              <a:gd name="connsiteX1416" fmla="*/ 701729 w 994073"/>
              <a:gd name="connsiteY1416" fmla="*/ 277588 h 1013462"/>
              <a:gd name="connsiteX1417" fmla="*/ 700961 w 994073"/>
              <a:gd name="connsiteY1417" fmla="*/ 277147 h 1013462"/>
              <a:gd name="connsiteX1418" fmla="*/ 697020 w 994073"/>
              <a:gd name="connsiteY1418" fmla="*/ 275921 h 1013462"/>
              <a:gd name="connsiteX1419" fmla="*/ 696873 w 994073"/>
              <a:gd name="connsiteY1419" fmla="*/ 275692 h 1013462"/>
              <a:gd name="connsiteX1420" fmla="*/ 696644 w 994073"/>
              <a:gd name="connsiteY1420" fmla="*/ 275364 h 1013462"/>
              <a:gd name="connsiteX1421" fmla="*/ 696758 w 994073"/>
              <a:gd name="connsiteY1421" fmla="*/ 274989 h 1013462"/>
              <a:gd name="connsiteX1422" fmla="*/ 697069 w 994073"/>
              <a:gd name="connsiteY1422" fmla="*/ 273926 h 1013462"/>
              <a:gd name="connsiteX1423" fmla="*/ 689940 w 994073"/>
              <a:gd name="connsiteY1423" fmla="*/ 271865 h 1013462"/>
              <a:gd name="connsiteX1424" fmla="*/ 687504 w 994073"/>
              <a:gd name="connsiteY1424" fmla="*/ 267500 h 1013462"/>
              <a:gd name="connsiteX1425" fmla="*/ 685852 w 994073"/>
              <a:gd name="connsiteY1425" fmla="*/ 267156 h 1013462"/>
              <a:gd name="connsiteX1426" fmla="*/ 684184 w 994073"/>
              <a:gd name="connsiteY1426" fmla="*/ 266829 h 1013462"/>
              <a:gd name="connsiteX1427" fmla="*/ 682696 w 994073"/>
              <a:gd name="connsiteY1427" fmla="*/ 267565 h 1013462"/>
              <a:gd name="connsiteX1428" fmla="*/ 681470 w 994073"/>
              <a:gd name="connsiteY1428" fmla="*/ 267254 h 1013462"/>
              <a:gd name="connsiteX1429" fmla="*/ 680178 w 994073"/>
              <a:gd name="connsiteY1429" fmla="*/ 265031 h 1013462"/>
              <a:gd name="connsiteX1430" fmla="*/ 678445 w 994073"/>
              <a:gd name="connsiteY1430" fmla="*/ 264099 h 1013462"/>
              <a:gd name="connsiteX1431" fmla="*/ 677104 w 994073"/>
              <a:gd name="connsiteY1431" fmla="*/ 264197 h 1013462"/>
              <a:gd name="connsiteX1432" fmla="*/ 672771 w 994073"/>
              <a:gd name="connsiteY1432" fmla="*/ 264491 h 1013462"/>
              <a:gd name="connsiteX1433" fmla="*/ 671103 w 994073"/>
              <a:gd name="connsiteY1433" fmla="*/ 263363 h 1013462"/>
              <a:gd name="connsiteX1434" fmla="*/ 669534 w 994073"/>
              <a:gd name="connsiteY1434" fmla="*/ 263036 h 1013462"/>
              <a:gd name="connsiteX1435" fmla="*/ 667032 w 994073"/>
              <a:gd name="connsiteY1435" fmla="*/ 262512 h 1013462"/>
              <a:gd name="connsiteX1436" fmla="*/ 665151 w 994073"/>
              <a:gd name="connsiteY1436" fmla="*/ 262414 h 1013462"/>
              <a:gd name="connsiteX1437" fmla="*/ 663271 w 994073"/>
              <a:gd name="connsiteY1437" fmla="*/ 262333 h 1013462"/>
              <a:gd name="connsiteX1438" fmla="*/ 662748 w 994073"/>
              <a:gd name="connsiteY1438" fmla="*/ 262169 h 1013462"/>
              <a:gd name="connsiteX1439" fmla="*/ 661799 w 994073"/>
              <a:gd name="connsiteY1439" fmla="*/ 261891 h 1013462"/>
              <a:gd name="connsiteX1440" fmla="*/ 660851 w 994073"/>
              <a:gd name="connsiteY1440" fmla="*/ 262251 h 1013462"/>
              <a:gd name="connsiteX1441" fmla="*/ 660442 w 994073"/>
              <a:gd name="connsiteY1441" fmla="*/ 262398 h 1013462"/>
              <a:gd name="connsiteX1442" fmla="*/ 657761 w 994073"/>
              <a:gd name="connsiteY1442" fmla="*/ 261531 h 1013462"/>
              <a:gd name="connsiteX1443" fmla="*/ 656256 w 994073"/>
              <a:gd name="connsiteY1443" fmla="*/ 261466 h 1013462"/>
              <a:gd name="connsiteX1444" fmla="*/ 655079 w 994073"/>
              <a:gd name="connsiteY1444" fmla="*/ 262594 h 1013462"/>
              <a:gd name="connsiteX1445" fmla="*/ 653542 w 994073"/>
              <a:gd name="connsiteY1445" fmla="*/ 263085 h 1013462"/>
              <a:gd name="connsiteX1446" fmla="*/ 653117 w 994073"/>
              <a:gd name="connsiteY1446" fmla="*/ 262807 h 1013462"/>
              <a:gd name="connsiteX1447" fmla="*/ 652806 w 994073"/>
              <a:gd name="connsiteY1447" fmla="*/ 262594 h 1013462"/>
              <a:gd name="connsiteX1448" fmla="*/ 651515 w 994073"/>
              <a:gd name="connsiteY1448" fmla="*/ 262594 h 1013462"/>
              <a:gd name="connsiteX1449" fmla="*/ 650632 w 994073"/>
              <a:gd name="connsiteY1449" fmla="*/ 263248 h 1013462"/>
              <a:gd name="connsiteX1450" fmla="*/ 649160 w 994073"/>
              <a:gd name="connsiteY1450" fmla="*/ 264327 h 1013462"/>
              <a:gd name="connsiteX1451" fmla="*/ 648310 w 994073"/>
              <a:gd name="connsiteY1451" fmla="*/ 266993 h 1013462"/>
              <a:gd name="connsiteX1452" fmla="*/ 644418 w 994073"/>
              <a:gd name="connsiteY1452" fmla="*/ 269053 h 1013462"/>
              <a:gd name="connsiteX1453" fmla="*/ 641279 w 994073"/>
              <a:gd name="connsiteY1453" fmla="*/ 269495 h 1013462"/>
              <a:gd name="connsiteX1454" fmla="*/ 640297 w 994073"/>
              <a:gd name="connsiteY1454" fmla="*/ 275561 h 1013462"/>
              <a:gd name="connsiteX1455" fmla="*/ 639611 w 994073"/>
              <a:gd name="connsiteY1455" fmla="*/ 276411 h 1013462"/>
              <a:gd name="connsiteX1456" fmla="*/ 638760 w 994073"/>
              <a:gd name="connsiteY1456" fmla="*/ 277425 h 1013462"/>
              <a:gd name="connsiteX1457" fmla="*/ 637894 w 994073"/>
              <a:gd name="connsiteY1457" fmla="*/ 279812 h 1013462"/>
              <a:gd name="connsiteX1458" fmla="*/ 636864 w 994073"/>
              <a:gd name="connsiteY1458" fmla="*/ 282641 h 1013462"/>
              <a:gd name="connsiteX1459" fmla="*/ 631321 w 994073"/>
              <a:gd name="connsiteY1459" fmla="*/ 291209 h 1013462"/>
              <a:gd name="connsiteX1460" fmla="*/ 629669 w 994073"/>
              <a:gd name="connsiteY1460" fmla="*/ 296474 h 1013462"/>
              <a:gd name="connsiteX1461" fmla="*/ 624110 w 994073"/>
              <a:gd name="connsiteY1461" fmla="*/ 294921 h 1013462"/>
              <a:gd name="connsiteX1462" fmla="*/ 622589 w 994073"/>
              <a:gd name="connsiteY1462" fmla="*/ 292632 h 1013462"/>
              <a:gd name="connsiteX1463" fmla="*/ 623210 w 994073"/>
              <a:gd name="connsiteY1463" fmla="*/ 281169 h 1013462"/>
              <a:gd name="connsiteX1464" fmla="*/ 623161 w 994073"/>
              <a:gd name="connsiteY1464" fmla="*/ 276771 h 1013462"/>
              <a:gd name="connsiteX1465" fmla="*/ 622932 w 994073"/>
              <a:gd name="connsiteY1465" fmla="*/ 272765 h 1013462"/>
              <a:gd name="connsiteX1466" fmla="*/ 621592 w 994073"/>
              <a:gd name="connsiteY1466" fmla="*/ 269723 h 1013462"/>
              <a:gd name="connsiteX1467" fmla="*/ 619319 w 994073"/>
              <a:gd name="connsiteY1467" fmla="*/ 267630 h 1013462"/>
              <a:gd name="connsiteX1468" fmla="*/ 618567 w 994073"/>
              <a:gd name="connsiteY1468" fmla="*/ 265930 h 1013462"/>
              <a:gd name="connsiteX1469" fmla="*/ 616245 w 994073"/>
              <a:gd name="connsiteY1469" fmla="*/ 260763 h 1013462"/>
              <a:gd name="connsiteX1470" fmla="*/ 615100 w 994073"/>
              <a:gd name="connsiteY1470" fmla="*/ 258098 h 1013462"/>
              <a:gd name="connsiteX1471" fmla="*/ 612697 w 994073"/>
              <a:gd name="connsiteY1471" fmla="*/ 260975 h 1013462"/>
              <a:gd name="connsiteX1472" fmla="*/ 607742 w 994073"/>
              <a:gd name="connsiteY1472" fmla="*/ 269789 h 1013462"/>
              <a:gd name="connsiteX1473" fmla="*/ 604210 w 994073"/>
              <a:gd name="connsiteY1473" fmla="*/ 272470 h 1013462"/>
              <a:gd name="connsiteX1474" fmla="*/ 602150 w 994073"/>
              <a:gd name="connsiteY1474" fmla="*/ 273059 h 1013462"/>
              <a:gd name="connsiteX1475" fmla="*/ 600090 w 994073"/>
              <a:gd name="connsiteY1475" fmla="*/ 272503 h 1013462"/>
              <a:gd name="connsiteX1476" fmla="*/ 597621 w 994073"/>
              <a:gd name="connsiteY1476" fmla="*/ 270034 h 1013462"/>
              <a:gd name="connsiteX1477" fmla="*/ 593157 w 994073"/>
              <a:gd name="connsiteY1477" fmla="*/ 271767 h 1013462"/>
              <a:gd name="connsiteX1478" fmla="*/ 591260 w 994073"/>
              <a:gd name="connsiteY1478" fmla="*/ 269478 h 1013462"/>
              <a:gd name="connsiteX1479" fmla="*/ 593631 w 994073"/>
              <a:gd name="connsiteY1479" fmla="*/ 264704 h 1013462"/>
              <a:gd name="connsiteX1480" fmla="*/ 590083 w 994073"/>
              <a:gd name="connsiteY1480" fmla="*/ 265668 h 1013462"/>
              <a:gd name="connsiteX1481" fmla="*/ 587303 w 994073"/>
              <a:gd name="connsiteY1481" fmla="*/ 267794 h 1013462"/>
              <a:gd name="connsiteX1482" fmla="*/ 585619 w 994073"/>
              <a:gd name="connsiteY1482" fmla="*/ 267418 h 1013462"/>
              <a:gd name="connsiteX1483" fmla="*/ 582169 w 994073"/>
              <a:gd name="connsiteY1483" fmla="*/ 265031 h 1013462"/>
              <a:gd name="connsiteX1484" fmla="*/ 578653 w 994073"/>
              <a:gd name="connsiteY1484" fmla="*/ 263624 h 1013462"/>
              <a:gd name="connsiteX1485" fmla="*/ 579716 w 994073"/>
              <a:gd name="connsiteY1485" fmla="*/ 258850 h 1013462"/>
              <a:gd name="connsiteX1486" fmla="*/ 579340 w 994073"/>
              <a:gd name="connsiteY1486" fmla="*/ 257885 h 1013462"/>
              <a:gd name="connsiteX1487" fmla="*/ 576429 w 994073"/>
              <a:gd name="connsiteY1487" fmla="*/ 256364 h 1013462"/>
              <a:gd name="connsiteX1488" fmla="*/ 576021 w 994073"/>
              <a:gd name="connsiteY1488" fmla="*/ 257574 h 1013462"/>
              <a:gd name="connsiteX1489" fmla="*/ 575383 w 994073"/>
              <a:gd name="connsiteY1489" fmla="*/ 259455 h 1013462"/>
              <a:gd name="connsiteX1490" fmla="*/ 574140 w 994073"/>
              <a:gd name="connsiteY1490" fmla="*/ 260321 h 1013462"/>
              <a:gd name="connsiteX1491" fmla="*/ 573045 w 994073"/>
              <a:gd name="connsiteY1491" fmla="*/ 262807 h 1013462"/>
              <a:gd name="connsiteX1492" fmla="*/ 572358 w 994073"/>
              <a:gd name="connsiteY1492" fmla="*/ 262905 h 1013462"/>
              <a:gd name="connsiteX1493" fmla="*/ 572113 w 994073"/>
              <a:gd name="connsiteY1493" fmla="*/ 262938 h 1013462"/>
              <a:gd name="connsiteX1494" fmla="*/ 571311 w 994073"/>
              <a:gd name="connsiteY1494" fmla="*/ 261973 h 1013462"/>
              <a:gd name="connsiteX1495" fmla="*/ 571066 w 994073"/>
              <a:gd name="connsiteY1495" fmla="*/ 261695 h 1013462"/>
              <a:gd name="connsiteX1496" fmla="*/ 569284 w 994073"/>
              <a:gd name="connsiteY1496" fmla="*/ 261450 h 1013462"/>
              <a:gd name="connsiteX1497" fmla="*/ 567960 w 994073"/>
              <a:gd name="connsiteY1497" fmla="*/ 260207 h 1013462"/>
              <a:gd name="connsiteX1498" fmla="*/ 567551 w 994073"/>
              <a:gd name="connsiteY1498" fmla="*/ 259831 h 1013462"/>
              <a:gd name="connsiteX1499" fmla="*/ 565278 w 994073"/>
              <a:gd name="connsiteY1499" fmla="*/ 259537 h 1013462"/>
              <a:gd name="connsiteX1500" fmla="*/ 563185 w 994073"/>
              <a:gd name="connsiteY1500" fmla="*/ 263248 h 1013462"/>
              <a:gd name="connsiteX1501" fmla="*/ 561027 w 994073"/>
              <a:gd name="connsiteY1501" fmla="*/ 264180 h 1013462"/>
              <a:gd name="connsiteX1502" fmla="*/ 559735 w 994073"/>
              <a:gd name="connsiteY1502" fmla="*/ 265619 h 1013462"/>
              <a:gd name="connsiteX1503" fmla="*/ 559114 w 994073"/>
              <a:gd name="connsiteY1503" fmla="*/ 264000 h 1013462"/>
              <a:gd name="connsiteX1504" fmla="*/ 559473 w 994073"/>
              <a:gd name="connsiteY1504" fmla="*/ 262267 h 1013462"/>
              <a:gd name="connsiteX1505" fmla="*/ 560405 w 994073"/>
              <a:gd name="connsiteY1505" fmla="*/ 261450 h 1013462"/>
              <a:gd name="connsiteX1506" fmla="*/ 560683 w 994073"/>
              <a:gd name="connsiteY1506" fmla="*/ 260207 h 1013462"/>
              <a:gd name="connsiteX1507" fmla="*/ 560896 w 994073"/>
              <a:gd name="connsiteY1507" fmla="*/ 259291 h 1013462"/>
              <a:gd name="connsiteX1508" fmla="*/ 562008 w 994073"/>
              <a:gd name="connsiteY1508" fmla="*/ 256986 h 1013462"/>
              <a:gd name="connsiteX1509" fmla="*/ 564215 w 994073"/>
              <a:gd name="connsiteY1509" fmla="*/ 254811 h 1013462"/>
              <a:gd name="connsiteX1510" fmla="*/ 564526 w 994073"/>
              <a:gd name="connsiteY1510" fmla="*/ 250413 h 1013462"/>
              <a:gd name="connsiteX1511" fmla="*/ 567420 w 994073"/>
              <a:gd name="connsiteY1511" fmla="*/ 248303 h 1013462"/>
              <a:gd name="connsiteX1512" fmla="*/ 568025 w 994073"/>
              <a:gd name="connsiteY1512" fmla="*/ 246194 h 1013462"/>
              <a:gd name="connsiteX1513" fmla="*/ 567109 w 994073"/>
              <a:gd name="connsiteY1513" fmla="*/ 243725 h 1013462"/>
              <a:gd name="connsiteX1514" fmla="*/ 567355 w 994073"/>
              <a:gd name="connsiteY1514" fmla="*/ 243398 h 1013462"/>
              <a:gd name="connsiteX1515" fmla="*/ 568025 w 994073"/>
              <a:gd name="connsiteY1515" fmla="*/ 242531 h 1013462"/>
              <a:gd name="connsiteX1516" fmla="*/ 566913 w 994073"/>
              <a:gd name="connsiteY1516" fmla="*/ 241272 h 1013462"/>
              <a:gd name="connsiteX1517" fmla="*/ 566243 w 994073"/>
              <a:gd name="connsiteY1517" fmla="*/ 240487 h 1013462"/>
              <a:gd name="connsiteX1518" fmla="*/ 565997 w 994073"/>
              <a:gd name="connsiteY1518" fmla="*/ 239980 h 1013462"/>
              <a:gd name="connsiteX1519" fmla="*/ 564689 w 994073"/>
              <a:gd name="connsiteY1519" fmla="*/ 237266 h 1013462"/>
              <a:gd name="connsiteX1520" fmla="*/ 564477 w 994073"/>
              <a:gd name="connsiteY1520" fmla="*/ 236481 h 1013462"/>
              <a:gd name="connsiteX1521" fmla="*/ 562466 w 994073"/>
              <a:gd name="connsiteY1521" fmla="*/ 229205 h 1013462"/>
              <a:gd name="connsiteX1522" fmla="*/ 561664 w 994073"/>
              <a:gd name="connsiteY1522" fmla="*/ 228404 h 1013462"/>
              <a:gd name="connsiteX1523" fmla="*/ 561844 w 994073"/>
              <a:gd name="connsiteY1523" fmla="*/ 226916 h 1013462"/>
              <a:gd name="connsiteX1524" fmla="*/ 559473 w 994073"/>
              <a:gd name="connsiteY1524" fmla="*/ 222844 h 1013462"/>
              <a:gd name="connsiteX1525" fmla="*/ 553881 w 994073"/>
              <a:gd name="connsiteY1525" fmla="*/ 224071 h 1013462"/>
              <a:gd name="connsiteX1526" fmla="*/ 546964 w 994073"/>
              <a:gd name="connsiteY1526" fmla="*/ 225575 h 1013462"/>
              <a:gd name="connsiteX1527" fmla="*/ 529387 w 994073"/>
              <a:gd name="connsiteY1527" fmla="*/ 228142 h 1013462"/>
              <a:gd name="connsiteX1528" fmla="*/ 525299 w 994073"/>
              <a:gd name="connsiteY1528" fmla="*/ 229695 h 1013462"/>
              <a:gd name="connsiteX1529" fmla="*/ 521587 w 994073"/>
              <a:gd name="connsiteY1529" fmla="*/ 230284 h 1013462"/>
              <a:gd name="connsiteX1530" fmla="*/ 519118 w 994073"/>
              <a:gd name="connsiteY1530" fmla="*/ 230677 h 1013462"/>
              <a:gd name="connsiteX1531" fmla="*/ 515963 w 994073"/>
              <a:gd name="connsiteY1531" fmla="*/ 232230 h 1013462"/>
              <a:gd name="connsiteX1532" fmla="*/ 513722 w 994073"/>
              <a:gd name="connsiteY1532" fmla="*/ 232802 h 1013462"/>
              <a:gd name="connsiteX1533" fmla="*/ 509095 w 994073"/>
              <a:gd name="connsiteY1533" fmla="*/ 231298 h 1013462"/>
              <a:gd name="connsiteX1534" fmla="*/ 507133 w 994073"/>
              <a:gd name="connsiteY1534" fmla="*/ 231429 h 1013462"/>
              <a:gd name="connsiteX1535" fmla="*/ 505530 w 994073"/>
              <a:gd name="connsiteY1535" fmla="*/ 232917 h 1013462"/>
              <a:gd name="connsiteX1536" fmla="*/ 504664 w 994073"/>
              <a:gd name="connsiteY1536" fmla="*/ 233227 h 1013462"/>
              <a:gd name="connsiteX1537" fmla="*/ 501328 w 994073"/>
              <a:gd name="connsiteY1537" fmla="*/ 231805 h 1013462"/>
              <a:gd name="connsiteX1538" fmla="*/ 499366 w 994073"/>
              <a:gd name="connsiteY1538" fmla="*/ 234290 h 1013462"/>
              <a:gd name="connsiteX1539" fmla="*/ 496717 w 994073"/>
              <a:gd name="connsiteY1539" fmla="*/ 236089 h 1013462"/>
              <a:gd name="connsiteX1540" fmla="*/ 493332 w 994073"/>
              <a:gd name="connsiteY1540" fmla="*/ 237642 h 1013462"/>
              <a:gd name="connsiteX1541" fmla="*/ 491174 w 994073"/>
              <a:gd name="connsiteY1541" fmla="*/ 239866 h 1013462"/>
              <a:gd name="connsiteX1542" fmla="*/ 489572 w 994073"/>
              <a:gd name="connsiteY1542" fmla="*/ 240553 h 1013462"/>
              <a:gd name="connsiteX1543" fmla="*/ 489572 w 994073"/>
              <a:gd name="connsiteY1543" fmla="*/ 239065 h 1013462"/>
              <a:gd name="connsiteX1544" fmla="*/ 490144 w 994073"/>
              <a:gd name="connsiteY1544" fmla="*/ 237691 h 1013462"/>
              <a:gd name="connsiteX1545" fmla="*/ 490553 w 994073"/>
              <a:gd name="connsiteY1545" fmla="*/ 236710 h 1013462"/>
              <a:gd name="connsiteX1546" fmla="*/ 492220 w 994073"/>
              <a:gd name="connsiteY1546" fmla="*/ 234977 h 1013462"/>
              <a:gd name="connsiteX1547" fmla="*/ 493267 w 994073"/>
              <a:gd name="connsiteY1547" fmla="*/ 232737 h 1013462"/>
              <a:gd name="connsiteX1548" fmla="*/ 497061 w 994073"/>
              <a:gd name="connsiteY1548" fmla="*/ 229450 h 1013462"/>
              <a:gd name="connsiteX1549" fmla="*/ 497273 w 994073"/>
              <a:gd name="connsiteY1549" fmla="*/ 229270 h 1013462"/>
              <a:gd name="connsiteX1550" fmla="*/ 498189 w 994073"/>
              <a:gd name="connsiteY1550" fmla="*/ 226474 h 1013462"/>
              <a:gd name="connsiteX1551" fmla="*/ 499055 w 994073"/>
              <a:gd name="connsiteY1551" fmla="*/ 226409 h 1013462"/>
              <a:gd name="connsiteX1552" fmla="*/ 499922 w 994073"/>
              <a:gd name="connsiteY1552" fmla="*/ 226344 h 1013462"/>
              <a:gd name="connsiteX1553" fmla="*/ 500314 w 994073"/>
              <a:gd name="connsiteY1553" fmla="*/ 226065 h 1013462"/>
              <a:gd name="connsiteX1554" fmla="*/ 500707 w 994073"/>
              <a:gd name="connsiteY1554" fmla="*/ 225788 h 1013462"/>
              <a:gd name="connsiteX1555" fmla="*/ 500919 w 994073"/>
              <a:gd name="connsiteY1555" fmla="*/ 224545 h 1013462"/>
              <a:gd name="connsiteX1556" fmla="*/ 501328 w 994073"/>
              <a:gd name="connsiteY1556" fmla="*/ 222076 h 1013462"/>
              <a:gd name="connsiteX1557" fmla="*/ 502554 w 994073"/>
              <a:gd name="connsiteY1557" fmla="*/ 221029 h 1013462"/>
              <a:gd name="connsiteX1558" fmla="*/ 502996 w 994073"/>
              <a:gd name="connsiteY1558" fmla="*/ 220637 h 1013462"/>
              <a:gd name="connsiteX1559" fmla="*/ 504598 w 994073"/>
              <a:gd name="connsiteY1559" fmla="*/ 216680 h 1013462"/>
              <a:gd name="connsiteX1560" fmla="*/ 505890 w 994073"/>
              <a:gd name="connsiteY1560" fmla="*/ 212576 h 1013462"/>
              <a:gd name="connsiteX1561" fmla="*/ 506610 w 994073"/>
              <a:gd name="connsiteY1561" fmla="*/ 211987 h 1013462"/>
              <a:gd name="connsiteX1562" fmla="*/ 507787 w 994073"/>
              <a:gd name="connsiteY1562" fmla="*/ 211022 h 1013462"/>
              <a:gd name="connsiteX1563" fmla="*/ 507852 w 994073"/>
              <a:gd name="connsiteY1563" fmla="*/ 210221 h 1013462"/>
              <a:gd name="connsiteX1564" fmla="*/ 507918 w 994073"/>
              <a:gd name="connsiteY1564" fmla="*/ 209420 h 1013462"/>
              <a:gd name="connsiteX1565" fmla="*/ 508523 w 994073"/>
              <a:gd name="connsiteY1565" fmla="*/ 208423 h 1013462"/>
              <a:gd name="connsiteX1566" fmla="*/ 506626 w 994073"/>
              <a:gd name="connsiteY1566" fmla="*/ 205512 h 1013462"/>
              <a:gd name="connsiteX1567" fmla="*/ 507672 w 994073"/>
              <a:gd name="connsiteY1567" fmla="*/ 204155 h 1013462"/>
              <a:gd name="connsiteX1568" fmla="*/ 507525 w 994073"/>
              <a:gd name="connsiteY1568" fmla="*/ 203566 h 1013462"/>
              <a:gd name="connsiteX1569" fmla="*/ 507231 w 994073"/>
              <a:gd name="connsiteY1569" fmla="*/ 202405 h 1013462"/>
              <a:gd name="connsiteX1570" fmla="*/ 505710 w 994073"/>
              <a:gd name="connsiteY1570" fmla="*/ 200459 h 1013462"/>
              <a:gd name="connsiteX1571" fmla="*/ 504517 w 994073"/>
              <a:gd name="connsiteY1571" fmla="*/ 198939 h 1013462"/>
              <a:gd name="connsiteX1572" fmla="*/ 500854 w 994073"/>
              <a:gd name="connsiteY1572" fmla="*/ 203076 h 1013462"/>
              <a:gd name="connsiteX1573" fmla="*/ 497502 w 994073"/>
              <a:gd name="connsiteY1573" fmla="*/ 205185 h 1013462"/>
              <a:gd name="connsiteX1574" fmla="*/ 494689 w 994073"/>
              <a:gd name="connsiteY1574" fmla="*/ 205397 h 1013462"/>
              <a:gd name="connsiteX1575" fmla="*/ 492073 w 994073"/>
              <a:gd name="connsiteY1575" fmla="*/ 204972 h 1013462"/>
              <a:gd name="connsiteX1576" fmla="*/ 490912 w 994073"/>
              <a:gd name="connsiteY1576" fmla="*/ 206820 h 1013462"/>
              <a:gd name="connsiteX1577" fmla="*/ 488819 w 994073"/>
              <a:gd name="connsiteY1577" fmla="*/ 207752 h 1013462"/>
              <a:gd name="connsiteX1578" fmla="*/ 488689 w 994073"/>
              <a:gd name="connsiteY1578" fmla="*/ 207801 h 1013462"/>
              <a:gd name="connsiteX1579" fmla="*/ 486285 w 994073"/>
              <a:gd name="connsiteY1579" fmla="*/ 208880 h 1013462"/>
              <a:gd name="connsiteX1580" fmla="*/ 486072 w 994073"/>
              <a:gd name="connsiteY1580" fmla="*/ 209714 h 1013462"/>
              <a:gd name="connsiteX1581" fmla="*/ 485860 w 994073"/>
              <a:gd name="connsiteY1581" fmla="*/ 210548 h 1013462"/>
              <a:gd name="connsiteX1582" fmla="*/ 484372 w 994073"/>
              <a:gd name="connsiteY1582" fmla="*/ 210859 h 1013462"/>
              <a:gd name="connsiteX1583" fmla="*/ 482720 w 994073"/>
              <a:gd name="connsiteY1583" fmla="*/ 211889 h 1013462"/>
              <a:gd name="connsiteX1584" fmla="*/ 481968 w 994073"/>
              <a:gd name="connsiteY1584" fmla="*/ 212347 h 1013462"/>
              <a:gd name="connsiteX1585" fmla="*/ 479319 w 994073"/>
              <a:gd name="connsiteY1585" fmla="*/ 212543 h 1013462"/>
              <a:gd name="connsiteX1586" fmla="*/ 474332 w 994073"/>
              <a:gd name="connsiteY1586" fmla="*/ 214407 h 1013462"/>
              <a:gd name="connsiteX1587" fmla="*/ 473596 w 994073"/>
              <a:gd name="connsiteY1587" fmla="*/ 214898 h 1013462"/>
              <a:gd name="connsiteX1588" fmla="*/ 472615 w 994073"/>
              <a:gd name="connsiteY1588" fmla="*/ 215584 h 1013462"/>
              <a:gd name="connsiteX1589" fmla="*/ 472043 w 994073"/>
              <a:gd name="connsiteY1589" fmla="*/ 215339 h 1013462"/>
              <a:gd name="connsiteX1590" fmla="*/ 470751 w 994073"/>
              <a:gd name="connsiteY1590" fmla="*/ 214767 h 1013462"/>
              <a:gd name="connsiteX1591" fmla="*/ 469836 w 994073"/>
              <a:gd name="connsiteY1591" fmla="*/ 215028 h 1013462"/>
              <a:gd name="connsiteX1592" fmla="*/ 467971 w 994073"/>
              <a:gd name="connsiteY1592" fmla="*/ 219999 h 1013462"/>
              <a:gd name="connsiteX1593" fmla="*/ 467677 w 994073"/>
              <a:gd name="connsiteY1593" fmla="*/ 220784 h 1013462"/>
              <a:gd name="connsiteX1594" fmla="*/ 466876 w 994073"/>
              <a:gd name="connsiteY1594" fmla="*/ 221536 h 1013462"/>
              <a:gd name="connsiteX1595" fmla="*/ 465404 w 994073"/>
              <a:gd name="connsiteY1595" fmla="*/ 221291 h 1013462"/>
              <a:gd name="connsiteX1596" fmla="*/ 463916 w 994073"/>
              <a:gd name="connsiteY1596" fmla="*/ 222648 h 1013462"/>
              <a:gd name="connsiteX1597" fmla="*/ 463475 w 994073"/>
              <a:gd name="connsiteY1597" fmla="*/ 222583 h 1013462"/>
              <a:gd name="connsiteX1598" fmla="*/ 462984 w 994073"/>
              <a:gd name="connsiteY1598" fmla="*/ 222517 h 1013462"/>
              <a:gd name="connsiteX1599" fmla="*/ 462625 w 994073"/>
              <a:gd name="connsiteY1599" fmla="*/ 222468 h 1013462"/>
              <a:gd name="connsiteX1600" fmla="*/ 461333 w 994073"/>
              <a:gd name="connsiteY1600" fmla="*/ 226687 h 1013462"/>
              <a:gd name="connsiteX1601" fmla="*/ 460466 w 994073"/>
              <a:gd name="connsiteY1601" fmla="*/ 227668 h 1013462"/>
              <a:gd name="connsiteX1602" fmla="*/ 460417 w 994073"/>
              <a:gd name="connsiteY1602" fmla="*/ 229843 h 1013462"/>
              <a:gd name="connsiteX1603" fmla="*/ 459567 w 994073"/>
              <a:gd name="connsiteY1603" fmla="*/ 230660 h 1013462"/>
              <a:gd name="connsiteX1604" fmla="*/ 459175 w 994073"/>
              <a:gd name="connsiteY1604" fmla="*/ 231020 h 1013462"/>
              <a:gd name="connsiteX1605" fmla="*/ 457932 w 994073"/>
              <a:gd name="connsiteY1605" fmla="*/ 233325 h 1013462"/>
              <a:gd name="connsiteX1606" fmla="*/ 457458 w 994073"/>
              <a:gd name="connsiteY1606" fmla="*/ 234192 h 1013462"/>
              <a:gd name="connsiteX1607" fmla="*/ 456836 w 994073"/>
              <a:gd name="connsiteY1607" fmla="*/ 237904 h 1013462"/>
              <a:gd name="connsiteX1608" fmla="*/ 454891 w 994073"/>
              <a:gd name="connsiteY1608" fmla="*/ 239931 h 1013462"/>
              <a:gd name="connsiteX1609" fmla="*/ 448432 w 994073"/>
              <a:gd name="connsiteY1609" fmla="*/ 237135 h 1013462"/>
              <a:gd name="connsiteX1610" fmla="*/ 438605 w 994073"/>
              <a:gd name="connsiteY1610" fmla="*/ 232377 h 1013462"/>
              <a:gd name="connsiteX1611" fmla="*/ 427355 w 994073"/>
              <a:gd name="connsiteY1611" fmla="*/ 226932 h 1013462"/>
              <a:gd name="connsiteX1612" fmla="*/ 422548 w 994073"/>
              <a:gd name="connsiteY1612" fmla="*/ 224757 h 1013462"/>
              <a:gd name="connsiteX1613" fmla="*/ 421321 w 994073"/>
              <a:gd name="connsiteY1613" fmla="*/ 224054 h 1013462"/>
              <a:gd name="connsiteX1614" fmla="*/ 417086 w 994073"/>
              <a:gd name="connsiteY1614" fmla="*/ 221634 h 1013462"/>
              <a:gd name="connsiteX1615" fmla="*/ 413048 w 994073"/>
              <a:gd name="connsiteY1615" fmla="*/ 220212 h 1013462"/>
              <a:gd name="connsiteX1616" fmla="*/ 408894 w 994073"/>
              <a:gd name="connsiteY1616" fmla="*/ 217841 h 1013462"/>
              <a:gd name="connsiteX1617" fmla="*/ 406098 w 994073"/>
              <a:gd name="connsiteY1617" fmla="*/ 217759 h 1013462"/>
              <a:gd name="connsiteX1618" fmla="*/ 400506 w 994073"/>
              <a:gd name="connsiteY1618" fmla="*/ 229826 h 1013462"/>
              <a:gd name="connsiteX1619" fmla="*/ 392494 w 994073"/>
              <a:gd name="connsiteY1619" fmla="*/ 236498 h 1013462"/>
              <a:gd name="connsiteX1620" fmla="*/ 385218 w 994073"/>
              <a:gd name="connsiteY1620" fmla="*/ 240291 h 1013462"/>
              <a:gd name="connsiteX1621" fmla="*/ 385022 w 994073"/>
              <a:gd name="connsiteY1621" fmla="*/ 240307 h 1013462"/>
              <a:gd name="connsiteX1622" fmla="*/ 383010 w 994073"/>
              <a:gd name="connsiteY1622" fmla="*/ 240536 h 1013462"/>
              <a:gd name="connsiteX1623" fmla="*/ 383779 w 994073"/>
              <a:gd name="connsiteY1623" fmla="*/ 234699 h 1013462"/>
              <a:gd name="connsiteX1624" fmla="*/ 382700 w 994073"/>
              <a:gd name="connsiteY1624" fmla="*/ 211578 h 1013462"/>
              <a:gd name="connsiteX1625" fmla="*/ 382651 w 994073"/>
              <a:gd name="connsiteY1625" fmla="*/ 210221 h 1013462"/>
              <a:gd name="connsiteX1626" fmla="*/ 382585 w 994073"/>
              <a:gd name="connsiteY1626" fmla="*/ 208292 h 1013462"/>
              <a:gd name="connsiteX1627" fmla="*/ 382553 w 994073"/>
              <a:gd name="connsiteY1627" fmla="*/ 206918 h 1013462"/>
              <a:gd name="connsiteX1628" fmla="*/ 381898 w 994073"/>
              <a:gd name="connsiteY1628" fmla="*/ 185972 h 1013462"/>
              <a:gd name="connsiteX1629" fmla="*/ 381261 w 994073"/>
              <a:gd name="connsiteY1629" fmla="*/ 178696 h 1013462"/>
              <a:gd name="connsiteX1630" fmla="*/ 381621 w 994073"/>
              <a:gd name="connsiteY1630" fmla="*/ 173676 h 1013462"/>
              <a:gd name="connsiteX1631" fmla="*/ 381130 w 994073"/>
              <a:gd name="connsiteY1631" fmla="*/ 163620 h 1013462"/>
              <a:gd name="connsiteX1632" fmla="*/ 380672 w 994073"/>
              <a:gd name="connsiteY1632" fmla="*/ 153793 h 1013462"/>
              <a:gd name="connsiteX1633" fmla="*/ 378874 w 994073"/>
              <a:gd name="connsiteY1633" fmla="*/ 116038 h 1013462"/>
              <a:gd name="connsiteX1634" fmla="*/ 376283 w 994073"/>
              <a:gd name="connsiteY1634" fmla="*/ 110691 h 1013462"/>
              <a:gd name="connsiteX1635" fmla="*/ 369741 w 994073"/>
              <a:gd name="connsiteY1635" fmla="*/ 108299 h 1013462"/>
              <a:gd name="connsiteX1636" fmla="*/ 368960 w 994073"/>
              <a:gd name="connsiteY1636" fmla="*/ 108060 h 1013462"/>
              <a:gd name="connsiteX1637" fmla="*/ 366245 w 994073"/>
              <a:gd name="connsiteY1637" fmla="*/ 107233 h 1013462"/>
              <a:gd name="connsiteX1638" fmla="*/ 363201 w 994073"/>
              <a:gd name="connsiteY1638" fmla="*/ 105406 h 1013462"/>
              <a:gd name="connsiteX1639" fmla="*/ 360720 w 994073"/>
              <a:gd name="connsiteY1639" fmla="*/ 103694 h 1013462"/>
              <a:gd name="connsiteX1640" fmla="*/ 349788 w 994073"/>
              <a:gd name="connsiteY1640" fmla="*/ 94984 h 1013462"/>
              <a:gd name="connsiteX1641" fmla="*/ 349114 w 994073"/>
              <a:gd name="connsiteY1641" fmla="*/ 91987 h 1013462"/>
              <a:gd name="connsiteX1642" fmla="*/ 350133 w 994073"/>
              <a:gd name="connsiteY1642" fmla="*/ 89711 h 1013462"/>
              <a:gd name="connsiteX1643" fmla="*/ 349809 w 994073"/>
              <a:gd name="connsiteY1643" fmla="*/ 79308 h 1013462"/>
              <a:gd name="connsiteX1644" fmla="*/ 352188 w 994073"/>
              <a:gd name="connsiteY1644" fmla="*/ 71865 h 1013462"/>
              <a:gd name="connsiteX1645" fmla="*/ 354901 w 994073"/>
              <a:gd name="connsiteY1645" fmla="*/ 68555 h 1013462"/>
              <a:gd name="connsiteX1646" fmla="*/ 356484 w 994073"/>
              <a:gd name="connsiteY1646" fmla="*/ 66395 h 1013462"/>
              <a:gd name="connsiteX1647" fmla="*/ 355583 w 994073"/>
              <a:gd name="connsiteY1647" fmla="*/ 64908 h 1013462"/>
              <a:gd name="connsiteX1648" fmla="*/ 354795 w 994073"/>
              <a:gd name="connsiteY1648" fmla="*/ 64544 h 1013462"/>
              <a:gd name="connsiteX1649" fmla="*/ 351972 w 994073"/>
              <a:gd name="connsiteY1649" fmla="*/ 65347 h 1013462"/>
              <a:gd name="connsiteX1650" fmla="*/ 347005 w 994073"/>
              <a:gd name="connsiteY1650" fmla="*/ 66440 h 1013462"/>
              <a:gd name="connsiteX1651" fmla="*/ 339892 w 994073"/>
              <a:gd name="connsiteY1651" fmla="*/ 69576 h 1013462"/>
              <a:gd name="connsiteX1652" fmla="*/ 328716 w 994073"/>
              <a:gd name="connsiteY1652" fmla="*/ 72910 h 1013462"/>
              <a:gd name="connsiteX1653" fmla="*/ 309392 w 994073"/>
              <a:gd name="connsiteY1653" fmla="*/ 79853 h 1013462"/>
              <a:gd name="connsiteX1654" fmla="*/ 304106 w 994073"/>
              <a:gd name="connsiteY1654" fmla="*/ 81751 h 1013462"/>
              <a:gd name="connsiteX1655" fmla="*/ 300268 w 994073"/>
              <a:gd name="connsiteY1655" fmla="*/ 82948 h 1013462"/>
              <a:gd name="connsiteX1656" fmla="*/ 293495 w 994073"/>
              <a:gd name="connsiteY1656" fmla="*/ 84135 h 1013462"/>
              <a:gd name="connsiteX1657" fmla="*/ 289352 w 994073"/>
              <a:gd name="connsiteY1657" fmla="*/ 84158 h 1013462"/>
              <a:gd name="connsiteX1658" fmla="*/ 288361 w 994073"/>
              <a:gd name="connsiteY1658" fmla="*/ 84164 h 1013462"/>
              <a:gd name="connsiteX1659" fmla="*/ 286728 w 994073"/>
              <a:gd name="connsiteY1659" fmla="*/ 83620 h 1013462"/>
              <a:gd name="connsiteX1660" fmla="*/ 283829 w 994073"/>
              <a:gd name="connsiteY1660" fmla="*/ 82393 h 1013462"/>
              <a:gd name="connsiteX1661" fmla="*/ 282602 w 994073"/>
              <a:gd name="connsiteY1661" fmla="*/ 82197 h 1013462"/>
              <a:gd name="connsiteX1662" fmla="*/ 282171 w 994073"/>
              <a:gd name="connsiteY1662" fmla="*/ 80955 h 1013462"/>
              <a:gd name="connsiteX1663" fmla="*/ 282435 w 994073"/>
              <a:gd name="connsiteY1663" fmla="*/ 80049 h 1013462"/>
              <a:gd name="connsiteX1664" fmla="*/ 282494 w 994073"/>
              <a:gd name="connsiteY1664" fmla="*/ 79844 h 1013462"/>
              <a:gd name="connsiteX1665" fmla="*/ 282604 w 994073"/>
              <a:gd name="connsiteY1665" fmla="*/ 79467 h 1013462"/>
              <a:gd name="connsiteX1666" fmla="*/ 282344 w 994073"/>
              <a:gd name="connsiteY1666" fmla="*/ 78332 h 1013462"/>
              <a:gd name="connsiteX1667" fmla="*/ 282234 w 994073"/>
              <a:gd name="connsiteY1667" fmla="*/ 77856 h 1013462"/>
              <a:gd name="connsiteX1668" fmla="*/ 282861 w 994073"/>
              <a:gd name="connsiteY1668" fmla="*/ 77225 h 1013462"/>
              <a:gd name="connsiteX1669" fmla="*/ 283462 w 994073"/>
              <a:gd name="connsiteY1669" fmla="*/ 76622 h 1013462"/>
              <a:gd name="connsiteX1670" fmla="*/ 283897 w 994073"/>
              <a:gd name="connsiteY1670" fmla="*/ 76182 h 1013462"/>
              <a:gd name="connsiteX1671" fmla="*/ 283505 w 994073"/>
              <a:gd name="connsiteY1671" fmla="*/ 75564 h 1013462"/>
              <a:gd name="connsiteX1672" fmla="*/ 283173 w 994073"/>
              <a:gd name="connsiteY1672" fmla="*/ 75040 h 1013462"/>
              <a:gd name="connsiteX1673" fmla="*/ 282915 w 994073"/>
              <a:gd name="connsiteY1673" fmla="*/ 74633 h 1013462"/>
              <a:gd name="connsiteX1674" fmla="*/ 281773 w 994073"/>
              <a:gd name="connsiteY1674" fmla="*/ 74811 h 1013462"/>
              <a:gd name="connsiteX1675" fmla="*/ 280810 w 994073"/>
              <a:gd name="connsiteY1675" fmla="*/ 77400 h 1013462"/>
              <a:gd name="connsiteX1676" fmla="*/ 279566 w 994073"/>
              <a:gd name="connsiteY1676" fmla="*/ 79681 h 1013462"/>
              <a:gd name="connsiteX1677" fmla="*/ 276905 w 994073"/>
              <a:gd name="connsiteY1677" fmla="*/ 85621 h 1013462"/>
              <a:gd name="connsiteX1678" fmla="*/ 274193 w 994073"/>
              <a:gd name="connsiteY1678" fmla="*/ 89683 h 1013462"/>
              <a:gd name="connsiteX1679" fmla="*/ 271704 w 994073"/>
              <a:gd name="connsiteY1679" fmla="*/ 94493 h 1013462"/>
              <a:gd name="connsiteX1680" fmla="*/ 269449 w 994073"/>
              <a:gd name="connsiteY1680" fmla="*/ 92526 h 1013462"/>
              <a:gd name="connsiteX1681" fmla="*/ 267647 w 994073"/>
              <a:gd name="connsiteY1681" fmla="*/ 90301 h 1013462"/>
              <a:gd name="connsiteX1682" fmla="*/ 265617 w 994073"/>
              <a:gd name="connsiteY1682" fmla="*/ 90339 h 1013462"/>
              <a:gd name="connsiteX1683" fmla="*/ 262677 w 994073"/>
              <a:gd name="connsiteY1683" fmla="*/ 93902 h 1013462"/>
              <a:gd name="connsiteX1684" fmla="*/ 257248 w 994073"/>
              <a:gd name="connsiteY1684" fmla="*/ 103529 h 1013462"/>
              <a:gd name="connsiteX1685" fmla="*/ 252282 w 994073"/>
              <a:gd name="connsiteY1685" fmla="*/ 103869 h 1013462"/>
              <a:gd name="connsiteX1686" fmla="*/ 248446 w 994073"/>
              <a:gd name="connsiteY1686" fmla="*/ 103686 h 1013462"/>
              <a:gd name="connsiteX1687" fmla="*/ 242543 w 994073"/>
              <a:gd name="connsiteY1687" fmla="*/ 103791 h 1013462"/>
              <a:gd name="connsiteX1688" fmla="*/ 239870 w 994073"/>
              <a:gd name="connsiteY1688" fmla="*/ 103840 h 1013462"/>
              <a:gd name="connsiteX1689" fmla="*/ 237836 w 994073"/>
              <a:gd name="connsiteY1689" fmla="*/ 106132 h 1013462"/>
              <a:gd name="connsiteX1690" fmla="*/ 236253 w 994073"/>
              <a:gd name="connsiteY1690" fmla="*/ 108418 h 1013462"/>
              <a:gd name="connsiteX1691" fmla="*/ 234670 w 994073"/>
              <a:gd name="connsiteY1691" fmla="*/ 110202 h 1013462"/>
              <a:gd name="connsiteX1692" fmla="*/ 231058 w 994073"/>
              <a:gd name="connsiteY1692" fmla="*/ 111270 h 1013462"/>
              <a:gd name="connsiteX1693" fmla="*/ 228125 w 994073"/>
              <a:gd name="connsiteY1693" fmla="*/ 111572 h 1013462"/>
              <a:gd name="connsiteX1694" fmla="*/ 223800 w 994073"/>
              <a:gd name="connsiteY1694" fmla="*/ 109334 h 1013462"/>
              <a:gd name="connsiteX1695" fmla="*/ 222036 w 994073"/>
              <a:gd name="connsiteY1695" fmla="*/ 108420 h 1013462"/>
              <a:gd name="connsiteX1696" fmla="*/ 221135 w 994073"/>
              <a:gd name="connsiteY1696" fmla="*/ 106932 h 1013462"/>
              <a:gd name="connsiteX1697" fmla="*/ 215953 w 994073"/>
              <a:gd name="connsiteY1697" fmla="*/ 100252 h 1013462"/>
              <a:gd name="connsiteX1698" fmla="*/ 212795 w 994073"/>
              <a:gd name="connsiteY1698" fmla="*/ 98302 h 1013462"/>
              <a:gd name="connsiteX1699" fmla="*/ 204218 w 994073"/>
              <a:gd name="connsiteY1699" fmla="*/ 99960 h 1013462"/>
              <a:gd name="connsiteX1700" fmla="*/ 198122 w 994073"/>
              <a:gd name="connsiteY1700" fmla="*/ 101824 h 1013462"/>
              <a:gd name="connsiteX1701" fmla="*/ 192250 w 994073"/>
              <a:gd name="connsiteY1701" fmla="*/ 104687 h 1013462"/>
              <a:gd name="connsiteX1702" fmla="*/ 186602 w 994073"/>
              <a:gd name="connsiteY1702" fmla="*/ 108801 h 1013462"/>
              <a:gd name="connsiteX1703" fmla="*/ 184799 w 994073"/>
              <a:gd name="connsiteY1703" fmla="*/ 108080 h 1013462"/>
              <a:gd name="connsiteX1704" fmla="*/ 181645 w 994073"/>
              <a:gd name="connsiteY1704" fmla="*/ 103622 h 1013462"/>
              <a:gd name="connsiteX1705" fmla="*/ 178723 w 994073"/>
              <a:gd name="connsiteY1705" fmla="*/ 95898 h 1013462"/>
              <a:gd name="connsiteX1706" fmla="*/ 178055 w 994073"/>
              <a:gd name="connsiteY1706" fmla="*/ 88887 h 1013462"/>
              <a:gd name="connsiteX1707" fmla="*/ 179866 w 994073"/>
              <a:gd name="connsiteY1707" fmla="*/ 84591 h 1013462"/>
              <a:gd name="connsiteX1708" fmla="*/ 185216 w 994073"/>
              <a:gd name="connsiteY1708" fmla="*/ 76904 h 1013462"/>
              <a:gd name="connsiteX1709" fmla="*/ 186277 w 994073"/>
              <a:gd name="connsiteY1709" fmla="*/ 75379 h 1013462"/>
              <a:gd name="connsiteX1710" fmla="*/ 189590 w 994073"/>
              <a:gd name="connsiteY1710" fmla="*/ 70622 h 1013462"/>
              <a:gd name="connsiteX1711" fmla="*/ 202246 w 994073"/>
              <a:gd name="connsiteY1711" fmla="*/ 56851 h 1013462"/>
              <a:gd name="connsiteX1712" fmla="*/ 200579 w 994073"/>
              <a:gd name="connsiteY1712" fmla="*/ 37691 h 1013462"/>
              <a:gd name="connsiteX1713" fmla="*/ 201825 w 994073"/>
              <a:gd name="connsiteY1713" fmla="*/ 34532 h 1013462"/>
              <a:gd name="connsiteX1714" fmla="*/ 202954 w 994073"/>
              <a:gd name="connsiteY1714" fmla="*/ 34888 h 1013462"/>
              <a:gd name="connsiteX1715" fmla="*/ 205769 w 994073"/>
              <a:gd name="connsiteY1715" fmla="*/ 38100 h 1013462"/>
              <a:gd name="connsiteX1716" fmla="*/ 208363 w 994073"/>
              <a:gd name="connsiteY1716" fmla="*/ 39684 h 1013462"/>
              <a:gd name="connsiteX1717" fmla="*/ 211409 w 994073"/>
              <a:gd name="connsiteY1717" fmla="*/ 39754 h 1013462"/>
              <a:gd name="connsiteX1718" fmla="*/ 215922 w 994073"/>
              <a:gd name="connsiteY1718" fmla="*/ 40678 h 1013462"/>
              <a:gd name="connsiteX1719" fmla="*/ 217954 w 994073"/>
              <a:gd name="connsiteY1719" fmla="*/ 39890 h 1013462"/>
              <a:gd name="connsiteX1720" fmla="*/ 219532 w 994073"/>
              <a:gd name="connsiteY1720" fmla="*/ 40614 h 1013462"/>
              <a:gd name="connsiteX1721" fmla="*/ 221784 w 994073"/>
              <a:gd name="connsiteY1721" fmla="*/ 44588 h 1013462"/>
              <a:gd name="connsiteX1722" fmla="*/ 224719 w 994073"/>
              <a:gd name="connsiteY1722" fmla="*/ 44033 h 1013462"/>
              <a:gd name="connsiteX1723" fmla="*/ 228331 w 994073"/>
              <a:gd name="connsiteY1723" fmla="*/ 43468 h 1013462"/>
              <a:gd name="connsiteX1724" fmla="*/ 230811 w 994073"/>
              <a:gd name="connsiteY1724" fmla="*/ 44302 h 1013462"/>
              <a:gd name="connsiteX1725" fmla="*/ 232728 w 994073"/>
              <a:gd name="connsiteY1725" fmla="*/ 45396 h 1013462"/>
              <a:gd name="connsiteX1726" fmla="*/ 234085 w 994073"/>
              <a:gd name="connsiteY1726" fmla="*/ 44243 h 1013462"/>
              <a:gd name="connsiteX1727" fmla="*/ 237250 w 994073"/>
              <a:gd name="connsiteY1727" fmla="*/ 39421 h 1013462"/>
              <a:gd name="connsiteX1728" fmla="*/ 242450 w 994073"/>
              <a:gd name="connsiteY1728" fmla="*/ 32179 h 1013462"/>
              <a:gd name="connsiteX1729" fmla="*/ 246294 w 994073"/>
              <a:gd name="connsiteY1729" fmla="*/ 27218 h 1013462"/>
              <a:gd name="connsiteX1730" fmla="*/ 247542 w 994073"/>
              <a:gd name="connsiteY1730" fmla="*/ 21928 h 1013462"/>
              <a:gd name="connsiteX1731" fmla="*/ 245500 w 994073"/>
              <a:gd name="connsiteY1731" fmla="*/ 16421 h 1013462"/>
              <a:gd name="connsiteX1732" fmla="*/ 244453 w 994073"/>
              <a:gd name="connsiteY1732" fmla="*/ 15801 h 1013462"/>
              <a:gd name="connsiteX1733" fmla="*/ 244270 w 994073"/>
              <a:gd name="connsiteY1733" fmla="*/ 13818 h 1013462"/>
              <a:gd name="connsiteX1734" fmla="*/ 243654 w 994073"/>
              <a:gd name="connsiteY1734" fmla="*/ 12516 h 1013462"/>
              <a:gd name="connsiteX1735" fmla="*/ 242177 w 994073"/>
              <a:gd name="connsiteY1735" fmla="*/ 10966 h 1013462"/>
              <a:gd name="connsiteX1736" fmla="*/ 237868 w 994073"/>
              <a:gd name="connsiteY1736" fmla="*/ 10716 h 1013462"/>
              <a:gd name="connsiteX1737" fmla="*/ 232819 w 994073"/>
              <a:gd name="connsiteY1737" fmla="*/ 9287 h 1013462"/>
              <a:gd name="connsiteX1738" fmla="*/ 231281 w 994073"/>
              <a:gd name="connsiteY1738" fmla="*/ 8110 h 1013462"/>
              <a:gd name="connsiteX1739" fmla="*/ 230913 w 994073"/>
              <a:gd name="connsiteY1739" fmla="*/ 6870 h 1013462"/>
              <a:gd name="connsiteX1740" fmla="*/ 231222 w 994073"/>
              <a:gd name="connsiteY1740" fmla="*/ 5631 h 1013462"/>
              <a:gd name="connsiteX1741" fmla="*/ 231733 w 994073"/>
              <a:gd name="connsiteY1741" fmla="*/ 5495 h 1013462"/>
              <a:gd name="connsiteX1742" fmla="*/ 233748 w 994073"/>
              <a:gd name="connsiteY1742" fmla="*/ 4962 h 1013462"/>
              <a:gd name="connsiteX1743" fmla="*/ 235901 w 994073"/>
              <a:gd name="connsiteY1743" fmla="*/ 4393 h 1013462"/>
              <a:gd name="connsiteX1744" fmla="*/ 237381 w 994073"/>
              <a:gd name="connsiteY1744" fmla="*/ 861 h 1013462"/>
              <a:gd name="connsiteX1745" fmla="*/ 237381 w 994073"/>
              <a:gd name="connsiteY1745" fmla="*/ -68 h 1013462"/>
              <a:gd name="connsiteX1746" fmla="*/ 231209 w 994073"/>
              <a:gd name="connsiteY1746" fmla="*/ 1648 h 1013462"/>
              <a:gd name="connsiteX1747" fmla="*/ 221841 w 994073"/>
              <a:gd name="connsiteY1747" fmla="*/ 2693 h 1013462"/>
              <a:gd name="connsiteX1748" fmla="*/ 215296 w 994073"/>
              <a:gd name="connsiteY1748" fmla="*/ 3939 h 1013462"/>
              <a:gd name="connsiteX1749" fmla="*/ 210554 w 994073"/>
              <a:gd name="connsiteY1749" fmla="*/ 5528 h 1013462"/>
              <a:gd name="connsiteX1750" fmla="*/ 207728 w 994073"/>
              <a:gd name="connsiteY1750" fmla="*/ 8337 h 1013462"/>
              <a:gd name="connsiteX1751" fmla="*/ 204229 w 994073"/>
              <a:gd name="connsiteY1751" fmla="*/ 9279 h 1013462"/>
              <a:gd name="connsiteX1752" fmla="*/ 200282 w 994073"/>
              <a:gd name="connsiteY1752" fmla="*/ 8595 h 1013462"/>
              <a:gd name="connsiteX1753" fmla="*/ 197015 w 994073"/>
              <a:gd name="connsiteY1753" fmla="*/ 4766 h 1013462"/>
              <a:gd name="connsiteX1754" fmla="*/ 195550 w 994073"/>
              <a:gd name="connsiteY1754" fmla="*/ 2660 h 1013462"/>
              <a:gd name="connsiteX1755" fmla="*/ 194421 w 994073"/>
              <a:gd name="connsiteY1755" fmla="*/ 2679 h 1013462"/>
              <a:gd name="connsiteX1756" fmla="*/ 193506 w 994073"/>
              <a:gd name="connsiteY1756" fmla="*/ 2696 h 1013462"/>
              <a:gd name="connsiteX1757" fmla="*/ 192729 w 994073"/>
              <a:gd name="connsiteY1757" fmla="*/ 2709 h 1013462"/>
              <a:gd name="connsiteX1758" fmla="*/ 186295 w 994073"/>
              <a:gd name="connsiteY1758" fmla="*/ 4957 h 1013462"/>
              <a:gd name="connsiteX1759" fmla="*/ 185499 w 994073"/>
              <a:gd name="connsiteY1759" fmla="*/ 8483 h 1013462"/>
              <a:gd name="connsiteX1760" fmla="*/ 186053 w 994073"/>
              <a:gd name="connsiteY1760" fmla="*/ 10857 h 1013462"/>
              <a:gd name="connsiteX1761" fmla="*/ 186957 w 994073"/>
              <a:gd name="connsiteY1761" fmla="*/ 14729 h 1013462"/>
              <a:gd name="connsiteX1762" fmla="*/ 187178 w 994073"/>
              <a:gd name="connsiteY1762" fmla="*/ 18612 h 1013462"/>
              <a:gd name="connsiteX1763" fmla="*/ 185463 w 994073"/>
              <a:gd name="connsiteY1763" fmla="*/ 23263 h 1013462"/>
              <a:gd name="connsiteX1764" fmla="*/ 183675 w 994073"/>
              <a:gd name="connsiteY1764" fmla="*/ 25679 h 1013462"/>
              <a:gd name="connsiteX1765" fmla="*/ 177576 w 994073"/>
              <a:gd name="connsiteY1765" fmla="*/ 29950 h 1013462"/>
              <a:gd name="connsiteX1766" fmla="*/ 177128 w 994073"/>
              <a:gd name="connsiteY1766" fmla="*/ 30007 h 1013462"/>
              <a:gd name="connsiteX1767" fmla="*/ 176658 w 994073"/>
              <a:gd name="connsiteY1767" fmla="*/ 30066 h 1013462"/>
              <a:gd name="connsiteX1768" fmla="*/ 175112 w 994073"/>
              <a:gd name="connsiteY1768" fmla="*/ 30259 h 1013462"/>
              <a:gd name="connsiteX1769" fmla="*/ 172660 w 994073"/>
              <a:gd name="connsiteY1769" fmla="*/ 31780 h 1013462"/>
              <a:gd name="connsiteX1770" fmla="*/ 172217 w 994073"/>
              <a:gd name="connsiteY1770" fmla="*/ 32053 h 1013462"/>
              <a:gd name="connsiteX1771" fmla="*/ 171737 w 994073"/>
              <a:gd name="connsiteY1771" fmla="*/ 32194 h 1013462"/>
              <a:gd name="connsiteX1772" fmla="*/ 170308 w 994073"/>
              <a:gd name="connsiteY1772" fmla="*/ 32610 h 1013462"/>
              <a:gd name="connsiteX1773" fmla="*/ 167045 w 994073"/>
              <a:gd name="connsiteY1773" fmla="*/ 32794 h 1013462"/>
              <a:gd name="connsiteX1774" fmla="*/ 164950 w 994073"/>
              <a:gd name="connsiteY1774" fmla="*/ 34154 h 1013462"/>
              <a:gd name="connsiteX1775" fmla="*/ 160640 w 994073"/>
              <a:gd name="connsiteY1775" fmla="*/ 33510 h 1013462"/>
              <a:gd name="connsiteX1776" fmla="*/ 156581 w 994073"/>
              <a:gd name="connsiteY1776" fmla="*/ 31575 h 1013462"/>
              <a:gd name="connsiteX1777" fmla="*/ 150837 w 994073"/>
              <a:gd name="connsiteY1777" fmla="*/ 30266 h 1013462"/>
              <a:gd name="connsiteX1778" fmla="*/ 149400 w 994073"/>
              <a:gd name="connsiteY1778" fmla="*/ 29939 h 1013462"/>
              <a:gd name="connsiteX1779" fmla="*/ 149267 w 994073"/>
              <a:gd name="connsiteY1779" fmla="*/ 30323 h 1013462"/>
              <a:gd name="connsiteX1780" fmla="*/ 149191 w 994073"/>
              <a:gd name="connsiteY1780" fmla="*/ 30547 h 1013462"/>
              <a:gd name="connsiteX1781" fmla="*/ 148921 w 994073"/>
              <a:gd name="connsiteY1781" fmla="*/ 30992 h 1013462"/>
              <a:gd name="connsiteX1782" fmla="*/ 148326 w 994073"/>
              <a:gd name="connsiteY1782" fmla="*/ 31971 h 1013462"/>
              <a:gd name="connsiteX1783" fmla="*/ 145490 w 994073"/>
              <a:gd name="connsiteY1783" fmla="*/ 34509 h 1013462"/>
              <a:gd name="connsiteX1784" fmla="*/ 142277 w 994073"/>
              <a:gd name="connsiteY1784" fmla="*/ 35075 h 1013462"/>
              <a:gd name="connsiteX1785" fmla="*/ 141981 w 994073"/>
              <a:gd name="connsiteY1785" fmla="*/ 35125 h 1013462"/>
              <a:gd name="connsiteX1786" fmla="*/ 136258 w 994073"/>
              <a:gd name="connsiteY1786" fmla="*/ 32517 h 1013462"/>
              <a:gd name="connsiteX1787" fmla="*/ 132561 w 994073"/>
              <a:gd name="connsiteY1787" fmla="*/ 33258 h 1013462"/>
              <a:gd name="connsiteX1788" fmla="*/ 130159 w 994073"/>
              <a:gd name="connsiteY1788" fmla="*/ 32759 h 1013462"/>
              <a:gd name="connsiteX1789" fmla="*/ 128928 w 994073"/>
              <a:gd name="connsiteY1789" fmla="*/ 33686 h 1013462"/>
              <a:gd name="connsiteX1790" fmla="*/ 128619 w 994073"/>
              <a:gd name="connsiteY1790" fmla="*/ 34681 h 1013462"/>
              <a:gd name="connsiteX1791" fmla="*/ 128704 w 994073"/>
              <a:gd name="connsiteY1791" fmla="*/ 36778 h 1013462"/>
              <a:gd name="connsiteX1792" fmla="*/ 128740 w 994073"/>
              <a:gd name="connsiteY1792" fmla="*/ 37653 h 1013462"/>
              <a:gd name="connsiteX1793" fmla="*/ 127564 w 994073"/>
              <a:gd name="connsiteY1793" fmla="*/ 38768 h 1013462"/>
              <a:gd name="connsiteX1794" fmla="*/ 123583 w 994073"/>
              <a:gd name="connsiteY1794" fmla="*/ 40111 h 1013462"/>
              <a:gd name="connsiteX1795" fmla="*/ 123253 w 994073"/>
              <a:gd name="connsiteY1795" fmla="*/ 39978 h 1013462"/>
              <a:gd name="connsiteX1796" fmla="*/ 121779 w 994073"/>
              <a:gd name="connsiteY1796" fmla="*/ 39383 h 1013462"/>
              <a:gd name="connsiteX1797" fmla="*/ 117654 w 994073"/>
              <a:gd name="connsiteY1797" fmla="*/ 39068 h 1013462"/>
              <a:gd name="connsiteX1798" fmla="*/ 117369 w 994073"/>
              <a:gd name="connsiteY1798" fmla="*/ 38979 h 1013462"/>
              <a:gd name="connsiteX1799" fmla="*/ 115870 w 994073"/>
              <a:gd name="connsiteY1799" fmla="*/ 38508 h 1013462"/>
              <a:gd name="connsiteX1800" fmla="*/ 115227 w 994073"/>
              <a:gd name="connsiteY1800" fmla="*/ 37553 h 1013462"/>
              <a:gd name="connsiteX1801" fmla="*/ 114701 w 994073"/>
              <a:gd name="connsiteY1801" fmla="*/ 36772 h 1013462"/>
              <a:gd name="connsiteX1802" fmla="*/ 112485 w 994073"/>
              <a:gd name="connsiteY1802" fmla="*/ 35964 h 1013462"/>
              <a:gd name="connsiteX1803" fmla="*/ 111557 w 994073"/>
              <a:gd name="connsiteY1803" fmla="*/ 36020 h 1013462"/>
              <a:gd name="connsiteX1804" fmla="*/ 108422 w 994073"/>
              <a:gd name="connsiteY1804" fmla="*/ 36206 h 1013462"/>
              <a:gd name="connsiteX1805" fmla="*/ 107832 w 994073"/>
              <a:gd name="connsiteY1805" fmla="*/ 36492 h 1013462"/>
              <a:gd name="connsiteX1806" fmla="*/ 106756 w 994073"/>
              <a:gd name="connsiteY1806" fmla="*/ 37012 h 1013462"/>
              <a:gd name="connsiteX1807" fmla="*/ 105544 w 994073"/>
              <a:gd name="connsiteY1807" fmla="*/ 37632 h 1013462"/>
              <a:gd name="connsiteX1808" fmla="*/ 103615 w 994073"/>
              <a:gd name="connsiteY1808" fmla="*/ 38618 h 1013462"/>
              <a:gd name="connsiteX1809" fmla="*/ 94008 w 994073"/>
              <a:gd name="connsiteY1809" fmla="*/ 39413 h 1013462"/>
              <a:gd name="connsiteX1810" fmla="*/ 92673 w 994073"/>
              <a:gd name="connsiteY1810" fmla="*/ 39937 h 1013462"/>
              <a:gd name="connsiteX1811" fmla="*/ 92504 w 994073"/>
              <a:gd name="connsiteY1811" fmla="*/ 40003 h 1013462"/>
              <a:gd name="connsiteX1812" fmla="*/ 90066 w 994073"/>
              <a:gd name="connsiteY1812" fmla="*/ 40959 h 1013462"/>
              <a:gd name="connsiteX1813" fmla="*/ 85504 w 994073"/>
              <a:gd name="connsiteY1813" fmla="*/ 41821 h 1013462"/>
              <a:gd name="connsiteX1814" fmla="*/ 81426 w 994073"/>
              <a:gd name="connsiteY1814" fmla="*/ 43098 h 1013462"/>
              <a:gd name="connsiteX1815" fmla="*/ 81998 w 994073"/>
              <a:gd name="connsiteY1815" fmla="*/ 43533 h 1013462"/>
              <a:gd name="connsiteX1816" fmla="*/ 83409 w 994073"/>
              <a:gd name="connsiteY1816" fmla="*/ 44607 h 1013462"/>
              <a:gd name="connsiteX1817" fmla="*/ 84057 w 994073"/>
              <a:gd name="connsiteY1817" fmla="*/ 44933 h 1013462"/>
              <a:gd name="connsiteX1818" fmla="*/ 84642 w 994073"/>
              <a:gd name="connsiteY1818" fmla="*/ 45227 h 1013462"/>
              <a:gd name="connsiteX1819" fmla="*/ 85942 w 994073"/>
              <a:gd name="connsiteY1819" fmla="*/ 45317 h 1013462"/>
              <a:gd name="connsiteX1820" fmla="*/ 86488 w 994073"/>
              <a:gd name="connsiteY1820" fmla="*/ 45355 h 1013462"/>
              <a:gd name="connsiteX1821" fmla="*/ 87103 w 994073"/>
              <a:gd name="connsiteY1821" fmla="*/ 46161 h 1013462"/>
              <a:gd name="connsiteX1822" fmla="*/ 87000 w 994073"/>
              <a:gd name="connsiteY1822" fmla="*/ 46794 h 1013462"/>
              <a:gd name="connsiteX1823" fmla="*/ 86914 w 994073"/>
              <a:gd name="connsiteY1823" fmla="*/ 47320 h 1013462"/>
              <a:gd name="connsiteX1824" fmla="*/ 86420 w 994073"/>
              <a:gd name="connsiteY1824" fmla="*/ 50314 h 1013462"/>
              <a:gd name="connsiteX1825" fmla="*/ 86727 w 994073"/>
              <a:gd name="connsiteY1825" fmla="*/ 50561 h 1013462"/>
              <a:gd name="connsiteX1826" fmla="*/ 87530 w 994073"/>
              <a:gd name="connsiteY1826" fmla="*/ 50314 h 1013462"/>
              <a:gd name="connsiteX1827" fmla="*/ 88516 w 994073"/>
              <a:gd name="connsiteY1827" fmla="*/ 48828 h 1013462"/>
              <a:gd name="connsiteX1828" fmla="*/ 88658 w 994073"/>
              <a:gd name="connsiteY1828" fmla="*/ 48744 h 1013462"/>
              <a:gd name="connsiteX1829" fmla="*/ 89270 w 994073"/>
              <a:gd name="connsiteY1829" fmla="*/ 48398 h 1013462"/>
              <a:gd name="connsiteX1830" fmla="*/ 90117 w 994073"/>
              <a:gd name="connsiteY1830" fmla="*/ 48582 h 1013462"/>
              <a:gd name="connsiteX1831" fmla="*/ 91368 w 994073"/>
              <a:gd name="connsiteY1831" fmla="*/ 49249 h 1013462"/>
              <a:gd name="connsiteX1832" fmla="*/ 92210 w 994073"/>
              <a:gd name="connsiteY1832" fmla="*/ 49699 h 1013462"/>
              <a:gd name="connsiteX1833" fmla="*/ 93685 w 994073"/>
              <a:gd name="connsiteY1833" fmla="*/ 52552 h 1013462"/>
              <a:gd name="connsiteX1834" fmla="*/ 93876 w 994073"/>
              <a:gd name="connsiteY1834" fmla="*/ 52621 h 1013462"/>
              <a:gd name="connsiteX1835" fmla="*/ 94916 w 994073"/>
              <a:gd name="connsiteY1835" fmla="*/ 52989 h 1013462"/>
              <a:gd name="connsiteX1836" fmla="*/ 95473 w 994073"/>
              <a:gd name="connsiteY1836" fmla="*/ 52121 h 1013462"/>
              <a:gd name="connsiteX1837" fmla="*/ 95555 w 994073"/>
              <a:gd name="connsiteY1837" fmla="*/ 50669 h 1013462"/>
              <a:gd name="connsiteX1838" fmla="*/ 95594 w 994073"/>
              <a:gd name="connsiteY1838" fmla="*/ 49953 h 1013462"/>
              <a:gd name="connsiteX1839" fmla="*/ 96394 w 994073"/>
              <a:gd name="connsiteY1839" fmla="*/ 49395 h 1013462"/>
              <a:gd name="connsiteX1840" fmla="*/ 96616 w 994073"/>
              <a:gd name="connsiteY1840" fmla="*/ 49240 h 1013462"/>
              <a:gd name="connsiteX1841" fmla="*/ 97014 w 994073"/>
              <a:gd name="connsiteY1841" fmla="*/ 48963 h 1013462"/>
              <a:gd name="connsiteX1842" fmla="*/ 99602 w 994073"/>
              <a:gd name="connsiteY1842" fmla="*/ 48285 h 1013462"/>
              <a:gd name="connsiteX1843" fmla="*/ 100011 w 994073"/>
              <a:gd name="connsiteY1843" fmla="*/ 48316 h 1013462"/>
              <a:gd name="connsiteX1844" fmla="*/ 101244 w 994073"/>
              <a:gd name="connsiteY1844" fmla="*/ 48411 h 1013462"/>
              <a:gd name="connsiteX1845" fmla="*/ 103541 w 994073"/>
              <a:gd name="connsiteY1845" fmla="*/ 48597 h 1013462"/>
              <a:gd name="connsiteX1846" fmla="*/ 105819 w 994073"/>
              <a:gd name="connsiteY1846" fmla="*/ 50955 h 1013462"/>
              <a:gd name="connsiteX1847" fmla="*/ 105423 w 994073"/>
              <a:gd name="connsiteY1847" fmla="*/ 51679 h 1013462"/>
              <a:gd name="connsiteX1848" fmla="*/ 105265 w 994073"/>
              <a:gd name="connsiteY1848" fmla="*/ 51972 h 1013462"/>
              <a:gd name="connsiteX1849" fmla="*/ 104705 w 994073"/>
              <a:gd name="connsiteY1849" fmla="*/ 53000 h 1013462"/>
              <a:gd name="connsiteX1850" fmla="*/ 105348 w 994073"/>
              <a:gd name="connsiteY1850" fmla="*/ 54456 h 1013462"/>
              <a:gd name="connsiteX1851" fmla="*/ 105444 w 994073"/>
              <a:gd name="connsiteY1851" fmla="*/ 54673 h 1013462"/>
              <a:gd name="connsiteX1852" fmla="*/ 105480 w 994073"/>
              <a:gd name="connsiteY1852" fmla="*/ 55847 h 1013462"/>
              <a:gd name="connsiteX1853" fmla="*/ 105503 w 994073"/>
              <a:gd name="connsiteY1853" fmla="*/ 56595 h 1013462"/>
              <a:gd name="connsiteX1854" fmla="*/ 105579 w 994073"/>
              <a:gd name="connsiteY1854" fmla="*/ 56835 h 1013462"/>
              <a:gd name="connsiteX1855" fmla="*/ 105736 w 994073"/>
              <a:gd name="connsiteY1855" fmla="*/ 57332 h 1013462"/>
              <a:gd name="connsiteX1856" fmla="*/ 106422 w 994073"/>
              <a:gd name="connsiteY1856" fmla="*/ 59508 h 1013462"/>
              <a:gd name="connsiteX1857" fmla="*/ 106236 w 994073"/>
              <a:gd name="connsiteY1857" fmla="*/ 61614 h 1013462"/>
              <a:gd name="connsiteX1858" fmla="*/ 106306 w 994073"/>
              <a:gd name="connsiteY1858" fmla="*/ 61840 h 1013462"/>
              <a:gd name="connsiteX1859" fmla="*/ 106605 w 994073"/>
              <a:gd name="connsiteY1859" fmla="*/ 62795 h 1013462"/>
              <a:gd name="connsiteX1860" fmla="*/ 109066 w 994073"/>
              <a:gd name="connsiteY1860" fmla="*/ 64904 h 1013462"/>
              <a:gd name="connsiteX1861" fmla="*/ 109308 w 994073"/>
              <a:gd name="connsiteY1861" fmla="*/ 65467 h 1013462"/>
              <a:gd name="connsiteX1862" fmla="*/ 108756 w 994073"/>
              <a:gd name="connsiteY1862" fmla="*/ 66516 h 1013462"/>
              <a:gd name="connsiteX1863" fmla="*/ 109369 w 994073"/>
              <a:gd name="connsiteY1863" fmla="*/ 67758 h 1013462"/>
              <a:gd name="connsiteX1864" fmla="*/ 109171 w 994073"/>
              <a:gd name="connsiteY1864" fmla="*/ 68436 h 1013462"/>
              <a:gd name="connsiteX1865" fmla="*/ 109110 w 994073"/>
              <a:gd name="connsiteY1865" fmla="*/ 68639 h 1013462"/>
              <a:gd name="connsiteX1866" fmla="*/ 109060 w 994073"/>
              <a:gd name="connsiteY1866" fmla="*/ 68809 h 1013462"/>
              <a:gd name="connsiteX1867" fmla="*/ 109367 w 994073"/>
              <a:gd name="connsiteY1867" fmla="*/ 69615 h 1013462"/>
              <a:gd name="connsiteX1868" fmla="*/ 110044 w 994073"/>
              <a:gd name="connsiteY1868" fmla="*/ 69988 h 1013462"/>
              <a:gd name="connsiteX1869" fmla="*/ 110396 w 994073"/>
              <a:gd name="connsiteY1869" fmla="*/ 69929 h 1013462"/>
              <a:gd name="connsiteX1870" fmla="*/ 111156 w 994073"/>
              <a:gd name="connsiteY1870" fmla="*/ 69810 h 1013462"/>
              <a:gd name="connsiteX1871" fmla="*/ 111359 w 994073"/>
              <a:gd name="connsiteY1871" fmla="*/ 70326 h 1013462"/>
              <a:gd name="connsiteX1872" fmla="*/ 112075 w 994073"/>
              <a:gd name="connsiteY1872" fmla="*/ 72159 h 1013462"/>
              <a:gd name="connsiteX1873" fmla="*/ 112229 w 994073"/>
              <a:gd name="connsiteY1873" fmla="*/ 74574 h 1013462"/>
              <a:gd name="connsiteX1874" fmla="*/ 112256 w 994073"/>
              <a:gd name="connsiteY1874" fmla="*/ 75011 h 1013462"/>
              <a:gd name="connsiteX1875" fmla="*/ 112046 w 994073"/>
              <a:gd name="connsiteY1875" fmla="*/ 75204 h 1013462"/>
              <a:gd name="connsiteX1876" fmla="*/ 111751 w 994073"/>
              <a:gd name="connsiteY1876" fmla="*/ 75479 h 1013462"/>
              <a:gd name="connsiteX1877" fmla="*/ 111455 w 994073"/>
              <a:gd name="connsiteY1877" fmla="*/ 75753 h 1013462"/>
              <a:gd name="connsiteX1878" fmla="*/ 111455 w 994073"/>
              <a:gd name="connsiteY1878" fmla="*/ 76304 h 1013462"/>
              <a:gd name="connsiteX1879" fmla="*/ 111454 w 994073"/>
              <a:gd name="connsiteY1879" fmla="*/ 76746 h 1013462"/>
              <a:gd name="connsiteX1880" fmla="*/ 113359 w 994073"/>
              <a:gd name="connsiteY1880" fmla="*/ 79910 h 1013462"/>
              <a:gd name="connsiteX1881" fmla="*/ 114070 w 994073"/>
              <a:gd name="connsiteY1881" fmla="*/ 79957 h 1013462"/>
              <a:gd name="connsiteX1882" fmla="*/ 114282 w 994073"/>
              <a:gd name="connsiteY1882" fmla="*/ 79972 h 1013462"/>
              <a:gd name="connsiteX1883" fmla="*/ 114501 w 994073"/>
              <a:gd name="connsiteY1883" fmla="*/ 81190 h 1013462"/>
              <a:gd name="connsiteX1884" fmla="*/ 114528 w 994073"/>
              <a:gd name="connsiteY1884" fmla="*/ 81334 h 1013462"/>
              <a:gd name="connsiteX1885" fmla="*/ 114624 w 994073"/>
              <a:gd name="connsiteY1885" fmla="*/ 81493 h 1013462"/>
              <a:gd name="connsiteX1886" fmla="*/ 114874 w 994073"/>
              <a:gd name="connsiteY1886" fmla="*/ 81906 h 1013462"/>
              <a:gd name="connsiteX1887" fmla="*/ 116372 w 994073"/>
              <a:gd name="connsiteY1887" fmla="*/ 84375 h 1013462"/>
              <a:gd name="connsiteX1888" fmla="*/ 119080 w 994073"/>
              <a:gd name="connsiteY1888" fmla="*/ 86112 h 1013462"/>
              <a:gd name="connsiteX1889" fmla="*/ 120555 w 994073"/>
              <a:gd name="connsiteY1889" fmla="*/ 88905 h 1013462"/>
              <a:gd name="connsiteX1890" fmla="*/ 122095 w 994073"/>
              <a:gd name="connsiteY1890" fmla="*/ 90208 h 1013462"/>
              <a:gd name="connsiteX1891" fmla="*/ 125664 w 994073"/>
              <a:gd name="connsiteY1891" fmla="*/ 90149 h 1013462"/>
              <a:gd name="connsiteX1892" fmla="*/ 126439 w 994073"/>
              <a:gd name="connsiteY1892" fmla="*/ 90482 h 1013462"/>
              <a:gd name="connsiteX1893" fmla="*/ 127376 w 994073"/>
              <a:gd name="connsiteY1893" fmla="*/ 91504 h 1013462"/>
              <a:gd name="connsiteX1894" fmla="*/ 127759 w 994073"/>
              <a:gd name="connsiteY1894" fmla="*/ 91949 h 1013462"/>
              <a:gd name="connsiteX1895" fmla="*/ 128313 w 994073"/>
              <a:gd name="connsiteY1895" fmla="*/ 91454 h 1013462"/>
              <a:gd name="connsiteX1896" fmla="*/ 128774 w 994073"/>
              <a:gd name="connsiteY1896" fmla="*/ 92518 h 1013462"/>
              <a:gd name="connsiteX1897" fmla="*/ 129012 w 994073"/>
              <a:gd name="connsiteY1897" fmla="*/ 93066 h 1013462"/>
              <a:gd name="connsiteX1898" fmla="*/ 129173 w 994073"/>
              <a:gd name="connsiteY1898" fmla="*/ 93437 h 1013462"/>
              <a:gd name="connsiteX1899" fmla="*/ 128186 w 994073"/>
              <a:gd name="connsiteY1899" fmla="*/ 95730 h 1013462"/>
              <a:gd name="connsiteX1900" fmla="*/ 128616 w 994073"/>
              <a:gd name="connsiteY1900" fmla="*/ 96909 h 1013462"/>
              <a:gd name="connsiteX1901" fmla="*/ 126827 w 994073"/>
              <a:gd name="connsiteY1901" fmla="*/ 98084 h 1013462"/>
              <a:gd name="connsiteX1902" fmla="*/ 126026 w 994073"/>
              <a:gd name="connsiteY1902" fmla="*/ 99075 h 1013462"/>
              <a:gd name="connsiteX1903" fmla="*/ 125839 w 994073"/>
              <a:gd name="connsiteY1903" fmla="*/ 101430 h 1013462"/>
              <a:gd name="connsiteX1904" fmla="*/ 124728 w 994073"/>
              <a:gd name="connsiteY1904" fmla="*/ 103537 h 1013462"/>
              <a:gd name="connsiteX1905" fmla="*/ 124185 w 994073"/>
              <a:gd name="connsiteY1905" fmla="*/ 106026 h 1013462"/>
              <a:gd name="connsiteX1906" fmla="*/ 123985 w 994073"/>
              <a:gd name="connsiteY1906" fmla="*/ 106945 h 1013462"/>
              <a:gd name="connsiteX1907" fmla="*/ 124353 w 994073"/>
              <a:gd name="connsiteY1907" fmla="*/ 108619 h 1013462"/>
              <a:gd name="connsiteX1908" fmla="*/ 125645 w 994073"/>
              <a:gd name="connsiteY1908" fmla="*/ 110232 h 1013462"/>
              <a:gd name="connsiteX1909" fmla="*/ 127368 w 994073"/>
              <a:gd name="connsiteY1909" fmla="*/ 111039 h 1013462"/>
              <a:gd name="connsiteX1910" fmla="*/ 127491 w 994073"/>
              <a:gd name="connsiteY1910" fmla="*/ 111908 h 1013462"/>
              <a:gd name="connsiteX1911" fmla="*/ 123236 w 994073"/>
              <a:gd name="connsiteY1911" fmla="*/ 116553 h 1013462"/>
              <a:gd name="connsiteX1912" fmla="*/ 127406 w 994073"/>
              <a:gd name="connsiteY1912" fmla="*/ 116008 h 1013462"/>
              <a:gd name="connsiteX1913" fmla="*/ 129670 w 994073"/>
              <a:gd name="connsiteY1913" fmla="*/ 116017 h 1013462"/>
              <a:gd name="connsiteX1914" fmla="*/ 132292 w 994073"/>
              <a:gd name="connsiteY1914" fmla="*/ 115330 h 1013462"/>
              <a:gd name="connsiteX1915" fmla="*/ 135423 w 994073"/>
              <a:gd name="connsiteY1915" fmla="*/ 115516 h 1013462"/>
              <a:gd name="connsiteX1916" fmla="*/ 137159 w 994073"/>
              <a:gd name="connsiteY1916" fmla="*/ 115871 h 1013462"/>
              <a:gd name="connsiteX1917" fmla="*/ 139378 w 994073"/>
              <a:gd name="connsiteY1917" fmla="*/ 119014 h 1013462"/>
              <a:gd name="connsiteX1918" fmla="*/ 138652 w 994073"/>
              <a:gd name="connsiteY1918" fmla="*/ 121107 h 1013462"/>
              <a:gd name="connsiteX1919" fmla="*/ 136705 w 994073"/>
              <a:gd name="connsiteY1919" fmla="*/ 123363 h 1013462"/>
              <a:gd name="connsiteX1920" fmla="*/ 134581 w 994073"/>
              <a:gd name="connsiteY1920" fmla="*/ 125783 h 1013462"/>
              <a:gd name="connsiteX1921" fmla="*/ 131904 w 994073"/>
              <a:gd name="connsiteY1921" fmla="*/ 130313 h 1013462"/>
              <a:gd name="connsiteX1922" fmla="*/ 131863 w 994073"/>
              <a:gd name="connsiteY1922" fmla="*/ 133272 h 1013462"/>
              <a:gd name="connsiteX1923" fmla="*/ 130961 w 994073"/>
              <a:gd name="connsiteY1923" fmla="*/ 135529 h 1013462"/>
              <a:gd name="connsiteX1924" fmla="*/ 127439 w 994073"/>
              <a:gd name="connsiteY1924" fmla="*/ 138308 h 1013462"/>
              <a:gd name="connsiteX1925" fmla="*/ 125153 w 994073"/>
              <a:gd name="connsiteY1925" fmla="*/ 139862 h 1013462"/>
              <a:gd name="connsiteX1926" fmla="*/ 124940 w 994073"/>
              <a:gd name="connsiteY1926" fmla="*/ 142658 h 1013462"/>
              <a:gd name="connsiteX1927" fmla="*/ 125615 w 994073"/>
              <a:gd name="connsiteY1927" fmla="*/ 144048 h 1013462"/>
              <a:gd name="connsiteX1928" fmla="*/ 125575 w 994073"/>
              <a:gd name="connsiteY1928" fmla="*/ 147007 h 1013462"/>
              <a:gd name="connsiteX1929" fmla="*/ 125202 w 994073"/>
              <a:gd name="connsiteY1929" fmla="*/ 148757 h 1013462"/>
              <a:gd name="connsiteX1930" fmla="*/ 122209 w 994073"/>
              <a:gd name="connsiteY1930" fmla="*/ 151013 h 1013462"/>
              <a:gd name="connsiteX1931" fmla="*/ 118696 w 994073"/>
              <a:gd name="connsiteY1931" fmla="*/ 153253 h 1013462"/>
              <a:gd name="connsiteX1932" fmla="*/ 117466 w 994073"/>
              <a:gd name="connsiteY1932" fmla="*/ 153956 h 1013462"/>
              <a:gd name="connsiteX1933" fmla="*/ 117064 w 994073"/>
              <a:gd name="connsiteY1933" fmla="*/ 157783 h 1013462"/>
              <a:gd name="connsiteX1934" fmla="*/ 113501 w 994073"/>
              <a:gd name="connsiteY1934" fmla="*/ 159794 h 1013462"/>
              <a:gd name="connsiteX1935" fmla="*/ 108206 w 994073"/>
              <a:gd name="connsiteY1935" fmla="*/ 156360 h 1013462"/>
              <a:gd name="connsiteX1936" fmla="*/ 106123 w 994073"/>
              <a:gd name="connsiteY1936" fmla="*/ 157619 h 1013462"/>
              <a:gd name="connsiteX1937" fmla="*/ 102423 w 994073"/>
              <a:gd name="connsiteY1937" fmla="*/ 161184 h 1013462"/>
              <a:gd name="connsiteX1938" fmla="*/ 100815 w 994073"/>
              <a:gd name="connsiteY1938" fmla="*/ 162672 h 1013462"/>
              <a:gd name="connsiteX1939" fmla="*/ 97308 w 994073"/>
              <a:gd name="connsiteY1939" fmla="*/ 162901 h 1013462"/>
              <a:gd name="connsiteX1940" fmla="*/ 97311 w 994073"/>
              <a:gd name="connsiteY1940" fmla="*/ 160906 h 1013462"/>
              <a:gd name="connsiteX1941" fmla="*/ 96646 w 994073"/>
              <a:gd name="connsiteY1941" fmla="*/ 160006 h 1013462"/>
              <a:gd name="connsiteX1942" fmla="*/ 95590 w 994073"/>
              <a:gd name="connsiteY1942" fmla="*/ 158551 h 1013462"/>
              <a:gd name="connsiteX1943" fmla="*/ 94726 w 994073"/>
              <a:gd name="connsiteY1943" fmla="*/ 157750 h 1013462"/>
              <a:gd name="connsiteX1944" fmla="*/ 91216 w 994073"/>
              <a:gd name="connsiteY1944" fmla="*/ 156932 h 1013462"/>
              <a:gd name="connsiteX1945" fmla="*/ 90601 w 994073"/>
              <a:gd name="connsiteY1945" fmla="*/ 156376 h 1013462"/>
              <a:gd name="connsiteX1946" fmla="*/ 90171 w 994073"/>
              <a:gd name="connsiteY1946" fmla="*/ 154954 h 1013462"/>
              <a:gd name="connsiteX1947" fmla="*/ 90114 w 994073"/>
              <a:gd name="connsiteY1947" fmla="*/ 152354 h 1013462"/>
              <a:gd name="connsiteX1948" fmla="*/ 90607 w 994073"/>
              <a:gd name="connsiteY1948" fmla="*/ 151487 h 1013462"/>
              <a:gd name="connsiteX1949" fmla="*/ 91731 w 994073"/>
              <a:gd name="connsiteY1949" fmla="*/ 151046 h 1013462"/>
              <a:gd name="connsiteX1950" fmla="*/ 92210 w 994073"/>
              <a:gd name="connsiteY1950" fmla="*/ 150866 h 1013462"/>
              <a:gd name="connsiteX1951" fmla="*/ 92704 w 994073"/>
              <a:gd name="connsiteY1951" fmla="*/ 150049 h 1013462"/>
              <a:gd name="connsiteX1952" fmla="*/ 92519 w 994073"/>
              <a:gd name="connsiteY1952" fmla="*/ 149313 h 1013462"/>
              <a:gd name="connsiteX1953" fmla="*/ 93322 w 994073"/>
              <a:gd name="connsiteY1953" fmla="*/ 148070 h 1013462"/>
              <a:gd name="connsiteX1954" fmla="*/ 93632 w 994073"/>
              <a:gd name="connsiteY1954" fmla="*/ 146091 h 1013462"/>
              <a:gd name="connsiteX1955" fmla="*/ 95482 w 994073"/>
              <a:gd name="connsiteY1955" fmla="*/ 144734 h 1013462"/>
              <a:gd name="connsiteX1956" fmla="*/ 95915 w 994073"/>
              <a:gd name="connsiteY1956" fmla="*/ 143492 h 1013462"/>
              <a:gd name="connsiteX1957" fmla="*/ 94684 w 994073"/>
              <a:gd name="connsiteY1957" fmla="*/ 142429 h 1013462"/>
              <a:gd name="connsiteX1958" fmla="*/ 94316 w 994073"/>
              <a:gd name="connsiteY1958" fmla="*/ 141382 h 1013462"/>
              <a:gd name="connsiteX1959" fmla="*/ 95303 w 994073"/>
              <a:gd name="connsiteY1959" fmla="*/ 139649 h 1013462"/>
              <a:gd name="connsiteX1960" fmla="*/ 94319 w 994073"/>
              <a:gd name="connsiteY1960" fmla="*/ 138717 h 1013462"/>
              <a:gd name="connsiteX1961" fmla="*/ 90499 w 994073"/>
              <a:gd name="connsiteY1961" fmla="*/ 139077 h 1013462"/>
              <a:gd name="connsiteX1962" fmla="*/ 89509 w 994073"/>
              <a:gd name="connsiteY1962" fmla="*/ 138766 h 1013462"/>
              <a:gd name="connsiteX1963" fmla="*/ 88900 w 994073"/>
              <a:gd name="connsiteY1963" fmla="*/ 137344 h 1013462"/>
              <a:gd name="connsiteX1964" fmla="*/ 89641 w 994073"/>
              <a:gd name="connsiteY1964" fmla="*/ 135054 h 1013462"/>
              <a:gd name="connsiteX1965" fmla="*/ 89520 w 994073"/>
              <a:gd name="connsiteY1965" fmla="*/ 133681 h 1013462"/>
              <a:gd name="connsiteX1966" fmla="*/ 87921 w 994073"/>
              <a:gd name="connsiteY1966" fmla="*/ 132013 h 1013462"/>
              <a:gd name="connsiteX1967" fmla="*/ 88107 w 994073"/>
              <a:gd name="connsiteY1967" fmla="*/ 130950 h 1013462"/>
              <a:gd name="connsiteX1968" fmla="*/ 87123 w 994073"/>
              <a:gd name="connsiteY1968" fmla="*/ 129217 h 1013462"/>
              <a:gd name="connsiteX1969" fmla="*/ 86323 w 994073"/>
              <a:gd name="connsiteY1969" fmla="*/ 128726 h 1013462"/>
              <a:gd name="connsiteX1970" fmla="*/ 85587 w 994073"/>
              <a:gd name="connsiteY1970" fmla="*/ 126061 h 1013462"/>
              <a:gd name="connsiteX1971" fmla="*/ 84158 w 994073"/>
              <a:gd name="connsiteY1971" fmla="*/ 126143 h 1013462"/>
              <a:gd name="connsiteX1972" fmla="*/ 82473 w 994073"/>
              <a:gd name="connsiteY1972" fmla="*/ 126257 h 1013462"/>
              <a:gd name="connsiteX1973" fmla="*/ 80844 w 994073"/>
              <a:gd name="connsiteY1973" fmla="*/ 126355 h 1013462"/>
              <a:gd name="connsiteX1974" fmla="*/ 79367 w 994073"/>
              <a:gd name="connsiteY1974" fmla="*/ 124688 h 1013462"/>
              <a:gd name="connsiteX1975" fmla="*/ 77335 w 994073"/>
              <a:gd name="connsiteY1975" fmla="*/ 123821 h 1013462"/>
              <a:gd name="connsiteX1976" fmla="*/ 75484 w 994073"/>
              <a:gd name="connsiteY1976" fmla="*/ 124344 h 1013462"/>
              <a:gd name="connsiteX1977" fmla="*/ 74747 w 994073"/>
              <a:gd name="connsiteY1977" fmla="*/ 124557 h 1013462"/>
              <a:gd name="connsiteX1978" fmla="*/ 72314 w 994073"/>
              <a:gd name="connsiteY1978" fmla="*/ 124034 h 1013462"/>
              <a:gd name="connsiteX1979" fmla="*/ 71579 w 994073"/>
              <a:gd name="connsiteY1979" fmla="*/ 123870 h 1013462"/>
              <a:gd name="connsiteX1980" fmla="*/ 70129 w 994073"/>
              <a:gd name="connsiteY1980" fmla="*/ 123559 h 1013462"/>
              <a:gd name="connsiteX1981" fmla="*/ 69145 w 994073"/>
              <a:gd name="connsiteY1981" fmla="*/ 122071 h 1013462"/>
              <a:gd name="connsiteX1982" fmla="*/ 67954 w 994073"/>
              <a:gd name="connsiteY1982" fmla="*/ 121973 h 1013462"/>
              <a:gd name="connsiteX1983" fmla="*/ 67797 w 994073"/>
              <a:gd name="connsiteY1983" fmla="*/ 121973 h 1013462"/>
              <a:gd name="connsiteX1984" fmla="*/ 67482 w 994073"/>
              <a:gd name="connsiteY1984" fmla="*/ 121941 h 1013462"/>
              <a:gd name="connsiteX1985" fmla="*/ 66741 w 994073"/>
              <a:gd name="connsiteY1985" fmla="*/ 123363 h 1013462"/>
              <a:gd name="connsiteX1986" fmla="*/ 65816 w 994073"/>
              <a:gd name="connsiteY1986" fmla="*/ 124164 h 1013462"/>
              <a:gd name="connsiteX1987" fmla="*/ 58850 w 994073"/>
              <a:gd name="connsiteY1987" fmla="*/ 127140 h 1013462"/>
              <a:gd name="connsiteX1988" fmla="*/ 57619 w 994073"/>
              <a:gd name="connsiteY1988" fmla="*/ 127255 h 1013462"/>
              <a:gd name="connsiteX1989" fmla="*/ 56880 w 994073"/>
              <a:gd name="connsiteY1989" fmla="*/ 126764 h 1013462"/>
              <a:gd name="connsiteX1990" fmla="*/ 54795 w 994073"/>
              <a:gd name="connsiteY1990" fmla="*/ 126274 h 1013462"/>
              <a:gd name="connsiteX1991" fmla="*/ 53925 w 994073"/>
              <a:gd name="connsiteY1991" fmla="*/ 126061 h 1013462"/>
              <a:gd name="connsiteX1992" fmla="*/ 53109 w 994073"/>
              <a:gd name="connsiteY1992" fmla="*/ 125930 h 1013462"/>
              <a:gd name="connsiteX1993" fmla="*/ 49059 w 994073"/>
              <a:gd name="connsiteY1993" fmla="*/ 125260 h 1013462"/>
              <a:gd name="connsiteX1994" fmla="*/ 48655 w 994073"/>
              <a:gd name="connsiteY1994" fmla="*/ 125456 h 1013462"/>
              <a:gd name="connsiteX1995" fmla="*/ 45238 w 994073"/>
              <a:gd name="connsiteY1995" fmla="*/ 126993 h 1013462"/>
              <a:gd name="connsiteX1996" fmla="*/ 43386 w 994073"/>
              <a:gd name="connsiteY1996" fmla="*/ 128792 h 1013462"/>
              <a:gd name="connsiteX1997" fmla="*/ 41882 w 994073"/>
              <a:gd name="connsiteY1997" fmla="*/ 129462 h 1013462"/>
              <a:gd name="connsiteX1998" fmla="*/ 40818 w 994073"/>
              <a:gd name="connsiteY1998" fmla="*/ 134106 h 1013462"/>
              <a:gd name="connsiteX1999" fmla="*/ 41156 w 994073"/>
              <a:gd name="connsiteY1999" fmla="*/ 136591 h 1013462"/>
              <a:gd name="connsiteX2000" fmla="*/ 41115 w 994073"/>
              <a:gd name="connsiteY2000" fmla="*/ 137458 h 1013462"/>
              <a:gd name="connsiteX2001" fmla="*/ 41094 w 994073"/>
              <a:gd name="connsiteY2001" fmla="*/ 137899 h 1013462"/>
              <a:gd name="connsiteX2002" fmla="*/ 40474 w 994073"/>
              <a:gd name="connsiteY2002" fmla="*/ 138374 h 1013462"/>
              <a:gd name="connsiteX2003" fmla="*/ 39799 w 994073"/>
              <a:gd name="connsiteY2003" fmla="*/ 138897 h 1013462"/>
              <a:gd name="connsiteX2004" fmla="*/ 39287 w 994073"/>
              <a:gd name="connsiteY2004" fmla="*/ 139551 h 1013462"/>
              <a:gd name="connsiteX2005" fmla="*/ 38751 w 994073"/>
              <a:gd name="connsiteY2005" fmla="*/ 140254 h 1013462"/>
              <a:gd name="connsiteX2006" fmla="*/ 38502 w 994073"/>
              <a:gd name="connsiteY2006" fmla="*/ 141252 h 1013462"/>
              <a:gd name="connsiteX2007" fmla="*/ 38537 w 994073"/>
              <a:gd name="connsiteY2007" fmla="*/ 141611 h 1013462"/>
              <a:gd name="connsiteX2008" fmla="*/ 38682 w 994073"/>
              <a:gd name="connsiteY2008" fmla="*/ 143165 h 1013462"/>
              <a:gd name="connsiteX2009" fmla="*/ 39493 w 994073"/>
              <a:gd name="connsiteY2009" fmla="*/ 144440 h 1013462"/>
              <a:gd name="connsiteX2010" fmla="*/ 40221 w 994073"/>
              <a:gd name="connsiteY2010" fmla="*/ 145585 h 1013462"/>
              <a:gd name="connsiteX2011" fmla="*/ 40465 w 994073"/>
              <a:gd name="connsiteY2011" fmla="*/ 147694 h 1013462"/>
              <a:gd name="connsiteX2012" fmla="*/ 40581 w 994073"/>
              <a:gd name="connsiteY2012" fmla="*/ 152910 h 1013462"/>
              <a:gd name="connsiteX2013" fmla="*/ 40801 w 994073"/>
              <a:gd name="connsiteY2013" fmla="*/ 153433 h 1013462"/>
              <a:gd name="connsiteX2014" fmla="*/ 41254 w 994073"/>
              <a:gd name="connsiteY2014" fmla="*/ 154512 h 1013462"/>
              <a:gd name="connsiteX2015" fmla="*/ 43038 w 994073"/>
              <a:gd name="connsiteY2015" fmla="*/ 156262 h 1013462"/>
              <a:gd name="connsiteX2016" fmla="*/ 42911 w 994073"/>
              <a:gd name="connsiteY2016" fmla="*/ 158486 h 1013462"/>
              <a:gd name="connsiteX2017" fmla="*/ 44261 w 994073"/>
              <a:gd name="connsiteY2017" fmla="*/ 162639 h 1013462"/>
              <a:gd name="connsiteX2018" fmla="*/ 44078 w 994073"/>
              <a:gd name="connsiteY2018" fmla="*/ 164225 h 1013462"/>
              <a:gd name="connsiteX2019" fmla="*/ 44930 w 994073"/>
              <a:gd name="connsiteY2019" fmla="*/ 166808 h 1013462"/>
              <a:gd name="connsiteX2020" fmla="*/ 44747 w 994073"/>
              <a:gd name="connsiteY2020" fmla="*/ 168215 h 1013462"/>
              <a:gd name="connsiteX2021" fmla="*/ 43882 w 994073"/>
              <a:gd name="connsiteY2021" fmla="*/ 169212 h 1013462"/>
              <a:gd name="connsiteX2022" fmla="*/ 43385 w 994073"/>
              <a:gd name="connsiteY2022" fmla="*/ 172123 h 1013462"/>
              <a:gd name="connsiteX2023" fmla="*/ 43750 w 994073"/>
              <a:gd name="connsiteY2023" fmla="*/ 175851 h 1013462"/>
              <a:gd name="connsiteX2024" fmla="*/ 43434 w 994073"/>
              <a:gd name="connsiteY2024" fmla="*/ 181181 h 1013462"/>
              <a:gd name="connsiteX2025" fmla="*/ 43987 w 994073"/>
              <a:gd name="connsiteY2025" fmla="*/ 182849 h 1013462"/>
              <a:gd name="connsiteX2026" fmla="*/ 48356 w 994073"/>
              <a:gd name="connsiteY2026" fmla="*/ 186643 h 1013462"/>
              <a:gd name="connsiteX2027" fmla="*/ 48706 w 994073"/>
              <a:gd name="connsiteY2027" fmla="*/ 186741 h 1013462"/>
              <a:gd name="connsiteX2028" fmla="*/ 49402 w 994073"/>
              <a:gd name="connsiteY2028" fmla="*/ 186953 h 1013462"/>
              <a:gd name="connsiteX2029" fmla="*/ 51314 w 994073"/>
              <a:gd name="connsiteY2029" fmla="*/ 186267 h 1013462"/>
              <a:gd name="connsiteX2030" fmla="*/ 51569 w 994073"/>
              <a:gd name="connsiteY2030" fmla="*/ 186479 h 1013462"/>
              <a:gd name="connsiteX2031" fmla="*/ 51868 w 994073"/>
              <a:gd name="connsiteY2031" fmla="*/ 186708 h 1013462"/>
              <a:gd name="connsiteX2032" fmla="*/ 52419 w 994073"/>
              <a:gd name="connsiteY2032" fmla="*/ 189439 h 1013462"/>
              <a:gd name="connsiteX2033" fmla="*/ 53650 w 994073"/>
              <a:gd name="connsiteY2033" fmla="*/ 190485 h 1013462"/>
              <a:gd name="connsiteX2034" fmla="*/ 54509 w 994073"/>
              <a:gd name="connsiteY2034" fmla="*/ 192840 h 1013462"/>
              <a:gd name="connsiteX2035" fmla="*/ 56543 w 994073"/>
              <a:gd name="connsiteY2035" fmla="*/ 192480 h 1013462"/>
              <a:gd name="connsiteX2036" fmla="*/ 57035 w 994073"/>
              <a:gd name="connsiteY2036" fmla="*/ 192791 h 1013462"/>
              <a:gd name="connsiteX2037" fmla="*/ 57650 w 994073"/>
              <a:gd name="connsiteY2037" fmla="*/ 194409 h 1013462"/>
              <a:gd name="connsiteX2038" fmla="*/ 58027 w 994073"/>
              <a:gd name="connsiteY2038" fmla="*/ 194540 h 1013462"/>
              <a:gd name="connsiteX2039" fmla="*/ 58451 w 994073"/>
              <a:gd name="connsiteY2039" fmla="*/ 194720 h 1013462"/>
              <a:gd name="connsiteX2040" fmla="*/ 59005 w 994073"/>
              <a:gd name="connsiteY2040" fmla="*/ 194099 h 1013462"/>
              <a:gd name="connsiteX2041" fmla="*/ 59682 w 994073"/>
              <a:gd name="connsiteY2041" fmla="*/ 194524 h 1013462"/>
              <a:gd name="connsiteX2042" fmla="*/ 61708 w 994073"/>
              <a:gd name="connsiteY2042" fmla="*/ 199871 h 1013462"/>
              <a:gd name="connsiteX2043" fmla="*/ 61643 w 994073"/>
              <a:gd name="connsiteY2043" fmla="*/ 203206 h 1013462"/>
              <a:gd name="connsiteX2044" fmla="*/ 62934 w 994073"/>
              <a:gd name="connsiteY2044" fmla="*/ 204760 h 1013462"/>
              <a:gd name="connsiteX2045" fmla="*/ 62930 w 994073"/>
              <a:gd name="connsiteY2045" fmla="*/ 209158 h 1013462"/>
              <a:gd name="connsiteX2046" fmla="*/ 63381 w 994073"/>
              <a:gd name="connsiteY2046" fmla="*/ 209665 h 1013462"/>
              <a:gd name="connsiteX2047" fmla="*/ 63605 w 994073"/>
              <a:gd name="connsiteY2047" fmla="*/ 209910 h 1013462"/>
              <a:gd name="connsiteX2048" fmla="*/ 64960 w 994073"/>
              <a:gd name="connsiteY2048" fmla="*/ 210352 h 1013462"/>
              <a:gd name="connsiteX2049" fmla="*/ 65760 w 994073"/>
              <a:gd name="connsiteY2049" fmla="*/ 212151 h 1013462"/>
              <a:gd name="connsiteX2050" fmla="*/ 67403 w 994073"/>
              <a:gd name="connsiteY2050" fmla="*/ 215503 h 1013462"/>
              <a:gd name="connsiteX2051" fmla="*/ 68321 w 994073"/>
              <a:gd name="connsiteY2051" fmla="*/ 217367 h 1013462"/>
              <a:gd name="connsiteX2052" fmla="*/ 68491 w 994073"/>
              <a:gd name="connsiteY2052" fmla="*/ 217710 h 1013462"/>
              <a:gd name="connsiteX2053" fmla="*/ 71599 w 994073"/>
              <a:gd name="connsiteY2053" fmla="*/ 223629 h 1013462"/>
              <a:gd name="connsiteX2054" fmla="*/ 73074 w 994073"/>
              <a:gd name="connsiteY2054" fmla="*/ 227227 h 1013462"/>
              <a:gd name="connsiteX2055" fmla="*/ 73528 w 994073"/>
              <a:gd name="connsiteY2055" fmla="*/ 227602 h 1013462"/>
              <a:gd name="connsiteX2056" fmla="*/ 73811 w 994073"/>
              <a:gd name="connsiteY2056" fmla="*/ 227848 h 1013462"/>
              <a:gd name="connsiteX2057" fmla="*/ 74438 w 994073"/>
              <a:gd name="connsiteY2057" fmla="*/ 228077 h 1013462"/>
              <a:gd name="connsiteX2058" fmla="*/ 75105 w 994073"/>
              <a:gd name="connsiteY2058" fmla="*/ 228338 h 1013462"/>
              <a:gd name="connsiteX2059" fmla="*/ 76439 w 994073"/>
              <a:gd name="connsiteY2059" fmla="*/ 228159 h 1013462"/>
              <a:gd name="connsiteX2060" fmla="*/ 76894 w 994073"/>
              <a:gd name="connsiteY2060" fmla="*/ 228093 h 1013462"/>
              <a:gd name="connsiteX2061" fmla="*/ 78553 w 994073"/>
              <a:gd name="connsiteY2061" fmla="*/ 233979 h 1013462"/>
              <a:gd name="connsiteX2062" fmla="*/ 79735 w 994073"/>
              <a:gd name="connsiteY2062" fmla="*/ 238345 h 1013462"/>
              <a:gd name="connsiteX2063" fmla="*/ 80326 w 994073"/>
              <a:gd name="connsiteY2063" fmla="*/ 242548 h 1013462"/>
              <a:gd name="connsiteX2064" fmla="*/ 80447 w 994073"/>
              <a:gd name="connsiteY2064" fmla="*/ 244771 h 1013462"/>
              <a:gd name="connsiteX2065" fmla="*/ 79704 w 994073"/>
              <a:gd name="connsiteY2065" fmla="*/ 247012 h 1013462"/>
              <a:gd name="connsiteX2066" fmla="*/ 78285 w 994073"/>
              <a:gd name="connsiteY2066" fmla="*/ 248123 h 1013462"/>
              <a:gd name="connsiteX2067" fmla="*/ 77431 w 994073"/>
              <a:gd name="connsiteY2067" fmla="*/ 248401 h 1013462"/>
              <a:gd name="connsiteX2068" fmla="*/ 76990 w 994073"/>
              <a:gd name="connsiteY2068" fmla="*/ 248548 h 1013462"/>
              <a:gd name="connsiteX2069" fmla="*/ 73844 w 994073"/>
              <a:gd name="connsiteY2069" fmla="*/ 251034 h 1013462"/>
              <a:gd name="connsiteX2070" fmla="*/ 70201 w 994073"/>
              <a:gd name="connsiteY2070" fmla="*/ 254991 h 1013462"/>
              <a:gd name="connsiteX2071" fmla="*/ 69892 w 994073"/>
              <a:gd name="connsiteY2071" fmla="*/ 256234 h 1013462"/>
              <a:gd name="connsiteX2072" fmla="*/ 68039 w 994073"/>
              <a:gd name="connsiteY2072" fmla="*/ 259144 h 1013462"/>
              <a:gd name="connsiteX2073" fmla="*/ 65881 w 994073"/>
              <a:gd name="connsiteY2073" fmla="*/ 259586 h 1013462"/>
              <a:gd name="connsiteX2074" fmla="*/ 68038 w 994073"/>
              <a:gd name="connsiteY2074" fmla="*/ 260877 h 1013462"/>
              <a:gd name="connsiteX2075" fmla="*/ 69759 w 994073"/>
              <a:gd name="connsiteY2075" fmla="*/ 262807 h 1013462"/>
              <a:gd name="connsiteX2076" fmla="*/ 71424 w 994073"/>
              <a:gd name="connsiteY2076" fmla="*/ 262872 h 1013462"/>
              <a:gd name="connsiteX2077" fmla="*/ 71911 w 994073"/>
              <a:gd name="connsiteY2077" fmla="*/ 262512 h 1013462"/>
              <a:gd name="connsiteX2078" fmla="*/ 72103 w 994073"/>
              <a:gd name="connsiteY2078" fmla="*/ 262382 h 1013462"/>
              <a:gd name="connsiteX2079" fmla="*/ 72289 w 994073"/>
              <a:gd name="connsiteY2079" fmla="*/ 261564 h 1013462"/>
              <a:gd name="connsiteX2080" fmla="*/ 73213 w 994073"/>
              <a:gd name="connsiteY2080" fmla="*/ 261515 h 1013462"/>
              <a:gd name="connsiteX2081" fmla="*/ 73520 w 994073"/>
              <a:gd name="connsiteY2081" fmla="*/ 261940 h 1013462"/>
              <a:gd name="connsiteX2082" fmla="*/ 73875 w 994073"/>
              <a:gd name="connsiteY2082" fmla="*/ 267614 h 1013462"/>
              <a:gd name="connsiteX2083" fmla="*/ 73944 w 994073"/>
              <a:gd name="connsiteY2083" fmla="*/ 268710 h 1013462"/>
              <a:gd name="connsiteX2084" fmla="*/ 72152 w 994073"/>
              <a:gd name="connsiteY2084" fmla="*/ 272421 h 1013462"/>
              <a:gd name="connsiteX2085" fmla="*/ 70047 w 994073"/>
              <a:gd name="connsiteY2085" fmla="*/ 278749 h 1013462"/>
              <a:gd name="connsiteX2086" fmla="*/ 68935 w 994073"/>
              <a:gd name="connsiteY2086" fmla="*/ 280483 h 1013462"/>
              <a:gd name="connsiteX2087" fmla="*/ 69096 w 994073"/>
              <a:gd name="connsiteY2087" fmla="*/ 296507 h 1013462"/>
              <a:gd name="connsiteX2088" fmla="*/ 67807 w 994073"/>
              <a:gd name="connsiteY2088" fmla="*/ 301706 h 1013462"/>
              <a:gd name="connsiteX2089" fmla="*/ 65449 w 994073"/>
              <a:gd name="connsiteY2089" fmla="*/ 305026 h 1013462"/>
              <a:gd name="connsiteX2090" fmla="*/ 63973 w 994073"/>
              <a:gd name="connsiteY2090" fmla="*/ 303227 h 1013462"/>
              <a:gd name="connsiteX2091" fmla="*/ 62823 w 994073"/>
              <a:gd name="connsiteY2091" fmla="*/ 303211 h 1013462"/>
              <a:gd name="connsiteX2092" fmla="*/ 59411 w 994073"/>
              <a:gd name="connsiteY2092" fmla="*/ 303162 h 1013462"/>
              <a:gd name="connsiteX2093" fmla="*/ 58610 w 994073"/>
              <a:gd name="connsiteY2093" fmla="*/ 303603 h 1013462"/>
              <a:gd name="connsiteX2094" fmla="*/ 56391 w 994073"/>
              <a:gd name="connsiteY2094" fmla="*/ 302230 h 1013462"/>
              <a:gd name="connsiteX2095" fmla="*/ 55838 w 994073"/>
              <a:gd name="connsiteY2095" fmla="*/ 302344 h 1013462"/>
              <a:gd name="connsiteX2096" fmla="*/ 54726 w 994073"/>
              <a:gd name="connsiteY2096" fmla="*/ 302606 h 1013462"/>
              <a:gd name="connsiteX2097" fmla="*/ 50221 w 994073"/>
              <a:gd name="connsiteY2097" fmla="*/ 301854 h 1013462"/>
              <a:gd name="connsiteX2098" fmla="*/ 48975 w 994073"/>
              <a:gd name="connsiteY2098" fmla="*/ 301935 h 1013462"/>
              <a:gd name="connsiteX2099" fmla="*/ 47576 w 994073"/>
              <a:gd name="connsiteY2099" fmla="*/ 302033 h 1013462"/>
              <a:gd name="connsiteX2100" fmla="*/ 43939 w 994073"/>
              <a:gd name="connsiteY2100" fmla="*/ 301412 h 1013462"/>
              <a:gd name="connsiteX2101" fmla="*/ 43154 w 994073"/>
              <a:gd name="connsiteY2101" fmla="*/ 301428 h 1013462"/>
              <a:gd name="connsiteX2102" fmla="*/ 40425 w 994073"/>
              <a:gd name="connsiteY2102" fmla="*/ 301527 h 1013462"/>
              <a:gd name="connsiteX2103" fmla="*/ 37897 w 994073"/>
              <a:gd name="connsiteY2103" fmla="*/ 302393 h 1013462"/>
              <a:gd name="connsiteX2104" fmla="*/ 35865 w 994073"/>
              <a:gd name="connsiteY2104" fmla="*/ 299908 h 1013462"/>
              <a:gd name="connsiteX2105" fmla="*/ 33839 w 994073"/>
              <a:gd name="connsiteY2105" fmla="*/ 294757 h 1013462"/>
              <a:gd name="connsiteX2106" fmla="*/ 32668 w 994073"/>
              <a:gd name="connsiteY2106" fmla="*/ 294201 h 1013462"/>
              <a:gd name="connsiteX2107" fmla="*/ 30623 w 994073"/>
              <a:gd name="connsiteY2107" fmla="*/ 293923 h 1013462"/>
              <a:gd name="connsiteX2108" fmla="*/ 29463 w 994073"/>
              <a:gd name="connsiteY2108" fmla="*/ 293760 h 1013462"/>
              <a:gd name="connsiteX2109" fmla="*/ 27676 w 994073"/>
              <a:gd name="connsiteY2109" fmla="*/ 293940 h 1013462"/>
              <a:gd name="connsiteX2110" fmla="*/ 26196 w 994073"/>
              <a:gd name="connsiteY2110" fmla="*/ 293384 h 1013462"/>
              <a:gd name="connsiteX2111" fmla="*/ 25650 w 994073"/>
              <a:gd name="connsiteY2111" fmla="*/ 293465 h 1013462"/>
              <a:gd name="connsiteX2112" fmla="*/ 24901 w 994073"/>
              <a:gd name="connsiteY2112" fmla="*/ 293564 h 1013462"/>
              <a:gd name="connsiteX2113" fmla="*/ 23667 w 994073"/>
              <a:gd name="connsiteY2113" fmla="*/ 294610 h 1013462"/>
              <a:gd name="connsiteX2114" fmla="*/ 21695 w 994073"/>
              <a:gd name="connsiteY2114" fmla="*/ 294119 h 1013462"/>
              <a:gd name="connsiteX2115" fmla="*/ 17131 w 994073"/>
              <a:gd name="connsiteY2115" fmla="*/ 295100 h 1013462"/>
              <a:gd name="connsiteX2116" fmla="*/ 15717 w 994073"/>
              <a:gd name="connsiteY2116" fmla="*/ 294708 h 1013462"/>
              <a:gd name="connsiteX2117" fmla="*/ 15344 w 994073"/>
              <a:gd name="connsiteY2117" fmla="*/ 294610 h 1013462"/>
              <a:gd name="connsiteX2118" fmla="*/ 13310 w 994073"/>
              <a:gd name="connsiteY2118" fmla="*/ 294904 h 1013462"/>
              <a:gd name="connsiteX2119" fmla="*/ 12852 w 994073"/>
              <a:gd name="connsiteY2119" fmla="*/ 294855 h 1013462"/>
              <a:gd name="connsiteX2120" fmla="*/ 12262 w 994073"/>
              <a:gd name="connsiteY2120" fmla="*/ 294790 h 1013462"/>
              <a:gd name="connsiteX2121" fmla="*/ 10099 w 994073"/>
              <a:gd name="connsiteY2121" fmla="*/ 293155 h 1013462"/>
              <a:gd name="connsiteX2122" fmla="*/ 9961 w 994073"/>
              <a:gd name="connsiteY2122" fmla="*/ 293040 h 1013462"/>
              <a:gd name="connsiteX2123" fmla="*/ 9799 w 994073"/>
              <a:gd name="connsiteY2123" fmla="*/ 292926 h 1013462"/>
              <a:gd name="connsiteX2124" fmla="*/ 8118 w 994073"/>
              <a:gd name="connsiteY2124" fmla="*/ 292632 h 1013462"/>
              <a:gd name="connsiteX2125" fmla="*/ 7273 w 994073"/>
              <a:gd name="connsiteY2125" fmla="*/ 292484 h 1013462"/>
              <a:gd name="connsiteX2126" fmla="*/ 6223 w 994073"/>
              <a:gd name="connsiteY2126" fmla="*/ 292599 h 1013462"/>
              <a:gd name="connsiteX2127" fmla="*/ 3017 w 994073"/>
              <a:gd name="connsiteY2127" fmla="*/ 294218 h 1013462"/>
              <a:gd name="connsiteX2128" fmla="*/ 2399 w 994073"/>
              <a:gd name="connsiteY2128" fmla="*/ 294528 h 1013462"/>
              <a:gd name="connsiteX2129" fmla="*/ 180 w 994073"/>
              <a:gd name="connsiteY2129" fmla="*/ 294087 h 1013462"/>
              <a:gd name="connsiteX2130" fmla="*/ 2886 w 994073"/>
              <a:gd name="connsiteY2130" fmla="*/ 298175 h 1013462"/>
              <a:gd name="connsiteX2131" fmla="*/ 3498 w 994073"/>
              <a:gd name="connsiteY2131" fmla="*/ 301101 h 1013462"/>
              <a:gd name="connsiteX2132" fmla="*/ 4603 w 994073"/>
              <a:gd name="connsiteY2132" fmla="*/ 303832 h 1013462"/>
              <a:gd name="connsiteX2133" fmla="*/ 4624 w 994073"/>
              <a:gd name="connsiteY2133" fmla="*/ 304650 h 1013462"/>
              <a:gd name="connsiteX2134" fmla="*/ 4719 w 994073"/>
              <a:gd name="connsiteY2134" fmla="*/ 308607 h 1013462"/>
              <a:gd name="connsiteX2135" fmla="*/ 7178 w 994073"/>
              <a:gd name="connsiteY2135" fmla="*/ 312204 h 1013462"/>
              <a:gd name="connsiteX2136" fmla="*/ 10442 w 994073"/>
              <a:gd name="connsiteY2136" fmla="*/ 314869 h 1013462"/>
              <a:gd name="connsiteX2137" fmla="*/ 11426 w 994073"/>
              <a:gd name="connsiteY2137" fmla="*/ 316733 h 1013462"/>
              <a:gd name="connsiteX2138" fmla="*/ 10560 w 994073"/>
              <a:gd name="connsiteY2138" fmla="*/ 318973 h 1013462"/>
              <a:gd name="connsiteX2139" fmla="*/ 10985 w 994073"/>
              <a:gd name="connsiteY2139" fmla="*/ 322571 h 1013462"/>
              <a:gd name="connsiteX2140" fmla="*/ 11786 w 994073"/>
              <a:gd name="connsiteY2140" fmla="*/ 323127 h 1013462"/>
              <a:gd name="connsiteX2141" fmla="*/ 12371 w 994073"/>
              <a:gd name="connsiteY2141" fmla="*/ 323176 h 1013462"/>
              <a:gd name="connsiteX2142" fmla="*/ 13081 w 994073"/>
              <a:gd name="connsiteY2142" fmla="*/ 323257 h 1013462"/>
              <a:gd name="connsiteX2143" fmla="*/ 14250 w 994073"/>
              <a:gd name="connsiteY2143" fmla="*/ 324189 h 1013462"/>
              <a:gd name="connsiteX2144" fmla="*/ 16963 w 994073"/>
              <a:gd name="connsiteY2144" fmla="*/ 324500 h 1013462"/>
              <a:gd name="connsiteX2145" fmla="*/ 18811 w 994073"/>
              <a:gd name="connsiteY2145" fmla="*/ 325497 h 1013462"/>
              <a:gd name="connsiteX2146" fmla="*/ 19118 w 994073"/>
              <a:gd name="connsiteY2146" fmla="*/ 326364 h 1013462"/>
              <a:gd name="connsiteX2147" fmla="*/ 17261 w 994073"/>
              <a:gd name="connsiteY2147" fmla="*/ 331253 h 1013462"/>
              <a:gd name="connsiteX2148" fmla="*/ 17527 w 994073"/>
              <a:gd name="connsiteY2148" fmla="*/ 332463 h 1013462"/>
              <a:gd name="connsiteX2149" fmla="*/ 17628 w 994073"/>
              <a:gd name="connsiteY2149" fmla="*/ 332937 h 1013462"/>
              <a:gd name="connsiteX2150" fmla="*/ 18713 w 994073"/>
              <a:gd name="connsiteY2150" fmla="*/ 333837 h 1013462"/>
              <a:gd name="connsiteX2151" fmla="*/ 21077 w 994073"/>
              <a:gd name="connsiteY2151" fmla="*/ 335783 h 1013462"/>
              <a:gd name="connsiteX2152" fmla="*/ 22365 w 994073"/>
              <a:gd name="connsiteY2152" fmla="*/ 338955 h 1013462"/>
              <a:gd name="connsiteX2153" fmla="*/ 23167 w 994073"/>
              <a:gd name="connsiteY2153" fmla="*/ 339641 h 1013462"/>
              <a:gd name="connsiteX2154" fmla="*/ 25448 w 994073"/>
              <a:gd name="connsiteY2154" fmla="*/ 339772 h 1013462"/>
              <a:gd name="connsiteX2155" fmla="*/ 27547 w 994073"/>
              <a:gd name="connsiteY2155" fmla="*/ 337532 h 1013462"/>
              <a:gd name="connsiteX2156" fmla="*/ 30008 w 994073"/>
              <a:gd name="connsiteY2156" fmla="*/ 339396 h 1013462"/>
              <a:gd name="connsiteX2157" fmla="*/ 29495 w 994073"/>
              <a:gd name="connsiteY2157" fmla="*/ 340819 h 1013462"/>
              <a:gd name="connsiteX2158" fmla="*/ 28724 w 994073"/>
              <a:gd name="connsiteY2158" fmla="*/ 342258 h 1013462"/>
              <a:gd name="connsiteX2159" fmla="*/ 28907 w 994073"/>
              <a:gd name="connsiteY2159" fmla="*/ 343844 h 1013462"/>
              <a:gd name="connsiteX2160" fmla="*/ 28976 w 994073"/>
              <a:gd name="connsiteY2160" fmla="*/ 344449 h 1013462"/>
              <a:gd name="connsiteX2161" fmla="*/ 31789 w 994073"/>
              <a:gd name="connsiteY2161" fmla="*/ 345561 h 1013462"/>
              <a:gd name="connsiteX2162" fmla="*/ 33963 w 994073"/>
              <a:gd name="connsiteY2162" fmla="*/ 345266 h 1013462"/>
              <a:gd name="connsiteX2163" fmla="*/ 36522 w 994073"/>
              <a:gd name="connsiteY2163" fmla="*/ 344972 h 1013462"/>
              <a:gd name="connsiteX2164" fmla="*/ 39081 w 994073"/>
              <a:gd name="connsiteY2164" fmla="*/ 344416 h 1013462"/>
              <a:gd name="connsiteX2165" fmla="*/ 41127 w 994073"/>
              <a:gd name="connsiteY2165" fmla="*/ 344645 h 1013462"/>
              <a:gd name="connsiteX2166" fmla="*/ 45641 w 994073"/>
              <a:gd name="connsiteY2166" fmla="*/ 348569 h 1013462"/>
              <a:gd name="connsiteX2167" fmla="*/ 48369 w 994073"/>
              <a:gd name="connsiteY2167" fmla="*/ 351153 h 1013462"/>
              <a:gd name="connsiteX2168" fmla="*/ 50808 w 994073"/>
              <a:gd name="connsiteY2168" fmla="*/ 354080 h 1013462"/>
              <a:gd name="connsiteX2169" fmla="*/ 52864 w 994073"/>
              <a:gd name="connsiteY2169" fmla="*/ 356549 h 1013462"/>
              <a:gd name="connsiteX2170" fmla="*/ 55266 w 994073"/>
              <a:gd name="connsiteY2170" fmla="*/ 358282 h 1013462"/>
              <a:gd name="connsiteX2171" fmla="*/ 59080 w 994073"/>
              <a:gd name="connsiteY2171" fmla="*/ 364250 h 1013462"/>
              <a:gd name="connsiteX2172" fmla="*/ 60802 w 994073"/>
              <a:gd name="connsiteY2172" fmla="*/ 367782 h 1013462"/>
              <a:gd name="connsiteX2173" fmla="*/ 60933 w 994073"/>
              <a:gd name="connsiteY2173" fmla="*/ 368060 h 1013462"/>
              <a:gd name="connsiteX2174" fmla="*/ 61538 w 994073"/>
              <a:gd name="connsiteY2174" fmla="*/ 370889 h 1013462"/>
              <a:gd name="connsiteX2175" fmla="*/ 62583 w 994073"/>
              <a:gd name="connsiteY2175" fmla="*/ 373178 h 1013462"/>
              <a:gd name="connsiteX2176" fmla="*/ 63317 w 994073"/>
              <a:gd name="connsiteY2176" fmla="*/ 378198 h 1013462"/>
              <a:gd name="connsiteX2177" fmla="*/ 62019 w 994073"/>
              <a:gd name="connsiteY2177" fmla="*/ 380552 h 1013462"/>
              <a:gd name="connsiteX2178" fmla="*/ 63003 w 994073"/>
              <a:gd name="connsiteY2178" fmla="*/ 382727 h 1013462"/>
              <a:gd name="connsiteX2179" fmla="*/ 63366 w 994073"/>
              <a:gd name="connsiteY2179" fmla="*/ 387256 h 1013462"/>
              <a:gd name="connsiteX2180" fmla="*/ 64594 w 994073"/>
              <a:gd name="connsiteY2180" fmla="*/ 391360 h 1013462"/>
              <a:gd name="connsiteX2181" fmla="*/ 65209 w 994073"/>
              <a:gd name="connsiteY2181" fmla="*/ 393274 h 1013462"/>
              <a:gd name="connsiteX2182" fmla="*/ 66563 w 994073"/>
              <a:gd name="connsiteY2182" fmla="*/ 395268 h 1013462"/>
              <a:gd name="connsiteX2183" fmla="*/ 67272 w 994073"/>
              <a:gd name="connsiteY2183" fmla="*/ 394320 h 1013462"/>
              <a:gd name="connsiteX2184" fmla="*/ 69676 w 994073"/>
              <a:gd name="connsiteY2184" fmla="*/ 392718 h 1013462"/>
              <a:gd name="connsiteX2185" fmla="*/ 70515 w 994073"/>
              <a:gd name="connsiteY2185" fmla="*/ 392162 h 1013462"/>
              <a:gd name="connsiteX2186" fmla="*/ 70948 w 994073"/>
              <a:gd name="connsiteY2186" fmla="*/ 392031 h 1013462"/>
              <a:gd name="connsiteX2187" fmla="*/ 72982 w 994073"/>
              <a:gd name="connsiteY2187" fmla="*/ 391360 h 1013462"/>
              <a:gd name="connsiteX2188" fmla="*/ 74590 w 994073"/>
              <a:gd name="connsiteY2188" fmla="*/ 388384 h 1013462"/>
              <a:gd name="connsiteX2189" fmla="*/ 75638 w 994073"/>
              <a:gd name="connsiteY2189" fmla="*/ 388384 h 1013462"/>
              <a:gd name="connsiteX2190" fmla="*/ 76112 w 994073"/>
              <a:gd name="connsiteY2190" fmla="*/ 388695 h 1013462"/>
              <a:gd name="connsiteX2191" fmla="*/ 76501 w 994073"/>
              <a:gd name="connsiteY2191" fmla="*/ 388957 h 1013462"/>
              <a:gd name="connsiteX2192" fmla="*/ 77798 w 994073"/>
              <a:gd name="connsiteY2192" fmla="*/ 387894 h 1013462"/>
              <a:gd name="connsiteX2193" fmla="*/ 78171 w 994073"/>
              <a:gd name="connsiteY2193" fmla="*/ 385425 h 1013462"/>
              <a:gd name="connsiteX2194" fmla="*/ 78973 w 994073"/>
              <a:gd name="connsiteY2194" fmla="*/ 384673 h 1013462"/>
              <a:gd name="connsiteX2195" fmla="*/ 79420 w 994073"/>
              <a:gd name="connsiteY2195" fmla="*/ 384705 h 1013462"/>
              <a:gd name="connsiteX2196" fmla="*/ 81930 w 994073"/>
              <a:gd name="connsiteY2196" fmla="*/ 384869 h 1013462"/>
              <a:gd name="connsiteX2197" fmla="*/ 82669 w 994073"/>
              <a:gd name="connsiteY2197" fmla="*/ 384427 h 1013462"/>
              <a:gd name="connsiteX2198" fmla="*/ 86899 w 994073"/>
              <a:gd name="connsiteY2198" fmla="*/ 381942 h 1013462"/>
              <a:gd name="connsiteX2199" fmla="*/ 87578 w 994073"/>
              <a:gd name="connsiteY2199" fmla="*/ 381550 h 1013462"/>
              <a:gd name="connsiteX2200" fmla="*/ 89093 w 994073"/>
              <a:gd name="connsiteY2200" fmla="*/ 380094 h 1013462"/>
              <a:gd name="connsiteX2201" fmla="*/ 91561 w 994073"/>
              <a:gd name="connsiteY2201" fmla="*/ 379473 h 1013462"/>
              <a:gd name="connsiteX2202" fmla="*/ 93412 w 994073"/>
              <a:gd name="connsiteY2202" fmla="*/ 378181 h 1013462"/>
              <a:gd name="connsiteX2203" fmla="*/ 95449 w 994073"/>
              <a:gd name="connsiteY2203" fmla="*/ 377380 h 1013462"/>
              <a:gd name="connsiteX2204" fmla="*/ 96993 w 994073"/>
              <a:gd name="connsiteY2204" fmla="*/ 375696 h 1013462"/>
              <a:gd name="connsiteX2205" fmla="*/ 98291 w 994073"/>
              <a:gd name="connsiteY2205" fmla="*/ 372540 h 1013462"/>
              <a:gd name="connsiteX2206" fmla="*/ 99388 w 994073"/>
              <a:gd name="connsiteY2206" fmla="*/ 370970 h 1013462"/>
              <a:gd name="connsiteX2207" fmla="*/ 101563 w 994073"/>
              <a:gd name="connsiteY2207" fmla="*/ 369564 h 1013462"/>
              <a:gd name="connsiteX2208" fmla="*/ 102245 w 994073"/>
              <a:gd name="connsiteY2208" fmla="*/ 367651 h 1013462"/>
              <a:gd name="connsiteX2209" fmla="*/ 106012 w 994073"/>
              <a:gd name="connsiteY2209" fmla="*/ 362255 h 1013462"/>
              <a:gd name="connsiteX2210" fmla="*/ 111010 w 994073"/>
              <a:gd name="connsiteY2210" fmla="*/ 359230 h 1013462"/>
              <a:gd name="connsiteX2211" fmla="*/ 115208 w 994073"/>
              <a:gd name="connsiteY2211" fmla="*/ 354636 h 1013462"/>
              <a:gd name="connsiteX2212" fmla="*/ 117183 w 994073"/>
              <a:gd name="connsiteY2212" fmla="*/ 353082 h 1013462"/>
              <a:gd name="connsiteX2213" fmla="*/ 121689 w 994073"/>
              <a:gd name="connsiteY2213" fmla="*/ 351856 h 1013462"/>
              <a:gd name="connsiteX2214" fmla="*/ 126426 w 994073"/>
              <a:gd name="connsiteY2214" fmla="*/ 349452 h 1013462"/>
              <a:gd name="connsiteX2215" fmla="*/ 129497 w 994073"/>
              <a:gd name="connsiteY2215" fmla="*/ 348373 h 1013462"/>
              <a:gd name="connsiteX2216" fmla="*/ 132439 w 994073"/>
              <a:gd name="connsiteY2216" fmla="*/ 348455 h 1013462"/>
              <a:gd name="connsiteX2217" fmla="*/ 135374 w 994073"/>
              <a:gd name="connsiteY2217" fmla="*/ 352019 h 1013462"/>
              <a:gd name="connsiteX2218" fmla="*/ 137804 w 994073"/>
              <a:gd name="connsiteY2218" fmla="*/ 352624 h 1013462"/>
              <a:gd name="connsiteX2219" fmla="*/ 143299 w 994073"/>
              <a:gd name="connsiteY2219" fmla="*/ 354472 h 1013462"/>
              <a:gd name="connsiteX2220" fmla="*/ 146628 w 994073"/>
              <a:gd name="connsiteY2220" fmla="*/ 356467 h 1013462"/>
              <a:gd name="connsiteX2221" fmla="*/ 147516 w 994073"/>
              <a:gd name="connsiteY2221" fmla="*/ 356990 h 1013462"/>
              <a:gd name="connsiteX2222" fmla="*/ 150459 w 994073"/>
              <a:gd name="connsiteY2222" fmla="*/ 355911 h 1013462"/>
              <a:gd name="connsiteX2223" fmla="*/ 153146 w 994073"/>
              <a:gd name="connsiteY2223" fmla="*/ 355093 h 1013462"/>
              <a:gd name="connsiteX2224" fmla="*/ 156974 w 994073"/>
              <a:gd name="connsiteY2224" fmla="*/ 360833 h 1013462"/>
              <a:gd name="connsiteX2225" fmla="*/ 160424 w 994073"/>
              <a:gd name="connsiteY2225" fmla="*/ 362599 h 1013462"/>
              <a:gd name="connsiteX2226" fmla="*/ 163366 w 994073"/>
              <a:gd name="connsiteY2226" fmla="*/ 362549 h 1013462"/>
              <a:gd name="connsiteX2227" fmla="*/ 164772 w 994073"/>
              <a:gd name="connsiteY2227" fmla="*/ 362517 h 1013462"/>
              <a:gd name="connsiteX2228" fmla="*/ 165411 w 994073"/>
              <a:gd name="connsiteY2228" fmla="*/ 363024 h 1013462"/>
              <a:gd name="connsiteX2229" fmla="*/ 165022 w 994073"/>
              <a:gd name="connsiteY2229" fmla="*/ 366000 h 1013462"/>
              <a:gd name="connsiteX2230" fmla="*/ 163612 w 994073"/>
              <a:gd name="connsiteY2230" fmla="*/ 367586 h 1013462"/>
              <a:gd name="connsiteX2231" fmla="*/ 163609 w 994073"/>
              <a:gd name="connsiteY2231" fmla="*/ 369646 h 1013462"/>
              <a:gd name="connsiteX2232" fmla="*/ 165655 w 994073"/>
              <a:gd name="connsiteY2232" fmla="*/ 370136 h 1013462"/>
              <a:gd name="connsiteX2233" fmla="*/ 167188 w 994073"/>
              <a:gd name="connsiteY2233" fmla="*/ 369973 h 1013462"/>
              <a:gd name="connsiteX2234" fmla="*/ 167957 w 994073"/>
              <a:gd name="connsiteY2234" fmla="*/ 369957 h 1013462"/>
              <a:gd name="connsiteX2235" fmla="*/ 168596 w 994073"/>
              <a:gd name="connsiteY2235" fmla="*/ 369957 h 1013462"/>
              <a:gd name="connsiteX2236" fmla="*/ 168593 w 994073"/>
              <a:gd name="connsiteY2236" fmla="*/ 371118 h 1013462"/>
              <a:gd name="connsiteX2237" fmla="*/ 168729 w 994073"/>
              <a:gd name="connsiteY2237" fmla="*/ 373865 h 1013462"/>
              <a:gd name="connsiteX2238" fmla="*/ 169734 w 994073"/>
              <a:gd name="connsiteY2238" fmla="*/ 376775 h 1013462"/>
              <a:gd name="connsiteX2239" fmla="*/ 171394 w 994073"/>
              <a:gd name="connsiteY2239" fmla="*/ 378296 h 1013462"/>
              <a:gd name="connsiteX2240" fmla="*/ 172545 w 994073"/>
              <a:gd name="connsiteY2240" fmla="*/ 378770 h 1013462"/>
              <a:gd name="connsiteX2241" fmla="*/ 173567 w 994073"/>
              <a:gd name="connsiteY2241" fmla="*/ 379179 h 1013462"/>
              <a:gd name="connsiteX2242" fmla="*/ 179329 w 994073"/>
              <a:gd name="connsiteY2242" fmla="*/ 375467 h 1013462"/>
              <a:gd name="connsiteX2243" fmla="*/ 181635 w 994073"/>
              <a:gd name="connsiteY2243" fmla="*/ 373881 h 1013462"/>
              <a:gd name="connsiteX2244" fmla="*/ 185474 w 994073"/>
              <a:gd name="connsiteY2244" fmla="*/ 372393 h 1013462"/>
              <a:gd name="connsiteX2245" fmla="*/ 189186 w 994073"/>
              <a:gd name="connsiteY2245" fmla="*/ 370774 h 1013462"/>
              <a:gd name="connsiteX2246" fmla="*/ 191872 w 994073"/>
              <a:gd name="connsiteY2246" fmla="*/ 370611 h 1013462"/>
              <a:gd name="connsiteX2247" fmla="*/ 192764 w 994073"/>
              <a:gd name="connsiteY2247" fmla="*/ 372524 h 1013462"/>
              <a:gd name="connsiteX2248" fmla="*/ 191606 w 994073"/>
              <a:gd name="connsiteY2248" fmla="*/ 376546 h 1013462"/>
              <a:gd name="connsiteX2249" fmla="*/ 191342 w 994073"/>
              <a:gd name="connsiteY2249" fmla="*/ 380307 h 1013462"/>
              <a:gd name="connsiteX2250" fmla="*/ 191341 w 994073"/>
              <a:gd name="connsiteY2250" fmla="*/ 381599 h 1013462"/>
              <a:gd name="connsiteX2251" fmla="*/ 193512 w 994073"/>
              <a:gd name="connsiteY2251" fmla="*/ 382972 h 1013462"/>
              <a:gd name="connsiteX2252" fmla="*/ 196892 w 994073"/>
              <a:gd name="connsiteY2252" fmla="*/ 382367 h 1013462"/>
              <a:gd name="connsiteX2253" fmla="*/ 200676 w 994073"/>
              <a:gd name="connsiteY2253" fmla="*/ 382727 h 1013462"/>
              <a:gd name="connsiteX2254" fmla="*/ 202592 w 994073"/>
              <a:gd name="connsiteY2254" fmla="*/ 383741 h 1013462"/>
              <a:gd name="connsiteX2255" fmla="*/ 205655 w 994073"/>
              <a:gd name="connsiteY2255" fmla="*/ 387044 h 1013462"/>
              <a:gd name="connsiteX2256" fmla="*/ 206291 w 994073"/>
              <a:gd name="connsiteY2256" fmla="*/ 388973 h 1013462"/>
              <a:gd name="connsiteX2257" fmla="*/ 206773 w 994073"/>
              <a:gd name="connsiteY2257" fmla="*/ 390428 h 1013462"/>
              <a:gd name="connsiteX2258" fmla="*/ 207055 w 994073"/>
              <a:gd name="connsiteY2258" fmla="*/ 391279 h 1013462"/>
              <a:gd name="connsiteX2259" fmla="*/ 207046 w 994073"/>
              <a:gd name="connsiteY2259" fmla="*/ 395939 h 1013462"/>
              <a:gd name="connsiteX2260" fmla="*/ 200900 w 994073"/>
              <a:gd name="connsiteY2260" fmla="*/ 399912 h 1013462"/>
              <a:gd name="connsiteX2261" fmla="*/ 192078 w 994073"/>
              <a:gd name="connsiteY2261" fmla="*/ 402430 h 1013462"/>
              <a:gd name="connsiteX2262" fmla="*/ 187464 w 994073"/>
              <a:gd name="connsiteY2262" fmla="*/ 403738 h 1013462"/>
              <a:gd name="connsiteX2263" fmla="*/ 184648 w 994073"/>
              <a:gd name="connsiteY2263" fmla="*/ 405079 h 1013462"/>
              <a:gd name="connsiteX2264" fmla="*/ 179529 w 994073"/>
              <a:gd name="connsiteY2264" fmla="*/ 407221 h 1013462"/>
              <a:gd name="connsiteX2265" fmla="*/ 177691 w 994073"/>
              <a:gd name="connsiteY2265" fmla="*/ 408218 h 1013462"/>
              <a:gd name="connsiteX2266" fmla="*/ 178121 w 994073"/>
              <a:gd name="connsiteY2266" fmla="*/ 410132 h 1013462"/>
              <a:gd name="connsiteX2267" fmla="*/ 177997 w 994073"/>
              <a:gd name="connsiteY2267" fmla="*/ 411930 h 1013462"/>
              <a:gd name="connsiteX2268" fmla="*/ 176267 w 994073"/>
              <a:gd name="connsiteY2268" fmla="*/ 415037 h 1013462"/>
              <a:gd name="connsiteX2269" fmla="*/ 176018 w 994073"/>
              <a:gd name="connsiteY2269" fmla="*/ 416656 h 1013462"/>
              <a:gd name="connsiteX2270" fmla="*/ 178515 w 994073"/>
              <a:gd name="connsiteY2270" fmla="*/ 417293 h 1013462"/>
              <a:gd name="connsiteX2271" fmla="*/ 179163 w 994073"/>
              <a:gd name="connsiteY2271" fmla="*/ 417457 h 1013462"/>
              <a:gd name="connsiteX2272" fmla="*/ 180536 w 994073"/>
              <a:gd name="connsiteY2272" fmla="*/ 417408 h 1013462"/>
              <a:gd name="connsiteX2273" fmla="*/ 180735 w 994073"/>
              <a:gd name="connsiteY2273" fmla="*/ 417392 h 1013462"/>
              <a:gd name="connsiteX2274" fmla="*/ 182063 w 994073"/>
              <a:gd name="connsiteY2274" fmla="*/ 417343 h 1013462"/>
              <a:gd name="connsiteX2275" fmla="*/ 182452 w 994073"/>
              <a:gd name="connsiteY2275" fmla="*/ 417065 h 1013462"/>
              <a:gd name="connsiteX2276" fmla="*/ 184840 w 994073"/>
              <a:gd name="connsiteY2276" fmla="*/ 415348 h 1013462"/>
              <a:gd name="connsiteX2277" fmla="*/ 191532 w 994073"/>
              <a:gd name="connsiteY2277" fmla="*/ 417621 h 1013462"/>
              <a:gd name="connsiteX2278" fmla="*/ 195112 w 994073"/>
              <a:gd name="connsiteY2278" fmla="*/ 418340 h 1013462"/>
              <a:gd name="connsiteX2279" fmla="*/ 199713 w 994073"/>
              <a:gd name="connsiteY2279" fmla="*/ 419812 h 1013462"/>
              <a:gd name="connsiteX2280" fmla="*/ 206363 w 994073"/>
              <a:gd name="connsiteY2280" fmla="*/ 421790 h 1013462"/>
              <a:gd name="connsiteX2281" fmla="*/ 210451 w 994073"/>
              <a:gd name="connsiteY2281" fmla="*/ 423000 h 1013462"/>
              <a:gd name="connsiteX2282" fmla="*/ 215034 w 994073"/>
              <a:gd name="connsiteY2282" fmla="*/ 434544 h 1013462"/>
              <a:gd name="connsiteX2283" fmla="*/ 218863 w 994073"/>
              <a:gd name="connsiteY2283" fmla="*/ 438877 h 1013462"/>
              <a:gd name="connsiteX2284" fmla="*/ 219115 w 994073"/>
              <a:gd name="connsiteY2284" fmla="*/ 440937 h 1013462"/>
              <a:gd name="connsiteX2285" fmla="*/ 215533 w 994073"/>
              <a:gd name="connsiteY2285" fmla="*/ 441771 h 1013462"/>
              <a:gd name="connsiteX2286" fmla="*/ 207607 w 994073"/>
              <a:gd name="connsiteY2286" fmla="*/ 439319 h 1013462"/>
              <a:gd name="connsiteX2287" fmla="*/ 203513 w 994073"/>
              <a:gd name="connsiteY2287" fmla="*/ 440414 h 1013462"/>
              <a:gd name="connsiteX2288" fmla="*/ 206827 w 994073"/>
              <a:gd name="connsiteY2288" fmla="*/ 447069 h 1013462"/>
              <a:gd name="connsiteX2289" fmla="*/ 205589 w 994073"/>
              <a:gd name="connsiteY2289" fmla="*/ 450732 h 1013462"/>
              <a:gd name="connsiteX2290" fmla="*/ 203227 w 994073"/>
              <a:gd name="connsiteY2290" fmla="*/ 457730 h 1013462"/>
              <a:gd name="connsiteX2291" fmla="*/ 203730 w 994073"/>
              <a:gd name="connsiteY2291" fmla="*/ 461589 h 1013462"/>
              <a:gd name="connsiteX2292" fmla="*/ 205771 w 994073"/>
              <a:gd name="connsiteY2292" fmla="*/ 465432 h 1013462"/>
              <a:gd name="connsiteX2293" fmla="*/ 207041 w 994073"/>
              <a:gd name="connsiteY2293" fmla="*/ 469536 h 1013462"/>
              <a:gd name="connsiteX2294" fmla="*/ 205478 w 994073"/>
              <a:gd name="connsiteY2294" fmla="*/ 486100 h 1013462"/>
              <a:gd name="connsiteX2295" fmla="*/ 207259 w 994073"/>
              <a:gd name="connsiteY2295" fmla="*/ 491234 h 1013462"/>
              <a:gd name="connsiteX2296" fmla="*/ 208278 w 994073"/>
              <a:gd name="connsiteY2296" fmla="*/ 494046 h 1013462"/>
              <a:gd name="connsiteX2297" fmla="*/ 207310 w 994073"/>
              <a:gd name="connsiteY2297" fmla="*/ 498265 h 1013462"/>
              <a:gd name="connsiteX2298" fmla="*/ 206183 w 994073"/>
              <a:gd name="connsiteY2298" fmla="*/ 501028 h 1013462"/>
              <a:gd name="connsiteX2299" fmla="*/ 202852 w 994073"/>
              <a:gd name="connsiteY2299" fmla="*/ 499900 h 1013462"/>
              <a:gd name="connsiteX2300" fmla="*/ 200382 w 994073"/>
              <a:gd name="connsiteY2300" fmla="*/ 501584 h 1013462"/>
              <a:gd name="connsiteX2301" fmla="*/ 198593 w 994073"/>
              <a:gd name="connsiteY2301" fmla="*/ 502075 h 1013462"/>
              <a:gd name="connsiteX2302" fmla="*/ 197899 w 994073"/>
              <a:gd name="connsiteY2302" fmla="*/ 503383 h 1013462"/>
              <a:gd name="connsiteX2303" fmla="*/ 197234 w 994073"/>
              <a:gd name="connsiteY2303" fmla="*/ 503677 h 1013462"/>
              <a:gd name="connsiteX2304" fmla="*/ 196550 w 994073"/>
              <a:gd name="connsiteY2304" fmla="*/ 503628 h 1013462"/>
              <a:gd name="connsiteX2305" fmla="*/ 195012 w 994073"/>
              <a:gd name="connsiteY2305" fmla="*/ 503497 h 1013462"/>
              <a:gd name="connsiteX2306" fmla="*/ 193841 w 994073"/>
              <a:gd name="connsiteY2306" fmla="*/ 501323 h 1013462"/>
              <a:gd name="connsiteX2307" fmla="*/ 193040 w 994073"/>
              <a:gd name="connsiteY2307" fmla="*/ 501388 h 1013462"/>
              <a:gd name="connsiteX2308" fmla="*/ 190322 w 994073"/>
              <a:gd name="connsiteY2308" fmla="*/ 502941 h 1013462"/>
              <a:gd name="connsiteX2309" fmla="*/ 188594 w 994073"/>
              <a:gd name="connsiteY2309" fmla="*/ 505034 h 1013462"/>
              <a:gd name="connsiteX2310" fmla="*/ 188038 w 994073"/>
              <a:gd name="connsiteY2310" fmla="*/ 504544 h 1013462"/>
              <a:gd name="connsiteX2311" fmla="*/ 187425 w 994073"/>
              <a:gd name="connsiteY2311" fmla="*/ 501077 h 1013462"/>
              <a:gd name="connsiteX2312" fmla="*/ 185451 w 994073"/>
              <a:gd name="connsiteY2312" fmla="*/ 498592 h 1013462"/>
              <a:gd name="connsiteX2313" fmla="*/ 181010 w 994073"/>
              <a:gd name="connsiteY2313" fmla="*/ 497905 h 1013462"/>
              <a:gd name="connsiteX2314" fmla="*/ 179465 w 994073"/>
              <a:gd name="connsiteY2314" fmla="*/ 499393 h 1013462"/>
              <a:gd name="connsiteX2315" fmla="*/ 178574 w 994073"/>
              <a:gd name="connsiteY2315" fmla="*/ 498150 h 1013462"/>
              <a:gd name="connsiteX2316" fmla="*/ 177987 w 994073"/>
              <a:gd name="connsiteY2316" fmla="*/ 497349 h 1013462"/>
              <a:gd name="connsiteX2317" fmla="*/ 177431 w 994073"/>
              <a:gd name="connsiteY2317" fmla="*/ 497464 h 1013462"/>
              <a:gd name="connsiteX2318" fmla="*/ 176813 w 994073"/>
              <a:gd name="connsiteY2318" fmla="*/ 499148 h 1013462"/>
              <a:gd name="connsiteX2319" fmla="*/ 176398 w 994073"/>
              <a:gd name="connsiteY2319" fmla="*/ 499213 h 1013462"/>
              <a:gd name="connsiteX2320" fmla="*/ 175825 w 994073"/>
              <a:gd name="connsiteY2320" fmla="*/ 499328 h 1013462"/>
              <a:gd name="connsiteX2321" fmla="*/ 173853 w 994073"/>
              <a:gd name="connsiteY2321" fmla="*/ 497398 h 1013462"/>
              <a:gd name="connsiteX2322" fmla="*/ 171446 w 994073"/>
              <a:gd name="connsiteY2322" fmla="*/ 496842 h 1013462"/>
              <a:gd name="connsiteX2323" fmla="*/ 170768 w 994073"/>
              <a:gd name="connsiteY2323" fmla="*/ 497333 h 1013462"/>
              <a:gd name="connsiteX2324" fmla="*/ 169980 w 994073"/>
              <a:gd name="connsiteY2324" fmla="*/ 499230 h 1013462"/>
              <a:gd name="connsiteX2325" fmla="*/ 168482 w 994073"/>
              <a:gd name="connsiteY2325" fmla="*/ 499998 h 1013462"/>
              <a:gd name="connsiteX2326" fmla="*/ 165274 w 994073"/>
              <a:gd name="connsiteY2326" fmla="*/ 499998 h 1013462"/>
              <a:gd name="connsiteX2327" fmla="*/ 163609 w 994073"/>
              <a:gd name="connsiteY2327" fmla="*/ 498379 h 1013462"/>
              <a:gd name="connsiteX2328" fmla="*/ 162066 w 994073"/>
              <a:gd name="connsiteY2328" fmla="*/ 498330 h 1013462"/>
              <a:gd name="connsiteX2329" fmla="*/ 161264 w 994073"/>
              <a:gd name="connsiteY2329" fmla="*/ 497578 h 1013462"/>
              <a:gd name="connsiteX2330" fmla="*/ 160959 w 994073"/>
              <a:gd name="connsiteY2330" fmla="*/ 494978 h 1013462"/>
              <a:gd name="connsiteX2331" fmla="*/ 160218 w 994073"/>
              <a:gd name="connsiteY2331" fmla="*/ 495649 h 1013462"/>
              <a:gd name="connsiteX2332" fmla="*/ 159168 w 994073"/>
              <a:gd name="connsiteY2332" fmla="*/ 495780 h 1013462"/>
              <a:gd name="connsiteX2333" fmla="*/ 158307 w 994073"/>
              <a:gd name="connsiteY2333" fmla="*/ 494406 h 1013462"/>
              <a:gd name="connsiteX2334" fmla="*/ 157319 w 994073"/>
              <a:gd name="connsiteY2334" fmla="*/ 494357 h 1013462"/>
              <a:gd name="connsiteX2335" fmla="*/ 156454 w 994073"/>
              <a:gd name="connsiteY2335" fmla="*/ 494913 h 1013462"/>
              <a:gd name="connsiteX2336" fmla="*/ 156021 w 994073"/>
              <a:gd name="connsiteY2336" fmla="*/ 496205 h 1013462"/>
              <a:gd name="connsiteX2337" fmla="*/ 156451 w 994073"/>
              <a:gd name="connsiteY2337" fmla="*/ 499377 h 1013462"/>
              <a:gd name="connsiteX2338" fmla="*/ 155832 w 994073"/>
              <a:gd name="connsiteY2338" fmla="*/ 500669 h 1013462"/>
              <a:gd name="connsiteX2339" fmla="*/ 154783 w 994073"/>
              <a:gd name="connsiteY2339" fmla="*/ 501846 h 1013462"/>
              <a:gd name="connsiteX2340" fmla="*/ 154340 w 994073"/>
              <a:gd name="connsiteY2340" fmla="*/ 501911 h 1013462"/>
              <a:gd name="connsiteX2341" fmla="*/ 153617 w 994073"/>
              <a:gd name="connsiteY2341" fmla="*/ 502026 h 1013462"/>
              <a:gd name="connsiteX2342" fmla="*/ 151820 w 994073"/>
              <a:gd name="connsiteY2342" fmla="*/ 501159 h 1013462"/>
              <a:gd name="connsiteX2343" fmla="*/ 153241 w 994073"/>
              <a:gd name="connsiteY2343" fmla="*/ 500113 h 1013462"/>
              <a:gd name="connsiteX2344" fmla="*/ 153489 w 994073"/>
              <a:gd name="connsiteY2344" fmla="*/ 498935 h 1013462"/>
              <a:gd name="connsiteX2345" fmla="*/ 152935 w 994073"/>
              <a:gd name="connsiteY2345" fmla="*/ 497202 h 1013462"/>
              <a:gd name="connsiteX2346" fmla="*/ 152134 w 994073"/>
              <a:gd name="connsiteY2346" fmla="*/ 496646 h 1013462"/>
              <a:gd name="connsiteX2347" fmla="*/ 150338 w 994073"/>
              <a:gd name="connsiteY2347" fmla="*/ 496417 h 1013462"/>
              <a:gd name="connsiteX2348" fmla="*/ 149648 w 994073"/>
              <a:gd name="connsiteY2348" fmla="*/ 496336 h 1013462"/>
              <a:gd name="connsiteX2349" fmla="*/ 148494 w 994073"/>
              <a:gd name="connsiteY2349" fmla="*/ 496205 h 1013462"/>
              <a:gd name="connsiteX2350" fmla="*/ 146767 w 994073"/>
              <a:gd name="connsiteY2350" fmla="*/ 495387 h 1013462"/>
              <a:gd name="connsiteX2351" fmla="*/ 143620 w 994073"/>
              <a:gd name="connsiteY2351" fmla="*/ 496008 h 1013462"/>
              <a:gd name="connsiteX2352" fmla="*/ 142632 w 994073"/>
              <a:gd name="connsiteY2352" fmla="*/ 495632 h 1013462"/>
              <a:gd name="connsiteX2353" fmla="*/ 142447 w 994073"/>
              <a:gd name="connsiteY2353" fmla="*/ 494897 h 1013462"/>
              <a:gd name="connsiteX2354" fmla="*/ 143563 w 994073"/>
              <a:gd name="connsiteY2354" fmla="*/ 490613 h 1013462"/>
              <a:gd name="connsiteX2355" fmla="*/ 143442 w 994073"/>
              <a:gd name="connsiteY2355" fmla="*/ 488814 h 1013462"/>
              <a:gd name="connsiteX2356" fmla="*/ 142393 w 994073"/>
              <a:gd name="connsiteY2356" fmla="*/ 487571 h 1013462"/>
              <a:gd name="connsiteX2357" fmla="*/ 142197 w 994073"/>
              <a:gd name="connsiteY2357" fmla="*/ 487490 h 1013462"/>
              <a:gd name="connsiteX2358" fmla="*/ 141406 w 994073"/>
              <a:gd name="connsiteY2358" fmla="*/ 487146 h 1013462"/>
              <a:gd name="connsiteX2359" fmla="*/ 139802 w 994073"/>
              <a:gd name="connsiteY2359" fmla="*/ 487146 h 1013462"/>
              <a:gd name="connsiteX2360" fmla="*/ 137827 w 994073"/>
              <a:gd name="connsiteY2360" fmla="*/ 488814 h 1013462"/>
              <a:gd name="connsiteX2361" fmla="*/ 137640 w 994073"/>
              <a:gd name="connsiteY2361" fmla="*/ 490106 h 1013462"/>
              <a:gd name="connsiteX2362" fmla="*/ 138193 w 994073"/>
              <a:gd name="connsiteY2362" fmla="*/ 492231 h 1013462"/>
              <a:gd name="connsiteX2363" fmla="*/ 137760 w 994073"/>
              <a:gd name="connsiteY2363" fmla="*/ 493278 h 1013462"/>
              <a:gd name="connsiteX2364" fmla="*/ 135478 w 994073"/>
              <a:gd name="connsiteY2364" fmla="*/ 492526 h 1013462"/>
              <a:gd name="connsiteX2365" fmla="*/ 132395 w 994073"/>
              <a:gd name="connsiteY2365" fmla="*/ 490662 h 1013462"/>
              <a:gd name="connsiteX2366" fmla="*/ 132149 w 994073"/>
              <a:gd name="connsiteY2366" fmla="*/ 489991 h 1013462"/>
              <a:gd name="connsiteX2367" fmla="*/ 132581 w 994073"/>
              <a:gd name="connsiteY2367" fmla="*/ 489059 h 1013462"/>
              <a:gd name="connsiteX2368" fmla="*/ 134618 w 994073"/>
              <a:gd name="connsiteY2368" fmla="*/ 487816 h 1013462"/>
              <a:gd name="connsiteX2369" fmla="*/ 134990 w 994073"/>
              <a:gd name="connsiteY2369" fmla="*/ 486639 h 1013462"/>
              <a:gd name="connsiteX2370" fmla="*/ 134435 w 994073"/>
              <a:gd name="connsiteY2370" fmla="*/ 485707 h 1013462"/>
              <a:gd name="connsiteX2371" fmla="*/ 133572 w 994073"/>
              <a:gd name="connsiteY2371" fmla="*/ 485707 h 1013462"/>
              <a:gd name="connsiteX2372" fmla="*/ 132231 w 994073"/>
              <a:gd name="connsiteY2372" fmla="*/ 486312 h 1013462"/>
              <a:gd name="connsiteX2373" fmla="*/ 131782 w 994073"/>
              <a:gd name="connsiteY2373" fmla="*/ 486508 h 1013462"/>
              <a:gd name="connsiteX2374" fmla="*/ 130611 w 994073"/>
              <a:gd name="connsiteY2374" fmla="*/ 486018 h 1013462"/>
              <a:gd name="connsiteX2375" fmla="*/ 129375 w 994073"/>
              <a:gd name="connsiteY2375" fmla="*/ 487310 h 1013462"/>
              <a:gd name="connsiteX2376" fmla="*/ 127216 w 994073"/>
              <a:gd name="connsiteY2376" fmla="*/ 486623 h 1013462"/>
              <a:gd name="connsiteX2377" fmla="*/ 126230 w 994073"/>
              <a:gd name="connsiteY2377" fmla="*/ 485691 h 1013462"/>
              <a:gd name="connsiteX2378" fmla="*/ 125493 w 994073"/>
              <a:gd name="connsiteY2378" fmla="*/ 482715 h 1013462"/>
              <a:gd name="connsiteX2379" fmla="*/ 123951 w 994073"/>
              <a:gd name="connsiteY2379" fmla="*/ 481358 h 1013462"/>
              <a:gd name="connsiteX2380" fmla="*/ 122260 w 994073"/>
              <a:gd name="connsiteY2380" fmla="*/ 481292 h 1013462"/>
              <a:gd name="connsiteX2381" fmla="*/ 120805 w 994073"/>
              <a:gd name="connsiteY2381" fmla="*/ 481227 h 1013462"/>
              <a:gd name="connsiteX2382" fmla="*/ 118959 w 994073"/>
              <a:gd name="connsiteY2382" fmla="*/ 479477 h 1013462"/>
              <a:gd name="connsiteX2383" fmla="*/ 118648 w 994073"/>
              <a:gd name="connsiteY2383" fmla="*/ 479183 h 1013462"/>
              <a:gd name="connsiteX2384" fmla="*/ 117968 w 994073"/>
              <a:gd name="connsiteY2384" fmla="*/ 479853 h 1013462"/>
              <a:gd name="connsiteX2385" fmla="*/ 117535 w 994073"/>
              <a:gd name="connsiteY2385" fmla="*/ 481717 h 1013462"/>
              <a:gd name="connsiteX2386" fmla="*/ 117718 w 994073"/>
              <a:gd name="connsiteY2386" fmla="*/ 483271 h 1013462"/>
              <a:gd name="connsiteX2387" fmla="*/ 117038 w 994073"/>
              <a:gd name="connsiteY2387" fmla="*/ 484137 h 1013462"/>
              <a:gd name="connsiteX2388" fmla="*/ 116522 w 994073"/>
              <a:gd name="connsiteY2388" fmla="*/ 484056 h 1013462"/>
              <a:gd name="connsiteX2389" fmla="*/ 116181 w 994073"/>
              <a:gd name="connsiteY2389" fmla="*/ 484007 h 1013462"/>
              <a:gd name="connsiteX2390" fmla="*/ 114632 w 994073"/>
              <a:gd name="connsiteY2390" fmla="*/ 483761 h 1013462"/>
              <a:gd name="connsiteX2391" fmla="*/ 113399 w 994073"/>
              <a:gd name="connsiteY2391" fmla="*/ 482519 h 1013462"/>
              <a:gd name="connsiteX2392" fmla="*/ 112291 w 994073"/>
              <a:gd name="connsiteY2392" fmla="*/ 480230 h 1013462"/>
              <a:gd name="connsiteX2393" fmla="*/ 111413 w 994073"/>
              <a:gd name="connsiteY2393" fmla="*/ 480377 h 1013462"/>
              <a:gd name="connsiteX2394" fmla="*/ 110647 w 994073"/>
              <a:gd name="connsiteY2394" fmla="*/ 480524 h 1013462"/>
              <a:gd name="connsiteX2395" fmla="*/ 109885 w 994073"/>
              <a:gd name="connsiteY2395" fmla="*/ 480655 h 1013462"/>
              <a:gd name="connsiteX2396" fmla="*/ 108144 w 994073"/>
              <a:gd name="connsiteY2396" fmla="*/ 487277 h 1013462"/>
              <a:gd name="connsiteX2397" fmla="*/ 107286 w 994073"/>
              <a:gd name="connsiteY2397" fmla="*/ 490171 h 1013462"/>
              <a:gd name="connsiteX2398" fmla="*/ 106601 w 994073"/>
              <a:gd name="connsiteY2398" fmla="*/ 492477 h 1013462"/>
              <a:gd name="connsiteX2399" fmla="*/ 105317 w 994073"/>
              <a:gd name="connsiteY2399" fmla="*/ 494553 h 1013462"/>
              <a:gd name="connsiteX2400" fmla="*/ 102758 w 994073"/>
              <a:gd name="connsiteY2400" fmla="*/ 495632 h 1013462"/>
              <a:gd name="connsiteX2401" fmla="*/ 98667 w 994073"/>
              <a:gd name="connsiteY2401" fmla="*/ 494144 h 1013462"/>
              <a:gd name="connsiteX2402" fmla="*/ 95343 w 994073"/>
              <a:gd name="connsiteY2402" fmla="*/ 494210 h 1013462"/>
              <a:gd name="connsiteX2403" fmla="*/ 94566 w 994073"/>
              <a:gd name="connsiteY2403" fmla="*/ 499377 h 1013462"/>
              <a:gd name="connsiteX2404" fmla="*/ 97367 w 994073"/>
              <a:gd name="connsiteY2404" fmla="*/ 505787 h 1013462"/>
              <a:gd name="connsiteX2405" fmla="*/ 102478 w 994073"/>
              <a:gd name="connsiteY2405" fmla="*/ 508811 h 1013462"/>
              <a:gd name="connsiteX2406" fmla="*/ 106040 w 994073"/>
              <a:gd name="connsiteY2406" fmla="*/ 519849 h 1013462"/>
              <a:gd name="connsiteX2407" fmla="*/ 105770 w 994073"/>
              <a:gd name="connsiteY2407" fmla="*/ 527337 h 1013462"/>
              <a:gd name="connsiteX2408" fmla="*/ 104485 w 994073"/>
              <a:gd name="connsiteY2408" fmla="*/ 530722 h 1013462"/>
              <a:gd name="connsiteX2409" fmla="*/ 107039 w 994073"/>
              <a:gd name="connsiteY2409" fmla="*/ 533257 h 1013462"/>
              <a:gd name="connsiteX2410" fmla="*/ 108316 w 994073"/>
              <a:gd name="connsiteY2410" fmla="*/ 534532 h 1013462"/>
              <a:gd name="connsiteX2411" fmla="*/ 109076 w 994073"/>
              <a:gd name="connsiteY2411" fmla="*/ 537868 h 1013462"/>
              <a:gd name="connsiteX2412" fmla="*/ 109261 w 994073"/>
              <a:gd name="connsiteY2412" fmla="*/ 540140 h 1013462"/>
              <a:gd name="connsiteX2413" fmla="*/ 109328 w 994073"/>
              <a:gd name="connsiteY2413" fmla="*/ 540974 h 1013462"/>
              <a:gd name="connsiteX2414" fmla="*/ 113417 w 994073"/>
              <a:gd name="connsiteY2414" fmla="*/ 542708 h 1013462"/>
              <a:gd name="connsiteX2415" fmla="*/ 114941 w 994073"/>
              <a:gd name="connsiteY2415" fmla="*/ 548365 h 1013462"/>
              <a:gd name="connsiteX2416" fmla="*/ 119788 w 994073"/>
              <a:gd name="connsiteY2416" fmla="*/ 555511 h 1013462"/>
              <a:gd name="connsiteX2417" fmla="*/ 123558 w 994073"/>
              <a:gd name="connsiteY2417" fmla="*/ 559811 h 1013462"/>
              <a:gd name="connsiteX2418" fmla="*/ 127957 w 994073"/>
              <a:gd name="connsiteY2418" fmla="*/ 564667 h 1013462"/>
              <a:gd name="connsiteX2419" fmla="*/ 129744 w 994073"/>
              <a:gd name="connsiteY2419" fmla="*/ 567235 h 1013462"/>
              <a:gd name="connsiteX2420" fmla="*/ 128451 w 994073"/>
              <a:gd name="connsiteY2420" fmla="*/ 574740 h 1013462"/>
              <a:gd name="connsiteX2421" fmla="*/ 128444 w 994073"/>
              <a:gd name="connsiteY2421" fmla="*/ 578860 h 1013462"/>
              <a:gd name="connsiteX2422" fmla="*/ 127918 w 994073"/>
              <a:gd name="connsiteY2422" fmla="*/ 587396 h 1013462"/>
              <a:gd name="connsiteX2423" fmla="*/ 126634 w 994073"/>
              <a:gd name="connsiteY2423" fmla="*/ 589211 h 1013462"/>
              <a:gd name="connsiteX2424" fmla="*/ 122281 w 994073"/>
              <a:gd name="connsiteY2424" fmla="*/ 592121 h 1013462"/>
              <a:gd name="connsiteX2425" fmla="*/ 118187 w 994073"/>
              <a:gd name="connsiteY2425" fmla="*/ 592710 h 1013462"/>
              <a:gd name="connsiteX2426" fmla="*/ 117162 w 994073"/>
              <a:gd name="connsiteY2426" fmla="*/ 593495 h 1013462"/>
              <a:gd name="connsiteX2427" fmla="*/ 115623 w 994073"/>
              <a:gd name="connsiteY2427" fmla="*/ 595849 h 1013462"/>
              <a:gd name="connsiteX2428" fmla="*/ 118928 w 994073"/>
              <a:gd name="connsiteY2428" fmla="*/ 607148 h 1013462"/>
              <a:gd name="connsiteX2429" fmla="*/ 118665 w 994073"/>
              <a:gd name="connsiteY2429" fmla="*/ 611546 h 1013462"/>
              <a:gd name="connsiteX2430" fmla="*/ 121214 w 994073"/>
              <a:gd name="connsiteY2430" fmla="*/ 616566 h 1013462"/>
              <a:gd name="connsiteX2431" fmla="*/ 120161 w 994073"/>
              <a:gd name="connsiteY2431" fmla="*/ 618806 h 1013462"/>
              <a:gd name="connsiteX2432" fmla="*/ 119874 w 994073"/>
              <a:gd name="connsiteY2432" fmla="*/ 621145 h 1013462"/>
              <a:gd name="connsiteX2433" fmla="*/ 119662 w 994073"/>
              <a:gd name="connsiteY2433" fmla="*/ 622894 h 1013462"/>
              <a:gd name="connsiteX2434" fmla="*/ 119046 w 994073"/>
              <a:gd name="connsiteY2434" fmla="*/ 622960 h 1013462"/>
              <a:gd name="connsiteX2435" fmla="*/ 117680 w 994073"/>
              <a:gd name="connsiteY2435" fmla="*/ 629647 h 1013462"/>
              <a:gd name="connsiteX2436" fmla="*/ 117618 w 994073"/>
              <a:gd name="connsiteY2436" fmla="*/ 629958 h 1013462"/>
              <a:gd name="connsiteX2437" fmla="*/ 115885 w 994073"/>
              <a:gd name="connsiteY2437" fmla="*/ 633555 h 1013462"/>
              <a:gd name="connsiteX2438" fmla="*/ 115174 w 994073"/>
              <a:gd name="connsiteY2438" fmla="*/ 634340 h 1013462"/>
              <a:gd name="connsiteX2439" fmla="*/ 114462 w 994073"/>
              <a:gd name="connsiteY2439" fmla="*/ 635109 h 1013462"/>
              <a:gd name="connsiteX2440" fmla="*/ 112544 w 994073"/>
              <a:gd name="connsiteY2440" fmla="*/ 638771 h 1013462"/>
              <a:gd name="connsiteX2441" fmla="*/ 110690 w 994073"/>
              <a:gd name="connsiteY2441" fmla="*/ 640619 h 1013462"/>
              <a:gd name="connsiteX2442" fmla="*/ 108525 w 994073"/>
              <a:gd name="connsiteY2442" fmla="*/ 644413 h 1013462"/>
              <a:gd name="connsiteX2443" fmla="*/ 106547 w 994073"/>
              <a:gd name="connsiteY2443" fmla="*/ 646882 h 1013462"/>
              <a:gd name="connsiteX2444" fmla="*/ 103394 w 994073"/>
              <a:gd name="connsiteY2444" fmla="*/ 648926 h 1013462"/>
              <a:gd name="connsiteX2445" fmla="*/ 97527 w 994073"/>
              <a:gd name="connsiteY2445" fmla="*/ 650283 h 1013462"/>
              <a:gd name="connsiteX2446" fmla="*/ 98072 w 994073"/>
              <a:gd name="connsiteY2446" fmla="*/ 653913 h 1013462"/>
              <a:gd name="connsiteX2447" fmla="*/ 98925 w 994073"/>
              <a:gd name="connsiteY2447" fmla="*/ 654763 h 1013462"/>
              <a:gd name="connsiteX2448" fmla="*/ 103695 w 994073"/>
              <a:gd name="connsiteY2448" fmla="*/ 656365 h 1013462"/>
              <a:gd name="connsiteX2449" fmla="*/ 103491 w 994073"/>
              <a:gd name="connsiteY2449" fmla="*/ 656970 h 1013462"/>
              <a:gd name="connsiteX2450" fmla="*/ 101898 w 994073"/>
              <a:gd name="connsiteY2450" fmla="*/ 661581 h 1013462"/>
              <a:gd name="connsiteX2451" fmla="*/ 100814 w 994073"/>
              <a:gd name="connsiteY2451" fmla="*/ 663314 h 1013462"/>
              <a:gd name="connsiteX2452" fmla="*/ 100351 w 994073"/>
              <a:gd name="connsiteY2452" fmla="*/ 664067 h 1013462"/>
              <a:gd name="connsiteX2453" fmla="*/ 98559 w 994073"/>
              <a:gd name="connsiteY2453" fmla="*/ 665800 h 1013462"/>
              <a:gd name="connsiteX2454" fmla="*/ 98000 w 994073"/>
              <a:gd name="connsiteY2454" fmla="*/ 668089 h 1013462"/>
              <a:gd name="connsiteX2455" fmla="*/ 97934 w 994073"/>
              <a:gd name="connsiteY2455" fmla="*/ 671932 h 1013462"/>
              <a:gd name="connsiteX2456" fmla="*/ 97223 w 994073"/>
              <a:gd name="connsiteY2456" fmla="*/ 673027 h 1013462"/>
              <a:gd name="connsiteX2457" fmla="*/ 96510 w 994073"/>
              <a:gd name="connsiteY2457" fmla="*/ 674106 h 1013462"/>
              <a:gd name="connsiteX2458" fmla="*/ 93106 w 994073"/>
              <a:gd name="connsiteY2458" fmla="*/ 676347 h 1013462"/>
              <a:gd name="connsiteX2459" fmla="*/ 91628 w 994073"/>
              <a:gd name="connsiteY2459" fmla="*/ 677328 h 1013462"/>
              <a:gd name="connsiteX2460" fmla="*/ 90143 w 994073"/>
              <a:gd name="connsiteY2460" fmla="*/ 680238 h 1013462"/>
              <a:gd name="connsiteX2461" fmla="*/ 89211 w 994073"/>
              <a:gd name="connsiteY2461" fmla="*/ 685454 h 1013462"/>
              <a:gd name="connsiteX2462" fmla="*/ 89270 w 994073"/>
              <a:gd name="connsiteY2462" fmla="*/ 686582 h 1013462"/>
              <a:gd name="connsiteX2463" fmla="*/ 89330 w 994073"/>
              <a:gd name="connsiteY2463" fmla="*/ 687743 h 1013462"/>
              <a:gd name="connsiteX2464" fmla="*/ 90256 w 994073"/>
              <a:gd name="connsiteY2464" fmla="*/ 688986 h 1013462"/>
              <a:gd name="connsiteX2465" fmla="*/ 90746 w 994073"/>
              <a:gd name="connsiteY2465" fmla="*/ 691848 h 1013462"/>
              <a:gd name="connsiteX2466" fmla="*/ 90616 w 994073"/>
              <a:gd name="connsiteY2466" fmla="*/ 692126 h 1013462"/>
              <a:gd name="connsiteX2467" fmla="*/ 89445 w 994073"/>
              <a:gd name="connsiteY2467" fmla="*/ 694758 h 1013462"/>
              <a:gd name="connsiteX2468" fmla="*/ 89286 w 994073"/>
              <a:gd name="connsiteY2468" fmla="*/ 694791 h 1013462"/>
              <a:gd name="connsiteX2469" fmla="*/ 88766 w 994073"/>
              <a:gd name="connsiteY2469" fmla="*/ 694938 h 1013462"/>
              <a:gd name="connsiteX2470" fmla="*/ 88269 w 994073"/>
              <a:gd name="connsiteY2470" fmla="*/ 696916 h 1013462"/>
              <a:gd name="connsiteX2471" fmla="*/ 89108 w 994073"/>
              <a:gd name="connsiteY2471" fmla="*/ 698551 h 1013462"/>
              <a:gd name="connsiteX2472" fmla="*/ 89193 w 994073"/>
              <a:gd name="connsiteY2472" fmla="*/ 698715 h 1013462"/>
              <a:gd name="connsiteX2473" fmla="*/ 88511 w 994073"/>
              <a:gd name="connsiteY2473" fmla="*/ 701691 h 1013462"/>
              <a:gd name="connsiteX2474" fmla="*/ 87707 w 994073"/>
              <a:gd name="connsiteY2474" fmla="*/ 702574 h 1013462"/>
              <a:gd name="connsiteX2475" fmla="*/ 85112 w 994073"/>
              <a:gd name="connsiteY2475" fmla="*/ 702754 h 1013462"/>
              <a:gd name="connsiteX2476" fmla="*/ 84093 w 994073"/>
              <a:gd name="connsiteY2476" fmla="*/ 703146 h 1013462"/>
              <a:gd name="connsiteX2477" fmla="*/ 83073 w 994073"/>
              <a:gd name="connsiteY2477" fmla="*/ 703555 h 1013462"/>
              <a:gd name="connsiteX2478" fmla="*/ 82206 w 994073"/>
              <a:gd name="connsiteY2478" fmla="*/ 704798 h 1013462"/>
              <a:gd name="connsiteX2479" fmla="*/ 80471 w 994073"/>
              <a:gd name="connsiteY2479" fmla="*/ 710194 h 1013462"/>
              <a:gd name="connsiteX2480" fmla="*/ 81475 w 994073"/>
              <a:gd name="connsiteY2480" fmla="*/ 713987 h 1013462"/>
              <a:gd name="connsiteX2481" fmla="*/ 82376 w 994073"/>
              <a:gd name="connsiteY2481" fmla="*/ 717388 h 1013462"/>
              <a:gd name="connsiteX2482" fmla="*/ 82715 w 994073"/>
              <a:gd name="connsiteY2482" fmla="*/ 719530 h 1013462"/>
              <a:gd name="connsiteX2483" fmla="*/ 83051 w 994073"/>
              <a:gd name="connsiteY2483" fmla="*/ 721672 h 1013462"/>
              <a:gd name="connsiteX2484" fmla="*/ 83406 w 994073"/>
              <a:gd name="connsiteY2484" fmla="*/ 722196 h 1013462"/>
              <a:gd name="connsiteX2485" fmla="*/ 83853 w 994073"/>
              <a:gd name="connsiteY2485" fmla="*/ 722850 h 1013462"/>
              <a:gd name="connsiteX2486" fmla="*/ 84407 w 994073"/>
              <a:gd name="connsiteY2486" fmla="*/ 723144 h 1013462"/>
              <a:gd name="connsiteX2487" fmla="*/ 84906 w 994073"/>
              <a:gd name="connsiteY2487" fmla="*/ 723405 h 1013462"/>
              <a:gd name="connsiteX2488" fmla="*/ 85148 w 994073"/>
              <a:gd name="connsiteY2488" fmla="*/ 723536 h 1013462"/>
              <a:gd name="connsiteX2489" fmla="*/ 85695 w 994073"/>
              <a:gd name="connsiteY2489" fmla="*/ 724207 h 1013462"/>
              <a:gd name="connsiteX2490" fmla="*/ 86505 w 994073"/>
              <a:gd name="connsiteY2490" fmla="*/ 725204 h 1013462"/>
              <a:gd name="connsiteX2491" fmla="*/ 86900 w 994073"/>
              <a:gd name="connsiteY2491" fmla="*/ 727722 h 1013462"/>
              <a:gd name="connsiteX2492" fmla="*/ 86928 w 994073"/>
              <a:gd name="connsiteY2492" fmla="*/ 727984 h 1013462"/>
              <a:gd name="connsiteX2493" fmla="*/ 86747 w 994073"/>
              <a:gd name="connsiteY2493" fmla="*/ 729799 h 1013462"/>
              <a:gd name="connsiteX2494" fmla="*/ 90683 w 994073"/>
              <a:gd name="connsiteY2494" fmla="*/ 743452 h 1013462"/>
              <a:gd name="connsiteX2495" fmla="*/ 90073 w 994073"/>
              <a:gd name="connsiteY2495" fmla="*/ 745986 h 1013462"/>
              <a:gd name="connsiteX2496" fmla="*/ 89875 w 994073"/>
              <a:gd name="connsiteY2496" fmla="*/ 746788 h 1013462"/>
              <a:gd name="connsiteX2497" fmla="*/ 90367 w 994073"/>
              <a:gd name="connsiteY2497" fmla="*/ 748652 h 1013462"/>
              <a:gd name="connsiteX2498" fmla="*/ 91539 w 994073"/>
              <a:gd name="connsiteY2498" fmla="*/ 749469 h 1013462"/>
              <a:gd name="connsiteX2499" fmla="*/ 93765 w 994073"/>
              <a:gd name="connsiteY2499" fmla="*/ 749469 h 1013462"/>
              <a:gd name="connsiteX2500" fmla="*/ 93668 w 994073"/>
              <a:gd name="connsiteY2500" fmla="*/ 755977 h 1013462"/>
              <a:gd name="connsiteX2501" fmla="*/ 93475 w 994073"/>
              <a:gd name="connsiteY2501" fmla="*/ 759476 h 1013462"/>
              <a:gd name="connsiteX2502" fmla="*/ 93590 w 994073"/>
              <a:gd name="connsiteY2502" fmla="*/ 761684 h 1013462"/>
              <a:gd name="connsiteX2503" fmla="*/ 93771 w 994073"/>
              <a:gd name="connsiteY2503" fmla="*/ 769140 h 1013462"/>
              <a:gd name="connsiteX2504" fmla="*/ 93863 w 994073"/>
              <a:gd name="connsiteY2504" fmla="*/ 772901 h 1013462"/>
              <a:gd name="connsiteX2505" fmla="*/ 95377 w 994073"/>
              <a:gd name="connsiteY2505" fmla="*/ 778100 h 1013462"/>
              <a:gd name="connsiteX2506" fmla="*/ 97506 w 994073"/>
              <a:gd name="connsiteY2506" fmla="*/ 782008 h 1013462"/>
              <a:gd name="connsiteX2507" fmla="*/ 100487 w 994073"/>
              <a:gd name="connsiteY2507" fmla="*/ 787633 h 1013462"/>
              <a:gd name="connsiteX2508" fmla="*/ 100595 w 994073"/>
              <a:gd name="connsiteY2508" fmla="*/ 792359 h 1013462"/>
              <a:gd name="connsiteX2509" fmla="*/ 100271 w 994073"/>
              <a:gd name="connsiteY2509" fmla="*/ 798245 h 1013462"/>
              <a:gd name="connsiteX2510" fmla="*/ 100873 w 994073"/>
              <a:gd name="connsiteY2510" fmla="*/ 801483 h 1013462"/>
              <a:gd name="connsiteX2511" fmla="*/ 102578 w 994073"/>
              <a:gd name="connsiteY2511" fmla="*/ 803985 h 1013462"/>
              <a:gd name="connsiteX2512" fmla="*/ 107575 w 994073"/>
              <a:gd name="connsiteY2512" fmla="*/ 810509 h 1013462"/>
              <a:gd name="connsiteX2513" fmla="*/ 108246 w 994073"/>
              <a:gd name="connsiteY2513" fmla="*/ 811555 h 1013462"/>
              <a:gd name="connsiteX2514" fmla="*/ 108363 w 994073"/>
              <a:gd name="connsiteY2514" fmla="*/ 812716 h 1013462"/>
              <a:gd name="connsiteX2515" fmla="*/ 108178 w 994073"/>
              <a:gd name="connsiteY2515" fmla="*/ 813452 h 1013462"/>
              <a:gd name="connsiteX2516" fmla="*/ 107686 w 994073"/>
              <a:gd name="connsiteY2516" fmla="*/ 814122 h 1013462"/>
              <a:gd name="connsiteX2517" fmla="*/ 104683 w 994073"/>
              <a:gd name="connsiteY2517" fmla="*/ 815790 h 1013462"/>
              <a:gd name="connsiteX2518" fmla="*/ 102459 w 994073"/>
              <a:gd name="connsiteY2518" fmla="*/ 815725 h 1013462"/>
              <a:gd name="connsiteX2519" fmla="*/ 101046 w 994073"/>
              <a:gd name="connsiteY2519" fmla="*/ 814989 h 1013462"/>
              <a:gd name="connsiteX2520" fmla="*/ 99988 w 994073"/>
              <a:gd name="connsiteY2520" fmla="*/ 814433 h 1013462"/>
              <a:gd name="connsiteX2521" fmla="*/ 97826 w 994073"/>
              <a:gd name="connsiteY2521" fmla="*/ 813305 h 1013462"/>
              <a:gd name="connsiteX2522" fmla="*/ 87509 w 994073"/>
              <a:gd name="connsiteY2522" fmla="*/ 812422 h 1013462"/>
              <a:gd name="connsiteX2523" fmla="*/ 87396 w 994073"/>
              <a:gd name="connsiteY2523" fmla="*/ 812324 h 1013462"/>
              <a:gd name="connsiteX2524" fmla="*/ 85596 w 994073"/>
              <a:gd name="connsiteY2524" fmla="*/ 810672 h 1013462"/>
              <a:gd name="connsiteX2525" fmla="*/ 81335 w 994073"/>
              <a:gd name="connsiteY2525" fmla="*/ 808563 h 1013462"/>
              <a:gd name="connsiteX2526" fmla="*/ 79727 w 994073"/>
              <a:gd name="connsiteY2526" fmla="*/ 808694 h 1013462"/>
              <a:gd name="connsiteX2527" fmla="*/ 77749 w 994073"/>
              <a:gd name="connsiteY2527" fmla="*/ 809920 h 1013462"/>
              <a:gd name="connsiteX2528" fmla="*/ 75597 w 994073"/>
              <a:gd name="connsiteY2528" fmla="*/ 810509 h 1013462"/>
              <a:gd name="connsiteX2529" fmla="*/ 75276 w 994073"/>
              <a:gd name="connsiteY2529" fmla="*/ 810607 h 1013462"/>
              <a:gd name="connsiteX2530" fmla="*/ 74256 w 994073"/>
              <a:gd name="connsiteY2530" fmla="*/ 810574 h 1013462"/>
              <a:gd name="connsiteX2531" fmla="*/ 73237 w 994073"/>
              <a:gd name="connsiteY2531" fmla="*/ 810541 h 1013462"/>
              <a:gd name="connsiteX2532" fmla="*/ 70763 w 994073"/>
              <a:gd name="connsiteY2532" fmla="*/ 811588 h 1013462"/>
              <a:gd name="connsiteX2533" fmla="*/ 69833 w 994073"/>
              <a:gd name="connsiteY2533" fmla="*/ 812700 h 1013462"/>
              <a:gd name="connsiteX2534" fmla="*/ 68103 w 994073"/>
              <a:gd name="connsiteY2534" fmla="*/ 814744 h 1013462"/>
              <a:gd name="connsiteX2535" fmla="*/ 66002 w 994073"/>
              <a:gd name="connsiteY2535" fmla="*/ 815185 h 1013462"/>
              <a:gd name="connsiteX2536" fmla="*/ 64702 w 994073"/>
              <a:gd name="connsiteY2536" fmla="*/ 815986 h 1013462"/>
              <a:gd name="connsiteX2537" fmla="*/ 60049 w 994073"/>
              <a:gd name="connsiteY2537" fmla="*/ 816559 h 1013462"/>
              <a:gd name="connsiteX2538" fmla="*/ 59139 w 994073"/>
              <a:gd name="connsiteY2538" fmla="*/ 816657 h 1013462"/>
              <a:gd name="connsiteX2539" fmla="*/ 53205 w 994073"/>
              <a:gd name="connsiteY2539" fmla="*/ 819011 h 1013462"/>
              <a:gd name="connsiteX2540" fmla="*/ 49930 w 994073"/>
              <a:gd name="connsiteY2540" fmla="*/ 818766 h 1013462"/>
              <a:gd name="connsiteX2541" fmla="*/ 48508 w 994073"/>
              <a:gd name="connsiteY2541" fmla="*/ 819812 h 1013462"/>
              <a:gd name="connsiteX2542" fmla="*/ 48321 w 994073"/>
              <a:gd name="connsiteY2542" fmla="*/ 820369 h 1013462"/>
              <a:gd name="connsiteX2543" fmla="*/ 44050 w 994073"/>
              <a:gd name="connsiteY2543" fmla="*/ 823001 h 1013462"/>
              <a:gd name="connsiteX2544" fmla="*/ 39786 w 994073"/>
              <a:gd name="connsiteY2544" fmla="*/ 825633 h 1013462"/>
              <a:gd name="connsiteX2545" fmla="*/ 39652 w 994073"/>
              <a:gd name="connsiteY2545" fmla="*/ 825503 h 1013462"/>
              <a:gd name="connsiteX2546" fmla="*/ 39045 w 994073"/>
              <a:gd name="connsiteY2546" fmla="*/ 824947 h 1013462"/>
              <a:gd name="connsiteX2547" fmla="*/ 38058 w 994073"/>
              <a:gd name="connsiteY2547" fmla="*/ 824947 h 1013462"/>
              <a:gd name="connsiteX2548" fmla="*/ 37255 w 994073"/>
              <a:gd name="connsiteY2548" fmla="*/ 824129 h 1013462"/>
              <a:gd name="connsiteX2549" fmla="*/ 33481 w 994073"/>
              <a:gd name="connsiteY2549" fmla="*/ 826615 h 1013462"/>
              <a:gd name="connsiteX2550" fmla="*/ 30577 w 994073"/>
              <a:gd name="connsiteY2550" fmla="*/ 826664 h 1013462"/>
              <a:gd name="connsiteX2551" fmla="*/ 27544 w 994073"/>
              <a:gd name="connsiteY2551" fmla="*/ 825552 h 1013462"/>
              <a:gd name="connsiteX2552" fmla="*/ 25945 w 994073"/>
              <a:gd name="connsiteY2552" fmla="*/ 825421 h 1013462"/>
              <a:gd name="connsiteX2553" fmla="*/ 24319 w 994073"/>
              <a:gd name="connsiteY2553" fmla="*/ 826075 h 1013462"/>
              <a:gd name="connsiteX2554" fmla="*/ 23780 w 994073"/>
              <a:gd name="connsiteY2554" fmla="*/ 826288 h 1013462"/>
              <a:gd name="connsiteX2555" fmla="*/ 20753 w 994073"/>
              <a:gd name="connsiteY2555" fmla="*/ 825421 h 1013462"/>
              <a:gd name="connsiteX2556" fmla="*/ 18157 w 994073"/>
              <a:gd name="connsiteY2556" fmla="*/ 826337 h 1013462"/>
              <a:gd name="connsiteX2557" fmla="*/ 18462 w 994073"/>
              <a:gd name="connsiteY2557" fmla="*/ 827203 h 1013462"/>
              <a:gd name="connsiteX2558" fmla="*/ 20802 w 994073"/>
              <a:gd name="connsiteY2558" fmla="*/ 833793 h 1013462"/>
              <a:gd name="connsiteX2559" fmla="*/ 20832 w 994073"/>
              <a:gd name="connsiteY2559" fmla="*/ 835150 h 1013462"/>
              <a:gd name="connsiteX2560" fmla="*/ 20859 w 994073"/>
              <a:gd name="connsiteY2560" fmla="*/ 836458 h 1013462"/>
              <a:gd name="connsiteX2561" fmla="*/ 21600 w 994073"/>
              <a:gd name="connsiteY2561" fmla="*/ 837946 h 1013462"/>
              <a:gd name="connsiteX2562" fmla="*/ 23698 w 994073"/>
              <a:gd name="connsiteY2562" fmla="*/ 840366 h 1013462"/>
              <a:gd name="connsiteX2563" fmla="*/ 23386 w 994073"/>
              <a:gd name="connsiteY2563" fmla="*/ 842230 h 1013462"/>
              <a:gd name="connsiteX2564" fmla="*/ 21924 w 994073"/>
              <a:gd name="connsiteY2564" fmla="*/ 843555 h 1013462"/>
              <a:gd name="connsiteX2565" fmla="*/ 21406 w 994073"/>
              <a:gd name="connsiteY2565" fmla="*/ 844029 h 1013462"/>
              <a:gd name="connsiteX2566" fmla="*/ 21281 w 994073"/>
              <a:gd name="connsiteY2566" fmla="*/ 844339 h 1013462"/>
              <a:gd name="connsiteX2567" fmla="*/ 20411 w 994073"/>
              <a:gd name="connsiteY2567" fmla="*/ 846498 h 1013462"/>
              <a:gd name="connsiteX2568" fmla="*/ 20966 w 994073"/>
              <a:gd name="connsiteY2568" fmla="*/ 848607 h 1013462"/>
              <a:gd name="connsiteX2569" fmla="*/ 22037 w 994073"/>
              <a:gd name="connsiteY2569" fmla="*/ 849490 h 1013462"/>
              <a:gd name="connsiteX2570" fmla="*/ 22570 w 994073"/>
              <a:gd name="connsiteY2570" fmla="*/ 849915 h 1013462"/>
              <a:gd name="connsiteX2571" fmla="*/ 23865 w 994073"/>
              <a:gd name="connsiteY2571" fmla="*/ 851714 h 1013462"/>
              <a:gd name="connsiteX2572" fmla="*/ 23894 w 994073"/>
              <a:gd name="connsiteY2572" fmla="*/ 852679 h 1013462"/>
              <a:gd name="connsiteX2573" fmla="*/ 23924 w 994073"/>
              <a:gd name="connsiteY2573" fmla="*/ 853643 h 1013462"/>
              <a:gd name="connsiteX2574" fmla="*/ 23937 w 994073"/>
              <a:gd name="connsiteY2574" fmla="*/ 857175 h 1013462"/>
              <a:gd name="connsiteX2575" fmla="*/ 23261 w 994073"/>
              <a:gd name="connsiteY2575" fmla="*/ 858352 h 1013462"/>
              <a:gd name="connsiteX2576" fmla="*/ 22678 w 994073"/>
              <a:gd name="connsiteY2576" fmla="*/ 860282 h 1013462"/>
              <a:gd name="connsiteX2577" fmla="*/ 23850 w 994073"/>
              <a:gd name="connsiteY2577" fmla="*/ 861770 h 1013462"/>
              <a:gd name="connsiteX2578" fmla="*/ 27369 w 994073"/>
              <a:gd name="connsiteY2578" fmla="*/ 864500 h 1013462"/>
              <a:gd name="connsiteX2579" fmla="*/ 29648 w 994073"/>
              <a:gd name="connsiteY2579" fmla="*/ 868964 h 1013462"/>
              <a:gd name="connsiteX2580" fmla="*/ 29992 w 994073"/>
              <a:gd name="connsiteY2580" fmla="*/ 869210 h 1013462"/>
              <a:gd name="connsiteX2581" fmla="*/ 32673 w 994073"/>
              <a:gd name="connsiteY2581" fmla="*/ 871139 h 1013462"/>
              <a:gd name="connsiteX2582" fmla="*/ 33103 w 994073"/>
              <a:gd name="connsiteY2582" fmla="*/ 871580 h 1013462"/>
              <a:gd name="connsiteX2583" fmla="*/ 35698 w 994073"/>
              <a:gd name="connsiteY2583" fmla="*/ 874181 h 1013462"/>
              <a:gd name="connsiteX2584" fmla="*/ 36437 w 994073"/>
              <a:gd name="connsiteY2584" fmla="*/ 875685 h 1013462"/>
              <a:gd name="connsiteX2585" fmla="*/ 36374 w 994073"/>
              <a:gd name="connsiteY2585" fmla="*/ 876797 h 1013462"/>
              <a:gd name="connsiteX2586" fmla="*/ 34380 w 994073"/>
              <a:gd name="connsiteY2586" fmla="*/ 880786 h 1013462"/>
              <a:gd name="connsiteX2587" fmla="*/ 33584 w 994073"/>
              <a:gd name="connsiteY2587" fmla="*/ 882372 h 1013462"/>
              <a:gd name="connsiteX2588" fmla="*/ 32425 w 994073"/>
              <a:gd name="connsiteY2588" fmla="*/ 884187 h 1013462"/>
              <a:gd name="connsiteX2589" fmla="*/ 30610 w 994073"/>
              <a:gd name="connsiteY2589" fmla="*/ 887016 h 1013462"/>
              <a:gd name="connsiteX2590" fmla="*/ 25967 w 994073"/>
              <a:gd name="connsiteY2590" fmla="*/ 891594 h 1013462"/>
              <a:gd name="connsiteX2591" fmla="*/ 24087 w 994073"/>
              <a:gd name="connsiteY2591" fmla="*/ 896925 h 1013462"/>
              <a:gd name="connsiteX2592" fmla="*/ 22862 w 994073"/>
              <a:gd name="connsiteY2592" fmla="*/ 900408 h 1013462"/>
              <a:gd name="connsiteX2593" fmla="*/ 23943 w 994073"/>
              <a:gd name="connsiteY2593" fmla="*/ 900980 h 1013462"/>
              <a:gd name="connsiteX2594" fmla="*/ 24592 w 994073"/>
              <a:gd name="connsiteY2594" fmla="*/ 901340 h 1013462"/>
              <a:gd name="connsiteX2595" fmla="*/ 26386 w 994073"/>
              <a:gd name="connsiteY2595" fmla="*/ 901438 h 1013462"/>
              <a:gd name="connsiteX2596" fmla="*/ 28178 w 994073"/>
              <a:gd name="connsiteY2596" fmla="*/ 901536 h 1013462"/>
              <a:gd name="connsiteX2597" fmla="*/ 29257 w 994073"/>
              <a:gd name="connsiteY2597" fmla="*/ 901013 h 1013462"/>
              <a:gd name="connsiteX2598" fmla="*/ 29601 w 994073"/>
              <a:gd name="connsiteY2598" fmla="*/ 900849 h 1013462"/>
              <a:gd name="connsiteX2599" fmla="*/ 29826 w 994073"/>
              <a:gd name="connsiteY2599" fmla="*/ 900866 h 1013462"/>
              <a:gd name="connsiteX2600" fmla="*/ 31826 w 994073"/>
              <a:gd name="connsiteY2600" fmla="*/ 900980 h 1013462"/>
              <a:gd name="connsiteX2601" fmla="*/ 37137 w 994073"/>
              <a:gd name="connsiteY2601" fmla="*/ 903711 h 1013462"/>
              <a:gd name="connsiteX2602" fmla="*/ 38498 w 994073"/>
              <a:gd name="connsiteY2602" fmla="*/ 903711 h 1013462"/>
              <a:gd name="connsiteX2603" fmla="*/ 40751 w 994073"/>
              <a:gd name="connsiteY2603" fmla="*/ 907962 h 1013462"/>
              <a:gd name="connsiteX2604" fmla="*/ 41457 w 994073"/>
              <a:gd name="connsiteY2604" fmla="*/ 909303 h 1013462"/>
              <a:gd name="connsiteX2605" fmla="*/ 41573 w 994073"/>
              <a:gd name="connsiteY2605" fmla="*/ 914813 h 1013462"/>
              <a:gd name="connsiteX2606" fmla="*/ 39480 w 994073"/>
              <a:gd name="connsiteY2606" fmla="*/ 916661 h 1013462"/>
              <a:gd name="connsiteX2607" fmla="*/ 36359 w 994073"/>
              <a:gd name="connsiteY2607" fmla="*/ 917544 h 1013462"/>
              <a:gd name="connsiteX2608" fmla="*/ 32623 w 994073"/>
              <a:gd name="connsiteY2608" fmla="*/ 918689 h 1013462"/>
              <a:gd name="connsiteX2609" fmla="*/ 28638 w 994073"/>
              <a:gd name="connsiteY2609" fmla="*/ 921779 h 1013462"/>
              <a:gd name="connsiteX2610" fmla="*/ 25930 w 994073"/>
              <a:gd name="connsiteY2610" fmla="*/ 927322 h 1013462"/>
              <a:gd name="connsiteX2611" fmla="*/ 25675 w 994073"/>
              <a:gd name="connsiteY2611" fmla="*/ 931001 h 1013462"/>
              <a:gd name="connsiteX2612" fmla="*/ 25412 w 994073"/>
              <a:gd name="connsiteY2612" fmla="*/ 937002 h 1013462"/>
              <a:gd name="connsiteX2613" fmla="*/ 24174 w 994073"/>
              <a:gd name="connsiteY2613" fmla="*/ 941548 h 1013462"/>
              <a:gd name="connsiteX2614" fmla="*/ 21657 w 994073"/>
              <a:gd name="connsiteY2614" fmla="*/ 944524 h 1013462"/>
              <a:gd name="connsiteX2615" fmla="*/ 17484 w 994073"/>
              <a:gd name="connsiteY2615" fmla="*/ 948955 h 1013462"/>
              <a:gd name="connsiteX2616" fmla="*/ 15580 w 994073"/>
              <a:gd name="connsiteY2616" fmla="*/ 951865 h 1013462"/>
              <a:gd name="connsiteX2617" fmla="*/ 19607 w 994073"/>
              <a:gd name="connsiteY2617" fmla="*/ 955332 h 1013462"/>
              <a:gd name="connsiteX2618" fmla="*/ 19808 w 994073"/>
              <a:gd name="connsiteY2618" fmla="*/ 956967 h 1013462"/>
              <a:gd name="connsiteX2619" fmla="*/ 17151 w 994073"/>
              <a:gd name="connsiteY2619" fmla="*/ 956836 h 1013462"/>
              <a:gd name="connsiteX2620" fmla="*/ 14675 w 994073"/>
              <a:gd name="connsiteY2620" fmla="*/ 957637 h 1013462"/>
              <a:gd name="connsiteX2621" fmla="*/ 14275 w 994073"/>
              <a:gd name="connsiteY2621" fmla="*/ 958373 h 1013462"/>
              <a:gd name="connsiteX2622" fmla="*/ 14201 w 994073"/>
              <a:gd name="connsiteY2622" fmla="*/ 958504 h 1013462"/>
              <a:gd name="connsiteX2623" fmla="*/ 13931 w 994073"/>
              <a:gd name="connsiteY2623" fmla="*/ 958994 h 1013462"/>
              <a:gd name="connsiteX2624" fmla="*/ 11394 w 994073"/>
              <a:gd name="connsiteY2624" fmla="*/ 960303 h 1013462"/>
              <a:gd name="connsiteX2625" fmla="*/ 11023 w 994073"/>
              <a:gd name="connsiteY2625" fmla="*/ 960924 h 1013462"/>
              <a:gd name="connsiteX2626" fmla="*/ 9909 w 994073"/>
              <a:gd name="connsiteY2626" fmla="*/ 961284 h 1013462"/>
              <a:gd name="connsiteX2627" fmla="*/ 9790 w 994073"/>
              <a:gd name="connsiteY2627" fmla="*/ 965077 h 1013462"/>
              <a:gd name="connsiteX2628" fmla="*/ 10455 w 994073"/>
              <a:gd name="connsiteY2628" fmla="*/ 967530 h 1013462"/>
              <a:gd name="connsiteX2629" fmla="*/ 11735 w 994073"/>
              <a:gd name="connsiteY2629" fmla="*/ 969001 h 1013462"/>
              <a:gd name="connsiteX2630" fmla="*/ 13017 w 994073"/>
              <a:gd name="connsiteY2630" fmla="*/ 970146 h 1013462"/>
              <a:gd name="connsiteX2631" fmla="*/ 13135 w 994073"/>
              <a:gd name="connsiteY2631" fmla="*/ 971438 h 1013462"/>
              <a:gd name="connsiteX2632" fmla="*/ 11843 w 994073"/>
              <a:gd name="connsiteY2632" fmla="*/ 973956 h 1013462"/>
              <a:gd name="connsiteX2633" fmla="*/ 11592 w 994073"/>
              <a:gd name="connsiteY2633" fmla="*/ 976294 h 1013462"/>
              <a:gd name="connsiteX2634" fmla="*/ 11824 w 994073"/>
              <a:gd name="connsiteY2634" fmla="*/ 980333 h 1013462"/>
              <a:gd name="connsiteX2635" fmla="*/ 13961 w 994073"/>
              <a:gd name="connsiteY2635" fmla="*/ 981984 h 1013462"/>
              <a:gd name="connsiteX2636" fmla="*/ 19524 w 994073"/>
              <a:gd name="connsiteY2636" fmla="*/ 983341 h 1013462"/>
              <a:gd name="connsiteX2637" fmla="*/ 23744 w 994073"/>
              <a:gd name="connsiteY2637" fmla="*/ 983194 h 1013462"/>
              <a:gd name="connsiteX2638" fmla="*/ 25577 w 994073"/>
              <a:gd name="connsiteY2638" fmla="*/ 984094 h 1013462"/>
              <a:gd name="connsiteX2639" fmla="*/ 25801 w 994073"/>
              <a:gd name="connsiteY2639" fmla="*/ 991206 h 1013462"/>
              <a:gd name="connsiteX2640" fmla="*/ 24019 w 994073"/>
              <a:gd name="connsiteY2640" fmla="*/ 993921 h 1013462"/>
              <a:gd name="connsiteX2641" fmla="*/ 22848 w 994073"/>
              <a:gd name="connsiteY2641" fmla="*/ 996815 h 1013462"/>
              <a:gd name="connsiteX2642" fmla="*/ 21798 w 994073"/>
              <a:gd name="connsiteY2642" fmla="*/ 999480 h 1013462"/>
              <a:gd name="connsiteX2643" fmla="*/ 22887 w 994073"/>
              <a:gd name="connsiteY2643" fmla="*/ 999987 h 1013462"/>
              <a:gd name="connsiteX2644" fmla="*/ 23860 w 994073"/>
              <a:gd name="connsiteY2644" fmla="*/ 1000886 h 1013462"/>
              <a:gd name="connsiteX2645" fmla="*/ 24908 w 994073"/>
              <a:gd name="connsiteY2645" fmla="*/ 1001639 h 1013462"/>
              <a:gd name="connsiteX2646" fmla="*/ 25806 w 994073"/>
              <a:gd name="connsiteY2646" fmla="*/ 1002538 h 1013462"/>
              <a:gd name="connsiteX2647" fmla="*/ 26705 w 994073"/>
              <a:gd name="connsiteY2647" fmla="*/ 1003503 h 1013462"/>
              <a:gd name="connsiteX2648" fmla="*/ 27827 w 994073"/>
              <a:gd name="connsiteY2648" fmla="*/ 1004173 h 1013462"/>
              <a:gd name="connsiteX2649" fmla="*/ 28912 w 994073"/>
              <a:gd name="connsiteY2649" fmla="*/ 1004941 h 1013462"/>
              <a:gd name="connsiteX2650" fmla="*/ 30147 w 994073"/>
              <a:gd name="connsiteY2650" fmla="*/ 1005530 h 1013462"/>
              <a:gd name="connsiteX2651" fmla="*/ 31270 w 994073"/>
              <a:gd name="connsiteY2651" fmla="*/ 1006282 h 1013462"/>
              <a:gd name="connsiteX2652" fmla="*/ 32542 w 994073"/>
              <a:gd name="connsiteY2652" fmla="*/ 1006805 h 1013462"/>
              <a:gd name="connsiteX2653" fmla="*/ 33815 w 994073"/>
              <a:gd name="connsiteY2653" fmla="*/ 1007329 h 1013462"/>
              <a:gd name="connsiteX2654" fmla="*/ 35088 w 994073"/>
              <a:gd name="connsiteY2654" fmla="*/ 1007917 h 1013462"/>
              <a:gd name="connsiteX2655" fmla="*/ 36360 w 994073"/>
              <a:gd name="connsiteY2655" fmla="*/ 1008441 h 1013462"/>
              <a:gd name="connsiteX2656" fmla="*/ 37783 w 994073"/>
              <a:gd name="connsiteY2656" fmla="*/ 1008899 h 1013462"/>
              <a:gd name="connsiteX2657" fmla="*/ 39055 w 994073"/>
              <a:gd name="connsiteY2657" fmla="*/ 1009422 h 1013462"/>
              <a:gd name="connsiteX2658" fmla="*/ 40553 w 994073"/>
              <a:gd name="connsiteY2658" fmla="*/ 1009798 h 1013462"/>
              <a:gd name="connsiteX2659" fmla="*/ 41825 w 994073"/>
              <a:gd name="connsiteY2659" fmla="*/ 1010321 h 1013462"/>
              <a:gd name="connsiteX2660" fmla="*/ 43097 w 994073"/>
              <a:gd name="connsiteY2660" fmla="*/ 1010910 h 1013462"/>
              <a:gd name="connsiteX2661" fmla="*/ 44369 w 994073"/>
              <a:gd name="connsiteY2661" fmla="*/ 1011449 h 1013462"/>
              <a:gd name="connsiteX2662" fmla="*/ 45643 w 994073"/>
              <a:gd name="connsiteY2662" fmla="*/ 1012038 h 1013462"/>
              <a:gd name="connsiteX2663" fmla="*/ 46915 w 994073"/>
              <a:gd name="connsiteY2663" fmla="*/ 1012561 h 1013462"/>
              <a:gd name="connsiteX2664" fmla="*/ 48338 w 994073"/>
              <a:gd name="connsiteY2664" fmla="*/ 1012937 h 1013462"/>
              <a:gd name="connsiteX2665" fmla="*/ 49984 w 994073"/>
              <a:gd name="connsiteY2665" fmla="*/ 1013166 h 1013462"/>
              <a:gd name="connsiteX2666" fmla="*/ 51629 w 994073"/>
              <a:gd name="connsiteY2666" fmla="*/ 1013395 h 1013462"/>
              <a:gd name="connsiteX2667" fmla="*/ 53277 w 994073"/>
              <a:gd name="connsiteY2667" fmla="*/ 1013232 h 1013462"/>
              <a:gd name="connsiteX2668" fmla="*/ 54924 w 994073"/>
              <a:gd name="connsiteY2668" fmla="*/ 1013019 h 1013462"/>
              <a:gd name="connsiteX2669" fmla="*/ 56196 w 994073"/>
              <a:gd name="connsiteY2669" fmla="*/ 1012496 h 1013462"/>
              <a:gd name="connsiteX2670" fmla="*/ 57619 w 994073"/>
              <a:gd name="connsiteY2670" fmla="*/ 1012185 h 1013462"/>
              <a:gd name="connsiteX2671" fmla="*/ 59115 w 994073"/>
              <a:gd name="connsiteY2671" fmla="*/ 1011809 h 1013462"/>
              <a:gd name="connsiteX2672" fmla="*/ 60763 w 994073"/>
              <a:gd name="connsiteY2672" fmla="*/ 1011662 h 101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</a:cxnLst>
            <a:rect l="l" t="t" r="r" b="b"/>
            <a:pathLst>
              <a:path w="994073" h="1013462">
                <a:moveTo>
                  <a:pt x="60763" y="1011662"/>
                </a:moveTo>
                <a:lnTo>
                  <a:pt x="62410" y="1011515"/>
                </a:lnTo>
                <a:lnTo>
                  <a:pt x="64207" y="1011515"/>
                </a:lnTo>
                <a:lnTo>
                  <a:pt x="65852" y="1011368"/>
                </a:lnTo>
                <a:lnTo>
                  <a:pt x="67349" y="1010991"/>
                </a:lnTo>
                <a:lnTo>
                  <a:pt x="68621" y="1010468"/>
                </a:lnTo>
                <a:lnTo>
                  <a:pt x="69895" y="1009945"/>
                </a:lnTo>
                <a:lnTo>
                  <a:pt x="71017" y="1009193"/>
                </a:lnTo>
                <a:lnTo>
                  <a:pt x="72289" y="1008669"/>
                </a:lnTo>
                <a:lnTo>
                  <a:pt x="73563" y="1008146"/>
                </a:lnTo>
                <a:lnTo>
                  <a:pt x="74684" y="1007394"/>
                </a:lnTo>
                <a:lnTo>
                  <a:pt x="75808" y="1006724"/>
                </a:lnTo>
                <a:lnTo>
                  <a:pt x="76856" y="1005972"/>
                </a:lnTo>
                <a:lnTo>
                  <a:pt x="77978" y="1005301"/>
                </a:lnTo>
                <a:lnTo>
                  <a:pt x="79101" y="1004549"/>
                </a:lnTo>
                <a:lnTo>
                  <a:pt x="80224" y="1003813"/>
                </a:lnTo>
                <a:lnTo>
                  <a:pt x="81272" y="1003127"/>
                </a:lnTo>
                <a:lnTo>
                  <a:pt x="82394" y="1002391"/>
                </a:lnTo>
                <a:lnTo>
                  <a:pt x="83517" y="1001704"/>
                </a:lnTo>
                <a:lnTo>
                  <a:pt x="84566" y="1000968"/>
                </a:lnTo>
                <a:lnTo>
                  <a:pt x="85913" y="1000445"/>
                </a:lnTo>
                <a:lnTo>
                  <a:pt x="86961" y="999758"/>
                </a:lnTo>
                <a:lnTo>
                  <a:pt x="88233" y="999170"/>
                </a:lnTo>
                <a:lnTo>
                  <a:pt x="89356" y="998499"/>
                </a:lnTo>
                <a:lnTo>
                  <a:pt x="90629" y="997976"/>
                </a:lnTo>
                <a:lnTo>
                  <a:pt x="91901" y="997436"/>
                </a:lnTo>
                <a:lnTo>
                  <a:pt x="93248" y="996913"/>
                </a:lnTo>
                <a:lnTo>
                  <a:pt x="94671" y="996553"/>
                </a:lnTo>
                <a:lnTo>
                  <a:pt x="96168" y="996177"/>
                </a:lnTo>
                <a:lnTo>
                  <a:pt x="97589" y="995867"/>
                </a:lnTo>
                <a:lnTo>
                  <a:pt x="99087" y="995490"/>
                </a:lnTo>
                <a:lnTo>
                  <a:pt x="100510" y="995131"/>
                </a:lnTo>
                <a:lnTo>
                  <a:pt x="101782" y="994607"/>
                </a:lnTo>
                <a:lnTo>
                  <a:pt x="103278" y="994297"/>
                </a:lnTo>
                <a:lnTo>
                  <a:pt x="104552" y="993774"/>
                </a:lnTo>
                <a:lnTo>
                  <a:pt x="106198" y="993545"/>
                </a:lnTo>
                <a:lnTo>
                  <a:pt x="107696" y="993250"/>
                </a:lnTo>
                <a:lnTo>
                  <a:pt x="108968" y="992727"/>
                </a:lnTo>
                <a:lnTo>
                  <a:pt x="110615" y="992498"/>
                </a:lnTo>
                <a:lnTo>
                  <a:pt x="111887" y="991975"/>
                </a:lnTo>
                <a:lnTo>
                  <a:pt x="113385" y="991681"/>
                </a:lnTo>
                <a:lnTo>
                  <a:pt x="114282" y="990781"/>
                </a:lnTo>
                <a:lnTo>
                  <a:pt x="115180" y="989882"/>
                </a:lnTo>
                <a:lnTo>
                  <a:pt x="115778" y="988607"/>
                </a:lnTo>
                <a:lnTo>
                  <a:pt x="116527" y="987495"/>
                </a:lnTo>
                <a:lnTo>
                  <a:pt x="117276" y="986448"/>
                </a:lnTo>
                <a:lnTo>
                  <a:pt x="117950" y="985320"/>
                </a:lnTo>
                <a:lnTo>
                  <a:pt x="119446" y="985026"/>
                </a:lnTo>
                <a:lnTo>
                  <a:pt x="121094" y="984797"/>
                </a:lnTo>
                <a:lnTo>
                  <a:pt x="122590" y="984502"/>
                </a:lnTo>
                <a:lnTo>
                  <a:pt x="124162" y="984339"/>
                </a:lnTo>
                <a:lnTo>
                  <a:pt x="125810" y="984126"/>
                </a:lnTo>
                <a:lnTo>
                  <a:pt x="127306" y="983816"/>
                </a:lnTo>
                <a:lnTo>
                  <a:pt x="128953" y="983669"/>
                </a:lnTo>
                <a:lnTo>
                  <a:pt x="130599" y="983440"/>
                </a:lnTo>
                <a:lnTo>
                  <a:pt x="132247" y="983292"/>
                </a:lnTo>
                <a:lnTo>
                  <a:pt x="133520" y="982769"/>
                </a:lnTo>
                <a:lnTo>
                  <a:pt x="135016" y="982393"/>
                </a:lnTo>
                <a:lnTo>
                  <a:pt x="136064" y="981723"/>
                </a:lnTo>
                <a:lnTo>
                  <a:pt x="137411" y="981199"/>
                </a:lnTo>
                <a:lnTo>
                  <a:pt x="138459" y="980447"/>
                </a:lnTo>
                <a:lnTo>
                  <a:pt x="139731" y="979924"/>
                </a:lnTo>
                <a:lnTo>
                  <a:pt x="140855" y="979254"/>
                </a:lnTo>
                <a:lnTo>
                  <a:pt x="141978" y="978501"/>
                </a:lnTo>
                <a:lnTo>
                  <a:pt x="142876" y="977602"/>
                </a:lnTo>
                <a:lnTo>
                  <a:pt x="143849" y="976703"/>
                </a:lnTo>
                <a:lnTo>
                  <a:pt x="144746" y="975804"/>
                </a:lnTo>
                <a:lnTo>
                  <a:pt x="145271" y="974545"/>
                </a:lnTo>
                <a:lnTo>
                  <a:pt x="145870" y="973269"/>
                </a:lnTo>
                <a:lnTo>
                  <a:pt x="146244" y="971846"/>
                </a:lnTo>
                <a:lnTo>
                  <a:pt x="146468" y="970195"/>
                </a:lnTo>
                <a:lnTo>
                  <a:pt x="146468" y="968396"/>
                </a:lnTo>
                <a:lnTo>
                  <a:pt x="146095" y="966908"/>
                </a:lnTo>
                <a:lnTo>
                  <a:pt x="146095" y="965486"/>
                </a:lnTo>
                <a:lnTo>
                  <a:pt x="146694" y="964211"/>
                </a:lnTo>
                <a:lnTo>
                  <a:pt x="147816" y="963458"/>
                </a:lnTo>
                <a:lnTo>
                  <a:pt x="149238" y="963164"/>
                </a:lnTo>
                <a:lnTo>
                  <a:pt x="150885" y="962935"/>
                </a:lnTo>
                <a:lnTo>
                  <a:pt x="151634" y="962788"/>
                </a:lnTo>
                <a:lnTo>
                  <a:pt x="152531" y="961889"/>
                </a:lnTo>
                <a:lnTo>
                  <a:pt x="153506" y="960989"/>
                </a:lnTo>
                <a:lnTo>
                  <a:pt x="154552" y="960319"/>
                </a:lnTo>
                <a:lnTo>
                  <a:pt x="155676" y="959567"/>
                </a:lnTo>
                <a:lnTo>
                  <a:pt x="156948" y="959043"/>
                </a:lnTo>
                <a:lnTo>
                  <a:pt x="158221" y="958520"/>
                </a:lnTo>
                <a:lnTo>
                  <a:pt x="158434" y="958373"/>
                </a:lnTo>
                <a:lnTo>
                  <a:pt x="159343" y="957768"/>
                </a:lnTo>
                <a:lnTo>
                  <a:pt x="160316" y="956869"/>
                </a:lnTo>
                <a:lnTo>
                  <a:pt x="161215" y="955970"/>
                </a:lnTo>
                <a:lnTo>
                  <a:pt x="162113" y="955070"/>
                </a:lnTo>
                <a:lnTo>
                  <a:pt x="163236" y="954400"/>
                </a:lnTo>
                <a:lnTo>
                  <a:pt x="163684" y="954105"/>
                </a:lnTo>
                <a:lnTo>
                  <a:pt x="164358" y="953648"/>
                </a:lnTo>
                <a:lnTo>
                  <a:pt x="165632" y="953124"/>
                </a:lnTo>
                <a:lnTo>
                  <a:pt x="166753" y="952454"/>
                </a:lnTo>
                <a:lnTo>
                  <a:pt x="167802" y="951702"/>
                </a:lnTo>
                <a:lnTo>
                  <a:pt x="168551" y="950590"/>
                </a:lnTo>
                <a:lnTo>
                  <a:pt x="169149" y="949315"/>
                </a:lnTo>
                <a:lnTo>
                  <a:pt x="169299" y="947745"/>
                </a:lnTo>
                <a:lnTo>
                  <a:pt x="169523" y="946093"/>
                </a:lnTo>
                <a:lnTo>
                  <a:pt x="169898" y="944605"/>
                </a:lnTo>
                <a:lnTo>
                  <a:pt x="170272" y="943183"/>
                </a:lnTo>
                <a:lnTo>
                  <a:pt x="170871" y="941907"/>
                </a:lnTo>
                <a:lnTo>
                  <a:pt x="171396" y="940632"/>
                </a:lnTo>
                <a:lnTo>
                  <a:pt x="171994" y="939357"/>
                </a:lnTo>
                <a:lnTo>
                  <a:pt x="172743" y="938310"/>
                </a:lnTo>
                <a:lnTo>
                  <a:pt x="173865" y="937411"/>
                </a:lnTo>
                <a:lnTo>
                  <a:pt x="175137" y="936887"/>
                </a:lnTo>
                <a:lnTo>
                  <a:pt x="176783" y="936659"/>
                </a:lnTo>
                <a:lnTo>
                  <a:pt x="178057" y="936135"/>
                </a:lnTo>
                <a:lnTo>
                  <a:pt x="179329" y="935612"/>
                </a:lnTo>
                <a:lnTo>
                  <a:pt x="180451" y="934942"/>
                </a:lnTo>
                <a:lnTo>
                  <a:pt x="181350" y="934042"/>
                </a:lnTo>
                <a:lnTo>
                  <a:pt x="182248" y="933143"/>
                </a:lnTo>
                <a:lnTo>
                  <a:pt x="182997" y="932015"/>
                </a:lnTo>
                <a:lnTo>
                  <a:pt x="183970" y="931132"/>
                </a:lnTo>
                <a:lnTo>
                  <a:pt x="184719" y="930069"/>
                </a:lnTo>
                <a:lnTo>
                  <a:pt x="185767" y="930069"/>
                </a:lnTo>
                <a:lnTo>
                  <a:pt x="186664" y="930968"/>
                </a:lnTo>
                <a:lnTo>
                  <a:pt x="187564" y="931949"/>
                </a:lnTo>
                <a:lnTo>
                  <a:pt x="189060" y="932326"/>
                </a:lnTo>
                <a:lnTo>
                  <a:pt x="190707" y="932097"/>
                </a:lnTo>
                <a:lnTo>
                  <a:pt x="192129" y="931802"/>
                </a:lnTo>
                <a:lnTo>
                  <a:pt x="193625" y="931426"/>
                </a:lnTo>
                <a:lnTo>
                  <a:pt x="195273" y="931279"/>
                </a:lnTo>
                <a:lnTo>
                  <a:pt x="197069" y="931279"/>
                </a:lnTo>
                <a:lnTo>
                  <a:pt x="198715" y="931492"/>
                </a:lnTo>
                <a:lnTo>
                  <a:pt x="200362" y="931721"/>
                </a:lnTo>
                <a:lnTo>
                  <a:pt x="202009" y="931868"/>
                </a:lnTo>
                <a:lnTo>
                  <a:pt x="203806" y="931949"/>
                </a:lnTo>
                <a:lnTo>
                  <a:pt x="205153" y="931344"/>
                </a:lnTo>
                <a:lnTo>
                  <a:pt x="206427" y="930821"/>
                </a:lnTo>
                <a:lnTo>
                  <a:pt x="207548" y="930151"/>
                </a:lnTo>
                <a:lnTo>
                  <a:pt x="208596" y="929399"/>
                </a:lnTo>
                <a:lnTo>
                  <a:pt x="209345" y="928352"/>
                </a:lnTo>
                <a:lnTo>
                  <a:pt x="210318" y="927453"/>
                </a:lnTo>
                <a:lnTo>
                  <a:pt x="210992" y="926341"/>
                </a:lnTo>
                <a:lnTo>
                  <a:pt x="211741" y="925278"/>
                </a:lnTo>
                <a:lnTo>
                  <a:pt x="212714" y="924395"/>
                </a:lnTo>
                <a:lnTo>
                  <a:pt x="213463" y="923267"/>
                </a:lnTo>
                <a:lnTo>
                  <a:pt x="214360" y="922368"/>
                </a:lnTo>
                <a:lnTo>
                  <a:pt x="214885" y="921092"/>
                </a:lnTo>
                <a:lnTo>
                  <a:pt x="215333" y="919670"/>
                </a:lnTo>
                <a:lnTo>
                  <a:pt x="215708" y="918247"/>
                </a:lnTo>
                <a:lnTo>
                  <a:pt x="216231" y="916972"/>
                </a:lnTo>
                <a:lnTo>
                  <a:pt x="216831" y="915713"/>
                </a:lnTo>
                <a:lnTo>
                  <a:pt x="217580" y="914584"/>
                </a:lnTo>
                <a:lnTo>
                  <a:pt x="218327" y="913538"/>
                </a:lnTo>
                <a:lnTo>
                  <a:pt x="218701" y="912033"/>
                </a:lnTo>
                <a:lnTo>
                  <a:pt x="218852" y="910382"/>
                </a:lnTo>
                <a:lnTo>
                  <a:pt x="217953" y="909499"/>
                </a:lnTo>
                <a:lnTo>
                  <a:pt x="217429" y="908224"/>
                </a:lnTo>
                <a:lnTo>
                  <a:pt x="217130" y="906801"/>
                </a:lnTo>
                <a:lnTo>
                  <a:pt x="217279" y="905150"/>
                </a:lnTo>
                <a:lnTo>
                  <a:pt x="217879" y="903874"/>
                </a:lnTo>
                <a:lnTo>
                  <a:pt x="218626" y="902763"/>
                </a:lnTo>
                <a:lnTo>
                  <a:pt x="218777" y="902599"/>
                </a:lnTo>
                <a:lnTo>
                  <a:pt x="219526" y="901863"/>
                </a:lnTo>
                <a:lnTo>
                  <a:pt x="221022" y="901552"/>
                </a:lnTo>
                <a:lnTo>
                  <a:pt x="222444" y="901928"/>
                </a:lnTo>
                <a:lnTo>
                  <a:pt x="223942" y="902305"/>
                </a:lnTo>
                <a:lnTo>
                  <a:pt x="225363" y="902681"/>
                </a:lnTo>
                <a:lnTo>
                  <a:pt x="226637" y="903286"/>
                </a:lnTo>
                <a:lnTo>
                  <a:pt x="228058" y="903646"/>
                </a:lnTo>
                <a:lnTo>
                  <a:pt x="229706" y="903809"/>
                </a:lnTo>
                <a:lnTo>
                  <a:pt x="231353" y="903646"/>
                </a:lnTo>
                <a:lnTo>
                  <a:pt x="232849" y="903351"/>
                </a:lnTo>
                <a:lnTo>
                  <a:pt x="234121" y="902763"/>
                </a:lnTo>
                <a:lnTo>
                  <a:pt x="235244" y="902076"/>
                </a:lnTo>
                <a:lnTo>
                  <a:pt x="236142" y="901176"/>
                </a:lnTo>
                <a:lnTo>
                  <a:pt x="236742" y="899917"/>
                </a:lnTo>
                <a:lnTo>
                  <a:pt x="237116" y="898495"/>
                </a:lnTo>
                <a:lnTo>
                  <a:pt x="237167" y="897922"/>
                </a:lnTo>
                <a:lnTo>
                  <a:pt x="237265" y="896843"/>
                </a:lnTo>
                <a:lnTo>
                  <a:pt x="237491" y="895192"/>
                </a:lnTo>
                <a:lnTo>
                  <a:pt x="238464" y="894293"/>
                </a:lnTo>
                <a:lnTo>
                  <a:pt x="239736" y="893769"/>
                </a:lnTo>
                <a:lnTo>
                  <a:pt x="240110" y="892281"/>
                </a:lnTo>
                <a:lnTo>
                  <a:pt x="239960" y="890630"/>
                </a:lnTo>
                <a:lnTo>
                  <a:pt x="239736" y="889060"/>
                </a:lnTo>
                <a:lnTo>
                  <a:pt x="239960" y="887409"/>
                </a:lnTo>
                <a:lnTo>
                  <a:pt x="240185" y="885757"/>
                </a:lnTo>
                <a:lnTo>
                  <a:pt x="240558" y="884269"/>
                </a:lnTo>
                <a:lnTo>
                  <a:pt x="240933" y="882847"/>
                </a:lnTo>
                <a:lnTo>
                  <a:pt x="241531" y="881571"/>
                </a:lnTo>
                <a:lnTo>
                  <a:pt x="241158" y="880067"/>
                </a:lnTo>
                <a:lnTo>
                  <a:pt x="240259" y="879184"/>
                </a:lnTo>
                <a:lnTo>
                  <a:pt x="239137" y="878432"/>
                </a:lnTo>
                <a:lnTo>
                  <a:pt x="238238" y="877533"/>
                </a:lnTo>
                <a:lnTo>
                  <a:pt x="237564" y="876404"/>
                </a:lnTo>
                <a:lnTo>
                  <a:pt x="237415" y="874753"/>
                </a:lnTo>
                <a:lnTo>
                  <a:pt x="237939" y="873494"/>
                </a:lnTo>
                <a:lnTo>
                  <a:pt x="238537" y="872218"/>
                </a:lnTo>
                <a:lnTo>
                  <a:pt x="237939" y="870943"/>
                </a:lnTo>
                <a:lnTo>
                  <a:pt x="237265" y="869896"/>
                </a:lnTo>
                <a:lnTo>
                  <a:pt x="236891" y="868392"/>
                </a:lnTo>
                <a:lnTo>
                  <a:pt x="237223" y="867133"/>
                </a:lnTo>
                <a:lnTo>
                  <a:pt x="237265" y="866969"/>
                </a:lnTo>
                <a:lnTo>
                  <a:pt x="238238" y="866070"/>
                </a:lnTo>
                <a:lnTo>
                  <a:pt x="238763" y="864811"/>
                </a:lnTo>
                <a:lnTo>
                  <a:pt x="239512" y="863683"/>
                </a:lnTo>
                <a:lnTo>
                  <a:pt x="240259" y="862636"/>
                </a:lnTo>
                <a:lnTo>
                  <a:pt x="240633" y="861214"/>
                </a:lnTo>
                <a:lnTo>
                  <a:pt x="240857" y="859562"/>
                </a:lnTo>
                <a:lnTo>
                  <a:pt x="240857" y="857698"/>
                </a:lnTo>
                <a:lnTo>
                  <a:pt x="240857" y="855900"/>
                </a:lnTo>
                <a:lnTo>
                  <a:pt x="240709" y="854248"/>
                </a:lnTo>
                <a:lnTo>
                  <a:pt x="240782" y="852450"/>
                </a:lnTo>
                <a:lnTo>
                  <a:pt x="241158" y="850962"/>
                </a:lnTo>
                <a:lnTo>
                  <a:pt x="242206" y="850291"/>
                </a:lnTo>
                <a:lnTo>
                  <a:pt x="243703" y="850651"/>
                </a:lnTo>
                <a:lnTo>
                  <a:pt x="245125" y="851027"/>
                </a:lnTo>
                <a:lnTo>
                  <a:pt x="246397" y="851550"/>
                </a:lnTo>
                <a:lnTo>
                  <a:pt x="248044" y="851403"/>
                </a:lnTo>
                <a:lnTo>
                  <a:pt x="249167" y="850733"/>
                </a:lnTo>
                <a:lnTo>
                  <a:pt x="249766" y="849457"/>
                </a:lnTo>
                <a:lnTo>
                  <a:pt x="250663" y="848558"/>
                </a:lnTo>
                <a:lnTo>
                  <a:pt x="252161" y="848182"/>
                </a:lnTo>
                <a:lnTo>
                  <a:pt x="253584" y="847806"/>
                </a:lnTo>
                <a:lnTo>
                  <a:pt x="254705" y="847135"/>
                </a:lnTo>
                <a:lnTo>
                  <a:pt x="255454" y="846024"/>
                </a:lnTo>
                <a:lnTo>
                  <a:pt x="256203" y="844977"/>
                </a:lnTo>
                <a:lnTo>
                  <a:pt x="256952" y="843849"/>
                </a:lnTo>
                <a:lnTo>
                  <a:pt x="257850" y="842950"/>
                </a:lnTo>
                <a:lnTo>
                  <a:pt x="258599" y="841903"/>
                </a:lnTo>
                <a:lnTo>
                  <a:pt x="259347" y="840856"/>
                </a:lnTo>
                <a:lnTo>
                  <a:pt x="260245" y="839875"/>
                </a:lnTo>
                <a:lnTo>
                  <a:pt x="261368" y="839205"/>
                </a:lnTo>
                <a:lnTo>
                  <a:pt x="262865" y="838829"/>
                </a:lnTo>
                <a:lnTo>
                  <a:pt x="264662" y="838911"/>
                </a:lnTo>
                <a:lnTo>
                  <a:pt x="266308" y="839058"/>
                </a:lnTo>
                <a:lnTo>
                  <a:pt x="267731" y="839434"/>
                </a:lnTo>
                <a:lnTo>
                  <a:pt x="269227" y="839810"/>
                </a:lnTo>
                <a:lnTo>
                  <a:pt x="271024" y="839875"/>
                </a:lnTo>
                <a:lnTo>
                  <a:pt x="272670" y="839728"/>
                </a:lnTo>
                <a:lnTo>
                  <a:pt x="274168" y="839352"/>
                </a:lnTo>
                <a:lnTo>
                  <a:pt x="275440" y="838829"/>
                </a:lnTo>
                <a:lnTo>
                  <a:pt x="276712" y="838306"/>
                </a:lnTo>
                <a:lnTo>
                  <a:pt x="277985" y="837783"/>
                </a:lnTo>
                <a:lnTo>
                  <a:pt x="279482" y="837406"/>
                </a:lnTo>
                <a:lnTo>
                  <a:pt x="280905" y="837783"/>
                </a:lnTo>
                <a:lnTo>
                  <a:pt x="281278" y="839287"/>
                </a:lnTo>
                <a:lnTo>
                  <a:pt x="281360" y="840137"/>
                </a:lnTo>
                <a:lnTo>
                  <a:pt x="281428" y="840856"/>
                </a:lnTo>
                <a:lnTo>
                  <a:pt x="281278" y="842574"/>
                </a:lnTo>
                <a:lnTo>
                  <a:pt x="281803" y="843849"/>
                </a:lnTo>
                <a:lnTo>
                  <a:pt x="283449" y="843996"/>
                </a:lnTo>
                <a:lnTo>
                  <a:pt x="284497" y="843326"/>
                </a:lnTo>
                <a:lnTo>
                  <a:pt x="285621" y="842574"/>
                </a:lnTo>
                <a:lnTo>
                  <a:pt x="286594" y="841674"/>
                </a:lnTo>
                <a:lnTo>
                  <a:pt x="287491" y="840775"/>
                </a:lnTo>
                <a:lnTo>
                  <a:pt x="288391" y="839875"/>
                </a:lnTo>
                <a:lnTo>
                  <a:pt x="289663" y="839352"/>
                </a:lnTo>
                <a:lnTo>
                  <a:pt x="291159" y="839728"/>
                </a:lnTo>
                <a:lnTo>
                  <a:pt x="292207" y="840480"/>
                </a:lnTo>
                <a:lnTo>
                  <a:pt x="293854" y="840709"/>
                </a:lnTo>
                <a:lnTo>
                  <a:pt x="295351" y="840709"/>
                </a:lnTo>
                <a:lnTo>
                  <a:pt x="296623" y="840186"/>
                </a:lnTo>
                <a:lnTo>
                  <a:pt x="297896" y="839647"/>
                </a:lnTo>
                <a:lnTo>
                  <a:pt x="298420" y="839516"/>
                </a:lnTo>
                <a:lnTo>
                  <a:pt x="299393" y="839287"/>
                </a:lnTo>
                <a:lnTo>
                  <a:pt x="300814" y="838976"/>
                </a:lnTo>
                <a:lnTo>
                  <a:pt x="302686" y="838976"/>
                </a:lnTo>
                <a:lnTo>
                  <a:pt x="304109" y="839352"/>
                </a:lnTo>
                <a:lnTo>
                  <a:pt x="305381" y="839875"/>
                </a:lnTo>
                <a:lnTo>
                  <a:pt x="307252" y="839957"/>
                </a:lnTo>
                <a:lnTo>
                  <a:pt x="308300" y="839205"/>
                </a:lnTo>
                <a:lnTo>
                  <a:pt x="308750" y="837783"/>
                </a:lnTo>
                <a:lnTo>
                  <a:pt x="308525" y="836131"/>
                </a:lnTo>
                <a:lnTo>
                  <a:pt x="308001" y="834856"/>
                </a:lnTo>
                <a:lnTo>
                  <a:pt x="307701" y="833368"/>
                </a:lnTo>
                <a:lnTo>
                  <a:pt x="307477" y="831716"/>
                </a:lnTo>
                <a:lnTo>
                  <a:pt x="307178" y="830294"/>
                </a:lnTo>
                <a:lnTo>
                  <a:pt x="306804" y="828806"/>
                </a:lnTo>
                <a:lnTo>
                  <a:pt x="306505" y="827383"/>
                </a:lnTo>
                <a:lnTo>
                  <a:pt x="306280" y="825732"/>
                </a:lnTo>
                <a:lnTo>
                  <a:pt x="305980" y="824227"/>
                </a:lnTo>
                <a:lnTo>
                  <a:pt x="305927" y="823639"/>
                </a:lnTo>
                <a:lnTo>
                  <a:pt x="305831" y="822592"/>
                </a:lnTo>
                <a:lnTo>
                  <a:pt x="305831" y="820794"/>
                </a:lnTo>
                <a:lnTo>
                  <a:pt x="306055" y="819142"/>
                </a:lnTo>
                <a:lnTo>
                  <a:pt x="306429" y="817720"/>
                </a:lnTo>
                <a:lnTo>
                  <a:pt x="306954" y="816444"/>
                </a:lnTo>
                <a:lnTo>
                  <a:pt x="307701" y="815332"/>
                </a:lnTo>
                <a:lnTo>
                  <a:pt x="308674" y="814433"/>
                </a:lnTo>
                <a:lnTo>
                  <a:pt x="309574" y="813534"/>
                </a:lnTo>
                <a:lnTo>
                  <a:pt x="310846" y="813010"/>
                </a:lnTo>
                <a:lnTo>
                  <a:pt x="312118" y="812487"/>
                </a:lnTo>
                <a:lnTo>
                  <a:pt x="313241" y="811735"/>
                </a:lnTo>
                <a:lnTo>
                  <a:pt x="313990" y="810688"/>
                </a:lnTo>
                <a:lnTo>
                  <a:pt x="314513" y="809413"/>
                </a:lnTo>
                <a:lnTo>
                  <a:pt x="315112" y="808138"/>
                </a:lnTo>
                <a:lnTo>
                  <a:pt x="315486" y="806715"/>
                </a:lnTo>
                <a:lnTo>
                  <a:pt x="315712" y="805080"/>
                </a:lnTo>
                <a:lnTo>
                  <a:pt x="316235" y="803805"/>
                </a:lnTo>
                <a:lnTo>
                  <a:pt x="316982" y="802676"/>
                </a:lnTo>
                <a:lnTo>
                  <a:pt x="318106" y="802006"/>
                </a:lnTo>
                <a:lnTo>
                  <a:pt x="319229" y="802006"/>
                </a:lnTo>
                <a:lnTo>
                  <a:pt x="319903" y="803134"/>
                </a:lnTo>
                <a:lnTo>
                  <a:pt x="320428" y="804393"/>
                </a:lnTo>
                <a:lnTo>
                  <a:pt x="321175" y="805521"/>
                </a:lnTo>
                <a:lnTo>
                  <a:pt x="322821" y="805669"/>
                </a:lnTo>
                <a:lnTo>
                  <a:pt x="324244" y="806045"/>
                </a:lnTo>
                <a:lnTo>
                  <a:pt x="325143" y="807026"/>
                </a:lnTo>
                <a:lnTo>
                  <a:pt x="325891" y="808072"/>
                </a:lnTo>
                <a:lnTo>
                  <a:pt x="326639" y="809184"/>
                </a:lnTo>
                <a:lnTo>
                  <a:pt x="327912" y="809789"/>
                </a:lnTo>
                <a:lnTo>
                  <a:pt x="329558" y="809560"/>
                </a:lnTo>
                <a:lnTo>
                  <a:pt x="330457" y="808661"/>
                </a:lnTo>
                <a:lnTo>
                  <a:pt x="331579" y="807991"/>
                </a:lnTo>
                <a:lnTo>
                  <a:pt x="332851" y="807467"/>
                </a:lnTo>
                <a:lnTo>
                  <a:pt x="333975" y="806715"/>
                </a:lnTo>
                <a:lnTo>
                  <a:pt x="335023" y="806045"/>
                </a:lnTo>
                <a:lnTo>
                  <a:pt x="335621" y="804769"/>
                </a:lnTo>
                <a:lnTo>
                  <a:pt x="335248" y="803657"/>
                </a:lnTo>
                <a:lnTo>
                  <a:pt x="334573" y="802529"/>
                </a:lnTo>
                <a:lnTo>
                  <a:pt x="333826" y="801483"/>
                </a:lnTo>
                <a:lnTo>
                  <a:pt x="333527" y="799978"/>
                </a:lnTo>
                <a:lnTo>
                  <a:pt x="333675" y="798343"/>
                </a:lnTo>
                <a:lnTo>
                  <a:pt x="334274" y="797068"/>
                </a:lnTo>
                <a:lnTo>
                  <a:pt x="335173" y="796168"/>
                </a:lnTo>
                <a:lnTo>
                  <a:pt x="336146" y="795269"/>
                </a:lnTo>
                <a:lnTo>
                  <a:pt x="337567" y="794975"/>
                </a:lnTo>
                <a:lnTo>
                  <a:pt x="339065" y="794599"/>
                </a:lnTo>
                <a:lnTo>
                  <a:pt x="340711" y="794435"/>
                </a:lnTo>
                <a:lnTo>
                  <a:pt x="341985" y="793912"/>
                </a:lnTo>
                <a:lnTo>
                  <a:pt x="343257" y="793389"/>
                </a:lnTo>
                <a:lnTo>
                  <a:pt x="344155" y="792490"/>
                </a:lnTo>
                <a:lnTo>
                  <a:pt x="344904" y="791378"/>
                </a:lnTo>
                <a:lnTo>
                  <a:pt x="345653" y="790331"/>
                </a:lnTo>
                <a:lnTo>
                  <a:pt x="346400" y="789203"/>
                </a:lnTo>
                <a:lnTo>
                  <a:pt x="347000" y="787927"/>
                </a:lnTo>
                <a:lnTo>
                  <a:pt x="347747" y="786881"/>
                </a:lnTo>
                <a:lnTo>
                  <a:pt x="348647" y="785982"/>
                </a:lnTo>
                <a:lnTo>
                  <a:pt x="349396" y="784870"/>
                </a:lnTo>
                <a:lnTo>
                  <a:pt x="350293" y="783971"/>
                </a:lnTo>
                <a:lnTo>
                  <a:pt x="351416" y="783284"/>
                </a:lnTo>
                <a:lnTo>
                  <a:pt x="352538" y="782548"/>
                </a:lnTo>
                <a:lnTo>
                  <a:pt x="353810" y="782025"/>
                </a:lnTo>
                <a:lnTo>
                  <a:pt x="355457" y="781861"/>
                </a:lnTo>
                <a:lnTo>
                  <a:pt x="357329" y="781861"/>
                </a:lnTo>
                <a:lnTo>
                  <a:pt x="358976" y="782090"/>
                </a:lnTo>
                <a:lnTo>
                  <a:pt x="360622" y="782319"/>
                </a:lnTo>
                <a:lnTo>
                  <a:pt x="362195" y="782466"/>
                </a:lnTo>
                <a:lnTo>
                  <a:pt x="364066" y="782548"/>
                </a:lnTo>
                <a:lnTo>
                  <a:pt x="365861" y="782548"/>
                </a:lnTo>
                <a:lnTo>
                  <a:pt x="366985" y="783284"/>
                </a:lnTo>
                <a:lnTo>
                  <a:pt x="367658" y="784412"/>
                </a:lnTo>
                <a:lnTo>
                  <a:pt x="368558" y="785311"/>
                </a:lnTo>
                <a:lnTo>
                  <a:pt x="370054" y="784935"/>
                </a:lnTo>
                <a:lnTo>
                  <a:pt x="371327" y="784412"/>
                </a:lnTo>
                <a:lnTo>
                  <a:pt x="372824" y="784118"/>
                </a:lnTo>
                <a:lnTo>
                  <a:pt x="374246" y="784494"/>
                </a:lnTo>
                <a:lnTo>
                  <a:pt x="375893" y="784641"/>
                </a:lnTo>
                <a:lnTo>
                  <a:pt x="377762" y="784706"/>
                </a:lnTo>
                <a:lnTo>
                  <a:pt x="379560" y="784706"/>
                </a:lnTo>
                <a:lnTo>
                  <a:pt x="381212" y="784559"/>
                </a:lnTo>
                <a:lnTo>
                  <a:pt x="382847" y="784412"/>
                </a:lnTo>
                <a:lnTo>
                  <a:pt x="384351" y="784036"/>
                </a:lnTo>
                <a:lnTo>
                  <a:pt x="385627" y="783513"/>
                </a:lnTo>
                <a:lnTo>
                  <a:pt x="387278" y="783366"/>
                </a:lnTo>
                <a:lnTo>
                  <a:pt x="388913" y="783513"/>
                </a:lnTo>
                <a:lnTo>
                  <a:pt x="390189" y="782989"/>
                </a:lnTo>
                <a:lnTo>
                  <a:pt x="391317" y="782319"/>
                </a:lnTo>
                <a:lnTo>
                  <a:pt x="392216" y="781420"/>
                </a:lnTo>
                <a:lnTo>
                  <a:pt x="392396" y="780046"/>
                </a:lnTo>
                <a:lnTo>
                  <a:pt x="392429" y="779768"/>
                </a:lnTo>
                <a:lnTo>
                  <a:pt x="393557" y="779016"/>
                </a:lnTo>
                <a:lnTo>
                  <a:pt x="394309" y="777970"/>
                </a:lnTo>
                <a:lnTo>
                  <a:pt x="395061" y="776858"/>
                </a:lnTo>
                <a:lnTo>
                  <a:pt x="395437" y="775435"/>
                </a:lnTo>
                <a:lnTo>
                  <a:pt x="395437" y="773637"/>
                </a:lnTo>
                <a:lnTo>
                  <a:pt x="395437" y="771756"/>
                </a:lnTo>
                <a:lnTo>
                  <a:pt x="395650" y="770121"/>
                </a:lnTo>
                <a:lnTo>
                  <a:pt x="395879" y="768551"/>
                </a:lnTo>
                <a:lnTo>
                  <a:pt x="396255" y="767047"/>
                </a:lnTo>
                <a:lnTo>
                  <a:pt x="397007" y="766000"/>
                </a:lnTo>
                <a:lnTo>
                  <a:pt x="397906" y="765101"/>
                </a:lnTo>
                <a:lnTo>
                  <a:pt x="399394" y="764725"/>
                </a:lnTo>
                <a:lnTo>
                  <a:pt x="401046" y="764954"/>
                </a:lnTo>
                <a:lnTo>
                  <a:pt x="402845" y="764954"/>
                </a:lnTo>
                <a:lnTo>
                  <a:pt x="404120" y="764431"/>
                </a:lnTo>
                <a:lnTo>
                  <a:pt x="405608" y="764055"/>
                </a:lnTo>
                <a:lnTo>
                  <a:pt x="407112" y="763760"/>
                </a:lnTo>
                <a:lnTo>
                  <a:pt x="408371" y="764284"/>
                </a:lnTo>
                <a:lnTo>
                  <a:pt x="409271" y="765248"/>
                </a:lnTo>
                <a:lnTo>
                  <a:pt x="409548" y="765444"/>
                </a:lnTo>
                <a:lnTo>
                  <a:pt x="410317" y="766000"/>
                </a:lnTo>
                <a:lnTo>
                  <a:pt x="411445" y="766671"/>
                </a:lnTo>
                <a:lnTo>
                  <a:pt x="413097" y="766900"/>
                </a:lnTo>
                <a:lnTo>
                  <a:pt x="414748" y="766753"/>
                </a:lnTo>
                <a:lnTo>
                  <a:pt x="416171" y="766377"/>
                </a:lnTo>
                <a:lnTo>
                  <a:pt x="417659" y="766442"/>
                </a:lnTo>
                <a:lnTo>
                  <a:pt x="418705" y="767194"/>
                </a:lnTo>
                <a:lnTo>
                  <a:pt x="419604" y="768093"/>
                </a:lnTo>
                <a:lnTo>
                  <a:pt x="420357" y="769222"/>
                </a:lnTo>
                <a:lnTo>
                  <a:pt x="421256" y="770121"/>
                </a:lnTo>
                <a:lnTo>
                  <a:pt x="422008" y="771233"/>
                </a:lnTo>
                <a:lnTo>
                  <a:pt x="422907" y="772132"/>
                </a:lnTo>
                <a:lnTo>
                  <a:pt x="423954" y="772884"/>
                </a:lnTo>
                <a:lnTo>
                  <a:pt x="425213" y="773489"/>
                </a:lnTo>
                <a:lnTo>
                  <a:pt x="426341" y="774225"/>
                </a:lnTo>
                <a:lnTo>
                  <a:pt x="426864" y="775501"/>
                </a:lnTo>
                <a:lnTo>
                  <a:pt x="426864" y="777299"/>
                </a:lnTo>
                <a:lnTo>
                  <a:pt x="427159" y="778803"/>
                </a:lnTo>
                <a:lnTo>
                  <a:pt x="427911" y="779850"/>
                </a:lnTo>
                <a:lnTo>
                  <a:pt x="428810" y="780815"/>
                </a:lnTo>
                <a:lnTo>
                  <a:pt x="429481" y="781861"/>
                </a:lnTo>
                <a:lnTo>
                  <a:pt x="430004" y="783218"/>
                </a:lnTo>
                <a:lnTo>
                  <a:pt x="430903" y="784118"/>
                </a:lnTo>
                <a:lnTo>
                  <a:pt x="432031" y="784870"/>
                </a:lnTo>
                <a:lnTo>
                  <a:pt x="432931" y="785753"/>
                </a:lnTo>
                <a:lnTo>
                  <a:pt x="433160" y="786309"/>
                </a:lnTo>
                <a:lnTo>
                  <a:pt x="433454" y="787028"/>
                </a:lnTo>
                <a:lnTo>
                  <a:pt x="433977" y="788304"/>
                </a:lnTo>
                <a:lnTo>
                  <a:pt x="434729" y="789432"/>
                </a:lnTo>
                <a:lnTo>
                  <a:pt x="436005" y="790021"/>
                </a:lnTo>
                <a:lnTo>
                  <a:pt x="437427" y="790397"/>
                </a:lnTo>
                <a:lnTo>
                  <a:pt x="438915" y="790021"/>
                </a:lnTo>
                <a:lnTo>
                  <a:pt x="440567" y="789873"/>
                </a:lnTo>
                <a:lnTo>
                  <a:pt x="441989" y="790249"/>
                </a:lnTo>
                <a:lnTo>
                  <a:pt x="443477" y="790626"/>
                </a:lnTo>
                <a:lnTo>
                  <a:pt x="444900" y="791002"/>
                </a:lnTo>
                <a:lnTo>
                  <a:pt x="446404" y="790707"/>
                </a:lnTo>
                <a:lnTo>
                  <a:pt x="447827" y="790331"/>
                </a:lnTo>
                <a:lnTo>
                  <a:pt x="449168" y="789808"/>
                </a:lnTo>
                <a:lnTo>
                  <a:pt x="450819" y="789645"/>
                </a:lnTo>
                <a:lnTo>
                  <a:pt x="452471" y="789873"/>
                </a:lnTo>
                <a:lnTo>
                  <a:pt x="453746" y="790397"/>
                </a:lnTo>
                <a:lnTo>
                  <a:pt x="454416" y="791525"/>
                </a:lnTo>
                <a:lnTo>
                  <a:pt x="454940" y="792800"/>
                </a:lnTo>
                <a:lnTo>
                  <a:pt x="455316" y="794288"/>
                </a:lnTo>
                <a:lnTo>
                  <a:pt x="455692" y="795711"/>
                </a:lnTo>
                <a:lnTo>
                  <a:pt x="455986" y="797215"/>
                </a:lnTo>
                <a:lnTo>
                  <a:pt x="456738" y="798262"/>
                </a:lnTo>
                <a:lnTo>
                  <a:pt x="457409" y="799390"/>
                </a:lnTo>
                <a:lnTo>
                  <a:pt x="458537" y="800126"/>
                </a:lnTo>
                <a:lnTo>
                  <a:pt x="459796" y="800731"/>
                </a:lnTo>
                <a:lnTo>
                  <a:pt x="461219" y="801107"/>
                </a:lnTo>
                <a:lnTo>
                  <a:pt x="463099" y="801107"/>
                </a:lnTo>
                <a:lnTo>
                  <a:pt x="464898" y="801107"/>
                </a:lnTo>
                <a:lnTo>
                  <a:pt x="466533" y="800959"/>
                </a:lnTo>
                <a:lnTo>
                  <a:pt x="468413" y="801025"/>
                </a:lnTo>
                <a:lnTo>
                  <a:pt x="469836" y="801401"/>
                </a:lnTo>
                <a:lnTo>
                  <a:pt x="471111" y="801924"/>
                </a:lnTo>
                <a:lnTo>
                  <a:pt x="472534" y="802529"/>
                </a:lnTo>
                <a:lnTo>
                  <a:pt x="473793" y="803052"/>
                </a:lnTo>
                <a:lnTo>
                  <a:pt x="474692" y="804017"/>
                </a:lnTo>
                <a:lnTo>
                  <a:pt x="475297" y="805292"/>
                </a:lnTo>
                <a:lnTo>
                  <a:pt x="475820" y="806568"/>
                </a:lnTo>
                <a:lnTo>
                  <a:pt x="476114" y="808072"/>
                </a:lnTo>
                <a:lnTo>
                  <a:pt x="476867" y="809119"/>
                </a:lnTo>
                <a:lnTo>
                  <a:pt x="477766" y="810084"/>
                </a:lnTo>
                <a:lnTo>
                  <a:pt x="478812" y="810836"/>
                </a:lnTo>
                <a:lnTo>
                  <a:pt x="479712" y="811735"/>
                </a:lnTo>
                <a:lnTo>
                  <a:pt x="480088" y="813157"/>
                </a:lnTo>
                <a:lnTo>
                  <a:pt x="480464" y="814645"/>
                </a:lnTo>
                <a:lnTo>
                  <a:pt x="480987" y="815921"/>
                </a:lnTo>
                <a:lnTo>
                  <a:pt x="481658" y="817049"/>
                </a:lnTo>
                <a:lnTo>
                  <a:pt x="482557" y="817948"/>
                </a:lnTo>
                <a:lnTo>
                  <a:pt x="483456" y="818848"/>
                </a:lnTo>
                <a:lnTo>
                  <a:pt x="484061" y="820123"/>
                </a:lnTo>
                <a:lnTo>
                  <a:pt x="484208" y="821840"/>
                </a:lnTo>
                <a:lnTo>
                  <a:pt x="484356" y="823410"/>
                </a:lnTo>
                <a:lnTo>
                  <a:pt x="484372" y="823655"/>
                </a:lnTo>
                <a:lnTo>
                  <a:pt x="484503" y="825061"/>
                </a:lnTo>
                <a:lnTo>
                  <a:pt x="485026" y="826402"/>
                </a:lnTo>
                <a:lnTo>
                  <a:pt x="485778" y="827449"/>
                </a:lnTo>
                <a:lnTo>
                  <a:pt x="487053" y="828054"/>
                </a:lnTo>
                <a:lnTo>
                  <a:pt x="488329" y="828577"/>
                </a:lnTo>
                <a:lnTo>
                  <a:pt x="489375" y="829329"/>
                </a:lnTo>
                <a:lnTo>
                  <a:pt x="489899" y="830604"/>
                </a:lnTo>
                <a:lnTo>
                  <a:pt x="489899" y="832468"/>
                </a:lnTo>
                <a:lnTo>
                  <a:pt x="490422" y="833744"/>
                </a:lnTo>
                <a:lnTo>
                  <a:pt x="491844" y="833744"/>
                </a:lnTo>
                <a:lnTo>
                  <a:pt x="493332" y="833449"/>
                </a:lnTo>
                <a:lnTo>
                  <a:pt x="494984" y="833221"/>
                </a:lnTo>
                <a:lnTo>
                  <a:pt x="496635" y="833073"/>
                </a:lnTo>
                <a:lnTo>
                  <a:pt x="498058" y="833449"/>
                </a:lnTo>
                <a:lnTo>
                  <a:pt x="499546" y="833809"/>
                </a:lnTo>
                <a:lnTo>
                  <a:pt x="500592" y="834561"/>
                </a:lnTo>
                <a:lnTo>
                  <a:pt x="501721" y="835314"/>
                </a:lnTo>
                <a:lnTo>
                  <a:pt x="502767" y="836066"/>
                </a:lnTo>
                <a:lnTo>
                  <a:pt x="503748" y="837030"/>
                </a:lnTo>
                <a:lnTo>
                  <a:pt x="504795" y="837783"/>
                </a:lnTo>
                <a:lnTo>
                  <a:pt x="505530" y="838829"/>
                </a:lnTo>
                <a:lnTo>
                  <a:pt x="506593" y="839581"/>
                </a:lnTo>
                <a:lnTo>
                  <a:pt x="507705" y="840333"/>
                </a:lnTo>
                <a:lnTo>
                  <a:pt x="508752" y="839647"/>
                </a:lnTo>
                <a:lnTo>
                  <a:pt x="509880" y="838764"/>
                </a:lnTo>
                <a:lnTo>
                  <a:pt x="510845" y="837864"/>
                </a:lnTo>
                <a:lnTo>
                  <a:pt x="511384" y="836589"/>
                </a:lnTo>
                <a:lnTo>
                  <a:pt x="512120" y="835461"/>
                </a:lnTo>
                <a:lnTo>
                  <a:pt x="512872" y="834414"/>
                </a:lnTo>
                <a:lnTo>
                  <a:pt x="513624" y="833286"/>
                </a:lnTo>
                <a:lnTo>
                  <a:pt x="514376" y="832239"/>
                </a:lnTo>
                <a:lnTo>
                  <a:pt x="514965" y="830964"/>
                </a:lnTo>
                <a:lnTo>
                  <a:pt x="515488" y="829705"/>
                </a:lnTo>
                <a:lnTo>
                  <a:pt x="515570" y="827906"/>
                </a:lnTo>
                <a:lnTo>
                  <a:pt x="514965" y="826631"/>
                </a:lnTo>
                <a:lnTo>
                  <a:pt x="514442" y="825290"/>
                </a:lnTo>
                <a:lnTo>
                  <a:pt x="514507" y="823655"/>
                </a:lnTo>
                <a:lnTo>
                  <a:pt x="514524" y="823492"/>
                </a:lnTo>
                <a:lnTo>
                  <a:pt x="515047" y="822216"/>
                </a:lnTo>
                <a:lnTo>
                  <a:pt x="516159" y="821546"/>
                </a:lnTo>
                <a:lnTo>
                  <a:pt x="517287" y="820794"/>
                </a:lnTo>
                <a:lnTo>
                  <a:pt x="518562" y="820270"/>
                </a:lnTo>
                <a:lnTo>
                  <a:pt x="518873" y="820058"/>
                </a:lnTo>
                <a:lnTo>
                  <a:pt x="519691" y="819518"/>
                </a:lnTo>
                <a:lnTo>
                  <a:pt x="520950" y="818995"/>
                </a:lnTo>
                <a:lnTo>
                  <a:pt x="522454" y="818701"/>
                </a:lnTo>
                <a:lnTo>
                  <a:pt x="524105" y="818553"/>
                </a:lnTo>
                <a:lnTo>
                  <a:pt x="525904" y="818553"/>
                </a:lnTo>
                <a:lnTo>
                  <a:pt x="527163" y="819142"/>
                </a:lnTo>
                <a:lnTo>
                  <a:pt x="528439" y="819665"/>
                </a:lnTo>
                <a:lnTo>
                  <a:pt x="529485" y="820417"/>
                </a:lnTo>
                <a:lnTo>
                  <a:pt x="530760" y="821022"/>
                </a:lnTo>
                <a:lnTo>
                  <a:pt x="532036" y="821170"/>
                </a:lnTo>
                <a:lnTo>
                  <a:pt x="533377" y="820646"/>
                </a:lnTo>
                <a:lnTo>
                  <a:pt x="534276" y="819747"/>
                </a:lnTo>
                <a:lnTo>
                  <a:pt x="535175" y="818848"/>
                </a:lnTo>
                <a:lnTo>
                  <a:pt x="536303" y="818177"/>
                </a:lnTo>
                <a:lnTo>
                  <a:pt x="537579" y="817654"/>
                </a:lnTo>
                <a:lnTo>
                  <a:pt x="539067" y="817654"/>
                </a:lnTo>
                <a:lnTo>
                  <a:pt x="540113" y="818390"/>
                </a:lnTo>
                <a:lnTo>
                  <a:pt x="541242" y="819142"/>
                </a:lnTo>
                <a:lnTo>
                  <a:pt x="542517" y="819665"/>
                </a:lnTo>
                <a:lnTo>
                  <a:pt x="544168" y="819371"/>
                </a:lnTo>
                <a:lnTo>
                  <a:pt x="545428" y="818848"/>
                </a:lnTo>
                <a:lnTo>
                  <a:pt x="547079" y="818701"/>
                </a:lnTo>
                <a:lnTo>
                  <a:pt x="548583" y="819077"/>
                </a:lnTo>
                <a:lnTo>
                  <a:pt x="549630" y="819812"/>
                </a:lnTo>
                <a:lnTo>
                  <a:pt x="550905" y="820336"/>
                </a:lnTo>
                <a:lnTo>
                  <a:pt x="552540" y="820565"/>
                </a:lnTo>
                <a:lnTo>
                  <a:pt x="554045" y="820189"/>
                </a:lnTo>
                <a:lnTo>
                  <a:pt x="555320" y="819665"/>
                </a:lnTo>
                <a:lnTo>
                  <a:pt x="556579" y="819142"/>
                </a:lnTo>
                <a:lnTo>
                  <a:pt x="558231" y="818995"/>
                </a:lnTo>
                <a:lnTo>
                  <a:pt x="559882" y="818848"/>
                </a:lnTo>
                <a:lnTo>
                  <a:pt x="561533" y="819077"/>
                </a:lnTo>
                <a:lnTo>
                  <a:pt x="562793" y="819600"/>
                </a:lnTo>
                <a:lnTo>
                  <a:pt x="563855" y="820336"/>
                </a:lnTo>
                <a:lnTo>
                  <a:pt x="565114" y="821088"/>
                </a:lnTo>
                <a:lnTo>
                  <a:pt x="566243" y="821840"/>
                </a:lnTo>
                <a:lnTo>
                  <a:pt x="567289" y="822592"/>
                </a:lnTo>
                <a:lnTo>
                  <a:pt x="567894" y="822870"/>
                </a:lnTo>
                <a:lnTo>
                  <a:pt x="568564" y="823181"/>
                </a:lnTo>
                <a:lnTo>
                  <a:pt x="570069" y="823557"/>
                </a:lnTo>
                <a:lnTo>
                  <a:pt x="571491" y="823181"/>
                </a:lnTo>
                <a:lnTo>
                  <a:pt x="572603" y="822510"/>
                </a:lnTo>
                <a:lnTo>
                  <a:pt x="573355" y="821382"/>
                </a:lnTo>
                <a:lnTo>
                  <a:pt x="573764" y="820532"/>
                </a:lnTo>
                <a:lnTo>
                  <a:pt x="573960" y="820123"/>
                </a:lnTo>
                <a:lnTo>
                  <a:pt x="574696" y="819077"/>
                </a:lnTo>
                <a:lnTo>
                  <a:pt x="575072" y="817572"/>
                </a:lnTo>
                <a:lnTo>
                  <a:pt x="575596" y="816297"/>
                </a:lnTo>
                <a:lnTo>
                  <a:pt x="576201" y="815021"/>
                </a:lnTo>
                <a:lnTo>
                  <a:pt x="577100" y="814122"/>
                </a:lnTo>
                <a:lnTo>
                  <a:pt x="578212" y="813452"/>
                </a:lnTo>
                <a:lnTo>
                  <a:pt x="579716" y="813076"/>
                </a:lnTo>
                <a:lnTo>
                  <a:pt x="581368" y="812929"/>
                </a:lnTo>
                <a:lnTo>
                  <a:pt x="583003" y="813157"/>
                </a:lnTo>
                <a:lnTo>
                  <a:pt x="584801" y="813157"/>
                </a:lnTo>
                <a:lnTo>
                  <a:pt x="586306" y="812863"/>
                </a:lnTo>
                <a:lnTo>
                  <a:pt x="587205" y="811964"/>
                </a:lnTo>
                <a:lnTo>
                  <a:pt x="587319" y="811457"/>
                </a:lnTo>
                <a:lnTo>
                  <a:pt x="587581" y="810460"/>
                </a:lnTo>
                <a:lnTo>
                  <a:pt x="586158" y="808285"/>
                </a:lnTo>
                <a:lnTo>
                  <a:pt x="586224" y="806797"/>
                </a:lnTo>
                <a:lnTo>
                  <a:pt x="586911" y="805750"/>
                </a:lnTo>
                <a:lnTo>
                  <a:pt x="588775" y="805750"/>
                </a:lnTo>
                <a:lnTo>
                  <a:pt x="592846" y="806879"/>
                </a:lnTo>
                <a:lnTo>
                  <a:pt x="593108" y="806944"/>
                </a:lnTo>
                <a:lnTo>
                  <a:pt x="594759" y="807091"/>
                </a:lnTo>
                <a:lnTo>
                  <a:pt x="596264" y="807173"/>
                </a:lnTo>
                <a:lnTo>
                  <a:pt x="597539" y="806650"/>
                </a:lnTo>
                <a:lnTo>
                  <a:pt x="598798" y="806127"/>
                </a:lnTo>
                <a:lnTo>
                  <a:pt x="599926" y="805374"/>
                </a:lnTo>
                <a:lnTo>
                  <a:pt x="600678" y="804328"/>
                </a:lnTo>
                <a:lnTo>
                  <a:pt x="601202" y="803052"/>
                </a:lnTo>
                <a:lnTo>
                  <a:pt x="601954" y="801924"/>
                </a:lnTo>
                <a:lnTo>
                  <a:pt x="602690" y="800878"/>
                </a:lnTo>
                <a:lnTo>
                  <a:pt x="603295" y="799978"/>
                </a:lnTo>
                <a:lnTo>
                  <a:pt x="604194" y="799079"/>
                </a:lnTo>
                <a:lnTo>
                  <a:pt x="605159" y="798180"/>
                </a:lnTo>
                <a:lnTo>
                  <a:pt x="606287" y="797444"/>
                </a:lnTo>
                <a:lnTo>
                  <a:pt x="607186" y="796545"/>
                </a:lnTo>
                <a:lnTo>
                  <a:pt x="608085" y="795645"/>
                </a:lnTo>
                <a:lnTo>
                  <a:pt x="609067" y="794746"/>
                </a:lnTo>
                <a:lnTo>
                  <a:pt x="609950" y="793847"/>
                </a:lnTo>
                <a:lnTo>
                  <a:pt x="610849" y="792947"/>
                </a:lnTo>
                <a:lnTo>
                  <a:pt x="611977" y="792277"/>
                </a:lnTo>
                <a:lnTo>
                  <a:pt x="614005" y="790626"/>
                </a:lnTo>
                <a:lnTo>
                  <a:pt x="614741" y="789579"/>
                </a:lnTo>
                <a:lnTo>
                  <a:pt x="615722" y="788680"/>
                </a:lnTo>
                <a:lnTo>
                  <a:pt x="616621" y="787780"/>
                </a:lnTo>
                <a:lnTo>
                  <a:pt x="617373" y="786652"/>
                </a:lnTo>
                <a:lnTo>
                  <a:pt x="618485" y="785982"/>
                </a:lnTo>
                <a:lnTo>
                  <a:pt x="619237" y="784870"/>
                </a:lnTo>
                <a:lnTo>
                  <a:pt x="620365" y="784183"/>
                </a:lnTo>
                <a:lnTo>
                  <a:pt x="621117" y="783071"/>
                </a:lnTo>
                <a:lnTo>
                  <a:pt x="622017" y="782172"/>
                </a:lnTo>
                <a:lnTo>
                  <a:pt x="623129" y="781502"/>
                </a:lnTo>
                <a:lnTo>
                  <a:pt x="624404" y="780962"/>
                </a:lnTo>
                <a:lnTo>
                  <a:pt x="625908" y="780602"/>
                </a:lnTo>
                <a:lnTo>
                  <a:pt x="627544" y="780815"/>
                </a:lnTo>
                <a:lnTo>
                  <a:pt x="628966" y="781191"/>
                </a:lnTo>
                <a:lnTo>
                  <a:pt x="630470" y="781567"/>
                </a:lnTo>
                <a:lnTo>
                  <a:pt x="632040" y="781796"/>
                </a:lnTo>
                <a:lnTo>
                  <a:pt x="633528" y="782172"/>
                </a:lnTo>
                <a:lnTo>
                  <a:pt x="634803" y="782761"/>
                </a:lnTo>
                <a:lnTo>
                  <a:pt x="635850" y="783513"/>
                </a:lnTo>
                <a:lnTo>
                  <a:pt x="636602" y="784559"/>
                </a:lnTo>
                <a:lnTo>
                  <a:pt x="636373" y="786211"/>
                </a:lnTo>
                <a:lnTo>
                  <a:pt x="636013" y="787110"/>
                </a:lnTo>
                <a:lnTo>
                  <a:pt x="635850" y="787486"/>
                </a:lnTo>
                <a:lnTo>
                  <a:pt x="635114" y="788598"/>
                </a:lnTo>
                <a:lnTo>
                  <a:pt x="634509" y="789873"/>
                </a:lnTo>
                <a:lnTo>
                  <a:pt x="634656" y="791443"/>
                </a:lnTo>
                <a:lnTo>
                  <a:pt x="635556" y="792424"/>
                </a:lnTo>
                <a:lnTo>
                  <a:pt x="636455" y="793323"/>
                </a:lnTo>
                <a:lnTo>
                  <a:pt x="637730" y="793912"/>
                </a:lnTo>
                <a:lnTo>
                  <a:pt x="639218" y="794288"/>
                </a:lnTo>
                <a:lnTo>
                  <a:pt x="640870" y="794517"/>
                </a:lnTo>
                <a:lnTo>
                  <a:pt x="642668" y="794517"/>
                </a:lnTo>
                <a:lnTo>
                  <a:pt x="644320" y="794370"/>
                </a:lnTo>
                <a:lnTo>
                  <a:pt x="645808" y="793994"/>
                </a:lnTo>
                <a:lnTo>
                  <a:pt x="647083" y="793471"/>
                </a:lnTo>
                <a:lnTo>
                  <a:pt x="648211" y="792800"/>
                </a:lnTo>
                <a:lnTo>
                  <a:pt x="649258" y="792048"/>
                </a:lnTo>
                <a:lnTo>
                  <a:pt x="650746" y="791754"/>
                </a:lnTo>
                <a:lnTo>
                  <a:pt x="652021" y="791901"/>
                </a:lnTo>
                <a:lnTo>
                  <a:pt x="653297" y="792490"/>
                </a:lnTo>
                <a:lnTo>
                  <a:pt x="654572" y="793095"/>
                </a:lnTo>
                <a:lnTo>
                  <a:pt x="655471" y="793994"/>
                </a:lnTo>
                <a:lnTo>
                  <a:pt x="656371" y="794893"/>
                </a:lnTo>
                <a:lnTo>
                  <a:pt x="656894" y="796168"/>
                </a:lnTo>
                <a:lnTo>
                  <a:pt x="657646" y="797280"/>
                </a:lnTo>
                <a:lnTo>
                  <a:pt x="658169" y="798556"/>
                </a:lnTo>
                <a:lnTo>
                  <a:pt x="658693" y="799831"/>
                </a:lnTo>
                <a:lnTo>
                  <a:pt x="659216" y="801172"/>
                </a:lnTo>
                <a:lnTo>
                  <a:pt x="659739" y="802447"/>
                </a:lnTo>
                <a:lnTo>
                  <a:pt x="660475" y="803494"/>
                </a:lnTo>
                <a:lnTo>
                  <a:pt x="660786" y="804998"/>
                </a:lnTo>
                <a:lnTo>
                  <a:pt x="661309" y="806274"/>
                </a:lnTo>
                <a:lnTo>
                  <a:pt x="661685" y="807762"/>
                </a:lnTo>
                <a:lnTo>
                  <a:pt x="661979" y="809184"/>
                </a:lnTo>
                <a:lnTo>
                  <a:pt x="662355" y="810688"/>
                </a:lnTo>
                <a:lnTo>
                  <a:pt x="662731" y="812111"/>
                </a:lnTo>
                <a:lnTo>
                  <a:pt x="663402" y="813239"/>
                </a:lnTo>
                <a:lnTo>
                  <a:pt x="664301" y="814122"/>
                </a:lnTo>
                <a:lnTo>
                  <a:pt x="665429" y="814875"/>
                </a:lnTo>
                <a:lnTo>
                  <a:pt x="666852" y="815332"/>
                </a:lnTo>
                <a:lnTo>
                  <a:pt x="668340" y="815708"/>
                </a:lnTo>
                <a:lnTo>
                  <a:pt x="669615" y="816232"/>
                </a:lnTo>
                <a:lnTo>
                  <a:pt x="670891" y="816820"/>
                </a:lnTo>
                <a:lnTo>
                  <a:pt x="672166" y="817344"/>
                </a:lnTo>
                <a:lnTo>
                  <a:pt x="673213" y="818096"/>
                </a:lnTo>
                <a:lnTo>
                  <a:pt x="674324" y="818848"/>
                </a:lnTo>
                <a:lnTo>
                  <a:pt x="675371" y="819600"/>
                </a:lnTo>
                <a:lnTo>
                  <a:pt x="676270" y="820565"/>
                </a:lnTo>
                <a:lnTo>
                  <a:pt x="677170" y="821464"/>
                </a:lnTo>
                <a:lnTo>
                  <a:pt x="677922" y="822592"/>
                </a:lnTo>
                <a:lnTo>
                  <a:pt x="678821" y="823492"/>
                </a:lnTo>
                <a:lnTo>
                  <a:pt x="678919" y="823655"/>
                </a:lnTo>
                <a:lnTo>
                  <a:pt x="679491" y="824603"/>
                </a:lnTo>
                <a:lnTo>
                  <a:pt x="680015" y="825879"/>
                </a:lnTo>
                <a:lnTo>
                  <a:pt x="680914" y="826778"/>
                </a:lnTo>
                <a:lnTo>
                  <a:pt x="681666" y="827906"/>
                </a:lnTo>
                <a:lnTo>
                  <a:pt x="682713" y="828658"/>
                </a:lnTo>
                <a:lnTo>
                  <a:pt x="683612" y="829541"/>
                </a:lnTo>
                <a:lnTo>
                  <a:pt x="684511" y="830523"/>
                </a:lnTo>
                <a:lnTo>
                  <a:pt x="685035" y="831798"/>
                </a:lnTo>
                <a:lnTo>
                  <a:pt x="685035" y="833597"/>
                </a:lnTo>
                <a:lnTo>
                  <a:pt x="685035" y="835395"/>
                </a:lnTo>
                <a:lnTo>
                  <a:pt x="684953" y="837259"/>
                </a:lnTo>
                <a:lnTo>
                  <a:pt x="685329" y="838682"/>
                </a:lnTo>
                <a:lnTo>
                  <a:pt x="685705" y="840186"/>
                </a:lnTo>
                <a:lnTo>
                  <a:pt x="686228" y="841445"/>
                </a:lnTo>
                <a:lnTo>
                  <a:pt x="686899" y="842574"/>
                </a:lnTo>
                <a:lnTo>
                  <a:pt x="687798" y="843473"/>
                </a:lnTo>
                <a:lnTo>
                  <a:pt x="688926" y="844225"/>
                </a:lnTo>
                <a:lnTo>
                  <a:pt x="690202" y="844814"/>
                </a:lnTo>
                <a:lnTo>
                  <a:pt x="691101" y="845713"/>
                </a:lnTo>
                <a:lnTo>
                  <a:pt x="692000" y="846612"/>
                </a:lnTo>
                <a:lnTo>
                  <a:pt x="692900" y="847593"/>
                </a:lnTo>
                <a:lnTo>
                  <a:pt x="693047" y="849228"/>
                </a:lnTo>
                <a:lnTo>
                  <a:pt x="692671" y="850651"/>
                </a:lnTo>
                <a:lnTo>
                  <a:pt x="692213" y="852074"/>
                </a:lnTo>
                <a:lnTo>
                  <a:pt x="691853" y="853578"/>
                </a:lnTo>
                <a:lnTo>
                  <a:pt x="692213" y="855000"/>
                </a:lnTo>
                <a:lnTo>
                  <a:pt x="692752" y="856276"/>
                </a:lnTo>
                <a:lnTo>
                  <a:pt x="693047" y="857764"/>
                </a:lnTo>
                <a:lnTo>
                  <a:pt x="693635" y="859039"/>
                </a:lnTo>
                <a:lnTo>
                  <a:pt x="693570" y="860838"/>
                </a:lnTo>
                <a:lnTo>
                  <a:pt x="693194" y="862342"/>
                </a:lnTo>
                <a:lnTo>
                  <a:pt x="692818" y="863765"/>
                </a:lnTo>
                <a:lnTo>
                  <a:pt x="692442" y="865253"/>
                </a:lnTo>
                <a:lnTo>
                  <a:pt x="692589" y="866822"/>
                </a:lnTo>
                <a:lnTo>
                  <a:pt x="693488" y="867804"/>
                </a:lnTo>
                <a:lnTo>
                  <a:pt x="694535" y="868539"/>
                </a:lnTo>
                <a:lnTo>
                  <a:pt x="695663" y="869291"/>
                </a:lnTo>
                <a:lnTo>
                  <a:pt x="696562" y="870191"/>
                </a:lnTo>
                <a:lnTo>
                  <a:pt x="697233" y="871319"/>
                </a:lnTo>
                <a:lnTo>
                  <a:pt x="698132" y="872218"/>
                </a:lnTo>
                <a:lnTo>
                  <a:pt x="699260" y="872970"/>
                </a:lnTo>
                <a:lnTo>
                  <a:pt x="700683" y="873330"/>
                </a:lnTo>
                <a:lnTo>
                  <a:pt x="702171" y="873036"/>
                </a:lnTo>
                <a:lnTo>
                  <a:pt x="702629" y="872856"/>
                </a:lnTo>
                <a:lnTo>
                  <a:pt x="703446" y="872513"/>
                </a:lnTo>
                <a:lnTo>
                  <a:pt x="704574" y="871760"/>
                </a:lnTo>
                <a:lnTo>
                  <a:pt x="705474" y="870861"/>
                </a:lnTo>
                <a:lnTo>
                  <a:pt x="706226" y="869815"/>
                </a:lnTo>
                <a:lnTo>
                  <a:pt x="706962" y="868703"/>
                </a:lnTo>
                <a:lnTo>
                  <a:pt x="707567" y="867427"/>
                </a:lnTo>
                <a:lnTo>
                  <a:pt x="708090" y="866152"/>
                </a:lnTo>
                <a:lnTo>
                  <a:pt x="709055" y="865334"/>
                </a:lnTo>
                <a:lnTo>
                  <a:pt x="710330" y="864811"/>
                </a:lnTo>
                <a:lnTo>
                  <a:pt x="711376" y="865481"/>
                </a:lnTo>
                <a:lnTo>
                  <a:pt x="712276" y="866446"/>
                </a:lnTo>
                <a:lnTo>
                  <a:pt x="713175" y="867346"/>
                </a:lnTo>
                <a:lnTo>
                  <a:pt x="714450" y="867950"/>
                </a:lnTo>
                <a:lnTo>
                  <a:pt x="715955" y="868327"/>
                </a:lnTo>
                <a:lnTo>
                  <a:pt x="717214" y="867804"/>
                </a:lnTo>
                <a:lnTo>
                  <a:pt x="718865" y="867656"/>
                </a:lnTo>
                <a:lnTo>
                  <a:pt x="720517" y="867804"/>
                </a:lnTo>
                <a:lnTo>
                  <a:pt x="721416" y="866904"/>
                </a:lnTo>
                <a:lnTo>
                  <a:pt x="722168" y="865858"/>
                </a:lnTo>
                <a:lnTo>
                  <a:pt x="722904" y="864811"/>
                </a:lnTo>
                <a:lnTo>
                  <a:pt x="723885" y="863912"/>
                </a:lnTo>
                <a:lnTo>
                  <a:pt x="724784" y="863013"/>
                </a:lnTo>
                <a:lnTo>
                  <a:pt x="726060" y="862489"/>
                </a:lnTo>
                <a:lnTo>
                  <a:pt x="727548" y="862489"/>
                </a:lnTo>
                <a:lnTo>
                  <a:pt x="728447" y="863389"/>
                </a:lnTo>
                <a:lnTo>
                  <a:pt x="729346" y="864353"/>
                </a:lnTo>
                <a:lnTo>
                  <a:pt x="730393" y="865105"/>
                </a:lnTo>
                <a:lnTo>
                  <a:pt x="731668" y="865629"/>
                </a:lnTo>
                <a:lnTo>
                  <a:pt x="733532" y="865710"/>
                </a:lnTo>
                <a:lnTo>
                  <a:pt x="734808" y="865105"/>
                </a:lnTo>
                <a:lnTo>
                  <a:pt x="736083" y="864435"/>
                </a:lnTo>
                <a:lnTo>
                  <a:pt x="737211" y="863765"/>
                </a:lnTo>
                <a:lnTo>
                  <a:pt x="738323" y="863013"/>
                </a:lnTo>
                <a:lnTo>
                  <a:pt x="739746" y="862636"/>
                </a:lnTo>
                <a:lnTo>
                  <a:pt x="741250" y="862342"/>
                </a:lnTo>
                <a:lnTo>
                  <a:pt x="742526" y="861590"/>
                </a:lnTo>
                <a:lnTo>
                  <a:pt x="743637" y="860920"/>
                </a:lnTo>
                <a:lnTo>
                  <a:pt x="744537" y="860020"/>
                </a:lnTo>
                <a:lnTo>
                  <a:pt x="745665" y="859333"/>
                </a:lnTo>
                <a:lnTo>
                  <a:pt x="746940" y="858745"/>
                </a:lnTo>
                <a:lnTo>
                  <a:pt x="748281" y="858222"/>
                </a:lnTo>
                <a:lnTo>
                  <a:pt x="749704" y="857911"/>
                </a:lnTo>
                <a:lnTo>
                  <a:pt x="750979" y="857388"/>
                </a:lnTo>
                <a:lnTo>
                  <a:pt x="752320" y="856864"/>
                </a:lnTo>
                <a:lnTo>
                  <a:pt x="753595" y="856341"/>
                </a:lnTo>
                <a:lnTo>
                  <a:pt x="754871" y="855818"/>
                </a:lnTo>
                <a:lnTo>
                  <a:pt x="756146" y="855295"/>
                </a:lnTo>
                <a:lnTo>
                  <a:pt x="757274" y="854543"/>
                </a:lnTo>
                <a:lnTo>
                  <a:pt x="758386" y="853872"/>
                </a:lnTo>
                <a:lnTo>
                  <a:pt x="759139" y="852760"/>
                </a:lnTo>
                <a:lnTo>
                  <a:pt x="759891" y="851698"/>
                </a:lnTo>
                <a:lnTo>
                  <a:pt x="760414" y="850438"/>
                </a:lnTo>
                <a:lnTo>
                  <a:pt x="761166" y="849310"/>
                </a:lnTo>
                <a:lnTo>
                  <a:pt x="761902" y="848264"/>
                </a:lnTo>
                <a:lnTo>
                  <a:pt x="762883" y="847364"/>
                </a:lnTo>
                <a:lnTo>
                  <a:pt x="763782" y="846465"/>
                </a:lnTo>
                <a:lnTo>
                  <a:pt x="764682" y="845566"/>
                </a:lnTo>
                <a:lnTo>
                  <a:pt x="765793" y="844895"/>
                </a:lnTo>
                <a:lnTo>
                  <a:pt x="767298" y="844519"/>
                </a:lnTo>
                <a:lnTo>
                  <a:pt x="768573" y="843996"/>
                </a:lnTo>
                <a:lnTo>
                  <a:pt x="769996" y="844601"/>
                </a:lnTo>
                <a:lnTo>
                  <a:pt x="770895" y="845500"/>
                </a:lnTo>
                <a:lnTo>
                  <a:pt x="772007" y="846236"/>
                </a:lnTo>
                <a:lnTo>
                  <a:pt x="773053" y="846988"/>
                </a:lnTo>
                <a:lnTo>
                  <a:pt x="774705" y="847217"/>
                </a:lnTo>
                <a:lnTo>
                  <a:pt x="775686" y="846318"/>
                </a:lnTo>
                <a:lnTo>
                  <a:pt x="776438" y="845190"/>
                </a:lnTo>
                <a:lnTo>
                  <a:pt x="777174" y="844143"/>
                </a:lnTo>
                <a:lnTo>
                  <a:pt x="778073" y="843244"/>
                </a:lnTo>
                <a:lnTo>
                  <a:pt x="779201" y="842492"/>
                </a:lnTo>
                <a:lnTo>
                  <a:pt x="780689" y="842197"/>
                </a:lnTo>
                <a:lnTo>
                  <a:pt x="781965" y="841674"/>
                </a:lnTo>
                <a:lnTo>
                  <a:pt x="783763" y="841674"/>
                </a:lnTo>
                <a:lnTo>
                  <a:pt x="785268" y="841380"/>
                </a:lnTo>
                <a:lnTo>
                  <a:pt x="786380" y="840628"/>
                </a:lnTo>
                <a:lnTo>
                  <a:pt x="787426" y="839875"/>
                </a:lnTo>
                <a:lnTo>
                  <a:pt x="787884" y="838453"/>
                </a:lnTo>
                <a:lnTo>
                  <a:pt x="787508" y="837030"/>
                </a:lnTo>
                <a:lnTo>
                  <a:pt x="786609" y="836066"/>
                </a:lnTo>
                <a:lnTo>
                  <a:pt x="785856" y="834937"/>
                </a:lnTo>
                <a:lnTo>
                  <a:pt x="784957" y="834038"/>
                </a:lnTo>
                <a:lnTo>
                  <a:pt x="784287" y="832910"/>
                </a:lnTo>
                <a:lnTo>
                  <a:pt x="783387" y="832027"/>
                </a:lnTo>
                <a:lnTo>
                  <a:pt x="782635" y="830899"/>
                </a:lnTo>
                <a:lnTo>
                  <a:pt x="782488" y="829247"/>
                </a:lnTo>
                <a:lnTo>
                  <a:pt x="783093" y="827972"/>
                </a:lnTo>
                <a:lnTo>
                  <a:pt x="783616" y="826713"/>
                </a:lnTo>
                <a:lnTo>
                  <a:pt x="784221" y="825437"/>
                </a:lnTo>
                <a:lnTo>
                  <a:pt x="784810" y="824015"/>
                </a:lnTo>
                <a:lnTo>
                  <a:pt x="784908" y="823655"/>
                </a:lnTo>
                <a:lnTo>
                  <a:pt x="785186" y="822592"/>
                </a:lnTo>
                <a:lnTo>
                  <a:pt x="785186" y="820794"/>
                </a:lnTo>
                <a:lnTo>
                  <a:pt x="785039" y="819142"/>
                </a:lnTo>
                <a:lnTo>
                  <a:pt x="784516" y="817801"/>
                </a:lnTo>
                <a:lnTo>
                  <a:pt x="783992" y="816526"/>
                </a:lnTo>
                <a:lnTo>
                  <a:pt x="783469" y="815251"/>
                </a:lnTo>
                <a:lnTo>
                  <a:pt x="783093" y="813762"/>
                </a:lnTo>
                <a:lnTo>
                  <a:pt x="782799" y="812340"/>
                </a:lnTo>
                <a:lnTo>
                  <a:pt x="782423" y="810836"/>
                </a:lnTo>
                <a:lnTo>
                  <a:pt x="782112" y="809413"/>
                </a:lnTo>
                <a:lnTo>
                  <a:pt x="781752" y="807909"/>
                </a:lnTo>
                <a:lnTo>
                  <a:pt x="781442" y="806503"/>
                </a:lnTo>
                <a:lnTo>
                  <a:pt x="781442" y="804704"/>
                </a:lnTo>
                <a:lnTo>
                  <a:pt x="782047" y="803428"/>
                </a:lnTo>
                <a:lnTo>
                  <a:pt x="782570" y="802153"/>
                </a:lnTo>
                <a:lnTo>
                  <a:pt x="782799" y="800502"/>
                </a:lnTo>
                <a:lnTo>
                  <a:pt x="782799" y="798703"/>
                </a:lnTo>
                <a:lnTo>
                  <a:pt x="782488" y="797215"/>
                </a:lnTo>
                <a:lnTo>
                  <a:pt x="782112" y="795711"/>
                </a:lnTo>
                <a:lnTo>
                  <a:pt x="781818" y="794288"/>
                </a:lnTo>
                <a:lnTo>
                  <a:pt x="781671" y="792653"/>
                </a:lnTo>
                <a:lnTo>
                  <a:pt x="782047" y="791149"/>
                </a:lnTo>
                <a:lnTo>
                  <a:pt x="782799" y="790102"/>
                </a:lnTo>
                <a:lnTo>
                  <a:pt x="783535" y="788974"/>
                </a:lnTo>
                <a:lnTo>
                  <a:pt x="784663" y="788075"/>
                </a:lnTo>
                <a:lnTo>
                  <a:pt x="785709" y="787404"/>
                </a:lnTo>
                <a:lnTo>
                  <a:pt x="786838" y="786734"/>
                </a:lnTo>
                <a:lnTo>
                  <a:pt x="788113" y="786129"/>
                </a:lnTo>
                <a:lnTo>
                  <a:pt x="789078" y="785230"/>
                </a:lnTo>
                <a:lnTo>
                  <a:pt x="790206" y="784559"/>
                </a:lnTo>
                <a:lnTo>
                  <a:pt x="791105" y="783660"/>
                </a:lnTo>
                <a:lnTo>
                  <a:pt x="792217" y="782989"/>
                </a:lnTo>
                <a:lnTo>
                  <a:pt x="793345" y="782237"/>
                </a:lnTo>
                <a:lnTo>
                  <a:pt x="794768" y="781861"/>
                </a:lnTo>
                <a:lnTo>
                  <a:pt x="796419" y="781714"/>
                </a:lnTo>
                <a:lnTo>
                  <a:pt x="797907" y="782172"/>
                </a:lnTo>
                <a:lnTo>
                  <a:pt x="799330" y="782548"/>
                </a:lnTo>
                <a:lnTo>
                  <a:pt x="800981" y="782695"/>
                </a:lnTo>
                <a:lnTo>
                  <a:pt x="802633" y="782908"/>
                </a:lnTo>
                <a:lnTo>
                  <a:pt x="804268" y="783137"/>
                </a:lnTo>
                <a:lnTo>
                  <a:pt x="805691" y="783513"/>
                </a:lnTo>
                <a:lnTo>
                  <a:pt x="807571" y="783594"/>
                </a:lnTo>
                <a:lnTo>
                  <a:pt x="808846" y="783071"/>
                </a:lnTo>
                <a:lnTo>
                  <a:pt x="809958" y="782319"/>
                </a:lnTo>
                <a:lnTo>
                  <a:pt x="810334" y="782172"/>
                </a:lnTo>
                <a:lnTo>
                  <a:pt x="810334" y="782319"/>
                </a:lnTo>
                <a:lnTo>
                  <a:pt x="811610" y="781796"/>
                </a:lnTo>
                <a:lnTo>
                  <a:pt x="812738" y="781125"/>
                </a:lnTo>
                <a:lnTo>
                  <a:pt x="813850" y="780373"/>
                </a:lnTo>
                <a:lnTo>
                  <a:pt x="815125" y="779850"/>
                </a:lnTo>
                <a:lnTo>
                  <a:pt x="816024" y="778951"/>
                </a:lnTo>
                <a:lnTo>
                  <a:pt x="817153" y="778280"/>
                </a:lnTo>
                <a:lnTo>
                  <a:pt x="818265" y="777528"/>
                </a:lnTo>
                <a:lnTo>
                  <a:pt x="819164" y="776629"/>
                </a:lnTo>
                <a:lnTo>
                  <a:pt x="820292" y="775958"/>
                </a:lnTo>
                <a:lnTo>
                  <a:pt x="821192" y="775059"/>
                </a:lnTo>
                <a:lnTo>
                  <a:pt x="822173" y="774160"/>
                </a:lnTo>
                <a:lnTo>
                  <a:pt x="823056" y="773260"/>
                </a:lnTo>
                <a:lnTo>
                  <a:pt x="824037" y="772361"/>
                </a:lnTo>
                <a:lnTo>
                  <a:pt x="824936" y="771462"/>
                </a:lnTo>
                <a:lnTo>
                  <a:pt x="825688" y="770334"/>
                </a:lnTo>
                <a:lnTo>
                  <a:pt x="826277" y="769074"/>
                </a:lnTo>
                <a:lnTo>
                  <a:pt x="826424" y="767423"/>
                </a:lnTo>
                <a:lnTo>
                  <a:pt x="825901" y="766148"/>
                </a:lnTo>
                <a:lnTo>
                  <a:pt x="825230" y="765101"/>
                </a:lnTo>
                <a:lnTo>
                  <a:pt x="824331" y="764120"/>
                </a:lnTo>
                <a:lnTo>
                  <a:pt x="823595" y="763008"/>
                </a:lnTo>
                <a:lnTo>
                  <a:pt x="822908" y="761962"/>
                </a:lnTo>
                <a:lnTo>
                  <a:pt x="822385" y="760686"/>
                </a:lnTo>
                <a:lnTo>
                  <a:pt x="822009" y="759182"/>
                </a:lnTo>
                <a:lnTo>
                  <a:pt x="821862" y="757547"/>
                </a:lnTo>
                <a:lnTo>
                  <a:pt x="822091" y="755895"/>
                </a:lnTo>
                <a:lnTo>
                  <a:pt x="822614" y="754620"/>
                </a:lnTo>
                <a:lnTo>
                  <a:pt x="823595" y="753721"/>
                </a:lnTo>
                <a:lnTo>
                  <a:pt x="824707" y="753050"/>
                </a:lnTo>
                <a:lnTo>
                  <a:pt x="825982" y="752527"/>
                </a:lnTo>
                <a:lnTo>
                  <a:pt x="827781" y="752527"/>
                </a:lnTo>
                <a:lnTo>
                  <a:pt x="829122" y="752707"/>
                </a:lnTo>
                <a:lnTo>
                  <a:pt x="829433" y="752756"/>
                </a:lnTo>
                <a:lnTo>
                  <a:pt x="831297" y="752756"/>
                </a:lnTo>
                <a:lnTo>
                  <a:pt x="832719" y="752445"/>
                </a:lnTo>
                <a:lnTo>
                  <a:pt x="834060" y="751922"/>
                </a:lnTo>
                <a:lnTo>
                  <a:pt x="835123" y="751186"/>
                </a:lnTo>
                <a:lnTo>
                  <a:pt x="836235" y="750499"/>
                </a:lnTo>
                <a:lnTo>
                  <a:pt x="837216" y="749600"/>
                </a:lnTo>
                <a:lnTo>
                  <a:pt x="837363" y="749502"/>
                </a:lnTo>
                <a:lnTo>
                  <a:pt x="838262" y="748864"/>
                </a:lnTo>
                <a:lnTo>
                  <a:pt x="839227" y="747965"/>
                </a:lnTo>
                <a:lnTo>
                  <a:pt x="840355" y="747278"/>
                </a:lnTo>
                <a:lnTo>
                  <a:pt x="841254" y="746395"/>
                </a:lnTo>
                <a:lnTo>
                  <a:pt x="842383" y="745643"/>
                </a:lnTo>
                <a:lnTo>
                  <a:pt x="843494" y="744973"/>
                </a:lnTo>
                <a:lnTo>
                  <a:pt x="844541" y="744221"/>
                </a:lnTo>
                <a:lnTo>
                  <a:pt x="845293" y="743174"/>
                </a:lnTo>
                <a:lnTo>
                  <a:pt x="845898" y="741899"/>
                </a:lnTo>
                <a:lnTo>
                  <a:pt x="846634" y="740770"/>
                </a:lnTo>
                <a:lnTo>
                  <a:pt x="847239" y="739495"/>
                </a:lnTo>
                <a:lnTo>
                  <a:pt x="847615" y="738073"/>
                </a:lnTo>
                <a:lnTo>
                  <a:pt x="847991" y="736650"/>
                </a:lnTo>
                <a:lnTo>
                  <a:pt x="848580" y="735391"/>
                </a:lnTo>
                <a:lnTo>
                  <a:pt x="849119" y="734115"/>
                </a:lnTo>
                <a:lnTo>
                  <a:pt x="849708" y="732840"/>
                </a:lnTo>
                <a:lnTo>
                  <a:pt x="850084" y="731336"/>
                </a:lnTo>
                <a:lnTo>
                  <a:pt x="850689" y="730077"/>
                </a:lnTo>
                <a:lnTo>
                  <a:pt x="851212" y="728801"/>
                </a:lnTo>
                <a:lnTo>
                  <a:pt x="851801" y="727608"/>
                </a:lnTo>
                <a:lnTo>
                  <a:pt x="852406" y="726332"/>
                </a:lnTo>
                <a:lnTo>
                  <a:pt x="853077" y="725204"/>
                </a:lnTo>
                <a:lnTo>
                  <a:pt x="854058" y="724305"/>
                </a:lnTo>
                <a:lnTo>
                  <a:pt x="854957" y="723405"/>
                </a:lnTo>
                <a:lnTo>
                  <a:pt x="856298" y="722882"/>
                </a:lnTo>
                <a:lnTo>
                  <a:pt x="857344" y="722212"/>
                </a:lnTo>
                <a:lnTo>
                  <a:pt x="858848" y="721836"/>
                </a:lnTo>
                <a:lnTo>
                  <a:pt x="860337" y="721541"/>
                </a:lnTo>
                <a:lnTo>
                  <a:pt x="861988" y="721313"/>
                </a:lnTo>
                <a:lnTo>
                  <a:pt x="863639" y="721165"/>
                </a:lnTo>
                <a:lnTo>
                  <a:pt x="865274" y="721018"/>
                </a:lnTo>
                <a:lnTo>
                  <a:pt x="867073" y="721084"/>
                </a:lnTo>
                <a:lnTo>
                  <a:pt x="868725" y="720936"/>
                </a:lnTo>
                <a:lnTo>
                  <a:pt x="870212" y="720560"/>
                </a:lnTo>
                <a:lnTo>
                  <a:pt x="871488" y="720037"/>
                </a:lnTo>
                <a:lnTo>
                  <a:pt x="872763" y="719514"/>
                </a:lnTo>
                <a:lnTo>
                  <a:pt x="874039" y="718991"/>
                </a:lnTo>
                <a:lnTo>
                  <a:pt x="875167" y="718239"/>
                </a:lnTo>
                <a:lnTo>
                  <a:pt x="876132" y="717339"/>
                </a:lnTo>
                <a:lnTo>
                  <a:pt x="876884" y="716293"/>
                </a:lnTo>
                <a:lnTo>
                  <a:pt x="877636" y="715246"/>
                </a:lnTo>
                <a:lnTo>
                  <a:pt x="878372" y="714118"/>
                </a:lnTo>
                <a:lnTo>
                  <a:pt x="878748" y="712712"/>
                </a:lnTo>
                <a:lnTo>
                  <a:pt x="878977" y="711060"/>
                </a:lnTo>
                <a:lnTo>
                  <a:pt x="878977" y="709180"/>
                </a:lnTo>
                <a:lnTo>
                  <a:pt x="879059" y="707397"/>
                </a:lnTo>
                <a:lnTo>
                  <a:pt x="879059" y="705599"/>
                </a:lnTo>
                <a:lnTo>
                  <a:pt x="879435" y="704095"/>
                </a:lnTo>
                <a:lnTo>
                  <a:pt x="880023" y="702819"/>
                </a:lnTo>
                <a:lnTo>
                  <a:pt x="880547" y="701544"/>
                </a:lnTo>
                <a:lnTo>
                  <a:pt x="881528" y="700661"/>
                </a:lnTo>
                <a:lnTo>
                  <a:pt x="882263" y="699598"/>
                </a:lnTo>
                <a:lnTo>
                  <a:pt x="883392" y="698862"/>
                </a:lnTo>
                <a:lnTo>
                  <a:pt x="884291" y="697963"/>
                </a:lnTo>
                <a:lnTo>
                  <a:pt x="885043" y="696916"/>
                </a:lnTo>
                <a:lnTo>
                  <a:pt x="885795" y="695870"/>
                </a:lnTo>
                <a:lnTo>
                  <a:pt x="886760" y="694971"/>
                </a:lnTo>
                <a:lnTo>
                  <a:pt x="887659" y="694071"/>
                </a:lnTo>
                <a:lnTo>
                  <a:pt x="888559" y="693172"/>
                </a:lnTo>
                <a:lnTo>
                  <a:pt x="889311" y="692044"/>
                </a:lnTo>
                <a:lnTo>
                  <a:pt x="890063" y="690997"/>
                </a:lnTo>
                <a:lnTo>
                  <a:pt x="890504" y="689493"/>
                </a:lnTo>
                <a:lnTo>
                  <a:pt x="890554" y="688921"/>
                </a:lnTo>
                <a:lnTo>
                  <a:pt x="890652" y="687858"/>
                </a:lnTo>
                <a:lnTo>
                  <a:pt x="890733" y="686059"/>
                </a:lnTo>
                <a:lnTo>
                  <a:pt x="890962" y="684408"/>
                </a:lnTo>
                <a:lnTo>
                  <a:pt x="890962" y="682609"/>
                </a:lnTo>
                <a:lnTo>
                  <a:pt x="891175" y="680974"/>
                </a:lnTo>
                <a:lnTo>
                  <a:pt x="891927" y="679846"/>
                </a:lnTo>
                <a:lnTo>
                  <a:pt x="892679" y="678799"/>
                </a:lnTo>
                <a:lnTo>
                  <a:pt x="893578" y="677900"/>
                </a:lnTo>
                <a:lnTo>
                  <a:pt x="894690" y="677148"/>
                </a:lnTo>
                <a:lnTo>
                  <a:pt x="895966" y="676625"/>
                </a:lnTo>
                <a:lnTo>
                  <a:pt x="897617" y="676477"/>
                </a:lnTo>
                <a:lnTo>
                  <a:pt x="899481" y="676543"/>
                </a:lnTo>
                <a:lnTo>
                  <a:pt x="901280" y="676543"/>
                </a:lnTo>
                <a:lnTo>
                  <a:pt x="902784" y="676919"/>
                </a:lnTo>
                <a:lnTo>
                  <a:pt x="904436" y="677148"/>
                </a:lnTo>
                <a:lnTo>
                  <a:pt x="905842" y="677524"/>
                </a:lnTo>
                <a:lnTo>
                  <a:pt x="907346" y="677900"/>
                </a:lnTo>
                <a:lnTo>
                  <a:pt x="908769" y="678341"/>
                </a:lnTo>
                <a:lnTo>
                  <a:pt x="910633" y="678341"/>
                </a:lnTo>
                <a:lnTo>
                  <a:pt x="912055" y="678047"/>
                </a:lnTo>
                <a:lnTo>
                  <a:pt x="913331" y="677524"/>
                </a:lnTo>
                <a:lnTo>
                  <a:pt x="914459" y="676772"/>
                </a:lnTo>
                <a:lnTo>
                  <a:pt x="915587" y="676101"/>
                </a:lnTo>
                <a:lnTo>
                  <a:pt x="916699" y="675349"/>
                </a:lnTo>
                <a:lnTo>
                  <a:pt x="917827" y="674679"/>
                </a:lnTo>
                <a:lnTo>
                  <a:pt x="918956" y="673926"/>
                </a:lnTo>
                <a:lnTo>
                  <a:pt x="920002" y="673256"/>
                </a:lnTo>
                <a:lnTo>
                  <a:pt x="921343" y="672651"/>
                </a:lnTo>
                <a:lnTo>
                  <a:pt x="922995" y="672504"/>
                </a:lnTo>
                <a:lnTo>
                  <a:pt x="924646" y="672733"/>
                </a:lnTo>
                <a:lnTo>
                  <a:pt x="926281" y="672962"/>
                </a:lnTo>
                <a:lnTo>
                  <a:pt x="927932" y="672815"/>
                </a:lnTo>
                <a:lnTo>
                  <a:pt x="928979" y="672128"/>
                </a:lnTo>
                <a:lnTo>
                  <a:pt x="930107" y="671392"/>
                </a:lnTo>
                <a:lnTo>
                  <a:pt x="931072" y="670493"/>
                </a:lnTo>
                <a:lnTo>
                  <a:pt x="932200" y="669806"/>
                </a:lnTo>
                <a:lnTo>
                  <a:pt x="933002" y="669446"/>
                </a:lnTo>
                <a:lnTo>
                  <a:pt x="933476" y="669217"/>
                </a:lnTo>
                <a:lnTo>
                  <a:pt x="934751" y="668760"/>
                </a:lnTo>
                <a:lnTo>
                  <a:pt x="936386" y="668547"/>
                </a:lnTo>
                <a:lnTo>
                  <a:pt x="937661" y="668024"/>
                </a:lnTo>
                <a:lnTo>
                  <a:pt x="938937" y="667501"/>
                </a:lnTo>
                <a:lnTo>
                  <a:pt x="940278" y="666961"/>
                </a:lnTo>
                <a:lnTo>
                  <a:pt x="941324" y="666291"/>
                </a:lnTo>
                <a:lnTo>
                  <a:pt x="942452" y="665538"/>
                </a:lnTo>
                <a:lnTo>
                  <a:pt x="943581" y="664868"/>
                </a:lnTo>
                <a:lnTo>
                  <a:pt x="944316" y="663756"/>
                </a:lnTo>
                <a:lnTo>
                  <a:pt x="945298" y="662857"/>
                </a:lnTo>
                <a:lnTo>
                  <a:pt x="946050" y="661810"/>
                </a:lnTo>
                <a:lnTo>
                  <a:pt x="946949" y="660911"/>
                </a:lnTo>
                <a:lnTo>
                  <a:pt x="947701" y="659864"/>
                </a:lnTo>
                <a:lnTo>
                  <a:pt x="948666" y="658965"/>
                </a:lnTo>
                <a:lnTo>
                  <a:pt x="949941" y="658213"/>
                </a:lnTo>
                <a:lnTo>
                  <a:pt x="951217" y="658066"/>
                </a:lnTo>
                <a:lnTo>
                  <a:pt x="952852" y="658278"/>
                </a:lnTo>
                <a:lnTo>
                  <a:pt x="954503" y="658131"/>
                </a:lnTo>
                <a:lnTo>
                  <a:pt x="955779" y="657608"/>
                </a:lnTo>
                <a:lnTo>
                  <a:pt x="957267" y="657232"/>
                </a:lnTo>
                <a:lnTo>
                  <a:pt x="958542" y="656709"/>
                </a:lnTo>
                <a:lnTo>
                  <a:pt x="959670" y="656038"/>
                </a:lnTo>
                <a:lnTo>
                  <a:pt x="960946" y="655515"/>
                </a:lnTo>
                <a:lnTo>
                  <a:pt x="962221" y="654910"/>
                </a:lnTo>
                <a:lnTo>
                  <a:pt x="963333" y="654240"/>
                </a:lnTo>
                <a:lnTo>
                  <a:pt x="964608" y="653716"/>
                </a:lnTo>
                <a:lnTo>
                  <a:pt x="965737" y="652964"/>
                </a:lnTo>
                <a:lnTo>
                  <a:pt x="966848" y="652294"/>
                </a:lnTo>
                <a:lnTo>
                  <a:pt x="968353" y="651918"/>
                </a:lnTo>
                <a:lnTo>
                  <a:pt x="969775" y="651623"/>
                </a:lnTo>
                <a:lnTo>
                  <a:pt x="971051" y="652147"/>
                </a:lnTo>
                <a:lnTo>
                  <a:pt x="972097" y="652637"/>
                </a:lnTo>
                <a:lnTo>
                  <a:pt x="972326" y="652752"/>
                </a:lnTo>
                <a:lnTo>
                  <a:pt x="973438" y="653487"/>
                </a:lnTo>
                <a:lnTo>
                  <a:pt x="974861" y="653864"/>
                </a:lnTo>
                <a:lnTo>
                  <a:pt x="976365" y="654321"/>
                </a:lnTo>
                <a:lnTo>
                  <a:pt x="977788" y="654697"/>
                </a:lnTo>
                <a:lnTo>
                  <a:pt x="979652" y="654697"/>
                </a:lnTo>
                <a:lnTo>
                  <a:pt x="981074" y="654697"/>
                </a:lnTo>
                <a:lnTo>
                  <a:pt x="982579" y="654387"/>
                </a:lnTo>
                <a:lnTo>
                  <a:pt x="984066" y="654027"/>
                </a:lnTo>
                <a:lnTo>
                  <a:pt x="985113" y="653340"/>
                </a:lnTo>
                <a:lnTo>
                  <a:pt x="986094" y="652441"/>
                </a:lnTo>
                <a:lnTo>
                  <a:pt x="986617" y="651182"/>
                </a:lnTo>
                <a:lnTo>
                  <a:pt x="986846" y="649531"/>
                </a:lnTo>
                <a:lnTo>
                  <a:pt x="986912" y="647732"/>
                </a:lnTo>
                <a:lnTo>
                  <a:pt x="986912" y="645868"/>
                </a:lnTo>
                <a:lnTo>
                  <a:pt x="986764" y="644216"/>
                </a:lnTo>
                <a:lnTo>
                  <a:pt x="986764" y="642418"/>
                </a:lnTo>
                <a:lnTo>
                  <a:pt x="986846" y="640619"/>
                </a:lnTo>
                <a:lnTo>
                  <a:pt x="987059" y="638967"/>
                </a:lnTo>
                <a:lnTo>
                  <a:pt x="987435" y="637480"/>
                </a:lnTo>
                <a:lnTo>
                  <a:pt x="988040" y="636204"/>
                </a:lnTo>
                <a:lnTo>
                  <a:pt x="988416" y="634782"/>
                </a:lnTo>
                <a:lnTo>
                  <a:pt x="988792" y="633277"/>
                </a:lnTo>
                <a:lnTo>
                  <a:pt x="989168" y="631855"/>
                </a:lnTo>
                <a:lnTo>
                  <a:pt x="989757" y="630596"/>
                </a:lnTo>
                <a:lnTo>
                  <a:pt x="990133" y="629173"/>
                </a:lnTo>
                <a:lnTo>
                  <a:pt x="990509" y="627669"/>
                </a:lnTo>
                <a:lnTo>
                  <a:pt x="990738" y="626017"/>
                </a:lnTo>
                <a:lnTo>
                  <a:pt x="991114" y="624595"/>
                </a:lnTo>
                <a:lnTo>
                  <a:pt x="991326" y="622960"/>
                </a:lnTo>
                <a:lnTo>
                  <a:pt x="991702" y="621537"/>
                </a:lnTo>
                <a:lnTo>
                  <a:pt x="991931" y="619804"/>
                </a:lnTo>
                <a:lnTo>
                  <a:pt x="992160" y="618234"/>
                </a:lnTo>
                <a:lnTo>
                  <a:pt x="992536" y="616746"/>
                </a:lnTo>
                <a:lnTo>
                  <a:pt x="992749" y="615095"/>
                </a:lnTo>
                <a:lnTo>
                  <a:pt x="993125" y="613672"/>
                </a:lnTo>
                <a:lnTo>
                  <a:pt x="993583" y="612184"/>
                </a:lnTo>
                <a:lnTo>
                  <a:pt x="993959" y="610762"/>
                </a:lnTo>
                <a:lnTo>
                  <a:pt x="993959" y="608963"/>
                </a:lnTo>
                <a:lnTo>
                  <a:pt x="994172" y="607312"/>
                </a:lnTo>
                <a:lnTo>
                  <a:pt x="994253" y="605447"/>
                </a:lnTo>
                <a:lnTo>
                  <a:pt x="994253" y="604025"/>
                </a:lnTo>
                <a:lnTo>
                  <a:pt x="994253" y="602144"/>
                </a:lnTo>
                <a:lnTo>
                  <a:pt x="994106" y="600493"/>
                </a:lnTo>
                <a:lnTo>
                  <a:pt x="993959" y="598858"/>
                </a:lnTo>
                <a:lnTo>
                  <a:pt x="993795" y="597206"/>
                </a:lnTo>
                <a:lnTo>
                  <a:pt x="993501" y="595784"/>
                </a:lnTo>
                <a:lnTo>
                  <a:pt x="993125" y="594279"/>
                </a:lnTo>
                <a:lnTo>
                  <a:pt x="992602" y="593020"/>
                </a:lnTo>
                <a:lnTo>
                  <a:pt x="992078" y="591745"/>
                </a:lnTo>
                <a:lnTo>
                  <a:pt x="991555" y="590388"/>
                </a:lnTo>
                <a:lnTo>
                  <a:pt x="990803" y="589342"/>
                </a:lnTo>
                <a:lnTo>
                  <a:pt x="989904" y="588377"/>
                </a:lnTo>
                <a:lnTo>
                  <a:pt x="989004" y="587477"/>
                </a:lnTo>
                <a:lnTo>
                  <a:pt x="988121" y="586496"/>
                </a:lnTo>
                <a:lnTo>
                  <a:pt x="988040" y="585613"/>
                </a:lnTo>
                <a:lnTo>
                  <a:pt x="983134" y="579743"/>
                </a:lnTo>
                <a:lnTo>
                  <a:pt x="970119" y="575443"/>
                </a:lnTo>
                <a:lnTo>
                  <a:pt x="960161" y="570096"/>
                </a:lnTo>
                <a:lnTo>
                  <a:pt x="959196" y="570521"/>
                </a:lnTo>
                <a:lnTo>
                  <a:pt x="958918" y="570652"/>
                </a:lnTo>
                <a:lnTo>
                  <a:pt x="953604" y="570897"/>
                </a:lnTo>
                <a:lnTo>
                  <a:pt x="949990" y="568003"/>
                </a:lnTo>
                <a:lnTo>
                  <a:pt x="947995" y="566940"/>
                </a:lnTo>
                <a:lnTo>
                  <a:pt x="947407" y="566613"/>
                </a:lnTo>
                <a:lnTo>
                  <a:pt x="946148" y="566646"/>
                </a:lnTo>
                <a:lnTo>
                  <a:pt x="945559" y="566662"/>
                </a:lnTo>
                <a:lnTo>
                  <a:pt x="942763" y="567496"/>
                </a:lnTo>
                <a:lnTo>
                  <a:pt x="940605" y="567284"/>
                </a:lnTo>
                <a:lnTo>
                  <a:pt x="938708" y="566450"/>
                </a:lnTo>
                <a:lnTo>
                  <a:pt x="937661" y="565011"/>
                </a:lnTo>
                <a:lnTo>
                  <a:pt x="937351" y="563785"/>
                </a:lnTo>
                <a:lnTo>
                  <a:pt x="937187" y="563212"/>
                </a:lnTo>
                <a:lnTo>
                  <a:pt x="938610" y="557963"/>
                </a:lnTo>
                <a:lnTo>
                  <a:pt x="938675" y="556279"/>
                </a:lnTo>
                <a:lnTo>
                  <a:pt x="938692" y="555920"/>
                </a:lnTo>
                <a:lnTo>
                  <a:pt x="938479" y="555331"/>
                </a:lnTo>
                <a:lnTo>
                  <a:pt x="938218" y="554611"/>
                </a:lnTo>
                <a:lnTo>
                  <a:pt x="941063" y="547989"/>
                </a:lnTo>
                <a:lnTo>
                  <a:pt x="943777" y="542544"/>
                </a:lnTo>
                <a:lnTo>
                  <a:pt x="945772" y="539715"/>
                </a:lnTo>
                <a:lnTo>
                  <a:pt x="945935" y="539568"/>
                </a:lnTo>
                <a:lnTo>
                  <a:pt x="947848" y="537933"/>
                </a:lnTo>
                <a:lnTo>
                  <a:pt x="951380" y="536036"/>
                </a:lnTo>
                <a:lnTo>
                  <a:pt x="951118" y="533943"/>
                </a:lnTo>
                <a:lnTo>
                  <a:pt x="950988" y="532930"/>
                </a:lnTo>
                <a:lnTo>
                  <a:pt x="950595" y="532177"/>
                </a:lnTo>
                <a:lnTo>
                  <a:pt x="949778" y="530624"/>
                </a:lnTo>
                <a:lnTo>
                  <a:pt x="948944" y="530084"/>
                </a:lnTo>
                <a:lnTo>
                  <a:pt x="948306" y="529676"/>
                </a:lnTo>
                <a:lnTo>
                  <a:pt x="946851" y="526618"/>
                </a:lnTo>
                <a:lnTo>
                  <a:pt x="945379" y="525179"/>
                </a:lnTo>
                <a:lnTo>
                  <a:pt x="944921" y="525523"/>
                </a:lnTo>
                <a:lnTo>
                  <a:pt x="944137" y="526095"/>
                </a:lnTo>
                <a:lnTo>
                  <a:pt x="941112" y="526978"/>
                </a:lnTo>
                <a:lnTo>
                  <a:pt x="939182" y="527534"/>
                </a:lnTo>
                <a:lnTo>
                  <a:pt x="938463" y="527943"/>
                </a:lnTo>
                <a:lnTo>
                  <a:pt x="936206" y="529234"/>
                </a:lnTo>
                <a:lnTo>
                  <a:pt x="936844" y="522105"/>
                </a:lnTo>
                <a:lnTo>
                  <a:pt x="936566" y="515663"/>
                </a:lnTo>
                <a:lnTo>
                  <a:pt x="935045" y="511330"/>
                </a:lnTo>
                <a:lnTo>
                  <a:pt x="932936" y="506506"/>
                </a:lnTo>
                <a:lnTo>
                  <a:pt x="932233" y="506424"/>
                </a:lnTo>
                <a:lnTo>
                  <a:pt x="931824" y="506375"/>
                </a:lnTo>
                <a:lnTo>
                  <a:pt x="931464" y="506114"/>
                </a:lnTo>
                <a:lnTo>
                  <a:pt x="929551" y="504740"/>
                </a:lnTo>
                <a:lnTo>
                  <a:pt x="928161" y="501551"/>
                </a:lnTo>
                <a:lnTo>
                  <a:pt x="928963" y="501175"/>
                </a:lnTo>
                <a:lnTo>
                  <a:pt x="929715" y="500832"/>
                </a:lnTo>
                <a:lnTo>
                  <a:pt x="930581" y="498543"/>
                </a:lnTo>
                <a:lnTo>
                  <a:pt x="930729" y="498069"/>
                </a:lnTo>
                <a:lnTo>
                  <a:pt x="930581" y="496123"/>
                </a:lnTo>
                <a:lnTo>
                  <a:pt x="929617" y="493507"/>
                </a:lnTo>
                <a:lnTo>
                  <a:pt x="929715" y="492166"/>
                </a:lnTo>
                <a:lnTo>
                  <a:pt x="929764" y="491594"/>
                </a:lnTo>
                <a:lnTo>
                  <a:pt x="929960" y="491234"/>
                </a:lnTo>
                <a:lnTo>
                  <a:pt x="932593" y="486361"/>
                </a:lnTo>
                <a:lnTo>
                  <a:pt x="933312" y="482649"/>
                </a:lnTo>
                <a:lnTo>
                  <a:pt x="933803" y="481832"/>
                </a:lnTo>
                <a:lnTo>
                  <a:pt x="934130" y="481292"/>
                </a:lnTo>
                <a:lnTo>
                  <a:pt x="932135" y="478186"/>
                </a:lnTo>
                <a:lnTo>
                  <a:pt x="927278" y="472692"/>
                </a:lnTo>
                <a:lnTo>
                  <a:pt x="921245" y="467737"/>
                </a:lnTo>
                <a:lnTo>
                  <a:pt x="916061" y="463649"/>
                </a:lnTo>
                <a:lnTo>
                  <a:pt x="912873" y="460395"/>
                </a:lnTo>
                <a:lnTo>
                  <a:pt x="911042" y="457910"/>
                </a:lnTo>
                <a:lnTo>
                  <a:pt x="907673" y="453332"/>
                </a:lnTo>
                <a:lnTo>
                  <a:pt x="904648" y="448345"/>
                </a:lnTo>
                <a:lnTo>
                  <a:pt x="900446" y="443177"/>
                </a:lnTo>
                <a:lnTo>
                  <a:pt x="898974" y="442409"/>
                </a:lnTo>
                <a:lnTo>
                  <a:pt x="896947" y="441330"/>
                </a:lnTo>
                <a:lnTo>
                  <a:pt x="887251" y="435918"/>
                </a:lnTo>
                <a:lnTo>
                  <a:pt x="883228" y="433906"/>
                </a:lnTo>
                <a:lnTo>
                  <a:pt x="879549" y="430309"/>
                </a:lnTo>
                <a:lnTo>
                  <a:pt x="874987" y="426270"/>
                </a:lnTo>
                <a:lnTo>
                  <a:pt x="875330" y="425338"/>
                </a:lnTo>
                <a:lnTo>
                  <a:pt x="876263" y="422902"/>
                </a:lnTo>
                <a:lnTo>
                  <a:pt x="876443" y="422428"/>
                </a:lnTo>
                <a:lnTo>
                  <a:pt x="878192" y="420842"/>
                </a:lnTo>
                <a:lnTo>
                  <a:pt x="880301" y="420122"/>
                </a:lnTo>
                <a:lnTo>
                  <a:pt x="880808" y="419207"/>
                </a:lnTo>
                <a:lnTo>
                  <a:pt x="881086" y="416345"/>
                </a:lnTo>
                <a:lnTo>
                  <a:pt x="882901" y="411750"/>
                </a:lnTo>
                <a:lnTo>
                  <a:pt x="883686" y="409756"/>
                </a:lnTo>
                <a:lnTo>
                  <a:pt x="884111" y="407450"/>
                </a:lnTo>
                <a:lnTo>
                  <a:pt x="884536" y="405177"/>
                </a:lnTo>
                <a:lnTo>
                  <a:pt x="885795" y="404196"/>
                </a:lnTo>
                <a:lnTo>
                  <a:pt x="892941" y="398637"/>
                </a:lnTo>
                <a:lnTo>
                  <a:pt x="888215" y="393715"/>
                </a:lnTo>
                <a:lnTo>
                  <a:pt x="882378" y="393290"/>
                </a:lnTo>
                <a:lnTo>
                  <a:pt x="876704" y="394451"/>
                </a:lnTo>
                <a:lnTo>
                  <a:pt x="872371" y="394173"/>
                </a:lnTo>
                <a:lnTo>
                  <a:pt x="868855" y="391965"/>
                </a:lnTo>
                <a:lnTo>
                  <a:pt x="867858" y="390412"/>
                </a:lnTo>
                <a:lnTo>
                  <a:pt x="867842" y="388842"/>
                </a:lnTo>
                <a:lnTo>
                  <a:pt x="867515" y="387632"/>
                </a:lnTo>
                <a:lnTo>
                  <a:pt x="868283" y="385654"/>
                </a:lnTo>
                <a:lnTo>
                  <a:pt x="869984" y="386847"/>
                </a:lnTo>
                <a:lnTo>
                  <a:pt x="871406" y="386897"/>
                </a:lnTo>
                <a:lnTo>
                  <a:pt x="872028" y="386929"/>
                </a:lnTo>
                <a:lnTo>
                  <a:pt x="875985" y="385736"/>
                </a:lnTo>
                <a:lnTo>
                  <a:pt x="876966" y="385981"/>
                </a:lnTo>
                <a:lnTo>
                  <a:pt x="879255" y="386569"/>
                </a:lnTo>
                <a:lnTo>
                  <a:pt x="882149" y="386602"/>
                </a:lnTo>
                <a:lnTo>
                  <a:pt x="882427" y="386537"/>
                </a:lnTo>
                <a:lnTo>
                  <a:pt x="883424" y="386242"/>
                </a:lnTo>
                <a:lnTo>
                  <a:pt x="888346" y="384820"/>
                </a:lnTo>
                <a:lnTo>
                  <a:pt x="889703" y="384771"/>
                </a:lnTo>
                <a:lnTo>
                  <a:pt x="889752" y="385065"/>
                </a:lnTo>
                <a:lnTo>
                  <a:pt x="890276" y="387943"/>
                </a:lnTo>
                <a:lnTo>
                  <a:pt x="890897" y="388564"/>
                </a:lnTo>
                <a:lnTo>
                  <a:pt x="891567" y="388581"/>
                </a:lnTo>
                <a:lnTo>
                  <a:pt x="894118" y="386242"/>
                </a:lnTo>
                <a:lnTo>
                  <a:pt x="893987" y="382285"/>
                </a:lnTo>
                <a:lnTo>
                  <a:pt x="893644" y="377576"/>
                </a:lnTo>
                <a:lnTo>
                  <a:pt x="894625" y="374421"/>
                </a:lnTo>
                <a:lnTo>
                  <a:pt x="894952" y="372148"/>
                </a:lnTo>
                <a:lnTo>
                  <a:pt x="892597" y="369924"/>
                </a:lnTo>
                <a:lnTo>
                  <a:pt x="885942" y="370921"/>
                </a:lnTo>
                <a:lnTo>
                  <a:pt x="880596" y="370316"/>
                </a:lnTo>
                <a:lnTo>
                  <a:pt x="878257" y="368959"/>
                </a:lnTo>
                <a:lnTo>
                  <a:pt x="877407" y="366179"/>
                </a:lnTo>
                <a:lnTo>
                  <a:pt x="880726" y="362631"/>
                </a:lnTo>
                <a:lnTo>
                  <a:pt x="885060" y="360816"/>
                </a:lnTo>
                <a:lnTo>
                  <a:pt x="887365" y="356941"/>
                </a:lnTo>
                <a:lnTo>
                  <a:pt x="885665" y="348602"/>
                </a:lnTo>
                <a:lnTo>
                  <a:pt x="887300" y="341244"/>
                </a:lnTo>
                <a:lnTo>
                  <a:pt x="890292" y="338758"/>
                </a:lnTo>
                <a:lnTo>
                  <a:pt x="893578" y="330321"/>
                </a:lnTo>
                <a:lnTo>
                  <a:pt x="894200" y="320200"/>
                </a:lnTo>
                <a:lnTo>
                  <a:pt x="894838" y="312858"/>
                </a:lnTo>
                <a:lnTo>
                  <a:pt x="893480" y="309751"/>
                </a:lnTo>
                <a:lnTo>
                  <a:pt x="887136" y="307413"/>
                </a:lnTo>
                <a:lnTo>
                  <a:pt x="889687" y="304323"/>
                </a:lnTo>
                <a:lnTo>
                  <a:pt x="887774" y="299744"/>
                </a:lnTo>
                <a:lnTo>
                  <a:pt x="884929" y="297275"/>
                </a:lnTo>
                <a:lnTo>
                  <a:pt x="881773" y="292942"/>
                </a:lnTo>
                <a:lnTo>
                  <a:pt x="879075" y="290375"/>
                </a:lnTo>
                <a:lnTo>
                  <a:pt x="878225" y="288985"/>
                </a:lnTo>
                <a:lnTo>
                  <a:pt x="877685" y="288135"/>
                </a:lnTo>
                <a:lnTo>
                  <a:pt x="877031" y="287988"/>
                </a:lnTo>
                <a:lnTo>
                  <a:pt x="876279" y="287808"/>
                </a:lnTo>
                <a:lnTo>
                  <a:pt x="876524" y="286631"/>
                </a:lnTo>
                <a:lnTo>
                  <a:pt x="876328" y="285927"/>
                </a:lnTo>
                <a:lnTo>
                  <a:pt x="876181" y="285453"/>
                </a:lnTo>
                <a:lnTo>
                  <a:pt x="873892" y="280139"/>
                </a:lnTo>
                <a:lnTo>
                  <a:pt x="872796" y="266388"/>
                </a:lnTo>
                <a:lnTo>
                  <a:pt x="871570" y="257231"/>
                </a:lnTo>
                <a:lnTo>
                  <a:pt x="871177" y="249644"/>
                </a:lnTo>
                <a:lnTo>
                  <a:pt x="870098" y="250233"/>
                </a:lnTo>
                <a:lnTo>
                  <a:pt x="869722" y="250200"/>
                </a:lnTo>
                <a:lnTo>
                  <a:pt x="868234" y="250036"/>
                </a:lnTo>
                <a:lnTo>
                  <a:pt x="866092" y="248581"/>
                </a:lnTo>
                <a:lnTo>
                  <a:pt x="863819" y="248925"/>
                </a:lnTo>
                <a:lnTo>
                  <a:pt x="858718" y="247191"/>
                </a:lnTo>
                <a:lnTo>
                  <a:pt x="856805" y="247044"/>
                </a:lnTo>
                <a:lnTo>
                  <a:pt x="855807" y="247453"/>
                </a:lnTo>
                <a:lnTo>
                  <a:pt x="855317" y="247649"/>
                </a:lnTo>
                <a:lnTo>
                  <a:pt x="853763" y="249252"/>
                </a:lnTo>
                <a:lnTo>
                  <a:pt x="852831" y="249350"/>
                </a:lnTo>
                <a:lnTo>
                  <a:pt x="852422" y="249072"/>
                </a:lnTo>
                <a:lnTo>
                  <a:pt x="851801" y="248548"/>
                </a:lnTo>
                <a:lnTo>
                  <a:pt x="851703" y="248156"/>
                </a:lnTo>
                <a:lnTo>
                  <a:pt x="851474" y="247257"/>
                </a:lnTo>
                <a:lnTo>
                  <a:pt x="850346" y="242695"/>
                </a:lnTo>
                <a:lnTo>
                  <a:pt x="850019" y="241403"/>
                </a:lnTo>
                <a:lnTo>
                  <a:pt x="848940" y="238525"/>
                </a:lnTo>
                <a:lnTo>
                  <a:pt x="846340" y="234470"/>
                </a:lnTo>
                <a:lnTo>
                  <a:pt x="845571" y="232050"/>
                </a:lnTo>
                <a:lnTo>
                  <a:pt x="844705" y="226213"/>
                </a:lnTo>
                <a:lnTo>
                  <a:pt x="841091" y="224561"/>
                </a:lnTo>
                <a:lnTo>
                  <a:pt x="837363" y="224038"/>
                </a:lnTo>
                <a:lnTo>
                  <a:pt x="836971" y="224839"/>
                </a:lnTo>
                <a:lnTo>
                  <a:pt x="836774" y="225248"/>
                </a:lnTo>
                <a:lnTo>
                  <a:pt x="835973" y="224005"/>
                </a:lnTo>
                <a:lnTo>
                  <a:pt x="834485" y="223629"/>
                </a:lnTo>
                <a:lnTo>
                  <a:pt x="833995" y="223073"/>
                </a:lnTo>
                <a:lnTo>
                  <a:pt x="834305" y="221471"/>
                </a:lnTo>
                <a:lnTo>
                  <a:pt x="833815" y="220457"/>
                </a:lnTo>
                <a:lnTo>
                  <a:pt x="833504" y="219787"/>
                </a:lnTo>
                <a:lnTo>
                  <a:pt x="833455" y="219509"/>
                </a:lnTo>
                <a:lnTo>
                  <a:pt x="833128" y="217563"/>
                </a:lnTo>
                <a:lnTo>
                  <a:pt x="832621" y="217007"/>
                </a:lnTo>
                <a:lnTo>
                  <a:pt x="830659" y="216516"/>
                </a:lnTo>
                <a:lnTo>
                  <a:pt x="829612" y="217694"/>
                </a:lnTo>
                <a:lnTo>
                  <a:pt x="829383" y="217612"/>
                </a:lnTo>
                <a:lnTo>
                  <a:pt x="829122" y="217514"/>
                </a:lnTo>
                <a:lnTo>
                  <a:pt x="829171" y="216451"/>
                </a:lnTo>
                <a:lnTo>
                  <a:pt x="828370" y="215895"/>
                </a:lnTo>
                <a:lnTo>
                  <a:pt x="828190" y="215977"/>
                </a:lnTo>
                <a:lnTo>
                  <a:pt x="827765" y="216140"/>
                </a:lnTo>
                <a:lnTo>
                  <a:pt x="827634" y="216958"/>
                </a:lnTo>
                <a:lnTo>
                  <a:pt x="825786" y="219312"/>
                </a:lnTo>
                <a:lnTo>
                  <a:pt x="824135" y="222664"/>
                </a:lnTo>
                <a:lnTo>
                  <a:pt x="823023" y="222043"/>
                </a:lnTo>
                <a:lnTo>
                  <a:pt x="822778" y="221111"/>
                </a:lnTo>
                <a:lnTo>
                  <a:pt x="822532" y="220195"/>
                </a:lnTo>
                <a:lnTo>
                  <a:pt x="820309" y="217775"/>
                </a:lnTo>
                <a:lnTo>
                  <a:pt x="818837" y="217383"/>
                </a:lnTo>
                <a:lnTo>
                  <a:pt x="818461" y="217285"/>
                </a:lnTo>
                <a:lnTo>
                  <a:pt x="817333" y="213998"/>
                </a:lnTo>
                <a:lnTo>
                  <a:pt x="817087" y="211022"/>
                </a:lnTo>
                <a:lnTo>
                  <a:pt x="816155" y="209845"/>
                </a:lnTo>
                <a:lnTo>
                  <a:pt x="815910" y="208553"/>
                </a:lnTo>
                <a:lnTo>
                  <a:pt x="816221" y="207114"/>
                </a:lnTo>
                <a:lnTo>
                  <a:pt x="815109" y="205332"/>
                </a:lnTo>
                <a:lnTo>
                  <a:pt x="815027" y="204956"/>
                </a:lnTo>
                <a:lnTo>
                  <a:pt x="814667" y="202961"/>
                </a:lnTo>
                <a:lnTo>
                  <a:pt x="814847" y="201163"/>
                </a:lnTo>
                <a:lnTo>
                  <a:pt x="814291" y="200247"/>
                </a:lnTo>
                <a:lnTo>
                  <a:pt x="813245" y="199740"/>
                </a:lnTo>
                <a:lnTo>
                  <a:pt x="811462" y="200737"/>
                </a:lnTo>
                <a:lnTo>
                  <a:pt x="809974" y="200067"/>
                </a:lnTo>
                <a:lnTo>
                  <a:pt x="807636" y="200263"/>
                </a:lnTo>
                <a:lnTo>
                  <a:pt x="806099" y="199642"/>
                </a:lnTo>
                <a:lnTo>
                  <a:pt x="804808" y="200083"/>
                </a:lnTo>
                <a:lnTo>
                  <a:pt x="803679" y="197287"/>
                </a:lnTo>
                <a:lnTo>
                  <a:pt x="803254" y="197353"/>
                </a:lnTo>
                <a:lnTo>
                  <a:pt x="802665" y="198971"/>
                </a:lnTo>
                <a:lnTo>
                  <a:pt x="802486" y="199462"/>
                </a:lnTo>
                <a:lnTo>
                  <a:pt x="797319" y="189929"/>
                </a:lnTo>
                <a:lnTo>
                  <a:pt x="797744" y="189995"/>
                </a:lnTo>
                <a:lnTo>
                  <a:pt x="800033" y="190354"/>
                </a:lnTo>
                <a:lnTo>
                  <a:pt x="801145" y="190224"/>
                </a:lnTo>
                <a:lnTo>
                  <a:pt x="802061" y="189471"/>
                </a:lnTo>
                <a:lnTo>
                  <a:pt x="802927" y="187804"/>
                </a:lnTo>
                <a:lnTo>
                  <a:pt x="803107" y="187427"/>
                </a:lnTo>
                <a:lnTo>
                  <a:pt x="802306" y="183094"/>
                </a:lnTo>
                <a:lnTo>
                  <a:pt x="802518" y="182588"/>
                </a:lnTo>
                <a:lnTo>
                  <a:pt x="802665" y="182228"/>
                </a:lnTo>
                <a:lnTo>
                  <a:pt x="803434" y="182506"/>
                </a:lnTo>
                <a:lnTo>
                  <a:pt x="804219" y="182784"/>
                </a:lnTo>
                <a:lnTo>
                  <a:pt x="804955" y="182522"/>
                </a:lnTo>
                <a:lnTo>
                  <a:pt x="805233" y="182113"/>
                </a:lnTo>
                <a:lnTo>
                  <a:pt x="806050" y="180920"/>
                </a:lnTo>
                <a:lnTo>
                  <a:pt x="807849" y="179726"/>
                </a:lnTo>
                <a:lnTo>
                  <a:pt x="809484" y="180086"/>
                </a:lnTo>
                <a:lnTo>
                  <a:pt x="810187" y="180217"/>
                </a:lnTo>
                <a:lnTo>
                  <a:pt x="810841" y="179808"/>
                </a:lnTo>
                <a:lnTo>
                  <a:pt x="811348" y="179481"/>
                </a:lnTo>
                <a:lnTo>
                  <a:pt x="811413" y="176750"/>
                </a:lnTo>
                <a:lnTo>
                  <a:pt x="811168" y="176570"/>
                </a:lnTo>
                <a:lnTo>
                  <a:pt x="810171" y="175818"/>
                </a:lnTo>
                <a:lnTo>
                  <a:pt x="809549" y="173905"/>
                </a:lnTo>
                <a:lnTo>
                  <a:pt x="810906" y="169621"/>
                </a:lnTo>
                <a:lnTo>
                  <a:pt x="809795" y="167757"/>
                </a:lnTo>
                <a:lnTo>
                  <a:pt x="809664" y="165157"/>
                </a:lnTo>
                <a:lnTo>
                  <a:pt x="809108" y="164977"/>
                </a:lnTo>
                <a:lnTo>
                  <a:pt x="807407" y="167136"/>
                </a:lnTo>
                <a:lnTo>
                  <a:pt x="806639" y="168084"/>
                </a:lnTo>
                <a:lnTo>
                  <a:pt x="805952" y="168296"/>
                </a:lnTo>
                <a:lnTo>
                  <a:pt x="805592" y="168395"/>
                </a:lnTo>
                <a:lnTo>
                  <a:pt x="805135" y="169081"/>
                </a:lnTo>
                <a:lnTo>
                  <a:pt x="804677" y="169752"/>
                </a:lnTo>
                <a:lnTo>
                  <a:pt x="804284" y="169899"/>
                </a:lnTo>
                <a:lnTo>
                  <a:pt x="803761" y="170062"/>
                </a:lnTo>
                <a:lnTo>
                  <a:pt x="801979" y="171616"/>
                </a:lnTo>
                <a:lnTo>
                  <a:pt x="800998" y="171403"/>
                </a:lnTo>
                <a:lnTo>
                  <a:pt x="797662" y="170635"/>
                </a:lnTo>
                <a:lnTo>
                  <a:pt x="796419" y="171142"/>
                </a:lnTo>
                <a:lnTo>
                  <a:pt x="794261" y="171027"/>
                </a:lnTo>
                <a:lnTo>
                  <a:pt x="793198" y="171812"/>
                </a:lnTo>
                <a:lnTo>
                  <a:pt x="792544" y="172319"/>
                </a:lnTo>
                <a:lnTo>
                  <a:pt x="788980" y="173071"/>
                </a:lnTo>
                <a:lnTo>
                  <a:pt x="785840" y="174624"/>
                </a:lnTo>
                <a:lnTo>
                  <a:pt x="783812" y="176668"/>
                </a:lnTo>
                <a:lnTo>
                  <a:pt x="782079" y="177617"/>
                </a:lnTo>
                <a:lnTo>
                  <a:pt x="779807" y="180838"/>
                </a:lnTo>
                <a:lnTo>
                  <a:pt x="779365" y="182604"/>
                </a:lnTo>
                <a:lnTo>
                  <a:pt x="779071" y="183699"/>
                </a:lnTo>
                <a:lnTo>
                  <a:pt x="776863" y="185318"/>
                </a:lnTo>
                <a:lnTo>
                  <a:pt x="776127" y="187836"/>
                </a:lnTo>
                <a:lnTo>
                  <a:pt x="775817" y="188915"/>
                </a:lnTo>
                <a:lnTo>
                  <a:pt x="774034" y="191090"/>
                </a:lnTo>
                <a:lnTo>
                  <a:pt x="769358" y="195178"/>
                </a:lnTo>
                <a:lnTo>
                  <a:pt x="768115" y="195897"/>
                </a:lnTo>
                <a:lnTo>
                  <a:pt x="767641" y="196175"/>
                </a:lnTo>
                <a:lnTo>
                  <a:pt x="766742" y="196404"/>
                </a:lnTo>
                <a:lnTo>
                  <a:pt x="765842" y="196617"/>
                </a:lnTo>
                <a:lnTo>
                  <a:pt x="761117" y="201032"/>
                </a:lnTo>
                <a:lnTo>
                  <a:pt x="759367" y="201702"/>
                </a:lnTo>
                <a:lnTo>
                  <a:pt x="757225" y="202520"/>
                </a:lnTo>
                <a:lnTo>
                  <a:pt x="755329" y="202471"/>
                </a:lnTo>
                <a:lnTo>
                  <a:pt x="753906" y="203206"/>
                </a:lnTo>
                <a:lnTo>
                  <a:pt x="752990" y="202961"/>
                </a:lnTo>
                <a:lnTo>
                  <a:pt x="751323" y="201735"/>
                </a:lnTo>
                <a:lnTo>
                  <a:pt x="750194" y="202242"/>
                </a:lnTo>
                <a:lnTo>
                  <a:pt x="749655" y="202471"/>
                </a:lnTo>
                <a:lnTo>
                  <a:pt x="749213" y="202274"/>
                </a:lnTo>
                <a:lnTo>
                  <a:pt x="748706" y="202029"/>
                </a:lnTo>
                <a:lnTo>
                  <a:pt x="746630" y="202291"/>
                </a:lnTo>
                <a:lnTo>
                  <a:pt x="746008" y="201882"/>
                </a:lnTo>
                <a:lnTo>
                  <a:pt x="744668" y="200999"/>
                </a:lnTo>
                <a:lnTo>
                  <a:pt x="735773" y="200394"/>
                </a:lnTo>
                <a:lnTo>
                  <a:pt x="733156" y="200983"/>
                </a:lnTo>
                <a:lnTo>
                  <a:pt x="732257" y="204040"/>
                </a:lnTo>
                <a:lnTo>
                  <a:pt x="732290" y="206722"/>
                </a:lnTo>
                <a:lnTo>
                  <a:pt x="735298" y="207654"/>
                </a:lnTo>
                <a:lnTo>
                  <a:pt x="733320" y="215879"/>
                </a:lnTo>
                <a:lnTo>
                  <a:pt x="731178" y="224300"/>
                </a:lnTo>
                <a:lnTo>
                  <a:pt x="731570" y="226393"/>
                </a:lnTo>
                <a:lnTo>
                  <a:pt x="736427" y="225232"/>
                </a:lnTo>
                <a:lnTo>
                  <a:pt x="741822" y="222910"/>
                </a:lnTo>
                <a:lnTo>
                  <a:pt x="745600" y="225379"/>
                </a:lnTo>
                <a:lnTo>
                  <a:pt x="747120" y="227079"/>
                </a:lnTo>
                <a:lnTo>
                  <a:pt x="745845" y="231298"/>
                </a:lnTo>
                <a:lnTo>
                  <a:pt x="742885" y="233603"/>
                </a:lnTo>
                <a:lnTo>
                  <a:pt x="741201" y="234764"/>
                </a:lnTo>
                <a:lnTo>
                  <a:pt x="740678" y="237430"/>
                </a:lnTo>
                <a:lnTo>
                  <a:pt x="742395" y="239719"/>
                </a:lnTo>
                <a:lnTo>
                  <a:pt x="741659" y="242008"/>
                </a:lnTo>
                <a:lnTo>
                  <a:pt x="740187" y="248009"/>
                </a:lnTo>
                <a:lnTo>
                  <a:pt x="740122" y="250609"/>
                </a:lnTo>
                <a:lnTo>
                  <a:pt x="740989" y="253519"/>
                </a:lnTo>
                <a:lnTo>
                  <a:pt x="741185" y="253895"/>
                </a:lnTo>
                <a:lnTo>
                  <a:pt x="742346" y="256119"/>
                </a:lnTo>
                <a:lnTo>
                  <a:pt x="742509" y="257215"/>
                </a:lnTo>
                <a:lnTo>
                  <a:pt x="742656" y="258228"/>
                </a:lnTo>
                <a:lnTo>
                  <a:pt x="742542" y="263134"/>
                </a:lnTo>
                <a:lnTo>
                  <a:pt x="743049" y="264556"/>
                </a:lnTo>
                <a:lnTo>
                  <a:pt x="740335" y="273909"/>
                </a:lnTo>
                <a:lnTo>
                  <a:pt x="738683" y="277556"/>
                </a:lnTo>
                <a:lnTo>
                  <a:pt x="738078" y="282363"/>
                </a:lnTo>
                <a:lnTo>
                  <a:pt x="737195" y="282559"/>
                </a:lnTo>
                <a:lnTo>
                  <a:pt x="735364" y="282984"/>
                </a:lnTo>
                <a:lnTo>
                  <a:pt x="733271" y="282919"/>
                </a:lnTo>
                <a:lnTo>
                  <a:pt x="729755" y="281562"/>
                </a:lnTo>
                <a:lnTo>
                  <a:pt x="726125" y="281513"/>
                </a:lnTo>
                <a:lnTo>
                  <a:pt x="724572" y="281709"/>
                </a:lnTo>
                <a:lnTo>
                  <a:pt x="722675" y="283311"/>
                </a:lnTo>
                <a:lnTo>
                  <a:pt x="721743" y="283377"/>
                </a:lnTo>
                <a:lnTo>
                  <a:pt x="719830" y="282575"/>
                </a:lnTo>
                <a:lnTo>
                  <a:pt x="715824" y="282772"/>
                </a:lnTo>
                <a:lnTo>
                  <a:pt x="714320" y="282052"/>
                </a:lnTo>
                <a:lnTo>
                  <a:pt x="711311" y="280613"/>
                </a:lnTo>
                <a:lnTo>
                  <a:pt x="710150" y="280057"/>
                </a:lnTo>
                <a:lnTo>
                  <a:pt x="707354" y="279616"/>
                </a:lnTo>
                <a:lnTo>
                  <a:pt x="704542" y="279191"/>
                </a:lnTo>
                <a:lnTo>
                  <a:pt x="701729" y="277588"/>
                </a:lnTo>
                <a:lnTo>
                  <a:pt x="700961" y="277147"/>
                </a:lnTo>
                <a:lnTo>
                  <a:pt x="697020" y="275921"/>
                </a:lnTo>
                <a:lnTo>
                  <a:pt x="696873" y="275692"/>
                </a:lnTo>
                <a:lnTo>
                  <a:pt x="696644" y="275364"/>
                </a:lnTo>
                <a:lnTo>
                  <a:pt x="696758" y="274989"/>
                </a:lnTo>
                <a:lnTo>
                  <a:pt x="697069" y="273926"/>
                </a:lnTo>
                <a:lnTo>
                  <a:pt x="689940" y="271865"/>
                </a:lnTo>
                <a:lnTo>
                  <a:pt x="687504" y="267500"/>
                </a:lnTo>
                <a:lnTo>
                  <a:pt x="685852" y="267156"/>
                </a:lnTo>
                <a:lnTo>
                  <a:pt x="684184" y="266829"/>
                </a:lnTo>
                <a:lnTo>
                  <a:pt x="682696" y="267565"/>
                </a:lnTo>
                <a:lnTo>
                  <a:pt x="681470" y="267254"/>
                </a:lnTo>
                <a:lnTo>
                  <a:pt x="680178" y="265031"/>
                </a:lnTo>
                <a:lnTo>
                  <a:pt x="678445" y="264099"/>
                </a:lnTo>
                <a:lnTo>
                  <a:pt x="677104" y="264197"/>
                </a:lnTo>
                <a:lnTo>
                  <a:pt x="672771" y="264491"/>
                </a:lnTo>
                <a:lnTo>
                  <a:pt x="671103" y="263363"/>
                </a:lnTo>
                <a:lnTo>
                  <a:pt x="669534" y="263036"/>
                </a:lnTo>
                <a:lnTo>
                  <a:pt x="667032" y="262512"/>
                </a:lnTo>
                <a:lnTo>
                  <a:pt x="665151" y="262414"/>
                </a:lnTo>
                <a:lnTo>
                  <a:pt x="663271" y="262333"/>
                </a:lnTo>
                <a:lnTo>
                  <a:pt x="662748" y="262169"/>
                </a:lnTo>
                <a:lnTo>
                  <a:pt x="661799" y="261891"/>
                </a:lnTo>
                <a:lnTo>
                  <a:pt x="660851" y="262251"/>
                </a:lnTo>
                <a:lnTo>
                  <a:pt x="660442" y="262398"/>
                </a:lnTo>
                <a:lnTo>
                  <a:pt x="657761" y="261531"/>
                </a:lnTo>
                <a:lnTo>
                  <a:pt x="656256" y="261466"/>
                </a:lnTo>
                <a:lnTo>
                  <a:pt x="655079" y="262594"/>
                </a:lnTo>
                <a:lnTo>
                  <a:pt x="653542" y="263085"/>
                </a:lnTo>
                <a:lnTo>
                  <a:pt x="653117" y="262807"/>
                </a:lnTo>
                <a:lnTo>
                  <a:pt x="652806" y="262594"/>
                </a:lnTo>
                <a:lnTo>
                  <a:pt x="651515" y="262594"/>
                </a:lnTo>
                <a:lnTo>
                  <a:pt x="650632" y="263248"/>
                </a:lnTo>
                <a:lnTo>
                  <a:pt x="649160" y="264327"/>
                </a:lnTo>
                <a:lnTo>
                  <a:pt x="648310" y="266993"/>
                </a:lnTo>
                <a:lnTo>
                  <a:pt x="644418" y="269053"/>
                </a:lnTo>
                <a:lnTo>
                  <a:pt x="641279" y="269495"/>
                </a:lnTo>
                <a:lnTo>
                  <a:pt x="640297" y="275561"/>
                </a:lnTo>
                <a:lnTo>
                  <a:pt x="639611" y="276411"/>
                </a:lnTo>
                <a:lnTo>
                  <a:pt x="638760" y="277425"/>
                </a:lnTo>
                <a:lnTo>
                  <a:pt x="637894" y="279812"/>
                </a:lnTo>
                <a:lnTo>
                  <a:pt x="636864" y="282641"/>
                </a:lnTo>
                <a:lnTo>
                  <a:pt x="631321" y="291209"/>
                </a:lnTo>
                <a:lnTo>
                  <a:pt x="629669" y="296474"/>
                </a:lnTo>
                <a:lnTo>
                  <a:pt x="624110" y="294921"/>
                </a:lnTo>
                <a:lnTo>
                  <a:pt x="622589" y="292632"/>
                </a:lnTo>
                <a:lnTo>
                  <a:pt x="623210" y="281169"/>
                </a:lnTo>
                <a:lnTo>
                  <a:pt x="623161" y="276771"/>
                </a:lnTo>
                <a:lnTo>
                  <a:pt x="622932" y="272765"/>
                </a:lnTo>
                <a:lnTo>
                  <a:pt x="621592" y="269723"/>
                </a:lnTo>
                <a:lnTo>
                  <a:pt x="619319" y="267630"/>
                </a:lnTo>
                <a:lnTo>
                  <a:pt x="618567" y="265930"/>
                </a:lnTo>
                <a:lnTo>
                  <a:pt x="616245" y="260763"/>
                </a:lnTo>
                <a:lnTo>
                  <a:pt x="615100" y="258098"/>
                </a:lnTo>
                <a:lnTo>
                  <a:pt x="612697" y="260975"/>
                </a:lnTo>
                <a:lnTo>
                  <a:pt x="607742" y="269789"/>
                </a:lnTo>
                <a:lnTo>
                  <a:pt x="604210" y="272470"/>
                </a:lnTo>
                <a:lnTo>
                  <a:pt x="602150" y="273059"/>
                </a:lnTo>
                <a:lnTo>
                  <a:pt x="600090" y="272503"/>
                </a:lnTo>
                <a:lnTo>
                  <a:pt x="597621" y="270034"/>
                </a:lnTo>
                <a:lnTo>
                  <a:pt x="593157" y="271767"/>
                </a:lnTo>
                <a:lnTo>
                  <a:pt x="591260" y="269478"/>
                </a:lnTo>
                <a:lnTo>
                  <a:pt x="593631" y="264704"/>
                </a:lnTo>
                <a:lnTo>
                  <a:pt x="590083" y="265668"/>
                </a:lnTo>
                <a:lnTo>
                  <a:pt x="587303" y="267794"/>
                </a:lnTo>
                <a:lnTo>
                  <a:pt x="585619" y="267418"/>
                </a:lnTo>
                <a:lnTo>
                  <a:pt x="582169" y="265031"/>
                </a:lnTo>
                <a:lnTo>
                  <a:pt x="578653" y="263624"/>
                </a:lnTo>
                <a:lnTo>
                  <a:pt x="579716" y="258850"/>
                </a:lnTo>
                <a:lnTo>
                  <a:pt x="579340" y="257885"/>
                </a:lnTo>
                <a:lnTo>
                  <a:pt x="576429" y="256364"/>
                </a:lnTo>
                <a:lnTo>
                  <a:pt x="576021" y="257574"/>
                </a:lnTo>
                <a:lnTo>
                  <a:pt x="575383" y="259455"/>
                </a:lnTo>
                <a:lnTo>
                  <a:pt x="574140" y="260321"/>
                </a:lnTo>
                <a:lnTo>
                  <a:pt x="573045" y="262807"/>
                </a:lnTo>
                <a:lnTo>
                  <a:pt x="572358" y="262905"/>
                </a:lnTo>
                <a:lnTo>
                  <a:pt x="572113" y="262938"/>
                </a:lnTo>
                <a:lnTo>
                  <a:pt x="571311" y="261973"/>
                </a:lnTo>
                <a:lnTo>
                  <a:pt x="571066" y="261695"/>
                </a:lnTo>
                <a:lnTo>
                  <a:pt x="569284" y="261450"/>
                </a:lnTo>
                <a:lnTo>
                  <a:pt x="567960" y="260207"/>
                </a:lnTo>
                <a:lnTo>
                  <a:pt x="567551" y="259831"/>
                </a:lnTo>
                <a:lnTo>
                  <a:pt x="565278" y="259537"/>
                </a:lnTo>
                <a:lnTo>
                  <a:pt x="563185" y="263248"/>
                </a:lnTo>
                <a:lnTo>
                  <a:pt x="561027" y="264180"/>
                </a:lnTo>
                <a:lnTo>
                  <a:pt x="559735" y="265619"/>
                </a:lnTo>
                <a:lnTo>
                  <a:pt x="559114" y="264000"/>
                </a:lnTo>
                <a:lnTo>
                  <a:pt x="559473" y="262267"/>
                </a:lnTo>
                <a:lnTo>
                  <a:pt x="560405" y="261450"/>
                </a:lnTo>
                <a:lnTo>
                  <a:pt x="560683" y="260207"/>
                </a:lnTo>
                <a:lnTo>
                  <a:pt x="560896" y="259291"/>
                </a:lnTo>
                <a:lnTo>
                  <a:pt x="562008" y="256986"/>
                </a:lnTo>
                <a:lnTo>
                  <a:pt x="564215" y="254811"/>
                </a:lnTo>
                <a:lnTo>
                  <a:pt x="564526" y="250413"/>
                </a:lnTo>
                <a:lnTo>
                  <a:pt x="567420" y="248303"/>
                </a:lnTo>
                <a:lnTo>
                  <a:pt x="568025" y="246194"/>
                </a:lnTo>
                <a:lnTo>
                  <a:pt x="567109" y="243725"/>
                </a:lnTo>
                <a:lnTo>
                  <a:pt x="567355" y="243398"/>
                </a:lnTo>
                <a:lnTo>
                  <a:pt x="568025" y="242531"/>
                </a:lnTo>
                <a:lnTo>
                  <a:pt x="566913" y="241272"/>
                </a:lnTo>
                <a:lnTo>
                  <a:pt x="566243" y="240487"/>
                </a:lnTo>
                <a:lnTo>
                  <a:pt x="565997" y="239980"/>
                </a:lnTo>
                <a:lnTo>
                  <a:pt x="564689" y="237266"/>
                </a:lnTo>
                <a:lnTo>
                  <a:pt x="564477" y="236481"/>
                </a:lnTo>
                <a:lnTo>
                  <a:pt x="562466" y="229205"/>
                </a:lnTo>
                <a:lnTo>
                  <a:pt x="561664" y="228404"/>
                </a:lnTo>
                <a:lnTo>
                  <a:pt x="561844" y="226916"/>
                </a:lnTo>
                <a:lnTo>
                  <a:pt x="559473" y="222844"/>
                </a:lnTo>
                <a:lnTo>
                  <a:pt x="553881" y="224071"/>
                </a:lnTo>
                <a:lnTo>
                  <a:pt x="546964" y="225575"/>
                </a:lnTo>
                <a:lnTo>
                  <a:pt x="529387" y="228142"/>
                </a:lnTo>
                <a:lnTo>
                  <a:pt x="525299" y="229695"/>
                </a:lnTo>
                <a:lnTo>
                  <a:pt x="521587" y="230284"/>
                </a:lnTo>
                <a:lnTo>
                  <a:pt x="519118" y="230677"/>
                </a:lnTo>
                <a:lnTo>
                  <a:pt x="515963" y="232230"/>
                </a:lnTo>
                <a:lnTo>
                  <a:pt x="513722" y="232802"/>
                </a:lnTo>
                <a:lnTo>
                  <a:pt x="509095" y="231298"/>
                </a:lnTo>
                <a:lnTo>
                  <a:pt x="507133" y="231429"/>
                </a:lnTo>
                <a:lnTo>
                  <a:pt x="505530" y="232917"/>
                </a:lnTo>
                <a:lnTo>
                  <a:pt x="504664" y="233227"/>
                </a:lnTo>
                <a:lnTo>
                  <a:pt x="501328" y="231805"/>
                </a:lnTo>
                <a:lnTo>
                  <a:pt x="499366" y="234290"/>
                </a:lnTo>
                <a:lnTo>
                  <a:pt x="496717" y="236089"/>
                </a:lnTo>
                <a:lnTo>
                  <a:pt x="493332" y="237642"/>
                </a:lnTo>
                <a:lnTo>
                  <a:pt x="491174" y="239866"/>
                </a:lnTo>
                <a:lnTo>
                  <a:pt x="489572" y="240553"/>
                </a:lnTo>
                <a:lnTo>
                  <a:pt x="489572" y="239065"/>
                </a:lnTo>
                <a:lnTo>
                  <a:pt x="490144" y="237691"/>
                </a:lnTo>
                <a:lnTo>
                  <a:pt x="490553" y="236710"/>
                </a:lnTo>
                <a:lnTo>
                  <a:pt x="492220" y="234977"/>
                </a:lnTo>
                <a:lnTo>
                  <a:pt x="493267" y="232737"/>
                </a:lnTo>
                <a:lnTo>
                  <a:pt x="497061" y="229450"/>
                </a:lnTo>
                <a:lnTo>
                  <a:pt x="497273" y="229270"/>
                </a:lnTo>
                <a:lnTo>
                  <a:pt x="498189" y="226474"/>
                </a:lnTo>
                <a:lnTo>
                  <a:pt x="499055" y="226409"/>
                </a:lnTo>
                <a:lnTo>
                  <a:pt x="499922" y="226344"/>
                </a:lnTo>
                <a:lnTo>
                  <a:pt x="500314" y="226065"/>
                </a:lnTo>
                <a:lnTo>
                  <a:pt x="500707" y="225788"/>
                </a:lnTo>
                <a:lnTo>
                  <a:pt x="500919" y="224545"/>
                </a:lnTo>
                <a:lnTo>
                  <a:pt x="501328" y="222076"/>
                </a:lnTo>
                <a:lnTo>
                  <a:pt x="502554" y="221029"/>
                </a:lnTo>
                <a:lnTo>
                  <a:pt x="502996" y="220637"/>
                </a:lnTo>
                <a:lnTo>
                  <a:pt x="504598" y="216680"/>
                </a:lnTo>
                <a:lnTo>
                  <a:pt x="505890" y="212576"/>
                </a:lnTo>
                <a:lnTo>
                  <a:pt x="506610" y="211987"/>
                </a:lnTo>
                <a:lnTo>
                  <a:pt x="507787" y="211022"/>
                </a:lnTo>
                <a:lnTo>
                  <a:pt x="507852" y="210221"/>
                </a:lnTo>
                <a:lnTo>
                  <a:pt x="507918" y="209420"/>
                </a:lnTo>
                <a:lnTo>
                  <a:pt x="508523" y="208423"/>
                </a:lnTo>
                <a:lnTo>
                  <a:pt x="506626" y="205512"/>
                </a:lnTo>
                <a:lnTo>
                  <a:pt x="507672" y="204155"/>
                </a:lnTo>
                <a:lnTo>
                  <a:pt x="507525" y="203566"/>
                </a:lnTo>
                <a:lnTo>
                  <a:pt x="507231" y="202405"/>
                </a:lnTo>
                <a:lnTo>
                  <a:pt x="505710" y="200459"/>
                </a:lnTo>
                <a:lnTo>
                  <a:pt x="504517" y="198939"/>
                </a:lnTo>
                <a:lnTo>
                  <a:pt x="500854" y="203076"/>
                </a:lnTo>
                <a:lnTo>
                  <a:pt x="497502" y="205185"/>
                </a:lnTo>
                <a:lnTo>
                  <a:pt x="494689" y="205397"/>
                </a:lnTo>
                <a:lnTo>
                  <a:pt x="492073" y="204972"/>
                </a:lnTo>
                <a:lnTo>
                  <a:pt x="490912" y="206820"/>
                </a:lnTo>
                <a:lnTo>
                  <a:pt x="488819" y="207752"/>
                </a:lnTo>
                <a:lnTo>
                  <a:pt x="488689" y="207801"/>
                </a:lnTo>
                <a:lnTo>
                  <a:pt x="486285" y="208880"/>
                </a:lnTo>
                <a:lnTo>
                  <a:pt x="486072" y="209714"/>
                </a:lnTo>
                <a:lnTo>
                  <a:pt x="485860" y="210548"/>
                </a:lnTo>
                <a:lnTo>
                  <a:pt x="484372" y="210859"/>
                </a:lnTo>
                <a:lnTo>
                  <a:pt x="482720" y="211889"/>
                </a:lnTo>
                <a:lnTo>
                  <a:pt x="481968" y="212347"/>
                </a:lnTo>
                <a:lnTo>
                  <a:pt x="479319" y="212543"/>
                </a:lnTo>
                <a:lnTo>
                  <a:pt x="474332" y="214407"/>
                </a:lnTo>
                <a:lnTo>
                  <a:pt x="473596" y="214898"/>
                </a:lnTo>
                <a:lnTo>
                  <a:pt x="472615" y="215584"/>
                </a:lnTo>
                <a:lnTo>
                  <a:pt x="472043" y="215339"/>
                </a:lnTo>
                <a:lnTo>
                  <a:pt x="470751" y="214767"/>
                </a:lnTo>
                <a:lnTo>
                  <a:pt x="469836" y="215028"/>
                </a:lnTo>
                <a:lnTo>
                  <a:pt x="467971" y="219999"/>
                </a:lnTo>
                <a:lnTo>
                  <a:pt x="467677" y="220784"/>
                </a:lnTo>
                <a:lnTo>
                  <a:pt x="466876" y="221536"/>
                </a:lnTo>
                <a:lnTo>
                  <a:pt x="465404" y="221291"/>
                </a:lnTo>
                <a:lnTo>
                  <a:pt x="463916" y="222648"/>
                </a:lnTo>
                <a:lnTo>
                  <a:pt x="463475" y="222583"/>
                </a:lnTo>
                <a:lnTo>
                  <a:pt x="462984" y="222517"/>
                </a:lnTo>
                <a:lnTo>
                  <a:pt x="462625" y="222468"/>
                </a:lnTo>
                <a:lnTo>
                  <a:pt x="461333" y="226687"/>
                </a:lnTo>
                <a:lnTo>
                  <a:pt x="460466" y="227668"/>
                </a:lnTo>
                <a:lnTo>
                  <a:pt x="460417" y="229843"/>
                </a:lnTo>
                <a:lnTo>
                  <a:pt x="459567" y="230660"/>
                </a:lnTo>
                <a:lnTo>
                  <a:pt x="459175" y="231020"/>
                </a:lnTo>
                <a:lnTo>
                  <a:pt x="457932" y="233325"/>
                </a:lnTo>
                <a:lnTo>
                  <a:pt x="457458" y="234192"/>
                </a:lnTo>
                <a:lnTo>
                  <a:pt x="456836" y="237904"/>
                </a:lnTo>
                <a:lnTo>
                  <a:pt x="454891" y="239931"/>
                </a:lnTo>
                <a:lnTo>
                  <a:pt x="448432" y="237135"/>
                </a:lnTo>
                <a:lnTo>
                  <a:pt x="438605" y="232377"/>
                </a:lnTo>
                <a:lnTo>
                  <a:pt x="427355" y="226932"/>
                </a:lnTo>
                <a:lnTo>
                  <a:pt x="422548" y="224757"/>
                </a:lnTo>
                <a:lnTo>
                  <a:pt x="421321" y="224054"/>
                </a:lnTo>
                <a:lnTo>
                  <a:pt x="417086" y="221634"/>
                </a:lnTo>
                <a:lnTo>
                  <a:pt x="413048" y="220212"/>
                </a:lnTo>
                <a:lnTo>
                  <a:pt x="408894" y="217841"/>
                </a:lnTo>
                <a:lnTo>
                  <a:pt x="406098" y="217759"/>
                </a:lnTo>
                <a:lnTo>
                  <a:pt x="400506" y="229826"/>
                </a:lnTo>
                <a:lnTo>
                  <a:pt x="392494" y="236498"/>
                </a:lnTo>
                <a:lnTo>
                  <a:pt x="385218" y="240291"/>
                </a:lnTo>
                <a:lnTo>
                  <a:pt x="385022" y="240307"/>
                </a:lnTo>
                <a:lnTo>
                  <a:pt x="383010" y="240536"/>
                </a:lnTo>
                <a:lnTo>
                  <a:pt x="383779" y="234699"/>
                </a:lnTo>
                <a:lnTo>
                  <a:pt x="382700" y="211578"/>
                </a:lnTo>
                <a:lnTo>
                  <a:pt x="382651" y="210221"/>
                </a:lnTo>
                <a:lnTo>
                  <a:pt x="382585" y="208292"/>
                </a:lnTo>
                <a:lnTo>
                  <a:pt x="382553" y="206918"/>
                </a:lnTo>
                <a:lnTo>
                  <a:pt x="381898" y="185972"/>
                </a:lnTo>
                <a:lnTo>
                  <a:pt x="381261" y="178696"/>
                </a:lnTo>
                <a:lnTo>
                  <a:pt x="381621" y="173676"/>
                </a:lnTo>
                <a:lnTo>
                  <a:pt x="381130" y="163620"/>
                </a:lnTo>
                <a:lnTo>
                  <a:pt x="380672" y="153793"/>
                </a:lnTo>
                <a:lnTo>
                  <a:pt x="378874" y="116038"/>
                </a:lnTo>
                <a:lnTo>
                  <a:pt x="376283" y="110691"/>
                </a:lnTo>
                <a:lnTo>
                  <a:pt x="369741" y="108299"/>
                </a:lnTo>
                <a:lnTo>
                  <a:pt x="368960" y="108060"/>
                </a:lnTo>
                <a:lnTo>
                  <a:pt x="366245" y="107233"/>
                </a:lnTo>
                <a:lnTo>
                  <a:pt x="363201" y="105406"/>
                </a:lnTo>
                <a:lnTo>
                  <a:pt x="360720" y="103694"/>
                </a:lnTo>
                <a:lnTo>
                  <a:pt x="349788" y="94984"/>
                </a:lnTo>
                <a:lnTo>
                  <a:pt x="349114" y="91987"/>
                </a:lnTo>
                <a:lnTo>
                  <a:pt x="350133" y="89711"/>
                </a:lnTo>
                <a:lnTo>
                  <a:pt x="349809" y="79308"/>
                </a:lnTo>
                <a:lnTo>
                  <a:pt x="352188" y="71865"/>
                </a:lnTo>
                <a:lnTo>
                  <a:pt x="354901" y="68555"/>
                </a:lnTo>
                <a:lnTo>
                  <a:pt x="356484" y="66395"/>
                </a:lnTo>
                <a:lnTo>
                  <a:pt x="355583" y="64908"/>
                </a:lnTo>
                <a:lnTo>
                  <a:pt x="354795" y="64544"/>
                </a:lnTo>
                <a:lnTo>
                  <a:pt x="351972" y="65347"/>
                </a:lnTo>
                <a:lnTo>
                  <a:pt x="347005" y="66440"/>
                </a:lnTo>
                <a:lnTo>
                  <a:pt x="339892" y="69576"/>
                </a:lnTo>
                <a:lnTo>
                  <a:pt x="328716" y="72910"/>
                </a:lnTo>
                <a:lnTo>
                  <a:pt x="309392" y="79853"/>
                </a:lnTo>
                <a:lnTo>
                  <a:pt x="304106" y="81751"/>
                </a:lnTo>
                <a:lnTo>
                  <a:pt x="300268" y="82948"/>
                </a:lnTo>
                <a:lnTo>
                  <a:pt x="293495" y="84135"/>
                </a:lnTo>
                <a:lnTo>
                  <a:pt x="289352" y="84158"/>
                </a:lnTo>
                <a:lnTo>
                  <a:pt x="288361" y="84164"/>
                </a:lnTo>
                <a:lnTo>
                  <a:pt x="286728" y="83620"/>
                </a:lnTo>
                <a:lnTo>
                  <a:pt x="283829" y="82393"/>
                </a:lnTo>
                <a:lnTo>
                  <a:pt x="282602" y="82197"/>
                </a:lnTo>
                <a:lnTo>
                  <a:pt x="282171" y="80955"/>
                </a:lnTo>
                <a:lnTo>
                  <a:pt x="282435" y="80049"/>
                </a:lnTo>
                <a:lnTo>
                  <a:pt x="282494" y="79844"/>
                </a:lnTo>
                <a:lnTo>
                  <a:pt x="282604" y="79467"/>
                </a:lnTo>
                <a:lnTo>
                  <a:pt x="282344" y="78332"/>
                </a:lnTo>
                <a:lnTo>
                  <a:pt x="282234" y="77856"/>
                </a:lnTo>
                <a:lnTo>
                  <a:pt x="282861" y="77225"/>
                </a:lnTo>
                <a:lnTo>
                  <a:pt x="283462" y="76622"/>
                </a:lnTo>
                <a:lnTo>
                  <a:pt x="283897" y="76182"/>
                </a:lnTo>
                <a:lnTo>
                  <a:pt x="283505" y="75564"/>
                </a:lnTo>
                <a:lnTo>
                  <a:pt x="283173" y="75040"/>
                </a:lnTo>
                <a:lnTo>
                  <a:pt x="282915" y="74633"/>
                </a:lnTo>
                <a:lnTo>
                  <a:pt x="281773" y="74811"/>
                </a:lnTo>
                <a:lnTo>
                  <a:pt x="280810" y="77400"/>
                </a:lnTo>
                <a:lnTo>
                  <a:pt x="279566" y="79681"/>
                </a:lnTo>
                <a:lnTo>
                  <a:pt x="276905" y="85621"/>
                </a:lnTo>
                <a:lnTo>
                  <a:pt x="274193" y="89683"/>
                </a:lnTo>
                <a:lnTo>
                  <a:pt x="271704" y="94493"/>
                </a:lnTo>
                <a:lnTo>
                  <a:pt x="269449" y="92526"/>
                </a:lnTo>
                <a:lnTo>
                  <a:pt x="267647" y="90301"/>
                </a:lnTo>
                <a:lnTo>
                  <a:pt x="265617" y="90339"/>
                </a:lnTo>
                <a:lnTo>
                  <a:pt x="262677" y="93902"/>
                </a:lnTo>
                <a:lnTo>
                  <a:pt x="257248" y="103529"/>
                </a:lnTo>
                <a:lnTo>
                  <a:pt x="252282" y="103869"/>
                </a:lnTo>
                <a:lnTo>
                  <a:pt x="248446" y="103686"/>
                </a:lnTo>
                <a:lnTo>
                  <a:pt x="242543" y="103791"/>
                </a:lnTo>
                <a:lnTo>
                  <a:pt x="239870" y="103840"/>
                </a:lnTo>
                <a:lnTo>
                  <a:pt x="237836" y="106132"/>
                </a:lnTo>
                <a:lnTo>
                  <a:pt x="236253" y="108418"/>
                </a:lnTo>
                <a:lnTo>
                  <a:pt x="234670" y="110202"/>
                </a:lnTo>
                <a:lnTo>
                  <a:pt x="231058" y="111270"/>
                </a:lnTo>
                <a:lnTo>
                  <a:pt x="228125" y="111572"/>
                </a:lnTo>
                <a:lnTo>
                  <a:pt x="223800" y="109334"/>
                </a:lnTo>
                <a:lnTo>
                  <a:pt x="222036" y="108420"/>
                </a:lnTo>
                <a:lnTo>
                  <a:pt x="221135" y="106932"/>
                </a:lnTo>
                <a:lnTo>
                  <a:pt x="215953" y="100252"/>
                </a:lnTo>
                <a:lnTo>
                  <a:pt x="212795" y="98302"/>
                </a:lnTo>
                <a:lnTo>
                  <a:pt x="204218" y="99960"/>
                </a:lnTo>
                <a:lnTo>
                  <a:pt x="198122" y="101824"/>
                </a:lnTo>
                <a:lnTo>
                  <a:pt x="192250" y="104687"/>
                </a:lnTo>
                <a:lnTo>
                  <a:pt x="186602" y="108801"/>
                </a:lnTo>
                <a:lnTo>
                  <a:pt x="184799" y="108080"/>
                </a:lnTo>
                <a:lnTo>
                  <a:pt x="181645" y="103622"/>
                </a:lnTo>
                <a:lnTo>
                  <a:pt x="178723" y="95898"/>
                </a:lnTo>
                <a:lnTo>
                  <a:pt x="178055" y="88887"/>
                </a:lnTo>
                <a:lnTo>
                  <a:pt x="179866" y="84591"/>
                </a:lnTo>
                <a:lnTo>
                  <a:pt x="185216" y="76904"/>
                </a:lnTo>
                <a:lnTo>
                  <a:pt x="186277" y="75379"/>
                </a:lnTo>
                <a:lnTo>
                  <a:pt x="189590" y="70622"/>
                </a:lnTo>
                <a:lnTo>
                  <a:pt x="202246" y="56851"/>
                </a:lnTo>
                <a:lnTo>
                  <a:pt x="200579" y="37691"/>
                </a:lnTo>
                <a:lnTo>
                  <a:pt x="201825" y="34532"/>
                </a:lnTo>
                <a:lnTo>
                  <a:pt x="202954" y="34888"/>
                </a:lnTo>
                <a:lnTo>
                  <a:pt x="205769" y="38100"/>
                </a:lnTo>
                <a:lnTo>
                  <a:pt x="208363" y="39684"/>
                </a:lnTo>
                <a:lnTo>
                  <a:pt x="211409" y="39754"/>
                </a:lnTo>
                <a:lnTo>
                  <a:pt x="215922" y="40678"/>
                </a:lnTo>
                <a:lnTo>
                  <a:pt x="217954" y="39890"/>
                </a:lnTo>
                <a:lnTo>
                  <a:pt x="219532" y="40614"/>
                </a:lnTo>
                <a:lnTo>
                  <a:pt x="221784" y="44588"/>
                </a:lnTo>
                <a:lnTo>
                  <a:pt x="224719" y="44033"/>
                </a:lnTo>
                <a:lnTo>
                  <a:pt x="228331" y="43468"/>
                </a:lnTo>
                <a:lnTo>
                  <a:pt x="230811" y="44302"/>
                </a:lnTo>
                <a:lnTo>
                  <a:pt x="232728" y="45396"/>
                </a:lnTo>
                <a:lnTo>
                  <a:pt x="234085" y="44243"/>
                </a:lnTo>
                <a:lnTo>
                  <a:pt x="237250" y="39421"/>
                </a:lnTo>
                <a:lnTo>
                  <a:pt x="242450" y="32179"/>
                </a:lnTo>
                <a:lnTo>
                  <a:pt x="246294" y="27218"/>
                </a:lnTo>
                <a:lnTo>
                  <a:pt x="247542" y="21928"/>
                </a:lnTo>
                <a:lnTo>
                  <a:pt x="245500" y="16421"/>
                </a:lnTo>
                <a:lnTo>
                  <a:pt x="244453" y="15801"/>
                </a:lnTo>
                <a:lnTo>
                  <a:pt x="244270" y="13818"/>
                </a:lnTo>
                <a:lnTo>
                  <a:pt x="243654" y="12516"/>
                </a:lnTo>
                <a:lnTo>
                  <a:pt x="242177" y="10966"/>
                </a:lnTo>
                <a:lnTo>
                  <a:pt x="237868" y="10716"/>
                </a:lnTo>
                <a:lnTo>
                  <a:pt x="232819" y="9287"/>
                </a:lnTo>
                <a:lnTo>
                  <a:pt x="231281" y="8110"/>
                </a:lnTo>
                <a:lnTo>
                  <a:pt x="230913" y="6870"/>
                </a:lnTo>
                <a:lnTo>
                  <a:pt x="231222" y="5631"/>
                </a:lnTo>
                <a:lnTo>
                  <a:pt x="231733" y="5495"/>
                </a:lnTo>
                <a:lnTo>
                  <a:pt x="233748" y="4962"/>
                </a:lnTo>
                <a:lnTo>
                  <a:pt x="235901" y="4393"/>
                </a:lnTo>
                <a:lnTo>
                  <a:pt x="237381" y="861"/>
                </a:lnTo>
                <a:lnTo>
                  <a:pt x="237381" y="-68"/>
                </a:lnTo>
                <a:lnTo>
                  <a:pt x="231209" y="1648"/>
                </a:lnTo>
                <a:lnTo>
                  <a:pt x="221841" y="2693"/>
                </a:lnTo>
                <a:lnTo>
                  <a:pt x="215296" y="3939"/>
                </a:lnTo>
                <a:lnTo>
                  <a:pt x="210554" y="5528"/>
                </a:lnTo>
                <a:lnTo>
                  <a:pt x="207728" y="8337"/>
                </a:lnTo>
                <a:lnTo>
                  <a:pt x="204229" y="9279"/>
                </a:lnTo>
                <a:lnTo>
                  <a:pt x="200282" y="8595"/>
                </a:lnTo>
                <a:lnTo>
                  <a:pt x="197015" y="4766"/>
                </a:lnTo>
                <a:lnTo>
                  <a:pt x="195550" y="2660"/>
                </a:lnTo>
                <a:lnTo>
                  <a:pt x="194421" y="2679"/>
                </a:lnTo>
                <a:lnTo>
                  <a:pt x="193506" y="2696"/>
                </a:lnTo>
                <a:lnTo>
                  <a:pt x="192729" y="2709"/>
                </a:lnTo>
                <a:lnTo>
                  <a:pt x="186295" y="4957"/>
                </a:lnTo>
                <a:lnTo>
                  <a:pt x="185499" y="8483"/>
                </a:lnTo>
                <a:lnTo>
                  <a:pt x="186053" y="10857"/>
                </a:lnTo>
                <a:lnTo>
                  <a:pt x="186957" y="14729"/>
                </a:lnTo>
                <a:lnTo>
                  <a:pt x="187178" y="18612"/>
                </a:lnTo>
                <a:lnTo>
                  <a:pt x="185463" y="23263"/>
                </a:lnTo>
                <a:lnTo>
                  <a:pt x="183675" y="25679"/>
                </a:lnTo>
                <a:lnTo>
                  <a:pt x="177576" y="29950"/>
                </a:lnTo>
                <a:lnTo>
                  <a:pt x="177128" y="30007"/>
                </a:lnTo>
                <a:lnTo>
                  <a:pt x="176658" y="30066"/>
                </a:lnTo>
                <a:lnTo>
                  <a:pt x="175112" y="30259"/>
                </a:lnTo>
                <a:lnTo>
                  <a:pt x="172660" y="31780"/>
                </a:lnTo>
                <a:lnTo>
                  <a:pt x="172217" y="32053"/>
                </a:lnTo>
                <a:lnTo>
                  <a:pt x="171737" y="32194"/>
                </a:lnTo>
                <a:lnTo>
                  <a:pt x="170308" y="32610"/>
                </a:lnTo>
                <a:lnTo>
                  <a:pt x="167045" y="32794"/>
                </a:lnTo>
                <a:lnTo>
                  <a:pt x="164950" y="34154"/>
                </a:lnTo>
                <a:lnTo>
                  <a:pt x="160640" y="33510"/>
                </a:lnTo>
                <a:lnTo>
                  <a:pt x="156581" y="31575"/>
                </a:lnTo>
                <a:lnTo>
                  <a:pt x="150837" y="30266"/>
                </a:lnTo>
                <a:lnTo>
                  <a:pt x="149400" y="29939"/>
                </a:lnTo>
                <a:lnTo>
                  <a:pt x="149267" y="30323"/>
                </a:lnTo>
                <a:lnTo>
                  <a:pt x="149191" y="30547"/>
                </a:lnTo>
                <a:lnTo>
                  <a:pt x="148921" y="30992"/>
                </a:lnTo>
                <a:lnTo>
                  <a:pt x="148326" y="31971"/>
                </a:lnTo>
                <a:lnTo>
                  <a:pt x="145490" y="34509"/>
                </a:lnTo>
                <a:lnTo>
                  <a:pt x="142277" y="35075"/>
                </a:lnTo>
                <a:lnTo>
                  <a:pt x="141981" y="35125"/>
                </a:lnTo>
                <a:lnTo>
                  <a:pt x="136258" y="32517"/>
                </a:lnTo>
                <a:lnTo>
                  <a:pt x="132561" y="33258"/>
                </a:lnTo>
                <a:lnTo>
                  <a:pt x="130159" y="32759"/>
                </a:lnTo>
                <a:lnTo>
                  <a:pt x="128928" y="33686"/>
                </a:lnTo>
                <a:lnTo>
                  <a:pt x="128619" y="34681"/>
                </a:lnTo>
                <a:lnTo>
                  <a:pt x="128704" y="36778"/>
                </a:lnTo>
                <a:lnTo>
                  <a:pt x="128740" y="37653"/>
                </a:lnTo>
                <a:lnTo>
                  <a:pt x="127564" y="38768"/>
                </a:lnTo>
                <a:lnTo>
                  <a:pt x="123583" y="40111"/>
                </a:lnTo>
                <a:lnTo>
                  <a:pt x="123253" y="39978"/>
                </a:lnTo>
                <a:lnTo>
                  <a:pt x="121779" y="39383"/>
                </a:lnTo>
                <a:lnTo>
                  <a:pt x="117654" y="39068"/>
                </a:lnTo>
                <a:lnTo>
                  <a:pt x="117369" y="38979"/>
                </a:lnTo>
                <a:lnTo>
                  <a:pt x="115870" y="38508"/>
                </a:lnTo>
                <a:lnTo>
                  <a:pt x="115227" y="37553"/>
                </a:lnTo>
                <a:lnTo>
                  <a:pt x="114701" y="36772"/>
                </a:lnTo>
                <a:lnTo>
                  <a:pt x="112485" y="35964"/>
                </a:lnTo>
                <a:lnTo>
                  <a:pt x="111557" y="36020"/>
                </a:lnTo>
                <a:lnTo>
                  <a:pt x="108422" y="36206"/>
                </a:lnTo>
                <a:lnTo>
                  <a:pt x="107832" y="36492"/>
                </a:lnTo>
                <a:lnTo>
                  <a:pt x="106756" y="37012"/>
                </a:lnTo>
                <a:lnTo>
                  <a:pt x="105544" y="37632"/>
                </a:lnTo>
                <a:lnTo>
                  <a:pt x="103615" y="38618"/>
                </a:lnTo>
                <a:lnTo>
                  <a:pt x="94008" y="39413"/>
                </a:lnTo>
                <a:lnTo>
                  <a:pt x="92673" y="39937"/>
                </a:lnTo>
                <a:lnTo>
                  <a:pt x="92504" y="40003"/>
                </a:lnTo>
                <a:lnTo>
                  <a:pt x="90066" y="40959"/>
                </a:lnTo>
                <a:lnTo>
                  <a:pt x="85504" y="41821"/>
                </a:lnTo>
                <a:lnTo>
                  <a:pt x="81426" y="43098"/>
                </a:lnTo>
                <a:lnTo>
                  <a:pt x="81998" y="43533"/>
                </a:lnTo>
                <a:lnTo>
                  <a:pt x="83409" y="44607"/>
                </a:lnTo>
                <a:lnTo>
                  <a:pt x="84057" y="44933"/>
                </a:lnTo>
                <a:lnTo>
                  <a:pt x="84642" y="45227"/>
                </a:lnTo>
                <a:lnTo>
                  <a:pt x="85942" y="45317"/>
                </a:lnTo>
                <a:lnTo>
                  <a:pt x="86488" y="45355"/>
                </a:lnTo>
                <a:lnTo>
                  <a:pt x="87103" y="46161"/>
                </a:lnTo>
                <a:lnTo>
                  <a:pt x="87000" y="46794"/>
                </a:lnTo>
                <a:lnTo>
                  <a:pt x="86914" y="47320"/>
                </a:lnTo>
                <a:lnTo>
                  <a:pt x="86420" y="50314"/>
                </a:lnTo>
                <a:lnTo>
                  <a:pt x="86727" y="50561"/>
                </a:lnTo>
                <a:lnTo>
                  <a:pt x="87530" y="50314"/>
                </a:lnTo>
                <a:lnTo>
                  <a:pt x="88516" y="48828"/>
                </a:lnTo>
                <a:lnTo>
                  <a:pt x="88658" y="48744"/>
                </a:lnTo>
                <a:lnTo>
                  <a:pt x="89270" y="48398"/>
                </a:lnTo>
                <a:lnTo>
                  <a:pt x="90117" y="48582"/>
                </a:lnTo>
                <a:lnTo>
                  <a:pt x="91368" y="49249"/>
                </a:lnTo>
                <a:lnTo>
                  <a:pt x="92210" y="49699"/>
                </a:lnTo>
                <a:lnTo>
                  <a:pt x="93685" y="52552"/>
                </a:lnTo>
                <a:lnTo>
                  <a:pt x="93876" y="52621"/>
                </a:lnTo>
                <a:lnTo>
                  <a:pt x="94916" y="52989"/>
                </a:lnTo>
                <a:lnTo>
                  <a:pt x="95473" y="52121"/>
                </a:lnTo>
                <a:lnTo>
                  <a:pt x="95555" y="50669"/>
                </a:lnTo>
                <a:lnTo>
                  <a:pt x="95594" y="49953"/>
                </a:lnTo>
                <a:lnTo>
                  <a:pt x="96394" y="49395"/>
                </a:lnTo>
                <a:lnTo>
                  <a:pt x="96616" y="49240"/>
                </a:lnTo>
                <a:lnTo>
                  <a:pt x="97014" y="48963"/>
                </a:lnTo>
                <a:lnTo>
                  <a:pt x="99602" y="48285"/>
                </a:lnTo>
                <a:lnTo>
                  <a:pt x="100011" y="48316"/>
                </a:lnTo>
                <a:lnTo>
                  <a:pt x="101244" y="48411"/>
                </a:lnTo>
                <a:lnTo>
                  <a:pt x="103541" y="48597"/>
                </a:lnTo>
                <a:lnTo>
                  <a:pt x="105819" y="50955"/>
                </a:lnTo>
                <a:lnTo>
                  <a:pt x="105423" y="51679"/>
                </a:lnTo>
                <a:lnTo>
                  <a:pt x="105265" y="51972"/>
                </a:lnTo>
                <a:lnTo>
                  <a:pt x="104705" y="53000"/>
                </a:lnTo>
                <a:lnTo>
                  <a:pt x="105348" y="54456"/>
                </a:lnTo>
                <a:lnTo>
                  <a:pt x="105444" y="54673"/>
                </a:lnTo>
                <a:lnTo>
                  <a:pt x="105480" y="55847"/>
                </a:lnTo>
                <a:lnTo>
                  <a:pt x="105503" y="56595"/>
                </a:lnTo>
                <a:lnTo>
                  <a:pt x="105579" y="56835"/>
                </a:lnTo>
                <a:lnTo>
                  <a:pt x="105736" y="57332"/>
                </a:lnTo>
                <a:lnTo>
                  <a:pt x="106422" y="59508"/>
                </a:lnTo>
                <a:lnTo>
                  <a:pt x="106236" y="61614"/>
                </a:lnTo>
                <a:lnTo>
                  <a:pt x="106306" y="61840"/>
                </a:lnTo>
                <a:lnTo>
                  <a:pt x="106605" y="62795"/>
                </a:lnTo>
                <a:lnTo>
                  <a:pt x="109066" y="64904"/>
                </a:lnTo>
                <a:lnTo>
                  <a:pt x="109308" y="65467"/>
                </a:lnTo>
                <a:lnTo>
                  <a:pt x="108756" y="66516"/>
                </a:lnTo>
                <a:lnTo>
                  <a:pt x="109369" y="67758"/>
                </a:lnTo>
                <a:lnTo>
                  <a:pt x="109171" y="68436"/>
                </a:lnTo>
                <a:lnTo>
                  <a:pt x="109110" y="68639"/>
                </a:lnTo>
                <a:lnTo>
                  <a:pt x="109060" y="68809"/>
                </a:lnTo>
                <a:lnTo>
                  <a:pt x="109367" y="69615"/>
                </a:lnTo>
                <a:lnTo>
                  <a:pt x="110044" y="69988"/>
                </a:lnTo>
                <a:lnTo>
                  <a:pt x="110396" y="69929"/>
                </a:lnTo>
                <a:lnTo>
                  <a:pt x="111156" y="69810"/>
                </a:lnTo>
                <a:lnTo>
                  <a:pt x="111359" y="70326"/>
                </a:lnTo>
                <a:lnTo>
                  <a:pt x="112075" y="72159"/>
                </a:lnTo>
                <a:lnTo>
                  <a:pt x="112229" y="74574"/>
                </a:lnTo>
                <a:lnTo>
                  <a:pt x="112256" y="75011"/>
                </a:lnTo>
                <a:lnTo>
                  <a:pt x="112046" y="75204"/>
                </a:lnTo>
                <a:lnTo>
                  <a:pt x="111751" y="75479"/>
                </a:lnTo>
                <a:lnTo>
                  <a:pt x="111455" y="75753"/>
                </a:lnTo>
                <a:lnTo>
                  <a:pt x="111455" y="76304"/>
                </a:lnTo>
                <a:lnTo>
                  <a:pt x="111454" y="76746"/>
                </a:lnTo>
                <a:lnTo>
                  <a:pt x="113359" y="79910"/>
                </a:lnTo>
                <a:lnTo>
                  <a:pt x="114070" y="79957"/>
                </a:lnTo>
                <a:lnTo>
                  <a:pt x="114282" y="79972"/>
                </a:lnTo>
                <a:lnTo>
                  <a:pt x="114501" y="81190"/>
                </a:lnTo>
                <a:lnTo>
                  <a:pt x="114528" y="81334"/>
                </a:lnTo>
                <a:lnTo>
                  <a:pt x="114624" y="81493"/>
                </a:lnTo>
                <a:lnTo>
                  <a:pt x="114874" y="81906"/>
                </a:lnTo>
                <a:lnTo>
                  <a:pt x="116372" y="84375"/>
                </a:lnTo>
                <a:lnTo>
                  <a:pt x="119080" y="86112"/>
                </a:lnTo>
                <a:lnTo>
                  <a:pt x="120555" y="88905"/>
                </a:lnTo>
                <a:lnTo>
                  <a:pt x="122095" y="90208"/>
                </a:lnTo>
                <a:lnTo>
                  <a:pt x="125664" y="90149"/>
                </a:lnTo>
                <a:lnTo>
                  <a:pt x="126439" y="90482"/>
                </a:lnTo>
                <a:lnTo>
                  <a:pt x="127376" y="91504"/>
                </a:lnTo>
                <a:lnTo>
                  <a:pt x="127759" y="91949"/>
                </a:lnTo>
                <a:lnTo>
                  <a:pt x="128313" y="91454"/>
                </a:lnTo>
                <a:lnTo>
                  <a:pt x="128774" y="92518"/>
                </a:lnTo>
                <a:lnTo>
                  <a:pt x="129012" y="93066"/>
                </a:lnTo>
                <a:lnTo>
                  <a:pt x="129173" y="93437"/>
                </a:lnTo>
                <a:lnTo>
                  <a:pt x="128186" y="95730"/>
                </a:lnTo>
                <a:lnTo>
                  <a:pt x="128616" y="96909"/>
                </a:lnTo>
                <a:lnTo>
                  <a:pt x="126827" y="98084"/>
                </a:lnTo>
                <a:lnTo>
                  <a:pt x="126026" y="99075"/>
                </a:lnTo>
                <a:lnTo>
                  <a:pt x="125839" y="101430"/>
                </a:lnTo>
                <a:lnTo>
                  <a:pt x="124728" y="103537"/>
                </a:lnTo>
                <a:lnTo>
                  <a:pt x="124185" y="106026"/>
                </a:lnTo>
                <a:lnTo>
                  <a:pt x="123985" y="106945"/>
                </a:lnTo>
                <a:lnTo>
                  <a:pt x="124353" y="108619"/>
                </a:lnTo>
                <a:lnTo>
                  <a:pt x="125645" y="110232"/>
                </a:lnTo>
                <a:lnTo>
                  <a:pt x="127368" y="111039"/>
                </a:lnTo>
                <a:lnTo>
                  <a:pt x="127491" y="111908"/>
                </a:lnTo>
                <a:lnTo>
                  <a:pt x="123236" y="116553"/>
                </a:lnTo>
                <a:lnTo>
                  <a:pt x="127406" y="116008"/>
                </a:lnTo>
                <a:lnTo>
                  <a:pt x="129670" y="116017"/>
                </a:lnTo>
                <a:lnTo>
                  <a:pt x="132292" y="115330"/>
                </a:lnTo>
                <a:lnTo>
                  <a:pt x="135423" y="115516"/>
                </a:lnTo>
                <a:lnTo>
                  <a:pt x="137159" y="115871"/>
                </a:lnTo>
                <a:lnTo>
                  <a:pt x="139378" y="119014"/>
                </a:lnTo>
                <a:lnTo>
                  <a:pt x="138652" y="121107"/>
                </a:lnTo>
                <a:lnTo>
                  <a:pt x="136705" y="123363"/>
                </a:lnTo>
                <a:lnTo>
                  <a:pt x="134581" y="125783"/>
                </a:lnTo>
                <a:lnTo>
                  <a:pt x="131904" y="130313"/>
                </a:lnTo>
                <a:lnTo>
                  <a:pt x="131863" y="133272"/>
                </a:lnTo>
                <a:lnTo>
                  <a:pt x="130961" y="135529"/>
                </a:lnTo>
                <a:lnTo>
                  <a:pt x="127439" y="138308"/>
                </a:lnTo>
                <a:lnTo>
                  <a:pt x="125153" y="139862"/>
                </a:lnTo>
                <a:lnTo>
                  <a:pt x="124940" y="142658"/>
                </a:lnTo>
                <a:lnTo>
                  <a:pt x="125615" y="144048"/>
                </a:lnTo>
                <a:lnTo>
                  <a:pt x="125575" y="147007"/>
                </a:lnTo>
                <a:lnTo>
                  <a:pt x="125202" y="148757"/>
                </a:lnTo>
                <a:lnTo>
                  <a:pt x="122209" y="151013"/>
                </a:lnTo>
                <a:lnTo>
                  <a:pt x="118696" y="153253"/>
                </a:lnTo>
                <a:lnTo>
                  <a:pt x="117466" y="153956"/>
                </a:lnTo>
                <a:lnTo>
                  <a:pt x="117064" y="157783"/>
                </a:lnTo>
                <a:lnTo>
                  <a:pt x="113501" y="159794"/>
                </a:lnTo>
                <a:lnTo>
                  <a:pt x="108206" y="156360"/>
                </a:lnTo>
                <a:lnTo>
                  <a:pt x="106123" y="157619"/>
                </a:lnTo>
                <a:lnTo>
                  <a:pt x="102423" y="161184"/>
                </a:lnTo>
                <a:lnTo>
                  <a:pt x="100815" y="162672"/>
                </a:lnTo>
                <a:lnTo>
                  <a:pt x="97308" y="162901"/>
                </a:lnTo>
                <a:lnTo>
                  <a:pt x="97311" y="160906"/>
                </a:lnTo>
                <a:lnTo>
                  <a:pt x="96646" y="160006"/>
                </a:lnTo>
                <a:lnTo>
                  <a:pt x="95590" y="158551"/>
                </a:lnTo>
                <a:lnTo>
                  <a:pt x="94726" y="157750"/>
                </a:lnTo>
                <a:lnTo>
                  <a:pt x="91216" y="156932"/>
                </a:lnTo>
                <a:lnTo>
                  <a:pt x="90601" y="156376"/>
                </a:lnTo>
                <a:lnTo>
                  <a:pt x="90171" y="154954"/>
                </a:lnTo>
                <a:lnTo>
                  <a:pt x="90114" y="152354"/>
                </a:lnTo>
                <a:lnTo>
                  <a:pt x="90607" y="151487"/>
                </a:lnTo>
                <a:lnTo>
                  <a:pt x="91731" y="151046"/>
                </a:lnTo>
                <a:lnTo>
                  <a:pt x="92210" y="150866"/>
                </a:lnTo>
                <a:lnTo>
                  <a:pt x="92704" y="150049"/>
                </a:lnTo>
                <a:lnTo>
                  <a:pt x="92519" y="149313"/>
                </a:lnTo>
                <a:lnTo>
                  <a:pt x="93322" y="148070"/>
                </a:lnTo>
                <a:lnTo>
                  <a:pt x="93632" y="146091"/>
                </a:lnTo>
                <a:lnTo>
                  <a:pt x="95482" y="144734"/>
                </a:lnTo>
                <a:lnTo>
                  <a:pt x="95915" y="143492"/>
                </a:lnTo>
                <a:lnTo>
                  <a:pt x="94684" y="142429"/>
                </a:lnTo>
                <a:lnTo>
                  <a:pt x="94316" y="141382"/>
                </a:lnTo>
                <a:lnTo>
                  <a:pt x="95303" y="139649"/>
                </a:lnTo>
                <a:lnTo>
                  <a:pt x="94319" y="138717"/>
                </a:lnTo>
                <a:lnTo>
                  <a:pt x="90499" y="139077"/>
                </a:lnTo>
                <a:lnTo>
                  <a:pt x="89509" y="138766"/>
                </a:lnTo>
                <a:lnTo>
                  <a:pt x="88900" y="137344"/>
                </a:lnTo>
                <a:lnTo>
                  <a:pt x="89641" y="135054"/>
                </a:lnTo>
                <a:lnTo>
                  <a:pt x="89520" y="133681"/>
                </a:lnTo>
                <a:lnTo>
                  <a:pt x="87921" y="132013"/>
                </a:lnTo>
                <a:lnTo>
                  <a:pt x="88107" y="130950"/>
                </a:lnTo>
                <a:lnTo>
                  <a:pt x="87123" y="129217"/>
                </a:lnTo>
                <a:lnTo>
                  <a:pt x="86323" y="128726"/>
                </a:lnTo>
                <a:lnTo>
                  <a:pt x="85587" y="126061"/>
                </a:lnTo>
                <a:lnTo>
                  <a:pt x="84158" y="126143"/>
                </a:lnTo>
                <a:lnTo>
                  <a:pt x="82473" y="126257"/>
                </a:lnTo>
                <a:lnTo>
                  <a:pt x="80844" y="126355"/>
                </a:lnTo>
                <a:lnTo>
                  <a:pt x="79367" y="124688"/>
                </a:lnTo>
                <a:lnTo>
                  <a:pt x="77335" y="123821"/>
                </a:lnTo>
                <a:lnTo>
                  <a:pt x="75484" y="124344"/>
                </a:lnTo>
                <a:lnTo>
                  <a:pt x="74747" y="124557"/>
                </a:lnTo>
                <a:lnTo>
                  <a:pt x="72314" y="124034"/>
                </a:lnTo>
                <a:lnTo>
                  <a:pt x="71579" y="123870"/>
                </a:lnTo>
                <a:lnTo>
                  <a:pt x="70129" y="123559"/>
                </a:lnTo>
                <a:lnTo>
                  <a:pt x="69145" y="122071"/>
                </a:lnTo>
                <a:lnTo>
                  <a:pt x="67954" y="121973"/>
                </a:lnTo>
                <a:lnTo>
                  <a:pt x="67797" y="121973"/>
                </a:lnTo>
                <a:lnTo>
                  <a:pt x="67482" y="121941"/>
                </a:lnTo>
                <a:lnTo>
                  <a:pt x="66741" y="123363"/>
                </a:lnTo>
                <a:lnTo>
                  <a:pt x="65816" y="124164"/>
                </a:lnTo>
                <a:lnTo>
                  <a:pt x="58850" y="127140"/>
                </a:lnTo>
                <a:lnTo>
                  <a:pt x="57619" y="127255"/>
                </a:lnTo>
                <a:lnTo>
                  <a:pt x="56880" y="126764"/>
                </a:lnTo>
                <a:lnTo>
                  <a:pt x="54795" y="126274"/>
                </a:lnTo>
                <a:lnTo>
                  <a:pt x="53925" y="126061"/>
                </a:lnTo>
                <a:lnTo>
                  <a:pt x="53109" y="125930"/>
                </a:lnTo>
                <a:lnTo>
                  <a:pt x="49059" y="125260"/>
                </a:lnTo>
                <a:lnTo>
                  <a:pt x="48655" y="125456"/>
                </a:lnTo>
                <a:lnTo>
                  <a:pt x="45238" y="126993"/>
                </a:lnTo>
                <a:lnTo>
                  <a:pt x="43386" y="128792"/>
                </a:lnTo>
                <a:lnTo>
                  <a:pt x="41882" y="129462"/>
                </a:lnTo>
                <a:lnTo>
                  <a:pt x="40818" y="134106"/>
                </a:lnTo>
                <a:lnTo>
                  <a:pt x="41156" y="136591"/>
                </a:lnTo>
                <a:lnTo>
                  <a:pt x="41115" y="137458"/>
                </a:lnTo>
                <a:lnTo>
                  <a:pt x="41094" y="137899"/>
                </a:lnTo>
                <a:lnTo>
                  <a:pt x="40474" y="138374"/>
                </a:lnTo>
                <a:lnTo>
                  <a:pt x="39799" y="138897"/>
                </a:lnTo>
                <a:lnTo>
                  <a:pt x="39287" y="139551"/>
                </a:lnTo>
                <a:lnTo>
                  <a:pt x="38751" y="140254"/>
                </a:lnTo>
                <a:lnTo>
                  <a:pt x="38502" y="141252"/>
                </a:lnTo>
                <a:lnTo>
                  <a:pt x="38537" y="141611"/>
                </a:lnTo>
                <a:lnTo>
                  <a:pt x="38682" y="143165"/>
                </a:lnTo>
                <a:lnTo>
                  <a:pt x="39493" y="144440"/>
                </a:lnTo>
                <a:lnTo>
                  <a:pt x="40221" y="145585"/>
                </a:lnTo>
                <a:lnTo>
                  <a:pt x="40465" y="147694"/>
                </a:lnTo>
                <a:lnTo>
                  <a:pt x="40581" y="152910"/>
                </a:lnTo>
                <a:lnTo>
                  <a:pt x="40801" y="153433"/>
                </a:lnTo>
                <a:lnTo>
                  <a:pt x="41254" y="154512"/>
                </a:lnTo>
                <a:lnTo>
                  <a:pt x="43038" y="156262"/>
                </a:lnTo>
                <a:lnTo>
                  <a:pt x="42911" y="158486"/>
                </a:lnTo>
                <a:lnTo>
                  <a:pt x="44261" y="162639"/>
                </a:lnTo>
                <a:lnTo>
                  <a:pt x="44078" y="164225"/>
                </a:lnTo>
                <a:lnTo>
                  <a:pt x="44930" y="166808"/>
                </a:lnTo>
                <a:lnTo>
                  <a:pt x="44747" y="168215"/>
                </a:lnTo>
                <a:lnTo>
                  <a:pt x="43882" y="169212"/>
                </a:lnTo>
                <a:lnTo>
                  <a:pt x="43385" y="172123"/>
                </a:lnTo>
                <a:lnTo>
                  <a:pt x="43750" y="175851"/>
                </a:lnTo>
                <a:lnTo>
                  <a:pt x="43434" y="181181"/>
                </a:lnTo>
                <a:lnTo>
                  <a:pt x="43987" y="182849"/>
                </a:lnTo>
                <a:lnTo>
                  <a:pt x="48356" y="186643"/>
                </a:lnTo>
                <a:lnTo>
                  <a:pt x="48706" y="186741"/>
                </a:lnTo>
                <a:lnTo>
                  <a:pt x="49402" y="186953"/>
                </a:lnTo>
                <a:lnTo>
                  <a:pt x="51314" y="186267"/>
                </a:lnTo>
                <a:lnTo>
                  <a:pt x="51569" y="186479"/>
                </a:lnTo>
                <a:lnTo>
                  <a:pt x="51868" y="186708"/>
                </a:lnTo>
                <a:lnTo>
                  <a:pt x="52419" y="189439"/>
                </a:lnTo>
                <a:lnTo>
                  <a:pt x="53650" y="190485"/>
                </a:lnTo>
                <a:lnTo>
                  <a:pt x="54509" y="192840"/>
                </a:lnTo>
                <a:lnTo>
                  <a:pt x="56543" y="192480"/>
                </a:lnTo>
                <a:lnTo>
                  <a:pt x="57035" y="192791"/>
                </a:lnTo>
                <a:lnTo>
                  <a:pt x="57650" y="194409"/>
                </a:lnTo>
                <a:lnTo>
                  <a:pt x="58027" y="194540"/>
                </a:lnTo>
                <a:lnTo>
                  <a:pt x="58451" y="194720"/>
                </a:lnTo>
                <a:lnTo>
                  <a:pt x="59005" y="194099"/>
                </a:lnTo>
                <a:lnTo>
                  <a:pt x="59682" y="194524"/>
                </a:lnTo>
                <a:lnTo>
                  <a:pt x="61708" y="199871"/>
                </a:lnTo>
                <a:lnTo>
                  <a:pt x="61643" y="203206"/>
                </a:lnTo>
                <a:lnTo>
                  <a:pt x="62934" y="204760"/>
                </a:lnTo>
                <a:lnTo>
                  <a:pt x="62930" y="209158"/>
                </a:lnTo>
                <a:lnTo>
                  <a:pt x="63381" y="209665"/>
                </a:lnTo>
                <a:lnTo>
                  <a:pt x="63605" y="209910"/>
                </a:lnTo>
                <a:lnTo>
                  <a:pt x="64960" y="210352"/>
                </a:lnTo>
                <a:lnTo>
                  <a:pt x="65760" y="212151"/>
                </a:lnTo>
                <a:lnTo>
                  <a:pt x="67403" y="215503"/>
                </a:lnTo>
                <a:lnTo>
                  <a:pt x="68321" y="217367"/>
                </a:lnTo>
                <a:lnTo>
                  <a:pt x="68491" y="217710"/>
                </a:lnTo>
                <a:lnTo>
                  <a:pt x="71599" y="223629"/>
                </a:lnTo>
                <a:lnTo>
                  <a:pt x="73074" y="227227"/>
                </a:lnTo>
                <a:lnTo>
                  <a:pt x="73528" y="227602"/>
                </a:lnTo>
                <a:lnTo>
                  <a:pt x="73811" y="227848"/>
                </a:lnTo>
                <a:lnTo>
                  <a:pt x="74438" y="228077"/>
                </a:lnTo>
                <a:lnTo>
                  <a:pt x="75105" y="228338"/>
                </a:lnTo>
                <a:lnTo>
                  <a:pt x="76439" y="228159"/>
                </a:lnTo>
                <a:lnTo>
                  <a:pt x="76894" y="228093"/>
                </a:lnTo>
                <a:lnTo>
                  <a:pt x="78553" y="233979"/>
                </a:lnTo>
                <a:lnTo>
                  <a:pt x="79735" y="238345"/>
                </a:lnTo>
                <a:lnTo>
                  <a:pt x="80326" y="242548"/>
                </a:lnTo>
                <a:lnTo>
                  <a:pt x="80447" y="244771"/>
                </a:lnTo>
                <a:lnTo>
                  <a:pt x="79704" y="247012"/>
                </a:lnTo>
                <a:lnTo>
                  <a:pt x="78285" y="248123"/>
                </a:lnTo>
                <a:lnTo>
                  <a:pt x="77431" y="248401"/>
                </a:lnTo>
                <a:lnTo>
                  <a:pt x="76990" y="248548"/>
                </a:lnTo>
                <a:lnTo>
                  <a:pt x="73844" y="251034"/>
                </a:lnTo>
                <a:lnTo>
                  <a:pt x="70201" y="254991"/>
                </a:lnTo>
                <a:lnTo>
                  <a:pt x="69892" y="256234"/>
                </a:lnTo>
                <a:lnTo>
                  <a:pt x="68039" y="259144"/>
                </a:lnTo>
                <a:lnTo>
                  <a:pt x="65881" y="259586"/>
                </a:lnTo>
                <a:lnTo>
                  <a:pt x="68038" y="260877"/>
                </a:lnTo>
                <a:lnTo>
                  <a:pt x="69759" y="262807"/>
                </a:lnTo>
                <a:lnTo>
                  <a:pt x="71424" y="262872"/>
                </a:lnTo>
                <a:lnTo>
                  <a:pt x="71911" y="262512"/>
                </a:lnTo>
                <a:lnTo>
                  <a:pt x="72103" y="262382"/>
                </a:lnTo>
                <a:lnTo>
                  <a:pt x="72289" y="261564"/>
                </a:lnTo>
                <a:lnTo>
                  <a:pt x="73213" y="261515"/>
                </a:lnTo>
                <a:lnTo>
                  <a:pt x="73520" y="261940"/>
                </a:lnTo>
                <a:lnTo>
                  <a:pt x="73875" y="267614"/>
                </a:lnTo>
                <a:lnTo>
                  <a:pt x="73944" y="268710"/>
                </a:lnTo>
                <a:lnTo>
                  <a:pt x="72152" y="272421"/>
                </a:lnTo>
                <a:lnTo>
                  <a:pt x="70047" y="278749"/>
                </a:lnTo>
                <a:lnTo>
                  <a:pt x="68935" y="280483"/>
                </a:lnTo>
                <a:lnTo>
                  <a:pt x="69096" y="296507"/>
                </a:lnTo>
                <a:lnTo>
                  <a:pt x="67807" y="301706"/>
                </a:lnTo>
                <a:lnTo>
                  <a:pt x="65449" y="305026"/>
                </a:lnTo>
                <a:lnTo>
                  <a:pt x="63973" y="303227"/>
                </a:lnTo>
                <a:lnTo>
                  <a:pt x="62823" y="303211"/>
                </a:lnTo>
                <a:lnTo>
                  <a:pt x="59411" y="303162"/>
                </a:lnTo>
                <a:lnTo>
                  <a:pt x="58610" y="303603"/>
                </a:lnTo>
                <a:lnTo>
                  <a:pt x="56391" y="302230"/>
                </a:lnTo>
                <a:lnTo>
                  <a:pt x="55838" y="302344"/>
                </a:lnTo>
                <a:lnTo>
                  <a:pt x="54726" y="302606"/>
                </a:lnTo>
                <a:lnTo>
                  <a:pt x="50221" y="301854"/>
                </a:lnTo>
                <a:lnTo>
                  <a:pt x="48975" y="301935"/>
                </a:lnTo>
                <a:lnTo>
                  <a:pt x="47576" y="302033"/>
                </a:lnTo>
                <a:lnTo>
                  <a:pt x="43939" y="301412"/>
                </a:lnTo>
                <a:lnTo>
                  <a:pt x="43154" y="301428"/>
                </a:lnTo>
                <a:lnTo>
                  <a:pt x="40425" y="301527"/>
                </a:lnTo>
                <a:lnTo>
                  <a:pt x="37897" y="302393"/>
                </a:lnTo>
                <a:lnTo>
                  <a:pt x="35865" y="299908"/>
                </a:lnTo>
                <a:lnTo>
                  <a:pt x="33839" y="294757"/>
                </a:lnTo>
                <a:lnTo>
                  <a:pt x="32668" y="294201"/>
                </a:lnTo>
                <a:lnTo>
                  <a:pt x="30623" y="293923"/>
                </a:lnTo>
                <a:lnTo>
                  <a:pt x="29463" y="293760"/>
                </a:lnTo>
                <a:lnTo>
                  <a:pt x="27676" y="293940"/>
                </a:lnTo>
                <a:lnTo>
                  <a:pt x="26196" y="293384"/>
                </a:lnTo>
                <a:lnTo>
                  <a:pt x="25650" y="293465"/>
                </a:lnTo>
                <a:lnTo>
                  <a:pt x="24901" y="293564"/>
                </a:lnTo>
                <a:lnTo>
                  <a:pt x="23667" y="294610"/>
                </a:lnTo>
                <a:lnTo>
                  <a:pt x="21695" y="294119"/>
                </a:lnTo>
                <a:lnTo>
                  <a:pt x="17131" y="295100"/>
                </a:lnTo>
                <a:lnTo>
                  <a:pt x="15717" y="294708"/>
                </a:lnTo>
                <a:lnTo>
                  <a:pt x="15344" y="294610"/>
                </a:lnTo>
                <a:lnTo>
                  <a:pt x="13310" y="294904"/>
                </a:lnTo>
                <a:lnTo>
                  <a:pt x="12852" y="294855"/>
                </a:lnTo>
                <a:lnTo>
                  <a:pt x="12262" y="294790"/>
                </a:lnTo>
                <a:lnTo>
                  <a:pt x="10099" y="293155"/>
                </a:lnTo>
                <a:lnTo>
                  <a:pt x="9961" y="293040"/>
                </a:lnTo>
                <a:lnTo>
                  <a:pt x="9799" y="292926"/>
                </a:lnTo>
                <a:lnTo>
                  <a:pt x="8118" y="292632"/>
                </a:lnTo>
                <a:lnTo>
                  <a:pt x="7273" y="292484"/>
                </a:lnTo>
                <a:lnTo>
                  <a:pt x="6223" y="292599"/>
                </a:lnTo>
                <a:lnTo>
                  <a:pt x="3017" y="294218"/>
                </a:lnTo>
                <a:lnTo>
                  <a:pt x="2399" y="294528"/>
                </a:lnTo>
                <a:lnTo>
                  <a:pt x="180" y="294087"/>
                </a:lnTo>
                <a:lnTo>
                  <a:pt x="2886" y="298175"/>
                </a:lnTo>
                <a:lnTo>
                  <a:pt x="3498" y="301101"/>
                </a:lnTo>
                <a:lnTo>
                  <a:pt x="4603" y="303832"/>
                </a:lnTo>
                <a:lnTo>
                  <a:pt x="4624" y="304650"/>
                </a:lnTo>
                <a:lnTo>
                  <a:pt x="4719" y="308607"/>
                </a:lnTo>
                <a:lnTo>
                  <a:pt x="7178" y="312204"/>
                </a:lnTo>
                <a:lnTo>
                  <a:pt x="10442" y="314869"/>
                </a:lnTo>
                <a:lnTo>
                  <a:pt x="11426" y="316733"/>
                </a:lnTo>
                <a:lnTo>
                  <a:pt x="10560" y="318973"/>
                </a:lnTo>
                <a:lnTo>
                  <a:pt x="10985" y="322571"/>
                </a:lnTo>
                <a:lnTo>
                  <a:pt x="11786" y="323127"/>
                </a:lnTo>
                <a:lnTo>
                  <a:pt x="12371" y="323176"/>
                </a:lnTo>
                <a:lnTo>
                  <a:pt x="13081" y="323257"/>
                </a:lnTo>
                <a:lnTo>
                  <a:pt x="14250" y="324189"/>
                </a:lnTo>
                <a:lnTo>
                  <a:pt x="16963" y="324500"/>
                </a:lnTo>
                <a:lnTo>
                  <a:pt x="18811" y="325497"/>
                </a:lnTo>
                <a:lnTo>
                  <a:pt x="19118" y="326364"/>
                </a:lnTo>
                <a:lnTo>
                  <a:pt x="17261" y="331253"/>
                </a:lnTo>
                <a:lnTo>
                  <a:pt x="17527" y="332463"/>
                </a:lnTo>
                <a:lnTo>
                  <a:pt x="17628" y="332937"/>
                </a:lnTo>
                <a:lnTo>
                  <a:pt x="18713" y="333837"/>
                </a:lnTo>
                <a:lnTo>
                  <a:pt x="21077" y="335783"/>
                </a:lnTo>
                <a:lnTo>
                  <a:pt x="22365" y="338955"/>
                </a:lnTo>
                <a:lnTo>
                  <a:pt x="23167" y="339641"/>
                </a:lnTo>
                <a:lnTo>
                  <a:pt x="25448" y="339772"/>
                </a:lnTo>
                <a:lnTo>
                  <a:pt x="27547" y="337532"/>
                </a:lnTo>
                <a:lnTo>
                  <a:pt x="30008" y="339396"/>
                </a:lnTo>
                <a:lnTo>
                  <a:pt x="29495" y="340819"/>
                </a:lnTo>
                <a:lnTo>
                  <a:pt x="28724" y="342258"/>
                </a:lnTo>
                <a:lnTo>
                  <a:pt x="28907" y="343844"/>
                </a:lnTo>
                <a:lnTo>
                  <a:pt x="28976" y="344449"/>
                </a:lnTo>
                <a:lnTo>
                  <a:pt x="31789" y="345561"/>
                </a:lnTo>
                <a:lnTo>
                  <a:pt x="33963" y="345266"/>
                </a:lnTo>
                <a:lnTo>
                  <a:pt x="36522" y="344972"/>
                </a:lnTo>
                <a:lnTo>
                  <a:pt x="39081" y="344416"/>
                </a:lnTo>
                <a:lnTo>
                  <a:pt x="41127" y="344645"/>
                </a:lnTo>
                <a:lnTo>
                  <a:pt x="45641" y="348569"/>
                </a:lnTo>
                <a:lnTo>
                  <a:pt x="48369" y="351153"/>
                </a:lnTo>
                <a:lnTo>
                  <a:pt x="50808" y="354080"/>
                </a:lnTo>
                <a:lnTo>
                  <a:pt x="52864" y="356549"/>
                </a:lnTo>
                <a:lnTo>
                  <a:pt x="55266" y="358282"/>
                </a:lnTo>
                <a:lnTo>
                  <a:pt x="59080" y="364250"/>
                </a:lnTo>
                <a:lnTo>
                  <a:pt x="60802" y="367782"/>
                </a:lnTo>
                <a:lnTo>
                  <a:pt x="60933" y="368060"/>
                </a:lnTo>
                <a:lnTo>
                  <a:pt x="61538" y="370889"/>
                </a:lnTo>
                <a:lnTo>
                  <a:pt x="62583" y="373178"/>
                </a:lnTo>
                <a:lnTo>
                  <a:pt x="63317" y="378198"/>
                </a:lnTo>
                <a:lnTo>
                  <a:pt x="62019" y="380552"/>
                </a:lnTo>
                <a:lnTo>
                  <a:pt x="63003" y="382727"/>
                </a:lnTo>
                <a:lnTo>
                  <a:pt x="63366" y="387256"/>
                </a:lnTo>
                <a:lnTo>
                  <a:pt x="64594" y="391360"/>
                </a:lnTo>
                <a:lnTo>
                  <a:pt x="65209" y="393274"/>
                </a:lnTo>
                <a:lnTo>
                  <a:pt x="66563" y="395268"/>
                </a:lnTo>
                <a:lnTo>
                  <a:pt x="67272" y="394320"/>
                </a:lnTo>
                <a:lnTo>
                  <a:pt x="69676" y="392718"/>
                </a:lnTo>
                <a:lnTo>
                  <a:pt x="70515" y="392162"/>
                </a:lnTo>
                <a:lnTo>
                  <a:pt x="70948" y="392031"/>
                </a:lnTo>
                <a:lnTo>
                  <a:pt x="72982" y="391360"/>
                </a:lnTo>
                <a:lnTo>
                  <a:pt x="74590" y="388384"/>
                </a:lnTo>
                <a:lnTo>
                  <a:pt x="75638" y="388384"/>
                </a:lnTo>
                <a:lnTo>
                  <a:pt x="76112" y="388695"/>
                </a:lnTo>
                <a:lnTo>
                  <a:pt x="76501" y="388957"/>
                </a:lnTo>
                <a:lnTo>
                  <a:pt x="77798" y="387894"/>
                </a:lnTo>
                <a:lnTo>
                  <a:pt x="78171" y="385425"/>
                </a:lnTo>
                <a:lnTo>
                  <a:pt x="78973" y="384673"/>
                </a:lnTo>
                <a:lnTo>
                  <a:pt x="79420" y="384705"/>
                </a:lnTo>
                <a:lnTo>
                  <a:pt x="81930" y="384869"/>
                </a:lnTo>
                <a:lnTo>
                  <a:pt x="82669" y="384427"/>
                </a:lnTo>
                <a:lnTo>
                  <a:pt x="86899" y="381942"/>
                </a:lnTo>
                <a:lnTo>
                  <a:pt x="87578" y="381550"/>
                </a:lnTo>
                <a:lnTo>
                  <a:pt x="89093" y="380094"/>
                </a:lnTo>
                <a:lnTo>
                  <a:pt x="91561" y="379473"/>
                </a:lnTo>
                <a:lnTo>
                  <a:pt x="93412" y="378181"/>
                </a:lnTo>
                <a:lnTo>
                  <a:pt x="95449" y="377380"/>
                </a:lnTo>
                <a:lnTo>
                  <a:pt x="96993" y="375696"/>
                </a:lnTo>
                <a:lnTo>
                  <a:pt x="98291" y="372540"/>
                </a:lnTo>
                <a:lnTo>
                  <a:pt x="99388" y="370970"/>
                </a:lnTo>
                <a:lnTo>
                  <a:pt x="101563" y="369564"/>
                </a:lnTo>
                <a:lnTo>
                  <a:pt x="102245" y="367651"/>
                </a:lnTo>
                <a:lnTo>
                  <a:pt x="106012" y="362255"/>
                </a:lnTo>
                <a:lnTo>
                  <a:pt x="111010" y="359230"/>
                </a:lnTo>
                <a:lnTo>
                  <a:pt x="115208" y="354636"/>
                </a:lnTo>
                <a:lnTo>
                  <a:pt x="117183" y="353082"/>
                </a:lnTo>
                <a:lnTo>
                  <a:pt x="121689" y="351856"/>
                </a:lnTo>
                <a:lnTo>
                  <a:pt x="126426" y="349452"/>
                </a:lnTo>
                <a:lnTo>
                  <a:pt x="129497" y="348373"/>
                </a:lnTo>
                <a:lnTo>
                  <a:pt x="132439" y="348455"/>
                </a:lnTo>
                <a:lnTo>
                  <a:pt x="135374" y="352019"/>
                </a:lnTo>
                <a:lnTo>
                  <a:pt x="137804" y="352624"/>
                </a:lnTo>
                <a:lnTo>
                  <a:pt x="143299" y="354472"/>
                </a:lnTo>
                <a:lnTo>
                  <a:pt x="146628" y="356467"/>
                </a:lnTo>
                <a:lnTo>
                  <a:pt x="147516" y="356990"/>
                </a:lnTo>
                <a:lnTo>
                  <a:pt x="150459" y="355911"/>
                </a:lnTo>
                <a:lnTo>
                  <a:pt x="153146" y="355093"/>
                </a:lnTo>
                <a:lnTo>
                  <a:pt x="156974" y="360833"/>
                </a:lnTo>
                <a:lnTo>
                  <a:pt x="160424" y="362599"/>
                </a:lnTo>
                <a:lnTo>
                  <a:pt x="163366" y="362549"/>
                </a:lnTo>
                <a:lnTo>
                  <a:pt x="164772" y="362517"/>
                </a:lnTo>
                <a:lnTo>
                  <a:pt x="165411" y="363024"/>
                </a:lnTo>
                <a:lnTo>
                  <a:pt x="165022" y="366000"/>
                </a:lnTo>
                <a:lnTo>
                  <a:pt x="163612" y="367586"/>
                </a:lnTo>
                <a:lnTo>
                  <a:pt x="163609" y="369646"/>
                </a:lnTo>
                <a:lnTo>
                  <a:pt x="165655" y="370136"/>
                </a:lnTo>
                <a:lnTo>
                  <a:pt x="167188" y="369973"/>
                </a:lnTo>
                <a:lnTo>
                  <a:pt x="167957" y="369957"/>
                </a:lnTo>
                <a:lnTo>
                  <a:pt x="168596" y="369957"/>
                </a:lnTo>
                <a:lnTo>
                  <a:pt x="168593" y="371118"/>
                </a:lnTo>
                <a:lnTo>
                  <a:pt x="168729" y="373865"/>
                </a:lnTo>
                <a:lnTo>
                  <a:pt x="169734" y="376775"/>
                </a:lnTo>
                <a:lnTo>
                  <a:pt x="171394" y="378296"/>
                </a:lnTo>
                <a:lnTo>
                  <a:pt x="172545" y="378770"/>
                </a:lnTo>
                <a:lnTo>
                  <a:pt x="173567" y="379179"/>
                </a:lnTo>
                <a:lnTo>
                  <a:pt x="179329" y="375467"/>
                </a:lnTo>
                <a:lnTo>
                  <a:pt x="181635" y="373881"/>
                </a:lnTo>
                <a:lnTo>
                  <a:pt x="185474" y="372393"/>
                </a:lnTo>
                <a:lnTo>
                  <a:pt x="189186" y="370774"/>
                </a:lnTo>
                <a:lnTo>
                  <a:pt x="191872" y="370611"/>
                </a:lnTo>
                <a:lnTo>
                  <a:pt x="192764" y="372524"/>
                </a:lnTo>
                <a:lnTo>
                  <a:pt x="191606" y="376546"/>
                </a:lnTo>
                <a:lnTo>
                  <a:pt x="191342" y="380307"/>
                </a:lnTo>
                <a:lnTo>
                  <a:pt x="191341" y="381599"/>
                </a:lnTo>
                <a:lnTo>
                  <a:pt x="193512" y="382972"/>
                </a:lnTo>
                <a:lnTo>
                  <a:pt x="196892" y="382367"/>
                </a:lnTo>
                <a:lnTo>
                  <a:pt x="200676" y="382727"/>
                </a:lnTo>
                <a:lnTo>
                  <a:pt x="202592" y="383741"/>
                </a:lnTo>
                <a:lnTo>
                  <a:pt x="205655" y="387044"/>
                </a:lnTo>
                <a:lnTo>
                  <a:pt x="206291" y="388973"/>
                </a:lnTo>
                <a:lnTo>
                  <a:pt x="206773" y="390428"/>
                </a:lnTo>
                <a:lnTo>
                  <a:pt x="207055" y="391279"/>
                </a:lnTo>
                <a:lnTo>
                  <a:pt x="207046" y="395939"/>
                </a:lnTo>
                <a:lnTo>
                  <a:pt x="200900" y="399912"/>
                </a:lnTo>
                <a:lnTo>
                  <a:pt x="192078" y="402430"/>
                </a:lnTo>
                <a:lnTo>
                  <a:pt x="187464" y="403738"/>
                </a:lnTo>
                <a:lnTo>
                  <a:pt x="184648" y="405079"/>
                </a:lnTo>
                <a:lnTo>
                  <a:pt x="179529" y="407221"/>
                </a:lnTo>
                <a:lnTo>
                  <a:pt x="177691" y="408218"/>
                </a:lnTo>
                <a:lnTo>
                  <a:pt x="178121" y="410132"/>
                </a:lnTo>
                <a:lnTo>
                  <a:pt x="177997" y="411930"/>
                </a:lnTo>
                <a:lnTo>
                  <a:pt x="176267" y="415037"/>
                </a:lnTo>
                <a:lnTo>
                  <a:pt x="176018" y="416656"/>
                </a:lnTo>
                <a:lnTo>
                  <a:pt x="178515" y="417293"/>
                </a:lnTo>
                <a:lnTo>
                  <a:pt x="179163" y="417457"/>
                </a:lnTo>
                <a:lnTo>
                  <a:pt x="180536" y="417408"/>
                </a:lnTo>
                <a:lnTo>
                  <a:pt x="180735" y="417392"/>
                </a:lnTo>
                <a:lnTo>
                  <a:pt x="182063" y="417343"/>
                </a:lnTo>
                <a:lnTo>
                  <a:pt x="182452" y="417065"/>
                </a:lnTo>
                <a:lnTo>
                  <a:pt x="184840" y="415348"/>
                </a:lnTo>
                <a:lnTo>
                  <a:pt x="191532" y="417621"/>
                </a:lnTo>
                <a:lnTo>
                  <a:pt x="195112" y="418340"/>
                </a:lnTo>
                <a:lnTo>
                  <a:pt x="199713" y="419812"/>
                </a:lnTo>
                <a:lnTo>
                  <a:pt x="206363" y="421790"/>
                </a:lnTo>
                <a:lnTo>
                  <a:pt x="210451" y="423000"/>
                </a:lnTo>
                <a:lnTo>
                  <a:pt x="215034" y="434544"/>
                </a:lnTo>
                <a:lnTo>
                  <a:pt x="218863" y="438877"/>
                </a:lnTo>
                <a:lnTo>
                  <a:pt x="219115" y="440937"/>
                </a:lnTo>
                <a:lnTo>
                  <a:pt x="215533" y="441771"/>
                </a:lnTo>
                <a:lnTo>
                  <a:pt x="207607" y="439319"/>
                </a:lnTo>
                <a:lnTo>
                  <a:pt x="203513" y="440414"/>
                </a:lnTo>
                <a:lnTo>
                  <a:pt x="206827" y="447069"/>
                </a:lnTo>
                <a:lnTo>
                  <a:pt x="205589" y="450732"/>
                </a:lnTo>
                <a:lnTo>
                  <a:pt x="203227" y="457730"/>
                </a:lnTo>
                <a:lnTo>
                  <a:pt x="203730" y="461589"/>
                </a:lnTo>
                <a:lnTo>
                  <a:pt x="205771" y="465432"/>
                </a:lnTo>
                <a:lnTo>
                  <a:pt x="207041" y="469536"/>
                </a:lnTo>
                <a:lnTo>
                  <a:pt x="205478" y="486100"/>
                </a:lnTo>
                <a:lnTo>
                  <a:pt x="207259" y="491234"/>
                </a:lnTo>
                <a:lnTo>
                  <a:pt x="208278" y="494046"/>
                </a:lnTo>
                <a:lnTo>
                  <a:pt x="207310" y="498265"/>
                </a:lnTo>
                <a:lnTo>
                  <a:pt x="206183" y="501028"/>
                </a:lnTo>
                <a:lnTo>
                  <a:pt x="202852" y="499900"/>
                </a:lnTo>
                <a:lnTo>
                  <a:pt x="200382" y="501584"/>
                </a:lnTo>
                <a:lnTo>
                  <a:pt x="198593" y="502075"/>
                </a:lnTo>
                <a:lnTo>
                  <a:pt x="197899" y="503383"/>
                </a:lnTo>
                <a:lnTo>
                  <a:pt x="197234" y="503677"/>
                </a:lnTo>
                <a:lnTo>
                  <a:pt x="196550" y="503628"/>
                </a:lnTo>
                <a:lnTo>
                  <a:pt x="195012" y="503497"/>
                </a:lnTo>
                <a:lnTo>
                  <a:pt x="193841" y="501323"/>
                </a:lnTo>
                <a:lnTo>
                  <a:pt x="193040" y="501388"/>
                </a:lnTo>
                <a:lnTo>
                  <a:pt x="190322" y="502941"/>
                </a:lnTo>
                <a:lnTo>
                  <a:pt x="188594" y="505034"/>
                </a:lnTo>
                <a:lnTo>
                  <a:pt x="188038" y="504544"/>
                </a:lnTo>
                <a:lnTo>
                  <a:pt x="187425" y="501077"/>
                </a:lnTo>
                <a:lnTo>
                  <a:pt x="185451" y="498592"/>
                </a:lnTo>
                <a:lnTo>
                  <a:pt x="181010" y="497905"/>
                </a:lnTo>
                <a:lnTo>
                  <a:pt x="179465" y="499393"/>
                </a:lnTo>
                <a:lnTo>
                  <a:pt x="178574" y="498150"/>
                </a:lnTo>
                <a:lnTo>
                  <a:pt x="177987" y="497349"/>
                </a:lnTo>
                <a:lnTo>
                  <a:pt x="177431" y="497464"/>
                </a:lnTo>
                <a:lnTo>
                  <a:pt x="176813" y="499148"/>
                </a:lnTo>
                <a:lnTo>
                  <a:pt x="176398" y="499213"/>
                </a:lnTo>
                <a:lnTo>
                  <a:pt x="175825" y="499328"/>
                </a:lnTo>
                <a:lnTo>
                  <a:pt x="173853" y="497398"/>
                </a:lnTo>
                <a:lnTo>
                  <a:pt x="171446" y="496842"/>
                </a:lnTo>
                <a:lnTo>
                  <a:pt x="170768" y="497333"/>
                </a:lnTo>
                <a:lnTo>
                  <a:pt x="169980" y="499230"/>
                </a:lnTo>
                <a:lnTo>
                  <a:pt x="168482" y="499998"/>
                </a:lnTo>
                <a:lnTo>
                  <a:pt x="165274" y="499998"/>
                </a:lnTo>
                <a:lnTo>
                  <a:pt x="163609" y="498379"/>
                </a:lnTo>
                <a:lnTo>
                  <a:pt x="162066" y="498330"/>
                </a:lnTo>
                <a:lnTo>
                  <a:pt x="161264" y="497578"/>
                </a:lnTo>
                <a:lnTo>
                  <a:pt x="160959" y="494978"/>
                </a:lnTo>
                <a:lnTo>
                  <a:pt x="160218" y="495649"/>
                </a:lnTo>
                <a:lnTo>
                  <a:pt x="159168" y="495780"/>
                </a:lnTo>
                <a:lnTo>
                  <a:pt x="158307" y="494406"/>
                </a:lnTo>
                <a:lnTo>
                  <a:pt x="157319" y="494357"/>
                </a:lnTo>
                <a:lnTo>
                  <a:pt x="156454" y="494913"/>
                </a:lnTo>
                <a:lnTo>
                  <a:pt x="156021" y="496205"/>
                </a:lnTo>
                <a:lnTo>
                  <a:pt x="156451" y="499377"/>
                </a:lnTo>
                <a:lnTo>
                  <a:pt x="155832" y="500669"/>
                </a:lnTo>
                <a:lnTo>
                  <a:pt x="154783" y="501846"/>
                </a:lnTo>
                <a:lnTo>
                  <a:pt x="154340" y="501911"/>
                </a:lnTo>
                <a:lnTo>
                  <a:pt x="153617" y="502026"/>
                </a:lnTo>
                <a:lnTo>
                  <a:pt x="151820" y="501159"/>
                </a:lnTo>
                <a:lnTo>
                  <a:pt x="153241" y="500113"/>
                </a:lnTo>
                <a:lnTo>
                  <a:pt x="153489" y="498935"/>
                </a:lnTo>
                <a:lnTo>
                  <a:pt x="152935" y="497202"/>
                </a:lnTo>
                <a:lnTo>
                  <a:pt x="152134" y="496646"/>
                </a:lnTo>
                <a:lnTo>
                  <a:pt x="150338" y="496417"/>
                </a:lnTo>
                <a:lnTo>
                  <a:pt x="149648" y="496336"/>
                </a:lnTo>
                <a:lnTo>
                  <a:pt x="148494" y="496205"/>
                </a:lnTo>
                <a:lnTo>
                  <a:pt x="146767" y="495387"/>
                </a:lnTo>
                <a:lnTo>
                  <a:pt x="143620" y="496008"/>
                </a:lnTo>
                <a:lnTo>
                  <a:pt x="142632" y="495632"/>
                </a:lnTo>
                <a:lnTo>
                  <a:pt x="142447" y="494897"/>
                </a:lnTo>
                <a:lnTo>
                  <a:pt x="143563" y="490613"/>
                </a:lnTo>
                <a:lnTo>
                  <a:pt x="143442" y="488814"/>
                </a:lnTo>
                <a:lnTo>
                  <a:pt x="142393" y="487571"/>
                </a:lnTo>
                <a:lnTo>
                  <a:pt x="142197" y="487490"/>
                </a:lnTo>
                <a:lnTo>
                  <a:pt x="141406" y="487146"/>
                </a:lnTo>
                <a:lnTo>
                  <a:pt x="139802" y="487146"/>
                </a:lnTo>
                <a:lnTo>
                  <a:pt x="137827" y="488814"/>
                </a:lnTo>
                <a:lnTo>
                  <a:pt x="137640" y="490106"/>
                </a:lnTo>
                <a:lnTo>
                  <a:pt x="138193" y="492231"/>
                </a:lnTo>
                <a:lnTo>
                  <a:pt x="137760" y="493278"/>
                </a:lnTo>
                <a:lnTo>
                  <a:pt x="135478" y="492526"/>
                </a:lnTo>
                <a:lnTo>
                  <a:pt x="132395" y="490662"/>
                </a:lnTo>
                <a:lnTo>
                  <a:pt x="132149" y="489991"/>
                </a:lnTo>
                <a:lnTo>
                  <a:pt x="132581" y="489059"/>
                </a:lnTo>
                <a:lnTo>
                  <a:pt x="134618" y="487816"/>
                </a:lnTo>
                <a:lnTo>
                  <a:pt x="134990" y="486639"/>
                </a:lnTo>
                <a:lnTo>
                  <a:pt x="134435" y="485707"/>
                </a:lnTo>
                <a:lnTo>
                  <a:pt x="133572" y="485707"/>
                </a:lnTo>
                <a:lnTo>
                  <a:pt x="132231" y="486312"/>
                </a:lnTo>
                <a:lnTo>
                  <a:pt x="131782" y="486508"/>
                </a:lnTo>
                <a:lnTo>
                  <a:pt x="130611" y="486018"/>
                </a:lnTo>
                <a:lnTo>
                  <a:pt x="129375" y="487310"/>
                </a:lnTo>
                <a:lnTo>
                  <a:pt x="127216" y="486623"/>
                </a:lnTo>
                <a:lnTo>
                  <a:pt x="126230" y="485691"/>
                </a:lnTo>
                <a:lnTo>
                  <a:pt x="125493" y="482715"/>
                </a:lnTo>
                <a:lnTo>
                  <a:pt x="123951" y="481358"/>
                </a:lnTo>
                <a:lnTo>
                  <a:pt x="122260" y="481292"/>
                </a:lnTo>
                <a:lnTo>
                  <a:pt x="120805" y="481227"/>
                </a:lnTo>
                <a:lnTo>
                  <a:pt x="118959" y="479477"/>
                </a:lnTo>
                <a:lnTo>
                  <a:pt x="118648" y="479183"/>
                </a:lnTo>
                <a:lnTo>
                  <a:pt x="117968" y="479853"/>
                </a:lnTo>
                <a:lnTo>
                  <a:pt x="117535" y="481717"/>
                </a:lnTo>
                <a:lnTo>
                  <a:pt x="117718" y="483271"/>
                </a:lnTo>
                <a:lnTo>
                  <a:pt x="117038" y="484137"/>
                </a:lnTo>
                <a:lnTo>
                  <a:pt x="116522" y="484056"/>
                </a:lnTo>
                <a:lnTo>
                  <a:pt x="116181" y="484007"/>
                </a:lnTo>
                <a:lnTo>
                  <a:pt x="114632" y="483761"/>
                </a:lnTo>
                <a:lnTo>
                  <a:pt x="113399" y="482519"/>
                </a:lnTo>
                <a:lnTo>
                  <a:pt x="112291" y="480230"/>
                </a:lnTo>
                <a:lnTo>
                  <a:pt x="111413" y="480377"/>
                </a:lnTo>
                <a:lnTo>
                  <a:pt x="110647" y="480524"/>
                </a:lnTo>
                <a:lnTo>
                  <a:pt x="109885" y="480655"/>
                </a:lnTo>
                <a:lnTo>
                  <a:pt x="108144" y="487277"/>
                </a:lnTo>
                <a:lnTo>
                  <a:pt x="107286" y="490171"/>
                </a:lnTo>
                <a:lnTo>
                  <a:pt x="106601" y="492477"/>
                </a:lnTo>
                <a:lnTo>
                  <a:pt x="105317" y="494553"/>
                </a:lnTo>
                <a:lnTo>
                  <a:pt x="102758" y="495632"/>
                </a:lnTo>
                <a:lnTo>
                  <a:pt x="98667" y="494144"/>
                </a:lnTo>
                <a:lnTo>
                  <a:pt x="95343" y="494210"/>
                </a:lnTo>
                <a:lnTo>
                  <a:pt x="94566" y="499377"/>
                </a:lnTo>
                <a:lnTo>
                  <a:pt x="97367" y="505787"/>
                </a:lnTo>
                <a:lnTo>
                  <a:pt x="102478" y="508811"/>
                </a:lnTo>
                <a:lnTo>
                  <a:pt x="106040" y="519849"/>
                </a:lnTo>
                <a:lnTo>
                  <a:pt x="105770" y="527337"/>
                </a:lnTo>
                <a:lnTo>
                  <a:pt x="104485" y="530722"/>
                </a:lnTo>
                <a:lnTo>
                  <a:pt x="107039" y="533257"/>
                </a:lnTo>
                <a:lnTo>
                  <a:pt x="108316" y="534532"/>
                </a:lnTo>
                <a:lnTo>
                  <a:pt x="109076" y="537868"/>
                </a:lnTo>
                <a:lnTo>
                  <a:pt x="109261" y="540140"/>
                </a:lnTo>
                <a:lnTo>
                  <a:pt x="109328" y="540974"/>
                </a:lnTo>
                <a:lnTo>
                  <a:pt x="113417" y="542708"/>
                </a:lnTo>
                <a:lnTo>
                  <a:pt x="114941" y="548365"/>
                </a:lnTo>
                <a:lnTo>
                  <a:pt x="119788" y="555511"/>
                </a:lnTo>
                <a:lnTo>
                  <a:pt x="123558" y="559811"/>
                </a:lnTo>
                <a:lnTo>
                  <a:pt x="127957" y="564667"/>
                </a:lnTo>
                <a:lnTo>
                  <a:pt x="129744" y="567235"/>
                </a:lnTo>
                <a:lnTo>
                  <a:pt x="128451" y="574740"/>
                </a:lnTo>
                <a:lnTo>
                  <a:pt x="128444" y="578860"/>
                </a:lnTo>
                <a:lnTo>
                  <a:pt x="127918" y="587396"/>
                </a:lnTo>
                <a:lnTo>
                  <a:pt x="126634" y="589211"/>
                </a:lnTo>
                <a:lnTo>
                  <a:pt x="122281" y="592121"/>
                </a:lnTo>
                <a:lnTo>
                  <a:pt x="118187" y="592710"/>
                </a:lnTo>
                <a:lnTo>
                  <a:pt x="117162" y="593495"/>
                </a:lnTo>
                <a:lnTo>
                  <a:pt x="115623" y="595849"/>
                </a:lnTo>
                <a:lnTo>
                  <a:pt x="118928" y="607148"/>
                </a:lnTo>
                <a:lnTo>
                  <a:pt x="118665" y="611546"/>
                </a:lnTo>
                <a:lnTo>
                  <a:pt x="121214" y="616566"/>
                </a:lnTo>
                <a:lnTo>
                  <a:pt x="120161" y="618806"/>
                </a:lnTo>
                <a:lnTo>
                  <a:pt x="119874" y="621145"/>
                </a:lnTo>
                <a:lnTo>
                  <a:pt x="119662" y="622894"/>
                </a:lnTo>
                <a:lnTo>
                  <a:pt x="119046" y="622960"/>
                </a:lnTo>
                <a:lnTo>
                  <a:pt x="117680" y="629647"/>
                </a:lnTo>
                <a:lnTo>
                  <a:pt x="117618" y="629958"/>
                </a:lnTo>
                <a:lnTo>
                  <a:pt x="115885" y="633555"/>
                </a:lnTo>
                <a:lnTo>
                  <a:pt x="115174" y="634340"/>
                </a:lnTo>
                <a:lnTo>
                  <a:pt x="114462" y="635109"/>
                </a:lnTo>
                <a:lnTo>
                  <a:pt x="112544" y="638771"/>
                </a:lnTo>
                <a:lnTo>
                  <a:pt x="110690" y="640619"/>
                </a:lnTo>
                <a:lnTo>
                  <a:pt x="108525" y="644413"/>
                </a:lnTo>
                <a:lnTo>
                  <a:pt x="106547" y="646882"/>
                </a:lnTo>
                <a:lnTo>
                  <a:pt x="103394" y="648926"/>
                </a:lnTo>
                <a:lnTo>
                  <a:pt x="97527" y="650283"/>
                </a:lnTo>
                <a:lnTo>
                  <a:pt x="98072" y="653913"/>
                </a:lnTo>
                <a:lnTo>
                  <a:pt x="98925" y="654763"/>
                </a:lnTo>
                <a:lnTo>
                  <a:pt x="103695" y="656365"/>
                </a:lnTo>
                <a:lnTo>
                  <a:pt x="103491" y="656970"/>
                </a:lnTo>
                <a:lnTo>
                  <a:pt x="101898" y="661581"/>
                </a:lnTo>
                <a:lnTo>
                  <a:pt x="100814" y="663314"/>
                </a:lnTo>
                <a:lnTo>
                  <a:pt x="100351" y="664067"/>
                </a:lnTo>
                <a:lnTo>
                  <a:pt x="98559" y="665800"/>
                </a:lnTo>
                <a:lnTo>
                  <a:pt x="98000" y="668089"/>
                </a:lnTo>
                <a:lnTo>
                  <a:pt x="97934" y="671932"/>
                </a:lnTo>
                <a:lnTo>
                  <a:pt x="97223" y="673027"/>
                </a:lnTo>
                <a:lnTo>
                  <a:pt x="96510" y="674106"/>
                </a:lnTo>
                <a:lnTo>
                  <a:pt x="93106" y="676347"/>
                </a:lnTo>
                <a:lnTo>
                  <a:pt x="91628" y="677328"/>
                </a:lnTo>
                <a:lnTo>
                  <a:pt x="90143" y="680238"/>
                </a:lnTo>
                <a:lnTo>
                  <a:pt x="89211" y="685454"/>
                </a:lnTo>
                <a:lnTo>
                  <a:pt x="89270" y="686582"/>
                </a:lnTo>
                <a:lnTo>
                  <a:pt x="89330" y="687743"/>
                </a:lnTo>
                <a:lnTo>
                  <a:pt x="90256" y="688986"/>
                </a:lnTo>
                <a:lnTo>
                  <a:pt x="90746" y="691848"/>
                </a:lnTo>
                <a:lnTo>
                  <a:pt x="90616" y="692126"/>
                </a:lnTo>
                <a:lnTo>
                  <a:pt x="89445" y="694758"/>
                </a:lnTo>
                <a:lnTo>
                  <a:pt x="89286" y="694791"/>
                </a:lnTo>
                <a:lnTo>
                  <a:pt x="88766" y="694938"/>
                </a:lnTo>
                <a:lnTo>
                  <a:pt x="88269" y="696916"/>
                </a:lnTo>
                <a:lnTo>
                  <a:pt x="89108" y="698551"/>
                </a:lnTo>
                <a:lnTo>
                  <a:pt x="89193" y="698715"/>
                </a:lnTo>
                <a:lnTo>
                  <a:pt x="88511" y="701691"/>
                </a:lnTo>
                <a:lnTo>
                  <a:pt x="87707" y="702574"/>
                </a:lnTo>
                <a:lnTo>
                  <a:pt x="85112" y="702754"/>
                </a:lnTo>
                <a:lnTo>
                  <a:pt x="84093" y="703146"/>
                </a:lnTo>
                <a:lnTo>
                  <a:pt x="83073" y="703555"/>
                </a:lnTo>
                <a:lnTo>
                  <a:pt x="82206" y="704798"/>
                </a:lnTo>
                <a:lnTo>
                  <a:pt x="80471" y="710194"/>
                </a:lnTo>
                <a:lnTo>
                  <a:pt x="81475" y="713987"/>
                </a:lnTo>
                <a:lnTo>
                  <a:pt x="82376" y="717388"/>
                </a:lnTo>
                <a:lnTo>
                  <a:pt x="82715" y="719530"/>
                </a:lnTo>
                <a:lnTo>
                  <a:pt x="83051" y="721672"/>
                </a:lnTo>
                <a:lnTo>
                  <a:pt x="83406" y="722196"/>
                </a:lnTo>
                <a:lnTo>
                  <a:pt x="83853" y="722850"/>
                </a:lnTo>
                <a:lnTo>
                  <a:pt x="84407" y="723144"/>
                </a:lnTo>
                <a:lnTo>
                  <a:pt x="84906" y="723405"/>
                </a:lnTo>
                <a:lnTo>
                  <a:pt x="85148" y="723536"/>
                </a:lnTo>
                <a:lnTo>
                  <a:pt x="85695" y="724207"/>
                </a:lnTo>
                <a:lnTo>
                  <a:pt x="86505" y="725204"/>
                </a:lnTo>
                <a:lnTo>
                  <a:pt x="86900" y="727722"/>
                </a:lnTo>
                <a:lnTo>
                  <a:pt x="86928" y="727984"/>
                </a:lnTo>
                <a:lnTo>
                  <a:pt x="86747" y="729799"/>
                </a:lnTo>
                <a:lnTo>
                  <a:pt x="90683" y="743452"/>
                </a:lnTo>
                <a:lnTo>
                  <a:pt x="90073" y="745986"/>
                </a:lnTo>
                <a:lnTo>
                  <a:pt x="89875" y="746788"/>
                </a:lnTo>
                <a:lnTo>
                  <a:pt x="90367" y="748652"/>
                </a:lnTo>
                <a:lnTo>
                  <a:pt x="91539" y="749469"/>
                </a:lnTo>
                <a:lnTo>
                  <a:pt x="93765" y="749469"/>
                </a:lnTo>
                <a:lnTo>
                  <a:pt x="93668" y="755977"/>
                </a:lnTo>
                <a:lnTo>
                  <a:pt x="93475" y="759476"/>
                </a:lnTo>
                <a:lnTo>
                  <a:pt x="93590" y="761684"/>
                </a:lnTo>
                <a:lnTo>
                  <a:pt x="93771" y="769140"/>
                </a:lnTo>
                <a:lnTo>
                  <a:pt x="93863" y="772901"/>
                </a:lnTo>
                <a:lnTo>
                  <a:pt x="95377" y="778100"/>
                </a:lnTo>
                <a:lnTo>
                  <a:pt x="97506" y="782008"/>
                </a:lnTo>
                <a:lnTo>
                  <a:pt x="100487" y="787633"/>
                </a:lnTo>
                <a:lnTo>
                  <a:pt x="100595" y="792359"/>
                </a:lnTo>
                <a:lnTo>
                  <a:pt x="100271" y="798245"/>
                </a:lnTo>
                <a:lnTo>
                  <a:pt x="100873" y="801483"/>
                </a:lnTo>
                <a:lnTo>
                  <a:pt x="102578" y="803985"/>
                </a:lnTo>
                <a:lnTo>
                  <a:pt x="107575" y="810509"/>
                </a:lnTo>
                <a:lnTo>
                  <a:pt x="108246" y="811555"/>
                </a:lnTo>
                <a:lnTo>
                  <a:pt x="108363" y="812716"/>
                </a:lnTo>
                <a:lnTo>
                  <a:pt x="108178" y="813452"/>
                </a:lnTo>
                <a:lnTo>
                  <a:pt x="107686" y="814122"/>
                </a:lnTo>
                <a:lnTo>
                  <a:pt x="104683" y="815790"/>
                </a:lnTo>
                <a:lnTo>
                  <a:pt x="102459" y="815725"/>
                </a:lnTo>
                <a:lnTo>
                  <a:pt x="101046" y="814989"/>
                </a:lnTo>
                <a:lnTo>
                  <a:pt x="99988" y="814433"/>
                </a:lnTo>
                <a:lnTo>
                  <a:pt x="97826" y="813305"/>
                </a:lnTo>
                <a:lnTo>
                  <a:pt x="87509" y="812422"/>
                </a:lnTo>
                <a:lnTo>
                  <a:pt x="87396" y="812324"/>
                </a:lnTo>
                <a:lnTo>
                  <a:pt x="85596" y="810672"/>
                </a:lnTo>
                <a:lnTo>
                  <a:pt x="81335" y="808563"/>
                </a:lnTo>
                <a:lnTo>
                  <a:pt x="79727" y="808694"/>
                </a:lnTo>
                <a:lnTo>
                  <a:pt x="77749" y="809920"/>
                </a:lnTo>
                <a:lnTo>
                  <a:pt x="75597" y="810509"/>
                </a:lnTo>
                <a:lnTo>
                  <a:pt x="75276" y="810607"/>
                </a:lnTo>
                <a:lnTo>
                  <a:pt x="74256" y="810574"/>
                </a:lnTo>
                <a:lnTo>
                  <a:pt x="73237" y="810541"/>
                </a:lnTo>
                <a:lnTo>
                  <a:pt x="70763" y="811588"/>
                </a:lnTo>
                <a:lnTo>
                  <a:pt x="69833" y="812700"/>
                </a:lnTo>
                <a:lnTo>
                  <a:pt x="68103" y="814744"/>
                </a:lnTo>
                <a:lnTo>
                  <a:pt x="66002" y="815185"/>
                </a:lnTo>
                <a:lnTo>
                  <a:pt x="64702" y="815986"/>
                </a:lnTo>
                <a:lnTo>
                  <a:pt x="60049" y="816559"/>
                </a:lnTo>
                <a:lnTo>
                  <a:pt x="59139" y="816657"/>
                </a:lnTo>
                <a:lnTo>
                  <a:pt x="53205" y="819011"/>
                </a:lnTo>
                <a:lnTo>
                  <a:pt x="49930" y="818766"/>
                </a:lnTo>
                <a:lnTo>
                  <a:pt x="48508" y="819812"/>
                </a:lnTo>
                <a:lnTo>
                  <a:pt x="48321" y="820369"/>
                </a:lnTo>
                <a:lnTo>
                  <a:pt x="44050" y="823001"/>
                </a:lnTo>
                <a:lnTo>
                  <a:pt x="39786" y="825633"/>
                </a:lnTo>
                <a:lnTo>
                  <a:pt x="39652" y="825503"/>
                </a:lnTo>
                <a:lnTo>
                  <a:pt x="39045" y="824947"/>
                </a:lnTo>
                <a:lnTo>
                  <a:pt x="38058" y="824947"/>
                </a:lnTo>
                <a:lnTo>
                  <a:pt x="37255" y="824129"/>
                </a:lnTo>
                <a:lnTo>
                  <a:pt x="33481" y="826615"/>
                </a:lnTo>
                <a:lnTo>
                  <a:pt x="30577" y="826664"/>
                </a:lnTo>
                <a:lnTo>
                  <a:pt x="27544" y="825552"/>
                </a:lnTo>
                <a:lnTo>
                  <a:pt x="25945" y="825421"/>
                </a:lnTo>
                <a:lnTo>
                  <a:pt x="24319" y="826075"/>
                </a:lnTo>
                <a:lnTo>
                  <a:pt x="23780" y="826288"/>
                </a:lnTo>
                <a:lnTo>
                  <a:pt x="20753" y="825421"/>
                </a:lnTo>
                <a:lnTo>
                  <a:pt x="18157" y="826337"/>
                </a:lnTo>
                <a:lnTo>
                  <a:pt x="18462" y="827203"/>
                </a:lnTo>
                <a:lnTo>
                  <a:pt x="20802" y="833793"/>
                </a:lnTo>
                <a:lnTo>
                  <a:pt x="20832" y="835150"/>
                </a:lnTo>
                <a:lnTo>
                  <a:pt x="20859" y="836458"/>
                </a:lnTo>
                <a:lnTo>
                  <a:pt x="21600" y="837946"/>
                </a:lnTo>
                <a:lnTo>
                  <a:pt x="23698" y="840366"/>
                </a:lnTo>
                <a:lnTo>
                  <a:pt x="23386" y="842230"/>
                </a:lnTo>
                <a:lnTo>
                  <a:pt x="21924" y="843555"/>
                </a:lnTo>
                <a:lnTo>
                  <a:pt x="21406" y="844029"/>
                </a:lnTo>
                <a:lnTo>
                  <a:pt x="21281" y="844339"/>
                </a:lnTo>
                <a:lnTo>
                  <a:pt x="20411" y="846498"/>
                </a:lnTo>
                <a:lnTo>
                  <a:pt x="20966" y="848607"/>
                </a:lnTo>
                <a:lnTo>
                  <a:pt x="22037" y="849490"/>
                </a:lnTo>
                <a:lnTo>
                  <a:pt x="22570" y="849915"/>
                </a:lnTo>
                <a:lnTo>
                  <a:pt x="23865" y="851714"/>
                </a:lnTo>
                <a:lnTo>
                  <a:pt x="23894" y="852679"/>
                </a:lnTo>
                <a:lnTo>
                  <a:pt x="23924" y="853643"/>
                </a:lnTo>
                <a:lnTo>
                  <a:pt x="23937" y="857175"/>
                </a:lnTo>
                <a:lnTo>
                  <a:pt x="23261" y="858352"/>
                </a:lnTo>
                <a:lnTo>
                  <a:pt x="22678" y="860282"/>
                </a:lnTo>
                <a:lnTo>
                  <a:pt x="23850" y="861770"/>
                </a:lnTo>
                <a:lnTo>
                  <a:pt x="27369" y="864500"/>
                </a:lnTo>
                <a:lnTo>
                  <a:pt x="29648" y="868964"/>
                </a:lnTo>
                <a:lnTo>
                  <a:pt x="29992" y="869210"/>
                </a:lnTo>
                <a:lnTo>
                  <a:pt x="32673" y="871139"/>
                </a:lnTo>
                <a:lnTo>
                  <a:pt x="33103" y="871580"/>
                </a:lnTo>
                <a:lnTo>
                  <a:pt x="35698" y="874181"/>
                </a:lnTo>
                <a:lnTo>
                  <a:pt x="36437" y="875685"/>
                </a:lnTo>
                <a:lnTo>
                  <a:pt x="36374" y="876797"/>
                </a:lnTo>
                <a:lnTo>
                  <a:pt x="34380" y="880786"/>
                </a:lnTo>
                <a:lnTo>
                  <a:pt x="33584" y="882372"/>
                </a:lnTo>
                <a:lnTo>
                  <a:pt x="32425" y="884187"/>
                </a:lnTo>
                <a:lnTo>
                  <a:pt x="30610" y="887016"/>
                </a:lnTo>
                <a:lnTo>
                  <a:pt x="25967" y="891594"/>
                </a:lnTo>
                <a:lnTo>
                  <a:pt x="24087" y="896925"/>
                </a:lnTo>
                <a:lnTo>
                  <a:pt x="22862" y="900408"/>
                </a:lnTo>
                <a:lnTo>
                  <a:pt x="23943" y="900980"/>
                </a:lnTo>
                <a:lnTo>
                  <a:pt x="24592" y="901340"/>
                </a:lnTo>
                <a:lnTo>
                  <a:pt x="26386" y="901438"/>
                </a:lnTo>
                <a:lnTo>
                  <a:pt x="28178" y="901536"/>
                </a:lnTo>
                <a:lnTo>
                  <a:pt x="29257" y="901013"/>
                </a:lnTo>
                <a:lnTo>
                  <a:pt x="29601" y="900849"/>
                </a:lnTo>
                <a:lnTo>
                  <a:pt x="29826" y="900866"/>
                </a:lnTo>
                <a:lnTo>
                  <a:pt x="31826" y="900980"/>
                </a:lnTo>
                <a:lnTo>
                  <a:pt x="37137" y="903711"/>
                </a:lnTo>
                <a:lnTo>
                  <a:pt x="38498" y="903711"/>
                </a:lnTo>
                <a:lnTo>
                  <a:pt x="40751" y="907962"/>
                </a:lnTo>
                <a:lnTo>
                  <a:pt x="41457" y="909303"/>
                </a:lnTo>
                <a:lnTo>
                  <a:pt x="41573" y="914813"/>
                </a:lnTo>
                <a:lnTo>
                  <a:pt x="39480" y="916661"/>
                </a:lnTo>
                <a:lnTo>
                  <a:pt x="36359" y="917544"/>
                </a:lnTo>
                <a:lnTo>
                  <a:pt x="32623" y="918689"/>
                </a:lnTo>
                <a:lnTo>
                  <a:pt x="28638" y="921779"/>
                </a:lnTo>
                <a:lnTo>
                  <a:pt x="25930" y="927322"/>
                </a:lnTo>
                <a:lnTo>
                  <a:pt x="25675" y="931001"/>
                </a:lnTo>
                <a:lnTo>
                  <a:pt x="25412" y="937002"/>
                </a:lnTo>
                <a:lnTo>
                  <a:pt x="24174" y="941548"/>
                </a:lnTo>
                <a:lnTo>
                  <a:pt x="21657" y="944524"/>
                </a:lnTo>
                <a:lnTo>
                  <a:pt x="17484" y="948955"/>
                </a:lnTo>
                <a:lnTo>
                  <a:pt x="15580" y="951865"/>
                </a:lnTo>
                <a:lnTo>
                  <a:pt x="19607" y="955332"/>
                </a:lnTo>
                <a:lnTo>
                  <a:pt x="19808" y="956967"/>
                </a:lnTo>
                <a:lnTo>
                  <a:pt x="17151" y="956836"/>
                </a:lnTo>
                <a:lnTo>
                  <a:pt x="14675" y="957637"/>
                </a:lnTo>
                <a:lnTo>
                  <a:pt x="14275" y="958373"/>
                </a:lnTo>
                <a:lnTo>
                  <a:pt x="14201" y="958504"/>
                </a:lnTo>
                <a:lnTo>
                  <a:pt x="13931" y="958994"/>
                </a:lnTo>
                <a:lnTo>
                  <a:pt x="11394" y="960303"/>
                </a:lnTo>
                <a:lnTo>
                  <a:pt x="11023" y="960924"/>
                </a:lnTo>
                <a:lnTo>
                  <a:pt x="9909" y="961284"/>
                </a:lnTo>
                <a:lnTo>
                  <a:pt x="9790" y="965077"/>
                </a:lnTo>
                <a:lnTo>
                  <a:pt x="10455" y="967530"/>
                </a:lnTo>
                <a:lnTo>
                  <a:pt x="11735" y="969001"/>
                </a:lnTo>
                <a:lnTo>
                  <a:pt x="13017" y="970146"/>
                </a:lnTo>
                <a:lnTo>
                  <a:pt x="13135" y="971438"/>
                </a:lnTo>
                <a:lnTo>
                  <a:pt x="11843" y="973956"/>
                </a:lnTo>
                <a:lnTo>
                  <a:pt x="11592" y="976294"/>
                </a:lnTo>
                <a:lnTo>
                  <a:pt x="11824" y="980333"/>
                </a:lnTo>
                <a:lnTo>
                  <a:pt x="13961" y="981984"/>
                </a:lnTo>
                <a:lnTo>
                  <a:pt x="19524" y="983341"/>
                </a:lnTo>
                <a:lnTo>
                  <a:pt x="23744" y="983194"/>
                </a:lnTo>
                <a:lnTo>
                  <a:pt x="25577" y="984094"/>
                </a:lnTo>
                <a:lnTo>
                  <a:pt x="25801" y="991206"/>
                </a:lnTo>
                <a:lnTo>
                  <a:pt x="24019" y="993921"/>
                </a:lnTo>
                <a:lnTo>
                  <a:pt x="22848" y="996815"/>
                </a:lnTo>
                <a:lnTo>
                  <a:pt x="21798" y="999480"/>
                </a:lnTo>
                <a:lnTo>
                  <a:pt x="22887" y="999987"/>
                </a:lnTo>
                <a:lnTo>
                  <a:pt x="23860" y="1000886"/>
                </a:lnTo>
                <a:lnTo>
                  <a:pt x="24908" y="1001639"/>
                </a:lnTo>
                <a:lnTo>
                  <a:pt x="25806" y="1002538"/>
                </a:lnTo>
                <a:lnTo>
                  <a:pt x="26705" y="1003503"/>
                </a:lnTo>
                <a:lnTo>
                  <a:pt x="27827" y="1004173"/>
                </a:lnTo>
                <a:lnTo>
                  <a:pt x="28912" y="1004941"/>
                </a:lnTo>
                <a:lnTo>
                  <a:pt x="30147" y="1005530"/>
                </a:lnTo>
                <a:lnTo>
                  <a:pt x="31270" y="1006282"/>
                </a:lnTo>
                <a:lnTo>
                  <a:pt x="32542" y="1006805"/>
                </a:lnTo>
                <a:lnTo>
                  <a:pt x="33815" y="1007329"/>
                </a:lnTo>
                <a:lnTo>
                  <a:pt x="35088" y="1007917"/>
                </a:lnTo>
                <a:lnTo>
                  <a:pt x="36360" y="1008441"/>
                </a:lnTo>
                <a:lnTo>
                  <a:pt x="37783" y="1008899"/>
                </a:lnTo>
                <a:lnTo>
                  <a:pt x="39055" y="1009422"/>
                </a:lnTo>
                <a:lnTo>
                  <a:pt x="40553" y="1009798"/>
                </a:lnTo>
                <a:lnTo>
                  <a:pt x="41825" y="1010321"/>
                </a:lnTo>
                <a:lnTo>
                  <a:pt x="43097" y="1010910"/>
                </a:lnTo>
                <a:lnTo>
                  <a:pt x="44369" y="1011449"/>
                </a:lnTo>
                <a:lnTo>
                  <a:pt x="45643" y="1012038"/>
                </a:lnTo>
                <a:lnTo>
                  <a:pt x="46915" y="1012561"/>
                </a:lnTo>
                <a:lnTo>
                  <a:pt x="48338" y="1012937"/>
                </a:lnTo>
                <a:lnTo>
                  <a:pt x="49984" y="1013166"/>
                </a:lnTo>
                <a:lnTo>
                  <a:pt x="51629" y="1013395"/>
                </a:lnTo>
                <a:lnTo>
                  <a:pt x="53277" y="1013232"/>
                </a:lnTo>
                <a:lnTo>
                  <a:pt x="54924" y="1013019"/>
                </a:lnTo>
                <a:lnTo>
                  <a:pt x="56196" y="1012496"/>
                </a:lnTo>
                <a:lnTo>
                  <a:pt x="57619" y="1012185"/>
                </a:lnTo>
                <a:lnTo>
                  <a:pt x="59115" y="1011809"/>
                </a:lnTo>
                <a:lnTo>
                  <a:pt x="60763" y="101166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650BD61-CA50-3CFB-5732-410EFAC2E4CA}"/>
              </a:ext>
            </a:extLst>
          </p:cNvPr>
          <p:cNvSpPr/>
          <p:nvPr/>
        </p:nvSpPr>
        <p:spPr>
          <a:xfrm flipV="1">
            <a:off x="7339968" y="1633004"/>
            <a:ext cx="1160044" cy="947157"/>
          </a:xfrm>
          <a:custGeom>
            <a:avLst/>
            <a:gdLst>
              <a:gd name="connsiteX0" fmla="*/ 899450 w 1043962"/>
              <a:gd name="connsiteY0" fmla="*/ 704666 h 852378"/>
              <a:gd name="connsiteX1" fmla="*/ 898927 w 1043962"/>
              <a:gd name="connsiteY1" fmla="*/ 703391 h 852378"/>
              <a:gd name="connsiteX2" fmla="*/ 898633 w 1043962"/>
              <a:gd name="connsiteY2" fmla="*/ 701903 h 852378"/>
              <a:gd name="connsiteX3" fmla="*/ 898469 w 1043962"/>
              <a:gd name="connsiteY3" fmla="*/ 700251 h 852378"/>
              <a:gd name="connsiteX4" fmla="*/ 898469 w 1043962"/>
              <a:gd name="connsiteY4" fmla="*/ 698453 h 852378"/>
              <a:gd name="connsiteX5" fmla="*/ 898551 w 1043962"/>
              <a:gd name="connsiteY5" fmla="*/ 696654 h 852378"/>
              <a:gd name="connsiteX6" fmla="*/ 898175 w 1043962"/>
              <a:gd name="connsiteY6" fmla="*/ 695166 h 852378"/>
              <a:gd name="connsiteX7" fmla="*/ 897504 w 1043962"/>
              <a:gd name="connsiteY7" fmla="*/ 694038 h 852378"/>
              <a:gd name="connsiteX8" fmla="*/ 896752 w 1043962"/>
              <a:gd name="connsiteY8" fmla="*/ 692763 h 852378"/>
              <a:gd name="connsiteX9" fmla="*/ 896229 w 1043962"/>
              <a:gd name="connsiteY9" fmla="*/ 691422 h 852378"/>
              <a:gd name="connsiteX10" fmla="*/ 895477 w 1043962"/>
              <a:gd name="connsiteY10" fmla="*/ 690375 h 852378"/>
              <a:gd name="connsiteX11" fmla="*/ 894954 w 1043962"/>
              <a:gd name="connsiteY11" fmla="*/ 689018 h 852378"/>
              <a:gd name="connsiteX12" fmla="*/ 894430 w 1043962"/>
              <a:gd name="connsiteY12" fmla="*/ 687743 h 852378"/>
              <a:gd name="connsiteX13" fmla="*/ 893907 w 1043962"/>
              <a:gd name="connsiteY13" fmla="*/ 686484 h 852378"/>
              <a:gd name="connsiteX14" fmla="*/ 893760 w 1043962"/>
              <a:gd name="connsiteY14" fmla="*/ 684832 h 852378"/>
              <a:gd name="connsiteX15" fmla="*/ 893613 w 1043962"/>
              <a:gd name="connsiteY15" fmla="*/ 683181 h 852378"/>
              <a:gd name="connsiteX16" fmla="*/ 893678 w 1043962"/>
              <a:gd name="connsiteY16" fmla="*/ 681317 h 852378"/>
              <a:gd name="connsiteX17" fmla="*/ 893907 w 1043962"/>
              <a:gd name="connsiteY17" fmla="*/ 679665 h 852378"/>
              <a:gd name="connsiteX18" fmla="*/ 894283 w 1043962"/>
              <a:gd name="connsiteY18" fmla="*/ 678243 h 852378"/>
              <a:gd name="connsiteX19" fmla="*/ 895036 w 1043962"/>
              <a:gd name="connsiteY19" fmla="*/ 677114 h 852378"/>
              <a:gd name="connsiteX20" fmla="*/ 895935 w 1043962"/>
              <a:gd name="connsiteY20" fmla="*/ 676215 h 852378"/>
              <a:gd name="connsiteX21" fmla="*/ 897047 w 1043962"/>
              <a:gd name="connsiteY21" fmla="*/ 675545 h 852378"/>
              <a:gd name="connsiteX22" fmla="*/ 898322 w 1043962"/>
              <a:gd name="connsiteY22" fmla="*/ 675021 h 852378"/>
              <a:gd name="connsiteX23" fmla="*/ 899679 w 1043962"/>
              <a:gd name="connsiteY23" fmla="*/ 674498 h 852378"/>
              <a:gd name="connsiteX24" fmla="*/ 900955 w 1043962"/>
              <a:gd name="connsiteY24" fmla="*/ 673975 h 852378"/>
              <a:gd name="connsiteX25" fmla="*/ 902442 w 1043962"/>
              <a:gd name="connsiteY25" fmla="*/ 673599 h 852378"/>
              <a:gd name="connsiteX26" fmla="*/ 903718 w 1043962"/>
              <a:gd name="connsiteY26" fmla="*/ 673076 h 852378"/>
              <a:gd name="connsiteX27" fmla="*/ 904846 w 1043962"/>
              <a:gd name="connsiteY27" fmla="*/ 672405 h 852378"/>
              <a:gd name="connsiteX28" fmla="*/ 905958 w 1043962"/>
              <a:gd name="connsiteY28" fmla="*/ 671653 h 852378"/>
              <a:gd name="connsiteX29" fmla="*/ 907086 w 1043962"/>
              <a:gd name="connsiteY29" fmla="*/ 670983 h 852378"/>
              <a:gd name="connsiteX30" fmla="*/ 907838 w 1043962"/>
              <a:gd name="connsiteY30" fmla="*/ 669854 h 852378"/>
              <a:gd name="connsiteX31" fmla="*/ 908362 w 1043962"/>
              <a:gd name="connsiteY31" fmla="*/ 668579 h 852378"/>
              <a:gd name="connsiteX32" fmla="*/ 908460 w 1043962"/>
              <a:gd name="connsiteY32" fmla="*/ 668383 h 852378"/>
              <a:gd name="connsiteX33" fmla="*/ 908950 w 1043962"/>
              <a:gd name="connsiteY33" fmla="*/ 667320 h 852378"/>
              <a:gd name="connsiteX34" fmla="*/ 909702 w 1043962"/>
              <a:gd name="connsiteY34" fmla="*/ 666274 h 852378"/>
              <a:gd name="connsiteX35" fmla="*/ 910455 w 1043962"/>
              <a:gd name="connsiteY35" fmla="*/ 665145 h 852378"/>
              <a:gd name="connsiteX36" fmla="*/ 911354 w 1043962"/>
              <a:gd name="connsiteY36" fmla="*/ 664246 h 852378"/>
              <a:gd name="connsiteX37" fmla="*/ 912319 w 1043962"/>
              <a:gd name="connsiteY37" fmla="*/ 663347 h 852378"/>
              <a:gd name="connsiteX38" fmla="*/ 913447 w 1043962"/>
              <a:gd name="connsiteY38" fmla="*/ 662676 h 852378"/>
              <a:gd name="connsiteX39" fmla="*/ 914575 w 1043962"/>
              <a:gd name="connsiteY39" fmla="*/ 661924 h 852378"/>
              <a:gd name="connsiteX40" fmla="*/ 915622 w 1043962"/>
              <a:gd name="connsiteY40" fmla="*/ 661254 h 852378"/>
              <a:gd name="connsiteX41" fmla="*/ 916586 w 1043962"/>
              <a:gd name="connsiteY41" fmla="*/ 660354 h 852378"/>
              <a:gd name="connsiteX42" fmla="*/ 917339 w 1043962"/>
              <a:gd name="connsiteY42" fmla="*/ 659226 h 852378"/>
              <a:gd name="connsiteX43" fmla="*/ 917943 w 1043962"/>
              <a:gd name="connsiteY43" fmla="*/ 657951 h 852378"/>
              <a:gd name="connsiteX44" fmla="*/ 918679 w 1043962"/>
              <a:gd name="connsiteY44" fmla="*/ 656904 h 852378"/>
              <a:gd name="connsiteX45" fmla="*/ 919055 w 1043962"/>
              <a:gd name="connsiteY45" fmla="*/ 655416 h 852378"/>
              <a:gd name="connsiteX46" fmla="*/ 919431 w 1043962"/>
              <a:gd name="connsiteY46" fmla="*/ 653994 h 852378"/>
              <a:gd name="connsiteX47" fmla="*/ 919808 w 1043962"/>
              <a:gd name="connsiteY47" fmla="*/ 652489 h 852378"/>
              <a:gd name="connsiteX48" fmla="*/ 920036 w 1043962"/>
              <a:gd name="connsiteY48" fmla="*/ 650838 h 852378"/>
              <a:gd name="connsiteX49" fmla="*/ 920478 w 1043962"/>
              <a:gd name="connsiteY49" fmla="*/ 649432 h 852378"/>
              <a:gd name="connsiteX50" fmla="*/ 920854 w 1043962"/>
              <a:gd name="connsiteY50" fmla="*/ 647927 h 852378"/>
              <a:gd name="connsiteX51" fmla="*/ 921606 w 1043962"/>
              <a:gd name="connsiteY51" fmla="*/ 646881 h 852378"/>
              <a:gd name="connsiteX52" fmla="*/ 922211 w 1043962"/>
              <a:gd name="connsiteY52" fmla="*/ 645606 h 852378"/>
              <a:gd name="connsiteX53" fmla="*/ 922947 w 1043962"/>
              <a:gd name="connsiteY53" fmla="*/ 644477 h 852378"/>
              <a:gd name="connsiteX54" fmla="*/ 923470 w 1043962"/>
              <a:gd name="connsiteY54" fmla="*/ 643218 h 852378"/>
              <a:gd name="connsiteX55" fmla="*/ 924075 w 1043962"/>
              <a:gd name="connsiteY55" fmla="*/ 641943 h 852378"/>
              <a:gd name="connsiteX56" fmla="*/ 924680 w 1043962"/>
              <a:gd name="connsiteY56" fmla="*/ 640667 h 852378"/>
              <a:gd name="connsiteX57" fmla="*/ 925056 w 1043962"/>
              <a:gd name="connsiteY57" fmla="*/ 639245 h 852378"/>
              <a:gd name="connsiteX58" fmla="*/ 925269 w 1043962"/>
              <a:gd name="connsiteY58" fmla="*/ 637593 h 852378"/>
              <a:gd name="connsiteX59" fmla="*/ 925269 w 1043962"/>
              <a:gd name="connsiteY59" fmla="*/ 636105 h 852378"/>
              <a:gd name="connsiteX60" fmla="*/ 924370 w 1043962"/>
              <a:gd name="connsiteY60" fmla="*/ 635206 h 852378"/>
              <a:gd name="connsiteX61" fmla="*/ 923634 w 1043962"/>
              <a:gd name="connsiteY61" fmla="*/ 634078 h 852378"/>
              <a:gd name="connsiteX62" fmla="*/ 923830 w 1043962"/>
              <a:gd name="connsiteY62" fmla="*/ 632639 h 852378"/>
              <a:gd name="connsiteX63" fmla="*/ 923846 w 1043962"/>
              <a:gd name="connsiteY63" fmla="*/ 632426 h 852378"/>
              <a:gd name="connsiteX64" fmla="*/ 924304 w 1043962"/>
              <a:gd name="connsiteY64" fmla="*/ 631004 h 852378"/>
              <a:gd name="connsiteX65" fmla="*/ 924680 w 1043962"/>
              <a:gd name="connsiteY65" fmla="*/ 629516 h 852378"/>
              <a:gd name="connsiteX66" fmla="*/ 924893 w 1043962"/>
              <a:gd name="connsiteY66" fmla="*/ 627864 h 852378"/>
              <a:gd name="connsiteX67" fmla="*/ 924746 w 1043962"/>
              <a:gd name="connsiteY67" fmla="*/ 626213 h 852378"/>
              <a:gd name="connsiteX68" fmla="*/ 924370 w 1043962"/>
              <a:gd name="connsiteY68" fmla="*/ 624725 h 852378"/>
              <a:gd name="connsiteX69" fmla="*/ 923846 w 1043962"/>
              <a:gd name="connsiteY69" fmla="*/ 623450 h 852378"/>
              <a:gd name="connsiteX70" fmla="*/ 922947 w 1043962"/>
              <a:gd name="connsiteY70" fmla="*/ 622550 h 852378"/>
              <a:gd name="connsiteX71" fmla="*/ 922048 w 1043962"/>
              <a:gd name="connsiteY71" fmla="*/ 621586 h 852378"/>
              <a:gd name="connsiteX72" fmla="*/ 920936 w 1043962"/>
              <a:gd name="connsiteY72" fmla="*/ 620833 h 852378"/>
              <a:gd name="connsiteX73" fmla="*/ 920036 w 1043962"/>
              <a:gd name="connsiteY73" fmla="*/ 619934 h 852378"/>
              <a:gd name="connsiteX74" fmla="*/ 919513 w 1043962"/>
              <a:gd name="connsiteY74" fmla="*/ 618659 h 852378"/>
              <a:gd name="connsiteX75" fmla="*/ 919366 w 1043962"/>
              <a:gd name="connsiteY75" fmla="*/ 617007 h 852378"/>
              <a:gd name="connsiteX76" fmla="*/ 919203 w 1043962"/>
              <a:gd name="connsiteY76" fmla="*/ 615290 h 852378"/>
              <a:gd name="connsiteX77" fmla="*/ 919284 w 1043962"/>
              <a:gd name="connsiteY77" fmla="*/ 613492 h 852378"/>
              <a:gd name="connsiteX78" fmla="*/ 918908 w 1043962"/>
              <a:gd name="connsiteY78" fmla="*/ 612004 h 852378"/>
              <a:gd name="connsiteX79" fmla="*/ 918238 w 1043962"/>
              <a:gd name="connsiteY79" fmla="*/ 610875 h 852378"/>
              <a:gd name="connsiteX80" fmla="*/ 917339 w 1043962"/>
              <a:gd name="connsiteY80" fmla="*/ 609976 h 852378"/>
              <a:gd name="connsiteX81" fmla="*/ 916063 w 1043962"/>
              <a:gd name="connsiteY81" fmla="*/ 609371 h 852378"/>
              <a:gd name="connsiteX82" fmla="*/ 914788 w 1043962"/>
              <a:gd name="connsiteY82" fmla="*/ 608848 h 852378"/>
              <a:gd name="connsiteX83" fmla="*/ 913153 w 1043962"/>
              <a:gd name="connsiteY83" fmla="*/ 608635 h 852378"/>
              <a:gd name="connsiteX84" fmla="*/ 911877 w 1043962"/>
              <a:gd name="connsiteY84" fmla="*/ 608030 h 852378"/>
              <a:gd name="connsiteX85" fmla="*/ 910602 w 1043962"/>
              <a:gd name="connsiteY85" fmla="*/ 607425 h 852378"/>
              <a:gd name="connsiteX86" fmla="*/ 909326 w 1043962"/>
              <a:gd name="connsiteY86" fmla="*/ 606902 h 852378"/>
              <a:gd name="connsiteX87" fmla="*/ 908215 w 1043962"/>
              <a:gd name="connsiteY87" fmla="*/ 606166 h 852378"/>
              <a:gd name="connsiteX88" fmla="*/ 907838 w 1043962"/>
              <a:gd name="connsiteY88" fmla="*/ 604662 h 852378"/>
              <a:gd name="connsiteX89" fmla="*/ 907904 w 1043962"/>
              <a:gd name="connsiteY89" fmla="*/ 602863 h 852378"/>
              <a:gd name="connsiteX90" fmla="*/ 908280 w 1043962"/>
              <a:gd name="connsiteY90" fmla="*/ 601375 h 852378"/>
              <a:gd name="connsiteX91" fmla="*/ 908362 w 1043962"/>
              <a:gd name="connsiteY91" fmla="*/ 599577 h 852378"/>
              <a:gd name="connsiteX92" fmla="*/ 908362 w 1043962"/>
              <a:gd name="connsiteY92" fmla="*/ 598072 h 852378"/>
              <a:gd name="connsiteX93" fmla="*/ 907986 w 1043962"/>
              <a:gd name="connsiteY93" fmla="*/ 596584 h 852378"/>
              <a:gd name="connsiteX94" fmla="*/ 907315 w 1043962"/>
              <a:gd name="connsiteY94" fmla="*/ 595538 h 852378"/>
              <a:gd name="connsiteX95" fmla="*/ 906563 w 1043962"/>
              <a:gd name="connsiteY95" fmla="*/ 594410 h 852378"/>
              <a:gd name="connsiteX96" fmla="*/ 905893 w 1043962"/>
              <a:gd name="connsiteY96" fmla="*/ 593281 h 852378"/>
              <a:gd name="connsiteX97" fmla="*/ 905517 w 1043962"/>
              <a:gd name="connsiteY97" fmla="*/ 591794 h 852378"/>
              <a:gd name="connsiteX98" fmla="*/ 905582 w 1043962"/>
              <a:gd name="connsiteY98" fmla="*/ 589995 h 852378"/>
              <a:gd name="connsiteX99" fmla="*/ 905435 w 1043962"/>
              <a:gd name="connsiteY99" fmla="*/ 588343 h 852378"/>
              <a:gd name="connsiteX100" fmla="*/ 905059 w 1043962"/>
              <a:gd name="connsiteY100" fmla="*/ 586839 h 852378"/>
              <a:gd name="connsiteX101" fmla="*/ 904536 w 1043962"/>
              <a:gd name="connsiteY101" fmla="*/ 585580 h 852378"/>
              <a:gd name="connsiteX102" fmla="*/ 903423 w 1043962"/>
              <a:gd name="connsiteY102" fmla="*/ 584828 h 852378"/>
              <a:gd name="connsiteX103" fmla="*/ 902524 w 1043962"/>
              <a:gd name="connsiteY103" fmla="*/ 583847 h 852378"/>
              <a:gd name="connsiteX104" fmla="*/ 901478 w 1043962"/>
              <a:gd name="connsiteY104" fmla="*/ 583111 h 852378"/>
              <a:gd name="connsiteX105" fmla="*/ 900955 w 1043962"/>
              <a:gd name="connsiteY105" fmla="*/ 581836 h 852378"/>
              <a:gd name="connsiteX106" fmla="*/ 900202 w 1043962"/>
              <a:gd name="connsiteY106" fmla="*/ 580707 h 852378"/>
              <a:gd name="connsiteX107" fmla="*/ 899892 w 1043962"/>
              <a:gd name="connsiteY107" fmla="*/ 579285 h 852378"/>
              <a:gd name="connsiteX108" fmla="*/ 899532 w 1043962"/>
              <a:gd name="connsiteY108" fmla="*/ 577748 h 852378"/>
              <a:gd name="connsiteX109" fmla="*/ 898992 w 1043962"/>
              <a:gd name="connsiteY109" fmla="*/ 576521 h 852378"/>
              <a:gd name="connsiteX110" fmla="*/ 898469 w 1043962"/>
              <a:gd name="connsiteY110" fmla="*/ 575164 h 852378"/>
              <a:gd name="connsiteX111" fmla="*/ 898175 w 1043962"/>
              <a:gd name="connsiteY111" fmla="*/ 573742 h 852378"/>
              <a:gd name="connsiteX112" fmla="*/ 898028 w 1043962"/>
              <a:gd name="connsiteY112" fmla="*/ 572107 h 852378"/>
              <a:gd name="connsiteX113" fmla="*/ 897881 w 1043962"/>
              <a:gd name="connsiteY113" fmla="*/ 570455 h 852378"/>
              <a:gd name="connsiteX114" fmla="*/ 897881 w 1043962"/>
              <a:gd name="connsiteY114" fmla="*/ 568575 h 852378"/>
              <a:gd name="connsiteX115" fmla="*/ 897504 w 1043962"/>
              <a:gd name="connsiteY115" fmla="*/ 567087 h 852378"/>
              <a:gd name="connsiteX116" fmla="*/ 896981 w 1043962"/>
              <a:gd name="connsiteY116" fmla="*/ 565811 h 852378"/>
              <a:gd name="connsiteX117" fmla="*/ 896082 w 1043962"/>
              <a:gd name="connsiteY117" fmla="*/ 564912 h 852378"/>
              <a:gd name="connsiteX118" fmla="*/ 895036 w 1043962"/>
              <a:gd name="connsiteY118" fmla="*/ 564160 h 852378"/>
              <a:gd name="connsiteX119" fmla="*/ 893907 w 1043962"/>
              <a:gd name="connsiteY119" fmla="*/ 563342 h 852378"/>
              <a:gd name="connsiteX120" fmla="*/ 892861 w 1043962"/>
              <a:gd name="connsiteY120" fmla="*/ 562590 h 852378"/>
              <a:gd name="connsiteX121" fmla="*/ 892109 w 1043962"/>
              <a:gd name="connsiteY121" fmla="*/ 561544 h 852378"/>
              <a:gd name="connsiteX122" fmla="*/ 891585 w 1043962"/>
              <a:gd name="connsiteY122" fmla="*/ 560203 h 852378"/>
              <a:gd name="connsiteX123" fmla="*/ 891291 w 1043962"/>
              <a:gd name="connsiteY123" fmla="*/ 558780 h 852378"/>
              <a:gd name="connsiteX124" fmla="*/ 891144 w 1043962"/>
              <a:gd name="connsiteY124" fmla="*/ 557047 h 852378"/>
              <a:gd name="connsiteX125" fmla="*/ 891291 w 1043962"/>
              <a:gd name="connsiteY125" fmla="*/ 555477 h 852378"/>
              <a:gd name="connsiteX126" fmla="*/ 891373 w 1043962"/>
              <a:gd name="connsiteY126" fmla="*/ 553613 h 852378"/>
              <a:gd name="connsiteX127" fmla="*/ 890997 w 1043962"/>
              <a:gd name="connsiteY127" fmla="*/ 552109 h 852378"/>
              <a:gd name="connsiteX128" fmla="*/ 890686 w 1043962"/>
              <a:gd name="connsiteY128" fmla="*/ 550686 h 852378"/>
              <a:gd name="connsiteX129" fmla="*/ 890539 w 1043962"/>
              <a:gd name="connsiteY129" fmla="*/ 549051 h 852378"/>
              <a:gd name="connsiteX130" fmla="*/ 890915 w 1043962"/>
              <a:gd name="connsiteY130" fmla="*/ 547547 h 852378"/>
              <a:gd name="connsiteX131" fmla="*/ 891144 w 1043962"/>
              <a:gd name="connsiteY131" fmla="*/ 545896 h 852378"/>
              <a:gd name="connsiteX132" fmla="*/ 891520 w 1043962"/>
              <a:gd name="connsiteY132" fmla="*/ 544473 h 852378"/>
              <a:gd name="connsiteX133" fmla="*/ 891732 w 1043962"/>
              <a:gd name="connsiteY133" fmla="*/ 542838 h 852378"/>
              <a:gd name="connsiteX134" fmla="*/ 891961 w 1043962"/>
              <a:gd name="connsiteY134" fmla="*/ 541186 h 852378"/>
              <a:gd name="connsiteX135" fmla="*/ 891961 w 1043962"/>
              <a:gd name="connsiteY135" fmla="*/ 539682 h 852378"/>
              <a:gd name="connsiteX136" fmla="*/ 891814 w 1043962"/>
              <a:gd name="connsiteY136" fmla="*/ 538047 h 852378"/>
              <a:gd name="connsiteX137" fmla="*/ 891438 w 1043962"/>
              <a:gd name="connsiteY137" fmla="*/ 536543 h 852378"/>
              <a:gd name="connsiteX138" fmla="*/ 890915 w 1043962"/>
              <a:gd name="connsiteY138" fmla="*/ 535267 h 852378"/>
              <a:gd name="connsiteX139" fmla="*/ 890016 w 1043962"/>
              <a:gd name="connsiteY139" fmla="*/ 534368 h 852378"/>
              <a:gd name="connsiteX140" fmla="*/ 889590 w 1043962"/>
              <a:gd name="connsiteY140" fmla="*/ 533648 h 852378"/>
              <a:gd name="connsiteX141" fmla="*/ 889345 w 1043962"/>
              <a:gd name="connsiteY141" fmla="*/ 533256 h 852378"/>
              <a:gd name="connsiteX142" fmla="*/ 888446 w 1043962"/>
              <a:gd name="connsiteY142" fmla="*/ 532275 h 852378"/>
              <a:gd name="connsiteX143" fmla="*/ 887547 w 1043962"/>
              <a:gd name="connsiteY143" fmla="*/ 531376 h 852378"/>
              <a:gd name="connsiteX144" fmla="*/ 886647 w 1043962"/>
              <a:gd name="connsiteY144" fmla="*/ 530411 h 852378"/>
              <a:gd name="connsiteX145" fmla="*/ 885895 w 1043962"/>
              <a:gd name="connsiteY145" fmla="*/ 529364 h 852378"/>
              <a:gd name="connsiteX146" fmla="*/ 885372 w 1043962"/>
              <a:gd name="connsiteY146" fmla="*/ 528007 h 852378"/>
              <a:gd name="connsiteX147" fmla="*/ 885225 w 1043962"/>
              <a:gd name="connsiteY147" fmla="*/ 526372 h 852378"/>
              <a:gd name="connsiteX148" fmla="*/ 884849 w 1043962"/>
              <a:gd name="connsiteY148" fmla="*/ 524868 h 852378"/>
              <a:gd name="connsiteX149" fmla="*/ 884930 w 1043962"/>
              <a:gd name="connsiteY149" fmla="*/ 523069 h 852378"/>
              <a:gd name="connsiteX150" fmla="*/ 884783 w 1043962"/>
              <a:gd name="connsiteY150" fmla="*/ 521418 h 852378"/>
              <a:gd name="connsiteX151" fmla="*/ 884783 w 1043962"/>
              <a:gd name="connsiteY151" fmla="*/ 519635 h 852378"/>
              <a:gd name="connsiteX152" fmla="*/ 886418 w 1043962"/>
              <a:gd name="connsiteY152" fmla="*/ 519635 h 852378"/>
              <a:gd name="connsiteX153" fmla="*/ 888299 w 1043962"/>
              <a:gd name="connsiteY153" fmla="*/ 519472 h 852378"/>
              <a:gd name="connsiteX154" fmla="*/ 889901 w 1043962"/>
              <a:gd name="connsiteY154" fmla="*/ 519341 h 852378"/>
              <a:gd name="connsiteX155" fmla="*/ 890097 w 1043962"/>
              <a:gd name="connsiteY155" fmla="*/ 519325 h 852378"/>
              <a:gd name="connsiteX156" fmla="*/ 891961 w 1043962"/>
              <a:gd name="connsiteY156" fmla="*/ 519178 h 852378"/>
              <a:gd name="connsiteX157" fmla="*/ 893842 w 1043962"/>
              <a:gd name="connsiteY157" fmla="*/ 519178 h 852378"/>
              <a:gd name="connsiteX158" fmla="*/ 895640 w 1043962"/>
              <a:gd name="connsiteY158" fmla="*/ 519030 h 852378"/>
              <a:gd name="connsiteX159" fmla="*/ 897504 w 1043962"/>
              <a:gd name="connsiteY159" fmla="*/ 518883 h 852378"/>
              <a:gd name="connsiteX160" fmla="*/ 899303 w 1043962"/>
              <a:gd name="connsiteY160" fmla="*/ 518736 h 852378"/>
              <a:gd name="connsiteX161" fmla="*/ 901167 w 1043962"/>
              <a:gd name="connsiteY161" fmla="*/ 518801 h 852378"/>
              <a:gd name="connsiteX162" fmla="*/ 902966 w 1043962"/>
              <a:gd name="connsiteY162" fmla="*/ 518589 h 852378"/>
              <a:gd name="connsiteX163" fmla="*/ 904846 w 1043962"/>
              <a:gd name="connsiteY163" fmla="*/ 518507 h 852378"/>
              <a:gd name="connsiteX164" fmla="*/ 906629 w 1043962"/>
              <a:gd name="connsiteY164" fmla="*/ 518360 h 852378"/>
              <a:gd name="connsiteX165" fmla="*/ 908509 w 1043962"/>
              <a:gd name="connsiteY165" fmla="*/ 518213 h 852378"/>
              <a:gd name="connsiteX166" fmla="*/ 910307 w 1043962"/>
              <a:gd name="connsiteY166" fmla="*/ 518213 h 852378"/>
              <a:gd name="connsiteX167" fmla="*/ 910896 w 1043962"/>
              <a:gd name="connsiteY167" fmla="*/ 518049 h 852378"/>
              <a:gd name="connsiteX168" fmla="*/ 910749 w 1043962"/>
              <a:gd name="connsiteY168" fmla="*/ 516414 h 852378"/>
              <a:gd name="connsiteX169" fmla="*/ 910602 w 1043962"/>
              <a:gd name="connsiteY169" fmla="*/ 514763 h 852378"/>
              <a:gd name="connsiteX170" fmla="*/ 910536 w 1043962"/>
              <a:gd name="connsiteY170" fmla="*/ 513994 h 852378"/>
              <a:gd name="connsiteX171" fmla="*/ 910455 w 1043962"/>
              <a:gd name="connsiteY171" fmla="*/ 513046 h 852378"/>
              <a:gd name="connsiteX172" fmla="*/ 910307 w 1043962"/>
              <a:gd name="connsiteY172" fmla="*/ 511394 h 852378"/>
              <a:gd name="connsiteX173" fmla="*/ 910307 w 1043962"/>
              <a:gd name="connsiteY173" fmla="*/ 509596 h 852378"/>
              <a:gd name="connsiteX174" fmla="*/ 910160 w 1043962"/>
              <a:gd name="connsiteY174" fmla="*/ 507944 h 852378"/>
              <a:gd name="connsiteX175" fmla="*/ 910520 w 1043962"/>
              <a:gd name="connsiteY175" fmla="*/ 506456 h 852378"/>
              <a:gd name="connsiteX176" fmla="*/ 911501 w 1043962"/>
              <a:gd name="connsiteY176" fmla="*/ 505410 h 852378"/>
              <a:gd name="connsiteX177" fmla="*/ 912401 w 1043962"/>
              <a:gd name="connsiteY177" fmla="*/ 504510 h 852378"/>
              <a:gd name="connsiteX178" fmla="*/ 913365 w 1043962"/>
              <a:gd name="connsiteY178" fmla="*/ 503611 h 852378"/>
              <a:gd name="connsiteX179" fmla="*/ 914265 w 1043962"/>
              <a:gd name="connsiteY179" fmla="*/ 502712 h 852378"/>
              <a:gd name="connsiteX180" fmla="*/ 915393 w 1043962"/>
              <a:gd name="connsiteY180" fmla="*/ 501960 h 852378"/>
              <a:gd name="connsiteX181" fmla="*/ 916374 w 1043962"/>
              <a:gd name="connsiteY181" fmla="*/ 501060 h 852378"/>
              <a:gd name="connsiteX182" fmla="*/ 917110 w 1043962"/>
              <a:gd name="connsiteY182" fmla="*/ 500014 h 852378"/>
              <a:gd name="connsiteX183" fmla="*/ 917862 w 1043962"/>
              <a:gd name="connsiteY183" fmla="*/ 498902 h 852378"/>
              <a:gd name="connsiteX184" fmla="*/ 918614 w 1043962"/>
              <a:gd name="connsiteY184" fmla="*/ 497839 h 852378"/>
              <a:gd name="connsiteX185" fmla="*/ 919137 w 1043962"/>
              <a:gd name="connsiteY185" fmla="*/ 496580 h 852378"/>
              <a:gd name="connsiteX186" fmla="*/ 919889 w 1043962"/>
              <a:gd name="connsiteY186" fmla="*/ 495452 h 852378"/>
              <a:gd name="connsiteX187" fmla="*/ 920478 w 1043962"/>
              <a:gd name="connsiteY187" fmla="*/ 494177 h 852378"/>
              <a:gd name="connsiteX188" fmla="*/ 921230 w 1043962"/>
              <a:gd name="connsiteY188" fmla="*/ 493130 h 852378"/>
              <a:gd name="connsiteX189" fmla="*/ 921982 w 1043962"/>
              <a:gd name="connsiteY189" fmla="*/ 492002 h 852378"/>
              <a:gd name="connsiteX190" fmla="*/ 922947 w 1043962"/>
              <a:gd name="connsiteY190" fmla="*/ 491102 h 852378"/>
              <a:gd name="connsiteX191" fmla="*/ 924075 w 1043962"/>
              <a:gd name="connsiteY191" fmla="*/ 490367 h 852378"/>
              <a:gd name="connsiteX192" fmla="*/ 925351 w 1043962"/>
              <a:gd name="connsiteY192" fmla="*/ 489843 h 852378"/>
              <a:gd name="connsiteX193" fmla="*/ 926839 w 1043962"/>
              <a:gd name="connsiteY193" fmla="*/ 489533 h 852378"/>
              <a:gd name="connsiteX194" fmla="*/ 928261 w 1043962"/>
              <a:gd name="connsiteY194" fmla="*/ 489157 h 852378"/>
              <a:gd name="connsiteX195" fmla="*/ 930141 w 1043962"/>
              <a:gd name="connsiteY195" fmla="*/ 489238 h 852378"/>
              <a:gd name="connsiteX196" fmla="*/ 931793 w 1043962"/>
              <a:gd name="connsiteY196" fmla="*/ 489467 h 852378"/>
              <a:gd name="connsiteX197" fmla="*/ 933216 w 1043962"/>
              <a:gd name="connsiteY197" fmla="*/ 489843 h 852378"/>
              <a:gd name="connsiteX198" fmla="*/ 934475 w 1043962"/>
              <a:gd name="connsiteY198" fmla="*/ 490367 h 852378"/>
              <a:gd name="connsiteX199" fmla="*/ 935374 w 1043962"/>
              <a:gd name="connsiteY199" fmla="*/ 491331 h 852378"/>
              <a:gd name="connsiteX200" fmla="*/ 936126 w 1043962"/>
              <a:gd name="connsiteY200" fmla="*/ 492460 h 852378"/>
              <a:gd name="connsiteX201" fmla="*/ 936878 w 1043962"/>
              <a:gd name="connsiteY201" fmla="*/ 493588 h 852378"/>
              <a:gd name="connsiteX202" fmla="*/ 937401 w 1043962"/>
              <a:gd name="connsiteY202" fmla="*/ 494847 h 852378"/>
              <a:gd name="connsiteX203" fmla="*/ 937925 w 1043962"/>
              <a:gd name="connsiteY203" fmla="*/ 496122 h 852378"/>
              <a:gd name="connsiteX204" fmla="*/ 938219 w 1043962"/>
              <a:gd name="connsiteY204" fmla="*/ 497627 h 852378"/>
              <a:gd name="connsiteX205" fmla="*/ 938595 w 1043962"/>
              <a:gd name="connsiteY205" fmla="*/ 499115 h 852378"/>
              <a:gd name="connsiteX206" fmla="*/ 938889 w 1043962"/>
              <a:gd name="connsiteY206" fmla="*/ 500537 h 852378"/>
              <a:gd name="connsiteX207" fmla="*/ 939265 w 1043962"/>
              <a:gd name="connsiteY207" fmla="*/ 502042 h 852378"/>
              <a:gd name="connsiteX208" fmla="*/ 939576 w 1043962"/>
              <a:gd name="connsiteY208" fmla="*/ 503529 h 852378"/>
              <a:gd name="connsiteX209" fmla="*/ 940100 w 1043962"/>
              <a:gd name="connsiteY209" fmla="*/ 504805 h 852378"/>
              <a:gd name="connsiteX210" fmla="*/ 940623 w 1043962"/>
              <a:gd name="connsiteY210" fmla="*/ 506080 h 852378"/>
              <a:gd name="connsiteX211" fmla="*/ 941375 w 1043962"/>
              <a:gd name="connsiteY211" fmla="*/ 507208 h 852378"/>
              <a:gd name="connsiteX212" fmla="*/ 942111 w 1043962"/>
              <a:gd name="connsiteY212" fmla="*/ 508320 h 852378"/>
              <a:gd name="connsiteX213" fmla="*/ 943157 w 1043962"/>
              <a:gd name="connsiteY213" fmla="*/ 509072 h 852378"/>
              <a:gd name="connsiteX214" fmla="*/ 944661 w 1043962"/>
              <a:gd name="connsiteY214" fmla="*/ 509449 h 852378"/>
              <a:gd name="connsiteX215" fmla="*/ 946084 w 1043962"/>
              <a:gd name="connsiteY215" fmla="*/ 509906 h 852378"/>
              <a:gd name="connsiteX216" fmla="*/ 947948 w 1043962"/>
              <a:gd name="connsiteY216" fmla="*/ 509906 h 852378"/>
              <a:gd name="connsiteX217" fmla="*/ 949747 w 1043962"/>
              <a:gd name="connsiteY217" fmla="*/ 509906 h 852378"/>
              <a:gd name="connsiteX218" fmla="*/ 951251 w 1043962"/>
              <a:gd name="connsiteY218" fmla="*/ 509596 h 852378"/>
              <a:gd name="connsiteX219" fmla="*/ 952902 w 1043962"/>
              <a:gd name="connsiteY219" fmla="*/ 509449 h 852378"/>
              <a:gd name="connsiteX220" fmla="*/ 954162 w 1043962"/>
              <a:gd name="connsiteY220" fmla="*/ 508925 h 852378"/>
              <a:gd name="connsiteX221" fmla="*/ 955290 w 1043962"/>
              <a:gd name="connsiteY221" fmla="*/ 508173 h 852378"/>
              <a:gd name="connsiteX222" fmla="*/ 956254 w 1043962"/>
              <a:gd name="connsiteY222" fmla="*/ 507274 h 852378"/>
              <a:gd name="connsiteX223" fmla="*/ 957383 w 1043962"/>
              <a:gd name="connsiteY223" fmla="*/ 506603 h 852378"/>
              <a:gd name="connsiteX224" fmla="*/ 957612 w 1043962"/>
              <a:gd name="connsiteY224" fmla="*/ 506440 h 852378"/>
              <a:gd name="connsiteX225" fmla="*/ 958429 w 1043962"/>
              <a:gd name="connsiteY225" fmla="*/ 505851 h 852378"/>
              <a:gd name="connsiteX226" fmla="*/ 959410 w 1043962"/>
              <a:gd name="connsiteY226" fmla="*/ 504952 h 852378"/>
              <a:gd name="connsiteX227" fmla="*/ 960162 w 1043962"/>
              <a:gd name="connsiteY227" fmla="*/ 503906 h 852378"/>
              <a:gd name="connsiteX228" fmla="*/ 961045 w 1043962"/>
              <a:gd name="connsiteY228" fmla="*/ 503006 h 852378"/>
              <a:gd name="connsiteX229" fmla="*/ 961879 w 1043962"/>
              <a:gd name="connsiteY229" fmla="*/ 501894 h 852378"/>
              <a:gd name="connsiteX230" fmla="*/ 962779 w 1043962"/>
              <a:gd name="connsiteY230" fmla="*/ 500995 h 852378"/>
              <a:gd name="connsiteX231" fmla="*/ 963531 w 1043962"/>
              <a:gd name="connsiteY231" fmla="*/ 499948 h 852378"/>
              <a:gd name="connsiteX232" fmla="*/ 964495 w 1043962"/>
              <a:gd name="connsiteY232" fmla="*/ 499049 h 852378"/>
              <a:gd name="connsiteX233" fmla="*/ 965395 w 1043962"/>
              <a:gd name="connsiteY233" fmla="*/ 498150 h 852378"/>
              <a:gd name="connsiteX234" fmla="*/ 966147 w 1043962"/>
              <a:gd name="connsiteY234" fmla="*/ 497022 h 852378"/>
              <a:gd name="connsiteX235" fmla="*/ 967112 w 1043962"/>
              <a:gd name="connsiteY235" fmla="*/ 496122 h 852378"/>
              <a:gd name="connsiteX236" fmla="*/ 967570 w 1043962"/>
              <a:gd name="connsiteY236" fmla="*/ 495681 h 852378"/>
              <a:gd name="connsiteX237" fmla="*/ 968011 w 1043962"/>
              <a:gd name="connsiteY237" fmla="*/ 495223 h 852378"/>
              <a:gd name="connsiteX238" fmla="*/ 968763 w 1043962"/>
              <a:gd name="connsiteY238" fmla="*/ 494177 h 852378"/>
              <a:gd name="connsiteX239" fmla="*/ 969891 w 1043962"/>
              <a:gd name="connsiteY239" fmla="*/ 493424 h 852378"/>
              <a:gd name="connsiteX240" fmla="*/ 970856 w 1043962"/>
              <a:gd name="connsiteY240" fmla="*/ 492525 h 852378"/>
              <a:gd name="connsiteX241" fmla="*/ 971903 w 1043962"/>
              <a:gd name="connsiteY241" fmla="*/ 491855 h 852378"/>
              <a:gd name="connsiteX242" fmla="*/ 973260 w 1043962"/>
              <a:gd name="connsiteY242" fmla="*/ 491266 h 852378"/>
              <a:gd name="connsiteX243" fmla="*/ 974535 w 1043962"/>
              <a:gd name="connsiteY243" fmla="*/ 490743 h 852378"/>
              <a:gd name="connsiteX244" fmla="*/ 975647 w 1043962"/>
              <a:gd name="connsiteY244" fmla="*/ 490056 h 852378"/>
              <a:gd name="connsiteX245" fmla="*/ 976546 w 1043962"/>
              <a:gd name="connsiteY245" fmla="*/ 489157 h 852378"/>
              <a:gd name="connsiteX246" fmla="*/ 976775 w 1043962"/>
              <a:gd name="connsiteY246" fmla="*/ 487522 h 852378"/>
              <a:gd name="connsiteX247" fmla="*/ 976252 w 1043962"/>
              <a:gd name="connsiteY247" fmla="*/ 486540 h 852378"/>
              <a:gd name="connsiteX248" fmla="*/ 975206 w 1043962"/>
              <a:gd name="connsiteY248" fmla="*/ 485788 h 852378"/>
              <a:gd name="connsiteX249" fmla="*/ 973930 w 1043962"/>
              <a:gd name="connsiteY249" fmla="*/ 485265 h 852378"/>
              <a:gd name="connsiteX250" fmla="*/ 972802 w 1043962"/>
              <a:gd name="connsiteY250" fmla="*/ 484529 h 852378"/>
              <a:gd name="connsiteX251" fmla="*/ 971903 w 1043962"/>
              <a:gd name="connsiteY251" fmla="*/ 483548 h 852378"/>
              <a:gd name="connsiteX252" fmla="*/ 971151 w 1043962"/>
              <a:gd name="connsiteY252" fmla="*/ 482420 h 852378"/>
              <a:gd name="connsiteX253" fmla="*/ 971003 w 1043962"/>
              <a:gd name="connsiteY253" fmla="*/ 480785 h 852378"/>
              <a:gd name="connsiteX254" fmla="*/ 972360 w 1043962"/>
              <a:gd name="connsiteY254" fmla="*/ 480262 h 852378"/>
              <a:gd name="connsiteX255" fmla="*/ 973783 w 1043962"/>
              <a:gd name="connsiteY255" fmla="*/ 479951 h 852378"/>
              <a:gd name="connsiteX256" fmla="*/ 975647 w 1043962"/>
              <a:gd name="connsiteY256" fmla="*/ 479951 h 852378"/>
              <a:gd name="connsiteX257" fmla="*/ 977299 w 1043962"/>
              <a:gd name="connsiteY257" fmla="*/ 479804 h 852378"/>
              <a:gd name="connsiteX258" fmla="*/ 978787 w 1043962"/>
              <a:gd name="connsiteY258" fmla="*/ 479428 h 852378"/>
              <a:gd name="connsiteX259" fmla="*/ 980062 w 1043962"/>
              <a:gd name="connsiteY259" fmla="*/ 478904 h 852378"/>
              <a:gd name="connsiteX260" fmla="*/ 981566 w 1043962"/>
              <a:gd name="connsiteY260" fmla="*/ 478610 h 852378"/>
              <a:gd name="connsiteX261" fmla="*/ 982678 w 1043962"/>
              <a:gd name="connsiteY261" fmla="*/ 477858 h 852378"/>
              <a:gd name="connsiteX262" fmla="*/ 983806 w 1043962"/>
              <a:gd name="connsiteY262" fmla="*/ 477188 h 852378"/>
              <a:gd name="connsiteX263" fmla="*/ 984853 w 1043962"/>
              <a:gd name="connsiteY263" fmla="*/ 476435 h 852378"/>
              <a:gd name="connsiteX264" fmla="*/ 985834 w 1043962"/>
              <a:gd name="connsiteY264" fmla="*/ 475536 h 852378"/>
              <a:gd name="connsiteX265" fmla="*/ 986946 w 1043962"/>
              <a:gd name="connsiteY265" fmla="*/ 474866 h 852378"/>
              <a:gd name="connsiteX266" fmla="*/ 988221 w 1043962"/>
              <a:gd name="connsiteY266" fmla="*/ 474342 h 852378"/>
              <a:gd name="connsiteX267" fmla="*/ 989497 w 1043962"/>
              <a:gd name="connsiteY267" fmla="*/ 473819 h 852378"/>
              <a:gd name="connsiteX268" fmla="*/ 991377 w 1043962"/>
              <a:gd name="connsiteY268" fmla="*/ 473819 h 852378"/>
              <a:gd name="connsiteX269" fmla="*/ 992260 w 1043962"/>
              <a:gd name="connsiteY269" fmla="*/ 474800 h 852378"/>
              <a:gd name="connsiteX270" fmla="*/ 993159 w 1043962"/>
              <a:gd name="connsiteY270" fmla="*/ 475683 h 852378"/>
              <a:gd name="connsiteX271" fmla="*/ 994059 w 1043962"/>
              <a:gd name="connsiteY271" fmla="*/ 476582 h 852378"/>
              <a:gd name="connsiteX272" fmla="*/ 995563 w 1043962"/>
              <a:gd name="connsiteY272" fmla="*/ 477040 h 852378"/>
              <a:gd name="connsiteX273" fmla="*/ 997214 w 1043962"/>
              <a:gd name="connsiteY273" fmla="*/ 477269 h 852378"/>
              <a:gd name="connsiteX274" fmla="*/ 998637 w 1043962"/>
              <a:gd name="connsiteY274" fmla="*/ 476893 h 852378"/>
              <a:gd name="connsiteX275" fmla="*/ 1000272 w 1043962"/>
              <a:gd name="connsiteY275" fmla="*/ 476746 h 852378"/>
              <a:gd name="connsiteX276" fmla="*/ 1001777 w 1043962"/>
              <a:gd name="connsiteY276" fmla="*/ 476746 h 852378"/>
              <a:gd name="connsiteX277" fmla="*/ 1002905 w 1043962"/>
              <a:gd name="connsiteY277" fmla="*/ 477564 h 852378"/>
              <a:gd name="connsiteX278" fmla="*/ 1003788 w 1043962"/>
              <a:gd name="connsiteY278" fmla="*/ 478463 h 852378"/>
              <a:gd name="connsiteX279" fmla="*/ 1005063 w 1043962"/>
              <a:gd name="connsiteY279" fmla="*/ 479052 h 852378"/>
              <a:gd name="connsiteX280" fmla="*/ 1006110 w 1043962"/>
              <a:gd name="connsiteY280" fmla="*/ 479804 h 852378"/>
              <a:gd name="connsiteX281" fmla="*/ 1007614 w 1043962"/>
              <a:gd name="connsiteY281" fmla="*/ 480180 h 852378"/>
              <a:gd name="connsiteX282" fmla="*/ 1008889 w 1043962"/>
              <a:gd name="connsiteY282" fmla="*/ 480785 h 852378"/>
              <a:gd name="connsiteX283" fmla="*/ 1010312 w 1043962"/>
              <a:gd name="connsiteY283" fmla="*/ 481161 h 852378"/>
              <a:gd name="connsiteX284" fmla="*/ 1010688 w 1043962"/>
              <a:gd name="connsiteY284" fmla="*/ 481308 h 852378"/>
              <a:gd name="connsiteX285" fmla="*/ 1010688 w 1043962"/>
              <a:gd name="connsiteY285" fmla="*/ 479509 h 852378"/>
              <a:gd name="connsiteX286" fmla="*/ 1010901 w 1043962"/>
              <a:gd name="connsiteY286" fmla="*/ 477629 h 852378"/>
              <a:gd name="connsiteX287" fmla="*/ 1010982 w 1043962"/>
              <a:gd name="connsiteY287" fmla="*/ 475847 h 852378"/>
              <a:gd name="connsiteX288" fmla="*/ 1011211 w 1043962"/>
              <a:gd name="connsiteY288" fmla="*/ 474048 h 852378"/>
              <a:gd name="connsiteX289" fmla="*/ 1011211 w 1043962"/>
              <a:gd name="connsiteY289" fmla="*/ 472168 h 852378"/>
              <a:gd name="connsiteX290" fmla="*/ 1011424 w 1043962"/>
              <a:gd name="connsiteY290" fmla="*/ 470369 h 852378"/>
              <a:gd name="connsiteX291" fmla="*/ 1011505 w 1043962"/>
              <a:gd name="connsiteY291" fmla="*/ 468505 h 852378"/>
              <a:gd name="connsiteX292" fmla="*/ 1011734 w 1043962"/>
              <a:gd name="connsiteY292" fmla="*/ 466706 h 852378"/>
              <a:gd name="connsiteX293" fmla="*/ 1011734 w 1043962"/>
              <a:gd name="connsiteY293" fmla="*/ 464842 h 852378"/>
              <a:gd name="connsiteX294" fmla="*/ 1011947 w 1043962"/>
              <a:gd name="connsiteY294" fmla="*/ 463044 h 852378"/>
              <a:gd name="connsiteX295" fmla="*/ 1011947 w 1043962"/>
              <a:gd name="connsiteY295" fmla="*/ 461163 h 852378"/>
              <a:gd name="connsiteX296" fmla="*/ 1012176 w 1043962"/>
              <a:gd name="connsiteY296" fmla="*/ 460640 h 852378"/>
              <a:gd name="connsiteX297" fmla="*/ 1014056 w 1043962"/>
              <a:gd name="connsiteY297" fmla="*/ 459365 h 852378"/>
              <a:gd name="connsiteX298" fmla="*/ 1015920 w 1043962"/>
              <a:gd name="connsiteY298" fmla="*/ 458171 h 852378"/>
              <a:gd name="connsiteX299" fmla="*/ 1017719 w 1043962"/>
              <a:gd name="connsiteY299" fmla="*/ 456896 h 852378"/>
              <a:gd name="connsiteX300" fmla="*/ 1019583 w 1043962"/>
              <a:gd name="connsiteY300" fmla="*/ 455637 h 852378"/>
              <a:gd name="connsiteX301" fmla="*/ 1021463 w 1043962"/>
              <a:gd name="connsiteY301" fmla="*/ 454361 h 852378"/>
              <a:gd name="connsiteX302" fmla="*/ 1023327 w 1043962"/>
              <a:gd name="connsiteY302" fmla="*/ 453167 h 852378"/>
              <a:gd name="connsiteX303" fmla="*/ 1025208 w 1043962"/>
              <a:gd name="connsiteY303" fmla="*/ 451892 h 852378"/>
              <a:gd name="connsiteX304" fmla="*/ 1027072 w 1043962"/>
              <a:gd name="connsiteY304" fmla="*/ 450617 h 852378"/>
              <a:gd name="connsiteX305" fmla="*/ 1028952 w 1043962"/>
              <a:gd name="connsiteY305" fmla="*/ 449423 h 852378"/>
              <a:gd name="connsiteX306" fmla="*/ 1030735 w 1043962"/>
              <a:gd name="connsiteY306" fmla="*/ 448148 h 852378"/>
              <a:gd name="connsiteX307" fmla="*/ 1032582 w 1043962"/>
              <a:gd name="connsiteY307" fmla="*/ 446905 h 852378"/>
              <a:gd name="connsiteX308" fmla="*/ 1033171 w 1043962"/>
              <a:gd name="connsiteY308" fmla="*/ 446464 h 852378"/>
              <a:gd name="connsiteX309" fmla="*/ 1038223 w 1043962"/>
              <a:gd name="connsiteY309" fmla="*/ 442752 h 852378"/>
              <a:gd name="connsiteX310" fmla="*/ 1038256 w 1043962"/>
              <a:gd name="connsiteY310" fmla="*/ 442343 h 852378"/>
              <a:gd name="connsiteX311" fmla="*/ 1039875 w 1043962"/>
              <a:gd name="connsiteY311" fmla="*/ 441378 h 852378"/>
              <a:gd name="connsiteX312" fmla="*/ 1044142 w 1043962"/>
              <a:gd name="connsiteY312" fmla="*/ 438811 h 852378"/>
              <a:gd name="connsiteX313" fmla="*/ 1044142 w 1043962"/>
              <a:gd name="connsiteY313" fmla="*/ 430537 h 852378"/>
              <a:gd name="connsiteX314" fmla="*/ 1033024 w 1043962"/>
              <a:gd name="connsiteY314" fmla="*/ 398914 h 852378"/>
              <a:gd name="connsiteX315" fmla="*/ 1009658 w 1043962"/>
              <a:gd name="connsiteY315" fmla="*/ 376971 h 852378"/>
              <a:gd name="connsiteX316" fmla="*/ 989431 w 1043962"/>
              <a:gd name="connsiteY316" fmla="*/ 358160 h 852378"/>
              <a:gd name="connsiteX317" fmla="*/ 971069 w 1043962"/>
              <a:gd name="connsiteY317" fmla="*/ 340829 h 852378"/>
              <a:gd name="connsiteX318" fmla="*/ 969188 w 1043962"/>
              <a:gd name="connsiteY318" fmla="*/ 339067 h 852378"/>
              <a:gd name="connsiteX319" fmla="*/ 955715 w 1043962"/>
              <a:gd name="connsiteY319" fmla="*/ 326619 h 852378"/>
              <a:gd name="connsiteX320" fmla="*/ 946967 w 1043962"/>
              <a:gd name="connsiteY320" fmla="*/ 318549 h 852378"/>
              <a:gd name="connsiteX321" fmla="*/ 925874 w 1043962"/>
              <a:gd name="connsiteY321" fmla="*/ 299456 h 852378"/>
              <a:gd name="connsiteX322" fmla="*/ 905369 w 1043962"/>
              <a:gd name="connsiteY322" fmla="*/ 280931 h 852378"/>
              <a:gd name="connsiteX323" fmla="*/ 889966 w 1043962"/>
              <a:gd name="connsiteY323" fmla="*/ 266683 h 852378"/>
              <a:gd name="connsiteX324" fmla="*/ 883982 w 1043962"/>
              <a:gd name="connsiteY324" fmla="*/ 260698 h 852378"/>
              <a:gd name="connsiteX325" fmla="*/ 870018 w 1043962"/>
              <a:gd name="connsiteY325" fmla="*/ 246450 h 852378"/>
              <a:gd name="connsiteX326" fmla="*/ 854353 w 1043962"/>
              <a:gd name="connsiteY326" fmla="*/ 229922 h 852378"/>
              <a:gd name="connsiteX327" fmla="*/ 834977 w 1043962"/>
              <a:gd name="connsiteY327" fmla="*/ 209689 h 852378"/>
              <a:gd name="connsiteX328" fmla="*/ 818904 w 1043962"/>
              <a:gd name="connsiteY328" fmla="*/ 192862 h 852378"/>
              <a:gd name="connsiteX329" fmla="*/ 817023 w 1043962"/>
              <a:gd name="connsiteY329" fmla="*/ 190880 h 852378"/>
              <a:gd name="connsiteX330" fmla="*/ 816827 w 1043962"/>
              <a:gd name="connsiteY330" fmla="*/ 190854 h 852378"/>
              <a:gd name="connsiteX331" fmla="*/ 816631 w 1043962"/>
              <a:gd name="connsiteY331" fmla="*/ 190825 h 852378"/>
              <a:gd name="connsiteX332" fmla="*/ 815029 w 1043962"/>
              <a:gd name="connsiteY332" fmla="*/ 190596 h 852378"/>
              <a:gd name="connsiteX333" fmla="*/ 814031 w 1043962"/>
              <a:gd name="connsiteY333" fmla="*/ 190220 h 852378"/>
              <a:gd name="connsiteX334" fmla="*/ 812740 w 1043962"/>
              <a:gd name="connsiteY334" fmla="*/ 189741 h 852378"/>
              <a:gd name="connsiteX335" fmla="*/ 809895 w 1043962"/>
              <a:gd name="connsiteY335" fmla="*/ 187461 h 852378"/>
              <a:gd name="connsiteX336" fmla="*/ 807049 w 1043962"/>
              <a:gd name="connsiteY336" fmla="*/ 186320 h 852378"/>
              <a:gd name="connsiteX337" fmla="*/ 803060 w 1043962"/>
              <a:gd name="connsiteY337" fmla="*/ 186320 h 852378"/>
              <a:gd name="connsiteX338" fmla="*/ 798220 w 1043962"/>
              <a:gd name="connsiteY338" fmla="*/ 186320 h 852378"/>
              <a:gd name="connsiteX339" fmla="*/ 795930 w 1043962"/>
              <a:gd name="connsiteY339" fmla="*/ 185751 h 852378"/>
              <a:gd name="connsiteX340" fmla="*/ 793658 w 1043962"/>
              <a:gd name="connsiteY340" fmla="*/ 184040 h 852378"/>
              <a:gd name="connsiteX341" fmla="*/ 792235 w 1043962"/>
              <a:gd name="connsiteY341" fmla="*/ 184325 h 852378"/>
              <a:gd name="connsiteX342" fmla="*/ 789668 w 1043962"/>
              <a:gd name="connsiteY342" fmla="*/ 186320 h 852378"/>
              <a:gd name="connsiteX343" fmla="*/ 788523 w 1043962"/>
              <a:gd name="connsiteY343" fmla="*/ 186320 h 852378"/>
              <a:gd name="connsiteX344" fmla="*/ 787101 w 1043962"/>
              <a:gd name="connsiteY344" fmla="*/ 185751 h 852378"/>
              <a:gd name="connsiteX345" fmla="*/ 785956 w 1043962"/>
              <a:gd name="connsiteY345" fmla="*/ 184325 h 852378"/>
              <a:gd name="connsiteX346" fmla="*/ 785466 w 1043962"/>
              <a:gd name="connsiteY346" fmla="*/ 183620 h 852378"/>
              <a:gd name="connsiteX347" fmla="*/ 785155 w 1043962"/>
              <a:gd name="connsiteY347" fmla="*/ 183180 h 852378"/>
              <a:gd name="connsiteX348" fmla="*/ 783945 w 1043962"/>
              <a:gd name="connsiteY348" fmla="*/ 181477 h 852378"/>
              <a:gd name="connsiteX349" fmla="*/ 783896 w 1043962"/>
              <a:gd name="connsiteY349" fmla="*/ 181217 h 852378"/>
              <a:gd name="connsiteX350" fmla="*/ 783193 w 1043962"/>
              <a:gd name="connsiteY350" fmla="*/ 181006 h 852378"/>
              <a:gd name="connsiteX351" fmla="*/ 782686 w 1043962"/>
              <a:gd name="connsiteY351" fmla="*/ 180087 h 852378"/>
              <a:gd name="connsiteX352" fmla="*/ 782032 w 1043962"/>
              <a:gd name="connsiteY352" fmla="*/ 179881 h 852378"/>
              <a:gd name="connsiteX353" fmla="*/ 781770 w 1043962"/>
              <a:gd name="connsiteY353" fmla="*/ 179804 h 852378"/>
              <a:gd name="connsiteX354" fmla="*/ 781885 w 1043962"/>
              <a:gd name="connsiteY354" fmla="*/ 178926 h 852378"/>
              <a:gd name="connsiteX355" fmla="*/ 781917 w 1043962"/>
              <a:gd name="connsiteY355" fmla="*/ 178744 h 852378"/>
              <a:gd name="connsiteX356" fmla="*/ 780789 w 1043962"/>
              <a:gd name="connsiteY356" fmla="*/ 177544 h 852378"/>
              <a:gd name="connsiteX357" fmla="*/ 779514 w 1043962"/>
              <a:gd name="connsiteY357" fmla="*/ 175072 h 852378"/>
              <a:gd name="connsiteX358" fmla="*/ 780299 w 1043962"/>
              <a:gd name="connsiteY358" fmla="*/ 173942 h 852378"/>
              <a:gd name="connsiteX359" fmla="*/ 779579 w 1043962"/>
              <a:gd name="connsiteY359" fmla="*/ 172246 h 852378"/>
              <a:gd name="connsiteX360" fmla="*/ 779661 w 1043962"/>
              <a:gd name="connsiteY360" fmla="*/ 171187 h 852378"/>
              <a:gd name="connsiteX361" fmla="*/ 778958 w 1043962"/>
              <a:gd name="connsiteY361" fmla="*/ 169916 h 852378"/>
              <a:gd name="connsiteX362" fmla="*/ 777683 w 1043962"/>
              <a:gd name="connsiteY362" fmla="*/ 170127 h 852378"/>
              <a:gd name="connsiteX363" fmla="*/ 776472 w 1043962"/>
              <a:gd name="connsiteY363" fmla="*/ 170127 h 852378"/>
              <a:gd name="connsiteX364" fmla="*/ 776047 w 1043962"/>
              <a:gd name="connsiteY364" fmla="*/ 171187 h 852378"/>
              <a:gd name="connsiteX365" fmla="*/ 775426 w 1043962"/>
              <a:gd name="connsiteY365" fmla="*/ 171823 h 852378"/>
              <a:gd name="connsiteX366" fmla="*/ 774919 w 1043962"/>
              <a:gd name="connsiteY366" fmla="*/ 171682 h 852378"/>
              <a:gd name="connsiteX367" fmla="*/ 774641 w 1043962"/>
              <a:gd name="connsiteY367" fmla="*/ 170834 h 852378"/>
              <a:gd name="connsiteX368" fmla="*/ 773660 w 1043962"/>
              <a:gd name="connsiteY368" fmla="*/ 170763 h 852378"/>
              <a:gd name="connsiteX369" fmla="*/ 773088 w 1043962"/>
              <a:gd name="connsiteY369" fmla="*/ 170410 h 852378"/>
              <a:gd name="connsiteX370" fmla="*/ 772237 w 1043962"/>
              <a:gd name="connsiteY370" fmla="*/ 170480 h 852378"/>
              <a:gd name="connsiteX371" fmla="*/ 772385 w 1043962"/>
              <a:gd name="connsiteY371" fmla="*/ 171682 h 852378"/>
              <a:gd name="connsiteX372" fmla="*/ 772025 w 1043962"/>
              <a:gd name="connsiteY372" fmla="*/ 173236 h 852378"/>
              <a:gd name="connsiteX373" fmla="*/ 771256 w 1043962"/>
              <a:gd name="connsiteY373" fmla="*/ 173376 h 852378"/>
              <a:gd name="connsiteX374" fmla="*/ 771812 w 1043962"/>
              <a:gd name="connsiteY374" fmla="*/ 174089 h 852378"/>
              <a:gd name="connsiteX375" fmla="*/ 771600 w 1043962"/>
              <a:gd name="connsiteY375" fmla="*/ 174295 h 852378"/>
              <a:gd name="connsiteX376" fmla="*/ 771044 w 1043962"/>
              <a:gd name="connsiteY376" fmla="*/ 174295 h 852378"/>
              <a:gd name="connsiteX377" fmla="*/ 770831 w 1043962"/>
              <a:gd name="connsiteY377" fmla="*/ 174295 h 852378"/>
              <a:gd name="connsiteX378" fmla="*/ 769703 w 1043962"/>
              <a:gd name="connsiteY378" fmla="*/ 173872 h 852378"/>
              <a:gd name="connsiteX379" fmla="*/ 769621 w 1043962"/>
              <a:gd name="connsiteY379" fmla="*/ 173594 h 852378"/>
              <a:gd name="connsiteX380" fmla="*/ 769556 w 1043962"/>
              <a:gd name="connsiteY380" fmla="*/ 173306 h 852378"/>
              <a:gd name="connsiteX381" fmla="*/ 769065 w 1043962"/>
              <a:gd name="connsiteY381" fmla="*/ 173236 h 852378"/>
              <a:gd name="connsiteX382" fmla="*/ 768771 w 1043962"/>
              <a:gd name="connsiteY382" fmla="*/ 174012 h 852378"/>
              <a:gd name="connsiteX383" fmla="*/ 767855 w 1043962"/>
              <a:gd name="connsiteY383" fmla="*/ 174508 h 852378"/>
              <a:gd name="connsiteX384" fmla="*/ 767512 w 1043962"/>
              <a:gd name="connsiteY384" fmla="*/ 175848 h 852378"/>
              <a:gd name="connsiteX385" fmla="*/ 766874 w 1043962"/>
              <a:gd name="connsiteY385" fmla="*/ 176115 h 852378"/>
              <a:gd name="connsiteX386" fmla="*/ 766662 w 1043962"/>
              <a:gd name="connsiteY386" fmla="*/ 176202 h 852378"/>
              <a:gd name="connsiteX387" fmla="*/ 765877 w 1043962"/>
              <a:gd name="connsiteY387" fmla="*/ 175495 h 852378"/>
              <a:gd name="connsiteX388" fmla="*/ 765795 w 1043962"/>
              <a:gd name="connsiteY388" fmla="*/ 175221 h 852378"/>
              <a:gd name="connsiteX389" fmla="*/ 765599 w 1043962"/>
              <a:gd name="connsiteY389" fmla="*/ 174578 h 852378"/>
              <a:gd name="connsiteX390" fmla="*/ 764111 w 1043962"/>
              <a:gd name="connsiteY390" fmla="*/ 173801 h 852378"/>
              <a:gd name="connsiteX391" fmla="*/ 763195 w 1043962"/>
              <a:gd name="connsiteY391" fmla="*/ 173659 h 852378"/>
              <a:gd name="connsiteX392" fmla="*/ 762590 w 1043962"/>
              <a:gd name="connsiteY392" fmla="*/ 174128 h 852378"/>
              <a:gd name="connsiteX393" fmla="*/ 762002 w 1043962"/>
              <a:gd name="connsiteY393" fmla="*/ 173509 h 852378"/>
              <a:gd name="connsiteX394" fmla="*/ 761642 w 1043962"/>
              <a:gd name="connsiteY394" fmla="*/ 173095 h 852378"/>
              <a:gd name="connsiteX395" fmla="*/ 760873 w 1043962"/>
              <a:gd name="connsiteY395" fmla="*/ 173095 h 852378"/>
              <a:gd name="connsiteX396" fmla="*/ 760759 w 1043962"/>
              <a:gd name="connsiteY396" fmla="*/ 172966 h 852378"/>
              <a:gd name="connsiteX397" fmla="*/ 760579 w 1043962"/>
              <a:gd name="connsiteY397" fmla="*/ 172742 h 852378"/>
              <a:gd name="connsiteX398" fmla="*/ 760710 w 1043962"/>
              <a:gd name="connsiteY398" fmla="*/ 172219 h 852378"/>
              <a:gd name="connsiteX399" fmla="*/ 760873 w 1043962"/>
              <a:gd name="connsiteY399" fmla="*/ 170623 h 852378"/>
              <a:gd name="connsiteX400" fmla="*/ 759385 w 1043962"/>
              <a:gd name="connsiteY400" fmla="*/ 170260 h 852378"/>
              <a:gd name="connsiteX401" fmla="*/ 759107 w 1043962"/>
              <a:gd name="connsiteY401" fmla="*/ 168574 h 852378"/>
              <a:gd name="connsiteX402" fmla="*/ 757832 w 1043962"/>
              <a:gd name="connsiteY402" fmla="*/ 168785 h 852378"/>
              <a:gd name="connsiteX403" fmla="*/ 757619 w 1043962"/>
              <a:gd name="connsiteY403" fmla="*/ 168291 h 852378"/>
              <a:gd name="connsiteX404" fmla="*/ 756557 w 1043962"/>
              <a:gd name="connsiteY404" fmla="*/ 168008 h 852378"/>
              <a:gd name="connsiteX405" fmla="*/ 755870 w 1043962"/>
              <a:gd name="connsiteY405" fmla="*/ 168060 h 852378"/>
              <a:gd name="connsiteX406" fmla="*/ 755641 w 1043962"/>
              <a:gd name="connsiteY406" fmla="*/ 168078 h 852378"/>
              <a:gd name="connsiteX407" fmla="*/ 755069 w 1043962"/>
              <a:gd name="connsiteY407" fmla="*/ 167797 h 852378"/>
              <a:gd name="connsiteX408" fmla="*/ 754954 w 1043962"/>
              <a:gd name="connsiteY408" fmla="*/ 167642 h 852378"/>
              <a:gd name="connsiteX409" fmla="*/ 754022 w 1043962"/>
              <a:gd name="connsiteY409" fmla="*/ 166455 h 852378"/>
              <a:gd name="connsiteX410" fmla="*/ 753237 w 1043962"/>
              <a:gd name="connsiteY410" fmla="*/ 166384 h 852378"/>
              <a:gd name="connsiteX411" fmla="*/ 752109 w 1043962"/>
              <a:gd name="connsiteY411" fmla="*/ 165536 h 852378"/>
              <a:gd name="connsiteX412" fmla="*/ 751733 w 1043962"/>
              <a:gd name="connsiteY412" fmla="*/ 164010 h 852378"/>
              <a:gd name="connsiteX413" fmla="*/ 751259 w 1043962"/>
              <a:gd name="connsiteY413" fmla="*/ 163276 h 852378"/>
              <a:gd name="connsiteX414" fmla="*/ 751733 w 1043962"/>
              <a:gd name="connsiteY414" fmla="*/ 162373 h 852378"/>
              <a:gd name="connsiteX415" fmla="*/ 752894 w 1043962"/>
              <a:gd name="connsiteY415" fmla="*/ 160168 h 852378"/>
              <a:gd name="connsiteX416" fmla="*/ 752894 w 1043962"/>
              <a:gd name="connsiteY416" fmla="*/ 159180 h 852378"/>
              <a:gd name="connsiteX417" fmla="*/ 752992 w 1043962"/>
              <a:gd name="connsiteY417" fmla="*/ 158825 h 852378"/>
              <a:gd name="connsiteX418" fmla="*/ 753090 w 1043962"/>
              <a:gd name="connsiteY418" fmla="*/ 158474 h 852378"/>
              <a:gd name="connsiteX419" fmla="*/ 753254 w 1043962"/>
              <a:gd name="connsiteY419" fmla="*/ 158428 h 852378"/>
              <a:gd name="connsiteX420" fmla="*/ 753597 w 1043962"/>
              <a:gd name="connsiteY420" fmla="*/ 158331 h 852378"/>
              <a:gd name="connsiteX421" fmla="*/ 753728 w 1043962"/>
              <a:gd name="connsiteY421" fmla="*/ 157908 h 852378"/>
              <a:gd name="connsiteX422" fmla="*/ 752878 w 1043962"/>
              <a:gd name="connsiteY422" fmla="*/ 157218 h 852378"/>
              <a:gd name="connsiteX423" fmla="*/ 752681 w 1043962"/>
              <a:gd name="connsiteY423" fmla="*/ 157061 h 852378"/>
              <a:gd name="connsiteX424" fmla="*/ 752681 w 1043962"/>
              <a:gd name="connsiteY424" fmla="*/ 156355 h 852378"/>
              <a:gd name="connsiteX425" fmla="*/ 752779 w 1043962"/>
              <a:gd name="connsiteY425" fmla="*/ 156230 h 852378"/>
              <a:gd name="connsiteX426" fmla="*/ 753172 w 1043962"/>
              <a:gd name="connsiteY426" fmla="*/ 155789 h 852378"/>
              <a:gd name="connsiteX427" fmla="*/ 752714 w 1043962"/>
              <a:gd name="connsiteY427" fmla="*/ 155421 h 852378"/>
              <a:gd name="connsiteX428" fmla="*/ 752469 w 1043962"/>
              <a:gd name="connsiteY428" fmla="*/ 155223 h 852378"/>
              <a:gd name="connsiteX429" fmla="*/ 752567 w 1043962"/>
              <a:gd name="connsiteY429" fmla="*/ 154458 h 852378"/>
              <a:gd name="connsiteX430" fmla="*/ 752894 w 1043962"/>
              <a:gd name="connsiteY430" fmla="*/ 153917 h 852378"/>
              <a:gd name="connsiteX431" fmla="*/ 752256 w 1043962"/>
              <a:gd name="connsiteY431" fmla="*/ 153953 h 852378"/>
              <a:gd name="connsiteX432" fmla="*/ 751896 w 1043962"/>
              <a:gd name="connsiteY432" fmla="*/ 153457 h 852378"/>
              <a:gd name="connsiteX433" fmla="*/ 751422 w 1043962"/>
              <a:gd name="connsiteY433" fmla="*/ 153405 h 852378"/>
              <a:gd name="connsiteX434" fmla="*/ 750899 w 1043962"/>
              <a:gd name="connsiteY434" fmla="*/ 152978 h 852378"/>
              <a:gd name="connsiteX435" fmla="*/ 749771 w 1043962"/>
              <a:gd name="connsiteY435" fmla="*/ 150414 h 852378"/>
              <a:gd name="connsiteX436" fmla="*/ 749509 w 1043962"/>
              <a:gd name="connsiteY436" fmla="*/ 149840 h 852378"/>
              <a:gd name="connsiteX437" fmla="*/ 750735 w 1043962"/>
              <a:gd name="connsiteY437" fmla="*/ 149382 h 852378"/>
              <a:gd name="connsiteX438" fmla="*/ 750654 w 1043962"/>
              <a:gd name="connsiteY438" fmla="*/ 148772 h 852378"/>
              <a:gd name="connsiteX439" fmla="*/ 749215 w 1043962"/>
              <a:gd name="connsiteY439" fmla="*/ 148849 h 852378"/>
              <a:gd name="connsiteX440" fmla="*/ 749215 w 1043962"/>
              <a:gd name="connsiteY440" fmla="*/ 148316 h 852378"/>
              <a:gd name="connsiteX441" fmla="*/ 750278 w 1043962"/>
              <a:gd name="connsiteY441" fmla="*/ 148239 h 852378"/>
              <a:gd name="connsiteX442" fmla="*/ 750507 w 1043962"/>
              <a:gd name="connsiteY442" fmla="*/ 147554 h 852378"/>
              <a:gd name="connsiteX443" fmla="*/ 749215 w 1043962"/>
              <a:gd name="connsiteY443" fmla="*/ 147325 h 852378"/>
              <a:gd name="connsiteX444" fmla="*/ 748986 w 1043962"/>
              <a:gd name="connsiteY444" fmla="*/ 145268 h 852378"/>
              <a:gd name="connsiteX445" fmla="*/ 749885 w 1043962"/>
              <a:gd name="connsiteY445" fmla="*/ 144886 h 852378"/>
              <a:gd name="connsiteX446" fmla="*/ 749967 w 1043962"/>
              <a:gd name="connsiteY446" fmla="*/ 143972 h 852378"/>
              <a:gd name="connsiteX447" fmla="*/ 748446 w 1043962"/>
              <a:gd name="connsiteY447" fmla="*/ 144277 h 852378"/>
              <a:gd name="connsiteX448" fmla="*/ 748070 w 1043962"/>
              <a:gd name="connsiteY448" fmla="*/ 143743 h 852378"/>
              <a:gd name="connsiteX449" fmla="*/ 749051 w 1043962"/>
              <a:gd name="connsiteY449" fmla="*/ 143058 h 852378"/>
              <a:gd name="connsiteX450" fmla="*/ 748986 w 1043962"/>
              <a:gd name="connsiteY450" fmla="*/ 142677 h 852378"/>
              <a:gd name="connsiteX451" fmla="*/ 747988 w 1043962"/>
              <a:gd name="connsiteY451" fmla="*/ 141915 h 852378"/>
              <a:gd name="connsiteX452" fmla="*/ 748299 w 1043962"/>
              <a:gd name="connsiteY452" fmla="*/ 141457 h 852378"/>
              <a:gd name="connsiteX453" fmla="*/ 750049 w 1043962"/>
              <a:gd name="connsiteY453" fmla="*/ 141457 h 852378"/>
              <a:gd name="connsiteX454" fmla="*/ 749215 w 1043962"/>
              <a:gd name="connsiteY454" fmla="*/ 137876 h 852378"/>
              <a:gd name="connsiteX455" fmla="*/ 750049 w 1043962"/>
              <a:gd name="connsiteY455" fmla="*/ 136581 h 852378"/>
              <a:gd name="connsiteX456" fmla="*/ 749820 w 1043962"/>
              <a:gd name="connsiteY456" fmla="*/ 136427 h 852378"/>
              <a:gd name="connsiteX457" fmla="*/ 749362 w 1043962"/>
              <a:gd name="connsiteY457" fmla="*/ 136581 h 852378"/>
              <a:gd name="connsiteX458" fmla="*/ 749051 w 1043962"/>
              <a:gd name="connsiteY458" fmla="*/ 136427 h 852378"/>
              <a:gd name="connsiteX459" fmla="*/ 748365 w 1043962"/>
              <a:gd name="connsiteY459" fmla="*/ 134599 h 852378"/>
              <a:gd name="connsiteX460" fmla="*/ 748904 w 1043962"/>
              <a:gd name="connsiteY460" fmla="*/ 134370 h 852378"/>
              <a:gd name="connsiteX461" fmla="*/ 748757 w 1043962"/>
              <a:gd name="connsiteY461" fmla="*/ 133227 h 852378"/>
              <a:gd name="connsiteX462" fmla="*/ 749673 w 1043962"/>
              <a:gd name="connsiteY462" fmla="*/ 132923 h 852378"/>
              <a:gd name="connsiteX463" fmla="*/ 749280 w 1043962"/>
              <a:gd name="connsiteY463" fmla="*/ 131399 h 852378"/>
              <a:gd name="connsiteX464" fmla="*/ 748365 w 1043962"/>
              <a:gd name="connsiteY464" fmla="*/ 130789 h 852378"/>
              <a:gd name="connsiteX465" fmla="*/ 748594 w 1043962"/>
              <a:gd name="connsiteY465" fmla="*/ 129875 h 852378"/>
              <a:gd name="connsiteX466" fmla="*/ 751030 w 1043962"/>
              <a:gd name="connsiteY466" fmla="*/ 130256 h 852378"/>
              <a:gd name="connsiteX467" fmla="*/ 751030 w 1043962"/>
              <a:gd name="connsiteY467" fmla="*/ 129570 h 852378"/>
              <a:gd name="connsiteX468" fmla="*/ 748904 w 1043962"/>
              <a:gd name="connsiteY468" fmla="*/ 129036 h 852378"/>
              <a:gd name="connsiteX469" fmla="*/ 748446 w 1043962"/>
              <a:gd name="connsiteY469" fmla="*/ 127894 h 852378"/>
              <a:gd name="connsiteX470" fmla="*/ 749591 w 1043962"/>
              <a:gd name="connsiteY470" fmla="*/ 126979 h 852378"/>
              <a:gd name="connsiteX471" fmla="*/ 748823 w 1043962"/>
              <a:gd name="connsiteY471" fmla="*/ 125683 h 852378"/>
              <a:gd name="connsiteX472" fmla="*/ 748218 w 1043962"/>
              <a:gd name="connsiteY472" fmla="*/ 126903 h 852378"/>
              <a:gd name="connsiteX473" fmla="*/ 747678 w 1043962"/>
              <a:gd name="connsiteY473" fmla="*/ 126751 h 852378"/>
              <a:gd name="connsiteX474" fmla="*/ 747988 w 1043962"/>
              <a:gd name="connsiteY474" fmla="*/ 125227 h 852378"/>
              <a:gd name="connsiteX475" fmla="*/ 747383 w 1043962"/>
              <a:gd name="connsiteY475" fmla="*/ 125150 h 852378"/>
              <a:gd name="connsiteX476" fmla="*/ 746386 w 1043962"/>
              <a:gd name="connsiteY476" fmla="*/ 126446 h 852378"/>
              <a:gd name="connsiteX477" fmla="*/ 746157 w 1043962"/>
              <a:gd name="connsiteY477" fmla="*/ 126293 h 852378"/>
              <a:gd name="connsiteX478" fmla="*/ 746304 w 1043962"/>
              <a:gd name="connsiteY478" fmla="*/ 125150 h 852378"/>
              <a:gd name="connsiteX479" fmla="*/ 744865 w 1043962"/>
              <a:gd name="connsiteY479" fmla="*/ 124388 h 852378"/>
              <a:gd name="connsiteX480" fmla="*/ 744947 w 1043962"/>
              <a:gd name="connsiteY480" fmla="*/ 124007 h 852378"/>
              <a:gd name="connsiteX481" fmla="*/ 746533 w 1043962"/>
              <a:gd name="connsiteY481" fmla="*/ 123474 h 852378"/>
              <a:gd name="connsiteX482" fmla="*/ 746386 w 1043962"/>
              <a:gd name="connsiteY482" fmla="*/ 122635 h 852378"/>
              <a:gd name="connsiteX483" fmla="*/ 743721 w 1043962"/>
              <a:gd name="connsiteY483" fmla="*/ 122408 h 852378"/>
              <a:gd name="connsiteX484" fmla="*/ 743116 w 1043962"/>
              <a:gd name="connsiteY484" fmla="*/ 123551 h 852378"/>
              <a:gd name="connsiteX485" fmla="*/ 742494 w 1043962"/>
              <a:gd name="connsiteY485" fmla="*/ 123322 h 852378"/>
              <a:gd name="connsiteX486" fmla="*/ 742658 w 1043962"/>
              <a:gd name="connsiteY486" fmla="*/ 121077 h 852378"/>
              <a:gd name="connsiteX487" fmla="*/ 742724 w 1043962"/>
              <a:gd name="connsiteY487" fmla="*/ 120197 h 852378"/>
              <a:gd name="connsiteX488" fmla="*/ 741971 w 1043962"/>
              <a:gd name="connsiteY488" fmla="*/ 120197 h 852378"/>
              <a:gd name="connsiteX489" fmla="*/ 740516 w 1043962"/>
              <a:gd name="connsiteY489" fmla="*/ 121798 h 852378"/>
              <a:gd name="connsiteX490" fmla="*/ 740140 w 1043962"/>
              <a:gd name="connsiteY490" fmla="*/ 121723 h 852378"/>
              <a:gd name="connsiteX491" fmla="*/ 739764 w 1043962"/>
              <a:gd name="connsiteY491" fmla="*/ 121646 h 852378"/>
              <a:gd name="connsiteX492" fmla="*/ 739535 w 1043962"/>
              <a:gd name="connsiteY492" fmla="*/ 121188 h 852378"/>
              <a:gd name="connsiteX493" fmla="*/ 739715 w 1043962"/>
              <a:gd name="connsiteY493" fmla="*/ 121069 h 852378"/>
              <a:gd name="connsiteX494" fmla="*/ 740451 w 1043962"/>
              <a:gd name="connsiteY494" fmla="*/ 120578 h 852378"/>
              <a:gd name="connsiteX495" fmla="*/ 740598 w 1043962"/>
              <a:gd name="connsiteY495" fmla="*/ 119664 h 852378"/>
              <a:gd name="connsiteX496" fmla="*/ 739306 w 1043962"/>
              <a:gd name="connsiteY496" fmla="*/ 119705 h 852378"/>
              <a:gd name="connsiteX497" fmla="*/ 738227 w 1043962"/>
              <a:gd name="connsiteY497" fmla="*/ 119739 h 852378"/>
              <a:gd name="connsiteX498" fmla="*/ 737998 w 1043962"/>
              <a:gd name="connsiteY498" fmla="*/ 118977 h 852378"/>
              <a:gd name="connsiteX499" fmla="*/ 739028 w 1043962"/>
              <a:gd name="connsiteY499" fmla="*/ 118922 h 852378"/>
              <a:gd name="connsiteX500" fmla="*/ 739371 w 1043962"/>
              <a:gd name="connsiteY500" fmla="*/ 118902 h 852378"/>
              <a:gd name="connsiteX501" fmla="*/ 740451 w 1043962"/>
              <a:gd name="connsiteY501" fmla="*/ 117530 h 852378"/>
              <a:gd name="connsiteX502" fmla="*/ 739829 w 1043962"/>
              <a:gd name="connsiteY502" fmla="*/ 117301 h 852378"/>
              <a:gd name="connsiteX503" fmla="*/ 738766 w 1043962"/>
              <a:gd name="connsiteY503" fmla="*/ 118289 h 852378"/>
              <a:gd name="connsiteX504" fmla="*/ 737998 w 1043962"/>
              <a:gd name="connsiteY504" fmla="*/ 117911 h 852378"/>
              <a:gd name="connsiteX505" fmla="*/ 738129 w 1043962"/>
              <a:gd name="connsiteY505" fmla="*/ 117756 h 852378"/>
              <a:gd name="connsiteX506" fmla="*/ 738537 w 1043962"/>
              <a:gd name="connsiteY506" fmla="*/ 117224 h 852378"/>
              <a:gd name="connsiteX507" fmla="*/ 739764 w 1043962"/>
              <a:gd name="connsiteY507" fmla="*/ 116462 h 852378"/>
              <a:gd name="connsiteX508" fmla="*/ 739142 w 1043962"/>
              <a:gd name="connsiteY508" fmla="*/ 115319 h 852378"/>
              <a:gd name="connsiteX509" fmla="*/ 738537 w 1043962"/>
              <a:gd name="connsiteY509" fmla="*/ 115625 h 852378"/>
              <a:gd name="connsiteX510" fmla="*/ 737704 w 1043962"/>
              <a:gd name="connsiteY510" fmla="*/ 116920 h 852378"/>
              <a:gd name="connsiteX511" fmla="*/ 736951 w 1043962"/>
              <a:gd name="connsiteY511" fmla="*/ 116973 h 852378"/>
              <a:gd name="connsiteX512" fmla="*/ 736706 w 1043962"/>
              <a:gd name="connsiteY512" fmla="*/ 116006 h 852378"/>
              <a:gd name="connsiteX513" fmla="*/ 738161 w 1043962"/>
              <a:gd name="connsiteY513" fmla="*/ 114863 h 852378"/>
              <a:gd name="connsiteX514" fmla="*/ 737328 w 1043962"/>
              <a:gd name="connsiteY514" fmla="*/ 114101 h 852378"/>
              <a:gd name="connsiteX515" fmla="*/ 736248 w 1043962"/>
              <a:gd name="connsiteY515" fmla="*/ 115244 h 852378"/>
              <a:gd name="connsiteX516" fmla="*/ 735038 w 1043962"/>
              <a:gd name="connsiteY516" fmla="*/ 115015 h 852378"/>
              <a:gd name="connsiteX517" fmla="*/ 735186 w 1043962"/>
              <a:gd name="connsiteY517" fmla="*/ 114711 h 852378"/>
              <a:gd name="connsiteX518" fmla="*/ 736101 w 1043962"/>
              <a:gd name="connsiteY518" fmla="*/ 114711 h 852378"/>
              <a:gd name="connsiteX519" fmla="*/ 736330 w 1043962"/>
              <a:gd name="connsiteY519" fmla="*/ 114253 h 852378"/>
              <a:gd name="connsiteX520" fmla="*/ 735562 w 1043962"/>
              <a:gd name="connsiteY520" fmla="*/ 114101 h 852378"/>
              <a:gd name="connsiteX521" fmla="*/ 735038 w 1043962"/>
              <a:gd name="connsiteY521" fmla="*/ 110367 h 852378"/>
              <a:gd name="connsiteX522" fmla="*/ 734270 w 1043962"/>
              <a:gd name="connsiteY522" fmla="*/ 109453 h 852378"/>
              <a:gd name="connsiteX523" fmla="*/ 734875 w 1043962"/>
              <a:gd name="connsiteY523" fmla="*/ 108920 h 852378"/>
              <a:gd name="connsiteX524" fmla="*/ 733730 w 1043962"/>
              <a:gd name="connsiteY524" fmla="*/ 108081 h 852378"/>
              <a:gd name="connsiteX525" fmla="*/ 734728 w 1043962"/>
              <a:gd name="connsiteY525" fmla="*/ 107396 h 852378"/>
              <a:gd name="connsiteX526" fmla="*/ 735186 w 1043962"/>
              <a:gd name="connsiteY526" fmla="*/ 105947 h 852378"/>
              <a:gd name="connsiteX527" fmla="*/ 734270 w 1043962"/>
              <a:gd name="connsiteY527" fmla="*/ 105718 h 852378"/>
              <a:gd name="connsiteX528" fmla="*/ 734123 w 1043962"/>
              <a:gd name="connsiteY528" fmla="*/ 104271 h 852378"/>
              <a:gd name="connsiteX529" fmla="*/ 733436 w 1043962"/>
              <a:gd name="connsiteY529" fmla="*/ 104348 h 852378"/>
              <a:gd name="connsiteX530" fmla="*/ 732520 w 1043962"/>
              <a:gd name="connsiteY530" fmla="*/ 105491 h 852378"/>
              <a:gd name="connsiteX531" fmla="*/ 731915 w 1043962"/>
              <a:gd name="connsiteY531" fmla="*/ 105185 h 852378"/>
              <a:gd name="connsiteX532" fmla="*/ 732667 w 1043962"/>
              <a:gd name="connsiteY532" fmla="*/ 104042 h 852378"/>
              <a:gd name="connsiteX533" fmla="*/ 732373 w 1043962"/>
              <a:gd name="connsiteY533" fmla="*/ 102366 h 852378"/>
              <a:gd name="connsiteX534" fmla="*/ 732062 w 1043962"/>
              <a:gd name="connsiteY534" fmla="*/ 102443 h 852378"/>
              <a:gd name="connsiteX535" fmla="*/ 731523 w 1043962"/>
              <a:gd name="connsiteY535" fmla="*/ 103128 h 852378"/>
              <a:gd name="connsiteX536" fmla="*/ 731457 w 1043962"/>
              <a:gd name="connsiteY536" fmla="*/ 102060 h 852378"/>
              <a:gd name="connsiteX537" fmla="*/ 730460 w 1043962"/>
              <a:gd name="connsiteY537" fmla="*/ 102595 h 852378"/>
              <a:gd name="connsiteX538" fmla="*/ 730231 w 1043962"/>
              <a:gd name="connsiteY538" fmla="*/ 101756 h 852378"/>
              <a:gd name="connsiteX539" fmla="*/ 729479 w 1043962"/>
              <a:gd name="connsiteY539" fmla="*/ 101908 h 852378"/>
              <a:gd name="connsiteX540" fmla="*/ 729855 w 1043962"/>
              <a:gd name="connsiteY540" fmla="*/ 101223 h 852378"/>
              <a:gd name="connsiteX541" fmla="*/ 729855 w 1043962"/>
              <a:gd name="connsiteY541" fmla="*/ 100765 h 852378"/>
              <a:gd name="connsiteX542" fmla="*/ 729315 w 1043962"/>
              <a:gd name="connsiteY542" fmla="*/ 100309 h 852378"/>
              <a:gd name="connsiteX543" fmla="*/ 730607 w 1043962"/>
              <a:gd name="connsiteY543" fmla="*/ 99166 h 852378"/>
              <a:gd name="connsiteX544" fmla="*/ 730542 w 1043962"/>
              <a:gd name="connsiteY544" fmla="*/ 98785 h 852378"/>
              <a:gd name="connsiteX545" fmla="*/ 728629 w 1043962"/>
              <a:gd name="connsiteY545" fmla="*/ 98631 h 852378"/>
              <a:gd name="connsiteX546" fmla="*/ 727795 w 1043962"/>
              <a:gd name="connsiteY546" fmla="*/ 99393 h 852378"/>
              <a:gd name="connsiteX547" fmla="*/ 727484 w 1043962"/>
              <a:gd name="connsiteY547" fmla="*/ 99318 h 852378"/>
              <a:gd name="connsiteX548" fmla="*/ 727484 w 1043962"/>
              <a:gd name="connsiteY548" fmla="*/ 98175 h 852378"/>
              <a:gd name="connsiteX549" fmla="*/ 726961 w 1043962"/>
              <a:gd name="connsiteY549" fmla="*/ 98250 h 852378"/>
              <a:gd name="connsiteX550" fmla="*/ 726340 w 1043962"/>
              <a:gd name="connsiteY550" fmla="*/ 99241 h 852378"/>
              <a:gd name="connsiteX551" fmla="*/ 725882 w 1043962"/>
              <a:gd name="connsiteY551" fmla="*/ 98860 h 852378"/>
              <a:gd name="connsiteX552" fmla="*/ 726111 w 1043962"/>
              <a:gd name="connsiteY552" fmla="*/ 98023 h 852378"/>
              <a:gd name="connsiteX553" fmla="*/ 724672 w 1043962"/>
              <a:gd name="connsiteY553" fmla="*/ 97946 h 852378"/>
              <a:gd name="connsiteX554" fmla="*/ 724361 w 1043962"/>
              <a:gd name="connsiteY554" fmla="*/ 98708 h 852378"/>
              <a:gd name="connsiteX555" fmla="*/ 724672 w 1043962"/>
              <a:gd name="connsiteY555" fmla="*/ 99928 h 852378"/>
              <a:gd name="connsiteX556" fmla="*/ 723985 w 1043962"/>
              <a:gd name="connsiteY556" fmla="*/ 100461 h 852378"/>
              <a:gd name="connsiteX557" fmla="*/ 722758 w 1043962"/>
              <a:gd name="connsiteY557" fmla="*/ 98860 h 852378"/>
              <a:gd name="connsiteX558" fmla="*/ 722235 w 1043962"/>
              <a:gd name="connsiteY558" fmla="*/ 99012 h 852378"/>
              <a:gd name="connsiteX559" fmla="*/ 722153 w 1043962"/>
              <a:gd name="connsiteY559" fmla="*/ 100003 h 852378"/>
              <a:gd name="connsiteX560" fmla="*/ 721091 w 1043962"/>
              <a:gd name="connsiteY560" fmla="*/ 100003 h 852378"/>
              <a:gd name="connsiteX561" fmla="*/ 720175 w 1043962"/>
              <a:gd name="connsiteY561" fmla="*/ 100917 h 852378"/>
              <a:gd name="connsiteX562" fmla="*/ 718949 w 1043962"/>
              <a:gd name="connsiteY562" fmla="*/ 100690 h 852378"/>
              <a:gd name="connsiteX563" fmla="*/ 718573 w 1043962"/>
              <a:gd name="connsiteY563" fmla="*/ 101071 h 852378"/>
              <a:gd name="connsiteX564" fmla="*/ 717804 w 1043962"/>
              <a:gd name="connsiteY564" fmla="*/ 100309 h 852378"/>
              <a:gd name="connsiteX565" fmla="*/ 716676 w 1043962"/>
              <a:gd name="connsiteY565" fmla="*/ 100842 h 852378"/>
              <a:gd name="connsiteX566" fmla="*/ 716218 w 1043962"/>
              <a:gd name="connsiteY566" fmla="*/ 100536 h 852378"/>
              <a:gd name="connsiteX567" fmla="*/ 716512 w 1043962"/>
              <a:gd name="connsiteY567" fmla="*/ 99470 h 852378"/>
              <a:gd name="connsiteX568" fmla="*/ 715907 w 1043962"/>
              <a:gd name="connsiteY568" fmla="*/ 99470 h 852378"/>
              <a:gd name="connsiteX569" fmla="*/ 715597 w 1043962"/>
              <a:gd name="connsiteY569" fmla="*/ 100003 h 852378"/>
              <a:gd name="connsiteX570" fmla="*/ 714616 w 1043962"/>
              <a:gd name="connsiteY570" fmla="*/ 99622 h 852378"/>
              <a:gd name="connsiteX571" fmla="*/ 714616 w 1043962"/>
              <a:gd name="connsiteY571" fmla="*/ 98631 h 852378"/>
              <a:gd name="connsiteX572" fmla="*/ 714223 w 1043962"/>
              <a:gd name="connsiteY572" fmla="*/ 97946 h 852378"/>
              <a:gd name="connsiteX573" fmla="*/ 713553 w 1043962"/>
              <a:gd name="connsiteY573" fmla="*/ 98098 h 852378"/>
              <a:gd name="connsiteX574" fmla="*/ 709956 w 1043962"/>
              <a:gd name="connsiteY574" fmla="*/ 96878 h 852378"/>
              <a:gd name="connsiteX575" fmla="*/ 709514 w 1043962"/>
              <a:gd name="connsiteY575" fmla="*/ 97717 h 852378"/>
              <a:gd name="connsiteX576" fmla="*/ 708746 w 1043962"/>
              <a:gd name="connsiteY576" fmla="*/ 97565 h 852378"/>
              <a:gd name="connsiteX577" fmla="*/ 707977 w 1043962"/>
              <a:gd name="connsiteY577" fmla="*/ 97869 h 852378"/>
              <a:gd name="connsiteX578" fmla="*/ 707290 w 1043962"/>
              <a:gd name="connsiteY578" fmla="*/ 96955 h 852378"/>
              <a:gd name="connsiteX579" fmla="*/ 705917 w 1043962"/>
              <a:gd name="connsiteY579" fmla="*/ 96574 h 852378"/>
              <a:gd name="connsiteX580" fmla="*/ 705622 w 1043962"/>
              <a:gd name="connsiteY580" fmla="*/ 95583 h 852378"/>
              <a:gd name="connsiteX581" fmla="*/ 704707 w 1043962"/>
              <a:gd name="connsiteY581" fmla="*/ 94365 h 852378"/>
              <a:gd name="connsiteX582" fmla="*/ 705083 w 1043962"/>
              <a:gd name="connsiteY582" fmla="*/ 92993 h 852378"/>
              <a:gd name="connsiteX583" fmla="*/ 704707 w 1043962"/>
              <a:gd name="connsiteY583" fmla="*/ 92307 h 852378"/>
              <a:gd name="connsiteX584" fmla="*/ 704102 w 1043962"/>
              <a:gd name="connsiteY584" fmla="*/ 92612 h 852378"/>
              <a:gd name="connsiteX585" fmla="*/ 704020 w 1043962"/>
              <a:gd name="connsiteY585" fmla="*/ 93374 h 852378"/>
              <a:gd name="connsiteX586" fmla="*/ 704396 w 1043962"/>
              <a:gd name="connsiteY586" fmla="*/ 94365 h 852378"/>
              <a:gd name="connsiteX587" fmla="*/ 704167 w 1043962"/>
              <a:gd name="connsiteY587" fmla="*/ 94821 h 852378"/>
              <a:gd name="connsiteX588" fmla="*/ 702565 w 1043962"/>
              <a:gd name="connsiteY588" fmla="*/ 93603 h 852378"/>
              <a:gd name="connsiteX589" fmla="*/ 701355 w 1043962"/>
              <a:gd name="connsiteY589" fmla="*/ 94365 h 852378"/>
              <a:gd name="connsiteX590" fmla="*/ 699670 w 1043962"/>
              <a:gd name="connsiteY590" fmla="*/ 93603 h 852378"/>
              <a:gd name="connsiteX591" fmla="*/ 699066 w 1043962"/>
              <a:gd name="connsiteY591" fmla="*/ 92536 h 852378"/>
              <a:gd name="connsiteX592" fmla="*/ 698003 w 1043962"/>
              <a:gd name="connsiteY592" fmla="*/ 93755 h 852378"/>
              <a:gd name="connsiteX593" fmla="*/ 697463 w 1043962"/>
              <a:gd name="connsiteY593" fmla="*/ 93526 h 852378"/>
              <a:gd name="connsiteX594" fmla="*/ 697774 w 1043962"/>
              <a:gd name="connsiteY594" fmla="*/ 91697 h 852378"/>
              <a:gd name="connsiteX595" fmla="*/ 697316 w 1043962"/>
              <a:gd name="connsiteY595" fmla="*/ 91545 h 852378"/>
              <a:gd name="connsiteX596" fmla="*/ 696400 w 1043962"/>
              <a:gd name="connsiteY596" fmla="*/ 91774 h 852378"/>
              <a:gd name="connsiteX597" fmla="*/ 695795 w 1043962"/>
              <a:gd name="connsiteY597" fmla="*/ 90631 h 852378"/>
              <a:gd name="connsiteX598" fmla="*/ 694422 w 1043962"/>
              <a:gd name="connsiteY598" fmla="*/ 90479 h 852378"/>
              <a:gd name="connsiteX599" fmla="*/ 693277 w 1043962"/>
              <a:gd name="connsiteY599" fmla="*/ 90783 h 852378"/>
              <a:gd name="connsiteX600" fmla="*/ 692214 w 1043962"/>
              <a:gd name="connsiteY600" fmla="*/ 90554 h 852378"/>
              <a:gd name="connsiteX601" fmla="*/ 692280 w 1043962"/>
              <a:gd name="connsiteY601" fmla="*/ 89565 h 852378"/>
              <a:gd name="connsiteX602" fmla="*/ 690530 w 1043962"/>
              <a:gd name="connsiteY602" fmla="*/ 90250 h 852378"/>
              <a:gd name="connsiteX603" fmla="*/ 689991 w 1043962"/>
              <a:gd name="connsiteY603" fmla="*/ 89869 h 852378"/>
              <a:gd name="connsiteX604" fmla="*/ 689762 w 1043962"/>
              <a:gd name="connsiteY604" fmla="*/ 89030 h 852378"/>
              <a:gd name="connsiteX605" fmla="*/ 689010 w 1043962"/>
              <a:gd name="connsiteY605" fmla="*/ 88955 h 852378"/>
              <a:gd name="connsiteX606" fmla="*/ 689091 w 1043962"/>
              <a:gd name="connsiteY606" fmla="*/ 88193 h 852378"/>
              <a:gd name="connsiteX607" fmla="*/ 688699 w 1043962"/>
              <a:gd name="connsiteY607" fmla="*/ 87583 h 852378"/>
              <a:gd name="connsiteX608" fmla="*/ 687783 w 1043962"/>
              <a:gd name="connsiteY608" fmla="*/ 87660 h 852378"/>
              <a:gd name="connsiteX609" fmla="*/ 686949 w 1043962"/>
              <a:gd name="connsiteY609" fmla="*/ 88345 h 852378"/>
              <a:gd name="connsiteX610" fmla="*/ 686181 w 1043962"/>
              <a:gd name="connsiteY610" fmla="*/ 87887 h 852378"/>
              <a:gd name="connsiteX611" fmla="*/ 685510 w 1043962"/>
              <a:gd name="connsiteY611" fmla="*/ 88116 h 852378"/>
              <a:gd name="connsiteX612" fmla="*/ 685200 w 1043962"/>
              <a:gd name="connsiteY612" fmla="*/ 87812 h 852378"/>
              <a:gd name="connsiteX613" fmla="*/ 685510 w 1043962"/>
              <a:gd name="connsiteY613" fmla="*/ 85830 h 852378"/>
              <a:gd name="connsiteX614" fmla="*/ 685281 w 1043962"/>
              <a:gd name="connsiteY614" fmla="*/ 85601 h 852378"/>
              <a:gd name="connsiteX615" fmla="*/ 684660 w 1043962"/>
              <a:gd name="connsiteY615" fmla="*/ 85753 h 852378"/>
              <a:gd name="connsiteX616" fmla="*/ 684595 w 1043962"/>
              <a:gd name="connsiteY616" fmla="*/ 85539 h 852378"/>
              <a:gd name="connsiteX617" fmla="*/ 681537 w 1043962"/>
              <a:gd name="connsiteY617" fmla="*/ 85117 h 852378"/>
              <a:gd name="connsiteX618" fmla="*/ 681308 w 1043962"/>
              <a:gd name="connsiteY618" fmla="*/ 85086 h 852378"/>
              <a:gd name="connsiteX619" fmla="*/ 680049 w 1043962"/>
              <a:gd name="connsiteY619" fmla="*/ 84914 h 852378"/>
              <a:gd name="connsiteX620" fmla="*/ 678610 w 1043962"/>
              <a:gd name="connsiteY620" fmla="*/ 84129 h 852378"/>
              <a:gd name="connsiteX621" fmla="*/ 676713 w 1043962"/>
              <a:gd name="connsiteY621" fmla="*/ 82200 h 852378"/>
              <a:gd name="connsiteX622" fmla="*/ 676174 w 1043962"/>
              <a:gd name="connsiteY622" fmla="*/ 81657 h 852378"/>
              <a:gd name="connsiteX623" fmla="*/ 676550 w 1043962"/>
              <a:gd name="connsiteY623" fmla="*/ 79922 h 852378"/>
              <a:gd name="connsiteX624" fmla="*/ 675994 w 1043962"/>
              <a:gd name="connsiteY624" fmla="*/ 79412 h 852378"/>
              <a:gd name="connsiteX625" fmla="*/ 675683 w 1043962"/>
              <a:gd name="connsiteY625" fmla="*/ 79119 h 852378"/>
              <a:gd name="connsiteX626" fmla="*/ 674571 w 1043962"/>
              <a:gd name="connsiteY626" fmla="*/ 80012 h 852378"/>
              <a:gd name="connsiteX627" fmla="*/ 673280 w 1043962"/>
              <a:gd name="connsiteY627" fmla="*/ 80115 h 852378"/>
              <a:gd name="connsiteX628" fmla="*/ 671530 w 1043962"/>
              <a:gd name="connsiteY628" fmla="*/ 78070 h 852378"/>
              <a:gd name="connsiteX629" fmla="*/ 671007 w 1043962"/>
              <a:gd name="connsiteY629" fmla="*/ 77456 h 852378"/>
              <a:gd name="connsiteX630" fmla="*/ 669519 w 1043962"/>
              <a:gd name="connsiteY630" fmla="*/ 76474 h 852378"/>
              <a:gd name="connsiteX631" fmla="*/ 667557 w 1043962"/>
              <a:gd name="connsiteY631" fmla="*/ 75172 h 852378"/>
              <a:gd name="connsiteX632" fmla="*/ 667360 w 1043962"/>
              <a:gd name="connsiteY632" fmla="*/ 75200 h 852378"/>
              <a:gd name="connsiteX633" fmla="*/ 666625 w 1043962"/>
              <a:gd name="connsiteY633" fmla="*/ 75298 h 852378"/>
              <a:gd name="connsiteX634" fmla="*/ 664058 w 1043962"/>
              <a:gd name="connsiteY634" fmla="*/ 76791 h 852378"/>
              <a:gd name="connsiteX635" fmla="*/ 663273 w 1043962"/>
              <a:gd name="connsiteY635" fmla="*/ 76879 h 852378"/>
              <a:gd name="connsiteX636" fmla="*/ 663076 w 1043962"/>
              <a:gd name="connsiteY636" fmla="*/ 76902 h 852378"/>
              <a:gd name="connsiteX637" fmla="*/ 663076 w 1043962"/>
              <a:gd name="connsiteY637" fmla="*/ 78465 h 852378"/>
              <a:gd name="connsiteX638" fmla="*/ 663567 w 1043962"/>
              <a:gd name="connsiteY638" fmla="*/ 79206 h 852378"/>
              <a:gd name="connsiteX639" fmla="*/ 661114 w 1043962"/>
              <a:gd name="connsiteY639" fmla="*/ 82061 h 852378"/>
              <a:gd name="connsiteX640" fmla="*/ 660804 w 1043962"/>
              <a:gd name="connsiteY640" fmla="*/ 84787 h 852378"/>
              <a:gd name="connsiteX641" fmla="*/ 659888 w 1043962"/>
              <a:gd name="connsiteY641" fmla="*/ 87328 h 852378"/>
              <a:gd name="connsiteX642" fmla="*/ 657926 w 1043962"/>
              <a:gd name="connsiteY642" fmla="*/ 88323 h 852378"/>
              <a:gd name="connsiteX643" fmla="*/ 656454 w 1043962"/>
              <a:gd name="connsiteY643" fmla="*/ 90371 h 852378"/>
              <a:gd name="connsiteX644" fmla="*/ 655473 w 1043962"/>
              <a:gd name="connsiteY644" fmla="*/ 91116 h 852378"/>
              <a:gd name="connsiteX645" fmla="*/ 654427 w 1043962"/>
              <a:gd name="connsiteY645" fmla="*/ 93472 h 852378"/>
              <a:gd name="connsiteX646" fmla="*/ 654934 w 1043962"/>
              <a:gd name="connsiteY646" fmla="*/ 99294 h 852378"/>
              <a:gd name="connsiteX647" fmla="*/ 654508 w 1043962"/>
              <a:gd name="connsiteY647" fmla="*/ 99975 h 852378"/>
              <a:gd name="connsiteX648" fmla="*/ 652661 w 1043962"/>
              <a:gd name="connsiteY648" fmla="*/ 99483 h 852378"/>
              <a:gd name="connsiteX649" fmla="*/ 651729 w 1043962"/>
              <a:gd name="connsiteY649" fmla="*/ 99733 h 852378"/>
              <a:gd name="connsiteX650" fmla="*/ 650437 w 1043962"/>
              <a:gd name="connsiteY650" fmla="*/ 101781 h 852378"/>
              <a:gd name="connsiteX651" fmla="*/ 650649 w 1043962"/>
              <a:gd name="connsiteY651" fmla="*/ 103630 h 852378"/>
              <a:gd name="connsiteX652" fmla="*/ 650944 w 1043962"/>
              <a:gd name="connsiteY652" fmla="*/ 106177 h 852378"/>
              <a:gd name="connsiteX653" fmla="*/ 650764 w 1043962"/>
              <a:gd name="connsiteY653" fmla="*/ 109336 h 852378"/>
              <a:gd name="connsiteX654" fmla="*/ 651140 w 1043962"/>
              <a:gd name="connsiteY654" fmla="*/ 110761 h 852378"/>
              <a:gd name="connsiteX655" fmla="*/ 651091 w 1043962"/>
              <a:gd name="connsiteY655" fmla="*/ 116088 h 852378"/>
              <a:gd name="connsiteX656" fmla="*/ 650731 w 1043962"/>
              <a:gd name="connsiteY656" fmla="*/ 117079 h 852378"/>
              <a:gd name="connsiteX657" fmla="*/ 649031 w 1043962"/>
              <a:gd name="connsiteY657" fmla="*/ 114657 h 852378"/>
              <a:gd name="connsiteX658" fmla="*/ 648115 w 1043962"/>
              <a:gd name="connsiteY658" fmla="*/ 113239 h 852378"/>
              <a:gd name="connsiteX659" fmla="*/ 645924 w 1043962"/>
              <a:gd name="connsiteY659" fmla="*/ 113431 h 852378"/>
              <a:gd name="connsiteX660" fmla="*/ 644501 w 1043962"/>
              <a:gd name="connsiteY660" fmla="*/ 113632 h 852378"/>
              <a:gd name="connsiteX661" fmla="*/ 642392 w 1043962"/>
              <a:gd name="connsiteY661" fmla="*/ 112309 h 852378"/>
              <a:gd name="connsiteX662" fmla="*/ 641264 w 1043962"/>
              <a:gd name="connsiteY662" fmla="*/ 111106 h 852378"/>
              <a:gd name="connsiteX663" fmla="*/ 640070 w 1043962"/>
              <a:gd name="connsiteY663" fmla="*/ 110769 h 852378"/>
              <a:gd name="connsiteX664" fmla="*/ 638762 w 1043962"/>
              <a:gd name="connsiteY664" fmla="*/ 109023 h 852378"/>
              <a:gd name="connsiteX665" fmla="*/ 637765 w 1043962"/>
              <a:gd name="connsiteY665" fmla="*/ 107280 h 852378"/>
              <a:gd name="connsiteX666" fmla="*/ 636342 w 1043962"/>
              <a:gd name="connsiteY666" fmla="*/ 105316 h 852378"/>
              <a:gd name="connsiteX667" fmla="*/ 633742 w 1043962"/>
              <a:gd name="connsiteY667" fmla="*/ 105070 h 852378"/>
              <a:gd name="connsiteX668" fmla="*/ 632794 w 1043962"/>
              <a:gd name="connsiteY668" fmla="*/ 104194 h 852378"/>
              <a:gd name="connsiteX669" fmla="*/ 630717 w 1043962"/>
              <a:gd name="connsiteY669" fmla="*/ 104387 h 852378"/>
              <a:gd name="connsiteX670" fmla="*/ 629066 w 1043962"/>
              <a:gd name="connsiteY670" fmla="*/ 104693 h 852378"/>
              <a:gd name="connsiteX671" fmla="*/ 624259 w 1043962"/>
              <a:gd name="connsiteY671" fmla="*/ 104964 h 852378"/>
              <a:gd name="connsiteX672" fmla="*/ 622427 w 1043962"/>
              <a:gd name="connsiteY672" fmla="*/ 104619 h 852378"/>
              <a:gd name="connsiteX673" fmla="*/ 621266 w 1043962"/>
              <a:gd name="connsiteY673" fmla="*/ 103849 h 852378"/>
              <a:gd name="connsiteX674" fmla="*/ 620547 w 1043962"/>
              <a:gd name="connsiteY674" fmla="*/ 102974 h 852378"/>
              <a:gd name="connsiteX675" fmla="*/ 619026 w 1043962"/>
              <a:gd name="connsiteY675" fmla="*/ 101656 h 852378"/>
              <a:gd name="connsiteX676" fmla="*/ 619517 w 1043962"/>
              <a:gd name="connsiteY676" fmla="*/ 99053 h 852378"/>
              <a:gd name="connsiteX677" fmla="*/ 618339 w 1043962"/>
              <a:gd name="connsiteY677" fmla="*/ 95711 h 852378"/>
              <a:gd name="connsiteX678" fmla="*/ 617718 w 1043962"/>
              <a:gd name="connsiteY678" fmla="*/ 95662 h 852378"/>
              <a:gd name="connsiteX679" fmla="*/ 616802 w 1043962"/>
              <a:gd name="connsiteY679" fmla="*/ 95590 h 852378"/>
              <a:gd name="connsiteX680" fmla="*/ 614513 w 1043962"/>
              <a:gd name="connsiteY680" fmla="*/ 93180 h 852378"/>
              <a:gd name="connsiteX681" fmla="*/ 611178 w 1043962"/>
              <a:gd name="connsiteY681" fmla="*/ 92804 h 852378"/>
              <a:gd name="connsiteX682" fmla="*/ 608561 w 1043962"/>
              <a:gd name="connsiteY682" fmla="*/ 92884 h 852378"/>
              <a:gd name="connsiteX683" fmla="*/ 606223 w 1043962"/>
              <a:gd name="connsiteY683" fmla="*/ 93940 h 852378"/>
              <a:gd name="connsiteX684" fmla="*/ 604261 w 1043962"/>
              <a:gd name="connsiteY684" fmla="*/ 95974 h 852378"/>
              <a:gd name="connsiteX685" fmla="*/ 598930 w 1043962"/>
              <a:gd name="connsiteY685" fmla="*/ 101867 h 852378"/>
              <a:gd name="connsiteX686" fmla="*/ 597508 w 1043962"/>
              <a:gd name="connsiteY686" fmla="*/ 104124 h 852378"/>
              <a:gd name="connsiteX687" fmla="*/ 596281 w 1043962"/>
              <a:gd name="connsiteY687" fmla="*/ 104542 h 852378"/>
              <a:gd name="connsiteX688" fmla="*/ 593436 w 1043962"/>
              <a:gd name="connsiteY688" fmla="*/ 102888 h 852378"/>
              <a:gd name="connsiteX689" fmla="*/ 591360 w 1043962"/>
              <a:gd name="connsiteY689" fmla="*/ 102757 h 852378"/>
              <a:gd name="connsiteX690" fmla="*/ 590248 w 1043962"/>
              <a:gd name="connsiteY690" fmla="*/ 101230 h 852378"/>
              <a:gd name="connsiteX691" fmla="*/ 589512 w 1043962"/>
              <a:gd name="connsiteY691" fmla="*/ 98731 h 852378"/>
              <a:gd name="connsiteX692" fmla="*/ 587730 w 1043962"/>
              <a:gd name="connsiteY692" fmla="*/ 97521 h 852378"/>
              <a:gd name="connsiteX693" fmla="*/ 587403 w 1043962"/>
              <a:gd name="connsiteY693" fmla="*/ 95353 h 852378"/>
              <a:gd name="connsiteX694" fmla="*/ 587877 w 1043962"/>
              <a:gd name="connsiteY694" fmla="*/ 92652 h 852378"/>
              <a:gd name="connsiteX695" fmla="*/ 587763 w 1043962"/>
              <a:gd name="connsiteY695" fmla="*/ 90703 h 852378"/>
              <a:gd name="connsiteX696" fmla="*/ 586602 w 1043962"/>
              <a:gd name="connsiteY696" fmla="*/ 89932 h 852378"/>
              <a:gd name="connsiteX697" fmla="*/ 585408 w 1043962"/>
              <a:gd name="connsiteY697" fmla="*/ 89919 h 852378"/>
              <a:gd name="connsiteX698" fmla="*/ 584084 w 1043962"/>
              <a:gd name="connsiteY698" fmla="*/ 90228 h 852378"/>
              <a:gd name="connsiteX699" fmla="*/ 582497 w 1043962"/>
              <a:gd name="connsiteY699" fmla="*/ 91293 h 852378"/>
              <a:gd name="connsiteX700" fmla="*/ 580388 w 1043962"/>
              <a:gd name="connsiteY700" fmla="*/ 92027 h 852378"/>
              <a:gd name="connsiteX701" fmla="*/ 577886 w 1043962"/>
              <a:gd name="connsiteY701" fmla="*/ 91891 h 852378"/>
              <a:gd name="connsiteX702" fmla="*/ 576562 w 1043962"/>
              <a:gd name="connsiteY702" fmla="*/ 92200 h 852378"/>
              <a:gd name="connsiteX703" fmla="*/ 572948 w 1043962"/>
              <a:gd name="connsiteY703" fmla="*/ 94650 h 852378"/>
              <a:gd name="connsiteX704" fmla="*/ 571379 w 1043962"/>
              <a:gd name="connsiteY704" fmla="*/ 95390 h 852378"/>
              <a:gd name="connsiteX705" fmla="*/ 569515 w 1043962"/>
              <a:gd name="connsiteY705" fmla="*/ 95695 h 852378"/>
              <a:gd name="connsiteX706" fmla="*/ 566212 w 1043962"/>
              <a:gd name="connsiteY706" fmla="*/ 94251 h 852378"/>
              <a:gd name="connsiteX707" fmla="*/ 563465 w 1043962"/>
              <a:gd name="connsiteY707" fmla="*/ 92596 h 852378"/>
              <a:gd name="connsiteX708" fmla="*/ 561094 w 1043962"/>
              <a:gd name="connsiteY708" fmla="*/ 92352 h 852378"/>
              <a:gd name="connsiteX709" fmla="*/ 559573 w 1043962"/>
              <a:gd name="connsiteY709" fmla="*/ 92011 h 852378"/>
              <a:gd name="connsiteX710" fmla="*/ 559017 w 1043962"/>
              <a:gd name="connsiteY710" fmla="*/ 90165 h 852378"/>
              <a:gd name="connsiteX711" fmla="*/ 559230 w 1043962"/>
              <a:gd name="connsiteY711" fmla="*/ 88219 h 852378"/>
              <a:gd name="connsiteX712" fmla="*/ 561012 w 1043962"/>
              <a:gd name="connsiteY712" fmla="*/ 85642 h 852378"/>
              <a:gd name="connsiteX713" fmla="*/ 561290 w 1043962"/>
              <a:gd name="connsiteY713" fmla="*/ 82506 h 852378"/>
              <a:gd name="connsiteX714" fmla="*/ 561257 w 1043962"/>
              <a:gd name="connsiteY714" fmla="*/ 79042 h 852378"/>
              <a:gd name="connsiteX715" fmla="*/ 562107 w 1043962"/>
              <a:gd name="connsiteY715" fmla="*/ 77211 h 852378"/>
              <a:gd name="connsiteX716" fmla="*/ 562369 w 1043962"/>
              <a:gd name="connsiteY716" fmla="*/ 76349 h 852378"/>
              <a:gd name="connsiteX717" fmla="*/ 563334 w 1043962"/>
              <a:gd name="connsiteY717" fmla="*/ 72487 h 852378"/>
              <a:gd name="connsiteX718" fmla="*/ 559099 w 1043962"/>
              <a:gd name="connsiteY718" fmla="*/ 72795 h 852378"/>
              <a:gd name="connsiteX719" fmla="*/ 556008 w 1043962"/>
              <a:gd name="connsiteY719" fmla="*/ 72890 h 852378"/>
              <a:gd name="connsiteX720" fmla="*/ 551937 w 1043962"/>
              <a:gd name="connsiteY720" fmla="*/ 75803 h 852378"/>
              <a:gd name="connsiteX721" fmla="*/ 551103 w 1043962"/>
              <a:gd name="connsiteY721" fmla="*/ 81065 h 852378"/>
              <a:gd name="connsiteX722" fmla="*/ 549664 w 1043962"/>
              <a:gd name="connsiteY722" fmla="*/ 86850 h 852378"/>
              <a:gd name="connsiteX723" fmla="*/ 548372 w 1043962"/>
              <a:gd name="connsiteY723" fmla="*/ 87658 h 852378"/>
              <a:gd name="connsiteX724" fmla="*/ 546770 w 1043962"/>
              <a:gd name="connsiteY724" fmla="*/ 89766 h 852378"/>
              <a:gd name="connsiteX725" fmla="*/ 542093 w 1043962"/>
              <a:gd name="connsiteY725" fmla="*/ 91754 h 852378"/>
              <a:gd name="connsiteX726" fmla="*/ 541243 w 1043962"/>
              <a:gd name="connsiteY726" fmla="*/ 91322 h 852378"/>
              <a:gd name="connsiteX727" fmla="*/ 540442 w 1043962"/>
              <a:gd name="connsiteY727" fmla="*/ 89529 h 852378"/>
              <a:gd name="connsiteX728" fmla="*/ 539150 w 1043962"/>
              <a:gd name="connsiteY728" fmla="*/ 88291 h 852378"/>
              <a:gd name="connsiteX729" fmla="*/ 538660 w 1043962"/>
              <a:gd name="connsiteY729" fmla="*/ 86124 h 852378"/>
              <a:gd name="connsiteX730" fmla="*/ 538529 w 1043962"/>
              <a:gd name="connsiteY730" fmla="*/ 85567 h 852378"/>
              <a:gd name="connsiteX731" fmla="*/ 537891 w 1043962"/>
              <a:gd name="connsiteY731" fmla="*/ 84828 h 852378"/>
              <a:gd name="connsiteX732" fmla="*/ 537793 w 1043962"/>
              <a:gd name="connsiteY732" fmla="*/ 84700 h 852378"/>
              <a:gd name="connsiteX733" fmla="*/ 536272 w 1043962"/>
              <a:gd name="connsiteY733" fmla="*/ 84224 h 852378"/>
              <a:gd name="connsiteX734" fmla="*/ 534457 w 1043962"/>
              <a:gd name="connsiteY734" fmla="*/ 83654 h 852378"/>
              <a:gd name="connsiteX735" fmla="*/ 533362 w 1043962"/>
              <a:gd name="connsiteY735" fmla="*/ 82885 h 852378"/>
              <a:gd name="connsiteX736" fmla="*/ 531809 w 1043962"/>
              <a:gd name="connsiteY736" fmla="*/ 81799 h 852378"/>
              <a:gd name="connsiteX737" fmla="*/ 530991 w 1043962"/>
              <a:gd name="connsiteY737" fmla="*/ 80290 h 852378"/>
              <a:gd name="connsiteX738" fmla="*/ 530697 w 1043962"/>
              <a:gd name="connsiteY738" fmla="*/ 79757 h 852378"/>
              <a:gd name="connsiteX739" fmla="*/ 530206 w 1043962"/>
              <a:gd name="connsiteY739" fmla="*/ 79703 h 852378"/>
              <a:gd name="connsiteX740" fmla="*/ 529503 w 1043962"/>
              <a:gd name="connsiteY740" fmla="*/ 79623 h 852378"/>
              <a:gd name="connsiteX741" fmla="*/ 529045 w 1043962"/>
              <a:gd name="connsiteY741" fmla="*/ 79571 h 852378"/>
              <a:gd name="connsiteX742" fmla="*/ 527688 w 1043962"/>
              <a:gd name="connsiteY742" fmla="*/ 78213 h 852378"/>
              <a:gd name="connsiteX743" fmla="*/ 527328 w 1043962"/>
              <a:gd name="connsiteY743" fmla="*/ 78312 h 852378"/>
              <a:gd name="connsiteX744" fmla="*/ 526086 w 1043962"/>
              <a:gd name="connsiteY744" fmla="*/ 78648 h 852378"/>
              <a:gd name="connsiteX745" fmla="*/ 525415 w 1043962"/>
              <a:gd name="connsiteY745" fmla="*/ 79950 h 852378"/>
              <a:gd name="connsiteX746" fmla="*/ 523502 w 1043962"/>
              <a:gd name="connsiteY746" fmla="*/ 80575 h 852378"/>
              <a:gd name="connsiteX747" fmla="*/ 523322 w 1043962"/>
              <a:gd name="connsiteY747" fmla="*/ 80635 h 852378"/>
              <a:gd name="connsiteX748" fmla="*/ 522881 w 1043962"/>
              <a:gd name="connsiteY748" fmla="*/ 81150 h 852378"/>
              <a:gd name="connsiteX749" fmla="*/ 521785 w 1043962"/>
              <a:gd name="connsiteY749" fmla="*/ 82434 h 852378"/>
              <a:gd name="connsiteX750" fmla="*/ 520395 w 1043962"/>
              <a:gd name="connsiteY750" fmla="*/ 83024 h 852378"/>
              <a:gd name="connsiteX751" fmla="*/ 518302 w 1043962"/>
              <a:gd name="connsiteY751" fmla="*/ 81484 h 852378"/>
              <a:gd name="connsiteX752" fmla="*/ 518531 w 1043962"/>
              <a:gd name="connsiteY752" fmla="*/ 79106 h 852378"/>
              <a:gd name="connsiteX753" fmla="*/ 518122 w 1043962"/>
              <a:gd name="connsiteY753" fmla="*/ 76503 h 852378"/>
              <a:gd name="connsiteX754" fmla="*/ 518253 w 1043962"/>
              <a:gd name="connsiteY754" fmla="*/ 72177 h 852378"/>
              <a:gd name="connsiteX755" fmla="*/ 517223 w 1043962"/>
              <a:gd name="connsiteY755" fmla="*/ 69026 h 852378"/>
              <a:gd name="connsiteX756" fmla="*/ 516847 w 1043962"/>
              <a:gd name="connsiteY756" fmla="*/ 65775 h 852378"/>
              <a:gd name="connsiteX757" fmla="*/ 518531 w 1043962"/>
              <a:gd name="connsiteY757" fmla="*/ 62979 h 852378"/>
              <a:gd name="connsiteX758" fmla="*/ 518401 w 1043962"/>
              <a:gd name="connsiteY758" fmla="*/ 61246 h 852378"/>
              <a:gd name="connsiteX759" fmla="*/ 516013 w 1043962"/>
              <a:gd name="connsiteY759" fmla="*/ 54942 h 852378"/>
              <a:gd name="connsiteX760" fmla="*/ 514133 w 1043962"/>
              <a:gd name="connsiteY760" fmla="*/ 53297 h 852378"/>
              <a:gd name="connsiteX761" fmla="*/ 512351 w 1043962"/>
              <a:gd name="connsiteY761" fmla="*/ 52195 h 852378"/>
              <a:gd name="connsiteX762" fmla="*/ 512252 w 1043962"/>
              <a:gd name="connsiteY762" fmla="*/ 51760 h 852378"/>
              <a:gd name="connsiteX763" fmla="*/ 512171 w 1043962"/>
              <a:gd name="connsiteY763" fmla="*/ 51219 h 852378"/>
              <a:gd name="connsiteX764" fmla="*/ 512318 w 1043962"/>
              <a:gd name="connsiteY764" fmla="*/ 50977 h 852378"/>
              <a:gd name="connsiteX765" fmla="*/ 513021 w 1043962"/>
              <a:gd name="connsiteY765" fmla="*/ 49713 h 852378"/>
              <a:gd name="connsiteX766" fmla="*/ 516455 w 1043962"/>
              <a:gd name="connsiteY766" fmla="*/ 46721 h 852378"/>
              <a:gd name="connsiteX767" fmla="*/ 520199 w 1043962"/>
              <a:gd name="connsiteY767" fmla="*/ 47784 h 852378"/>
              <a:gd name="connsiteX768" fmla="*/ 523617 w 1043962"/>
              <a:gd name="connsiteY768" fmla="*/ 44185 h 852378"/>
              <a:gd name="connsiteX769" fmla="*/ 524908 w 1043962"/>
              <a:gd name="connsiteY769" fmla="*/ 40887 h 852378"/>
              <a:gd name="connsiteX770" fmla="*/ 529519 w 1043962"/>
              <a:gd name="connsiteY770" fmla="*/ 39363 h 852378"/>
              <a:gd name="connsiteX771" fmla="*/ 535062 w 1043962"/>
              <a:gd name="connsiteY771" fmla="*/ 35466 h 852378"/>
              <a:gd name="connsiteX772" fmla="*/ 545184 w 1043962"/>
              <a:gd name="connsiteY772" fmla="*/ 34762 h 852378"/>
              <a:gd name="connsiteX773" fmla="*/ 546378 w 1043962"/>
              <a:gd name="connsiteY773" fmla="*/ 28452 h 852378"/>
              <a:gd name="connsiteX774" fmla="*/ 541783 w 1043962"/>
              <a:gd name="connsiteY774" fmla="*/ 25782 h 852378"/>
              <a:gd name="connsiteX775" fmla="*/ 535537 w 1043962"/>
              <a:gd name="connsiteY775" fmla="*/ 23927 h 852378"/>
              <a:gd name="connsiteX776" fmla="*/ 533002 w 1043962"/>
              <a:gd name="connsiteY776" fmla="*/ 23461 h 852378"/>
              <a:gd name="connsiteX777" fmla="*/ 528358 w 1043962"/>
              <a:gd name="connsiteY777" fmla="*/ 22614 h 852378"/>
              <a:gd name="connsiteX778" fmla="*/ 524352 w 1043962"/>
              <a:gd name="connsiteY778" fmla="*/ 22423 h 852378"/>
              <a:gd name="connsiteX779" fmla="*/ 521409 w 1043962"/>
              <a:gd name="connsiteY779" fmla="*/ 20642 h 852378"/>
              <a:gd name="connsiteX780" fmla="*/ 517027 w 1043962"/>
              <a:gd name="connsiteY780" fmla="*/ 24596 h 852378"/>
              <a:gd name="connsiteX781" fmla="*/ 516847 w 1043962"/>
              <a:gd name="connsiteY781" fmla="*/ 25031 h 852378"/>
              <a:gd name="connsiteX782" fmla="*/ 517583 w 1043962"/>
              <a:gd name="connsiteY782" fmla="*/ 25772 h 852378"/>
              <a:gd name="connsiteX783" fmla="*/ 517338 w 1043962"/>
              <a:gd name="connsiteY783" fmla="*/ 26144 h 852378"/>
              <a:gd name="connsiteX784" fmla="*/ 515441 w 1043962"/>
              <a:gd name="connsiteY784" fmla="*/ 26023 h 852378"/>
              <a:gd name="connsiteX785" fmla="*/ 512301 w 1043962"/>
              <a:gd name="connsiteY785" fmla="*/ 27762 h 852378"/>
              <a:gd name="connsiteX786" fmla="*/ 510094 w 1043962"/>
              <a:gd name="connsiteY786" fmla="*/ 28385 h 852378"/>
              <a:gd name="connsiteX787" fmla="*/ 508672 w 1043962"/>
              <a:gd name="connsiteY787" fmla="*/ 28138 h 852378"/>
              <a:gd name="connsiteX788" fmla="*/ 507625 w 1043962"/>
              <a:gd name="connsiteY788" fmla="*/ 28450 h 852378"/>
              <a:gd name="connsiteX789" fmla="*/ 507069 w 1043962"/>
              <a:gd name="connsiteY789" fmla="*/ 29256 h 852378"/>
              <a:gd name="connsiteX790" fmla="*/ 507134 w 1043962"/>
              <a:gd name="connsiteY790" fmla="*/ 30370 h 852378"/>
              <a:gd name="connsiteX791" fmla="*/ 508132 w 1043962"/>
              <a:gd name="connsiteY791" fmla="*/ 32598 h 852378"/>
              <a:gd name="connsiteX792" fmla="*/ 507936 w 1043962"/>
              <a:gd name="connsiteY792" fmla="*/ 33651 h 852378"/>
              <a:gd name="connsiteX793" fmla="*/ 509980 w 1043962"/>
              <a:gd name="connsiteY793" fmla="*/ 35815 h 852378"/>
              <a:gd name="connsiteX794" fmla="*/ 510159 w 1043962"/>
              <a:gd name="connsiteY794" fmla="*/ 36743 h 852378"/>
              <a:gd name="connsiteX795" fmla="*/ 509293 w 1043962"/>
              <a:gd name="connsiteY795" fmla="*/ 37674 h 852378"/>
              <a:gd name="connsiteX796" fmla="*/ 509358 w 1043962"/>
              <a:gd name="connsiteY796" fmla="*/ 38540 h 852378"/>
              <a:gd name="connsiteX797" fmla="*/ 507282 w 1043962"/>
              <a:gd name="connsiteY797" fmla="*/ 40733 h 852378"/>
              <a:gd name="connsiteX798" fmla="*/ 506546 w 1043962"/>
              <a:gd name="connsiteY798" fmla="*/ 41518 h 852378"/>
              <a:gd name="connsiteX799" fmla="*/ 507527 w 1043962"/>
              <a:gd name="connsiteY799" fmla="*/ 44365 h 852378"/>
              <a:gd name="connsiteX800" fmla="*/ 506366 w 1043962"/>
              <a:gd name="connsiteY800" fmla="*/ 45048 h 852378"/>
              <a:gd name="connsiteX801" fmla="*/ 501820 w 1043962"/>
              <a:gd name="connsiteY801" fmla="*/ 43094 h 852378"/>
              <a:gd name="connsiteX802" fmla="*/ 500676 w 1043962"/>
              <a:gd name="connsiteY802" fmla="*/ 41999 h 852378"/>
              <a:gd name="connsiteX803" fmla="*/ 498501 w 1043962"/>
              <a:gd name="connsiteY803" fmla="*/ 37970 h 852378"/>
              <a:gd name="connsiteX804" fmla="*/ 498223 w 1043962"/>
              <a:gd name="connsiteY804" fmla="*/ 35152 h 852378"/>
              <a:gd name="connsiteX805" fmla="*/ 498158 w 1043962"/>
              <a:gd name="connsiteY805" fmla="*/ 34070 h 852378"/>
              <a:gd name="connsiteX806" fmla="*/ 496539 w 1043962"/>
              <a:gd name="connsiteY806" fmla="*/ 31778 h 852378"/>
              <a:gd name="connsiteX807" fmla="*/ 496048 w 1043962"/>
              <a:gd name="connsiteY807" fmla="*/ 30906 h 852378"/>
              <a:gd name="connsiteX808" fmla="*/ 495623 w 1043962"/>
              <a:gd name="connsiteY808" fmla="*/ 28738 h 852378"/>
              <a:gd name="connsiteX809" fmla="*/ 494315 w 1043962"/>
              <a:gd name="connsiteY809" fmla="*/ 26450 h 852378"/>
              <a:gd name="connsiteX810" fmla="*/ 494609 w 1043962"/>
              <a:gd name="connsiteY810" fmla="*/ 25046 h 852378"/>
              <a:gd name="connsiteX811" fmla="*/ 495836 w 1043962"/>
              <a:gd name="connsiteY811" fmla="*/ 22678 h 852378"/>
              <a:gd name="connsiteX812" fmla="*/ 496850 w 1043962"/>
              <a:gd name="connsiteY812" fmla="*/ 21825 h 852378"/>
              <a:gd name="connsiteX813" fmla="*/ 497275 w 1043962"/>
              <a:gd name="connsiteY813" fmla="*/ 20096 h 852378"/>
              <a:gd name="connsiteX814" fmla="*/ 497340 w 1043962"/>
              <a:gd name="connsiteY814" fmla="*/ 18907 h 852378"/>
              <a:gd name="connsiteX815" fmla="*/ 496948 w 1043962"/>
              <a:gd name="connsiteY815" fmla="*/ 18038 h 852378"/>
              <a:gd name="connsiteX816" fmla="*/ 495738 w 1043962"/>
              <a:gd name="connsiteY816" fmla="*/ 18131 h 852378"/>
              <a:gd name="connsiteX817" fmla="*/ 494855 w 1043962"/>
              <a:gd name="connsiteY817" fmla="*/ 18554 h 852378"/>
              <a:gd name="connsiteX818" fmla="*/ 493220 w 1043962"/>
              <a:gd name="connsiteY818" fmla="*/ 20593 h 852378"/>
              <a:gd name="connsiteX819" fmla="*/ 491846 w 1043962"/>
              <a:gd name="connsiteY819" fmla="*/ 21659 h 852378"/>
              <a:gd name="connsiteX820" fmla="*/ 490734 w 1043962"/>
              <a:gd name="connsiteY820" fmla="*/ 22189 h 852378"/>
              <a:gd name="connsiteX821" fmla="*/ 489737 w 1043962"/>
              <a:gd name="connsiteY821" fmla="*/ 22611 h 852378"/>
              <a:gd name="connsiteX822" fmla="*/ 488805 w 1043962"/>
              <a:gd name="connsiteY822" fmla="*/ 23790 h 852378"/>
              <a:gd name="connsiteX823" fmla="*/ 487824 w 1043962"/>
              <a:gd name="connsiteY823" fmla="*/ 25835 h 852378"/>
              <a:gd name="connsiteX824" fmla="*/ 487006 w 1043962"/>
              <a:gd name="connsiteY824" fmla="*/ 26692 h 852378"/>
              <a:gd name="connsiteX825" fmla="*/ 478536 w 1043962"/>
              <a:gd name="connsiteY825" fmla="*/ 26197 h 852378"/>
              <a:gd name="connsiteX826" fmla="*/ 478291 w 1043962"/>
              <a:gd name="connsiteY826" fmla="*/ 27436 h 852378"/>
              <a:gd name="connsiteX827" fmla="*/ 477620 w 1043962"/>
              <a:gd name="connsiteY827" fmla="*/ 28427 h 852378"/>
              <a:gd name="connsiteX828" fmla="*/ 476574 w 1043962"/>
              <a:gd name="connsiteY828" fmla="*/ 28615 h 852378"/>
              <a:gd name="connsiteX829" fmla="*/ 473794 w 1043962"/>
              <a:gd name="connsiteY829" fmla="*/ 30661 h 852378"/>
              <a:gd name="connsiteX830" fmla="*/ 473565 w 1043962"/>
              <a:gd name="connsiteY830" fmla="*/ 32024 h 852378"/>
              <a:gd name="connsiteX831" fmla="*/ 471832 w 1043962"/>
              <a:gd name="connsiteY831" fmla="*/ 32566 h 852378"/>
              <a:gd name="connsiteX832" fmla="*/ 471096 w 1043962"/>
              <a:gd name="connsiteY832" fmla="*/ 33637 h 852378"/>
              <a:gd name="connsiteX833" fmla="*/ 469134 w 1043962"/>
              <a:gd name="connsiteY833" fmla="*/ 33887 h 852378"/>
              <a:gd name="connsiteX834" fmla="*/ 468644 w 1043962"/>
              <a:gd name="connsiteY834" fmla="*/ 34755 h 852378"/>
              <a:gd name="connsiteX835" fmla="*/ 467662 w 1043962"/>
              <a:gd name="connsiteY835" fmla="*/ 36428 h 852378"/>
              <a:gd name="connsiteX836" fmla="*/ 466371 w 1043962"/>
              <a:gd name="connsiteY836" fmla="*/ 34634 h 852378"/>
              <a:gd name="connsiteX837" fmla="*/ 465880 w 1043962"/>
              <a:gd name="connsiteY837" fmla="*/ 35007 h 852378"/>
              <a:gd name="connsiteX838" fmla="*/ 465390 w 1043962"/>
              <a:gd name="connsiteY838" fmla="*/ 36740 h 852378"/>
              <a:gd name="connsiteX839" fmla="*/ 463166 w 1043962"/>
              <a:gd name="connsiteY839" fmla="*/ 37363 h 852378"/>
              <a:gd name="connsiteX840" fmla="*/ 462430 w 1043962"/>
              <a:gd name="connsiteY840" fmla="*/ 38292 h 852378"/>
              <a:gd name="connsiteX841" fmla="*/ 463117 w 1043962"/>
              <a:gd name="connsiteY841" fmla="*/ 39283 h 852378"/>
              <a:gd name="connsiteX842" fmla="*/ 463117 w 1043962"/>
              <a:gd name="connsiteY842" fmla="*/ 40769 h 852378"/>
              <a:gd name="connsiteX843" fmla="*/ 462561 w 1043962"/>
              <a:gd name="connsiteY843" fmla="*/ 42318 h 852378"/>
              <a:gd name="connsiteX844" fmla="*/ 461138 w 1043962"/>
              <a:gd name="connsiteY844" fmla="*/ 42154 h 852378"/>
              <a:gd name="connsiteX845" fmla="*/ 460991 w 1043962"/>
              <a:gd name="connsiteY845" fmla="*/ 42136 h 852378"/>
              <a:gd name="connsiteX846" fmla="*/ 454859 w 1043962"/>
              <a:gd name="connsiteY846" fmla="*/ 38364 h 852378"/>
              <a:gd name="connsiteX847" fmla="*/ 454729 w 1043962"/>
              <a:gd name="connsiteY847" fmla="*/ 38343 h 852378"/>
              <a:gd name="connsiteX848" fmla="*/ 453143 w 1043962"/>
              <a:gd name="connsiteY848" fmla="*/ 38119 h 852378"/>
              <a:gd name="connsiteX849" fmla="*/ 451671 w 1043962"/>
              <a:gd name="connsiteY849" fmla="*/ 36385 h 852378"/>
              <a:gd name="connsiteX850" fmla="*/ 450379 w 1043962"/>
              <a:gd name="connsiteY850" fmla="*/ 35582 h 852378"/>
              <a:gd name="connsiteX851" fmla="*/ 448352 w 1043962"/>
              <a:gd name="connsiteY851" fmla="*/ 35151 h 852378"/>
              <a:gd name="connsiteX852" fmla="*/ 446684 w 1043962"/>
              <a:gd name="connsiteY852" fmla="*/ 36081 h 852378"/>
              <a:gd name="connsiteX853" fmla="*/ 446062 w 1043962"/>
              <a:gd name="connsiteY853" fmla="*/ 33048 h 852378"/>
              <a:gd name="connsiteX854" fmla="*/ 445327 w 1043962"/>
              <a:gd name="connsiteY854" fmla="*/ 32181 h 852378"/>
              <a:gd name="connsiteX855" fmla="*/ 441566 w 1043962"/>
              <a:gd name="connsiteY855" fmla="*/ 30576 h 852378"/>
              <a:gd name="connsiteX856" fmla="*/ 439048 w 1043962"/>
              <a:gd name="connsiteY856" fmla="*/ 30084 h 852378"/>
              <a:gd name="connsiteX857" fmla="*/ 438247 w 1043962"/>
              <a:gd name="connsiteY857" fmla="*/ 29402 h 852378"/>
              <a:gd name="connsiteX858" fmla="*/ 437691 w 1043962"/>
              <a:gd name="connsiteY858" fmla="*/ 26246 h 852378"/>
              <a:gd name="connsiteX859" fmla="*/ 436889 w 1043962"/>
              <a:gd name="connsiteY859" fmla="*/ 24946 h 852378"/>
              <a:gd name="connsiteX860" fmla="*/ 436448 w 1043962"/>
              <a:gd name="connsiteY860" fmla="*/ 24616 h 852378"/>
              <a:gd name="connsiteX861" fmla="*/ 435418 w 1043962"/>
              <a:gd name="connsiteY861" fmla="*/ 23832 h 852378"/>
              <a:gd name="connsiteX862" fmla="*/ 431101 w 1043962"/>
              <a:gd name="connsiteY862" fmla="*/ 18809 h 852378"/>
              <a:gd name="connsiteX863" fmla="*/ 429351 w 1043962"/>
              <a:gd name="connsiteY863" fmla="*/ 18389 h 852378"/>
              <a:gd name="connsiteX864" fmla="*/ 427994 w 1043962"/>
              <a:gd name="connsiteY864" fmla="*/ 18111 h 852378"/>
              <a:gd name="connsiteX865" fmla="*/ 426506 w 1043962"/>
              <a:gd name="connsiteY865" fmla="*/ 17987 h 852378"/>
              <a:gd name="connsiteX866" fmla="*/ 423253 w 1043962"/>
              <a:gd name="connsiteY866" fmla="*/ 17292 h 852378"/>
              <a:gd name="connsiteX867" fmla="*/ 422042 w 1043962"/>
              <a:gd name="connsiteY867" fmla="*/ 14754 h 852378"/>
              <a:gd name="connsiteX868" fmla="*/ 420146 w 1043962"/>
              <a:gd name="connsiteY868" fmla="*/ 11777 h 852378"/>
              <a:gd name="connsiteX869" fmla="*/ 416352 w 1043962"/>
              <a:gd name="connsiteY869" fmla="*/ 10940 h 852378"/>
              <a:gd name="connsiteX870" fmla="*/ 411071 w 1043962"/>
              <a:gd name="connsiteY870" fmla="*/ 11636 h 852378"/>
              <a:gd name="connsiteX871" fmla="*/ 408356 w 1043962"/>
              <a:gd name="connsiteY871" fmla="*/ 13041 h 852378"/>
              <a:gd name="connsiteX872" fmla="*/ 404710 w 1043962"/>
              <a:gd name="connsiteY872" fmla="*/ 14913 h 852378"/>
              <a:gd name="connsiteX873" fmla="*/ 402666 w 1043962"/>
              <a:gd name="connsiteY873" fmla="*/ 15701 h 852378"/>
              <a:gd name="connsiteX874" fmla="*/ 401374 w 1043962"/>
              <a:gd name="connsiteY874" fmla="*/ 16317 h 852378"/>
              <a:gd name="connsiteX875" fmla="*/ 400361 w 1043962"/>
              <a:gd name="connsiteY875" fmla="*/ 16797 h 852378"/>
              <a:gd name="connsiteX876" fmla="*/ 396028 w 1043962"/>
              <a:gd name="connsiteY876" fmla="*/ 17778 h 852378"/>
              <a:gd name="connsiteX877" fmla="*/ 391973 w 1043962"/>
              <a:gd name="connsiteY877" fmla="*/ 18301 h 852378"/>
              <a:gd name="connsiteX878" fmla="*/ 388457 w 1043962"/>
              <a:gd name="connsiteY878" fmla="*/ 17912 h 852378"/>
              <a:gd name="connsiteX879" fmla="*/ 385203 w 1043962"/>
              <a:gd name="connsiteY879" fmla="*/ 17670 h 852378"/>
              <a:gd name="connsiteX880" fmla="*/ 381001 w 1043962"/>
              <a:gd name="connsiteY880" fmla="*/ 17142 h 852378"/>
              <a:gd name="connsiteX881" fmla="*/ 375719 w 1043962"/>
              <a:gd name="connsiteY881" fmla="*/ 16182 h 852378"/>
              <a:gd name="connsiteX882" fmla="*/ 371926 w 1043962"/>
              <a:gd name="connsiteY882" fmla="*/ 15948 h 852378"/>
              <a:gd name="connsiteX883" fmla="*/ 368410 w 1043962"/>
              <a:gd name="connsiteY883" fmla="*/ 16010 h 852378"/>
              <a:gd name="connsiteX884" fmla="*/ 365696 w 1043962"/>
              <a:gd name="connsiteY884" fmla="*/ 15305 h 852378"/>
              <a:gd name="connsiteX885" fmla="*/ 362311 w 1043962"/>
              <a:gd name="connsiteY885" fmla="*/ 15215 h 852378"/>
              <a:gd name="connsiteX886" fmla="*/ 359613 w 1043962"/>
              <a:gd name="connsiteY886" fmla="*/ 14962 h 852378"/>
              <a:gd name="connsiteX887" fmla="*/ 354724 w 1043962"/>
              <a:gd name="connsiteY887" fmla="*/ 15050 h 852378"/>
              <a:gd name="connsiteX888" fmla="*/ 352255 w 1043962"/>
              <a:gd name="connsiteY888" fmla="*/ 14494 h 852378"/>
              <a:gd name="connsiteX889" fmla="*/ 349312 w 1043962"/>
              <a:gd name="connsiteY889" fmla="*/ 14694 h 852378"/>
              <a:gd name="connsiteX890" fmla="*/ 346876 w 1043962"/>
              <a:gd name="connsiteY890" fmla="*/ 14437 h 852378"/>
              <a:gd name="connsiteX891" fmla="*/ 343360 w 1043962"/>
              <a:gd name="connsiteY891" fmla="*/ 14499 h 852378"/>
              <a:gd name="connsiteX892" fmla="*/ 340515 w 1043962"/>
              <a:gd name="connsiteY892" fmla="*/ 13948 h 852378"/>
              <a:gd name="connsiteX893" fmla="*/ 338079 w 1043962"/>
              <a:gd name="connsiteY893" fmla="*/ 13840 h 852378"/>
              <a:gd name="connsiteX894" fmla="*/ 335103 w 1043962"/>
              <a:gd name="connsiteY894" fmla="*/ 13742 h 852378"/>
              <a:gd name="connsiteX895" fmla="*/ 330901 w 1043962"/>
              <a:gd name="connsiteY895" fmla="*/ 13968 h 852378"/>
              <a:gd name="connsiteX896" fmla="*/ 327156 w 1043962"/>
              <a:gd name="connsiteY896" fmla="*/ 16612 h 852378"/>
              <a:gd name="connsiteX897" fmla="*/ 326355 w 1043962"/>
              <a:gd name="connsiteY897" fmla="*/ 14200 h 852378"/>
              <a:gd name="connsiteX898" fmla="*/ 325325 w 1043962"/>
              <a:gd name="connsiteY898" fmla="*/ 14202 h 852378"/>
              <a:gd name="connsiteX899" fmla="*/ 323657 w 1043962"/>
              <a:gd name="connsiteY899" fmla="*/ 12035 h 852378"/>
              <a:gd name="connsiteX900" fmla="*/ 323412 w 1043962"/>
              <a:gd name="connsiteY900" fmla="*/ 10487 h 852378"/>
              <a:gd name="connsiteX901" fmla="*/ 321319 w 1043962"/>
              <a:gd name="connsiteY901" fmla="*/ 9311 h 852378"/>
              <a:gd name="connsiteX902" fmla="*/ 320583 w 1043962"/>
              <a:gd name="connsiteY902" fmla="*/ 7640 h 852378"/>
              <a:gd name="connsiteX903" fmla="*/ 319406 w 1043962"/>
              <a:gd name="connsiteY903" fmla="*/ 6773 h 852378"/>
              <a:gd name="connsiteX904" fmla="*/ 318245 w 1043962"/>
              <a:gd name="connsiteY904" fmla="*/ 6526 h 852378"/>
              <a:gd name="connsiteX905" fmla="*/ 315318 w 1043962"/>
              <a:gd name="connsiteY905" fmla="*/ 7277 h 852378"/>
              <a:gd name="connsiteX906" fmla="*/ 315105 w 1043962"/>
              <a:gd name="connsiteY906" fmla="*/ 7334 h 852378"/>
              <a:gd name="connsiteX907" fmla="*/ 313814 w 1043962"/>
              <a:gd name="connsiteY907" fmla="*/ 6901 h 852378"/>
              <a:gd name="connsiteX908" fmla="*/ 313143 w 1043962"/>
              <a:gd name="connsiteY908" fmla="*/ 5663 h 852378"/>
              <a:gd name="connsiteX909" fmla="*/ 312211 w 1043962"/>
              <a:gd name="connsiteY909" fmla="*/ 4981 h 852378"/>
              <a:gd name="connsiteX910" fmla="*/ 308712 w 1043962"/>
              <a:gd name="connsiteY910" fmla="*/ 5540 h 852378"/>
              <a:gd name="connsiteX911" fmla="*/ 305491 w 1043962"/>
              <a:gd name="connsiteY911" fmla="*/ 2564 h 852378"/>
              <a:gd name="connsiteX912" fmla="*/ 304951 w 1043962"/>
              <a:gd name="connsiteY912" fmla="*/ 2075 h 852378"/>
              <a:gd name="connsiteX913" fmla="*/ 303856 w 1043962"/>
              <a:gd name="connsiteY913" fmla="*/ 1891 h 852378"/>
              <a:gd name="connsiteX914" fmla="*/ 302368 w 1043962"/>
              <a:gd name="connsiteY914" fmla="*/ 776 h 852378"/>
              <a:gd name="connsiteX915" fmla="*/ 298754 w 1043962"/>
              <a:gd name="connsiteY915" fmla="*/ -27 h 852378"/>
              <a:gd name="connsiteX916" fmla="*/ 298378 w 1043962"/>
              <a:gd name="connsiteY916" fmla="*/ 468 h 852378"/>
              <a:gd name="connsiteX917" fmla="*/ 299784 w 1043962"/>
              <a:gd name="connsiteY917" fmla="*/ 2450 h 852378"/>
              <a:gd name="connsiteX918" fmla="*/ 298558 w 1043962"/>
              <a:gd name="connsiteY918" fmla="*/ 3441 h 852378"/>
              <a:gd name="connsiteX919" fmla="*/ 298934 w 1043962"/>
              <a:gd name="connsiteY919" fmla="*/ 5545 h 852378"/>
              <a:gd name="connsiteX920" fmla="*/ 298689 w 1043962"/>
              <a:gd name="connsiteY920" fmla="*/ 6598 h 852378"/>
              <a:gd name="connsiteX921" fmla="*/ 296694 w 1043962"/>
              <a:gd name="connsiteY921" fmla="*/ 6724 h 852378"/>
              <a:gd name="connsiteX922" fmla="*/ 295729 w 1043962"/>
              <a:gd name="connsiteY922" fmla="*/ 6785 h 852378"/>
              <a:gd name="connsiteX923" fmla="*/ 294813 w 1043962"/>
              <a:gd name="connsiteY923" fmla="*/ 6353 h 852378"/>
              <a:gd name="connsiteX924" fmla="*/ 292900 w 1043962"/>
              <a:gd name="connsiteY924" fmla="*/ 6539 h 852378"/>
              <a:gd name="connsiteX925" fmla="*/ 292475 w 1043962"/>
              <a:gd name="connsiteY925" fmla="*/ 6044 h 852378"/>
              <a:gd name="connsiteX926" fmla="*/ 291739 w 1043962"/>
              <a:gd name="connsiteY926" fmla="*/ 6044 h 852378"/>
              <a:gd name="connsiteX927" fmla="*/ 291003 w 1043962"/>
              <a:gd name="connsiteY927" fmla="*/ 6726 h 852378"/>
              <a:gd name="connsiteX928" fmla="*/ 290202 w 1043962"/>
              <a:gd name="connsiteY928" fmla="*/ 6788 h 852378"/>
              <a:gd name="connsiteX929" fmla="*/ 289466 w 1043962"/>
              <a:gd name="connsiteY929" fmla="*/ 5797 h 852378"/>
              <a:gd name="connsiteX930" fmla="*/ 288420 w 1043962"/>
              <a:gd name="connsiteY930" fmla="*/ 5488 h 852378"/>
              <a:gd name="connsiteX931" fmla="*/ 287243 w 1043962"/>
              <a:gd name="connsiteY931" fmla="*/ 4250 h 852378"/>
              <a:gd name="connsiteX932" fmla="*/ 285837 w 1043962"/>
              <a:gd name="connsiteY932" fmla="*/ 3817 h 852378"/>
              <a:gd name="connsiteX933" fmla="*/ 285313 w 1043962"/>
              <a:gd name="connsiteY933" fmla="*/ 4476 h 852378"/>
              <a:gd name="connsiteX934" fmla="*/ 284610 w 1043962"/>
              <a:gd name="connsiteY934" fmla="*/ 5365 h 852378"/>
              <a:gd name="connsiteX935" fmla="*/ 283498 w 1043962"/>
              <a:gd name="connsiteY935" fmla="*/ 5985 h 852378"/>
              <a:gd name="connsiteX936" fmla="*/ 283318 w 1043962"/>
              <a:gd name="connsiteY936" fmla="*/ 6729 h 852378"/>
              <a:gd name="connsiteX937" fmla="*/ 283809 w 1043962"/>
              <a:gd name="connsiteY937" fmla="*/ 7720 h 852378"/>
              <a:gd name="connsiteX938" fmla="*/ 283498 w 1043962"/>
              <a:gd name="connsiteY938" fmla="*/ 8649 h 852378"/>
              <a:gd name="connsiteX939" fmla="*/ 284234 w 1043962"/>
              <a:gd name="connsiteY939" fmla="*/ 9638 h 852378"/>
              <a:gd name="connsiteX940" fmla="*/ 283923 w 1043962"/>
              <a:gd name="connsiteY940" fmla="*/ 10753 h 852378"/>
              <a:gd name="connsiteX941" fmla="*/ 285281 w 1043962"/>
              <a:gd name="connsiteY941" fmla="*/ 12673 h 852378"/>
              <a:gd name="connsiteX942" fmla="*/ 283498 w 1043962"/>
              <a:gd name="connsiteY942" fmla="*/ 14283 h 852378"/>
              <a:gd name="connsiteX943" fmla="*/ 280670 w 1043962"/>
              <a:gd name="connsiteY943" fmla="*/ 15645 h 852378"/>
              <a:gd name="connsiteX944" fmla="*/ 279132 w 1043962"/>
              <a:gd name="connsiteY944" fmla="*/ 17876 h 852378"/>
              <a:gd name="connsiteX945" fmla="*/ 277726 w 1043962"/>
              <a:gd name="connsiteY945" fmla="*/ 18186 h 852378"/>
              <a:gd name="connsiteX946" fmla="*/ 277775 w 1043962"/>
              <a:gd name="connsiteY946" fmla="*/ 19795 h 852378"/>
              <a:gd name="connsiteX947" fmla="*/ 272854 w 1043962"/>
              <a:gd name="connsiteY947" fmla="*/ 23452 h 852378"/>
              <a:gd name="connsiteX948" fmla="*/ 271202 w 1043962"/>
              <a:gd name="connsiteY948" fmla="*/ 25867 h 852378"/>
              <a:gd name="connsiteX949" fmla="*/ 269665 w 1043962"/>
              <a:gd name="connsiteY949" fmla="*/ 27353 h 852378"/>
              <a:gd name="connsiteX950" fmla="*/ 269910 w 1043962"/>
              <a:gd name="connsiteY950" fmla="*/ 28777 h 852378"/>
              <a:gd name="connsiteX951" fmla="*/ 269485 w 1043962"/>
              <a:gd name="connsiteY951" fmla="*/ 29645 h 852378"/>
              <a:gd name="connsiteX952" fmla="*/ 268439 w 1043962"/>
              <a:gd name="connsiteY952" fmla="*/ 29274 h 852378"/>
              <a:gd name="connsiteX953" fmla="*/ 266215 w 1043962"/>
              <a:gd name="connsiteY953" fmla="*/ 31070 h 852378"/>
              <a:gd name="connsiteX954" fmla="*/ 263272 w 1043962"/>
              <a:gd name="connsiteY954" fmla="*/ 31196 h 852378"/>
              <a:gd name="connsiteX955" fmla="*/ 261915 w 1043962"/>
              <a:gd name="connsiteY955" fmla="*/ 33795 h 852378"/>
              <a:gd name="connsiteX956" fmla="*/ 259707 w 1043962"/>
              <a:gd name="connsiteY956" fmla="*/ 35779 h 852378"/>
              <a:gd name="connsiteX957" fmla="*/ 257729 w 1043962"/>
              <a:gd name="connsiteY957" fmla="*/ 35841 h 852378"/>
              <a:gd name="connsiteX958" fmla="*/ 256437 w 1043962"/>
              <a:gd name="connsiteY958" fmla="*/ 37141 h 852378"/>
              <a:gd name="connsiteX959" fmla="*/ 255472 w 1043962"/>
              <a:gd name="connsiteY959" fmla="*/ 37185 h 852378"/>
              <a:gd name="connsiteX960" fmla="*/ 255031 w 1043962"/>
              <a:gd name="connsiteY960" fmla="*/ 37204 h 852378"/>
              <a:gd name="connsiteX961" fmla="*/ 254540 w 1043962"/>
              <a:gd name="connsiteY961" fmla="*/ 38751 h 852378"/>
              <a:gd name="connsiteX962" fmla="*/ 252872 w 1043962"/>
              <a:gd name="connsiteY962" fmla="*/ 38876 h 852378"/>
              <a:gd name="connsiteX963" fmla="*/ 251090 w 1043962"/>
              <a:gd name="connsiteY963" fmla="*/ 38320 h 852378"/>
              <a:gd name="connsiteX964" fmla="*/ 250779 w 1043962"/>
              <a:gd name="connsiteY964" fmla="*/ 40611 h 852378"/>
              <a:gd name="connsiteX965" fmla="*/ 250174 w 1043962"/>
              <a:gd name="connsiteY965" fmla="*/ 41788 h 852378"/>
              <a:gd name="connsiteX966" fmla="*/ 250354 w 1043962"/>
              <a:gd name="connsiteY966" fmla="*/ 42592 h 852378"/>
              <a:gd name="connsiteX967" fmla="*/ 245678 w 1043962"/>
              <a:gd name="connsiteY967" fmla="*/ 45071 h 852378"/>
              <a:gd name="connsiteX968" fmla="*/ 243961 w 1043962"/>
              <a:gd name="connsiteY968" fmla="*/ 44885 h 852378"/>
              <a:gd name="connsiteX969" fmla="*/ 243405 w 1043962"/>
              <a:gd name="connsiteY969" fmla="*/ 45257 h 852378"/>
              <a:gd name="connsiteX970" fmla="*/ 241737 w 1043962"/>
              <a:gd name="connsiteY970" fmla="*/ 47239 h 852378"/>
              <a:gd name="connsiteX971" fmla="*/ 240217 w 1043962"/>
              <a:gd name="connsiteY971" fmla="*/ 47995 h 852378"/>
              <a:gd name="connsiteX972" fmla="*/ 237159 w 1043962"/>
              <a:gd name="connsiteY972" fmla="*/ 47906 h 852378"/>
              <a:gd name="connsiteX973" fmla="*/ 233905 w 1043962"/>
              <a:gd name="connsiteY973" fmla="*/ 47772 h 852378"/>
              <a:gd name="connsiteX974" fmla="*/ 221946 w 1043962"/>
              <a:gd name="connsiteY974" fmla="*/ 46001 h 852378"/>
              <a:gd name="connsiteX975" fmla="*/ 219558 w 1043962"/>
              <a:gd name="connsiteY975" fmla="*/ 46122 h 852378"/>
              <a:gd name="connsiteX976" fmla="*/ 219032 w 1043962"/>
              <a:gd name="connsiteY976" fmla="*/ 46149 h 852378"/>
              <a:gd name="connsiteX977" fmla="*/ 216164 w 1043962"/>
              <a:gd name="connsiteY977" fmla="*/ 45352 h 852378"/>
              <a:gd name="connsiteX978" fmla="*/ 213785 w 1043962"/>
              <a:gd name="connsiteY978" fmla="*/ 45310 h 852378"/>
              <a:gd name="connsiteX979" fmla="*/ 210701 w 1043962"/>
              <a:gd name="connsiteY979" fmla="*/ 45125 h 852378"/>
              <a:gd name="connsiteX980" fmla="*/ 198483 w 1043962"/>
              <a:gd name="connsiteY980" fmla="*/ 44396 h 852378"/>
              <a:gd name="connsiteX981" fmla="*/ 192073 w 1043962"/>
              <a:gd name="connsiteY981" fmla="*/ 44599 h 852378"/>
              <a:gd name="connsiteX982" fmla="*/ 187117 w 1043962"/>
              <a:gd name="connsiteY982" fmla="*/ 43948 h 852378"/>
              <a:gd name="connsiteX983" fmla="*/ 183229 w 1043962"/>
              <a:gd name="connsiteY983" fmla="*/ 43201 h 852378"/>
              <a:gd name="connsiteX984" fmla="*/ 180605 w 1043962"/>
              <a:gd name="connsiteY984" fmla="*/ 42450 h 852378"/>
              <a:gd name="connsiteX985" fmla="*/ 177591 w 1043962"/>
              <a:gd name="connsiteY985" fmla="*/ 41794 h 852378"/>
              <a:gd name="connsiteX986" fmla="*/ 175065 w 1043962"/>
              <a:gd name="connsiteY986" fmla="*/ 41422 h 852378"/>
              <a:gd name="connsiteX987" fmla="*/ 172638 w 1043962"/>
              <a:gd name="connsiteY987" fmla="*/ 41994 h 852378"/>
              <a:gd name="connsiteX988" fmla="*/ 169102 w 1043962"/>
              <a:gd name="connsiteY988" fmla="*/ 42906 h 852378"/>
              <a:gd name="connsiteX989" fmla="*/ 167932 w 1043962"/>
              <a:gd name="connsiteY989" fmla="*/ 42224 h 852378"/>
              <a:gd name="connsiteX990" fmla="*/ 167565 w 1043962"/>
              <a:gd name="connsiteY990" fmla="*/ 38943 h 852378"/>
              <a:gd name="connsiteX991" fmla="*/ 166631 w 1043962"/>
              <a:gd name="connsiteY991" fmla="*/ 38807 h 852378"/>
              <a:gd name="connsiteX992" fmla="*/ 165843 w 1043962"/>
              <a:gd name="connsiteY992" fmla="*/ 38694 h 852378"/>
              <a:gd name="connsiteX993" fmla="*/ 164397 w 1043962"/>
              <a:gd name="connsiteY993" fmla="*/ 37414 h 852378"/>
              <a:gd name="connsiteX994" fmla="*/ 162767 w 1043962"/>
              <a:gd name="connsiteY994" fmla="*/ 35968 h 852378"/>
              <a:gd name="connsiteX995" fmla="*/ 161353 w 1043962"/>
              <a:gd name="connsiteY995" fmla="*/ 35349 h 852378"/>
              <a:gd name="connsiteX996" fmla="*/ 161202 w 1043962"/>
              <a:gd name="connsiteY996" fmla="*/ 34870 h 852378"/>
              <a:gd name="connsiteX997" fmla="*/ 160985 w 1043962"/>
              <a:gd name="connsiteY997" fmla="*/ 34173 h 852378"/>
              <a:gd name="connsiteX998" fmla="*/ 161142 w 1043962"/>
              <a:gd name="connsiteY998" fmla="*/ 33218 h 852378"/>
              <a:gd name="connsiteX999" fmla="*/ 161170 w 1043962"/>
              <a:gd name="connsiteY999" fmla="*/ 33058 h 852378"/>
              <a:gd name="connsiteX1000" fmla="*/ 160975 w 1043962"/>
              <a:gd name="connsiteY1000" fmla="*/ 32724 h 852378"/>
              <a:gd name="connsiteX1001" fmla="*/ 160738 w 1043962"/>
              <a:gd name="connsiteY1001" fmla="*/ 32316 h 852378"/>
              <a:gd name="connsiteX1002" fmla="*/ 156617 w 1043962"/>
              <a:gd name="connsiteY1002" fmla="*/ 30518 h 852378"/>
              <a:gd name="connsiteX1003" fmla="*/ 156004 w 1043962"/>
              <a:gd name="connsiteY1003" fmla="*/ 30577 h 852378"/>
              <a:gd name="connsiteX1004" fmla="*/ 155394 w 1043962"/>
              <a:gd name="connsiteY1004" fmla="*/ 30635 h 852378"/>
              <a:gd name="connsiteX1005" fmla="*/ 154636 w 1043962"/>
              <a:gd name="connsiteY1005" fmla="*/ 31040 h 852378"/>
              <a:gd name="connsiteX1006" fmla="*/ 154036 w 1043962"/>
              <a:gd name="connsiteY1006" fmla="*/ 31385 h 852378"/>
              <a:gd name="connsiteX1007" fmla="*/ 152132 w 1043962"/>
              <a:gd name="connsiteY1007" fmla="*/ 35056 h 852378"/>
              <a:gd name="connsiteX1008" fmla="*/ 145806 w 1043962"/>
              <a:gd name="connsiteY1008" fmla="*/ 43117 h 852378"/>
              <a:gd name="connsiteX1009" fmla="*/ 140150 w 1043962"/>
              <a:gd name="connsiteY1009" fmla="*/ 50325 h 852378"/>
              <a:gd name="connsiteX1010" fmla="*/ 132915 w 1043962"/>
              <a:gd name="connsiteY1010" fmla="*/ 59990 h 852378"/>
              <a:gd name="connsiteX1011" fmla="*/ 131559 w 1043962"/>
              <a:gd name="connsiteY1011" fmla="*/ 61771 h 852378"/>
              <a:gd name="connsiteX1012" fmla="*/ 134038 w 1043962"/>
              <a:gd name="connsiteY1012" fmla="*/ 63985 h 852378"/>
              <a:gd name="connsiteX1013" fmla="*/ 134713 w 1043962"/>
              <a:gd name="connsiteY1013" fmla="*/ 65227 h 852378"/>
              <a:gd name="connsiteX1014" fmla="*/ 132681 w 1043962"/>
              <a:gd name="connsiteY1014" fmla="*/ 66267 h 852378"/>
              <a:gd name="connsiteX1015" fmla="*/ 132355 w 1043962"/>
              <a:gd name="connsiteY1015" fmla="*/ 69364 h 852378"/>
              <a:gd name="connsiteX1016" fmla="*/ 131994 w 1043962"/>
              <a:gd name="connsiteY1016" fmla="*/ 72803 h 852378"/>
              <a:gd name="connsiteX1017" fmla="*/ 136939 w 1043962"/>
              <a:gd name="connsiteY1017" fmla="*/ 88021 h 852378"/>
              <a:gd name="connsiteX1018" fmla="*/ 139434 w 1043962"/>
              <a:gd name="connsiteY1018" fmla="*/ 92969 h 852378"/>
              <a:gd name="connsiteX1019" fmla="*/ 145716 w 1043962"/>
              <a:gd name="connsiteY1019" fmla="*/ 105430 h 852378"/>
              <a:gd name="connsiteX1020" fmla="*/ 147856 w 1043962"/>
              <a:gd name="connsiteY1020" fmla="*/ 108653 h 852378"/>
              <a:gd name="connsiteX1021" fmla="*/ 149398 w 1043962"/>
              <a:gd name="connsiteY1021" fmla="*/ 111403 h 852378"/>
              <a:gd name="connsiteX1022" fmla="*/ 148004 w 1043962"/>
              <a:gd name="connsiteY1022" fmla="*/ 110908 h 852378"/>
              <a:gd name="connsiteX1023" fmla="*/ 147307 w 1043962"/>
              <a:gd name="connsiteY1023" fmla="*/ 110659 h 852378"/>
              <a:gd name="connsiteX1024" fmla="*/ 146630 w 1043962"/>
              <a:gd name="connsiteY1024" fmla="*/ 110721 h 852378"/>
              <a:gd name="connsiteX1025" fmla="*/ 146140 w 1043962"/>
              <a:gd name="connsiteY1025" fmla="*/ 110766 h 852378"/>
              <a:gd name="connsiteX1026" fmla="*/ 145953 w 1043962"/>
              <a:gd name="connsiteY1026" fmla="*/ 110784 h 852378"/>
              <a:gd name="connsiteX1027" fmla="*/ 145706 w 1043962"/>
              <a:gd name="connsiteY1027" fmla="*/ 111429 h 852378"/>
              <a:gd name="connsiteX1028" fmla="*/ 145152 w 1043962"/>
              <a:gd name="connsiteY1028" fmla="*/ 112890 h 852378"/>
              <a:gd name="connsiteX1029" fmla="*/ 144352 w 1043962"/>
              <a:gd name="connsiteY1029" fmla="*/ 113446 h 852378"/>
              <a:gd name="connsiteX1030" fmla="*/ 143039 w 1043962"/>
              <a:gd name="connsiteY1030" fmla="*/ 113369 h 852378"/>
              <a:gd name="connsiteX1031" fmla="*/ 142776 w 1043962"/>
              <a:gd name="connsiteY1031" fmla="*/ 113352 h 852378"/>
              <a:gd name="connsiteX1032" fmla="*/ 142261 w 1043962"/>
              <a:gd name="connsiteY1032" fmla="*/ 113321 h 852378"/>
              <a:gd name="connsiteX1033" fmla="*/ 141069 w 1043962"/>
              <a:gd name="connsiteY1033" fmla="*/ 112152 h 852378"/>
              <a:gd name="connsiteX1034" fmla="*/ 139862 w 1043962"/>
              <a:gd name="connsiteY1034" fmla="*/ 110967 h 852378"/>
              <a:gd name="connsiteX1035" fmla="*/ 137769 w 1043962"/>
              <a:gd name="connsiteY1035" fmla="*/ 109789 h 852378"/>
              <a:gd name="connsiteX1036" fmla="*/ 136847 w 1043962"/>
              <a:gd name="connsiteY1036" fmla="*/ 108983 h 852378"/>
              <a:gd name="connsiteX1037" fmla="*/ 135925 w 1043962"/>
              <a:gd name="connsiteY1037" fmla="*/ 108179 h 852378"/>
              <a:gd name="connsiteX1038" fmla="*/ 134571 w 1043962"/>
              <a:gd name="connsiteY1038" fmla="*/ 107930 h 852378"/>
              <a:gd name="connsiteX1039" fmla="*/ 130141 w 1043962"/>
              <a:gd name="connsiteY1039" fmla="*/ 108548 h 852378"/>
              <a:gd name="connsiteX1040" fmla="*/ 128910 w 1043962"/>
              <a:gd name="connsiteY1040" fmla="*/ 109601 h 852378"/>
              <a:gd name="connsiteX1041" fmla="*/ 128356 w 1043962"/>
              <a:gd name="connsiteY1041" fmla="*/ 110839 h 852378"/>
              <a:gd name="connsiteX1042" fmla="*/ 127556 w 1043962"/>
              <a:gd name="connsiteY1042" fmla="*/ 111272 h 852378"/>
              <a:gd name="connsiteX1043" fmla="*/ 126757 w 1043962"/>
              <a:gd name="connsiteY1043" fmla="*/ 111026 h 852378"/>
              <a:gd name="connsiteX1044" fmla="*/ 125588 w 1043962"/>
              <a:gd name="connsiteY1044" fmla="*/ 109353 h 852378"/>
              <a:gd name="connsiteX1045" fmla="*/ 124173 w 1043962"/>
              <a:gd name="connsiteY1045" fmla="*/ 109229 h 852378"/>
              <a:gd name="connsiteX1046" fmla="*/ 121815 w 1043962"/>
              <a:gd name="connsiteY1046" fmla="*/ 110674 h 852378"/>
              <a:gd name="connsiteX1047" fmla="*/ 120234 w 1043962"/>
              <a:gd name="connsiteY1047" fmla="*/ 111642 h 852378"/>
              <a:gd name="connsiteX1048" fmla="*/ 118511 w 1043962"/>
              <a:gd name="connsiteY1048" fmla="*/ 110960 h 852378"/>
              <a:gd name="connsiteX1049" fmla="*/ 116253 w 1043962"/>
              <a:gd name="connsiteY1049" fmla="*/ 114987 h 852378"/>
              <a:gd name="connsiteX1050" fmla="*/ 128305 w 1043962"/>
              <a:gd name="connsiteY1050" fmla="*/ 130580 h 852378"/>
              <a:gd name="connsiteX1051" fmla="*/ 129993 w 1043962"/>
              <a:gd name="connsiteY1051" fmla="*/ 133937 h 852378"/>
              <a:gd name="connsiteX1052" fmla="*/ 131976 w 1043962"/>
              <a:gd name="connsiteY1052" fmla="*/ 139398 h 852378"/>
              <a:gd name="connsiteX1053" fmla="*/ 131237 w 1043962"/>
              <a:gd name="connsiteY1053" fmla="*/ 140947 h 852378"/>
              <a:gd name="connsiteX1054" fmla="*/ 129451 w 1043962"/>
              <a:gd name="connsiteY1054" fmla="*/ 141938 h 852378"/>
              <a:gd name="connsiteX1055" fmla="*/ 127975 w 1043962"/>
              <a:gd name="connsiteY1055" fmla="*/ 142042 h 852378"/>
              <a:gd name="connsiteX1056" fmla="*/ 127496 w 1043962"/>
              <a:gd name="connsiteY1056" fmla="*/ 142077 h 852378"/>
              <a:gd name="connsiteX1057" fmla="*/ 126868 w 1043962"/>
              <a:gd name="connsiteY1057" fmla="*/ 142122 h 852378"/>
              <a:gd name="connsiteX1058" fmla="*/ 125579 w 1043962"/>
              <a:gd name="connsiteY1058" fmla="*/ 141907 h 852378"/>
              <a:gd name="connsiteX1059" fmla="*/ 125020 w 1043962"/>
              <a:gd name="connsiteY1059" fmla="*/ 141812 h 852378"/>
              <a:gd name="connsiteX1060" fmla="*/ 124278 w 1043962"/>
              <a:gd name="connsiteY1060" fmla="*/ 141437 h 852378"/>
              <a:gd name="connsiteX1061" fmla="*/ 123544 w 1043962"/>
              <a:gd name="connsiteY1061" fmla="*/ 141068 h 852378"/>
              <a:gd name="connsiteX1062" fmla="*/ 121917 w 1043962"/>
              <a:gd name="connsiteY1062" fmla="*/ 142067 h 852378"/>
              <a:gd name="connsiteX1063" fmla="*/ 121021 w 1043962"/>
              <a:gd name="connsiteY1063" fmla="*/ 142616 h 852378"/>
              <a:gd name="connsiteX1064" fmla="*/ 117795 w 1043962"/>
              <a:gd name="connsiteY1064" fmla="*/ 142907 h 852378"/>
              <a:gd name="connsiteX1065" fmla="*/ 116776 w 1043962"/>
              <a:gd name="connsiteY1065" fmla="*/ 142999 h 852378"/>
              <a:gd name="connsiteX1066" fmla="*/ 115545 w 1043962"/>
              <a:gd name="connsiteY1066" fmla="*/ 143110 h 852378"/>
              <a:gd name="connsiteX1067" fmla="*/ 113975 w 1043962"/>
              <a:gd name="connsiteY1067" fmla="*/ 142427 h 852378"/>
              <a:gd name="connsiteX1068" fmla="*/ 112405 w 1043962"/>
              <a:gd name="connsiteY1068" fmla="*/ 141745 h 852378"/>
              <a:gd name="connsiteX1069" fmla="*/ 111730 w 1043962"/>
              <a:gd name="connsiteY1069" fmla="*/ 141002 h 852378"/>
              <a:gd name="connsiteX1070" fmla="*/ 111668 w 1043962"/>
              <a:gd name="connsiteY1070" fmla="*/ 140072 h 852378"/>
              <a:gd name="connsiteX1071" fmla="*/ 109576 w 1043962"/>
              <a:gd name="connsiteY1071" fmla="*/ 139886 h 852378"/>
              <a:gd name="connsiteX1072" fmla="*/ 108798 w 1043962"/>
              <a:gd name="connsiteY1072" fmla="*/ 140309 h 852378"/>
              <a:gd name="connsiteX1073" fmla="*/ 108098 w 1043962"/>
              <a:gd name="connsiteY1073" fmla="*/ 140690 h 852378"/>
              <a:gd name="connsiteX1074" fmla="*/ 107237 w 1043962"/>
              <a:gd name="connsiteY1074" fmla="*/ 141805 h 852378"/>
              <a:gd name="connsiteX1075" fmla="*/ 106439 w 1043962"/>
              <a:gd name="connsiteY1075" fmla="*/ 142155 h 852378"/>
              <a:gd name="connsiteX1076" fmla="*/ 104836 w 1043962"/>
              <a:gd name="connsiteY1076" fmla="*/ 142857 h 852378"/>
              <a:gd name="connsiteX1077" fmla="*/ 104251 w 1043962"/>
              <a:gd name="connsiteY1077" fmla="*/ 143382 h 852378"/>
              <a:gd name="connsiteX1078" fmla="*/ 103728 w 1043962"/>
              <a:gd name="connsiteY1078" fmla="*/ 143847 h 852378"/>
              <a:gd name="connsiteX1079" fmla="*/ 102866 w 1043962"/>
              <a:gd name="connsiteY1079" fmla="*/ 146016 h 852378"/>
              <a:gd name="connsiteX1080" fmla="*/ 102209 w 1043962"/>
              <a:gd name="connsiteY1080" fmla="*/ 146346 h 852378"/>
              <a:gd name="connsiteX1081" fmla="*/ 101881 w 1043962"/>
              <a:gd name="connsiteY1081" fmla="*/ 146511 h 852378"/>
              <a:gd name="connsiteX1082" fmla="*/ 99627 w 1043962"/>
              <a:gd name="connsiteY1082" fmla="*/ 146348 h 852378"/>
              <a:gd name="connsiteX1083" fmla="*/ 99074 w 1043962"/>
              <a:gd name="connsiteY1083" fmla="*/ 146308 h 852378"/>
              <a:gd name="connsiteX1084" fmla="*/ 97573 w 1043962"/>
              <a:gd name="connsiteY1084" fmla="*/ 146199 h 852378"/>
              <a:gd name="connsiteX1085" fmla="*/ 96826 w 1043962"/>
              <a:gd name="connsiteY1085" fmla="*/ 145885 h 852378"/>
              <a:gd name="connsiteX1086" fmla="*/ 96096 w 1043962"/>
              <a:gd name="connsiteY1086" fmla="*/ 145579 h 852378"/>
              <a:gd name="connsiteX1087" fmla="*/ 94128 w 1043962"/>
              <a:gd name="connsiteY1087" fmla="*/ 145826 h 852378"/>
              <a:gd name="connsiteX1088" fmla="*/ 91788 w 1043962"/>
              <a:gd name="connsiteY1088" fmla="*/ 146940 h 852378"/>
              <a:gd name="connsiteX1089" fmla="*/ 91376 w 1043962"/>
              <a:gd name="connsiteY1089" fmla="*/ 146962 h 852378"/>
              <a:gd name="connsiteX1090" fmla="*/ 90681 w 1043962"/>
              <a:gd name="connsiteY1090" fmla="*/ 147002 h 852378"/>
              <a:gd name="connsiteX1091" fmla="*/ 88035 w 1043962"/>
              <a:gd name="connsiteY1091" fmla="*/ 145141 h 852378"/>
              <a:gd name="connsiteX1092" fmla="*/ 87319 w 1043962"/>
              <a:gd name="connsiteY1092" fmla="*/ 146581 h 852378"/>
              <a:gd name="connsiteX1093" fmla="*/ 87049 w 1043962"/>
              <a:gd name="connsiteY1093" fmla="*/ 147124 h 852378"/>
              <a:gd name="connsiteX1094" fmla="*/ 83725 w 1043962"/>
              <a:gd name="connsiteY1094" fmla="*/ 149229 h 852378"/>
              <a:gd name="connsiteX1095" fmla="*/ 82680 w 1043962"/>
              <a:gd name="connsiteY1095" fmla="*/ 149289 h 852378"/>
              <a:gd name="connsiteX1096" fmla="*/ 80957 w 1043962"/>
              <a:gd name="connsiteY1096" fmla="*/ 147554 h 852378"/>
              <a:gd name="connsiteX1097" fmla="*/ 80301 w 1043962"/>
              <a:gd name="connsiteY1097" fmla="*/ 147680 h 852378"/>
              <a:gd name="connsiteX1098" fmla="*/ 79703 w 1043962"/>
              <a:gd name="connsiteY1098" fmla="*/ 147796 h 852378"/>
              <a:gd name="connsiteX1099" fmla="*/ 79358 w 1043962"/>
              <a:gd name="connsiteY1099" fmla="*/ 147863 h 852378"/>
              <a:gd name="connsiteX1100" fmla="*/ 78861 w 1043962"/>
              <a:gd name="connsiteY1100" fmla="*/ 154491 h 852378"/>
              <a:gd name="connsiteX1101" fmla="*/ 79353 w 1043962"/>
              <a:gd name="connsiteY1101" fmla="*/ 156041 h 852378"/>
              <a:gd name="connsiteX1102" fmla="*/ 78550 w 1043962"/>
              <a:gd name="connsiteY1102" fmla="*/ 158828 h 852378"/>
              <a:gd name="connsiteX1103" fmla="*/ 78980 w 1043962"/>
              <a:gd name="connsiteY1103" fmla="*/ 162174 h 852378"/>
              <a:gd name="connsiteX1104" fmla="*/ 86358 w 1043962"/>
              <a:gd name="connsiteY1104" fmla="*/ 168747 h 852378"/>
              <a:gd name="connsiteX1105" fmla="*/ 87468 w 1043962"/>
              <a:gd name="connsiteY1105" fmla="*/ 169736 h 852378"/>
              <a:gd name="connsiteX1106" fmla="*/ 83550 w 1043962"/>
              <a:gd name="connsiteY1106" fmla="*/ 181934 h 852378"/>
              <a:gd name="connsiteX1107" fmla="*/ 83318 w 1043962"/>
              <a:gd name="connsiteY1107" fmla="*/ 186456 h 852378"/>
              <a:gd name="connsiteX1108" fmla="*/ 89520 w 1043962"/>
              <a:gd name="connsiteY1108" fmla="*/ 188979 h 852378"/>
              <a:gd name="connsiteX1109" fmla="*/ 90872 w 1043962"/>
              <a:gd name="connsiteY1109" fmla="*/ 191088 h 852378"/>
              <a:gd name="connsiteX1110" fmla="*/ 87934 w 1043962"/>
              <a:gd name="connsiteY1110" fmla="*/ 194025 h 852378"/>
              <a:gd name="connsiteX1111" fmla="*/ 86691 w 1043962"/>
              <a:gd name="connsiteY1111" fmla="*/ 195302 h 852378"/>
              <a:gd name="connsiteX1112" fmla="*/ 85897 w 1043962"/>
              <a:gd name="connsiteY1112" fmla="*/ 198577 h 852378"/>
              <a:gd name="connsiteX1113" fmla="*/ 89160 w 1043962"/>
              <a:gd name="connsiteY1113" fmla="*/ 205544 h 852378"/>
              <a:gd name="connsiteX1114" fmla="*/ 90619 w 1043962"/>
              <a:gd name="connsiteY1114" fmla="*/ 210662 h 852378"/>
              <a:gd name="connsiteX1115" fmla="*/ 88243 w 1043962"/>
              <a:gd name="connsiteY1115" fmla="*/ 212613 h 852378"/>
              <a:gd name="connsiteX1116" fmla="*/ 87321 w 1043962"/>
              <a:gd name="connsiteY1116" fmla="*/ 212240 h 852378"/>
              <a:gd name="connsiteX1117" fmla="*/ 86842 w 1043962"/>
              <a:gd name="connsiteY1117" fmla="*/ 212282 h 852378"/>
              <a:gd name="connsiteX1118" fmla="*/ 85879 w 1043962"/>
              <a:gd name="connsiteY1118" fmla="*/ 212379 h 852378"/>
              <a:gd name="connsiteX1119" fmla="*/ 83316 w 1043962"/>
              <a:gd name="connsiteY1119" fmla="*/ 213849 h 852378"/>
              <a:gd name="connsiteX1120" fmla="*/ 82023 w 1043962"/>
              <a:gd name="connsiteY1120" fmla="*/ 215768 h 852378"/>
              <a:gd name="connsiteX1121" fmla="*/ 79132 w 1043962"/>
              <a:gd name="connsiteY1121" fmla="*/ 216198 h 852378"/>
              <a:gd name="connsiteX1122" fmla="*/ 77718 w 1043962"/>
              <a:gd name="connsiteY1122" fmla="*/ 216838 h 852378"/>
              <a:gd name="connsiteX1123" fmla="*/ 77345 w 1043962"/>
              <a:gd name="connsiteY1123" fmla="*/ 217008 h 852378"/>
              <a:gd name="connsiteX1124" fmla="*/ 77155 w 1043962"/>
              <a:gd name="connsiteY1124" fmla="*/ 217191 h 852378"/>
              <a:gd name="connsiteX1125" fmla="*/ 76938 w 1043962"/>
              <a:gd name="connsiteY1125" fmla="*/ 217400 h 852378"/>
              <a:gd name="connsiteX1126" fmla="*/ 75559 w 1043962"/>
              <a:gd name="connsiteY1126" fmla="*/ 218739 h 852378"/>
              <a:gd name="connsiteX1127" fmla="*/ 72420 w 1043962"/>
              <a:gd name="connsiteY1127" fmla="*/ 219295 h 852378"/>
              <a:gd name="connsiteX1128" fmla="*/ 71434 w 1043962"/>
              <a:gd name="connsiteY1128" fmla="*/ 219853 h 852378"/>
              <a:gd name="connsiteX1129" fmla="*/ 68415 w 1043962"/>
              <a:gd name="connsiteY1129" fmla="*/ 223383 h 852378"/>
              <a:gd name="connsiteX1130" fmla="*/ 63613 w 1043962"/>
              <a:gd name="connsiteY1130" fmla="*/ 224000 h 852378"/>
              <a:gd name="connsiteX1131" fmla="*/ 63033 w 1043962"/>
              <a:gd name="connsiteY1131" fmla="*/ 223954 h 852378"/>
              <a:gd name="connsiteX1132" fmla="*/ 62074 w 1043962"/>
              <a:gd name="connsiteY1132" fmla="*/ 223875 h 852378"/>
              <a:gd name="connsiteX1133" fmla="*/ 59087 w 1043962"/>
              <a:gd name="connsiteY1133" fmla="*/ 222315 h 852378"/>
              <a:gd name="connsiteX1134" fmla="*/ 58628 w 1043962"/>
              <a:gd name="connsiteY1134" fmla="*/ 222077 h 852378"/>
              <a:gd name="connsiteX1135" fmla="*/ 58045 w 1043962"/>
              <a:gd name="connsiteY1135" fmla="*/ 222116 h 852378"/>
              <a:gd name="connsiteX1136" fmla="*/ 55058 w 1043962"/>
              <a:gd name="connsiteY1136" fmla="*/ 222324 h 852378"/>
              <a:gd name="connsiteX1137" fmla="*/ 53725 w 1043962"/>
              <a:gd name="connsiteY1137" fmla="*/ 221346 h 852378"/>
              <a:gd name="connsiteX1138" fmla="*/ 50442 w 1043962"/>
              <a:gd name="connsiteY1138" fmla="*/ 221326 h 852378"/>
              <a:gd name="connsiteX1139" fmla="*/ 49759 w 1043962"/>
              <a:gd name="connsiteY1139" fmla="*/ 221585 h 852378"/>
              <a:gd name="connsiteX1140" fmla="*/ 48966 w 1043962"/>
              <a:gd name="connsiteY1140" fmla="*/ 221885 h 852378"/>
              <a:gd name="connsiteX1141" fmla="*/ 48601 w 1043962"/>
              <a:gd name="connsiteY1141" fmla="*/ 222322 h 852378"/>
              <a:gd name="connsiteX1142" fmla="*/ 48482 w 1043962"/>
              <a:gd name="connsiteY1142" fmla="*/ 222466 h 852378"/>
              <a:gd name="connsiteX1143" fmla="*/ 47731 w 1043962"/>
              <a:gd name="connsiteY1143" fmla="*/ 223370 h 852378"/>
              <a:gd name="connsiteX1144" fmla="*/ 46990 w 1043962"/>
              <a:gd name="connsiteY1144" fmla="*/ 226034 h 852378"/>
              <a:gd name="connsiteX1145" fmla="*/ 46277 w 1043962"/>
              <a:gd name="connsiteY1145" fmla="*/ 226564 h 852378"/>
              <a:gd name="connsiteX1146" fmla="*/ 46127 w 1043962"/>
              <a:gd name="connsiteY1146" fmla="*/ 226675 h 852378"/>
              <a:gd name="connsiteX1147" fmla="*/ 45820 w 1043962"/>
              <a:gd name="connsiteY1147" fmla="*/ 226902 h 852378"/>
              <a:gd name="connsiteX1148" fmla="*/ 45223 w 1043962"/>
              <a:gd name="connsiteY1148" fmla="*/ 227013 h 852378"/>
              <a:gd name="connsiteX1149" fmla="*/ 44837 w 1043962"/>
              <a:gd name="connsiteY1149" fmla="*/ 227085 h 852378"/>
              <a:gd name="connsiteX1150" fmla="*/ 44420 w 1043962"/>
              <a:gd name="connsiteY1150" fmla="*/ 226706 h 852378"/>
              <a:gd name="connsiteX1151" fmla="*/ 43478 w 1043962"/>
              <a:gd name="connsiteY1151" fmla="*/ 225846 h 852378"/>
              <a:gd name="connsiteX1152" fmla="*/ 41545 w 1043962"/>
              <a:gd name="connsiteY1152" fmla="*/ 221990 h 852378"/>
              <a:gd name="connsiteX1153" fmla="*/ 41405 w 1043962"/>
              <a:gd name="connsiteY1153" fmla="*/ 221712 h 852378"/>
              <a:gd name="connsiteX1154" fmla="*/ 41209 w 1043962"/>
              <a:gd name="connsiteY1154" fmla="*/ 221321 h 852378"/>
              <a:gd name="connsiteX1155" fmla="*/ 40285 w 1043962"/>
              <a:gd name="connsiteY1155" fmla="*/ 220888 h 852378"/>
              <a:gd name="connsiteX1156" fmla="*/ 38493 w 1043962"/>
              <a:gd name="connsiteY1156" fmla="*/ 221060 h 852378"/>
              <a:gd name="connsiteX1157" fmla="*/ 36467 w 1043962"/>
              <a:gd name="connsiteY1157" fmla="*/ 221254 h 852378"/>
              <a:gd name="connsiteX1158" fmla="*/ 35258 w 1043962"/>
              <a:gd name="connsiteY1158" fmla="*/ 220914 h 852378"/>
              <a:gd name="connsiteX1159" fmla="*/ 34928 w 1043962"/>
              <a:gd name="connsiteY1159" fmla="*/ 220821 h 852378"/>
              <a:gd name="connsiteX1160" fmla="*/ 34565 w 1043962"/>
              <a:gd name="connsiteY1160" fmla="*/ 220890 h 852378"/>
              <a:gd name="connsiteX1161" fmla="*/ 33947 w 1043962"/>
              <a:gd name="connsiteY1161" fmla="*/ 221006 h 852378"/>
              <a:gd name="connsiteX1162" fmla="*/ 33517 w 1043962"/>
              <a:gd name="connsiteY1162" fmla="*/ 221936 h 852378"/>
              <a:gd name="connsiteX1163" fmla="*/ 33635 w 1043962"/>
              <a:gd name="connsiteY1163" fmla="*/ 224597 h 852378"/>
              <a:gd name="connsiteX1164" fmla="*/ 33533 w 1043962"/>
              <a:gd name="connsiteY1164" fmla="*/ 224881 h 852378"/>
              <a:gd name="connsiteX1165" fmla="*/ 33445 w 1043962"/>
              <a:gd name="connsiteY1165" fmla="*/ 225131 h 852378"/>
              <a:gd name="connsiteX1166" fmla="*/ 33018 w 1043962"/>
              <a:gd name="connsiteY1166" fmla="*/ 226333 h 852378"/>
              <a:gd name="connsiteX1167" fmla="*/ 32544 w 1043962"/>
              <a:gd name="connsiteY1167" fmla="*/ 226902 h 852378"/>
              <a:gd name="connsiteX1168" fmla="*/ 32093 w 1043962"/>
              <a:gd name="connsiteY1168" fmla="*/ 227445 h 852378"/>
              <a:gd name="connsiteX1169" fmla="*/ 29872 w 1043962"/>
              <a:gd name="connsiteY1169" fmla="*/ 230112 h 852378"/>
              <a:gd name="connsiteX1170" fmla="*/ 26301 w 1043962"/>
              <a:gd name="connsiteY1170" fmla="*/ 232090 h 852378"/>
              <a:gd name="connsiteX1171" fmla="*/ 24092 w 1043962"/>
              <a:gd name="connsiteY1171" fmla="*/ 233959 h 852378"/>
              <a:gd name="connsiteX1172" fmla="*/ 23840 w 1043962"/>
              <a:gd name="connsiteY1172" fmla="*/ 234173 h 852378"/>
              <a:gd name="connsiteX1173" fmla="*/ 23592 w 1043962"/>
              <a:gd name="connsiteY1173" fmla="*/ 234383 h 852378"/>
              <a:gd name="connsiteX1174" fmla="*/ 20202 w 1043962"/>
              <a:gd name="connsiteY1174" fmla="*/ 239959 h 852378"/>
              <a:gd name="connsiteX1175" fmla="*/ 19437 w 1043962"/>
              <a:gd name="connsiteY1175" fmla="*/ 240724 h 852378"/>
              <a:gd name="connsiteX1176" fmla="*/ 18843 w 1043962"/>
              <a:gd name="connsiteY1176" fmla="*/ 241319 h 852378"/>
              <a:gd name="connsiteX1177" fmla="*/ 16136 w 1043962"/>
              <a:gd name="connsiteY1177" fmla="*/ 241564 h 852378"/>
              <a:gd name="connsiteX1178" fmla="*/ 15465 w 1043962"/>
              <a:gd name="connsiteY1178" fmla="*/ 241875 h 852378"/>
              <a:gd name="connsiteX1179" fmla="*/ 14535 w 1043962"/>
              <a:gd name="connsiteY1179" fmla="*/ 242308 h 852378"/>
              <a:gd name="connsiteX1180" fmla="*/ 14043 w 1043962"/>
              <a:gd name="connsiteY1180" fmla="*/ 242897 h 852378"/>
              <a:gd name="connsiteX1181" fmla="*/ 13791 w 1043962"/>
              <a:gd name="connsiteY1181" fmla="*/ 243198 h 852378"/>
              <a:gd name="connsiteX1182" fmla="*/ 12931 w 1043962"/>
              <a:gd name="connsiteY1182" fmla="*/ 244226 h 852378"/>
              <a:gd name="connsiteX1183" fmla="*/ 12537 w 1043962"/>
              <a:gd name="connsiteY1183" fmla="*/ 246009 h 852378"/>
              <a:gd name="connsiteX1184" fmla="*/ 12427 w 1043962"/>
              <a:gd name="connsiteY1184" fmla="*/ 246507 h 852378"/>
              <a:gd name="connsiteX1185" fmla="*/ 12314 w 1043962"/>
              <a:gd name="connsiteY1185" fmla="*/ 247016 h 852378"/>
              <a:gd name="connsiteX1186" fmla="*/ 11706 w 1043962"/>
              <a:gd name="connsiteY1186" fmla="*/ 247817 h 852378"/>
              <a:gd name="connsiteX1187" fmla="*/ 11495 w 1043962"/>
              <a:gd name="connsiteY1187" fmla="*/ 248093 h 852378"/>
              <a:gd name="connsiteX1188" fmla="*/ 11328 w 1043962"/>
              <a:gd name="connsiteY1188" fmla="*/ 248314 h 852378"/>
              <a:gd name="connsiteX1189" fmla="*/ 10156 w 1043962"/>
              <a:gd name="connsiteY1189" fmla="*/ 249678 h 852378"/>
              <a:gd name="connsiteX1190" fmla="*/ 9950 w 1043962"/>
              <a:gd name="connsiteY1190" fmla="*/ 250624 h 852378"/>
              <a:gd name="connsiteX1191" fmla="*/ 9888 w 1043962"/>
              <a:gd name="connsiteY1191" fmla="*/ 250912 h 852378"/>
              <a:gd name="connsiteX1192" fmla="*/ 9724 w 1043962"/>
              <a:gd name="connsiteY1192" fmla="*/ 251661 h 852378"/>
              <a:gd name="connsiteX1193" fmla="*/ 9374 w 1043962"/>
              <a:gd name="connsiteY1193" fmla="*/ 253605 h 852378"/>
              <a:gd name="connsiteX1194" fmla="*/ 9232 w 1043962"/>
              <a:gd name="connsiteY1194" fmla="*/ 254397 h 852378"/>
              <a:gd name="connsiteX1195" fmla="*/ 8609 w 1043962"/>
              <a:gd name="connsiteY1195" fmla="*/ 257857 h 852378"/>
              <a:gd name="connsiteX1196" fmla="*/ 9064 w 1043962"/>
              <a:gd name="connsiteY1196" fmla="*/ 260301 h 852378"/>
              <a:gd name="connsiteX1197" fmla="*/ 9162 w 1043962"/>
              <a:gd name="connsiteY1197" fmla="*/ 260831 h 852378"/>
              <a:gd name="connsiteX1198" fmla="*/ 8970 w 1043962"/>
              <a:gd name="connsiteY1198" fmla="*/ 261320 h 852378"/>
              <a:gd name="connsiteX1199" fmla="*/ 8606 w 1043962"/>
              <a:gd name="connsiteY1199" fmla="*/ 262257 h 852378"/>
              <a:gd name="connsiteX1200" fmla="*/ 6516 w 1043962"/>
              <a:gd name="connsiteY1200" fmla="*/ 264387 h 852378"/>
              <a:gd name="connsiteX1201" fmla="*/ 5136 w 1043962"/>
              <a:gd name="connsiteY1201" fmla="*/ 265794 h 852378"/>
              <a:gd name="connsiteX1202" fmla="*/ 4354 w 1043962"/>
              <a:gd name="connsiteY1202" fmla="*/ 266590 h 852378"/>
              <a:gd name="connsiteX1203" fmla="*/ 2626 w 1043962"/>
              <a:gd name="connsiteY1203" fmla="*/ 270743 h 852378"/>
              <a:gd name="connsiteX1204" fmla="*/ 1135 w 1043962"/>
              <a:gd name="connsiteY1204" fmla="*/ 273088 h 852378"/>
              <a:gd name="connsiteX1205" fmla="*/ 796 w 1043962"/>
              <a:gd name="connsiteY1205" fmla="*/ 273619 h 852378"/>
              <a:gd name="connsiteX1206" fmla="*/ 796 w 1043962"/>
              <a:gd name="connsiteY1206" fmla="*/ 274183 h 852378"/>
              <a:gd name="connsiteX1207" fmla="*/ 827 w 1043962"/>
              <a:gd name="connsiteY1207" fmla="*/ 275007 h 852378"/>
              <a:gd name="connsiteX1208" fmla="*/ 896 w 1043962"/>
              <a:gd name="connsiteY1208" fmla="*/ 276814 h 852378"/>
              <a:gd name="connsiteX1209" fmla="*/ 631 w 1043962"/>
              <a:gd name="connsiteY1209" fmla="*/ 277575 h 852378"/>
              <a:gd name="connsiteX1210" fmla="*/ 525 w 1043962"/>
              <a:gd name="connsiteY1210" fmla="*/ 277882 h 852378"/>
              <a:gd name="connsiteX1211" fmla="*/ 180 w 1043962"/>
              <a:gd name="connsiteY1211" fmla="*/ 278870 h 852378"/>
              <a:gd name="connsiteX1212" fmla="*/ 1617 w 1043962"/>
              <a:gd name="connsiteY1212" fmla="*/ 279197 h 852378"/>
              <a:gd name="connsiteX1213" fmla="*/ 7361 w 1043962"/>
              <a:gd name="connsiteY1213" fmla="*/ 280506 h 852378"/>
              <a:gd name="connsiteX1214" fmla="*/ 11420 w 1043962"/>
              <a:gd name="connsiteY1214" fmla="*/ 282441 h 852378"/>
              <a:gd name="connsiteX1215" fmla="*/ 15730 w 1043962"/>
              <a:gd name="connsiteY1215" fmla="*/ 283085 h 852378"/>
              <a:gd name="connsiteX1216" fmla="*/ 17825 w 1043962"/>
              <a:gd name="connsiteY1216" fmla="*/ 281725 h 852378"/>
              <a:gd name="connsiteX1217" fmla="*/ 21088 w 1043962"/>
              <a:gd name="connsiteY1217" fmla="*/ 281541 h 852378"/>
              <a:gd name="connsiteX1218" fmla="*/ 22517 w 1043962"/>
              <a:gd name="connsiteY1218" fmla="*/ 281124 h 852378"/>
              <a:gd name="connsiteX1219" fmla="*/ 22997 w 1043962"/>
              <a:gd name="connsiteY1219" fmla="*/ 280984 h 852378"/>
              <a:gd name="connsiteX1220" fmla="*/ 23440 w 1043962"/>
              <a:gd name="connsiteY1220" fmla="*/ 280711 h 852378"/>
              <a:gd name="connsiteX1221" fmla="*/ 25892 w 1043962"/>
              <a:gd name="connsiteY1221" fmla="*/ 279190 h 852378"/>
              <a:gd name="connsiteX1222" fmla="*/ 27438 w 1043962"/>
              <a:gd name="connsiteY1222" fmla="*/ 278997 h 852378"/>
              <a:gd name="connsiteX1223" fmla="*/ 27908 w 1043962"/>
              <a:gd name="connsiteY1223" fmla="*/ 278938 h 852378"/>
              <a:gd name="connsiteX1224" fmla="*/ 28356 w 1043962"/>
              <a:gd name="connsiteY1224" fmla="*/ 278881 h 852378"/>
              <a:gd name="connsiteX1225" fmla="*/ 34455 w 1043962"/>
              <a:gd name="connsiteY1225" fmla="*/ 274610 h 852378"/>
              <a:gd name="connsiteX1226" fmla="*/ 36243 w 1043962"/>
              <a:gd name="connsiteY1226" fmla="*/ 272193 h 852378"/>
              <a:gd name="connsiteX1227" fmla="*/ 37958 w 1043962"/>
              <a:gd name="connsiteY1227" fmla="*/ 267543 h 852378"/>
              <a:gd name="connsiteX1228" fmla="*/ 37737 w 1043962"/>
              <a:gd name="connsiteY1228" fmla="*/ 263660 h 852378"/>
              <a:gd name="connsiteX1229" fmla="*/ 36833 w 1043962"/>
              <a:gd name="connsiteY1229" fmla="*/ 259788 h 852378"/>
              <a:gd name="connsiteX1230" fmla="*/ 36279 w 1043962"/>
              <a:gd name="connsiteY1230" fmla="*/ 257414 h 852378"/>
              <a:gd name="connsiteX1231" fmla="*/ 37075 w 1043962"/>
              <a:gd name="connsiteY1231" fmla="*/ 253888 h 852378"/>
              <a:gd name="connsiteX1232" fmla="*/ 43509 w 1043962"/>
              <a:gd name="connsiteY1232" fmla="*/ 251640 h 852378"/>
              <a:gd name="connsiteX1233" fmla="*/ 44286 w 1043962"/>
              <a:gd name="connsiteY1233" fmla="*/ 251627 h 852378"/>
              <a:gd name="connsiteX1234" fmla="*/ 45201 w 1043962"/>
              <a:gd name="connsiteY1234" fmla="*/ 251610 h 852378"/>
              <a:gd name="connsiteX1235" fmla="*/ 46330 w 1043962"/>
              <a:gd name="connsiteY1235" fmla="*/ 251591 h 852378"/>
              <a:gd name="connsiteX1236" fmla="*/ 47795 w 1043962"/>
              <a:gd name="connsiteY1236" fmla="*/ 253697 h 852378"/>
              <a:gd name="connsiteX1237" fmla="*/ 51062 w 1043962"/>
              <a:gd name="connsiteY1237" fmla="*/ 257526 h 852378"/>
              <a:gd name="connsiteX1238" fmla="*/ 55009 w 1043962"/>
              <a:gd name="connsiteY1238" fmla="*/ 258210 h 852378"/>
              <a:gd name="connsiteX1239" fmla="*/ 58508 w 1043962"/>
              <a:gd name="connsiteY1239" fmla="*/ 257268 h 852378"/>
              <a:gd name="connsiteX1240" fmla="*/ 61334 w 1043962"/>
              <a:gd name="connsiteY1240" fmla="*/ 254459 h 852378"/>
              <a:gd name="connsiteX1241" fmla="*/ 66076 w 1043962"/>
              <a:gd name="connsiteY1241" fmla="*/ 252870 h 852378"/>
              <a:gd name="connsiteX1242" fmla="*/ 72621 w 1043962"/>
              <a:gd name="connsiteY1242" fmla="*/ 251624 h 852378"/>
              <a:gd name="connsiteX1243" fmla="*/ 81989 w 1043962"/>
              <a:gd name="connsiteY1243" fmla="*/ 250579 h 852378"/>
              <a:gd name="connsiteX1244" fmla="*/ 88161 w 1043962"/>
              <a:gd name="connsiteY1244" fmla="*/ 248863 h 852378"/>
              <a:gd name="connsiteX1245" fmla="*/ 88161 w 1043962"/>
              <a:gd name="connsiteY1245" fmla="*/ 249792 h 852378"/>
              <a:gd name="connsiteX1246" fmla="*/ 86681 w 1043962"/>
              <a:gd name="connsiteY1246" fmla="*/ 253324 h 852378"/>
              <a:gd name="connsiteX1247" fmla="*/ 84528 w 1043962"/>
              <a:gd name="connsiteY1247" fmla="*/ 253893 h 852378"/>
              <a:gd name="connsiteX1248" fmla="*/ 82514 w 1043962"/>
              <a:gd name="connsiteY1248" fmla="*/ 254426 h 852378"/>
              <a:gd name="connsiteX1249" fmla="*/ 82002 w 1043962"/>
              <a:gd name="connsiteY1249" fmla="*/ 254562 h 852378"/>
              <a:gd name="connsiteX1250" fmla="*/ 81693 w 1043962"/>
              <a:gd name="connsiteY1250" fmla="*/ 255801 h 852378"/>
              <a:gd name="connsiteX1251" fmla="*/ 82061 w 1043962"/>
              <a:gd name="connsiteY1251" fmla="*/ 257041 h 852378"/>
              <a:gd name="connsiteX1252" fmla="*/ 83599 w 1043962"/>
              <a:gd name="connsiteY1252" fmla="*/ 258218 h 852378"/>
              <a:gd name="connsiteX1253" fmla="*/ 88648 w 1043962"/>
              <a:gd name="connsiteY1253" fmla="*/ 259647 h 852378"/>
              <a:gd name="connsiteX1254" fmla="*/ 92957 w 1043962"/>
              <a:gd name="connsiteY1254" fmla="*/ 259897 h 852378"/>
              <a:gd name="connsiteX1255" fmla="*/ 94434 w 1043962"/>
              <a:gd name="connsiteY1255" fmla="*/ 261447 h 852378"/>
              <a:gd name="connsiteX1256" fmla="*/ 95050 w 1043962"/>
              <a:gd name="connsiteY1256" fmla="*/ 262749 h 852378"/>
              <a:gd name="connsiteX1257" fmla="*/ 95233 w 1043962"/>
              <a:gd name="connsiteY1257" fmla="*/ 264732 h 852378"/>
              <a:gd name="connsiteX1258" fmla="*/ 96280 w 1043962"/>
              <a:gd name="connsiteY1258" fmla="*/ 265352 h 852378"/>
              <a:gd name="connsiteX1259" fmla="*/ 98322 w 1043962"/>
              <a:gd name="connsiteY1259" fmla="*/ 270859 h 852378"/>
              <a:gd name="connsiteX1260" fmla="*/ 97074 w 1043962"/>
              <a:gd name="connsiteY1260" fmla="*/ 276149 h 852378"/>
              <a:gd name="connsiteX1261" fmla="*/ 93230 w 1043962"/>
              <a:gd name="connsiteY1261" fmla="*/ 281110 h 852378"/>
              <a:gd name="connsiteX1262" fmla="*/ 88030 w 1043962"/>
              <a:gd name="connsiteY1262" fmla="*/ 288352 h 852378"/>
              <a:gd name="connsiteX1263" fmla="*/ 84865 w 1043962"/>
              <a:gd name="connsiteY1263" fmla="*/ 293174 h 852378"/>
              <a:gd name="connsiteX1264" fmla="*/ 83508 w 1043962"/>
              <a:gd name="connsiteY1264" fmla="*/ 294327 h 852378"/>
              <a:gd name="connsiteX1265" fmla="*/ 81591 w 1043962"/>
              <a:gd name="connsiteY1265" fmla="*/ 293233 h 852378"/>
              <a:gd name="connsiteX1266" fmla="*/ 79111 w 1043962"/>
              <a:gd name="connsiteY1266" fmla="*/ 292399 h 852378"/>
              <a:gd name="connsiteX1267" fmla="*/ 75499 w 1043962"/>
              <a:gd name="connsiteY1267" fmla="*/ 292964 h 852378"/>
              <a:gd name="connsiteX1268" fmla="*/ 72564 w 1043962"/>
              <a:gd name="connsiteY1268" fmla="*/ 293519 h 852378"/>
              <a:gd name="connsiteX1269" fmla="*/ 70312 w 1043962"/>
              <a:gd name="connsiteY1269" fmla="*/ 289545 h 852378"/>
              <a:gd name="connsiteX1270" fmla="*/ 68734 w 1043962"/>
              <a:gd name="connsiteY1270" fmla="*/ 288821 h 852378"/>
              <a:gd name="connsiteX1271" fmla="*/ 66702 w 1043962"/>
              <a:gd name="connsiteY1271" fmla="*/ 289609 h 852378"/>
              <a:gd name="connsiteX1272" fmla="*/ 62189 w 1043962"/>
              <a:gd name="connsiteY1272" fmla="*/ 288685 h 852378"/>
              <a:gd name="connsiteX1273" fmla="*/ 59143 w 1043962"/>
              <a:gd name="connsiteY1273" fmla="*/ 288615 h 852378"/>
              <a:gd name="connsiteX1274" fmla="*/ 56549 w 1043962"/>
              <a:gd name="connsiteY1274" fmla="*/ 287031 h 852378"/>
              <a:gd name="connsiteX1275" fmla="*/ 53734 w 1043962"/>
              <a:gd name="connsiteY1275" fmla="*/ 283819 h 852378"/>
              <a:gd name="connsiteX1276" fmla="*/ 52605 w 1043962"/>
              <a:gd name="connsiteY1276" fmla="*/ 283463 h 852378"/>
              <a:gd name="connsiteX1277" fmla="*/ 51359 w 1043962"/>
              <a:gd name="connsiteY1277" fmla="*/ 286622 h 852378"/>
              <a:gd name="connsiteX1278" fmla="*/ 53026 w 1043962"/>
              <a:gd name="connsiteY1278" fmla="*/ 305782 h 852378"/>
              <a:gd name="connsiteX1279" fmla="*/ 40370 w 1043962"/>
              <a:gd name="connsiteY1279" fmla="*/ 319553 h 852378"/>
              <a:gd name="connsiteX1280" fmla="*/ 37057 w 1043962"/>
              <a:gd name="connsiteY1280" fmla="*/ 324310 h 852378"/>
              <a:gd name="connsiteX1281" fmla="*/ 35996 w 1043962"/>
              <a:gd name="connsiteY1281" fmla="*/ 325835 h 852378"/>
              <a:gd name="connsiteX1282" fmla="*/ 30646 w 1043962"/>
              <a:gd name="connsiteY1282" fmla="*/ 333522 h 852378"/>
              <a:gd name="connsiteX1283" fmla="*/ 28835 w 1043962"/>
              <a:gd name="connsiteY1283" fmla="*/ 337818 h 852378"/>
              <a:gd name="connsiteX1284" fmla="*/ 29503 w 1043962"/>
              <a:gd name="connsiteY1284" fmla="*/ 344829 h 852378"/>
              <a:gd name="connsiteX1285" fmla="*/ 32425 w 1043962"/>
              <a:gd name="connsiteY1285" fmla="*/ 352553 h 852378"/>
              <a:gd name="connsiteX1286" fmla="*/ 35579 w 1043962"/>
              <a:gd name="connsiteY1286" fmla="*/ 357011 h 852378"/>
              <a:gd name="connsiteX1287" fmla="*/ 37382 w 1043962"/>
              <a:gd name="connsiteY1287" fmla="*/ 357732 h 852378"/>
              <a:gd name="connsiteX1288" fmla="*/ 43030 w 1043962"/>
              <a:gd name="connsiteY1288" fmla="*/ 353618 h 852378"/>
              <a:gd name="connsiteX1289" fmla="*/ 48902 w 1043962"/>
              <a:gd name="connsiteY1289" fmla="*/ 350755 h 852378"/>
              <a:gd name="connsiteX1290" fmla="*/ 54998 w 1043962"/>
              <a:gd name="connsiteY1290" fmla="*/ 348891 h 852378"/>
              <a:gd name="connsiteX1291" fmla="*/ 63575 w 1043962"/>
              <a:gd name="connsiteY1291" fmla="*/ 347233 h 852378"/>
              <a:gd name="connsiteX1292" fmla="*/ 66733 w 1043962"/>
              <a:gd name="connsiteY1292" fmla="*/ 349183 h 852378"/>
              <a:gd name="connsiteX1293" fmla="*/ 71915 w 1043962"/>
              <a:gd name="connsiteY1293" fmla="*/ 355863 h 852378"/>
              <a:gd name="connsiteX1294" fmla="*/ 72816 w 1043962"/>
              <a:gd name="connsiteY1294" fmla="*/ 357351 h 852378"/>
              <a:gd name="connsiteX1295" fmla="*/ 74580 w 1043962"/>
              <a:gd name="connsiteY1295" fmla="*/ 358265 h 852378"/>
              <a:gd name="connsiteX1296" fmla="*/ 78905 w 1043962"/>
              <a:gd name="connsiteY1296" fmla="*/ 360503 h 852378"/>
              <a:gd name="connsiteX1297" fmla="*/ 81838 w 1043962"/>
              <a:gd name="connsiteY1297" fmla="*/ 360201 h 852378"/>
              <a:gd name="connsiteX1298" fmla="*/ 85450 w 1043962"/>
              <a:gd name="connsiteY1298" fmla="*/ 359133 h 852378"/>
              <a:gd name="connsiteX1299" fmla="*/ 87033 w 1043962"/>
              <a:gd name="connsiteY1299" fmla="*/ 357349 h 852378"/>
              <a:gd name="connsiteX1300" fmla="*/ 88616 w 1043962"/>
              <a:gd name="connsiteY1300" fmla="*/ 355063 h 852378"/>
              <a:gd name="connsiteX1301" fmla="*/ 90650 w 1043962"/>
              <a:gd name="connsiteY1301" fmla="*/ 352771 h 852378"/>
              <a:gd name="connsiteX1302" fmla="*/ 93323 w 1043962"/>
              <a:gd name="connsiteY1302" fmla="*/ 352722 h 852378"/>
              <a:gd name="connsiteX1303" fmla="*/ 99226 w 1043962"/>
              <a:gd name="connsiteY1303" fmla="*/ 352617 h 852378"/>
              <a:gd name="connsiteX1304" fmla="*/ 103062 w 1043962"/>
              <a:gd name="connsiteY1304" fmla="*/ 352800 h 852378"/>
              <a:gd name="connsiteX1305" fmla="*/ 108028 w 1043962"/>
              <a:gd name="connsiteY1305" fmla="*/ 352460 h 852378"/>
              <a:gd name="connsiteX1306" fmla="*/ 113457 w 1043962"/>
              <a:gd name="connsiteY1306" fmla="*/ 342833 h 852378"/>
              <a:gd name="connsiteX1307" fmla="*/ 116397 w 1043962"/>
              <a:gd name="connsiteY1307" fmla="*/ 339270 h 852378"/>
              <a:gd name="connsiteX1308" fmla="*/ 118427 w 1043962"/>
              <a:gd name="connsiteY1308" fmla="*/ 339232 h 852378"/>
              <a:gd name="connsiteX1309" fmla="*/ 120229 w 1043962"/>
              <a:gd name="connsiteY1309" fmla="*/ 341457 h 852378"/>
              <a:gd name="connsiteX1310" fmla="*/ 122484 w 1043962"/>
              <a:gd name="connsiteY1310" fmla="*/ 343424 h 852378"/>
              <a:gd name="connsiteX1311" fmla="*/ 124973 w 1043962"/>
              <a:gd name="connsiteY1311" fmla="*/ 338614 h 852378"/>
              <a:gd name="connsiteX1312" fmla="*/ 127685 w 1043962"/>
              <a:gd name="connsiteY1312" fmla="*/ 334552 h 852378"/>
              <a:gd name="connsiteX1313" fmla="*/ 130346 w 1043962"/>
              <a:gd name="connsiteY1313" fmla="*/ 328612 h 852378"/>
              <a:gd name="connsiteX1314" fmla="*/ 131590 w 1043962"/>
              <a:gd name="connsiteY1314" fmla="*/ 326331 h 852378"/>
              <a:gd name="connsiteX1315" fmla="*/ 132553 w 1043962"/>
              <a:gd name="connsiteY1315" fmla="*/ 323742 h 852378"/>
              <a:gd name="connsiteX1316" fmla="*/ 133695 w 1043962"/>
              <a:gd name="connsiteY1316" fmla="*/ 323564 h 852378"/>
              <a:gd name="connsiteX1317" fmla="*/ 133953 w 1043962"/>
              <a:gd name="connsiteY1317" fmla="*/ 323971 h 852378"/>
              <a:gd name="connsiteX1318" fmla="*/ 134285 w 1043962"/>
              <a:gd name="connsiteY1318" fmla="*/ 324495 h 852378"/>
              <a:gd name="connsiteX1319" fmla="*/ 134677 w 1043962"/>
              <a:gd name="connsiteY1319" fmla="*/ 325113 h 852378"/>
              <a:gd name="connsiteX1320" fmla="*/ 134242 w 1043962"/>
              <a:gd name="connsiteY1320" fmla="*/ 325553 h 852378"/>
              <a:gd name="connsiteX1321" fmla="*/ 133641 w 1043962"/>
              <a:gd name="connsiteY1321" fmla="*/ 326156 h 852378"/>
              <a:gd name="connsiteX1322" fmla="*/ 133014 w 1043962"/>
              <a:gd name="connsiteY1322" fmla="*/ 326787 h 852378"/>
              <a:gd name="connsiteX1323" fmla="*/ 133124 w 1043962"/>
              <a:gd name="connsiteY1323" fmla="*/ 327263 h 852378"/>
              <a:gd name="connsiteX1324" fmla="*/ 133384 w 1043962"/>
              <a:gd name="connsiteY1324" fmla="*/ 328398 h 852378"/>
              <a:gd name="connsiteX1325" fmla="*/ 133274 w 1043962"/>
              <a:gd name="connsiteY1325" fmla="*/ 328775 h 852378"/>
              <a:gd name="connsiteX1326" fmla="*/ 133216 w 1043962"/>
              <a:gd name="connsiteY1326" fmla="*/ 328980 h 852378"/>
              <a:gd name="connsiteX1327" fmla="*/ 132951 w 1043962"/>
              <a:gd name="connsiteY1327" fmla="*/ 329886 h 852378"/>
              <a:gd name="connsiteX1328" fmla="*/ 133382 w 1043962"/>
              <a:gd name="connsiteY1328" fmla="*/ 331128 h 852378"/>
              <a:gd name="connsiteX1329" fmla="*/ 134609 w 1043962"/>
              <a:gd name="connsiteY1329" fmla="*/ 331324 h 852378"/>
              <a:gd name="connsiteX1330" fmla="*/ 137508 w 1043962"/>
              <a:gd name="connsiteY1330" fmla="*/ 332551 h 852378"/>
              <a:gd name="connsiteX1331" fmla="*/ 139141 w 1043962"/>
              <a:gd name="connsiteY1331" fmla="*/ 333095 h 852378"/>
              <a:gd name="connsiteX1332" fmla="*/ 140132 w 1043962"/>
              <a:gd name="connsiteY1332" fmla="*/ 333089 h 852378"/>
              <a:gd name="connsiteX1333" fmla="*/ 144275 w 1043962"/>
              <a:gd name="connsiteY1333" fmla="*/ 333066 h 852378"/>
              <a:gd name="connsiteX1334" fmla="*/ 151048 w 1043962"/>
              <a:gd name="connsiteY1334" fmla="*/ 331879 h 852378"/>
              <a:gd name="connsiteX1335" fmla="*/ 154886 w 1043962"/>
              <a:gd name="connsiteY1335" fmla="*/ 330682 h 852378"/>
              <a:gd name="connsiteX1336" fmla="*/ 160172 w 1043962"/>
              <a:gd name="connsiteY1336" fmla="*/ 328784 h 852378"/>
              <a:gd name="connsiteX1337" fmla="*/ 179496 w 1043962"/>
              <a:gd name="connsiteY1337" fmla="*/ 321841 h 852378"/>
              <a:gd name="connsiteX1338" fmla="*/ 190672 w 1043962"/>
              <a:gd name="connsiteY1338" fmla="*/ 318507 h 852378"/>
              <a:gd name="connsiteX1339" fmla="*/ 197785 w 1043962"/>
              <a:gd name="connsiteY1339" fmla="*/ 315371 h 852378"/>
              <a:gd name="connsiteX1340" fmla="*/ 202752 w 1043962"/>
              <a:gd name="connsiteY1340" fmla="*/ 314278 h 852378"/>
              <a:gd name="connsiteX1341" fmla="*/ 205575 w 1043962"/>
              <a:gd name="connsiteY1341" fmla="*/ 313475 h 852378"/>
              <a:gd name="connsiteX1342" fmla="*/ 206363 w 1043962"/>
              <a:gd name="connsiteY1342" fmla="*/ 313838 h 852378"/>
              <a:gd name="connsiteX1343" fmla="*/ 207264 w 1043962"/>
              <a:gd name="connsiteY1343" fmla="*/ 315326 h 852378"/>
              <a:gd name="connsiteX1344" fmla="*/ 205681 w 1043962"/>
              <a:gd name="connsiteY1344" fmla="*/ 317486 h 852378"/>
              <a:gd name="connsiteX1345" fmla="*/ 202968 w 1043962"/>
              <a:gd name="connsiteY1345" fmla="*/ 320796 h 852378"/>
              <a:gd name="connsiteX1346" fmla="*/ 200589 w 1043962"/>
              <a:gd name="connsiteY1346" fmla="*/ 328239 h 852378"/>
              <a:gd name="connsiteX1347" fmla="*/ 200913 w 1043962"/>
              <a:gd name="connsiteY1347" fmla="*/ 338642 h 852378"/>
              <a:gd name="connsiteX1348" fmla="*/ 199894 w 1043962"/>
              <a:gd name="connsiteY1348" fmla="*/ 340918 h 852378"/>
              <a:gd name="connsiteX1349" fmla="*/ 200568 w 1043962"/>
              <a:gd name="connsiteY1349" fmla="*/ 343915 h 852378"/>
              <a:gd name="connsiteX1350" fmla="*/ 211500 w 1043962"/>
              <a:gd name="connsiteY1350" fmla="*/ 352625 h 852378"/>
              <a:gd name="connsiteX1351" fmla="*/ 213981 w 1043962"/>
              <a:gd name="connsiteY1351" fmla="*/ 354337 h 852378"/>
              <a:gd name="connsiteX1352" fmla="*/ 217025 w 1043962"/>
              <a:gd name="connsiteY1352" fmla="*/ 356164 h 852378"/>
              <a:gd name="connsiteX1353" fmla="*/ 219740 w 1043962"/>
              <a:gd name="connsiteY1353" fmla="*/ 356991 h 852378"/>
              <a:gd name="connsiteX1354" fmla="*/ 220521 w 1043962"/>
              <a:gd name="connsiteY1354" fmla="*/ 357230 h 852378"/>
              <a:gd name="connsiteX1355" fmla="*/ 227063 w 1043962"/>
              <a:gd name="connsiteY1355" fmla="*/ 359622 h 852378"/>
              <a:gd name="connsiteX1356" fmla="*/ 229654 w 1043962"/>
              <a:gd name="connsiteY1356" fmla="*/ 364969 h 852378"/>
              <a:gd name="connsiteX1357" fmla="*/ 231452 w 1043962"/>
              <a:gd name="connsiteY1357" fmla="*/ 402724 h 852378"/>
              <a:gd name="connsiteX1358" fmla="*/ 231910 w 1043962"/>
              <a:gd name="connsiteY1358" fmla="*/ 412551 h 852378"/>
              <a:gd name="connsiteX1359" fmla="*/ 232401 w 1043962"/>
              <a:gd name="connsiteY1359" fmla="*/ 422607 h 852378"/>
              <a:gd name="connsiteX1360" fmla="*/ 232041 w 1043962"/>
              <a:gd name="connsiteY1360" fmla="*/ 427627 h 852378"/>
              <a:gd name="connsiteX1361" fmla="*/ 232678 w 1043962"/>
              <a:gd name="connsiteY1361" fmla="*/ 434903 h 852378"/>
              <a:gd name="connsiteX1362" fmla="*/ 233333 w 1043962"/>
              <a:gd name="connsiteY1362" fmla="*/ 455849 h 852378"/>
              <a:gd name="connsiteX1363" fmla="*/ 233365 w 1043962"/>
              <a:gd name="connsiteY1363" fmla="*/ 457223 h 852378"/>
              <a:gd name="connsiteX1364" fmla="*/ 233431 w 1043962"/>
              <a:gd name="connsiteY1364" fmla="*/ 459152 h 852378"/>
              <a:gd name="connsiteX1365" fmla="*/ 233480 w 1043962"/>
              <a:gd name="connsiteY1365" fmla="*/ 460509 h 852378"/>
              <a:gd name="connsiteX1366" fmla="*/ 234559 w 1043962"/>
              <a:gd name="connsiteY1366" fmla="*/ 483630 h 852378"/>
              <a:gd name="connsiteX1367" fmla="*/ 233790 w 1043962"/>
              <a:gd name="connsiteY1367" fmla="*/ 489467 h 852378"/>
              <a:gd name="connsiteX1368" fmla="*/ 235802 w 1043962"/>
              <a:gd name="connsiteY1368" fmla="*/ 489238 h 852378"/>
              <a:gd name="connsiteX1369" fmla="*/ 235998 w 1043962"/>
              <a:gd name="connsiteY1369" fmla="*/ 489222 h 852378"/>
              <a:gd name="connsiteX1370" fmla="*/ 243274 w 1043962"/>
              <a:gd name="connsiteY1370" fmla="*/ 485429 h 852378"/>
              <a:gd name="connsiteX1371" fmla="*/ 251286 w 1043962"/>
              <a:gd name="connsiteY1371" fmla="*/ 478757 h 852378"/>
              <a:gd name="connsiteX1372" fmla="*/ 256878 w 1043962"/>
              <a:gd name="connsiteY1372" fmla="*/ 466690 h 852378"/>
              <a:gd name="connsiteX1373" fmla="*/ 259674 w 1043962"/>
              <a:gd name="connsiteY1373" fmla="*/ 466772 h 852378"/>
              <a:gd name="connsiteX1374" fmla="*/ 263828 w 1043962"/>
              <a:gd name="connsiteY1374" fmla="*/ 469143 h 852378"/>
              <a:gd name="connsiteX1375" fmla="*/ 267866 w 1043962"/>
              <a:gd name="connsiteY1375" fmla="*/ 470565 h 852378"/>
              <a:gd name="connsiteX1376" fmla="*/ 272101 w 1043962"/>
              <a:gd name="connsiteY1376" fmla="*/ 472985 h 852378"/>
              <a:gd name="connsiteX1377" fmla="*/ 273328 w 1043962"/>
              <a:gd name="connsiteY1377" fmla="*/ 473688 h 852378"/>
              <a:gd name="connsiteX1378" fmla="*/ 278135 w 1043962"/>
              <a:gd name="connsiteY1378" fmla="*/ 475863 h 852378"/>
              <a:gd name="connsiteX1379" fmla="*/ 289385 w 1043962"/>
              <a:gd name="connsiteY1379" fmla="*/ 481308 h 852378"/>
              <a:gd name="connsiteX1380" fmla="*/ 299212 w 1043962"/>
              <a:gd name="connsiteY1380" fmla="*/ 486066 h 852378"/>
              <a:gd name="connsiteX1381" fmla="*/ 305671 w 1043962"/>
              <a:gd name="connsiteY1381" fmla="*/ 488862 h 852378"/>
              <a:gd name="connsiteX1382" fmla="*/ 307616 w 1043962"/>
              <a:gd name="connsiteY1382" fmla="*/ 486835 h 852378"/>
              <a:gd name="connsiteX1383" fmla="*/ 308238 w 1043962"/>
              <a:gd name="connsiteY1383" fmla="*/ 483123 h 852378"/>
              <a:gd name="connsiteX1384" fmla="*/ 308712 w 1043962"/>
              <a:gd name="connsiteY1384" fmla="*/ 482256 h 852378"/>
              <a:gd name="connsiteX1385" fmla="*/ 309955 w 1043962"/>
              <a:gd name="connsiteY1385" fmla="*/ 479951 h 852378"/>
              <a:gd name="connsiteX1386" fmla="*/ 310347 w 1043962"/>
              <a:gd name="connsiteY1386" fmla="*/ 479591 h 852378"/>
              <a:gd name="connsiteX1387" fmla="*/ 311197 w 1043962"/>
              <a:gd name="connsiteY1387" fmla="*/ 478774 h 852378"/>
              <a:gd name="connsiteX1388" fmla="*/ 311246 w 1043962"/>
              <a:gd name="connsiteY1388" fmla="*/ 476599 h 852378"/>
              <a:gd name="connsiteX1389" fmla="*/ 312113 w 1043962"/>
              <a:gd name="connsiteY1389" fmla="*/ 475618 h 852378"/>
              <a:gd name="connsiteX1390" fmla="*/ 313405 w 1043962"/>
              <a:gd name="connsiteY1390" fmla="*/ 471399 h 852378"/>
              <a:gd name="connsiteX1391" fmla="*/ 313764 w 1043962"/>
              <a:gd name="connsiteY1391" fmla="*/ 471448 h 852378"/>
              <a:gd name="connsiteX1392" fmla="*/ 314255 w 1043962"/>
              <a:gd name="connsiteY1392" fmla="*/ 471514 h 852378"/>
              <a:gd name="connsiteX1393" fmla="*/ 314697 w 1043962"/>
              <a:gd name="connsiteY1393" fmla="*/ 471579 h 852378"/>
              <a:gd name="connsiteX1394" fmla="*/ 316184 w 1043962"/>
              <a:gd name="connsiteY1394" fmla="*/ 470222 h 852378"/>
              <a:gd name="connsiteX1395" fmla="*/ 317656 w 1043962"/>
              <a:gd name="connsiteY1395" fmla="*/ 470467 h 852378"/>
              <a:gd name="connsiteX1396" fmla="*/ 318457 w 1043962"/>
              <a:gd name="connsiteY1396" fmla="*/ 469715 h 852378"/>
              <a:gd name="connsiteX1397" fmla="*/ 318752 w 1043962"/>
              <a:gd name="connsiteY1397" fmla="*/ 468930 h 852378"/>
              <a:gd name="connsiteX1398" fmla="*/ 320616 w 1043962"/>
              <a:gd name="connsiteY1398" fmla="*/ 463959 h 852378"/>
              <a:gd name="connsiteX1399" fmla="*/ 321531 w 1043962"/>
              <a:gd name="connsiteY1399" fmla="*/ 463698 h 852378"/>
              <a:gd name="connsiteX1400" fmla="*/ 322823 w 1043962"/>
              <a:gd name="connsiteY1400" fmla="*/ 464270 h 852378"/>
              <a:gd name="connsiteX1401" fmla="*/ 323395 w 1043962"/>
              <a:gd name="connsiteY1401" fmla="*/ 464515 h 852378"/>
              <a:gd name="connsiteX1402" fmla="*/ 324376 w 1043962"/>
              <a:gd name="connsiteY1402" fmla="*/ 463829 h 852378"/>
              <a:gd name="connsiteX1403" fmla="*/ 325112 w 1043962"/>
              <a:gd name="connsiteY1403" fmla="*/ 463338 h 852378"/>
              <a:gd name="connsiteX1404" fmla="*/ 330099 w 1043962"/>
              <a:gd name="connsiteY1404" fmla="*/ 461474 h 852378"/>
              <a:gd name="connsiteX1405" fmla="*/ 332748 w 1043962"/>
              <a:gd name="connsiteY1405" fmla="*/ 461278 h 852378"/>
              <a:gd name="connsiteX1406" fmla="*/ 333500 w 1043962"/>
              <a:gd name="connsiteY1406" fmla="*/ 460820 h 852378"/>
              <a:gd name="connsiteX1407" fmla="*/ 335152 w 1043962"/>
              <a:gd name="connsiteY1407" fmla="*/ 459790 h 852378"/>
              <a:gd name="connsiteX1408" fmla="*/ 336640 w 1043962"/>
              <a:gd name="connsiteY1408" fmla="*/ 459479 h 852378"/>
              <a:gd name="connsiteX1409" fmla="*/ 336852 w 1043962"/>
              <a:gd name="connsiteY1409" fmla="*/ 458645 h 852378"/>
              <a:gd name="connsiteX1410" fmla="*/ 337065 w 1043962"/>
              <a:gd name="connsiteY1410" fmla="*/ 457811 h 852378"/>
              <a:gd name="connsiteX1411" fmla="*/ 339469 w 1043962"/>
              <a:gd name="connsiteY1411" fmla="*/ 456732 h 852378"/>
              <a:gd name="connsiteX1412" fmla="*/ 339599 w 1043962"/>
              <a:gd name="connsiteY1412" fmla="*/ 456683 h 852378"/>
              <a:gd name="connsiteX1413" fmla="*/ 341692 w 1043962"/>
              <a:gd name="connsiteY1413" fmla="*/ 455751 h 852378"/>
              <a:gd name="connsiteX1414" fmla="*/ 342853 w 1043962"/>
              <a:gd name="connsiteY1414" fmla="*/ 453903 h 852378"/>
              <a:gd name="connsiteX1415" fmla="*/ 345470 w 1043962"/>
              <a:gd name="connsiteY1415" fmla="*/ 454328 h 852378"/>
              <a:gd name="connsiteX1416" fmla="*/ 348282 w 1043962"/>
              <a:gd name="connsiteY1416" fmla="*/ 454116 h 852378"/>
              <a:gd name="connsiteX1417" fmla="*/ 351634 w 1043962"/>
              <a:gd name="connsiteY1417" fmla="*/ 452007 h 852378"/>
              <a:gd name="connsiteX1418" fmla="*/ 355297 w 1043962"/>
              <a:gd name="connsiteY1418" fmla="*/ 447870 h 852378"/>
              <a:gd name="connsiteX1419" fmla="*/ 356490 w 1043962"/>
              <a:gd name="connsiteY1419" fmla="*/ 449390 h 852378"/>
              <a:gd name="connsiteX1420" fmla="*/ 358011 w 1043962"/>
              <a:gd name="connsiteY1420" fmla="*/ 451336 h 852378"/>
              <a:gd name="connsiteX1421" fmla="*/ 358305 w 1043962"/>
              <a:gd name="connsiteY1421" fmla="*/ 452497 h 852378"/>
              <a:gd name="connsiteX1422" fmla="*/ 358452 w 1043962"/>
              <a:gd name="connsiteY1422" fmla="*/ 453086 h 852378"/>
              <a:gd name="connsiteX1423" fmla="*/ 357406 w 1043962"/>
              <a:gd name="connsiteY1423" fmla="*/ 454443 h 852378"/>
              <a:gd name="connsiteX1424" fmla="*/ 359303 w 1043962"/>
              <a:gd name="connsiteY1424" fmla="*/ 457353 h 852378"/>
              <a:gd name="connsiteX1425" fmla="*/ 358698 w 1043962"/>
              <a:gd name="connsiteY1425" fmla="*/ 458351 h 852378"/>
              <a:gd name="connsiteX1426" fmla="*/ 358632 w 1043962"/>
              <a:gd name="connsiteY1426" fmla="*/ 459152 h 852378"/>
              <a:gd name="connsiteX1427" fmla="*/ 358567 w 1043962"/>
              <a:gd name="connsiteY1427" fmla="*/ 459953 h 852378"/>
              <a:gd name="connsiteX1428" fmla="*/ 357390 w 1043962"/>
              <a:gd name="connsiteY1428" fmla="*/ 460918 h 852378"/>
              <a:gd name="connsiteX1429" fmla="*/ 356670 w 1043962"/>
              <a:gd name="connsiteY1429" fmla="*/ 461507 h 852378"/>
              <a:gd name="connsiteX1430" fmla="*/ 355378 w 1043962"/>
              <a:gd name="connsiteY1430" fmla="*/ 465611 h 852378"/>
              <a:gd name="connsiteX1431" fmla="*/ 353776 w 1043962"/>
              <a:gd name="connsiteY1431" fmla="*/ 469568 h 852378"/>
              <a:gd name="connsiteX1432" fmla="*/ 353335 w 1043962"/>
              <a:gd name="connsiteY1432" fmla="*/ 469960 h 852378"/>
              <a:gd name="connsiteX1433" fmla="*/ 352108 w 1043962"/>
              <a:gd name="connsiteY1433" fmla="*/ 471007 h 852378"/>
              <a:gd name="connsiteX1434" fmla="*/ 351699 w 1043962"/>
              <a:gd name="connsiteY1434" fmla="*/ 473476 h 852378"/>
              <a:gd name="connsiteX1435" fmla="*/ 351487 w 1043962"/>
              <a:gd name="connsiteY1435" fmla="*/ 474718 h 852378"/>
              <a:gd name="connsiteX1436" fmla="*/ 351094 w 1043962"/>
              <a:gd name="connsiteY1436" fmla="*/ 474996 h 852378"/>
              <a:gd name="connsiteX1437" fmla="*/ 350702 w 1043962"/>
              <a:gd name="connsiteY1437" fmla="*/ 475274 h 852378"/>
              <a:gd name="connsiteX1438" fmla="*/ 349835 w 1043962"/>
              <a:gd name="connsiteY1438" fmla="*/ 475340 h 852378"/>
              <a:gd name="connsiteX1439" fmla="*/ 348969 w 1043962"/>
              <a:gd name="connsiteY1439" fmla="*/ 475405 h 852378"/>
              <a:gd name="connsiteX1440" fmla="*/ 348053 w 1043962"/>
              <a:gd name="connsiteY1440" fmla="*/ 478201 h 852378"/>
              <a:gd name="connsiteX1441" fmla="*/ 347841 w 1043962"/>
              <a:gd name="connsiteY1441" fmla="*/ 478381 h 852378"/>
              <a:gd name="connsiteX1442" fmla="*/ 344047 w 1043962"/>
              <a:gd name="connsiteY1442" fmla="*/ 481668 h 852378"/>
              <a:gd name="connsiteX1443" fmla="*/ 343000 w 1043962"/>
              <a:gd name="connsiteY1443" fmla="*/ 483908 h 852378"/>
              <a:gd name="connsiteX1444" fmla="*/ 341333 w 1043962"/>
              <a:gd name="connsiteY1444" fmla="*/ 485641 h 852378"/>
              <a:gd name="connsiteX1445" fmla="*/ 340924 w 1043962"/>
              <a:gd name="connsiteY1445" fmla="*/ 486622 h 852378"/>
              <a:gd name="connsiteX1446" fmla="*/ 340352 w 1043962"/>
              <a:gd name="connsiteY1446" fmla="*/ 487996 h 852378"/>
              <a:gd name="connsiteX1447" fmla="*/ 340352 w 1043962"/>
              <a:gd name="connsiteY1447" fmla="*/ 489484 h 852378"/>
              <a:gd name="connsiteX1448" fmla="*/ 341954 w 1043962"/>
              <a:gd name="connsiteY1448" fmla="*/ 488797 h 852378"/>
              <a:gd name="connsiteX1449" fmla="*/ 344112 w 1043962"/>
              <a:gd name="connsiteY1449" fmla="*/ 486573 h 852378"/>
              <a:gd name="connsiteX1450" fmla="*/ 347497 w 1043962"/>
              <a:gd name="connsiteY1450" fmla="*/ 485020 h 852378"/>
              <a:gd name="connsiteX1451" fmla="*/ 350146 w 1043962"/>
              <a:gd name="connsiteY1451" fmla="*/ 483221 h 852378"/>
              <a:gd name="connsiteX1452" fmla="*/ 352108 w 1043962"/>
              <a:gd name="connsiteY1452" fmla="*/ 480736 h 852378"/>
              <a:gd name="connsiteX1453" fmla="*/ 355444 w 1043962"/>
              <a:gd name="connsiteY1453" fmla="*/ 482158 h 852378"/>
              <a:gd name="connsiteX1454" fmla="*/ 356310 w 1043962"/>
              <a:gd name="connsiteY1454" fmla="*/ 481848 h 852378"/>
              <a:gd name="connsiteX1455" fmla="*/ 357913 w 1043962"/>
              <a:gd name="connsiteY1455" fmla="*/ 480360 h 852378"/>
              <a:gd name="connsiteX1456" fmla="*/ 359875 w 1043962"/>
              <a:gd name="connsiteY1456" fmla="*/ 480229 h 852378"/>
              <a:gd name="connsiteX1457" fmla="*/ 364502 w 1043962"/>
              <a:gd name="connsiteY1457" fmla="*/ 481733 h 852378"/>
              <a:gd name="connsiteX1458" fmla="*/ 366743 w 1043962"/>
              <a:gd name="connsiteY1458" fmla="*/ 481161 h 852378"/>
              <a:gd name="connsiteX1459" fmla="*/ 369898 w 1043962"/>
              <a:gd name="connsiteY1459" fmla="*/ 479608 h 852378"/>
              <a:gd name="connsiteX1460" fmla="*/ 372367 w 1043962"/>
              <a:gd name="connsiteY1460" fmla="*/ 479215 h 852378"/>
              <a:gd name="connsiteX1461" fmla="*/ 376079 w 1043962"/>
              <a:gd name="connsiteY1461" fmla="*/ 478626 h 852378"/>
              <a:gd name="connsiteX1462" fmla="*/ 380167 w 1043962"/>
              <a:gd name="connsiteY1462" fmla="*/ 477073 h 852378"/>
              <a:gd name="connsiteX1463" fmla="*/ 397744 w 1043962"/>
              <a:gd name="connsiteY1463" fmla="*/ 474506 h 852378"/>
              <a:gd name="connsiteX1464" fmla="*/ 404661 w 1043962"/>
              <a:gd name="connsiteY1464" fmla="*/ 473002 h 852378"/>
              <a:gd name="connsiteX1465" fmla="*/ 410253 w 1043962"/>
              <a:gd name="connsiteY1465" fmla="*/ 471775 h 852378"/>
              <a:gd name="connsiteX1466" fmla="*/ 412624 w 1043962"/>
              <a:gd name="connsiteY1466" fmla="*/ 475847 h 852378"/>
              <a:gd name="connsiteX1467" fmla="*/ 412444 w 1043962"/>
              <a:gd name="connsiteY1467" fmla="*/ 477335 h 852378"/>
              <a:gd name="connsiteX1468" fmla="*/ 413246 w 1043962"/>
              <a:gd name="connsiteY1468" fmla="*/ 478136 h 852378"/>
              <a:gd name="connsiteX1469" fmla="*/ 415257 w 1043962"/>
              <a:gd name="connsiteY1469" fmla="*/ 485412 h 852378"/>
              <a:gd name="connsiteX1470" fmla="*/ 415469 w 1043962"/>
              <a:gd name="connsiteY1470" fmla="*/ 486197 h 852378"/>
              <a:gd name="connsiteX1471" fmla="*/ 416777 w 1043962"/>
              <a:gd name="connsiteY1471" fmla="*/ 488911 h 852378"/>
              <a:gd name="connsiteX1472" fmla="*/ 417023 w 1043962"/>
              <a:gd name="connsiteY1472" fmla="*/ 489418 h 852378"/>
              <a:gd name="connsiteX1473" fmla="*/ 417693 w 1043962"/>
              <a:gd name="connsiteY1473" fmla="*/ 490203 h 852378"/>
              <a:gd name="connsiteX1474" fmla="*/ 418805 w 1043962"/>
              <a:gd name="connsiteY1474" fmla="*/ 491462 h 852378"/>
              <a:gd name="connsiteX1475" fmla="*/ 418135 w 1043962"/>
              <a:gd name="connsiteY1475" fmla="*/ 492329 h 852378"/>
              <a:gd name="connsiteX1476" fmla="*/ 417889 w 1043962"/>
              <a:gd name="connsiteY1476" fmla="*/ 492656 h 852378"/>
              <a:gd name="connsiteX1477" fmla="*/ 418805 w 1043962"/>
              <a:gd name="connsiteY1477" fmla="*/ 495125 h 852378"/>
              <a:gd name="connsiteX1478" fmla="*/ 418200 w 1043962"/>
              <a:gd name="connsiteY1478" fmla="*/ 497234 h 852378"/>
              <a:gd name="connsiteX1479" fmla="*/ 415306 w 1043962"/>
              <a:gd name="connsiteY1479" fmla="*/ 499344 h 852378"/>
              <a:gd name="connsiteX1480" fmla="*/ 414995 w 1043962"/>
              <a:gd name="connsiteY1480" fmla="*/ 503742 h 852378"/>
              <a:gd name="connsiteX1481" fmla="*/ 412788 w 1043962"/>
              <a:gd name="connsiteY1481" fmla="*/ 505917 h 852378"/>
              <a:gd name="connsiteX1482" fmla="*/ 411676 w 1043962"/>
              <a:gd name="connsiteY1482" fmla="*/ 508222 h 852378"/>
              <a:gd name="connsiteX1483" fmla="*/ 411463 w 1043962"/>
              <a:gd name="connsiteY1483" fmla="*/ 509138 h 852378"/>
              <a:gd name="connsiteX1484" fmla="*/ 411185 w 1043962"/>
              <a:gd name="connsiteY1484" fmla="*/ 510381 h 852378"/>
              <a:gd name="connsiteX1485" fmla="*/ 410253 w 1043962"/>
              <a:gd name="connsiteY1485" fmla="*/ 511198 h 852378"/>
              <a:gd name="connsiteX1486" fmla="*/ 409894 w 1043962"/>
              <a:gd name="connsiteY1486" fmla="*/ 512931 h 852378"/>
              <a:gd name="connsiteX1487" fmla="*/ 410515 w 1043962"/>
              <a:gd name="connsiteY1487" fmla="*/ 514550 h 852378"/>
              <a:gd name="connsiteX1488" fmla="*/ 411807 w 1043962"/>
              <a:gd name="connsiteY1488" fmla="*/ 513111 h 852378"/>
              <a:gd name="connsiteX1489" fmla="*/ 413965 w 1043962"/>
              <a:gd name="connsiteY1489" fmla="*/ 512179 h 852378"/>
              <a:gd name="connsiteX1490" fmla="*/ 416058 w 1043962"/>
              <a:gd name="connsiteY1490" fmla="*/ 508468 h 852378"/>
              <a:gd name="connsiteX1491" fmla="*/ 418331 w 1043962"/>
              <a:gd name="connsiteY1491" fmla="*/ 508762 h 852378"/>
              <a:gd name="connsiteX1492" fmla="*/ 418740 w 1043962"/>
              <a:gd name="connsiteY1492" fmla="*/ 509138 h 852378"/>
              <a:gd name="connsiteX1493" fmla="*/ 420064 w 1043962"/>
              <a:gd name="connsiteY1493" fmla="*/ 510381 h 852378"/>
              <a:gd name="connsiteX1494" fmla="*/ 421846 w 1043962"/>
              <a:gd name="connsiteY1494" fmla="*/ 510626 h 852378"/>
              <a:gd name="connsiteX1495" fmla="*/ 422091 w 1043962"/>
              <a:gd name="connsiteY1495" fmla="*/ 510904 h 852378"/>
              <a:gd name="connsiteX1496" fmla="*/ 422893 w 1043962"/>
              <a:gd name="connsiteY1496" fmla="*/ 511869 h 852378"/>
              <a:gd name="connsiteX1497" fmla="*/ 423138 w 1043962"/>
              <a:gd name="connsiteY1497" fmla="*/ 511836 h 852378"/>
              <a:gd name="connsiteX1498" fmla="*/ 423825 w 1043962"/>
              <a:gd name="connsiteY1498" fmla="*/ 511738 h 852378"/>
              <a:gd name="connsiteX1499" fmla="*/ 424920 w 1043962"/>
              <a:gd name="connsiteY1499" fmla="*/ 509252 h 852378"/>
              <a:gd name="connsiteX1500" fmla="*/ 426163 w 1043962"/>
              <a:gd name="connsiteY1500" fmla="*/ 508386 h 852378"/>
              <a:gd name="connsiteX1501" fmla="*/ 426801 w 1043962"/>
              <a:gd name="connsiteY1501" fmla="*/ 506505 h 852378"/>
              <a:gd name="connsiteX1502" fmla="*/ 427209 w 1043962"/>
              <a:gd name="connsiteY1502" fmla="*/ 505295 h 852378"/>
              <a:gd name="connsiteX1503" fmla="*/ 430120 w 1043962"/>
              <a:gd name="connsiteY1503" fmla="*/ 506816 h 852378"/>
              <a:gd name="connsiteX1504" fmla="*/ 430496 w 1043962"/>
              <a:gd name="connsiteY1504" fmla="*/ 507781 h 852378"/>
              <a:gd name="connsiteX1505" fmla="*/ 429433 w 1043962"/>
              <a:gd name="connsiteY1505" fmla="*/ 512555 h 852378"/>
              <a:gd name="connsiteX1506" fmla="*/ 432949 w 1043962"/>
              <a:gd name="connsiteY1506" fmla="*/ 513962 h 852378"/>
              <a:gd name="connsiteX1507" fmla="*/ 436399 w 1043962"/>
              <a:gd name="connsiteY1507" fmla="*/ 516349 h 852378"/>
              <a:gd name="connsiteX1508" fmla="*/ 438083 w 1043962"/>
              <a:gd name="connsiteY1508" fmla="*/ 516725 h 852378"/>
              <a:gd name="connsiteX1509" fmla="*/ 440863 w 1043962"/>
              <a:gd name="connsiteY1509" fmla="*/ 514599 h 852378"/>
              <a:gd name="connsiteX1510" fmla="*/ 444411 w 1043962"/>
              <a:gd name="connsiteY1510" fmla="*/ 513635 h 852378"/>
              <a:gd name="connsiteX1511" fmla="*/ 442040 w 1043962"/>
              <a:gd name="connsiteY1511" fmla="*/ 518409 h 852378"/>
              <a:gd name="connsiteX1512" fmla="*/ 443937 w 1043962"/>
              <a:gd name="connsiteY1512" fmla="*/ 520698 h 852378"/>
              <a:gd name="connsiteX1513" fmla="*/ 448401 w 1043962"/>
              <a:gd name="connsiteY1513" fmla="*/ 518965 h 852378"/>
              <a:gd name="connsiteX1514" fmla="*/ 450870 w 1043962"/>
              <a:gd name="connsiteY1514" fmla="*/ 521434 h 852378"/>
              <a:gd name="connsiteX1515" fmla="*/ 452930 w 1043962"/>
              <a:gd name="connsiteY1515" fmla="*/ 521990 h 852378"/>
              <a:gd name="connsiteX1516" fmla="*/ 454990 w 1043962"/>
              <a:gd name="connsiteY1516" fmla="*/ 521401 h 852378"/>
              <a:gd name="connsiteX1517" fmla="*/ 458522 w 1043962"/>
              <a:gd name="connsiteY1517" fmla="*/ 518720 h 852378"/>
              <a:gd name="connsiteX1518" fmla="*/ 463477 w 1043962"/>
              <a:gd name="connsiteY1518" fmla="*/ 509906 h 852378"/>
              <a:gd name="connsiteX1519" fmla="*/ 465880 w 1043962"/>
              <a:gd name="connsiteY1519" fmla="*/ 507029 h 852378"/>
              <a:gd name="connsiteX1520" fmla="*/ 467025 w 1043962"/>
              <a:gd name="connsiteY1520" fmla="*/ 509694 h 852378"/>
              <a:gd name="connsiteX1521" fmla="*/ 469347 w 1043962"/>
              <a:gd name="connsiteY1521" fmla="*/ 514861 h 852378"/>
              <a:gd name="connsiteX1522" fmla="*/ 470099 w 1043962"/>
              <a:gd name="connsiteY1522" fmla="*/ 516561 h 852378"/>
              <a:gd name="connsiteX1523" fmla="*/ 472372 w 1043962"/>
              <a:gd name="connsiteY1523" fmla="*/ 518654 h 852378"/>
              <a:gd name="connsiteX1524" fmla="*/ 473712 w 1043962"/>
              <a:gd name="connsiteY1524" fmla="*/ 521696 h 852378"/>
              <a:gd name="connsiteX1525" fmla="*/ 473941 w 1043962"/>
              <a:gd name="connsiteY1525" fmla="*/ 525702 h 852378"/>
              <a:gd name="connsiteX1526" fmla="*/ 473990 w 1043962"/>
              <a:gd name="connsiteY1526" fmla="*/ 530100 h 852378"/>
              <a:gd name="connsiteX1527" fmla="*/ 473369 w 1043962"/>
              <a:gd name="connsiteY1527" fmla="*/ 541563 h 852378"/>
              <a:gd name="connsiteX1528" fmla="*/ 474890 w 1043962"/>
              <a:gd name="connsiteY1528" fmla="*/ 543852 h 852378"/>
              <a:gd name="connsiteX1529" fmla="*/ 480449 w 1043962"/>
              <a:gd name="connsiteY1529" fmla="*/ 545405 h 852378"/>
              <a:gd name="connsiteX1530" fmla="*/ 482101 w 1043962"/>
              <a:gd name="connsiteY1530" fmla="*/ 540140 h 852378"/>
              <a:gd name="connsiteX1531" fmla="*/ 487644 w 1043962"/>
              <a:gd name="connsiteY1531" fmla="*/ 531572 h 852378"/>
              <a:gd name="connsiteX1532" fmla="*/ 488674 w 1043962"/>
              <a:gd name="connsiteY1532" fmla="*/ 528743 h 852378"/>
              <a:gd name="connsiteX1533" fmla="*/ 489540 w 1043962"/>
              <a:gd name="connsiteY1533" fmla="*/ 526356 h 852378"/>
              <a:gd name="connsiteX1534" fmla="*/ 490391 w 1043962"/>
              <a:gd name="connsiteY1534" fmla="*/ 525342 h 852378"/>
              <a:gd name="connsiteX1535" fmla="*/ 491077 w 1043962"/>
              <a:gd name="connsiteY1535" fmla="*/ 524492 h 852378"/>
              <a:gd name="connsiteX1536" fmla="*/ 492059 w 1043962"/>
              <a:gd name="connsiteY1536" fmla="*/ 518425 h 852378"/>
              <a:gd name="connsiteX1537" fmla="*/ 495198 w 1043962"/>
              <a:gd name="connsiteY1537" fmla="*/ 517984 h 852378"/>
              <a:gd name="connsiteX1538" fmla="*/ 499090 w 1043962"/>
              <a:gd name="connsiteY1538" fmla="*/ 515924 h 852378"/>
              <a:gd name="connsiteX1539" fmla="*/ 499940 w 1043962"/>
              <a:gd name="connsiteY1539" fmla="*/ 513258 h 852378"/>
              <a:gd name="connsiteX1540" fmla="*/ 501412 w 1043962"/>
              <a:gd name="connsiteY1540" fmla="*/ 512179 h 852378"/>
              <a:gd name="connsiteX1541" fmla="*/ 502295 w 1043962"/>
              <a:gd name="connsiteY1541" fmla="*/ 511525 h 852378"/>
              <a:gd name="connsiteX1542" fmla="*/ 503586 w 1043962"/>
              <a:gd name="connsiteY1542" fmla="*/ 511525 h 852378"/>
              <a:gd name="connsiteX1543" fmla="*/ 503897 w 1043962"/>
              <a:gd name="connsiteY1543" fmla="*/ 511738 h 852378"/>
              <a:gd name="connsiteX1544" fmla="*/ 504322 w 1043962"/>
              <a:gd name="connsiteY1544" fmla="*/ 512016 h 852378"/>
              <a:gd name="connsiteX1545" fmla="*/ 505859 w 1043962"/>
              <a:gd name="connsiteY1545" fmla="*/ 511525 h 852378"/>
              <a:gd name="connsiteX1546" fmla="*/ 507036 w 1043962"/>
              <a:gd name="connsiteY1546" fmla="*/ 510397 h 852378"/>
              <a:gd name="connsiteX1547" fmla="*/ 508541 w 1043962"/>
              <a:gd name="connsiteY1547" fmla="*/ 510462 h 852378"/>
              <a:gd name="connsiteX1548" fmla="*/ 511222 w 1043962"/>
              <a:gd name="connsiteY1548" fmla="*/ 511329 h 852378"/>
              <a:gd name="connsiteX1549" fmla="*/ 511631 w 1043962"/>
              <a:gd name="connsiteY1549" fmla="*/ 511182 h 852378"/>
              <a:gd name="connsiteX1550" fmla="*/ 512579 w 1043962"/>
              <a:gd name="connsiteY1550" fmla="*/ 510822 h 852378"/>
              <a:gd name="connsiteX1551" fmla="*/ 513528 w 1043962"/>
              <a:gd name="connsiteY1551" fmla="*/ 511100 h 852378"/>
              <a:gd name="connsiteX1552" fmla="*/ 514051 w 1043962"/>
              <a:gd name="connsiteY1552" fmla="*/ 511264 h 852378"/>
              <a:gd name="connsiteX1553" fmla="*/ 515931 w 1043962"/>
              <a:gd name="connsiteY1553" fmla="*/ 511345 h 852378"/>
              <a:gd name="connsiteX1554" fmla="*/ 517812 w 1043962"/>
              <a:gd name="connsiteY1554" fmla="*/ 511443 h 852378"/>
              <a:gd name="connsiteX1555" fmla="*/ 520314 w 1043962"/>
              <a:gd name="connsiteY1555" fmla="*/ 511967 h 852378"/>
              <a:gd name="connsiteX1556" fmla="*/ 521883 w 1043962"/>
              <a:gd name="connsiteY1556" fmla="*/ 512294 h 852378"/>
              <a:gd name="connsiteX1557" fmla="*/ 523551 w 1043962"/>
              <a:gd name="connsiteY1557" fmla="*/ 513422 h 852378"/>
              <a:gd name="connsiteX1558" fmla="*/ 527884 w 1043962"/>
              <a:gd name="connsiteY1558" fmla="*/ 513128 h 852378"/>
              <a:gd name="connsiteX1559" fmla="*/ 529225 w 1043962"/>
              <a:gd name="connsiteY1559" fmla="*/ 513030 h 852378"/>
              <a:gd name="connsiteX1560" fmla="*/ 530958 w 1043962"/>
              <a:gd name="connsiteY1560" fmla="*/ 513962 h 852378"/>
              <a:gd name="connsiteX1561" fmla="*/ 532250 w 1043962"/>
              <a:gd name="connsiteY1561" fmla="*/ 516185 h 852378"/>
              <a:gd name="connsiteX1562" fmla="*/ 533476 w 1043962"/>
              <a:gd name="connsiteY1562" fmla="*/ 516496 h 852378"/>
              <a:gd name="connsiteX1563" fmla="*/ 534964 w 1043962"/>
              <a:gd name="connsiteY1563" fmla="*/ 515760 h 852378"/>
              <a:gd name="connsiteX1564" fmla="*/ 536632 w 1043962"/>
              <a:gd name="connsiteY1564" fmla="*/ 516087 h 852378"/>
              <a:gd name="connsiteX1565" fmla="*/ 538284 w 1043962"/>
              <a:gd name="connsiteY1565" fmla="*/ 516431 h 852378"/>
              <a:gd name="connsiteX1566" fmla="*/ 540720 w 1043962"/>
              <a:gd name="connsiteY1566" fmla="*/ 520796 h 852378"/>
              <a:gd name="connsiteX1567" fmla="*/ 547849 w 1043962"/>
              <a:gd name="connsiteY1567" fmla="*/ 522857 h 852378"/>
              <a:gd name="connsiteX1568" fmla="*/ 547538 w 1043962"/>
              <a:gd name="connsiteY1568" fmla="*/ 523919 h 852378"/>
              <a:gd name="connsiteX1569" fmla="*/ 547424 w 1043962"/>
              <a:gd name="connsiteY1569" fmla="*/ 524295 h 852378"/>
              <a:gd name="connsiteX1570" fmla="*/ 547653 w 1043962"/>
              <a:gd name="connsiteY1570" fmla="*/ 524623 h 852378"/>
              <a:gd name="connsiteX1571" fmla="*/ 547800 w 1043962"/>
              <a:gd name="connsiteY1571" fmla="*/ 524851 h 852378"/>
              <a:gd name="connsiteX1572" fmla="*/ 551741 w 1043962"/>
              <a:gd name="connsiteY1572" fmla="*/ 526078 h 852378"/>
              <a:gd name="connsiteX1573" fmla="*/ 552509 w 1043962"/>
              <a:gd name="connsiteY1573" fmla="*/ 526519 h 852378"/>
              <a:gd name="connsiteX1574" fmla="*/ 555322 w 1043962"/>
              <a:gd name="connsiteY1574" fmla="*/ 528122 h 852378"/>
              <a:gd name="connsiteX1575" fmla="*/ 558134 w 1043962"/>
              <a:gd name="connsiteY1575" fmla="*/ 528547 h 852378"/>
              <a:gd name="connsiteX1576" fmla="*/ 560930 w 1043962"/>
              <a:gd name="connsiteY1576" fmla="*/ 528988 h 852378"/>
              <a:gd name="connsiteX1577" fmla="*/ 562091 w 1043962"/>
              <a:gd name="connsiteY1577" fmla="*/ 529544 h 852378"/>
              <a:gd name="connsiteX1578" fmla="*/ 565100 w 1043962"/>
              <a:gd name="connsiteY1578" fmla="*/ 530983 h 852378"/>
              <a:gd name="connsiteX1579" fmla="*/ 566604 w 1043962"/>
              <a:gd name="connsiteY1579" fmla="*/ 531703 h 852378"/>
              <a:gd name="connsiteX1580" fmla="*/ 570610 w 1043962"/>
              <a:gd name="connsiteY1580" fmla="*/ 531506 h 852378"/>
              <a:gd name="connsiteX1581" fmla="*/ 572523 w 1043962"/>
              <a:gd name="connsiteY1581" fmla="*/ 532308 h 852378"/>
              <a:gd name="connsiteX1582" fmla="*/ 573455 w 1043962"/>
              <a:gd name="connsiteY1582" fmla="*/ 532242 h 852378"/>
              <a:gd name="connsiteX1583" fmla="*/ 575352 w 1043962"/>
              <a:gd name="connsiteY1583" fmla="*/ 530640 h 852378"/>
              <a:gd name="connsiteX1584" fmla="*/ 576905 w 1043962"/>
              <a:gd name="connsiteY1584" fmla="*/ 530444 h 852378"/>
              <a:gd name="connsiteX1585" fmla="*/ 580535 w 1043962"/>
              <a:gd name="connsiteY1585" fmla="*/ 530493 h 852378"/>
              <a:gd name="connsiteX1586" fmla="*/ 584051 w 1043962"/>
              <a:gd name="connsiteY1586" fmla="*/ 531850 h 852378"/>
              <a:gd name="connsiteX1587" fmla="*/ 586144 w 1043962"/>
              <a:gd name="connsiteY1587" fmla="*/ 531915 h 852378"/>
              <a:gd name="connsiteX1588" fmla="*/ 587975 w 1043962"/>
              <a:gd name="connsiteY1588" fmla="*/ 531490 h 852378"/>
              <a:gd name="connsiteX1589" fmla="*/ 588858 w 1043962"/>
              <a:gd name="connsiteY1589" fmla="*/ 531294 h 852378"/>
              <a:gd name="connsiteX1590" fmla="*/ 589463 w 1043962"/>
              <a:gd name="connsiteY1590" fmla="*/ 526487 h 852378"/>
              <a:gd name="connsiteX1591" fmla="*/ 591115 w 1043962"/>
              <a:gd name="connsiteY1591" fmla="*/ 522840 h 852378"/>
              <a:gd name="connsiteX1592" fmla="*/ 593829 w 1043962"/>
              <a:gd name="connsiteY1592" fmla="*/ 513487 h 852378"/>
              <a:gd name="connsiteX1593" fmla="*/ 593322 w 1043962"/>
              <a:gd name="connsiteY1593" fmla="*/ 512065 h 852378"/>
              <a:gd name="connsiteX1594" fmla="*/ 593436 w 1043962"/>
              <a:gd name="connsiteY1594" fmla="*/ 507159 h 852378"/>
              <a:gd name="connsiteX1595" fmla="*/ 593289 w 1043962"/>
              <a:gd name="connsiteY1595" fmla="*/ 506146 h 852378"/>
              <a:gd name="connsiteX1596" fmla="*/ 593126 w 1043962"/>
              <a:gd name="connsiteY1596" fmla="*/ 505050 h 852378"/>
              <a:gd name="connsiteX1597" fmla="*/ 591965 w 1043962"/>
              <a:gd name="connsiteY1597" fmla="*/ 502826 h 852378"/>
              <a:gd name="connsiteX1598" fmla="*/ 591769 w 1043962"/>
              <a:gd name="connsiteY1598" fmla="*/ 502450 h 852378"/>
              <a:gd name="connsiteX1599" fmla="*/ 590902 w 1043962"/>
              <a:gd name="connsiteY1599" fmla="*/ 499540 h 852378"/>
              <a:gd name="connsiteX1600" fmla="*/ 590967 w 1043962"/>
              <a:gd name="connsiteY1600" fmla="*/ 496940 h 852378"/>
              <a:gd name="connsiteX1601" fmla="*/ 592439 w 1043962"/>
              <a:gd name="connsiteY1601" fmla="*/ 490939 h 852378"/>
              <a:gd name="connsiteX1602" fmla="*/ 593175 w 1043962"/>
              <a:gd name="connsiteY1602" fmla="*/ 488650 h 852378"/>
              <a:gd name="connsiteX1603" fmla="*/ 591458 w 1043962"/>
              <a:gd name="connsiteY1603" fmla="*/ 486361 h 852378"/>
              <a:gd name="connsiteX1604" fmla="*/ 591981 w 1043962"/>
              <a:gd name="connsiteY1604" fmla="*/ 483695 h 852378"/>
              <a:gd name="connsiteX1605" fmla="*/ 593665 w 1043962"/>
              <a:gd name="connsiteY1605" fmla="*/ 482534 h 852378"/>
              <a:gd name="connsiteX1606" fmla="*/ 596625 w 1043962"/>
              <a:gd name="connsiteY1606" fmla="*/ 480229 h 852378"/>
              <a:gd name="connsiteX1607" fmla="*/ 597900 w 1043962"/>
              <a:gd name="connsiteY1607" fmla="*/ 476010 h 852378"/>
              <a:gd name="connsiteX1608" fmla="*/ 596380 w 1043962"/>
              <a:gd name="connsiteY1608" fmla="*/ 474310 h 852378"/>
              <a:gd name="connsiteX1609" fmla="*/ 592602 w 1043962"/>
              <a:gd name="connsiteY1609" fmla="*/ 471841 h 852378"/>
              <a:gd name="connsiteX1610" fmla="*/ 587207 w 1043962"/>
              <a:gd name="connsiteY1610" fmla="*/ 474163 h 852378"/>
              <a:gd name="connsiteX1611" fmla="*/ 582350 w 1043962"/>
              <a:gd name="connsiteY1611" fmla="*/ 475324 h 852378"/>
              <a:gd name="connsiteX1612" fmla="*/ 581958 w 1043962"/>
              <a:gd name="connsiteY1612" fmla="*/ 473231 h 852378"/>
              <a:gd name="connsiteX1613" fmla="*/ 584100 w 1043962"/>
              <a:gd name="connsiteY1613" fmla="*/ 464810 h 852378"/>
              <a:gd name="connsiteX1614" fmla="*/ 586078 w 1043962"/>
              <a:gd name="connsiteY1614" fmla="*/ 456585 h 852378"/>
              <a:gd name="connsiteX1615" fmla="*/ 583070 w 1043962"/>
              <a:gd name="connsiteY1615" fmla="*/ 455653 h 852378"/>
              <a:gd name="connsiteX1616" fmla="*/ 583037 w 1043962"/>
              <a:gd name="connsiteY1616" fmla="*/ 452971 h 852378"/>
              <a:gd name="connsiteX1617" fmla="*/ 583936 w 1043962"/>
              <a:gd name="connsiteY1617" fmla="*/ 449914 h 852378"/>
              <a:gd name="connsiteX1618" fmla="*/ 586553 w 1043962"/>
              <a:gd name="connsiteY1618" fmla="*/ 449325 h 852378"/>
              <a:gd name="connsiteX1619" fmla="*/ 595448 w 1043962"/>
              <a:gd name="connsiteY1619" fmla="*/ 449930 h 852378"/>
              <a:gd name="connsiteX1620" fmla="*/ 596788 w 1043962"/>
              <a:gd name="connsiteY1620" fmla="*/ 450813 h 852378"/>
              <a:gd name="connsiteX1621" fmla="*/ 597410 w 1043962"/>
              <a:gd name="connsiteY1621" fmla="*/ 451222 h 852378"/>
              <a:gd name="connsiteX1622" fmla="*/ 599486 w 1043962"/>
              <a:gd name="connsiteY1622" fmla="*/ 450960 h 852378"/>
              <a:gd name="connsiteX1623" fmla="*/ 599993 w 1043962"/>
              <a:gd name="connsiteY1623" fmla="*/ 451205 h 852378"/>
              <a:gd name="connsiteX1624" fmla="*/ 600435 w 1043962"/>
              <a:gd name="connsiteY1624" fmla="*/ 451402 h 852378"/>
              <a:gd name="connsiteX1625" fmla="*/ 600974 w 1043962"/>
              <a:gd name="connsiteY1625" fmla="*/ 451173 h 852378"/>
              <a:gd name="connsiteX1626" fmla="*/ 602103 w 1043962"/>
              <a:gd name="connsiteY1626" fmla="*/ 450666 h 852378"/>
              <a:gd name="connsiteX1627" fmla="*/ 603770 w 1043962"/>
              <a:gd name="connsiteY1627" fmla="*/ 451892 h 852378"/>
              <a:gd name="connsiteX1628" fmla="*/ 604686 w 1043962"/>
              <a:gd name="connsiteY1628" fmla="*/ 452137 h 852378"/>
              <a:gd name="connsiteX1629" fmla="*/ 606109 w 1043962"/>
              <a:gd name="connsiteY1629" fmla="*/ 451402 h 852378"/>
              <a:gd name="connsiteX1630" fmla="*/ 608005 w 1043962"/>
              <a:gd name="connsiteY1630" fmla="*/ 451451 h 852378"/>
              <a:gd name="connsiteX1631" fmla="*/ 610147 w 1043962"/>
              <a:gd name="connsiteY1631" fmla="*/ 450633 h 852378"/>
              <a:gd name="connsiteX1632" fmla="*/ 611897 w 1043962"/>
              <a:gd name="connsiteY1632" fmla="*/ 449963 h 852378"/>
              <a:gd name="connsiteX1633" fmla="*/ 616622 w 1043962"/>
              <a:gd name="connsiteY1633" fmla="*/ 445548 h 852378"/>
              <a:gd name="connsiteX1634" fmla="*/ 617522 w 1043962"/>
              <a:gd name="connsiteY1634" fmla="*/ 445335 h 852378"/>
              <a:gd name="connsiteX1635" fmla="*/ 618421 w 1043962"/>
              <a:gd name="connsiteY1635" fmla="*/ 445106 h 852378"/>
              <a:gd name="connsiteX1636" fmla="*/ 618895 w 1043962"/>
              <a:gd name="connsiteY1636" fmla="*/ 444828 h 852378"/>
              <a:gd name="connsiteX1637" fmla="*/ 620138 w 1043962"/>
              <a:gd name="connsiteY1637" fmla="*/ 444109 h 852378"/>
              <a:gd name="connsiteX1638" fmla="*/ 624814 w 1043962"/>
              <a:gd name="connsiteY1638" fmla="*/ 440021 h 852378"/>
              <a:gd name="connsiteX1639" fmla="*/ 626597 w 1043962"/>
              <a:gd name="connsiteY1639" fmla="*/ 437846 h 852378"/>
              <a:gd name="connsiteX1640" fmla="*/ 626907 w 1043962"/>
              <a:gd name="connsiteY1640" fmla="*/ 436767 h 852378"/>
              <a:gd name="connsiteX1641" fmla="*/ 627643 w 1043962"/>
              <a:gd name="connsiteY1641" fmla="*/ 434249 h 852378"/>
              <a:gd name="connsiteX1642" fmla="*/ 629851 w 1043962"/>
              <a:gd name="connsiteY1642" fmla="*/ 432630 h 852378"/>
              <a:gd name="connsiteX1643" fmla="*/ 630145 w 1043962"/>
              <a:gd name="connsiteY1643" fmla="*/ 431535 h 852378"/>
              <a:gd name="connsiteX1644" fmla="*/ 630587 w 1043962"/>
              <a:gd name="connsiteY1644" fmla="*/ 429769 h 852378"/>
              <a:gd name="connsiteX1645" fmla="*/ 632859 w 1043962"/>
              <a:gd name="connsiteY1645" fmla="*/ 426548 h 852378"/>
              <a:gd name="connsiteX1646" fmla="*/ 634593 w 1043962"/>
              <a:gd name="connsiteY1646" fmla="*/ 425599 h 852378"/>
              <a:gd name="connsiteX1647" fmla="*/ 636620 w 1043962"/>
              <a:gd name="connsiteY1647" fmla="*/ 423555 h 852378"/>
              <a:gd name="connsiteX1648" fmla="*/ 639760 w 1043962"/>
              <a:gd name="connsiteY1648" fmla="*/ 422002 h 852378"/>
              <a:gd name="connsiteX1649" fmla="*/ 643324 w 1043962"/>
              <a:gd name="connsiteY1649" fmla="*/ 421250 h 852378"/>
              <a:gd name="connsiteX1650" fmla="*/ 643978 w 1043962"/>
              <a:gd name="connsiteY1650" fmla="*/ 420743 h 852378"/>
              <a:gd name="connsiteX1651" fmla="*/ 645041 w 1043962"/>
              <a:gd name="connsiteY1651" fmla="*/ 419958 h 852378"/>
              <a:gd name="connsiteX1652" fmla="*/ 647199 w 1043962"/>
              <a:gd name="connsiteY1652" fmla="*/ 420073 h 852378"/>
              <a:gd name="connsiteX1653" fmla="*/ 648442 w 1043962"/>
              <a:gd name="connsiteY1653" fmla="*/ 419566 h 852378"/>
              <a:gd name="connsiteX1654" fmla="*/ 651778 w 1043962"/>
              <a:gd name="connsiteY1654" fmla="*/ 420334 h 852378"/>
              <a:gd name="connsiteX1655" fmla="*/ 652759 w 1043962"/>
              <a:gd name="connsiteY1655" fmla="*/ 420547 h 852378"/>
              <a:gd name="connsiteX1656" fmla="*/ 654541 w 1043962"/>
              <a:gd name="connsiteY1656" fmla="*/ 418993 h 852378"/>
              <a:gd name="connsiteX1657" fmla="*/ 655064 w 1043962"/>
              <a:gd name="connsiteY1657" fmla="*/ 418830 h 852378"/>
              <a:gd name="connsiteX1658" fmla="*/ 655457 w 1043962"/>
              <a:gd name="connsiteY1658" fmla="*/ 418683 h 852378"/>
              <a:gd name="connsiteX1659" fmla="*/ 655915 w 1043962"/>
              <a:gd name="connsiteY1659" fmla="*/ 418012 h 852378"/>
              <a:gd name="connsiteX1660" fmla="*/ 656372 w 1043962"/>
              <a:gd name="connsiteY1660" fmla="*/ 417326 h 852378"/>
              <a:gd name="connsiteX1661" fmla="*/ 656732 w 1043962"/>
              <a:gd name="connsiteY1661" fmla="*/ 417227 h 852378"/>
              <a:gd name="connsiteX1662" fmla="*/ 657419 w 1043962"/>
              <a:gd name="connsiteY1662" fmla="*/ 417015 h 852378"/>
              <a:gd name="connsiteX1663" fmla="*/ 658187 w 1043962"/>
              <a:gd name="connsiteY1663" fmla="*/ 416067 h 852378"/>
              <a:gd name="connsiteX1664" fmla="*/ 659888 w 1043962"/>
              <a:gd name="connsiteY1664" fmla="*/ 413908 h 852378"/>
              <a:gd name="connsiteX1665" fmla="*/ 660444 w 1043962"/>
              <a:gd name="connsiteY1665" fmla="*/ 414088 h 852378"/>
              <a:gd name="connsiteX1666" fmla="*/ 660575 w 1043962"/>
              <a:gd name="connsiteY1666" fmla="*/ 416688 h 852378"/>
              <a:gd name="connsiteX1667" fmla="*/ 661687 w 1043962"/>
              <a:gd name="connsiteY1667" fmla="*/ 418552 h 852378"/>
              <a:gd name="connsiteX1668" fmla="*/ 660329 w 1043962"/>
              <a:gd name="connsiteY1668" fmla="*/ 422836 h 852378"/>
              <a:gd name="connsiteX1669" fmla="*/ 660951 w 1043962"/>
              <a:gd name="connsiteY1669" fmla="*/ 424749 h 852378"/>
              <a:gd name="connsiteX1670" fmla="*/ 661948 w 1043962"/>
              <a:gd name="connsiteY1670" fmla="*/ 425501 h 852378"/>
              <a:gd name="connsiteX1671" fmla="*/ 662193 w 1043962"/>
              <a:gd name="connsiteY1671" fmla="*/ 425681 h 852378"/>
              <a:gd name="connsiteX1672" fmla="*/ 662128 w 1043962"/>
              <a:gd name="connsiteY1672" fmla="*/ 428412 h 852378"/>
              <a:gd name="connsiteX1673" fmla="*/ 661621 w 1043962"/>
              <a:gd name="connsiteY1673" fmla="*/ 428739 h 852378"/>
              <a:gd name="connsiteX1674" fmla="*/ 660967 w 1043962"/>
              <a:gd name="connsiteY1674" fmla="*/ 429148 h 852378"/>
              <a:gd name="connsiteX1675" fmla="*/ 660264 w 1043962"/>
              <a:gd name="connsiteY1675" fmla="*/ 429017 h 852378"/>
              <a:gd name="connsiteX1676" fmla="*/ 658629 w 1043962"/>
              <a:gd name="connsiteY1676" fmla="*/ 428657 h 852378"/>
              <a:gd name="connsiteX1677" fmla="*/ 656830 w 1043962"/>
              <a:gd name="connsiteY1677" fmla="*/ 429851 h 852378"/>
              <a:gd name="connsiteX1678" fmla="*/ 656013 w 1043962"/>
              <a:gd name="connsiteY1678" fmla="*/ 431044 h 852378"/>
              <a:gd name="connsiteX1679" fmla="*/ 655735 w 1043962"/>
              <a:gd name="connsiteY1679" fmla="*/ 431453 h 852378"/>
              <a:gd name="connsiteX1680" fmla="*/ 654999 w 1043962"/>
              <a:gd name="connsiteY1680" fmla="*/ 431715 h 852378"/>
              <a:gd name="connsiteX1681" fmla="*/ 654214 w 1043962"/>
              <a:gd name="connsiteY1681" fmla="*/ 431437 h 852378"/>
              <a:gd name="connsiteX1682" fmla="*/ 653446 w 1043962"/>
              <a:gd name="connsiteY1682" fmla="*/ 431159 h 852378"/>
              <a:gd name="connsiteX1683" fmla="*/ 653298 w 1043962"/>
              <a:gd name="connsiteY1683" fmla="*/ 431518 h 852378"/>
              <a:gd name="connsiteX1684" fmla="*/ 653086 w 1043962"/>
              <a:gd name="connsiteY1684" fmla="*/ 432025 h 852378"/>
              <a:gd name="connsiteX1685" fmla="*/ 653887 w 1043962"/>
              <a:gd name="connsiteY1685" fmla="*/ 436358 h 852378"/>
              <a:gd name="connsiteX1686" fmla="*/ 653707 w 1043962"/>
              <a:gd name="connsiteY1686" fmla="*/ 436735 h 852378"/>
              <a:gd name="connsiteX1687" fmla="*/ 652841 w 1043962"/>
              <a:gd name="connsiteY1687" fmla="*/ 438402 h 852378"/>
              <a:gd name="connsiteX1688" fmla="*/ 651925 w 1043962"/>
              <a:gd name="connsiteY1688" fmla="*/ 439155 h 852378"/>
              <a:gd name="connsiteX1689" fmla="*/ 650813 w 1043962"/>
              <a:gd name="connsiteY1689" fmla="*/ 439285 h 852378"/>
              <a:gd name="connsiteX1690" fmla="*/ 648524 w 1043962"/>
              <a:gd name="connsiteY1690" fmla="*/ 438926 h 852378"/>
              <a:gd name="connsiteX1691" fmla="*/ 648099 w 1043962"/>
              <a:gd name="connsiteY1691" fmla="*/ 438860 h 852378"/>
              <a:gd name="connsiteX1692" fmla="*/ 653266 w 1043962"/>
              <a:gd name="connsiteY1692" fmla="*/ 448393 h 852378"/>
              <a:gd name="connsiteX1693" fmla="*/ 653446 w 1043962"/>
              <a:gd name="connsiteY1693" fmla="*/ 447902 h 852378"/>
              <a:gd name="connsiteX1694" fmla="*/ 654034 w 1043962"/>
              <a:gd name="connsiteY1694" fmla="*/ 446284 h 852378"/>
              <a:gd name="connsiteX1695" fmla="*/ 654459 w 1043962"/>
              <a:gd name="connsiteY1695" fmla="*/ 446218 h 852378"/>
              <a:gd name="connsiteX1696" fmla="*/ 655588 w 1043962"/>
              <a:gd name="connsiteY1696" fmla="*/ 449014 h 852378"/>
              <a:gd name="connsiteX1697" fmla="*/ 656879 w 1043962"/>
              <a:gd name="connsiteY1697" fmla="*/ 448573 h 852378"/>
              <a:gd name="connsiteX1698" fmla="*/ 658416 w 1043962"/>
              <a:gd name="connsiteY1698" fmla="*/ 449194 h 852378"/>
              <a:gd name="connsiteX1699" fmla="*/ 660755 w 1043962"/>
              <a:gd name="connsiteY1699" fmla="*/ 448998 h 852378"/>
              <a:gd name="connsiteX1700" fmla="*/ 662243 w 1043962"/>
              <a:gd name="connsiteY1700" fmla="*/ 449668 h 852378"/>
              <a:gd name="connsiteX1701" fmla="*/ 664025 w 1043962"/>
              <a:gd name="connsiteY1701" fmla="*/ 448671 h 852378"/>
              <a:gd name="connsiteX1702" fmla="*/ 665071 w 1043962"/>
              <a:gd name="connsiteY1702" fmla="*/ 449178 h 852378"/>
              <a:gd name="connsiteX1703" fmla="*/ 665627 w 1043962"/>
              <a:gd name="connsiteY1703" fmla="*/ 450094 h 852378"/>
              <a:gd name="connsiteX1704" fmla="*/ 665447 w 1043962"/>
              <a:gd name="connsiteY1704" fmla="*/ 451892 h 852378"/>
              <a:gd name="connsiteX1705" fmla="*/ 665807 w 1043962"/>
              <a:gd name="connsiteY1705" fmla="*/ 453887 h 852378"/>
              <a:gd name="connsiteX1706" fmla="*/ 665889 w 1043962"/>
              <a:gd name="connsiteY1706" fmla="*/ 454263 h 852378"/>
              <a:gd name="connsiteX1707" fmla="*/ 667001 w 1043962"/>
              <a:gd name="connsiteY1707" fmla="*/ 456045 h 852378"/>
              <a:gd name="connsiteX1708" fmla="*/ 666690 w 1043962"/>
              <a:gd name="connsiteY1708" fmla="*/ 457484 h 852378"/>
              <a:gd name="connsiteX1709" fmla="*/ 666935 w 1043962"/>
              <a:gd name="connsiteY1709" fmla="*/ 458776 h 852378"/>
              <a:gd name="connsiteX1710" fmla="*/ 667867 w 1043962"/>
              <a:gd name="connsiteY1710" fmla="*/ 459953 h 852378"/>
              <a:gd name="connsiteX1711" fmla="*/ 668113 w 1043962"/>
              <a:gd name="connsiteY1711" fmla="*/ 462929 h 852378"/>
              <a:gd name="connsiteX1712" fmla="*/ 669241 w 1043962"/>
              <a:gd name="connsiteY1712" fmla="*/ 466216 h 852378"/>
              <a:gd name="connsiteX1713" fmla="*/ 669617 w 1043962"/>
              <a:gd name="connsiteY1713" fmla="*/ 466314 h 852378"/>
              <a:gd name="connsiteX1714" fmla="*/ 671089 w 1043962"/>
              <a:gd name="connsiteY1714" fmla="*/ 466706 h 852378"/>
              <a:gd name="connsiteX1715" fmla="*/ 673312 w 1043962"/>
              <a:gd name="connsiteY1715" fmla="*/ 469126 h 852378"/>
              <a:gd name="connsiteX1716" fmla="*/ 673558 w 1043962"/>
              <a:gd name="connsiteY1716" fmla="*/ 470042 h 852378"/>
              <a:gd name="connsiteX1717" fmla="*/ 673803 w 1043962"/>
              <a:gd name="connsiteY1717" fmla="*/ 470974 h 852378"/>
              <a:gd name="connsiteX1718" fmla="*/ 674915 w 1043962"/>
              <a:gd name="connsiteY1718" fmla="*/ 471595 h 852378"/>
              <a:gd name="connsiteX1719" fmla="*/ 676566 w 1043962"/>
              <a:gd name="connsiteY1719" fmla="*/ 468243 h 852378"/>
              <a:gd name="connsiteX1720" fmla="*/ 678414 w 1043962"/>
              <a:gd name="connsiteY1720" fmla="*/ 465889 h 852378"/>
              <a:gd name="connsiteX1721" fmla="*/ 678545 w 1043962"/>
              <a:gd name="connsiteY1721" fmla="*/ 465071 h 852378"/>
              <a:gd name="connsiteX1722" fmla="*/ 678970 w 1043962"/>
              <a:gd name="connsiteY1722" fmla="*/ 464908 h 852378"/>
              <a:gd name="connsiteX1723" fmla="*/ 679150 w 1043962"/>
              <a:gd name="connsiteY1723" fmla="*/ 464826 h 852378"/>
              <a:gd name="connsiteX1724" fmla="*/ 679951 w 1043962"/>
              <a:gd name="connsiteY1724" fmla="*/ 465382 h 852378"/>
              <a:gd name="connsiteX1725" fmla="*/ 679902 w 1043962"/>
              <a:gd name="connsiteY1725" fmla="*/ 466445 h 852378"/>
              <a:gd name="connsiteX1726" fmla="*/ 680164 w 1043962"/>
              <a:gd name="connsiteY1726" fmla="*/ 466543 h 852378"/>
              <a:gd name="connsiteX1727" fmla="*/ 680392 w 1043962"/>
              <a:gd name="connsiteY1727" fmla="*/ 466625 h 852378"/>
              <a:gd name="connsiteX1728" fmla="*/ 681439 w 1043962"/>
              <a:gd name="connsiteY1728" fmla="*/ 465447 h 852378"/>
              <a:gd name="connsiteX1729" fmla="*/ 683401 w 1043962"/>
              <a:gd name="connsiteY1729" fmla="*/ 465938 h 852378"/>
              <a:gd name="connsiteX1730" fmla="*/ 683908 w 1043962"/>
              <a:gd name="connsiteY1730" fmla="*/ 466494 h 852378"/>
              <a:gd name="connsiteX1731" fmla="*/ 684235 w 1043962"/>
              <a:gd name="connsiteY1731" fmla="*/ 468440 h 852378"/>
              <a:gd name="connsiteX1732" fmla="*/ 684284 w 1043962"/>
              <a:gd name="connsiteY1732" fmla="*/ 468718 h 852378"/>
              <a:gd name="connsiteX1733" fmla="*/ 684595 w 1043962"/>
              <a:gd name="connsiteY1733" fmla="*/ 469388 h 852378"/>
              <a:gd name="connsiteX1734" fmla="*/ 685085 w 1043962"/>
              <a:gd name="connsiteY1734" fmla="*/ 470402 h 852378"/>
              <a:gd name="connsiteX1735" fmla="*/ 684775 w 1043962"/>
              <a:gd name="connsiteY1735" fmla="*/ 472004 h 852378"/>
              <a:gd name="connsiteX1736" fmla="*/ 685265 w 1043962"/>
              <a:gd name="connsiteY1736" fmla="*/ 472560 h 852378"/>
              <a:gd name="connsiteX1737" fmla="*/ 686753 w 1043962"/>
              <a:gd name="connsiteY1737" fmla="*/ 472936 h 852378"/>
              <a:gd name="connsiteX1738" fmla="*/ 687554 w 1043962"/>
              <a:gd name="connsiteY1738" fmla="*/ 474179 h 852378"/>
              <a:gd name="connsiteX1739" fmla="*/ 687751 w 1043962"/>
              <a:gd name="connsiteY1739" fmla="*/ 473770 h 852378"/>
              <a:gd name="connsiteX1740" fmla="*/ 688143 w 1043962"/>
              <a:gd name="connsiteY1740" fmla="*/ 472969 h 852378"/>
              <a:gd name="connsiteX1741" fmla="*/ 691871 w 1043962"/>
              <a:gd name="connsiteY1741" fmla="*/ 473492 h 852378"/>
              <a:gd name="connsiteX1742" fmla="*/ 695485 w 1043962"/>
              <a:gd name="connsiteY1742" fmla="*/ 475144 h 852378"/>
              <a:gd name="connsiteX1743" fmla="*/ 696351 w 1043962"/>
              <a:gd name="connsiteY1743" fmla="*/ 480981 h 852378"/>
              <a:gd name="connsiteX1744" fmla="*/ 697120 w 1043962"/>
              <a:gd name="connsiteY1744" fmla="*/ 483401 h 852378"/>
              <a:gd name="connsiteX1745" fmla="*/ 699720 w 1043962"/>
              <a:gd name="connsiteY1745" fmla="*/ 487456 h 852378"/>
              <a:gd name="connsiteX1746" fmla="*/ 700799 w 1043962"/>
              <a:gd name="connsiteY1746" fmla="*/ 490334 h 852378"/>
              <a:gd name="connsiteX1747" fmla="*/ 701126 w 1043962"/>
              <a:gd name="connsiteY1747" fmla="*/ 491626 h 852378"/>
              <a:gd name="connsiteX1748" fmla="*/ 702254 w 1043962"/>
              <a:gd name="connsiteY1748" fmla="*/ 496188 h 852378"/>
              <a:gd name="connsiteX1749" fmla="*/ 702483 w 1043962"/>
              <a:gd name="connsiteY1749" fmla="*/ 497087 h 852378"/>
              <a:gd name="connsiteX1750" fmla="*/ 702581 w 1043962"/>
              <a:gd name="connsiteY1750" fmla="*/ 497479 h 852378"/>
              <a:gd name="connsiteX1751" fmla="*/ 703202 w 1043962"/>
              <a:gd name="connsiteY1751" fmla="*/ 498003 h 852378"/>
              <a:gd name="connsiteX1752" fmla="*/ 703611 w 1043962"/>
              <a:gd name="connsiteY1752" fmla="*/ 498281 h 852378"/>
              <a:gd name="connsiteX1753" fmla="*/ 704543 w 1043962"/>
              <a:gd name="connsiteY1753" fmla="*/ 498183 h 852378"/>
              <a:gd name="connsiteX1754" fmla="*/ 706097 w 1043962"/>
              <a:gd name="connsiteY1754" fmla="*/ 496580 h 852378"/>
              <a:gd name="connsiteX1755" fmla="*/ 706587 w 1043962"/>
              <a:gd name="connsiteY1755" fmla="*/ 496384 h 852378"/>
              <a:gd name="connsiteX1756" fmla="*/ 707585 w 1043962"/>
              <a:gd name="connsiteY1756" fmla="*/ 495975 h 852378"/>
              <a:gd name="connsiteX1757" fmla="*/ 709498 w 1043962"/>
              <a:gd name="connsiteY1757" fmla="*/ 496122 h 852378"/>
              <a:gd name="connsiteX1758" fmla="*/ 714599 w 1043962"/>
              <a:gd name="connsiteY1758" fmla="*/ 497856 h 852378"/>
              <a:gd name="connsiteX1759" fmla="*/ 716872 w 1043962"/>
              <a:gd name="connsiteY1759" fmla="*/ 497512 h 852378"/>
              <a:gd name="connsiteX1760" fmla="*/ 719014 w 1043962"/>
              <a:gd name="connsiteY1760" fmla="*/ 498967 h 852378"/>
              <a:gd name="connsiteX1761" fmla="*/ 720502 w 1043962"/>
              <a:gd name="connsiteY1761" fmla="*/ 499131 h 852378"/>
              <a:gd name="connsiteX1762" fmla="*/ 720878 w 1043962"/>
              <a:gd name="connsiteY1762" fmla="*/ 499164 h 852378"/>
              <a:gd name="connsiteX1763" fmla="*/ 721957 w 1043962"/>
              <a:gd name="connsiteY1763" fmla="*/ 498575 h 852378"/>
              <a:gd name="connsiteX1764" fmla="*/ 722350 w 1043962"/>
              <a:gd name="connsiteY1764" fmla="*/ 506162 h 852378"/>
              <a:gd name="connsiteX1765" fmla="*/ 723576 w 1043962"/>
              <a:gd name="connsiteY1765" fmla="*/ 515319 h 852378"/>
              <a:gd name="connsiteX1766" fmla="*/ 724672 w 1043962"/>
              <a:gd name="connsiteY1766" fmla="*/ 529070 h 852378"/>
              <a:gd name="connsiteX1767" fmla="*/ 726961 w 1043962"/>
              <a:gd name="connsiteY1767" fmla="*/ 534384 h 852378"/>
              <a:gd name="connsiteX1768" fmla="*/ 727108 w 1043962"/>
              <a:gd name="connsiteY1768" fmla="*/ 534858 h 852378"/>
              <a:gd name="connsiteX1769" fmla="*/ 727304 w 1043962"/>
              <a:gd name="connsiteY1769" fmla="*/ 535562 h 852378"/>
              <a:gd name="connsiteX1770" fmla="*/ 727059 w 1043962"/>
              <a:gd name="connsiteY1770" fmla="*/ 536739 h 852378"/>
              <a:gd name="connsiteX1771" fmla="*/ 727811 w 1043962"/>
              <a:gd name="connsiteY1771" fmla="*/ 536919 h 852378"/>
              <a:gd name="connsiteX1772" fmla="*/ 728465 w 1043962"/>
              <a:gd name="connsiteY1772" fmla="*/ 537066 h 852378"/>
              <a:gd name="connsiteX1773" fmla="*/ 729005 w 1043962"/>
              <a:gd name="connsiteY1773" fmla="*/ 537916 h 852378"/>
              <a:gd name="connsiteX1774" fmla="*/ 729855 w 1043962"/>
              <a:gd name="connsiteY1774" fmla="*/ 539306 h 852378"/>
              <a:gd name="connsiteX1775" fmla="*/ 732553 w 1043962"/>
              <a:gd name="connsiteY1775" fmla="*/ 541873 h 852378"/>
              <a:gd name="connsiteX1776" fmla="*/ 735709 w 1043962"/>
              <a:gd name="connsiteY1776" fmla="*/ 546206 h 852378"/>
              <a:gd name="connsiteX1777" fmla="*/ 738554 w 1043962"/>
              <a:gd name="connsiteY1777" fmla="*/ 548675 h 852378"/>
              <a:gd name="connsiteX1778" fmla="*/ 740467 w 1043962"/>
              <a:gd name="connsiteY1778" fmla="*/ 553254 h 852378"/>
              <a:gd name="connsiteX1779" fmla="*/ 737916 w 1043962"/>
              <a:gd name="connsiteY1779" fmla="*/ 556344 h 852378"/>
              <a:gd name="connsiteX1780" fmla="*/ 744260 w 1043962"/>
              <a:gd name="connsiteY1780" fmla="*/ 558682 h 852378"/>
              <a:gd name="connsiteX1781" fmla="*/ 745618 w 1043962"/>
              <a:gd name="connsiteY1781" fmla="*/ 561789 h 852378"/>
              <a:gd name="connsiteX1782" fmla="*/ 744980 w 1043962"/>
              <a:gd name="connsiteY1782" fmla="*/ 569131 h 852378"/>
              <a:gd name="connsiteX1783" fmla="*/ 744358 w 1043962"/>
              <a:gd name="connsiteY1783" fmla="*/ 579252 h 852378"/>
              <a:gd name="connsiteX1784" fmla="*/ 741072 w 1043962"/>
              <a:gd name="connsiteY1784" fmla="*/ 587689 h 852378"/>
              <a:gd name="connsiteX1785" fmla="*/ 738080 w 1043962"/>
              <a:gd name="connsiteY1785" fmla="*/ 590175 h 852378"/>
              <a:gd name="connsiteX1786" fmla="*/ 736445 w 1043962"/>
              <a:gd name="connsiteY1786" fmla="*/ 597533 h 852378"/>
              <a:gd name="connsiteX1787" fmla="*/ 738145 w 1043962"/>
              <a:gd name="connsiteY1787" fmla="*/ 605872 h 852378"/>
              <a:gd name="connsiteX1788" fmla="*/ 735840 w 1043962"/>
              <a:gd name="connsiteY1788" fmla="*/ 609747 h 852378"/>
              <a:gd name="connsiteX1789" fmla="*/ 731506 w 1043962"/>
              <a:gd name="connsiteY1789" fmla="*/ 611562 h 852378"/>
              <a:gd name="connsiteX1790" fmla="*/ 728187 w 1043962"/>
              <a:gd name="connsiteY1790" fmla="*/ 615110 h 852378"/>
              <a:gd name="connsiteX1791" fmla="*/ 729037 w 1043962"/>
              <a:gd name="connsiteY1791" fmla="*/ 617890 h 852378"/>
              <a:gd name="connsiteX1792" fmla="*/ 731376 w 1043962"/>
              <a:gd name="connsiteY1792" fmla="*/ 619247 h 852378"/>
              <a:gd name="connsiteX1793" fmla="*/ 736723 w 1043962"/>
              <a:gd name="connsiteY1793" fmla="*/ 619852 h 852378"/>
              <a:gd name="connsiteX1794" fmla="*/ 743377 w 1043962"/>
              <a:gd name="connsiteY1794" fmla="*/ 618855 h 852378"/>
              <a:gd name="connsiteX1795" fmla="*/ 745732 w 1043962"/>
              <a:gd name="connsiteY1795" fmla="*/ 621079 h 852378"/>
              <a:gd name="connsiteX1796" fmla="*/ 745405 w 1043962"/>
              <a:gd name="connsiteY1796" fmla="*/ 623351 h 852378"/>
              <a:gd name="connsiteX1797" fmla="*/ 744424 w 1043962"/>
              <a:gd name="connsiteY1797" fmla="*/ 626507 h 852378"/>
              <a:gd name="connsiteX1798" fmla="*/ 744767 w 1043962"/>
              <a:gd name="connsiteY1798" fmla="*/ 631216 h 852378"/>
              <a:gd name="connsiteX1799" fmla="*/ 744898 w 1043962"/>
              <a:gd name="connsiteY1799" fmla="*/ 635173 h 852378"/>
              <a:gd name="connsiteX1800" fmla="*/ 742347 w 1043962"/>
              <a:gd name="connsiteY1800" fmla="*/ 637512 h 852378"/>
              <a:gd name="connsiteX1801" fmla="*/ 741677 w 1043962"/>
              <a:gd name="connsiteY1801" fmla="*/ 637495 h 852378"/>
              <a:gd name="connsiteX1802" fmla="*/ 741056 w 1043962"/>
              <a:gd name="connsiteY1802" fmla="*/ 636874 h 852378"/>
              <a:gd name="connsiteX1803" fmla="*/ 740532 w 1043962"/>
              <a:gd name="connsiteY1803" fmla="*/ 633996 h 852378"/>
              <a:gd name="connsiteX1804" fmla="*/ 740483 w 1043962"/>
              <a:gd name="connsiteY1804" fmla="*/ 633702 h 852378"/>
              <a:gd name="connsiteX1805" fmla="*/ 739126 w 1043962"/>
              <a:gd name="connsiteY1805" fmla="*/ 633751 h 852378"/>
              <a:gd name="connsiteX1806" fmla="*/ 734204 w 1043962"/>
              <a:gd name="connsiteY1806" fmla="*/ 635173 h 852378"/>
              <a:gd name="connsiteX1807" fmla="*/ 733207 w 1043962"/>
              <a:gd name="connsiteY1807" fmla="*/ 635468 h 852378"/>
              <a:gd name="connsiteX1808" fmla="*/ 732929 w 1043962"/>
              <a:gd name="connsiteY1808" fmla="*/ 635533 h 852378"/>
              <a:gd name="connsiteX1809" fmla="*/ 730035 w 1043962"/>
              <a:gd name="connsiteY1809" fmla="*/ 635500 h 852378"/>
              <a:gd name="connsiteX1810" fmla="*/ 727746 w 1043962"/>
              <a:gd name="connsiteY1810" fmla="*/ 634912 h 852378"/>
              <a:gd name="connsiteX1811" fmla="*/ 726765 w 1043962"/>
              <a:gd name="connsiteY1811" fmla="*/ 634666 h 852378"/>
              <a:gd name="connsiteX1812" fmla="*/ 722808 w 1043962"/>
              <a:gd name="connsiteY1812" fmla="*/ 635860 h 852378"/>
              <a:gd name="connsiteX1813" fmla="*/ 722186 w 1043962"/>
              <a:gd name="connsiteY1813" fmla="*/ 635828 h 852378"/>
              <a:gd name="connsiteX1814" fmla="*/ 720764 w 1043962"/>
              <a:gd name="connsiteY1814" fmla="*/ 635778 h 852378"/>
              <a:gd name="connsiteX1815" fmla="*/ 719063 w 1043962"/>
              <a:gd name="connsiteY1815" fmla="*/ 634585 h 852378"/>
              <a:gd name="connsiteX1816" fmla="*/ 718295 w 1043962"/>
              <a:gd name="connsiteY1816" fmla="*/ 636563 h 852378"/>
              <a:gd name="connsiteX1817" fmla="*/ 718622 w 1043962"/>
              <a:gd name="connsiteY1817" fmla="*/ 637773 h 852378"/>
              <a:gd name="connsiteX1818" fmla="*/ 718638 w 1043962"/>
              <a:gd name="connsiteY1818" fmla="*/ 639343 h 852378"/>
              <a:gd name="connsiteX1819" fmla="*/ 719635 w 1043962"/>
              <a:gd name="connsiteY1819" fmla="*/ 640896 h 852378"/>
              <a:gd name="connsiteX1820" fmla="*/ 723151 w 1043962"/>
              <a:gd name="connsiteY1820" fmla="*/ 643104 h 852378"/>
              <a:gd name="connsiteX1821" fmla="*/ 727484 w 1043962"/>
              <a:gd name="connsiteY1821" fmla="*/ 643382 h 852378"/>
              <a:gd name="connsiteX1822" fmla="*/ 733158 w 1043962"/>
              <a:gd name="connsiteY1822" fmla="*/ 642221 h 852378"/>
              <a:gd name="connsiteX1823" fmla="*/ 738995 w 1043962"/>
              <a:gd name="connsiteY1823" fmla="*/ 642646 h 852378"/>
              <a:gd name="connsiteX1824" fmla="*/ 743721 w 1043962"/>
              <a:gd name="connsiteY1824" fmla="*/ 647568 h 852378"/>
              <a:gd name="connsiteX1825" fmla="*/ 736575 w 1043962"/>
              <a:gd name="connsiteY1825" fmla="*/ 653127 h 852378"/>
              <a:gd name="connsiteX1826" fmla="*/ 735316 w 1043962"/>
              <a:gd name="connsiteY1826" fmla="*/ 654108 h 852378"/>
              <a:gd name="connsiteX1827" fmla="*/ 734891 w 1043962"/>
              <a:gd name="connsiteY1827" fmla="*/ 656381 h 852378"/>
              <a:gd name="connsiteX1828" fmla="*/ 734466 w 1043962"/>
              <a:gd name="connsiteY1828" fmla="*/ 658686 h 852378"/>
              <a:gd name="connsiteX1829" fmla="*/ 733681 w 1043962"/>
              <a:gd name="connsiteY1829" fmla="*/ 660681 h 852378"/>
              <a:gd name="connsiteX1830" fmla="*/ 731866 w 1043962"/>
              <a:gd name="connsiteY1830" fmla="*/ 665276 h 852378"/>
              <a:gd name="connsiteX1831" fmla="*/ 731588 w 1043962"/>
              <a:gd name="connsiteY1831" fmla="*/ 668138 h 852378"/>
              <a:gd name="connsiteX1832" fmla="*/ 731081 w 1043962"/>
              <a:gd name="connsiteY1832" fmla="*/ 669053 h 852378"/>
              <a:gd name="connsiteX1833" fmla="*/ 728972 w 1043962"/>
              <a:gd name="connsiteY1833" fmla="*/ 669773 h 852378"/>
              <a:gd name="connsiteX1834" fmla="*/ 727223 w 1043962"/>
              <a:gd name="connsiteY1834" fmla="*/ 671359 h 852378"/>
              <a:gd name="connsiteX1835" fmla="*/ 727043 w 1043962"/>
              <a:gd name="connsiteY1835" fmla="*/ 671833 h 852378"/>
              <a:gd name="connsiteX1836" fmla="*/ 726111 w 1043962"/>
              <a:gd name="connsiteY1836" fmla="*/ 674269 h 852378"/>
              <a:gd name="connsiteX1837" fmla="*/ 725767 w 1043962"/>
              <a:gd name="connsiteY1837" fmla="*/ 675201 h 852378"/>
              <a:gd name="connsiteX1838" fmla="*/ 730329 w 1043962"/>
              <a:gd name="connsiteY1838" fmla="*/ 679240 h 852378"/>
              <a:gd name="connsiteX1839" fmla="*/ 734008 w 1043962"/>
              <a:gd name="connsiteY1839" fmla="*/ 682837 h 852378"/>
              <a:gd name="connsiteX1840" fmla="*/ 738031 w 1043962"/>
              <a:gd name="connsiteY1840" fmla="*/ 684848 h 852378"/>
              <a:gd name="connsiteX1841" fmla="*/ 747727 w 1043962"/>
              <a:gd name="connsiteY1841" fmla="*/ 690261 h 852378"/>
              <a:gd name="connsiteX1842" fmla="*/ 749754 w 1043962"/>
              <a:gd name="connsiteY1842" fmla="*/ 691340 h 852378"/>
              <a:gd name="connsiteX1843" fmla="*/ 751226 w 1043962"/>
              <a:gd name="connsiteY1843" fmla="*/ 692108 h 852378"/>
              <a:gd name="connsiteX1844" fmla="*/ 755428 w 1043962"/>
              <a:gd name="connsiteY1844" fmla="*/ 697275 h 852378"/>
              <a:gd name="connsiteX1845" fmla="*/ 758453 w 1043962"/>
              <a:gd name="connsiteY1845" fmla="*/ 702263 h 852378"/>
              <a:gd name="connsiteX1846" fmla="*/ 761822 w 1043962"/>
              <a:gd name="connsiteY1846" fmla="*/ 706841 h 852378"/>
              <a:gd name="connsiteX1847" fmla="*/ 763653 w 1043962"/>
              <a:gd name="connsiteY1847" fmla="*/ 709326 h 852378"/>
              <a:gd name="connsiteX1848" fmla="*/ 766841 w 1043962"/>
              <a:gd name="connsiteY1848" fmla="*/ 712580 h 852378"/>
              <a:gd name="connsiteX1849" fmla="*/ 772025 w 1043962"/>
              <a:gd name="connsiteY1849" fmla="*/ 716668 h 852378"/>
              <a:gd name="connsiteX1850" fmla="*/ 778059 w 1043962"/>
              <a:gd name="connsiteY1850" fmla="*/ 721622 h 852378"/>
              <a:gd name="connsiteX1851" fmla="*/ 782915 w 1043962"/>
              <a:gd name="connsiteY1851" fmla="*/ 727117 h 852378"/>
              <a:gd name="connsiteX1852" fmla="*/ 784910 w 1043962"/>
              <a:gd name="connsiteY1852" fmla="*/ 730223 h 852378"/>
              <a:gd name="connsiteX1853" fmla="*/ 784583 w 1043962"/>
              <a:gd name="connsiteY1853" fmla="*/ 730763 h 852378"/>
              <a:gd name="connsiteX1854" fmla="*/ 784092 w 1043962"/>
              <a:gd name="connsiteY1854" fmla="*/ 731580 h 852378"/>
              <a:gd name="connsiteX1855" fmla="*/ 783373 w 1043962"/>
              <a:gd name="connsiteY1855" fmla="*/ 735292 h 852378"/>
              <a:gd name="connsiteX1856" fmla="*/ 780740 w 1043962"/>
              <a:gd name="connsiteY1856" fmla="*/ 740165 h 852378"/>
              <a:gd name="connsiteX1857" fmla="*/ 780544 w 1043962"/>
              <a:gd name="connsiteY1857" fmla="*/ 740525 h 852378"/>
              <a:gd name="connsiteX1858" fmla="*/ 780495 w 1043962"/>
              <a:gd name="connsiteY1858" fmla="*/ 741097 h 852378"/>
              <a:gd name="connsiteX1859" fmla="*/ 780397 w 1043962"/>
              <a:gd name="connsiteY1859" fmla="*/ 742438 h 852378"/>
              <a:gd name="connsiteX1860" fmla="*/ 781361 w 1043962"/>
              <a:gd name="connsiteY1860" fmla="*/ 745054 h 852378"/>
              <a:gd name="connsiteX1861" fmla="*/ 781509 w 1043962"/>
              <a:gd name="connsiteY1861" fmla="*/ 747000 h 852378"/>
              <a:gd name="connsiteX1862" fmla="*/ 781361 w 1043962"/>
              <a:gd name="connsiteY1862" fmla="*/ 747474 h 852378"/>
              <a:gd name="connsiteX1863" fmla="*/ 780495 w 1043962"/>
              <a:gd name="connsiteY1863" fmla="*/ 749763 h 852378"/>
              <a:gd name="connsiteX1864" fmla="*/ 779743 w 1043962"/>
              <a:gd name="connsiteY1864" fmla="*/ 750106 h 852378"/>
              <a:gd name="connsiteX1865" fmla="*/ 778941 w 1043962"/>
              <a:gd name="connsiteY1865" fmla="*/ 750482 h 852378"/>
              <a:gd name="connsiteX1866" fmla="*/ 780331 w 1043962"/>
              <a:gd name="connsiteY1866" fmla="*/ 753671 h 852378"/>
              <a:gd name="connsiteX1867" fmla="*/ 782244 w 1043962"/>
              <a:gd name="connsiteY1867" fmla="*/ 755045 h 852378"/>
              <a:gd name="connsiteX1868" fmla="*/ 782604 w 1043962"/>
              <a:gd name="connsiteY1868" fmla="*/ 755306 h 852378"/>
              <a:gd name="connsiteX1869" fmla="*/ 783013 w 1043962"/>
              <a:gd name="connsiteY1869" fmla="*/ 755355 h 852378"/>
              <a:gd name="connsiteX1870" fmla="*/ 783716 w 1043962"/>
              <a:gd name="connsiteY1870" fmla="*/ 755437 h 852378"/>
              <a:gd name="connsiteX1871" fmla="*/ 785825 w 1043962"/>
              <a:gd name="connsiteY1871" fmla="*/ 760261 h 852378"/>
              <a:gd name="connsiteX1872" fmla="*/ 787346 w 1043962"/>
              <a:gd name="connsiteY1872" fmla="*/ 764594 h 852378"/>
              <a:gd name="connsiteX1873" fmla="*/ 787624 w 1043962"/>
              <a:gd name="connsiteY1873" fmla="*/ 771036 h 852378"/>
              <a:gd name="connsiteX1874" fmla="*/ 786986 w 1043962"/>
              <a:gd name="connsiteY1874" fmla="*/ 778165 h 852378"/>
              <a:gd name="connsiteX1875" fmla="*/ 789243 w 1043962"/>
              <a:gd name="connsiteY1875" fmla="*/ 776873 h 852378"/>
              <a:gd name="connsiteX1876" fmla="*/ 789962 w 1043962"/>
              <a:gd name="connsiteY1876" fmla="*/ 776465 h 852378"/>
              <a:gd name="connsiteX1877" fmla="*/ 791892 w 1043962"/>
              <a:gd name="connsiteY1877" fmla="*/ 775909 h 852378"/>
              <a:gd name="connsiteX1878" fmla="*/ 794917 w 1043962"/>
              <a:gd name="connsiteY1878" fmla="*/ 775026 h 852378"/>
              <a:gd name="connsiteX1879" fmla="*/ 795701 w 1043962"/>
              <a:gd name="connsiteY1879" fmla="*/ 774453 h 852378"/>
              <a:gd name="connsiteX1880" fmla="*/ 796159 w 1043962"/>
              <a:gd name="connsiteY1880" fmla="*/ 774110 h 852378"/>
              <a:gd name="connsiteX1881" fmla="*/ 797631 w 1043962"/>
              <a:gd name="connsiteY1881" fmla="*/ 775549 h 852378"/>
              <a:gd name="connsiteX1882" fmla="*/ 799086 w 1043962"/>
              <a:gd name="connsiteY1882" fmla="*/ 778607 h 852378"/>
              <a:gd name="connsiteX1883" fmla="*/ 799724 w 1043962"/>
              <a:gd name="connsiteY1883" fmla="*/ 779015 h 852378"/>
              <a:gd name="connsiteX1884" fmla="*/ 800558 w 1043962"/>
              <a:gd name="connsiteY1884" fmla="*/ 779555 h 852378"/>
              <a:gd name="connsiteX1885" fmla="*/ 801375 w 1043962"/>
              <a:gd name="connsiteY1885" fmla="*/ 781108 h 852378"/>
              <a:gd name="connsiteX1886" fmla="*/ 801768 w 1043962"/>
              <a:gd name="connsiteY1886" fmla="*/ 781861 h 852378"/>
              <a:gd name="connsiteX1887" fmla="*/ 801899 w 1043962"/>
              <a:gd name="connsiteY1887" fmla="*/ 782874 h 852378"/>
              <a:gd name="connsiteX1888" fmla="*/ 802160 w 1043962"/>
              <a:gd name="connsiteY1888" fmla="*/ 784967 h 852378"/>
              <a:gd name="connsiteX1889" fmla="*/ 798628 w 1043962"/>
              <a:gd name="connsiteY1889" fmla="*/ 786864 h 852378"/>
              <a:gd name="connsiteX1890" fmla="*/ 796715 w 1043962"/>
              <a:gd name="connsiteY1890" fmla="*/ 788499 h 852378"/>
              <a:gd name="connsiteX1891" fmla="*/ 796552 w 1043962"/>
              <a:gd name="connsiteY1891" fmla="*/ 788646 h 852378"/>
              <a:gd name="connsiteX1892" fmla="*/ 794557 w 1043962"/>
              <a:gd name="connsiteY1892" fmla="*/ 791475 h 852378"/>
              <a:gd name="connsiteX1893" fmla="*/ 791843 w 1043962"/>
              <a:gd name="connsiteY1893" fmla="*/ 796920 h 852378"/>
              <a:gd name="connsiteX1894" fmla="*/ 788998 w 1043962"/>
              <a:gd name="connsiteY1894" fmla="*/ 803542 h 852378"/>
              <a:gd name="connsiteX1895" fmla="*/ 789259 w 1043962"/>
              <a:gd name="connsiteY1895" fmla="*/ 804262 h 852378"/>
              <a:gd name="connsiteX1896" fmla="*/ 789472 w 1043962"/>
              <a:gd name="connsiteY1896" fmla="*/ 804850 h 852378"/>
              <a:gd name="connsiteX1897" fmla="*/ 789455 w 1043962"/>
              <a:gd name="connsiteY1897" fmla="*/ 805210 h 852378"/>
              <a:gd name="connsiteX1898" fmla="*/ 789390 w 1043962"/>
              <a:gd name="connsiteY1898" fmla="*/ 806894 h 852378"/>
              <a:gd name="connsiteX1899" fmla="*/ 787967 w 1043962"/>
              <a:gd name="connsiteY1899" fmla="*/ 812143 h 852378"/>
              <a:gd name="connsiteX1900" fmla="*/ 788131 w 1043962"/>
              <a:gd name="connsiteY1900" fmla="*/ 812715 h 852378"/>
              <a:gd name="connsiteX1901" fmla="*/ 788441 w 1043962"/>
              <a:gd name="connsiteY1901" fmla="*/ 813942 h 852378"/>
              <a:gd name="connsiteX1902" fmla="*/ 789488 w 1043962"/>
              <a:gd name="connsiteY1902" fmla="*/ 815381 h 852378"/>
              <a:gd name="connsiteX1903" fmla="*/ 791385 w 1043962"/>
              <a:gd name="connsiteY1903" fmla="*/ 816215 h 852378"/>
              <a:gd name="connsiteX1904" fmla="*/ 793543 w 1043962"/>
              <a:gd name="connsiteY1904" fmla="*/ 816427 h 852378"/>
              <a:gd name="connsiteX1905" fmla="*/ 796339 w 1043962"/>
              <a:gd name="connsiteY1905" fmla="*/ 815593 h 852378"/>
              <a:gd name="connsiteX1906" fmla="*/ 796928 w 1043962"/>
              <a:gd name="connsiteY1906" fmla="*/ 815577 h 852378"/>
              <a:gd name="connsiteX1907" fmla="*/ 798187 w 1043962"/>
              <a:gd name="connsiteY1907" fmla="*/ 815544 h 852378"/>
              <a:gd name="connsiteX1908" fmla="*/ 798776 w 1043962"/>
              <a:gd name="connsiteY1908" fmla="*/ 815871 h 852378"/>
              <a:gd name="connsiteX1909" fmla="*/ 800770 w 1043962"/>
              <a:gd name="connsiteY1909" fmla="*/ 816934 h 852378"/>
              <a:gd name="connsiteX1910" fmla="*/ 804384 w 1043962"/>
              <a:gd name="connsiteY1910" fmla="*/ 819828 h 852378"/>
              <a:gd name="connsiteX1911" fmla="*/ 809698 w 1043962"/>
              <a:gd name="connsiteY1911" fmla="*/ 819583 h 852378"/>
              <a:gd name="connsiteX1912" fmla="*/ 809976 w 1043962"/>
              <a:gd name="connsiteY1912" fmla="*/ 819452 h 852378"/>
              <a:gd name="connsiteX1913" fmla="*/ 810941 w 1043962"/>
              <a:gd name="connsiteY1913" fmla="*/ 819027 h 852378"/>
              <a:gd name="connsiteX1914" fmla="*/ 820899 w 1043962"/>
              <a:gd name="connsiteY1914" fmla="*/ 824374 h 852378"/>
              <a:gd name="connsiteX1915" fmla="*/ 833914 w 1043962"/>
              <a:gd name="connsiteY1915" fmla="*/ 828674 h 852378"/>
              <a:gd name="connsiteX1916" fmla="*/ 838820 w 1043962"/>
              <a:gd name="connsiteY1916" fmla="*/ 834544 h 852378"/>
              <a:gd name="connsiteX1917" fmla="*/ 838738 w 1043962"/>
              <a:gd name="connsiteY1917" fmla="*/ 833792 h 852378"/>
              <a:gd name="connsiteX1918" fmla="*/ 839719 w 1043962"/>
              <a:gd name="connsiteY1918" fmla="*/ 832893 h 852378"/>
              <a:gd name="connsiteX1919" fmla="*/ 840994 w 1043962"/>
              <a:gd name="connsiteY1919" fmla="*/ 832370 h 852378"/>
              <a:gd name="connsiteX1920" fmla="*/ 842483 w 1043962"/>
              <a:gd name="connsiteY1920" fmla="*/ 832059 h 852378"/>
              <a:gd name="connsiteX1921" fmla="*/ 843905 w 1043962"/>
              <a:gd name="connsiteY1921" fmla="*/ 831683 h 852378"/>
              <a:gd name="connsiteX1922" fmla="*/ 845557 w 1043962"/>
              <a:gd name="connsiteY1922" fmla="*/ 831536 h 852378"/>
              <a:gd name="connsiteX1923" fmla="*/ 847044 w 1043962"/>
              <a:gd name="connsiteY1923" fmla="*/ 831241 h 852378"/>
              <a:gd name="connsiteX1924" fmla="*/ 848843 w 1043962"/>
              <a:gd name="connsiteY1924" fmla="*/ 831241 h 852378"/>
              <a:gd name="connsiteX1925" fmla="*/ 850724 w 1043962"/>
              <a:gd name="connsiteY1925" fmla="*/ 831323 h 852378"/>
              <a:gd name="connsiteX1926" fmla="*/ 852146 w 1043962"/>
              <a:gd name="connsiteY1926" fmla="*/ 831683 h 852378"/>
              <a:gd name="connsiteX1927" fmla="*/ 853781 w 1043962"/>
              <a:gd name="connsiteY1927" fmla="*/ 831912 h 852378"/>
              <a:gd name="connsiteX1928" fmla="*/ 855285 w 1043962"/>
              <a:gd name="connsiteY1928" fmla="*/ 832288 h 852378"/>
              <a:gd name="connsiteX1929" fmla="*/ 856708 w 1043962"/>
              <a:gd name="connsiteY1929" fmla="*/ 832664 h 852378"/>
              <a:gd name="connsiteX1930" fmla="*/ 858212 w 1043962"/>
              <a:gd name="connsiteY1930" fmla="*/ 833040 h 852378"/>
              <a:gd name="connsiteX1931" fmla="*/ 859471 w 1043962"/>
              <a:gd name="connsiteY1931" fmla="*/ 833629 h 852378"/>
              <a:gd name="connsiteX1932" fmla="*/ 860534 w 1043962"/>
              <a:gd name="connsiteY1932" fmla="*/ 834381 h 852378"/>
              <a:gd name="connsiteX1933" fmla="*/ 861646 w 1043962"/>
              <a:gd name="connsiteY1933" fmla="*/ 835133 h 852378"/>
              <a:gd name="connsiteX1934" fmla="*/ 862693 w 1043962"/>
              <a:gd name="connsiteY1934" fmla="*/ 835885 h 852378"/>
              <a:gd name="connsiteX1935" fmla="*/ 863821 w 1043962"/>
              <a:gd name="connsiteY1935" fmla="*/ 836637 h 852378"/>
              <a:gd name="connsiteX1936" fmla="*/ 864867 w 1043962"/>
              <a:gd name="connsiteY1936" fmla="*/ 837373 h 852378"/>
              <a:gd name="connsiteX1937" fmla="*/ 865996 w 1043962"/>
              <a:gd name="connsiteY1937" fmla="*/ 838125 h 852378"/>
              <a:gd name="connsiteX1938" fmla="*/ 867042 w 1043962"/>
              <a:gd name="connsiteY1938" fmla="*/ 838877 h 852378"/>
              <a:gd name="connsiteX1939" fmla="*/ 868154 w 1043962"/>
              <a:gd name="connsiteY1939" fmla="*/ 839630 h 852378"/>
              <a:gd name="connsiteX1940" fmla="*/ 869217 w 1043962"/>
              <a:gd name="connsiteY1940" fmla="*/ 840365 h 852378"/>
              <a:gd name="connsiteX1941" fmla="*/ 870329 w 1043962"/>
              <a:gd name="connsiteY1941" fmla="*/ 841118 h 852378"/>
              <a:gd name="connsiteX1942" fmla="*/ 871751 w 1043962"/>
              <a:gd name="connsiteY1942" fmla="*/ 841494 h 852378"/>
              <a:gd name="connsiteX1943" fmla="*/ 873403 w 1043962"/>
              <a:gd name="connsiteY1943" fmla="*/ 841723 h 852378"/>
              <a:gd name="connsiteX1944" fmla="*/ 876166 w 1043962"/>
              <a:gd name="connsiteY1944" fmla="*/ 840905 h 852378"/>
              <a:gd name="connsiteX1945" fmla="*/ 877670 w 1043962"/>
              <a:gd name="connsiteY1945" fmla="*/ 840529 h 852378"/>
              <a:gd name="connsiteX1946" fmla="*/ 878946 w 1043962"/>
              <a:gd name="connsiteY1946" fmla="*/ 840006 h 852378"/>
              <a:gd name="connsiteX1947" fmla="*/ 880205 w 1043962"/>
              <a:gd name="connsiteY1947" fmla="*/ 839482 h 852378"/>
              <a:gd name="connsiteX1948" fmla="*/ 881480 w 1043962"/>
              <a:gd name="connsiteY1948" fmla="*/ 838959 h 852378"/>
              <a:gd name="connsiteX1949" fmla="*/ 883361 w 1043962"/>
              <a:gd name="connsiteY1949" fmla="*/ 838959 h 852378"/>
              <a:gd name="connsiteX1950" fmla="*/ 884783 w 1043962"/>
              <a:gd name="connsiteY1950" fmla="*/ 839401 h 852378"/>
              <a:gd name="connsiteX1951" fmla="*/ 886271 w 1043962"/>
              <a:gd name="connsiteY1951" fmla="*/ 839777 h 852378"/>
              <a:gd name="connsiteX1952" fmla="*/ 887318 w 1043962"/>
              <a:gd name="connsiteY1952" fmla="*/ 840529 h 852378"/>
              <a:gd name="connsiteX1953" fmla="*/ 888070 w 1043962"/>
              <a:gd name="connsiteY1953" fmla="*/ 841641 h 852378"/>
              <a:gd name="connsiteX1954" fmla="*/ 888364 w 1043962"/>
              <a:gd name="connsiteY1954" fmla="*/ 843063 h 852378"/>
              <a:gd name="connsiteX1955" fmla="*/ 888740 w 1043962"/>
              <a:gd name="connsiteY1955" fmla="*/ 844568 h 852378"/>
              <a:gd name="connsiteX1956" fmla="*/ 889116 w 1043962"/>
              <a:gd name="connsiteY1956" fmla="*/ 846056 h 852378"/>
              <a:gd name="connsiteX1957" fmla="*/ 889427 w 1043962"/>
              <a:gd name="connsiteY1957" fmla="*/ 847478 h 852378"/>
              <a:gd name="connsiteX1958" fmla="*/ 889950 w 1043962"/>
              <a:gd name="connsiteY1958" fmla="*/ 848754 h 852378"/>
              <a:gd name="connsiteX1959" fmla="*/ 890473 w 1043962"/>
              <a:gd name="connsiteY1959" fmla="*/ 850111 h 852378"/>
              <a:gd name="connsiteX1960" fmla="*/ 891373 w 1043962"/>
              <a:gd name="connsiteY1960" fmla="*/ 851010 h 852378"/>
              <a:gd name="connsiteX1961" fmla="*/ 892485 w 1043962"/>
              <a:gd name="connsiteY1961" fmla="*/ 851746 h 852378"/>
              <a:gd name="connsiteX1962" fmla="*/ 893760 w 1043962"/>
              <a:gd name="connsiteY1962" fmla="*/ 852351 h 852378"/>
              <a:gd name="connsiteX1963" fmla="*/ 895182 w 1043962"/>
              <a:gd name="connsiteY1963" fmla="*/ 852351 h 852378"/>
              <a:gd name="connsiteX1964" fmla="*/ 896458 w 1043962"/>
              <a:gd name="connsiteY1964" fmla="*/ 851828 h 852378"/>
              <a:gd name="connsiteX1965" fmla="*/ 897570 w 1043962"/>
              <a:gd name="connsiteY1965" fmla="*/ 851157 h 852378"/>
              <a:gd name="connsiteX1966" fmla="*/ 898322 w 1043962"/>
              <a:gd name="connsiteY1966" fmla="*/ 850029 h 852378"/>
              <a:gd name="connsiteX1967" fmla="*/ 899074 w 1043962"/>
              <a:gd name="connsiteY1967" fmla="*/ 848901 h 852378"/>
              <a:gd name="connsiteX1968" fmla="*/ 899532 w 1043962"/>
              <a:gd name="connsiteY1968" fmla="*/ 847478 h 852378"/>
              <a:gd name="connsiteX1969" fmla="*/ 900055 w 1043962"/>
              <a:gd name="connsiteY1969" fmla="*/ 846219 h 852378"/>
              <a:gd name="connsiteX1970" fmla="*/ 900415 w 1043962"/>
              <a:gd name="connsiteY1970" fmla="*/ 844796 h 852378"/>
              <a:gd name="connsiteX1971" fmla="*/ 900644 w 1043962"/>
              <a:gd name="connsiteY1971" fmla="*/ 843145 h 852378"/>
              <a:gd name="connsiteX1972" fmla="*/ 900873 w 1043962"/>
              <a:gd name="connsiteY1972" fmla="*/ 841494 h 852378"/>
              <a:gd name="connsiteX1973" fmla="*/ 900955 w 1043962"/>
              <a:gd name="connsiteY1973" fmla="*/ 839695 h 852378"/>
              <a:gd name="connsiteX1974" fmla="*/ 901102 w 1043962"/>
              <a:gd name="connsiteY1974" fmla="*/ 838060 h 852378"/>
              <a:gd name="connsiteX1975" fmla="*/ 901314 w 1043962"/>
              <a:gd name="connsiteY1975" fmla="*/ 836408 h 852378"/>
              <a:gd name="connsiteX1976" fmla="*/ 901543 w 1043962"/>
              <a:gd name="connsiteY1976" fmla="*/ 834757 h 852378"/>
              <a:gd name="connsiteX1977" fmla="*/ 902148 w 1043962"/>
              <a:gd name="connsiteY1977" fmla="*/ 833481 h 852378"/>
              <a:gd name="connsiteX1978" fmla="*/ 902900 w 1043962"/>
              <a:gd name="connsiteY1978" fmla="*/ 832370 h 852378"/>
              <a:gd name="connsiteX1979" fmla="*/ 903783 w 1043962"/>
              <a:gd name="connsiteY1979" fmla="*/ 831470 h 852378"/>
              <a:gd name="connsiteX1980" fmla="*/ 904536 w 1043962"/>
              <a:gd name="connsiteY1980" fmla="*/ 830424 h 852378"/>
              <a:gd name="connsiteX1981" fmla="*/ 905664 w 1043962"/>
              <a:gd name="connsiteY1981" fmla="*/ 829672 h 852378"/>
              <a:gd name="connsiteX1982" fmla="*/ 906629 w 1043962"/>
              <a:gd name="connsiteY1982" fmla="*/ 828772 h 852378"/>
              <a:gd name="connsiteX1983" fmla="*/ 907904 w 1043962"/>
              <a:gd name="connsiteY1983" fmla="*/ 828249 h 852378"/>
              <a:gd name="connsiteX1984" fmla="*/ 909179 w 1043962"/>
              <a:gd name="connsiteY1984" fmla="*/ 827726 h 852378"/>
              <a:gd name="connsiteX1985" fmla="*/ 910455 w 1043962"/>
              <a:gd name="connsiteY1985" fmla="*/ 827203 h 852378"/>
              <a:gd name="connsiteX1986" fmla="*/ 911943 w 1043962"/>
              <a:gd name="connsiteY1986" fmla="*/ 826892 h 852378"/>
              <a:gd name="connsiteX1987" fmla="*/ 913218 w 1043962"/>
              <a:gd name="connsiteY1987" fmla="*/ 826369 h 852378"/>
              <a:gd name="connsiteX1988" fmla="*/ 914493 w 1043962"/>
              <a:gd name="connsiteY1988" fmla="*/ 825845 h 852378"/>
              <a:gd name="connsiteX1989" fmla="*/ 915834 w 1043962"/>
              <a:gd name="connsiteY1989" fmla="*/ 825322 h 852378"/>
              <a:gd name="connsiteX1990" fmla="*/ 916962 w 1043962"/>
              <a:gd name="connsiteY1990" fmla="*/ 824586 h 852378"/>
              <a:gd name="connsiteX1991" fmla="*/ 917862 w 1043962"/>
              <a:gd name="connsiteY1991" fmla="*/ 823687 h 852378"/>
              <a:gd name="connsiteX1992" fmla="*/ 918614 w 1043962"/>
              <a:gd name="connsiteY1992" fmla="*/ 822641 h 852378"/>
              <a:gd name="connsiteX1993" fmla="*/ 918843 w 1043962"/>
              <a:gd name="connsiteY1993" fmla="*/ 820989 h 852378"/>
              <a:gd name="connsiteX1994" fmla="*/ 918843 w 1043962"/>
              <a:gd name="connsiteY1994" fmla="*/ 819191 h 852378"/>
              <a:gd name="connsiteX1995" fmla="*/ 918908 w 1043962"/>
              <a:gd name="connsiteY1995" fmla="*/ 817326 h 852378"/>
              <a:gd name="connsiteX1996" fmla="*/ 918532 w 1043962"/>
              <a:gd name="connsiteY1996" fmla="*/ 815904 h 852378"/>
              <a:gd name="connsiteX1997" fmla="*/ 918009 w 1043962"/>
              <a:gd name="connsiteY1997" fmla="*/ 814547 h 852378"/>
              <a:gd name="connsiteX1998" fmla="*/ 917486 w 1043962"/>
              <a:gd name="connsiteY1998" fmla="*/ 813271 h 852378"/>
              <a:gd name="connsiteX1999" fmla="*/ 916962 w 1043962"/>
              <a:gd name="connsiteY1999" fmla="*/ 812012 h 852378"/>
              <a:gd name="connsiteX2000" fmla="*/ 916439 w 1043962"/>
              <a:gd name="connsiteY2000" fmla="*/ 810737 h 852378"/>
              <a:gd name="connsiteX2001" fmla="*/ 916292 w 1043962"/>
              <a:gd name="connsiteY2001" fmla="*/ 809085 h 852378"/>
              <a:gd name="connsiteX2002" fmla="*/ 916145 w 1043962"/>
              <a:gd name="connsiteY2002" fmla="*/ 807434 h 852378"/>
              <a:gd name="connsiteX2003" fmla="*/ 916145 w 1043962"/>
              <a:gd name="connsiteY2003" fmla="*/ 805570 h 852378"/>
              <a:gd name="connsiteX2004" fmla="*/ 916586 w 1043962"/>
              <a:gd name="connsiteY2004" fmla="*/ 804147 h 852378"/>
              <a:gd name="connsiteX2005" fmla="*/ 917012 w 1043962"/>
              <a:gd name="connsiteY2005" fmla="*/ 803117 h 852378"/>
              <a:gd name="connsiteX2006" fmla="*/ 917110 w 1043962"/>
              <a:gd name="connsiteY2006" fmla="*/ 802872 h 852378"/>
              <a:gd name="connsiteX2007" fmla="*/ 918091 w 1043962"/>
              <a:gd name="connsiteY2007" fmla="*/ 801973 h 852378"/>
              <a:gd name="connsiteX2008" fmla="*/ 919579 w 1043962"/>
              <a:gd name="connsiteY2008" fmla="*/ 801302 h 852378"/>
              <a:gd name="connsiteX2009" fmla="*/ 923405 w 1043962"/>
              <a:gd name="connsiteY2009" fmla="*/ 801531 h 852378"/>
              <a:gd name="connsiteX2010" fmla="*/ 924680 w 1043962"/>
              <a:gd name="connsiteY2010" fmla="*/ 802054 h 852378"/>
              <a:gd name="connsiteX2011" fmla="*/ 925727 w 1043962"/>
              <a:gd name="connsiteY2011" fmla="*/ 802790 h 852378"/>
              <a:gd name="connsiteX2012" fmla="*/ 926021 w 1043962"/>
              <a:gd name="connsiteY2012" fmla="*/ 803117 h 852378"/>
              <a:gd name="connsiteX2013" fmla="*/ 926626 w 1043962"/>
              <a:gd name="connsiteY2013" fmla="*/ 803771 h 852378"/>
              <a:gd name="connsiteX2014" fmla="*/ 927362 w 1043962"/>
              <a:gd name="connsiteY2014" fmla="*/ 804899 h 852378"/>
              <a:gd name="connsiteX2015" fmla="*/ 927885 w 1043962"/>
              <a:gd name="connsiteY2015" fmla="*/ 806159 h 852378"/>
              <a:gd name="connsiteX2016" fmla="*/ 928572 w 1043962"/>
              <a:gd name="connsiteY2016" fmla="*/ 807287 h 852378"/>
              <a:gd name="connsiteX2017" fmla="*/ 929324 w 1043962"/>
              <a:gd name="connsiteY2017" fmla="*/ 808415 h 852378"/>
              <a:gd name="connsiteX2018" fmla="*/ 930207 w 1043962"/>
              <a:gd name="connsiteY2018" fmla="*/ 809314 h 852378"/>
              <a:gd name="connsiteX2019" fmla="*/ 931482 w 1043962"/>
              <a:gd name="connsiteY2019" fmla="*/ 809903 h 852378"/>
              <a:gd name="connsiteX2020" fmla="*/ 933134 w 1043962"/>
              <a:gd name="connsiteY2020" fmla="*/ 810050 h 852378"/>
              <a:gd name="connsiteX2021" fmla="*/ 934262 w 1043962"/>
              <a:gd name="connsiteY2021" fmla="*/ 809756 h 852378"/>
              <a:gd name="connsiteX2022" fmla="*/ 935309 w 1043962"/>
              <a:gd name="connsiteY2022" fmla="*/ 809004 h 852378"/>
              <a:gd name="connsiteX2023" fmla="*/ 936126 w 1043962"/>
              <a:gd name="connsiteY2023" fmla="*/ 807957 h 852378"/>
              <a:gd name="connsiteX2024" fmla="*/ 937025 w 1043962"/>
              <a:gd name="connsiteY2024" fmla="*/ 807058 h 852378"/>
              <a:gd name="connsiteX2025" fmla="*/ 937778 w 1043962"/>
              <a:gd name="connsiteY2025" fmla="*/ 805946 h 852378"/>
              <a:gd name="connsiteX2026" fmla="*/ 938154 w 1043962"/>
              <a:gd name="connsiteY2026" fmla="*/ 804523 h 852378"/>
              <a:gd name="connsiteX2027" fmla="*/ 938334 w 1043962"/>
              <a:gd name="connsiteY2027" fmla="*/ 803117 h 852378"/>
              <a:gd name="connsiteX2028" fmla="*/ 938366 w 1043962"/>
              <a:gd name="connsiteY2028" fmla="*/ 802872 h 852378"/>
              <a:gd name="connsiteX2029" fmla="*/ 938448 w 1043962"/>
              <a:gd name="connsiteY2029" fmla="*/ 801073 h 852378"/>
              <a:gd name="connsiteX2030" fmla="*/ 938072 w 1043962"/>
              <a:gd name="connsiteY2030" fmla="*/ 799585 h 852378"/>
              <a:gd name="connsiteX2031" fmla="*/ 937778 w 1043962"/>
              <a:gd name="connsiteY2031" fmla="*/ 798081 h 852378"/>
              <a:gd name="connsiteX2032" fmla="*/ 937173 w 1043962"/>
              <a:gd name="connsiteY2032" fmla="*/ 796806 h 852378"/>
              <a:gd name="connsiteX2033" fmla="*/ 936878 w 1043962"/>
              <a:gd name="connsiteY2033" fmla="*/ 795318 h 852378"/>
              <a:gd name="connsiteX2034" fmla="*/ 936731 w 1043962"/>
              <a:gd name="connsiteY2034" fmla="*/ 793666 h 852378"/>
              <a:gd name="connsiteX2035" fmla="*/ 936584 w 1043962"/>
              <a:gd name="connsiteY2035" fmla="*/ 792015 h 852378"/>
              <a:gd name="connsiteX2036" fmla="*/ 936796 w 1043962"/>
              <a:gd name="connsiteY2036" fmla="*/ 790445 h 852378"/>
              <a:gd name="connsiteX2037" fmla="*/ 937320 w 1043962"/>
              <a:gd name="connsiteY2037" fmla="*/ 789170 h 852378"/>
              <a:gd name="connsiteX2038" fmla="*/ 937925 w 1043962"/>
              <a:gd name="connsiteY2038" fmla="*/ 787894 h 852378"/>
              <a:gd name="connsiteX2039" fmla="*/ 938677 w 1043962"/>
              <a:gd name="connsiteY2039" fmla="*/ 786782 h 852378"/>
              <a:gd name="connsiteX2040" fmla="*/ 939413 w 1043962"/>
              <a:gd name="connsiteY2040" fmla="*/ 785736 h 852378"/>
              <a:gd name="connsiteX2041" fmla="*/ 939789 w 1043962"/>
              <a:gd name="connsiteY2041" fmla="*/ 784231 h 852378"/>
              <a:gd name="connsiteX2042" fmla="*/ 940247 w 1043962"/>
              <a:gd name="connsiteY2042" fmla="*/ 782809 h 852378"/>
              <a:gd name="connsiteX2043" fmla="*/ 940247 w 1043962"/>
              <a:gd name="connsiteY2043" fmla="*/ 780945 h 852378"/>
              <a:gd name="connsiteX2044" fmla="*/ 940100 w 1043962"/>
              <a:gd name="connsiteY2044" fmla="*/ 779293 h 852378"/>
              <a:gd name="connsiteX2045" fmla="*/ 939723 w 1043962"/>
              <a:gd name="connsiteY2045" fmla="*/ 777871 h 852378"/>
              <a:gd name="connsiteX2046" fmla="*/ 939200 w 1043962"/>
              <a:gd name="connsiteY2046" fmla="*/ 776530 h 852378"/>
              <a:gd name="connsiteX2047" fmla="*/ 938530 w 1043962"/>
              <a:gd name="connsiteY2047" fmla="*/ 775484 h 852378"/>
              <a:gd name="connsiteX2048" fmla="*/ 937630 w 1043962"/>
              <a:gd name="connsiteY2048" fmla="*/ 774502 h 852378"/>
              <a:gd name="connsiteX2049" fmla="*/ 936731 w 1043962"/>
              <a:gd name="connsiteY2049" fmla="*/ 773603 h 852378"/>
              <a:gd name="connsiteX2050" fmla="*/ 935603 w 1043962"/>
              <a:gd name="connsiteY2050" fmla="*/ 772851 h 852378"/>
              <a:gd name="connsiteX2051" fmla="*/ 934704 w 1043962"/>
              <a:gd name="connsiteY2051" fmla="*/ 771886 h 852378"/>
              <a:gd name="connsiteX2052" fmla="*/ 934180 w 1043962"/>
              <a:gd name="connsiteY2052" fmla="*/ 770611 h 852378"/>
              <a:gd name="connsiteX2053" fmla="*/ 933886 w 1043962"/>
              <a:gd name="connsiteY2053" fmla="*/ 769188 h 852378"/>
              <a:gd name="connsiteX2054" fmla="*/ 934115 w 1043962"/>
              <a:gd name="connsiteY2054" fmla="*/ 767537 h 852378"/>
              <a:gd name="connsiteX2055" fmla="*/ 933363 w 1043962"/>
              <a:gd name="connsiteY2055" fmla="*/ 766425 h 852378"/>
              <a:gd name="connsiteX2056" fmla="*/ 931711 w 1043962"/>
              <a:gd name="connsiteY2056" fmla="*/ 766196 h 852378"/>
              <a:gd name="connsiteX2057" fmla="*/ 930289 w 1043962"/>
              <a:gd name="connsiteY2057" fmla="*/ 765820 h 852378"/>
              <a:gd name="connsiteX2058" fmla="*/ 929160 w 1043962"/>
              <a:gd name="connsiteY2058" fmla="*/ 765068 h 852378"/>
              <a:gd name="connsiteX2059" fmla="*/ 928490 w 1043962"/>
              <a:gd name="connsiteY2059" fmla="*/ 763956 h 852378"/>
              <a:gd name="connsiteX2060" fmla="*/ 927967 w 1043962"/>
              <a:gd name="connsiteY2060" fmla="*/ 762681 h 852378"/>
              <a:gd name="connsiteX2061" fmla="*/ 927362 w 1043962"/>
              <a:gd name="connsiteY2061" fmla="*/ 761699 h 852378"/>
              <a:gd name="connsiteX2062" fmla="*/ 927068 w 1043962"/>
              <a:gd name="connsiteY2062" fmla="*/ 760277 h 852378"/>
              <a:gd name="connsiteX2063" fmla="*/ 926920 w 1043962"/>
              <a:gd name="connsiteY2063" fmla="*/ 758560 h 852378"/>
              <a:gd name="connsiteX2064" fmla="*/ 926544 w 1043962"/>
              <a:gd name="connsiteY2064" fmla="*/ 757137 h 852378"/>
              <a:gd name="connsiteX2065" fmla="*/ 926021 w 1043962"/>
              <a:gd name="connsiteY2065" fmla="*/ 755862 h 852378"/>
              <a:gd name="connsiteX2066" fmla="*/ 924746 w 1043962"/>
              <a:gd name="connsiteY2066" fmla="*/ 755273 h 852378"/>
              <a:gd name="connsiteX2067" fmla="*/ 923470 w 1043962"/>
              <a:gd name="connsiteY2067" fmla="*/ 754668 h 852378"/>
              <a:gd name="connsiteX2068" fmla="*/ 922424 w 1043962"/>
              <a:gd name="connsiteY2068" fmla="*/ 753916 h 852378"/>
              <a:gd name="connsiteX2069" fmla="*/ 922048 w 1043962"/>
              <a:gd name="connsiteY2069" fmla="*/ 752494 h 852378"/>
              <a:gd name="connsiteX2070" fmla="*/ 921900 w 1043962"/>
              <a:gd name="connsiteY2070" fmla="*/ 750842 h 852378"/>
              <a:gd name="connsiteX2071" fmla="*/ 921753 w 1043962"/>
              <a:gd name="connsiteY2071" fmla="*/ 749207 h 852378"/>
              <a:gd name="connsiteX2072" fmla="*/ 921083 w 1043962"/>
              <a:gd name="connsiteY2072" fmla="*/ 748079 h 852378"/>
              <a:gd name="connsiteX2073" fmla="*/ 920331 w 1043962"/>
              <a:gd name="connsiteY2073" fmla="*/ 746951 h 852378"/>
              <a:gd name="connsiteX2074" fmla="*/ 919284 w 1043962"/>
              <a:gd name="connsiteY2074" fmla="*/ 746215 h 852378"/>
              <a:gd name="connsiteX2075" fmla="*/ 917796 w 1043962"/>
              <a:gd name="connsiteY2075" fmla="*/ 745839 h 852378"/>
              <a:gd name="connsiteX2076" fmla="*/ 916374 w 1043962"/>
              <a:gd name="connsiteY2076" fmla="*/ 745381 h 852378"/>
              <a:gd name="connsiteX2077" fmla="*/ 914870 w 1043962"/>
              <a:gd name="connsiteY2077" fmla="*/ 745005 h 852378"/>
              <a:gd name="connsiteX2078" fmla="*/ 913594 w 1043962"/>
              <a:gd name="connsiteY2078" fmla="*/ 744482 h 852378"/>
              <a:gd name="connsiteX2079" fmla="*/ 912548 w 1043962"/>
              <a:gd name="connsiteY2079" fmla="*/ 743746 h 852378"/>
              <a:gd name="connsiteX2080" fmla="*/ 911795 w 1043962"/>
              <a:gd name="connsiteY2080" fmla="*/ 742618 h 852378"/>
              <a:gd name="connsiteX2081" fmla="*/ 911272 w 1043962"/>
              <a:gd name="connsiteY2081" fmla="*/ 741342 h 852378"/>
              <a:gd name="connsiteX2082" fmla="*/ 911125 w 1043962"/>
              <a:gd name="connsiteY2082" fmla="*/ 739691 h 852378"/>
              <a:gd name="connsiteX2083" fmla="*/ 911354 w 1043962"/>
              <a:gd name="connsiteY2083" fmla="*/ 737974 h 852378"/>
              <a:gd name="connsiteX2084" fmla="*/ 911583 w 1043962"/>
              <a:gd name="connsiteY2084" fmla="*/ 736404 h 852378"/>
              <a:gd name="connsiteX2085" fmla="*/ 911419 w 1043962"/>
              <a:gd name="connsiteY2085" fmla="*/ 734753 h 852378"/>
              <a:gd name="connsiteX2086" fmla="*/ 911272 w 1043962"/>
              <a:gd name="connsiteY2086" fmla="*/ 733101 h 852378"/>
              <a:gd name="connsiteX2087" fmla="*/ 910896 w 1043962"/>
              <a:gd name="connsiteY2087" fmla="*/ 731613 h 852378"/>
              <a:gd name="connsiteX2088" fmla="*/ 910602 w 1043962"/>
              <a:gd name="connsiteY2088" fmla="*/ 730109 h 852378"/>
              <a:gd name="connsiteX2089" fmla="*/ 909997 w 1043962"/>
              <a:gd name="connsiteY2089" fmla="*/ 728850 h 852378"/>
              <a:gd name="connsiteX2090" fmla="*/ 909474 w 1043962"/>
              <a:gd name="connsiteY2090" fmla="*/ 727574 h 852378"/>
              <a:gd name="connsiteX2091" fmla="*/ 908950 w 1043962"/>
              <a:gd name="connsiteY2091" fmla="*/ 726217 h 852378"/>
              <a:gd name="connsiteX2092" fmla="*/ 908427 w 1043962"/>
              <a:gd name="connsiteY2092" fmla="*/ 724958 h 852378"/>
              <a:gd name="connsiteX2093" fmla="*/ 907904 w 1043962"/>
              <a:gd name="connsiteY2093" fmla="*/ 723683 h 852378"/>
              <a:gd name="connsiteX2094" fmla="*/ 907381 w 1043962"/>
              <a:gd name="connsiteY2094" fmla="*/ 722407 h 852378"/>
              <a:gd name="connsiteX2095" fmla="*/ 906710 w 1043962"/>
              <a:gd name="connsiteY2095" fmla="*/ 721279 h 852378"/>
              <a:gd name="connsiteX2096" fmla="*/ 906187 w 1043962"/>
              <a:gd name="connsiteY2096" fmla="*/ 720004 h 852378"/>
              <a:gd name="connsiteX2097" fmla="*/ 905435 w 1043962"/>
              <a:gd name="connsiteY2097" fmla="*/ 718892 h 852378"/>
              <a:gd name="connsiteX2098" fmla="*/ 904912 w 1043962"/>
              <a:gd name="connsiteY2098" fmla="*/ 717617 h 852378"/>
              <a:gd name="connsiteX2099" fmla="*/ 904388 w 1043962"/>
              <a:gd name="connsiteY2099" fmla="*/ 716341 h 852378"/>
              <a:gd name="connsiteX2100" fmla="*/ 904094 w 1043962"/>
              <a:gd name="connsiteY2100" fmla="*/ 714853 h 852378"/>
              <a:gd name="connsiteX2101" fmla="*/ 903571 w 1043962"/>
              <a:gd name="connsiteY2101" fmla="*/ 713578 h 852378"/>
              <a:gd name="connsiteX2102" fmla="*/ 903047 w 1043962"/>
              <a:gd name="connsiteY2102" fmla="*/ 712221 h 852378"/>
              <a:gd name="connsiteX2103" fmla="*/ 902819 w 1043962"/>
              <a:gd name="connsiteY2103" fmla="*/ 710585 h 852378"/>
              <a:gd name="connsiteX2104" fmla="*/ 902524 w 1043962"/>
              <a:gd name="connsiteY2104" fmla="*/ 709163 h 852378"/>
              <a:gd name="connsiteX2105" fmla="*/ 902001 w 1043962"/>
              <a:gd name="connsiteY2105" fmla="*/ 707806 h 852378"/>
              <a:gd name="connsiteX2106" fmla="*/ 901102 w 1043962"/>
              <a:gd name="connsiteY2106" fmla="*/ 706694 h 852378"/>
              <a:gd name="connsiteX2107" fmla="*/ 900202 w 1043962"/>
              <a:gd name="connsiteY2107" fmla="*/ 705795 h 852378"/>
              <a:gd name="connsiteX2108" fmla="*/ 899450 w 1043962"/>
              <a:gd name="connsiteY2108" fmla="*/ 704666 h 85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</a:cxnLst>
            <a:rect l="l" t="t" r="r" b="b"/>
            <a:pathLst>
              <a:path w="1043962" h="852378">
                <a:moveTo>
                  <a:pt x="899450" y="704666"/>
                </a:moveTo>
                <a:lnTo>
                  <a:pt x="898927" y="703391"/>
                </a:lnTo>
                <a:lnTo>
                  <a:pt x="898633" y="701903"/>
                </a:lnTo>
                <a:lnTo>
                  <a:pt x="898469" y="700251"/>
                </a:lnTo>
                <a:lnTo>
                  <a:pt x="898469" y="698453"/>
                </a:lnTo>
                <a:lnTo>
                  <a:pt x="898551" y="696654"/>
                </a:lnTo>
                <a:lnTo>
                  <a:pt x="898175" y="695166"/>
                </a:lnTo>
                <a:lnTo>
                  <a:pt x="897504" y="694038"/>
                </a:lnTo>
                <a:lnTo>
                  <a:pt x="896752" y="692763"/>
                </a:lnTo>
                <a:lnTo>
                  <a:pt x="896229" y="691422"/>
                </a:lnTo>
                <a:lnTo>
                  <a:pt x="895477" y="690375"/>
                </a:lnTo>
                <a:lnTo>
                  <a:pt x="894954" y="689018"/>
                </a:lnTo>
                <a:lnTo>
                  <a:pt x="894430" y="687743"/>
                </a:lnTo>
                <a:lnTo>
                  <a:pt x="893907" y="686484"/>
                </a:lnTo>
                <a:lnTo>
                  <a:pt x="893760" y="684832"/>
                </a:lnTo>
                <a:lnTo>
                  <a:pt x="893613" y="683181"/>
                </a:lnTo>
                <a:lnTo>
                  <a:pt x="893678" y="681317"/>
                </a:lnTo>
                <a:lnTo>
                  <a:pt x="893907" y="679665"/>
                </a:lnTo>
                <a:lnTo>
                  <a:pt x="894283" y="678243"/>
                </a:lnTo>
                <a:lnTo>
                  <a:pt x="895036" y="677114"/>
                </a:lnTo>
                <a:lnTo>
                  <a:pt x="895935" y="676215"/>
                </a:lnTo>
                <a:lnTo>
                  <a:pt x="897047" y="675545"/>
                </a:lnTo>
                <a:lnTo>
                  <a:pt x="898322" y="675021"/>
                </a:lnTo>
                <a:lnTo>
                  <a:pt x="899679" y="674498"/>
                </a:lnTo>
                <a:lnTo>
                  <a:pt x="900955" y="673975"/>
                </a:lnTo>
                <a:lnTo>
                  <a:pt x="902442" y="673599"/>
                </a:lnTo>
                <a:lnTo>
                  <a:pt x="903718" y="673076"/>
                </a:lnTo>
                <a:lnTo>
                  <a:pt x="904846" y="672405"/>
                </a:lnTo>
                <a:lnTo>
                  <a:pt x="905958" y="671653"/>
                </a:lnTo>
                <a:lnTo>
                  <a:pt x="907086" y="670983"/>
                </a:lnTo>
                <a:lnTo>
                  <a:pt x="907838" y="669854"/>
                </a:lnTo>
                <a:lnTo>
                  <a:pt x="908362" y="668579"/>
                </a:lnTo>
                <a:lnTo>
                  <a:pt x="908460" y="668383"/>
                </a:lnTo>
                <a:lnTo>
                  <a:pt x="908950" y="667320"/>
                </a:lnTo>
                <a:lnTo>
                  <a:pt x="909702" y="666274"/>
                </a:lnTo>
                <a:lnTo>
                  <a:pt x="910455" y="665145"/>
                </a:lnTo>
                <a:lnTo>
                  <a:pt x="911354" y="664246"/>
                </a:lnTo>
                <a:lnTo>
                  <a:pt x="912319" y="663347"/>
                </a:lnTo>
                <a:lnTo>
                  <a:pt x="913447" y="662676"/>
                </a:lnTo>
                <a:lnTo>
                  <a:pt x="914575" y="661924"/>
                </a:lnTo>
                <a:lnTo>
                  <a:pt x="915622" y="661254"/>
                </a:lnTo>
                <a:lnTo>
                  <a:pt x="916586" y="660354"/>
                </a:lnTo>
                <a:lnTo>
                  <a:pt x="917339" y="659226"/>
                </a:lnTo>
                <a:lnTo>
                  <a:pt x="917943" y="657951"/>
                </a:lnTo>
                <a:lnTo>
                  <a:pt x="918679" y="656904"/>
                </a:lnTo>
                <a:lnTo>
                  <a:pt x="919055" y="655416"/>
                </a:lnTo>
                <a:lnTo>
                  <a:pt x="919431" y="653994"/>
                </a:lnTo>
                <a:lnTo>
                  <a:pt x="919808" y="652489"/>
                </a:lnTo>
                <a:lnTo>
                  <a:pt x="920036" y="650838"/>
                </a:lnTo>
                <a:lnTo>
                  <a:pt x="920478" y="649432"/>
                </a:lnTo>
                <a:lnTo>
                  <a:pt x="920854" y="647927"/>
                </a:lnTo>
                <a:lnTo>
                  <a:pt x="921606" y="646881"/>
                </a:lnTo>
                <a:lnTo>
                  <a:pt x="922211" y="645606"/>
                </a:lnTo>
                <a:lnTo>
                  <a:pt x="922947" y="644477"/>
                </a:lnTo>
                <a:lnTo>
                  <a:pt x="923470" y="643218"/>
                </a:lnTo>
                <a:lnTo>
                  <a:pt x="924075" y="641943"/>
                </a:lnTo>
                <a:lnTo>
                  <a:pt x="924680" y="640667"/>
                </a:lnTo>
                <a:lnTo>
                  <a:pt x="925056" y="639245"/>
                </a:lnTo>
                <a:lnTo>
                  <a:pt x="925269" y="637593"/>
                </a:lnTo>
                <a:lnTo>
                  <a:pt x="925269" y="636105"/>
                </a:lnTo>
                <a:lnTo>
                  <a:pt x="924370" y="635206"/>
                </a:lnTo>
                <a:lnTo>
                  <a:pt x="923634" y="634078"/>
                </a:lnTo>
                <a:lnTo>
                  <a:pt x="923830" y="632639"/>
                </a:lnTo>
                <a:lnTo>
                  <a:pt x="923846" y="632426"/>
                </a:lnTo>
                <a:lnTo>
                  <a:pt x="924304" y="631004"/>
                </a:lnTo>
                <a:lnTo>
                  <a:pt x="924680" y="629516"/>
                </a:lnTo>
                <a:lnTo>
                  <a:pt x="924893" y="627864"/>
                </a:lnTo>
                <a:lnTo>
                  <a:pt x="924746" y="626213"/>
                </a:lnTo>
                <a:lnTo>
                  <a:pt x="924370" y="624725"/>
                </a:lnTo>
                <a:lnTo>
                  <a:pt x="923846" y="623450"/>
                </a:lnTo>
                <a:lnTo>
                  <a:pt x="922947" y="622550"/>
                </a:lnTo>
                <a:lnTo>
                  <a:pt x="922048" y="621586"/>
                </a:lnTo>
                <a:lnTo>
                  <a:pt x="920936" y="620833"/>
                </a:lnTo>
                <a:lnTo>
                  <a:pt x="920036" y="619934"/>
                </a:lnTo>
                <a:lnTo>
                  <a:pt x="919513" y="618659"/>
                </a:lnTo>
                <a:lnTo>
                  <a:pt x="919366" y="617007"/>
                </a:lnTo>
                <a:lnTo>
                  <a:pt x="919203" y="615290"/>
                </a:lnTo>
                <a:lnTo>
                  <a:pt x="919284" y="613492"/>
                </a:lnTo>
                <a:lnTo>
                  <a:pt x="918908" y="612004"/>
                </a:lnTo>
                <a:lnTo>
                  <a:pt x="918238" y="610875"/>
                </a:lnTo>
                <a:lnTo>
                  <a:pt x="917339" y="609976"/>
                </a:lnTo>
                <a:lnTo>
                  <a:pt x="916063" y="609371"/>
                </a:lnTo>
                <a:lnTo>
                  <a:pt x="914788" y="608848"/>
                </a:lnTo>
                <a:lnTo>
                  <a:pt x="913153" y="608635"/>
                </a:lnTo>
                <a:lnTo>
                  <a:pt x="911877" y="608030"/>
                </a:lnTo>
                <a:lnTo>
                  <a:pt x="910602" y="607425"/>
                </a:lnTo>
                <a:lnTo>
                  <a:pt x="909326" y="606902"/>
                </a:lnTo>
                <a:lnTo>
                  <a:pt x="908215" y="606166"/>
                </a:lnTo>
                <a:lnTo>
                  <a:pt x="907838" y="604662"/>
                </a:lnTo>
                <a:lnTo>
                  <a:pt x="907904" y="602863"/>
                </a:lnTo>
                <a:lnTo>
                  <a:pt x="908280" y="601375"/>
                </a:lnTo>
                <a:lnTo>
                  <a:pt x="908362" y="599577"/>
                </a:lnTo>
                <a:lnTo>
                  <a:pt x="908362" y="598072"/>
                </a:lnTo>
                <a:lnTo>
                  <a:pt x="907986" y="596584"/>
                </a:lnTo>
                <a:lnTo>
                  <a:pt x="907315" y="595538"/>
                </a:lnTo>
                <a:lnTo>
                  <a:pt x="906563" y="594410"/>
                </a:lnTo>
                <a:lnTo>
                  <a:pt x="905893" y="593281"/>
                </a:lnTo>
                <a:lnTo>
                  <a:pt x="905517" y="591794"/>
                </a:lnTo>
                <a:lnTo>
                  <a:pt x="905582" y="589995"/>
                </a:lnTo>
                <a:lnTo>
                  <a:pt x="905435" y="588343"/>
                </a:lnTo>
                <a:lnTo>
                  <a:pt x="905059" y="586839"/>
                </a:lnTo>
                <a:lnTo>
                  <a:pt x="904536" y="585580"/>
                </a:lnTo>
                <a:lnTo>
                  <a:pt x="903423" y="584828"/>
                </a:lnTo>
                <a:lnTo>
                  <a:pt x="902524" y="583847"/>
                </a:lnTo>
                <a:lnTo>
                  <a:pt x="901478" y="583111"/>
                </a:lnTo>
                <a:lnTo>
                  <a:pt x="900955" y="581836"/>
                </a:lnTo>
                <a:lnTo>
                  <a:pt x="900202" y="580707"/>
                </a:lnTo>
                <a:lnTo>
                  <a:pt x="899892" y="579285"/>
                </a:lnTo>
                <a:lnTo>
                  <a:pt x="899532" y="577748"/>
                </a:lnTo>
                <a:lnTo>
                  <a:pt x="898992" y="576521"/>
                </a:lnTo>
                <a:lnTo>
                  <a:pt x="898469" y="575164"/>
                </a:lnTo>
                <a:lnTo>
                  <a:pt x="898175" y="573742"/>
                </a:lnTo>
                <a:lnTo>
                  <a:pt x="898028" y="572107"/>
                </a:lnTo>
                <a:lnTo>
                  <a:pt x="897881" y="570455"/>
                </a:lnTo>
                <a:lnTo>
                  <a:pt x="897881" y="568575"/>
                </a:lnTo>
                <a:lnTo>
                  <a:pt x="897504" y="567087"/>
                </a:lnTo>
                <a:lnTo>
                  <a:pt x="896981" y="565811"/>
                </a:lnTo>
                <a:lnTo>
                  <a:pt x="896082" y="564912"/>
                </a:lnTo>
                <a:lnTo>
                  <a:pt x="895036" y="564160"/>
                </a:lnTo>
                <a:lnTo>
                  <a:pt x="893907" y="563342"/>
                </a:lnTo>
                <a:lnTo>
                  <a:pt x="892861" y="562590"/>
                </a:lnTo>
                <a:lnTo>
                  <a:pt x="892109" y="561544"/>
                </a:lnTo>
                <a:lnTo>
                  <a:pt x="891585" y="560203"/>
                </a:lnTo>
                <a:lnTo>
                  <a:pt x="891291" y="558780"/>
                </a:lnTo>
                <a:lnTo>
                  <a:pt x="891144" y="557047"/>
                </a:lnTo>
                <a:lnTo>
                  <a:pt x="891291" y="555477"/>
                </a:lnTo>
                <a:lnTo>
                  <a:pt x="891373" y="553613"/>
                </a:lnTo>
                <a:lnTo>
                  <a:pt x="890997" y="552109"/>
                </a:lnTo>
                <a:lnTo>
                  <a:pt x="890686" y="550686"/>
                </a:lnTo>
                <a:lnTo>
                  <a:pt x="890539" y="549051"/>
                </a:lnTo>
                <a:lnTo>
                  <a:pt x="890915" y="547547"/>
                </a:lnTo>
                <a:lnTo>
                  <a:pt x="891144" y="545896"/>
                </a:lnTo>
                <a:lnTo>
                  <a:pt x="891520" y="544473"/>
                </a:lnTo>
                <a:lnTo>
                  <a:pt x="891732" y="542838"/>
                </a:lnTo>
                <a:lnTo>
                  <a:pt x="891961" y="541186"/>
                </a:lnTo>
                <a:lnTo>
                  <a:pt x="891961" y="539682"/>
                </a:lnTo>
                <a:lnTo>
                  <a:pt x="891814" y="538047"/>
                </a:lnTo>
                <a:lnTo>
                  <a:pt x="891438" y="536543"/>
                </a:lnTo>
                <a:lnTo>
                  <a:pt x="890915" y="535267"/>
                </a:lnTo>
                <a:lnTo>
                  <a:pt x="890016" y="534368"/>
                </a:lnTo>
                <a:lnTo>
                  <a:pt x="889590" y="533648"/>
                </a:lnTo>
                <a:lnTo>
                  <a:pt x="889345" y="533256"/>
                </a:lnTo>
                <a:lnTo>
                  <a:pt x="888446" y="532275"/>
                </a:lnTo>
                <a:lnTo>
                  <a:pt x="887547" y="531376"/>
                </a:lnTo>
                <a:lnTo>
                  <a:pt x="886647" y="530411"/>
                </a:lnTo>
                <a:lnTo>
                  <a:pt x="885895" y="529364"/>
                </a:lnTo>
                <a:lnTo>
                  <a:pt x="885372" y="528007"/>
                </a:lnTo>
                <a:lnTo>
                  <a:pt x="885225" y="526372"/>
                </a:lnTo>
                <a:lnTo>
                  <a:pt x="884849" y="524868"/>
                </a:lnTo>
                <a:lnTo>
                  <a:pt x="884930" y="523069"/>
                </a:lnTo>
                <a:lnTo>
                  <a:pt x="884783" y="521418"/>
                </a:lnTo>
                <a:lnTo>
                  <a:pt x="884783" y="519635"/>
                </a:lnTo>
                <a:lnTo>
                  <a:pt x="886418" y="519635"/>
                </a:lnTo>
                <a:lnTo>
                  <a:pt x="888299" y="519472"/>
                </a:lnTo>
                <a:lnTo>
                  <a:pt x="889901" y="519341"/>
                </a:lnTo>
                <a:lnTo>
                  <a:pt x="890097" y="519325"/>
                </a:lnTo>
                <a:lnTo>
                  <a:pt x="891961" y="519178"/>
                </a:lnTo>
                <a:lnTo>
                  <a:pt x="893842" y="519178"/>
                </a:lnTo>
                <a:lnTo>
                  <a:pt x="895640" y="519030"/>
                </a:lnTo>
                <a:lnTo>
                  <a:pt x="897504" y="518883"/>
                </a:lnTo>
                <a:lnTo>
                  <a:pt x="899303" y="518736"/>
                </a:lnTo>
                <a:lnTo>
                  <a:pt x="901167" y="518801"/>
                </a:lnTo>
                <a:lnTo>
                  <a:pt x="902966" y="518589"/>
                </a:lnTo>
                <a:lnTo>
                  <a:pt x="904846" y="518507"/>
                </a:lnTo>
                <a:lnTo>
                  <a:pt x="906629" y="518360"/>
                </a:lnTo>
                <a:lnTo>
                  <a:pt x="908509" y="518213"/>
                </a:lnTo>
                <a:lnTo>
                  <a:pt x="910307" y="518213"/>
                </a:lnTo>
                <a:lnTo>
                  <a:pt x="910896" y="518049"/>
                </a:lnTo>
                <a:lnTo>
                  <a:pt x="910749" y="516414"/>
                </a:lnTo>
                <a:lnTo>
                  <a:pt x="910602" y="514763"/>
                </a:lnTo>
                <a:lnTo>
                  <a:pt x="910536" y="513994"/>
                </a:lnTo>
                <a:lnTo>
                  <a:pt x="910455" y="513046"/>
                </a:lnTo>
                <a:lnTo>
                  <a:pt x="910307" y="511394"/>
                </a:lnTo>
                <a:lnTo>
                  <a:pt x="910307" y="509596"/>
                </a:lnTo>
                <a:lnTo>
                  <a:pt x="910160" y="507944"/>
                </a:lnTo>
                <a:lnTo>
                  <a:pt x="910520" y="506456"/>
                </a:lnTo>
                <a:lnTo>
                  <a:pt x="911501" y="505410"/>
                </a:lnTo>
                <a:lnTo>
                  <a:pt x="912401" y="504510"/>
                </a:lnTo>
                <a:lnTo>
                  <a:pt x="913365" y="503611"/>
                </a:lnTo>
                <a:lnTo>
                  <a:pt x="914265" y="502712"/>
                </a:lnTo>
                <a:lnTo>
                  <a:pt x="915393" y="501960"/>
                </a:lnTo>
                <a:lnTo>
                  <a:pt x="916374" y="501060"/>
                </a:lnTo>
                <a:lnTo>
                  <a:pt x="917110" y="500014"/>
                </a:lnTo>
                <a:lnTo>
                  <a:pt x="917862" y="498902"/>
                </a:lnTo>
                <a:lnTo>
                  <a:pt x="918614" y="497839"/>
                </a:lnTo>
                <a:lnTo>
                  <a:pt x="919137" y="496580"/>
                </a:lnTo>
                <a:lnTo>
                  <a:pt x="919889" y="495452"/>
                </a:lnTo>
                <a:lnTo>
                  <a:pt x="920478" y="494177"/>
                </a:lnTo>
                <a:lnTo>
                  <a:pt x="921230" y="493130"/>
                </a:lnTo>
                <a:lnTo>
                  <a:pt x="921982" y="492002"/>
                </a:lnTo>
                <a:lnTo>
                  <a:pt x="922947" y="491102"/>
                </a:lnTo>
                <a:lnTo>
                  <a:pt x="924075" y="490367"/>
                </a:lnTo>
                <a:lnTo>
                  <a:pt x="925351" y="489843"/>
                </a:lnTo>
                <a:lnTo>
                  <a:pt x="926839" y="489533"/>
                </a:lnTo>
                <a:lnTo>
                  <a:pt x="928261" y="489157"/>
                </a:lnTo>
                <a:lnTo>
                  <a:pt x="930141" y="489238"/>
                </a:lnTo>
                <a:lnTo>
                  <a:pt x="931793" y="489467"/>
                </a:lnTo>
                <a:lnTo>
                  <a:pt x="933216" y="489843"/>
                </a:lnTo>
                <a:lnTo>
                  <a:pt x="934475" y="490367"/>
                </a:lnTo>
                <a:lnTo>
                  <a:pt x="935374" y="491331"/>
                </a:lnTo>
                <a:lnTo>
                  <a:pt x="936126" y="492460"/>
                </a:lnTo>
                <a:lnTo>
                  <a:pt x="936878" y="493588"/>
                </a:lnTo>
                <a:lnTo>
                  <a:pt x="937401" y="494847"/>
                </a:lnTo>
                <a:lnTo>
                  <a:pt x="937925" y="496122"/>
                </a:lnTo>
                <a:lnTo>
                  <a:pt x="938219" y="497627"/>
                </a:lnTo>
                <a:lnTo>
                  <a:pt x="938595" y="499115"/>
                </a:lnTo>
                <a:lnTo>
                  <a:pt x="938889" y="500537"/>
                </a:lnTo>
                <a:lnTo>
                  <a:pt x="939265" y="502042"/>
                </a:lnTo>
                <a:lnTo>
                  <a:pt x="939576" y="503529"/>
                </a:lnTo>
                <a:lnTo>
                  <a:pt x="940100" y="504805"/>
                </a:lnTo>
                <a:lnTo>
                  <a:pt x="940623" y="506080"/>
                </a:lnTo>
                <a:lnTo>
                  <a:pt x="941375" y="507208"/>
                </a:lnTo>
                <a:lnTo>
                  <a:pt x="942111" y="508320"/>
                </a:lnTo>
                <a:lnTo>
                  <a:pt x="943157" y="509072"/>
                </a:lnTo>
                <a:lnTo>
                  <a:pt x="944661" y="509449"/>
                </a:lnTo>
                <a:lnTo>
                  <a:pt x="946084" y="509906"/>
                </a:lnTo>
                <a:lnTo>
                  <a:pt x="947948" y="509906"/>
                </a:lnTo>
                <a:lnTo>
                  <a:pt x="949747" y="509906"/>
                </a:lnTo>
                <a:lnTo>
                  <a:pt x="951251" y="509596"/>
                </a:lnTo>
                <a:lnTo>
                  <a:pt x="952902" y="509449"/>
                </a:lnTo>
                <a:lnTo>
                  <a:pt x="954162" y="508925"/>
                </a:lnTo>
                <a:lnTo>
                  <a:pt x="955290" y="508173"/>
                </a:lnTo>
                <a:lnTo>
                  <a:pt x="956254" y="507274"/>
                </a:lnTo>
                <a:lnTo>
                  <a:pt x="957383" y="506603"/>
                </a:lnTo>
                <a:lnTo>
                  <a:pt x="957612" y="506440"/>
                </a:lnTo>
                <a:lnTo>
                  <a:pt x="958429" y="505851"/>
                </a:lnTo>
                <a:lnTo>
                  <a:pt x="959410" y="504952"/>
                </a:lnTo>
                <a:lnTo>
                  <a:pt x="960162" y="503906"/>
                </a:lnTo>
                <a:lnTo>
                  <a:pt x="961045" y="503006"/>
                </a:lnTo>
                <a:lnTo>
                  <a:pt x="961879" y="501894"/>
                </a:lnTo>
                <a:lnTo>
                  <a:pt x="962779" y="500995"/>
                </a:lnTo>
                <a:lnTo>
                  <a:pt x="963531" y="499948"/>
                </a:lnTo>
                <a:lnTo>
                  <a:pt x="964495" y="499049"/>
                </a:lnTo>
                <a:lnTo>
                  <a:pt x="965395" y="498150"/>
                </a:lnTo>
                <a:lnTo>
                  <a:pt x="966147" y="497022"/>
                </a:lnTo>
                <a:lnTo>
                  <a:pt x="967112" y="496122"/>
                </a:lnTo>
                <a:lnTo>
                  <a:pt x="967570" y="495681"/>
                </a:lnTo>
                <a:lnTo>
                  <a:pt x="968011" y="495223"/>
                </a:lnTo>
                <a:lnTo>
                  <a:pt x="968763" y="494177"/>
                </a:lnTo>
                <a:lnTo>
                  <a:pt x="969891" y="493424"/>
                </a:lnTo>
                <a:lnTo>
                  <a:pt x="970856" y="492525"/>
                </a:lnTo>
                <a:lnTo>
                  <a:pt x="971903" y="491855"/>
                </a:lnTo>
                <a:lnTo>
                  <a:pt x="973260" y="491266"/>
                </a:lnTo>
                <a:lnTo>
                  <a:pt x="974535" y="490743"/>
                </a:lnTo>
                <a:lnTo>
                  <a:pt x="975647" y="490056"/>
                </a:lnTo>
                <a:lnTo>
                  <a:pt x="976546" y="489157"/>
                </a:lnTo>
                <a:lnTo>
                  <a:pt x="976775" y="487522"/>
                </a:lnTo>
                <a:lnTo>
                  <a:pt x="976252" y="486540"/>
                </a:lnTo>
                <a:lnTo>
                  <a:pt x="975206" y="485788"/>
                </a:lnTo>
                <a:lnTo>
                  <a:pt x="973930" y="485265"/>
                </a:lnTo>
                <a:lnTo>
                  <a:pt x="972802" y="484529"/>
                </a:lnTo>
                <a:lnTo>
                  <a:pt x="971903" y="483548"/>
                </a:lnTo>
                <a:lnTo>
                  <a:pt x="971151" y="482420"/>
                </a:lnTo>
                <a:lnTo>
                  <a:pt x="971003" y="480785"/>
                </a:lnTo>
                <a:lnTo>
                  <a:pt x="972360" y="480262"/>
                </a:lnTo>
                <a:lnTo>
                  <a:pt x="973783" y="479951"/>
                </a:lnTo>
                <a:lnTo>
                  <a:pt x="975647" y="479951"/>
                </a:lnTo>
                <a:lnTo>
                  <a:pt x="977299" y="479804"/>
                </a:lnTo>
                <a:lnTo>
                  <a:pt x="978787" y="479428"/>
                </a:lnTo>
                <a:lnTo>
                  <a:pt x="980062" y="478904"/>
                </a:lnTo>
                <a:lnTo>
                  <a:pt x="981566" y="478610"/>
                </a:lnTo>
                <a:lnTo>
                  <a:pt x="982678" y="477858"/>
                </a:lnTo>
                <a:lnTo>
                  <a:pt x="983806" y="477188"/>
                </a:lnTo>
                <a:lnTo>
                  <a:pt x="984853" y="476435"/>
                </a:lnTo>
                <a:lnTo>
                  <a:pt x="985834" y="475536"/>
                </a:lnTo>
                <a:lnTo>
                  <a:pt x="986946" y="474866"/>
                </a:lnTo>
                <a:lnTo>
                  <a:pt x="988221" y="474342"/>
                </a:lnTo>
                <a:lnTo>
                  <a:pt x="989497" y="473819"/>
                </a:lnTo>
                <a:lnTo>
                  <a:pt x="991377" y="473819"/>
                </a:lnTo>
                <a:lnTo>
                  <a:pt x="992260" y="474800"/>
                </a:lnTo>
                <a:lnTo>
                  <a:pt x="993159" y="475683"/>
                </a:lnTo>
                <a:lnTo>
                  <a:pt x="994059" y="476582"/>
                </a:lnTo>
                <a:lnTo>
                  <a:pt x="995563" y="477040"/>
                </a:lnTo>
                <a:lnTo>
                  <a:pt x="997214" y="477269"/>
                </a:lnTo>
                <a:lnTo>
                  <a:pt x="998637" y="476893"/>
                </a:lnTo>
                <a:lnTo>
                  <a:pt x="1000272" y="476746"/>
                </a:lnTo>
                <a:lnTo>
                  <a:pt x="1001777" y="476746"/>
                </a:lnTo>
                <a:lnTo>
                  <a:pt x="1002905" y="477564"/>
                </a:lnTo>
                <a:lnTo>
                  <a:pt x="1003788" y="478463"/>
                </a:lnTo>
                <a:lnTo>
                  <a:pt x="1005063" y="479052"/>
                </a:lnTo>
                <a:lnTo>
                  <a:pt x="1006110" y="479804"/>
                </a:lnTo>
                <a:lnTo>
                  <a:pt x="1007614" y="480180"/>
                </a:lnTo>
                <a:lnTo>
                  <a:pt x="1008889" y="480785"/>
                </a:lnTo>
                <a:lnTo>
                  <a:pt x="1010312" y="481161"/>
                </a:lnTo>
                <a:lnTo>
                  <a:pt x="1010688" y="481308"/>
                </a:lnTo>
                <a:lnTo>
                  <a:pt x="1010688" y="479509"/>
                </a:lnTo>
                <a:lnTo>
                  <a:pt x="1010901" y="477629"/>
                </a:lnTo>
                <a:lnTo>
                  <a:pt x="1010982" y="475847"/>
                </a:lnTo>
                <a:lnTo>
                  <a:pt x="1011211" y="474048"/>
                </a:lnTo>
                <a:lnTo>
                  <a:pt x="1011211" y="472168"/>
                </a:lnTo>
                <a:lnTo>
                  <a:pt x="1011424" y="470369"/>
                </a:lnTo>
                <a:lnTo>
                  <a:pt x="1011505" y="468505"/>
                </a:lnTo>
                <a:lnTo>
                  <a:pt x="1011734" y="466706"/>
                </a:lnTo>
                <a:lnTo>
                  <a:pt x="1011734" y="464842"/>
                </a:lnTo>
                <a:lnTo>
                  <a:pt x="1011947" y="463044"/>
                </a:lnTo>
                <a:lnTo>
                  <a:pt x="1011947" y="461163"/>
                </a:lnTo>
                <a:lnTo>
                  <a:pt x="1012176" y="460640"/>
                </a:lnTo>
                <a:lnTo>
                  <a:pt x="1014056" y="459365"/>
                </a:lnTo>
                <a:lnTo>
                  <a:pt x="1015920" y="458171"/>
                </a:lnTo>
                <a:lnTo>
                  <a:pt x="1017719" y="456896"/>
                </a:lnTo>
                <a:lnTo>
                  <a:pt x="1019583" y="455637"/>
                </a:lnTo>
                <a:lnTo>
                  <a:pt x="1021463" y="454361"/>
                </a:lnTo>
                <a:lnTo>
                  <a:pt x="1023327" y="453167"/>
                </a:lnTo>
                <a:lnTo>
                  <a:pt x="1025208" y="451892"/>
                </a:lnTo>
                <a:lnTo>
                  <a:pt x="1027072" y="450617"/>
                </a:lnTo>
                <a:lnTo>
                  <a:pt x="1028952" y="449423"/>
                </a:lnTo>
                <a:lnTo>
                  <a:pt x="1030735" y="448148"/>
                </a:lnTo>
                <a:lnTo>
                  <a:pt x="1032582" y="446905"/>
                </a:lnTo>
                <a:lnTo>
                  <a:pt x="1033171" y="446464"/>
                </a:lnTo>
                <a:lnTo>
                  <a:pt x="1038223" y="442752"/>
                </a:lnTo>
                <a:lnTo>
                  <a:pt x="1038256" y="442343"/>
                </a:lnTo>
                <a:lnTo>
                  <a:pt x="1039875" y="441378"/>
                </a:lnTo>
                <a:lnTo>
                  <a:pt x="1044142" y="438811"/>
                </a:lnTo>
                <a:lnTo>
                  <a:pt x="1044142" y="430537"/>
                </a:lnTo>
                <a:lnTo>
                  <a:pt x="1033024" y="398914"/>
                </a:lnTo>
                <a:lnTo>
                  <a:pt x="1009658" y="376971"/>
                </a:lnTo>
                <a:lnTo>
                  <a:pt x="989431" y="358160"/>
                </a:lnTo>
                <a:lnTo>
                  <a:pt x="971069" y="340829"/>
                </a:lnTo>
                <a:lnTo>
                  <a:pt x="969188" y="339067"/>
                </a:lnTo>
                <a:lnTo>
                  <a:pt x="955715" y="326619"/>
                </a:lnTo>
                <a:lnTo>
                  <a:pt x="946967" y="318549"/>
                </a:lnTo>
                <a:lnTo>
                  <a:pt x="925874" y="299456"/>
                </a:lnTo>
                <a:lnTo>
                  <a:pt x="905369" y="280931"/>
                </a:lnTo>
                <a:lnTo>
                  <a:pt x="889966" y="266683"/>
                </a:lnTo>
                <a:lnTo>
                  <a:pt x="883982" y="260698"/>
                </a:lnTo>
                <a:lnTo>
                  <a:pt x="870018" y="246450"/>
                </a:lnTo>
                <a:lnTo>
                  <a:pt x="854353" y="229922"/>
                </a:lnTo>
                <a:lnTo>
                  <a:pt x="834977" y="209689"/>
                </a:lnTo>
                <a:lnTo>
                  <a:pt x="818904" y="192862"/>
                </a:lnTo>
                <a:lnTo>
                  <a:pt x="817023" y="190880"/>
                </a:lnTo>
                <a:lnTo>
                  <a:pt x="816827" y="190854"/>
                </a:lnTo>
                <a:lnTo>
                  <a:pt x="816631" y="190825"/>
                </a:lnTo>
                <a:lnTo>
                  <a:pt x="815029" y="190596"/>
                </a:lnTo>
                <a:lnTo>
                  <a:pt x="814031" y="190220"/>
                </a:lnTo>
                <a:lnTo>
                  <a:pt x="812740" y="189741"/>
                </a:lnTo>
                <a:lnTo>
                  <a:pt x="809895" y="187461"/>
                </a:lnTo>
                <a:lnTo>
                  <a:pt x="807049" y="186320"/>
                </a:lnTo>
                <a:lnTo>
                  <a:pt x="803060" y="186320"/>
                </a:lnTo>
                <a:lnTo>
                  <a:pt x="798220" y="186320"/>
                </a:lnTo>
                <a:lnTo>
                  <a:pt x="795930" y="185751"/>
                </a:lnTo>
                <a:lnTo>
                  <a:pt x="793658" y="184040"/>
                </a:lnTo>
                <a:lnTo>
                  <a:pt x="792235" y="184325"/>
                </a:lnTo>
                <a:lnTo>
                  <a:pt x="789668" y="186320"/>
                </a:lnTo>
                <a:lnTo>
                  <a:pt x="788523" y="186320"/>
                </a:lnTo>
                <a:lnTo>
                  <a:pt x="787101" y="185751"/>
                </a:lnTo>
                <a:lnTo>
                  <a:pt x="785956" y="184325"/>
                </a:lnTo>
                <a:lnTo>
                  <a:pt x="785466" y="183620"/>
                </a:lnTo>
                <a:lnTo>
                  <a:pt x="785155" y="183180"/>
                </a:lnTo>
                <a:lnTo>
                  <a:pt x="783945" y="181477"/>
                </a:lnTo>
                <a:lnTo>
                  <a:pt x="783896" y="181217"/>
                </a:lnTo>
                <a:lnTo>
                  <a:pt x="783193" y="181006"/>
                </a:lnTo>
                <a:lnTo>
                  <a:pt x="782686" y="180087"/>
                </a:lnTo>
                <a:lnTo>
                  <a:pt x="782032" y="179881"/>
                </a:lnTo>
                <a:lnTo>
                  <a:pt x="781770" y="179804"/>
                </a:lnTo>
                <a:lnTo>
                  <a:pt x="781885" y="178926"/>
                </a:lnTo>
                <a:lnTo>
                  <a:pt x="781917" y="178744"/>
                </a:lnTo>
                <a:lnTo>
                  <a:pt x="780789" y="177544"/>
                </a:lnTo>
                <a:lnTo>
                  <a:pt x="779514" y="175072"/>
                </a:lnTo>
                <a:lnTo>
                  <a:pt x="780299" y="173942"/>
                </a:lnTo>
                <a:lnTo>
                  <a:pt x="779579" y="172246"/>
                </a:lnTo>
                <a:lnTo>
                  <a:pt x="779661" y="171187"/>
                </a:lnTo>
                <a:lnTo>
                  <a:pt x="778958" y="169916"/>
                </a:lnTo>
                <a:lnTo>
                  <a:pt x="777683" y="170127"/>
                </a:lnTo>
                <a:lnTo>
                  <a:pt x="776472" y="170127"/>
                </a:lnTo>
                <a:lnTo>
                  <a:pt x="776047" y="171187"/>
                </a:lnTo>
                <a:lnTo>
                  <a:pt x="775426" y="171823"/>
                </a:lnTo>
                <a:lnTo>
                  <a:pt x="774919" y="171682"/>
                </a:lnTo>
                <a:lnTo>
                  <a:pt x="774641" y="170834"/>
                </a:lnTo>
                <a:lnTo>
                  <a:pt x="773660" y="170763"/>
                </a:lnTo>
                <a:lnTo>
                  <a:pt x="773088" y="170410"/>
                </a:lnTo>
                <a:lnTo>
                  <a:pt x="772237" y="170480"/>
                </a:lnTo>
                <a:lnTo>
                  <a:pt x="772385" y="171682"/>
                </a:lnTo>
                <a:lnTo>
                  <a:pt x="772025" y="173236"/>
                </a:lnTo>
                <a:lnTo>
                  <a:pt x="771256" y="173376"/>
                </a:lnTo>
                <a:lnTo>
                  <a:pt x="771812" y="174089"/>
                </a:lnTo>
                <a:lnTo>
                  <a:pt x="771600" y="174295"/>
                </a:lnTo>
                <a:lnTo>
                  <a:pt x="771044" y="174295"/>
                </a:lnTo>
                <a:lnTo>
                  <a:pt x="770831" y="174295"/>
                </a:lnTo>
                <a:lnTo>
                  <a:pt x="769703" y="173872"/>
                </a:lnTo>
                <a:lnTo>
                  <a:pt x="769621" y="173594"/>
                </a:lnTo>
                <a:lnTo>
                  <a:pt x="769556" y="173306"/>
                </a:lnTo>
                <a:lnTo>
                  <a:pt x="769065" y="173236"/>
                </a:lnTo>
                <a:lnTo>
                  <a:pt x="768771" y="174012"/>
                </a:lnTo>
                <a:lnTo>
                  <a:pt x="767855" y="174508"/>
                </a:lnTo>
                <a:lnTo>
                  <a:pt x="767512" y="175848"/>
                </a:lnTo>
                <a:lnTo>
                  <a:pt x="766874" y="176115"/>
                </a:lnTo>
                <a:lnTo>
                  <a:pt x="766662" y="176202"/>
                </a:lnTo>
                <a:lnTo>
                  <a:pt x="765877" y="175495"/>
                </a:lnTo>
                <a:lnTo>
                  <a:pt x="765795" y="175221"/>
                </a:lnTo>
                <a:lnTo>
                  <a:pt x="765599" y="174578"/>
                </a:lnTo>
                <a:lnTo>
                  <a:pt x="764111" y="173801"/>
                </a:lnTo>
                <a:lnTo>
                  <a:pt x="763195" y="173659"/>
                </a:lnTo>
                <a:lnTo>
                  <a:pt x="762590" y="174128"/>
                </a:lnTo>
                <a:lnTo>
                  <a:pt x="762002" y="173509"/>
                </a:lnTo>
                <a:lnTo>
                  <a:pt x="761642" y="173095"/>
                </a:lnTo>
                <a:lnTo>
                  <a:pt x="760873" y="173095"/>
                </a:lnTo>
                <a:lnTo>
                  <a:pt x="760759" y="172966"/>
                </a:lnTo>
                <a:lnTo>
                  <a:pt x="760579" y="172742"/>
                </a:lnTo>
                <a:lnTo>
                  <a:pt x="760710" y="172219"/>
                </a:lnTo>
                <a:lnTo>
                  <a:pt x="760873" y="170623"/>
                </a:lnTo>
                <a:lnTo>
                  <a:pt x="759385" y="170260"/>
                </a:lnTo>
                <a:lnTo>
                  <a:pt x="759107" y="168574"/>
                </a:lnTo>
                <a:lnTo>
                  <a:pt x="757832" y="168785"/>
                </a:lnTo>
                <a:lnTo>
                  <a:pt x="757619" y="168291"/>
                </a:lnTo>
                <a:lnTo>
                  <a:pt x="756557" y="168008"/>
                </a:lnTo>
                <a:lnTo>
                  <a:pt x="755870" y="168060"/>
                </a:lnTo>
                <a:lnTo>
                  <a:pt x="755641" y="168078"/>
                </a:lnTo>
                <a:lnTo>
                  <a:pt x="755069" y="167797"/>
                </a:lnTo>
                <a:lnTo>
                  <a:pt x="754954" y="167642"/>
                </a:lnTo>
                <a:lnTo>
                  <a:pt x="754022" y="166455"/>
                </a:lnTo>
                <a:lnTo>
                  <a:pt x="753237" y="166384"/>
                </a:lnTo>
                <a:lnTo>
                  <a:pt x="752109" y="165536"/>
                </a:lnTo>
                <a:lnTo>
                  <a:pt x="751733" y="164010"/>
                </a:lnTo>
                <a:lnTo>
                  <a:pt x="751259" y="163276"/>
                </a:lnTo>
                <a:lnTo>
                  <a:pt x="751733" y="162373"/>
                </a:lnTo>
                <a:lnTo>
                  <a:pt x="752894" y="160168"/>
                </a:lnTo>
                <a:lnTo>
                  <a:pt x="752894" y="159180"/>
                </a:lnTo>
                <a:lnTo>
                  <a:pt x="752992" y="158825"/>
                </a:lnTo>
                <a:lnTo>
                  <a:pt x="753090" y="158474"/>
                </a:lnTo>
                <a:lnTo>
                  <a:pt x="753254" y="158428"/>
                </a:lnTo>
                <a:lnTo>
                  <a:pt x="753597" y="158331"/>
                </a:lnTo>
                <a:lnTo>
                  <a:pt x="753728" y="157908"/>
                </a:lnTo>
                <a:lnTo>
                  <a:pt x="752878" y="157218"/>
                </a:lnTo>
                <a:lnTo>
                  <a:pt x="752681" y="157061"/>
                </a:lnTo>
                <a:lnTo>
                  <a:pt x="752681" y="156355"/>
                </a:lnTo>
                <a:lnTo>
                  <a:pt x="752779" y="156230"/>
                </a:lnTo>
                <a:lnTo>
                  <a:pt x="753172" y="155789"/>
                </a:lnTo>
                <a:lnTo>
                  <a:pt x="752714" y="155421"/>
                </a:lnTo>
                <a:lnTo>
                  <a:pt x="752469" y="155223"/>
                </a:lnTo>
                <a:lnTo>
                  <a:pt x="752567" y="154458"/>
                </a:lnTo>
                <a:lnTo>
                  <a:pt x="752894" y="153917"/>
                </a:lnTo>
                <a:lnTo>
                  <a:pt x="752256" y="153953"/>
                </a:lnTo>
                <a:lnTo>
                  <a:pt x="751896" y="153457"/>
                </a:lnTo>
                <a:lnTo>
                  <a:pt x="751422" y="153405"/>
                </a:lnTo>
                <a:lnTo>
                  <a:pt x="750899" y="152978"/>
                </a:lnTo>
                <a:lnTo>
                  <a:pt x="749771" y="150414"/>
                </a:lnTo>
                <a:lnTo>
                  <a:pt x="749509" y="149840"/>
                </a:lnTo>
                <a:lnTo>
                  <a:pt x="750735" y="149382"/>
                </a:lnTo>
                <a:lnTo>
                  <a:pt x="750654" y="148772"/>
                </a:lnTo>
                <a:lnTo>
                  <a:pt x="749215" y="148849"/>
                </a:lnTo>
                <a:lnTo>
                  <a:pt x="749215" y="148316"/>
                </a:lnTo>
                <a:lnTo>
                  <a:pt x="750278" y="148239"/>
                </a:lnTo>
                <a:lnTo>
                  <a:pt x="750507" y="147554"/>
                </a:lnTo>
                <a:lnTo>
                  <a:pt x="749215" y="147325"/>
                </a:lnTo>
                <a:lnTo>
                  <a:pt x="748986" y="145268"/>
                </a:lnTo>
                <a:lnTo>
                  <a:pt x="749885" y="144886"/>
                </a:lnTo>
                <a:lnTo>
                  <a:pt x="749967" y="143972"/>
                </a:lnTo>
                <a:lnTo>
                  <a:pt x="748446" y="144277"/>
                </a:lnTo>
                <a:lnTo>
                  <a:pt x="748070" y="143743"/>
                </a:lnTo>
                <a:lnTo>
                  <a:pt x="749051" y="143058"/>
                </a:lnTo>
                <a:lnTo>
                  <a:pt x="748986" y="142677"/>
                </a:lnTo>
                <a:lnTo>
                  <a:pt x="747988" y="141915"/>
                </a:lnTo>
                <a:lnTo>
                  <a:pt x="748299" y="141457"/>
                </a:lnTo>
                <a:lnTo>
                  <a:pt x="750049" y="141457"/>
                </a:lnTo>
                <a:lnTo>
                  <a:pt x="749215" y="137876"/>
                </a:lnTo>
                <a:lnTo>
                  <a:pt x="750049" y="136581"/>
                </a:lnTo>
                <a:lnTo>
                  <a:pt x="749820" y="136427"/>
                </a:lnTo>
                <a:lnTo>
                  <a:pt x="749362" y="136581"/>
                </a:lnTo>
                <a:lnTo>
                  <a:pt x="749051" y="136427"/>
                </a:lnTo>
                <a:lnTo>
                  <a:pt x="748365" y="134599"/>
                </a:lnTo>
                <a:lnTo>
                  <a:pt x="748904" y="134370"/>
                </a:lnTo>
                <a:lnTo>
                  <a:pt x="748757" y="133227"/>
                </a:lnTo>
                <a:lnTo>
                  <a:pt x="749673" y="132923"/>
                </a:lnTo>
                <a:lnTo>
                  <a:pt x="749280" y="131399"/>
                </a:lnTo>
                <a:lnTo>
                  <a:pt x="748365" y="130789"/>
                </a:lnTo>
                <a:lnTo>
                  <a:pt x="748594" y="129875"/>
                </a:lnTo>
                <a:lnTo>
                  <a:pt x="751030" y="130256"/>
                </a:lnTo>
                <a:lnTo>
                  <a:pt x="751030" y="129570"/>
                </a:lnTo>
                <a:lnTo>
                  <a:pt x="748904" y="129036"/>
                </a:lnTo>
                <a:lnTo>
                  <a:pt x="748446" y="127894"/>
                </a:lnTo>
                <a:lnTo>
                  <a:pt x="749591" y="126979"/>
                </a:lnTo>
                <a:lnTo>
                  <a:pt x="748823" y="125683"/>
                </a:lnTo>
                <a:lnTo>
                  <a:pt x="748218" y="126903"/>
                </a:lnTo>
                <a:lnTo>
                  <a:pt x="747678" y="126751"/>
                </a:lnTo>
                <a:lnTo>
                  <a:pt x="747988" y="125227"/>
                </a:lnTo>
                <a:lnTo>
                  <a:pt x="747383" y="125150"/>
                </a:lnTo>
                <a:lnTo>
                  <a:pt x="746386" y="126446"/>
                </a:lnTo>
                <a:lnTo>
                  <a:pt x="746157" y="126293"/>
                </a:lnTo>
                <a:lnTo>
                  <a:pt x="746304" y="125150"/>
                </a:lnTo>
                <a:lnTo>
                  <a:pt x="744865" y="124388"/>
                </a:lnTo>
                <a:lnTo>
                  <a:pt x="744947" y="124007"/>
                </a:lnTo>
                <a:lnTo>
                  <a:pt x="746533" y="123474"/>
                </a:lnTo>
                <a:lnTo>
                  <a:pt x="746386" y="122635"/>
                </a:lnTo>
                <a:lnTo>
                  <a:pt x="743721" y="122408"/>
                </a:lnTo>
                <a:lnTo>
                  <a:pt x="743116" y="123551"/>
                </a:lnTo>
                <a:lnTo>
                  <a:pt x="742494" y="123322"/>
                </a:lnTo>
                <a:lnTo>
                  <a:pt x="742658" y="121077"/>
                </a:lnTo>
                <a:lnTo>
                  <a:pt x="742724" y="120197"/>
                </a:lnTo>
                <a:lnTo>
                  <a:pt x="741971" y="120197"/>
                </a:lnTo>
                <a:lnTo>
                  <a:pt x="740516" y="121798"/>
                </a:lnTo>
                <a:lnTo>
                  <a:pt x="740140" y="121723"/>
                </a:lnTo>
                <a:lnTo>
                  <a:pt x="739764" y="121646"/>
                </a:lnTo>
                <a:lnTo>
                  <a:pt x="739535" y="121188"/>
                </a:lnTo>
                <a:lnTo>
                  <a:pt x="739715" y="121069"/>
                </a:lnTo>
                <a:lnTo>
                  <a:pt x="740451" y="120578"/>
                </a:lnTo>
                <a:lnTo>
                  <a:pt x="740598" y="119664"/>
                </a:lnTo>
                <a:lnTo>
                  <a:pt x="739306" y="119705"/>
                </a:lnTo>
                <a:lnTo>
                  <a:pt x="738227" y="119739"/>
                </a:lnTo>
                <a:lnTo>
                  <a:pt x="737998" y="118977"/>
                </a:lnTo>
                <a:lnTo>
                  <a:pt x="739028" y="118922"/>
                </a:lnTo>
                <a:lnTo>
                  <a:pt x="739371" y="118902"/>
                </a:lnTo>
                <a:lnTo>
                  <a:pt x="740451" y="117530"/>
                </a:lnTo>
                <a:lnTo>
                  <a:pt x="739829" y="117301"/>
                </a:lnTo>
                <a:lnTo>
                  <a:pt x="738766" y="118289"/>
                </a:lnTo>
                <a:lnTo>
                  <a:pt x="737998" y="117911"/>
                </a:lnTo>
                <a:lnTo>
                  <a:pt x="738129" y="117756"/>
                </a:lnTo>
                <a:lnTo>
                  <a:pt x="738537" y="117224"/>
                </a:lnTo>
                <a:lnTo>
                  <a:pt x="739764" y="116462"/>
                </a:lnTo>
                <a:lnTo>
                  <a:pt x="739142" y="115319"/>
                </a:lnTo>
                <a:lnTo>
                  <a:pt x="738537" y="115625"/>
                </a:lnTo>
                <a:lnTo>
                  <a:pt x="737704" y="116920"/>
                </a:lnTo>
                <a:lnTo>
                  <a:pt x="736951" y="116973"/>
                </a:lnTo>
                <a:lnTo>
                  <a:pt x="736706" y="116006"/>
                </a:lnTo>
                <a:lnTo>
                  <a:pt x="738161" y="114863"/>
                </a:lnTo>
                <a:lnTo>
                  <a:pt x="737328" y="114101"/>
                </a:lnTo>
                <a:lnTo>
                  <a:pt x="736248" y="115244"/>
                </a:lnTo>
                <a:lnTo>
                  <a:pt x="735038" y="115015"/>
                </a:lnTo>
                <a:lnTo>
                  <a:pt x="735186" y="114711"/>
                </a:lnTo>
                <a:lnTo>
                  <a:pt x="736101" y="114711"/>
                </a:lnTo>
                <a:lnTo>
                  <a:pt x="736330" y="114253"/>
                </a:lnTo>
                <a:lnTo>
                  <a:pt x="735562" y="114101"/>
                </a:lnTo>
                <a:lnTo>
                  <a:pt x="735038" y="110367"/>
                </a:lnTo>
                <a:lnTo>
                  <a:pt x="734270" y="109453"/>
                </a:lnTo>
                <a:lnTo>
                  <a:pt x="734875" y="108920"/>
                </a:lnTo>
                <a:lnTo>
                  <a:pt x="733730" y="108081"/>
                </a:lnTo>
                <a:lnTo>
                  <a:pt x="734728" y="107396"/>
                </a:lnTo>
                <a:lnTo>
                  <a:pt x="735186" y="105947"/>
                </a:lnTo>
                <a:lnTo>
                  <a:pt x="734270" y="105718"/>
                </a:lnTo>
                <a:lnTo>
                  <a:pt x="734123" y="104271"/>
                </a:lnTo>
                <a:lnTo>
                  <a:pt x="733436" y="104348"/>
                </a:lnTo>
                <a:lnTo>
                  <a:pt x="732520" y="105491"/>
                </a:lnTo>
                <a:lnTo>
                  <a:pt x="731915" y="105185"/>
                </a:lnTo>
                <a:lnTo>
                  <a:pt x="732667" y="104042"/>
                </a:lnTo>
                <a:lnTo>
                  <a:pt x="732373" y="102366"/>
                </a:lnTo>
                <a:lnTo>
                  <a:pt x="732062" y="102443"/>
                </a:lnTo>
                <a:lnTo>
                  <a:pt x="731523" y="103128"/>
                </a:lnTo>
                <a:lnTo>
                  <a:pt x="731457" y="102060"/>
                </a:lnTo>
                <a:lnTo>
                  <a:pt x="730460" y="102595"/>
                </a:lnTo>
                <a:lnTo>
                  <a:pt x="730231" y="101756"/>
                </a:lnTo>
                <a:lnTo>
                  <a:pt x="729479" y="101908"/>
                </a:lnTo>
                <a:lnTo>
                  <a:pt x="729855" y="101223"/>
                </a:lnTo>
                <a:lnTo>
                  <a:pt x="729855" y="100765"/>
                </a:lnTo>
                <a:lnTo>
                  <a:pt x="729315" y="100309"/>
                </a:lnTo>
                <a:lnTo>
                  <a:pt x="730607" y="99166"/>
                </a:lnTo>
                <a:lnTo>
                  <a:pt x="730542" y="98785"/>
                </a:lnTo>
                <a:lnTo>
                  <a:pt x="728629" y="98631"/>
                </a:lnTo>
                <a:lnTo>
                  <a:pt x="727795" y="99393"/>
                </a:lnTo>
                <a:lnTo>
                  <a:pt x="727484" y="99318"/>
                </a:lnTo>
                <a:lnTo>
                  <a:pt x="727484" y="98175"/>
                </a:lnTo>
                <a:lnTo>
                  <a:pt x="726961" y="98250"/>
                </a:lnTo>
                <a:lnTo>
                  <a:pt x="726340" y="99241"/>
                </a:lnTo>
                <a:lnTo>
                  <a:pt x="725882" y="98860"/>
                </a:lnTo>
                <a:lnTo>
                  <a:pt x="726111" y="98023"/>
                </a:lnTo>
                <a:lnTo>
                  <a:pt x="724672" y="97946"/>
                </a:lnTo>
                <a:lnTo>
                  <a:pt x="724361" y="98708"/>
                </a:lnTo>
                <a:lnTo>
                  <a:pt x="724672" y="99928"/>
                </a:lnTo>
                <a:lnTo>
                  <a:pt x="723985" y="100461"/>
                </a:lnTo>
                <a:lnTo>
                  <a:pt x="722758" y="98860"/>
                </a:lnTo>
                <a:lnTo>
                  <a:pt x="722235" y="99012"/>
                </a:lnTo>
                <a:lnTo>
                  <a:pt x="722153" y="100003"/>
                </a:lnTo>
                <a:lnTo>
                  <a:pt x="721091" y="100003"/>
                </a:lnTo>
                <a:lnTo>
                  <a:pt x="720175" y="100917"/>
                </a:lnTo>
                <a:lnTo>
                  <a:pt x="718949" y="100690"/>
                </a:lnTo>
                <a:lnTo>
                  <a:pt x="718573" y="101071"/>
                </a:lnTo>
                <a:lnTo>
                  <a:pt x="717804" y="100309"/>
                </a:lnTo>
                <a:lnTo>
                  <a:pt x="716676" y="100842"/>
                </a:lnTo>
                <a:lnTo>
                  <a:pt x="716218" y="100536"/>
                </a:lnTo>
                <a:lnTo>
                  <a:pt x="716512" y="99470"/>
                </a:lnTo>
                <a:lnTo>
                  <a:pt x="715907" y="99470"/>
                </a:lnTo>
                <a:lnTo>
                  <a:pt x="715597" y="100003"/>
                </a:lnTo>
                <a:lnTo>
                  <a:pt x="714616" y="99622"/>
                </a:lnTo>
                <a:lnTo>
                  <a:pt x="714616" y="98631"/>
                </a:lnTo>
                <a:lnTo>
                  <a:pt x="714223" y="97946"/>
                </a:lnTo>
                <a:lnTo>
                  <a:pt x="713553" y="98098"/>
                </a:lnTo>
                <a:lnTo>
                  <a:pt x="709956" y="96878"/>
                </a:lnTo>
                <a:lnTo>
                  <a:pt x="709514" y="97717"/>
                </a:lnTo>
                <a:lnTo>
                  <a:pt x="708746" y="97565"/>
                </a:lnTo>
                <a:lnTo>
                  <a:pt x="707977" y="97869"/>
                </a:lnTo>
                <a:lnTo>
                  <a:pt x="707290" y="96955"/>
                </a:lnTo>
                <a:lnTo>
                  <a:pt x="705917" y="96574"/>
                </a:lnTo>
                <a:lnTo>
                  <a:pt x="705622" y="95583"/>
                </a:lnTo>
                <a:lnTo>
                  <a:pt x="704707" y="94365"/>
                </a:lnTo>
                <a:lnTo>
                  <a:pt x="705083" y="92993"/>
                </a:lnTo>
                <a:lnTo>
                  <a:pt x="704707" y="92307"/>
                </a:lnTo>
                <a:lnTo>
                  <a:pt x="704102" y="92612"/>
                </a:lnTo>
                <a:lnTo>
                  <a:pt x="704020" y="93374"/>
                </a:lnTo>
                <a:lnTo>
                  <a:pt x="704396" y="94365"/>
                </a:lnTo>
                <a:lnTo>
                  <a:pt x="704167" y="94821"/>
                </a:lnTo>
                <a:lnTo>
                  <a:pt x="702565" y="93603"/>
                </a:lnTo>
                <a:lnTo>
                  <a:pt x="701355" y="94365"/>
                </a:lnTo>
                <a:lnTo>
                  <a:pt x="699670" y="93603"/>
                </a:lnTo>
                <a:lnTo>
                  <a:pt x="699066" y="92536"/>
                </a:lnTo>
                <a:lnTo>
                  <a:pt x="698003" y="93755"/>
                </a:lnTo>
                <a:lnTo>
                  <a:pt x="697463" y="93526"/>
                </a:lnTo>
                <a:lnTo>
                  <a:pt x="697774" y="91697"/>
                </a:lnTo>
                <a:lnTo>
                  <a:pt x="697316" y="91545"/>
                </a:lnTo>
                <a:lnTo>
                  <a:pt x="696400" y="91774"/>
                </a:lnTo>
                <a:lnTo>
                  <a:pt x="695795" y="90631"/>
                </a:lnTo>
                <a:lnTo>
                  <a:pt x="694422" y="90479"/>
                </a:lnTo>
                <a:lnTo>
                  <a:pt x="693277" y="90783"/>
                </a:lnTo>
                <a:lnTo>
                  <a:pt x="692214" y="90554"/>
                </a:lnTo>
                <a:lnTo>
                  <a:pt x="692280" y="89565"/>
                </a:lnTo>
                <a:lnTo>
                  <a:pt x="690530" y="90250"/>
                </a:lnTo>
                <a:lnTo>
                  <a:pt x="689991" y="89869"/>
                </a:lnTo>
                <a:lnTo>
                  <a:pt x="689762" y="89030"/>
                </a:lnTo>
                <a:lnTo>
                  <a:pt x="689010" y="88955"/>
                </a:lnTo>
                <a:lnTo>
                  <a:pt x="689091" y="88193"/>
                </a:lnTo>
                <a:lnTo>
                  <a:pt x="688699" y="87583"/>
                </a:lnTo>
                <a:lnTo>
                  <a:pt x="687783" y="87660"/>
                </a:lnTo>
                <a:lnTo>
                  <a:pt x="686949" y="88345"/>
                </a:lnTo>
                <a:lnTo>
                  <a:pt x="686181" y="87887"/>
                </a:lnTo>
                <a:lnTo>
                  <a:pt x="685510" y="88116"/>
                </a:lnTo>
                <a:lnTo>
                  <a:pt x="685200" y="87812"/>
                </a:lnTo>
                <a:lnTo>
                  <a:pt x="685510" y="85830"/>
                </a:lnTo>
                <a:lnTo>
                  <a:pt x="685281" y="85601"/>
                </a:lnTo>
                <a:lnTo>
                  <a:pt x="684660" y="85753"/>
                </a:lnTo>
                <a:lnTo>
                  <a:pt x="684595" y="85539"/>
                </a:lnTo>
                <a:lnTo>
                  <a:pt x="681537" y="85117"/>
                </a:lnTo>
                <a:lnTo>
                  <a:pt x="681308" y="85086"/>
                </a:lnTo>
                <a:lnTo>
                  <a:pt x="680049" y="84914"/>
                </a:lnTo>
                <a:lnTo>
                  <a:pt x="678610" y="84129"/>
                </a:lnTo>
                <a:lnTo>
                  <a:pt x="676713" y="82200"/>
                </a:lnTo>
                <a:lnTo>
                  <a:pt x="676174" y="81657"/>
                </a:lnTo>
                <a:lnTo>
                  <a:pt x="676550" y="79922"/>
                </a:lnTo>
                <a:lnTo>
                  <a:pt x="675994" y="79412"/>
                </a:lnTo>
                <a:lnTo>
                  <a:pt x="675683" y="79119"/>
                </a:lnTo>
                <a:lnTo>
                  <a:pt x="674571" y="80012"/>
                </a:lnTo>
                <a:lnTo>
                  <a:pt x="673280" y="80115"/>
                </a:lnTo>
                <a:lnTo>
                  <a:pt x="671530" y="78070"/>
                </a:lnTo>
                <a:lnTo>
                  <a:pt x="671007" y="77456"/>
                </a:lnTo>
                <a:lnTo>
                  <a:pt x="669519" y="76474"/>
                </a:lnTo>
                <a:lnTo>
                  <a:pt x="667557" y="75172"/>
                </a:lnTo>
                <a:lnTo>
                  <a:pt x="667360" y="75200"/>
                </a:lnTo>
                <a:lnTo>
                  <a:pt x="666625" y="75298"/>
                </a:lnTo>
                <a:lnTo>
                  <a:pt x="664058" y="76791"/>
                </a:lnTo>
                <a:lnTo>
                  <a:pt x="663273" y="76879"/>
                </a:lnTo>
                <a:lnTo>
                  <a:pt x="663076" y="76902"/>
                </a:lnTo>
                <a:lnTo>
                  <a:pt x="663076" y="78465"/>
                </a:lnTo>
                <a:lnTo>
                  <a:pt x="663567" y="79206"/>
                </a:lnTo>
                <a:lnTo>
                  <a:pt x="661114" y="82061"/>
                </a:lnTo>
                <a:lnTo>
                  <a:pt x="660804" y="84787"/>
                </a:lnTo>
                <a:lnTo>
                  <a:pt x="659888" y="87328"/>
                </a:lnTo>
                <a:lnTo>
                  <a:pt x="657926" y="88323"/>
                </a:lnTo>
                <a:lnTo>
                  <a:pt x="656454" y="90371"/>
                </a:lnTo>
                <a:lnTo>
                  <a:pt x="655473" y="91116"/>
                </a:lnTo>
                <a:lnTo>
                  <a:pt x="654427" y="93472"/>
                </a:lnTo>
                <a:lnTo>
                  <a:pt x="654934" y="99294"/>
                </a:lnTo>
                <a:lnTo>
                  <a:pt x="654508" y="99975"/>
                </a:lnTo>
                <a:lnTo>
                  <a:pt x="652661" y="99483"/>
                </a:lnTo>
                <a:lnTo>
                  <a:pt x="651729" y="99733"/>
                </a:lnTo>
                <a:lnTo>
                  <a:pt x="650437" y="101781"/>
                </a:lnTo>
                <a:lnTo>
                  <a:pt x="650649" y="103630"/>
                </a:lnTo>
                <a:lnTo>
                  <a:pt x="650944" y="106177"/>
                </a:lnTo>
                <a:lnTo>
                  <a:pt x="650764" y="109336"/>
                </a:lnTo>
                <a:lnTo>
                  <a:pt x="651140" y="110761"/>
                </a:lnTo>
                <a:lnTo>
                  <a:pt x="651091" y="116088"/>
                </a:lnTo>
                <a:lnTo>
                  <a:pt x="650731" y="117079"/>
                </a:lnTo>
                <a:lnTo>
                  <a:pt x="649031" y="114657"/>
                </a:lnTo>
                <a:lnTo>
                  <a:pt x="648115" y="113239"/>
                </a:lnTo>
                <a:lnTo>
                  <a:pt x="645924" y="113431"/>
                </a:lnTo>
                <a:lnTo>
                  <a:pt x="644501" y="113632"/>
                </a:lnTo>
                <a:lnTo>
                  <a:pt x="642392" y="112309"/>
                </a:lnTo>
                <a:lnTo>
                  <a:pt x="641264" y="111106"/>
                </a:lnTo>
                <a:lnTo>
                  <a:pt x="640070" y="110769"/>
                </a:lnTo>
                <a:lnTo>
                  <a:pt x="638762" y="109023"/>
                </a:lnTo>
                <a:lnTo>
                  <a:pt x="637765" y="107280"/>
                </a:lnTo>
                <a:lnTo>
                  <a:pt x="636342" y="105316"/>
                </a:lnTo>
                <a:lnTo>
                  <a:pt x="633742" y="105070"/>
                </a:lnTo>
                <a:lnTo>
                  <a:pt x="632794" y="104194"/>
                </a:lnTo>
                <a:lnTo>
                  <a:pt x="630717" y="104387"/>
                </a:lnTo>
                <a:lnTo>
                  <a:pt x="629066" y="104693"/>
                </a:lnTo>
                <a:lnTo>
                  <a:pt x="624259" y="104964"/>
                </a:lnTo>
                <a:lnTo>
                  <a:pt x="622427" y="104619"/>
                </a:lnTo>
                <a:lnTo>
                  <a:pt x="621266" y="103849"/>
                </a:lnTo>
                <a:lnTo>
                  <a:pt x="620547" y="102974"/>
                </a:lnTo>
                <a:lnTo>
                  <a:pt x="619026" y="101656"/>
                </a:lnTo>
                <a:lnTo>
                  <a:pt x="619517" y="99053"/>
                </a:lnTo>
                <a:lnTo>
                  <a:pt x="618339" y="95711"/>
                </a:lnTo>
                <a:lnTo>
                  <a:pt x="617718" y="95662"/>
                </a:lnTo>
                <a:lnTo>
                  <a:pt x="616802" y="95590"/>
                </a:lnTo>
                <a:lnTo>
                  <a:pt x="614513" y="93180"/>
                </a:lnTo>
                <a:lnTo>
                  <a:pt x="611178" y="92804"/>
                </a:lnTo>
                <a:lnTo>
                  <a:pt x="608561" y="92884"/>
                </a:lnTo>
                <a:lnTo>
                  <a:pt x="606223" y="93940"/>
                </a:lnTo>
                <a:lnTo>
                  <a:pt x="604261" y="95974"/>
                </a:lnTo>
                <a:lnTo>
                  <a:pt x="598930" y="101867"/>
                </a:lnTo>
                <a:lnTo>
                  <a:pt x="597508" y="104124"/>
                </a:lnTo>
                <a:lnTo>
                  <a:pt x="596281" y="104542"/>
                </a:lnTo>
                <a:lnTo>
                  <a:pt x="593436" y="102888"/>
                </a:lnTo>
                <a:lnTo>
                  <a:pt x="591360" y="102757"/>
                </a:lnTo>
                <a:lnTo>
                  <a:pt x="590248" y="101230"/>
                </a:lnTo>
                <a:lnTo>
                  <a:pt x="589512" y="98731"/>
                </a:lnTo>
                <a:lnTo>
                  <a:pt x="587730" y="97521"/>
                </a:lnTo>
                <a:lnTo>
                  <a:pt x="587403" y="95353"/>
                </a:lnTo>
                <a:lnTo>
                  <a:pt x="587877" y="92652"/>
                </a:lnTo>
                <a:lnTo>
                  <a:pt x="587763" y="90703"/>
                </a:lnTo>
                <a:lnTo>
                  <a:pt x="586602" y="89932"/>
                </a:lnTo>
                <a:lnTo>
                  <a:pt x="585408" y="89919"/>
                </a:lnTo>
                <a:lnTo>
                  <a:pt x="584084" y="90228"/>
                </a:lnTo>
                <a:lnTo>
                  <a:pt x="582497" y="91293"/>
                </a:lnTo>
                <a:lnTo>
                  <a:pt x="580388" y="92027"/>
                </a:lnTo>
                <a:lnTo>
                  <a:pt x="577886" y="91891"/>
                </a:lnTo>
                <a:lnTo>
                  <a:pt x="576562" y="92200"/>
                </a:lnTo>
                <a:lnTo>
                  <a:pt x="572948" y="94650"/>
                </a:lnTo>
                <a:lnTo>
                  <a:pt x="571379" y="95390"/>
                </a:lnTo>
                <a:lnTo>
                  <a:pt x="569515" y="95695"/>
                </a:lnTo>
                <a:lnTo>
                  <a:pt x="566212" y="94251"/>
                </a:lnTo>
                <a:lnTo>
                  <a:pt x="563465" y="92596"/>
                </a:lnTo>
                <a:lnTo>
                  <a:pt x="561094" y="92352"/>
                </a:lnTo>
                <a:lnTo>
                  <a:pt x="559573" y="92011"/>
                </a:lnTo>
                <a:lnTo>
                  <a:pt x="559017" y="90165"/>
                </a:lnTo>
                <a:lnTo>
                  <a:pt x="559230" y="88219"/>
                </a:lnTo>
                <a:lnTo>
                  <a:pt x="561012" y="85642"/>
                </a:lnTo>
                <a:lnTo>
                  <a:pt x="561290" y="82506"/>
                </a:lnTo>
                <a:lnTo>
                  <a:pt x="561257" y="79042"/>
                </a:lnTo>
                <a:lnTo>
                  <a:pt x="562107" y="77211"/>
                </a:lnTo>
                <a:lnTo>
                  <a:pt x="562369" y="76349"/>
                </a:lnTo>
                <a:lnTo>
                  <a:pt x="563334" y="72487"/>
                </a:lnTo>
                <a:lnTo>
                  <a:pt x="559099" y="72795"/>
                </a:lnTo>
                <a:lnTo>
                  <a:pt x="556008" y="72890"/>
                </a:lnTo>
                <a:lnTo>
                  <a:pt x="551937" y="75803"/>
                </a:lnTo>
                <a:lnTo>
                  <a:pt x="551103" y="81065"/>
                </a:lnTo>
                <a:lnTo>
                  <a:pt x="549664" y="86850"/>
                </a:lnTo>
                <a:lnTo>
                  <a:pt x="548372" y="87658"/>
                </a:lnTo>
                <a:lnTo>
                  <a:pt x="546770" y="89766"/>
                </a:lnTo>
                <a:lnTo>
                  <a:pt x="542093" y="91754"/>
                </a:lnTo>
                <a:lnTo>
                  <a:pt x="541243" y="91322"/>
                </a:lnTo>
                <a:lnTo>
                  <a:pt x="540442" y="89529"/>
                </a:lnTo>
                <a:lnTo>
                  <a:pt x="539150" y="88291"/>
                </a:lnTo>
                <a:lnTo>
                  <a:pt x="538660" y="86124"/>
                </a:lnTo>
                <a:lnTo>
                  <a:pt x="538529" y="85567"/>
                </a:lnTo>
                <a:lnTo>
                  <a:pt x="537891" y="84828"/>
                </a:lnTo>
                <a:lnTo>
                  <a:pt x="537793" y="84700"/>
                </a:lnTo>
                <a:lnTo>
                  <a:pt x="536272" y="84224"/>
                </a:lnTo>
                <a:lnTo>
                  <a:pt x="534457" y="83654"/>
                </a:lnTo>
                <a:lnTo>
                  <a:pt x="533362" y="82885"/>
                </a:lnTo>
                <a:lnTo>
                  <a:pt x="531809" y="81799"/>
                </a:lnTo>
                <a:lnTo>
                  <a:pt x="530991" y="80290"/>
                </a:lnTo>
                <a:lnTo>
                  <a:pt x="530697" y="79757"/>
                </a:lnTo>
                <a:lnTo>
                  <a:pt x="530206" y="79703"/>
                </a:lnTo>
                <a:lnTo>
                  <a:pt x="529503" y="79623"/>
                </a:lnTo>
                <a:lnTo>
                  <a:pt x="529045" y="79571"/>
                </a:lnTo>
                <a:lnTo>
                  <a:pt x="527688" y="78213"/>
                </a:lnTo>
                <a:lnTo>
                  <a:pt x="527328" y="78312"/>
                </a:lnTo>
                <a:lnTo>
                  <a:pt x="526086" y="78648"/>
                </a:lnTo>
                <a:lnTo>
                  <a:pt x="525415" y="79950"/>
                </a:lnTo>
                <a:lnTo>
                  <a:pt x="523502" y="80575"/>
                </a:lnTo>
                <a:lnTo>
                  <a:pt x="523322" y="80635"/>
                </a:lnTo>
                <a:lnTo>
                  <a:pt x="522881" y="81150"/>
                </a:lnTo>
                <a:lnTo>
                  <a:pt x="521785" y="82434"/>
                </a:lnTo>
                <a:lnTo>
                  <a:pt x="520395" y="83024"/>
                </a:lnTo>
                <a:lnTo>
                  <a:pt x="518302" y="81484"/>
                </a:lnTo>
                <a:lnTo>
                  <a:pt x="518531" y="79106"/>
                </a:lnTo>
                <a:lnTo>
                  <a:pt x="518122" y="76503"/>
                </a:lnTo>
                <a:lnTo>
                  <a:pt x="518253" y="72177"/>
                </a:lnTo>
                <a:lnTo>
                  <a:pt x="517223" y="69026"/>
                </a:lnTo>
                <a:lnTo>
                  <a:pt x="516847" y="65775"/>
                </a:lnTo>
                <a:lnTo>
                  <a:pt x="518531" y="62979"/>
                </a:lnTo>
                <a:lnTo>
                  <a:pt x="518401" y="61246"/>
                </a:lnTo>
                <a:lnTo>
                  <a:pt x="516013" y="54942"/>
                </a:lnTo>
                <a:lnTo>
                  <a:pt x="514133" y="53297"/>
                </a:lnTo>
                <a:lnTo>
                  <a:pt x="512351" y="52195"/>
                </a:lnTo>
                <a:lnTo>
                  <a:pt x="512252" y="51760"/>
                </a:lnTo>
                <a:lnTo>
                  <a:pt x="512171" y="51219"/>
                </a:lnTo>
                <a:lnTo>
                  <a:pt x="512318" y="50977"/>
                </a:lnTo>
                <a:lnTo>
                  <a:pt x="513021" y="49713"/>
                </a:lnTo>
                <a:lnTo>
                  <a:pt x="516455" y="46721"/>
                </a:lnTo>
                <a:lnTo>
                  <a:pt x="520199" y="47784"/>
                </a:lnTo>
                <a:lnTo>
                  <a:pt x="523617" y="44185"/>
                </a:lnTo>
                <a:lnTo>
                  <a:pt x="524908" y="40887"/>
                </a:lnTo>
                <a:lnTo>
                  <a:pt x="529519" y="39363"/>
                </a:lnTo>
                <a:lnTo>
                  <a:pt x="535062" y="35466"/>
                </a:lnTo>
                <a:lnTo>
                  <a:pt x="545184" y="34762"/>
                </a:lnTo>
                <a:lnTo>
                  <a:pt x="546378" y="28452"/>
                </a:lnTo>
                <a:lnTo>
                  <a:pt x="541783" y="25782"/>
                </a:lnTo>
                <a:lnTo>
                  <a:pt x="535537" y="23927"/>
                </a:lnTo>
                <a:lnTo>
                  <a:pt x="533002" y="23461"/>
                </a:lnTo>
                <a:lnTo>
                  <a:pt x="528358" y="22614"/>
                </a:lnTo>
                <a:lnTo>
                  <a:pt x="524352" y="22423"/>
                </a:lnTo>
                <a:lnTo>
                  <a:pt x="521409" y="20642"/>
                </a:lnTo>
                <a:lnTo>
                  <a:pt x="517027" y="24596"/>
                </a:lnTo>
                <a:lnTo>
                  <a:pt x="516847" y="25031"/>
                </a:lnTo>
                <a:lnTo>
                  <a:pt x="517583" y="25772"/>
                </a:lnTo>
                <a:lnTo>
                  <a:pt x="517338" y="26144"/>
                </a:lnTo>
                <a:lnTo>
                  <a:pt x="515441" y="26023"/>
                </a:lnTo>
                <a:lnTo>
                  <a:pt x="512301" y="27762"/>
                </a:lnTo>
                <a:lnTo>
                  <a:pt x="510094" y="28385"/>
                </a:lnTo>
                <a:lnTo>
                  <a:pt x="508672" y="28138"/>
                </a:lnTo>
                <a:lnTo>
                  <a:pt x="507625" y="28450"/>
                </a:lnTo>
                <a:lnTo>
                  <a:pt x="507069" y="29256"/>
                </a:lnTo>
                <a:lnTo>
                  <a:pt x="507134" y="30370"/>
                </a:lnTo>
                <a:lnTo>
                  <a:pt x="508132" y="32598"/>
                </a:lnTo>
                <a:lnTo>
                  <a:pt x="507936" y="33651"/>
                </a:lnTo>
                <a:lnTo>
                  <a:pt x="509980" y="35815"/>
                </a:lnTo>
                <a:lnTo>
                  <a:pt x="510159" y="36743"/>
                </a:lnTo>
                <a:lnTo>
                  <a:pt x="509293" y="37674"/>
                </a:lnTo>
                <a:lnTo>
                  <a:pt x="509358" y="38540"/>
                </a:lnTo>
                <a:lnTo>
                  <a:pt x="507282" y="40733"/>
                </a:lnTo>
                <a:lnTo>
                  <a:pt x="506546" y="41518"/>
                </a:lnTo>
                <a:lnTo>
                  <a:pt x="507527" y="44365"/>
                </a:lnTo>
                <a:lnTo>
                  <a:pt x="506366" y="45048"/>
                </a:lnTo>
                <a:lnTo>
                  <a:pt x="501820" y="43094"/>
                </a:lnTo>
                <a:lnTo>
                  <a:pt x="500676" y="41999"/>
                </a:lnTo>
                <a:lnTo>
                  <a:pt x="498501" y="37970"/>
                </a:lnTo>
                <a:lnTo>
                  <a:pt x="498223" y="35152"/>
                </a:lnTo>
                <a:lnTo>
                  <a:pt x="498158" y="34070"/>
                </a:lnTo>
                <a:lnTo>
                  <a:pt x="496539" y="31778"/>
                </a:lnTo>
                <a:lnTo>
                  <a:pt x="496048" y="30906"/>
                </a:lnTo>
                <a:lnTo>
                  <a:pt x="495623" y="28738"/>
                </a:lnTo>
                <a:lnTo>
                  <a:pt x="494315" y="26450"/>
                </a:lnTo>
                <a:lnTo>
                  <a:pt x="494609" y="25046"/>
                </a:lnTo>
                <a:lnTo>
                  <a:pt x="495836" y="22678"/>
                </a:lnTo>
                <a:lnTo>
                  <a:pt x="496850" y="21825"/>
                </a:lnTo>
                <a:lnTo>
                  <a:pt x="497275" y="20096"/>
                </a:lnTo>
                <a:lnTo>
                  <a:pt x="497340" y="18907"/>
                </a:lnTo>
                <a:lnTo>
                  <a:pt x="496948" y="18038"/>
                </a:lnTo>
                <a:lnTo>
                  <a:pt x="495738" y="18131"/>
                </a:lnTo>
                <a:lnTo>
                  <a:pt x="494855" y="18554"/>
                </a:lnTo>
                <a:lnTo>
                  <a:pt x="493220" y="20593"/>
                </a:lnTo>
                <a:lnTo>
                  <a:pt x="491846" y="21659"/>
                </a:lnTo>
                <a:lnTo>
                  <a:pt x="490734" y="22189"/>
                </a:lnTo>
                <a:lnTo>
                  <a:pt x="489737" y="22611"/>
                </a:lnTo>
                <a:lnTo>
                  <a:pt x="488805" y="23790"/>
                </a:lnTo>
                <a:lnTo>
                  <a:pt x="487824" y="25835"/>
                </a:lnTo>
                <a:lnTo>
                  <a:pt x="487006" y="26692"/>
                </a:lnTo>
                <a:lnTo>
                  <a:pt x="478536" y="26197"/>
                </a:lnTo>
                <a:lnTo>
                  <a:pt x="478291" y="27436"/>
                </a:lnTo>
                <a:lnTo>
                  <a:pt x="477620" y="28427"/>
                </a:lnTo>
                <a:lnTo>
                  <a:pt x="476574" y="28615"/>
                </a:lnTo>
                <a:lnTo>
                  <a:pt x="473794" y="30661"/>
                </a:lnTo>
                <a:lnTo>
                  <a:pt x="473565" y="32024"/>
                </a:lnTo>
                <a:lnTo>
                  <a:pt x="471832" y="32566"/>
                </a:lnTo>
                <a:lnTo>
                  <a:pt x="471096" y="33637"/>
                </a:lnTo>
                <a:lnTo>
                  <a:pt x="469134" y="33887"/>
                </a:lnTo>
                <a:lnTo>
                  <a:pt x="468644" y="34755"/>
                </a:lnTo>
                <a:lnTo>
                  <a:pt x="467662" y="36428"/>
                </a:lnTo>
                <a:lnTo>
                  <a:pt x="466371" y="34634"/>
                </a:lnTo>
                <a:lnTo>
                  <a:pt x="465880" y="35007"/>
                </a:lnTo>
                <a:lnTo>
                  <a:pt x="465390" y="36740"/>
                </a:lnTo>
                <a:lnTo>
                  <a:pt x="463166" y="37363"/>
                </a:lnTo>
                <a:lnTo>
                  <a:pt x="462430" y="38292"/>
                </a:lnTo>
                <a:lnTo>
                  <a:pt x="463117" y="39283"/>
                </a:lnTo>
                <a:lnTo>
                  <a:pt x="463117" y="40769"/>
                </a:lnTo>
                <a:lnTo>
                  <a:pt x="462561" y="42318"/>
                </a:lnTo>
                <a:lnTo>
                  <a:pt x="461138" y="42154"/>
                </a:lnTo>
                <a:lnTo>
                  <a:pt x="460991" y="42136"/>
                </a:lnTo>
                <a:lnTo>
                  <a:pt x="454859" y="38364"/>
                </a:lnTo>
                <a:lnTo>
                  <a:pt x="454729" y="38343"/>
                </a:lnTo>
                <a:lnTo>
                  <a:pt x="453143" y="38119"/>
                </a:lnTo>
                <a:lnTo>
                  <a:pt x="451671" y="36385"/>
                </a:lnTo>
                <a:lnTo>
                  <a:pt x="450379" y="35582"/>
                </a:lnTo>
                <a:lnTo>
                  <a:pt x="448352" y="35151"/>
                </a:lnTo>
                <a:lnTo>
                  <a:pt x="446684" y="36081"/>
                </a:lnTo>
                <a:lnTo>
                  <a:pt x="446062" y="33048"/>
                </a:lnTo>
                <a:lnTo>
                  <a:pt x="445327" y="32181"/>
                </a:lnTo>
                <a:lnTo>
                  <a:pt x="441566" y="30576"/>
                </a:lnTo>
                <a:lnTo>
                  <a:pt x="439048" y="30084"/>
                </a:lnTo>
                <a:lnTo>
                  <a:pt x="438247" y="29402"/>
                </a:lnTo>
                <a:lnTo>
                  <a:pt x="437691" y="26246"/>
                </a:lnTo>
                <a:lnTo>
                  <a:pt x="436889" y="24946"/>
                </a:lnTo>
                <a:lnTo>
                  <a:pt x="436448" y="24616"/>
                </a:lnTo>
                <a:lnTo>
                  <a:pt x="435418" y="23832"/>
                </a:lnTo>
                <a:lnTo>
                  <a:pt x="431101" y="18809"/>
                </a:lnTo>
                <a:lnTo>
                  <a:pt x="429351" y="18389"/>
                </a:lnTo>
                <a:lnTo>
                  <a:pt x="427994" y="18111"/>
                </a:lnTo>
                <a:lnTo>
                  <a:pt x="426506" y="17987"/>
                </a:lnTo>
                <a:lnTo>
                  <a:pt x="423253" y="17292"/>
                </a:lnTo>
                <a:lnTo>
                  <a:pt x="422042" y="14754"/>
                </a:lnTo>
                <a:lnTo>
                  <a:pt x="420146" y="11777"/>
                </a:lnTo>
                <a:lnTo>
                  <a:pt x="416352" y="10940"/>
                </a:lnTo>
                <a:lnTo>
                  <a:pt x="411071" y="11636"/>
                </a:lnTo>
                <a:lnTo>
                  <a:pt x="408356" y="13041"/>
                </a:lnTo>
                <a:lnTo>
                  <a:pt x="404710" y="14913"/>
                </a:lnTo>
                <a:lnTo>
                  <a:pt x="402666" y="15701"/>
                </a:lnTo>
                <a:lnTo>
                  <a:pt x="401374" y="16317"/>
                </a:lnTo>
                <a:lnTo>
                  <a:pt x="400361" y="16797"/>
                </a:lnTo>
                <a:lnTo>
                  <a:pt x="396028" y="17778"/>
                </a:lnTo>
                <a:lnTo>
                  <a:pt x="391973" y="18301"/>
                </a:lnTo>
                <a:lnTo>
                  <a:pt x="388457" y="17912"/>
                </a:lnTo>
                <a:lnTo>
                  <a:pt x="385203" y="17670"/>
                </a:lnTo>
                <a:lnTo>
                  <a:pt x="381001" y="17142"/>
                </a:lnTo>
                <a:lnTo>
                  <a:pt x="375719" y="16182"/>
                </a:lnTo>
                <a:lnTo>
                  <a:pt x="371926" y="15948"/>
                </a:lnTo>
                <a:lnTo>
                  <a:pt x="368410" y="16010"/>
                </a:lnTo>
                <a:lnTo>
                  <a:pt x="365696" y="15305"/>
                </a:lnTo>
                <a:lnTo>
                  <a:pt x="362311" y="15215"/>
                </a:lnTo>
                <a:lnTo>
                  <a:pt x="359613" y="14962"/>
                </a:lnTo>
                <a:lnTo>
                  <a:pt x="354724" y="15050"/>
                </a:lnTo>
                <a:lnTo>
                  <a:pt x="352255" y="14494"/>
                </a:lnTo>
                <a:lnTo>
                  <a:pt x="349312" y="14694"/>
                </a:lnTo>
                <a:lnTo>
                  <a:pt x="346876" y="14437"/>
                </a:lnTo>
                <a:lnTo>
                  <a:pt x="343360" y="14499"/>
                </a:lnTo>
                <a:lnTo>
                  <a:pt x="340515" y="13948"/>
                </a:lnTo>
                <a:lnTo>
                  <a:pt x="338079" y="13840"/>
                </a:lnTo>
                <a:lnTo>
                  <a:pt x="335103" y="13742"/>
                </a:lnTo>
                <a:lnTo>
                  <a:pt x="330901" y="13968"/>
                </a:lnTo>
                <a:lnTo>
                  <a:pt x="327156" y="16612"/>
                </a:lnTo>
                <a:lnTo>
                  <a:pt x="326355" y="14200"/>
                </a:lnTo>
                <a:lnTo>
                  <a:pt x="325325" y="14202"/>
                </a:lnTo>
                <a:lnTo>
                  <a:pt x="323657" y="12035"/>
                </a:lnTo>
                <a:lnTo>
                  <a:pt x="323412" y="10487"/>
                </a:lnTo>
                <a:lnTo>
                  <a:pt x="321319" y="9311"/>
                </a:lnTo>
                <a:lnTo>
                  <a:pt x="320583" y="7640"/>
                </a:lnTo>
                <a:lnTo>
                  <a:pt x="319406" y="6773"/>
                </a:lnTo>
                <a:lnTo>
                  <a:pt x="318245" y="6526"/>
                </a:lnTo>
                <a:lnTo>
                  <a:pt x="315318" y="7277"/>
                </a:lnTo>
                <a:lnTo>
                  <a:pt x="315105" y="7334"/>
                </a:lnTo>
                <a:lnTo>
                  <a:pt x="313814" y="6901"/>
                </a:lnTo>
                <a:lnTo>
                  <a:pt x="313143" y="5663"/>
                </a:lnTo>
                <a:lnTo>
                  <a:pt x="312211" y="4981"/>
                </a:lnTo>
                <a:lnTo>
                  <a:pt x="308712" y="5540"/>
                </a:lnTo>
                <a:lnTo>
                  <a:pt x="305491" y="2564"/>
                </a:lnTo>
                <a:lnTo>
                  <a:pt x="304951" y="2075"/>
                </a:lnTo>
                <a:lnTo>
                  <a:pt x="303856" y="1891"/>
                </a:lnTo>
                <a:lnTo>
                  <a:pt x="302368" y="776"/>
                </a:lnTo>
                <a:lnTo>
                  <a:pt x="298754" y="-27"/>
                </a:lnTo>
                <a:lnTo>
                  <a:pt x="298378" y="468"/>
                </a:lnTo>
                <a:lnTo>
                  <a:pt x="299784" y="2450"/>
                </a:lnTo>
                <a:lnTo>
                  <a:pt x="298558" y="3441"/>
                </a:lnTo>
                <a:lnTo>
                  <a:pt x="298934" y="5545"/>
                </a:lnTo>
                <a:lnTo>
                  <a:pt x="298689" y="6598"/>
                </a:lnTo>
                <a:lnTo>
                  <a:pt x="296694" y="6724"/>
                </a:lnTo>
                <a:lnTo>
                  <a:pt x="295729" y="6785"/>
                </a:lnTo>
                <a:lnTo>
                  <a:pt x="294813" y="6353"/>
                </a:lnTo>
                <a:lnTo>
                  <a:pt x="292900" y="6539"/>
                </a:lnTo>
                <a:lnTo>
                  <a:pt x="292475" y="6044"/>
                </a:lnTo>
                <a:lnTo>
                  <a:pt x="291739" y="6044"/>
                </a:lnTo>
                <a:lnTo>
                  <a:pt x="291003" y="6726"/>
                </a:lnTo>
                <a:lnTo>
                  <a:pt x="290202" y="6788"/>
                </a:lnTo>
                <a:lnTo>
                  <a:pt x="289466" y="5797"/>
                </a:lnTo>
                <a:lnTo>
                  <a:pt x="288420" y="5488"/>
                </a:lnTo>
                <a:lnTo>
                  <a:pt x="287243" y="4250"/>
                </a:lnTo>
                <a:lnTo>
                  <a:pt x="285837" y="3817"/>
                </a:lnTo>
                <a:lnTo>
                  <a:pt x="285313" y="4476"/>
                </a:lnTo>
                <a:lnTo>
                  <a:pt x="284610" y="5365"/>
                </a:lnTo>
                <a:lnTo>
                  <a:pt x="283498" y="5985"/>
                </a:lnTo>
                <a:lnTo>
                  <a:pt x="283318" y="6729"/>
                </a:lnTo>
                <a:lnTo>
                  <a:pt x="283809" y="7720"/>
                </a:lnTo>
                <a:lnTo>
                  <a:pt x="283498" y="8649"/>
                </a:lnTo>
                <a:lnTo>
                  <a:pt x="284234" y="9638"/>
                </a:lnTo>
                <a:lnTo>
                  <a:pt x="283923" y="10753"/>
                </a:lnTo>
                <a:lnTo>
                  <a:pt x="285281" y="12673"/>
                </a:lnTo>
                <a:lnTo>
                  <a:pt x="283498" y="14283"/>
                </a:lnTo>
                <a:lnTo>
                  <a:pt x="280670" y="15645"/>
                </a:lnTo>
                <a:lnTo>
                  <a:pt x="279132" y="17876"/>
                </a:lnTo>
                <a:lnTo>
                  <a:pt x="277726" y="18186"/>
                </a:lnTo>
                <a:lnTo>
                  <a:pt x="277775" y="19795"/>
                </a:lnTo>
                <a:lnTo>
                  <a:pt x="272854" y="23452"/>
                </a:lnTo>
                <a:lnTo>
                  <a:pt x="271202" y="25867"/>
                </a:lnTo>
                <a:lnTo>
                  <a:pt x="269665" y="27353"/>
                </a:lnTo>
                <a:lnTo>
                  <a:pt x="269910" y="28777"/>
                </a:lnTo>
                <a:lnTo>
                  <a:pt x="269485" y="29645"/>
                </a:lnTo>
                <a:lnTo>
                  <a:pt x="268439" y="29274"/>
                </a:lnTo>
                <a:lnTo>
                  <a:pt x="266215" y="31070"/>
                </a:lnTo>
                <a:lnTo>
                  <a:pt x="263272" y="31196"/>
                </a:lnTo>
                <a:lnTo>
                  <a:pt x="261915" y="33795"/>
                </a:lnTo>
                <a:lnTo>
                  <a:pt x="259707" y="35779"/>
                </a:lnTo>
                <a:lnTo>
                  <a:pt x="257729" y="35841"/>
                </a:lnTo>
                <a:lnTo>
                  <a:pt x="256437" y="37141"/>
                </a:lnTo>
                <a:lnTo>
                  <a:pt x="255472" y="37185"/>
                </a:lnTo>
                <a:lnTo>
                  <a:pt x="255031" y="37204"/>
                </a:lnTo>
                <a:lnTo>
                  <a:pt x="254540" y="38751"/>
                </a:lnTo>
                <a:lnTo>
                  <a:pt x="252872" y="38876"/>
                </a:lnTo>
                <a:lnTo>
                  <a:pt x="251090" y="38320"/>
                </a:lnTo>
                <a:lnTo>
                  <a:pt x="250779" y="40611"/>
                </a:lnTo>
                <a:lnTo>
                  <a:pt x="250174" y="41788"/>
                </a:lnTo>
                <a:lnTo>
                  <a:pt x="250354" y="42592"/>
                </a:lnTo>
                <a:lnTo>
                  <a:pt x="245678" y="45071"/>
                </a:lnTo>
                <a:lnTo>
                  <a:pt x="243961" y="44885"/>
                </a:lnTo>
                <a:lnTo>
                  <a:pt x="243405" y="45257"/>
                </a:lnTo>
                <a:lnTo>
                  <a:pt x="241737" y="47239"/>
                </a:lnTo>
                <a:lnTo>
                  <a:pt x="240217" y="47995"/>
                </a:lnTo>
                <a:lnTo>
                  <a:pt x="237159" y="47906"/>
                </a:lnTo>
                <a:lnTo>
                  <a:pt x="233905" y="47772"/>
                </a:lnTo>
                <a:lnTo>
                  <a:pt x="221946" y="46001"/>
                </a:lnTo>
                <a:lnTo>
                  <a:pt x="219558" y="46122"/>
                </a:lnTo>
                <a:lnTo>
                  <a:pt x="219032" y="46149"/>
                </a:lnTo>
                <a:lnTo>
                  <a:pt x="216164" y="45352"/>
                </a:lnTo>
                <a:lnTo>
                  <a:pt x="213785" y="45310"/>
                </a:lnTo>
                <a:lnTo>
                  <a:pt x="210701" y="45125"/>
                </a:lnTo>
                <a:lnTo>
                  <a:pt x="198483" y="44396"/>
                </a:lnTo>
                <a:lnTo>
                  <a:pt x="192073" y="44599"/>
                </a:lnTo>
                <a:lnTo>
                  <a:pt x="187117" y="43948"/>
                </a:lnTo>
                <a:lnTo>
                  <a:pt x="183229" y="43201"/>
                </a:lnTo>
                <a:lnTo>
                  <a:pt x="180605" y="42450"/>
                </a:lnTo>
                <a:lnTo>
                  <a:pt x="177591" y="41794"/>
                </a:lnTo>
                <a:lnTo>
                  <a:pt x="175065" y="41422"/>
                </a:lnTo>
                <a:lnTo>
                  <a:pt x="172638" y="41994"/>
                </a:lnTo>
                <a:lnTo>
                  <a:pt x="169102" y="42906"/>
                </a:lnTo>
                <a:lnTo>
                  <a:pt x="167932" y="42224"/>
                </a:lnTo>
                <a:lnTo>
                  <a:pt x="167565" y="38943"/>
                </a:lnTo>
                <a:lnTo>
                  <a:pt x="166631" y="38807"/>
                </a:lnTo>
                <a:lnTo>
                  <a:pt x="165843" y="38694"/>
                </a:lnTo>
                <a:lnTo>
                  <a:pt x="164397" y="37414"/>
                </a:lnTo>
                <a:lnTo>
                  <a:pt x="162767" y="35968"/>
                </a:lnTo>
                <a:lnTo>
                  <a:pt x="161353" y="35349"/>
                </a:lnTo>
                <a:lnTo>
                  <a:pt x="161202" y="34870"/>
                </a:lnTo>
                <a:lnTo>
                  <a:pt x="160985" y="34173"/>
                </a:lnTo>
                <a:lnTo>
                  <a:pt x="161142" y="33218"/>
                </a:lnTo>
                <a:lnTo>
                  <a:pt x="161170" y="33058"/>
                </a:lnTo>
                <a:lnTo>
                  <a:pt x="160975" y="32724"/>
                </a:lnTo>
                <a:lnTo>
                  <a:pt x="160738" y="32316"/>
                </a:lnTo>
                <a:lnTo>
                  <a:pt x="156617" y="30518"/>
                </a:lnTo>
                <a:lnTo>
                  <a:pt x="156004" y="30577"/>
                </a:lnTo>
                <a:lnTo>
                  <a:pt x="155394" y="30635"/>
                </a:lnTo>
                <a:lnTo>
                  <a:pt x="154636" y="31040"/>
                </a:lnTo>
                <a:lnTo>
                  <a:pt x="154036" y="31385"/>
                </a:lnTo>
                <a:lnTo>
                  <a:pt x="152132" y="35056"/>
                </a:lnTo>
                <a:lnTo>
                  <a:pt x="145806" y="43117"/>
                </a:lnTo>
                <a:lnTo>
                  <a:pt x="140150" y="50325"/>
                </a:lnTo>
                <a:lnTo>
                  <a:pt x="132915" y="59990"/>
                </a:lnTo>
                <a:lnTo>
                  <a:pt x="131559" y="61771"/>
                </a:lnTo>
                <a:lnTo>
                  <a:pt x="134038" y="63985"/>
                </a:lnTo>
                <a:lnTo>
                  <a:pt x="134713" y="65227"/>
                </a:lnTo>
                <a:lnTo>
                  <a:pt x="132681" y="66267"/>
                </a:lnTo>
                <a:lnTo>
                  <a:pt x="132355" y="69364"/>
                </a:lnTo>
                <a:lnTo>
                  <a:pt x="131994" y="72803"/>
                </a:lnTo>
                <a:lnTo>
                  <a:pt x="136939" y="88021"/>
                </a:lnTo>
                <a:lnTo>
                  <a:pt x="139434" y="92969"/>
                </a:lnTo>
                <a:lnTo>
                  <a:pt x="145716" y="105430"/>
                </a:lnTo>
                <a:lnTo>
                  <a:pt x="147856" y="108653"/>
                </a:lnTo>
                <a:lnTo>
                  <a:pt x="149398" y="111403"/>
                </a:lnTo>
                <a:lnTo>
                  <a:pt x="148004" y="110908"/>
                </a:lnTo>
                <a:lnTo>
                  <a:pt x="147307" y="110659"/>
                </a:lnTo>
                <a:lnTo>
                  <a:pt x="146630" y="110721"/>
                </a:lnTo>
                <a:lnTo>
                  <a:pt x="146140" y="110766"/>
                </a:lnTo>
                <a:lnTo>
                  <a:pt x="145953" y="110784"/>
                </a:lnTo>
                <a:lnTo>
                  <a:pt x="145706" y="111429"/>
                </a:lnTo>
                <a:lnTo>
                  <a:pt x="145152" y="112890"/>
                </a:lnTo>
                <a:lnTo>
                  <a:pt x="144352" y="113446"/>
                </a:lnTo>
                <a:lnTo>
                  <a:pt x="143039" y="113369"/>
                </a:lnTo>
                <a:lnTo>
                  <a:pt x="142776" y="113352"/>
                </a:lnTo>
                <a:lnTo>
                  <a:pt x="142261" y="113321"/>
                </a:lnTo>
                <a:lnTo>
                  <a:pt x="141069" y="112152"/>
                </a:lnTo>
                <a:lnTo>
                  <a:pt x="139862" y="110967"/>
                </a:lnTo>
                <a:lnTo>
                  <a:pt x="137769" y="109789"/>
                </a:lnTo>
                <a:lnTo>
                  <a:pt x="136847" y="108983"/>
                </a:lnTo>
                <a:lnTo>
                  <a:pt x="135925" y="108179"/>
                </a:lnTo>
                <a:lnTo>
                  <a:pt x="134571" y="107930"/>
                </a:lnTo>
                <a:lnTo>
                  <a:pt x="130141" y="108548"/>
                </a:lnTo>
                <a:lnTo>
                  <a:pt x="128910" y="109601"/>
                </a:lnTo>
                <a:lnTo>
                  <a:pt x="128356" y="110839"/>
                </a:lnTo>
                <a:lnTo>
                  <a:pt x="127556" y="111272"/>
                </a:lnTo>
                <a:lnTo>
                  <a:pt x="126757" y="111026"/>
                </a:lnTo>
                <a:lnTo>
                  <a:pt x="125588" y="109353"/>
                </a:lnTo>
                <a:lnTo>
                  <a:pt x="124173" y="109229"/>
                </a:lnTo>
                <a:lnTo>
                  <a:pt x="121815" y="110674"/>
                </a:lnTo>
                <a:lnTo>
                  <a:pt x="120234" y="111642"/>
                </a:lnTo>
                <a:lnTo>
                  <a:pt x="118511" y="110960"/>
                </a:lnTo>
                <a:lnTo>
                  <a:pt x="116253" y="114987"/>
                </a:lnTo>
                <a:lnTo>
                  <a:pt x="128305" y="130580"/>
                </a:lnTo>
                <a:lnTo>
                  <a:pt x="129993" y="133937"/>
                </a:lnTo>
                <a:lnTo>
                  <a:pt x="131976" y="139398"/>
                </a:lnTo>
                <a:lnTo>
                  <a:pt x="131237" y="140947"/>
                </a:lnTo>
                <a:lnTo>
                  <a:pt x="129451" y="141938"/>
                </a:lnTo>
                <a:lnTo>
                  <a:pt x="127975" y="142042"/>
                </a:lnTo>
                <a:lnTo>
                  <a:pt x="127496" y="142077"/>
                </a:lnTo>
                <a:lnTo>
                  <a:pt x="126868" y="142122"/>
                </a:lnTo>
                <a:lnTo>
                  <a:pt x="125579" y="141907"/>
                </a:lnTo>
                <a:lnTo>
                  <a:pt x="125020" y="141812"/>
                </a:lnTo>
                <a:lnTo>
                  <a:pt x="124278" y="141437"/>
                </a:lnTo>
                <a:lnTo>
                  <a:pt x="123544" y="141068"/>
                </a:lnTo>
                <a:lnTo>
                  <a:pt x="121917" y="142067"/>
                </a:lnTo>
                <a:lnTo>
                  <a:pt x="121021" y="142616"/>
                </a:lnTo>
                <a:lnTo>
                  <a:pt x="117795" y="142907"/>
                </a:lnTo>
                <a:lnTo>
                  <a:pt x="116776" y="142999"/>
                </a:lnTo>
                <a:lnTo>
                  <a:pt x="115545" y="143110"/>
                </a:lnTo>
                <a:lnTo>
                  <a:pt x="113975" y="142427"/>
                </a:lnTo>
                <a:lnTo>
                  <a:pt x="112405" y="141745"/>
                </a:lnTo>
                <a:lnTo>
                  <a:pt x="111730" y="141002"/>
                </a:lnTo>
                <a:lnTo>
                  <a:pt x="111668" y="140072"/>
                </a:lnTo>
                <a:lnTo>
                  <a:pt x="109576" y="139886"/>
                </a:lnTo>
                <a:lnTo>
                  <a:pt x="108798" y="140309"/>
                </a:lnTo>
                <a:lnTo>
                  <a:pt x="108098" y="140690"/>
                </a:lnTo>
                <a:lnTo>
                  <a:pt x="107237" y="141805"/>
                </a:lnTo>
                <a:lnTo>
                  <a:pt x="106439" y="142155"/>
                </a:lnTo>
                <a:lnTo>
                  <a:pt x="104836" y="142857"/>
                </a:lnTo>
                <a:lnTo>
                  <a:pt x="104251" y="143382"/>
                </a:lnTo>
                <a:lnTo>
                  <a:pt x="103728" y="143847"/>
                </a:lnTo>
                <a:lnTo>
                  <a:pt x="102866" y="146016"/>
                </a:lnTo>
                <a:lnTo>
                  <a:pt x="102209" y="146346"/>
                </a:lnTo>
                <a:lnTo>
                  <a:pt x="101881" y="146511"/>
                </a:lnTo>
                <a:lnTo>
                  <a:pt x="99627" y="146348"/>
                </a:lnTo>
                <a:lnTo>
                  <a:pt x="99074" y="146308"/>
                </a:lnTo>
                <a:lnTo>
                  <a:pt x="97573" y="146199"/>
                </a:lnTo>
                <a:lnTo>
                  <a:pt x="96826" y="145885"/>
                </a:lnTo>
                <a:lnTo>
                  <a:pt x="96096" y="145579"/>
                </a:lnTo>
                <a:lnTo>
                  <a:pt x="94128" y="145826"/>
                </a:lnTo>
                <a:lnTo>
                  <a:pt x="91788" y="146940"/>
                </a:lnTo>
                <a:lnTo>
                  <a:pt x="91376" y="146962"/>
                </a:lnTo>
                <a:lnTo>
                  <a:pt x="90681" y="147002"/>
                </a:lnTo>
                <a:lnTo>
                  <a:pt x="88035" y="145141"/>
                </a:lnTo>
                <a:lnTo>
                  <a:pt x="87319" y="146581"/>
                </a:lnTo>
                <a:lnTo>
                  <a:pt x="87049" y="147124"/>
                </a:lnTo>
                <a:lnTo>
                  <a:pt x="83725" y="149229"/>
                </a:lnTo>
                <a:lnTo>
                  <a:pt x="82680" y="149289"/>
                </a:lnTo>
                <a:lnTo>
                  <a:pt x="80957" y="147554"/>
                </a:lnTo>
                <a:lnTo>
                  <a:pt x="80301" y="147680"/>
                </a:lnTo>
                <a:lnTo>
                  <a:pt x="79703" y="147796"/>
                </a:lnTo>
                <a:lnTo>
                  <a:pt x="79358" y="147863"/>
                </a:lnTo>
                <a:lnTo>
                  <a:pt x="78861" y="154491"/>
                </a:lnTo>
                <a:lnTo>
                  <a:pt x="79353" y="156041"/>
                </a:lnTo>
                <a:lnTo>
                  <a:pt x="78550" y="158828"/>
                </a:lnTo>
                <a:lnTo>
                  <a:pt x="78980" y="162174"/>
                </a:lnTo>
                <a:lnTo>
                  <a:pt x="86358" y="168747"/>
                </a:lnTo>
                <a:lnTo>
                  <a:pt x="87468" y="169736"/>
                </a:lnTo>
                <a:lnTo>
                  <a:pt x="83550" y="181934"/>
                </a:lnTo>
                <a:lnTo>
                  <a:pt x="83318" y="186456"/>
                </a:lnTo>
                <a:lnTo>
                  <a:pt x="89520" y="188979"/>
                </a:lnTo>
                <a:lnTo>
                  <a:pt x="90872" y="191088"/>
                </a:lnTo>
                <a:lnTo>
                  <a:pt x="87934" y="194025"/>
                </a:lnTo>
                <a:lnTo>
                  <a:pt x="86691" y="195302"/>
                </a:lnTo>
                <a:lnTo>
                  <a:pt x="85897" y="198577"/>
                </a:lnTo>
                <a:lnTo>
                  <a:pt x="89160" y="205544"/>
                </a:lnTo>
                <a:lnTo>
                  <a:pt x="90619" y="210662"/>
                </a:lnTo>
                <a:lnTo>
                  <a:pt x="88243" y="212613"/>
                </a:lnTo>
                <a:lnTo>
                  <a:pt x="87321" y="212240"/>
                </a:lnTo>
                <a:lnTo>
                  <a:pt x="86842" y="212282"/>
                </a:lnTo>
                <a:lnTo>
                  <a:pt x="85879" y="212379"/>
                </a:lnTo>
                <a:lnTo>
                  <a:pt x="83316" y="213849"/>
                </a:lnTo>
                <a:lnTo>
                  <a:pt x="82023" y="215768"/>
                </a:lnTo>
                <a:lnTo>
                  <a:pt x="79132" y="216198"/>
                </a:lnTo>
                <a:lnTo>
                  <a:pt x="77718" y="216838"/>
                </a:lnTo>
                <a:lnTo>
                  <a:pt x="77345" y="217008"/>
                </a:lnTo>
                <a:lnTo>
                  <a:pt x="77155" y="217191"/>
                </a:lnTo>
                <a:lnTo>
                  <a:pt x="76938" y="217400"/>
                </a:lnTo>
                <a:lnTo>
                  <a:pt x="75559" y="218739"/>
                </a:lnTo>
                <a:lnTo>
                  <a:pt x="72420" y="219295"/>
                </a:lnTo>
                <a:lnTo>
                  <a:pt x="71434" y="219853"/>
                </a:lnTo>
                <a:lnTo>
                  <a:pt x="68415" y="223383"/>
                </a:lnTo>
                <a:lnTo>
                  <a:pt x="63613" y="224000"/>
                </a:lnTo>
                <a:lnTo>
                  <a:pt x="63033" y="223954"/>
                </a:lnTo>
                <a:lnTo>
                  <a:pt x="62074" y="223875"/>
                </a:lnTo>
                <a:lnTo>
                  <a:pt x="59087" y="222315"/>
                </a:lnTo>
                <a:lnTo>
                  <a:pt x="58628" y="222077"/>
                </a:lnTo>
                <a:lnTo>
                  <a:pt x="58045" y="222116"/>
                </a:lnTo>
                <a:lnTo>
                  <a:pt x="55058" y="222324"/>
                </a:lnTo>
                <a:lnTo>
                  <a:pt x="53725" y="221346"/>
                </a:lnTo>
                <a:lnTo>
                  <a:pt x="50442" y="221326"/>
                </a:lnTo>
                <a:lnTo>
                  <a:pt x="49759" y="221585"/>
                </a:lnTo>
                <a:lnTo>
                  <a:pt x="48966" y="221885"/>
                </a:lnTo>
                <a:lnTo>
                  <a:pt x="48601" y="222322"/>
                </a:lnTo>
                <a:lnTo>
                  <a:pt x="48482" y="222466"/>
                </a:lnTo>
                <a:lnTo>
                  <a:pt x="47731" y="223370"/>
                </a:lnTo>
                <a:lnTo>
                  <a:pt x="46990" y="226034"/>
                </a:lnTo>
                <a:lnTo>
                  <a:pt x="46277" y="226564"/>
                </a:lnTo>
                <a:lnTo>
                  <a:pt x="46127" y="226675"/>
                </a:lnTo>
                <a:lnTo>
                  <a:pt x="45820" y="226902"/>
                </a:lnTo>
                <a:lnTo>
                  <a:pt x="45223" y="227013"/>
                </a:lnTo>
                <a:lnTo>
                  <a:pt x="44837" y="227085"/>
                </a:lnTo>
                <a:lnTo>
                  <a:pt x="44420" y="226706"/>
                </a:lnTo>
                <a:lnTo>
                  <a:pt x="43478" y="225846"/>
                </a:lnTo>
                <a:lnTo>
                  <a:pt x="41545" y="221990"/>
                </a:lnTo>
                <a:lnTo>
                  <a:pt x="41405" y="221712"/>
                </a:lnTo>
                <a:lnTo>
                  <a:pt x="41209" y="221321"/>
                </a:lnTo>
                <a:lnTo>
                  <a:pt x="40285" y="220888"/>
                </a:lnTo>
                <a:lnTo>
                  <a:pt x="38493" y="221060"/>
                </a:lnTo>
                <a:lnTo>
                  <a:pt x="36467" y="221254"/>
                </a:lnTo>
                <a:lnTo>
                  <a:pt x="35258" y="220914"/>
                </a:lnTo>
                <a:lnTo>
                  <a:pt x="34928" y="220821"/>
                </a:lnTo>
                <a:lnTo>
                  <a:pt x="34565" y="220890"/>
                </a:lnTo>
                <a:lnTo>
                  <a:pt x="33947" y="221006"/>
                </a:lnTo>
                <a:lnTo>
                  <a:pt x="33517" y="221936"/>
                </a:lnTo>
                <a:lnTo>
                  <a:pt x="33635" y="224597"/>
                </a:lnTo>
                <a:lnTo>
                  <a:pt x="33533" y="224881"/>
                </a:lnTo>
                <a:lnTo>
                  <a:pt x="33445" y="225131"/>
                </a:lnTo>
                <a:lnTo>
                  <a:pt x="33018" y="226333"/>
                </a:lnTo>
                <a:lnTo>
                  <a:pt x="32544" y="226902"/>
                </a:lnTo>
                <a:lnTo>
                  <a:pt x="32093" y="227445"/>
                </a:lnTo>
                <a:lnTo>
                  <a:pt x="29872" y="230112"/>
                </a:lnTo>
                <a:lnTo>
                  <a:pt x="26301" y="232090"/>
                </a:lnTo>
                <a:lnTo>
                  <a:pt x="24092" y="233959"/>
                </a:lnTo>
                <a:lnTo>
                  <a:pt x="23840" y="234173"/>
                </a:lnTo>
                <a:lnTo>
                  <a:pt x="23592" y="234383"/>
                </a:lnTo>
                <a:lnTo>
                  <a:pt x="20202" y="239959"/>
                </a:lnTo>
                <a:lnTo>
                  <a:pt x="19437" y="240724"/>
                </a:lnTo>
                <a:lnTo>
                  <a:pt x="18843" y="241319"/>
                </a:lnTo>
                <a:lnTo>
                  <a:pt x="16136" y="241564"/>
                </a:lnTo>
                <a:lnTo>
                  <a:pt x="15465" y="241875"/>
                </a:lnTo>
                <a:lnTo>
                  <a:pt x="14535" y="242308"/>
                </a:lnTo>
                <a:lnTo>
                  <a:pt x="14043" y="242897"/>
                </a:lnTo>
                <a:lnTo>
                  <a:pt x="13791" y="243198"/>
                </a:lnTo>
                <a:lnTo>
                  <a:pt x="12931" y="244226"/>
                </a:lnTo>
                <a:lnTo>
                  <a:pt x="12537" y="246009"/>
                </a:lnTo>
                <a:lnTo>
                  <a:pt x="12427" y="246507"/>
                </a:lnTo>
                <a:lnTo>
                  <a:pt x="12314" y="247016"/>
                </a:lnTo>
                <a:lnTo>
                  <a:pt x="11706" y="247817"/>
                </a:lnTo>
                <a:lnTo>
                  <a:pt x="11495" y="248093"/>
                </a:lnTo>
                <a:lnTo>
                  <a:pt x="11328" y="248314"/>
                </a:lnTo>
                <a:lnTo>
                  <a:pt x="10156" y="249678"/>
                </a:lnTo>
                <a:lnTo>
                  <a:pt x="9950" y="250624"/>
                </a:lnTo>
                <a:lnTo>
                  <a:pt x="9888" y="250912"/>
                </a:lnTo>
                <a:lnTo>
                  <a:pt x="9724" y="251661"/>
                </a:lnTo>
                <a:lnTo>
                  <a:pt x="9374" y="253605"/>
                </a:lnTo>
                <a:lnTo>
                  <a:pt x="9232" y="254397"/>
                </a:lnTo>
                <a:lnTo>
                  <a:pt x="8609" y="257857"/>
                </a:lnTo>
                <a:lnTo>
                  <a:pt x="9064" y="260301"/>
                </a:lnTo>
                <a:lnTo>
                  <a:pt x="9162" y="260831"/>
                </a:lnTo>
                <a:lnTo>
                  <a:pt x="8970" y="261320"/>
                </a:lnTo>
                <a:lnTo>
                  <a:pt x="8606" y="262257"/>
                </a:lnTo>
                <a:lnTo>
                  <a:pt x="6516" y="264387"/>
                </a:lnTo>
                <a:lnTo>
                  <a:pt x="5136" y="265794"/>
                </a:lnTo>
                <a:lnTo>
                  <a:pt x="4354" y="266590"/>
                </a:lnTo>
                <a:lnTo>
                  <a:pt x="2626" y="270743"/>
                </a:lnTo>
                <a:lnTo>
                  <a:pt x="1135" y="273088"/>
                </a:lnTo>
                <a:lnTo>
                  <a:pt x="796" y="273619"/>
                </a:lnTo>
                <a:lnTo>
                  <a:pt x="796" y="274183"/>
                </a:lnTo>
                <a:lnTo>
                  <a:pt x="827" y="275007"/>
                </a:lnTo>
                <a:lnTo>
                  <a:pt x="896" y="276814"/>
                </a:lnTo>
                <a:lnTo>
                  <a:pt x="631" y="277575"/>
                </a:lnTo>
                <a:lnTo>
                  <a:pt x="525" y="277882"/>
                </a:lnTo>
                <a:lnTo>
                  <a:pt x="180" y="278870"/>
                </a:lnTo>
                <a:lnTo>
                  <a:pt x="1617" y="279197"/>
                </a:lnTo>
                <a:lnTo>
                  <a:pt x="7361" y="280506"/>
                </a:lnTo>
                <a:lnTo>
                  <a:pt x="11420" y="282441"/>
                </a:lnTo>
                <a:lnTo>
                  <a:pt x="15730" y="283085"/>
                </a:lnTo>
                <a:lnTo>
                  <a:pt x="17825" y="281725"/>
                </a:lnTo>
                <a:lnTo>
                  <a:pt x="21088" y="281541"/>
                </a:lnTo>
                <a:lnTo>
                  <a:pt x="22517" y="281124"/>
                </a:lnTo>
                <a:lnTo>
                  <a:pt x="22997" y="280984"/>
                </a:lnTo>
                <a:lnTo>
                  <a:pt x="23440" y="280711"/>
                </a:lnTo>
                <a:lnTo>
                  <a:pt x="25892" y="279190"/>
                </a:lnTo>
                <a:lnTo>
                  <a:pt x="27438" y="278997"/>
                </a:lnTo>
                <a:lnTo>
                  <a:pt x="27908" y="278938"/>
                </a:lnTo>
                <a:lnTo>
                  <a:pt x="28356" y="278881"/>
                </a:lnTo>
                <a:lnTo>
                  <a:pt x="34455" y="274610"/>
                </a:lnTo>
                <a:lnTo>
                  <a:pt x="36243" y="272193"/>
                </a:lnTo>
                <a:lnTo>
                  <a:pt x="37958" y="267543"/>
                </a:lnTo>
                <a:lnTo>
                  <a:pt x="37737" y="263660"/>
                </a:lnTo>
                <a:lnTo>
                  <a:pt x="36833" y="259788"/>
                </a:lnTo>
                <a:lnTo>
                  <a:pt x="36279" y="257414"/>
                </a:lnTo>
                <a:lnTo>
                  <a:pt x="37075" y="253888"/>
                </a:lnTo>
                <a:lnTo>
                  <a:pt x="43509" y="251640"/>
                </a:lnTo>
                <a:lnTo>
                  <a:pt x="44286" y="251627"/>
                </a:lnTo>
                <a:lnTo>
                  <a:pt x="45201" y="251610"/>
                </a:lnTo>
                <a:lnTo>
                  <a:pt x="46330" y="251591"/>
                </a:lnTo>
                <a:lnTo>
                  <a:pt x="47795" y="253697"/>
                </a:lnTo>
                <a:lnTo>
                  <a:pt x="51062" y="257526"/>
                </a:lnTo>
                <a:lnTo>
                  <a:pt x="55009" y="258210"/>
                </a:lnTo>
                <a:lnTo>
                  <a:pt x="58508" y="257268"/>
                </a:lnTo>
                <a:lnTo>
                  <a:pt x="61334" y="254459"/>
                </a:lnTo>
                <a:lnTo>
                  <a:pt x="66076" y="252870"/>
                </a:lnTo>
                <a:lnTo>
                  <a:pt x="72621" y="251624"/>
                </a:lnTo>
                <a:lnTo>
                  <a:pt x="81989" y="250579"/>
                </a:lnTo>
                <a:lnTo>
                  <a:pt x="88161" y="248863"/>
                </a:lnTo>
                <a:lnTo>
                  <a:pt x="88161" y="249792"/>
                </a:lnTo>
                <a:lnTo>
                  <a:pt x="86681" y="253324"/>
                </a:lnTo>
                <a:lnTo>
                  <a:pt x="84528" y="253893"/>
                </a:lnTo>
                <a:lnTo>
                  <a:pt x="82514" y="254426"/>
                </a:lnTo>
                <a:lnTo>
                  <a:pt x="82002" y="254562"/>
                </a:lnTo>
                <a:lnTo>
                  <a:pt x="81693" y="255801"/>
                </a:lnTo>
                <a:lnTo>
                  <a:pt x="82061" y="257041"/>
                </a:lnTo>
                <a:lnTo>
                  <a:pt x="83599" y="258218"/>
                </a:lnTo>
                <a:lnTo>
                  <a:pt x="88648" y="259647"/>
                </a:lnTo>
                <a:lnTo>
                  <a:pt x="92957" y="259897"/>
                </a:lnTo>
                <a:lnTo>
                  <a:pt x="94434" y="261447"/>
                </a:lnTo>
                <a:lnTo>
                  <a:pt x="95050" y="262749"/>
                </a:lnTo>
                <a:lnTo>
                  <a:pt x="95233" y="264732"/>
                </a:lnTo>
                <a:lnTo>
                  <a:pt x="96280" y="265352"/>
                </a:lnTo>
                <a:lnTo>
                  <a:pt x="98322" y="270859"/>
                </a:lnTo>
                <a:lnTo>
                  <a:pt x="97074" y="276149"/>
                </a:lnTo>
                <a:lnTo>
                  <a:pt x="93230" y="281110"/>
                </a:lnTo>
                <a:lnTo>
                  <a:pt x="88030" y="288352"/>
                </a:lnTo>
                <a:lnTo>
                  <a:pt x="84865" y="293174"/>
                </a:lnTo>
                <a:lnTo>
                  <a:pt x="83508" y="294327"/>
                </a:lnTo>
                <a:lnTo>
                  <a:pt x="81591" y="293233"/>
                </a:lnTo>
                <a:lnTo>
                  <a:pt x="79111" y="292399"/>
                </a:lnTo>
                <a:lnTo>
                  <a:pt x="75499" y="292964"/>
                </a:lnTo>
                <a:lnTo>
                  <a:pt x="72564" y="293519"/>
                </a:lnTo>
                <a:lnTo>
                  <a:pt x="70312" y="289545"/>
                </a:lnTo>
                <a:lnTo>
                  <a:pt x="68734" y="288821"/>
                </a:lnTo>
                <a:lnTo>
                  <a:pt x="66702" y="289609"/>
                </a:lnTo>
                <a:lnTo>
                  <a:pt x="62189" y="288685"/>
                </a:lnTo>
                <a:lnTo>
                  <a:pt x="59143" y="288615"/>
                </a:lnTo>
                <a:lnTo>
                  <a:pt x="56549" y="287031"/>
                </a:lnTo>
                <a:lnTo>
                  <a:pt x="53734" y="283819"/>
                </a:lnTo>
                <a:lnTo>
                  <a:pt x="52605" y="283463"/>
                </a:lnTo>
                <a:lnTo>
                  <a:pt x="51359" y="286622"/>
                </a:lnTo>
                <a:lnTo>
                  <a:pt x="53026" y="305782"/>
                </a:lnTo>
                <a:lnTo>
                  <a:pt x="40370" y="319553"/>
                </a:lnTo>
                <a:lnTo>
                  <a:pt x="37057" y="324310"/>
                </a:lnTo>
                <a:lnTo>
                  <a:pt x="35996" y="325835"/>
                </a:lnTo>
                <a:lnTo>
                  <a:pt x="30646" y="333522"/>
                </a:lnTo>
                <a:lnTo>
                  <a:pt x="28835" y="337818"/>
                </a:lnTo>
                <a:lnTo>
                  <a:pt x="29503" y="344829"/>
                </a:lnTo>
                <a:lnTo>
                  <a:pt x="32425" y="352553"/>
                </a:lnTo>
                <a:lnTo>
                  <a:pt x="35579" y="357011"/>
                </a:lnTo>
                <a:lnTo>
                  <a:pt x="37382" y="357732"/>
                </a:lnTo>
                <a:lnTo>
                  <a:pt x="43030" y="353618"/>
                </a:lnTo>
                <a:lnTo>
                  <a:pt x="48902" y="350755"/>
                </a:lnTo>
                <a:lnTo>
                  <a:pt x="54998" y="348891"/>
                </a:lnTo>
                <a:lnTo>
                  <a:pt x="63575" y="347233"/>
                </a:lnTo>
                <a:lnTo>
                  <a:pt x="66733" y="349183"/>
                </a:lnTo>
                <a:lnTo>
                  <a:pt x="71915" y="355863"/>
                </a:lnTo>
                <a:lnTo>
                  <a:pt x="72816" y="357351"/>
                </a:lnTo>
                <a:lnTo>
                  <a:pt x="74580" y="358265"/>
                </a:lnTo>
                <a:lnTo>
                  <a:pt x="78905" y="360503"/>
                </a:lnTo>
                <a:lnTo>
                  <a:pt x="81838" y="360201"/>
                </a:lnTo>
                <a:lnTo>
                  <a:pt x="85450" y="359133"/>
                </a:lnTo>
                <a:lnTo>
                  <a:pt x="87033" y="357349"/>
                </a:lnTo>
                <a:lnTo>
                  <a:pt x="88616" y="355063"/>
                </a:lnTo>
                <a:lnTo>
                  <a:pt x="90650" y="352771"/>
                </a:lnTo>
                <a:lnTo>
                  <a:pt x="93323" y="352722"/>
                </a:lnTo>
                <a:lnTo>
                  <a:pt x="99226" y="352617"/>
                </a:lnTo>
                <a:lnTo>
                  <a:pt x="103062" y="352800"/>
                </a:lnTo>
                <a:lnTo>
                  <a:pt x="108028" y="352460"/>
                </a:lnTo>
                <a:lnTo>
                  <a:pt x="113457" y="342833"/>
                </a:lnTo>
                <a:lnTo>
                  <a:pt x="116397" y="339270"/>
                </a:lnTo>
                <a:lnTo>
                  <a:pt x="118427" y="339232"/>
                </a:lnTo>
                <a:lnTo>
                  <a:pt x="120229" y="341457"/>
                </a:lnTo>
                <a:lnTo>
                  <a:pt x="122484" y="343424"/>
                </a:lnTo>
                <a:lnTo>
                  <a:pt x="124973" y="338614"/>
                </a:lnTo>
                <a:lnTo>
                  <a:pt x="127685" y="334552"/>
                </a:lnTo>
                <a:lnTo>
                  <a:pt x="130346" y="328612"/>
                </a:lnTo>
                <a:lnTo>
                  <a:pt x="131590" y="326331"/>
                </a:lnTo>
                <a:lnTo>
                  <a:pt x="132553" y="323742"/>
                </a:lnTo>
                <a:lnTo>
                  <a:pt x="133695" y="323564"/>
                </a:lnTo>
                <a:lnTo>
                  <a:pt x="133953" y="323971"/>
                </a:lnTo>
                <a:lnTo>
                  <a:pt x="134285" y="324495"/>
                </a:lnTo>
                <a:lnTo>
                  <a:pt x="134677" y="325113"/>
                </a:lnTo>
                <a:lnTo>
                  <a:pt x="134242" y="325553"/>
                </a:lnTo>
                <a:lnTo>
                  <a:pt x="133641" y="326156"/>
                </a:lnTo>
                <a:lnTo>
                  <a:pt x="133014" y="326787"/>
                </a:lnTo>
                <a:lnTo>
                  <a:pt x="133124" y="327263"/>
                </a:lnTo>
                <a:lnTo>
                  <a:pt x="133384" y="328398"/>
                </a:lnTo>
                <a:lnTo>
                  <a:pt x="133274" y="328775"/>
                </a:lnTo>
                <a:lnTo>
                  <a:pt x="133216" y="328980"/>
                </a:lnTo>
                <a:lnTo>
                  <a:pt x="132951" y="329886"/>
                </a:lnTo>
                <a:lnTo>
                  <a:pt x="133382" y="331128"/>
                </a:lnTo>
                <a:lnTo>
                  <a:pt x="134609" y="331324"/>
                </a:lnTo>
                <a:lnTo>
                  <a:pt x="137508" y="332551"/>
                </a:lnTo>
                <a:lnTo>
                  <a:pt x="139141" y="333095"/>
                </a:lnTo>
                <a:lnTo>
                  <a:pt x="140132" y="333089"/>
                </a:lnTo>
                <a:lnTo>
                  <a:pt x="144275" y="333066"/>
                </a:lnTo>
                <a:lnTo>
                  <a:pt x="151048" y="331879"/>
                </a:lnTo>
                <a:lnTo>
                  <a:pt x="154886" y="330682"/>
                </a:lnTo>
                <a:lnTo>
                  <a:pt x="160172" y="328784"/>
                </a:lnTo>
                <a:lnTo>
                  <a:pt x="179496" y="321841"/>
                </a:lnTo>
                <a:lnTo>
                  <a:pt x="190672" y="318507"/>
                </a:lnTo>
                <a:lnTo>
                  <a:pt x="197785" y="315371"/>
                </a:lnTo>
                <a:lnTo>
                  <a:pt x="202752" y="314278"/>
                </a:lnTo>
                <a:lnTo>
                  <a:pt x="205575" y="313475"/>
                </a:lnTo>
                <a:lnTo>
                  <a:pt x="206363" y="313838"/>
                </a:lnTo>
                <a:lnTo>
                  <a:pt x="207264" y="315326"/>
                </a:lnTo>
                <a:lnTo>
                  <a:pt x="205681" y="317486"/>
                </a:lnTo>
                <a:lnTo>
                  <a:pt x="202968" y="320796"/>
                </a:lnTo>
                <a:lnTo>
                  <a:pt x="200589" y="328239"/>
                </a:lnTo>
                <a:lnTo>
                  <a:pt x="200913" y="338642"/>
                </a:lnTo>
                <a:lnTo>
                  <a:pt x="199894" y="340918"/>
                </a:lnTo>
                <a:lnTo>
                  <a:pt x="200568" y="343915"/>
                </a:lnTo>
                <a:lnTo>
                  <a:pt x="211500" y="352625"/>
                </a:lnTo>
                <a:lnTo>
                  <a:pt x="213981" y="354337"/>
                </a:lnTo>
                <a:lnTo>
                  <a:pt x="217025" y="356164"/>
                </a:lnTo>
                <a:lnTo>
                  <a:pt x="219740" y="356991"/>
                </a:lnTo>
                <a:lnTo>
                  <a:pt x="220521" y="357230"/>
                </a:lnTo>
                <a:lnTo>
                  <a:pt x="227063" y="359622"/>
                </a:lnTo>
                <a:lnTo>
                  <a:pt x="229654" y="364969"/>
                </a:lnTo>
                <a:lnTo>
                  <a:pt x="231452" y="402724"/>
                </a:lnTo>
                <a:lnTo>
                  <a:pt x="231910" y="412551"/>
                </a:lnTo>
                <a:lnTo>
                  <a:pt x="232401" y="422607"/>
                </a:lnTo>
                <a:lnTo>
                  <a:pt x="232041" y="427627"/>
                </a:lnTo>
                <a:lnTo>
                  <a:pt x="232678" y="434903"/>
                </a:lnTo>
                <a:lnTo>
                  <a:pt x="233333" y="455849"/>
                </a:lnTo>
                <a:lnTo>
                  <a:pt x="233365" y="457223"/>
                </a:lnTo>
                <a:lnTo>
                  <a:pt x="233431" y="459152"/>
                </a:lnTo>
                <a:lnTo>
                  <a:pt x="233480" y="460509"/>
                </a:lnTo>
                <a:lnTo>
                  <a:pt x="234559" y="483630"/>
                </a:lnTo>
                <a:lnTo>
                  <a:pt x="233790" y="489467"/>
                </a:lnTo>
                <a:lnTo>
                  <a:pt x="235802" y="489238"/>
                </a:lnTo>
                <a:lnTo>
                  <a:pt x="235998" y="489222"/>
                </a:lnTo>
                <a:lnTo>
                  <a:pt x="243274" y="485429"/>
                </a:lnTo>
                <a:lnTo>
                  <a:pt x="251286" y="478757"/>
                </a:lnTo>
                <a:lnTo>
                  <a:pt x="256878" y="466690"/>
                </a:lnTo>
                <a:lnTo>
                  <a:pt x="259674" y="466772"/>
                </a:lnTo>
                <a:lnTo>
                  <a:pt x="263828" y="469143"/>
                </a:lnTo>
                <a:lnTo>
                  <a:pt x="267866" y="470565"/>
                </a:lnTo>
                <a:lnTo>
                  <a:pt x="272101" y="472985"/>
                </a:lnTo>
                <a:lnTo>
                  <a:pt x="273328" y="473688"/>
                </a:lnTo>
                <a:lnTo>
                  <a:pt x="278135" y="475863"/>
                </a:lnTo>
                <a:lnTo>
                  <a:pt x="289385" y="481308"/>
                </a:lnTo>
                <a:lnTo>
                  <a:pt x="299212" y="486066"/>
                </a:lnTo>
                <a:lnTo>
                  <a:pt x="305671" y="488862"/>
                </a:lnTo>
                <a:lnTo>
                  <a:pt x="307616" y="486835"/>
                </a:lnTo>
                <a:lnTo>
                  <a:pt x="308238" y="483123"/>
                </a:lnTo>
                <a:lnTo>
                  <a:pt x="308712" y="482256"/>
                </a:lnTo>
                <a:lnTo>
                  <a:pt x="309955" y="479951"/>
                </a:lnTo>
                <a:lnTo>
                  <a:pt x="310347" y="479591"/>
                </a:lnTo>
                <a:lnTo>
                  <a:pt x="311197" y="478774"/>
                </a:lnTo>
                <a:lnTo>
                  <a:pt x="311246" y="476599"/>
                </a:lnTo>
                <a:lnTo>
                  <a:pt x="312113" y="475618"/>
                </a:lnTo>
                <a:lnTo>
                  <a:pt x="313405" y="471399"/>
                </a:lnTo>
                <a:lnTo>
                  <a:pt x="313764" y="471448"/>
                </a:lnTo>
                <a:lnTo>
                  <a:pt x="314255" y="471514"/>
                </a:lnTo>
                <a:lnTo>
                  <a:pt x="314697" y="471579"/>
                </a:lnTo>
                <a:lnTo>
                  <a:pt x="316184" y="470222"/>
                </a:lnTo>
                <a:lnTo>
                  <a:pt x="317656" y="470467"/>
                </a:lnTo>
                <a:lnTo>
                  <a:pt x="318457" y="469715"/>
                </a:lnTo>
                <a:lnTo>
                  <a:pt x="318752" y="468930"/>
                </a:lnTo>
                <a:lnTo>
                  <a:pt x="320616" y="463959"/>
                </a:lnTo>
                <a:lnTo>
                  <a:pt x="321531" y="463698"/>
                </a:lnTo>
                <a:lnTo>
                  <a:pt x="322823" y="464270"/>
                </a:lnTo>
                <a:lnTo>
                  <a:pt x="323395" y="464515"/>
                </a:lnTo>
                <a:lnTo>
                  <a:pt x="324376" y="463829"/>
                </a:lnTo>
                <a:lnTo>
                  <a:pt x="325112" y="463338"/>
                </a:lnTo>
                <a:lnTo>
                  <a:pt x="330099" y="461474"/>
                </a:lnTo>
                <a:lnTo>
                  <a:pt x="332748" y="461278"/>
                </a:lnTo>
                <a:lnTo>
                  <a:pt x="333500" y="460820"/>
                </a:lnTo>
                <a:lnTo>
                  <a:pt x="335152" y="459790"/>
                </a:lnTo>
                <a:lnTo>
                  <a:pt x="336640" y="459479"/>
                </a:lnTo>
                <a:lnTo>
                  <a:pt x="336852" y="458645"/>
                </a:lnTo>
                <a:lnTo>
                  <a:pt x="337065" y="457811"/>
                </a:lnTo>
                <a:lnTo>
                  <a:pt x="339469" y="456732"/>
                </a:lnTo>
                <a:lnTo>
                  <a:pt x="339599" y="456683"/>
                </a:lnTo>
                <a:lnTo>
                  <a:pt x="341692" y="455751"/>
                </a:lnTo>
                <a:lnTo>
                  <a:pt x="342853" y="453903"/>
                </a:lnTo>
                <a:lnTo>
                  <a:pt x="345470" y="454328"/>
                </a:lnTo>
                <a:lnTo>
                  <a:pt x="348282" y="454116"/>
                </a:lnTo>
                <a:lnTo>
                  <a:pt x="351634" y="452007"/>
                </a:lnTo>
                <a:lnTo>
                  <a:pt x="355297" y="447870"/>
                </a:lnTo>
                <a:lnTo>
                  <a:pt x="356490" y="449390"/>
                </a:lnTo>
                <a:lnTo>
                  <a:pt x="358011" y="451336"/>
                </a:lnTo>
                <a:lnTo>
                  <a:pt x="358305" y="452497"/>
                </a:lnTo>
                <a:lnTo>
                  <a:pt x="358452" y="453086"/>
                </a:lnTo>
                <a:lnTo>
                  <a:pt x="357406" y="454443"/>
                </a:lnTo>
                <a:lnTo>
                  <a:pt x="359303" y="457353"/>
                </a:lnTo>
                <a:lnTo>
                  <a:pt x="358698" y="458351"/>
                </a:lnTo>
                <a:lnTo>
                  <a:pt x="358632" y="459152"/>
                </a:lnTo>
                <a:lnTo>
                  <a:pt x="358567" y="459953"/>
                </a:lnTo>
                <a:lnTo>
                  <a:pt x="357390" y="460918"/>
                </a:lnTo>
                <a:lnTo>
                  <a:pt x="356670" y="461507"/>
                </a:lnTo>
                <a:lnTo>
                  <a:pt x="355378" y="465611"/>
                </a:lnTo>
                <a:lnTo>
                  <a:pt x="353776" y="469568"/>
                </a:lnTo>
                <a:lnTo>
                  <a:pt x="353335" y="469960"/>
                </a:lnTo>
                <a:lnTo>
                  <a:pt x="352108" y="471007"/>
                </a:lnTo>
                <a:lnTo>
                  <a:pt x="351699" y="473476"/>
                </a:lnTo>
                <a:lnTo>
                  <a:pt x="351487" y="474718"/>
                </a:lnTo>
                <a:lnTo>
                  <a:pt x="351094" y="474996"/>
                </a:lnTo>
                <a:lnTo>
                  <a:pt x="350702" y="475274"/>
                </a:lnTo>
                <a:lnTo>
                  <a:pt x="349835" y="475340"/>
                </a:lnTo>
                <a:lnTo>
                  <a:pt x="348969" y="475405"/>
                </a:lnTo>
                <a:lnTo>
                  <a:pt x="348053" y="478201"/>
                </a:lnTo>
                <a:lnTo>
                  <a:pt x="347841" y="478381"/>
                </a:lnTo>
                <a:lnTo>
                  <a:pt x="344047" y="481668"/>
                </a:lnTo>
                <a:lnTo>
                  <a:pt x="343000" y="483908"/>
                </a:lnTo>
                <a:lnTo>
                  <a:pt x="341333" y="485641"/>
                </a:lnTo>
                <a:lnTo>
                  <a:pt x="340924" y="486622"/>
                </a:lnTo>
                <a:lnTo>
                  <a:pt x="340352" y="487996"/>
                </a:lnTo>
                <a:lnTo>
                  <a:pt x="340352" y="489484"/>
                </a:lnTo>
                <a:lnTo>
                  <a:pt x="341954" y="488797"/>
                </a:lnTo>
                <a:lnTo>
                  <a:pt x="344112" y="486573"/>
                </a:lnTo>
                <a:lnTo>
                  <a:pt x="347497" y="485020"/>
                </a:lnTo>
                <a:lnTo>
                  <a:pt x="350146" y="483221"/>
                </a:lnTo>
                <a:lnTo>
                  <a:pt x="352108" y="480736"/>
                </a:lnTo>
                <a:lnTo>
                  <a:pt x="355444" y="482158"/>
                </a:lnTo>
                <a:lnTo>
                  <a:pt x="356310" y="481848"/>
                </a:lnTo>
                <a:lnTo>
                  <a:pt x="357913" y="480360"/>
                </a:lnTo>
                <a:lnTo>
                  <a:pt x="359875" y="480229"/>
                </a:lnTo>
                <a:lnTo>
                  <a:pt x="364502" y="481733"/>
                </a:lnTo>
                <a:lnTo>
                  <a:pt x="366743" y="481161"/>
                </a:lnTo>
                <a:lnTo>
                  <a:pt x="369898" y="479608"/>
                </a:lnTo>
                <a:lnTo>
                  <a:pt x="372367" y="479215"/>
                </a:lnTo>
                <a:lnTo>
                  <a:pt x="376079" y="478626"/>
                </a:lnTo>
                <a:lnTo>
                  <a:pt x="380167" y="477073"/>
                </a:lnTo>
                <a:lnTo>
                  <a:pt x="397744" y="474506"/>
                </a:lnTo>
                <a:lnTo>
                  <a:pt x="404661" y="473002"/>
                </a:lnTo>
                <a:lnTo>
                  <a:pt x="410253" y="471775"/>
                </a:lnTo>
                <a:lnTo>
                  <a:pt x="412624" y="475847"/>
                </a:lnTo>
                <a:lnTo>
                  <a:pt x="412444" y="477335"/>
                </a:lnTo>
                <a:lnTo>
                  <a:pt x="413246" y="478136"/>
                </a:lnTo>
                <a:lnTo>
                  <a:pt x="415257" y="485412"/>
                </a:lnTo>
                <a:lnTo>
                  <a:pt x="415469" y="486197"/>
                </a:lnTo>
                <a:lnTo>
                  <a:pt x="416777" y="488911"/>
                </a:lnTo>
                <a:lnTo>
                  <a:pt x="417023" y="489418"/>
                </a:lnTo>
                <a:lnTo>
                  <a:pt x="417693" y="490203"/>
                </a:lnTo>
                <a:lnTo>
                  <a:pt x="418805" y="491462"/>
                </a:lnTo>
                <a:lnTo>
                  <a:pt x="418135" y="492329"/>
                </a:lnTo>
                <a:lnTo>
                  <a:pt x="417889" y="492656"/>
                </a:lnTo>
                <a:lnTo>
                  <a:pt x="418805" y="495125"/>
                </a:lnTo>
                <a:lnTo>
                  <a:pt x="418200" y="497234"/>
                </a:lnTo>
                <a:lnTo>
                  <a:pt x="415306" y="499344"/>
                </a:lnTo>
                <a:lnTo>
                  <a:pt x="414995" y="503742"/>
                </a:lnTo>
                <a:lnTo>
                  <a:pt x="412788" y="505917"/>
                </a:lnTo>
                <a:lnTo>
                  <a:pt x="411676" y="508222"/>
                </a:lnTo>
                <a:lnTo>
                  <a:pt x="411463" y="509138"/>
                </a:lnTo>
                <a:lnTo>
                  <a:pt x="411185" y="510381"/>
                </a:lnTo>
                <a:lnTo>
                  <a:pt x="410253" y="511198"/>
                </a:lnTo>
                <a:lnTo>
                  <a:pt x="409894" y="512931"/>
                </a:lnTo>
                <a:lnTo>
                  <a:pt x="410515" y="514550"/>
                </a:lnTo>
                <a:lnTo>
                  <a:pt x="411807" y="513111"/>
                </a:lnTo>
                <a:lnTo>
                  <a:pt x="413965" y="512179"/>
                </a:lnTo>
                <a:lnTo>
                  <a:pt x="416058" y="508468"/>
                </a:lnTo>
                <a:lnTo>
                  <a:pt x="418331" y="508762"/>
                </a:lnTo>
                <a:lnTo>
                  <a:pt x="418740" y="509138"/>
                </a:lnTo>
                <a:lnTo>
                  <a:pt x="420064" y="510381"/>
                </a:lnTo>
                <a:lnTo>
                  <a:pt x="421846" y="510626"/>
                </a:lnTo>
                <a:lnTo>
                  <a:pt x="422091" y="510904"/>
                </a:lnTo>
                <a:lnTo>
                  <a:pt x="422893" y="511869"/>
                </a:lnTo>
                <a:lnTo>
                  <a:pt x="423138" y="511836"/>
                </a:lnTo>
                <a:lnTo>
                  <a:pt x="423825" y="511738"/>
                </a:lnTo>
                <a:lnTo>
                  <a:pt x="424920" y="509252"/>
                </a:lnTo>
                <a:lnTo>
                  <a:pt x="426163" y="508386"/>
                </a:lnTo>
                <a:lnTo>
                  <a:pt x="426801" y="506505"/>
                </a:lnTo>
                <a:lnTo>
                  <a:pt x="427209" y="505295"/>
                </a:lnTo>
                <a:lnTo>
                  <a:pt x="430120" y="506816"/>
                </a:lnTo>
                <a:lnTo>
                  <a:pt x="430496" y="507781"/>
                </a:lnTo>
                <a:lnTo>
                  <a:pt x="429433" y="512555"/>
                </a:lnTo>
                <a:lnTo>
                  <a:pt x="432949" y="513962"/>
                </a:lnTo>
                <a:lnTo>
                  <a:pt x="436399" y="516349"/>
                </a:lnTo>
                <a:lnTo>
                  <a:pt x="438083" y="516725"/>
                </a:lnTo>
                <a:lnTo>
                  <a:pt x="440863" y="514599"/>
                </a:lnTo>
                <a:lnTo>
                  <a:pt x="444411" y="513635"/>
                </a:lnTo>
                <a:lnTo>
                  <a:pt x="442040" y="518409"/>
                </a:lnTo>
                <a:lnTo>
                  <a:pt x="443937" y="520698"/>
                </a:lnTo>
                <a:lnTo>
                  <a:pt x="448401" y="518965"/>
                </a:lnTo>
                <a:lnTo>
                  <a:pt x="450870" y="521434"/>
                </a:lnTo>
                <a:lnTo>
                  <a:pt x="452930" y="521990"/>
                </a:lnTo>
                <a:lnTo>
                  <a:pt x="454990" y="521401"/>
                </a:lnTo>
                <a:lnTo>
                  <a:pt x="458522" y="518720"/>
                </a:lnTo>
                <a:lnTo>
                  <a:pt x="463477" y="509906"/>
                </a:lnTo>
                <a:lnTo>
                  <a:pt x="465880" y="507029"/>
                </a:lnTo>
                <a:lnTo>
                  <a:pt x="467025" y="509694"/>
                </a:lnTo>
                <a:lnTo>
                  <a:pt x="469347" y="514861"/>
                </a:lnTo>
                <a:lnTo>
                  <a:pt x="470099" y="516561"/>
                </a:lnTo>
                <a:lnTo>
                  <a:pt x="472372" y="518654"/>
                </a:lnTo>
                <a:lnTo>
                  <a:pt x="473712" y="521696"/>
                </a:lnTo>
                <a:lnTo>
                  <a:pt x="473941" y="525702"/>
                </a:lnTo>
                <a:lnTo>
                  <a:pt x="473990" y="530100"/>
                </a:lnTo>
                <a:lnTo>
                  <a:pt x="473369" y="541563"/>
                </a:lnTo>
                <a:lnTo>
                  <a:pt x="474890" y="543852"/>
                </a:lnTo>
                <a:lnTo>
                  <a:pt x="480449" y="545405"/>
                </a:lnTo>
                <a:lnTo>
                  <a:pt x="482101" y="540140"/>
                </a:lnTo>
                <a:lnTo>
                  <a:pt x="487644" y="531572"/>
                </a:lnTo>
                <a:lnTo>
                  <a:pt x="488674" y="528743"/>
                </a:lnTo>
                <a:lnTo>
                  <a:pt x="489540" y="526356"/>
                </a:lnTo>
                <a:lnTo>
                  <a:pt x="490391" y="525342"/>
                </a:lnTo>
                <a:lnTo>
                  <a:pt x="491077" y="524492"/>
                </a:lnTo>
                <a:lnTo>
                  <a:pt x="492059" y="518425"/>
                </a:lnTo>
                <a:lnTo>
                  <a:pt x="495198" y="517984"/>
                </a:lnTo>
                <a:lnTo>
                  <a:pt x="499090" y="515924"/>
                </a:lnTo>
                <a:lnTo>
                  <a:pt x="499940" y="513258"/>
                </a:lnTo>
                <a:lnTo>
                  <a:pt x="501412" y="512179"/>
                </a:lnTo>
                <a:lnTo>
                  <a:pt x="502295" y="511525"/>
                </a:lnTo>
                <a:lnTo>
                  <a:pt x="503586" y="511525"/>
                </a:lnTo>
                <a:lnTo>
                  <a:pt x="503897" y="511738"/>
                </a:lnTo>
                <a:lnTo>
                  <a:pt x="504322" y="512016"/>
                </a:lnTo>
                <a:lnTo>
                  <a:pt x="505859" y="511525"/>
                </a:lnTo>
                <a:lnTo>
                  <a:pt x="507036" y="510397"/>
                </a:lnTo>
                <a:lnTo>
                  <a:pt x="508541" y="510462"/>
                </a:lnTo>
                <a:lnTo>
                  <a:pt x="511222" y="511329"/>
                </a:lnTo>
                <a:lnTo>
                  <a:pt x="511631" y="511182"/>
                </a:lnTo>
                <a:lnTo>
                  <a:pt x="512579" y="510822"/>
                </a:lnTo>
                <a:lnTo>
                  <a:pt x="513528" y="511100"/>
                </a:lnTo>
                <a:lnTo>
                  <a:pt x="514051" y="511264"/>
                </a:lnTo>
                <a:lnTo>
                  <a:pt x="515931" y="511345"/>
                </a:lnTo>
                <a:lnTo>
                  <a:pt x="517812" y="511443"/>
                </a:lnTo>
                <a:lnTo>
                  <a:pt x="520314" y="511967"/>
                </a:lnTo>
                <a:lnTo>
                  <a:pt x="521883" y="512294"/>
                </a:lnTo>
                <a:lnTo>
                  <a:pt x="523551" y="513422"/>
                </a:lnTo>
                <a:lnTo>
                  <a:pt x="527884" y="513128"/>
                </a:lnTo>
                <a:lnTo>
                  <a:pt x="529225" y="513030"/>
                </a:lnTo>
                <a:lnTo>
                  <a:pt x="530958" y="513962"/>
                </a:lnTo>
                <a:lnTo>
                  <a:pt x="532250" y="516185"/>
                </a:lnTo>
                <a:lnTo>
                  <a:pt x="533476" y="516496"/>
                </a:lnTo>
                <a:lnTo>
                  <a:pt x="534964" y="515760"/>
                </a:lnTo>
                <a:lnTo>
                  <a:pt x="536632" y="516087"/>
                </a:lnTo>
                <a:lnTo>
                  <a:pt x="538284" y="516431"/>
                </a:lnTo>
                <a:lnTo>
                  <a:pt x="540720" y="520796"/>
                </a:lnTo>
                <a:lnTo>
                  <a:pt x="547849" y="522857"/>
                </a:lnTo>
                <a:lnTo>
                  <a:pt x="547538" y="523919"/>
                </a:lnTo>
                <a:lnTo>
                  <a:pt x="547424" y="524295"/>
                </a:lnTo>
                <a:lnTo>
                  <a:pt x="547653" y="524623"/>
                </a:lnTo>
                <a:lnTo>
                  <a:pt x="547800" y="524851"/>
                </a:lnTo>
                <a:lnTo>
                  <a:pt x="551741" y="526078"/>
                </a:lnTo>
                <a:lnTo>
                  <a:pt x="552509" y="526519"/>
                </a:lnTo>
                <a:lnTo>
                  <a:pt x="555322" y="528122"/>
                </a:lnTo>
                <a:lnTo>
                  <a:pt x="558134" y="528547"/>
                </a:lnTo>
                <a:lnTo>
                  <a:pt x="560930" y="528988"/>
                </a:lnTo>
                <a:lnTo>
                  <a:pt x="562091" y="529544"/>
                </a:lnTo>
                <a:lnTo>
                  <a:pt x="565100" y="530983"/>
                </a:lnTo>
                <a:lnTo>
                  <a:pt x="566604" y="531703"/>
                </a:lnTo>
                <a:lnTo>
                  <a:pt x="570610" y="531506"/>
                </a:lnTo>
                <a:lnTo>
                  <a:pt x="572523" y="532308"/>
                </a:lnTo>
                <a:lnTo>
                  <a:pt x="573455" y="532242"/>
                </a:lnTo>
                <a:lnTo>
                  <a:pt x="575352" y="530640"/>
                </a:lnTo>
                <a:lnTo>
                  <a:pt x="576905" y="530444"/>
                </a:lnTo>
                <a:lnTo>
                  <a:pt x="580535" y="530493"/>
                </a:lnTo>
                <a:lnTo>
                  <a:pt x="584051" y="531850"/>
                </a:lnTo>
                <a:lnTo>
                  <a:pt x="586144" y="531915"/>
                </a:lnTo>
                <a:lnTo>
                  <a:pt x="587975" y="531490"/>
                </a:lnTo>
                <a:lnTo>
                  <a:pt x="588858" y="531294"/>
                </a:lnTo>
                <a:lnTo>
                  <a:pt x="589463" y="526487"/>
                </a:lnTo>
                <a:lnTo>
                  <a:pt x="591115" y="522840"/>
                </a:lnTo>
                <a:lnTo>
                  <a:pt x="593829" y="513487"/>
                </a:lnTo>
                <a:lnTo>
                  <a:pt x="593322" y="512065"/>
                </a:lnTo>
                <a:lnTo>
                  <a:pt x="593436" y="507159"/>
                </a:lnTo>
                <a:lnTo>
                  <a:pt x="593289" y="506146"/>
                </a:lnTo>
                <a:lnTo>
                  <a:pt x="593126" y="505050"/>
                </a:lnTo>
                <a:lnTo>
                  <a:pt x="591965" y="502826"/>
                </a:lnTo>
                <a:lnTo>
                  <a:pt x="591769" y="502450"/>
                </a:lnTo>
                <a:lnTo>
                  <a:pt x="590902" y="499540"/>
                </a:lnTo>
                <a:lnTo>
                  <a:pt x="590967" y="496940"/>
                </a:lnTo>
                <a:lnTo>
                  <a:pt x="592439" y="490939"/>
                </a:lnTo>
                <a:lnTo>
                  <a:pt x="593175" y="488650"/>
                </a:lnTo>
                <a:lnTo>
                  <a:pt x="591458" y="486361"/>
                </a:lnTo>
                <a:lnTo>
                  <a:pt x="591981" y="483695"/>
                </a:lnTo>
                <a:lnTo>
                  <a:pt x="593665" y="482534"/>
                </a:lnTo>
                <a:lnTo>
                  <a:pt x="596625" y="480229"/>
                </a:lnTo>
                <a:lnTo>
                  <a:pt x="597900" y="476010"/>
                </a:lnTo>
                <a:lnTo>
                  <a:pt x="596380" y="474310"/>
                </a:lnTo>
                <a:lnTo>
                  <a:pt x="592602" y="471841"/>
                </a:lnTo>
                <a:lnTo>
                  <a:pt x="587207" y="474163"/>
                </a:lnTo>
                <a:lnTo>
                  <a:pt x="582350" y="475324"/>
                </a:lnTo>
                <a:lnTo>
                  <a:pt x="581958" y="473231"/>
                </a:lnTo>
                <a:lnTo>
                  <a:pt x="584100" y="464810"/>
                </a:lnTo>
                <a:lnTo>
                  <a:pt x="586078" y="456585"/>
                </a:lnTo>
                <a:lnTo>
                  <a:pt x="583070" y="455653"/>
                </a:lnTo>
                <a:lnTo>
                  <a:pt x="583037" y="452971"/>
                </a:lnTo>
                <a:lnTo>
                  <a:pt x="583936" y="449914"/>
                </a:lnTo>
                <a:lnTo>
                  <a:pt x="586553" y="449325"/>
                </a:lnTo>
                <a:lnTo>
                  <a:pt x="595448" y="449930"/>
                </a:lnTo>
                <a:lnTo>
                  <a:pt x="596788" y="450813"/>
                </a:lnTo>
                <a:lnTo>
                  <a:pt x="597410" y="451222"/>
                </a:lnTo>
                <a:lnTo>
                  <a:pt x="599486" y="450960"/>
                </a:lnTo>
                <a:lnTo>
                  <a:pt x="599993" y="451205"/>
                </a:lnTo>
                <a:lnTo>
                  <a:pt x="600435" y="451402"/>
                </a:lnTo>
                <a:lnTo>
                  <a:pt x="600974" y="451173"/>
                </a:lnTo>
                <a:lnTo>
                  <a:pt x="602103" y="450666"/>
                </a:lnTo>
                <a:lnTo>
                  <a:pt x="603770" y="451892"/>
                </a:lnTo>
                <a:lnTo>
                  <a:pt x="604686" y="452137"/>
                </a:lnTo>
                <a:lnTo>
                  <a:pt x="606109" y="451402"/>
                </a:lnTo>
                <a:lnTo>
                  <a:pt x="608005" y="451451"/>
                </a:lnTo>
                <a:lnTo>
                  <a:pt x="610147" y="450633"/>
                </a:lnTo>
                <a:lnTo>
                  <a:pt x="611897" y="449963"/>
                </a:lnTo>
                <a:lnTo>
                  <a:pt x="616622" y="445548"/>
                </a:lnTo>
                <a:lnTo>
                  <a:pt x="617522" y="445335"/>
                </a:lnTo>
                <a:lnTo>
                  <a:pt x="618421" y="445106"/>
                </a:lnTo>
                <a:lnTo>
                  <a:pt x="618895" y="444828"/>
                </a:lnTo>
                <a:lnTo>
                  <a:pt x="620138" y="444109"/>
                </a:lnTo>
                <a:lnTo>
                  <a:pt x="624814" y="440021"/>
                </a:lnTo>
                <a:lnTo>
                  <a:pt x="626597" y="437846"/>
                </a:lnTo>
                <a:lnTo>
                  <a:pt x="626907" y="436767"/>
                </a:lnTo>
                <a:lnTo>
                  <a:pt x="627643" y="434249"/>
                </a:lnTo>
                <a:lnTo>
                  <a:pt x="629851" y="432630"/>
                </a:lnTo>
                <a:lnTo>
                  <a:pt x="630145" y="431535"/>
                </a:lnTo>
                <a:lnTo>
                  <a:pt x="630587" y="429769"/>
                </a:lnTo>
                <a:lnTo>
                  <a:pt x="632859" y="426548"/>
                </a:lnTo>
                <a:lnTo>
                  <a:pt x="634593" y="425599"/>
                </a:lnTo>
                <a:lnTo>
                  <a:pt x="636620" y="423555"/>
                </a:lnTo>
                <a:lnTo>
                  <a:pt x="639760" y="422002"/>
                </a:lnTo>
                <a:lnTo>
                  <a:pt x="643324" y="421250"/>
                </a:lnTo>
                <a:lnTo>
                  <a:pt x="643978" y="420743"/>
                </a:lnTo>
                <a:lnTo>
                  <a:pt x="645041" y="419958"/>
                </a:lnTo>
                <a:lnTo>
                  <a:pt x="647199" y="420073"/>
                </a:lnTo>
                <a:lnTo>
                  <a:pt x="648442" y="419566"/>
                </a:lnTo>
                <a:lnTo>
                  <a:pt x="651778" y="420334"/>
                </a:lnTo>
                <a:lnTo>
                  <a:pt x="652759" y="420547"/>
                </a:lnTo>
                <a:lnTo>
                  <a:pt x="654541" y="418993"/>
                </a:lnTo>
                <a:lnTo>
                  <a:pt x="655064" y="418830"/>
                </a:lnTo>
                <a:lnTo>
                  <a:pt x="655457" y="418683"/>
                </a:lnTo>
                <a:lnTo>
                  <a:pt x="655915" y="418012"/>
                </a:lnTo>
                <a:lnTo>
                  <a:pt x="656372" y="417326"/>
                </a:lnTo>
                <a:lnTo>
                  <a:pt x="656732" y="417227"/>
                </a:lnTo>
                <a:lnTo>
                  <a:pt x="657419" y="417015"/>
                </a:lnTo>
                <a:lnTo>
                  <a:pt x="658187" y="416067"/>
                </a:lnTo>
                <a:lnTo>
                  <a:pt x="659888" y="413908"/>
                </a:lnTo>
                <a:lnTo>
                  <a:pt x="660444" y="414088"/>
                </a:lnTo>
                <a:lnTo>
                  <a:pt x="660575" y="416688"/>
                </a:lnTo>
                <a:lnTo>
                  <a:pt x="661687" y="418552"/>
                </a:lnTo>
                <a:lnTo>
                  <a:pt x="660329" y="422836"/>
                </a:lnTo>
                <a:lnTo>
                  <a:pt x="660951" y="424749"/>
                </a:lnTo>
                <a:lnTo>
                  <a:pt x="661948" y="425501"/>
                </a:lnTo>
                <a:lnTo>
                  <a:pt x="662193" y="425681"/>
                </a:lnTo>
                <a:lnTo>
                  <a:pt x="662128" y="428412"/>
                </a:lnTo>
                <a:lnTo>
                  <a:pt x="661621" y="428739"/>
                </a:lnTo>
                <a:lnTo>
                  <a:pt x="660967" y="429148"/>
                </a:lnTo>
                <a:lnTo>
                  <a:pt x="660264" y="429017"/>
                </a:lnTo>
                <a:lnTo>
                  <a:pt x="658629" y="428657"/>
                </a:lnTo>
                <a:lnTo>
                  <a:pt x="656830" y="429851"/>
                </a:lnTo>
                <a:lnTo>
                  <a:pt x="656013" y="431044"/>
                </a:lnTo>
                <a:lnTo>
                  <a:pt x="655735" y="431453"/>
                </a:lnTo>
                <a:lnTo>
                  <a:pt x="654999" y="431715"/>
                </a:lnTo>
                <a:lnTo>
                  <a:pt x="654214" y="431437"/>
                </a:lnTo>
                <a:lnTo>
                  <a:pt x="653446" y="431159"/>
                </a:lnTo>
                <a:lnTo>
                  <a:pt x="653298" y="431518"/>
                </a:lnTo>
                <a:lnTo>
                  <a:pt x="653086" y="432025"/>
                </a:lnTo>
                <a:lnTo>
                  <a:pt x="653887" y="436358"/>
                </a:lnTo>
                <a:lnTo>
                  <a:pt x="653707" y="436735"/>
                </a:lnTo>
                <a:lnTo>
                  <a:pt x="652841" y="438402"/>
                </a:lnTo>
                <a:lnTo>
                  <a:pt x="651925" y="439155"/>
                </a:lnTo>
                <a:lnTo>
                  <a:pt x="650813" y="439285"/>
                </a:lnTo>
                <a:lnTo>
                  <a:pt x="648524" y="438926"/>
                </a:lnTo>
                <a:lnTo>
                  <a:pt x="648099" y="438860"/>
                </a:lnTo>
                <a:lnTo>
                  <a:pt x="653266" y="448393"/>
                </a:lnTo>
                <a:lnTo>
                  <a:pt x="653446" y="447902"/>
                </a:lnTo>
                <a:lnTo>
                  <a:pt x="654034" y="446284"/>
                </a:lnTo>
                <a:lnTo>
                  <a:pt x="654459" y="446218"/>
                </a:lnTo>
                <a:lnTo>
                  <a:pt x="655588" y="449014"/>
                </a:lnTo>
                <a:lnTo>
                  <a:pt x="656879" y="448573"/>
                </a:lnTo>
                <a:lnTo>
                  <a:pt x="658416" y="449194"/>
                </a:lnTo>
                <a:lnTo>
                  <a:pt x="660755" y="448998"/>
                </a:lnTo>
                <a:lnTo>
                  <a:pt x="662243" y="449668"/>
                </a:lnTo>
                <a:lnTo>
                  <a:pt x="664025" y="448671"/>
                </a:lnTo>
                <a:lnTo>
                  <a:pt x="665071" y="449178"/>
                </a:lnTo>
                <a:lnTo>
                  <a:pt x="665627" y="450094"/>
                </a:lnTo>
                <a:lnTo>
                  <a:pt x="665447" y="451892"/>
                </a:lnTo>
                <a:lnTo>
                  <a:pt x="665807" y="453887"/>
                </a:lnTo>
                <a:lnTo>
                  <a:pt x="665889" y="454263"/>
                </a:lnTo>
                <a:lnTo>
                  <a:pt x="667001" y="456045"/>
                </a:lnTo>
                <a:lnTo>
                  <a:pt x="666690" y="457484"/>
                </a:lnTo>
                <a:lnTo>
                  <a:pt x="666935" y="458776"/>
                </a:lnTo>
                <a:lnTo>
                  <a:pt x="667867" y="459953"/>
                </a:lnTo>
                <a:lnTo>
                  <a:pt x="668113" y="462929"/>
                </a:lnTo>
                <a:lnTo>
                  <a:pt x="669241" y="466216"/>
                </a:lnTo>
                <a:lnTo>
                  <a:pt x="669617" y="466314"/>
                </a:lnTo>
                <a:lnTo>
                  <a:pt x="671089" y="466706"/>
                </a:lnTo>
                <a:lnTo>
                  <a:pt x="673312" y="469126"/>
                </a:lnTo>
                <a:lnTo>
                  <a:pt x="673558" y="470042"/>
                </a:lnTo>
                <a:lnTo>
                  <a:pt x="673803" y="470974"/>
                </a:lnTo>
                <a:lnTo>
                  <a:pt x="674915" y="471595"/>
                </a:lnTo>
                <a:lnTo>
                  <a:pt x="676566" y="468243"/>
                </a:lnTo>
                <a:lnTo>
                  <a:pt x="678414" y="465889"/>
                </a:lnTo>
                <a:lnTo>
                  <a:pt x="678545" y="465071"/>
                </a:lnTo>
                <a:lnTo>
                  <a:pt x="678970" y="464908"/>
                </a:lnTo>
                <a:lnTo>
                  <a:pt x="679150" y="464826"/>
                </a:lnTo>
                <a:lnTo>
                  <a:pt x="679951" y="465382"/>
                </a:lnTo>
                <a:lnTo>
                  <a:pt x="679902" y="466445"/>
                </a:lnTo>
                <a:lnTo>
                  <a:pt x="680164" y="466543"/>
                </a:lnTo>
                <a:lnTo>
                  <a:pt x="680392" y="466625"/>
                </a:lnTo>
                <a:lnTo>
                  <a:pt x="681439" y="465447"/>
                </a:lnTo>
                <a:lnTo>
                  <a:pt x="683401" y="465938"/>
                </a:lnTo>
                <a:lnTo>
                  <a:pt x="683908" y="466494"/>
                </a:lnTo>
                <a:lnTo>
                  <a:pt x="684235" y="468440"/>
                </a:lnTo>
                <a:lnTo>
                  <a:pt x="684284" y="468718"/>
                </a:lnTo>
                <a:lnTo>
                  <a:pt x="684595" y="469388"/>
                </a:lnTo>
                <a:lnTo>
                  <a:pt x="685085" y="470402"/>
                </a:lnTo>
                <a:lnTo>
                  <a:pt x="684775" y="472004"/>
                </a:lnTo>
                <a:lnTo>
                  <a:pt x="685265" y="472560"/>
                </a:lnTo>
                <a:lnTo>
                  <a:pt x="686753" y="472936"/>
                </a:lnTo>
                <a:lnTo>
                  <a:pt x="687554" y="474179"/>
                </a:lnTo>
                <a:lnTo>
                  <a:pt x="687751" y="473770"/>
                </a:lnTo>
                <a:lnTo>
                  <a:pt x="688143" y="472969"/>
                </a:lnTo>
                <a:lnTo>
                  <a:pt x="691871" y="473492"/>
                </a:lnTo>
                <a:lnTo>
                  <a:pt x="695485" y="475144"/>
                </a:lnTo>
                <a:lnTo>
                  <a:pt x="696351" y="480981"/>
                </a:lnTo>
                <a:lnTo>
                  <a:pt x="697120" y="483401"/>
                </a:lnTo>
                <a:lnTo>
                  <a:pt x="699720" y="487456"/>
                </a:lnTo>
                <a:lnTo>
                  <a:pt x="700799" y="490334"/>
                </a:lnTo>
                <a:lnTo>
                  <a:pt x="701126" y="491626"/>
                </a:lnTo>
                <a:lnTo>
                  <a:pt x="702254" y="496188"/>
                </a:lnTo>
                <a:lnTo>
                  <a:pt x="702483" y="497087"/>
                </a:lnTo>
                <a:lnTo>
                  <a:pt x="702581" y="497479"/>
                </a:lnTo>
                <a:lnTo>
                  <a:pt x="703202" y="498003"/>
                </a:lnTo>
                <a:lnTo>
                  <a:pt x="703611" y="498281"/>
                </a:lnTo>
                <a:lnTo>
                  <a:pt x="704543" y="498183"/>
                </a:lnTo>
                <a:lnTo>
                  <a:pt x="706097" y="496580"/>
                </a:lnTo>
                <a:lnTo>
                  <a:pt x="706587" y="496384"/>
                </a:lnTo>
                <a:lnTo>
                  <a:pt x="707585" y="495975"/>
                </a:lnTo>
                <a:lnTo>
                  <a:pt x="709498" y="496122"/>
                </a:lnTo>
                <a:lnTo>
                  <a:pt x="714599" y="497856"/>
                </a:lnTo>
                <a:lnTo>
                  <a:pt x="716872" y="497512"/>
                </a:lnTo>
                <a:lnTo>
                  <a:pt x="719014" y="498967"/>
                </a:lnTo>
                <a:lnTo>
                  <a:pt x="720502" y="499131"/>
                </a:lnTo>
                <a:lnTo>
                  <a:pt x="720878" y="499164"/>
                </a:lnTo>
                <a:lnTo>
                  <a:pt x="721957" y="498575"/>
                </a:lnTo>
                <a:lnTo>
                  <a:pt x="722350" y="506162"/>
                </a:lnTo>
                <a:lnTo>
                  <a:pt x="723576" y="515319"/>
                </a:lnTo>
                <a:lnTo>
                  <a:pt x="724672" y="529070"/>
                </a:lnTo>
                <a:lnTo>
                  <a:pt x="726961" y="534384"/>
                </a:lnTo>
                <a:lnTo>
                  <a:pt x="727108" y="534858"/>
                </a:lnTo>
                <a:lnTo>
                  <a:pt x="727304" y="535562"/>
                </a:lnTo>
                <a:lnTo>
                  <a:pt x="727059" y="536739"/>
                </a:lnTo>
                <a:lnTo>
                  <a:pt x="727811" y="536919"/>
                </a:lnTo>
                <a:lnTo>
                  <a:pt x="728465" y="537066"/>
                </a:lnTo>
                <a:lnTo>
                  <a:pt x="729005" y="537916"/>
                </a:lnTo>
                <a:lnTo>
                  <a:pt x="729855" y="539306"/>
                </a:lnTo>
                <a:lnTo>
                  <a:pt x="732553" y="541873"/>
                </a:lnTo>
                <a:lnTo>
                  <a:pt x="735709" y="546206"/>
                </a:lnTo>
                <a:lnTo>
                  <a:pt x="738554" y="548675"/>
                </a:lnTo>
                <a:lnTo>
                  <a:pt x="740467" y="553254"/>
                </a:lnTo>
                <a:lnTo>
                  <a:pt x="737916" y="556344"/>
                </a:lnTo>
                <a:lnTo>
                  <a:pt x="744260" y="558682"/>
                </a:lnTo>
                <a:lnTo>
                  <a:pt x="745618" y="561789"/>
                </a:lnTo>
                <a:lnTo>
                  <a:pt x="744980" y="569131"/>
                </a:lnTo>
                <a:lnTo>
                  <a:pt x="744358" y="579252"/>
                </a:lnTo>
                <a:lnTo>
                  <a:pt x="741072" y="587689"/>
                </a:lnTo>
                <a:lnTo>
                  <a:pt x="738080" y="590175"/>
                </a:lnTo>
                <a:lnTo>
                  <a:pt x="736445" y="597533"/>
                </a:lnTo>
                <a:lnTo>
                  <a:pt x="738145" y="605872"/>
                </a:lnTo>
                <a:lnTo>
                  <a:pt x="735840" y="609747"/>
                </a:lnTo>
                <a:lnTo>
                  <a:pt x="731506" y="611562"/>
                </a:lnTo>
                <a:lnTo>
                  <a:pt x="728187" y="615110"/>
                </a:lnTo>
                <a:lnTo>
                  <a:pt x="729037" y="617890"/>
                </a:lnTo>
                <a:lnTo>
                  <a:pt x="731376" y="619247"/>
                </a:lnTo>
                <a:lnTo>
                  <a:pt x="736723" y="619852"/>
                </a:lnTo>
                <a:lnTo>
                  <a:pt x="743377" y="618855"/>
                </a:lnTo>
                <a:lnTo>
                  <a:pt x="745732" y="621079"/>
                </a:lnTo>
                <a:lnTo>
                  <a:pt x="745405" y="623351"/>
                </a:lnTo>
                <a:lnTo>
                  <a:pt x="744424" y="626507"/>
                </a:lnTo>
                <a:lnTo>
                  <a:pt x="744767" y="631216"/>
                </a:lnTo>
                <a:lnTo>
                  <a:pt x="744898" y="635173"/>
                </a:lnTo>
                <a:lnTo>
                  <a:pt x="742347" y="637512"/>
                </a:lnTo>
                <a:lnTo>
                  <a:pt x="741677" y="637495"/>
                </a:lnTo>
                <a:lnTo>
                  <a:pt x="741056" y="636874"/>
                </a:lnTo>
                <a:lnTo>
                  <a:pt x="740532" y="633996"/>
                </a:lnTo>
                <a:lnTo>
                  <a:pt x="740483" y="633702"/>
                </a:lnTo>
                <a:lnTo>
                  <a:pt x="739126" y="633751"/>
                </a:lnTo>
                <a:lnTo>
                  <a:pt x="734204" y="635173"/>
                </a:lnTo>
                <a:lnTo>
                  <a:pt x="733207" y="635468"/>
                </a:lnTo>
                <a:lnTo>
                  <a:pt x="732929" y="635533"/>
                </a:lnTo>
                <a:lnTo>
                  <a:pt x="730035" y="635500"/>
                </a:lnTo>
                <a:lnTo>
                  <a:pt x="727746" y="634912"/>
                </a:lnTo>
                <a:lnTo>
                  <a:pt x="726765" y="634666"/>
                </a:lnTo>
                <a:lnTo>
                  <a:pt x="722808" y="635860"/>
                </a:lnTo>
                <a:lnTo>
                  <a:pt x="722186" y="635828"/>
                </a:lnTo>
                <a:lnTo>
                  <a:pt x="720764" y="635778"/>
                </a:lnTo>
                <a:lnTo>
                  <a:pt x="719063" y="634585"/>
                </a:lnTo>
                <a:lnTo>
                  <a:pt x="718295" y="636563"/>
                </a:lnTo>
                <a:lnTo>
                  <a:pt x="718622" y="637773"/>
                </a:lnTo>
                <a:lnTo>
                  <a:pt x="718638" y="639343"/>
                </a:lnTo>
                <a:lnTo>
                  <a:pt x="719635" y="640896"/>
                </a:lnTo>
                <a:lnTo>
                  <a:pt x="723151" y="643104"/>
                </a:lnTo>
                <a:lnTo>
                  <a:pt x="727484" y="643382"/>
                </a:lnTo>
                <a:lnTo>
                  <a:pt x="733158" y="642221"/>
                </a:lnTo>
                <a:lnTo>
                  <a:pt x="738995" y="642646"/>
                </a:lnTo>
                <a:lnTo>
                  <a:pt x="743721" y="647568"/>
                </a:lnTo>
                <a:lnTo>
                  <a:pt x="736575" y="653127"/>
                </a:lnTo>
                <a:lnTo>
                  <a:pt x="735316" y="654108"/>
                </a:lnTo>
                <a:lnTo>
                  <a:pt x="734891" y="656381"/>
                </a:lnTo>
                <a:lnTo>
                  <a:pt x="734466" y="658686"/>
                </a:lnTo>
                <a:lnTo>
                  <a:pt x="733681" y="660681"/>
                </a:lnTo>
                <a:lnTo>
                  <a:pt x="731866" y="665276"/>
                </a:lnTo>
                <a:lnTo>
                  <a:pt x="731588" y="668138"/>
                </a:lnTo>
                <a:lnTo>
                  <a:pt x="731081" y="669053"/>
                </a:lnTo>
                <a:lnTo>
                  <a:pt x="728972" y="669773"/>
                </a:lnTo>
                <a:lnTo>
                  <a:pt x="727223" y="671359"/>
                </a:lnTo>
                <a:lnTo>
                  <a:pt x="727043" y="671833"/>
                </a:lnTo>
                <a:lnTo>
                  <a:pt x="726111" y="674269"/>
                </a:lnTo>
                <a:lnTo>
                  <a:pt x="725767" y="675201"/>
                </a:lnTo>
                <a:lnTo>
                  <a:pt x="730329" y="679240"/>
                </a:lnTo>
                <a:lnTo>
                  <a:pt x="734008" y="682837"/>
                </a:lnTo>
                <a:lnTo>
                  <a:pt x="738031" y="684848"/>
                </a:lnTo>
                <a:lnTo>
                  <a:pt x="747727" y="690261"/>
                </a:lnTo>
                <a:lnTo>
                  <a:pt x="749754" y="691340"/>
                </a:lnTo>
                <a:lnTo>
                  <a:pt x="751226" y="692108"/>
                </a:lnTo>
                <a:lnTo>
                  <a:pt x="755428" y="697275"/>
                </a:lnTo>
                <a:lnTo>
                  <a:pt x="758453" y="702263"/>
                </a:lnTo>
                <a:lnTo>
                  <a:pt x="761822" y="706841"/>
                </a:lnTo>
                <a:lnTo>
                  <a:pt x="763653" y="709326"/>
                </a:lnTo>
                <a:lnTo>
                  <a:pt x="766841" y="712580"/>
                </a:lnTo>
                <a:lnTo>
                  <a:pt x="772025" y="716668"/>
                </a:lnTo>
                <a:lnTo>
                  <a:pt x="778059" y="721622"/>
                </a:lnTo>
                <a:lnTo>
                  <a:pt x="782915" y="727117"/>
                </a:lnTo>
                <a:lnTo>
                  <a:pt x="784910" y="730223"/>
                </a:lnTo>
                <a:lnTo>
                  <a:pt x="784583" y="730763"/>
                </a:lnTo>
                <a:lnTo>
                  <a:pt x="784092" y="731580"/>
                </a:lnTo>
                <a:lnTo>
                  <a:pt x="783373" y="735292"/>
                </a:lnTo>
                <a:lnTo>
                  <a:pt x="780740" y="740165"/>
                </a:lnTo>
                <a:lnTo>
                  <a:pt x="780544" y="740525"/>
                </a:lnTo>
                <a:lnTo>
                  <a:pt x="780495" y="741097"/>
                </a:lnTo>
                <a:lnTo>
                  <a:pt x="780397" y="742438"/>
                </a:lnTo>
                <a:lnTo>
                  <a:pt x="781361" y="745054"/>
                </a:lnTo>
                <a:lnTo>
                  <a:pt x="781509" y="747000"/>
                </a:lnTo>
                <a:lnTo>
                  <a:pt x="781361" y="747474"/>
                </a:lnTo>
                <a:lnTo>
                  <a:pt x="780495" y="749763"/>
                </a:lnTo>
                <a:lnTo>
                  <a:pt x="779743" y="750106"/>
                </a:lnTo>
                <a:lnTo>
                  <a:pt x="778941" y="750482"/>
                </a:lnTo>
                <a:lnTo>
                  <a:pt x="780331" y="753671"/>
                </a:lnTo>
                <a:lnTo>
                  <a:pt x="782244" y="755045"/>
                </a:lnTo>
                <a:lnTo>
                  <a:pt x="782604" y="755306"/>
                </a:lnTo>
                <a:lnTo>
                  <a:pt x="783013" y="755355"/>
                </a:lnTo>
                <a:lnTo>
                  <a:pt x="783716" y="755437"/>
                </a:lnTo>
                <a:lnTo>
                  <a:pt x="785825" y="760261"/>
                </a:lnTo>
                <a:lnTo>
                  <a:pt x="787346" y="764594"/>
                </a:lnTo>
                <a:lnTo>
                  <a:pt x="787624" y="771036"/>
                </a:lnTo>
                <a:lnTo>
                  <a:pt x="786986" y="778165"/>
                </a:lnTo>
                <a:lnTo>
                  <a:pt x="789243" y="776873"/>
                </a:lnTo>
                <a:lnTo>
                  <a:pt x="789962" y="776465"/>
                </a:lnTo>
                <a:lnTo>
                  <a:pt x="791892" y="775909"/>
                </a:lnTo>
                <a:lnTo>
                  <a:pt x="794917" y="775026"/>
                </a:lnTo>
                <a:lnTo>
                  <a:pt x="795701" y="774453"/>
                </a:lnTo>
                <a:lnTo>
                  <a:pt x="796159" y="774110"/>
                </a:lnTo>
                <a:lnTo>
                  <a:pt x="797631" y="775549"/>
                </a:lnTo>
                <a:lnTo>
                  <a:pt x="799086" y="778607"/>
                </a:lnTo>
                <a:lnTo>
                  <a:pt x="799724" y="779015"/>
                </a:lnTo>
                <a:lnTo>
                  <a:pt x="800558" y="779555"/>
                </a:lnTo>
                <a:lnTo>
                  <a:pt x="801375" y="781108"/>
                </a:lnTo>
                <a:lnTo>
                  <a:pt x="801768" y="781861"/>
                </a:lnTo>
                <a:lnTo>
                  <a:pt x="801899" y="782874"/>
                </a:lnTo>
                <a:lnTo>
                  <a:pt x="802160" y="784967"/>
                </a:lnTo>
                <a:lnTo>
                  <a:pt x="798628" y="786864"/>
                </a:lnTo>
                <a:lnTo>
                  <a:pt x="796715" y="788499"/>
                </a:lnTo>
                <a:lnTo>
                  <a:pt x="796552" y="788646"/>
                </a:lnTo>
                <a:lnTo>
                  <a:pt x="794557" y="791475"/>
                </a:lnTo>
                <a:lnTo>
                  <a:pt x="791843" y="796920"/>
                </a:lnTo>
                <a:lnTo>
                  <a:pt x="788998" y="803542"/>
                </a:lnTo>
                <a:lnTo>
                  <a:pt x="789259" y="804262"/>
                </a:lnTo>
                <a:lnTo>
                  <a:pt x="789472" y="804850"/>
                </a:lnTo>
                <a:lnTo>
                  <a:pt x="789455" y="805210"/>
                </a:lnTo>
                <a:lnTo>
                  <a:pt x="789390" y="806894"/>
                </a:lnTo>
                <a:lnTo>
                  <a:pt x="787967" y="812143"/>
                </a:lnTo>
                <a:lnTo>
                  <a:pt x="788131" y="812715"/>
                </a:lnTo>
                <a:lnTo>
                  <a:pt x="788441" y="813942"/>
                </a:lnTo>
                <a:lnTo>
                  <a:pt x="789488" y="815381"/>
                </a:lnTo>
                <a:lnTo>
                  <a:pt x="791385" y="816215"/>
                </a:lnTo>
                <a:lnTo>
                  <a:pt x="793543" y="816427"/>
                </a:lnTo>
                <a:lnTo>
                  <a:pt x="796339" y="815593"/>
                </a:lnTo>
                <a:lnTo>
                  <a:pt x="796928" y="815577"/>
                </a:lnTo>
                <a:lnTo>
                  <a:pt x="798187" y="815544"/>
                </a:lnTo>
                <a:lnTo>
                  <a:pt x="798776" y="815871"/>
                </a:lnTo>
                <a:lnTo>
                  <a:pt x="800770" y="816934"/>
                </a:lnTo>
                <a:lnTo>
                  <a:pt x="804384" y="819828"/>
                </a:lnTo>
                <a:lnTo>
                  <a:pt x="809698" y="819583"/>
                </a:lnTo>
                <a:lnTo>
                  <a:pt x="809976" y="819452"/>
                </a:lnTo>
                <a:lnTo>
                  <a:pt x="810941" y="819027"/>
                </a:lnTo>
                <a:lnTo>
                  <a:pt x="820899" y="824374"/>
                </a:lnTo>
                <a:lnTo>
                  <a:pt x="833914" y="828674"/>
                </a:lnTo>
                <a:lnTo>
                  <a:pt x="838820" y="834544"/>
                </a:lnTo>
                <a:lnTo>
                  <a:pt x="838738" y="833792"/>
                </a:lnTo>
                <a:lnTo>
                  <a:pt x="839719" y="832893"/>
                </a:lnTo>
                <a:lnTo>
                  <a:pt x="840994" y="832370"/>
                </a:lnTo>
                <a:lnTo>
                  <a:pt x="842483" y="832059"/>
                </a:lnTo>
                <a:lnTo>
                  <a:pt x="843905" y="831683"/>
                </a:lnTo>
                <a:lnTo>
                  <a:pt x="845557" y="831536"/>
                </a:lnTo>
                <a:lnTo>
                  <a:pt x="847044" y="831241"/>
                </a:lnTo>
                <a:lnTo>
                  <a:pt x="848843" y="831241"/>
                </a:lnTo>
                <a:lnTo>
                  <a:pt x="850724" y="831323"/>
                </a:lnTo>
                <a:lnTo>
                  <a:pt x="852146" y="831683"/>
                </a:lnTo>
                <a:lnTo>
                  <a:pt x="853781" y="831912"/>
                </a:lnTo>
                <a:lnTo>
                  <a:pt x="855285" y="832288"/>
                </a:lnTo>
                <a:lnTo>
                  <a:pt x="856708" y="832664"/>
                </a:lnTo>
                <a:lnTo>
                  <a:pt x="858212" y="833040"/>
                </a:lnTo>
                <a:lnTo>
                  <a:pt x="859471" y="833629"/>
                </a:lnTo>
                <a:lnTo>
                  <a:pt x="860534" y="834381"/>
                </a:lnTo>
                <a:lnTo>
                  <a:pt x="861646" y="835133"/>
                </a:lnTo>
                <a:lnTo>
                  <a:pt x="862693" y="835885"/>
                </a:lnTo>
                <a:lnTo>
                  <a:pt x="863821" y="836637"/>
                </a:lnTo>
                <a:lnTo>
                  <a:pt x="864867" y="837373"/>
                </a:lnTo>
                <a:lnTo>
                  <a:pt x="865996" y="838125"/>
                </a:lnTo>
                <a:lnTo>
                  <a:pt x="867042" y="838877"/>
                </a:lnTo>
                <a:lnTo>
                  <a:pt x="868154" y="839630"/>
                </a:lnTo>
                <a:lnTo>
                  <a:pt x="869217" y="840365"/>
                </a:lnTo>
                <a:lnTo>
                  <a:pt x="870329" y="841118"/>
                </a:lnTo>
                <a:lnTo>
                  <a:pt x="871751" y="841494"/>
                </a:lnTo>
                <a:lnTo>
                  <a:pt x="873403" y="841723"/>
                </a:lnTo>
                <a:lnTo>
                  <a:pt x="876166" y="840905"/>
                </a:lnTo>
                <a:lnTo>
                  <a:pt x="877670" y="840529"/>
                </a:lnTo>
                <a:lnTo>
                  <a:pt x="878946" y="840006"/>
                </a:lnTo>
                <a:lnTo>
                  <a:pt x="880205" y="839482"/>
                </a:lnTo>
                <a:lnTo>
                  <a:pt x="881480" y="838959"/>
                </a:lnTo>
                <a:lnTo>
                  <a:pt x="883361" y="838959"/>
                </a:lnTo>
                <a:lnTo>
                  <a:pt x="884783" y="839401"/>
                </a:lnTo>
                <a:lnTo>
                  <a:pt x="886271" y="839777"/>
                </a:lnTo>
                <a:lnTo>
                  <a:pt x="887318" y="840529"/>
                </a:lnTo>
                <a:lnTo>
                  <a:pt x="888070" y="841641"/>
                </a:lnTo>
                <a:lnTo>
                  <a:pt x="888364" y="843063"/>
                </a:lnTo>
                <a:lnTo>
                  <a:pt x="888740" y="844568"/>
                </a:lnTo>
                <a:lnTo>
                  <a:pt x="889116" y="846056"/>
                </a:lnTo>
                <a:lnTo>
                  <a:pt x="889427" y="847478"/>
                </a:lnTo>
                <a:lnTo>
                  <a:pt x="889950" y="848754"/>
                </a:lnTo>
                <a:lnTo>
                  <a:pt x="890473" y="850111"/>
                </a:lnTo>
                <a:lnTo>
                  <a:pt x="891373" y="851010"/>
                </a:lnTo>
                <a:lnTo>
                  <a:pt x="892485" y="851746"/>
                </a:lnTo>
                <a:lnTo>
                  <a:pt x="893760" y="852351"/>
                </a:lnTo>
                <a:lnTo>
                  <a:pt x="895182" y="852351"/>
                </a:lnTo>
                <a:lnTo>
                  <a:pt x="896458" y="851828"/>
                </a:lnTo>
                <a:lnTo>
                  <a:pt x="897570" y="851157"/>
                </a:lnTo>
                <a:lnTo>
                  <a:pt x="898322" y="850029"/>
                </a:lnTo>
                <a:lnTo>
                  <a:pt x="899074" y="848901"/>
                </a:lnTo>
                <a:lnTo>
                  <a:pt x="899532" y="847478"/>
                </a:lnTo>
                <a:lnTo>
                  <a:pt x="900055" y="846219"/>
                </a:lnTo>
                <a:lnTo>
                  <a:pt x="900415" y="844796"/>
                </a:lnTo>
                <a:lnTo>
                  <a:pt x="900644" y="843145"/>
                </a:lnTo>
                <a:lnTo>
                  <a:pt x="900873" y="841494"/>
                </a:lnTo>
                <a:lnTo>
                  <a:pt x="900955" y="839695"/>
                </a:lnTo>
                <a:lnTo>
                  <a:pt x="901102" y="838060"/>
                </a:lnTo>
                <a:lnTo>
                  <a:pt x="901314" y="836408"/>
                </a:lnTo>
                <a:lnTo>
                  <a:pt x="901543" y="834757"/>
                </a:lnTo>
                <a:lnTo>
                  <a:pt x="902148" y="833481"/>
                </a:lnTo>
                <a:lnTo>
                  <a:pt x="902900" y="832370"/>
                </a:lnTo>
                <a:lnTo>
                  <a:pt x="903783" y="831470"/>
                </a:lnTo>
                <a:lnTo>
                  <a:pt x="904536" y="830424"/>
                </a:lnTo>
                <a:lnTo>
                  <a:pt x="905664" y="829672"/>
                </a:lnTo>
                <a:lnTo>
                  <a:pt x="906629" y="828772"/>
                </a:lnTo>
                <a:lnTo>
                  <a:pt x="907904" y="828249"/>
                </a:lnTo>
                <a:lnTo>
                  <a:pt x="909179" y="827726"/>
                </a:lnTo>
                <a:lnTo>
                  <a:pt x="910455" y="827203"/>
                </a:lnTo>
                <a:lnTo>
                  <a:pt x="911943" y="826892"/>
                </a:lnTo>
                <a:lnTo>
                  <a:pt x="913218" y="826369"/>
                </a:lnTo>
                <a:lnTo>
                  <a:pt x="914493" y="825845"/>
                </a:lnTo>
                <a:lnTo>
                  <a:pt x="915834" y="825322"/>
                </a:lnTo>
                <a:lnTo>
                  <a:pt x="916962" y="824586"/>
                </a:lnTo>
                <a:lnTo>
                  <a:pt x="917862" y="823687"/>
                </a:lnTo>
                <a:lnTo>
                  <a:pt x="918614" y="822641"/>
                </a:lnTo>
                <a:lnTo>
                  <a:pt x="918843" y="820989"/>
                </a:lnTo>
                <a:lnTo>
                  <a:pt x="918843" y="819191"/>
                </a:lnTo>
                <a:lnTo>
                  <a:pt x="918908" y="817326"/>
                </a:lnTo>
                <a:lnTo>
                  <a:pt x="918532" y="815904"/>
                </a:lnTo>
                <a:lnTo>
                  <a:pt x="918009" y="814547"/>
                </a:lnTo>
                <a:lnTo>
                  <a:pt x="917486" y="813271"/>
                </a:lnTo>
                <a:lnTo>
                  <a:pt x="916962" y="812012"/>
                </a:lnTo>
                <a:lnTo>
                  <a:pt x="916439" y="810737"/>
                </a:lnTo>
                <a:lnTo>
                  <a:pt x="916292" y="809085"/>
                </a:lnTo>
                <a:lnTo>
                  <a:pt x="916145" y="807434"/>
                </a:lnTo>
                <a:lnTo>
                  <a:pt x="916145" y="805570"/>
                </a:lnTo>
                <a:lnTo>
                  <a:pt x="916586" y="804147"/>
                </a:lnTo>
                <a:lnTo>
                  <a:pt x="917012" y="803117"/>
                </a:lnTo>
                <a:lnTo>
                  <a:pt x="917110" y="802872"/>
                </a:lnTo>
                <a:lnTo>
                  <a:pt x="918091" y="801973"/>
                </a:lnTo>
                <a:lnTo>
                  <a:pt x="919579" y="801302"/>
                </a:lnTo>
                <a:lnTo>
                  <a:pt x="923405" y="801531"/>
                </a:lnTo>
                <a:lnTo>
                  <a:pt x="924680" y="802054"/>
                </a:lnTo>
                <a:lnTo>
                  <a:pt x="925727" y="802790"/>
                </a:lnTo>
                <a:lnTo>
                  <a:pt x="926021" y="803117"/>
                </a:lnTo>
                <a:lnTo>
                  <a:pt x="926626" y="803771"/>
                </a:lnTo>
                <a:lnTo>
                  <a:pt x="927362" y="804899"/>
                </a:lnTo>
                <a:lnTo>
                  <a:pt x="927885" y="806159"/>
                </a:lnTo>
                <a:lnTo>
                  <a:pt x="928572" y="807287"/>
                </a:lnTo>
                <a:lnTo>
                  <a:pt x="929324" y="808415"/>
                </a:lnTo>
                <a:lnTo>
                  <a:pt x="930207" y="809314"/>
                </a:lnTo>
                <a:lnTo>
                  <a:pt x="931482" y="809903"/>
                </a:lnTo>
                <a:lnTo>
                  <a:pt x="933134" y="810050"/>
                </a:lnTo>
                <a:lnTo>
                  <a:pt x="934262" y="809756"/>
                </a:lnTo>
                <a:lnTo>
                  <a:pt x="935309" y="809004"/>
                </a:lnTo>
                <a:lnTo>
                  <a:pt x="936126" y="807957"/>
                </a:lnTo>
                <a:lnTo>
                  <a:pt x="937025" y="807058"/>
                </a:lnTo>
                <a:lnTo>
                  <a:pt x="937778" y="805946"/>
                </a:lnTo>
                <a:lnTo>
                  <a:pt x="938154" y="804523"/>
                </a:lnTo>
                <a:lnTo>
                  <a:pt x="938334" y="803117"/>
                </a:lnTo>
                <a:lnTo>
                  <a:pt x="938366" y="802872"/>
                </a:lnTo>
                <a:lnTo>
                  <a:pt x="938448" y="801073"/>
                </a:lnTo>
                <a:lnTo>
                  <a:pt x="938072" y="799585"/>
                </a:lnTo>
                <a:lnTo>
                  <a:pt x="937778" y="798081"/>
                </a:lnTo>
                <a:lnTo>
                  <a:pt x="937173" y="796806"/>
                </a:lnTo>
                <a:lnTo>
                  <a:pt x="936878" y="795318"/>
                </a:lnTo>
                <a:lnTo>
                  <a:pt x="936731" y="793666"/>
                </a:lnTo>
                <a:lnTo>
                  <a:pt x="936584" y="792015"/>
                </a:lnTo>
                <a:lnTo>
                  <a:pt x="936796" y="790445"/>
                </a:lnTo>
                <a:lnTo>
                  <a:pt x="937320" y="789170"/>
                </a:lnTo>
                <a:lnTo>
                  <a:pt x="937925" y="787894"/>
                </a:lnTo>
                <a:lnTo>
                  <a:pt x="938677" y="786782"/>
                </a:lnTo>
                <a:lnTo>
                  <a:pt x="939413" y="785736"/>
                </a:lnTo>
                <a:lnTo>
                  <a:pt x="939789" y="784231"/>
                </a:lnTo>
                <a:lnTo>
                  <a:pt x="940247" y="782809"/>
                </a:lnTo>
                <a:lnTo>
                  <a:pt x="940247" y="780945"/>
                </a:lnTo>
                <a:lnTo>
                  <a:pt x="940100" y="779293"/>
                </a:lnTo>
                <a:lnTo>
                  <a:pt x="939723" y="777871"/>
                </a:lnTo>
                <a:lnTo>
                  <a:pt x="939200" y="776530"/>
                </a:lnTo>
                <a:lnTo>
                  <a:pt x="938530" y="775484"/>
                </a:lnTo>
                <a:lnTo>
                  <a:pt x="937630" y="774502"/>
                </a:lnTo>
                <a:lnTo>
                  <a:pt x="936731" y="773603"/>
                </a:lnTo>
                <a:lnTo>
                  <a:pt x="935603" y="772851"/>
                </a:lnTo>
                <a:lnTo>
                  <a:pt x="934704" y="771886"/>
                </a:lnTo>
                <a:lnTo>
                  <a:pt x="934180" y="770611"/>
                </a:lnTo>
                <a:lnTo>
                  <a:pt x="933886" y="769188"/>
                </a:lnTo>
                <a:lnTo>
                  <a:pt x="934115" y="767537"/>
                </a:lnTo>
                <a:lnTo>
                  <a:pt x="933363" y="766425"/>
                </a:lnTo>
                <a:lnTo>
                  <a:pt x="931711" y="766196"/>
                </a:lnTo>
                <a:lnTo>
                  <a:pt x="930289" y="765820"/>
                </a:lnTo>
                <a:lnTo>
                  <a:pt x="929160" y="765068"/>
                </a:lnTo>
                <a:lnTo>
                  <a:pt x="928490" y="763956"/>
                </a:lnTo>
                <a:lnTo>
                  <a:pt x="927967" y="762681"/>
                </a:lnTo>
                <a:lnTo>
                  <a:pt x="927362" y="761699"/>
                </a:lnTo>
                <a:lnTo>
                  <a:pt x="927068" y="760277"/>
                </a:lnTo>
                <a:lnTo>
                  <a:pt x="926920" y="758560"/>
                </a:lnTo>
                <a:lnTo>
                  <a:pt x="926544" y="757137"/>
                </a:lnTo>
                <a:lnTo>
                  <a:pt x="926021" y="755862"/>
                </a:lnTo>
                <a:lnTo>
                  <a:pt x="924746" y="755273"/>
                </a:lnTo>
                <a:lnTo>
                  <a:pt x="923470" y="754668"/>
                </a:lnTo>
                <a:lnTo>
                  <a:pt x="922424" y="753916"/>
                </a:lnTo>
                <a:lnTo>
                  <a:pt x="922048" y="752494"/>
                </a:lnTo>
                <a:lnTo>
                  <a:pt x="921900" y="750842"/>
                </a:lnTo>
                <a:lnTo>
                  <a:pt x="921753" y="749207"/>
                </a:lnTo>
                <a:lnTo>
                  <a:pt x="921083" y="748079"/>
                </a:lnTo>
                <a:lnTo>
                  <a:pt x="920331" y="746951"/>
                </a:lnTo>
                <a:lnTo>
                  <a:pt x="919284" y="746215"/>
                </a:lnTo>
                <a:lnTo>
                  <a:pt x="917796" y="745839"/>
                </a:lnTo>
                <a:lnTo>
                  <a:pt x="916374" y="745381"/>
                </a:lnTo>
                <a:lnTo>
                  <a:pt x="914870" y="745005"/>
                </a:lnTo>
                <a:lnTo>
                  <a:pt x="913594" y="744482"/>
                </a:lnTo>
                <a:lnTo>
                  <a:pt x="912548" y="743746"/>
                </a:lnTo>
                <a:lnTo>
                  <a:pt x="911795" y="742618"/>
                </a:lnTo>
                <a:lnTo>
                  <a:pt x="911272" y="741342"/>
                </a:lnTo>
                <a:lnTo>
                  <a:pt x="911125" y="739691"/>
                </a:lnTo>
                <a:lnTo>
                  <a:pt x="911354" y="737974"/>
                </a:lnTo>
                <a:lnTo>
                  <a:pt x="911583" y="736404"/>
                </a:lnTo>
                <a:lnTo>
                  <a:pt x="911419" y="734753"/>
                </a:lnTo>
                <a:lnTo>
                  <a:pt x="911272" y="733101"/>
                </a:lnTo>
                <a:lnTo>
                  <a:pt x="910896" y="731613"/>
                </a:lnTo>
                <a:lnTo>
                  <a:pt x="910602" y="730109"/>
                </a:lnTo>
                <a:lnTo>
                  <a:pt x="909997" y="728850"/>
                </a:lnTo>
                <a:lnTo>
                  <a:pt x="909474" y="727574"/>
                </a:lnTo>
                <a:lnTo>
                  <a:pt x="908950" y="726217"/>
                </a:lnTo>
                <a:lnTo>
                  <a:pt x="908427" y="724958"/>
                </a:lnTo>
                <a:lnTo>
                  <a:pt x="907904" y="723683"/>
                </a:lnTo>
                <a:lnTo>
                  <a:pt x="907381" y="722407"/>
                </a:lnTo>
                <a:lnTo>
                  <a:pt x="906710" y="721279"/>
                </a:lnTo>
                <a:lnTo>
                  <a:pt x="906187" y="720004"/>
                </a:lnTo>
                <a:lnTo>
                  <a:pt x="905435" y="718892"/>
                </a:lnTo>
                <a:lnTo>
                  <a:pt x="904912" y="717617"/>
                </a:lnTo>
                <a:lnTo>
                  <a:pt x="904388" y="716341"/>
                </a:lnTo>
                <a:lnTo>
                  <a:pt x="904094" y="714853"/>
                </a:lnTo>
                <a:lnTo>
                  <a:pt x="903571" y="713578"/>
                </a:lnTo>
                <a:lnTo>
                  <a:pt x="903047" y="712221"/>
                </a:lnTo>
                <a:lnTo>
                  <a:pt x="902819" y="710585"/>
                </a:lnTo>
                <a:lnTo>
                  <a:pt x="902524" y="709163"/>
                </a:lnTo>
                <a:lnTo>
                  <a:pt x="902001" y="707806"/>
                </a:lnTo>
                <a:lnTo>
                  <a:pt x="901102" y="706694"/>
                </a:lnTo>
                <a:lnTo>
                  <a:pt x="900202" y="705795"/>
                </a:lnTo>
                <a:lnTo>
                  <a:pt x="899450" y="704666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83C9E4A-C414-A766-33DD-E2AB0B8FEBA1}"/>
              </a:ext>
            </a:extLst>
          </p:cNvPr>
          <p:cNvSpPr/>
          <p:nvPr/>
        </p:nvSpPr>
        <p:spPr>
          <a:xfrm flipV="1">
            <a:off x="5014315" y="3427324"/>
            <a:ext cx="855077" cy="1489585"/>
          </a:xfrm>
          <a:custGeom>
            <a:avLst/>
            <a:gdLst>
              <a:gd name="connsiteX0" fmla="*/ 173353 w 769512"/>
              <a:gd name="connsiteY0" fmla="*/ 94174 h 1340528"/>
              <a:gd name="connsiteX1" fmla="*/ 172753 w 769512"/>
              <a:gd name="connsiteY1" fmla="*/ 92827 h 1340528"/>
              <a:gd name="connsiteX2" fmla="*/ 172230 w 769512"/>
              <a:gd name="connsiteY2" fmla="*/ 91555 h 1340528"/>
              <a:gd name="connsiteX3" fmla="*/ 171855 w 769512"/>
              <a:gd name="connsiteY3" fmla="*/ 90057 h 1340528"/>
              <a:gd name="connsiteX4" fmla="*/ 171631 w 769512"/>
              <a:gd name="connsiteY4" fmla="*/ 88410 h 1340528"/>
              <a:gd name="connsiteX5" fmla="*/ 172004 w 769512"/>
              <a:gd name="connsiteY5" fmla="*/ 86913 h 1340528"/>
              <a:gd name="connsiteX6" fmla="*/ 172230 w 769512"/>
              <a:gd name="connsiteY6" fmla="*/ 85266 h 1340528"/>
              <a:gd name="connsiteX7" fmla="*/ 171855 w 769512"/>
              <a:gd name="connsiteY7" fmla="*/ 83770 h 1340528"/>
              <a:gd name="connsiteX8" fmla="*/ 171106 w 769512"/>
              <a:gd name="connsiteY8" fmla="*/ 82646 h 1340528"/>
              <a:gd name="connsiteX9" fmla="*/ 170508 w 769512"/>
              <a:gd name="connsiteY9" fmla="*/ 81374 h 1340528"/>
              <a:gd name="connsiteX10" fmla="*/ 169909 w 769512"/>
              <a:gd name="connsiteY10" fmla="*/ 80027 h 1340528"/>
              <a:gd name="connsiteX11" fmla="*/ 170284 w 769512"/>
              <a:gd name="connsiteY11" fmla="*/ 78380 h 1340528"/>
              <a:gd name="connsiteX12" fmla="*/ 170603 w 769512"/>
              <a:gd name="connsiteY12" fmla="*/ 76807 h 1340528"/>
              <a:gd name="connsiteX13" fmla="*/ 170124 w 769512"/>
              <a:gd name="connsiteY13" fmla="*/ 76807 h 1340528"/>
              <a:gd name="connsiteX14" fmla="*/ 168815 w 769512"/>
              <a:gd name="connsiteY14" fmla="*/ 76807 h 1340528"/>
              <a:gd name="connsiteX15" fmla="*/ 158302 w 769512"/>
              <a:gd name="connsiteY15" fmla="*/ 76807 h 1340528"/>
              <a:gd name="connsiteX16" fmla="*/ 156250 w 769512"/>
              <a:gd name="connsiteY16" fmla="*/ 76807 h 1340528"/>
              <a:gd name="connsiteX17" fmla="*/ 146880 w 769512"/>
              <a:gd name="connsiteY17" fmla="*/ 76807 h 1340528"/>
              <a:gd name="connsiteX18" fmla="*/ 144807 w 769512"/>
              <a:gd name="connsiteY18" fmla="*/ 76807 h 1340528"/>
              <a:gd name="connsiteX19" fmla="*/ 139516 w 769512"/>
              <a:gd name="connsiteY19" fmla="*/ 76807 h 1340528"/>
              <a:gd name="connsiteX20" fmla="*/ 134226 w 769512"/>
              <a:gd name="connsiteY20" fmla="*/ 76807 h 1340528"/>
              <a:gd name="connsiteX21" fmla="*/ 131610 w 769512"/>
              <a:gd name="connsiteY21" fmla="*/ 76807 h 1340528"/>
              <a:gd name="connsiteX22" fmla="*/ 115586 w 769512"/>
              <a:gd name="connsiteY22" fmla="*/ 76807 h 1340528"/>
              <a:gd name="connsiteX23" fmla="*/ 112879 w 769512"/>
              <a:gd name="connsiteY23" fmla="*/ 76807 h 1340528"/>
              <a:gd name="connsiteX24" fmla="*/ 98521 w 769512"/>
              <a:gd name="connsiteY24" fmla="*/ 76807 h 1340528"/>
              <a:gd name="connsiteX25" fmla="*/ 95874 w 769512"/>
              <a:gd name="connsiteY25" fmla="*/ 76807 h 1340528"/>
              <a:gd name="connsiteX26" fmla="*/ 86372 w 769512"/>
              <a:gd name="connsiteY26" fmla="*/ 76807 h 1340528"/>
              <a:gd name="connsiteX27" fmla="*/ 82183 w 769512"/>
              <a:gd name="connsiteY27" fmla="*/ 76807 h 1340528"/>
              <a:gd name="connsiteX28" fmla="*/ 80103 w 769512"/>
              <a:gd name="connsiteY28" fmla="*/ 76807 h 1340528"/>
              <a:gd name="connsiteX29" fmla="*/ 76343 w 769512"/>
              <a:gd name="connsiteY29" fmla="*/ 76807 h 1340528"/>
              <a:gd name="connsiteX30" fmla="*/ 74436 w 769512"/>
              <a:gd name="connsiteY30" fmla="*/ 76807 h 1340528"/>
              <a:gd name="connsiteX31" fmla="*/ 74949 w 769512"/>
              <a:gd name="connsiteY31" fmla="*/ 77710 h 1340528"/>
              <a:gd name="connsiteX32" fmla="*/ 77124 w 769512"/>
              <a:gd name="connsiteY32" fmla="*/ 78650 h 1340528"/>
              <a:gd name="connsiteX33" fmla="*/ 77955 w 769512"/>
              <a:gd name="connsiteY33" fmla="*/ 79010 h 1340528"/>
              <a:gd name="connsiteX34" fmla="*/ 77484 w 769512"/>
              <a:gd name="connsiteY34" fmla="*/ 79502 h 1340528"/>
              <a:gd name="connsiteX35" fmla="*/ 76825 w 769512"/>
              <a:gd name="connsiteY35" fmla="*/ 80194 h 1340528"/>
              <a:gd name="connsiteX36" fmla="*/ 76352 w 769512"/>
              <a:gd name="connsiteY36" fmla="*/ 80691 h 1340528"/>
              <a:gd name="connsiteX37" fmla="*/ 76789 w 769512"/>
              <a:gd name="connsiteY37" fmla="*/ 81245 h 1340528"/>
              <a:gd name="connsiteX38" fmla="*/ 78279 w 769512"/>
              <a:gd name="connsiteY38" fmla="*/ 81670 h 1340528"/>
              <a:gd name="connsiteX39" fmla="*/ 77108 w 769512"/>
              <a:gd name="connsiteY39" fmla="*/ 82792 h 1340528"/>
              <a:gd name="connsiteX40" fmla="*/ 76648 w 769512"/>
              <a:gd name="connsiteY40" fmla="*/ 84035 h 1340528"/>
              <a:gd name="connsiteX41" fmla="*/ 76190 w 769512"/>
              <a:gd name="connsiteY41" fmla="*/ 85274 h 1340528"/>
              <a:gd name="connsiteX42" fmla="*/ 76694 w 769512"/>
              <a:gd name="connsiteY42" fmla="*/ 86509 h 1340528"/>
              <a:gd name="connsiteX43" fmla="*/ 75813 w 769512"/>
              <a:gd name="connsiteY43" fmla="*/ 87885 h 1340528"/>
              <a:gd name="connsiteX44" fmla="*/ 75340 w 769512"/>
              <a:gd name="connsiteY44" fmla="*/ 88621 h 1340528"/>
              <a:gd name="connsiteX45" fmla="*/ 75491 w 769512"/>
              <a:gd name="connsiteY45" fmla="*/ 93265 h 1340528"/>
              <a:gd name="connsiteX46" fmla="*/ 73386 w 769512"/>
              <a:gd name="connsiteY46" fmla="*/ 93711 h 1340528"/>
              <a:gd name="connsiteX47" fmla="*/ 72709 w 769512"/>
              <a:gd name="connsiteY47" fmla="*/ 94768 h 1340528"/>
              <a:gd name="connsiteX48" fmla="*/ 73056 w 769512"/>
              <a:gd name="connsiteY48" fmla="*/ 96282 h 1340528"/>
              <a:gd name="connsiteX49" fmla="*/ 73090 w 769512"/>
              <a:gd name="connsiteY49" fmla="*/ 96437 h 1340528"/>
              <a:gd name="connsiteX50" fmla="*/ 73900 w 769512"/>
              <a:gd name="connsiteY50" fmla="*/ 97114 h 1340528"/>
              <a:gd name="connsiteX51" fmla="*/ 73656 w 769512"/>
              <a:gd name="connsiteY51" fmla="*/ 98131 h 1340528"/>
              <a:gd name="connsiteX52" fmla="*/ 73051 w 769512"/>
              <a:gd name="connsiteY52" fmla="*/ 100648 h 1340528"/>
              <a:gd name="connsiteX53" fmla="*/ 73493 w 769512"/>
              <a:gd name="connsiteY53" fmla="*/ 102131 h 1340528"/>
              <a:gd name="connsiteX54" fmla="*/ 71874 w 769512"/>
              <a:gd name="connsiteY54" fmla="*/ 102973 h 1340528"/>
              <a:gd name="connsiteX55" fmla="*/ 71807 w 769512"/>
              <a:gd name="connsiteY55" fmla="*/ 103108 h 1340528"/>
              <a:gd name="connsiteX56" fmla="*/ 71727 w 769512"/>
              <a:gd name="connsiteY56" fmla="*/ 103269 h 1340528"/>
              <a:gd name="connsiteX57" fmla="*/ 71457 w 769512"/>
              <a:gd name="connsiteY57" fmla="*/ 103815 h 1340528"/>
              <a:gd name="connsiteX58" fmla="*/ 71902 w 769512"/>
              <a:gd name="connsiteY58" fmla="*/ 105731 h 1340528"/>
              <a:gd name="connsiteX59" fmla="*/ 69545 w 769512"/>
              <a:gd name="connsiteY59" fmla="*/ 105559 h 1340528"/>
              <a:gd name="connsiteX60" fmla="*/ 69141 w 769512"/>
              <a:gd name="connsiteY60" fmla="*/ 111135 h 1340528"/>
              <a:gd name="connsiteX61" fmla="*/ 68345 w 769512"/>
              <a:gd name="connsiteY61" fmla="*/ 112564 h 1340528"/>
              <a:gd name="connsiteX62" fmla="*/ 68116 w 769512"/>
              <a:gd name="connsiteY62" fmla="*/ 113001 h 1340528"/>
              <a:gd name="connsiteX63" fmla="*/ 67792 w 769512"/>
              <a:gd name="connsiteY63" fmla="*/ 113621 h 1340528"/>
              <a:gd name="connsiteX64" fmla="*/ 67676 w 769512"/>
              <a:gd name="connsiteY64" fmla="*/ 115045 h 1340528"/>
              <a:gd name="connsiteX65" fmla="*/ 65917 w 769512"/>
              <a:gd name="connsiteY65" fmla="*/ 116479 h 1340528"/>
              <a:gd name="connsiteX66" fmla="*/ 64159 w 769512"/>
              <a:gd name="connsiteY66" fmla="*/ 117915 h 1340528"/>
              <a:gd name="connsiteX67" fmla="*/ 62058 w 769512"/>
              <a:gd name="connsiteY67" fmla="*/ 118979 h 1340528"/>
              <a:gd name="connsiteX68" fmla="*/ 61438 w 769512"/>
              <a:gd name="connsiteY68" fmla="*/ 119231 h 1340528"/>
              <a:gd name="connsiteX69" fmla="*/ 60856 w 769512"/>
              <a:gd name="connsiteY69" fmla="*/ 120433 h 1340528"/>
              <a:gd name="connsiteX70" fmla="*/ 59723 w 769512"/>
              <a:gd name="connsiteY70" fmla="*/ 122771 h 1340528"/>
              <a:gd name="connsiteX71" fmla="*/ 60138 w 769512"/>
              <a:gd name="connsiteY71" fmla="*/ 124586 h 1340528"/>
              <a:gd name="connsiteX72" fmla="*/ 60232 w 769512"/>
              <a:gd name="connsiteY72" fmla="*/ 124996 h 1340528"/>
              <a:gd name="connsiteX73" fmla="*/ 59494 w 769512"/>
              <a:gd name="connsiteY73" fmla="*/ 126054 h 1340528"/>
              <a:gd name="connsiteX74" fmla="*/ 56955 w 769512"/>
              <a:gd name="connsiteY74" fmla="*/ 126502 h 1340528"/>
              <a:gd name="connsiteX75" fmla="*/ 56721 w 769512"/>
              <a:gd name="connsiteY75" fmla="*/ 129043 h 1340528"/>
              <a:gd name="connsiteX76" fmla="*/ 55918 w 769512"/>
              <a:gd name="connsiteY76" fmla="*/ 129544 h 1340528"/>
              <a:gd name="connsiteX77" fmla="*/ 56157 w 769512"/>
              <a:gd name="connsiteY77" fmla="*/ 130152 h 1340528"/>
              <a:gd name="connsiteX78" fmla="*/ 56224 w 769512"/>
              <a:gd name="connsiteY78" fmla="*/ 130397 h 1340528"/>
              <a:gd name="connsiteX79" fmla="*/ 55992 w 769512"/>
              <a:gd name="connsiteY79" fmla="*/ 131648 h 1340528"/>
              <a:gd name="connsiteX80" fmla="*/ 53327 w 769512"/>
              <a:gd name="connsiteY80" fmla="*/ 131540 h 1340528"/>
              <a:gd name="connsiteX81" fmla="*/ 53112 w 769512"/>
              <a:gd name="connsiteY81" fmla="*/ 131851 h 1340528"/>
              <a:gd name="connsiteX82" fmla="*/ 52896 w 769512"/>
              <a:gd name="connsiteY82" fmla="*/ 132161 h 1340528"/>
              <a:gd name="connsiteX83" fmla="*/ 53026 w 769512"/>
              <a:gd name="connsiteY83" fmla="*/ 133957 h 1340528"/>
              <a:gd name="connsiteX84" fmla="*/ 52553 w 769512"/>
              <a:gd name="connsiteY84" fmla="*/ 134598 h 1340528"/>
              <a:gd name="connsiteX85" fmla="*/ 51492 w 769512"/>
              <a:gd name="connsiteY85" fmla="*/ 135886 h 1340528"/>
              <a:gd name="connsiteX86" fmla="*/ 50423 w 769512"/>
              <a:gd name="connsiteY86" fmla="*/ 137127 h 1340528"/>
              <a:gd name="connsiteX87" fmla="*/ 50261 w 769512"/>
              <a:gd name="connsiteY87" fmla="*/ 137317 h 1340528"/>
              <a:gd name="connsiteX88" fmla="*/ 49051 w 769512"/>
              <a:gd name="connsiteY88" fmla="*/ 137601 h 1340528"/>
              <a:gd name="connsiteX89" fmla="*/ 48094 w 769512"/>
              <a:gd name="connsiteY89" fmla="*/ 137825 h 1340528"/>
              <a:gd name="connsiteX90" fmla="*/ 47538 w 769512"/>
              <a:gd name="connsiteY90" fmla="*/ 138324 h 1340528"/>
              <a:gd name="connsiteX91" fmla="*/ 47324 w 769512"/>
              <a:gd name="connsiteY91" fmla="*/ 138944 h 1340528"/>
              <a:gd name="connsiteX92" fmla="*/ 46807 w 769512"/>
              <a:gd name="connsiteY92" fmla="*/ 140435 h 1340528"/>
              <a:gd name="connsiteX93" fmla="*/ 46362 w 769512"/>
              <a:gd name="connsiteY93" fmla="*/ 140507 h 1340528"/>
              <a:gd name="connsiteX94" fmla="*/ 44825 w 769512"/>
              <a:gd name="connsiteY94" fmla="*/ 140756 h 1340528"/>
              <a:gd name="connsiteX95" fmla="*/ 44147 w 769512"/>
              <a:gd name="connsiteY95" fmla="*/ 141379 h 1340528"/>
              <a:gd name="connsiteX96" fmla="*/ 44621 w 769512"/>
              <a:gd name="connsiteY96" fmla="*/ 142064 h 1340528"/>
              <a:gd name="connsiteX97" fmla="*/ 44960 w 769512"/>
              <a:gd name="connsiteY97" fmla="*/ 142551 h 1340528"/>
              <a:gd name="connsiteX98" fmla="*/ 43630 w 769512"/>
              <a:gd name="connsiteY98" fmla="*/ 144224 h 1340528"/>
              <a:gd name="connsiteX99" fmla="*/ 41944 w 769512"/>
              <a:gd name="connsiteY99" fmla="*/ 146346 h 1340528"/>
              <a:gd name="connsiteX100" fmla="*/ 42278 w 769512"/>
              <a:gd name="connsiteY100" fmla="*/ 147541 h 1340528"/>
              <a:gd name="connsiteX101" fmla="*/ 42324 w 769512"/>
              <a:gd name="connsiteY101" fmla="*/ 147707 h 1340528"/>
              <a:gd name="connsiteX102" fmla="*/ 41833 w 769512"/>
              <a:gd name="connsiteY102" fmla="*/ 148701 h 1340528"/>
              <a:gd name="connsiteX103" fmla="*/ 40847 w 769512"/>
              <a:gd name="connsiteY103" fmla="*/ 148537 h 1340528"/>
              <a:gd name="connsiteX104" fmla="*/ 39663 w 769512"/>
              <a:gd name="connsiteY104" fmla="*/ 148343 h 1340528"/>
              <a:gd name="connsiteX105" fmla="*/ 39394 w 769512"/>
              <a:gd name="connsiteY105" fmla="*/ 149983 h 1340528"/>
              <a:gd name="connsiteX106" fmla="*/ 39124 w 769512"/>
              <a:gd name="connsiteY106" fmla="*/ 151628 h 1340528"/>
              <a:gd name="connsiteX107" fmla="*/ 38692 w 769512"/>
              <a:gd name="connsiteY107" fmla="*/ 152188 h 1340528"/>
              <a:gd name="connsiteX108" fmla="*/ 37330 w 769512"/>
              <a:gd name="connsiteY108" fmla="*/ 152319 h 1340528"/>
              <a:gd name="connsiteX109" fmla="*/ 37031 w 769512"/>
              <a:gd name="connsiteY109" fmla="*/ 152677 h 1340528"/>
              <a:gd name="connsiteX110" fmla="*/ 36653 w 769512"/>
              <a:gd name="connsiteY110" fmla="*/ 153129 h 1340528"/>
              <a:gd name="connsiteX111" fmla="*/ 37258 w 769512"/>
              <a:gd name="connsiteY111" fmla="*/ 154371 h 1340528"/>
              <a:gd name="connsiteX112" fmla="*/ 37405 w 769512"/>
              <a:gd name="connsiteY112" fmla="*/ 154672 h 1340528"/>
              <a:gd name="connsiteX113" fmla="*/ 37374 w 769512"/>
              <a:gd name="connsiteY113" fmla="*/ 154867 h 1340528"/>
              <a:gd name="connsiteX114" fmla="*/ 37225 w 769512"/>
              <a:gd name="connsiteY114" fmla="*/ 155789 h 1340528"/>
              <a:gd name="connsiteX115" fmla="*/ 35675 w 769512"/>
              <a:gd name="connsiteY115" fmla="*/ 155674 h 1340528"/>
              <a:gd name="connsiteX116" fmla="*/ 35682 w 769512"/>
              <a:gd name="connsiteY116" fmla="*/ 156759 h 1340528"/>
              <a:gd name="connsiteX117" fmla="*/ 35688 w 769512"/>
              <a:gd name="connsiteY117" fmla="*/ 157857 h 1340528"/>
              <a:gd name="connsiteX118" fmla="*/ 34791 w 769512"/>
              <a:gd name="connsiteY118" fmla="*/ 158227 h 1340528"/>
              <a:gd name="connsiteX119" fmla="*/ 33896 w 769512"/>
              <a:gd name="connsiteY119" fmla="*/ 158595 h 1340528"/>
              <a:gd name="connsiteX120" fmla="*/ 32112 w 769512"/>
              <a:gd name="connsiteY120" fmla="*/ 160568 h 1340528"/>
              <a:gd name="connsiteX121" fmla="*/ 31308 w 769512"/>
              <a:gd name="connsiteY121" fmla="*/ 161460 h 1340528"/>
              <a:gd name="connsiteX122" fmla="*/ 30629 w 769512"/>
              <a:gd name="connsiteY122" fmla="*/ 161739 h 1340528"/>
              <a:gd name="connsiteX123" fmla="*/ 28711 w 769512"/>
              <a:gd name="connsiteY123" fmla="*/ 162529 h 1340528"/>
              <a:gd name="connsiteX124" fmla="*/ 28487 w 769512"/>
              <a:gd name="connsiteY124" fmla="*/ 162869 h 1340528"/>
              <a:gd name="connsiteX125" fmla="*/ 28876 w 769512"/>
              <a:gd name="connsiteY125" fmla="*/ 164257 h 1340528"/>
              <a:gd name="connsiteX126" fmla="*/ 28971 w 769512"/>
              <a:gd name="connsiteY126" fmla="*/ 164571 h 1340528"/>
              <a:gd name="connsiteX127" fmla="*/ 26994 w 769512"/>
              <a:gd name="connsiteY127" fmla="*/ 165760 h 1340528"/>
              <a:gd name="connsiteX128" fmla="*/ 26635 w 769512"/>
              <a:gd name="connsiteY128" fmla="*/ 166528 h 1340528"/>
              <a:gd name="connsiteX129" fmla="*/ 26383 w 769512"/>
              <a:gd name="connsiteY129" fmla="*/ 167063 h 1340528"/>
              <a:gd name="connsiteX130" fmla="*/ 25395 w 769512"/>
              <a:gd name="connsiteY130" fmla="*/ 166980 h 1340528"/>
              <a:gd name="connsiteX131" fmla="*/ 25019 w 769512"/>
              <a:gd name="connsiteY131" fmla="*/ 166949 h 1340528"/>
              <a:gd name="connsiteX132" fmla="*/ 24435 w 769512"/>
              <a:gd name="connsiteY132" fmla="*/ 168984 h 1340528"/>
              <a:gd name="connsiteX133" fmla="*/ 24290 w 769512"/>
              <a:gd name="connsiteY133" fmla="*/ 169491 h 1340528"/>
              <a:gd name="connsiteX134" fmla="*/ 22442 w 769512"/>
              <a:gd name="connsiteY134" fmla="*/ 171360 h 1340528"/>
              <a:gd name="connsiteX135" fmla="*/ 21649 w 769512"/>
              <a:gd name="connsiteY135" fmla="*/ 173658 h 1340528"/>
              <a:gd name="connsiteX136" fmla="*/ 20784 w 769512"/>
              <a:gd name="connsiteY136" fmla="*/ 174220 h 1340528"/>
              <a:gd name="connsiteX137" fmla="*/ 20362 w 769512"/>
              <a:gd name="connsiteY137" fmla="*/ 176097 h 1340528"/>
              <a:gd name="connsiteX138" fmla="*/ 20241 w 769512"/>
              <a:gd name="connsiteY138" fmla="*/ 176638 h 1340528"/>
              <a:gd name="connsiteX139" fmla="*/ 19878 w 769512"/>
              <a:gd name="connsiteY139" fmla="*/ 176714 h 1340528"/>
              <a:gd name="connsiteX140" fmla="*/ 19622 w 769512"/>
              <a:gd name="connsiteY140" fmla="*/ 176766 h 1340528"/>
              <a:gd name="connsiteX141" fmla="*/ 16404 w 769512"/>
              <a:gd name="connsiteY141" fmla="*/ 177281 h 1340528"/>
              <a:gd name="connsiteX142" fmla="*/ 15235 w 769512"/>
              <a:gd name="connsiteY142" fmla="*/ 178776 h 1340528"/>
              <a:gd name="connsiteX143" fmla="*/ 14765 w 769512"/>
              <a:gd name="connsiteY143" fmla="*/ 180452 h 1340528"/>
              <a:gd name="connsiteX144" fmla="*/ 12882 w 769512"/>
              <a:gd name="connsiteY144" fmla="*/ 181231 h 1340528"/>
              <a:gd name="connsiteX145" fmla="*/ 12461 w 769512"/>
              <a:gd name="connsiteY145" fmla="*/ 181393 h 1340528"/>
              <a:gd name="connsiteX146" fmla="*/ 11539 w 769512"/>
              <a:gd name="connsiteY146" fmla="*/ 182824 h 1340528"/>
              <a:gd name="connsiteX147" fmla="*/ 10872 w 769512"/>
              <a:gd name="connsiteY147" fmla="*/ 185058 h 1340528"/>
              <a:gd name="connsiteX148" fmla="*/ 9888 w 769512"/>
              <a:gd name="connsiteY148" fmla="*/ 186302 h 1340528"/>
              <a:gd name="connsiteX149" fmla="*/ 9481 w 769512"/>
              <a:gd name="connsiteY149" fmla="*/ 187883 h 1340528"/>
              <a:gd name="connsiteX150" fmla="*/ 9281 w 769512"/>
              <a:gd name="connsiteY150" fmla="*/ 188660 h 1340528"/>
              <a:gd name="connsiteX151" fmla="*/ 8653 w 769512"/>
              <a:gd name="connsiteY151" fmla="*/ 189262 h 1340528"/>
              <a:gd name="connsiteX152" fmla="*/ 8110 w 769512"/>
              <a:gd name="connsiteY152" fmla="*/ 189782 h 1340528"/>
              <a:gd name="connsiteX153" fmla="*/ 7824 w 769512"/>
              <a:gd name="connsiteY153" fmla="*/ 190956 h 1340528"/>
              <a:gd name="connsiteX154" fmla="*/ 7626 w 769512"/>
              <a:gd name="connsiteY154" fmla="*/ 191767 h 1340528"/>
              <a:gd name="connsiteX155" fmla="*/ 8074 w 769512"/>
              <a:gd name="connsiteY155" fmla="*/ 194242 h 1340528"/>
              <a:gd name="connsiteX156" fmla="*/ 8025 w 769512"/>
              <a:gd name="connsiteY156" fmla="*/ 194494 h 1340528"/>
              <a:gd name="connsiteX157" fmla="*/ 7893 w 769512"/>
              <a:gd name="connsiteY157" fmla="*/ 195173 h 1340528"/>
              <a:gd name="connsiteX158" fmla="*/ 8766 w 769512"/>
              <a:gd name="connsiteY158" fmla="*/ 196157 h 1340528"/>
              <a:gd name="connsiteX159" fmla="*/ 8442 w 769512"/>
              <a:gd name="connsiteY159" fmla="*/ 196818 h 1340528"/>
              <a:gd name="connsiteX160" fmla="*/ 8277 w 769512"/>
              <a:gd name="connsiteY160" fmla="*/ 197151 h 1340528"/>
              <a:gd name="connsiteX161" fmla="*/ 8034 w 769512"/>
              <a:gd name="connsiteY161" fmla="*/ 197213 h 1340528"/>
              <a:gd name="connsiteX162" fmla="*/ 6792 w 769512"/>
              <a:gd name="connsiteY162" fmla="*/ 197532 h 1340528"/>
              <a:gd name="connsiteX163" fmla="*/ 6508 w 769512"/>
              <a:gd name="connsiteY163" fmla="*/ 198078 h 1340528"/>
              <a:gd name="connsiteX164" fmla="*/ 6179 w 769512"/>
              <a:gd name="connsiteY164" fmla="*/ 198713 h 1340528"/>
              <a:gd name="connsiteX165" fmla="*/ 6127 w 769512"/>
              <a:gd name="connsiteY165" fmla="*/ 200448 h 1340528"/>
              <a:gd name="connsiteX166" fmla="*/ 6107 w 769512"/>
              <a:gd name="connsiteY166" fmla="*/ 200706 h 1340528"/>
              <a:gd name="connsiteX167" fmla="*/ 6070 w 769512"/>
              <a:gd name="connsiteY167" fmla="*/ 201192 h 1340528"/>
              <a:gd name="connsiteX168" fmla="*/ 7505 w 769512"/>
              <a:gd name="connsiteY168" fmla="*/ 203103 h 1340528"/>
              <a:gd name="connsiteX169" fmla="*/ 5972 w 769512"/>
              <a:gd name="connsiteY169" fmla="*/ 205714 h 1340528"/>
              <a:gd name="connsiteX170" fmla="*/ 5914 w 769512"/>
              <a:gd name="connsiteY170" fmla="*/ 206643 h 1340528"/>
              <a:gd name="connsiteX171" fmla="*/ 6289 w 769512"/>
              <a:gd name="connsiteY171" fmla="*/ 207013 h 1340528"/>
              <a:gd name="connsiteX172" fmla="*/ 7715 w 769512"/>
              <a:gd name="connsiteY172" fmla="*/ 207127 h 1340528"/>
              <a:gd name="connsiteX173" fmla="*/ 7828 w 769512"/>
              <a:gd name="connsiteY173" fmla="*/ 207377 h 1340528"/>
              <a:gd name="connsiteX174" fmla="*/ 8217 w 769512"/>
              <a:gd name="connsiteY174" fmla="*/ 208239 h 1340528"/>
              <a:gd name="connsiteX175" fmla="*/ 7854 w 769512"/>
              <a:gd name="connsiteY175" fmla="*/ 209666 h 1340528"/>
              <a:gd name="connsiteX176" fmla="*/ 6564 w 769512"/>
              <a:gd name="connsiteY176" fmla="*/ 211532 h 1340528"/>
              <a:gd name="connsiteX177" fmla="*/ 6815 w 769512"/>
              <a:gd name="connsiteY177" fmla="*/ 212337 h 1340528"/>
              <a:gd name="connsiteX178" fmla="*/ 9974 w 769512"/>
              <a:gd name="connsiteY178" fmla="*/ 212130 h 1340528"/>
              <a:gd name="connsiteX179" fmla="*/ 9485 w 769512"/>
              <a:gd name="connsiteY179" fmla="*/ 213249 h 1340528"/>
              <a:gd name="connsiteX180" fmla="*/ 7823 w 769512"/>
              <a:gd name="connsiteY180" fmla="*/ 214994 h 1340528"/>
              <a:gd name="connsiteX181" fmla="*/ 7828 w 769512"/>
              <a:gd name="connsiteY181" fmla="*/ 215860 h 1340528"/>
              <a:gd name="connsiteX182" fmla="*/ 9072 w 769512"/>
              <a:gd name="connsiteY182" fmla="*/ 216845 h 1340528"/>
              <a:gd name="connsiteX183" fmla="*/ 9636 w 769512"/>
              <a:gd name="connsiteY183" fmla="*/ 217832 h 1340528"/>
              <a:gd name="connsiteX184" fmla="*/ 9320 w 769512"/>
              <a:gd name="connsiteY184" fmla="*/ 220605 h 1340528"/>
              <a:gd name="connsiteX185" fmla="*/ 9163 w 769512"/>
              <a:gd name="connsiteY185" fmla="*/ 221985 h 1340528"/>
              <a:gd name="connsiteX186" fmla="*/ 9235 w 769512"/>
              <a:gd name="connsiteY186" fmla="*/ 223781 h 1340528"/>
              <a:gd name="connsiteX187" fmla="*/ 6832 w 769512"/>
              <a:gd name="connsiteY187" fmla="*/ 225777 h 1340528"/>
              <a:gd name="connsiteX188" fmla="*/ 7151 w 769512"/>
              <a:gd name="connsiteY188" fmla="*/ 227324 h 1340528"/>
              <a:gd name="connsiteX189" fmla="*/ 8326 w 769512"/>
              <a:gd name="connsiteY189" fmla="*/ 227648 h 1340528"/>
              <a:gd name="connsiteX190" fmla="*/ 9136 w 769512"/>
              <a:gd name="connsiteY190" fmla="*/ 227870 h 1340528"/>
              <a:gd name="connsiteX191" fmla="*/ 9819 w 769512"/>
              <a:gd name="connsiteY191" fmla="*/ 228114 h 1340528"/>
              <a:gd name="connsiteX192" fmla="*/ 10277 w 769512"/>
              <a:gd name="connsiteY192" fmla="*/ 228730 h 1340528"/>
              <a:gd name="connsiteX193" fmla="*/ 10506 w 769512"/>
              <a:gd name="connsiteY193" fmla="*/ 229038 h 1340528"/>
              <a:gd name="connsiteX194" fmla="*/ 10761 w 769512"/>
              <a:gd name="connsiteY194" fmla="*/ 230308 h 1340528"/>
              <a:gd name="connsiteX195" fmla="*/ 11016 w 769512"/>
              <a:gd name="connsiteY195" fmla="*/ 231575 h 1340528"/>
              <a:gd name="connsiteX196" fmla="*/ 10928 w 769512"/>
              <a:gd name="connsiteY196" fmla="*/ 231886 h 1340528"/>
              <a:gd name="connsiteX197" fmla="*/ 10530 w 769512"/>
              <a:gd name="connsiteY197" fmla="*/ 233312 h 1340528"/>
              <a:gd name="connsiteX198" fmla="*/ 9974 w 769512"/>
              <a:gd name="connsiteY198" fmla="*/ 233750 h 1340528"/>
              <a:gd name="connsiteX199" fmla="*/ 9297 w 769512"/>
              <a:gd name="connsiteY199" fmla="*/ 234373 h 1340528"/>
              <a:gd name="connsiteX200" fmla="*/ 9217 w 769512"/>
              <a:gd name="connsiteY200" fmla="*/ 234725 h 1340528"/>
              <a:gd name="connsiteX201" fmla="*/ 9055 w 769512"/>
              <a:gd name="connsiteY201" fmla="*/ 235428 h 1340528"/>
              <a:gd name="connsiteX202" fmla="*/ 8449 w 769512"/>
              <a:gd name="connsiteY202" fmla="*/ 235716 h 1340528"/>
              <a:gd name="connsiteX203" fmla="*/ 8128 w 769512"/>
              <a:gd name="connsiteY203" fmla="*/ 235868 h 1340528"/>
              <a:gd name="connsiteX204" fmla="*/ 7788 w 769512"/>
              <a:gd name="connsiteY204" fmla="*/ 236502 h 1340528"/>
              <a:gd name="connsiteX205" fmla="*/ 7394 w 769512"/>
              <a:gd name="connsiteY205" fmla="*/ 237235 h 1340528"/>
              <a:gd name="connsiteX206" fmla="*/ 7345 w 769512"/>
              <a:gd name="connsiteY206" fmla="*/ 239589 h 1340528"/>
              <a:gd name="connsiteX207" fmla="*/ 6485 w 769512"/>
              <a:gd name="connsiteY207" fmla="*/ 240894 h 1340528"/>
              <a:gd name="connsiteX208" fmla="*/ 6725 w 769512"/>
              <a:gd name="connsiteY208" fmla="*/ 242007 h 1340528"/>
              <a:gd name="connsiteX209" fmla="*/ 5818 w 769512"/>
              <a:gd name="connsiteY209" fmla="*/ 243316 h 1340528"/>
              <a:gd name="connsiteX210" fmla="*/ 5255 w 769512"/>
              <a:gd name="connsiteY210" fmla="*/ 245230 h 1340528"/>
              <a:gd name="connsiteX211" fmla="*/ 4724 w 769512"/>
              <a:gd name="connsiteY211" fmla="*/ 247039 h 1340528"/>
              <a:gd name="connsiteX212" fmla="*/ 4709 w 769512"/>
              <a:gd name="connsiteY212" fmla="*/ 249645 h 1340528"/>
              <a:gd name="connsiteX213" fmla="*/ 4693 w 769512"/>
              <a:gd name="connsiteY213" fmla="*/ 252304 h 1340528"/>
              <a:gd name="connsiteX214" fmla="*/ 4387 w 769512"/>
              <a:gd name="connsiteY214" fmla="*/ 252987 h 1340528"/>
              <a:gd name="connsiteX215" fmla="*/ 2719 w 769512"/>
              <a:gd name="connsiteY215" fmla="*/ 253741 h 1340528"/>
              <a:gd name="connsiteX216" fmla="*/ 2458 w 769512"/>
              <a:gd name="connsiteY216" fmla="*/ 254246 h 1340528"/>
              <a:gd name="connsiteX217" fmla="*/ 2106 w 769512"/>
              <a:gd name="connsiteY217" fmla="*/ 254922 h 1340528"/>
              <a:gd name="connsiteX218" fmla="*/ 2234 w 769512"/>
              <a:gd name="connsiteY218" fmla="*/ 255479 h 1340528"/>
              <a:gd name="connsiteX219" fmla="*/ 4005 w 769512"/>
              <a:gd name="connsiteY219" fmla="*/ 257927 h 1340528"/>
              <a:gd name="connsiteX220" fmla="*/ 4106 w 769512"/>
              <a:gd name="connsiteY220" fmla="*/ 258069 h 1340528"/>
              <a:gd name="connsiteX221" fmla="*/ 3501 w 769512"/>
              <a:gd name="connsiteY221" fmla="*/ 258887 h 1340528"/>
              <a:gd name="connsiteX222" fmla="*/ 3001 w 769512"/>
              <a:gd name="connsiteY222" fmla="*/ 259564 h 1340528"/>
              <a:gd name="connsiteX223" fmla="*/ 2443 w 769512"/>
              <a:gd name="connsiteY223" fmla="*/ 259752 h 1340528"/>
              <a:gd name="connsiteX224" fmla="*/ 1887 w 769512"/>
              <a:gd name="connsiteY224" fmla="*/ 259942 h 1340528"/>
              <a:gd name="connsiteX225" fmla="*/ 1274 w 769512"/>
              <a:gd name="connsiteY225" fmla="*/ 260813 h 1340528"/>
              <a:gd name="connsiteX226" fmla="*/ 1786 w 769512"/>
              <a:gd name="connsiteY226" fmla="*/ 261851 h 1340528"/>
              <a:gd name="connsiteX227" fmla="*/ 2402 w 769512"/>
              <a:gd name="connsiteY227" fmla="*/ 263097 h 1340528"/>
              <a:gd name="connsiteX228" fmla="*/ 2052 w 769512"/>
              <a:gd name="connsiteY228" fmla="*/ 264396 h 1340528"/>
              <a:gd name="connsiteX229" fmla="*/ 1735 w 769512"/>
              <a:gd name="connsiteY229" fmla="*/ 265579 h 1340528"/>
              <a:gd name="connsiteX230" fmla="*/ 2113 w 769512"/>
              <a:gd name="connsiteY230" fmla="*/ 266631 h 1340528"/>
              <a:gd name="connsiteX231" fmla="*/ 4343 w 769512"/>
              <a:gd name="connsiteY231" fmla="*/ 266678 h 1340528"/>
              <a:gd name="connsiteX232" fmla="*/ 4915 w 769512"/>
              <a:gd name="connsiteY232" fmla="*/ 269339 h 1340528"/>
              <a:gd name="connsiteX233" fmla="*/ 2698 w 769512"/>
              <a:gd name="connsiteY233" fmla="*/ 271397 h 1340528"/>
              <a:gd name="connsiteX234" fmla="*/ 2518 w 769512"/>
              <a:gd name="connsiteY234" fmla="*/ 271919 h 1340528"/>
              <a:gd name="connsiteX235" fmla="*/ 2271 w 769512"/>
              <a:gd name="connsiteY235" fmla="*/ 272640 h 1340528"/>
              <a:gd name="connsiteX236" fmla="*/ 2353 w 769512"/>
              <a:gd name="connsiteY236" fmla="*/ 273158 h 1340528"/>
              <a:gd name="connsiteX237" fmla="*/ 2479 w 769512"/>
              <a:gd name="connsiteY237" fmla="*/ 273951 h 1340528"/>
              <a:gd name="connsiteX238" fmla="*/ 4714 w 769512"/>
              <a:gd name="connsiteY238" fmla="*/ 277457 h 1340528"/>
              <a:gd name="connsiteX239" fmla="*/ 4315 w 769512"/>
              <a:gd name="connsiteY239" fmla="*/ 279035 h 1340528"/>
              <a:gd name="connsiteX240" fmla="*/ 4431 w 769512"/>
              <a:gd name="connsiteY240" fmla="*/ 281664 h 1340528"/>
              <a:gd name="connsiteX241" fmla="*/ 2580 w 769512"/>
              <a:gd name="connsiteY241" fmla="*/ 283417 h 1340528"/>
              <a:gd name="connsiteX242" fmla="*/ 2373 w 769512"/>
              <a:gd name="connsiteY242" fmla="*/ 283841 h 1340528"/>
              <a:gd name="connsiteX243" fmla="*/ 2031 w 769512"/>
              <a:gd name="connsiteY243" fmla="*/ 284536 h 1340528"/>
              <a:gd name="connsiteX244" fmla="*/ 1583 w 769512"/>
              <a:gd name="connsiteY244" fmla="*/ 284640 h 1340528"/>
              <a:gd name="connsiteX245" fmla="*/ 669 w 769512"/>
              <a:gd name="connsiteY245" fmla="*/ 284854 h 1340528"/>
              <a:gd name="connsiteX246" fmla="*/ 180 w 769512"/>
              <a:gd name="connsiteY246" fmla="*/ 285786 h 1340528"/>
              <a:gd name="connsiteX247" fmla="*/ 1349 w 769512"/>
              <a:gd name="connsiteY247" fmla="*/ 288007 h 1340528"/>
              <a:gd name="connsiteX248" fmla="*/ 1871 w 769512"/>
              <a:gd name="connsiteY248" fmla="*/ 288998 h 1340528"/>
              <a:gd name="connsiteX249" fmla="*/ 2288 w 769512"/>
              <a:gd name="connsiteY249" fmla="*/ 291050 h 1340528"/>
              <a:gd name="connsiteX250" fmla="*/ 2852 w 769512"/>
              <a:gd name="connsiteY250" fmla="*/ 293735 h 1340528"/>
              <a:gd name="connsiteX251" fmla="*/ 4325 w 769512"/>
              <a:gd name="connsiteY251" fmla="*/ 295734 h 1340528"/>
              <a:gd name="connsiteX252" fmla="*/ 4564 w 769512"/>
              <a:gd name="connsiteY252" fmla="*/ 296670 h 1340528"/>
              <a:gd name="connsiteX253" fmla="*/ 4832 w 769512"/>
              <a:gd name="connsiteY253" fmla="*/ 297716 h 1340528"/>
              <a:gd name="connsiteX254" fmla="*/ 3797 w 769512"/>
              <a:gd name="connsiteY254" fmla="*/ 300573 h 1340528"/>
              <a:gd name="connsiteX255" fmla="*/ 4304 w 769512"/>
              <a:gd name="connsiteY255" fmla="*/ 302674 h 1340528"/>
              <a:gd name="connsiteX256" fmla="*/ 7178 w 769512"/>
              <a:gd name="connsiteY256" fmla="*/ 307242 h 1340528"/>
              <a:gd name="connsiteX257" fmla="*/ 7926 w 769512"/>
              <a:gd name="connsiteY257" fmla="*/ 307857 h 1340528"/>
              <a:gd name="connsiteX258" fmla="*/ 10030 w 769512"/>
              <a:gd name="connsiteY258" fmla="*/ 307905 h 1340528"/>
              <a:gd name="connsiteX259" fmla="*/ 10243 w 769512"/>
              <a:gd name="connsiteY259" fmla="*/ 308036 h 1340528"/>
              <a:gd name="connsiteX260" fmla="*/ 10838 w 769512"/>
              <a:gd name="connsiteY260" fmla="*/ 308399 h 1340528"/>
              <a:gd name="connsiteX261" fmla="*/ 12347 w 769512"/>
              <a:gd name="connsiteY261" fmla="*/ 312478 h 1340528"/>
              <a:gd name="connsiteX262" fmla="*/ 13155 w 769512"/>
              <a:gd name="connsiteY262" fmla="*/ 313031 h 1340528"/>
              <a:gd name="connsiteX263" fmla="*/ 15820 w 769512"/>
              <a:gd name="connsiteY263" fmla="*/ 313201 h 1340528"/>
              <a:gd name="connsiteX264" fmla="*/ 16317 w 769512"/>
              <a:gd name="connsiteY264" fmla="*/ 313693 h 1340528"/>
              <a:gd name="connsiteX265" fmla="*/ 17349 w 769512"/>
              <a:gd name="connsiteY265" fmla="*/ 317480 h 1340528"/>
              <a:gd name="connsiteX266" fmla="*/ 17648 w 769512"/>
              <a:gd name="connsiteY266" fmla="*/ 318579 h 1340528"/>
              <a:gd name="connsiteX267" fmla="*/ 17982 w 769512"/>
              <a:gd name="connsiteY267" fmla="*/ 318788 h 1340528"/>
              <a:gd name="connsiteX268" fmla="*/ 18588 w 769512"/>
              <a:gd name="connsiteY268" fmla="*/ 319166 h 1340528"/>
              <a:gd name="connsiteX269" fmla="*/ 18794 w 769512"/>
              <a:gd name="connsiteY269" fmla="*/ 319295 h 1340528"/>
              <a:gd name="connsiteX270" fmla="*/ 19667 w 769512"/>
              <a:gd name="connsiteY270" fmla="*/ 319351 h 1340528"/>
              <a:gd name="connsiteX271" fmla="*/ 22606 w 769512"/>
              <a:gd name="connsiteY271" fmla="*/ 319478 h 1340528"/>
              <a:gd name="connsiteX272" fmla="*/ 23055 w 769512"/>
              <a:gd name="connsiteY272" fmla="*/ 319833 h 1340528"/>
              <a:gd name="connsiteX273" fmla="*/ 23852 w 769512"/>
              <a:gd name="connsiteY273" fmla="*/ 320461 h 1340528"/>
              <a:gd name="connsiteX274" fmla="*/ 24965 w 769512"/>
              <a:gd name="connsiteY274" fmla="*/ 321978 h 1340528"/>
              <a:gd name="connsiteX275" fmla="*/ 25346 w 769512"/>
              <a:gd name="connsiteY275" fmla="*/ 322497 h 1340528"/>
              <a:gd name="connsiteX276" fmla="*/ 28262 w 769512"/>
              <a:gd name="connsiteY276" fmla="*/ 323348 h 1340528"/>
              <a:gd name="connsiteX277" fmla="*/ 29826 w 769512"/>
              <a:gd name="connsiteY277" fmla="*/ 326066 h 1340528"/>
              <a:gd name="connsiteX278" fmla="*/ 33671 w 769512"/>
              <a:gd name="connsiteY278" fmla="*/ 326970 h 1340528"/>
              <a:gd name="connsiteX279" fmla="*/ 34282 w 769512"/>
              <a:gd name="connsiteY279" fmla="*/ 327601 h 1340528"/>
              <a:gd name="connsiteX280" fmla="*/ 34635 w 769512"/>
              <a:gd name="connsiteY280" fmla="*/ 327964 h 1340528"/>
              <a:gd name="connsiteX281" fmla="*/ 35165 w 769512"/>
              <a:gd name="connsiteY281" fmla="*/ 328509 h 1340528"/>
              <a:gd name="connsiteX282" fmla="*/ 36542 w 769512"/>
              <a:gd name="connsiteY282" fmla="*/ 331042 h 1340528"/>
              <a:gd name="connsiteX283" fmla="*/ 37410 w 769512"/>
              <a:gd name="connsiteY283" fmla="*/ 331282 h 1340528"/>
              <a:gd name="connsiteX284" fmla="*/ 40371 w 769512"/>
              <a:gd name="connsiteY284" fmla="*/ 333848 h 1340528"/>
              <a:gd name="connsiteX285" fmla="*/ 40805 w 769512"/>
              <a:gd name="connsiteY285" fmla="*/ 335009 h 1340528"/>
              <a:gd name="connsiteX286" fmla="*/ 41215 w 769512"/>
              <a:gd name="connsiteY286" fmla="*/ 336156 h 1340528"/>
              <a:gd name="connsiteX287" fmla="*/ 42025 w 769512"/>
              <a:gd name="connsiteY287" fmla="*/ 336956 h 1340528"/>
              <a:gd name="connsiteX288" fmla="*/ 43514 w 769512"/>
              <a:gd name="connsiteY288" fmla="*/ 337383 h 1340528"/>
              <a:gd name="connsiteX289" fmla="*/ 43890 w 769512"/>
              <a:gd name="connsiteY289" fmla="*/ 337386 h 1340528"/>
              <a:gd name="connsiteX290" fmla="*/ 47290 w 769512"/>
              <a:gd name="connsiteY290" fmla="*/ 337424 h 1340528"/>
              <a:gd name="connsiteX291" fmla="*/ 48097 w 769512"/>
              <a:gd name="connsiteY291" fmla="*/ 337852 h 1340528"/>
              <a:gd name="connsiteX292" fmla="*/ 48825 w 769512"/>
              <a:gd name="connsiteY292" fmla="*/ 338325 h 1340528"/>
              <a:gd name="connsiteX293" fmla="*/ 51019 w 769512"/>
              <a:gd name="connsiteY293" fmla="*/ 339754 h 1340528"/>
              <a:gd name="connsiteX294" fmla="*/ 55125 w 769512"/>
              <a:gd name="connsiteY294" fmla="*/ 343201 h 1340528"/>
              <a:gd name="connsiteX295" fmla="*/ 55372 w 769512"/>
              <a:gd name="connsiteY295" fmla="*/ 343853 h 1340528"/>
              <a:gd name="connsiteX296" fmla="*/ 55500 w 769512"/>
              <a:gd name="connsiteY296" fmla="*/ 344190 h 1340528"/>
              <a:gd name="connsiteX297" fmla="*/ 55083 w 769512"/>
              <a:gd name="connsiteY297" fmla="*/ 347043 h 1340528"/>
              <a:gd name="connsiteX298" fmla="*/ 55581 w 769512"/>
              <a:gd name="connsiteY298" fmla="*/ 347413 h 1340528"/>
              <a:gd name="connsiteX299" fmla="*/ 56935 w 769512"/>
              <a:gd name="connsiteY299" fmla="*/ 346163 h 1340528"/>
              <a:gd name="connsiteX300" fmla="*/ 58366 w 769512"/>
              <a:gd name="connsiteY300" fmla="*/ 344437 h 1340528"/>
              <a:gd name="connsiteX301" fmla="*/ 58842 w 769512"/>
              <a:gd name="connsiteY301" fmla="*/ 343861 h 1340528"/>
              <a:gd name="connsiteX302" fmla="*/ 59058 w 769512"/>
              <a:gd name="connsiteY302" fmla="*/ 343760 h 1340528"/>
              <a:gd name="connsiteX303" fmla="*/ 59520 w 769512"/>
              <a:gd name="connsiteY303" fmla="*/ 343546 h 1340528"/>
              <a:gd name="connsiteX304" fmla="*/ 59692 w 769512"/>
              <a:gd name="connsiteY304" fmla="*/ 343699 h 1340528"/>
              <a:gd name="connsiteX305" fmla="*/ 60269 w 769512"/>
              <a:gd name="connsiteY305" fmla="*/ 344223 h 1340528"/>
              <a:gd name="connsiteX306" fmla="*/ 61770 w 769512"/>
              <a:gd name="connsiteY306" fmla="*/ 346938 h 1340528"/>
              <a:gd name="connsiteX307" fmla="*/ 64279 w 769512"/>
              <a:gd name="connsiteY307" fmla="*/ 347040 h 1340528"/>
              <a:gd name="connsiteX308" fmla="*/ 64494 w 769512"/>
              <a:gd name="connsiteY308" fmla="*/ 347048 h 1340528"/>
              <a:gd name="connsiteX309" fmla="*/ 67600 w 769512"/>
              <a:gd name="connsiteY309" fmla="*/ 348703 h 1340528"/>
              <a:gd name="connsiteX310" fmla="*/ 69766 w 769512"/>
              <a:gd name="connsiteY310" fmla="*/ 348565 h 1340528"/>
              <a:gd name="connsiteX311" fmla="*/ 71037 w 769512"/>
              <a:gd name="connsiteY311" fmla="*/ 348162 h 1340528"/>
              <a:gd name="connsiteX312" fmla="*/ 73723 w 769512"/>
              <a:gd name="connsiteY312" fmla="*/ 347305 h 1340528"/>
              <a:gd name="connsiteX313" fmla="*/ 75716 w 769512"/>
              <a:gd name="connsiteY313" fmla="*/ 349398 h 1340528"/>
              <a:gd name="connsiteX314" fmla="*/ 77317 w 769512"/>
              <a:gd name="connsiteY314" fmla="*/ 352431 h 1340528"/>
              <a:gd name="connsiteX315" fmla="*/ 77966 w 769512"/>
              <a:gd name="connsiteY315" fmla="*/ 353660 h 1340528"/>
              <a:gd name="connsiteX316" fmla="*/ 79328 w 769512"/>
              <a:gd name="connsiteY316" fmla="*/ 353654 h 1340528"/>
              <a:gd name="connsiteX317" fmla="*/ 79995 w 769512"/>
              <a:gd name="connsiteY317" fmla="*/ 354194 h 1340528"/>
              <a:gd name="connsiteX318" fmla="*/ 81251 w 769512"/>
              <a:gd name="connsiteY318" fmla="*/ 354076 h 1340528"/>
              <a:gd name="connsiteX319" fmla="*/ 82736 w 769512"/>
              <a:gd name="connsiteY319" fmla="*/ 353883 h 1340528"/>
              <a:gd name="connsiteX320" fmla="*/ 83099 w 769512"/>
              <a:gd name="connsiteY320" fmla="*/ 354205 h 1340528"/>
              <a:gd name="connsiteX321" fmla="*/ 84602 w 769512"/>
              <a:gd name="connsiteY321" fmla="*/ 355544 h 1340528"/>
              <a:gd name="connsiteX322" fmla="*/ 86372 w 769512"/>
              <a:gd name="connsiteY322" fmla="*/ 355286 h 1340528"/>
              <a:gd name="connsiteX323" fmla="*/ 86513 w 769512"/>
              <a:gd name="connsiteY323" fmla="*/ 355444 h 1340528"/>
              <a:gd name="connsiteX324" fmla="*/ 87457 w 769512"/>
              <a:gd name="connsiteY324" fmla="*/ 356517 h 1340528"/>
              <a:gd name="connsiteX325" fmla="*/ 87924 w 769512"/>
              <a:gd name="connsiteY325" fmla="*/ 357750 h 1340528"/>
              <a:gd name="connsiteX326" fmla="*/ 88393 w 769512"/>
              <a:gd name="connsiteY326" fmla="*/ 358991 h 1340528"/>
              <a:gd name="connsiteX327" fmla="*/ 88591 w 769512"/>
              <a:gd name="connsiteY327" fmla="*/ 360788 h 1340528"/>
              <a:gd name="connsiteX328" fmla="*/ 89832 w 769512"/>
              <a:gd name="connsiteY328" fmla="*/ 361524 h 1340528"/>
              <a:gd name="connsiteX329" fmla="*/ 91878 w 769512"/>
              <a:gd name="connsiteY329" fmla="*/ 361699 h 1340528"/>
              <a:gd name="connsiteX330" fmla="*/ 92095 w 769512"/>
              <a:gd name="connsiteY330" fmla="*/ 362021 h 1340528"/>
              <a:gd name="connsiteX331" fmla="*/ 92504 w 769512"/>
              <a:gd name="connsiteY331" fmla="*/ 362624 h 1340528"/>
              <a:gd name="connsiteX332" fmla="*/ 93948 w 769512"/>
              <a:gd name="connsiteY332" fmla="*/ 366459 h 1340528"/>
              <a:gd name="connsiteX333" fmla="*/ 93524 w 769512"/>
              <a:gd name="connsiteY333" fmla="*/ 368321 h 1340528"/>
              <a:gd name="connsiteX334" fmla="*/ 93642 w 769512"/>
              <a:gd name="connsiteY334" fmla="*/ 368414 h 1340528"/>
              <a:gd name="connsiteX335" fmla="*/ 95390 w 769512"/>
              <a:gd name="connsiteY335" fmla="*/ 369798 h 1340528"/>
              <a:gd name="connsiteX336" fmla="*/ 96325 w 769512"/>
              <a:gd name="connsiteY336" fmla="*/ 371277 h 1340528"/>
              <a:gd name="connsiteX337" fmla="*/ 95604 w 769512"/>
              <a:gd name="connsiteY337" fmla="*/ 374927 h 1340528"/>
              <a:gd name="connsiteX338" fmla="*/ 97555 w 769512"/>
              <a:gd name="connsiteY338" fmla="*/ 376838 h 1340528"/>
              <a:gd name="connsiteX339" fmla="*/ 97952 w 769512"/>
              <a:gd name="connsiteY339" fmla="*/ 377715 h 1340528"/>
              <a:gd name="connsiteX340" fmla="*/ 99849 w 769512"/>
              <a:gd name="connsiteY340" fmla="*/ 381915 h 1340528"/>
              <a:gd name="connsiteX341" fmla="*/ 99829 w 769512"/>
              <a:gd name="connsiteY341" fmla="*/ 382133 h 1340528"/>
              <a:gd name="connsiteX342" fmla="*/ 99733 w 769512"/>
              <a:gd name="connsiteY342" fmla="*/ 383158 h 1340528"/>
              <a:gd name="connsiteX343" fmla="*/ 100235 w 769512"/>
              <a:gd name="connsiteY343" fmla="*/ 384268 h 1340528"/>
              <a:gd name="connsiteX344" fmla="*/ 100927 w 769512"/>
              <a:gd name="connsiteY344" fmla="*/ 384666 h 1340528"/>
              <a:gd name="connsiteX345" fmla="*/ 101412 w 769512"/>
              <a:gd name="connsiteY345" fmla="*/ 384944 h 1340528"/>
              <a:gd name="connsiteX346" fmla="*/ 102256 w 769512"/>
              <a:gd name="connsiteY346" fmla="*/ 384860 h 1340528"/>
              <a:gd name="connsiteX347" fmla="*/ 104074 w 769512"/>
              <a:gd name="connsiteY347" fmla="*/ 384680 h 1340528"/>
              <a:gd name="connsiteX348" fmla="*/ 105744 w 769512"/>
              <a:gd name="connsiteY348" fmla="*/ 385102 h 1340528"/>
              <a:gd name="connsiteX349" fmla="*/ 107670 w 769512"/>
              <a:gd name="connsiteY349" fmla="*/ 385591 h 1340528"/>
              <a:gd name="connsiteX350" fmla="*/ 109284 w 769512"/>
              <a:gd name="connsiteY350" fmla="*/ 386634 h 1340528"/>
              <a:gd name="connsiteX351" fmla="*/ 110201 w 769512"/>
              <a:gd name="connsiteY351" fmla="*/ 386889 h 1340528"/>
              <a:gd name="connsiteX352" fmla="*/ 111020 w 769512"/>
              <a:gd name="connsiteY352" fmla="*/ 387117 h 1340528"/>
              <a:gd name="connsiteX353" fmla="*/ 111885 w 769512"/>
              <a:gd name="connsiteY353" fmla="*/ 388386 h 1340528"/>
              <a:gd name="connsiteX354" fmla="*/ 112579 w 769512"/>
              <a:gd name="connsiteY354" fmla="*/ 389404 h 1340528"/>
              <a:gd name="connsiteX355" fmla="*/ 113422 w 769512"/>
              <a:gd name="connsiteY355" fmla="*/ 389594 h 1340528"/>
              <a:gd name="connsiteX356" fmla="*/ 115801 w 769512"/>
              <a:gd name="connsiteY356" fmla="*/ 390129 h 1340528"/>
              <a:gd name="connsiteX357" fmla="*/ 115934 w 769512"/>
              <a:gd name="connsiteY357" fmla="*/ 390277 h 1340528"/>
              <a:gd name="connsiteX358" fmla="*/ 116675 w 769512"/>
              <a:gd name="connsiteY358" fmla="*/ 391115 h 1340528"/>
              <a:gd name="connsiteX359" fmla="*/ 116701 w 769512"/>
              <a:gd name="connsiteY359" fmla="*/ 391792 h 1340528"/>
              <a:gd name="connsiteX360" fmla="*/ 116745 w 769512"/>
              <a:gd name="connsiteY360" fmla="*/ 392974 h 1340528"/>
              <a:gd name="connsiteX361" fmla="*/ 116336 w 769512"/>
              <a:gd name="connsiteY361" fmla="*/ 395376 h 1340528"/>
              <a:gd name="connsiteX362" fmla="*/ 116205 w 769512"/>
              <a:gd name="connsiteY362" fmla="*/ 396138 h 1340528"/>
              <a:gd name="connsiteX363" fmla="*/ 117347 w 769512"/>
              <a:gd name="connsiteY363" fmla="*/ 400904 h 1340528"/>
              <a:gd name="connsiteX364" fmla="*/ 119817 w 769512"/>
              <a:gd name="connsiteY364" fmla="*/ 403529 h 1340528"/>
              <a:gd name="connsiteX365" fmla="*/ 120270 w 769512"/>
              <a:gd name="connsiteY365" fmla="*/ 403985 h 1340528"/>
              <a:gd name="connsiteX366" fmla="*/ 123356 w 769512"/>
              <a:gd name="connsiteY366" fmla="*/ 406277 h 1340528"/>
              <a:gd name="connsiteX367" fmla="*/ 123858 w 769512"/>
              <a:gd name="connsiteY367" fmla="*/ 406648 h 1340528"/>
              <a:gd name="connsiteX368" fmla="*/ 124000 w 769512"/>
              <a:gd name="connsiteY368" fmla="*/ 406753 h 1340528"/>
              <a:gd name="connsiteX369" fmla="*/ 126605 w 769512"/>
              <a:gd name="connsiteY369" fmla="*/ 407793 h 1340528"/>
              <a:gd name="connsiteX370" fmla="*/ 127901 w 769512"/>
              <a:gd name="connsiteY370" fmla="*/ 409351 h 1340528"/>
              <a:gd name="connsiteX371" fmla="*/ 127357 w 769512"/>
              <a:gd name="connsiteY371" fmla="*/ 410267 h 1340528"/>
              <a:gd name="connsiteX372" fmla="*/ 128362 w 769512"/>
              <a:gd name="connsiteY372" fmla="*/ 412738 h 1340528"/>
              <a:gd name="connsiteX373" fmla="*/ 129115 w 769512"/>
              <a:gd name="connsiteY373" fmla="*/ 413745 h 1340528"/>
              <a:gd name="connsiteX374" fmla="*/ 129610 w 769512"/>
              <a:gd name="connsiteY374" fmla="*/ 414405 h 1340528"/>
              <a:gd name="connsiteX375" fmla="*/ 131096 w 769512"/>
              <a:gd name="connsiteY375" fmla="*/ 414646 h 1340528"/>
              <a:gd name="connsiteX376" fmla="*/ 132468 w 769512"/>
              <a:gd name="connsiteY376" fmla="*/ 416681 h 1340528"/>
              <a:gd name="connsiteX377" fmla="*/ 131873 w 769512"/>
              <a:gd name="connsiteY377" fmla="*/ 419636 h 1340528"/>
              <a:gd name="connsiteX378" fmla="*/ 131806 w 769512"/>
              <a:gd name="connsiteY378" fmla="*/ 419973 h 1340528"/>
              <a:gd name="connsiteX379" fmla="*/ 132614 w 769512"/>
              <a:gd name="connsiteY379" fmla="*/ 421268 h 1340528"/>
              <a:gd name="connsiteX380" fmla="*/ 132496 w 769512"/>
              <a:gd name="connsiteY380" fmla="*/ 421562 h 1340528"/>
              <a:gd name="connsiteX381" fmla="*/ 132398 w 769512"/>
              <a:gd name="connsiteY381" fmla="*/ 421803 h 1340528"/>
              <a:gd name="connsiteX382" fmla="*/ 132313 w 769512"/>
              <a:gd name="connsiteY382" fmla="*/ 422015 h 1340528"/>
              <a:gd name="connsiteX383" fmla="*/ 132996 w 769512"/>
              <a:gd name="connsiteY383" fmla="*/ 422877 h 1340528"/>
              <a:gd name="connsiteX384" fmla="*/ 132509 w 769512"/>
              <a:gd name="connsiteY384" fmla="*/ 424491 h 1340528"/>
              <a:gd name="connsiteX385" fmla="*/ 132645 w 769512"/>
              <a:gd name="connsiteY385" fmla="*/ 426975 h 1340528"/>
              <a:gd name="connsiteX386" fmla="*/ 131477 w 769512"/>
              <a:gd name="connsiteY386" fmla="*/ 428960 h 1340528"/>
              <a:gd name="connsiteX387" fmla="*/ 131652 w 769512"/>
              <a:gd name="connsiteY387" fmla="*/ 429574 h 1340528"/>
              <a:gd name="connsiteX388" fmla="*/ 132787 w 769512"/>
              <a:gd name="connsiteY388" fmla="*/ 429883 h 1340528"/>
              <a:gd name="connsiteX389" fmla="*/ 133892 w 769512"/>
              <a:gd name="connsiteY389" fmla="*/ 429074 h 1340528"/>
              <a:gd name="connsiteX390" fmla="*/ 134947 w 769512"/>
              <a:gd name="connsiteY390" fmla="*/ 429126 h 1340528"/>
              <a:gd name="connsiteX391" fmla="*/ 135384 w 769512"/>
              <a:gd name="connsiteY391" fmla="*/ 429681 h 1340528"/>
              <a:gd name="connsiteX392" fmla="*/ 135026 w 769512"/>
              <a:gd name="connsiteY392" fmla="*/ 432039 h 1340528"/>
              <a:gd name="connsiteX393" fmla="*/ 135125 w 769512"/>
              <a:gd name="connsiteY393" fmla="*/ 433554 h 1340528"/>
              <a:gd name="connsiteX394" fmla="*/ 135207 w 769512"/>
              <a:gd name="connsiteY394" fmla="*/ 435100 h 1340528"/>
              <a:gd name="connsiteX395" fmla="*/ 133870 w 769512"/>
              <a:gd name="connsiteY395" fmla="*/ 436754 h 1340528"/>
              <a:gd name="connsiteX396" fmla="*/ 133816 w 769512"/>
              <a:gd name="connsiteY396" fmla="*/ 437559 h 1340528"/>
              <a:gd name="connsiteX397" fmla="*/ 134252 w 769512"/>
              <a:gd name="connsiteY397" fmla="*/ 438054 h 1340528"/>
              <a:gd name="connsiteX398" fmla="*/ 134803 w 769512"/>
              <a:gd name="connsiteY398" fmla="*/ 438190 h 1340528"/>
              <a:gd name="connsiteX399" fmla="*/ 135985 w 769512"/>
              <a:gd name="connsiteY399" fmla="*/ 438483 h 1340528"/>
              <a:gd name="connsiteX400" fmla="*/ 136548 w 769512"/>
              <a:gd name="connsiteY400" fmla="*/ 439593 h 1340528"/>
              <a:gd name="connsiteX401" fmla="*/ 136097 w 769512"/>
              <a:gd name="connsiteY401" fmla="*/ 441037 h 1340528"/>
              <a:gd name="connsiteX402" fmla="*/ 135593 w 769512"/>
              <a:gd name="connsiteY402" fmla="*/ 442749 h 1340528"/>
              <a:gd name="connsiteX403" fmla="*/ 136577 w 769512"/>
              <a:gd name="connsiteY403" fmla="*/ 445790 h 1340528"/>
              <a:gd name="connsiteX404" fmla="*/ 137241 w 769512"/>
              <a:gd name="connsiteY404" fmla="*/ 446529 h 1340528"/>
              <a:gd name="connsiteX405" fmla="*/ 137516 w 769512"/>
              <a:gd name="connsiteY405" fmla="*/ 446836 h 1340528"/>
              <a:gd name="connsiteX406" fmla="*/ 137769 w 769512"/>
              <a:gd name="connsiteY406" fmla="*/ 447827 h 1340528"/>
              <a:gd name="connsiteX407" fmla="*/ 135367 w 769512"/>
              <a:gd name="connsiteY407" fmla="*/ 450319 h 1340528"/>
              <a:gd name="connsiteX408" fmla="*/ 135253 w 769512"/>
              <a:gd name="connsiteY408" fmla="*/ 451745 h 1340528"/>
              <a:gd name="connsiteX409" fmla="*/ 134633 w 769512"/>
              <a:gd name="connsiteY409" fmla="*/ 452283 h 1340528"/>
              <a:gd name="connsiteX410" fmla="*/ 133095 w 769512"/>
              <a:gd name="connsiteY410" fmla="*/ 453619 h 1340528"/>
              <a:gd name="connsiteX411" fmla="*/ 131237 w 769512"/>
              <a:gd name="connsiteY411" fmla="*/ 453691 h 1340528"/>
              <a:gd name="connsiteX412" fmla="*/ 131057 w 769512"/>
              <a:gd name="connsiteY412" fmla="*/ 453948 h 1340528"/>
              <a:gd name="connsiteX413" fmla="*/ 130933 w 769512"/>
              <a:gd name="connsiteY413" fmla="*/ 454124 h 1340528"/>
              <a:gd name="connsiteX414" fmla="*/ 131369 w 769512"/>
              <a:gd name="connsiteY414" fmla="*/ 455113 h 1340528"/>
              <a:gd name="connsiteX415" fmla="*/ 132303 w 769512"/>
              <a:gd name="connsiteY415" fmla="*/ 455668 h 1340528"/>
              <a:gd name="connsiteX416" fmla="*/ 132898 w 769512"/>
              <a:gd name="connsiteY416" fmla="*/ 456616 h 1340528"/>
              <a:gd name="connsiteX417" fmla="*/ 130401 w 769512"/>
              <a:gd name="connsiteY417" fmla="*/ 459272 h 1340528"/>
              <a:gd name="connsiteX418" fmla="*/ 129536 w 769512"/>
              <a:gd name="connsiteY418" fmla="*/ 459463 h 1340528"/>
              <a:gd name="connsiteX419" fmla="*/ 127996 w 769512"/>
              <a:gd name="connsiteY419" fmla="*/ 460652 h 1340528"/>
              <a:gd name="connsiteX420" fmla="*/ 127790 w 769512"/>
              <a:gd name="connsiteY420" fmla="*/ 461631 h 1340528"/>
              <a:gd name="connsiteX421" fmla="*/ 127632 w 769512"/>
              <a:gd name="connsiteY421" fmla="*/ 462387 h 1340528"/>
              <a:gd name="connsiteX422" fmla="*/ 127792 w 769512"/>
              <a:gd name="connsiteY422" fmla="*/ 462720 h 1340528"/>
              <a:gd name="connsiteX423" fmla="*/ 128259 w 769512"/>
              <a:gd name="connsiteY423" fmla="*/ 463686 h 1340528"/>
              <a:gd name="connsiteX424" fmla="*/ 128014 w 769512"/>
              <a:gd name="connsiteY424" fmla="*/ 464370 h 1340528"/>
              <a:gd name="connsiteX425" fmla="*/ 128152 w 769512"/>
              <a:gd name="connsiteY425" fmla="*/ 464707 h 1340528"/>
              <a:gd name="connsiteX426" fmla="*/ 128642 w 769512"/>
              <a:gd name="connsiteY426" fmla="*/ 465915 h 1340528"/>
              <a:gd name="connsiteX427" fmla="*/ 128611 w 769512"/>
              <a:gd name="connsiteY427" fmla="*/ 466371 h 1340528"/>
              <a:gd name="connsiteX428" fmla="*/ 128583 w 769512"/>
              <a:gd name="connsiteY428" fmla="*/ 466782 h 1340528"/>
              <a:gd name="connsiteX429" fmla="*/ 128158 w 769512"/>
              <a:gd name="connsiteY429" fmla="*/ 467145 h 1340528"/>
              <a:gd name="connsiteX430" fmla="*/ 127046 w 769512"/>
              <a:gd name="connsiteY430" fmla="*/ 468095 h 1340528"/>
              <a:gd name="connsiteX431" fmla="*/ 127605 w 769512"/>
              <a:gd name="connsiteY431" fmla="*/ 468710 h 1340528"/>
              <a:gd name="connsiteX432" fmla="*/ 128359 w 769512"/>
              <a:gd name="connsiteY432" fmla="*/ 471061 h 1340528"/>
              <a:gd name="connsiteX433" fmla="*/ 128367 w 769512"/>
              <a:gd name="connsiteY433" fmla="*/ 472549 h 1340528"/>
              <a:gd name="connsiteX434" fmla="*/ 127753 w 769512"/>
              <a:gd name="connsiteY434" fmla="*/ 472799 h 1340528"/>
              <a:gd name="connsiteX435" fmla="*/ 127632 w 769512"/>
              <a:gd name="connsiteY435" fmla="*/ 472711 h 1340528"/>
              <a:gd name="connsiteX436" fmla="*/ 127334 w 769512"/>
              <a:gd name="connsiteY436" fmla="*/ 472482 h 1340528"/>
              <a:gd name="connsiteX437" fmla="*/ 126381 w 769512"/>
              <a:gd name="connsiteY437" fmla="*/ 471751 h 1340528"/>
              <a:gd name="connsiteX438" fmla="*/ 125516 w 769512"/>
              <a:gd name="connsiteY438" fmla="*/ 471633 h 1340528"/>
              <a:gd name="connsiteX439" fmla="*/ 125395 w 769512"/>
              <a:gd name="connsiteY439" fmla="*/ 472192 h 1340528"/>
              <a:gd name="connsiteX440" fmla="*/ 126101 w 769512"/>
              <a:gd name="connsiteY440" fmla="*/ 477024 h 1340528"/>
              <a:gd name="connsiteX441" fmla="*/ 126912 w 769512"/>
              <a:gd name="connsiteY441" fmla="*/ 478259 h 1340528"/>
              <a:gd name="connsiteX442" fmla="*/ 127494 w 769512"/>
              <a:gd name="connsiteY442" fmla="*/ 478592 h 1340528"/>
              <a:gd name="connsiteX443" fmla="*/ 128524 w 769512"/>
              <a:gd name="connsiteY443" fmla="*/ 479181 h 1340528"/>
              <a:gd name="connsiteX444" fmla="*/ 127666 w 769512"/>
              <a:gd name="connsiteY444" fmla="*/ 480795 h 1340528"/>
              <a:gd name="connsiteX445" fmla="*/ 127553 w 769512"/>
              <a:gd name="connsiteY445" fmla="*/ 483153 h 1340528"/>
              <a:gd name="connsiteX446" fmla="*/ 127025 w 769512"/>
              <a:gd name="connsiteY446" fmla="*/ 484227 h 1340528"/>
              <a:gd name="connsiteX447" fmla="*/ 126883 w 769512"/>
              <a:gd name="connsiteY447" fmla="*/ 484518 h 1340528"/>
              <a:gd name="connsiteX448" fmla="*/ 127257 w 769512"/>
              <a:gd name="connsiteY448" fmla="*/ 485198 h 1340528"/>
              <a:gd name="connsiteX449" fmla="*/ 127733 w 769512"/>
              <a:gd name="connsiteY449" fmla="*/ 485125 h 1340528"/>
              <a:gd name="connsiteX450" fmla="*/ 130596 w 769512"/>
              <a:gd name="connsiteY450" fmla="*/ 484683 h 1340528"/>
              <a:gd name="connsiteX451" fmla="*/ 132298 w 769512"/>
              <a:gd name="connsiteY451" fmla="*/ 484770 h 1340528"/>
              <a:gd name="connsiteX452" fmla="*/ 133937 w 769512"/>
              <a:gd name="connsiteY452" fmla="*/ 484853 h 1340528"/>
              <a:gd name="connsiteX453" fmla="*/ 134234 w 769512"/>
              <a:gd name="connsiteY453" fmla="*/ 485146 h 1340528"/>
              <a:gd name="connsiteX454" fmla="*/ 134497 w 769512"/>
              <a:gd name="connsiteY454" fmla="*/ 485406 h 1340528"/>
              <a:gd name="connsiteX455" fmla="*/ 133199 w 769512"/>
              <a:gd name="connsiteY455" fmla="*/ 485847 h 1340528"/>
              <a:gd name="connsiteX456" fmla="*/ 131157 w 769512"/>
              <a:gd name="connsiteY456" fmla="*/ 485672 h 1340528"/>
              <a:gd name="connsiteX457" fmla="*/ 130663 w 769512"/>
              <a:gd name="connsiteY457" fmla="*/ 486047 h 1340528"/>
              <a:gd name="connsiteX458" fmla="*/ 128217 w 769512"/>
              <a:gd name="connsiteY458" fmla="*/ 485736 h 1340528"/>
              <a:gd name="connsiteX459" fmla="*/ 127627 w 769512"/>
              <a:gd name="connsiteY459" fmla="*/ 486498 h 1340528"/>
              <a:gd name="connsiteX460" fmla="*/ 127144 w 769512"/>
              <a:gd name="connsiteY460" fmla="*/ 487121 h 1340528"/>
              <a:gd name="connsiteX461" fmla="*/ 127048 w 769512"/>
              <a:gd name="connsiteY461" fmla="*/ 487422 h 1340528"/>
              <a:gd name="connsiteX462" fmla="*/ 126971 w 769512"/>
              <a:gd name="connsiteY462" fmla="*/ 487661 h 1340528"/>
              <a:gd name="connsiteX463" fmla="*/ 126078 w 769512"/>
              <a:gd name="connsiteY463" fmla="*/ 490488 h 1340528"/>
              <a:gd name="connsiteX464" fmla="*/ 125926 w 769512"/>
              <a:gd name="connsiteY464" fmla="*/ 490970 h 1340528"/>
              <a:gd name="connsiteX465" fmla="*/ 126570 w 769512"/>
              <a:gd name="connsiteY465" fmla="*/ 495616 h 1340528"/>
              <a:gd name="connsiteX466" fmla="*/ 126176 w 769512"/>
              <a:gd name="connsiteY466" fmla="*/ 497843 h 1340528"/>
              <a:gd name="connsiteX467" fmla="*/ 125727 w 769512"/>
              <a:gd name="connsiteY467" fmla="*/ 500393 h 1340528"/>
              <a:gd name="connsiteX468" fmla="*/ 126006 w 769512"/>
              <a:gd name="connsiteY468" fmla="*/ 500890 h 1340528"/>
              <a:gd name="connsiteX469" fmla="*/ 127985 w 769512"/>
              <a:gd name="connsiteY469" fmla="*/ 501342 h 1340528"/>
              <a:gd name="connsiteX470" fmla="*/ 128619 w 769512"/>
              <a:gd name="connsiteY470" fmla="*/ 501901 h 1340528"/>
              <a:gd name="connsiteX471" fmla="*/ 130032 w 769512"/>
              <a:gd name="connsiteY471" fmla="*/ 503144 h 1340528"/>
              <a:gd name="connsiteX472" fmla="*/ 131461 w 769512"/>
              <a:gd name="connsiteY472" fmla="*/ 503718 h 1340528"/>
              <a:gd name="connsiteX473" fmla="*/ 131615 w 769512"/>
              <a:gd name="connsiteY473" fmla="*/ 504015 h 1340528"/>
              <a:gd name="connsiteX474" fmla="*/ 131814 w 769512"/>
              <a:gd name="connsiteY474" fmla="*/ 504395 h 1340528"/>
              <a:gd name="connsiteX475" fmla="*/ 130982 w 769512"/>
              <a:gd name="connsiteY475" fmla="*/ 504532 h 1340528"/>
              <a:gd name="connsiteX476" fmla="*/ 129466 w 769512"/>
              <a:gd name="connsiteY476" fmla="*/ 503574 h 1340528"/>
              <a:gd name="connsiteX477" fmla="*/ 126974 w 769512"/>
              <a:gd name="connsiteY477" fmla="*/ 501999 h 1340528"/>
              <a:gd name="connsiteX478" fmla="*/ 125490 w 769512"/>
              <a:gd name="connsiteY478" fmla="*/ 502069 h 1340528"/>
              <a:gd name="connsiteX479" fmla="*/ 125074 w 769512"/>
              <a:gd name="connsiteY479" fmla="*/ 502411 h 1340528"/>
              <a:gd name="connsiteX480" fmla="*/ 124811 w 769512"/>
              <a:gd name="connsiteY480" fmla="*/ 502630 h 1340528"/>
              <a:gd name="connsiteX481" fmla="*/ 124139 w 769512"/>
              <a:gd name="connsiteY481" fmla="*/ 504432 h 1340528"/>
              <a:gd name="connsiteX482" fmla="*/ 124732 w 769512"/>
              <a:gd name="connsiteY482" fmla="*/ 507163 h 1340528"/>
              <a:gd name="connsiteX483" fmla="*/ 124837 w 769512"/>
              <a:gd name="connsiteY483" fmla="*/ 507650 h 1340528"/>
              <a:gd name="connsiteX484" fmla="*/ 124803 w 769512"/>
              <a:gd name="connsiteY484" fmla="*/ 507876 h 1340528"/>
              <a:gd name="connsiteX485" fmla="*/ 124538 w 769512"/>
              <a:gd name="connsiteY485" fmla="*/ 509575 h 1340528"/>
              <a:gd name="connsiteX486" fmla="*/ 124687 w 769512"/>
              <a:gd name="connsiteY486" fmla="*/ 509893 h 1340528"/>
              <a:gd name="connsiteX487" fmla="*/ 125540 w 769512"/>
              <a:gd name="connsiteY487" fmla="*/ 511738 h 1340528"/>
              <a:gd name="connsiteX488" fmla="*/ 126284 w 769512"/>
              <a:gd name="connsiteY488" fmla="*/ 512353 h 1340528"/>
              <a:gd name="connsiteX489" fmla="*/ 128758 w 769512"/>
              <a:gd name="connsiteY489" fmla="*/ 512153 h 1340528"/>
              <a:gd name="connsiteX490" fmla="*/ 128513 w 769512"/>
              <a:gd name="connsiteY490" fmla="*/ 512652 h 1340528"/>
              <a:gd name="connsiteX491" fmla="*/ 126724 w 769512"/>
              <a:gd name="connsiteY491" fmla="*/ 513592 h 1340528"/>
              <a:gd name="connsiteX492" fmla="*/ 126791 w 769512"/>
              <a:gd name="connsiteY492" fmla="*/ 514704 h 1340528"/>
              <a:gd name="connsiteX493" fmla="*/ 125339 w 769512"/>
              <a:gd name="connsiteY493" fmla="*/ 520602 h 1340528"/>
              <a:gd name="connsiteX494" fmla="*/ 125646 w 769512"/>
              <a:gd name="connsiteY494" fmla="*/ 521127 h 1340528"/>
              <a:gd name="connsiteX495" fmla="*/ 125776 w 769512"/>
              <a:gd name="connsiteY495" fmla="*/ 521344 h 1340528"/>
              <a:gd name="connsiteX496" fmla="*/ 128807 w 769512"/>
              <a:gd name="connsiteY496" fmla="*/ 521390 h 1340528"/>
              <a:gd name="connsiteX497" fmla="*/ 128747 w 769512"/>
              <a:gd name="connsiteY497" fmla="*/ 521885 h 1340528"/>
              <a:gd name="connsiteX498" fmla="*/ 128523 w 769512"/>
              <a:gd name="connsiteY498" fmla="*/ 522044 h 1340528"/>
              <a:gd name="connsiteX499" fmla="*/ 128130 w 769512"/>
              <a:gd name="connsiteY499" fmla="*/ 522322 h 1340528"/>
              <a:gd name="connsiteX500" fmla="*/ 126525 w 769512"/>
              <a:gd name="connsiteY500" fmla="*/ 522392 h 1340528"/>
              <a:gd name="connsiteX501" fmla="*/ 127439 w 769512"/>
              <a:gd name="connsiteY501" fmla="*/ 523803 h 1340528"/>
              <a:gd name="connsiteX502" fmla="*/ 127705 w 769512"/>
              <a:gd name="connsiteY502" fmla="*/ 524214 h 1340528"/>
              <a:gd name="connsiteX503" fmla="*/ 128269 w 769512"/>
              <a:gd name="connsiteY503" fmla="*/ 525085 h 1340528"/>
              <a:gd name="connsiteX504" fmla="*/ 128770 w 769512"/>
              <a:gd name="connsiteY504" fmla="*/ 525852 h 1340528"/>
              <a:gd name="connsiteX505" fmla="*/ 130256 w 769512"/>
              <a:gd name="connsiteY505" fmla="*/ 526402 h 1340528"/>
              <a:gd name="connsiteX506" fmla="*/ 130575 w 769512"/>
              <a:gd name="connsiteY506" fmla="*/ 526668 h 1340528"/>
              <a:gd name="connsiteX507" fmla="*/ 131437 w 769512"/>
              <a:gd name="connsiteY507" fmla="*/ 527386 h 1340528"/>
              <a:gd name="connsiteX508" fmla="*/ 133482 w 769512"/>
              <a:gd name="connsiteY508" fmla="*/ 527810 h 1340528"/>
              <a:gd name="connsiteX509" fmla="*/ 134728 w 769512"/>
              <a:gd name="connsiteY509" fmla="*/ 526861 h 1340528"/>
              <a:gd name="connsiteX510" fmla="*/ 135204 w 769512"/>
              <a:gd name="connsiteY510" fmla="*/ 526500 h 1340528"/>
              <a:gd name="connsiteX511" fmla="*/ 135948 w 769512"/>
              <a:gd name="connsiteY511" fmla="*/ 526555 h 1340528"/>
              <a:gd name="connsiteX512" fmla="*/ 134846 w 769512"/>
              <a:gd name="connsiteY512" fmla="*/ 527474 h 1340528"/>
              <a:gd name="connsiteX513" fmla="*/ 134223 w 769512"/>
              <a:gd name="connsiteY513" fmla="*/ 527993 h 1340528"/>
              <a:gd name="connsiteX514" fmla="*/ 134146 w 769512"/>
              <a:gd name="connsiteY514" fmla="*/ 528135 h 1340528"/>
              <a:gd name="connsiteX515" fmla="*/ 133611 w 769512"/>
              <a:gd name="connsiteY515" fmla="*/ 529111 h 1340528"/>
              <a:gd name="connsiteX516" fmla="*/ 135169 w 769512"/>
              <a:gd name="connsiteY516" fmla="*/ 531209 h 1340528"/>
              <a:gd name="connsiteX517" fmla="*/ 132481 w 769512"/>
              <a:gd name="connsiteY517" fmla="*/ 535375 h 1340528"/>
              <a:gd name="connsiteX518" fmla="*/ 132972 w 769512"/>
              <a:gd name="connsiteY518" fmla="*/ 537483 h 1340528"/>
              <a:gd name="connsiteX519" fmla="*/ 133906 w 769512"/>
              <a:gd name="connsiteY519" fmla="*/ 538160 h 1340528"/>
              <a:gd name="connsiteX520" fmla="*/ 135820 w 769512"/>
              <a:gd name="connsiteY520" fmla="*/ 537839 h 1340528"/>
              <a:gd name="connsiteX521" fmla="*/ 140227 w 769512"/>
              <a:gd name="connsiteY521" fmla="*/ 540789 h 1340528"/>
              <a:gd name="connsiteX522" fmla="*/ 141273 w 769512"/>
              <a:gd name="connsiteY522" fmla="*/ 542889 h 1340528"/>
              <a:gd name="connsiteX523" fmla="*/ 140789 w 769512"/>
              <a:gd name="connsiteY523" fmla="*/ 544514 h 1340528"/>
              <a:gd name="connsiteX524" fmla="*/ 140681 w 769512"/>
              <a:gd name="connsiteY524" fmla="*/ 544877 h 1340528"/>
              <a:gd name="connsiteX525" fmla="*/ 138284 w 769512"/>
              <a:gd name="connsiteY525" fmla="*/ 547493 h 1340528"/>
              <a:gd name="connsiteX526" fmla="*/ 138100 w 769512"/>
              <a:gd name="connsiteY526" fmla="*/ 548273 h 1340528"/>
              <a:gd name="connsiteX527" fmla="*/ 137740 w 769512"/>
              <a:gd name="connsiteY527" fmla="*/ 549792 h 1340528"/>
              <a:gd name="connsiteX528" fmla="*/ 136572 w 769512"/>
              <a:gd name="connsiteY528" fmla="*/ 551347 h 1340528"/>
              <a:gd name="connsiteX529" fmla="*/ 136826 w 769512"/>
              <a:gd name="connsiteY529" fmla="*/ 552587 h 1340528"/>
              <a:gd name="connsiteX530" fmla="*/ 138809 w 769512"/>
              <a:gd name="connsiteY530" fmla="*/ 553381 h 1340528"/>
              <a:gd name="connsiteX531" fmla="*/ 138958 w 769512"/>
              <a:gd name="connsiteY531" fmla="*/ 553543 h 1340528"/>
              <a:gd name="connsiteX532" fmla="*/ 139995 w 769512"/>
              <a:gd name="connsiteY532" fmla="*/ 554675 h 1340528"/>
              <a:gd name="connsiteX533" fmla="*/ 139941 w 769512"/>
              <a:gd name="connsiteY533" fmla="*/ 556724 h 1340528"/>
              <a:gd name="connsiteX534" fmla="*/ 139465 w 769512"/>
              <a:gd name="connsiteY534" fmla="*/ 557981 h 1340528"/>
              <a:gd name="connsiteX535" fmla="*/ 139329 w 769512"/>
              <a:gd name="connsiteY535" fmla="*/ 558337 h 1340528"/>
              <a:gd name="connsiteX536" fmla="*/ 139454 w 769512"/>
              <a:gd name="connsiteY536" fmla="*/ 558877 h 1340528"/>
              <a:gd name="connsiteX537" fmla="*/ 139774 w 769512"/>
              <a:gd name="connsiteY537" fmla="*/ 560255 h 1340528"/>
              <a:gd name="connsiteX538" fmla="*/ 139488 w 769512"/>
              <a:gd name="connsiteY538" fmla="*/ 560950 h 1340528"/>
              <a:gd name="connsiteX539" fmla="*/ 138114 w 769512"/>
              <a:gd name="connsiteY539" fmla="*/ 562250 h 1340528"/>
              <a:gd name="connsiteX540" fmla="*/ 137934 w 769512"/>
              <a:gd name="connsiteY540" fmla="*/ 562652 h 1340528"/>
              <a:gd name="connsiteX541" fmla="*/ 137558 w 769512"/>
              <a:gd name="connsiteY541" fmla="*/ 563493 h 1340528"/>
              <a:gd name="connsiteX542" fmla="*/ 138247 w 769512"/>
              <a:gd name="connsiteY542" fmla="*/ 563985 h 1340528"/>
              <a:gd name="connsiteX543" fmla="*/ 140103 w 769512"/>
              <a:gd name="connsiteY543" fmla="*/ 564346 h 1340528"/>
              <a:gd name="connsiteX544" fmla="*/ 140353 w 769512"/>
              <a:gd name="connsiteY544" fmla="*/ 564904 h 1340528"/>
              <a:gd name="connsiteX545" fmla="*/ 140112 w 769512"/>
              <a:gd name="connsiteY545" fmla="*/ 565646 h 1340528"/>
              <a:gd name="connsiteX546" fmla="*/ 139012 w 769512"/>
              <a:gd name="connsiteY546" fmla="*/ 566528 h 1340528"/>
              <a:gd name="connsiteX547" fmla="*/ 137151 w 769512"/>
              <a:gd name="connsiteY547" fmla="*/ 568019 h 1340528"/>
              <a:gd name="connsiteX548" fmla="*/ 137002 w 769512"/>
              <a:gd name="connsiteY548" fmla="*/ 568442 h 1340528"/>
              <a:gd name="connsiteX549" fmla="*/ 136909 w 769512"/>
              <a:gd name="connsiteY549" fmla="*/ 568704 h 1340528"/>
              <a:gd name="connsiteX550" fmla="*/ 137603 w 769512"/>
              <a:gd name="connsiteY550" fmla="*/ 570867 h 1340528"/>
              <a:gd name="connsiteX551" fmla="*/ 138600 w 769512"/>
              <a:gd name="connsiteY551" fmla="*/ 573443 h 1340528"/>
              <a:gd name="connsiteX552" fmla="*/ 138729 w 769512"/>
              <a:gd name="connsiteY552" fmla="*/ 573775 h 1340528"/>
              <a:gd name="connsiteX553" fmla="*/ 138647 w 769512"/>
              <a:gd name="connsiteY553" fmla="*/ 574326 h 1340528"/>
              <a:gd name="connsiteX554" fmla="*/ 138492 w 769512"/>
              <a:gd name="connsiteY554" fmla="*/ 575390 h 1340528"/>
              <a:gd name="connsiteX555" fmla="*/ 137753 w 769512"/>
              <a:gd name="connsiteY555" fmla="*/ 576510 h 1340528"/>
              <a:gd name="connsiteX556" fmla="*/ 137661 w 769512"/>
              <a:gd name="connsiteY556" fmla="*/ 576849 h 1340528"/>
              <a:gd name="connsiteX557" fmla="*/ 136541 w 769512"/>
              <a:gd name="connsiteY557" fmla="*/ 580979 h 1340528"/>
              <a:gd name="connsiteX558" fmla="*/ 135755 w 769512"/>
              <a:gd name="connsiteY558" fmla="*/ 581774 h 1340528"/>
              <a:gd name="connsiteX559" fmla="*/ 134756 w 769512"/>
              <a:gd name="connsiteY559" fmla="*/ 582972 h 1340528"/>
              <a:gd name="connsiteX560" fmla="*/ 134735 w 769512"/>
              <a:gd name="connsiteY560" fmla="*/ 583168 h 1340528"/>
              <a:gd name="connsiteX561" fmla="*/ 134463 w 769512"/>
              <a:gd name="connsiteY561" fmla="*/ 585701 h 1340528"/>
              <a:gd name="connsiteX562" fmla="*/ 134654 w 769512"/>
              <a:gd name="connsiteY562" fmla="*/ 586354 h 1340528"/>
              <a:gd name="connsiteX563" fmla="*/ 135595 w 769512"/>
              <a:gd name="connsiteY563" fmla="*/ 589539 h 1340528"/>
              <a:gd name="connsiteX564" fmla="*/ 135575 w 769512"/>
              <a:gd name="connsiteY564" fmla="*/ 589715 h 1340528"/>
              <a:gd name="connsiteX565" fmla="*/ 135475 w 769512"/>
              <a:gd name="connsiteY565" fmla="*/ 590654 h 1340528"/>
              <a:gd name="connsiteX566" fmla="*/ 134679 w 769512"/>
              <a:gd name="connsiteY566" fmla="*/ 591838 h 1340528"/>
              <a:gd name="connsiteX567" fmla="*/ 133695 w 769512"/>
              <a:gd name="connsiteY567" fmla="*/ 592291 h 1340528"/>
              <a:gd name="connsiteX568" fmla="*/ 132089 w 769512"/>
              <a:gd name="connsiteY568" fmla="*/ 593031 h 1340528"/>
              <a:gd name="connsiteX569" fmla="*/ 131723 w 769512"/>
              <a:gd name="connsiteY569" fmla="*/ 593964 h 1340528"/>
              <a:gd name="connsiteX570" fmla="*/ 132234 w 769512"/>
              <a:gd name="connsiteY570" fmla="*/ 597432 h 1340528"/>
              <a:gd name="connsiteX571" fmla="*/ 132076 w 769512"/>
              <a:gd name="connsiteY571" fmla="*/ 598033 h 1340528"/>
              <a:gd name="connsiteX572" fmla="*/ 131808 w 769512"/>
              <a:gd name="connsiteY572" fmla="*/ 599045 h 1340528"/>
              <a:gd name="connsiteX573" fmla="*/ 130578 w 769512"/>
              <a:gd name="connsiteY573" fmla="*/ 600167 h 1340528"/>
              <a:gd name="connsiteX574" fmla="*/ 128268 w 769512"/>
              <a:gd name="connsiteY574" fmla="*/ 601035 h 1340528"/>
              <a:gd name="connsiteX575" fmla="*/ 127061 w 769512"/>
              <a:gd name="connsiteY575" fmla="*/ 601490 h 1340528"/>
              <a:gd name="connsiteX576" fmla="*/ 125836 w 769512"/>
              <a:gd name="connsiteY576" fmla="*/ 604039 h 1340528"/>
              <a:gd name="connsiteX577" fmla="*/ 124149 w 769512"/>
              <a:gd name="connsiteY577" fmla="*/ 606104 h 1340528"/>
              <a:gd name="connsiteX578" fmla="*/ 124056 w 769512"/>
              <a:gd name="connsiteY578" fmla="*/ 606217 h 1340528"/>
              <a:gd name="connsiteX579" fmla="*/ 123814 w 769512"/>
              <a:gd name="connsiteY579" fmla="*/ 607336 h 1340528"/>
              <a:gd name="connsiteX580" fmla="*/ 123866 w 769512"/>
              <a:gd name="connsiteY580" fmla="*/ 608040 h 1340528"/>
              <a:gd name="connsiteX581" fmla="*/ 124077 w 769512"/>
              <a:gd name="connsiteY581" fmla="*/ 610867 h 1340528"/>
              <a:gd name="connsiteX582" fmla="*/ 125089 w 769512"/>
              <a:gd name="connsiteY582" fmla="*/ 613742 h 1340528"/>
              <a:gd name="connsiteX583" fmla="*/ 125210 w 769512"/>
              <a:gd name="connsiteY583" fmla="*/ 614085 h 1340528"/>
              <a:gd name="connsiteX584" fmla="*/ 125163 w 769512"/>
              <a:gd name="connsiteY584" fmla="*/ 614435 h 1340528"/>
              <a:gd name="connsiteX585" fmla="*/ 124978 w 769512"/>
              <a:gd name="connsiteY585" fmla="*/ 615832 h 1340528"/>
              <a:gd name="connsiteX586" fmla="*/ 122692 w 769512"/>
              <a:gd name="connsiteY586" fmla="*/ 619934 h 1340528"/>
              <a:gd name="connsiteX587" fmla="*/ 121784 w 769512"/>
              <a:gd name="connsiteY587" fmla="*/ 621545 h 1340528"/>
              <a:gd name="connsiteX588" fmla="*/ 121493 w 769512"/>
              <a:gd name="connsiteY588" fmla="*/ 622550 h 1340528"/>
              <a:gd name="connsiteX589" fmla="*/ 121299 w 769512"/>
              <a:gd name="connsiteY589" fmla="*/ 623221 h 1340528"/>
              <a:gd name="connsiteX590" fmla="*/ 119436 w 769512"/>
              <a:gd name="connsiteY590" fmla="*/ 624411 h 1340528"/>
              <a:gd name="connsiteX591" fmla="*/ 118465 w 769512"/>
              <a:gd name="connsiteY591" fmla="*/ 625034 h 1340528"/>
              <a:gd name="connsiteX592" fmla="*/ 117422 w 769512"/>
              <a:gd name="connsiteY592" fmla="*/ 626779 h 1340528"/>
              <a:gd name="connsiteX593" fmla="*/ 116038 w 769512"/>
              <a:gd name="connsiteY593" fmla="*/ 634222 h 1340528"/>
              <a:gd name="connsiteX594" fmla="*/ 115460 w 769512"/>
              <a:gd name="connsiteY594" fmla="*/ 641603 h 1340528"/>
              <a:gd name="connsiteX595" fmla="*/ 114071 w 769512"/>
              <a:gd name="connsiteY595" fmla="*/ 644971 h 1340528"/>
              <a:gd name="connsiteX596" fmla="*/ 113872 w 769512"/>
              <a:gd name="connsiteY596" fmla="*/ 645457 h 1340528"/>
              <a:gd name="connsiteX597" fmla="*/ 113635 w 769512"/>
              <a:gd name="connsiteY597" fmla="*/ 647257 h 1340528"/>
              <a:gd name="connsiteX598" fmla="*/ 114024 w 769512"/>
              <a:gd name="connsiteY598" fmla="*/ 650478 h 1340528"/>
              <a:gd name="connsiteX599" fmla="*/ 110960 w 769512"/>
              <a:gd name="connsiteY599" fmla="*/ 655582 h 1340528"/>
              <a:gd name="connsiteX600" fmla="*/ 110963 w 769512"/>
              <a:gd name="connsiteY600" fmla="*/ 656572 h 1340528"/>
              <a:gd name="connsiteX601" fmla="*/ 110965 w 769512"/>
              <a:gd name="connsiteY601" fmla="*/ 657192 h 1340528"/>
              <a:gd name="connsiteX602" fmla="*/ 110391 w 769512"/>
              <a:gd name="connsiteY602" fmla="*/ 658437 h 1340528"/>
              <a:gd name="connsiteX603" fmla="*/ 109560 w 769512"/>
              <a:gd name="connsiteY603" fmla="*/ 660237 h 1340528"/>
              <a:gd name="connsiteX604" fmla="*/ 109411 w 769512"/>
              <a:gd name="connsiteY604" fmla="*/ 660948 h 1340528"/>
              <a:gd name="connsiteX605" fmla="*/ 109197 w 769512"/>
              <a:gd name="connsiteY605" fmla="*/ 661973 h 1340528"/>
              <a:gd name="connsiteX606" fmla="*/ 109292 w 769512"/>
              <a:gd name="connsiteY606" fmla="*/ 662485 h 1340528"/>
              <a:gd name="connsiteX607" fmla="*/ 109518 w 769512"/>
              <a:gd name="connsiteY607" fmla="*/ 663708 h 1340528"/>
              <a:gd name="connsiteX608" fmla="*/ 109312 w 769512"/>
              <a:gd name="connsiteY608" fmla="*/ 664218 h 1340528"/>
              <a:gd name="connsiteX609" fmla="*/ 109130 w 769512"/>
              <a:gd name="connsiteY609" fmla="*/ 664670 h 1340528"/>
              <a:gd name="connsiteX610" fmla="*/ 107781 w 769512"/>
              <a:gd name="connsiteY610" fmla="*/ 666184 h 1340528"/>
              <a:gd name="connsiteX611" fmla="*/ 107492 w 769512"/>
              <a:gd name="connsiteY611" fmla="*/ 666511 h 1340528"/>
              <a:gd name="connsiteX612" fmla="*/ 107183 w 769512"/>
              <a:gd name="connsiteY612" fmla="*/ 667268 h 1340528"/>
              <a:gd name="connsiteX613" fmla="*/ 104988 w 769512"/>
              <a:gd name="connsiteY613" fmla="*/ 672663 h 1340528"/>
              <a:gd name="connsiteX614" fmla="*/ 101821 w 769512"/>
              <a:gd name="connsiteY614" fmla="*/ 674218 h 1340528"/>
              <a:gd name="connsiteX615" fmla="*/ 101412 w 769512"/>
              <a:gd name="connsiteY615" fmla="*/ 674420 h 1340528"/>
              <a:gd name="connsiteX616" fmla="*/ 101358 w 769512"/>
              <a:gd name="connsiteY616" fmla="*/ 675845 h 1340528"/>
              <a:gd name="connsiteX617" fmla="*/ 102120 w 769512"/>
              <a:gd name="connsiteY617" fmla="*/ 679747 h 1340528"/>
              <a:gd name="connsiteX618" fmla="*/ 102004 w 769512"/>
              <a:gd name="connsiteY618" fmla="*/ 681420 h 1340528"/>
              <a:gd name="connsiteX619" fmla="*/ 102406 w 769512"/>
              <a:gd name="connsiteY619" fmla="*/ 682638 h 1340528"/>
              <a:gd name="connsiteX620" fmla="*/ 102697 w 769512"/>
              <a:gd name="connsiteY620" fmla="*/ 683525 h 1340528"/>
              <a:gd name="connsiteX621" fmla="*/ 100052 w 769512"/>
              <a:gd name="connsiteY621" fmla="*/ 685710 h 1340528"/>
              <a:gd name="connsiteX622" fmla="*/ 99746 w 769512"/>
              <a:gd name="connsiteY622" fmla="*/ 686581 h 1340528"/>
              <a:gd name="connsiteX623" fmla="*/ 101226 w 769512"/>
              <a:gd name="connsiteY623" fmla="*/ 688292 h 1340528"/>
              <a:gd name="connsiteX624" fmla="*/ 101612 w 769512"/>
              <a:gd name="connsiteY624" fmla="*/ 688739 h 1340528"/>
              <a:gd name="connsiteX625" fmla="*/ 101976 w 769512"/>
              <a:gd name="connsiteY625" fmla="*/ 689555 h 1340528"/>
              <a:gd name="connsiteX626" fmla="*/ 102552 w 769512"/>
              <a:gd name="connsiteY626" fmla="*/ 690844 h 1340528"/>
              <a:gd name="connsiteX627" fmla="*/ 102418 w 769512"/>
              <a:gd name="connsiteY627" fmla="*/ 691613 h 1340528"/>
              <a:gd name="connsiteX628" fmla="*/ 102249 w 769512"/>
              <a:gd name="connsiteY628" fmla="*/ 692576 h 1340528"/>
              <a:gd name="connsiteX629" fmla="*/ 102065 w 769512"/>
              <a:gd name="connsiteY629" fmla="*/ 692935 h 1340528"/>
              <a:gd name="connsiteX630" fmla="*/ 100851 w 769512"/>
              <a:gd name="connsiteY630" fmla="*/ 695250 h 1340528"/>
              <a:gd name="connsiteX631" fmla="*/ 100753 w 769512"/>
              <a:gd name="connsiteY631" fmla="*/ 695473 h 1340528"/>
              <a:gd name="connsiteX632" fmla="*/ 100356 w 769512"/>
              <a:gd name="connsiteY632" fmla="*/ 696373 h 1340528"/>
              <a:gd name="connsiteX633" fmla="*/ 101234 w 769512"/>
              <a:gd name="connsiteY633" fmla="*/ 699033 h 1340528"/>
              <a:gd name="connsiteX634" fmla="*/ 101170 w 769512"/>
              <a:gd name="connsiteY634" fmla="*/ 699463 h 1340528"/>
              <a:gd name="connsiteX635" fmla="*/ 101056 w 769512"/>
              <a:gd name="connsiteY635" fmla="*/ 700213 h 1340528"/>
              <a:gd name="connsiteX636" fmla="*/ 101679 w 769512"/>
              <a:gd name="connsiteY636" fmla="*/ 700954 h 1340528"/>
              <a:gd name="connsiteX637" fmla="*/ 103180 w 769512"/>
              <a:gd name="connsiteY637" fmla="*/ 701155 h 1340528"/>
              <a:gd name="connsiteX638" fmla="*/ 104339 w 769512"/>
              <a:gd name="connsiteY638" fmla="*/ 701310 h 1340528"/>
              <a:gd name="connsiteX639" fmla="*/ 104586 w 769512"/>
              <a:gd name="connsiteY639" fmla="*/ 701578 h 1340528"/>
              <a:gd name="connsiteX640" fmla="*/ 105021 w 769512"/>
              <a:gd name="connsiteY640" fmla="*/ 702051 h 1340528"/>
              <a:gd name="connsiteX641" fmla="*/ 105088 w 769512"/>
              <a:gd name="connsiteY641" fmla="*/ 702919 h 1340528"/>
              <a:gd name="connsiteX642" fmla="*/ 105471 w 769512"/>
              <a:gd name="connsiteY642" fmla="*/ 705085 h 1340528"/>
              <a:gd name="connsiteX643" fmla="*/ 103883 w 769512"/>
              <a:gd name="connsiteY643" fmla="*/ 706819 h 1340528"/>
              <a:gd name="connsiteX644" fmla="*/ 102776 w 769512"/>
              <a:gd name="connsiteY644" fmla="*/ 709999 h 1340528"/>
              <a:gd name="connsiteX645" fmla="*/ 102957 w 769512"/>
              <a:gd name="connsiteY645" fmla="*/ 710704 h 1340528"/>
              <a:gd name="connsiteX646" fmla="*/ 103093 w 769512"/>
              <a:gd name="connsiteY646" fmla="*/ 711238 h 1340528"/>
              <a:gd name="connsiteX647" fmla="*/ 104959 w 769512"/>
              <a:gd name="connsiteY647" fmla="*/ 713582 h 1340528"/>
              <a:gd name="connsiteX648" fmla="*/ 104349 w 769512"/>
              <a:gd name="connsiteY648" fmla="*/ 715260 h 1340528"/>
              <a:gd name="connsiteX649" fmla="*/ 101587 w 769512"/>
              <a:gd name="connsiteY649" fmla="*/ 718623 h 1340528"/>
              <a:gd name="connsiteX650" fmla="*/ 102351 w 769512"/>
              <a:gd name="connsiteY650" fmla="*/ 720326 h 1340528"/>
              <a:gd name="connsiteX651" fmla="*/ 103587 w 769512"/>
              <a:gd name="connsiteY651" fmla="*/ 723078 h 1340528"/>
              <a:gd name="connsiteX652" fmla="*/ 103355 w 769512"/>
              <a:gd name="connsiteY652" fmla="*/ 723943 h 1340528"/>
              <a:gd name="connsiteX653" fmla="*/ 103105 w 769512"/>
              <a:gd name="connsiteY653" fmla="*/ 724878 h 1340528"/>
              <a:gd name="connsiteX654" fmla="*/ 105037 w 769512"/>
              <a:gd name="connsiteY654" fmla="*/ 727842 h 1340528"/>
              <a:gd name="connsiteX655" fmla="*/ 106166 w 769512"/>
              <a:gd name="connsiteY655" fmla="*/ 731305 h 1340528"/>
              <a:gd name="connsiteX656" fmla="*/ 107101 w 769512"/>
              <a:gd name="connsiteY656" fmla="*/ 732072 h 1340528"/>
              <a:gd name="connsiteX657" fmla="*/ 107559 w 769512"/>
              <a:gd name="connsiteY657" fmla="*/ 732447 h 1340528"/>
              <a:gd name="connsiteX658" fmla="*/ 108278 w 769512"/>
              <a:gd name="connsiteY658" fmla="*/ 733034 h 1340528"/>
              <a:gd name="connsiteX659" fmla="*/ 108430 w 769512"/>
              <a:gd name="connsiteY659" fmla="*/ 733325 h 1340528"/>
              <a:gd name="connsiteX660" fmla="*/ 109214 w 769512"/>
              <a:gd name="connsiteY660" fmla="*/ 734824 h 1340528"/>
              <a:gd name="connsiteX661" fmla="*/ 109245 w 769512"/>
              <a:gd name="connsiteY661" fmla="*/ 735480 h 1340528"/>
              <a:gd name="connsiteX662" fmla="*/ 109423 w 769512"/>
              <a:gd name="connsiteY662" fmla="*/ 739289 h 1340528"/>
              <a:gd name="connsiteX663" fmla="*/ 112050 w 769512"/>
              <a:gd name="connsiteY663" fmla="*/ 739457 h 1340528"/>
              <a:gd name="connsiteX664" fmla="*/ 113954 w 769512"/>
              <a:gd name="connsiteY664" fmla="*/ 742860 h 1340528"/>
              <a:gd name="connsiteX665" fmla="*/ 115805 w 769512"/>
              <a:gd name="connsiteY665" fmla="*/ 744550 h 1340528"/>
              <a:gd name="connsiteX666" fmla="*/ 116313 w 769512"/>
              <a:gd name="connsiteY666" fmla="*/ 745015 h 1340528"/>
              <a:gd name="connsiteX667" fmla="*/ 116508 w 769512"/>
              <a:gd name="connsiteY667" fmla="*/ 746222 h 1340528"/>
              <a:gd name="connsiteX668" fmla="*/ 116823 w 769512"/>
              <a:gd name="connsiteY668" fmla="*/ 748174 h 1340528"/>
              <a:gd name="connsiteX669" fmla="*/ 118496 w 769512"/>
              <a:gd name="connsiteY669" fmla="*/ 748971 h 1340528"/>
              <a:gd name="connsiteX670" fmla="*/ 119422 w 769512"/>
              <a:gd name="connsiteY670" fmla="*/ 749888 h 1340528"/>
              <a:gd name="connsiteX671" fmla="*/ 119989 w 769512"/>
              <a:gd name="connsiteY671" fmla="*/ 750450 h 1340528"/>
              <a:gd name="connsiteX672" fmla="*/ 119801 w 769512"/>
              <a:gd name="connsiteY672" fmla="*/ 751820 h 1340528"/>
              <a:gd name="connsiteX673" fmla="*/ 119750 w 769512"/>
              <a:gd name="connsiteY673" fmla="*/ 752188 h 1340528"/>
              <a:gd name="connsiteX674" fmla="*/ 117231 w 769512"/>
              <a:gd name="connsiteY674" fmla="*/ 754557 h 1340528"/>
              <a:gd name="connsiteX675" fmla="*/ 116460 w 769512"/>
              <a:gd name="connsiteY675" fmla="*/ 755780 h 1340528"/>
              <a:gd name="connsiteX676" fmla="*/ 115818 w 769512"/>
              <a:gd name="connsiteY676" fmla="*/ 756799 h 1340528"/>
              <a:gd name="connsiteX677" fmla="*/ 114565 w 769512"/>
              <a:gd name="connsiteY677" fmla="*/ 756863 h 1340528"/>
              <a:gd name="connsiteX678" fmla="*/ 113102 w 769512"/>
              <a:gd name="connsiteY678" fmla="*/ 756937 h 1340528"/>
              <a:gd name="connsiteX679" fmla="*/ 111252 w 769512"/>
              <a:gd name="connsiteY679" fmla="*/ 758311 h 1340528"/>
              <a:gd name="connsiteX680" fmla="*/ 110641 w 769512"/>
              <a:gd name="connsiteY680" fmla="*/ 759804 h 1340528"/>
              <a:gd name="connsiteX681" fmla="*/ 111213 w 769512"/>
              <a:gd name="connsiteY681" fmla="*/ 762404 h 1340528"/>
              <a:gd name="connsiteX682" fmla="*/ 110165 w 769512"/>
              <a:gd name="connsiteY682" fmla="*/ 765560 h 1340528"/>
              <a:gd name="connsiteX683" fmla="*/ 110119 w 769512"/>
              <a:gd name="connsiteY683" fmla="*/ 765697 h 1340528"/>
              <a:gd name="connsiteX684" fmla="*/ 110608 w 769512"/>
              <a:gd name="connsiteY684" fmla="*/ 766580 h 1340528"/>
              <a:gd name="connsiteX685" fmla="*/ 111490 w 769512"/>
              <a:gd name="connsiteY685" fmla="*/ 768168 h 1340528"/>
              <a:gd name="connsiteX686" fmla="*/ 109845 w 769512"/>
              <a:gd name="connsiteY686" fmla="*/ 772334 h 1340528"/>
              <a:gd name="connsiteX687" fmla="*/ 109475 w 769512"/>
              <a:gd name="connsiteY687" fmla="*/ 772841 h 1340528"/>
              <a:gd name="connsiteX688" fmla="*/ 106532 w 769512"/>
              <a:gd name="connsiteY688" fmla="*/ 776877 h 1340528"/>
              <a:gd name="connsiteX689" fmla="*/ 106437 w 769512"/>
              <a:gd name="connsiteY689" fmla="*/ 777361 h 1340528"/>
              <a:gd name="connsiteX690" fmla="*/ 105750 w 769512"/>
              <a:gd name="connsiteY690" fmla="*/ 780852 h 1340528"/>
              <a:gd name="connsiteX691" fmla="*/ 105153 w 769512"/>
              <a:gd name="connsiteY691" fmla="*/ 781565 h 1340528"/>
              <a:gd name="connsiteX692" fmla="*/ 104398 w 769512"/>
              <a:gd name="connsiteY692" fmla="*/ 782470 h 1340528"/>
              <a:gd name="connsiteX693" fmla="*/ 104048 w 769512"/>
              <a:gd name="connsiteY693" fmla="*/ 783705 h 1340528"/>
              <a:gd name="connsiteX694" fmla="*/ 103854 w 769512"/>
              <a:gd name="connsiteY694" fmla="*/ 784396 h 1340528"/>
              <a:gd name="connsiteX695" fmla="*/ 103056 w 769512"/>
              <a:gd name="connsiteY695" fmla="*/ 785579 h 1340528"/>
              <a:gd name="connsiteX696" fmla="*/ 100345 w 769512"/>
              <a:gd name="connsiteY696" fmla="*/ 786896 h 1340528"/>
              <a:gd name="connsiteX697" fmla="*/ 99398 w 769512"/>
              <a:gd name="connsiteY697" fmla="*/ 787857 h 1340528"/>
              <a:gd name="connsiteX698" fmla="*/ 99113 w 769512"/>
              <a:gd name="connsiteY698" fmla="*/ 788144 h 1340528"/>
              <a:gd name="connsiteX699" fmla="*/ 98852 w 769512"/>
              <a:gd name="connsiteY699" fmla="*/ 788678 h 1340528"/>
              <a:gd name="connsiteX700" fmla="*/ 98721 w 769512"/>
              <a:gd name="connsiteY700" fmla="*/ 788945 h 1340528"/>
              <a:gd name="connsiteX701" fmla="*/ 98139 w 769512"/>
              <a:gd name="connsiteY701" fmla="*/ 790133 h 1340528"/>
              <a:gd name="connsiteX702" fmla="*/ 98113 w 769512"/>
              <a:gd name="connsiteY702" fmla="*/ 791656 h 1340528"/>
              <a:gd name="connsiteX703" fmla="*/ 98090 w 769512"/>
              <a:gd name="connsiteY703" fmla="*/ 793048 h 1340528"/>
              <a:gd name="connsiteX704" fmla="*/ 97928 w 769512"/>
              <a:gd name="connsiteY704" fmla="*/ 793623 h 1340528"/>
              <a:gd name="connsiteX705" fmla="*/ 97305 w 769512"/>
              <a:gd name="connsiteY705" fmla="*/ 795843 h 1340528"/>
              <a:gd name="connsiteX706" fmla="*/ 98225 w 769512"/>
              <a:gd name="connsiteY706" fmla="*/ 799326 h 1340528"/>
              <a:gd name="connsiteX707" fmla="*/ 98499 w 769512"/>
              <a:gd name="connsiteY707" fmla="*/ 800362 h 1340528"/>
              <a:gd name="connsiteX708" fmla="*/ 98258 w 769512"/>
              <a:gd name="connsiteY708" fmla="*/ 800889 h 1340528"/>
              <a:gd name="connsiteX709" fmla="*/ 98073 w 769512"/>
              <a:gd name="connsiteY709" fmla="*/ 801294 h 1340528"/>
              <a:gd name="connsiteX710" fmla="*/ 96530 w 769512"/>
              <a:gd name="connsiteY710" fmla="*/ 801739 h 1340528"/>
              <a:gd name="connsiteX711" fmla="*/ 95424 w 769512"/>
              <a:gd name="connsiteY711" fmla="*/ 802860 h 1340528"/>
              <a:gd name="connsiteX712" fmla="*/ 95287 w 769512"/>
              <a:gd name="connsiteY712" fmla="*/ 805709 h 1340528"/>
              <a:gd name="connsiteX713" fmla="*/ 95258 w 769512"/>
              <a:gd name="connsiteY713" fmla="*/ 806333 h 1340528"/>
              <a:gd name="connsiteX714" fmla="*/ 96007 w 769512"/>
              <a:gd name="connsiteY714" fmla="*/ 807694 h 1340528"/>
              <a:gd name="connsiteX715" fmla="*/ 96502 w 769512"/>
              <a:gd name="connsiteY715" fmla="*/ 808086 h 1340528"/>
              <a:gd name="connsiteX716" fmla="*/ 96626 w 769512"/>
              <a:gd name="connsiteY716" fmla="*/ 808184 h 1340528"/>
              <a:gd name="connsiteX717" fmla="*/ 101193 w 769512"/>
              <a:gd name="connsiteY717" fmla="*/ 807042 h 1340528"/>
              <a:gd name="connsiteX718" fmla="*/ 105675 w 769512"/>
              <a:gd name="connsiteY718" fmla="*/ 806807 h 1340528"/>
              <a:gd name="connsiteX719" fmla="*/ 108329 w 769512"/>
              <a:gd name="connsiteY719" fmla="*/ 807279 h 1340528"/>
              <a:gd name="connsiteX720" fmla="*/ 111207 w 769512"/>
              <a:gd name="connsiteY720" fmla="*/ 807791 h 1340528"/>
              <a:gd name="connsiteX721" fmla="*/ 112626 w 769512"/>
              <a:gd name="connsiteY721" fmla="*/ 807069 h 1340528"/>
              <a:gd name="connsiteX722" fmla="*/ 113671 w 769512"/>
              <a:gd name="connsiteY722" fmla="*/ 806538 h 1340528"/>
              <a:gd name="connsiteX723" fmla="*/ 114179 w 769512"/>
              <a:gd name="connsiteY723" fmla="*/ 806457 h 1340528"/>
              <a:gd name="connsiteX724" fmla="*/ 115708 w 769512"/>
              <a:gd name="connsiteY724" fmla="*/ 806215 h 1340528"/>
              <a:gd name="connsiteX725" fmla="*/ 120355 w 769512"/>
              <a:gd name="connsiteY725" fmla="*/ 806409 h 1340528"/>
              <a:gd name="connsiteX726" fmla="*/ 121523 w 769512"/>
              <a:gd name="connsiteY726" fmla="*/ 805872 h 1340528"/>
              <a:gd name="connsiteX727" fmla="*/ 122142 w 769512"/>
              <a:gd name="connsiteY727" fmla="*/ 805359 h 1340528"/>
              <a:gd name="connsiteX728" fmla="*/ 123485 w 769512"/>
              <a:gd name="connsiteY728" fmla="*/ 804250 h 1340528"/>
              <a:gd name="connsiteX729" fmla="*/ 123975 w 769512"/>
              <a:gd name="connsiteY729" fmla="*/ 802962 h 1340528"/>
              <a:gd name="connsiteX730" fmla="*/ 124337 w 769512"/>
              <a:gd name="connsiteY730" fmla="*/ 802014 h 1340528"/>
              <a:gd name="connsiteX731" fmla="*/ 125568 w 769512"/>
              <a:gd name="connsiteY731" fmla="*/ 801138 h 1340528"/>
              <a:gd name="connsiteX732" fmla="*/ 128286 w 769512"/>
              <a:gd name="connsiteY732" fmla="*/ 800592 h 1340528"/>
              <a:gd name="connsiteX733" fmla="*/ 129577 w 769512"/>
              <a:gd name="connsiteY733" fmla="*/ 799874 h 1340528"/>
              <a:gd name="connsiteX734" fmla="*/ 130267 w 769512"/>
              <a:gd name="connsiteY734" fmla="*/ 799098 h 1340528"/>
              <a:gd name="connsiteX735" fmla="*/ 130684 w 769512"/>
              <a:gd name="connsiteY735" fmla="*/ 798629 h 1340528"/>
              <a:gd name="connsiteX736" fmla="*/ 130970 w 769512"/>
              <a:gd name="connsiteY736" fmla="*/ 796189 h 1340528"/>
              <a:gd name="connsiteX737" fmla="*/ 131157 w 769512"/>
              <a:gd name="connsiteY737" fmla="*/ 794597 h 1340528"/>
              <a:gd name="connsiteX738" fmla="*/ 132002 w 769512"/>
              <a:gd name="connsiteY738" fmla="*/ 793632 h 1340528"/>
              <a:gd name="connsiteX739" fmla="*/ 132182 w 769512"/>
              <a:gd name="connsiteY739" fmla="*/ 793452 h 1340528"/>
              <a:gd name="connsiteX740" fmla="*/ 133127 w 769512"/>
              <a:gd name="connsiteY740" fmla="*/ 792973 h 1340528"/>
              <a:gd name="connsiteX741" fmla="*/ 134450 w 769512"/>
              <a:gd name="connsiteY741" fmla="*/ 793162 h 1340528"/>
              <a:gd name="connsiteX742" fmla="*/ 134797 w 769512"/>
              <a:gd name="connsiteY742" fmla="*/ 793213 h 1340528"/>
              <a:gd name="connsiteX743" fmla="*/ 136214 w 769512"/>
              <a:gd name="connsiteY743" fmla="*/ 792833 h 1340528"/>
              <a:gd name="connsiteX744" fmla="*/ 138901 w 769512"/>
              <a:gd name="connsiteY744" fmla="*/ 794200 h 1340528"/>
              <a:gd name="connsiteX745" fmla="*/ 140428 w 769512"/>
              <a:gd name="connsiteY745" fmla="*/ 794978 h 1340528"/>
              <a:gd name="connsiteX746" fmla="*/ 144686 w 769512"/>
              <a:gd name="connsiteY746" fmla="*/ 793962 h 1340528"/>
              <a:gd name="connsiteX747" fmla="*/ 145435 w 769512"/>
              <a:gd name="connsiteY747" fmla="*/ 793448 h 1340528"/>
              <a:gd name="connsiteX748" fmla="*/ 148689 w 769512"/>
              <a:gd name="connsiteY748" fmla="*/ 791213 h 1340528"/>
              <a:gd name="connsiteX749" fmla="*/ 149475 w 769512"/>
              <a:gd name="connsiteY749" fmla="*/ 787858 h 1340528"/>
              <a:gd name="connsiteX750" fmla="*/ 148537 w 769512"/>
              <a:gd name="connsiteY750" fmla="*/ 785818 h 1340528"/>
              <a:gd name="connsiteX751" fmla="*/ 149446 w 769512"/>
              <a:gd name="connsiteY751" fmla="*/ 782280 h 1340528"/>
              <a:gd name="connsiteX752" fmla="*/ 153830 w 769512"/>
              <a:gd name="connsiteY752" fmla="*/ 781512 h 1340528"/>
              <a:gd name="connsiteX753" fmla="*/ 154654 w 769512"/>
              <a:gd name="connsiteY753" fmla="*/ 781068 h 1340528"/>
              <a:gd name="connsiteX754" fmla="*/ 154878 w 769512"/>
              <a:gd name="connsiteY754" fmla="*/ 780947 h 1340528"/>
              <a:gd name="connsiteX755" fmla="*/ 156021 w 769512"/>
              <a:gd name="connsiteY755" fmla="*/ 780867 h 1340528"/>
              <a:gd name="connsiteX756" fmla="*/ 156949 w 769512"/>
              <a:gd name="connsiteY756" fmla="*/ 781540 h 1340528"/>
              <a:gd name="connsiteX757" fmla="*/ 157687 w 769512"/>
              <a:gd name="connsiteY757" fmla="*/ 781540 h 1340528"/>
              <a:gd name="connsiteX758" fmla="*/ 158665 w 769512"/>
              <a:gd name="connsiteY758" fmla="*/ 782021 h 1340528"/>
              <a:gd name="connsiteX759" fmla="*/ 159531 w 769512"/>
              <a:gd name="connsiteY759" fmla="*/ 782294 h 1340528"/>
              <a:gd name="connsiteX760" fmla="*/ 160669 w 769512"/>
              <a:gd name="connsiteY760" fmla="*/ 782278 h 1340528"/>
              <a:gd name="connsiteX761" fmla="*/ 161631 w 769512"/>
              <a:gd name="connsiteY761" fmla="*/ 782470 h 1340528"/>
              <a:gd name="connsiteX762" fmla="*/ 162465 w 769512"/>
              <a:gd name="connsiteY762" fmla="*/ 783111 h 1340528"/>
              <a:gd name="connsiteX763" fmla="*/ 164355 w 769512"/>
              <a:gd name="connsiteY763" fmla="*/ 784025 h 1340528"/>
              <a:gd name="connsiteX764" fmla="*/ 165221 w 769512"/>
              <a:gd name="connsiteY764" fmla="*/ 783848 h 1340528"/>
              <a:gd name="connsiteX765" fmla="*/ 166423 w 769512"/>
              <a:gd name="connsiteY765" fmla="*/ 783368 h 1340528"/>
              <a:gd name="connsiteX766" fmla="*/ 167274 w 769512"/>
              <a:gd name="connsiteY766" fmla="*/ 782983 h 1340528"/>
              <a:gd name="connsiteX767" fmla="*/ 168951 w 769512"/>
              <a:gd name="connsiteY767" fmla="*/ 781793 h 1340528"/>
              <a:gd name="connsiteX768" fmla="*/ 169402 w 769512"/>
              <a:gd name="connsiteY768" fmla="*/ 781860 h 1340528"/>
              <a:gd name="connsiteX769" fmla="*/ 170822 w 769512"/>
              <a:gd name="connsiteY769" fmla="*/ 781418 h 1340528"/>
              <a:gd name="connsiteX770" fmla="*/ 174519 w 769512"/>
              <a:gd name="connsiteY770" fmla="*/ 779103 h 1340528"/>
              <a:gd name="connsiteX771" fmla="*/ 175874 w 769512"/>
              <a:gd name="connsiteY771" fmla="*/ 778635 h 1340528"/>
              <a:gd name="connsiteX772" fmla="*/ 177975 w 769512"/>
              <a:gd name="connsiteY772" fmla="*/ 777907 h 1340528"/>
              <a:gd name="connsiteX773" fmla="*/ 179058 w 769512"/>
              <a:gd name="connsiteY773" fmla="*/ 777861 h 1340528"/>
              <a:gd name="connsiteX774" fmla="*/ 179683 w 769512"/>
              <a:gd name="connsiteY774" fmla="*/ 777835 h 1340528"/>
              <a:gd name="connsiteX775" fmla="*/ 181372 w 769512"/>
              <a:gd name="connsiteY775" fmla="*/ 777761 h 1340528"/>
              <a:gd name="connsiteX776" fmla="*/ 183739 w 769512"/>
              <a:gd name="connsiteY776" fmla="*/ 779149 h 1340528"/>
              <a:gd name="connsiteX777" fmla="*/ 184078 w 769512"/>
              <a:gd name="connsiteY777" fmla="*/ 779864 h 1340528"/>
              <a:gd name="connsiteX778" fmla="*/ 183308 w 769512"/>
              <a:gd name="connsiteY778" fmla="*/ 781536 h 1340528"/>
              <a:gd name="connsiteX779" fmla="*/ 185801 w 769512"/>
              <a:gd name="connsiteY779" fmla="*/ 784470 h 1340528"/>
              <a:gd name="connsiteX780" fmla="*/ 186352 w 769512"/>
              <a:gd name="connsiteY780" fmla="*/ 785118 h 1340528"/>
              <a:gd name="connsiteX781" fmla="*/ 186426 w 769512"/>
              <a:gd name="connsiteY781" fmla="*/ 785317 h 1340528"/>
              <a:gd name="connsiteX782" fmla="*/ 186789 w 769512"/>
              <a:gd name="connsiteY782" fmla="*/ 786293 h 1340528"/>
              <a:gd name="connsiteX783" fmla="*/ 185056 w 769512"/>
              <a:gd name="connsiteY783" fmla="*/ 789651 h 1340528"/>
              <a:gd name="connsiteX784" fmla="*/ 184158 w 769512"/>
              <a:gd name="connsiteY784" fmla="*/ 791391 h 1340528"/>
              <a:gd name="connsiteX785" fmla="*/ 184786 w 769512"/>
              <a:gd name="connsiteY785" fmla="*/ 793248 h 1340528"/>
              <a:gd name="connsiteX786" fmla="*/ 185486 w 769512"/>
              <a:gd name="connsiteY786" fmla="*/ 794340 h 1340528"/>
              <a:gd name="connsiteX787" fmla="*/ 186527 w 769512"/>
              <a:gd name="connsiteY787" fmla="*/ 795967 h 1340528"/>
              <a:gd name="connsiteX788" fmla="*/ 187969 w 769512"/>
              <a:gd name="connsiteY788" fmla="*/ 801467 h 1340528"/>
              <a:gd name="connsiteX789" fmla="*/ 188218 w 769512"/>
              <a:gd name="connsiteY789" fmla="*/ 801940 h 1340528"/>
              <a:gd name="connsiteX790" fmla="*/ 189537 w 769512"/>
              <a:gd name="connsiteY790" fmla="*/ 804442 h 1340528"/>
              <a:gd name="connsiteX791" fmla="*/ 190777 w 769512"/>
              <a:gd name="connsiteY791" fmla="*/ 805058 h 1340528"/>
              <a:gd name="connsiteX792" fmla="*/ 193496 w 769512"/>
              <a:gd name="connsiteY792" fmla="*/ 805231 h 1340528"/>
              <a:gd name="connsiteX793" fmla="*/ 193663 w 769512"/>
              <a:gd name="connsiteY793" fmla="*/ 805206 h 1340528"/>
              <a:gd name="connsiteX794" fmla="*/ 193841 w 769512"/>
              <a:gd name="connsiteY794" fmla="*/ 805180 h 1340528"/>
              <a:gd name="connsiteX795" fmla="*/ 194649 w 769512"/>
              <a:gd name="connsiteY795" fmla="*/ 805921 h 1340528"/>
              <a:gd name="connsiteX796" fmla="*/ 196349 w 769512"/>
              <a:gd name="connsiteY796" fmla="*/ 806395 h 1340528"/>
              <a:gd name="connsiteX797" fmla="*/ 196465 w 769512"/>
              <a:gd name="connsiteY797" fmla="*/ 806504 h 1340528"/>
              <a:gd name="connsiteX798" fmla="*/ 197203 w 769512"/>
              <a:gd name="connsiteY798" fmla="*/ 807192 h 1340528"/>
              <a:gd name="connsiteX799" fmla="*/ 198400 w 769512"/>
              <a:gd name="connsiteY799" fmla="*/ 808599 h 1340528"/>
              <a:gd name="connsiteX800" fmla="*/ 198614 w 769512"/>
              <a:gd name="connsiteY800" fmla="*/ 808508 h 1340528"/>
              <a:gd name="connsiteX801" fmla="*/ 201423 w 769512"/>
              <a:gd name="connsiteY801" fmla="*/ 807311 h 1340528"/>
              <a:gd name="connsiteX802" fmla="*/ 206713 w 769512"/>
              <a:gd name="connsiteY802" fmla="*/ 807293 h 1340528"/>
              <a:gd name="connsiteX803" fmla="*/ 210343 w 769512"/>
              <a:gd name="connsiteY803" fmla="*/ 805600 h 1340528"/>
              <a:gd name="connsiteX804" fmla="*/ 212818 w 769512"/>
              <a:gd name="connsiteY804" fmla="*/ 805840 h 1340528"/>
              <a:gd name="connsiteX805" fmla="*/ 214272 w 769512"/>
              <a:gd name="connsiteY805" fmla="*/ 806886 h 1340528"/>
              <a:gd name="connsiteX806" fmla="*/ 214637 w 769512"/>
              <a:gd name="connsiteY806" fmla="*/ 807742 h 1340528"/>
              <a:gd name="connsiteX807" fmla="*/ 214709 w 769512"/>
              <a:gd name="connsiteY807" fmla="*/ 807910 h 1340528"/>
              <a:gd name="connsiteX808" fmla="*/ 214959 w 769512"/>
              <a:gd name="connsiteY808" fmla="*/ 808489 h 1340528"/>
              <a:gd name="connsiteX809" fmla="*/ 215054 w 769512"/>
              <a:gd name="connsiteY809" fmla="*/ 808989 h 1340528"/>
              <a:gd name="connsiteX810" fmla="*/ 215654 w 769512"/>
              <a:gd name="connsiteY810" fmla="*/ 812192 h 1340528"/>
              <a:gd name="connsiteX811" fmla="*/ 216134 w 769512"/>
              <a:gd name="connsiteY811" fmla="*/ 813070 h 1340528"/>
              <a:gd name="connsiteX812" fmla="*/ 216708 w 769512"/>
              <a:gd name="connsiteY812" fmla="*/ 813434 h 1340528"/>
              <a:gd name="connsiteX813" fmla="*/ 217030 w 769512"/>
              <a:gd name="connsiteY813" fmla="*/ 813638 h 1340528"/>
              <a:gd name="connsiteX814" fmla="*/ 219751 w 769512"/>
              <a:gd name="connsiteY814" fmla="*/ 814101 h 1340528"/>
              <a:gd name="connsiteX815" fmla="*/ 222827 w 769512"/>
              <a:gd name="connsiteY815" fmla="*/ 814625 h 1340528"/>
              <a:gd name="connsiteX816" fmla="*/ 224951 w 769512"/>
              <a:gd name="connsiteY816" fmla="*/ 815818 h 1340528"/>
              <a:gd name="connsiteX817" fmla="*/ 230703 w 769512"/>
              <a:gd name="connsiteY817" fmla="*/ 819050 h 1340528"/>
              <a:gd name="connsiteX818" fmla="*/ 236583 w 769512"/>
              <a:gd name="connsiteY818" fmla="*/ 821218 h 1340528"/>
              <a:gd name="connsiteX819" fmla="*/ 240365 w 769512"/>
              <a:gd name="connsiteY819" fmla="*/ 822607 h 1340528"/>
              <a:gd name="connsiteX820" fmla="*/ 244993 w 769512"/>
              <a:gd name="connsiteY820" fmla="*/ 824307 h 1340528"/>
              <a:gd name="connsiteX821" fmla="*/ 245706 w 769512"/>
              <a:gd name="connsiteY821" fmla="*/ 824910 h 1340528"/>
              <a:gd name="connsiteX822" fmla="*/ 246231 w 769512"/>
              <a:gd name="connsiteY822" fmla="*/ 825355 h 1340528"/>
              <a:gd name="connsiteX823" fmla="*/ 247187 w 769512"/>
              <a:gd name="connsiteY823" fmla="*/ 825418 h 1340528"/>
              <a:gd name="connsiteX824" fmla="*/ 249694 w 769512"/>
              <a:gd name="connsiteY824" fmla="*/ 825584 h 1340528"/>
              <a:gd name="connsiteX825" fmla="*/ 250743 w 769512"/>
              <a:gd name="connsiteY825" fmla="*/ 826660 h 1340528"/>
              <a:gd name="connsiteX826" fmla="*/ 251803 w 769512"/>
              <a:gd name="connsiteY826" fmla="*/ 827745 h 1340528"/>
              <a:gd name="connsiteX827" fmla="*/ 256322 w 769512"/>
              <a:gd name="connsiteY827" fmla="*/ 829335 h 1340528"/>
              <a:gd name="connsiteX828" fmla="*/ 256342 w 769512"/>
              <a:gd name="connsiteY828" fmla="*/ 829534 h 1340528"/>
              <a:gd name="connsiteX829" fmla="*/ 256447 w 769512"/>
              <a:gd name="connsiteY829" fmla="*/ 830577 h 1340528"/>
              <a:gd name="connsiteX830" fmla="*/ 255345 w 769512"/>
              <a:gd name="connsiteY830" fmla="*/ 831882 h 1340528"/>
              <a:gd name="connsiteX831" fmla="*/ 255456 w 769512"/>
              <a:gd name="connsiteY831" fmla="*/ 832846 h 1340528"/>
              <a:gd name="connsiteX832" fmla="*/ 255474 w 769512"/>
              <a:gd name="connsiteY832" fmla="*/ 832997 h 1340528"/>
              <a:gd name="connsiteX833" fmla="*/ 257649 w 769512"/>
              <a:gd name="connsiteY833" fmla="*/ 835899 h 1340528"/>
              <a:gd name="connsiteX834" fmla="*/ 257899 w 769512"/>
              <a:gd name="connsiteY834" fmla="*/ 836953 h 1340528"/>
              <a:gd name="connsiteX835" fmla="*/ 257680 w 769512"/>
              <a:gd name="connsiteY835" fmla="*/ 839652 h 1340528"/>
              <a:gd name="connsiteX836" fmla="*/ 257667 w 769512"/>
              <a:gd name="connsiteY836" fmla="*/ 839807 h 1340528"/>
              <a:gd name="connsiteX837" fmla="*/ 258103 w 769512"/>
              <a:gd name="connsiteY837" fmla="*/ 840920 h 1340528"/>
              <a:gd name="connsiteX838" fmla="*/ 261138 w 769512"/>
              <a:gd name="connsiteY838" fmla="*/ 842394 h 1340528"/>
              <a:gd name="connsiteX839" fmla="*/ 261856 w 769512"/>
              <a:gd name="connsiteY839" fmla="*/ 843409 h 1340528"/>
              <a:gd name="connsiteX840" fmla="*/ 263262 w 769512"/>
              <a:gd name="connsiteY840" fmla="*/ 845399 h 1340528"/>
              <a:gd name="connsiteX841" fmla="*/ 264205 w 769512"/>
              <a:gd name="connsiteY841" fmla="*/ 849997 h 1340528"/>
              <a:gd name="connsiteX842" fmla="*/ 264356 w 769512"/>
              <a:gd name="connsiteY842" fmla="*/ 852825 h 1340528"/>
              <a:gd name="connsiteX843" fmla="*/ 264797 w 769512"/>
              <a:gd name="connsiteY843" fmla="*/ 857351 h 1340528"/>
              <a:gd name="connsiteX844" fmla="*/ 264264 w 769512"/>
              <a:gd name="connsiteY844" fmla="*/ 863769 h 1340528"/>
              <a:gd name="connsiteX845" fmla="*/ 264676 w 769512"/>
              <a:gd name="connsiteY845" fmla="*/ 865834 h 1340528"/>
              <a:gd name="connsiteX846" fmla="*/ 264685 w 769512"/>
              <a:gd name="connsiteY846" fmla="*/ 869510 h 1340528"/>
              <a:gd name="connsiteX847" fmla="*/ 263560 w 769512"/>
              <a:gd name="connsiteY847" fmla="*/ 877142 h 1340528"/>
              <a:gd name="connsiteX848" fmla="*/ 262435 w 769512"/>
              <a:gd name="connsiteY848" fmla="*/ 885340 h 1340528"/>
              <a:gd name="connsiteX849" fmla="*/ 259766 w 769512"/>
              <a:gd name="connsiteY849" fmla="*/ 892996 h 1340528"/>
              <a:gd name="connsiteX850" fmla="*/ 260036 w 769512"/>
              <a:gd name="connsiteY850" fmla="*/ 899333 h 1340528"/>
              <a:gd name="connsiteX851" fmla="*/ 260052 w 769512"/>
              <a:gd name="connsiteY851" fmla="*/ 905697 h 1340528"/>
              <a:gd name="connsiteX852" fmla="*/ 260647 w 769512"/>
              <a:gd name="connsiteY852" fmla="*/ 914467 h 1340528"/>
              <a:gd name="connsiteX853" fmla="*/ 259959 w 769512"/>
              <a:gd name="connsiteY853" fmla="*/ 925638 h 1340528"/>
              <a:gd name="connsiteX854" fmla="*/ 259846 w 769512"/>
              <a:gd name="connsiteY854" fmla="*/ 937094 h 1340528"/>
              <a:gd name="connsiteX855" fmla="*/ 259585 w 769512"/>
              <a:gd name="connsiteY855" fmla="*/ 947135 h 1340528"/>
              <a:gd name="connsiteX856" fmla="*/ 259042 w 769512"/>
              <a:gd name="connsiteY856" fmla="*/ 958874 h 1340528"/>
              <a:gd name="connsiteX857" fmla="*/ 258633 w 769512"/>
              <a:gd name="connsiteY857" fmla="*/ 966511 h 1340528"/>
              <a:gd name="connsiteX858" fmla="*/ 257796 w 769512"/>
              <a:gd name="connsiteY858" fmla="*/ 975279 h 1340528"/>
              <a:gd name="connsiteX859" fmla="*/ 257392 w 769512"/>
              <a:gd name="connsiteY859" fmla="*/ 985180 h 1340528"/>
              <a:gd name="connsiteX860" fmla="*/ 256841 w 769512"/>
              <a:gd name="connsiteY860" fmla="*/ 993950 h 1340528"/>
              <a:gd name="connsiteX861" fmla="*/ 256293 w 769512"/>
              <a:gd name="connsiteY861" fmla="*/ 1003427 h 1340528"/>
              <a:gd name="connsiteX862" fmla="*/ 256311 w 769512"/>
              <a:gd name="connsiteY862" fmla="*/ 1011068 h 1340528"/>
              <a:gd name="connsiteX863" fmla="*/ 256399 w 769512"/>
              <a:gd name="connsiteY863" fmla="*/ 1017435 h 1340528"/>
              <a:gd name="connsiteX864" fmla="*/ 256416 w 769512"/>
              <a:gd name="connsiteY864" fmla="*/ 1023447 h 1340528"/>
              <a:gd name="connsiteX865" fmla="*/ 255856 w 769512"/>
              <a:gd name="connsiteY865" fmla="*/ 1029035 h 1340528"/>
              <a:gd name="connsiteX866" fmla="*/ 255579 w 769512"/>
              <a:gd name="connsiteY866" fmla="*/ 1032571 h 1340528"/>
              <a:gd name="connsiteX867" fmla="*/ 255444 w 769512"/>
              <a:gd name="connsiteY867" fmla="*/ 1035755 h 1340528"/>
              <a:gd name="connsiteX868" fmla="*/ 255237 w 769512"/>
              <a:gd name="connsiteY868" fmla="*/ 1037475 h 1340528"/>
              <a:gd name="connsiteX869" fmla="*/ 254951 w 769512"/>
              <a:gd name="connsiteY869" fmla="*/ 1039848 h 1340528"/>
              <a:gd name="connsiteX870" fmla="*/ 255825 w 769512"/>
              <a:gd name="connsiteY870" fmla="*/ 1044671 h 1340528"/>
              <a:gd name="connsiteX871" fmla="*/ 255551 w 769512"/>
              <a:gd name="connsiteY871" fmla="*/ 1049480 h 1340528"/>
              <a:gd name="connsiteX872" fmla="*/ 255139 w 769512"/>
              <a:gd name="connsiteY872" fmla="*/ 1055990 h 1340528"/>
              <a:gd name="connsiteX873" fmla="*/ 254866 w 769512"/>
              <a:gd name="connsiteY873" fmla="*/ 1061649 h 1340528"/>
              <a:gd name="connsiteX874" fmla="*/ 254879 w 769512"/>
              <a:gd name="connsiteY874" fmla="*/ 1066602 h 1340528"/>
              <a:gd name="connsiteX875" fmla="*/ 255459 w 769512"/>
              <a:gd name="connsiteY875" fmla="*/ 1069434 h 1340528"/>
              <a:gd name="connsiteX876" fmla="*/ 258510 w 769512"/>
              <a:gd name="connsiteY876" fmla="*/ 1075544 h 1340528"/>
              <a:gd name="connsiteX877" fmla="*/ 263641 w 769512"/>
              <a:gd name="connsiteY877" fmla="*/ 1091079 h 1340528"/>
              <a:gd name="connsiteX878" fmla="*/ 263831 w 769512"/>
              <a:gd name="connsiteY878" fmla="*/ 1091886 h 1340528"/>
              <a:gd name="connsiteX879" fmla="*/ 263399 w 769512"/>
              <a:gd name="connsiteY879" fmla="*/ 1092074 h 1340528"/>
              <a:gd name="connsiteX880" fmla="*/ 263098 w 769512"/>
              <a:gd name="connsiteY880" fmla="*/ 1093750 h 1340528"/>
              <a:gd name="connsiteX881" fmla="*/ 263738 w 769512"/>
              <a:gd name="connsiteY881" fmla="*/ 1098272 h 1340528"/>
              <a:gd name="connsiteX882" fmla="*/ 265680 w 769512"/>
              <a:gd name="connsiteY882" fmla="*/ 1104896 h 1340528"/>
              <a:gd name="connsiteX883" fmla="*/ 265710 w 769512"/>
              <a:gd name="connsiteY883" fmla="*/ 1105145 h 1340528"/>
              <a:gd name="connsiteX884" fmla="*/ 266194 w 769512"/>
              <a:gd name="connsiteY884" fmla="*/ 1109110 h 1340528"/>
              <a:gd name="connsiteX885" fmla="*/ 267450 w 769512"/>
              <a:gd name="connsiteY885" fmla="*/ 1114063 h 1340528"/>
              <a:gd name="connsiteX886" fmla="*/ 267660 w 769512"/>
              <a:gd name="connsiteY886" fmla="*/ 1114455 h 1340528"/>
              <a:gd name="connsiteX887" fmla="*/ 268445 w 769512"/>
              <a:gd name="connsiteY887" fmla="*/ 1115919 h 1340528"/>
              <a:gd name="connsiteX888" fmla="*/ 270414 w 769512"/>
              <a:gd name="connsiteY888" fmla="*/ 1117613 h 1340528"/>
              <a:gd name="connsiteX889" fmla="*/ 270738 w 769512"/>
              <a:gd name="connsiteY889" fmla="*/ 1117891 h 1340528"/>
              <a:gd name="connsiteX890" fmla="*/ 271635 w 769512"/>
              <a:gd name="connsiteY890" fmla="*/ 1122770 h 1340528"/>
              <a:gd name="connsiteX891" fmla="*/ 272360 w 769512"/>
              <a:gd name="connsiteY891" fmla="*/ 1125885 h 1340528"/>
              <a:gd name="connsiteX892" fmla="*/ 273513 w 769512"/>
              <a:gd name="connsiteY892" fmla="*/ 1129003 h 1340528"/>
              <a:gd name="connsiteX893" fmla="*/ 275100 w 769512"/>
              <a:gd name="connsiteY893" fmla="*/ 1133820 h 1340528"/>
              <a:gd name="connsiteX894" fmla="*/ 277555 w 769512"/>
              <a:gd name="connsiteY894" fmla="*/ 1141188 h 1340528"/>
              <a:gd name="connsiteX895" fmla="*/ 279862 w 769512"/>
              <a:gd name="connsiteY895" fmla="*/ 1147565 h 1340528"/>
              <a:gd name="connsiteX896" fmla="*/ 282172 w 769512"/>
              <a:gd name="connsiteY896" fmla="*/ 1155217 h 1340528"/>
              <a:gd name="connsiteX897" fmla="*/ 284625 w 769512"/>
              <a:gd name="connsiteY897" fmla="*/ 1161877 h 1340528"/>
              <a:gd name="connsiteX898" fmla="*/ 287365 w 769512"/>
              <a:gd name="connsiteY898" fmla="*/ 1169389 h 1340528"/>
              <a:gd name="connsiteX899" fmla="*/ 289527 w 769512"/>
              <a:gd name="connsiteY899" fmla="*/ 1175058 h 1340528"/>
              <a:gd name="connsiteX900" fmla="*/ 292554 w 769512"/>
              <a:gd name="connsiteY900" fmla="*/ 1182146 h 1340528"/>
              <a:gd name="connsiteX901" fmla="*/ 295435 w 769512"/>
              <a:gd name="connsiteY901" fmla="*/ 1188950 h 1340528"/>
              <a:gd name="connsiteX902" fmla="*/ 298458 w 769512"/>
              <a:gd name="connsiteY902" fmla="*/ 1195330 h 1340528"/>
              <a:gd name="connsiteX903" fmla="*/ 300973 w 769512"/>
              <a:gd name="connsiteY903" fmla="*/ 1200482 h 1340528"/>
              <a:gd name="connsiteX904" fmla="*/ 302057 w 769512"/>
              <a:gd name="connsiteY904" fmla="*/ 1202705 h 1340528"/>
              <a:gd name="connsiteX905" fmla="*/ 303789 w 769512"/>
              <a:gd name="connsiteY905" fmla="*/ 1207523 h 1340528"/>
              <a:gd name="connsiteX906" fmla="*/ 306519 w 769512"/>
              <a:gd name="connsiteY906" fmla="*/ 1211354 h 1340528"/>
              <a:gd name="connsiteX907" fmla="*/ 309536 w 769512"/>
              <a:gd name="connsiteY907" fmla="*/ 1214620 h 1340528"/>
              <a:gd name="connsiteX908" fmla="*/ 312692 w 769512"/>
              <a:gd name="connsiteY908" fmla="*/ 1217179 h 1340528"/>
              <a:gd name="connsiteX909" fmla="*/ 316853 w 769512"/>
              <a:gd name="connsiteY909" fmla="*/ 1220307 h 1340528"/>
              <a:gd name="connsiteX910" fmla="*/ 319581 w 769512"/>
              <a:gd name="connsiteY910" fmla="*/ 1222439 h 1340528"/>
              <a:gd name="connsiteX911" fmla="*/ 319731 w 769512"/>
              <a:gd name="connsiteY911" fmla="*/ 1225696 h 1340528"/>
              <a:gd name="connsiteX912" fmla="*/ 319456 w 769512"/>
              <a:gd name="connsiteY912" fmla="*/ 1229800 h 1340528"/>
              <a:gd name="connsiteX913" fmla="*/ 319177 w 769512"/>
              <a:gd name="connsiteY913" fmla="*/ 1232632 h 1340528"/>
              <a:gd name="connsiteX914" fmla="*/ 319326 w 769512"/>
              <a:gd name="connsiteY914" fmla="*/ 1234897 h 1340528"/>
              <a:gd name="connsiteX915" fmla="*/ 320334 w 769512"/>
              <a:gd name="connsiteY915" fmla="*/ 1237592 h 1340528"/>
              <a:gd name="connsiteX916" fmla="*/ 322064 w 769512"/>
              <a:gd name="connsiteY916" fmla="*/ 1241702 h 1340528"/>
              <a:gd name="connsiteX917" fmla="*/ 327097 w 769512"/>
              <a:gd name="connsiteY917" fmla="*/ 1249932 h 1340528"/>
              <a:gd name="connsiteX918" fmla="*/ 330402 w 769512"/>
              <a:gd name="connsiteY918" fmla="*/ 1254048 h 1340528"/>
              <a:gd name="connsiteX919" fmla="*/ 335145 w 769512"/>
              <a:gd name="connsiteY919" fmla="*/ 1260717 h 1340528"/>
              <a:gd name="connsiteX920" fmla="*/ 339173 w 769512"/>
              <a:gd name="connsiteY920" fmla="*/ 1267528 h 1340528"/>
              <a:gd name="connsiteX921" fmla="*/ 342338 w 769512"/>
              <a:gd name="connsiteY921" fmla="*/ 1273769 h 1340528"/>
              <a:gd name="connsiteX922" fmla="*/ 344361 w 769512"/>
              <a:gd name="connsiteY922" fmla="*/ 1280147 h 1340528"/>
              <a:gd name="connsiteX923" fmla="*/ 344374 w 769512"/>
              <a:gd name="connsiteY923" fmla="*/ 1285386 h 1340528"/>
              <a:gd name="connsiteX924" fmla="*/ 345640 w 769512"/>
              <a:gd name="connsiteY924" fmla="*/ 1292166 h 1340528"/>
              <a:gd name="connsiteX925" fmla="*/ 355385 w 769512"/>
              <a:gd name="connsiteY925" fmla="*/ 1291335 h 1340528"/>
              <a:gd name="connsiteX926" fmla="*/ 360245 w 769512"/>
              <a:gd name="connsiteY926" fmla="*/ 1290921 h 1340528"/>
              <a:gd name="connsiteX927" fmla="*/ 366283 w 769512"/>
              <a:gd name="connsiteY927" fmla="*/ 1289839 h 1340528"/>
              <a:gd name="connsiteX928" fmla="*/ 370480 w 769512"/>
              <a:gd name="connsiteY928" fmla="*/ 1291122 h 1340528"/>
              <a:gd name="connsiteX929" fmla="*/ 372017 w 769512"/>
              <a:gd name="connsiteY929" fmla="*/ 1291064 h 1340528"/>
              <a:gd name="connsiteX930" fmla="*/ 374179 w 769512"/>
              <a:gd name="connsiteY930" fmla="*/ 1290982 h 1340528"/>
              <a:gd name="connsiteX931" fmla="*/ 374382 w 769512"/>
              <a:gd name="connsiteY931" fmla="*/ 1290831 h 1340528"/>
              <a:gd name="connsiteX932" fmla="*/ 375056 w 769512"/>
              <a:gd name="connsiteY932" fmla="*/ 1290329 h 1340528"/>
              <a:gd name="connsiteX933" fmla="*/ 376946 w 769512"/>
              <a:gd name="connsiteY933" fmla="*/ 1288923 h 1340528"/>
              <a:gd name="connsiteX934" fmla="*/ 377736 w 769512"/>
              <a:gd name="connsiteY934" fmla="*/ 1288567 h 1340528"/>
              <a:gd name="connsiteX935" fmla="*/ 378607 w 769512"/>
              <a:gd name="connsiteY935" fmla="*/ 1288173 h 1340528"/>
              <a:gd name="connsiteX936" fmla="*/ 379783 w 769512"/>
              <a:gd name="connsiteY936" fmla="*/ 1288055 h 1340528"/>
              <a:gd name="connsiteX937" fmla="*/ 381195 w 769512"/>
              <a:gd name="connsiteY937" fmla="*/ 1287913 h 1340528"/>
              <a:gd name="connsiteX938" fmla="*/ 383138 w 769512"/>
              <a:gd name="connsiteY938" fmla="*/ 1288544 h 1340528"/>
              <a:gd name="connsiteX939" fmla="*/ 388727 w 769512"/>
              <a:gd name="connsiteY939" fmla="*/ 1290359 h 1340528"/>
              <a:gd name="connsiteX940" fmla="*/ 391564 w 769512"/>
              <a:gd name="connsiteY940" fmla="*/ 1290470 h 1340528"/>
              <a:gd name="connsiteX941" fmla="*/ 393102 w 769512"/>
              <a:gd name="connsiteY941" fmla="*/ 1290029 h 1340528"/>
              <a:gd name="connsiteX942" fmla="*/ 396669 w 769512"/>
              <a:gd name="connsiteY942" fmla="*/ 1287471 h 1340528"/>
              <a:gd name="connsiteX943" fmla="*/ 397941 w 769512"/>
              <a:gd name="connsiteY943" fmla="*/ 1286932 h 1340528"/>
              <a:gd name="connsiteX944" fmla="*/ 398884 w 769512"/>
              <a:gd name="connsiteY944" fmla="*/ 1286533 h 1340528"/>
              <a:gd name="connsiteX945" fmla="*/ 402949 w 769512"/>
              <a:gd name="connsiteY945" fmla="*/ 1285584 h 1340528"/>
              <a:gd name="connsiteX946" fmla="*/ 405958 w 769512"/>
              <a:gd name="connsiteY946" fmla="*/ 1285748 h 1340528"/>
              <a:gd name="connsiteX947" fmla="*/ 408536 w 769512"/>
              <a:gd name="connsiteY947" fmla="*/ 1285888 h 1340528"/>
              <a:gd name="connsiteX948" fmla="*/ 410350 w 769512"/>
              <a:gd name="connsiteY948" fmla="*/ 1285986 h 1340528"/>
              <a:gd name="connsiteX949" fmla="*/ 415505 w 769512"/>
              <a:gd name="connsiteY949" fmla="*/ 1287195 h 1340528"/>
              <a:gd name="connsiteX950" fmla="*/ 421766 w 769512"/>
              <a:gd name="connsiteY950" fmla="*/ 1288665 h 1340528"/>
              <a:gd name="connsiteX951" fmla="*/ 423490 w 769512"/>
              <a:gd name="connsiteY951" fmla="*/ 1287975 h 1340528"/>
              <a:gd name="connsiteX952" fmla="*/ 427682 w 769512"/>
              <a:gd name="connsiteY952" fmla="*/ 1287770 h 1340528"/>
              <a:gd name="connsiteX953" fmla="*/ 428761 w 769512"/>
              <a:gd name="connsiteY953" fmla="*/ 1288045 h 1340528"/>
              <a:gd name="connsiteX954" fmla="*/ 429842 w 769512"/>
              <a:gd name="connsiteY954" fmla="*/ 1288320 h 1340528"/>
              <a:gd name="connsiteX955" fmla="*/ 437712 w 769512"/>
              <a:gd name="connsiteY955" fmla="*/ 1293670 h 1340528"/>
              <a:gd name="connsiteX956" fmla="*/ 439914 w 769512"/>
              <a:gd name="connsiteY956" fmla="*/ 1294476 h 1340528"/>
              <a:gd name="connsiteX957" fmla="*/ 441285 w 769512"/>
              <a:gd name="connsiteY957" fmla="*/ 1294617 h 1340528"/>
              <a:gd name="connsiteX958" fmla="*/ 442814 w 769512"/>
              <a:gd name="connsiteY958" fmla="*/ 1294774 h 1340528"/>
              <a:gd name="connsiteX959" fmla="*/ 448968 w 769512"/>
              <a:gd name="connsiteY959" fmla="*/ 1293928 h 1340528"/>
              <a:gd name="connsiteX960" fmla="*/ 451194 w 769512"/>
              <a:gd name="connsiteY960" fmla="*/ 1293623 h 1340528"/>
              <a:gd name="connsiteX961" fmla="*/ 453089 w 769512"/>
              <a:gd name="connsiteY961" fmla="*/ 1294375 h 1340528"/>
              <a:gd name="connsiteX962" fmla="*/ 455824 w 769512"/>
              <a:gd name="connsiteY962" fmla="*/ 1295464 h 1340528"/>
              <a:gd name="connsiteX963" fmla="*/ 458158 w 769512"/>
              <a:gd name="connsiteY963" fmla="*/ 1295980 h 1340528"/>
              <a:gd name="connsiteX964" fmla="*/ 461317 w 769512"/>
              <a:gd name="connsiteY964" fmla="*/ 1296680 h 1340528"/>
              <a:gd name="connsiteX965" fmla="*/ 463042 w 769512"/>
              <a:gd name="connsiteY965" fmla="*/ 1296425 h 1340528"/>
              <a:gd name="connsiteX966" fmla="*/ 464186 w 769512"/>
              <a:gd name="connsiteY966" fmla="*/ 1295699 h 1340528"/>
              <a:gd name="connsiteX967" fmla="*/ 464518 w 769512"/>
              <a:gd name="connsiteY967" fmla="*/ 1295490 h 1340528"/>
              <a:gd name="connsiteX968" fmla="*/ 469200 w 769512"/>
              <a:gd name="connsiteY968" fmla="*/ 1294291 h 1340528"/>
              <a:gd name="connsiteX969" fmla="*/ 469433 w 769512"/>
              <a:gd name="connsiteY969" fmla="*/ 1294062 h 1340528"/>
              <a:gd name="connsiteX970" fmla="*/ 470099 w 769512"/>
              <a:gd name="connsiteY970" fmla="*/ 1293410 h 1340528"/>
              <a:gd name="connsiteX971" fmla="*/ 471103 w 769512"/>
              <a:gd name="connsiteY971" fmla="*/ 1292426 h 1340528"/>
              <a:gd name="connsiteX972" fmla="*/ 475287 w 769512"/>
              <a:gd name="connsiteY972" fmla="*/ 1290053 h 1340528"/>
              <a:gd name="connsiteX973" fmla="*/ 467053 w 769512"/>
              <a:gd name="connsiteY973" fmla="*/ 1304006 h 1340528"/>
              <a:gd name="connsiteX974" fmla="*/ 466928 w 769512"/>
              <a:gd name="connsiteY974" fmla="*/ 1304998 h 1340528"/>
              <a:gd name="connsiteX975" fmla="*/ 466896 w 769512"/>
              <a:gd name="connsiteY975" fmla="*/ 1306985 h 1340528"/>
              <a:gd name="connsiteX976" fmla="*/ 466737 w 769512"/>
              <a:gd name="connsiteY976" fmla="*/ 1310185 h 1340528"/>
              <a:gd name="connsiteX977" fmla="*/ 466696 w 769512"/>
              <a:gd name="connsiteY977" fmla="*/ 1312721 h 1340528"/>
              <a:gd name="connsiteX978" fmla="*/ 466644 w 769512"/>
              <a:gd name="connsiteY978" fmla="*/ 1316032 h 1340528"/>
              <a:gd name="connsiteX979" fmla="*/ 466474 w 769512"/>
              <a:gd name="connsiteY979" fmla="*/ 1319892 h 1340528"/>
              <a:gd name="connsiteX980" fmla="*/ 466139 w 769512"/>
              <a:gd name="connsiteY980" fmla="*/ 1323866 h 1340528"/>
              <a:gd name="connsiteX981" fmla="*/ 466018 w 769512"/>
              <a:gd name="connsiteY981" fmla="*/ 1328003 h 1340528"/>
              <a:gd name="connsiteX982" fmla="*/ 465728 w 769512"/>
              <a:gd name="connsiteY982" fmla="*/ 1332471 h 1340528"/>
              <a:gd name="connsiteX983" fmla="*/ 465777 w 769512"/>
              <a:gd name="connsiteY983" fmla="*/ 1336332 h 1340528"/>
              <a:gd name="connsiteX984" fmla="*/ 466350 w 769512"/>
              <a:gd name="connsiteY984" fmla="*/ 1340729 h 1340528"/>
              <a:gd name="connsiteX985" fmla="*/ 468068 w 769512"/>
              <a:gd name="connsiteY985" fmla="*/ 1338925 h 1340528"/>
              <a:gd name="connsiteX986" fmla="*/ 472933 w 769512"/>
              <a:gd name="connsiteY986" fmla="*/ 1337789 h 1340528"/>
              <a:gd name="connsiteX987" fmla="*/ 478535 w 769512"/>
              <a:gd name="connsiteY987" fmla="*/ 1335411 h 1340528"/>
              <a:gd name="connsiteX988" fmla="*/ 481360 w 769512"/>
              <a:gd name="connsiteY988" fmla="*/ 1332983 h 1340528"/>
              <a:gd name="connsiteX989" fmla="*/ 482733 w 769512"/>
              <a:gd name="connsiteY989" fmla="*/ 1332341 h 1340528"/>
              <a:gd name="connsiteX990" fmla="*/ 486715 w 769512"/>
              <a:gd name="connsiteY990" fmla="*/ 1330482 h 1340528"/>
              <a:gd name="connsiteX991" fmla="*/ 489364 w 769512"/>
              <a:gd name="connsiteY991" fmla="*/ 1329852 h 1340528"/>
              <a:gd name="connsiteX992" fmla="*/ 491243 w 769512"/>
              <a:gd name="connsiteY992" fmla="*/ 1329082 h 1340528"/>
              <a:gd name="connsiteX993" fmla="*/ 494410 w 769512"/>
              <a:gd name="connsiteY993" fmla="*/ 1327787 h 1340528"/>
              <a:gd name="connsiteX994" fmla="*/ 500498 w 769512"/>
              <a:gd name="connsiteY994" fmla="*/ 1323423 h 1340528"/>
              <a:gd name="connsiteX995" fmla="*/ 503343 w 769512"/>
              <a:gd name="connsiteY995" fmla="*/ 1323102 h 1340528"/>
              <a:gd name="connsiteX996" fmla="*/ 505612 w 769512"/>
              <a:gd name="connsiteY996" fmla="*/ 1322845 h 1340528"/>
              <a:gd name="connsiteX997" fmla="*/ 506129 w 769512"/>
              <a:gd name="connsiteY997" fmla="*/ 1322594 h 1340528"/>
              <a:gd name="connsiteX998" fmla="*/ 507151 w 769512"/>
              <a:gd name="connsiteY998" fmla="*/ 1322095 h 1340528"/>
              <a:gd name="connsiteX999" fmla="*/ 508344 w 769512"/>
              <a:gd name="connsiteY999" fmla="*/ 1320995 h 1340528"/>
              <a:gd name="connsiteX1000" fmla="*/ 508501 w 769512"/>
              <a:gd name="connsiteY1000" fmla="*/ 1320851 h 1340528"/>
              <a:gd name="connsiteX1001" fmla="*/ 510212 w 769512"/>
              <a:gd name="connsiteY1001" fmla="*/ 1315947 h 1340528"/>
              <a:gd name="connsiteX1002" fmla="*/ 513767 w 769512"/>
              <a:gd name="connsiteY1002" fmla="*/ 1313118 h 1340528"/>
              <a:gd name="connsiteX1003" fmla="*/ 516236 w 769512"/>
              <a:gd name="connsiteY1003" fmla="*/ 1311151 h 1340528"/>
              <a:gd name="connsiteX1004" fmla="*/ 518199 w 769512"/>
              <a:gd name="connsiteY1004" fmla="*/ 1310862 h 1340528"/>
              <a:gd name="connsiteX1005" fmla="*/ 519687 w 769512"/>
              <a:gd name="connsiteY1005" fmla="*/ 1310643 h 1340528"/>
              <a:gd name="connsiteX1006" fmla="*/ 523798 w 769512"/>
              <a:gd name="connsiteY1006" fmla="*/ 1308818 h 1340528"/>
              <a:gd name="connsiteX1007" fmla="*/ 524057 w 769512"/>
              <a:gd name="connsiteY1007" fmla="*/ 1308703 h 1340528"/>
              <a:gd name="connsiteX1008" fmla="*/ 526711 w 769512"/>
              <a:gd name="connsiteY1008" fmla="*/ 1307950 h 1340528"/>
              <a:gd name="connsiteX1009" fmla="*/ 530034 w 769512"/>
              <a:gd name="connsiteY1009" fmla="*/ 1307936 h 1340528"/>
              <a:gd name="connsiteX1010" fmla="*/ 531812 w 769512"/>
              <a:gd name="connsiteY1010" fmla="*/ 1304893 h 1340528"/>
              <a:gd name="connsiteX1011" fmla="*/ 534886 w 769512"/>
              <a:gd name="connsiteY1011" fmla="*/ 1302526 h 1340528"/>
              <a:gd name="connsiteX1012" fmla="*/ 536394 w 769512"/>
              <a:gd name="connsiteY1012" fmla="*/ 1300516 h 1340528"/>
              <a:gd name="connsiteX1013" fmla="*/ 537218 w 769512"/>
              <a:gd name="connsiteY1013" fmla="*/ 1299417 h 1340528"/>
              <a:gd name="connsiteX1014" fmla="*/ 539371 w 769512"/>
              <a:gd name="connsiteY1014" fmla="*/ 1297799 h 1340528"/>
              <a:gd name="connsiteX1015" fmla="*/ 543495 w 769512"/>
              <a:gd name="connsiteY1015" fmla="*/ 1295985 h 1340528"/>
              <a:gd name="connsiteX1016" fmla="*/ 546634 w 769512"/>
              <a:gd name="connsiteY1016" fmla="*/ 1295292 h 1340528"/>
              <a:gd name="connsiteX1017" fmla="*/ 552921 w 769512"/>
              <a:gd name="connsiteY1017" fmla="*/ 1293904 h 1340528"/>
              <a:gd name="connsiteX1018" fmla="*/ 556359 w 769512"/>
              <a:gd name="connsiteY1018" fmla="*/ 1292771 h 1340528"/>
              <a:gd name="connsiteX1019" fmla="*/ 558433 w 769512"/>
              <a:gd name="connsiteY1019" fmla="*/ 1292087 h 1340528"/>
              <a:gd name="connsiteX1020" fmla="*/ 559004 w 769512"/>
              <a:gd name="connsiteY1020" fmla="*/ 1291899 h 1340528"/>
              <a:gd name="connsiteX1021" fmla="*/ 559388 w 769512"/>
              <a:gd name="connsiteY1021" fmla="*/ 1291773 h 1340528"/>
              <a:gd name="connsiteX1022" fmla="*/ 563019 w 769512"/>
              <a:gd name="connsiteY1022" fmla="*/ 1289961 h 1340528"/>
              <a:gd name="connsiteX1023" fmla="*/ 564567 w 769512"/>
              <a:gd name="connsiteY1023" fmla="*/ 1288199 h 1340528"/>
              <a:gd name="connsiteX1024" fmla="*/ 564985 w 769512"/>
              <a:gd name="connsiteY1024" fmla="*/ 1287723 h 1340528"/>
              <a:gd name="connsiteX1025" fmla="*/ 569909 w 769512"/>
              <a:gd name="connsiteY1025" fmla="*/ 1285288 h 1340528"/>
              <a:gd name="connsiteX1026" fmla="*/ 574895 w 769512"/>
              <a:gd name="connsiteY1026" fmla="*/ 1282729 h 1340528"/>
              <a:gd name="connsiteX1027" fmla="*/ 576244 w 769512"/>
              <a:gd name="connsiteY1027" fmla="*/ 1282312 h 1340528"/>
              <a:gd name="connsiteX1028" fmla="*/ 579761 w 769512"/>
              <a:gd name="connsiteY1028" fmla="*/ 1281223 h 1340528"/>
              <a:gd name="connsiteX1029" fmla="*/ 583571 w 769512"/>
              <a:gd name="connsiteY1029" fmla="*/ 1277181 h 1340528"/>
              <a:gd name="connsiteX1030" fmla="*/ 585224 w 769512"/>
              <a:gd name="connsiteY1030" fmla="*/ 1273641 h 1340528"/>
              <a:gd name="connsiteX1031" fmla="*/ 590517 w 769512"/>
              <a:gd name="connsiteY1031" fmla="*/ 1270399 h 1340528"/>
              <a:gd name="connsiteX1032" fmla="*/ 592035 w 769512"/>
              <a:gd name="connsiteY1032" fmla="*/ 1269974 h 1340528"/>
              <a:gd name="connsiteX1033" fmla="*/ 596554 w 769512"/>
              <a:gd name="connsiteY1033" fmla="*/ 1268705 h 1340528"/>
              <a:gd name="connsiteX1034" fmla="*/ 598030 w 769512"/>
              <a:gd name="connsiteY1034" fmla="*/ 1267336 h 1340528"/>
              <a:gd name="connsiteX1035" fmla="*/ 598339 w 769512"/>
              <a:gd name="connsiteY1035" fmla="*/ 1267200 h 1340528"/>
              <a:gd name="connsiteX1036" fmla="*/ 599323 w 769512"/>
              <a:gd name="connsiteY1036" fmla="*/ 1266774 h 1340528"/>
              <a:gd name="connsiteX1037" fmla="*/ 603514 w 769512"/>
              <a:gd name="connsiteY1037" fmla="*/ 1266264 h 1340528"/>
              <a:gd name="connsiteX1038" fmla="*/ 604199 w 769512"/>
              <a:gd name="connsiteY1038" fmla="*/ 1265163 h 1340528"/>
              <a:gd name="connsiteX1039" fmla="*/ 605294 w 769512"/>
              <a:gd name="connsiteY1039" fmla="*/ 1263405 h 1340528"/>
              <a:gd name="connsiteX1040" fmla="*/ 607886 w 769512"/>
              <a:gd name="connsiteY1040" fmla="*/ 1261164 h 1340528"/>
              <a:gd name="connsiteX1041" fmla="*/ 608245 w 769512"/>
              <a:gd name="connsiteY1041" fmla="*/ 1260853 h 1340528"/>
              <a:gd name="connsiteX1042" fmla="*/ 611447 w 769512"/>
              <a:gd name="connsiteY1042" fmla="*/ 1259107 h 1340528"/>
              <a:gd name="connsiteX1043" fmla="*/ 615504 w 769512"/>
              <a:gd name="connsiteY1043" fmla="*/ 1254878 h 1340528"/>
              <a:gd name="connsiteX1044" fmla="*/ 618391 w 769512"/>
              <a:gd name="connsiteY1044" fmla="*/ 1251211 h 1340528"/>
              <a:gd name="connsiteX1045" fmla="*/ 618676 w 769512"/>
              <a:gd name="connsiteY1045" fmla="*/ 1251065 h 1340528"/>
              <a:gd name="connsiteX1046" fmla="*/ 619252 w 769512"/>
              <a:gd name="connsiteY1046" fmla="*/ 1250774 h 1340528"/>
              <a:gd name="connsiteX1047" fmla="*/ 622899 w 769512"/>
              <a:gd name="connsiteY1047" fmla="*/ 1249075 h 1340528"/>
              <a:gd name="connsiteX1048" fmla="*/ 623809 w 769512"/>
              <a:gd name="connsiteY1048" fmla="*/ 1248650 h 1340528"/>
              <a:gd name="connsiteX1049" fmla="*/ 629279 w 769512"/>
              <a:gd name="connsiteY1049" fmla="*/ 1242433 h 1340528"/>
              <a:gd name="connsiteX1050" fmla="*/ 629059 w 769512"/>
              <a:gd name="connsiteY1050" fmla="*/ 1240406 h 1340528"/>
              <a:gd name="connsiteX1051" fmla="*/ 628963 w 769512"/>
              <a:gd name="connsiteY1051" fmla="*/ 1239521 h 1340528"/>
              <a:gd name="connsiteX1052" fmla="*/ 631165 w 769512"/>
              <a:gd name="connsiteY1052" fmla="*/ 1233747 h 1340528"/>
              <a:gd name="connsiteX1053" fmla="*/ 632436 w 769512"/>
              <a:gd name="connsiteY1053" fmla="*/ 1231123 h 1340528"/>
              <a:gd name="connsiteX1054" fmla="*/ 634169 w 769512"/>
              <a:gd name="connsiteY1054" fmla="*/ 1227539 h 1340528"/>
              <a:gd name="connsiteX1055" fmla="*/ 638839 w 769512"/>
              <a:gd name="connsiteY1055" fmla="*/ 1221821 h 1340528"/>
              <a:gd name="connsiteX1056" fmla="*/ 640379 w 769512"/>
              <a:gd name="connsiteY1056" fmla="*/ 1221010 h 1340528"/>
              <a:gd name="connsiteX1057" fmla="*/ 642407 w 769512"/>
              <a:gd name="connsiteY1057" fmla="*/ 1218523 h 1340528"/>
              <a:gd name="connsiteX1058" fmla="*/ 643599 w 769512"/>
              <a:gd name="connsiteY1058" fmla="*/ 1217480 h 1340528"/>
              <a:gd name="connsiteX1059" fmla="*/ 645605 w 769512"/>
              <a:gd name="connsiteY1059" fmla="*/ 1215723 h 1340528"/>
              <a:gd name="connsiteX1060" fmla="*/ 646527 w 769512"/>
              <a:gd name="connsiteY1060" fmla="*/ 1214356 h 1340528"/>
              <a:gd name="connsiteX1061" fmla="*/ 646855 w 769512"/>
              <a:gd name="connsiteY1061" fmla="*/ 1212555 h 1340528"/>
              <a:gd name="connsiteX1062" fmla="*/ 647498 w 769512"/>
              <a:gd name="connsiteY1062" fmla="*/ 1209021 h 1340528"/>
              <a:gd name="connsiteX1063" fmla="*/ 648203 w 769512"/>
              <a:gd name="connsiteY1063" fmla="*/ 1207595 h 1340528"/>
              <a:gd name="connsiteX1064" fmla="*/ 648296 w 769512"/>
              <a:gd name="connsiteY1064" fmla="*/ 1207407 h 1340528"/>
              <a:gd name="connsiteX1065" fmla="*/ 652972 w 769512"/>
              <a:gd name="connsiteY1065" fmla="*/ 1203486 h 1340528"/>
              <a:gd name="connsiteX1066" fmla="*/ 654752 w 769512"/>
              <a:gd name="connsiteY1066" fmla="*/ 1200505 h 1340528"/>
              <a:gd name="connsiteX1067" fmla="*/ 658675 w 769512"/>
              <a:gd name="connsiteY1067" fmla="*/ 1191751 h 1340528"/>
              <a:gd name="connsiteX1068" fmla="*/ 659321 w 769512"/>
              <a:gd name="connsiteY1068" fmla="*/ 1190835 h 1340528"/>
              <a:gd name="connsiteX1069" fmla="*/ 661439 w 769512"/>
              <a:gd name="connsiteY1069" fmla="*/ 1187836 h 1340528"/>
              <a:gd name="connsiteX1070" fmla="*/ 662487 w 769512"/>
              <a:gd name="connsiteY1070" fmla="*/ 1185523 h 1340528"/>
              <a:gd name="connsiteX1071" fmla="*/ 663373 w 769512"/>
              <a:gd name="connsiteY1071" fmla="*/ 1183569 h 1340528"/>
              <a:gd name="connsiteX1072" fmla="*/ 663830 w 769512"/>
              <a:gd name="connsiteY1072" fmla="*/ 1182558 h 1340528"/>
              <a:gd name="connsiteX1073" fmla="*/ 665730 w 769512"/>
              <a:gd name="connsiteY1073" fmla="*/ 1180890 h 1340528"/>
              <a:gd name="connsiteX1074" fmla="*/ 666168 w 769512"/>
              <a:gd name="connsiteY1074" fmla="*/ 1180506 h 1340528"/>
              <a:gd name="connsiteX1075" fmla="*/ 667690 w 769512"/>
              <a:gd name="connsiteY1075" fmla="*/ 1178668 h 1340528"/>
              <a:gd name="connsiteX1076" fmla="*/ 670287 w 769512"/>
              <a:gd name="connsiteY1076" fmla="*/ 1175532 h 1340528"/>
              <a:gd name="connsiteX1077" fmla="*/ 671976 w 769512"/>
              <a:gd name="connsiteY1077" fmla="*/ 1174559 h 1340528"/>
              <a:gd name="connsiteX1078" fmla="*/ 674290 w 769512"/>
              <a:gd name="connsiteY1078" fmla="*/ 1173227 h 1340528"/>
              <a:gd name="connsiteX1079" fmla="*/ 676403 w 769512"/>
              <a:gd name="connsiteY1079" fmla="*/ 1173416 h 1340528"/>
              <a:gd name="connsiteX1080" fmla="*/ 680954 w 769512"/>
              <a:gd name="connsiteY1080" fmla="*/ 1173825 h 1340528"/>
              <a:gd name="connsiteX1081" fmla="*/ 682152 w 769512"/>
              <a:gd name="connsiteY1081" fmla="*/ 1174378 h 1340528"/>
              <a:gd name="connsiteX1082" fmla="*/ 683363 w 769512"/>
              <a:gd name="connsiteY1082" fmla="*/ 1174934 h 1340528"/>
              <a:gd name="connsiteX1083" fmla="*/ 684960 w 769512"/>
              <a:gd name="connsiteY1083" fmla="*/ 1173874 h 1340528"/>
              <a:gd name="connsiteX1084" fmla="*/ 684266 w 769512"/>
              <a:gd name="connsiteY1084" fmla="*/ 1173349 h 1340528"/>
              <a:gd name="connsiteX1085" fmla="*/ 683186 w 769512"/>
              <a:gd name="connsiteY1085" fmla="*/ 1171456 h 1340528"/>
              <a:gd name="connsiteX1086" fmla="*/ 681875 w 769512"/>
              <a:gd name="connsiteY1086" fmla="*/ 1170761 h 1340528"/>
              <a:gd name="connsiteX1087" fmla="*/ 678724 w 769512"/>
              <a:gd name="connsiteY1087" fmla="*/ 1169361 h 1340528"/>
              <a:gd name="connsiteX1088" fmla="*/ 676102 w 769512"/>
              <a:gd name="connsiteY1088" fmla="*/ 1167970 h 1340528"/>
              <a:gd name="connsiteX1089" fmla="*/ 674149 w 769512"/>
              <a:gd name="connsiteY1089" fmla="*/ 1166318 h 1340528"/>
              <a:gd name="connsiteX1090" fmla="*/ 672788 w 769512"/>
              <a:gd name="connsiteY1090" fmla="*/ 1161838 h 1340528"/>
              <a:gd name="connsiteX1091" fmla="*/ 671093 w 769512"/>
              <a:gd name="connsiteY1091" fmla="*/ 1154380 h 1340528"/>
              <a:gd name="connsiteX1092" fmla="*/ 669529 w 769512"/>
              <a:gd name="connsiteY1092" fmla="*/ 1151478 h 1340528"/>
              <a:gd name="connsiteX1093" fmla="*/ 668401 w 769512"/>
              <a:gd name="connsiteY1093" fmla="*/ 1150150 h 1340528"/>
              <a:gd name="connsiteX1094" fmla="*/ 665526 w 769512"/>
              <a:gd name="connsiteY1094" fmla="*/ 1148214 h 1340528"/>
              <a:gd name="connsiteX1095" fmla="*/ 662533 w 769512"/>
              <a:gd name="connsiteY1095" fmla="*/ 1145601 h 1340528"/>
              <a:gd name="connsiteX1096" fmla="*/ 659803 w 769512"/>
              <a:gd name="connsiteY1096" fmla="*/ 1143127 h 1340528"/>
              <a:gd name="connsiteX1097" fmla="*/ 654672 w 769512"/>
              <a:gd name="connsiteY1097" fmla="*/ 1137699 h 1340528"/>
              <a:gd name="connsiteX1098" fmla="*/ 654489 w 769512"/>
              <a:gd name="connsiteY1098" fmla="*/ 1137506 h 1340528"/>
              <a:gd name="connsiteX1099" fmla="*/ 653098 w 769512"/>
              <a:gd name="connsiteY1099" fmla="*/ 1134376 h 1340528"/>
              <a:gd name="connsiteX1100" fmla="*/ 652612 w 769512"/>
              <a:gd name="connsiteY1100" fmla="*/ 1132342 h 1340528"/>
              <a:gd name="connsiteX1101" fmla="*/ 654131 w 769512"/>
              <a:gd name="connsiteY1101" fmla="*/ 1129528 h 1340528"/>
              <a:gd name="connsiteX1102" fmla="*/ 655500 w 769512"/>
              <a:gd name="connsiteY1102" fmla="*/ 1127522 h 1340528"/>
              <a:gd name="connsiteX1103" fmla="*/ 656209 w 769512"/>
              <a:gd name="connsiteY1103" fmla="*/ 1125371 h 1340528"/>
              <a:gd name="connsiteX1104" fmla="*/ 656020 w 769512"/>
              <a:gd name="connsiteY1104" fmla="*/ 1121856 h 1340528"/>
              <a:gd name="connsiteX1105" fmla="*/ 655486 w 769512"/>
              <a:gd name="connsiteY1105" fmla="*/ 1115902 h 1340528"/>
              <a:gd name="connsiteX1106" fmla="*/ 654465 w 769512"/>
              <a:gd name="connsiteY1106" fmla="*/ 1107915 h 1340528"/>
              <a:gd name="connsiteX1107" fmla="*/ 653960 w 769512"/>
              <a:gd name="connsiteY1107" fmla="*/ 1106361 h 1340528"/>
              <a:gd name="connsiteX1108" fmla="*/ 652929 w 769512"/>
              <a:gd name="connsiteY1108" fmla="*/ 1103188 h 1340528"/>
              <a:gd name="connsiteX1109" fmla="*/ 651094 w 769512"/>
              <a:gd name="connsiteY1109" fmla="*/ 1098271 h 1340528"/>
              <a:gd name="connsiteX1110" fmla="*/ 648652 w 769512"/>
              <a:gd name="connsiteY1110" fmla="*/ 1094721 h 1340528"/>
              <a:gd name="connsiteX1111" fmla="*/ 645153 w 769512"/>
              <a:gd name="connsiteY1111" fmla="*/ 1091021 h 1340528"/>
              <a:gd name="connsiteX1112" fmla="*/ 640346 w 769512"/>
              <a:gd name="connsiteY1112" fmla="*/ 1086488 h 1340528"/>
              <a:gd name="connsiteX1113" fmla="*/ 634864 w 769512"/>
              <a:gd name="connsiteY1113" fmla="*/ 1081821 h 1340528"/>
              <a:gd name="connsiteX1114" fmla="*/ 632788 w 769512"/>
              <a:gd name="connsiteY1114" fmla="*/ 1080428 h 1340528"/>
              <a:gd name="connsiteX1115" fmla="*/ 629645 w 769512"/>
              <a:gd name="connsiteY1115" fmla="*/ 1078625 h 1340528"/>
              <a:gd name="connsiteX1116" fmla="*/ 627029 w 769512"/>
              <a:gd name="connsiteY1116" fmla="*/ 1076963 h 1340528"/>
              <a:gd name="connsiteX1117" fmla="*/ 624820 w 769512"/>
              <a:gd name="connsiteY1117" fmla="*/ 1074903 h 1340528"/>
              <a:gd name="connsiteX1118" fmla="*/ 624325 w 769512"/>
              <a:gd name="connsiteY1118" fmla="*/ 1073275 h 1340528"/>
              <a:gd name="connsiteX1119" fmla="*/ 624253 w 769512"/>
              <a:gd name="connsiteY1119" fmla="*/ 1064357 h 1340528"/>
              <a:gd name="connsiteX1120" fmla="*/ 624331 w 769512"/>
              <a:gd name="connsiteY1120" fmla="*/ 1060712 h 1340528"/>
              <a:gd name="connsiteX1121" fmla="*/ 624278 w 769512"/>
              <a:gd name="connsiteY1121" fmla="*/ 1057064 h 1340528"/>
              <a:gd name="connsiteX1122" fmla="*/ 624150 w 769512"/>
              <a:gd name="connsiteY1122" fmla="*/ 1052119 h 1340528"/>
              <a:gd name="connsiteX1123" fmla="*/ 623011 w 769512"/>
              <a:gd name="connsiteY1123" fmla="*/ 1048388 h 1340528"/>
              <a:gd name="connsiteX1124" fmla="*/ 622467 w 769512"/>
              <a:gd name="connsiteY1124" fmla="*/ 1046607 h 1340528"/>
              <a:gd name="connsiteX1125" fmla="*/ 620940 w 769512"/>
              <a:gd name="connsiteY1125" fmla="*/ 1044506 h 1340528"/>
              <a:gd name="connsiteX1126" fmla="*/ 619183 w 769512"/>
              <a:gd name="connsiteY1126" fmla="*/ 1042091 h 1340528"/>
              <a:gd name="connsiteX1127" fmla="*/ 618015 w 769512"/>
              <a:gd name="connsiteY1127" fmla="*/ 1040999 h 1340528"/>
              <a:gd name="connsiteX1128" fmla="*/ 617202 w 769512"/>
              <a:gd name="connsiteY1128" fmla="*/ 1040238 h 1340528"/>
              <a:gd name="connsiteX1129" fmla="*/ 609472 w 769512"/>
              <a:gd name="connsiteY1129" fmla="*/ 1035676 h 1340528"/>
              <a:gd name="connsiteX1130" fmla="*/ 609007 w 769512"/>
              <a:gd name="connsiteY1130" fmla="*/ 1033165 h 1340528"/>
              <a:gd name="connsiteX1131" fmla="*/ 608816 w 769512"/>
              <a:gd name="connsiteY1131" fmla="*/ 1032385 h 1340528"/>
              <a:gd name="connsiteX1132" fmla="*/ 608625 w 769512"/>
              <a:gd name="connsiteY1132" fmla="*/ 1031607 h 1340528"/>
              <a:gd name="connsiteX1133" fmla="*/ 608435 w 769512"/>
              <a:gd name="connsiteY1133" fmla="*/ 1030827 h 1340528"/>
              <a:gd name="connsiteX1134" fmla="*/ 608244 w 769512"/>
              <a:gd name="connsiteY1134" fmla="*/ 1030047 h 1340528"/>
              <a:gd name="connsiteX1135" fmla="*/ 608053 w 769512"/>
              <a:gd name="connsiteY1135" fmla="*/ 1029268 h 1340528"/>
              <a:gd name="connsiteX1136" fmla="*/ 607862 w 769512"/>
              <a:gd name="connsiteY1136" fmla="*/ 1028488 h 1340528"/>
              <a:gd name="connsiteX1137" fmla="*/ 607671 w 769512"/>
              <a:gd name="connsiteY1137" fmla="*/ 1027708 h 1340528"/>
              <a:gd name="connsiteX1138" fmla="*/ 607480 w 769512"/>
              <a:gd name="connsiteY1138" fmla="*/ 1026930 h 1340528"/>
              <a:gd name="connsiteX1139" fmla="*/ 607289 w 769512"/>
              <a:gd name="connsiteY1139" fmla="*/ 1026150 h 1340528"/>
              <a:gd name="connsiteX1140" fmla="*/ 607099 w 769512"/>
              <a:gd name="connsiteY1140" fmla="*/ 1025370 h 1340528"/>
              <a:gd name="connsiteX1141" fmla="*/ 606908 w 769512"/>
              <a:gd name="connsiteY1141" fmla="*/ 1024592 h 1340528"/>
              <a:gd name="connsiteX1142" fmla="*/ 606717 w 769512"/>
              <a:gd name="connsiteY1142" fmla="*/ 1023812 h 1340528"/>
              <a:gd name="connsiteX1143" fmla="*/ 606526 w 769512"/>
              <a:gd name="connsiteY1143" fmla="*/ 1023032 h 1340528"/>
              <a:gd name="connsiteX1144" fmla="*/ 606485 w 769512"/>
              <a:gd name="connsiteY1144" fmla="*/ 1022331 h 1340528"/>
              <a:gd name="connsiteX1145" fmla="*/ 606443 w 769512"/>
              <a:gd name="connsiteY1145" fmla="*/ 1021627 h 1340528"/>
              <a:gd name="connsiteX1146" fmla="*/ 606402 w 769512"/>
              <a:gd name="connsiteY1146" fmla="*/ 1020926 h 1340528"/>
              <a:gd name="connsiteX1147" fmla="*/ 606360 w 769512"/>
              <a:gd name="connsiteY1147" fmla="*/ 1020223 h 1340528"/>
              <a:gd name="connsiteX1148" fmla="*/ 606319 w 769512"/>
              <a:gd name="connsiteY1148" fmla="*/ 1019520 h 1340528"/>
              <a:gd name="connsiteX1149" fmla="*/ 606277 w 769512"/>
              <a:gd name="connsiteY1149" fmla="*/ 1018818 h 1340528"/>
              <a:gd name="connsiteX1150" fmla="*/ 606531 w 769512"/>
              <a:gd name="connsiteY1150" fmla="*/ 1018228 h 1340528"/>
              <a:gd name="connsiteX1151" fmla="*/ 608302 w 769512"/>
              <a:gd name="connsiteY1151" fmla="*/ 1014713 h 1340528"/>
              <a:gd name="connsiteX1152" fmla="*/ 608682 w 769512"/>
              <a:gd name="connsiteY1152" fmla="*/ 1013982 h 1340528"/>
              <a:gd name="connsiteX1153" fmla="*/ 608814 w 769512"/>
              <a:gd name="connsiteY1153" fmla="*/ 1013220 h 1340528"/>
              <a:gd name="connsiteX1154" fmla="*/ 608946 w 769512"/>
              <a:gd name="connsiteY1154" fmla="*/ 1012458 h 1340528"/>
              <a:gd name="connsiteX1155" fmla="*/ 609078 w 769512"/>
              <a:gd name="connsiteY1155" fmla="*/ 1011696 h 1340528"/>
              <a:gd name="connsiteX1156" fmla="*/ 609210 w 769512"/>
              <a:gd name="connsiteY1156" fmla="*/ 1010934 h 1340528"/>
              <a:gd name="connsiteX1157" fmla="*/ 609342 w 769512"/>
              <a:gd name="connsiteY1157" fmla="*/ 1010173 h 1340528"/>
              <a:gd name="connsiteX1158" fmla="*/ 609474 w 769512"/>
              <a:gd name="connsiteY1158" fmla="*/ 1009411 h 1340528"/>
              <a:gd name="connsiteX1159" fmla="*/ 609606 w 769512"/>
              <a:gd name="connsiteY1159" fmla="*/ 1008649 h 1340528"/>
              <a:gd name="connsiteX1160" fmla="*/ 609590 w 769512"/>
              <a:gd name="connsiteY1160" fmla="*/ 1007860 h 1340528"/>
              <a:gd name="connsiteX1161" fmla="*/ 609574 w 769512"/>
              <a:gd name="connsiteY1161" fmla="*/ 1007068 h 1340528"/>
              <a:gd name="connsiteX1162" fmla="*/ 609557 w 769512"/>
              <a:gd name="connsiteY1162" fmla="*/ 1006279 h 1340528"/>
              <a:gd name="connsiteX1163" fmla="*/ 609541 w 769512"/>
              <a:gd name="connsiteY1163" fmla="*/ 1005489 h 1340528"/>
              <a:gd name="connsiteX1164" fmla="*/ 609397 w 769512"/>
              <a:gd name="connsiteY1164" fmla="*/ 1004817 h 1340528"/>
              <a:gd name="connsiteX1165" fmla="*/ 609253 w 769512"/>
              <a:gd name="connsiteY1165" fmla="*/ 1004146 h 1340528"/>
              <a:gd name="connsiteX1166" fmla="*/ 609108 w 769512"/>
              <a:gd name="connsiteY1166" fmla="*/ 1003474 h 1340528"/>
              <a:gd name="connsiteX1167" fmla="*/ 608964 w 769512"/>
              <a:gd name="connsiteY1167" fmla="*/ 1002804 h 1340528"/>
              <a:gd name="connsiteX1168" fmla="*/ 608820 w 769512"/>
              <a:gd name="connsiteY1168" fmla="*/ 1002132 h 1340528"/>
              <a:gd name="connsiteX1169" fmla="*/ 608676 w 769512"/>
              <a:gd name="connsiteY1169" fmla="*/ 1001460 h 1340528"/>
              <a:gd name="connsiteX1170" fmla="*/ 608799 w 769512"/>
              <a:gd name="connsiteY1170" fmla="*/ 1000923 h 1340528"/>
              <a:gd name="connsiteX1171" fmla="*/ 608922 w 769512"/>
              <a:gd name="connsiteY1171" fmla="*/ 1000386 h 1340528"/>
              <a:gd name="connsiteX1172" fmla="*/ 609045 w 769512"/>
              <a:gd name="connsiteY1172" fmla="*/ 999849 h 1340528"/>
              <a:gd name="connsiteX1173" fmla="*/ 609385 w 769512"/>
              <a:gd name="connsiteY1173" fmla="*/ 999166 h 1340528"/>
              <a:gd name="connsiteX1174" fmla="*/ 609724 w 769512"/>
              <a:gd name="connsiteY1174" fmla="*/ 998484 h 1340528"/>
              <a:gd name="connsiteX1175" fmla="*/ 610064 w 769512"/>
              <a:gd name="connsiteY1175" fmla="*/ 997802 h 1340528"/>
              <a:gd name="connsiteX1176" fmla="*/ 610404 w 769512"/>
              <a:gd name="connsiteY1176" fmla="*/ 997120 h 1340528"/>
              <a:gd name="connsiteX1177" fmla="*/ 611884 w 769512"/>
              <a:gd name="connsiteY1177" fmla="*/ 996358 h 1340528"/>
              <a:gd name="connsiteX1178" fmla="*/ 613596 w 769512"/>
              <a:gd name="connsiteY1178" fmla="*/ 995295 h 1340528"/>
              <a:gd name="connsiteX1179" fmla="*/ 613793 w 769512"/>
              <a:gd name="connsiteY1179" fmla="*/ 995172 h 1340528"/>
              <a:gd name="connsiteX1180" fmla="*/ 613993 w 769512"/>
              <a:gd name="connsiteY1180" fmla="*/ 993713 h 1340528"/>
              <a:gd name="connsiteX1181" fmla="*/ 614146 w 769512"/>
              <a:gd name="connsiteY1181" fmla="*/ 992588 h 1340528"/>
              <a:gd name="connsiteX1182" fmla="*/ 615412 w 769512"/>
              <a:gd name="connsiteY1182" fmla="*/ 992804 h 1340528"/>
              <a:gd name="connsiteX1183" fmla="*/ 617490 w 769512"/>
              <a:gd name="connsiteY1183" fmla="*/ 992494 h 1340528"/>
              <a:gd name="connsiteX1184" fmla="*/ 617536 w 769512"/>
              <a:gd name="connsiteY1184" fmla="*/ 992691 h 1340528"/>
              <a:gd name="connsiteX1185" fmla="*/ 618116 w 769512"/>
              <a:gd name="connsiteY1185" fmla="*/ 995221 h 1340528"/>
              <a:gd name="connsiteX1186" fmla="*/ 622384 w 769512"/>
              <a:gd name="connsiteY1186" fmla="*/ 998368 h 1340528"/>
              <a:gd name="connsiteX1187" fmla="*/ 622849 w 769512"/>
              <a:gd name="connsiteY1187" fmla="*/ 998571 h 1340528"/>
              <a:gd name="connsiteX1188" fmla="*/ 623289 w 769512"/>
              <a:gd name="connsiteY1188" fmla="*/ 998762 h 1340528"/>
              <a:gd name="connsiteX1189" fmla="*/ 623556 w 769512"/>
              <a:gd name="connsiteY1189" fmla="*/ 998878 h 1340528"/>
              <a:gd name="connsiteX1190" fmla="*/ 624362 w 769512"/>
              <a:gd name="connsiteY1190" fmla="*/ 999231 h 1340528"/>
              <a:gd name="connsiteX1191" fmla="*/ 626461 w 769512"/>
              <a:gd name="connsiteY1191" fmla="*/ 998974 h 1340528"/>
              <a:gd name="connsiteX1192" fmla="*/ 629245 w 769512"/>
              <a:gd name="connsiteY1192" fmla="*/ 1000454 h 1340528"/>
              <a:gd name="connsiteX1193" fmla="*/ 633069 w 769512"/>
              <a:gd name="connsiteY1193" fmla="*/ 999511 h 1340528"/>
              <a:gd name="connsiteX1194" fmla="*/ 633521 w 769512"/>
              <a:gd name="connsiteY1194" fmla="*/ 999745 h 1340528"/>
              <a:gd name="connsiteX1195" fmla="*/ 636531 w 769512"/>
              <a:gd name="connsiteY1195" fmla="*/ 1001295 h 1340528"/>
              <a:gd name="connsiteX1196" fmla="*/ 641336 w 769512"/>
              <a:gd name="connsiteY1196" fmla="*/ 998180 h 1340528"/>
              <a:gd name="connsiteX1197" fmla="*/ 641998 w 769512"/>
              <a:gd name="connsiteY1197" fmla="*/ 997330 h 1340528"/>
              <a:gd name="connsiteX1198" fmla="*/ 648558 w 769512"/>
              <a:gd name="connsiteY1198" fmla="*/ 997786 h 1340528"/>
              <a:gd name="connsiteX1199" fmla="*/ 652175 w 769512"/>
              <a:gd name="connsiteY1199" fmla="*/ 999411 h 1340528"/>
              <a:gd name="connsiteX1200" fmla="*/ 654308 w 769512"/>
              <a:gd name="connsiteY1200" fmla="*/ 1000371 h 1340528"/>
              <a:gd name="connsiteX1201" fmla="*/ 656141 w 769512"/>
              <a:gd name="connsiteY1201" fmla="*/ 999794 h 1340528"/>
              <a:gd name="connsiteX1202" fmla="*/ 656804 w 769512"/>
              <a:gd name="connsiteY1202" fmla="*/ 1000379 h 1340528"/>
              <a:gd name="connsiteX1203" fmla="*/ 657157 w 769512"/>
              <a:gd name="connsiteY1203" fmla="*/ 1000691 h 1340528"/>
              <a:gd name="connsiteX1204" fmla="*/ 658331 w 769512"/>
              <a:gd name="connsiteY1204" fmla="*/ 1000997 h 1340528"/>
              <a:gd name="connsiteX1205" fmla="*/ 658844 w 769512"/>
              <a:gd name="connsiteY1205" fmla="*/ 1000439 h 1340528"/>
              <a:gd name="connsiteX1206" fmla="*/ 659982 w 769512"/>
              <a:gd name="connsiteY1206" fmla="*/ 998927 h 1340528"/>
              <a:gd name="connsiteX1207" fmla="*/ 662123 w 769512"/>
              <a:gd name="connsiteY1207" fmla="*/ 991665 h 1340528"/>
              <a:gd name="connsiteX1208" fmla="*/ 662278 w 769512"/>
              <a:gd name="connsiteY1208" fmla="*/ 990361 h 1340528"/>
              <a:gd name="connsiteX1209" fmla="*/ 662425 w 769512"/>
              <a:gd name="connsiteY1209" fmla="*/ 989122 h 1340528"/>
              <a:gd name="connsiteX1210" fmla="*/ 662772 w 769512"/>
              <a:gd name="connsiteY1210" fmla="*/ 983352 h 1340528"/>
              <a:gd name="connsiteX1211" fmla="*/ 662791 w 769512"/>
              <a:gd name="connsiteY1211" fmla="*/ 983025 h 1340528"/>
              <a:gd name="connsiteX1212" fmla="*/ 662807 w 769512"/>
              <a:gd name="connsiteY1212" fmla="*/ 982759 h 1340528"/>
              <a:gd name="connsiteX1213" fmla="*/ 663073 w 769512"/>
              <a:gd name="connsiteY1213" fmla="*/ 978331 h 1340528"/>
              <a:gd name="connsiteX1214" fmla="*/ 661630 w 769512"/>
              <a:gd name="connsiteY1214" fmla="*/ 970027 h 1340528"/>
              <a:gd name="connsiteX1215" fmla="*/ 661603 w 769512"/>
              <a:gd name="connsiteY1215" fmla="*/ 969630 h 1340528"/>
              <a:gd name="connsiteX1216" fmla="*/ 661179 w 769512"/>
              <a:gd name="connsiteY1216" fmla="*/ 963332 h 1340528"/>
              <a:gd name="connsiteX1217" fmla="*/ 662707 w 769512"/>
              <a:gd name="connsiteY1217" fmla="*/ 957685 h 1340528"/>
              <a:gd name="connsiteX1218" fmla="*/ 662657 w 769512"/>
              <a:gd name="connsiteY1218" fmla="*/ 957207 h 1340528"/>
              <a:gd name="connsiteX1219" fmla="*/ 662372 w 769512"/>
              <a:gd name="connsiteY1219" fmla="*/ 954458 h 1340528"/>
              <a:gd name="connsiteX1220" fmla="*/ 663342 w 769512"/>
              <a:gd name="connsiteY1220" fmla="*/ 950622 h 1340528"/>
              <a:gd name="connsiteX1221" fmla="*/ 663634 w 769512"/>
              <a:gd name="connsiteY1221" fmla="*/ 949465 h 1340528"/>
              <a:gd name="connsiteX1222" fmla="*/ 661130 w 769512"/>
              <a:gd name="connsiteY1222" fmla="*/ 946750 h 1340528"/>
              <a:gd name="connsiteX1223" fmla="*/ 660906 w 769512"/>
              <a:gd name="connsiteY1223" fmla="*/ 944856 h 1340528"/>
              <a:gd name="connsiteX1224" fmla="*/ 662664 w 769512"/>
              <a:gd name="connsiteY1224" fmla="*/ 943263 h 1340528"/>
              <a:gd name="connsiteX1225" fmla="*/ 664272 w 769512"/>
              <a:gd name="connsiteY1225" fmla="*/ 942477 h 1340528"/>
              <a:gd name="connsiteX1226" fmla="*/ 666156 w 769512"/>
              <a:gd name="connsiteY1226" fmla="*/ 941156 h 1340528"/>
              <a:gd name="connsiteX1227" fmla="*/ 667372 w 769512"/>
              <a:gd name="connsiteY1227" fmla="*/ 940094 h 1340528"/>
              <a:gd name="connsiteX1228" fmla="*/ 667416 w 769512"/>
              <a:gd name="connsiteY1228" fmla="*/ 938070 h 1340528"/>
              <a:gd name="connsiteX1229" fmla="*/ 666520 w 769512"/>
              <a:gd name="connsiteY1229" fmla="*/ 936571 h 1340528"/>
              <a:gd name="connsiteX1230" fmla="*/ 665348 w 769512"/>
              <a:gd name="connsiteY1230" fmla="*/ 935608 h 1340528"/>
              <a:gd name="connsiteX1231" fmla="*/ 663133 w 769512"/>
              <a:gd name="connsiteY1231" fmla="*/ 933819 h 1340528"/>
              <a:gd name="connsiteX1232" fmla="*/ 660653 w 769512"/>
              <a:gd name="connsiteY1232" fmla="*/ 932026 h 1340528"/>
              <a:gd name="connsiteX1233" fmla="*/ 657525 w 769512"/>
              <a:gd name="connsiteY1233" fmla="*/ 929548 h 1340528"/>
              <a:gd name="connsiteX1234" fmla="*/ 654789 w 769512"/>
              <a:gd name="connsiteY1234" fmla="*/ 927346 h 1340528"/>
              <a:gd name="connsiteX1235" fmla="*/ 652574 w 769512"/>
              <a:gd name="connsiteY1235" fmla="*/ 925557 h 1340528"/>
              <a:gd name="connsiteX1236" fmla="*/ 646582 w 769512"/>
              <a:gd name="connsiteY1236" fmla="*/ 920605 h 1340528"/>
              <a:gd name="connsiteX1237" fmla="*/ 643720 w 769512"/>
              <a:gd name="connsiteY1237" fmla="*/ 918131 h 1340528"/>
              <a:gd name="connsiteX1238" fmla="*/ 640972 w 769512"/>
              <a:gd name="connsiteY1238" fmla="*/ 916469 h 1340528"/>
              <a:gd name="connsiteX1239" fmla="*/ 638073 w 769512"/>
              <a:gd name="connsiteY1239" fmla="*/ 915615 h 1340528"/>
              <a:gd name="connsiteX1240" fmla="*/ 635432 w 769512"/>
              <a:gd name="connsiteY1240" fmla="*/ 915169 h 1340528"/>
              <a:gd name="connsiteX1241" fmla="*/ 633176 w 769512"/>
              <a:gd name="connsiteY1241" fmla="*/ 915270 h 1340528"/>
              <a:gd name="connsiteX1242" fmla="*/ 630718 w 769512"/>
              <a:gd name="connsiteY1242" fmla="*/ 914200 h 1340528"/>
              <a:gd name="connsiteX1243" fmla="*/ 628610 w 769512"/>
              <a:gd name="connsiteY1243" fmla="*/ 911478 h 1340528"/>
              <a:gd name="connsiteX1244" fmla="*/ 627740 w 769512"/>
              <a:gd name="connsiteY1244" fmla="*/ 909559 h 1340528"/>
              <a:gd name="connsiteX1245" fmla="*/ 624089 w 769512"/>
              <a:gd name="connsiteY1245" fmla="*/ 906905 h 1340528"/>
              <a:gd name="connsiteX1246" fmla="*/ 621972 w 769512"/>
              <a:gd name="connsiteY1246" fmla="*/ 901518 h 1340528"/>
              <a:gd name="connsiteX1247" fmla="*/ 620012 w 769512"/>
              <a:gd name="connsiteY1247" fmla="*/ 899407 h 1340528"/>
              <a:gd name="connsiteX1248" fmla="*/ 618874 w 769512"/>
              <a:gd name="connsiteY1248" fmla="*/ 898180 h 1340528"/>
              <a:gd name="connsiteX1249" fmla="*/ 617639 w 769512"/>
              <a:gd name="connsiteY1249" fmla="*/ 895431 h 1340528"/>
              <a:gd name="connsiteX1250" fmla="*/ 616760 w 769512"/>
              <a:gd name="connsiteY1250" fmla="*/ 893462 h 1340528"/>
              <a:gd name="connsiteX1251" fmla="*/ 616753 w 769512"/>
              <a:gd name="connsiteY1251" fmla="*/ 891936 h 1340528"/>
              <a:gd name="connsiteX1252" fmla="*/ 617627 w 769512"/>
              <a:gd name="connsiteY1252" fmla="*/ 892490 h 1340528"/>
              <a:gd name="connsiteX1253" fmla="*/ 617915 w 769512"/>
              <a:gd name="connsiteY1253" fmla="*/ 892671 h 1340528"/>
              <a:gd name="connsiteX1254" fmla="*/ 619795 w 769512"/>
              <a:gd name="connsiteY1254" fmla="*/ 893879 h 1340528"/>
              <a:gd name="connsiteX1255" fmla="*/ 622325 w 769512"/>
              <a:gd name="connsiteY1255" fmla="*/ 895504 h 1340528"/>
              <a:gd name="connsiteX1256" fmla="*/ 623869 w 769512"/>
              <a:gd name="connsiteY1256" fmla="*/ 895684 h 1340528"/>
              <a:gd name="connsiteX1257" fmla="*/ 626582 w 769512"/>
              <a:gd name="connsiteY1257" fmla="*/ 893752 h 1340528"/>
              <a:gd name="connsiteX1258" fmla="*/ 626851 w 769512"/>
              <a:gd name="connsiteY1258" fmla="*/ 893766 h 1340528"/>
              <a:gd name="connsiteX1259" fmla="*/ 630905 w 769512"/>
              <a:gd name="connsiteY1259" fmla="*/ 893986 h 1340528"/>
              <a:gd name="connsiteX1260" fmla="*/ 633311 w 769512"/>
              <a:gd name="connsiteY1260" fmla="*/ 893111 h 1340528"/>
              <a:gd name="connsiteX1261" fmla="*/ 637088 w 769512"/>
              <a:gd name="connsiteY1261" fmla="*/ 892542 h 1340528"/>
              <a:gd name="connsiteX1262" fmla="*/ 638374 w 769512"/>
              <a:gd name="connsiteY1262" fmla="*/ 892348 h 1340528"/>
              <a:gd name="connsiteX1263" fmla="*/ 638582 w 769512"/>
              <a:gd name="connsiteY1263" fmla="*/ 892220 h 1340528"/>
              <a:gd name="connsiteX1264" fmla="*/ 640902 w 769512"/>
              <a:gd name="connsiteY1264" fmla="*/ 890791 h 1340528"/>
              <a:gd name="connsiteX1265" fmla="*/ 647262 w 769512"/>
              <a:gd name="connsiteY1265" fmla="*/ 889715 h 1340528"/>
              <a:gd name="connsiteX1266" fmla="*/ 649519 w 769512"/>
              <a:gd name="connsiteY1266" fmla="*/ 888839 h 1340528"/>
              <a:gd name="connsiteX1267" fmla="*/ 649874 w 769512"/>
              <a:gd name="connsiteY1267" fmla="*/ 888701 h 1340528"/>
              <a:gd name="connsiteX1268" fmla="*/ 650161 w 769512"/>
              <a:gd name="connsiteY1268" fmla="*/ 888589 h 1340528"/>
              <a:gd name="connsiteX1269" fmla="*/ 650514 w 769512"/>
              <a:gd name="connsiteY1269" fmla="*/ 888351 h 1340528"/>
              <a:gd name="connsiteX1270" fmla="*/ 652010 w 769512"/>
              <a:gd name="connsiteY1270" fmla="*/ 887344 h 1340528"/>
              <a:gd name="connsiteX1271" fmla="*/ 653800 w 769512"/>
              <a:gd name="connsiteY1271" fmla="*/ 883723 h 1340528"/>
              <a:gd name="connsiteX1272" fmla="*/ 653909 w 769512"/>
              <a:gd name="connsiteY1272" fmla="*/ 883501 h 1340528"/>
              <a:gd name="connsiteX1273" fmla="*/ 654257 w 769512"/>
              <a:gd name="connsiteY1273" fmla="*/ 882797 h 1340528"/>
              <a:gd name="connsiteX1274" fmla="*/ 655386 w 769512"/>
              <a:gd name="connsiteY1274" fmla="*/ 880513 h 1340528"/>
              <a:gd name="connsiteX1275" fmla="*/ 656987 w 769512"/>
              <a:gd name="connsiteY1275" fmla="*/ 878645 h 1340528"/>
              <a:gd name="connsiteX1276" fmla="*/ 657914 w 769512"/>
              <a:gd name="connsiteY1276" fmla="*/ 878147 h 1340528"/>
              <a:gd name="connsiteX1277" fmla="*/ 659078 w 769512"/>
              <a:gd name="connsiteY1277" fmla="*/ 877958 h 1340528"/>
              <a:gd name="connsiteX1278" fmla="*/ 661802 w 769512"/>
              <a:gd name="connsiteY1278" fmla="*/ 877516 h 1340528"/>
              <a:gd name="connsiteX1279" fmla="*/ 663036 w 769512"/>
              <a:gd name="connsiteY1279" fmla="*/ 876581 h 1340528"/>
              <a:gd name="connsiteX1280" fmla="*/ 664909 w 769512"/>
              <a:gd name="connsiteY1280" fmla="*/ 875764 h 1340528"/>
              <a:gd name="connsiteX1281" fmla="*/ 667477 w 769512"/>
              <a:gd name="connsiteY1281" fmla="*/ 874644 h 1340528"/>
              <a:gd name="connsiteX1282" fmla="*/ 669207 w 769512"/>
              <a:gd name="connsiteY1282" fmla="*/ 874391 h 1340528"/>
              <a:gd name="connsiteX1283" fmla="*/ 670180 w 769512"/>
              <a:gd name="connsiteY1283" fmla="*/ 874594 h 1340528"/>
              <a:gd name="connsiteX1284" fmla="*/ 670379 w 769512"/>
              <a:gd name="connsiteY1284" fmla="*/ 874636 h 1340528"/>
              <a:gd name="connsiteX1285" fmla="*/ 673352 w 769512"/>
              <a:gd name="connsiteY1285" fmla="*/ 876921 h 1340528"/>
              <a:gd name="connsiteX1286" fmla="*/ 674963 w 769512"/>
              <a:gd name="connsiteY1286" fmla="*/ 877256 h 1340528"/>
              <a:gd name="connsiteX1287" fmla="*/ 675699 w 769512"/>
              <a:gd name="connsiteY1287" fmla="*/ 877409 h 1340528"/>
              <a:gd name="connsiteX1288" fmla="*/ 676157 w 769512"/>
              <a:gd name="connsiteY1288" fmla="*/ 877683 h 1340528"/>
              <a:gd name="connsiteX1289" fmla="*/ 677332 w 769512"/>
              <a:gd name="connsiteY1289" fmla="*/ 878385 h 1340528"/>
              <a:gd name="connsiteX1290" fmla="*/ 677555 w 769512"/>
              <a:gd name="connsiteY1290" fmla="*/ 878519 h 1340528"/>
              <a:gd name="connsiteX1291" fmla="*/ 678496 w 769512"/>
              <a:gd name="connsiteY1291" fmla="*/ 878738 h 1340528"/>
              <a:gd name="connsiteX1292" fmla="*/ 679657 w 769512"/>
              <a:gd name="connsiteY1292" fmla="*/ 879009 h 1340528"/>
              <a:gd name="connsiteX1293" fmla="*/ 681824 w 769512"/>
              <a:gd name="connsiteY1293" fmla="*/ 880925 h 1340528"/>
              <a:gd name="connsiteX1294" fmla="*/ 685286 w 769512"/>
              <a:gd name="connsiteY1294" fmla="*/ 882030 h 1340528"/>
              <a:gd name="connsiteX1295" fmla="*/ 686022 w 769512"/>
              <a:gd name="connsiteY1295" fmla="*/ 882598 h 1340528"/>
              <a:gd name="connsiteX1296" fmla="*/ 688519 w 769512"/>
              <a:gd name="connsiteY1296" fmla="*/ 884527 h 1340528"/>
              <a:gd name="connsiteX1297" fmla="*/ 689682 w 769512"/>
              <a:gd name="connsiteY1297" fmla="*/ 885425 h 1340528"/>
              <a:gd name="connsiteX1298" fmla="*/ 691907 w 769512"/>
              <a:gd name="connsiteY1298" fmla="*/ 886164 h 1340528"/>
              <a:gd name="connsiteX1299" fmla="*/ 693356 w 769512"/>
              <a:gd name="connsiteY1299" fmla="*/ 886102 h 1340528"/>
              <a:gd name="connsiteX1300" fmla="*/ 695986 w 769512"/>
              <a:gd name="connsiteY1300" fmla="*/ 885943 h 1340528"/>
              <a:gd name="connsiteX1301" fmla="*/ 698462 w 769512"/>
              <a:gd name="connsiteY1301" fmla="*/ 885777 h 1340528"/>
              <a:gd name="connsiteX1302" fmla="*/ 698773 w 769512"/>
              <a:gd name="connsiteY1302" fmla="*/ 885764 h 1340528"/>
              <a:gd name="connsiteX1303" fmla="*/ 701167 w 769512"/>
              <a:gd name="connsiteY1303" fmla="*/ 884585 h 1340528"/>
              <a:gd name="connsiteX1304" fmla="*/ 701376 w 769512"/>
              <a:gd name="connsiteY1304" fmla="*/ 884449 h 1340528"/>
              <a:gd name="connsiteX1305" fmla="*/ 704126 w 769512"/>
              <a:gd name="connsiteY1305" fmla="*/ 882654 h 1340528"/>
              <a:gd name="connsiteX1306" fmla="*/ 704271 w 769512"/>
              <a:gd name="connsiteY1306" fmla="*/ 882506 h 1340528"/>
              <a:gd name="connsiteX1307" fmla="*/ 707453 w 769512"/>
              <a:gd name="connsiteY1307" fmla="*/ 879234 h 1340528"/>
              <a:gd name="connsiteX1308" fmla="*/ 709482 w 769512"/>
              <a:gd name="connsiteY1308" fmla="*/ 875508 h 1340528"/>
              <a:gd name="connsiteX1309" fmla="*/ 710522 w 769512"/>
              <a:gd name="connsiteY1309" fmla="*/ 871660 h 1340528"/>
              <a:gd name="connsiteX1310" fmla="*/ 712246 w 769512"/>
              <a:gd name="connsiteY1310" fmla="*/ 869485 h 1340528"/>
              <a:gd name="connsiteX1311" fmla="*/ 713252 w 769512"/>
              <a:gd name="connsiteY1311" fmla="*/ 866429 h 1340528"/>
              <a:gd name="connsiteX1312" fmla="*/ 714207 w 769512"/>
              <a:gd name="connsiteY1312" fmla="*/ 863527 h 1340528"/>
              <a:gd name="connsiteX1313" fmla="*/ 716857 w 769512"/>
              <a:gd name="connsiteY1313" fmla="*/ 860790 h 1340528"/>
              <a:gd name="connsiteX1314" fmla="*/ 723521 w 769512"/>
              <a:gd name="connsiteY1314" fmla="*/ 858291 h 1340528"/>
              <a:gd name="connsiteX1315" fmla="*/ 725741 w 769512"/>
              <a:gd name="connsiteY1315" fmla="*/ 856734 h 1340528"/>
              <a:gd name="connsiteX1316" fmla="*/ 728204 w 769512"/>
              <a:gd name="connsiteY1316" fmla="*/ 853565 h 1340528"/>
              <a:gd name="connsiteX1317" fmla="*/ 729026 w 769512"/>
              <a:gd name="connsiteY1317" fmla="*/ 853022 h 1340528"/>
              <a:gd name="connsiteX1318" fmla="*/ 729808 w 769512"/>
              <a:gd name="connsiteY1318" fmla="*/ 852506 h 1340528"/>
              <a:gd name="connsiteX1319" fmla="*/ 732699 w 769512"/>
              <a:gd name="connsiteY1319" fmla="*/ 847723 h 1340528"/>
              <a:gd name="connsiteX1320" fmla="*/ 733993 w 769512"/>
              <a:gd name="connsiteY1320" fmla="*/ 846355 h 1340528"/>
              <a:gd name="connsiteX1321" fmla="*/ 735968 w 769512"/>
              <a:gd name="connsiteY1321" fmla="*/ 845668 h 1340528"/>
              <a:gd name="connsiteX1322" fmla="*/ 737792 w 769512"/>
              <a:gd name="connsiteY1322" fmla="*/ 845555 h 1340528"/>
              <a:gd name="connsiteX1323" fmla="*/ 740168 w 769512"/>
              <a:gd name="connsiteY1323" fmla="*/ 845408 h 1340528"/>
              <a:gd name="connsiteX1324" fmla="*/ 744300 w 769512"/>
              <a:gd name="connsiteY1324" fmla="*/ 842420 h 1340528"/>
              <a:gd name="connsiteX1325" fmla="*/ 744912 w 769512"/>
              <a:gd name="connsiteY1325" fmla="*/ 842145 h 1340528"/>
              <a:gd name="connsiteX1326" fmla="*/ 745966 w 769512"/>
              <a:gd name="connsiteY1326" fmla="*/ 841671 h 1340528"/>
              <a:gd name="connsiteX1327" fmla="*/ 751287 w 769512"/>
              <a:gd name="connsiteY1327" fmla="*/ 842389 h 1340528"/>
              <a:gd name="connsiteX1328" fmla="*/ 752453 w 769512"/>
              <a:gd name="connsiteY1328" fmla="*/ 841715 h 1340528"/>
              <a:gd name="connsiteX1329" fmla="*/ 754362 w 769512"/>
              <a:gd name="connsiteY1329" fmla="*/ 839353 h 1340528"/>
              <a:gd name="connsiteX1330" fmla="*/ 755422 w 769512"/>
              <a:gd name="connsiteY1330" fmla="*/ 838547 h 1340528"/>
              <a:gd name="connsiteX1331" fmla="*/ 757877 w 769512"/>
              <a:gd name="connsiteY1331" fmla="*/ 836677 h 1340528"/>
              <a:gd name="connsiteX1332" fmla="*/ 758925 w 769512"/>
              <a:gd name="connsiteY1332" fmla="*/ 836076 h 1340528"/>
              <a:gd name="connsiteX1333" fmla="*/ 761024 w 769512"/>
              <a:gd name="connsiteY1333" fmla="*/ 834871 h 1340528"/>
              <a:gd name="connsiteX1334" fmla="*/ 763679 w 769512"/>
              <a:gd name="connsiteY1334" fmla="*/ 834491 h 1340528"/>
              <a:gd name="connsiteX1335" fmla="*/ 766762 w 769512"/>
              <a:gd name="connsiteY1335" fmla="*/ 831631 h 1340528"/>
              <a:gd name="connsiteX1336" fmla="*/ 765757 w 769512"/>
              <a:gd name="connsiteY1336" fmla="*/ 824379 h 1340528"/>
              <a:gd name="connsiteX1337" fmla="*/ 766115 w 769512"/>
              <a:gd name="connsiteY1337" fmla="*/ 823069 h 1340528"/>
              <a:gd name="connsiteX1338" fmla="*/ 766369 w 769512"/>
              <a:gd name="connsiteY1338" fmla="*/ 822145 h 1340528"/>
              <a:gd name="connsiteX1339" fmla="*/ 767169 w 769512"/>
              <a:gd name="connsiteY1339" fmla="*/ 820779 h 1340528"/>
              <a:gd name="connsiteX1340" fmla="*/ 767657 w 769512"/>
              <a:gd name="connsiteY1340" fmla="*/ 818235 h 1340528"/>
              <a:gd name="connsiteX1341" fmla="*/ 767710 w 769512"/>
              <a:gd name="connsiteY1341" fmla="*/ 814329 h 1340528"/>
              <a:gd name="connsiteX1342" fmla="*/ 768201 w 769512"/>
              <a:gd name="connsiteY1342" fmla="*/ 812901 h 1340528"/>
              <a:gd name="connsiteX1343" fmla="*/ 767703 w 769512"/>
              <a:gd name="connsiteY1343" fmla="*/ 811477 h 1340528"/>
              <a:gd name="connsiteX1344" fmla="*/ 768063 w 769512"/>
              <a:gd name="connsiteY1344" fmla="*/ 810751 h 1340528"/>
              <a:gd name="connsiteX1345" fmla="*/ 768626 w 769512"/>
              <a:gd name="connsiteY1345" fmla="*/ 809614 h 1340528"/>
              <a:gd name="connsiteX1346" fmla="*/ 768062 w 769512"/>
              <a:gd name="connsiteY1346" fmla="*/ 806391 h 1340528"/>
              <a:gd name="connsiteX1347" fmla="*/ 769413 w 769512"/>
              <a:gd name="connsiteY1347" fmla="*/ 802978 h 1340528"/>
              <a:gd name="connsiteX1348" fmla="*/ 769095 w 769512"/>
              <a:gd name="connsiteY1348" fmla="*/ 798825 h 1340528"/>
              <a:gd name="connsiteX1349" fmla="*/ 769036 w 769512"/>
              <a:gd name="connsiteY1349" fmla="*/ 798676 h 1340528"/>
              <a:gd name="connsiteX1350" fmla="*/ 767992 w 769512"/>
              <a:gd name="connsiteY1350" fmla="*/ 796054 h 1340528"/>
              <a:gd name="connsiteX1351" fmla="*/ 767541 w 769512"/>
              <a:gd name="connsiteY1351" fmla="*/ 794922 h 1340528"/>
              <a:gd name="connsiteX1352" fmla="*/ 768317 w 769512"/>
              <a:gd name="connsiteY1352" fmla="*/ 793267 h 1340528"/>
              <a:gd name="connsiteX1353" fmla="*/ 769693 w 769512"/>
              <a:gd name="connsiteY1353" fmla="*/ 790328 h 1340528"/>
              <a:gd name="connsiteX1354" fmla="*/ 767511 w 769512"/>
              <a:gd name="connsiteY1354" fmla="*/ 782150 h 1340528"/>
              <a:gd name="connsiteX1355" fmla="*/ 768111 w 769512"/>
              <a:gd name="connsiteY1355" fmla="*/ 774646 h 1340528"/>
              <a:gd name="connsiteX1356" fmla="*/ 767847 w 769512"/>
              <a:gd name="connsiteY1356" fmla="*/ 773450 h 1340528"/>
              <a:gd name="connsiteX1357" fmla="*/ 767112 w 769512"/>
              <a:gd name="connsiteY1357" fmla="*/ 770122 h 1340528"/>
              <a:gd name="connsiteX1358" fmla="*/ 767184 w 769512"/>
              <a:gd name="connsiteY1358" fmla="*/ 769645 h 1340528"/>
              <a:gd name="connsiteX1359" fmla="*/ 767766 w 769512"/>
              <a:gd name="connsiteY1359" fmla="*/ 765761 h 1340528"/>
              <a:gd name="connsiteX1360" fmla="*/ 766356 w 769512"/>
              <a:gd name="connsiteY1360" fmla="*/ 763676 h 1340528"/>
              <a:gd name="connsiteX1361" fmla="*/ 765084 w 769512"/>
              <a:gd name="connsiteY1361" fmla="*/ 761200 h 1340528"/>
              <a:gd name="connsiteX1362" fmla="*/ 763201 w 769512"/>
              <a:gd name="connsiteY1362" fmla="*/ 757987 h 1340528"/>
              <a:gd name="connsiteX1363" fmla="*/ 759784 w 769512"/>
              <a:gd name="connsiteY1363" fmla="*/ 754766 h 1340528"/>
              <a:gd name="connsiteX1364" fmla="*/ 757648 w 769512"/>
              <a:gd name="connsiteY1364" fmla="*/ 752634 h 1340528"/>
              <a:gd name="connsiteX1365" fmla="*/ 756686 w 769512"/>
              <a:gd name="connsiteY1365" fmla="*/ 751674 h 1340528"/>
              <a:gd name="connsiteX1366" fmla="*/ 754090 w 769512"/>
              <a:gd name="connsiteY1366" fmla="*/ 751557 h 1340528"/>
              <a:gd name="connsiteX1367" fmla="*/ 751925 w 769512"/>
              <a:gd name="connsiteY1367" fmla="*/ 750447 h 1340528"/>
              <a:gd name="connsiteX1368" fmla="*/ 751358 w 769512"/>
              <a:gd name="connsiteY1368" fmla="*/ 749912 h 1340528"/>
              <a:gd name="connsiteX1369" fmla="*/ 750478 w 769512"/>
              <a:gd name="connsiteY1369" fmla="*/ 749082 h 1340528"/>
              <a:gd name="connsiteX1370" fmla="*/ 749633 w 769512"/>
              <a:gd name="connsiteY1370" fmla="*/ 748284 h 1340528"/>
              <a:gd name="connsiteX1371" fmla="*/ 748385 w 769512"/>
              <a:gd name="connsiteY1371" fmla="*/ 743637 h 1340528"/>
              <a:gd name="connsiteX1372" fmla="*/ 747395 w 769512"/>
              <a:gd name="connsiteY1372" fmla="*/ 742772 h 1340528"/>
              <a:gd name="connsiteX1373" fmla="*/ 746766 w 769512"/>
              <a:gd name="connsiteY1373" fmla="*/ 738620 h 1340528"/>
              <a:gd name="connsiteX1374" fmla="*/ 746457 w 769512"/>
              <a:gd name="connsiteY1374" fmla="*/ 737931 h 1340528"/>
              <a:gd name="connsiteX1375" fmla="*/ 745710 w 769512"/>
              <a:gd name="connsiteY1375" fmla="*/ 736266 h 1340528"/>
              <a:gd name="connsiteX1376" fmla="*/ 745518 w 769512"/>
              <a:gd name="connsiteY1376" fmla="*/ 733477 h 1340528"/>
              <a:gd name="connsiteX1377" fmla="*/ 744092 w 769512"/>
              <a:gd name="connsiteY1377" fmla="*/ 731683 h 1340528"/>
              <a:gd name="connsiteX1378" fmla="*/ 744458 w 769512"/>
              <a:gd name="connsiteY1378" fmla="*/ 729760 h 1340528"/>
              <a:gd name="connsiteX1379" fmla="*/ 742537 w 769512"/>
              <a:gd name="connsiteY1379" fmla="*/ 725854 h 1340528"/>
              <a:gd name="connsiteX1380" fmla="*/ 741352 w 769512"/>
              <a:gd name="connsiteY1380" fmla="*/ 723445 h 1340528"/>
              <a:gd name="connsiteX1381" fmla="*/ 739734 w 769512"/>
              <a:gd name="connsiteY1381" fmla="*/ 718985 h 1340528"/>
              <a:gd name="connsiteX1382" fmla="*/ 739702 w 769512"/>
              <a:gd name="connsiteY1382" fmla="*/ 718409 h 1340528"/>
              <a:gd name="connsiteX1383" fmla="*/ 739669 w 769512"/>
              <a:gd name="connsiteY1383" fmla="*/ 717807 h 1340528"/>
              <a:gd name="connsiteX1384" fmla="*/ 738579 w 769512"/>
              <a:gd name="connsiteY1384" fmla="*/ 717977 h 1340528"/>
              <a:gd name="connsiteX1385" fmla="*/ 736827 w 769512"/>
              <a:gd name="connsiteY1385" fmla="*/ 718249 h 1340528"/>
              <a:gd name="connsiteX1386" fmla="*/ 736270 w 769512"/>
              <a:gd name="connsiteY1386" fmla="*/ 717817 h 1340528"/>
              <a:gd name="connsiteX1387" fmla="*/ 734455 w 769512"/>
              <a:gd name="connsiteY1387" fmla="*/ 717545 h 1340528"/>
              <a:gd name="connsiteX1388" fmla="*/ 732565 w 769512"/>
              <a:gd name="connsiteY1388" fmla="*/ 717226 h 1340528"/>
              <a:gd name="connsiteX1389" fmla="*/ 731816 w 769512"/>
              <a:gd name="connsiteY1389" fmla="*/ 716652 h 1340528"/>
              <a:gd name="connsiteX1390" fmla="*/ 730015 w 769512"/>
              <a:gd name="connsiteY1390" fmla="*/ 713309 h 1340528"/>
              <a:gd name="connsiteX1391" fmla="*/ 729087 w 769512"/>
              <a:gd name="connsiteY1391" fmla="*/ 712692 h 1340528"/>
              <a:gd name="connsiteX1392" fmla="*/ 727035 w 769512"/>
              <a:gd name="connsiteY1392" fmla="*/ 712268 h 1340528"/>
              <a:gd name="connsiteX1393" fmla="*/ 724943 w 769512"/>
              <a:gd name="connsiteY1393" fmla="*/ 711836 h 1340528"/>
              <a:gd name="connsiteX1394" fmla="*/ 723707 w 769512"/>
              <a:gd name="connsiteY1394" fmla="*/ 712149 h 1340528"/>
              <a:gd name="connsiteX1395" fmla="*/ 723093 w 769512"/>
              <a:gd name="connsiteY1395" fmla="*/ 713453 h 1340528"/>
              <a:gd name="connsiteX1396" fmla="*/ 722609 w 769512"/>
              <a:gd name="connsiteY1396" fmla="*/ 713374 h 1340528"/>
              <a:gd name="connsiteX1397" fmla="*/ 722350 w 769512"/>
              <a:gd name="connsiteY1397" fmla="*/ 713331 h 1340528"/>
              <a:gd name="connsiteX1398" fmla="*/ 722008 w 769512"/>
              <a:gd name="connsiteY1398" fmla="*/ 713642 h 1340528"/>
              <a:gd name="connsiteX1399" fmla="*/ 721117 w 769512"/>
              <a:gd name="connsiteY1399" fmla="*/ 714451 h 1340528"/>
              <a:gd name="connsiteX1400" fmla="*/ 719757 w 769512"/>
              <a:gd name="connsiteY1400" fmla="*/ 714393 h 1340528"/>
              <a:gd name="connsiteX1401" fmla="*/ 718312 w 769512"/>
              <a:gd name="connsiteY1401" fmla="*/ 713522 h 1340528"/>
              <a:gd name="connsiteX1402" fmla="*/ 718020 w 769512"/>
              <a:gd name="connsiteY1402" fmla="*/ 713346 h 1340528"/>
              <a:gd name="connsiteX1403" fmla="*/ 717347 w 769512"/>
              <a:gd name="connsiteY1403" fmla="*/ 713686 h 1340528"/>
              <a:gd name="connsiteX1404" fmla="*/ 716665 w 769512"/>
              <a:gd name="connsiteY1404" fmla="*/ 714030 h 1340528"/>
              <a:gd name="connsiteX1405" fmla="*/ 713881 w 769512"/>
              <a:gd name="connsiteY1405" fmla="*/ 712984 h 1340528"/>
              <a:gd name="connsiteX1406" fmla="*/ 712215 w 769512"/>
              <a:gd name="connsiteY1406" fmla="*/ 714167 h 1340528"/>
              <a:gd name="connsiteX1407" fmla="*/ 711227 w 769512"/>
              <a:gd name="connsiteY1407" fmla="*/ 714356 h 1340528"/>
              <a:gd name="connsiteX1408" fmla="*/ 709704 w 769512"/>
              <a:gd name="connsiteY1408" fmla="*/ 713991 h 1340528"/>
              <a:gd name="connsiteX1409" fmla="*/ 709186 w 769512"/>
              <a:gd name="connsiteY1409" fmla="*/ 713866 h 1340528"/>
              <a:gd name="connsiteX1410" fmla="*/ 707332 w 769512"/>
              <a:gd name="connsiteY1410" fmla="*/ 713934 h 1340528"/>
              <a:gd name="connsiteX1411" fmla="*/ 706667 w 769512"/>
              <a:gd name="connsiteY1411" fmla="*/ 714546 h 1340528"/>
              <a:gd name="connsiteX1412" fmla="*/ 705913 w 769512"/>
              <a:gd name="connsiteY1412" fmla="*/ 715240 h 1340528"/>
              <a:gd name="connsiteX1413" fmla="*/ 705040 w 769512"/>
              <a:gd name="connsiteY1413" fmla="*/ 715446 h 1340528"/>
              <a:gd name="connsiteX1414" fmla="*/ 703257 w 769512"/>
              <a:gd name="connsiteY1414" fmla="*/ 715868 h 1340528"/>
              <a:gd name="connsiteX1415" fmla="*/ 702393 w 769512"/>
              <a:gd name="connsiteY1415" fmla="*/ 716429 h 1340528"/>
              <a:gd name="connsiteX1416" fmla="*/ 701604 w 769512"/>
              <a:gd name="connsiteY1416" fmla="*/ 715158 h 1340528"/>
              <a:gd name="connsiteX1417" fmla="*/ 701375 w 769512"/>
              <a:gd name="connsiteY1417" fmla="*/ 713853 h 1340528"/>
              <a:gd name="connsiteX1418" fmla="*/ 700907 w 769512"/>
              <a:gd name="connsiteY1418" fmla="*/ 711893 h 1340528"/>
              <a:gd name="connsiteX1419" fmla="*/ 700482 w 769512"/>
              <a:gd name="connsiteY1419" fmla="*/ 710385 h 1340528"/>
              <a:gd name="connsiteX1420" fmla="*/ 699013 w 769512"/>
              <a:gd name="connsiteY1420" fmla="*/ 708555 h 1340528"/>
              <a:gd name="connsiteX1421" fmla="*/ 698088 w 769512"/>
              <a:gd name="connsiteY1421" fmla="*/ 707086 h 1340528"/>
              <a:gd name="connsiteX1422" fmla="*/ 696062 w 769512"/>
              <a:gd name="connsiteY1422" fmla="*/ 705795 h 1340528"/>
              <a:gd name="connsiteX1423" fmla="*/ 694376 w 769512"/>
              <a:gd name="connsiteY1423" fmla="*/ 705110 h 1340528"/>
              <a:gd name="connsiteX1424" fmla="*/ 693793 w 769512"/>
              <a:gd name="connsiteY1424" fmla="*/ 704098 h 1340528"/>
              <a:gd name="connsiteX1425" fmla="*/ 693667 w 769512"/>
              <a:gd name="connsiteY1425" fmla="*/ 702596 h 1340528"/>
              <a:gd name="connsiteX1426" fmla="*/ 693594 w 769512"/>
              <a:gd name="connsiteY1426" fmla="*/ 700894 h 1340528"/>
              <a:gd name="connsiteX1427" fmla="*/ 692761 w 769512"/>
              <a:gd name="connsiteY1427" fmla="*/ 696827 h 1340528"/>
              <a:gd name="connsiteX1428" fmla="*/ 692179 w 769512"/>
              <a:gd name="connsiteY1428" fmla="*/ 695766 h 1340528"/>
              <a:gd name="connsiteX1429" fmla="*/ 690751 w 769512"/>
              <a:gd name="connsiteY1429" fmla="*/ 694487 h 1340528"/>
              <a:gd name="connsiteX1430" fmla="*/ 689167 w 769512"/>
              <a:gd name="connsiteY1430" fmla="*/ 693654 h 1340528"/>
              <a:gd name="connsiteX1431" fmla="*/ 687374 w 769512"/>
              <a:gd name="connsiteY1431" fmla="*/ 693368 h 1340528"/>
              <a:gd name="connsiteX1432" fmla="*/ 685692 w 769512"/>
              <a:gd name="connsiteY1432" fmla="*/ 692434 h 1340528"/>
              <a:gd name="connsiteX1433" fmla="*/ 684007 w 769512"/>
              <a:gd name="connsiteY1433" fmla="*/ 691649 h 1340528"/>
              <a:gd name="connsiteX1434" fmla="*/ 681960 w 769512"/>
              <a:gd name="connsiteY1434" fmla="*/ 691608 h 1340528"/>
              <a:gd name="connsiteX1435" fmla="*/ 680363 w 769512"/>
              <a:gd name="connsiteY1435" fmla="*/ 691575 h 1340528"/>
              <a:gd name="connsiteX1436" fmla="*/ 679728 w 769512"/>
              <a:gd name="connsiteY1436" fmla="*/ 690712 h 1340528"/>
              <a:gd name="connsiteX1437" fmla="*/ 679881 w 769512"/>
              <a:gd name="connsiteY1437" fmla="*/ 689094 h 1340528"/>
              <a:gd name="connsiteX1438" fmla="*/ 679982 w 769512"/>
              <a:gd name="connsiteY1438" fmla="*/ 688787 h 1340528"/>
              <a:gd name="connsiteX1439" fmla="*/ 680248 w 769512"/>
              <a:gd name="connsiteY1439" fmla="*/ 687977 h 1340528"/>
              <a:gd name="connsiteX1440" fmla="*/ 681855 w 769512"/>
              <a:gd name="connsiteY1440" fmla="*/ 687662 h 1340528"/>
              <a:gd name="connsiteX1441" fmla="*/ 682402 w 769512"/>
              <a:gd name="connsiteY1441" fmla="*/ 687202 h 1340528"/>
              <a:gd name="connsiteX1442" fmla="*/ 682595 w 769512"/>
              <a:gd name="connsiteY1442" fmla="*/ 687039 h 1340528"/>
              <a:gd name="connsiteX1443" fmla="*/ 683393 w 769512"/>
              <a:gd name="connsiteY1443" fmla="*/ 684855 h 1340528"/>
              <a:gd name="connsiteX1444" fmla="*/ 684068 w 769512"/>
              <a:gd name="connsiteY1444" fmla="*/ 683005 h 1340528"/>
              <a:gd name="connsiteX1445" fmla="*/ 685089 w 769512"/>
              <a:gd name="connsiteY1445" fmla="*/ 682971 h 1340528"/>
              <a:gd name="connsiteX1446" fmla="*/ 686108 w 769512"/>
              <a:gd name="connsiteY1446" fmla="*/ 682936 h 1340528"/>
              <a:gd name="connsiteX1447" fmla="*/ 686351 w 769512"/>
              <a:gd name="connsiteY1447" fmla="*/ 681386 h 1340528"/>
              <a:gd name="connsiteX1448" fmla="*/ 686114 w 769512"/>
              <a:gd name="connsiteY1448" fmla="*/ 680848 h 1340528"/>
              <a:gd name="connsiteX1449" fmla="*/ 685915 w 769512"/>
              <a:gd name="connsiteY1449" fmla="*/ 680395 h 1340528"/>
              <a:gd name="connsiteX1450" fmla="*/ 686840 w 769512"/>
              <a:gd name="connsiteY1450" fmla="*/ 679214 h 1340528"/>
              <a:gd name="connsiteX1451" fmla="*/ 685414 w 769512"/>
              <a:gd name="connsiteY1451" fmla="*/ 677792 h 1340528"/>
              <a:gd name="connsiteX1452" fmla="*/ 685473 w 769512"/>
              <a:gd name="connsiteY1452" fmla="*/ 674368 h 1340528"/>
              <a:gd name="connsiteX1453" fmla="*/ 680888 w 769512"/>
              <a:gd name="connsiteY1453" fmla="*/ 673157 h 1340528"/>
              <a:gd name="connsiteX1454" fmla="*/ 679830 w 769512"/>
              <a:gd name="connsiteY1454" fmla="*/ 672353 h 1340528"/>
              <a:gd name="connsiteX1455" fmla="*/ 679587 w 769512"/>
              <a:gd name="connsiteY1455" fmla="*/ 672169 h 1340528"/>
              <a:gd name="connsiteX1456" fmla="*/ 678971 w 769512"/>
              <a:gd name="connsiteY1456" fmla="*/ 671424 h 1340528"/>
              <a:gd name="connsiteX1457" fmla="*/ 676982 w 769512"/>
              <a:gd name="connsiteY1457" fmla="*/ 669016 h 1340528"/>
              <a:gd name="connsiteX1458" fmla="*/ 674691 w 769512"/>
              <a:gd name="connsiteY1458" fmla="*/ 667659 h 1340528"/>
              <a:gd name="connsiteX1459" fmla="*/ 673948 w 769512"/>
              <a:gd name="connsiteY1459" fmla="*/ 666266 h 1340528"/>
              <a:gd name="connsiteX1460" fmla="*/ 673185 w 769512"/>
              <a:gd name="connsiteY1460" fmla="*/ 664831 h 1340528"/>
              <a:gd name="connsiteX1461" fmla="*/ 673096 w 769512"/>
              <a:gd name="connsiteY1461" fmla="*/ 664665 h 1340528"/>
              <a:gd name="connsiteX1462" fmla="*/ 671588 w 769512"/>
              <a:gd name="connsiteY1462" fmla="*/ 663514 h 1340528"/>
              <a:gd name="connsiteX1463" fmla="*/ 667133 w 769512"/>
              <a:gd name="connsiteY1463" fmla="*/ 662289 h 1340528"/>
              <a:gd name="connsiteX1464" fmla="*/ 665770 w 769512"/>
              <a:gd name="connsiteY1464" fmla="*/ 661239 h 1340528"/>
              <a:gd name="connsiteX1465" fmla="*/ 663855 w 769512"/>
              <a:gd name="connsiteY1465" fmla="*/ 661928 h 1340528"/>
              <a:gd name="connsiteX1466" fmla="*/ 661752 w 769512"/>
              <a:gd name="connsiteY1466" fmla="*/ 661623 h 1340528"/>
              <a:gd name="connsiteX1467" fmla="*/ 659398 w 769512"/>
              <a:gd name="connsiteY1467" fmla="*/ 659957 h 1340528"/>
              <a:gd name="connsiteX1468" fmla="*/ 658036 w 769512"/>
              <a:gd name="connsiteY1468" fmla="*/ 659527 h 1340528"/>
              <a:gd name="connsiteX1469" fmla="*/ 656612 w 769512"/>
              <a:gd name="connsiteY1469" fmla="*/ 658479 h 1340528"/>
              <a:gd name="connsiteX1470" fmla="*/ 655950 w 769512"/>
              <a:gd name="connsiteY1470" fmla="*/ 657191 h 1340528"/>
              <a:gd name="connsiteX1471" fmla="*/ 655243 w 769512"/>
              <a:gd name="connsiteY1471" fmla="*/ 655817 h 1340528"/>
              <a:gd name="connsiteX1472" fmla="*/ 653602 w 769512"/>
              <a:gd name="connsiteY1472" fmla="*/ 654368 h 1340528"/>
              <a:gd name="connsiteX1473" fmla="*/ 651463 w 769512"/>
              <a:gd name="connsiteY1473" fmla="*/ 652481 h 1340528"/>
              <a:gd name="connsiteX1474" fmla="*/ 649415 w 769512"/>
              <a:gd name="connsiteY1474" fmla="*/ 649885 h 1340528"/>
              <a:gd name="connsiteX1475" fmla="*/ 648363 w 769512"/>
              <a:gd name="connsiteY1475" fmla="*/ 649640 h 1340528"/>
              <a:gd name="connsiteX1476" fmla="*/ 646982 w 769512"/>
              <a:gd name="connsiteY1476" fmla="*/ 647653 h 1340528"/>
              <a:gd name="connsiteX1477" fmla="*/ 646686 w 769512"/>
              <a:gd name="connsiteY1477" fmla="*/ 647228 h 1340528"/>
              <a:gd name="connsiteX1478" fmla="*/ 646890 w 769512"/>
              <a:gd name="connsiteY1478" fmla="*/ 646203 h 1340528"/>
              <a:gd name="connsiteX1479" fmla="*/ 647423 w 769512"/>
              <a:gd name="connsiteY1479" fmla="*/ 644114 h 1340528"/>
              <a:gd name="connsiteX1480" fmla="*/ 648201 w 769512"/>
              <a:gd name="connsiteY1480" fmla="*/ 642280 h 1340528"/>
              <a:gd name="connsiteX1481" fmla="*/ 650261 w 769512"/>
              <a:gd name="connsiteY1481" fmla="*/ 641472 h 1340528"/>
              <a:gd name="connsiteX1482" fmla="*/ 651425 w 769512"/>
              <a:gd name="connsiteY1482" fmla="*/ 640547 h 1340528"/>
              <a:gd name="connsiteX1483" fmla="*/ 652844 w 769512"/>
              <a:gd name="connsiteY1483" fmla="*/ 639225 h 1340528"/>
              <a:gd name="connsiteX1484" fmla="*/ 653667 w 769512"/>
              <a:gd name="connsiteY1484" fmla="*/ 637693 h 1340528"/>
              <a:gd name="connsiteX1485" fmla="*/ 653598 w 769512"/>
              <a:gd name="connsiteY1485" fmla="*/ 635793 h 1340528"/>
              <a:gd name="connsiteX1486" fmla="*/ 652642 w 769512"/>
              <a:gd name="connsiteY1486" fmla="*/ 633125 h 1340528"/>
              <a:gd name="connsiteX1487" fmla="*/ 652435 w 769512"/>
              <a:gd name="connsiteY1487" fmla="*/ 630471 h 1340528"/>
              <a:gd name="connsiteX1488" fmla="*/ 652881 w 769512"/>
              <a:gd name="connsiteY1488" fmla="*/ 627531 h 1340528"/>
              <a:gd name="connsiteX1489" fmla="*/ 653262 w 769512"/>
              <a:gd name="connsiteY1489" fmla="*/ 625590 h 1340528"/>
              <a:gd name="connsiteX1490" fmla="*/ 655027 w 769512"/>
              <a:gd name="connsiteY1490" fmla="*/ 624526 h 1340528"/>
              <a:gd name="connsiteX1491" fmla="*/ 657089 w 769512"/>
              <a:gd name="connsiteY1491" fmla="*/ 623569 h 1340528"/>
              <a:gd name="connsiteX1492" fmla="*/ 658200 w 769512"/>
              <a:gd name="connsiteY1492" fmla="*/ 622792 h 1340528"/>
              <a:gd name="connsiteX1493" fmla="*/ 659618 w 769512"/>
              <a:gd name="connsiteY1493" fmla="*/ 621522 h 1340528"/>
              <a:gd name="connsiteX1494" fmla="*/ 659329 w 769512"/>
              <a:gd name="connsiteY1494" fmla="*/ 620866 h 1340528"/>
              <a:gd name="connsiteX1495" fmla="*/ 659052 w 769512"/>
              <a:gd name="connsiteY1495" fmla="*/ 619460 h 1340528"/>
              <a:gd name="connsiteX1496" fmla="*/ 658867 w 769512"/>
              <a:gd name="connsiteY1496" fmla="*/ 618557 h 1340528"/>
              <a:gd name="connsiteX1497" fmla="*/ 657539 w 769512"/>
              <a:gd name="connsiteY1497" fmla="*/ 617331 h 1340528"/>
              <a:gd name="connsiteX1498" fmla="*/ 656314 w 769512"/>
              <a:gd name="connsiteY1498" fmla="*/ 615856 h 1340528"/>
              <a:gd name="connsiteX1499" fmla="*/ 656056 w 769512"/>
              <a:gd name="connsiteY1499" fmla="*/ 615145 h 1340528"/>
              <a:gd name="connsiteX1500" fmla="*/ 657039 w 769512"/>
              <a:gd name="connsiteY1500" fmla="*/ 613096 h 1340528"/>
              <a:gd name="connsiteX1501" fmla="*/ 657147 w 769512"/>
              <a:gd name="connsiteY1501" fmla="*/ 610490 h 1340528"/>
              <a:gd name="connsiteX1502" fmla="*/ 657155 w 769512"/>
              <a:gd name="connsiteY1502" fmla="*/ 610307 h 1340528"/>
              <a:gd name="connsiteX1503" fmla="*/ 656886 w 769512"/>
              <a:gd name="connsiteY1503" fmla="*/ 609813 h 1340528"/>
              <a:gd name="connsiteX1504" fmla="*/ 656347 w 769512"/>
              <a:gd name="connsiteY1504" fmla="*/ 608822 h 1340528"/>
              <a:gd name="connsiteX1505" fmla="*/ 653804 w 769512"/>
              <a:gd name="connsiteY1505" fmla="*/ 606287 h 1340528"/>
              <a:gd name="connsiteX1506" fmla="*/ 653071 w 769512"/>
              <a:gd name="connsiteY1506" fmla="*/ 604494 h 1340528"/>
              <a:gd name="connsiteX1507" fmla="*/ 652994 w 769512"/>
              <a:gd name="connsiteY1507" fmla="*/ 604306 h 1340528"/>
              <a:gd name="connsiteX1508" fmla="*/ 651924 w 769512"/>
              <a:gd name="connsiteY1508" fmla="*/ 597615 h 1340528"/>
              <a:gd name="connsiteX1509" fmla="*/ 649989 w 769512"/>
              <a:gd name="connsiteY1509" fmla="*/ 591423 h 1340528"/>
              <a:gd name="connsiteX1510" fmla="*/ 649278 w 769512"/>
              <a:gd name="connsiteY1510" fmla="*/ 590808 h 1340528"/>
              <a:gd name="connsiteX1511" fmla="*/ 649059 w 769512"/>
              <a:gd name="connsiteY1511" fmla="*/ 590620 h 1340528"/>
              <a:gd name="connsiteX1512" fmla="*/ 646698 w 769512"/>
              <a:gd name="connsiteY1512" fmla="*/ 586659 h 1340528"/>
              <a:gd name="connsiteX1513" fmla="*/ 646005 w 769512"/>
              <a:gd name="connsiteY1513" fmla="*/ 585893 h 1340528"/>
              <a:gd name="connsiteX1514" fmla="*/ 645022 w 769512"/>
              <a:gd name="connsiteY1514" fmla="*/ 584805 h 1340528"/>
              <a:gd name="connsiteX1515" fmla="*/ 639747 w 769512"/>
              <a:gd name="connsiteY1515" fmla="*/ 582205 h 1340528"/>
              <a:gd name="connsiteX1516" fmla="*/ 637899 w 769512"/>
              <a:gd name="connsiteY1516" fmla="*/ 581295 h 1340528"/>
              <a:gd name="connsiteX1517" fmla="*/ 635234 w 769512"/>
              <a:gd name="connsiteY1517" fmla="*/ 579381 h 1340528"/>
              <a:gd name="connsiteX1518" fmla="*/ 634675 w 769512"/>
              <a:gd name="connsiteY1518" fmla="*/ 578516 h 1340528"/>
              <a:gd name="connsiteX1519" fmla="*/ 634206 w 769512"/>
              <a:gd name="connsiteY1519" fmla="*/ 587134 h 1340528"/>
              <a:gd name="connsiteX1520" fmla="*/ 632921 w 769512"/>
              <a:gd name="connsiteY1520" fmla="*/ 592222 h 1340528"/>
              <a:gd name="connsiteX1521" fmla="*/ 632632 w 769512"/>
              <a:gd name="connsiteY1521" fmla="*/ 592832 h 1340528"/>
              <a:gd name="connsiteX1522" fmla="*/ 630709 w 769512"/>
              <a:gd name="connsiteY1522" fmla="*/ 596879 h 1340528"/>
              <a:gd name="connsiteX1523" fmla="*/ 629802 w 769512"/>
              <a:gd name="connsiteY1523" fmla="*/ 597227 h 1340528"/>
              <a:gd name="connsiteX1524" fmla="*/ 629001 w 769512"/>
              <a:gd name="connsiteY1524" fmla="*/ 597361 h 1340528"/>
              <a:gd name="connsiteX1525" fmla="*/ 628147 w 769512"/>
              <a:gd name="connsiteY1525" fmla="*/ 597643 h 1340528"/>
              <a:gd name="connsiteX1526" fmla="*/ 627298 w 769512"/>
              <a:gd name="connsiteY1526" fmla="*/ 597675 h 1340528"/>
              <a:gd name="connsiteX1527" fmla="*/ 626449 w 769512"/>
              <a:gd name="connsiteY1527" fmla="*/ 597708 h 1340528"/>
              <a:gd name="connsiteX1528" fmla="*/ 625204 w 769512"/>
              <a:gd name="connsiteY1528" fmla="*/ 597533 h 1340528"/>
              <a:gd name="connsiteX1529" fmla="*/ 623271 w 769512"/>
              <a:gd name="connsiteY1529" fmla="*/ 596594 h 1340528"/>
              <a:gd name="connsiteX1530" fmla="*/ 621738 w 769512"/>
              <a:gd name="connsiteY1530" fmla="*/ 595713 h 1340528"/>
              <a:gd name="connsiteX1531" fmla="*/ 616616 w 769512"/>
              <a:gd name="connsiteY1531" fmla="*/ 594410 h 1340528"/>
              <a:gd name="connsiteX1532" fmla="*/ 614421 w 769512"/>
              <a:gd name="connsiteY1532" fmla="*/ 594315 h 1340528"/>
              <a:gd name="connsiteX1533" fmla="*/ 611381 w 769512"/>
              <a:gd name="connsiteY1533" fmla="*/ 593954 h 1340528"/>
              <a:gd name="connsiteX1534" fmla="*/ 609034 w 769512"/>
              <a:gd name="connsiteY1534" fmla="*/ 593955 h 1340528"/>
              <a:gd name="connsiteX1535" fmla="*/ 606928 w 769512"/>
              <a:gd name="connsiteY1535" fmla="*/ 594562 h 1340528"/>
              <a:gd name="connsiteX1536" fmla="*/ 604012 w 769512"/>
              <a:gd name="connsiteY1536" fmla="*/ 595803 h 1340528"/>
              <a:gd name="connsiteX1537" fmla="*/ 602707 w 769512"/>
              <a:gd name="connsiteY1537" fmla="*/ 596227 h 1340528"/>
              <a:gd name="connsiteX1538" fmla="*/ 600649 w 769512"/>
              <a:gd name="connsiteY1538" fmla="*/ 596933 h 1340528"/>
              <a:gd name="connsiteX1539" fmla="*/ 596972 w 769512"/>
              <a:gd name="connsiteY1539" fmla="*/ 598908 h 1340528"/>
              <a:gd name="connsiteX1540" fmla="*/ 594004 w 769512"/>
              <a:gd name="connsiteY1540" fmla="*/ 600296 h 1340528"/>
              <a:gd name="connsiteX1541" fmla="*/ 593046 w 769512"/>
              <a:gd name="connsiteY1541" fmla="*/ 600877 h 1340528"/>
              <a:gd name="connsiteX1542" fmla="*/ 590988 w 769512"/>
              <a:gd name="connsiteY1542" fmla="*/ 601585 h 1340528"/>
              <a:gd name="connsiteX1543" fmla="*/ 589870 w 769512"/>
              <a:gd name="connsiteY1543" fmla="*/ 602811 h 1340528"/>
              <a:gd name="connsiteX1544" fmla="*/ 589786 w 769512"/>
              <a:gd name="connsiteY1544" fmla="*/ 604312 h 1340528"/>
              <a:gd name="connsiteX1545" fmla="*/ 590727 w 769512"/>
              <a:gd name="connsiteY1545" fmla="*/ 605377 h 1340528"/>
              <a:gd name="connsiteX1546" fmla="*/ 592416 w 769512"/>
              <a:gd name="connsiteY1546" fmla="*/ 605911 h 1340528"/>
              <a:gd name="connsiteX1547" fmla="*/ 593655 w 769512"/>
              <a:gd name="connsiteY1547" fmla="*/ 606485 h 1340528"/>
              <a:gd name="connsiteX1548" fmla="*/ 594434 w 769512"/>
              <a:gd name="connsiteY1548" fmla="*/ 607751 h 1340528"/>
              <a:gd name="connsiteX1549" fmla="*/ 594415 w 769512"/>
              <a:gd name="connsiteY1549" fmla="*/ 608900 h 1340528"/>
              <a:gd name="connsiteX1550" fmla="*/ 594352 w 769512"/>
              <a:gd name="connsiteY1550" fmla="*/ 609747 h 1340528"/>
              <a:gd name="connsiteX1551" fmla="*/ 593840 w 769512"/>
              <a:gd name="connsiteY1551" fmla="*/ 610537 h 1340528"/>
              <a:gd name="connsiteX1552" fmla="*/ 592934 w 769512"/>
              <a:gd name="connsiteY1552" fmla="*/ 610969 h 1340528"/>
              <a:gd name="connsiteX1553" fmla="*/ 592034 w 769512"/>
              <a:gd name="connsiteY1553" fmla="*/ 611051 h 1340528"/>
              <a:gd name="connsiteX1554" fmla="*/ 590986 w 769512"/>
              <a:gd name="connsiteY1554" fmla="*/ 611029 h 1340528"/>
              <a:gd name="connsiteX1555" fmla="*/ 589888 w 769512"/>
              <a:gd name="connsiteY1555" fmla="*/ 611006 h 1340528"/>
              <a:gd name="connsiteX1556" fmla="*/ 588892 w 769512"/>
              <a:gd name="connsiteY1556" fmla="*/ 610836 h 1340528"/>
              <a:gd name="connsiteX1557" fmla="*/ 587843 w 769512"/>
              <a:gd name="connsiteY1557" fmla="*/ 610864 h 1340528"/>
              <a:gd name="connsiteX1558" fmla="*/ 586588 w 769512"/>
              <a:gd name="connsiteY1558" fmla="*/ 611289 h 1340528"/>
              <a:gd name="connsiteX1559" fmla="*/ 585385 w 769512"/>
              <a:gd name="connsiteY1559" fmla="*/ 611615 h 1340528"/>
              <a:gd name="connsiteX1560" fmla="*/ 584289 w 769512"/>
              <a:gd name="connsiteY1560" fmla="*/ 611443 h 1340528"/>
              <a:gd name="connsiteX1561" fmla="*/ 583503 w 769512"/>
              <a:gd name="connsiteY1561" fmla="*/ 610617 h 1340528"/>
              <a:gd name="connsiteX1562" fmla="*/ 582817 w 769512"/>
              <a:gd name="connsiteY1562" fmla="*/ 610014 h 1340528"/>
              <a:gd name="connsiteX1563" fmla="*/ 581890 w 769512"/>
              <a:gd name="connsiteY1563" fmla="*/ 609198 h 1340528"/>
              <a:gd name="connsiteX1564" fmla="*/ 580961 w 769512"/>
              <a:gd name="connsiteY1564" fmla="*/ 608891 h 1340528"/>
              <a:gd name="connsiteX1565" fmla="*/ 577869 w 769512"/>
              <a:gd name="connsiteY1565" fmla="*/ 608840 h 1340528"/>
              <a:gd name="connsiteX1566" fmla="*/ 577369 w 769512"/>
              <a:gd name="connsiteY1566" fmla="*/ 607757 h 1340528"/>
              <a:gd name="connsiteX1567" fmla="*/ 576811 w 769512"/>
              <a:gd name="connsiteY1567" fmla="*/ 606551 h 1340528"/>
              <a:gd name="connsiteX1568" fmla="*/ 575385 w 769512"/>
              <a:gd name="connsiteY1568" fmla="*/ 605563 h 1340528"/>
              <a:gd name="connsiteX1569" fmla="*/ 575062 w 769512"/>
              <a:gd name="connsiteY1569" fmla="*/ 604947 h 1340528"/>
              <a:gd name="connsiteX1570" fmla="*/ 574858 w 769512"/>
              <a:gd name="connsiteY1570" fmla="*/ 604554 h 1340528"/>
              <a:gd name="connsiteX1571" fmla="*/ 574576 w 769512"/>
              <a:gd name="connsiteY1571" fmla="*/ 604016 h 1340528"/>
              <a:gd name="connsiteX1572" fmla="*/ 574558 w 769512"/>
              <a:gd name="connsiteY1572" fmla="*/ 603702 h 1340528"/>
              <a:gd name="connsiteX1573" fmla="*/ 574379 w 769512"/>
              <a:gd name="connsiteY1573" fmla="*/ 600607 h 1340528"/>
              <a:gd name="connsiteX1574" fmla="*/ 573965 w 769512"/>
              <a:gd name="connsiteY1574" fmla="*/ 599682 h 1340528"/>
              <a:gd name="connsiteX1575" fmla="*/ 573632 w 769512"/>
              <a:gd name="connsiteY1575" fmla="*/ 598936 h 1340528"/>
              <a:gd name="connsiteX1576" fmla="*/ 573933 w 769512"/>
              <a:gd name="connsiteY1576" fmla="*/ 596455 h 1340528"/>
              <a:gd name="connsiteX1577" fmla="*/ 571933 w 769512"/>
              <a:gd name="connsiteY1577" fmla="*/ 593251 h 1340528"/>
              <a:gd name="connsiteX1578" fmla="*/ 569903 w 769512"/>
              <a:gd name="connsiteY1578" fmla="*/ 593210 h 1340528"/>
              <a:gd name="connsiteX1579" fmla="*/ 568157 w 769512"/>
              <a:gd name="connsiteY1579" fmla="*/ 593125 h 1340528"/>
              <a:gd name="connsiteX1580" fmla="*/ 567102 w 769512"/>
              <a:gd name="connsiteY1580" fmla="*/ 593502 h 1340528"/>
              <a:gd name="connsiteX1581" fmla="*/ 565951 w 769512"/>
              <a:gd name="connsiteY1581" fmla="*/ 593679 h 1340528"/>
              <a:gd name="connsiteX1582" fmla="*/ 564642 w 769512"/>
              <a:gd name="connsiteY1582" fmla="*/ 594353 h 1340528"/>
              <a:gd name="connsiteX1583" fmla="*/ 561533 w 769512"/>
              <a:gd name="connsiteY1583" fmla="*/ 595188 h 1340528"/>
              <a:gd name="connsiteX1584" fmla="*/ 560227 w 769512"/>
              <a:gd name="connsiteY1584" fmla="*/ 595711 h 1340528"/>
              <a:gd name="connsiteX1585" fmla="*/ 558760 w 769512"/>
              <a:gd name="connsiteY1585" fmla="*/ 596881 h 1340528"/>
              <a:gd name="connsiteX1586" fmla="*/ 557760 w 769512"/>
              <a:gd name="connsiteY1586" fmla="*/ 596961 h 1340528"/>
              <a:gd name="connsiteX1587" fmla="*/ 556506 w 769512"/>
              <a:gd name="connsiteY1587" fmla="*/ 597335 h 1340528"/>
              <a:gd name="connsiteX1588" fmla="*/ 554496 w 769512"/>
              <a:gd name="connsiteY1588" fmla="*/ 598143 h 1340528"/>
              <a:gd name="connsiteX1589" fmla="*/ 553842 w 769512"/>
              <a:gd name="connsiteY1589" fmla="*/ 598429 h 1340528"/>
              <a:gd name="connsiteX1590" fmla="*/ 551536 w 769512"/>
              <a:gd name="connsiteY1590" fmla="*/ 599032 h 1340528"/>
              <a:gd name="connsiteX1591" fmla="*/ 550230 w 769512"/>
              <a:gd name="connsiteY1591" fmla="*/ 599505 h 1340528"/>
              <a:gd name="connsiteX1592" fmla="*/ 548174 w 769512"/>
              <a:gd name="connsiteY1592" fmla="*/ 600063 h 1340528"/>
              <a:gd name="connsiteX1593" fmla="*/ 546614 w 769512"/>
              <a:gd name="connsiteY1593" fmla="*/ 600831 h 1340528"/>
              <a:gd name="connsiteX1594" fmla="*/ 545160 w 769512"/>
              <a:gd name="connsiteY1594" fmla="*/ 601201 h 1340528"/>
              <a:gd name="connsiteX1595" fmla="*/ 542863 w 769512"/>
              <a:gd name="connsiteY1595" fmla="*/ 601204 h 1340528"/>
              <a:gd name="connsiteX1596" fmla="*/ 541727 w 769512"/>
              <a:gd name="connsiteY1596" fmla="*/ 600975 h 1340528"/>
              <a:gd name="connsiteX1597" fmla="*/ 541096 w 769512"/>
              <a:gd name="connsiteY1597" fmla="*/ 597196 h 1340528"/>
              <a:gd name="connsiteX1598" fmla="*/ 541136 w 769512"/>
              <a:gd name="connsiteY1598" fmla="*/ 596859 h 1340528"/>
              <a:gd name="connsiteX1599" fmla="*/ 541456 w 769512"/>
              <a:gd name="connsiteY1599" fmla="*/ 594156 h 1340528"/>
              <a:gd name="connsiteX1600" fmla="*/ 542616 w 769512"/>
              <a:gd name="connsiteY1600" fmla="*/ 589689 h 1340528"/>
              <a:gd name="connsiteX1601" fmla="*/ 542350 w 769512"/>
              <a:gd name="connsiteY1601" fmla="*/ 583863 h 1340528"/>
              <a:gd name="connsiteX1602" fmla="*/ 541721 w 769512"/>
              <a:gd name="connsiteY1602" fmla="*/ 580827 h 1340528"/>
              <a:gd name="connsiteX1603" fmla="*/ 537866 w 769512"/>
              <a:gd name="connsiteY1603" fmla="*/ 574829 h 1340528"/>
              <a:gd name="connsiteX1604" fmla="*/ 537188 w 769512"/>
              <a:gd name="connsiteY1604" fmla="*/ 572439 h 1340528"/>
              <a:gd name="connsiteX1605" fmla="*/ 536865 w 769512"/>
              <a:gd name="connsiteY1605" fmla="*/ 571299 h 1340528"/>
              <a:gd name="connsiteX1606" fmla="*/ 535316 w 769512"/>
              <a:gd name="connsiteY1606" fmla="*/ 567456 h 1340528"/>
              <a:gd name="connsiteX1607" fmla="*/ 534245 w 769512"/>
              <a:gd name="connsiteY1607" fmla="*/ 564799 h 1340528"/>
              <a:gd name="connsiteX1608" fmla="*/ 534365 w 769512"/>
              <a:gd name="connsiteY1608" fmla="*/ 563622 h 1340528"/>
              <a:gd name="connsiteX1609" fmla="*/ 533287 w 769512"/>
              <a:gd name="connsiteY1609" fmla="*/ 560419 h 1340528"/>
              <a:gd name="connsiteX1610" fmla="*/ 532740 w 769512"/>
              <a:gd name="connsiteY1610" fmla="*/ 558792 h 1340528"/>
              <a:gd name="connsiteX1611" fmla="*/ 530912 w 769512"/>
              <a:gd name="connsiteY1611" fmla="*/ 556730 h 1340528"/>
              <a:gd name="connsiteX1612" fmla="*/ 527648 w 769512"/>
              <a:gd name="connsiteY1612" fmla="*/ 553048 h 1340528"/>
              <a:gd name="connsiteX1613" fmla="*/ 527131 w 769512"/>
              <a:gd name="connsiteY1613" fmla="*/ 546726 h 1340528"/>
              <a:gd name="connsiteX1614" fmla="*/ 528108 w 769512"/>
              <a:gd name="connsiteY1614" fmla="*/ 543065 h 1340528"/>
              <a:gd name="connsiteX1615" fmla="*/ 528133 w 769512"/>
              <a:gd name="connsiteY1615" fmla="*/ 541016 h 1340528"/>
              <a:gd name="connsiteX1616" fmla="*/ 528157 w 769512"/>
              <a:gd name="connsiteY1616" fmla="*/ 538974 h 1340528"/>
              <a:gd name="connsiteX1617" fmla="*/ 528000 w 769512"/>
              <a:gd name="connsiteY1617" fmla="*/ 537774 h 1340528"/>
              <a:gd name="connsiteX1618" fmla="*/ 527775 w 769512"/>
              <a:gd name="connsiteY1618" fmla="*/ 536062 h 1340528"/>
              <a:gd name="connsiteX1619" fmla="*/ 527161 w 769512"/>
              <a:gd name="connsiteY1619" fmla="*/ 534536 h 1340528"/>
              <a:gd name="connsiteX1620" fmla="*/ 526902 w 769512"/>
              <a:gd name="connsiteY1620" fmla="*/ 533895 h 1340528"/>
              <a:gd name="connsiteX1621" fmla="*/ 526321 w 769512"/>
              <a:gd name="connsiteY1621" fmla="*/ 533498 h 1340528"/>
              <a:gd name="connsiteX1622" fmla="*/ 525414 w 769512"/>
              <a:gd name="connsiteY1622" fmla="*/ 532877 h 1340528"/>
              <a:gd name="connsiteX1623" fmla="*/ 524112 w 769512"/>
              <a:gd name="connsiteY1623" fmla="*/ 531984 h 1340528"/>
              <a:gd name="connsiteX1624" fmla="*/ 524044 w 769512"/>
              <a:gd name="connsiteY1624" fmla="*/ 530560 h 1340528"/>
              <a:gd name="connsiteX1625" fmla="*/ 525210 w 769512"/>
              <a:gd name="connsiteY1625" fmla="*/ 530248 h 1340528"/>
              <a:gd name="connsiteX1626" fmla="*/ 526162 w 769512"/>
              <a:gd name="connsiteY1626" fmla="*/ 529643 h 1340528"/>
              <a:gd name="connsiteX1627" fmla="*/ 528738 w 769512"/>
              <a:gd name="connsiteY1627" fmla="*/ 528001 h 1340528"/>
              <a:gd name="connsiteX1628" fmla="*/ 529843 w 769512"/>
              <a:gd name="connsiteY1628" fmla="*/ 527690 h 1340528"/>
              <a:gd name="connsiteX1629" fmla="*/ 530046 w 769512"/>
              <a:gd name="connsiteY1629" fmla="*/ 527633 h 1340528"/>
              <a:gd name="connsiteX1630" fmla="*/ 530530 w 769512"/>
              <a:gd name="connsiteY1630" fmla="*/ 527496 h 1340528"/>
              <a:gd name="connsiteX1631" fmla="*/ 531309 w 769512"/>
              <a:gd name="connsiteY1631" fmla="*/ 528068 h 1340528"/>
              <a:gd name="connsiteX1632" fmla="*/ 531864 w 769512"/>
              <a:gd name="connsiteY1632" fmla="*/ 528475 h 1340528"/>
              <a:gd name="connsiteX1633" fmla="*/ 532607 w 769512"/>
              <a:gd name="connsiteY1633" fmla="*/ 528364 h 1340528"/>
              <a:gd name="connsiteX1634" fmla="*/ 533499 w 769512"/>
              <a:gd name="connsiteY1634" fmla="*/ 528230 h 1340528"/>
              <a:gd name="connsiteX1635" fmla="*/ 534424 w 769512"/>
              <a:gd name="connsiteY1635" fmla="*/ 527167 h 1340528"/>
              <a:gd name="connsiteX1636" fmla="*/ 534798 w 769512"/>
              <a:gd name="connsiteY1636" fmla="*/ 526737 h 1340528"/>
              <a:gd name="connsiteX1637" fmla="*/ 534663 w 769512"/>
              <a:gd name="connsiteY1637" fmla="*/ 523947 h 1340528"/>
              <a:gd name="connsiteX1638" fmla="*/ 534733 w 769512"/>
              <a:gd name="connsiteY1638" fmla="*/ 523594 h 1340528"/>
              <a:gd name="connsiteX1639" fmla="*/ 535574 w 769512"/>
              <a:gd name="connsiteY1639" fmla="*/ 519297 h 1340528"/>
              <a:gd name="connsiteX1640" fmla="*/ 532715 w 769512"/>
              <a:gd name="connsiteY1640" fmla="*/ 515526 h 1340528"/>
              <a:gd name="connsiteX1641" fmla="*/ 531966 w 769512"/>
              <a:gd name="connsiteY1641" fmla="*/ 513422 h 1340528"/>
              <a:gd name="connsiteX1642" fmla="*/ 532085 w 769512"/>
              <a:gd name="connsiteY1642" fmla="*/ 511746 h 1340528"/>
              <a:gd name="connsiteX1643" fmla="*/ 533365 w 769512"/>
              <a:gd name="connsiteY1643" fmla="*/ 509911 h 1340528"/>
              <a:gd name="connsiteX1644" fmla="*/ 535574 w 769512"/>
              <a:gd name="connsiteY1644" fmla="*/ 508566 h 1340528"/>
              <a:gd name="connsiteX1645" fmla="*/ 537994 w 769512"/>
              <a:gd name="connsiteY1645" fmla="*/ 508445 h 1340528"/>
              <a:gd name="connsiteX1646" fmla="*/ 539872 w 769512"/>
              <a:gd name="connsiteY1646" fmla="*/ 509238 h 1340528"/>
              <a:gd name="connsiteX1647" fmla="*/ 540801 w 769512"/>
              <a:gd name="connsiteY1647" fmla="*/ 509110 h 1340528"/>
              <a:gd name="connsiteX1648" fmla="*/ 541141 w 769512"/>
              <a:gd name="connsiteY1648" fmla="*/ 507490 h 1340528"/>
              <a:gd name="connsiteX1649" fmla="*/ 541868 w 769512"/>
              <a:gd name="connsiteY1649" fmla="*/ 504022 h 1340528"/>
              <a:gd name="connsiteX1650" fmla="*/ 542637 w 769512"/>
              <a:gd name="connsiteY1650" fmla="*/ 503342 h 1340528"/>
              <a:gd name="connsiteX1651" fmla="*/ 545790 w 769512"/>
              <a:gd name="connsiteY1651" fmla="*/ 502460 h 1340528"/>
              <a:gd name="connsiteX1652" fmla="*/ 547023 w 769512"/>
              <a:gd name="connsiteY1652" fmla="*/ 500652 h 1340528"/>
              <a:gd name="connsiteX1653" fmla="*/ 547698 w 769512"/>
              <a:gd name="connsiteY1653" fmla="*/ 499662 h 1340528"/>
              <a:gd name="connsiteX1654" fmla="*/ 548563 w 769512"/>
              <a:gd name="connsiteY1654" fmla="*/ 499226 h 1340528"/>
              <a:gd name="connsiteX1655" fmla="*/ 551532 w 769512"/>
              <a:gd name="connsiteY1655" fmla="*/ 499278 h 1340528"/>
              <a:gd name="connsiteX1656" fmla="*/ 553074 w 769512"/>
              <a:gd name="connsiteY1656" fmla="*/ 497844 h 1340528"/>
              <a:gd name="connsiteX1657" fmla="*/ 557230 w 769512"/>
              <a:gd name="connsiteY1657" fmla="*/ 497475 h 1340528"/>
              <a:gd name="connsiteX1658" fmla="*/ 557404 w 769512"/>
              <a:gd name="connsiteY1658" fmla="*/ 497458 h 1340528"/>
              <a:gd name="connsiteX1659" fmla="*/ 557540 w 769512"/>
              <a:gd name="connsiteY1659" fmla="*/ 497395 h 1340528"/>
              <a:gd name="connsiteX1660" fmla="*/ 559134 w 769512"/>
              <a:gd name="connsiteY1660" fmla="*/ 496647 h 1340528"/>
              <a:gd name="connsiteX1661" fmla="*/ 560368 w 769512"/>
              <a:gd name="connsiteY1661" fmla="*/ 495218 h 1340528"/>
              <a:gd name="connsiteX1662" fmla="*/ 560297 w 769512"/>
              <a:gd name="connsiteY1662" fmla="*/ 492368 h 1340528"/>
              <a:gd name="connsiteX1663" fmla="*/ 560767 w 769512"/>
              <a:gd name="connsiteY1663" fmla="*/ 490766 h 1340528"/>
              <a:gd name="connsiteX1664" fmla="*/ 560848 w 769512"/>
              <a:gd name="connsiteY1664" fmla="*/ 490504 h 1340528"/>
              <a:gd name="connsiteX1665" fmla="*/ 562432 w 769512"/>
              <a:gd name="connsiteY1665" fmla="*/ 489574 h 1340528"/>
              <a:gd name="connsiteX1666" fmla="*/ 564328 w 769512"/>
              <a:gd name="connsiteY1666" fmla="*/ 489925 h 1340528"/>
              <a:gd name="connsiteX1667" fmla="*/ 566016 w 769512"/>
              <a:gd name="connsiteY1667" fmla="*/ 490239 h 1340528"/>
              <a:gd name="connsiteX1668" fmla="*/ 569819 w 769512"/>
              <a:gd name="connsiteY1668" fmla="*/ 490347 h 1340528"/>
              <a:gd name="connsiteX1669" fmla="*/ 570048 w 769512"/>
              <a:gd name="connsiteY1669" fmla="*/ 490450 h 1340528"/>
              <a:gd name="connsiteX1670" fmla="*/ 571058 w 769512"/>
              <a:gd name="connsiteY1670" fmla="*/ 490902 h 1340528"/>
              <a:gd name="connsiteX1671" fmla="*/ 572675 w 769512"/>
              <a:gd name="connsiteY1671" fmla="*/ 493993 h 1340528"/>
              <a:gd name="connsiteX1672" fmla="*/ 574841 w 769512"/>
              <a:gd name="connsiteY1672" fmla="*/ 493737 h 1340528"/>
              <a:gd name="connsiteX1673" fmla="*/ 575860 w 769512"/>
              <a:gd name="connsiteY1673" fmla="*/ 493851 h 1340528"/>
              <a:gd name="connsiteX1674" fmla="*/ 577008 w 769512"/>
              <a:gd name="connsiteY1674" fmla="*/ 493980 h 1340528"/>
              <a:gd name="connsiteX1675" fmla="*/ 577763 w 769512"/>
              <a:gd name="connsiteY1675" fmla="*/ 494630 h 1340528"/>
              <a:gd name="connsiteX1676" fmla="*/ 577938 w 769512"/>
              <a:gd name="connsiteY1676" fmla="*/ 494780 h 1340528"/>
              <a:gd name="connsiteX1677" fmla="*/ 577994 w 769512"/>
              <a:gd name="connsiteY1677" fmla="*/ 497303 h 1340528"/>
              <a:gd name="connsiteX1678" fmla="*/ 576981 w 769512"/>
              <a:gd name="connsiteY1678" fmla="*/ 499139 h 1340528"/>
              <a:gd name="connsiteX1679" fmla="*/ 576774 w 769512"/>
              <a:gd name="connsiteY1679" fmla="*/ 499515 h 1340528"/>
              <a:gd name="connsiteX1680" fmla="*/ 577339 w 769512"/>
              <a:gd name="connsiteY1680" fmla="*/ 500918 h 1340528"/>
              <a:gd name="connsiteX1681" fmla="*/ 577952 w 769512"/>
              <a:gd name="connsiteY1681" fmla="*/ 501572 h 1340528"/>
              <a:gd name="connsiteX1682" fmla="*/ 578207 w 769512"/>
              <a:gd name="connsiteY1682" fmla="*/ 501845 h 1340528"/>
              <a:gd name="connsiteX1683" fmla="*/ 579387 w 769512"/>
              <a:gd name="connsiteY1683" fmla="*/ 502586 h 1340528"/>
              <a:gd name="connsiteX1684" fmla="*/ 584027 w 769512"/>
              <a:gd name="connsiteY1684" fmla="*/ 503850 h 1340528"/>
              <a:gd name="connsiteX1685" fmla="*/ 583841 w 769512"/>
              <a:gd name="connsiteY1685" fmla="*/ 502632 h 1340528"/>
              <a:gd name="connsiteX1686" fmla="*/ 584691 w 769512"/>
              <a:gd name="connsiteY1686" fmla="*/ 500882 h 1340528"/>
              <a:gd name="connsiteX1687" fmla="*/ 585562 w 769512"/>
              <a:gd name="connsiteY1687" fmla="*/ 499092 h 1340528"/>
              <a:gd name="connsiteX1688" fmla="*/ 587661 w 769512"/>
              <a:gd name="connsiteY1688" fmla="*/ 497349 h 1340528"/>
              <a:gd name="connsiteX1689" fmla="*/ 588027 w 769512"/>
              <a:gd name="connsiteY1689" fmla="*/ 495985 h 1340528"/>
              <a:gd name="connsiteX1690" fmla="*/ 590367 w 769512"/>
              <a:gd name="connsiteY1690" fmla="*/ 492257 h 1340528"/>
              <a:gd name="connsiteX1691" fmla="*/ 590893 w 769512"/>
              <a:gd name="connsiteY1691" fmla="*/ 490499 h 1340528"/>
              <a:gd name="connsiteX1692" fmla="*/ 591408 w 769512"/>
              <a:gd name="connsiteY1692" fmla="*/ 488782 h 1340528"/>
              <a:gd name="connsiteX1693" fmla="*/ 592601 w 769512"/>
              <a:gd name="connsiteY1693" fmla="*/ 487021 h 1340528"/>
              <a:gd name="connsiteX1694" fmla="*/ 595433 w 769512"/>
              <a:gd name="connsiteY1694" fmla="*/ 484299 h 1340528"/>
              <a:gd name="connsiteX1695" fmla="*/ 596526 w 769512"/>
              <a:gd name="connsiteY1695" fmla="*/ 483249 h 1340528"/>
              <a:gd name="connsiteX1696" fmla="*/ 599553 w 769512"/>
              <a:gd name="connsiteY1696" fmla="*/ 481565 h 1340528"/>
              <a:gd name="connsiteX1697" fmla="*/ 601033 w 769512"/>
              <a:gd name="connsiteY1697" fmla="*/ 479519 h 1340528"/>
              <a:gd name="connsiteX1698" fmla="*/ 602880 w 769512"/>
              <a:gd name="connsiteY1698" fmla="*/ 476967 h 1340528"/>
              <a:gd name="connsiteX1699" fmla="*/ 603537 w 769512"/>
              <a:gd name="connsiteY1699" fmla="*/ 476558 h 1340528"/>
              <a:gd name="connsiteX1700" fmla="*/ 605289 w 769512"/>
              <a:gd name="connsiteY1700" fmla="*/ 475471 h 1340528"/>
              <a:gd name="connsiteX1701" fmla="*/ 607069 w 769512"/>
              <a:gd name="connsiteY1701" fmla="*/ 470753 h 1340528"/>
              <a:gd name="connsiteX1702" fmla="*/ 608304 w 769512"/>
              <a:gd name="connsiteY1702" fmla="*/ 468379 h 1340528"/>
              <a:gd name="connsiteX1703" fmla="*/ 609038 w 769512"/>
              <a:gd name="connsiteY1703" fmla="*/ 466967 h 1340528"/>
              <a:gd name="connsiteX1704" fmla="*/ 609213 w 769512"/>
              <a:gd name="connsiteY1704" fmla="*/ 463495 h 1340528"/>
              <a:gd name="connsiteX1705" fmla="*/ 610142 w 769512"/>
              <a:gd name="connsiteY1705" fmla="*/ 461896 h 1340528"/>
              <a:gd name="connsiteX1706" fmla="*/ 610259 w 769512"/>
              <a:gd name="connsiteY1706" fmla="*/ 461693 h 1340528"/>
              <a:gd name="connsiteX1707" fmla="*/ 611951 w 769512"/>
              <a:gd name="connsiteY1707" fmla="*/ 461180 h 1340528"/>
              <a:gd name="connsiteX1708" fmla="*/ 612114 w 769512"/>
              <a:gd name="connsiteY1708" fmla="*/ 461129 h 1340528"/>
              <a:gd name="connsiteX1709" fmla="*/ 612814 w 769512"/>
              <a:gd name="connsiteY1709" fmla="*/ 460565 h 1340528"/>
              <a:gd name="connsiteX1710" fmla="*/ 613040 w 769512"/>
              <a:gd name="connsiteY1710" fmla="*/ 460383 h 1340528"/>
              <a:gd name="connsiteX1711" fmla="*/ 613574 w 769512"/>
              <a:gd name="connsiteY1711" fmla="*/ 459097 h 1340528"/>
              <a:gd name="connsiteX1712" fmla="*/ 613839 w 769512"/>
              <a:gd name="connsiteY1712" fmla="*/ 458459 h 1340528"/>
              <a:gd name="connsiteX1713" fmla="*/ 614136 w 769512"/>
              <a:gd name="connsiteY1713" fmla="*/ 458085 h 1340528"/>
              <a:gd name="connsiteX1714" fmla="*/ 614825 w 769512"/>
              <a:gd name="connsiteY1714" fmla="*/ 457216 h 1340528"/>
              <a:gd name="connsiteX1715" fmla="*/ 617356 w 769512"/>
              <a:gd name="connsiteY1715" fmla="*/ 455285 h 1340528"/>
              <a:gd name="connsiteX1716" fmla="*/ 618401 w 769512"/>
              <a:gd name="connsiteY1716" fmla="*/ 452927 h 1340528"/>
              <a:gd name="connsiteX1717" fmla="*/ 619131 w 769512"/>
              <a:gd name="connsiteY1717" fmla="*/ 448524 h 1340528"/>
              <a:gd name="connsiteX1718" fmla="*/ 619186 w 769512"/>
              <a:gd name="connsiteY1718" fmla="*/ 446416 h 1340528"/>
              <a:gd name="connsiteX1719" fmla="*/ 618683 w 769512"/>
              <a:gd name="connsiteY1719" fmla="*/ 443815 h 1340528"/>
              <a:gd name="connsiteX1720" fmla="*/ 617560 w 769512"/>
              <a:gd name="connsiteY1720" fmla="*/ 441125 h 1340528"/>
              <a:gd name="connsiteX1721" fmla="*/ 616564 w 769512"/>
              <a:gd name="connsiteY1721" fmla="*/ 438741 h 1340528"/>
              <a:gd name="connsiteX1722" fmla="*/ 615062 w 769512"/>
              <a:gd name="connsiteY1722" fmla="*/ 433106 h 1340528"/>
              <a:gd name="connsiteX1723" fmla="*/ 614779 w 769512"/>
              <a:gd name="connsiteY1723" fmla="*/ 430399 h 1340528"/>
              <a:gd name="connsiteX1724" fmla="*/ 614700 w 769512"/>
              <a:gd name="connsiteY1724" fmla="*/ 429646 h 1340528"/>
              <a:gd name="connsiteX1725" fmla="*/ 614615 w 769512"/>
              <a:gd name="connsiteY1725" fmla="*/ 428830 h 1340528"/>
              <a:gd name="connsiteX1726" fmla="*/ 612428 w 769512"/>
              <a:gd name="connsiteY1726" fmla="*/ 421898 h 1340528"/>
              <a:gd name="connsiteX1727" fmla="*/ 610803 w 769512"/>
              <a:gd name="connsiteY1727" fmla="*/ 417849 h 1340528"/>
              <a:gd name="connsiteX1728" fmla="*/ 609714 w 769512"/>
              <a:gd name="connsiteY1728" fmla="*/ 415171 h 1340528"/>
              <a:gd name="connsiteX1729" fmla="*/ 608191 w 769512"/>
              <a:gd name="connsiteY1729" fmla="*/ 413176 h 1340528"/>
              <a:gd name="connsiteX1730" fmla="*/ 604696 w 769512"/>
              <a:gd name="connsiteY1730" fmla="*/ 410795 h 1340528"/>
              <a:gd name="connsiteX1731" fmla="*/ 600374 w 769512"/>
              <a:gd name="connsiteY1731" fmla="*/ 406755 h 1340528"/>
              <a:gd name="connsiteX1732" fmla="*/ 597391 w 769512"/>
              <a:gd name="connsiteY1732" fmla="*/ 402307 h 1340528"/>
              <a:gd name="connsiteX1733" fmla="*/ 597264 w 769512"/>
              <a:gd name="connsiteY1733" fmla="*/ 402117 h 1340528"/>
              <a:gd name="connsiteX1734" fmla="*/ 594531 w 769512"/>
              <a:gd name="connsiteY1734" fmla="*/ 398967 h 1340528"/>
              <a:gd name="connsiteX1735" fmla="*/ 593658 w 769512"/>
              <a:gd name="connsiteY1735" fmla="*/ 397356 h 1340528"/>
              <a:gd name="connsiteX1736" fmla="*/ 593223 w 769512"/>
              <a:gd name="connsiteY1736" fmla="*/ 396555 h 1340528"/>
              <a:gd name="connsiteX1737" fmla="*/ 592541 w 769512"/>
              <a:gd name="connsiteY1737" fmla="*/ 396185 h 1340528"/>
              <a:gd name="connsiteX1738" fmla="*/ 591980 w 769512"/>
              <a:gd name="connsiteY1738" fmla="*/ 393695 h 1340528"/>
              <a:gd name="connsiteX1739" fmla="*/ 591663 w 769512"/>
              <a:gd name="connsiteY1739" fmla="*/ 392285 h 1340528"/>
              <a:gd name="connsiteX1740" fmla="*/ 592518 w 769512"/>
              <a:gd name="connsiteY1740" fmla="*/ 388564 h 1340528"/>
              <a:gd name="connsiteX1741" fmla="*/ 592138 w 769512"/>
              <a:gd name="connsiteY1741" fmla="*/ 385900 h 1340528"/>
              <a:gd name="connsiteX1742" fmla="*/ 592504 w 769512"/>
              <a:gd name="connsiteY1742" fmla="*/ 384288 h 1340528"/>
              <a:gd name="connsiteX1743" fmla="*/ 590394 w 769512"/>
              <a:gd name="connsiteY1743" fmla="*/ 383645 h 1340528"/>
              <a:gd name="connsiteX1744" fmla="*/ 588183 w 769512"/>
              <a:gd name="connsiteY1744" fmla="*/ 383325 h 1340528"/>
              <a:gd name="connsiteX1745" fmla="*/ 585147 w 769512"/>
              <a:gd name="connsiteY1745" fmla="*/ 383116 h 1340528"/>
              <a:gd name="connsiteX1746" fmla="*/ 582477 w 769512"/>
              <a:gd name="connsiteY1746" fmla="*/ 382805 h 1340528"/>
              <a:gd name="connsiteX1747" fmla="*/ 579718 w 769512"/>
              <a:gd name="connsiteY1747" fmla="*/ 382682 h 1340528"/>
              <a:gd name="connsiteX1748" fmla="*/ 577396 w 769512"/>
              <a:gd name="connsiteY1748" fmla="*/ 383039 h 1340528"/>
              <a:gd name="connsiteX1749" fmla="*/ 575819 w 769512"/>
              <a:gd name="connsiteY1749" fmla="*/ 385158 h 1340528"/>
              <a:gd name="connsiteX1750" fmla="*/ 574806 w 769512"/>
              <a:gd name="connsiteY1750" fmla="*/ 386518 h 1340528"/>
              <a:gd name="connsiteX1751" fmla="*/ 572747 w 769512"/>
              <a:gd name="connsiteY1751" fmla="*/ 387848 h 1340528"/>
              <a:gd name="connsiteX1752" fmla="*/ 568814 w 769512"/>
              <a:gd name="connsiteY1752" fmla="*/ 390382 h 1340528"/>
              <a:gd name="connsiteX1753" fmla="*/ 568057 w 769512"/>
              <a:gd name="connsiteY1753" fmla="*/ 392580 h 1340528"/>
              <a:gd name="connsiteX1754" fmla="*/ 567894 w 769512"/>
              <a:gd name="connsiteY1754" fmla="*/ 393051 h 1340528"/>
              <a:gd name="connsiteX1755" fmla="*/ 566968 w 769512"/>
              <a:gd name="connsiteY1755" fmla="*/ 393736 h 1340528"/>
              <a:gd name="connsiteX1756" fmla="*/ 566641 w 769512"/>
              <a:gd name="connsiteY1756" fmla="*/ 394862 h 1340528"/>
              <a:gd name="connsiteX1757" fmla="*/ 566356 w 769512"/>
              <a:gd name="connsiteY1757" fmla="*/ 395845 h 1340528"/>
              <a:gd name="connsiteX1758" fmla="*/ 565801 w 769512"/>
              <a:gd name="connsiteY1758" fmla="*/ 396404 h 1340528"/>
              <a:gd name="connsiteX1759" fmla="*/ 564192 w 769512"/>
              <a:gd name="connsiteY1759" fmla="*/ 396597 h 1340528"/>
              <a:gd name="connsiteX1760" fmla="*/ 562624 w 769512"/>
              <a:gd name="connsiteY1760" fmla="*/ 397292 h 1340528"/>
              <a:gd name="connsiteX1761" fmla="*/ 561658 w 769512"/>
              <a:gd name="connsiteY1761" fmla="*/ 397721 h 1340528"/>
              <a:gd name="connsiteX1762" fmla="*/ 559620 w 769512"/>
              <a:gd name="connsiteY1762" fmla="*/ 399401 h 1340528"/>
              <a:gd name="connsiteX1763" fmla="*/ 558943 w 769512"/>
              <a:gd name="connsiteY1763" fmla="*/ 400644 h 1340528"/>
              <a:gd name="connsiteX1764" fmla="*/ 558648 w 769512"/>
              <a:gd name="connsiteY1764" fmla="*/ 401609 h 1340528"/>
              <a:gd name="connsiteX1765" fmla="*/ 558392 w 769512"/>
              <a:gd name="connsiteY1765" fmla="*/ 402443 h 1340528"/>
              <a:gd name="connsiteX1766" fmla="*/ 559329 w 769512"/>
              <a:gd name="connsiteY1766" fmla="*/ 404856 h 1340528"/>
              <a:gd name="connsiteX1767" fmla="*/ 559269 w 769512"/>
              <a:gd name="connsiteY1767" fmla="*/ 405662 h 1340528"/>
              <a:gd name="connsiteX1768" fmla="*/ 559121 w 769512"/>
              <a:gd name="connsiteY1768" fmla="*/ 405759 h 1340528"/>
              <a:gd name="connsiteX1769" fmla="*/ 558219 w 769512"/>
              <a:gd name="connsiteY1769" fmla="*/ 406347 h 1340528"/>
              <a:gd name="connsiteX1770" fmla="*/ 558127 w 769512"/>
              <a:gd name="connsiteY1770" fmla="*/ 407376 h 1340528"/>
              <a:gd name="connsiteX1771" fmla="*/ 558040 w 769512"/>
              <a:gd name="connsiteY1771" fmla="*/ 408331 h 1340528"/>
              <a:gd name="connsiteX1772" fmla="*/ 557038 w 769512"/>
              <a:gd name="connsiteY1772" fmla="*/ 408331 h 1340528"/>
              <a:gd name="connsiteX1773" fmla="*/ 556170 w 769512"/>
              <a:gd name="connsiteY1773" fmla="*/ 408274 h 1340528"/>
              <a:gd name="connsiteX1774" fmla="*/ 555662 w 769512"/>
              <a:gd name="connsiteY1774" fmla="*/ 407945 h 1340528"/>
              <a:gd name="connsiteX1775" fmla="*/ 554476 w 769512"/>
              <a:gd name="connsiteY1775" fmla="*/ 407206 h 1340528"/>
              <a:gd name="connsiteX1776" fmla="*/ 553202 w 769512"/>
              <a:gd name="connsiteY1776" fmla="*/ 406128 h 1340528"/>
              <a:gd name="connsiteX1777" fmla="*/ 552310 w 769512"/>
              <a:gd name="connsiteY1777" fmla="*/ 405425 h 1340528"/>
              <a:gd name="connsiteX1778" fmla="*/ 551121 w 769512"/>
              <a:gd name="connsiteY1778" fmla="*/ 404472 h 1340528"/>
              <a:gd name="connsiteX1779" fmla="*/ 549549 w 769512"/>
              <a:gd name="connsiteY1779" fmla="*/ 403103 h 1340528"/>
              <a:gd name="connsiteX1780" fmla="*/ 548219 w 769512"/>
              <a:gd name="connsiteY1780" fmla="*/ 401174 h 1340528"/>
              <a:gd name="connsiteX1781" fmla="*/ 546910 w 769512"/>
              <a:gd name="connsiteY1781" fmla="*/ 400566 h 1340528"/>
              <a:gd name="connsiteX1782" fmla="*/ 545221 w 769512"/>
              <a:gd name="connsiteY1782" fmla="*/ 399881 h 1340528"/>
              <a:gd name="connsiteX1783" fmla="*/ 543827 w 769512"/>
              <a:gd name="connsiteY1783" fmla="*/ 399189 h 1340528"/>
              <a:gd name="connsiteX1784" fmla="*/ 543225 w 769512"/>
              <a:gd name="connsiteY1784" fmla="*/ 398224 h 1340528"/>
              <a:gd name="connsiteX1785" fmla="*/ 542570 w 769512"/>
              <a:gd name="connsiteY1785" fmla="*/ 396493 h 1340528"/>
              <a:gd name="connsiteX1786" fmla="*/ 541867 w 769512"/>
              <a:gd name="connsiteY1786" fmla="*/ 394378 h 1340528"/>
              <a:gd name="connsiteX1787" fmla="*/ 540979 w 769512"/>
              <a:gd name="connsiteY1787" fmla="*/ 391160 h 1340528"/>
              <a:gd name="connsiteX1788" fmla="*/ 540578 w 769512"/>
              <a:gd name="connsiteY1788" fmla="*/ 389637 h 1340528"/>
              <a:gd name="connsiteX1789" fmla="*/ 540129 w 769512"/>
              <a:gd name="connsiteY1789" fmla="*/ 387645 h 1340528"/>
              <a:gd name="connsiteX1790" fmla="*/ 539515 w 769512"/>
              <a:gd name="connsiteY1790" fmla="*/ 385869 h 1340528"/>
              <a:gd name="connsiteX1791" fmla="*/ 538938 w 769512"/>
              <a:gd name="connsiteY1791" fmla="*/ 383796 h 1340528"/>
              <a:gd name="connsiteX1792" fmla="*/ 537863 w 769512"/>
              <a:gd name="connsiteY1792" fmla="*/ 382074 h 1340528"/>
              <a:gd name="connsiteX1793" fmla="*/ 536718 w 769512"/>
              <a:gd name="connsiteY1793" fmla="*/ 381330 h 1340528"/>
              <a:gd name="connsiteX1794" fmla="*/ 535539 w 769512"/>
              <a:gd name="connsiteY1794" fmla="*/ 380467 h 1340528"/>
              <a:gd name="connsiteX1795" fmla="*/ 535425 w 769512"/>
              <a:gd name="connsiteY1795" fmla="*/ 380269 h 1340528"/>
              <a:gd name="connsiteX1796" fmla="*/ 535041 w 769512"/>
              <a:gd name="connsiteY1796" fmla="*/ 379600 h 1340528"/>
              <a:gd name="connsiteX1797" fmla="*/ 534714 w 769512"/>
              <a:gd name="connsiteY1797" fmla="*/ 374644 h 1340528"/>
              <a:gd name="connsiteX1798" fmla="*/ 533100 w 769512"/>
              <a:gd name="connsiteY1798" fmla="*/ 373225 h 1340528"/>
              <a:gd name="connsiteX1799" fmla="*/ 530547 w 769512"/>
              <a:gd name="connsiteY1799" fmla="*/ 369021 h 1340528"/>
              <a:gd name="connsiteX1800" fmla="*/ 527630 w 769512"/>
              <a:gd name="connsiteY1800" fmla="*/ 366926 h 1340528"/>
              <a:gd name="connsiteX1801" fmla="*/ 526835 w 769512"/>
              <a:gd name="connsiteY1801" fmla="*/ 365445 h 1340528"/>
              <a:gd name="connsiteX1802" fmla="*/ 526135 w 769512"/>
              <a:gd name="connsiteY1802" fmla="*/ 364143 h 1340528"/>
              <a:gd name="connsiteX1803" fmla="*/ 525475 w 769512"/>
              <a:gd name="connsiteY1803" fmla="*/ 363589 h 1340528"/>
              <a:gd name="connsiteX1804" fmla="*/ 525328 w 769512"/>
              <a:gd name="connsiteY1804" fmla="*/ 363465 h 1340528"/>
              <a:gd name="connsiteX1805" fmla="*/ 524304 w 769512"/>
              <a:gd name="connsiteY1805" fmla="*/ 363250 h 1340528"/>
              <a:gd name="connsiteX1806" fmla="*/ 523283 w 769512"/>
              <a:gd name="connsiteY1806" fmla="*/ 363038 h 1340528"/>
              <a:gd name="connsiteX1807" fmla="*/ 522173 w 769512"/>
              <a:gd name="connsiteY1807" fmla="*/ 364096 h 1340528"/>
              <a:gd name="connsiteX1808" fmla="*/ 521244 w 769512"/>
              <a:gd name="connsiteY1808" fmla="*/ 364099 h 1340528"/>
              <a:gd name="connsiteX1809" fmla="*/ 520618 w 769512"/>
              <a:gd name="connsiteY1809" fmla="*/ 362181 h 1340528"/>
              <a:gd name="connsiteX1810" fmla="*/ 519996 w 769512"/>
              <a:gd name="connsiteY1810" fmla="*/ 361821 h 1340528"/>
              <a:gd name="connsiteX1811" fmla="*/ 517951 w 769512"/>
              <a:gd name="connsiteY1811" fmla="*/ 360642 h 1340528"/>
              <a:gd name="connsiteX1812" fmla="*/ 516577 w 769512"/>
              <a:gd name="connsiteY1812" fmla="*/ 357362 h 1340528"/>
              <a:gd name="connsiteX1813" fmla="*/ 515691 w 769512"/>
              <a:gd name="connsiteY1813" fmla="*/ 356514 h 1340528"/>
              <a:gd name="connsiteX1814" fmla="*/ 514838 w 769512"/>
              <a:gd name="connsiteY1814" fmla="*/ 355696 h 1340528"/>
              <a:gd name="connsiteX1815" fmla="*/ 513901 w 769512"/>
              <a:gd name="connsiteY1815" fmla="*/ 353160 h 1340528"/>
              <a:gd name="connsiteX1816" fmla="*/ 512844 w 769512"/>
              <a:gd name="connsiteY1816" fmla="*/ 352297 h 1340528"/>
              <a:gd name="connsiteX1817" fmla="*/ 512514 w 769512"/>
              <a:gd name="connsiteY1817" fmla="*/ 346163 h 1340528"/>
              <a:gd name="connsiteX1818" fmla="*/ 510316 w 769512"/>
              <a:gd name="connsiteY1818" fmla="*/ 337311 h 1340528"/>
              <a:gd name="connsiteX1819" fmla="*/ 511793 w 769512"/>
              <a:gd name="connsiteY1819" fmla="*/ 334703 h 1340528"/>
              <a:gd name="connsiteX1820" fmla="*/ 511662 w 769512"/>
              <a:gd name="connsiteY1820" fmla="*/ 334041 h 1340528"/>
              <a:gd name="connsiteX1821" fmla="*/ 511618 w 769512"/>
              <a:gd name="connsiteY1821" fmla="*/ 333807 h 1340528"/>
              <a:gd name="connsiteX1822" fmla="*/ 511477 w 769512"/>
              <a:gd name="connsiteY1822" fmla="*/ 333092 h 1340528"/>
              <a:gd name="connsiteX1823" fmla="*/ 512169 w 769512"/>
              <a:gd name="connsiteY1823" fmla="*/ 330795 h 1340528"/>
              <a:gd name="connsiteX1824" fmla="*/ 513008 w 769512"/>
              <a:gd name="connsiteY1824" fmla="*/ 328005 h 1340528"/>
              <a:gd name="connsiteX1825" fmla="*/ 512843 w 769512"/>
              <a:gd name="connsiteY1825" fmla="*/ 327163 h 1340528"/>
              <a:gd name="connsiteX1826" fmla="*/ 512692 w 769512"/>
              <a:gd name="connsiteY1826" fmla="*/ 326396 h 1340528"/>
              <a:gd name="connsiteX1827" fmla="*/ 513307 w 769512"/>
              <a:gd name="connsiteY1827" fmla="*/ 325093 h 1340528"/>
              <a:gd name="connsiteX1828" fmla="*/ 511878 w 769512"/>
              <a:gd name="connsiteY1828" fmla="*/ 323550 h 1340528"/>
              <a:gd name="connsiteX1829" fmla="*/ 512123 w 769512"/>
              <a:gd name="connsiteY1829" fmla="*/ 323053 h 1340528"/>
              <a:gd name="connsiteX1830" fmla="*/ 513423 w 769512"/>
              <a:gd name="connsiteY1830" fmla="*/ 323110 h 1340528"/>
              <a:gd name="connsiteX1831" fmla="*/ 513508 w 769512"/>
              <a:gd name="connsiteY1831" fmla="*/ 322992 h 1340528"/>
              <a:gd name="connsiteX1832" fmla="*/ 513917 w 769512"/>
              <a:gd name="connsiteY1832" fmla="*/ 322426 h 1340528"/>
              <a:gd name="connsiteX1833" fmla="*/ 511796 w 769512"/>
              <a:gd name="connsiteY1833" fmla="*/ 317850 h 1340528"/>
              <a:gd name="connsiteX1834" fmla="*/ 511973 w 769512"/>
              <a:gd name="connsiteY1834" fmla="*/ 317473 h 1340528"/>
              <a:gd name="connsiteX1835" fmla="*/ 512902 w 769512"/>
              <a:gd name="connsiteY1835" fmla="*/ 315490 h 1340528"/>
              <a:gd name="connsiteX1836" fmla="*/ 514365 w 769512"/>
              <a:gd name="connsiteY1836" fmla="*/ 308855 h 1340528"/>
              <a:gd name="connsiteX1837" fmla="*/ 514764 w 769512"/>
              <a:gd name="connsiteY1837" fmla="*/ 303413 h 1340528"/>
              <a:gd name="connsiteX1838" fmla="*/ 514898 w 769512"/>
              <a:gd name="connsiteY1838" fmla="*/ 301605 h 1340528"/>
              <a:gd name="connsiteX1839" fmla="*/ 514949 w 769512"/>
              <a:gd name="connsiteY1839" fmla="*/ 298568 h 1340528"/>
              <a:gd name="connsiteX1840" fmla="*/ 516612 w 769512"/>
              <a:gd name="connsiteY1840" fmla="*/ 295960 h 1340528"/>
              <a:gd name="connsiteX1841" fmla="*/ 516362 w 769512"/>
              <a:gd name="connsiteY1841" fmla="*/ 295156 h 1340528"/>
              <a:gd name="connsiteX1842" fmla="*/ 515245 w 769512"/>
              <a:gd name="connsiteY1842" fmla="*/ 294601 h 1340528"/>
              <a:gd name="connsiteX1843" fmla="*/ 514757 w 769512"/>
              <a:gd name="connsiteY1843" fmla="*/ 293681 h 1340528"/>
              <a:gd name="connsiteX1844" fmla="*/ 514558 w 769512"/>
              <a:gd name="connsiteY1844" fmla="*/ 293303 h 1340528"/>
              <a:gd name="connsiteX1845" fmla="*/ 514803 w 769512"/>
              <a:gd name="connsiteY1845" fmla="*/ 292373 h 1340528"/>
              <a:gd name="connsiteX1846" fmla="*/ 515976 w 769512"/>
              <a:gd name="connsiteY1846" fmla="*/ 291315 h 1340528"/>
              <a:gd name="connsiteX1847" fmla="*/ 516710 w 769512"/>
              <a:gd name="connsiteY1847" fmla="*/ 288586 h 1340528"/>
              <a:gd name="connsiteX1848" fmla="*/ 515523 w 769512"/>
              <a:gd name="connsiteY1848" fmla="*/ 285678 h 1340528"/>
              <a:gd name="connsiteX1849" fmla="*/ 514386 w 769512"/>
              <a:gd name="connsiteY1849" fmla="*/ 279612 h 1340528"/>
              <a:gd name="connsiteX1850" fmla="*/ 514692 w 769512"/>
              <a:gd name="connsiteY1850" fmla="*/ 278371 h 1340528"/>
              <a:gd name="connsiteX1851" fmla="*/ 515928 w 769512"/>
              <a:gd name="connsiteY1851" fmla="*/ 277810 h 1340528"/>
              <a:gd name="connsiteX1852" fmla="*/ 516484 w 769512"/>
              <a:gd name="connsiteY1852" fmla="*/ 277002 h 1340528"/>
              <a:gd name="connsiteX1853" fmla="*/ 516231 w 769512"/>
              <a:gd name="connsiteY1853" fmla="*/ 275640 h 1340528"/>
              <a:gd name="connsiteX1854" fmla="*/ 517490 w 769512"/>
              <a:gd name="connsiteY1854" fmla="*/ 274887 h 1340528"/>
              <a:gd name="connsiteX1855" fmla="*/ 517900 w 769512"/>
              <a:gd name="connsiteY1855" fmla="*/ 274641 h 1340528"/>
              <a:gd name="connsiteX1856" fmla="*/ 518373 w 769512"/>
              <a:gd name="connsiteY1856" fmla="*/ 273686 h 1340528"/>
              <a:gd name="connsiteX1857" fmla="*/ 518453 w 769512"/>
              <a:gd name="connsiteY1857" fmla="*/ 273525 h 1340528"/>
              <a:gd name="connsiteX1858" fmla="*/ 518226 w 769512"/>
              <a:gd name="connsiteY1858" fmla="*/ 272987 h 1340528"/>
              <a:gd name="connsiteX1859" fmla="*/ 517329 w 769512"/>
              <a:gd name="connsiteY1859" fmla="*/ 270866 h 1340528"/>
              <a:gd name="connsiteX1860" fmla="*/ 517325 w 769512"/>
              <a:gd name="connsiteY1860" fmla="*/ 269689 h 1340528"/>
              <a:gd name="connsiteX1861" fmla="*/ 517565 w 769512"/>
              <a:gd name="connsiteY1861" fmla="*/ 269383 h 1340528"/>
              <a:gd name="connsiteX1862" fmla="*/ 518497 w 769512"/>
              <a:gd name="connsiteY1862" fmla="*/ 268197 h 1340528"/>
              <a:gd name="connsiteX1863" fmla="*/ 518401 w 769512"/>
              <a:gd name="connsiteY1863" fmla="*/ 266147 h 1340528"/>
              <a:gd name="connsiteX1864" fmla="*/ 518363 w 769512"/>
              <a:gd name="connsiteY1864" fmla="*/ 265347 h 1340528"/>
              <a:gd name="connsiteX1865" fmla="*/ 519885 w 769512"/>
              <a:gd name="connsiteY1865" fmla="*/ 263539 h 1340528"/>
              <a:gd name="connsiteX1866" fmla="*/ 519655 w 769512"/>
              <a:gd name="connsiteY1866" fmla="*/ 262741 h 1340528"/>
              <a:gd name="connsiteX1867" fmla="*/ 521013 w 769512"/>
              <a:gd name="connsiteY1867" fmla="*/ 261683 h 1340528"/>
              <a:gd name="connsiteX1868" fmla="*/ 521316 w 769512"/>
              <a:gd name="connsiteY1868" fmla="*/ 259637 h 1340528"/>
              <a:gd name="connsiteX1869" fmla="*/ 521838 w 769512"/>
              <a:gd name="connsiteY1869" fmla="*/ 258969 h 1340528"/>
              <a:gd name="connsiteX1870" fmla="*/ 521995 w 769512"/>
              <a:gd name="connsiteY1870" fmla="*/ 258768 h 1340528"/>
              <a:gd name="connsiteX1871" fmla="*/ 522477 w 769512"/>
              <a:gd name="connsiteY1871" fmla="*/ 254801 h 1340528"/>
              <a:gd name="connsiteX1872" fmla="*/ 522163 w 769512"/>
              <a:gd name="connsiteY1872" fmla="*/ 253749 h 1340528"/>
              <a:gd name="connsiteX1873" fmla="*/ 522438 w 769512"/>
              <a:gd name="connsiteY1873" fmla="*/ 252799 h 1340528"/>
              <a:gd name="connsiteX1874" fmla="*/ 523204 w 769512"/>
              <a:gd name="connsiteY1874" fmla="*/ 250152 h 1340528"/>
              <a:gd name="connsiteX1875" fmla="*/ 522755 w 769512"/>
              <a:gd name="connsiteY1875" fmla="*/ 245631 h 1340528"/>
              <a:gd name="connsiteX1876" fmla="*/ 521821 w 769512"/>
              <a:gd name="connsiteY1876" fmla="*/ 242380 h 1340528"/>
              <a:gd name="connsiteX1877" fmla="*/ 521563 w 769512"/>
              <a:gd name="connsiteY1877" fmla="*/ 241484 h 1340528"/>
              <a:gd name="connsiteX1878" fmla="*/ 521674 w 769512"/>
              <a:gd name="connsiteY1878" fmla="*/ 241285 h 1340528"/>
              <a:gd name="connsiteX1879" fmla="*/ 521872 w 769512"/>
              <a:gd name="connsiteY1879" fmla="*/ 240927 h 1340528"/>
              <a:gd name="connsiteX1880" fmla="*/ 521481 w 769512"/>
              <a:gd name="connsiteY1880" fmla="*/ 240600 h 1340528"/>
              <a:gd name="connsiteX1881" fmla="*/ 520691 w 769512"/>
              <a:gd name="connsiteY1881" fmla="*/ 239939 h 1340528"/>
              <a:gd name="connsiteX1882" fmla="*/ 521175 w 769512"/>
              <a:gd name="connsiteY1882" fmla="*/ 236903 h 1340528"/>
              <a:gd name="connsiteX1883" fmla="*/ 520430 w 769512"/>
              <a:gd name="connsiteY1883" fmla="*/ 235853 h 1340528"/>
              <a:gd name="connsiteX1884" fmla="*/ 520611 w 769512"/>
              <a:gd name="connsiteY1884" fmla="*/ 234736 h 1340528"/>
              <a:gd name="connsiteX1885" fmla="*/ 519624 w 769512"/>
              <a:gd name="connsiteY1885" fmla="*/ 233310 h 1340528"/>
              <a:gd name="connsiteX1886" fmla="*/ 519241 w 769512"/>
              <a:gd name="connsiteY1886" fmla="*/ 232759 h 1340528"/>
              <a:gd name="connsiteX1887" fmla="*/ 519547 w 769512"/>
              <a:gd name="connsiteY1887" fmla="*/ 231520 h 1340528"/>
              <a:gd name="connsiteX1888" fmla="*/ 518422 w 769512"/>
              <a:gd name="connsiteY1888" fmla="*/ 228613 h 1340528"/>
              <a:gd name="connsiteX1889" fmla="*/ 518477 w 769512"/>
              <a:gd name="connsiteY1889" fmla="*/ 226753 h 1340528"/>
              <a:gd name="connsiteX1890" fmla="*/ 517925 w 769512"/>
              <a:gd name="connsiteY1890" fmla="*/ 225830 h 1340528"/>
              <a:gd name="connsiteX1891" fmla="*/ 517480 w 769512"/>
              <a:gd name="connsiteY1891" fmla="*/ 225086 h 1340528"/>
              <a:gd name="connsiteX1892" fmla="*/ 517784 w 769512"/>
              <a:gd name="connsiteY1892" fmla="*/ 223473 h 1340528"/>
              <a:gd name="connsiteX1893" fmla="*/ 517408 w 769512"/>
              <a:gd name="connsiteY1893" fmla="*/ 222051 h 1340528"/>
              <a:gd name="connsiteX1894" fmla="*/ 517935 w 769512"/>
              <a:gd name="connsiteY1894" fmla="*/ 221047 h 1340528"/>
              <a:gd name="connsiteX1895" fmla="*/ 519009 w 769512"/>
              <a:gd name="connsiteY1895" fmla="*/ 219009 h 1340528"/>
              <a:gd name="connsiteX1896" fmla="*/ 517392 w 769512"/>
              <a:gd name="connsiteY1896" fmla="*/ 218576 h 1340528"/>
              <a:gd name="connsiteX1897" fmla="*/ 513021 w 769512"/>
              <a:gd name="connsiteY1897" fmla="*/ 217997 h 1340528"/>
              <a:gd name="connsiteX1898" fmla="*/ 510717 w 769512"/>
              <a:gd name="connsiteY1898" fmla="*/ 218221 h 1340528"/>
              <a:gd name="connsiteX1899" fmla="*/ 507195 w 769512"/>
              <a:gd name="connsiteY1899" fmla="*/ 218262 h 1340528"/>
              <a:gd name="connsiteX1900" fmla="*/ 504883 w 769512"/>
              <a:gd name="connsiteY1900" fmla="*/ 217891 h 1340528"/>
              <a:gd name="connsiteX1901" fmla="*/ 503491 w 769512"/>
              <a:gd name="connsiteY1901" fmla="*/ 217454 h 1340528"/>
              <a:gd name="connsiteX1902" fmla="*/ 502267 w 769512"/>
              <a:gd name="connsiteY1902" fmla="*/ 216846 h 1340528"/>
              <a:gd name="connsiteX1903" fmla="*/ 501322 w 769512"/>
              <a:gd name="connsiteY1903" fmla="*/ 215378 h 1340528"/>
              <a:gd name="connsiteX1904" fmla="*/ 501209 w 769512"/>
              <a:gd name="connsiteY1904" fmla="*/ 213466 h 1340528"/>
              <a:gd name="connsiteX1905" fmla="*/ 501663 w 769512"/>
              <a:gd name="connsiteY1905" fmla="*/ 210348 h 1340528"/>
              <a:gd name="connsiteX1906" fmla="*/ 502855 w 769512"/>
              <a:gd name="connsiteY1906" fmla="*/ 208703 h 1340528"/>
              <a:gd name="connsiteX1907" fmla="*/ 504401 w 769512"/>
              <a:gd name="connsiteY1907" fmla="*/ 208242 h 1340528"/>
              <a:gd name="connsiteX1908" fmla="*/ 505609 w 769512"/>
              <a:gd name="connsiteY1908" fmla="*/ 207703 h 1340528"/>
              <a:gd name="connsiteX1909" fmla="*/ 507367 w 769512"/>
              <a:gd name="connsiteY1909" fmla="*/ 207407 h 1340528"/>
              <a:gd name="connsiteX1910" fmla="*/ 508614 w 769512"/>
              <a:gd name="connsiteY1910" fmla="*/ 206697 h 1340528"/>
              <a:gd name="connsiteX1911" fmla="*/ 508770 w 769512"/>
              <a:gd name="connsiteY1911" fmla="*/ 205927 h 1340528"/>
              <a:gd name="connsiteX1912" fmla="*/ 509082 w 769512"/>
              <a:gd name="connsiteY1912" fmla="*/ 204346 h 1340528"/>
              <a:gd name="connsiteX1913" fmla="*/ 508681 w 769512"/>
              <a:gd name="connsiteY1913" fmla="*/ 202823 h 1340528"/>
              <a:gd name="connsiteX1914" fmla="*/ 507442 w 769512"/>
              <a:gd name="connsiteY1914" fmla="*/ 201363 h 1340528"/>
              <a:gd name="connsiteX1915" fmla="*/ 505490 w 769512"/>
              <a:gd name="connsiteY1915" fmla="*/ 199834 h 1340528"/>
              <a:gd name="connsiteX1916" fmla="*/ 504713 w 769512"/>
              <a:gd name="connsiteY1916" fmla="*/ 198405 h 1340528"/>
              <a:gd name="connsiteX1917" fmla="*/ 504867 w 769512"/>
              <a:gd name="connsiteY1917" fmla="*/ 197465 h 1340528"/>
              <a:gd name="connsiteX1918" fmla="*/ 504840 w 769512"/>
              <a:gd name="connsiteY1918" fmla="*/ 195765 h 1340528"/>
              <a:gd name="connsiteX1919" fmla="*/ 504562 w 769512"/>
              <a:gd name="connsiteY1919" fmla="*/ 193984 h 1340528"/>
              <a:gd name="connsiteX1920" fmla="*/ 503490 w 769512"/>
              <a:gd name="connsiteY1920" fmla="*/ 192478 h 1340528"/>
              <a:gd name="connsiteX1921" fmla="*/ 503634 w 769512"/>
              <a:gd name="connsiteY1921" fmla="*/ 190900 h 1340528"/>
              <a:gd name="connsiteX1922" fmla="*/ 505594 w 769512"/>
              <a:gd name="connsiteY1922" fmla="*/ 190130 h 1340528"/>
              <a:gd name="connsiteX1923" fmla="*/ 508032 w 769512"/>
              <a:gd name="connsiteY1923" fmla="*/ 190499 h 1340528"/>
              <a:gd name="connsiteX1924" fmla="*/ 508961 w 769512"/>
              <a:gd name="connsiteY1924" fmla="*/ 190903 h 1340528"/>
              <a:gd name="connsiteX1925" fmla="*/ 509931 w 769512"/>
              <a:gd name="connsiteY1925" fmla="*/ 191178 h 1340528"/>
              <a:gd name="connsiteX1926" fmla="*/ 510997 w 769512"/>
              <a:gd name="connsiteY1926" fmla="*/ 192344 h 1340528"/>
              <a:gd name="connsiteX1927" fmla="*/ 512234 w 769512"/>
              <a:gd name="connsiteY1927" fmla="*/ 193761 h 1340528"/>
              <a:gd name="connsiteX1928" fmla="*/ 513511 w 769512"/>
              <a:gd name="connsiteY1928" fmla="*/ 194965 h 1340528"/>
              <a:gd name="connsiteX1929" fmla="*/ 515719 w 769512"/>
              <a:gd name="connsiteY1929" fmla="*/ 196701 h 1340528"/>
              <a:gd name="connsiteX1930" fmla="*/ 517246 w 769512"/>
              <a:gd name="connsiteY1930" fmla="*/ 197813 h 1340528"/>
              <a:gd name="connsiteX1931" fmla="*/ 518396 w 769512"/>
              <a:gd name="connsiteY1931" fmla="*/ 199020 h 1340528"/>
              <a:gd name="connsiteX1932" fmla="*/ 518579 w 769512"/>
              <a:gd name="connsiteY1932" fmla="*/ 200037 h 1340528"/>
              <a:gd name="connsiteX1933" fmla="*/ 519751 w 769512"/>
              <a:gd name="connsiteY1933" fmla="*/ 200918 h 1340528"/>
              <a:gd name="connsiteX1934" fmla="*/ 520484 w 769512"/>
              <a:gd name="connsiteY1934" fmla="*/ 198005 h 1340528"/>
              <a:gd name="connsiteX1935" fmla="*/ 520271 w 769512"/>
              <a:gd name="connsiteY1935" fmla="*/ 197064 h 1340528"/>
              <a:gd name="connsiteX1936" fmla="*/ 520232 w 769512"/>
              <a:gd name="connsiteY1936" fmla="*/ 196891 h 1340528"/>
              <a:gd name="connsiteX1937" fmla="*/ 521221 w 769512"/>
              <a:gd name="connsiteY1937" fmla="*/ 196144 h 1340528"/>
              <a:gd name="connsiteX1938" fmla="*/ 521097 w 769512"/>
              <a:gd name="connsiteY1938" fmla="*/ 194998 h 1340528"/>
              <a:gd name="connsiteX1939" fmla="*/ 522578 w 769512"/>
              <a:gd name="connsiteY1939" fmla="*/ 193672 h 1340528"/>
              <a:gd name="connsiteX1940" fmla="*/ 522946 w 769512"/>
              <a:gd name="connsiteY1940" fmla="*/ 193351 h 1340528"/>
              <a:gd name="connsiteX1941" fmla="*/ 524055 w 769512"/>
              <a:gd name="connsiteY1941" fmla="*/ 191549 h 1340528"/>
              <a:gd name="connsiteX1942" fmla="*/ 525033 w 769512"/>
              <a:gd name="connsiteY1942" fmla="*/ 187520 h 1340528"/>
              <a:gd name="connsiteX1943" fmla="*/ 525673 w 769512"/>
              <a:gd name="connsiteY1943" fmla="*/ 186951 h 1340528"/>
              <a:gd name="connsiteX1944" fmla="*/ 526083 w 769512"/>
              <a:gd name="connsiteY1944" fmla="*/ 186587 h 1340528"/>
              <a:gd name="connsiteX1945" fmla="*/ 526883 w 769512"/>
              <a:gd name="connsiteY1945" fmla="*/ 185097 h 1340528"/>
              <a:gd name="connsiteX1946" fmla="*/ 528122 w 769512"/>
              <a:gd name="connsiteY1946" fmla="*/ 184907 h 1340528"/>
              <a:gd name="connsiteX1947" fmla="*/ 528987 w 769512"/>
              <a:gd name="connsiteY1947" fmla="*/ 184160 h 1340528"/>
              <a:gd name="connsiteX1948" fmla="*/ 529417 w 769512"/>
              <a:gd name="connsiteY1948" fmla="*/ 183105 h 1340528"/>
              <a:gd name="connsiteX1949" fmla="*/ 529847 w 769512"/>
              <a:gd name="connsiteY1949" fmla="*/ 182052 h 1340528"/>
              <a:gd name="connsiteX1950" fmla="*/ 531347 w 769512"/>
              <a:gd name="connsiteY1950" fmla="*/ 180636 h 1340528"/>
              <a:gd name="connsiteX1951" fmla="*/ 531824 w 769512"/>
              <a:gd name="connsiteY1951" fmla="*/ 180187 h 1340528"/>
              <a:gd name="connsiteX1952" fmla="*/ 533384 w 769512"/>
              <a:gd name="connsiteY1952" fmla="*/ 179605 h 1340528"/>
              <a:gd name="connsiteX1953" fmla="*/ 537022 w 769512"/>
              <a:gd name="connsiteY1953" fmla="*/ 178246 h 1340528"/>
              <a:gd name="connsiteX1954" fmla="*/ 538999 w 769512"/>
              <a:gd name="connsiteY1954" fmla="*/ 176504 h 1340528"/>
              <a:gd name="connsiteX1955" fmla="*/ 542218 w 769512"/>
              <a:gd name="connsiteY1955" fmla="*/ 175626 h 1340528"/>
              <a:gd name="connsiteX1956" fmla="*/ 543572 w 769512"/>
              <a:gd name="connsiteY1956" fmla="*/ 172896 h 1340528"/>
              <a:gd name="connsiteX1957" fmla="*/ 544128 w 769512"/>
              <a:gd name="connsiteY1957" fmla="*/ 172243 h 1340528"/>
              <a:gd name="connsiteX1958" fmla="*/ 544683 w 769512"/>
              <a:gd name="connsiteY1958" fmla="*/ 171591 h 1340528"/>
              <a:gd name="connsiteX1959" fmla="*/ 545673 w 769512"/>
              <a:gd name="connsiteY1959" fmla="*/ 171216 h 1340528"/>
              <a:gd name="connsiteX1960" fmla="*/ 546476 w 769512"/>
              <a:gd name="connsiteY1960" fmla="*/ 169725 h 1340528"/>
              <a:gd name="connsiteX1961" fmla="*/ 547843 w 769512"/>
              <a:gd name="connsiteY1961" fmla="*/ 169048 h 1340528"/>
              <a:gd name="connsiteX1962" fmla="*/ 547415 w 769512"/>
              <a:gd name="connsiteY1962" fmla="*/ 168134 h 1340528"/>
              <a:gd name="connsiteX1963" fmla="*/ 546650 w 769512"/>
              <a:gd name="connsiteY1963" fmla="*/ 167514 h 1340528"/>
              <a:gd name="connsiteX1964" fmla="*/ 545594 w 769512"/>
              <a:gd name="connsiteY1964" fmla="*/ 166986 h 1340528"/>
              <a:gd name="connsiteX1965" fmla="*/ 543540 w 769512"/>
              <a:gd name="connsiteY1965" fmla="*/ 167076 h 1340528"/>
              <a:gd name="connsiteX1966" fmla="*/ 541108 w 769512"/>
              <a:gd name="connsiteY1966" fmla="*/ 167133 h 1340528"/>
              <a:gd name="connsiteX1967" fmla="*/ 539517 w 769512"/>
              <a:gd name="connsiteY1967" fmla="*/ 167299 h 1340528"/>
              <a:gd name="connsiteX1968" fmla="*/ 537759 w 769512"/>
              <a:gd name="connsiteY1968" fmla="*/ 167595 h 1340528"/>
              <a:gd name="connsiteX1969" fmla="*/ 535956 w 769512"/>
              <a:gd name="connsiteY1969" fmla="*/ 167595 h 1340528"/>
              <a:gd name="connsiteX1970" fmla="*/ 534521 w 769512"/>
              <a:gd name="connsiteY1970" fmla="*/ 166990 h 1340528"/>
              <a:gd name="connsiteX1971" fmla="*/ 533374 w 769512"/>
              <a:gd name="connsiteY1971" fmla="*/ 166080 h 1340528"/>
              <a:gd name="connsiteX1972" fmla="*/ 532062 w 769512"/>
              <a:gd name="connsiteY1972" fmla="*/ 165261 h 1340528"/>
              <a:gd name="connsiteX1973" fmla="*/ 529865 w 769512"/>
              <a:gd name="connsiteY1973" fmla="*/ 164207 h 1340528"/>
              <a:gd name="connsiteX1974" fmla="*/ 527506 w 769512"/>
              <a:gd name="connsiteY1974" fmla="*/ 163580 h 1340528"/>
              <a:gd name="connsiteX1975" fmla="*/ 524901 w 769512"/>
              <a:gd name="connsiteY1975" fmla="*/ 163302 h 1340528"/>
              <a:gd name="connsiteX1976" fmla="*/ 522053 w 769512"/>
              <a:gd name="connsiteY1976" fmla="*/ 163539 h 1340528"/>
              <a:gd name="connsiteX1977" fmla="*/ 520912 w 769512"/>
              <a:gd name="connsiteY1977" fmla="*/ 163013 h 1340528"/>
              <a:gd name="connsiteX1978" fmla="*/ 520845 w 769512"/>
              <a:gd name="connsiteY1978" fmla="*/ 162864 h 1340528"/>
              <a:gd name="connsiteX1979" fmla="*/ 520435 w 769512"/>
              <a:gd name="connsiteY1979" fmla="*/ 161960 h 1340528"/>
              <a:gd name="connsiteX1980" fmla="*/ 520493 w 769512"/>
              <a:gd name="connsiteY1980" fmla="*/ 160343 h 1340528"/>
              <a:gd name="connsiteX1981" fmla="*/ 521334 w 769512"/>
              <a:gd name="connsiteY1981" fmla="*/ 157643 h 1340528"/>
              <a:gd name="connsiteX1982" fmla="*/ 523055 w 769512"/>
              <a:gd name="connsiteY1982" fmla="*/ 154965 h 1340528"/>
              <a:gd name="connsiteX1983" fmla="*/ 523363 w 769512"/>
              <a:gd name="connsiteY1983" fmla="*/ 153129 h 1340528"/>
              <a:gd name="connsiteX1984" fmla="*/ 523213 w 769512"/>
              <a:gd name="connsiteY1984" fmla="*/ 151516 h 1340528"/>
              <a:gd name="connsiteX1985" fmla="*/ 522904 w 769512"/>
              <a:gd name="connsiteY1985" fmla="*/ 150545 h 1340528"/>
              <a:gd name="connsiteX1986" fmla="*/ 522308 w 769512"/>
              <a:gd name="connsiteY1986" fmla="*/ 150007 h 1340528"/>
              <a:gd name="connsiteX1987" fmla="*/ 520778 w 769512"/>
              <a:gd name="connsiteY1987" fmla="*/ 151361 h 1340528"/>
              <a:gd name="connsiteX1988" fmla="*/ 518824 w 769512"/>
              <a:gd name="connsiteY1988" fmla="*/ 152555 h 1340528"/>
              <a:gd name="connsiteX1989" fmla="*/ 517040 w 769512"/>
              <a:gd name="connsiteY1989" fmla="*/ 153873 h 1340528"/>
              <a:gd name="connsiteX1990" fmla="*/ 515583 w 769512"/>
              <a:gd name="connsiteY1990" fmla="*/ 154630 h 1340528"/>
              <a:gd name="connsiteX1991" fmla="*/ 514202 w 769512"/>
              <a:gd name="connsiteY1991" fmla="*/ 154747 h 1340528"/>
              <a:gd name="connsiteX1992" fmla="*/ 512978 w 769512"/>
              <a:gd name="connsiteY1992" fmla="*/ 154267 h 1340528"/>
              <a:gd name="connsiteX1993" fmla="*/ 512709 w 769512"/>
              <a:gd name="connsiteY1993" fmla="*/ 153124 h 1340528"/>
              <a:gd name="connsiteX1994" fmla="*/ 514272 w 769512"/>
              <a:gd name="connsiteY1994" fmla="*/ 151088 h 1340528"/>
              <a:gd name="connsiteX1995" fmla="*/ 517343 w 769512"/>
              <a:gd name="connsiteY1995" fmla="*/ 148931 h 1340528"/>
              <a:gd name="connsiteX1996" fmla="*/ 518620 w 769512"/>
              <a:gd name="connsiteY1996" fmla="*/ 147329 h 1340528"/>
              <a:gd name="connsiteX1997" fmla="*/ 519005 w 769512"/>
              <a:gd name="connsiteY1997" fmla="*/ 145108 h 1340528"/>
              <a:gd name="connsiteX1998" fmla="*/ 518389 w 769512"/>
              <a:gd name="connsiteY1998" fmla="*/ 143230 h 1340528"/>
              <a:gd name="connsiteX1999" fmla="*/ 517215 w 769512"/>
              <a:gd name="connsiteY1999" fmla="*/ 141917 h 1340528"/>
              <a:gd name="connsiteX2000" fmla="*/ 515735 w 769512"/>
              <a:gd name="connsiteY2000" fmla="*/ 141101 h 1340528"/>
              <a:gd name="connsiteX2001" fmla="*/ 513647 w 769512"/>
              <a:gd name="connsiteY2001" fmla="*/ 140278 h 1340528"/>
              <a:gd name="connsiteX2002" fmla="*/ 512661 w 769512"/>
              <a:gd name="connsiteY2002" fmla="*/ 140128 h 1340528"/>
              <a:gd name="connsiteX2003" fmla="*/ 510622 w 769512"/>
              <a:gd name="connsiteY2003" fmla="*/ 141993 h 1340528"/>
              <a:gd name="connsiteX2004" fmla="*/ 506971 w 769512"/>
              <a:gd name="connsiteY2004" fmla="*/ 143370 h 1340528"/>
              <a:gd name="connsiteX2005" fmla="*/ 506124 w 769512"/>
              <a:gd name="connsiteY2005" fmla="*/ 143246 h 1340528"/>
              <a:gd name="connsiteX2006" fmla="*/ 504490 w 769512"/>
              <a:gd name="connsiteY2006" fmla="*/ 143007 h 1340528"/>
              <a:gd name="connsiteX2007" fmla="*/ 503061 w 769512"/>
              <a:gd name="connsiteY2007" fmla="*/ 141590 h 1340528"/>
              <a:gd name="connsiteX2008" fmla="*/ 501932 w 769512"/>
              <a:gd name="connsiteY2008" fmla="*/ 141675 h 1340528"/>
              <a:gd name="connsiteX2009" fmla="*/ 501327 w 769512"/>
              <a:gd name="connsiteY2009" fmla="*/ 141720 h 1340528"/>
              <a:gd name="connsiteX2010" fmla="*/ 501173 w 769512"/>
              <a:gd name="connsiteY2010" fmla="*/ 141665 h 1340528"/>
              <a:gd name="connsiteX2011" fmla="*/ 498905 w 769512"/>
              <a:gd name="connsiteY2011" fmla="*/ 140862 h 1340528"/>
              <a:gd name="connsiteX2012" fmla="*/ 497183 w 769512"/>
              <a:gd name="connsiteY2012" fmla="*/ 140643 h 1340528"/>
              <a:gd name="connsiteX2013" fmla="*/ 496549 w 769512"/>
              <a:gd name="connsiteY2013" fmla="*/ 140561 h 1340528"/>
              <a:gd name="connsiteX2014" fmla="*/ 486617 w 769512"/>
              <a:gd name="connsiteY2014" fmla="*/ 135894 h 1340528"/>
              <a:gd name="connsiteX2015" fmla="*/ 485248 w 769512"/>
              <a:gd name="connsiteY2015" fmla="*/ 134290 h 1340528"/>
              <a:gd name="connsiteX2016" fmla="*/ 484338 w 769512"/>
              <a:gd name="connsiteY2016" fmla="*/ 133787 h 1340528"/>
              <a:gd name="connsiteX2017" fmla="*/ 483136 w 769512"/>
              <a:gd name="connsiteY2017" fmla="*/ 133121 h 1340528"/>
              <a:gd name="connsiteX2018" fmla="*/ 482869 w 769512"/>
              <a:gd name="connsiteY2018" fmla="*/ 132469 h 1340528"/>
              <a:gd name="connsiteX2019" fmla="*/ 481955 w 769512"/>
              <a:gd name="connsiteY2019" fmla="*/ 130229 h 1340528"/>
              <a:gd name="connsiteX2020" fmla="*/ 481823 w 769512"/>
              <a:gd name="connsiteY2020" fmla="*/ 129907 h 1340528"/>
              <a:gd name="connsiteX2021" fmla="*/ 481591 w 769512"/>
              <a:gd name="connsiteY2021" fmla="*/ 129676 h 1340528"/>
              <a:gd name="connsiteX2022" fmla="*/ 480891 w 769512"/>
              <a:gd name="connsiteY2022" fmla="*/ 128981 h 1340528"/>
              <a:gd name="connsiteX2023" fmla="*/ 479525 w 769512"/>
              <a:gd name="connsiteY2023" fmla="*/ 128677 h 1340528"/>
              <a:gd name="connsiteX2024" fmla="*/ 476863 w 769512"/>
              <a:gd name="connsiteY2024" fmla="*/ 129431 h 1340528"/>
              <a:gd name="connsiteX2025" fmla="*/ 476028 w 769512"/>
              <a:gd name="connsiteY2025" fmla="*/ 128571 h 1340528"/>
              <a:gd name="connsiteX2026" fmla="*/ 475246 w 769512"/>
              <a:gd name="connsiteY2026" fmla="*/ 127766 h 1340528"/>
              <a:gd name="connsiteX2027" fmla="*/ 473510 w 769512"/>
              <a:gd name="connsiteY2027" fmla="*/ 127711 h 1340528"/>
              <a:gd name="connsiteX2028" fmla="*/ 470537 w 769512"/>
              <a:gd name="connsiteY2028" fmla="*/ 128280 h 1340528"/>
              <a:gd name="connsiteX2029" fmla="*/ 469844 w 769512"/>
              <a:gd name="connsiteY2029" fmla="*/ 128039 h 1340528"/>
              <a:gd name="connsiteX2030" fmla="*/ 469482 w 769512"/>
              <a:gd name="connsiteY2030" fmla="*/ 127913 h 1340528"/>
              <a:gd name="connsiteX2031" fmla="*/ 468403 w 769512"/>
              <a:gd name="connsiteY2031" fmla="*/ 126473 h 1340528"/>
              <a:gd name="connsiteX2032" fmla="*/ 467864 w 769512"/>
              <a:gd name="connsiteY2032" fmla="*/ 125752 h 1340528"/>
              <a:gd name="connsiteX2033" fmla="*/ 466436 w 769512"/>
              <a:gd name="connsiteY2033" fmla="*/ 125448 h 1340528"/>
              <a:gd name="connsiteX2034" fmla="*/ 465440 w 769512"/>
              <a:gd name="connsiteY2034" fmla="*/ 124337 h 1340528"/>
              <a:gd name="connsiteX2035" fmla="*/ 464448 w 769512"/>
              <a:gd name="connsiteY2035" fmla="*/ 123660 h 1340528"/>
              <a:gd name="connsiteX2036" fmla="*/ 463975 w 769512"/>
              <a:gd name="connsiteY2036" fmla="*/ 121891 h 1340528"/>
              <a:gd name="connsiteX2037" fmla="*/ 463755 w 769512"/>
              <a:gd name="connsiteY2037" fmla="*/ 121062 h 1340528"/>
              <a:gd name="connsiteX2038" fmla="*/ 463863 w 769512"/>
              <a:gd name="connsiteY2038" fmla="*/ 120810 h 1340528"/>
              <a:gd name="connsiteX2039" fmla="*/ 464124 w 769512"/>
              <a:gd name="connsiteY2039" fmla="*/ 120195 h 1340528"/>
              <a:gd name="connsiteX2040" fmla="*/ 464927 w 769512"/>
              <a:gd name="connsiteY2040" fmla="*/ 119759 h 1340528"/>
              <a:gd name="connsiteX2041" fmla="*/ 467967 w 769512"/>
              <a:gd name="connsiteY2041" fmla="*/ 120179 h 1340528"/>
              <a:gd name="connsiteX2042" fmla="*/ 468091 w 769512"/>
              <a:gd name="connsiteY2042" fmla="*/ 118726 h 1340528"/>
              <a:gd name="connsiteX2043" fmla="*/ 468204 w 769512"/>
              <a:gd name="connsiteY2043" fmla="*/ 117390 h 1340528"/>
              <a:gd name="connsiteX2044" fmla="*/ 468635 w 769512"/>
              <a:gd name="connsiteY2044" fmla="*/ 116770 h 1340528"/>
              <a:gd name="connsiteX2045" fmla="*/ 469818 w 769512"/>
              <a:gd name="connsiteY2045" fmla="*/ 115550 h 1340528"/>
              <a:gd name="connsiteX2046" fmla="*/ 471044 w 769512"/>
              <a:gd name="connsiteY2046" fmla="*/ 114283 h 1340528"/>
              <a:gd name="connsiteX2047" fmla="*/ 471971 w 769512"/>
              <a:gd name="connsiteY2047" fmla="*/ 113784 h 1340528"/>
              <a:gd name="connsiteX2048" fmla="*/ 472184 w 769512"/>
              <a:gd name="connsiteY2048" fmla="*/ 113799 h 1340528"/>
              <a:gd name="connsiteX2049" fmla="*/ 473583 w 769512"/>
              <a:gd name="connsiteY2049" fmla="*/ 113900 h 1340528"/>
              <a:gd name="connsiteX2050" fmla="*/ 473879 w 769512"/>
              <a:gd name="connsiteY2050" fmla="*/ 112882 h 1340528"/>
              <a:gd name="connsiteX2051" fmla="*/ 475496 w 769512"/>
              <a:gd name="connsiteY2051" fmla="*/ 111603 h 1340528"/>
              <a:gd name="connsiteX2052" fmla="*/ 477156 w 769512"/>
              <a:gd name="connsiteY2052" fmla="*/ 108313 h 1340528"/>
              <a:gd name="connsiteX2053" fmla="*/ 478765 w 769512"/>
              <a:gd name="connsiteY2053" fmla="*/ 107317 h 1340528"/>
              <a:gd name="connsiteX2054" fmla="*/ 480211 w 769512"/>
              <a:gd name="connsiteY2054" fmla="*/ 106910 h 1340528"/>
              <a:gd name="connsiteX2055" fmla="*/ 483224 w 769512"/>
              <a:gd name="connsiteY2055" fmla="*/ 106061 h 1340528"/>
              <a:gd name="connsiteX2056" fmla="*/ 484504 w 769512"/>
              <a:gd name="connsiteY2056" fmla="*/ 105311 h 1340528"/>
              <a:gd name="connsiteX2057" fmla="*/ 485884 w 769512"/>
              <a:gd name="connsiteY2057" fmla="*/ 104502 h 1340528"/>
              <a:gd name="connsiteX2058" fmla="*/ 487273 w 769512"/>
              <a:gd name="connsiteY2058" fmla="*/ 104279 h 1340528"/>
              <a:gd name="connsiteX2059" fmla="*/ 488849 w 769512"/>
              <a:gd name="connsiteY2059" fmla="*/ 102324 h 1340528"/>
              <a:gd name="connsiteX2060" fmla="*/ 489465 w 769512"/>
              <a:gd name="connsiteY2060" fmla="*/ 100896 h 1340528"/>
              <a:gd name="connsiteX2061" fmla="*/ 491313 w 769512"/>
              <a:gd name="connsiteY2061" fmla="*/ 99340 h 1340528"/>
              <a:gd name="connsiteX2062" fmla="*/ 492494 w 769512"/>
              <a:gd name="connsiteY2062" fmla="*/ 98347 h 1340528"/>
              <a:gd name="connsiteX2063" fmla="*/ 493046 w 769512"/>
              <a:gd name="connsiteY2063" fmla="*/ 96488 h 1340528"/>
              <a:gd name="connsiteX2064" fmla="*/ 493560 w 769512"/>
              <a:gd name="connsiteY2064" fmla="*/ 95826 h 1340528"/>
              <a:gd name="connsiteX2065" fmla="*/ 493723 w 769512"/>
              <a:gd name="connsiteY2065" fmla="*/ 95616 h 1340528"/>
              <a:gd name="connsiteX2066" fmla="*/ 495949 w 769512"/>
              <a:gd name="connsiteY2066" fmla="*/ 93623 h 1340528"/>
              <a:gd name="connsiteX2067" fmla="*/ 496253 w 769512"/>
              <a:gd name="connsiteY2067" fmla="*/ 92451 h 1340528"/>
              <a:gd name="connsiteX2068" fmla="*/ 497615 w 769512"/>
              <a:gd name="connsiteY2068" fmla="*/ 91082 h 1340528"/>
              <a:gd name="connsiteX2069" fmla="*/ 498763 w 769512"/>
              <a:gd name="connsiteY2069" fmla="*/ 89257 h 1340528"/>
              <a:gd name="connsiteX2070" fmla="*/ 498872 w 769512"/>
              <a:gd name="connsiteY2070" fmla="*/ 89081 h 1340528"/>
              <a:gd name="connsiteX2071" fmla="*/ 499214 w 769512"/>
              <a:gd name="connsiteY2071" fmla="*/ 88535 h 1340528"/>
              <a:gd name="connsiteX2072" fmla="*/ 499516 w 769512"/>
              <a:gd name="connsiteY2072" fmla="*/ 86368 h 1340528"/>
              <a:gd name="connsiteX2073" fmla="*/ 500175 w 769512"/>
              <a:gd name="connsiteY2073" fmla="*/ 85122 h 1340528"/>
              <a:gd name="connsiteX2074" fmla="*/ 500565 w 769512"/>
              <a:gd name="connsiteY2074" fmla="*/ 84383 h 1340528"/>
              <a:gd name="connsiteX2075" fmla="*/ 501737 w 769512"/>
              <a:gd name="connsiteY2075" fmla="*/ 82769 h 1340528"/>
              <a:gd name="connsiteX2076" fmla="*/ 502419 w 769512"/>
              <a:gd name="connsiteY2076" fmla="*/ 82890 h 1340528"/>
              <a:gd name="connsiteX2077" fmla="*/ 503124 w 769512"/>
              <a:gd name="connsiteY2077" fmla="*/ 82333 h 1340528"/>
              <a:gd name="connsiteX2078" fmla="*/ 503284 w 769512"/>
              <a:gd name="connsiteY2078" fmla="*/ 82205 h 1340528"/>
              <a:gd name="connsiteX2079" fmla="*/ 503405 w 769512"/>
              <a:gd name="connsiteY2079" fmla="*/ 82015 h 1340528"/>
              <a:gd name="connsiteX2080" fmla="*/ 504273 w 769512"/>
              <a:gd name="connsiteY2080" fmla="*/ 80653 h 1340528"/>
              <a:gd name="connsiteX2081" fmla="*/ 504477 w 769512"/>
              <a:gd name="connsiteY2081" fmla="*/ 79173 h 1340528"/>
              <a:gd name="connsiteX2082" fmla="*/ 504572 w 769512"/>
              <a:gd name="connsiteY2082" fmla="*/ 78483 h 1340528"/>
              <a:gd name="connsiteX2083" fmla="*/ 504939 w 769512"/>
              <a:gd name="connsiteY2083" fmla="*/ 77710 h 1340528"/>
              <a:gd name="connsiteX2084" fmla="*/ 505189 w 769512"/>
              <a:gd name="connsiteY2084" fmla="*/ 77182 h 1340528"/>
              <a:gd name="connsiteX2085" fmla="*/ 505728 w 769512"/>
              <a:gd name="connsiteY2085" fmla="*/ 76590 h 1340528"/>
              <a:gd name="connsiteX2086" fmla="*/ 505867 w 769512"/>
              <a:gd name="connsiteY2086" fmla="*/ 76436 h 1340528"/>
              <a:gd name="connsiteX2087" fmla="*/ 506749 w 769512"/>
              <a:gd name="connsiteY2087" fmla="*/ 75993 h 1340528"/>
              <a:gd name="connsiteX2088" fmla="*/ 507849 w 769512"/>
              <a:gd name="connsiteY2088" fmla="*/ 75439 h 1340528"/>
              <a:gd name="connsiteX2089" fmla="*/ 509638 w 769512"/>
              <a:gd name="connsiteY2089" fmla="*/ 73078 h 1340528"/>
              <a:gd name="connsiteX2090" fmla="*/ 510199 w 769512"/>
              <a:gd name="connsiteY2090" fmla="*/ 72702 h 1340528"/>
              <a:gd name="connsiteX2091" fmla="*/ 512977 w 769512"/>
              <a:gd name="connsiteY2091" fmla="*/ 70836 h 1340528"/>
              <a:gd name="connsiteX2092" fmla="*/ 514954 w 769512"/>
              <a:gd name="connsiteY2092" fmla="*/ 69034 h 1340528"/>
              <a:gd name="connsiteX2093" fmla="*/ 514702 w 769512"/>
              <a:gd name="connsiteY2093" fmla="*/ 67177 h 1340528"/>
              <a:gd name="connsiteX2094" fmla="*/ 517053 w 769512"/>
              <a:gd name="connsiteY2094" fmla="*/ 66487 h 1340528"/>
              <a:gd name="connsiteX2095" fmla="*/ 517980 w 769512"/>
              <a:gd name="connsiteY2095" fmla="*/ 65430 h 1340528"/>
              <a:gd name="connsiteX2096" fmla="*/ 519465 w 769512"/>
              <a:gd name="connsiteY2096" fmla="*/ 64992 h 1340528"/>
              <a:gd name="connsiteX2097" fmla="*/ 520052 w 769512"/>
              <a:gd name="connsiteY2097" fmla="*/ 64500 h 1340528"/>
              <a:gd name="connsiteX2098" fmla="*/ 520207 w 769512"/>
              <a:gd name="connsiteY2098" fmla="*/ 64371 h 1340528"/>
              <a:gd name="connsiteX2099" fmla="*/ 520870 w 769512"/>
              <a:gd name="connsiteY2099" fmla="*/ 63066 h 1340528"/>
              <a:gd name="connsiteX2100" fmla="*/ 521623 w 769512"/>
              <a:gd name="connsiteY2100" fmla="*/ 61580 h 1340528"/>
              <a:gd name="connsiteX2101" fmla="*/ 523303 w 769512"/>
              <a:gd name="connsiteY2101" fmla="*/ 62873 h 1340528"/>
              <a:gd name="connsiteX2102" fmla="*/ 524666 w 769512"/>
              <a:gd name="connsiteY2102" fmla="*/ 62930 h 1340528"/>
              <a:gd name="connsiteX2103" fmla="*/ 525230 w 769512"/>
              <a:gd name="connsiteY2103" fmla="*/ 62306 h 1340528"/>
              <a:gd name="connsiteX2104" fmla="*/ 525901 w 769512"/>
              <a:gd name="connsiteY2104" fmla="*/ 61563 h 1340528"/>
              <a:gd name="connsiteX2105" fmla="*/ 527498 w 769512"/>
              <a:gd name="connsiteY2105" fmla="*/ 60631 h 1340528"/>
              <a:gd name="connsiteX2106" fmla="*/ 531980 w 769512"/>
              <a:gd name="connsiteY2106" fmla="*/ 58012 h 1340528"/>
              <a:gd name="connsiteX2107" fmla="*/ 532457 w 769512"/>
              <a:gd name="connsiteY2107" fmla="*/ 57225 h 1340528"/>
              <a:gd name="connsiteX2108" fmla="*/ 533238 w 769512"/>
              <a:gd name="connsiteY2108" fmla="*/ 55937 h 1340528"/>
              <a:gd name="connsiteX2109" fmla="*/ 533905 w 769512"/>
              <a:gd name="connsiteY2109" fmla="*/ 53363 h 1340528"/>
              <a:gd name="connsiteX2110" fmla="*/ 534162 w 769512"/>
              <a:gd name="connsiteY2110" fmla="*/ 52369 h 1340528"/>
              <a:gd name="connsiteX2111" fmla="*/ 534160 w 769512"/>
              <a:gd name="connsiteY2111" fmla="*/ 50842 h 1340528"/>
              <a:gd name="connsiteX2112" fmla="*/ 534183 w 769512"/>
              <a:gd name="connsiteY2112" fmla="*/ 48978 h 1340528"/>
              <a:gd name="connsiteX2113" fmla="*/ 534485 w 769512"/>
              <a:gd name="connsiteY2113" fmla="*/ 48301 h 1340528"/>
              <a:gd name="connsiteX2114" fmla="*/ 534415 w 769512"/>
              <a:gd name="connsiteY2114" fmla="*/ 48016 h 1340528"/>
              <a:gd name="connsiteX2115" fmla="*/ 534173 w 769512"/>
              <a:gd name="connsiteY2115" fmla="*/ 47040 h 1340528"/>
              <a:gd name="connsiteX2116" fmla="*/ 534650 w 769512"/>
              <a:gd name="connsiteY2116" fmla="*/ 45186 h 1340528"/>
              <a:gd name="connsiteX2117" fmla="*/ 536938 w 769512"/>
              <a:gd name="connsiteY2117" fmla="*/ 43569 h 1340528"/>
              <a:gd name="connsiteX2118" fmla="*/ 539282 w 769512"/>
              <a:gd name="connsiteY2118" fmla="*/ 40403 h 1340528"/>
              <a:gd name="connsiteX2119" fmla="*/ 540150 w 769512"/>
              <a:gd name="connsiteY2119" fmla="*/ 40513 h 1340528"/>
              <a:gd name="connsiteX2120" fmla="*/ 540828 w 769512"/>
              <a:gd name="connsiteY2120" fmla="*/ 40076 h 1340528"/>
              <a:gd name="connsiteX2121" fmla="*/ 541327 w 769512"/>
              <a:gd name="connsiteY2121" fmla="*/ 39715 h 1340528"/>
              <a:gd name="connsiteX2122" fmla="*/ 543251 w 769512"/>
              <a:gd name="connsiteY2122" fmla="*/ 40634 h 1340528"/>
              <a:gd name="connsiteX2123" fmla="*/ 544429 w 769512"/>
              <a:gd name="connsiteY2123" fmla="*/ 40753 h 1340528"/>
              <a:gd name="connsiteX2124" fmla="*/ 544880 w 769512"/>
              <a:gd name="connsiteY2124" fmla="*/ 40302 h 1340528"/>
              <a:gd name="connsiteX2125" fmla="*/ 545108 w 769512"/>
              <a:gd name="connsiteY2125" fmla="*/ 38683 h 1340528"/>
              <a:gd name="connsiteX2126" fmla="*/ 545467 w 769512"/>
              <a:gd name="connsiteY2126" fmla="*/ 35610 h 1340528"/>
              <a:gd name="connsiteX2127" fmla="*/ 545789 w 769512"/>
              <a:gd name="connsiteY2127" fmla="*/ 34677 h 1340528"/>
              <a:gd name="connsiteX2128" fmla="*/ 546512 w 769512"/>
              <a:gd name="connsiteY2128" fmla="*/ 32574 h 1340528"/>
              <a:gd name="connsiteX2129" fmla="*/ 547331 w 769512"/>
              <a:gd name="connsiteY2129" fmla="*/ 31089 h 1340528"/>
              <a:gd name="connsiteX2130" fmla="*/ 548051 w 769512"/>
              <a:gd name="connsiteY2130" fmla="*/ 29783 h 1340528"/>
              <a:gd name="connsiteX2131" fmla="*/ 548355 w 769512"/>
              <a:gd name="connsiteY2131" fmla="*/ 27925 h 1340528"/>
              <a:gd name="connsiteX2132" fmla="*/ 548184 w 769512"/>
              <a:gd name="connsiteY2132" fmla="*/ 27332 h 1340528"/>
              <a:gd name="connsiteX2133" fmla="*/ 548105 w 769512"/>
              <a:gd name="connsiteY2133" fmla="*/ 27059 h 1340528"/>
              <a:gd name="connsiteX2134" fmla="*/ 548257 w 769512"/>
              <a:gd name="connsiteY2134" fmla="*/ 26624 h 1340528"/>
              <a:gd name="connsiteX2135" fmla="*/ 548474 w 769512"/>
              <a:gd name="connsiteY2135" fmla="*/ 26004 h 1340528"/>
              <a:gd name="connsiteX2136" fmla="*/ 548223 w 769512"/>
              <a:gd name="connsiteY2136" fmla="*/ 25388 h 1340528"/>
              <a:gd name="connsiteX2137" fmla="*/ 547973 w 769512"/>
              <a:gd name="connsiteY2137" fmla="*/ 24770 h 1340528"/>
              <a:gd name="connsiteX2138" fmla="*/ 548156 w 769512"/>
              <a:gd name="connsiteY2138" fmla="*/ 23903 h 1340528"/>
              <a:gd name="connsiteX2139" fmla="*/ 548465 w 769512"/>
              <a:gd name="connsiteY2139" fmla="*/ 23466 h 1340528"/>
              <a:gd name="connsiteX2140" fmla="*/ 549179 w 769512"/>
              <a:gd name="connsiteY2140" fmla="*/ 23345 h 1340528"/>
              <a:gd name="connsiteX2141" fmla="*/ 549951 w 769512"/>
              <a:gd name="connsiteY2141" fmla="*/ 23215 h 1340528"/>
              <a:gd name="connsiteX2142" fmla="*/ 553777 w 769512"/>
              <a:gd name="connsiteY2142" fmla="*/ 17691 h 1340528"/>
              <a:gd name="connsiteX2143" fmla="*/ 554041 w 769512"/>
              <a:gd name="connsiteY2143" fmla="*/ 17537 h 1340528"/>
              <a:gd name="connsiteX2144" fmla="*/ 556563 w 769512"/>
              <a:gd name="connsiteY2144" fmla="*/ 16072 h 1340528"/>
              <a:gd name="connsiteX2145" fmla="*/ 557490 w 769512"/>
              <a:gd name="connsiteY2145" fmla="*/ 14954 h 1340528"/>
              <a:gd name="connsiteX2146" fmla="*/ 557981 w 769512"/>
              <a:gd name="connsiteY2146" fmla="*/ 13342 h 1340528"/>
              <a:gd name="connsiteX2147" fmla="*/ 559003 w 769512"/>
              <a:gd name="connsiteY2147" fmla="*/ 12115 h 1340528"/>
              <a:gd name="connsiteX2148" fmla="*/ 559894 w 769512"/>
              <a:gd name="connsiteY2148" fmla="*/ 11046 h 1340528"/>
              <a:gd name="connsiteX2149" fmla="*/ 560270 w 769512"/>
              <a:gd name="connsiteY2149" fmla="*/ 10889 h 1340528"/>
              <a:gd name="connsiteX2150" fmla="*/ 560948 w 769512"/>
              <a:gd name="connsiteY2150" fmla="*/ 10608 h 1340528"/>
              <a:gd name="connsiteX2151" fmla="*/ 564793 w 769512"/>
              <a:gd name="connsiteY2151" fmla="*/ 10714 h 1340528"/>
              <a:gd name="connsiteX2152" fmla="*/ 565287 w 769512"/>
              <a:gd name="connsiteY2152" fmla="*/ 9650 h 1340528"/>
              <a:gd name="connsiteX2153" fmla="*/ 565655 w 769512"/>
              <a:gd name="connsiteY2153" fmla="*/ 8858 h 1340528"/>
              <a:gd name="connsiteX2154" fmla="*/ 566262 w 769512"/>
              <a:gd name="connsiteY2154" fmla="*/ 8642 h 1340528"/>
              <a:gd name="connsiteX2155" fmla="*/ 566895 w 769512"/>
              <a:gd name="connsiteY2155" fmla="*/ 8418 h 1340528"/>
              <a:gd name="connsiteX2156" fmla="*/ 567884 w 769512"/>
              <a:gd name="connsiteY2156" fmla="*/ 7292 h 1340528"/>
              <a:gd name="connsiteX2157" fmla="*/ 568064 w 769512"/>
              <a:gd name="connsiteY2157" fmla="*/ 6435 h 1340528"/>
              <a:gd name="connsiteX2158" fmla="*/ 567062 w 769512"/>
              <a:gd name="connsiteY2158" fmla="*/ 4710 h 1340528"/>
              <a:gd name="connsiteX2159" fmla="*/ 566639 w 769512"/>
              <a:gd name="connsiteY2159" fmla="*/ 3982 h 1340528"/>
              <a:gd name="connsiteX2160" fmla="*/ 565922 w 769512"/>
              <a:gd name="connsiteY2160" fmla="*/ 2793 h 1340528"/>
              <a:gd name="connsiteX2161" fmla="*/ 566504 w 769512"/>
              <a:gd name="connsiteY2161" fmla="*/ 1219 h 1340528"/>
              <a:gd name="connsiteX2162" fmla="*/ 566489 w 769512"/>
              <a:gd name="connsiteY2162" fmla="*/ 1085 h 1340528"/>
              <a:gd name="connsiteX2163" fmla="*/ 565132 w 769512"/>
              <a:gd name="connsiteY2163" fmla="*/ 907 h 1340528"/>
              <a:gd name="connsiteX2164" fmla="*/ 563260 w 769512"/>
              <a:gd name="connsiteY2164" fmla="*/ 907 h 1340528"/>
              <a:gd name="connsiteX2165" fmla="*/ 561389 w 769512"/>
              <a:gd name="connsiteY2165" fmla="*/ 907 h 1340528"/>
              <a:gd name="connsiteX2166" fmla="*/ 559518 w 769512"/>
              <a:gd name="connsiteY2166" fmla="*/ 907 h 1340528"/>
              <a:gd name="connsiteX2167" fmla="*/ 557646 w 769512"/>
              <a:gd name="connsiteY2167" fmla="*/ 907 h 1340528"/>
              <a:gd name="connsiteX2168" fmla="*/ 555775 w 769512"/>
              <a:gd name="connsiteY2168" fmla="*/ 907 h 1340528"/>
              <a:gd name="connsiteX2169" fmla="*/ 553904 w 769512"/>
              <a:gd name="connsiteY2169" fmla="*/ 907 h 1340528"/>
              <a:gd name="connsiteX2170" fmla="*/ 552032 w 769512"/>
              <a:gd name="connsiteY2170" fmla="*/ 982 h 1340528"/>
              <a:gd name="connsiteX2171" fmla="*/ 550161 w 769512"/>
              <a:gd name="connsiteY2171" fmla="*/ 982 h 1340528"/>
              <a:gd name="connsiteX2172" fmla="*/ 548290 w 769512"/>
              <a:gd name="connsiteY2172" fmla="*/ 982 h 1340528"/>
              <a:gd name="connsiteX2173" fmla="*/ 546418 w 769512"/>
              <a:gd name="connsiteY2173" fmla="*/ 982 h 1340528"/>
              <a:gd name="connsiteX2174" fmla="*/ 544547 w 769512"/>
              <a:gd name="connsiteY2174" fmla="*/ 982 h 1340528"/>
              <a:gd name="connsiteX2175" fmla="*/ 542676 w 769512"/>
              <a:gd name="connsiteY2175" fmla="*/ 982 h 1340528"/>
              <a:gd name="connsiteX2176" fmla="*/ 540804 w 769512"/>
              <a:gd name="connsiteY2176" fmla="*/ 982 h 1340528"/>
              <a:gd name="connsiteX2177" fmla="*/ 538933 w 769512"/>
              <a:gd name="connsiteY2177" fmla="*/ 982 h 1340528"/>
              <a:gd name="connsiteX2178" fmla="*/ 537062 w 769512"/>
              <a:gd name="connsiteY2178" fmla="*/ 982 h 1340528"/>
              <a:gd name="connsiteX2179" fmla="*/ 535190 w 769512"/>
              <a:gd name="connsiteY2179" fmla="*/ 982 h 1340528"/>
              <a:gd name="connsiteX2180" fmla="*/ 533319 w 769512"/>
              <a:gd name="connsiteY2180" fmla="*/ 982 h 1340528"/>
              <a:gd name="connsiteX2181" fmla="*/ 531448 w 769512"/>
              <a:gd name="connsiteY2181" fmla="*/ 982 h 1340528"/>
              <a:gd name="connsiteX2182" fmla="*/ 529577 w 769512"/>
              <a:gd name="connsiteY2182" fmla="*/ 982 h 1340528"/>
              <a:gd name="connsiteX2183" fmla="*/ 527705 w 769512"/>
              <a:gd name="connsiteY2183" fmla="*/ 982 h 1340528"/>
              <a:gd name="connsiteX2184" fmla="*/ 525834 w 769512"/>
              <a:gd name="connsiteY2184" fmla="*/ 982 h 1340528"/>
              <a:gd name="connsiteX2185" fmla="*/ 523963 w 769512"/>
              <a:gd name="connsiteY2185" fmla="*/ 982 h 1340528"/>
              <a:gd name="connsiteX2186" fmla="*/ 522091 w 769512"/>
              <a:gd name="connsiteY2186" fmla="*/ 982 h 1340528"/>
              <a:gd name="connsiteX2187" fmla="*/ 520220 w 769512"/>
              <a:gd name="connsiteY2187" fmla="*/ 982 h 1340528"/>
              <a:gd name="connsiteX2188" fmla="*/ 518348 w 769512"/>
              <a:gd name="connsiteY2188" fmla="*/ 758 h 1340528"/>
              <a:gd name="connsiteX2189" fmla="*/ 516478 w 769512"/>
              <a:gd name="connsiteY2189" fmla="*/ 758 h 1340528"/>
              <a:gd name="connsiteX2190" fmla="*/ 514605 w 769512"/>
              <a:gd name="connsiteY2190" fmla="*/ 758 h 1340528"/>
              <a:gd name="connsiteX2191" fmla="*/ 512735 w 769512"/>
              <a:gd name="connsiteY2191" fmla="*/ 758 h 1340528"/>
              <a:gd name="connsiteX2192" fmla="*/ 510863 w 769512"/>
              <a:gd name="connsiteY2192" fmla="*/ 758 h 1340528"/>
              <a:gd name="connsiteX2193" fmla="*/ 508992 w 769512"/>
              <a:gd name="connsiteY2193" fmla="*/ 758 h 1340528"/>
              <a:gd name="connsiteX2194" fmla="*/ 507120 w 769512"/>
              <a:gd name="connsiteY2194" fmla="*/ 758 h 1340528"/>
              <a:gd name="connsiteX2195" fmla="*/ 505249 w 769512"/>
              <a:gd name="connsiteY2195" fmla="*/ 758 h 1340528"/>
              <a:gd name="connsiteX2196" fmla="*/ 503379 w 769512"/>
              <a:gd name="connsiteY2196" fmla="*/ 758 h 1340528"/>
              <a:gd name="connsiteX2197" fmla="*/ 501506 w 769512"/>
              <a:gd name="connsiteY2197" fmla="*/ 833 h 1340528"/>
              <a:gd name="connsiteX2198" fmla="*/ 499636 w 769512"/>
              <a:gd name="connsiteY2198" fmla="*/ 831 h 1340528"/>
              <a:gd name="connsiteX2199" fmla="*/ 497764 w 769512"/>
              <a:gd name="connsiteY2199" fmla="*/ 831 h 1340528"/>
              <a:gd name="connsiteX2200" fmla="*/ 495893 w 769512"/>
              <a:gd name="connsiteY2200" fmla="*/ 831 h 1340528"/>
              <a:gd name="connsiteX2201" fmla="*/ 494021 w 769512"/>
              <a:gd name="connsiteY2201" fmla="*/ 831 h 1340528"/>
              <a:gd name="connsiteX2202" fmla="*/ 492150 w 769512"/>
              <a:gd name="connsiteY2202" fmla="*/ 833 h 1340528"/>
              <a:gd name="connsiteX2203" fmla="*/ 490579 w 769512"/>
              <a:gd name="connsiteY2203" fmla="*/ 831 h 1340528"/>
              <a:gd name="connsiteX2204" fmla="*/ 490278 w 769512"/>
              <a:gd name="connsiteY2204" fmla="*/ 831 h 1340528"/>
              <a:gd name="connsiteX2205" fmla="*/ 488407 w 769512"/>
              <a:gd name="connsiteY2205" fmla="*/ 831 h 1340528"/>
              <a:gd name="connsiteX2206" fmla="*/ 486537 w 769512"/>
              <a:gd name="connsiteY2206" fmla="*/ 831 h 1340528"/>
              <a:gd name="connsiteX2207" fmla="*/ 484665 w 769512"/>
              <a:gd name="connsiteY2207" fmla="*/ 831 h 1340528"/>
              <a:gd name="connsiteX2208" fmla="*/ 482794 w 769512"/>
              <a:gd name="connsiteY2208" fmla="*/ 831 h 1340528"/>
              <a:gd name="connsiteX2209" fmla="*/ 480922 w 769512"/>
              <a:gd name="connsiteY2209" fmla="*/ 831 h 1340528"/>
              <a:gd name="connsiteX2210" fmla="*/ 479051 w 769512"/>
              <a:gd name="connsiteY2210" fmla="*/ 831 h 1340528"/>
              <a:gd name="connsiteX2211" fmla="*/ 477179 w 769512"/>
              <a:gd name="connsiteY2211" fmla="*/ 831 h 1340528"/>
              <a:gd name="connsiteX2212" fmla="*/ 475308 w 769512"/>
              <a:gd name="connsiteY2212" fmla="*/ 831 h 1340528"/>
              <a:gd name="connsiteX2213" fmla="*/ 473438 w 769512"/>
              <a:gd name="connsiteY2213" fmla="*/ 831 h 1340528"/>
              <a:gd name="connsiteX2214" fmla="*/ 471566 w 769512"/>
              <a:gd name="connsiteY2214" fmla="*/ 831 h 1340528"/>
              <a:gd name="connsiteX2215" fmla="*/ 469695 w 769512"/>
              <a:gd name="connsiteY2215" fmla="*/ 683 h 1340528"/>
              <a:gd name="connsiteX2216" fmla="*/ 467823 w 769512"/>
              <a:gd name="connsiteY2216" fmla="*/ 683 h 1340528"/>
              <a:gd name="connsiteX2217" fmla="*/ 465952 w 769512"/>
              <a:gd name="connsiteY2217" fmla="*/ 683 h 1340528"/>
              <a:gd name="connsiteX2218" fmla="*/ 464080 w 769512"/>
              <a:gd name="connsiteY2218" fmla="*/ 683 h 1340528"/>
              <a:gd name="connsiteX2219" fmla="*/ 462209 w 769512"/>
              <a:gd name="connsiteY2219" fmla="*/ 683 h 1340528"/>
              <a:gd name="connsiteX2220" fmla="*/ 460337 w 769512"/>
              <a:gd name="connsiteY2220" fmla="*/ 683 h 1340528"/>
              <a:gd name="connsiteX2221" fmla="*/ 458467 w 769512"/>
              <a:gd name="connsiteY2221" fmla="*/ 683 h 1340528"/>
              <a:gd name="connsiteX2222" fmla="*/ 456594 w 769512"/>
              <a:gd name="connsiteY2222" fmla="*/ 683 h 1340528"/>
              <a:gd name="connsiteX2223" fmla="*/ 454724 w 769512"/>
              <a:gd name="connsiteY2223" fmla="*/ 683 h 1340528"/>
              <a:gd name="connsiteX2224" fmla="*/ 452853 w 769512"/>
              <a:gd name="connsiteY2224" fmla="*/ 683 h 1340528"/>
              <a:gd name="connsiteX2225" fmla="*/ 450981 w 769512"/>
              <a:gd name="connsiteY2225" fmla="*/ 683 h 1340528"/>
              <a:gd name="connsiteX2226" fmla="*/ 449110 w 769512"/>
              <a:gd name="connsiteY2226" fmla="*/ 683 h 1340528"/>
              <a:gd name="connsiteX2227" fmla="*/ 447238 w 769512"/>
              <a:gd name="connsiteY2227" fmla="*/ 683 h 1340528"/>
              <a:gd name="connsiteX2228" fmla="*/ 445368 w 769512"/>
              <a:gd name="connsiteY2228" fmla="*/ 683 h 1340528"/>
              <a:gd name="connsiteX2229" fmla="*/ 443495 w 769512"/>
              <a:gd name="connsiteY2229" fmla="*/ 683 h 1340528"/>
              <a:gd name="connsiteX2230" fmla="*/ 441625 w 769512"/>
              <a:gd name="connsiteY2230" fmla="*/ 683 h 1340528"/>
              <a:gd name="connsiteX2231" fmla="*/ 439753 w 769512"/>
              <a:gd name="connsiteY2231" fmla="*/ 683 h 1340528"/>
              <a:gd name="connsiteX2232" fmla="*/ 437882 w 769512"/>
              <a:gd name="connsiteY2232" fmla="*/ 683 h 1340528"/>
              <a:gd name="connsiteX2233" fmla="*/ 436011 w 769512"/>
              <a:gd name="connsiteY2233" fmla="*/ 683 h 1340528"/>
              <a:gd name="connsiteX2234" fmla="*/ 434139 w 769512"/>
              <a:gd name="connsiteY2234" fmla="*/ 683 h 1340528"/>
              <a:gd name="connsiteX2235" fmla="*/ 432269 w 769512"/>
              <a:gd name="connsiteY2235" fmla="*/ 683 h 1340528"/>
              <a:gd name="connsiteX2236" fmla="*/ 430396 w 769512"/>
              <a:gd name="connsiteY2236" fmla="*/ 683 h 1340528"/>
              <a:gd name="connsiteX2237" fmla="*/ 428526 w 769512"/>
              <a:gd name="connsiteY2237" fmla="*/ 683 h 1340528"/>
              <a:gd name="connsiteX2238" fmla="*/ 426654 w 769512"/>
              <a:gd name="connsiteY2238" fmla="*/ 683 h 1340528"/>
              <a:gd name="connsiteX2239" fmla="*/ 424783 w 769512"/>
              <a:gd name="connsiteY2239" fmla="*/ 683 h 1340528"/>
              <a:gd name="connsiteX2240" fmla="*/ 422911 w 769512"/>
              <a:gd name="connsiteY2240" fmla="*/ 532 h 1340528"/>
              <a:gd name="connsiteX2241" fmla="*/ 421040 w 769512"/>
              <a:gd name="connsiteY2241" fmla="*/ 532 h 1340528"/>
              <a:gd name="connsiteX2242" fmla="*/ 419170 w 769512"/>
              <a:gd name="connsiteY2242" fmla="*/ 532 h 1340528"/>
              <a:gd name="connsiteX2243" fmla="*/ 417297 w 769512"/>
              <a:gd name="connsiteY2243" fmla="*/ 532 h 1340528"/>
              <a:gd name="connsiteX2244" fmla="*/ 415425 w 769512"/>
              <a:gd name="connsiteY2244" fmla="*/ 532 h 1340528"/>
              <a:gd name="connsiteX2245" fmla="*/ 413555 w 769512"/>
              <a:gd name="connsiteY2245" fmla="*/ 532 h 1340528"/>
              <a:gd name="connsiteX2246" fmla="*/ 411908 w 769512"/>
              <a:gd name="connsiteY2246" fmla="*/ 532 h 1340528"/>
              <a:gd name="connsiteX2247" fmla="*/ 411684 w 769512"/>
              <a:gd name="connsiteY2247" fmla="*/ 532 h 1340528"/>
              <a:gd name="connsiteX2248" fmla="*/ 409812 w 769512"/>
              <a:gd name="connsiteY2248" fmla="*/ 532 h 1340528"/>
              <a:gd name="connsiteX2249" fmla="*/ 407941 w 769512"/>
              <a:gd name="connsiteY2249" fmla="*/ 532 h 1340528"/>
              <a:gd name="connsiteX2250" fmla="*/ 406069 w 769512"/>
              <a:gd name="connsiteY2250" fmla="*/ 532 h 1340528"/>
              <a:gd name="connsiteX2251" fmla="*/ 404198 w 769512"/>
              <a:gd name="connsiteY2251" fmla="*/ 532 h 1340528"/>
              <a:gd name="connsiteX2252" fmla="*/ 402326 w 769512"/>
              <a:gd name="connsiteY2252" fmla="*/ 532 h 1340528"/>
              <a:gd name="connsiteX2253" fmla="*/ 400456 w 769512"/>
              <a:gd name="connsiteY2253" fmla="*/ 532 h 1340528"/>
              <a:gd name="connsiteX2254" fmla="*/ 398583 w 769512"/>
              <a:gd name="connsiteY2254" fmla="*/ 607 h 1340528"/>
              <a:gd name="connsiteX2255" fmla="*/ 396713 w 769512"/>
              <a:gd name="connsiteY2255" fmla="*/ 607 h 1340528"/>
              <a:gd name="connsiteX2256" fmla="*/ 394842 w 769512"/>
              <a:gd name="connsiteY2256" fmla="*/ 607 h 1340528"/>
              <a:gd name="connsiteX2257" fmla="*/ 392970 w 769512"/>
              <a:gd name="connsiteY2257" fmla="*/ 607 h 1340528"/>
              <a:gd name="connsiteX2258" fmla="*/ 391099 w 769512"/>
              <a:gd name="connsiteY2258" fmla="*/ 607 h 1340528"/>
              <a:gd name="connsiteX2259" fmla="*/ 389227 w 769512"/>
              <a:gd name="connsiteY2259" fmla="*/ 607 h 1340528"/>
              <a:gd name="connsiteX2260" fmla="*/ 387357 w 769512"/>
              <a:gd name="connsiteY2260" fmla="*/ 607 h 1340528"/>
              <a:gd name="connsiteX2261" fmla="*/ 385484 w 769512"/>
              <a:gd name="connsiteY2261" fmla="*/ 607 h 1340528"/>
              <a:gd name="connsiteX2262" fmla="*/ 383614 w 769512"/>
              <a:gd name="connsiteY2262" fmla="*/ 607 h 1340528"/>
              <a:gd name="connsiteX2263" fmla="*/ 381742 w 769512"/>
              <a:gd name="connsiteY2263" fmla="*/ 607 h 1340528"/>
              <a:gd name="connsiteX2264" fmla="*/ 379871 w 769512"/>
              <a:gd name="connsiteY2264" fmla="*/ 607 h 1340528"/>
              <a:gd name="connsiteX2265" fmla="*/ 377999 w 769512"/>
              <a:gd name="connsiteY2265" fmla="*/ 607 h 1340528"/>
              <a:gd name="connsiteX2266" fmla="*/ 376128 w 769512"/>
              <a:gd name="connsiteY2266" fmla="*/ 607 h 1340528"/>
              <a:gd name="connsiteX2267" fmla="*/ 374256 w 769512"/>
              <a:gd name="connsiteY2267" fmla="*/ 458 h 1340528"/>
              <a:gd name="connsiteX2268" fmla="*/ 372385 w 769512"/>
              <a:gd name="connsiteY2268" fmla="*/ 458 h 1340528"/>
              <a:gd name="connsiteX2269" fmla="*/ 370515 w 769512"/>
              <a:gd name="connsiteY2269" fmla="*/ 458 h 1340528"/>
              <a:gd name="connsiteX2270" fmla="*/ 368643 w 769512"/>
              <a:gd name="connsiteY2270" fmla="*/ 458 h 1340528"/>
              <a:gd name="connsiteX2271" fmla="*/ 366772 w 769512"/>
              <a:gd name="connsiteY2271" fmla="*/ 458 h 1340528"/>
              <a:gd name="connsiteX2272" fmla="*/ 364900 w 769512"/>
              <a:gd name="connsiteY2272" fmla="*/ 458 h 1340528"/>
              <a:gd name="connsiteX2273" fmla="*/ 363029 w 769512"/>
              <a:gd name="connsiteY2273" fmla="*/ 458 h 1340528"/>
              <a:gd name="connsiteX2274" fmla="*/ 361157 w 769512"/>
              <a:gd name="connsiteY2274" fmla="*/ 458 h 1340528"/>
              <a:gd name="connsiteX2275" fmla="*/ 359286 w 769512"/>
              <a:gd name="connsiteY2275" fmla="*/ 458 h 1340528"/>
              <a:gd name="connsiteX2276" fmla="*/ 357414 w 769512"/>
              <a:gd name="connsiteY2276" fmla="*/ 458 h 1340528"/>
              <a:gd name="connsiteX2277" fmla="*/ 355843 w 769512"/>
              <a:gd name="connsiteY2277" fmla="*/ 458 h 1340528"/>
              <a:gd name="connsiteX2278" fmla="*/ 355544 w 769512"/>
              <a:gd name="connsiteY2278" fmla="*/ 458 h 1340528"/>
              <a:gd name="connsiteX2279" fmla="*/ 353673 w 769512"/>
              <a:gd name="connsiteY2279" fmla="*/ 458 h 1340528"/>
              <a:gd name="connsiteX2280" fmla="*/ 351801 w 769512"/>
              <a:gd name="connsiteY2280" fmla="*/ 458 h 1340528"/>
              <a:gd name="connsiteX2281" fmla="*/ 349930 w 769512"/>
              <a:gd name="connsiteY2281" fmla="*/ 458 h 1340528"/>
              <a:gd name="connsiteX2282" fmla="*/ 348058 w 769512"/>
              <a:gd name="connsiteY2282" fmla="*/ 458 h 1340528"/>
              <a:gd name="connsiteX2283" fmla="*/ 346187 w 769512"/>
              <a:gd name="connsiteY2283" fmla="*/ 458 h 1340528"/>
              <a:gd name="connsiteX2284" fmla="*/ 344315 w 769512"/>
              <a:gd name="connsiteY2284" fmla="*/ 458 h 1340528"/>
              <a:gd name="connsiteX2285" fmla="*/ 342445 w 769512"/>
              <a:gd name="connsiteY2285" fmla="*/ 458 h 1340528"/>
              <a:gd name="connsiteX2286" fmla="*/ 340572 w 769512"/>
              <a:gd name="connsiteY2286" fmla="*/ 458 h 1340528"/>
              <a:gd name="connsiteX2287" fmla="*/ 338702 w 769512"/>
              <a:gd name="connsiteY2287" fmla="*/ 532 h 1340528"/>
              <a:gd name="connsiteX2288" fmla="*/ 336831 w 769512"/>
              <a:gd name="connsiteY2288" fmla="*/ 532 h 1340528"/>
              <a:gd name="connsiteX2289" fmla="*/ 334959 w 769512"/>
              <a:gd name="connsiteY2289" fmla="*/ 532 h 1340528"/>
              <a:gd name="connsiteX2290" fmla="*/ 333088 w 769512"/>
              <a:gd name="connsiteY2290" fmla="*/ 532 h 1340528"/>
              <a:gd name="connsiteX2291" fmla="*/ 331216 w 769512"/>
              <a:gd name="connsiteY2291" fmla="*/ 532 h 1340528"/>
              <a:gd name="connsiteX2292" fmla="*/ 329346 w 769512"/>
              <a:gd name="connsiteY2292" fmla="*/ 532 h 1340528"/>
              <a:gd name="connsiteX2293" fmla="*/ 327473 w 769512"/>
              <a:gd name="connsiteY2293" fmla="*/ 308 h 1340528"/>
              <a:gd name="connsiteX2294" fmla="*/ 325603 w 769512"/>
              <a:gd name="connsiteY2294" fmla="*/ 308 h 1340528"/>
              <a:gd name="connsiteX2295" fmla="*/ 323731 w 769512"/>
              <a:gd name="connsiteY2295" fmla="*/ 308 h 1340528"/>
              <a:gd name="connsiteX2296" fmla="*/ 321860 w 769512"/>
              <a:gd name="connsiteY2296" fmla="*/ 383 h 1340528"/>
              <a:gd name="connsiteX2297" fmla="*/ 319989 w 769512"/>
              <a:gd name="connsiteY2297" fmla="*/ 383 h 1340528"/>
              <a:gd name="connsiteX2298" fmla="*/ 318117 w 769512"/>
              <a:gd name="connsiteY2298" fmla="*/ 383 h 1340528"/>
              <a:gd name="connsiteX2299" fmla="*/ 316247 w 769512"/>
              <a:gd name="connsiteY2299" fmla="*/ 383 h 1340528"/>
              <a:gd name="connsiteX2300" fmla="*/ 314374 w 769512"/>
              <a:gd name="connsiteY2300" fmla="*/ 383 h 1340528"/>
              <a:gd name="connsiteX2301" fmla="*/ 312504 w 769512"/>
              <a:gd name="connsiteY2301" fmla="*/ 383 h 1340528"/>
              <a:gd name="connsiteX2302" fmla="*/ 310632 w 769512"/>
              <a:gd name="connsiteY2302" fmla="*/ 383 h 1340528"/>
              <a:gd name="connsiteX2303" fmla="*/ 308761 w 769512"/>
              <a:gd name="connsiteY2303" fmla="*/ 383 h 1340528"/>
              <a:gd name="connsiteX2304" fmla="*/ 306890 w 769512"/>
              <a:gd name="connsiteY2304" fmla="*/ 383 h 1340528"/>
              <a:gd name="connsiteX2305" fmla="*/ 305018 w 769512"/>
              <a:gd name="connsiteY2305" fmla="*/ 383 h 1340528"/>
              <a:gd name="connsiteX2306" fmla="*/ 303148 w 769512"/>
              <a:gd name="connsiteY2306" fmla="*/ 383 h 1340528"/>
              <a:gd name="connsiteX2307" fmla="*/ 301275 w 769512"/>
              <a:gd name="connsiteY2307" fmla="*/ 383 h 1340528"/>
              <a:gd name="connsiteX2308" fmla="*/ 299405 w 769512"/>
              <a:gd name="connsiteY2308" fmla="*/ 383 h 1340528"/>
              <a:gd name="connsiteX2309" fmla="*/ 297533 w 769512"/>
              <a:gd name="connsiteY2309" fmla="*/ 383 h 1340528"/>
              <a:gd name="connsiteX2310" fmla="*/ 295662 w 769512"/>
              <a:gd name="connsiteY2310" fmla="*/ 383 h 1340528"/>
              <a:gd name="connsiteX2311" fmla="*/ 293790 w 769512"/>
              <a:gd name="connsiteY2311" fmla="*/ 383 h 1340528"/>
              <a:gd name="connsiteX2312" fmla="*/ 291919 w 769512"/>
              <a:gd name="connsiteY2312" fmla="*/ 458 h 1340528"/>
              <a:gd name="connsiteX2313" fmla="*/ 290047 w 769512"/>
              <a:gd name="connsiteY2313" fmla="*/ 458 h 1340528"/>
              <a:gd name="connsiteX2314" fmla="*/ 288176 w 769512"/>
              <a:gd name="connsiteY2314" fmla="*/ 458 h 1340528"/>
              <a:gd name="connsiteX2315" fmla="*/ 286304 w 769512"/>
              <a:gd name="connsiteY2315" fmla="*/ 458 h 1340528"/>
              <a:gd name="connsiteX2316" fmla="*/ 284957 w 769512"/>
              <a:gd name="connsiteY2316" fmla="*/ 458 h 1340528"/>
              <a:gd name="connsiteX2317" fmla="*/ 284434 w 769512"/>
              <a:gd name="connsiteY2317" fmla="*/ 458 h 1340528"/>
              <a:gd name="connsiteX2318" fmla="*/ 282563 w 769512"/>
              <a:gd name="connsiteY2318" fmla="*/ 458 h 1340528"/>
              <a:gd name="connsiteX2319" fmla="*/ 280691 w 769512"/>
              <a:gd name="connsiteY2319" fmla="*/ 458 h 1340528"/>
              <a:gd name="connsiteX2320" fmla="*/ 278820 w 769512"/>
              <a:gd name="connsiteY2320" fmla="*/ 233 h 1340528"/>
              <a:gd name="connsiteX2321" fmla="*/ 276948 w 769512"/>
              <a:gd name="connsiteY2321" fmla="*/ 233 h 1340528"/>
              <a:gd name="connsiteX2322" fmla="*/ 275077 w 769512"/>
              <a:gd name="connsiteY2322" fmla="*/ 308 h 1340528"/>
              <a:gd name="connsiteX2323" fmla="*/ 273205 w 769512"/>
              <a:gd name="connsiteY2323" fmla="*/ 308 h 1340528"/>
              <a:gd name="connsiteX2324" fmla="*/ 271335 w 769512"/>
              <a:gd name="connsiteY2324" fmla="*/ 308 h 1340528"/>
              <a:gd name="connsiteX2325" fmla="*/ 269462 w 769512"/>
              <a:gd name="connsiteY2325" fmla="*/ 308 h 1340528"/>
              <a:gd name="connsiteX2326" fmla="*/ 267592 w 769512"/>
              <a:gd name="connsiteY2326" fmla="*/ 308 h 1340528"/>
              <a:gd name="connsiteX2327" fmla="*/ 265720 w 769512"/>
              <a:gd name="connsiteY2327" fmla="*/ 308 h 1340528"/>
              <a:gd name="connsiteX2328" fmla="*/ 263849 w 769512"/>
              <a:gd name="connsiteY2328" fmla="*/ 308 h 1340528"/>
              <a:gd name="connsiteX2329" fmla="*/ 261978 w 769512"/>
              <a:gd name="connsiteY2329" fmla="*/ 308 h 1340528"/>
              <a:gd name="connsiteX2330" fmla="*/ 260106 w 769512"/>
              <a:gd name="connsiteY2330" fmla="*/ 308 h 1340528"/>
              <a:gd name="connsiteX2331" fmla="*/ 258236 w 769512"/>
              <a:gd name="connsiteY2331" fmla="*/ 308 h 1340528"/>
              <a:gd name="connsiteX2332" fmla="*/ 256363 w 769512"/>
              <a:gd name="connsiteY2332" fmla="*/ 308 h 1340528"/>
              <a:gd name="connsiteX2333" fmla="*/ 254418 w 769512"/>
              <a:gd name="connsiteY2333" fmla="*/ 308 h 1340528"/>
              <a:gd name="connsiteX2334" fmla="*/ 252621 w 769512"/>
              <a:gd name="connsiteY2334" fmla="*/ 308 h 1340528"/>
              <a:gd name="connsiteX2335" fmla="*/ 250750 w 769512"/>
              <a:gd name="connsiteY2335" fmla="*/ 308 h 1340528"/>
              <a:gd name="connsiteX2336" fmla="*/ 248879 w 769512"/>
              <a:gd name="connsiteY2336" fmla="*/ 383 h 1340528"/>
              <a:gd name="connsiteX2337" fmla="*/ 247007 w 769512"/>
              <a:gd name="connsiteY2337" fmla="*/ 383 h 1340528"/>
              <a:gd name="connsiteX2338" fmla="*/ 245061 w 769512"/>
              <a:gd name="connsiteY2338" fmla="*/ 383 h 1340528"/>
              <a:gd name="connsiteX2339" fmla="*/ 243189 w 769512"/>
              <a:gd name="connsiteY2339" fmla="*/ 383 h 1340528"/>
              <a:gd name="connsiteX2340" fmla="*/ 241319 w 769512"/>
              <a:gd name="connsiteY2340" fmla="*/ 383 h 1340528"/>
              <a:gd name="connsiteX2341" fmla="*/ 239446 w 769512"/>
              <a:gd name="connsiteY2341" fmla="*/ 383 h 1340528"/>
              <a:gd name="connsiteX2342" fmla="*/ 237576 w 769512"/>
              <a:gd name="connsiteY2342" fmla="*/ 383 h 1340528"/>
              <a:gd name="connsiteX2343" fmla="*/ 235779 w 769512"/>
              <a:gd name="connsiteY2343" fmla="*/ 383 h 1340528"/>
              <a:gd name="connsiteX2344" fmla="*/ 233833 w 769512"/>
              <a:gd name="connsiteY2344" fmla="*/ 383 h 1340528"/>
              <a:gd name="connsiteX2345" fmla="*/ 233609 w 769512"/>
              <a:gd name="connsiteY2345" fmla="*/ 362 h 1340528"/>
              <a:gd name="connsiteX2346" fmla="*/ 231588 w 769512"/>
              <a:gd name="connsiteY2346" fmla="*/ 200 h 1340528"/>
              <a:gd name="connsiteX2347" fmla="*/ 231289 w 769512"/>
              <a:gd name="connsiteY2347" fmla="*/ 3900 h 1340528"/>
              <a:gd name="connsiteX2348" fmla="*/ 230914 w 769512"/>
              <a:gd name="connsiteY2348" fmla="*/ 5398 h 1340528"/>
              <a:gd name="connsiteX2349" fmla="*/ 230314 w 769512"/>
              <a:gd name="connsiteY2349" fmla="*/ 6746 h 1340528"/>
              <a:gd name="connsiteX2350" fmla="*/ 229791 w 769512"/>
              <a:gd name="connsiteY2350" fmla="*/ 8018 h 1340528"/>
              <a:gd name="connsiteX2351" fmla="*/ 229192 w 769512"/>
              <a:gd name="connsiteY2351" fmla="*/ 9290 h 1340528"/>
              <a:gd name="connsiteX2352" fmla="*/ 228818 w 769512"/>
              <a:gd name="connsiteY2352" fmla="*/ 10788 h 1340528"/>
              <a:gd name="connsiteX2353" fmla="*/ 228818 w 769512"/>
              <a:gd name="connsiteY2353" fmla="*/ 12658 h 1340528"/>
              <a:gd name="connsiteX2354" fmla="*/ 229192 w 769512"/>
              <a:gd name="connsiteY2354" fmla="*/ 14156 h 1340528"/>
              <a:gd name="connsiteX2355" fmla="*/ 229791 w 769512"/>
              <a:gd name="connsiteY2355" fmla="*/ 15428 h 1340528"/>
              <a:gd name="connsiteX2356" fmla="*/ 230165 w 769512"/>
              <a:gd name="connsiteY2356" fmla="*/ 16926 h 1340528"/>
              <a:gd name="connsiteX2357" fmla="*/ 230389 w 769512"/>
              <a:gd name="connsiteY2357" fmla="*/ 18572 h 1340528"/>
              <a:gd name="connsiteX2358" fmla="*/ 230540 w 769512"/>
              <a:gd name="connsiteY2358" fmla="*/ 20219 h 1340528"/>
              <a:gd name="connsiteX2359" fmla="*/ 230540 w 769512"/>
              <a:gd name="connsiteY2359" fmla="*/ 22090 h 1340528"/>
              <a:gd name="connsiteX2360" fmla="*/ 230165 w 769512"/>
              <a:gd name="connsiteY2360" fmla="*/ 23811 h 1340528"/>
              <a:gd name="connsiteX2361" fmla="*/ 230015 w 769512"/>
              <a:gd name="connsiteY2361" fmla="*/ 25458 h 1340528"/>
              <a:gd name="connsiteX2362" fmla="*/ 230015 w 769512"/>
              <a:gd name="connsiteY2362" fmla="*/ 27330 h 1340528"/>
              <a:gd name="connsiteX2363" fmla="*/ 230241 w 769512"/>
              <a:gd name="connsiteY2363" fmla="*/ 28977 h 1340528"/>
              <a:gd name="connsiteX2364" fmla="*/ 230764 w 769512"/>
              <a:gd name="connsiteY2364" fmla="*/ 30249 h 1340528"/>
              <a:gd name="connsiteX2365" fmla="*/ 231138 w 769512"/>
              <a:gd name="connsiteY2365" fmla="*/ 31747 h 1340528"/>
              <a:gd name="connsiteX2366" fmla="*/ 231513 w 769512"/>
              <a:gd name="connsiteY2366" fmla="*/ 33243 h 1340528"/>
              <a:gd name="connsiteX2367" fmla="*/ 231737 w 769512"/>
              <a:gd name="connsiteY2367" fmla="*/ 34889 h 1340528"/>
              <a:gd name="connsiteX2368" fmla="*/ 231887 w 769512"/>
              <a:gd name="connsiteY2368" fmla="*/ 36611 h 1340528"/>
              <a:gd name="connsiteX2369" fmla="*/ 231887 w 769512"/>
              <a:gd name="connsiteY2369" fmla="*/ 38483 h 1340528"/>
              <a:gd name="connsiteX2370" fmla="*/ 232111 w 769512"/>
              <a:gd name="connsiteY2370" fmla="*/ 40130 h 1340528"/>
              <a:gd name="connsiteX2371" fmla="*/ 232486 w 769512"/>
              <a:gd name="connsiteY2371" fmla="*/ 41628 h 1340528"/>
              <a:gd name="connsiteX2372" fmla="*/ 232711 w 769512"/>
              <a:gd name="connsiteY2372" fmla="*/ 43274 h 1340528"/>
              <a:gd name="connsiteX2373" fmla="*/ 233084 w 769512"/>
              <a:gd name="connsiteY2373" fmla="*/ 44770 h 1340528"/>
              <a:gd name="connsiteX2374" fmla="*/ 233609 w 769512"/>
              <a:gd name="connsiteY2374" fmla="*/ 46043 h 1340528"/>
              <a:gd name="connsiteX2375" fmla="*/ 234207 w 769512"/>
              <a:gd name="connsiteY2375" fmla="*/ 47390 h 1340528"/>
              <a:gd name="connsiteX2376" fmla="*/ 234956 w 769512"/>
              <a:gd name="connsiteY2376" fmla="*/ 48438 h 1340528"/>
              <a:gd name="connsiteX2377" fmla="*/ 235705 w 769512"/>
              <a:gd name="connsiteY2377" fmla="*/ 49561 h 1340528"/>
              <a:gd name="connsiteX2378" fmla="*/ 236452 w 769512"/>
              <a:gd name="connsiteY2378" fmla="*/ 50685 h 1340528"/>
              <a:gd name="connsiteX2379" fmla="*/ 237352 w 769512"/>
              <a:gd name="connsiteY2379" fmla="*/ 51582 h 1340528"/>
              <a:gd name="connsiteX2380" fmla="*/ 238174 w 769512"/>
              <a:gd name="connsiteY2380" fmla="*/ 52706 h 1340528"/>
              <a:gd name="connsiteX2381" fmla="*/ 239074 w 769512"/>
              <a:gd name="connsiteY2381" fmla="*/ 53679 h 1340528"/>
              <a:gd name="connsiteX2382" fmla="*/ 239821 w 769512"/>
              <a:gd name="connsiteY2382" fmla="*/ 54800 h 1340528"/>
              <a:gd name="connsiteX2383" fmla="*/ 240421 w 769512"/>
              <a:gd name="connsiteY2383" fmla="*/ 56074 h 1340528"/>
              <a:gd name="connsiteX2384" fmla="*/ 241168 w 769512"/>
              <a:gd name="connsiteY2384" fmla="*/ 57196 h 1340528"/>
              <a:gd name="connsiteX2385" fmla="*/ 241543 w 769512"/>
              <a:gd name="connsiteY2385" fmla="*/ 58694 h 1340528"/>
              <a:gd name="connsiteX2386" fmla="*/ 241917 w 769512"/>
              <a:gd name="connsiteY2386" fmla="*/ 60114 h 1340528"/>
              <a:gd name="connsiteX2387" fmla="*/ 242067 w 769512"/>
              <a:gd name="connsiteY2387" fmla="*/ 61838 h 1340528"/>
              <a:gd name="connsiteX2388" fmla="*/ 242440 w 769512"/>
              <a:gd name="connsiteY2388" fmla="*/ 63334 h 1340528"/>
              <a:gd name="connsiteX2389" fmla="*/ 243040 w 769512"/>
              <a:gd name="connsiteY2389" fmla="*/ 64606 h 1340528"/>
              <a:gd name="connsiteX2390" fmla="*/ 243639 w 769512"/>
              <a:gd name="connsiteY2390" fmla="*/ 65878 h 1340528"/>
              <a:gd name="connsiteX2391" fmla="*/ 244164 w 769512"/>
              <a:gd name="connsiteY2391" fmla="*/ 67227 h 1340528"/>
              <a:gd name="connsiteX2392" fmla="*/ 244762 w 769512"/>
              <a:gd name="connsiteY2392" fmla="*/ 68499 h 1340528"/>
              <a:gd name="connsiteX2393" fmla="*/ 245137 w 769512"/>
              <a:gd name="connsiteY2393" fmla="*/ 69996 h 1340528"/>
              <a:gd name="connsiteX2394" fmla="*/ 245137 w 769512"/>
              <a:gd name="connsiteY2394" fmla="*/ 71868 h 1340528"/>
              <a:gd name="connsiteX2395" fmla="*/ 245509 w 769512"/>
              <a:gd name="connsiteY2395" fmla="*/ 73290 h 1340528"/>
              <a:gd name="connsiteX2396" fmla="*/ 245885 w 769512"/>
              <a:gd name="connsiteY2396" fmla="*/ 74786 h 1340528"/>
              <a:gd name="connsiteX2397" fmla="*/ 246409 w 769512"/>
              <a:gd name="connsiteY2397" fmla="*/ 76134 h 1340528"/>
              <a:gd name="connsiteX2398" fmla="*/ 246880 w 769512"/>
              <a:gd name="connsiteY2398" fmla="*/ 76793 h 1340528"/>
              <a:gd name="connsiteX2399" fmla="*/ 247158 w 769512"/>
              <a:gd name="connsiteY2399" fmla="*/ 77182 h 1340528"/>
              <a:gd name="connsiteX2400" fmla="*/ 248131 w 769512"/>
              <a:gd name="connsiteY2400" fmla="*/ 78155 h 1340528"/>
              <a:gd name="connsiteX2401" fmla="*/ 249028 w 769512"/>
              <a:gd name="connsiteY2401" fmla="*/ 79053 h 1340528"/>
              <a:gd name="connsiteX2402" fmla="*/ 250001 w 769512"/>
              <a:gd name="connsiteY2402" fmla="*/ 80027 h 1340528"/>
              <a:gd name="connsiteX2403" fmla="*/ 250750 w 769512"/>
              <a:gd name="connsiteY2403" fmla="*/ 81074 h 1340528"/>
              <a:gd name="connsiteX2404" fmla="*/ 251499 w 769512"/>
              <a:gd name="connsiteY2404" fmla="*/ 82197 h 1340528"/>
              <a:gd name="connsiteX2405" fmla="*/ 252097 w 769512"/>
              <a:gd name="connsiteY2405" fmla="*/ 83544 h 1340528"/>
              <a:gd name="connsiteX2406" fmla="*/ 252621 w 769512"/>
              <a:gd name="connsiteY2406" fmla="*/ 84816 h 1340528"/>
              <a:gd name="connsiteX2407" fmla="*/ 253221 w 769512"/>
              <a:gd name="connsiteY2407" fmla="*/ 86090 h 1340528"/>
              <a:gd name="connsiteX2408" fmla="*/ 253595 w 769512"/>
              <a:gd name="connsiteY2408" fmla="*/ 87586 h 1340528"/>
              <a:gd name="connsiteX2409" fmla="*/ 253744 w 769512"/>
              <a:gd name="connsiteY2409" fmla="*/ 89233 h 1340528"/>
              <a:gd name="connsiteX2410" fmla="*/ 254118 w 769512"/>
              <a:gd name="connsiteY2410" fmla="*/ 90731 h 1340528"/>
              <a:gd name="connsiteX2411" fmla="*/ 254342 w 769512"/>
              <a:gd name="connsiteY2411" fmla="*/ 92452 h 1340528"/>
              <a:gd name="connsiteX2412" fmla="*/ 254568 w 769512"/>
              <a:gd name="connsiteY2412" fmla="*/ 94099 h 1340528"/>
              <a:gd name="connsiteX2413" fmla="*/ 254633 w 769512"/>
              <a:gd name="connsiteY2413" fmla="*/ 94825 h 1340528"/>
              <a:gd name="connsiteX2414" fmla="*/ 254717 w 769512"/>
              <a:gd name="connsiteY2414" fmla="*/ 95745 h 1340528"/>
              <a:gd name="connsiteX2415" fmla="*/ 255091 w 769512"/>
              <a:gd name="connsiteY2415" fmla="*/ 97243 h 1340528"/>
              <a:gd name="connsiteX2416" fmla="*/ 255390 w 769512"/>
              <a:gd name="connsiteY2416" fmla="*/ 97917 h 1340528"/>
              <a:gd name="connsiteX2417" fmla="*/ 255690 w 769512"/>
              <a:gd name="connsiteY2417" fmla="*/ 98515 h 1340528"/>
              <a:gd name="connsiteX2418" fmla="*/ 256064 w 769512"/>
              <a:gd name="connsiteY2418" fmla="*/ 100012 h 1340528"/>
              <a:gd name="connsiteX2419" fmla="*/ 254568 w 769512"/>
              <a:gd name="connsiteY2419" fmla="*/ 99863 h 1340528"/>
              <a:gd name="connsiteX2420" fmla="*/ 252696 w 769512"/>
              <a:gd name="connsiteY2420" fmla="*/ 99863 h 1340528"/>
              <a:gd name="connsiteX2421" fmla="*/ 250825 w 769512"/>
              <a:gd name="connsiteY2421" fmla="*/ 99863 h 1340528"/>
              <a:gd name="connsiteX2422" fmla="*/ 248953 w 769512"/>
              <a:gd name="connsiteY2422" fmla="*/ 99863 h 1340528"/>
              <a:gd name="connsiteX2423" fmla="*/ 247082 w 769512"/>
              <a:gd name="connsiteY2423" fmla="*/ 99863 h 1340528"/>
              <a:gd name="connsiteX2424" fmla="*/ 245210 w 769512"/>
              <a:gd name="connsiteY2424" fmla="*/ 99863 h 1340528"/>
              <a:gd name="connsiteX2425" fmla="*/ 243340 w 769512"/>
              <a:gd name="connsiteY2425" fmla="*/ 99863 h 1340528"/>
              <a:gd name="connsiteX2426" fmla="*/ 241467 w 769512"/>
              <a:gd name="connsiteY2426" fmla="*/ 99863 h 1340528"/>
              <a:gd name="connsiteX2427" fmla="*/ 239597 w 769512"/>
              <a:gd name="connsiteY2427" fmla="*/ 99863 h 1340528"/>
              <a:gd name="connsiteX2428" fmla="*/ 237725 w 769512"/>
              <a:gd name="connsiteY2428" fmla="*/ 99863 h 1340528"/>
              <a:gd name="connsiteX2429" fmla="*/ 235854 w 769512"/>
              <a:gd name="connsiteY2429" fmla="*/ 99863 h 1340528"/>
              <a:gd name="connsiteX2430" fmla="*/ 233983 w 769512"/>
              <a:gd name="connsiteY2430" fmla="*/ 99863 h 1340528"/>
              <a:gd name="connsiteX2431" fmla="*/ 232111 w 769512"/>
              <a:gd name="connsiteY2431" fmla="*/ 99938 h 1340528"/>
              <a:gd name="connsiteX2432" fmla="*/ 230241 w 769512"/>
              <a:gd name="connsiteY2432" fmla="*/ 99938 h 1340528"/>
              <a:gd name="connsiteX2433" fmla="*/ 228368 w 769512"/>
              <a:gd name="connsiteY2433" fmla="*/ 99938 h 1340528"/>
              <a:gd name="connsiteX2434" fmla="*/ 226498 w 769512"/>
              <a:gd name="connsiteY2434" fmla="*/ 99938 h 1340528"/>
              <a:gd name="connsiteX2435" fmla="*/ 224626 w 769512"/>
              <a:gd name="connsiteY2435" fmla="*/ 99936 h 1340528"/>
              <a:gd name="connsiteX2436" fmla="*/ 222755 w 769512"/>
              <a:gd name="connsiteY2436" fmla="*/ 99938 h 1340528"/>
              <a:gd name="connsiteX2437" fmla="*/ 221108 w 769512"/>
              <a:gd name="connsiteY2437" fmla="*/ 99938 h 1340528"/>
              <a:gd name="connsiteX2438" fmla="*/ 220883 w 769512"/>
              <a:gd name="connsiteY2438" fmla="*/ 99938 h 1340528"/>
              <a:gd name="connsiteX2439" fmla="*/ 219012 w 769512"/>
              <a:gd name="connsiteY2439" fmla="*/ 99938 h 1340528"/>
              <a:gd name="connsiteX2440" fmla="*/ 217140 w 769512"/>
              <a:gd name="connsiteY2440" fmla="*/ 99936 h 1340528"/>
              <a:gd name="connsiteX2441" fmla="*/ 215269 w 769512"/>
              <a:gd name="connsiteY2441" fmla="*/ 99787 h 1340528"/>
              <a:gd name="connsiteX2442" fmla="*/ 213399 w 769512"/>
              <a:gd name="connsiteY2442" fmla="*/ 99787 h 1340528"/>
              <a:gd name="connsiteX2443" fmla="*/ 211527 w 769512"/>
              <a:gd name="connsiteY2443" fmla="*/ 99787 h 1340528"/>
              <a:gd name="connsiteX2444" fmla="*/ 209656 w 769512"/>
              <a:gd name="connsiteY2444" fmla="*/ 99787 h 1340528"/>
              <a:gd name="connsiteX2445" fmla="*/ 207784 w 769512"/>
              <a:gd name="connsiteY2445" fmla="*/ 99787 h 1340528"/>
              <a:gd name="connsiteX2446" fmla="*/ 205913 w 769512"/>
              <a:gd name="connsiteY2446" fmla="*/ 99787 h 1340528"/>
              <a:gd name="connsiteX2447" fmla="*/ 204041 w 769512"/>
              <a:gd name="connsiteY2447" fmla="*/ 99787 h 1340528"/>
              <a:gd name="connsiteX2448" fmla="*/ 202170 w 769512"/>
              <a:gd name="connsiteY2448" fmla="*/ 99787 h 1340528"/>
              <a:gd name="connsiteX2449" fmla="*/ 200298 w 769512"/>
              <a:gd name="connsiteY2449" fmla="*/ 99863 h 1340528"/>
              <a:gd name="connsiteX2450" fmla="*/ 198428 w 769512"/>
              <a:gd name="connsiteY2450" fmla="*/ 99863 h 1340528"/>
              <a:gd name="connsiteX2451" fmla="*/ 196555 w 769512"/>
              <a:gd name="connsiteY2451" fmla="*/ 99863 h 1340528"/>
              <a:gd name="connsiteX2452" fmla="*/ 194685 w 769512"/>
              <a:gd name="connsiteY2452" fmla="*/ 99863 h 1340528"/>
              <a:gd name="connsiteX2453" fmla="*/ 192814 w 769512"/>
              <a:gd name="connsiteY2453" fmla="*/ 99863 h 1340528"/>
              <a:gd name="connsiteX2454" fmla="*/ 190942 w 769512"/>
              <a:gd name="connsiteY2454" fmla="*/ 99863 h 1340528"/>
              <a:gd name="connsiteX2455" fmla="*/ 189071 w 769512"/>
              <a:gd name="connsiteY2455" fmla="*/ 99863 h 1340528"/>
              <a:gd name="connsiteX2456" fmla="*/ 187199 w 769512"/>
              <a:gd name="connsiteY2456" fmla="*/ 99863 h 1340528"/>
              <a:gd name="connsiteX2457" fmla="*/ 185329 w 769512"/>
              <a:gd name="connsiteY2457" fmla="*/ 99863 h 1340528"/>
              <a:gd name="connsiteX2458" fmla="*/ 183456 w 769512"/>
              <a:gd name="connsiteY2458" fmla="*/ 99863 h 1340528"/>
              <a:gd name="connsiteX2459" fmla="*/ 181586 w 769512"/>
              <a:gd name="connsiteY2459" fmla="*/ 99863 h 1340528"/>
              <a:gd name="connsiteX2460" fmla="*/ 179715 w 769512"/>
              <a:gd name="connsiteY2460" fmla="*/ 99863 h 1340528"/>
              <a:gd name="connsiteX2461" fmla="*/ 177843 w 769512"/>
              <a:gd name="connsiteY2461" fmla="*/ 99863 h 1340528"/>
              <a:gd name="connsiteX2462" fmla="*/ 175971 w 769512"/>
              <a:gd name="connsiteY2462" fmla="*/ 99863 h 1340528"/>
              <a:gd name="connsiteX2463" fmla="*/ 175448 w 769512"/>
              <a:gd name="connsiteY2463" fmla="*/ 99712 h 1340528"/>
              <a:gd name="connsiteX2464" fmla="*/ 175073 w 769512"/>
              <a:gd name="connsiteY2464" fmla="*/ 98216 h 1340528"/>
              <a:gd name="connsiteX2465" fmla="*/ 174475 w 769512"/>
              <a:gd name="connsiteY2465" fmla="*/ 96718 h 1340528"/>
              <a:gd name="connsiteX2466" fmla="*/ 174445 w 769512"/>
              <a:gd name="connsiteY2466" fmla="*/ 96607 h 1340528"/>
              <a:gd name="connsiteX2467" fmla="*/ 174100 w 769512"/>
              <a:gd name="connsiteY2467" fmla="*/ 95296 h 1340528"/>
              <a:gd name="connsiteX2468" fmla="*/ 173353 w 769512"/>
              <a:gd name="connsiteY2468" fmla="*/ 94174 h 1340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</a:cxnLst>
            <a:rect l="l" t="t" r="r" b="b"/>
            <a:pathLst>
              <a:path w="769512" h="1340528">
                <a:moveTo>
                  <a:pt x="173353" y="94174"/>
                </a:moveTo>
                <a:lnTo>
                  <a:pt x="172753" y="92827"/>
                </a:lnTo>
                <a:lnTo>
                  <a:pt x="172230" y="91555"/>
                </a:lnTo>
                <a:lnTo>
                  <a:pt x="171855" y="90057"/>
                </a:lnTo>
                <a:lnTo>
                  <a:pt x="171631" y="88410"/>
                </a:lnTo>
                <a:lnTo>
                  <a:pt x="172004" y="86913"/>
                </a:lnTo>
                <a:lnTo>
                  <a:pt x="172230" y="85266"/>
                </a:lnTo>
                <a:lnTo>
                  <a:pt x="171855" y="83770"/>
                </a:lnTo>
                <a:lnTo>
                  <a:pt x="171106" y="82646"/>
                </a:lnTo>
                <a:lnTo>
                  <a:pt x="170508" y="81374"/>
                </a:lnTo>
                <a:lnTo>
                  <a:pt x="169909" y="80027"/>
                </a:lnTo>
                <a:lnTo>
                  <a:pt x="170284" y="78380"/>
                </a:lnTo>
                <a:lnTo>
                  <a:pt x="170603" y="76807"/>
                </a:lnTo>
                <a:lnTo>
                  <a:pt x="170124" y="76807"/>
                </a:lnTo>
                <a:lnTo>
                  <a:pt x="168815" y="76807"/>
                </a:lnTo>
                <a:lnTo>
                  <a:pt x="158302" y="76807"/>
                </a:lnTo>
                <a:lnTo>
                  <a:pt x="156250" y="76807"/>
                </a:lnTo>
                <a:lnTo>
                  <a:pt x="146880" y="76807"/>
                </a:lnTo>
                <a:lnTo>
                  <a:pt x="144807" y="76807"/>
                </a:lnTo>
                <a:lnTo>
                  <a:pt x="139516" y="76807"/>
                </a:lnTo>
                <a:lnTo>
                  <a:pt x="134226" y="76807"/>
                </a:lnTo>
                <a:lnTo>
                  <a:pt x="131610" y="76807"/>
                </a:lnTo>
                <a:lnTo>
                  <a:pt x="115586" y="76807"/>
                </a:lnTo>
                <a:lnTo>
                  <a:pt x="112879" y="76807"/>
                </a:lnTo>
                <a:lnTo>
                  <a:pt x="98521" y="76807"/>
                </a:lnTo>
                <a:lnTo>
                  <a:pt x="95874" y="76807"/>
                </a:lnTo>
                <a:lnTo>
                  <a:pt x="86372" y="76807"/>
                </a:lnTo>
                <a:lnTo>
                  <a:pt x="82183" y="76807"/>
                </a:lnTo>
                <a:lnTo>
                  <a:pt x="80103" y="76807"/>
                </a:lnTo>
                <a:lnTo>
                  <a:pt x="76343" y="76807"/>
                </a:lnTo>
                <a:lnTo>
                  <a:pt x="74436" y="76807"/>
                </a:lnTo>
                <a:lnTo>
                  <a:pt x="74949" y="77710"/>
                </a:lnTo>
                <a:lnTo>
                  <a:pt x="77124" y="78650"/>
                </a:lnTo>
                <a:lnTo>
                  <a:pt x="77955" y="79010"/>
                </a:lnTo>
                <a:lnTo>
                  <a:pt x="77484" y="79502"/>
                </a:lnTo>
                <a:lnTo>
                  <a:pt x="76825" y="80194"/>
                </a:lnTo>
                <a:lnTo>
                  <a:pt x="76352" y="80691"/>
                </a:lnTo>
                <a:lnTo>
                  <a:pt x="76789" y="81245"/>
                </a:lnTo>
                <a:lnTo>
                  <a:pt x="78279" y="81670"/>
                </a:lnTo>
                <a:lnTo>
                  <a:pt x="77108" y="82792"/>
                </a:lnTo>
                <a:lnTo>
                  <a:pt x="76648" y="84035"/>
                </a:lnTo>
                <a:lnTo>
                  <a:pt x="76190" y="85274"/>
                </a:lnTo>
                <a:lnTo>
                  <a:pt x="76694" y="86509"/>
                </a:lnTo>
                <a:lnTo>
                  <a:pt x="75813" y="87885"/>
                </a:lnTo>
                <a:lnTo>
                  <a:pt x="75340" y="88621"/>
                </a:lnTo>
                <a:lnTo>
                  <a:pt x="75491" y="93265"/>
                </a:lnTo>
                <a:lnTo>
                  <a:pt x="73386" y="93711"/>
                </a:lnTo>
                <a:lnTo>
                  <a:pt x="72709" y="94768"/>
                </a:lnTo>
                <a:lnTo>
                  <a:pt x="73056" y="96282"/>
                </a:lnTo>
                <a:lnTo>
                  <a:pt x="73090" y="96437"/>
                </a:lnTo>
                <a:lnTo>
                  <a:pt x="73900" y="97114"/>
                </a:lnTo>
                <a:lnTo>
                  <a:pt x="73656" y="98131"/>
                </a:lnTo>
                <a:lnTo>
                  <a:pt x="73051" y="100648"/>
                </a:lnTo>
                <a:lnTo>
                  <a:pt x="73493" y="102131"/>
                </a:lnTo>
                <a:lnTo>
                  <a:pt x="71874" y="102973"/>
                </a:lnTo>
                <a:lnTo>
                  <a:pt x="71807" y="103108"/>
                </a:lnTo>
                <a:lnTo>
                  <a:pt x="71727" y="103269"/>
                </a:lnTo>
                <a:lnTo>
                  <a:pt x="71457" y="103815"/>
                </a:lnTo>
                <a:lnTo>
                  <a:pt x="71902" y="105731"/>
                </a:lnTo>
                <a:lnTo>
                  <a:pt x="69545" y="105559"/>
                </a:lnTo>
                <a:lnTo>
                  <a:pt x="69141" y="111135"/>
                </a:lnTo>
                <a:lnTo>
                  <a:pt x="68345" y="112564"/>
                </a:lnTo>
                <a:lnTo>
                  <a:pt x="68116" y="113001"/>
                </a:lnTo>
                <a:lnTo>
                  <a:pt x="67792" y="113621"/>
                </a:lnTo>
                <a:lnTo>
                  <a:pt x="67676" y="115045"/>
                </a:lnTo>
                <a:lnTo>
                  <a:pt x="65917" y="116479"/>
                </a:lnTo>
                <a:lnTo>
                  <a:pt x="64159" y="117915"/>
                </a:lnTo>
                <a:lnTo>
                  <a:pt x="62058" y="118979"/>
                </a:lnTo>
                <a:lnTo>
                  <a:pt x="61438" y="119231"/>
                </a:lnTo>
                <a:lnTo>
                  <a:pt x="60856" y="120433"/>
                </a:lnTo>
                <a:lnTo>
                  <a:pt x="59723" y="122771"/>
                </a:lnTo>
                <a:lnTo>
                  <a:pt x="60138" y="124586"/>
                </a:lnTo>
                <a:lnTo>
                  <a:pt x="60232" y="124996"/>
                </a:lnTo>
                <a:lnTo>
                  <a:pt x="59494" y="126054"/>
                </a:lnTo>
                <a:lnTo>
                  <a:pt x="56955" y="126502"/>
                </a:lnTo>
                <a:lnTo>
                  <a:pt x="56721" y="129043"/>
                </a:lnTo>
                <a:lnTo>
                  <a:pt x="55918" y="129544"/>
                </a:lnTo>
                <a:lnTo>
                  <a:pt x="56157" y="130152"/>
                </a:lnTo>
                <a:lnTo>
                  <a:pt x="56224" y="130397"/>
                </a:lnTo>
                <a:lnTo>
                  <a:pt x="55992" y="131648"/>
                </a:lnTo>
                <a:lnTo>
                  <a:pt x="53327" y="131540"/>
                </a:lnTo>
                <a:lnTo>
                  <a:pt x="53112" y="131851"/>
                </a:lnTo>
                <a:lnTo>
                  <a:pt x="52896" y="132161"/>
                </a:lnTo>
                <a:lnTo>
                  <a:pt x="53026" y="133957"/>
                </a:lnTo>
                <a:lnTo>
                  <a:pt x="52553" y="134598"/>
                </a:lnTo>
                <a:lnTo>
                  <a:pt x="51492" y="135886"/>
                </a:lnTo>
                <a:lnTo>
                  <a:pt x="50423" y="137127"/>
                </a:lnTo>
                <a:lnTo>
                  <a:pt x="50261" y="137317"/>
                </a:lnTo>
                <a:lnTo>
                  <a:pt x="49051" y="137601"/>
                </a:lnTo>
                <a:lnTo>
                  <a:pt x="48094" y="137825"/>
                </a:lnTo>
                <a:lnTo>
                  <a:pt x="47538" y="138324"/>
                </a:lnTo>
                <a:lnTo>
                  <a:pt x="47324" y="138944"/>
                </a:lnTo>
                <a:lnTo>
                  <a:pt x="46807" y="140435"/>
                </a:lnTo>
                <a:lnTo>
                  <a:pt x="46362" y="140507"/>
                </a:lnTo>
                <a:lnTo>
                  <a:pt x="44825" y="140756"/>
                </a:lnTo>
                <a:lnTo>
                  <a:pt x="44147" y="141379"/>
                </a:lnTo>
                <a:lnTo>
                  <a:pt x="44621" y="142064"/>
                </a:lnTo>
                <a:lnTo>
                  <a:pt x="44960" y="142551"/>
                </a:lnTo>
                <a:lnTo>
                  <a:pt x="43630" y="144224"/>
                </a:lnTo>
                <a:lnTo>
                  <a:pt x="41944" y="146346"/>
                </a:lnTo>
                <a:lnTo>
                  <a:pt x="42278" y="147541"/>
                </a:lnTo>
                <a:lnTo>
                  <a:pt x="42324" y="147707"/>
                </a:lnTo>
                <a:lnTo>
                  <a:pt x="41833" y="148701"/>
                </a:lnTo>
                <a:lnTo>
                  <a:pt x="40847" y="148537"/>
                </a:lnTo>
                <a:lnTo>
                  <a:pt x="39663" y="148343"/>
                </a:lnTo>
                <a:lnTo>
                  <a:pt x="39394" y="149983"/>
                </a:lnTo>
                <a:lnTo>
                  <a:pt x="39124" y="151628"/>
                </a:lnTo>
                <a:lnTo>
                  <a:pt x="38692" y="152188"/>
                </a:lnTo>
                <a:lnTo>
                  <a:pt x="37330" y="152319"/>
                </a:lnTo>
                <a:lnTo>
                  <a:pt x="37031" y="152677"/>
                </a:lnTo>
                <a:lnTo>
                  <a:pt x="36653" y="153129"/>
                </a:lnTo>
                <a:lnTo>
                  <a:pt x="37258" y="154371"/>
                </a:lnTo>
                <a:lnTo>
                  <a:pt x="37405" y="154672"/>
                </a:lnTo>
                <a:lnTo>
                  <a:pt x="37374" y="154867"/>
                </a:lnTo>
                <a:lnTo>
                  <a:pt x="37225" y="155789"/>
                </a:lnTo>
                <a:lnTo>
                  <a:pt x="35675" y="155674"/>
                </a:lnTo>
                <a:lnTo>
                  <a:pt x="35682" y="156759"/>
                </a:lnTo>
                <a:lnTo>
                  <a:pt x="35688" y="157857"/>
                </a:lnTo>
                <a:lnTo>
                  <a:pt x="34791" y="158227"/>
                </a:lnTo>
                <a:lnTo>
                  <a:pt x="33896" y="158595"/>
                </a:lnTo>
                <a:lnTo>
                  <a:pt x="32112" y="160568"/>
                </a:lnTo>
                <a:lnTo>
                  <a:pt x="31308" y="161460"/>
                </a:lnTo>
                <a:lnTo>
                  <a:pt x="30629" y="161739"/>
                </a:lnTo>
                <a:lnTo>
                  <a:pt x="28711" y="162529"/>
                </a:lnTo>
                <a:lnTo>
                  <a:pt x="28487" y="162869"/>
                </a:lnTo>
                <a:lnTo>
                  <a:pt x="28876" y="164257"/>
                </a:lnTo>
                <a:lnTo>
                  <a:pt x="28971" y="164571"/>
                </a:lnTo>
                <a:lnTo>
                  <a:pt x="26994" y="165760"/>
                </a:lnTo>
                <a:lnTo>
                  <a:pt x="26635" y="166528"/>
                </a:lnTo>
                <a:lnTo>
                  <a:pt x="26383" y="167063"/>
                </a:lnTo>
                <a:lnTo>
                  <a:pt x="25395" y="166980"/>
                </a:lnTo>
                <a:lnTo>
                  <a:pt x="25019" y="166949"/>
                </a:lnTo>
                <a:lnTo>
                  <a:pt x="24435" y="168984"/>
                </a:lnTo>
                <a:lnTo>
                  <a:pt x="24290" y="169491"/>
                </a:lnTo>
                <a:lnTo>
                  <a:pt x="22442" y="171360"/>
                </a:lnTo>
                <a:lnTo>
                  <a:pt x="21649" y="173658"/>
                </a:lnTo>
                <a:lnTo>
                  <a:pt x="20784" y="174220"/>
                </a:lnTo>
                <a:lnTo>
                  <a:pt x="20362" y="176097"/>
                </a:lnTo>
                <a:lnTo>
                  <a:pt x="20241" y="176638"/>
                </a:lnTo>
                <a:lnTo>
                  <a:pt x="19878" y="176714"/>
                </a:lnTo>
                <a:lnTo>
                  <a:pt x="19622" y="176766"/>
                </a:lnTo>
                <a:lnTo>
                  <a:pt x="16404" y="177281"/>
                </a:lnTo>
                <a:lnTo>
                  <a:pt x="15235" y="178776"/>
                </a:lnTo>
                <a:lnTo>
                  <a:pt x="14765" y="180452"/>
                </a:lnTo>
                <a:lnTo>
                  <a:pt x="12882" y="181231"/>
                </a:lnTo>
                <a:lnTo>
                  <a:pt x="12461" y="181393"/>
                </a:lnTo>
                <a:lnTo>
                  <a:pt x="11539" y="182824"/>
                </a:lnTo>
                <a:lnTo>
                  <a:pt x="10872" y="185058"/>
                </a:lnTo>
                <a:lnTo>
                  <a:pt x="9888" y="186302"/>
                </a:lnTo>
                <a:lnTo>
                  <a:pt x="9481" y="187883"/>
                </a:lnTo>
                <a:lnTo>
                  <a:pt x="9281" y="188660"/>
                </a:lnTo>
                <a:lnTo>
                  <a:pt x="8653" y="189262"/>
                </a:lnTo>
                <a:lnTo>
                  <a:pt x="8110" y="189782"/>
                </a:lnTo>
                <a:lnTo>
                  <a:pt x="7824" y="190956"/>
                </a:lnTo>
                <a:lnTo>
                  <a:pt x="7626" y="191767"/>
                </a:lnTo>
                <a:lnTo>
                  <a:pt x="8074" y="194242"/>
                </a:lnTo>
                <a:lnTo>
                  <a:pt x="8025" y="194494"/>
                </a:lnTo>
                <a:lnTo>
                  <a:pt x="7893" y="195173"/>
                </a:lnTo>
                <a:lnTo>
                  <a:pt x="8766" y="196157"/>
                </a:lnTo>
                <a:lnTo>
                  <a:pt x="8442" y="196818"/>
                </a:lnTo>
                <a:lnTo>
                  <a:pt x="8277" y="197151"/>
                </a:lnTo>
                <a:lnTo>
                  <a:pt x="8034" y="197213"/>
                </a:lnTo>
                <a:lnTo>
                  <a:pt x="6792" y="197532"/>
                </a:lnTo>
                <a:lnTo>
                  <a:pt x="6508" y="198078"/>
                </a:lnTo>
                <a:lnTo>
                  <a:pt x="6179" y="198713"/>
                </a:lnTo>
                <a:lnTo>
                  <a:pt x="6127" y="200448"/>
                </a:lnTo>
                <a:lnTo>
                  <a:pt x="6107" y="200706"/>
                </a:lnTo>
                <a:lnTo>
                  <a:pt x="6070" y="201192"/>
                </a:lnTo>
                <a:lnTo>
                  <a:pt x="7505" y="203103"/>
                </a:lnTo>
                <a:lnTo>
                  <a:pt x="5972" y="205714"/>
                </a:lnTo>
                <a:lnTo>
                  <a:pt x="5914" y="206643"/>
                </a:lnTo>
                <a:lnTo>
                  <a:pt x="6289" y="207013"/>
                </a:lnTo>
                <a:lnTo>
                  <a:pt x="7715" y="207127"/>
                </a:lnTo>
                <a:lnTo>
                  <a:pt x="7828" y="207377"/>
                </a:lnTo>
                <a:lnTo>
                  <a:pt x="8217" y="208239"/>
                </a:lnTo>
                <a:lnTo>
                  <a:pt x="7854" y="209666"/>
                </a:lnTo>
                <a:lnTo>
                  <a:pt x="6564" y="211532"/>
                </a:lnTo>
                <a:lnTo>
                  <a:pt x="6815" y="212337"/>
                </a:lnTo>
                <a:lnTo>
                  <a:pt x="9974" y="212130"/>
                </a:lnTo>
                <a:lnTo>
                  <a:pt x="9485" y="213249"/>
                </a:lnTo>
                <a:lnTo>
                  <a:pt x="7823" y="214994"/>
                </a:lnTo>
                <a:lnTo>
                  <a:pt x="7828" y="215860"/>
                </a:lnTo>
                <a:lnTo>
                  <a:pt x="9072" y="216845"/>
                </a:lnTo>
                <a:lnTo>
                  <a:pt x="9636" y="217832"/>
                </a:lnTo>
                <a:lnTo>
                  <a:pt x="9320" y="220605"/>
                </a:lnTo>
                <a:lnTo>
                  <a:pt x="9163" y="221985"/>
                </a:lnTo>
                <a:lnTo>
                  <a:pt x="9235" y="223781"/>
                </a:lnTo>
                <a:lnTo>
                  <a:pt x="6832" y="225777"/>
                </a:lnTo>
                <a:lnTo>
                  <a:pt x="7151" y="227324"/>
                </a:lnTo>
                <a:lnTo>
                  <a:pt x="8326" y="227648"/>
                </a:lnTo>
                <a:lnTo>
                  <a:pt x="9136" y="227870"/>
                </a:lnTo>
                <a:lnTo>
                  <a:pt x="9819" y="228114"/>
                </a:lnTo>
                <a:lnTo>
                  <a:pt x="10277" y="228730"/>
                </a:lnTo>
                <a:lnTo>
                  <a:pt x="10506" y="229038"/>
                </a:lnTo>
                <a:lnTo>
                  <a:pt x="10761" y="230308"/>
                </a:lnTo>
                <a:lnTo>
                  <a:pt x="11016" y="231575"/>
                </a:lnTo>
                <a:lnTo>
                  <a:pt x="10928" y="231886"/>
                </a:lnTo>
                <a:lnTo>
                  <a:pt x="10530" y="233312"/>
                </a:lnTo>
                <a:lnTo>
                  <a:pt x="9974" y="233750"/>
                </a:lnTo>
                <a:lnTo>
                  <a:pt x="9297" y="234373"/>
                </a:lnTo>
                <a:lnTo>
                  <a:pt x="9217" y="234725"/>
                </a:lnTo>
                <a:lnTo>
                  <a:pt x="9055" y="235428"/>
                </a:lnTo>
                <a:lnTo>
                  <a:pt x="8449" y="235716"/>
                </a:lnTo>
                <a:lnTo>
                  <a:pt x="8128" y="235868"/>
                </a:lnTo>
                <a:lnTo>
                  <a:pt x="7788" y="236502"/>
                </a:lnTo>
                <a:lnTo>
                  <a:pt x="7394" y="237235"/>
                </a:lnTo>
                <a:lnTo>
                  <a:pt x="7345" y="239589"/>
                </a:lnTo>
                <a:lnTo>
                  <a:pt x="6485" y="240894"/>
                </a:lnTo>
                <a:lnTo>
                  <a:pt x="6725" y="242007"/>
                </a:lnTo>
                <a:lnTo>
                  <a:pt x="5818" y="243316"/>
                </a:lnTo>
                <a:lnTo>
                  <a:pt x="5255" y="245230"/>
                </a:lnTo>
                <a:lnTo>
                  <a:pt x="4724" y="247039"/>
                </a:lnTo>
                <a:lnTo>
                  <a:pt x="4709" y="249645"/>
                </a:lnTo>
                <a:lnTo>
                  <a:pt x="4693" y="252304"/>
                </a:lnTo>
                <a:lnTo>
                  <a:pt x="4387" y="252987"/>
                </a:lnTo>
                <a:lnTo>
                  <a:pt x="2719" y="253741"/>
                </a:lnTo>
                <a:lnTo>
                  <a:pt x="2458" y="254246"/>
                </a:lnTo>
                <a:lnTo>
                  <a:pt x="2106" y="254922"/>
                </a:lnTo>
                <a:lnTo>
                  <a:pt x="2234" y="255479"/>
                </a:lnTo>
                <a:lnTo>
                  <a:pt x="4005" y="257927"/>
                </a:lnTo>
                <a:lnTo>
                  <a:pt x="4106" y="258069"/>
                </a:lnTo>
                <a:lnTo>
                  <a:pt x="3501" y="258887"/>
                </a:lnTo>
                <a:lnTo>
                  <a:pt x="3001" y="259564"/>
                </a:lnTo>
                <a:lnTo>
                  <a:pt x="2443" y="259752"/>
                </a:lnTo>
                <a:lnTo>
                  <a:pt x="1887" y="259942"/>
                </a:lnTo>
                <a:lnTo>
                  <a:pt x="1274" y="260813"/>
                </a:lnTo>
                <a:lnTo>
                  <a:pt x="1786" y="261851"/>
                </a:lnTo>
                <a:lnTo>
                  <a:pt x="2402" y="263097"/>
                </a:lnTo>
                <a:lnTo>
                  <a:pt x="2052" y="264396"/>
                </a:lnTo>
                <a:lnTo>
                  <a:pt x="1735" y="265579"/>
                </a:lnTo>
                <a:lnTo>
                  <a:pt x="2113" y="266631"/>
                </a:lnTo>
                <a:lnTo>
                  <a:pt x="4343" y="266678"/>
                </a:lnTo>
                <a:lnTo>
                  <a:pt x="4915" y="269339"/>
                </a:lnTo>
                <a:lnTo>
                  <a:pt x="2698" y="271397"/>
                </a:lnTo>
                <a:lnTo>
                  <a:pt x="2518" y="271919"/>
                </a:lnTo>
                <a:lnTo>
                  <a:pt x="2271" y="272640"/>
                </a:lnTo>
                <a:lnTo>
                  <a:pt x="2353" y="273158"/>
                </a:lnTo>
                <a:lnTo>
                  <a:pt x="2479" y="273951"/>
                </a:lnTo>
                <a:lnTo>
                  <a:pt x="4714" y="277457"/>
                </a:lnTo>
                <a:lnTo>
                  <a:pt x="4315" y="279035"/>
                </a:lnTo>
                <a:lnTo>
                  <a:pt x="4431" y="281664"/>
                </a:lnTo>
                <a:lnTo>
                  <a:pt x="2580" y="283417"/>
                </a:lnTo>
                <a:lnTo>
                  <a:pt x="2373" y="283841"/>
                </a:lnTo>
                <a:lnTo>
                  <a:pt x="2031" y="284536"/>
                </a:lnTo>
                <a:lnTo>
                  <a:pt x="1583" y="284640"/>
                </a:lnTo>
                <a:lnTo>
                  <a:pt x="669" y="284854"/>
                </a:lnTo>
                <a:lnTo>
                  <a:pt x="180" y="285786"/>
                </a:lnTo>
                <a:lnTo>
                  <a:pt x="1349" y="288007"/>
                </a:lnTo>
                <a:lnTo>
                  <a:pt x="1871" y="288998"/>
                </a:lnTo>
                <a:lnTo>
                  <a:pt x="2288" y="291050"/>
                </a:lnTo>
                <a:lnTo>
                  <a:pt x="2852" y="293735"/>
                </a:lnTo>
                <a:lnTo>
                  <a:pt x="4325" y="295734"/>
                </a:lnTo>
                <a:lnTo>
                  <a:pt x="4564" y="296670"/>
                </a:lnTo>
                <a:lnTo>
                  <a:pt x="4832" y="297716"/>
                </a:lnTo>
                <a:lnTo>
                  <a:pt x="3797" y="300573"/>
                </a:lnTo>
                <a:lnTo>
                  <a:pt x="4304" y="302674"/>
                </a:lnTo>
                <a:lnTo>
                  <a:pt x="7178" y="307242"/>
                </a:lnTo>
                <a:lnTo>
                  <a:pt x="7926" y="307857"/>
                </a:lnTo>
                <a:lnTo>
                  <a:pt x="10030" y="307905"/>
                </a:lnTo>
                <a:lnTo>
                  <a:pt x="10243" y="308036"/>
                </a:lnTo>
                <a:lnTo>
                  <a:pt x="10838" y="308399"/>
                </a:lnTo>
                <a:lnTo>
                  <a:pt x="12347" y="312478"/>
                </a:lnTo>
                <a:lnTo>
                  <a:pt x="13155" y="313031"/>
                </a:lnTo>
                <a:lnTo>
                  <a:pt x="15820" y="313201"/>
                </a:lnTo>
                <a:lnTo>
                  <a:pt x="16317" y="313693"/>
                </a:lnTo>
                <a:lnTo>
                  <a:pt x="17349" y="317480"/>
                </a:lnTo>
                <a:lnTo>
                  <a:pt x="17648" y="318579"/>
                </a:lnTo>
                <a:lnTo>
                  <a:pt x="17982" y="318788"/>
                </a:lnTo>
                <a:lnTo>
                  <a:pt x="18588" y="319166"/>
                </a:lnTo>
                <a:lnTo>
                  <a:pt x="18794" y="319295"/>
                </a:lnTo>
                <a:lnTo>
                  <a:pt x="19667" y="319351"/>
                </a:lnTo>
                <a:lnTo>
                  <a:pt x="22606" y="319478"/>
                </a:lnTo>
                <a:lnTo>
                  <a:pt x="23055" y="319833"/>
                </a:lnTo>
                <a:lnTo>
                  <a:pt x="23852" y="320461"/>
                </a:lnTo>
                <a:lnTo>
                  <a:pt x="24965" y="321978"/>
                </a:lnTo>
                <a:lnTo>
                  <a:pt x="25346" y="322497"/>
                </a:lnTo>
                <a:lnTo>
                  <a:pt x="28262" y="323348"/>
                </a:lnTo>
                <a:lnTo>
                  <a:pt x="29826" y="326066"/>
                </a:lnTo>
                <a:lnTo>
                  <a:pt x="33671" y="326970"/>
                </a:lnTo>
                <a:lnTo>
                  <a:pt x="34282" y="327601"/>
                </a:lnTo>
                <a:lnTo>
                  <a:pt x="34635" y="327964"/>
                </a:lnTo>
                <a:lnTo>
                  <a:pt x="35165" y="328509"/>
                </a:lnTo>
                <a:lnTo>
                  <a:pt x="36542" y="331042"/>
                </a:lnTo>
                <a:lnTo>
                  <a:pt x="37410" y="331282"/>
                </a:lnTo>
                <a:lnTo>
                  <a:pt x="40371" y="333848"/>
                </a:lnTo>
                <a:lnTo>
                  <a:pt x="40805" y="335009"/>
                </a:lnTo>
                <a:lnTo>
                  <a:pt x="41215" y="336156"/>
                </a:lnTo>
                <a:lnTo>
                  <a:pt x="42025" y="336956"/>
                </a:lnTo>
                <a:lnTo>
                  <a:pt x="43514" y="337383"/>
                </a:lnTo>
                <a:lnTo>
                  <a:pt x="43890" y="337386"/>
                </a:lnTo>
                <a:lnTo>
                  <a:pt x="47290" y="337424"/>
                </a:lnTo>
                <a:lnTo>
                  <a:pt x="48097" y="337852"/>
                </a:lnTo>
                <a:lnTo>
                  <a:pt x="48825" y="338325"/>
                </a:lnTo>
                <a:lnTo>
                  <a:pt x="51019" y="339754"/>
                </a:lnTo>
                <a:lnTo>
                  <a:pt x="55125" y="343201"/>
                </a:lnTo>
                <a:lnTo>
                  <a:pt x="55372" y="343853"/>
                </a:lnTo>
                <a:lnTo>
                  <a:pt x="55500" y="344190"/>
                </a:lnTo>
                <a:lnTo>
                  <a:pt x="55083" y="347043"/>
                </a:lnTo>
                <a:lnTo>
                  <a:pt x="55581" y="347413"/>
                </a:lnTo>
                <a:lnTo>
                  <a:pt x="56935" y="346163"/>
                </a:lnTo>
                <a:lnTo>
                  <a:pt x="58366" y="344437"/>
                </a:lnTo>
                <a:lnTo>
                  <a:pt x="58842" y="343861"/>
                </a:lnTo>
                <a:lnTo>
                  <a:pt x="59058" y="343760"/>
                </a:lnTo>
                <a:lnTo>
                  <a:pt x="59520" y="343546"/>
                </a:lnTo>
                <a:lnTo>
                  <a:pt x="59692" y="343699"/>
                </a:lnTo>
                <a:lnTo>
                  <a:pt x="60269" y="344223"/>
                </a:lnTo>
                <a:lnTo>
                  <a:pt x="61770" y="346938"/>
                </a:lnTo>
                <a:lnTo>
                  <a:pt x="64279" y="347040"/>
                </a:lnTo>
                <a:lnTo>
                  <a:pt x="64494" y="347048"/>
                </a:lnTo>
                <a:lnTo>
                  <a:pt x="67600" y="348703"/>
                </a:lnTo>
                <a:lnTo>
                  <a:pt x="69766" y="348565"/>
                </a:lnTo>
                <a:lnTo>
                  <a:pt x="71037" y="348162"/>
                </a:lnTo>
                <a:lnTo>
                  <a:pt x="73723" y="347305"/>
                </a:lnTo>
                <a:lnTo>
                  <a:pt x="75716" y="349398"/>
                </a:lnTo>
                <a:lnTo>
                  <a:pt x="77317" y="352431"/>
                </a:lnTo>
                <a:lnTo>
                  <a:pt x="77966" y="353660"/>
                </a:lnTo>
                <a:lnTo>
                  <a:pt x="79328" y="353654"/>
                </a:lnTo>
                <a:lnTo>
                  <a:pt x="79995" y="354194"/>
                </a:lnTo>
                <a:lnTo>
                  <a:pt x="81251" y="354076"/>
                </a:lnTo>
                <a:lnTo>
                  <a:pt x="82736" y="353883"/>
                </a:lnTo>
                <a:lnTo>
                  <a:pt x="83099" y="354205"/>
                </a:lnTo>
                <a:lnTo>
                  <a:pt x="84602" y="355544"/>
                </a:lnTo>
                <a:lnTo>
                  <a:pt x="86372" y="355286"/>
                </a:lnTo>
                <a:lnTo>
                  <a:pt x="86513" y="355444"/>
                </a:lnTo>
                <a:lnTo>
                  <a:pt x="87457" y="356517"/>
                </a:lnTo>
                <a:lnTo>
                  <a:pt x="87924" y="357750"/>
                </a:lnTo>
                <a:lnTo>
                  <a:pt x="88393" y="358991"/>
                </a:lnTo>
                <a:lnTo>
                  <a:pt x="88591" y="360788"/>
                </a:lnTo>
                <a:lnTo>
                  <a:pt x="89832" y="361524"/>
                </a:lnTo>
                <a:lnTo>
                  <a:pt x="91878" y="361699"/>
                </a:lnTo>
                <a:lnTo>
                  <a:pt x="92095" y="362021"/>
                </a:lnTo>
                <a:lnTo>
                  <a:pt x="92504" y="362624"/>
                </a:lnTo>
                <a:lnTo>
                  <a:pt x="93948" y="366459"/>
                </a:lnTo>
                <a:lnTo>
                  <a:pt x="93524" y="368321"/>
                </a:lnTo>
                <a:lnTo>
                  <a:pt x="93642" y="368414"/>
                </a:lnTo>
                <a:lnTo>
                  <a:pt x="95390" y="369798"/>
                </a:lnTo>
                <a:lnTo>
                  <a:pt x="96325" y="371277"/>
                </a:lnTo>
                <a:lnTo>
                  <a:pt x="95604" y="374927"/>
                </a:lnTo>
                <a:lnTo>
                  <a:pt x="97555" y="376838"/>
                </a:lnTo>
                <a:lnTo>
                  <a:pt x="97952" y="377715"/>
                </a:lnTo>
                <a:lnTo>
                  <a:pt x="99849" y="381915"/>
                </a:lnTo>
                <a:lnTo>
                  <a:pt x="99829" y="382133"/>
                </a:lnTo>
                <a:lnTo>
                  <a:pt x="99733" y="383158"/>
                </a:lnTo>
                <a:lnTo>
                  <a:pt x="100235" y="384268"/>
                </a:lnTo>
                <a:lnTo>
                  <a:pt x="100927" y="384666"/>
                </a:lnTo>
                <a:lnTo>
                  <a:pt x="101412" y="384944"/>
                </a:lnTo>
                <a:lnTo>
                  <a:pt x="102256" y="384860"/>
                </a:lnTo>
                <a:lnTo>
                  <a:pt x="104074" y="384680"/>
                </a:lnTo>
                <a:lnTo>
                  <a:pt x="105744" y="385102"/>
                </a:lnTo>
                <a:lnTo>
                  <a:pt x="107670" y="385591"/>
                </a:lnTo>
                <a:lnTo>
                  <a:pt x="109284" y="386634"/>
                </a:lnTo>
                <a:lnTo>
                  <a:pt x="110201" y="386889"/>
                </a:lnTo>
                <a:lnTo>
                  <a:pt x="111020" y="387117"/>
                </a:lnTo>
                <a:lnTo>
                  <a:pt x="111885" y="388386"/>
                </a:lnTo>
                <a:lnTo>
                  <a:pt x="112579" y="389404"/>
                </a:lnTo>
                <a:lnTo>
                  <a:pt x="113422" y="389594"/>
                </a:lnTo>
                <a:lnTo>
                  <a:pt x="115801" y="390129"/>
                </a:lnTo>
                <a:lnTo>
                  <a:pt x="115934" y="390277"/>
                </a:lnTo>
                <a:lnTo>
                  <a:pt x="116675" y="391115"/>
                </a:lnTo>
                <a:lnTo>
                  <a:pt x="116701" y="391792"/>
                </a:lnTo>
                <a:lnTo>
                  <a:pt x="116745" y="392974"/>
                </a:lnTo>
                <a:lnTo>
                  <a:pt x="116336" y="395376"/>
                </a:lnTo>
                <a:lnTo>
                  <a:pt x="116205" y="396138"/>
                </a:lnTo>
                <a:lnTo>
                  <a:pt x="117347" y="400904"/>
                </a:lnTo>
                <a:lnTo>
                  <a:pt x="119817" y="403529"/>
                </a:lnTo>
                <a:lnTo>
                  <a:pt x="120270" y="403985"/>
                </a:lnTo>
                <a:lnTo>
                  <a:pt x="123356" y="406277"/>
                </a:lnTo>
                <a:lnTo>
                  <a:pt x="123858" y="406648"/>
                </a:lnTo>
                <a:lnTo>
                  <a:pt x="124000" y="406753"/>
                </a:lnTo>
                <a:lnTo>
                  <a:pt x="126605" y="407793"/>
                </a:lnTo>
                <a:lnTo>
                  <a:pt x="127901" y="409351"/>
                </a:lnTo>
                <a:lnTo>
                  <a:pt x="127357" y="410267"/>
                </a:lnTo>
                <a:lnTo>
                  <a:pt x="128362" y="412738"/>
                </a:lnTo>
                <a:lnTo>
                  <a:pt x="129115" y="413745"/>
                </a:lnTo>
                <a:lnTo>
                  <a:pt x="129610" y="414405"/>
                </a:lnTo>
                <a:lnTo>
                  <a:pt x="131096" y="414646"/>
                </a:lnTo>
                <a:lnTo>
                  <a:pt x="132468" y="416681"/>
                </a:lnTo>
                <a:lnTo>
                  <a:pt x="131873" y="419636"/>
                </a:lnTo>
                <a:lnTo>
                  <a:pt x="131806" y="419973"/>
                </a:lnTo>
                <a:lnTo>
                  <a:pt x="132614" y="421268"/>
                </a:lnTo>
                <a:lnTo>
                  <a:pt x="132496" y="421562"/>
                </a:lnTo>
                <a:lnTo>
                  <a:pt x="132398" y="421803"/>
                </a:lnTo>
                <a:lnTo>
                  <a:pt x="132313" y="422015"/>
                </a:lnTo>
                <a:lnTo>
                  <a:pt x="132996" y="422877"/>
                </a:lnTo>
                <a:lnTo>
                  <a:pt x="132509" y="424491"/>
                </a:lnTo>
                <a:lnTo>
                  <a:pt x="132645" y="426975"/>
                </a:lnTo>
                <a:lnTo>
                  <a:pt x="131477" y="428960"/>
                </a:lnTo>
                <a:lnTo>
                  <a:pt x="131652" y="429574"/>
                </a:lnTo>
                <a:lnTo>
                  <a:pt x="132787" y="429883"/>
                </a:lnTo>
                <a:lnTo>
                  <a:pt x="133892" y="429074"/>
                </a:lnTo>
                <a:lnTo>
                  <a:pt x="134947" y="429126"/>
                </a:lnTo>
                <a:lnTo>
                  <a:pt x="135384" y="429681"/>
                </a:lnTo>
                <a:lnTo>
                  <a:pt x="135026" y="432039"/>
                </a:lnTo>
                <a:lnTo>
                  <a:pt x="135125" y="433554"/>
                </a:lnTo>
                <a:lnTo>
                  <a:pt x="135207" y="435100"/>
                </a:lnTo>
                <a:lnTo>
                  <a:pt x="133870" y="436754"/>
                </a:lnTo>
                <a:lnTo>
                  <a:pt x="133816" y="437559"/>
                </a:lnTo>
                <a:lnTo>
                  <a:pt x="134252" y="438054"/>
                </a:lnTo>
                <a:lnTo>
                  <a:pt x="134803" y="438190"/>
                </a:lnTo>
                <a:lnTo>
                  <a:pt x="135985" y="438483"/>
                </a:lnTo>
                <a:lnTo>
                  <a:pt x="136548" y="439593"/>
                </a:lnTo>
                <a:lnTo>
                  <a:pt x="136097" y="441037"/>
                </a:lnTo>
                <a:lnTo>
                  <a:pt x="135593" y="442749"/>
                </a:lnTo>
                <a:lnTo>
                  <a:pt x="136577" y="445790"/>
                </a:lnTo>
                <a:lnTo>
                  <a:pt x="137241" y="446529"/>
                </a:lnTo>
                <a:lnTo>
                  <a:pt x="137516" y="446836"/>
                </a:lnTo>
                <a:lnTo>
                  <a:pt x="137769" y="447827"/>
                </a:lnTo>
                <a:lnTo>
                  <a:pt x="135367" y="450319"/>
                </a:lnTo>
                <a:lnTo>
                  <a:pt x="135253" y="451745"/>
                </a:lnTo>
                <a:lnTo>
                  <a:pt x="134633" y="452283"/>
                </a:lnTo>
                <a:lnTo>
                  <a:pt x="133095" y="453619"/>
                </a:lnTo>
                <a:lnTo>
                  <a:pt x="131237" y="453691"/>
                </a:lnTo>
                <a:lnTo>
                  <a:pt x="131057" y="453948"/>
                </a:lnTo>
                <a:lnTo>
                  <a:pt x="130933" y="454124"/>
                </a:lnTo>
                <a:lnTo>
                  <a:pt x="131369" y="455113"/>
                </a:lnTo>
                <a:lnTo>
                  <a:pt x="132303" y="455668"/>
                </a:lnTo>
                <a:lnTo>
                  <a:pt x="132898" y="456616"/>
                </a:lnTo>
                <a:lnTo>
                  <a:pt x="130401" y="459272"/>
                </a:lnTo>
                <a:lnTo>
                  <a:pt x="129536" y="459463"/>
                </a:lnTo>
                <a:lnTo>
                  <a:pt x="127996" y="460652"/>
                </a:lnTo>
                <a:lnTo>
                  <a:pt x="127790" y="461631"/>
                </a:lnTo>
                <a:lnTo>
                  <a:pt x="127632" y="462387"/>
                </a:lnTo>
                <a:lnTo>
                  <a:pt x="127792" y="462720"/>
                </a:lnTo>
                <a:lnTo>
                  <a:pt x="128259" y="463686"/>
                </a:lnTo>
                <a:lnTo>
                  <a:pt x="128014" y="464370"/>
                </a:lnTo>
                <a:lnTo>
                  <a:pt x="128152" y="464707"/>
                </a:lnTo>
                <a:lnTo>
                  <a:pt x="128642" y="465915"/>
                </a:lnTo>
                <a:lnTo>
                  <a:pt x="128611" y="466371"/>
                </a:lnTo>
                <a:lnTo>
                  <a:pt x="128583" y="466782"/>
                </a:lnTo>
                <a:lnTo>
                  <a:pt x="128158" y="467145"/>
                </a:lnTo>
                <a:lnTo>
                  <a:pt x="127046" y="468095"/>
                </a:lnTo>
                <a:lnTo>
                  <a:pt x="127605" y="468710"/>
                </a:lnTo>
                <a:lnTo>
                  <a:pt x="128359" y="471061"/>
                </a:lnTo>
                <a:lnTo>
                  <a:pt x="128367" y="472549"/>
                </a:lnTo>
                <a:lnTo>
                  <a:pt x="127753" y="472799"/>
                </a:lnTo>
                <a:lnTo>
                  <a:pt x="127632" y="472711"/>
                </a:lnTo>
                <a:lnTo>
                  <a:pt x="127334" y="472482"/>
                </a:lnTo>
                <a:lnTo>
                  <a:pt x="126381" y="471751"/>
                </a:lnTo>
                <a:lnTo>
                  <a:pt x="125516" y="471633"/>
                </a:lnTo>
                <a:lnTo>
                  <a:pt x="125395" y="472192"/>
                </a:lnTo>
                <a:lnTo>
                  <a:pt x="126101" y="477024"/>
                </a:lnTo>
                <a:lnTo>
                  <a:pt x="126912" y="478259"/>
                </a:lnTo>
                <a:lnTo>
                  <a:pt x="127494" y="478592"/>
                </a:lnTo>
                <a:lnTo>
                  <a:pt x="128524" y="479181"/>
                </a:lnTo>
                <a:lnTo>
                  <a:pt x="127666" y="480795"/>
                </a:lnTo>
                <a:lnTo>
                  <a:pt x="127553" y="483153"/>
                </a:lnTo>
                <a:lnTo>
                  <a:pt x="127025" y="484227"/>
                </a:lnTo>
                <a:lnTo>
                  <a:pt x="126883" y="484518"/>
                </a:lnTo>
                <a:lnTo>
                  <a:pt x="127257" y="485198"/>
                </a:lnTo>
                <a:lnTo>
                  <a:pt x="127733" y="485125"/>
                </a:lnTo>
                <a:lnTo>
                  <a:pt x="130596" y="484683"/>
                </a:lnTo>
                <a:lnTo>
                  <a:pt x="132298" y="484770"/>
                </a:lnTo>
                <a:lnTo>
                  <a:pt x="133937" y="484853"/>
                </a:lnTo>
                <a:lnTo>
                  <a:pt x="134234" y="485146"/>
                </a:lnTo>
                <a:lnTo>
                  <a:pt x="134497" y="485406"/>
                </a:lnTo>
                <a:lnTo>
                  <a:pt x="133199" y="485847"/>
                </a:lnTo>
                <a:lnTo>
                  <a:pt x="131157" y="485672"/>
                </a:lnTo>
                <a:lnTo>
                  <a:pt x="130663" y="486047"/>
                </a:lnTo>
                <a:lnTo>
                  <a:pt x="128217" y="485736"/>
                </a:lnTo>
                <a:lnTo>
                  <a:pt x="127627" y="486498"/>
                </a:lnTo>
                <a:lnTo>
                  <a:pt x="127144" y="487121"/>
                </a:lnTo>
                <a:lnTo>
                  <a:pt x="127048" y="487422"/>
                </a:lnTo>
                <a:lnTo>
                  <a:pt x="126971" y="487661"/>
                </a:lnTo>
                <a:lnTo>
                  <a:pt x="126078" y="490488"/>
                </a:lnTo>
                <a:lnTo>
                  <a:pt x="125926" y="490970"/>
                </a:lnTo>
                <a:lnTo>
                  <a:pt x="126570" y="495616"/>
                </a:lnTo>
                <a:lnTo>
                  <a:pt x="126176" y="497843"/>
                </a:lnTo>
                <a:lnTo>
                  <a:pt x="125727" y="500393"/>
                </a:lnTo>
                <a:lnTo>
                  <a:pt x="126006" y="500890"/>
                </a:lnTo>
                <a:lnTo>
                  <a:pt x="127985" y="501342"/>
                </a:lnTo>
                <a:lnTo>
                  <a:pt x="128619" y="501901"/>
                </a:lnTo>
                <a:lnTo>
                  <a:pt x="130032" y="503144"/>
                </a:lnTo>
                <a:lnTo>
                  <a:pt x="131461" y="503718"/>
                </a:lnTo>
                <a:lnTo>
                  <a:pt x="131615" y="504015"/>
                </a:lnTo>
                <a:lnTo>
                  <a:pt x="131814" y="504395"/>
                </a:lnTo>
                <a:lnTo>
                  <a:pt x="130982" y="504532"/>
                </a:lnTo>
                <a:lnTo>
                  <a:pt x="129466" y="503574"/>
                </a:lnTo>
                <a:lnTo>
                  <a:pt x="126974" y="501999"/>
                </a:lnTo>
                <a:lnTo>
                  <a:pt x="125490" y="502069"/>
                </a:lnTo>
                <a:lnTo>
                  <a:pt x="125074" y="502411"/>
                </a:lnTo>
                <a:lnTo>
                  <a:pt x="124811" y="502630"/>
                </a:lnTo>
                <a:lnTo>
                  <a:pt x="124139" y="504432"/>
                </a:lnTo>
                <a:lnTo>
                  <a:pt x="124732" y="507163"/>
                </a:lnTo>
                <a:lnTo>
                  <a:pt x="124837" y="507650"/>
                </a:lnTo>
                <a:lnTo>
                  <a:pt x="124803" y="507876"/>
                </a:lnTo>
                <a:lnTo>
                  <a:pt x="124538" y="509575"/>
                </a:lnTo>
                <a:lnTo>
                  <a:pt x="124687" y="509893"/>
                </a:lnTo>
                <a:lnTo>
                  <a:pt x="125540" y="511738"/>
                </a:lnTo>
                <a:lnTo>
                  <a:pt x="126284" y="512353"/>
                </a:lnTo>
                <a:lnTo>
                  <a:pt x="128758" y="512153"/>
                </a:lnTo>
                <a:lnTo>
                  <a:pt x="128513" y="512652"/>
                </a:lnTo>
                <a:lnTo>
                  <a:pt x="126724" y="513592"/>
                </a:lnTo>
                <a:lnTo>
                  <a:pt x="126791" y="514704"/>
                </a:lnTo>
                <a:lnTo>
                  <a:pt x="125339" y="520602"/>
                </a:lnTo>
                <a:lnTo>
                  <a:pt x="125646" y="521127"/>
                </a:lnTo>
                <a:lnTo>
                  <a:pt x="125776" y="521344"/>
                </a:lnTo>
                <a:lnTo>
                  <a:pt x="128807" y="521390"/>
                </a:lnTo>
                <a:lnTo>
                  <a:pt x="128747" y="521885"/>
                </a:lnTo>
                <a:lnTo>
                  <a:pt x="128523" y="522044"/>
                </a:lnTo>
                <a:lnTo>
                  <a:pt x="128130" y="522322"/>
                </a:lnTo>
                <a:lnTo>
                  <a:pt x="126525" y="522392"/>
                </a:lnTo>
                <a:lnTo>
                  <a:pt x="127439" y="523803"/>
                </a:lnTo>
                <a:lnTo>
                  <a:pt x="127705" y="524214"/>
                </a:lnTo>
                <a:lnTo>
                  <a:pt x="128269" y="525085"/>
                </a:lnTo>
                <a:lnTo>
                  <a:pt x="128770" y="525852"/>
                </a:lnTo>
                <a:lnTo>
                  <a:pt x="130256" y="526402"/>
                </a:lnTo>
                <a:lnTo>
                  <a:pt x="130575" y="526668"/>
                </a:lnTo>
                <a:lnTo>
                  <a:pt x="131437" y="527386"/>
                </a:lnTo>
                <a:lnTo>
                  <a:pt x="133482" y="527810"/>
                </a:lnTo>
                <a:lnTo>
                  <a:pt x="134728" y="526861"/>
                </a:lnTo>
                <a:lnTo>
                  <a:pt x="135204" y="526500"/>
                </a:lnTo>
                <a:lnTo>
                  <a:pt x="135948" y="526555"/>
                </a:lnTo>
                <a:lnTo>
                  <a:pt x="134846" y="527474"/>
                </a:lnTo>
                <a:lnTo>
                  <a:pt x="134223" y="527993"/>
                </a:lnTo>
                <a:lnTo>
                  <a:pt x="134146" y="528135"/>
                </a:lnTo>
                <a:lnTo>
                  <a:pt x="133611" y="529111"/>
                </a:lnTo>
                <a:lnTo>
                  <a:pt x="135169" y="531209"/>
                </a:lnTo>
                <a:lnTo>
                  <a:pt x="132481" y="535375"/>
                </a:lnTo>
                <a:lnTo>
                  <a:pt x="132972" y="537483"/>
                </a:lnTo>
                <a:lnTo>
                  <a:pt x="133906" y="538160"/>
                </a:lnTo>
                <a:lnTo>
                  <a:pt x="135820" y="537839"/>
                </a:lnTo>
                <a:lnTo>
                  <a:pt x="140227" y="540789"/>
                </a:lnTo>
                <a:lnTo>
                  <a:pt x="141273" y="542889"/>
                </a:lnTo>
                <a:lnTo>
                  <a:pt x="140789" y="544514"/>
                </a:lnTo>
                <a:lnTo>
                  <a:pt x="140681" y="544877"/>
                </a:lnTo>
                <a:lnTo>
                  <a:pt x="138284" y="547493"/>
                </a:lnTo>
                <a:lnTo>
                  <a:pt x="138100" y="548273"/>
                </a:lnTo>
                <a:lnTo>
                  <a:pt x="137740" y="549792"/>
                </a:lnTo>
                <a:lnTo>
                  <a:pt x="136572" y="551347"/>
                </a:lnTo>
                <a:lnTo>
                  <a:pt x="136826" y="552587"/>
                </a:lnTo>
                <a:lnTo>
                  <a:pt x="138809" y="553381"/>
                </a:lnTo>
                <a:lnTo>
                  <a:pt x="138958" y="553543"/>
                </a:lnTo>
                <a:lnTo>
                  <a:pt x="139995" y="554675"/>
                </a:lnTo>
                <a:lnTo>
                  <a:pt x="139941" y="556724"/>
                </a:lnTo>
                <a:lnTo>
                  <a:pt x="139465" y="557981"/>
                </a:lnTo>
                <a:lnTo>
                  <a:pt x="139329" y="558337"/>
                </a:lnTo>
                <a:lnTo>
                  <a:pt x="139454" y="558877"/>
                </a:lnTo>
                <a:lnTo>
                  <a:pt x="139774" y="560255"/>
                </a:lnTo>
                <a:lnTo>
                  <a:pt x="139488" y="560950"/>
                </a:lnTo>
                <a:lnTo>
                  <a:pt x="138114" y="562250"/>
                </a:lnTo>
                <a:lnTo>
                  <a:pt x="137934" y="562652"/>
                </a:lnTo>
                <a:lnTo>
                  <a:pt x="137558" y="563493"/>
                </a:lnTo>
                <a:lnTo>
                  <a:pt x="138247" y="563985"/>
                </a:lnTo>
                <a:lnTo>
                  <a:pt x="140103" y="564346"/>
                </a:lnTo>
                <a:lnTo>
                  <a:pt x="140353" y="564904"/>
                </a:lnTo>
                <a:lnTo>
                  <a:pt x="140112" y="565646"/>
                </a:lnTo>
                <a:lnTo>
                  <a:pt x="139012" y="566528"/>
                </a:lnTo>
                <a:lnTo>
                  <a:pt x="137151" y="568019"/>
                </a:lnTo>
                <a:lnTo>
                  <a:pt x="137002" y="568442"/>
                </a:lnTo>
                <a:lnTo>
                  <a:pt x="136909" y="568704"/>
                </a:lnTo>
                <a:lnTo>
                  <a:pt x="137603" y="570867"/>
                </a:lnTo>
                <a:lnTo>
                  <a:pt x="138600" y="573443"/>
                </a:lnTo>
                <a:lnTo>
                  <a:pt x="138729" y="573775"/>
                </a:lnTo>
                <a:lnTo>
                  <a:pt x="138647" y="574326"/>
                </a:lnTo>
                <a:lnTo>
                  <a:pt x="138492" y="575390"/>
                </a:lnTo>
                <a:lnTo>
                  <a:pt x="137753" y="576510"/>
                </a:lnTo>
                <a:lnTo>
                  <a:pt x="137661" y="576849"/>
                </a:lnTo>
                <a:lnTo>
                  <a:pt x="136541" y="580979"/>
                </a:lnTo>
                <a:lnTo>
                  <a:pt x="135755" y="581774"/>
                </a:lnTo>
                <a:lnTo>
                  <a:pt x="134756" y="582972"/>
                </a:lnTo>
                <a:lnTo>
                  <a:pt x="134735" y="583168"/>
                </a:lnTo>
                <a:lnTo>
                  <a:pt x="134463" y="585701"/>
                </a:lnTo>
                <a:lnTo>
                  <a:pt x="134654" y="586354"/>
                </a:lnTo>
                <a:lnTo>
                  <a:pt x="135595" y="589539"/>
                </a:lnTo>
                <a:lnTo>
                  <a:pt x="135575" y="589715"/>
                </a:lnTo>
                <a:lnTo>
                  <a:pt x="135475" y="590654"/>
                </a:lnTo>
                <a:lnTo>
                  <a:pt x="134679" y="591838"/>
                </a:lnTo>
                <a:lnTo>
                  <a:pt x="133695" y="592291"/>
                </a:lnTo>
                <a:lnTo>
                  <a:pt x="132089" y="593031"/>
                </a:lnTo>
                <a:lnTo>
                  <a:pt x="131723" y="593964"/>
                </a:lnTo>
                <a:lnTo>
                  <a:pt x="132234" y="597432"/>
                </a:lnTo>
                <a:lnTo>
                  <a:pt x="132076" y="598033"/>
                </a:lnTo>
                <a:lnTo>
                  <a:pt x="131808" y="599045"/>
                </a:lnTo>
                <a:lnTo>
                  <a:pt x="130578" y="600167"/>
                </a:lnTo>
                <a:lnTo>
                  <a:pt x="128268" y="601035"/>
                </a:lnTo>
                <a:lnTo>
                  <a:pt x="127061" y="601490"/>
                </a:lnTo>
                <a:lnTo>
                  <a:pt x="125836" y="604039"/>
                </a:lnTo>
                <a:lnTo>
                  <a:pt x="124149" y="606104"/>
                </a:lnTo>
                <a:lnTo>
                  <a:pt x="124056" y="606217"/>
                </a:lnTo>
                <a:lnTo>
                  <a:pt x="123814" y="607336"/>
                </a:lnTo>
                <a:lnTo>
                  <a:pt x="123866" y="608040"/>
                </a:lnTo>
                <a:lnTo>
                  <a:pt x="124077" y="610867"/>
                </a:lnTo>
                <a:lnTo>
                  <a:pt x="125089" y="613742"/>
                </a:lnTo>
                <a:lnTo>
                  <a:pt x="125210" y="614085"/>
                </a:lnTo>
                <a:lnTo>
                  <a:pt x="125163" y="614435"/>
                </a:lnTo>
                <a:lnTo>
                  <a:pt x="124978" y="615832"/>
                </a:lnTo>
                <a:lnTo>
                  <a:pt x="122692" y="619934"/>
                </a:lnTo>
                <a:lnTo>
                  <a:pt x="121784" y="621545"/>
                </a:lnTo>
                <a:lnTo>
                  <a:pt x="121493" y="622550"/>
                </a:lnTo>
                <a:lnTo>
                  <a:pt x="121299" y="623221"/>
                </a:lnTo>
                <a:lnTo>
                  <a:pt x="119436" y="624411"/>
                </a:lnTo>
                <a:lnTo>
                  <a:pt x="118465" y="625034"/>
                </a:lnTo>
                <a:lnTo>
                  <a:pt x="117422" y="626779"/>
                </a:lnTo>
                <a:lnTo>
                  <a:pt x="116038" y="634222"/>
                </a:lnTo>
                <a:lnTo>
                  <a:pt x="115460" y="641603"/>
                </a:lnTo>
                <a:lnTo>
                  <a:pt x="114071" y="644971"/>
                </a:lnTo>
                <a:lnTo>
                  <a:pt x="113872" y="645457"/>
                </a:lnTo>
                <a:lnTo>
                  <a:pt x="113635" y="647257"/>
                </a:lnTo>
                <a:lnTo>
                  <a:pt x="114024" y="650478"/>
                </a:lnTo>
                <a:lnTo>
                  <a:pt x="110960" y="655582"/>
                </a:lnTo>
                <a:lnTo>
                  <a:pt x="110963" y="656572"/>
                </a:lnTo>
                <a:lnTo>
                  <a:pt x="110965" y="657192"/>
                </a:lnTo>
                <a:lnTo>
                  <a:pt x="110391" y="658437"/>
                </a:lnTo>
                <a:lnTo>
                  <a:pt x="109560" y="660237"/>
                </a:lnTo>
                <a:lnTo>
                  <a:pt x="109411" y="660948"/>
                </a:lnTo>
                <a:lnTo>
                  <a:pt x="109197" y="661973"/>
                </a:lnTo>
                <a:lnTo>
                  <a:pt x="109292" y="662485"/>
                </a:lnTo>
                <a:lnTo>
                  <a:pt x="109518" y="663708"/>
                </a:lnTo>
                <a:lnTo>
                  <a:pt x="109312" y="664218"/>
                </a:lnTo>
                <a:lnTo>
                  <a:pt x="109130" y="664670"/>
                </a:lnTo>
                <a:lnTo>
                  <a:pt x="107781" y="666184"/>
                </a:lnTo>
                <a:lnTo>
                  <a:pt x="107492" y="666511"/>
                </a:lnTo>
                <a:lnTo>
                  <a:pt x="107183" y="667268"/>
                </a:lnTo>
                <a:lnTo>
                  <a:pt x="104988" y="672663"/>
                </a:lnTo>
                <a:lnTo>
                  <a:pt x="101821" y="674218"/>
                </a:lnTo>
                <a:lnTo>
                  <a:pt x="101412" y="674420"/>
                </a:lnTo>
                <a:lnTo>
                  <a:pt x="101358" y="675845"/>
                </a:lnTo>
                <a:lnTo>
                  <a:pt x="102120" y="679747"/>
                </a:lnTo>
                <a:lnTo>
                  <a:pt x="102004" y="681420"/>
                </a:lnTo>
                <a:lnTo>
                  <a:pt x="102406" y="682638"/>
                </a:lnTo>
                <a:lnTo>
                  <a:pt x="102697" y="683525"/>
                </a:lnTo>
                <a:lnTo>
                  <a:pt x="100052" y="685710"/>
                </a:lnTo>
                <a:lnTo>
                  <a:pt x="99746" y="686581"/>
                </a:lnTo>
                <a:lnTo>
                  <a:pt x="101226" y="688292"/>
                </a:lnTo>
                <a:lnTo>
                  <a:pt x="101612" y="688739"/>
                </a:lnTo>
                <a:lnTo>
                  <a:pt x="101976" y="689555"/>
                </a:lnTo>
                <a:lnTo>
                  <a:pt x="102552" y="690844"/>
                </a:lnTo>
                <a:lnTo>
                  <a:pt x="102418" y="691613"/>
                </a:lnTo>
                <a:lnTo>
                  <a:pt x="102249" y="692576"/>
                </a:lnTo>
                <a:lnTo>
                  <a:pt x="102065" y="692935"/>
                </a:lnTo>
                <a:lnTo>
                  <a:pt x="100851" y="695250"/>
                </a:lnTo>
                <a:lnTo>
                  <a:pt x="100753" y="695473"/>
                </a:lnTo>
                <a:lnTo>
                  <a:pt x="100356" y="696373"/>
                </a:lnTo>
                <a:lnTo>
                  <a:pt x="101234" y="699033"/>
                </a:lnTo>
                <a:lnTo>
                  <a:pt x="101170" y="699463"/>
                </a:lnTo>
                <a:lnTo>
                  <a:pt x="101056" y="700213"/>
                </a:lnTo>
                <a:lnTo>
                  <a:pt x="101679" y="700954"/>
                </a:lnTo>
                <a:lnTo>
                  <a:pt x="103180" y="701155"/>
                </a:lnTo>
                <a:lnTo>
                  <a:pt x="104339" y="701310"/>
                </a:lnTo>
                <a:lnTo>
                  <a:pt x="104586" y="701578"/>
                </a:lnTo>
                <a:lnTo>
                  <a:pt x="105021" y="702051"/>
                </a:lnTo>
                <a:lnTo>
                  <a:pt x="105088" y="702919"/>
                </a:lnTo>
                <a:lnTo>
                  <a:pt x="105471" y="705085"/>
                </a:lnTo>
                <a:lnTo>
                  <a:pt x="103883" y="706819"/>
                </a:lnTo>
                <a:lnTo>
                  <a:pt x="102776" y="709999"/>
                </a:lnTo>
                <a:lnTo>
                  <a:pt x="102957" y="710704"/>
                </a:lnTo>
                <a:lnTo>
                  <a:pt x="103093" y="711238"/>
                </a:lnTo>
                <a:lnTo>
                  <a:pt x="104959" y="713582"/>
                </a:lnTo>
                <a:lnTo>
                  <a:pt x="104349" y="715260"/>
                </a:lnTo>
                <a:lnTo>
                  <a:pt x="101587" y="718623"/>
                </a:lnTo>
                <a:lnTo>
                  <a:pt x="102351" y="720326"/>
                </a:lnTo>
                <a:lnTo>
                  <a:pt x="103587" y="723078"/>
                </a:lnTo>
                <a:lnTo>
                  <a:pt x="103355" y="723943"/>
                </a:lnTo>
                <a:lnTo>
                  <a:pt x="103105" y="724878"/>
                </a:lnTo>
                <a:lnTo>
                  <a:pt x="105037" y="727842"/>
                </a:lnTo>
                <a:lnTo>
                  <a:pt x="106166" y="731305"/>
                </a:lnTo>
                <a:lnTo>
                  <a:pt x="107101" y="732072"/>
                </a:lnTo>
                <a:lnTo>
                  <a:pt x="107559" y="732447"/>
                </a:lnTo>
                <a:lnTo>
                  <a:pt x="108278" y="733034"/>
                </a:lnTo>
                <a:lnTo>
                  <a:pt x="108430" y="733325"/>
                </a:lnTo>
                <a:lnTo>
                  <a:pt x="109214" y="734824"/>
                </a:lnTo>
                <a:lnTo>
                  <a:pt x="109245" y="735480"/>
                </a:lnTo>
                <a:lnTo>
                  <a:pt x="109423" y="739289"/>
                </a:lnTo>
                <a:lnTo>
                  <a:pt x="112050" y="739457"/>
                </a:lnTo>
                <a:lnTo>
                  <a:pt x="113954" y="742860"/>
                </a:lnTo>
                <a:lnTo>
                  <a:pt x="115805" y="744550"/>
                </a:lnTo>
                <a:lnTo>
                  <a:pt x="116313" y="745015"/>
                </a:lnTo>
                <a:lnTo>
                  <a:pt x="116508" y="746222"/>
                </a:lnTo>
                <a:lnTo>
                  <a:pt x="116823" y="748174"/>
                </a:lnTo>
                <a:lnTo>
                  <a:pt x="118496" y="748971"/>
                </a:lnTo>
                <a:lnTo>
                  <a:pt x="119422" y="749888"/>
                </a:lnTo>
                <a:lnTo>
                  <a:pt x="119989" y="750450"/>
                </a:lnTo>
                <a:lnTo>
                  <a:pt x="119801" y="751820"/>
                </a:lnTo>
                <a:lnTo>
                  <a:pt x="119750" y="752188"/>
                </a:lnTo>
                <a:lnTo>
                  <a:pt x="117231" y="754557"/>
                </a:lnTo>
                <a:lnTo>
                  <a:pt x="116460" y="755780"/>
                </a:lnTo>
                <a:lnTo>
                  <a:pt x="115818" y="756799"/>
                </a:lnTo>
                <a:lnTo>
                  <a:pt x="114565" y="756863"/>
                </a:lnTo>
                <a:lnTo>
                  <a:pt x="113102" y="756937"/>
                </a:lnTo>
                <a:lnTo>
                  <a:pt x="111252" y="758311"/>
                </a:lnTo>
                <a:lnTo>
                  <a:pt x="110641" y="759804"/>
                </a:lnTo>
                <a:lnTo>
                  <a:pt x="111213" y="762404"/>
                </a:lnTo>
                <a:lnTo>
                  <a:pt x="110165" y="765560"/>
                </a:lnTo>
                <a:lnTo>
                  <a:pt x="110119" y="765697"/>
                </a:lnTo>
                <a:lnTo>
                  <a:pt x="110608" y="766580"/>
                </a:lnTo>
                <a:lnTo>
                  <a:pt x="111490" y="768168"/>
                </a:lnTo>
                <a:lnTo>
                  <a:pt x="109845" y="772334"/>
                </a:lnTo>
                <a:lnTo>
                  <a:pt x="109475" y="772841"/>
                </a:lnTo>
                <a:lnTo>
                  <a:pt x="106532" y="776877"/>
                </a:lnTo>
                <a:lnTo>
                  <a:pt x="106437" y="777361"/>
                </a:lnTo>
                <a:lnTo>
                  <a:pt x="105750" y="780852"/>
                </a:lnTo>
                <a:lnTo>
                  <a:pt x="105153" y="781565"/>
                </a:lnTo>
                <a:lnTo>
                  <a:pt x="104398" y="782470"/>
                </a:lnTo>
                <a:lnTo>
                  <a:pt x="104048" y="783705"/>
                </a:lnTo>
                <a:lnTo>
                  <a:pt x="103854" y="784396"/>
                </a:lnTo>
                <a:lnTo>
                  <a:pt x="103056" y="785579"/>
                </a:lnTo>
                <a:lnTo>
                  <a:pt x="100345" y="786896"/>
                </a:lnTo>
                <a:lnTo>
                  <a:pt x="99398" y="787857"/>
                </a:lnTo>
                <a:lnTo>
                  <a:pt x="99113" y="788144"/>
                </a:lnTo>
                <a:lnTo>
                  <a:pt x="98852" y="788678"/>
                </a:lnTo>
                <a:lnTo>
                  <a:pt x="98721" y="788945"/>
                </a:lnTo>
                <a:lnTo>
                  <a:pt x="98139" y="790133"/>
                </a:lnTo>
                <a:lnTo>
                  <a:pt x="98113" y="791656"/>
                </a:lnTo>
                <a:lnTo>
                  <a:pt x="98090" y="793048"/>
                </a:lnTo>
                <a:lnTo>
                  <a:pt x="97928" y="793623"/>
                </a:lnTo>
                <a:lnTo>
                  <a:pt x="97305" y="795843"/>
                </a:lnTo>
                <a:lnTo>
                  <a:pt x="98225" y="799326"/>
                </a:lnTo>
                <a:lnTo>
                  <a:pt x="98499" y="800362"/>
                </a:lnTo>
                <a:lnTo>
                  <a:pt x="98258" y="800889"/>
                </a:lnTo>
                <a:lnTo>
                  <a:pt x="98073" y="801294"/>
                </a:lnTo>
                <a:lnTo>
                  <a:pt x="96530" y="801739"/>
                </a:lnTo>
                <a:lnTo>
                  <a:pt x="95424" y="802860"/>
                </a:lnTo>
                <a:lnTo>
                  <a:pt x="95287" y="805709"/>
                </a:lnTo>
                <a:lnTo>
                  <a:pt x="95258" y="806333"/>
                </a:lnTo>
                <a:lnTo>
                  <a:pt x="96007" y="807694"/>
                </a:lnTo>
                <a:lnTo>
                  <a:pt x="96502" y="808086"/>
                </a:lnTo>
                <a:lnTo>
                  <a:pt x="96626" y="808184"/>
                </a:lnTo>
                <a:lnTo>
                  <a:pt x="101193" y="807042"/>
                </a:lnTo>
                <a:lnTo>
                  <a:pt x="105675" y="806807"/>
                </a:lnTo>
                <a:lnTo>
                  <a:pt x="108329" y="807279"/>
                </a:lnTo>
                <a:lnTo>
                  <a:pt x="111207" y="807791"/>
                </a:lnTo>
                <a:lnTo>
                  <a:pt x="112626" y="807069"/>
                </a:lnTo>
                <a:lnTo>
                  <a:pt x="113671" y="806538"/>
                </a:lnTo>
                <a:lnTo>
                  <a:pt x="114179" y="806457"/>
                </a:lnTo>
                <a:lnTo>
                  <a:pt x="115708" y="806215"/>
                </a:lnTo>
                <a:lnTo>
                  <a:pt x="120355" y="806409"/>
                </a:lnTo>
                <a:lnTo>
                  <a:pt x="121523" y="805872"/>
                </a:lnTo>
                <a:lnTo>
                  <a:pt x="122142" y="805359"/>
                </a:lnTo>
                <a:lnTo>
                  <a:pt x="123485" y="804250"/>
                </a:lnTo>
                <a:lnTo>
                  <a:pt x="123975" y="802962"/>
                </a:lnTo>
                <a:lnTo>
                  <a:pt x="124337" y="802014"/>
                </a:lnTo>
                <a:lnTo>
                  <a:pt x="125568" y="801138"/>
                </a:lnTo>
                <a:lnTo>
                  <a:pt x="128286" y="800592"/>
                </a:lnTo>
                <a:lnTo>
                  <a:pt x="129577" y="799874"/>
                </a:lnTo>
                <a:lnTo>
                  <a:pt x="130267" y="799098"/>
                </a:lnTo>
                <a:lnTo>
                  <a:pt x="130684" y="798629"/>
                </a:lnTo>
                <a:lnTo>
                  <a:pt x="130970" y="796189"/>
                </a:lnTo>
                <a:lnTo>
                  <a:pt x="131157" y="794597"/>
                </a:lnTo>
                <a:lnTo>
                  <a:pt x="132002" y="793632"/>
                </a:lnTo>
                <a:lnTo>
                  <a:pt x="132182" y="793452"/>
                </a:lnTo>
                <a:lnTo>
                  <a:pt x="133127" y="792973"/>
                </a:lnTo>
                <a:lnTo>
                  <a:pt x="134450" y="793162"/>
                </a:lnTo>
                <a:lnTo>
                  <a:pt x="134797" y="793213"/>
                </a:lnTo>
                <a:lnTo>
                  <a:pt x="136214" y="792833"/>
                </a:lnTo>
                <a:lnTo>
                  <a:pt x="138901" y="794200"/>
                </a:lnTo>
                <a:lnTo>
                  <a:pt x="140428" y="794978"/>
                </a:lnTo>
                <a:lnTo>
                  <a:pt x="144686" y="793962"/>
                </a:lnTo>
                <a:lnTo>
                  <a:pt x="145435" y="793448"/>
                </a:lnTo>
                <a:lnTo>
                  <a:pt x="148689" y="791213"/>
                </a:lnTo>
                <a:lnTo>
                  <a:pt x="149475" y="787858"/>
                </a:lnTo>
                <a:lnTo>
                  <a:pt x="148537" y="785818"/>
                </a:lnTo>
                <a:lnTo>
                  <a:pt x="149446" y="782280"/>
                </a:lnTo>
                <a:lnTo>
                  <a:pt x="153830" y="781512"/>
                </a:lnTo>
                <a:lnTo>
                  <a:pt x="154654" y="781068"/>
                </a:lnTo>
                <a:lnTo>
                  <a:pt x="154878" y="780947"/>
                </a:lnTo>
                <a:lnTo>
                  <a:pt x="156021" y="780867"/>
                </a:lnTo>
                <a:lnTo>
                  <a:pt x="156949" y="781540"/>
                </a:lnTo>
                <a:lnTo>
                  <a:pt x="157687" y="781540"/>
                </a:lnTo>
                <a:lnTo>
                  <a:pt x="158665" y="782021"/>
                </a:lnTo>
                <a:lnTo>
                  <a:pt x="159531" y="782294"/>
                </a:lnTo>
                <a:lnTo>
                  <a:pt x="160669" y="782278"/>
                </a:lnTo>
                <a:lnTo>
                  <a:pt x="161631" y="782470"/>
                </a:lnTo>
                <a:lnTo>
                  <a:pt x="162465" y="783111"/>
                </a:lnTo>
                <a:lnTo>
                  <a:pt x="164355" y="784025"/>
                </a:lnTo>
                <a:lnTo>
                  <a:pt x="165221" y="783848"/>
                </a:lnTo>
                <a:lnTo>
                  <a:pt x="166423" y="783368"/>
                </a:lnTo>
                <a:lnTo>
                  <a:pt x="167274" y="782983"/>
                </a:lnTo>
                <a:lnTo>
                  <a:pt x="168951" y="781793"/>
                </a:lnTo>
                <a:lnTo>
                  <a:pt x="169402" y="781860"/>
                </a:lnTo>
                <a:lnTo>
                  <a:pt x="170822" y="781418"/>
                </a:lnTo>
                <a:lnTo>
                  <a:pt x="174519" y="779103"/>
                </a:lnTo>
                <a:lnTo>
                  <a:pt x="175874" y="778635"/>
                </a:lnTo>
                <a:lnTo>
                  <a:pt x="177975" y="777907"/>
                </a:lnTo>
                <a:lnTo>
                  <a:pt x="179058" y="777861"/>
                </a:lnTo>
                <a:lnTo>
                  <a:pt x="179683" y="777835"/>
                </a:lnTo>
                <a:lnTo>
                  <a:pt x="181372" y="777761"/>
                </a:lnTo>
                <a:lnTo>
                  <a:pt x="183739" y="779149"/>
                </a:lnTo>
                <a:lnTo>
                  <a:pt x="184078" y="779864"/>
                </a:lnTo>
                <a:lnTo>
                  <a:pt x="183308" y="781536"/>
                </a:lnTo>
                <a:lnTo>
                  <a:pt x="185801" y="784470"/>
                </a:lnTo>
                <a:lnTo>
                  <a:pt x="186352" y="785118"/>
                </a:lnTo>
                <a:lnTo>
                  <a:pt x="186426" y="785317"/>
                </a:lnTo>
                <a:lnTo>
                  <a:pt x="186789" y="786293"/>
                </a:lnTo>
                <a:lnTo>
                  <a:pt x="185056" y="789651"/>
                </a:lnTo>
                <a:lnTo>
                  <a:pt x="184158" y="791391"/>
                </a:lnTo>
                <a:lnTo>
                  <a:pt x="184786" y="793248"/>
                </a:lnTo>
                <a:lnTo>
                  <a:pt x="185486" y="794340"/>
                </a:lnTo>
                <a:lnTo>
                  <a:pt x="186527" y="795967"/>
                </a:lnTo>
                <a:lnTo>
                  <a:pt x="187969" y="801467"/>
                </a:lnTo>
                <a:lnTo>
                  <a:pt x="188218" y="801940"/>
                </a:lnTo>
                <a:lnTo>
                  <a:pt x="189537" y="804442"/>
                </a:lnTo>
                <a:lnTo>
                  <a:pt x="190777" y="805058"/>
                </a:lnTo>
                <a:lnTo>
                  <a:pt x="193496" y="805231"/>
                </a:lnTo>
                <a:lnTo>
                  <a:pt x="193663" y="805206"/>
                </a:lnTo>
                <a:lnTo>
                  <a:pt x="193841" y="805180"/>
                </a:lnTo>
                <a:lnTo>
                  <a:pt x="194649" y="805921"/>
                </a:lnTo>
                <a:lnTo>
                  <a:pt x="196349" y="806395"/>
                </a:lnTo>
                <a:lnTo>
                  <a:pt x="196465" y="806504"/>
                </a:lnTo>
                <a:lnTo>
                  <a:pt x="197203" y="807192"/>
                </a:lnTo>
                <a:lnTo>
                  <a:pt x="198400" y="808599"/>
                </a:lnTo>
                <a:lnTo>
                  <a:pt x="198614" y="808508"/>
                </a:lnTo>
                <a:lnTo>
                  <a:pt x="201423" y="807311"/>
                </a:lnTo>
                <a:lnTo>
                  <a:pt x="206713" y="807293"/>
                </a:lnTo>
                <a:lnTo>
                  <a:pt x="210343" y="805600"/>
                </a:lnTo>
                <a:lnTo>
                  <a:pt x="212818" y="805840"/>
                </a:lnTo>
                <a:lnTo>
                  <a:pt x="214272" y="806886"/>
                </a:lnTo>
                <a:lnTo>
                  <a:pt x="214637" y="807742"/>
                </a:lnTo>
                <a:lnTo>
                  <a:pt x="214709" y="807910"/>
                </a:lnTo>
                <a:lnTo>
                  <a:pt x="214959" y="808489"/>
                </a:lnTo>
                <a:lnTo>
                  <a:pt x="215054" y="808989"/>
                </a:lnTo>
                <a:lnTo>
                  <a:pt x="215654" y="812192"/>
                </a:lnTo>
                <a:lnTo>
                  <a:pt x="216134" y="813070"/>
                </a:lnTo>
                <a:lnTo>
                  <a:pt x="216708" y="813434"/>
                </a:lnTo>
                <a:lnTo>
                  <a:pt x="217030" y="813638"/>
                </a:lnTo>
                <a:lnTo>
                  <a:pt x="219751" y="814101"/>
                </a:lnTo>
                <a:lnTo>
                  <a:pt x="222827" y="814625"/>
                </a:lnTo>
                <a:lnTo>
                  <a:pt x="224951" y="815818"/>
                </a:lnTo>
                <a:lnTo>
                  <a:pt x="230703" y="819050"/>
                </a:lnTo>
                <a:lnTo>
                  <a:pt x="236583" y="821218"/>
                </a:lnTo>
                <a:lnTo>
                  <a:pt x="240365" y="822607"/>
                </a:lnTo>
                <a:lnTo>
                  <a:pt x="244993" y="824307"/>
                </a:lnTo>
                <a:lnTo>
                  <a:pt x="245706" y="824910"/>
                </a:lnTo>
                <a:lnTo>
                  <a:pt x="246231" y="825355"/>
                </a:lnTo>
                <a:lnTo>
                  <a:pt x="247187" y="825418"/>
                </a:lnTo>
                <a:lnTo>
                  <a:pt x="249694" y="825584"/>
                </a:lnTo>
                <a:lnTo>
                  <a:pt x="250743" y="826660"/>
                </a:lnTo>
                <a:lnTo>
                  <a:pt x="251803" y="827745"/>
                </a:lnTo>
                <a:lnTo>
                  <a:pt x="256322" y="829335"/>
                </a:lnTo>
                <a:lnTo>
                  <a:pt x="256342" y="829534"/>
                </a:lnTo>
                <a:lnTo>
                  <a:pt x="256447" y="830577"/>
                </a:lnTo>
                <a:lnTo>
                  <a:pt x="255345" y="831882"/>
                </a:lnTo>
                <a:lnTo>
                  <a:pt x="255456" y="832846"/>
                </a:lnTo>
                <a:lnTo>
                  <a:pt x="255474" y="832997"/>
                </a:lnTo>
                <a:lnTo>
                  <a:pt x="257649" y="835899"/>
                </a:lnTo>
                <a:lnTo>
                  <a:pt x="257899" y="836953"/>
                </a:lnTo>
                <a:lnTo>
                  <a:pt x="257680" y="839652"/>
                </a:lnTo>
                <a:lnTo>
                  <a:pt x="257667" y="839807"/>
                </a:lnTo>
                <a:lnTo>
                  <a:pt x="258103" y="840920"/>
                </a:lnTo>
                <a:lnTo>
                  <a:pt x="261138" y="842394"/>
                </a:lnTo>
                <a:lnTo>
                  <a:pt x="261856" y="843409"/>
                </a:lnTo>
                <a:lnTo>
                  <a:pt x="263262" y="845399"/>
                </a:lnTo>
                <a:lnTo>
                  <a:pt x="264205" y="849997"/>
                </a:lnTo>
                <a:lnTo>
                  <a:pt x="264356" y="852825"/>
                </a:lnTo>
                <a:lnTo>
                  <a:pt x="264797" y="857351"/>
                </a:lnTo>
                <a:lnTo>
                  <a:pt x="264264" y="863769"/>
                </a:lnTo>
                <a:lnTo>
                  <a:pt x="264676" y="865834"/>
                </a:lnTo>
                <a:lnTo>
                  <a:pt x="264685" y="869510"/>
                </a:lnTo>
                <a:lnTo>
                  <a:pt x="263560" y="877142"/>
                </a:lnTo>
                <a:lnTo>
                  <a:pt x="262435" y="885340"/>
                </a:lnTo>
                <a:lnTo>
                  <a:pt x="259766" y="892996"/>
                </a:lnTo>
                <a:lnTo>
                  <a:pt x="260036" y="899333"/>
                </a:lnTo>
                <a:lnTo>
                  <a:pt x="260052" y="905697"/>
                </a:lnTo>
                <a:lnTo>
                  <a:pt x="260647" y="914467"/>
                </a:lnTo>
                <a:lnTo>
                  <a:pt x="259959" y="925638"/>
                </a:lnTo>
                <a:lnTo>
                  <a:pt x="259846" y="937094"/>
                </a:lnTo>
                <a:lnTo>
                  <a:pt x="259585" y="947135"/>
                </a:lnTo>
                <a:lnTo>
                  <a:pt x="259042" y="958874"/>
                </a:lnTo>
                <a:lnTo>
                  <a:pt x="258633" y="966511"/>
                </a:lnTo>
                <a:lnTo>
                  <a:pt x="257796" y="975279"/>
                </a:lnTo>
                <a:lnTo>
                  <a:pt x="257392" y="985180"/>
                </a:lnTo>
                <a:lnTo>
                  <a:pt x="256841" y="993950"/>
                </a:lnTo>
                <a:lnTo>
                  <a:pt x="256293" y="1003427"/>
                </a:lnTo>
                <a:lnTo>
                  <a:pt x="256311" y="1011068"/>
                </a:lnTo>
                <a:lnTo>
                  <a:pt x="256399" y="1017435"/>
                </a:lnTo>
                <a:lnTo>
                  <a:pt x="256416" y="1023447"/>
                </a:lnTo>
                <a:lnTo>
                  <a:pt x="255856" y="1029035"/>
                </a:lnTo>
                <a:lnTo>
                  <a:pt x="255579" y="1032571"/>
                </a:lnTo>
                <a:lnTo>
                  <a:pt x="255444" y="1035755"/>
                </a:lnTo>
                <a:lnTo>
                  <a:pt x="255237" y="1037475"/>
                </a:lnTo>
                <a:lnTo>
                  <a:pt x="254951" y="1039848"/>
                </a:lnTo>
                <a:lnTo>
                  <a:pt x="255825" y="1044671"/>
                </a:lnTo>
                <a:lnTo>
                  <a:pt x="255551" y="1049480"/>
                </a:lnTo>
                <a:lnTo>
                  <a:pt x="255139" y="1055990"/>
                </a:lnTo>
                <a:lnTo>
                  <a:pt x="254866" y="1061649"/>
                </a:lnTo>
                <a:lnTo>
                  <a:pt x="254879" y="1066602"/>
                </a:lnTo>
                <a:lnTo>
                  <a:pt x="255459" y="1069434"/>
                </a:lnTo>
                <a:lnTo>
                  <a:pt x="258510" y="1075544"/>
                </a:lnTo>
                <a:lnTo>
                  <a:pt x="263641" y="1091079"/>
                </a:lnTo>
                <a:lnTo>
                  <a:pt x="263831" y="1091886"/>
                </a:lnTo>
                <a:lnTo>
                  <a:pt x="263399" y="1092074"/>
                </a:lnTo>
                <a:lnTo>
                  <a:pt x="263098" y="1093750"/>
                </a:lnTo>
                <a:lnTo>
                  <a:pt x="263738" y="1098272"/>
                </a:lnTo>
                <a:lnTo>
                  <a:pt x="265680" y="1104896"/>
                </a:lnTo>
                <a:lnTo>
                  <a:pt x="265710" y="1105145"/>
                </a:lnTo>
                <a:lnTo>
                  <a:pt x="266194" y="1109110"/>
                </a:lnTo>
                <a:lnTo>
                  <a:pt x="267450" y="1114063"/>
                </a:lnTo>
                <a:lnTo>
                  <a:pt x="267660" y="1114455"/>
                </a:lnTo>
                <a:lnTo>
                  <a:pt x="268445" y="1115919"/>
                </a:lnTo>
                <a:lnTo>
                  <a:pt x="270414" y="1117613"/>
                </a:lnTo>
                <a:lnTo>
                  <a:pt x="270738" y="1117891"/>
                </a:lnTo>
                <a:lnTo>
                  <a:pt x="271635" y="1122770"/>
                </a:lnTo>
                <a:lnTo>
                  <a:pt x="272360" y="1125885"/>
                </a:lnTo>
                <a:lnTo>
                  <a:pt x="273513" y="1129003"/>
                </a:lnTo>
                <a:lnTo>
                  <a:pt x="275100" y="1133820"/>
                </a:lnTo>
                <a:lnTo>
                  <a:pt x="277555" y="1141188"/>
                </a:lnTo>
                <a:lnTo>
                  <a:pt x="279862" y="1147565"/>
                </a:lnTo>
                <a:lnTo>
                  <a:pt x="282172" y="1155217"/>
                </a:lnTo>
                <a:lnTo>
                  <a:pt x="284625" y="1161877"/>
                </a:lnTo>
                <a:lnTo>
                  <a:pt x="287365" y="1169389"/>
                </a:lnTo>
                <a:lnTo>
                  <a:pt x="289527" y="1175058"/>
                </a:lnTo>
                <a:lnTo>
                  <a:pt x="292554" y="1182146"/>
                </a:lnTo>
                <a:lnTo>
                  <a:pt x="295435" y="1188950"/>
                </a:lnTo>
                <a:lnTo>
                  <a:pt x="298458" y="1195330"/>
                </a:lnTo>
                <a:lnTo>
                  <a:pt x="300973" y="1200482"/>
                </a:lnTo>
                <a:lnTo>
                  <a:pt x="302057" y="1202705"/>
                </a:lnTo>
                <a:lnTo>
                  <a:pt x="303789" y="1207523"/>
                </a:lnTo>
                <a:lnTo>
                  <a:pt x="306519" y="1211354"/>
                </a:lnTo>
                <a:lnTo>
                  <a:pt x="309536" y="1214620"/>
                </a:lnTo>
                <a:lnTo>
                  <a:pt x="312692" y="1217179"/>
                </a:lnTo>
                <a:lnTo>
                  <a:pt x="316853" y="1220307"/>
                </a:lnTo>
                <a:lnTo>
                  <a:pt x="319581" y="1222439"/>
                </a:lnTo>
                <a:lnTo>
                  <a:pt x="319731" y="1225696"/>
                </a:lnTo>
                <a:lnTo>
                  <a:pt x="319456" y="1229800"/>
                </a:lnTo>
                <a:lnTo>
                  <a:pt x="319177" y="1232632"/>
                </a:lnTo>
                <a:lnTo>
                  <a:pt x="319326" y="1234897"/>
                </a:lnTo>
                <a:lnTo>
                  <a:pt x="320334" y="1237592"/>
                </a:lnTo>
                <a:lnTo>
                  <a:pt x="322064" y="1241702"/>
                </a:lnTo>
                <a:lnTo>
                  <a:pt x="327097" y="1249932"/>
                </a:lnTo>
                <a:lnTo>
                  <a:pt x="330402" y="1254048"/>
                </a:lnTo>
                <a:lnTo>
                  <a:pt x="335145" y="1260717"/>
                </a:lnTo>
                <a:lnTo>
                  <a:pt x="339173" y="1267528"/>
                </a:lnTo>
                <a:lnTo>
                  <a:pt x="342338" y="1273769"/>
                </a:lnTo>
                <a:lnTo>
                  <a:pt x="344361" y="1280147"/>
                </a:lnTo>
                <a:lnTo>
                  <a:pt x="344374" y="1285386"/>
                </a:lnTo>
                <a:lnTo>
                  <a:pt x="345640" y="1292166"/>
                </a:lnTo>
                <a:lnTo>
                  <a:pt x="355385" y="1291335"/>
                </a:lnTo>
                <a:lnTo>
                  <a:pt x="360245" y="1290921"/>
                </a:lnTo>
                <a:lnTo>
                  <a:pt x="366283" y="1289839"/>
                </a:lnTo>
                <a:lnTo>
                  <a:pt x="370480" y="1291122"/>
                </a:lnTo>
                <a:lnTo>
                  <a:pt x="372017" y="1291064"/>
                </a:lnTo>
                <a:lnTo>
                  <a:pt x="374179" y="1290982"/>
                </a:lnTo>
                <a:lnTo>
                  <a:pt x="374382" y="1290831"/>
                </a:lnTo>
                <a:lnTo>
                  <a:pt x="375056" y="1290329"/>
                </a:lnTo>
                <a:lnTo>
                  <a:pt x="376946" y="1288923"/>
                </a:lnTo>
                <a:lnTo>
                  <a:pt x="377736" y="1288567"/>
                </a:lnTo>
                <a:lnTo>
                  <a:pt x="378607" y="1288173"/>
                </a:lnTo>
                <a:lnTo>
                  <a:pt x="379783" y="1288055"/>
                </a:lnTo>
                <a:lnTo>
                  <a:pt x="381195" y="1287913"/>
                </a:lnTo>
                <a:lnTo>
                  <a:pt x="383138" y="1288544"/>
                </a:lnTo>
                <a:lnTo>
                  <a:pt x="388727" y="1290359"/>
                </a:lnTo>
                <a:lnTo>
                  <a:pt x="391564" y="1290470"/>
                </a:lnTo>
                <a:lnTo>
                  <a:pt x="393102" y="1290029"/>
                </a:lnTo>
                <a:lnTo>
                  <a:pt x="396669" y="1287471"/>
                </a:lnTo>
                <a:lnTo>
                  <a:pt x="397941" y="1286932"/>
                </a:lnTo>
                <a:lnTo>
                  <a:pt x="398884" y="1286533"/>
                </a:lnTo>
                <a:lnTo>
                  <a:pt x="402949" y="1285584"/>
                </a:lnTo>
                <a:lnTo>
                  <a:pt x="405958" y="1285748"/>
                </a:lnTo>
                <a:lnTo>
                  <a:pt x="408536" y="1285888"/>
                </a:lnTo>
                <a:lnTo>
                  <a:pt x="410350" y="1285986"/>
                </a:lnTo>
                <a:lnTo>
                  <a:pt x="415505" y="1287195"/>
                </a:lnTo>
                <a:lnTo>
                  <a:pt x="421766" y="1288665"/>
                </a:lnTo>
                <a:lnTo>
                  <a:pt x="423490" y="1287975"/>
                </a:lnTo>
                <a:lnTo>
                  <a:pt x="427682" y="1287770"/>
                </a:lnTo>
                <a:lnTo>
                  <a:pt x="428761" y="1288045"/>
                </a:lnTo>
                <a:lnTo>
                  <a:pt x="429842" y="1288320"/>
                </a:lnTo>
                <a:lnTo>
                  <a:pt x="437712" y="1293670"/>
                </a:lnTo>
                <a:lnTo>
                  <a:pt x="439914" y="1294476"/>
                </a:lnTo>
                <a:lnTo>
                  <a:pt x="441285" y="1294617"/>
                </a:lnTo>
                <a:lnTo>
                  <a:pt x="442814" y="1294774"/>
                </a:lnTo>
                <a:lnTo>
                  <a:pt x="448968" y="1293928"/>
                </a:lnTo>
                <a:lnTo>
                  <a:pt x="451194" y="1293623"/>
                </a:lnTo>
                <a:lnTo>
                  <a:pt x="453089" y="1294375"/>
                </a:lnTo>
                <a:lnTo>
                  <a:pt x="455824" y="1295464"/>
                </a:lnTo>
                <a:lnTo>
                  <a:pt x="458158" y="1295980"/>
                </a:lnTo>
                <a:lnTo>
                  <a:pt x="461317" y="1296680"/>
                </a:lnTo>
                <a:lnTo>
                  <a:pt x="463042" y="1296425"/>
                </a:lnTo>
                <a:lnTo>
                  <a:pt x="464186" y="1295699"/>
                </a:lnTo>
                <a:lnTo>
                  <a:pt x="464518" y="1295490"/>
                </a:lnTo>
                <a:lnTo>
                  <a:pt x="469200" y="1294291"/>
                </a:lnTo>
                <a:lnTo>
                  <a:pt x="469433" y="1294062"/>
                </a:lnTo>
                <a:lnTo>
                  <a:pt x="470099" y="1293410"/>
                </a:lnTo>
                <a:lnTo>
                  <a:pt x="471103" y="1292426"/>
                </a:lnTo>
                <a:lnTo>
                  <a:pt x="475287" y="1290053"/>
                </a:lnTo>
                <a:lnTo>
                  <a:pt x="467053" y="1304006"/>
                </a:lnTo>
                <a:lnTo>
                  <a:pt x="466928" y="1304998"/>
                </a:lnTo>
                <a:lnTo>
                  <a:pt x="466896" y="1306985"/>
                </a:lnTo>
                <a:lnTo>
                  <a:pt x="466737" y="1310185"/>
                </a:lnTo>
                <a:lnTo>
                  <a:pt x="466696" y="1312721"/>
                </a:lnTo>
                <a:lnTo>
                  <a:pt x="466644" y="1316032"/>
                </a:lnTo>
                <a:lnTo>
                  <a:pt x="466474" y="1319892"/>
                </a:lnTo>
                <a:lnTo>
                  <a:pt x="466139" y="1323866"/>
                </a:lnTo>
                <a:lnTo>
                  <a:pt x="466018" y="1328003"/>
                </a:lnTo>
                <a:lnTo>
                  <a:pt x="465728" y="1332471"/>
                </a:lnTo>
                <a:lnTo>
                  <a:pt x="465777" y="1336332"/>
                </a:lnTo>
                <a:lnTo>
                  <a:pt x="466350" y="1340729"/>
                </a:lnTo>
                <a:lnTo>
                  <a:pt x="468068" y="1338925"/>
                </a:lnTo>
                <a:lnTo>
                  <a:pt x="472933" y="1337789"/>
                </a:lnTo>
                <a:lnTo>
                  <a:pt x="478535" y="1335411"/>
                </a:lnTo>
                <a:lnTo>
                  <a:pt x="481360" y="1332983"/>
                </a:lnTo>
                <a:lnTo>
                  <a:pt x="482733" y="1332341"/>
                </a:lnTo>
                <a:lnTo>
                  <a:pt x="486715" y="1330482"/>
                </a:lnTo>
                <a:lnTo>
                  <a:pt x="489364" y="1329852"/>
                </a:lnTo>
                <a:lnTo>
                  <a:pt x="491243" y="1329082"/>
                </a:lnTo>
                <a:lnTo>
                  <a:pt x="494410" y="1327787"/>
                </a:lnTo>
                <a:lnTo>
                  <a:pt x="500498" y="1323423"/>
                </a:lnTo>
                <a:lnTo>
                  <a:pt x="503343" y="1323102"/>
                </a:lnTo>
                <a:lnTo>
                  <a:pt x="505612" y="1322845"/>
                </a:lnTo>
                <a:lnTo>
                  <a:pt x="506129" y="1322594"/>
                </a:lnTo>
                <a:lnTo>
                  <a:pt x="507151" y="1322095"/>
                </a:lnTo>
                <a:lnTo>
                  <a:pt x="508344" y="1320995"/>
                </a:lnTo>
                <a:lnTo>
                  <a:pt x="508501" y="1320851"/>
                </a:lnTo>
                <a:lnTo>
                  <a:pt x="510212" y="1315947"/>
                </a:lnTo>
                <a:lnTo>
                  <a:pt x="513767" y="1313118"/>
                </a:lnTo>
                <a:lnTo>
                  <a:pt x="516236" y="1311151"/>
                </a:lnTo>
                <a:lnTo>
                  <a:pt x="518199" y="1310862"/>
                </a:lnTo>
                <a:lnTo>
                  <a:pt x="519687" y="1310643"/>
                </a:lnTo>
                <a:lnTo>
                  <a:pt x="523798" y="1308818"/>
                </a:lnTo>
                <a:lnTo>
                  <a:pt x="524057" y="1308703"/>
                </a:lnTo>
                <a:lnTo>
                  <a:pt x="526711" y="1307950"/>
                </a:lnTo>
                <a:lnTo>
                  <a:pt x="530034" y="1307936"/>
                </a:lnTo>
                <a:lnTo>
                  <a:pt x="531812" y="1304893"/>
                </a:lnTo>
                <a:lnTo>
                  <a:pt x="534886" y="1302526"/>
                </a:lnTo>
                <a:lnTo>
                  <a:pt x="536394" y="1300516"/>
                </a:lnTo>
                <a:lnTo>
                  <a:pt x="537218" y="1299417"/>
                </a:lnTo>
                <a:lnTo>
                  <a:pt x="539371" y="1297799"/>
                </a:lnTo>
                <a:lnTo>
                  <a:pt x="543495" y="1295985"/>
                </a:lnTo>
                <a:lnTo>
                  <a:pt x="546634" y="1295292"/>
                </a:lnTo>
                <a:lnTo>
                  <a:pt x="552921" y="1293904"/>
                </a:lnTo>
                <a:lnTo>
                  <a:pt x="556359" y="1292771"/>
                </a:lnTo>
                <a:lnTo>
                  <a:pt x="558433" y="1292087"/>
                </a:lnTo>
                <a:lnTo>
                  <a:pt x="559004" y="1291899"/>
                </a:lnTo>
                <a:lnTo>
                  <a:pt x="559388" y="1291773"/>
                </a:lnTo>
                <a:lnTo>
                  <a:pt x="563019" y="1289961"/>
                </a:lnTo>
                <a:lnTo>
                  <a:pt x="564567" y="1288199"/>
                </a:lnTo>
                <a:lnTo>
                  <a:pt x="564985" y="1287723"/>
                </a:lnTo>
                <a:lnTo>
                  <a:pt x="569909" y="1285288"/>
                </a:lnTo>
                <a:lnTo>
                  <a:pt x="574895" y="1282729"/>
                </a:lnTo>
                <a:lnTo>
                  <a:pt x="576244" y="1282312"/>
                </a:lnTo>
                <a:lnTo>
                  <a:pt x="579761" y="1281223"/>
                </a:lnTo>
                <a:lnTo>
                  <a:pt x="583571" y="1277181"/>
                </a:lnTo>
                <a:lnTo>
                  <a:pt x="585224" y="1273641"/>
                </a:lnTo>
                <a:lnTo>
                  <a:pt x="590517" y="1270399"/>
                </a:lnTo>
                <a:lnTo>
                  <a:pt x="592035" y="1269974"/>
                </a:lnTo>
                <a:lnTo>
                  <a:pt x="596554" y="1268705"/>
                </a:lnTo>
                <a:lnTo>
                  <a:pt x="598030" y="1267336"/>
                </a:lnTo>
                <a:lnTo>
                  <a:pt x="598339" y="1267200"/>
                </a:lnTo>
                <a:lnTo>
                  <a:pt x="599323" y="1266774"/>
                </a:lnTo>
                <a:lnTo>
                  <a:pt x="603514" y="1266264"/>
                </a:lnTo>
                <a:lnTo>
                  <a:pt x="604199" y="1265163"/>
                </a:lnTo>
                <a:lnTo>
                  <a:pt x="605294" y="1263405"/>
                </a:lnTo>
                <a:lnTo>
                  <a:pt x="607886" y="1261164"/>
                </a:lnTo>
                <a:lnTo>
                  <a:pt x="608245" y="1260853"/>
                </a:lnTo>
                <a:lnTo>
                  <a:pt x="611447" y="1259107"/>
                </a:lnTo>
                <a:lnTo>
                  <a:pt x="615504" y="1254878"/>
                </a:lnTo>
                <a:lnTo>
                  <a:pt x="618391" y="1251211"/>
                </a:lnTo>
                <a:lnTo>
                  <a:pt x="618676" y="1251065"/>
                </a:lnTo>
                <a:lnTo>
                  <a:pt x="619252" y="1250774"/>
                </a:lnTo>
                <a:lnTo>
                  <a:pt x="622899" y="1249075"/>
                </a:lnTo>
                <a:lnTo>
                  <a:pt x="623809" y="1248650"/>
                </a:lnTo>
                <a:lnTo>
                  <a:pt x="629279" y="1242433"/>
                </a:lnTo>
                <a:lnTo>
                  <a:pt x="629059" y="1240406"/>
                </a:lnTo>
                <a:lnTo>
                  <a:pt x="628963" y="1239521"/>
                </a:lnTo>
                <a:lnTo>
                  <a:pt x="631165" y="1233747"/>
                </a:lnTo>
                <a:lnTo>
                  <a:pt x="632436" y="1231123"/>
                </a:lnTo>
                <a:lnTo>
                  <a:pt x="634169" y="1227539"/>
                </a:lnTo>
                <a:lnTo>
                  <a:pt x="638839" y="1221821"/>
                </a:lnTo>
                <a:lnTo>
                  <a:pt x="640379" y="1221010"/>
                </a:lnTo>
                <a:lnTo>
                  <a:pt x="642407" y="1218523"/>
                </a:lnTo>
                <a:lnTo>
                  <a:pt x="643599" y="1217480"/>
                </a:lnTo>
                <a:lnTo>
                  <a:pt x="645605" y="1215723"/>
                </a:lnTo>
                <a:lnTo>
                  <a:pt x="646527" y="1214356"/>
                </a:lnTo>
                <a:lnTo>
                  <a:pt x="646855" y="1212555"/>
                </a:lnTo>
                <a:lnTo>
                  <a:pt x="647498" y="1209021"/>
                </a:lnTo>
                <a:lnTo>
                  <a:pt x="648203" y="1207595"/>
                </a:lnTo>
                <a:lnTo>
                  <a:pt x="648296" y="1207407"/>
                </a:lnTo>
                <a:lnTo>
                  <a:pt x="652972" y="1203486"/>
                </a:lnTo>
                <a:lnTo>
                  <a:pt x="654752" y="1200505"/>
                </a:lnTo>
                <a:lnTo>
                  <a:pt x="658675" y="1191751"/>
                </a:lnTo>
                <a:lnTo>
                  <a:pt x="659321" y="1190835"/>
                </a:lnTo>
                <a:lnTo>
                  <a:pt x="661439" y="1187836"/>
                </a:lnTo>
                <a:lnTo>
                  <a:pt x="662487" y="1185523"/>
                </a:lnTo>
                <a:lnTo>
                  <a:pt x="663373" y="1183569"/>
                </a:lnTo>
                <a:lnTo>
                  <a:pt x="663830" y="1182558"/>
                </a:lnTo>
                <a:lnTo>
                  <a:pt x="665730" y="1180890"/>
                </a:lnTo>
                <a:lnTo>
                  <a:pt x="666168" y="1180506"/>
                </a:lnTo>
                <a:lnTo>
                  <a:pt x="667690" y="1178668"/>
                </a:lnTo>
                <a:lnTo>
                  <a:pt x="670287" y="1175532"/>
                </a:lnTo>
                <a:lnTo>
                  <a:pt x="671976" y="1174559"/>
                </a:lnTo>
                <a:lnTo>
                  <a:pt x="674290" y="1173227"/>
                </a:lnTo>
                <a:lnTo>
                  <a:pt x="676403" y="1173416"/>
                </a:lnTo>
                <a:lnTo>
                  <a:pt x="680954" y="1173825"/>
                </a:lnTo>
                <a:lnTo>
                  <a:pt x="682152" y="1174378"/>
                </a:lnTo>
                <a:lnTo>
                  <a:pt x="683363" y="1174934"/>
                </a:lnTo>
                <a:lnTo>
                  <a:pt x="684960" y="1173874"/>
                </a:lnTo>
                <a:lnTo>
                  <a:pt x="684266" y="1173349"/>
                </a:lnTo>
                <a:lnTo>
                  <a:pt x="683186" y="1171456"/>
                </a:lnTo>
                <a:lnTo>
                  <a:pt x="681875" y="1170761"/>
                </a:lnTo>
                <a:lnTo>
                  <a:pt x="678724" y="1169361"/>
                </a:lnTo>
                <a:lnTo>
                  <a:pt x="676102" y="1167970"/>
                </a:lnTo>
                <a:lnTo>
                  <a:pt x="674149" y="1166318"/>
                </a:lnTo>
                <a:lnTo>
                  <a:pt x="672788" y="1161838"/>
                </a:lnTo>
                <a:lnTo>
                  <a:pt x="671093" y="1154380"/>
                </a:lnTo>
                <a:lnTo>
                  <a:pt x="669529" y="1151478"/>
                </a:lnTo>
                <a:lnTo>
                  <a:pt x="668401" y="1150150"/>
                </a:lnTo>
                <a:lnTo>
                  <a:pt x="665526" y="1148214"/>
                </a:lnTo>
                <a:lnTo>
                  <a:pt x="662533" y="1145601"/>
                </a:lnTo>
                <a:lnTo>
                  <a:pt x="659803" y="1143127"/>
                </a:lnTo>
                <a:lnTo>
                  <a:pt x="654672" y="1137699"/>
                </a:lnTo>
                <a:lnTo>
                  <a:pt x="654489" y="1137506"/>
                </a:lnTo>
                <a:lnTo>
                  <a:pt x="653098" y="1134376"/>
                </a:lnTo>
                <a:lnTo>
                  <a:pt x="652612" y="1132342"/>
                </a:lnTo>
                <a:lnTo>
                  <a:pt x="654131" y="1129528"/>
                </a:lnTo>
                <a:lnTo>
                  <a:pt x="655500" y="1127522"/>
                </a:lnTo>
                <a:lnTo>
                  <a:pt x="656209" y="1125371"/>
                </a:lnTo>
                <a:lnTo>
                  <a:pt x="656020" y="1121856"/>
                </a:lnTo>
                <a:lnTo>
                  <a:pt x="655486" y="1115902"/>
                </a:lnTo>
                <a:lnTo>
                  <a:pt x="654465" y="1107915"/>
                </a:lnTo>
                <a:lnTo>
                  <a:pt x="653960" y="1106361"/>
                </a:lnTo>
                <a:lnTo>
                  <a:pt x="652929" y="1103188"/>
                </a:lnTo>
                <a:lnTo>
                  <a:pt x="651094" y="1098271"/>
                </a:lnTo>
                <a:lnTo>
                  <a:pt x="648652" y="1094721"/>
                </a:lnTo>
                <a:lnTo>
                  <a:pt x="645153" y="1091021"/>
                </a:lnTo>
                <a:lnTo>
                  <a:pt x="640346" y="1086488"/>
                </a:lnTo>
                <a:lnTo>
                  <a:pt x="634864" y="1081821"/>
                </a:lnTo>
                <a:lnTo>
                  <a:pt x="632788" y="1080428"/>
                </a:lnTo>
                <a:lnTo>
                  <a:pt x="629645" y="1078625"/>
                </a:lnTo>
                <a:lnTo>
                  <a:pt x="627029" y="1076963"/>
                </a:lnTo>
                <a:lnTo>
                  <a:pt x="624820" y="1074903"/>
                </a:lnTo>
                <a:lnTo>
                  <a:pt x="624325" y="1073275"/>
                </a:lnTo>
                <a:lnTo>
                  <a:pt x="624253" y="1064357"/>
                </a:lnTo>
                <a:lnTo>
                  <a:pt x="624331" y="1060712"/>
                </a:lnTo>
                <a:lnTo>
                  <a:pt x="624278" y="1057064"/>
                </a:lnTo>
                <a:lnTo>
                  <a:pt x="624150" y="1052119"/>
                </a:lnTo>
                <a:lnTo>
                  <a:pt x="623011" y="1048388"/>
                </a:lnTo>
                <a:lnTo>
                  <a:pt x="622467" y="1046607"/>
                </a:lnTo>
                <a:lnTo>
                  <a:pt x="620940" y="1044506"/>
                </a:lnTo>
                <a:lnTo>
                  <a:pt x="619183" y="1042091"/>
                </a:lnTo>
                <a:lnTo>
                  <a:pt x="618015" y="1040999"/>
                </a:lnTo>
                <a:lnTo>
                  <a:pt x="617202" y="1040238"/>
                </a:lnTo>
                <a:lnTo>
                  <a:pt x="609472" y="1035676"/>
                </a:lnTo>
                <a:lnTo>
                  <a:pt x="609007" y="1033165"/>
                </a:lnTo>
                <a:lnTo>
                  <a:pt x="608816" y="1032385"/>
                </a:lnTo>
                <a:lnTo>
                  <a:pt x="608625" y="1031607"/>
                </a:lnTo>
                <a:lnTo>
                  <a:pt x="608435" y="1030827"/>
                </a:lnTo>
                <a:lnTo>
                  <a:pt x="608244" y="1030047"/>
                </a:lnTo>
                <a:lnTo>
                  <a:pt x="608053" y="1029268"/>
                </a:lnTo>
                <a:lnTo>
                  <a:pt x="607862" y="1028488"/>
                </a:lnTo>
                <a:lnTo>
                  <a:pt x="607671" y="1027708"/>
                </a:lnTo>
                <a:lnTo>
                  <a:pt x="607480" y="1026930"/>
                </a:lnTo>
                <a:lnTo>
                  <a:pt x="607289" y="1026150"/>
                </a:lnTo>
                <a:lnTo>
                  <a:pt x="607099" y="1025370"/>
                </a:lnTo>
                <a:lnTo>
                  <a:pt x="606908" y="1024592"/>
                </a:lnTo>
                <a:lnTo>
                  <a:pt x="606717" y="1023812"/>
                </a:lnTo>
                <a:lnTo>
                  <a:pt x="606526" y="1023032"/>
                </a:lnTo>
                <a:lnTo>
                  <a:pt x="606485" y="1022331"/>
                </a:lnTo>
                <a:lnTo>
                  <a:pt x="606443" y="1021627"/>
                </a:lnTo>
                <a:lnTo>
                  <a:pt x="606402" y="1020926"/>
                </a:lnTo>
                <a:lnTo>
                  <a:pt x="606360" y="1020223"/>
                </a:lnTo>
                <a:lnTo>
                  <a:pt x="606319" y="1019520"/>
                </a:lnTo>
                <a:lnTo>
                  <a:pt x="606277" y="1018818"/>
                </a:lnTo>
                <a:lnTo>
                  <a:pt x="606531" y="1018228"/>
                </a:lnTo>
                <a:lnTo>
                  <a:pt x="608302" y="1014713"/>
                </a:lnTo>
                <a:lnTo>
                  <a:pt x="608682" y="1013982"/>
                </a:lnTo>
                <a:lnTo>
                  <a:pt x="608814" y="1013220"/>
                </a:lnTo>
                <a:lnTo>
                  <a:pt x="608946" y="1012458"/>
                </a:lnTo>
                <a:lnTo>
                  <a:pt x="609078" y="1011696"/>
                </a:lnTo>
                <a:lnTo>
                  <a:pt x="609210" y="1010934"/>
                </a:lnTo>
                <a:lnTo>
                  <a:pt x="609342" y="1010173"/>
                </a:lnTo>
                <a:lnTo>
                  <a:pt x="609474" y="1009411"/>
                </a:lnTo>
                <a:lnTo>
                  <a:pt x="609606" y="1008649"/>
                </a:lnTo>
                <a:lnTo>
                  <a:pt x="609590" y="1007860"/>
                </a:lnTo>
                <a:lnTo>
                  <a:pt x="609574" y="1007068"/>
                </a:lnTo>
                <a:lnTo>
                  <a:pt x="609557" y="1006279"/>
                </a:lnTo>
                <a:lnTo>
                  <a:pt x="609541" y="1005489"/>
                </a:lnTo>
                <a:lnTo>
                  <a:pt x="609397" y="1004817"/>
                </a:lnTo>
                <a:lnTo>
                  <a:pt x="609253" y="1004146"/>
                </a:lnTo>
                <a:lnTo>
                  <a:pt x="609108" y="1003474"/>
                </a:lnTo>
                <a:lnTo>
                  <a:pt x="608964" y="1002804"/>
                </a:lnTo>
                <a:lnTo>
                  <a:pt x="608820" y="1002132"/>
                </a:lnTo>
                <a:lnTo>
                  <a:pt x="608676" y="1001460"/>
                </a:lnTo>
                <a:lnTo>
                  <a:pt x="608799" y="1000923"/>
                </a:lnTo>
                <a:lnTo>
                  <a:pt x="608922" y="1000386"/>
                </a:lnTo>
                <a:lnTo>
                  <a:pt x="609045" y="999849"/>
                </a:lnTo>
                <a:lnTo>
                  <a:pt x="609385" y="999166"/>
                </a:lnTo>
                <a:lnTo>
                  <a:pt x="609724" y="998484"/>
                </a:lnTo>
                <a:lnTo>
                  <a:pt x="610064" y="997802"/>
                </a:lnTo>
                <a:lnTo>
                  <a:pt x="610404" y="997120"/>
                </a:lnTo>
                <a:lnTo>
                  <a:pt x="611884" y="996358"/>
                </a:lnTo>
                <a:lnTo>
                  <a:pt x="613596" y="995295"/>
                </a:lnTo>
                <a:lnTo>
                  <a:pt x="613793" y="995172"/>
                </a:lnTo>
                <a:lnTo>
                  <a:pt x="613993" y="993713"/>
                </a:lnTo>
                <a:lnTo>
                  <a:pt x="614146" y="992588"/>
                </a:lnTo>
                <a:lnTo>
                  <a:pt x="615412" y="992804"/>
                </a:lnTo>
                <a:lnTo>
                  <a:pt x="617490" y="992494"/>
                </a:lnTo>
                <a:lnTo>
                  <a:pt x="617536" y="992691"/>
                </a:lnTo>
                <a:lnTo>
                  <a:pt x="618116" y="995221"/>
                </a:lnTo>
                <a:lnTo>
                  <a:pt x="622384" y="998368"/>
                </a:lnTo>
                <a:lnTo>
                  <a:pt x="622849" y="998571"/>
                </a:lnTo>
                <a:lnTo>
                  <a:pt x="623289" y="998762"/>
                </a:lnTo>
                <a:lnTo>
                  <a:pt x="623556" y="998878"/>
                </a:lnTo>
                <a:lnTo>
                  <a:pt x="624362" y="999231"/>
                </a:lnTo>
                <a:lnTo>
                  <a:pt x="626461" y="998974"/>
                </a:lnTo>
                <a:lnTo>
                  <a:pt x="629245" y="1000454"/>
                </a:lnTo>
                <a:lnTo>
                  <a:pt x="633069" y="999511"/>
                </a:lnTo>
                <a:lnTo>
                  <a:pt x="633521" y="999745"/>
                </a:lnTo>
                <a:lnTo>
                  <a:pt x="636531" y="1001295"/>
                </a:lnTo>
                <a:lnTo>
                  <a:pt x="641336" y="998180"/>
                </a:lnTo>
                <a:lnTo>
                  <a:pt x="641998" y="997330"/>
                </a:lnTo>
                <a:lnTo>
                  <a:pt x="648558" y="997786"/>
                </a:lnTo>
                <a:lnTo>
                  <a:pt x="652175" y="999411"/>
                </a:lnTo>
                <a:lnTo>
                  <a:pt x="654308" y="1000371"/>
                </a:lnTo>
                <a:lnTo>
                  <a:pt x="656141" y="999794"/>
                </a:lnTo>
                <a:lnTo>
                  <a:pt x="656804" y="1000379"/>
                </a:lnTo>
                <a:lnTo>
                  <a:pt x="657157" y="1000691"/>
                </a:lnTo>
                <a:lnTo>
                  <a:pt x="658331" y="1000997"/>
                </a:lnTo>
                <a:lnTo>
                  <a:pt x="658844" y="1000439"/>
                </a:lnTo>
                <a:lnTo>
                  <a:pt x="659982" y="998927"/>
                </a:lnTo>
                <a:lnTo>
                  <a:pt x="662123" y="991665"/>
                </a:lnTo>
                <a:lnTo>
                  <a:pt x="662278" y="990361"/>
                </a:lnTo>
                <a:lnTo>
                  <a:pt x="662425" y="989122"/>
                </a:lnTo>
                <a:lnTo>
                  <a:pt x="662772" y="983352"/>
                </a:lnTo>
                <a:lnTo>
                  <a:pt x="662791" y="983025"/>
                </a:lnTo>
                <a:lnTo>
                  <a:pt x="662807" y="982759"/>
                </a:lnTo>
                <a:lnTo>
                  <a:pt x="663073" y="978331"/>
                </a:lnTo>
                <a:lnTo>
                  <a:pt x="661630" y="970027"/>
                </a:lnTo>
                <a:lnTo>
                  <a:pt x="661603" y="969630"/>
                </a:lnTo>
                <a:lnTo>
                  <a:pt x="661179" y="963332"/>
                </a:lnTo>
                <a:lnTo>
                  <a:pt x="662707" y="957685"/>
                </a:lnTo>
                <a:lnTo>
                  <a:pt x="662657" y="957207"/>
                </a:lnTo>
                <a:lnTo>
                  <a:pt x="662372" y="954458"/>
                </a:lnTo>
                <a:lnTo>
                  <a:pt x="663342" y="950622"/>
                </a:lnTo>
                <a:lnTo>
                  <a:pt x="663634" y="949465"/>
                </a:lnTo>
                <a:lnTo>
                  <a:pt x="661130" y="946750"/>
                </a:lnTo>
                <a:lnTo>
                  <a:pt x="660906" y="944856"/>
                </a:lnTo>
                <a:lnTo>
                  <a:pt x="662664" y="943263"/>
                </a:lnTo>
                <a:lnTo>
                  <a:pt x="664272" y="942477"/>
                </a:lnTo>
                <a:lnTo>
                  <a:pt x="666156" y="941156"/>
                </a:lnTo>
                <a:lnTo>
                  <a:pt x="667372" y="940094"/>
                </a:lnTo>
                <a:lnTo>
                  <a:pt x="667416" y="938070"/>
                </a:lnTo>
                <a:lnTo>
                  <a:pt x="666520" y="936571"/>
                </a:lnTo>
                <a:lnTo>
                  <a:pt x="665348" y="935608"/>
                </a:lnTo>
                <a:lnTo>
                  <a:pt x="663133" y="933819"/>
                </a:lnTo>
                <a:lnTo>
                  <a:pt x="660653" y="932026"/>
                </a:lnTo>
                <a:lnTo>
                  <a:pt x="657525" y="929548"/>
                </a:lnTo>
                <a:lnTo>
                  <a:pt x="654789" y="927346"/>
                </a:lnTo>
                <a:lnTo>
                  <a:pt x="652574" y="925557"/>
                </a:lnTo>
                <a:lnTo>
                  <a:pt x="646582" y="920605"/>
                </a:lnTo>
                <a:lnTo>
                  <a:pt x="643720" y="918131"/>
                </a:lnTo>
                <a:lnTo>
                  <a:pt x="640972" y="916469"/>
                </a:lnTo>
                <a:lnTo>
                  <a:pt x="638073" y="915615"/>
                </a:lnTo>
                <a:lnTo>
                  <a:pt x="635432" y="915169"/>
                </a:lnTo>
                <a:lnTo>
                  <a:pt x="633176" y="915270"/>
                </a:lnTo>
                <a:lnTo>
                  <a:pt x="630718" y="914200"/>
                </a:lnTo>
                <a:lnTo>
                  <a:pt x="628610" y="911478"/>
                </a:lnTo>
                <a:lnTo>
                  <a:pt x="627740" y="909559"/>
                </a:lnTo>
                <a:lnTo>
                  <a:pt x="624089" y="906905"/>
                </a:lnTo>
                <a:lnTo>
                  <a:pt x="621972" y="901518"/>
                </a:lnTo>
                <a:lnTo>
                  <a:pt x="620012" y="899407"/>
                </a:lnTo>
                <a:lnTo>
                  <a:pt x="618874" y="898180"/>
                </a:lnTo>
                <a:lnTo>
                  <a:pt x="617639" y="895431"/>
                </a:lnTo>
                <a:lnTo>
                  <a:pt x="616760" y="893462"/>
                </a:lnTo>
                <a:lnTo>
                  <a:pt x="616753" y="891936"/>
                </a:lnTo>
                <a:lnTo>
                  <a:pt x="617627" y="892490"/>
                </a:lnTo>
                <a:lnTo>
                  <a:pt x="617915" y="892671"/>
                </a:lnTo>
                <a:lnTo>
                  <a:pt x="619795" y="893879"/>
                </a:lnTo>
                <a:lnTo>
                  <a:pt x="622325" y="895504"/>
                </a:lnTo>
                <a:lnTo>
                  <a:pt x="623869" y="895684"/>
                </a:lnTo>
                <a:lnTo>
                  <a:pt x="626582" y="893752"/>
                </a:lnTo>
                <a:lnTo>
                  <a:pt x="626851" y="893766"/>
                </a:lnTo>
                <a:lnTo>
                  <a:pt x="630905" y="893986"/>
                </a:lnTo>
                <a:lnTo>
                  <a:pt x="633311" y="893111"/>
                </a:lnTo>
                <a:lnTo>
                  <a:pt x="637088" y="892542"/>
                </a:lnTo>
                <a:lnTo>
                  <a:pt x="638374" y="892348"/>
                </a:lnTo>
                <a:lnTo>
                  <a:pt x="638582" y="892220"/>
                </a:lnTo>
                <a:lnTo>
                  <a:pt x="640902" y="890791"/>
                </a:lnTo>
                <a:lnTo>
                  <a:pt x="647262" y="889715"/>
                </a:lnTo>
                <a:lnTo>
                  <a:pt x="649519" y="888839"/>
                </a:lnTo>
                <a:lnTo>
                  <a:pt x="649874" y="888701"/>
                </a:lnTo>
                <a:lnTo>
                  <a:pt x="650161" y="888589"/>
                </a:lnTo>
                <a:lnTo>
                  <a:pt x="650514" y="888351"/>
                </a:lnTo>
                <a:lnTo>
                  <a:pt x="652010" y="887344"/>
                </a:lnTo>
                <a:lnTo>
                  <a:pt x="653800" y="883723"/>
                </a:lnTo>
                <a:lnTo>
                  <a:pt x="653909" y="883501"/>
                </a:lnTo>
                <a:lnTo>
                  <a:pt x="654257" y="882797"/>
                </a:lnTo>
                <a:lnTo>
                  <a:pt x="655386" y="880513"/>
                </a:lnTo>
                <a:lnTo>
                  <a:pt x="656987" y="878645"/>
                </a:lnTo>
                <a:lnTo>
                  <a:pt x="657914" y="878147"/>
                </a:lnTo>
                <a:lnTo>
                  <a:pt x="659078" y="877958"/>
                </a:lnTo>
                <a:lnTo>
                  <a:pt x="661802" y="877516"/>
                </a:lnTo>
                <a:lnTo>
                  <a:pt x="663036" y="876581"/>
                </a:lnTo>
                <a:lnTo>
                  <a:pt x="664909" y="875764"/>
                </a:lnTo>
                <a:lnTo>
                  <a:pt x="667477" y="874644"/>
                </a:lnTo>
                <a:lnTo>
                  <a:pt x="669207" y="874391"/>
                </a:lnTo>
                <a:lnTo>
                  <a:pt x="670180" y="874594"/>
                </a:lnTo>
                <a:lnTo>
                  <a:pt x="670379" y="874636"/>
                </a:lnTo>
                <a:lnTo>
                  <a:pt x="673352" y="876921"/>
                </a:lnTo>
                <a:lnTo>
                  <a:pt x="674963" y="877256"/>
                </a:lnTo>
                <a:lnTo>
                  <a:pt x="675699" y="877409"/>
                </a:lnTo>
                <a:lnTo>
                  <a:pt x="676157" y="877683"/>
                </a:lnTo>
                <a:lnTo>
                  <a:pt x="677332" y="878385"/>
                </a:lnTo>
                <a:lnTo>
                  <a:pt x="677555" y="878519"/>
                </a:lnTo>
                <a:lnTo>
                  <a:pt x="678496" y="878738"/>
                </a:lnTo>
                <a:lnTo>
                  <a:pt x="679657" y="879009"/>
                </a:lnTo>
                <a:lnTo>
                  <a:pt x="681824" y="880925"/>
                </a:lnTo>
                <a:lnTo>
                  <a:pt x="685286" y="882030"/>
                </a:lnTo>
                <a:lnTo>
                  <a:pt x="686022" y="882598"/>
                </a:lnTo>
                <a:lnTo>
                  <a:pt x="688519" y="884527"/>
                </a:lnTo>
                <a:lnTo>
                  <a:pt x="689682" y="885425"/>
                </a:lnTo>
                <a:lnTo>
                  <a:pt x="691907" y="886164"/>
                </a:lnTo>
                <a:lnTo>
                  <a:pt x="693356" y="886102"/>
                </a:lnTo>
                <a:lnTo>
                  <a:pt x="695986" y="885943"/>
                </a:lnTo>
                <a:lnTo>
                  <a:pt x="698462" y="885777"/>
                </a:lnTo>
                <a:lnTo>
                  <a:pt x="698773" y="885764"/>
                </a:lnTo>
                <a:lnTo>
                  <a:pt x="701167" y="884585"/>
                </a:lnTo>
                <a:lnTo>
                  <a:pt x="701376" y="884449"/>
                </a:lnTo>
                <a:lnTo>
                  <a:pt x="704126" y="882654"/>
                </a:lnTo>
                <a:lnTo>
                  <a:pt x="704271" y="882506"/>
                </a:lnTo>
                <a:lnTo>
                  <a:pt x="707453" y="879234"/>
                </a:lnTo>
                <a:lnTo>
                  <a:pt x="709482" y="875508"/>
                </a:lnTo>
                <a:lnTo>
                  <a:pt x="710522" y="871660"/>
                </a:lnTo>
                <a:lnTo>
                  <a:pt x="712246" y="869485"/>
                </a:lnTo>
                <a:lnTo>
                  <a:pt x="713252" y="866429"/>
                </a:lnTo>
                <a:lnTo>
                  <a:pt x="714207" y="863527"/>
                </a:lnTo>
                <a:lnTo>
                  <a:pt x="716857" y="860790"/>
                </a:lnTo>
                <a:lnTo>
                  <a:pt x="723521" y="858291"/>
                </a:lnTo>
                <a:lnTo>
                  <a:pt x="725741" y="856734"/>
                </a:lnTo>
                <a:lnTo>
                  <a:pt x="728204" y="853565"/>
                </a:lnTo>
                <a:lnTo>
                  <a:pt x="729026" y="853022"/>
                </a:lnTo>
                <a:lnTo>
                  <a:pt x="729808" y="852506"/>
                </a:lnTo>
                <a:lnTo>
                  <a:pt x="732699" y="847723"/>
                </a:lnTo>
                <a:lnTo>
                  <a:pt x="733993" y="846355"/>
                </a:lnTo>
                <a:lnTo>
                  <a:pt x="735968" y="845668"/>
                </a:lnTo>
                <a:lnTo>
                  <a:pt x="737792" y="845555"/>
                </a:lnTo>
                <a:lnTo>
                  <a:pt x="740168" y="845408"/>
                </a:lnTo>
                <a:lnTo>
                  <a:pt x="744300" y="842420"/>
                </a:lnTo>
                <a:lnTo>
                  <a:pt x="744912" y="842145"/>
                </a:lnTo>
                <a:lnTo>
                  <a:pt x="745966" y="841671"/>
                </a:lnTo>
                <a:lnTo>
                  <a:pt x="751287" y="842389"/>
                </a:lnTo>
                <a:lnTo>
                  <a:pt x="752453" y="841715"/>
                </a:lnTo>
                <a:lnTo>
                  <a:pt x="754362" y="839353"/>
                </a:lnTo>
                <a:lnTo>
                  <a:pt x="755422" y="838547"/>
                </a:lnTo>
                <a:lnTo>
                  <a:pt x="757877" y="836677"/>
                </a:lnTo>
                <a:lnTo>
                  <a:pt x="758925" y="836076"/>
                </a:lnTo>
                <a:lnTo>
                  <a:pt x="761024" y="834871"/>
                </a:lnTo>
                <a:lnTo>
                  <a:pt x="763679" y="834491"/>
                </a:lnTo>
                <a:lnTo>
                  <a:pt x="766762" y="831631"/>
                </a:lnTo>
                <a:lnTo>
                  <a:pt x="765757" y="824379"/>
                </a:lnTo>
                <a:lnTo>
                  <a:pt x="766115" y="823069"/>
                </a:lnTo>
                <a:lnTo>
                  <a:pt x="766369" y="822145"/>
                </a:lnTo>
                <a:lnTo>
                  <a:pt x="767169" y="820779"/>
                </a:lnTo>
                <a:lnTo>
                  <a:pt x="767657" y="818235"/>
                </a:lnTo>
                <a:lnTo>
                  <a:pt x="767710" y="814329"/>
                </a:lnTo>
                <a:lnTo>
                  <a:pt x="768201" y="812901"/>
                </a:lnTo>
                <a:lnTo>
                  <a:pt x="767703" y="811477"/>
                </a:lnTo>
                <a:lnTo>
                  <a:pt x="768063" y="810751"/>
                </a:lnTo>
                <a:lnTo>
                  <a:pt x="768626" y="809614"/>
                </a:lnTo>
                <a:lnTo>
                  <a:pt x="768062" y="806391"/>
                </a:lnTo>
                <a:lnTo>
                  <a:pt x="769413" y="802978"/>
                </a:lnTo>
                <a:lnTo>
                  <a:pt x="769095" y="798825"/>
                </a:lnTo>
                <a:lnTo>
                  <a:pt x="769036" y="798676"/>
                </a:lnTo>
                <a:lnTo>
                  <a:pt x="767992" y="796054"/>
                </a:lnTo>
                <a:lnTo>
                  <a:pt x="767541" y="794922"/>
                </a:lnTo>
                <a:lnTo>
                  <a:pt x="768317" y="793267"/>
                </a:lnTo>
                <a:lnTo>
                  <a:pt x="769693" y="790328"/>
                </a:lnTo>
                <a:lnTo>
                  <a:pt x="767511" y="782150"/>
                </a:lnTo>
                <a:lnTo>
                  <a:pt x="768111" y="774646"/>
                </a:lnTo>
                <a:lnTo>
                  <a:pt x="767847" y="773450"/>
                </a:lnTo>
                <a:lnTo>
                  <a:pt x="767112" y="770122"/>
                </a:lnTo>
                <a:lnTo>
                  <a:pt x="767184" y="769645"/>
                </a:lnTo>
                <a:lnTo>
                  <a:pt x="767766" y="765761"/>
                </a:lnTo>
                <a:lnTo>
                  <a:pt x="766356" y="763676"/>
                </a:lnTo>
                <a:lnTo>
                  <a:pt x="765084" y="761200"/>
                </a:lnTo>
                <a:lnTo>
                  <a:pt x="763201" y="757987"/>
                </a:lnTo>
                <a:lnTo>
                  <a:pt x="759784" y="754766"/>
                </a:lnTo>
                <a:lnTo>
                  <a:pt x="757648" y="752634"/>
                </a:lnTo>
                <a:lnTo>
                  <a:pt x="756686" y="751674"/>
                </a:lnTo>
                <a:lnTo>
                  <a:pt x="754090" y="751557"/>
                </a:lnTo>
                <a:lnTo>
                  <a:pt x="751925" y="750447"/>
                </a:lnTo>
                <a:lnTo>
                  <a:pt x="751358" y="749912"/>
                </a:lnTo>
                <a:lnTo>
                  <a:pt x="750478" y="749082"/>
                </a:lnTo>
                <a:lnTo>
                  <a:pt x="749633" y="748284"/>
                </a:lnTo>
                <a:lnTo>
                  <a:pt x="748385" y="743637"/>
                </a:lnTo>
                <a:lnTo>
                  <a:pt x="747395" y="742772"/>
                </a:lnTo>
                <a:lnTo>
                  <a:pt x="746766" y="738620"/>
                </a:lnTo>
                <a:lnTo>
                  <a:pt x="746457" y="737931"/>
                </a:lnTo>
                <a:lnTo>
                  <a:pt x="745710" y="736266"/>
                </a:lnTo>
                <a:lnTo>
                  <a:pt x="745518" y="733477"/>
                </a:lnTo>
                <a:lnTo>
                  <a:pt x="744092" y="731683"/>
                </a:lnTo>
                <a:lnTo>
                  <a:pt x="744458" y="729760"/>
                </a:lnTo>
                <a:lnTo>
                  <a:pt x="742537" y="725854"/>
                </a:lnTo>
                <a:lnTo>
                  <a:pt x="741352" y="723445"/>
                </a:lnTo>
                <a:lnTo>
                  <a:pt x="739734" y="718985"/>
                </a:lnTo>
                <a:lnTo>
                  <a:pt x="739702" y="718409"/>
                </a:lnTo>
                <a:lnTo>
                  <a:pt x="739669" y="717807"/>
                </a:lnTo>
                <a:lnTo>
                  <a:pt x="738579" y="717977"/>
                </a:lnTo>
                <a:lnTo>
                  <a:pt x="736827" y="718249"/>
                </a:lnTo>
                <a:lnTo>
                  <a:pt x="736270" y="717817"/>
                </a:lnTo>
                <a:lnTo>
                  <a:pt x="734455" y="717545"/>
                </a:lnTo>
                <a:lnTo>
                  <a:pt x="732565" y="717226"/>
                </a:lnTo>
                <a:lnTo>
                  <a:pt x="731816" y="716652"/>
                </a:lnTo>
                <a:lnTo>
                  <a:pt x="730015" y="713309"/>
                </a:lnTo>
                <a:lnTo>
                  <a:pt x="729087" y="712692"/>
                </a:lnTo>
                <a:lnTo>
                  <a:pt x="727035" y="712268"/>
                </a:lnTo>
                <a:lnTo>
                  <a:pt x="724943" y="711836"/>
                </a:lnTo>
                <a:lnTo>
                  <a:pt x="723707" y="712149"/>
                </a:lnTo>
                <a:lnTo>
                  <a:pt x="723093" y="713453"/>
                </a:lnTo>
                <a:lnTo>
                  <a:pt x="722609" y="713374"/>
                </a:lnTo>
                <a:lnTo>
                  <a:pt x="722350" y="713331"/>
                </a:lnTo>
                <a:lnTo>
                  <a:pt x="722008" y="713642"/>
                </a:lnTo>
                <a:lnTo>
                  <a:pt x="721117" y="714451"/>
                </a:lnTo>
                <a:lnTo>
                  <a:pt x="719757" y="714393"/>
                </a:lnTo>
                <a:lnTo>
                  <a:pt x="718312" y="713522"/>
                </a:lnTo>
                <a:lnTo>
                  <a:pt x="718020" y="713346"/>
                </a:lnTo>
                <a:lnTo>
                  <a:pt x="717347" y="713686"/>
                </a:lnTo>
                <a:lnTo>
                  <a:pt x="716665" y="714030"/>
                </a:lnTo>
                <a:lnTo>
                  <a:pt x="713881" y="712984"/>
                </a:lnTo>
                <a:lnTo>
                  <a:pt x="712215" y="714167"/>
                </a:lnTo>
                <a:lnTo>
                  <a:pt x="711227" y="714356"/>
                </a:lnTo>
                <a:lnTo>
                  <a:pt x="709704" y="713991"/>
                </a:lnTo>
                <a:lnTo>
                  <a:pt x="709186" y="713866"/>
                </a:lnTo>
                <a:lnTo>
                  <a:pt x="707332" y="713934"/>
                </a:lnTo>
                <a:lnTo>
                  <a:pt x="706667" y="714546"/>
                </a:lnTo>
                <a:lnTo>
                  <a:pt x="705913" y="715240"/>
                </a:lnTo>
                <a:lnTo>
                  <a:pt x="705040" y="715446"/>
                </a:lnTo>
                <a:lnTo>
                  <a:pt x="703257" y="715868"/>
                </a:lnTo>
                <a:lnTo>
                  <a:pt x="702393" y="716429"/>
                </a:lnTo>
                <a:lnTo>
                  <a:pt x="701604" y="715158"/>
                </a:lnTo>
                <a:lnTo>
                  <a:pt x="701375" y="713853"/>
                </a:lnTo>
                <a:lnTo>
                  <a:pt x="700907" y="711893"/>
                </a:lnTo>
                <a:lnTo>
                  <a:pt x="700482" y="710385"/>
                </a:lnTo>
                <a:lnTo>
                  <a:pt x="699013" y="708555"/>
                </a:lnTo>
                <a:lnTo>
                  <a:pt x="698088" y="707086"/>
                </a:lnTo>
                <a:lnTo>
                  <a:pt x="696062" y="705795"/>
                </a:lnTo>
                <a:lnTo>
                  <a:pt x="694376" y="705110"/>
                </a:lnTo>
                <a:lnTo>
                  <a:pt x="693793" y="704098"/>
                </a:lnTo>
                <a:lnTo>
                  <a:pt x="693667" y="702596"/>
                </a:lnTo>
                <a:lnTo>
                  <a:pt x="693594" y="700894"/>
                </a:lnTo>
                <a:lnTo>
                  <a:pt x="692761" y="696827"/>
                </a:lnTo>
                <a:lnTo>
                  <a:pt x="692179" y="695766"/>
                </a:lnTo>
                <a:lnTo>
                  <a:pt x="690751" y="694487"/>
                </a:lnTo>
                <a:lnTo>
                  <a:pt x="689167" y="693654"/>
                </a:lnTo>
                <a:lnTo>
                  <a:pt x="687374" y="693368"/>
                </a:lnTo>
                <a:lnTo>
                  <a:pt x="685692" y="692434"/>
                </a:lnTo>
                <a:lnTo>
                  <a:pt x="684007" y="691649"/>
                </a:lnTo>
                <a:lnTo>
                  <a:pt x="681960" y="691608"/>
                </a:lnTo>
                <a:lnTo>
                  <a:pt x="680363" y="691575"/>
                </a:lnTo>
                <a:lnTo>
                  <a:pt x="679728" y="690712"/>
                </a:lnTo>
                <a:lnTo>
                  <a:pt x="679881" y="689094"/>
                </a:lnTo>
                <a:lnTo>
                  <a:pt x="679982" y="688787"/>
                </a:lnTo>
                <a:lnTo>
                  <a:pt x="680248" y="687977"/>
                </a:lnTo>
                <a:lnTo>
                  <a:pt x="681855" y="687662"/>
                </a:lnTo>
                <a:lnTo>
                  <a:pt x="682402" y="687202"/>
                </a:lnTo>
                <a:lnTo>
                  <a:pt x="682595" y="687039"/>
                </a:lnTo>
                <a:lnTo>
                  <a:pt x="683393" y="684855"/>
                </a:lnTo>
                <a:lnTo>
                  <a:pt x="684068" y="683005"/>
                </a:lnTo>
                <a:lnTo>
                  <a:pt x="685089" y="682971"/>
                </a:lnTo>
                <a:lnTo>
                  <a:pt x="686108" y="682936"/>
                </a:lnTo>
                <a:lnTo>
                  <a:pt x="686351" y="681386"/>
                </a:lnTo>
                <a:lnTo>
                  <a:pt x="686114" y="680848"/>
                </a:lnTo>
                <a:lnTo>
                  <a:pt x="685915" y="680395"/>
                </a:lnTo>
                <a:lnTo>
                  <a:pt x="686840" y="679214"/>
                </a:lnTo>
                <a:lnTo>
                  <a:pt x="685414" y="677792"/>
                </a:lnTo>
                <a:lnTo>
                  <a:pt x="685473" y="674368"/>
                </a:lnTo>
                <a:lnTo>
                  <a:pt x="680888" y="673157"/>
                </a:lnTo>
                <a:lnTo>
                  <a:pt x="679830" y="672353"/>
                </a:lnTo>
                <a:lnTo>
                  <a:pt x="679587" y="672169"/>
                </a:lnTo>
                <a:lnTo>
                  <a:pt x="678971" y="671424"/>
                </a:lnTo>
                <a:lnTo>
                  <a:pt x="676982" y="669016"/>
                </a:lnTo>
                <a:lnTo>
                  <a:pt x="674691" y="667659"/>
                </a:lnTo>
                <a:lnTo>
                  <a:pt x="673948" y="666266"/>
                </a:lnTo>
                <a:lnTo>
                  <a:pt x="673185" y="664831"/>
                </a:lnTo>
                <a:lnTo>
                  <a:pt x="673096" y="664665"/>
                </a:lnTo>
                <a:lnTo>
                  <a:pt x="671588" y="663514"/>
                </a:lnTo>
                <a:lnTo>
                  <a:pt x="667133" y="662289"/>
                </a:lnTo>
                <a:lnTo>
                  <a:pt x="665770" y="661239"/>
                </a:lnTo>
                <a:lnTo>
                  <a:pt x="663855" y="661928"/>
                </a:lnTo>
                <a:lnTo>
                  <a:pt x="661752" y="661623"/>
                </a:lnTo>
                <a:lnTo>
                  <a:pt x="659398" y="659957"/>
                </a:lnTo>
                <a:lnTo>
                  <a:pt x="658036" y="659527"/>
                </a:lnTo>
                <a:lnTo>
                  <a:pt x="656612" y="658479"/>
                </a:lnTo>
                <a:lnTo>
                  <a:pt x="655950" y="657191"/>
                </a:lnTo>
                <a:lnTo>
                  <a:pt x="655243" y="655817"/>
                </a:lnTo>
                <a:lnTo>
                  <a:pt x="653602" y="654368"/>
                </a:lnTo>
                <a:lnTo>
                  <a:pt x="651463" y="652481"/>
                </a:lnTo>
                <a:lnTo>
                  <a:pt x="649415" y="649885"/>
                </a:lnTo>
                <a:lnTo>
                  <a:pt x="648363" y="649640"/>
                </a:lnTo>
                <a:lnTo>
                  <a:pt x="646982" y="647653"/>
                </a:lnTo>
                <a:lnTo>
                  <a:pt x="646686" y="647228"/>
                </a:lnTo>
                <a:lnTo>
                  <a:pt x="646890" y="646203"/>
                </a:lnTo>
                <a:lnTo>
                  <a:pt x="647423" y="644114"/>
                </a:lnTo>
                <a:lnTo>
                  <a:pt x="648201" y="642280"/>
                </a:lnTo>
                <a:lnTo>
                  <a:pt x="650261" y="641472"/>
                </a:lnTo>
                <a:lnTo>
                  <a:pt x="651425" y="640547"/>
                </a:lnTo>
                <a:lnTo>
                  <a:pt x="652844" y="639225"/>
                </a:lnTo>
                <a:lnTo>
                  <a:pt x="653667" y="637693"/>
                </a:lnTo>
                <a:lnTo>
                  <a:pt x="653598" y="635793"/>
                </a:lnTo>
                <a:lnTo>
                  <a:pt x="652642" y="633125"/>
                </a:lnTo>
                <a:lnTo>
                  <a:pt x="652435" y="630471"/>
                </a:lnTo>
                <a:lnTo>
                  <a:pt x="652881" y="627531"/>
                </a:lnTo>
                <a:lnTo>
                  <a:pt x="653262" y="625590"/>
                </a:lnTo>
                <a:lnTo>
                  <a:pt x="655027" y="624526"/>
                </a:lnTo>
                <a:lnTo>
                  <a:pt x="657089" y="623569"/>
                </a:lnTo>
                <a:lnTo>
                  <a:pt x="658200" y="622792"/>
                </a:lnTo>
                <a:lnTo>
                  <a:pt x="659618" y="621522"/>
                </a:lnTo>
                <a:lnTo>
                  <a:pt x="659329" y="620866"/>
                </a:lnTo>
                <a:lnTo>
                  <a:pt x="659052" y="619460"/>
                </a:lnTo>
                <a:lnTo>
                  <a:pt x="658867" y="618557"/>
                </a:lnTo>
                <a:lnTo>
                  <a:pt x="657539" y="617331"/>
                </a:lnTo>
                <a:lnTo>
                  <a:pt x="656314" y="615856"/>
                </a:lnTo>
                <a:lnTo>
                  <a:pt x="656056" y="615145"/>
                </a:lnTo>
                <a:lnTo>
                  <a:pt x="657039" y="613096"/>
                </a:lnTo>
                <a:lnTo>
                  <a:pt x="657147" y="610490"/>
                </a:lnTo>
                <a:lnTo>
                  <a:pt x="657155" y="610307"/>
                </a:lnTo>
                <a:lnTo>
                  <a:pt x="656886" y="609813"/>
                </a:lnTo>
                <a:lnTo>
                  <a:pt x="656347" y="608822"/>
                </a:lnTo>
                <a:lnTo>
                  <a:pt x="653804" y="606287"/>
                </a:lnTo>
                <a:lnTo>
                  <a:pt x="653071" y="604494"/>
                </a:lnTo>
                <a:lnTo>
                  <a:pt x="652994" y="604306"/>
                </a:lnTo>
                <a:lnTo>
                  <a:pt x="651924" y="597615"/>
                </a:lnTo>
                <a:lnTo>
                  <a:pt x="649989" y="591423"/>
                </a:lnTo>
                <a:lnTo>
                  <a:pt x="649278" y="590808"/>
                </a:lnTo>
                <a:lnTo>
                  <a:pt x="649059" y="590620"/>
                </a:lnTo>
                <a:lnTo>
                  <a:pt x="646698" y="586659"/>
                </a:lnTo>
                <a:lnTo>
                  <a:pt x="646005" y="585893"/>
                </a:lnTo>
                <a:lnTo>
                  <a:pt x="645022" y="584805"/>
                </a:lnTo>
                <a:lnTo>
                  <a:pt x="639747" y="582205"/>
                </a:lnTo>
                <a:lnTo>
                  <a:pt x="637899" y="581295"/>
                </a:lnTo>
                <a:lnTo>
                  <a:pt x="635234" y="579381"/>
                </a:lnTo>
                <a:lnTo>
                  <a:pt x="634675" y="578516"/>
                </a:lnTo>
                <a:lnTo>
                  <a:pt x="634206" y="587134"/>
                </a:lnTo>
                <a:lnTo>
                  <a:pt x="632921" y="592222"/>
                </a:lnTo>
                <a:lnTo>
                  <a:pt x="632632" y="592832"/>
                </a:lnTo>
                <a:lnTo>
                  <a:pt x="630709" y="596879"/>
                </a:lnTo>
                <a:lnTo>
                  <a:pt x="629802" y="597227"/>
                </a:lnTo>
                <a:lnTo>
                  <a:pt x="629001" y="597361"/>
                </a:lnTo>
                <a:lnTo>
                  <a:pt x="628147" y="597643"/>
                </a:lnTo>
                <a:lnTo>
                  <a:pt x="627298" y="597675"/>
                </a:lnTo>
                <a:lnTo>
                  <a:pt x="626449" y="597708"/>
                </a:lnTo>
                <a:lnTo>
                  <a:pt x="625204" y="597533"/>
                </a:lnTo>
                <a:lnTo>
                  <a:pt x="623271" y="596594"/>
                </a:lnTo>
                <a:lnTo>
                  <a:pt x="621738" y="595713"/>
                </a:lnTo>
                <a:lnTo>
                  <a:pt x="616616" y="594410"/>
                </a:lnTo>
                <a:lnTo>
                  <a:pt x="614421" y="594315"/>
                </a:lnTo>
                <a:lnTo>
                  <a:pt x="611381" y="593954"/>
                </a:lnTo>
                <a:lnTo>
                  <a:pt x="609034" y="593955"/>
                </a:lnTo>
                <a:lnTo>
                  <a:pt x="606928" y="594562"/>
                </a:lnTo>
                <a:lnTo>
                  <a:pt x="604012" y="595803"/>
                </a:lnTo>
                <a:lnTo>
                  <a:pt x="602707" y="596227"/>
                </a:lnTo>
                <a:lnTo>
                  <a:pt x="600649" y="596933"/>
                </a:lnTo>
                <a:lnTo>
                  <a:pt x="596972" y="598908"/>
                </a:lnTo>
                <a:lnTo>
                  <a:pt x="594004" y="600296"/>
                </a:lnTo>
                <a:lnTo>
                  <a:pt x="593046" y="600877"/>
                </a:lnTo>
                <a:lnTo>
                  <a:pt x="590988" y="601585"/>
                </a:lnTo>
                <a:lnTo>
                  <a:pt x="589870" y="602811"/>
                </a:lnTo>
                <a:lnTo>
                  <a:pt x="589786" y="604312"/>
                </a:lnTo>
                <a:lnTo>
                  <a:pt x="590727" y="605377"/>
                </a:lnTo>
                <a:lnTo>
                  <a:pt x="592416" y="605911"/>
                </a:lnTo>
                <a:lnTo>
                  <a:pt x="593655" y="606485"/>
                </a:lnTo>
                <a:lnTo>
                  <a:pt x="594434" y="607751"/>
                </a:lnTo>
                <a:lnTo>
                  <a:pt x="594415" y="608900"/>
                </a:lnTo>
                <a:lnTo>
                  <a:pt x="594352" y="609747"/>
                </a:lnTo>
                <a:lnTo>
                  <a:pt x="593840" y="610537"/>
                </a:lnTo>
                <a:lnTo>
                  <a:pt x="592934" y="610969"/>
                </a:lnTo>
                <a:lnTo>
                  <a:pt x="592034" y="611051"/>
                </a:lnTo>
                <a:lnTo>
                  <a:pt x="590986" y="611029"/>
                </a:lnTo>
                <a:lnTo>
                  <a:pt x="589888" y="611006"/>
                </a:lnTo>
                <a:lnTo>
                  <a:pt x="588892" y="610836"/>
                </a:lnTo>
                <a:lnTo>
                  <a:pt x="587843" y="610864"/>
                </a:lnTo>
                <a:lnTo>
                  <a:pt x="586588" y="611289"/>
                </a:lnTo>
                <a:lnTo>
                  <a:pt x="585385" y="611615"/>
                </a:lnTo>
                <a:lnTo>
                  <a:pt x="584289" y="611443"/>
                </a:lnTo>
                <a:lnTo>
                  <a:pt x="583503" y="610617"/>
                </a:lnTo>
                <a:lnTo>
                  <a:pt x="582817" y="610014"/>
                </a:lnTo>
                <a:lnTo>
                  <a:pt x="581890" y="609198"/>
                </a:lnTo>
                <a:lnTo>
                  <a:pt x="580961" y="608891"/>
                </a:lnTo>
                <a:lnTo>
                  <a:pt x="577869" y="608840"/>
                </a:lnTo>
                <a:lnTo>
                  <a:pt x="577369" y="607757"/>
                </a:lnTo>
                <a:lnTo>
                  <a:pt x="576811" y="606551"/>
                </a:lnTo>
                <a:lnTo>
                  <a:pt x="575385" y="605563"/>
                </a:lnTo>
                <a:lnTo>
                  <a:pt x="575062" y="604947"/>
                </a:lnTo>
                <a:lnTo>
                  <a:pt x="574858" y="604554"/>
                </a:lnTo>
                <a:lnTo>
                  <a:pt x="574576" y="604016"/>
                </a:lnTo>
                <a:lnTo>
                  <a:pt x="574558" y="603702"/>
                </a:lnTo>
                <a:lnTo>
                  <a:pt x="574379" y="600607"/>
                </a:lnTo>
                <a:lnTo>
                  <a:pt x="573965" y="599682"/>
                </a:lnTo>
                <a:lnTo>
                  <a:pt x="573632" y="598936"/>
                </a:lnTo>
                <a:lnTo>
                  <a:pt x="573933" y="596455"/>
                </a:lnTo>
                <a:lnTo>
                  <a:pt x="571933" y="593251"/>
                </a:lnTo>
                <a:lnTo>
                  <a:pt x="569903" y="593210"/>
                </a:lnTo>
                <a:lnTo>
                  <a:pt x="568157" y="593125"/>
                </a:lnTo>
                <a:lnTo>
                  <a:pt x="567102" y="593502"/>
                </a:lnTo>
                <a:lnTo>
                  <a:pt x="565951" y="593679"/>
                </a:lnTo>
                <a:lnTo>
                  <a:pt x="564642" y="594353"/>
                </a:lnTo>
                <a:lnTo>
                  <a:pt x="561533" y="595188"/>
                </a:lnTo>
                <a:lnTo>
                  <a:pt x="560227" y="595711"/>
                </a:lnTo>
                <a:lnTo>
                  <a:pt x="558760" y="596881"/>
                </a:lnTo>
                <a:lnTo>
                  <a:pt x="557760" y="596961"/>
                </a:lnTo>
                <a:lnTo>
                  <a:pt x="556506" y="597335"/>
                </a:lnTo>
                <a:lnTo>
                  <a:pt x="554496" y="598143"/>
                </a:lnTo>
                <a:lnTo>
                  <a:pt x="553842" y="598429"/>
                </a:lnTo>
                <a:lnTo>
                  <a:pt x="551536" y="599032"/>
                </a:lnTo>
                <a:lnTo>
                  <a:pt x="550230" y="599505"/>
                </a:lnTo>
                <a:lnTo>
                  <a:pt x="548174" y="600063"/>
                </a:lnTo>
                <a:lnTo>
                  <a:pt x="546614" y="600831"/>
                </a:lnTo>
                <a:lnTo>
                  <a:pt x="545160" y="601201"/>
                </a:lnTo>
                <a:lnTo>
                  <a:pt x="542863" y="601204"/>
                </a:lnTo>
                <a:lnTo>
                  <a:pt x="541727" y="600975"/>
                </a:lnTo>
                <a:lnTo>
                  <a:pt x="541096" y="597196"/>
                </a:lnTo>
                <a:lnTo>
                  <a:pt x="541136" y="596859"/>
                </a:lnTo>
                <a:lnTo>
                  <a:pt x="541456" y="594156"/>
                </a:lnTo>
                <a:lnTo>
                  <a:pt x="542616" y="589689"/>
                </a:lnTo>
                <a:lnTo>
                  <a:pt x="542350" y="583863"/>
                </a:lnTo>
                <a:lnTo>
                  <a:pt x="541721" y="580827"/>
                </a:lnTo>
                <a:lnTo>
                  <a:pt x="537866" y="574829"/>
                </a:lnTo>
                <a:lnTo>
                  <a:pt x="537188" y="572439"/>
                </a:lnTo>
                <a:lnTo>
                  <a:pt x="536865" y="571299"/>
                </a:lnTo>
                <a:lnTo>
                  <a:pt x="535316" y="567456"/>
                </a:lnTo>
                <a:lnTo>
                  <a:pt x="534245" y="564799"/>
                </a:lnTo>
                <a:lnTo>
                  <a:pt x="534365" y="563622"/>
                </a:lnTo>
                <a:lnTo>
                  <a:pt x="533287" y="560419"/>
                </a:lnTo>
                <a:lnTo>
                  <a:pt x="532740" y="558792"/>
                </a:lnTo>
                <a:lnTo>
                  <a:pt x="530912" y="556730"/>
                </a:lnTo>
                <a:lnTo>
                  <a:pt x="527648" y="553048"/>
                </a:lnTo>
                <a:lnTo>
                  <a:pt x="527131" y="546726"/>
                </a:lnTo>
                <a:lnTo>
                  <a:pt x="528108" y="543065"/>
                </a:lnTo>
                <a:lnTo>
                  <a:pt x="528133" y="541016"/>
                </a:lnTo>
                <a:lnTo>
                  <a:pt x="528157" y="538974"/>
                </a:lnTo>
                <a:lnTo>
                  <a:pt x="528000" y="537774"/>
                </a:lnTo>
                <a:lnTo>
                  <a:pt x="527775" y="536062"/>
                </a:lnTo>
                <a:lnTo>
                  <a:pt x="527161" y="534536"/>
                </a:lnTo>
                <a:lnTo>
                  <a:pt x="526902" y="533895"/>
                </a:lnTo>
                <a:lnTo>
                  <a:pt x="526321" y="533498"/>
                </a:lnTo>
                <a:lnTo>
                  <a:pt x="525414" y="532877"/>
                </a:lnTo>
                <a:lnTo>
                  <a:pt x="524112" y="531984"/>
                </a:lnTo>
                <a:lnTo>
                  <a:pt x="524044" y="530560"/>
                </a:lnTo>
                <a:lnTo>
                  <a:pt x="525210" y="530248"/>
                </a:lnTo>
                <a:lnTo>
                  <a:pt x="526162" y="529643"/>
                </a:lnTo>
                <a:lnTo>
                  <a:pt x="528738" y="528001"/>
                </a:lnTo>
                <a:lnTo>
                  <a:pt x="529843" y="527690"/>
                </a:lnTo>
                <a:lnTo>
                  <a:pt x="530046" y="527633"/>
                </a:lnTo>
                <a:lnTo>
                  <a:pt x="530530" y="527496"/>
                </a:lnTo>
                <a:lnTo>
                  <a:pt x="531309" y="528068"/>
                </a:lnTo>
                <a:lnTo>
                  <a:pt x="531864" y="528475"/>
                </a:lnTo>
                <a:lnTo>
                  <a:pt x="532607" y="528364"/>
                </a:lnTo>
                <a:lnTo>
                  <a:pt x="533499" y="528230"/>
                </a:lnTo>
                <a:lnTo>
                  <a:pt x="534424" y="527167"/>
                </a:lnTo>
                <a:lnTo>
                  <a:pt x="534798" y="526737"/>
                </a:lnTo>
                <a:lnTo>
                  <a:pt x="534663" y="523947"/>
                </a:lnTo>
                <a:lnTo>
                  <a:pt x="534733" y="523594"/>
                </a:lnTo>
                <a:lnTo>
                  <a:pt x="535574" y="519297"/>
                </a:lnTo>
                <a:lnTo>
                  <a:pt x="532715" y="515526"/>
                </a:lnTo>
                <a:lnTo>
                  <a:pt x="531966" y="513422"/>
                </a:lnTo>
                <a:lnTo>
                  <a:pt x="532085" y="511746"/>
                </a:lnTo>
                <a:lnTo>
                  <a:pt x="533365" y="509911"/>
                </a:lnTo>
                <a:lnTo>
                  <a:pt x="535574" y="508566"/>
                </a:lnTo>
                <a:lnTo>
                  <a:pt x="537994" y="508445"/>
                </a:lnTo>
                <a:lnTo>
                  <a:pt x="539872" y="509238"/>
                </a:lnTo>
                <a:lnTo>
                  <a:pt x="540801" y="509110"/>
                </a:lnTo>
                <a:lnTo>
                  <a:pt x="541141" y="507490"/>
                </a:lnTo>
                <a:lnTo>
                  <a:pt x="541868" y="504022"/>
                </a:lnTo>
                <a:lnTo>
                  <a:pt x="542637" y="503342"/>
                </a:lnTo>
                <a:lnTo>
                  <a:pt x="545790" y="502460"/>
                </a:lnTo>
                <a:lnTo>
                  <a:pt x="547023" y="500652"/>
                </a:lnTo>
                <a:lnTo>
                  <a:pt x="547698" y="499662"/>
                </a:lnTo>
                <a:lnTo>
                  <a:pt x="548563" y="499226"/>
                </a:lnTo>
                <a:lnTo>
                  <a:pt x="551532" y="499278"/>
                </a:lnTo>
                <a:lnTo>
                  <a:pt x="553074" y="497844"/>
                </a:lnTo>
                <a:lnTo>
                  <a:pt x="557230" y="497475"/>
                </a:lnTo>
                <a:lnTo>
                  <a:pt x="557404" y="497458"/>
                </a:lnTo>
                <a:lnTo>
                  <a:pt x="557540" y="497395"/>
                </a:lnTo>
                <a:lnTo>
                  <a:pt x="559134" y="496647"/>
                </a:lnTo>
                <a:lnTo>
                  <a:pt x="560368" y="495218"/>
                </a:lnTo>
                <a:lnTo>
                  <a:pt x="560297" y="492368"/>
                </a:lnTo>
                <a:lnTo>
                  <a:pt x="560767" y="490766"/>
                </a:lnTo>
                <a:lnTo>
                  <a:pt x="560848" y="490504"/>
                </a:lnTo>
                <a:lnTo>
                  <a:pt x="562432" y="489574"/>
                </a:lnTo>
                <a:lnTo>
                  <a:pt x="564328" y="489925"/>
                </a:lnTo>
                <a:lnTo>
                  <a:pt x="566016" y="490239"/>
                </a:lnTo>
                <a:lnTo>
                  <a:pt x="569819" y="490347"/>
                </a:lnTo>
                <a:lnTo>
                  <a:pt x="570048" y="490450"/>
                </a:lnTo>
                <a:lnTo>
                  <a:pt x="571058" y="490902"/>
                </a:lnTo>
                <a:lnTo>
                  <a:pt x="572675" y="493993"/>
                </a:lnTo>
                <a:lnTo>
                  <a:pt x="574841" y="493737"/>
                </a:lnTo>
                <a:lnTo>
                  <a:pt x="575860" y="493851"/>
                </a:lnTo>
                <a:lnTo>
                  <a:pt x="577008" y="493980"/>
                </a:lnTo>
                <a:lnTo>
                  <a:pt x="577763" y="494630"/>
                </a:lnTo>
                <a:lnTo>
                  <a:pt x="577938" y="494780"/>
                </a:lnTo>
                <a:lnTo>
                  <a:pt x="577994" y="497303"/>
                </a:lnTo>
                <a:lnTo>
                  <a:pt x="576981" y="499139"/>
                </a:lnTo>
                <a:lnTo>
                  <a:pt x="576774" y="499515"/>
                </a:lnTo>
                <a:lnTo>
                  <a:pt x="577339" y="500918"/>
                </a:lnTo>
                <a:lnTo>
                  <a:pt x="577952" y="501572"/>
                </a:lnTo>
                <a:lnTo>
                  <a:pt x="578207" y="501845"/>
                </a:lnTo>
                <a:lnTo>
                  <a:pt x="579387" y="502586"/>
                </a:lnTo>
                <a:lnTo>
                  <a:pt x="584027" y="503850"/>
                </a:lnTo>
                <a:lnTo>
                  <a:pt x="583841" y="502632"/>
                </a:lnTo>
                <a:lnTo>
                  <a:pt x="584691" y="500882"/>
                </a:lnTo>
                <a:lnTo>
                  <a:pt x="585562" y="499092"/>
                </a:lnTo>
                <a:lnTo>
                  <a:pt x="587661" y="497349"/>
                </a:lnTo>
                <a:lnTo>
                  <a:pt x="588027" y="495985"/>
                </a:lnTo>
                <a:lnTo>
                  <a:pt x="590367" y="492257"/>
                </a:lnTo>
                <a:lnTo>
                  <a:pt x="590893" y="490499"/>
                </a:lnTo>
                <a:lnTo>
                  <a:pt x="591408" y="488782"/>
                </a:lnTo>
                <a:lnTo>
                  <a:pt x="592601" y="487021"/>
                </a:lnTo>
                <a:lnTo>
                  <a:pt x="595433" y="484299"/>
                </a:lnTo>
                <a:lnTo>
                  <a:pt x="596526" y="483249"/>
                </a:lnTo>
                <a:lnTo>
                  <a:pt x="599553" y="481565"/>
                </a:lnTo>
                <a:lnTo>
                  <a:pt x="601033" y="479519"/>
                </a:lnTo>
                <a:lnTo>
                  <a:pt x="602880" y="476967"/>
                </a:lnTo>
                <a:lnTo>
                  <a:pt x="603537" y="476558"/>
                </a:lnTo>
                <a:lnTo>
                  <a:pt x="605289" y="475471"/>
                </a:lnTo>
                <a:lnTo>
                  <a:pt x="607069" y="470753"/>
                </a:lnTo>
                <a:lnTo>
                  <a:pt x="608304" y="468379"/>
                </a:lnTo>
                <a:lnTo>
                  <a:pt x="609038" y="466967"/>
                </a:lnTo>
                <a:lnTo>
                  <a:pt x="609213" y="463495"/>
                </a:lnTo>
                <a:lnTo>
                  <a:pt x="610142" y="461896"/>
                </a:lnTo>
                <a:lnTo>
                  <a:pt x="610259" y="461693"/>
                </a:lnTo>
                <a:lnTo>
                  <a:pt x="611951" y="461180"/>
                </a:lnTo>
                <a:lnTo>
                  <a:pt x="612114" y="461129"/>
                </a:lnTo>
                <a:lnTo>
                  <a:pt x="612814" y="460565"/>
                </a:lnTo>
                <a:lnTo>
                  <a:pt x="613040" y="460383"/>
                </a:lnTo>
                <a:lnTo>
                  <a:pt x="613574" y="459097"/>
                </a:lnTo>
                <a:lnTo>
                  <a:pt x="613839" y="458459"/>
                </a:lnTo>
                <a:lnTo>
                  <a:pt x="614136" y="458085"/>
                </a:lnTo>
                <a:lnTo>
                  <a:pt x="614825" y="457216"/>
                </a:lnTo>
                <a:lnTo>
                  <a:pt x="617356" y="455285"/>
                </a:lnTo>
                <a:lnTo>
                  <a:pt x="618401" y="452927"/>
                </a:lnTo>
                <a:lnTo>
                  <a:pt x="619131" y="448524"/>
                </a:lnTo>
                <a:lnTo>
                  <a:pt x="619186" y="446416"/>
                </a:lnTo>
                <a:lnTo>
                  <a:pt x="618683" y="443815"/>
                </a:lnTo>
                <a:lnTo>
                  <a:pt x="617560" y="441125"/>
                </a:lnTo>
                <a:lnTo>
                  <a:pt x="616564" y="438741"/>
                </a:lnTo>
                <a:lnTo>
                  <a:pt x="615062" y="433106"/>
                </a:lnTo>
                <a:lnTo>
                  <a:pt x="614779" y="430399"/>
                </a:lnTo>
                <a:lnTo>
                  <a:pt x="614700" y="429646"/>
                </a:lnTo>
                <a:lnTo>
                  <a:pt x="614615" y="428830"/>
                </a:lnTo>
                <a:lnTo>
                  <a:pt x="612428" y="421898"/>
                </a:lnTo>
                <a:lnTo>
                  <a:pt x="610803" y="417849"/>
                </a:lnTo>
                <a:lnTo>
                  <a:pt x="609714" y="415171"/>
                </a:lnTo>
                <a:lnTo>
                  <a:pt x="608191" y="413176"/>
                </a:lnTo>
                <a:lnTo>
                  <a:pt x="604696" y="410795"/>
                </a:lnTo>
                <a:lnTo>
                  <a:pt x="600374" y="406755"/>
                </a:lnTo>
                <a:lnTo>
                  <a:pt x="597391" y="402307"/>
                </a:lnTo>
                <a:lnTo>
                  <a:pt x="597264" y="402117"/>
                </a:lnTo>
                <a:lnTo>
                  <a:pt x="594531" y="398967"/>
                </a:lnTo>
                <a:lnTo>
                  <a:pt x="593658" y="397356"/>
                </a:lnTo>
                <a:lnTo>
                  <a:pt x="593223" y="396555"/>
                </a:lnTo>
                <a:lnTo>
                  <a:pt x="592541" y="396185"/>
                </a:lnTo>
                <a:lnTo>
                  <a:pt x="591980" y="393695"/>
                </a:lnTo>
                <a:lnTo>
                  <a:pt x="591663" y="392285"/>
                </a:lnTo>
                <a:lnTo>
                  <a:pt x="592518" y="388564"/>
                </a:lnTo>
                <a:lnTo>
                  <a:pt x="592138" y="385900"/>
                </a:lnTo>
                <a:lnTo>
                  <a:pt x="592504" y="384288"/>
                </a:lnTo>
                <a:lnTo>
                  <a:pt x="590394" y="383645"/>
                </a:lnTo>
                <a:lnTo>
                  <a:pt x="588183" y="383325"/>
                </a:lnTo>
                <a:lnTo>
                  <a:pt x="585147" y="383116"/>
                </a:lnTo>
                <a:lnTo>
                  <a:pt x="582477" y="382805"/>
                </a:lnTo>
                <a:lnTo>
                  <a:pt x="579718" y="382682"/>
                </a:lnTo>
                <a:lnTo>
                  <a:pt x="577396" y="383039"/>
                </a:lnTo>
                <a:lnTo>
                  <a:pt x="575819" y="385158"/>
                </a:lnTo>
                <a:lnTo>
                  <a:pt x="574806" y="386518"/>
                </a:lnTo>
                <a:lnTo>
                  <a:pt x="572747" y="387848"/>
                </a:lnTo>
                <a:lnTo>
                  <a:pt x="568814" y="390382"/>
                </a:lnTo>
                <a:lnTo>
                  <a:pt x="568057" y="392580"/>
                </a:lnTo>
                <a:lnTo>
                  <a:pt x="567894" y="393051"/>
                </a:lnTo>
                <a:lnTo>
                  <a:pt x="566968" y="393736"/>
                </a:lnTo>
                <a:lnTo>
                  <a:pt x="566641" y="394862"/>
                </a:lnTo>
                <a:lnTo>
                  <a:pt x="566356" y="395845"/>
                </a:lnTo>
                <a:lnTo>
                  <a:pt x="565801" y="396404"/>
                </a:lnTo>
                <a:lnTo>
                  <a:pt x="564192" y="396597"/>
                </a:lnTo>
                <a:lnTo>
                  <a:pt x="562624" y="397292"/>
                </a:lnTo>
                <a:lnTo>
                  <a:pt x="561658" y="397721"/>
                </a:lnTo>
                <a:lnTo>
                  <a:pt x="559620" y="399401"/>
                </a:lnTo>
                <a:lnTo>
                  <a:pt x="558943" y="400644"/>
                </a:lnTo>
                <a:lnTo>
                  <a:pt x="558648" y="401609"/>
                </a:lnTo>
                <a:lnTo>
                  <a:pt x="558392" y="402443"/>
                </a:lnTo>
                <a:lnTo>
                  <a:pt x="559329" y="404856"/>
                </a:lnTo>
                <a:lnTo>
                  <a:pt x="559269" y="405662"/>
                </a:lnTo>
                <a:lnTo>
                  <a:pt x="559121" y="405759"/>
                </a:lnTo>
                <a:lnTo>
                  <a:pt x="558219" y="406347"/>
                </a:lnTo>
                <a:lnTo>
                  <a:pt x="558127" y="407376"/>
                </a:lnTo>
                <a:lnTo>
                  <a:pt x="558040" y="408331"/>
                </a:lnTo>
                <a:lnTo>
                  <a:pt x="557038" y="408331"/>
                </a:lnTo>
                <a:lnTo>
                  <a:pt x="556170" y="408274"/>
                </a:lnTo>
                <a:lnTo>
                  <a:pt x="555662" y="407945"/>
                </a:lnTo>
                <a:lnTo>
                  <a:pt x="554476" y="407206"/>
                </a:lnTo>
                <a:lnTo>
                  <a:pt x="553202" y="406128"/>
                </a:lnTo>
                <a:lnTo>
                  <a:pt x="552310" y="405425"/>
                </a:lnTo>
                <a:lnTo>
                  <a:pt x="551121" y="404472"/>
                </a:lnTo>
                <a:lnTo>
                  <a:pt x="549549" y="403103"/>
                </a:lnTo>
                <a:lnTo>
                  <a:pt x="548219" y="401174"/>
                </a:lnTo>
                <a:lnTo>
                  <a:pt x="546910" y="400566"/>
                </a:lnTo>
                <a:lnTo>
                  <a:pt x="545221" y="399881"/>
                </a:lnTo>
                <a:lnTo>
                  <a:pt x="543827" y="399189"/>
                </a:lnTo>
                <a:lnTo>
                  <a:pt x="543225" y="398224"/>
                </a:lnTo>
                <a:lnTo>
                  <a:pt x="542570" y="396493"/>
                </a:lnTo>
                <a:lnTo>
                  <a:pt x="541867" y="394378"/>
                </a:lnTo>
                <a:lnTo>
                  <a:pt x="540979" y="391160"/>
                </a:lnTo>
                <a:lnTo>
                  <a:pt x="540578" y="389637"/>
                </a:lnTo>
                <a:lnTo>
                  <a:pt x="540129" y="387645"/>
                </a:lnTo>
                <a:lnTo>
                  <a:pt x="539515" y="385869"/>
                </a:lnTo>
                <a:lnTo>
                  <a:pt x="538938" y="383796"/>
                </a:lnTo>
                <a:lnTo>
                  <a:pt x="537863" y="382074"/>
                </a:lnTo>
                <a:lnTo>
                  <a:pt x="536718" y="381330"/>
                </a:lnTo>
                <a:lnTo>
                  <a:pt x="535539" y="380467"/>
                </a:lnTo>
                <a:lnTo>
                  <a:pt x="535425" y="380269"/>
                </a:lnTo>
                <a:lnTo>
                  <a:pt x="535041" y="379600"/>
                </a:lnTo>
                <a:lnTo>
                  <a:pt x="534714" y="374644"/>
                </a:lnTo>
                <a:lnTo>
                  <a:pt x="533100" y="373225"/>
                </a:lnTo>
                <a:lnTo>
                  <a:pt x="530547" y="369021"/>
                </a:lnTo>
                <a:lnTo>
                  <a:pt x="527630" y="366926"/>
                </a:lnTo>
                <a:lnTo>
                  <a:pt x="526835" y="365445"/>
                </a:lnTo>
                <a:lnTo>
                  <a:pt x="526135" y="364143"/>
                </a:lnTo>
                <a:lnTo>
                  <a:pt x="525475" y="363589"/>
                </a:lnTo>
                <a:lnTo>
                  <a:pt x="525328" y="363465"/>
                </a:lnTo>
                <a:lnTo>
                  <a:pt x="524304" y="363250"/>
                </a:lnTo>
                <a:lnTo>
                  <a:pt x="523283" y="363038"/>
                </a:lnTo>
                <a:lnTo>
                  <a:pt x="522173" y="364096"/>
                </a:lnTo>
                <a:lnTo>
                  <a:pt x="521244" y="364099"/>
                </a:lnTo>
                <a:lnTo>
                  <a:pt x="520618" y="362181"/>
                </a:lnTo>
                <a:lnTo>
                  <a:pt x="519996" y="361821"/>
                </a:lnTo>
                <a:lnTo>
                  <a:pt x="517951" y="360642"/>
                </a:lnTo>
                <a:lnTo>
                  <a:pt x="516577" y="357362"/>
                </a:lnTo>
                <a:lnTo>
                  <a:pt x="515691" y="356514"/>
                </a:lnTo>
                <a:lnTo>
                  <a:pt x="514838" y="355696"/>
                </a:lnTo>
                <a:lnTo>
                  <a:pt x="513901" y="353160"/>
                </a:lnTo>
                <a:lnTo>
                  <a:pt x="512844" y="352297"/>
                </a:lnTo>
                <a:lnTo>
                  <a:pt x="512514" y="346163"/>
                </a:lnTo>
                <a:lnTo>
                  <a:pt x="510316" y="337311"/>
                </a:lnTo>
                <a:lnTo>
                  <a:pt x="511793" y="334703"/>
                </a:lnTo>
                <a:lnTo>
                  <a:pt x="511662" y="334041"/>
                </a:lnTo>
                <a:lnTo>
                  <a:pt x="511618" y="333807"/>
                </a:lnTo>
                <a:lnTo>
                  <a:pt x="511477" y="333092"/>
                </a:lnTo>
                <a:lnTo>
                  <a:pt x="512169" y="330795"/>
                </a:lnTo>
                <a:lnTo>
                  <a:pt x="513008" y="328005"/>
                </a:lnTo>
                <a:lnTo>
                  <a:pt x="512843" y="327163"/>
                </a:lnTo>
                <a:lnTo>
                  <a:pt x="512692" y="326396"/>
                </a:lnTo>
                <a:lnTo>
                  <a:pt x="513307" y="325093"/>
                </a:lnTo>
                <a:lnTo>
                  <a:pt x="511878" y="323550"/>
                </a:lnTo>
                <a:lnTo>
                  <a:pt x="512123" y="323053"/>
                </a:lnTo>
                <a:lnTo>
                  <a:pt x="513423" y="323110"/>
                </a:lnTo>
                <a:lnTo>
                  <a:pt x="513508" y="322992"/>
                </a:lnTo>
                <a:lnTo>
                  <a:pt x="513917" y="322426"/>
                </a:lnTo>
                <a:lnTo>
                  <a:pt x="511796" y="317850"/>
                </a:lnTo>
                <a:lnTo>
                  <a:pt x="511973" y="317473"/>
                </a:lnTo>
                <a:lnTo>
                  <a:pt x="512902" y="315490"/>
                </a:lnTo>
                <a:lnTo>
                  <a:pt x="514365" y="308855"/>
                </a:lnTo>
                <a:lnTo>
                  <a:pt x="514764" y="303413"/>
                </a:lnTo>
                <a:lnTo>
                  <a:pt x="514898" y="301605"/>
                </a:lnTo>
                <a:lnTo>
                  <a:pt x="514949" y="298568"/>
                </a:lnTo>
                <a:lnTo>
                  <a:pt x="516612" y="295960"/>
                </a:lnTo>
                <a:lnTo>
                  <a:pt x="516362" y="295156"/>
                </a:lnTo>
                <a:lnTo>
                  <a:pt x="515245" y="294601"/>
                </a:lnTo>
                <a:lnTo>
                  <a:pt x="514757" y="293681"/>
                </a:lnTo>
                <a:lnTo>
                  <a:pt x="514558" y="293303"/>
                </a:lnTo>
                <a:lnTo>
                  <a:pt x="514803" y="292373"/>
                </a:lnTo>
                <a:lnTo>
                  <a:pt x="515976" y="291315"/>
                </a:lnTo>
                <a:lnTo>
                  <a:pt x="516710" y="288586"/>
                </a:lnTo>
                <a:lnTo>
                  <a:pt x="515523" y="285678"/>
                </a:lnTo>
                <a:lnTo>
                  <a:pt x="514386" y="279612"/>
                </a:lnTo>
                <a:lnTo>
                  <a:pt x="514692" y="278371"/>
                </a:lnTo>
                <a:lnTo>
                  <a:pt x="515928" y="277810"/>
                </a:lnTo>
                <a:lnTo>
                  <a:pt x="516484" y="277002"/>
                </a:lnTo>
                <a:lnTo>
                  <a:pt x="516231" y="275640"/>
                </a:lnTo>
                <a:lnTo>
                  <a:pt x="517490" y="274887"/>
                </a:lnTo>
                <a:lnTo>
                  <a:pt x="517900" y="274641"/>
                </a:lnTo>
                <a:lnTo>
                  <a:pt x="518373" y="273686"/>
                </a:lnTo>
                <a:lnTo>
                  <a:pt x="518453" y="273525"/>
                </a:lnTo>
                <a:lnTo>
                  <a:pt x="518226" y="272987"/>
                </a:lnTo>
                <a:lnTo>
                  <a:pt x="517329" y="270866"/>
                </a:lnTo>
                <a:lnTo>
                  <a:pt x="517325" y="269689"/>
                </a:lnTo>
                <a:lnTo>
                  <a:pt x="517565" y="269383"/>
                </a:lnTo>
                <a:lnTo>
                  <a:pt x="518497" y="268197"/>
                </a:lnTo>
                <a:lnTo>
                  <a:pt x="518401" y="266147"/>
                </a:lnTo>
                <a:lnTo>
                  <a:pt x="518363" y="265347"/>
                </a:lnTo>
                <a:lnTo>
                  <a:pt x="519885" y="263539"/>
                </a:lnTo>
                <a:lnTo>
                  <a:pt x="519655" y="262741"/>
                </a:lnTo>
                <a:lnTo>
                  <a:pt x="521013" y="261683"/>
                </a:lnTo>
                <a:lnTo>
                  <a:pt x="521316" y="259637"/>
                </a:lnTo>
                <a:lnTo>
                  <a:pt x="521838" y="258969"/>
                </a:lnTo>
                <a:lnTo>
                  <a:pt x="521995" y="258768"/>
                </a:lnTo>
                <a:lnTo>
                  <a:pt x="522477" y="254801"/>
                </a:lnTo>
                <a:lnTo>
                  <a:pt x="522163" y="253749"/>
                </a:lnTo>
                <a:lnTo>
                  <a:pt x="522438" y="252799"/>
                </a:lnTo>
                <a:lnTo>
                  <a:pt x="523204" y="250152"/>
                </a:lnTo>
                <a:lnTo>
                  <a:pt x="522755" y="245631"/>
                </a:lnTo>
                <a:lnTo>
                  <a:pt x="521821" y="242380"/>
                </a:lnTo>
                <a:lnTo>
                  <a:pt x="521563" y="241484"/>
                </a:lnTo>
                <a:lnTo>
                  <a:pt x="521674" y="241285"/>
                </a:lnTo>
                <a:lnTo>
                  <a:pt x="521872" y="240927"/>
                </a:lnTo>
                <a:lnTo>
                  <a:pt x="521481" y="240600"/>
                </a:lnTo>
                <a:lnTo>
                  <a:pt x="520691" y="239939"/>
                </a:lnTo>
                <a:lnTo>
                  <a:pt x="521175" y="236903"/>
                </a:lnTo>
                <a:lnTo>
                  <a:pt x="520430" y="235853"/>
                </a:lnTo>
                <a:lnTo>
                  <a:pt x="520611" y="234736"/>
                </a:lnTo>
                <a:lnTo>
                  <a:pt x="519624" y="233310"/>
                </a:lnTo>
                <a:lnTo>
                  <a:pt x="519241" y="232759"/>
                </a:lnTo>
                <a:lnTo>
                  <a:pt x="519547" y="231520"/>
                </a:lnTo>
                <a:lnTo>
                  <a:pt x="518422" y="228613"/>
                </a:lnTo>
                <a:lnTo>
                  <a:pt x="518477" y="226753"/>
                </a:lnTo>
                <a:lnTo>
                  <a:pt x="517925" y="225830"/>
                </a:lnTo>
                <a:lnTo>
                  <a:pt x="517480" y="225086"/>
                </a:lnTo>
                <a:lnTo>
                  <a:pt x="517784" y="223473"/>
                </a:lnTo>
                <a:lnTo>
                  <a:pt x="517408" y="222051"/>
                </a:lnTo>
                <a:lnTo>
                  <a:pt x="517935" y="221047"/>
                </a:lnTo>
                <a:lnTo>
                  <a:pt x="519009" y="219009"/>
                </a:lnTo>
                <a:lnTo>
                  <a:pt x="517392" y="218576"/>
                </a:lnTo>
                <a:lnTo>
                  <a:pt x="513021" y="217997"/>
                </a:lnTo>
                <a:lnTo>
                  <a:pt x="510717" y="218221"/>
                </a:lnTo>
                <a:lnTo>
                  <a:pt x="507195" y="218262"/>
                </a:lnTo>
                <a:lnTo>
                  <a:pt x="504883" y="217891"/>
                </a:lnTo>
                <a:lnTo>
                  <a:pt x="503491" y="217454"/>
                </a:lnTo>
                <a:lnTo>
                  <a:pt x="502267" y="216846"/>
                </a:lnTo>
                <a:lnTo>
                  <a:pt x="501322" y="215378"/>
                </a:lnTo>
                <a:lnTo>
                  <a:pt x="501209" y="213466"/>
                </a:lnTo>
                <a:lnTo>
                  <a:pt x="501663" y="210348"/>
                </a:lnTo>
                <a:lnTo>
                  <a:pt x="502855" y="208703"/>
                </a:lnTo>
                <a:lnTo>
                  <a:pt x="504401" y="208242"/>
                </a:lnTo>
                <a:lnTo>
                  <a:pt x="505609" y="207703"/>
                </a:lnTo>
                <a:lnTo>
                  <a:pt x="507367" y="207407"/>
                </a:lnTo>
                <a:lnTo>
                  <a:pt x="508614" y="206697"/>
                </a:lnTo>
                <a:lnTo>
                  <a:pt x="508770" y="205927"/>
                </a:lnTo>
                <a:lnTo>
                  <a:pt x="509082" y="204346"/>
                </a:lnTo>
                <a:lnTo>
                  <a:pt x="508681" y="202823"/>
                </a:lnTo>
                <a:lnTo>
                  <a:pt x="507442" y="201363"/>
                </a:lnTo>
                <a:lnTo>
                  <a:pt x="505490" y="199834"/>
                </a:lnTo>
                <a:lnTo>
                  <a:pt x="504713" y="198405"/>
                </a:lnTo>
                <a:lnTo>
                  <a:pt x="504867" y="197465"/>
                </a:lnTo>
                <a:lnTo>
                  <a:pt x="504840" y="195765"/>
                </a:lnTo>
                <a:lnTo>
                  <a:pt x="504562" y="193984"/>
                </a:lnTo>
                <a:lnTo>
                  <a:pt x="503490" y="192478"/>
                </a:lnTo>
                <a:lnTo>
                  <a:pt x="503634" y="190900"/>
                </a:lnTo>
                <a:lnTo>
                  <a:pt x="505594" y="190130"/>
                </a:lnTo>
                <a:lnTo>
                  <a:pt x="508032" y="190499"/>
                </a:lnTo>
                <a:lnTo>
                  <a:pt x="508961" y="190903"/>
                </a:lnTo>
                <a:lnTo>
                  <a:pt x="509931" y="191178"/>
                </a:lnTo>
                <a:lnTo>
                  <a:pt x="510997" y="192344"/>
                </a:lnTo>
                <a:lnTo>
                  <a:pt x="512234" y="193761"/>
                </a:lnTo>
                <a:lnTo>
                  <a:pt x="513511" y="194965"/>
                </a:lnTo>
                <a:lnTo>
                  <a:pt x="515719" y="196701"/>
                </a:lnTo>
                <a:lnTo>
                  <a:pt x="517246" y="197813"/>
                </a:lnTo>
                <a:lnTo>
                  <a:pt x="518396" y="199020"/>
                </a:lnTo>
                <a:lnTo>
                  <a:pt x="518579" y="200037"/>
                </a:lnTo>
                <a:lnTo>
                  <a:pt x="519751" y="200918"/>
                </a:lnTo>
                <a:lnTo>
                  <a:pt x="520484" y="198005"/>
                </a:lnTo>
                <a:lnTo>
                  <a:pt x="520271" y="197064"/>
                </a:lnTo>
                <a:lnTo>
                  <a:pt x="520232" y="196891"/>
                </a:lnTo>
                <a:lnTo>
                  <a:pt x="521221" y="196144"/>
                </a:lnTo>
                <a:lnTo>
                  <a:pt x="521097" y="194998"/>
                </a:lnTo>
                <a:lnTo>
                  <a:pt x="522578" y="193672"/>
                </a:lnTo>
                <a:lnTo>
                  <a:pt x="522946" y="193351"/>
                </a:lnTo>
                <a:lnTo>
                  <a:pt x="524055" y="191549"/>
                </a:lnTo>
                <a:lnTo>
                  <a:pt x="525033" y="187520"/>
                </a:lnTo>
                <a:lnTo>
                  <a:pt x="525673" y="186951"/>
                </a:lnTo>
                <a:lnTo>
                  <a:pt x="526083" y="186587"/>
                </a:lnTo>
                <a:lnTo>
                  <a:pt x="526883" y="185097"/>
                </a:lnTo>
                <a:lnTo>
                  <a:pt x="528122" y="184907"/>
                </a:lnTo>
                <a:lnTo>
                  <a:pt x="528987" y="184160"/>
                </a:lnTo>
                <a:lnTo>
                  <a:pt x="529417" y="183105"/>
                </a:lnTo>
                <a:lnTo>
                  <a:pt x="529847" y="182052"/>
                </a:lnTo>
                <a:lnTo>
                  <a:pt x="531347" y="180636"/>
                </a:lnTo>
                <a:lnTo>
                  <a:pt x="531824" y="180187"/>
                </a:lnTo>
                <a:lnTo>
                  <a:pt x="533384" y="179605"/>
                </a:lnTo>
                <a:lnTo>
                  <a:pt x="537022" y="178246"/>
                </a:lnTo>
                <a:lnTo>
                  <a:pt x="538999" y="176504"/>
                </a:lnTo>
                <a:lnTo>
                  <a:pt x="542218" y="175626"/>
                </a:lnTo>
                <a:lnTo>
                  <a:pt x="543572" y="172896"/>
                </a:lnTo>
                <a:lnTo>
                  <a:pt x="544128" y="172243"/>
                </a:lnTo>
                <a:lnTo>
                  <a:pt x="544683" y="171591"/>
                </a:lnTo>
                <a:lnTo>
                  <a:pt x="545673" y="171216"/>
                </a:lnTo>
                <a:lnTo>
                  <a:pt x="546476" y="169725"/>
                </a:lnTo>
                <a:lnTo>
                  <a:pt x="547843" y="169048"/>
                </a:lnTo>
                <a:lnTo>
                  <a:pt x="547415" y="168134"/>
                </a:lnTo>
                <a:lnTo>
                  <a:pt x="546650" y="167514"/>
                </a:lnTo>
                <a:lnTo>
                  <a:pt x="545594" y="166986"/>
                </a:lnTo>
                <a:lnTo>
                  <a:pt x="543540" y="167076"/>
                </a:lnTo>
                <a:lnTo>
                  <a:pt x="541108" y="167133"/>
                </a:lnTo>
                <a:lnTo>
                  <a:pt x="539517" y="167299"/>
                </a:lnTo>
                <a:lnTo>
                  <a:pt x="537759" y="167595"/>
                </a:lnTo>
                <a:lnTo>
                  <a:pt x="535956" y="167595"/>
                </a:lnTo>
                <a:lnTo>
                  <a:pt x="534521" y="166990"/>
                </a:lnTo>
                <a:lnTo>
                  <a:pt x="533374" y="166080"/>
                </a:lnTo>
                <a:lnTo>
                  <a:pt x="532062" y="165261"/>
                </a:lnTo>
                <a:lnTo>
                  <a:pt x="529865" y="164207"/>
                </a:lnTo>
                <a:lnTo>
                  <a:pt x="527506" y="163580"/>
                </a:lnTo>
                <a:lnTo>
                  <a:pt x="524901" y="163302"/>
                </a:lnTo>
                <a:lnTo>
                  <a:pt x="522053" y="163539"/>
                </a:lnTo>
                <a:lnTo>
                  <a:pt x="520912" y="163013"/>
                </a:lnTo>
                <a:lnTo>
                  <a:pt x="520845" y="162864"/>
                </a:lnTo>
                <a:lnTo>
                  <a:pt x="520435" y="161960"/>
                </a:lnTo>
                <a:lnTo>
                  <a:pt x="520493" y="160343"/>
                </a:lnTo>
                <a:lnTo>
                  <a:pt x="521334" y="157643"/>
                </a:lnTo>
                <a:lnTo>
                  <a:pt x="523055" y="154965"/>
                </a:lnTo>
                <a:lnTo>
                  <a:pt x="523363" y="153129"/>
                </a:lnTo>
                <a:lnTo>
                  <a:pt x="523213" y="151516"/>
                </a:lnTo>
                <a:lnTo>
                  <a:pt x="522904" y="150545"/>
                </a:lnTo>
                <a:lnTo>
                  <a:pt x="522308" y="150007"/>
                </a:lnTo>
                <a:lnTo>
                  <a:pt x="520778" y="151361"/>
                </a:lnTo>
                <a:lnTo>
                  <a:pt x="518824" y="152555"/>
                </a:lnTo>
                <a:lnTo>
                  <a:pt x="517040" y="153873"/>
                </a:lnTo>
                <a:lnTo>
                  <a:pt x="515583" y="154630"/>
                </a:lnTo>
                <a:lnTo>
                  <a:pt x="514202" y="154747"/>
                </a:lnTo>
                <a:lnTo>
                  <a:pt x="512978" y="154267"/>
                </a:lnTo>
                <a:lnTo>
                  <a:pt x="512709" y="153124"/>
                </a:lnTo>
                <a:lnTo>
                  <a:pt x="514272" y="151088"/>
                </a:lnTo>
                <a:lnTo>
                  <a:pt x="517343" y="148931"/>
                </a:lnTo>
                <a:lnTo>
                  <a:pt x="518620" y="147329"/>
                </a:lnTo>
                <a:lnTo>
                  <a:pt x="519005" y="145108"/>
                </a:lnTo>
                <a:lnTo>
                  <a:pt x="518389" y="143230"/>
                </a:lnTo>
                <a:lnTo>
                  <a:pt x="517215" y="141917"/>
                </a:lnTo>
                <a:lnTo>
                  <a:pt x="515735" y="141101"/>
                </a:lnTo>
                <a:lnTo>
                  <a:pt x="513647" y="140278"/>
                </a:lnTo>
                <a:lnTo>
                  <a:pt x="512661" y="140128"/>
                </a:lnTo>
                <a:lnTo>
                  <a:pt x="510622" y="141993"/>
                </a:lnTo>
                <a:lnTo>
                  <a:pt x="506971" y="143370"/>
                </a:lnTo>
                <a:lnTo>
                  <a:pt x="506124" y="143246"/>
                </a:lnTo>
                <a:lnTo>
                  <a:pt x="504490" y="143007"/>
                </a:lnTo>
                <a:lnTo>
                  <a:pt x="503061" y="141590"/>
                </a:lnTo>
                <a:lnTo>
                  <a:pt x="501932" y="141675"/>
                </a:lnTo>
                <a:lnTo>
                  <a:pt x="501327" y="141720"/>
                </a:lnTo>
                <a:lnTo>
                  <a:pt x="501173" y="141665"/>
                </a:lnTo>
                <a:lnTo>
                  <a:pt x="498905" y="140862"/>
                </a:lnTo>
                <a:lnTo>
                  <a:pt x="497183" y="140643"/>
                </a:lnTo>
                <a:lnTo>
                  <a:pt x="496549" y="140561"/>
                </a:lnTo>
                <a:lnTo>
                  <a:pt x="486617" y="135894"/>
                </a:lnTo>
                <a:lnTo>
                  <a:pt x="485248" y="134290"/>
                </a:lnTo>
                <a:lnTo>
                  <a:pt x="484338" y="133787"/>
                </a:lnTo>
                <a:lnTo>
                  <a:pt x="483136" y="133121"/>
                </a:lnTo>
                <a:lnTo>
                  <a:pt x="482869" y="132469"/>
                </a:lnTo>
                <a:lnTo>
                  <a:pt x="481955" y="130229"/>
                </a:lnTo>
                <a:lnTo>
                  <a:pt x="481823" y="129907"/>
                </a:lnTo>
                <a:lnTo>
                  <a:pt x="481591" y="129676"/>
                </a:lnTo>
                <a:lnTo>
                  <a:pt x="480891" y="128981"/>
                </a:lnTo>
                <a:lnTo>
                  <a:pt x="479525" y="128677"/>
                </a:lnTo>
                <a:lnTo>
                  <a:pt x="476863" y="129431"/>
                </a:lnTo>
                <a:lnTo>
                  <a:pt x="476028" y="128571"/>
                </a:lnTo>
                <a:lnTo>
                  <a:pt x="475246" y="127766"/>
                </a:lnTo>
                <a:lnTo>
                  <a:pt x="473510" y="127711"/>
                </a:lnTo>
                <a:lnTo>
                  <a:pt x="470537" y="128280"/>
                </a:lnTo>
                <a:lnTo>
                  <a:pt x="469844" y="128039"/>
                </a:lnTo>
                <a:lnTo>
                  <a:pt x="469482" y="127913"/>
                </a:lnTo>
                <a:lnTo>
                  <a:pt x="468403" y="126473"/>
                </a:lnTo>
                <a:lnTo>
                  <a:pt x="467864" y="125752"/>
                </a:lnTo>
                <a:lnTo>
                  <a:pt x="466436" y="125448"/>
                </a:lnTo>
                <a:lnTo>
                  <a:pt x="465440" y="124337"/>
                </a:lnTo>
                <a:lnTo>
                  <a:pt x="464448" y="123660"/>
                </a:lnTo>
                <a:lnTo>
                  <a:pt x="463975" y="121891"/>
                </a:lnTo>
                <a:lnTo>
                  <a:pt x="463755" y="121062"/>
                </a:lnTo>
                <a:lnTo>
                  <a:pt x="463863" y="120810"/>
                </a:lnTo>
                <a:lnTo>
                  <a:pt x="464124" y="120195"/>
                </a:lnTo>
                <a:lnTo>
                  <a:pt x="464927" y="119759"/>
                </a:lnTo>
                <a:lnTo>
                  <a:pt x="467967" y="120179"/>
                </a:lnTo>
                <a:lnTo>
                  <a:pt x="468091" y="118726"/>
                </a:lnTo>
                <a:lnTo>
                  <a:pt x="468204" y="117390"/>
                </a:lnTo>
                <a:lnTo>
                  <a:pt x="468635" y="116770"/>
                </a:lnTo>
                <a:lnTo>
                  <a:pt x="469818" y="115550"/>
                </a:lnTo>
                <a:lnTo>
                  <a:pt x="471044" y="114283"/>
                </a:lnTo>
                <a:lnTo>
                  <a:pt x="471971" y="113784"/>
                </a:lnTo>
                <a:lnTo>
                  <a:pt x="472184" y="113799"/>
                </a:lnTo>
                <a:lnTo>
                  <a:pt x="473583" y="113900"/>
                </a:lnTo>
                <a:lnTo>
                  <a:pt x="473879" y="112882"/>
                </a:lnTo>
                <a:lnTo>
                  <a:pt x="475496" y="111603"/>
                </a:lnTo>
                <a:lnTo>
                  <a:pt x="477156" y="108313"/>
                </a:lnTo>
                <a:lnTo>
                  <a:pt x="478765" y="107317"/>
                </a:lnTo>
                <a:lnTo>
                  <a:pt x="480211" y="106910"/>
                </a:lnTo>
                <a:lnTo>
                  <a:pt x="483224" y="106061"/>
                </a:lnTo>
                <a:lnTo>
                  <a:pt x="484504" y="105311"/>
                </a:lnTo>
                <a:lnTo>
                  <a:pt x="485884" y="104502"/>
                </a:lnTo>
                <a:lnTo>
                  <a:pt x="487273" y="104279"/>
                </a:lnTo>
                <a:lnTo>
                  <a:pt x="488849" y="102324"/>
                </a:lnTo>
                <a:lnTo>
                  <a:pt x="489465" y="100896"/>
                </a:lnTo>
                <a:lnTo>
                  <a:pt x="491313" y="99340"/>
                </a:lnTo>
                <a:lnTo>
                  <a:pt x="492494" y="98347"/>
                </a:lnTo>
                <a:lnTo>
                  <a:pt x="493046" y="96488"/>
                </a:lnTo>
                <a:lnTo>
                  <a:pt x="493560" y="95826"/>
                </a:lnTo>
                <a:lnTo>
                  <a:pt x="493723" y="95616"/>
                </a:lnTo>
                <a:lnTo>
                  <a:pt x="495949" y="93623"/>
                </a:lnTo>
                <a:lnTo>
                  <a:pt x="496253" y="92451"/>
                </a:lnTo>
                <a:lnTo>
                  <a:pt x="497615" y="91082"/>
                </a:lnTo>
                <a:lnTo>
                  <a:pt x="498763" y="89257"/>
                </a:lnTo>
                <a:lnTo>
                  <a:pt x="498872" y="89081"/>
                </a:lnTo>
                <a:lnTo>
                  <a:pt x="499214" y="88535"/>
                </a:lnTo>
                <a:lnTo>
                  <a:pt x="499516" y="86368"/>
                </a:lnTo>
                <a:lnTo>
                  <a:pt x="500175" y="85122"/>
                </a:lnTo>
                <a:lnTo>
                  <a:pt x="500565" y="84383"/>
                </a:lnTo>
                <a:lnTo>
                  <a:pt x="501737" y="82769"/>
                </a:lnTo>
                <a:lnTo>
                  <a:pt x="502419" y="82890"/>
                </a:lnTo>
                <a:lnTo>
                  <a:pt x="503124" y="82333"/>
                </a:lnTo>
                <a:lnTo>
                  <a:pt x="503284" y="82205"/>
                </a:lnTo>
                <a:lnTo>
                  <a:pt x="503405" y="82015"/>
                </a:lnTo>
                <a:lnTo>
                  <a:pt x="504273" y="80653"/>
                </a:lnTo>
                <a:lnTo>
                  <a:pt x="504477" y="79173"/>
                </a:lnTo>
                <a:lnTo>
                  <a:pt x="504572" y="78483"/>
                </a:lnTo>
                <a:lnTo>
                  <a:pt x="504939" y="77710"/>
                </a:lnTo>
                <a:lnTo>
                  <a:pt x="505189" y="77182"/>
                </a:lnTo>
                <a:lnTo>
                  <a:pt x="505728" y="76590"/>
                </a:lnTo>
                <a:lnTo>
                  <a:pt x="505867" y="76436"/>
                </a:lnTo>
                <a:lnTo>
                  <a:pt x="506749" y="75993"/>
                </a:lnTo>
                <a:lnTo>
                  <a:pt x="507849" y="75439"/>
                </a:lnTo>
                <a:lnTo>
                  <a:pt x="509638" y="73078"/>
                </a:lnTo>
                <a:lnTo>
                  <a:pt x="510199" y="72702"/>
                </a:lnTo>
                <a:lnTo>
                  <a:pt x="512977" y="70836"/>
                </a:lnTo>
                <a:lnTo>
                  <a:pt x="514954" y="69034"/>
                </a:lnTo>
                <a:lnTo>
                  <a:pt x="514702" y="67177"/>
                </a:lnTo>
                <a:lnTo>
                  <a:pt x="517053" y="66487"/>
                </a:lnTo>
                <a:lnTo>
                  <a:pt x="517980" y="65430"/>
                </a:lnTo>
                <a:lnTo>
                  <a:pt x="519465" y="64992"/>
                </a:lnTo>
                <a:lnTo>
                  <a:pt x="520052" y="64500"/>
                </a:lnTo>
                <a:lnTo>
                  <a:pt x="520207" y="64371"/>
                </a:lnTo>
                <a:lnTo>
                  <a:pt x="520870" y="63066"/>
                </a:lnTo>
                <a:lnTo>
                  <a:pt x="521623" y="61580"/>
                </a:lnTo>
                <a:lnTo>
                  <a:pt x="523303" y="62873"/>
                </a:lnTo>
                <a:lnTo>
                  <a:pt x="524666" y="62930"/>
                </a:lnTo>
                <a:lnTo>
                  <a:pt x="525230" y="62306"/>
                </a:lnTo>
                <a:lnTo>
                  <a:pt x="525901" y="61563"/>
                </a:lnTo>
                <a:lnTo>
                  <a:pt x="527498" y="60631"/>
                </a:lnTo>
                <a:lnTo>
                  <a:pt x="531980" y="58012"/>
                </a:lnTo>
                <a:lnTo>
                  <a:pt x="532457" y="57225"/>
                </a:lnTo>
                <a:lnTo>
                  <a:pt x="533238" y="55937"/>
                </a:lnTo>
                <a:lnTo>
                  <a:pt x="533905" y="53363"/>
                </a:lnTo>
                <a:lnTo>
                  <a:pt x="534162" y="52369"/>
                </a:lnTo>
                <a:lnTo>
                  <a:pt x="534160" y="50842"/>
                </a:lnTo>
                <a:lnTo>
                  <a:pt x="534183" y="48978"/>
                </a:lnTo>
                <a:lnTo>
                  <a:pt x="534485" y="48301"/>
                </a:lnTo>
                <a:lnTo>
                  <a:pt x="534415" y="48016"/>
                </a:lnTo>
                <a:lnTo>
                  <a:pt x="534173" y="47040"/>
                </a:lnTo>
                <a:lnTo>
                  <a:pt x="534650" y="45186"/>
                </a:lnTo>
                <a:lnTo>
                  <a:pt x="536938" y="43569"/>
                </a:lnTo>
                <a:lnTo>
                  <a:pt x="539282" y="40403"/>
                </a:lnTo>
                <a:lnTo>
                  <a:pt x="540150" y="40513"/>
                </a:lnTo>
                <a:lnTo>
                  <a:pt x="540828" y="40076"/>
                </a:lnTo>
                <a:lnTo>
                  <a:pt x="541327" y="39715"/>
                </a:lnTo>
                <a:lnTo>
                  <a:pt x="543251" y="40634"/>
                </a:lnTo>
                <a:lnTo>
                  <a:pt x="544429" y="40753"/>
                </a:lnTo>
                <a:lnTo>
                  <a:pt x="544880" y="40302"/>
                </a:lnTo>
                <a:lnTo>
                  <a:pt x="545108" y="38683"/>
                </a:lnTo>
                <a:lnTo>
                  <a:pt x="545467" y="35610"/>
                </a:lnTo>
                <a:lnTo>
                  <a:pt x="545789" y="34677"/>
                </a:lnTo>
                <a:lnTo>
                  <a:pt x="546512" y="32574"/>
                </a:lnTo>
                <a:lnTo>
                  <a:pt x="547331" y="31089"/>
                </a:lnTo>
                <a:lnTo>
                  <a:pt x="548051" y="29783"/>
                </a:lnTo>
                <a:lnTo>
                  <a:pt x="548355" y="27925"/>
                </a:lnTo>
                <a:lnTo>
                  <a:pt x="548184" y="27332"/>
                </a:lnTo>
                <a:lnTo>
                  <a:pt x="548105" y="27059"/>
                </a:lnTo>
                <a:lnTo>
                  <a:pt x="548257" y="26624"/>
                </a:lnTo>
                <a:lnTo>
                  <a:pt x="548474" y="26004"/>
                </a:lnTo>
                <a:lnTo>
                  <a:pt x="548223" y="25388"/>
                </a:lnTo>
                <a:lnTo>
                  <a:pt x="547973" y="24770"/>
                </a:lnTo>
                <a:lnTo>
                  <a:pt x="548156" y="23903"/>
                </a:lnTo>
                <a:lnTo>
                  <a:pt x="548465" y="23466"/>
                </a:lnTo>
                <a:lnTo>
                  <a:pt x="549179" y="23345"/>
                </a:lnTo>
                <a:lnTo>
                  <a:pt x="549951" y="23215"/>
                </a:lnTo>
                <a:lnTo>
                  <a:pt x="553777" y="17691"/>
                </a:lnTo>
                <a:lnTo>
                  <a:pt x="554041" y="17537"/>
                </a:lnTo>
                <a:lnTo>
                  <a:pt x="556563" y="16072"/>
                </a:lnTo>
                <a:lnTo>
                  <a:pt x="557490" y="14954"/>
                </a:lnTo>
                <a:lnTo>
                  <a:pt x="557981" y="13342"/>
                </a:lnTo>
                <a:lnTo>
                  <a:pt x="559003" y="12115"/>
                </a:lnTo>
                <a:lnTo>
                  <a:pt x="559894" y="11046"/>
                </a:lnTo>
                <a:lnTo>
                  <a:pt x="560270" y="10889"/>
                </a:lnTo>
                <a:lnTo>
                  <a:pt x="560948" y="10608"/>
                </a:lnTo>
                <a:lnTo>
                  <a:pt x="564793" y="10714"/>
                </a:lnTo>
                <a:lnTo>
                  <a:pt x="565287" y="9650"/>
                </a:lnTo>
                <a:lnTo>
                  <a:pt x="565655" y="8858"/>
                </a:lnTo>
                <a:lnTo>
                  <a:pt x="566262" y="8642"/>
                </a:lnTo>
                <a:lnTo>
                  <a:pt x="566895" y="8418"/>
                </a:lnTo>
                <a:lnTo>
                  <a:pt x="567884" y="7292"/>
                </a:lnTo>
                <a:lnTo>
                  <a:pt x="568064" y="6435"/>
                </a:lnTo>
                <a:lnTo>
                  <a:pt x="567062" y="4710"/>
                </a:lnTo>
                <a:lnTo>
                  <a:pt x="566639" y="3982"/>
                </a:lnTo>
                <a:lnTo>
                  <a:pt x="565922" y="2793"/>
                </a:lnTo>
                <a:lnTo>
                  <a:pt x="566504" y="1219"/>
                </a:lnTo>
                <a:lnTo>
                  <a:pt x="566489" y="1085"/>
                </a:lnTo>
                <a:lnTo>
                  <a:pt x="565132" y="907"/>
                </a:lnTo>
                <a:lnTo>
                  <a:pt x="563260" y="907"/>
                </a:lnTo>
                <a:lnTo>
                  <a:pt x="561389" y="907"/>
                </a:lnTo>
                <a:lnTo>
                  <a:pt x="559518" y="907"/>
                </a:lnTo>
                <a:lnTo>
                  <a:pt x="557646" y="907"/>
                </a:lnTo>
                <a:lnTo>
                  <a:pt x="555775" y="907"/>
                </a:lnTo>
                <a:lnTo>
                  <a:pt x="553904" y="907"/>
                </a:lnTo>
                <a:lnTo>
                  <a:pt x="552032" y="982"/>
                </a:lnTo>
                <a:lnTo>
                  <a:pt x="550161" y="982"/>
                </a:lnTo>
                <a:lnTo>
                  <a:pt x="548290" y="982"/>
                </a:lnTo>
                <a:lnTo>
                  <a:pt x="546418" y="982"/>
                </a:lnTo>
                <a:lnTo>
                  <a:pt x="544547" y="982"/>
                </a:lnTo>
                <a:lnTo>
                  <a:pt x="542676" y="982"/>
                </a:lnTo>
                <a:lnTo>
                  <a:pt x="540804" y="982"/>
                </a:lnTo>
                <a:lnTo>
                  <a:pt x="538933" y="982"/>
                </a:lnTo>
                <a:lnTo>
                  <a:pt x="537062" y="982"/>
                </a:lnTo>
                <a:lnTo>
                  <a:pt x="535190" y="982"/>
                </a:lnTo>
                <a:lnTo>
                  <a:pt x="533319" y="982"/>
                </a:lnTo>
                <a:lnTo>
                  <a:pt x="531448" y="982"/>
                </a:lnTo>
                <a:lnTo>
                  <a:pt x="529577" y="982"/>
                </a:lnTo>
                <a:lnTo>
                  <a:pt x="527705" y="982"/>
                </a:lnTo>
                <a:lnTo>
                  <a:pt x="525834" y="982"/>
                </a:lnTo>
                <a:lnTo>
                  <a:pt x="523963" y="982"/>
                </a:lnTo>
                <a:lnTo>
                  <a:pt x="522091" y="982"/>
                </a:lnTo>
                <a:lnTo>
                  <a:pt x="520220" y="982"/>
                </a:lnTo>
                <a:lnTo>
                  <a:pt x="518348" y="758"/>
                </a:lnTo>
                <a:lnTo>
                  <a:pt x="516478" y="758"/>
                </a:lnTo>
                <a:lnTo>
                  <a:pt x="514605" y="758"/>
                </a:lnTo>
                <a:lnTo>
                  <a:pt x="512735" y="758"/>
                </a:lnTo>
                <a:lnTo>
                  <a:pt x="510863" y="758"/>
                </a:lnTo>
                <a:lnTo>
                  <a:pt x="508992" y="758"/>
                </a:lnTo>
                <a:lnTo>
                  <a:pt x="507120" y="758"/>
                </a:lnTo>
                <a:lnTo>
                  <a:pt x="505249" y="758"/>
                </a:lnTo>
                <a:lnTo>
                  <a:pt x="503379" y="758"/>
                </a:lnTo>
                <a:lnTo>
                  <a:pt x="501506" y="833"/>
                </a:lnTo>
                <a:lnTo>
                  <a:pt x="499636" y="831"/>
                </a:lnTo>
                <a:lnTo>
                  <a:pt x="497764" y="831"/>
                </a:lnTo>
                <a:lnTo>
                  <a:pt x="495893" y="831"/>
                </a:lnTo>
                <a:lnTo>
                  <a:pt x="494021" y="831"/>
                </a:lnTo>
                <a:lnTo>
                  <a:pt x="492150" y="833"/>
                </a:lnTo>
                <a:lnTo>
                  <a:pt x="490579" y="831"/>
                </a:lnTo>
                <a:lnTo>
                  <a:pt x="490278" y="831"/>
                </a:lnTo>
                <a:lnTo>
                  <a:pt x="488407" y="831"/>
                </a:lnTo>
                <a:lnTo>
                  <a:pt x="486537" y="831"/>
                </a:lnTo>
                <a:lnTo>
                  <a:pt x="484665" y="831"/>
                </a:lnTo>
                <a:lnTo>
                  <a:pt x="482794" y="831"/>
                </a:lnTo>
                <a:lnTo>
                  <a:pt x="480922" y="831"/>
                </a:lnTo>
                <a:lnTo>
                  <a:pt x="479051" y="831"/>
                </a:lnTo>
                <a:lnTo>
                  <a:pt x="477179" y="831"/>
                </a:lnTo>
                <a:lnTo>
                  <a:pt x="475308" y="831"/>
                </a:lnTo>
                <a:lnTo>
                  <a:pt x="473438" y="831"/>
                </a:lnTo>
                <a:lnTo>
                  <a:pt x="471566" y="831"/>
                </a:lnTo>
                <a:lnTo>
                  <a:pt x="469695" y="683"/>
                </a:lnTo>
                <a:lnTo>
                  <a:pt x="467823" y="683"/>
                </a:lnTo>
                <a:lnTo>
                  <a:pt x="465952" y="683"/>
                </a:lnTo>
                <a:lnTo>
                  <a:pt x="464080" y="683"/>
                </a:lnTo>
                <a:lnTo>
                  <a:pt x="462209" y="683"/>
                </a:lnTo>
                <a:lnTo>
                  <a:pt x="460337" y="683"/>
                </a:lnTo>
                <a:lnTo>
                  <a:pt x="458467" y="683"/>
                </a:lnTo>
                <a:lnTo>
                  <a:pt x="456594" y="683"/>
                </a:lnTo>
                <a:lnTo>
                  <a:pt x="454724" y="683"/>
                </a:lnTo>
                <a:lnTo>
                  <a:pt x="452853" y="683"/>
                </a:lnTo>
                <a:lnTo>
                  <a:pt x="450981" y="683"/>
                </a:lnTo>
                <a:lnTo>
                  <a:pt x="449110" y="683"/>
                </a:lnTo>
                <a:lnTo>
                  <a:pt x="447238" y="683"/>
                </a:lnTo>
                <a:lnTo>
                  <a:pt x="445368" y="683"/>
                </a:lnTo>
                <a:lnTo>
                  <a:pt x="443495" y="683"/>
                </a:lnTo>
                <a:lnTo>
                  <a:pt x="441625" y="683"/>
                </a:lnTo>
                <a:lnTo>
                  <a:pt x="439753" y="683"/>
                </a:lnTo>
                <a:lnTo>
                  <a:pt x="437882" y="683"/>
                </a:lnTo>
                <a:lnTo>
                  <a:pt x="436011" y="683"/>
                </a:lnTo>
                <a:lnTo>
                  <a:pt x="434139" y="683"/>
                </a:lnTo>
                <a:lnTo>
                  <a:pt x="432269" y="683"/>
                </a:lnTo>
                <a:lnTo>
                  <a:pt x="430396" y="683"/>
                </a:lnTo>
                <a:lnTo>
                  <a:pt x="428526" y="683"/>
                </a:lnTo>
                <a:lnTo>
                  <a:pt x="426654" y="683"/>
                </a:lnTo>
                <a:lnTo>
                  <a:pt x="424783" y="683"/>
                </a:lnTo>
                <a:lnTo>
                  <a:pt x="422911" y="532"/>
                </a:lnTo>
                <a:lnTo>
                  <a:pt x="421040" y="532"/>
                </a:lnTo>
                <a:lnTo>
                  <a:pt x="419170" y="532"/>
                </a:lnTo>
                <a:lnTo>
                  <a:pt x="417297" y="532"/>
                </a:lnTo>
                <a:lnTo>
                  <a:pt x="415425" y="532"/>
                </a:lnTo>
                <a:lnTo>
                  <a:pt x="413555" y="532"/>
                </a:lnTo>
                <a:lnTo>
                  <a:pt x="411908" y="532"/>
                </a:lnTo>
                <a:lnTo>
                  <a:pt x="411684" y="532"/>
                </a:lnTo>
                <a:lnTo>
                  <a:pt x="409812" y="532"/>
                </a:lnTo>
                <a:lnTo>
                  <a:pt x="407941" y="532"/>
                </a:lnTo>
                <a:lnTo>
                  <a:pt x="406069" y="532"/>
                </a:lnTo>
                <a:lnTo>
                  <a:pt x="404198" y="532"/>
                </a:lnTo>
                <a:lnTo>
                  <a:pt x="402326" y="532"/>
                </a:lnTo>
                <a:lnTo>
                  <a:pt x="400456" y="532"/>
                </a:lnTo>
                <a:lnTo>
                  <a:pt x="398583" y="607"/>
                </a:lnTo>
                <a:lnTo>
                  <a:pt x="396713" y="607"/>
                </a:lnTo>
                <a:lnTo>
                  <a:pt x="394842" y="607"/>
                </a:lnTo>
                <a:lnTo>
                  <a:pt x="392970" y="607"/>
                </a:lnTo>
                <a:lnTo>
                  <a:pt x="391099" y="607"/>
                </a:lnTo>
                <a:lnTo>
                  <a:pt x="389227" y="607"/>
                </a:lnTo>
                <a:lnTo>
                  <a:pt x="387357" y="607"/>
                </a:lnTo>
                <a:lnTo>
                  <a:pt x="385484" y="607"/>
                </a:lnTo>
                <a:lnTo>
                  <a:pt x="383614" y="607"/>
                </a:lnTo>
                <a:lnTo>
                  <a:pt x="381742" y="607"/>
                </a:lnTo>
                <a:lnTo>
                  <a:pt x="379871" y="607"/>
                </a:lnTo>
                <a:lnTo>
                  <a:pt x="377999" y="607"/>
                </a:lnTo>
                <a:lnTo>
                  <a:pt x="376128" y="607"/>
                </a:lnTo>
                <a:lnTo>
                  <a:pt x="374256" y="458"/>
                </a:lnTo>
                <a:lnTo>
                  <a:pt x="372385" y="458"/>
                </a:lnTo>
                <a:lnTo>
                  <a:pt x="370515" y="458"/>
                </a:lnTo>
                <a:lnTo>
                  <a:pt x="368643" y="458"/>
                </a:lnTo>
                <a:lnTo>
                  <a:pt x="366772" y="458"/>
                </a:lnTo>
                <a:lnTo>
                  <a:pt x="364900" y="458"/>
                </a:lnTo>
                <a:lnTo>
                  <a:pt x="363029" y="458"/>
                </a:lnTo>
                <a:lnTo>
                  <a:pt x="361157" y="458"/>
                </a:lnTo>
                <a:lnTo>
                  <a:pt x="359286" y="458"/>
                </a:lnTo>
                <a:lnTo>
                  <a:pt x="357414" y="458"/>
                </a:lnTo>
                <a:lnTo>
                  <a:pt x="355843" y="458"/>
                </a:lnTo>
                <a:lnTo>
                  <a:pt x="355544" y="458"/>
                </a:lnTo>
                <a:lnTo>
                  <a:pt x="353673" y="458"/>
                </a:lnTo>
                <a:lnTo>
                  <a:pt x="351801" y="458"/>
                </a:lnTo>
                <a:lnTo>
                  <a:pt x="349930" y="458"/>
                </a:lnTo>
                <a:lnTo>
                  <a:pt x="348058" y="458"/>
                </a:lnTo>
                <a:lnTo>
                  <a:pt x="346187" y="458"/>
                </a:lnTo>
                <a:lnTo>
                  <a:pt x="344315" y="458"/>
                </a:lnTo>
                <a:lnTo>
                  <a:pt x="342445" y="458"/>
                </a:lnTo>
                <a:lnTo>
                  <a:pt x="340572" y="458"/>
                </a:lnTo>
                <a:lnTo>
                  <a:pt x="338702" y="532"/>
                </a:lnTo>
                <a:lnTo>
                  <a:pt x="336831" y="532"/>
                </a:lnTo>
                <a:lnTo>
                  <a:pt x="334959" y="532"/>
                </a:lnTo>
                <a:lnTo>
                  <a:pt x="333088" y="532"/>
                </a:lnTo>
                <a:lnTo>
                  <a:pt x="331216" y="532"/>
                </a:lnTo>
                <a:lnTo>
                  <a:pt x="329346" y="532"/>
                </a:lnTo>
                <a:lnTo>
                  <a:pt x="327473" y="308"/>
                </a:lnTo>
                <a:lnTo>
                  <a:pt x="325603" y="308"/>
                </a:lnTo>
                <a:lnTo>
                  <a:pt x="323731" y="308"/>
                </a:lnTo>
                <a:lnTo>
                  <a:pt x="321860" y="383"/>
                </a:lnTo>
                <a:lnTo>
                  <a:pt x="319989" y="383"/>
                </a:lnTo>
                <a:lnTo>
                  <a:pt x="318117" y="383"/>
                </a:lnTo>
                <a:lnTo>
                  <a:pt x="316247" y="383"/>
                </a:lnTo>
                <a:lnTo>
                  <a:pt x="314374" y="383"/>
                </a:lnTo>
                <a:lnTo>
                  <a:pt x="312504" y="383"/>
                </a:lnTo>
                <a:lnTo>
                  <a:pt x="310632" y="383"/>
                </a:lnTo>
                <a:lnTo>
                  <a:pt x="308761" y="383"/>
                </a:lnTo>
                <a:lnTo>
                  <a:pt x="306890" y="383"/>
                </a:lnTo>
                <a:lnTo>
                  <a:pt x="305018" y="383"/>
                </a:lnTo>
                <a:lnTo>
                  <a:pt x="303148" y="383"/>
                </a:lnTo>
                <a:lnTo>
                  <a:pt x="301275" y="383"/>
                </a:lnTo>
                <a:lnTo>
                  <a:pt x="299405" y="383"/>
                </a:lnTo>
                <a:lnTo>
                  <a:pt x="297533" y="383"/>
                </a:lnTo>
                <a:lnTo>
                  <a:pt x="295662" y="383"/>
                </a:lnTo>
                <a:lnTo>
                  <a:pt x="293790" y="383"/>
                </a:lnTo>
                <a:lnTo>
                  <a:pt x="291919" y="458"/>
                </a:lnTo>
                <a:lnTo>
                  <a:pt x="290047" y="458"/>
                </a:lnTo>
                <a:lnTo>
                  <a:pt x="288176" y="458"/>
                </a:lnTo>
                <a:lnTo>
                  <a:pt x="286304" y="458"/>
                </a:lnTo>
                <a:lnTo>
                  <a:pt x="284957" y="458"/>
                </a:lnTo>
                <a:lnTo>
                  <a:pt x="284434" y="458"/>
                </a:lnTo>
                <a:lnTo>
                  <a:pt x="282563" y="458"/>
                </a:lnTo>
                <a:lnTo>
                  <a:pt x="280691" y="458"/>
                </a:lnTo>
                <a:lnTo>
                  <a:pt x="278820" y="233"/>
                </a:lnTo>
                <a:lnTo>
                  <a:pt x="276948" y="233"/>
                </a:lnTo>
                <a:lnTo>
                  <a:pt x="275077" y="308"/>
                </a:lnTo>
                <a:lnTo>
                  <a:pt x="273205" y="308"/>
                </a:lnTo>
                <a:lnTo>
                  <a:pt x="271335" y="308"/>
                </a:lnTo>
                <a:lnTo>
                  <a:pt x="269462" y="308"/>
                </a:lnTo>
                <a:lnTo>
                  <a:pt x="267592" y="308"/>
                </a:lnTo>
                <a:lnTo>
                  <a:pt x="265720" y="308"/>
                </a:lnTo>
                <a:lnTo>
                  <a:pt x="263849" y="308"/>
                </a:lnTo>
                <a:lnTo>
                  <a:pt x="261978" y="308"/>
                </a:lnTo>
                <a:lnTo>
                  <a:pt x="260106" y="308"/>
                </a:lnTo>
                <a:lnTo>
                  <a:pt x="258236" y="308"/>
                </a:lnTo>
                <a:lnTo>
                  <a:pt x="256363" y="308"/>
                </a:lnTo>
                <a:lnTo>
                  <a:pt x="254418" y="308"/>
                </a:lnTo>
                <a:lnTo>
                  <a:pt x="252621" y="308"/>
                </a:lnTo>
                <a:lnTo>
                  <a:pt x="250750" y="308"/>
                </a:lnTo>
                <a:lnTo>
                  <a:pt x="248879" y="383"/>
                </a:lnTo>
                <a:lnTo>
                  <a:pt x="247007" y="383"/>
                </a:lnTo>
                <a:lnTo>
                  <a:pt x="245061" y="383"/>
                </a:lnTo>
                <a:lnTo>
                  <a:pt x="243189" y="383"/>
                </a:lnTo>
                <a:lnTo>
                  <a:pt x="241319" y="383"/>
                </a:lnTo>
                <a:lnTo>
                  <a:pt x="239446" y="383"/>
                </a:lnTo>
                <a:lnTo>
                  <a:pt x="237576" y="383"/>
                </a:lnTo>
                <a:lnTo>
                  <a:pt x="235779" y="383"/>
                </a:lnTo>
                <a:lnTo>
                  <a:pt x="233833" y="383"/>
                </a:lnTo>
                <a:lnTo>
                  <a:pt x="233609" y="362"/>
                </a:lnTo>
                <a:lnTo>
                  <a:pt x="231588" y="200"/>
                </a:lnTo>
                <a:lnTo>
                  <a:pt x="231289" y="3900"/>
                </a:lnTo>
                <a:lnTo>
                  <a:pt x="230914" y="5398"/>
                </a:lnTo>
                <a:lnTo>
                  <a:pt x="230314" y="6746"/>
                </a:lnTo>
                <a:lnTo>
                  <a:pt x="229791" y="8018"/>
                </a:lnTo>
                <a:lnTo>
                  <a:pt x="229192" y="9290"/>
                </a:lnTo>
                <a:lnTo>
                  <a:pt x="228818" y="10788"/>
                </a:lnTo>
                <a:lnTo>
                  <a:pt x="228818" y="12658"/>
                </a:lnTo>
                <a:lnTo>
                  <a:pt x="229192" y="14156"/>
                </a:lnTo>
                <a:lnTo>
                  <a:pt x="229791" y="15428"/>
                </a:lnTo>
                <a:lnTo>
                  <a:pt x="230165" y="16926"/>
                </a:lnTo>
                <a:lnTo>
                  <a:pt x="230389" y="18572"/>
                </a:lnTo>
                <a:lnTo>
                  <a:pt x="230540" y="20219"/>
                </a:lnTo>
                <a:lnTo>
                  <a:pt x="230540" y="22090"/>
                </a:lnTo>
                <a:lnTo>
                  <a:pt x="230165" y="23811"/>
                </a:lnTo>
                <a:lnTo>
                  <a:pt x="230015" y="25458"/>
                </a:lnTo>
                <a:lnTo>
                  <a:pt x="230015" y="27330"/>
                </a:lnTo>
                <a:lnTo>
                  <a:pt x="230241" y="28977"/>
                </a:lnTo>
                <a:lnTo>
                  <a:pt x="230764" y="30249"/>
                </a:lnTo>
                <a:lnTo>
                  <a:pt x="231138" y="31747"/>
                </a:lnTo>
                <a:lnTo>
                  <a:pt x="231513" y="33243"/>
                </a:lnTo>
                <a:lnTo>
                  <a:pt x="231737" y="34889"/>
                </a:lnTo>
                <a:lnTo>
                  <a:pt x="231887" y="36611"/>
                </a:lnTo>
                <a:lnTo>
                  <a:pt x="231887" y="38483"/>
                </a:lnTo>
                <a:lnTo>
                  <a:pt x="232111" y="40130"/>
                </a:lnTo>
                <a:lnTo>
                  <a:pt x="232486" y="41628"/>
                </a:lnTo>
                <a:lnTo>
                  <a:pt x="232711" y="43274"/>
                </a:lnTo>
                <a:lnTo>
                  <a:pt x="233084" y="44770"/>
                </a:lnTo>
                <a:lnTo>
                  <a:pt x="233609" y="46043"/>
                </a:lnTo>
                <a:lnTo>
                  <a:pt x="234207" y="47390"/>
                </a:lnTo>
                <a:lnTo>
                  <a:pt x="234956" y="48438"/>
                </a:lnTo>
                <a:lnTo>
                  <a:pt x="235705" y="49561"/>
                </a:lnTo>
                <a:lnTo>
                  <a:pt x="236452" y="50685"/>
                </a:lnTo>
                <a:lnTo>
                  <a:pt x="237352" y="51582"/>
                </a:lnTo>
                <a:lnTo>
                  <a:pt x="238174" y="52706"/>
                </a:lnTo>
                <a:lnTo>
                  <a:pt x="239074" y="53679"/>
                </a:lnTo>
                <a:lnTo>
                  <a:pt x="239821" y="54800"/>
                </a:lnTo>
                <a:lnTo>
                  <a:pt x="240421" y="56074"/>
                </a:lnTo>
                <a:lnTo>
                  <a:pt x="241168" y="57196"/>
                </a:lnTo>
                <a:lnTo>
                  <a:pt x="241543" y="58694"/>
                </a:lnTo>
                <a:lnTo>
                  <a:pt x="241917" y="60114"/>
                </a:lnTo>
                <a:lnTo>
                  <a:pt x="242067" y="61838"/>
                </a:lnTo>
                <a:lnTo>
                  <a:pt x="242440" y="63334"/>
                </a:lnTo>
                <a:lnTo>
                  <a:pt x="243040" y="64606"/>
                </a:lnTo>
                <a:lnTo>
                  <a:pt x="243639" y="65878"/>
                </a:lnTo>
                <a:lnTo>
                  <a:pt x="244164" y="67227"/>
                </a:lnTo>
                <a:lnTo>
                  <a:pt x="244762" y="68499"/>
                </a:lnTo>
                <a:lnTo>
                  <a:pt x="245137" y="69996"/>
                </a:lnTo>
                <a:lnTo>
                  <a:pt x="245137" y="71868"/>
                </a:lnTo>
                <a:lnTo>
                  <a:pt x="245509" y="73290"/>
                </a:lnTo>
                <a:lnTo>
                  <a:pt x="245885" y="74786"/>
                </a:lnTo>
                <a:lnTo>
                  <a:pt x="246409" y="76134"/>
                </a:lnTo>
                <a:lnTo>
                  <a:pt x="246880" y="76793"/>
                </a:lnTo>
                <a:lnTo>
                  <a:pt x="247158" y="77182"/>
                </a:lnTo>
                <a:lnTo>
                  <a:pt x="248131" y="78155"/>
                </a:lnTo>
                <a:lnTo>
                  <a:pt x="249028" y="79053"/>
                </a:lnTo>
                <a:lnTo>
                  <a:pt x="250001" y="80027"/>
                </a:lnTo>
                <a:lnTo>
                  <a:pt x="250750" y="81074"/>
                </a:lnTo>
                <a:lnTo>
                  <a:pt x="251499" y="82197"/>
                </a:lnTo>
                <a:lnTo>
                  <a:pt x="252097" y="83544"/>
                </a:lnTo>
                <a:lnTo>
                  <a:pt x="252621" y="84816"/>
                </a:lnTo>
                <a:lnTo>
                  <a:pt x="253221" y="86090"/>
                </a:lnTo>
                <a:lnTo>
                  <a:pt x="253595" y="87586"/>
                </a:lnTo>
                <a:lnTo>
                  <a:pt x="253744" y="89233"/>
                </a:lnTo>
                <a:lnTo>
                  <a:pt x="254118" y="90731"/>
                </a:lnTo>
                <a:lnTo>
                  <a:pt x="254342" y="92452"/>
                </a:lnTo>
                <a:lnTo>
                  <a:pt x="254568" y="94099"/>
                </a:lnTo>
                <a:lnTo>
                  <a:pt x="254633" y="94825"/>
                </a:lnTo>
                <a:lnTo>
                  <a:pt x="254717" y="95745"/>
                </a:lnTo>
                <a:lnTo>
                  <a:pt x="255091" y="97243"/>
                </a:lnTo>
                <a:lnTo>
                  <a:pt x="255390" y="97917"/>
                </a:lnTo>
                <a:lnTo>
                  <a:pt x="255690" y="98515"/>
                </a:lnTo>
                <a:lnTo>
                  <a:pt x="256064" y="100012"/>
                </a:lnTo>
                <a:lnTo>
                  <a:pt x="254568" y="99863"/>
                </a:lnTo>
                <a:lnTo>
                  <a:pt x="252696" y="99863"/>
                </a:lnTo>
                <a:lnTo>
                  <a:pt x="250825" y="99863"/>
                </a:lnTo>
                <a:lnTo>
                  <a:pt x="248953" y="99863"/>
                </a:lnTo>
                <a:lnTo>
                  <a:pt x="247082" y="99863"/>
                </a:lnTo>
                <a:lnTo>
                  <a:pt x="245210" y="99863"/>
                </a:lnTo>
                <a:lnTo>
                  <a:pt x="243340" y="99863"/>
                </a:lnTo>
                <a:lnTo>
                  <a:pt x="241467" y="99863"/>
                </a:lnTo>
                <a:lnTo>
                  <a:pt x="239597" y="99863"/>
                </a:lnTo>
                <a:lnTo>
                  <a:pt x="237725" y="99863"/>
                </a:lnTo>
                <a:lnTo>
                  <a:pt x="235854" y="99863"/>
                </a:lnTo>
                <a:lnTo>
                  <a:pt x="233983" y="99863"/>
                </a:lnTo>
                <a:lnTo>
                  <a:pt x="232111" y="99938"/>
                </a:lnTo>
                <a:lnTo>
                  <a:pt x="230241" y="99938"/>
                </a:lnTo>
                <a:lnTo>
                  <a:pt x="228368" y="99938"/>
                </a:lnTo>
                <a:lnTo>
                  <a:pt x="226498" y="99938"/>
                </a:lnTo>
                <a:lnTo>
                  <a:pt x="224626" y="99936"/>
                </a:lnTo>
                <a:lnTo>
                  <a:pt x="222755" y="99938"/>
                </a:lnTo>
                <a:lnTo>
                  <a:pt x="221108" y="99938"/>
                </a:lnTo>
                <a:lnTo>
                  <a:pt x="220883" y="99938"/>
                </a:lnTo>
                <a:lnTo>
                  <a:pt x="219012" y="99938"/>
                </a:lnTo>
                <a:lnTo>
                  <a:pt x="217140" y="99936"/>
                </a:lnTo>
                <a:lnTo>
                  <a:pt x="215269" y="99787"/>
                </a:lnTo>
                <a:lnTo>
                  <a:pt x="213399" y="99787"/>
                </a:lnTo>
                <a:lnTo>
                  <a:pt x="211527" y="99787"/>
                </a:lnTo>
                <a:lnTo>
                  <a:pt x="209656" y="99787"/>
                </a:lnTo>
                <a:lnTo>
                  <a:pt x="207784" y="99787"/>
                </a:lnTo>
                <a:lnTo>
                  <a:pt x="205913" y="99787"/>
                </a:lnTo>
                <a:lnTo>
                  <a:pt x="204041" y="99787"/>
                </a:lnTo>
                <a:lnTo>
                  <a:pt x="202170" y="99787"/>
                </a:lnTo>
                <a:lnTo>
                  <a:pt x="200298" y="99863"/>
                </a:lnTo>
                <a:lnTo>
                  <a:pt x="198428" y="99863"/>
                </a:lnTo>
                <a:lnTo>
                  <a:pt x="196555" y="99863"/>
                </a:lnTo>
                <a:lnTo>
                  <a:pt x="194685" y="99863"/>
                </a:lnTo>
                <a:lnTo>
                  <a:pt x="192814" y="99863"/>
                </a:lnTo>
                <a:lnTo>
                  <a:pt x="190942" y="99863"/>
                </a:lnTo>
                <a:lnTo>
                  <a:pt x="189071" y="99863"/>
                </a:lnTo>
                <a:lnTo>
                  <a:pt x="187199" y="99863"/>
                </a:lnTo>
                <a:lnTo>
                  <a:pt x="185329" y="99863"/>
                </a:lnTo>
                <a:lnTo>
                  <a:pt x="183456" y="99863"/>
                </a:lnTo>
                <a:lnTo>
                  <a:pt x="181586" y="99863"/>
                </a:lnTo>
                <a:lnTo>
                  <a:pt x="179715" y="99863"/>
                </a:lnTo>
                <a:lnTo>
                  <a:pt x="177843" y="99863"/>
                </a:lnTo>
                <a:lnTo>
                  <a:pt x="175971" y="99863"/>
                </a:lnTo>
                <a:lnTo>
                  <a:pt x="175448" y="99712"/>
                </a:lnTo>
                <a:lnTo>
                  <a:pt x="175073" y="98216"/>
                </a:lnTo>
                <a:lnTo>
                  <a:pt x="174475" y="96718"/>
                </a:lnTo>
                <a:lnTo>
                  <a:pt x="174445" y="96607"/>
                </a:lnTo>
                <a:lnTo>
                  <a:pt x="174100" y="95296"/>
                </a:lnTo>
                <a:lnTo>
                  <a:pt x="173353" y="94174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C9A7601-39AB-2B02-A9DE-B6B424BE0AAE}"/>
              </a:ext>
            </a:extLst>
          </p:cNvPr>
          <p:cNvSpPr/>
          <p:nvPr/>
        </p:nvSpPr>
        <p:spPr>
          <a:xfrm flipV="1">
            <a:off x="5529436" y="3993031"/>
            <a:ext cx="706047" cy="1107043"/>
          </a:xfrm>
          <a:custGeom>
            <a:avLst/>
            <a:gdLst>
              <a:gd name="connsiteX0" fmla="*/ 121992 w 635395"/>
              <a:gd name="connsiteY0" fmla="*/ 92652 h 996265"/>
              <a:gd name="connsiteX1" fmla="*/ 121243 w 635395"/>
              <a:gd name="connsiteY1" fmla="*/ 93775 h 996265"/>
              <a:gd name="connsiteX2" fmla="*/ 120270 w 635395"/>
              <a:gd name="connsiteY2" fmla="*/ 94899 h 996265"/>
              <a:gd name="connsiteX3" fmla="*/ 119521 w 635395"/>
              <a:gd name="connsiteY3" fmla="*/ 96021 h 996265"/>
              <a:gd name="connsiteX4" fmla="*/ 119147 w 635395"/>
              <a:gd name="connsiteY4" fmla="*/ 97518 h 996265"/>
              <a:gd name="connsiteX5" fmla="*/ 118773 w 635395"/>
              <a:gd name="connsiteY5" fmla="*/ 98941 h 996265"/>
              <a:gd name="connsiteX6" fmla="*/ 118998 w 635395"/>
              <a:gd name="connsiteY6" fmla="*/ 100661 h 996265"/>
              <a:gd name="connsiteX7" fmla="*/ 119372 w 635395"/>
              <a:gd name="connsiteY7" fmla="*/ 102159 h 996265"/>
              <a:gd name="connsiteX8" fmla="*/ 119896 w 635395"/>
              <a:gd name="connsiteY8" fmla="*/ 103431 h 996265"/>
              <a:gd name="connsiteX9" fmla="*/ 120644 w 635395"/>
              <a:gd name="connsiteY9" fmla="*/ 104554 h 996265"/>
              <a:gd name="connsiteX10" fmla="*/ 121244 w 635395"/>
              <a:gd name="connsiteY10" fmla="*/ 105826 h 996265"/>
              <a:gd name="connsiteX11" fmla="*/ 121979 w 635395"/>
              <a:gd name="connsiteY11" fmla="*/ 106930 h 996265"/>
              <a:gd name="connsiteX12" fmla="*/ 122516 w 635395"/>
              <a:gd name="connsiteY12" fmla="*/ 108222 h 996265"/>
              <a:gd name="connsiteX13" fmla="*/ 123115 w 635395"/>
              <a:gd name="connsiteY13" fmla="*/ 109569 h 996265"/>
              <a:gd name="connsiteX14" fmla="*/ 123489 w 635395"/>
              <a:gd name="connsiteY14" fmla="*/ 111067 h 996265"/>
              <a:gd name="connsiteX15" fmla="*/ 124013 w 635395"/>
              <a:gd name="connsiteY15" fmla="*/ 112339 h 996265"/>
              <a:gd name="connsiteX16" fmla="*/ 123863 w 635395"/>
              <a:gd name="connsiteY16" fmla="*/ 113986 h 996265"/>
              <a:gd name="connsiteX17" fmla="*/ 123264 w 635395"/>
              <a:gd name="connsiteY17" fmla="*/ 115333 h 996265"/>
              <a:gd name="connsiteX18" fmla="*/ 122366 w 635395"/>
              <a:gd name="connsiteY18" fmla="*/ 116231 h 996265"/>
              <a:gd name="connsiteX19" fmla="*/ 121617 w 635395"/>
              <a:gd name="connsiteY19" fmla="*/ 117354 h 996265"/>
              <a:gd name="connsiteX20" fmla="*/ 120869 w 635395"/>
              <a:gd name="connsiteY20" fmla="*/ 118477 h 996265"/>
              <a:gd name="connsiteX21" fmla="*/ 120270 w 635395"/>
              <a:gd name="connsiteY21" fmla="*/ 119749 h 996265"/>
              <a:gd name="connsiteX22" fmla="*/ 120644 w 635395"/>
              <a:gd name="connsiteY22" fmla="*/ 121246 h 996265"/>
              <a:gd name="connsiteX23" fmla="*/ 121393 w 635395"/>
              <a:gd name="connsiteY23" fmla="*/ 122369 h 996265"/>
              <a:gd name="connsiteX24" fmla="*/ 121992 w 635395"/>
              <a:gd name="connsiteY24" fmla="*/ 123641 h 996265"/>
              <a:gd name="connsiteX25" fmla="*/ 122142 w 635395"/>
              <a:gd name="connsiteY25" fmla="*/ 125363 h 996265"/>
              <a:gd name="connsiteX26" fmla="*/ 122366 w 635395"/>
              <a:gd name="connsiteY26" fmla="*/ 127009 h 996265"/>
              <a:gd name="connsiteX27" fmla="*/ 121992 w 635395"/>
              <a:gd name="connsiteY27" fmla="*/ 128507 h 996265"/>
              <a:gd name="connsiteX28" fmla="*/ 121244 w 635395"/>
              <a:gd name="connsiteY28" fmla="*/ 129631 h 996265"/>
              <a:gd name="connsiteX29" fmla="*/ 120270 w 635395"/>
              <a:gd name="connsiteY29" fmla="*/ 130528 h 996265"/>
              <a:gd name="connsiteX30" fmla="*/ 119147 w 635395"/>
              <a:gd name="connsiteY30" fmla="*/ 131277 h 996265"/>
              <a:gd name="connsiteX31" fmla="*/ 118399 w 635395"/>
              <a:gd name="connsiteY31" fmla="*/ 132399 h 996265"/>
              <a:gd name="connsiteX32" fmla="*/ 117651 w 635395"/>
              <a:gd name="connsiteY32" fmla="*/ 133522 h 996265"/>
              <a:gd name="connsiteX33" fmla="*/ 117276 w 635395"/>
              <a:gd name="connsiteY33" fmla="*/ 135018 h 996265"/>
              <a:gd name="connsiteX34" fmla="*/ 117500 w 635395"/>
              <a:gd name="connsiteY34" fmla="*/ 136666 h 996265"/>
              <a:gd name="connsiteX35" fmla="*/ 117875 w 635395"/>
              <a:gd name="connsiteY35" fmla="*/ 138163 h 996265"/>
              <a:gd name="connsiteX36" fmla="*/ 118399 w 635395"/>
              <a:gd name="connsiteY36" fmla="*/ 139435 h 996265"/>
              <a:gd name="connsiteX37" fmla="*/ 118773 w 635395"/>
              <a:gd name="connsiteY37" fmla="*/ 140933 h 996265"/>
              <a:gd name="connsiteX38" fmla="*/ 118623 w 635395"/>
              <a:gd name="connsiteY38" fmla="*/ 142579 h 996265"/>
              <a:gd name="connsiteX39" fmla="*/ 117875 w 635395"/>
              <a:gd name="connsiteY39" fmla="*/ 143702 h 996265"/>
              <a:gd name="connsiteX40" fmla="*/ 117126 w 635395"/>
              <a:gd name="connsiteY40" fmla="*/ 144824 h 996265"/>
              <a:gd name="connsiteX41" fmla="*/ 116153 w 635395"/>
              <a:gd name="connsiteY41" fmla="*/ 145723 h 996265"/>
              <a:gd name="connsiteX42" fmla="*/ 115405 w 635395"/>
              <a:gd name="connsiteY42" fmla="*/ 146845 h 996265"/>
              <a:gd name="connsiteX43" fmla="*/ 114881 w 635395"/>
              <a:gd name="connsiteY43" fmla="*/ 148192 h 996265"/>
              <a:gd name="connsiteX44" fmla="*/ 114282 w 635395"/>
              <a:gd name="connsiteY44" fmla="*/ 149466 h 996265"/>
              <a:gd name="connsiteX45" fmla="*/ 113908 w 635395"/>
              <a:gd name="connsiteY45" fmla="*/ 150962 h 996265"/>
              <a:gd name="connsiteX46" fmla="*/ 113533 w 635395"/>
              <a:gd name="connsiteY46" fmla="*/ 152460 h 996265"/>
              <a:gd name="connsiteX47" fmla="*/ 113159 w 635395"/>
              <a:gd name="connsiteY47" fmla="*/ 153956 h 996265"/>
              <a:gd name="connsiteX48" fmla="*/ 112635 w 635395"/>
              <a:gd name="connsiteY48" fmla="*/ 155230 h 996265"/>
              <a:gd name="connsiteX49" fmla="*/ 112036 w 635395"/>
              <a:gd name="connsiteY49" fmla="*/ 156502 h 996265"/>
              <a:gd name="connsiteX50" fmla="*/ 111288 w 635395"/>
              <a:gd name="connsiteY50" fmla="*/ 157624 h 996265"/>
              <a:gd name="connsiteX51" fmla="*/ 110539 w 635395"/>
              <a:gd name="connsiteY51" fmla="*/ 158747 h 996265"/>
              <a:gd name="connsiteX52" fmla="*/ 109417 w 635395"/>
              <a:gd name="connsiteY52" fmla="*/ 159496 h 996265"/>
              <a:gd name="connsiteX53" fmla="*/ 108294 w 635395"/>
              <a:gd name="connsiteY53" fmla="*/ 160245 h 996265"/>
              <a:gd name="connsiteX54" fmla="*/ 106797 w 635395"/>
              <a:gd name="connsiteY54" fmla="*/ 160619 h 996265"/>
              <a:gd name="connsiteX55" fmla="*/ 105524 w 635395"/>
              <a:gd name="connsiteY55" fmla="*/ 161367 h 996265"/>
              <a:gd name="connsiteX56" fmla="*/ 104401 w 635395"/>
              <a:gd name="connsiteY56" fmla="*/ 162116 h 996265"/>
              <a:gd name="connsiteX57" fmla="*/ 103653 w 635395"/>
              <a:gd name="connsiteY57" fmla="*/ 163201 h 996265"/>
              <a:gd name="connsiteX58" fmla="*/ 103058 w 635395"/>
              <a:gd name="connsiteY58" fmla="*/ 164539 h 996265"/>
              <a:gd name="connsiteX59" fmla="*/ 103279 w 635395"/>
              <a:gd name="connsiteY59" fmla="*/ 166009 h 996265"/>
              <a:gd name="connsiteX60" fmla="*/ 102914 w 635395"/>
              <a:gd name="connsiteY60" fmla="*/ 165961 h 996265"/>
              <a:gd name="connsiteX61" fmla="*/ 102930 w 635395"/>
              <a:gd name="connsiteY61" fmla="*/ 166095 h 996265"/>
              <a:gd name="connsiteX62" fmla="*/ 102347 w 635395"/>
              <a:gd name="connsiteY62" fmla="*/ 167670 h 996265"/>
              <a:gd name="connsiteX63" fmla="*/ 103064 w 635395"/>
              <a:gd name="connsiteY63" fmla="*/ 168859 h 996265"/>
              <a:gd name="connsiteX64" fmla="*/ 103487 w 635395"/>
              <a:gd name="connsiteY64" fmla="*/ 169586 h 996265"/>
              <a:gd name="connsiteX65" fmla="*/ 104490 w 635395"/>
              <a:gd name="connsiteY65" fmla="*/ 171312 h 996265"/>
              <a:gd name="connsiteX66" fmla="*/ 104309 w 635395"/>
              <a:gd name="connsiteY66" fmla="*/ 172168 h 996265"/>
              <a:gd name="connsiteX67" fmla="*/ 103320 w 635395"/>
              <a:gd name="connsiteY67" fmla="*/ 173295 h 996265"/>
              <a:gd name="connsiteX68" fmla="*/ 102688 w 635395"/>
              <a:gd name="connsiteY68" fmla="*/ 173519 h 996265"/>
              <a:gd name="connsiteX69" fmla="*/ 102081 w 635395"/>
              <a:gd name="connsiteY69" fmla="*/ 173735 h 996265"/>
              <a:gd name="connsiteX70" fmla="*/ 101713 w 635395"/>
              <a:gd name="connsiteY70" fmla="*/ 174526 h 996265"/>
              <a:gd name="connsiteX71" fmla="*/ 101218 w 635395"/>
              <a:gd name="connsiteY71" fmla="*/ 175591 h 996265"/>
              <a:gd name="connsiteX72" fmla="*/ 97373 w 635395"/>
              <a:gd name="connsiteY72" fmla="*/ 175484 h 996265"/>
              <a:gd name="connsiteX73" fmla="*/ 96695 w 635395"/>
              <a:gd name="connsiteY73" fmla="*/ 175766 h 996265"/>
              <a:gd name="connsiteX74" fmla="*/ 96320 w 635395"/>
              <a:gd name="connsiteY74" fmla="*/ 175923 h 996265"/>
              <a:gd name="connsiteX75" fmla="*/ 95429 w 635395"/>
              <a:gd name="connsiteY75" fmla="*/ 176992 h 996265"/>
              <a:gd name="connsiteX76" fmla="*/ 94406 w 635395"/>
              <a:gd name="connsiteY76" fmla="*/ 178218 h 996265"/>
              <a:gd name="connsiteX77" fmla="*/ 93916 w 635395"/>
              <a:gd name="connsiteY77" fmla="*/ 179831 h 996265"/>
              <a:gd name="connsiteX78" fmla="*/ 92989 w 635395"/>
              <a:gd name="connsiteY78" fmla="*/ 180949 h 996265"/>
              <a:gd name="connsiteX79" fmla="*/ 90466 w 635395"/>
              <a:gd name="connsiteY79" fmla="*/ 182414 h 996265"/>
              <a:gd name="connsiteX80" fmla="*/ 90202 w 635395"/>
              <a:gd name="connsiteY80" fmla="*/ 182568 h 996265"/>
              <a:gd name="connsiteX81" fmla="*/ 86376 w 635395"/>
              <a:gd name="connsiteY81" fmla="*/ 188091 h 996265"/>
              <a:gd name="connsiteX82" fmla="*/ 85605 w 635395"/>
              <a:gd name="connsiteY82" fmla="*/ 188222 h 996265"/>
              <a:gd name="connsiteX83" fmla="*/ 84891 w 635395"/>
              <a:gd name="connsiteY83" fmla="*/ 188343 h 996265"/>
              <a:gd name="connsiteX84" fmla="*/ 84581 w 635395"/>
              <a:gd name="connsiteY84" fmla="*/ 188780 h 996265"/>
              <a:gd name="connsiteX85" fmla="*/ 84398 w 635395"/>
              <a:gd name="connsiteY85" fmla="*/ 189646 h 996265"/>
              <a:gd name="connsiteX86" fmla="*/ 84649 w 635395"/>
              <a:gd name="connsiteY86" fmla="*/ 190264 h 996265"/>
              <a:gd name="connsiteX87" fmla="*/ 84899 w 635395"/>
              <a:gd name="connsiteY87" fmla="*/ 190881 h 996265"/>
              <a:gd name="connsiteX88" fmla="*/ 84682 w 635395"/>
              <a:gd name="connsiteY88" fmla="*/ 191500 h 996265"/>
              <a:gd name="connsiteX89" fmla="*/ 84530 w 635395"/>
              <a:gd name="connsiteY89" fmla="*/ 191935 h 996265"/>
              <a:gd name="connsiteX90" fmla="*/ 84609 w 635395"/>
              <a:gd name="connsiteY90" fmla="*/ 192208 h 996265"/>
              <a:gd name="connsiteX91" fmla="*/ 84781 w 635395"/>
              <a:gd name="connsiteY91" fmla="*/ 192802 h 996265"/>
              <a:gd name="connsiteX92" fmla="*/ 84476 w 635395"/>
              <a:gd name="connsiteY92" fmla="*/ 194659 h 996265"/>
              <a:gd name="connsiteX93" fmla="*/ 83756 w 635395"/>
              <a:gd name="connsiteY93" fmla="*/ 195966 h 996265"/>
              <a:gd name="connsiteX94" fmla="*/ 82937 w 635395"/>
              <a:gd name="connsiteY94" fmla="*/ 197451 h 996265"/>
              <a:gd name="connsiteX95" fmla="*/ 82214 w 635395"/>
              <a:gd name="connsiteY95" fmla="*/ 199553 h 996265"/>
              <a:gd name="connsiteX96" fmla="*/ 81892 w 635395"/>
              <a:gd name="connsiteY96" fmla="*/ 200487 h 996265"/>
              <a:gd name="connsiteX97" fmla="*/ 81534 w 635395"/>
              <a:gd name="connsiteY97" fmla="*/ 203559 h 996265"/>
              <a:gd name="connsiteX98" fmla="*/ 81305 w 635395"/>
              <a:gd name="connsiteY98" fmla="*/ 205178 h 996265"/>
              <a:gd name="connsiteX99" fmla="*/ 80855 w 635395"/>
              <a:gd name="connsiteY99" fmla="*/ 205630 h 996265"/>
              <a:gd name="connsiteX100" fmla="*/ 79677 w 635395"/>
              <a:gd name="connsiteY100" fmla="*/ 205510 h 996265"/>
              <a:gd name="connsiteX101" fmla="*/ 77753 w 635395"/>
              <a:gd name="connsiteY101" fmla="*/ 204591 h 996265"/>
              <a:gd name="connsiteX102" fmla="*/ 77253 w 635395"/>
              <a:gd name="connsiteY102" fmla="*/ 204953 h 996265"/>
              <a:gd name="connsiteX103" fmla="*/ 76575 w 635395"/>
              <a:gd name="connsiteY103" fmla="*/ 205389 h 996265"/>
              <a:gd name="connsiteX104" fmla="*/ 75708 w 635395"/>
              <a:gd name="connsiteY104" fmla="*/ 205280 h 996265"/>
              <a:gd name="connsiteX105" fmla="*/ 73363 w 635395"/>
              <a:gd name="connsiteY105" fmla="*/ 208445 h 996265"/>
              <a:gd name="connsiteX106" fmla="*/ 71075 w 635395"/>
              <a:gd name="connsiteY106" fmla="*/ 210062 h 996265"/>
              <a:gd name="connsiteX107" fmla="*/ 70599 w 635395"/>
              <a:gd name="connsiteY107" fmla="*/ 211917 h 996265"/>
              <a:gd name="connsiteX108" fmla="*/ 70841 w 635395"/>
              <a:gd name="connsiteY108" fmla="*/ 212893 h 996265"/>
              <a:gd name="connsiteX109" fmla="*/ 70911 w 635395"/>
              <a:gd name="connsiteY109" fmla="*/ 213177 h 996265"/>
              <a:gd name="connsiteX110" fmla="*/ 70609 w 635395"/>
              <a:gd name="connsiteY110" fmla="*/ 213854 h 996265"/>
              <a:gd name="connsiteX111" fmla="*/ 70585 w 635395"/>
              <a:gd name="connsiteY111" fmla="*/ 215718 h 996265"/>
              <a:gd name="connsiteX112" fmla="*/ 70588 w 635395"/>
              <a:gd name="connsiteY112" fmla="*/ 217245 h 996265"/>
              <a:gd name="connsiteX113" fmla="*/ 70330 w 635395"/>
              <a:gd name="connsiteY113" fmla="*/ 218240 h 996265"/>
              <a:gd name="connsiteX114" fmla="*/ 69663 w 635395"/>
              <a:gd name="connsiteY114" fmla="*/ 220813 h 996265"/>
              <a:gd name="connsiteX115" fmla="*/ 68882 w 635395"/>
              <a:gd name="connsiteY115" fmla="*/ 222102 h 996265"/>
              <a:gd name="connsiteX116" fmla="*/ 68405 w 635395"/>
              <a:gd name="connsiteY116" fmla="*/ 222888 h 996265"/>
              <a:gd name="connsiteX117" fmla="*/ 63923 w 635395"/>
              <a:gd name="connsiteY117" fmla="*/ 225508 h 996265"/>
              <a:gd name="connsiteX118" fmla="*/ 62326 w 635395"/>
              <a:gd name="connsiteY118" fmla="*/ 226440 h 996265"/>
              <a:gd name="connsiteX119" fmla="*/ 61655 w 635395"/>
              <a:gd name="connsiteY119" fmla="*/ 227182 h 996265"/>
              <a:gd name="connsiteX120" fmla="*/ 61092 w 635395"/>
              <a:gd name="connsiteY120" fmla="*/ 227807 h 996265"/>
              <a:gd name="connsiteX121" fmla="*/ 59728 w 635395"/>
              <a:gd name="connsiteY121" fmla="*/ 227750 h 996265"/>
              <a:gd name="connsiteX122" fmla="*/ 58049 w 635395"/>
              <a:gd name="connsiteY122" fmla="*/ 226456 h 996265"/>
              <a:gd name="connsiteX123" fmla="*/ 57295 w 635395"/>
              <a:gd name="connsiteY123" fmla="*/ 227942 h 996265"/>
              <a:gd name="connsiteX124" fmla="*/ 56633 w 635395"/>
              <a:gd name="connsiteY124" fmla="*/ 229247 h 996265"/>
              <a:gd name="connsiteX125" fmla="*/ 56477 w 635395"/>
              <a:gd name="connsiteY125" fmla="*/ 229376 h 996265"/>
              <a:gd name="connsiteX126" fmla="*/ 55890 w 635395"/>
              <a:gd name="connsiteY126" fmla="*/ 229869 h 996265"/>
              <a:gd name="connsiteX127" fmla="*/ 54406 w 635395"/>
              <a:gd name="connsiteY127" fmla="*/ 230307 h 996265"/>
              <a:gd name="connsiteX128" fmla="*/ 53479 w 635395"/>
              <a:gd name="connsiteY128" fmla="*/ 231363 h 996265"/>
              <a:gd name="connsiteX129" fmla="*/ 51127 w 635395"/>
              <a:gd name="connsiteY129" fmla="*/ 232053 h 996265"/>
              <a:gd name="connsiteX130" fmla="*/ 51379 w 635395"/>
              <a:gd name="connsiteY130" fmla="*/ 233911 h 996265"/>
              <a:gd name="connsiteX131" fmla="*/ 49402 w 635395"/>
              <a:gd name="connsiteY131" fmla="*/ 235713 h 996265"/>
              <a:gd name="connsiteX132" fmla="*/ 46624 w 635395"/>
              <a:gd name="connsiteY132" fmla="*/ 237578 h 996265"/>
              <a:gd name="connsiteX133" fmla="*/ 46063 w 635395"/>
              <a:gd name="connsiteY133" fmla="*/ 237954 h 996265"/>
              <a:gd name="connsiteX134" fmla="*/ 44274 w 635395"/>
              <a:gd name="connsiteY134" fmla="*/ 240315 h 996265"/>
              <a:gd name="connsiteX135" fmla="*/ 43174 w 635395"/>
              <a:gd name="connsiteY135" fmla="*/ 240870 h 996265"/>
              <a:gd name="connsiteX136" fmla="*/ 42293 w 635395"/>
              <a:gd name="connsiteY136" fmla="*/ 241313 h 996265"/>
              <a:gd name="connsiteX137" fmla="*/ 42154 w 635395"/>
              <a:gd name="connsiteY137" fmla="*/ 241467 h 996265"/>
              <a:gd name="connsiteX138" fmla="*/ 41614 w 635395"/>
              <a:gd name="connsiteY138" fmla="*/ 242058 h 996265"/>
              <a:gd name="connsiteX139" fmla="*/ 41364 w 635395"/>
              <a:gd name="connsiteY139" fmla="*/ 242587 h 996265"/>
              <a:gd name="connsiteX140" fmla="*/ 40998 w 635395"/>
              <a:gd name="connsiteY140" fmla="*/ 243360 h 996265"/>
              <a:gd name="connsiteX141" fmla="*/ 40903 w 635395"/>
              <a:gd name="connsiteY141" fmla="*/ 244050 h 996265"/>
              <a:gd name="connsiteX142" fmla="*/ 40698 w 635395"/>
              <a:gd name="connsiteY142" fmla="*/ 245530 h 996265"/>
              <a:gd name="connsiteX143" fmla="*/ 39830 w 635395"/>
              <a:gd name="connsiteY143" fmla="*/ 246892 h 996265"/>
              <a:gd name="connsiteX144" fmla="*/ 39709 w 635395"/>
              <a:gd name="connsiteY144" fmla="*/ 247082 h 996265"/>
              <a:gd name="connsiteX145" fmla="*/ 39549 w 635395"/>
              <a:gd name="connsiteY145" fmla="*/ 247209 h 996265"/>
              <a:gd name="connsiteX146" fmla="*/ 38844 w 635395"/>
              <a:gd name="connsiteY146" fmla="*/ 247767 h 996265"/>
              <a:gd name="connsiteX147" fmla="*/ 38162 w 635395"/>
              <a:gd name="connsiteY147" fmla="*/ 247646 h 996265"/>
              <a:gd name="connsiteX148" fmla="*/ 36990 w 635395"/>
              <a:gd name="connsiteY148" fmla="*/ 249260 h 996265"/>
              <a:gd name="connsiteX149" fmla="*/ 36601 w 635395"/>
              <a:gd name="connsiteY149" fmla="*/ 249999 h 996265"/>
              <a:gd name="connsiteX150" fmla="*/ 35942 w 635395"/>
              <a:gd name="connsiteY150" fmla="*/ 251245 h 996265"/>
              <a:gd name="connsiteX151" fmla="*/ 35639 w 635395"/>
              <a:gd name="connsiteY151" fmla="*/ 253411 h 996265"/>
              <a:gd name="connsiteX152" fmla="*/ 35298 w 635395"/>
              <a:gd name="connsiteY152" fmla="*/ 253957 h 996265"/>
              <a:gd name="connsiteX153" fmla="*/ 35188 w 635395"/>
              <a:gd name="connsiteY153" fmla="*/ 254134 h 996265"/>
              <a:gd name="connsiteX154" fmla="*/ 34040 w 635395"/>
              <a:gd name="connsiteY154" fmla="*/ 255959 h 996265"/>
              <a:gd name="connsiteX155" fmla="*/ 32678 w 635395"/>
              <a:gd name="connsiteY155" fmla="*/ 257327 h 996265"/>
              <a:gd name="connsiteX156" fmla="*/ 32374 w 635395"/>
              <a:gd name="connsiteY156" fmla="*/ 258500 h 996265"/>
              <a:gd name="connsiteX157" fmla="*/ 30149 w 635395"/>
              <a:gd name="connsiteY157" fmla="*/ 260493 h 996265"/>
              <a:gd name="connsiteX158" fmla="*/ 29985 w 635395"/>
              <a:gd name="connsiteY158" fmla="*/ 260702 h 996265"/>
              <a:gd name="connsiteX159" fmla="*/ 29472 w 635395"/>
              <a:gd name="connsiteY159" fmla="*/ 261364 h 996265"/>
              <a:gd name="connsiteX160" fmla="*/ 28919 w 635395"/>
              <a:gd name="connsiteY160" fmla="*/ 263224 h 996265"/>
              <a:gd name="connsiteX161" fmla="*/ 27738 w 635395"/>
              <a:gd name="connsiteY161" fmla="*/ 264216 h 996265"/>
              <a:gd name="connsiteX162" fmla="*/ 25891 w 635395"/>
              <a:gd name="connsiteY162" fmla="*/ 265773 h 996265"/>
              <a:gd name="connsiteX163" fmla="*/ 25274 w 635395"/>
              <a:gd name="connsiteY163" fmla="*/ 267200 h 996265"/>
              <a:gd name="connsiteX164" fmla="*/ 23698 w 635395"/>
              <a:gd name="connsiteY164" fmla="*/ 269156 h 996265"/>
              <a:gd name="connsiteX165" fmla="*/ 22310 w 635395"/>
              <a:gd name="connsiteY165" fmla="*/ 269378 h 996265"/>
              <a:gd name="connsiteX166" fmla="*/ 20930 w 635395"/>
              <a:gd name="connsiteY166" fmla="*/ 270188 h 996265"/>
              <a:gd name="connsiteX167" fmla="*/ 19649 w 635395"/>
              <a:gd name="connsiteY167" fmla="*/ 270938 h 996265"/>
              <a:gd name="connsiteX168" fmla="*/ 16636 w 635395"/>
              <a:gd name="connsiteY168" fmla="*/ 271787 h 996265"/>
              <a:gd name="connsiteX169" fmla="*/ 15190 w 635395"/>
              <a:gd name="connsiteY169" fmla="*/ 272194 h 996265"/>
              <a:gd name="connsiteX170" fmla="*/ 13581 w 635395"/>
              <a:gd name="connsiteY170" fmla="*/ 273190 h 996265"/>
              <a:gd name="connsiteX171" fmla="*/ 11922 w 635395"/>
              <a:gd name="connsiteY171" fmla="*/ 276480 h 996265"/>
              <a:gd name="connsiteX172" fmla="*/ 10305 w 635395"/>
              <a:gd name="connsiteY172" fmla="*/ 277758 h 996265"/>
              <a:gd name="connsiteX173" fmla="*/ 10009 w 635395"/>
              <a:gd name="connsiteY173" fmla="*/ 278777 h 996265"/>
              <a:gd name="connsiteX174" fmla="*/ 8609 w 635395"/>
              <a:gd name="connsiteY174" fmla="*/ 278676 h 996265"/>
              <a:gd name="connsiteX175" fmla="*/ 8397 w 635395"/>
              <a:gd name="connsiteY175" fmla="*/ 278661 h 996265"/>
              <a:gd name="connsiteX176" fmla="*/ 7469 w 635395"/>
              <a:gd name="connsiteY176" fmla="*/ 279160 h 996265"/>
              <a:gd name="connsiteX177" fmla="*/ 6243 w 635395"/>
              <a:gd name="connsiteY177" fmla="*/ 280427 h 996265"/>
              <a:gd name="connsiteX178" fmla="*/ 5061 w 635395"/>
              <a:gd name="connsiteY178" fmla="*/ 281647 h 996265"/>
              <a:gd name="connsiteX179" fmla="*/ 4629 w 635395"/>
              <a:gd name="connsiteY179" fmla="*/ 282266 h 996265"/>
              <a:gd name="connsiteX180" fmla="*/ 4516 w 635395"/>
              <a:gd name="connsiteY180" fmla="*/ 283602 h 996265"/>
              <a:gd name="connsiteX181" fmla="*/ 4392 w 635395"/>
              <a:gd name="connsiteY181" fmla="*/ 285056 h 996265"/>
              <a:gd name="connsiteX182" fmla="*/ 1352 w 635395"/>
              <a:gd name="connsiteY182" fmla="*/ 284636 h 996265"/>
              <a:gd name="connsiteX183" fmla="*/ 550 w 635395"/>
              <a:gd name="connsiteY183" fmla="*/ 285072 h 996265"/>
              <a:gd name="connsiteX184" fmla="*/ 288 w 635395"/>
              <a:gd name="connsiteY184" fmla="*/ 285687 h 996265"/>
              <a:gd name="connsiteX185" fmla="*/ 180 w 635395"/>
              <a:gd name="connsiteY185" fmla="*/ 285939 h 996265"/>
              <a:gd name="connsiteX186" fmla="*/ 401 w 635395"/>
              <a:gd name="connsiteY186" fmla="*/ 286768 h 996265"/>
              <a:gd name="connsiteX187" fmla="*/ 873 w 635395"/>
              <a:gd name="connsiteY187" fmla="*/ 288537 h 996265"/>
              <a:gd name="connsiteX188" fmla="*/ 1866 w 635395"/>
              <a:gd name="connsiteY188" fmla="*/ 289214 h 996265"/>
              <a:gd name="connsiteX189" fmla="*/ 2862 w 635395"/>
              <a:gd name="connsiteY189" fmla="*/ 290324 h 996265"/>
              <a:gd name="connsiteX190" fmla="*/ 4289 w 635395"/>
              <a:gd name="connsiteY190" fmla="*/ 290628 h 996265"/>
              <a:gd name="connsiteX191" fmla="*/ 4829 w 635395"/>
              <a:gd name="connsiteY191" fmla="*/ 291349 h 996265"/>
              <a:gd name="connsiteX192" fmla="*/ 5908 w 635395"/>
              <a:gd name="connsiteY192" fmla="*/ 292790 h 996265"/>
              <a:gd name="connsiteX193" fmla="*/ 6269 w 635395"/>
              <a:gd name="connsiteY193" fmla="*/ 292916 h 996265"/>
              <a:gd name="connsiteX194" fmla="*/ 6962 w 635395"/>
              <a:gd name="connsiteY194" fmla="*/ 293156 h 996265"/>
              <a:gd name="connsiteX195" fmla="*/ 9935 w 635395"/>
              <a:gd name="connsiteY195" fmla="*/ 292587 h 996265"/>
              <a:gd name="connsiteX196" fmla="*/ 11672 w 635395"/>
              <a:gd name="connsiteY196" fmla="*/ 292643 h 996265"/>
              <a:gd name="connsiteX197" fmla="*/ 12453 w 635395"/>
              <a:gd name="connsiteY197" fmla="*/ 293447 h 996265"/>
              <a:gd name="connsiteX198" fmla="*/ 13289 w 635395"/>
              <a:gd name="connsiteY198" fmla="*/ 294307 h 996265"/>
              <a:gd name="connsiteX199" fmla="*/ 15951 w 635395"/>
              <a:gd name="connsiteY199" fmla="*/ 293554 h 996265"/>
              <a:gd name="connsiteX200" fmla="*/ 17316 w 635395"/>
              <a:gd name="connsiteY200" fmla="*/ 293858 h 996265"/>
              <a:gd name="connsiteX201" fmla="*/ 18016 w 635395"/>
              <a:gd name="connsiteY201" fmla="*/ 294553 h 996265"/>
              <a:gd name="connsiteX202" fmla="*/ 18248 w 635395"/>
              <a:gd name="connsiteY202" fmla="*/ 294783 h 996265"/>
              <a:gd name="connsiteX203" fmla="*/ 18381 w 635395"/>
              <a:gd name="connsiteY203" fmla="*/ 295105 h 996265"/>
              <a:gd name="connsiteX204" fmla="*/ 19295 w 635395"/>
              <a:gd name="connsiteY204" fmla="*/ 297345 h 996265"/>
              <a:gd name="connsiteX205" fmla="*/ 19561 w 635395"/>
              <a:gd name="connsiteY205" fmla="*/ 297998 h 996265"/>
              <a:gd name="connsiteX206" fmla="*/ 20763 w 635395"/>
              <a:gd name="connsiteY206" fmla="*/ 298663 h 996265"/>
              <a:gd name="connsiteX207" fmla="*/ 21674 w 635395"/>
              <a:gd name="connsiteY207" fmla="*/ 299167 h 996265"/>
              <a:gd name="connsiteX208" fmla="*/ 23042 w 635395"/>
              <a:gd name="connsiteY208" fmla="*/ 300771 h 996265"/>
              <a:gd name="connsiteX209" fmla="*/ 32974 w 635395"/>
              <a:gd name="connsiteY209" fmla="*/ 305438 h 996265"/>
              <a:gd name="connsiteX210" fmla="*/ 33609 w 635395"/>
              <a:gd name="connsiteY210" fmla="*/ 305519 h 996265"/>
              <a:gd name="connsiteX211" fmla="*/ 35330 w 635395"/>
              <a:gd name="connsiteY211" fmla="*/ 305738 h 996265"/>
              <a:gd name="connsiteX212" fmla="*/ 37598 w 635395"/>
              <a:gd name="connsiteY212" fmla="*/ 306541 h 996265"/>
              <a:gd name="connsiteX213" fmla="*/ 37752 w 635395"/>
              <a:gd name="connsiteY213" fmla="*/ 306597 h 996265"/>
              <a:gd name="connsiteX214" fmla="*/ 38357 w 635395"/>
              <a:gd name="connsiteY214" fmla="*/ 306551 h 996265"/>
              <a:gd name="connsiteX215" fmla="*/ 39487 w 635395"/>
              <a:gd name="connsiteY215" fmla="*/ 306466 h 996265"/>
              <a:gd name="connsiteX216" fmla="*/ 40916 w 635395"/>
              <a:gd name="connsiteY216" fmla="*/ 307884 h 996265"/>
              <a:gd name="connsiteX217" fmla="*/ 42549 w 635395"/>
              <a:gd name="connsiteY217" fmla="*/ 308123 h 996265"/>
              <a:gd name="connsiteX218" fmla="*/ 43396 w 635395"/>
              <a:gd name="connsiteY218" fmla="*/ 308247 h 996265"/>
              <a:gd name="connsiteX219" fmla="*/ 47048 w 635395"/>
              <a:gd name="connsiteY219" fmla="*/ 306870 h 996265"/>
              <a:gd name="connsiteX220" fmla="*/ 49087 w 635395"/>
              <a:gd name="connsiteY220" fmla="*/ 305004 h 996265"/>
              <a:gd name="connsiteX221" fmla="*/ 50073 w 635395"/>
              <a:gd name="connsiteY221" fmla="*/ 305155 h 996265"/>
              <a:gd name="connsiteX222" fmla="*/ 52161 w 635395"/>
              <a:gd name="connsiteY222" fmla="*/ 305977 h 996265"/>
              <a:gd name="connsiteX223" fmla="*/ 53640 w 635395"/>
              <a:gd name="connsiteY223" fmla="*/ 306793 h 996265"/>
              <a:gd name="connsiteX224" fmla="*/ 54814 w 635395"/>
              <a:gd name="connsiteY224" fmla="*/ 308106 h 996265"/>
              <a:gd name="connsiteX225" fmla="*/ 55431 w 635395"/>
              <a:gd name="connsiteY225" fmla="*/ 309985 h 996265"/>
              <a:gd name="connsiteX226" fmla="*/ 55045 w 635395"/>
              <a:gd name="connsiteY226" fmla="*/ 312205 h 996265"/>
              <a:gd name="connsiteX227" fmla="*/ 53768 w 635395"/>
              <a:gd name="connsiteY227" fmla="*/ 313808 h 996265"/>
              <a:gd name="connsiteX228" fmla="*/ 50697 w 635395"/>
              <a:gd name="connsiteY228" fmla="*/ 315965 h 996265"/>
              <a:gd name="connsiteX229" fmla="*/ 49134 w 635395"/>
              <a:gd name="connsiteY229" fmla="*/ 318000 h 996265"/>
              <a:gd name="connsiteX230" fmla="*/ 49404 w 635395"/>
              <a:gd name="connsiteY230" fmla="*/ 319143 h 996265"/>
              <a:gd name="connsiteX231" fmla="*/ 50627 w 635395"/>
              <a:gd name="connsiteY231" fmla="*/ 319624 h 996265"/>
              <a:gd name="connsiteX232" fmla="*/ 52009 w 635395"/>
              <a:gd name="connsiteY232" fmla="*/ 319506 h 996265"/>
              <a:gd name="connsiteX233" fmla="*/ 53465 w 635395"/>
              <a:gd name="connsiteY233" fmla="*/ 318749 h 996265"/>
              <a:gd name="connsiteX234" fmla="*/ 55249 w 635395"/>
              <a:gd name="connsiteY234" fmla="*/ 317431 h 996265"/>
              <a:gd name="connsiteX235" fmla="*/ 57203 w 635395"/>
              <a:gd name="connsiteY235" fmla="*/ 316238 h 996265"/>
              <a:gd name="connsiteX236" fmla="*/ 58734 w 635395"/>
              <a:gd name="connsiteY236" fmla="*/ 314884 h 996265"/>
              <a:gd name="connsiteX237" fmla="*/ 59330 w 635395"/>
              <a:gd name="connsiteY237" fmla="*/ 315422 h 996265"/>
              <a:gd name="connsiteX238" fmla="*/ 59638 w 635395"/>
              <a:gd name="connsiteY238" fmla="*/ 316393 h 996265"/>
              <a:gd name="connsiteX239" fmla="*/ 59788 w 635395"/>
              <a:gd name="connsiteY239" fmla="*/ 318005 h 996265"/>
              <a:gd name="connsiteX240" fmla="*/ 59480 w 635395"/>
              <a:gd name="connsiteY240" fmla="*/ 319841 h 996265"/>
              <a:gd name="connsiteX241" fmla="*/ 57759 w 635395"/>
              <a:gd name="connsiteY241" fmla="*/ 322520 h 996265"/>
              <a:gd name="connsiteX242" fmla="*/ 56919 w 635395"/>
              <a:gd name="connsiteY242" fmla="*/ 325219 h 996265"/>
              <a:gd name="connsiteX243" fmla="*/ 56860 w 635395"/>
              <a:gd name="connsiteY243" fmla="*/ 326837 h 996265"/>
              <a:gd name="connsiteX244" fmla="*/ 57270 w 635395"/>
              <a:gd name="connsiteY244" fmla="*/ 327741 h 996265"/>
              <a:gd name="connsiteX245" fmla="*/ 57337 w 635395"/>
              <a:gd name="connsiteY245" fmla="*/ 327890 h 996265"/>
              <a:gd name="connsiteX246" fmla="*/ 58479 w 635395"/>
              <a:gd name="connsiteY246" fmla="*/ 328416 h 996265"/>
              <a:gd name="connsiteX247" fmla="*/ 61327 w 635395"/>
              <a:gd name="connsiteY247" fmla="*/ 328179 h 996265"/>
              <a:gd name="connsiteX248" fmla="*/ 63931 w 635395"/>
              <a:gd name="connsiteY248" fmla="*/ 328457 h 996265"/>
              <a:gd name="connsiteX249" fmla="*/ 66290 w 635395"/>
              <a:gd name="connsiteY249" fmla="*/ 329083 h 996265"/>
              <a:gd name="connsiteX250" fmla="*/ 68487 w 635395"/>
              <a:gd name="connsiteY250" fmla="*/ 330138 h 996265"/>
              <a:gd name="connsiteX251" fmla="*/ 69800 w 635395"/>
              <a:gd name="connsiteY251" fmla="*/ 330957 h 996265"/>
              <a:gd name="connsiteX252" fmla="*/ 70946 w 635395"/>
              <a:gd name="connsiteY252" fmla="*/ 331866 h 996265"/>
              <a:gd name="connsiteX253" fmla="*/ 72381 w 635395"/>
              <a:gd name="connsiteY253" fmla="*/ 332471 h 996265"/>
              <a:gd name="connsiteX254" fmla="*/ 74185 w 635395"/>
              <a:gd name="connsiteY254" fmla="*/ 332471 h 996265"/>
              <a:gd name="connsiteX255" fmla="*/ 75942 w 635395"/>
              <a:gd name="connsiteY255" fmla="*/ 332175 h 996265"/>
              <a:gd name="connsiteX256" fmla="*/ 77533 w 635395"/>
              <a:gd name="connsiteY256" fmla="*/ 332010 h 996265"/>
              <a:gd name="connsiteX257" fmla="*/ 79965 w 635395"/>
              <a:gd name="connsiteY257" fmla="*/ 331953 h 996265"/>
              <a:gd name="connsiteX258" fmla="*/ 82019 w 635395"/>
              <a:gd name="connsiteY258" fmla="*/ 331863 h 996265"/>
              <a:gd name="connsiteX259" fmla="*/ 83076 w 635395"/>
              <a:gd name="connsiteY259" fmla="*/ 332391 h 996265"/>
              <a:gd name="connsiteX260" fmla="*/ 83840 w 635395"/>
              <a:gd name="connsiteY260" fmla="*/ 333011 h 996265"/>
              <a:gd name="connsiteX261" fmla="*/ 84269 w 635395"/>
              <a:gd name="connsiteY261" fmla="*/ 333925 h 996265"/>
              <a:gd name="connsiteX262" fmla="*/ 82902 w 635395"/>
              <a:gd name="connsiteY262" fmla="*/ 334602 h 996265"/>
              <a:gd name="connsiteX263" fmla="*/ 82098 w 635395"/>
              <a:gd name="connsiteY263" fmla="*/ 336093 h 996265"/>
              <a:gd name="connsiteX264" fmla="*/ 81108 w 635395"/>
              <a:gd name="connsiteY264" fmla="*/ 336467 h 996265"/>
              <a:gd name="connsiteX265" fmla="*/ 80553 w 635395"/>
              <a:gd name="connsiteY265" fmla="*/ 337120 h 996265"/>
              <a:gd name="connsiteX266" fmla="*/ 79997 w 635395"/>
              <a:gd name="connsiteY266" fmla="*/ 337772 h 996265"/>
              <a:gd name="connsiteX267" fmla="*/ 78643 w 635395"/>
              <a:gd name="connsiteY267" fmla="*/ 340503 h 996265"/>
              <a:gd name="connsiteX268" fmla="*/ 75424 w 635395"/>
              <a:gd name="connsiteY268" fmla="*/ 341381 h 996265"/>
              <a:gd name="connsiteX269" fmla="*/ 73447 w 635395"/>
              <a:gd name="connsiteY269" fmla="*/ 343122 h 996265"/>
              <a:gd name="connsiteX270" fmla="*/ 69809 w 635395"/>
              <a:gd name="connsiteY270" fmla="*/ 344481 h 996265"/>
              <a:gd name="connsiteX271" fmla="*/ 68249 w 635395"/>
              <a:gd name="connsiteY271" fmla="*/ 345063 h 996265"/>
              <a:gd name="connsiteX272" fmla="*/ 67772 w 635395"/>
              <a:gd name="connsiteY272" fmla="*/ 345513 h 996265"/>
              <a:gd name="connsiteX273" fmla="*/ 66273 w 635395"/>
              <a:gd name="connsiteY273" fmla="*/ 346929 h 996265"/>
              <a:gd name="connsiteX274" fmla="*/ 65843 w 635395"/>
              <a:gd name="connsiteY274" fmla="*/ 347982 h 996265"/>
              <a:gd name="connsiteX275" fmla="*/ 65412 w 635395"/>
              <a:gd name="connsiteY275" fmla="*/ 349037 h 996265"/>
              <a:gd name="connsiteX276" fmla="*/ 64547 w 635395"/>
              <a:gd name="connsiteY276" fmla="*/ 349784 h 996265"/>
              <a:gd name="connsiteX277" fmla="*/ 63309 w 635395"/>
              <a:gd name="connsiteY277" fmla="*/ 349974 h 996265"/>
              <a:gd name="connsiteX278" fmla="*/ 62508 w 635395"/>
              <a:gd name="connsiteY278" fmla="*/ 351463 h 996265"/>
              <a:gd name="connsiteX279" fmla="*/ 62098 w 635395"/>
              <a:gd name="connsiteY279" fmla="*/ 351828 h 996265"/>
              <a:gd name="connsiteX280" fmla="*/ 61458 w 635395"/>
              <a:gd name="connsiteY280" fmla="*/ 352397 h 996265"/>
              <a:gd name="connsiteX281" fmla="*/ 60481 w 635395"/>
              <a:gd name="connsiteY281" fmla="*/ 356426 h 996265"/>
              <a:gd name="connsiteX282" fmla="*/ 59372 w 635395"/>
              <a:gd name="connsiteY282" fmla="*/ 358228 h 996265"/>
              <a:gd name="connsiteX283" fmla="*/ 59004 w 635395"/>
              <a:gd name="connsiteY283" fmla="*/ 358548 h 996265"/>
              <a:gd name="connsiteX284" fmla="*/ 57522 w 635395"/>
              <a:gd name="connsiteY284" fmla="*/ 359874 h 996265"/>
              <a:gd name="connsiteX285" fmla="*/ 57647 w 635395"/>
              <a:gd name="connsiteY285" fmla="*/ 361020 h 996265"/>
              <a:gd name="connsiteX286" fmla="*/ 56657 w 635395"/>
              <a:gd name="connsiteY286" fmla="*/ 361768 h 996265"/>
              <a:gd name="connsiteX287" fmla="*/ 56696 w 635395"/>
              <a:gd name="connsiteY287" fmla="*/ 361941 h 996265"/>
              <a:gd name="connsiteX288" fmla="*/ 56909 w 635395"/>
              <a:gd name="connsiteY288" fmla="*/ 362881 h 996265"/>
              <a:gd name="connsiteX289" fmla="*/ 56177 w 635395"/>
              <a:gd name="connsiteY289" fmla="*/ 365795 h 996265"/>
              <a:gd name="connsiteX290" fmla="*/ 55004 w 635395"/>
              <a:gd name="connsiteY290" fmla="*/ 364914 h 996265"/>
              <a:gd name="connsiteX291" fmla="*/ 54821 w 635395"/>
              <a:gd name="connsiteY291" fmla="*/ 363897 h 996265"/>
              <a:gd name="connsiteX292" fmla="*/ 53672 w 635395"/>
              <a:gd name="connsiteY292" fmla="*/ 362690 h 996265"/>
              <a:gd name="connsiteX293" fmla="*/ 52144 w 635395"/>
              <a:gd name="connsiteY293" fmla="*/ 361578 h 996265"/>
              <a:gd name="connsiteX294" fmla="*/ 49937 w 635395"/>
              <a:gd name="connsiteY294" fmla="*/ 359842 h 996265"/>
              <a:gd name="connsiteX295" fmla="*/ 48660 w 635395"/>
              <a:gd name="connsiteY295" fmla="*/ 358638 h 996265"/>
              <a:gd name="connsiteX296" fmla="*/ 47422 w 635395"/>
              <a:gd name="connsiteY296" fmla="*/ 357220 h 996265"/>
              <a:gd name="connsiteX297" fmla="*/ 46356 w 635395"/>
              <a:gd name="connsiteY297" fmla="*/ 356055 h 996265"/>
              <a:gd name="connsiteX298" fmla="*/ 45386 w 635395"/>
              <a:gd name="connsiteY298" fmla="*/ 355780 h 996265"/>
              <a:gd name="connsiteX299" fmla="*/ 44458 w 635395"/>
              <a:gd name="connsiteY299" fmla="*/ 355376 h 996265"/>
              <a:gd name="connsiteX300" fmla="*/ 42020 w 635395"/>
              <a:gd name="connsiteY300" fmla="*/ 355006 h 996265"/>
              <a:gd name="connsiteX301" fmla="*/ 40059 w 635395"/>
              <a:gd name="connsiteY301" fmla="*/ 355777 h 996265"/>
              <a:gd name="connsiteX302" fmla="*/ 39915 w 635395"/>
              <a:gd name="connsiteY302" fmla="*/ 357355 h 996265"/>
              <a:gd name="connsiteX303" fmla="*/ 40988 w 635395"/>
              <a:gd name="connsiteY303" fmla="*/ 358860 h 996265"/>
              <a:gd name="connsiteX304" fmla="*/ 41266 w 635395"/>
              <a:gd name="connsiteY304" fmla="*/ 360641 h 996265"/>
              <a:gd name="connsiteX305" fmla="*/ 41292 w 635395"/>
              <a:gd name="connsiteY305" fmla="*/ 362342 h 996265"/>
              <a:gd name="connsiteX306" fmla="*/ 41138 w 635395"/>
              <a:gd name="connsiteY306" fmla="*/ 363282 h 996265"/>
              <a:gd name="connsiteX307" fmla="*/ 41915 w 635395"/>
              <a:gd name="connsiteY307" fmla="*/ 364711 h 996265"/>
              <a:gd name="connsiteX308" fmla="*/ 43867 w 635395"/>
              <a:gd name="connsiteY308" fmla="*/ 366240 h 996265"/>
              <a:gd name="connsiteX309" fmla="*/ 45107 w 635395"/>
              <a:gd name="connsiteY309" fmla="*/ 367700 h 996265"/>
              <a:gd name="connsiteX310" fmla="*/ 45507 w 635395"/>
              <a:gd name="connsiteY310" fmla="*/ 369222 h 996265"/>
              <a:gd name="connsiteX311" fmla="*/ 45195 w 635395"/>
              <a:gd name="connsiteY311" fmla="*/ 370803 h 996265"/>
              <a:gd name="connsiteX312" fmla="*/ 45040 w 635395"/>
              <a:gd name="connsiteY312" fmla="*/ 371574 h 996265"/>
              <a:gd name="connsiteX313" fmla="*/ 43792 w 635395"/>
              <a:gd name="connsiteY313" fmla="*/ 372283 h 996265"/>
              <a:gd name="connsiteX314" fmla="*/ 42034 w 635395"/>
              <a:gd name="connsiteY314" fmla="*/ 372579 h 996265"/>
              <a:gd name="connsiteX315" fmla="*/ 40826 w 635395"/>
              <a:gd name="connsiteY315" fmla="*/ 373119 h 996265"/>
              <a:gd name="connsiteX316" fmla="*/ 39281 w 635395"/>
              <a:gd name="connsiteY316" fmla="*/ 373580 h 996265"/>
              <a:gd name="connsiteX317" fmla="*/ 38089 w 635395"/>
              <a:gd name="connsiteY317" fmla="*/ 375225 h 996265"/>
              <a:gd name="connsiteX318" fmla="*/ 37634 w 635395"/>
              <a:gd name="connsiteY318" fmla="*/ 378343 h 996265"/>
              <a:gd name="connsiteX319" fmla="*/ 37747 w 635395"/>
              <a:gd name="connsiteY319" fmla="*/ 380254 h 996265"/>
              <a:gd name="connsiteX320" fmla="*/ 38692 w 635395"/>
              <a:gd name="connsiteY320" fmla="*/ 381723 h 996265"/>
              <a:gd name="connsiteX321" fmla="*/ 39917 w 635395"/>
              <a:gd name="connsiteY321" fmla="*/ 382331 h 996265"/>
              <a:gd name="connsiteX322" fmla="*/ 41308 w 635395"/>
              <a:gd name="connsiteY322" fmla="*/ 382768 h 996265"/>
              <a:gd name="connsiteX323" fmla="*/ 43620 w 635395"/>
              <a:gd name="connsiteY323" fmla="*/ 383139 h 996265"/>
              <a:gd name="connsiteX324" fmla="*/ 47142 w 635395"/>
              <a:gd name="connsiteY324" fmla="*/ 383098 h 996265"/>
              <a:gd name="connsiteX325" fmla="*/ 49446 w 635395"/>
              <a:gd name="connsiteY325" fmla="*/ 382874 h 996265"/>
              <a:gd name="connsiteX326" fmla="*/ 53817 w 635395"/>
              <a:gd name="connsiteY326" fmla="*/ 383453 h 996265"/>
              <a:gd name="connsiteX327" fmla="*/ 55434 w 635395"/>
              <a:gd name="connsiteY327" fmla="*/ 383886 h 996265"/>
              <a:gd name="connsiteX328" fmla="*/ 54360 w 635395"/>
              <a:gd name="connsiteY328" fmla="*/ 385923 h 996265"/>
              <a:gd name="connsiteX329" fmla="*/ 53833 w 635395"/>
              <a:gd name="connsiteY329" fmla="*/ 386927 h 996265"/>
              <a:gd name="connsiteX330" fmla="*/ 54209 w 635395"/>
              <a:gd name="connsiteY330" fmla="*/ 388350 h 996265"/>
              <a:gd name="connsiteX331" fmla="*/ 53905 w 635395"/>
              <a:gd name="connsiteY331" fmla="*/ 389962 h 996265"/>
              <a:gd name="connsiteX332" fmla="*/ 54350 w 635395"/>
              <a:gd name="connsiteY332" fmla="*/ 390706 h 996265"/>
              <a:gd name="connsiteX333" fmla="*/ 54903 w 635395"/>
              <a:gd name="connsiteY333" fmla="*/ 391630 h 996265"/>
              <a:gd name="connsiteX334" fmla="*/ 54847 w 635395"/>
              <a:gd name="connsiteY334" fmla="*/ 393489 h 996265"/>
              <a:gd name="connsiteX335" fmla="*/ 55972 w 635395"/>
              <a:gd name="connsiteY335" fmla="*/ 396396 h 996265"/>
              <a:gd name="connsiteX336" fmla="*/ 55666 w 635395"/>
              <a:gd name="connsiteY336" fmla="*/ 397636 h 996265"/>
              <a:gd name="connsiteX337" fmla="*/ 56049 w 635395"/>
              <a:gd name="connsiteY337" fmla="*/ 398187 h 996265"/>
              <a:gd name="connsiteX338" fmla="*/ 57037 w 635395"/>
              <a:gd name="connsiteY338" fmla="*/ 399613 h 996265"/>
              <a:gd name="connsiteX339" fmla="*/ 56855 w 635395"/>
              <a:gd name="connsiteY339" fmla="*/ 400729 h 996265"/>
              <a:gd name="connsiteX340" fmla="*/ 57601 w 635395"/>
              <a:gd name="connsiteY340" fmla="*/ 401779 h 996265"/>
              <a:gd name="connsiteX341" fmla="*/ 57117 w 635395"/>
              <a:gd name="connsiteY341" fmla="*/ 404816 h 996265"/>
              <a:gd name="connsiteX342" fmla="*/ 57906 w 635395"/>
              <a:gd name="connsiteY342" fmla="*/ 405476 h 996265"/>
              <a:gd name="connsiteX343" fmla="*/ 58297 w 635395"/>
              <a:gd name="connsiteY343" fmla="*/ 405803 h 996265"/>
              <a:gd name="connsiteX344" fmla="*/ 58099 w 635395"/>
              <a:gd name="connsiteY344" fmla="*/ 406161 h 996265"/>
              <a:gd name="connsiteX345" fmla="*/ 57988 w 635395"/>
              <a:gd name="connsiteY345" fmla="*/ 406361 h 996265"/>
              <a:gd name="connsiteX346" fmla="*/ 58247 w 635395"/>
              <a:gd name="connsiteY346" fmla="*/ 407257 h 996265"/>
              <a:gd name="connsiteX347" fmla="*/ 59180 w 635395"/>
              <a:gd name="connsiteY347" fmla="*/ 410508 h 996265"/>
              <a:gd name="connsiteX348" fmla="*/ 59630 w 635395"/>
              <a:gd name="connsiteY348" fmla="*/ 415029 h 996265"/>
              <a:gd name="connsiteX349" fmla="*/ 58863 w 635395"/>
              <a:gd name="connsiteY349" fmla="*/ 417676 h 996265"/>
              <a:gd name="connsiteX350" fmla="*/ 58588 w 635395"/>
              <a:gd name="connsiteY350" fmla="*/ 418626 h 996265"/>
              <a:gd name="connsiteX351" fmla="*/ 58902 w 635395"/>
              <a:gd name="connsiteY351" fmla="*/ 419677 h 996265"/>
              <a:gd name="connsiteX352" fmla="*/ 58420 w 635395"/>
              <a:gd name="connsiteY352" fmla="*/ 423644 h 996265"/>
              <a:gd name="connsiteX353" fmla="*/ 58263 w 635395"/>
              <a:gd name="connsiteY353" fmla="*/ 423845 h 996265"/>
              <a:gd name="connsiteX354" fmla="*/ 57741 w 635395"/>
              <a:gd name="connsiteY354" fmla="*/ 424514 h 996265"/>
              <a:gd name="connsiteX355" fmla="*/ 57439 w 635395"/>
              <a:gd name="connsiteY355" fmla="*/ 426560 h 996265"/>
              <a:gd name="connsiteX356" fmla="*/ 56080 w 635395"/>
              <a:gd name="connsiteY356" fmla="*/ 427618 h 996265"/>
              <a:gd name="connsiteX357" fmla="*/ 56311 w 635395"/>
              <a:gd name="connsiteY357" fmla="*/ 428415 h 996265"/>
              <a:gd name="connsiteX358" fmla="*/ 54788 w 635395"/>
              <a:gd name="connsiteY358" fmla="*/ 430224 h 996265"/>
              <a:gd name="connsiteX359" fmla="*/ 54826 w 635395"/>
              <a:gd name="connsiteY359" fmla="*/ 431024 h 996265"/>
              <a:gd name="connsiteX360" fmla="*/ 54922 w 635395"/>
              <a:gd name="connsiteY360" fmla="*/ 433074 h 996265"/>
              <a:gd name="connsiteX361" fmla="*/ 53990 w 635395"/>
              <a:gd name="connsiteY361" fmla="*/ 434259 h 996265"/>
              <a:gd name="connsiteX362" fmla="*/ 53750 w 635395"/>
              <a:gd name="connsiteY362" fmla="*/ 434565 h 996265"/>
              <a:gd name="connsiteX363" fmla="*/ 53755 w 635395"/>
              <a:gd name="connsiteY363" fmla="*/ 435742 h 996265"/>
              <a:gd name="connsiteX364" fmla="*/ 54651 w 635395"/>
              <a:gd name="connsiteY364" fmla="*/ 437863 h 996265"/>
              <a:gd name="connsiteX365" fmla="*/ 54878 w 635395"/>
              <a:gd name="connsiteY365" fmla="*/ 438401 h 996265"/>
              <a:gd name="connsiteX366" fmla="*/ 54798 w 635395"/>
              <a:gd name="connsiteY366" fmla="*/ 438563 h 996265"/>
              <a:gd name="connsiteX367" fmla="*/ 54326 w 635395"/>
              <a:gd name="connsiteY367" fmla="*/ 439518 h 996265"/>
              <a:gd name="connsiteX368" fmla="*/ 53915 w 635395"/>
              <a:gd name="connsiteY368" fmla="*/ 439763 h 996265"/>
              <a:gd name="connsiteX369" fmla="*/ 52656 w 635395"/>
              <a:gd name="connsiteY369" fmla="*/ 440517 h 996265"/>
              <a:gd name="connsiteX370" fmla="*/ 52910 w 635395"/>
              <a:gd name="connsiteY370" fmla="*/ 441879 h 996265"/>
              <a:gd name="connsiteX371" fmla="*/ 52354 w 635395"/>
              <a:gd name="connsiteY371" fmla="*/ 442687 h 996265"/>
              <a:gd name="connsiteX372" fmla="*/ 51117 w 635395"/>
              <a:gd name="connsiteY372" fmla="*/ 443248 h 996265"/>
              <a:gd name="connsiteX373" fmla="*/ 50812 w 635395"/>
              <a:gd name="connsiteY373" fmla="*/ 444489 h 996265"/>
              <a:gd name="connsiteX374" fmla="*/ 51948 w 635395"/>
              <a:gd name="connsiteY374" fmla="*/ 450555 h 996265"/>
              <a:gd name="connsiteX375" fmla="*/ 53135 w 635395"/>
              <a:gd name="connsiteY375" fmla="*/ 453462 h 996265"/>
              <a:gd name="connsiteX376" fmla="*/ 52401 w 635395"/>
              <a:gd name="connsiteY376" fmla="*/ 456191 h 996265"/>
              <a:gd name="connsiteX377" fmla="*/ 51229 w 635395"/>
              <a:gd name="connsiteY377" fmla="*/ 457249 h 996265"/>
              <a:gd name="connsiteX378" fmla="*/ 50983 w 635395"/>
              <a:gd name="connsiteY378" fmla="*/ 458180 h 996265"/>
              <a:gd name="connsiteX379" fmla="*/ 51183 w 635395"/>
              <a:gd name="connsiteY379" fmla="*/ 458557 h 996265"/>
              <a:gd name="connsiteX380" fmla="*/ 51670 w 635395"/>
              <a:gd name="connsiteY380" fmla="*/ 459478 h 996265"/>
              <a:gd name="connsiteX381" fmla="*/ 52787 w 635395"/>
              <a:gd name="connsiteY381" fmla="*/ 460032 h 996265"/>
              <a:gd name="connsiteX382" fmla="*/ 53037 w 635395"/>
              <a:gd name="connsiteY382" fmla="*/ 460837 h 996265"/>
              <a:gd name="connsiteX383" fmla="*/ 51374 w 635395"/>
              <a:gd name="connsiteY383" fmla="*/ 463445 h 996265"/>
              <a:gd name="connsiteX384" fmla="*/ 51323 w 635395"/>
              <a:gd name="connsiteY384" fmla="*/ 466481 h 996265"/>
              <a:gd name="connsiteX385" fmla="*/ 51189 w 635395"/>
              <a:gd name="connsiteY385" fmla="*/ 468290 h 996265"/>
              <a:gd name="connsiteX386" fmla="*/ 50790 w 635395"/>
              <a:gd name="connsiteY386" fmla="*/ 473731 h 996265"/>
              <a:gd name="connsiteX387" fmla="*/ 49327 w 635395"/>
              <a:gd name="connsiteY387" fmla="*/ 480367 h 996265"/>
              <a:gd name="connsiteX388" fmla="*/ 48398 w 635395"/>
              <a:gd name="connsiteY388" fmla="*/ 482350 h 996265"/>
              <a:gd name="connsiteX389" fmla="*/ 48222 w 635395"/>
              <a:gd name="connsiteY389" fmla="*/ 482726 h 996265"/>
              <a:gd name="connsiteX390" fmla="*/ 50342 w 635395"/>
              <a:gd name="connsiteY390" fmla="*/ 487303 h 996265"/>
              <a:gd name="connsiteX391" fmla="*/ 49934 w 635395"/>
              <a:gd name="connsiteY391" fmla="*/ 487869 h 996265"/>
              <a:gd name="connsiteX392" fmla="*/ 49849 w 635395"/>
              <a:gd name="connsiteY392" fmla="*/ 487986 h 996265"/>
              <a:gd name="connsiteX393" fmla="*/ 48549 w 635395"/>
              <a:gd name="connsiteY393" fmla="*/ 487929 h 996265"/>
              <a:gd name="connsiteX394" fmla="*/ 48303 w 635395"/>
              <a:gd name="connsiteY394" fmla="*/ 488426 h 996265"/>
              <a:gd name="connsiteX395" fmla="*/ 49733 w 635395"/>
              <a:gd name="connsiteY395" fmla="*/ 489970 h 996265"/>
              <a:gd name="connsiteX396" fmla="*/ 49118 w 635395"/>
              <a:gd name="connsiteY396" fmla="*/ 491273 h 996265"/>
              <a:gd name="connsiteX397" fmla="*/ 49268 w 635395"/>
              <a:gd name="connsiteY397" fmla="*/ 492040 h 996265"/>
              <a:gd name="connsiteX398" fmla="*/ 49433 w 635395"/>
              <a:gd name="connsiteY398" fmla="*/ 492882 h 996265"/>
              <a:gd name="connsiteX399" fmla="*/ 48594 w 635395"/>
              <a:gd name="connsiteY399" fmla="*/ 495671 h 996265"/>
              <a:gd name="connsiteX400" fmla="*/ 47903 w 635395"/>
              <a:gd name="connsiteY400" fmla="*/ 497969 h 996265"/>
              <a:gd name="connsiteX401" fmla="*/ 48043 w 635395"/>
              <a:gd name="connsiteY401" fmla="*/ 498683 h 996265"/>
              <a:gd name="connsiteX402" fmla="*/ 48088 w 635395"/>
              <a:gd name="connsiteY402" fmla="*/ 498917 h 996265"/>
              <a:gd name="connsiteX403" fmla="*/ 48218 w 635395"/>
              <a:gd name="connsiteY403" fmla="*/ 499579 h 996265"/>
              <a:gd name="connsiteX404" fmla="*/ 46742 w 635395"/>
              <a:gd name="connsiteY404" fmla="*/ 502187 h 996265"/>
              <a:gd name="connsiteX405" fmla="*/ 48939 w 635395"/>
              <a:gd name="connsiteY405" fmla="*/ 511040 h 996265"/>
              <a:gd name="connsiteX406" fmla="*/ 49270 w 635395"/>
              <a:gd name="connsiteY406" fmla="*/ 517173 h 996265"/>
              <a:gd name="connsiteX407" fmla="*/ 50326 w 635395"/>
              <a:gd name="connsiteY407" fmla="*/ 518037 h 996265"/>
              <a:gd name="connsiteX408" fmla="*/ 51263 w 635395"/>
              <a:gd name="connsiteY408" fmla="*/ 520573 h 996265"/>
              <a:gd name="connsiteX409" fmla="*/ 52117 w 635395"/>
              <a:gd name="connsiteY409" fmla="*/ 521390 h 996265"/>
              <a:gd name="connsiteX410" fmla="*/ 53003 w 635395"/>
              <a:gd name="connsiteY410" fmla="*/ 522239 h 996265"/>
              <a:gd name="connsiteX411" fmla="*/ 54376 w 635395"/>
              <a:gd name="connsiteY411" fmla="*/ 525519 h 996265"/>
              <a:gd name="connsiteX412" fmla="*/ 56422 w 635395"/>
              <a:gd name="connsiteY412" fmla="*/ 526698 h 996265"/>
              <a:gd name="connsiteX413" fmla="*/ 57043 w 635395"/>
              <a:gd name="connsiteY413" fmla="*/ 527058 h 996265"/>
              <a:gd name="connsiteX414" fmla="*/ 57669 w 635395"/>
              <a:gd name="connsiteY414" fmla="*/ 528976 h 996265"/>
              <a:gd name="connsiteX415" fmla="*/ 58598 w 635395"/>
              <a:gd name="connsiteY415" fmla="*/ 528972 h 996265"/>
              <a:gd name="connsiteX416" fmla="*/ 59709 w 635395"/>
              <a:gd name="connsiteY416" fmla="*/ 527915 h 996265"/>
              <a:gd name="connsiteX417" fmla="*/ 60730 w 635395"/>
              <a:gd name="connsiteY417" fmla="*/ 528127 h 996265"/>
              <a:gd name="connsiteX418" fmla="*/ 61753 w 635395"/>
              <a:gd name="connsiteY418" fmla="*/ 528341 h 996265"/>
              <a:gd name="connsiteX419" fmla="*/ 61901 w 635395"/>
              <a:gd name="connsiteY419" fmla="*/ 528466 h 996265"/>
              <a:gd name="connsiteX420" fmla="*/ 62560 w 635395"/>
              <a:gd name="connsiteY420" fmla="*/ 529020 h 996265"/>
              <a:gd name="connsiteX421" fmla="*/ 63260 w 635395"/>
              <a:gd name="connsiteY421" fmla="*/ 530321 h 996265"/>
              <a:gd name="connsiteX422" fmla="*/ 64056 w 635395"/>
              <a:gd name="connsiteY422" fmla="*/ 531803 h 996265"/>
              <a:gd name="connsiteX423" fmla="*/ 66973 w 635395"/>
              <a:gd name="connsiteY423" fmla="*/ 533897 h 996265"/>
              <a:gd name="connsiteX424" fmla="*/ 69525 w 635395"/>
              <a:gd name="connsiteY424" fmla="*/ 538101 h 996265"/>
              <a:gd name="connsiteX425" fmla="*/ 71140 w 635395"/>
              <a:gd name="connsiteY425" fmla="*/ 539521 h 996265"/>
              <a:gd name="connsiteX426" fmla="*/ 71466 w 635395"/>
              <a:gd name="connsiteY426" fmla="*/ 544477 h 996265"/>
              <a:gd name="connsiteX427" fmla="*/ 71850 w 635395"/>
              <a:gd name="connsiteY427" fmla="*/ 545145 h 996265"/>
              <a:gd name="connsiteX428" fmla="*/ 71964 w 635395"/>
              <a:gd name="connsiteY428" fmla="*/ 545343 h 996265"/>
              <a:gd name="connsiteX429" fmla="*/ 73143 w 635395"/>
              <a:gd name="connsiteY429" fmla="*/ 546207 h 996265"/>
              <a:gd name="connsiteX430" fmla="*/ 74289 w 635395"/>
              <a:gd name="connsiteY430" fmla="*/ 546951 h 996265"/>
              <a:gd name="connsiteX431" fmla="*/ 75363 w 635395"/>
              <a:gd name="connsiteY431" fmla="*/ 548672 h 996265"/>
              <a:gd name="connsiteX432" fmla="*/ 75940 w 635395"/>
              <a:gd name="connsiteY432" fmla="*/ 550746 h 996265"/>
              <a:gd name="connsiteX433" fmla="*/ 76554 w 635395"/>
              <a:gd name="connsiteY433" fmla="*/ 552522 h 996265"/>
              <a:gd name="connsiteX434" fmla="*/ 77004 w 635395"/>
              <a:gd name="connsiteY434" fmla="*/ 554513 h 996265"/>
              <a:gd name="connsiteX435" fmla="*/ 77404 w 635395"/>
              <a:gd name="connsiteY435" fmla="*/ 556037 h 996265"/>
              <a:gd name="connsiteX436" fmla="*/ 78292 w 635395"/>
              <a:gd name="connsiteY436" fmla="*/ 559255 h 996265"/>
              <a:gd name="connsiteX437" fmla="*/ 78995 w 635395"/>
              <a:gd name="connsiteY437" fmla="*/ 561369 h 996265"/>
              <a:gd name="connsiteX438" fmla="*/ 79650 w 635395"/>
              <a:gd name="connsiteY438" fmla="*/ 563101 h 996265"/>
              <a:gd name="connsiteX439" fmla="*/ 80252 w 635395"/>
              <a:gd name="connsiteY439" fmla="*/ 564066 h 996265"/>
              <a:gd name="connsiteX440" fmla="*/ 81647 w 635395"/>
              <a:gd name="connsiteY440" fmla="*/ 564757 h 996265"/>
              <a:gd name="connsiteX441" fmla="*/ 83335 w 635395"/>
              <a:gd name="connsiteY441" fmla="*/ 565442 h 996265"/>
              <a:gd name="connsiteX442" fmla="*/ 84645 w 635395"/>
              <a:gd name="connsiteY442" fmla="*/ 566051 h 996265"/>
              <a:gd name="connsiteX443" fmla="*/ 85974 w 635395"/>
              <a:gd name="connsiteY443" fmla="*/ 567980 h 996265"/>
              <a:gd name="connsiteX444" fmla="*/ 87547 w 635395"/>
              <a:gd name="connsiteY444" fmla="*/ 569349 h 996265"/>
              <a:gd name="connsiteX445" fmla="*/ 88736 w 635395"/>
              <a:gd name="connsiteY445" fmla="*/ 570302 h 996265"/>
              <a:gd name="connsiteX446" fmla="*/ 89627 w 635395"/>
              <a:gd name="connsiteY446" fmla="*/ 571005 h 996265"/>
              <a:gd name="connsiteX447" fmla="*/ 90902 w 635395"/>
              <a:gd name="connsiteY447" fmla="*/ 572083 h 996265"/>
              <a:gd name="connsiteX448" fmla="*/ 92087 w 635395"/>
              <a:gd name="connsiteY448" fmla="*/ 572822 h 996265"/>
              <a:gd name="connsiteX449" fmla="*/ 92596 w 635395"/>
              <a:gd name="connsiteY449" fmla="*/ 573150 h 996265"/>
              <a:gd name="connsiteX450" fmla="*/ 93463 w 635395"/>
              <a:gd name="connsiteY450" fmla="*/ 573208 h 996265"/>
              <a:gd name="connsiteX451" fmla="*/ 94466 w 635395"/>
              <a:gd name="connsiteY451" fmla="*/ 573208 h 996265"/>
              <a:gd name="connsiteX452" fmla="*/ 94552 w 635395"/>
              <a:gd name="connsiteY452" fmla="*/ 572253 h 996265"/>
              <a:gd name="connsiteX453" fmla="*/ 94644 w 635395"/>
              <a:gd name="connsiteY453" fmla="*/ 571224 h 996265"/>
              <a:gd name="connsiteX454" fmla="*/ 95547 w 635395"/>
              <a:gd name="connsiteY454" fmla="*/ 570635 h 996265"/>
              <a:gd name="connsiteX455" fmla="*/ 95695 w 635395"/>
              <a:gd name="connsiteY455" fmla="*/ 570539 h 996265"/>
              <a:gd name="connsiteX456" fmla="*/ 95754 w 635395"/>
              <a:gd name="connsiteY456" fmla="*/ 569733 h 996265"/>
              <a:gd name="connsiteX457" fmla="*/ 94818 w 635395"/>
              <a:gd name="connsiteY457" fmla="*/ 567319 h 996265"/>
              <a:gd name="connsiteX458" fmla="*/ 95073 w 635395"/>
              <a:gd name="connsiteY458" fmla="*/ 566486 h 996265"/>
              <a:gd name="connsiteX459" fmla="*/ 95369 w 635395"/>
              <a:gd name="connsiteY459" fmla="*/ 565521 h 996265"/>
              <a:gd name="connsiteX460" fmla="*/ 96046 w 635395"/>
              <a:gd name="connsiteY460" fmla="*/ 564278 h 996265"/>
              <a:gd name="connsiteX461" fmla="*/ 98083 w 635395"/>
              <a:gd name="connsiteY461" fmla="*/ 562597 h 996265"/>
              <a:gd name="connsiteX462" fmla="*/ 99050 w 635395"/>
              <a:gd name="connsiteY462" fmla="*/ 562169 h 996265"/>
              <a:gd name="connsiteX463" fmla="*/ 100617 w 635395"/>
              <a:gd name="connsiteY463" fmla="*/ 561474 h 996265"/>
              <a:gd name="connsiteX464" fmla="*/ 102226 w 635395"/>
              <a:gd name="connsiteY464" fmla="*/ 561281 h 996265"/>
              <a:gd name="connsiteX465" fmla="*/ 102781 w 635395"/>
              <a:gd name="connsiteY465" fmla="*/ 560722 h 996265"/>
              <a:gd name="connsiteX466" fmla="*/ 103067 w 635395"/>
              <a:gd name="connsiteY466" fmla="*/ 559739 h 996265"/>
              <a:gd name="connsiteX467" fmla="*/ 103393 w 635395"/>
              <a:gd name="connsiteY467" fmla="*/ 558612 h 996265"/>
              <a:gd name="connsiteX468" fmla="*/ 104320 w 635395"/>
              <a:gd name="connsiteY468" fmla="*/ 557927 h 996265"/>
              <a:gd name="connsiteX469" fmla="*/ 104482 w 635395"/>
              <a:gd name="connsiteY469" fmla="*/ 557456 h 996265"/>
              <a:gd name="connsiteX470" fmla="*/ 105240 w 635395"/>
              <a:gd name="connsiteY470" fmla="*/ 555259 h 996265"/>
              <a:gd name="connsiteX471" fmla="*/ 109172 w 635395"/>
              <a:gd name="connsiteY471" fmla="*/ 552724 h 996265"/>
              <a:gd name="connsiteX472" fmla="*/ 111232 w 635395"/>
              <a:gd name="connsiteY472" fmla="*/ 551395 h 996265"/>
              <a:gd name="connsiteX473" fmla="*/ 112245 w 635395"/>
              <a:gd name="connsiteY473" fmla="*/ 550035 h 996265"/>
              <a:gd name="connsiteX474" fmla="*/ 113821 w 635395"/>
              <a:gd name="connsiteY474" fmla="*/ 547915 h 996265"/>
              <a:gd name="connsiteX475" fmla="*/ 116143 w 635395"/>
              <a:gd name="connsiteY475" fmla="*/ 547559 h 996265"/>
              <a:gd name="connsiteX476" fmla="*/ 118903 w 635395"/>
              <a:gd name="connsiteY476" fmla="*/ 547682 h 996265"/>
              <a:gd name="connsiteX477" fmla="*/ 121573 w 635395"/>
              <a:gd name="connsiteY477" fmla="*/ 547992 h 996265"/>
              <a:gd name="connsiteX478" fmla="*/ 124609 w 635395"/>
              <a:gd name="connsiteY478" fmla="*/ 548202 h 996265"/>
              <a:gd name="connsiteX479" fmla="*/ 126819 w 635395"/>
              <a:gd name="connsiteY479" fmla="*/ 548522 h 996265"/>
              <a:gd name="connsiteX480" fmla="*/ 128930 w 635395"/>
              <a:gd name="connsiteY480" fmla="*/ 549165 h 996265"/>
              <a:gd name="connsiteX481" fmla="*/ 128563 w 635395"/>
              <a:gd name="connsiteY481" fmla="*/ 550777 h 996265"/>
              <a:gd name="connsiteX482" fmla="*/ 128943 w 635395"/>
              <a:gd name="connsiteY482" fmla="*/ 553440 h 996265"/>
              <a:gd name="connsiteX483" fmla="*/ 128088 w 635395"/>
              <a:gd name="connsiteY483" fmla="*/ 557162 h 996265"/>
              <a:gd name="connsiteX484" fmla="*/ 128406 w 635395"/>
              <a:gd name="connsiteY484" fmla="*/ 558572 h 996265"/>
              <a:gd name="connsiteX485" fmla="*/ 128967 w 635395"/>
              <a:gd name="connsiteY485" fmla="*/ 561062 h 996265"/>
              <a:gd name="connsiteX486" fmla="*/ 129649 w 635395"/>
              <a:gd name="connsiteY486" fmla="*/ 561431 h 996265"/>
              <a:gd name="connsiteX487" fmla="*/ 130083 w 635395"/>
              <a:gd name="connsiteY487" fmla="*/ 562233 h 996265"/>
              <a:gd name="connsiteX488" fmla="*/ 130956 w 635395"/>
              <a:gd name="connsiteY488" fmla="*/ 563843 h 996265"/>
              <a:gd name="connsiteX489" fmla="*/ 133690 w 635395"/>
              <a:gd name="connsiteY489" fmla="*/ 566994 h 996265"/>
              <a:gd name="connsiteX490" fmla="*/ 133817 w 635395"/>
              <a:gd name="connsiteY490" fmla="*/ 567184 h 996265"/>
              <a:gd name="connsiteX491" fmla="*/ 136799 w 635395"/>
              <a:gd name="connsiteY491" fmla="*/ 571631 h 996265"/>
              <a:gd name="connsiteX492" fmla="*/ 141121 w 635395"/>
              <a:gd name="connsiteY492" fmla="*/ 575672 h 996265"/>
              <a:gd name="connsiteX493" fmla="*/ 144617 w 635395"/>
              <a:gd name="connsiteY493" fmla="*/ 578052 h 996265"/>
              <a:gd name="connsiteX494" fmla="*/ 146140 w 635395"/>
              <a:gd name="connsiteY494" fmla="*/ 580047 h 996265"/>
              <a:gd name="connsiteX495" fmla="*/ 147229 w 635395"/>
              <a:gd name="connsiteY495" fmla="*/ 582726 h 996265"/>
              <a:gd name="connsiteX496" fmla="*/ 148853 w 635395"/>
              <a:gd name="connsiteY496" fmla="*/ 586774 h 996265"/>
              <a:gd name="connsiteX497" fmla="*/ 151041 w 635395"/>
              <a:gd name="connsiteY497" fmla="*/ 593707 h 996265"/>
              <a:gd name="connsiteX498" fmla="*/ 151126 w 635395"/>
              <a:gd name="connsiteY498" fmla="*/ 594523 h 996265"/>
              <a:gd name="connsiteX499" fmla="*/ 151204 w 635395"/>
              <a:gd name="connsiteY499" fmla="*/ 595275 h 996265"/>
              <a:gd name="connsiteX500" fmla="*/ 151487 w 635395"/>
              <a:gd name="connsiteY500" fmla="*/ 597983 h 996265"/>
              <a:gd name="connsiteX501" fmla="*/ 152989 w 635395"/>
              <a:gd name="connsiteY501" fmla="*/ 603618 h 996265"/>
              <a:gd name="connsiteX502" fmla="*/ 153985 w 635395"/>
              <a:gd name="connsiteY502" fmla="*/ 606002 h 996265"/>
              <a:gd name="connsiteX503" fmla="*/ 155109 w 635395"/>
              <a:gd name="connsiteY503" fmla="*/ 608691 h 996265"/>
              <a:gd name="connsiteX504" fmla="*/ 155611 w 635395"/>
              <a:gd name="connsiteY504" fmla="*/ 611293 h 996265"/>
              <a:gd name="connsiteX505" fmla="*/ 155556 w 635395"/>
              <a:gd name="connsiteY505" fmla="*/ 613401 h 996265"/>
              <a:gd name="connsiteX506" fmla="*/ 154827 w 635395"/>
              <a:gd name="connsiteY506" fmla="*/ 617804 h 996265"/>
              <a:gd name="connsiteX507" fmla="*/ 153782 w 635395"/>
              <a:gd name="connsiteY507" fmla="*/ 620162 h 996265"/>
              <a:gd name="connsiteX508" fmla="*/ 151250 w 635395"/>
              <a:gd name="connsiteY508" fmla="*/ 622093 h 996265"/>
              <a:gd name="connsiteX509" fmla="*/ 150561 w 635395"/>
              <a:gd name="connsiteY509" fmla="*/ 622961 h 996265"/>
              <a:gd name="connsiteX510" fmla="*/ 150264 w 635395"/>
              <a:gd name="connsiteY510" fmla="*/ 623336 h 996265"/>
              <a:gd name="connsiteX511" fmla="*/ 149999 w 635395"/>
              <a:gd name="connsiteY511" fmla="*/ 623973 h 996265"/>
              <a:gd name="connsiteX512" fmla="*/ 149465 w 635395"/>
              <a:gd name="connsiteY512" fmla="*/ 625260 h 996265"/>
              <a:gd name="connsiteX513" fmla="*/ 149239 w 635395"/>
              <a:gd name="connsiteY513" fmla="*/ 625442 h 996265"/>
              <a:gd name="connsiteX514" fmla="*/ 148540 w 635395"/>
              <a:gd name="connsiteY514" fmla="*/ 626006 h 996265"/>
              <a:gd name="connsiteX515" fmla="*/ 148376 w 635395"/>
              <a:gd name="connsiteY515" fmla="*/ 626056 h 996265"/>
              <a:gd name="connsiteX516" fmla="*/ 146685 w 635395"/>
              <a:gd name="connsiteY516" fmla="*/ 626570 h 996265"/>
              <a:gd name="connsiteX517" fmla="*/ 146568 w 635395"/>
              <a:gd name="connsiteY517" fmla="*/ 626773 h 996265"/>
              <a:gd name="connsiteX518" fmla="*/ 145638 w 635395"/>
              <a:gd name="connsiteY518" fmla="*/ 628372 h 996265"/>
              <a:gd name="connsiteX519" fmla="*/ 145463 w 635395"/>
              <a:gd name="connsiteY519" fmla="*/ 631843 h 996265"/>
              <a:gd name="connsiteX520" fmla="*/ 144729 w 635395"/>
              <a:gd name="connsiteY520" fmla="*/ 633256 h 996265"/>
              <a:gd name="connsiteX521" fmla="*/ 143495 w 635395"/>
              <a:gd name="connsiteY521" fmla="*/ 635630 h 996265"/>
              <a:gd name="connsiteX522" fmla="*/ 141714 w 635395"/>
              <a:gd name="connsiteY522" fmla="*/ 640347 h 996265"/>
              <a:gd name="connsiteX523" fmla="*/ 139963 w 635395"/>
              <a:gd name="connsiteY523" fmla="*/ 641435 h 996265"/>
              <a:gd name="connsiteX524" fmla="*/ 139306 w 635395"/>
              <a:gd name="connsiteY524" fmla="*/ 641844 h 996265"/>
              <a:gd name="connsiteX525" fmla="*/ 137459 w 635395"/>
              <a:gd name="connsiteY525" fmla="*/ 644396 h 996265"/>
              <a:gd name="connsiteX526" fmla="*/ 135979 w 635395"/>
              <a:gd name="connsiteY526" fmla="*/ 646442 h 996265"/>
              <a:gd name="connsiteX527" fmla="*/ 132952 w 635395"/>
              <a:gd name="connsiteY527" fmla="*/ 648126 h 996265"/>
              <a:gd name="connsiteX528" fmla="*/ 131858 w 635395"/>
              <a:gd name="connsiteY528" fmla="*/ 649175 h 996265"/>
              <a:gd name="connsiteX529" fmla="*/ 129026 w 635395"/>
              <a:gd name="connsiteY529" fmla="*/ 651898 h 996265"/>
              <a:gd name="connsiteX530" fmla="*/ 127833 w 635395"/>
              <a:gd name="connsiteY530" fmla="*/ 653659 h 996265"/>
              <a:gd name="connsiteX531" fmla="*/ 127319 w 635395"/>
              <a:gd name="connsiteY531" fmla="*/ 655376 h 996265"/>
              <a:gd name="connsiteX532" fmla="*/ 126792 w 635395"/>
              <a:gd name="connsiteY532" fmla="*/ 657134 h 996265"/>
              <a:gd name="connsiteX533" fmla="*/ 124453 w 635395"/>
              <a:gd name="connsiteY533" fmla="*/ 660862 h 996265"/>
              <a:gd name="connsiteX534" fmla="*/ 124086 w 635395"/>
              <a:gd name="connsiteY534" fmla="*/ 662225 h 996265"/>
              <a:gd name="connsiteX535" fmla="*/ 121987 w 635395"/>
              <a:gd name="connsiteY535" fmla="*/ 663968 h 996265"/>
              <a:gd name="connsiteX536" fmla="*/ 121117 w 635395"/>
              <a:gd name="connsiteY536" fmla="*/ 665759 h 996265"/>
              <a:gd name="connsiteX537" fmla="*/ 120266 w 635395"/>
              <a:gd name="connsiteY537" fmla="*/ 667509 h 996265"/>
              <a:gd name="connsiteX538" fmla="*/ 120453 w 635395"/>
              <a:gd name="connsiteY538" fmla="*/ 668727 h 996265"/>
              <a:gd name="connsiteX539" fmla="*/ 115813 w 635395"/>
              <a:gd name="connsiteY539" fmla="*/ 667463 h 996265"/>
              <a:gd name="connsiteX540" fmla="*/ 114633 w 635395"/>
              <a:gd name="connsiteY540" fmla="*/ 666722 h 996265"/>
              <a:gd name="connsiteX541" fmla="*/ 114377 w 635395"/>
              <a:gd name="connsiteY541" fmla="*/ 666449 h 996265"/>
              <a:gd name="connsiteX542" fmla="*/ 113765 w 635395"/>
              <a:gd name="connsiteY542" fmla="*/ 665795 h 996265"/>
              <a:gd name="connsiteX543" fmla="*/ 113199 w 635395"/>
              <a:gd name="connsiteY543" fmla="*/ 664392 h 996265"/>
              <a:gd name="connsiteX544" fmla="*/ 113406 w 635395"/>
              <a:gd name="connsiteY544" fmla="*/ 664016 h 996265"/>
              <a:gd name="connsiteX545" fmla="*/ 114420 w 635395"/>
              <a:gd name="connsiteY545" fmla="*/ 662180 h 996265"/>
              <a:gd name="connsiteX546" fmla="*/ 114363 w 635395"/>
              <a:gd name="connsiteY546" fmla="*/ 659657 h 996265"/>
              <a:gd name="connsiteX547" fmla="*/ 114189 w 635395"/>
              <a:gd name="connsiteY547" fmla="*/ 659506 h 996265"/>
              <a:gd name="connsiteX548" fmla="*/ 113433 w 635395"/>
              <a:gd name="connsiteY548" fmla="*/ 658857 h 996265"/>
              <a:gd name="connsiteX549" fmla="*/ 112286 w 635395"/>
              <a:gd name="connsiteY549" fmla="*/ 658728 h 996265"/>
              <a:gd name="connsiteX550" fmla="*/ 111267 w 635395"/>
              <a:gd name="connsiteY550" fmla="*/ 658613 h 996265"/>
              <a:gd name="connsiteX551" fmla="*/ 109101 w 635395"/>
              <a:gd name="connsiteY551" fmla="*/ 658870 h 996265"/>
              <a:gd name="connsiteX552" fmla="*/ 107483 w 635395"/>
              <a:gd name="connsiteY552" fmla="*/ 655778 h 996265"/>
              <a:gd name="connsiteX553" fmla="*/ 106473 w 635395"/>
              <a:gd name="connsiteY553" fmla="*/ 655327 h 996265"/>
              <a:gd name="connsiteX554" fmla="*/ 106244 w 635395"/>
              <a:gd name="connsiteY554" fmla="*/ 655224 h 996265"/>
              <a:gd name="connsiteX555" fmla="*/ 102442 w 635395"/>
              <a:gd name="connsiteY555" fmla="*/ 655116 h 996265"/>
              <a:gd name="connsiteX556" fmla="*/ 100753 w 635395"/>
              <a:gd name="connsiteY556" fmla="*/ 654802 h 996265"/>
              <a:gd name="connsiteX557" fmla="*/ 98858 w 635395"/>
              <a:gd name="connsiteY557" fmla="*/ 654450 h 996265"/>
              <a:gd name="connsiteX558" fmla="*/ 97273 w 635395"/>
              <a:gd name="connsiteY558" fmla="*/ 655381 h 996265"/>
              <a:gd name="connsiteX559" fmla="*/ 97193 w 635395"/>
              <a:gd name="connsiteY559" fmla="*/ 655642 h 996265"/>
              <a:gd name="connsiteX560" fmla="*/ 96723 w 635395"/>
              <a:gd name="connsiteY560" fmla="*/ 657245 h 996265"/>
              <a:gd name="connsiteX561" fmla="*/ 96794 w 635395"/>
              <a:gd name="connsiteY561" fmla="*/ 660095 h 996265"/>
              <a:gd name="connsiteX562" fmla="*/ 95560 w 635395"/>
              <a:gd name="connsiteY562" fmla="*/ 661524 h 996265"/>
              <a:gd name="connsiteX563" fmla="*/ 93965 w 635395"/>
              <a:gd name="connsiteY563" fmla="*/ 662271 h 996265"/>
              <a:gd name="connsiteX564" fmla="*/ 93830 w 635395"/>
              <a:gd name="connsiteY564" fmla="*/ 662335 h 996265"/>
              <a:gd name="connsiteX565" fmla="*/ 93656 w 635395"/>
              <a:gd name="connsiteY565" fmla="*/ 662351 h 996265"/>
              <a:gd name="connsiteX566" fmla="*/ 89499 w 635395"/>
              <a:gd name="connsiteY566" fmla="*/ 662721 h 996265"/>
              <a:gd name="connsiteX567" fmla="*/ 87958 w 635395"/>
              <a:gd name="connsiteY567" fmla="*/ 664155 h 996265"/>
              <a:gd name="connsiteX568" fmla="*/ 84988 w 635395"/>
              <a:gd name="connsiteY568" fmla="*/ 664103 h 996265"/>
              <a:gd name="connsiteX569" fmla="*/ 84123 w 635395"/>
              <a:gd name="connsiteY569" fmla="*/ 664539 h 996265"/>
              <a:gd name="connsiteX570" fmla="*/ 83448 w 635395"/>
              <a:gd name="connsiteY570" fmla="*/ 665528 h 996265"/>
              <a:gd name="connsiteX571" fmla="*/ 82215 w 635395"/>
              <a:gd name="connsiteY571" fmla="*/ 667337 h 996265"/>
              <a:gd name="connsiteX572" fmla="*/ 79063 w 635395"/>
              <a:gd name="connsiteY572" fmla="*/ 668218 h 996265"/>
              <a:gd name="connsiteX573" fmla="*/ 78293 w 635395"/>
              <a:gd name="connsiteY573" fmla="*/ 668898 h 996265"/>
              <a:gd name="connsiteX574" fmla="*/ 77567 w 635395"/>
              <a:gd name="connsiteY574" fmla="*/ 672366 h 996265"/>
              <a:gd name="connsiteX575" fmla="*/ 77226 w 635395"/>
              <a:gd name="connsiteY575" fmla="*/ 673987 h 996265"/>
              <a:gd name="connsiteX576" fmla="*/ 76298 w 635395"/>
              <a:gd name="connsiteY576" fmla="*/ 674114 h 996265"/>
              <a:gd name="connsiteX577" fmla="*/ 74419 w 635395"/>
              <a:gd name="connsiteY577" fmla="*/ 673321 h 996265"/>
              <a:gd name="connsiteX578" fmla="*/ 72000 w 635395"/>
              <a:gd name="connsiteY578" fmla="*/ 673442 h 996265"/>
              <a:gd name="connsiteX579" fmla="*/ 69790 w 635395"/>
              <a:gd name="connsiteY579" fmla="*/ 674788 h 996265"/>
              <a:gd name="connsiteX580" fmla="*/ 68510 w 635395"/>
              <a:gd name="connsiteY580" fmla="*/ 676623 h 996265"/>
              <a:gd name="connsiteX581" fmla="*/ 68392 w 635395"/>
              <a:gd name="connsiteY581" fmla="*/ 678299 h 996265"/>
              <a:gd name="connsiteX582" fmla="*/ 69141 w 635395"/>
              <a:gd name="connsiteY582" fmla="*/ 680403 h 996265"/>
              <a:gd name="connsiteX583" fmla="*/ 72000 w 635395"/>
              <a:gd name="connsiteY583" fmla="*/ 684174 h 996265"/>
              <a:gd name="connsiteX584" fmla="*/ 71158 w 635395"/>
              <a:gd name="connsiteY584" fmla="*/ 688471 h 996265"/>
              <a:gd name="connsiteX585" fmla="*/ 71089 w 635395"/>
              <a:gd name="connsiteY585" fmla="*/ 688824 h 996265"/>
              <a:gd name="connsiteX586" fmla="*/ 71223 w 635395"/>
              <a:gd name="connsiteY586" fmla="*/ 691614 h 996265"/>
              <a:gd name="connsiteX587" fmla="*/ 70850 w 635395"/>
              <a:gd name="connsiteY587" fmla="*/ 692044 h 996265"/>
              <a:gd name="connsiteX588" fmla="*/ 69925 w 635395"/>
              <a:gd name="connsiteY588" fmla="*/ 693106 h 996265"/>
              <a:gd name="connsiteX589" fmla="*/ 69032 w 635395"/>
              <a:gd name="connsiteY589" fmla="*/ 693240 h 996265"/>
              <a:gd name="connsiteX590" fmla="*/ 68289 w 635395"/>
              <a:gd name="connsiteY590" fmla="*/ 693352 h 996265"/>
              <a:gd name="connsiteX591" fmla="*/ 67734 w 635395"/>
              <a:gd name="connsiteY591" fmla="*/ 692945 h 996265"/>
              <a:gd name="connsiteX592" fmla="*/ 66955 w 635395"/>
              <a:gd name="connsiteY592" fmla="*/ 692372 h 996265"/>
              <a:gd name="connsiteX593" fmla="*/ 66472 w 635395"/>
              <a:gd name="connsiteY593" fmla="*/ 692510 h 996265"/>
              <a:gd name="connsiteX594" fmla="*/ 66268 w 635395"/>
              <a:gd name="connsiteY594" fmla="*/ 692567 h 996265"/>
              <a:gd name="connsiteX595" fmla="*/ 65163 w 635395"/>
              <a:gd name="connsiteY595" fmla="*/ 692878 h 996265"/>
              <a:gd name="connsiteX596" fmla="*/ 62588 w 635395"/>
              <a:gd name="connsiteY596" fmla="*/ 694519 h 996265"/>
              <a:gd name="connsiteX597" fmla="*/ 61636 w 635395"/>
              <a:gd name="connsiteY597" fmla="*/ 695124 h 996265"/>
              <a:gd name="connsiteX598" fmla="*/ 60470 w 635395"/>
              <a:gd name="connsiteY598" fmla="*/ 695436 h 996265"/>
              <a:gd name="connsiteX599" fmla="*/ 60537 w 635395"/>
              <a:gd name="connsiteY599" fmla="*/ 696861 h 996265"/>
              <a:gd name="connsiteX600" fmla="*/ 61839 w 635395"/>
              <a:gd name="connsiteY600" fmla="*/ 697753 h 996265"/>
              <a:gd name="connsiteX601" fmla="*/ 62746 w 635395"/>
              <a:gd name="connsiteY601" fmla="*/ 698375 h 996265"/>
              <a:gd name="connsiteX602" fmla="*/ 63328 w 635395"/>
              <a:gd name="connsiteY602" fmla="*/ 698772 h 996265"/>
              <a:gd name="connsiteX603" fmla="*/ 63586 w 635395"/>
              <a:gd name="connsiteY603" fmla="*/ 699413 h 996265"/>
              <a:gd name="connsiteX604" fmla="*/ 64201 w 635395"/>
              <a:gd name="connsiteY604" fmla="*/ 700939 h 996265"/>
              <a:gd name="connsiteX605" fmla="*/ 64425 w 635395"/>
              <a:gd name="connsiteY605" fmla="*/ 702651 h 996265"/>
              <a:gd name="connsiteX606" fmla="*/ 64582 w 635395"/>
              <a:gd name="connsiteY606" fmla="*/ 703851 h 996265"/>
              <a:gd name="connsiteX607" fmla="*/ 64558 w 635395"/>
              <a:gd name="connsiteY607" fmla="*/ 705893 h 996265"/>
              <a:gd name="connsiteX608" fmla="*/ 64534 w 635395"/>
              <a:gd name="connsiteY608" fmla="*/ 707942 h 996265"/>
              <a:gd name="connsiteX609" fmla="*/ 63557 w 635395"/>
              <a:gd name="connsiteY609" fmla="*/ 711603 h 996265"/>
              <a:gd name="connsiteX610" fmla="*/ 64073 w 635395"/>
              <a:gd name="connsiteY610" fmla="*/ 717924 h 996265"/>
              <a:gd name="connsiteX611" fmla="*/ 67337 w 635395"/>
              <a:gd name="connsiteY611" fmla="*/ 721607 h 996265"/>
              <a:gd name="connsiteX612" fmla="*/ 69165 w 635395"/>
              <a:gd name="connsiteY612" fmla="*/ 723669 h 996265"/>
              <a:gd name="connsiteX613" fmla="*/ 69713 w 635395"/>
              <a:gd name="connsiteY613" fmla="*/ 725295 h 996265"/>
              <a:gd name="connsiteX614" fmla="*/ 70790 w 635395"/>
              <a:gd name="connsiteY614" fmla="*/ 728499 h 996265"/>
              <a:gd name="connsiteX615" fmla="*/ 70670 w 635395"/>
              <a:gd name="connsiteY615" fmla="*/ 729676 h 996265"/>
              <a:gd name="connsiteX616" fmla="*/ 71741 w 635395"/>
              <a:gd name="connsiteY616" fmla="*/ 732333 h 996265"/>
              <a:gd name="connsiteX617" fmla="*/ 73290 w 635395"/>
              <a:gd name="connsiteY617" fmla="*/ 736176 h 996265"/>
              <a:gd name="connsiteX618" fmla="*/ 73613 w 635395"/>
              <a:gd name="connsiteY618" fmla="*/ 737315 h 996265"/>
              <a:gd name="connsiteX619" fmla="*/ 74292 w 635395"/>
              <a:gd name="connsiteY619" fmla="*/ 739706 h 996265"/>
              <a:gd name="connsiteX620" fmla="*/ 78146 w 635395"/>
              <a:gd name="connsiteY620" fmla="*/ 745704 h 996265"/>
              <a:gd name="connsiteX621" fmla="*/ 78775 w 635395"/>
              <a:gd name="connsiteY621" fmla="*/ 748740 h 996265"/>
              <a:gd name="connsiteX622" fmla="*/ 79042 w 635395"/>
              <a:gd name="connsiteY622" fmla="*/ 754566 h 996265"/>
              <a:gd name="connsiteX623" fmla="*/ 77882 w 635395"/>
              <a:gd name="connsiteY623" fmla="*/ 759033 h 996265"/>
              <a:gd name="connsiteX624" fmla="*/ 77561 w 635395"/>
              <a:gd name="connsiteY624" fmla="*/ 761736 h 996265"/>
              <a:gd name="connsiteX625" fmla="*/ 77521 w 635395"/>
              <a:gd name="connsiteY625" fmla="*/ 762073 h 996265"/>
              <a:gd name="connsiteX626" fmla="*/ 78152 w 635395"/>
              <a:gd name="connsiteY626" fmla="*/ 765852 h 996265"/>
              <a:gd name="connsiteX627" fmla="*/ 79289 w 635395"/>
              <a:gd name="connsiteY627" fmla="*/ 766080 h 996265"/>
              <a:gd name="connsiteX628" fmla="*/ 81586 w 635395"/>
              <a:gd name="connsiteY628" fmla="*/ 766077 h 996265"/>
              <a:gd name="connsiteX629" fmla="*/ 83039 w 635395"/>
              <a:gd name="connsiteY629" fmla="*/ 765708 h 996265"/>
              <a:gd name="connsiteX630" fmla="*/ 84599 w 635395"/>
              <a:gd name="connsiteY630" fmla="*/ 764939 h 996265"/>
              <a:gd name="connsiteX631" fmla="*/ 86655 w 635395"/>
              <a:gd name="connsiteY631" fmla="*/ 764382 h 996265"/>
              <a:gd name="connsiteX632" fmla="*/ 87961 w 635395"/>
              <a:gd name="connsiteY632" fmla="*/ 763909 h 996265"/>
              <a:gd name="connsiteX633" fmla="*/ 90268 w 635395"/>
              <a:gd name="connsiteY633" fmla="*/ 763306 h 996265"/>
              <a:gd name="connsiteX634" fmla="*/ 90921 w 635395"/>
              <a:gd name="connsiteY634" fmla="*/ 763019 h 996265"/>
              <a:gd name="connsiteX635" fmla="*/ 92931 w 635395"/>
              <a:gd name="connsiteY635" fmla="*/ 762212 h 996265"/>
              <a:gd name="connsiteX636" fmla="*/ 94186 w 635395"/>
              <a:gd name="connsiteY636" fmla="*/ 761837 h 996265"/>
              <a:gd name="connsiteX637" fmla="*/ 95185 w 635395"/>
              <a:gd name="connsiteY637" fmla="*/ 761757 h 996265"/>
              <a:gd name="connsiteX638" fmla="*/ 96652 w 635395"/>
              <a:gd name="connsiteY638" fmla="*/ 760588 h 996265"/>
              <a:gd name="connsiteX639" fmla="*/ 97959 w 635395"/>
              <a:gd name="connsiteY639" fmla="*/ 760065 h 996265"/>
              <a:gd name="connsiteX640" fmla="*/ 101067 w 635395"/>
              <a:gd name="connsiteY640" fmla="*/ 759229 h 996265"/>
              <a:gd name="connsiteX641" fmla="*/ 102376 w 635395"/>
              <a:gd name="connsiteY641" fmla="*/ 758556 h 996265"/>
              <a:gd name="connsiteX642" fmla="*/ 103527 w 635395"/>
              <a:gd name="connsiteY642" fmla="*/ 758379 h 996265"/>
              <a:gd name="connsiteX643" fmla="*/ 104582 w 635395"/>
              <a:gd name="connsiteY643" fmla="*/ 758001 h 996265"/>
              <a:gd name="connsiteX644" fmla="*/ 106328 w 635395"/>
              <a:gd name="connsiteY644" fmla="*/ 758086 h 996265"/>
              <a:gd name="connsiteX645" fmla="*/ 108358 w 635395"/>
              <a:gd name="connsiteY645" fmla="*/ 758127 h 996265"/>
              <a:gd name="connsiteX646" fmla="*/ 110359 w 635395"/>
              <a:gd name="connsiteY646" fmla="*/ 761332 h 996265"/>
              <a:gd name="connsiteX647" fmla="*/ 110058 w 635395"/>
              <a:gd name="connsiteY647" fmla="*/ 763813 h 996265"/>
              <a:gd name="connsiteX648" fmla="*/ 110391 w 635395"/>
              <a:gd name="connsiteY648" fmla="*/ 764558 h 996265"/>
              <a:gd name="connsiteX649" fmla="*/ 110805 w 635395"/>
              <a:gd name="connsiteY649" fmla="*/ 765484 h 996265"/>
              <a:gd name="connsiteX650" fmla="*/ 110983 w 635395"/>
              <a:gd name="connsiteY650" fmla="*/ 768579 h 996265"/>
              <a:gd name="connsiteX651" fmla="*/ 111001 w 635395"/>
              <a:gd name="connsiteY651" fmla="*/ 768893 h 996265"/>
              <a:gd name="connsiteX652" fmla="*/ 111283 w 635395"/>
              <a:gd name="connsiteY652" fmla="*/ 769431 h 996265"/>
              <a:gd name="connsiteX653" fmla="*/ 111487 w 635395"/>
              <a:gd name="connsiteY653" fmla="*/ 769823 h 996265"/>
              <a:gd name="connsiteX654" fmla="*/ 111810 w 635395"/>
              <a:gd name="connsiteY654" fmla="*/ 770440 h 996265"/>
              <a:gd name="connsiteX655" fmla="*/ 113236 w 635395"/>
              <a:gd name="connsiteY655" fmla="*/ 771427 h 996265"/>
              <a:gd name="connsiteX656" fmla="*/ 113794 w 635395"/>
              <a:gd name="connsiteY656" fmla="*/ 772634 h 996265"/>
              <a:gd name="connsiteX657" fmla="*/ 114294 w 635395"/>
              <a:gd name="connsiteY657" fmla="*/ 773716 h 996265"/>
              <a:gd name="connsiteX658" fmla="*/ 117387 w 635395"/>
              <a:gd name="connsiteY658" fmla="*/ 773767 h 996265"/>
              <a:gd name="connsiteX659" fmla="*/ 118316 w 635395"/>
              <a:gd name="connsiteY659" fmla="*/ 774075 h 996265"/>
              <a:gd name="connsiteX660" fmla="*/ 119243 w 635395"/>
              <a:gd name="connsiteY660" fmla="*/ 774891 h 996265"/>
              <a:gd name="connsiteX661" fmla="*/ 119928 w 635395"/>
              <a:gd name="connsiteY661" fmla="*/ 775494 h 996265"/>
              <a:gd name="connsiteX662" fmla="*/ 120714 w 635395"/>
              <a:gd name="connsiteY662" fmla="*/ 776320 h 996265"/>
              <a:gd name="connsiteX663" fmla="*/ 121810 w 635395"/>
              <a:gd name="connsiteY663" fmla="*/ 776491 h 996265"/>
              <a:gd name="connsiteX664" fmla="*/ 123014 w 635395"/>
              <a:gd name="connsiteY664" fmla="*/ 776166 h 996265"/>
              <a:gd name="connsiteX665" fmla="*/ 124269 w 635395"/>
              <a:gd name="connsiteY665" fmla="*/ 775741 h 996265"/>
              <a:gd name="connsiteX666" fmla="*/ 125318 w 635395"/>
              <a:gd name="connsiteY666" fmla="*/ 775713 h 996265"/>
              <a:gd name="connsiteX667" fmla="*/ 126313 w 635395"/>
              <a:gd name="connsiteY667" fmla="*/ 775883 h 996265"/>
              <a:gd name="connsiteX668" fmla="*/ 127411 w 635395"/>
              <a:gd name="connsiteY668" fmla="*/ 775906 h 996265"/>
              <a:gd name="connsiteX669" fmla="*/ 128460 w 635395"/>
              <a:gd name="connsiteY669" fmla="*/ 775927 h 996265"/>
              <a:gd name="connsiteX670" fmla="*/ 129360 w 635395"/>
              <a:gd name="connsiteY670" fmla="*/ 775845 h 996265"/>
              <a:gd name="connsiteX671" fmla="*/ 130265 w 635395"/>
              <a:gd name="connsiteY671" fmla="*/ 775414 h 996265"/>
              <a:gd name="connsiteX672" fmla="*/ 130777 w 635395"/>
              <a:gd name="connsiteY672" fmla="*/ 774624 h 996265"/>
              <a:gd name="connsiteX673" fmla="*/ 130841 w 635395"/>
              <a:gd name="connsiteY673" fmla="*/ 773777 h 996265"/>
              <a:gd name="connsiteX674" fmla="*/ 130859 w 635395"/>
              <a:gd name="connsiteY674" fmla="*/ 772627 h 996265"/>
              <a:gd name="connsiteX675" fmla="*/ 130081 w 635395"/>
              <a:gd name="connsiteY675" fmla="*/ 771362 h 996265"/>
              <a:gd name="connsiteX676" fmla="*/ 128842 w 635395"/>
              <a:gd name="connsiteY676" fmla="*/ 770788 h 996265"/>
              <a:gd name="connsiteX677" fmla="*/ 127153 w 635395"/>
              <a:gd name="connsiteY677" fmla="*/ 770253 h 996265"/>
              <a:gd name="connsiteX678" fmla="*/ 126211 w 635395"/>
              <a:gd name="connsiteY678" fmla="*/ 769189 h 996265"/>
              <a:gd name="connsiteX679" fmla="*/ 126295 w 635395"/>
              <a:gd name="connsiteY679" fmla="*/ 767688 h 996265"/>
              <a:gd name="connsiteX680" fmla="*/ 127413 w 635395"/>
              <a:gd name="connsiteY680" fmla="*/ 766461 h 996265"/>
              <a:gd name="connsiteX681" fmla="*/ 129472 w 635395"/>
              <a:gd name="connsiteY681" fmla="*/ 765753 h 996265"/>
              <a:gd name="connsiteX682" fmla="*/ 130430 w 635395"/>
              <a:gd name="connsiteY682" fmla="*/ 765173 h 996265"/>
              <a:gd name="connsiteX683" fmla="*/ 133397 w 635395"/>
              <a:gd name="connsiteY683" fmla="*/ 763785 h 996265"/>
              <a:gd name="connsiteX684" fmla="*/ 137074 w 635395"/>
              <a:gd name="connsiteY684" fmla="*/ 761809 h 996265"/>
              <a:gd name="connsiteX685" fmla="*/ 139132 w 635395"/>
              <a:gd name="connsiteY685" fmla="*/ 761103 h 996265"/>
              <a:gd name="connsiteX686" fmla="*/ 140437 w 635395"/>
              <a:gd name="connsiteY686" fmla="*/ 760680 h 996265"/>
              <a:gd name="connsiteX687" fmla="*/ 143353 w 635395"/>
              <a:gd name="connsiteY687" fmla="*/ 759439 h 996265"/>
              <a:gd name="connsiteX688" fmla="*/ 145460 w 635395"/>
              <a:gd name="connsiteY688" fmla="*/ 758832 h 996265"/>
              <a:gd name="connsiteX689" fmla="*/ 147806 w 635395"/>
              <a:gd name="connsiteY689" fmla="*/ 758830 h 996265"/>
              <a:gd name="connsiteX690" fmla="*/ 150846 w 635395"/>
              <a:gd name="connsiteY690" fmla="*/ 759192 h 996265"/>
              <a:gd name="connsiteX691" fmla="*/ 153041 w 635395"/>
              <a:gd name="connsiteY691" fmla="*/ 759286 h 996265"/>
              <a:gd name="connsiteX692" fmla="*/ 158163 w 635395"/>
              <a:gd name="connsiteY692" fmla="*/ 760590 h 996265"/>
              <a:gd name="connsiteX693" fmla="*/ 159697 w 635395"/>
              <a:gd name="connsiteY693" fmla="*/ 761471 h 996265"/>
              <a:gd name="connsiteX694" fmla="*/ 161629 w 635395"/>
              <a:gd name="connsiteY694" fmla="*/ 762410 h 996265"/>
              <a:gd name="connsiteX695" fmla="*/ 162874 w 635395"/>
              <a:gd name="connsiteY695" fmla="*/ 762585 h 996265"/>
              <a:gd name="connsiteX696" fmla="*/ 163724 w 635395"/>
              <a:gd name="connsiteY696" fmla="*/ 762552 h 996265"/>
              <a:gd name="connsiteX697" fmla="*/ 164573 w 635395"/>
              <a:gd name="connsiteY697" fmla="*/ 762519 h 996265"/>
              <a:gd name="connsiteX698" fmla="*/ 165426 w 635395"/>
              <a:gd name="connsiteY698" fmla="*/ 762238 h 996265"/>
              <a:gd name="connsiteX699" fmla="*/ 166227 w 635395"/>
              <a:gd name="connsiteY699" fmla="*/ 762104 h 996265"/>
              <a:gd name="connsiteX700" fmla="*/ 167134 w 635395"/>
              <a:gd name="connsiteY700" fmla="*/ 761756 h 996265"/>
              <a:gd name="connsiteX701" fmla="*/ 169057 w 635395"/>
              <a:gd name="connsiteY701" fmla="*/ 757709 h 996265"/>
              <a:gd name="connsiteX702" fmla="*/ 169347 w 635395"/>
              <a:gd name="connsiteY702" fmla="*/ 757099 h 996265"/>
              <a:gd name="connsiteX703" fmla="*/ 170631 w 635395"/>
              <a:gd name="connsiteY703" fmla="*/ 752010 h 996265"/>
              <a:gd name="connsiteX704" fmla="*/ 171101 w 635395"/>
              <a:gd name="connsiteY704" fmla="*/ 743393 h 996265"/>
              <a:gd name="connsiteX705" fmla="*/ 171660 w 635395"/>
              <a:gd name="connsiteY705" fmla="*/ 744258 h 996265"/>
              <a:gd name="connsiteX706" fmla="*/ 174325 w 635395"/>
              <a:gd name="connsiteY706" fmla="*/ 746171 h 996265"/>
              <a:gd name="connsiteX707" fmla="*/ 176172 w 635395"/>
              <a:gd name="connsiteY707" fmla="*/ 747082 h 996265"/>
              <a:gd name="connsiteX708" fmla="*/ 181447 w 635395"/>
              <a:gd name="connsiteY708" fmla="*/ 749682 h 996265"/>
              <a:gd name="connsiteX709" fmla="*/ 182430 w 635395"/>
              <a:gd name="connsiteY709" fmla="*/ 750769 h 996265"/>
              <a:gd name="connsiteX710" fmla="*/ 183123 w 635395"/>
              <a:gd name="connsiteY710" fmla="*/ 751536 h 996265"/>
              <a:gd name="connsiteX711" fmla="*/ 185485 w 635395"/>
              <a:gd name="connsiteY711" fmla="*/ 755496 h 996265"/>
              <a:gd name="connsiteX712" fmla="*/ 185704 w 635395"/>
              <a:gd name="connsiteY712" fmla="*/ 755684 h 996265"/>
              <a:gd name="connsiteX713" fmla="*/ 186415 w 635395"/>
              <a:gd name="connsiteY713" fmla="*/ 756299 h 996265"/>
              <a:gd name="connsiteX714" fmla="*/ 188350 w 635395"/>
              <a:gd name="connsiteY714" fmla="*/ 762491 h 996265"/>
              <a:gd name="connsiteX715" fmla="*/ 189420 w 635395"/>
              <a:gd name="connsiteY715" fmla="*/ 769182 h 996265"/>
              <a:gd name="connsiteX716" fmla="*/ 189496 w 635395"/>
              <a:gd name="connsiteY716" fmla="*/ 769370 h 996265"/>
              <a:gd name="connsiteX717" fmla="*/ 190230 w 635395"/>
              <a:gd name="connsiteY717" fmla="*/ 771164 h 996265"/>
              <a:gd name="connsiteX718" fmla="*/ 192772 w 635395"/>
              <a:gd name="connsiteY718" fmla="*/ 773699 h 996265"/>
              <a:gd name="connsiteX719" fmla="*/ 193312 w 635395"/>
              <a:gd name="connsiteY719" fmla="*/ 774689 h 996265"/>
              <a:gd name="connsiteX720" fmla="*/ 193580 w 635395"/>
              <a:gd name="connsiteY720" fmla="*/ 775183 h 996265"/>
              <a:gd name="connsiteX721" fmla="*/ 193573 w 635395"/>
              <a:gd name="connsiteY721" fmla="*/ 775366 h 996265"/>
              <a:gd name="connsiteX722" fmla="*/ 193465 w 635395"/>
              <a:gd name="connsiteY722" fmla="*/ 777973 h 996265"/>
              <a:gd name="connsiteX723" fmla="*/ 192481 w 635395"/>
              <a:gd name="connsiteY723" fmla="*/ 780022 h 996265"/>
              <a:gd name="connsiteX724" fmla="*/ 192739 w 635395"/>
              <a:gd name="connsiteY724" fmla="*/ 780733 h 996265"/>
              <a:gd name="connsiteX725" fmla="*/ 193964 w 635395"/>
              <a:gd name="connsiteY725" fmla="*/ 782208 h 996265"/>
              <a:gd name="connsiteX726" fmla="*/ 195292 w 635395"/>
              <a:gd name="connsiteY726" fmla="*/ 783434 h 996265"/>
              <a:gd name="connsiteX727" fmla="*/ 195478 w 635395"/>
              <a:gd name="connsiteY727" fmla="*/ 784337 h 996265"/>
              <a:gd name="connsiteX728" fmla="*/ 195755 w 635395"/>
              <a:gd name="connsiteY728" fmla="*/ 785743 h 996265"/>
              <a:gd name="connsiteX729" fmla="*/ 196044 w 635395"/>
              <a:gd name="connsiteY729" fmla="*/ 786399 h 996265"/>
              <a:gd name="connsiteX730" fmla="*/ 194625 w 635395"/>
              <a:gd name="connsiteY730" fmla="*/ 787669 h 996265"/>
              <a:gd name="connsiteX731" fmla="*/ 193515 w 635395"/>
              <a:gd name="connsiteY731" fmla="*/ 788446 h 996265"/>
              <a:gd name="connsiteX732" fmla="*/ 191452 w 635395"/>
              <a:gd name="connsiteY732" fmla="*/ 789402 h 996265"/>
              <a:gd name="connsiteX733" fmla="*/ 189688 w 635395"/>
              <a:gd name="connsiteY733" fmla="*/ 790467 h 996265"/>
              <a:gd name="connsiteX734" fmla="*/ 189307 w 635395"/>
              <a:gd name="connsiteY734" fmla="*/ 792408 h 996265"/>
              <a:gd name="connsiteX735" fmla="*/ 188860 w 635395"/>
              <a:gd name="connsiteY735" fmla="*/ 795348 h 996265"/>
              <a:gd name="connsiteX736" fmla="*/ 189067 w 635395"/>
              <a:gd name="connsiteY736" fmla="*/ 798001 h 996265"/>
              <a:gd name="connsiteX737" fmla="*/ 190023 w 635395"/>
              <a:gd name="connsiteY737" fmla="*/ 800670 h 996265"/>
              <a:gd name="connsiteX738" fmla="*/ 190093 w 635395"/>
              <a:gd name="connsiteY738" fmla="*/ 802570 h 996265"/>
              <a:gd name="connsiteX739" fmla="*/ 189269 w 635395"/>
              <a:gd name="connsiteY739" fmla="*/ 804102 h 996265"/>
              <a:gd name="connsiteX740" fmla="*/ 187850 w 635395"/>
              <a:gd name="connsiteY740" fmla="*/ 805423 h 996265"/>
              <a:gd name="connsiteX741" fmla="*/ 186687 w 635395"/>
              <a:gd name="connsiteY741" fmla="*/ 806349 h 996265"/>
              <a:gd name="connsiteX742" fmla="*/ 184627 w 635395"/>
              <a:gd name="connsiteY742" fmla="*/ 807156 h 996265"/>
              <a:gd name="connsiteX743" fmla="*/ 183848 w 635395"/>
              <a:gd name="connsiteY743" fmla="*/ 808991 h 996265"/>
              <a:gd name="connsiteX744" fmla="*/ 183316 w 635395"/>
              <a:gd name="connsiteY744" fmla="*/ 811079 h 996265"/>
              <a:gd name="connsiteX745" fmla="*/ 183112 w 635395"/>
              <a:gd name="connsiteY745" fmla="*/ 812104 h 996265"/>
              <a:gd name="connsiteX746" fmla="*/ 183407 w 635395"/>
              <a:gd name="connsiteY746" fmla="*/ 812529 h 996265"/>
              <a:gd name="connsiteX747" fmla="*/ 184788 w 635395"/>
              <a:gd name="connsiteY747" fmla="*/ 814516 h 996265"/>
              <a:gd name="connsiteX748" fmla="*/ 185840 w 635395"/>
              <a:gd name="connsiteY748" fmla="*/ 814761 h 996265"/>
              <a:gd name="connsiteX749" fmla="*/ 187888 w 635395"/>
              <a:gd name="connsiteY749" fmla="*/ 817358 h 996265"/>
              <a:gd name="connsiteX750" fmla="*/ 190027 w 635395"/>
              <a:gd name="connsiteY750" fmla="*/ 819245 h 996265"/>
              <a:gd name="connsiteX751" fmla="*/ 191669 w 635395"/>
              <a:gd name="connsiteY751" fmla="*/ 820694 h 996265"/>
              <a:gd name="connsiteX752" fmla="*/ 192375 w 635395"/>
              <a:gd name="connsiteY752" fmla="*/ 822067 h 996265"/>
              <a:gd name="connsiteX753" fmla="*/ 193037 w 635395"/>
              <a:gd name="connsiteY753" fmla="*/ 823356 h 996265"/>
              <a:gd name="connsiteX754" fmla="*/ 194462 w 635395"/>
              <a:gd name="connsiteY754" fmla="*/ 824404 h 996265"/>
              <a:gd name="connsiteX755" fmla="*/ 195823 w 635395"/>
              <a:gd name="connsiteY755" fmla="*/ 824834 h 996265"/>
              <a:gd name="connsiteX756" fmla="*/ 198177 w 635395"/>
              <a:gd name="connsiteY756" fmla="*/ 826500 h 996265"/>
              <a:gd name="connsiteX757" fmla="*/ 200281 w 635395"/>
              <a:gd name="connsiteY757" fmla="*/ 826804 h 996265"/>
              <a:gd name="connsiteX758" fmla="*/ 202195 w 635395"/>
              <a:gd name="connsiteY758" fmla="*/ 826116 h 996265"/>
              <a:gd name="connsiteX759" fmla="*/ 203558 w 635395"/>
              <a:gd name="connsiteY759" fmla="*/ 827165 h 996265"/>
              <a:gd name="connsiteX760" fmla="*/ 208013 w 635395"/>
              <a:gd name="connsiteY760" fmla="*/ 828390 h 996265"/>
              <a:gd name="connsiteX761" fmla="*/ 209521 w 635395"/>
              <a:gd name="connsiteY761" fmla="*/ 829541 h 996265"/>
              <a:gd name="connsiteX762" fmla="*/ 209610 w 635395"/>
              <a:gd name="connsiteY762" fmla="*/ 829708 h 996265"/>
              <a:gd name="connsiteX763" fmla="*/ 210374 w 635395"/>
              <a:gd name="connsiteY763" fmla="*/ 831142 h 996265"/>
              <a:gd name="connsiteX764" fmla="*/ 211116 w 635395"/>
              <a:gd name="connsiteY764" fmla="*/ 832535 h 996265"/>
              <a:gd name="connsiteX765" fmla="*/ 213407 w 635395"/>
              <a:gd name="connsiteY765" fmla="*/ 833892 h 996265"/>
              <a:gd name="connsiteX766" fmla="*/ 215397 w 635395"/>
              <a:gd name="connsiteY766" fmla="*/ 836301 h 996265"/>
              <a:gd name="connsiteX767" fmla="*/ 216013 w 635395"/>
              <a:gd name="connsiteY767" fmla="*/ 837046 h 996265"/>
              <a:gd name="connsiteX768" fmla="*/ 216255 w 635395"/>
              <a:gd name="connsiteY768" fmla="*/ 837230 h 996265"/>
              <a:gd name="connsiteX769" fmla="*/ 217314 w 635395"/>
              <a:gd name="connsiteY769" fmla="*/ 838033 h 996265"/>
              <a:gd name="connsiteX770" fmla="*/ 221899 w 635395"/>
              <a:gd name="connsiteY770" fmla="*/ 839244 h 996265"/>
              <a:gd name="connsiteX771" fmla="*/ 221839 w 635395"/>
              <a:gd name="connsiteY771" fmla="*/ 842669 h 996265"/>
              <a:gd name="connsiteX772" fmla="*/ 223265 w 635395"/>
              <a:gd name="connsiteY772" fmla="*/ 844091 h 996265"/>
              <a:gd name="connsiteX773" fmla="*/ 222341 w 635395"/>
              <a:gd name="connsiteY773" fmla="*/ 845272 h 996265"/>
              <a:gd name="connsiteX774" fmla="*/ 222540 w 635395"/>
              <a:gd name="connsiteY774" fmla="*/ 845725 h 996265"/>
              <a:gd name="connsiteX775" fmla="*/ 222776 w 635395"/>
              <a:gd name="connsiteY775" fmla="*/ 846262 h 996265"/>
              <a:gd name="connsiteX776" fmla="*/ 222533 w 635395"/>
              <a:gd name="connsiteY776" fmla="*/ 847813 h 996265"/>
              <a:gd name="connsiteX777" fmla="*/ 221514 w 635395"/>
              <a:gd name="connsiteY777" fmla="*/ 847847 h 996265"/>
              <a:gd name="connsiteX778" fmla="*/ 220493 w 635395"/>
              <a:gd name="connsiteY778" fmla="*/ 847881 h 996265"/>
              <a:gd name="connsiteX779" fmla="*/ 219818 w 635395"/>
              <a:gd name="connsiteY779" fmla="*/ 849731 h 996265"/>
              <a:gd name="connsiteX780" fmla="*/ 219021 w 635395"/>
              <a:gd name="connsiteY780" fmla="*/ 851916 h 996265"/>
              <a:gd name="connsiteX781" fmla="*/ 218827 w 635395"/>
              <a:gd name="connsiteY781" fmla="*/ 852078 h 996265"/>
              <a:gd name="connsiteX782" fmla="*/ 218280 w 635395"/>
              <a:gd name="connsiteY782" fmla="*/ 852538 h 996265"/>
              <a:gd name="connsiteX783" fmla="*/ 216674 w 635395"/>
              <a:gd name="connsiteY783" fmla="*/ 852853 h 996265"/>
              <a:gd name="connsiteX784" fmla="*/ 216407 w 635395"/>
              <a:gd name="connsiteY784" fmla="*/ 853664 h 996265"/>
              <a:gd name="connsiteX785" fmla="*/ 216306 w 635395"/>
              <a:gd name="connsiteY785" fmla="*/ 853970 h 996265"/>
              <a:gd name="connsiteX786" fmla="*/ 216153 w 635395"/>
              <a:gd name="connsiteY786" fmla="*/ 855589 h 996265"/>
              <a:gd name="connsiteX787" fmla="*/ 216789 w 635395"/>
              <a:gd name="connsiteY787" fmla="*/ 856452 h 996265"/>
              <a:gd name="connsiteX788" fmla="*/ 218386 w 635395"/>
              <a:gd name="connsiteY788" fmla="*/ 856484 h 996265"/>
              <a:gd name="connsiteX789" fmla="*/ 220432 w 635395"/>
              <a:gd name="connsiteY789" fmla="*/ 856526 h 996265"/>
              <a:gd name="connsiteX790" fmla="*/ 222117 w 635395"/>
              <a:gd name="connsiteY790" fmla="*/ 857310 h 996265"/>
              <a:gd name="connsiteX791" fmla="*/ 223800 w 635395"/>
              <a:gd name="connsiteY791" fmla="*/ 858244 h 996265"/>
              <a:gd name="connsiteX792" fmla="*/ 225592 w 635395"/>
              <a:gd name="connsiteY792" fmla="*/ 858531 h 996265"/>
              <a:gd name="connsiteX793" fmla="*/ 227177 w 635395"/>
              <a:gd name="connsiteY793" fmla="*/ 859363 h 996265"/>
              <a:gd name="connsiteX794" fmla="*/ 228604 w 635395"/>
              <a:gd name="connsiteY794" fmla="*/ 860642 h 996265"/>
              <a:gd name="connsiteX795" fmla="*/ 229186 w 635395"/>
              <a:gd name="connsiteY795" fmla="*/ 861704 h 996265"/>
              <a:gd name="connsiteX796" fmla="*/ 230020 w 635395"/>
              <a:gd name="connsiteY796" fmla="*/ 865771 h 996265"/>
              <a:gd name="connsiteX797" fmla="*/ 230092 w 635395"/>
              <a:gd name="connsiteY797" fmla="*/ 867472 h 996265"/>
              <a:gd name="connsiteX798" fmla="*/ 230218 w 635395"/>
              <a:gd name="connsiteY798" fmla="*/ 868975 h 996265"/>
              <a:gd name="connsiteX799" fmla="*/ 230801 w 635395"/>
              <a:gd name="connsiteY799" fmla="*/ 869987 h 996265"/>
              <a:gd name="connsiteX800" fmla="*/ 232487 w 635395"/>
              <a:gd name="connsiteY800" fmla="*/ 870671 h 996265"/>
              <a:gd name="connsiteX801" fmla="*/ 234514 w 635395"/>
              <a:gd name="connsiteY801" fmla="*/ 871962 h 996265"/>
              <a:gd name="connsiteX802" fmla="*/ 235439 w 635395"/>
              <a:gd name="connsiteY802" fmla="*/ 873431 h 996265"/>
              <a:gd name="connsiteX803" fmla="*/ 236907 w 635395"/>
              <a:gd name="connsiteY803" fmla="*/ 875261 h 996265"/>
              <a:gd name="connsiteX804" fmla="*/ 237333 w 635395"/>
              <a:gd name="connsiteY804" fmla="*/ 876770 h 996265"/>
              <a:gd name="connsiteX805" fmla="*/ 237800 w 635395"/>
              <a:gd name="connsiteY805" fmla="*/ 878730 h 996265"/>
              <a:gd name="connsiteX806" fmla="*/ 238029 w 635395"/>
              <a:gd name="connsiteY806" fmla="*/ 880034 h 996265"/>
              <a:gd name="connsiteX807" fmla="*/ 238819 w 635395"/>
              <a:gd name="connsiteY807" fmla="*/ 881305 h 996265"/>
              <a:gd name="connsiteX808" fmla="*/ 239682 w 635395"/>
              <a:gd name="connsiteY808" fmla="*/ 880745 h 996265"/>
              <a:gd name="connsiteX809" fmla="*/ 241466 w 635395"/>
              <a:gd name="connsiteY809" fmla="*/ 880323 h 996265"/>
              <a:gd name="connsiteX810" fmla="*/ 242339 w 635395"/>
              <a:gd name="connsiteY810" fmla="*/ 880117 h 996265"/>
              <a:gd name="connsiteX811" fmla="*/ 243092 w 635395"/>
              <a:gd name="connsiteY811" fmla="*/ 879423 h 996265"/>
              <a:gd name="connsiteX812" fmla="*/ 243757 w 635395"/>
              <a:gd name="connsiteY812" fmla="*/ 878810 h 996265"/>
              <a:gd name="connsiteX813" fmla="*/ 245611 w 635395"/>
              <a:gd name="connsiteY813" fmla="*/ 878743 h 996265"/>
              <a:gd name="connsiteX814" fmla="*/ 246129 w 635395"/>
              <a:gd name="connsiteY814" fmla="*/ 878867 h 996265"/>
              <a:gd name="connsiteX815" fmla="*/ 247652 w 635395"/>
              <a:gd name="connsiteY815" fmla="*/ 879233 h 996265"/>
              <a:gd name="connsiteX816" fmla="*/ 248641 w 635395"/>
              <a:gd name="connsiteY816" fmla="*/ 879044 h 996265"/>
              <a:gd name="connsiteX817" fmla="*/ 250307 w 635395"/>
              <a:gd name="connsiteY817" fmla="*/ 877861 h 996265"/>
              <a:gd name="connsiteX818" fmla="*/ 253091 w 635395"/>
              <a:gd name="connsiteY818" fmla="*/ 878907 h 996265"/>
              <a:gd name="connsiteX819" fmla="*/ 253772 w 635395"/>
              <a:gd name="connsiteY819" fmla="*/ 878563 h 996265"/>
              <a:gd name="connsiteX820" fmla="*/ 254445 w 635395"/>
              <a:gd name="connsiteY820" fmla="*/ 878223 h 996265"/>
              <a:gd name="connsiteX821" fmla="*/ 254737 w 635395"/>
              <a:gd name="connsiteY821" fmla="*/ 878399 h 996265"/>
              <a:gd name="connsiteX822" fmla="*/ 256182 w 635395"/>
              <a:gd name="connsiteY822" fmla="*/ 879270 h 996265"/>
              <a:gd name="connsiteX823" fmla="*/ 257543 w 635395"/>
              <a:gd name="connsiteY823" fmla="*/ 879328 h 996265"/>
              <a:gd name="connsiteX824" fmla="*/ 258433 w 635395"/>
              <a:gd name="connsiteY824" fmla="*/ 878519 h 996265"/>
              <a:gd name="connsiteX825" fmla="*/ 258776 w 635395"/>
              <a:gd name="connsiteY825" fmla="*/ 878208 h 996265"/>
              <a:gd name="connsiteX826" fmla="*/ 259034 w 635395"/>
              <a:gd name="connsiteY826" fmla="*/ 878250 h 996265"/>
              <a:gd name="connsiteX827" fmla="*/ 259518 w 635395"/>
              <a:gd name="connsiteY827" fmla="*/ 878330 h 996265"/>
              <a:gd name="connsiteX828" fmla="*/ 260133 w 635395"/>
              <a:gd name="connsiteY828" fmla="*/ 877026 h 996265"/>
              <a:gd name="connsiteX829" fmla="*/ 261368 w 635395"/>
              <a:gd name="connsiteY829" fmla="*/ 876712 h 996265"/>
              <a:gd name="connsiteX830" fmla="*/ 263460 w 635395"/>
              <a:gd name="connsiteY830" fmla="*/ 877144 h 996265"/>
              <a:gd name="connsiteX831" fmla="*/ 265512 w 635395"/>
              <a:gd name="connsiteY831" fmla="*/ 877568 h 996265"/>
              <a:gd name="connsiteX832" fmla="*/ 266441 w 635395"/>
              <a:gd name="connsiteY832" fmla="*/ 878186 h 996265"/>
              <a:gd name="connsiteX833" fmla="*/ 268242 w 635395"/>
              <a:gd name="connsiteY833" fmla="*/ 881528 h 996265"/>
              <a:gd name="connsiteX834" fmla="*/ 268990 w 635395"/>
              <a:gd name="connsiteY834" fmla="*/ 882103 h 996265"/>
              <a:gd name="connsiteX835" fmla="*/ 270880 w 635395"/>
              <a:gd name="connsiteY835" fmla="*/ 882421 h 996265"/>
              <a:gd name="connsiteX836" fmla="*/ 272695 w 635395"/>
              <a:gd name="connsiteY836" fmla="*/ 882694 h 996265"/>
              <a:gd name="connsiteX837" fmla="*/ 273252 w 635395"/>
              <a:gd name="connsiteY837" fmla="*/ 883126 h 996265"/>
              <a:gd name="connsiteX838" fmla="*/ 275005 w 635395"/>
              <a:gd name="connsiteY838" fmla="*/ 882853 h 996265"/>
              <a:gd name="connsiteX839" fmla="*/ 276095 w 635395"/>
              <a:gd name="connsiteY839" fmla="*/ 882684 h 996265"/>
              <a:gd name="connsiteX840" fmla="*/ 276128 w 635395"/>
              <a:gd name="connsiteY840" fmla="*/ 883285 h 996265"/>
              <a:gd name="connsiteX841" fmla="*/ 276159 w 635395"/>
              <a:gd name="connsiteY841" fmla="*/ 883862 h 996265"/>
              <a:gd name="connsiteX842" fmla="*/ 277777 w 635395"/>
              <a:gd name="connsiteY842" fmla="*/ 888321 h 996265"/>
              <a:gd name="connsiteX843" fmla="*/ 278962 w 635395"/>
              <a:gd name="connsiteY843" fmla="*/ 890731 h 996265"/>
              <a:gd name="connsiteX844" fmla="*/ 280883 w 635395"/>
              <a:gd name="connsiteY844" fmla="*/ 894637 h 996265"/>
              <a:gd name="connsiteX845" fmla="*/ 280517 w 635395"/>
              <a:gd name="connsiteY845" fmla="*/ 896560 h 996265"/>
              <a:gd name="connsiteX846" fmla="*/ 281943 w 635395"/>
              <a:gd name="connsiteY846" fmla="*/ 898354 h 996265"/>
              <a:gd name="connsiteX847" fmla="*/ 282135 w 635395"/>
              <a:gd name="connsiteY847" fmla="*/ 901143 h 996265"/>
              <a:gd name="connsiteX848" fmla="*/ 282882 w 635395"/>
              <a:gd name="connsiteY848" fmla="*/ 902807 h 996265"/>
              <a:gd name="connsiteX849" fmla="*/ 283192 w 635395"/>
              <a:gd name="connsiteY849" fmla="*/ 903496 h 996265"/>
              <a:gd name="connsiteX850" fmla="*/ 283820 w 635395"/>
              <a:gd name="connsiteY850" fmla="*/ 907649 h 996265"/>
              <a:gd name="connsiteX851" fmla="*/ 284810 w 635395"/>
              <a:gd name="connsiteY851" fmla="*/ 908514 h 996265"/>
              <a:gd name="connsiteX852" fmla="*/ 286058 w 635395"/>
              <a:gd name="connsiteY852" fmla="*/ 913160 h 996265"/>
              <a:gd name="connsiteX853" fmla="*/ 286903 w 635395"/>
              <a:gd name="connsiteY853" fmla="*/ 913958 h 996265"/>
              <a:gd name="connsiteX854" fmla="*/ 287783 w 635395"/>
              <a:gd name="connsiteY854" fmla="*/ 914789 h 996265"/>
              <a:gd name="connsiteX855" fmla="*/ 288350 w 635395"/>
              <a:gd name="connsiteY855" fmla="*/ 915324 h 996265"/>
              <a:gd name="connsiteX856" fmla="*/ 290516 w 635395"/>
              <a:gd name="connsiteY856" fmla="*/ 916434 h 996265"/>
              <a:gd name="connsiteX857" fmla="*/ 293112 w 635395"/>
              <a:gd name="connsiteY857" fmla="*/ 916551 h 996265"/>
              <a:gd name="connsiteX858" fmla="*/ 294074 w 635395"/>
              <a:gd name="connsiteY858" fmla="*/ 917511 h 996265"/>
              <a:gd name="connsiteX859" fmla="*/ 296209 w 635395"/>
              <a:gd name="connsiteY859" fmla="*/ 919642 h 996265"/>
              <a:gd name="connsiteX860" fmla="*/ 299626 w 635395"/>
              <a:gd name="connsiteY860" fmla="*/ 922863 h 996265"/>
              <a:gd name="connsiteX861" fmla="*/ 301509 w 635395"/>
              <a:gd name="connsiteY861" fmla="*/ 926077 h 996265"/>
              <a:gd name="connsiteX862" fmla="*/ 302781 w 635395"/>
              <a:gd name="connsiteY862" fmla="*/ 928553 h 996265"/>
              <a:gd name="connsiteX863" fmla="*/ 304191 w 635395"/>
              <a:gd name="connsiteY863" fmla="*/ 930638 h 996265"/>
              <a:gd name="connsiteX864" fmla="*/ 303609 w 635395"/>
              <a:gd name="connsiteY864" fmla="*/ 934522 h 996265"/>
              <a:gd name="connsiteX865" fmla="*/ 303538 w 635395"/>
              <a:gd name="connsiteY865" fmla="*/ 934999 h 996265"/>
              <a:gd name="connsiteX866" fmla="*/ 304273 w 635395"/>
              <a:gd name="connsiteY866" fmla="*/ 938326 h 996265"/>
              <a:gd name="connsiteX867" fmla="*/ 304537 w 635395"/>
              <a:gd name="connsiteY867" fmla="*/ 939522 h 996265"/>
              <a:gd name="connsiteX868" fmla="*/ 303937 w 635395"/>
              <a:gd name="connsiteY868" fmla="*/ 947026 h 996265"/>
              <a:gd name="connsiteX869" fmla="*/ 306118 w 635395"/>
              <a:gd name="connsiteY869" fmla="*/ 955205 h 996265"/>
              <a:gd name="connsiteX870" fmla="*/ 304742 w 635395"/>
              <a:gd name="connsiteY870" fmla="*/ 958143 h 996265"/>
              <a:gd name="connsiteX871" fmla="*/ 303966 w 635395"/>
              <a:gd name="connsiteY871" fmla="*/ 959799 h 996265"/>
              <a:gd name="connsiteX872" fmla="*/ 304417 w 635395"/>
              <a:gd name="connsiteY872" fmla="*/ 960931 h 996265"/>
              <a:gd name="connsiteX873" fmla="*/ 305461 w 635395"/>
              <a:gd name="connsiteY873" fmla="*/ 963553 h 996265"/>
              <a:gd name="connsiteX874" fmla="*/ 305520 w 635395"/>
              <a:gd name="connsiteY874" fmla="*/ 963701 h 996265"/>
              <a:gd name="connsiteX875" fmla="*/ 305839 w 635395"/>
              <a:gd name="connsiteY875" fmla="*/ 967854 h 996265"/>
              <a:gd name="connsiteX876" fmla="*/ 304487 w 635395"/>
              <a:gd name="connsiteY876" fmla="*/ 971268 h 996265"/>
              <a:gd name="connsiteX877" fmla="*/ 305051 w 635395"/>
              <a:gd name="connsiteY877" fmla="*/ 974491 h 996265"/>
              <a:gd name="connsiteX878" fmla="*/ 304488 w 635395"/>
              <a:gd name="connsiteY878" fmla="*/ 975628 h 996265"/>
              <a:gd name="connsiteX879" fmla="*/ 304129 w 635395"/>
              <a:gd name="connsiteY879" fmla="*/ 976353 h 996265"/>
              <a:gd name="connsiteX880" fmla="*/ 304626 w 635395"/>
              <a:gd name="connsiteY880" fmla="*/ 977778 h 996265"/>
              <a:gd name="connsiteX881" fmla="*/ 304136 w 635395"/>
              <a:gd name="connsiteY881" fmla="*/ 979206 h 996265"/>
              <a:gd name="connsiteX882" fmla="*/ 304082 w 635395"/>
              <a:gd name="connsiteY882" fmla="*/ 983112 h 996265"/>
              <a:gd name="connsiteX883" fmla="*/ 303594 w 635395"/>
              <a:gd name="connsiteY883" fmla="*/ 985656 h 996265"/>
              <a:gd name="connsiteX884" fmla="*/ 302794 w 635395"/>
              <a:gd name="connsiteY884" fmla="*/ 987022 h 996265"/>
              <a:gd name="connsiteX885" fmla="*/ 302541 w 635395"/>
              <a:gd name="connsiteY885" fmla="*/ 987946 h 996265"/>
              <a:gd name="connsiteX886" fmla="*/ 302182 w 635395"/>
              <a:gd name="connsiteY886" fmla="*/ 989256 h 996265"/>
              <a:gd name="connsiteX887" fmla="*/ 303187 w 635395"/>
              <a:gd name="connsiteY887" fmla="*/ 996507 h 996265"/>
              <a:gd name="connsiteX888" fmla="*/ 307934 w 635395"/>
              <a:gd name="connsiteY888" fmla="*/ 991906 h 996265"/>
              <a:gd name="connsiteX889" fmla="*/ 312009 w 635395"/>
              <a:gd name="connsiteY889" fmla="*/ 990601 h 996265"/>
              <a:gd name="connsiteX890" fmla="*/ 317593 w 635395"/>
              <a:gd name="connsiteY890" fmla="*/ 988813 h 996265"/>
              <a:gd name="connsiteX891" fmla="*/ 318142 w 635395"/>
              <a:gd name="connsiteY891" fmla="*/ 988638 h 996265"/>
              <a:gd name="connsiteX892" fmla="*/ 318717 w 635395"/>
              <a:gd name="connsiteY892" fmla="*/ 988434 h 996265"/>
              <a:gd name="connsiteX893" fmla="*/ 319847 w 635395"/>
              <a:gd name="connsiteY893" fmla="*/ 987534 h 996265"/>
              <a:gd name="connsiteX894" fmla="*/ 322133 w 635395"/>
              <a:gd name="connsiteY894" fmla="*/ 987466 h 996265"/>
              <a:gd name="connsiteX895" fmla="*/ 325649 w 635395"/>
              <a:gd name="connsiteY895" fmla="*/ 984666 h 996265"/>
              <a:gd name="connsiteX896" fmla="*/ 328221 w 635395"/>
              <a:gd name="connsiteY896" fmla="*/ 984565 h 996265"/>
              <a:gd name="connsiteX897" fmla="*/ 330715 w 635395"/>
              <a:gd name="connsiteY897" fmla="*/ 984467 h 996265"/>
              <a:gd name="connsiteX898" fmla="*/ 333492 w 635395"/>
              <a:gd name="connsiteY898" fmla="*/ 982972 h 996265"/>
              <a:gd name="connsiteX899" fmla="*/ 334775 w 635395"/>
              <a:gd name="connsiteY899" fmla="*/ 981131 h 996265"/>
              <a:gd name="connsiteX900" fmla="*/ 336263 w 635395"/>
              <a:gd name="connsiteY900" fmla="*/ 978996 h 996265"/>
              <a:gd name="connsiteX901" fmla="*/ 337773 w 635395"/>
              <a:gd name="connsiteY901" fmla="*/ 978441 h 996265"/>
              <a:gd name="connsiteX902" fmla="*/ 340338 w 635395"/>
              <a:gd name="connsiteY902" fmla="*/ 977498 h 996265"/>
              <a:gd name="connsiteX903" fmla="*/ 343297 w 635395"/>
              <a:gd name="connsiteY903" fmla="*/ 974452 h 996265"/>
              <a:gd name="connsiteX904" fmla="*/ 344650 w 635395"/>
              <a:gd name="connsiteY904" fmla="*/ 971845 h 996265"/>
              <a:gd name="connsiteX905" fmla="*/ 345498 w 635395"/>
              <a:gd name="connsiteY905" fmla="*/ 970250 h 996265"/>
              <a:gd name="connsiteX906" fmla="*/ 346004 w 635395"/>
              <a:gd name="connsiteY906" fmla="*/ 969299 h 996265"/>
              <a:gd name="connsiteX907" fmla="*/ 351241 w 635395"/>
              <a:gd name="connsiteY907" fmla="*/ 962218 h 996265"/>
              <a:gd name="connsiteX908" fmla="*/ 352538 w 635395"/>
              <a:gd name="connsiteY908" fmla="*/ 962091 h 996265"/>
              <a:gd name="connsiteX909" fmla="*/ 353881 w 635395"/>
              <a:gd name="connsiteY909" fmla="*/ 959970 h 996265"/>
              <a:gd name="connsiteX910" fmla="*/ 354386 w 635395"/>
              <a:gd name="connsiteY910" fmla="*/ 959171 h 996265"/>
              <a:gd name="connsiteX911" fmla="*/ 355867 w 635395"/>
              <a:gd name="connsiteY911" fmla="*/ 958486 h 996265"/>
              <a:gd name="connsiteX912" fmla="*/ 356291 w 635395"/>
              <a:gd name="connsiteY912" fmla="*/ 957881 h 996265"/>
              <a:gd name="connsiteX913" fmla="*/ 357346 w 635395"/>
              <a:gd name="connsiteY913" fmla="*/ 956374 h 996265"/>
              <a:gd name="connsiteX914" fmla="*/ 362839 w 635395"/>
              <a:gd name="connsiteY914" fmla="*/ 953074 h 996265"/>
              <a:gd name="connsiteX915" fmla="*/ 363393 w 635395"/>
              <a:gd name="connsiteY915" fmla="*/ 952391 h 996265"/>
              <a:gd name="connsiteX916" fmla="*/ 363743 w 635395"/>
              <a:gd name="connsiteY916" fmla="*/ 951046 h 996265"/>
              <a:gd name="connsiteX917" fmla="*/ 364007 w 635395"/>
              <a:gd name="connsiteY917" fmla="*/ 950033 h 996265"/>
              <a:gd name="connsiteX918" fmla="*/ 365240 w 635395"/>
              <a:gd name="connsiteY918" fmla="*/ 948666 h 996265"/>
              <a:gd name="connsiteX919" fmla="*/ 365329 w 635395"/>
              <a:gd name="connsiteY919" fmla="*/ 946852 h 996265"/>
              <a:gd name="connsiteX920" fmla="*/ 365358 w 635395"/>
              <a:gd name="connsiteY920" fmla="*/ 946248 h 996265"/>
              <a:gd name="connsiteX921" fmla="*/ 366424 w 635395"/>
              <a:gd name="connsiteY921" fmla="*/ 944829 h 996265"/>
              <a:gd name="connsiteX922" fmla="*/ 369980 w 635395"/>
              <a:gd name="connsiteY922" fmla="*/ 940098 h 996265"/>
              <a:gd name="connsiteX923" fmla="*/ 372884 w 635395"/>
              <a:gd name="connsiteY923" fmla="*/ 939533 h 996265"/>
              <a:gd name="connsiteX924" fmla="*/ 373994 w 635395"/>
              <a:gd name="connsiteY924" fmla="*/ 938787 h 996265"/>
              <a:gd name="connsiteX925" fmla="*/ 378062 w 635395"/>
              <a:gd name="connsiteY925" fmla="*/ 933135 h 996265"/>
              <a:gd name="connsiteX926" fmla="*/ 380285 w 635395"/>
              <a:gd name="connsiteY926" fmla="*/ 932385 h 996265"/>
              <a:gd name="connsiteX927" fmla="*/ 380890 w 635395"/>
              <a:gd name="connsiteY927" fmla="*/ 931743 h 996265"/>
              <a:gd name="connsiteX928" fmla="*/ 381457 w 635395"/>
              <a:gd name="connsiteY928" fmla="*/ 931142 h 996265"/>
              <a:gd name="connsiteX929" fmla="*/ 381944 w 635395"/>
              <a:gd name="connsiteY929" fmla="*/ 930230 h 996265"/>
              <a:gd name="connsiteX930" fmla="*/ 382319 w 635395"/>
              <a:gd name="connsiteY930" fmla="*/ 929528 h 996265"/>
              <a:gd name="connsiteX931" fmla="*/ 382930 w 635395"/>
              <a:gd name="connsiteY931" fmla="*/ 926241 h 996265"/>
              <a:gd name="connsiteX932" fmla="*/ 383360 w 635395"/>
              <a:gd name="connsiteY932" fmla="*/ 925397 h 996265"/>
              <a:gd name="connsiteX933" fmla="*/ 384099 w 635395"/>
              <a:gd name="connsiteY933" fmla="*/ 923944 h 996265"/>
              <a:gd name="connsiteX934" fmla="*/ 384777 w 635395"/>
              <a:gd name="connsiteY934" fmla="*/ 922578 h 996265"/>
              <a:gd name="connsiteX935" fmla="*/ 385564 w 635395"/>
              <a:gd name="connsiteY935" fmla="*/ 921719 h 996265"/>
              <a:gd name="connsiteX936" fmla="*/ 386256 w 635395"/>
              <a:gd name="connsiteY936" fmla="*/ 920963 h 996265"/>
              <a:gd name="connsiteX937" fmla="*/ 390208 w 635395"/>
              <a:gd name="connsiteY937" fmla="*/ 918643 h 996265"/>
              <a:gd name="connsiteX938" fmla="*/ 396010 w 635395"/>
              <a:gd name="connsiteY938" fmla="*/ 915236 h 996265"/>
              <a:gd name="connsiteX939" fmla="*/ 396749 w 635395"/>
              <a:gd name="connsiteY939" fmla="*/ 913870 h 996265"/>
              <a:gd name="connsiteX940" fmla="*/ 397609 w 635395"/>
              <a:gd name="connsiteY940" fmla="*/ 913177 h 996265"/>
              <a:gd name="connsiteX941" fmla="*/ 398292 w 635395"/>
              <a:gd name="connsiteY941" fmla="*/ 912627 h 996265"/>
              <a:gd name="connsiteX942" fmla="*/ 399967 w 635395"/>
              <a:gd name="connsiteY942" fmla="*/ 910393 h 996265"/>
              <a:gd name="connsiteX943" fmla="*/ 402894 w 635395"/>
              <a:gd name="connsiteY943" fmla="*/ 909898 h 996265"/>
              <a:gd name="connsiteX944" fmla="*/ 406129 w 635395"/>
              <a:gd name="connsiteY944" fmla="*/ 909032 h 996265"/>
              <a:gd name="connsiteX945" fmla="*/ 409426 w 635395"/>
              <a:gd name="connsiteY945" fmla="*/ 908244 h 996265"/>
              <a:gd name="connsiteX946" fmla="*/ 415528 w 635395"/>
              <a:gd name="connsiteY946" fmla="*/ 908068 h 996265"/>
              <a:gd name="connsiteX947" fmla="*/ 419634 w 635395"/>
              <a:gd name="connsiteY947" fmla="*/ 908265 h 996265"/>
              <a:gd name="connsiteX948" fmla="*/ 426119 w 635395"/>
              <a:gd name="connsiteY948" fmla="*/ 908769 h 996265"/>
              <a:gd name="connsiteX949" fmla="*/ 426760 w 635395"/>
              <a:gd name="connsiteY949" fmla="*/ 908813 h 996265"/>
              <a:gd name="connsiteX950" fmla="*/ 428634 w 635395"/>
              <a:gd name="connsiteY950" fmla="*/ 908942 h 996265"/>
              <a:gd name="connsiteX951" fmla="*/ 430877 w 635395"/>
              <a:gd name="connsiteY951" fmla="*/ 909381 h 996265"/>
              <a:gd name="connsiteX952" fmla="*/ 434167 w 635395"/>
              <a:gd name="connsiteY952" fmla="*/ 910511 h 996265"/>
              <a:gd name="connsiteX953" fmla="*/ 438394 w 635395"/>
              <a:gd name="connsiteY953" fmla="*/ 911250 h 996265"/>
              <a:gd name="connsiteX954" fmla="*/ 443314 w 635395"/>
              <a:gd name="connsiteY954" fmla="*/ 910515 h 996265"/>
              <a:gd name="connsiteX955" fmla="*/ 447037 w 635395"/>
              <a:gd name="connsiteY955" fmla="*/ 910033 h 996265"/>
              <a:gd name="connsiteX956" fmla="*/ 447618 w 635395"/>
              <a:gd name="connsiteY956" fmla="*/ 909793 h 996265"/>
              <a:gd name="connsiteX957" fmla="*/ 448994 w 635395"/>
              <a:gd name="connsiteY957" fmla="*/ 909226 h 996265"/>
              <a:gd name="connsiteX958" fmla="*/ 451251 w 635395"/>
              <a:gd name="connsiteY958" fmla="*/ 908296 h 996265"/>
              <a:gd name="connsiteX959" fmla="*/ 452050 w 635395"/>
              <a:gd name="connsiteY959" fmla="*/ 905938 h 996265"/>
              <a:gd name="connsiteX960" fmla="*/ 454214 w 635395"/>
              <a:gd name="connsiteY960" fmla="*/ 906057 h 996265"/>
              <a:gd name="connsiteX961" fmla="*/ 455079 w 635395"/>
              <a:gd name="connsiteY961" fmla="*/ 905746 h 996265"/>
              <a:gd name="connsiteX962" fmla="*/ 457361 w 635395"/>
              <a:gd name="connsiteY962" fmla="*/ 903261 h 996265"/>
              <a:gd name="connsiteX963" fmla="*/ 458404 w 635395"/>
              <a:gd name="connsiteY963" fmla="*/ 898733 h 996265"/>
              <a:gd name="connsiteX964" fmla="*/ 460362 w 635395"/>
              <a:gd name="connsiteY964" fmla="*/ 893644 h 996265"/>
              <a:gd name="connsiteX965" fmla="*/ 462469 w 635395"/>
              <a:gd name="connsiteY965" fmla="*/ 887969 h 996265"/>
              <a:gd name="connsiteX966" fmla="*/ 465177 w 635395"/>
              <a:gd name="connsiteY966" fmla="*/ 880395 h 996265"/>
              <a:gd name="connsiteX967" fmla="*/ 466037 w 635395"/>
              <a:gd name="connsiteY967" fmla="*/ 877968 h 996265"/>
              <a:gd name="connsiteX968" fmla="*/ 466984 w 635395"/>
              <a:gd name="connsiteY968" fmla="*/ 875296 h 996265"/>
              <a:gd name="connsiteX969" fmla="*/ 469698 w 635395"/>
              <a:gd name="connsiteY969" fmla="*/ 869966 h 996265"/>
              <a:gd name="connsiteX970" fmla="*/ 472561 w 635395"/>
              <a:gd name="connsiteY970" fmla="*/ 863601 h 996265"/>
              <a:gd name="connsiteX971" fmla="*/ 476178 w 635395"/>
              <a:gd name="connsiteY971" fmla="*/ 855647 h 996265"/>
              <a:gd name="connsiteX972" fmla="*/ 479494 w 635395"/>
              <a:gd name="connsiteY972" fmla="*/ 848718 h 996265"/>
              <a:gd name="connsiteX973" fmla="*/ 482057 w 635395"/>
              <a:gd name="connsiteY973" fmla="*/ 843079 h 996265"/>
              <a:gd name="connsiteX974" fmla="*/ 481798 w 635395"/>
              <a:gd name="connsiteY974" fmla="*/ 838609 h 996265"/>
              <a:gd name="connsiteX975" fmla="*/ 480335 w 635395"/>
              <a:gd name="connsiteY975" fmla="*/ 838270 h 996265"/>
              <a:gd name="connsiteX976" fmla="*/ 479944 w 635395"/>
              <a:gd name="connsiteY976" fmla="*/ 838179 h 996265"/>
              <a:gd name="connsiteX977" fmla="*/ 479462 w 635395"/>
              <a:gd name="connsiteY977" fmla="*/ 837718 h 996265"/>
              <a:gd name="connsiteX978" fmla="*/ 478458 w 635395"/>
              <a:gd name="connsiteY978" fmla="*/ 836756 h 996265"/>
              <a:gd name="connsiteX979" fmla="*/ 477156 w 635395"/>
              <a:gd name="connsiteY979" fmla="*/ 834774 h 996265"/>
              <a:gd name="connsiteX980" fmla="*/ 476409 w 635395"/>
              <a:gd name="connsiteY980" fmla="*/ 834640 h 996265"/>
              <a:gd name="connsiteX981" fmla="*/ 475796 w 635395"/>
              <a:gd name="connsiteY981" fmla="*/ 834528 h 996265"/>
              <a:gd name="connsiteX982" fmla="*/ 475385 w 635395"/>
              <a:gd name="connsiteY982" fmla="*/ 834716 h 996265"/>
              <a:gd name="connsiteX983" fmla="*/ 475115 w 635395"/>
              <a:gd name="connsiteY983" fmla="*/ 834841 h 996265"/>
              <a:gd name="connsiteX984" fmla="*/ 474497 w 635395"/>
              <a:gd name="connsiteY984" fmla="*/ 835338 h 996265"/>
              <a:gd name="connsiteX985" fmla="*/ 472705 w 635395"/>
              <a:gd name="connsiteY985" fmla="*/ 835155 h 996265"/>
              <a:gd name="connsiteX986" fmla="*/ 472270 w 635395"/>
              <a:gd name="connsiteY986" fmla="*/ 835436 h 996265"/>
              <a:gd name="connsiteX987" fmla="*/ 471162 w 635395"/>
              <a:gd name="connsiteY987" fmla="*/ 836151 h 996265"/>
              <a:gd name="connsiteX988" fmla="*/ 469617 w 635395"/>
              <a:gd name="connsiteY988" fmla="*/ 836401 h 996265"/>
              <a:gd name="connsiteX989" fmla="*/ 467823 w 635395"/>
              <a:gd name="connsiteY989" fmla="*/ 836095 h 996265"/>
              <a:gd name="connsiteX990" fmla="*/ 466583 w 635395"/>
              <a:gd name="connsiteY990" fmla="*/ 834546 h 996265"/>
              <a:gd name="connsiteX991" fmla="*/ 464235 w 635395"/>
              <a:gd name="connsiteY991" fmla="*/ 834800 h 996265"/>
              <a:gd name="connsiteX992" fmla="*/ 463491 w 635395"/>
              <a:gd name="connsiteY992" fmla="*/ 834429 h 996265"/>
              <a:gd name="connsiteX993" fmla="*/ 462499 w 635395"/>
              <a:gd name="connsiteY993" fmla="*/ 831827 h 996265"/>
              <a:gd name="connsiteX994" fmla="*/ 460056 w 635395"/>
              <a:gd name="connsiteY994" fmla="*/ 829170 h 996265"/>
              <a:gd name="connsiteX995" fmla="*/ 455208 w 635395"/>
              <a:gd name="connsiteY995" fmla="*/ 829556 h 996265"/>
              <a:gd name="connsiteX996" fmla="*/ 451874 w 635395"/>
              <a:gd name="connsiteY996" fmla="*/ 828559 h 996265"/>
              <a:gd name="connsiteX997" fmla="*/ 447930 w 635395"/>
              <a:gd name="connsiteY997" fmla="*/ 826917 h 996265"/>
              <a:gd name="connsiteX998" fmla="*/ 442014 w 635395"/>
              <a:gd name="connsiteY998" fmla="*/ 823334 h 996265"/>
              <a:gd name="connsiteX999" fmla="*/ 424427 w 635395"/>
              <a:gd name="connsiteY999" fmla="*/ 817682 h 996265"/>
              <a:gd name="connsiteX1000" fmla="*/ 418758 w 635395"/>
              <a:gd name="connsiteY1000" fmla="*/ 815429 h 996265"/>
              <a:gd name="connsiteX1001" fmla="*/ 415664 w 635395"/>
              <a:gd name="connsiteY1001" fmla="*/ 814256 h 996265"/>
              <a:gd name="connsiteX1002" fmla="*/ 413388 w 635395"/>
              <a:gd name="connsiteY1002" fmla="*/ 810186 h 996265"/>
              <a:gd name="connsiteX1003" fmla="*/ 412686 w 635395"/>
              <a:gd name="connsiteY1003" fmla="*/ 808932 h 996265"/>
              <a:gd name="connsiteX1004" fmla="*/ 410763 w 635395"/>
              <a:gd name="connsiteY1004" fmla="*/ 805896 h 996265"/>
              <a:gd name="connsiteX1005" fmla="*/ 411210 w 635395"/>
              <a:gd name="connsiteY1005" fmla="*/ 802341 h 996265"/>
              <a:gd name="connsiteX1006" fmla="*/ 413327 w 635395"/>
              <a:gd name="connsiteY1006" fmla="*/ 801304 h 996265"/>
              <a:gd name="connsiteX1007" fmla="*/ 417268 w 635395"/>
              <a:gd name="connsiteY1007" fmla="*/ 801599 h 996265"/>
              <a:gd name="connsiteX1008" fmla="*/ 420298 w 635395"/>
              <a:gd name="connsiteY1008" fmla="*/ 801826 h 996265"/>
              <a:gd name="connsiteX1009" fmla="*/ 423174 w 635395"/>
              <a:gd name="connsiteY1009" fmla="*/ 800994 h 996265"/>
              <a:gd name="connsiteX1010" fmla="*/ 424381 w 635395"/>
              <a:gd name="connsiteY1010" fmla="*/ 798992 h 996265"/>
              <a:gd name="connsiteX1011" fmla="*/ 422559 w 635395"/>
              <a:gd name="connsiteY1011" fmla="*/ 797061 h 996265"/>
              <a:gd name="connsiteX1012" fmla="*/ 419827 w 635395"/>
              <a:gd name="connsiteY1012" fmla="*/ 794764 h 996265"/>
              <a:gd name="connsiteX1013" fmla="*/ 416338 w 635395"/>
              <a:gd name="connsiteY1013" fmla="*/ 793008 h 996265"/>
              <a:gd name="connsiteX1014" fmla="*/ 411257 w 635395"/>
              <a:gd name="connsiteY1014" fmla="*/ 790472 h 996265"/>
              <a:gd name="connsiteX1015" fmla="*/ 409964 w 635395"/>
              <a:gd name="connsiteY1015" fmla="*/ 788495 h 996265"/>
              <a:gd name="connsiteX1016" fmla="*/ 408139 w 635395"/>
              <a:gd name="connsiteY1016" fmla="*/ 785368 h 996265"/>
              <a:gd name="connsiteX1017" fmla="*/ 407514 w 635395"/>
              <a:gd name="connsiteY1017" fmla="*/ 778148 h 996265"/>
              <a:gd name="connsiteX1018" fmla="*/ 405631 w 635395"/>
              <a:gd name="connsiteY1018" fmla="*/ 772619 h 996265"/>
              <a:gd name="connsiteX1019" fmla="*/ 406806 w 635395"/>
              <a:gd name="connsiteY1019" fmla="*/ 772305 h 996265"/>
              <a:gd name="connsiteX1020" fmla="*/ 407980 w 635395"/>
              <a:gd name="connsiteY1020" fmla="*/ 771993 h 996265"/>
              <a:gd name="connsiteX1021" fmla="*/ 411872 w 635395"/>
              <a:gd name="connsiteY1021" fmla="*/ 769382 h 996265"/>
              <a:gd name="connsiteX1022" fmla="*/ 416571 w 635395"/>
              <a:gd name="connsiteY1022" fmla="*/ 769061 h 996265"/>
              <a:gd name="connsiteX1023" fmla="*/ 417320 w 635395"/>
              <a:gd name="connsiteY1023" fmla="*/ 768684 h 996265"/>
              <a:gd name="connsiteX1024" fmla="*/ 418053 w 635395"/>
              <a:gd name="connsiteY1024" fmla="*/ 768314 h 996265"/>
              <a:gd name="connsiteX1025" fmla="*/ 418256 w 635395"/>
              <a:gd name="connsiteY1025" fmla="*/ 768026 h 996265"/>
              <a:gd name="connsiteX1026" fmla="*/ 419410 w 635395"/>
              <a:gd name="connsiteY1026" fmla="*/ 766389 h 996265"/>
              <a:gd name="connsiteX1027" fmla="*/ 420581 w 635395"/>
              <a:gd name="connsiteY1027" fmla="*/ 763472 h 996265"/>
              <a:gd name="connsiteX1028" fmla="*/ 421693 w 635395"/>
              <a:gd name="connsiteY1028" fmla="*/ 762416 h 996265"/>
              <a:gd name="connsiteX1029" fmla="*/ 422361 w 635395"/>
              <a:gd name="connsiteY1029" fmla="*/ 762032 h 996265"/>
              <a:gd name="connsiteX1030" fmla="*/ 423272 w 635395"/>
              <a:gd name="connsiteY1030" fmla="*/ 761510 h 996265"/>
              <a:gd name="connsiteX1031" fmla="*/ 425275 w 635395"/>
              <a:gd name="connsiteY1031" fmla="*/ 760362 h 996265"/>
              <a:gd name="connsiteX1032" fmla="*/ 426801 w 635395"/>
              <a:gd name="connsiteY1032" fmla="*/ 758827 h 996265"/>
              <a:gd name="connsiteX1033" fmla="*/ 429844 w 635395"/>
              <a:gd name="connsiteY1033" fmla="*/ 755766 h 996265"/>
              <a:gd name="connsiteX1034" fmla="*/ 434306 w 635395"/>
              <a:gd name="connsiteY1034" fmla="*/ 752988 h 996265"/>
              <a:gd name="connsiteX1035" fmla="*/ 435343 w 635395"/>
              <a:gd name="connsiteY1035" fmla="*/ 752344 h 996265"/>
              <a:gd name="connsiteX1036" fmla="*/ 437938 w 635395"/>
              <a:gd name="connsiteY1036" fmla="*/ 751533 h 996265"/>
              <a:gd name="connsiteX1037" fmla="*/ 438351 w 635395"/>
              <a:gd name="connsiteY1037" fmla="*/ 749219 h 996265"/>
              <a:gd name="connsiteX1038" fmla="*/ 442581 w 635395"/>
              <a:gd name="connsiteY1038" fmla="*/ 744305 h 996265"/>
              <a:gd name="connsiteX1039" fmla="*/ 452405 w 635395"/>
              <a:gd name="connsiteY1039" fmla="*/ 735330 h 996265"/>
              <a:gd name="connsiteX1040" fmla="*/ 452559 w 635395"/>
              <a:gd name="connsiteY1040" fmla="*/ 735190 h 996265"/>
              <a:gd name="connsiteX1041" fmla="*/ 461320 w 635395"/>
              <a:gd name="connsiteY1041" fmla="*/ 724339 h 996265"/>
              <a:gd name="connsiteX1042" fmla="*/ 462353 w 635395"/>
              <a:gd name="connsiteY1042" fmla="*/ 723706 h 996265"/>
              <a:gd name="connsiteX1043" fmla="*/ 463867 w 635395"/>
              <a:gd name="connsiteY1043" fmla="*/ 722779 h 996265"/>
              <a:gd name="connsiteX1044" fmla="*/ 465553 w 635395"/>
              <a:gd name="connsiteY1044" fmla="*/ 720771 h 996265"/>
              <a:gd name="connsiteX1045" fmla="*/ 467215 w 635395"/>
              <a:gd name="connsiteY1045" fmla="*/ 719102 h 996265"/>
              <a:gd name="connsiteX1046" fmla="*/ 469484 w 635395"/>
              <a:gd name="connsiteY1046" fmla="*/ 717329 h 996265"/>
              <a:gd name="connsiteX1047" fmla="*/ 471750 w 635395"/>
              <a:gd name="connsiteY1047" fmla="*/ 714960 h 996265"/>
              <a:gd name="connsiteX1048" fmla="*/ 473858 w 635395"/>
              <a:gd name="connsiteY1048" fmla="*/ 709739 h 996265"/>
              <a:gd name="connsiteX1049" fmla="*/ 478379 w 635395"/>
              <a:gd name="connsiteY1049" fmla="*/ 699469 h 996265"/>
              <a:gd name="connsiteX1050" fmla="*/ 481100 w 635395"/>
              <a:gd name="connsiteY1050" fmla="*/ 697283 h 996265"/>
              <a:gd name="connsiteX1051" fmla="*/ 483703 w 635395"/>
              <a:gd name="connsiteY1051" fmla="*/ 699189 h 996265"/>
              <a:gd name="connsiteX1052" fmla="*/ 484246 w 635395"/>
              <a:gd name="connsiteY1052" fmla="*/ 699617 h 996265"/>
              <a:gd name="connsiteX1053" fmla="*/ 490275 w 635395"/>
              <a:gd name="connsiteY1053" fmla="*/ 701931 h 996265"/>
              <a:gd name="connsiteX1054" fmla="*/ 492601 w 635395"/>
              <a:gd name="connsiteY1054" fmla="*/ 702824 h 996265"/>
              <a:gd name="connsiteX1055" fmla="*/ 493082 w 635395"/>
              <a:gd name="connsiteY1055" fmla="*/ 702924 h 996265"/>
              <a:gd name="connsiteX1056" fmla="*/ 495882 w 635395"/>
              <a:gd name="connsiteY1056" fmla="*/ 703501 h 996265"/>
              <a:gd name="connsiteX1057" fmla="*/ 497307 w 635395"/>
              <a:gd name="connsiteY1057" fmla="*/ 704116 h 996265"/>
              <a:gd name="connsiteX1058" fmla="*/ 497739 w 635395"/>
              <a:gd name="connsiteY1058" fmla="*/ 704302 h 996265"/>
              <a:gd name="connsiteX1059" fmla="*/ 499348 w 635395"/>
              <a:gd name="connsiteY1059" fmla="*/ 705416 h 996265"/>
              <a:gd name="connsiteX1060" fmla="*/ 500249 w 635395"/>
              <a:gd name="connsiteY1060" fmla="*/ 706585 h 996265"/>
              <a:gd name="connsiteX1061" fmla="*/ 501207 w 635395"/>
              <a:gd name="connsiteY1061" fmla="*/ 707831 h 996265"/>
              <a:gd name="connsiteX1062" fmla="*/ 502352 w 635395"/>
              <a:gd name="connsiteY1062" fmla="*/ 707983 h 996265"/>
              <a:gd name="connsiteX1063" fmla="*/ 503496 w 635395"/>
              <a:gd name="connsiteY1063" fmla="*/ 708135 h 996265"/>
              <a:gd name="connsiteX1064" fmla="*/ 505213 w 635395"/>
              <a:gd name="connsiteY1064" fmla="*/ 709325 h 996265"/>
              <a:gd name="connsiteX1065" fmla="*/ 505727 w 635395"/>
              <a:gd name="connsiteY1065" fmla="*/ 709682 h 996265"/>
              <a:gd name="connsiteX1066" fmla="*/ 508076 w 635395"/>
              <a:gd name="connsiteY1066" fmla="*/ 709925 h 996265"/>
              <a:gd name="connsiteX1067" fmla="*/ 511172 w 635395"/>
              <a:gd name="connsiteY1067" fmla="*/ 711098 h 996265"/>
              <a:gd name="connsiteX1068" fmla="*/ 511538 w 635395"/>
              <a:gd name="connsiteY1068" fmla="*/ 711359 h 996265"/>
              <a:gd name="connsiteX1069" fmla="*/ 513587 w 635395"/>
              <a:gd name="connsiteY1069" fmla="*/ 712828 h 996265"/>
              <a:gd name="connsiteX1070" fmla="*/ 513891 w 635395"/>
              <a:gd name="connsiteY1070" fmla="*/ 712949 h 996265"/>
              <a:gd name="connsiteX1071" fmla="*/ 514100 w 635395"/>
              <a:gd name="connsiteY1071" fmla="*/ 713030 h 996265"/>
              <a:gd name="connsiteX1072" fmla="*/ 515938 w 635395"/>
              <a:gd name="connsiteY1072" fmla="*/ 713755 h 996265"/>
              <a:gd name="connsiteX1073" fmla="*/ 517671 w 635395"/>
              <a:gd name="connsiteY1073" fmla="*/ 713876 h 996265"/>
              <a:gd name="connsiteX1074" fmla="*/ 519463 w 635395"/>
              <a:gd name="connsiteY1074" fmla="*/ 713375 h 996265"/>
              <a:gd name="connsiteX1075" fmla="*/ 521511 w 635395"/>
              <a:gd name="connsiteY1075" fmla="*/ 713488 h 996265"/>
              <a:gd name="connsiteX1076" fmla="*/ 523857 w 635395"/>
              <a:gd name="connsiteY1076" fmla="*/ 713617 h 996265"/>
              <a:gd name="connsiteX1077" fmla="*/ 526638 w 635395"/>
              <a:gd name="connsiteY1077" fmla="*/ 712300 h 996265"/>
              <a:gd name="connsiteX1078" fmla="*/ 528061 w 635395"/>
              <a:gd name="connsiteY1078" fmla="*/ 711626 h 996265"/>
              <a:gd name="connsiteX1079" fmla="*/ 528792 w 635395"/>
              <a:gd name="connsiteY1079" fmla="*/ 711538 h 996265"/>
              <a:gd name="connsiteX1080" fmla="*/ 530657 w 635395"/>
              <a:gd name="connsiteY1080" fmla="*/ 711312 h 996265"/>
              <a:gd name="connsiteX1081" fmla="*/ 532981 w 635395"/>
              <a:gd name="connsiteY1081" fmla="*/ 710550 h 996265"/>
              <a:gd name="connsiteX1082" fmla="*/ 533131 w 635395"/>
              <a:gd name="connsiteY1082" fmla="*/ 710501 h 996265"/>
              <a:gd name="connsiteX1083" fmla="*/ 534307 w 635395"/>
              <a:gd name="connsiteY1083" fmla="*/ 710561 h 996265"/>
              <a:gd name="connsiteX1084" fmla="*/ 535545 w 635395"/>
              <a:gd name="connsiteY1084" fmla="*/ 711488 h 996265"/>
              <a:gd name="connsiteX1085" fmla="*/ 537772 w 635395"/>
              <a:gd name="connsiteY1085" fmla="*/ 711734 h 996265"/>
              <a:gd name="connsiteX1086" fmla="*/ 544520 w 635395"/>
              <a:gd name="connsiteY1086" fmla="*/ 716062 h 996265"/>
              <a:gd name="connsiteX1087" fmla="*/ 545346 w 635395"/>
              <a:gd name="connsiteY1087" fmla="*/ 716008 h 996265"/>
              <a:gd name="connsiteX1088" fmla="*/ 545511 w 635395"/>
              <a:gd name="connsiteY1088" fmla="*/ 715998 h 996265"/>
              <a:gd name="connsiteX1089" fmla="*/ 545620 w 635395"/>
              <a:gd name="connsiteY1089" fmla="*/ 715825 h 996265"/>
              <a:gd name="connsiteX1090" fmla="*/ 546374 w 635395"/>
              <a:gd name="connsiteY1090" fmla="*/ 714633 h 996265"/>
              <a:gd name="connsiteX1091" fmla="*/ 546435 w 635395"/>
              <a:gd name="connsiteY1091" fmla="*/ 713702 h 996265"/>
              <a:gd name="connsiteX1092" fmla="*/ 545133 w 635395"/>
              <a:gd name="connsiteY1092" fmla="*/ 711163 h 996265"/>
              <a:gd name="connsiteX1093" fmla="*/ 545441 w 635395"/>
              <a:gd name="connsiteY1093" fmla="*/ 710171 h 996265"/>
              <a:gd name="connsiteX1094" fmla="*/ 545836 w 635395"/>
              <a:gd name="connsiteY1094" fmla="*/ 709868 h 996265"/>
              <a:gd name="connsiteX1095" fmla="*/ 547542 w 635395"/>
              <a:gd name="connsiteY1095" fmla="*/ 708557 h 996265"/>
              <a:gd name="connsiteX1096" fmla="*/ 547727 w 635395"/>
              <a:gd name="connsiteY1096" fmla="*/ 707935 h 996265"/>
              <a:gd name="connsiteX1097" fmla="*/ 546242 w 635395"/>
              <a:gd name="connsiteY1097" fmla="*/ 707442 h 996265"/>
              <a:gd name="connsiteX1098" fmla="*/ 546054 w 635395"/>
              <a:gd name="connsiteY1098" fmla="*/ 706142 h 996265"/>
              <a:gd name="connsiteX1099" fmla="*/ 547043 w 635395"/>
              <a:gd name="connsiteY1099" fmla="*/ 704652 h 996265"/>
              <a:gd name="connsiteX1100" fmla="*/ 547535 w 635395"/>
              <a:gd name="connsiteY1100" fmla="*/ 703162 h 996265"/>
              <a:gd name="connsiteX1101" fmla="*/ 547223 w 635395"/>
              <a:gd name="connsiteY1101" fmla="*/ 701303 h 996265"/>
              <a:gd name="connsiteX1102" fmla="*/ 547841 w 635395"/>
              <a:gd name="connsiteY1102" fmla="*/ 700002 h 996265"/>
              <a:gd name="connsiteX1103" fmla="*/ 549017 w 635395"/>
              <a:gd name="connsiteY1103" fmla="*/ 700805 h 996265"/>
              <a:gd name="connsiteX1104" fmla="*/ 549264 w 635395"/>
              <a:gd name="connsiteY1104" fmla="*/ 699503 h 996265"/>
              <a:gd name="connsiteX1105" fmla="*/ 548642 w 635395"/>
              <a:gd name="connsiteY1105" fmla="*/ 697892 h 996265"/>
              <a:gd name="connsiteX1106" fmla="*/ 552910 w 635395"/>
              <a:gd name="connsiteY1106" fmla="*/ 696977 h 996265"/>
              <a:gd name="connsiteX1107" fmla="*/ 556849 w 635395"/>
              <a:gd name="connsiteY1107" fmla="*/ 697273 h 996265"/>
              <a:gd name="connsiteX1108" fmla="*/ 559880 w 635395"/>
              <a:gd name="connsiteY1108" fmla="*/ 697498 h 996265"/>
              <a:gd name="connsiteX1109" fmla="*/ 562304 w 635395"/>
              <a:gd name="connsiteY1109" fmla="*/ 697232 h 996265"/>
              <a:gd name="connsiteX1110" fmla="*/ 566992 w 635395"/>
              <a:gd name="connsiteY1110" fmla="*/ 694146 h 996265"/>
              <a:gd name="connsiteX1111" fmla="*/ 571835 w 635395"/>
              <a:gd name="connsiteY1111" fmla="*/ 691820 h 996265"/>
              <a:gd name="connsiteX1112" fmla="*/ 578496 w 635395"/>
              <a:gd name="connsiteY1112" fmla="*/ 690077 h 996265"/>
              <a:gd name="connsiteX1113" fmla="*/ 584705 w 635395"/>
              <a:gd name="connsiteY1113" fmla="*/ 688899 h 996265"/>
              <a:gd name="connsiteX1114" fmla="*/ 589854 w 635395"/>
              <a:gd name="connsiteY1114" fmla="*/ 688088 h 996265"/>
              <a:gd name="connsiteX1115" fmla="*/ 596215 w 635395"/>
              <a:gd name="connsiteY1115" fmla="*/ 687519 h 996265"/>
              <a:gd name="connsiteX1116" fmla="*/ 602878 w 635395"/>
              <a:gd name="connsiteY1116" fmla="*/ 686224 h 996265"/>
              <a:gd name="connsiteX1117" fmla="*/ 613481 w 635395"/>
              <a:gd name="connsiteY1117" fmla="*/ 685673 h 996265"/>
              <a:gd name="connsiteX1118" fmla="*/ 618328 w 635395"/>
              <a:gd name="connsiteY1118" fmla="*/ 684990 h 996265"/>
              <a:gd name="connsiteX1119" fmla="*/ 621072 w 635395"/>
              <a:gd name="connsiteY1119" fmla="*/ 683842 h 996265"/>
              <a:gd name="connsiteX1120" fmla="*/ 622331 w 635395"/>
              <a:gd name="connsiteY1120" fmla="*/ 679548 h 996265"/>
              <a:gd name="connsiteX1121" fmla="*/ 622257 w 635395"/>
              <a:gd name="connsiteY1121" fmla="*/ 678794 h 996265"/>
              <a:gd name="connsiteX1122" fmla="*/ 622182 w 635395"/>
              <a:gd name="connsiteY1122" fmla="*/ 678040 h 996265"/>
              <a:gd name="connsiteX1123" fmla="*/ 622107 w 635395"/>
              <a:gd name="connsiteY1123" fmla="*/ 677288 h 996265"/>
              <a:gd name="connsiteX1124" fmla="*/ 622032 w 635395"/>
              <a:gd name="connsiteY1124" fmla="*/ 676534 h 996265"/>
              <a:gd name="connsiteX1125" fmla="*/ 621958 w 635395"/>
              <a:gd name="connsiteY1125" fmla="*/ 675782 h 996265"/>
              <a:gd name="connsiteX1126" fmla="*/ 621883 w 635395"/>
              <a:gd name="connsiteY1126" fmla="*/ 675028 h 996265"/>
              <a:gd name="connsiteX1127" fmla="*/ 621808 w 635395"/>
              <a:gd name="connsiteY1127" fmla="*/ 674275 h 996265"/>
              <a:gd name="connsiteX1128" fmla="*/ 620697 w 635395"/>
              <a:gd name="connsiteY1128" fmla="*/ 662611 h 996265"/>
              <a:gd name="connsiteX1129" fmla="*/ 621740 w 635395"/>
              <a:gd name="connsiteY1129" fmla="*/ 655222 h 996265"/>
              <a:gd name="connsiteX1130" fmla="*/ 623848 w 635395"/>
              <a:gd name="connsiteY1130" fmla="*/ 649704 h 996265"/>
              <a:gd name="connsiteX1131" fmla="*/ 624242 w 635395"/>
              <a:gd name="connsiteY1131" fmla="*/ 647200 h 996265"/>
              <a:gd name="connsiteX1132" fmla="*/ 625362 w 635395"/>
              <a:gd name="connsiteY1132" fmla="*/ 640076 h 996265"/>
              <a:gd name="connsiteX1133" fmla="*/ 624702 w 635395"/>
              <a:gd name="connsiteY1133" fmla="*/ 637383 h 996265"/>
              <a:gd name="connsiteX1134" fmla="*/ 624556 w 635395"/>
              <a:gd name="connsiteY1134" fmla="*/ 636793 h 996265"/>
              <a:gd name="connsiteX1135" fmla="*/ 624573 w 635395"/>
              <a:gd name="connsiteY1135" fmla="*/ 636608 h 996265"/>
              <a:gd name="connsiteX1136" fmla="*/ 624739 w 635395"/>
              <a:gd name="connsiteY1136" fmla="*/ 634685 h 996265"/>
              <a:gd name="connsiteX1137" fmla="*/ 623686 w 635395"/>
              <a:gd name="connsiteY1137" fmla="*/ 632330 h 996265"/>
              <a:gd name="connsiteX1138" fmla="*/ 623801 w 635395"/>
              <a:gd name="connsiteY1138" fmla="*/ 632098 h 996265"/>
              <a:gd name="connsiteX1139" fmla="*/ 624612 w 635395"/>
              <a:gd name="connsiteY1139" fmla="*/ 630470 h 996265"/>
              <a:gd name="connsiteX1140" fmla="*/ 624918 w 635395"/>
              <a:gd name="connsiteY1140" fmla="*/ 626689 h 996265"/>
              <a:gd name="connsiteX1141" fmla="*/ 626278 w 635395"/>
              <a:gd name="connsiteY1141" fmla="*/ 624951 h 996265"/>
              <a:gd name="connsiteX1142" fmla="*/ 627266 w 635395"/>
              <a:gd name="connsiteY1142" fmla="*/ 621046 h 996265"/>
              <a:gd name="connsiteX1143" fmla="*/ 628562 w 635395"/>
              <a:gd name="connsiteY1143" fmla="*/ 617822 h 996265"/>
              <a:gd name="connsiteX1144" fmla="*/ 631658 w 635395"/>
              <a:gd name="connsiteY1144" fmla="*/ 616650 h 996265"/>
              <a:gd name="connsiteX1145" fmla="*/ 632830 w 635395"/>
              <a:gd name="connsiteY1145" fmla="*/ 616205 h 996265"/>
              <a:gd name="connsiteX1146" fmla="*/ 633134 w 635395"/>
              <a:gd name="connsiteY1146" fmla="*/ 615927 h 996265"/>
              <a:gd name="connsiteX1147" fmla="*/ 633299 w 635395"/>
              <a:gd name="connsiteY1147" fmla="*/ 615776 h 996265"/>
              <a:gd name="connsiteX1148" fmla="*/ 634252 w 635395"/>
              <a:gd name="connsiteY1148" fmla="*/ 614902 h 996265"/>
              <a:gd name="connsiteX1149" fmla="*/ 634993 w 635395"/>
              <a:gd name="connsiteY1149" fmla="*/ 613103 h 996265"/>
              <a:gd name="connsiteX1150" fmla="*/ 635575 w 635395"/>
              <a:gd name="connsiteY1150" fmla="*/ 612202 h 996265"/>
              <a:gd name="connsiteX1151" fmla="*/ 634854 w 635395"/>
              <a:gd name="connsiteY1151" fmla="*/ 611692 h 996265"/>
              <a:gd name="connsiteX1152" fmla="*/ 632145 w 635395"/>
              <a:gd name="connsiteY1152" fmla="*/ 609759 h 996265"/>
              <a:gd name="connsiteX1153" fmla="*/ 631290 w 635395"/>
              <a:gd name="connsiteY1153" fmla="*/ 609841 h 996265"/>
              <a:gd name="connsiteX1154" fmla="*/ 626626 w 635395"/>
              <a:gd name="connsiteY1154" fmla="*/ 610320 h 996265"/>
              <a:gd name="connsiteX1155" fmla="*/ 622288 w 635395"/>
              <a:gd name="connsiteY1155" fmla="*/ 611216 h 996265"/>
              <a:gd name="connsiteX1156" fmla="*/ 617636 w 635395"/>
              <a:gd name="connsiteY1156" fmla="*/ 611473 h 996265"/>
              <a:gd name="connsiteX1157" fmla="*/ 615257 w 635395"/>
              <a:gd name="connsiteY1157" fmla="*/ 611340 h 996265"/>
              <a:gd name="connsiteX1158" fmla="*/ 613292 w 635395"/>
              <a:gd name="connsiteY1158" fmla="*/ 611231 h 996265"/>
              <a:gd name="connsiteX1159" fmla="*/ 610484 w 635395"/>
              <a:gd name="connsiteY1159" fmla="*/ 609005 h 996265"/>
              <a:gd name="connsiteX1160" fmla="*/ 609029 w 635395"/>
              <a:gd name="connsiteY1160" fmla="*/ 607890 h 996265"/>
              <a:gd name="connsiteX1161" fmla="*/ 605720 w 635395"/>
              <a:gd name="connsiteY1161" fmla="*/ 607810 h 996265"/>
              <a:gd name="connsiteX1162" fmla="*/ 603131 w 635395"/>
              <a:gd name="connsiteY1162" fmla="*/ 607251 h 996265"/>
              <a:gd name="connsiteX1163" fmla="*/ 601071 w 635395"/>
              <a:gd name="connsiteY1163" fmla="*/ 604904 h 996265"/>
              <a:gd name="connsiteX1164" fmla="*/ 597068 w 635395"/>
              <a:gd name="connsiteY1164" fmla="*/ 603376 h 996265"/>
              <a:gd name="connsiteX1165" fmla="*/ 596110 w 635395"/>
              <a:gd name="connsiteY1165" fmla="*/ 603011 h 996265"/>
              <a:gd name="connsiteX1166" fmla="*/ 594229 w 635395"/>
              <a:gd name="connsiteY1166" fmla="*/ 600589 h 996265"/>
              <a:gd name="connsiteX1167" fmla="*/ 590169 w 635395"/>
              <a:gd name="connsiteY1167" fmla="*/ 595251 h 996265"/>
              <a:gd name="connsiteX1168" fmla="*/ 587754 w 635395"/>
              <a:gd name="connsiteY1168" fmla="*/ 594077 h 996265"/>
              <a:gd name="connsiteX1169" fmla="*/ 586639 w 635395"/>
              <a:gd name="connsiteY1169" fmla="*/ 594265 h 996265"/>
              <a:gd name="connsiteX1170" fmla="*/ 585218 w 635395"/>
              <a:gd name="connsiteY1170" fmla="*/ 595197 h 996265"/>
              <a:gd name="connsiteX1171" fmla="*/ 583918 w 635395"/>
              <a:gd name="connsiteY1171" fmla="*/ 595136 h 996265"/>
              <a:gd name="connsiteX1172" fmla="*/ 582620 w 635395"/>
              <a:gd name="connsiteY1172" fmla="*/ 596439 h 996265"/>
              <a:gd name="connsiteX1173" fmla="*/ 580277 w 635395"/>
              <a:gd name="connsiteY1173" fmla="*/ 596989 h 996265"/>
              <a:gd name="connsiteX1174" fmla="*/ 579958 w 635395"/>
              <a:gd name="connsiteY1174" fmla="*/ 597062 h 996265"/>
              <a:gd name="connsiteX1175" fmla="*/ 578720 w 635395"/>
              <a:gd name="connsiteY1175" fmla="*/ 597126 h 996265"/>
              <a:gd name="connsiteX1176" fmla="*/ 576430 w 635395"/>
              <a:gd name="connsiteY1176" fmla="*/ 595705 h 996265"/>
              <a:gd name="connsiteX1177" fmla="*/ 574567 w 635395"/>
              <a:gd name="connsiteY1177" fmla="*/ 595744 h 996265"/>
              <a:gd name="connsiteX1178" fmla="*/ 573336 w 635395"/>
              <a:gd name="connsiteY1178" fmla="*/ 595771 h 996265"/>
              <a:gd name="connsiteX1179" fmla="*/ 571231 w 635395"/>
              <a:gd name="connsiteY1179" fmla="*/ 596642 h 996265"/>
              <a:gd name="connsiteX1180" fmla="*/ 568694 w 635395"/>
              <a:gd name="connsiteY1180" fmla="*/ 596770 h 996265"/>
              <a:gd name="connsiteX1181" fmla="*/ 567173 w 635395"/>
              <a:gd name="connsiteY1181" fmla="*/ 596353 h 996265"/>
              <a:gd name="connsiteX1182" fmla="*/ 565499 w 635395"/>
              <a:gd name="connsiteY1182" fmla="*/ 593467 h 996265"/>
              <a:gd name="connsiteX1183" fmla="*/ 564547 w 635395"/>
              <a:gd name="connsiteY1183" fmla="*/ 590208 h 996265"/>
              <a:gd name="connsiteX1184" fmla="*/ 563703 w 635395"/>
              <a:gd name="connsiteY1184" fmla="*/ 587680 h 996265"/>
              <a:gd name="connsiteX1185" fmla="*/ 561602 w 635395"/>
              <a:gd name="connsiteY1185" fmla="*/ 582807 h 996265"/>
              <a:gd name="connsiteX1186" fmla="*/ 560140 w 635395"/>
              <a:gd name="connsiteY1186" fmla="*/ 580760 h 996265"/>
              <a:gd name="connsiteX1187" fmla="*/ 558479 w 635395"/>
              <a:gd name="connsiteY1187" fmla="*/ 579738 h 996265"/>
              <a:gd name="connsiteX1188" fmla="*/ 556720 w 635395"/>
              <a:gd name="connsiteY1188" fmla="*/ 579432 h 996265"/>
              <a:gd name="connsiteX1189" fmla="*/ 554444 w 635395"/>
              <a:gd name="connsiteY1189" fmla="*/ 579305 h 996265"/>
              <a:gd name="connsiteX1190" fmla="*/ 552066 w 635395"/>
              <a:gd name="connsiteY1190" fmla="*/ 579586 h 996265"/>
              <a:gd name="connsiteX1191" fmla="*/ 549690 w 635395"/>
              <a:gd name="connsiteY1191" fmla="*/ 579970 h 996265"/>
              <a:gd name="connsiteX1192" fmla="*/ 546899 w 635395"/>
              <a:gd name="connsiteY1192" fmla="*/ 580126 h 996265"/>
              <a:gd name="connsiteX1193" fmla="*/ 545653 w 635395"/>
              <a:gd name="connsiteY1193" fmla="*/ 579228 h 996265"/>
              <a:gd name="connsiteX1194" fmla="*/ 544914 w 635395"/>
              <a:gd name="connsiteY1194" fmla="*/ 577120 h 996265"/>
              <a:gd name="connsiteX1195" fmla="*/ 544178 w 635395"/>
              <a:gd name="connsiteY1195" fmla="*/ 575322 h 996265"/>
              <a:gd name="connsiteX1196" fmla="*/ 543550 w 635395"/>
              <a:gd name="connsiteY1196" fmla="*/ 574149 h 996265"/>
              <a:gd name="connsiteX1197" fmla="*/ 540851 w 635395"/>
              <a:gd name="connsiteY1197" fmla="*/ 572447 h 996265"/>
              <a:gd name="connsiteX1198" fmla="*/ 540019 w 635395"/>
              <a:gd name="connsiteY1198" fmla="*/ 571677 h 996265"/>
              <a:gd name="connsiteX1199" fmla="*/ 538457 w 635395"/>
              <a:gd name="connsiteY1199" fmla="*/ 569921 h 996265"/>
              <a:gd name="connsiteX1200" fmla="*/ 537528 w 635395"/>
              <a:gd name="connsiteY1200" fmla="*/ 569551 h 996265"/>
              <a:gd name="connsiteX1201" fmla="*/ 536564 w 635395"/>
              <a:gd name="connsiteY1201" fmla="*/ 570570 h 996265"/>
              <a:gd name="connsiteX1202" fmla="*/ 534003 w 635395"/>
              <a:gd name="connsiteY1202" fmla="*/ 573275 h 996265"/>
              <a:gd name="connsiteX1203" fmla="*/ 534189 w 635395"/>
              <a:gd name="connsiteY1203" fmla="*/ 573647 h 996265"/>
              <a:gd name="connsiteX1204" fmla="*/ 535862 w 635395"/>
              <a:gd name="connsiteY1204" fmla="*/ 573582 h 996265"/>
              <a:gd name="connsiteX1205" fmla="*/ 537350 w 635395"/>
              <a:gd name="connsiteY1205" fmla="*/ 575686 h 996265"/>
              <a:gd name="connsiteX1206" fmla="*/ 537206 w 635395"/>
              <a:gd name="connsiteY1206" fmla="*/ 575904 h 996265"/>
              <a:gd name="connsiteX1207" fmla="*/ 536792 w 635395"/>
              <a:gd name="connsiteY1207" fmla="*/ 576520 h 996265"/>
              <a:gd name="connsiteX1208" fmla="*/ 536820 w 635395"/>
              <a:gd name="connsiteY1208" fmla="*/ 576744 h 996265"/>
              <a:gd name="connsiteX1209" fmla="*/ 536889 w 635395"/>
              <a:gd name="connsiteY1209" fmla="*/ 577302 h 996265"/>
              <a:gd name="connsiteX1210" fmla="*/ 538016 w 635395"/>
              <a:gd name="connsiteY1210" fmla="*/ 578177 h 996265"/>
              <a:gd name="connsiteX1211" fmla="*/ 537491 w 635395"/>
              <a:gd name="connsiteY1211" fmla="*/ 579159 h 996265"/>
              <a:gd name="connsiteX1212" fmla="*/ 537294 w 635395"/>
              <a:gd name="connsiteY1212" fmla="*/ 579529 h 996265"/>
              <a:gd name="connsiteX1213" fmla="*/ 537778 w 635395"/>
              <a:gd name="connsiteY1213" fmla="*/ 580194 h 996265"/>
              <a:gd name="connsiteX1214" fmla="*/ 539265 w 635395"/>
              <a:gd name="connsiteY1214" fmla="*/ 582314 h 996265"/>
              <a:gd name="connsiteX1215" fmla="*/ 539157 w 635395"/>
              <a:gd name="connsiteY1215" fmla="*/ 582874 h 996265"/>
              <a:gd name="connsiteX1216" fmla="*/ 540596 w 635395"/>
              <a:gd name="connsiteY1216" fmla="*/ 583591 h 996265"/>
              <a:gd name="connsiteX1217" fmla="*/ 541013 w 635395"/>
              <a:gd name="connsiteY1217" fmla="*/ 583798 h 996265"/>
              <a:gd name="connsiteX1218" fmla="*/ 541500 w 635395"/>
              <a:gd name="connsiteY1218" fmla="*/ 583697 h 996265"/>
              <a:gd name="connsiteX1219" fmla="*/ 542499 w 635395"/>
              <a:gd name="connsiteY1219" fmla="*/ 583489 h 996265"/>
              <a:gd name="connsiteX1220" fmla="*/ 542857 w 635395"/>
              <a:gd name="connsiteY1220" fmla="*/ 584205 h 996265"/>
              <a:gd name="connsiteX1221" fmla="*/ 542578 w 635395"/>
              <a:gd name="connsiteY1221" fmla="*/ 584855 h 996265"/>
              <a:gd name="connsiteX1222" fmla="*/ 542376 w 635395"/>
              <a:gd name="connsiteY1222" fmla="*/ 585286 h 996265"/>
              <a:gd name="connsiteX1223" fmla="*/ 541574 w 635395"/>
              <a:gd name="connsiteY1223" fmla="*/ 585719 h 996265"/>
              <a:gd name="connsiteX1224" fmla="*/ 541758 w 635395"/>
              <a:gd name="connsiteY1224" fmla="*/ 586215 h 996265"/>
              <a:gd name="connsiteX1225" fmla="*/ 542291 w 635395"/>
              <a:gd name="connsiteY1225" fmla="*/ 586434 h 996265"/>
              <a:gd name="connsiteX1226" fmla="*/ 542810 w 635395"/>
              <a:gd name="connsiteY1226" fmla="*/ 586647 h 996265"/>
              <a:gd name="connsiteX1227" fmla="*/ 543863 w 635395"/>
              <a:gd name="connsiteY1227" fmla="*/ 587703 h 996265"/>
              <a:gd name="connsiteX1228" fmla="*/ 543250 w 635395"/>
              <a:gd name="connsiteY1228" fmla="*/ 589374 h 996265"/>
              <a:gd name="connsiteX1229" fmla="*/ 543349 w 635395"/>
              <a:gd name="connsiteY1229" fmla="*/ 589657 h 996265"/>
              <a:gd name="connsiteX1230" fmla="*/ 543557 w 635395"/>
              <a:gd name="connsiteY1230" fmla="*/ 590241 h 996265"/>
              <a:gd name="connsiteX1231" fmla="*/ 544981 w 635395"/>
              <a:gd name="connsiteY1231" fmla="*/ 591168 h 996265"/>
              <a:gd name="connsiteX1232" fmla="*/ 545774 w 635395"/>
              <a:gd name="connsiteY1232" fmla="*/ 592396 h 996265"/>
              <a:gd name="connsiteX1233" fmla="*/ 546100 w 635395"/>
              <a:gd name="connsiteY1233" fmla="*/ 592901 h 996265"/>
              <a:gd name="connsiteX1234" fmla="*/ 545419 w 635395"/>
              <a:gd name="connsiteY1234" fmla="*/ 592474 h 996265"/>
              <a:gd name="connsiteX1235" fmla="*/ 544922 w 635395"/>
              <a:gd name="connsiteY1235" fmla="*/ 592407 h 996265"/>
              <a:gd name="connsiteX1236" fmla="*/ 544571 w 635395"/>
              <a:gd name="connsiteY1236" fmla="*/ 592121 h 996265"/>
              <a:gd name="connsiteX1237" fmla="*/ 542342 w 635395"/>
              <a:gd name="connsiteY1237" fmla="*/ 590308 h 996265"/>
              <a:gd name="connsiteX1238" fmla="*/ 541101 w 635395"/>
              <a:gd name="connsiteY1238" fmla="*/ 590120 h 996265"/>
              <a:gd name="connsiteX1239" fmla="*/ 539634 w 635395"/>
              <a:gd name="connsiteY1239" fmla="*/ 589897 h 996265"/>
              <a:gd name="connsiteX1240" fmla="*/ 537482 w 635395"/>
              <a:gd name="connsiteY1240" fmla="*/ 588265 h 996265"/>
              <a:gd name="connsiteX1241" fmla="*/ 537337 w 635395"/>
              <a:gd name="connsiteY1241" fmla="*/ 588267 h 996265"/>
              <a:gd name="connsiteX1242" fmla="*/ 534026 w 635395"/>
              <a:gd name="connsiteY1242" fmla="*/ 588274 h 996265"/>
              <a:gd name="connsiteX1243" fmla="*/ 532227 w 635395"/>
              <a:gd name="connsiteY1243" fmla="*/ 586789 h 996265"/>
              <a:gd name="connsiteX1244" fmla="*/ 530169 w 635395"/>
              <a:gd name="connsiteY1244" fmla="*/ 585710 h 996265"/>
              <a:gd name="connsiteX1245" fmla="*/ 529748 w 635395"/>
              <a:gd name="connsiteY1245" fmla="*/ 585491 h 996265"/>
              <a:gd name="connsiteX1246" fmla="*/ 527894 w 635395"/>
              <a:gd name="connsiteY1246" fmla="*/ 585803 h 996265"/>
              <a:gd name="connsiteX1247" fmla="*/ 526815 w 635395"/>
              <a:gd name="connsiteY1247" fmla="*/ 585371 h 996265"/>
              <a:gd name="connsiteX1248" fmla="*/ 526372 w 635395"/>
              <a:gd name="connsiteY1248" fmla="*/ 585195 h 996265"/>
              <a:gd name="connsiteX1249" fmla="*/ 524849 w 635395"/>
              <a:gd name="connsiteY1249" fmla="*/ 585288 h 996265"/>
              <a:gd name="connsiteX1250" fmla="*/ 522201 w 635395"/>
              <a:gd name="connsiteY1250" fmla="*/ 585450 h 996265"/>
              <a:gd name="connsiteX1251" fmla="*/ 521273 w 635395"/>
              <a:gd name="connsiteY1251" fmla="*/ 585505 h 996265"/>
              <a:gd name="connsiteX1252" fmla="*/ 520590 w 635395"/>
              <a:gd name="connsiteY1252" fmla="*/ 584763 h 996265"/>
              <a:gd name="connsiteX1253" fmla="*/ 517617 w 635395"/>
              <a:gd name="connsiteY1253" fmla="*/ 585079 h 996265"/>
              <a:gd name="connsiteX1254" fmla="*/ 515326 w 635395"/>
              <a:gd name="connsiteY1254" fmla="*/ 583968 h 996265"/>
              <a:gd name="connsiteX1255" fmla="*/ 513775 w 635395"/>
              <a:gd name="connsiteY1255" fmla="*/ 583649 h 996265"/>
              <a:gd name="connsiteX1256" fmla="*/ 511407 w 635395"/>
              <a:gd name="connsiteY1256" fmla="*/ 581957 h 996265"/>
              <a:gd name="connsiteX1257" fmla="*/ 509559 w 635395"/>
              <a:gd name="connsiteY1257" fmla="*/ 581130 h 996265"/>
              <a:gd name="connsiteX1258" fmla="*/ 507200 w 635395"/>
              <a:gd name="connsiteY1258" fmla="*/ 580757 h 996265"/>
              <a:gd name="connsiteX1259" fmla="*/ 506085 w 635395"/>
              <a:gd name="connsiteY1259" fmla="*/ 580656 h 996265"/>
              <a:gd name="connsiteX1260" fmla="*/ 504670 w 635395"/>
              <a:gd name="connsiteY1260" fmla="*/ 580696 h 996265"/>
              <a:gd name="connsiteX1261" fmla="*/ 502484 w 635395"/>
              <a:gd name="connsiteY1261" fmla="*/ 580713 h 996265"/>
              <a:gd name="connsiteX1262" fmla="*/ 500084 w 635395"/>
              <a:gd name="connsiteY1262" fmla="*/ 580824 h 996265"/>
              <a:gd name="connsiteX1263" fmla="*/ 496570 w 635395"/>
              <a:gd name="connsiteY1263" fmla="*/ 581099 h 996265"/>
              <a:gd name="connsiteX1264" fmla="*/ 495412 w 635395"/>
              <a:gd name="connsiteY1264" fmla="*/ 581131 h 996265"/>
              <a:gd name="connsiteX1265" fmla="*/ 492755 w 635395"/>
              <a:gd name="connsiteY1265" fmla="*/ 581293 h 996265"/>
              <a:gd name="connsiteX1266" fmla="*/ 489926 w 635395"/>
              <a:gd name="connsiteY1266" fmla="*/ 581416 h 996265"/>
              <a:gd name="connsiteX1267" fmla="*/ 486455 w 635395"/>
              <a:gd name="connsiteY1267" fmla="*/ 581645 h 996265"/>
              <a:gd name="connsiteX1268" fmla="*/ 483927 w 635395"/>
              <a:gd name="connsiteY1268" fmla="*/ 582022 h 996265"/>
              <a:gd name="connsiteX1269" fmla="*/ 478315 w 635395"/>
              <a:gd name="connsiteY1269" fmla="*/ 582752 h 996265"/>
              <a:gd name="connsiteX1270" fmla="*/ 476386 w 635395"/>
              <a:gd name="connsiteY1270" fmla="*/ 582806 h 996265"/>
              <a:gd name="connsiteX1271" fmla="*/ 473688 w 635395"/>
              <a:gd name="connsiteY1271" fmla="*/ 583100 h 996265"/>
              <a:gd name="connsiteX1272" fmla="*/ 470902 w 635395"/>
              <a:gd name="connsiteY1272" fmla="*/ 583355 h 996265"/>
              <a:gd name="connsiteX1273" fmla="*/ 468245 w 635395"/>
              <a:gd name="connsiteY1273" fmla="*/ 583561 h 996265"/>
              <a:gd name="connsiteX1274" fmla="*/ 467131 w 635395"/>
              <a:gd name="connsiteY1274" fmla="*/ 583592 h 996265"/>
              <a:gd name="connsiteX1275" fmla="*/ 466016 w 635395"/>
              <a:gd name="connsiteY1275" fmla="*/ 583623 h 996265"/>
              <a:gd name="connsiteX1276" fmla="*/ 464773 w 635395"/>
              <a:gd name="connsiteY1276" fmla="*/ 583790 h 996265"/>
              <a:gd name="connsiteX1277" fmla="*/ 462504 w 635395"/>
              <a:gd name="connsiteY1277" fmla="*/ 584073 h 996265"/>
              <a:gd name="connsiteX1278" fmla="*/ 460360 w 635395"/>
              <a:gd name="connsiteY1278" fmla="*/ 584264 h 996265"/>
              <a:gd name="connsiteX1279" fmla="*/ 458561 w 635395"/>
              <a:gd name="connsiteY1279" fmla="*/ 584534 h 996265"/>
              <a:gd name="connsiteX1280" fmla="*/ 456589 w 635395"/>
              <a:gd name="connsiteY1280" fmla="*/ 584590 h 996265"/>
              <a:gd name="connsiteX1281" fmla="*/ 454274 w 635395"/>
              <a:gd name="connsiteY1281" fmla="*/ 584434 h 996265"/>
              <a:gd name="connsiteX1282" fmla="*/ 452386 w 635395"/>
              <a:gd name="connsiteY1282" fmla="*/ 584004 h 996265"/>
              <a:gd name="connsiteX1283" fmla="*/ 451784 w 635395"/>
              <a:gd name="connsiteY1283" fmla="*/ 583627 h 996265"/>
              <a:gd name="connsiteX1284" fmla="*/ 451306 w 635395"/>
              <a:gd name="connsiteY1284" fmla="*/ 582541 h 996265"/>
              <a:gd name="connsiteX1285" fmla="*/ 451427 w 635395"/>
              <a:gd name="connsiteY1285" fmla="*/ 581131 h 996265"/>
              <a:gd name="connsiteX1286" fmla="*/ 452752 w 635395"/>
              <a:gd name="connsiteY1286" fmla="*/ 580391 h 996265"/>
              <a:gd name="connsiteX1287" fmla="*/ 453775 w 635395"/>
              <a:gd name="connsiteY1287" fmla="*/ 579439 h 996265"/>
              <a:gd name="connsiteX1288" fmla="*/ 453771 w 635395"/>
              <a:gd name="connsiteY1288" fmla="*/ 578473 h 996265"/>
              <a:gd name="connsiteX1289" fmla="*/ 453455 w 635395"/>
              <a:gd name="connsiteY1289" fmla="*/ 575801 h 996265"/>
              <a:gd name="connsiteX1290" fmla="*/ 452675 w 635395"/>
              <a:gd name="connsiteY1290" fmla="*/ 574198 h 996265"/>
              <a:gd name="connsiteX1291" fmla="*/ 452198 w 635395"/>
              <a:gd name="connsiteY1291" fmla="*/ 573113 h 996265"/>
              <a:gd name="connsiteX1292" fmla="*/ 450865 w 635395"/>
              <a:gd name="connsiteY1292" fmla="*/ 572359 h 996265"/>
              <a:gd name="connsiteX1293" fmla="*/ 448718 w 635395"/>
              <a:gd name="connsiteY1293" fmla="*/ 571980 h 996265"/>
              <a:gd name="connsiteX1294" fmla="*/ 446329 w 635395"/>
              <a:gd name="connsiteY1294" fmla="*/ 572184 h 996265"/>
              <a:gd name="connsiteX1295" fmla="*/ 443531 w 635395"/>
              <a:gd name="connsiteY1295" fmla="*/ 571948 h 996265"/>
              <a:gd name="connsiteX1296" fmla="*/ 440572 w 635395"/>
              <a:gd name="connsiteY1296" fmla="*/ 571855 h 996265"/>
              <a:gd name="connsiteX1297" fmla="*/ 437311 w 635395"/>
              <a:gd name="connsiteY1297" fmla="*/ 571420 h 996265"/>
              <a:gd name="connsiteX1298" fmla="*/ 433065 w 635395"/>
              <a:gd name="connsiteY1298" fmla="*/ 570879 h 996265"/>
              <a:gd name="connsiteX1299" fmla="*/ 430020 w 635395"/>
              <a:gd name="connsiteY1299" fmla="*/ 570745 h 996265"/>
              <a:gd name="connsiteX1300" fmla="*/ 428372 w 635395"/>
              <a:gd name="connsiteY1300" fmla="*/ 570617 h 996265"/>
              <a:gd name="connsiteX1301" fmla="*/ 425946 w 635395"/>
              <a:gd name="connsiteY1301" fmla="*/ 570508 h 996265"/>
              <a:gd name="connsiteX1302" fmla="*/ 424871 w 635395"/>
              <a:gd name="connsiteY1302" fmla="*/ 569878 h 996265"/>
              <a:gd name="connsiteX1303" fmla="*/ 424392 w 635395"/>
              <a:gd name="connsiteY1303" fmla="*/ 568618 h 996265"/>
              <a:gd name="connsiteX1304" fmla="*/ 423271 w 635395"/>
              <a:gd name="connsiteY1304" fmla="*/ 567244 h 996265"/>
              <a:gd name="connsiteX1305" fmla="*/ 422147 w 635395"/>
              <a:gd name="connsiteY1305" fmla="*/ 565650 h 996265"/>
              <a:gd name="connsiteX1306" fmla="*/ 420196 w 635395"/>
              <a:gd name="connsiteY1306" fmla="*/ 561706 h 996265"/>
              <a:gd name="connsiteX1307" fmla="*/ 419158 w 635395"/>
              <a:gd name="connsiteY1307" fmla="*/ 560022 h 996265"/>
              <a:gd name="connsiteX1308" fmla="*/ 418377 w 635395"/>
              <a:gd name="connsiteY1308" fmla="*/ 558110 h 996265"/>
              <a:gd name="connsiteX1309" fmla="*/ 417983 w 635395"/>
              <a:gd name="connsiteY1309" fmla="*/ 556672 h 996265"/>
              <a:gd name="connsiteX1310" fmla="*/ 417803 w 635395"/>
              <a:gd name="connsiteY1310" fmla="*/ 555007 h 996265"/>
              <a:gd name="connsiteX1311" fmla="*/ 417796 w 635395"/>
              <a:gd name="connsiteY1311" fmla="*/ 553952 h 996265"/>
              <a:gd name="connsiteX1312" fmla="*/ 418960 w 635395"/>
              <a:gd name="connsiteY1312" fmla="*/ 552427 h 996265"/>
              <a:gd name="connsiteX1313" fmla="*/ 419503 w 635395"/>
              <a:gd name="connsiteY1313" fmla="*/ 551822 h 996265"/>
              <a:gd name="connsiteX1314" fmla="*/ 422296 w 635395"/>
              <a:gd name="connsiteY1314" fmla="*/ 548702 h 996265"/>
              <a:gd name="connsiteX1315" fmla="*/ 425326 w 635395"/>
              <a:gd name="connsiteY1315" fmla="*/ 546403 h 996265"/>
              <a:gd name="connsiteX1316" fmla="*/ 427152 w 635395"/>
              <a:gd name="connsiteY1316" fmla="*/ 543597 h 996265"/>
              <a:gd name="connsiteX1317" fmla="*/ 427249 w 635395"/>
              <a:gd name="connsiteY1317" fmla="*/ 543448 h 996265"/>
              <a:gd name="connsiteX1318" fmla="*/ 427548 w 635395"/>
              <a:gd name="connsiteY1318" fmla="*/ 542990 h 996265"/>
              <a:gd name="connsiteX1319" fmla="*/ 427833 w 635395"/>
              <a:gd name="connsiteY1319" fmla="*/ 542032 h 996265"/>
              <a:gd name="connsiteX1320" fmla="*/ 427918 w 635395"/>
              <a:gd name="connsiteY1320" fmla="*/ 541749 h 996265"/>
              <a:gd name="connsiteX1321" fmla="*/ 427837 w 635395"/>
              <a:gd name="connsiteY1321" fmla="*/ 541498 h 996265"/>
              <a:gd name="connsiteX1322" fmla="*/ 427543 w 635395"/>
              <a:gd name="connsiteY1322" fmla="*/ 540574 h 996265"/>
              <a:gd name="connsiteX1323" fmla="*/ 422018 w 635395"/>
              <a:gd name="connsiteY1323" fmla="*/ 532033 h 996265"/>
              <a:gd name="connsiteX1324" fmla="*/ 419961 w 635395"/>
              <a:gd name="connsiteY1324" fmla="*/ 529661 h 996265"/>
              <a:gd name="connsiteX1325" fmla="*/ 418854 w 635395"/>
              <a:gd name="connsiteY1325" fmla="*/ 528384 h 996265"/>
              <a:gd name="connsiteX1326" fmla="*/ 418435 w 635395"/>
              <a:gd name="connsiteY1326" fmla="*/ 527090 h 996265"/>
              <a:gd name="connsiteX1327" fmla="*/ 418231 w 635395"/>
              <a:gd name="connsiteY1327" fmla="*/ 526464 h 996265"/>
              <a:gd name="connsiteX1328" fmla="*/ 417906 w 635395"/>
              <a:gd name="connsiteY1328" fmla="*/ 525979 h 996265"/>
              <a:gd name="connsiteX1329" fmla="*/ 417363 w 635395"/>
              <a:gd name="connsiteY1329" fmla="*/ 525166 h 996265"/>
              <a:gd name="connsiteX1330" fmla="*/ 418213 w 635395"/>
              <a:gd name="connsiteY1330" fmla="*/ 515806 h 996265"/>
              <a:gd name="connsiteX1331" fmla="*/ 419560 w 635395"/>
              <a:gd name="connsiteY1331" fmla="*/ 514045 h 996265"/>
              <a:gd name="connsiteX1332" fmla="*/ 419933 w 635395"/>
              <a:gd name="connsiteY1332" fmla="*/ 513558 h 996265"/>
              <a:gd name="connsiteX1333" fmla="*/ 420066 w 635395"/>
              <a:gd name="connsiteY1333" fmla="*/ 513386 h 996265"/>
              <a:gd name="connsiteX1334" fmla="*/ 420517 w 635395"/>
              <a:gd name="connsiteY1334" fmla="*/ 511997 h 996265"/>
              <a:gd name="connsiteX1335" fmla="*/ 421297 w 635395"/>
              <a:gd name="connsiteY1335" fmla="*/ 509603 h 996265"/>
              <a:gd name="connsiteX1336" fmla="*/ 423357 w 635395"/>
              <a:gd name="connsiteY1336" fmla="*/ 507093 h 996265"/>
              <a:gd name="connsiteX1337" fmla="*/ 424201 w 635395"/>
              <a:gd name="connsiteY1337" fmla="*/ 506066 h 996265"/>
              <a:gd name="connsiteX1338" fmla="*/ 424816 w 635395"/>
              <a:gd name="connsiteY1338" fmla="*/ 504329 h 996265"/>
              <a:gd name="connsiteX1339" fmla="*/ 424567 w 635395"/>
              <a:gd name="connsiteY1339" fmla="*/ 503463 h 996265"/>
              <a:gd name="connsiteX1340" fmla="*/ 422463 w 635395"/>
              <a:gd name="connsiteY1340" fmla="*/ 501823 h 996265"/>
              <a:gd name="connsiteX1341" fmla="*/ 419173 w 635395"/>
              <a:gd name="connsiteY1341" fmla="*/ 499261 h 996265"/>
              <a:gd name="connsiteX1342" fmla="*/ 419250 w 635395"/>
              <a:gd name="connsiteY1342" fmla="*/ 498172 h 996265"/>
              <a:gd name="connsiteX1343" fmla="*/ 418983 w 635395"/>
              <a:gd name="connsiteY1343" fmla="*/ 496599 h 996265"/>
              <a:gd name="connsiteX1344" fmla="*/ 419353 w 635395"/>
              <a:gd name="connsiteY1344" fmla="*/ 493601 h 996265"/>
              <a:gd name="connsiteX1345" fmla="*/ 420246 w 635395"/>
              <a:gd name="connsiteY1345" fmla="*/ 492172 h 996265"/>
              <a:gd name="connsiteX1346" fmla="*/ 421567 w 635395"/>
              <a:gd name="connsiteY1346" fmla="*/ 490774 h 996265"/>
              <a:gd name="connsiteX1347" fmla="*/ 423617 w 635395"/>
              <a:gd name="connsiteY1347" fmla="*/ 489355 h 996265"/>
              <a:gd name="connsiteX1348" fmla="*/ 426567 w 635395"/>
              <a:gd name="connsiteY1348" fmla="*/ 487999 h 996265"/>
              <a:gd name="connsiteX1349" fmla="*/ 430117 w 635395"/>
              <a:gd name="connsiteY1349" fmla="*/ 486495 h 996265"/>
              <a:gd name="connsiteX1350" fmla="*/ 432036 w 635395"/>
              <a:gd name="connsiteY1350" fmla="*/ 484772 h 996265"/>
              <a:gd name="connsiteX1351" fmla="*/ 433943 w 635395"/>
              <a:gd name="connsiteY1351" fmla="*/ 483367 h 996265"/>
              <a:gd name="connsiteX1352" fmla="*/ 433150 w 635395"/>
              <a:gd name="connsiteY1352" fmla="*/ 480336 h 996265"/>
              <a:gd name="connsiteX1353" fmla="*/ 432295 w 635395"/>
              <a:gd name="connsiteY1353" fmla="*/ 477036 h 996265"/>
              <a:gd name="connsiteX1354" fmla="*/ 432334 w 635395"/>
              <a:gd name="connsiteY1354" fmla="*/ 476245 h 996265"/>
              <a:gd name="connsiteX1355" fmla="*/ 432411 w 635395"/>
              <a:gd name="connsiteY1355" fmla="*/ 474619 h 996265"/>
              <a:gd name="connsiteX1356" fmla="*/ 432362 w 635395"/>
              <a:gd name="connsiteY1356" fmla="*/ 473566 h 996265"/>
              <a:gd name="connsiteX1357" fmla="*/ 432354 w 635395"/>
              <a:gd name="connsiteY1357" fmla="*/ 472029 h 996265"/>
              <a:gd name="connsiteX1358" fmla="*/ 432342 w 635395"/>
              <a:gd name="connsiteY1358" fmla="*/ 469966 h 996265"/>
              <a:gd name="connsiteX1359" fmla="*/ 432630 w 635395"/>
              <a:gd name="connsiteY1359" fmla="*/ 467850 h 996265"/>
              <a:gd name="connsiteX1360" fmla="*/ 433523 w 635395"/>
              <a:gd name="connsiteY1360" fmla="*/ 466465 h 996265"/>
              <a:gd name="connsiteX1361" fmla="*/ 434932 w 635395"/>
              <a:gd name="connsiteY1361" fmla="*/ 465327 h 996265"/>
              <a:gd name="connsiteX1362" fmla="*/ 436600 w 635395"/>
              <a:gd name="connsiteY1362" fmla="*/ 464799 h 996265"/>
              <a:gd name="connsiteX1363" fmla="*/ 438444 w 635395"/>
              <a:gd name="connsiteY1363" fmla="*/ 464746 h 996265"/>
              <a:gd name="connsiteX1364" fmla="*/ 440287 w 635395"/>
              <a:gd name="connsiteY1364" fmla="*/ 464696 h 996265"/>
              <a:gd name="connsiteX1365" fmla="*/ 442472 w 635395"/>
              <a:gd name="connsiteY1365" fmla="*/ 464414 h 996265"/>
              <a:gd name="connsiteX1366" fmla="*/ 446023 w 635395"/>
              <a:gd name="connsiteY1366" fmla="*/ 463306 h 996265"/>
              <a:gd name="connsiteX1367" fmla="*/ 447994 w 635395"/>
              <a:gd name="connsiteY1367" fmla="*/ 462768 h 996265"/>
              <a:gd name="connsiteX1368" fmla="*/ 449663 w 635395"/>
              <a:gd name="connsiteY1368" fmla="*/ 462281 h 996265"/>
              <a:gd name="connsiteX1369" fmla="*/ 452057 w 635395"/>
              <a:gd name="connsiteY1369" fmla="*/ 461030 h 996265"/>
              <a:gd name="connsiteX1370" fmla="*/ 453596 w 635395"/>
              <a:gd name="connsiteY1370" fmla="*/ 459782 h 996265"/>
              <a:gd name="connsiteX1371" fmla="*/ 453718 w 635395"/>
              <a:gd name="connsiteY1371" fmla="*/ 459038 h 996265"/>
              <a:gd name="connsiteX1372" fmla="*/ 450677 w 635395"/>
              <a:gd name="connsiteY1372" fmla="*/ 455079 h 996265"/>
              <a:gd name="connsiteX1373" fmla="*/ 450211 w 635395"/>
              <a:gd name="connsiteY1373" fmla="*/ 454880 h 996265"/>
              <a:gd name="connsiteX1374" fmla="*/ 449699 w 635395"/>
              <a:gd name="connsiteY1374" fmla="*/ 454662 h 996265"/>
              <a:gd name="connsiteX1375" fmla="*/ 449375 w 635395"/>
              <a:gd name="connsiteY1375" fmla="*/ 454525 h 996265"/>
              <a:gd name="connsiteX1376" fmla="*/ 449056 w 635395"/>
              <a:gd name="connsiteY1376" fmla="*/ 449198 h 996265"/>
              <a:gd name="connsiteX1377" fmla="*/ 447438 w 635395"/>
              <a:gd name="connsiteY1377" fmla="*/ 444121 h 996265"/>
              <a:gd name="connsiteX1378" fmla="*/ 445700 w 635395"/>
              <a:gd name="connsiteY1378" fmla="*/ 442662 h 996265"/>
              <a:gd name="connsiteX1379" fmla="*/ 445822 w 635395"/>
              <a:gd name="connsiteY1379" fmla="*/ 441931 h 996265"/>
              <a:gd name="connsiteX1380" fmla="*/ 446028 w 635395"/>
              <a:gd name="connsiteY1380" fmla="*/ 440476 h 996265"/>
              <a:gd name="connsiteX1381" fmla="*/ 446705 w 635395"/>
              <a:gd name="connsiteY1381" fmla="*/ 438789 h 996265"/>
              <a:gd name="connsiteX1382" fmla="*/ 447758 w 635395"/>
              <a:gd name="connsiteY1382" fmla="*/ 435512 h 996265"/>
              <a:gd name="connsiteX1383" fmla="*/ 448554 w 635395"/>
              <a:gd name="connsiteY1383" fmla="*/ 432153 h 996265"/>
              <a:gd name="connsiteX1384" fmla="*/ 448929 w 635395"/>
              <a:gd name="connsiteY1384" fmla="*/ 429992 h 996265"/>
              <a:gd name="connsiteX1385" fmla="*/ 448787 w 635395"/>
              <a:gd name="connsiteY1385" fmla="*/ 427670 h 996265"/>
              <a:gd name="connsiteX1386" fmla="*/ 449078 w 635395"/>
              <a:gd name="connsiteY1386" fmla="*/ 425950 h 996265"/>
              <a:gd name="connsiteX1387" fmla="*/ 449241 w 635395"/>
              <a:gd name="connsiteY1387" fmla="*/ 424408 h 996265"/>
              <a:gd name="connsiteX1388" fmla="*/ 449398 w 635395"/>
              <a:gd name="connsiteY1388" fmla="*/ 421770 h 996265"/>
              <a:gd name="connsiteX1389" fmla="*/ 450069 w 635395"/>
              <a:gd name="connsiteY1389" fmla="*/ 418811 h 996265"/>
              <a:gd name="connsiteX1390" fmla="*/ 450402 w 635395"/>
              <a:gd name="connsiteY1390" fmla="*/ 417354 h 996265"/>
              <a:gd name="connsiteX1391" fmla="*/ 451213 w 635395"/>
              <a:gd name="connsiteY1391" fmla="*/ 416497 h 996265"/>
              <a:gd name="connsiteX1392" fmla="*/ 452024 w 635395"/>
              <a:gd name="connsiteY1392" fmla="*/ 415815 h 996265"/>
              <a:gd name="connsiteX1393" fmla="*/ 453478 w 635395"/>
              <a:gd name="connsiteY1393" fmla="*/ 415117 h 996265"/>
              <a:gd name="connsiteX1394" fmla="*/ 454335 w 635395"/>
              <a:gd name="connsiteY1394" fmla="*/ 415092 h 996265"/>
              <a:gd name="connsiteX1395" fmla="*/ 455326 w 635395"/>
              <a:gd name="connsiteY1395" fmla="*/ 415854 h 996265"/>
              <a:gd name="connsiteX1396" fmla="*/ 456622 w 635395"/>
              <a:gd name="connsiteY1396" fmla="*/ 416966 h 996265"/>
              <a:gd name="connsiteX1397" fmla="*/ 458110 w 635395"/>
              <a:gd name="connsiteY1397" fmla="*/ 417645 h 996265"/>
              <a:gd name="connsiteX1398" fmla="*/ 460090 w 635395"/>
              <a:gd name="connsiteY1398" fmla="*/ 417517 h 996265"/>
              <a:gd name="connsiteX1399" fmla="*/ 461295 w 635395"/>
              <a:gd name="connsiteY1399" fmla="*/ 416867 h 996265"/>
              <a:gd name="connsiteX1400" fmla="*/ 462505 w 635395"/>
              <a:gd name="connsiteY1400" fmla="*/ 416213 h 996265"/>
              <a:gd name="connsiteX1401" fmla="*/ 463365 w 635395"/>
              <a:gd name="connsiteY1401" fmla="*/ 416165 h 996265"/>
              <a:gd name="connsiteX1402" fmla="*/ 466036 w 635395"/>
              <a:gd name="connsiteY1402" fmla="*/ 416020 h 996265"/>
              <a:gd name="connsiteX1403" fmla="*/ 469254 w 635395"/>
              <a:gd name="connsiteY1403" fmla="*/ 414340 h 996265"/>
              <a:gd name="connsiteX1404" fmla="*/ 469420 w 635395"/>
              <a:gd name="connsiteY1404" fmla="*/ 413892 h 996265"/>
              <a:gd name="connsiteX1405" fmla="*/ 469993 w 635395"/>
              <a:gd name="connsiteY1405" fmla="*/ 413814 h 996265"/>
              <a:gd name="connsiteX1406" fmla="*/ 470630 w 635395"/>
              <a:gd name="connsiteY1406" fmla="*/ 413755 h 996265"/>
              <a:gd name="connsiteX1407" fmla="*/ 470800 w 635395"/>
              <a:gd name="connsiteY1407" fmla="*/ 413470 h 996265"/>
              <a:gd name="connsiteX1408" fmla="*/ 470055 w 635395"/>
              <a:gd name="connsiteY1408" fmla="*/ 411984 h 996265"/>
              <a:gd name="connsiteX1409" fmla="*/ 470421 w 635395"/>
              <a:gd name="connsiteY1409" fmla="*/ 411397 h 996265"/>
              <a:gd name="connsiteX1410" fmla="*/ 471600 w 635395"/>
              <a:gd name="connsiteY1410" fmla="*/ 409504 h 996265"/>
              <a:gd name="connsiteX1411" fmla="*/ 471443 w 635395"/>
              <a:gd name="connsiteY1411" fmla="*/ 409075 h 996265"/>
              <a:gd name="connsiteX1412" fmla="*/ 471291 w 635395"/>
              <a:gd name="connsiteY1412" fmla="*/ 408843 h 996265"/>
              <a:gd name="connsiteX1413" fmla="*/ 470236 w 635395"/>
              <a:gd name="connsiteY1413" fmla="*/ 409196 h 996265"/>
              <a:gd name="connsiteX1414" fmla="*/ 469368 w 635395"/>
              <a:gd name="connsiteY1414" fmla="*/ 409013 h 996265"/>
              <a:gd name="connsiteX1415" fmla="*/ 469165 w 635395"/>
              <a:gd name="connsiteY1415" fmla="*/ 408321 h 996265"/>
              <a:gd name="connsiteX1416" fmla="*/ 468933 w 635395"/>
              <a:gd name="connsiteY1416" fmla="*/ 407527 h 996265"/>
              <a:gd name="connsiteX1417" fmla="*/ 468191 w 635395"/>
              <a:gd name="connsiteY1417" fmla="*/ 407900 h 996265"/>
              <a:gd name="connsiteX1418" fmla="*/ 467631 w 635395"/>
              <a:gd name="connsiteY1418" fmla="*/ 407715 h 996265"/>
              <a:gd name="connsiteX1419" fmla="*/ 467076 w 635395"/>
              <a:gd name="connsiteY1419" fmla="*/ 407530 h 996265"/>
              <a:gd name="connsiteX1420" fmla="*/ 467972 w 635395"/>
              <a:gd name="connsiteY1420" fmla="*/ 406382 h 996265"/>
              <a:gd name="connsiteX1421" fmla="*/ 468868 w 635395"/>
              <a:gd name="connsiteY1421" fmla="*/ 405234 h 996265"/>
              <a:gd name="connsiteX1422" fmla="*/ 469236 w 635395"/>
              <a:gd name="connsiteY1422" fmla="*/ 403437 h 996265"/>
              <a:gd name="connsiteX1423" fmla="*/ 468925 w 635395"/>
              <a:gd name="connsiteY1423" fmla="*/ 402075 h 996265"/>
              <a:gd name="connsiteX1424" fmla="*/ 469541 w 635395"/>
              <a:gd name="connsiteY1424" fmla="*/ 400958 h 996265"/>
              <a:gd name="connsiteX1425" fmla="*/ 470410 w 635395"/>
              <a:gd name="connsiteY1425" fmla="*/ 400523 h 996265"/>
              <a:gd name="connsiteX1426" fmla="*/ 471275 w 635395"/>
              <a:gd name="connsiteY1426" fmla="*/ 400089 h 996265"/>
              <a:gd name="connsiteX1427" fmla="*/ 471317 w 635395"/>
              <a:gd name="connsiteY1427" fmla="*/ 399904 h 996265"/>
              <a:gd name="connsiteX1428" fmla="*/ 471459 w 635395"/>
              <a:gd name="connsiteY1428" fmla="*/ 399282 h 996265"/>
              <a:gd name="connsiteX1429" fmla="*/ 471183 w 635395"/>
              <a:gd name="connsiteY1429" fmla="*/ 399042 h 996265"/>
              <a:gd name="connsiteX1430" fmla="*/ 470964 w 635395"/>
              <a:gd name="connsiteY1430" fmla="*/ 398851 h 996265"/>
              <a:gd name="connsiteX1431" fmla="*/ 470390 w 635395"/>
              <a:gd name="connsiteY1431" fmla="*/ 398890 h 996265"/>
              <a:gd name="connsiteX1432" fmla="*/ 470035 w 635395"/>
              <a:gd name="connsiteY1432" fmla="*/ 398913 h 996265"/>
              <a:gd name="connsiteX1433" fmla="*/ 469043 w 635395"/>
              <a:gd name="connsiteY1433" fmla="*/ 398110 h 996265"/>
              <a:gd name="connsiteX1434" fmla="*/ 467749 w 635395"/>
              <a:gd name="connsiteY1434" fmla="*/ 398708 h 996265"/>
              <a:gd name="connsiteX1435" fmla="*/ 467370 w 635395"/>
              <a:gd name="connsiteY1435" fmla="*/ 398547 h 996265"/>
              <a:gd name="connsiteX1436" fmla="*/ 467275 w 635395"/>
              <a:gd name="connsiteY1436" fmla="*/ 397618 h 996265"/>
              <a:gd name="connsiteX1437" fmla="*/ 467182 w 635395"/>
              <a:gd name="connsiteY1437" fmla="*/ 396689 h 996265"/>
              <a:gd name="connsiteX1438" fmla="*/ 466845 w 635395"/>
              <a:gd name="connsiteY1438" fmla="*/ 396169 h 996265"/>
              <a:gd name="connsiteX1439" fmla="*/ 466623 w 635395"/>
              <a:gd name="connsiteY1439" fmla="*/ 395822 h 996265"/>
              <a:gd name="connsiteX1440" fmla="*/ 466662 w 635395"/>
              <a:gd name="connsiteY1440" fmla="*/ 395286 h 996265"/>
              <a:gd name="connsiteX1441" fmla="*/ 466721 w 635395"/>
              <a:gd name="connsiteY1441" fmla="*/ 394969 h 996265"/>
              <a:gd name="connsiteX1442" fmla="*/ 467301 w 635395"/>
              <a:gd name="connsiteY1442" fmla="*/ 394212 h 996265"/>
              <a:gd name="connsiteX1443" fmla="*/ 469281 w 635395"/>
              <a:gd name="connsiteY1443" fmla="*/ 392659 h 996265"/>
              <a:gd name="connsiteX1444" fmla="*/ 469409 w 635395"/>
              <a:gd name="connsiteY1444" fmla="*/ 391982 h 996265"/>
              <a:gd name="connsiteX1445" fmla="*/ 469527 w 635395"/>
              <a:gd name="connsiteY1445" fmla="*/ 391357 h 996265"/>
              <a:gd name="connsiteX1446" fmla="*/ 468930 w 635395"/>
              <a:gd name="connsiteY1446" fmla="*/ 390613 h 996265"/>
              <a:gd name="connsiteX1447" fmla="*/ 468534 w 635395"/>
              <a:gd name="connsiteY1447" fmla="*/ 390121 h 996265"/>
              <a:gd name="connsiteX1448" fmla="*/ 467911 w 635395"/>
              <a:gd name="connsiteY1448" fmla="*/ 388450 h 996265"/>
              <a:gd name="connsiteX1449" fmla="*/ 468585 w 635395"/>
              <a:gd name="connsiteY1449" fmla="*/ 387899 h 996265"/>
              <a:gd name="connsiteX1450" fmla="*/ 468902 w 635395"/>
              <a:gd name="connsiteY1450" fmla="*/ 387642 h 996265"/>
              <a:gd name="connsiteX1451" fmla="*/ 468088 w 635395"/>
              <a:gd name="connsiteY1451" fmla="*/ 382936 h 996265"/>
              <a:gd name="connsiteX1452" fmla="*/ 465418 w 635395"/>
              <a:gd name="connsiteY1452" fmla="*/ 378977 h 996265"/>
              <a:gd name="connsiteX1453" fmla="*/ 465475 w 635395"/>
              <a:gd name="connsiteY1453" fmla="*/ 375385 h 996265"/>
              <a:gd name="connsiteX1454" fmla="*/ 465038 w 635395"/>
              <a:gd name="connsiteY1454" fmla="*/ 373588 h 996265"/>
              <a:gd name="connsiteX1455" fmla="*/ 461624 w 635395"/>
              <a:gd name="connsiteY1455" fmla="*/ 370189 h 996265"/>
              <a:gd name="connsiteX1456" fmla="*/ 460404 w 635395"/>
              <a:gd name="connsiteY1456" fmla="*/ 368560 h 996265"/>
              <a:gd name="connsiteX1457" fmla="*/ 458521 w 635395"/>
              <a:gd name="connsiteY1457" fmla="*/ 366045 h 996265"/>
              <a:gd name="connsiteX1458" fmla="*/ 458270 w 635395"/>
              <a:gd name="connsiteY1458" fmla="*/ 362817 h 996265"/>
              <a:gd name="connsiteX1459" fmla="*/ 459256 w 635395"/>
              <a:gd name="connsiteY1459" fmla="*/ 361398 h 996265"/>
              <a:gd name="connsiteX1460" fmla="*/ 458944 w 635395"/>
              <a:gd name="connsiteY1460" fmla="*/ 360345 h 996265"/>
              <a:gd name="connsiteX1461" fmla="*/ 456709 w 635395"/>
              <a:gd name="connsiteY1461" fmla="*/ 357440 h 996265"/>
              <a:gd name="connsiteX1462" fmla="*/ 455970 w 635395"/>
              <a:gd name="connsiteY1462" fmla="*/ 355821 h 996265"/>
              <a:gd name="connsiteX1463" fmla="*/ 455465 w 635395"/>
              <a:gd name="connsiteY1463" fmla="*/ 354717 h 996265"/>
              <a:gd name="connsiteX1464" fmla="*/ 455836 w 635395"/>
              <a:gd name="connsiteY1464" fmla="*/ 353416 h 996265"/>
              <a:gd name="connsiteX1465" fmla="*/ 455615 w 635395"/>
              <a:gd name="connsiteY1465" fmla="*/ 352912 h 996265"/>
              <a:gd name="connsiteX1466" fmla="*/ 455213 w 635395"/>
              <a:gd name="connsiteY1466" fmla="*/ 351991 h 996265"/>
              <a:gd name="connsiteX1467" fmla="*/ 455232 w 635395"/>
              <a:gd name="connsiteY1467" fmla="*/ 350963 h 996265"/>
              <a:gd name="connsiteX1468" fmla="*/ 456076 w 635395"/>
              <a:gd name="connsiteY1468" fmla="*/ 349388 h 996265"/>
              <a:gd name="connsiteX1469" fmla="*/ 455702 w 635395"/>
              <a:gd name="connsiteY1469" fmla="*/ 347841 h 996265"/>
              <a:gd name="connsiteX1470" fmla="*/ 456056 w 635395"/>
              <a:gd name="connsiteY1470" fmla="*/ 347130 h 996265"/>
              <a:gd name="connsiteX1471" fmla="*/ 456320 w 635395"/>
              <a:gd name="connsiteY1471" fmla="*/ 346602 h 996265"/>
              <a:gd name="connsiteX1472" fmla="*/ 456132 w 635395"/>
              <a:gd name="connsiteY1472" fmla="*/ 345858 h 996265"/>
              <a:gd name="connsiteX1473" fmla="*/ 455141 w 635395"/>
              <a:gd name="connsiteY1473" fmla="*/ 344715 h 996265"/>
              <a:gd name="connsiteX1474" fmla="*/ 453493 w 635395"/>
              <a:gd name="connsiteY1474" fmla="*/ 342818 h 996265"/>
              <a:gd name="connsiteX1475" fmla="*/ 450979 w 635395"/>
              <a:gd name="connsiteY1475" fmla="*/ 339922 h 996265"/>
              <a:gd name="connsiteX1476" fmla="*/ 451893 w 635395"/>
              <a:gd name="connsiteY1476" fmla="*/ 338330 h 996265"/>
              <a:gd name="connsiteX1477" fmla="*/ 452153 w 635395"/>
              <a:gd name="connsiteY1477" fmla="*/ 337877 h 996265"/>
              <a:gd name="connsiteX1478" fmla="*/ 451658 w 635395"/>
              <a:gd name="connsiteY1478" fmla="*/ 337012 h 996265"/>
              <a:gd name="connsiteX1479" fmla="*/ 450662 w 635395"/>
              <a:gd name="connsiteY1479" fmla="*/ 335279 h 996265"/>
              <a:gd name="connsiteX1480" fmla="*/ 450747 w 635395"/>
              <a:gd name="connsiteY1480" fmla="*/ 334831 h 996265"/>
              <a:gd name="connsiteX1481" fmla="*/ 451153 w 635395"/>
              <a:gd name="connsiteY1481" fmla="*/ 332677 h 996265"/>
              <a:gd name="connsiteX1482" fmla="*/ 449454 w 635395"/>
              <a:gd name="connsiteY1482" fmla="*/ 328805 h 996265"/>
              <a:gd name="connsiteX1483" fmla="*/ 447732 w 635395"/>
              <a:gd name="connsiteY1483" fmla="*/ 324881 h 996265"/>
              <a:gd name="connsiteX1484" fmla="*/ 446793 w 635395"/>
              <a:gd name="connsiteY1484" fmla="*/ 319804 h 996265"/>
              <a:gd name="connsiteX1485" fmla="*/ 443625 w 635395"/>
              <a:gd name="connsiteY1485" fmla="*/ 314918 h 996265"/>
              <a:gd name="connsiteX1486" fmla="*/ 442441 w 635395"/>
              <a:gd name="connsiteY1486" fmla="*/ 313881 h 996265"/>
              <a:gd name="connsiteX1487" fmla="*/ 441577 w 635395"/>
              <a:gd name="connsiteY1487" fmla="*/ 313126 h 996265"/>
              <a:gd name="connsiteX1488" fmla="*/ 440408 w 635395"/>
              <a:gd name="connsiteY1488" fmla="*/ 311434 h 996265"/>
              <a:gd name="connsiteX1489" fmla="*/ 440210 w 635395"/>
              <a:gd name="connsiteY1489" fmla="*/ 311147 h 996265"/>
              <a:gd name="connsiteX1490" fmla="*/ 439277 w 635395"/>
              <a:gd name="connsiteY1490" fmla="*/ 308672 h 996265"/>
              <a:gd name="connsiteX1491" fmla="*/ 436605 w 635395"/>
              <a:gd name="connsiteY1491" fmla="*/ 304591 h 996265"/>
              <a:gd name="connsiteX1492" fmla="*/ 436886 w 635395"/>
              <a:gd name="connsiteY1492" fmla="*/ 303528 h 996265"/>
              <a:gd name="connsiteX1493" fmla="*/ 437841 w 635395"/>
              <a:gd name="connsiteY1493" fmla="*/ 302053 h 996265"/>
              <a:gd name="connsiteX1494" fmla="*/ 439478 w 635395"/>
              <a:gd name="connsiteY1494" fmla="*/ 300936 h 996265"/>
              <a:gd name="connsiteX1495" fmla="*/ 441654 w 635395"/>
              <a:gd name="connsiteY1495" fmla="*/ 299994 h 996265"/>
              <a:gd name="connsiteX1496" fmla="*/ 443451 w 635395"/>
              <a:gd name="connsiteY1496" fmla="*/ 298593 h 996265"/>
              <a:gd name="connsiteX1497" fmla="*/ 444805 w 635395"/>
              <a:gd name="connsiteY1497" fmla="*/ 297110 h 996265"/>
              <a:gd name="connsiteX1498" fmla="*/ 446143 w 635395"/>
              <a:gd name="connsiteY1498" fmla="*/ 294829 h 996265"/>
              <a:gd name="connsiteX1499" fmla="*/ 448370 w 635395"/>
              <a:gd name="connsiteY1499" fmla="*/ 291405 h 996265"/>
              <a:gd name="connsiteX1500" fmla="*/ 448932 w 635395"/>
              <a:gd name="connsiteY1500" fmla="*/ 289847 h 996265"/>
              <a:gd name="connsiteX1501" fmla="*/ 449908 w 635395"/>
              <a:gd name="connsiteY1501" fmla="*/ 286639 h 996265"/>
              <a:gd name="connsiteX1502" fmla="*/ 451645 w 635395"/>
              <a:gd name="connsiteY1502" fmla="*/ 284304 h 996265"/>
              <a:gd name="connsiteX1503" fmla="*/ 454014 w 635395"/>
              <a:gd name="connsiteY1503" fmla="*/ 282279 h 996265"/>
              <a:gd name="connsiteX1504" fmla="*/ 456550 w 635395"/>
              <a:gd name="connsiteY1504" fmla="*/ 281048 h 996265"/>
              <a:gd name="connsiteX1505" fmla="*/ 459111 w 635395"/>
              <a:gd name="connsiteY1505" fmla="*/ 280471 h 996265"/>
              <a:gd name="connsiteX1506" fmla="*/ 461856 w 635395"/>
              <a:gd name="connsiteY1506" fmla="*/ 280217 h 996265"/>
              <a:gd name="connsiteX1507" fmla="*/ 464502 w 635395"/>
              <a:gd name="connsiteY1507" fmla="*/ 279966 h 996265"/>
              <a:gd name="connsiteX1508" fmla="*/ 465836 w 635395"/>
              <a:gd name="connsiteY1508" fmla="*/ 279989 h 996265"/>
              <a:gd name="connsiteX1509" fmla="*/ 466788 w 635395"/>
              <a:gd name="connsiteY1509" fmla="*/ 280005 h 996265"/>
              <a:gd name="connsiteX1510" fmla="*/ 468026 w 635395"/>
              <a:gd name="connsiteY1510" fmla="*/ 280114 h 996265"/>
              <a:gd name="connsiteX1511" fmla="*/ 469123 w 635395"/>
              <a:gd name="connsiteY1511" fmla="*/ 280042 h 996265"/>
              <a:gd name="connsiteX1512" fmla="*/ 470282 w 635395"/>
              <a:gd name="connsiteY1512" fmla="*/ 279639 h 996265"/>
              <a:gd name="connsiteX1513" fmla="*/ 471297 w 635395"/>
              <a:gd name="connsiteY1513" fmla="*/ 279146 h 996265"/>
              <a:gd name="connsiteX1514" fmla="*/ 472274 w 635395"/>
              <a:gd name="connsiteY1514" fmla="*/ 278375 h 996265"/>
              <a:gd name="connsiteX1515" fmla="*/ 473212 w 635395"/>
              <a:gd name="connsiteY1515" fmla="*/ 277322 h 996265"/>
              <a:gd name="connsiteX1516" fmla="*/ 473444 w 635395"/>
              <a:gd name="connsiteY1516" fmla="*/ 276473 h 996265"/>
              <a:gd name="connsiteX1517" fmla="*/ 473644 w 635395"/>
              <a:gd name="connsiteY1517" fmla="*/ 275252 h 996265"/>
              <a:gd name="connsiteX1518" fmla="*/ 473979 w 635395"/>
              <a:gd name="connsiteY1518" fmla="*/ 274354 h 996265"/>
              <a:gd name="connsiteX1519" fmla="*/ 474978 w 635395"/>
              <a:gd name="connsiteY1519" fmla="*/ 273020 h 996265"/>
              <a:gd name="connsiteX1520" fmla="*/ 476417 w 635395"/>
              <a:gd name="connsiteY1520" fmla="*/ 271908 h 996265"/>
              <a:gd name="connsiteX1521" fmla="*/ 478181 w 635395"/>
              <a:gd name="connsiteY1521" fmla="*/ 271303 h 996265"/>
              <a:gd name="connsiteX1522" fmla="*/ 479064 w 635395"/>
              <a:gd name="connsiteY1522" fmla="*/ 270392 h 996265"/>
              <a:gd name="connsiteX1523" fmla="*/ 479259 w 635395"/>
              <a:gd name="connsiteY1523" fmla="*/ 269264 h 996265"/>
              <a:gd name="connsiteX1524" fmla="*/ 479514 w 635395"/>
              <a:gd name="connsiteY1524" fmla="*/ 267900 h 996265"/>
              <a:gd name="connsiteX1525" fmla="*/ 480542 w 635395"/>
              <a:gd name="connsiteY1525" fmla="*/ 267079 h 996265"/>
              <a:gd name="connsiteX1526" fmla="*/ 482192 w 635395"/>
              <a:gd name="connsiteY1526" fmla="*/ 266854 h 996265"/>
              <a:gd name="connsiteX1527" fmla="*/ 483839 w 635395"/>
              <a:gd name="connsiteY1527" fmla="*/ 266719 h 996265"/>
              <a:gd name="connsiteX1528" fmla="*/ 485394 w 635395"/>
              <a:gd name="connsiteY1528" fmla="*/ 266401 h 996265"/>
              <a:gd name="connsiteX1529" fmla="*/ 486751 w 635395"/>
              <a:gd name="connsiteY1529" fmla="*/ 266041 h 996265"/>
              <a:gd name="connsiteX1530" fmla="*/ 488388 w 635395"/>
              <a:gd name="connsiteY1530" fmla="*/ 264924 h 996265"/>
              <a:gd name="connsiteX1531" fmla="*/ 490566 w 635395"/>
              <a:gd name="connsiteY1531" fmla="*/ 263935 h 996265"/>
              <a:gd name="connsiteX1532" fmla="*/ 492763 w 635395"/>
              <a:gd name="connsiteY1532" fmla="*/ 263694 h 996265"/>
              <a:gd name="connsiteX1533" fmla="*/ 493583 w 635395"/>
              <a:gd name="connsiteY1533" fmla="*/ 264331 h 996265"/>
              <a:gd name="connsiteX1534" fmla="*/ 494892 w 635395"/>
              <a:gd name="connsiteY1534" fmla="*/ 265142 h 996265"/>
              <a:gd name="connsiteX1535" fmla="*/ 497674 w 635395"/>
              <a:gd name="connsiteY1535" fmla="*/ 265215 h 996265"/>
              <a:gd name="connsiteX1536" fmla="*/ 499606 w 635395"/>
              <a:gd name="connsiteY1536" fmla="*/ 265356 h 996265"/>
              <a:gd name="connsiteX1537" fmla="*/ 501647 w 635395"/>
              <a:gd name="connsiteY1537" fmla="*/ 265307 h 996265"/>
              <a:gd name="connsiteX1538" fmla="*/ 503642 w 635395"/>
              <a:gd name="connsiteY1538" fmla="*/ 265164 h 996265"/>
              <a:gd name="connsiteX1539" fmla="*/ 505895 w 635395"/>
              <a:gd name="connsiteY1539" fmla="*/ 264515 h 996265"/>
              <a:gd name="connsiteX1540" fmla="*/ 505792 w 635395"/>
              <a:gd name="connsiteY1540" fmla="*/ 264239 h 996265"/>
              <a:gd name="connsiteX1541" fmla="*/ 505709 w 635395"/>
              <a:gd name="connsiteY1541" fmla="*/ 264020 h 996265"/>
              <a:gd name="connsiteX1542" fmla="*/ 506150 w 635395"/>
              <a:gd name="connsiteY1542" fmla="*/ 263497 h 996265"/>
              <a:gd name="connsiteX1543" fmla="*/ 506389 w 635395"/>
              <a:gd name="connsiteY1543" fmla="*/ 263214 h 996265"/>
              <a:gd name="connsiteX1544" fmla="*/ 506202 w 635395"/>
              <a:gd name="connsiteY1544" fmla="*/ 262532 h 996265"/>
              <a:gd name="connsiteX1545" fmla="*/ 503717 w 635395"/>
              <a:gd name="connsiteY1545" fmla="*/ 258884 h 996265"/>
              <a:gd name="connsiteX1546" fmla="*/ 504213 w 635395"/>
              <a:gd name="connsiteY1546" fmla="*/ 258387 h 996265"/>
              <a:gd name="connsiteX1547" fmla="*/ 504605 w 635395"/>
              <a:gd name="connsiteY1547" fmla="*/ 258666 h 996265"/>
              <a:gd name="connsiteX1548" fmla="*/ 505516 w 635395"/>
              <a:gd name="connsiteY1548" fmla="*/ 259314 h 996265"/>
              <a:gd name="connsiteX1549" fmla="*/ 506693 w 635395"/>
              <a:gd name="connsiteY1549" fmla="*/ 258941 h 996265"/>
              <a:gd name="connsiteX1550" fmla="*/ 504670 w 635395"/>
              <a:gd name="connsiteY1550" fmla="*/ 255785 h 996265"/>
              <a:gd name="connsiteX1551" fmla="*/ 504394 w 635395"/>
              <a:gd name="connsiteY1551" fmla="*/ 255354 h 996265"/>
              <a:gd name="connsiteX1552" fmla="*/ 504942 w 635395"/>
              <a:gd name="connsiteY1552" fmla="*/ 252913 h 996265"/>
              <a:gd name="connsiteX1553" fmla="*/ 504451 w 635395"/>
              <a:gd name="connsiteY1553" fmla="*/ 251701 h 996265"/>
              <a:gd name="connsiteX1554" fmla="*/ 504162 w 635395"/>
              <a:gd name="connsiteY1554" fmla="*/ 251501 h 996265"/>
              <a:gd name="connsiteX1555" fmla="*/ 502644 w 635395"/>
              <a:gd name="connsiteY1555" fmla="*/ 250414 h 996265"/>
              <a:gd name="connsiteX1556" fmla="*/ 502527 w 635395"/>
              <a:gd name="connsiteY1556" fmla="*/ 249660 h 996265"/>
              <a:gd name="connsiteX1557" fmla="*/ 504013 w 635395"/>
              <a:gd name="connsiteY1557" fmla="*/ 248481 h 996265"/>
              <a:gd name="connsiteX1558" fmla="*/ 502090 w 635395"/>
              <a:gd name="connsiteY1558" fmla="*/ 247927 h 996265"/>
              <a:gd name="connsiteX1559" fmla="*/ 501129 w 635395"/>
              <a:gd name="connsiteY1559" fmla="*/ 245667 h 996265"/>
              <a:gd name="connsiteX1560" fmla="*/ 500722 w 635395"/>
              <a:gd name="connsiteY1560" fmla="*/ 244711 h 996265"/>
              <a:gd name="connsiteX1561" fmla="*/ 498861 w 635395"/>
              <a:gd name="connsiteY1561" fmla="*/ 244281 h 996265"/>
              <a:gd name="connsiteX1562" fmla="*/ 498427 w 635395"/>
              <a:gd name="connsiteY1562" fmla="*/ 243663 h 996265"/>
              <a:gd name="connsiteX1563" fmla="*/ 498982 w 635395"/>
              <a:gd name="connsiteY1563" fmla="*/ 241556 h 996265"/>
              <a:gd name="connsiteX1564" fmla="*/ 497930 w 635395"/>
              <a:gd name="connsiteY1564" fmla="*/ 239912 h 996265"/>
              <a:gd name="connsiteX1565" fmla="*/ 497677 w 635395"/>
              <a:gd name="connsiteY1565" fmla="*/ 239516 h 996265"/>
              <a:gd name="connsiteX1566" fmla="*/ 497800 w 635395"/>
              <a:gd name="connsiteY1566" fmla="*/ 238834 h 996265"/>
              <a:gd name="connsiteX1567" fmla="*/ 498006 w 635395"/>
              <a:gd name="connsiteY1567" fmla="*/ 238788 h 996265"/>
              <a:gd name="connsiteX1568" fmla="*/ 498915 w 635395"/>
              <a:gd name="connsiteY1568" fmla="*/ 238584 h 996265"/>
              <a:gd name="connsiteX1569" fmla="*/ 498913 w 635395"/>
              <a:gd name="connsiteY1569" fmla="*/ 237717 h 996265"/>
              <a:gd name="connsiteX1570" fmla="*/ 499842 w 635395"/>
              <a:gd name="connsiteY1570" fmla="*/ 237035 h 996265"/>
              <a:gd name="connsiteX1571" fmla="*/ 499327 w 635395"/>
              <a:gd name="connsiteY1571" fmla="*/ 236393 h 996265"/>
              <a:gd name="connsiteX1572" fmla="*/ 499098 w 635395"/>
              <a:gd name="connsiteY1572" fmla="*/ 236107 h 996265"/>
              <a:gd name="connsiteX1573" fmla="*/ 501264 w 635395"/>
              <a:gd name="connsiteY1573" fmla="*/ 234741 h 996265"/>
              <a:gd name="connsiteX1574" fmla="*/ 501016 w 635395"/>
              <a:gd name="connsiteY1574" fmla="*/ 233566 h 996265"/>
              <a:gd name="connsiteX1575" fmla="*/ 501685 w 635395"/>
              <a:gd name="connsiteY1575" fmla="*/ 230897 h 996265"/>
              <a:gd name="connsiteX1576" fmla="*/ 501320 w 635395"/>
              <a:gd name="connsiteY1576" fmla="*/ 230222 h 996265"/>
              <a:gd name="connsiteX1577" fmla="*/ 501103 w 635395"/>
              <a:gd name="connsiteY1577" fmla="*/ 230305 h 996265"/>
              <a:gd name="connsiteX1578" fmla="*/ 500535 w 635395"/>
              <a:gd name="connsiteY1578" fmla="*/ 230523 h 996265"/>
              <a:gd name="connsiteX1579" fmla="*/ 500020 w 635395"/>
              <a:gd name="connsiteY1579" fmla="*/ 230719 h 996265"/>
              <a:gd name="connsiteX1580" fmla="*/ 499978 w 635395"/>
              <a:gd name="connsiteY1580" fmla="*/ 230467 h 996265"/>
              <a:gd name="connsiteX1581" fmla="*/ 499644 w 635395"/>
              <a:gd name="connsiteY1581" fmla="*/ 228430 h 996265"/>
              <a:gd name="connsiteX1582" fmla="*/ 497971 w 635395"/>
              <a:gd name="connsiteY1582" fmla="*/ 229547 h 996265"/>
              <a:gd name="connsiteX1583" fmla="*/ 497067 w 635395"/>
              <a:gd name="connsiteY1583" fmla="*/ 228739 h 996265"/>
              <a:gd name="connsiteX1584" fmla="*/ 496173 w 635395"/>
              <a:gd name="connsiteY1584" fmla="*/ 227941 h 996265"/>
              <a:gd name="connsiteX1585" fmla="*/ 496975 w 635395"/>
              <a:gd name="connsiteY1585" fmla="*/ 227135 h 996265"/>
              <a:gd name="connsiteX1586" fmla="*/ 494681 w 635395"/>
              <a:gd name="connsiteY1586" fmla="*/ 226024 h 996265"/>
              <a:gd name="connsiteX1587" fmla="*/ 494122 w 635395"/>
              <a:gd name="connsiteY1587" fmla="*/ 225591 h 996265"/>
              <a:gd name="connsiteX1588" fmla="*/ 494503 w 635395"/>
              <a:gd name="connsiteY1588" fmla="*/ 224971 h 996265"/>
              <a:gd name="connsiteX1589" fmla="*/ 494618 w 635395"/>
              <a:gd name="connsiteY1589" fmla="*/ 224785 h 996265"/>
              <a:gd name="connsiteX1590" fmla="*/ 493498 w 635395"/>
              <a:gd name="connsiteY1590" fmla="*/ 222744 h 996265"/>
              <a:gd name="connsiteX1591" fmla="*/ 493807 w 635395"/>
              <a:gd name="connsiteY1591" fmla="*/ 221569 h 996265"/>
              <a:gd name="connsiteX1592" fmla="*/ 493072 w 635395"/>
              <a:gd name="connsiteY1592" fmla="*/ 220629 h 996265"/>
              <a:gd name="connsiteX1593" fmla="*/ 492937 w 635395"/>
              <a:gd name="connsiteY1593" fmla="*/ 220455 h 996265"/>
              <a:gd name="connsiteX1594" fmla="*/ 493066 w 635395"/>
              <a:gd name="connsiteY1594" fmla="*/ 220025 h 996265"/>
              <a:gd name="connsiteX1595" fmla="*/ 493308 w 635395"/>
              <a:gd name="connsiteY1595" fmla="*/ 219216 h 996265"/>
              <a:gd name="connsiteX1596" fmla="*/ 493085 w 635395"/>
              <a:gd name="connsiteY1596" fmla="*/ 218447 h 996265"/>
              <a:gd name="connsiteX1597" fmla="*/ 492515 w 635395"/>
              <a:gd name="connsiteY1597" fmla="*/ 216464 h 996265"/>
              <a:gd name="connsiteX1598" fmla="*/ 492534 w 635395"/>
              <a:gd name="connsiteY1598" fmla="*/ 216191 h 996265"/>
              <a:gd name="connsiteX1599" fmla="*/ 492480 w 635395"/>
              <a:gd name="connsiteY1599" fmla="*/ 214619 h 996265"/>
              <a:gd name="connsiteX1600" fmla="*/ 492652 w 635395"/>
              <a:gd name="connsiteY1600" fmla="*/ 214559 h 996265"/>
              <a:gd name="connsiteX1601" fmla="*/ 493669 w 635395"/>
              <a:gd name="connsiteY1601" fmla="*/ 214184 h 996265"/>
              <a:gd name="connsiteX1602" fmla="*/ 493525 w 635395"/>
              <a:gd name="connsiteY1602" fmla="*/ 212909 h 996265"/>
              <a:gd name="connsiteX1603" fmla="*/ 493491 w 635395"/>
              <a:gd name="connsiteY1603" fmla="*/ 212598 h 996265"/>
              <a:gd name="connsiteX1604" fmla="*/ 492942 w 635395"/>
              <a:gd name="connsiteY1604" fmla="*/ 211308 h 996265"/>
              <a:gd name="connsiteX1605" fmla="*/ 492799 w 635395"/>
              <a:gd name="connsiteY1605" fmla="*/ 210983 h 996265"/>
              <a:gd name="connsiteX1606" fmla="*/ 492489 w 635395"/>
              <a:gd name="connsiteY1606" fmla="*/ 210942 h 996265"/>
              <a:gd name="connsiteX1607" fmla="*/ 491869 w 635395"/>
              <a:gd name="connsiteY1607" fmla="*/ 210862 h 996265"/>
              <a:gd name="connsiteX1608" fmla="*/ 491248 w 635395"/>
              <a:gd name="connsiteY1608" fmla="*/ 210182 h 996265"/>
              <a:gd name="connsiteX1609" fmla="*/ 491305 w 635395"/>
              <a:gd name="connsiteY1609" fmla="*/ 206900 h 996265"/>
              <a:gd name="connsiteX1610" fmla="*/ 490531 w 635395"/>
              <a:gd name="connsiteY1610" fmla="*/ 205912 h 996265"/>
              <a:gd name="connsiteX1611" fmla="*/ 490435 w 635395"/>
              <a:gd name="connsiteY1611" fmla="*/ 205788 h 996265"/>
              <a:gd name="connsiteX1612" fmla="*/ 489935 w 635395"/>
              <a:gd name="connsiteY1612" fmla="*/ 203344 h 996265"/>
              <a:gd name="connsiteX1613" fmla="*/ 489436 w 635395"/>
              <a:gd name="connsiteY1613" fmla="*/ 200899 h 996265"/>
              <a:gd name="connsiteX1614" fmla="*/ 489495 w 635395"/>
              <a:gd name="connsiteY1614" fmla="*/ 198795 h 996265"/>
              <a:gd name="connsiteX1615" fmla="*/ 488998 w 635395"/>
              <a:gd name="connsiteY1615" fmla="*/ 198237 h 996265"/>
              <a:gd name="connsiteX1616" fmla="*/ 489554 w 635395"/>
              <a:gd name="connsiteY1616" fmla="*/ 197617 h 996265"/>
              <a:gd name="connsiteX1617" fmla="*/ 488996 w 635395"/>
              <a:gd name="connsiteY1617" fmla="*/ 196690 h 996265"/>
              <a:gd name="connsiteX1618" fmla="*/ 490234 w 635395"/>
              <a:gd name="connsiteY1618" fmla="*/ 196069 h 996265"/>
              <a:gd name="connsiteX1619" fmla="*/ 491512 w 635395"/>
              <a:gd name="connsiteY1619" fmla="*/ 195999 h 996265"/>
              <a:gd name="connsiteX1620" fmla="*/ 492606 w 635395"/>
              <a:gd name="connsiteY1620" fmla="*/ 195938 h 996265"/>
              <a:gd name="connsiteX1621" fmla="*/ 493707 w 635395"/>
              <a:gd name="connsiteY1621" fmla="*/ 195876 h 996265"/>
              <a:gd name="connsiteX1622" fmla="*/ 494003 w 635395"/>
              <a:gd name="connsiteY1622" fmla="*/ 195672 h 996265"/>
              <a:gd name="connsiteX1623" fmla="*/ 494511 w 635395"/>
              <a:gd name="connsiteY1623" fmla="*/ 195318 h 996265"/>
              <a:gd name="connsiteX1624" fmla="*/ 494261 w 635395"/>
              <a:gd name="connsiteY1624" fmla="*/ 194455 h 996265"/>
              <a:gd name="connsiteX1625" fmla="*/ 493576 w 635395"/>
              <a:gd name="connsiteY1625" fmla="*/ 192101 h 996265"/>
              <a:gd name="connsiteX1626" fmla="*/ 493448 w 635395"/>
              <a:gd name="connsiteY1626" fmla="*/ 188883 h 996265"/>
              <a:gd name="connsiteX1627" fmla="*/ 493498 w 635395"/>
              <a:gd name="connsiteY1627" fmla="*/ 188644 h 996265"/>
              <a:gd name="connsiteX1628" fmla="*/ 493879 w 635395"/>
              <a:gd name="connsiteY1628" fmla="*/ 186839 h 996265"/>
              <a:gd name="connsiteX1629" fmla="*/ 495178 w 635395"/>
              <a:gd name="connsiteY1629" fmla="*/ 185535 h 996265"/>
              <a:gd name="connsiteX1630" fmla="*/ 494578 w 635395"/>
              <a:gd name="connsiteY1630" fmla="*/ 184581 h 996265"/>
              <a:gd name="connsiteX1631" fmla="*/ 494434 w 635395"/>
              <a:gd name="connsiteY1631" fmla="*/ 184352 h 996265"/>
              <a:gd name="connsiteX1632" fmla="*/ 494246 w 635395"/>
              <a:gd name="connsiteY1632" fmla="*/ 184052 h 996265"/>
              <a:gd name="connsiteX1633" fmla="*/ 494555 w 635395"/>
              <a:gd name="connsiteY1633" fmla="*/ 182690 h 996265"/>
              <a:gd name="connsiteX1634" fmla="*/ 494117 w 635395"/>
              <a:gd name="connsiteY1634" fmla="*/ 180277 h 996265"/>
              <a:gd name="connsiteX1635" fmla="*/ 495170 w 635395"/>
              <a:gd name="connsiteY1635" fmla="*/ 179842 h 996265"/>
              <a:gd name="connsiteX1636" fmla="*/ 494968 w 635395"/>
              <a:gd name="connsiteY1636" fmla="*/ 178773 h 996265"/>
              <a:gd name="connsiteX1637" fmla="*/ 494796 w 635395"/>
              <a:gd name="connsiteY1637" fmla="*/ 177862 h 996265"/>
              <a:gd name="connsiteX1638" fmla="*/ 493874 w 635395"/>
              <a:gd name="connsiteY1638" fmla="*/ 175391 h 996265"/>
              <a:gd name="connsiteX1639" fmla="*/ 493363 w 635395"/>
              <a:gd name="connsiteY1639" fmla="*/ 174026 h 996265"/>
              <a:gd name="connsiteX1640" fmla="*/ 493735 w 635395"/>
              <a:gd name="connsiteY1640" fmla="*/ 173530 h 996265"/>
              <a:gd name="connsiteX1641" fmla="*/ 494096 w 635395"/>
              <a:gd name="connsiteY1641" fmla="*/ 173852 h 996265"/>
              <a:gd name="connsiteX1642" fmla="*/ 494449 w 635395"/>
              <a:gd name="connsiteY1642" fmla="*/ 174166 h 996265"/>
              <a:gd name="connsiteX1643" fmla="*/ 495535 w 635395"/>
              <a:gd name="connsiteY1643" fmla="*/ 175136 h 996265"/>
              <a:gd name="connsiteX1644" fmla="*/ 495595 w 635395"/>
              <a:gd name="connsiteY1644" fmla="*/ 174899 h 996265"/>
              <a:gd name="connsiteX1645" fmla="*/ 495720 w 635395"/>
              <a:gd name="connsiteY1645" fmla="*/ 174394 h 996265"/>
              <a:gd name="connsiteX1646" fmla="*/ 495335 w 635395"/>
              <a:gd name="connsiteY1646" fmla="*/ 173653 h 996265"/>
              <a:gd name="connsiteX1647" fmla="*/ 494990 w 635395"/>
              <a:gd name="connsiteY1647" fmla="*/ 172988 h 996265"/>
              <a:gd name="connsiteX1648" fmla="*/ 494726 w 635395"/>
              <a:gd name="connsiteY1648" fmla="*/ 172476 h 996265"/>
              <a:gd name="connsiteX1649" fmla="*/ 494282 w 635395"/>
              <a:gd name="connsiteY1649" fmla="*/ 166535 h 996265"/>
              <a:gd name="connsiteX1650" fmla="*/ 494452 w 635395"/>
              <a:gd name="connsiteY1650" fmla="*/ 163926 h 996265"/>
              <a:gd name="connsiteX1651" fmla="*/ 494464 w 635395"/>
              <a:gd name="connsiteY1651" fmla="*/ 163749 h 996265"/>
              <a:gd name="connsiteX1652" fmla="*/ 493901 w 635395"/>
              <a:gd name="connsiteY1652" fmla="*/ 159789 h 996265"/>
              <a:gd name="connsiteX1653" fmla="*/ 493633 w 635395"/>
              <a:gd name="connsiteY1653" fmla="*/ 158098 h 996265"/>
              <a:gd name="connsiteX1654" fmla="*/ 493587 w 635395"/>
              <a:gd name="connsiteY1654" fmla="*/ 157809 h 996265"/>
              <a:gd name="connsiteX1655" fmla="*/ 493295 w 635395"/>
              <a:gd name="connsiteY1655" fmla="*/ 157130 h 996265"/>
              <a:gd name="connsiteX1656" fmla="*/ 492467 w 635395"/>
              <a:gd name="connsiteY1656" fmla="*/ 155212 h 996265"/>
              <a:gd name="connsiteX1657" fmla="*/ 493085 w 635395"/>
              <a:gd name="connsiteY1657" fmla="*/ 153477 h 996265"/>
              <a:gd name="connsiteX1658" fmla="*/ 492212 w 635395"/>
              <a:gd name="connsiteY1658" fmla="*/ 150879 h 996265"/>
              <a:gd name="connsiteX1659" fmla="*/ 494258 w 635395"/>
              <a:gd name="connsiteY1659" fmla="*/ 149700 h 996265"/>
              <a:gd name="connsiteX1660" fmla="*/ 495373 w 635395"/>
              <a:gd name="connsiteY1660" fmla="*/ 149017 h 996265"/>
              <a:gd name="connsiteX1661" fmla="*/ 497916 w 635395"/>
              <a:gd name="connsiteY1661" fmla="*/ 148950 h 996265"/>
              <a:gd name="connsiteX1662" fmla="*/ 498411 w 635395"/>
              <a:gd name="connsiteY1662" fmla="*/ 148330 h 996265"/>
              <a:gd name="connsiteX1663" fmla="*/ 497911 w 635395"/>
              <a:gd name="connsiteY1663" fmla="*/ 145360 h 996265"/>
              <a:gd name="connsiteX1664" fmla="*/ 500141 w 635395"/>
              <a:gd name="connsiteY1664" fmla="*/ 143500 h 996265"/>
              <a:gd name="connsiteX1665" fmla="*/ 499865 w 635395"/>
              <a:gd name="connsiteY1665" fmla="*/ 142188 h 996265"/>
              <a:gd name="connsiteX1666" fmla="*/ 499827 w 635395"/>
              <a:gd name="connsiteY1666" fmla="*/ 142015 h 996265"/>
              <a:gd name="connsiteX1667" fmla="*/ 499080 w 635395"/>
              <a:gd name="connsiteY1667" fmla="*/ 140715 h 996265"/>
              <a:gd name="connsiteX1668" fmla="*/ 498336 w 635395"/>
              <a:gd name="connsiteY1668" fmla="*/ 139418 h 996265"/>
              <a:gd name="connsiteX1669" fmla="*/ 498398 w 635395"/>
              <a:gd name="connsiteY1669" fmla="*/ 138665 h 996265"/>
              <a:gd name="connsiteX1670" fmla="*/ 498423 w 635395"/>
              <a:gd name="connsiteY1670" fmla="*/ 137880 h 996265"/>
              <a:gd name="connsiteX1671" fmla="*/ 498320 w 635395"/>
              <a:gd name="connsiteY1671" fmla="*/ 137723 h 996265"/>
              <a:gd name="connsiteX1672" fmla="*/ 497796 w 635395"/>
              <a:gd name="connsiteY1672" fmla="*/ 136930 h 996265"/>
              <a:gd name="connsiteX1673" fmla="*/ 497276 w 635395"/>
              <a:gd name="connsiteY1673" fmla="*/ 136140 h 996265"/>
              <a:gd name="connsiteX1674" fmla="*/ 497273 w 635395"/>
              <a:gd name="connsiteY1674" fmla="*/ 135396 h 996265"/>
              <a:gd name="connsiteX1675" fmla="*/ 495247 w 635395"/>
              <a:gd name="connsiteY1675" fmla="*/ 134575 h 996265"/>
              <a:gd name="connsiteX1676" fmla="*/ 494793 w 635395"/>
              <a:gd name="connsiteY1676" fmla="*/ 134040 h 996265"/>
              <a:gd name="connsiteX1677" fmla="*/ 495659 w 635395"/>
              <a:gd name="connsiteY1677" fmla="*/ 132801 h 996265"/>
              <a:gd name="connsiteX1678" fmla="*/ 494932 w 635395"/>
              <a:gd name="connsiteY1678" fmla="*/ 131969 h 996265"/>
              <a:gd name="connsiteX1679" fmla="*/ 493982 w 635395"/>
              <a:gd name="connsiteY1679" fmla="*/ 130885 h 996265"/>
              <a:gd name="connsiteX1680" fmla="*/ 493921 w 635395"/>
              <a:gd name="connsiteY1680" fmla="*/ 130667 h 996265"/>
              <a:gd name="connsiteX1681" fmla="*/ 493795 w 635395"/>
              <a:gd name="connsiteY1681" fmla="*/ 130204 h 996265"/>
              <a:gd name="connsiteX1682" fmla="*/ 495154 w 635395"/>
              <a:gd name="connsiteY1682" fmla="*/ 126365 h 996265"/>
              <a:gd name="connsiteX1683" fmla="*/ 495960 w 635395"/>
              <a:gd name="connsiteY1683" fmla="*/ 126179 h 996265"/>
              <a:gd name="connsiteX1684" fmla="*/ 496209 w 635395"/>
              <a:gd name="connsiteY1684" fmla="*/ 127168 h 996265"/>
              <a:gd name="connsiteX1685" fmla="*/ 496622 w 635395"/>
              <a:gd name="connsiteY1685" fmla="*/ 127168 h 996265"/>
              <a:gd name="connsiteX1686" fmla="*/ 496796 w 635395"/>
              <a:gd name="connsiteY1686" fmla="*/ 127166 h 996265"/>
              <a:gd name="connsiteX1687" fmla="*/ 497201 w 635395"/>
              <a:gd name="connsiteY1687" fmla="*/ 127166 h 996265"/>
              <a:gd name="connsiteX1688" fmla="*/ 497381 w 635395"/>
              <a:gd name="connsiteY1688" fmla="*/ 126857 h 996265"/>
              <a:gd name="connsiteX1689" fmla="*/ 497634 w 635395"/>
              <a:gd name="connsiteY1689" fmla="*/ 126422 h 996265"/>
              <a:gd name="connsiteX1690" fmla="*/ 497425 w 635395"/>
              <a:gd name="connsiteY1690" fmla="*/ 125734 h 996265"/>
              <a:gd name="connsiteX1691" fmla="*/ 497260 w 635395"/>
              <a:gd name="connsiteY1691" fmla="*/ 125186 h 996265"/>
              <a:gd name="connsiteX1692" fmla="*/ 497631 w 635395"/>
              <a:gd name="connsiteY1692" fmla="*/ 123885 h 996265"/>
              <a:gd name="connsiteX1693" fmla="*/ 498714 w 635395"/>
              <a:gd name="connsiteY1693" fmla="*/ 122089 h 996265"/>
              <a:gd name="connsiteX1694" fmla="*/ 499796 w 635395"/>
              <a:gd name="connsiteY1694" fmla="*/ 120292 h 996265"/>
              <a:gd name="connsiteX1695" fmla="*/ 498674 w 635395"/>
              <a:gd name="connsiteY1695" fmla="*/ 117076 h 996265"/>
              <a:gd name="connsiteX1696" fmla="*/ 497185 w 635395"/>
              <a:gd name="connsiteY1696" fmla="*/ 115964 h 996265"/>
              <a:gd name="connsiteX1697" fmla="*/ 496935 w 635395"/>
              <a:gd name="connsiteY1697" fmla="*/ 114666 h 996265"/>
              <a:gd name="connsiteX1698" fmla="*/ 497306 w 635395"/>
              <a:gd name="connsiteY1698" fmla="*/ 113799 h 996265"/>
              <a:gd name="connsiteX1699" fmla="*/ 496841 w 635395"/>
              <a:gd name="connsiteY1699" fmla="*/ 113245 h 996265"/>
              <a:gd name="connsiteX1700" fmla="*/ 496684 w 635395"/>
              <a:gd name="connsiteY1700" fmla="*/ 113057 h 996265"/>
              <a:gd name="connsiteX1701" fmla="*/ 496348 w 635395"/>
              <a:gd name="connsiteY1701" fmla="*/ 113016 h 996265"/>
              <a:gd name="connsiteX1702" fmla="*/ 496084 w 635395"/>
              <a:gd name="connsiteY1702" fmla="*/ 112983 h 996265"/>
              <a:gd name="connsiteX1703" fmla="*/ 495692 w 635395"/>
              <a:gd name="connsiteY1703" fmla="*/ 112936 h 996265"/>
              <a:gd name="connsiteX1704" fmla="*/ 495071 w 635395"/>
              <a:gd name="connsiteY1704" fmla="*/ 111790 h 996265"/>
              <a:gd name="connsiteX1705" fmla="*/ 494385 w 635395"/>
              <a:gd name="connsiteY1705" fmla="*/ 110524 h 996265"/>
              <a:gd name="connsiteX1706" fmla="*/ 494819 w 635395"/>
              <a:gd name="connsiteY1706" fmla="*/ 109347 h 996265"/>
              <a:gd name="connsiteX1707" fmla="*/ 493700 w 635395"/>
              <a:gd name="connsiteY1707" fmla="*/ 108359 h 996265"/>
              <a:gd name="connsiteX1708" fmla="*/ 493077 w 635395"/>
              <a:gd name="connsiteY1708" fmla="*/ 106876 h 996265"/>
              <a:gd name="connsiteX1709" fmla="*/ 492732 w 635395"/>
              <a:gd name="connsiteY1709" fmla="*/ 106456 h 996265"/>
              <a:gd name="connsiteX1710" fmla="*/ 492518 w 635395"/>
              <a:gd name="connsiteY1710" fmla="*/ 106196 h 996265"/>
              <a:gd name="connsiteX1711" fmla="*/ 490595 w 635395"/>
              <a:gd name="connsiteY1711" fmla="*/ 106632 h 996265"/>
              <a:gd name="connsiteX1712" fmla="*/ 489727 w 635395"/>
              <a:gd name="connsiteY1712" fmla="*/ 105583 h 996265"/>
              <a:gd name="connsiteX1713" fmla="*/ 488919 w 635395"/>
              <a:gd name="connsiteY1713" fmla="*/ 105274 h 996265"/>
              <a:gd name="connsiteX1714" fmla="*/ 488888 w 635395"/>
              <a:gd name="connsiteY1714" fmla="*/ 103974 h 996265"/>
              <a:gd name="connsiteX1715" fmla="*/ 487181 w 635395"/>
              <a:gd name="connsiteY1715" fmla="*/ 103917 h 996265"/>
              <a:gd name="connsiteX1716" fmla="*/ 487179 w 635395"/>
              <a:gd name="connsiteY1716" fmla="*/ 103359 h 996265"/>
              <a:gd name="connsiteX1717" fmla="*/ 488357 w 635395"/>
              <a:gd name="connsiteY1717" fmla="*/ 102057 h 996265"/>
              <a:gd name="connsiteX1718" fmla="*/ 487886 w 635395"/>
              <a:gd name="connsiteY1718" fmla="*/ 99672 h 996265"/>
              <a:gd name="connsiteX1719" fmla="*/ 487439 w 635395"/>
              <a:gd name="connsiteY1719" fmla="*/ 97234 h 996265"/>
              <a:gd name="connsiteX1720" fmla="*/ 487665 w 635395"/>
              <a:gd name="connsiteY1720" fmla="*/ 96552 h 996265"/>
              <a:gd name="connsiteX1721" fmla="*/ 489091 w 635395"/>
              <a:gd name="connsiteY1721" fmla="*/ 95806 h 996265"/>
              <a:gd name="connsiteX1722" fmla="*/ 489029 w 635395"/>
              <a:gd name="connsiteY1722" fmla="*/ 95018 h 996265"/>
              <a:gd name="connsiteX1723" fmla="*/ 488965 w 635395"/>
              <a:gd name="connsiteY1723" fmla="*/ 94197 h 996265"/>
              <a:gd name="connsiteX1724" fmla="*/ 490142 w 635395"/>
              <a:gd name="connsiteY1724" fmla="*/ 93453 h 996265"/>
              <a:gd name="connsiteX1725" fmla="*/ 490451 w 635395"/>
              <a:gd name="connsiteY1725" fmla="*/ 92709 h 996265"/>
              <a:gd name="connsiteX1726" fmla="*/ 490363 w 635395"/>
              <a:gd name="connsiteY1726" fmla="*/ 92188 h 996265"/>
              <a:gd name="connsiteX1727" fmla="*/ 490201 w 635395"/>
              <a:gd name="connsiteY1727" fmla="*/ 91225 h 996265"/>
              <a:gd name="connsiteX1728" fmla="*/ 492430 w 635395"/>
              <a:gd name="connsiteY1728" fmla="*/ 88437 h 996265"/>
              <a:gd name="connsiteX1729" fmla="*/ 492724 w 635395"/>
              <a:gd name="connsiteY1729" fmla="*/ 87994 h 996265"/>
              <a:gd name="connsiteX1730" fmla="*/ 492552 w 635395"/>
              <a:gd name="connsiteY1730" fmla="*/ 87199 h 996265"/>
              <a:gd name="connsiteX1731" fmla="*/ 491434 w 635395"/>
              <a:gd name="connsiteY1731" fmla="*/ 85963 h 996265"/>
              <a:gd name="connsiteX1732" fmla="*/ 491804 w 635395"/>
              <a:gd name="connsiteY1732" fmla="*/ 84787 h 996265"/>
              <a:gd name="connsiteX1733" fmla="*/ 491182 w 635395"/>
              <a:gd name="connsiteY1733" fmla="*/ 84169 h 996265"/>
              <a:gd name="connsiteX1734" fmla="*/ 490250 w 635395"/>
              <a:gd name="connsiteY1734" fmla="*/ 83242 h 996265"/>
              <a:gd name="connsiteX1735" fmla="*/ 490113 w 635395"/>
              <a:gd name="connsiteY1735" fmla="*/ 82513 h 996265"/>
              <a:gd name="connsiteX1736" fmla="*/ 490064 w 635395"/>
              <a:gd name="connsiteY1736" fmla="*/ 82253 h 996265"/>
              <a:gd name="connsiteX1737" fmla="*/ 490309 w 635395"/>
              <a:gd name="connsiteY1737" fmla="*/ 80397 h 996265"/>
              <a:gd name="connsiteX1738" fmla="*/ 490649 w 635395"/>
              <a:gd name="connsiteY1738" fmla="*/ 80343 h 996265"/>
              <a:gd name="connsiteX1739" fmla="*/ 491091 w 635395"/>
              <a:gd name="connsiteY1739" fmla="*/ 80273 h 996265"/>
              <a:gd name="connsiteX1740" fmla="*/ 491486 w 635395"/>
              <a:gd name="connsiteY1740" fmla="*/ 80209 h 996265"/>
              <a:gd name="connsiteX1741" fmla="*/ 491859 w 635395"/>
              <a:gd name="connsiteY1741" fmla="*/ 79776 h 996265"/>
              <a:gd name="connsiteX1742" fmla="*/ 490737 w 635395"/>
              <a:gd name="connsiteY1742" fmla="*/ 77179 h 996265"/>
              <a:gd name="connsiteX1743" fmla="*/ 491231 w 635395"/>
              <a:gd name="connsiteY1743" fmla="*/ 75135 h 996265"/>
              <a:gd name="connsiteX1744" fmla="*/ 490361 w 635395"/>
              <a:gd name="connsiteY1744" fmla="*/ 73899 h 996265"/>
              <a:gd name="connsiteX1745" fmla="*/ 490484 w 635395"/>
              <a:gd name="connsiteY1745" fmla="*/ 73281 h 996265"/>
              <a:gd name="connsiteX1746" fmla="*/ 492219 w 635395"/>
              <a:gd name="connsiteY1746" fmla="*/ 71793 h 996265"/>
              <a:gd name="connsiteX1747" fmla="*/ 492350 w 635395"/>
              <a:gd name="connsiteY1747" fmla="*/ 71203 h 996265"/>
              <a:gd name="connsiteX1748" fmla="*/ 492466 w 635395"/>
              <a:gd name="connsiteY1748" fmla="*/ 70678 h 996265"/>
              <a:gd name="connsiteX1749" fmla="*/ 492289 w 635395"/>
              <a:gd name="connsiteY1749" fmla="*/ 69981 h 996265"/>
              <a:gd name="connsiteX1750" fmla="*/ 492153 w 635395"/>
              <a:gd name="connsiteY1750" fmla="*/ 69442 h 996265"/>
              <a:gd name="connsiteX1751" fmla="*/ 493081 w 635395"/>
              <a:gd name="connsiteY1751" fmla="*/ 67831 h 996265"/>
              <a:gd name="connsiteX1752" fmla="*/ 492646 w 635395"/>
              <a:gd name="connsiteY1752" fmla="*/ 66842 h 996265"/>
              <a:gd name="connsiteX1753" fmla="*/ 493015 w 635395"/>
              <a:gd name="connsiteY1753" fmla="*/ 64737 h 996265"/>
              <a:gd name="connsiteX1754" fmla="*/ 492155 w 635395"/>
              <a:gd name="connsiteY1754" fmla="*/ 62481 h 996265"/>
              <a:gd name="connsiteX1755" fmla="*/ 491956 w 635395"/>
              <a:gd name="connsiteY1755" fmla="*/ 61956 h 996265"/>
              <a:gd name="connsiteX1756" fmla="*/ 490217 w 635395"/>
              <a:gd name="connsiteY1756" fmla="*/ 61277 h 996265"/>
              <a:gd name="connsiteX1757" fmla="*/ 490335 w 635395"/>
              <a:gd name="connsiteY1757" fmla="*/ 60321 h 996265"/>
              <a:gd name="connsiteX1758" fmla="*/ 490463 w 635395"/>
              <a:gd name="connsiteY1758" fmla="*/ 59297 h 996265"/>
              <a:gd name="connsiteX1759" fmla="*/ 489097 w 635395"/>
              <a:gd name="connsiteY1759" fmla="*/ 58620 h 996265"/>
              <a:gd name="connsiteX1760" fmla="*/ 488896 w 635395"/>
              <a:gd name="connsiteY1760" fmla="*/ 58189 h 996265"/>
              <a:gd name="connsiteX1761" fmla="*/ 488723 w 635395"/>
              <a:gd name="connsiteY1761" fmla="*/ 57816 h 996265"/>
              <a:gd name="connsiteX1762" fmla="*/ 488846 w 635395"/>
              <a:gd name="connsiteY1762" fmla="*/ 56949 h 996265"/>
              <a:gd name="connsiteX1763" fmla="*/ 489465 w 635395"/>
              <a:gd name="connsiteY1763" fmla="*/ 56516 h 996265"/>
              <a:gd name="connsiteX1764" fmla="*/ 489527 w 635395"/>
              <a:gd name="connsiteY1764" fmla="*/ 56020 h 996265"/>
              <a:gd name="connsiteX1765" fmla="*/ 489073 w 635395"/>
              <a:gd name="connsiteY1765" fmla="*/ 55957 h 996265"/>
              <a:gd name="connsiteX1766" fmla="*/ 488659 w 635395"/>
              <a:gd name="connsiteY1766" fmla="*/ 55898 h 996265"/>
              <a:gd name="connsiteX1767" fmla="*/ 488339 w 635395"/>
              <a:gd name="connsiteY1767" fmla="*/ 55510 h 996265"/>
              <a:gd name="connsiteX1768" fmla="*/ 488098 w 635395"/>
              <a:gd name="connsiteY1768" fmla="*/ 55219 h 996265"/>
              <a:gd name="connsiteX1769" fmla="*/ 488303 w 635395"/>
              <a:gd name="connsiteY1769" fmla="*/ 54928 h 996265"/>
              <a:gd name="connsiteX1770" fmla="*/ 488533 w 635395"/>
              <a:gd name="connsiteY1770" fmla="*/ 54599 h 996265"/>
              <a:gd name="connsiteX1771" fmla="*/ 489153 w 635395"/>
              <a:gd name="connsiteY1771" fmla="*/ 54413 h 996265"/>
              <a:gd name="connsiteX1772" fmla="*/ 490392 w 635395"/>
              <a:gd name="connsiteY1772" fmla="*/ 54039 h 996265"/>
              <a:gd name="connsiteX1773" fmla="*/ 490185 w 635395"/>
              <a:gd name="connsiteY1773" fmla="*/ 52925 h 996265"/>
              <a:gd name="connsiteX1774" fmla="*/ 490080 w 635395"/>
              <a:gd name="connsiteY1774" fmla="*/ 52369 h 996265"/>
              <a:gd name="connsiteX1775" fmla="*/ 488837 w 635395"/>
              <a:gd name="connsiteY1775" fmla="*/ 51382 h 996265"/>
              <a:gd name="connsiteX1776" fmla="*/ 488028 w 635395"/>
              <a:gd name="connsiteY1776" fmla="*/ 49156 h 996265"/>
              <a:gd name="connsiteX1777" fmla="*/ 486972 w 635395"/>
              <a:gd name="connsiteY1777" fmla="*/ 48353 h 996265"/>
              <a:gd name="connsiteX1778" fmla="*/ 486099 w 635395"/>
              <a:gd name="connsiteY1778" fmla="*/ 45077 h 996265"/>
              <a:gd name="connsiteX1779" fmla="*/ 483298 w 635395"/>
              <a:gd name="connsiteY1779" fmla="*/ 39699 h 996265"/>
              <a:gd name="connsiteX1780" fmla="*/ 481373 w 635395"/>
              <a:gd name="connsiteY1780" fmla="*/ 38404 h 996265"/>
              <a:gd name="connsiteX1781" fmla="*/ 480905 w 635395"/>
              <a:gd name="connsiteY1781" fmla="*/ 37246 h 996265"/>
              <a:gd name="connsiteX1782" fmla="*/ 480750 w 635395"/>
              <a:gd name="connsiteY1782" fmla="*/ 36858 h 996265"/>
              <a:gd name="connsiteX1783" fmla="*/ 481056 w 635395"/>
              <a:gd name="connsiteY1783" fmla="*/ 34507 h 996265"/>
              <a:gd name="connsiteX1784" fmla="*/ 477146 w 635395"/>
              <a:gd name="connsiteY1784" fmla="*/ 34329 h 996265"/>
              <a:gd name="connsiteX1785" fmla="*/ 476152 w 635395"/>
              <a:gd name="connsiteY1785" fmla="*/ 33526 h 996265"/>
              <a:gd name="connsiteX1786" fmla="*/ 473026 w 635395"/>
              <a:gd name="connsiteY1786" fmla="*/ 32996 h 996265"/>
              <a:gd name="connsiteX1787" fmla="*/ 471808 w 635395"/>
              <a:gd name="connsiteY1787" fmla="*/ 32421 h 996265"/>
              <a:gd name="connsiteX1788" fmla="*/ 463787 w 635395"/>
              <a:gd name="connsiteY1788" fmla="*/ 22911 h 996265"/>
              <a:gd name="connsiteX1789" fmla="*/ 461796 w 635395"/>
              <a:gd name="connsiteY1789" fmla="*/ 21245 h 996265"/>
              <a:gd name="connsiteX1790" fmla="*/ 459065 w 635395"/>
              <a:gd name="connsiteY1790" fmla="*/ 18960 h 996265"/>
              <a:gd name="connsiteX1791" fmla="*/ 457595 w 635395"/>
              <a:gd name="connsiteY1791" fmla="*/ 15929 h 996265"/>
              <a:gd name="connsiteX1792" fmla="*/ 455890 w 635395"/>
              <a:gd name="connsiteY1792" fmla="*/ 12410 h 996265"/>
              <a:gd name="connsiteX1793" fmla="*/ 455203 w 635395"/>
              <a:gd name="connsiteY1793" fmla="*/ 9382 h 996265"/>
              <a:gd name="connsiteX1794" fmla="*/ 454889 w 635395"/>
              <a:gd name="connsiteY1794" fmla="*/ 8590 h 996265"/>
              <a:gd name="connsiteX1795" fmla="*/ 453834 w 635395"/>
              <a:gd name="connsiteY1795" fmla="*/ 5922 h 996265"/>
              <a:gd name="connsiteX1796" fmla="*/ 450165 w 635395"/>
              <a:gd name="connsiteY1796" fmla="*/ 6365 h 996265"/>
              <a:gd name="connsiteX1797" fmla="*/ 445456 w 635395"/>
              <a:gd name="connsiteY1797" fmla="*/ 7912 h 996265"/>
              <a:gd name="connsiteX1798" fmla="*/ 443422 w 635395"/>
              <a:gd name="connsiteY1798" fmla="*/ 8579 h 996265"/>
              <a:gd name="connsiteX1799" fmla="*/ 436880 w 635395"/>
              <a:gd name="connsiteY1799" fmla="*/ 7483 h 996265"/>
              <a:gd name="connsiteX1800" fmla="*/ 431328 w 635395"/>
              <a:gd name="connsiteY1800" fmla="*/ 7017 h 996265"/>
              <a:gd name="connsiteX1801" fmla="*/ 426966 w 635395"/>
              <a:gd name="connsiteY1801" fmla="*/ 8634 h 996265"/>
              <a:gd name="connsiteX1802" fmla="*/ 421415 w 635395"/>
              <a:gd name="connsiteY1802" fmla="*/ 6718 h 996265"/>
              <a:gd name="connsiteX1803" fmla="*/ 415271 w 635395"/>
              <a:gd name="connsiteY1803" fmla="*/ 2313 h 996265"/>
              <a:gd name="connsiteX1804" fmla="*/ 408926 w 635395"/>
              <a:gd name="connsiteY1804" fmla="*/ 4118 h 996265"/>
              <a:gd name="connsiteX1805" fmla="*/ 402181 w 635395"/>
              <a:gd name="connsiteY1805" fmla="*/ 9025 h 996265"/>
              <a:gd name="connsiteX1806" fmla="*/ 386707 w 635395"/>
              <a:gd name="connsiteY1806" fmla="*/ 17992 h 996265"/>
              <a:gd name="connsiteX1807" fmla="*/ 381948 w 635395"/>
              <a:gd name="connsiteY1807" fmla="*/ 20020 h 996265"/>
              <a:gd name="connsiteX1808" fmla="*/ 376990 w 635395"/>
              <a:gd name="connsiteY1808" fmla="*/ 20801 h 996265"/>
              <a:gd name="connsiteX1809" fmla="*/ 373025 w 635395"/>
              <a:gd name="connsiteY1809" fmla="*/ 20352 h 996265"/>
              <a:gd name="connsiteX1810" fmla="*/ 371241 w 635395"/>
              <a:gd name="connsiteY1810" fmla="*/ 20334 h 996265"/>
              <a:gd name="connsiteX1811" fmla="*/ 370248 w 635395"/>
              <a:gd name="connsiteY1811" fmla="*/ 21361 h 996265"/>
              <a:gd name="connsiteX1812" fmla="*/ 368266 w 635395"/>
              <a:gd name="connsiteY1812" fmla="*/ 21343 h 996265"/>
              <a:gd name="connsiteX1813" fmla="*/ 365700 w 635395"/>
              <a:gd name="connsiteY1813" fmla="*/ 19155 h 996265"/>
              <a:gd name="connsiteX1814" fmla="*/ 362123 w 635395"/>
              <a:gd name="connsiteY1814" fmla="*/ 16109 h 996265"/>
              <a:gd name="connsiteX1815" fmla="*/ 355585 w 635395"/>
              <a:gd name="connsiteY1815" fmla="*/ 10042 h 996265"/>
              <a:gd name="connsiteX1816" fmla="*/ 347064 w 635395"/>
              <a:gd name="connsiteY1816" fmla="*/ 3958 h 996265"/>
              <a:gd name="connsiteX1817" fmla="*/ 339883 w 635395"/>
              <a:gd name="connsiteY1817" fmla="*/ 241 h 996265"/>
              <a:gd name="connsiteX1818" fmla="*/ 341257 w 635395"/>
              <a:gd name="connsiteY1818" fmla="*/ 4507 h 996265"/>
              <a:gd name="connsiteX1819" fmla="*/ 341327 w 635395"/>
              <a:gd name="connsiteY1819" fmla="*/ 8155 h 996265"/>
              <a:gd name="connsiteX1820" fmla="*/ 343626 w 635395"/>
              <a:gd name="connsiteY1820" fmla="*/ 10129 h 996265"/>
              <a:gd name="connsiteX1821" fmla="*/ 344186 w 635395"/>
              <a:gd name="connsiteY1821" fmla="*/ 11180 h 996265"/>
              <a:gd name="connsiteX1822" fmla="*/ 343989 w 635395"/>
              <a:gd name="connsiteY1822" fmla="*/ 11633 h 996265"/>
              <a:gd name="connsiteX1823" fmla="*/ 343756 w 635395"/>
              <a:gd name="connsiteY1823" fmla="*/ 12173 h 996265"/>
              <a:gd name="connsiteX1824" fmla="*/ 342864 w 635395"/>
              <a:gd name="connsiteY1824" fmla="*/ 12359 h 996265"/>
              <a:gd name="connsiteX1825" fmla="*/ 342577 w 635395"/>
              <a:gd name="connsiteY1825" fmla="*/ 12420 h 996265"/>
              <a:gd name="connsiteX1826" fmla="*/ 342435 w 635395"/>
              <a:gd name="connsiteY1826" fmla="*/ 12693 h 996265"/>
              <a:gd name="connsiteX1827" fmla="*/ 340599 w 635395"/>
              <a:gd name="connsiteY1827" fmla="*/ 16200 h 996265"/>
              <a:gd name="connsiteX1828" fmla="*/ 338743 w 635395"/>
              <a:gd name="connsiteY1828" fmla="*/ 18246 h 996265"/>
              <a:gd name="connsiteX1829" fmla="*/ 338353 w 635395"/>
              <a:gd name="connsiteY1829" fmla="*/ 18355 h 996265"/>
              <a:gd name="connsiteX1830" fmla="*/ 336757 w 635395"/>
              <a:gd name="connsiteY1830" fmla="*/ 18805 h 996265"/>
              <a:gd name="connsiteX1831" fmla="*/ 336392 w 635395"/>
              <a:gd name="connsiteY1831" fmla="*/ 19258 h 996265"/>
              <a:gd name="connsiteX1832" fmla="*/ 335956 w 635395"/>
              <a:gd name="connsiteY1832" fmla="*/ 19797 h 996265"/>
              <a:gd name="connsiteX1833" fmla="*/ 335525 w 635395"/>
              <a:gd name="connsiteY1833" fmla="*/ 21840 h 996265"/>
              <a:gd name="connsiteX1834" fmla="*/ 335947 w 635395"/>
              <a:gd name="connsiteY1834" fmla="*/ 22597 h 996265"/>
              <a:gd name="connsiteX1835" fmla="*/ 336145 w 635395"/>
              <a:gd name="connsiteY1835" fmla="*/ 22953 h 996265"/>
              <a:gd name="connsiteX1836" fmla="*/ 335531 w 635395"/>
              <a:gd name="connsiteY1836" fmla="*/ 25305 h 996265"/>
              <a:gd name="connsiteX1837" fmla="*/ 335999 w 635395"/>
              <a:gd name="connsiteY1837" fmla="*/ 27003 h 996265"/>
              <a:gd name="connsiteX1838" fmla="*/ 336094 w 635395"/>
              <a:gd name="connsiteY1838" fmla="*/ 27345 h 996265"/>
              <a:gd name="connsiteX1839" fmla="*/ 336009 w 635395"/>
              <a:gd name="connsiteY1839" fmla="*/ 27774 h 996265"/>
              <a:gd name="connsiteX1840" fmla="*/ 335849 w 635395"/>
              <a:gd name="connsiteY1840" fmla="*/ 28581 h 996265"/>
              <a:gd name="connsiteX1841" fmla="*/ 335301 w 635395"/>
              <a:gd name="connsiteY1841" fmla="*/ 29497 h 996265"/>
              <a:gd name="connsiteX1842" fmla="*/ 334922 w 635395"/>
              <a:gd name="connsiteY1842" fmla="*/ 30131 h 996265"/>
              <a:gd name="connsiteX1843" fmla="*/ 335658 w 635395"/>
              <a:gd name="connsiteY1843" fmla="*/ 30985 h 996265"/>
              <a:gd name="connsiteX1844" fmla="*/ 337158 w 635395"/>
              <a:gd name="connsiteY1844" fmla="*/ 31735 h 996265"/>
              <a:gd name="connsiteX1845" fmla="*/ 337315 w 635395"/>
              <a:gd name="connsiteY1845" fmla="*/ 32558 h 996265"/>
              <a:gd name="connsiteX1846" fmla="*/ 337341 w 635395"/>
              <a:gd name="connsiteY1846" fmla="*/ 32733 h 996265"/>
              <a:gd name="connsiteX1847" fmla="*/ 335682 w 635395"/>
              <a:gd name="connsiteY1847" fmla="*/ 35637 h 996265"/>
              <a:gd name="connsiteX1848" fmla="*/ 333386 w 635395"/>
              <a:gd name="connsiteY1848" fmla="*/ 36755 h 996265"/>
              <a:gd name="connsiteX1849" fmla="*/ 331901 w 635395"/>
              <a:gd name="connsiteY1849" fmla="*/ 38739 h 996265"/>
              <a:gd name="connsiteX1850" fmla="*/ 331084 w 635395"/>
              <a:gd name="connsiteY1850" fmla="*/ 38960 h 996265"/>
              <a:gd name="connsiteX1851" fmla="*/ 330039 w 635395"/>
              <a:gd name="connsiteY1851" fmla="*/ 39239 h 996265"/>
              <a:gd name="connsiteX1852" fmla="*/ 328765 w 635395"/>
              <a:gd name="connsiteY1852" fmla="*/ 40515 h 996265"/>
              <a:gd name="connsiteX1853" fmla="*/ 327934 w 635395"/>
              <a:gd name="connsiteY1853" fmla="*/ 41347 h 996265"/>
              <a:gd name="connsiteX1854" fmla="*/ 326880 w 635395"/>
              <a:gd name="connsiteY1854" fmla="*/ 41412 h 996265"/>
              <a:gd name="connsiteX1855" fmla="*/ 326649 w 635395"/>
              <a:gd name="connsiteY1855" fmla="*/ 41613 h 996265"/>
              <a:gd name="connsiteX1856" fmla="*/ 326385 w 635395"/>
              <a:gd name="connsiteY1856" fmla="*/ 41845 h 996265"/>
              <a:gd name="connsiteX1857" fmla="*/ 326369 w 635395"/>
              <a:gd name="connsiteY1857" fmla="*/ 42357 h 996265"/>
              <a:gd name="connsiteX1858" fmla="*/ 326326 w 635395"/>
              <a:gd name="connsiteY1858" fmla="*/ 43764 h 996265"/>
              <a:gd name="connsiteX1859" fmla="*/ 326063 w 635395"/>
              <a:gd name="connsiteY1859" fmla="*/ 44117 h 996265"/>
              <a:gd name="connsiteX1860" fmla="*/ 325956 w 635395"/>
              <a:gd name="connsiteY1860" fmla="*/ 44259 h 996265"/>
              <a:gd name="connsiteX1861" fmla="*/ 324590 w 635395"/>
              <a:gd name="connsiteY1861" fmla="*/ 44138 h 996265"/>
              <a:gd name="connsiteX1862" fmla="*/ 323348 w 635395"/>
              <a:gd name="connsiteY1862" fmla="*/ 43276 h 996265"/>
              <a:gd name="connsiteX1863" fmla="*/ 324897 w 635395"/>
              <a:gd name="connsiteY1863" fmla="*/ 42964 h 996265"/>
              <a:gd name="connsiteX1864" fmla="*/ 325576 w 635395"/>
              <a:gd name="connsiteY1864" fmla="*/ 41476 h 996265"/>
              <a:gd name="connsiteX1865" fmla="*/ 323467 w 635395"/>
              <a:gd name="connsiteY1865" fmla="*/ 41049 h 996265"/>
              <a:gd name="connsiteX1866" fmla="*/ 321166 w 635395"/>
              <a:gd name="connsiteY1866" fmla="*/ 39013 h 996265"/>
              <a:gd name="connsiteX1867" fmla="*/ 320863 w 635395"/>
              <a:gd name="connsiteY1867" fmla="*/ 38902 h 996265"/>
              <a:gd name="connsiteX1868" fmla="*/ 318496 w 635395"/>
              <a:gd name="connsiteY1868" fmla="*/ 38031 h 996265"/>
              <a:gd name="connsiteX1869" fmla="*/ 316973 w 635395"/>
              <a:gd name="connsiteY1869" fmla="*/ 37906 h 996265"/>
              <a:gd name="connsiteX1870" fmla="*/ 315579 w 635395"/>
              <a:gd name="connsiteY1870" fmla="*/ 37792 h 996265"/>
              <a:gd name="connsiteX1871" fmla="*/ 313948 w 635395"/>
              <a:gd name="connsiteY1871" fmla="*/ 37153 h 996265"/>
              <a:gd name="connsiteX1872" fmla="*/ 312598 w 635395"/>
              <a:gd name="connsiteY1872" fmla="*/ 36625 h 996265"/>
              <a:gd name="connsiteX1873" fmla="*/ 310982 w 635395"/>
              <a:gd name="connsiteY1873" fmla="*/ 35452 h 996265"/>
              <a:gd name="connsiteX1874" fmla="*/ 309550 w 635395"/>
              <a:gd name="connsiteY1874" fmla="*/ 33539 h 996265"/>
              <a:gd name="connsiteX1875" fmla="*/ 308680 w 635395"/>
              <a:gd name="connsiteY1875" fmla="*/ 32923 h 996265"/>
              <a:gd name="connsiteX1876" fmla="*/ 307993 w 635395"/>
              <a:gd name="connsiteY1876" fmla="*/ 31068 h 996265"/>
              <a:gd name="connsiteX1877" fmla="*/ 303078 w 635395"/>
              <a:gd name="connsiteY1877" fmla="*/ 25452 h 996265"/>
              <a:gd name="connsiteX1878" fmla="*/ 302384 w 635395"/>
              <a:gd name="connsiteY1878" fmla="*/ 20692 h 996265"/>
              <a:gd name="connsiteX1879" fmla="*/ 299863 w 635395"/>
              <a:gd name="connsiteY1879" fmla="*/ 18247 h 996265"/>
              <a:gd name="connsiteX1880" fmla="*/ 295554 w 635395"/>
              <a:gd name="connsiteY1880" fmla="*/ 14014 h 996265"/>
              <a:gd name="connsiteX1881" fmla="*/ 292531 w 635395"/>
              <a:gd name="connsiteY1881" fmla="*/ 13313 h 996265"/>
              <a:gd name="connsiteX1882" fmla="*/ 289259 w 635395"/>
              <a:gd name="connsiteY1882" fmla="*/ 14318 h 996265"/>
              <a:gd name="connsiteX1883" fmla="*/ 282167 w 635395"/>
              <a:gd name="connsiteY1883" fmla="*/ 17928 h 996265"/>
              <a:gd name="connsiteX1884" fmla="*/ 278369 w 635395"/>
              <a:gd name="connsiteY1884" fmla="*/ 20324 h 996265"/>
              <a:gd name="connsiteX1885" fmla="*/ 278311 w 635395"/>
              <a:gd name="connsiteY1885" fmla="*/ 21547 h 996265"/>
              <a:gd name="connsiteX1886" fmla="*/ 277816 w 635395"/>
              <a:gd name="connsiteY1886" fmla="*/ 22428 h 996265"/>
              <a:gd name="connsiteX1887" fmla="*/ 276809 w 635395"/>
              <a:gd name="connsiteY1887" fmla="*/ 24402 h 996265"/>
              <a:gd name="connsiteX1888" fmla="*/ 275272 w 635395"/>
              <a:gd name="connsiteY1888" fmla="*/ 24906 h 996265"/>
              <a:gd name="connsiteX1889" fmla="*/ 272251 w 635395"/>
              <a:gd name="connsiteY1889" fmla="*/ 21666 h 996265"/>
              <a:gd name="connsiteX1890" fmla="*/ 268783 w 635395"/>
              <a:gd name="connsiteY1890" fmla="*/ 19564 h 996265"/>
              <a:gd name="connsiteX1891" fmla="*/ 255653 w 635395"/>
              <a:gd name="connsiteY1891" fmla="*/ 12297 h 996265"/>
              <a:gd name="connsiteX1892" fmla="*/ 250598 w 635395"/>
              <a:gd name="connsiteY1892" fmla="*/ 10180 h 996265"/>
              <a:gd name="connsiteX1893" fmla="*/ 247108 w 635395"/>
              <a:gd name="connsiteY1893" fmla="*/ 9089 h 996265"/>
              <a:gd name="connsiteX1894" fmla="*/ 240191 w 635395"/>
              <a:gd name="connsiteY1894" fmla="*/ 6926 h 996265"/>
              <a:gd name="connsiteX1895" fmla="*/ 233500 w 635395"/>
              <a:gd name="connsiteY1895" fmla="*/ 6398 h 996265"/>
              <a:gd name="connsiteX1896" fmla="*/ 230080 w 635395"/>
              <a:gd name="connsiteY1896" fmla="*/ 6159 h 996265"/>
              <a:gd name="connsiteX1897" fmla="*/ 228108 w 635395"/>
              <a:gd name="connsiteY1897" fmla="*/ 5892 h 996265"/>
              <a:gd name="connsiteX1898" fmla="*/ 216896 w 635395"/>
              <a:gd name="connsiteY1898" fmla="*/ 4380 h 996265"/>
              <a:gd name="connsiteX1899" fmla="*/ 212683 w 635395"/>
              <a:gd name="connsiteY1899" fmla="*/ 3978 h 996265"/>
              <a:gd name="connsiteX1900" fmla="*/ 210750 w 635395"/>
              <a:gd name="connsiteY1900" fmla="*/ 4063 h 996265"/>
              <a:gd name="connsiteX1901" fmla="*/ 206227 w 635395"/>
              <a:gd name="connsiteY1901" fmla="*/ 4182 h 996265"/>
              <a:gd name="connsiteX1902" fmla="*/ 205730 w 635395"/>
              <a:gd name="connsiteY1902" fmla="*/ 7179 h 996265"/>
              <a:gd name="connsiteX1903" fmla="*/ 204988 w 635395"/>
              <a:gd name="connsiteY1903" fmla="*/ 8296 h 996265"/>
              <a:gd name="connsiteX1904" fmla="*/ 202696 w 635395"/>
              <a:gd name="connsiteY1904" fmla="*/ 9416 h 996265"/>
              <a:gd name="connsiteX1905" fmla="*/ 201458 w 635395"/>
              <a:gd name="connsiteY1905" fmla="*/ 10794 h 996265"/>
              <a:gd name="connsiteX1906" fmla="*/ 200469 w 635395"/>
              <a:gd name="connsiteY1906" fmla="*/ 11897 h 996265"/>
              <a:gd name="connsiteX1907" fmla="*/ 198993 w 635395"/>
              <a:gd name="connsiteY1907" fmla="*/ 15291 h 996265"/>
              <a:gd name="connsiteX1908" fmla="*/ 197355 w 635395"/>
              <a:gd name="connsiteY1908" fmla="*/ 18435 h 996265"/>
              <a:gd name="connsiteX1909" fmla="*/ 187134 w 635395"/>
              <a:gd name="connsiteY1909" fmla="*/ 31387 h 996265"/>
              <a:gd name="connsiteX1910" fmla="*/ 185099 w 635395"/>
              <a:gd name="connsiteY1910" fmla="*/ 33802 h 996265"/>
              <a:gd name="connsiteX1911" fmla="*/ 183214 w 635395"/>
              <a:gd name="connsiteY1911" fmla="*/ 35908 h 996265"/>
              <a:gd name="connsiteX1912" fmla="*/ 181279 w 635395"/>
              <a:gd name="connsiteY1912" fmla="*/ 38271 h 996265"/>
              <a:gd name="connsiteX1913" fmla="*/ 179691 w 635395"/>
              <a:gd name="connsiteY1913" fmla="*/ 40276 h 996265"/>
              <a:gd name="connsiteX1914" fmla="*/ 178121 w 635395"/>
              <a:gd name="connsiteY1914" fmla="*/ 41661 h 996265"/>
              <a:gd name="connsiteX1915" fmla="*/ 177658 w 635395"/>
              <a:gd name="connsiteY1915" fmla="*/ 42069 h 996265"/>
              <a:gd name="connsiteX1916" fmla="*/ 175921 w 635395"/>
              <a:gd name="connsiteY1916" fmla="*/ 43764 h 996265"/>
              <a:gd name="connsiteX1917" fmla="*/ 173192 w 635395"/>
              <a:gd name="connsiteY1917" fmla="*/ 47207 h 996265"/>
              <a:gd name="connsiteX1918" fmla="*/ 172196 w 635395"/>
              <a:gd name="connsiteY1918" fmla="*/ 53931 h 996265"/>
              <a:gd name="connsiteX1919" fmla="*/ 170755 w 635395"/>
              <a:gd name="connsiteY1919" fmla="*/ 57750 h 996265"/>
              <a:gd name="connsiteX1920" fmla="*/ 168126 w 635395"/>
              <a:gd name="connsiteY1920" fmla="*/ 59798 h 996265"/>
              <a:gd name="connsiteX1921" fmla="*/ 164012 w 635395"/>
              <a:gd name="connsiteY1921" fmla="*/ 60224 h 996265"/>
              <a:gd name="connsiteX1922" fmla="*/ 162388 w 635395"/>
              <a:gd name="connsiteY1922" fmla="*/ 60584 h 996265"/>
              <a:gd name="connsiteX1923" fmla="*/ 162386 w 635395"/>
              <a:gd name="connsiteY1923" fmla="*/ 59997 h 996265"/>
              <a:gd name="connsiteX1924" fmla="*/ 162385 w 635395"/>
              <a:gd name="connsiteY1924" fmla="*/ 59408 h 996265"/>
              <a:gd name="connsiteX1925" fmla="*/ 161311 w 635395"/>
              <a:gd name="connsiteY1925" fmla="*/ 57765 h 996265"/>
              <a:gd name="connsiteX1926" fmla="*/ 160328 w 635395"/>
              <a:gd name="connsiteY1926" fmla="*/ 56261 h 996265"/>
              <a:gd name="connsiteX1927" fmla="*/ 160320 w 635395"/>
              <a:gd name="connsiteY1927" fmla="*/ 55309 h 996265"/>
              <a:gd name="connsiteX1928" fmla="*/ 156334 w 635395"/>
              <a:gd name="connsiteY1928" fmla="*/ 53421 h 996265"/>
              <a:gd name="connsiteX1929" fmla="*/ 153658 w 635395"/>
              <a:gd name="connsiteY1929" fmla="*/ 52153 h 996265"/>
              <a:gd name="connsiteX1930" fmla="*/ 151724 w 635395"/>
              <a:gd name="connsiteY1930" fmla="*/ 53118 h 996265"/>
              <a:gd name="connsiteX1931" fmla="*/ 147905 w 635395"/>
              <a:gd name="connsiteY1931" fmla="*/ 55983 h 996265"/>
              <a:gd name="connsiteX1932" fmla="*/ 145822 w 635395"/>
              <a:gd name="connsiteY1932" fmla="*/ 57363 h 996265"/>
              <a:gd name="connsiteX1933" fmla="*/ 142501 w 635395"/>
              <a:gd name="connsiteY1933" fmla="*/ 58161 h 996265"/>
              <a:gd name="connsiteX1934" fmla="*/ 135561 w 635395"/>
              <a:gd name="connsiteY1934" fmla="*/ 58666 h 996265"/>
              <a:gd name="connsiteX1935" fmla="*/ 127629 w 635395"/>
              <a:gd name="connsiteY1935" fmla="*/ 59420 h 996265"/>
              <a:gd name="connsiteX1936" fmla="*/ 126489 w 635395"/>
              <a:gd name="connsiteY1936" fmla="*/ 59824 h 996265"/>
              <a:gd name="connsiteX1937" fmla="*/ 122225 w 635395"/>
              <a:gd name="connsiteY1937" fmla="*/ 61598 h 996265"/>
              <a:gd name="connsiteX1938" fmla="*/ 118456 w 635395"/>
              <a:gd name="connsiteY1938" fmla="*/ 62806 h 996265"/>
              <a:gd name="connsiteX1939" fmla="*/ 117315 w 635395"/>
              <a:gd name="connsiteY1939" fmla="*/ 64090 h 996265"/>
              <a:gd name="connsiteX1940" fmla="*/ 116003 w 635395"/>
              <a:gd name="connsiteY1940" fmla="*/ 69298 h 996265"/>
              <a:gd name="connsiteX1941" fmla="*/ 116752 w 635395"/>
              <a:gd name="connsiteY1941" fmla="*/ 70421 h 996265"/>
              <a:gd name="connsiteX1942" fmla="*/ 116902 w 635395"/>
              <a:gd name="connsiteY1942" fmla="*/ 72068 h 996265"/>
              <a:gd name="connsiteX1943" fmla="*/ 117126 w 635395"/>
              <a:gd name="connsiteY1943" fmla="*/ 73714 h 996265"/>
              <a:gd name="connsiteX1944" fmla="*/ 117126 w 635395"/>
              <a:gd name="connsiteY1944" fmla="*/ 75586 h 996265"/>
              <a:gd name="connsiteX1945" fmla="*/ 117651 w 635395"/>
              <a:gd name="connsiteY1945" fmla="*/ 76858 h 996265"/>
              <a:gd name="connsiteX1946" fmla="*/ 118249 w 635395"/>
              <a:gd name="connsiteY1946" fmla="*/ 78206 h 996265"/>
              <a:gd name="connsiteX1947" fmla="*/ 118998 w 635395"/>
              <a:gd name="connsiteY1947" fmla="*/ 79329 h 996265"/>
              <a:gd name="connsiteX1948" fmla="*/ 120120 w 635395"/>
              <a:gd name="connsiteY1948" fmla="*/ 80003 h 996265"/>
              <a:gd name="connsiteX1949" fmla="*/ 121019 w 635395"/>
              <a:gd name="connsiteY1949" fmla="*/ 80976 h 996265"/>
              <a:gd name="connsiteX1950" fmla="*/ 121617 w 635395"/>
              <a:gd name="connsiteY1950" fmla="*/ 82248 h 996265"/>
              <a:gd name="connsiteX1951" fmla="*/ 121393 w 635395"/>
              <a:gd name="connsiteY1951" fmla="*/ 83894 h 996265"/>
              <a:gd name="connsiteX1952" fmla="*/ 121019 w 635395"/>
              <a:gd name="connsiteY1952" fmla="*/ 85392 h 996265"/>
              <a:gd name="connsiteX1953" fmla="*/ 120644 w 635395"/>
              <a:gd name="connsiteY1953" fmla="*/ 86888 h 996265"/>
              <a:gd name="connsiteX1954" fmla="*/ 121244 w 635395"/>
              <a:gd name="connsiteY1954" fmla="*/ 88236 h 996265"/>
              <a:gd name="connsiteX1955" fmla="*/ 121767 w 635395"/>
              <a:gd name="connsiteY1955" fmla="*/ 89509 h 996265"/>
              <a:gd name="connsiteX1956" fmla="*/ 122142 w 635395"/>
              <a:gd name="connsiteY1956" fmla="*/ 91006 h 996265"/>
              <a:gd name="connsiteX1957" fmla="*/ 121992 w 635395"/>
              <a:gd name="connsiteY1957" fmla="*/ 92652 h 99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</a:cxnLst>
            <a:rect l="l" t="t" r="r" b="b"/>
            <a:pathLst>
              <a:path w="635395" h="996265">
                <a:moveTo>
                  <a:pt x="121992" y="92652"/>
                </a:moveTo>
                <a:lnTo>
                  <a:pt x="121243" y="93775"/>
                </a:lnTo>
                <a:lnTo>
                  <a:pt x="120270" y="94899"/>
                </a:lnTo>
                <a:lnTo>
                  <a:pt x="119521" y="96021"/>
                </a:lnTo>
                <a:lnTo>
                  <a:pt x="119147" y="97518"/>
                </a:lnTo>
                <a:lnTo>
                  <a:pt x="118773" y="98941"/>
                </a:lnTo>
                <a:lnTo>
                  <a:pt x="118998" y="100661"/>
                </a:lnTo>
                <a:lnTo>
                  <a:pt x="119372" y="102159"/>
                </a:lnTo>
                <a:lnTo>
                  <a:pt x="119896" y="103431"/>
                </a:lnTo>
                <a:lnTo>
                  <a:pt x="120644" y="104554"/>
                </a:lnTo>
                <a:lnTo>
                  <a:pt x="121244" y="105826"/>
                </a:lnTo>
                <a:lnTo>
                  <a:pt x="121979" y="106930"/>
                </a:lnTo>
                <a:lnTo>
                  <a:pt x="122516" y="108222"/>
                </a:lnTo>
                <a:lnTo>
                  <a:pt x="123115" y="109569"/>
                </a:lnTo>
                <a:lnTo>
                  <a:pt x="123489" y="111067"/>
                </a:lnTo>
                <a:lnTo>
                  <a:pt x="124013" y="112339"/>
                </a:lnTo>
                <a:lnTo>
                  <a:pt x="123863" y="113986"/>
                </a:lnTo>
                <a:lnTo>
                  <a:pt x="123264" y="115333"/>
                </a:lnTo>
                <a:lnTo>
                  <a:pt x="122366" y="116231"/>
                </a:lnTo>
                <a:lnTo>
                  <a:pt x="121617" y="117354"/>
                </a:lnTo>
                <a:lnTo>
                  <a:pt x="120869" y="118477"/>
                </a:lnTo>
                <a:lnTo>
                  <a:pt x="120270" y="119749"/>
                </a:lnTo>
                <a:lnTo>
                  <a:pt x="120644" y="121246"/>
                </a:lnTo>
                <a:lnTo>
                  <a:pt x="121393" y="122369"/>
                </a:lnTo>
                <a:lnTo>
                  <a:pt x="121992" y="123641"/>
                </a:lnTo>
                <a:lnTo>
                  <a:pt x="122142" y="125363"/>
                </a:lnTo>
                <a:lnTo>
                  <a:pt x="122366" y="127009"/>
                </a:lnTo>
                <a:lnTo>
                  <a:pt x="121992" y="128507"/>
                </a:lnTo>
                <a:lnTo>
                  <a:pt x="121244" y="129631"/>
                </a:lnTo>
                <a:lnTo>
                  <a:pt x="120270" y="130528"/>
                </a:lnTo>
                <a:lnTo>
                  <a:pt x="119147" y="131277"/>
                </a:lnTo>
                <a:lnTo>
                  <a:pt x="118399" y="132399"/>
                </a:lnTo>
                <a:lnTo>
                  <a:pt x="117651" y="133522"/>
                </a:lnTo>
                <a:lnTo>
                  <a:pt x="117276" y="135018"/>
                </a:lnTo>
                <a:lnTo>
                  <a:pt x="117500" y="136666"/>
                </a:lnTo>
                <a:lnTo>
                  <a:pt x="117875" y="138163"/>
                </a:lnTo>
                <a:lnTo>
                  <a:pt x="118399" y="139435"/>
                </a:lnTo>
                <a:lnTo>
                  <a:pt x="118773" y="140933"/>
                </a:lnTo>
                <a:lnTo>
                  <a:pt x="118623" y="142579"/>
                </a:lnTo>
                <a:lnTo>
                  <a:pt x="117875" y="143702"/>
                </a:lnTo>
                <a:lnTo>
                  <a:pt x="117126" y="144824"/>
                </a:lnTo>
                <a:lnTo>
                  <a:pt x="116153" y="145723"/>
                </a:lnTo>
                <a:lnTo>
                  <a:pt x="115405" y="146845"/>
                </a:lnTo>
                <a:lnTo>
                  <a:pt x="114881" y="148192"/>
                </a:lnTo>
                <a:lnTo>
                  <a:pt x="114282" y="149466"/>
                </a:lnTo>
                <a:lnTo>
                  <a:pt x="113908" y="150962"/>
                </a:lnTo>
                <a:lnTo>
                  <a:pt x="113533" y="152460"/>
                </a:lnTo>
                <a:lnTo>
                  <a:pt x="113159" y="153956"/>
                </a:lnTo>
                <a:lnTo>
                  <a:pt x="112635" y="155230"/>
                </a:lnTo>
                <a:lnTo>
                  <a:pt x="112036" y="156502"/>
                </a:lnTo>
                <a:lnTo>
                  <a:pt x="111288" y="157624"/>
                </a:lnTo>
                <a:lnTo>
                  <a:pt x="110539" y="158747"/>
                </a:lnTo>
                <a:lnTo>
                  <a:pt x="109417" y="159496"/>
                </a:lnTo>
                <a:lnTo>
                  <a:pt x="108294" y="160245"/>
                </a:lnTo>
                <a:lnTo>
                  <a:pt x="106797" y="160619"/>
                </a:lnTo>
                <a:lnTo>
                  <a:pt x="105524" y="161367"/>
                </a:lnTo>
                <a:lnTo>
                  <a:pt x="104401" y="162116"/>
                </a:lnTo>
                <a:lnTo>
                  <a:pt x="103653" y="163201"/>
                </a:lnTo>
                <a:lnTo>
                  <a:pt x="103058" y="164539"/>
                </a:lnTo>
                <a:lnTo>
                  <a:pt x="103279" y="166009"/>
                </a:lnTo>
                <a:lnTo>
                  <a:pt x="102914" y="165961"/>
                </a:lnTo>
                <a:lnTo>
                  <a:pt x="102930" y="166095"/>
                </a:lnTo>
                <a:lnTo>
                  <a:pt x="102347" y="167670"/>
                </a:lnTo>
                <a:lnTo>
                  <a:pt x="103064" y="168859"/>
                </a:lnTo>
                <a:lnTo>
                  <a:pt x="103487" y="169586"/>
                </a:lnTo>
                <a:lnTo>
                  <a:pt x="104490" y="171312"/>
                </a:lnTo>
                <a:lnTo>
                  <a:pt x="104309" y="172168"/>
                </a:lnTo>
                <a:lnTo>
                  <a:pt x="103320" y="173295"/>
                </a:lnTo>
                <a:lnTo>
                  <a:pt x="102688" y="173519"/>
                </a:lnTo>
                <a:lnTo>
                  <a:pt x="102081" y="173735"/>
                </a:lnTo>
                <a:lnTo>
                  <a:pt x="101713" y="174526"/>
                </a:lnTo>
                <a:lnTo>
                  <a:pt x="101218" y="175591"/>
                </a:lnTo>
                <a:lnTo>
                  <a:pt x="97373" y="175484"/>
                </a:lnTo>
                <a:lnTo>
                  <a:pt x="96695" y="175766"/>
                </a:lnTo>
                <a:lnTo>
                  <a:pt x="96320" y="175923"/>
                </a:lnTo>
                <a:lnTo>
                  <a:pt x="95429" y="176992"/>
                </a:lnTo>
                <a:lnTo>
                  <a:pt x="94406" y="178218"/>
                </a:lnTo>
                <a:lnTo>
                  <a:pt x="93916" y="179831"/>
                </a:lnTo>
                <a:lnTo>
                  <a:pt x="92989" y="180949"/>
                </a:lnTo>
                <a:lnTo>
                  <a:pt x="90466" y="182414"/>
                </a:lnTo>
                <a:lnTo>
                  <a:pt x="90202" y="182568"/>
                </a:lnTo>
                <a:lnTo>
                  <a:pt x="86376" y="188091"/>
                </a:lnTo>
                <a:lnTo>
                  <a:pt x="85605" y="188222"/>
                </a:lnTo>
                <a:lnTo>
                  <a:pt x="84891" y="188343"/>
                </a:lnTo>
                <a:lnTo>
                  <a:pt x="84581" y="188780"/>
                </a:lnTo>
                <a:lnTo>
                  <a:pt x="84398" y="189646"/>
                </a:lnTo>
                <a:lnTo>
                  <a:pt x="84649" y="190264"/>
                </a:lnTo>
                <a:lnTo>
                  <a:pt x="84899" y="190881"/>
                </a:lnTo>
                <a:lnTo>
                  <a:pt x="84682" y="191500"/>
                </a:lnTo>
                <a:lnTo>
                  <a:pt x="84530" y="191935"/>
                </a:lnTo>
                <a:lnTo>
                  <a:pt x="84609" y="192208"/>
                </a:lnTo>
                <a:lnTo>
                  <a:pt x="84781" y="192802"/>
                </a:lnTo>
                <a:lnTo>
                  <a:pt x="84476" y="194659"/>
                </a:lnTo>
                <a:lnTo>
                  <a:pt x="83756" y="195966"/>
                </a:lnTo>
                <a:lnTo>
                  <a:pt x="82937" y="197451"/>
                </a:lnTo>
                <a:lnTo>
                  <a:pt x="82214" y="199553"/>
                </a:lnTo>
                <a:lnTo>
                  <a:pt x="81892" y="200487"/>
                </a:lnTo>
                <a:lnTo>
                  <a:pt x="81534" y="203559"/>
                </a:lnTo>
                <a:lnTo>
                  <a:pt x="81305" y="205178"/>
                </a:lnTo>
                <a:lnTo>
                  <a:pt x="80855" y="205630"/>
                </a:lnTo>
                <a:lnTo>
                  <a:pt x="79677" y="205510"/>
                </a:lnTo>
                <a:lnTo>
                  <a:pt x="77753" y="204591"/>
                </a:lnTo>
                <a:lnTo>
                  <a:pt x="77253" y="204953"/>
                </a:lnTo>
                <a:lnTo>
                  <a:pt x="76575" y="205389"/>
                </a:lnTo>
                <a:lnTo>
                  <a:pt x="75708" y="205280"/>
                </a:lnTo>
                <a:lnTo>
                  <a:pt x="73363" y="208445"/>
                </a:lnTo>
                <a:lnTo>
                  <a:pt x="71075" y="210062"/>
                </a:lnTo>
                <a:lnTo>
                  <a:pt x="70599" y="211917"/>
                </a:lnTo>
                <a:lnTo>
                  <a:pt x="70841" y="212893"/>
                </a:lnTo>
                <a:lnTo>
                  <a:pt x="70911" y="213177"/>
                </a:lnTo>
                <a:lnTo>
                  <a:pt x="70609" y="213854"/>
                </a:lnTo>
                <a:lnTo>
                  <a:pt x="70585" y="215718"/>
                </a:lnTo>
                <a:lnTo>
                  <a:pt x="70588" y="217245"/>
                </a:lnTo>
                <a:lnTo>
                  <a:pt x="70330" y="218240"/>
                </a:lnTo>
                <a:lnTo>
                  <a:pt x="69663" y="220813"/>
                </a:lnTo>
                <a:lnTo>
                  <a:pt x="68882" y="222102"/>
                </a:lnTo>
                <a:lnTo>
                  <a:pt x="68405" y="222888"/>
                </a:lnTo>
                <a:lnTo>
                  <a:pt x="63923" y="225508"/>
                </a:lnTo>
                <a:lnTo>
                  <a:pt x="62326" y="226440"/>
                </a:lnTo>
                <a:lnTo>
                  <a:pt x="61655" y="227182"/>
                </a:lnTo>
                <a:lnTo>
                  <a:pt x="61092" y="227807"/>
                </a:lnTo>
                <a:lnTo>
                  <a:pt x="59728" y="227750"/>
                </a:lnTo>
                <a:lnTo>
                  <a:pt x="58049" y="226456"/>
                </a:lnTo>
                <a:lnTo>
                  <a:pt x="57295" y="227942"/>
                </a:lnTo>
                <a:lnTo>
                  <a:pt x="56633" y="229247"/>
                </a:lnTo>
                <a:lnTo>
                  <a:pt x="56477" y="229376"/>
                </a:lnTo>
                <a:lnTo>
                  <a:pt x="55890" y="229869"/>
                </a:lnTo>
                <a:lnTo>
                  <a:pt x="54406" y="230307"/>
                </a:lnTo>
                <a:lnTo>
                  <a:pt x="53479" y="231363"/>
                </a:lnTo>
                <a:lnTo>
                  <a:pt x="51127" y="232053"/>
                </a:lnTo>
                <a:lnTo>
                  <a:pt x="51379" y="233911"/>
                </a:lnTo>
                <a:lnTo>
                  <a:pt x="49402" y="235713"/>
                </a:lnTo>
                <a:lnTo>
                  <a:pt x="46624" y="237578"/>
                </a:lnTo>
                <a:lnTo>
                  <a:pt x="46063" y="237954"/>
                </a:lnTo>
                <a:lnTo>
                  <a:pt x="44274" y="240315"/>
                </a:lnTo>
                <a:lnTo>
                  <a:pt x="43174" y="240870"/>
                </a:lnTo>
                <a:lnTo>
                  <a:pt x="42293" y="241313"/>
                </a:lnTo>
                <a:lnTo>
                  <a:pt x="42154" y="241467"/>
                </a:lnTo>
                <a:lnTo>
                  <a:pt x="41614" y="242058"/>
                </a:lnTo>
                <a:lnTo>
                  <a:pt x="41364" y="242587"/>
                </a:lnTo>
                <a:lnTo>
                  <a:pt x="40998" y="243360"/>
                </a:lnTo>
                <a:lnTo>
                  <a:pt x="40903" y="244050"/>
                </a:lnTo>
                <a:lnTo>
                  <a:pt x="40698" y="245530"/>
                </a:lnTo>
                <a:lnTo>
                  <a:pt x="39830" y="246892"/>
                </a:lnTo>
                <a:lnTo>
                  <a:pt x="39709" y="247082"/>
                </a:lnTo>
                <a:lnTo>
                  <a:pt x="39549" y="247209"/>
                </a:lnTo>
                <a:lnTo>
                  <a:pt x="38844" y="247767"/>
                </a:lnTo>
                <a:lnTo>
                  <a:pt x="38162" y="247646"/>
                </a:lnTo>
                <a:lnTo>
                  <a:pt x="36990" y="249260"/>
                </a:lnTo>
                <a:lnTo>
                  <a:pt x="36601" y="249999"/>
                </a:lnTo>
                <a:lnTo>
                  <a:pt x="35942" y="251245"/>
                </a:lnTo>
                <a:lnTo>
                  <a:pt x="35639" y="253411"/>
                </a:lnTo>
                <a:lnTo>
                  <a:pt x="35298" y="253957"/>
                </a:lnTo>
                <a:lnTo>
                  <a:pt x="35188" y="254134"/>
                </a:lnTo>
                <a:lnTo>
                  <a:pt x="34040" y="255959"/>
                </a:lnTo>
                <a:lnTo>
                  <a:pt x="32678" y="257327"/>
                </a:lnTo>
                <a:lnTo>
                  <a:pt x="32374" y="258500"/>
                </a:lnTo>
                <a:lnTo>
                  <a:pt x="30149" y="260493"/>
                </a:lnTo>
                <a:lnTo>
                  <a:pt x="29985" y="260702"/>
                </a:lnTo>
                <a:lnTo>
                  <a:pt x="29472" y="261364"/>
                </a:lnTo>
                <a:lnTo>
                  <a:pt x="28919" y="263224"/>
                </a:lnTo>
                <a:lnTo>
                  <a:pt x="27738" y="264216"/>
                </a:lnTo>
                <a:lnTo>
                  <a:pt x="25891" y="265773"/>
                </a:lnTo>
                <a:lnTo>
                  <a:pt x="25274" y="267200"/>
                </a:lnTo>
                <a:lnTo>
                  <a:pt x="23698" y="269156"/>
                </a:lnTo>
                <a:lnTo>
                  <a:pt x="22310" y="269378"/>
                </a:lnTo>
                <a:lnTo>
                  <a:pt x="20930" y="270188"/>
                </a:lnTo>
                <a:lnTo>
                  <a:pt x="19649" y="270938"/>
                </a:lnTo>
                <a:lnTo>
                  <a:pt x="16636" y="271787"/>
                </a:lnTo>
                <a:lnTo>
                  <a:pt x="15190" y="272194"/>
                </a:lnTo>
                <a:lnTo>
                  <a:pt x="13581" y="273190"/>
                </a:lnTo>
                <a:lnTo>
                  <a:pt x="11922" y="276480"/>
                </a:lnTo>
                <a:lnTo>
                  <a:pt x="10305" y="277758"/>
                </a:lnTo>
                <a:lnTo>
                  <a:pt x="10009" y="278777"/>
                </a:lnTo>
                <a:lnTo>
                  <a:pt x="8609" y="278676"/>
                </a:lnTo>
                <a:lnTo>
                  <a:pt x="8397" y="278661"/>
                </a:lnTo>
                <a:lnTo>
                  <a:pt x="7469" y="279160"/>
                </a:lnTo>
                <a:lnTo>
                  <a:pt x="6243" y="280427"/>
                </a:lnTo>
                <a:lnTo>
                  <a:pt x="5061" y="281647"/>
                </a:lnTo>
                <a:lnTo>
                  <a:pt x="4629" y="282266"/>
                </a:lnTo>
                <a:lnTo>
                  <a:pt x="4516" y="283602"/>
                </a:lnTo>
                <a:lnTo>
                  <a:pt x="4392" y="285056"/>
                </a:lnTo>
                <a:lnTo>
                  <a:pt x="1352" y="284636"/>
                </a:lnTo>
                <a:lnTo>
                  <a:pt x="550" y="285072"/>
                </a:lnTo>
                <a:lnTo>
                  <a:pt x="288" y="285687"/>
                </a:lnTo>
                <a:lnTo>
                  <a:pt x="180" y="285939"/>
                </a:lnTo>
                <a:lnTo>
                  <a:pt x="401" y="286768"/>
                </a:lnTo>
                <a:lnTo>
                  <a:pt x="873" y="288537"/>
                </a:lnTo>
                <a:lnTo>
                  <a:pt x="1866" y="289214"/>
                </a:lnTo>
                <a:lnTo>
                  <a:pt x="2862" y="290324"/>
                </a:lnTo>
                <a:lnTo>
                  <a:pt x="4289" y="290628"/>
                </a:lnTo>
                <a:lnTo>
                  <a:pt x="4829" y="291349"/>
                </a:lnTo>
                <a:lnTo>
                  <a:pt x="5908" y="292790"/>
                </a:lnTo>
                <a:lnTo>
                  <a:pt x="6269" y="292916"/>
                </a:lnTo>
                <a:lnTo>
                  <a:pt x="6962" y="293156"/>
                </a:lnTo>
                <a:lnTo>
                  <a:pt x="9935" y="292587"/>
                </a:lnTo>
                <a:lnTo>
                  <a:pt x="11672" y="292643"/>
                </a:lnTo>
                <a:lnTo>
                  <a:pt x="12453" y="293447"/>
                </a:lnTo>
                <a:lnTo>
                  <a:pt x="13289" y="294307"/>
                </a:lnTo>
                <a:lnTo>
                  <a:pt x="15951" y="293554"/>
                </a:lnTo>
                <a:lnTo>
                  <a:pt x="17316" y="293858"/>
                </a:lnTo>
                <a:lnTo>
                  <a:pt x="18016" y="294553"/>
                </a:lnTo>
                <a:lnTo>
                  <a:pt x="18248" y="294783"/>
                </a:lnTo>
                <a:lnTo>
                  <a:pt x="18381" y="295105"/>
                </a:lnTo>
                <a:lnTo>
                  <a:pt x="19295" y="297345"/>
                </a:lnTo>
                <a:lnTo>
                  <a:pt x="19561" y="297998"/>
                </a:lnTo>
                <a:lnTo>
                  <a:pt x="20763" y="298663"/>
                </a:lnTo>
                <a:lnTo>
                  <a:pt x="21674" y="299167"/>
                </a:lnTo>
                <a:lnTo>
                  <a:pt x="23042" y="300771"/>
                </a:lnTo>
                <a:lnTo>
                  <a:pt x="32974" y="305438"/>
                </a:lnTo>
                <a:lnTo>
                  <a:pt x="33609" y="305519"/>
                </a:lnTo>
                <a:lnTo>
                  <a:pt x="35330" y="305738"/>
                </a:lnTo>
                <a:lnTo>
                  <a:pt x="37598" y="306541"/>
                </a:lnTo>
                <a:lnTo>
                  <a:pt x="37752" y="306597"/>
                </a:lnTo>
                <a:lnTo>
                  <a:pt x="38357" y="306551"/>
                </a:lnTo>
                <a:lnTo>
                  <a:pt x="39487" y="306466"/>
                </a:lnTo>
                <a:lnTo>
                  <a:pt x="40916" y="307884"/>
                </a:lnTo>
                <a:lnTo>
                  <a:pt x="42549" y="308123"/>
                </a:lnTo>
                <a:lnTo>
                  <a:pt x="43396" y="308247"/>
                </a:lnTo>
                <a:lnTo>
                  <a:pt x="47048" y="306870"/>
                </a:lnTo>
                <a:lnTo>
                  <a:pt x="49087" y="305004"/>
                </a:lnTo>
                <a:lnTo>
                  <a:pt x="50073" y="305155"/>
                </a:lnTo>
                <a:lnTo>
                  <a:pt x="52161" y="305977"/>
                </a:lnTo>
                <a:lnTo>
                  <a:pt x="53640" y="306793"/>
                </a:lnTo>
                <a:lnTo>
                  <a:pt x="54814" y="308106"/>
                </a:lnTo>
                <a:lnTo>
                  <a:pt x="55431" y="309985"/>
                </a:lnTo>
                <a:lnTo>
                  <a:pt x="55045" y="312205"/>
                </a:lnTo>
                <a:lnTo>
                  <a:pt x="53768" y="313808"/>
                </a:lnTo>
                <a:lnTo>
                  <a:pt x="50697" y="315965"/>
                </a:lnTo>
                <a:lnTo>
                  <a:pt x="49134" y="318000"/>
                </a:lnTo>
                <a:lnTo>
                  <a:pt x="49404" y="319143"/>
                </a:lnTo>
                <a:lnTo>
                  <a:pt x="50627" y="319624"/>
                </a:lnTo>
                <a:lnTo>
                  <a:pt x="52009" y="319506"/>
                </a:lnTo>
                <a:lnTo>
                  <a:pt x="53465" y="318749"/>
                </a:lnTo>
                <a:lnTo>
                  <a:pt x="55249" y="317431"/>
                </a:lnTo>
                <a:lnTo>
                  <a:pt x="57203" y="316238"/>
                </a:lnTo>
                <a:lnTo>
                  <a:pt x="58734" y="314884"/>
                </a:lnTo>
                <a:lnTo>
                  <a:pt x="59330" y="315422"/>
                </a:lnTo>
                <a:lnTo>
                  <a:pt x="59638" y="316393"/>
                </a:lnTo>
                <a:lnTo>
                  <a:pt x="59788" y="318005"/>
                </a:lnTo>
                <a:lnTo>
                  <a:pt x="59480" y="319841"/>
                </a:lnTo>
                <a:lnTo>
                  <a:pt x="57759" y="322520"/>
                </a:lnTo>
                <a:lnTo>
                  <a:pt x="56919" y="325219"/>
                </a:lnTo>
                <a:lnTo>
                  <a:pt x="56860" y="326837"/>
                </a:lnTo>
                <a:lnTo>
                  <a:pt x="57270" y="327741"/>
                </a:lnTo>
                <a:lnTo>
                  <a:pt x="57337" y="327890"/>
                </a:lnTo>
                <a:lnTo>
                  <a:pt x="58479" y="328416"/>
                </a:lnTo>
                <a:lnTo>
                  <a:pt x="61327" y="328179"/>
                </a:lnTo>
                <a:lnTo>
                  <a:pt x="63931" y="328457"/>
                </a:lnTo>
                <a:lnTo>
                  <a:pt x="66290" y="329083"/>
                </a:lnTo>
                <a:lnTo>
                  <a:pt x="68487" y="330138"/>
                </a:lnTo>
                <a:lnTo>
                  <a:pt x="69800" y="330957"/>
                </a:lnTo>
                <a:lnTo>
                  <a:pt x="70946" y="331866"/>
                </a:lnTo>
                <a:lnTo>
                  <a:pt x="72381" y="332471"/>
                </a:lnTo>
                <a:lnTo>
                  <a:pt x="74185" y="332471"/>
                </a:lnTo>
                <a:lnTo>
                  <a:pt x="75942" y="332175"/>
                </a:lnTo>
                <a:lnTo>
                  <a:pt x="77533" y="332010"/>
                </a:lnTo>
                <a:lnTo>
                  <a:pt x="79965" y="331953"/>
                </a:lnTo>
                <a:lnTo>
                  <a:pt x="82019" y="331863"/>
                </a:lnTo>
                <a:lnTo>
                  <a:pt x="83076" y="332391"/>
                </a:lnTo>
                <a:lnTo>
                  <a:pt x="83840" y="333011"/>
                </a:lnTo>
                <a:lnTo>
                  <a:pt x="84269" y="333925"/>
                </a:lnTo>
                <a:lnTo>
                  <a:pt x="82902" y="334602"/>
                </a:lnTo>
                <a:lnTo>
                  <a:pt x="82098" y="336093"/>
                </a:lnTo>
                <a:lnTo>
                  <a:pt x="81108" y="336467"/>
                </a:lnTo>
                <a:lnTo>
                  <a:pt x="80553" y="337120"/>
                </a:lnTo>
                <a:lnTo>
                  <a:pt x="79997" y="337772"/>
                </a:lnTo>
                <a:lnTo>
                  <a:pt x="78643" y="340503"/>
                </a:lnTo>
                <a:lnTo>
                  <a:pt x="75424" y="341381"/>
                </a:lnTo>
                <a:lnTo>
                  <a:pt x="73447" y="343122"/>
                </a:lnTo>
                <a:lnTo>
                  <a:pt x="69809" y="344481"/>
                </a:lnTo>
                <a:lnTo>
                  <a:pt x="68249" y="345063"/>
                </a:lnTo>
                <a:lnTo>
                  <a:pt x="67772" y="345513"/>
                </a:lnTo>
                <a:lnTo>
                  <a:pt x="66273" y="346929"/>
                </a:lnTo>
                <a:lnTo>
                  <a:pt x="65843" y="347982"/>
                </a:lnTo>
                <a:lnTo>
                  <a:pt x="65412" y="349037"/>
                </a:lnTo>
                <a:lnTo>
                  <a:pt x="64547" y="349784"/>
                </a:lnTo>
                <a:lnTo>
                  <a:pt x="63309" y="349974"/>
                </a:lnTo>
                <a:lnTo>
                  <a:pt x="62508" y="351463"/>
                </a:lnTo>
                <a:lnTo>
                  <a:pt x="62098" y="351828"/>
                </a:lnTo>
                <a:lnTo>
                  <a:pt x="61458" y="352397"/>
                </a:lnTo>
                <a:lnTo>
                  <a:pt x="60481" y="356426"/>
                </a:lnTo>
                <a:lnTo>
                  <a:pt x="59372" y="358228"/>
                </a:lnTo>
                <a:lnTo>
                  <a:pt x="59004" y="358548"/>
                </a:lnTo>
                <a:lnTo>
                  <a:pt x="57522" y="359874"/>
                </a:lnTo>
                <a:lnTo>
                  <a:pt x="57647" y="361020"/>
                </a:lnTo>
                <a:lnTo>
                  <a:pt x="56657" y="361768"/>
                </a:lnTo>
                <a:lnTo>
                  <a:pt x="56696" y="361941"/>
                </a:lnTo>
                <a:lnTo>
                  <a:pt x="56909" y="362881"/>
                </a:lnTo>
                <a:lnTo>
                  <a:pt x="56177" y="365795"/>
                </a:lnTo>
                <a:lnTo>
                  <a:pt x="55004" y="364914"/>
                </a:lnTo>
                <a:lnTo>
                  <a:pt x="54821" y="363897"/>
                </a:lnTo>
                <a:lnTo>
                  <a:pt x="53672" y="362690"/>
                </a:lnTo>
                <a:lnTo>
                  <a:pt x="52144" y="361578"/>
                </a:lnTo>
                <a:lnTo>
                  <a:pt x="49937" y="359842"/>
                </a:lnTo>
                <a:lnTo>
                  <a:pt x="48660" y="358638"/>
                </a:lnTo>
                <a:lnTo>
                  <a:pt x="47422" y="357220"/>
                </a:lnTo>
                <a:lnTo>
                  <a:pt x="46356" y="356055"/>
                </a:lnTo>
                <a:lnTo>
                  <a:pt x="45386" y="355780"/>
                </a:lnTo>
                <a:lnTo>
                  <a:pt x="44458" y="355376"/>
                </a:lnTo>
                <a:lnTo>
                  <a:pt x="42020" y="355006"/>
                </a:lnTo>
                <a:lnTo>
                  <a:pt x="40059" y="355777"/>
                </a:lnTo>
                <a:lnTo>
                  <a:pt x="39915" y="357355"/>
                </a:lnTo>
                <a:lnTo>
                  <a:pt x="40988" y="358860"/>
                </a:lnTo>
                <a:lnTo>
                  <a:pt x="41266" y="360641"/>
                </a:lnTo>
                <a:lnTo>
                  <a:pt x="41292" y="362342"/>
                </a:lnTo>
                <a:lnTo>
                  <a:pt x="41138" y="363282"/>
                </a:lnTo>
                <a:lnTo>
                  <a:pt x="41915" y="364711"/>
                </a:lnTo>
                <a:lnTo>
                  <a:pt x="43867" y="366240"/>
                </a:lnTo>
                <a:lnTo>
                  <a:pt x="45107" y="367700"/>
                </a:lnTo>
                <a:lnTo>
                  <a:pt x="45507" y="369222"/>
                </a:lnTo>
                <a:lnTo>
                  <a:pt x="45195" y="370803"/>
                </a:lnTo>
                <a:lnTo>
                  <a:pt x="45040" y="371574"/>
                </a:lnTo>
                <a:lnTo>
                  <a:pt x="43792" y="372283"/>
                </a:lnTo>
                <a:lnTo>
                  <a:pt x="42034" y="372579"/>
                </a:lnTo>
                <a:lnTo>
                  <a:pt x="40826" y="373119"/>
                </a:lnTo>
                <a:lnTo>
                  <a:pt x="39281" y="373580"/>
                </a:lnTo>
                <a:lnTo>
                  <a:pt x="38089" y="375225"/>
                </a:lnTo>
                <a:lnTo>
                  <a:pt x="37634" y="378343"/>
                </a:lnTo>
                <a:lnTo>
                  <a:pt x="37747" y="380254"/>
                </a:lnTo>
                <a:lnTo>
                  <a:pt x="38692" y="381723"/>
                </a:lnTo>
                <a:lnTo>
                  <a:pt x="39917" y="382331"/>
                </a:lnTo>
                <a:lnTo>
                  <a:pt x="41308" y="382768"/>
                </a:lnTo>
                <a:lnTo>
                  <a:pt x="43620" y="383139"/>
                </a:lnTo>
                <a:lnTo>
                  <a:pt x="47142" y="383098"/>
                </a:lnTo>
                <a:lnTo>
                  <a:pt x="49446" y="382874"/>
                </a:lnTo>
                <a:lnTo>
                  <a:pt x="53817" y="383453"/>
                </a:lnTo>
                <a:lnTo>
                  <a:pt x="55434" y="383886"/>
                </a:lnTo>
                <a:lnTo>
                  <a:pt x="54360" y="385923"/>
                </a:lnTo>
                <a:lnTo>
                  <a:pt x="53833" y="386927"/>
                </a:lnTo>
                <a:lnTo>
                  <a:pt x="54209" y="388350"/>
                </a:lnTo>
                <a:lnTo>
                  <a:pt x="53905" y="389962"/>
                </a:lnTo>
                <a:lnTo>
                  <a:pt x="54350" y="390706"/>
                </a:lnTo>
                <a:lnTo>
                  <a:pt x="54903" y="391630"/>
                </a:lnTo>
                <a:lnTo>
                  <a:pt x="54847" y="393489"/>
                </a:lnTo>
                <a:lnTo>
                  <a:pt x="55972" y="396396"/>
                </a:lnTo>
                <a:lnTo>
                  <a:pt x="55666" y="397636"/>
                </a:lnTo>
                <a:lnTo>
                  <a:pt x="56049" y="398187"/>
                </a:lnTo>
                <a:lnTo>
                  <a:pt x="57037" y="399613"/>
                </a:lnTo>
                <a:lnTo>
                  <a:pt x="56855" y="400729"/>
                </a:lnTo>
                <a:lnTo>
                  <a:pt x="57601" y="401779"/>
                </a:lnTo>
                <a:lnTo>
                  <a:pt x="57117" y="404816"/>
                </a:lnTo>
                <a:lnTo>
                  <a:pt x="57906" y="405476"/>
                </a:lnTo>
                <a:lnTo>
                  <a:pt x="58297" y="405803"/>
                </a:lnTo>
                <a:lnTo>
                  <a:pt x="58099" y="406161"/>
                </a:lnTo>
                <a:lnTo>
                  <a:pt x="57988" y="406361"/>
                </a:lnTo>
                <a:lnTo>
                  <a:pt x="58247" y="407257"/>
                </a:lnTo>
                <a:lnTo>
                  <a:pt x="59180" y="410508"/>
                </a:lnTo>
                <a:lnTo>
                  <a:pt x="59630" y="415029"/>
                </a:lnTo>
                <a:lnTo>
                  <a:pt x="58863" y="417676"/>
                </a:lnTo>
                <a:lnTo>
                  <a:pt x="58588" y="418626"/>
                </a:lnTo>
                <a:lnTo>
                  <a:pt x="58902" y="419677"/>
                </a:lnTo>
                <a:lnTo>
                  <a:pt x="58420" y="423644"/>
                </a:lnTo>
                <a:lnTo>
                  <a:pt x="58263" y="423845"/>
                </a:lnTo>
                <a:lnTo>
                  <a:pt x="57741" y="424514"/>
                </a:lnTo>
                <a:lnTo>
                  <a:pt x="57439" y="426560"/>
                </a:lnTo>
                <a:lnTo>
                  <a:pt x="56080" y="427618"/>
                </a:lnTo>
                <a:lnTo>
                  <a:pt x="56311" y="428415"/>
                </a:lnTo>
                <a:lnTo>
                  <a:pt x="54788" y="430224"/>
                </a:lnTo>
                <a:lnTo>
                  <a:pt x="54826" y="431024"/>
                </a:lnTo>
                <a:lnTo>
                  <a:pt x="54922" y="433074"/>
                </a:lnTo>
                <a:lnTo>
                  <a:pt x="53990" y="434259"/>
                </a:lnTo>
                <a:lnTo>
                  <a:pt x="53750" y="434565"/>
                </a:lnTo>
                <a:lnTo>
                  <a:pt x="53755" y="435742"/>
                </a:lnTo>
                <a:lnTo>
                  <a:pt x="54651" y="437863"/>
                </a:lnTo>
                <a:lnTo>
                  <a:pt x="54878" y="438401"/>
                </a:lnTo>
                <a:lnTo>
                  <a:pt x="54798" y="438563"/>
                </a:lnTo>
                <a:lnTo>
                  <a:pt x="54326" y="439518"/>
                </a:lnTo>
                <a:lnTo>
                  <a:pt x="53915" y="439763"/>
                </a:lnTo>
                <a:lnTo>
                  <a:pt x="52656" y="440517"/>
                </a:lnTo>
                <a:lnTo>
                  <a:pt x="52910" y="441879"/>
                </a:lnTo>
                <a:lnTo>
                  <a:pt x="52354" y="442687"/>
                </a:lnTo>
                <a:lnTo>
                  <a:pt x="51117" y="443248"/>
                </a:lnTo>
                <a:lnTo>
                  <a:pt x="50812" y="444489"/>
                </a:lnTo>
                <a:lnTo>
                  <a:pt x="51948" y="450555"/>
                </a:lnTo>
                <a:lnTo>
                  <a:pt x="53135" y="453462"/>
                </a:lnTo>
                <a:lnTo>
                  <a:pt x="52401" y="456191"/>
                </a:lnTo>
                <a:lnTo>
                  <a:pt x="51229" y="457249"/>
                </a:lnTo>
                <a:lnTo>
                  <a:pt x="50983" y="458180"/>
                </a:lnTo>
                <a:lnTo>
                  <a:pt x="51183" y="458557"/>
                </a:lnTo>
                <a:lnTo>
                  <a:pt x="51670" y="459478"/>
                </a:lnTo>
                <a:lnTo>
                  <a:pt x="52787" y="460032"/>
                </a:lnTo>
                <a:lnTo>
                  <a:pt x="53037" y="460837"/>
                </a:lnTo>
                <a:lnTo>
                  <a:pt x="51374" y="463445"/>
                </a:lnTo>
                <a:lnTo>
                  <a:pt x="51323" y="466481"/>
                </a:lnTo>
                <a:lnTo>
                  <a:pt x="51189" y="468290"/>
                </a:lnTo>
                <a:lnTo>
                  <a:pt x="50790" y="473731"/>
                </a:lnTo>
                <a:lnTo>
                  <a:pt x="49327" y="480367"/>
                </a:lnTo>
                <a:lnTo>
                  <a:pt x="48398" y="482350"/>
                </a:lnTo>
                <a:lnTo>
                  <a:pt x="48222" y="482726"/>
                </a:lnTo>
                <a:lnTo>
                  <a:pt x="50342" y="487303"/>
                </a:lnTo>
                <a:lnTo>
                  <a:pt x="49934" y="487869"/>
                </a:lnTo>
                <a:lnTo>
                  <a:pt x="49849" y="487986"/>
                </a:lnTo>
                <a:lnTo>
                  <a:pt x="48549" y="487929"/>
                </a:lnTo>
                <a:lnTo>
                  <a:pt x="48303" y="488426"/>
                </a:lnTo>
                <a:lnTo>
                  <a:pt x="49733" y="489970"/>
                </a:lnTo>
                <a:lnTo>
                  <a:pt x="49118" y="491273"/>
                </a:lnTo>
                <a:lnTo>
                  <a:pt x="49268" y="492040"/>
                </a:lnTo>
                <a:lnTo>
                  <a:pt x="49433" y="492882"/>
                </a:lnTo>
                <a:lnTo>
                  <a:pt x="48594" y="495671"/>
                </a:lnTo>
                <a:lnTo>
                  <a:pt x="47903" y="497969"/>
                </a:lnTo>
                <a:lnTo>
                  <a:pt x="48043" y="498683"/>
                </a:lnTo>
                <a:lnTo>
                  <a:pt x="48088" y="498917"/>
                </a:lnTo>
                <a:lnTo>
                  <a:pt x="48218" y="499579"/>
                </a:lnTo>
                <a:lnTo>
                  <a:pt x="46742" y="502187"/>
                </a:lnTo>
                <a:lnTo>
                  <a:pt x="48939" y="511040"/>
                </a:lnTo>
                <a:lnTo>
                  <a:pt x="49270" y="517173"/>
                </a:lnTo>
                <a:lnTo>
                  <a:pt x="50326" y="518037"/>
                </a:lnTo>
                <a:lnTo>
                  <a:pt x="51263" y="520573"/>
                </a:lnTo>
                <a:lnTo>
                  <a:pt x="52117" y="521390"/>
                </a:lnTo>
                <a:lnTo>
                  <a:pt x="53003" y="522239"/>
                </a:lnTo>
                <a:lnTo>
                  <a:pt x="54376" y="525519"/>
                </a:lnTo>
                <a:lnTo>
                  <a:pt x="56422" y="526698"/>
                </a:lnTo>
                <a:lnTo>
                  <a:pt x="57043" y="527058"/>
                </a:lnTo>
                <a:lnTo>
                  <a:pt x="57669" y="528976"/>
                </a:lnTo>
                <a:lnTo>
                  <a:pt x="58598" y="528972"/>
                </a:lnTo>
                <a:lnTo>
                  <a:pt x="59709" y="527915"/>
                </a:lnTo>
                <a:lnTo>
                  <a:pt x="60730" y="528127"/>
                </a:lnTo>
                <a:lnTo>
                  <a:pt x="61753" y="528341"/>
                </a:lnTo>
                <a:lnTo>
                  <a:pt x="61901" y="528466"/>
                </a:lnTo>
                <a:lnTo>
                  <a:pt x="62560" y="529020"/>
                </a:lnTo>
                <a:lnTo>
                  <a:pt x="63260" y="530321"/>
                </a:lnTo>
                <a:lnTo>
                  <a:pt x="64056" y="531803"/>
                </a:lnTo>
                <a:lnTo>
                  <a:pt x="66973" y="533897"/>
                </a:lnTo>
                <a:lnTo>
                  <a:pt x="69525" y="538101"/>
                </a:lnTo>
                <a:lnTo>
                  <a:pt x="71140" y="539521"/>
                </a:lnTo>
                <a:lnTo>
                  <a:pt x="71466" y="544477"/>
                </a:lnTo>
                <a:lnTo>
                  <a:pt x="71850" y="545145"/>
                </a:lnTo>
                <a:lnTo>
                  <a:pt x="71964" y="545343"/>
                </a:lnTo>
                <a:lnTo>
                  <a:pt x="73143" y="546207"/>
                </a:lnTo>
                <a:lnTo>
                  <a:pt x="74289" y="546951"/>
                </a:lnTo>
                <a:lnTo>
                  <a:pt x="75363" y="548672"/>
                </a:lnTo>
                <a:lnTo>
                  <a:pt x="75940" y="550746"/>
                </a:lnTo>
                <a:lnTo>
                  <a:pt x="76554" y="552522"/>
                </a:lnTo>
                <a:lnTo>
                  <a:pt x="77004" y="554513"/>
                </a:lnTo>
                <a:lnTo>
                  <a:pt x="77404" y="556037"/>
                </a:lnTo>
                <a:lnTo>
                  <a:pt x="78292" y="559255"/>
                </a:lnTo>
                <a:lnTo>
                  <a:pt x="78995" y="561369"/>
                </a:lnTo>
                <a:lnTo>
                  <a:pt x="79650" y="563101"/>
                </a:lnTo>
                <a:lnTo>
                  <a:pt x="80252" y="564066"/>
                </a:lnTo>
                <a:lnTo>
                  <a:pt x="81647" y="564757"/>
                </a:lnTo>
                <a:lnTo>
                  <a:pt x="83335" y="565442"/>
                </a:lnTo>
                <a:lnTo>
                  <a:pt x="84645" y="566051"/>
                </a:lnTo>
                <a:lnTo>
                  <a:pt x="85974" y="567980"/>
                </a:lnTo>
                <a:lnTo>
                  <a:pt x="87547" y="569349"/>
                </a:lnTo>
                <a:lnTo>
                  <a:pt x="88736" y="570302"/>
                </a:lnTo>
                <a:lnTo>
                  <a:pt x="89627" y="571005"/>
                </a:lnTo>
                <a:lnTo>
                  <a:pt x="90902" y="572083"/>
                </a:lnTo>
                <a:lnTo>
                  <a:pt x="92087" y="572822"/>
                </a:lnTo>
                <a:lnTo>
                  <a:pt x="92596" y="573150"/>
                </a:lnTo>
                <a:lnTo>
                  <a:pt x="93463" y="573208"/>
                </a:lnTo>
                <a:lnTo>
                  <a:pt x="94466" y="573208"/>
                </a:lnTo>
                <a:lnTo>
                  <a:pt x="94552" y="572253"/>
                </a:lnTo>
                <a:lnTo>
                  <a:pt x="94644" y="571224"/>
                </a:lnTo>
                <a:lnTo>
                  <a:pt x="95547" y="570635"/>
                </a:lnTo>
                <a:lnTo>
                  <a:pt x="95695" y="570539"/>
                </a:lnTo>
                <a:lnTo>
                  <a:pt x="95754" y="569733"/>
                </a:lnTo>
                <a:lnTo>
                  <a:pt x="94818" y="567319"/>
                </a:lnTo>
                <a:lnTo>
                  <a:pt x="95073" y="566486"/>
                </a:lnTo>
                <a:lnTo>
                  <a:pt x="95369" y="565521"/>
                </a:lnTo>
                <a:lnTo>
                  <a:pt x="96046" y="564278"/>
                </a:lnTo>
                <a:lnTo>
                  <a:pt x="98083" y="562597"/>
                </a:lnTo>
                <a:lnTo>
                  <a:pt x="99050" y="562169"/>
                </a:lnTo>
                <a:lnTo>
                  <a:pt x="100617" y="561474"/>
                </a:lnTo>
                <a:lnTo>
                  <a:pt x="102226" y="561281"/>
                </a:lnTo>
                <a:lnTo>
                  <a:pt x="102781" y="560722"/>
                </a:lnTo>
                <a:lnTo>
                  <a:pt x="103067" y="559739"/>
                </a:lnTo>
                <a:lnTo>
                  <a:pt x="103393" y="558612"/>
                </a:lnTo>
                <a:lnTo>
                  <a:pt x="104320" y="557927"/>
                </a:lnTo>
                <a:lnTo>
                  <a:pt x="104482" y="557456"/>
                </a:lnTo>
                <a:lnTo>
                  <a:pt x="105240" y="555259"/>
                </a:lnTo>
                <a:lnTo>
                  <a:pt x="109172" y="552724"/>
                </a:lnTo>
                <a:lnTo>
                  <a:pt x="111232" y="551395"/>
                </a:lnTo>
                <a:lnTo>
                  <a:pt x="112245" y="550035"/>
                </a:lnTo>
                <a:lnTo>
                  <a:pt x="113821" y="547915"/>
                </a:lnTo>
                <a:lnTo>
                  <a:pt x="116143" y="547559"/>
                </a:lnTo>
                <a:lnTo>
                  <a:pt x="118903" y="547682"/>
                </a:lnTo>
                <a:lnTo>
                  <a:pt x="121573" y="547992"/>
                </a:lnTo>
                <a:lnTo>
                  <a:pt x="124609" y="548202"/>
                </a:lnTo>
                <a:lnTo>
                  <a:pt x="126819" y="548522"/>
                </a:lnTo>
                <a:lnTo>
                  <a:pt x="128930" y="549165"/>
                </a:lnTo>
                <a:lnTo>
                  <a:pt x="128563" y="550777"/>
                </a:lnTo>
                <a:lnTo>
                  <a:pt x="128943" y="553440"/>
                </a:lnTo>
                <a:lnTo>
                  <a:pt x="128088" y="557162"/>
                </a:lnTo>
                <a:lnTo>
                  <a:pt x="128406" y="558572"/>
                </a:lnTo>
                <a:lnTo>
                  <a:pt x="128967" y="561062"/>
                </a:lnTo>
                <a:lnTo>
                  <a:pt x="129649" y="561431"/>
                </a:lnTo>
                <a:lnTo>
                  <a:pt x="130083" y="562233"/>
                </a:lnTo>
                <a:lnTo>
                  <a:pt x="130956" y="563843"/>
                </a:lnTo>
                <a:lnTo>
                  <a:pt x="133690" y="566994"/>
                </a:lnTo>
                <a:lnTo>
                  <a:pt x="133817" y="567184"/>
                </a:lnTo>
                <a:lnTo>
                  <a:pt x="136799" y="571631"/>
                </a:lnTo>
                <a:lnTo>
                  <a:pt x="141121" y="575672"/>
                </a:lnTo>
                <a:lnTo>
                  <a:pt x="144617" y="578052"/>
                </a:lnTo>
                <a:lnTo>
                  <a:pt x="146140" y="580047"/>
                </a:lnTo>
                <a:lnTo>
                  <a:pt x="147229" y="582726"/>
                </a:lnTo>
                <a:lnTo>
                  <a:pt x="148853" y="586774"/>
                </a:lnTo>
                <a:lnTo>
                  <a:pt x="151041" y="593707"/>
                </a:lnTo>
                <a:lnTo>
                  <a:pt x="151126" y="594523"/>
                </a:lnTo>
                <a:lnTo>
                  <a:pt x="151204" y="595275"/>
                </a:lnTo>
                <a:lnTo>
                  <a:pt x="151487" y="597983"/>
                </a:lnTo>
                <a:lnTo>
                  <a:pt x="152989" y="603618"/>
                </a:lnTo>
                <a:lnTo>
                  <a:pt x="153985" y="606002"/>
                </a:lnTo>
                <a:lnTo>
                  <a:pt x="155109" y="608691"/>
                </a:lnTo>
                <a:lnTo>
                  <a:pt x="155611" y="611293"/>
                </a:lnTo>
                <a:lnTo>
                  <a:pt x="155556" y="613401"/>
                </a:lnTo>
                <a:lnTo>
                  <a:pt x="154827" y="617804"/>
                </a:lnTo>
                <a:lnTo>
                  <a:pt x="153782" y="620162"/>
                </a:lnTo>
                <a:lnTo>
                  <a:pt x="151250" y="622093"/>
                </a:lnTo>
                <a:lnTo>
                  <a:pt x="150561" y="622961"/>
                </a:lnTo>
                <a:lnTo>
                  <a:pt x="150264" y="623336"/>
                </a:lnTo>
                <a:lnTo>
                  <a:pt x="149999" y="623973"/>
                </a:lnTo>
                <a:lnTo>
                  <a:pt x="149465" y="625260"/>
                </a:lnTo>
                <a:lnTo>
                  <a:pt x="149239" y="625442"/>
                </a:lnTo>
                <a:lnTo>
                  <a:pt x="148540" y="626006"/>
                </a:lnTo>
                <a:lnTo>
                  <a:pt x="148376" y="626056"/>
                </a:lnTo>
                <a:lnTo>
                  <a:pt x="146685" y="626570"/>
                </a:lnTo>
                <a:lnTo>
                  <a:pt x="146568" y="626773"/>
                </a:lnTo>
                <a:lnTo>
                  <a:pt x="145638" y="628372"/>
                </a:lnTo>
                <a:lnTo>
                  <a:pt x="145463" y="631843"/>
                </a:lnTo>
                <a:lnTo>
                  <a:pt x="144729" y="633256"/>
                </a:lnTo>
                <a:lnTo>
                  <a:pt x="143495" y="635630"/>
                </a:lnTo>
                <a:lnTo>
                  <a:pt x="141714" y="640347"/>
                </a:lnTo>
                <a:lnTo>
                  <a:pt x="139963" y="641435"/>
                </a:lnTo>
                <a:lnTo>
                  <a:pt x="139306" y="641844"/>
                </a:lnTo>
                <a:lnTo>
                  <a:pt x="137459" y="644396"/>
                </a:lnTo>
                <a:lnTo>
                  <a:pt x="135979" y="646442"/>
                </a:lnTo>
                <a:lnTo>
                  <a:pt x="132952" y="648126"/>
                </a:lnTo>
                <a:lnTo>
                  <a:pt x="131858" y="649175"/>
                </a:lnTo>
                <a:lnTo>
                  <a:pt x="129026" y="651898"/>
                </a:lnTo>
                <a:lnTo>
                  <a:pt x="127833" y="653659"/>
                </a:lnTo>
                <a:lnTo>
                  <a:pt x="127319" y="655376"/>
                </a:lnTo>
                <a:lnTo>
                  <a:pt x="126792" y="657134"/>
                </a:lnTo>
                <a:lnTo>
                  <a:pt x="124453" y="660862"/>
                </a:lnTo>
                <a:lnTo>
                  <a:pt x="124086" y="662225"/>
                </a:lnTo>
                <a:lnTo>
                  <a:pt x="121987" y="663968"/>
                </a:lnTo>
                <a:lnTo>
                  <a:pt x="121117" y="665759"/>
                </a:lnTo>
                <a:lnTo>
                  <a:pt x="120266" y="667509"/>
                </a:lnTo>
                <a:lnTo>
                  <a:pt x="120453" y="668727"/>
                </a:lnTo>
                <a:lnTo>
                  <a:pt x="115813" y="667463"/>
                </a:lnTo>
                <a:lnTo>
                  <a:pt x="114633" y="666722"/>
                </a:lnTo>
                <a:lnTo>
                  <a:pt x="114377" y="666449"/>
                </a:lnTo>
                <a:lnTo>
                  <a:pt x="113765" y="665795"/>
                </a:lnTo>
                <a:lnTo>
                  <a:pt x="113199" y="664392"/>
                </a:lnTo>
                <a:lnTo>
                  <a:pt x="113406" y="664016"/>
                </a:lnTo>
                <a:lnTo>
                  <a:pt x="114420" y="662180"/>
                </a:lnTo>
                <a:lnTo>
                  <a:pt x="114363" y="659657"/>
                </a:lnTo>
                <a:lnTo>
                  <a:pt x="114189" y="659506"/>
                </a:lnTo>
                <a:lnTo>
                  <a:pt x="113433" y="658857"/>
                </a:lnTo>
                <a:lnTo>
                  <a:pt x="112286" y="658728"/>
                </a:lnTo>
                <a:lnTo>
                  <a:pt x="111267" y="658613"/>
                </a:lnTo>
                <a:lnTo>
                  <a:pt x="109101" y="658870"/>
                </a:lnTo>
                <a:lnTo>
                  <a:pt x="107483" y="655778"/>
                </a:lnTo>
                <a:lnTo>
                  <a:pt x="106473" y="655327"/>
                </a:lnTo>
                <a:lnTo>
                  <a:pt x="106244" y="655224"/>
                </a:lnTo>
                <a:lnTo>
                  <a:pt x="102442" y="655116"/>
                </a:lnTo>
                <a:lnTo>
                  <a:pt x="100753" y="654802"/>
                </a:lnTo>
                <a:lnTo>
                  <a:pt x="98858" y="654450"/>
                </a:lnTo>
                <a:lnTo>
                  <a:pt x="97273" y="655381"/>
                </a:lnTo>
                <a:lnTo>
                  <a:pt x="97193" y="655642"/>
                </a:lnTo>
                <a:lnTo>
                  <a:pt x="96723" y="657245"/>
                </a:lnTo>
                <a:lnTo>
                  <a:pt x="96794" y="660095"/>
                </a:lnTo>
                <a:lnTo>
                  <a:pt x="95560" y="661524"/>
                </a:lnTo>
                <a:lnTo>
                  <a:pt x="93965" y="662271"/>
                </a:lnTo>
                <a:lnTo>
                  <a:pt x="93830" y="662335"/>
                </a:lnTo>
                <a:lnTo>
                  <a:pt x="93656" y="662351"/>
                </a:lnTo>
                <a:lnTo>
                  <a:pt x="89499" y="662721"/>
                </a:lnTo>
                <a:lnTo>
                  <a:pt x="87958" y="664155"/>
                </a:lnTo>
                <a:lnTo>
                  <a:pt x="84988" y="664103"/>
                </a:lnTo>
                <a:lnTo>
                  <a:pt x="84123" y="664539"/>
                </a:lnTo>
                <a:lnTo>
                  <a:pt x="83448" y="665528"/>
                </a:lnTo>
                <a:lnTo>
                  <a:pt x="82215" y="667337"/>
                </a:lnTo>
                <a:lnTo>
                  <a:pt x="79063" y="668218"/>
                </a:lnTo>
                <a:lnTo>
                  <a:pt x="78293" y="668898"/>
                </a:lnTo>
                <a:lnTo>
                  <a:pt x="77567" y="672366"/>
                </a:lnTo>
                <a:lnTo>
                  <a:pt x="77226" y="673987"/>
                </a:lnTo>
                <a:lnTo>
                  <a:pt x="76298" y="674114"/>
                </a:lnTo>
                <a:lnTo>
                  <a:pt x="74419" y="673321"/>
                </a:lnTo>
                <a:lnTo>
                  <a:pt x="72000" y="673442"/>
                </a:lnTo>
                <a:lnTo>
                  <a:pt x="69790" y="674788"/>
                </a:lnTo>
                <a:lnTo>
                  <a:pt x="68510" y="676623"/>
                </a:lnTo>
                <a:lnTo>
                  <a:pt x="68392" y="678299"/>
                </a:lnTo>
                <a:lnTo>
                  <a:pt x="69141" y="680403"/>
                </a:lnTo>
                <a:lnTo>
                  <a:pt x="72000" y="684174"/>
                </a:lnTo>
                <a:lnTo>
                  <a:pt x="71158" y="688471"/>
                </a:lnTo>
                <a:lnTo>
                  <a:pt x="71089" y="688824"/>
                </a:lnTo>
                <a:lnTo>
                  <a:pt x="71223" y="691614"/>
                </a:lnTo>
                <a:lnTo>
                  <a:pt x="70850" y="692044"/>
                </a:lnTo>
                <a:lnTo>
                  <a:pt x="69925" y="693106"/>
                </a:lnTo>
                <a:lnTo>
                  <a:pt x="69032" y="693240"/>
                </a:lnTo>
                <a:lnTo>
                  <a:pt x="68289" y="693352"/>
                </a:lnTo>
                <a:lnTo>
                  <a:pt x="67734" y="692945"/>
                </a:lnTo>
                <a:lnTo>
                  <a:pt x="66955" y="692372"/>
                </a:lnTo>
                <a:lnTo>
                  <a:pt x="66472" y="692510"/>
                </a:lnTo>
                <a:lnTo>
                  <a:pt x="66268" y="692567"/>
                </a:lnTo>
                <a:lnTo>
                  <a:pt x="65163" y="692878"/>
                </a:lnTo>
                <a:lnTo>
                  <a:pt x="62588" y="694519"/>
                </a:lnTo>
                <a:lnTo>
                  <a:pt x="61636" y="695124"/>
                </a:lnTo>
                <a:lnTo>
                  <a:pt x="60470" y="695436"/>
                </a:lnTo>
                <a:lnTo>
                  <a:pt x="60537" y="696861"/>
                </a:lnTo>
                <a:lnTo>
                  <a:pt x="61839" y="697753"/>
                </a:lnTo>
                <a:lnTo>
                  <a:pt x="62746" y="698375"/>
                </a:lnTo>
                <a:lnTo>
                  <a:pt x="63328" y="698772"/>
                </a:lnTo>
                <a:lnTo>
                  <a:pt x="63586" y="699413"/>
                </a:lnTo>
                <a:lnTo>
                  <a:pt x="64201" y="700939"/>
                </a:lnTo>
                <a:lnTo>
                  <a:pt x="64425" y="702651"/>
                </a:lnTo>
                <a:lnTo>
                  <a:pt x="64582" y="703851"/>
                </a:lnTo>
                <a:lnTo>
                  <a:pt x="64558" y="705893"/>
                </a:lnTo>
                <a:lnTo>
                  <a:pt x="64534" y="707942"/>
                </a:lnTo>
                <a:lnTo>
                  <a:pt x="63557" y="711603"/>
                </a:lnTo>
                <a:lnTo>
                  <a:pt x="64073" y="717924"/>
                </a:lnTo>
                <a:lnTo>
                  <a:pt x="67337" y="721607"/>
                </a:lnTo>
                <a:lnTo>
                  <a:pt x="69165" y="723669"/>
                </a:lnTo>
                <a:lnTo>
                  <a:pt x="69713" y="725295"/>
                </a:lnTo>
                <a:lnTo>
                  <a:pt x="70790" y="728499"/>
                </a:lnTo>
                <a:lnTo>
                  <a:pt x="70670" y="729676"/>
                </a:lnTo>
                <a:lnTo>
                  <a:pt x="71741" y="732333"/>
                </a:lnTo>
                <a:lnTo>
                  <a:pt x="73290" y="736176"/>
                </a:lnTo>
                <a:lnTo>
                  <a:pt x="73613" y="737315"/>
                </a:lnTo>
                <a:lnTo>
                  <a:pt x="74292" y="739706"/>
                </a:lnTo>
                <a:lnTo>
                  <a:pt x="78146" y="745704"/>
                </a:lnTo>
                <a:lnTo>
                  <a:pt x="78775" y="748740"/>
                </a:lnTo>
                <a:lnTo>
                  <a:pt x="79042" y="754566"/>
                </a:lnTo>
                <a:lnTo>
                  <a:pt x="77882" y="759033"/>
                </a:lnTo>
                <a:lnTo>
                  <a:pt x="77561" y="761736"/>
                </a:lnTo>
                <a:lnTo>
                  <a:pt x="77521" y="762073"/>
                </a:lnTo>
                <a:lnTo>
                  <a:pt x="78152" y="765852"/>
                </a:lnTo>
                <a:lnTo>
                  <a:pt x="79289" y="766080"/>
                </a:lnTo>
                <a:lnTo>
                  <a:pt x="81586" y="766077"/>
                </a:lnTo>
                <a:lnTo>
                  <a:pt x="83039" y="765708"/>
                </a:lnTo>
                <a:lnTo>
                  <a:pt x="84599" y="764939"/>
                </a:lnTo>
                <a:lnTo>
                  <a:pt x="86655" y="764382"/>
                </a:lnTo>
                <a:lnTo>
                  <a:pt x="87961" y="763909"/>
                </a:lnTo>
                <a:lnTo>
                  <a:pt x="90268" y="763306"/>
                </a:lnTo>
                <a:lnTo>
                  <a:pt x="90921" y="763019"/>
                </a:lnTo>
                <a:lnTo>
                  <a:pt x="92931" y="762212"/>
                </a:lnTo>
                <a:lnTo>
                  <a:pt x="94186" y="761837"/>
                </a:lnTo>
                <a:lnTo>
                  <a:pt x="95185" y="761757"/>
                </a:lnTo>
                <a:lnTo>
                  <a:pt x="96652" y="760588"/>
                </a:lnTo>
                <a:lnTo>
                  <a:pt x="97959" y="760065"/>
                </a:lnTo>
                <a:lnTo>
                  <a:pt x="101067" y="759229"/>
                </a:lnTo>
                <a:lnTo>
                  <a:pt x="102376" y="758556"/>
                </a:lnTo>
                <a:lnTo>
                  <a:pt x="103527" y="758379"/>
                </a:lnTo>
                <a:lnTo>
                  <a:pt x="104582" y="758001"/>
                </a:lnTo>
                <a:lnTo>
                  <a:pt x="106328" y="758086"/>
                </a:lnTo>
                <a:lnTo>
                  <a:pt x="108358" y="758127"/>
                </a:lnTo>
                <a:lnTo>
                  <a:pt x="110359" y="761332"/>
                </a:lnTo>
                <a:lnTo>
                  <a:pt x="110058" y="763813"/>
                </a:lnTo>
                <a:lnTo>
                  <a:pt x="110391" y="764558"/>
                </a:lnTo>
                <a:lnTo>
                  <a:pt x="110805" y="765484"/>
                </a:lnTo>
                <a:lnTo>
                  <a:pt x="110983" y="768579"/>
                </a:lnTo>
                <a:lnTo>
                  <a:pt x="111001" y="768893"/>
                </a:lnTo>
                <a:lnTo>
                  <a:pt x="111283" y="769431"/>
                </a:lnTo>
                <a:lnTo>
                  <a:pt x="111487" y="769823"/>
                </a:lnTo>
                <a:lnTo>
                  <a:pt x="111810" y="770440"/>
                </a:lnTo>
                <a:lnTo>
                  <a:pt x="113236" y="771427"/>
                </a:lnTo>
                <a:lnTo>
                  <a:pt x="113794" y="772634"/>
                </a:lnTo>
                <a:lnTo>
                  <a:pt x="114294" y="773716"/>
                </a:lnTo>
                <a:lnTo>
                  <a:pt x="117387" y="773767"/>
                </a:lnTo>
                <a:lnTo>
                  <a:pt x="118316" y="774075"/>
                </a:lnTo>
                <a:lnTo>
                  <a:pt x="119243" y="774891"/>
                </a:lnTo>
                <a:lnTo>
                  <a:pt x="119928" y="775494"/>
                </a:lnTo>
                <a:lnTo>
                  <a:pt x="120714" y="776320"/>
                </a:lnTo>
                <a:lnTo>
                  <a:pt x="121810" y="776491"/>
                </a:lnTo>
                <a:lnTo>
                  <a:pt x="123014" y="776166"/>
                </a:lnTo>
                <a:lnTo>
                  <a:pt x="124269" y="775741"/>
                </a:lnTo>
                <a:lnTo>
                  <a:pt x="125318" y="775713"/>
                </a:lnTo>
                <a:lnTo>
                  <a:pt x="126313" y="775883"/>
                </a:lnTo>
                <a:lnTo>
                  <a:pt x="127411" y="775906"/>
                </a:lnTo>
                <a:lnTo>
                  <a:pt x="128460" y="775927"/>
                </a:lnTo>
                <a:lnTo>
                  <a:pt x="129360" y="775845"/>
                </a:lnTo>
                <a:lnTo>
                  <a:pt x="130265" y="775414"/>
                </a:lnTo>
                <a:lnTo>
                  <a:pt x="130777" y="774624"/>
                </a:lnTo>
                <a:lnTo>
                  <a:pt x="130841" y="773777"/>
                </a:lnTo>
                <a:lnTo>
                  <a:pt x="130859" y="772627"/>
                </a:lnTo>
                <a:lnTo>
                  <a:pt x="130081" y="771362"/>
                </a:lnTo>
                <a:lnTo>
                  <a:pt x="128842" y="770788"/>
                </a:lnTo>
                <a:lnTo>
                  <a:pt x="127153" y="770253"/>
                </a:lnTo>
                <a:lnTo>
                  <a:pt x="126211" y="769189"/>
                </a:lnTo>
                <a:lnTo>
                  <a:pt x="126295" y="767688"/>
                </a:lnTo>
                <a:lnTo>
                  <a:pt x="127413" y="766461"/>
                </a:lnTo>
                <a:lnTo>
                  <a:pt x="129472" y="765753"/>
                </a:lnTo>
                <a:lnTo>
                  <a:pt x="130430" y="765173"/>
                </a:lnTo>
                <a:lnTo>
                  <a:pt x="133397" y="763785"/>
                </a:lnTo>
                <a:lnTo>
                  <a:pt x="137074" y="761809"/>
                </a:lnTo>
                <a:lnTo>
                  <a:pt x="139132" y="761103"/>
                </a:lnTo>
                <a:lnTo>
                  <a:pt x="140437" y="760680"/>
                </a:lnTo>
                <a:lnTo>
                  <a:pt x="143353" y="759439"/>
                </a:lnTo>
                <a:lnTo>
                  <a:pt x="145460" y="758832"/>
                </a:lnTo>
                <a:lnTo>
                  <a:pt x="147806" y="758830"/>
                </a:lnTo>
                <a:lnTo>
                  <a:pt x="150846" y="759192"/>
                </a:lnTo>
                <a:lnTo>
                  <a:pt x="153041" y="759286"/>
                </a:lnTo>
                <a:lnTo>
                  <a:pt x="158163" y="760590"/>
                </a:lnTo>
                <a:lnTo>
                  <a:pt x="159697" y="761471"/>
                </a:lnTo>
                <a:lnTo>
                  <a:pt x="161629" y="762410"/>
                </a:lnTo>
                <a:lnTo>
                  <a:pt x="162874" y="762585"/>
                </a:lnTo>
                <a:lnTo>
                  <a:pt x="163724" y="762552"/>
                </a:lnTo>
                <a:lnTo>
                  <a:pt x="164573" y="762519"/>
                </a:lnTo>
                <a:lnTo>
                  <a:pt x="165426" y="762238"/>
                </a:lnTo>
                <a:lnTo>
                  <a:pt x="166227" y="762104"/>
                </a:lnTo>
                <a:lnTo>
                  <a:pt x="167134" y="761756"/>
                </a:lnTo>
                <a:lnTo>
                  <a:pt x="169057" y="757709"/>
                </a:lnTo>
                <a:lnTo>
                  <a:pt x="169347" y="757099"/>
                </a:lnTo>
                <a:lnTo>
                  <a:pt x="170631" y="752010"/>
                </a:lnTo>
                <a:lnTo>
                  <a:pt x="171101" y="743393"/>
                </a:lnTo>
                <a:lnTo>
                  <a:pt x="171660" y="744258"/>
                </a:lnTo>
                <a:lnTo>
                  <a:pt x="174325" y="746171"/>
                </a:lnTo>
                <a:lnTo>
                  <a:pt x="176172" y="747082"/>
                </a:lnTo>
                <a:lnTo>
                  <a:pt x="181447" y="749682"/>
                </a:lnTo>
                <a:lnTo>
                  <a:pt x="182430" y="750769"/>
                </a:lnTo>
                <a:lnTo>
                  <a:pt x="183123" y="751536"/>
                </a:lnTo>
                <a:lnTo>
                  <a:pt x="185485" y="755496"/>
                </a:lnTo>
                <a:lnTo>
                  <a:pt x="185704" y="755684"/>
                </a:lnTo>
                <a:lnTo>
                  <a:pt x="186415" y="756299"/>
                </a:lnTo>
                <a:lnTo>
                  <a:pt x="188350" y="762491"/>
                </a:lnTo>
                <a:lnTo>
                  <a:pt x="189420" y="769182"/>
                </a:lnTo>
                <a:lnTo>
                  <a:pt x="189496" y="769370"/>
                </a:lnTo>
                <a:lnTo>
                  <a:pt x="190230" y="771164"/>
                </a:lnTo>
                <a:lnTo>
                  <a:pt x="192772" y="773699"/>
                </a:lnTo>
                <a:lnTo>
                  <a:pt x="193312" y="774689"/>
                </a:lnTo>
                <a:lnTo>
                  <a:pt x="193580" y="775183"/>
                </a:lnTo>
                <a:lnTo>
                  <a:pt x="193573" y="775366"/>
                </a:lnTo>
                <a:lnTo>
                  <a:pt x="193465" y="777973"/>
                </a:lnTo>
                <a:lnTo>
                  <a:pt x="192481" y="780022"/>
                </a:lnTo>
                <a:lnTo>
                  <a:pt x="192739" y="780733"/>
                </a:lnTo>
                <a:lnTo>
                  <a:pt x="193964" y="782208"/>
                </a:lnTo>
                <a:lnTo>
                  <a:pt x="195292" y="783434"/>
                </a:lnTo>
                <a:lnTo>
                  <a:pt x="195478" y="784337"/>
                </a:lnTo>
                <a:lnTo>
                  <a:pt x="195755" y="785743"/>
                </a:lnTo>
                <a:lnTo>
                  <a:pt x="196044" y="786399"/>
                </a:lnTo>
                <a:lnTo>
                  <a:pt x="194625" y="787669"/>
                </a:lnTo>
                <a:lnTo>
                  <a:pt x="193515" y="788446"/>
                </a:lnTo>
                <a:lnTo>
                  <a:pt x="191452" y="789402"/>
                </a:lnTo>
                <a:lnTo>
                  <a:pt x="189688" y="790467"/>
                </a:lnTo>
                <a:lnTo>
                  <a:pt x="189307" y="792408"/>
                </a:lnTo>
                <a:lnTo>
                  <a:pt x="188860" y="795348"/>
                </a:lnTo>
                <a:lnTo>
                  <a:pt x="189067" y="798001"/>
                </a:lnTo>
                <a:lnTo>
                  <a:pt x="190023" y="800670"/>
                </a:lnTo>
                <a:lnTo>
                  <a:pt x="190093" y="802570"/>
                </a:lnTo>
                <a:lnTo>
                  <a:pt x="189269" y="804102"/>
                </a:lnTo>
                <a:lnTo>
                  <a:pt x="187850" y="805423"/>
                </a:lnTo>
                <a:lnTo>
                  <a:pt x="186687" y="806349"/>
                </a:lnTo>
                <a:lnTo>
                  <a:pt x="184627" y="807156"/>
                </a:lnTo>
                <a:lnTo>
                  <a:pt x="183848" y="808991"/>
                </a:lnTo>
                <a:lnTo>
                  <a:pt x="183316" y="811079"/>
                </a:lnTo>
                <a:lnTo>
                  <a:pt x="183112" y="812104"/>
                </a:lnTo>
                <a:lnTo>
                  <a:pt x="183407" y="812529"/>
                </a:lnTo>
                <a:lnTo>
                  <a:pt x="184788" y="814516"/>
                </a:lnTo>
                <a:lnTo>
                  <a:pt x="185840" y="814761"/>
                </a:lnTo>
                <a:lnTo>
                  <a:pt x="187888" y="817358"/>
                </a:lnTo>
                <a:lnTo>
                  <a:pt x="190027" y="819245"/>
                </a:lnTo>
                <a:lnTo>
                  <a:pt x="191669" y="820694"/>
                </a:lnTo>
                <a:lnTo>
                  <a:pt x="192375" y="822067"/>
                </a:lnTo>
                <a:lnTo>
                  <a:pt x="193037" y="823356"/>
                </a:lnTo>
                <a:lnTo>
                  <a:pt x="194462" y="824404"/>
                </a:lnTo>
                <a:lnTo>
                  <a:pt x="195823" y="824834"/>
                </a:lnTo>
                <a:lnTo>
                  <a:pt x="198177" y="826500"/>
                </a:lnTo>
                <a:lnTo>
                  <a:pt x="200281" y="826804"/>
                </a:lnTo>
                <a:lnTo>
                  <a:pt x="202195" y="826116"/>
                </a:lnTo>
                <a:lnTo>
                  <a:pt x="203558" y="827165"/>
                </a:lnTo>
                <a:lnTo>
                  <a:pt x="208013" y="828390"/>
                </a:lnTo>
                <a:lnTo>
                  <a:pt x="209521" y="829541"/>
                </a:lnTo>
                <a:lnTo>
                  <a:pt x="209610" y="829708"/>
                </a:lnTo>
                <a:lnTo>
                  <a:pt x="210374" y="831142"/>
                </a:lnTo>
                <a:lnTo>
                  <a:pt x="211116" y="832535"/>
                </a:lnTo>
                <a:lnTo>
                  <a:pt x="213407" y="833892"/>
                </a:lnTo>
                <a:lnTo>
                  <a:pt x="215397" y="836301"/>
                </a:lnTo>
                <a:lnTo>
                  <a:pt x="216013" y="837046"/>
                </a:lnTo>
                <a:lnTo>
                  <a:pt x="216255" y="837230"/>
                </a:lnTo>
                <a:lnTo>
                  <a:pt x="217314" y="838033"/>
                </a:lnTo>
                <a:lnTo>
                  <a:pt x="221899" y="839244"/>
                </a:lnTo>
                <a:lnTo>
                  <a:pt x="221839" y="842669"/>
                </a:lnTo>
                <a:lnTo>
                  <a:pt x="223265" y="844091"/>
                </a:lnTo>
                <a:lnTo>
                  <a:pt x="222341" y="845272"/>
                </a:lnTo>
                <a:lnTo>
                  <a:pt x="222540" y="845725"/>
                </a:lnTo>
                <a:lnTo>
                  <a:pt x="222776" y="846262"/>
                </a:lnTo>
                <a:lnTo>
                  <a:pt x="222533" y="847813"/>
                </a:lnTo>
                <a:lnTo>
                  <a:pt x="221514" y="847847"/>
                </a:lnTo>
                <a:lnTo>
                  <a:pt x="220493" y="847881"/>
                </a:lnTo>
                <a:lnTo>
                  <a:pt x="219818" y="849731"/>
                </a:lnTo>
                <a:lnTo>
                  <a:pt x="219021" y="851916"/>
                </a:lnTo>
                <a:lnTo>
                  <a:pt x="218827" y="852078"/>
                </a:lnTo>
                <a:lnTo>
                  <a:pt x="218280" y="852538"/>
                </a:lnTo>
                <a:lnTo>
                  <a:pt x="216674" y="852853"/>
                </a:lnTo>
                <a:lnTo>
                  <a:pt x="216407" y="853664"/>
                </a:lnTo>
                <a:lnTo>
                  <a:pt x="216306" y="853970"/>
                </a:lnTo>
                <a:lnTo>
                  <a:pt x="216153" y="855589"/>
                </a:lnTo>
                <a:lnTo>
                  <a:pt x="216789" y="856452"/>
                </a:lnTo>
                <a:lnTo>
                  <a:pt x="218386" y="856484"/>
                </a:lnTo>
                <a:lnTo>
                  <a:pt x="220432" y="856526"/>
                </a:lnTo>
                <a:lnTo>
                  <a:pt x="222117" y="857310"/>
                </a:lnTo>
                <a:lnTo>
                  <a:pt x="223800" y="858244"/>
                </a:lnTo>
                <a:lnTo>
                  <a:pt x="225592" y="858531"/>
                </a:lnTo>
                <a:lnTo>
                  <a:pt x="227177" y="859363"/>
                </a:lnTo>
                <a:lnTo>
                  <a:pt x="228604" y="860642"/>
                </a:lnTo>
                <a:lnTo>
                  <a:pt x="229186" y="861704"/>
                </a:lnTo>
                <a:lnTo>
                  <a:pt x="230020" y="865771"/>
                </a:lnTo>
                <a:lnTo>
                  <a:pt x="230092" y="867472"/>
                </a:lnTo>
                <a:lnTo>
                  <a:pt x="230218" y="868975"/>
                </a:lnTo>
                <a:lnTo>
                  <a:pt x="230801" y="869987"/>
                </a:lnTo>
                <a:lnTo>
                  <a:pt x="232487" y="870671"/>
                </a:lnTo>
                <a:lnTo>
                  <a:pt x="234514" y="871962"/>
                </a:lnTo>
                <a:lnTo>
                  <a:pt x="235439" y="873431"/>
                </a:lnTo>
                <a:lnTo>
                  <a:pt x="236907" y="875261"/>
                </a:lnTo>
                <a:lnTo>
                  <a:pt x="237333" y="876770"/>
                </a:lnTo>
                <a:lnTo>
                  <a:pt x="237800" y="878730"/>
                </a:lnTo>
                <a:lnTo>
                  <a:pt x="238029" y="880034"/>
                </a:lnTo>
                <a:lnTo>
                  <a:pt x="238819" y="881305"/>
                </a:lnTo>
                <a:lnTo>
                  <a:pt x="239682" y="880745"/>
                </a:lnTo>
                <a:lnTo>
                  <a:pt x="241466" y="880323"/>
                </a:lnTo>
                <a:lnTo>
                  <a:pt x="242339" y="880117"/>
                </a:lnTo>
                <a:lnTo>
                  <a:pt x="243092" y="879423"/>
                </a:lnTo>
                <a:lnTo>
                  <a:pt x="243757" y="878810"/>
                </a:lnTo>
                <a:lnTo>
                  <a:pt x="245611" y="878743"/>
                </a:lnTo>
                <a:lnTo>
                  <a:pt x="246129" y="878867"/>
                </a:lnTo>
                <a:lnTo>
                  <a:pt x="247652" y="879233"/>
                </a:lnTo>
                <a:lnTo>
                  <a:pt x="248641" y="879044"/>
                </a:lnTo>
                <a:lnTo>
                  <a:pt x="250307" y="877861"/>
                </a:lnTo>
                <a:lnTo>
                  <a:pt x="253091" y="878907"/>
                </a:lnTo>
                <a:lnTo>
                  <a:pt x="253772" y="878563"/>
                </a:lnTo>
                <a:lnTo>
                  <a:pt x="254445" y="878223"/>
                </a:lnTo>
                <a:lnTo>
                  <a:pt x="254737" y="878399"/>
                </a:lnTo>
                <a:lnTo>
                  <a:pt x="256182" y="879270"/>
                </a:lnTo>
                <a:lnTo>
                  <a:pt x="257543" y="879328"/>
                </a:lnTo>
                <a:lnTo>
                  <a:pt x="258433" y="878519"/>
                </a:lnTo>
                <a:lnTo>
                  <a:pt x="258776" y="878208"/>
                </a:lnTo>
                <a:lnTo>
                  <a:pt x="259034" y="878250"/>
                </a:lnTo>
                <a:lnTo>
                  <a:pt x="259518" y="878330"/>
                </a:lnTo>
                <a:lnTo>
                  <a:pt x="260133" y="877026"/>
                </a:lnTo>
                <a:lnTo>
                  <a:pt x="261368" y="876712"/>
                </a:lnTo>
                <a:lnTo>
                  <a:pt x="263460" y="877144"/>
                </a:lnTo>
                <a:lnTo>
                  <a:pt x="265512" y="877568"/>
                </a:lnTo>
                <a:lnTo>
                  <a:pt x="266441" y="878186"/>
                </a:lnTo>
                <a:lnTo>
                  <a:pt x="268242" y="881528"/>
                </a:lnTo>
                <a:lnTo>
                  <a:pt x="268990" y="882103"/>
                </a:lnTo>
                <a:lnTo>
                  <a:pt x="270880" y="882421"/>
                </a:lnTo>
                <a:lnTo>
                  <a:pt x="272695" y="882694"/>
                </a:lnTo>
                <a:lnTo>
                  <a:pt x="273252" y="883126"/>
                </a:lnTo>
                <a:lnTo>
                  <a:pt x="275005" y="882853"/>
                </a:lnTo>
                <a:lnTo>
                  <a:pt x="276095" y="882684"/>
                </a:lnTo>
                <a:lnTo>
                  <a:pt x="276128" y="883285"/>
                </a:lnTo>
                <a:lnTo>
                  <a:pt x="276159" y="883862"/>
                </a:lnTo>
                <a:lnTo>
                  <a:pt x="277777" y="888321"/>
                </a:lnTo>
                <a:lnTo>
                  <a:pt x="278962" y="890731"/>
                </a:lnTo>
                <a:lnTo>
                  <a:pt x="280883" y="894637"/>
                </a:lnTo>
                <a:lnTo>
                  <a:pt x="280517" y="896560"/>
                </a:lnTo>
                <a:lnTo>
                  <a:pt x="281943" y="898354"/>
                </a:lnTo>
                <a:lnTo>
                  <a:pt x="282135" y="901143"/>
                </a:lnTo>
                <a:lnTo>
                  <a:pt x="282882" y="902807"/>
                </a:lnTo>
                <a:lnTo>
                  <a:pt x="283192" y="903496"/>
                </a:lnTo>
                <a:lnTo>
                  <a:pt x="283820" y="907649"/>
                </a:lnTo>
                <a:lnTo>
                  <a:pt x="284810" y="908514"/>
                </a:lnTo>
                <a:lnTo>
                  <a:pt x="286058" y="913160"/>
                </a:lnTo>
                <a:lnTo>
                  <a:pt x="286903" y="913958"/>
                </a:lnTo>
                <a:lnTo>
                  <a:pt x="287783" y="914789"/>
                </a:lnTo>
                <a:lnTo>
                  <a:pt x="288350" y="915324"/>
                </a:lnTo>
                <a:lnTo>
                  <a:pt x="290516" y="916434"/>
                </a:lnTo>
                <a:lnTo>
                  <a:pt x="293112" y="916551"/>
                </a:lnTo>
                <a:lnTo>
                  <a:pt x="294074" y="917511"/>
                </a:lnTo>
                <a:lnTo>
                  <a:pt x="296209" y="919642"/>
                </a:lnTo>
                <a:lnTo>
                  <a:pt x="299626" y="922863"/>
                </a:lnTo>
                <a:lnTo>
                  <a:pt x="301509" y="926077"/>
                </a:lnTo>
                <a:lnTo>
                  <a:pt x="302781" y="928553"/>
                </a:lnTo>
                <a:lnTo>
                  <a:pt x="304191" y="930638"/>
                </a:lnTo>
                <a:lnTo>
                  <a:pt x="303609" y="934522"/>
                </a:lnTo>
                <a:lnTo>
                  <a:pt x="303538" y="934999"/>
                </a:lnTo>
                <a:lnTo>
                  <a:pt x="304273" y="938326"/>
                </a:lnTo>
                <a:lnTo>
                  <a:pt x="304537" y="939522"/>
                </a:lnTo>
                <a:lnTo>
                  <a:pt x="303937" y="947026"/>
                </a:lnTo>
                <a:lnTo>
                  <a:pt x="306118" y="955205"/>
                </a:lnTo>
                <a:lnTo>
                  <a:pt x="304742" y="958143"/>
                </a:lnTo>
                <a:lnTo>
                  <a:pt x="303966" y="959799"/>
                </a:lnTo>
                <a:lnTo>
                  <a:pt x="304417" y="960931"/>
                </a:lnTo>
                <a:lnTo>
                  <a:pt x="305461" y="963553"/>
                </a:lnTo>
                <a:lnTo>
                  <a:pt x="305520" y="963701"/>
                </a:lnTo>
                <a:lnTo>
                  <a:pt x="305839" y="967854"/>
                </a:lnTo>
                <a:lnTo>
                  <a:pt x="304487" y="971268"/>
                </a:lnTo>
                <a:lnTo>
                  <a:pt x="305051" y="974491"/>
                </a:lnTo>
                <a:lnTo>
                  <a:pt x="304488" y="975628"/>
                </a:lnTo>
                <a:lnTo>
                  <a:pt x="304129" y="976353"/>
                </a:lnTo>
                <a:lnTo>
                  <a:pt x="304626" y="977778"/>
                </a:lnTo>
                <a:lnTo>
                  <a:pt x="304136" y="979206"/>
                </a:lnTo>
                <a:lnTo>
                  <a:pt x="304082" y="983112"/>
                </a:lnTo>
                <a:lnTo>
                  <a:pt x="303594" y="985656"/>
                </a:lnTo>
                <a:lnTo>
                  <a:pt x="302794" y="987022"/>
                </a:lnTo>
                <a:lnTo>
                  <a:pt x="302541" y="987946"/>
                </a:lnTo>
                <a:lnTo>
                  <a:pt x="302182" y="989256"/>
                </a:lnTo>
                <a:lnTo>
                  <a:pt x="303187" y="996507"/>
                </a:lnTo>
                <a:lnTo>
                  <a:pt x="307934" y="991906"/>
                </a:lnTo>
                <a:lnTo>
                  <a:pt x="312009" y="990601"/>
                </a:lnTo>
                <a:lnTo>
                  <a:pt x="317593" y="988813"/>
                </a:lnTo>
                <a:lnTo>
                  <a:pt x="318142" y="988638"/>
                </a:lnTo>
                <a:lnTo>
                  <a:pt x="318717" y="988434"/>
                </a:lnTo>
                <a:lnTo>
                  <a:pt x="319847" y="987534"/>
                </a:lnTo>
                <a:lnTo>
                  <a:pt x="322133" y="987466"/>
                </a:lnTo>
                <a:lnTo>
                  <a:pt x="325649" y="984666"/>
                </a:lnTo>
                <a:lnTo>
                  <a:pt x="328221" y="984565"/>
                </a:lnTo>
                <a:lnTo>
                  <a:pt x="330715" y="984467"/>
                </a:lnTo>
                <a:lnTo>
                  <a:pt x="333492" y="982972"/>
                </a:lnTo>
                <a:lnTo>
                  <a:pt x="334775" y="981131"/>
                </a:lnTo>
                <a:lnTo>
                  <a:pt x="336263" y="978996"/>
                </a:lnTo>
                <a:lnTo>
                  <a:pt x="337773" y="978441"/>
                </a:lnTo>
                <a:lnTo>
                  <a:pt x="340338" y="977498"/>
                </a:lnTo>
                <a:lnTo>
                  <a:pt x="343297" y="974452"/>
                </a:lnTo>
                <a:lnTo>
                  <a:pt x="344650" y="971845"/>
                </a:lnTo>
                <a:lnTo>
                  <a:pt x="345498" y="970250"/>
                </a:lnTo>
                <a:lnTo>
                  <a:pt x="346004" y="969299"/>
                </a:lnTo>
                <a:lnTo>
                  <a:pt x="351241" y="962218"/>
                </a:lnTo>
                <a:lnTo>
                  <a:pt x="352538" y="962091"/>
                </a:lnTo>
                <a:lnTo>
                  <a:pt x="353881" y="959970"/>
                </a:lnTo>
                <a:lnTo>
                  <a:pt x="354386" y="959171"/>
                </a:lnTo>
                <a:lnTo>
                  <a:pt x="355867" y="958486"/>
                </a:lnTo>
                <a:lnTo>
                  <a:pt x="356291" y="957881"/>
                </a:lnTo>
                <a:lnTo>
                  <a:pt x="357346" y="956374"/>
                </a:lnTo>
                <a:lnTo>
                  <a:pt x="362839" y="953074"/>
                </a:lnTo>
                <a:lnTo>
                  <a:pt x="363393" y="952391"/>
                </a:lnTo>
                <a:lnTo>
                  <a:pt x="363743" y="951046"/>
                </a:lnTo>
                <a:lnTo>
                  <a:pt x="364007" y="950033"/>
                </a:lnTo>
                <a:lnTo>
                  <a:pt x="365240" y="948666"/>
                </a:lnTo>
                <a:lnTo>
                  <a:pt x="365329" y="946852"/>
                </a:lnTo>
                <a:lnTo>
                  <a:pt x="365358" y="946248"/>
                </a:lnTo>
                <a:lnTo>
                  <a:pt x="366424" y="944829"/>
                </a:lnTo>
                <a:lnTo>
                  <a:pt x="369980" y="940098"/>
                </a:lnTo>
                <a:lnTo>
                  <a:pt x="372884" y="939533"/>
                </a:lnTo>
                <a:lnTo>
                  <a:pt x="373994" y="938787"/>
                </a:lnTo>
                <a:lnTo>
                  <a:pt x="378062" y="933135"/>
                </a:lnTo>
                <a:lnTo>
                  <a:pt x="380285" y="932385"/>
                </a:lnTo>
                <a:lnTo>
                  <a:pt x="380890" y="931743"/>
                </a:lnTo>
                <a:lnTo>
                  <a:pt x="381457" y="931142"/>
                </a:lnTo>
                <a:lnTo>
                  <a:pt x="381944" y="930230"/>
                </a:lnTo>
                <a:lnTo>
                  <a:pt x="382319" y="929528"/>
                </a:lnTo>
                <a:lnTo>
                  <a:pt x="382930" y="926241"/>
                </a:lnTo>
                <a:lnTo>
                  <a:pt x="383360" y="925397"/>
                </a:lnTo>
                <a:lnTo>
                  <a:pt x="384099" y="923944"/>
                </a:lnTo>
                <a:lnTo>
                  <a:pt x="384777" y="922578"/>
                </a:lnTo>
                <a:lnTo>
                  <a:pt x="385564" y="921719"/>
                </a:lnTo>
                <a:lnTo>
                  <a:pt x="386256" y="920963"/>
                </a:lnTo>
                <a:lnTo>
                  <a:pt x="390208" y="918643"/>
                </a:lnTo>
                <a:lnTo>
                  <a:pt x="396010" y="915236"/>
                </a:lnTo>
                <a:lnTo>
                  <a:pt x="396749" y="913870"/>
                </a:lnTo>
                <a:lnTo>
                  <a:pt x="397609" y="913177"/>
                </a:lnTo>
                <a:lnTo>
                  <a:pt x="398292" y="912627"/>
                </a:lnTo>
                <a:lnTo>
                  <a:pt x="399967" y="910393"/>
                </a:lnTo>
                <a:lnTo>
                  <a:pt x="402894" y="909898"/>
                </a:lnTo>
                <a:lnTo>
                  <a:pt x="406129" y="909032"/>
                </a:lnTo>
                <a:lnTo>
                  <a:pt x="409426" y="908244"/>
                </a:lnTo>
                <a:lnTo>
                  <a:pt x="415528" y="908068"/>
                </a:lnTo>
                <a:lnTo>
                  <a:pt x="419634" y="908265"/>
                </a:lnTo>
                <a:lnTo>
                  <a:pt x="426119" y="908769"/>
                </a:lnTo>
                <a:lnTo>
                  <a:pt x="426760" y="908813"/>
                </a:lnTo>
                <a:lnTo>
                  <a:pt x="428634" y="908942"/>
                </a:lnTo>
                <a:lnTo>
                  <a:pt x="430877" y="909381"/>
                </a:lnTo>
                <a:lnTo>
                  <a:pt x="434167" y="910511"/>
                </a:lnTo>
                <a:lnTo>
                  <a:pt x="438394" y="911250"/>
                </a:lnTo>
                <a:lnTo>
                  <a:pt x="443314" y="910515"/>
                </a:lnTo>
                <a:lnTo>
                  <a:pt x="447037" y="910033"/>
                </a:lnTo>
                <a:lnTo>
                  <a:pt x="447618" y="909793"/>
                </a:lnTo>
                <a:lnTo>
                  <a:pt x="448994" y="909226"/>
                </a:lnTo>
                <a:lnTo>
                  <a:pt x="451251" y="908296"/>
                </a:lnTo>
                <a:lnTo>
                  <a:pt x="452050" y="905938"/>
                </a:lnTo>
                <a:lnTo>
                  <a:pt x="454214" y="906057"/>
                </a:lnTo>
                <a:lnTo>
                  <a:pt x="455079" y="905746"/>
                </a:lnTo>
                <a:lnTo>
                  <a:pt x="457361" y="903261"/>
                </a:lnTo>
                <a:lnTo>
                  <a:pt x="458404" y="898733"/>
                </a:lnTo>
                <a:lnTo>
                  <a:pt x="460362" y="893644"/>
                </a:lnTo>
                <a:lnTo>
                  <a:pt x="462469" y="887969"/>
                </a:lnTo>
                <a:lnTo>
                  <a:pt x="465177" y="880395"/>
                </a:lnTo>
                <a:lnTo>
                  <a:pt x="466037" y="877968"/>
                </a:lnTo>
                <a:lnTo>
                  <a:pt x="466984" y="875296"/>
                </a:lnTo>
                <a:lnTo>
                  <a:pt x="469698" y="869966"/>
                </a:lnTo>
                <a:lnTo>
                  <a:pt x="472561" y="863601"/>
                </a:lnTo>
                <a:lnTo>
                  <a:pt x="476178" y="855647"/>
                </a:lnTo>
                <a:lnTo>
                  <a:pt x="479494" y="848718"/>
                </a:lnTo>
                <a:lnTo>
                  <a:pt x="482057" y="843079"/>
                </a:lnTo>
                <a:lnTo>
                  <a:pt x="481798" y="838609"/>
                </a:lnTo>
                <a:lnTo>
                  <a:pt x="480335" y="838270"/>
                </a:lnTo>
                <a:lnTo>
                  <a:pt x="479944" y="838179"/>
                </a:lnTo>
                <a:lnTo>
                  <a:pt x="479462" y="837718"/>
                </a:lnTo>
                <a:lnTo>
                  <a:pt x="478458" y="836756"/>
                </a:lnTo>
                <a:lnTo>
                  <a:pt x="477156" y="834774"/>
                </a:lnTo>
                <a:lnTo>
                  <a:pt x="476409" y="834640"/>
                </a:lnTo>
                <a:lnTo>
                  <a:pt x="475796" y="834528"/>
                </a:lnTo>
                <a:lnTo>
                  <a:pt x="475385" y="834716"/>
                </a:lnTo>
                <a:lnTo>
                  <a:pt x="475115" y="834841"/>
                </a:lnTo>
                <a:lnTo>
                  <a:pt x="474497" y="835338"/>
                </a:lnTo>
                <a:lnTo>
                  <a:pt x="472705" y="835155"/>
                </a:lnTo>
                <a:lnTo>
                  <a:pt x="472270" y="835436"/>
                </a:lnTo>
                <a:lnTo>
                  <a:pt x="471162" y="836151"/>
                </a:lnTo>
                <a:lnTo>
                  <a:pt x="469617" y="836401"/>
                </a:lnTo>
                <a:lnTo>
                  <a:pt x="467823" y="836095"/>
                </a:lnTo>
                <a:lnTo>
                  <a:pt x="466583" y="834546"/>
                </a:lnTo>
                <a:lnTo>
                  <a:pt x="464235" y="834800"/>
                </a:lnTo>
                <a:lnTo>
                  <a:pt x="463491" y="834429"/>
                </a:lnTo>
                <a:lnTo>
                  <a:pt x="462499" y="831827"/>
                </a:lnTo>
                <a:lnTo>
                  <a:pt x="460056" y="829170"/>
                </a:lnTo>
                <a:lnTo>
                  <a:pt x="455208" y="829556"/>
                </a:lnTo>
                <a:lnTo>
                  <a:pt x="451874" y="828559"/>
                </a:lnTo>
                <a:lnTo>
                  <a:pt x="447930" y="826917"/>
                </a:lnTo>
                <a:lnTo>
                  <a:pt x="442014" y="823334"/>
                </a:lnTo>
                <a:lnTo>
                  <a:pt x="424427" y="817682"/>
                </a:lnTo>
                <a:lnTo>
                  <a:pt x="418758" y="815429"/>
                </a:lnTo>
                <a:lnTo>
                  <a:pt x="415664" y="814256"/>
                </a:lnTo>
                <a:lnTo>
                  <a:pt x="413388" y="810186"/>
                </a:lnTo>
                <a:lnTo>
                  <a:pt x="412686" y="808932"/>
                </a:lnTo>
                <a:lnTo>
                  <a:pt x="410763" y="805896"/>
                </a:lnTo>
                <a:lnTo>
                  <a:pt x="411210" y="802341"/>
                </a:lnTo>
                <a:lnTo>
                  <a:pt x="413327" y="801304"/>
                </a:lnTo>
                <a:lnTo>
                  <a:pt x="417268" y="801599"/>
                </a:lnTo>
                <a:lnTo>
                  <a:pt x="420298" y="801826"/>
                </a:lnTo>
                <a:lnTo>
                  <a:pt x="423174" y="800994"/>
                </a:lnTo>
                <a:lnTo>
                  <a:pt x="424381" y="798992"/>
                </a:lnTo>
                <a:lnTo>
                  <a:pt x="422559" y="797061"/>
                </a:lnTo>
                <a:lnTo>
                  <a:pt x="419827" y="794764"/>
                </a:lnTo>
                <a:lnTo>
                  <a:pt x="416338" y="793008"/>
                </a:lnTo>
                <a:lnTo>
                  <a:pt x="411257" y="790472"/>
                </a:lnTo>
                <a:lnTo>
                  <a:pt x="409964" y="788495"/>
                </a:lnTo>
                <a:lnTo>
                  <a:pt x="408139" y="785368"/>
                </a:lnTo>
                <a:lnTo>
                  <a:pt x="407514" y="778148"/>
                </a:lnTo>
                <a:lnTo>
                  <a:pt x="405631" y="772619"/>
                </a:lnTo>
                <a:lnTo>
                  <a:pt x="406806" y="772305"/>
                </a:lnTo>
                <a:lnTo>
                  <a:pt x="407980" y="771993"/>
                </a:lnTo>
                <a:lnTo>
                  <a:pt x="411872" y="769382"/>
                </a:lnTo>
                <a:lnTo>
                  <a:pt x="416571" y="769061"/>
                </a:lnTo>
                <a:lnTo>
                  <a:pt x="417320" y="768684"/>
                </a:lnTo>
                <a:lnTo>
                  <a:pt x="418053" y="768314"/>
                </a:lnTo>
                <a:lnTo>
                  <a:pt x="418256" y="768026"/>
                </a:lnTo>
                <a:lnTo>
                  <a:pt x="419410" y="766389"/>
                </a:lnTo>
                <a:lnTo>
                  <a:pt x="420581" y="763472"/>
                </a:lnTo>
                <a:lnTo>
                  <a:pt x="421693" y="762416"/>
                </a:lnTo>
                <a:lnTo>
                  <a:pt x="422361" y="762032"/>
                </a:lnTo>
                <a:lnTo>
                  <a:pt x="423272" y="761510"/>
                </a:lnTo>
                <a:lnTo>
                  <a:pt x="425275" y="760362"/>
                </a:lnTo>
                <a:lnTo>
                  <a:pt x="426801" y="758827"/>
                </a:lnTo>
                <a:lnTo>
                  <a:pt x="429844" y="755766"/>
                </a:lnTo>
                <a:lnTo>
                  <a:pt x="434306" y="752988"/>
                </a:lnTo>
                <a:lnTo>
                  <a:pt x="435343" y="752344"/>
                </a:lnTo>
                <a:lnTo>
                  <a:pt x="437938" y="751533"/>
                </a:lnTo>
                <a:lnTo>
                  <a:pt x="438351" y="749219"/>
                </a:lnTo>
                <a:lnTo>
                  <a:pt x="442581" y="744305"/>
                </a:lnTo>
                <a:lnTo>
                  <a:pt x="452405" y="735330"/>
                </a:lnTo>
                <a:lnTo>
                  <a:pt x="452559" y="735190"/>
                </a:lnTo>
                <a:lnTo>
                  <a:pt x="461320" y="724339"/>
                </a:lnTo>
                <a:lnTo>
                  <a:pt x="462353" y="723706"/>
                </a:lnTo>
                <a:lnTo>
                  <a:pt x="463867" y="722779"/>
                </a:lnTo>
                <a:lnTo>
                  <a:pt x="465553" y="720771"/>
                </a:lnTo>
                <a:lnTo>
                  <a:pt x="467215" y="719102"/>
                </a:lnTo>
                <a:lnTo>
                  <a:pt x="469484" y="717329"/>
                </a:lnTo>
                <a:lnTo>
                  <a:pt x="471750" y="714960"/>
                </a:lnTo>
                <a:lnTo>
                  <a:pt x="473858" y="709739"/>
                </a:lnTo>
                <a:lnTo>
                  <a:pt x="478379" y="699469"/>
                </a:lnTo>
                <a:lnTo>
                  <a:pt x="481100" y="697283"/>
                </a:lnTo>
                <a:lnTo>
                  <a:pt x="483703" y="699189"/>
                </a:lnTo>
                <a:lnTo>
                  <a:pt x="484246" y="699617"/>
                </a:lnTo>
                <a:lnTo>
                  <a:pt x="490275" y="701931"/>
                </a:lnTo>
                <a:lnTo>
                  <a:pt x="492601" y="702824"/>
                </a:lnTo>
                <a:lnTo>
                  <a:pt x="493082" y="702924"/>
                </a:lnTo>
                <a:lnTo>
                  <a:pt x="495882" y="703501"/>
                </a:lnTo>
                <a:lnTo>
                  <a:pt x="497307" y="704116"/>
                </a:lnTo>
                <a:lnTo>
                  <a:pt x="497739" y="704302"/>
                </a:lnTo>
                <a:lnTo>
                  <a:pt x="499348" y="705416"/>
                </a:lnTo>
                <a:lnTo>
                  <a:pt x="500249" y="706585"/>
                </a:lnTo>
                <a:lnTo>
                  <a:pt x="501207" y="707831"/>
                </a:lnTo>
                <a:lnTo>
                  <a:pt x="502352" y="707983"/>
                </a:lnTo>
                <a:lnTo>
                  <a:pt x="503496" y="708135"/>
                </a:lnTo>
                <a:lnTo>
                  <a:pt x="505213" y="709325"/>
                </a:lnTo>
                <a:lnTo>
                  <a:pt x="505727" y="709682"/>
                </a:lnTo>
                <a:lnTo>
                  <a:pt x="508076" y="709925"/>
                </a:lnTo>
                <a:lnTo>
                  <a:pt x="511172" y="711098"/>
                </a:lnTo>
                <a:lnTo>
                  <a:pt x="511538" y="711359"/>
                </a:lnTo>
                <a:lnTo>
                  <a:pt x="513587" y="712828"/>
                </a:lnTo>
                <a:lnTo>
                  <a:pt x="513891" y="712949"/>
                </a:lnTo>
                <a:lnTo>
                  <a:pt x="514100" y="713030"/>
                </a:lnTo>
                <a:lnTo>
                  <a:pt x="515938" y="713755"/>
                </a:lnTo>
                <a:lnTo>
                  <a:pt x="517671" y="713876"/>
                </a:lnTo>
                <a:lnTo>
                  <a:pt x="519463" y="713375"/>
                </a:lnTo>
                <a:lnTo>
                  <a:pt x="521511" y="713488"/>
                </a:lnTo>
                <a:lnTo>
                  <a:pt x="523857" y="713617"/>
                </a:lnTo>
                <a:lnTo>
                  <a:pt x="526638" y="712300"/>
                </a:lnTo>
                <a:lnTo>
                  <a:pt x="528061" y="711626"/>
                </a:lnTo>
                <a:lnTo>
                  <a:pt x="528792" y="711538"/>
                </a:lnTo>
                <a:lnTo>
                  <a:pt x="530657" y="711312"/>
                </a:lnTo>
                <a:lnTo>
                  <a:pt x="532981" y="710550"/>
                </a:lnTo>
                <a:lnTo>
                  <a:pt x="533131" y="710501"/>
                </a:lnTo>
                <a:lnTo>
                  <a:pt x="534307" y="710561"/>
                </a:lnTo>
                <a:lnTo>
                  <a:pt x="535545" y="711488"/>
                </a:lnTo>
                <a:lnTo>
                  <a:pt x="537772" y="711734"/>
                </a:lnTo>
                <a:lnTo>
                  <a:pt x="544520" y="716062"/>
                </a:lnTo>
                <a:lnTo>
                  <a:pt x="545346" y="716008"/>
                </a:lnTo>
                <a:lnTo>
                  <a:pt x="545511" y="715998"/>
                </a:lnTo>
                <a:lnTo>
                  <a:pt x="545620" y="715825"/>
                </a:lnTo>
                <a:lnTo>
                  <a:pt x="546374" y="714633"/>
                </a:lnTo>
                <a:lnTo>
                  <a:pt x="546435" y="713702"/>
                </a:lnTo>
                <a:lnTo>
                  <a:pt x="545133" y="711163"/>
                </a:lnTo>
                <a:lnTo>
                  <a:pt x="545441" y="710171"/>
                </a:lnTo>
                <a:lnTo>
                  <a:pt x="545836" y="709868"/>
                </a:lnTo>
                <a:lnTo>
                  <a:pt x="547542" y="708557"/>
                </a:lnTo>
                <a:lnTo>
                  <a:pt x="547727" y="707935"/>
                </a:lnTo>
                <a:lnTo>
                  <a:pt x="546242" y="707442"/>
                </a:lnTo>
                <a:lnTo>
                  <a:pt x="546054" y="706142"/>
                </a:lnTo>
                <a:lnTo>
                  <a:pt x="547043" y="704652"/>
                </a:lnTo>
                <a:lnTo>
                  <a:pt x="547535" y="703162"/>
                </a:lnTo>
                <a:lnTo>
                  <a:pt x="547223" y="701303"/>
                </a:lnTo>
                <a:lnTo>
                  <a:pt x="547841" y="700002"/>
                </a:lnTo>
                <a:lnTo>
                  <a:pt x="549017" y="700805"/>
                </a:lnTo>
                <a:lnTo>
                  <a:pt x="549264" y="699503"/>
                </a:lnTo>
                <a:lnTo>
                  <a:pt x="548642" y="697892"/>
                </a:lnTo>
                <a:lnTo>
                  <a:pt x="552910" y="696977"/>
                </a:lnTo>
                <a:lnTo>
                  <a:pt x="556849" y="697273"/>
                </a:lnTo>
                <a:lnTo>
                  <a:pt x="559880" y="697498"/>
                </a:lnTo>
                <a:lnTo>
                  <a:pt x="562304" y="697232"/>
                </a:lnTo>
                <a:lnTo>
                  <a:pt x="566992" y="694146"/>
                </a:lnTo>
                <a:lnTo>
                  <a:pt x="571835" y="691820"/>
                </a:lnTo>
                <a:lnTo>
                  <a:pt x="578496" y="690077"/>
                </a:lnTo>
                <a:lnTo>
                  <a:pt x="584705" y="688899"/>
                </a:lnTo>
                <a:lnTo>
                  <a:pt x="589854" y="688088"/>
                </a:lnTo>
                <a:lnTo>
                  <a:pt x="596215" y="687519"/>
                </a:lnTo>
                <a:lnTo>
                  <a:pt x="602878" y="686224"/>
                </a:lnTo>
                <a:lnTo>
                  <a:pt x="613481" y="685673"/>
                </a:lnTo>
                <a:lnTo>
                  <a:pt x="618328" y="684990"/>
                </a:lnTo>
                <a:lnTo>
                  <a:pt x="621072" y="683842"/>
                </a:lnTo>
                <a:lnTo>
                  <a:pt x="622331" y="679548"/>
                </a:lnTo>
                <a:lnTo>
                  <a:pt x="622257" y="678794"/>
                </a:lnTo>
                <a:lnTo>
                  <a:pt x="622182" y="678040"/>
                </a:lnTo>
                <a:lnTo>
                  <a:pt x="622107" y="677288"/>
                </a:lnTo>
                <a:lnTo>
                  <a:pt x="622032" y="676534"/>
                </a:lnTo>
                <a:lnTo>
                  <a:pt x="621958" y="675782"/>
                </a:lnTo>
                <a:lnTo>
                  <a:pt x="621883" y="675028"/>
                </a:lnTo>
                <a:lnTo>
                  <a:pt x="621808" y="674275"/>
                </a:lnTo>
                <a:lnTo>
                  <a:pt x="620697" y="662611"/>
                </a:lnTo>
                <a:lnTo>
                  <a:pt x="621740" y="655222"/>
                </a:lnTo>
                <a:lnTo>
                  <a:pt x="623848" y="649704"/>
                </a:lnTo>
                <a:lnTo>
                  <a:pt x="624242" y="647200"/>
                </a:lnTo>
                <a:lnTo>
                  <a:pt x="625362" y="640076"/>
                </a:lnTo>
                <a:lnTo>
                  <a:pt x="624702" y="637383"/>
                </a:lnTo>
                <a:lnTo>
                  <a:pt x="624556" y="636793"/>
                </a:lnTo>
                <a:lnTo>
                  <a:pt x="624573" y="636608"/>
                </a:lnTo>
                <a:lnTo>
                  <a:pt x="624739" y="634685"/>
                </a:lnTo>
                <a:lnTo>
                  <a:pt x="623686" y="632330"/>
                </a:lnTo>
                <a:lnTo>
                  <a:pt x="623801" y="632098"/>
                </a:lnTo>
                <a:lnTo>
                  <a:pt x="624612" y="630470"/>
                </a:lnTo>
                <a:lnTo>
                  <a:pt x="624918" y="626689"/>
                </a:lnTo>
                <a:lnTo>
                  <a:pt x="626278" y="624951"/>
                </a:lnTo>
                <a:lnTo>
                  <a:pt x="627266" y="621046"/>
                </a:lnTo>
                <a:lnTo>
                  <a:pt x="628562" y="617822"/>
                </a:lnTo>
                <a:lnTo>
                  <a:pt x="631658" y="616650"/>
                </a:lnTo>
                <a:lnTo>
                  <a:pt x="632830" y="616205"/>
                </a:lnTo>
                <a:lnTo>
                  <a:pt x="633134" y="615927"/>
                </a:lnTo>
                <a:lnTo>
                  <a:pt x="633299" y="615776"/>
                </a:lnTo>
                <a:lnTo>
                  <a:pt x="634252" y="614902"/>
                </a:lnTo>
                <a:lnTo>
                  <a:pt x="634993" y="613103"/>
                </a:lnTo>
                <a:lnTo>
                  <a:pt x="635575" y="612202"/>
                </a:lnTo>
                <a:lnTo>
                  <a:pt x="634854" y="611692"/>
                </a:lnTo>
                <a:lnTo>
                  <a:pt x="632145" y="609759"/>
                </a:lnTo>
                <a:lnTo>
                  <a:pt x="631290" y="609841"/>
                </a:lnTo>
                <a:lnTo>
                  <a:pt x="626626" y="610320"/>
                </a:lnTo>
                <a:lnTo>
                  <a:pt x="622288" y="611216"/>
                </a:lnTo>
                <a:lnTo>
                  <a:pt x="617636" y="611473"/>
                </a:lnTo>
                <a:lnTo>
                  <a:pt x="615257" y="611340"/>
                </a:lnTo>
                <a:lnTo>
                  <a:pt x="613292" y="611231"/>
                </a:lnTo>
                <a:lnTo>
                  <a:pt x="610484" y="609005"/>
                </a:lnTo>
                <a:lnTo>
                  <a:pt x="609029" y="607890"/>
                </a:lnTo>
                <a:lnTo>
                  <a:pt x="605720" y="607810"/>
                </a:lnTo>
                <a:lnTo>
                  <a:pt x="603131" y="607251"/>
                </a:lnTo>
                <a:lnTo>
                  <a:pt x="601071" y="604904"/>
                </a:lnTo>
                <a:lnTo>
                  <a:pt x="597068" y="603376"/>
                </a:lnTo>
                <a:lnTo>
                  <a:pt x="596110" y="603011"/>
                </a:lnTo>
                <a:lnTo>
                  <a:pt x="594229" y="600589"/>
                </a:lnTo>
                <a:lnTo>
                  <a:pt x="590169" y="595251"/>
                </a:lnTo>
                <a:lnTo>
                  <a:pt x="587754" y="594077"/>
                </a:lnTo>
                <a:lnTo>
                  <a:pt x="586639" y="594265"/>
                </a:lnTo>
                <a:lnTo>
                  <a:pt x="585218" y="595197"/>
                </a:lnTo>
                <a:lnTo>
                  <a:pt x="583918" y="595136"/>
                </a:lnTo>
                <a:lnTo>
                  <a:pt x="582620" y="596439"/>
                </a:lnTo>
                <a:lnTo>
                  <a:pt x="580277" y="596989"/>
                </a:lnTo>
                <a:lnTo>
                  <a:pt x="579958" y="597062"/>
                </a:lnTo>
                <a:lnTo>
                  <a:pt x="578720" y="597126"/>
                </a:lnTo>
                <a:lnTo>
                  <a:pt x="576430" y="595705"/>
                </a:lnTo>
                <a:lnTo>
                  <a:pt x="574567" y="595744"/>
                </a:lnTo>
                <a:lnTo>
                  <a:pt x="573336" y="595771"/>
                </a:lnTo>
                <a:lnTo>
                  <a:pt x="571231" y="596642"/>
                </a:lnTo>
                <a:lnTo>
                  <a:pt x="568694" y="596770"/>
                </a:lnTo>
                <a:lnTo>
                  <a:pt x="567173" y="596353"/>
                </a:lnTo>
                <a:lnTo>
                  <a:pt x="565499" y="593467"/>
                </a:lnTo>
                <a:lnTo>
                  <a:pt x="564547" y="590208"/>
                </a:lnTo>
                <a:lnTo>
                  <a:pt x="563703" y="587680"/>
                </a:lnTo>
                <a:lnTo>
                  <a:pt x="561602" y="582807"/>
                </a:lnTo>
                <a:lnTo>
                  <a:pt x="560140" y="580760"/>
                </a:lnTo>
                <a:lnTo>
                  <a:pt x="558479" y="579738"/>
                </a:lnTo>
                <a:lnTo>
                  <a:pt x="556720" y="579432"/>
                </a:lnTo>
                <a:lnTo>
                  <a:pt x="554444" y="579305"/>
                </a:lnTo>
                <a:lnTo>
                  <a:pt x="552066" y="579586"/>
                </a:lnTo>
                <a:lnTo>
                  <a:pt x="549690" y="579970"/>
                </a:lnTo>
                <a:lnTo>
                  <a:pt x="546899" y="580126"/>
                </a:lnTo>
                <a:lnTo>
                  <a:pt x="545653" y="579228"/>
                </a:lnTo>
                <a:lnTo>
                  <a:pt x="544914" y="577120"/>
                </a:lnTo>
                <a:lnTo>
                  <a:pt x="544178" y="575322"/>
                </a:lnTo>
                <a:lnTo>
                  <a:pt x="543550" y="574149"/>
                </a:lnTo>
                <a:lnTo>
                  <a:pt x="540851" y="572447"/>
                </a:lnTo>
                <a:lnTo>
                  <a:pt x="540019" y="571677"/>
                </a:lnTo>
                <a:lnTo>
                  <a:pt x="538457" y="569921"/>
                </a:lnTo>
                <a:lnTo>
                  <a:pt x="537528" y="569551"/>
                </a:lnTo>
                <a:lnTo>
                  <a:pt x="536564" y="570570"/>
                </a:lnTo>
                <a:lnTo>
                  <a:pt x="534003" y="573275"/>
                </a:lnTo>
                <a:lnTo>
                  <a:pt x="534189" y="573647"/>
                </a:lnTo>
                <a:lnTo>
                  <a:pt x="535862" y="573582"/>
                </a:lnTo>
                <a:lnTo>
                  <a:pt x="537350" y="575686"/>
                </a:lnTo>
                <a:lnTo>
                  <a:pt x="537206" y="575904"/>
                </a:lnTo>
                <a:lnTo>
                  <a:pt x="536792" y="576520"/>
                </a:lnTo>
                <a:lnTo>
                  <a:pt x="536820" y="576744"/>
                </a:lnTo>
                <a:lnTo>
                  <a:pt x="536889" y="577302"/>
                </a:lnTo>
                <a:lnTo>
                  <a:pt x="538016" y="578177"/>
                </a:lnTo>
                <a:lnTo>
                  <a:pt x="537491" y="579159"/>
                </a:lnTo>
                <a:lnTo>
                  <a:pt x="537294" y="579529"/>
                </a:lnTo>
                <a:lnTo>
                  <a:pt x="537778" y="580194"/>
                </a:lnTo>
                <a:lnTo>
                  <a:pt x="539265" y="582314"/>
                </a:lnTo>
                <a:lnTo>
                  <a:pt x="539157" y="582874"/>
                </a:lnTo>
                <a:lnTo>
                  <a:pt x="540596" y="583591"/>
                </a:lnTo>
                <a:lnTo>
                  <a:pt x="541013" y="583798"/>
                </a:lnTo>
                <a:lnTo>
                  <a:pt x="541500" y="583697"/>
                </a:lnTo>
                <a:lnTo>
                  <a:pt x="542499" y="583489"/>
                </a:lnTo>
                <a:lnTo>
                  <a:pt x="542857" y="584205"/>
                </a:lnTo>
                <a:lnTo>
                  <a:pt x="542578" y="584855"/>
                </a:lnTo>
                <a:lnTo>
                  <a:pt x="542376" y="585286"/>
                </a:lnTo>
                <a:lnTo>
                  <a:pt x="541574" y="585719"/>
                </a:lnTo>
                <a:lnTo>
                  <a:pt x="541758" y="586215"/>
                </a:lnTo>
                <a:lnTo>
                  <a:pt x="542291" y="586434"/>
                </a:lnTo>
                <a:lnTo>
                  <a:pt x="542810" y="586647"/>
                </a:lnTo>
                <a:lnTo>
                  <a:pt x="543863" y="587703"/>
                </a:lnTo>
                <a:lnTo>
                  <a:pt x="543250" y="589374"/>
                </a:lnTo>
                <a:lnTo>
                  <a:pt x="543349" y="589657"/>
                </a:lnTo>
                <a:lnTo>
                  <a:pt x="543557" y="590241"/>
                </a:lnTo>
                <a:lnTo>
                  <a:pt x="544981" y="591168"/>
                </a:lnTo>
                <a:lnTo>
                  <a:pt x="545774" y="592396"/>
                </a:lnTo>
                <a:lnTo>
                  <a:pt x="546100" y="592901"/>
                </a:lnTo>
                <a:lnTo>
                  <a:pt x="545419" y="592474"/>
                </a:lnTo>
                <a:lnTo>
                  <a:pt x="544922" y="592407"/>
                </a:lnTo>
                <a:lnTo>
                  <a:pt x="544571" y="592121"/>
                </a:lnTo>
                <a:lnTo>
                  <a:pt x="542342" y="590308"/>
                </a:lnTo>
                <a:lnTo>
                  <a:pt x="541101" y="590120"/>
                </a:lnTo>
                <a:lnTo>
                  <a:pt x="539634" y="589897"/>
                </a:lnTo>
                <a:lnTo>
                  <a:pt x="537482" y="588265"/>
                </a:lnTo>
                <a:lnTo>
                  <a:pt x="537337" y="588267"/>
                </a:lnTo>
                <a:lnTo>
                  <a:pt x="534026" y="588274"/>
                </a:lnTo>
                <a:lnTo>
                  <a:pt x="532227" y="586789"/>
                </a:lnTo>
                <a:lnTo>
                  <a:pt x="530169" y="585710"/>
                </a:lnTo>
                <a:lnTo>
                  <a:pt x="529748" y="585491"/>
                </a:lnTo>
                <a:lnTo>
                  <a:pt x="527894" y="585803"/>
                </a:lnTo>
                <a:lnTo>
                  <a:pt x="526815" y="585371"/>
                </a:lnTo>
                <a:lnTo>
                  <a:pt x="526372" y="585195"/>
                </a:lnTo>
                <a:lnTo>
                  <a:pt x="524849" y="585288"/>
                </a:lnTo>
                <a:lnTo>
                  <a:pt x="522201" y="585450"/>
                </a:lnTo>
                <a:lnTo>
                  <a:pt x="521273" y="585505"/>
                </a:lnTo>
                <a:lnTo>
                  <a:pt x="520590" y="584763"/>
                </a:lnTo>
                <a:lnTo>
                  <a:pt x="517617" y="585079"/>
                </a:lnTo>
                <a:lnTo>
                  <a:pt x="515326" y="583968"/>
                </a:lnTo>
                <a:lnTo>
                  <a:pt x="513775" y="583649"/>
                </a:lnTo>
                <a:lnTo>
                  <a:pt x="511407" y="581957"/>
                </a:lnTo>
                <a:lnTo>
                  <a:pt x="509559" y="581130"/>
                </a:lnTo>
                <a:lnTo>
                  <a:pt x="507200" y="580757"/>
                </a:lnTo>
                <a:lnTo>
                  <a:pt x="506085" y="580656"/>
                </a:lnTo>
                <a:lnTo>
                  <a:pt x="504670" y="580696"/>
                </a:lnTo>
                <a:lnTo>
                  <a:pt x="502484" y="580713"/>
                </a:lnTo>
                <a:lnTo>
                  <a:pt x="500084" y="580824"/>
                </a:lnTo>
                <a:lnTo>
                  <a:pt x="496570" y="581099"/>
                </a:lnTo>
                <a:lnTo>
                  <a:pt x="495412" y="581131"/>
                </a:lnTo>
                <a:lnTo>
                  <a:pt x="492755" y="581293"/>
                </a:lnTo>
                <a:lnTo>
                  <a:pt x="489926" y="581416"/>
                </a:lnTo>
                <a:lnTo>
                  <a:pt x="486455" y="581645"/>
                </a:lnTo>
                <a:lnTo>
                  <a:pt x="483927" y="582022"/>
                </a:lnTo>
                <a:lnTo>
                  <a:pt x="478315" y="582752"/>
                </a:lnTo>
                <a:lnTo>
                  <a:pt x="476386" y="582806"/>
                </a:lnTo>
                <a:lnTo>
                  <a:pt x="473688" y="583100"/>
                </a:lnTo>
                <a:lnTo>
                  <a:pt x="470902" y="583355"/>
                </a:lnTo>
                <a:lnTo>
                  <a:pt x="468245" y="583561"/>
                </a:lnTo>
                <a:lnTo>
                  <a:pt x="467131" y="583592"/>
                </a:lnTo>
                <a:lnTo>
                  <a:pt x="466016" y="583623"/>
                </a:lnTo>
                <a:lnTo>
                  <a:pt x="464773" y="583790"/>
                </a:lnTo>
                <a:lnTo>
                  <a:pt x="462504" y="584073"/>
                </a:lnTo>
                <a:lnTo>
                  <a:pt x="460360" y="584264"/>
                </a:lnTo>
                <a:lnTo>
                  <a:pt x="458561" y="584534"/>
                </a:lnTo>
                <a:lnTo>
                  <a:pt x="456589" y="584590"/>
                </a:lnTo>
                <a:lnTo>
                  <a:pt x="454274" y="584434"/>
                </a:lnTo>
                <a:lnTo>
                  <a:pt x="452386" y="584004"/>
                </a:lnTo>
                <a:lnTo>
                  <a:pt x="451784" y="583627"/>
                </a:lnTo>
                <a:lnTo>
                  <a:pt x="451306" y="582541"/>
                </a:lnTo>
                <a:lnTo>
                  <a:pt x="451427" y="581131"/>
                </a:lnTo>
                <a:lnTo>
                  <a:pt x="452752" y="580391"/>
                </a:lnTo>
                <a:lnTo>
                  <a:pt x="453775" y="579439"/>
                </a:lnTo>
                <a:lnTo>
                  <a:pt x="453771" y="578473"/>
                </a:lnTo>
                <a:lnTo>
                  <a:pt x="453455" y="575801"/>
                </a:lnTo>
                <a:lnTo>
                  <a:pt x="452675" y="574198"/>
                </a:lnTo>
                <a:lnTo>
                  <a:pt x="452198" y="573113"/>
                </a:lnTo>
                <a:lnTo>
                  <a:pt x="450865" y="572359"/>
                </a:lnTo>
                <a:lnTo>
                  <a:pt x="448718" y="571980"/>
                </a:lnTo>
                <a:lnTo>
                  <a:pt x="446329" y="572184"/>
                </a:lnTo>
                <a:lnTo>
                  <a:pt x="443531" y="571948"/>
                </a:lnTo>
                <a:lnTo>
                  <a:pt x="440572" y="571855"/>
                </a:lnTo>
                <a:lnTo>
                  <a:pt x="437311" y="571420"/>
                </a:lnTo>
                <a:lnTo>
                  <a:pt x="433065" y="570879"/>
                </a:lnTo>
                <a:lnTo>
                  <a:pt x="430020" y="570745"/>
                </a:lnTo>
                <a:lnTo>
                  <a:pt x="428372" y="570617"/>
                </a:lnTo>
                <a:lnTo>
                  <a:pt x="425946" y="570508"/>
                </a:lnTo>
                <a:lnTo>
                  <a:pt x="424871" y="569878"/>
                </a:lnTo>
                <a:lnTo>
                  <a:pt x="424392" y="568618"/>
                </a:lnTo>
                <a:lnTo>
                  <a:pt x="423271" y="567244"/>
                </a:lnTo>
                <a:lnTo>
                  <a:pt x="422147" y="565650"/>
                </a:lnTo>
                <a:lnTo>
                  <a:pt x="420196" y="561706"/>
                </a:lnTo>
                <a:lnTo>
                  <a:pt x="419158" y="560022"/>
                </a:lnTo>
                <a:lnTo>
                  <a:pt x="418377" y="558110"/>
                </a:lnTo>
                <a:lnTo>
                  <a:pt x="417983" y="556672"/>
                </a:lnTo>
                <a:lnTo>
                  <a:pt x="417803" y="555007"/>
                </a:lnTo>
                <a:lnTo>
                  <a:pt x="417796" y="553952"/>
                </a:lnTo>
                <a:lnTo>
                  <a:pt x="418960" y="552427"/>
                </a:lnTo>
                <a:lnTo>
                  <a:pt x="419503" y="551822"/>
                </a:lnTo>
                <a:lnTo>
                  <a:pt x="422296" y="548702"/>
                </a:lnTo>
                <a:lnTo>
                  <a:pt x="425326" y="546403"/>
                </a:lnTo>
                <a:lnTo>
                  <a:pt x="427152" y="543597"/>
                </a:lnTo>
                <a:lnTo>
                  <a:pt x="427249" y="543448"/>
                </a:lnTo>
                <a:lnTo>
                  <a:pt x="427548" y="542990"/>
                </a:lnTo>
                <a:lnTo>
                  <a:pt x="427833" y="542032"/>
                </a:lnTo>
                <a:lnTo>
                  <a:pt x="427918" y="541749"/>
                </a:lnTo>
                <a:lnTo>
                  <a:pt x="427837" y="541498"/>
                </a:lnTo>
                <a:lnTo>
                  <a:pt x="427543" y="540574"/>
                </a:lnTo>
                <a:lnTo>
                  <a:pt x="422018" y="532033"/>
                </a:lnTo>
                <a:lnTo>
                  <a:pt x="419961" y="529661"/>
                </a:lnTo>
                <a:lnTo>
                  <a:pt x="418854" y="528384"/>
                </a:lnTo>
                <a:lnTo>
                  <a:pt x="418435" y="527090"/>
                </a:lnTo>
                <a:lnTo>
                  <a:pt x="418231" y="526464"/>
                </a:lnTo>
                <a:lnTo>
                  <a:pt x="417906" y="525979"/>
                </a:lnTo>
                <a:lnTo>
                  <a:pt x="417363" y="525166"/>
                </a:lnTo>
                <a:lnTo>
                  <a:pt x="418213" y="515806"/>
                </a:lnTo>
                <a:lnTo>
                  <a:pt x="419560" y="514045"/>
                </a:lnTo>
                <a:lnTo>
                  <a:pt x="419933" y="513558"/>
                </a:lnTo>
                <a:lnTo>
                  <a:pt x="420066" y="513386"/>
                </a:lnTo>
                <a:lnTo>
                  <a:pt x="420517" y="511997"/>
                </a:lnTo>
                <a:lnTo>
                  <a:pt x="421297" y="509603"/>
                </a:lnTo>
                <a:lnTo>
                  <a:pt x="423357" y="507093"/>
                </a:lnTo>
                <a:lnTo>
                  <a:pt x="424201" y="506066"/>
                </a:lnTo>
                <a:lnTo>
                  <a:pt x="424816" y="504329"/>
                </a:lnTo>
                <a:lnTo>
                  <a:pt x="424567" y="503463"/>
                </a:lnTo>
                <a:lnTo>
                  <a:pt x="422463" y="501823"/>
                </a:lnTo>
                <a:lnTo>
                  <a:pt x="419173" y="499261"/>
                </a:lnTo>
                <a:lnTo>
                  <a:pt x="419250" y="498172"/>
                </a:lnTo>
                <a:lnTo>
                  <a:pt x="418983" y="496599"/>
                </a:lnTo>
                <a:lnTo>
                  <a:pt x="419353" y="493601"/>
                </a:lnTo>
                <a:lnTo>
                  <a:pt x="420246" y="492172"/>
                </a:lnTo>
                <a:lnTo>
                  <a:pt x="421567" y="490774"/>
                </a:lnTo>
                <a:lnTo>
                  <a:pt x="423617" y="489355"/>
                </a:lnTo>
                <a:lnTo>
                  <a:pt x="426567" y="487999"/>
                </a:lnTo>
                <a:lnTo>
                  <a:pt x="430117" y="486495"/>
                </a:lnTo>
                <a:lnTo>
                  <a:pt x="432036" y="484772"/>
                </a:lnTo>
                <a:lnTo>
                  <a:pt x="433943" y="483367"/>
                </a:lnTo>
                <a:lnTo>
                  <a:pt x="433150" y="480336"/>
                </a:lnTo>
                <a:lnTo>
                  <a:pt x="432295" y="477036"/>
                </a:lnTo>
                <a:lnTo>
                  <a:pt x="432334" y="476245"/>
                </a:lnTo>
                <a:lnTo>
                  <a:pt x="432411" y="474619"/>
                </a:lnTo>
                <a:lnTo>
                  <a:pt x="432362" y="473566"/>
                </a:lnTo>
                <a:lnTo>
                  <a:pt x="432354" y="472029"/>
                </a:lnTo>
                <a:lnTo>
                  <a:pt x="432342" y="469966"/>
                </a:lnTo>
                <a:lnTo>
                  <a:pt x="432630" y="467850"/>
                </a:lnTo>
                <a:lnTo>
                  <a:pt x="433523" y="466465"/>
                </a:lnTo>
                <a:lnTo>
                  <a:pt x="434932" y="465327"/>
                </a:lnTo>
                <a:lnTo>
                  <a:pt x="436600" y="464799"/>
                </a:lnTo>
                <a:lnTo>
                  <a:pt x="438444" y="464746"/>
                </a:lnTo>
                <a:lnTo>
                  <a:pt x="440287" y="464696"/>
                </a:lnTo>
                <a:lnTo>
                  <a:pt x="442472" y="464414"/>
                </a:lnTo>
                <a:lnTo>
                  <a:pt x="446023" y="463306"/>
                </a:lnTo>
                <a:lnTo>
                  <a:pt x="447994" y="462768"/>
                </a:lnTo>
                <a:lnTo>
                  <a:pt x="449663" y="462281"/>
                </a:lnTo>
                <a:lnTo>
                  <a:pt x="452057" y="461030"/>
                </a:lnTo>
                <a:lnTo>
                  <a:pt x="453596" y="459782"/>
                </a:lnTo>
                <a:lnTo>
                  <a:pt x="453718" y="459038"/>
                </a:lnTo>
                <a:lnTo>
                  <a:pt x="450677" y="455079"/>
                </a:lnTo>
                <a:lnTo>
                  <a:pt x="450211" y="454880"/>
                </a:lnTo>
                <a:lnTo>
                  <a:pt x="449699" y="454662"/>
                </a:lnTo>
                <a:lnTo>
                  <a:pt x="449375" y="454525"/>
                </a:lnTo>
                <a:lnTo>
                  <a:pt x="449056" y="449198"/>
                </a:lnTo>
                <a:lnTo>
                  <a:pt x="447438" y="444121"/>
                </a:lnTo>
                <a:lnTo>
                  <a:pt x="445700" y="442662"/>
                </a:lnTo>
                <a:lnTo>
                  <a:pt x="445822" y="441931"/>
                </a:lnTo>
                <a:lnTo>
                  <a:pt x="446028" y="440476"/>
                </a:lnTo>
                <a:lnTo>
                  <a:pt x="446705" y="438789"/>
                </a:lnTo>
                <a:lnTo>
                  <a:pt x="447758" y="435512"/>
                </a:lnTo>
                <a:lnTo>
                  <a:pt x="448554" y="432153"/>
                </a:lnTo>
                <a:lnTo>
                  <a:pt x="448929" y="429992"/>
                </a:lnTo>
                <a:lnTo>
                  <a:pt x="448787" y="427670"/>
                </a:lnTo>
                <a:lnTo>
                  <a:pt x="449078" y="425950"/>
                </a:lnTo>
                <a:lnTo>
                  <a:pt x="449241" y="424408"/>
                </a:lnTo>
                <a:lnTo>
                  <a:pt x="449398" y="421770"/>
                </a:lnTo>
                <a:lnTo>
                  <a:pt x="450069" y="418811"/>
                </a:lnTo>
                <a:lnTo>
                  <a:pt x="450402" y="417354"/>
                </a:lnTo>
                <a:lnTo>
                  <a:pt x="451213" y="416497"/>
                </a:lnTo>
                <a:lnTo>
                  <a:pt x="452024" y="415815"/>
                </a:lnTo>
                <a:lnTo>
                  <a:pt x="453478" y="415117"/>
                </a:lnTo>
                <a:lnTo>
                  <a:pt x="454335" y="415092"/>
                </a:lnTo>
                <a:lnTo>
                  <a:pt x="455326" y="415854"/>
                </a:lnTo>
                <a:lnTo>
                  <a:pt x="456622" y="416966"/>
                </a:lnTo>
                <a:lnTo>
                  <a:pt x="458110" y="417645"/>
                </a:lnTo>
                <a:lnTo>
                  <a:pt x="460090" y="417517"/>
                </a:lnTo>
                <a:lnTo>
                  <a:pt x="461295" y="416867"/>
                </a:lnTo>
                <a:lnTo>
                  <a:pt x="462505" y="416213"/>
                </a:lnTo>
                <a:lnTo>
                  <a:pt x="463365" y="416165"/>
                </a:lnTo>
                <a:lnTo>
                  <a:pt x="466036" y="416020"/>
                </a:lnTo>
                <a:lnTo>
                  <a:pt x="469254" y="414340"/>
                </a:lnTo>
                <a:lnTo>
                  <a:pt x="469420" y="413892"/>
                </a:lnTo>
                <a:lnTo>
                  <a:pt x="469993" y="413814"/>
                </a:lnTo>
                <a:lnTo>
                  <a:pt x="470630" y="413755"/>
                </a:lnTo>
                <a:lnTo>
                  <a:pt x="470800" y="413470"/>
                </a:lnTo>
                <a:lnTo>
                  <a:pt x="470055" y="411984"/>
                </a:lnTo>
                <a:lnTo>
                  <a:pt x="470421" y="411397"/>
                </a:lnTo>
                <a:lnTo>
                  <a:pt x="471600" y="409504"/>
                </a:lnTo>
                <a:lnTo>
                  <a:pt x="471443" y="409075"/>
                </a:lnTo>
                <a:lnTo>
                  <a:pt x="471291" y="408843"/>
                </a:lnTo>
                <a:lnTo>
                  <a:pt x="470236" y="409196"/>
                </a:lnTo>
                <a:lnTo>
                  <a:pt x="469368" y="409013"/>
                </a:lnTo>
                <a:lnTo>
                  <a:pt x="469165" y="408321"/>
                </a:lnTo>
                <a:lnTo>
                  <a:pt x="468933" y="407527"/>
                </a:lnTo>
                <a:lnTo>
                  <a:pt x="468191" y="407900"/>
                </a:lnTo>
                <a:lnTo>
                  <a:pt x="467631" y="407715"/>
                </a:lnTo>
                <a:lnTo>
                  <a:pt x="467076" y="407530"/>
                </a:lnTo>
                <a:lnTo>
                  <a:pt x="467972" y="406382"/>
                </a:lnTo>
                <a:lnTo>
                  <a:pt x="468868" y="405234"/>
                </a:lnTo>
                <a:lnTo>
                  <a:pt x="469236" y="403437"/>
                </a:lnTo>
                <a:lnTo>
                  <a:pt x="468925" y="402075"/>
                </a:lnTo>
                <a:lnTo>
                  <a:pt x="469541" y="400958"/>
                </a:lnTo>
                <a:lnTo>
                  <a:pt x="470410" y="400523"/>
                </a:lnTo>
                <a:lnTo>
                  <a:pt x="471275" y="400089"/>
                </a:lnTo>
                <a:lnTo>
                  <a:pt x="471317" y="399904"/>
                </a:lnTo>
                <a:lnTo>
                  <a:pt x="471459" y="399282"/>
                </a:lnTo>
                <a:lnTo>
                  <a:pt x="471183" y="399042"/>
                </a:lnTo>
                <a:lnTo>
                  <a:pt x="470964" y="398851"/>
                </a:lnTo>
                <a:lnTo>
                  <a:pt x="470390" y="398890"/>
                </a:lnTo>
                <a:lnTo>
                  <a:pt x="470035" y="398913"/>
                </a:lnTo>
                <a:lnTo>
                  <a:pt x="469043" y="398110"/>
                </a:lnTo>
                <a:lnTo>
                  <a:pt x="467749" y="398708"/>
                </a:lnTo>
                <a:lnTo>
                  <a:pt x="467370" y="398547"/>
                </a:lnTo>
                <a:lnTo>
                  <a:pt x="467275" y="397618"/>
                </a:lnTo>
                <a:lnTo>
                  <a:pt x="467182" y="396689"/>
                </a:lnTo>
                <a:lnTo>
                  <a:pt x="466845" y="396169"/>
                </a:lnTo>
                <a:lnTo>
                  <a:pt x="466623" y="395822"/>
                </a:lnTo>
                <a:lnTo>
                  <a:pt x="466662" y="395286"/>
                </a:lnTo>
                <a:lnTo>
                  <a:pt x="466721" y="394969"/>
                </a:lnTo>
                <a:lnTo>
                  <a:pt x="467301" y="394212"/>
                </a:lnTo>
                <a:lnTo>
                  <a:pt x="469281" y="392659"/>
                </a:lnTo>
                <a:lnTo>
                  <a:pt x="469409" y="391982"/>
                </a:lnTo>
                <a:lnTo>
                  <a:pt x="469527" y="391357"/>
                </a:lnTo>
                <a:lnTo>
                  <a:pt x="468930" y="390613"/>
                </a:lnTo>
                <a:lnTo>
                  <a:pt x="468534" y="390121"/>
                </a:lnTo>
                <a:lnTo>
                  <a:pt x="467911" y="388450"/>
                </a:lnTo>
                <a:lnTo>
                  <a:pt x="468585" y="387899"/>
                </a:lnTo>
                <a:lnTo>
                  <a:pt x="468902" y="387642"/>
                </a:lnTo>
                <a:lnTo>
                  <a:pt x="468088" y="382936"/>
                </a:lnTo>
                <a:lnTo>
                  <a:pt x="465418" y="378977"/>
                </a:lnTo>
                <a:lnTo>
                  <a:pt x="465475" y="375385"/>
                </a:lnTo>
                <a:lnTo>
                  <a:pt x="465038" y="373588"/>
                </a:lnTo>
                <a:lnTo>
                  <a:pt x="461624" y="370189"/>
                </a:lnTo>
                <a:lnTo>
                  <a:pt x="460404" y="368560"/>
                </a:lnTo>
                <a:lnTo>
                  <a:pt x="458521" y="366045"/>
                </a:lnTo>
                <a:lnTo>
                  <a:pt x="458270" y="362817"/>
                </a:lnTo>
                <a:lnTo>
                  <a:pt x="459256" y="361398"/>
                </a:lnTo>
                <a:lnTo>
                  <a:pt x="458944" y="360345"/>
                </a:lnTo>
                <a:lnTo>
                  <a:pt x="456709" y="357440"/>
                </a:lnTo>
                <a:lnTo>
                  <a:pt x="455970" y="355821"/>
                </a:lnTo>
                <a:lnTo>
                  <a:pt x="455465" y="354717"/>
                </a:lnTo>
                <a:lnTo>
                  <a:pt x="455836" y="353416"/>
                </a:lnTo>
                <a:lnTo>
                  <a:pt x="455615" y="352912"/>
                </a:lnTo>
                <a:lnTo>
                  <a:pt x="455213" y="351991"/>
                </a:lnTo>
                <a:lnTo>
                  <a:pt x="455232" y="350963"/>
                </a:lnTo>
                <a:lnTo>
                  <a:pt x="456076" y="349388"/>
                </a:lnTo>
                <a:lnTo>
                  <a:pt x="455702" y="347841"/>
                </a:lnTo>
                <a:lnTo>
                  <a:pt x="456056" y="347130"/>
                </a:lnTo>
                <a:lnTo>
                  <a:pt x="456320" y="346602"/>
                </a:lnTo>
                <a:lnTo>
                  <a:pt x="456132" y="345858"/>
                </a:lnTo>
                <a:lnTo>
                  <a:pt x="455141" y="344715"/>
                </a:lnTo>
                <a:lnTo>
                  <a:pt x="453493" y="342818"/>
                </a:lnTo>
                <a:lnTo>
                  <a:pt x="450979" y="339922"/>
                </a:lnTo>
                <a:lnTo>
                  <a:pt x="451893" y="338330"/>
                </a:lnTo>
                <a:lnTo>
                  <a:pt x="452153" y="337877"/>
                </a:lnTo>
                <a:lnTo>
                  <a:pt x="451658" y="337012"/>
                </a:lnTo>
                <a:lnTo>
                  <a:pt x="450662" y="335279"/>
                </a:lnTo>
                <a:lnTo>
                  <a:pt x="450747" y="334831"/>
                </a:lnTo>
                <a:lnTo>
                  <a:pt x="451153" y="332677"/>
                </a:lnTo>
                <a:lnTo>
                  <a:pt x="449454" y="328805"/>
                </a:lnTo>
                <a:lnTo>
                  <a:pt x="447732" y="324881"/>
                </a:lnTo>
                <a:lnTo>
                  <a:pt x="446793" y="319804"/>
                </a:lnTo>
                <a:lnTo>
                  <a:pt x="443625" y="314918"/>
                </a:lnTo>
                <a:lnTo>
                  <a:pt x="442441" y="313881"/>
                </a:lnTo>
                <a:lnTo>
                  <a:pt x="441577" y="313126"/>
                </a:lnTo>
                <a:lnTo>
                  <a:pt x="440408" y="311434"/>
                </a:lnTo>
                <a:lnTo>
                  <a:pt x="440210" y="311147"/>
                </a:lnTo>
                <a:lnTo>
                  <a:pt x="439277" y="308672"/>
                </a:lnTo>
                <a:lnTo>
                  <a:pt x="436605" y="304591"/>
                </a:lnTo>
                <a:lnTo>
                  <a:pt x="436886" y="303528"/>
                </a:lnTo>
                <a:lnTo>
                  <a:pt x="437841" y="302053"/>
                </a:lnTo>
                <a:lnTo>
                  <a:pt x="439478" y="300936"/>
                </a:lnTo>
                <a:lnTo>
                  <a:pt x="441654" y="299994"/>
                </a:lnTo>
                <a:lnTo>
                  <a:pt x="443451" y="298593"/>
                </a:lnTo>
                <a:lnTo>
                  <a:pt x="444805" y="297110"/>
                </a:lnTo>
                <a:lnTo>
                  <a:pt x="446143" y="294829"/>
                </a:lnTo>
                <a:lnTo>
                  <a:pt x="448370" y="291405"/>
                </a:lnTo>
                <a:lnTo>
                  <a:pt x="448932" y="289847"/>
                </a:lnTo>
                <a:lnTo>
                  <a:pt x="449908" y="286639"/>
                </a:lnTo>
                <a:lnTo>
                  <a:pt x="451645" y="284304"/>
                </a:lnTo>
                <a:lnTo>
                  <a:pt x="454014" y="282279"/>
                </a:lnTo>
                <a:lnTo>
                  <a:pt x="456550" y="281048"/>
                </a:lnTo>
                <a:lnTo>
                  <a:pt x="459111" y="280471"/>
                </a:lnTo>
                <a:lnTo>
                  <a:pt x="461856" y="280217"/>
                </a:lnTo>
                <a:lnTo>
                  <a:pt x="464502" y="279966"/>
                </a:lnTo>
                <a:lnTo>
                  <a:pt x="465836" y="279989"/>
                </a:lnTo>
                <a:lnTo>
                  <a:pt x="466788" y="280005"/>
                </a:lnTo>
                <a:lnTo>
                  <a:pt x="468026" y="280114"/>
                </a:lnTo>
                <a:lnTo>
                  <a:pt x="469123" y="280042"/>
                </a:lnTo>
                <a:lnTo>
                  <a:pt x="470282" y="279639"/>
                </a:lnTo>
                <a:lnTo>
                  <a:pt x="471297" y="279146"/>
                </a:lnTo>
                <a:lnTo>
                  <a:pt x="472274" y="278375"/>
                </a:lnTo>
                <a:lnTo>
                  <a:pt x="473212" y="277322"/>
                </a:lnTo>
                <a:lnTo>
                  <a:pt x="473444" y="276473"/>
                </a:lnTo>
                <a:lnTo>
                  <a:pt x="473644" y="275252"/>
                </a:lnTo>
                <a:lnTo>
                  <a:pt x="473979" y="274354"/>
                </a:lnTo>
                <a:lnTo>
                  <a:pt x="474978" y="273020"/>
                </a:lnTo>
                <a:lnTo>
                  <a:pt x="476417" y="271908"/>
                </a:lnTo>
                <a:lnTo>
                  <a:pt x="478181" y="271303"/>
                </a:lnTo>
                <a:lnTo>
                  <a:pt x="479064" y="270392"/>
                </a:lnTo>
                <a:lnTo>
                  <a:pt x="479259" y="269264"/>
                </a:lnTo>
                <a:lnTo>
                  <a:pt x="479514" y="267900"/>
                </a:lnTo>
                <a:lnTo>
                  <a:pt x="480542" y="267079"/>
                </a:lnTo>
                <a:lnTo>
                  <a:pt x="482192" y="266854"/>
                </a:lnTo>
                <a:lnTo>
                  <a:pt x="483839" y="266719"/>
                </a:lnTo>
                <a:lnTo>
                  <a:pt x="485394" y="266401"/>
                </a:lnTo>
                <a:lnTo>
                  <a:pt x="486751" y="266041"/>
                </a:lnTo>
                <a:lnTo>
                  <a:pt x="488388" y="264924"/>
                </a:lnTo>
                <a:lnTo>
                  <a:pt x="490566" y="263935"/>
                </a:lnTo>
                <a:lnTo>
                  <a:pt x="492763" y="263694"/>
                </a:lnTo>
                <a:lnTo>
                  <a:pt x="493583" y="264331"/>
                </a:lnTo>
                <a:lnTo>
                  <a:pt x="494892" y="265142"/>
                </a:lnTo>
                <a:lnTo>
                  <a:pt x="497674" y="265215"/>
                </a:lnTo>
                <a:lnTo>
                  <a:pt x="499606" y="265356"/>
                </a:lnTo>
                <a:lnTo>
                  <a:pt x="501647" y="265307"/>
                </a:lnTo>
                <a:lnTo>
                  <a:pt x="503642" y="265164"/>
                </a:lnTo>
                <a:lnTo>
                  <a:pt x="505895" y="264515"/>
                </a:lnTo>
                <a:lnTo>
                  <a:pt x="505792" y="264239"/>
                </a:lnTo>
                <a:lnTo>
                  <a:pt x="505709" y="264020"/>
                </a:lnTo>
                <a:lnTo>
                  <a:pt x="506150" y="263497"/>
                </a:lnTo>
                <a:lnTo>
                  <a:pt x="506389" y="263214"/>
                </a:lnTo>
                <a:lnTo>
                  <a:pt x="506202" y="262532"/>
                </a:lnTo>
                <a:lnTo>
                  <a:pt x="503717" y="258884"/>
                </a:lnTo>
                <a:lnTo>
                  <a:pt x="504213" y="258387"/>
                </a:lnTo>
                <a:lnTo>
                  <a:pt x="504605" y="258666"/>
                </a:lnTo>
                <a:lnTo>
                  <a:pt x="505516" y="259314"/>
                </a:lnTo>
                <a:lnTo>
                  <a:pt x="506693" y="258941"/>
                </a:lnTo>
                <a:lnTo>
                  <a:pt x="504670" y="255785"/>
                </a:lnTo>
                <a:lnTo>
                  <a:pt x="504394" y="255354"/>
                </a:lnTo>
                <a:lnTo>
                  <a:pt x="504942" y="252913"/>
                </a:lnTo>
                <a:lnTo>
                  <a:pt x="504451" y="251701"/>
                </a:lnTo>
                <a:lnTo>
                  <a:pt x="504162" y="251501"/>
                </a:lnTo>
                <a:lnTo>
                  <a:pt x="502644" y="250414"/>
                </a:lnTo>
                <a:lnTo>
                  <a:pt x="502527" y="249660"/>
                </a:lnTo>
                <a:lnTo>
                  <a:pt x="504013" y="248481"/>
                </a:lnTo>
                <a:lnTo>
                  <a:pt x="502090" y="247927"/>
                </a:lnTo>
                <a:lnTo>
                  <a:pt x="501129" y="245667"/>
                </a:lnTo>
                <a:lnTo>
                  <a:pt x="500722" y="244711"/>
                </a:lnTo>
                <a:lnTo>
                  <a:pt x="498861" y="244281"/>
                </a:lnTo>
                <a:lnTo>
                  <a:pt x="498427" y="243663"/>
                </a:lnTo>
                <a:lnTo>
                  <a:pt x="498982" y="241556"/>
                </a:lnTo>
                <a:lnTo>
                  <a:pt x="497930" y="239912"/>
                </a:lnTo>
                <a:lnTo>
                  <a:pt x="497677" y="239516"/>
                </a:lnTo>
                <a:lnTo>
                  <a:pt x="497800" y="238834"/>
                </a:lnTo>
                <a:lnTo>
                  <a:pt x="498006" y="238788"/>
                </a:lnTo>
                <a:lnTo>
                  <a:pt x="498915" y="238584"/>
                </a:lnTo>
                <a:lnTo>
                  <a:pt x="498913" y="237717"/>
                </a:lnTo>
                <a:lnTo>
                  <a:pt x="499842" y="237035"/>
                </a:lnTo>
                <a:lnTo>
                  <a:pt x="499327" y="236393"/>
                </a:lnTo>
                <a:lnTo>
                  <a:pt x="499098" y="236107"/>
                </a:lnTo>
                <a:lnTo>
                  <a:pt x="501264" y="234741"/>
                </a:lnTo>
                <a:lnTo>
                  <a:pt x="501016" y="233566"/>
                </a:lnTo>
                <a:lnTo>
                  <a:pt x="501685" y="230897"/>
                </a:lnTo>
                <a:lnTo>
                  <a:pt x="501320" y="230222"/>
                </a:lnTo>
                <a:lnTo>
                  <a:pt x="501103" y="230305"/>
                </a:lnTo>
                <a:lnTo>
                  <a:pt x="500535" y="230523"/>
                </a:lnTo>
                <a:lnTo>
                  <a:pt x="500020" y="230719"/>
                </a:lnTo>
                <a:lnTo>
                  <a:pt x="499978" y="230467"/>
                </a:lnTo>
                <a:lnTo>
                  <a:pt x="499644" y="228430"/>
                </a:lnTo>
                <a:lnTo>
                  <a:pt x="497971" y="229547"/>
                </a:lnTo>
                <a:lnTo>
                  <a:pt x="497067" y="228739"/>
                </a:lnTo>
                <a:lnTo>
                  <a:pt x="496173" y="227941"/>
                </a:lnTo>
                <a:lnTo>
                  <a:pt x="496975" y="227135"/>
                </a:lnTo>
                <a:lnTo>
                  <a:pt x="494681" y="226024"/>
                </a:lnTo>
                <a:lnTo>
                  <a:pt x="494122" y="225591"/>
                </a:lnTo>
                <a:lnTo>
                  <a:pt x="494503" y="224971"/>
                </a:lnTo>
                <a:lnTo>
                  <a:pt x="494618" y="224785"/>
                </a:lnTo>
                <a:lnTo>
                  <a:pt x="493498" y="222744"/>
                </a:lnTo>
                <a:lnTo>
                  <a:pt x="493807" y="221569"/>
                </a:lnTo>
                <a:lnTo>
                  <a:pt x="493072" y="220629"/>
                </a:lnTo>
                <a:lnTo>
                  <a:pt x="492937" y="220455"/>
                </a:lnTo>
                <a:lnTo>
                  <a:pt x="493066" y="220025"/>
                </a:lnTo>
                <a:lnTo>
                  <a:pt x="493308" y="219216"/>
                </a:lnTo>
                <a:lnTo>
                  <a:pt x="493085" y="218447"/>
                </a:lnTo>
                <a:lnTo>
                  <a:pt x="492515" y="216464"/>
                </a:lnTo>
                <a:lnTo>
                  <a:pt x="492534" y="216191"/>
                </a:lnTo>
                <a:lnTo>
                  <a:pt x="492480" y="214619"/>
                </a:lnTo>
                <a:lnTo>
                  <a:pt x="492652" y="214559"/>
                </a:lnTo>
                <a:lnTo>
                  <a:pt x="493669" y="214184"/>
                </a:lnTo>
                <a:lnTo>
                  <a:pt x="493525" y="212909"/>
                </a:lnTo>
                <a:lnTo>
                  <a:pt x="493491" y="212598"/>
                </a:lnTo>
                <a:lnTo>
                  <a:pt x="492942" y="211308"/>
                </a:lnTo>
                <a:lnTo>
                  <a:pt x="492799" y="210983"/>
                </a:lnTo>
                <a:lnTo>
                  <a:pt x="492489" y="210942"/>
                </a:lnTo>
                <a:lnTo>
                  <a:pt x="491869" y="210862"/>
                </a:lnTo>
                <a:lnTo>
                  <a:pt x="491248" y="210182"/>
                </a:lnTo>
                <a:lnTo>
                  <a:pt x="491305" y="206900"/>
                </a:lnTo>
                <a:lnTo>
                  <a:pt x="490531" y="205912"/>
                </a:lnTo>
                <a:lnTo>
                  <a:pt x="490435" y="205788"/>
                </a:lnTo>
                <a:lnTo>
                  <a:pt x="489935" y="203344"/>
                </a:lnTo>
                <a:lnTo>
                  <a:pt x="489436" y="200899"/>
                </a:lnTo>
                <a:lnTo>
                  <a:pt x="489495" y="198795"/>
                </a:lnTo>
                <a:lnTo>
                  <a:pt x="488998" y="198237"/>
                </a:lnTo>
                <a:lnTo>
                  <a:pt x="489554" y="197617"/>
                </a:lnTo>
                <a:lnTo>
                  <a:pt x="488996" y="196690"/>
                </a:lnTo>
                <a:lnTo>
                  <a:pt x="490234" y="196069"/>
                </a:lnTo>
                <a:lnTo>
                  <a:pt x="491512" y="195999"/>
                </a:lnTo>
                <a:lnTo>
                  <a:pt x="492606" y="195938"/>
                </a:lnTo>
                <a:lnTo>
                  <a:pt x="493707" y="195876"/>
                </a:lnTo>
                <a:lnTo>
                  <a:pt x="494003" y="195672"/>
                </a:lnTo>
                <a:lnTo>
                  <a:pt x="494511" y="195318"/>
                </a:lnTo>
                <a:lnTo>
                  <a:pt x="494261" y="194455"/>
                </a:lnTo>
                <a:lnTo>
                  <a:pt x="493576" y="192101"/>
                </a:lnTo>
                <a:lnTo>
                  <a:pt x="493448" y="188883"/>
                </a:lnTo>
                <a:lnTo>
                  <a:pt x="493498" y="188644"/>
                </a:lnTo>
                <a:lnTo>
                  <a:pt x="493879" y="186839"/>
                </a:lnTo>
                <a:lnTo>
                  <a:pt x="495178" y="185535"/>
                </a:lnTo>
                <a:lnTo>
                  <a:pt x="494578" y="184581"/>
                </a:lnTo>
                <a:lnTo>
                  <a:pt x="494434" y="184352"/>
                </a:lnTo>
                <a:lnTo>
                  <a:pt x="494246" y="184052"/>
                </a:lnTo>
                <a:lnTo>
                  <a:pt x="494555" y="182690"/>
                </a:lnTo>
                <a:lnTo>
                  <a:pt x="494117" y="180277"/>
                </a:lnTo>
                <a:lnTo>
                  <a:pt x="495170" y="179842"/>
                </a:lnTo>
                <a:lnTo>
                  <a:pt x="494968" y="178773"/>
                </a:lnTo>
                <a:lnTo>
                  <a:pt x="494796" y="177862"/>
                </a:lnTo>
                <a:lnTo>
                  <a:pt x="493874" y="175391"/>
                </a:lnTo>
                <a:lnTo>
                  <a:pt x="493363" y="174026"/>
                </a:lnTo>
                <a:lnTo>
                  <a:pt x="493735" y="173530"/>
                </a:lnTo>
                <a:lnTo>
                  <a:pt x="494096" y="173852"/>
                </a:lnTo>
                <a:lnTo>
                  <a:pt x="494449" y="174166"/>
                </a:lnTo>
                <a:lnTo>
                  <a:pt x="495535" y="175136"/>
                </a:lnTo>
                <a:lnTo>
                  <a:pt x="495595" y="174899"/>
                </a:lnTo>
                <a:lnTo>
                  <a:pt x="495720" y="174394"/>
                </a:lnTo>
                <a:lnTo>
                  <a:pt x="495335" y="173653"/>
                </a:lnTo>
                <a:lnTo>
                  <a:pt x="494990" y="172988"/>
                </a:lnTo>
                <a:lnTo>
                  <a:pt x="494726" y="172476"/>
                </a:lnTo>
                <a:lnTo>
                  <a:pt x="494282" y="166535"/>
                </a:lnTo>
                <a:lnTo>
                  <a:pt x="494452" y="163926"/>
                </a:lnTo>
                <a:lnTo>
                  <a:pt x="494464" y="163749"/>
                </a:lnTo>
                <a:lnTo>
                  <a:pt x="493901" y="159789"/>
                </a:lnTo>
                <a:lnTo>
                  <a:pt x="493633" y="158098"/>
                </a:lnTo>
                <a:lnTo>
                  <a:pt x="493587" y="157809"/>
                </a:lnTo>
                <a:lnTo>
                  <a:pt x="493295" y="157130"/>
                </a:lnTo>
                <a:lnTo>
                  <a:pt x="492467" y="155212"/>
                </a:lnTo>
                <a:lnTo>
                  <a:pt x="493085" y="153477"/>
                </a:lnTo>
                <a:lnTo>
                  <a:pt x="492212" y="150879"/>
                </a:lnTo>
                <a:lnTo>
                  <a:pt x="494258" y="149700"/>
                </a:lnTo>
                <a:lnTo>
                  <a:pt x="495373" y="149017"/>
                </a:lnTo>
                <a:lnTo>
                  <a:pt x="497916" y="148950"/>
                </a:lnTo>
                <a:lnTo>
                  <a:pt x="498411" y="148330"/>
                </a:lnTo>
                <a:lnTo>
                  <a:pt x="497911" y="145360"/>
                </a:lnTo>
                <a:lnTo>
                  <a:pt x="500141" y="143500"/>
                </a:lnTo>
                <a:lnTo>
                  <a:pt x="499865" y="142188"/>
                </a:lnTo>
                <a:lnTo>
                  <a:pt x="499827" y="142015"/>
                </a:lnTo>
                <a:lnTo>
                  <a:pt x="499080" y="140715"/>
                </a:lnTo>
                <a:lnTo>
                  <a:pt x="498336" y="139418"/>
                </a:lnTo>
                <a:lnTo>
                  <a:pt x="498398" y="138665"/>
                </a:lnTo>
                <a:lnTo>
                  <a:pt x="498423" y="137880"/>
                </a:lnTo>
                <a:lnTo>
                  <a:pt x="498320" y="137723"/>
                </a:lnTo>
                <a:lnTo>
                  <a:pt x="497796" y="136930"/>
                </a:lnTo>
                <a:lnTo>
                  <a:pt x="497276" y="136140"/>
                </a:lnTo>
                <a:lnTo>
                  <a:pt x="497273" y="135396"/>
                </a:lnTo>
                <a:lnTo>
                  <a:pt x="495247" y="134575"/>
                </a:lnTo>
                <a:lnTo>
                  <a:pt x="494793" y="134040"/>
                </a:lnTo>
                <a:lnTo>
                  <a:pt x="495659" y="132801"/>
                </a:lnTo>
                <a:lnTo>
                  <a:pt x="494932" y="131969"/>
                </a:lnTo>
                <a:lnTo>
                  <a:pt x="493982" y="130885"/>
                </a:lnTo>
                <a:lnTo>
                  <a:pt x="493921" y="130667"/>
                </a:lnTo>
                <a:lnTo>
                  <a:pt x="493795" y="130204"/>
                </a:lnTo>
                <a:lnTo>
                  <a:pt x="495154" y="126365"/>
                </a:lnTo>
                <a:lnTo>
                  <a:pt x="495960" y="126179"/>
                </a:lnTo>
                <a:lnTo>
                  <a:pt x="496209" y="127168"/>
                </a:lnTo>
                <a:lnTo>
                  <a:pt x="496622" y="127168"/>
                </a:lnTo>
                <a:lnTo>
                  <a:pt x="496796" y="127166"/>
                </a:lnTo>
                <a:lnTo>
                  <a:pt x="497201" y="127166"/>
                </a:lnTo>
                <a:lnTo>
                  <a:pt x="497381" y="126857"/>
                </a:lnTo>
                <a:lnTo>
                  <a:pt x="497634" y="126422"/>
                </a:lnTo>
                <a:lnTo>
                  <a:pt x="497425" y="125734"/>
                </a:lnTo>
                <a:lnTo>
                  <a:pt x="497260" y="125186"/>
                </a:lnTo>
                <a:lnTo>
                  <a:pt x="497631" y="123885"/>
                </a:lnTo>
                <a:lnTo>
                  <a:pt x="498714" y="122089"/>
                </a:lnTo>
                <a:lnTo>
                  <a:pt x="499796" y="120292"/>
                </a:lnTo>
                <a:lnTo>
                  <a:pt x="498674" y="117076"/>
                </a:lnTo>
                <a:lnTo>
                  <a:pt x="497185" y="115964"/>
                </a:lnTo>
                <a:lnTo>
                  <a:pt x="496935" y="114666"/>
                </a:lnTo>
                <a:lnTo>
                  <a:pt x="497306" y="113799"/>
                </a:lnTo>
                <a:lnTo>
                  <a:pt x="496841" y="113245"/>
                </a:lnTo>
                <a:lnTo>
                  <a:pt x="496684" y="113057"/>
                </a:lnTo>
                <a:lnTo>
                  <a:pt x="496348" y="113016"/>
                </a:lnTo>
                <a:lnTo>
                  <a:pt x="496084" y="112983"/>
                </a:lnTo>
                <a:lnTo>
                  <a:pt x="495692" y="112936"/>
                </a:lnTo>
                <a:lnTo>
                  <a:pt x="495071" y="111790"/>
                </a:lnTo>
                <a:lnTo>
                  <a:pt x="494385" y="110524"/>
                </a:lnTo>
                <a:lnTo>
                  <a:pt x="494819" y="109347"/>
                </a:lnTo>
                <a:lnTo>
                  <a:pt x="493700" y="108359"/>
                </a:lnTo>
                <a:lnTo>
                  <a:pt x="493077" y="106876"/>
                </a:lnTo>
                <a:lnTo>
                  <a:pt x="492732" y="106456"/>
                </a:lnTo>
                <a:lnTo>
                  <a:pt x="492518" y="106196"/>
                </a:lnTo>
                <a:lnTo>
                  <a:pt x="490595" y="106632"/>
                </a:lnTo>
                <a:lnTo>
                  <a:pt x="489727" y="105583"/>
                </a:lnTo>
                <a:lnTo>
                  <a:pt x="488919" y="105274"/>
                </a:lnTo>
                <a:lnTo>
                  <a:pt x="488888" y="103974"/>
                </a:lnTo>
                <a:lnTo>
                  <a:pt x="487181" y="103917"/>
                </a:lnTo>
                <a:lnTo>
                  <a:pt x="487179" y="103359"/>
                </a:lnTo>
                <a:lnTo>
                  <a:pt x="488357" y="102057"/>
                </a:lnTo>
                <a:lnTo>
                  <a:pt x="487886" y="99672"/>
                </a:lnTo>
                <a:lnTo>
                  <a:pt x="487439" y="97234"/>
                </a:lnTo>
                <a:lnTo>
                  <a:pt x="487665" y="96552"/>
                </a:lnTo>
                <a:lnTo>
                  <a:pt x="489091" y="95806"/>
                </a:lnTo>
                <a:lnTo>
                  <a:pt x="489029" y="95018"/>
                </a:lnTo>
                <a:lnTo>
                  <a:pt x="488965" y="94197"/>
                </a:lnTo>
                <a:lnTo>
                  <a:pt x="490142" y="93453"/>
                </a:lnTo>
                <a:lnTo>
                  <a:pt x="490451" y="92709"/>
                </a:lnTo>
                <a:lnTo>
                  <a:pt x="490363" y="92188"/>
                </a:lnTo>
                <a:lnTo>
                  <a:pt x="490201" y="91225"/>
                </a:lnTo>
                <a:lnTo>
                  <a:pt x="492430" y="88437"/>
                </a:lnTo>
                <a:lnTo>
                  <a:pt x="492724" y="87994"/>
                </a:lnTo>
                <a:lnTo>
                  <a:pt x="492552" y="87199"/>
                </a:lnTo>
                <a:lnTo>
                  <a:pt x="491434" y="85963"/>
                </a:lnTo>
                <a:lnTo>
                  <a:pt x="491804" y="84787"/>
                </a:lnTo>
                <a:lnTo>
                  <a:pt x="491182" y="84169"/>
                </a:lnTo>
                <a:lnTo>
                  <a:pt x="490250" y="83242"/>
                </a:lnTo>
                <a:lnTo>
                  <a:pt x="490113" y="82513"/>
                </a:lnTo>
                <a:lnTo>
                  <a:pt x="490064" y="82253"/>
                </a:lnTo>
                <a:lnTo>
                  <a:pt x="490309" y="80397"/>
                </a:lnTo>
                <a:lnTo>
                  <a:pt x="490649" y="80343"/>
                </a:lnTo>
                <a:lnTo>
                  <a:pt x="491091" y="80273"/>
                </a:lnTo>
                <a:lnTo>
                  <a:pt x="491486" y="80209"/>
                </a:lnTo>
                <a:lnTo>
                  <a:pt x="491859" y="79776"/>
                </a:lnTo>
                <a:lnTo>
                  <a:pt x="490737" y="77179"/>
                </a:lnTo>
                <a:lnTo>
                  <a:pt x="491231" y="75135"/>
                </a:lnTo>
                <a:lnTo>
                  <a:pt x="490361" y="73899"/>
                </a:lnTo>
                <a:lnTo>
                  <a:pt x="490484" y="73281"/>
                </a:lnTo>
                <a:lnTo>
                  <a:pt x="492219" y="71793"/>
                </a:lnTo>
                <a:lnTo>
                  <a:pt x="492350" y="71203"/>
                </a:lnTo>
                <a:lnTo>
                  <a:pt x="492466" y="70678"/>
                </a:lnTo>
                <a:lnTo>
                  <a:pt x="492289" y="69981"/>
                </a:lnTo>
                <a:lnTo>
                  <a:pt x="492153" y="69442"/>
                </a:lnTo>
                <a:lnTo>
                  <a:pt x="493081" y="67831"/>
                </a:lnTo>
                <a:lnTo>
                  <a:pt x="492646" y="66842"/>
                </a:lnTo>
                <a:lnTo>
                  <a:pt x="493015" y="64737"/>
                </a:lnTo>
                <a:lnTo>
                  <a:pt x="492155" y="62481"/>
                </a:lnTo>
                <a:lnTo>
                  <a:pt x="491956" y="61956"/>
                </a:lnTo>
                <a:lnTo>
                  <a:pt x="490217" y="61277"/>
                </a:lnTo>
                <a:lnTo>
                  <a:pt x="490335" y="60321"/>
                </a:lnTo>
                <a:lnTo>
                  <a:pt x="490463" y="59297"/>
                </a:lnTo>
                <a:lnTo>
                  <a:pt x="489097" y="58620"/>
                </a:lnTo>
                <a:lnTo>
                  <a:pt x="488896" y="58189"/>
                </a:lnTo>
                <a:lnTo>
                  <a:pt x="488723" y="57816"/>
                </a:lnTo>
                <a:lnTo>
                  <a:pt x="488846" y="56949"/>
                </a:lnTo>
                <a:lnTo>
                  <a:pt x="489465" y="56516"/>
                </a:lnTo>
                <a:lnTo>
                  <a:pt x="489527" y="56020"/>
                </a:lnTo>
                <a:lnTo>
                  <a:pt x="489073" y="55957"/>
                </a:lnTo>
                <a:lnTo>
                  <a:pt x="488659" y="55898"/>
                </a:lnTo>
                <a:lnTo>
                  <a:pt x="488339" y="55510"/>
                </a:lnTo>
                <a:lnTo>
                  <a:pt x="488098" y="55219"/>
                </a:lnTo>
                <a:lnTo>
                  <a:pt x="488303" y="54928"/>
                </a:lnTo>
                <a:lnTo>
                  <a:pt x="488533" y="54599"/>
                </a:lnTo>
                <a:lnTo>
                  <a:pt x="489153" y="54413"/>
                </a:lnTo>
                <a:lnTo>
                  <a:pt x="490392" y="54039"/>
                </a:lnTo>
                <a:lnTo>
                  <a:pt x="490185" y="52925"/>
                </a:lnTo>
                <a:lnTo>
                  <a:pt x="490080" y="52369"/>
                </a:lnTo>
                <a:lnTo>
                  <a:pt x="488837" y="51382"/>
                </a:lnTo>
                <a:lnTo>
                  <a:pt x="488028" y="49156"/>
                </a:lnTo>
                <a:lnTo>
                  <a:pt x="486972" y="48353"/>
                </a:lnTo>
                <a:lnTo>
                  <a:pt x="486099" y="45077"/>
                </a:lnTo>
                <a:lnTo>
                  <a:pt x="483298" y="39699"/>
                </a:lnTo>
                <a:lnTo>
                  <a:pt x="481373" y="38404"/>
                </a:lnTo>
                <a:lnTo>
                  <a:pt x="480905" y="37246"/>
                </a:lnTo>
                <a:lnTo>
                  <a:pt x="480750" y="36858"/>
                </a:lnTo>
                <a:lnTo>
                  <a:pt x="481056" y="34507"/>
                </a:lnTo>
                <a:lnTo>
                  <a:pt x="477146" y="34329"/>
                </a:lnTo>
                <a:lnTo>
                  <a:pt x="476152" y="33526"/>
                </a:lnTo>
                <a:lnTo>
                  <a:pt x="473026" y="32996"/>
                </a:lnTo>
                <a:lnTo>
                  <a:pt x="471808" y="32421"/>
                </a:lnTo>
                <a:lnTo>
                  <a:pt x="463787" y="22911"/>
                </a:lnTo>
                <a:lnTo>
                  <a:pt x="461796" y="21245"/>
                </a:lnTo>
                <a:lnTo>
                  <a:pt x="459065" y="18960"/>
                </a:lnTo>
                <a:lnTo>
                  <a:pt x="457595" y="15929"/>
                </a:lnTo>
                <a:lnTo>
                  <a:pt x="455890" y="12410"/>
                </a:lnTo>
                <a:lnTo>
                  <a:pt x="455203" y="9382"/>
                </a:lnTo>
                <a:lnTo>
                  <a:pt x="454889" y="8590"/>
                </a:lnTo>
                <a:lnTo>
                  <a:pt x="453834" y="5922"/>
                </a:lnTo>
                <a:lnTo>
                  <a:pt x="450165" y="6365"/>
                </a:lnTo>
                <a:lnTo>
                  <a:pt x="445456" y="7912"/>
                </a:lnTo>
                <a:lnTo>
                  <a:pt x="443422" y="8579"/>
                </a:lnTo>
                <a:lnTo>
                  <a:pt x="436880" y="7483"/>
                </a:lnTo>
                <a:lnTo>
                  <a:pt x="431328" y="7017"/>
                </a:lnTo>
                <a:lnTo>
                  <a:pt x="426966" y="8634"/>
                </a:lnTo>
                <a:lnTo>
                  <a:pt x="421415" y="6718"/>
                </a:lnTo>
                <a:lnTo>
                  <a:pt x="415271" y="2313"/>
                </a:lnTo>
                <a:lnTo>
                  <a:pt x="408926" y="4118"/>
                </a:lnTo>
                <a:lnTo>
                  <a:pt x="402181" y="9025"/>
                </a:lnTo>
                <a:lnTo>
                  <a:pt x="386707" y="17992"/>
                </a:lnTo>
                <a:lnTo>
                  <a:pt x="381948" y="20020"/>
                </a:lnTo>
                <a:lnTo>
                  <a:pt x="376990" y="20801"/>
                </a:lnTo>
                <a:lnTo>
                  <a:pt x="373025" y="20352"/>
                </a:lnTo>
                <a:lnTo>
                  <a:pt x="371241" y="20334"/>
                </a:lnTo>
                <a:lnTo>
                  <a:pt x="370248" y="21361"/>
                </a:lnTo>
                <a:lnTo>
                  <a:pt x="368266" y="21343"/>
                </a:lnTo>
                <a:lnTo>
                  <a:pt x="365700" y="19155"/>
                </a:lnTo>
                <a:lnTo>
                  <a:pt x="362123" y="16109"/>
                </a:lnTo>
                <a:lnTo>
                  <a:pt x="355585" y="10042"/>
                </a:lnTo>
                <a:lnTo>
                  <a:pt x="347064" y="3958"/>
                </a:lnTo>
                <a:lnTo>
                  <a:pt x="339883" y="241"/>
                </a:lnTo>
                <a:lnTo>
                  <a:pt x="341257" y="4507"/>
                </a:lnTo>
                <a:lnTo>
                  <a:pt x="341327" y="8155"/>
                </a:lnTo>
                <a:lnTo>
                  <a:pt x="343626" y="10129"/>
                </a:lnTo>
                <a:lnTo>
                  <a:pt x="344186" y="11180"/>
                </a:lnTo>
                <a:lnTo>
                  <a:pt x="343989" y="11633"/>
                </a:lnTo>
                <a:lnTo>
                  <a:pt x="343756" y="12173"/>
                </a:lnTo>
                <a:lnTo>
                  <a:pt x="342864" y="12359"/>
                </a:lnTo>
                <a:lnTo>
                  <a:pt x="342577" y="12420"/>
                </a:lnTo>
                <a:lnTo>
                  <a:pt x="342435" y="12693"/>
                </a:lnTo>
                <a:lnTo>
                  <a:pt x="340599" y="16200"/>
                </a:lnTo>
                <a:lnTo>
                  <a:pt x="338743" y="18246"/>
                </a:lnTo>
                <a:lnTo>
                  <a:pt x="338353" y="18355"/>
                </a:lnTo>
                <a:lnTo>
                  <a:pt x="336757" y="18805"/>
                </a:lnTo>
                <a:lnTo>
                  <a:pt x="336392" y="19258"/>
                </a:lnTo>
                <a:lnTo>
                  <a:pt x="335956" y="19797"/>
                </a:lnTo>
                <a:lnTo>
                  <a:pt x="335525" y="21840"/>
                </a:lnTo>
                <a:lnTo>
                  <a:pt x="335947" y="22597"/>
                </a:lnTo>
                <a:lnTo>
                  <a:pt x="336145" y="22953"/>
                </a:lnTo>
                <a:lnTo>
                  <a:pt x="335531" y="25305"/>
                </a:lnTo>
                <a:lnTo>
                  <a:pt x="335999" y="27003"/>
                </a:lnTo>
                <a:lnTo>
                  <a:pt x="336094" y="27345"/>
                </a:lnTo>
                <a:lnTo>
                  <a:pt x="336009" y="27774"/>
                </a:lnTo>
                <a:lnTo>
                  <a:pt x="335849" y="28581"/>
                </a:lnTo>
                <a:lnTo>
                  <a:pt x="335301" y="29497"/>
                </a:lnTo>
                <a:lnTo>
                  <a:pt x="334922" y="30131"/>
                </a:lnTo>
                <a:lnTo>
                  <a:pt x="335658" y="30985"/>
                </a:lnTo>
                <a:lnTo>
                  <a:pt x="337158" y="31735"/>
                </a:lnTo>
                <a:lnTo>
                  <a:pt x="337315" y="32558"/>
                </a:lnTo>
                <a:lnTo>
                  <a:pt x="337341" y="32733"/>
                </a:lnTo>
                <a:lnTo>
                  <a:pt x="335682" y="35637"/>
                </a:lnTo>
                <a:lnTo>
                  <a:pt x="333386" y="36755"/>
                </a:lnTo>
                <a:lnTo>
                  <a:pt x="331901" y="38739"/>
                </a:lnTo>
                <a:lnTo>
                  <a:pt x="331084" y="38960"/>
                </a:lnTo>
                <a:lnTo>
                  <a:pt x="330039" y="39239"/>
                </a:lnTo>
                <a:lnTo>
                  <a:pt x="328765" y="40515"/>
                </a:lnTo>
                <a:lnTo>
                  <a:pt x="327934" y="41347"/>
                </a:lnTo>
                <a:lnTo>
                  <a:pt x="326880" y="41412"/>
                </a:lnTo>
                <a:lnTo>
                  <a:pt x="326649" y="41613"/>
                </a:lnTo>
                <a:lnTo>
                  <a:pt x="326385" y="41845"/>
                </a:lnTo>
                <a:lnTo>
                  <a:pt x="326369" y="42357"/>
                </a:lnTo>
                <a:lnTo>
                  <a:pt x="326326" y="43764"/>
                </a:lnTo>
                <a:lnTo>
                  <a:pt x="326063" y="44117"/>
                </a:lnTo>
                <a:lnTo>
                  <a:pt x="325956" y="44259"/>
                </a:lnTo>
                <a:lnTo>
                  <a:pt x="324590" y="44138"/>
                </a:lnTo>
                <a:lnTo>
                  <a:pt x="323348" y="43276"/>
                </a:lnTo>
                <a:lnTo>
                  <a:pt x="324897" y="42964"/>
                </a:lnTo>
                <a:lnTo>
                  <a:pt x="325576" y="41476"/>
                </a:lnTo>
                <a:lnTo>
                  <a:pt x="323467" y="41049"/>
                </a:lnTo>
                <a:lnTo>
                  <a:pt x="321166" y="39013"/>
                </a:lnTo>
                <a:lnTo>
                  <a:pt x="320863" y="38902"/>
                </a:lnTo>
                <a:lnTo>
                  <a:pt x="318496" y="38031"/>
                </a:lnTo>
                <a:lnTo>
                  <a:pt x="316973" y="37906"/>
                </a:lnTo>
                <a:lnTo>
                  <a:pt x="315579" y="37792"/>
                </a:lnTo>
                <a:lnTo>
                  <a:pt x="313948" y="37153"/>
                </a:lnTo>
                <a:lnTo>
                  <a:pt x="312598" y="36625"/>
                </a:lnTo>
                <a:lnTo>
                  <a:pt x="310982" y="35452"/>
                </a:lnTo>
                <a:lnTo>
                  <a:pt x="309550" y="33539"/>
                </a:lnTo>
                <a:lnTo>
                  <a:pt x="308680" y="32923"/>
                </a:lnTo>
                <a:lnTo>
                  <a:pt x="307993" y="31068"/>
                </a:lnTo>
                <a:lnTo>
                  <a:pt x="303078" y="25452"/>
                </a:lnTo>
                <a:lnTo>
                  <a:pt x="302384" y="20692"/>
                </a:lnTo>
                <a:lnTo>
                  <a:pt x="299863" y="18247"/>
                </a:lnTo>
                <a:lnTo>
                  <a:pt x="295554" y="14014"/>
                </a:lnTo>
                <a:lnTo>
                  <a:pt x="292531" y="13313"/>
                </a:lnTo>
                <a:lnTo>
                  <a:pt x="289259" y="14318"/>
                </a:lnTo>
                <a:lnTo>
                  <a:pt x="282167" y="17928"/>
                </a:lnTo>
                <a:lnTo>
                  <a:pt x="278369" y="20324"/>
                </a:lnTo>
                <a:lnTo>
                  <a:pt x="278311" y="21547"/>
                </a:lnTo>
                <a:lnTo>
                  <a:pt x="277816" y="22428"/>
                </a:lnTo>
                <a:lnTo>
                  <a:pt x="276809" y="24402"/>
                </a:lnTo>
                <a:lnTo>
                  <a:pt x="275272" y="24906"/>
                </a:lnTo>
                <a:lnTo>
                  <a:pt x="272251" y="21666"/>
                </a:lnTo>
                <a:lnTo>
                  <a:pt x="268783" y="19564"/>
                </a:lnTo>
                <a:lnTo>
                  <a:pt x="255653" y="12297"/>
                </a:lnTo>
                <a:lnTo>
                  <a:pt x="250598" y="10180"/>
                </a:lnTo>
                <a:lnTo>
                  <a:pt x="247108" y="9089"/>
                </a:lnTo>
                <a:lnTo>
                  <a:pt x="240191" y="6926"/>
                </a:lnTo>
                <a:lnTo>
                  <a:pt x="233500" y="6398"/>
                </a:lnTo>
                <a:lnTo>
                  <a:pt x="230080" y="6159"/>
                </a:lnTo>
                <a:lnTo>
                  <a:pt x="228108" y="5892"/>
                </a:lnTo>
                <a:lnTo>
                  <a:pt x="216896" y="4380"/>
                </a:lnTo>
                <a:lnTo>
                  <a:pt x="212683" y="3978"/>
                </a:lnTo>
                <a:lnTo>
                  <a:pt x="210750" y="4063"/>
                </a:lnTo>
                <a:lnTo>
                  <a:pt x="206227" y="4182"/>
                </a:lnTo>
                <a:lnTo>
                  <a:pt x="205730" y="7179"/>
                </a:lnTo>
                <a:lnTo>
                  <a:pt x="204988" y="8296"/>
                </a:lnTo>
                <a:lnTo>
                  <a:pt x="202696" y="9416"/>
                </a:lnTo>
                <a:lnTo>
                  <a:pt x="201458" y="10794"/>
                </a:lnTo>
                <a:lnTo>
                  <a:pt x="200469" y="11897"/>
                </a:lnTo>
                <a:lnTo>
                  <a:pt x="198993" y="15291"/>
                </a:lnTo>
                <a:lnTo>
                  <a:pt x="197355" y="18435"/>
                </a:lnTo>
                <a:lnTo>
                  <a:pt x="187134" y="31387"/>
                </a:lnTo>
                <a:lnTo>
                  <a:pt x="185099" y="33802"/>
                </a:lnTo>
                <a:lnTo>
                  <a:pt x="183214" y="35908"/>
                </a:lnTo>
                <a:lnTo>
                  <a:pt x="181279" y="38271"/>
                </a:lnTo>
                <a:lnTo>
                  <a:pt x="179691" y="40276"/>
                </a:lnTo>
                <a:lnTo>
                  <a:pt x="178121" y="41661"/>
                </a:lnTo>
                <a:lnTo>
                  <a:pt x="177658" y="42069"/>
                </a:lnTo>
                <a:lnTo>
                  <a:pt x="175921" y="43764"/>
                </a:lnTo>
                <a:lnTo>
                  <a:pt x="173192" y="47207"/>
                </a:lnTo>
                <a:lnTo>
                  <a:pt x="172196" y="53931"/>
                </a:lnTo>
                <a:lnTo>
                  <a:pt x="170755" y="57750"/>
                </a:lnTo>
                <a:lnTo>
                  <a:pt x="168126" y="59798"/>
                </a:lnTo>
                <a:lnTo>
                  <a:pt x="164012" y="60224"/>
                </a:lnTo>
                <a:lnTo>
                  <a:pt x="162388" y="60584"/>
                </a:lnTo>
                <a:lnTo>
                  <a:pt x="162386" y="59997"/>
                </a:lnTo>
                <a:lnTo>
                  <a:pt x="162385" y="59408"/>
                </a:lnTo>
                <a:lnTo>
                  <a:pt x="161311" y="57765"/>
                </a:lnTo>
                <a:lnTo>
                  <a:pt x="160328" y="56261"/>
                </a:lnTo>
                <a:lnTo>
                  <a:pt x="160320" y="55309"/>
                </a:lnTo>
                <a:lnTo>
                  <a:pt x="156334" y="53421"/>
                </a:lnTo>
                <a:lnTo>
                  <a:pt x="153658" y="52153"/>
                </a:lnTo>
                <a:lnTo>
                  <a:pt x="151724" y="53118"/>
                </a:lnTo>
                <a:lnTo>
                  <a:pt x="147905" y="55983"/>
                </a:lnTo>
                <a:lnTo>
                  <a:pt x="145822" y="57363"/>
                </a:lnTo>
                <a:lnTo>
                  <a:pt x="142501" y="58161"/>
                </a:lnTo>
                <a:lnTo>
                  <a:pt x="135561" y="58666"/>
                </a:lnTo>
                <a:lnTo>
                  <a:pt x="127629" y="59420"/>
                </a:lnTo>
                <a:lnTo>
                  <a:pt x="126489" y="59824"/>
                </a:lnTo>
                <a:lnTo>
                  <a:pt x="122225" y="61598"/>
                </a:lnTo>
                <a:lnTo>
                  <a:pt x="118456" y="62806"/>
                </a:lnTo>
                <a:lnTo>
                  <a:pt x="117315" y="64090"/>
                </a:lnTo>
                <a:lnTo>
                  <a:pt x="116003" y="69298"/>
                </a:lnTo>
                <a:lnTo>
                  <a:pt x="116752" y="70421"/>
                </a:lnTo>
                <a:lnTo>
                  <a:pt x="116902" y="72068"/>
                </a:lnTo>
                <a:lnTo>
                  <a:pt x="117126" y="73714"/>
                </a:lnTo>
                <a:lnTo>
                  <a:pt x="117126" y="75586"/>
                </a:lnTo>
                <a:lnTo>
                  <a:pt x="117651" y="76858"/>
                </a:lnTo>
                <a:lnTo>
                  <a:pt x="118249" y="78206"/>
                </a:lnTo>
                <a:lnTo>
                  <a:pt x="118998" y="79329"/>
                </a:lnTo>
                <a:lnTo>
                  <a:pt x="120120" y="80003"/>
                </a:lnTo>
                <a:lnTo>
                  <a:pt x="121019" y="80976"/>
                </a:lnTo>
                <a:lnTo>
                  <a:pt x="121617" y="82248"/>
                </a:lnTo>
                <a:lnTo>
                  <a:pt x="121393" y="83894"/>
                </a:lnTo>
                <a:lnTo>
                  <a:pt x="121019" y="85392"/>
                </a:lnTo>
                <a:lnTo>
                  <a:pt x="120644" y="86888"/>
                </a:lnTo>
                <a:lnTo>
                  <a:pt x="121244" y="88236"/>
                </a:lnTo>
                <a:lnTo>
                  <a:pt x="121767" y="89509"/>
                </a:lnTo>
                <a:lnTo>
                  <a:pt x="122142" y="91006"/>
                </a:lnTo>
                <a:lnTo>
                  <a:pt x="121992" y="9265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B19A669-9FCC-B399-F971-5562D3DDBA5E}"/>
              </a:ext>
            </a:extLst>
          </p:cNvPr>
          <p:cNvSpPr/>
          <p:nvPr/>
        </p:nvSpPr>
        <p:spPr>
          <a:xfrm flipV="1">
            <a:off x="5993007" y="4420879"/>
            <a:ext cx="367145" cy="342556"/>
          </a:xfrm>
          <a:custGeom>
            <a:avLst/>
            <a:gdLst>
              <a:gd name="connsiteX0" fmla="*/ 272057 w 330406"/>
              <a:gd name="connsiteY0" fmla="*/ 251089 h 308278"/>
              <a:gd name="connsiteX1" fmla="*/ 272554 w 330406"/>
              <a:gd name="connsiteY1" fmla="*/ 250532 h 308278"/>
              <a:gd name="connsiteX2" fmla="*/ 273051 w 330406"/>
              <a:gd name="connsiteY2" fmla="*/ 249976 h 308278"/>
              <a:gd name="connsiteX3" fmla="*/ 272618 w 330406"/>
              <a:gd name="connsiteY3" fmla="*/ 249252 h 308278"/>
              <a:gd name="connsiteX4" fmla="*/ 272185 w 330406"/>
              <a:gd name="connsiteY4" fmla="*/ 248529 h 308278"/>
              <a:gd name="connsiteX5" fmla="*/ 271753 w 330406"/>
              <a:gd name="connsiteY5" fmla="*/ 247806 h 308278"/>
              <a:gd name="connsiteX6" fmla="*/ 271899 w 330406"/>
              <a:gd name="connsiteY6" fmla="*/ 247103 h 308278"/>
              <a:gd name="connsiteX7" fmla="*/ 272044 w 330406"/>
              <a:gd name="connsiteY7" fmla="*/ 246401 h 308278"/>
              <a:gd name="connsiteX8" fmla="*/ 272190 w 330406"/>
              <a:gd name="connsiteY8" fmla="*/ 245700 h 308278"/>
              <a:gd name="connsiteX9" fmla="*/ 272337 w 330406"/>
              <a:gd name="connsiteY9" fmla="*/ 244999 h 308278"/>
              <a:gd name="connsiteX10" fmla="*/ 272482 w 330406"/>
              <a:gd name="connsiteY10" fmla="*/ 244297 h 308278"/>
              <a:gd name="connsiteX11" fmla="*/ 272628 w 330406"/>
              <a:gd name="connsiteY11" fmla="*/ 243594 h 308278"/>
              <a:gd name="connsiteX12" fmla="*/ 273063 w 330406"/>
              <a:gd name="connsiteY12" fmla="*/ 242830 h 308278"/>
              <a:gd name="connsiteX13" fmla="*/ 273498 w 330406"/>
              <a:gd name="connsiteY13" fmla="*/ 242068 h 308278"/>
              <a:gd name="connsiteX14" fmla="*/ 273933 w 330406"/>
              <a:gd name="connsiteY14" fmla="*/ 241305 h 308278"/>
              <a:gd name="connsiteX15" fmla="*/ 274523 w 330406"/>
              <a:gd name="connsiteY15" fmla="*/ 240903 h 308278"/>
              <a:gd name="connsiteX16" fmla="*/ 275112 w 330406"/>
              <a:gd name="connsiteY16" fmla="*/ 240500 h 308278"/>
              <a:gd name="connsiteX17" fmla="*/ 275545 w 330406"/>
              <a:gd name="connsiteY17" fmla="*/ 238891 h 308278"/>
              <a:gd name="connsiteX18" fmla="*/ 275969 w 330406"/>
              <a:gd name="connsiteY18" fmla="*/ 234781 h 308278"/>
              <a:gd name="connsiteX19" fmla="*/ 276170 w 330406"/>
              <a:gd name="connsiteY19" fmla="*/ 232769 h 308278"/>
              <a:gd name="connsiteX20" fmla="*/ 276289 w 330406"/>
              <a:gd name="connsiteY20" fmla="*/ 231582 h 308278"/>
              <a:gd name="connsiteX21" fmla="*/ 276748 w 330406"/>
              <a:gd name="connsiteY21" fmla="*/ 226131 h 308278"/>
              <a:gd name="connsiteX22" fmla="*/ 277100 w 330406"/>
              <a:gd name="connsiteY22" fmla="*/ 224582 h 308278"/>
              <a:gd name="connsiteX23" fmla="*/ 278508 w 330406"/>
              <a:gd name="connsiteY23" fmla="*/ 223479 h 308278"/>
              <a:gd name="connsiteX24" fmla="*/ 280575 w 330406"/>
              <a:gd name="connsiteY24" fmla="*/ 223310 h 308278"/>
              <a:gd name="connsiteX25" fmla="*/ 282646 w 330406"/>
              <a:gd name="connsiteY25" fmla="*/ 223502 h 308278"/>
              <a:gd name="connsiteX26" fmla="*/ 283014 w 330406"/>
              <a:gd name="connsiteY26" fmla="*/ 223536 h 308278"/>
              <a:gd name="connsiteX27" fmla="*/ 284844 w 330406"/>
              <a:gd name="connsiteY27" fmla="*/ 223667 h 308278"/>
              <a:gd name="connsiteX28" fmla="*/ 286554 w 330406"/>
              <a:gd name="connsiteY28" fmla="*/ 222648 h 308278"/>
              <a:gd name="connsiteX29" fmla="*/ 287593 w 330406"/>
              <a:gd name="connsiteY29" fmla="*/ 221077 h 308278"/>
              <a:gd name="connsiteX30" fmla="*/ 287586 w 330406"/>
              <a:gd name="connsiteY30" fmla="*/ 218632 h 308278"/>
              <a:gd name="connsiteX31" fmla="*/ 286816 w 330406"/>
              <a:gd name="connsiteY31" fmla="*/ 216166 h 308278"/>
              <a:gd name="connsiteX32" fmla="*/ 285588 w 330406"/>
              <a:gd name="connsiteY32" fmla="*/ 213686 h 308278"/>
              <a:gd name="connsiteX33" fmla="*/ 284941 w 330406"/>
              <a:gd name="connsiteY33" fmla="*/ 209621 h 308278"/>
              <a:gd name="connsiteX34" fmla="*/ 284188 w 330406"/>
              <a:gd name="connsiteY34" fmla="*/ 206544 h 308278"/>
              <a:gd name="connsiteX35" fmla="*/ 282794 w 330406"/>
              <a:gd name="connsiteY35" fmla="*/ 202507 h 308278"/>
              <a:gd name="connsiteX36" fmla="*/ 280727 w 330406"/>
              <a:gd name="connsiteY36" fmla="*/ 201352 h 308278"/>
              <a:gd name="connsiteX37" fmla="*/ 281431 w 330406"/>
              <a:gd name="connsiteY37" fmla="*/ 200463 h 308278"/>
              <a:gd name="connsiteX38" fmla="*/ 281616 w 330406"/>
              <a:gd name="connsiteY38" fmla="*/ 200389 h 308278"/>
              <a:gd name="connsiteX39" fmla="*/ 282545 w 330406"/>
              <a:gd name="connsiteY39" fmla="*/ 200028 h 308278"/>
              <a:gd name="connsiteX40" fmla="*/ 284612 w 330406"/>
              <a:gd name="connsiteY40" fmla="*/ 201001 h 308278"/>
              <a:gd name="connsiteX41" fmla="*/ 285828 w 330406"/>
              <a:gd name="connsiteY41" fmla="*/ 201573 h 308278"/>
              <a:gd name="connsiteX42" fmla="*/ 287933 w 330406"/>
              <a:gd name="connsiteY42" fmla="*/ 200456 h 308278"/>
              <a:gd name="connsiteX43" fmla="*/ 290099 w 330406"/>
              <a:gd name="connsiteY43" fmla="*/ 198162 h 308278"/>
              <a:gd name="connsiteX44" fmla="*/ 291584 w 330406"/>
              <a:gd name="connsiteY44" fmla="*/ 197479 h 308278"/>
              <a:gd name="connsiteX45" fmla="*/ 293610 w 330406"/>
              <a:gd name="connsiteY45" fmla="*/ 197477 h 308278"/>
              <a:gd name="connsiteX46" fmla="*/ 294619 w 330406"/>
              <a:gd name="connsiteY46" fmla="*/ 197477 h 308278"/>
              <a:gd name="connsiteX47" fmla="*/ 297591 w 330406"/>
              <a:gd name="connsiteY47" fmla="*/ 198651 h 308278"/>
              <a:gd name="connsiteX48" fmla="*/ 298520 w 330406"/>
              <a:gd name="connsiteY48" fmla="*/ 198527 h 308278"/>
              <a:gd name="connsiteX49" fmla="*/ 299076 w 330406"/>
              <a:gd name="connsiteY49" fmla="*/ 198154 h 308278"/>
              <a:gd name="connsiteX50" fmla="*/ 300190 w 330406"/>
              <a:gd name="connsiteY50" fmla="*/ 194993 h 308278"/>
              <a:gd name="connsiteX51" fmla="*/ 300664 w 330406"/>
              <a:gd name="connsiteY51" fmla="*/ 194722 h 308278"/>
              <a:gd name="connsiteX52" fmla="*/ 301490 w 330406"/>
              <a:gd name="connsiteY52" fmla="*/ 194249 h 308278"/>
              <a:gd name="connsiteX53" fmla="*/ 302727 w 330406"/>
              <a:gd name="connsiteY53" fmla="*/ 192884 h 308278"/>
              <a:gd name="connsiteX54" fmla="*/ 303614 w 330406"/>
              <a:gd name="connsiteY54" fmla="*/ 192794 h 308278"/>
              <a:gd name="connsiteX55" fmla="*/ 303967 w 330406"/>
              <a:gd name="connsiteY55" fmla="*/ 192760 h 308278"/>
              <a:gd name="connsiteX56" fmla="*/ 305142 w 330406"/>
              <a:gd name="connsiteY56" fmla="*/ 193315 h 308278"/>
              <a:gd name="connsiteX57" fmla="*/ 307311 w 330406"/>
              <a:gd name="connsiteY57" fmla="*/ 193438 h 308278"/>
              <a:gd name="connsiteX58" fmla="*/ 308588 w 330406"/>
              <a:gd name="connsiteY58" fmla="*/ 194509 h 308278"/>
              <a:gd name="connsiteX59" fmla="*/ 309230 w 330406"/>
              <a:gd name="connsiteY59" fmla="*/ 195047 h 308278"/>
              <a:gd name="connsiteX60" fmla="*/ 312141 w 330406"/>
              <a:gd name="connsiteY60" fmla="*/ 195108 h 308278"/>
              <a:gd name="connsiteX61" fmla="*/ 312638 w 330406"/>
              <a:gd name="connsiteY61" fmla="*/ 194857 h 308278"/>
              <a:gd name="connsiteX62" fmla="*/ 313626 w 330406"/>
              <a:gd name="connsiteY62" fmla="*/ 194362 h 308278"/>
              <a:gd name="connsiteX63" fmla="*/ 314988 w 330406"/>
              <a:gd name="connsiteY63" fmla="*/ 192379 h 308278"/>
              <a:gd name="connsiteX64" fmla="*/ 315221 w 330406"/>
              <a:gd name="connsiteY64" fmla="*/ 191620 h 308278"/>
              <a:gd name="connsiteX65" fmla="*/ 315544 w 330406"/>
              <a:gd name="connsiteY65" fmla="*/ 190582 h 308278"/>
              <a:gd name="connsiteX66" fmla="*/ 317092 w 330406"/>
              <a:gd name="connsiteY66" fmla="*/ 190891 h 308278"/>
              <a:gd name="connsiteX67" fmla="*/ 318671 w 330406"/>
              <a:gd name="connsiteY67" fmla="*/ 191190 h 308278"/>
              <a:gd name="connsiteX68" fmla="*/ 319170 w 330406"/>
              <a:gd name="connsiteY68" fmla="*/ 191043 h 308278"/>
              <a:gd name="connsiteX69" fmla="*/ 321178 w 330406"/>
              <a:gd name="connsiteY69" fmla="*/ 190452 h 308278"/>
              <a:gd name="connsiteX70" fmla="*/ 322664 w 330406"/>
              <a:gd name="connsiteY70" fmla="*/ 191381 h 308278"/>
              <a:gd name="connsiteX71" fmla="*/ 324337 w 330406"/>
              <a:gd name="connsiteY71" fmla="*/ 191442 h 308278"/>
              <a:gd name="connsiteX72" fmla="*/ 324512 w 330406"/>
              <a:gd name="connsiteY72" fmla="*/ 191316 h 308278"/>
              <a:gd name="connsiteX73" fmla="*/ 325204 w 330406"/>
              <a:gd name="connsiteY73" fmla="*/ 190822 h 308278"/>
              <a:gd name="connsiteX74" fmla="*/ 325564 w 330406"/>
              <a:gd name="connsiteY74" fmla="*/ 189919 h 308278"/>
              <a:gd name="connsiteX75" fmla="*/ 325822 w 330406"/>
              <a:gd name="connsiteY75" fmla="*/ 189272 h 308278"/>
              <a:gd name="connsiteX76" fmla="*/ 326875 w 330406"/>
              <a:gd name="connsiteY76" fmla="*/ 187970 h 308278"/>
              <a:gd name="connsiteX77" fmla="*/ 327493 w 330406"/>
              <a:gd name="connsiteY77" fmla="*/ 185244 h 308278"/>
              <a:gd name="connsiteX78" fmla="*/ 328855 w 330406"/>
              <a:gd name="connsiteY78" fmla="*/ 184499 h 308278"/>
              <a:gd name="connsiteX79" fmla="*/ 330587 w 330406"/>
              <a:gd name="connsiteY79" fmla="*/ 180470 h 308278"/>
              <a:gd name="connsiteX80" fmla="*/ 330377 w 330406"/>
              <a:gd name="connsiteY80" fmla="*/ 180051 h 308278"/>
              <a:gd name="connsiteX81" fmla="*/ 330029 w 330406"/>
              <a:gd name="connsiteY81" fmla="*/ 179356 h 308278"/>
              <a:gd name="connsiteX82" fmla="*/ 328294 w 330406"/>
              <a:gd name="connsiteY82" fmla="*/ 177746 h 308278"/>
              <a:gd name="connsiteX83" fmla="*/ 327243 w 330406"/>
              <a:gd name="connsiteY83" fmla="*/ 177499 h 308278"/>
              <a:gd name="connsiteX84" fmla="*/ 325394 w 330406"/>
              <a:gd name="connsiteY84" fmla="*/ 175926 h 308278"/>
              <a:gd name="connsiteX85" fmla="*/ 321978 w 330406"/>
              <a:gd name="connsiteY85" fmla="*/ 174281 h 308278"/>
              <a:gd name="connsiteX86" fmla="*/ 321574 w 330406"/>
              <a:gd name="connsiteY86" fmla="*/ 173877 h 308278"/>
              <a:gd name="connsiteX87" fmla="*/ 321172 w 330406"/>
              <a:gd name="connsiteY87" fmla="*/ 173477 h 308278"/>
              <a:gd name="connsiteX88" fmla="*/ 321159 w 330406"/>
              <a:gd name="connsiteY88" fmla="*/ 173326 h 308278"/>
              <a:gd name="connsiteX89" fmla="*/ 320985 w 330406"/>
              <a:gd name="connsiteY89" fmla="*/ 171493 h 308278"/>
              <a:gd name="connsiteX90" fmla="*/ 321356 w 330406"/>
              <a:gd name="connsiteY90" fmla="*/ 170192 h 308278"/>
              <a:gd name="connsiteX91" fmla="*/ 321011 w 330406"/>
              <a:gd name="connsiteY91" fmla="*/ 168895 h 308278"/>
              <a:gd name="connsiteX92" fmla="*/ 314690 w 330406"/>
              <a:gd name="connsiteY92" fmla="*/ 161118 h 308278"/>
              <a:gd name="connsiteX93" fmla="*/ 314469 w 330406"/>
              <a:gd name="connsiteY93" fmla="*/ 160837 h 308278"/>
              <a:gd name="connsiteX94" fmla="*/ 314227 w 330406"/>
              <a:gd name="connsiteY94" fmla="*/ 160530 h 308278"/>
              <a:gd name="connsiteX95" fmla="*/ 313949 w 330406"/>
              <a:gd name="connsiteY95" fmla="*/ 159826 h 308278"/>
              <a:gd name="connsiteX96" fmla="*/ 313671 w 330406"/>
              <a:gd name="connsiteY96" fmla="*/ 159125 h 308278"/>
              <a:gd name="connsiteX97" fmla="*/ 313393 w 330406"/>
              <a:gd name="connsiteY97" fmla="*/ 158422 h 308278"/>
              <a:gd name="connsiteX98" fmla="*/ 313117 w 330406"/>
              <a:gd name="connsiteY98" fmla="*/ 157720 h 308278"/>
              <a:gd name="connsiteX99" fmla="*/ 312839 w 330406"/>
              <a:gd name="connsiteY99" fmla="*/ 157017 h 308278"/>
              <a:gd name="connsiteX100" fmla="*/ 312561 w 330406"/>
              <a:gd name="connsiteY100" fmla="*/ 156316 h 308278"/>
              <a:gd name="connsiteX101" fmla="*/ 311881 w 330406"/>
              <a:gd name="connsiteY101" fmla="*/ 156293 h 308278"/>
              <a:gd name="connsiteX102" fmla="*/ 311199 w 330406"/>
              <a:gd name="connsiteY102" fmla="*/ 156272 h 308278"/>
              <a:gd name="connsiteX103" fmla="*/ 310519 w 330406"/>
              <a:gd name="connsiteY103" fmla="*/ 156250 h 308278"/>
              <a:gd name="connsiteX104" fmla="*/ 309868 w 330406"/>
              <a:gd name="connsiteY104" fmla="*/ 156744 h 308278"/>
              <a:gd name="connsiteX105" fmla="*/ 309216 w 330406"/>
              <a:gd name="connsiteY105" fmla="*/ 157240 h 308278"/>
              <a:gd name="connsiteX106" fmla="*/ 308535 w 330406"/>
              <a:gd name="connsiteY106" fmla="*/ 156929 h 308278"/>
              <a:gd name="connsiteX107" fmla="*/ 307854 w 330406"/>
              <a:gd name="connsiteY107" fmla="*/ 156618 h 308278"/>
              <a:gd name="connsiteX108" fmla="*/ 307234 w 330406"/>
              <a:gd name="connsiteY108" fmla="*/ 156926 h 308278"/>
              <a:gd name="connsiteX109" fmla="*/ 306614 w 330406"/>
              <a:gd name="connsiteY109" fmla="*/ 157235 h 308278"/>
              <a:gd name="connsiteX110" fmla="*/ 306025 w 330406"/>
              <a:gd name="connsiteY110" fmla="*/ 157204 h 308278"/>
              <a:gd name="connsiteX111" fmla="*/ 305437 w 330406"/>
              <a:gd name="connsiteY111" fmla="*/ 157171 h 308278"/>
              <a:gd name="connsiteX112" fmla="*/ 304943 w 330406"/>
              <a:gd name="connsiteY112" fmla="*/ 156635 h 308278"/>
              <a:gd name="connsiteX113" fmla="*/ 304449 w 330406"/>
              <a:gd name="connsiteY113" fmla="*/ 156097 h 308278"/>
              <a:gd name="connsiteX114" fmla="*/ 303954 w 330406"/>
              <a:gd name="connsiteY114" fmla="*/ 155559 h 308278"/>
              <a:gd name="connsiteX115" fmla="*/ 303274 w 330406"/>
              <a:gd name="connsiteY115" fmla="*/ 155557 h 308278"/>
              <a:gd name="connsiteX116" fmla="*/ 302592 w 330406"/>
              <a:gd name="connsiteY116" fmla="*/ 155557 h 308278"/>
              <a:gd name="connsiteX117" fmla="*/ 301910 w 330406"/>
              <a:gd name="connsiteY117" fmla="*/ 155556 h 308278"/>
              <a:gd name="connsiteX118" fmla="*/ 301230 w 330406"/>
              <a:gd name="connsiteY118" fmla="*/ 155556 h 308278"/>
              <a:gd name="connsiteX119" fmla="*/ 300921 w 330406"/>
              <a:gd name="connsiteY119" fmla="*/ 154826 h 308278"/>
              <a:gd name="connsiteX120" fmla="*/ 300612 w 330406"/>
              <a:gd name="connsiteY120" fmla="*/ 154099 h 308278"/>
              <a:gd name="connsiteX121" fmla="*/ 300304 w 330406"/>
              <a:gd name="connsiteY121" fmla="*/ 153371 h 308278"/>
              <a:gd name="connsiteX122" fmla="*/ 299995 w 330406"/>
              <a:gd name="connsiteY122" fmla="*/ 152642 h 308278"/>
              <a:gd name="connsiteX123" fmla="*/ 299570 w 330406"/>
              <a:gd name="connsiteY123" fmla="*/ 152329 h 308278"/>
              <a:gd name="connsiteX124" fmla="*/ 299145 w 330406"/>
              <a:gd name="connsiteY124" fmla="*/ 152019 h 308278"/>
              <a:gd name="connsiteX125" fmla="*/ 298420 w 330406"/>
              <a:gd name="connsiteY125" fmla="*/ 152117 h 308278"/>
              <a:gd name="connsiteX126" fmla="*/ 297696 w 330406"/>
              <a:gd name="connsiteY126" fmla="*/ 152215 h 308278"/>
              <a:gd name="connsiteX127" fmla="*/ 296973 w 330406"/>
              <a:gd name="connsiteY127" fmla="*/ 152315 h 308278"/>
              <a:gd name="connsiteX128" fmla="*/ 296249 w 330406"/>
              <a:gd name="connsiteY128" fmla="*/ 152413 h 308278"/>
              <a:gd name="connsiteX129" fmla="*/ 295525 w 330406"/>
              <a:gd name="connsiteY129" fmla="*/ 152511 h 308278"/>
              <a:gd name="connsiteX130" fmla="*/ 294800 w 330406"/>
              <a:gd name="connsiteY130" fmla="*/ 152611 h 308278"/>
              <a:gd name="connsiteX131" fmla="*/ 294078 w 330406"/>
              <a:gd name="connsiteY131" fmla="*/ 152709 h 308278"/>
              <a:gd name="connsiteX132" fmla="*/ 293353 w 330406"/>
              <a:gd name="connsiteY132" fmla="*/ 152807 h 308278"/>
              <a:gd name="connsiteX133" fmla="*/ 292719 w 330406"/>
              <a:gd name="connsiteY133" fmla="*/ 152439 h 308278"/>
              <a:gd name="connsiteX134" fmla="*/ 292084 w 330406"/>
              <a:gd name="connsiteY134" fmla="*/ 152069 h 308278"/>
              <a:gd name="connsiteX135" fmla="*/ 291452 w 330406"/>
              <a:gd name="connsiteY135" fmla="*/ 151702 h 308278"/>
              <a:gd name="connsiteX136" fmla="*/ 290703 w 330406"/>
              <a:gd name="connsiteY136" fmla="*/ 151432 h 308278"/>
              <a:gd name="connsiteX137" fmla="*/ 289954 w 330406"/>
              <a:gd name="connsiteY137" fmla="*/ 151162 h 308278"/>
              <a:gd name="connsiteX138" fmla="*/ 289236 w 330406"/>
              <a:gd name="connsiteY138" fmla="*/ 150902 h 308278"/>
              <a:gd name="connsiteX139" fmla="*/ 288518 w 330406"/>
              <a:gd name="connsiteY139" fmla="*/ 150644 h 308278"/>
              <a:gd name="connsiteX140" fmla="*/ 287799 w 330406"/>
              <a:gd name="connsiteY140" fmla="*/ 150385 h 308278"/>
              <a:gd name="connsiteX141" fmla="*/ 287081 w 330406"/>
              <a:gd name="connsiteY141" fmla="*/ 150125 h 308278"/>
              <a:gd name="connsiteX142" fmla="*/ 286363 w 330406"/>
              <a:gd name="connsiteY142" fmla="*/ 149867 h 308278"/>
              <a:gd name="connsiteX143" fmla="*/ 285645 w 330406"/>
              <a:gd name="connsiteY143" fmla="*/ 149607 h 308278"/>
              <a:gd name="connsiteX144" fmla="*/ 284918 w 330406"/>
              <a:gd name="connsiteY144" fmla="*/ 146415 h 308278"/>
              <a:gd name="connsiteX145" fmla="*/ 284371 w 330406"/>
              <a:gd name="connsiteY145" fmla="*/ 138845 h 308278"/>
              <a:gd name="connsiteX146" fmla="*/ 283829 w 330406"/>
              <a:gd name="connsiteY146" fmla="*/ 133792 h 308278"/>
              <a:gd name="connsiteX147" fmla="*/ 283699 w 330406"/>
              <a:gd name="connsiteY147" fmla="*/ 130278 h 308278"/>
              <a:gd name="connsiteX148" fmla="*/ 284595 w 330406"/>
              <a:gd name="connsiteY148" fmla="*/ 128321 h 308278"/>
              <a:gd name="connsiteX149" fmla="*/ 286010 w 330406"/>
              <a:gd name="connsiteY149" fmla="*/ 126988 h 308278"/>
              <a:gd name="connsiteX150" fmla="*/ 288943 w 330406"/>
              <a:gd name="connsiteY150" fmla="*/ 125932 h 308278"/>
              <a:gd name="connsiteX151" fmla="*/ 295857 w 330406"/>
              <a:gd name="connsiteY151" fmla="*/ 122016 h 308278"/>
              <a:gd name="connsiteX152" fmla="*/ 298496 w 330406"/>
              <a:gd name="connsiteY152" fmla="*/ 120569 h 308278"/>
              <a:gd name="connsiteX153" fmla="*/ 301990 w 330406"/>
              <a:gd name="connsiteY153" fmla="*/ 118613 h 308278"/>
              <a:gd name="connsiteX154" fmla="*/ 304238 w 330406"/>
              <a:gd name="connsiteY154" fmla="*/ 117459 h 308278"/>
              <a:gd name="connsiteX155" fmla="*/ 306617 w 330406"/>
              <a:gd name="connsiteY155" fmla="*/ 114401 h 308278"/>
              <a:gd name="connsiteX156" fmla="*/ 308123 w 330406"/>
              <a:gd name="connsiteY156" fmla="*/ 112539 h 308278"/>
              <a:gd name="connsiteX157" fmla="*/ 307265 w 330406"/>
              <a:gd name="connsiteY157" fmla="*/ 111244 h 308278"/>
              <a:gd name="connsiteX158" fmla="*/ 305929 w 330406"/>
              <a:gd name="connsiteY158" fmla="*/ 111571 h 308278"/>
              <a:gd name="connsiteX159" fmla="*/ 304179 w 330406"/>
              <a:gd name="connsiteY159" fmla="*/ 110568 h 308278"/>
              <a:gd name="connsiteX160" fmla="*/ 304035 w 330406"/>
              <a:gd name="connsiteY160" fmla="*/ 110485 h 308278"/>
              <a:gd name="connsiteX161" fmla="*/ 304050 w 330406"/>
              <a:gd name="connsiteY161" fmla="*/ 110166 h 308278"/>
              <a:gd name="connsiteX162" fmla="*/ 304116 w 330406"/>
              <a:gd name="connsiteY162" fmla="*/ 108765 h 308278"/>
              <a:gd name="connsiteX163" fmla="*/ 301699 w 330406"/>
              <a:gd name="connsiteY163" fmla="*/ 107195 h 308278"/>
              <a:gd name="connsiteX164" fmla="*/ 301506 w 330406"/>
              <a:gd name="connsiteY164" fmla="*/ 106680 h 308278"/>
              <a:gd name="connsiteX165" fmla="*/ 301447 w 330406"/>
              <a:gd name="connsiteY165" fmla="*/ 106523 h 308278"/>
              <a:gd name="connsiteX166" fmla="*/ 301199 w 330406"/>
              <a:gd name="connsiteY166" fmla="*/ 105859 h 308278"/>
              <a:gd name="connsiteX167" fmla="*/ 298723 w 330406"/>
              <a:gd name="connsiteY167" fmla="*/ 105992 h 308278"/>
              <a:gd name="connsiteX168" fmla="*/ 296478 w 330406"/>
              <a:gd name="connsiteY168" fmla="*/ 104404 h 308278"/>
              <a:gd name="connsiteX169" fmla="*/ 294992 w 330406"/>
              <a:gd name="connsiteY169" fmla="*/ 104324 h 308278"/>
              <a:gd name="connsiteX170" fmla="*/ 293705 w 330406"/>
              <a:gd name="connsiteY170" fmla="*/ 103245 h 308278"/>
              <a:gd name="connsiteX171" fmla="*/ 290730 w 330406"/>
              <a:gd name="connsiteY171" fmla="*/ 103370 h 308278"/>
              <a:gd name="connsiteX172" fmla="*/ 290346 w 330406"/>
              <a:gd name="connsiteY172" fmla="*/ 103488 h 308278"/>
              <a:gd name="connsiteX173" fmla="*/ 289306 w 330406"/>
              <a:gd name="connsiteY173" fmla="*/ 103805 h 308278"/>
              <a:gd name="connsiteX174" fmla="*/ 287943 w 330406"/>
              <a:gd name="connsiteY174" fmla="*/ 101763 h 308278"/>
              <a:gd name="connsiteX175" fmla="*/ 287647 w 330406"/>
              <a:gd name="connsiteY175" fmla="*/ 101781 h 308278"/>
              <a:gd name="connsiteX176" fmla="*/ 285609 w 330406"/>
              <a:gd name="connsiteY176" fmla="*/ 101909 h 308278"/>
              <a:gd name="connsiteX177" fmla="*/ 280943 w 330406"/>
              <a:gd name="connsiteY177" fmla="*/ 102203 h 308278"/>
              <a:gd name="connsiteX178" fmla="*/ 279690 w 330406"/>
              <a:gd name="connsiteY178" fmla="*/ 100903 h 308278"/>
              <a:gd name="connsiteX179" fmla="*/ 279330 w 330406"/>
              <a:gd name="connsiteY179" fmla="*/ 100532 h 308278"/>
              <a:gd name="connsiteX180" fmla="*/ 278053 w 330406"/>
              <a:gd name="connsiteY180" fmla="*/ 100561 h 308278"/>
              <a:gd name="connsiteX181" fmla="*/ 277929 w 330406"/>
              <a:gd name="connsiteY181" fmla="*/ 100653 h 308278"/>
              <a:gd name="connsiteX182" fmla="*/ 276703 w 330406"/>
              <a:gd name="connsiteY182" fmla="*/ 101500 h 308278"/>
              <a:gd name="connsiteX183" fmla="*/ 275429 w 330406"/>
              <a:gd name="connsiteY183" fmla="*/ 100349 h 308278"/>
              <a:gd name="connsiteX184" fmla="*/ 274314 w 330406"/>
              <a:gd name="connsiteY184" fmla="*/ 100537 h 308278"/>
              <a:gd name="connsiteX185" fmla="*/ 269667 w 330406"/>
              <a:gd name="connsiteY185" fmla="*/ 98745 h 308278"/>
              <a:gd name="connsiteX186" fmla="*/ 269130 w 330406"/>
              <a:gd name="connsiteY186" fmla="*/ 98269 h 308278"/>
              <a:gd name="connsiteX187" fmla="*/ 269013 w 330406"/>
              <a:gd name="connsiteY187" fmla="*/ 98164 h 308278"/>
              <a:gd name="connsiteX188" fmla="*/ 267992 w 330406"/>
              <a:gd name="connsiteY188" fmla="*/ 97260 h 308278"/>
              <a:gd name="connsiteX189" fmla="*/ 267374 w 330406"/>
              <a:gd name="connsiteY189" fmla="*/ 97136 h 308278"/>
              <a:gd name="connsiteX190" fmla="*/ 266753 w 330406"/>
              <a:gd name="connsiteY190" fmla="*/ 97363 h 308278"/>
              <a:gd name="connsiteX191" fmla="*/ 266011 w 330406"/>
              <a:gd name="connsiteY191" fmla="*/ 97633 h 308278"/>
              <a:gd name="connsiteX192" fmla="*/ 264215 w 330406"/>
              <a:gd name="connsiteY192" fmla="*/ 99121 h 308278"/>
              <a:gd name="connsiteX193" fmla="*/ 263844 w 330406"/>
              <a:gd name="connsiteY193" fmla="*/ 98689 h 308278"/>
              <a:gd name="connsiteX194" fmla="*/ 263905 w 330406"/>
              <a:gd name="connsiteY194" fmla="*/ 97636 h 308278"/>
              <a:gd name="connsiteX195" fmla="*/ 263296 w 330406"/>
              <a:gd name="connsiteY195" fmla="*/ 97958 h 308278"/>
              <a:gd name="connsiteX196" fmla="*/ 262852 w 330406"/>
              <a:gd name="connsiteY196" fmla="*/ 98194 h 308278"/>
              <a:gd name="connsiteX197" fmla="*/ 261988 w 330406"/>
              <a:gd name="connsiteY197" fmla="*/ 98195 h 308278"/>
              <a:gd name="connsiteX198" fmla="*/ 261118 w 330406"/>
              <a:gd name="connsiteY198" fmla="*/ 98195 h 308278"/>
              <a:gd name="connsiteX199" fmla="*/ 259877 w 330406"/>
              <a:gd name="connsiteY199" fmla="*/ 99207 h 308278"/>
              <a:gd name="connsiteX200" fmla="*/ 258517 w 330406"/>
              <a:gd name="connsiteY200" fmla="*/ 99623 h 308278"/>
              <a:gd name="connsiteX201" fmla="*/ 258633 w 330406"/>
              <a:gd name="connsiteY201" fmla="*/ 99855 h 308278"/>
              <a:gd name="connsiteX202" fmla="*/ 259076 w 330406"/>
              <a:gd name="connsiteY202" fmla="*/ 100736 h 308278"/>
              <a:gd name="connsiteX203" fmla="*/ 258672 w 330406"/>
              <a:gd name="connsiteY203" fmla="*/ 102254 h 308278"/>
              <a:gd name="connsiteX204" fmla="*/ 258332 w 330406"/>
              <a:gd name="connsiteY204" fmla="*/ 103526 h 308278"/>
              <a:gd name="connsiteX205" fmla="*/ 257891 w 330406"/>
              <a:gd name="connsiteY205" fmla="*/ 103920 h 308278"/>
              <a:gd name="connsiteX206" fmla="*/ 257778 w 330406"/>
              <a:gd name="connsiteY206" fmla="*/ 104021 h 308278"/>
              <a:gd name="connsiteX207" fmla="*/ 255546 w 330406"/>
              <a:gd name="connsiteY207" fmla="*/ 103467 h 308278"/>
              <a:gd name="connsiteX208" fmla="*/ 254579 w 330406"/>
              <a:gd name="connsiteY208" fmla="*/ 103709 h 308278"/>
              <a:gd name="connsiteX209" fmla="*/ 251582 w 330406"/>
              <a:gd name="connsiteY209" fmla="*/ 104463 h 308278"/>
              <a:gd name="connsiteX210" fmla="*/ 251157 w 330406"/>
              <a:gd name="connsiteY210" fmla="*/ 103936 h 308278"/>
              <a:gd name="connsiteX211" fmla="*/ 250281 w 330406"/>
              <a:gd name="connsiteY211" fmla="*/ 102852 h 308278"/>
              <a:gd name="connsiteX212" fmla="*/ 246952 w 330406"/>
              <a:gd name="connsiteY212" fmla="*/ 102960 h 308278"/>
              <a:gd name="connsiteX213" fmla="*/ 246317 w 330406"/>
              <a:gd name="connsiteY213" fmla="*/ 102981 h 308278"/>
              <a:gd name="connsiteX214" fmla="*/ 245181 w 330406"/>
              <a:gd name="connsiteY214" fmla="*/ 102491 h 308278"/>
              <a:gd name="connsiteX215" fmla="*/ 244458 w 330406"/>
              <a:gd name="connsiteY215" fmla="*/ 102178 h 308278"/>
              <a:gd name="connsiteX216" fmla="*/ 243827 w 330406"/>
              <a:gd name="connsiteY216" fmla="*/ 102407 h 308278"/>
              <a:gd name="connsiteX217" fmla="*/ 243655 w 330406"/>
              <a:gd name="connsiteY217" fmla="*/ 102571 h 308278"/>
              <a:gd name="connsiteX218" fmla="*/ 242849 w 330406"/>
              <a:gd name="connsiteY218" fmla="*/ 103542 h 308278"/>
              <a:gd name="connsiteX219" fmla="*/ 242170 w 330406"/>
              <a:gd name="connsiteY219" fmla="*/ 104932 h 308278"/>
              <a:gd name="connsiteX220" fmla="*/ 242774 w 330406"/>
              <a:gd name="connsiteY220" fmla="*/ 106927 h 308278"/>
              <a:gd name="connsiteX221" fmla="*/ 241577 w 330406"/>
              <a:gd name="connsiteY221" fmla="*/ 108250 h 308278"/>
              <a:gd name="connsiteX222" fmla="*/ 241240 w 330406"/>
              <a:gd name="connsiteY222" fmla="*/ 108624 h 308278"/>
              <a:gd name="connsiteX223" fmla="*/ 240189 w 330406"/>
              <a:gd name="connsiteY223" fmla="*/ 109120 h 308278"/>
              <a:gd name="connsiteX224" fmla="*/ 231827 w 330406"/>
              <a:gd name="connsiteY224" fmla="*/ 102950 h 308278"/>
              <a:gd name="connsiteX225" fmla="*/ 231848 w 330406"/>
              <a:gd name="connsiteY225" fmla="*/ 102800 h 308278"/>
              <a:gd name="connsiteX226" fmla="*/ 231944 w 330406"/>
              <a:gd name="connsiteY226" fmla="*/ 102067 h 308278"/>
              <a:gd name="connsiteX227" fmla="*/ 233369 w 330406"/>
              <a:gd name="connsiteY227" fmla="*/ 101013 h 308278"/>
              <a:gd name="connsiteX228" fmla="*/ 233678 w 330406"/>
              <a:gd name="connsiteY228" fmla="*/ 100084 h 308278"/>
              <a:gd name="connsiteX229" fmla="*/ 233310 w 330406"/>
              <a:gd name="connsiteY229" fmla="*/ 99624 h 308278"/>
              <a:gd name="connsiteX230" fmla="*/ 233181 w 330406"/>
              <a:gd name="connsiteY230" fmla="*/ 99464 h 308278"/>
              <a:gd name="connsiteX231" fmla="*/ 232178 w 330406"/>
              <a:gd name="connsiteY231" fmla="*/ 99507 h 308278"/>
              <a:gd name="connsiteX232" fmla="*/ 231632 w 330406"/>
              <a:gd name="connsiteY232" fmla="*/ 99528 h 308278"/>
              <a:gd name="connsiteX233" fmla="*/ 229405 w 330406"/>
              <a:gd name="connsiteY233" fmla="*/ 102008 h 308278"/>
              <a:gd name="connsiteX234" fmla="*/ 228731 w 330406"/>
              <a:gd name="connsiteY234" fmla="*/ 102107 h 308278"/>
              <a:gd name="connsiteX235" fmla="*/ 228537 w 330406"/>
              <a:gd name="connsiteY235" fmla="*/ 102134 h 308278"/>
              <a:gd name="connsiteX236" fmla="*/ 228274 w 330406"/>
              <a:gd name="connsiteY236" fmla="*/ 101675 h 308278"/>
              <a:gd name="connsiteX237" fmla="*/ 228041 w 330406"/>
              <a:gd name="connsiteY237" fmla="*/ 101268 h 308278"/>
              <a:gd name="connsiteX238" fmla="*/ 227852 w 330406"/>
              <a:gd name="connsiteY238" fmla="*/ 97056 h 308278"/>
              <a:gd name="connsiteX239" fmla="*/ 227294 w 330406"/>
              <a:gd name="connsiteY239" fmla="*/ 95878 h 308278"/>
              <a:gd name="connsiteX240" fmla="*/ 229212 w 330406"/>
              <a:gd name="connsiteY240" fmla="*/ 94080 h 308278"/>
              <a:gd name="connsiteX241" fmla="*/ 231006 w 330406"/>
              <a:gd name="connsiteY241" fmla="*/ 90670 h 308278"/>
              <a:gd name="connsiteX242" fmla="*/ 231006 w 330406"/>
              <a:gd name="connsiteY242" fmla="*/ 90316 h 308278"/>
              <a:gd name="connsiteX243" fmla="*/ 231006 w 330406"/>
              <a:gd name="connsiteY243" fmla="*/ 89742 h 308278"/>
              <a:gd name="connsiteX244" fmla="*/ 230447 w 330406"/>
              <a:gd name="connsiteY244" fmla="*/ 88566 h 308278"/>
              <a:gd name="connsiteX245" fmla="*/ 230023 w 330406"/>
              <a:gd name="connsiteY245" fmla="*/ 88438 h 308278"/>
              <a:gd name="connsiteX246" fmla="*/ 229207 w 330406"/>
              <a:gd name="connsiteY246" fmla="*/ 88195 h 308278"/>
              <a:gd name="connsiteX247" fmla="*/ 229022 w 330406"/>
              <a:gd name="connsiteY247" fmla="*/ 87825 h 308278"/>
              <a:gd name="connsiteX248" fmla="*/ 228910 w 330406"/>
              <a:gd name="connsiteY248" fmla="*/ 87601 h 308278"/>
              <a:gd name="connsiteX249" fmla="*/ 228836 w 330406"/>
              <a:gd name="connsiteY249" fmla="*/ 87453 h 308278"/>
              <a:gd name="connsiteX250" fmla="*/ 229099 w 330406"/>
              <a:gd name="connsiteY250" fmla="*/ 86849 h 308278"/>
              <a:gd name="connsiteX251" fmla="*/ 229273 w 330406"/>
              <a:gd name="connsiteY251" fmla="*/ 86457 h 308278"/>
              <a:gd name="connsiteX252" fmla="*/ 229516 w 330406"/>
              <a:gd name="connsiteY252" fmla="*/ 85902 h 308278"/>
              <a:gd name="connsiteX253" fmla="*/ 228849 w 330406"/>
              <a:gd name="connsiteY253" fmla="*/ 83520 h 308278"/>
              <a:gd name="connsiteX254" fmla="*/ 228720 w 330406"/>
              <a:gd name="connsiteY254" fmla="*/ 83213 h 308278"/>
              <a:gd name="connsiteX255" fmla="*/ 227637 w 330406"/>
              <a:gd name="connsiteY255" fmla="*/ 82560 h 308278"/>
              <a:gd name="connsiteX256" fmla="*/ 227579 w 330406"/>
              <a:gd name="connsiteY256" fmla="*/ 82341 h 308278"/>
              <a:gd name="connsiteX257" fmla="*/ 227219 w 330406"/>
              <a:gd name="connsiteY257" fmla="*/ 81012 h 308278"/>
              <a:gd name="connsiteX258" fmla="*/ 226699 w 330406"/>
              <a:gd name="connsiteY258" fmla="*/ 80776 h 308278"/>
              <a:gd name="connsiteX259" fmla="*/ 226531 w 330406"/>
              <a:gd name="connsiteY259" fmla="*/ 80677 h 308278"/>
              <a:gd name="connsiteX260" fmla="*/ 226102 w 330406"/>
              <a:gd name="connsiteY260" fmla="*/ 79094 h 308278"/>
              <a:gd name="connsiteX261" fmla="*/ 223254 w 330406"/>
              <a:gd name="connsiteY261" fmla="*/ 79221 h 308278"/>
              <a:gd name="connsiteX262" fmla="*/ 223175 w 330406"/>
              <a:gd name="connsiteY262" fmla="*/ 78530 h 308278"/>
              <a:gd name="connsiteX263" fmla="*/ 223128 w 330406"/>
              <a:gd name="connsiteY263" fmla="*/ 78106 h 308278"/>
              <a:gd name="connsiteX264" fmla="*/ 224099 w 330406"/>
              <a:gd name="connsiteY264" fmla="*/ 76724 h 308278"/>
              <a:gd name="connsiteX265" fmla="*/ 224308 w 330406"/>
              <a:gd name="connsiteY265" fmla="*/ 76402 h 308278"/>
              <a:gd name="connsiteX266" fmla="*/ 224328 w 330406"/>
              <a:gd name="connsiteY266" fmla="*/ 76231 h 308278"/>
              <a:gd name="connsiteX267" fmla="*/ 224428 w 330406"/>
              <a:gd name="connsiteY267" fmla="*/ 75379 h 308278"/>
              <a:gd name="connsiteX268" fmla="*/ 224197 w 330406"/>
              <a:gd name="connsiteY268" fmla="*/ 74777 h 308278"/>
              <a:gd name="connsiteX269" fmla="*/ 223931 w 330406"/>
              <a:gd name="connsiteY269" fmla="*/ 74079 h 308278"/>
              <a:gd name="connsiteX270" fmla="*/ 222691 w 330406"/>
              <a:gd name="connsiteY270" fmla="*/ 72962 h 308278"/>
              <a:gd name="connsiteX271" fmla="*/ 222502 w 330406"/>
              <a:gd name="connsiteY271" fmla="*/ 72790 h 308278"/>
              <a:gd name="connsiteX272" fmla="*/ 222008 w 330406"/>
              <a:gd name="connsiteY272" fmla="*/ 72346 h 308278"/>
              <a:gd name="connsiteX273" fmla="*/ 221512 w 330406"/>
              <a:gd name="connsiteY273" fmla="*/ 72409 h 308278"/>
              <a:gd name="connsiteX274" fmla="*/ 221118 w 330406"/>
              <a:gd name="connsiteY274" fmla="*/ 72056 h 308278"/>
              <a:gd name="connsiteX275" fmla="*/ 220335 w 330406"/>
              <a:gd name="connsiteY275" fmla="*/ 71358 h 308278"/>
              <a:gd name="connsiteX276" fmla="*/ 220580 w 330406"/>
              <a:gd name="connsiteY276" fmla="*/ 70719 h 308278"/>
              <a:gd name="connsiteX277" fmla="*/ 220644 w 330406"/>
              <a:gd name="connsiteY277" fmla="*/ 70552 h 308278"/>
              <a:gd name="connsiteX278" fmla="*/ 221702 w 330406"/>
              <a:gd name="connsiteY278" fmla="*/ 70287 h 308278"/>
              <a:gd name="connsiteX279" fmla="*/ 222379 w 330406"/>
              <a:gd name="connsiteY279" fmla="*/ 70117 h 308278"/>
              <a:gd name="connsiteX280" fmla="*/ 222935 w 330406"/>
              <a:gd name="connsiteY280" fmla="*/ 68878 h 308278"/>
              <a:gd name="connsiteX281" fmla="*/ 225536 w 330406"/>
              <a:gd name="connsiteY281" fmla="*/ 68068 h 308278"/>
              <a:gd name="connsiteX282" fmla="*/ 225845 w 330406"/>
              <a:gd name="connsiteY282" fmla="*/ 67448 h 308278"/>
              <a:gd name="connsiteX283" fmla="*/ 225402 w 330406"/>
              <a:gd name="connsiteY283" fmla="*/ 67102 h 308278"/>
              <a:gd name="connsiteX284" fmla="*/ 224977 w 330406"/>
              <a:gd name="connsiteY284" fmla="*/ 66768 h 308278"/>
              <a:gd name="connsiteX285" fmla="*/ 224285 w 330406"/>
              <a:gd name="connsiteY285" fmla="*/ 66739 h 308278"/>
              <a:gd name="connsiteX286" fmla="*/ 223553 w 330406"/>
              <a:gd name="connsiteY286" fmla="*/ 66708 h 308278"/>
              <a:gd name="connsiteX287" fmla="*/ 222001 w 330406"/>
              <a:gd name="connsiteY287" fmla="*/ 62994 h 308278"/>
              <a:gd name="connsiteX288" fmla="*/ 221442 w 330406"/>
              <a:gd name="connsiteY288" fmla="*/ 60950 h 308278"/>
              <a:gd name="connsiteX289" fmla="*/ 221627 w 330406"/>
              <a:gd name="connsiteY289" fmla="*/ 59216 h 308278"/>
              <a:gd name="connsiteX290" fmla="*/ 220633 w 330406"/>
              <a:gd name="connsiteY290" fmla="*/ 55872 h 308278"/>
              <a:gd name="connsiteX291" fmla="*/ 221807 w 330406"/>
              <a:gd name="connsiteY291" fmla="*/ 53331 h 308278"/>
              <a:gd name="connsiteX292" fmla="*/ 220814 w 330406"/>
              <a:gd name="connsiteY292" fmla="*/ 51660 h 308278"/>
              <a:gd name="connsiteX293" fmla="*/ 220397 w 330406"/>
              <a:gd name="connsiteY293" fmla="*/ 51395 h 308278"/>
              <a:gd name="connsiteX294" fmla="*/ 219450 w 330406"/>
              <a:gd name="connsiteY294" fmla="*/ 50795 h 308278"/>
              <a:gd name="connsiteX295" fmla="*/ 217653 w 330406"/>
              <a:gd name="connsiteY295" fmla="*/ 50858 h 308278"/>
              <a:gd name="connsiteX296" fmla="*/ 215672 w 330406"/>
              <a:gd name="connsiteY296" fmla="*/ 51604 h 308278"/>
              <a:gd name="connsiteX297" fmla="*/ 214924 w 330406"/>
              <a:gd name="connsiteY297" fmla="*/ 47951 h 308278"/>
              <a:gd name="connsiteX298" fmla="*/ 215199 w 330406"/>
              <a:gd name="connsiteY298" fmla="*/ 46576 h 308278"/>
              <a:gd name="connsiteX299" fmla="*/ 215665 w 330406"/>
              <a:gd name="connsiteY299" fmla="*/ 44234 h 308278"/>
              <a:gd name="connsiteX300" fmla="*/ 215354 w 330406"/>
              <a:gd name="connsiteY300" fmla="*/ 42315 h 308278"/>
              <a:gd name="connsiteX301" fmla="*/ 215786 w 330406"/>
              <a:gd name="connsiteY301" fmla="*/ 40827 h 308278"/>
              <a:gd name="connsiteX302" fmla="*/ 215668 w 330406"/>
              <a:gd name="connsiteY302" fmla="*/ 40497 h 308278"/>
              <a:gd name="connsiteX303" fmla="*/ 215413 w 330406"/>
              <a:gd name="connsiteY303" fmla="*/ 39776 h 308278"/>
              <a:gd name="connsiteX304" fmla="*/ 213492 w 330406"/>
              <a:gd name="connsiteY304" fmla="*/ 38044 h 308278"/>
              <a:gd name="connsiteX305" fmla="*/ 213708 w 330406"/>
              <a:gd name="connsiteY305" fmla="*/ 37622 h 308278"/>
              <a:gd name="connsiteX306" fmla="*/ 213785 w 330406"/>
              <a:gd name="connsiteY306" fmla="*/ 37473 h 308278"/>
              <a:gd name="connsiteX307" fmla="*/ 214419 w 330406"/>
              <a:gd name="connsiteY307" fmla="*/ 36245 h 308278"/>
              <a:gd name="connsiteX308" fmla="*/ 215225 w 330406"/>
              <a:gd name="connsiteY308" fmla="*/ 35688 h 308278"/>
              <a:gd name="connsiteX309" fmla="*/ 218198 w 330406"/>
              <a:gd name="connsiteY309" fmla="*/ 35747 h 308278"/>
              <a:gd name="connsiteX310" fmla="*/ 219439 w 330406"/>
              <a:gd name="connsiteY310" fmla="*/ 35043 h 308278"/>
              <a:gd name="connsiteX311" fmla="*/ 219624 w 330406"/>
              <a:gd name="connsiteY311" fmla="*/ 34939 h 308278"/>
              <a:gd name="connsiteX312" fmla="*/ 219365 w 330406"/>
              <a:gd name="connsiteY312" fmla="*/ 34628 h 308278"/>
              <a:gd name="connsiteX313" fmla="*/ 217886 w 330406"/>
              <a:gd name="connsiteY313" fmla="*/ 32836 h 308278"/>
              <a:gd name="connsiteX314" fmla="*/ 219001 w 330406"/>
              <a:gd name="connsiteY314" fmla="*/ 32277 h 308278"/>
              <a:gd name="connsiteX315" fmla="*/ 219938 w 330406"/>
              <a:gd name="connsiteY315" fmla="*/ 32190 h 308278"/>
              <a:gd name="connsiteX316" fmla="*/ 220118 w 330406"/>
              <a:gd name="connsiteY316" fmla="*/ 32174 h 308278"/>
              <a:gd name="connsiteX317" fmla="*/ 222408 w 330406"/>
              <a:gd name="connsiteY317" fmla="*/ 31963 h 308278"/>
              <a:gd name="connsiteX318" fmla="*/ 223896 w 330406"/>
              <a:gd name="connsiteY318" fmla="*/ 31342 h 308278"/>
              <a:gd name="connsiteX319" fmla="*/ 225258 w 330406"/>
              <a:gd name="connsiteY319" fmla="*/ 29916 h 308278"/>
              <a:gd name="connsiteX320" fmla="*/ 225523 w 330406"/>
              <a:gd name="connsiteY320" fmla="*/ 29119 h 308278"/>
              <a:gd name="connsiteX321" fmla="*/ 225628 w 330406"/>
              <a:gd name="connsiteY321" fmla="*/ 28802 h 308278"/>
              <a:gd name="connsiteX322" fmla="*/ 225752 w 330406"/>
              <a:gd name="connsiteY322" fmla="*/ 28429 h 308278"/>
              <a:gd name="connsiteX323" fmla="*/ 225273 w 330406"/>
              <a:gd name="connsiteY323" fmla="*/ 28137 h 308278"/>
              <a:gd name="connsiteX324" fmla="*/ 223520 w 330406"/>
              <a:gd name="connsiteY324" fmla="*/ 27069 h 308278"/>
              <a:gd name="connsiteX325" fmla="*/ 222348 w 330406"/>
              <a:gd name="connsiteY325" fmla="*/ 26874 h 308278"/>
              <a:gd name="connsiteX326" fmla="*/ 222032 w 330406"/>
              <a:gd name="connsiteY326" fmla="*/ 26824 h 308278"/>
              <a:gd name="connsiteX327" fmla="*/ 220175 w 330406"/>
              <a:gd name="connsiteY327" fmla="*/ 27568 h 308278"/>
              <a:gd name="connsiteX328" fmla="*/ 219830 w 330406"/>
              <a:gd name="connsiteY328" fmla="*/ 27468 h 308278"/>
              <a:gd name="connsiteX329" fmla="*/ 218687 w 330406"/>
              <a:gd name="connsiteY329" fmla="*/ 27136 h 308278"/>
              <a:gd name="connsiteX330" fmla="*/ 217508 w 330406"/>
              <a:gd name="connsiteY330" fmla="*/ 26209 h 308278"/>
              <a:gd name="connsiteX331" fmla="*/ 216028 w 330406"/>
              <a:gd name="connsiteY331" fmla="*/ 23256 h 308278"/>
              <a:gd name="connsiteX332" fmla="*/ 215600 w 330406"/>
              <a:gd name="connsiteY332" fmla="*/ 22402 h 308278"/>
              <a:gd name="connsiteX333" fmla="*/ 215274 w 330406"/>
              <a:gd name="connsiteY333" fmla="*/ 21753 h 308278"/>
              <a:gd name="connsiteX334" fmla="*/ 210179 w 330406"/>
              <a:gd name="connsiteY334" fmla="*/ 14390 h 308278"/>
              <a:gd name="connsiteX335" fmla="*/ 210410 w 330406"/>
              <a:gd name="connsiteY335" fmla="*/ 13828 h 308278"/>
              <a:gd name="connsiteX336" fmla="*/ 211098 w 330406"/>
              <a:gd name="connsiteY336" fmla="*/ 13285 h 308278"/>
              <a:gd name="connsiteX337" fmla="*/ 212725 w 330406"/>
              <a:gd name="connsiteY337" fmla="*/ 12094 h 308278"/>
              <a:gd name="connsiteX338" fmla="*/ 209378 w 330406"/>
              <a:gd name="connsiteY338" fmla="*/ 9684 h 308278"/>
              <a:gd name="connsiteX339" fmla="*/ 208211 w 330406"/>
              <a:gd name="connsiteY339" fmla="*/ 8775 h 308278"/>
              <a:gd name="connsiteX340" fmla="*/ 206958 w 330406"/>
              <a:gd name="connsiteY340" fmla="*/ 7784 h 308278"/>
              <a:gd name="connsiteX341" fmla="*/ 205101 w 330406"/>
              <a:gd name="connsiteY341" fmla="*/ 6466 h 308278"/>
              <a:gd name="connsiteX342" fmla="*/ 203915 w 330406"/>
              <a:gd name="connsiteY342" fmla="*/ 6576 h 308278"/>
              <a:gd name="connsiteX343" fmla="*/ 203183 w 330406"/>
              <a:gd name="connsiteY343" fmla="*/ 11507 h 308278"/>
              <a:gd name="connsiteX344" fmla="*/ 201422 w 330406"/>
              <a:gd name="connsiteY344" fmla="*/ 12407 h 308278"/>
              <a:gd name="connsiteX345" fmla="*/ 200215 w 330406"/>
              <a:gd name="connsiteY345" fmla="*/ 12268 h 308278"/>
              <a:gd name="connsiteX346" fmla="*/ 199134 w 330406"/>
              <a:gd name="connsiteY346" fmla="*/ 11400 h 308278"/>
              <a:gd name="connsiteX347" fmla="*/ 197922 w 330406"/>
              <a:gd name="connsiteY347" fmla="*/ 10108 h 308278"/>
              <a:gd name="connsiteX348" fmla="*/ 195936 w 330406"/>
              <a:gd name="connsiteY348" fmla="*/ 8494 h 308278"/>
              <a:gd name="connsiteX349" fmla="*/ 194340 w 330406"/>
              <a:gd name="connsiteY349" fmla="*/ 7895 h 308278"/>
              <a:gd name="connsiteX350" fmla="*/ 191753 w 330406"/>
              <a:gd name="connsiteY350" fmla="*/ 7408 h 308278"/>
              <a:gd name="connsiteX351" fmla="*/ 188738 w 330406"/>
              <a:gd name="connsiteY351" fmla="*/ 7101 h 308278"/>
              <a:gd name="connsiteX352" fmla="*/ 186025 w 330406"/>
              <a:gd name="connsiteY352" fmla="*/ 7214 h 308278"/>
              <a:gd name="connsiteX353" fmla="*/ 183265 w 330406"/>
              <a:gd name="connsiteY353" fmla="*/ 6475 h 308278"/>
              <a:gd name="connsiteX354" fmla="*/ 182227 w 330406"/>
              <a:gd name="connsiteY354" fmla="*/ 5220 h 308278"/>
              <a:gd name="connsiteX355" fmla="*/ 181311 w 330406"/>
              <a:gd name="connsiteY355" fmla="*/ 2727 h 308278"/>
              <a:gd name="connsiteX356" fmla="*/ 180917 w 330406"/>
              <a:gd name="connsiteY356" fmla="*/ 902 h 308278"/>
              <a:gd name="connsiteX357" fmla="*/ 180139 w 330406"/>
              <a:gd name="connsiteY357" fmla="*/ 325 h 308278"/>
              <a:gd name="connsiteX358" fmla="*/ 178244 w 330406"/>
              <a:gd name="connsiteY358" fmla="*/ 246 h 308278"/>
              <a:gd name="connsiteX359" fmla="*/ 175446 w 330406"/>
              <a:gd name="connsiteY359" fmla="*/ 616 h 308278"/>
              <a:gd name="connsiteX360" fmla="*/ 172135 w 330406"/>
              <a:gd name="connsiteY360" fmla="*/ 1939 h 308278"/>
              <a:gd name="connsiteX361" fmla="*/ 170330 w 330406"/>
              <a:gd name="connsiteY361" fmla="*/ 2882 h 308278"/>
              <a:gd name="connsiteX362" fmla="*/ 168054 w 330406"/>
              <a:gd name="connsiteY362" fmla="*/ 4349 h 308278"/>
              <a:gd name="connsiteX363" fmla="*/ 165174 w 330406"/>
              <a:gd name="connsiteY363" fmla="*/ 6002 h 308278"/>
              <a:gd name="connsiteX364" fmla="*/ 162252 w 330406"/>
              <a:gd name="connsiteY364" fmla="*/ 7528 h 308278"/>
              <a:gd name="connsiteX365" fmla="*/ 160514 w 330406"/>
              <a:gd name="connsiteY365" fmla="*/ 8298 h 308278"/>
              <a:gd name="connsiteX366" fmla="*/ 160102 w 330406"/>
              <a:gd name="connsiteY366" fmla="*/ 8479 h 308278"/>
              <a:gd name="connsiteX367" fmla="*/ 157997 w 330406"/>
              <a:gd name="connsiteY367" fmla="*/ 9813 h 308278"/>
              <a:gd name="connsiteX368" fmla="*/ 152678 w 330406"/>
              <a:gd name="connsiteY368" fmla="*/ 14716 h 308278"/>
              <a:gd name="connsiteX369" fmla="*/ 150697 w 330406"/>
              <a:gd name="connsiteY369" fmla="*/ 15090 h 308278"/>
              <a:gd name="connsiteX370" fmla="*/ 147601 w 330406"/>
              <a:gd name="connsiteY370" fmla="*/ 17883 h 308278"/>
              <a:gd name="connsiteX371" fmla="*/ 145499 w 330406"/>
              <a:gd name="connsiteY371" fmla="*/ 21972 h 308278"/>
              <a:gd name="connsiteX372" fmla="*/ 143518 w 330406"/>
              <a:gd name="connsiteY372" fmla="*/ 23524 h 308278"/>
              <a:gd name="connsiteX373" fmla="*/ 142779 w 330406"/>
              <a:gd name="connsiteY373" fmla="*/ 27489 h 308278"/>
              <a:gd name="connsiteX374" fmla="*/ 142037 w 330406"/>
              <a:gd name="connsiteY374" fmla="*/ 28729 h 308278"/>
              <a:gd name="connsiteX375" fmla="*/ 140242 w 330406"/>
              <a:gd name="connsiteY375" fmla="*/ 30342 h 308278"/>
              <a:gd name="connsiteX376" fmla="*/ 137392 w 330406"/>
              <a:gd name="connsiteY376" fmla="*/ 31276 h 308278"/>
              <a:gd name="connsiteX377" fmla="*/ 135351 w 330406"/>
              <a:gd name="connsiteY377" fmla="*/ 34004 h 308278"/>
              <a:gd name="connsiteX378" fmla="*/ 134236 w 330406"/>
              <a:gd name="connsiteY378" fmla="*/ 34438 h 308278"/>
              <a:gd name="connsiteX379" fmla="*/ 133121 w 330406"/>
              <a:gd name="connsiteY379" fmla="*/ 34255 h 308278"/>
              <a:gd name="connsiteX380" fmla="*/ 132810 w 330406"/>
              <a:gd name="connsiteY380" fmla="*/ 33760 h 308278"/>
              <a:gd name="connsiteX381" fmla="*/ 131013 w 330406"/>
              <a:gd name="connsiteY381" fmla="*/ 35312 h 308278"/>
              <a:gd name="connsiteX382" fmla="*/ 130622 w 330406"/>
              <a:gd name="connsiteY382" fmla="*/ 37037 h 308278"/>
              <a:gd name="connsiteX383" fmla="*/ 130397 w 330406"/>
              <a:gd name="connsiteY383" fmla="*/ 38036 h 308278"/>
              <a:gd name="connsiteX384" fmla="*/ 130339 w 330406"/>
              <a:gd name="connsiteY384" fmla="*/ 40330 h 308278"/>
              <a:gd name="connsiteX385" fmla="*/ 129084 w 330406"/>
              <a:gd name="connsiteY385" fmla="*/ 42323 h 308278"/>
              <a:gd name="connsiteX386" fmla="*/ 129384 w 330406"/>
              <a:gd name="connsiteY386" fmla="*/ 43785 h 308278"/>
              <a:gd name="connsiteX387" fmla="*/ 129429 w 330406"/>
              <a:gd name="connsiteY387" fmla="*/ 44004 h 308278"/>
              <a:gd name="connsiteX388" fmla="*/ 127203 w 330406"/>
              <a:gd name="connsiteY388" fmla="*/ 46211 h 308278"/>
              <a:gd name="connsiteX389" fmla="*/ 127164 w 330406"/>
              <a:gd name="connsiteY389" fmla="*/ 47703 h 308278"/>
              <a:gd name="connsiteX390" fmla="*/ 127128 w 330406"/>
              <a:gd name="connsiteY390" fmla="*/ 49068 h 308278"/>
              <a:gd name="connsiteX391" fmla="*/ 126263 w 330406"/>
              <a:gd name="connsiteY391" fmla="*/ 50680 h 308278"/>
              <a:gd name="connsiteX392" fmla="*/ 126283 w 330406"/>
              <a:gd name="connsiteY392" fmla="*/ 50988 h 308278"/>
              <a:gd name="connsiteX393" fmla="*/ 126327 w 330406"/>
              <a:gd name="connsiteY393" fmla="*/ 51671 h 308278"/>
              <a:gd name="connsiteX394" fmla="*/ 127506 w 330406"/>
              <a:gd name="connsiteY394" fmla="*/ 51730 h 308278"/>
              <a:gd name="connsiteX395" fmla="*/ 127957 w 330406"/>
              <a:gd name="connsiteY395" fmla="*/ 52036 h 308278"/>
              <a:gd name="connsiteX396" fmla="*/ 129239 w 330406"/>
              <a:gd name="connsiteY396" fmla="*/ 52904 h 308278"/>
              <a:gd name="connsiteX397" fmla="*/ 129734 w 330406"/>
              <a:gd name="connsiteY397" fmla="*/ 53970 h 308278"/>
              <a:gd name="connsiteX398" fmla="*/ 129986 w 330406"/>
              <a:gd name="connsiteY398" fmla="*/ 54515 h 308278"/>
              <a:gd name="connsiteX399" fmla="*/ 130616 w 330406"/>
              <a:gd name="connsiteY399" fmla="*/ 54920 h 308278"/>
              <a:gd name="connsiteX400" fmla="*/ 131041 w 330406"/>
              <a:gd name="connsiteY400" fmla="*/ 55193 h 308278"/>
              <a:gd name="connsiteX401" fmla="*/ 132406 w 330406"/>
              <a:gd name="connsiteY401" fmla="*/ 58349 h 308278"/>
              <a:gd name="connsiteX402" fmla="*/ 134247 w 330406"/>
              <a:gd name="connsiteY402" fmla="*/ 60126 h 308278"/>
              <a:gd name="connsiteX403" fmla="*/ 134393 w 330406"/>
              <a:gd name="connsiteY403" fmla="*/ 60267 h 308278"/>
              <a:gd name="connsiteX404" fmla="*/ 134331 w 330406"/>
              <a:gd name="connsiteY404" fmla="*/ 61008 h 308278"/>
              <a:gd name="connsiteX405" fmla="*/ 132843 w 330406"/>
              <a:gd name="connsiteY405" fmla="*/ 60702 h 308278"/>
              <a:gd name="connsiteX406" fmla="*/ 132534 w 330406"/>
              <a:gd name="connsiteY406" fmla="*/ 61444 h 308278"/>
              <a:gd name="connsiteX407" fmla="*/ 132998 w 330406"/>
              <a:gd name="connsiteY407" fmla="*/ 63442 h 308278"/>
              <a:gd name="connsiteX408" fmla="*/ 133283 w 330406"/>
              <a:gd name="connsiteY408" fmla="*/ 64665 h 308278"/>
              <a:gd name="connsiteX409" fmla="*/ 131983 w 330406"/>
              <a:gd name="connsiteY409" fmla="*/ 64669 h 308278"/>
              <a:gd name="connsiteX410" fmla="*/ 130493 w 330406"/>
              <a:gd name="connsiteY410" fmla="*/ 63804 h 308278"/>
              <a:gd name="connsiteX411" fmla="*/ 129628 w 330406"/>
              <a:gd name="connsiteY411" fmla="*/ 65848 h 308278"/>
              <a:gd name="connsiteX412" fmla="*/ 129007 w 330406"/>
              <a:gd name="connsiteY412" fmla="*/ 66222 h 308278"/>
              <a:gd name="connsiteX413" fmla="*/ 128699 w 330406"/>
              <a:gd name="connsiteY413" fmla="*/ 66407 h 308278"/>
              <a:gd name="connsiteX414" fmla="*/ 125413 w 330406"/>
              <a:gd name="connsiteY414" fmla="*/ 64245 h 308278"/>
              <a:gd name="connsiteX415" fmla="*/ 122937 w 330406"/>
              <a:gd name="connsiteY415" fmla="*/ 65426 h 308278"/>
              <a:gd name="connsiteX416" fmla="*/ 122007 w 330406"/>
              <a:gd name="connsiteY416" fmla="*/ 65365 h 308278"/>
              <a:gd name="connsiteX417" fmla="*/ 121757 w 330406"/>
              <a:gd name="connsiteY417" fmla="*/ 65064 h 308278"/>
              <a:gd name="connsiteX418" fmla="*/ 121652 w 330406"/>
              <a:gd name="connsiteY418" fmla="*/ 64940 h 308278"/>
              <a:gd name="connsiteX419" fmla="*/ 119897 w 330406"/>
              <a:gd name="connsiteY419" fmla="*/ 62829 h 308278"/>
              <a:gd name="connsiteX420" fmla="*/ 118038 w 330406"/>
              <a:gd name="connsiteY420" fmla="*/ 62957 h 308278"/>
              <a:gd name="connsiteX421" fmla="*/ 116279 w 330406"/>
              <a:gd name="connsiteY421" fmla="*/ 63931 h 308278"/>
              <a:gd name="connsiteX422" fmla="*/ 113520 w 330406"/>
              <a:gd name="connsiteY422" fmla="*/ 66495 h 308278"/>
              <a:gd name="connsiteX423" fmla="*/ 112933 w 330406"/>
              <a:gd name="connsiteY423" fmla="*/ 66629 h 308278"/>
              <a:gd name="connsiteX424" fmla="*/ 112158 w 330406"/>
              <a:gd name="connsiteY424" fmla="*/ 66806 h 308278"/>
              <a:gd name="connsiteX425" fmla="*/ 111166 w 330406"/>
              <a:gd name="connsiteY425" fmla="*/ 66561 h 308278"/>
              <a:gd name="connsiteX426" fmla="*/ 108396 w 330406"/>
              <a:gd name="connsiteY426" fmla="*/ 64835 h 308278"/>
              <a:gd name="connsiteX427" fmla="*/ 107642 w 330406"/>
              <a:gd name="connsiteY427" fmla="*/ 64366 h 308278"/>
              <a:gd name="connsiteX428" fmla="*/ 105709 w 330406"/>
              <a:gd name="connsiteY428" fmla="*/ 63163 h 308278"/>
              <a:gd name="connsiteX429" fmla="*/ 103046 w 330406"/>
              <a:gd name="connsiteY429" fmla="*/ 63539 h 308278"/>
              <a:gd name="connsiteX430" fmla="*/ 101389 w 330406"/>
              <a:gd name="connsiteY430" fmla="*/ 63967 h 308278"/>
              <a:gd name="connsiteX431" fmla="*/ 100848 w 330406"/>
              <a:gd name="connsiteY431" fmla="*/ 63874 h 308278"/>
              <a:gd name="connsiteX432" fmla="*/ 99908 w 330406"/>
              <a:gd name="connsiteY432" fmla="*/ 62916 h 308278"/>
              <a:gd name="connsiteX433" fmla="*/ 99287 w 330406"/>
              <a:gd name="connsiteY433" fmla="*/ 62447 h 308278"/>
              <a:gd name="connsiteX434" fmla="*/ 98453 w 330406"/>
              <a:gd name="connsiteY434" fmla="*/ 61683 h 308278"/>
              <a:gd name="connsiteX435" fmla="*/ 97622 w 330406"/>
              <a:gd name="connsiteY435" fmla="*/ 60707 h 308278"/>
              <a:gd name="connsiteX436" fmla="*/ 97087 w 330406"/>
              <a:gd name="connsiteY436" fmla="*/ 60102 h 308278"/>
              <a:gd name="connsiteX437" fmla="*/ 96682 w 330406"/>
              <a:gd name="connsiteY437" fmla="*/ 59749 h 308278"/>
              <a:gd name="connsiteX438" fmla="*/ 95802 w 330406"/>
              <a:gd name="connsiteY438" fmla="*/ 59201 h 308278"/>
              <a:gd name="connsiteX439" fmla="*/ 95117 w 330406"/>
              <a:gd name="connsiteY439" fmla="*/ 58555 h 308278"/>
              <a:gd name="connsiteX440" fmla="*/ 94111 w 330406"/>
              <a:gd name="connsiteY440" fmla="*/ 57713 h 308278"/>
              <a:gd name="connsiteX441" fmla="*/ 92955 w 330406"/>
              <a:gd name="connsiteY441" fmla="*/ 56755 h 308278"/>
              <a:gd name="connsiteX442" fmla="*/ 92231 w 330406"/>
              <a:gd name="connsiteY442" fmla="*/ 55953 h 308278"/>
              <a:gd name="connsiteX443" fmla="*/ 90753 w 330406"/>
              <a:gd name="connsiteY443" fmla="*/ 54799 h 308278"/>
              <a:gd name="connsiteX444" fmla="*/ 90004 w 330406"/>
              <a:gd name="connsiteY444" fmla="*/ 54076 h 308278"/>
              <a:gd name="connsiteX445" fmla="*/ 89106 w 330406"/>
              <a:gd name="connsiteY445" fmla="*/ 53313 h 308278"/>
              <a:gd name="connsiteX446" fmla="*/ 88400 w 330406"/>
              <a:gd name="connsiteY446" fmla="*/ 52706 h 308278"/>
              <a:gd name="connsiteX447" fmla="*/ 86148 w 330406"/>
              <a:gd name="connsiteY447" fmla="*/ 51275 h 308278"/>
              <a:gd name="connsiteX448" fmla="*/ 84453 w 330406"/>
              <a:gd name="connsiteY448" fmla="*/ 50410 h 308278"/>
              <a:gd name="connsiteX449" fmla="*/ 82993 w 330406"/>
              <a:gd name="connsiteY449" fmla="*/ 49645 h 308278"/>
              <a:gd name="connsiteX450" fmla="*/ 81444 w 330406"/>
              <a:gd name="connsiteY450" fmla="*/ 49014 h 308278"/>
              <a:gd name="connsiteX451" fmla="*/ 80457 w 330406"/>
              <a:gd name="connsiteY451" fmla="*/ 48541 h 308278"/>
              <a:gd name="connsiteX452" fmla="*/ 77981 w 330406"/>
              <a:gd name="connsiteY452" fmla="*/ 47984 h 308278"/>
              <a:gd name="connsiteX453" fmla="*/ 77206 w 330406"/>
              <a:gd name="connsiteY453" fmla="*/ 47727 h 308278"/>
              <a:gd name="connsiteX454" fmla="*/ 76344 w 330406"/>
              <a:gd name="connsiteY454" fmla="*/ 47567 h 308278"/>
              <a:gd name="connsiteX455" fmla="*/ 75957 w 330406"/>
              <a:gd name="connsiteY455" fmla="*/ 47449 h 308278"/>
              <a:gd name="connsiteX456" fmla="*/ 72727 w 330406"/>
              <a:gd name="connsiteY456" fmla="*/ 46829 h 308278"/>
              <a:gd name="connsiteX457" fmla="*/ 71516 w 330406"/>
              <a:gd name="connsiteY457" fmla="*/ 47075 h 308278"/>
              <a:gd name="connsiteX458" fmla="*/ 70497 w 330406"/>
              <a:gd name="connsiteY458" fmla="*/ 47555 h 308278"/>
              <a:gd name="connsiteX459" fmla="*/ 69760 w 330406"/>
              <a:gd name="connsiteY459" fmla="*/ 47804 h 308278"/>
              <a:gd name="connsiteX460" fmla="*/ 68576 w 330406"/>
              <a:gd name="connsiteY460" fmla="*/ 47526 h 308278"/>
              <a:gd name="connsiteX461" fmla="*/ 67634 w 330406"/>
              <a:gd name="connsiteY461" fmla="*/ 46859 h 308278"/>
              <a:gd name="connsiteX462" fmla="*/ 66797 w 330406"/>
              <a:gd name="connsiteY462" fmla="*/ 46272 h 308278"/>
              <a:gd name="connsiteX463" fmla="*/ 66368 w 330406"/>
              <a:gd name="connsiteY463" fmla="*/ 46036 h 308278"/>
              <a:gd name="connsiteX464" fmla="*/ 65121 w 330406"/>
              <a:gd name="connsiteY464" fmla="*/ 45641 h 308278"/>
              <a:gd name="connsiteX465" fmla="*/ 64001 w 330406"/>
              <a:gd name="connsiteY465" fmla="*/ 45382 h 308278"/>
              <a:gd name="connsiteX466" fmla="*/ 62730 w 330406"/>
              <a:gd name="connsiteY466" fmla="*/ 45181 h 308278"/>
              <a:gd name="connsiteX467" fmla="*/ 62498 w 330406"/>
              <a:gd name="connsiteY467" fmla="*/ 44660 h 308278"/>
              <a:gd name="connsiteX468" fmla="*/ 60765 w 330406"/>
              <a:gd name="connsiteY468" fmla="*/ 46027 h 308278"/>
              <a:gd name="connsiteX469" fmla="*/ 60706 w 330406"/>
              <a:gd name="connsiteY469" fmla="*/ 46870 h 308278"/>
              <a:gd name="connsiteX470" fmla="*/ 60918 w 330406"/>
              <a:gd name="connsiteY470" fmla="*/ 47166 h 308278"/>
              <a:gd name="connsiteX471" fmla="*/ 61574 w 330406"/>
              <a:gd name="connsiteY471" fmla="*/ 48007 h 308278"/>
              <a:gd name="connsiteX472" fmla="*/ 61267 w 330406"/>
              <a:gd name="connsiteY472" fmla="*/ 49836 h 308278"/>
              <a:gd name="connsiteX473" fmla="*/ 60899 w 330406"/>
              <a:gd name="connsiteY473" fmla="*/ 52034 h 308278"/>
              <a:gd name="connsiteX474" fmla="*/ 61038 w 330406"/>
              <a:gd name="connsiteY474" fmla="*/ 52410 h 308278"/>
              <a:gd name="connsiteX475" fmla="*/ 62454 w 330406"/>
              <a:gd name="connsiteY475" fmla="*/ 56243 h 308278"/>
              <a:gd name="connsiteX476" fmla="*/ 60225 w 330406"/>
              <a:gd name="connsiteY476" fmla="*/ 57981 h 308278"/>
              <a:gd name="connsiteX477" fmla="*/ 59422 w 330406"/>
              <a:gd name="connsiteY477" fmla="*/ 59655 h 308278"/>
              <a:gd name="connsiteX478" fmla="*/ 59735 w 330406"/>
              <a:gd name="connsiteY478" fmla="*/ 60831 h 308278"/>
              <a:gd name="connsiteX479" fmla="*/ 59365 w 330406"/>
              <a:gd name="connsiteY479" fmla="*/ 62070 h 308278"/>
              <a:gd name="connsiteX480" fmla="*/ 59823 w 330406"/>
              <a:gd name="connsiteY480" fmla="*/ 63153 h 308278"/>
              <a:gd name="connsiteX481" fmla="*/ 60359 w 330406"/>
              <a:gd name="connsiteY481" fmla="*/ 64423 h 308278"/>
              <a:gd name="connsiteX482" fmla="*/ 60487 w 330406"/>
              <a:gd name="connsiteY482" fmla="*/ 66652 h 308278"/>
              <a:gd name="connsiteX483" fmla="*/ 58816 w 330406"/>
              <a:gd name="connsiteY483" fmla="*/ 67399 h 308278"/>
              <a:gd name="connsiteX484" fmla="*/ 58688 w 330406"/>
              <a:gd name="connsiteY484" fmla="*/ 67965 h 308278"/>
              <a:gd name="connsiteX485" fmla="*/ 58508 w 330406"/>
              <a:gd name="connsiteY485" fmla="*/ 68761 h 308278"/>
              <a:gd name="connsiteX486" fmla="*/ 59130 w 330406"/>
              <a:gd name="connsiteY486" fmla="*/ 70123 h 308278"/>
              <a:gd name="connsiteX487" fmla="*/ 59009 w 330406"/>
              <a:gd name="connsiteY487" fmla="*/ 70490 h 308278"/>
              <a:gd name="connsiteX488" fmla="*/ 58760 w 330406"/>
              <a:gd name="connsiteY488" fmla="*/ 71239 h 308278"/>
              <a:gd name="connsiteX489" fmla="*/ 59108 w 330406"/>
              <a:gd name="connsiteY489" fmla="*/ 72105 h 308278"/>
              <a:gd name="connsiteX490" fmla="*/ 59257 w 330406"/>
              <a:gd name="connsiteY490" fmla="*/ 72476 h 308278"/>
              <a:gd name="connsiteX491" fmla="*/ 58948 w 330406"/>
              <a:gd name="connsiteY491" fmla="*/ 72911 h 308278"/>
              <a:gd name="connsiteX492" fmla="*/ 57710 w 330406"/>
              <a:gd name="connsiteY492" fmla="*/ 73284 h 308278"/>
              <a:gd name="connsiteX493" fmla="*/ 57588 w 330406"/>
              <a:gd name="connsiteY493" fmla="*/ 73654 h 308278"/>
              <a:gd name="connsiteX494" fmla="*/ 57339 w 330406"/>
              <a:gd name="connsiteY494" fmla="*/ 74401 h 308278"/>
              <a:gd name="connsiteX495" fmla="*/ 54739 w 330406"/>
              <a:gd name="connsiteY495" fmla="*/ 75521 h 308278"/>
              <a:gd name="connsiteX496" fmla="*/ 53812 w 330406"/>
              <a:gd name="connsiteY496" fmla="*/ 76700 h 308278"/>
              <a:gd name="connsiteX497" fmla="*/ 55424 w 330406"/>
              <a:gd name="connsiteY497" fmla="*/ 77688 h 308278"/>
              <a:gd name="connsiteX498" fmla="*/ 55758 w 330406"/>
              <a:gd name="connsiteY498" fmla="*/ 79221 h 308278"/>
              <a:gd name="connsiteX499" fmla="*/ 55923 w 330406"/>
              <a:gd name="connsiteY499" fmla="*/ 79978 h 308278"/>
              <a:gd name="connsiteX500" fmla="*/ 55122 w 330406"/>
              <a:gd name="connsiteY500" fmla="*/ 82210 h 308278"/>
              <a:gd name="connsiteX501" fmla="*/ 54939 w 330406"/>
              <a:gd name="connsiteY501" fmla="*/ 84130 h 308278"/>
              <a:gd name="connsiteX502" fmla="*/ 54568 w 330406"/>
              <a:gd name="connsiteY502" fmla="*/ 84565 h 308278"/>
              <a:gd name="connsiteX503" fmla="*/ 51719 w 330406"/>
              <a:gd name="connsiteY503" fmla="*/ 84694 h 308278"/>
              <a:gd name="connsiteX504" fmla="*/ 51402 w 330406"/>
              <a:gd name="connsiteY504" fmla="*/ 84951 h 308278"/>
              <a:gd name="connsiteX505" fmla="*/ 50728 w 330406"/>
              <a:gd name="connsiteY505" fmla="*/ 85502 h 308278"/>
              <a:gd name="connsiteX506" fmla="*/ 51351 w 330406"/>
              <a:gd name="connsiteY506" fmla="*/ 87173 h 308278"/>
              <a:gd name="connsiteX507" fmla="*/ 51747 w 330406"/>
              <a:gd name="connsiteY507" fmla="*/ 87665 h 308278"/>
              <a:gd name="connsiteX508" fmla="*/ 52344 w 330406"/>
              <a:gd name="connsiteY508" fmla="*/ 88409 h 308278"/>
              <a:gd name="connsiteX509" fmla="*/ 52226 w 330406"/>
              <a:gd name="connsiteY509" fmla="*/ 89034 h 308278"/>
              <a:gd name="connsiteX510" fmla="*/ 52099 w 330406"/>
              <a:gd name="connsiteY510" fmla="*/ 89711 h 308278"/>
              <a:gd name="connsiteX511" fmla="*/ 50118 w 330406"/>
              <a:gd name="connsiteY511" fmla="*/ 91264 h 308278"/>
              <a:gd name="connsiteX512" fmla="*/ 49538 w 330406"/>
              <a:gd name="connsiteY512" fmla="*/ 92021 h 308278"/>
              <a:gd name="connsiteX513" fmla="*/ 49479 w 330406"/>
              <a:gd name="connsiteY513" fmla="*/ 92338 h 308278"/>
              <a:gd name="connsiteX514" fmla="*/ 49440 w 330406"/>
              <a:gd name="connsiteY514" fmla="*/ 92875 h 308278"/>
              <a:gd name="connsiteX515" fmla="*/ 49662 w 330406"/>
              <a:gd name="connsiteY515" fmla="*/ 93221 h 308278"/>
              <a:gd name="connsiteX516" fmla="*/ 49999 w 330406"/>
              <a:gd name="connsiteY516" fmla="*/ 93741 h 308278"/>
              <a:gd name="connsiteX517" fmla="*/ 50092 w 330406"/>
              <a:gd name="connsiteY517" fmla="*/ 94670 h 308278"/>
              <a:gd name="connsiteX518" fmla="*/ 50187 w 330406"/>
              <a:gd name="connsiteY518" fmla="*/ 95599 h 308278"/>
              <a:gd name="connsiteX519" fmla="*/ 50566 w 330406"/>
              <a:gd name="connsiteY519" fmla="*/ 95761 h 308278"/>
              <a:gd name="connsiteX520" fmla="*/ 51860 w 330406"/>
              <a:gd name="connsiteY520" fmla="*/ 95162 h 308278"/>
              <a:gd name="connsiteX521" fmla="*/ 52852 w 330406"/>
              <a:gd name="connsiteY521" fmla="*/ 95965 h 308278"/>
              <a:gd name="connsiteX522" fmla="*/ 53207 w 330406"/>
              <a:gd name="connsiteY522" fmla="*/ 95942 h 308278"/>
              <a:gd name="connsiteX523" fmla="*/ 53781 w 330406"/>
              <a:gd name="connsiteY523" fmla="*/ 95903 h 308278"/>
              <a:gd name="connsiteX524" fmla="*/ 54000 w 330406"/>
              <a:gd name="connsiteY524" fmla="*/ 96094 h 308278"/>
              <a:gd name="connsiteX525" fmla="*/ 54277 w 330406"/>
              <a:gd name="connsiteY525" fmla="*/ 96335 h 308278"/>
              <a:gd name="connsiteX526" fmla="*/ 54134 w 330406"/>
              <a:gd name="connsiteY526" fmla="*/ 96956 h 308278"/>
              <a:gd name="connsiteX527" fmla="*/ 54092 w 330406"/>
              <a:gd name="connsiteY527" fmla="*/ 97141 h 308278"/>
              <a:gd name="connsiteX528" fmla="*/ 53227 w 330406"/>
              <a:gd name="connsiteY528" fmla="*/ 97576 h 308278"/>
              <a:gd name="connsiteX529" fmla="*/ 52359 w 330406"/>
              <a:gd name="connsiteY529" fmla="*/ 98010 h 308278"/>
              <a:gd name="connsiteX530" fmla="*/ 51742 w 330406"/>
              <a:gd name="connsiteY530" fmla="*/ 99127 h 308278"/>
              <a:gd name="connsiteX531" fmla="*/ 52053 w 330406"/>
              <a:gd name="connsiteY531" fmla="*/ 100489 h 308278"/>
              <a:gd name="connsiteX532" fmla="*/ 51685 w 330406"/>
              <a:gd name="connsiteY532" fmla="*/ 102286 h 308278"/>
              <a:gd name="connsiteX533" fmla="*/ 50789 w 330406"/>
              <a:gd name="connsiteY533" fmla="*/ 103434 h 308278"/>
              <a:gd name="connsiteX534" fmla="*/ 49893 w 330406"/>
              <a:gd name="connsiteY534" fmla="*/ 104582 h 308278"/>
              <a:gd name="connsiteX535" fmla="*/ 50449 w 330406"/>
              <a:gd name="connsiteY535" fmla="*/ 104767 h 308278"/>
              <a:gd name="connsiteX536" fmla="*/ 51008 w 330406"/>
              <a:gd name="connsiteY536" fmla="*/ 104952 h 308278"/>
              <a:gd name="connsiteX537" fmla="*/ 51750 w 330406"/>
              <a:gd name="connsiteY537" fmla="*/ 104579 h 308278"/>
              <a:gd name="connsiteX538" fmla="*/ 51982 w 330406"/>
              <a:gd name="connsiteY538" fmla="*/ 105374 h 308278"/>
              <a:gd name="connsiteX539" fmla="*/ 52185 w 330406"/>
              <a:gd name="connsiteY539" fmla="*/ 106065 h 308278"/>
              <a:gd name="connsiteX540" fmla="*/ 53053 w 330406"/>
              <a:gd name="connsiteY540" fmla="*/ 106248 h 308278"/>
              <a:gd name="connsiteX541" fmla="*/ 54108 w 330406"/>
              <a:gd name="connsiteY541" fmla="*/ 105895 h 308278"/>
              <a:gd name="connsiteX542" fmla="*/ 54260 w 330406"/>
              <a:gd name="connsiteY542" fmla="*/ 106127 h 308278"/>
              <a:gd name="connsiteX543" fmla="*/ 54417 w 330406"/>
              <a:gd name="connsiteY543" fmla="*/ 106556 h 308278"/>
              <a:gd name="connsiteX544" fmla="*/ 53238 w 330406"/>
              <a:gd name="connsiteY544" fmla="*/ 108449 h 308278"/>
              <a:gd name="connsiteX545" fmla="*/ 52872 w 330406"/>
              <a:gd name="connsiteY545" fmla="*/ 109036 h 308278"/>
              <a:gd name="connsiteX546" fmla="*/ 53618 w 330406"/>
              <a:gd name="connsiteY546" fmla="*/ 110523 h 308278"/>
              <a:gd name="connsiteX547" fmla="*/ 53448 w 330406"/>
              <a:gd name="connsiteY547" fmla="*/ 110807 h 308278"/>
              <a:gd name="connsiteX548" fmla="*/ 52810 w 330406"/>
              <a:gd name="connsiteY548" fmla="*/ 110866 h 308278"/>
              <a:gd name="connsiteX549" fmla="*/ 52238 w 330406"/>
              <a:gd name="connsiteY549" fmla="*/ 110944 h 308278"/>
              <a:gd name="connsiteX550" fmla="*/ 52071 w 330406"/>
              <a:gd name="connsiteY550" fmla="*/ 111392 h 308278"/>
              <a:gd name="connsiteX551" fmla="*/ 48853 w 330406"/>
              <a:gd name="connsiteY551" fmla="*/ 113072 h 308278"/>
              <a:gd name="connsiteX552" fmla="*/ 46183 w 330406"/>
              <a:gd name="connsiteY552" fmla="*/ 113217 h 308278"/>
              <a:gd name="connsiteX553" fmla="*/ 45323 w 330406"/>
              <a:gd name="connsiteY553" fmla="*/ 113265 h 308278"/>
              <a:gd name="connsiteX554" fmla="*/ 44113 w 330406"/>
              <a:gd name="connsiteY554" fmla="*/ 113919 h 308278"/>
              <a:gd name="connsiteX555" fmla="*/ 42907 w 330406"/>
              <a:gd name="connsiteY555" fmla="*/ 114569 h 308278"/>
              <a:gd name="connsiteX556" fmla="*/ 40927 w 330406"/>
              <a:gd name="connsiteY556" fmla="*/ 114697 h 308278"/>
              <a:gd name="connsiteX557" fmla="*/ 39439 w 330406"/>
              <a:gd name="connsiteY557" fmla="*/ 114018 h 308278"/>
              <a:gd name="connsiteX558" fmla="*/ 38143 w 330406"/>
              <a:gd name="connsiteY558" fmla="*/ 112907 h 308278"/>
              <a:gd name="connsiteX559" fmla="*/ 37152 w 330406"/>
              <a:gd name="connsiteY559" fmla="*/ 112145 h 308278"/>
              <a:gd name="connsiteX560" fmla="*/ 36295 w 330406"/>
              <a:gd name="connsiteY560" fmla="*/ 112169 h 308278"/>
              <a:gd name="connsiteX561" fmla="*/ 34841 w 330406"/>
              <a:gd name="connsiteY561" fmla="*/ 112867 h 308278"/>
              <a:gd name="connsiteX562" fmla="*/ 34030 w 330406"/>
              <a:gd name="connsiteY562" fmla="*/ 113549 h 308278"/>
              <a:gd name="connsiteX563" fmla="*/ 33219 w 330406"/>
              <a:gd name="connsiteY563" fmla="*/ 114406 h 308278"/>
              <a:gd name="connsiteX564" fmla="*/ 32886 w 330406"/>
              <a:gd name="connsiteY564" fmla="*/ 115863 h 308278"/>
              <a:gd name="connsiteX565" fmla="*/ 32215 w 330406"/>
              <a:gd name="connsiteY565" fmla="*/ 118822 h 308278"/>
              <a:gd name="connsiteX566" fmla="*/ 32058 w 330406"/>
              <a:gd name="connsiteY566" fmla="*/ 121460 h 308278"/>
              <a:gd name="connsiteX567" fmla="*/ 31895 w 330406"/>
              <a:gd name="connsiteY567" fmla="*/ 123002 h 308278"/>
              <a:gd name="connsiteX568" fmla="*/ 31604 w 330406"/>
              <a:gd name="connsiteY568" fmla="*/ 124722 h 308278"/>
              <a:gd name="connsiteX569" fmla="*/ 31746 w 330406"/>
              <a:gd name="connsiteY569" fmla="*/ 127044 h 308278"/>
              <a:gd name="connsiteX570" fmla="*/ 31372 w 330406"/>
              <a:gd name="connsiteY570" fmla="*/ 129205 h 308278"/>
              <a:gd name="connsiteX571" fmla="*/ 30575 w 330406"/>
              <a:gd name="connsiteY571" fmla="*/ 132564 h 308278"/>
              <a:gd name="connsiteX572" fmla="*/ 29522 w 330406"/>
              <a:gd name="connsiteY572" fmla="*/ 135841 h 308278"/>
              <a:gd name="connsiteX573" fmla="*/ 28845 w 330406"/>
              <a:gd name="connsiteY573" fmla="*/ 137528 h 308278"/>
              <a:gd name="connsiteX574" fmla="*/ 28639 w 330406"/>
              <a:gd name="connsiteY574" fmla="*/ 138984 h 308278"/>
              <a:gd name="connsiteX575" fmla="*/ 28517 w 330406"/>
              <a:gd name="connsiteY575" fmla="*/ 139714 h 308278"/>
              <a:gd name="connsiteX576" fmla="*/ 30255 w 330406"/>
              <a:gd name="connsiteY576" fmla="*/ 141173 h 308278"/>
              <a:gd name="connsiteX577" fmla="*/ 31874 w 330406"/>
              <a:gd name="connsiteY577" fmla="*/ 146250 h 308278"/>
              <a:gd name="connsiteX578" fmla="*/ 32193 w 330406"/>
              <a:gd name="connsiteY578" fmla="*/ 151577 h 308278"/>
              <a:gd name="connsiteX579" fmla="*/ 32516 w 330406"/>
              <a:gd name="connsiteY579" fmla="*/ 151715 h 308278"/>
              <a:gd name="connsiteX580" fmla="*/ 33028 w 330406"/>
              <a:gd name="connsiteY580" fmla="*/ 151932 h 308278"/>
              <a:gd name="connsiteX581" fmla="*/ 33494 w 330406"/>
              <a:gd name="connsiteY581" fmla="*/ 152132 h 308278"/>
              <a:gd name="connsiteX582" fmla="*/ 36535 w 330406"/>
              <a:gd name="connsiteY582" fmla="*/ 156090 h 308278"/>
              <a:gd name="connsiteX583" fmla="*/ 36413 w 330406"/>
              <a:gd name="connsiteY583" fmla="*/ 156834 h 308278"/>
              <a:gd name="connsiteX584" fmla="*/ 34874 w 330406"/>
              <a:gd name="connsiteY584" fmla="*/ 158082 h 308278"/>
              <a:gd name="connsiteX585" fmla="*/ 32480 w 330406"/>
              <a:gd name="connsiteY585" fmla="*/ 159333 h 308278"/>
              <a:gd name="connsiteX586" fmla="*/ 30811 w 330406"/>
              <a:gd name="connsiteY586" fmla="*/ 159820 h 308278"/>
              <a:gd name="connsiteX587" fmla="*/ 28840 w 330406"/>
              <a:gd name="connsiteY587" fmla="*/ 160358 h 308278"/>
              <a:gd name="connsiteX588" fmla="*/ 25289 w 330406"/>
              <a:gd name="connsiteY588" fmla="*/ 161467 h 308278"/>
              <a:gd name="connsiteX589" fmla="*/ 23104 w 330406"/>
              <a:gd name="connsiteY589" fmla="*/ 161748 h 308278"/>
              <a:gd name="connsiteX590" fmla="*/ 21262 w 330406"/>
              <a:gd name="connsiteY590" fmla="*/ 161798 h 308278"/>
              <a:gd name="connsiteX591" fmla="*/ 19417 w 330406"/>
              <a:gd name="connsiteY591" fmla="*/ 161851 h 308278"/>
              <a:gd name="connsiteX592" fmla="*/ 17749 w 330406"/>
              <a:gd name="connsiteY592" fmla="*/ 162379 h 308278"/>
              <a:gd name="connsiteX593" fmla="*/ 16340 w 330406"/>
              <a:gd name="connsiteY593" fmla="*/ 163517 h 308278"/>
              <a:gd name="connsiteX594" fmla="*/ 15447 w 330406"/>
              <a:gd name="connsiteY594" fmla="*/ 164902 h 308278"/>
              <a:gd name="connsiteX595" fmla="*/ 15159 w 330406"/>
              <a:gd name="connsiteY595" fmla="*/ 167018 h 308278"/>
              <a:gd name="connsiteX596" fmla="*/ 15171 w 330406"/>
              <a:gd name="connsiteY596" fmla="*/ 169081 h 308278"/>
              <a:gd name="connsiteX597" fmla="*/ 15179 w 330406"/>
              <a:gd name="connsiteY597" fmla="*/ 170618 h 308278"/>
              <a:gd name="connsiteX598" fmla="*/ 15228 w 330406"/>
              <a:gd name="connsiteY598" fmla="*/ 171671 h 308278"/>
              <a:gd name="connsiteX599" fmla="*/ 15151 w 330406"/>
              <a:gd name="connsiteY599" fmla="*/ 173297 h 308278"/>
              <a:gd name="connsiteX600" fmla="*/ 15112 w 330406"/>
              <a:gd name="connsiteY600" fmla="*/ 174088 h 308278"/>
              <a:gd name="connsiteX601" fmla="*/ 15967 w 330406"/>
              <a:gd name="connsiteY601" fmla="*/ 177388 h 308278"/>
              <a:gd name="connsiteX602" fmla="*/ 16760 w 330406"/>
              <a:gd name="connsiteY602" fmla="*/ 180419 h 308278"/>
              <a:gd name="connsiteX603" fmla="*/ 14854 w 330406"/>
              <a:gd name="connsiteY603" fmla="*/ 181824 h 308278"/>
              <a:gd name="connsiteX604" fmla="*/ 12934 w 330406"/>
              <a:gd name="connsiteY604" fmla="*/ 183547 h 308278"/>
              <a:gd name="connsiteX605" fmla="*/ 9384 w 330406"/>
              <a:gd name="connsiteY605" fmla="*/ 185052 h 308278"/>
              <a:gd name="connsiteX606" fmla="*/ 6434 w 330406"/>
              <a:gd name="connsiteY606" fmla="*/ 186407 h 308278"/>
              <a:gd name="connsiteX607" fmla="*/ 4384 w 330406"/>
              <a:gd name="connsiteY607" fmla="*/ 187826 h 308278"/>
              <a:gd name="connsiteX608" fmla="*/ 3063 w 330406"/>
              <a:gd name="connsiteY608" fmla="*/ 189224 h 308278"/>
              <a:gd name="connsiteX609" fmla="*/ 2170 w 330406"/>
              <a:gd name="connsiteY609" fmla="*/ 190654 h 308278"/>
              <a:gd name="connsiteX610" fmla="*/ 1800 w 330406"/>
              <a:gd name="connsiteY610" fmla="*/ 193651 h 308278"/>
              <a:gd name="connsiteX611" fmla="*/ 2067 w 330406"/>
              <a:gd name="connsiteY611" fmla="*/ 195224 h 308278"/>
              <a:gd name="connsiteX612" fmla="*/ 1990 w 330406"/>
              <a:gd name="connsiteY612" fmla="*/ 196313 h 308278"/>
              <a:gd name="connsiteX613" fmla="*/ 5280 w 330406"/>
              <a:gd name="connsiteY613" fmla="*/ 198875 h 308278"/>
              <a:gd name="connsiteX614" fmla="*/ 7384 w 330406"/>
              <a:gd name="connsiteY614" fmla="*/ 200515 h 308278"/>
              <a:gd name="connsiteX615" fmla="*/ 7633 w 330406"/>
              <a:gd name="connsiteY615" fmla="*/ 201382 h 308278"/>
              <a:gd name="connsiteX616" fmla="*/ 7018 w 330406"/>
              <a:gd name="connsiteY616" fmla="*/ 203118 h 308278"/>
              <a:gd name="connsiteX617" fmla="*/ 6174 w 330406"/>
              <a:gd name="connsiteY617" fmla="*/ 204145 h 308278"/>
              <a:gd name="connsiteX618" fmla="*/ 4114 w 330406"/>
              <a:gd name="connsiteY618" fmla="*/ 206655 h 308278"/>
              <a:gd name="connsiteX619" fmla="*/ 3334 w 330406"/>
              <a:gd name="connsiteY619" fmla="*/ 209049 h 308278"/>
              <a:gd name="connsiteX620" fmla="*/ 2883 w 330406"/>
              <a:gd name="connsiteY620" fmla="*/ 210439 h 308278"/>
              <a:gd name="connsiteX621" fmla="*/ 2750 w 330406"/>
              <a:gd name="connsiteY621" fmla="*/ 210610 h 308278"/>
              <a:gd name="connsiteX622" fmla="*/ 2378 w 330406"/>
              <a:gd name="connsiteY622" fmla="*/ 211097 h 308278"/>
              <a:gd name="connsiteX623" fmla="*/ 1030 w 330406"/>
              <a:gd name="connsiteY623" fmla="*/ 212859 h 308278"/>
              <a:gd name="connsiteX624" fmla="*/ 180 w 330406"/>
              <a:gd name="connsiteY624" fmla="*/ 222218 h 308278"/>
              <a:gd name="connsiteX625" fmla="*/ 723 w 330406"/>
              <a:gd name="connsiteY625" fmla="*/ 223031 h 308278"/>
              <a:gd name="connsiteX626" fmla="*/ 1048 w 330406"/>
              <a:gd name="connsiteY626" fmla="*/ 223516 h 308278"/>
              <a:gd name="connsiteX627" fmla="*/ 1253 w 330406"/>
              <a:gd name="connsiteY627" fmla="*/ 224143 h 308278"/>
              <a:gd name="connsiteX628" fmla="*/ 1671 w 330406"/>
              <a:gd name="connsiteY628" fmla="*/ 225436 h 308278"/>
              <a:gd name="connsiteX629" fmla="*/ 2778 w 330406"/>
              <a:gd name="connsiteY629" fmla="*/ 226713 h 308278"/>
              <a:gd name="connsiteX630" fmla="*/ 4835 w 330406"/>
              <a:gd name="connsiteY630" fmla="*/ 229085 h 308278"/>
              <a:gd name="connsiteX631" fmla="*/ 10360 w 330406"/>
              <a:gd name="connsiteY631" fmla="*/ 237626 h 308278"/>
              <a:gd name="connsiteX632" fmla="*/ 10655 w 330406"/>
              <a:gd name="connsiteY632" fmla="*/ 238550 h 308278"/>
              <a:gd name="connsiteX633" fmla="*/ 10735 w 330406"/>
              <a:gd name="connsiteY633" fmla="*/ 238801 h 308278"/>
              <a:gd name="connsiteX634" fmla="*/ 10650 w 330406"/>
              <a:gd name="connsiteY634" fmla="*/ 239084 h 308278"/>
              <a:gd name="connsiteX635" fmla="*/ 10365 w 330406"/>
              <a:gd name="connsiteY635" fmla="*/ 240042 h 308278"/>
              <a:gd name="connsiteX636" fmla="*/ 10066 w 330406"/>
              <a:gd name="connsiteY636" fmla="*/ 240500 h 308278"/>
              <a:gd name="connsiteX637" fmla="*/ 9970 w 330406"/>
              <a:gd name="connsiteY637" fmla="*/ 240649 h 308278"/>
              <a:gd name="connsiteX638" fmla="*/ 8143 w 330406"/>
              <a:gd name="connsiteY638" fmla="*/ 243455 h 308278"/>
              <a:gd name="connsiteX639" fmla="*/ 5113 w 330406"/>
              <a:gd name="connsiteY639" fmla="*/ 245754 h 308278"/>
              <a:gd name="connsiteX640" fmla="*/ 2320 w 330406"/>
              <a:gd name="connsiteY640" fmla="*/ 248874 h 308278"/>
              <a:gd name="connsiteX641" fmla="*/ 1778 w 330406"/>
              <a:gd name="connsiteY641" fmla="*/ 249479 h 308278"/>
              <a:gd name="connsiteX642" fmla="*/ 613 w 330406"/>
              <a:gd name="connsiteY642" fmla="*/ 251004 h 308278"/>
              <a:gd name="connsiteX643" fmla="*/ 620 w 330406"/>
              <a:gd name="connsiteY643" fmla="*/ 252059 h 308278"/>
              <a:gd name="connsiteX644" fmla="*/ 800 w 330406"/>
              <a:gd name="connsiteY644" fmla="*/ 253724 h 308278"/>
              <a:gd name="connsiteX645" fmla="*/ 1194 w 330406"/>
              <a:gd name="connsiteY645" fmla="*/ 255162 h 308278"/>
              <a:gd name="connsiteX646" fmla="*/ 1975 w 330406"/>
              <a:gd name="connsiteY646" fmla="*/ 257074 h 308278"/>
              <a:gd name="connsiteX647" fmla="*/ 3014 w 330406"/>
              <a:gd name="connsiteY647" fmla="*/ 258758 h 308278"/>
              <a:gd name="connsiteX648" fmla="*/ 4964 w 330406"/>
              <a:gd name="connsiteY648" fmla="*/ 262702 h 308278"/>
              <a:gd name="connsiteX649" fmla="*/ 6088 w 330406"/>
              <a:gd name="connsiteY649" fmla="*/ 264296 h 308278"/>
              <a:gd name="connsiteX650" fmla="*/ 7209 w 330406"/>
              <a:gd name="connsiteY650" fmla="*/ 265670 h 308278"/>
              <a:gd name="connsiteX651" fmla="*/ 7689 w 330406"/>
              <a:gd name="connsiteY651" fmla="*/ 266931 h 308278"/>
              <a:gd name="connsiteX652" fmla="*/ 8763 w 330406"/>
              <a:gd name="connsiteY652" fmla="*/ 267560 h 308278"/>
              <a:gd name="connsiteX653" fmla="*/ 11189 w 330406"/>
              <a:gd name="connsiteY653" fmla="*/ 267670 h 308278"/>
              <a:gd name="connsiteX654" fmla="*/ 12838 w 330406"/>
              <a:gd name="connsiteY654" fmla="*/ 267797 h 308278"/>
              <a:gd name="connsiteX655" fmla="*/ 15882 w 330406"/>
              <a:gd name="connsiteY655" fmla="*/ 267931 h 308278"/>
              <a:gd name="connsiteX656" fmla="*/ 20129 w 330406"/>
              <a:gd name="connsiteY656" fmla="*/ 268472 h 308278"/>
              <a:gd name="connsiteX657" fmla="*/ 23389 w 330406"/>
              <a:gd name="connsiteY657" fmla="*/ 268907 h 308278"/>
              <a:gd name="connsiteX658" fmla="*/ 26349 w 330406"/>
              <a:gd name="connsiteY658" fmla="*/ 269001 h 308278"/>
              <a:gd name="connsiteX659" fmla="*/ 29146 w 330406"/>
              <a:gd name="connsiteY659" fmla="*/ 269236 h 308278"/>
              <a:gd name="connsiteX660" fmla="*/ 31535 w 330406"/>
              <a:gd name="connsiteY660" fmla="*/ 269032 h 308278"/>
              <a:gd name="connsiteX661" fmla="*/ 33682 w 330406"/>
              <a:gd name="connsiteY661" fmla="*/ 269411 h 308278"/>
              <a:gd name="connsiteX662" fmla="*/ 35015 w 330406"/>
              <a:gd name="connsiteY662" fmla="*/ 270165 h 308278"/>
              <a:gd name="connsiteX663" fmla="*/ 35492 w 330406"/>
              <a:gd name="connsiteY663" fmla="*/ 271251 h 308278"/>
              <a:gd name="connsiteX664" fmla="*/ 36272 w 330406"/>
              <a:gd name="connsiteY664" fmla="*/ 272853 h 308278"/>
              <a:gd name="connsiteX665" fmla="*/ 36588 w 330406"/>
              <a:gd name="connsiteY665" fmla="*/ 275525 h 308278"/>
              <a:gd name="connsiteX666" fmla="*/ 36593 w 330406"/>
              <a:gd name="connsiteY666" fmla="*/ 276491 h 308278"/>
              <a:gd name="connsiteX667" fmla="*/ 35569 w 330406"/>
              <a:gd name="connsiteY667" fmla="*/ 277443 h 308278"/>
              <a:gd name="connsiteX668" fmla="*/ 34245 w 330406"/>
              <a:gd name="connsiteY668" fmla="*/ 278183 h 308278"/>
              <a:gd name="connsiteX669" fmla="*/ 34124 w 330406"/>
              <a:gd name="connsiteY669" fmla="*/ 279593 h 308278"/>
              <a:gd name="connsiteX670" fmla="*/ 34601 w 330406"/>
              <a:gd name="connsiteY670" fmla="*/ 280679 h 308278"/>
              <a:gd name="connsiteX671" fmla="*/ 35203 w 330406"/>
              <a:gd name="connsiteY671" fmla="*/ 281056 h 308278"/>
              <a:gd name="connsiteX672" fmla="*/ 37091 w 330406"/>
              <a:gd name="connsiteY672" fmla="*/ 281486 h 308278"/>
              <a:gd name="connsiteX673" fmla="*/ 39407 w 330406"/>
              <a:gd name="connsiteY673" fmla="*/ 281642 h 308278"/>
              <a:gd name="connsiteX674" fmla="*/ 41379 w 330406"/>
              <a:gd name="connsiteY674" fmla="*/ 281586 h 308278"/>
              <a:gd name="connsiteX675" fmla="*/ 43177 w 330406"/>
              <a:gd name="connsiteY675" fmla="*/ 281316 h 308278"/>
              <a:gd name="connsiteX676" fmla="*/ 45321 w 330406"/>
              <a:gd name="connsiteY676" fmla="*/ 281125 h 308278"/>
              <a:gd name="connsiteX677" fmla="*/ 47590 w 330406"/>
              <a:gd name="connsiteY677" fmla="*/ 280842 h 308278"/>
              <a:gd name="connsiteX678" fmla="*/ 48833 w 330406"/>
              <a:gd name="connsiteY678" fmla="*/ 280675 h 308278"/>
              <a:gd name="connsiteX679" fmla="*/ 49948 w 330406"/>
              <a:gd name="connsiteY679" fmla="*/ 280644 h 308278"/>
              <a:gd name="connsiteX680" fmla="*/ 51062 w 330406"/>
              <a:gd name="connsiteY680" fmla="*/ 280613 h 308278"/>
              <a:gd name="connsiteX681" fmla="*/ 53719 w 330406"/>
              <a:gd name="connsiteY681" fmla="*/ 280407 h 308278"/>
              <a:gd name="connsiteX682" fmla="*/ 56505 w 330406"/>
              <a:gd name="connsiteY682" fmla="*/ 280152 h 308278"/>
              <a:gd name="connsiteX683" fmla="*/ 59203 w 330406"/>
              <a:gd name="connsiteY683" fmla="*/ 279858 h 308278"/>
              <a:gd name="connsiteX684" fmla="*/ 61133 w 330406"/>
              <a:gd name="connsiteY684" fmla="*/ 279804 h 308278"/>
              <a:gd name="connsiteX685" fmla="*/ 66744 w 330406"/>
              <a:gd name="connsiteY685" fmla="*/ 279075 h 308278"/>
              <a:gd name="connsiteX686" fmla="*/ 69272 w 330406"/>
              <a:gd name="connsiteY686" fmla="*/ 278697 h 308278"/>
              <a:gd name="connsiteX687" fmla="*/ 72744 w 330406"/>
              <a:gd name="connsiteY687" fmla="*/ 278468 h 308278"/>
              <a:gd name="connsiteX688" fmla="*/ 75572 w 330406"/>
              <a:gd name="connsiteY688" fmla="*/ 278345 h 308278"/>
              <a:gd name="connsiteX689" fmla="*/ 78229 w 330406"/>
              <a:gd name="connsiteY689" fmla="*/ 278183 h 308278"/>
              <a:gd name="connsiteX690" fmla="*/ 79387 w 330406"/>
              <a:gd name="connsiteY690" fmla="*/ 278151 h 308278"/>
              <a:gd name="connsiteX691" fmla="*/ 82901 w 330406"/>
              <a:gd name="connsiteY691" fmla="*/ 277876 h 308278"/>
              <a:gd name="connsiteX692" fmla="*/ 85301 w 330406"/>
              <a:gd name="connsiteY692" fmla="*/ 277765 h 308278"/>
              <a:gd name="connsiteX693" fmla="*/ 87488 w 330406"/>
              <a:gd name="connsiteY693" fmla="*/ 277748 h 308278"/>
              <a:gd name="connsiteX694" fmla="*/ 88902 w 330406"/>
              <a:gd name="connsiteY694" fmla="*/ 277708 h 308278"/>
              <a:gd name="connsiteX695" fmla="*/ 90017 w 330406"/>
              <a:gd name="connsiteY695" fmla="*/ 277809 h 308278"/>
              <a:gd name="connsiteX696" fmla="*/ 92377 w 330406"/>
              <a:gd name="connsiteY696" fmla="*/ 278182 h 308278"/>
              <a:gd name="connsiteX697" fmla="*/ 94224 w 330406"/>
              <a:gd name="connsiteY697" fmla="*/ 279009 h 308278"/>
              <a:gd name="connsiteX698" fmla="*/ 96592 w 330406"/>
              <a:gd name="connsiteY698" fmla="*/ 280702 h 308278"/>
              <a:gd name="connsiteX699" fmla="*/ 98144 w 330406"/>
              <a:gd name="connsiteY699" fmla="*/ 281020 h 308278"/>
              <a:gd name="connsiteX700" fmla="*/ 100434 w 330406"/>
              <a:gd name="connsiteY700" fmla="*/ 282131 h 308278"/>
              <a:gd name="connsiteX701" fmla="*/ 103407 w 330406"/>
              <a:gd name="connsiteY701" fmla="*/ 281815 h 308278"/>
              <a:gd name="connsiteX702" fmla="*/ 104091 w 330406"/>
              <a:gd name="connsiteY702" fmla="*/ 282557 h 308278"/>
              <a:gd name="connsiteX703" fmla="*/ 105018 w 330406"/>
              <a:gd name="connsiteY703" fmla="*/ 282502 h 308278"/>
              <a:gd name="connsiteX704" fmla="*/ 107667 w 330406"/>
              <a:gd name="connsiteY704" fmla="*/ 282340 h 308278"/>
              <a:gd name="connsiteX705" fmla="*/ 109189 w 330406"/>
              <a:gd name="connsiteY705" fmla="*/ 282247 h 308278"/>
              <a:gd name="connsiteX706" fmla="*/ 109632 w 330406"/>
              <a:gd name="connsiteY706" fmla="*/ 282423 h 308278"/>
              <a:gd name="connsiteX707" fmla="*/ 110711 w 330406"/>
              <a:gd name="connsiteY707" fmla="*/ 282855 h 308278"/>
              <a:gd name="connsiteX708" fmla="*/ 112565 w 330406"/>
              <a:gd name="connsiteY708" fmla="*/ 282543 h 308278"/>
              <a:gd name="connsiteX709" fmla="*/ 112986 w 330406"/>
              <a:gd name="connsiteY709" fmla="*/ 282762 h 308278"/>
              <a:gd name="connsiteX710" fmla="*/ 115044 w 330406"/>
              <a:gd name="connsiteY710" fmla="*/ 283841 h 308278"/>
              <a:gd name="connsiteX711" fmla="*/ 116843 w 330406"/>
              <a:gd name="connsiteY711" fmla="*/ 285326 h 308278"/>
              <a:gd name="connsiteX712" fmla="*/ 120154 w 330406"/>
              <a:gd name="connsiteY712" fmla="*/ 285319 h 308278"/>
              <a:gd name="connsiteX713" fmla="*/ 120300 w 330406"/>
              <a:gd name="connsiteY713" fmla="*/ 285317 h 308278"/>
              <a:gd name="connsiteX714" fmla="*/ 122451 w 330406"/>
              <a:gd name="connsiteY714" fmla="*/ 286949 h 308278"/>
              <a:gd name="connsiteX715" fmla="*/ 123918 w 330406"/>
              <a:gd name="connsiteY715" fmla="*/ 287172 h 308278"/>
              <a:gd name="connsiteX716" fmla="*/ 125159 w 330406"/>
              <a:gd name="connsiteY716" fmla="*/ 287360 h 308278"/>
              <a:gd name="connsiteX717" fmla="*/ 127388 w 330406"/>
              <a:gd name="connsiteY717" fmla="*/ 289173 h 308278"/>
              <a:gd name="connsiteX718" fmla="*/ 127739 w 330406"/>
              <a:gd name="connsiteY718" fmla="*/ 289459 h 308278"/>
              <a:gd name="connsiteX719" fmla="*/ 128237 w 330406"/>
              <a:gd name="connsiteY719" fmla="*/ 289526 h 308278"/>
              <a:gd name="connsiteX720" fmla="*/ 128917 w 330406"/>
              <a:gd name="connsiteY720" fmla="*/ 289953 h 308278"/>
              <a:gd name="connsiteX721" fmla="*/ 128591 w 330406"/>
              <a:gd name="connsiteY721" fmla="*/ 289448 h 308278"/>
              <a:gd name="connsiteX722" fmla="*/ 127798 w 330406"/>
              <a:gd name="connsiteY722" fmla="*/ 288220 h 308278"/>
              <a:gd name="connsiteX723" fmla="*/ 126374 w 330406"/>
              <a:gd name="connsiteY723" fmla="*/ 287293 h 308278"/>
              <a:gd name="connsiteX724" fmla="*/ 126166 w 330406"/>
              <a:gd name="connsiteY724" fmla="*/ 286709 h 308278"/>
              <a:gd name="connsiteX725" fmla="*/ 126067 w 330406"/>
              <a:gd name="connsiteY725" fmla="*/ 286426 h 308278"/>
              <a:gd name="connsiteX726" fmla="*/ 126680 w 330406"/>
              <a:gd name="connsiteY726" fmla="*/ 284755 h 308278"/>
              <a:gd name="connsiteX727" fmla="*/ 125627 w 330406"/>
              <a:gd name="connsiteY727" fmla="*/ 283699 h 308278"/>
              <a:gd name="connsiteX728" fmla="*/ 125109 w 330406"/>
              <a:gd name="connsiteY728" fmla="*/ 283486 h 308278"/>
              <a:gd name="connsiteX729" fmla="*/ 124575 w 330406"/>
              <a:gd name="connsiteY729" fmla="*/ 283267 h 308278"/>
              <a:gd name="connsiteX730" fmla="*/ 124391 w 330406"/>
              <a:gd name="connsiteY730" fmla="*/ 282772 h 308278"/>
              <a:gd name="connsiteX731" fmla="*/ 125194 w 330406"/>
              <a:gd name="connsiteY731" fmla="*/ 282338 h 308278"/>
              <a:gd name="connsiteX732" fmla="*/ 125395 w 330406"/>
              <a:gd name="connsiteY732" fmla="*/ 281907 h 308278"/>
              <a:gd name="connsiteX733" fmla="*/ 125674 w 330406"/>
              <a:gd name="connsiteY733" fmla="*/ 281257 h 308278"/>
              <a:gd name="connsiteX734" fmla="*/ 125316 w 330406"/>
              <a:gd name="connsiteY734" fmla="*/ 280541 h 308278"/>
              <a:gd name="connsiteX735" fmla="*/ 124317 w 330406"/>
              <a:gd name="connsiteY735" fmla="*/ 280749 h 308278"/>
              <a:gd name="connsiteX736" fmla="*/ 123830 w 330406"/>
              <a:gd name="connsiteY736" fmla="*/ 280850 h 308278"/>
              <a:gd name="connsiteX737" fmla="*/ 123413 w 330406"/>
              <a:gd name="connsiteY737" fmla="*/ 280643 h 308278"/>
              <a:gd name="connsiteX738" fmla="*/ 121974 w 330406"/>
              <a:gd name="connsiteY738" fmla="*/ 279926 h 308278"/>
              <a:gd name="connsiteX739" fmla="*/ 122082 w 330406"/>
              <a:gd name="connsiteY739" fmla="*/ 279366 h 308278"/>
              <a:gd name="connsiteX740" fmla="*/ 120596 w 330406"/>
              <a:gd name="connsiteY740" fmla="*/ 277247 h 308278"/>
              <a:gd name="connsiteX741" fmla="*/ 120112 w 330406"/>
              <a:gd name="connsiteY741" fmla="*/ 276581 h 308278"/>
              <a:gd name="connsiteX742" fmla="*/ 120308 w 330406"/>
              <a:gd name="connsiteY742" fmla="*/ 276211 h 308278"/>
              <a:gd name="connsiteX743" fmla="*/ 120833 w 330406"/>
              <a:gd name="connsiteY743" fmla="*/ 275229 h 308278"/>
              <a:gd name="connsiteX744" fmla="*/ 119706 w 330406"/>
              <a:gd name="connsiteY744" fmla="*/ 274354 h 308278"/>
              <a:gd name="connsiteX745" fmla="*/ 119637 w 330406"/>
              <a:gd name="connsiteY745" fmla="*/ 273796 h 308278"/>
              <a:gd name="connsiteX746" fmla="*/ 119610 w 330406"/>
              <a:gd name="connsiteY746" fmla="*/ 273572 h 308278"/>
              <a:gd name="connsiteX747" fmla="*/ 120023 w 330406"/>
              <a:gd name="connsiteY747" fmla="*/ 272956 h 308278"/>
              <a:gd name="connsiteX748" fmla="*/ 120167 w 330406"/>
              <a:gd name="connsiteY748" fmla="*/ 272738 h 308278"/>
              <a:gd name="connsiteX749" fmla="*/ 118679 w 330406"/>
              <a:gd name="connsiteY749" fmla="*/ 270634 h 308278"/>
              <a:gd name="connsiteX750" fmla="*/ 117006 w 330406"/>
              <a:gd name="connsiteY750" fmla="*/ 270699 h 308278"/>
              <a:gd name="connsiteX751" fmla="*/ 116820 w 330406"/>
              <a:gd name="connsiteY751" fmla="*/ 270327 h 308278"/>
              <a:gd name="connsiteX752" fmla="*/ 119381 w 330406"/>
              <a:gd name="connsiteY752" fmla="*/ 267622 h 308278"/>
              <a:gd name="connsiteX753" fmla="*/ 120345 w 330406"/>
              <a:gd name="connsiteY753" fmla="*/ 266603 h 308278"/>
              <a:gd name="connsiteX754" fmla="*/ 121274 w 330406"/>
              <a:gd name="connsiteY754" fmla="*/ 266973 h 308278"/>
              <a:gd name="connsiteX755" fmla="*/ 122836 w 330406"/>
              <a:gd name="connsiteY755" fmla="*/ 268729 h 308278"/>
              <a:gd name="connsiteX756" fmla="*/ 123668 w 330406"/>
              <a:gd name="connsiteY756" fmla="*/ 269499 h 308278"/>
              <a:gd name="connsiteX757" fmla="*/ 126368 w 330406"/>
              <a:gd name="connsiteY757" fmla="*/ 271201 h 308278"/>
              <a:gd name="connsiteX758" fmla="*/ 126995 w 330406"/>
              <a:gd name="connsiteY758" fmla="*/ 272374 h 308278"/>
              <a:gd name="connsiteX759" fmla="*/ 127731 w 330406"/>
              <a:gd name="connsiteY759" fmla="*/ 274172 h 308278"/>
              <a:gd name="connsiteX760" fmla="*/ 128470 w 330406"/>
              <a:gd name="connsiteY760" fmla="*/ 276280 h 308278"/>
              <a:gd name="connsiteX761" fmla="*/ 129716 w 330406"/>
              <a:gd name="connsiteY761" fmla="*/ 277178 h 308278"/>
              <a:gd name="connsiteX762" fmla="*/ 132507 w 330406"/>
              <a:gd name="connsiteY762" fmla="*/ 277023 h 308278"/>
              <a:gd name="connsiteX763" fmla="*/ 134883 w 330406"/>
              <a:gd name="connsiteY763" fmla="*/ 276638 h 308278"/>
              <a:gd name="connsiteX764" fmla="*/ 137261 w 330406"/>
              <a:gd name="connsiteY764" fmla="*/ 276357 h 308278"/>
              <a:gd name="connsiteX765" fmla="*/ 139537 w 330406"/>
              <a:gd name="connsiteY765" fmla="*/ 276485 h 308278"/>
              <a:gd name="connsiteX766" fmla="*/ 141296 w 330406"/>
              <a:gd name="connsiteY766" fmla="*/ 276790 h 308278"/>
              <a:gd name="connsiteX767" fmla="*/ 142958 w 330406"/>
              <a:gd name="connsiteY767" fmla="*/ 277812 h 308278"/>
              <a:gd name="connsiteX768" fmla="*/ 144419 w 330406"/>
              <a:gd name="connsiteY768" fmla="*/ 279859 h 308278"/>
              <a:gd name="connsiteX769" fmla="*/ 146521 w 330406"/>
              <a:gd name="connsiteY769" fmla="*/ 284732 h 308278"/>
              <a:gd name="connsiteX770" fmla="*/ 147364 w 330406"/>
              <a:gd name="connsiteY770" fmla="*/ 287260 h 308278"/>
              <a:gd name="connsiteX771" fmla="*/ 148316 w 330406"/>
              <a:gd name="connsiteY771" fmla="*/ 290519 h 308278"/>
              <a:gd name="connsiteX772" fmla="*/ 149990 w 330406"/>
              <a:gd name="connsiteY772" fmla="*/ 293405 h 308278"/>
              <a:gd name="connsiteX773" fmla="*/ 151511 w 330406"/>
              <a:gd name="connsiteY773" fmla="*/ 293822 h 308278"/>
              <a:gd name="connsiteX774" fmla="*/ 154049 w 330406"/>
              <a:gd name="connsiteY774" fmla="*/ 293694 h 308278"/>
              <a:gd name="connsiteX775" fmla="*/ 156153 w 330406"/>
              <a:gd name="connsiteY775" fmla="*/ 292823 h 308278"/>
              <a:gd name="connsiteX776" fmla="*/ 157384 w 330406"/>
              <a:gd name="connsiteY776" fmla="*/ 292797 h 308278"/>
              <a:gd name="connsiteX777" fmla="*/ 159247 w 330406"/>
              <a:gd name="connsiteY777" fmla="*/ 292757 h 308278"/>
              <a:gd name="connsiteX778" fmla="*/ 161538 w 330406"/>
              <a:gd name="connsiteY778" fmla="*/ 294178 h 308278"/>
              <a:gd name="connsiteX779" fmla="*/ 162775 w 330406"/>
              <a:gd name="connsiteY779" fmla="*/ 294114 h 308278"/>
              <a:gd name="connsiteX780" fmla="*/ 163094 w 330406"/>
              <a:gd name="connsiteY780" fmla="*/ 294041 h 308278"/>
              <a:gd name="connsiteX781" fmla="*/ 165437 w 330406"/>
              <a:gd name="connsiteY781" fmla="*/ 293491 h 308278"/>
              <a:gd name="connsiteX782" fmla="*/ 166736 w 330406"/>
              <a:gd name="connsiteY782" fmla="*/ 292188 h 308278"/>
              <a:gd name="connsiteX783" fmla="*/ 168036 w 330406"/>
              <a:gd name="connsiteY783" fmla="*/ 292249 h 308278"/>
              <a:gd name="connsiteX784" fmla="*/ 169456 w 330406"/>
              <a:gd name="connsiteY784" fmla="*/ 291317 h 308278"/>
              <a:gd name="connsiteX785" fmla="*/ 170572 w 330406"/>
              <a:gd name="connsiteY785" fmla="*/ 291129 h 308278"/>
              <a:gd name="connsiteX786" fmla="*/ 172987 w 330406"/>
              <a:gd name="connsiteY786" fmla="*/ 292303 h 308278"/>
              <a:gd name="connsiteX787" fmla="*/ 177047 w 330406"/>
              <a:gd name="connsiteY787" fmla="*/ 297641 h 308278"/>
              <a:gd name="connsiteX788" fmla="*/ 178927 w 330406"/>
              <a:gd name="connsiteY788" fmla="*/ 300063 h 308278"/>
              <a:gd name="connsiteX789" fmla="*/ 179885 w 330406"/>
              <a:gd name="connsiteY789" fmla="*/ 300428 h 308278"/>
              <a:gd name="connsiteX790" fmla="*/ 183888 w 330406"/>
              <a:gd name="connsiteY790" fmla="*/ 301957 h 308278"/>
              <a:gd name="connsiteX791" fmla="*/ 185948 w 330406"/>
              <a:gd name="connsiteY791" fmla="*/ 304303 h 308278"/>
              <a:gd name="connsiteX792" fmla="*/ 188537 w 330406"/>
              <a:gd name="connsiteY792" fmla="*/ 304862 h 308278"/>
              <a:gd name="connsiteX793" fmla="*/ 191846 w 330406"/>
              <a:gd name="connsiteY793" fmla="*/ 304942 h 308278"/>
              <a:gd name="connsiteX794" fmla="*/ 193301 w 330406"/>
              <a:gd name="connsiteY794" fmla="*/ 306057 h 308278"/>
              <a:gd name="connsiteX795" fmla="*/ 196109 w 330406"/>
              <a:gd name="connsiteY795" fmla="*/ 308283 h 308278"/>
              <a:gd name="connsiteX796" fmla="*/ 198074 w 330406"/>
              <a:gd name="connsiteY796" fmla="*/ 308392 h 308278"/>
              <a:gd name="connsiteX797" fmla="*/ 200454 w 330406"/>
              <a:gd name="connsiteY797" fmla="*/ 308525 h 308278"/>
              <a:gd name="connsiteX798" fmla="*/ 205105 w 330406"/>
              <a:gd name="connsiteY798" fmla="*/ 308268 h 308278"/>
              <a:gd name="connsiteX799" fmla="*/ 209443 w 330406"/>
              <a:gd name="connsiteY799" fmla="*/ 307372 h 308278"/>
              <a:gd name="connsiteX800" fmla="*/ 214107 w 330406"/>
              <a:gd name="connsiteY800" fmla="*/ 306893 h 308278"/>
              <a:gd name="connsiteX801" fmla="*/ 214962 w 330406"/>
              <a:gd name="connsiteY801" fmla="*/ 306811 h 308278"/>
              <a:gd name="connsiteX802" fmla="*/ 216319 w 330406"/>
              <a:gd name="connsiteY802" fmla="*/ 304517 h 308278"/>
              <a:gd name="connsiteX803" fmla="*/ 216381 w 330406"/>
              <a:gd name="connsiteY803" fmla="*/ 303588 h 308278"/>
              <a:gd name="connsiteX804" fmla="*/ 215865 w 330406"/>
              <a:gd name="connsiteY804" fmla="*/ 302911 h 308278"/>
              <a:gd name="connsiteX805" fmla="*/ 215577 w 330406"/>
              <a:gd name="connsiteY805" fmla="*/ 302535 h 308278"/>
              <a:gd name="connsiteX806" fmla="*/ 215369 w 330406"/>
              <a:gd name="connsiteY806" fmla="*/ 302477 h 308278"/>
              <a:gd name="connsiteX807" fmla="*/ 214712 w 330406"/>
              <a:gd name="connsiteY807" fmla="*/ 302288 h 308278"/>
              <a:gd name="connsiteX808" fmla="*/ 214292 w 330406"/>
              <a:gd name="connsiteY808" fmla="*/ 301937 h 308278"/>
              <a:gd name="connsiteX809" fmla="*/ 210871 w 330406"/>
              <a:gd name="connsiteY809" fmla="*/ 299069 h 308278"/>
              <a:gd name="connsiteX810" fmla="*/ 209522 w 330406"/>
              <a:gd name="connsiteY810" fmla="*/ 296054 h 308278"/>
              <a:gd name="connsiteX811" fmla="*/ 209319 w 330406"/>
              <a:gd name="connsiteY811" fmla="*/ 295601 h 308278"/>
              <a:gd name="connsiteX812" fmla="*/ 209383 w 330406"/>
              <a:gd name="connsiteY812" fmla="*/ 295213 h 308278"/>
              <a:gd name="connsiteX813" fmla="*/ 209566 w 330406"/>
              <a:gd name="connsiteY813" fmla="*/ 294113 h 308278"/>
              <a:gd name="connsiteX814" fmla="*/ 210269 w 330406"/>
              <a:gd name="connsiteY814" fmla="*/ 293699 h 308278"/>
              <a:gd name="connsiteX815" fmla="*/ 211358 w 330406"/>
              <a:gd name="connsiteY815" fmla="*/ 293057 h 308278"/>
              <a:gd name="connsiteX816" fmla="*/ 212117 w 330406"/>
              <a:gd name="connsiteY816" fmla="*/ 291950 h 308278"/>
              <a:gd name="connsiteX817" fmla="*/ 212843 w 330406"/>
              <a:gd name="connsiteY817" fmla="*/ 290888 h 308278"/>
              <a:gd name="connsiteX818" fmla="*/ 212781 w 330406"/>
              <a:gd name="connsiteY818" fmla="*/ 290713 h 308278"/>
              <a:gd name="connsiteX819" fmla="*/ 211726 w 330406"/>
              <a:gd name="connsiteY819" fmla="*/ 287790 h 308278"/>
              <a:gd name="connsiteX820" fmla="*/ 212094 w 330406"/>
              <a:gd name="connsiteY820" fmla="*/ 285309 h 308278"/>
              <a:gd name="connsiteX821" fmla="*/ 210989 w 330406"/>
              <a:gd name="connsiteY821" fmla="*/ 282193 h 308278"/>
              <a:gd name="connsiteX822" fmla="*/ 209677 w 330406"/>
              <a:gd name="connsiteY822" fmla="*/ 278496 h 308278"/>
              <a:gd name="connsiteX823" fmla="*/ 208480 w 330406"/>
              <a:gd name="connsiteY823" fmla="*/ 276156 h 308278"/>
              <a:gd name="connsiteX824" fmla="*/ 208126 w 330406"/>
              <a:gd name="connsiteY824" fmla="*/ 275461 h 308278"/>
              <a:gd name="connsiteX825" fmla="*/ 206950 w 330406"/>
              <a:gd name="connsiteY825" fmla="*/ 275134 h 308278"/>
              <a:gd name="connsiteX826" fmla="*/ 205897 w 330406"/>
              <a:gd name="connsiteY826" fmla="*/ 274843 h 308278"/>
              <a:gd name="connsiteX827" fmla="*/ 205464 w 330406"/>
              <a:gd name="connsiteY827" fmla="*/ 273294 h 308278"/>
              <a:gd name="connsiteX828" fmla="*/ 205894 w 330406"/>
              <a:gd name="connsiteY828" fmla="*/ 271931 h 308278"/>
              <a:gd name="connsiteX829" fmla="*/ 207694 w 330406"/>
              <a:gd name="connsiteY829" fmla="*/ 271107 h 308278"/>
              <a:gd name="connsiteX830" fmla="*/ 208317 w 330406"/>
              <a:gd name="connsiteY830" fmla="*/ 271803 h 308278"/>
              <a:gd name="connsiteX831" fmla="*/ 209515 w 330406"/>
              <a:gd name="connsiteY831" fmla="*/ 271741 h 308278"/>
              <a:gd name="connsiteX832" fmla="*/ 210722 w 330406"/>
              <a:gd name="connsiteY832" fmla="*/ 271677 h 308278"/>
              <a:gd name="connsiteX833" fmla="*/ 211149 w 330406"/>
              <a:gd name="connsiteY833" fmla="*/ 271934 h 308278"/>
              <a:gd name="connsiteX834" fmla="*/ 211651 w 330406"/>
              <a:gd name="connsiteY834" fmla="*/ 272235 h 308278"/>
              <a:gd name="connsiteX835" fmla="*/ 212517 w 330406"/>
              <a:gd name="connsiteY835" fmla="*/ 272047 h 308278"/>
              <a:gd name="connsiteX836" fmla="*/ 212866 w 330406"/>
              <a:gd name="connsiteY836" fmla="*/ 271540 h 308278"/>
              <a:gd name="connsiteX837" fmla="*/ 213124 w 330406"/>
              <a:gd name="connsiteY837" fmla="*/ 271165 h 308278"/>
              <a:gd name="connsiteX838" fmla="*/ 213754 w 330406"/>
              <a:gd name="connsiteY838" fmla="*/ 270248 h 308278"/>
              <a:gd name="connsiteX839" fmla="*/ 214998 w 330406"/>
              <a:gd name="connsiteY839" fmla="*/ 269609 h 308278"/>
              <a:gd name="connsiteX840" fmla="*/ 215170 w 330406"/>
              <a:gd name="connsiteY840" fmla="*/ 269521 h 308278"/>
              <a:gd name="connsiteX841" fmla="*/ 216357 w 330406"/>
              <a:gd name="connsiteY841" fmla="*/ 268942 h 308278"/>
              <a:gd name="connsiteX842" fmla="*/ 218765 w 330406"/>
              <a:gd name="connsiteY842" fmla="*/ 268880 h 308278"/>
              <a:gd name="connsiteX843" fmla="*/ 219138 w 330406"/>
              <a:gd name="connsiteY843" fmla="*/ 268247 h 308278"/>
              <a:gd name="connsiteX844" fmla="*/ 219385 w 330406"/>
              <a:gd name="connsiteY844" fmla="*/ 267825 h 308278"/>
              <a:gd name="connsiteX845" fmla="*/ 220312 w 330406"/>
              <a:gd name="connsiteY845" fmla="*/ 267576 h 308278"/>
              <a:gd name="connsiteX846" fmla="*/ 221478 w 330406"/>
              <a:gd name="connsiteY846" fmla="*/ 269457 h 308278"/>
              <a:gd name="connsiteX847" fmla="*/ 221699 w 330406"/>
              <a:gd name="connsiteY847" fmla="*/ 269812 h 308278"/>
              <a:gd name="connsiteX848" fmla="*/ 221924 w 330406"/>
              <a:gd name="connsiteY848" fmla="*/ 270176 h 308278"/>
              <a:gd name="connsiteX849" fmla="*/ 223906 w 330406"/>
              <a:gd name="connsiteY849" fmla="*/ 271785 h 308278"/>
              <a:gd name="connsiteX850" fmla="*/ 224032 w 330406"/>
              <a:gd name="connsiteY850" fmla="*/ 272019 h 308278"/>
              <a:gd name="connsiteX851" fmla="*/ 224339 w 330406"/>
              <a:gd name="connsiteY851" fmla="*/ 272591 h 308278"/>
              <a:gd name="connsiteX852" fmla="*/ 225764 w 330406"/>
              <a:gd name="connsiteY852" fmla="*/ 272341 h 308278"/>
              <a:gd name="connsiteX853" fmla="*/ 228738 w 330406"/>
              <a:gd name="connsiteY853" fmla="*/ 275064 h 308278"/>
              <a:gd name="connsiteX854" fmla="*/ 231462 w 330406"/>
              <a:gd name="connsiteY854" fmla="*/ 276053 h 308278"/>
              <a:gd name="connsiteX855" fmla="*/ 231892 w 330406"/>
              <a:gd name="connsiteY855" fmla="*/ 276357 h 308278"/>
              <a:gd name="connsiteX856" fmla="*/ 232240 w 330406"/>
              <a:gd name="connsiteY856" fmla="*/ 276604 h 308278"/>
              <a:gd name="connsiteX857" fmla="*/ 232948 w 330406"/>
              <a:gd name="connsiteY857" fmla="*/ 277104 h 308278"/>
              <a:gd name="connsiteX858" fmla="*/ 235210 w 330406"/>
              <a:gd name="connsiteY858" fmla="*/ 277611 h 308278"/>
              <a:gd name="connsiteX859" fmla="*/ 235982 w 330406"/>
              <a:gd name="connsiteY859" fmla="*/ 277783 h 308278"/>
              <a:gd name="connsiteX860" fmla="*/ 237178 w 330406"/>
              <a:gd name="connsiteY860" fmla="*/ 277752 h 308278"/>
              <a:gd name="connsiteX861" fmla="*/ 238457 w 330406"/>
              <a:gd name="connsiteY861" fmla="*/ 277717 h 308278"/>
              <a:gd name="connsiteX862" fmla="*/ 241302 w 330406"/>
              <a:gd name="connsiteY862" fmla="*/ 276041 h 308278"/>
              <a:gd name="connsiteX863" fmla="*/ 242602 w 330406"/>
              <a:gd name="connsiteY863" fmla="*/ 276017 h 308278"/>
              <a:gd name="connsiteX864" fmla="*/ 242507 w 330406"/>
              <a:gd name="connsiteY864" fmla="*/ 275901 h 308278"/>
              <a:gd name="connsiteX865" fmla="*/ 242046 w 330406"/>
              <a:gd name="connsiteY865" fmla="*/ 275335 h 308278"/>
              <a:gd name="connsiteX866" fmla="*/ 241490 w 330406"/>
              <a:gd name="connsiteY866" fmla="*/ 274653 h 308278"/>
              <a:gd name="connsiteX867" fmla="*/ 241399 w 330406"/>
              <a:gd name="connsiteY867" fmla="*/ 273878 h 308278"/>
              <a:gd name="connsiteX868" fmla="*/ 241307 w 330406"/>
              <a:gd name="connsiteY868" fmla="*/ 273105 h 308278"/>
              <a:gd name="connsiteX869" fmla="*/ 240844 w 330406"/>
              <a:gd name="connsiteY869" fmla="*/ 273012 h 308278"/>
              <a:gd name="connsiteX870" fmla="*/ 240382 w 330406"/>
              <a:gd name="connsiteY870" fmla="*/ 272917 h 308278"/>
              <a:gd name="connsiteX871" fmla="*/ 239979 w 330406"/>
              <a:gd name="connsiteY871" fmla="*/ 272483 h 308278"/>
              <a:gd name="connsiteX872" fmla="*/ 239577 w 330406"/>
              <a:gd name="connsiteY872" fmla="*/ 272048 h 308278"/>
              <a:gd name="connsiteX873" fmla="*/ 239538 w 330406"/>
              <a:gd name="connsiteY873" fmla="*/ 271368 h 308278"/>
              <a:gd name="connsiteX874" fmla="*/ 239497 w 330406"/>
              <a:gd name="connsiteY874" fmla="*/ 270686 h 308278"/>
              <a:gd name="connsiteX875" fmla="*/ 239456 w 330406"/>
              <a:gd name="connsiteY875" fmla="*/ 270005 h 308278"/>
              <a:gd name="connsiteX876" fmla="*/ 239056 w 330406"/>
              <a:gd name="connsiteY876" fmla="*/ 269849 h 308278"/>
              <a:gd name="connsiteX877" fmla="*/ 238653 w 330406"/>
              <a:gd name="connsiteY877" fmla="*/ 269694 h 308278"/>
              <a:gd name="connsiteX878" fmla="*/ 238222 w 330406"/>
              <a:gd name="connsiteY878" fmla="*/ 269053 h 308278"/>
              <a:gd name="connsiteX879" fmla="*/ 237788 w 330406"/>
              <a:gd name="connsiteY879" fmla="*/ 268412 h 308278"/>
              <a:gd name="connsiteX880" fmla="*/ 237357 w 330406"/>
              <a:gd name="connsiteY880" fmla="*/ 267771 h 308278"/>
              <a:gd name="connsiteX881" fmla="*/ 237183 w 330406"/>
              <a:gd name="connsiteY881" fmla="*/ 267011 h 308278"/>
              <a:gd name="connsiteX882" fmla="*/ 237010 w 330406"/>
              <a:gd name="connsiteY882" fmla="*/ 266249 h 308278"/>
              <a:gd name="connsiteX883" fmla="*/ 236835 w 330406"/>
              <a:gd name="connsiteY883" fmla="*/ 265487 h 308278"/>
              <a:gd name="connsiteX884" fmla="*/ 236662 w 330406"/>
              <a:gd name="connsiteY884" fmla="*/ 264725 h 308278"/>
              <a:gd name="connsiteX885" fmla="*/ 236495 w 330406"/>
              <a:gd name="connsiteY885" fmla="*/ 263992 h 308278"/>
              <a:gd name="connsiteX886" fmla="*/ 236662 w 330406"/>
              <a:gd name="connsiteY886" fmla="*/ 263394 h 308278"/>
              <a:gd name="connsiteX887" fmla="*/ 236827 w 330406"/>
              <a:gd name="connsiteY887" fmla="*/ 262795 h 308278"/>
              <a:gd name="connsiteX888" fmla="*/ 236994 w 330406"/>
              <a:gd name="connsiteY888" fmla="*/ 262195 h 308278"/>
              <a:gd name="connsiteX889" fmla="*/ 237613 w 330406"/>
              <a:gd name="connsiteY889" fmla="*/ 262444 h 308278"/>
              <a:gd name="connsiteX890" fmla="*/ 238231 w 330406"/>
              <a:gd name="connsiteY890" fmla="*/ 262692 h 308278"/>
              <a:gd name="connsiteX891" fmla="*/ 238851 w 330406"/>
              <a:gd name="connsiteY891" fmla="*/ 262941 h 308278"/>
              <a:gd name="connsiteX892" fmla="*/ 239471 w 330406"/>
              <a:gd name="connsiteY892" fmla="*/ 263189 h 308278"/>
              <a:gd name="connsiteX893" fmla="*/ 239742 w 330406"/>
              <a:gd name="connsiteY893" fmla="*/ 264113 h 308278"/>
              <a:gd name="connsiteX894" fmla="*/ 242468 w 330406"/>
              <a:gd name="connsiteY894" fmla="*/ 262589 h 308278"/>
              <a:gd name="connsiteX895" fmla="*/ 244999 w 330406"/>
              <a:gd name="connsiteY895" fmla="*/ 261914 h 308278"/>
              <a:gd name="connsiteX896" fmla="*/ 249277 w 330406"/>
              <a:gd name="connsiteY896" fmla="*/ 261842 h 308278"/>
              <a:gd name="connsiteX897" fmla="*/ 251319 w 330406"/>
              <a:gd name="connsiteY897" fmla="*/ 260910 h 308278"/>
              <a:gd name="connsiteX898" fmla="*/ 251770 w 330406"/>
              <a:gd name="connsiteY898" fmla="*/ 260310 h 308278"/>
              <a:gd name="connsiteX899" fmla="*/ 254349 w 330406"/>
              <a:gd name="connsiteY899" fmla="*/ 256878 h 308278"/>
              <a:gd name="connsiteX900" fmla="*/ 256453 w 330406"/>
              <a:gd name="connsiteY900" fmla="*/ 255885 h 308278"/>
              <a:gd name="connsiteX901" fmla="*/ 256821 w 330406"/>
              <a:gd name="connsiteY901" fmla="*/ 249811 h 308278"/>
              <a:gd name="connsiteX902" fmla="*/ 256448 w 330406"/>
              <a:gd name="connsiteY902" fmla="*/ 248944 h 308278"/>
              <a:gd name="connsiteX903" fmla="*/ 257564 w 330406"/>
              <a:gd name="connsiteY903" fmla="*/ 248758 h 308278"/>
              <a:gd name="connsiteX904" fmla="*/ 258010 w 330406"/>
              <a:gd name="connsiteY904" fmla="*/ 249446 h 308278"/>
              <a:gd name="connsiteX905" fmla="*/ 258245 w 330406"/>
              <a:gd name="connsiteY905" fmla="*/ 249809 h 308278"/>
              <a:gd name="connsiteX906" fmla="*/ 259668 w 330406"/>
              <a:gd name="connsiteY906" fmla="*/ 248879 h 308278"/>
              <a:gd name="connsiteX907" fmla="*/ 260659 w 330406"/>
              <a:gd name="connsiteY907" fmla="*/ 250179 h 308278"/>
              <a:gd name="connsiteX908" fmla="*/ 261974 w 330406"/>
              <a:gd name="connsiteY908" fmla="*/ 250347 h 308278"/>
              <a:gd name="connsiteX909" fmla="*/ 263074 w 330406"/>
              <a:gd name="connsiteY909" fmla="*/ 250486 h 308278"/>
              <a:gd name="connsiteX910" fmla="*/ 264622 w 330406"/>
              <a:gd name="connsiteY910" fmla="*/ 251104 h 308278"/>
              <a:gd name="connsiteX911" fmla="*/ 266233 w 330406"/>
              <a:gd name="connsiteY911" fmla="*/ 252837 h 308278"/>
              <a:gd name="connsiteX912" fmla="*/ 266171 w 330406"/>
              <a:gd name="connsiteY912" fmla="*/ 253830 h 308278"/>
              <a:gd name="connsiteX913" fmla="*/ 267224 w 330406"/>
              <a:gd name="connsiteY913" fmla="*/ 254943 h 308278"/>
              <a:gd name="connsiteX914" fmla="*/ 267767 w 330406"/>
              <a:gd name="connsiteY914" fmla="*/ 254898 h 308278"/>
              <a:gd name="connsiteX915" fmla="*/ 268727 w 330406"/>
              <a:gd name="connsiteY915" fmla="*/ 254886 h 308278"/>
              <a:gd name="connsiteX916" fmla="*/ 269207 w 330406"/>
              <a:gd name="connsiteY916" fmla="*/ 256863 h 308278"/>
              <a:gd name="connsiteX917" fmla="*/ 269502 w 330406"/>
              <a:gd name="connsiteY917" fmla="*/ 256959 h 308278"/>
              <a:gd name="connsiteX918" fmla="*/ 272054 w 330406"/>
              <a:gd name="connsiteY918" fmla="*/ 257790 h 308278"/>
              <a:gd name="connsiteX919" fmla="*/ 271544 w 330406"/>
              <a:gd name="connsiteY919" fmla="*/ 255880 h 308278"/>
              <a:gd name="connsiteX920" fmla="*/ 271616 w 330406"/>
              <a:gd name="connsiteY920" fmla="*/ 253362 h 308278"/>
              <a:gd name="connsiteX921" fmla="*/ 272057 w 330406"/>
              <a:gd name="connsiteY921" fmla="*/ 251089 h 30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</a:cxnLst>
            <a:rect l="l" t="t" r="r" b="b"/>
            <a:pathLst>
              <a:path w="330406" h="308278">
                <a:moveTo>
                  <a:pt x="272057" y="251089"/>
                </a:moveTo>
                <a:lnTo>
                  <a:pt x="272554" y="250532"/>
                </a:lnTo>
                <a:lnTo>
                  <a:pt x="273051" y="249976"/>
                </a:lnTo>
                <a:lnTo>
                  <a:pt x="272618" y="249252"/>
                </a:lnTo>
                <a:lnTo>
                  <a:pt x="272185" y="248529"/>
                </a:lnTo>
                <a:lnTo>
                  <a:pt x="271753" y="247806"/>
                </a:lnTo>
                <a:lnTo>
                  <a:pt x="271899" y="247103"/>
                </a:lnTo>
                <a:lnTo>
                  <a:pt x="272044" y="246401"/>
                </a:lnTo>
                <a:lnTo>
                  <a:pt x="272190" y="245700"/>
                </a:lnTo>
                <a:lnTo>
                  <a:pt x="272337" y="244999"/>
                </a:lnTo>
                <a:lnTo>
                  <a:pt x="272482" y="244297"/>
                </a:lnTo>
                <a:lnTo>
                  <a:pt x="272628" y="243594"/>
                </a:lnTo>
                <a:lnTo>
                  <a:pt x="273063" y="242830"/>
                </a:lnTo>
                <a:lnTo>
                  <a:pt x="273498" y="242068"/>
                </a:lnTo>
                <a:lnTo>
                  <a:pt x="273933" y="241305"/>
                </a:lnTo>
                <a:lnTo>
                  <a:pt x="274523" y="240903"/>
                </a:lnTo>
                <a:lnTo>
                  <a:pt x="275112" y="240500"/>
                </a:lnTo>
                <a:lnTo>
                  <a:pt x="275545" y="238891"/>
                </a:lnTo>
                <a:lnTo>
                  <a:pt x="275969" y="234781"/>
                </a:lnTo>
                <a:lnTo>
                  <a:pt x="276170" y="232769"/>
                </a:lnTo>
                <a:lnTo>
                  <a:pt x="276289" y="231582"/>
                </a:lnTo>
                <a:lnTo>
                  <a:pt x="276748" y="226131"/>
                </a:lnTo>
                <a:lnTo>
                  <a:pt x="277100" y="224582"/>
                </a:lnTo>
                <a:lnTo>
                  <a:pt x="278508" y="223479"/>
                </a:lnTo>
                <a:lnTo>
                  <a:pt x="280575" y="223310"/>
                </a:lnTo>
                <a:lnTo>
                  <a:pt x="282646" y="223502"/>
                </a:lnTo>
                <a:lnTo>
                  <a:pt x="283014" y="223536"/>
                </a:lnTo>
                <a:lnTo>
                  <a:pt x="284844" y="223667"/>
                </a:lnTo>
                <a:lnTo>
                  <a:pt x="286554" y="222648"/>
                </a:lnTo>
                <a:lnTo>
                  <a:pt x="287593" y="221077"/>
                </a:lnTo>
                <a:lnTo>
                  <a:pt x="287586" y="218632"/>
                </a:lnTo>
                <a:lnTo>
                  <a:pt x="286816" y="216166"/>
                </a:lnTo>
                <a:lnTo>
                  <a:pt x="285588" y="213686"/>
                </a:lnTo>
                <a:lnTo>
                  <a:pt x="284941" y="209621"/>
                </a:lnTo>
                <a:lnTo>
                  <a:pt x="284188" y="206544"/>
                </a:lnTo>
                <a:lnTo>
                  <a:pt x="282794" y="202507"/>
                </a:lnTo>
                <a:lnTo>
                  <a:pt x="280727" y="201352"/>
                </a:lnTo>
                <a:lnTo>
                  <a:pt x="281431" y="200463"/>
                </a:lnTo>
                <a:lnTo>
                  <a:pt x="281616" y="200389"/>
                </a:lnTo>
                <a:lnTo>
                  <a:pt x="282545" y="200028"/>
                </a:lnTo>
                <a:lnTo>
                  <a:pt x="284612" y="201001"/>
                </a:lnTo>
                <a:lnTo>
                  <a:pt x="285828" y="201573"/>
                </a:lnTo>
                <a:lnTo>
                  <a:pt x="287933" y="200456"/>
                </a:lnTo>
                <a:lnTo>
                  <a:pt x="290099" y="198162"/>
                </a:lnTo>
                <a:lnTo>
                  <a:pt x="291584" y="197479"/>
                </a:lnTo>
                <a:lnTo>
                  <a:pt x="293610" y="197477"/>
                </a:lnTo>
                <a:lnTo>
                  <a:pt x="294619" y="197477"/>
                </a:lnTo>
                <a:lnTo>
                  <a:pt x="297591" y="198651"/>
                </a:lnTo>
                <a:lnTo>
                  <a:pt x="298520" y="198527"/>
                </a:lnTo>
                <a:lnTo>
                  <a:pt x="299076" y="198154"/>
                </a:lnTo>
                <a:lnTo>
                  <a:pt x="300190" y="194993"/>
                </a:lnTo>
                <a:lnTo>
                  <a:pt x="300664" y="194722"/>
                </a:lnTo>
                <a:lnTo>
                  <a:pt x="301490" y="194249"/>
                </a:lnTo>
                <a:lnTo>
                  <a:pt x="302727" y="192884"/>
                </a:lnTo>
                <a:lnTo>
                  <a:pt x="303614" y="192794"/>
                </a:lnTo>
                <a:lnTo>
                  <a:pt x="303967" y="192760"/>
                </a:lnTo>
                <a:lnTo>
                  <a:pt x="305142" y="193315"/>
                </a:lnTo>
                <a:lnTo>
                  <a:pt x="307311" y="193438"/>
                </a:lnTo>
                <a:lnTo>
                  <a:pt x="308588" y="194509"/>
                </a:lnTo>
                <a:lnTo>
                  <a:pt x="309230" y="195047"/>
                </a:lnTo>
                <a:lnTo>
                  <a:pt x="312141" y="195108"/>
                </a:lnTo>
                <a:lnTo>
                  <a:pt x="312638" y="194857"/>
                </a:lnTo>
                <a:lnTo>
                  <a:pt x="313626" y="194362"/>
                </a:lnTo>
                <a:lnTo>
                  <a:pt x="314988" y="192379"/>
                </a:lnTo>
                <a:lnTo>
                  <a:pt x="315221" y="191620"/>
                </a:lnTo>
                <a:lnTo>
                  <a:pt x="315544" y="190582"/>
                </a:lnTo>
                <a:lnTo>
                  <a:pt x="317092" y="190891"/>
                </a:lnTo>
                <a:lnTo>
                  <a:pt x="318671" y="191190"/>
                </a:lnTo>
                <a:lnTo>
                  <a:pt x="319170" y="191043"/>
                </a:lnTo>
                <a:lnTo>
                  <a:pt x="321178" y="190452"/>
                </a:lnTo>
                <a:lnTo>
                  <a:pt x="322664" y="191381"/>
                </a:lnTo>
                <a:lnTo>
                  <a:pt x="324337" y="191442"/>
                </a:lnTo>
                <a:lnTo>
                  <a:pt x="324512" y="191316"/>
                </a:lnTo>
                <a:lnTo>
                  <a:pt x="325204" y="190822"/>
                </a:lnTo>
                <a:lnTo>
                  <a:pt x="325564" y="189919"/>
                </a:lnTo>
                <a:lnTo>
                  <a:pt x="325822" y="189272"/>
                </a:lnTo>
                <a:lnTo>
                  <a:pt x="326875" y="187970"/>
                </a:lnTo>
                <a:lnTo>
                  <a:pt x="327493" y="185244"/>
                </a:lnTo>
                <a:lnTo>
                  <a:pt x="328855" y="184499"/>
                </a:lnTo>
                <a:lnTo>
                  <a:pt x="330587" y="180470"/>
                </a:lnTo>
                <a:lnTo>
                  <a:pt x="330377" y="180051"/>
                </a:lnTo>
                <a:lnTo>
                  <a:pt x="330029" y="179356"/>
                </a:lnTo>
                <a:lnTo>
                  <a:pt x="328294" y="177746"/>
                </a:lnTo>
                <a:lnTo>
                  <a:pt x="327243" y="177499"/>
                </a:lnTo>
                <a:lnTo>
                  <a:pt x="325394" y="175926"/>
                </a:lnTo>
                <a:lnTo>
                  <a:pt x="321978" y="174281"/>
                </a:lnTo>
                <a:lnTo>
                  <a:pt x="321574" y="173877"/>
                </a:lnTo>
                <a:lnTo>
                  <a:pt x="321172" y="173477"/>
                </a:lnTo>
                <a:lnTo>
                  <a:pt x="321159" y="173326"/>
                </a:lnTo>
                <a:lnTo>
                  <a:pt x="320985" y="171493"/>
                </a:lnTo>
                <a:lnTo>
                  <a:pt x="321356" y="170192"/>
                </a:lnTo>
                <a:lnTo>
                  <a:pt x="321011" y="168895"/>
                </a:lnTo>
                <a:lnTo>
                  <a:pt x="314690" y="161118"/>
                </a:lnTo>
                <a:lnTo>
                  <a:pt x="314469" y="160837"/>
                </a:lnTo>
                <a:lnTo>
                  <a:pt x="314227" y="160530"/>
                </a:lnTo>
                <a:lnTo>
                  <a:pt x="313949" y="159826"/>
                </a:lnTo>
                <a:lnTo>
                  <a:pt x="313671" y="159125"/>
                </a:lnTo>
                <a:lnTo>
                  <a:pt x="313393" y="158422"/>
                </a:lnTo>
                <a:lnTo>
                  <a:pt x="313117" y="157720"/>
                </a:lnTo>
                <a:lnTo>
                  <a:pt x="312839" y="157017"/>
                </a:lnTo>
                <a:lnTo>
                  <a:pt x="312561" y="156316"/>
                </a:lnTo>
                <a:lnTo>
                  <a:pt x="311881" y="156293"/>
                </a:lnTo>
                <a:lnTo>
                  <a:pt x="311199" y="156272"/>
                </a:lnTo>
                <a:lnTo>
                  <a:pt x="310519" y="156250"/>
                </a:lnTo>
                <a:lnTo>
                  <a:pt x="309868" y="156744"/>
                </a:lnTo>
                <a:lnTo>
                  <a:pt x="309216" y="157240"/>
                </a:lnTo>
                <a:lnTo>
                  <a:pt x="308535" y="156929"/>
                </a:lnTo>
                <a:lnTo>
                  <a:pt x="307854" y="156618"/>
                </a:lnTo>
                <a:lnTo>
                  <a:pt x="307234" y="156926"/>
                </a:lnTo>
                <a:lnTo>
                  <a:pt x="306614" y="157235"/>
                </a:lnTo>
                <a:lnTo>
                  <a:pt x="306025" y="157204"/>
                </a:lnTo>
                <a:lnTo>
                  <a:pt x="305437" y="157171"/>
                </a:lnTo>
                <a:lnTo>
                  <a:pt x="304943" y="156635"/>
                </a:lnTo>
                <a:lnTo>
                  <a:pt x="304449" y="156097"/>
                </a:lnTo>
                <a:lnTo>
                  <a:pt x="303954" y="155559"/>
                </a:lnTo>
                <a:lnTo>
                  <a:pt x="303274" y="155557"/>
                </a:lnTo>
                <a:lnTo>
                  <a:pt x="302592" y="155557"/>
                </a:lnTo>
                <a:lnTo>
                  <a:pt x="301910" y="155556"/>
                </a:lnTo>
                <a:lnTo>
                  <a:pt x="301230" y="155556"/>
                </a:lnTo>
                <a:lnTo>
                  <a:pt x="300921" y="154826"/>
                </a:lnTo>
                <a:lnTo>
                  <a:pt x="300612" y="154099"/>
                </a:lnTo>
                <a:lnTo>
                  <a:pt x="300304" y="153371"/>
                </a:lnTo>
                <a:lnTo>
                  <a:pt x="299995" y="152642"/>
                </a:lnTo>
                <a:lnTo>
                  <a:pt x="299570" y="152329"/>
                </a:lnTo>
                <a:lnTo>
                  <a:pt x="299145" y="152019"/>
                </a:lnTo>
                <a:lnTo>
                  <a:pt x="298420" y="152117"/>
                </a:lnTo>
                <a:lnTo>
                  <a:pt x="297696" y="152215"/>
                </a:lnTo>
                <a:lnTo>
                  <a:pt x="296973" y="152315"/>
                </a:lnTo>
                <a:lnTo>
                  <a:pt x="296249" y="152413"/>
                </a:lnTo>
                <a:lnTo>
                  <a:pt x="295525" y="152511"/>
                </a:lnTo>
                <a:lnTo>
                  <a:pt x="294800" y="152611"/>
                </a:lnTo>
                <a:lnTo>
                  <a:pt x="294078" y="152709"/>
                </a:lnTo>
                <a:lnTo>
                  <a:pt x="293353" y="152807"/>
                </a:lnTo>
                <a:lnTo>
                  <a:pt x="292719" y="152439"/>
                </a:lnTo>
                <a:lnTo>
                  <a:pt x="292084" y="152069"/>
                </a:lnTo>
                <a:lnTo>
                  <a:pt x="291452" y="151702"/>
                </a:lnTo>
                <a:lnTo>
                  <a:pt x="290703" y="151432"/>
                </a:lnTo>
                <a:lnTo>
                  <a:pt x="289954" y="151162"/>
                </a:lnTo>
                <a:lnTo>
                  <a:pt x="289236" y="150902"/>
                </a:lnTo>
                <a:lnTo>
                  <a:pt x="288518" y="150644"/>
                </a:lnTo>
                <a:lnTo>
                  <a:pt x="287799" y="150385"/>
                </a:lnTo>
                <a:lnTo>
                  <a:pt x="287081" y="150125"/>
                </a:lnTo>
                <a:lnTo>
                  <a:pt x="286363" y="149867"/>
                </a:lnTo>
                <a:lnTo>
                  <a:pt x="285645" y="149607"/>
                </a:lnTo>
                <a:lnTo>
                  <a:pt x="284918" y="146415"/>
                </a:lnTo>
                <a:lnTo>
                  <a:pt x="284371" y="138845"/>
                </a:lnTo>
                <a:lnTo>
                  <a:pt x="283829" y="133792"/>
                </a:lnTo>
                <a:lnTo>
                  <a:pt x="283699" y="130278"/>
                </a:lnTo>
                <a:lnTo>
                  <a:pt x="284595" y="128321"/>
                </a:lnTo>
                <a:lnTo>
                  <a:pt x="286010" y="126988"/>
                </a:lnTo>
                <a:lnTo>
                  <a:pt x="288943" y="125932"/>
                </a:lnTo>
                <a:lnTo>
                  <a:pt x="295857" y="122016"/>
                </a:lnTo>
                <a:lnTo>
                  <a:pt x="298496" y="120569"/>
                </a:lnTo>
                <a:lnTo>
                  <a:pt x="301990" y="118613"/>
                </a:lnTo>
                <a:lnTo>
                  <a:pt x="304238" y="117459"/>
                </a:lnTo>
                <a:lnTo>
                  <a:pt x="306617" y="114401"/>
                </a:lnTo>
                <a:lnTo>
                  <a:pt x="308123" y="112539"/>
                </a:lnTo>
                <a:lnTo>
                  <a:pt x="307265" y="111244"/>
                </a:lnTo>
                <a:lnTo>
                  <a:pt x="305929" y="111571"/>
                </a:lnTo>
                <a:lnTo>
                  <a:pt x="304179" y="110568"/>
                </a:lnTo>
                <a:lnTo>
                  <a:pt x="304035" y="110485"/>
                </a:lnTo>
                <a:lnTo>
                  <a:pt x="304050" y="110166"/>
                </a:lnTo>
                <a:lnTo>
                  <a:pt x="304116" y="108765"/>
                </a:lnTo>
                <a:lnTo>
                  <a:pt x="301699" y="107195"/>
                </a:lnTo>
                <a:lnTo>
                  <a:pt x="301506" y="106680"/>
                </a:lnTo>
                <a:lnTo>
                  <a:pt x="301447" y="106523"/>
                </a:lnTo>
                <a:lnTo>
                  <a:pt x="301199" y="105859"/>
                </a:lnTo>
                <a:lnTo>
                  <a:pt x="298723" y="105992"/>
                </a:lnTo>
                <a:lnTo>
                  <a:pt x="296478" y="104404"/>
                </a:lnTo>
                <a:lnTo>
                  <a:pt x="294992" y="104324"/>
                </a:lnTo>
                <a:lnTo>
                  <a:pt x="293705" y="103245"/>
                </a:lnTo>
                <a:lnTo>
                  <a:pt x="290730" y="103370"/>
                </a:lnTo>
                <a:lnTo>
                  <a:pt x="290346" y="103488"/>
                </a:lnTo>
                <a:lnTo>
                  <a:pt x="289306" y="103805"/>
                </a:lnTo>
                <a:lnTo>
                  <a:pt x="287943" y="101763"/>
                </a:lnTo>
                <a:lnTo>
                  <a:pt x="287647" y="101781"/>
                </a:lnTo>
                <a:lnTo>
                  <a:pt x="285609" y="101909"/>
                </a:lnTo>
                <a:lnTo>
                  <a:pt x="280943" y="102203"/>
                </a:lnTo>
                <a:lnTo>
                  <a:pt x="279690" y="100903"/>
                </a:lnTo>
                <a:lnTo>
                  <a:pt x="279330" y="100532"/>
                </a:lnTo>
                <a:lnTo>
                  <a:pt x="278053" y="100561"/>
                </a:lnTo>
                <a:lnTo>
                  <a:pt x="277929" y="100653"/>
                </a:lnTo>
                <a:lnTo>
                  <a:pt x="276703" y="101500"/>
                </a:lnTo>
                <a:lnTo>
                  <a:pt x="275429" y="100349"/>
                </a:lnTo>
                <a:lnTo>
                  <a:pt x="274314" y="100537"/>
                </a:lnTo>
                <a:lnTo>
                  <a:pt x="269667" y="98745"/>
                </a:lnTo>
                <a:lnTo>
                  <a:pt x="269130" y="98269"/>
                </a:lnTo>
                <a:lnTo>
                  <a:pt x="269013" y="98164"/>
                </a:lnTo>
                <a:lnTo>
                  <a:pt x="267992" y="97260"/>
                </a:lnTo>
                <a:lnTo>
                  <a:pt x="267374" y="97136"/>
                </a:lnTo>
                <a:lnTo>
                  <a:pt x="266753" y="97363"/>
                </a:lnTo>
                <a:lnTo>
                  <a:pt x="266011" y="97633"/>
                </a:lnTo>
                <a:lnTo>
                  <a:pt x="264215" y="99121"/>
                </a:lnTo>
                <a:lnTo>
                  <a:pt x="263844" y="98689"/>
                </a:lnTo>
                <a:lnTo>
                  <a:pt x="263905" y="97636"/>
                </a:lnTo>
                <a:lnTo>
                  <a:pt x="263296" y="97958"/>
                </a:lnTo>
                <a:lnTo>
                  <a:pt x="262852" y="98194"/>
                </a:lnTo>
                <a:lnTo>
                  <a:pt x="261988" y="98195"/>
                </a:lnTo>
                <a:lnTo>
                  <a:pt x="261118" y="98195"/>
                </a:lnTo>
                <a:lnTo>
                  <a:pt x="259877" y="99207"/>
                </a:lnTo>
                <a:lnTo>
                  <a:pt x="258517" y="99623"/>
                </a:lnTo>
                <a:lnTo>
                  <a:pt x="258633" y="99855"/>
                </a:lnTo>
                <a:lnTo>
                  <a:pt x="259076" y="100736"/>
                </a:lnTo>
                <a:lnTo>
                  <a:pt x="258672" y="102254"/>
                </a:lnTo>
                <a:lnTo>
                  <a:pt x="258332" y="103526"/>
                </a:lnTo>
                <a:lnTo>
                  <a:pt x="257891" y="103920"/>
                </a:lnTo>
                <a:lnTo>
                  <a:pt x="257778" y="104021"/>
                </a:lnTo>
                <a:lnTo>
                  <a:pt x="255546" y="103467"/>
                </a:lnTo>
                <a:lnTo>
                  <a:pt x="254579" y="103709"/>
                </a:lnTo>
                <a:lnTo>
                  <a:pt x="251582" y="104463"/>
                </a:lnTo>
                <a:lnTo>
                  <a:pt x="251157" y="103936"/>
                </a:lnTo>
                <a:lnTo>
                  <a:pt x="250281" y="102852"/>
                </a:lnTo>
                <a:lnTo>
                  <a:pt x="246952" y="102960"/>
                </a:lnTo>
                <a:lnTo>
                  <a:pt x="246317" y="102981"/>
                </a:lnTo>
                <a:lnTo>
                  <a:pt x="245181" y="102491"/>
                </a:lnTo>
                <a:lnTo>
                  <a:pt x="244458" y="102178"/>
                </a:lnTo>
                <a:lnTo>
                  <a:pt x="243827" y="102407"/>
                </a:lnTo>
                <a:lnTo>
                  <a:pt x="243655" y="102571"/>
                </a:lnTo>
                <a:lnTo>
                  <a:pt x="242849" y="103542"/>
                </a:lnTo>
                <a:lnTo>
                  <a:pt x="242170" y="104932"/>
                </a:lnTo>
                <a:lnTo>
                  <a:pt x="242774" y="106927"/>
                </a:lnTo>
                <a:lnTo>
                  <a:pt x="241577" y="108250"/>
                </a:lnTo>
                <a:lnTo>
                  <a:pt x="241240" y="108624"/>
                </a:lnTo>
                <a:lnTo>
                  <a:pt x="240189" y="109120"/>
                </a:lnTo>
                <a:lnTo>
                  <a:pt x="231827" y="102950"/>
                </a:lnTo>
                <a:lnTo>
                  <a:pt x="231848" y="102800"/>
                </a:lnTo>
                <a:lnTo>
                  <a:pt x="231944" y="102067"/>
                </a:lnTo>
                <a:lnTo>
                  <a:pt x="233369" y="101013"/>
                </a:lnTo>
                <a:lnTo>
                  <a:pt x="233678" y="100084"/>
                </a:lnTo>
                <a:lnTo>
                  <a:pt x="233310" y="99624"/>
                </a:lnTo>
                <a:lnTo>
                  <a:pt x="233181" y="99464"/>
                </a:lnTo>
                <a:lnTo>
                  <a:pt x="232178" y="99507"/>
                </a:lnTo>
                <a:lnTo>
                  <a:pt x="231632" y="99528"/>
                </a:lnTo>
                <a:lnTo>
                  <a:pt x="229405" y="102008"/>
                </a:lnTo>
                <a:lnTo>
                  <a:pt x="228731" y="102107"/>
                </a:lnTo>
                <a:lnTo>
                  <a:pt x="228537" y="102134"/>
                </a:lnTo>
                <a:lnTo>
                  <a:pt x="228274" y="101675"/>
                </a:lnTo>
                <a:lnTo>
                  <a:pt x="228041" y="101268"/>
                </a:lnTo>
                <a:lnTo>
                  <a:pt x="227852" y="97056"/>
                </a:lnTo>
                <a:lnTo>
                  <a:pt x="227294" y="95878"/>
                </a:lnTo>
                <a:lnTo>
                  <a:pt x="229212" y="94080"/>
                </a:lnTo>
                <a:lnTo>
                  <a:pt x="231006" y="90670"/>
                </a:lnTo>
                <a:lnTo>
                  <a:pt x="231006" y="90316"/>
                </a:lnTo>
                <a:lnTo>
                  <a:pt x="231006" y="89742"/>
                </a:lnTo>
                <a:lnTo>
                  <a:pt x="230447" y="88566"/>
                </a:lnTo>
                <a:lnTo>
                  <a:pt x="230023" y="88438"/>
                </a:lnTo>
                <a:lnTo>
                  <a:pt x="229207" y="88195"/>
                </a:lnTo>
                <a:lnTo>
                  <a:pt x="229022" y="87825"/>
                </a:lnTo>
                <a:lnTo>
                  <a:pt x="228910" y="87601"/>
                </a:lnTo>
                <a:lnTo>
                  <a:pt x="228836" y="87453"/>
                </a:lnTo>
                <a:lnTo>
                  <a:pt x="229099" y="86849"/>
                </a:lnTo>
                <a:lnTo>
                  <a:pt x="229273" y="86457"/>
                </a:lnTo>
                <a:lnTo>
                  <a:pt x="229516" y="85902"/>
                </a:lnTo>
                <a:lnTo>
                  <a:pt x="228849" y="83520"/>
                </a:lnTo>
                <a:lnTo>
                  <a:pt x="228720" y="83213"/>
                </a:lnTo>
                <a:lnTo>
                  <a:pt x="227637" y="82560"/>
                </a:lnTo>
                <a:lnTo>
                  <a:pt x="227579" y="82341"/>
                </a:lnTo>
                <a:lnTo>
                  <a:pt x="227219" y="81012"/>
                </a:lnTo>
                <a:lnTo>
                  <a:pt x="226699" y="80776"/>
                </a:lnTo>
                <a:lnTo>
                  <a:pt x="226531" y="80677"/>
                </a:lnTo>
                <a:lnTo>
                  <a:pt x="226102" y="79094"/>
                </a:lnTo>
                <a:lnTo>
                  <a:pt x="223254" y="79221"/>
                </a:lnTo>
                <a:lnTo>
                  <a:pt x="223175" y="78530"/>
                </a:lnTo>
                <a:lnTo>
                  <a:pt x="223128" y="78106"/>
                </a:lnTo>
                <a:lnTo>
                  <a:pt x="224099" y="76724"/>
                </a:lnTo>
                <a:lnTo>
                  <a:pt x="224308" y="76402"/>
                </a:lnTo>
                <a:lnTo>
                  <a:pt x="224328" y="76231"/>
                </a:lnTo>
                <a:lnTo>
                  <a:pt x="224428" y="75379"/>
                </a:lnTo>
                <a:lnTo>
                  <a:pt x="224197" y="74777"/>
                </a:lnTo>
                <a:lnTo>
                  <a:pt x="223931" y="74079"/>
                </a:lnTo>
                <a:lnTo>
                  <a:pt x="222691" y="72962"/>
                </a:lnTo>
                <a:lnTo>
                  <a:pt x="222502" y="72790"/>
                </a:lnTo>
                <a:lnTo>
                  <a:pt x="222008" y="72346"/>
                </a:lnTo>
                <a:lnTo>
                  <a:pt x="221512" y="72409"/>
                </a:lnTo>
                <a:lnTo>
                  <a:pt x="221118" y="72056"/>
                </a:lnTo>
                <a:lnTo>
                  <a:pt x="220335" y="71358"/>
                </a:lnTo>
                <a:lnTo>
                  <a:pt x="220580" y="70719"/>
                </a:lnTo>
                <a:lnTo>
                  <a:pt x="220644" y="70552"/>
                </a:lnTo>
                <a:lnTo>
                  <a:pt x="221702" y="70287"/>
                </a:lnTo>
                <a:lnTo>
                  <a:pt x="222379" y="70117"/>
                </a:lnTo>
                <a:lnTo>
                  <a:pt x="222935" y="68878"/>
                </a:lnTo>
                <a:lnTo>
                  <a:pt x="225536" y="68068"/>
                </a:lnTo>
                <a:lnTo>
                  <a:pt x="225845" y="67448"/>
                </a:lnTo>
                <a:lnTo>
                  <a:pt x="225402" y="67102"/>
                </a:lnTo>
                <a:lnTo>
                  <a:pt x="224977" y="66768"/>
                </a:lnTo>
                <a:lnTo>
                  <a:pt x="224285" y="66739"/>
                </a:lnTo>
                <a:lnTo>
                  <a:pt x="223553" y="66708"/>
                </a:lnTo>
                <a:lnTo>
                  <a:pt x="222001" y="62994"/>
                </a:lnTo>
                <a:lnTo>
                  <a:pt x="221442" y="60950"/>
                </a:lnTo>
                <a:lnTo>
                  <a:pt x="221627" y="59216"/>
                </a:lnTo>
                <a:lnTo>
                  <a:pt x="220633" y="55872"/>
                </a:lnTo>
                <a:lnTo>
                  <a:pt x="221807" y="53331"/>
                </a:lnTo>
                <a:lnTo>
                  <a:pt x="220814" y="51660"/>
                </a:lnTo>
                <a:lnTo>
                  <a:pt x="220397" y="51395"/>
                </a:lnTo>
                <a:lnTo>
                  <a:pt x="219450" y="50795"/>
                </a:lnTo>
                <a:lnTo>
                  <a:pt x="217653" y="50858"/>
                </a:lnTo>
                <a:lnTo>
                  <a:pt x="215672" y="51604"/>
                </a:lnTo>
                <a:lnTo>
                  <a:pt x="214924" y="47951"/>
                </a:lnTo>
                <a:lnTo>
                  <a:pt x="215199" y="46576"/>
                </a:lnTo>
                <a:lnTo>
                  <a:pt x="215665" y="44234"/>
                </a:lnTo>
                <a:lnTo>
                  <a:pt x="215354" y="42315"/>
                </a:lnTo>
                <a:lnTo>
                  <a:pt x="215786" y="40827"/>
                </a:lnTo>
                <a:lnTo>
                  <a:pt x="215668" y="40497"/>
                </a:lnTo>
                <a:lnTo>
                  <a:pt x="215413" y="39776"/>
                </a:lnTo>
                <a:lnTo>
                  <a:pt x="213492" y="38044"/>
                </a:lnTo>
                <a:lnTo>
                  <a:pt x="213708" y="37622"/>
                </a:lnTo>
                <a:lnTo>
                  <a:pt x="213785" y="37473"/>
                </a:lnTo>
                <a:lnTo>
                  <a:pt x="214419" y="36245"/>
                </a:lnTo>
                <a:lnTo>
                  <a:pt x="215225" y="35688"/>
                </a:lnTo>
                <a:lnTo>
                  <a:pt x="218198" y="35747"/>
                </a:lnTo>
                <a:lnTo>
                  <a:pt x="219439" y="35043"/>
                </a:lnTo>
                <a:lnTo>
                  <a:pt x="219624" y="34939"/>
                </a:lnTo>
                <a:lnTo>
                  <a:pt x="219365" y="34628"/>
                </a:lnTo>
                <a:lnTo>
                  <a:pt x="217886" y="32836"/>
                </a:lnTo>
                <a:lnTo>
                  <a:pt x="219001" y="32277"/>
                </a:lnTo>
                <a:lnTo>
                  <a:pt x="219938" y="32190"/>
                </a:lnTo>
                <a:lnTo>
                  <a:pt x="220118" y="32174"/>
                </a:lnTo>
                <a:lnTo>
                  <a:pt x="222408" y="31963"/>
                </a:lnTo>
                <a:lnTo>
                  <a:pt x="223896" y="31342"/>
                </a:lnTo>
                <a:lnTo>
                  <a:pt x="225258" y="29916"/>
                </a:lnTo>
                <a:lnTo>
                  <a:pt x="225523" y="29119"/>
                </a:lnTo>
                <a:lnTo>
                  <a:pt x="225628" y="28802"/>
                </a:lnTo>
                <a:lnTo>
                  <a:pt x="225752" y="28429"/>
                </a:lnTo>
                <a:lnTo>
                  <a:pt x="225273" y="28137"/>
                </a:lnTo>
                <a:lnTo>
                  <a:pt x="223520" y="27069"/>
                </a:lnTo>
                <a:lnTo>
                  <a:pt x="222348" y="26874"/>
                </a:lnTo>
                <a:lnTo>
                  <a:pt x="222032" y="26824"/>
                </a:lnTo>
                <a:lnTo>
                  <a:pt x="220175" y="27568"/>
                </a:lnTo>
                <a:lnTo>
                  <a:pt x="219830" y="27468"/>
                </a:lnTo>
                <a:lnTo>
                  <a:pt x="218687" y="27136"/>
                </a:lnTo>
                <a:lnTo>
                  <a:pt x="217508" y="26209"/>
                </a:lnTo>
                <a:lnTo>
                  <a:pt x="216028" y="23256"/>
                </a:lnTo>
                <a:lnTo>
                  <a:pt x="215600" y="22402"/>
                </a:lnTo>
                <a:lnTo>
                  <a:pt x="215274" y="21753"/>
                </a:lnTo>
                <a:lnTo>
                  <a:pt x="210179" y="14390"/>
                </a:lnTo>
                <a:lnTo>
                  <a:pt x="210410" y="13828"/>
                </a:lnTo>
                <a:lnTo>
                  <a:pt x="211098" y="13285"/>
                </a:lnTo>
                <a:lnTo>
                  <a:pt x="212725" y="12094"/>
                </a:lnTo>
                <a:lnTo>
                  <a:pt x="209378" y="9684"/>
                </a:lnTo>
                <a:lnTo>
                  <a:pt x="208211" y="8775"/>
                </a:lnTo>
                <a:lnTo>
                  <a:pt x="206958" y="7784"/>
                </a:lnTo>
                <a:lnTo>
                  <a:pt x="205101" y="6466"/>
                </a:lnTo>
                <a:lnTo>
                  <a:pt x="203915" y="6576"/>
                </a:lnTo>
                <a:lnTo>
                  <a:pt x="203183" y="11507"/>
                </a:lnTo>
                <a:lnTo>
                  <a:pt x="201422" y="12407"/>
                </a:lnTo>
                <a:lnTo>
                  <a:pt x="200215" y="12268"/>
                </a:lnTo>
                <a:lnTo>
                  <a:pt x="199134" y="11400"/>
                </a:lnTo>
                <a:lnTo>
                  <a:pt x="197922" y="10108"/>
                </a:lnTo>
                <a:lnTo>
                  <a:pt x="195936" y="8494"/>
                </a:lnTo>
                <a:lnTo>
                  <a:pt x="194340" y="7895"/>
                </a:lnTo>
                <a:lnTo>
                  <a:pt x="191753" y="7408"/>
                </a:lnTo>
                <a:lnTo>
                  <a:pt x="188738" y="7101"/>
                </a:lnTo>
                <a:lnTo>
                  <a:pt x="186025" y="7214"/>
                </a:lnTo>
                <a:lnTo>
                  <a:pt x="183265" y="6475"/>
                </a:lnTo>
                <a:lnTo>
                  <a:pt x="182227" y="5220"/>
                </a:lnTo>
                <a:lnTo>
                  <a:pt x="181311" y="2727"/>
                </a:lnTo>
                <a:lnTo>
                  <a:pt x="180917" y="902"/>
                </a:lnTo>
                <a:lnTo>
                  <a:pt x="180139" y="325"/>
                </a:lnTo>
                <a:lnTo>
                  <a:pt x="178244" y="246"/>
                </a:lnTo>
                <a:lnTo>
                  <a:pt x="175446" y="616"/>
                </a:lnTo>
                <a:lnTo>
                  <a:pt x="172135" y="1939"/>
                </a:lnTo>
                <a:lnTo>
                  <a:pt x="170330" y="2882"/>
                </a:lnTo>
                <a:lnTo>
                  <a:pt x="168054" y="4349"/>
                </a:lnTo>
                <a:lnTo>
                  <a:pt x="165174" y="6002"/>
                </a:lnTo>
                <a:lnTo>
                  <a:pt x="162252" y="7528"/>
                </a:lnTo>
                <a:lnTo>
                  <a:pt x="160514" y="8298"/>
                </a:lnTo>
                <a:lnTo>
                  <a:pt x="160102" y="8479"/>
                </a:lnTo>
                <a:lnTo>
                  <a:pt x="157997" y="9813"/>
                </a:lnTo>
                <a:lnTo>
                  <a:pt x="152678" y="14716"/>
                </a:lnTo>
                <a:lnTo>
                  <a:pt x="150697" y="15090"/>
                </a:lnTo>
                <a:lnTo>
                  <a:pt x="147601" y="17883"/>
                </a:lnTo>
                <a:lnTo>
                  <a:pt x="145499" y="21972"/>
                </a:lnTo>
                <a:lnTo>
                  <a:pt x="143518" y="23524"/>
                </a:lnTo>
                <a:lnTo>
                  <a:pt x="142779" y="27489"/>
                </a:lnTo>
                <a:lnTo>
                  <a:pt x="142037" y="28729"/>
                </a:lnTo>
                <a:lnTo>
                  <a:pt x="140242" y="30342"/>
                </a:lnTo>
                <a:lnTo>
                  <a:pt x="137392" y="31276"/>
                </a:lnTo>
                <a:lnTo>
                  <a:pt x="135351" y="34004"/>
                </a:lnTo>
                <a:lnTo>
                  <a:pt x="134236" y="34438"/>
                </a:lnTo>
                <a:lnTo>
                  <a:pt x="133121" y="34255"/>
                </a:lnTo>
                <a:lnTo>
                  <a:pt x="132810" y="33760"/>
                </a:lnTo>
                <a:lnTo>
                  <a:pt x="131013" y="35312"/>
                </a:lnTo>
                <a:lnTo>
                  <a:pt x="130622" y="37037"/>
                </a:lnTo>
                <a:lnTo>
                  <a:pt x="130397" y="38036"/>
                </a:lnTo>
                <a:lnTo>
                  <a:pt x="130339" y="40330"/>
                </a:lnTo>
                <a:lnTo>
                  <a:pt x="129084" y="42323"/>
                </a:lnTo>
                <a:lnTo>
                  <a:pt x="129384" y="43785"/>
                </a:lnTo>
                <a:lnTo>
                  <a:pt x="129429" y="44004"/>
                </a:lnTo>
                <a:lnTo>
                  <a:pt x="127203" y="46211"/>
                </a:lnTo>
                <a:lnTo>
                  <a:pt x="127164" y="47703"/>
                </a:lnTo>
                <a:lnTo>
                  <a:pt x="127128" y="49068"/>
                </a:lnTo>
                <a:lnTo>
                  <a:pt x="126263" y="50680"/>
                </a:lnTo>
                <a:lnTo>
                  <a:pt x="126283" y="50988"/>
                </a:lnTo>
                <a:lnTo>
                  <a:pt x="126327" y="51671"/>
                </a:lnTo>
                <a:lnTo>
                  <a:pt x="127506" y="51730"/>
                </a:lnTo>
                <a:lnTo>
                  <a:pt x="127957" y="52036"/>
                </a:lnTo>
                <a:lnTo>
                  <a:pt x="129239" y="52904"/>
                </a:lnTo>
                <a:lnTo>
                  <a:pt x="129734" y="53970"/>
                </a:lnTo>
                <a:lnTo>
                  <a:pt x="129986" y="54515"/>
                </a:lnTo>
                <a:lnTo>
                  <a:pt x="130616" y="54920"/>
                </a:lnTo>
                <a:lnTo>
                  <a:pt x="131041" y="55193"/>
                </a:lnTo>
                <a:lnTo>
                  <a:pt x="132406" y="58349"/>
                </a:lnTo>
                <a:lnTo>
                  <a:pt x="134247" y="60126"/>
                </a:lnTo>
                <a:lnTo>
                  <a:pt x="134393" y="60267"/>
                </a:lnTo>
                <a:lnTo>
                  <a:pt x="134331" y="61008"/>
                </a:lnTo>
                <a:lnTo>
                  <a:pt x="132843" y="60702"/>
                </a:lnTo>
                <a:lnTo>
                  <a:pt x="132534" y="61444"/>
                </a:lnTo>
                <a:lnTo>
                  <a:pt x="132998" y="63442"/>
                </a:lnTo>
                <a:lnTo>
                  <a:pt x="133283" y="64665"/>
                </a:lnTo>
                <a:lnTo>
                  <a:pt x="131983" y="64669"/>
                </a:lnTo>
                <a:lnTo>
                  <a:pt x="130493" y="63804"/>
                </a:lnTo>
                <a:lnTo>
                  <a:pt x="129628" y="65848"/>
                </a:lnTo>
                <a:lnTo>
                  <a:pt x="129007" y="66222"/>
                </a:lnTo>
                <a:lnTo>
                  <a:pt x="128699" y="66407"/>
                </a:lnTo>
                <a:lnTo>
                  <a:pt x="125413" y="64245"/>
                </a:lnTo>
                <a:lnTo>
                  <a:pt x="122937" y="65426"/>
                </a:lnTo>
                <a:lnTo>
                  <a:pt x="122007" y="65365"/>
                </a:lnTo>
                <a:lnTo>
                  <a:pt x="121757" y="65064"/>
                </a:lnTo>
                <a:lnTo>
                  <a:pt x="121652" y="64940"/>
                </a:lnTo>
                <a:lnTo>
                  <a:pt x="119897" y="62829"/>
                </a:lnTo>
                <a:lnTo>
                  <a:pt x="118038" y="62957"/>
                </a:lnTo>
                <a:lnTo>
                  <a:pt x="116279" y="63931"/>
                </a:lnTo>
                <a:lnTo>
                  <a:pt x="113520" y="66495"/>
                </a:lnTo>
                <a:lnTo>
                  <a:pt x="112933" y="66629"/>
                </a:lnTo>
                <a:lnTo>
                  <a:pt x="112158" y="66806"/>
                </a:lnTo>
                <a:lnTo>
                  <a:pt x="111166" y="66561"/>
                </a:lnTo>
                <a:lnTo>
                  <a:pt x="108396" y="64835"/>
                </a:lnTo>
                <a:lnTo>
                  <a:pt x="107642" y="64366"/>
                </a:lnTo>
                <a:lnTo>
                  <a:pt x="105709" y="63163"/>
                </a:lnTo>
                <a:lnTo>
                  <a:pt x="103046" y="63539"/>
                </a:lnTo>
                <a:lnTo>
                  <a:pt x="101389" y="63967"/>
                </a:lnTo>
                <a:lnTo>
                  <a:pt x="100848" y="63874"/>
                </a:lnTo>
                <a:lnTo>
                  <a:pt x="99908" y="62916"/>
                </a:lnTo>
                <a:lnTo>
                  <a:pt x="99287" y="62447"/>
                </a:lnTo>
                <a:lnTo>
                  <a:pt x="98453" y="61683"/>
                </a:lnTo>
                <a:lnTo>
                  <a:pt x="97622" y="60707"/>
                </a:lnTo>
                <a:lnTo>
                  <a:pt x="97087" y="60102"/>
                </a:lnTo>
                <a:lnTo>
                  <a:pt x="96682" y="59749"/>
                </a:lnTo>
                <a:lnTo>
                  <a:pt x="95802" y="59201"/>
                </a:lnTo>
                <a:lnTo>
                  <a:pt x="95117" y="58555"/>
                </a:lnTo>
                <a:lnTo>
                  <a:pt x="94111" y="57713"/>
                </a:lnTo>
                <a:lnTo>
                  <a:pt x="92955" y="56755"/>
                </a:lnTo>
                <a:lnTo>
                  <a:pt x="92231" y="55953"/>
                </a:lnTo>
                <a:lnTo>
                  <a:pt x="90753" y="54799"/>
                </a:lnTo>
                <a:lnTo>
                  <a:pt x="90004" y="54076"/>
                </a:lnTo>
                <a:lnTo>
                  <a:pt x="89106" y="53313"/>
                </a:lnTo>
                <a:lnTo>
                  <a:pt x="88400" y="52706"/>
                </a:lnTo>
                <a:lnTo>
                  <a:pt x="86148" y="51275"/>
                </a:lnTo>
                <a:lnTo>
                  <a:pt x="84453" y="50410"/>
                </a:lnTo>
                <a:lnTo>
                  <a:pt x="82993" y="49645"/>
                </a:lnTo>
                <a:lnTo>
                  <a:pt x="81444" y="49014"/>
                </a:lnTo>
                <a:lnTo>
                  <a:pt x="80457" y="48541"/>
                </a:lnTo>
                <a:lnTo>
                  <a:pt x="77981" y="47984"/>
                </a:lnTo>
                <a:lnTo>
                  <a:pt x="77206" y="47727"/>
                </a:lnTo>
                <a:lnTo>
                  <a:pt x="76344" y="47567"/>
                </a:lnTo>
                <a:lnTo>
                  <a:pt x="75957" y="47449"/>
                </a:lnTo>
                <a:lnTo>
                  <a:pt x="72727" y="46829"/>
                </a:lnTo>
                <a:lnTo>
                  <a:pt x="71516" y="47075"/>
                </a:lnTo>
                <a:lnTo>
                  <a:pt x="70497" y="47555"/>
                </a:lnTo>
                <a:lnTo>
                  <a:pt x="69760" y="47804"/>
                </a:lnTo>
                <a:lnTo>
                  <a:pt x="68576" y="47526"/>
                </a:lnTo>
                <a:lnTo>
                  <a:pt x="67634" y="46859"/>
                </a:lnTo>
                <a:lnTo>
                  <a:pt x="66797" y="46272"/>
                </a:lnTo>
                <a:lnTo>
                  <a:pt x="66368" y="46036"/>
                </a:lnTo>
                <a:lnTo>
                  <a:pt x="65121" y="45641"/>
                </a:lnTo>
                <a:lnTo>
                  <a:pt x="64001" y="45382"/>
                </a:lnTo>
                <a:lnTo>
                  <a:pt x="62730" y="45181"/>
                </a:lnTo>
                <a:lnTo>
                  <a:pt x="62498" y="44660"/>
                </a:lnTo>
                <a:lnTo>
                  <a:pt x="60765" y="46027"/>
                </a:lnTo>
                <a:lnTo>
                  <a:pt x="60706" y="46870"/>
                </a:lnTo>
                <a:lnTo>
                  <a:pt x="60918" y="47166"/>
                </a:lnTo>
                <a:lnTo>
                  <a:pt x="61574" y="48007"/>
                </a:lnTo>
                <a:lnTo>
                  <a:pt x="61267" y="49836"/>
                </a:lnTo>
                <a:lnTo>
                  <a:pt x="60899" y="52034"/>
                </a:lnTo>
                <a:lnTo>
                  <a:pt x="61038" y="52410"/>
                </a:lnTo>
                <a:lnTo>
                  <a:pt x="62454" y="56243"/>
                </a:lnTo>
                <a:lnTo>
                  <a:pt x="60225" y="57981"/>
                </a:lnTo>
                <a:lnTo>
                  <a:pt x="59422" y="59655"/>
                </a:lnTo>
                <a:lnTo>
                  <a:pt x="59735" y="60831"/>
                </a:lnTo>
                <a:lnTo>
                  <a:pt x="59365" y="62070"/>
                </a:lnTo>
                <a:lnTo>
                  <a:pt x="59823" y="63153"/>
                </a:lnTo>
                <a:lnTo>
                  <a:pt x="60359" y="64423"/>
                </a:lnTo>
                <a:lnTo>
                  <a:pt x="60487" y="66652"/>
                </a:lnTo>
                <a:lnTo>
                  <a:pt x="58816" y="67399"/>
                </a:lnTo>
                <a:lnTo>
                  <a:pt x="58688" y="67965"/>
                </a:lnTo>
                <a:lnTo>
                  <a:pt x="58508" y="68761"/>
                </a:lnTo>
                <a:lnTo>
                  <a:pt x="59130" y="70123"/>
                </a:lnTo>
                <a:lnTo>
                  <a:pt x="59009" y="70490"/>
                </a:lnTo>
                <a:lnTo>
                  <a:pt x="58760" y="71239"/>
                </a:lnTo>
                <a:lnTo>
                  <a:pt x="59108" y="72105"/>
                </a:lnTo>
                <a:lnTo>
                  <a:pt x="59257" y="72476"/>
                </a:lnTo>
                <a:lnTo>
                  <a:pt x="58948" y="72911"/>
                </a:lnTo>
                <a:lnTo>
                  <a:pt x="57710" y="73284"/>
                </a:lnTo>
                <a:lnTo>
                  <a:pt x="57588" y="73654"/>
                </a:lnTo>
                <a:lnTo>
                  <a:pt x="57339" y="74401"/>
                </a:lnTo>
                <a:lnTo>
                  <a:pt x="54739" y="75521"/>
                </a:lnTo>
                <a:lnTo>
                  <a:pt x="53812" y="76700"/>
                </a:lnTo>
                <a:lnTo>
                  <a:pt x="55424" y="77688"/>
                </a:lnTo>
                <a:lnTo>
                  <a:pt x="55758" y="79221"/>
                </a:lnTo>
                <a:lnTo>
                  <a:pt x="55923" y="79978"/>
                </a:lnTo>
                <a:lnTo>
                  <a:pt x="55122" y="82210"/>
                </a:lnTo>
                <a:lnTo>
                  <a:pt x="54939" y="84130"/>
                </a:lnTo>
                <a:lnTo>
                  <a:pt x="54568" y="84565"/>
                </a:lnTo>
                <a:lnTo>
                  <a:pt x="51719" y="84694"/>
                </a:lnTo>
                <a:lnTo>
                  <a:pt x="51402" y="84951"/>
                </a:lnTo>
                <a:lnTo>
                  <a:pt x="50728" y="85502"/>
                </a:lnTo>
                <a:lnTo>
                  <a:pt x="51351" y="87173"/>
                </a:lnTo>
                <a:lnTo>
                  <a:pt x="51747" y="87665"/>
                </a:lnTo>
                <a:lnTo>
                  <a:pt x="52344" y="88409"/>
                </a:lnTo>
                <a:lnTo>
                  <a:pt x="52226" y="89034"/>
                </a:lnTo>
                <a:lnTo>
                  <a:pt x="52099" y="89711"/>
                </a:lnTo>
                <a:lnTo>
                  <a:pt x="50118" y="91264"/>
                </a:lnTo>
                <a:lnTo>
                  <a:pt x="49538" y="92021"/>
                </a:lnTo>
                <a:lnTo>
                  <a:pt x="49479" y="92338"/>
                </a:lnTo>
                <a:lnTo>
                  <a:pt x="49440" y="92875"/>
                </a:lnTo>
                <a:lnTo>
                  <a:pt x="49662" y="93221"/>
                </a:lnTo>
                <a:lnTo>
                  <a:pt x="49999" y="93741"/>
                </a:lnTo>
                <a:lnTo>
                  <a:pt x="50092" y="94670"/>
                </a:lnTo>
                <a:lnTo>
                  <a:pt x="50187" y="95599"/>
                </a:lnTo>
                <a:lnTo>
                  <a:pt x="50566" y="95761"/>
                </a:lnTo>
                <a:lnTo>
                  <a:pt x="51860" y="95162"/>
                </a:lnTo>
                <a:lnTo>
                  <a:pt x="52852" y="95965"/>
                </a:lnTo>
                <a:lnTo>
                  <a:pt x="53207" y="95942"/>
                </a:lnTo>
                <a:lnTo>
                  <a:pt x="53781" y="95903"/>
                </a:lnTo>
                <a:lnTo>
                  <a:pt x="54000" y="96094"/>
                </a:lnTo>
                <a:lnTo>
                  <a:pt x="54277" y="96335"/>
                </a:lnTo>
                <a:lnTo>
                  <a:pt x="54134" y="96956"/>
                </a:lnTo>
                <a:lnTo>
                  <a:pt x="54092" y="97141"/>
                </a:lnTo>
                <a:lnTo>
                  <a:pt x="53227" y="97576"/>
                </a:lnTo>
                <a:lnTo>
                  <a:pt x="52359" y="98010"/>
                </a:lnTo>
                <a:lnTo>
                  <a:pt x="51742" y="99127"/>
                </a:lnTo>
                <a:lnTo>
                  <a:pt x="52053" y="100489"/>
                </a:lnTo>
                <a:lnTo>
                  <a:pt x="51685" y="102286"/>
                </a:lnTo>
                <a:lnTo>
                  <a:pt x="50789" y="103434"/>
                </a:lnTo>
                <a:lnTo>
                  <a:pt x="49893" y="104582"/>
                </a:lnTo>
                <a:lnTo>
                  <a:pt x="50449" y="104767"/>
                </a:lnTo>
                <a:lnTo>
                  <a:pt x="51008" y="104952"/>
                </a:lnTo>
                <a:lnTo>
                  <a:pt x="51750" y="104579"/>
                </a:lnTo>
                <a:lnTo>
                  <a:pt x="51982" y="105374"/>
                </a:lnTo>
                <a:lnTo>
                  <a:pt x="52185" y="106065"/>
                </a:lnTo>
                <a:lnTo>
                  <a:pt x="53053" y="106248"/>
                </a:lnTo>
                <a:lnTo>
                  <a:pt x="54108" y="105895"/>
                </a:lnTo>
                <a:lnTo>
                  <a:pt x="54260" y="106127"/>
                </a:lnTo>
                <a:lnTo>
                  <a:pt x="54417" y="106556"/>
                </a:lnTo>
                <a:lnTo>
                  <a:pt x="53238" y="108449"/>
                </a:lnTo>
                <a:lnTo>
                  <a:pt x="52872" y="109036"/>
                </a:lnTo>
                <a:lnTo>
                  <a:pt x="53618" y="110523"/>
                </a:lnTo>
                <a:lnTo>
                  <a:pt x="53448" y="110807"/>
                </a:lnTo>
                <a:lnTo>
                  <a:pt x="52810" y="110866"/>
                </a:lnTo>
                <a:lnTo>
                  <a:pt x="52238" y="110944"/>
                </a:lnTo>
                <a:lnTo>
                  <a:pt x="52071" y="111392"/>
                </a:lnTo>
                <a:lnTo>
                  <a:pt x="48853" y="113072"/>
                </a:lnTo>
                <a:lnTo>
                  <a:pt x="46183" y="113217"/>
                </a:lnTo>
                <a:lnTo>
                  <a:pt x="45323" y="113265"/>
                </a:lnTo>
                <a:lnTo>
                  <a:pt x="44113" y="113919"/>
                </a:lnTo>
                <a:lnTo>
                  <a:pt x="42907" y="114569"/>
                </a:lnTo>
                <a:lnTo>
                  <a:pt x="40927" y="114697"/>
                </a:lnTo>
                <a:lnTo>
                  <a:pt x="39439" y="114018"/>
                </a:lnTo>
                <a:lnTo>
                  <a:pt x="38143" y="112907"/>
                </a:lnTo>
                <a:lnTo>
                  <a:pt x="37152" y="112145"/>
                </a:lnTo>
                <a:lnTo>
                  <a:pt x="36295" y="112169"/>
                </a:lnTo>
                <a:lnTo>
                  <a:pt x="34841" y="112867"/>
                </a:lnTo>
                <a:lnTo>
                  <a:pt x="34030" y="113549"/>
                </a:lnTo>
                <a:lnTo>
                  <a:pt x="33219" y="114406"/>
                </a:lnTo>
                <a:lnTo>
                  <a:pt x="32886" y="115863"/>
                </a:lnTo>
                <a:lnTo>
                  <a:pt x="32215" y="118822"/>
                </a:lnTo>
                <a:lnTo>
                  <a:pt x="32058" y="121460"/>
                </a:lnTo>
                <a:lnTo>
                  <a:pt x="31895" y="123002"/>
                </a:lnTo>
                <a:lnTo>
                  <a:pt x="31604" y="124722"/>
                </a:lnTo>
                <a:lnTo>
                  <a:pt x="31746" y="127044"/>
                </a:lnTo>
                <a:lnTo>
                  <a:pt x="31372" y="129205"/>
                </a:lnTo>
                <a:lnTo>
                  <a:pt x="30575" y="132564"/>
                </a:lnTo>
                <a:lnTo>
                  <a:pt x="29522" y="135841"/>
                </a:lnTo>
                <a:lnTo>
                  <a:pt x="28845" y="137528"/>
                </a:lnTo>
                <a:lnTo>
                  <a:pt x="28639" y="138984"/>
                </a:lnTo>
                <a:lnTo>
                  <a:pt x="28517" y="139714"/>
                </a:lnTo>
                <a:lnTo>
                  <a:pt x="30255" y="141173"/>
                </a:lnTo>
                <a:lnTo>
                  <a:pt x="31874" y="146250"/>
                </a:lnTo>
                <a:lnTo>
                  <a:pt x="32193" y="151577"/>
                </a:lnTo>
                <a:lnTo>
                  <a:pt x="32516" y="151715"/>
                </a:lnTo>
                <a:lnTo>
                  <a:pt x="33028" y="151932"/>
                </a:lnTo>
                <a:lnTo>
                  <a:pt x="33494" y="152132"/>
                </a:lnTo>
                <a:lnTo>
                  <a:pt x="36535" y="156090"/>
                </a:lnTo>
                <a:lnTo>
                  <a:pt x="36413" y="156834"/>
                </a:lnTo>
                <a:lnTo>
                  <a:pt x="34874" y="158082"/>
                </a:lnTo>
                <a:lnTo>
                  <a:pt x="32480" y="159333"/>
                </a:lnTo>
                <a:lnTo>
                  <a:pt x="30811" y="159820"/>
                </a:lnTo>
                <a:lnTo>
                  <a:pt x="28840" y="160358"/>
                </a:lnTo>
                <a:lnTo>
                  <a:pt x="25289" y="161467"/>
                </a:lnTo>
                <a:lnTo>
                  <a:pt x="23104" y="161748"/>
                </a:lnTo>
                <a:lnTo>
                  <a:pt x="21262" y="161798"/>
                </a:lnTo>
                <a:lnTo>
                  <a:pt x="19417" y="161851"/>
                </a:lnTo>
                <a:lnTo>
                  <a:pt x="17749" y="162379"/>
                </a:lnTo>
                <a:lnTo>
                  <a:pt x="16340" y="163517"/>
                </a:lnTo>
                <a:lnTo>
                  <a:pt x="15447" y="164902"/>
                </a:lnTo>
                <a:lnTo>
                  <a:pt x="15159" y="167018"/>
                </a:lnTo>
                <a:lnTo>
                  <a:pt x="15171" y="169081"/>
                </a:lnTo>
                <a:lnTo>
                  <a:pt x="15179" y="170618"/>
                </a:lnTo>
                <a:lnTo>
                  <a:pt x="15228" y="171671"/>
                </a:lnTo>
                <a:lnTo>
                  <a:pt x="15151" y="173297"/>
                </a:lnTo>
                <a:lnTo>
                  <a:pt x="15112" y="174088"/>
                </a:lnTo>
                <a:lnTo>
                  <a:pt x="15967" y="177388"/>
                </a:lnTo>
                <a:lnTo>
                  <a:pt x="16760" y="180419"/>
                </a:lnTo>
                <a:lnTo>
                  <a:pt x="14854" y="181824"/>
                </a:lnTo>
                <a:lnTo>
                  <a:pt x="12934" y="183547"/>
                </a:lnTo>
                <a:lnTo>
                  <a:pt x="9384" y="185052"/>
                </a:lnTo>
                <a:lnTo>
                  <a:pt x="6434" y="186407"/>
                </a:lnTo>
                <a:lnTo>
                  <a:pt x="4384" y="187826"/>
                </a:lnTo>
                <a:lnTo>
                  <a:pt x="3063" y="189224"/>
                </a:lnTo>
                <a:lnTo>
                  <a:pt x="2170" y="190654"/>
                </a:lnTo>
                <a:lnTo>
                  <a:pt x="1800" y="193651"/>
                </a:lnTo>
                <a:lnTo>
                  <a:pt x="2067" y="195224"/>
                </a:lnTo>
                <a:lnTo>
                  <a:pt x="1990" y="196313"/>
                </a:lnTo>
                <a:lnTo>
                  <a:pt x="5280" y="198875"/>
                </a:lnTo>
                <a:lnTo>
                  <a:pt x="7384" y="200515"/>
                </a:lnTo>
                <a:lnTo>
                  <a:pt x="7633" y="201382"/>
                </a:lnTo>
                <a:lnTo>
                  <a:pt x="7018" y="203118"/>
                </a:lnTo>
                <a:lnTo>
                  <a:pt x="6174" y="204145"/>
                </a:lnTo>
                <a:lnTo>
                  <a:pt x="4114" y="206655"/>
                </a:lnTo>
                <a:lnTo>
                  <a:pt x="3334" y="209049"/>
                </a:lnTo>
                <a:lnTo>
                  <a:pt x="2883" y="210439"/>
                </a:lnTo>
                <a:lnTo>
                  <a:pt x="2750" y="210610"/>
                </a:lnTo>
                <a:lnTo>
                  <a:pt x="2378" y="211097"/>
                </a:lnTo>
                <a:lnTo>
                  <a:pt x="1030" y="212859"/>
                </a:lnTo>
                <a:lnTo>
                  <a:pt x="180" y="222218"/>
                </a:lnTo>
                <a:lnTo>
                  <a:pt x="723" y="223031"/>
                </a:lnTo>
                <a:lnTo>
                  <a:pt x="1048" y="223516"/>
                </a:lnTo>
                <a:lnTo>
                  <a:pt x="1253" y="224143"/>
                </a:lnTo>
                <a:lnTo>
                  <a:pt x="1671" y="225436"/>
                </a:lnTo>
                <a:lnTo>
                  <a:pt x="2778" y="226713"/>
                </a:lnTo>
                <a:lnTo>
                  <a:pt x="4835" y="229085"/>
                </a:lnTo>
                <a:lnTo>
                  <a:pt x="10360" y="237626"/>
                </a:lnTo>
                <a:lnTo>
                  <a:pt x="10655" y="238550"/>
                </a:lnTo>
                <a:lnTo>
                  <a:pt x="10735" y="238801"/>
                </a:lnTo>
                <a:lnTo>
                  <a:pt x="10650" y="239084"/>
                </a:lnTo>
                <a:lnTo>
                  <a:pt x="10365" y="240042"/>
                </a:lnTo>
                <a:lnTo>
                  <a:pt x="10066" y="240500"/>
                </a:lnTo>
                <a:lnTo>
                  <a:pt x="9970" y="240649"/>
                </a:lnTo>
                <a:lnTo>
                  <a:pt x="8143" y="243455"/>
                </a:lnTo>
                <a:lnTo>
                  <a:pt x="5113" y="245754"/>
                </a:lnTo>
                <a:lnTo>
                  <a:pt x="2320" y="248874"/>
                </a:lnTo>
                <a:lnTo>
                  <a:pt x="1778" y="249479"/>
                </a:lnTo>
                <a:lnTo>
                  <a:pt x="613" y="251004"/>
                </a:lnTo>
                <a:lnTo>
                  <a:pt x="620" y="252059"/>
                </a:lnTo>
                <a:lnTo>
                  <a:pt x="800" y="253724"/>
                </a:lnTo>
                <a:lnTo>
                  <a:pt x="1194" y="255162"/>
                </a:lnTo>
                <a:lnTo>
                  <a:pt x="1975" y="257074"/>
                </a:lnTo>
                <a:lnTo>
                  <a:pt x="3014" y="258758"/>
                </a:lnTo>
                <a:lnTo>
                  <a:pt x="4964" y="262702"/>
                </a:lnTo>
                <a:lnTo>
                  <a:pt x="6088" y="264296"/>
                </a:lnTo>
                <a:lnTo>
                  <a:pt x="7209" y="265670"/>
                </a:lnTo>
                <a:lnTo>
                  <a:pt x="7689" y="266931"/>
                </a:lnTo>
                <a:lnTo>
                  <a:pt x="8763" y="267560"/>
                </a:lnTo>
                <a:lnTo>
                  <a:pt x="11189" y="267670"/>
                </a:lnTo>
                <a:lnTo>
                  <a:pt x="12838" y="267797"/>
                </a:lnTo>
                <a:lnTo>
                  <a:pt x="15882" y="267931"/>
                </a:lnTo>
                <a:lnTo>
                  <a:pt x="20129" y="268472"/>
                </a:lnTo>
                <a:lnTo>
                  <a:pt x="23389" y="268907"/>
                </a:lnTo>
                <a:lnTo>
                  <a:pt x="26349" y="269001"/>
                </a:lnTo>
                <a:lnTo>
                  <a:pt x="29146" y="269236"/>
                </a:lnTo>
                <a:lnTo>
                  <a:pt x="31535" y="269032"/>
                </a:lnTo>
                <a:lnTo>
                  <a:pt x="33682" y="269411"/>
                </a:lnTo>
                <a:lnTo>
                  <a:pt x="35015" y="270165"/>
                </a:lnTo>
                <a:lnTo>
                  <a:pt x="35492" y="271251"/>
                </a:lnTo>
                <a:lnTo>
                  <a:pt x="36272" y="272853"/>
                </a:lnTo>
                <a:lnTo>
                  <a:pt x="36588" y="275525"/>
                </a:lnTo>
                <a:lnTo>
                  <a:pt x="36593" y="276491"/>
                </a:lnTo>
                <a:lnTo>
                  <a:pt x="35569" y="277443"/>
                </a:lnTo>
                <a:lnTo>
                  <a:pt x="34245" y="278183"/>
                </a:lnTo>
                <a:lnTo>
                  <a:pt x="34124" y="279593"/>
                </a:lnTo>
                <a:lnTo>
                  <a:pt x="34601" y="280679"/>
                </a:lnTo>
                <a:lnTo>
                  <a:pt x="35203" y="281056"/>
                </a:lnTo>
                <a:lnTo>
                  <a:pt x="37091" y="281486"/>
                </a:lnTo>
                <a:lnTo>
                  <a:pt x="39407" y="281642"/>
                </a:lnTo>
                <a:lnTo>
                  <a:pt x="41379" y="281586"/>
                </a:lnTo>
                <a:lnTo>
                  <a:pt x="43177" y="281316"/>
                </a:lnTo>
                <a:lnTo>
                  <a:pt x="45321" y="281125"/>
                </a:lnTo>
                <a:lnTo>
                  <a:pt x="47590" y="280842"/>
                </a:lnTo>
                <a:lnTo>
                  <a:pt x="48833" y="280675"/>
                </a:lnTo>
                <a:lnTo>
                  <a:pt x="49948" y="280644"/>
                </a:lnTo>
                <a:lnTo>
                  <a:pt x="51062" y="280613"/>
                </a:lnTo>
                <a:lnTo>
                  <a:pt x="53719" y="280407"/>
                </a:lnTo>
                <a:lnTo>
                  <a:pt x="56505" y="280152"/>
                </a:lnTo>
                <a:lnTo>
                  <a:pt x="59203" y="279858"/>
                </a:lnTo>
                <a:lnTo>
                  <a:pt x="61133" y="279804"/>
                </a:lnTo>
                <a:lnTo>
                  <a:pt x="66744" y="279075"/>
                </a:lnTo>
                <a:lnTo>
                  <a:pt x="69272" y="278697"/>
                </a:lnTo>
                <a:lnTo>
                  <a:pt x="72744" y="278468"/>
                </a:lnTo>
                <a:lnTo>
                  <a:pt x="75572" y="278345"/>
                </a:lnTo>
                <a:lnTo>
                  <a:pt x="78229" y="278183"/>
                </a:lnTo>
                <a:lnTo>
                  <a:pt x="79387" y="278151"/>
                </a:lnTo>
                <a:lnTo>
                  <a:pt x="82901" y="277876"/>
                </a:lnTo>
                <a:lnTo>
                  <a:pt x="85301" y="277765"/>
                </a:lnTo>
                <a:lnTo>
                  <a:pt x="87488" y="277748"/>
                </a:lnTo>
                <a:lnTo>
                  <a:pt x="88902" y="277708"/>
                </a:lnTo>
                <a:lnTo>
                  <a:pt x="90017" y="277809"/>
                </a:lnTo>
                <a:lnTo>
                  <a:pt x="92377" y="278182"/>
                </a:lnTo>
                <a:lnTo>
                  <a:pt x="94224" y="279009"/>
                </a:lnTo>
                <a:lnTo>
                  <a:pt x="96592" y="280702"/>
                </a:lnTo>
                <a:lnTo>
                  <a:pt x="98144" y="281020"/>
                </a:lnTo>
                <a:lnTo>
                  <a:pt x="100434" y="282131"/>
                </a:lnTo>
                <a:lnTo>
                  <a:pt x="103407" y="281815"/>
                </a:lnTo>
                <a:lnTo>
                  <a:pt x="104091" y="282557"/>
                </a:lnTo>
                <a:lnTo>
                  <a:pt x="105018" y="282502"/>
                </a:lnTo>
                <a:lnTo>
                  <a:pt x="107667" y="282340"/>
                </a:lnTo>
                <a:lnTo>
                  <a:pt x="109189" y="282247"/>
                </a:lnTo>
                <a:lnTo>
                  <a:pt x="109632" y="282423"/>
                </a:lnTo>
                <a:lnTo>
                  <a:pt x="110711" y="282855"/>
                </a:lnTo>
                <a:lnTo>
                  <a:pt x="112565" y="282543"/>
                </a:lnTo>
                <a:lnTo>
                  <a:pt x="112986" y="282762"/>
                </a:lnTo>
                <a:lnTo>
                  <a:pt x="115044" y="283841"/>
                </a:lnTo>
                <a:lnTo>
                  <a:pt x="116843" y="285326"/>
                </a:lnTo>
                <a:lnTo>
                  <a:pt x="120154" y="285319"/>
                </a:lnTo>
                <a:lnTo>
                  <a:pt x="120300" y="285317"/>
                </a:lnTo>
                <a:lnTo>
                  <a:pt x="122451" y="286949"/>
                </a:lnTo>
                <a:lnTo>
                  <a:pt x="123918" y="287172"/>
                </a:lnTo>
                <a:lnTo>
                  <a:pt x="125159" y="287360"/>
                </a:lnTo>
                <a:lnTo>
                  <a:pt x="127388" y="289173"/>
                </a:lnTo>
                <a:lnTo>
                  <a:pt x="127739" y="289459"/>
                </a:lnTo>
                <a:lnTo>
                  <a:pt x="128237" y="289526"/>
                </a:lnTo>
                <a:lnTo>
                  <a:pt x="128917" y="289953"/>
                </a:lnTo>
                <a:lnTo>
                  <a:pt x="128591" y="289448"/>
                </a:lnTo>
                <a:lnTo>
                  <a:pt x="127798" y="288220"/>
                </a:lnTo>
                <a:lnTo>
                  <a:pt x="126374" y="287293"/>
                </a:lnTo>
                <a:lnTo>
                  <a:pt x="126166" y="286709"/>
                </a:lnTo>
                <a:lnTo>
                  <a:pt x="126067" y="286426"/>
                </a:lnTo>
                <a:lnTo>
                  <a:pt x="126680" y="284755"/>
                </a:lnTo>
                <a:lnTo>
                  <a:pt x="125627" y="283699"/>
                </a:lnTo>
                <a:lnTo>
                  <a:pt x="125109" y="283486"/>
                </a:lnTo>
                <a:lnTo>
                  <a:pt x="124575" y="283267"/>
                </a:lnTo>
                <a:lnTo>
                  <a:pt x="124391" y="282772"/>
                </a:lnTo>
                <a:lnTo>
                  <a:pt x="125194" y="282338"/>
                </a:lnTo>
                <a:lnTo>
                  <a:pt x="125395" y="281907"/>
                </a:lnTo>
                <a:lnTo>
                  <a:pt x="125674" y="281257"/>
                </a:lnTo>
                <a:lnTo>
                  <a:pt x="125316" y="280541"/>
                </a:lnTo>
                <a:lnTo>
                  <a:pt x="124317" y="280749"/>
                </a:lnTo>
                <a:lnTo>
                  <a:pt x="123830" y="280850"/>
                </a:lnTo>
                <a:lnTo>
                  <a:pt x="123413" y="280643"/>
                </a:lnTo>
                <a:lnTo>
                  <a:pt x="121974" y="279926"/>
                </a:lnTo>
                <a:lnTo>
                  <a:pt x="122082" y="279366"/>
                </a:lnTo>
                <a:lnTo>
                  <a:pt x="120596" y="277247"/>
                </a:lnTo>
                <a:lnTo>
                  <a:pt x="120112" y="276581"/>
                </a:lnTo>
                <a:lnTo>
                  <a:pt x="120308" y="276211"/>
                </a:lnTo>
                <a:lnTo>
                  <a:pt x="120833" y="275229"/>
                </a:lnTo>
                <a:lnTo>
                  <a:pt x="119706" y="274354"/>
                </a:lnTo>
                <a:lnTo>
                  <a:pt x="119637" y="273796"/>
                </a:lnTo>
                <a:lnTo>
                  <a:pt x="119610" y="273572"/>
                </a:lnTo>
                <a:lnTo>
                  <a:pt x="120023" y="272956"/>
                </a:lnTo>
                <a:lnTo>
                  <a:pt x="120167" y="272738"/>
                </a:lnTo>
                <a:lnTo>
                  <a:pt x="118679" y="270634"/>
                </a:lnTo>
                <a:lnTo>
                  <a:pt x="117006" y="270699"/>
                </a:lnTo>
                <a:lnTo>
                  <a:pt x="116820" y="270327"/>
                </a:lnTo>
                <a:lnTo>
                  <a:pt x="119381" y="267622"/>
                </a:lnTo>
                <a:lnTo>
                  <a:pt x="120345" y="266603"/>
                </a:lnTo>
                <a:lnTo>
                  <a:pt x="121274" y="266973"/>
                </a:lnTo>
                <a:lnTo>
                  <a:pt x="122836" y="268729"/>
                </a:lnTo>
                <a:lnTo>
                  <a:pt x="123668" y="269499"/>
                </a:lnTo>
                <a:lnTo>
                  <a:pt x="126368" y="271201"/>
                </a:lnTo>
                <a:lnTo>
                  <a:pt x="126995" y="272374"/>
                </a:lnTo>
                <a:lnTo>
                  <a:pt x="127731" y="274172"/>
                </a:lnTo>
                <a:lnTo>
                  <a:pt x="128470" y="276280"/>
                </a:lnTo>
                <a:lnTo>
                  <a:pt x="129716" y="277178"/>
                </a:lnTo>
                <a:lnTo>
                  <a:pt x="132507" y="277023"/>
                </a:lnTo>
                <a:lnTo>
                  <a:pt x="134883" y="276638"/>
                </a:lnTo>
                <a:lnTo>
                  <a:pt x="137261" y="276357"/>
                </a:lnTo>
                <a:lnTo>
                  <a:pt x="139537" y="276485"/>
                </a:lnTo>
                <a:lnTo>
                  <a:pt x="141296" y="276790"/>
                </a:lnTo>
                <a:lnTo>
                  <a:pt x="142958" y="277812"/>
                </a:lnTo>
                <a:lnTo>
                  <a:pt x="144419" y="279859"/>
                </a:lnTo>
                <a:lnTo>
                  <a:pt x="146521" y="284732"/>
                </a:lnTo>
                <a:lnTo>
                  <a:pt x="147364" y="287260"/>
                </a:lnTo>
                <a:lnTo>
                  <a:pt x="148316" y="290519"/>
                </a:lnTo>
                <a:lnTo>
                  <a:pt x="149990" y="293405"/>
                </a:lnTo>
                <a:lnTo>
                  <a:pt x="151511" y="293822"/>
                </a:lnTo>
                <a:lnTo>
                  <a:pt x="154049" y="293694"/>
                </a:lnTo>
                <a:lnTo>
                  <a:pt x="156153" y="292823"/>
                </a:lnTo>
                <a:lnTo>
                  <a:pt x="157384" y="292797"/>
                </a:lnTo>
                <a:lnTo>
                  <a:pt x="159247" y="292757"/>
                </a:lnTo>
                <a:lnTo>
                  <a:pt x="161538" y="294178"/>
                </a:lnTo>
                <a:lnTo>
                  <a:pt x="162775" y="294114"/>
                </a:lnTo>
                <a:lnTo>
                  <a:pt x="163094" y="294041"/>
                </a:lnTo>
                <a:lnTo>
                  <a:pt x="165437" y="293491"/>
                </a:lnTo>
                <a:lnTo>
                  <a:pt x="166736" y="292188"/>
                </a:lnTo>
                <a:lnTo>
                  <a:pt x="168036" y="292249"/>
                </a:lnTo>
                <a:lnTo>
                  <a:pt x="169456" y="291317"/>
                </a:lnTo>
                <a:lnTo>
                  <a:pt x="170572" y="291129"/>
                </a:lnTo>
                <a:lnTo>
                  <a:pt x="172987" y="292303"/>
                </a:lnTo>
                <a:lnTo>
                  <a:pt x="177047" y="297641"/>
                </a:lnTo>
                <a:lnTo>
                  <a:pt x="178927" y="300063"/>
                </a:lnTo>
                <a:lnTo>
                  <a:pt x="179885" y="300428"/>
                </a:lnTo>
                <a:lnTo>
                  <a:pt x="183888" y="301957"/>
                </a:lnTo>
                <a:lnTo>
                  <a:pt x="185948" y="304303"/>
                </a:lnTo>
                <a:lnTo>
                  <a:pt x="188537" y="304862"/>
                </a:lnTo>
                <a:lnTo>
                  <a:pt x="191846" y="304942"/>
                </a:lnTo>
                <a:lnTo>
                  <a:pt x="193301" y="306057"/>
                </a:lnTo>
                <a:lnTo>
                  <a:pt x="196109" y="308283"/>
                </a:lnTo>
                <a:lnTo>
                  <a:pt x="198074" y="308392"/>
                </a:lnTo>
                <a:lnTo>
                  <a:pt x="200454" y="308525"/>
                </a:lnTo>
                <a:lnTo>
                  <a:pt x="205105" y="308268"/>
                </a:lnTo>
                <a:lnTo>
                  <a:pt x="209443" y="307372"/>
                </a:lnTo>
                <a:lnTo>
                  <a:pt x="214107" y="306893"/>
                </a:lnTo>
                <a:lnTo>
                  <a:pt x="214962" y="306811"/>
                </a:lnTo>
                <a:lnTo>
                  <a:pt x="216319" y="304517"/>
                </a:lnTo>
                <a:lnTo>
                  <a:pt x="216381" y="303588"/>
                </a:lnTo>
                <a:lnTo>
                  <a:pt x="215865" y="302911"/>
                </a:lnTo>
                <a:lnTo>
                  <a:pt x="215577" y="302535"/>
                </a:lnTo>
                <a:lnTo>
                  <a:pt x="215369" y="302477"/>
                </a:lnTo>
                <a:lnTo>
                  <a:pt x="214712" y="302288"/>
                </a:lnTo>
                <a:lnTo>
                  <a:pt x="214292" y="301937"/>
                </a:lnTo>
                <a:lnTo>
                  <a:pt x="210871" y="299069"/>
                </a:lnTo>
                <a:lnTo>
                  <a:pt x="209522" y="296054"/>
                </a:lnTo>
                <a:lnTo>
                  <a:pt x="209319" y="295601"/>
                </a:lnTo>
                <a:lnTo>
                  <a:pt x="209383" y="295213"/>
                </a:lnTo>
                <a:lnTo>
                  <a:pt x="209566" y="294113"/>
                </a:lnTo>
                <a:lnTo>
                  <a:pt x="210269" y="293699"/>
                </a:lnTo>
                <a:lnTo>
                  <a:pt x="211358" y="293057"/>
                </a:lnTo>
                <a:lnTo>
                  <a:pt x="212117" y="291950"/>
                </a:lnTo>
                <a:lnTo>
                  <a:pt x="212843" y="290888"/>
                </a:lnTo>
                <a:lnTo>
                  <a:pt x="212781" y="290713"/>
                </a:lnTo>
                <a:lnTo>
                  <a:pt x="211726" y="287790"/>
                </a:lnTo>
                <a:lnTo>
                  <a:pt x="212094" y="285309"/>
                </a:lnTo>
                <a:lnTo>
                  <a:pt x="210989" y="282193"/>
                </a:lnTo>
                <a:lnTo>
                  <a:pt x="209677" y="278496"/>
                </a:lnTo>
                <a:lnTo>
                  <a:pt x="208480" y="276156"/>
                </a:lnTo>
                <a:lnTo>
                  <a:pt x="208126" y="275461"/>
                </a:lnTo>
                <a:lnTo>
                  <a:pt x="206950" y="275134"/>
                </a:lnTo>
                <a:lnTo>
                  <a:pt x="205897" y="274843"/>
                </a:lnTo>
                <a:lnTo>
                  <a:pt x="205464" y="273294"/>
                </a:lnTo>
                <a:lnTo>
                  <a:pt x="205894" y="271931"/>
                </a:lnTo>
                <a:lnTo>
                  <a:pt x="207694" y="271107"/>
                </a:lnTo>
                <a:lnTo>
                  <a:pt x="208317" y="271803"/>
                </a:lnTo>
                <a:lnTo>
                  <a:pt x="209515" y="271741"/>
                </a:lnTo>
                <a:lnTo>
                  <a:pt x="210722" y="271677"/>
                </a:lnTo>
                <a:lnTo>
                  <a:pt x="211149" y="271934"/>
                </a:lnTo>
                <a:lnTo>
                  <a:pt x="211651" y="272235"/>
                </a:lnTo>
                <a:lnTo>
                  <a:pt x="212517" y="272047"/>
                </a:lnTo>
                <a:lnTo>
                  <a:pt x="212866" y="271540"/>
                </a:lnTo>
                <a:lnTo>
                  <a:pt x="213124" y="271165"/>
                </a:lnTo>
                <a:lnTo>
                  <a:pt x="213754" y="270248"/>
                </a:lnTo>
                <a:lnTo>
                  <a:pt x="214998" y="269609"/>
                </a:lnTo>
                <a:lnTo>
                  <a:pt x="215170" y="269521"/>
                </a:lnTo>
                <a:lnTo>
                  <a:pt x="216357" y="268942"/>
                </a:lnTo>
                <a:lnTo>
                  <a:pt x="218765" y="268880"/>
                </a:lnTo>
                <a:lnTo>
                  <a:pt x="219138" y="268247"/>
                </a:lnTo>
                <a:lnTo>
                  <a:pt x="219385" y="267825"/>
                </a:lnTo>
                <a:lnTo>
                  <a:pt x="220312" y="267576"/>
                </a:lnTo>
                <a:lnTo>
                  <a:pt x="221478" y="269457"/>
                </a:lnTo>
                <a:lnTo>
                  <a:pt x="221699" y="269812"/>
                </a:lnTo>
                <a:lnTo>
                  <a:pt x="221924" y="270176"/>
                </a:lnTo>
                <a:lnTo>
                  <a:pt x="223906" y="271785"/>
                </a:lnTo>
                <a:lnTo>
                  <a:pt x="224032" y="272019"/>
                </a:lnTo>
                <a:lnTo>
                  <a:pt x="224339" y="272591"/>
                </a:lnTo>
                <a:lnTo>
                  <a:pt x="225764" y="272341"/>
                </a:lnTo>
                <a:lnTo>
                  <a:pt x="228738" y="275064"/>
                </a:lnTo>
                <a:lnTo>
                  <a:pt x="231462" y="276053"/>
                </a:lnTo>
                <a:lnTo>
                  <a:pt x="231892" y="276357"/>
                </a:lnTo>
                <a:lnTo>
                  <a:pt x="232240" y="276604"/>
                </a:lnTo>
                <a:lnTo>
                  <a:pt x="232948" y="277104"/>
                </a:lnTo>
                <a:lnTo>
                  <a:pt x="235210" y="277611"/>
                </a:lnTo>
                <a:lnTo>
                  <a:pt x="235982" y="277783"/>
                </a:lnTo>
                <a:lnTo>
                  <a:pt x="237178" y="277752"/>
                </a:lnTo>
                <a:lnTo>
                  <a:pt x="238457" y="277717"/>
                </a:lnTo>
                <a:lnTo>
                  <a:pt x="241302" y="276041"/>
                </a:lnTo>
                <a:lnTo>
                  <a:pt x="242602" y="276017"/>
                </a:lnTo>
                <a:lnTo>
                  <a:pt x="242507" y="275901"/>
                </a:lnTo>
                <a:lnTo>
                  <a:pt x="242046" y="275335"/>
                </a:lnTo>
                <a:lnTo>
                  <a:pt x="241490" y="274653"/>
                </a:lnTo>
                <a:lnTo>
                  <a:pt x="241399" y="273878"/>
                </a:lnTo>
                <a:lnTo>
                  <a:pt x="241307" y="273105"/>
                </a:lnTo>
                <a:lnTo>
                  <a:pt x="240844" y="273012"/>
                </a:lnTo>
                <a:lnTo>
                  <a:pt x="240382" y="272917"/>
                </a:lnTo>
                <a:lnTo>
                  <a:pt x="239979" y="272483"/>
                </a:lnTo>
                <a:lnTo>
                  <a:pt x="239577" y="272048"/>
                </a:lnTo>
                <a:lnTo>
                  <a:pt x="239538" y="271368"/>
                </a:lnTo>
                <a:lnTo>
                  <a:pt x="239497" y="270686"/>
                </a:lnTo>
                <a:lnTo>
                  <a:pt x="239456" y="270005"/>
                </a:lnTo>
                <a:lnTo>
                  <a:pt x="239056" y="269849"/>
                </a:lnTo>
                <a:lnTo>
                  <a:pt x="238653" y="269694"/>
                </a:lnTo>
                <a:lnTo>
                  <a:pt x="238222" y="269053"/>
                </a:lnTo>
                <a:lnTo>
                  <a:pt x="237788" y="268412"/>
                </a:lnTo>
                <a:lnTo>
                  <a:pt x="237357" y="267771"/>
                </a:lnTo>
                <a:lnTo>
                  <a:pt x="237183" y="267011"/>
                </a:lnTo>
                <a:lnTo>
                  <a:pt x="237010" y="266249"/>
                </a:lnTo>
                <a:lnTo>
                  <a:pt x="236835" y="265487"/>
                </a:lnTo>
                <a:lnTo>
                  <a:pt x="236662" y="264725"/>
                </a:lnTo>
                <a:lnTo>
                  <a:pt x="236495" y="263992"/>
                </a:lnTo>
                <a:lnTo>
                  <a:pt x="236662" y="263394"/>
                </a:lnTo>
                <a:lnTo>
                  <a:pt x="236827" y="262795"/>
                </a:lnTo>
                <a:lnTo>
                  <a:pt x="236994" y="262195"/>
                </a:lnTo>
                <a:lnTo>
                  <a:pt x="237613" y="262444"/>
                </a:lnTo>
                <a:lnTo>
                  <a:pt x="238231" y="262692"/>
                </a:lnTo>
                <a:lnTo>
                  <a:pt x="238851" y="262941"/>
                </a:lnTo>
                <a:lnTo>
                  <a:pt x="239471" y="263189"/>
                </a:lnTo>
                <a:lnTo>
                  <a:pt x="239742" y="264113"/>
                </a:lnTo>
                <a:lnTo>
                  <a:pt x="242468" y="262589"/>
                </a:lnTo>
                <a:lnTo>
                  <a:pt x="244999" y="261914"/>
                </a:lnTo>
                <a:lnTo>
                  <a:pt x="249277" y="261842"/>
                </a:lnTo>
                <a:lnTo>
                  <a:pt x="251319" y="260910"/>
                </a:lnTo>
                <a:lnTo>
                  <a:pt x="251770" y="260310"/>
                </a:lnTo>
                <a:lnTo>
                  <a:pt x="254349" y="256878"/>
                </a:lnTo>
                <a:lnTo>
                  <a:pt x="256453" y="255885"/>
                </a:lnTo>
                <a:lnTo>
                  <a:pt x="256821" y="249811"/>
                </a:lnTo>
                <a:lnTo>
                  <a:pt x="256448" y="248944"/>
                </a:lnTo>
                <a:lnTo>
                  <a:pt x="257564" y="248758"/>
                </a:lnTo>
                <a:lnTo>
                  <a:pt x="258010" y="249446"/>
                </a:lnTo>
                <a:lnTo>
                  <a:pt x="258245" y="249809"/>
                </a:lnTo>
                <a:lnTo>
                  <a:pt x="259668" y="248879"/>
                </a:lnTo>
                <a:lnTo>
                  <a:pt x="260659" y="250179"/>
                </a:lnTo>
                <a:lnTo>
                  <a:pt x="261974" y="250347"/>
                </a:lnTo>
                <a:lnTo>
                  <a:pt x="263074" y="250486"/>
                </a:lnTo>
                <a:lnTo>
                  <a:pt x="264622" y="251104"/>
                </a:lnTo>
                <a:lnTo>
                  <a:pt x="266233" y="252837"/>
                </a:lnTo>
                <a:lnTo>
                  <a:pt x="266171" y="253830"/>
                </a:lnTo>
                <a:lnTo>
                  <a:pt x="267224" y="254943"/>
                </a:lnTo>
                <a:lnTo>
                  <a:pt x="267767" y="254898"/>
                </a:lnTo>
                <a:lnTo>
                  <a:pt x="268727" y="254886"/>
                </a:lnTo>
                <a:lnTo>
                  <a:pt x="269207" y="256863"/>
                </a:lnTo>
                <a:lnTo>
                  <a:pt x="269502" y="256959"/>
                </a:lnTo>
                <a:lnTo>
                  <a:pt x="272054" y="257790"/>
                </a:lnTo>
                <a:lnTo>
                  <a:pt x="271544" y="255880"/>
                </a:lnTo>
                <a:lnTo>
                  <a:pt x="271616" y="253362"/>
                </a:lnTo>
                <a:lnTo>
                  <a:pt x="272057" y="25108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7B7446DE-E8BB-AB05-BD44-D9945F3DBC40}"/>
              </a:ext>
            </a:extLst>
          </p:cNvPr>
          <p:cNvSpPr/>
          <p:nvPr/>
        </p:nvSpPr>
        <p:spPr>
          <a:xfrm flipV="1">
            <a:off x="3650652" y="3911815"/>
            <a:ext cx="421141" cy="328708"/>
          </a:xfrm>
          <a:custGeom>
            <a:avLst/>
            <a:gdLst>
              <a:gd name="connsiteX0" fmla="*/ 222345 w 378999"/>
              <a:gd name="connsiteY0" fmla="*/ 295240 h 295815"/>
              <a:gd name="connsiteX1" fmla="*/ 222573 w 378999"/>
              <a:gd name="connsiteY1" fmla="*/ 295000 h 295815"/>
              <a:gd name="connsiteX2" fmla="*/ 222884 w 378999"/>
              <a:gd name="connsiteY2" fmla="*/ 294911 h 295815"/>
              <a:gd name="connsiteX3" fmla="*/ 223179 w 378999"/>
              <a:gd name="connsiteY3" fmla="*/ 294795 h 295815"/>
              <a:gd name="connsiteX4" fmla="*/ 223473 w 378999"/>
              <a:gd name="connsiteY4" fmla="*/ 294528 h 295815"/>
              <a:gd name="connsiteX5" fmla="*/ 224012 w 378999"/>
              <a:gd name="connsiteY5" fmla="*/ 294018 h 295815"/>
              <a:gd name="connsiteX6" fmla="*/ 224372 w 378999"/>
              <a:gd name="connsiteY6" fmla="*/ 293492 h 295815"/>
              <a:gd name="connsiteX7" fmla="*/ 224503 w 378999"/>
              <a:gd name="connsiteY7" fmla="*/ 293446 h 295815"/>
              <a:gd name="connsiteX8" fmla="*/ 224716 w 378999"/>
              <a:gd name="connsiteY8" fmla="*/ 293446 h 295815"/>
              <a:gd name="connsiteX9" fmla="*/ 225059 w 378999"/>
              <a:gd name="connsiteY9" fmla="*/ 293447 h 295815"/>
              <a:gd name="connsiteX10" fmla="*/ 225435 w 378999"/>
              <a:gd name="connsiteY10" fmla="*/ 293370 h 295815"/>
              <a:gd name="connsiteX11" fmla="*/ 225844 w 378999"/>
              <a:gd name="connsiteY11" fmla="*/ 293231 h 295815"/>
              <a:gd name="connsiteX12" fmla="*/ 225991 w 378999"/>
              <a:gd name="connsiteY12" fmla="*/ 293185 h 295815"/>
              <a:gd name="connsiteX13" fmla="*/ 226073 w 378999"/>
              <a:gd name="connsiteY13" fmla="*/ 292984 h 295815"/>
              <a:gd name="connsiteX14" fmla="*/ 226073 w 378999"/>
              <a:gd name="connsiteY14" fmla="*/ 292751 h 295815"/>
              <a:gd name="connsiteX15" fmla="*/ 226269 w 378999"/>
              <a:gd name="connsiteY15" fmla="*/ 292721 h 295815"/>
              <a:gd name="connsiteX16" fmla="*/ 226465 w 378999"/>
              <a:gd name="connsiteY16" fmla="*/ 292705 h 295815"/>
              <a:gd name="connsiteX17" fmla="*/ 226678 w 378999"/>
              <a:gd name="connsiteY17" fmla="*/ 292628 h 295815"/>
              <a:gd name="connsiteX18" fmla="*/ 226776 w 378999"/>
              <a:gd name="connsiteY18" fmla="*/ 292334 h 295815"/>
              <a:gd name="connsiteX19" fmla="*/ 226743 w 378999"/>
              <a:gd name="connsiteY19" fmla="*/ 292179 h 295815"/>
              <a:gd name="connsiteX20" fmla="*/ 226956 w 378999"/>
              <a:gd name="connsiteY20" fmla="*/ 292025 h 295815"/>
              <a:gd name="connsiteX21" fmla="*/ 227217 w 378999"/>
              <a:gd name="connsiteY21" fmla="*/ 292056 h 295815"/>
              <a:gd name="connsiteX22" fmla="*/ 227430 w 378999"/>
              <a:gd name="connsiteY22" fmla="*/ 291933 h 295815"/>
              <a:gd name="connsiteX23" fmla="*/ 227610 w 378999"/>
              <a:gd name="connsiteY23" fmla="*/ 291701 h 295815"/>
              <a:gd name="connsiteX24" fmla="*/ 227969 w 378999"/>
              <a:gd name="connsiteY24" fmla="*/ 291407 h 295815"/>
              <a:gd name="connsiteX25" fmla="*/ 228133 w 378999"/>
              <a:gd name="connsiteY25" fmla="*/ 291121 h 295815"/>
              <a:gd name="connsiteX26" fmla="*/ 228329 w 378999"/>
              <a:gd name="connsiteY26" fmla="*/ 291067 h 295815"/>
              <a:gd name="connsiteX27" fmla="*/ 228542 w 378999"/>
              <a:gd name="connsiteY27" fmla="*/ 291067 h 295815"/>
              <a:gd name="connsiteX28" fmla="*/ 228738 w 378999"/>
              <a:gd name="connsiteY28" fmla="*/ 290990 h 295815"/>
              <a:gd name="connsiteX29" fmla="*/ 228820 w 378999"/>
              <a:gd name="connsiteY29" fmla="*/ 290773 h 295815"/>
              <a:gd name="connsiteX30" fmla="*/ 229212 w 378999"/>
              <a:gd name="connsiteY30" fmla="*/ 290544 h 295815"/>
              <a:gd name="connsiteX31" fmla="*/ 229686 w 378999"/>
              <a:gd name="connsiteY31" fmla="*/ 290260 h 295815"/>
              <a:gd name="connsiteX32" fmla="*/ 229915 w 378999"/>
              <a:gd name="connsiteY32" fmla="*/ 290160 h 295815"/>
              <a:gd name="connsiteX33" fmla="*/ 230308 w 378999"/>
              <a:gd name="connsiteY33" fmla="*/ 290289 h 295815"/>
              <a:gd name="connsiteX34" fmla="*/ 230455 w 378999"/>
              <a:gd name="connsiteY34" fmla="*/ 290087 h 295815"/>
              <a:gd name="connsiteX35" fmla="*/ 230586 w 378999"/>
              <a:gd name="connsiteY35" fmla="*/ 289766 h 295815"/>
              <a:gd name="connsiteX36" fmla="*/ 230798 w 378999"/>
              <a:gd name="connsiteY36" fmla="*/ 289473 h 295815"/>
              <a:gd name="connsiteX37" fmla="*/ 231567 w 378999"/>
              <a:gd name="connsiteY37" fmla="*/ 289520 h 295815"/>
              <a:gd name="connsiteX38" fmla="*/ 231812 w 378999"/>
              <a:gd name="connsiteY38" fmla="*/ 289511 h 295815"/>
              <a:gd name="connsiteX39" fmla="*/ 231943 w 378999"/>
              <a:gd name="connsiteY39" fmla="*/ 289273 h 295815"/>
              <a:gd name="connsiteX40" fmla="*/ 231943 w 378999"/>
              <a:gd name="connsiteY40" fmla="*/ 289080 h 295815"/>
              <a:gd name="connsiteX41" fmla="*/ 232172 w 378999"/>
              <a:gd name="connsiteY41" fmla="*/ 289090 h 295815"/>
              <a:gd name="connsiteX42" fmla="*/ 232417 w 378999"/>
              <a:gd name="connsiteY42" fmla="*/ 289163 h 295815"/>
              <a:gd name="connsiteX43" fmla="*/ 232695 w 378999"/>
              <a:gd name="connsiteY43" fmla="*/ 288971 h 295815"/>
              <a:gd name="connsiteX44" fmla="*/ 233071 w 378999"/>
              <a:gd name="connsiteY44" fmla="*/ 288467 h 295815"/>
              <a:gd name="connsiteX45" fmla="*/ 233202 w 378999"/>
              <a:gd name="connsiteY45" fmla="*/ 288367 h 295815"/>
              <a:gd name="connsiteX46" fmla="*/ 233627 w 378999"/>
              <a:gd name="connsiteY46" fmla="*/ 288376 h 295815"/>
              <a:gd name="connsiteX47" fmla="*/ 234265 w 378999"/>
              <a:gd name="connsiteY47" fmla="*/ 288322 h 295815"/>
              <a:gd name="connsiteX48" fmla="*/ 234723 w 378999"/>
              <a:gd name="connsiteY48" fmla="*/ 288259 h 295815"/>
              <a:gd name="connsiteX49" fmla="*/ 234984 w 378999"/>
              <a:gd name="connsiteY49" fmla="*/ 288085 h 295815"/>
              <a:gd name="connsiteX50" fmla="*/ 235148 w 378999"/>
              <a:gd name="connsiteY50" fmla="*/ 287846 h 295815"/>
              <a:gd name="connsiteX51" fmla="*/ 235295 w 378999"/>
              <a:gd name="connsiteY51" fmla="*/ 287828 h 295815"/>
              <a:gd name="connsiteX52" fmla="*/ 235426 w 378999"/>
              <a:gd name="connsiteY52" fmla="*/ 287718 h 295815"/>
              <a:gd name="connsiteX53" fmla="*/ 235507 w 378999"/>
              <a:gd name="connsiteY53" fmla="*/ 287462 h 295815"/>
              <a:gd name="connsiteX54" fmla="*/ 235556 w 378999"/>
              <a:gd name="connsiteY54" fmla="*/ 287205 h 295815"/>
              <a:gd name="connsiteX55" fmla="*/ 235638 w 378999"/>
              <a:gd name="connsiteY55" fmla="*/ 287077 h 295815"/>
              <a:gd name="connsiteX56" fmla="*/ 235605 w 378999"/>
              <a:gd name="connsiteY56" fmla="*/ 286563 h 295815"/>
              <a:gd name="connsiteX57" fmla="*/ 235589 w 378999"/>
              <a:gd name="connsiteY57" fmla="*/ 286417 h 295815"/>
              <a:gd name="connsiteX58" fmla="*/ 235491 w 378999"/>
              <a:gd name="connsiteY58" fmla="*/ 286288 h 295815"/>
              <a:gd name="connsiteX59" fmla="*/ 235638 w 378999"/>
              <a:gd name="connsiteY59" fmla="*/ 286197 h 295815"/>
              <a:gd name="connsiteX60" fmla="*/ 235818 w 378999"/>
              <a:gd name="connsiteY60" fmla="*/ 286160 h 295815"/>
              <a:gd name="connsiteX61" fmla="*/ 236096 w 378999"/>
              <a:gd name="connsiteY61" fmla="*/ 286050 h 295815"/>
              <a:gd name="connsiteX62" fmla="*/ 236374 w 378999"/>
              <a:gd name="connsiteY62" fmla="*/ 285932 h 295815"/>
              <a:gd name="connsiteX63" fmla="*/ 236456 w 378999"/>
              <a:gd name="connsiteY63" fmla="*/ 285812 h 295815"/>
              <a:gd name="connsiteX64" fmla="*/ 236456 w 378999"/>
              <a:gd name="connsiteY64" fmla="*/ 285492 h 295815"/>
              <a:gd name="connsiteX65" fmla="*/ 236456 w 378999"/>
              <a:gd name="connsiteY65" fmla="*/ 285190 h 295815"/>
              <a:gd name="connsiteX66" fmla="*/ 238271 w 378999"/>
              <a:gd name="connsiteY66" fmla="*/ 284705 h 295815"/>
              <a:gd name="connsiteX67" fmla="*/ 238516 w 378999"/>
              <a:gd name="connsiteY67" fmla="*/ 284210 h 295815"/>
              <a:gd name="connsiteX68" fmla="*/ 241050 w 378999"/>
              <a:gd name="connsiteY68" fmla="*/ 284619 h 295815"/>
              <a:gd name="connsiteX69" fmla="*/ 242473 w 378999"/>
              <a:gd name="connsiteY69" fmla="*/ 285008 h 295815"/>
              <a:gd name="connsiteX70" fmla="*/ 243552 w 378999"/>
              <a:gd name="connsiteY70" fmla="*/ 285449 h 295815"/>
              <a:gd name="connsiteX71" fmla="*/ 244958 w 378999"/>
              <a:gd name="connsiteY71" fmla="*/ 286284 h 295815"/>
              <a:gd name="connsiteX72" fmla="*/ 246021 w 378999"/>
              <a:gd name="connsiteY72" fmla="*/ 287915 h 295815"/>
              <a:gd name="connsiteX73" fmla="*/ 247248 w 378999"/>
              <a:gd name="connsiteY73" fmla="*/ 290388 h 295815"/>
              <a:gd name="connsiteX74" fmla="*/ 248507 w 378999"/>
              <a:gd name="connsiteY74" fmla="*/ 291770 h 295815"/>
              <a:gd name="connsiteX75" fmla="*/ 250779 w 378999"/>
              <a:gd name="connsiteY75" fmla="*/ 292056 h 295815"/>
              <a:gd name="connsiteX76" fmla="*/ 252954 w 378999"/>
              <a:gd name="connsiteY76" fmla="*/ 291549 h 295815"/>
              <a:gd name="connsiteX77" fmla="*/ 256126 w 378999"/>
              <a:gd name="connsiteY77" fmla="*/ 290541 h 295815"/>
              <a:gd name="connsiteX78" fmla="*/ 259903 w 378999"/>
              <a:gd name="connsiteY78" fmla="*/ 288736 h 295815"/>
              <a:gd name="connsiteX79" fmla="*/ 262634 w 378999"/>
              <a:gd name="connsiteY79" fmla="*/ 287459 h 295815"/>
              <a:gd name="connsiteX80" fmla="*/ 268864 w 378999"/>
              <a:gd name="connsiteY80" fmla="*/ 284526 h 295815"/>
              <a:gd name="connsiteX81" fmla="*/ 285591 w 378999"/>
              <a:gd name="connsiteY81" fmla="*/ 276309 h 295815"/>
              <a:gd name="connsiteX82" fmla="*/ 297647 w 378999"/>
              <a:gd name="connsiteY82" fmla="*/ 269902 h 295815"/>
              <a:gd name="connsiteX83" fmla="*/ 308409 w 378999"/>
              <a:gd name="connsiteY83" fmla="*/ 263997 h 295815"/>
              <a:gd name="connsiteX84" fmla="*/ 320074 w 378999"/>
              <a:gd name="connsiteY84" fmla="*/ 257393 h 295815"/>
              <a:gd name="connsiteX85" fmla="*/ 329352 w 378999"/>
              <a:gd name="connsiteY85" fmla="*/ 251793 h 295815"/>
              <a:gd name="connsiteX86" fmla="*/ 338528 w 378999"/>
              <a:gd name="connsiteY86" fmla="*/ 246393 h 295815"/>
              <a:gd name="connsiteX87" fmla="*/ 347221 w 378999"/>
              <a:gd name="connsiteY87" fmla="*/ 240499 h 295815"/>
              <a:gd name="connsiteX88" fmla="*/ 349842 w 378999"/>
              <a:gd name="connsiteY88" fmla="*/ 237925 h 295815"/>
              <a:gd name="connsiteX89" fmla="*/ 350298 w 378999"/>
              <a:gd name="connsiteY89" fmla="*/ 237683 h 295815"/>
              <a:gd name="connsiteX90" fmla="*/ 350771 w 378999"/>
              <a:gd name="connsiteY90" fmla="*/ 237433 h 295815"/>
              <a:gd name="connsiteX91" fmla="*/ 351521 w 378999"/>
              <a:gd name="connsiteY91" fmla="*/ 235327 h 295815"/>
              <a:gd name="connsiteX92" fmla="*/ 352945 w 378999"/>
              <a:gd name="connsiteY92" fmla="*/ 234279 h 295815"/>
              <a:gd name="connsiteX93" fmla="*/ 354800 w 378999"/>
              <a:gd name="connsiteY93" fmla="*/ 234286 h 295815"/>
              <a:gd name="connsiteX94" fmla="*/ 357154 w 378999"/>
              <a:gd name="connsiteY94" fmla="*/ 232683 h 295815"/>
              <a:gd name="connsiteX95" fmla="*/ 357259 w 378999"/>
              <a:gd name="connsiteY95" fmla="*/ 232393 h 295815"/>
              <a:gd name="connsiteX96" fmla="*/ 358029 w 378999"/>
              <a:gd name="connsiteY96" fmla="*/ 230268 h 295815"/>
              <a:gd name="connsiteX97" fmla="*/ 362171 w 378999"/>
              <a:gd name="connsiteY97" fmla="*/ 229727 h 295815"/>
              <a:gd name="connsiteX98" fmla="*/ 362792 w 378999"/>
              <a:gd name="connsiteY98" fmla="*/ 228923 h 295815"/>
              <a:gd name="connsiteX99" fmla="*/ 362611 w 378999"/>
              <a:gd name="connsiteY99" fmla="*/ 228116 h 295815"/>
              <a:gd name="connsiteX100" fmla="*/ 361626 w 378999"/>
              <a:gd name="connsiteY100" fmla="*/ 226934 h 295815"/>
              <a:gd name="connsiteX101" fmla="*/ 359896 w 378999"/>
              <a:gd name="connsiteY101" fmla="*/ 227175 h 295815"/>
              <a:gd name="connsiteX102" fmla="*/ 358786 w 378999"/>
              <a:gd name="connsiteY102" fmla="*/ 226427 h 295815"/>
              <a:gd name="connsiteX103" fmla="*/ 358299 w 378999"/>
              <a:gd name="connsiteY103" fmla="*/ 224999 h 295815"/>
              <a:gd name="connsiteX104" fmla="*/ 358552 w 378999"/>
              <a:gd name="connsiteY104" fmla="*/ 223759 h 295815"/>
              <a:gd name="connsiteX105" fmla="*/ 360661 w 378999"/>
              <a:gd name="connsiteY105" fmla="*/ 221659 h 295815"/>
              <a:gd name="connsiteX106" fmla="*/ 361250 w 378999"/>
              <a:gd name="connsiteY106" fmla="*/ 220636 h 295815"/>
              <a:gd name="connsiteX107" fmla="*/ 361657 w 378999"/>
              <a:gd name="connsiteY107" fmla="*/ 219927 h 295815"/>
              <a:gd name="connsiteX108" fmla="*/ 362037 w 378999"/>
              <a:gd name="connsiteY108" fmla="*/ 218006 h 295815"/>
              <a:gd name="connsiteX109" fmla="*/ 362532 w 378999"/>
              <a:gd name="connsiteY109" fmla="*/ 217513 h 295815"/>
              <a:gd name="connsiteX110" fmla="*/ 364272 w 378999"/>
              <a:gd name="connsiteY110" fmla="*/ 217155 h 295815"/>
              <a:gd name="connsiteX111" fmla="*/ 365192 w 378999"/>
              <a:gd name="connsiteY111" fmla="*/ 216965 h 295815"/>
              <a:gd name="connsiteX112" fmla="*/ 365958 w 378999"/>
              <a:gd name="connsiteY112" fmla="*/ 216444 h 295815"/>
              <a:gd name="connsiteX113" fmla="*/ 365850 w 378999"/>
              <a:gd name="connsiteY113" fmla="*/ 215959 h 295815"/>
              <a:gd name="connsiteX114" fmla="*/ 365667 w 378999"/>
              <a:gd name="connsiteY114" fmla="*/ 215541 h 295815"/>
              <a:gd name="connsiteX115" fmla="*/ 365204 w 378999"/>
              <a:gd name="connsiteY115" fmla="*/ 215092 h 295815"/>
              <a:gd name="connsiteX116" fmla="*/ 364758 w 378999"/>
              <a:gd name="connsiteY116" fmla="*/ 214859 h 295815"/>
              <a:gd name="connsiteX117" fmla="*/ 364466 w 378999"/>
              <a:gd name="connsiteY117" fmla="*/ 214409 h 295815"/>
              <a:gd name="connsiteX118" fmla="*/ 364435 w 378999"/>
              <a:gd name="connsiteY118" fmla="*/ 214038 h 295815"/>
              <a:gd name="connsiteX119" fmla="*/ 364483 w 378999"/>
              <a:gd name="connsiteY119" fmla="*/ 213635 h 295815"/>
              <a:gd name="connsiteX120" fmla="*/ 364682 w 378999"/>
              <a:gd name="connsiteY120" fmla="*/ 213221 h 295815"/>
              <a:gd name="connsiteX121" fmla="*/ 365057 w 378999"/>
              <a:gd name="connsiteY121" fmla="*/ 212985 h 295815"/>
              <a:gd name="connsiteX122" fmla="*/ 365603 w 378999"/>
              <a:gd name="connsiteY122" fmla="*/ 212729 h 295815"/>
              <a:gd name="connsiteX123" fmla="*/ 365989 w 378999"/>
              <a:gd name="connsiteY123" fmla="*/ 212311 h 295815"/>
              <a:gd name="connsiteX124" fmla="*/ 366149 w 378999"/>
              <a:gd name="connsiteY124" fmla="*/ 212128 h 295815"/>
              <a:gd name="connsiteX125" fmla="*/ 366373 w 378999"/>
              <a:gd name="connsiteY125" fmla="*/ 212118 h 295815"/>
              <a:gd name="connsiteX126" fmla="*/ 366695 w 378999"/>
              <a:gd name="connsiteY126" fmla="*/ 212097 h 295815"/>
              <a:gd name="connsiteX127" fmla="*/ 367122 w 378999"/>
              <a:gd name="connsiteY127" fmla="*/ 212173 h 295815"/>
              <a:gd name="connsiteX128" fmla="*/ 367325 w 378999"/>
              <a:gd name="connsiteY128" fmla="*/ 212388 h 295815"/>
              <a:gd name="connsiteX129" fmla="*/ 368128 w 378999"/>
              <a:gd name="connsiteY129" fmla="*/ 212315 h 295815"/>
              <a:gd name="connsiteX130" fmla="*/ 368598 w 378999"/>
              <a:gd name="connsiteY130" fmla="*/ 211950 h 295815"/>
              <a:gd name="connsiteX131" fmla="*/ 368718 w 378999"/>
              <a:gd name="connsiteY131" fmla="*/ 211231 h 295815"/>
              <a:gd name="connsiteX132" fmla="*/ 368463 w 378999"/>
              <a:gd name="connsiteY132" fmla="*/ 210651 h 295815"/>
              <a:gd name="connsiteX133" fmla="*/ 368036 w 378999"/>
              <a:gd name="connsiteY133" fmla="*/ 209748 h 295815"/>
              <a:gd name="connsiteX134" fmla="*/ 367653 w 378999"/>
              <a:gd name="connsiteY134" fmla="*/ 208893 h 295815"/>
              <a:gd name="connsiteX135" fmla="*/ 367590 w 378999"/>
              <a:gd name="connsiteY135" fmla="*/ 208056 h 295815"/>
              <a:gd name="connsiteX136" fmla="*/ 367645 w 378999"/>
              <a:gd name="connsiteY136" fmla="*/ 207218 h 295815"/>
              <a:gd name="connsiteX137" fmla="*/ 367743 w 378999"/>
              <a:gd name="connsiteY137" fmla="*/ 206649 h 295815"/>
              <a:gd name="connsiteX138" fmla="*/ 368129 w 378999"/>
              <a:gd name="connsiteY138" fmla="*/ 206124 h 295815"/>
              <a:gd name="connsiteX139" fmla="*/ 368880 w 378999"/>
              <a:gd name="connsiteY139" fmla="*/ 205314 h 295815"/>
              <a:gd name="connsiteX140" fmla="*/ 369768 w 378999"/>
              <a:gd name="connsiteY140" fmla="*/ 205026 h 295815"/>
              <a:gd name="connsiteX141" fmla="*/ 370582 w 378999"/>
              <a:gd name="connsiteY141" fmla="*/ 204738 h 295815"/>
              <a:gd name="connsiteX142" fmla="*/ 371298 w 378999"/>
              <a:gd name="connsiteY142" fmla="*/ 204396 h 295815"/>
              <a:gd name="connsiteX143" fmla="*/ 371641 w 378999"/>
              <a:gd name="connsiteY143" fmla="*/ 203924 h 295815"/>
              <a:gd name="connsiteX144" fmla="*/ 371740 w 378999"/>
              <a:gd name="connsiteY144" fmla="*/ 203291 h 295815"/>
              <a:gd name="connsiteX145" fmla="*/ 371793 w 378999"/>
              <a:gd name="connsiteY145" fmla="*/ 202560 h 295815"/>
              <a:gd name="connsiteX146" fmla="*/ 372075 w 378999"/>
              <a:gd name="connsiteY146" fmla="*/ 201396 h 295815"/>
              <a:gd name="connsiteX147" fmla="*/ 372428 w 378999"/>
              <a:gd name="connsiteY147" fmla="*/ 200849 h 295815"/>
              <a:gd name="connsiteX148" fmla="*/ 373136 w 378999"/>
              <a:gd name="connsiteY148" fmla="*/ 199776 h 295815"/>
              <a:gd name="connsiteX149" fmla="*/ 373427 w 378999"/>
              <a:gd name="connsiteY149" fmla="*/ 199057 h 295815"/>
              <a:gd name="connsiteX150" fmla="*/ 373965 w 378999"/>
              <a:gd name="connsiteY150" fmla="*/ 197442 h 295815"/>
              <a:gd name="connsiteX151" fmla="*/ 374191 w 378999"/>
              <a:gd name="connsiteY151" fmla="*/ 196981 h 295815"/>
              <a:gd name="connsiteX152" fmla="*/ 374683 w 378999"/>
              <a:gd name="connsiteY152" fmla="*/ 196456 h 295815"/>
              <a:gd name="connsiteX153" fmla="*/ 374910 w 378999"/>
              <a:gd name="connsiteY153" fmla="*/ 195909 h 295815"/>
              <a:gd name="connsiteX154" fmla="*/ 374931 w 378999"/>
              <a:gd name="connsiteY154" fmla="*/ 195227 h 295815"/>
              <a:gd name="connsiteX155" fmla="*/ 375244 w 378999"/>
              <a:gd name="connsiteY155" fmla="*/ 194508 h 295815"/>
              <a:gd name="connsiteX156" fmla="*/ 375768 w 378999"/>
              <a:gd name="connsiteY156" fmla="*/ 193918 h 295815"/>
              <a:gd name="connsiteX157" fmla="*/ 376135 w 378999"/>
              <a:gd name="connsiteY157" fmla="*/ 192995 h 295815"/>
              <a:gd name="connsiteX158" fmla="*/ 376275 w 378999"/>
              <a:gd name="connsiteY158" fmla="*/ 192394 h 295815"/>
              <a:gd name="connsiteX159" fmla="*/ 376159 w 378999"/>
              <a:gd name="connsiteY159" fmla="*/ 191428 h 295815"/>
              <a:gd name="connsiteX160" fmla="*/ 376171 w 378999"/>
              <a:gd name="connsiteY160" fmla="*/ 191041 h 295815"/>
              <a:gd name="connsiteX161" fmla="*/ 376386 w 378999"/>
              <a:gd name="connsiteY161" fmla="*/ 190344 h 295815"/>
              <a:gd name="connsiteX162" fmla="*/ 376537 w 378999"/>
              <a:gd name="connsiteY162" fmla="*/ 189796 h 295815"/>
              <a:gd name="connsiteX163" fmla="*/ 376398 w 378999"/>
              <a:gd name="connsiteY163" fmla="*/ 189237 h 295815"/>
              <a:gd name="connsiteX164" fmla="*/ 375961 w 378999"/>
              <a:gd name="connsiteY164" fmla="*/ 188689 h 295815"/>
              <a:gd name="connsiteX165" fmla="*/ 375523 w 378999"/>
              <a:gd name="connsiteY165" fmla="*/ 188216 h 295815"/>
              <a:gd name="connsiteX166" fmla="*/ 375085 w 378999"/>
              <a:gd name="connsiteY166" fmla="*/ 187978 h 295815"/>
              <a:gd name="connsiteX167" fmla="*/ 374915 w 378999"/>
              <a:gd name="connsiteY167" fmla="*/ 187677 h 295815"/>
              <a:gd name="connsiteX168" fmla="*/ 374841 w 378999"/>
              <a:gd name="connsiteY168" fmla="*/ 187097 h 295815"/>
              <a:gd name="connsiteX169" fmla="*/ 374863 w 378999"/>
              <a:gd name="connsiteY169" fmla="*/ 186700 h 295815"/>
              <a:gd name="connsiteX170" fmla="*/ 375206 w 378999"/>
              <a:gd name="connsiteY170" fmla="*/ 186164 h 295815"/>
              <a:gd name="connsiteX171" fmla="*/ 375603 w 378999"/>
              <a:gd name="connsiteY171" fmla="*/ 185531 h 295815"/>
              <a:gd name="connsiteX172" fmla="*/ 376355 w 378999"/>
              <a:gd name="connsiteY172" fmla="*/ 184110 h 295815"/>
              <a:gd name="connsiteX173" fmla="*/ 376892 w 378999"/>
              <a:gd name="connsiteY173" fmla="*/ 183209 h 295815"/>
              <a:gd name="connsiteX174" fmla="*/ 377482 w 378999"/>
              <a:gd name="connsiteY174" fmla="*/ 182464 h 295815"/>
              <a:gd name="connsiteX175" fmla="*/ 377675 w 378999"/>
              <a:gd name="connsiteY175" fmla="*/ 181959 h 295815"/>
              <a:gd name="connsiteX176" fmla="*/ 378254 w 378999"/>
              <a:gd name="connsiteY176" fmla="*/ 181359 h 295815"/>
              <a:gd name="connsiteX177" fmla="*/ 378802 w 378999"/>
              <a:gd name="connsiteY177" fmla="*/ 180952 h 295815"/>
              <a:gd name="connsiteX178" fmla="*/ 379166 w 378999"/>
              <a:gd name="connsiteY178" fmla="*/ 180352 h 295815"/>
              <a:gd name="connsiteX179" fmla="*/ 379178 w 378999"/>
              <a:gd name="connsiteY179" fmla="*/ 179987 h 295815"/>
              <a:gd name="connsiteX180" fmla="*/ 379125 w 378999"/>
              <a:gd name="connsiteY180" fmla="*/ 179589 h 295815"/>
              <a:gd name="connsiteX181" fmla="*/ 379179 w 378999"/>
              <a:gd name="connsiteY181" fmla="*/ 179149 h 295815"/>
              <a:gd name="connsiteX182" fmla="*/ 378955 w 378999"/>
              <a:gd name="connsiteY182" fmla="*/ 178869 h 295815"/>
              <a:gd name="connsiteX183" fmla="*/ 378924 w 378999"/>
              <a:gd name="connsiteY183" fmla="*/ 178311 h 295815"/>
              <a:gd name="connsiteX184" fmla="*/ 378914 w 378999"/>
              <a:gd name="connsiteY184" fmla="*/ 177709 h 295815"/>
              <a:gd name="connsiteX185" fmla="*/ 378605 w 378999"/>
              <a:gd name="connsiteY185" fmla="*/ 177000 h 295815"/>
              <a:gd name="connsiteX186" fmla="*/ 378148 w 378999"/>
              <a:gd name="connsiteY186" fmla="*/ 176247 h 295815"/>
              <a:gd name="connsiteX187" fmla="*/ 377721 w 378999"/>
              <a:gd name="connsiteY187" fmla="*/ 175473 h 295815"/>
              <a:gd name="connsiteX188" fmla="*/ 377209 w 378999"/>
              <a:gd name="connsiteY188" fmla="*/ 174978 h 295815"/>
              <a:gd name="connsiteX189" fmla="*/ 376406 w 378999"/>
              <a:gd name="connsiteY189" fmla="*/ 174579 h 295815"/>
              <a:gd name="connsiteX190" fmla="*/ 375840 w 378999"/>
              <a:gd name="connsiteY190" fmla="*/ 174052 h 295815"/>
              <a:gd name="connsiteX191" fmla="*/ 375670 w 378999"/>
              <a:gd name="connsiteY191" fmla="*/ 173354 h 295815"/>
              <a:gd name="connsiteX192" fmla="*/ 375394 w 378999"/>
              <a:gd name="connsiteY192" fmla="*/ 172881 h 295815"/>
              <a:gd name="connsiteX193" fmla="*/ 375139 w 378999"/>
              <a:gd name="connsiteY193" fmla="*/ 172279 h 295815"/>
              <a:gd name="connsiteX194" fmla="*/ 374935 w 378999"/>
              <a:gd name="connsiteY194" fmla="*/ 172235 h 295815"/>
              <a:gd name="connsiteX195" fmla="*/ 374892 w 378999"/>
              <a:gd name="connsiteY195" fmla="*/ 172042 h 295815"/>
              <a:gd name="connsiteX196" fmla="*/ 374475 w 378999"/>
              <a:gd name="connsiteY196" fmla="*/ 171977 h 295815"/>
              <a:gd name="connsiteX197" fmla="*/ 374048 w 378999"/>
              <a:gd name="connsiteY197" fmla="*/ 171868 h 295815"/>
              <a:gd name="connsiteX198" fmla="*/ 373931 w 378999"/>
              <a:gd name="connsiteY198" fmla="*/ 171782 h 295815"/>
              <a:gd name="connsiteX199" fmla="*/ 373684 w 378999"/>
              <a:gd name="connsiteY199" fmla="*/ 171932 h 295815"/>
              <a:gd name="connsiteX200" fmla="*/ 373375 w 378999"/>
              <a:gd name="connsiteY200" fmla="*/ 171824 h 295815"/>
              <a:gd name="connsiteX201" fmla="*/ 372883 w 378999"/>
              <a:gd name="connsiteY201" fmla="*/ 171211 h 295815"/>
              <a:gd name="connsiteX202" fmla="*/ 372745 w 378999"/>
              <a:gd name="connsiteY202" fmla="*/ 170599 h 295815"/>
              <a:gd name="connsiteX203" fmla="*/ 372672 w 378999"/>
              <a:gd name="connsiteY203" fmla="*/ 170319 h 295815"/>
              <a:gd name="connsiteX204" fmla="*/ 372876 w 378999"/>
              <a:gd name="connsiteY204" fmla="*/ 169751 h 295815"/>
              <a:gd name="connsiteX205" fmla="*/ 373638 w 378999"/>
              <a:gd name="connsiteY205" fmla="*/ 168678 h 295815"/>
              <a:gd name="connsiteX206" fmla="*/ 373906 w 378999"/>
              <a:gd name="connsiteY206" fmla="*/ 168099 h 295815"/>
              <a:gd name="connsiteX207" fmla="*/ 374464 w 378999"/>
              <a:gd name="connsiteY207" fmla="*/ 167080 h 295815"/>
              <a:gd name="connsiteX208" fmla="*/ 374477 w 378999"/>
              <a:gd name="connsiteY208" fmla="*/ 166468 h 295815"/>
              <a:gd name="connsiteX209" fmla="*/ 374531 w 378999"/>
              <a:gd name="connsiteY209" fmla="*/ 166033 h 295815"/>
              <a:gd name="connsiteX210" fmla="*/ 374210 w 378999"/>
              <a:gd name="connsiteY210" fmla="*/ 165721 h 295815"/>
              <a:gd name="connsiteX211" fmla="*/ 373461 w 378999"/>
              <a:gd name="connsiteY211" fmla="*/ 165462 h 295815"/>
              <a:gd name="connsiteX212" fmla="*/ 372863 w 378999"/>
              <a:gd name="connsiteY212" fmla="*/ 165418 h 295815"/>
              <a:gd name="connsiteX213" fmla="*/ 372359 w 378999"/>
              <a:gd name="connsiteY213" fmla="*/ 165545 h 295815"/>
              <a:gd name="connsiteX214" fmla="*/ 371963 w 378999"/>
              <a:gd name="connsiteY214" fmla="*/ 165480 h 295815"/>
              <a:gd name="connsiteX215" fmla="*/ 371633 w 378999"/>
              <a:gd name="connsiteY215" fmla="*/ 165157 h 295815"/>
              <a:gd name="connsiteX216" fmla="*/ 371473 w 378999"/>
              <a:gd name="connsiteY216" fmla="*/ 164685 h 295815"/>
              <a:gd name="connsiteX217" fmla="*/ 371314 w 378999"/>
              <a:gd name="connsiteY217" fmla="*/ 164233 h 295815"/>
              <a:gd name="connsiteX218" fmla="*/ 370749 w 378999"/>
              <a:gd name="connsiteY218" fmla="*/ 163609 h 295815"/>
              <a:gd name="connsiteX219" fmla="*/ 370417 w 378999"/>
              <a:gd name="connsiteY219" fmla="*/ 163372 h 295815"/>
              <a:gd name="connsiteX220" fmla="*/ 370214 w 378999"/>
              <a:gd name="connsiteY220" fmla="*/ 163404 h 295815"/>
              <a:gd name="connsiteX221" fmla="*/ 370064 w 378999"/>
              <a:gd name="connsiteY221" fmla="*/ 163221 h 295815"/>
              <a:gd name="connsiteX222" fmla="*/ 369851 w 378999"/>
              <a:gd name="connsiteY222" fmla="*/ 162931 h 295815"/>
              <a:gd name="connsiteX223" fmla="*/ 369681 w 378999"/>
              <a:gd name="connsiteY223" fmla="*/ 162184 h 295815"/>
              <a:gd name="connsiteX224" fmla="*/ 369702 w 378999"/>
              <a:gd name="connsiteY224" fmla="*/ 161948 h 295815"/>
              <a:gd name="connsiteX225" fmla="*/ 369501 w 378999"/>
              <a:gd name="connsiteY225" fmla="*/ 161582 h 295815"/>
              <a:gd name="connsiteX226" fmla="*/ 369416 w 378999"/>
              <a:gd name="connsiteY226" fmla="*/ 160906 h 295815"/>
              <a:gd name="connsiteX227" fmla="*/ 369385 w 378999"/>
              <a:gd name="connsiteY227" fmla="*/ 160100 h 295815"/>
              <a:gd name="connsiteX228" fmla="*/ 369462 w 378999"/>
              <a:gd name="connsiteY228" fmla="*/ 159504 h 295815"/>
              <a:gd name="connsiteX229" fmla="*/ 369323 w 378999"/>
              <a:gd name="connsiteY229" fmla="*/ 159096 h 295815"/>
              <a:gd name="connsiteX230" fmla="*/ 369163 w 378999"/>
              <a:gd name="connsiteY230" fmla="*/ 158918 h 295815"/>
              <a:gd name="connsiteX231" fmla="*/ 368960 w 378999"/>
              <a:gd name="connsiteY231" fmla="*/ 158628 h 295815"/>
              <a:gd name="connsiteX232" fmla="*/ 368834 w 378999"/>
              <a:gd name="connsiteY232" fmla="*/ 157951 h 295815"/>
              <a:gd name="connsiteX233" fmla="*/ 368417 w 378999"/>
              <a:gd name="connsiteY233" fmla="*/ 157253 h 295815"/>
              <a:gd name="connsiteX234" fmla="*/ 368119 w 378999"/>
              <a:gd name="connsiteY234" fmla="*/ 156951 h 295815"/>
              <a:gd name="connsiteX235" fmla="*/ 368162 w 378999"/>
              <a:gd name="connsiteY235" fmla="*/ 156382 h 295815"/>
              <a:gd name="connsiteX236" fmla="*/ 368752 w 378999"/>
              <a:gd name="connsiteY236" fmla="*/ 155675 h 295815"/>
              <a:gd name="connsiteX237" fmla="*/ 369288 w 378999"/>
              <a:gd name="connsiteY237" fmla="*/ 155096 h 295815"/>
              <a:gd name="connsiteX238" fmla="*/ 369676 w 378999"/>
              <a:gd name="connsiteY238" fmla="*/ 154345 h 295815"/>
              <a:gd name="connsiteX239" fmla="*/ 369902 w 378999"/>
              <a:gd name="connsiteY239" fmla="*/ 153733 h 295815"/>
              <a:gd name="connsiteX240" fmla="*/ 369805 w 378999"/>
              <a:gd name="connsiteY240" fmla="*/ 153395 h 295815"/>
              <a:gd name="connsiteX241" fmla="*/ 369882 w 378999"/>
              <a:gd name="connsiteY241" fmla="*/ 152847 h 295815"/>
              <a:gd name="connsiteX242" fmla="*/ 369830 w 378999"/>
              <a:gd name="connsiteY242" fmla="*/ 152418 h 295815"/>
              <a:gd name="connsiteX243" fmla="*/ 369787 w 378999"/>
              <a:gd name="connsiteY243" fmla="*/ 151838 h 295815"/>
              <a:gd name="connsiteX244" fmla="*/ 369617 w 378999"/>
              <a:gd name="connsiteY244" fmla="*/ 150946 h 295815"/>
              <a:gd name="connsiteX245" fmla="*/ 369609 w 378999"/>
              <a:gd name="connsiteY245" fmla="*/ 150474 h 295815"/>
              <a:gd name="connsiteX246" fmla="*/ 369684 w 378999"/>
              <a:gd name="connsiteY246" fmla="*/ 149861 h 295815"/>
              <a:gd name="connsiteX247" fmla="*/ 370006 w 378999"/>
              <a:gd name="connsiteY247" fmla="*/ 149261 h 295815"/>
              <a:gd name="connsiteX248" fmla="*/ 370093 w 378999"/>
              <a:gd name="connsiteY248" fmla="*/ 148821 h 295815"/>
              <a:gd name="connsiteX249" fmla="*/ 369794 w 378999"/>
              <a:gd name="connsiteY249" fmla="*/ 148358 h 295815"/>
              <a:gd name="connsiteX250" fmla="*/ 369614 w 378999"/>
              <a:gd name="connsiteY250" fmla="*/ 147800 h 295815"/>
              <a:gd name="connsiteX251" fmla="*/ 369359 w 378999"/>
              <a:gd name="connsiteY251" fmla="*/ 146983 h 295815"/>
              <a:gd name="connsiteX252" fmla="*/ 369050 w 378999"/>
              <a:gd name="connsiteY252" fmla="*/ 146510 h 295815"/>
              <a:gd name="connsiteX253" fmla="*/ 368880 w 378999"/>
              <a:gd name="connsiteY253" fmla="*/ 146210 h 295815"/>
              <a:gd name="connsiteX254" fmla="*/ 366878 w 378999"/>
              <a:gd name="connsiteY254" fmla="*/ 146300 h 295815"/>
              <a:gd name="connsiteX255" fmla="*/ 364692 w 378999"/>
              <a:gd name="connsiteY255" fmla="*/ 146398 h 295815"/>
              <a:gd name="connsiteX256" fmla="*/ 363768 w 378999"/>
              <a:gd name="connsiteY256" fmla="*/ 145836 h 295815"/>
              <a:gd name="connsiteX257" fmla="*/ 361981 w 378999"/>
              <a:gd name="connsiteY257" fmla="*/ 146053 h 295815"/>
              <a:gd name="connsiteX258" fmla="*/ 360799 w 378999"/>
              <a:gd name="connsiteY258" fmla="*/ 146197 h 295815"/>
              <a:gd name="connsiteX259" fmla="*/ 359326 w 378999"/>
              <a:gd name="connsiteY259" fmla="*/ 146897 h 295815"/>
              <a:gd name="connsiteX260" fmla="*/ 357826 w 378999"/>
              <a:gd name="connsiteY260" fmla="*/ 147611 h 295815"/>
              <a:gd name="connsiteX261" fmla="*/ 355614 w 378999"/>
              <a:gd name="connsiteY261" fmla="*/ 148178 h 295815"/>
              <a:gd name="connsiteX262" fmla="*/ 354733 w 378999"/>
              <a:gd name="connsiteY262" fmla="*/ 148405 h 295815"/>
              <a:gd name="connsiteX263" fmla="*/ 350143 w 378999"/>
              <a:gd name="connsiteY263" fmla="*/ 152306 h 295815"/>
              <a:gd name="connsiteX264" fmla="*/ 348777 w 378999"/>
              <a:gd name="connsiteY264" fmla="*/ 153466 h 295815"/>
              <a:gd name="connsiteX265" fmla="*/ 347728 w 378999"/>
              <a:gd name="connsiteY265" fmla="*/ 153276 h 295815"/>
              <a:gd name="connsiteX266" fmla="*/ 345141 w 378999"/>
              <a:gd name="connsiteY266" fmla="*/ 151157 h 295815"/>
              <a:gd name="connsiteX267" fmla="*/ 344588 w 378999"/>
              <a:gd name="connsiteY267" fmla="*/ 150225 h 295815"/>
              <a:gd name="connsiteX268" fmla="*/ 343985 w 378999"/>
              <a:gd name="connsiteY268" fmla="*/ 146750 h 295815"/>
              <a:gd name="connsiteX269" fmla="*/ 343158 w 378999"/>
              <a:gd name="connsiteY269" fmla="*/ 145435 h 295815"/>
              <a:gd name="connsiteX270" fmla="*/ 342696 w 378999"/>
              <a:gd name="connsiteY270" fmla="*/ 144699 h 295815"/>
              <a:gd name="connsiteX271" fmla="*/ 342705 w 378999"/>
              <a:gd name="connsiteY271" fmla="*/ 140406 h 295815"/>
              <a:gd name="connsiteX272" fmla="*/ 342369 w 378999"/>
              <a:gd name="connsiteY272" fmla="*/ 137895 h 295815"/>
              <a:gd name="connsiteX273" fmla="*/ 342114 w 378999"/>
              <a:gd name="connsiteY273" fmla="*/ 135973 h 295815"/>
              <a:gd name="connsiteX274" fmla="*/ 340415 w 378999"/>
              <a:gd name="connsiteY274" fmla="*/ 132158 h 295815"/>
              <a:gd name="connsiteX275" fmla="*/ 338909 w 378999"/>
              <a:gd name="connsiteY275" fmla="*/ 129637 h 295815"/>
              <a:gd name="connsiteX276" fmla="*/ 337268 w 378999"/>
              <a:gd name="connsiteY276" fmla="*/ 127575 h 295815"/>
              <a:gd name="connsiteX277" fmla="*/ 335840 w 378999"/>
              <a:gd name="connsiteY277" fmla="*/ 126234 h 295815"/>
              <a:gd name="connsiteX278" fmla="*/ 334150 w 378999"/>
              <a:gd name="connsiteY278" fmla="*/ 123618 h 295815"/>
              <a:gd name="connsiteX279" fmla="*/ 332573 w 378999"/>
              <a:gd name="connsiteY279" fmla="*/ 120449 h 295815"/>
              <a:gd name="connsiteX280" fmla="*/ 331380 w 378999"/>
              <a:gd name="connsiteY280" fmla="*/ 117948 h 295815"/>
              <a:gd name="connsiteX281" fmla="*/ 329637 w 378999"/>
              <a:gd name="connsiteY281" fmla="*/ 114889 h 295815"/>
              <a:gd name="connsiteX282" fmla="*/ 327794 w 378999"/>
              <a:gd name="connsiteY282" fmla="*/ 110777 h 295815"/>
              <a:gd name="connsiteX283" fmla="*/ 326440 w 378999"/>
              <a:gd name="connsiteY283" fmla="*/ 107611 h 295815"/>
              <a:gd name="connsiteX284" fmla="*/ 324973 w 378999"/>
              <a:gd name="connsiteY284" fmla="*/ 104775 h 295815"/>
              <a:gd name="connsiteX285" fmla="*/ 323727 w 378999"/>
              <a:gd name="connsiteY285" fmla="*/ 101831 h 295815"/>
              <a:gd name="connsiteX286" fmla="*/ 322700 w 378999"/>
              <a:gd name="connsiteY286" fmla="*/ 99332 h 295815"/>
              <a:gd name="connsiteX287" fmla="*/ 321338 w 378999"/>
              <a:gd name="connsiteY287" fmla="*/ 96885 h 295815"/>
              <a:gd name="connsiteX288" fmla="*/ 319872 w 378999"/>
              <a:gd name="connsiteY288" fmla="*/ 93939 h 295815"/>
              <a:gd name="connsiteX289" fmla="*/ 318410 w 378999"/>
              <a:gd name="connsiteY289" fmla="*/ 90550 h 295815"/>
              <a:gd name="connsiteX290" fmla="*/ 317547 w 378999"/>
              <a:gd name="connsiteY290" fmla="*/ 88274 h 295815"/>
              <a:gd name="connsiteX291" fmla="*/ 316243 w 378999"/>
              <a:gd name="connsiteY291" fmla="*/ 85606 h 295815"/>
              <a:gd name="connsiteX292" fmla="*/ 314942 w 378999"/>
              <a:gd name="connsiteY292" fmla="*/ 82717 h 295815"/>
              <a:gd name="connsiteX293" fmla="*/ 314080 w 378999"/>
              <a:gd name="connsiteY293" fmla="*/ 80219 h 295815"/>
              <a:gd name="connsiteX294" fmla="*/ 313207 w 378999"/>
              <a:gd name="connsiteY294" fmla="*/ 78884 h 295815"/>
              <a:gd name="connsiteX295" fmla="*/ 312108 w 378999"/>
              <a:gd name="connsiteY295" fmla="*/ 77878 h 295815"/>
              <a:gd name="connsiteX296" fmla="*/ 310785 w 378999"/>
              <a:gd name="connsiteY296" fmla="*/ 77203 h 295815"/>
              <a:gd name="connsiteX297" fmla="*/ 309848 w 378999"/>
              <a:gd name="connsiteY297" fmla="*/ 76642 h 295815"/>
              <a:gd name="connsiteX298" fmla="*/ 308671 w 378999"/>
              <a:gd name="connsiteY298" fmla="*/ 75930 h 295815"/>
              <a:gd name="connsiteX299" fmla="*/ 306431 w 378999"/>
              <a:gd name="connsiteY299" fmla="*/ 75004 h 295815"/>
              <a:gd name="connsiteX300" fmla="*/ 306431 w 378999"/>
              <a:gd name="connsiteY300" fmla="*/ 74766 h 295815"/>
              <a:gd name="connsiteX301" fmla="*/ 306348 w 378999"/>
              <a:gd name="connsiteY301" fmla="*/ 74643 h 295815"/>
              <a:gd name="connsiteX302" fmla="*/ 306424 w 378999"/>
              <a:gd name="connsiteY302" fmla="*/ 74498 h 295815"/>
              <a:gd name="connsiteX303" fmla="*/ 306644 w 378999"/>
              <a:gd name="connsiteY303" fmla="*/ 74634 h 295815"/>
              <a:gd name="connsiteX304" fmla="*/ 306701 w 378999"/>
              <a:gd name="connsiteY304" fmla="*/ 74489 h 295815"/>
              <a:gd name="connsiteX305" fmla="*/ 306630 w 378999"/>
              <a:gd name="connsiteY305" fmla="*/ 74327 h 295815"/>
              <a:gd name="connsiteX306" fmla="*/ 306843 w 378999"/>
              <a:gd name="connsiteY306" fmla="*/ 74192 h 295815"/>
              <a:gd name="connsiteX307" fmla="*/ 306799 w 378999"/>
              <a:gd name="connsiteY307" fmla="*/ 74015 h 295815"/>
              <a:gd name="connsiteX308" fmla="*/ 306570 w 378999"/>
              <a:gd name="connsiteY308" fmla="*/ 73982 h 295815"/>
              <a:gd name="connsiteX309" fmla="*/ 306676 w 378999"/>
              <a:gd name="connsiteY309" fmla="*/ 73786 h 295815"/>
              <a:gd name="connsiteX310" fmla="*/ 306671 w 378999"/>
              <a:gd name="connsiteY310" fmla="*/ 73476 h 295815"/>
              <a:gd name="connsiteX311" fmla="*/ 306496 w 378999"/>
              <a:gd name="connsiteY311" fmla="*/ 73308 h 295815"/>
              <a:gd name="connsiteX312" fmla="*/ 306678 w 378999"/>
              <a:gd name="connsiteY312" fmla="*/ 73193 h 295815"/>
              <a:gd name="connsiteX313" fmla="*/ 306557 w 378999"/>
              <a:gd name="connsiteY313" fmla="*/ 72902 h 295815"/>
              <a:gd name="connsiteX314" fmla="*/ 306480 w 378999"/>
              <a:gd name="connsiteY314" fmla="*/ 72721 h 295815"/>
              <a:gd name="connsiteX315" fmla="*/ 306550 w 378999"/>
              <a:gd name="connsiteY315" fmla="*/ 72560 h 295815"/>
              <a:gd name="connsiteX316" fmla="*/ 306513 w 378999"/>
              <a:gd name="connsiteY316" fmla="*/ 72367 h 295815"/>
              <a:gd name="connsiteX317" fmla="*/ 306364 w 378999"/>
              <a:gd name="connsiteY317" fmla="*/ 72270 h 295815"/>
              <a:gd name="connsiteX318" fmla="*/ 306457 w 378999"/>
              <a:gd name="connsiteY318" fmla="*/ 72099 h 295815"/>
              <a:gd name="connsiteX319" fmla="*/ 306487 w 378999"/>
              <a:gd name="connsiteY319" fmla="*/ 71890 h 295815"/>
              <a:gd name="connsiteX320" fmla="*/ 306488 w 378999"/>
              <a:gd name="connsiteY320" fmla="*/ 71696 h 295815"/>
              <a:gd name="connsiteX321" fmla="*/ 306326 w 378999"/>
              <a:gd name="connsiteY321" fmla="*/ 71676 h 295815"/>
              <a:gd name="connsiteX322" fmla="*/ 306143 w 378999"/>
              <a:gd name="connsiteY322" fmla="*/ 71638 h 295815"/>
              <a:gd name="connsiteX323" fmla="*/ 306331 w 378999"/>
              <a:gd name="connsiteY323" fmla="*/ 71454 h 295815"/>
              <a:gd name="connsiteX324" fmla="*/ 306235 w 378999"/>
              <a:gd name="connsiteY324" fmla="*/ 71309 h 295815"/>
              <a:gd name="connsiteX325" fmla="*/ 306168 w 378999"/>
              <a:gd name="connsiteY325" fmla="*/ 71147 h 295815"/>
              <a:gd name="connsiteX326" fmla="*/ 306317 w 378999"/>
              <a:gd name="connsiteY326" fmla="*/ 71035 h 295815"/>
              <a:gd name="connsiteX327" fmla="*/ 306128 w 378999"/>
              <a:gd name="connsiteY327" fmla="*/ 70941 h 295815"/>
              <a:gd name="connsiteX328" fmla="*/ 305975 w 378999"/>
              <a:gd name="connsiteY328" fmla="*/ 70934 h 295815"/>
              <a:gd name="connsiteX329" fmla="*/ 306001 w 378999"/>
              <a:gd name="connsiteY329" fmla="*/ 70786 h 295815"/>
              <a:gd name="connsiteX330" fmla="*/ 306148 w 378999"/>
              <a:gd name="connsiteY330" fmla="*/ 70735 h 295815"/>
              <a:gd name="connsiteX331" fmla="*/ 306091 w 378999"/>
              <a:gd name="connsiteY331" fmla="*/ 70464 h 295815"/>
              <a:gd name="connsiteX332" fmla="*/ 306079 w 378999"/>
              <a:gd name="connsiteY332" fmla="*/ 70187 h 295815"/>
              <a:gd name="connsiteX333" fmla="*/ 306143 w 378999"/>
              <a:gd name="connsiteY333" fmla="*/ 69987 h 295815"/>
              <a:gd name="connsiteX334" fmla="*/ 306209 w 378999"/>
              <a:gd name="connsiteY334" fmla="*/ 69826 h 295815"/>
              <a:gd name="connsiteX335" fmla="*/ 306099 w 378999"/>
              <a:gd name="connsiteY335" fmla="*/ 69706 h 295815"/>
              <a:gd name="connsiteX336" fmla="*/ 305906 w 378999"/>
              <a:gd name="connsiteY336" fmla="*/ 69457 h 295815"/>
              <a:gd name="connsiteX337" fmla="*/ 305823 w 378999"/>
              <a:gd name="connsiteY337" fmla="*/ 69322 h 295815"/>
              <a:gd name="connsiteX338" fmla="*/ 305573 w 378999"/>
              <a:gd name="connsiteY338" fmla="*/ 69354 h 295815"/>
              <a:gd name="connsiteX339" fmla="*/ 305469 w 378999"/>
              <a:gd name="connsiteY339" fmla="*/ 69212 h 295815"/>
              <a:gd name="connsiteX340" fmla="*/ 305259 w 378999"/>
              <a:gd name="connsiteY340" fmla="*/ 69002 h 295815"/>
              <a:gd name="connsiteX341" fmla="*/ 305111 w 378999"/>
              <a:gd name="connsiteY341" fmla="*/ 68885 h 295815"/>
              <a:gd name="connsiteX342" fmla="*/ 305053 w 378999"/>
              <a:gd name="connsiteY342" fmla="*/ 68750 h 295815"/>
              <a:gd name="connsiteX343" fmla="*/ 304892 w 378999"/>
              <a:gd name="connsiteY343" fmla="*/ 68704 h 295815"/>
              <a:gd name="connsiteX344" fmla="*/ 304619 w 378999"/>
              <a:gd name="connsiteY344" fmla="*/ 68601 h 295815"/>
              <a:gd name="connsiteX345" fmla="*/ 304765 w 378999"/>
              <a:gd name="connsiteY345" fmla="*/ 68330 h 295815"/>
              <a:gd name="connsiteX346" fmla="*/ 304855 w 378999"/>
              <a:gd name="connsiteY346" fmla="*/ 68124 h 295815"/>
              <a:gd name="connsiteX347" fmla="*/ 304907 w 378999"/>
              <a:gd name="connsiteY347" fmla="*/ 67879 h 295815"/>
              <a:gd name="connsiteX348" fmla="*/ 305062 w 378999"/>
              <a:gd name="connsiteY348" fmla="*/ 67634 h 295815"/>
              <a:gd name="connsiteX349" fmla="*/ 305242 w 378999"/>
              <a:gd name="connsiteY349" fmla="*/ 67680 h 295815"/>
              <a:gd name="connsiteX350" fmla="*/ 305352 w 378999"/>
              <a:gd name="connsiteY350" fmla="*/ 67544 h 295815"/>
              <a:gd name="connsiteX351" fmla="*/ 305505 w 378999"/>
              <a:gd name="connsiteY351" fmla="*/ 67454 h 295815"/>
              <a:gd name="connsiteX352" fmla="*/ 305576 w 378999"/>
              <a:gd name="connsiteY352" fmla="*/ 67306 h 295815"/>
              <a:gd name="connsiteX353" fmla="*/ 305628 w 378999"/>
              <a:gd name="connsiteY353" fmla="*/ 67094 h 295815"/>
              <a:gd name="connsiteX354" fmla="*/ 305615 w 378999"/>
              <a:gd name="connsiteY354" fmla="*/ 66895 h 295815"/>
              <a:gd name="connsiteX355" fmla="*/ 305630 w 378999"/>
              <a:gd name="connsiteY355" fmla="*/ 66668 h 295815"/>
              <a:gd name="connsiteX356" fmla="*/ 305533 w 378999"/>
              <a:gd name="connsiteY356" fmla="*/ 66558 h 295815"/>
              <a:gd name="connsiteX357" fmla="*/ 305533 w 378999"/>
              <a:gd name="connsiteY357" fmla="*/ 66345 h 295815"/>
              <a:gd name="connsiteX358" fmla="*/ 305406 w 378999"/>
              <a:gd name="connsiteY358" fmla="*/ 66139 h 295815"/>
              <a:gd name="connsiteX359" fmla="*/ 305237 w 378999"/>
              <a:gd name="connsiteY359" fmla="*/ 66248 h 295815"/>
              <a:gd name="connsiteX360" fmla="*/ 305134 w 378999"/>
              <a:gd name="connsiteY360" fmla="*/ 66132 h 295815"/>
              <a:gd name="connsiteX361" fmla="*/ 304804 w 378999"/>
              <a:gd name="connsiteY361" fmla="*/ 65938 h 295815"/>
              <a:gd name="connsiteX362" fmla="*/ 304743 w 378999"/>
              <a:gd name="connsiteY362" fmla="*/ 65615 h 295815"/>
              <a:gd name="connsiteX363" fmla="*/ 304520 w 378999"/>
              <a:gd name="connsiteY363" fmla="*/ 65376 h 295815"/>
              <a:gd name="connsiteX364" fmla="*/ 303846 w 378999"/>
              <a:gd name="connsiteY364" fmla="*/ 64956 h 295815"/>
              <a:gd name="connsiteX365" fmla="*/ 303743 w 378999"/>
              <a:gd name="connsiteY365" fmla="*/ 64820 h 295815"/>
              <a:gd name="connsiteX366" fmla="*/ 303776 w 378999"/>
              <a:gd name="connsiteY366" fmla="*/ 64537 h 295815"/>
              <a:gd name="connsiteX367" fmla="*/ 303486 w 378999"/>
              <a:gd name="connsiteY367" fmla="*/ 64246 h 295815"/>
              <a:gd name="connsiteX368" fmla="*/ 303365 w 378999"/>
              <a:gd name="connsiteY368" fmla="*/ 64046 h 295815"/>
              <a:gd name="connsiteX369" fmla="*/ 303445 w 378999"/>
              <a:gd name="connsiteY369" fmla="*/ 63869 h 295815"/>
              <a:gd name="connsiteX370" fmla="*/ 303481 w 378999"/>
              <a:gd name="connsiteY370" fmla="*/ 63556 h 295815"/>
              <a:gd name="connsiteX371" fmla="*/ 303167 w 378999"/>
              <a:gd name="connsiteY371" fmla="*/ 63352 h 295815"/>
              <a:gd name="connsiteX372" fmla="*/ 303108 w 378999"/>
              <a:gd name="connsiteY372" fmla="*/ 63165 h 295815"/>
              <a:gd name="connsiteX373" fmla="*/ 303117 w 378999"/>
              <a:gd name="connsiteY373" fmla="*/ 62952 h 295815"/>
              <a:gd name="connsiteX374" fmla="*/ 303090 w 378999"/>
              <a:gd name="connsiteY374" fmla="*/ 62671 h 295815"/>
              <a:gd name="connsiteX375" fmla="*/ 303280 w 378999"/>
              <a:gd name="connsiteY375" fmla="*/ 62498 h 295815"/>
              <a:gd name="connsiteX376" fmla="*/ 303182 w 378999"/>
              <a:gd name="connsiteY376" fmla="*/ 62372 h 295815"/>
              <a:gd name="connsiteX377" fmla="*/ 303208 w 378999"/>
              <a:gd name="connsiteY377" fmla="*/ 62133 h 295815"/>
              <a:gd name="connsiteX378" fmla="*/ 303202 w 378999"/>
              <a:gd name="connsiteY378" fmla="*/ 61960 h 295815"/>
              <a:gd name="connsiteX379" fmla="*/ 303408 w 378999"/>
              <a:gd name="connsiteY379" fmla="*/ 61940 h 295815"/>
              <a:gd name="connsiteX380" fmla="*/ 303465 w 378999"/>
              <a:gd name="connsiteY380" fmla="*/ 61767 h 295815"/>
              <a:gd name="connsiteX381" fmla="*/ 303453 w 378999"/>
              <a:gd name="connsiteY381" fmla="*/ 61441 h 295815"/>
              <a:gd name="connsiteX382" fmla="*/ 303357 w 378999"/>
              <a:gd name="connsiteY382" fmla="*/ 61257 h 295815"/>
              <a:gd name="connsiteX383" fmla="*/ 303313 w 378999"/>
              <a:gd name="connsiteY383" fmla="*/ 61008 h 295815"/>
              <a:gd name="connsiteX384" fmla="*/ 303280 w 378999"/>
              <a:gd name="connsiteY384" fmla="*/ 60769 h 295815"/>
              <a:gd name="connsiteX385" fmla="*/ 303190 w 378999"/>
              <a:gd name="connsiteY385" fmla="*/ 60647 h 295815"/>
              <a:gd name="connsiteX386" fmla="*/ 303005 w 378999"/>
              <a:gd name="connsiteY386" fmla="*/ 60467 h 295815"/>
              <a:gd name="connsiteX387" fmla="*/ 302960 w 378999"/>
              <a:gd name="connsiteY387" fmla="*/ 60240 h 295815"/>
              <a:gd name="connsiteX388" fmla="*/ 302896 w 378999"/>
              <a:gd name="connsiteY388" fmla="*/ 60060 h 295815"/>
              <a:gd name="connsiteX389" fmla="*/ 302788 w 378999"/>
              <a:gd name="connsiteY389" fmla="*/ 59808 h 295815"/>
              <a:gd name="connsiteX390" fmla="*/ 302749 w 378999"/>
              <a:gd name="connsiteY390" fmla="*/ 59536 h 295815"/>
              <a:gd name="connsiteX391" fmla="*/ 302937 w 378999"/>
              <a:gd name="connsiteY391" fmla="*/ 59350 h 295815"/>
              <a:gd name="connsiteX392" fmla="*/ 303117 w 378999"/>
              <a:gd name="connsiteY392" fmla="*/ 59376 h 295815"/>
              <a:gd name="connsiteX393" fmla="*/ 303270 w 378999"/>
              <a:gd name="connsiteY393" fmla="*/ 59525 h 295815"/>
              <a:gd name="connsiteX394" fmla="*/ 303321 w 378999"/>
              <a:gd name="connsiteY394" fmla="*/ 59738 h 295815"/>
              <a:gd name="connsiteX395" fmla="*/ 303465 w 378999"/>
              <a:gd name="connsiteY395" fmla="*/ 59850 h 295815"/>
              <a:gd name="connsiteX396" fmla="*/ 303553 w 378999"/>
              <a:gd name="connsiteY396" fmla="*/ 59674 h 295815"/>
              <a:gd name="connsiteX397" fmla="*/ 303406 w 378999"/>
              <a:gd name="connsiteY397" fmla="*/ 59378 h 295815"/>
              <a:gd name="connsiteX398" fmla="*/ 303219 w 378999"/>
              <a:gd name="connsiteY398" fmla="*/ 59093 h 295815"/>
              <a:gd name="connsiteX399" fmla="*/ 303110 w 378999"/>
              <a:gd name="connsiteY399" fmla="*/ 58905 h 295815"/>
              <a:gd name="connsiteX400" fmla="*/ 303275 w 378999"/>
              <a:gd name="connsiteY400" fmla="*/ 58709 h 295815"/>
              <a:gd name="connsiteX401" fmla="*/ 303509 w 378999"/>
              <a:gd name="connsiteY401" fmla="*/ 58745 h 295815"/>
              <a:gd name="connsiteX402" fmla="*/ 303682 w 378999"/>
              <a:gd name="connsiteY402" fmla="*/ 58649 h 295815"/>
              <a:gd name="connsiteX403" fmla="*/ 303684 w 378999"/>
              <a:gd name="connsiteY403" fmla="*/ 58500 h 295815"/>
              <a:gd name="connsiteX404" fmla="*/ 303542 w 378999"/>
              <a:gd name="connsiteY404" fmla="*/ 58268 h 295815"/>
              <a:gd name="connsiteX405" fmla="*/ 303537 w 378999"/>
              <a:gd name="connsiteY405" fmla="*/ 58075 h 295815"/>
              <a:gd name="connsiteX406" fmla="*/ 303664 w 378999"/>
              <a:gd name="connsiteY406" fmla="*/ 57939 h 295815"/>
              <a:gd name="connsiteX407" fmla="*/ 303576 w 378999"/>
              <a:gd name="connsiteY407" fmla="*/ 57707 h 295815"/>
              <a:gd name="connsiteX408" fmla="*/ 303524 w 378999"/>
              <a:gd name="connsiteY408" fmla="*/ 57501 h 295815"/>
              <a:gd name="connsiteX409" fmla="*/ 303373 w 378999"/>
              <a:gd name="connsiteY409" fmla="*/ 57362 h 295815"/>
              <a:gd name="connsiteX410" fmla="*/ 303435 w 378999"/>
              <a:gd name="connsiteY410" fmla="*/ 57185 h 295815"/>
              <a:gd name="connsiteX411" fmla="*/ 303269 w 378999"/>
              <a:gd name="connsiteY411" fmla="*/ 57146 h 295815"/>
              <a:gd name="connsiteX412" fmla="*/ 303010 w 378999"/>
              <a:gd name="connsiteY412" fmla="*/ 57184 h 295815"/>
              <a:gd name="connsiteX413" fmla="*/ 302863 w 378999"/>
              <a:gd name="connsiteY413" fmla="*/ 57157 h 295815"/>
              <a:gd name="connsiteX414" fmla="*/ 302773 w 378999"/>
              <a:gd name="connsiteY414" fmla="*/ 56928 h 295815"/>
              <a:gd name="connsiteX415" fmla="*/ 302786 w 378999"/>
              <a:gd name="connsiteY415" fmla="*/ 56762 h 295815"/>
              <a:gd name="connsiteX416" fmla="*/ 302736 w 378999"/>
              <a:gd name="connsiteY416" fmla="*/ 56606 h 295815"/>
              <a:gd name="connsiteX417" fmla="*/ 302899 w 378999"/>
              <a:gd name="connsiteY417" fmla="*/ 56480 h 295815"/>
              <a:gd name="connsiteX418" fmla="*/ 303154 w 378999"/>
              <a:gd name="connsiteY418" fmla="*/ 56443 h 295815"/>
              <a:gd name="connsiteX419" fmla="*/ 303208 w 378999"/>
              <a:gd name="connsiteY419" fmla="*/ 56250 h 295815"/>
              <a:gd name="connsiteX420" fmla="*/ 303437 w 378999"/>
              <a:gd name="connsiteY420" fmla="*/ 56114 h 295815"/>
              <a:gd name="connsiteX421" fmla="*/ 303520 w 378999"/>
              <a:gd name="connsiteY421" fmla="*/ 55911 h 295815"/>
              <a:gd name="connsiteX422" fmla="*/ 303586 w 378999"/>
              <a:gd name="connsiteY422" fmla="*/ 55728 h 295815"/>
              <a:gd name="connsiteX423" fmla="*/ 303653 w 378999"/>
              <a:gd name="connsiteY423" fmla="*/ 55506 h 295815"/>
              <a:gd name="connsiteX424" fmla="*/ 303535 w 378999"/>
              <a:gd name="connsiteY424" fmla="*/ 55321 h 295815"/>
              <a:gd name="connsiteX425" fmla="*/ 303439 w 378999"/>
              <a:gd name="connsiteY425" fmla="*/ 55153 h 295815"/>
              <a:gd name="connsiteX426" fmla="*/ 303658 w 378999"/>
              <a:gd name="connsiteY426" fmla="*/ 54966 h 295815"/>
              <a:gd name="connsiteX427" fmla="*/ 303641 w 378999"/>
              <a:gd name="connsiteY427" fmla="*/ 54813 h 295815"/>
              <a:gd name="connsiteX428" fmla="*/ 303588 w 378999"/>
              <a:gd name="connsiteY428" fmla="*/ 54561 h 295815"/>
              <a:gd name="connsiteX429" fmla="*/ 303324 w 378999"/>
              <a:gd name="connsiteY429" fmla="*/ 54499 h 295815"/>
              <a:gd name="connsiteX430" fmla="*/ 303208 w 378999"/>
              <a:gd name="connsiteY430" fmla="*/ 54396 h 295815"/>
              <a:gd name="connsiteX431" fmla="*/ 303022 w 378999"/>
              <a:gd name="connsiteY431" fmla="*/ 54369 h 295815"/>
              <a:gd name="connsiteX432" fmla="*/ 302811 w 378999"/>
              <a:gd name="connsiteY432" fmla="*/ 54369 h 295815"/>
              <a:gd name="connsiteX433" fmla="*/ 302598 w 378999"/>
              <a:gd name="connsiteY433" fmla="*/ 54278 h 295815"/>
              <a:gd name="connsiteX434" fmla="*/ 302464 w 378999"/>
              <a:gd name="connsiteY434" fmla="*/ 54172 h 295815"/>
              <a:gd name="connsiteX435" fmla="*/ 302283 w 378999"/>
              <a:gd name="connsiteY435" fmla="*/ 54278 h 295815"/>
              <a:gd name="connsiteX436" fmla="*/ 302072 w 378999"/>
              <a:gd name="connsiteY436" fmla="*/ 54316 h 295815"/>
              <a:gd name="connsiteX437" fmla="*/ 301826 w 378999"/>
              <a:gd name="connsiteY437" fmla="*/ 54302 h 295815"/>
              <a:gd name="connsiteX438" fmla="*/ 301692 w 378999"/>
              <a:gd name="connsiteY438" fmla="*/ 54199 h 295815"/>
              <a:gd name="connsiteX439" fmla="*/ 301660 w 378999"/>
              <a:gd name="connsiteY439" fmla="*/ 54057 h 295815"/>
              <a:gd name="connsiteX440" fmla="*/ 301486 w 378999"/>
              <a:gd name="connsiteY440" fmla="*/ 53890 h 295815"/>
              <a:gd name="connsiteX441" fmla="*/ 301243 w 378999"/>
              <a:gd name="connsiteY441" fmla="*/ 53822 h 295815"/>
              <a:gd name="connsiteX442" fmla="*/ 301166 w 378999"/>
              <a:gd name="connsiteY442" fmla="*/ 53679 h 295815"/>
              <a:gd name="connsiteX443" fmla="*/ 301069 w 378999"/>
              <a:gd name="connsiteY443" fmla="*/ 53308 h 295815"/>
              <a:gd name="connsiteX444" fmla="*/ 300852 w 378999"/>
              <a:gd name="connsiteY444" fmla="*/ 53382 h 295815"/>
              <a:gd name="connsiteX445" fmla="*/ 300782 w 378999"/>
              <a:gd name="connsiteY445" fmla="*/ 53200 h 295815"/>
              <a:gd name="connsiteX446" fmla="*/ 300685 w 378999"/>
              <a:gd name="connsiteY446" fmla="*/ 53034 h 295815"/>
              <a:gd name="connsiteX447" fmla="*/ 300679 w 378999"/>
              <a:gd name="connsiteY447" fmla="*/ 52762 h 295815"/>
              <a:gd name="connsiteX448" fmla="*/ 300661 w 378999"/>
              <a:gd name="connsiteY448" fmla="*/ 52569 h 295815"/>
              <a:gd name="connsiteX449" fmla="*/ 300878 w 378999"/>
              <a:gd name="connsiteY449" fmla="*/ 52505 h 295815"/>
              <a:gd name="connsiteX450" fmla="*/ 301040 w 378999"/>
              <a:gd name="connsiteY450" fmla="*/ 52330 h 295815"/>
              <a:gd name="connsiteX451" fmla="*/ 301110 w 378999"/>
              <a:gd name="connsiteY451" fmla="*/ 52067 h 295815"/>
              <a:gd name="connsiteX452" fmla="*/ 301238 w 378999"/>
              <a:gd name="connsiteY452" fmla="*/ 51902 h 295815"/>
              <a:gd name="connsiteX453" fmla="*/ 301009 w 378999"/>
              <a:gd name="connsiteY453" fmla="*/ 51660 h 295815"/>
              <a:gd name="connsiteX454" fmla="*/ 300922 w 378999"/>
              <a:gd name="connsiteY454" fmla="*/ 51863 h 295815"/>
              <a:gd name="connsiteX455" fmla="*/ 300744 w 378999"/>
              <a:gd name="connsiteY455" fmla="*/ 51902 h 295815"/>
              <a:gd name="connsiteX456" fmla="*/ 300546 w 378999"/>
              <a:gd name="connsiteY456" fmla="*/ 51779 h 295815"/>
              <a:gd name="connsiteX457" fmla="*/ 300456 w 378999"/>
              <a:gd name="connsiteY457" fmla="*/ 51644 h 295815"/>
              <a:gd name="connsiteX458" fmla="*/ 300417 w 378999"/>
              <a:gd name="connsiteY458" fmla="*/ 51482 h 295815"/>
              <a:gd name="connsiteX459" fmla="*/ 300595 w 378999"/>
              <a:gd name="connsiteY459" fmla="*/ 51209 h 295815"/>
              <a:gd name="connsiteX460" fmla="*/ 300638 w 378999"/>
              <a:gd name="connsiteY460" fmla="*/ 50934 h 295815"/>
              <a:gd name="connsiteX461" fmla="*/ 300804 w 378999"/>
              <a:gd name="connsiteY461" fmla="*/ 50901 h 295815"/>
              <a:gd name="connsiteX462" fmla="*/ 300988 w 378999"/>
              <a:gd name="connsiteY462" fmla="*/ 50847 h 295815"/>
              <a:gd name="connsiteX463" fmla="*/ 301030 w 378999"/>
              <a:gd name="connsiteY463" fmla="*/ 50542 h 295815"/>
              <a:gd name="connsiteX464" fmla="*/ 301140 w 378999"/>
              <a:gd name="connsiteY464" fmla="*/ 50309 h 295815"/>
              <a:gd name="connsiteX465" fmla="*/ 301096 w 378999"/>
              <a:gd name="connsiteY465" fmla="*/ 50051 h 295815"/>
              <a:gd name="connsiteX466" fmla="*/ 301262 w 378999"/>
              <a:gd name="connsiteY466" fmla="*/ 49955 h 295815"/>
              <a:gd name="connsiteX467" fmla="*/ 301192 w 378999"/>
              <a:gd name="connsiteY467" fmla="*/ 49736 h 295815"/>
              <a:gd name="connsiteX468" fmla="*/ 301141 w 378999"/>
              <a:gd name="connsiteY468" fmla="*/ 49510 h 295815"/>
              <a:gd name="connsiteX469" fmla="*/ 300961 w 378999"/>
              <a:gd name="connsiteY469" fmla="*/ 49407 h 295815"/>
              <a:gd name="connsiteX470" fmla="*/ 300930 w 378999"/>
              <a:gd name="connsiteY470" fmla="*/ 49162 h 295815"/>
              <a:gd name="connsiteX471" fmla="*/ 301091 w 378999"/>
              <a:gd name="connsiteY471" fmla="*/ 49019 h 295815"/>
              <a:gd name="connsiteX472" fmla="*/ 301091 w 378999"/>
              <a:gd name="connsiteY472" fmla="*/ 48826 h 295815"/>
              <a:gd name="connsiteX473" fmla="*/ 300989 w 378999"/>
              <a:gd name="connsiteY473" fmla="*/ 48638 h 295815"/>
              <a:gd name="connsiteX474" fmla="*/ 300751 w 378999"/>
              <a:gd name="connsiteY474" fmla="*/ 48599 h 295815"/>
              <a:gd name="connsiteX475" fmla="*/ 300630 w 378999"/>
              <a:gd name="connsiteY475" fmla="*/ 48445 h 295815"/>
              <a:gd name="connsiteX476" fmla="*/ 300597 w 378999"/>
              <a:gd name="connsiteY476" fmla="*/ 48244 h 295815"/>
              <a:gd name="connsiteX477" fmla="*/ 300732 w 378999"/>
              <a:gd name="connsiteY477" fmla="*/ 48001 h 295815"/>
              <a:gd name="connsiteX478" fmla="*/ 300518 w 378999"/>
              <a:gd name="connsiteY478" fmla="*/ 47770 h 295815"/>
              <a:gd name="connsiteX479" fmla="*/ 300482 w 378999"/>
              <a:gd name="connsiteY479" fmla="*/ 47484 h 295815"/>
              <a:gd name="connsiteX480" fmla="*/ 300451 w 378999"/>
              <a:gd name="connsiteY480" fmla="*/ 47096 h 295815"/>
              <a:gd name="connsiteX481" fmla="*/ 300504 w 378999"/>
              <a:gd name="connsiteY481" fmla="*/ 46807 h 295815"/>
              <a:gd name="connsiteX482" fmla="*/ 300414 w 378999"/>
              <a:gd name="connsiteY482" fmla="*/ 46568 h 295815"/>
              <a:gd name="connsiteX483" fmla="*/ 300517 w 378999"/>
              <a:gd name="connsiteY483" fmla="*/ 46369 h 295815"/>
              <a:gd name="connsiteX484" fmla="*/ 300865 w 378999"/>
              <a:gd name="connsiteY484" fmla="*/ 46336 h 295815"/>
              <a:gd name="connsiteX485" fmla="*/ 301282 w 378999"/>
              <a:gd name="connsiteY485" fmla="*/ 46421 h 295815"/>
              <a:gd name="connsiteX486" fmla="*/ 301586 w 378999"/>
              <a:gd name="connsiteY486" fmla="*/ 46459 h 295815"/>
              <a:gd name="connsiteX487" fmla="*/ 301807 w 378999"/>
              <a:gd name="connsiteY487" fmla="*/ 46624 h 295815"/>
              <a:gd name="connsiteX488" fmla="*/ 302232 w 378999"/>
              <a:gd name="connsiteY488" fmla="*/ 46218 h 295815"/>
              <a:gd name="connsiteX489" fmla="*/ 302521 w 378999"/>
              <a:gd name="connsiteY489" fmla="*/ 45922 h 295815"/>
              <a:gd name="connsiteX490" fmla="*/ 303138 w 378999"/>
              <a:gd name="connsiteY490" fmla="*/ 46030 h 295815"/>
              <a:gd name="connsiteX491" fmla="*/ 303939 w 378999"/>
              <a:gd name="connsiteY491" fmla="*/ 45906 h 295815"/>
              <a:gd name="connsiteX492" fmla="*/ 304529 w 378999"/>
              <a:gd name="connsiteY492" fmla="*/ 45337 h 295815"/>
              <a:gd name="connsiteX493" fmla="*/ 304923 w 378999"/>
              <a:gd name="connsiteY493" fmla="*/ 45193 h 295815"/>
              <a:gd name="connsiteX494" fmla="*/ 305398 w 378999"/>
              <a:gd name="connsiteY494" fmla="*/ 45057 h 295815"/>
              <a:gd name="connsiteX495" fmla="*/ 305532 w 378999"/>
              <a:gd name="connsiteY495" fmla="*/ 44845 h 295815"/>
              <a:gd name="connsiteX496" fmla="*/ 305331 w 378999"/>
              <a:gd name="connsiteY496" fmla="*/ 44439 h 295815"/>
              <a:gd name="connsiteX497" fmla="*/ 305263 w 378999"/>
              <a:gd name="connsiteY497" fmla="*/ 44052 h 295815"/>
              <a:gd name="connsiteX498" fmla="*/ 305062 w 378999"/>
              <a:gd name="connsiteY498" fmla="*/ 43471 h 295815"/>
              <a:gd name="connsiteX499" fmla="*/ 305062 w 378999"/>
              <a:gd name="connsiteY499" fmla="*/ 43064 h 295815"/>
              <a:gd name="connsiteX500" fmla="*/ 305064 w 378999"/>
              <a:gd name="connsiteY500" fmla="*/ 42765 h 295815"/>
              <a:gd name="connsiteX501" fmla="*/ 305257 w 378999"/>
              <a:gd name="connsiteY501" fmla="*/ 42436 h 295815"/>
              <a:gd name="connsiteX502" fmla="*/ 305527 w 378999"/>
              <a:gd name="connsiteY502" fmla="*/ 42283 h 295815"/>
              <a:gd name="connsiteX503" fmla="*/ 305605 w 378999"/>
              <a:gd name="connsiteY503" fmla="*/ 41925 h 295815"/>
              <a:gd name="connsiteX504" fmla="*/ 305587 w 378999"/>
              <a:gd name="connsiteY504" fmla="*/ 41576 h 295815"/>
              <a:gd name="connsiteX505" fmla="*/ 305818 w 378999"/>
              <a:gd name="connsiteY505" fmla="*/ 41324 h 295815"/>
              <a:gd name="connsiteX506" fmla="*/ 306079 w 378999"/>
              <a:gd name="connsiteY506" fmla="*/ 41084 h 295815"/>
              <a:gd name="connsiteX507" fmla="*/ 306052 w 378999"/>
              <a:gd name="connsiteY507" fmla="*/ 40842 h 295815"/>
              <a:gd name="connsiteX508" fmla="*/ 306312 w 378999"/>
              <a:gd name="connsiteY508" fmla="*/ 40562 h 295815"/>
              <a:gd name="connsiteX509" fmla="*/ 306621 w 378999"/>
              <a:gd name="connsiteY509" fmla="*/ 40098 h 295815"/>
              <a:gd name="connsiteX510" fmla="*/ 306833 w 378999"/>
              <a:gd name="connsiteY510" fmla="*/ 39962 h 295815"/>
              <a:gd name="connsiteX511" fmla="*/ 307142 w 378999"/>
              <a:gd name="connsiteY511" fmla="*/ 39868 h 295815"/>
              <a:gd name="connsiteX512" fmla="*/ 307325 w 378999"/>
              <a:gd name="connsiteY512" fmla="*/ 39675 h 295815"/>
              <a:gd name="connsiteX513" fmla="*/ 307432 w 378999"/>
              <a:gd name="connsiteY513" fmla="*/ 39442 h 295815"/>
              <a:gd name="connsiteX514" fmla="*/ 307520 w 378999"/>
              <a:gd name="connsiteY514" fmla="*/ 39267 h 295815"/>
              <a:gd name="connsiteX515" fmla="*/ 307347 w 378999"/>
              <a:gd name="connsiteY515" fmla="*/ 39248 h 295815"/>
              <a:gd name="connsiteX516" fmla="*/ 307230 w 378999"/>
              <a:gd name="connsiteY516" fmla="*/ 39084 h 295815"/>
              <a:gd name="connsiteX517" fmla="*/ 307289 w 378999"/>
              <a:gd name="connsiteY517" fmla="*/ 38862 h 295815"/>
              <a:gd name="connsiteX518" fmla="*/ 307453 w 378999"/>
              <a:gd name="connsiteY518" fmla="*/ 38793 h 295815"/>
              <a:gd name="connsiteX519" fmla="*/ 307463 w 378999"/>
              <a:gd name="connsiteY519" fmla="*/ 38600 h 295815"/>
              <a:gd name="connsiteX520" fmla="*/ 307714 w 378999"/>
              <a:gd name="connsiteY520" fmla="*/ 38553 h 295815"/>
              <a:gd name="connsiteX521" fmla="*/ 307648 w 378999"/>
              <a:gd name="connsiteY521" fmla="*/ 38170 h 295815"/>
              <a:gd name="connsiteX522" fmla="*/ 307348 w 378999"/>
              <a:gd name="connsiteY522" fmla="*/ 38247 h 295815"/>
              <a:gd name="connsiteX523" fmla="*/ 307281 w 378999"/>
              <a:gd name="connsiteY523" fmla="*/ 37948 h 295815"/>
              <a:gd name="connsiteX524" fmla="*/ 307118 w 378999"/>
              <a:gd name="connsiteY524" fmla="*/ 37637 h 295815"/>
              <a:gd name="connsiteX525" fmla="*/ 307021 w 378999"/>
              <a:gd name="connsiteY525" fmla="*/ 37348 h 295815"/>
              <a:gd name="connsiteX526" fmla="*/ 307080 w 378999"/>
              <a:gd name="connsiteY526" fmla="*/ 37116 h 295815"/>
              <a:gd name="connsiteX527" fmla="*/ 307080 w 378999"/>
              <a:gd name="connsiteY527" fmla="*/ 36893 h 295815"/>
              <a:gd name="connsiteX528" fmla="*/ 307505 w 378999"/>
              <a:gd name="connsiteY528" fmla="*/ 36612 h 295815"/>
              <a:gd name="connsiteX529" fmla="*/ 307747 w 378999"/>
              <a:gd name="connsiteY529" fmla="*/ 36377 h 295815"/>
              <a:gd name="connsiteX530" fmla="*/ 307515 w 378999"/>
              <a:gd name="connsiteY530" fmla="*/ 36419 h 295815"/>
              <a:gd name="connsiteX531" fmla="*/ 307376 w 378999"/>
              <a:gd name="connsiteY531" fmla="*/ 36337 h 295815"/>
              <a:gd name="connsiteX532" fmla="*/ 307505 w 378999"/>
              <a:gd name="connsiteY532" fmla="*/ 36177 h 295815"/>
              <a:gd name="connsiteX533" fmla="*/ 307401 w 378999"/>
              <a:gd name="connsiteY533" fmla="*/ 36014 h 295815"/>
              <a:gd name="connsiteX534" fmla="*/ 307463 w 378999"/>
              <a:gd name="connsiteY534" fmla="*/ 35804 h 295815"/>
              <a:gd name="connsiteX535" fmla="*/ 307757 w 378999"/>
              <a:gd name="connsiteY535" fmla="*/ 35655 h 295815"/>
              <a:gd name="connsiteX536" fmla="*/ 307950 w 378999"/>
              <a:gd name="connsiteY536" fmla="*/ 35628 h 295815"/>
              <a:gd name="connsiteX537" fmla="*/ 308172 w 378999"/>
              <a:gd name="connsiteY537" fmla="*/ 35381 h 295815"/>
              <a:gd name="connsiteX538" fmla="*/ 308241 w 378999"/>
              <a:gd name="connsiteY538" fmla="*/ 35207 h 295815"/>
              <a:gd name="connsiteX539" fmla="*/ 308001 w 378999"/>
              <a:gd name="connsiteY539" fmla="*/ 35109 h 295815"/>
              <a:gd name="connsiteX540" fmla="*/ 307826 w 378999"/>
              <a:gd name="connsiteY540" fmla="*/ 34964 h 295815"/>
              <a:gd name="connsiteX541" fmla="*/ 307837 w 378999"/>
              <a:gd name="connsiteY541" fmla="*/ 34771 h 295815"/>
              <a:gd name="connsiteX542" fmla="*/ 308011 w 378999"/>
              <a:gd name="connsiteY542" fmla="*/ 34771 h 295815"/>
              <a:gd name="connsiteX543" fmla="*/ 308241 w 378999"/>
              <a:gd name="connsiteY543" fmla="*/ 34849 h 295815"/>
              <a:gd name="connsiteX544" fmla="*/ 308280 w 378999"/>
              <a:gd name="connsiteY544" fmla="*/ 34694 h 295815"/>
              <a:gd name="connsiteX545" fmla="*/ 308087 w 378999"/>
              <a:gd name="connsiteY545" fmla="*/ 34588 h 295815"/>
              <a:gd name="connsiteX546" fmla="*/ 307857 w 378999"/>
              <a:gd name="connsiteY546" fmla="*/ 34548 h 295815"/>
              <a:gd name="connsiteX547" fmla="*/ 307721 w 378999"/>
              <a:gd name="connsiteY547" fmla="*/ 34306 h 295815"/>
              <a:gd name="connsiteX548" fmla="*/ 307921 w 378999"/>
              <a:gd name="connsiteY548" fmla="*/ 34084 h 295815"/>
              <a:gd name="connsiteX549" fmla="*/ 307723 w 378999"/>
              <a:gd name="connsiteY549" fmla="*/ 33978 h 295815"/>
              <a:gd name="connsiteX550" fmla="*/ 307587 w 378999"/>
              <a:gd name="connsiteY550" fmla="*/ 34074 h 295815"/>
              <a:gd name="connsiteX551" fmla="*/ 307453 w 378999"/>
              <a:gd name="connsiteY551" fmla="*/ 33929 h 295815"/>
              <a:gd name="connsiteX552" fmla="*/ 307569 w 378999"/>
              <a:gd name="connsiteY552" fmla="*/ 33764 h 295815"/>
              <a:gd name="connsiteX553" fmla="*/ 307280 w 378999"/>
              <a:gd name="connsiteY553" fmla="*/ 33348 h 295815"/>
              <a:gd name="connsiteX554" fmla="*/ 307474 w 378999"/>
              <a:gd name="connsiteY554" fmla="*/ 32980 h 295815"/>
              <a:gd name="connsiteX555" fmla="*/ 307343 w 378999"/>
              <a:gd name="connsiteY555" fmla="*/ 32845 h 295815"/>
              <a:gd name="connsiteX556" fmla="*/ 307504 w 378999"/>
              <a:gd name="connsiteY556" fmla="*/ 32590 h 295815"/>
              <a:gd name="connsiteX557" fmla="*/ 307445 w 378999"/>
              <a:gd name="connsiteY557" fmla="*/ 32454 h 295815"/>
              <a:gd name="connsiteX558" fmla="*/ 307252 w 378999"/>
              <a:gd name="connsiteY558" fmla="*/ 32531 h 295815"/>
              <a:gd name="connsiteX559" fmla="*/ 307128 w 378999"/>
              <a:gd name="connsiteY559" fmla="*/ 32395 h 295815"/>
              <a:gd name="connsiteX560" fmla="*/ 307320 w 378999"/>
              <a:gd name="connsiteY560" fmla="*/ 32338 h 295815"/>
              <a:gd name="connsiteX561" fmla="*/ 307320 w 378999"/>
              <a:gd name="connsiteY561" fmla="*/ 32173 h 295815"/>
              <a:gd name="connsiteX562" fmla="*/ 307128 w 378999"/>
              <a:gd name="connsiteY562" fmla="*/ 32076 h 295815"/>
              <a:gd name="connsiteX563" fmla="*/ 306809 w 378999"/>
              <a:gd name="connsiteY563" fmla="*/ 32249 h 295815"/>
              <a:gd name="connsiteX564" fmla="*/ 306635 w 378999"/>
              <a:gd name="connsiteY564" fmla="*/ 32200 h 295815"/>
              <a:gd name="connsiteX565" fmla="*/ 306578 w 378999"/>
              <a:gd name="connsiteY565" fmla="*/ 31998 h 295815"/>
              <a:gd name="connsiteX566" fmla="*/ 306675 w 378999"/>
              <a:gd name="connsiteY566" fmla="*/ 31833 h 295815"/>
              <a:gd name="connsiteX567" fmla="*/ 306729 w 378999"/>
              <a:gd name="connsiteY567" fmla="*/ 31669 h 295815"/>
              <a:gd name="connsiteX568" fmla="*/ 306647 w 378999"/>
              <a:gd name="connsiteY568" fmla="*/ 31465 h 295815"/>
              <a:gd name="connsiteX569" fmla="*/ 306792 w 378999"/>
              <a:gd name="connsiteY569" fmla="*/ 31331 h 295815"/>
              <a:gd name="connsiteX570" fmla="*/ 306706 w 378999"/>
              <a:gd name="connsiteY570" fmla="*/ 31079 h 295815"/>
              <a:gd name="connsiteX571" fmla="*/ 306740 w 378999"/>
              <a:gd name="connsiteY571" fmla="*/ 30871 h 295815"/>
              <a:gd name="connsiteX572" fmla="*/ 306629 w 378999"/>
              <a:gd name="connsiteY572" fmla="*/ 30711 h 295815"/>
              <a:gd name="connsiteX573" fmla="*/ 306707 w 378999"/>
              <a:gd name="connsiteY573" fmla="*/ 30538 h 295815"/>
              <a:gd name="connsiteX574" fmla="*/ 306562 w 378999"/>
              <a:gd name="connsiteY574" fmla="*/ 30382 h 295815"/>
              <a:gd name="connsiteX575" fmla="*/ 306626 w 378999"/>
              <a:gd name="connsiteY575" fmla="*/ 30111 h 295815"/>
              <a:gd name="connsiteX576" fmla="*/ 306977 w 378999"/>
              <a:gd name="connsiteY576" fmla="*/ 30098 h 295815"/>
              <a:gd name="connsiteX577" fmla="*/ 307162 w 378999"/>
              <a:gd name="connsiteY577" fmla="*/ 29875 h 295815"/>
              <a:gd name="connsiteX578" fmla="*/ 307239 w 378999"/>
              <a:gd name="connsiteY578" fmla="*/ 29586 h 295815"/>
              <a:gd name="connsiteX579" fmla="*/ 307307 w 378999"/>
              <a:gd name="connsiteY579" fmla="*/ 29354 h 295815"/>
              <a:gd name="connsiteX580" fmla="*/ 307288 w 378999"/>
              <a:gd name="connsiteY580" fmla="*/ 29189 h 295815"/>
              <a:gd name="connsiteX581" fmla="*/ 307423 w 378999"/>
              <a:gd name="connsiteY581" fmla="*/ 29025 h 295815"/>
              <a:gd name="connsiteX582" fmla="*/ 307423 w 378999"/>
              <a:gd name="connsiteY582" fmla="*/ 28830 h 295815"/>
              <a:gd name="connsiteX583" fmla="*/ 307414 w 378999"/>
              <a:gd name="connsiteY583" fmla="*/ 28551 h 295815"/>
              <a:gd name="connsiteX584" fmla="*/ 307222 w 378999"/>
              <a:gd name="connsiteY584" fmla="*/ 28207 h 295815"/>
              <a:gd name="connsiteX585" fmla="*/ 307348 w 378999"/>
              <a:gd name="connsiteY585" fmla="*/ 28082 h 295815"/>
              <a:gd name="connsiteX586" fmla="*/ 307396 w 378999"/>
              <a:gd name="connsiteY586" fmla="*/ 27907 h 295815"/>
              <a:gd name="connsiteX587" fmla="*/ 307522 w 378999"/>
              <a:gd name="connsiteY587" fmla="*/ 27792 h 295815"/>
              <a:gd name="connsiteX588" fmla="*/ 307714 w 378999"/>
              <a:gd name="connsiteY588" fmla="*/ 27908 h 295815"/>
              <a:gd name="connsiteX589" fmla="*/ 307888 w 378999"/>
              <a:gd name="connsiteY589" fmla="*/ 27908 h 295815"/>
              <a:gd name="connsiteX590" fmla="*/ 307907 w 378999"/>
              <a:gd name="connsiteY590" fmla="*/ 27733 h 295815"/>
              <a:gd name="connsiteX591" fmla="*/ 307783 w 378999"/>
              <a:gd name="connsiteY591" fmla="*/ 27656 h 295815"/>
              <a:gd name="connsiteX592" fmla="*/ 307860 w 378999"/>
              <a:gd name="connsiteY592" fmla="*/ 27444 h 295815"/>
              <a:gd name="connsiteX593" fmla="*/ 307957 w 378999"/>
              <a:gd name="connsiteY593" fmla="*/ 27212 h 295815"/>
              <a:gd name="connsiteX594" fmla="*/ 307939 w 378999"/>
              <a:gd name="connsiteY594" fmla="*/ 26970 h 295815"/>
              <a:gd name="connsiteX595" fmla="*/ 307765 w 378999"/>
              <a:gd name="connsiteY595" fmla="*/ 26873 h 295815"/>
              <a:gd name="connsiteX596" fmla="*/ 307775 w 378999"/>
              <a:gd name="connsiteY596" fmla="*/ 26670 h 295815"/>
              <a:gd name="connsiteX597" fmla="*/ 307901 w 378999"/>
              <a:gd name="connsiteY597" fmla="*/ 26545 h 295815"/>
              <a:gd name="connsiteX598" fmla="*/ 308074 w 378999"/>
              <a:gd name="connsiteY598" fmla="*/ 26458 h 295815"/>
              <a:gd name="connsiteX599" fmla="*/ 307901 w 378999"/>
              <a:gd name="connsiteY599" fmla="*/ 26221 h 295815"/>
              <a:gd name="connsiteX600" fmla="*/ 307795 w 378999"/>
              <a:gd name="connsiteY600" fmla="*/ 25949 h 295815"/>
              <a:gd name="connsiteX601" fmla="*/ 307796 w 378999"/>
              <a:gd name="connsiteY601" fmla="*/ 25611 h 295815"/>
              <a:gd name="connsiteX602" fmla="*/ 307796 w 378999"/>
              <a:gd name="connsiteY602" fmla="*/ 25272 h 295815"/>
              <a:gd name="connsiteX603" fmla="*/ 307788 w 378999"/>
              <a:gd name="connsiteY603" fmla="*/ 24972 h 295815"/>
              <a:gd name="connsiteX604" fmla="*/ 307546 w 378999"/>
              <a:gd name="connsiteY604" fmla="*/ 24826 h 295815"/>
              <a:gd name="connsiteX605" fmla="*/ 307461 w 378999"/>
              <a:gd name="connsiteY605" fmla="*/ 24584 h 295815"/>
              <a:gd name="connsiteX606" fmla="*/ 307577 w 378999"/>
              <a:gd name="connsiteY606" fmla="*/ 24371 h 295815"/>
              <a:gd name="connsiteX607" fmla="*/ 307404 w 378999"/>
              <a:gd name="connsiteY607" fmla="*/ 24228 h 295815"/>
              <a:gd name="connsiteX608" fmla="*/ 307510 w 378999"/>
              <a:gd name="connsiteY608" fmla="*/ 24005 h 295815"/>
              <a:gd name="connsiteX609" fmla="*/ 307481 w 378999"/>
              <a:gd name="connsiteY609" fmla="*/ 23791 h 295815"/>
              <a:gd name="connsiteX610" fmla="*/ 307327 w 378999"/>
              <a:gd name="connsiteY610" fmla="*/ 23665 h 295815"/>
              <a:gd name="connsiteX611" fmla="*/ 307188 w 378999"/>
              <a:gd name="connsiteY611" fmla="*/ 23467 h 295815"/>
              <a:gd name="connsiteX612" fmla="*/ 307425 w 378999"/>
              <a:gd name="connsiteY612" fmla="*/ 23304 h 295815"/>
              <a:gd name="connsiteX613" fmla="*/ 307309 w 378999"/>
              <a:gd name="connsiteY613" fmla="*/ 23163 h 295815"/>
              <a:gd name="connsiteX614" fmla="*/ 307309 w 378999"/>
              <a:gd name="connsiteY614" fmla="*/ 22906 h 295815"/>
              <a:gd name="connsiteX615" fmla="*/ 307116 w 378999"/>
              <a:gd name="connsiteY615" fmla="*/ 22771 h 295815"/>
              <a:gd name="connsiteX616" fmla="*/ 306992 w 378999"/>
              <a:gd name="connsiteY616" fmla="*/ 22596 h 295815"/>
              <a:gd name="connsiteX617" fmla="*/ 306992 w 378999"/>
              <a:gd name="connsiteY617" fmla="*/ 22393 h 295815"/>
              <a:gd name="connsiteX618" fmla="*/ 306809 w 378999"/>
              <a:gd name="connsiteY618" fmla="*/ 22373 h 295815"/>
              <a:gd name="connsiteX619" fmla="*/ 306828 w 378999"/>
              <a:gd name="connsiteY619" fmla="*/ 22151 h 295815"/>
              <a:gd name="connsiteX620" fmla="*/ 306877 w 378999"/>
              <a:gd name="connsiteY620" fmla="*/ 21899 h 295815"/>
              <a:gd name="connsiteX621" fmla="*/ 306815 w 378999"/>
              <a:gd name="connsiteY621" fmla="*/ 21696 h 295815"/>
              <a:gd name="connsiteX622" fmla="*/ 306917 w 378999"/>
              <a:gd name="connsiteY622" fmla="*/ 21387 h 295815"/>
              <a:gd name="connsiteX623" fmla="*/ 307119 w 378999"/>
              <a:gd name="connsiteY623" fmla="*/ 21185 h 295815"/>
              <a:gd name="connsiteX624" fmla="*/ 307208 w 378999"/>
              <a:gd name="connsiteY624" fmla="*/ 20943 h 295815"/>
              <a:gd name="connsiteX625" fmla="*/ 307101 w 378999"/>
              <a:gd name="connsiteY625" fmla="*/ 20768 h 295815"/>
              <a:gd name="connsiteX626" fmla="*/ 306918 w 378999"/>
              <a:gd name="connsiteY626" fmla="*/ 20738 h 295815"/>
              <a:gd name="connsiteX627" fmla="*/ 306985 w 378999"/>
              <a:gd name="connsiteY627" fmla="*/ 20535 h 295815"/>
              <a:gd name="connsiteX628" fmla="*/ 307093 w 378999"/>
              <a:gd name="connsiteY628" fmla="*/ 20313 h 295815"/>
              <a:gd name="connsiteX629" fmla="*/ 306938 w 378999"/>
              <a:gd name="connsiteY629" fmla="*/ 20101 h 295815"/>
              <a:gd name="connsiteX630" fmla="*/ 306765 w 378999"/>
              <a:gd name="connsiteY630" fmla="*/ 19916 h 295815"/>
              <a:gd name="connsiteX631" fmla="*/ 306920 w 378999"/>
              <a:gd name="connsiteY631" fmla="*/ 19723 h 295815"/>
              <a:gd name="connsiteX632" fmla="*/ 307065 w 378999"/>
              <a:gd name="connsiteY632" fmla="*/ 19646 h 295815"/>
              <a:gd name="connsiteX633" fmla="*/ 306989 w 378999"/>
              <a:gd name="connsiteY633" fmla="*/ 19375 h 295815"/>
              <a:gd name="connsiteX634" fmla="*/ 307152 w 378999"/>
              <a:gd name="connsiteY634" fmla="*/ 19211 h 295815"/>
              <a:gd name="connsiteX635" fmla="*/ 307047 w 378999"/>
              <a:gd name="connsiteY635" fmla="*/ 19065 h 295815"/>
              <a:gd name="connsiteX636" fmla="*/ 306998 w 378999"/>
              <a:gd name="connsiteY636" fmla="*/ 18873 h 295815"/>
              <a:gd name="connsiteX637" fmla="*/ 307105 w 378999"/>
              <a:gd name="connsiteY637" fmla="*/ 18688 h 295815"/>
              <a:gd name="connsiteX638" fmla="*/ 307280 w 378999"/>
              <a:gd name="connsiteY638" fmla="*/ 18495 h 295815"/>
              <a:gd name="connsiteX639" fmla="*/ 307396 w 378999"/>
              <a:gd name="connsiteY639" fmla="*/ 18156 h 295815"/>
              <a:gd name="connsiteX640" fmla="*/ 307242 w 378999"/>
              <a:gd name="connsiteY640" fmla="*/ 17954 h 295815"/>
              <a:gd name="connsiteX641" fmla="*/ 307232 w 378999"/>
              <a:gd name="connsiteY641" fmla="*/ 17761 h 295815"/>
              <a:gd name="connsiteX642" fmla="*/ 307195 w 378999"/>
              <a:gd name="connsiteY642" fmla="*/ 17605 h 295815"/>
              <a:gd name="connsiteX643" fmla="*/ 307078 w 378999"/>
              <a:gd name="connsiteY643" fmla="*/ 17779 h 295815"/>
              <a:gd name="connsiteX644" fmla="*/ 306928 w 378999"/>
              <a:gd name="connsiteY644" fmla="*/ 17620 h 295815"/>
              <a:gd name="connsiteX645" fmla="*/ 306539 w 378999"/>
              <a:gd name="connsiteY645" fmla="*/ 17468 h 295815"/>
              <a:gd name="connsiteX646" fmla="*/ 306577 w 378999"/>
              <a:gd name="connsiteY646" fmla="*/ 17314 h 295815"/>
              <a:gd name="connsiteX647" fmla="*/ 306626 w 378999"/>
              <a:gd name="connsiteY647" fmla="*/ 17159 h 295815"/>
              <a:gd name="connsiteX648" fmla="*/ 306626 w 378999"/>
              <a:gd name="connsiteY648" fmla="*/ 17015 h 295815"/>
              <a:gd name="connsiteX649" fmla="*/ 306727 w 378999"/>
              <a:gd name="connsiteY649" fmla="*/ 16899 h 295815"/>
              <a:gd name="connsiteX650" fmla="*/ 306549 w 378999"/>
              <a:gd name="connsiteY650" fmla="*/ 16830 h 295815"/>
              <a:gd name="connsiteX651" fmla="*/ 306482 w 378999"/>
              <a:gd name="connsiteY651" fmla="*/ 16618 h 295815"/>
              <a:gd name="connsiteX652" fmla="*/ 306454 w 378999"/>
              <a:gd name="connsiteY652" fmla="*/ 16433 h 295815"/>
              <a:gd name="connsiteX653" fmla="*/ 306231 w 378999"/>
              <a:gd name="connsiteY653" fmla="*/ 16462 h 295815"/>
              <a:gd name="connsiteX654" fmla="*/ 306078 w 378999"/>
              <a:gd name="connsiteY654" fmla="*/ 16539 h 295815"/>
              <a:gd name="connsiteX655" fmla="*/ 305922 w 378999"/>
              <a:gd name="connsiteY655" fmla="*/ 16443 h 295815"/>
              <a:gd name="connsiteX656" fmla="*/ 305934 w 378999"/>
              <a:gd name="connsiteY656" fmla="*/ 16238 h 295815"/>
              <a:gd name="connsiteX657" fmla="*/ 305798 w 378999"/>
              <a:gd name="connsiteY657" fmla="*/ 16112 h 295815"/>
              <a:gd name="connsiteX658" fmla="*/ 305659 w 378999"/>
              <a:gd name="connsiteY658" fmla="*/ 15915 h 295815"/>
              <a:gd name="connsiteX659" fmla="*/ 305800 w 378999"/>
              <a:gd name="connsiteY659" fmla="*/ 15707 h 295815"/>
              <a:gd name="connsiteX660" fmla="*/ 305741 w 378999"/>
              <a:gd name="connsiteY660" fmla="*/ 15552 h 295815"/>
              <a:gd name="connsiteX661" fmla="*/ 305577 w 378999"/>
              <a:gd name="connsiteY661" fmla="*/ 15426 h 295815"/>
              <a:gd name="connsiteX662" fmla="*/ 305424 w 378999"/>
              <a:gd name="connsiteY662" fmla="*/ 15339 h 295815"/>
              <a:gd name="connsiteX663" fmla="*/ 305178 w 378999"/>
              <a:gd name="connsiteY663" fmla="*/ 15218 h 295815"/>
              <a:gd name="connsiteX664" fmla="*/ 305023 w 378999"/>
              <a:gd name="connsiteY664" fmla="*/ 15352 h 295815"/>
              <a:gd name="connsiteX665" fmla="*/ 304961 w 378999"/>
              <a:gd name="connsiteY665" fmla="*/ 15231 h 295815"/>
              <a:gd name="connsiteX666" fmla="*/ 304977 w 378999"/>
              <a:gd name="connsiteY666" fmla="*/ 15131 h 295815"/>
              <a:gd name="connsiteX667" fmla="*/ 302536 w 378999"/>
              <a:gd name="connsiteY667" fmla="*/ 15040 h 295815"/>
              <a:gd name="connsiteX668" fmla="*/ 299130 w 378999"/>
              <a:gd name="connsiteY668" fmla="*/ 15074 h 295815"/>
              <a:gd name="connsiteX669" fmla="*/ 295727 w 378999"/>
              <a:gd name="connsiteY669" fmla="*/ 15310 h 295815"/>
              <a:gd name="connsiteX670" fmla="*/ 291188 w 378999"/>
              <a:gd name="connsiteY670" fmla="*/ 15556 h 295815"/>
              <a:gd name="connsiteX671" fmla="*/ 288727 w 378999"/>
              <a:gd name="connsiteY671" fmla="*/ 15581 h 295815"/>
              <a:gd name="connsiteX672" fmla="*/ 285509 w 378999"/>
              <a:gd name="connsiteY672" fmla="*/ 15614 h 295815"/>
              <a:gd name="connsiteX673" fmla="*/ 281346 w 378999"/>
              <a:gd name="connsiteY673" fmla="*/ 15656 h 295815"/>
              <a:gd name="connsiteX674" fmla="*/ 276811 w 378999"/>
              <a:gd name="connsiteY674" fmla="*/ 15704 h 295815"/>
              <a:gd name="connsiteX675" fmla="*/ 261293 w 378999"/>
              <a:gd name="connsiteY675" fmla="*/ 16464 h 295815"/>
              <a:gd name="connsiteX676" fmla="*/ 258268 w 378999"/>
              <a:gd name="connsiteY676" fmla="*/ 16896 h 295815"/>
              <a:gd name="connsiteX677" fmla="*/ 250322 w 378999"/>
              <a:gd name="connsiteY677" fmla="*/ 16977 h 295815"/>
              <a:gd name="connsiteX678" fmla="*/ 246185 w 378999"/>
              <a:gd name="connsiteY678" fmla="*/ 18225 h 295815"/>
              <a:gd name="connsiteX679" fmla="*/ 245155 w 378999"/>
              <a:gd name="connsiteY679" fmla="*/ 17625 h 295815"/>
              <a:gd name="connsiteX680" fmla="*/ 243127 w 378999"/>
              <a:gd name="connsiteY680" fmla="*/ 16448 h 295815"/>
              <a:gd name="connsiteX681" fmla="*/ 241410 w 378999"/>
              <a:gd name="connsiteY681" fmla="*/ 15862 h 295815"/>
              <a:gd name="connsiteX682" fmla="*/ 237404 w 378999"/>
              <a:gd name="connsiteY682" fmla="*/ 14698 h 295815"/>
              <a:gd name="connsiteX683" fmla="*/ 235000 w 378999"/>
              <a:gd name="connsiteY683" fmla="*/ 17334 h 295815"/>
              <a:gd name="connsiteX684" fmla="*/ 233529 w 378999"/>
              <a:gd name="connsiteY684" fmla="*/ 19157 h 295815"/>
              <a:gd name="connsiteX685" fmla="*/ 230357 w 378999"/>
              <a:gd name="connsiteY685" fmla="*/ 21400 h 295815"/>
              <a:gd name="connsiteX686" fmla="*/ 226187 w 378999"/>
              <a:gd name="connsiteY686" fmla="*/ 21844 h 295815"/>
              <a:gd name="connsiteX687" fmla="*/ 223734 w 378999"/>
              <a:gd name="connsiteY687" fmla="*/ 21870 h 295815"/>
              <a:gd name="connsiteX688" fmla="*/ 220873 w 378999"/>
              <a:gd name="connsiteY688" fmla="*/ 20692 h 295815"/>
              <a:gd name="connsiteX689" fmla="*/ 218208 w 378999"/>
              <a:gd name="connsiteY689" fmla="*/ 19916 h 295815"/>
              <a:gd name="connsiteX690" fmla="*/ 216278 w 378999"/>
              <a:gd name="connsiteY690" fmla="*/ 18127 h 295815"/>
              <a:gd name="connsiteX691" fmla="*/ 213253 w 378999"/>
              <a:gd name="connsiteY691" fmla="*/ 18560 h 295815"/>
              <a:gd name="connsiteX692" fmla="*/ 211438 w 378999"/>
              <a:gd name="connsiteY692" fmla="*/ 22195 h 295815"/>
              <a:gd name="connsiteX693" fmla="*/ 210735 w 378999"/>
              <a:gd name="connsiteY693" fmla="*/ 25217 h 295815"/>
              <a:gd name="connsiteX694" fmla="*/ 210065 w 378999"/>
              <a:gd name="connsiteY694" fmla="*/ 28840 h 295815"/>
              <a:gd name="connsiteX695" fmla="*/ 209754 w 378999"/>
              <a:gd name="connsiteY695" fmla="*/ 32261 h 295815"/>
              <a:gd name="connsiteX696" fmla="*/ 208315 w 378999"/>
              <a:gd name="connsiteY696" fmla="*/ 35893 h 295815"/>
              <a:gd name="connsiteX697" fmla="*/ 205568 w 378999"/>
              <a:gd name="connsiteY697" fmla="*/ 40342 h 295815"/>
              <a:gd name="connsiteX698" fmla="*/ 203165 w 378999"/>
              <a:gd name="connsiteY698" fmla="*/ 42979 h 295815"/>
              <a:gd name="connsiteX699" fmla="*/ 198603 w 378999"/>
              <a:gd name="connsiteY699" fmla="*/ 44732 h 295815"/>
              <a:gd name="connsiteX700" fmla="*/ 197311 w 378999"/>
              <a:gd name="connsiteY700" fmla="*/ 45003 h 295815"/>
              <a:gd name="connsiteX701" fmla="*/ 197245 w 378999"/>
              <a:gd name="connsiteY701" fmla="*/ 44830 h 295815"/>
              <a:gd name="connsiteX702" fmla="*/ 197196 w 378999"/>
              <a:gd name="connsiteY702" fmla="*/ 44619 h 295815"/>
              <a:gd name="connsiteX703" fmla="*/ 197311 w 378999"/>
              <a:gd name="connsiteY703" fmla="*/ 44394 h 295815"/>
              <a:gd name="connsiteX704" fmla="*/ 197540 w 378999"/>
              <a:gd name="connsiteY704" fmla="*/ 44143 h 295815"/>
              <a:gd name="connsiteX705" fmla="*/ 197703 w 378999"/>
              <a:gd name="connsiteY705" fmla="*/ 43879 h 295815"/>
              <a:gd name="connsiteX706" fmla="*/ 198194 w 378999"/>
              <a:gd name="connsiteY706" fmla="*/ 43532 h 295815"/>
              <a:gd name="connsiteX707" fmla="*/ 198733 w 378999"/>
              <a:gd name="connsiteY707" fmla="*/ 43265 h 295815"/>
              <a:gd name="connsiteX708" fmla="*/ 198979 w 378999"/>
              <a:gd name="connsiteY708" fmla="*/ 42940 h 295815"/>
              <a:gd name="connsiteX709" fmla="*/ 199191 w 378999"/>
              <a:gd name="connsiteY709" fmla="*/ 42739 h 295815"/>
              <a:gd name="connsiteX710" fmla="*/ 199208 w 378999"/>
              <a:gd name="connsiteY710" fmla="*/ 42413 h 295815"/>
              <a:gd name="connsiteX711" fmla="*/ 199208 w 378999"/>
              <a:gd name="connsiteY711" fmla="*/ 42167 h 295815"/>
              <a:gd name="connsiteX712" fmla="*/ 199502 w 378999"/>
              <a:gd name="connsiteY712" fmla="*/ 42018 h 295815"/>
              <a:gd name="connsiteX713" fmla="*/ 199404 w 378999"/>
              <a:gd name="connsiteY713" fmla="*/ 41908 h 295815"/>
              <a:gd name="connsiteX714" fmla="*/ 199486 w 378999"/>
              <a:gd name="connsiteY714" fmla="*/ 41728 h 295815"/>
              <a:gd name="connsiteX715" fmla="*/ 199469 w 378999"/>
              <a:gd name="connsiteY715" fmla="*/ 41467 h 295815"/>
              <a:gd name="connsiteX716" fmla="*/ 199682 w 378999"/>
              <a:gd name="connsiteY716" fmla="*/ 41424 h 295815"/>
              <a:gd name="connsiteX717" fmla="*/ 199714 w 378999"/>
              <a:gd name="connsiteY717" fmla="*/ 41238 h 295815"/>
              <a:gd name="connsiteX718" fmla="*/ 199436 w 378999"/>
              <a:gd name="connsiteY718" fmla="*/ 40953 h 295815"/>
              <a:gd name="connsiteX719" fmla="*/ 199273 w 378999"/>
              <a:gd name="connsiteY719" fmla="*/ 40889 h 295815"/>
              <a:gd name="connsiteX720" fmla="*/ 199306 w 378999"/>
              <a:gd name="connsiteY720" fmla="*/ 40692 h 295815"/>
              <a:gd name="connsiteX721" fmla="*/ 199158 w 378999"/>
              <a:gd name="connsiteY721" fmla="*/ 40657 h 295815"/>
              <a:gd name="connsiteX722" fmla="*/ 199109 w 378999"/>
              <a:gd name="connsiteY722" fmla="*/ 40473 h 295815"/>
              <a:gd name="connsiteX723" fmla="*/ 198864 w 378999"/>
              <a:gd name="connsiteY723" fmla="*/ 40437 h 295815"/>
              <a:gd name="connsiteX724" fmla="*/ 198717 w 378999"/>
              <a:gd name="connsiteY724" fmla="*/ 40334 h 295815"/>
              <a:gd name="connsiteX725" fmla="*/ 198652 w 378999"/>
              <a:gd name="connsiteY725" fmla="*/ 40147 h 295815"/>
              <a:gd name="connsiteX726" fmla="*/ 198439 w 378999"/>
              <a:gd name="connsiteY726" fmla="*/ 40128 h 295815"/>
              <a:gd name="connsiteX727" fmla="*/ 198308 w 378999"/>
              <a:gd name="connsiteY727" fmla="*/ 39953 h 295815"/>
              <a:gd name="connsiteX728" fmla="*/ 198161 w 378999"/>
              <a:gd name="connsiteY728" fmla="*/ 39869 h 295815"/>
              <a:gd name="connsiteX729" fmla="*/ 197981 w 378999"/>
              <a:gd name="connsiteY729" fmla="*/ 39894 h 295815"/>
              <a:gd name="connsiteX730" fmla="*/ 197850 w 378999"/>
              <a:gd name="connsiteY730" fmla="*/ 39843 h 295815"/>
              <a:gd name="connsiteX731" fmla="*/ 197687 w 378999"/>
              <a:gd name="connsiteY731" fmla="*/ 39758 h 295815"/>
              <a:gd name="connsiteX732" fmla="*/ 197556 w 378999"/>
              <a:gd name="connsiteY732" fmla="*/ 39835 h 295815"/>
              <a:gd name="connsiteX733" fmla="*/ 197376 w 378999"/>
              <a:gd name="connsiteY733" fmla="*/ 39920 h 295815"/>
              <a:gd name="connsiteX734" fmla="*/ 197376 w 378999"/>
              <a:gd name="connsiteY734" fmla="*/ 39652 h 295815"/>
              <a:gd name="connsiteX735" fmla="*/ 197229 w 378999"/>
              <a:gd name="connsiteY735" fmla="*/ 39745 h 295815"/>
              <a:gd name="connsiteX736" fmla="*/ 197049 w 378999"/>
              <a:gd name="connsiteY736" fmla="*/ 39918 h 295815"/>
              <a:gd name="connsiteX737" fmla="*/ 196918 w 378999"/>
              <a:gd name="connsiteY737" fmla="*/ 39980 h 295815"/>
              <a:gd name="connsiteX738" fmla="*/ 196739 w 378999"/>
              <a:gd name="connsiteY738" fmla="*/ 40092 h 295815"/>
              <a:gd name="connsiteX739" fmla="*/ 196542 w 378999"/>
              <a:gd name="connsiteY739" fmla="*/ 40111 h 295815"/>
              <a:gd name="connsiteX740" fmla="*/ 196362 w 378999"/>
              <a:gd name="connsiteY740" fmla="*/ 39956 h 295815"/>
              <a:gd name="connsiteX741" fmla="*/ 196101 w 378999"/>
              <a:gd name="connsiteY741" fmla="*/ 39972 h 295815"/>
              <a:gd name="connsiteX742" fmla="*/ 196019 w 378999"/>
              <a:gd name="connsiteY742" fmla="*/ 39783 h 295815"/>
              <a:gd name="connsiteX743" fmla="*/ 195986 w 378999"/>
              <a:gd name="connsiteY743" fmla="*/ 39568 h 295815"/>
              <a:gd name="connsiteX744" fmla="*/ 195806 w 378999"/>
              <a:gd name="connsiteY744" fmla="*/ 39488 h 295815"/>
              <a:gd name="connsiteX745" fmla="*/ 195594 w 378999"/>
              <a:gd name="connsiteY745" fmla="*/ 39375 h 295815"/>
              <a:gd name="connsiteX746" fmla="*/ 195365 w 378999"/>
              <a:gd name="connsiteY746" fmla="*/ 39230 h 295815"/>
              <a:gd name="connsiteX747" fmla="*/ 195185 w 378999"/>
              <a:gd name="connsiteY747" fmla="*/ 39372 h 295815"/>
              <a:gd name="connsiteX748" fmla="*/ 195005 w 378999"/>
              <a:gd name="connsiteY748" fmla="*/ 39433 h 295815"/>
              <a:gd name="connsiteX749" fmla="*/ 194776 w 378999"/>
              <a:gd name="connsiteY749" fmla="*/ 39415 h 295815"/>
              <a:gd name="connsiteX750" fmla="*/ 194629 w 378999"/>
              <a:gd name="connsiteY750" fmla="*/ 39168 h 295815"/>
              <a:gd name="connsiteX751" fmla="*/ 194646 w 378999"/>
              <a:gd name="connsiteY751" fmla="*/ 39012 h 295815"/>
              <a:gd name="connsiteX752" fmla="*/ 194596 w 378999"/>
              <a:gd name="connsiteY752" fmla="*/ 38846 h 295815"/>
              <a:gd name="connsiteX753" fmla="*/ 194417 w 378999"/>
              <a:gd name="connsiteY753" fmla="*/ 38909 h 295815"/>
              <a:gd name="connsiteX754" fmla="*/ 194253 w 378999"/>
              <a:gd name="connsiteY754" fmla="*/ 38870 h 295815"/>
              <a:gd name="connsiteX755" fmla="*/ 194204 w 378999"/>
              <a:gd name="connsiteY755" fmla="*/ 38671 h 295815"/>
              <a:gd name="connsiteX756" fmla="*/ 193959 w 378999"/>
              <a:gd name="connsiteY756" fmla="*/ 38618 h 295815"/>
              <a:gd name="connsiteX757" fmla="*/ 193812 w 378999"/>
              <a:gd name="connsiteY757" fmla="*/ 38618 h 295815"/>
              <a:gd name="connsiteX758" fmla="*/ 193812 w 378999"/>
              <a:gd name="connsiteY758" fmla="*/ 38476 h 295815"/>
              <a:gd name="connsiteX759" fmla="*/ 193975 w 378999"/>
              <a:gd name="connsiteY759" fmla="*/ 38438 h 295815"/>
              <a:gd name="connsiteX760" fmla="*/ 194024 w 378999"/>
              <a:gd name="connsiteY760" fmla="*/ 38303 h 295815"/>
              <a:gd name="connsiteX761" fmla="*/ 193942 w 378999"/>
              <a:gd name="connsiteY761" fmla="*/ 38128 h 295815"/>
              <a:gd name="connsiteX762" fmla="*/ 193959 w 378999"/>
              <a:gd name="connsiteY762" fmla="*/ 37871 h 295815"/>
              <a:gd name="connsiteX763" fmla="*/ 193763 w 378999"/>
              <a:gd name="connsiteY763" fmla="*/ 37896 h 295815"/>
              <a:gd name="connsiteX764" fmla="*/ 193615 w 378999"/>
              <a:gd name="connsiteY764" fmla="*/ 37766 h 295815"/>
              <a:gd name="connsiteX765" fmla="*/ 193681 w 378999"/>
              <a:gd name="connsiteY765" fmla="*/ 37557 h 295815"/>
              <a:gd name="connsiteX766" fmla="*/ 193746 w 378999"/>
              <a:gd name="connsiteY766" fmla="*/ 37328 h 295815"/>
              <a:gd name="connsiteX767" fmla="*/ 193632 w 378999"/>
              <a:gd name="connsiteY767" fmla="*/ 37119 h 295815"/>
              <a:gd name="connsiteX768" fmla="*/ 193501 w 378999"/>
              <a:gd name="connsiteY768" fmla="*/ 37006 h 295815"/>
              <a:gd name="connsiteX769" fmla="*/ 193305 w 378999"/>
              <a:gd name="connsiteY769" fmla="*/ 37073 h 295815"/>
              <a:gd name="connsiteX770" fmla="*/ 193207 w 378999"/>
              <a:gd name="connsiteY770" fmla="*/ 36888 h 295815"/>
              <a:gd name="connsiteX771" fmla="*/ 193239 w 378999"/>
              <a:gd name="connsiteY771" fmla="*/ 36728 h 295815"/>
              <a:gd name="connsiteX772" fmla="*/ 193436 w 378999"/>
              <a:gd name="connsiteY772" fmla="*/ 36798 h 295815"/>
              <a:gd name="connsiteX773" fmla="*/ 193583 w 378999"/>
              <a:gd name="connsiteY773" fmla="*/ 36777 h 295815"/>
              <a:gd name="connsiteX774" fmla="*/ 193501 w 378999"/>
              <a:gd name="connsiteY774" fmla="*/ 36599 h 295815"/>
              <a:gd name="connsiteX775" fmla="*/ 193272 w 378999"/>
              <a:gd name="connsiteY775" fmla="*/ 36347 h 295815"/>
              <a:gd name="connsiteX776" fmla="*/ 193223 w 378999"/>
              <a:gd name="connsiteY776" fmla="*/ 36205 h 295815"/>
              <a:gd name="connsiteX777" fmla="*/ 193338 w 378999"/>
              <a:gd name="connsiteY777" fmla="*/ 36082 h 295815"/>
              <a:gd name="connsiteX778" fmla="*/ 193534 w 378999"/>
              <a:gd name="connsiteY778" fmla="*/ 36018 h 295815"/>
              <a:gd name="connsiteX779" fmla="*/ 193648 w 378999"/>
              <a:gd name="connsiteY779" fmla="*/ 35845 h 295815"/>
              <a:gd name="connsiteX780" fmla="*/ 193779 w 378999"/>
              <a:gd name="connsiteY780" fmla="*/ 35516 h 295815"/>
              <a:gd name="connsiteX781" fmla="*/ 193812 w 378999"/>
              <a:gd name="connsiteY781" fmla="*/ 35129 h 295815"/>
              <a:gd name="connsiteX782" fmla="*/ 193795 w 378999"/>
              <a:gd name="connsiteY782" fmla="*/ 34967 h 295815"/>
              <a:gd name="connsiteX783" fmla="*/ 193534 w 378999"/>
              <a:gd name="connsiteY783" fmla="*/ 34687 h 295815"/>
              <a:gd name="connsiteX784" fmla="*/ 193436 w 378999"/>
              <a:gd name="connsiteY784" fmla="*/ 34432 h 295815"/>
              <a:gd name="connsiteX785" fmla="*/ 193517 w 378999"/>
              <a:gd name="connsiteY785" fmla="*/ 34293 h 295815"/>
              <a:gd name="connsiteX786" fmla="*/ 193452 w 378999"/>
              <a:gd name="connsiteY786" fmla="*/ 34068 h 295815"/>
              <a:gd name="connsiteX787" fmla="*/ 193517 w 378999"/>
              <a:gd name="connsiteY787" fmla="*/ 33919 h 295815"/>
              <a:gd name="connsiteX788" fmla="*/ 193583 w 378999"/>
              <a:gd name="connsiteY788" fmla="*/ 33759 h 295815"/>
              <a:gd name="connsiteX789" fmla="*/ 193763 w 378999"/>
              <a:gd name="connsiteY789" fmla="*/ 33675 h 295815"/>
              <a:gd name="connsiteX790" fmla="*/ 193959 w 378999"/>
              <a:gd name="connsiteY790" fmla="*/ 33471 h 295815"/>
              <a:gd name="connsiteX791" fmla="*/ 193795 w 378999"/>
              <a:gd name="connsiteY791" fmla="*/ 33378 h 295815"/>
              <a:gd name="connsiteX792" fmla="*/ 193566 w 378999"/>
              <a:gd name="connsiteY792" fmla="*/ 33361 h 295815"/>
              <a:gd name="connsiteX793" fmla="*/ 193681 w 378999"/>
              <a:gd name="connsiteY793" fmla="*/ 33165 h 295815"/>
              <a:gd name="connsiteX794" fmla="*/ 193844 w 378999"/>
              <a:gd name="connsiteY794" fmla="*/ 32972 h 295815"/>
              <a:gd name="connsiteX795" fmla="*/ 193910 w 378999"/>
              <a:gd name="connsiteY795" fmla="*/ 32747 h 295815"/>
              <a:gd name="connsiteX796" fmla="*/ 193942 w 378999"/>
              <a:gd name="connsiteY796" fmla="*/ 32511 h 295815"/>
              <a:gd name="connsiteX797" fmla="*/ 194041 w 378999"/>
              <a:gd name="connsiteY797" fmla="*/ 32362 h 295815"/>
              <a:gd name="connsiteX798" fmla="*/ 194155 w 378999"/>
              <a:gd name="connsiteY798" fmla="*/ 32240 h 295815"/>
              <a:gd name="connsiteX799" fmla="*/ 194204 w 378999"/>
              <a:gd name="connsiteY799" fmla="*/ 31989 h 295815"/>
              <a:gd name="connsiteX800" fmla="*/ 194335 w 378999"/>
              <a:gd name="connsiteY800" fmla="*/ 31764 h 295815"/>
              <a:gd name="connsiteX801" fmla="*/ 194515 w 378999"/>
              <a:gd name="connsiteY801" fmla="*/ 31738 h 295815"/>
              <a:gd name="connsiteX802" fmla="*/ 194711 w 378999"/>
              <a:gd name="connsiteY802" fmla="*/ 31738 h 295815"/>
              <a:gd name="connsiteX803" fmla="*/ 194891 w 378999"/>
              <a:gd name="connsiteY803" fmla="*/ 31442 h 295815"/>
              <a:gd name="connsiteX804" fmla="*/ 194989 w 378999"/>
              <a:gd name="connsiteY804" fmla="*/ 31210 h 295815"/>
              <a:gd name="connsiteX805" fmla="*/ 195349 w 378999"/>
              <a:gd name="connsiteY805" fmla="*/ 31017 h 295815"/>
              <a:gd name="connsiteX806" fmla="*/ 195627 w 378999"/>
              <a:gd name="connsiteY806" fmla="*/ 31004 h 295815"/>
              <a:gd name="connsiteX807" fmla="*/ 195921 w 378999"/>
              <a:gd name="connsiteY807" fmla="*/ 31000 h 295815"/>
              <a:gd name="connsiteX808" fmla="*/ 196035 w 378999"/>
              <a:gd name="connsiteY808" fmla="*/ 30892 h 295815"/>
              <a:gd name="connsiteX809" fmla="*/ 196232 w 378999"/>
              <a:gd name="connsiteY809" fmla="*/ 30832 h 295815"/>
              <a:gd name="connsiteX810" fmla="*/ 196346 w 378999"/>
              <a:gd name="connsiteY810" fmla="*/ 30567 h 295815"/>
              <a:gd name="connsiteX811" fmla="*/ 196493 w 378999"/>
              <a:gd name="connsiteY811" fmla="*/ 30554 h 295815"/>
              <a:gd name="connsiteX812" fmla="*/ 196608 w 378999"/>
              <a:gd name="connsiteY812" fmla="*/ 30372 h 295815"/>
              <a:gd name="connsiteX813" fmla="*/ 196624 w 378999"/>
              <a:gd name="connsiteY813" fmla="*/ 30135 h 295815"/>
              <a:gd name="connsiteX814" fmla="*/ 196640 w 378999"/>
              <a:gd name="connsiteY814" fmla="*/ 29918 h 295815"/>
              <a:gd name="connsiteX815" fmla="*/ 196542 w 378999"/>
              <a:gd name="connsiteY815" fmla="*/ 29758 h 295815"/>
              <a:gd name="connsiteX816" fmla="*/ 196771 w 378999"/>
              <a:gd name="connsiteY816" fmla="*/ 29396 h 295815"/>
              <a:gd name="connsiteX817" fmla="*/ 196918 w 378999"/>
              <a:gd name="connsiteY817" fmla="*/ 29197 h 295815"/>
              <a:gd name="connsiteX818" fmla="*/ 196902 w 378999"/>
              <a:gd name="connsiteY818" fmla="*/ 29048 h 295815"/>
              <a:gd name="connsiteX819" fmla="*/ 197066 w 378999"/>
              <a:gd name="connsiteY819" fmla="*/ 29058 h 295815"/>
              <a:gd name="connsiteX820" fmla="*/ 197115 w 378999"/>
              <a:gd name="connsiteY820" fmla="*/ 28912 h 295815"/>
              <a:gd name="connsiteX821" fmla="*/ 196902 w 378999"/>
              <a:gd name="connsiteY821" fmla="*/ 28896 h 295815"/>
              <a:gd name="connsiteX822" fmla="*/ 196739 w 378999"/>
              <a:gd name="connsiteY822" fmla="*/ 28896 h 295815"/>
              <a:gd name="connsiteX823" fmla="*/ 196624 w 378999"/>
              <a:gd name="connsiteY823" fmla="*/ 28732 h 295815"/>
              <a:gd name="connsiteX824" fmla="*/ 196820 w 378999"/>
              <a:gd name="connsiteY824" fmla="*/ 28758 h 295815"/>
              <a:gd name="connsiteX825" fmla="*/ 196869 w 378999"/>
              <a:gd name="connsiteY825" fmla="*/ 28523 h 295815"/>
              <a:gd name="connsiteX826" fmla="*/ 196771 w 378999"/>
              <a:gd name="connsiteY826" fmla="*/ 28381 h 295815"/>
              <a:gd name="connsiteX827" fmla="*/ 196624 w 378999"/>
              <a:gd name="connsiteY827" fmla="*/ 28315 h 295815"/>
              <a:gd name="connsiteX828" fmla="*/ 196591 w 378999"/>
              <a:gd name="connsiteY828" fmla="*/ 28162 h 295815"/>
              <a:gd name="connsiteX829" fmla="*/ 196771 w 378999"/>
              <a:gd name="connsiteY829" fmla="*/ 28032 h 295815"/>
              <a:gd name="connsiteX830" fmla="*/ 196837 w 378999"/>
              <a:gd name="connsiteY830" fmla="*/ 27890 h 295815"/>
              <a:gd name="connsiteX831" fmla="*/ 196722 w 378999"/>
              <a:gd name="connsiteY831" fmla="*/ 27741 h 295815"/>
              <a:gd name="connsiteX832" fmla="*/ 196722 w 378999"/>
              <a:gd name="connsiteY832" fmla="*/ 27445 h 295815"/>
              <a:gd name="connsiteX833" fmla="*/ 196559 w 378999"/>
              <a:gd name="connsiteY833" fmla="*/ 27496 h 295815"/>
              <a:gd name="connsiteX834" fmla="*/ 196411 w 378999"/>
              <a:gd name="connsiteY834" fmla="*/ 27652 h 295815"/>
              <a:gd name="connsiteX835" fmla="*/ 196330 w 378999"/>
              <a:gd name="connsiteY835" fmla="*/ 27774 h 295815"/>
              <a:gd name="connsiteX836" fmla="*/ 196199 w 378999"/>
              <a:gd name="connsiteY836" fmla="*/ 27673 h 295815"/>
              <a:gd name="connsiteX837" fmla="*/ 196313 w 378999"/>
              <a:gd name="connsiteY837" fmla="*/ 27509 h 295815"/>
              <a:gd name="connsiteX838" fmla="*/ 196444 w 378999"/>
              <a:gd name="connsiteY838" fmla="*/ 27367 h 295815"/>
              <a:gd name="connsiteX839" fmla="*/ 196411 w 378999"/>
              <a:gd name="connsiteY839" fmla="*/ 27220 h 295815"/>
              <a:gd name="connsiteX840" fmla="*/ 196232 w 378999"/>
              <a:gd name="connsiteY840" fmla="*/ 27349 h 295815"/>
              <a:gd name="connsiteX841" fmla="*/ 195986 w 378999"/>
              <a:gd name="connsiteY841" fmla="*/ 27305 h 295815"/>
              <a:gd name="connsiteX842" fmla="*/ 196134 w 378999"/>
              <a:gd name="connsiteY842" fmla="*/ 27078 h 295815"/>
              <a:gd name="connsiteX843" fmla="*/ 196362 w 378999"/>
              <a:gd name="connsiteY843" fmla="*/ 26922 h 295815"/>
              <a:gd name="connsiteX844" fmla="*/ 196330 w 378999"/>
              <a:gd name="connsiteY844" fmla="*/ 26736 h 295815"/>
              <a:gd name="connsiteX845" fmla="*/ 196232 w 378999"/>
              <a:gd name="connsiteY845" fmla="*/ 26548 h 295815"/>
              <a:gd name="connsiteX846" fmla="*/ 196052 w 378999"/>
              <a:gd name="connsiteY846" fmla="*/ 26670 h 295815"/>
              <a:gd name="connsiteX847" fmla="*/ 195970 w 378999"/>
              <a:gd name="connsiteY847" fmla="*/ 26528 h 295815"/>
              <a:gd name="connsiteX848" fmla="*/ 195954 w 378999"/>
              <a:gd name="connsiteY848" fmla="*/ 26376 h 295815"/>
              <a:gd name="connsiteX849" fmla="*/ 195921 w 378999"/>
              <a:gd name="connsiteY849" fmla="*/ 26203 h 295815"/>
              <a:gd name="connsiteX850" fmla="*/ 196215 w 378999"/>
              <a:gd name="connsiteY850" fmla="*/ 26239 h 295815"/>
              <a:gd name="connsiteX851" fmla="*/ 196428 w 378999"/>
              <a:gd name="connsiteY851" fmla="*/ 26178 h 295815"/>
              <a:gd name="connsiteX852" fmla="*/ 196591 w 378999"/>
              <a:gd name="connsiteY852" fmla="*/ 26036 h 295815"/>
              <a:gd name="connsiteX853" fmla="*/ 196608 w 378999"/>
              <a:gd name="connsiteY853" fmla="*/ 25850 h 295815"/>
              <a:gd name="connsiteX854" fmla="*/ 196591 w 378999"/>
              <a:gd name="connsiteY854" fmla="*/ 25635 h 295815"/>
              <a:gd name="connsiteX855" fmla="*/ 196689 w 378999"/>
              <a:gd name="connsiteY855" fmla="*/ 25462 h 295815"/>
              <a:gd name="connsiteX856" fmla="*/ 196624 w 378999"/>
              <a:gd name="connsiteY856" fmla="*/ 25281 h 295815"/>
              <a:gd name="connsiteX857" fmla="*/ 196640 w 378999"/>
              <a:gd name="connsiteY857" fmla="*/ 25094 h 295815"/>
              <a:gd name="connsiteX858" fmla="*/ 196804 w 378999"/>
              <a:gd name="connsiteY858" fmla="*/ 24875 h 295815"/>
              <a:gd name="connsiteX859" fmla="*/ 196804 w 378999"/>
              <a:gd name="connsiteY859" fmla="*/ 24604 h 295815"/>
              <a:gd name="connsiteX860" fmla="*/ 196820 w 378999"/>
              <a:gd name="connsiteY860" fmla="*/ 24443 h 295815"/>
              <a:gd name="connsiteX861" fmla="*/ 196788 w 378999"/>
              <a:gd name="connsiteY861" fmla="*/ 24301 h 295815"/>
              <a:gd name="connsiteX862" fmla="*/ 196984 w 378999"/>
              <a:gd name="connsiteY862" fmla="*/ 24134 h 295815"/>
              <a:gd name="connsiteX863" fmla="*/ 197147 w 378999"/>
              <a:gd name="connsiteY863" fmla="*/ 24051 h 295815"/>
              <a:gd name="connsiteX864" fmla="*/ 197164 w 378999"/>
              <a:gd name="connsiteY864" fmla="*/ 23889 h 295815"/>
              <a:gd name="connsiteX865" fmla="*/ 197033 w 378999"/>
              <a:gd name="connsiteY865" fmla="*/ 23856 h 295815"/>
              <a:gd name="connsiteX866" fmla="*/ 196837 w 378999"/>
              <a:gd name="connsiteY866" fmla="*/ 23794 h 295815"/>
              <a:gd name="connsiteX867" fmla="*/ 196967 w 378999"/>
              <a:gd name="connsiteY867" fmla="*/ 23663 h 295815"/>
              <a:gd name="connsiteX868" fmla="*/ 197082 w 378999"/>
              <a:gd name="connsiteY868" fmla="*/ 23560 h 295815"/>
              <a:gd name="connsiteX869" fmla="*/ 197115 w 378999"/>
              <a:gd name="connsiteY869" fmla="*/ 23399 h 295815"/>
              <a:gd name="connsiteX870" fmla="*/ 197278 w 378999"/>
              <a:gd name="connsiteY870" fmla="*/ 23263 h 295815"/>
              <a:gd name="connsiteX871" fmla="*/ 197409 w 378999"/>
              <a:gd name="connsiteY871" fmla="*/ 23037 h 295815"/>
              <a:gd name="connsiteX872" fmla="*/ 197376 w 378999"/>
              <a:gd name="connsiteY872" fmla="*/ 22844 h 295815"/>
              <a:gd name="connsiteX873" fmla="*/ 197687 w 378999"/>
              <a:gd name="connsiteY873" fmla="*/ 22684 h 295815"/>
              <a:gd name="connsiteX874" fmla="*/ 198047 w 378999"/>
              <a:gd name="connsiteY874" fmla="*/ 22581 h 295815"/>
              <a:gd name="connsiteX875" fmla="*/ 198226 w 378999"/>
              <a:gd name="connsiteY875" fmla="*/ 22381 h 295815"/>
              <a:gd name="connsiteX876" fmla="*/ 198537 w 378999"/>
              <a:gd name="connsiteY876" fmla="*/ 22162 h 295815"/>
              <a:gd name="connsiteX877" fmla="*/ 198619 w 378999"/>
              <a:gd name="connsiteY877" fmla="*/ 21924 h 295815"/>
              <a:gd name="connsiteX878" fmla="*/ 198733 w 378999"/>
              <a:gd name="connsiteY878" fmla="*/ 21731 h 295815"/>
              <a:gd name="connsiteX879" fmla="*/ 198897 w 378999"/>
              <a:gd name="connsiteY879" fmla="*/ 21621 h 295815"/>
              <a:gd name="connsiteX880" fmla="*/ 199109 w 378999"/>
              <a:gd name="connsiteY880" fmla="*/ 21557 h 295815"/>
              <a:gd name="connsiteX881" fmla="*/ 199289 w 378999"/>
              <a:gd name="connsiteY881" fmla="*/ 21628 h 295815"/>
              <a:gd name="connsiteX882" fmla="*/ 199306 w 378999"/>
              <a:gd name="connsiteY882" fmla="*/ 21481 h 295815"/>
              <a:gd name="connsiteX883" fmla="*/ 199338 w 378999"/>
              <a:gd name="connsiteY883" fmla="*/ 21319 h 295815"/>
              <a:gd name="connsiteX884" fmla="*/ 199616 w 378999"/>
              <a:gd name="connsiteY884" fmla="*/ 21132 h 295815"/>
              <a:gd name="connsiteX885" fmla="*/ 199551 w 378999"/>
              <a:gd name="connsiteY885" fmla="*/ 20867 h 295815"/>
              <a:gd name="connsiteX886" fmla="*/ 199502 w 378999"/>
              <a:gd name="connsiteY886" fmla="*/ 20606 h 295815"/>
              <a:gd name="connsiteX887" fmla="*/ 199306 w 378999"/>
              <a:gd name="connsiteY887" fmla="*/ 20444 h 295815"/>
              <a:gd name="connsiteX888" fmla="*/ 199387 w 378999"/>
              <a:gd name="connsiteY888" fmla="*/ 20168 h 295815"/>
              <a:gd name="connsiteX889" fmla="*/ 199436 w 378999"/>
              <a:gd name="connsiteY889" fmla="*/ 19780 h 295815"/>
              <a:gd name="connsiteX890" fmla="*/ 199257 w 378999"/>
              <a:gd name="connsiteY890" fmla="*/ 19510 h 295815"/>
              <a:gd name="connsiteX891" fmla="*/ 199077 w 378999"/>
              <a:gd name="connsiteY891" fmla="*/ 19252 h 295815"/>
              <a:gd name="connsiteX892" fmla="*/ 198897 w 378999"/>
              <a:gd name="connsiteY892" fmla="*/ 19129 h 295815"/>
              <a:gd name="connsiteX893" fmla="*/ 198832 w 378999"/>
              <a:gd name="connsiteY893" fmla="*/ 18908 h 295815"/>
              <a:gd name="connsiteX894" fmla="*/ 198717 w 378999"/>
              <a:gd name="connsiteY894" fmla="*/ 18722 h 295815"/>
              <a:gd name="connsiteX895" fmla="*/ 198668 w 378999"/>
              <a:gd name="connsiteY895" fmla="*/ 18534 h 295815"/>
              <a:gd name="connsiteX896" fmla="*/ 198357 w 378999"/>
              <a:gd name="connsiteY896" fmla="*/ 18580 h 295815"/>
              <a:gd name="connsiteX897" fmla="*/ 198161 w 378999"/>
              <a:gd name="connsiteY897" fmla="*/ 18431 h 295815"/>
              <a:gd name="connsiteX898" fmla="*/ 197916 w 378999"/>
              <a:gd name="connsiteY898" fmla="*/ 18531 h 295815"/>
              <a:gd name="connsiteX899" fmla="*/ 197785 w 378999"/>
              <a:gd name="connsiteY899" fmla="*/ 18444 h 295815"/>
              <a:gd name="connsiteX900" fmla="*/ 197605 w 378999"/>
              <a:gd name="connsiteY900" fmla="*/ 18160 h 295815"/>
              <a:gd name="connsiteX901" fmla="*/ 197589 w 378999"/>
              <a:gd name="connsiteY901" fmla="*/ 17972 h 295815"/>
              <a:gd name="connsiteX902" fmla="*/ 197671 w 378999"/>
              <a:gd name="connsiteY902" fmla="*/ 17676 h 295815"/>
              <a:gd name="connsiteX903" fmla="*/ 197703 w 378999"/>
              <a:gd name="connsiteY903" fmla="*/ 17411 h 295815"/>
              <a:gd name="connsiteX904" fmla="*/ 197703 w 378999"/>
              <a:gd name="connsiteY904" fmla="*/ 17244 h 295815"/>
              <a:gd name="connsiteX905" fmla="*/ 197556 w 378999"/>
              <a:gd name="connsiteY905" fmla="*/ 17018 h 295815"/>
              <a:gd name="connsiteX906" fmla="*/ 197393 w 378999"/>
              <a:gd name="connsiteY906" fmla="*/ 16914 h 295815"/>
              <a:gd name="connsiteX907" fmla="*/ 197262 w 378999"/>
              <a:gd name="connsiteY907" fmla="*/ 16869 h 295815"/>
              <a:gd name="connsiteX908" fmla="*/ 197229 w 378999"/>
              <a:gd name="connsiteY908" fmla="*/ 16675 h 295815"/>
              <a:gd name="connsiteX909" fmla="*/ 197033 w 378999"/>
              <a:gd name="connsiteY909" fmla="*/ 16655 h 295815"/>
              <a:gd name="connsiteX910" fmla="*/ 196984 w 378999"/>
              <a:gd name="connsiteY910" fmla="*/ 16526 h 295815"/>
              <a:gd name="connsiteX911" fmla="*/ 197147 w 378999"/>
              <a:gd name="connsiteY911" fmla="*/ 16502 h 295815"/>
              <a:gd name="connsiteX912" fmla="*/ 197245 w 378999"/>
              <a:gd name="connsiteY912" fmla="*/ 16405 h 295815"/>
              <a:gd name="connsiteX913" fmla="*/ 196984 w 378999"/>
              <a:gd name="connsiteY913" fmla="*/ 16197 h 295815"/>
              <a:gd name="connsiteX914" fmla="*/ 196804 w 378999"/>
              <a:gd name="connsiteY914" fmla="*/ 16049 h 295815"/>
              <a:gd name="connsiteX915" fmla="*/ 196902 w 378999"/>
              <a:gd name="connsiteY915" fmla="*/ 15849 h 295815"/>
              <a:gd name="connsiteX916" fmla="*/ 197098 w 378999"/>
              <a:gd name="connsiteY916" fmla="*/ 15766 h 295815"/>
              <a:gd name="connsiteX917" fmla="*/ 197294 w 378999"/>
              <a:gd name="connsiteY917" fmla="*/ 15743 h 295815"/>
              <a:gd name="connsiteX918" fmla="*/ 197131 w 378999"/>
              <a:gd name="connsiteY918" fmla="*/ 15563 h 295815"/>
              <a:gd name="connsiteX919" fmla="*/ 196935 w 378999"/>
              <a:gd name="connsiteY919" fmla="*/ 15553 h 295815"/>
              <a:gd name="connsiteX920" fmla="*/ 196804 w 378999"/>
              <a:gd name="connsiteY920" fmla="*/ 15385 h 295815"/>
              <a:gd name="connsiteX921" fmla="*/ 196869 w 378999"/>
              <a:gd name="connsiteY921" fmla="*/ 15146 h 295815"/>
              <a:gd name="connsiteX922" fmla="*/ 196853 w 378999"/>
              <a:gd name="connsiteY922" fmla="*/ 14894 h 295815"/>
              <a:gd name="connsiteX923" fmla="*/ 196788 w 378999"/>
              <a:gd name="connsiteY923" fmla="*/ 14785 h 295815"/>
              <a:gd name="connsiteX924" fmla="*/ 196935 w 378999"/>
              <a:gd name="connsiteY924" fmla="*/ 14705 h 295815"/>
              <a:gd name="connsiteX925" fmla="*/ 196984 w 378999"/>
              <a:gd name="connsiteY925" fmla="*/ 14482 h 295815"/>
              <a:gd name="connsiteX926" fmla="*/ 197049 w 378999"/>
              <a:gd name="connsiteY926" fmla="*/ 14286 h 295815"/>
              <a:gd name="connsiteX927" fmla="*/ 197229 w 378999"/>
              <a:gd name="connsiteY927" fmla="*/ 14154 h 295815"/>
              <a:gd name="connsiteX928" fmla="*/ 197147 w 378999"/>
              <a:gd name="connsiteY928" fmla="*/ 13983 h 295815"/>
              <a:gd name="connsiteX929" fmla="*/ 197262 w 378999"/>
              <a:gd name="connsiteY929" fmla="*/ 13835 h 295815"/>
              <a:gd name="connsiteX930" fmla="*/ 197213 w 378999"/>
              <a:gd name="connsiteY930" fmla="*/ 13635 h 295815"/>
              <a:gd name="connsiteX931" fmla="*/ 197180 w 378999"/>
              <a:gd name="connsiteY931" fmla="*/ 13439 h 295815"/>
              <a:gd name="connsiteX932" fmla="*/ 196902 w 378999"/>
              <a:gd name="connsiteY932" fmla="*/ 13454 h 295815"/>
              <a:gd name="connsiteX933" fmla="*/ 196951 w 378999"/>
              <a:gd name="connsiteY933" fmla="*/ 13285 h 295815"/>
              <a:gd name="connsiteX934" fmla="*/ 196902 w 378999"/>
              <a:gd name="connsiteY934" fmla="*/ 13089 h 295815"/>
              <a:gd name="connsiteX935" fmla="*/ 197000 w 378999"/>
              <a:gd name="connsiteY935" fmla="*/ 12886 h 295815"/>
              <a:gd name="connsiteX936" fmla="*/ 196722 w 378999"/>
              <a:gd name="connsiteY936" fmla="*/ 12849 h 295815"/>
              <a:gd name="connsiteX937" fmla="*/ 196755 w 378999"/>
              <a:gd name="connsiteY937" fmla="*/ 12661 h 295815"/>
              <a:gd name="connsiteX938" fmla="*/ 196559 w 378999"/>
              <a:gd name="connsiteY938" fmla="*/ 12654 h 295815"/>
              <a:gd name="connsiteX939" fmla="*/ 196395 w 378999"/>
              <a:gd name="connsiteY939" fmla="*/ 12538 h 295815"/>
              <a:gd name="connsiteX940" fmla="*/ 196281 w 378999"/>
              <a:gd name="connsiteY940" fmla="*/ 12420 h 295815"/>
              <a:gd name="connsiteX941" fmla="*/ 196526 w 378999"/>
              <a:gd name="connsiteY941" fmla="*/ 12218 h 295815"/>
              <a:gd name="connsiteX942" fmla="*/ 196379 w 378999"/>
              <a:gd name="connsiteY942" fmla="*/ 12180 h 295815"/>
              <a:gd name="connsiteX943" fmla="*/ 196215 w 378999"/>
              <a:gd name="connsiteY943" fmla="*/ 12131 h 295815"/>
              <a:gd name="connsiteX944" fmla="*/ 196297 w 378999"/>
              <a:gd name="connsiteY944" fmla="*/ 11979 h 295815"/>
              <a:gd name="connsiteX945" fmla="*/ 196444 w 378999"/>
              <a:gd name="connsiteY945" fmla="*/ 11928 h 295815"/>
              <a:gd name="connsiteX946" fmla="*/ 196346 w 378999"/>
              <a:gd name="connsiteY946" fmla="*/ 11773 h 295815"/>
              <a:gd name="connsiteX947" fmla="*/ 196150 w 378999"/>
              <a:gd name="connsiteY947" fmla="*/ 11874 h 295815"/>
              <a:gd name="connsiteX948" fmla="*/ 196117 w 378999"/>
              <a:gd name="connsiteY948" fmla="*/ 11683 h 295815"/>
              <a:gd name="connsiteX949" fmla="*/ 195970 w 378999"/>
              <a:gd name="connsiteY949" fmla="*/ 11528 h 295815"/>
              <a:gd name="connsiteX950" fmla="*/ 195905 w 378999"/>
              <a:gd name="connsiteY950" fmla="*/ 11673 h 295815"/>
              <a:gd name="connsiteX951" fmla="*/ 195790 w 378999"/>
              <a:gd name="connsiteY951" fmla="*/ 11534 h 295815"/>
              <a:gd name="connsiteX952" fmla="*/ 195872 w 378999"/>
              <a:gd name="connsiteY952" fmla="*/ 11305 h 295815"/>
              <a:gd name="connsiteX953" fmla="*/ 195676 w 378999"/>
              <a:gd name="connsiteY953" fmla="*/ 11289 h 295815"/>
              <a:gd name="connsiteX954" fmla="*/ 195496 w 378999"/>
              <a:gd name="connsiteY954" fmla="*/ 11179 h 295815"/>
              <a:gd name="connsiteX955" fmla="*/ 195398 w 378999"/>
              <a:gd name="connsiteY955" fmla="*/ 11062 h 295815"/>
              <a:gd name="connsiteX956" fmla="*/ 195447 w 378999"/>
              <a:gd name="connsiteY956" fmla="*/ 10911 h 295815"/>
              <a:gd name="connsiteX957" fmla="*/ 195578 w 378999"/>
              <a:gd name="connsiteY957" fmla="*/ 11060 h 295815"/>
              <a:gd name="connsiteX958" fmla="*/ 195708 w 378999"/>
              <a:gd name="connsiteY958" fmla="*/ 10921 h 295815"/>
              <a:gd name="connsiteX959" fmla="*/ 195676 w 378999"/>
              <a:gd name="connsiteY959" fmla="*/ 10715 h 295815"/>
              <a:gd name="connsiteX960" fmla="*/ 195512 w 378999"/>
              <a:gd name="connsiteY960" fmla="*/ 10527 h 295815"/>
              <a:gd name="connsiteX961" fmla="*/ 195283 w 378999"/>
              <a:gd name="connsiteY961" fmla="*/ 10391 h 295815"/>
              <a:gd name="connsiteX962" fmla="*/ 195103 w 378999"/>
              <a:gd name="connsiteY962" fmla="*/ 10211 h 295815"/>
              <a:gd name="connsiteX963" fmla="*/ 195218 w 378999"/>
              <a:gd name="connsiteY963" fmla="*/ 10062 h 295815"/>
              <a:gd name="connsiteX964" fmla="*/ 195479 w 378999"/>
              <a:gd name="connsiteY964" fmla="*/ 10188 h 295815"/>
              <a:gd name="connsiteX965" fmla="*/ 195447 w 378999"/>
              <a:gd name="connsiteY965" fmla="*/ 10030 h 295815"/>
              <a:gd name="connsiteX966" fmla="*/ 195643 w 378999"/>
              <a:gd name="connsiteY966" fmla="*/ 9956 h 295815"/>
              <a:gd name="connsiteX967" fmla="*/ 195659 w 378999"/>
              <a:gd name="connsiteY967" fmla="*/ 9780 h 295815"/>
              <a:gd name="connsiteX968" fmla="*/ 195627 w 378999"/>
              <a:gd name="connsiteY968" fmla="*/ 9557 h 295815"/>
              <a:gd name="connsiteX969" fmla="*/ 195741 w 378999"/>
              <a:gd name="connsiteY969" fmla="*/ 9660 h 295815"/>
              <a:gd name="connsiteX970" fmla="*/ 195872 w 378999"/>
              <a:gd name="connsiteY970" fmla="*/ 9471 h 295815"/>
              <a:gd name="connsiteX971" fmla="*/ 196035 w 378999"/>
              <a:gd name="connsiteY971" fmla="*/ 9328 h 295815"/>
              <a:gd name="connsiteX972" fmla="*/ 196215 w 378999"/>
              <a:gd name="connsiteY972" fmla="*/ 9309 h 295815"/>
              <a:gd name="connsiteX973" fmla="*/ 196297 w 378999"/>
              <a:gd name="connsiteY973" fmla="*/ 9179 h 295815"/>
              <a:gd name="connsiteX974" fmla="*/ 196035 w 378999"/>
              <a:gd name="connsiteY974" fmla="*/ 9170 h 295815"/>
              <a:gd name="connsiteX975" fmla="*/ 196085 w 378999"/>
              <a:gd name="connsiteY975" fmla="*/ 8947 h 295815"/>
              <a:gd name="connsiteX976" fmla="*/ 196035 w 378999"/>
              <a:gd name="connsiteY976" fmla="*/ 8715 h 295815"/>
              <a:gd name="connsiteX977" fmla="*/ 196232 w 378999"/>
              <a:gd name="connsiteY977" fmla="*/ 8512 h 295815"/>
              <a:gd name="connsiteX978" fmla="*/ 196101 w 378999"/>
              <a:gd name="connsiteY978" fmla="*/ 8364 h 295815"/>
              <a:gd name="connsiteX979" fmla="*/ 196068 w 378999"/>
              <a:gd name="connsiteY979" fmla="*/ 8154 h 295815"/>
              <a:gd name="connsiteX980" fmla="*/ 196085 w 378999"/>
              <a:gd name="connsiteY980" fmla="*/ 7925 h 295815"/>
              <a:gd name="connsiteX981" fmla="*/ 196134 w 378999"/>
              <a:gd name="connsiteY981" fmla="*/ 7780 h 295815"/>
              <a:gd name="connsiteX982" fmla="*/ 195937 w 378999"/>
              <a:gd name="connsiteY982" fmla="*/ 7608 h 295815"/>
              <a:gd name="connsiteX983" fmla="*/ 195790 w 378999"/>
              <a:gd name="connsiteY983" fmla="*/ 7677 h 295815"/>
              <a:gd name="connsiteX984" fmla="*/ 195757 w 378999"/>
              <a:gd name="connsiteY984" fmla="*/ 7819 h 295815"/>
              <a:gd name="connsiteX985" fmla="*/ 195643 w 378999"/>
              <a:gd name="connsiteY985" fmla="*/ 7955 h 295815"/>
              <a:gd name="connsiteX986" fmla="*/ 195545 w 378999"/>
              <a:gd name="connsiteY986" fmla="*/ 7811 h 295815"/>
              <a:gd name="connsiteX987" fmla="*/ 195610 w 378999"/>
              <a:gd name="connsiteY987" fmla="*/ 7593 h 295815"/>
              <a:gd name="connsiteX988" fmla="*/ 195528 w 378999"/>
              <a:gd name="connsiteY988" fmla="*/ 7451 h 295815"/>
              <a:gd name="connsiteX989" fmla="*/ 195676 w 378999"/>
              <a:gd name="connsiteY989" fmla="*/ 7425 h 295815"/>
              <a:gd name="connsiteX990" fmla="*/ 195610 w 378999"/>
              <a:gd name="connsiteY990" fmla="*/ 7167 h 295815"/>
              <a:gd name="connsiteX991" fmla="*/ 195757 w 378999"/>
              <a:gd name="connsiteY991" fmla="*/ 6934 h 295815"/>
              <a:gd name="connsiteX992" fmla="*/ 195708 w 378999"/>
              <a:gd name="connsiteY992" fmla="*/ 6755 h 295815"/>
              <a:gd name="connsiteX993" fmla="*/ 195594 w 378999"/>
              <a:gd name="connsiteY993" fmla="*/ 6851 h 295815"/>
              <a:gd name="connsiteX994" fmla="*/ 195398 w 378999"/>
              <a:gd name="connsiteY994" fmla="*/ 6977 h 295815"/>
              <a:gd name="connsiteX995" fmla="*/ 195430 w 378999"/>
              <a:gd name="connsiteY995" fmla="*/ 6709 h 295815"/>
              <a:gd name="connsiteX996" fmla="*/ 195218 w 378999"/>
              <a:gd name="connsiteY996" fmla="*/ 6727 h 295815"/>
              <a:gd name="connsiteX997" fmla="*/ 195234 w 378999"/>
              <a:gd name="connsiteY997" fmla="*/ 6457 h 295815"/>
              <a:gd name="connsiteX998" fmla="*/ 195136 w 378999"/>
              <a:gd name="connsiteY998" fmla="*/ 6313 h 295815"/>
              <a:gd name="connsiteX999" fmla="*/ 194956 w 378999"/>
              <a:gd name="connsiteY999" fmla="*/ 6292 h 295815"/>
              <a:gd name="connsiteX1000" fmla="*/ 194809 w 378999"/>
              <a:gd name="connsiteY1000" fmla="*/ 6248 h 295815"/>
              <a:gd name="connsiteX1001" fmla="*/ 194842 w 378999"/>
              <a:gd name="connsiteY1001" fmla="*/ 6091 h 295815"/>
              <a:gd name="connsiteX1002" fmla="*/ 194793 w 378999"/>
              <a:gd name="connsiteY1002" fmla="*/ 5953 h 295815"/>
              <a:gd name="connsiteX1003" fmla="*/ 194973 w 378999"/>
              <a:gd name="connsiteY1003" fmla="*/ 5796 h 295815"/>
              <a:gd name="connsiteX1004" fmla="*/ 194825 w 378999"/>
              <a:gd name="connsiteY1004" fmla="*/ 5749 h 295815"/>
              <a:gd name="connsiteX1005" fmla="*/ 194613 w 378999"/>
              <a:gd name="connsiteY1005" fmla="*/ 5795 h 295815"/>
              <a:gd name="connsiteX1006" fmla="*/ 194482 w 378999"/>
              <a:gd name="connsiteY1006" fmla="*/ 5674 h 295815"/>
              <a:gd name="connsiteX1007" fmla="*/ 194613 w 378999"/>
              <a:gd name="connsiteY1007" fmla="*/ 5509 h 295815"/>
              <a:gd name="connsiteX1008" fmla="*/ 194613 w 378999"/>
              <a:gd name="connsiteY1008" fmla="*/ 5329 h 295815"/>
              <a:gd name="connsiteX1009" fmla="*/ 194417 w 378999"/>
              <a:gd name="connsiteY1009" fmla="*/ 5357 h 295815"/>
              <a:gd name="connsiteX1010" fmla="*/ 194220 w 378999"/>
              <a:gd name="connsiteY1010" fmla="*/ 5293 h 295815"/>
              <a:gd name="connsiteX1011" fmla="*/ 194090 w 378999"/>
              <a:gd name="connsiteY1011" fmla="*/ 5113 h 295815"/>
              <a:gd name="connsiteX1012" fmla="*/ 194171 w 378999"/>
              <a:gd name="connsiteY1012" fmla="*/ 4927 h 295815"/>
              <a:gd name="connsiteX1013" fmla="*/ 193942 w 378999"/>
              <a:gd name="connsiteY1013" fmla="*/ 5005 h 295815"/>
              <a:gd name="connsiteX1014" fmla="*/ 193730 w 378999"/>
              <a:gd name="connsiteY1014" fmla="*/ 5044 h 295815"/>
              <a:gd name="connsiteX1015" fmla="*/ 193664 w 378999"/>
              <a:gd name="connsiteY1015" fmla="*/ 4724 h 295815"/>
              <a:gd name="connsiteX1016" fmla="*/ 193501 w 378999"/>
              <a:gd name="connsiteY1016" fmla="*/ 4853 h 295815"/>
              <a:gd name="connsiteX1017" fmla="*/ 193354 w 378999"/>
              <a:gd name="connsiteY1017" fmla="*/ 4771 h 295815"/>
              <a:gd name="connsiteX1018" fmla="*/ 193485 w 378999"/>
              <a:gd name="connsiteY1018" fmla="*/ 4560 h 295815"/>
              <a:gd name="connsiteX1019" fmla="*/ 193338 w 378999"/>
              <a:gd name="connsiteY1019" fmla="*/ 4501 h 295815"/>
              <a:gd name="connsiteX1020" fmla="*/ 193158 w 378999"/>
              <a:gd name="connsiteY1020" fmla="*/ 4454 h 295815"/>
              <a:gd name="connsiteX1021" fmla="*/ 193288 w 378999"/>
              <a:gd name="connsiteY1021" fmla="*/ 4282 h 295815"/>
              <a:gd name="connsiteX1022" fmla="*/ 193076 w 378999"/>
              <a:gd name="connsiteY1022" fmla="*/ 4012 h 295815"/>
              <a:gd name="connsiteX1023" fmla="*/ 193207 w 378999"/>
              <a:gd name="connsiteY1023" fmla="*/ 3754 h 295815"/>
              <a:gd name="connsiteX1024" fmla="*/ 193305 w 378999"/>
              <a:gd name="connsiteY1024" fmla="*/ 3519 h 295815"/>
              <a:gd name="connsiteX1025" fmla="*/ 193550 w 378999"/>
              <a:gd name="connsiteY1025" fmla="*/ 3622 h 295815"/>
              <a:gd name="connsiteX1026" fmla="*/ 193714 w 378999"/>
              <a:gd name="connsiteY1026" fmla="*/ 3772 h 295815"/>
              <a:gd name="connsiteX1027" fmla="*/ 193599 w 378999"/>
              <a:gd name="connsiteY1027" fmla="*/ 3475 h 295815"/>
              <a:gd name="connsiteX1028" fmla="*/ 193779 w 378999"/>
              <a:gd name="connsiteY1028" fmla="*/ 3223 h 295815"/>
              <a:gd name="connsiteX1029" fmla="*/ 193599 w 378999"/>
              <a:gd name="connsiteY1029" fmla="*/ 3221 h 295815"/>
              <a:gd name="connsiteX1030" fmla="*/ 193419 w 378999"/>
              <a:gd name="connsiteY1030" fmla="*/ 3162 h 295815"/>
              <a:gd name="connsiteX1031" fmla="*/ 193272 w 378999"/>
              <a:gd name="connsiteY1031" fmla="*/ 3206 h 295815"/>
              <a:gd name="connsiteX1032" fmla="*/ 193125 w 378999"/>
              <a:gd name="connsiteY1032" fmla="*/ 3177 h 295815"/>
              <a:gd name="connsiteX1033" fmla="*/ 193174 w 378999"/>
              <a:gd name="connsiteY1033" fmla="*/ 3012 h 295815"/>
              <a:gd name="connsiteX1034" fmla="*/ 193288 w 378999"/>
              <a:gd name="connsiteY1034" fmla="*/ 2847 h 295815"/>
              <a:gd name="connsiteX1035" fmla="*/ 193076 w 378999"/>
              <a:gd name="connsiteY1035" fmla="*/ 2670 h 295815"/>
              <a:gd name="connsiteX1036" fmla="*/ 193059 w 378999"/>
              <a:gd name="connsiteY1036" fmla="*/ 2490 h 295815"/>
              <a:gd name="connsiteX1037" fmla="*/ 192896 w 378999"/>
              <a:gd name="connsiteY1037" fmla="*/ 2538 h 295815"/>
              <a:gd name="connsiteX1038" fmla="*/ 192667 w 378999"/>
              <a:gd name="connsiteY1038" fmla="*/ 2505 h 295815"/>
              <a:gd name="connsiteX1039" fmla="*/ 192356 w 378999"/>
              <a:gd name="connsiteY1039" fmla="*/ 2610 h 295815"/>
              <a:gd name="connsiteX1040" fmla="*/ 192127 w 378999"/>
              <a:gd name="connsiteY1040" fmla="*/ 2637 h 295815"/>
              <a:gd name="connsiteX1041" fmla="*/ 192013 w 378999"/>
              <a:gd name="connsiteY1041" fmla="*/ 2544 h 295815"/>
              <a:gd name="connsiteX1042" fmla="*/ 191719 w 378999"/>
              <a:gd name="connsiteY1042" fmla="*/ 2400 h 295815"/>
              <a:gd name="connsiteX1043" fmla="*/ 191572 w 378999"/>
              <a:gd name="connsiteY1043" fmla="*/ 2299 h 295815"/>
              <a:gd name="connsiteX1044" fmla="*/ 191326 w 378999"/>
              <a:gd name="connsiteY1044" fmla="*/ 2299 h 295815"/>
              <a:gd name="connsiteX1045" fmla="*/ 191359 w 378999"/>
              <a:gd name="connsiteY1045" fmla="*/ 2119 h 295815"/>
              <a:gd name="connsiteX1046" fmla="*/ 191343 w 378999"/>
              <a:gd name="connsiteY1046" fmla="*/ 1882 h 295815"/>
              <a:gd name="connsiteX1047" fmla="*/ 191310 w 378999"/>
              <a:gd name="connsiteY1047" fmla="*/ 1710 h 295815"/>
              <a:gd name="connsiteX1048" fmla="*/ 191114 w 378999"/>
              <a:gd name="connsiteY1048" fmla="*/ 1789 h 295815"/>
              <a:gd name="connsiteX1049" fmla="*/ 190967 w 378999"/>
              <a:gd name="connsiteY1049" fmla="*/ 1807 h 295815"/>
              <a:gd name="connsiteX1050" fmla="*/ 191081 w 378999"/>
              <a:gd name="connsiteY1050" fmla="*/ 1630 h 295815"/>
              <a:gd name="connsiteX1051" fmla="*/ 191097 w 378999"/>
              <a:gd name="connsiteY1051" fmla="*/ 1422 h 295815"/>
              <a:gd name="connsiteX1052" fmla="*/ 191081 w 378999"/>
              <a:gd name="connsiteY1052" fmla="*/ 1261 h 295815"/>
              <a:gd name="connsiteX1053" fmla="*/ 190983 w 378999"/>
              <a:gd name="connsiteY1053" fmla="*/ 1081 h 295815"/>
              <a:gd name="connsiteX1054" fmla="*/ 191016 w 378999"/>
              <a:gd name="connsiteY1054" fmla="*/ 891 h 295815"/>
              <a:gd name="connsiteX1055" fmla="*/ 191016 w 378999"/>
              <a:gd name="connsiteY1055" fmla="*/ 690 h 295815"/>
              <a:gd name="connsiteX1056" fmla="*/ 190787 w 378999"/>
              <a:gd name="connsiteY1056" fmla="*/ 618 h 295815"/>
              <a:gd name="connsiteX1057" fmla="*/ 190770 w 378999"/>
              <a:gd name="connsiteY1057" fmla="*/ 459 h 295815"/>
              <a:gd name="connsiteX1058" fmla="*/ 190770 w 378999"/>
              <a:gd name="connsiteY1058" fmla="*/ 345 h 295815"/>
              <a:gd name="connsiteX1059" fmla="*/ 190492 w 378999"/>
              <a:gd name="connsiteY1059" fmla="*/ 324 h 295815"/>
              <a:gd name="connsiteX1060" fmla="*/ 190361 w 378999"/>
              <a:gd name="connsiteY1060" fmla="*/ 242 h 295815"/>
              <a:gd name="connsiteX1061" fmla="*/ 190100 w 378999"/>
              <a:gd name="connsiteY1061" fmla="*/ 190 h 295815"/>
              <a:gd name="connsiteX1062" fmla="*/ 187713 w 378999"/>
              <a:gd name="connsiteY1062" fmla="*/ 459 h 295815"/>
              <a:gd name="connsiteX1063" fmla="*/ 187451 w 378999"/>
              <a:gd name="connsiteY1063" fmla="*/ 490 h 295815"/>
              <a:gd name="connsiteX1064" fmla="*/ 186078 w 378999"/>
              <a:gd name="connsiteY1064" fmla="*/ 1478 h 295815"/>
              <a:gd name="connsiteX1065" fmla="*/ 185391 w 378999"/>
              <a:gd name="connsiteY1065" fmla="*/ 1476 h 295815"/>
              <a:gd name="connsiteX1066" fmla="*/ 183118 w 378999"/>
              <a:gd name="connsiteY1066" fmla="*/ 353 h 295815"/>
              <a:gd name="connsiteX1067" fmla="*/ 181548 w 378999"/>
              <a:gd name="connsiteY1067" fmla="*/ 1056 h 295815"/>
              <a:gd name="connsiteX1068" fmla="*/ 179831 w 378999"/>
              <a:gd name="connsiteY1068" fmla="*/ 1830 h 295815"/>
              <a:gd name="connsiteX1069" fmla="*/ 177297 w 378999"/>
              <a:gd name="connsiteY1069" fmla="*/ 731 h 295815"/>
              <a:gd name="connsiteX1070" fmla="*/ 176577 w 378999"/>
              <a:gd name="connsiteY1070" fmla="*/ 705 h 295815"/>
              <a:gd name="connsiteX1071" fmla="*/ 176250 w 378999"/>
              <a:gd name="connsiteY1071" fmla="*/ 703 h 295815"/>
              <a:gd name="connsiteX1072" fmla="*/ 175678 w 378999"/>
              <a:gd name="connsiteY1072" fmla="*/ 888 h 295815"/>
              <a:gd name="connsiteX1073" fmla="*/ 172342 w 378999"/>
              <a:gd name="connsiteY1073" fmla="*/ 1993 h 295815"/>
              <a:gd name="connsiteX1074" fmla="*/ 169497 w 378999"/>
              <a:gd name="connsiteY1074" fmla="*/ 2130 h 295815"/>
              <a:gd name="connsiteX1075" fmla="*/ 167780 w 378999"/>
              <a:gd name="connsiteY1075" fmla="*/ 7569 h 295815"/>
              <a:gd name="connsiteX1076" fmla="*/ 166881 w 378999"/>
              <a:gd name="connsiteY1076" fmla="*/ 10190 h 295815"/>
              <a:gd name="connsiteX1077" fmla="*/ 166930 w 378999"/>
              <a:gd name="connsiteY1077" fmla="*/ 12600 h 295815"/>
              <a:gd name="connsiteX1078" fmla="*/ 166620 w 378999"/>
              <a:gd name="connsiteY1078" fmla="*/ 15216 h 295815"/>
              <a:gd name="connsiteX1079" fmla="*/ 164199 w 378999"/>
              <a:gd name="connsiteY1079" fmla="*/ 17250 h 295815"/>
              <a:gd name="connsiteX1080" fmla="*/ 159687 w 378999"/>
              <a:gd name="connsiteY1080" fmla="*/ 18702 h 295815"/>
              <a:gd name="connsiteX1081" fmla="*/ 154618 w 378999"/>
              <a:gd name="connsiteY1081" fmla="*/ 21366 h 295815"/>
              <a:gd name="connsiteX1082" fmla="*/ 150939 w 378999"/>
              <a:gd name="connsiteY1082" fmla="*/ 23943 h 295815"/>
              <a:gd name="connsiteX1083" fmla="*/ 151086 w 378999"/>
              <a:gd name="connsiteY1083" fmla="*/ 24703 h 295815"/>
              <a:gd name="connsiteX1084" fmla="*/ 151233 w 378999"/>
              <a:gd name="connsiteY1084" fmla="*/ 25464 h 295815"/>
              <a:gd name="connsiteX1085" fmla="*/ 151004 w 378999"/>
              <a:gd name="connsiteY1085" fmla="*/ 26051 h 295815"/>
              <a:gd name="connsiteX1086" fmla="*/ 150791 w 378999"/>
              <a:gd name="connsiteY1086" fmla="*/ 26638 h 295815"/>
              <a:gd name="connsiteX1087" fmla="*/ 150187 w 378999"/>
              <a:gd name="connsiteY1087" fmla="*/ 27004 h 295815"/>
              <a:gd name="connsiteX1088" fmla="*/ 149581 w 378999"/>
              <a:gd name="connsiteY1088" fmla="*/ 27372 h 295815"/>
              <a:gd name="connsiteX1089" fmla="*/ 148993 w 378999"/>
              <a:gd name="connsiteY1089" fmla="*/ 27738 h 295815"/>
              <a:gd name="connsiteX1090" fmla="*/ 146475 w 378999"/>
              <a:gd name="connsiteY1090" fmla="*/ 29689 h 295815"/>
              <a:gd name="connsiteX1091" fmla="*/ 143842 w 378999"/>
              <a:gd name="connsiteY1091" fmla="*/ 30922 h 295815"/>
              <a:gd name="connsiteX1092" fmla="*/ 140458 w 378999"/>
              <a:gd name="connsiteY1092" fmla="*/ 32207 h 295815"/>
              <a:gd name="connsiteX1093" fmla="*/ 138397 w 378999"/>
              <a:gd name="connsiteY1093" fmla="*/ 32987 h 295815"/>
              <a:gd name="connsiteX1094" fmla="*/ 134489 w 378999"/>
              <a:gd name="connsiteY1094" fmla="*/ 36040 h 295815"/>
              <a:gd name="connsiteX1095" fmla="*/ 132298 w 378999"/>
              <a:gd name="connsiteY1095" fmla="*/ 39881 h 295815"/>
              <a:gd name="connsiteX1096" fmla="*/ 131628 w 378999"/>
              <a:gd name="connsiteY1096" fmla="*/ 44309 h 295815"/>
              <a:gd name="connsiteX1097" fmla="*/ 133312 w 378999"/>
              <a:gd name="connsiteY1097" fmla="*/ 52330 h 295815"/>
              <a:gd name="connsiteX1098" fmla="*/ 134522 w 378999"/>
              <a:gd name="connsiteY1098" fmla="*/ 55936 h 295815"/>
              <a:gd name="connsiteX1099" fmla="*/ 137596 w 378999"/>
              <a:gd name="connsiteY1099" fmla="*/ 58116 h 295815"/>
              <a:gd name="connsiteX1100" fmla="*/ 140817 w 378999"/>
              <a:gd name="connsiteY1100" fmla="*/ 58887 h 295815"/>
              <a:gd name="connsiteX1101" fmla="*/ 146246 w 378999"/>
              <a:gd name="connsiteY1101" fmla="*/ 58147 h 295815"/>
              <a:gd name="connsiteX1102" fmla="*/ 150481 w 378999"/>
              <a:gd name="connsiteY1102" fmla="*/ 58990 h 295815"/>
              <a:gd name="connsiteX1103" fmla="*/ 154536 w 378999"/>
              <a:gd name="connsiteY1103" fmla="*/ 62566 h 295815"/>
              <a:gd name="connsiteX1104" fmla="*/ 157463 w 378999"/>
              <a:gd name="connsiteY1104" fmla="*/ 67361 h 295815"/>
              <a:gd name="connsiteX1105" fmla="*/ 158297 w 378999"/>
              <a:gd name="connsiteY1105" fmla="*/ 70769 h 295815"/>
              <a:gd name="connsiteX1106" fmla="*/ 158853 w 378999"/>
              <a:gd name="connsiteY1106" fmla="*/ 76538 h 295815"/>
              <a:gd name="connsiteX1107" fmla="*/ 159065 w 378999"/>
              <a:gd name="connsiteY1107" fmla="*/ 80410 h 295815"/>
              <a:gd name="connsiteX1108" fmla="*/ 160292 w 378999"/>
              <a:gd name="connsiteY1108" fmla="*/ 85021 h 295815"/>
              <a:gd name="connsiteX1109" fmla="*/ 161894 w 378999"/>
              <a:gd name="connsiteY1109" fmla="*/ 88824 h 295815"/>
              <a:gd name="connsiteX1110" fmla="*/ 165017 w 378999"/>
              <a:gd name="connsiteY1110" fmla="*/ 93416 h 295815"/>
              <a:gd name="connsiteX1111" fmla="*/ 167192 w 378999"/>
              <a:gd name="connsiteY1111" fmla="*/ 98018 h 295815"/>
              <a:gd name="connsiteX1112" fmla="*/ 168598 w 378999"/>
              <a:gd name="connsiteY1112" fmla="*/ 102024 h 295815"/>
              <a:gd name="connsiteX1113" fmla="*/ 166620 w 378999"/>
              <a:gd name="connsiteY1113" fmla="*/ 106668 h 295815"/>
              <a:gd name="connsiteX1114" fmla="*/ 163644 w 378999"/>
              <a:gd name="connsiteY1114" fmla="*/ 109714 h 295815"/>
              <a:gd name="connsiteX1115" fmla="*/ 159507 w 378999"/>
              <a:gd name="connsiteY1115" fmla="*/ 110962 h 295815"/>
              <a:gd name="connsiteX1116" fmla="*/ 154438 w 378999"/>
              <a:gd name="connsiteY1116" fmla="*/ 112622 h 295815"/>
              <a:gd name="connsiteX1117" fmla="*/ 149025 w 378999"/>
              <a:gd name="connsiteY1117" fmla="*/ 116296 h 295815"/>
              <a:gd name="connsiteX1118" fmla="*/ 147178 w 378999"/>
              <a:gd name="connsiteY1118" fmla="*/ 118929 h 295815"/>
              <a:gd name="connsiteX1119" fmla="*/ 146851 w 378999"/>
              <a:gd name="connsiteY1119" fmla="*/ 122456 h 295815"/>
              <a:gd name="connsiteX1120" fmla="*/ 146687 w 378999"/>
              <a:gd name="connsiteY1120" fmla="*/ 122439 h 295815"/>
              <a:gd name="connsiteX1121" fmla="*/ 146524 w 378999"/>
              <a:gd name="connsiteY1121" fmla="*/ 122333 h 295815"/>
              <a:gd name="connsiteX1122" fmla="*/ 146475 w 378999"/>
              <a:gd name="connsiteY1122" fmla="*/ 122133 h 295815"/>
              <a:gd name="connsiteX1123" fmla="*/ 146246 w 378999"/>
              <a:gd name="connsiteY1123" fmla="*/ 122096 h 295815"/>
              <a:gd name="connsiteX1124" fmla="*/ 146164 w 378999"/>
              <a:gd name="connsiteY1124" fmla="*/ 122234 h 295815"/>
              <a:gd name="connsiteX1125" fmla="*/ 146164 w 378999"/>
              <a:gd name="connsiteY1125" fmla="*/ 122390 h 295815"/>
              <a:gd name="connsiteX1126" fmla="*/ 146278 w 378999"/>
              <a:gd name="connsiteY1126" fmla="*/ 122553 h 295815"/>
              <a:gd name="connsiteX1127" fmla="*/ 146393 w 378999"/>
              <a:gd name="connsiteY1127" fmla="*/ 122684 h 295815"/>
              <a:gd name="connsiteX1128" fmla="*/ 146393 w 378999"/>
              <a:gd name="connsiteY1128" fmla="*/ 122913 h 295815"/>
              <a:gd name="connsiteX1129" fmla="*/ 146328 w 378999"/>
              <a:gd name="connsiteY1129" fmla="*/ 123126 h 295815"/>
              <a:gd name="connsiteX1130" fmla="*/ 146017 w 378999"/>
              <a:gd name="connsiteY1130" fmla="*/ 123215 h 295815"/>
              <a:gd name="connsiteX1131" fmla="*/ 145690 w 378999"/>
              <a:gd name="connsiteY1131" fmla="*/ 123150 h 295815"/>
              <a:gd name="connsiteX1132" fmla="*/ 145395 w 378999"/>
              <a:gd name="connsiteY1132" fmla="*/ 122863 h 295815"/>
              <a:gd name="connsiteX1133" fmla="*/ 145248 w 378999"/>
              <a:gd name="connsiteY1133" fmla="*/ 122651 h 295815"/>
              <a:gd name="connsiteX1134" fmla="*/ 145118 w 378999"/>
              <a:gd name="connsiteY1134" fmla="*/ 122536 h 295815"/>
              <a:gd name="connsiteX1135" fmla="*/ 144938 w 378999"/>
              <a:gd name="connsiteY1135" fmla="*/ 122454 h 295815"/>
              <a:gd name="connsiteX1136" fmla="*/ 144758 w 378999"/>
              <a:gd name="connsiteY1136" fmla="*/ 121939 h 295815"/>
              <a:gd name="connsiteX1137" fmla="*/ 144758 w 378999"/>
              <a:gd name="connsiteY1137" fmla="*/ 121620 h 295815"/>
              <a:gd name="connsiteX1138" fmla="*/ 144758 w 378999"/>
              <a:gd name="connsiteY1138" fmla="*/ 121326 h 295815"/>
              <a:gd name="connsiteX1139" fmla="*/ 144578 w 378999"/>
              <a:gd name="connsiteY1139" fmla="*/ 121186 h 295815"/>
              <a:gd name="connsiteX1140" fmla="*/ 144333 w 378999"/>
              <a:gd name="connsiteY1140" fmla="*/ 121227 h 295815"/>
              <a:gd name="connsiteX1141" fmla="*/ 144022 w 378999"/>
              <a:gd name="connsiteY1141" fmla="*/ 121570 h 295815"/>
              <a:gd name="connsiteX1142" fmla="*/ 143711 w 378999"/>
              <a:gd name="connsiteY1142" fmla="*/ 121782 h 295815"/>
              <a:gd name="connsiteX1143" fmla="*/ 143074 w 378999"/>
              <a:gd name="connsiteY1143" fmla="*/ 121847 h 295815"/>
              <a:gd name="connsiteX1144" fmla="*/ 142845 w 378999"/>
              <a:gd name="connsiteY1144" fmla="*/ 121528 h 295815"/>
              <a:gd name="connsiteX1145" fmla="*/ 142567 w 378999"/>
              <a:gd name="connsiteY1145" fmla="*/ 121144 h 295815"/>
              <a:gd name="connsiteX1146" fmla="*/ 142567 w 378999"/>
              <a:gd name="connsiteY1146" fmla="*/ 120898 h 295815"/>
              <a:gd name="connsiteX1147" fmla="*/ 142943 w 378999"/>
              <a:gd name="connsiteY1147" fmla="*/ 120367 h 295815"/>
              <a:gd name="connsiteX1148" fmla="*/ 141945 w 378999"/>
              <a:gd name="connsiteY1148" fmla="*/ 119487 h 295815"/>
              <a:gd name="connsiteX1149" fmla="*/ 142174 w 378999"/>
              <a:gd name="connsiteY1149" fmla="*/ 119013 h 295815"/>
              <a:gd name="connsiteX1150" fmla="*/ 141733 w 378999"/>
              <a:gd name="connsiteY1150" fmla="*/ 118571 h 295815"/>
              <a:gd name="connsiteX1151" fmla="*/ 141422 w 378999"/>
              <a:gd name="connsiteY1151" fmla="*/ 116602 h 295815"/>
              <a:gd name="connsiteX1152" fmla="*/ 141193 w 378999"/>
              <a:gd name="connsiteY1152" fmla="*/ 115804 h 295815"/>
              <a:gd name="connsiteX1153" fmla="*/ 140621 w 378999"/>
              <a:gd name="connsiteY1153" fmla="*/ 113685 h 295815"/>
              <a:gd name="connsiteX1154" fmla="*/ 137236 w 378999"/>
              <a:gd name="connsiteY1154" fmla="*/ 114205 h 295815"/>
              <a:gd name="connsiteX1155" fmla="*/ 134963 w 378999"/>
              <a:gd name="connsiteY1155" fmla="*/ 114027 h 295815"/>
              <a:gd name="connsiteX1156" fmla="*/ 129290 w 378999"/>
              <a:gd name="connsiteY1156" fmla="*/ 114085 h 295815"/>
              <a:gd name="connsiteX1157" fmla="*/ 126821 w 378999"/>
              <a:gd name="connsiteY1157" fmla="*/ 114110 h 295815"/>
              <a:gd name="connsiteX1158" fmla="*/ 123191 w 378999"/>
              <a:gd name="connsiteY1158" fmla="*/ 113076 h 295815"/>
              <a:gd name="connsiteX1159" fmla="*/ 121490 w 378999"/>
              <a:gd name="connsiteY1159" fmla="*/ 113455 h 295815"/>
              <a:gd name="connsiteX1160" fmla="*/ 120166 w 378999"/>
              <a:gd name="connsiteY1160" fmla="*/ 113750 h 295815"/>
              <a:gd name="connsiteX1161" fmla="*/ 115391 w 378999"/>
              <a:gd name="connsiteY1161" fmla="*/ 113674 h 295815"/>
              <a:gd name="connsiteX1162" fmla="*/ 113413 w 378999"/>
              <a:gd name="connsiteY1162" fmla="*/ 115590 h 295815"/>
              <a:gd name="connsiteX1163" fmla="*/ 110338 w 378999"/>
              <a:gd name="connsiteY1163" fmla="*/ 117318 h 295815"/>
              <a:gd name="connsiteX1164" fmla="*/ 108523 w 378999"/>
              <a:gd name="connsiteY1164" fmla="*/ 117313 h 295815"/>
              <a:gd name="connsiteX1165" fmla="*/ 107820 w 378999"/>
              <a:gd name="connsiteY1165" fmla="*/ 116854 h 295815"/>
              <a:gd name="connsiteX1166" fmla="*/ 107297 w 378999"/>
              <a:gd name="connsiteY1166" fmla="*/ 116503 h 295815"/>
              <a:gd name="connsiteX1167" fmla="*/ 106676 w 378999"/>
              <a:gd name="connsiteY1167" fmla="*/ 115580 h 295815"/>
              <a:gd name="connsiteX1168" fmla="*/ 105449 w 378999"/>
              <a:gd name="connsiteY1168" fmla="*/ 113708 h 295815"/>
              <a:gd name="connsiteX1169" fmla="*/ 102604 w 378999"/>
              <a:gd name="connsiteY1169" fmla="*/ 113886 h 295815"/>
              <a:gd name="connsiteX1170" fmla="*/ 100626 w 378999"/>
              <a:gd name="connsiteY1170" fmla="*/ 113565 h 295815"/>
              <a:gd name="connsiteX1171" fmla="*/ 97159 w 378999"/>
              <a:gd name="connsiteY1171" fmla="*/ 113003 h 295815"/>
              <a:gd name="connsiteX1172" fmla="*/ 94265 w 378999"/>
              <a:gd name="connsiteY1172" fmla="*/ 113367 h 295815"/>
              <a:gd name="connsiteX1173" fmla="*/ 94118 w 378999"/>
              <a:gd name="connsiteY1173" fmla="*/ 113583 h 295815"/>
              <a:gd name="connsiteX1174" fmla="*/ 93317 w 378999"/>
              <a:gd name="connsiteY1174" fmla="*/ 114789 h 295815"/>
              <a:gd name="connsiteX1175" fmla="*/ 93251 w 378999"/>
              <a:gd name="connsiteY1175" fmla="*/ 114997 h 295815"/>
              <a:gd name="connsiteX1176" fmla="*/ 92466 w 378999"/>
              <a:gd name="connsiteY1176" fmla="*/ 117698 h 295815"/>
              <a:gd name="connsiteX1177" fmla="*/ 92385 w 378999"/>
              <a:gd name="connsiteY1177" fmla="*/ 117950 h 295815"/>
              <a:gd name="connsiteX1178" fmla="*/ 92205 w 378999"/>
              <a:gd name="connsiteY1178" fmla="*/ 118143 h 295815"/>
              <a:gd name="connsiteX1179" fmla="*/ 91649 w 378999"/>
              <a:gd name="connsiteY1179" fmla="*/ 118754 h 295815"/>
              <a:gd name="connsiteX1180" fmla="*/ 91028 w 378999"/>
              <a:gd name="connsiteY1180" fmla="*/ 118949 h 295815"/>
              <a:gd name="connsiteX1181" fmla="*/ 89916 w 378999"/>
              <a:gd name="connsiteY1181" fmla="*/ 119307 h 295815"/>
              <a:gd name="connsiteX1182" fmla="*/ 89507 w 378999"/>
              <a:gd name="connsiteY1182" fmla="*/ 119870 h 295815"/>
              <a:gd name="connsiteX1183" fmla="*/ 88493 w 378999"/>
              <a:gd name="connsiteY1183" fmla="*/ 121287 h 295815"/>
              <a:gd name="connsiteX1184" fmla="*/ 88052 w 378999"/>
              <a:gd name="connsiteY1184" fmla="*/ 123580 h 295815"/>
              <a:gd name="connsiteX1185" fmla="*/ 85256 w 378999"/>
              <a:gd name="connsiteY1185" fmla="*/ 128595 h 295815"/>
              <a:gd name="connsiteX1186" fmla="*/ 83457 w 378999"/>
              <a:gd name="connsiteY1186" fmla="*/ 129582 h 295815"/>
              <a:gd name="connsiteX1187" fmla="*/ 81724 w 378999"/>
              <a:gd name="connsiteY1187" fmla="*/ 129392 h 295815"/>
              <a:gd name="connsiteX1188" fmla="*/ 79320 w 378999"/>
              <a:gd name="connsiteY1188" fmla="*/ 128269 h 295815"/>
              <a:gd name="connsiteX1189" fmla="*/ 75886 w 378999"/>
              <a:gd name="connsiteY1189" fmla="*/ 127094 h 295815"/>
              <a:gd name="connsiteX1190" fmla="*/ 75756 w 378999"/>
              <a:gd name="connsiteY1190" fmla="*/ 126869 h 295815"/>
              <a:gd name="connsiteX1191" fmla="*/ 75494 w 378999"/>
              <a:gd name="connsiteY1191" fmla="*/ 126376 h 295815"/>
              <a:gd name="connsiteX1192" fmla="*/ 75265 w 378999"/>
              <a:gd name="connsiteY1192" fmla="*/ 126102 h 295815"/>
              <a:gd name="connsiteX1193" fmla="*/ 75020 w 378999"/>
              <a:gd name="connsiteY1193" fmla="*/ 125864 h 295815"/>
              <a:gd name="connsiteX1194" fmla="*/ 74856 w 378999"/>
              <a:gd name="connsiteY1194" fmla="*/ 125663 h 295815"/>
              <a:gd name="connsiteX1195" fmla="*/ 74807 w 378999"/>
              <a:gd name="connsiteY1195" fmla="*/ 125490 h 295815"/>
              <a:gd name="connsiteX1196" fmla="*/ 75085 w 378999"/>
              <a:gd name="connsiteY1196" fmla="*/ 125311 h 295815"/>
              <a:gd name="connsiteX1197" fmla="*/ 75347 w 378999"/>
              <a:gd name="connsiteY1197" fmla="*/ 125134 h 295815"/>
              <a:gd name="connsiteX1198" fmla="*/ 75608 w 378999"/>
              <a:gd name="connsiteY1198" fmla="*/ 124757 h 295815"/>
              <a:gd name="connsiteX1199" fmla="*/ 75756 w 378999"/>
              <a:gd name="connsiteY1199" fmla="*/ 124422 h 295815"/>
              <a:gd name="connsiteX1200" fmla="*/ 75674 w 378999"/>
              <a:gd name="connsiteY1200" fmla="*/ 124203 h 295815"/>
              <a:gd name="connsiteX1201" fmla="*/ 75216 w 378999"/>
              <a:gd name="connsiteY1201" fmla="*/ 123947 h 295815"/>
              <a:gd name="connsiteX1202" fmla="*/ 75101 w 378999"/>
              <a:gd name="connsiteY1202" fmla="*/ 123777 h 295815"/>
              <a:gd name="connsiteX1203" fmla="*/ 75200 w 378999"/>
              <a:gd name="connsiteY1203" fmla="*/ 123485 h 295815"/>
              <a:gd name="connsiteX1204" fmla="*/ 75314 w 378999"/>
              <a:gd name="connsiteY1204" fmla="*/ 123205 h 295815"/>
              <a:gd name="connsiteX1205" fmla="*/ 75445 w 378999"/>
              <a:gd name="connsiteY1205" fmla="*/ 122840 h 295815"/>
              <a:gd name="connsiteX1206" fmla="*/ 75461 w 378999"/>
              <a:gd name="connsiteY1206" fmla="*/ 122554 h 295815"/>
              <a:gd name="connsiteX1207" fmla="*/ 75445 w 378999"/>
              <a:gd name="connsiteY1207" fmla="*/ 122402 h 295815"/>
              <a:gd name="connsiteX1208" fmla="*/ 75592 w 378999"/>
              <a:gd name="connsiteY1208" fmla="*/ 122219 h 295815"/>
              <a:gd name="connsiteX1209" fmla="*/ 75690 w 378999"/>
              <a:gd name="connsiteY1209" fmla="*/ 121909 h 295815"/>
              <a:gd name="connsiteX1210" fmla="*/ 75625 w 378999"/>
              <a:gd name="connsiteY1210" fmla="*/ 121708 h 295815"/>
              <a:gd name="connsiteX1211" fmla="*/ 75494 w 378999"/>
              <a:gd name="connsiteY1211" fmla="*/ 121489 h 295815"/>
              <a:gd name="connsiteX1212" fmla="*/ 75412 w 378999"/>
              <a:gd name="connsiteY1212" fmla="*/ 121166 h 295815"/>
              <a:gd name="connsiteX1213" fmla="*/ 75281 w 378999"/>
              <a:gd name="connsiteY1213" fmla="*/ 120953 h 295815"/>
              <a:gd name="connsiteX1214" fmla="*/ 75249 w 378999"/>
              <a:gd name="connsiteY1214" fmla="*/ 120710 h 295815"/>
              <a:gd name="connsiteX1215" fmla="*/ 75347 w 378999"/>
              <a:gd name="connsiteY1215" fmla="*/ 120460 h 295815"/>
              <a:gd name="connsiteX1216" fmla="*/ 75592 w 378999"/>
              <a:gd name="connsiteY1216" fmla="*/ 120144 h 295815"/>
              <a:gd name="connsiteX1217" fmla="*/ 75707 w 378999"/>
              <a:gd name="connsiteY1217" fmla="*/ 119894 h 295815"/>
              <a:gd name="connsiteX1218" fmla="*/ 75788 w 378999"/>
              <a:gd name="connsiteY1218" fmla="*/ 119779 h 295815"/>
              <a:gd name="connsiteX1219" fmla="*/ 76001 w 378999"/>
              <a:gd name="connsiteY1219" fmla="*/ 119785 h 295815"/>
              <a:gd name="connsiteX1220" fmla="*/ 76001 w 378999"/>
              <a:gd name="connsiteY1220" fmla="*/ 119627 h 295815"/>
              <a:gd name="connsiteX1221" fmla="*/ 75805 w 378999"/>
              <a:gd name="connsiteY1221" fmla="*/ 119529 h 295815"/>
              <a:gd name="connsiteX1222" fmla="*/ 75510 w 378999"/>
              <a:gd name="connsiteY1222" fmla="*/ 119492 h 295815"/>
              <a:gd name="connsiteX1223" fmla="*/ 75494 w 378999"/>
              <a:gd name="connsiteY1223" fmla="*/ 119267 h 295815"/>
              <a:gd name="connsiteX1224" fmla="*/ 75543 w 378999"/>
              <a:gd name="connsiteY1224" fmla="*/ 119054 h 295815"/>
              <a:gd name="connsiteX1225" fmla="*/ 75756 w 378999"/>
              <a:gd name="connsiteY1225" fmla="*/ 118768 h 295815"/>
              <a:gd name="connsiteX1226" fmla="*/ 75952 w 378999"/>
              <a:gd name="connsiteY1226" fmla="*/ 118610 h 295815"/>
              <a:gd name="connsiteX1227" fmla="*/ 76083 w 378999"/>
              <a:gd name="connsiteY1227" fmla="*/ 118507 h 295815"/>
              <a:gd name="connsiteX1228" fmla="*/ 76099 w 378999"/>
              <a:gd name="connsiteY1228" fmla="*/ 118029 h 295815"/>
              <a:gd name="connsiteX1229" fmla="*/ 75788 w 378999"/>
              <a:gd name="connsiteY1229" fmla="*/ 117779 h 295815"/>
              <a:gd name="connsiteX1230" fmla="*/ 75281 w 378999"/>
              <a:gd name="connsiteY1230" fmla="*/ 117679 h 295815"/>
              <a:gd name="connsiteX1231" fmla="*/ 75101 w 378999"/>
              <a:gd name="connsiteY1231" fmla="*/ 117667 h 295815"/>
              <a:gd name="connsiteX1232" fmla="*/ 75052 w 378999"/>
              <a:gd name="connsiteY1232" fmla="*/ 117484 h 295815"/>
              <a:gd name="connsiteX1233" fmla="*/ 75167 w 378999"/>
              <a:gd name="connsiteY1233" fmla="*/ 117326 h 295815"/>
              <a:gd name="connsiteX1234" fmla="*/ 75265 w 378999"/>
              <a:gd name="connsiteY1234" fmla="*/ 117082 h 295815"/>
              <a:gd name="connsiteX1235" fmla="*/ 75461 w 378999"/>
              <a:gd name="connsiteY1235" fmla="*/ 116936 h 295815"/>
              <a:gd name="connsiteX1236" fmla="*/ 75379 w 378999"/>
              <a:gd name="connsiteY1236" fmla="*/ 116656 h 295815"/>
              <a:gd name="connsiteX1237" fmla="*/ 75200 w 378999"/>
              <a:gd name="connsiteY1237" fmla="*/ 116103 h 295815"/>
              <a:gd name="connsiteX1238" fmla="*/ 75085 w 378999"/>
              <a:gd name="connsiteY1238" fmla="*/ 115749 h 295815"/>
              <a:gd name="connsiteX1239" fmla="*/ 75020 w 378999"/>
              <a:gd name="connsiteY1239" fmla="*/ 115542 h 295815"/>
              <a:gd name="connsiteX1240" fmla="*/ 74824 w 378999"/>
              <a:gd name="connsiteY1240" fmla="*/ 115262 h 295815"/>
              <a:gd name="connsiteX1241" fmla="*/ 74824 w 378999"/>
              <a:gd name="connsiteY1241" fmla="*/ 115116 h 295815"/>
              <a:gd name="connsiteX1242" fmla="*/ 74889 w 378999"/>
              <a:gd name="connsiteY1242" fmla="*/ 114782 h 295815"/>
              <a:gd name="connsiteX1243" fmla="*/ 74873 w 378999"/>
              <a:gd name="connsiteY1243" fmla="*/ 114508 h 295815"/>
              <a:gd name="connsiteX1244" fmla="*/ 74644 w 378999"/>
              <a:gd name="connsiteY1244" fmla="*/ 114383 h 295815"/>
              <a:gd name="connsiteX1245" fmla="*/ 74202 w 378999"/>
              <a:gd name="connsiteY1245" fmla="*/ 114297 h 295815"/>
              <a:gd name="connsiteX1246" fmla="*/ 74006 w 378999"/>
              <a:gd name="connsiteY1246" fmla="*/ 114254 h 295815"/>
              <a:gd name="connsiteX1247" fmla="*/ 73875 w 378999"/>
              <a:gd name="connsiteY1247" fmla="*/ 114020 h 295815"/>
              <a:gd name="connsiteX1248" fmla="*/ 73679 w 378999"/>
              <a:gd name="connsiteY1248" fmla="*/ 113823 h 295815"/>
              <a:gd name="connsiteX1249" fmla="*/ 73352 w 378999"/>
              <a:gd name="connsiteY1249" fmla="*/ 113559 h 295815"/>
              <a:gd name="connsiteX1250" fmla="*/ 73172 w 378999"/>
              <a:gd name="connsiteY1250" fmla="*/ 113417 h 295815"/>
              <a:gd name="connsiteX1251" fmla="*/ 73123 w 378999"/>
              <a:gd name="connsiteY1251" fmla="*/ 113042 h 295815"/>
              <a:gd name="connsiteX1252" fmla="*/ 73090 w 378999"/>
              <a:gd name="connsiteY1252" fmla="*/ 112649 h 295815"/>
              <a:gd name="connsiteX1253" fmla="*/ 73156 w 378999"/>
              <a:gd name="connsiteY1253" fmla="*/ 112391 h 295815"/>
              <a:gd name="connsiteX1254" fmla="*/ 73025 w 378999"/>
              <a:gd name="connsiteY1254" fmla="*/ 111988 h 295815"/>
              <a:gd name="connsiteX1255" fmla="*/ 72485 w 378999"/>
              <a:gd name="connsiteY1255" fmla="*/ 111806 h 295815"/>
              <a:gd name="connsiteX1256" fmla="*/ 72240 w 378999"/>
              <a:gd name="connsiteY1256" fmla="*/ 111701 h 295815"/>
              <a:gd name="connsiteX1257" fmla="*/ 71929 w 378999"/>
              <a:gd name="connsiteY1257" fmla="*/ 111283 h 295815"/>
              <a:gd name="connsiteX1258" fmla="*/ 71668 w 378999"/>
              <a:gd name="connsiteY1258" fmla="*/ 110665 h 295815"/>
              <a:gd name="connsiteX1259" fmla="*/ 71570 w 378999"/>
              <a:gd name="connsiteY1259" fmla="*/ 110339 h 295815"/>
              <a:gd name="connsiteX1260" fmla="*/ 71472 w 378999"/>
              <a:gd name="connsiteY1260" fmla="*/ 110093 h 295815"/>
              <a:gd name="connsiteX1261" fmla="*/ 71635 w 378999"/>
              <a:gd name="connsiteY1261" fmla="*/ 109958 h 295815"/>
              <a:gd name="connsiteX1262" fmla="*/ 71831 w 378999"/>
              <a:gd name="connsiteY1262" fmla="*/ 109792 h 295815"/>
              <a:gd name="connsiteX1263" fmla="*/ 71831 w 378999"/>
              <a:gd name="connsiteY1263" fmla="*/ 109589 h 295815"/>
              <a:gd name="connsiteX1264" fmla="*/ 71619 w 378999"/>
              <a:gd name="connsiteY1264" fmla="*/ 109368 h 295815"/>
              <a:gd name="connsiteX1265" fmla="*/ 71373 w 378999"/>
              <a:gd name="connsiteY1265" fmla="*/ 109171 h 295815"/>
              <a:gd name="connsiteX1266" fmla="*/ 71357 w 378999"/>
              <a:gd name="connsiteY1266" fmla="*/ 109017 h 295815"/>
              <a:gd name="connsiteX1267" fmla="*/ 71210 w 378999"/>
              <a:gd name="connsiteY1267" fmla="*/ 108842 h 295815"/>
              <a:gd name="connsiteX1268" fmla="*/ 71144 w 378999"/>
              <a:gd name="connsiteY1268" fmla="*/ 108531 h 295815"/>
              <a:gd name="connsiteX1269" fmla="*/ 71275 w 378999"/>
              <a:gd name="connsiteY1269" fmla="*/ 108240 h 295815"/>
              <a:gd name="connsiteX1270" fmla="*/ 71275 w 378999"/>
              <a:gd name="connsiteY1270" fmla="*/ 108086 h 295815"/>
              <a:gd name="connsiteX1271" fmla="*/ 71112 w 378999"/>
              <a:gd name="connsiteY1271" fmla="*/ 108024 h 295815"/>
              <a:gd name="connsiteX1272" fmla="*/ 70801 w 378999"/>
              <a:gd name="connsiteY1272" fmla="*/ 108018 h 295815"/>
              <a:gd name="connsiteX1273" fmla="*/ 70490 w 378999"/>
              <a:gd name="connsiteY1273" fmla="*/ 107901 h 295815"/>
              <a:gd name="connsiteX1274" fmla="*/ 70245 w 378999"/>
              <a:gd name="connsiteY1274" fmla="*/ 107729 h 295815"/>
              <a:gd name="connsiteX1275" fmla="*/ 70114 w 378999"/>
              <a:gd name="connsiteY1275" fmla="*/ 107415 h 295815"/>
              <a:gd name="connsiteX1276" fmla="*/ 69967 w 378999"/>
              <a:gd name="connsiteY1276" fmla="*/ 107181 h 295815"/>
              <a:gd name="connsiteX1277" fmla="*/ 69804 w 378999"/>
              <a:gd name="connsiteY1277" fmla="*/ 106980 h 295815"/>
              <a:gd name="connsiteX1278" fmla="*/ 69329 w 378999"/>
              <a:gd name="connsiteY1278" fmla="*/ 106958 h 295815"/>
              <a:gd name="connsiteX1279" fmla="*/ 69101 w 378999"/>
              <a:gd name="connsiteY1279" fmla="*/ 106743 h 295815"/>
              <a:gd name="connsiteX1280" fmla="*/ 69068 w 378999"/>
              <a:gd name="connsiteY1280" fmla="*/ 106507 h 295815"/>
              <a:gd name="connsiteX1281" fmla="*/ 68986 w 378999"/>
              <a:gd name="connsiteY1281" fmla="*/ 106271 h 295815"/>
              <a:gd name="connsiteX1282" fmla="*/ 68708 w 378999"/>
              <a:gd name="connsiteY1282" fmla="*/ 106035 h 295815"/>
              <a:gd name="connsiteX1283" fmla="*/ 68479 w 378999"/>
              <a:gd name="connsiteY1283" fmla="*/ 105895 h 295815"/>
              <a:gd name="connsiteX1284" fmla="*/ 68152 w 378999"/>
              <a:gd name="connsiteY1284" fmla="*/ 105895 h 295815"/>
              <a:gd name="connsiteX1285" fmla="*/ 67891 w 378999"/>
              <a:gd name="connsiteY1285" fmla="*/ 105702 h 295815"/>
              <a:gd name="connsiteX1286" fmla="*/ 67825 w 378999"/>
              <a:gd name="connsiteY1286" fmla="*/ 105553 h 295815"/>
              <a:gd name="connsiteX1287" fmla="*/ 68038 w 378999"/>
              <a:gd name="connsiteY1287" fmla="*/ 105038 h 295815"/>
              <a:gd name="connsiteX1288" fmla="*/ 68087 w 378999"/>
              <a:gd name="connsiteY1288" fmla="*/ 104732 h 295815"/>
              <a:gd name="connsiteX1289" fmla="*/ 67923 w 378999"/>
              <a:gd name="connsiteY1289" fmla="*/ 104653 h 295815"/>
              <a:gd name="connsiteX1290" fmla="*/ 67596 w 378999"/>
              <a:gd name="connsiteY1290" fmla="*/ 104644 h 295815"/>
              <a:gd name="connsiteX1291" fmla="*/ 67433 w 378999"/>
              <a:gd name="connsiteY1291" fmla="*/ 104880 h 295815"/>
              <a:gd name="connsiteX1292" fmla="*/ 67269 w 378999"/>
              <a:gd name="connsiteY1292" fmla="*/ 104915 h 295815"/>
              <a:gd name="connsiteX1293" fmla="*/ 67171 w 378999"/>
              <a:gd name="connsiteY1293" fmla="*/ 104703 h 295815"/>
              <a:gd name="connsiteX1294" fmla="*/ 63803 w 378999"/>
              <a:gd name="connsiteY1294" fmla="*/ 105704 h 295815"/>
              <a:gd name="connsiteX1295" fmla="*/ 61530 w 378999"/>
              <a:gd name="connsiteY1295" fmla="*/ 106129 h 295815"/>
              <a:gd name="connsiteX1296" fmla="*/ 60026 w 378999"/>
              <a:gd name="connsiteY1296" fmla="*/ 106345 h 295815"/>
              <a:gd name="connsiteX1297" fmla="*/ 57033 w 378999"/>
              <a:gd name="connsiteY1297" fmla="*/ 107984 h 295815"/>
              <a:gd name="connsiteX1298" fmla="*/ 54401 w 378999"/>
              <a:gd name="connsiteY1298" fmla="*/ 108815 h 295815"/>
              <a:gd name="connsiteX1299" fmla="*/ 50444 w 378999"/>
              <a:gd name="connsiteY1299" fmla="*/ 109861 h 295815"/>
              <a:gd name="connsiteX1300" fmla="*/ 45931 w 378999"/>
              <a:gd name="connsiteY1300" fmla="*/ 111716 h 295815"/>
              <a:gd name="connsiteX1301" fmla="*/ 43118 w 378999"/>
              <a:gd name="connsiteY1301" fmla="*/ 112549 h 295815"/>
              <a:gd name="connsiteX1302" fmla="*/ 40486 w 378999"/>
              <a:gd name="connsiteY1302" fmla="*/ 113983 h 295815"/>
              <a:gd name="connsiteX1303" fmla="*/ 38867 w 378999"/>
              <a:gd name="connsiteY1303" fmla="*/ 117417 h 295815"/>
              <a:gd name="connsiteX1304" fmla="*/ 37232 w 378999"/>
              <a:gd name="connsiteY1304" fmla="*/ 120651 h 295815"/>
              <a:gd name="connsiteX1305" fmla="*/ 34436 w 378999"/>
              <a:gd name="connsiteY1305" fmla="*/ 123494 h 295815"/>
              <a:gd name="connsiteX1306" fmla="*/ 31280 w 378999"/>
              <a:gd name="connsiteY1306" fmla="*/ 126341 h 295815"/>
              <a:gd name="connsiteX1307" fmla="*/ 29449 w 378999"/>
              <a:gd name="connsiteY1307" fmla="*/ 128773 h 295815"/>
              <a:gd name="connsiteX1308" fmla="*/ 26653 w 378999"/>
              <a:gd name="connsiteY1308" fmla="*/ 131616 h 295815"/>
              <a:gd name="connsiteX1309" fmla="*/ 23840 w 378999"/>
              <a:gd name="connsiteY1309" fmla="*/ 132248 h 295815"/>
              <a:gd name="connsiteX1310" fmla="*/ 21944 w 378999"/>
              <a:gd name="connsiteY1310" fmla="*/ 132468 h 295815"/>
              <a:gd name="connsiteX1311" fmla="*/ 18722 w 378999"/>
              <a:gd name="connsiteY1311" fmla="*/ 132501 h 295815"/>
              <a:gd name="connsiteX1312" fmla="*/ 16090 w 378999"/>
              <a:gd name="connsiteY1312" fmla="*/ 132729 h 295815"/>
              <a:gd name="connsiteX1313" fmla="*/ 14700 w 378999"/>
              <a:gd name="connsiteY1313" fmla="*/ 132693 h 295815"/>
              <a:gd name="connsiteX1314" fmla="*/ 15681 w 378999"/>
              <a:gd name="connsiteY1314" fmla="*/ 137780 h 295815"/>
              <a:gd name="connsiteX1315" fmla="*/ 15125 w 378999"/>
              <a:gd name="connsiteY1315" fmla="*/ 138671 h 295815"/>
              <a:gd name="connsiteX1316" fmla="*/ 14749 w 378999"/>
              <a:gd name="connsiteY1316" fmla="*/ 139266 h 295815"/>
              <a:gd name="connsiteX1317" fmla="*/ 14782 w 378999"/>
              <a:gd name="connsiteY1317" fmla="*/ 139614 h 295815"/>
              <a:gd name="connsiteX1318" fmla="*/ 15174 w 378999"/>
              <a:gd name="connsiteY1318" fmla="*/ 143173 h 295815"/>
              <a:gd name="connsiteX1319" fmla="*/ 14111 w 378999"/>
              <a:gd name="connsiteY1319" fmla="*/ 147354 h 295815"/>
              <a:gd name="connsiteX1320" fmla="*/ 13931 w 378999"/>
              <a:gd name="connsiteY1320" fmla="*/ 148069 h 295815"/>
              <a:gd name="connsiteX1321" fmla="*/ 12623 w 378999"/>
              <a:gd name="connsiteY1321" fmla="*/ 150980 h 295815"/>
              <a:gd name="connsiteX1322" fmla="*/ 11201 w 378999"/>
              <a:gd name="connsiteY1322" fmla="*/ 152440 h 295815"/>
              <a:gd name="connsiteX1323" fmla="*/ 10694 w 378999"/>
              <a:gd name="connsiteY1323" fmla="*/ 152960 h 295815"/>
              <a:gd name="connsiteX1324" fmla="*/ 7849 w 378999"/>
              <a:gd name="connsiteY1324" fmla="*/ 153449 h 295815"/>
              <a:gd name="connsiteX1325" fmla="*/ 6492 w 378999"/>
              <a:gd name="connsiteY1325" fmla="*/ 155182 h 295815"/>
              <a:gd name="connsiteX1326" fmla="*/ 5069 w 378999"/>
              <a:gd name="connsiteY1326" fmla="*/ 155613 h 295815"/>
              <a:gd name="connsiteX1327" fmla="*/ 2845 w 378999"/>
              <a:gd name="connsiteY1327" fmla="*/ 155421 h 295815"/>
              <a:gd name="connsiteX1328" fmla="*/ 180 w 378999"/>
              <a:gd name="connsiteY1328" fmla="*/ 156377 h 295815"/>
              <a:gd name="connsiteX1329" fmla="*/ 393 w 378999"/>
              <a:gd name="connsiteY1329" fmla="*/ 157157 h 295815"/>
              <a:gd name="connsiteX1330" fmla="*/ 1488 w 378999"/>
              <a:gd name="connsiteY1330" fmla="*/ 158725 h 295815"/>
              <a:gd name="connsiteX1331" fmla="*/ 2780 w 378999"/>
              <a:gd name="connsiteY1331" fmla="*/ 160753 h 295815"/>
              <a:gd name="connsiteX1332" fmla="*/ 3614 w 378999"/>
              <a:gd name="connsiteY1332" fmla="*/ 161860 h 295815"/>
              <a:gd name="connsiteX1333" fmla="*/ 4546 w 378999"/>
              <a:gd name="connsiteY1333" fmla="*/ 163243 h 295815"/>
              <a:gd name="connsiteX1334" fmla="*/ 5919 w 378999"/>
              <a:gd name="connsiteY1334" fmla="*/ 164534 h 295815"/>
              <a:gd name="connsiteX1335" fmla="*/ 8143 w 378999"/>
              <a:gd name="connsiteY1335" fmla="*/ 165271 h 295815"/>
              <a:gd name="connsiteX1336" fmla="*/ 10530 w 378999"/>
              <a:gd name="connsiteY1336" fmla="*/ 168591 h 295815"/>
              <a:gd name="connsiteX1337" fmla="*/ 11953 w 378999"/>
              <a:gd name="connsiteY1337" fmla="*/ 169384 h 295815"/>
              <a:gd name="connsiteX1338" fmla="*/ 12198 w 378999"/>
              <a:gd name="connsiteY1338" fmla="*/ 169513 h 295815"/>
              <a:gd name="connsiteX1339" fmla="*/ 13114 w 378999"/>
              <a:gd name="connsiteY1339" fmla="*/ 170804 h 295815"/>
              <a:gd name="connsiteX1340" fmla="*/ 13572 w 378999"/>
              <a:gd name="connsiteY1340" fmla="*/ 172095 h 295815"/>
              <a:gd name="connsiteX1341" fmla="*/ 13572 w 378999"/>
              <a:gd name="connsiteY1341" fmla="*/ 172621 h 295815"/>
              <a:gd name="connsiteX1342" fmla="*/ 13572 w 378999"/>
              <a:gd name="connsiteY1342" fmla="*/ 173293 h 295815"/>
              <a:gd name="connsiteX1343" fmla="*/ 12934 w 378999"/>
              <a:gd name="connsiteY1343" fmla="*/ 175322 h 295815"/>
              <a:gd name="connsiteX1344" fmla="*/ 13294 w 378999"/>
              <a:gd name="connsiteY1344" fmla="*/ 177627 h 295815"/>
              <a:gd name="connsiteX1345" fmla="*/ 14128 w 378999"/>
              <a:gd name="connsiteY1345" fmla="*/ 179379 h 295815"/>
              <a:gd name="connsiteX1346" fmla="*/ 15419 w 378999"/>
              <a:gd name="connsiteY1346" fmla="*/ 181408 h 295815"/>
              <a:gd name="connsiteX1347" fmla="*/ 15697 w 378999"/>
              <a:gd name="connsiteY1347" fmla="*/ 182699 h 295815"/>
              <a:gd name="connsiteX1348" fmla="*/ 16155 w 378999"/>
              <a:gd name="connsiteY1348" fmla="*/ 183990 h 295815"/>
              <a:gd name="connsiteX1349" fmla="*/ 16711 w 378999"/>
              <a:gd name="connsiteY1349" fmla="*/ 185280 h 295815"/>
              <a:gd name="connsiteX1350" fmla="*/ 17349 w 378999"/>
              <a:gd name="connsiteY1350" fmla="*/ 186110 h 295815"/>
              <a:gd name="connsiteX1351" fmla="*/ 21453 w 378999"/>
              <a:gd name="connsiteY1351" fmla="*/ 187754 h 295815"/>
              <a:gd name="connsiteX1352" fmla="*/ 24592 w 378999"/>
              <a:gd name="connsiteY1352" fmla="*/ 189318 h 295815"/>
              <a:gd name="connsiteX1353" fmla="*/ 26015 w 378999"/>
              <a:gd name="connsiteY1353" fmla="*/ 190034 h 295815"/>
              <a:gd name="connsiteX1354" fmla="*/ 29727 w 378999"/>
              <a:gd name="connsiteY1354" fmla="*/ 190888 h 295815"/>
              <a:gd name="connsiteX1355" fmla="*/ 32735 w 378999"/>
              <a:gd name="connsiteY1355" fmla="*/ 191190 h 295815"/>
              <a:gd name="connsiteX1356" fmla="*/ 35417 w 378999"/>
              <a:gd name="connsiteY1356" fmla="*/ 191458 h 295815"/>
              <a:gd name="connsiteX1357" fmla="*/ 36839 w 378999"/>
              <a:gd name="connsiteY1357" fmla="*/ 192164 h 295815"/>
              <a:gd name="connsiteX1358" fmla="*/ 37134 w 378999"/>
              <a:gd name="connsiteY1358" fmla="*/ 192313 h 295815"/>
              <a:gd name="connsiteX1359" fmla="*/ 38556 w 378999"/>
              <a:gd name="connsiteY1359" fmla="*/ 194593 h 295815"/>
              <a:gd name="connsiteX1360" fmla="*/ 41009 w 378999"/>
              <a:gd name="connsiteY1360" fmla="*/ 197052 h 295815"/>
              <a:gd name="connsiteX1361" fmla="*/ 41696 w 378999"/>
              <a:gd name="connsiteY1361" fmla="*/ 197728 h 295815"/>
              <a:gd name="connsiteX1362" fmla="*/ 45113 w 378999"/>
              <a:gd name="connsiteY1362" fmla="*/ 199723 h 295815"/>
              <a:gd name="connsiteX1363" fmla="*/ 48825 w 378999"/>
              <a:gd name="connsiteY1363" fmla="*/ 200293 h 295815"/>
              <a:gd name="connsiteX1364" fmla="*/ 53093 w 378999"/>
              <a:gd name="connsiteY1364" fmla="*/ 203712 h 295815"/>
              <a:gd name="connsiteX1365" fmla="*/ 55088 w 378999"/>
              <a:gd name="connsiteY1365" fmla="*/ 203997 h 295815"/>
              <a:gd name="connsiteX1366" fmla="*/ 58227 w 378999"/>
              <a:gd name="connsiteY1366" fmla="*/ 203142 h 295815"/>
              <a:gd name="connsiteX1367" fmla="*/ 59927 w 378999"/>
              <a:gd name="connsiteY1367" fmla="*/ 202857 h 295815"/>
              <a:gd name="connsiteX1368" fmla="*/ 64212 w 378999"/>
              <a:gd name="connsiteY1368" fmla="*/ 202287 h 295815"/>
              <a:gd name="connsiteX1369" fmla="*/ 64784 w 378999"/>
              <a:gd name="connsiteY1369" fmla="*/ 201433 h 295815"/>
              <a:gd name="connsiteX1370" fmla="*/ 69051 w 378999"/>
              <a:gd name="connsiteY1370" fmla="*/ 201433 h 295815"/>
              <a:gd name="connsiteX1371" fmla="*/ 72191 w 378999"/>
              <a:gd name="connsiteY1371" fmla="*/ 200008 h 295815"/>
              <a:gd name="connsiteX1372" fmla="*/ 76181 w 378999"/>
              <a:gd name="connsiteY1372" fmla="*/ 200008 h 295815"/>
              <a:gd name="connsiteX1373" fmla="*/ 79304 w 378999"/>
              <a:gd name="connsiteY1373" fmla="*/ 201433 h 295815"/>
              <a:gd name="connsiteX1374" fmla="*/ 82738 w 378999"/>
              <a:gd name="connsiteY1374" fmla="*/ 202572 h 295815"/>
              <a:gd name="connsiteX1375" fmla="*/ 84438 w 378999"/>
              <a:gd name="connsiteY1375" fmla="*/ 205137 h 295815"/>
              <a:gd name="connsiteX1376" fmla="*/ 87578 w 378999"/>
              <a:gd name="connsiteY1376" fmla="*/ 207132 h 295815"/>
              <a:gd name="connsiteX1377" fmla="*/ 91567 w 378999"/>
              <a:gd name="connsiteY1377" fmla="*/ 211977 h 295815"/>
              <a:gd name="connsiteX1378" fmla="*/ 94985 w 378999"/>
              <a:gd name="connsiteY1378" fmla="*/ 213127 h 295815"/>
              <a:gd name="connsiteX1379" fmla="*/ 95557 w 378999"/>
              <a:gd name="connsiteY1379" fmla="*/ 214826 h 295815"/>
              <a:gd name="connsiteX1380" fmla="*/ 94985 w 378999"/>
              <a:gd name="connsiteY1380" fmla="*/ 218246 h 295815"/>
              <a:gd name="connsiteX1381" fmla="*/ 95835 w 378999"/>
              <a:gd name="connsiteY1381" fmla="*/ 223661 h 295815"/>
              <a:gd name="connsiteX1382" fmla="*/ 96407 w 378999"/>
              <a:gd name="connsiteY1382" fmla="*/ 229075 h 295815"/>
              <a:gd name="connsiteX1383" fmla="*/ 97552 w 378999"/>
              <a:gd name="connsiteY1383" fmla="*/ 230511 h 295815"/>
              <a:gd name="connsiteX1384" fmla="*/ 100969 w 378999"/>
              <a:gd name="connsiteY1384" fmla="*/ 234775 h 295815"/>
              <a:gd name="connsiteX1385" fmla="*/ 101247 w 378999"/>
              <a:gd name="connsiteY1385" fmla="*/ 237909 h 295815"/>
              <a:gd name="connsiteX1386" fmla="*/ 101836 w 378999"/>
              <a:gd name="connsiteY1386" fmla="*/ 244495 h 295815"/>
              <a:gd name="connsiteX1387" fmla="*/ 102964 w 378999"/>
              <a:gd name="connsiteY1387" fmla="*/ 249308 h 295815"/>
              <a:gd name="connsiteX1388" fmla="*/ 105809 w 378999"/>
              <a:gd name="connsiteY1388" fmla="*/ 255863 h 295815"/>
              <a:gd name="connsiteX1389" fmla="*/ 108098 w 378999"/>
              <a:gd name="connsiteY1389" fmla="*/ 258246 h 295815"/>
              <a:gd name="connsiteX1390" fmla="*/ 112350 w 378999"/>
              <a:gd name="connsiteY1390" fmla="*/ 262661 h 295815"/>
              <a:gd name="connsiteX1391" fmla="*/ 112938 w 378999"/>
              <a:gd name="connsiteY1391" fmla="*/ 263272 h 295815"/>
              <a:gd name="connsiteX1392" fmla="*/ 115505 w 378999"/>
              <a:gd name="connsiteY1392" fmla="*/ 265837 h 295815"/>
              <a:gd name="connsiteX1393" fmla="*/ 123191 w 378999"/>
              <a:gd name="connsiteY1393" fmla="*/ 268971 h 295815"/>
              <a:gd name="connsiteX1394" fmla="*/ 137727 w 378999"/>
              <a:gd name="connsiteY1394" fmla="*/ 274101 h 295815"/>
              <a:gd name="connsiteX1395" fmla="*/ 149990 w 378999"/>
              <a:gd name="connsiteY1395" fmla="*/ 277521 h 295815"/>
              <a:gd name="connsiteX1396" fmla="*/ 155370 w 378999"/>
              <a:gd name="connsiteY1396" fmla="*/ 278786 h 295815"/>
              <a:gd name="connsiteX1397" fmla="*/ 159670 w 378999"/>
              <a:gd name="connsiteY1397" fmla="*/ 279801 h 295815"/>
              <a:gd name="connsiteX1398" fmla="*/ 164952 w 378999"/>
              <a:gd name="connsiteY1398" fmla="*/ 280172 h 295815"/>
              <a:gd name="connsiteX1399" fmla="*/ 175923 w 378999"/>
              <a:gd name="connsiteY1399" fmla="*/ 280940 h 295815"/>
              <a:gd name="connsiteX1400" fmla="*/ 178621 w 378999"/>
              <a:gd name="connsiteY1400" fmla="*/ 281310 h 295815"/>
              <a:gd name="connsiteX1401" fmla="*/ 182186 w 378999"/>
              <a:gd name="connsiteY1401" fmla="*/ 281795 h 295815"/>
              <a:gd name="connsiteX1402" fmla="*/ 184753 w 378999"/>
              <a:gd name="connsiteY1402" fmla="*/ 282365 h 295815"/>
              <a:gd name="connsiteX1403" fmla="*/ 189626 w 378999"/>
              <a:gd name="connsiteY1403" fmla="*/ 283816 h 295815"/>
              <a:gd name="connsiteX1404" fmla="*/ 193877 w 378999"/>
              <a:gd name="connsiteY1404" fmla="*/ 285081 h 295815"/>
              <a:gd name="connsiteX1405" fmla="*/ 194613 w 378999"/>
              <a:gd name="connsiteY1405" fmla="*/ 285561 h 295815"/>
              <a:gd name="connsiteX1406" fmla="*/ 195954 w 378999"/>
              <a:gd name="connsiteY1406" fmla="*/ 286085 h 295815"/>
              <a:gd name="connsiteX1407" fmla="*/ 197229 w 378999"/>
              <a:gd name="connsiteY1407" fmla="*/ 286609 h 295815"/>
              <a:gd name="connsiteX1408" fmla="*/ 198570 w 378999"/>
              <a:gd name="connsiteY1408" fmla="*/ 287133 h 295815"/>
              <a:gd name="connsiteX1409" fmla="*/ 199698 w 378999"/>
              <a:gd name="connsiteY1409" fmla="*/ 287882 h 295815"/>
              <a:gd name="connsiteX1410" fmla="*/ 200189 w 378999"/>
              <a:gd name="connsiteY1410" fmla="*/ 288086 h 295815"/>
              <a:gd name="connsiteX1411" fmla="*/ 202511 w 378999"/>
              <a:gd name="connsiteY1411" fmla="*/ 285985 h 295815"/>
              <a:gd name="connsiteX1412" fmla="*/ 202854 w 378999"/>
              <a:gd name="connsiteY1412" fmla="*/ 285830 h 295815"/>
              <a:gd name="connsiteX1413" fmla="*/ 203508 w 378999"/>
              <a:gd name="connsiteY1413" fmla="*/ 286079 h 295815"/>
              <a:gd name="connsiteX1414" fmla="*/ 204080 w 378999"/>
              <a:gd name="connsiteY1414" fmla="*/ 286466 h 295815"/>
              <a:gd name="connsiteX1415" fmla="*/ 204358 w 378999"/>
              <a:gd name="connsiteY1415" fmla="*/ 286699 h 295815"/>
              <a:gd name="connsiteX1416" fmla="*/ 204636 w 378999"/>
              <a:gd name="connsiteY1416" fmla="*/ 286560 h 295815"/>
              <a:gd name="connsiteX1417" fmla="*/ 205094 w 378999"/>
              <a:gd name="connsiteY1417" fmla="*/ 286591 h 295815"/>
              <a:gd name="connsiteX1418" fmla="*/ 205683 w 378999"/>
              <a:gd name="connsiteY1418" fmla="*/ 286879 h 295815"/>
              <a:gd name="connsiteX1419" fmla="*/ 205863 w 378999"/>
              <a:gd name="connsiteY1419" fmla="*/ 287248 h 295815"/>
              <a:gd name="connsiteX1420" fmla="*/ 206026 w 378999"/>
              <a:gd name="connsiteY1420" fmla="*/ 287819 h 295815"/>
              <a:gd name="connsiteX1421" fmla="*/ 206222 w 378999"/>
              <a:gd name="connsiteY1421" fmla="*/ 288206 h 295815"/>
              <a:gd name="connsiteX1422" fmla="*/ 206631 w 378999"/>
              <a:gd name="connsiteY1422" fmla="*/ 288519 h 295815"/>
              <a:gd name="connsiteX1423" fmla="*/ 207138 w 378999"/>
              <a:gd name="connsiteY1423" fmla="*/ 288409 h 295815"/>
              <a:gd name="connsiteX1424" fmla="*/ 207596 w 378999"/>
              <a:gd name="connsiteY1424" fmla="*/ 288354 h 295815"/>
              <a:gd name="connsiteX1425" fmla="*/ 208037 w 378999"/>
              <a:gd name="connsiteY1425" fmla="*/ 288576 h 295815"/>
              <a:gd name="connsiteX1426" fmla="*/ 208299 w 378999"/>
              <a:gd name="connsiteY1426" fmla="*/ 288687 h 295815"/>
              <a:gd name="connsiteX1427" fmla="*/ 208299 w 378999"/>
              <a:gd name="connsiteY1427" fmla="*/ 288981 h 295815"/>
              <a:gd name="connsiteX1428" fmla="*/ 208610 w 378999"/>
              <a:gd name="connsiteY1428" fmla="*/ 289350 h 295815"/>
              <a:gd name="connsiteX1429" fmla="*/ 208887 w 378999"/>
              <a:gd name="connsiteY1429" fmla="*/ 289589 h 295815"/>
              <a:gd name="connsiteX1430" fmla="*/ 209165 w 378999"/>
              <a:gd name="connsiteY1430" fmla="*/ 290124 h 295815"/>
              <a:gd name="connsiteX1431" fmla="*/ 209329 w 378999"/>
              <a:gd name="connsiteY1431" fmla="*/ 290345 h 295815"/>
              <a:gd name="connsiteX1432" fmla="*/ 209934 w 378999"/>
              <a:gd name="connsiteY1432" fmla="*/ 290277 h 295815"/>
              <a:gd name="connsiteX1433" fmla="*/ 210359 w 378999"/>
              <a:gd name="connsiteY1433" fmla="*/ 290138 h 295815"/>
              <a:gd name="connsiteX1434" fmla="*/ 210572 w 378999"/>
              <a:gd name="connsiteY1434" fmla="*/ 290061 h 295815"/>
              <a:gd name="connsiteX1435" fmla="*/ 210948 w 378999"/>
              <a:gd name="connsiteY1435" fmla="*/ 290159 h 295815"/>
              <a:gd name="connsiteX1436" fmla="*/ 211046 w 378999"/>
              <a:gd name="connsiteY1436" fmla="*/ 290185 h 295815"/>
              <a:gd name="connsiteX1437" fmla="*/ 211634 w 378999"/>
              <a:gd name="connsiteY1437" fmla="*/ 290093 h 295815"/>
              <a:gd name="connsiteX1438" fmla="*/ 212060 w 378999"/>
              <a:gd name="connsiteY1438" fmla="*/ 289722 h 295815"/>
              <a:gd name="connsiteX1439" fmla="*/ 212403 w 378999"/>
              <a:gd name="connsiteY1439" fmla="*/ 289243 h 295815"/>
              <a:gd name="connsiteX1440" fmla="*/ 212779 w 378999"/>
              <a:gd name="connsiteY1440" fmla="*/ 288902 h 295815"/>
              <a:gd name="connsiteX1441" fmla="*/ 213351 w 378999"/>
              <a:gd name="connsiteY1441" fmla="*/ 289135 h 295815"/>
              <a:gd name="connsiteX1442" fmla="*/ 213760 w 378999"/>
              <a:gd name="connsiteY1442" fmla="*/ 289132 h 295815"/>
              <a:gd name="connsiteX1443" fmla="*/ 213809 w 378999"/>
              <a:gd name="connsiteY1443" fmla="*/ 289311 h 295815"/>
              <a:gd name="connsiteX1444" fmla="*/ 214038 w 378999"/>
              <a:gd name="connsiteY1444" fmla="*/ 289650 h 295815"/>
              <a:gd name="connsiteX1445" fmla="*/ 213989 w 378999"/>
              <a:gd name="connsiteY1445" fmla="*/ 289810 h 295815"/>
              <a:gd name="connsiteX1446" fmla="*/ 214087 w 378999"/>
              <a:gd name="connsiteY1446" fmla="*/ 290033 h 295815"/>
              <a:gd name="connsiteX1447" fmla="*/ 214447 w 378999"/>
              <a:gd name="connsiteY1447" fmla="*/ 290150 h 295815"/>
              <a:gd name="connsiteX1448" fmla="*/ 215036 w 378999"/>
              <a:gd name="connsiteY1448" fmla="*/ 290052 h 295815"/>
              <a:gd name="connsiteX1449" fmla="*/ 215166 w 378999"/>
              <a:gd name="connsiteY1449" fmla="*/ 290462 h 295815"/>
              <a:gd name="connsiteX1450" fmla="*/ 215166 w 378999"/>
              <a:gd name="connsiteY1450" fmla="*/ 290739 h 295815"/>
              <a:gd name="connsiteX1451" fmla="*/ 215314 w 378999"/>
              <a:gd name="connsiteY1451" fmla="*/ 290962 h 295815"/>
              <a:gd name="connsiteX1452" fmla="*/ 215673 w 378999"/>
              <a:gd name="connsiteY1452" fmla="*/ 291221 h 295815"/>
              <a:gd name="connsiteX1453" fmla="*/ 216000 w 378999"/>
              <a:gd name="connsiteY1453" fmla="*/ 291462 h 295815"/>
              <a:gd name="connsiteX1454" fmla="*/ 216180 w 378999"/>
              <a:gd name="connsiteY1454" fmla="*/ 291676 h 295815"/>
              <a:gd name="connsiteX1455" fmla="*/ 216098 w 378999"/>
              <a:gd name="connsiteY1455" fmla="*/ 291836 h 295815"/>
              <a:gd name="connsiteX1456" fmla="*/ 216098 w 378999"/>
              <a:gd name="connsiteY1456" fmla="*/ 292006 h 295815"/>
              <a:gd name="connsiteX1457" fmla="*/ 216229 w 378999"/>
              <a:gd name="connsiteY1457" fmla="*/ 292149 h 295815"/>
              <a:gd name="connsiteX1458" fmla="*/ 216556 w 378999"/>
              <a:gd name="connsiteY1458" fmla="*/ 292202 h 295815"/>
              <a:gd name="connsiteX1459" fmla="*/ 216981 w 378999"/>
              <a:gd name="connsiteY1459" fmla="*/ 292203 h 295815"/>
              <a:gd name="connsiteX1460" fmla="*/ 217586 w 378999"/>
              <a:gd name="connsiteY1460" fmla="*/ 292248 h 295815"/>
              <a:gd name="connsiteX1461" fmla="*/ 217897 w 378999"/>
              <a:gd name="connsiteY1461" fmla="*/ 292329 h 295815"/>
              <a:gd name="connsiteX1462" fmla="*/ 218061 w 378999"/>
              <a:gd name="connsiteY1462" fmla="*/ 292525 h 295815"/>
              <a:gd name="connsiteX1463" fmla="*/ 218110 w 378999"/>
              <a:gd name="connsiteY1463" fmla="*/ 292784 h 295815"/>
              <a:gd name="connsiteX1464" fmla="*/ 218388 w 378999"/>
              <a:gd name="connsiteY1464" fmla="*/ 293123 h 295815"/>
              <a:gd name="connsiteX1465" fmla="*/ 218633 w 378999"/>
              <a:gd name="connsiteY1465" fmla="*/ 293551 h 295815"/>
              <a:gd name="connsiteX1466" fmla="*/ 218894 w 378999"/>
              <a:gd name="connsiteY1466" fmla="*/ 293819 h 295815"/>
              <a:gd name="connsiteX1467" fmla="*/ 219156 w 378999"/>
              <a:gd name="connsiteY1467" fmla="*/ 293899 h 295815"/>
              <a:gd name="connsiteX1468" fmla="*/ 219254 w 378999"/>
              <a:gd name="connsiteY1468" fmla="*/ 293997 h 295815"/>
              <a:gd name="connsiteX1469" fmla="*/ 219238 w 378999"/>
              <a:gd name="connsiteY1469" fmla="*/ 294176 h 295815"/>
              <a:gd name="connsiteX1470" fmla="*/ 219074 w 378999"/>
              <a:gd name="connsiteY1470" fmla="*/ 294336 h 295815"/>
              <a:gd name="connsiteX1471" fmla="*/ 219042 w 378999"/>
              <a:gd name="connsiteY1471" fmla="*/ 294568 h 295815"/>
              <a:gd name="connsiteX1472" fmla="*/ 219140 w 378999"/>
              <a:gd name="connsiteY1472" fmla="*/ 294710 h 295815"/>
              <a:gd name="connsiteX1473" fmla="*/ 219352 w 378999"/>
              <a:gd name="connsiteY1473" fmla="*/ 294898 h 295815"/>
              <a:gd name="connsiteX1474" fmla="*/ 219516 w 378999"/>
              <a:gd name="connsiteY1474" fmla="*/ 295059 h 295815"/>
              <a:gd name="connsiteX1475" fmla="*/ 219777 w 378999"/>
              <a:gd name="connsiteY1475" fmla="*/ 295014 h 295815"/>
              <a:gd name="connsiteX1476" fmla="*/ 219957 w 378999"/>
              <a:gd name="connsiteY1476" fmla="*/ 295184 h 295815"/>
              <a:gd name="connsiteX1477" fmla="*/ 220154 w 378999"/>
              <a:gd name="connsiteY1477" fmla="*/ 295416 h 295815"/>
              <a:gd name="connsiteX1478" fmla="*/ 220317 w 378999"/>
              <a:gd name="connsiteY1478" fmla="*/ 295541 h 295815"/>
              <a:gd name="connsiteX1479" fmla="*/ 220448 w 378999"/>
              <a:gd name="connsiteY1479" fmla="*/ 295675 h 295815"/>
              <a:gd name="connsiteX1480" fmla="*/ 220758 w 378999"/>
              <a:gd name="connsiteY1480" fmla="*/ 295746 h 295815"/>
              <a:gd name="connsiteX1481" fmla="*/ 220922 w 378999"/>
              <a:gd name="connsiteY1481" fmla="*/ 296005 h 295815"/>
              <a:gd name="connsiteX1482" fmla="*/ 221118 w 378999"/>
              <a:gd name="connsiteY1482" fmla="*/ 296005 h 295815"/>
              <a:gd name="connsiteX1483" fmla="*/ 221314 w 378999"/>
              <a:gd name="connsiteY1483" fmla="*/ 295881 h 295815"/>
              <a:gd name="connsiteX1484" fmla="*/ 221772 w 378999"/>
              <a:gd name="connsiteY1484" fmla="*/ 295658 h 295815"/>
              <a:gd name="connsiteX1485" fmla="*/ 222197 w 378999"/>
              <a:gd name="connsiteY1485" fmla="*/ 295400 h 295815"/>
              <a:gd name="connsiteX1486" fmla="*/ 222345 w 378999"/>
              <a:gd name="connsiteY1486" fmla="*/ 295240 h 295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</a:cxnLst>
            <a:rect l="l" t="t" r="r" b="b"/>
            <a:pathLst>
              <a:path w="378999" h="295815">
                <a:moveTo>
                  <a:pt x="222345" y="295240"/>
                </a:moveTo>
                <a:lnTo>
                  <a:pt x="222573" y="295000"/>
                </a:lnTo>
                <a:lnTo>
                  <a:pt x="222884" y="294911"/>
                </a:lnTo>
                <a:lnTo>
                  <a:pt x="223179" y="294795"/>
                </a:lnTo>
                <a:lnTo>
                  <a:pt x="223473" y="294528"/>
                </a:lnTo>
                <a:lnTo>
                  <a:pt x="224012" y="294018"/>
                </a:lnTo>
                <a:lnTo>
                  <a:pt x="224372" y="293492"/>
                </a:lnTo>
                <a:lnTo>
                  <a:pt x="224503" y="293446"/>
                </a:lnTo>
                <a:lnTo>
                  <a:pt x="224716" y="293446"/>
                </a:lnTo>
                <a:lnTo>
                  <a:pt x="225059" y="293447"/>
                </a:lnTo>
                <a:lnTo>
                  <a:pt x="225435" y="293370"/>
                </a:lnTo>
                <a:lnTo>
                  <a:pt x="225844" y="293231"/>
                </a:lnTo>
                <a:lnTo>
                  <a:pt x="225991" y="293185"/>
                </a:lnTo>
                <a:lnTo>
                  <a:pt x="226073" y="292984"/>
                </a:lnTo>
                <a:lnTo>
                  <a:pt x="226073" y="292751"/>
                </a:lnTo>
                <a:lnTo>
                  <a:pt x="226269" y="292721"/>
                </a:lnTo>
                <a:lnTo>
                  <a:pt x="226465" y="292705"/>
                </a:lnTo>
                <a:lnTo>
                  <a:pt x="226678" y="292628"/>
                </a:lnTo>
                <a:lnTo>
                  <a:pt x="226776" y="292334"/>
                </a:lnTo>
                <a:lnTo>
                  <a:pt x="226743" y="292179"/>
                </a:lnTo>
                <a:lnTo>
                  <a:pt x="226956" y="292025"/>
                </a:lnTo>
                <a:lnTo>
                  <a:pt x="227217" y="292056"/>
                </a:lnTo>
                <a:lnTo>
                  <a:pt x="227430" y="291933"/>
                </a:lnTo>
                <a:lnTo>
                  <a:pt x="227610" y="291701"/>
                </a:lnTo>
                <a:lnTo>
                  <a:pt x="227969" y="291407"/>
                </a:lnTo>
                <a:lnTo>
                  <a:pt x="228133" y="291121"/>
                </a:lnTo>
                <a:lnTo>
                  <a:pt x="228329" y="291067"/>
                </a:lnTo>
                <a:lnTo>
                  <a:pt x="228542" y="291067"/>
                </a:lnTo>
                <a:lnTo>
                  <a:pt x="228738" y="290990"/>
                </a:lnTo>
                <a:lnTo>
                  <a:pt x="228820" y="290773"/>
                </a:lnTo>
                <a:lnTo>
                  <a:pt x="229212" y="290544"/>
                </a:lnTo>
                <a:lnTo>
                  <a:pt x="229686" y="290260"/>
                </a:lnTo>
                <a:lnTo>
                  <a:pt x="229915" y="290160"/>
                </a:lnTo>
                <a:lnTo>
                  <a:pt x="230308" y="290289"/>
                </a:lnTo>
                <a:lnTo>
                  <a:pt x="230455" y="290087"/>
                </a:lnTo>
                <a:lnTo>
                  <a:pt x="230586" y="289766"/>
                </a:lnTo>
                <a:lnTo>
                  <a:pt x="230798" y="289473"/>
                </a:lnTo>
                <a:lnTo>
                  <a:pt x="231567" y="289520"/>
                </a:lnTo>
                <a:lnTo>
                  <a:pt x="231812" y="289511"/>
                </a:lnTo>
                <a:lnTo>
                  <a:pt x="231943" y="289273"/>
                </a:lnTo>
                <a:lnTo>
                  <a:pt x="231943" y="289080"/>
                </a:lnTo>
                <a:lnTo>
                  <a:pt x="232172" y="289090"/>
                </a:lnTo>
                <a:lnTo>
                  <a:pt x="232417" y="289163"/>
                </a:lnTo>
                <a:lnTo>
                  <a:pt x="232695" y="288971"/>
                </a:lnTo>
                <a:lnTo>
                  <a:pt x="233071" y="288467"/>
                </a:lnTo>
                <a:lnTo>
                  <a:pt x="233202" y="288367"/>
                </a:lnTo>
                <a:lnTo>
                  <a:pt x="233627" y="288376"/>
                </a:lnTo>
                <a:lnTo>
                  <a:pt x="234265" y="288322"/>
                </a:lnTo>
                <a:lnTo>
                  <a:pt x="234723" y="288259"/>
                </a:lnTo>
                <a:lnTo>
                  <a:pt x="234984" y="288085"/>
                </a:lnTo>
                <a:lnTo>
                  <a:pt x="235148" y="287846"/>
                </a:lnTo>
                <a:lnTo>
                  <a:pt x="235295" y="287828"/>
                </a:lnTo>
                <a:lnTo>
                  <a:pt x="235426" y="287718"/>
                </a:lnTo>
                <a:lnTo>
                  <a:pt x="235507" y="287462"/>
                </a:lnTo>
                <a:lnTo>
                  <a:pt x="235556" y="287205"/>
                </a:lnTo>
                <a:lnTo>
                  <a:pt x="235638" y="287077"/>
                </a:lnTo>
                <a:lnTo>
                  <a:pt x="235605" y="286563"/>
                </a:lnTo>
                <a:lnTo>
                  <a:pt x="235589" y="286417"/>
                </a:lnTo>
                <a:lnTo>
                  <a:pt x="235491" y="286288"/>
                </a:lnTo>
                <a:lnTo>
                  <a:pt x="235638" y="286197"/>
                </a:lnTo>
                <a:lnTo>
                  <a:pt x="235818" y="286160"/>
                </a:lnTo>
                <a:lnTo>
                  <a:pt x="236096" y="286050"/>
                </a:lnTo>
                <a:lnTo>
                  <a:pt x="236374" y="285932"/>
                </a:lnTo>
                <a:lnTo>
                  <a:pt x="236456" y="285812"/>
                </a:lnTo>
                <a:lnTo>
                  <a:pt x="236456" y="285492"/>
                </a:lnTo>
                <a:lnTo>
                  <a:pt x="236456" y="285190"/>
                </a:lnTo>
                <a:lnTo>
                  <a:pt x="238271" y="284705"/>
                </a:lnTo>
                <a:lnTo>
                  <a:pt x="238516" y="284210"/>
                </a:lnTo>
                <a:lnTo>
                  <a:pt x="241050" y="284619"/>
                </a:lnTo>
                <a:lnTo>
                  <a:pt x="242473" y="285008"/>
                </a:lnTo>
                <a:lnTo>
                  <a:pt x="243552" y="285449"/>
                </a:lnTo>
                <a:lnTo>
                  <a:pt x="244958" y="286284"/>
                </a:lnTo>
                <a:lnTo>
                  <a:pt x="246021" y="287915"/>
                </a:lnTo>
                <a:lnTo>
                  <a:pt x="247248" y="290388"/>
                </a:lnTo>
                <a:lnTo>
                  <a:pt x="248507" y="291770"/>
                </a:lnTo>
                <a:lnTo>
                  <a:pt x="250779" y="292056"/>
                </a:lnTo>
                <a:lnTo>
                  <a:pt x="252954" y="291549"/>
                </a:lnTo>
                <a:lnTo>
                  <a:pt x="256126" y="290541"/>
                </a:lnTo>
                <a:lnTo>
                  <a:pt x="259903" y="288736"/>
                </a:lnTo>
                <a:lnTo>
                  <a:pt x="262634" y="287459"/>
                </a:lnTo>
                <a:lnTo>
                  <a:pt x="268864" y="284526"/>
                </a:lnTo>
                <a:lnTo>
                  <a:pt x="285591" y="276309"/>
                </a:lnTo>
                <a:lnTo>
                  <a:pt x="297647" y="269902"/>
                </a:lnTo>
                <a:lnTo>
                  <a:pt x="308409" y="263997"/>
                </a:lnTo>
                <a:lnTo>
                  <a:pt x="320074" y="257393"/>
                </a:lnTo>
                <a:lnTo>
                  <a:pt x="329352" y="251793"/>
                </a:lnTo>
                <a:lnTo>
                  <a:pt x="338528" y="246393"/>
                </a:lnTo>
                <a:lnTo>
                  <a:pt x="347221" y="240499"/>
                </a:lnTo>
                <a:lnTo>
                  <a:pt x="349842" y="237925"/>
                </a:lnTo>
                <a:lnTo>
                  <a:pt x="350298" y="237683"/>
                </a:lnTo>
                <a:lnTo>
                  <a:pt x="350771" y="237433"/>
                </a:lnTo>
                <a:lnTo>
                  <a:pt x="351521" y="235327"/>
                </a:lnTo>
                <a:lnTo>
                  <a:pt x="352945" y="234279"/>
                </a:lnTo>
                <a:lnTo>
                  <a:pt x="354800" y="234286"/>
                </a:lnTo>
                <a:lnTo>
                  <a:pt x="357154" y="232683"/>
                </a:lnTo>
                <a:lnTo>
                  <a:pt x="357259" y="232393"/>
                </a:lnTo>
                <a:lnTo>
                  <a:pt x="358029" y="230268"/>
                </a:lnTo>
                <a:lnTo>
                  <a:pt x="362171" y="229727"/>
                </a:lnTo>
                <a:lnTo>
                  <a:pt x="362792" y="228923"/>
                </a:lnTo>
                <a:lnTo>
                  <a:pt x="362611" y="228116"/>
                </a:lnTo>
                <a:lnTo>
                  <a:pt x="361626" y="226934"/>
                </a:lnTo>
                <a:lnTo>
                  <a:pt x="359896" y="227175"/>
                </a:lnTo>
                <a:lnTo>
                  <a:pt x="358786" y="226427"/>
                </a:lnTo>
                <a:lnTo>
                  <a:pt x="358299" y="224999"/>
                </a:lnTo>
                <a:lnTo>
                  <a:pt x="358552" y="223759"/>
                </a:lnTo>
                <a:lnTo>
                  <a:pt x="360661" y="221659"/>
                </a:lnTo>
                <a:lnTo>
                  <a:pt x="361250" y="220636"/>
                </a:lnTo>
                <a:lnTo>
                  <a:pt x="361657" y="219927"/>
                </a:lnTo>
                <a:lnTo>
                  <a:pt x="362037" y="218006"/>
                </a:lnTo>
                <a:lnTo>
                  <a:pt x="362532" y="217513"/>
                </a:lnTo>
                <a:lnTo>
                  <a:pt x="364272" y="217155"/>
                </a:lnTo>
                <a:lnTo>
                  <a:pt x="365192" y="216965"/>
                </a:lnTo>
                <a:lnTo>
                  <a:pt x="365958" y="216444"/>
                </a:lnTo>
                <a:lnTo>
                  <a:pt x="365850" y="215959"/>
                </a:lnTo>
                <a:lnTo>
                  <a:pt x="365667" y="215541"/>
                </a:lnTo>
                <a:lnTo>
                  <a:pt x="365204" y="215092"/>
                </a:lnTo>
                <a:lnTo>
                  <a:pt x="364758" y="214859"/>
                </a:lnTo>
                <a:lnTo>
                  <a:pt x="364466" y="214409"/>
                </a:lnTo>
                <a:lnTo>
                  <a:pt x="364435" y="214038"/>
                </a:lnTo>
                <a:lnTo>
                  <a:pt x="364483" y="213635"/>
                </a:lnTo>
                <a:lnTo>
                  <a:pt x="364682" y="213221"/>
                </a:lnTo>
                <a:lnTo>
                  <a:pt x="365057" y="212985"/>
                </a:lnTo>
                <a:lnTo>
                  <a:pt x="365603" y="212729"/>
                </a:lnTo>
                <a:lnTo>
                  <a:pt x="365989" y="212311"/>
                </a:lnTo>
                <a:lnTo>
                  <a:pt x="366149" y="212128"/>
                </a:lnTo>
                <a:lnTo>
                  <a:pt x="366373" y="212118"/>
                </a:lnTo>
                <a:lnTo>
                  <a:pt x="366695" y="212097"/>
                </a:lnTo>
                <a:lnTo>
                  <a:pt x="367122" y="212173"/>
                </a:lnTo>
                <a:lnTo>
                  <a:pt x="367325" y="212388"/>
                </a:lnTo>
                <a:lnTo>
                  <a:pt x="368128" y="212315"/>
                </a:lnTo>
                <a:lnTo>
                  <a:pt x="368598" y="211950"/>
                </a:lnTo>
                <a:lnTo>
                  <a:pt x="368718" y="211231"/>
                </a:lnTo>
                <a:lnTo>
                  <a:pt x="368463" y="210651"/>
                </a:lnTo>
                <a:lnTo>
                  <a:pt x="368036" y="209748"/>
                </a:lnTo>
                <a:lnTo>
                  <a:pt x="367653" y="208893"/>
                </a:lnTo>
                <a:lnTo>
                  <a:pt x="367590" y="208056"/>
                </a:lnTo>
                <a:lnTo>
                  <a:pt x="367645" y="207218"/>
                </a:lnTo>
                <a:lnTo>
                  <a:pt x="367743" y="206649"/>
                </a:lnTo>
                <a:lnTo>
                  <a:pt x="368129" y="206124"/>
                </a:lnTo>
                <a:lnTo>
                  <a:pt x="368880" y="205314"/>
                </a:lnTo>
                <a:lnTo>
                  <a:pt x="369768" y="205026"/>
                </a:lnTo>
                <a:lnTo>
                  <a:pt x="370582" y="204738"/>
                </a:lnTo>
                <a:lnTo>
                  <a:pt x="371298" y="204396"/>
                </a:lnTo>
                <a:lnTo>
                  <a:pt x="371641" y="203924"/>
                </a:lnTo>
                <a:lnTo>
                  <a:pt x="371740" y="203291"/>
                </a:lnTo>
                <a:lnTo>
                  <a:pt x="371793" y="202560"/>
                </a:lnTo>
                <a:lnTo>
                  <a:pt x="372075" y="201396"/>
                </a:lnTo>
                <a:lnTo>
                  <a:pt x="372428" y="200849"/>
                </a:lnTo>
                <a:lnTo>
                  <a:pt x="373136" y="199776"/>
                </a:lnTo>
                <a:lnTo>
                  <a:pt x="373427" y="199057"/>
                </a:lnTo>
                <a:lnTo>
                  <a:pt x="373965" y="197442"/>
                </a:lnTo>
                <a:lnTo>
                  <a:pt x="374191" y="196981"/>
                </a:lnTo>
                <a:lnTo>
                  <a:pt x="374683" y="196456"/>
                </a:lnTo>
                <a:lnTo>
                  <a:pt x="374910" y="195909"/>
                </a:lnTo>
                <a:lnTo>
                  <a:pt x="374931" y="195227"/>
                </a:lnTo>
                <a:lnTo>
                  <a:pt x="375244" y="194508"/>
                </a:lnTo>
                <a:lnTo>
                  <a:pt x="375768" y="193918"/>
                </a:lnTo>
                <a:lnTo>
                  <a:pt x="376135" y="192995"/>
                </a:lnTo>
                <a:lnTo>
                  <a:pt x="376275" y="192394"/>
                </a:lnTo>
                <a:lnTo>
                  <a:pt x="376159" y="191428"/>
                </a:lnTo>
                <a:lnTo>
                  <a:pt x="376171" y="191041"/>
                </a:lnTo>
                <a:lnTo>
                  <a:pt x="376386" y="190344"/>
                </a:lnTo>
                <a:lnTo>
                  <a:pt x="376537" y="189796"/>
                </a:lnTo>
                <a:lnTo>
                  <a:pt x="376398" y="189237"/>
                </a:lnTo>
                <a:lnTo>
                  <a:pt x="375961" y="188689"/>
                </a:lnTo>
                <a:lnTo>
                  <a:pt x="375523" y="188216"/>
                </a:lnTo>
                <a:lnTo>
                  <a:pt x="375085" y="187978"/>
                </a:lnTo>
                <a:lnTo>
                  <a:pt x="374915" y="187677"/>
                </a:lnTo>
                <a:lnTo>
                  <a:pt x="374841" y="187097"/>
                </a:lnTo>
                <a:lnTo>
                  <a:pt x="374863" y="186700"/>
                </a:lnTo>
                <a:lnTo>
                  <a:pt x="375206" y="186164"/>
                </a:lnTo>
                <a:lnTo>
                  <a:pt x="375603" y="185531"/>
                </a:lnTo>
                <a:lnTo>
                  <a:pt x="376355" y="184110"/>
                </a:lnTo>
                <a:lnTo>
                  <a:pt x="376892" y="183209"/>
                </a:lnTo>
                <a:lnTo>
                  <a:pt x="377482" y="182464"/>
                </a:lnTo>
                <a:lnTo>
                  <a:pt x="377675" y="181959"/>
                </a:lnTo>
                <a:lnTo>
                  <a:pt x="378254" y="181359"/>
                </a:lnTo>
                <a:lnTo>
                  <a:pt x="378802" y="180952"/>
                </a:lnTo>
                <a:lnTo>
                  <a:pt x="379166" y="180352"/>
                </a:lnTo>
                <a:lnTo>
                  <a:pt x="379178" y="179987"/>
                </a:lnTo>
                <a:lnTo>
                  <a:pt x="379125" y="179589"/>
                </a:lnTo>
                <a:lnTo>
                  <a:pt x="379179" y="179149"/>
                </a:lnTo>
                <a:lnTo>
                  <a:pt x="378955" y="178869"/>
                </a:lnTo>
                <a:lnTo>
                  <a:pt x="378924" y="178311"/>
                </a:lnTo>
                <a:lnTo>
                  <a:pt x="378914" y="177709"/>
                </a:lnTo>
                <a:lnTo>
                  <a:pt x="378605" y="177000"/>
                </a:lnTo>
                <a:lnTo>
                  <a:pt x="378148" y="176247"/>
                </a:lnTo>
                <a:lnTo>
                  <a:pt x="377721" y="175473"/>
                </a:lnTo>
                <a:lnTo>
                  <a:pt x="377209" y="174978"/>
                </a:lnTo>
                <a:lnTo>
                  <a:pt x="376406" y="174579"/>
                </a:lnTo>
                <a:lnTo>
                  <a:pt x="375840" y="174052"/>
                </a:lnTo>
                <a:lnTo>
                  <a:pt x="375670" y="173354"/>
                </a:lnTo>
                <a:lnTo>
                  <a:pt x="375394" y="172881"/>
                </a:lnTo>
                <a:lnTo>
                  <a:pt x="375139" y="172279"/>
                </a:lnTo>
                <a:lnTo>
                  <a:pt x="374935" y="172235"/>
                </a:lnTo>
                <a:lnTo>
                  <a:pt x="374892" y="172042"/>
                </a:lnTo>
                <a:lnTo>
                  <a:pt x="374475" y="171977"/>
                </a:lnTo>
                <a:lnTo>
                  <a:pt x="374048" y="171868"/>
                </a:lnTo>
                <a:lnTo>
                  <a:pt x="373931" y="171782"/>
                </a:lnTo>
                <a:lnTo>
                  <a:pt x="373684" y="171932"/>
                </a:lnTo>
                <a:lnTo>
                  <a:pt x="373375" y="171824"/>
                </a:lnTo>
                <a:lnTo>
                  <a:pt x="372883" y="171211"/>
                </a:lnTo>
                <a:lnTo>
                  <a:pt x="372745" y="170599"/>
                </a:lnTo>
                <a:lnTo>
                  <a:pt x="372672" y="170319"/>
                </a:lnTo>
                <a:lnTo>
                  <a:pt x="372876" y="169751"/>
                </a:lnTo>
                <a:lnTo>
                  <a:pt x="373638" y="168678"/>
                </a:lnTo>
                <a:lnTo>
                  <a:pt x="373906" y="168099"/>
                </a:lnTo>
                <a:lnTo>
                  <a:pt x="374464" y="167080"/>
                </a:lnTo>
                <a:lnTo>
                  <a:pt x="374477" y="166468"/>
                </a:lnTo>
                <a:lnTo>
                  <a:pt x="374531" y="166033"/>
                </a:lnTo>
                <a:lnTo>
                  <a:pt x="374210" y="165721"/>
                </a:lnTo>
                <a:lnTo>
                  <a:pt x="373461" y="165462"/>
                </a:lnTo>
                <a:lnTo>
                  <a:pt x="372863" y="165418"/>
                </a:lnTo>
                <a:lnTo>
                  <a:pt x="372359" y="165545"/>
                </a:lnTo>
                <a:lnTo>
                  <a:pt x="371963" y="165480"/>
                </a:lnTo>
                <a:lnTo>
                  <a:pt x="371633" y="165157"/>
                </a:lnTo>
                <a:lnTo>
                  <a:pt x="371473" y="164685"/>
                </a:lnTo>
                <a:lnTo>
                  <a:pt x="371314" y="164233"/>
                </a:lnTo>
                <a:lnTo>
                  <a:pt x="370749" y="163609"/>
                </a:lnTo>
                <a:lnTo>
                  <a:pt x="370417" y="163372"/>
                </a:lnTo>
                <a:lnTo>
                  <a:pt x="370214" y="163404"/>
                </a:lnTo>
                <a:lnTo>
                  <a:pt x="370064" y="163221"/>
                </a:lnTo>
                <a:lnTo>
                  <a:pt x="369851" y="162931"/>
                </a:lnTo>
                <a:lnTo>
                  <a:pt x="369681" y="162184"/>
                </a:lnTo>
                <a:lnTo>
                  <a:pt x="369702" y="161948"/>
                </a:lnTo>
                <a:lnTo>
                  <a:pt x="369501" y="161582"/>
                </a:lnTo>
                <a:lnTo>
                  <a:pt x="369416" y="160906"/>
                </a:lnTo>
                <a:lnTo>
                  <a:pt x="369385" y="160100"/>
                </a:lnTo>
                <a:lnTo>
                  <a:pt x="369462" y="159504"/>
                </a:lnTo>
                <a:lnTo>
                  <a:pt x="369323" y="159096"/>
                </a:lnTo>
                <a:lnTo>
                  <a:pt x="369163" y="158918"/>
                </a:lnTo>
                <a:lnTo>
                  <a:pt x="368960" y="158628"/>
                </a:lnTo>
                <a:lnTo>
                  <a:pt x="368834" y="157951"/>
                </a:lnTo>
                <a:lnTo>
                  <a:pt x="368417" y="157253"/>
                </a:lnTo>
                <a:lnTo>
                  <a:pt x="368119" y="156951"/>
                </a:lnTo>
                <a:lnTo>
                  <a:pt x="368162" y="156382"/>
                </a:lnTo>
                <a:lnTo>
                  <a:pt x="368752" y="155675"/>
                </a:lnTo>
                <a:lnTo>
                  <a:pt x="369288" y="155096"/>
                </a:lnTo>
                <a:lnTo>
                  <a:pt x="369676" y="154345"/>
                </a:lnTo>
                <a:lnTo>
                  <a:pt x="369902" y="153733"/>
                </a:lnTo>
                <a:lnTo>
                  <a:pt x="369805" y="153395"/>
                </a:lnTo>
                <a:lnTo>
                  <a:pt x="369882" y="152847"/>
                </a:lnTo>
                <a:lnTo>
                  <a:pt x="369830" y="152418"/>
                </a:lnTo>
                <a:lnTo>
                  <a:pt x="369787" y="151838"/>
                </a:lnTo>
                <a:lnTo>
                  <a:pt x="369617" y="150946"/>
                </a:lnTo>
                <a:lnTo>
                  <a:pt x="369609" y="150474"/>
                </a:lnTo>
                <a:lnTo>
                  <a:pt x="369684" y="149861"/>
                </a:lnTo>
                <a:lnTo>
                  <a:pt x="370006" y="149261"/>
                </a:lnTo>
                <a:lnTo>
                  <a:pt x="370093" y="148821"/>
                </a:lnTo>
                <a:lnTo>
                  <a:pt x="369794" y="148358"/>
                </a:lnTo>
                <a:lnTo>
                  <a:pt x="369614" y="147800"/>
                </a:lnTo>
                <a:lnTo>
                  <a:pt x="369359" y="146983"/>
                </a:lnTo>
                <a:lnTo>
                  <a:pt x="369050" y="146510"/>
                </a:lnTo>
                <a:lnTo>
                  <a:pt x="368880" y="146210"/>
                </a:lnTo>
                <a:lnTo>
                  <a:pt x="366878" y="146300"/>
                </a:lnTo>
                <a:lnTo>
                  <a:pt x="364692" y="146398"/>
                </a:lnTo>
                <a:lnTo>
                  <a:pt x="363768" y="145836"/>
                </a:lnTo>
                <a:lnTo>
                  <a:pt x="361981" y="146053"/>
                </a:lnTo>
                <a:lnTo>
                  <a:pt x="360799" y="146197"/>
                </a:lnTo>
                <a:lnTo>
                  <a:pt x="359326" y="146897"/>
                </a:lnTo>
                <a:lnTo>
                  <a:pt x="357826" y="147611"/>
                </a:lnTo>
                <a:lnTo>
                  <a:pt x="355614" y="148178"/>
                </a:lnTo>
                <a:lnTo>
                  <a:pt x="354733" y="148405"/>
                </a:lnTo>
                <a:lnTo>
                  <a:pt x="350143" y="152306"/>
                </a:lnTo>
                <a:lnTo>
                  <a:pt x="348777" y="153466"/>
                </a:lnTo>
                <a:lnTo>
                  <a:pt x="347728" y="153276"/>
                </a:lnTo>
                <a:lnTo>
                  <a:pt x="345141" y="151157"/>
                </a:lnTo>
                <a:lnTo>
                  <a:pt x="344588" y="150225"/>
                </a:lnTo>
                <a:lnTo>
                  <a:pt x="343985" y="146750"/>
                </a:lnTo>
                <a:lnTo>
                  <a:pt x="343158" y="145435"/>
                </a:lnTo>
                <a:lnTo>
                  <a:pt x="342696" y="144699"/>
                </a:lnTo>
                <a:lnTo>
                  <a:pt x="342705" y="140406"/>
                </a:lnTo>
                <a:lnTo>
                  <a:pt x="342369" y="137895"/>
                </a:lnTo>
                <a:lnTo>
                  <a:pt x="342114" y="135973"/>
                </a:lnTo>
                <a:lnTo>
                  <a:pt x="340415" y="132158"/>
                </a:lnTo>
                <a:lnTo>
                  <a:pt x="338909" y="129637"/>
                </a:lnTo>
                <a:lnTo>
                  <a:pt x="337268" y="127575"/>
                </a:lnTo>
                <a:lnTo>
                  <a:pt x="335840" y="126234"/>
                </a:lnTo>
                <a:lnTo>
                  <a:pt x="334150" y="123618"/>
                </a:lnTo>
                <a:lnTo>
                  <a:pt x="332573" y="120449"/>
                </a:lnTo>
                <a:lnTo>
                  <a:pt x="331380" y="117948"/>
                </a:lnTo>
                <a:lnTo>
                  <a:pt x="329637" y="114889"/>
                </a:lnTo>
                <a:lnTo>
                  <a:pt x="327794" y="110777"/>
                </a:lnTo>
                <a:lnTo>
                  <a:pt x="326440" y="107611"/>
                </a:lnTo>
                <a:lnTo>
                  <a:pt x="324973" y="104775"/>
                </a:lnTo>
                <a:lnTo>
                  <a:pt x="323727" y="101831"/>
                </a:lnTo>
                <a:lnTo>
                  <a:pt x="322700" y="99332"/>
                </a:lnTo>
                <a:lnTo>
                  <a:pt x="321338" y="96885"/>
                </a:lnTo>
                <a:lnTo>
                  <a:pt x="319872" y="93939"/>
                </a:lnTo>
                <a:lnTo>
                  <a:pt x="318410" y="90550"/>
                </a:lnTo>
                <a:lnTo>
                  <a:pt x="317547" y="88274"/>
                </a:lnTo>
                <a:lnTo>
                  <a:pt x="316243" y="85606"/>
                </a:lnTo>
                <a:lnTo>
                  <a:pt x="314942" y="82717"/>
                </a:lnTo>
                <a:lnTo>
                  <a:pt x="314080" y="80219"/>
                </a:lnTo>
                <a:lnTo>
                  <a:pt x="313207" y="78884"/>
                </a:lnTo>
                <a:lnTo>
                  <a:pt x="312108" y="77878"/>
                </a:lnTo>
                <a:lnTo>
                  <a:pt x="310785" y="77203"/>
                </a:lnTo>
                <a:lnTo>
                  <a:pt x="309848" y="76642"/>
                </a:lnTo>
                <a:lnTo>
                  <a:pt x="308671" y="75930"/>
                </a:lnTo>
                <a:lnTo>
                  <a:pt x="306431" y="75004"/>
                </a:lnTo>
                <a:lnTo>
                  <a:pt x="306431" y="74766"/>
                </a:lnTo>
                <a:lnTo>
                  <a:pt x="306348" y="74643"/>
                </a:lnTo>
                <a:lnTo>
                  <a:pt x="306424" y="74498"/>
                </a:lnTo>
                <a:lnTo>
                  <a:pt x="306644" y="74634"/>
                </a:lnTo>
                <a:lnTo>
                  <a:pt x="306701" y="74489"/>
                </a:lnTo>
                <a:lnTo>
                  <a:pt x="306630" y="74327"/>
                </a:lnTo>
                <a:lnTo>
                  <a:pt x="306843" y="74192"/>
                </a:lnTo>
                <a:lnTo>
                  <a:pt x="306799" y="74015"/>
                </a:lnTo>
                <a:lnTo>
                  <a:pt x="306570" y="73982"/>
                </a:lnTo>
                <a:lnTo>
                  <a:pt x="306676" y="73786"/>
                </a:lnTo>
                <a:lnTo>
                  <a:pt x="306671" y="73476"/>
                </a:lnTo>
                <a:lnTo>
                  <a:pt x="306496" y="73308"/>
                </a:lnTo>
                <a:lnTo>
                  <a:pt x="306678" y="73193"/>
                </a:lnTo>
                <a:lnTo>
                  <a:pt x="306557" y="72902"/>
                </a:lnTo>
                <a:lnTo>
                  <a:pt x="306480" y="72721"/>
                </a:lnTo>
                <a:lnTo>
                  <a:pt x="306550" y="72560"/>
                </a:lnTo>
                <a:lnTo>
                  <a:pt x="306513" y="72367"/>
                </a:lnTo>
                <a:lnTo>
                  <a:pt x="306364" y="72270"/>
                </a:lnTo>
                <a:lnTo>
                  <a:pt x="306457" y="72099"/>
                </a:lnTo>
                <a:lnTo>
                  <a:pt x="306487" y="71890"/>
                </a:lnTo>
                <a:lnTo>
                  <a:pt x="306488" y="71696"/>
                </a:lnTo>
                <a:lnTo>
                  <a:pt x="306326" y="71676"/>
                </a:lnTo>
                <a:lnTo>
                  <a:pt x="306143" y="71638"/>
                </a:lnTo>
                <a:lnTo>
                  <a:pt x="306331" y="71454"/>
                </a:lnTo>
                <a:lnTo>
                  <a:pt x="306235" y="71309"/>
                </a:lnTo>
                <a:lnTo>
                  <a:pt x="306168" y="71147"/>
                </a:lnTo>
                <a:lnTo>
                  <a:pt x="306317" y="71035"/>
                </a:lnTo>
                <a:lnTo>
                  <a:pt x="306128" y="70941"/>
                </a:lnTo>
                <a:lnTo>
                  <a:pt x="305975" y="70934"/>
                </a:lnTo>
                <a:lnTo>
                  <a:pt x="306001" y="70786"/>
                </a:lnTo>
                <a:lnTo>
                  <a:pt x="306148" y="70735"/>
                </a:lnTo>
                <a:lnTo>
                  <a:pt x="306091" y="70464"/>
                </a:lnTo>
                <a:lnTo>
                  <a:pt x="306079" y="70187"/>
                </a:lnTo>
                <a:lnTo>
                  <a:pt x="306143" y="69987"/>
                </a:lnTo>
                <a:lnTo>
                  <a:pt x="306209" y="69826"/>
                </a:lnTo>
                <a:lnTo>
                  <a:pt x="306099" y="69706"/>
                </a:lnTo>
                <a:lnTo>
                  <a:pt x="305906" y="69457"/>
                </a:lnTo>
                <a:lnTo>
                  <a:pt x="305823" y="69322"/>
                </a:lnTo>
                <a:lnTo>
                  <a:pt x="305573" y="69354"/>
                </a:lnTo>
                <a:lnTo>
                  <a:pt x="305469" y="69212"/>
                </a:lnTo>
                <a:lnTo>
                  <a:pt x="305259" y="69002"/>
                </a:lnTo>
                <a:lnTo>
                  <a:pt x="305111" y="68885"/>
                </a:lnTo>
                <a:lnTo>
                  <a:pt x="305053" y="68750"/>
                </a:lnTo>
                <a:lnTo>
                  <a:pt x="304892" y="68704"/>
                </a:lnTo>
                <a:lnTo>
                  <a:pt x="304619" y="68601"/>
                </a:lnTo>
                <a:lnTo>
                  <a:pt x="304765" y="68330"/>
                </a:lnTo>
                <a:lnTo>
                  <a:pt x="304855" y="68124"/>
                </a:lnTo>
                <a:lnTo>
                  <a:pt x="304907" y="67879"/>
                </a:lnTo>
                <a:lnTo>
                  <a:pt x="305062" y="67634"/>
                </a:lnTo>
                <a:lnTo>
                  <a:pt x="305242" y="67680"/>
                </a:lnTo>
                <a:lnTo>
                  <a:pt x="305352" y="67544"/>
                </a:lnTo>
                <a:lnTo>
                  <a:pt x="305505" y="67454"/>
                </a:lnTo>
                <a:lnTo>
                  <a:pt x="305576" y="67306"/>
                </a:lnTo>
                <a:lnTo>
                  <a:pt x="305628" y="67094"/>
                </a:lnTo>
                <a:lnTo>
                  <a:pt x="305615" y="66895"/>
                </a:lnTo>
                <a:lnTo>
                  <a:pt x="305630" y="66668"/>
                </a:lnTo>
                <a:lnTo>
                  <a:pt x="305533" y="66558"/>
                </a:lnTo>
                <a:lnTo>
                  <a:pt x="305533" y="66345"/>
                </a:lnTo>
                <a:lnTo>
                  <a:pt x="305406" y="66139"/>
                </a:lnTo>
                <a:lnTo>
                  <a:pt x="305237" y="66248"/>
                </a:lnTo>
                <a:lnTo>
                  <a:pt x="305134" y="66132"/>
                </a:lnTo>
                <a:lnTo>
                  <a:pt x="304804" y="65938"/>
                </a:lnTo>
                <a:lnTo>
                  <a:pt x="304743" y="65615"/>
                </a:lnTo>
                <a:lnTo>
                  <a:pt x="304520" y="65376"/>
                </a:lnTo>
                <a:lnTo>
                  <a:pt x="303846" y="64956"/>
                </a:lnTo>
                <a:lnTo>
                  <a:pt x="303743" y="64820"/>
                </a:lnTo>
                <a:lnTo>
                  <a:pt x="303776" y="64537"/>
                </a:lnTo>
                <a:lnTo>
                  <a:pt x="303486" y="64246"/>
                </a:lnTo>
                <a:lnTo>
                  <a:pt x="303365" y="64046"/>
                </a:lnTo>
                <a:lnTo>
                  <a:pt x="303445" y="63869"/>
                </a:lnTo>
                <a:lnTo>
                  <a:pt x="303481" y="63556"/>
                </a:lnTo>
                <a:lnTo>
                  <a:pt x="303167" y="63352"/>
                </a:lnTo>
                <a:lnTo>
                  <a:pt x="303108" y="63165"/>
                </a:lnTo>
                <a:lnTo>
                  <a:pt x="303117" y="62952"/>
                </a:lnTo>
                <a:lnTo>
                  <a:pt x="303090" y="62671"/>
                </a:lnTo>
                <a:lnTo>
                  <a:pt x="303280" y="62498"/>
                </a:lnTo>
                <a:lnTo>
                  <a:pt x="303182" y="62372"/>
                </a:lnTo>
                <a:lnTo>
                  <a:pt x="303208" y="62133"/>
                </a:lnTo>
                <a:lnTo>
                  <a:pt x="303202" y="61960"/>
                </a:lnTo>
                <a:lnTo>
                  <a:pt x="303408" y="61940"/>
                </a:lnTo>
                <a:lnTo>
                  <a:pt x="303465" y="61767"/>
                </a:lnTo>
                <a:lnTo>
                  <a:pt x="303453" y="61441"/>
                </a:lnTo>
                <a:lnTo>
                  <a:pt x="303357" y="61257"/>
                </a:lnTo>
                <a:lnTo>
                  <a:pt x="303313" y="61008"/>
                </a:lnTo>
                <a:lnTo>
                  <a:pt x="303280" y="60769"/>
                </a:lnTo>
                <a:lnTo>
                  <a:pt x="303190" y="60647"/>
                </a:lnTo>
                <a:lnTo>
                  <a:pt x="303005" y="60467"/>
                </a:lnTo>
                <a:lnTo>
                  <a:pt x="302960" y="60240"/>
                </a:lnTo>
                <a:lnTo>
                  <a:pt x="302896" y="60060"/>
                </a:lnTo>
                <a:lnTo>
                  <a:pt x="302788" y="59808"/>
                </a:lnTo>
                <a:lnTo>
                  <a:pt x="302749" y="59536"/>
                </a:lnTo>
                <a:lnTo>
                  <a:pt x="302937" y="59350"/>
                </a:lnTo>
                <a:lnTo>
                  <a:pt x="303117" y="59376"/>
                </a:lnTo>
                <a:lnTo>
                  <a:pt x="303270" y="59525"/>
                </a:lnTo>
                <a:lnTo>
                  <a:pt x="303321" y="59738"/>
                </a:lnTo>
                <a:lnTo>
                  <a:pt x="303465" y="59850"/>
                </a:lnTo>
                <a:lnTo>
                  <a:pt x="303553" y="59674"/>
                </a:lnTo>
                <a:lnTo>
                  <a:pt x="303406" y="59378"/>
                </a:lnTo>
                <a:lnTo>
                  <a:pt x="303219" y="59093"/>
                </a:lnTo>
                <a:lnTo>
                  <a:pt x="303110" y="58905"/>
                </a:lnTo>
                <a:lnTo>
                  <a:pt x="303275" y="58709"/>
                </a:lnTo>
                <a:lnTo>
                  <a:pt x="303509" y="58745"/>
                </a:lnTo>
                <a:lnTo>
                  <a:pt x="303682" y="58649"/>
                </a:lnTo>
                <a:lnTo>
                  <a:pt x="303684" y="58500"/>
                </a:lnTo>
                <a:lnTo>
                  <a:pt x="303542" y="58268"/>
                </a:lnTo>
                <a:lnTo>
                  <a:pt x="303537" y="58075"/>
                </a:lnTo>
                <a:lnTo>
                  <a:pt x="303664" y="57939"/>
                </a:lnTo>
                <a:lnTo>
                  <a:pt x="303576" y="57707"/>
                </a:lnTo>
                <a:lnTo>
                  <a:pt x="303524" y="57501"/>
                </a:lnTo>
                <a:lnTo>
                  <a:pt x="303373" y="57362"/>
                </a:lnTo>
                <a:lnTo>
                  <a:pt x="303435" y="57185"/>
                </a:lnTo>
                <a:lnTo>
                  <a:pt x="303269" y="57146"/>
                </a:lnTo>
                <a:lnTo>
                  <a:pt x="303010" y="57184"/>
                </a:lnTo>
                <a:lnTo>
                  <a:pt x="302863" y="57157"/>
                </a:lnTo>
                <a:lnTo>
                  <a:pt x="302773" y="56928"/>
                </a:lnTo>
                <a:lnTo>
                  <a:pt x="302786" y="56762"/>
                </a:lnTo>
                <a:lnTo>
                  <a:pt x="302736" y="56606"/>
                </a:lnTo>
                <a:lnTo>
                  <a:pt x="302899" y="56480"/>
                </a:lnTo>
                <a:lnTo>
                  <a:pt x="303154" y="56443"/>
                </a:lnTo>
                <a:lnTo>
                  <a:pt x="303208" y="56250"/>
                </a:lnTo>
                <a:lnTo>
                  <a:pt x="303437" y="56114"/>
                </a:lnTo>
                <a:lnTo>
                  <a:pt x="303520" y="55911"/>
                </a:lnTo>
                <a:lnTo>
                  <a:pt x="303586" y="55728"/>
                </a:lnTo>
                <a:lnTo>
                  <a:pt x="303653" y="55506"/>
                </a:lnTo>
                <a:lnTo>
                  <a:pt x="303535" y="55321"/>
                </a:lnTo>
                <a:lnTo>
                  <a:pt x="303439" y="55153"/>
                </a:lnTo>
                <a:lnTo>
                  <a:pt x="303658" y="54966"/>
                </a:lnTo>
                <a:lnTo>
                  <a:pt x="303641" y="54813"/>
                </a:lnTo>
                <a:lnTo>
                  <a:pt x="303588" y="54561"/>
                </a:lnTo>
                <a:lnTo>
                  <a:pt x="303324" y="54499"/>
                </a:lnTo>
                <a:lnTo>
                  <a:pt x="303208" y="54396"/>
                </a:lnTo>
                <a:lnTo>
                  <a:pt x="303022" y="54369"/>
                </a:lnTo>
                <a:lnTo>
                  <a:pt x="302811" y="54369"/>
                </a:lnTo>
                <a:lnTo>
                  <a:pt x="302598" y="54278"/>
                </a:lnTo>
                <a:lnTo>
                  <a:pt x="302464" y="54172"/>
                </a:lnTo>
                <a:lnTo>
                  <a:pt x="302283" y="54278"/>
                </a:lnTo>
                <a:lnTo>
                  <a:pt x="302072" y="54316"/>
                </a:lnTo>
                <a:lnTo>
                  <a:pt x="301826" y="54302"/>
                </a:lnTo>
                <a:lnTo>
                  <a:pt x="301692" y="54199"/>
                </a:lnTo>
                <a:lnTo>
                  <a:pt x="301660" y="54057"/>
                </a:lnTo>
                <a:lnTo>
                  <a:pt x="301486" y="53890"/>
                </a:lnTo>
                <a:lnTo>
                  <a:pt x="301243" y="53822"/>
                </a:lnTo>
                <a:lnTo>
                  <a:pt x="301166" y="53679"/>
                </a:lnTo>
                <a:lnTo>
                  <a:pt x="301069" y="53308"/>
                </a:lnTo>
                <a:lnTo>
                  <a:pt x="300852" y="53382"/>
                </a:lnTo>
                <a:lnTo>
                  <a:pt x="300782" y="53200"/>
                </a:lnTo>
                <a:lnTo>
                  <a:pt x="300685" y="53034"/>
                </a:lnTo>
                <a:lnTo>
                  <a:pt x="300679" y="52762"/>
                </a:lnTo>
                <a:lnTo>
                  <a:pt x="300661" y="52569"/>
                </a:lnTo>
                <a:lnTo>
                  <a:pt x="300878" y="52505"/>
                </a:lnTo>
                <a:lnTo>
                  <a:pt x="301040" y="52330"/>
                </a:lnTo>
                <a:lnTo>
                  <a:pt x="301110" y="52067"/>
                </a:lnTo>
                <a:lnTo>
                  <a:pt x="301238" y="51902"/>
                </a:lnTo>
                <a:lnTo>
                  <a:pt x="301009" y="51660"/>
                </a:lnTo>
                <a:lnTo>
                  <a:pt x="300922" y="51863"/>
                </a:lnTo>
                <a:lnTo>
                  <a:pt x="300744" y="51902"/>
                </a:lnTo>
                <a:lnTo>
                  <a:pt x="300546" y="51779"/>
                </a:lnTo>
                <a:lnTo>
                  <a:pt x="300456" y="51644"/>
                </a:lnTo>
                <a:lnTo>
                  <a:pt x="300417" y="51482"/>
                </a:lnTo>
                <a:lnTo>
                  <a:pt x="300595" y="51209"/>
                </a:lnTo>
                <a:lnTo>
                  <a:pt x="300638" y="50934"/>
                </a:lnTo>
                <a:lnTo>
                  <a:pt x="300804" y="50901"/>
                </a:lnTo>
                <a:lnTo>
                  <a:pt x="300988" y="50847"/>
                </a:lnTo>
                <a:lnTo>
                  <a:pt x="301030" y="50542"/>
                </a:lnTo>
                <a:lnTo>
                  <a:pt x="301140" y="50309"/>
                </a:lnTo>
                <a:lnTo>
                  <a:pt x="301096" y="50051"/>
                </a:lnTo>
                <a:lnTo>
                  <a:pt x="301262" y="49955"/>
                </a:lnTo>
                <a:lnTo>
                  <a:pt x="301192" y="49736"/>
                </a:lnTo>
                <a:lnTo>
                  <a:pt x="301141" y="49510"/>
                </a:lnTo>
                <a:lnTo>
                  <a:pt x="300961" y="49407"/>
                </a:lnTo>
                <a:lnTo>
                  <a:pt x="300930" y="49162"/>
                </a:lnTo>
                <a:lnTo>
                  <a:pt x="301091" y="49019"/>
                </a:lnTo>
                <a:lnTo>
                  <a:pt x="301091" y="48826"/>
                </a:lnTo>
                <a:lnTo>
                  <a:pt x="300989" y="48638"/>
                </a:lnTo>
                <a:lnTo>
                  <a:pt x="300751" y="48599"/>
                </a:lnTo>
                <a:lnTo>
                  <a:pt x="300630" y="48445"/>
                </a:lnTo>
                <a:lnTo>
                  <a:pt x="300597" y="48244"/>
                </a:lnTo>
                <a:lnTo>
                  <a:pt x="300732" y="48001"/>
                </a:lnTo>
                <a:lnTo>
                  <a:pt x="300518" y="47770"/>
                </a:lnTo>
                <a:lnTo>
                  <a:pt x="300482" y="47484"/>
                </a:lnTo>
                <a:lnTo>
                  <a:pt x="300451" y="47096"/>
                </a:lnTo>
                <a:lnTo>
                  <a:pt x="300504" y="46807"/>
                </a:lnTo>
                <a:lnTo>
                  <a:pt x="300414" y="46568"/>
                </a:lnTo>
                <a:lnTo>
                  <a:pt x="300517" y="46369"/>
                </a:lnTo>
                <a:lnTo>
                  <a:pt x="300865" y="46336"/>
                </a:lnTo>
                <a:lnTo>
                  <a:pt x="301282" y="46421"/>
                </a:lnTo>
                <a:lnTo>
                  <a:pt x="301586" y="46459"/>
                </a:lnTo>
                <a:lnTo>
                  <a:pt x="301807" y="46624"/>
                </a:lnTo>
                <a:lnTo>
                  <a:pt x="302232" y="46218"/>
                </a:lnTo>
                <a:lnTo>
                  <a:pt x="302521" y="45922"/>
                </a:lnTo>
                <a:lnTo>
                  <a:pt x="303138" y="46030"/>
                </a:lnTo>
                <a:lnTo>
                  <a:pt x="303939" y="45906"/>
                </a:lnTo>
                <a:lnTo>
                  <a:pt x="304529" y="45337"/>
                </a:lnTo>
                <a:lnTo>
                  <a:pt x="304923" y="45193"/>
                </a:lnTo>
                <a:lnTo>
                  <a:pt x="305398" y="45057"/>
                </a:lnTo>
                <a:lnTo>
                  <a:pt x="305532" y="44845"/>
                </a:lnTo>
                <a:lnTo>
                  <a:pt x="305331" y="44439"/>
                </a:lnTo>
                <a:lnTo>
                  <a:pt x="305263" y="44052"/>
                </a:lnTo>
                <a:lnTo>
                  <a:pt x="305062" y="43471"/>
                </a:lnTo>
                <a:lnTo>
                  <a:pt x="305062" y="43064"/>
                </a:lnTo>
                <a:lnTo>
                  <a:pt x="305064" y="42765"/>
                </a:lnTo>
                <a:lnTo>
                  <a:pt x="305257" y="42436"/>
                </a:lnTo>
                <a:lnTo>
                  <a:pt x="305527" y="42283"/>
                </a:lnTo>
                <a:lnTo>
                  <a:pt x="305605" y="41925"/>
                </a:lnTo>
                <a:lnTo>
                  <a:pt x="305587" y="41576"/>
                </a:lnTo>
                <a:lnTo>
                  <a:pt x="305818" y="41324"/>
                </a:lnTo>
                <a:lnTo>
                  <a:pt x="306079" y="41084"/>
                </a:lnTo>
                <a:lnTo>
                  <a:pt x="306052" y="40842"/>
                </a:lnTo>
                <a:lnTo>
                  <a:pt x="306312" y="40562"/>
                </a:lnTo>
                <a:lnTo>
                  <a:pt x="306621" y="40098"/>
                </a:lnTo>
                <a:lnTo>
                  <a:pt x="306833" y="39962"/>
                </a:lnTo>
                <a:lnTo>
                  <a:pt x="307142" y="39868"/>
                </a:lnTo>
                <a:lnTo>
                  <a:pt x="307325" y="39675"/>
                </a:lnTo>
                <a:lnTo>
                  <a:pt x="307432" y="39442"/>
                </a:lnTo>
                <a:lnTo>
                  <a:pt x="307520" y="39267"/>
                </a:lnTo>
                <a:lnTo>
                  <a:pt x="307347" y="39248"/>
                </a:lnTo>
                <a:lnTo>
                  <a:pt x="307230" y="39084"/>
                </a:lnTo>
                <a:lnTo>
                  <a:pt x="307289" y="38862"/>
                </a:lnTo>
                <a:lnTo>
                  <a:pt x="307453" y="38793"/>
                </a:lnTo>
                <a:lnTo>
                  <a:pt x="307463" y="38600"/>
                </a:lnTo>
                <a:lnTo>
                  <a:pt x="307714" y="38553"/>
                </a:lnTo>
                <a:lnTo>
                  <a:pt x="307648" y="38170"/>
                </a:lnTo>
                <a:lnTo>
                  <a:pt x="307348" y="38247"/>
                </a:lnTo>
                <a:lnTo>
                  <a:pt x="307281" y="37948"/>
                </a:lnTo>
                <a:lnTo>
                  <a:pt x="307118" y="37637"/>
                </a:lnTo>
                <a:lnTo>
                  <a:pt x="307021" y="37348"/>
                </a:lnTo>
                <a:lnTo>
                  <a:pt x="307080" y="37116"/>
                </a:lnTo>
                <a:lnTo>
                  <a:pt x="307080" y="36893"/>
                </a:lnTo>
                <a:lnTo>
                  <a:pt x="307505" y="36612"/>
                </a:lnTo>
                <a:lnTo>
                  <a:pt x="307747" y="36377"/>
                </a:lnTo>
                <a:lnTo>
                  <a:pt x="307515" y="36419"/>
                </a:lnTo>
                <a:lnTo>
                  <a:pt x="307376" y="36337"/>
                </a:lnTo>
                <a:lnTo>
                  <a:pt x="307505" y="36177"/>
                </a:lnTo>
                <a:lnTo>
                  <a:pt x="307401" y="36014"/>
                </a:lnTo>
                <a:lnTo>
                  <a:pt x="307463" y="35804"/>
                </a:lnTo>
                <a:lnTo>
                  <a:pt x="307757" y="35655"/>
                </a:lnTo>
                <a:lnTo>
                  <a:pt x="307950" y="35628"/>
                </a:lnTo>
                <a:lnTo>
                  <a:pt x="308172" y="35381"/>
                </a:lnTo>
                <a:lnTo>
                  <a:pt x="308241" y="35207"/>
                </a:lnTo>
                <a:lnTo>
                  <a:pt x="308001" y="35109"/>
                </a:lnTo>
                <a:lnTo>
                  <a:pt x="307826" y="34964"/>
                </a:lnTo>
                <a:lnTo>
                  <a:pt x="307837" y="34771"/>
                </a:lnTo>
                <a:lnTo>
                  <a:pt x="308011" y="34771"/>
                </a:lnTo>
                <a:lnTo>
                  <a:pt x="308241" y="34849"/>
                </a:lnTo>
                <a:lnTo>
                  <a:pt x="308280" y="34694"/>
                </a:lnTo>
                <a:lnTo>
                  <a:pt x="308087" y="34588"/>
                </a:lnTo>
                <a:lnTo>
                  <a:pt x="307857" y="34548"/>
                </a:lnTo>
                <a:lnTo>
                  <a:pt x="307721" y="34306"/>
                </a:lnTo>
                <a:lnTo>
                  <a:pt x="307921" y="34084"/>
                </a:lnTo>
                <a:lnTo>
                  <a:pt x="307723" y="33978"/>
                </a:lnTo>
                <a:lnTo>
                  <a:pt x="307587" y="34074"/>
                </a:lnTo>
                <a:lnTo>
                  <a:pt x="307453" y="33929"/>
                </a:lnTo>
                <a:lnTo>
                  <a:pt x="307569" y="33764"/>
                </a:lnTo>
                <a:lnTo>
                  <a:pt x="307280" y="33348"/>
                </a:lnTo>
                <a:lnTo>
                  <a:pt x="307474" y="32980"/>
                </a:lnTo>
                <a:lnTo>
                  <a:pt x="307343" y="32845"/>
                </a:lnTo>
                <a:lnTo>
                  <a:pt x="307504" y="32590"/>
                </a:lnTo>
                <a:lnTo>
                  <a:pt x="307445" y="32454"/>
                </a:lnTo>
                <a:lnTo>
                  <a:pt x="307252" y="32531"/>
                </a:lnTo>
                <a:lnTo>
                  <a:pt x="307128" y="32395"/>
                </a:lnTo>
                <a:lnTo>
                  <a:pt x="307320" y="32338"/>
                </a:lnTo>
                <a:lnTo>
                  <a:pt x="307320" y="32173"/>
                </a:lnTo>
                <a:lnTo>
                  <a:pt x="307128" y="32076"/>
                </a:lnTo>
                <a:lnTo>
                  <a:pt x="306809" y="32249"/>
                </a:lnTo>
                <a:lnTo>
                  <a:pt x="306635" y="32200"/>
                </a:lnTo>
                <a:lnTo>
                  <a:pt x="306578" y="31998"/>
                </a:lnTo>
                <a:lnTo>
                  <a:pt x="306675" y="31833"/>
                </a:lnTo>
                <a:lnTo>
                  <a:pt x="306729" y="31669"/>
                </a:lnTo>
                <a:lnTo>
                  <a:pt x="306647" y="31465"/>
                </a:lnTo>
                <a:lnTo>
                  <a:pt x="306792" y="31331"/>
                </a:lnTo>
                <a:lnTo>
                  <a:pt x="306706" y="31079"/>
                </a:lnTo>
                <a:lnTo>
                  <a:pt x="306740" y="30871"/>
                </a:lnTo>
                <a:lnTo>
                  <a:pt x="306629" y="30711"/>
                </a:lnTo>
                <a:lnTo>
                  <a:pt x="306707" y="30538"/>
                </a:lnTo>
                <a:lnTo>
                  <a:pt x="306562" y="30382"/>
                </a:lnTo>
                <a:lnTo>
                  <a:pt x="306626" y="30111"/>
                </a:lnTo>
                <a:lnTo>
                  <a:pt x="306977" y="30098"/>
                </a:lnTo>
                <a:lnTo>
                  <a:pt x="307162" y="29875"/>
                </a:lnTo>
                <a:lnTo>
                  <a:pt x="307239" y="29586"/>
                </a:lnTo>
                <a:lnTo>
                  <a:pt x="307307" y="29354"/>
                </a:lnTo>
                <a:lnTo>
                  <a:pt x="307288" y="29189"/>
                </a:lnTo>
                <a:lnTo>
                  <a:pt x="307423" y="29025"/>
                </a:lnTo>
                <a:lnTo>
                  <a:pt x="307423" y="28830"/>
                </a:lnTo>
                <a:lnTo>
                  <a:pt x="307414" y="28551"/>
                </a:lnTo>
                <a:lnTo>
                  <a:pt x="307222" y="28207"/>
                </a:lnTo>
                <a:lnTo>
                  <a:pt x="307348" y="28082"/>
                </a:lnTo>
                <a:lnTo>
                  <a:pt x="307396" y="27907"/>
                </a:lnTo>
                <a:lnTo>
                  <a:pt x="307522" y="27792"/>
                </a:lnTo>
                <a:lnTo>
                  <a:pt x="307714" y="27908"/>
                </a:lnTo>
                <a:lnTo>
                  <a:pt x="307888" y="27908"/>
                </a:lnTo>
                <a:lnTo>
                  <a:pt x="307907" y="27733"/>
                </a:lnTo>
                <a:lnTo>
                  <a:pt x="307783" y="27656"/>
                </a:lnTo>
                <a:lnTo>
                  <a:pt x="307860" y="27444"/>
                </a:lnTo>
                <a:lnTo>
                  <a:pt x="307957" y="27212"/>
                </a:lnTo>
                <a:lnTo>
                  <a:pt x="307939" y="26970"/>
                </a:lnTo>
                <a:lnTo>
                  <a:pt x="307765" y="26873"/>
                </a:lnTo>
                <a:lnTo>
                  <a:pt x="307775" y="26670"/>
                </a:lnTo>
                <a:lnTo>
                  <a:pt x="307901" y="26545"/>
                </a:lnTo>
                <a:lnTo>
                  <a:pt x="308074" y="26458"/>
                </a:lnTo>
                <a:lnTo>
                  <a:pt x="307901" y="26221"/>
                </a:lnTo>
                <a:lnTo>
                  <a:pt x="307795" y="25949"/>
                </a:lnTo>
                <a:lnTo>
                  <a:pt x="307796" y="25611"/>
                </a:lnTo>
                <a:lnTo>
                  <a:pt x="307796" y="25272"/>
                </a:lnTo>
                <a:lnTo>
                  <a:pt x="307788" y="24972"/>
                </a:lnTo>
                <a:lnTo>
                  <a:pt x="307546" y="24826"/>
                </a:lnTo>
                <a:lnTo>
                  <a:pt x="307461" y="24584"/>
                </a:lnTo>
                <a:lnTo>
                  <a:pt x="307577" y="24371"/>
                </a:lnTo>
                <a:lnTo>
                  <a:pt x="307404" y="24228"/>
                </a:lnTo>
                <a:lnTo>
                  <a:pt x="307510" y="24005"/>
                </a:lnTo>
                <a:lnTo>
                  <a:pt x="307481" y="23791"/>
                </a:lnTo>
                <a:lnTo>
                  <a:pt x="307327" y="23665"/>
                </a:lnTo>
                <a:lnTo>
                  <a:pt x="307188" y="23467"/>
                </a:lnTo>
                <a:lnTo>
                  <a:pt x="307425" y="23304"/>
                </a:lnTo>
                <a:lnTo>
                  <a:pt x="307309" y="23163"/>
                </a:lnTo>
                <a:lnTo>
                  <a:pt x="307309" y="22906"/>
                </a:lnTo>
                <a:lnTo>
                  <a:pt x="307116" y="22771"/>
                </a:lnTo>
                <a:lnTo>
                  <a:pt x="306992" y="22596"/>
                </a:lnTo>
                <a:lnTo>
                  <a:pt x="306992" y="22393"/>
                </a:lnTo>
                <a:lnTo>
                  <a:pt x="306809" y="22373"/>
                </a:lnTo>
                <a:lnTo>
                  <a:pt x="306828" y="22151"/>
                </a:lnTo>
                <a:lnTo>
                  <a:pt x="306877" y="21899"/>
                </a:lnTo>
                <a:lnTo>
                  <a:pt x="306815" y="21696"/>
                </a:lnTo>
                <a:lnTo>
                  <a:pt x="306917" y="21387"/>
                </a:lnTo>
                <a:lnTo>
                  <a:pt x="307119" y="21185"/>
                </a:lnTo>
                <a:lnTo>
                  <a:pt x="307208" y="20943"/>
                </a:lnTo>
                <a:lnTo>
                  <a:pt x="307101" y="20768"/>
                </a:lnTo>
                <a:lnTo>
                  <a:pt x="306918" y="20738"/>
                </a:lnTo>
                <a:lnTo>
                  <a:pt x="306985" y="20535"/>
                </a:lnTo>
                <a:lnTo>
                  <a:pt x="307093" y="20313"/>
                </a:lnTo>
                <a:lnTo>
                  <a:pt x="306938" y="20101"/>
                </a:lnTo>
                <a:lnTo>
                  <a:pt x="306765" y="19916"/>
                </a:lnTo>
                <a:lnTo>
                  <a:pt x="306920" y="19723"/>
                </a:lnTo>
                <a:lnTo>
                  <a:pt x="307065" y="19646"/>
                </a:lnTo>
                <a:lnTo>
                  <a:pt x="306989" y="19375"/>
                </a:lnTo>
                <a:lnTo>
                  <a:pt x="307152" y="19211"/>
                </a:lnTo>
                <a:lnTo>
                  <a:pt x="307047" y="19065"/>
                </a:lnTo>
                <a:lnTo>
                  <a:pt x="306998" y="18873"/>
                </a:lnTo>
                <a:lnTo>
                  <a:pt x="307105" y="18688"/>
                </a:lnTo>
                <a:lnTo>
                  <a:pt x="307280" y="18495"/>
                </a:lnTo>
                <a:lnTo>
                  <a:pt x="307396" y="18156"/>
                </a:lnTo>
                <a:lnTo>
                  <a:pt x="307242" y="17954"/>
                </a:lnTo>
                <a:lnTo>
                  <a:pt x="307232" y="17761"/>
                </a:lnTo>
                <a:lnTo>
                  <a:pt x="307195" y="17605"/>
                </a:lnTo>
                <a:lnTo>
                  <a:pt x="307078" y="17779"/>
                </a:lnTo>
                <a:lnTo>
                  <a:pt x="306928" y="17620"/>
                </a:lnTo>
                <a:lnTo>
                  <a:pt x="306539" y="17468"/>
                </a:lnTo>
                <a:lnTo>
                  <a:pt x="306577" y="17314"/>
                </a:lnTo>
                <a:lnTo>
                  <a:pt x="306626" y="17159"/>
                </a:lnTo>
                <a:lnTo>
                  <a:pt x="306626" y="17015"/>
                </a:lnTo>
                <a:lnTo>
                  <a:pt x="306727" y="16899"/>
                </a:lnTo>
                <a:lnTo>
                  <a:pt x="306549" y="16830"/>
                </a:lnTo>
                <a:lnTo>
                  <a:pt x="306482" y="16618"/>
                </a:lnTo>
                <a:lnTo>
                  <a:pt x="306454" y="16433"/>
                </a:lnTo>
                <a:lnTo>
                  <a:pt x="306231" y="16462"/>
                </a:lnTo>
                <a:lnTo>
                  <a:pt x="306078" y="16539"/>
                </a:lnTo>
                <a:lnTo>
                  <a:pt x="305922" y="16443"/>
                </a:lnTo>
                <a:lnTo>
                  <a:pt x="305934" y="16238"/>
                </a:lnTo>
                <a:lnTo>
                  <a:pt x="305798" y="16112"/>
                </a:lnTo>
                <a:lnTo>
                  <a:pt x="305659" y="15915"/>
                </a:lnTo>
                <a:lnTo>
                  <a:pt x="305800" y="15707"/>
                </a:lnTo>
                <a:lnTo>
                  <a:pt x="305741" y="15552"/>
                </a:lnTo>
                <a:lnTo>
                  <a:pt x="305577" y="15426"/>
                </a:lnTo>
                <a:lnTo>
                  <a:pt x="305424" y="15339"/>
                </a:lnTo>
                <a:lnTo>
                  <a:pt x="305178" y="15218"/>
                </a:lnTo>
                <a:lnTo>
                  <a:pt x="305023" y="15352"/>
                </a:lnTo>
                <a:lnTo>
                  <a:pt x="304961" y="15231"/>
                </a:lnTo>
                <a:lnTo>
                  <a:pt x="304977" y="15131"/>
                </a:lnTo>
                <a:lnTo>
                  <a:pt x="302536" y="15040"/>
                </a:lnTo>
                <a:lnTo>
                  <a:pt x="299130" y="15074"/>
                </a:lnTo>
                <a:lnTo>
                  <a:pt x="295727" y="15310"/>
                </a:lnTo>
                <a:lnTo>
                  <a:pt x="291188" y="15556"/>
                </a:lnTo>
                <a:lnTo>
                  <a:pt x="288727" y="15581"/>
                </a:lnTo>
                <a:lnTo>
                  <a:pt x="285509" y="15614"/>
                </a:lnTo>
                <a:lnTo>
                  <a:pt x="281346" y="15656"/>
                </a:lnTo>
                <a:lnTo>
                  <a:pt x="276811" y="15704"/>
                </a:lnTo>
                <a:lnTo>
                  <a:pt x="261293" y="16464"/>
                </a:lnTo>
                <a:lnTo>
                  <a:pt x="258268" y="16896"/>
                </a:lnTo>
                <a:lnTo>
                  <a:pt x="250322" y="16977"/>
                </a:lnTo>
                <a:lnTo>
                  <a:pt x="246185" y="18225"/>
                </a:lnTo>
                <a:lnTo>
                  <a:pt x="245155" y="17625"/>
                </a:lnTo>
                <a:lnTo>
                  <a:pt x="243127" y="16448"/>
                </a:lnTo>
                <a:lnTo>
                  <a:pt x="241410" y="15862"/>
                </a:lnTo>
                <a:lnTo>
                  <a:pt x="237404" y="14698"/>
                </a:lnTo>
                <a:lnTo>
                  <a:pt x="235000" y="17334"/>
                </a:lnTo>
                <a:lnTo>
                  <a:pt x="233529" y="19157"/>
                </a:lnTo>
                <a:lnTo>
                  <a:pt x="230357" y="21400"/>
                </a:lnTo>
                <a:lnTo>
                  <a:pt x="226187" y="21844"/>
                </a:lnTo>
                <a:lnTo>
                  <a:pt x="223734" y="21870"/>
                </a:lnTo>
                <a:lnTo>
                  <a:pt x="220873" y="20692"/>
                </a:lnTo>
                <a:lnTo>
                  <a:pt x="218208" y="19916"/>
                </a:lnTo>
                <a:lnTo>
                  <a:pt x="216278" y="18127"/>
                </a:lnTo>
                <a:lnTo>
                  <a:pt x="213253" y="18560"/>
                </a:lnTo>
                <a:lnTo>
                  <a:pt x="211438" y="22195"/>
                </a:lnTo>
                <a:lnTo>
                  <a:pt x="210735" y="25217"/>
                </a:lnTo>
                <a:lnTo>
                  <a:pt x="210065" y="28840"/>
                </a:lnTo>
                <a:lnTo>
                  <a:pt x="209754" y="32261"/>
                </a:lnTo>
                <a:lnTo>
                  <a:pt x="208315" y="35893"/>
                </a:lnTo>
                <a:lnTo>
                  <a:pt x="205568" y="40342"/>
                </a:lnTo>
                <a:lnTo>
                  <a:pt x="203165" y="42979"/>
                </a:lnTo>
                <a:lnTo>
                  <a:pt x="198603" y="44732"/>
                </a:lnTo>
                <a:lnTo>
                  <a:pt x="197311" y="45003"/>
                </a:lnTo>
                <a:lnTo>
                  <a:pt x="197245" y="44830"/>
                </a:lnTo>
                <a:lnTo>
                  <a:pt x="197196" y="44619"/>
                </a:lnTo>
                <a:lnTo>
                  <a:pt x="197311" y="44394"/>
                </a:lnTo>
                <a:lnTo>
                  <a:pt x="197540" y="44143"/>
                </a:lnTo>
                <a:lnTo>
                  <a:pt x="197703" y="43879"/>
                </a:lnTo>
                <a:lnTo>
                  <a:pt x="198194" y="43532"/>
                </a:lnTo>
                <a:lnTo>
                  <a:pt x="198733" y="43265"/>
                </a:lnTo>
                <a:lnTo>
                  <a:pt x="198979" y="42940"/>
                </a:lnTo>
                <a:lnTo>
                  <a:pt x="199191" y="42739"/>
                </a:lnTo>
                <a:lnTo>
                  <a:pt x="199208" y="42413"/>
                </a:lnTo>
                <a:lnTo>
                  <a:pt x="199208" y="42167"/>
                </a:lnTo>
                <a:lnTo>
                  <a:pt x="199502" y="42018"/>
                </a:lnTo>
                <a:lnTo>
                  <a:pt x="199404" y="41908"/>
                </a:lnTo>
                <a:lnTo>
                  <a:pt x="199486" y="41728"/>
                </a:lnTo>
                <a:lnTo>
                  <a:pt x="199469" y="41467"/>
                </a:lnTo>
                <a:lnTo>
                  <a:pt x="199682" y="41424"/>
                </a:lnTo>
                <a:lnTo>
                  <a:pt x="199714" y="41238"/>
                </a:lnTo>
                <a:lnTo>
                  <a:pt x="199436" y="40953"/>
                </a:lnTo>
                <a:lnTo>
                  <a:pt x="199273" y="40889"/>
                </a:lnTo>
                <a:lnTo>
                  <a:pt x="199306" y="40692"/>
                </a:lnTo>
                <a:lnTo>
                  <a:pt x="199158" y="40657"/>
                </a:lnTo>
                <a:lnTo>
                  <a:pt x="199109" y="40473"/>
                </a:lnTo>
                <a:lnTo>
                  <a:pt x="198864" y="40437"/>
                </a:lnTo>
                <a:lnTo>
                  <a:pt x="198717" y="40334"/>
                </a:lnTo>
                <a:lnTo>
                  <a:pt x="198652" y="40147"/>
                </a:lnTo>
                <a:lnTo>
                  <a:pt x="198439" y="40128"/>
                </a:lnTo>
                <a:lnTo>
                  <a:pt x="198308" y="39953"/>
                </a:lnTo>
                <a:lnTo>
                  <a:pt x="198161" y="39869"/>
                </a:lnTo>
                <a:lnTo>
                  <a:pt x="197981" y="39894"/>
                </a:lnTo>
                <a:lnTo>
                  <a:pt x="197850" y="39843"/>
                </a:lnTo>
                <a:lnTo>
                  <a:pt x="197687" y="39758"/>
                </a:lnTo>
                <a:lnTo>
                  <a:pt x="197556" y="39835"/>
                </a:lnTo>
                <a:lnTo>
                  <a:pt x="197376" y="39920"/>
                </a:lnTo>
                <a:lnTo>
                  <a:pt x="197376" y="39652"/>
                </a:lnTo>
                <a:lnTo>
                  <a:pt x="197229" y="39745"/>
                </a:lnTo>
                <a:lnTo>
                  <a:pt x="197049" y="39918"/>
                </a:lnTo>
                <a:lnTo>
                  <a:pt x="196918" y="39980"/>
                </a:lnTo>
                <a:lnTo>
                  <a:pt x="196739" y="40092"/>
                </a:lnTo>
                <a:lnTo>
                  <a:pt x="196542" y="40111"/>
                </a:lnTo>
                <a:lnTo>
                  <a:pt x="196362" y="39956"/>
                </a:lnTo>
                <a:lnTo>
                  <a:pt x="196101" y="39972"/>
                </a:lnTo>
                <a:lnTo>
                  <a:pt x="196019" y="39783"/>
                </a:lnTo>
                <a:lnTo>
                  <a:pt x="195986" y="39568"/>
                </a:lnTo>
                <a:lnTo>
                  <a:pt x="195806" y="39488"/>
                </a:lnTo>
                <a:lnTo>
                  <a:pt x="195594" y="39375"/>
                </a:lnTo>
                <a:lnTo>
                  <a:pt x="195365" y="39230"/>
                </a:lnTo>
                <a:lnTo>
                  <a:pt x="195185" y="39372"/>
                </a:lnTo>
                <a:lnTo>
                  <a:pt x="195005" y="39433"/>
                </a:lnTo>
                <a:lnTo>
                  <a:pt x="194776" y="39415"/>
                </a:lnTo>
                <a:lnTo>
                  <a:pt x="194629" y="39168"/>
                </a:lnTo>
                <a:lnTo>
                  <a:pt x="194646" y="39012"/>
                </a:lnTo>
                <a:lnTo>
                  <a:pt x="194596" y="38846"/>
                </a:lnTo>
                <a:lnTo>
                  <a:pt x="194417" y="38909"/>
                </a:lnTo>
                <a:lnTo>
                  <a:pt x="194253" y="38870"/>
                </a:lnTo>
                <a:lnTo>
                  <a:pt x="194204" y="38671"/>
                </a:lnTo>
                <a:lnTo>
                  <a:pt x="193959" y="38618"/>
                </a:lnTo>
                <a:lnTo>
                  <a:pt x="193812" y="38618"/>
                </a:lnTo>
                <a:lnTo>
                  <a:pt x="193812" y="38476"/>
                </a:lnTo>
                <a:lnTo>
                  <a:pt x="193975" y="38438"/>
                </a:lnTo>
                <a:lnTo>
                  <a:pt x="194024" y="38303"/>
                </a:lnTo>
                <a:lnTo>
                  <a:pt x="193942" y="38128"/>
                </a:lnTo>
                <a:lnTo>
                  <a:pt x="193959" y="37871"/>
                </a:lnTo>
                <a:lnTo>
                  <a:pt x="193763" y="37896"/>
                </a:lnTo>
                <a:lnTo>
                  <a:pt x="193615" y="37766"/>
                </a:lnTo>
                <a:lnTo>
                  <a:pt x="193681" y="37557"/>
                </a:lnTo>
                <a:lnTo>
                  <a:pt x="193746" y="37328"/>
                </a:lnTo>
                <a:lnTo>
                  <a:pt x="193632" y="37119"/>
                </a:lnTo>
                <a:lnTo>
                  <a:pt x="193501" y="37006"/>
                </a:lnTo>
                <a:lnTo>
                  <a:pt x="193305" y="37073"/>
                </a:lnTo>
                <a:lnTo>
                  <a:pt x="193207" y="36888"/>
                </a:lnTo>
                <a:lnTo>
                  <a:pt x="193239" y="36728"/>
                </a:lnTo>
                <a:lnTo>
                  <a:pt x="193436" y="36798"/>
                </a:lnTo>
                <a:lnTo>
                  <a:pt x="193583" y="36777"/>
                </a:lnTo>
                <a:lnTo>
                  <a:pt x="193501" y="36599"/>
                </a:lnTo>
                <a:lnTo>
                  <a:pt x="193272" y="36347"/>
                </a:lnTo>
                <a:lnTo>
                  <a:pt x="193223" y="36205"/>
                </a:lnTo>
                <a:lnTo>
                  <a:pt x="193338" y="36082"/>
                </a:lnTo>
                <a:lnTo>
                  <a:pt x="193534" y="36018"/>
                </a:lnTo>
                <a:lnTo>
                  <a:pt x="193648" y="35845"/>
                </a:lnTo>
                <a:lnTo>
                  <a:pt x="193779" y="35516"/>
                </a:lnTo>
                <a:lnTo>
                  <a:pt x="193812" y="35129"/>
                </a:lnTo>
                <a:lnTo>
                  <a:pt x="193795" y="34967"/>
                </a:lnTo>
                <a:lnTo>
                  <a:pt x="193534" y="34687"/>
                </a:lnTo>
                <a:lnTo>
                  <a:pt x="193436" y="34432"/>
                </a:lnTo>
                <a:lnTo>
                  <a:pt x="193517" y="34293"/>
                </a:lnTo>
                <a:lnTo>
                  <a:pt x="193452" y="34068"/>
                </a:lnTo>
                <a:lnTo>
                  <a:pt x="193517" y="33919"/>
                </a:lnTo>
                <a:lnTo>
                  <a:pt x="193583" y="33759"/>
                </a:lnTo>
                <a:lnTo>
                  <a:pt x="193763" y="33675"/>
                </a:lnTo>
                <a:lnTo>
                  <a:pt x="193959" y="33471"/>
                </a:lnTo>
                <a:lnTo>
                  <a:pt x="193795" y="33378"/>
                </a:lnTo>
                <a:lnTo>
                  <a:pt x="193566" y="33361"/>
                </a:lnTo>
                <a:lnTo>
                  <a:pt x="193681" y="33165"/>
                </a:lnTo>
                <a:lnTo>
                  <a:pt x="193844" y="32972"/>
                </a:lnTo>
                <a:lnTo>
                  <a:pt x="193910" y="32747"/>
                </a:lnTo>
                <a:lnTo>
                  <a:pt x="193942" y="32511"/>
                </a:lnTo>
                <a:lnTo>
                  <a:pt x="194041" y="32362"/>
                </a:lnTo>
                <a:lnTo>
                  <a:pt x="194155" y="32240"/>
                </a:lnTo>
                <a:lnTo>
                  <a:pt x="194204" y="31989"/>
                </a:lnTo>
                <a:lnTo>
                  <a:pt x="194335" y="31764"/>
                </a:lnTo>
                <a:lnTo>
                  <a:pt x="194515" y="31738"/>
                </a:lnTo>
                <a:lnTo>
                  <a:pt x="194711" y="31738"/>
                </a:lnTo>
                <a:lnTo>
                  <a:pt x="194891" y="31442"/>
                </a:lnTo>
                <a:lnTo>
                  <a:pt x="194989" y="31210"/>
                </a:lnTo>
                <a:lnTo>
                  <a:pt x="195349" y="31017"/>
                </a:lnTo>
                <a:lnTo>
                  <a:pt x="195627" y="31004"/>
                </a:lnTo>
                <a:lnTo>
                  <a:pt x="195921" y="31000"/>
                </a:lnTo>
                <a:lnTo>
                  <a:pt x="196035" y="30892"/>
                </a:lnTo>
                <a:lnTo>
                  <a:pt x="196232" y="30832"/>
                </a:lnTo>
                <a:lnTo>
                  <a:pt x="196346" y="30567"/>
                </a:lnTo>
                <a:lnTo>
                  <a:pt x="196493" y="30554"/>
                </a:lnTo>
                <a:lnTo>
                  <a:pt x="196608" y="30372"/>
                </a:lnTo>
                <a:lnTo>
                  <a:pt x="196624" y="30135"/>
                </a:lnTo>
                <a:lnTo>
                  <a:pt x="196640" y="29918"/>
                </a:lnTo>
                <a:lnTo>
                  <a:pt x="196542" y="29758"/>
                </a:lnTo>
                <a:lnTo>
                  <a:pt x="196771" y="29396"/>
                </a:lnTo>
                <a:lnTo>
                  <a:pt x="196918" y="29197"/>
                </a:lnTo>
                <a:lnTo>
                  <a:pt x="196902" y="29048"/>
                </a:lnTo>
                <a:lnTo>
                  <a:pt x="197066" y="29058"/>
                </a:lnTo>
                <a:lnTo>
                  <a:pt x="197115" y="28912"/>
                </a:lnTo>
                <a:lnTo>
                  <a:pt x="196902" y="28896"/>
                </a:lnTo>
                <a:lnTo>
                  <a:pt x="196739" y="28896"/>
                </a:lnTo>
                <a:lnTo>
                  <a:pt x="196624" y="28732"/>
                </a:lnTo>
                <a:lnTo>
                  <a:pt x="196820" y="28758"/>
                </a:lnTo>
                <a:lnTo>
                  <a:pt x="196869" y="28523"/>
                </a:lnTo>
                <a:lnTo>
                  <a:pt x="196771" y="28381"/>
                </a:lnTo>
                <a:lnTo>
                  <a:pt x="196624" y="28315"/>
                </a:lnTo>
                <a:lnTo>
                  <a:pt x="196591" y="28162"/>
                </a:lnTo>
                <a:lnTo>
                  <a:pt x="196771" y="28032"/>
                </a:lnTo>
                <a:lnTo>
                  <a:pt x="196837" y="27890"/>
                </a:lnTo>
                <a:lnTo>
                  <a:pt x="196722" y="27741"/>
                </a:lnTo>
                <a:lnTo>
                  <a:pt x="196722" y="27445"/>
                </a:lnTo>
                <a:lnTo>
                  <a:pt x="196559" y="27496"/>
                </a:lnTo>
                <a:lnTo>
                  <a:pt x="196411" y="27652"/>
                </a:lnTo>
                <a:lnTo>
                  <a:pt x="196330" y="27774"/>
                </a:lnTo>
                <a:lnTo>
                  <a:pt x="196199" y="27673"/>
                </a:lnTo>
                <a:lnTo>
                  <a:pt x="196313" y="27509"/>
                </a:lnTo>
                <a:lnTo>
                  <a:pt x="196444" y="27367"/>
                </a:lnTo>
                <a:lnTo>
                  <a:pt x="196411" y="27220"/>
                </a:lnTo>
                <a:lnTo>
                  <a:pt x="196232" y="27349"/>
                </a:lnTo>
                <a:lnTo>
                  <a:pt x="195986" y="27305"/>
                </a:lnTo>
                <a:lnTo>
                  <a:pt x="196134" y="27078"/>
                </a:lnTo>
                <a:lnTo>
                  <a:pt x="196362" y="26922"/>
                </a:lnTo>
                <a:lnTo>
                  <a:pt x="196330" y="26736"/>
                </a:lnTo>
                <a:lnTo>
                  <a:pt x="196232" y="26548"/>
                </a:lnTo>
                <a:lnTo>
                  <a:pt x="196052" y="26670"/>
                </a:lnTo>
                <a:lnTo>
                  <a:pt x="195970" y="26528"/>
                </a:lnTo>
                <a:lnTo>
                  <a:pt x="195954" y="26376"/>
                </a:lnTo>
                <a:lnTo>
                  <a:pt x="195921" y="26203"/>
                </a:lnTo>
                <a:lnTo>
                  <a:pt x="196215" y="26239"/>
                </a:lnTo>
                <a:lnTo>
                  <a:pt x="196428" y="26178"/>
                </a:lnTo>
                <a:lnTo>
                  <a:pt x="196591" y="26036"/>
                </a:lnTo>
                <a:lnTo>
                  <a:pt x="196608" y="25850"/>
                </a:lnTo>
                <a:lnTo>
                  <a:pt x="196591" y="25635"/>
                </a:lnTo>
                <a:lnTo>
                  <a:pt x="196689" y="25462"/>
                </a:lnTo>
                <a:lnTo>
                  <a:pt x="196624" y="25281"/>
                </a:lnTo>
                <a:lnTo>
                  <a:pt x="196640" y="25094"/>
                </a:lnTo>
                <a:lnTo>
                  <a:pt x="196804" y="24875"/>
                </a:lnTo>
                <a:lnTo>
                  <a:pt x="196804" y="24604"/>
                </a:lnTo>
                <a:lnTo>
                  <a:pt x="196820" y="24443"/>
                </a:lnTo>
                <a:lnTo>
                  <a:pt x="196788" y="24301"/>
                </a:lnTo>
                <a:lnTo>
                  <a:pt x="196984" y="24134"/>
                </a:lnTo>
                <a:lnTo>
                  <a:pt x="197147" y="24051"/>
                </a:lnTo>
                <a:lnTo>
                  <a:pt x="197164" y="23889"/>
                </a:lnTo>
                <a:lnTo>
                  <a:pt x="197033" y="23856"/>
                </a:lnTo>
                <a:lnTo>
                  <a:pt x="196837" y="23794"/>
                </a:lnTo>
                <a:lnTo>
                  <a:pt x="196967" y="23663"/>
                </a:lnTo>
                <a:lnTo>
                  <a:pt x="197082" y="23560"/>
                </a:lnTo>
                <a:lnTo>
                  <a:pt x="197115" y="23399"/>
                </a:lnTo>
                <a:lnTo>
                  <a:pt x="197278" y="23263"/>
                </a:lnTo>
                <a:lnTo>
                  <a:pt x="197409" y="23037"/>
                </a:lnTo>
                <a:lnTo>
                  <a:pt x="197376" y="22844"/>
                </a:lnTo>
                <a:lnTo>
                  <a:pt x="197687" y="22684"/>
                </a:lnTo>
                <a:lnTo>
                  <a:pt x="198047" y="22581"/>
                </a:lnTo>
                <a:lnTo>
                  <a:pt x="198226" y="22381"/>
                </a:lnTo>
                <a:lnTo>
                  <a:pt x="198537" y="22162"/>
                </a:lnTo>
                <a:lnTo>
                  <a:pt x="198619" y="21924"/>
                </a:lnTo>
                <a:lnTo>
                  <a:pt x="198733" y="21731"/>
                </a:lnTo>
                <a:lnTo>
                  <a:pt x="198897" y="21621"/>
                </a:lnTo>
                <a:lnTo>
                  <a:pt x="199109" y="21557"/>
                </a:lnTo>
                <a:lnTo>
                  <a:pt x="199289" y="21628"/>
                </a:lnTo>
                <a:lnTo>
                  <a:pt x="199306" y="21481"/>
                </a:lnTo>
                <a:lnTo>
                  <a:pt x="199338" y="21319"/>
                </a:lnTo>
                <a:lnTo>
                  <a:pt x="199616" y="21132"/>
                </a:lnTo>
                <a:lnTo>
                  <a:pt x="199551" y="20867"/>
                </a:lnTo>
                <a:lnTo>
                  <a:pt x="199502" y="20606"/>
                </a:lnTo>
                <a:lnTo>
                  <a:pt x="199306" y="20444"/>
                </a:lnTo>
                <a:lnTo>
                  <a:pt x="199387" y="20168"/>
                </a:lnTo>
                <a:lnTo>
                  <a:pt x="199436" y="19780"/>
                </a:lnTo>
                <a:lnTo>
                  <a:pt x="199257" y="19510"/>
                </a:lnTo>
                <a:lnTo>
                  <a:pt x="199077" y="19252"/>
                </a:lnTo>
                <a:lnTo>
                  <a:pt x="198897" y="19129"/>
                </a:lnTo>
                <a:lnTo>
                  <a:pt x="198832" y="18908"/>
                </a:lnTo>
                <a:lnTo>
                  <a:pt x="198717" y="18722"/>
                </a:lnTo>
                <a:lnTo>
                  <a:pt x="198668" y="18534"/>
                </a:lnTo>
                <a:lnTo>
                  <a:pt x="198357" y="18580"/>
                </a:lnTo>
                <a:lnTo>
                  <a:pt x="198161" y="18431"/>
                </a:lnTo>
                <a:lnTo>
                  <a:pt x="197916" y="18531"/>
                </a:lnTo>
                <a:lnTo>
                  <a:pt x="197785" y="18444"/>
                </a:lnTo>
                <a:lnTo>
                  <a:pt x="197605" y="18160"/>
                </a:lnTo>
                <a:lnTo>
                  <a:pt x="197589" y="17972"/>
                </a:lnTo>
                <a:lnTo>
                  <a:pt x="197671" y="17676"/>
                </a:lnTo>
                <a:lnTo>
                  <a:pt x="197703" y="17411"/>
                </a:lnTo>
                <a:lnTo>
                  <a:pt x="197703" y="17244"/>
                </a:lnTo>
                <a:lnTo>
                  <a:pt x="197556" y="17018"/>
                </a:lnTo>
                <a:lnTo>
                  <a:pt x="197393" y="16914"/>
                </a:lnTo>
                <a:lnTo>
                  <a:pt x="197262" y="16869"/>
                </a:lnTo>
                <a:lnTo>
                  <a:pt x="197229" y="16675"/>
                </a:lnTo>
                <a:lnTo>
                  <a:pt x="197033" y="16655"/>
                </a:lnTo>
                <a:lnTo>
                  <a:pt x="196984" y="16526"/>
                </a:lnTo>
                <a:lnTo>
                  <a:pt x="197147" y="16502"/>
                </a:lnTo>
                <a:lnTo>
                  <a:pt x="197245" y="16405"/>
                </a:lnTo>
                <a:lnTo>
                  <a:pt x="196984" y="16197"/>
                </a:lnTo>
                <a:lnTo>
                  <a:pt x="196804" y="16049"/>
                </a:lnTo>
                <a:lnTo>
                  <a:pt x="196902" y="15849"/>
                </a:lnTo>
                <a:lnTo>
                  <a:pt x="197098" y="15766"/>
                </a:lnTo>
                <a:lnTo>
                  <a:pt x="197294" y="15743"/>
                </a:lnTo>
                <a:lnTo>
                  <a:pt x="197131" y="15563"/>
                </a:lnTo>
                <a:lnTo>
                  <a:pt x="196935" y="15553"/>
                </a:lnTo>
                <a:lnTo>
                  <a:pt x="196804" y="15385"/>
                </a:lnTo>
                <a:lnTo>
                  <a:pt x="196869" y="15146"/>
                </a:lnTo>
                <a:lnTo>
                  <a:pt x="196853" y="14894"/>
                </a:lnTo>
                <a:lnTo>
                  <a:pt x="196788" y="14785"/>
                </a:lnTo>
                <a:lnTo>
                  <a:pt x="196935" y="14705"/>
                </a:lnTo>
                <a:lnTo>
                  <a:pt x="196984" y="14482"/>
                </a:lnTo>
                <a:lnTo>
                  <a:pt x="197049" y="14286"/>
                </a:lnTo>
                <a:lnTo>
                  <a:pt x="197229" y="14154"/>
                </a:lnTo>
                <a:lnTo>
                  <a:pt x="197147" y="13983"/>
                </a:lnTo>
                <a:lnTo>
                  <a:pt x="197262" y="13835"/>
                </a:lnTo>
                <a:lnTo>
                  <a:pt x="197213" y="13635"/>
                </a:lnTo>
                <a:lnTo>
                  <a:pt x="197180" y="13439"/>
                </a:lnTo>
                <a:lnTo>
                  <a:pt x="196902" y="13454"/>
                </a:lnTo>
                <a:lnTo>
                  <a:pt x="196951" y="13285"/>
                </a:lnTo>
                <a:lnTo>
                  <a:pt x="196902" y="13089"/>
                </a:lnTo>
                <a:lnTo>
                  <a:pt x="197000" y="12886"/>
                </a:lnTo>
                <a:lnTo>
                  <a:pt x="196722" y="12849"/>
                </a:lnTo>
                <a:lnTo>
                  <a:pt x="196755" y="12661"/>
                </a:lnTo>
                <a:lnTo>
                  <a:pt x="196559" y="12654"/>
                </a:lnTo>
                <a:lnTo>
                  <a:pt x="196395" y="12538"/>
                </a:lnTo>
                <a:lnTo>
                  <a:pt x="196281" y="12420"/>
                </a:lnTo>
                <a:lnTo>
                  <a:pt x="196526" y="12218"/>
                </a:lnTo>
                <a:lnTo>
                  <a:pt x="196379" y="12180"/>
                </a:lnTo>
                <a:lnTo>
                  <a:pt x="196215" y="12131"/>
                </a:lnTo>
                <a:lnTo>
                  <a:pt x="196297" y="11979"/>
                </a:lnTo>
                <a:lnTo>
                  <a:pt x="196444" y="11928"/>
                </a:lnTo>
                <a:lnTo>
                  <a:pt x="196346" y="11773"/>
                </a:lnTo>
                <a:lnTo>
                  <a:pt x="196150" y="11874"/>
                </a:lnTo>
                <a:lnTo>
                  <a:pt x="196117" y="11683"/>
                </a:lnTo>
                <a:lnTo>
                  <a:pt x="195970" y="11528"/>
                </a:lnTo>
                <a:lnTo>
                  <a:pt x="195905" y="11673"/>
                </a:lnTo>
                <a:lnTo>
                  <a:pt x="195790" y="11534"/>
                </a:lnTo>
                <a:lnTo>
                  <a:pt x="195872" y="11305"/>
                </a:lnTo>
                <a:lnTo>
                  <a:pt x="195676" y="11289"/>
                </a:lnTo>
                <a:lnTo>
                  <a:pt x="195496" y="11179"/>
                </a:lnTo>
                <a:lnTo>
                  <a:pt x="195398" y="11062"/>
                </a:lnTo>
                <a:lnTo>
                  <a:pt x="195447" y="10911"/>
                </a:lnTo>
                <a:lnTo>
                  <a:pt x="195578" y="11060"/>
                </a:lnTo>
                <a:lnTo>
                  <a:pt x="195708" y="10921"/>
                </a:lnTo>
                <a:lnTo>
                  <a:pt x="195676" y="10715"/>
                </a:lnTo>
                <a:lnTo>
                  <a:pt x="195512" y="10527"/>
                </a:lnTo>
                <a:lnTo>
                  <a:pt x="195283" y="10391"/>
                </a:lnTo>
                <a:lnTo>
                  <a:pt x="195103" y="10211"/>
                </a:lnTo>
                <a:lnTo>
                  <a:pt x="195218" y="10062"/>
                </a:lnTo>
                <a:lnTo>
                  <a:pt x="195479" y="10188"/>
                </a:lnTo>
                <a:lnTo>
                  <a:pt x="195447" y="10030"/>
                </a:lnTo>
                <a:lnTo>
                  <a:pt x="195643" y="9956"/>
                </a:lnTo>
                <a:lnTo>
                  <a:pt x="195659" y="9780"/>
                </a:lnTo>
                <a:lnTo>
                  <a:pt x="195627" y="9557"/>
                </a:lnTo>
                <a:lnTo>
                  <a:pt x="195741" y="9660"/>
                </a:lnTo>
                <a:lnTo>
                  <a:pt x="195872" y="9471"/>
                </a:lnTo>
                <a:lnTo>
                  <a:pt x="196035" y="9328"/>
                </a:lnTo>
                <a:lnTo>
                  <a:pt x="196215" y="9309"/>
                </a:lnTo>
                <a:lnTo>
                  <a:pt x="196297" y="9179"/>
                </a:lnTo>
                <a:lnTo>
                  <a:pt x="196035" y="9170"/>
                </a:lnTo>
                <a:lnTo>
                  <a:pt x="196085" y="8947"/>
                </a:lnTo>
                <a:lnTo>
                  <a:pt x="196035" y="8715"/>
                </a:lnTo>
                <a:lnTo>
                  <a:pt x="196232" y="8512"/>
                </a:lnTo>
                <a:lnTo>
                  <a:pt x="196101" y="8364"/>
                </a:lnTo>
                <a:lnTo>
                  <a:pt x="196068" y="8154"/>
                </a:lnTo>
                <a:lnTo>
                  <a:pt x="196085" y="7925"/>
                </a:lnTo>
                <a:lnTo>
                  <a:pt x="196134" y="7780"/>
                </a:lnTo>
                <a:lnTo>
                  <a:pt x="195937" y="7608"/>
                </a:lnTo>
                <a:lnTo>
                  <a:pt x="195790" y="7677"/>
                </a:lnTo>
                <a:lnTo>
                  <a:pt x="195757" y="7819"/>
                </a:lnTo>
                <a:lnTo>
                  <a:pt x="195643" y="7955"/>
                </a:lnTo>
                <a:lnTo>
                  <a:pt x="195545" y="7811"/>
                </a:lnTo>
                <a:lnTo>
                  <a:pt x="195610" y="7593"/>
                </a:lnTo>
                <a:lnTo>
                  <a:pt x="195528" y="7451"/>
                </a:lnTo>
                <a:lnTo>
                  <a:pt x="195676" y="7425"/>
                </a:lnTo>
                <a:lnTo>
                  <a:pt x="195610" y="7167"/>
                </a:lnTo>
                <a:lnTo>
                  <a:pt x="195757" y="6934"/>
                </a:lnTo>
                <a:lnTo>
                  <a:pt x="195708" y="6755"/>
                </a:lnTo>
                <a:lnTo>
                  <a:pt x="195594" y="6851"/>
                </a:lnTo>
                <a:lnTo>
                  <a:pt x="195398" y="6977"/>
                </a:lnTo>
                <a:lnTo>
                  <a:pt x="195430" y="6709"/>
                </a:lnTo>
                <a:lnTo>
                  <a:pt x="195218" y="6727"/>
                </a:lnTo>
                <a:lnTo>
                  <a:pt x="195234" y="6457"/>
                </a:lnTo>
                <a:lnTo>
                  <a:pt x="195136" y="6313"/>
                </a:lnTo>
                <a:lnTo>
                  <a:pt x="194956" y="6292"/>
                </a:lnTo>
                <a:lnTo>
                  <a:pt x="194809" y="6248"/>
                </a:lnTo>
                <a:lnTo>
                  <a:pt x="194842" y="6091"/>
                </a:lnTo>
                <a:lnTo>
                  <a:pt x="194793" y="5953"/>
                </a:lnTo>
                <a:lnTo>
                  <a:pt x="194973" y="5796"/>
                </a:lnTo>
                <a:lnTo>
                  <a:pt x="194825" y="5749"/>
                </a:lnTo>
                <a:lnTo>
                  <a:pt x="194613" y="5795"/>
                </a:lnTo>
                <a:lnTo>
                  <a:pt x="194482" y="5674"/>
                </a:lnTo>
                <a:lnTo>
                  <a:pt x="194613" y="5509"/>
                </a:lnTo>
                <a:lnTo>
                  <a:pt x="194613" y="5329"/>
                </a:lnTo>
                <a:lnTo>
                  <a:pt x="194417" y="5357"/>
                </a:lnTo>
                <a:lnTo>
                  <a:pt x="194220" y="5293"/>
                </a:lnTo>
                <a:lnTo>
                  <a:pt x="194090" y="5113"/>
                </a:lnTo>
                <a:lnTo>
                  <a:pt x="194171" y="4927"/>
                </a:lnTo>
                <a:lnTo>
                  <a:pt x="193942" y="5005"/>
                </a:lnTo>
                <a:lnTo>
                  <a:pt x="193730" y="5044"/>
                </a:lnTo>
                <a:lnTo>
                  <a:pt x="193664" y="4724"/>
                </a:lnTo>
                <a:lnTo>
                  <a:pt x="193501" y="4853"/>
                </a:lnTo>
                <a:lnTo>
                  <a:pt x="193354" y="4771"/>
                </a:lnTo>
                <a:lnTo>
                  <a:pt x="193485" y="4560"/>
                </a:lnTo>
                <a:lnTo>
                  <a:pt x="193338" y="4501"/>
                </a:lnTo>
                <a:lnTo>
                  <a:pt x="193158" y="4454"/>
                </a:lnTo>
                <a:lnTo>
                  <a:pt x="193288" y="4282"/>
                </a:lnTo>
                <a:lnTo>
                  <a:pt x="193076" y="4012"/>
                </a:lnTo>
                <a:lnTo>
                  <a:pt x="193207" y="3754"/>
                </a:lnTo>
                <a:lnTo>
                  <a:pt x="193305" y="3519"/>
                </a:lnTo>
                <a:lnTo>
                  <a:pt x="193550" y="3622"/>
                </a:lnTo>
                <a:lnTo>
                  <a:pt x="193714" y="3772"/>
                </a:lnTo>
                <a:lnTo>
                  <a:pt x="193599" y="3475"/>
                </a:lnTo>
                <a:lnTo>
                  <a:pt x="193779" y="3223"/>
                </a:lnTo>
                <a:lnTo>
                  <a:pt x="193599" y="3221"/>
                </a:lnTo>
                <a:lnTo>
                  <a:pt x="193419" y="3162"/>
                </a:lnTo>
                <a:lnTo>
                  <a:pt x="193272" y="3206"/>
                </a:lnTo>
                <a:lnTo>
                  <a:pt x="193125" y="3177"/>
                </a:lnTo>
                <a:lnTo>
                  <a:pt x="193174" y="3012"/>
                </a:lnTo>
                <a:lnTo>
                  <a:pt x="193288" y="2847"/>
                </a:lnTo>
                <a:lnTo>
                  <a:pt x="193076" y="2670"/>
                </a:lnTo>
                <a:lnTo>
                  <a:pt x="193059" y="2490"/>
                </a:lnTo>
                <a:lnTo>
                  <a:pt x="192896" y="2538"/>
                </a:lnTo>
                <a:lnTo>
                  <a:pt x="192667" y="2505"/>
                </a:lnTo>
                <a:lnTo>
                  <a:pt x="192356" y="2610"/>
                </a:lnTo>
                <a:lnTo>
                  <a:pt x="192127" y="2637"/>
                </a:lnTo>
                <a:lnTo>
                  <a:pt x="192013" y="2544"/>
                </a:lnTo>
                <a:lnTo>
                  <a:pt x="191719" y="2400"/>
                </a:lnTo>
                <a:lnTo>
                  <a:pt x="191572" y="2299"/>
                </a:lnTo>
                <a:lnTo>
                  <a:pt x="191326" y="2299"/>
                </a:lnTo>
                <a:lnTo>
                  <a:pt x="191359" y="2119"/>
                </a:lnTo>
                <a:lnTo>
                  <a:pt x="191343" y="1882"/>
                </a:lnTo>
                <a:lnTo>
                  <a:pt x="191310" y="1710"/>
                </a:lnTo>
                <a:lnTo>
                  <a:pt x="191114" y="1789"/>
                </a:lnTo>
                <a:lnTo>
                  <a:pt x="190967" y="1807"/>
                </a:lnTo>
                <a:lnTo>
                  <a:pt x="191081" y="1630"/>
                </a:lnTo>
                <a:lnTo>
                  <a:pt x="191097" y="1422"/>
                </a:lnTo>
                <a:lnTo>
                  <a:pt x="191081" y="1261"/>
                </a:lnTo>
                <a:lnTo>
                  <a:pt x="190983" y="1081"/>
                </a:lnTo>
                <a:lnTo>
                  <a:pt x="191016" y="891"/>
                </a:lnTo>
                <a:lnTo>
                  <a:pt x="191016" y="690"/>
                </a:lnTo>
                <a:lnTo>
                  <a:pt x="190787" y="618"/>
                </a:lnTo>
                <a:lnTo>
                  <a:pt x="190770" y="459"/>
                </a:lnTo>
                <a:lnTo>
                  <a:pt x="190770" y="345"/>
                </a:lnTo>
                <a:lnTo>
                  <a:pt x="190492" y="324"/>
                </a:lnTo>
                <a:lnTo>
                  <a:pt x="190361" y="242"/>
                </a:lnTo>
                <a:lnTo>
                  <a:pt x="190100" y="190"/>
                </a:lnTo>
                <a:lnTo>
                  <a:pt x="187713" y="459"/>
                </a:lnTo>
                <a:lnTo>
                  <a:pt x="187451" y="490"/>
                </a:lnTo>
                <a:lnTo>
                  <a:pt x="186078" y="1478"/>
                </a:lnTo>
                <a:lnTo>
                  <a:pt x="185391" y="1476"/>
                </a:lnTo>
                <a:lnTo>
                  <a:pt x="183118" y="353"/>
                </a:lnTo>
                <a:lnTo>
                  <a:pt x="181548" y="1056"/>
                </a:lnTo>
                <a:lnTo>
                  <a:pt x="179831" y="1830"/>
                </a:lnTo>
                <a:lnTo>
                  <a:pt x="177297" y="731"/>
                </a:lnTo>
                <a:lnTo>
                  <a:pt x="176577" y="705"/>
                </a:lnTo>
                <a:lnTo>
                  <a:pt x="176250" y="703"/>
                </a:lnTo>
                <a:lnTo>
                  <a:pt x="175678" y="888"/>
                </a:lnTo>
                <a:lnTo>
                  <a:pt x="172342" y="1993"/>
                </a:lnTo>
                <a:lnTo>
                  <a:pt x="169497" y="2130"/>
                </a:lnTo>
                <a:lnTo>
                  <a:pt x="167780" y="7569"/>
                </a:lnTo>
                <a:lnTo>
                  <a:pt x="166881" y="10190"/>
                </a:lnTo>
                <a:lnTo>
                  <a:pt x="166930" y="12600"/>
                </a:lnTo>
                <a:lnTo>
                  <a:pt x="166620" y="15216"/>
                </a:lnTo>
                <a:lnTo>
                  <a:pt x="164199" y="17250"/>
                </a:lnTo>
                <a:lnTo>
                  <a:pt x="159687" y="18702"/>
                </a:lnTo>
                <a:lnTo>
                  <a:pt x="154618" y="21366"/>
                </a:lnTo>
                <a:lnTo>
                  <a:pt x="150939" y="23943"/>
                </a:lnTo>
                <a:lnTo>
                  <a:pt x="151086" y="24703"/>
                </a:lnTo>
                <a:lnTo>
                  <a:pt x="151233" y="25464"/>
                </a:lnTo>
                <a:lnTo>
                  <a:pt x="151004" y="26051"/>
                </a:lnTo>
                <a:lnTo>
                  <a:pt x="150791" y="26638"/>
                </a:lnTo>
                <a:lnTo>
                  <a:pt x="150187" y="27004"/>
                </a:lnTo>
                <a:lnTo>
                  <a:pt x="149581" y="27372"/>
                </a:lnTo>
                <a:lnTo>
                  <a:pt x="148993" y="27738"/>
                </a:lnTo>
                <a:lnTo>
                  <a:pt x="146475" y="29689"/>
                </a:lnTo>
                <a:lnTo>
                  <a:pt x="143842" y="30922"/>
                </a:lnTo>
                <a:lnTo>
                  <a:pt x="140458" y="32207"/>
                </a:lnTo>
                <a:lnTo>
                  <a:pt x="138397" y="32987"/>
                </a:lnTo>
                <a:lnTo>
                  <a:pt x="134489" y="36040"/>
                </a:lnTo>
                <a:lnTo>
                  <a:pt x="132298" y="39881"/>
                </a:lnTo>
                <a:lnTo>
                  <a:pt x="131628" y="44309"/>
                </a:lnTo>
                <a:lnTo>
                  <a:pt x="133312" y="52330"/>
                </a:lnTo>
                <a:lnTo>
                  <a:pt x="134522" y="55936"/>
                </a:lnTo>
                <a:lnTo>
                  <a:pt x="137596" y="58116"/>
                </a:lnTo>
                <a:lnTo>
                  <a:pt x="140817" y="58887"/>
                </a:lnTo>
                <a:lnTo>
                  <a:pt x="146246" y="58147"/>
                </a:lnTo>
                <a:lnTo>
                  <a:pt x="150481" y="58990"/>
                </a:lnTo>
                <a:lnTo>
                  <a:pt x="154536" y="62566"/>
                </a:lnTo>
                <a:lnTo>
                  <a:pt x="157463" y="67361"/>
                </a:lnTo>
                <a:lnTo>
                  <a:pt x="158297" y="70769"/>
                </a:lnTo>
                <a:lnTo>
                  <a:pt x="158853" y="76538"/>
                </a:lnTo>
                <a:lnTo>
                  <a:pt x="159065" y="80410"/>
                </a:lnTo>
                <a:lnTo>
                  <a:pt x="160292" y="85021"/>
                </a:lnTo>
                <a:lnTo>
                  <a:pt x="161894" y="88824"/>
                </a:lnTo>
                <a:lnTo>
                  <a:pt x="165017" y="93416"/>
                </a:lnTo>
                <a:lnTo>
                  <a:pt x="167192" y="98018"/>
                </a:lnTo>
                <a:lnTo>
                  <a:pt x="168598" y="102024"/>
                </a:lnTo>
                <a:lnTo>
                  <a:pt x="166620" y="106668"/>
                </a:lnTo>
                <a:lnTo>
                  <a:pt x="163644" y="109714"/>
                </a:lnTo>
                <a:lnTo>
                  <a:pt x="159507" y="110962"/>
                </a:lnTo>
                <a:lnTo>
                  <a:pt x="154438" y="112622"/>
                </a:lnTo>
                <a:lnTo>
                  <a:pt x="149025" y="116296"/>
                </a:lnTo>
                <a:lnTo>
                  <a:pt x="147178" y="118929"/>
                </a:lnTo>
                <a:lnTo>
                  <a:pt x="146851" y="122456"/>
                </a:lnTo>
                <a:lnTo>
                  <a:pt x="146687" y="122439"/>
                </a:lnTo>
                <a:lnTo>
                  <a:pt x="146524" y="122333"/>
                </a:lnTo>
                <a:lnTo>
                  <a:pt x="146475" y="122133"/>
                </a:lnTo>
                <a:lnTo>
                  <a:pt x="146246" y="122096"/>
                </a:lnTo>
                <a:lnTo>
                  <a:pt x="146164" y="122234"/>
                </a:lnTo>
                <a:lnTo>
                  <a:pt x="146164" y="122390"/>
                </a:lnTo>
                <a:lnTo>
                  <a:pt x="146278" y="122553"/>
                </a:lnTo>
                <a:lnTo>
                  <a:pt x="146393" y="122684"/>
                </a:lnTo>
                <a:lnTo>
                  <a:pt x="146393" y="122913"/>
                </a:lnTo>
                <a:lnTo>
                  <a:pt x="146328" y="123126"/>
                </a:lnTo>
                <a:lnTo>
                  <a:pt x="146017" y="123215"/>
                </a:lnTo>
                <a:lnTo>
                  <a:pt x="145690" y="123150"/>
                </a:lnTo>
                <a:lnTo>
                  <a:pt x="145395" y="122863"/>
                </a:lnTo>
                <a:lnTo>
                  <a:pt x="145248" y="122651"/>
                </a:lnTo>
                <a:lnTo>
                  <a:pt x="145118" y="122536"/>
                </a:lnTo>
                <a:lnTo>
                  <a:pt x="144938" y="122454"/>
                </a:lnTo>
                <a:lnTo>
                  <a:pt x="144758" y="121939"/>
                </a:lnTo>
                <a:lnTo>
                  <a:pt x="144758" y="121620"/>
                </a:lnTo>
                <a:lnTo>
                  <a:pt x="144758" y="121326"/>
                </a:lnTo>
                <a:lnTo>
                  <a:pt x="144578" y="121186"/>
                </a:lnTo>
                <a:lnTo>
                  <a:pt x="144333" y="121227"/>
                </a:lnTo>
                <a:lnTo>
                  <a:pt x="144022" y="121570"/>
                </a:lnTo>
                <a:lnTo>
                  <a:pt x="143711" y="121782"/>
                </a:lnTo>
                <a:lnTo>
                  <a:pt x="143074" y="121847"/>
                </a:lnTo>
                <a:lnTo>
                  <a:pt x="142845" y="121528"/>
                </a:lnTo>
                <a:lnTo>
                  <a:pt x="142567" y="121144"/>
                </a:lnTo>
                <a:lnTo>
                  <a:pt x="142567" y="120898"/>
                </a:lnTo>
                <a:lnTo>
                  <a:pt x="142943" y="120367"/>
                </a:lnTo>
                <a:lnTo>
                  <a:pt x="141945" y="119487"/>
                </a:lnTo>
                <a:lnTo>
                  <a:pt x="142174" y="119013"/>
                </a:lnTo>
                <a:lnTo>
                  <a:pt x="141733" y="118571"/>
                </a:lnTo>
                <a:lnTo>
                  <a:pt x="141422" y="116602"/>
                </a:lnTo>
                <a:lnTo>
                  <a:pt x="141193" y="115804"/>
                </a:lnTo>
                <a:lnTo>
                  <a:pt x="140621" y="113685"/>
                </a:lnTo>
                <a:lnTo>
                  <a:pt x="137236" y="114205"/>
                </a:lnTo>
                <a:lnTo>
                  <a:pt x="134963" y="114027"/>
                </a:lnTo>
                <a:lnTo>
                  <a:pt x="129290" y="114085"/>
                </a:lnTo>
                <a:lnTo>
                  <a:pt x="126821" y="114110"/>
                </a:lnTo>
                <a:lnTo>
                  <a:pt x="123191" y="113076"/>
                </a:lnTo>
                <a:lnTo>
                  <a:pt x="121490" y="113455"/>
                </a:lnTo>
                <a:lnTo>
                  <a:pt x="120166" y="113750"/>
                </a:lnTo>
                <a:lnTo>
                  <a:pt x="115391" y="113674"/>
                </a:lnTo>
                <a:lnTo>
                  <a:pt x="113413" y="115590"/>
                </a:lnTo>
                <a:lnTo>
                  <a:pt x="110338" y="117318"/>
                </a:lnTo>
                <a:lnTo>
                  <a:pt x="108523" y="117313"/>
                </a:lnTo>
                <a:lnTo>
                  <a:pt x="107820" y="116854"/>
                </a:lnTo>
                <a:lnTo>
                  <a:pt x="107297" y="116503"/>
                </a:lnTo>
                <a:lnTo>
                  <a:pt x="106676" y="115580"/>
                </a:lnTo>
                <a:lnTo>
                  <a:pt x="105449" y="113708"/>
                </a:lnTo>
                <a:lnTo>
                  <a:pt x="102604" y="113886"/>
                </a:lnTo>
                <a:lnTo>
                  <a:pt x="100626" y="113565"/>
                </a:lnTo>
                <a:lnTo>
                  <a:pt x="97159" y="113003"/>
                </a:lnTo>
                <a:lnTo>
                  <a:pt x="94265" y="113367"/>
                </a:lnTo>
                <a:lnTo>
                  <a:pt x="94118" y="113583"/>
                </a:lnTo>
                <a:lnTo>
                  <a:pt x="93317" y="114789"/>
                </a:lnTo>
                <a:lnTo>
                  <a:pt x="93251" y="114997"/>
                </a:lnTo>
                <a:lnTo>
                  <a:pt x="92466" y="117698"/>
                </a:lnTo>
                <a:lnTo>
                  <a:pt x="92385" y="117950"/>
                </a:lnTo>
                <a:lnTo>
                  <a:pt x="92205" y="118143"/>
                </a:lnTo>
                <a:lnTo>
                  <a:pt x="91649" y="118754"/>
                </a:lnTo>
                <a:lnTo>
                  <a:pt x="91028" y="118949"/>
                </a:lnTo>
                <a:lnTo>
                  <a:pt x="89916" y="119307"/>
                </a:lnTo>
                <a:lnTo>
                  <a:pt x="89507" y="119870"/>
                </a:lnTo>
                <a:lnTo>
                  <a:pt x="88493" y="121287"/>
                </a:lnTo>
                <a:lnTo>
                  <a:pt x="88052" y="123580"/>
                </a:lnTo>
                <a:lnTo>
                  <a:pt x="85256" y="128595"/>
                </a:lnTo>
                <a:lnTo>
                  <a:pt x="83457" y="129582"/>
                </a:lnTo>
                <a:lnTo>
                  <a:pt x="81724" y="129392"/>
                </a:lnTo>
                <a:lnTo>
                  <a:pt x="79320" y="128269"/>
                </a:lnTo>
                <a:lnTo>
                  <a:pt x="75886" y="127094"/>
                </a:lnTo>
                <a:lnTo>
                  <a:pt x="75756" y="126869"/>
                </a:lnTo>
                <a:lnTo>
                  <a:pt x="75494" y="126376"/>
                </a:lnTo>
                <a:lnTo>
                  <a:pt x="75265" y="126102"/>
                </a:lnTo>
                <a:lnTo>
                  <a:pt x="75020" y="125864"/>
                </a:lnTo>
                <a:lnTo>
                  <a:pt x="74856" y="125663"/>
                </a:lnTo>
                <a:lnTo>
                  <a:pt x="74807" y="125490"/>
                </a:lnTo>
                <a:lnTo>
                  <a:pt x="75085" y="125311"/>
                </a:lnTo>
                <a:lnTo>
                  <a:pt x="75347" y="125134"/>
                </a:lnTo>
                <a:lnTo>
                  <a:pt x="75608" y="124757"/>
                </a:lnTo>
                <a:lnTo>
                  <a:pt x="75756" y="124422"/>
                </a:lnTo>
                <a:lnTo>
                  <a:pt x="75674" y="124203"/>
                </a:lnTo>
                <a:lnTo>
                  <a:pt x="75216" y="123947"/>
                </a:lnTo>
                <a:lnTo>
                  <a:pt x="75101" y="123777"/>
                </a:lnTo>
                <a:lnTo>
                  <a:pt x="75200" y="123485"/>
                </a:lnTo>
                <a:lnTo>
                  <a:pt x="75314" y="123205"/>
                </a:lnTo>
                <a:lnTo>
                  <a:pt x="75445" y="122840"/>
                </a:lnTo>
                <a:lnTo>
                  <a:pt x="75461" y="122554"/>
                </a:lnTo>
                <a:lnTo>
                  <a:pt x="75445" y="122402"/>
                </a:lnTo>
                <a:lnTo>
                  <a:pt x="75592" y="122219"/>
                </a:lnTo>
                <a:lnTo>
                  <a:pt x="75690" y="121909"/>
                </a:lnTo>
                <a:lnTo>
                  <a:pt x="75625" y="121708"/>
                </a:lnTo>
                <a:lnTo>
                  <a:pt x="75494" y="121489"/>
                </a:lnTo>
                <a:lnTo>
                  <a:pt x="75412" y="121166"/>
                </a:lnTo>
                <a:lnTo>
                  <a:pt x="75281" y="120953"/>
                </a:lnTo>
                <a:lnTo>
                  <a:pt x="75249" y="120710"/>
                </a:lnTo>
                <a:lnTo>
                  <a:pt x="75347" y="120460"/>
                </a:lnTo>
                <a:lnTo>
                  <a:pt x="75592" y="120144"/>
                </a:lnTo>
                <a:lnTo>
                  <a:pt x="75707" y="119894"/>
                </a:lnTo>
                <a:lnTo>
                  <a:pt x="75788" y="119779"/>
                </a:lnTo>
                <a:lnTo>
                  <a:pt x="76001" y="119785"/>
                </a:lnTo>
                <a:lnTo>
                  <a:pt x="76001" y="119627"/>
                </a:lnTo>
                <a:lnTo>
                  <a:pt x="75805" y="119529"/>
                </a:lnTo>
                <a:lnTo>
                  <a:pt x="75510" y="119492"/>
                </a:lnTo>
                <a:lnTo>
                  <a:pt x="75494" y="119267"/>
                </a:lnTo>
                <a:lnTo>
                  <a:pt x="75543" y="119054"/>
                </a:lnTo>
                <a:lnTo>
                  <a:pt x="75756" y="118768"/>
                </a:lnTo>
                <a:lnTo>
                  <a:pt x="75952" y="118610"/>
                </a:lnTo>
                <a:lnTo>
                  <a:pt x="76083" y="118507"/>
                </a:lnTo>
                <a:lnTo>
                  <a:pt x="76099" y="118029"/>
                </a:lnTo>
                <a:lnTo>
                  <a:pt x="75788" y="117779"/>
                </a:lnTo>
                <a:lnTo>
                  <a:pt x="75281" y="117679"/>
                </a:lnTo>
                <a:lnTo>
                  <a:pt x="75101" y="117667"/>
                </a:lnTo>
                <a:lnTo>
                  <a:pt x="75052" y="117484"/>
                </a:lnTo>
                <a:lnTo>
                  <a:pt x="75167" y="117326"/>
                </a:lnTo>
                <a:lnTo>
                  <a:pt x="75265" y="117082"/>
                </a:lnTo>
                <a:lnTo>
                  <a:pt x="75461" y="116936"/>
                </a:lnTo>
                <a:lnTo>
                  <a:pt x="75379" y="116656"/>
                </a:lnTo>
                <a:lnTo>
                  <a:pt x="75200" y="116103"/>
                </a:lnTo>
                <a:lnTo>
                  <a:pt x="75085" y="115749"/>
                </a:lnTo>
                <a:lnTo>
                  <a:pt x="75020" y="115542"/>
                </a:lnTo>
                <a:lnTo>
                  <a:pt x="74824" y="115262"/>
                </a:lnTo>
                <a:lnTo>
                  <a:pt x="74824" y="115116"/>
                </a:lnTo>
                <a:lnTo>
                  <a:pt x="74889" y="114782"/>
                </a:lnTo>
                <a:lnTo>
                  <a:pt x="74873" y="114508"/>
                </a:lnTo>
                <a:lnTo>
                  <a:pt x="74644" y="114383"/>
                </a:lnTo>
                <a:lnTo>
                  <a:pt x="74202" y="114297"/>
                </a:lnTo>
                <a:lnTo>
                  <a:pt x="74006" y="114254"/>
                </a:lnTo>
                <a:lnTo>
                  <a:pt x="73875" y="114020"/>
                </a:lnTo>
                <a:lnTo>
                  <a:pt x="73679" y="113823"/>
                </a:lnTo>
                <a:lnTo>
                  <a:pt x="73352" y="113559"/>
                </a:lnTo>
                <a:lnTo>
                  <a:pt x="73172" y="113417"/>
                </a:lnTo>
                <a:lnTo>
                  <a:pt x="73123" y="113042"/>
                </a:lnTo>
                <a:lnTo>
                  <a:pt x="73090" y="112649"/>
                </a:lnTo>
                <a:lnTo>
                  <a:pt x="73156" y="112391"/>
                </a:lnTo>
                <a:lnTo>
                  <a:pt x="73025" y="111988"/>
                </a:lnTo>
                <a:lnTo>
                  <a:pt x="72485" y="111806"/>
                </a:lnTo>
                <a:lnTo>
                  <a:pt x="72240" y="111701"/>
                </a:lnTo>
                <a:lnTo>
                  <a:pt x="71929" y="111283"/>
                </a:lnTo>
                <a:lnTo>
                  <a:pt x="71668" y="110665"/>
                </a:lnTo>
                <a:lnTo>
                  <a:pt x="71570" y="110339"/>
                </a:lnTo>
                <a:lnTo>
                  <a:pt x="71472" y="110093"/>
                </a:lnTo>
                <a:lnTo>
                  <a:pt x="71635" y="109958"/>
                </a:lnTo>
                <a:lnTo>
                  <a:pt x="71831" y="109792"/>
                </a:lnTo>
                <a:lnTo>
                  <a:pt x="71831" y="109589"/>
                </a:lnTo>
                <a:lnTo>
                  <a:pt x="71619" y="109368"/>
                </a:lnTo>
                <a:lnTo>
                  <a:pt x="71373" y="109171"/>
                </a:lnTo>
                <a:lnTo>
                  <a:pt x="71357" y="109017"/>
                </a:lnTo>
                <a:lnTo>
                  <a:pt x="71210" y="108842"/>
                </a:lnTo>
                <a:lnTo>
                  <a:pt x="71144" y="108531"/>
                </a:lnTo>
                <a:lnTo>
                  <a:pt x="71275" y="108240"/>
                </a:lnTo>
                <a:lnTo>
                  <a:pt x="71275" y="108086"/>
                </a:lnTo>
                <a:lnTo>
                  <a:pt x="71112" y="108024"/>
                </a:lnTo>
                <a:lnTo>
                  <a:pt x="70801" y="108018"/>
                </a:lnTo>
                <a:lnTo>
                  <a:pt x="70490" y="107901"/>
                </a:lnTo>
                <a:lnTo>
                  <a:pt x="70245" y="107729"/>
                </a:lnTo>
                <a:lnTo>
                  <a:pt x="70114" y="107415"/>
                </a:lnTo>
                <a:lnTo>
                  <a:pt x="69967" y="107181"/>
                </a:lnTo>
                <a:lnTo>
                  <a:pt x="69804" y="106980"/>
                </a:lnTo>
                <a:lnTo>
                  <a:pt x="69329" y="106958"/>
                </a:lnTo>
                <a:lnTo>
                  <a:pt x="69101" y="106743"/>
                </a:lnTo>
                <a:lnTo>
                  <a:pt x="69068" y="106507"/>
                </a:lnTo>
                <a:lnTo>
                  <a:pt x="68986" y="106271"/>
                </a:lnTo>
                <a:lnTo>
                  <a:pt x="68708" y="106035"/>
                </a:lnTo>
                <a:lnTo>
                  <a:pt x="68479" y="105895"/>
                </a:lnTo>
                <a:lnTo>
                  <a:pt x="68152" y="105895"/>
                </a:lnTo>
                <a:lnTo>
                  <a:pt x="67891" y="105702"/>
                </a:lnTo>
                <a:lnTo>
                  <a:pt x="67825" y="105553"/>
                </a:lnTo>
                <a:lnTo>
                  <a:pt x="68038" y="105038"/>
                </a:lnTo>
                <a:lnTo>
                  <a:pt x="68087" y="104732"/>
                </a:lnTo>
                <a:lnTo>
                  <a:pt x="67923" y="104653"/>
                </a:lnTo>
                <a:lnTo>
                  <a:pt x="67596" y="104644"/>
                </a:lnTo>
                <a:lnTo>
                  <a:pt x="67433" y="104880"/>
                </a:lnTo>
                <a:lnTo>
                  <a:pt x="67269" y="104915"/>
                </a:lnTo>
                <a:lnTo>
                  <a:pt x="67171" y="104703"/>
                </a:lnTo>
                <a:lnTo>
                  <a:pt x="63803" y="105704"/>
                </a:lnTo>
                <a:lnTo>
                  <a:pt x="61530" y="106129"/>
                </a:lnTo>
                <a:lnTo>
                  <a:pt x="60026" y="106345"/>
                </a:lnTo>
                <a:lnTo>
                  <a:pt x="57033" y="107984"/>
                </a:lnTo>
                <a:lnTo>
                  <a:pt x="54401" y="108815"/>
                </a:lnTo>
                <a:lnTo>
                  <a:pt x="50444" y="109861"/>
                </a:lnTo>
                <a:lnTo>
                  <a:pt x="45931" y="111716"/>
                </a:lnTo>
                <a:lnTo>
                  <a:pt x="43118" y="112549"/>
                </a:lnTo>
                <a:lnTo>
                  <a:pt x="40486" y="113983"/>
                </a:lnTo>
                <a:lnTo>
                  <a:pt x="38867" y="117417"/>
                </a:lnTo>
                <a:lnTo>
                  <a:pt x="37232" y="120651"/>
                </a:lnTo>
                <a:lnTo>
                  <a:pt x="34436" y="123494"/>
                </a:lnTo>
                <a:lnTo>
                  <a:pt x="31280" y="126341"/>
                </a:lnTo>
                <a:lnTo>
                  <a:pt x="29449" y="128773"/>
                </a:lnTo>
                <a:lnTo>
                  <a:pt x="26653" y="131616"/>
                </a:lnTo>
                <a:lnTo>
                  <a:pt x="23840" y="132248"/>
                </a:lnTo>
                <a:lnTo>
                  <a:pt x="21944" y="132468"/>
                </a:lnTo>
                <a:lnTo>
                  <a:pt x="18722" y="132501"/>
                </a:lnTo>
                <a:lnTo>
                  <a:pt x="16090" y="132729"/>
                </a:lnTo>
                <a:lnTo>
                  <a:pt x="14700" y="132693"/>
                </a:lnTo>
                <a:lnTo>
                  <a:pt x="15681" y="137780"/>
                </a:lnTo>
                <a:lnTo>
                  <a:pt x="15125" y="138671"/>
                </a:lnTo>
                <a:lnTo>
                  <a:pt x="14749" y="139266"/>
                </a:lnTo>
                <a:lnTo>
                  <a:pt x="14782" y="139614"/>
                </a:lnTo>
                <a:lnTo>
                  <a:pt x="15174" y="143173"/>
                </a:lnTo>
                <a:lnTo>
                  <a:pt x="14111" y="147354"/>
                </a:lnTo>
                <a:lnTo>
                  <a:pt x="13931" y="148069"/>
                </a:lnTo>
                <a:lnTo>
                  <a:pt x="12623" y="150980"/>
                </a:lnTo>
                <a:lnTo>
                  <a:pt x="11201" y="152440"/>
                </a:lnTo>
                <a:lnTo>
                  <a:pt x="10694" y="152960"/>
                </a:lnTo>
                <a:lnTo>
                  <a:pt x="7849" y="153449"/>
                </a:lnTo>
                <a:lnTo>
                  <a:pt x="6492" y="155182"/>
                </a:lnTo>
                <a:lnTo>
                  <a:pt x="5069" y="155613"/>
                </a:lnTo>
                <a:lnTo>
                  <a:pt x="2845" y="155421"/>
                </a:lnTo>
                <a:lnTo>
                  <a:pt x="180" y="156377"/>
                </a:lnTo>
                <a:lnTo>
                  <a:pt x="393" y="157157"/>
                </a:lnTo>
                <a:lnTo>
                  <a:pt x="1488" y="158725"/>
                </a:lnTo>
                <a:lnTo>
                  <a:pt x="2780" y="160753"/>
                </a:lnTo>
                <a:lnTo>
                  <a:pt x="3614" y="161860"/>
                </a:lnTo>
                <a:lnTo>
                  <a:pt x="4546" y="163243"/>
                </a:lnTo>
                <a:lnTo>
                  <a:pt x="5919" y="164534"/>
                </a:lnTo>
                <a:lnTo>
                  <a:pt x="8143" y="165271"/>
                </a:lnTo>
                <a:lnTo>
                  <a:pt x="10530" y="168591"/>
                </a:lnTo>
                <a:lnTo>
                  <a:pt x="11953" y="169384"/>
                </a:lnTo>
                <a:lnTo>
                  <a:pt x="12198" y="169513"/>
                </a:lnTo>
                <a:lnTo>
                  <a:pt x="13114" y="170804"/>
                </a:lnTo>
                <a:lnTo>
                  <a:pt x="13572" y="172095"/>
                </a:lnTo>
                <a:lnTo>
                  <a:pt x="13572" y="172621"/>
                </a:lnTo>
                <a:lnTo>
                  <a:pt x="13572" y="173293"/>
                </a:lnTo>
                <a:lnTo>
                  <a:pt x="12934" y="175322"/>
                </a:lnTo>
                <a:lnTo>
                  <a:pt x="13294" y="177627"/>
                </a:lnTo>
                <a:lnTo>
                  <a:pt x="14128" y="179379"/>
                </a:lnTo>
                <a:lnTo>
                  <a:pt x="15419" y="181408"/>
                </a:lnTo>
                <a:lnTo>
                  <a:pt x="15697" y="182699"/>
                </a:lnTo>
                <a:lnTo>
                  <a:pt x="16155" y="183990"/>
                </a:lnTo>
                <a:lnTo>
                  <a:pt x="16711" y="185280"/>
                </a:lnTo>
                <a:lnTo>
                  <a:pt x="17349" y="186110"/>
                </a:lnTo>
                <a:lnTo>
                  <a:pt x="21453" y="187754"/>
                </a:lnTo>
                <a:lnTo>
                  <a:pt x="24592" y="189318"/>
                </a:lnTo>
                <a:lnTo>
                  <a:pt x="26015" y="190034"/>
                </a:lnTo>
                <a:lnTo>
                  <a:pt x="29727" y="190888"/>
                </a:lnTo>
                <a:lnTo>
                  <a:pt x="32735" y="191190"/>
                </a:lnTo>
                <a:lnTo>
                  <a:pt x="35417" y="191458"/>
                </a:lnTo>
                <a:lnTo>
                  <a:pt x="36839" y="192164"/>
                </a:lnTo>
                <a:lnTo>
                  <a:pt x="37134" y="192313"/>
                </a:lnTo>
                <a:lnTo>
                  <a:pt x="38556" y="194593"/>
                </a:lnTo>
                <a:lnTo>
                  <a:pt x="41009" y="197052"/>
                </a:lnTo>
                <a:lnTo>
                  <a:pt x="41696" y="197728"/>
                </a:lnTo>
                <a:lnTo>
                  <a:pt x="45113" y="199723"/>
                </a:lnTo>
                <a:lnTo>
                  <a:pt x="48825" y="200293"/>
                </a:lnTo>
                <a:lnTo>
                  <a:pt x="53093" y="203712"/>
                </a:lnTo>
                <a:lnTo>
                  <a:pt x="55088" y="203997"/>
                </a:lnTo>
                <a:lnTo>
                  <a:pt x="58227" y="203142"/>
                </a:lnTo>
                <a:lnTo>
                  <a:pt x="59927" y="202857"/>
                </a:lnTo>
                <a:lnTo>
                  <a:pt x="64212" y="202287"/>
                </a:lnTo>
                <a:lnTo>
                  <a:pt x="64784" y="201433"/>
                </a:lnTo>
                <a:lnTo>
                  <a:pt x="69051" y="201433"/>
                </a:lnTo>
                <a:lnTo>
                  <a:pt x="72191" y="200008"/>
                </a:lnTo>
                <a:lnTo>
                  <a:pt x="76181" y="200008"/>
                </a:lnTo>
                <a:lnTo>
                  <a:pt x="79304" y="201433"/>
                </a:lnTo>
                <a:lnTo>
                  <a:pt x="82738" y="202572"/>
                </a:lnTo>
                <a:lnTo>
                  <a:pt x="84438" y="205137"/>
                </a:lnTo>
                <a:lnTo>
                  <a:pt x="87578" y="207132"/>
                </a:lnTo>
                <a:lnTo>
                  <a:pt x="91567" y="211977"/>
                </a:lnTo>
                <a:lnTo>
                  <a:pt x="94985" y="213127"/>
                </a:lnTo>
                <a:lnTo>
                  <a:pt x="95557" y="214826"/>
                </a:lnTo>
                <a:lnTo>
                  <a:pt x="94985" y="218246"/>
                </a:lnTo>
                <a:lnTo>
                  <a:pt x="95835" y="223661"/>
                </a:lnTo>
                <a:lnTo>
                  <a:pt x="96407" y="229075"/>
                </a:lnTo>
                <a:lnTo>
                  <a:pt x="97552" y="230511"/>
                </a:lnTo>
                <a:lnTo>
                  <a:pt x="100969" y="234775"/>
                </a:lnTo>
                <a:lnTo>
                  <a:pt x="101247" y="237909"/>
                </a:lnTo>
                <a:lnTo>
                  <a:pt x="101836" y="244495"/>
                </a:lnTo>
                <a:lnTo>
                  <a:pt x="102964" y="249308"/>
                </a:lnTo>
                <a:lnTo>
                  <a:pt x="105809" y="255863"/>
                </a:lnTo>
                <a:lnTo>
                  <a:pt x="108098" y="258246"/>
                </a:lnTo>
                <a:lnTo>
                  <a:pt x="112350" y="262661"/>
                </a:lnTo>
                <a:lnTo>
                  <a:pt x="112938" y="263272"/>
                </a:lnTo>
                <a:lnTo>
                  <a:pt x="115505" y="265837"/>
                </a:lnTo>
                <a:lnTo>
                  <a:pt x="123191" y="268971"/>
                </a:lnTo>
                <a:lnTo>
                  <a:pt x="137727" y="274101"/>
                </a:lnTo>
                <a:lnTo>
                  <a:pt x="149990" y="277521"/>
                </a:lnTo>
                <a:lnTo>
                  <a:pt x="155370" y="278786"/>
                </a:lnTo>
                <a:lnTo>
                  <a:pt x="159670" y="279801"/>
                </a:lnTo>
                <a:lnTo>
                  <a:pt x="164952" y="280172"/>
                </a:lnTo>
                <a:lnTo>
                  <a:pt x="175923" y="280940"/>
                </a:lnTo>
                <a:lnTo>
                  <a:pt x="178621" y="281310"/>
                </a:lnTo>
                <a:lnTo>
                  <a:pt x="182186" y="281795"/>
                </a:lnTo>
                <a:lnTo>
                  <a:pt x="184753" y="282365"/>
                </a:lnTo>
                <a:lnTo>
                  <a:pt x="189626" y="283816"/>
                </a:lnTo>
                <a:lnTo>
                  <a:pt x="193877" y="285081"/>
                </a:lnTo>
                <a:lnTo>
                  <a:pt x="194613" y="285561"/>
                </a:lnTo>
                <a:lnTo>
                  <a:pt x="195954" y="286085"/>
                </a:lnTo>
                <a:lnTo>
                  <a:pt x="197229" y="286609"/>
                </a:lnTo>
                <a:lnTo>
                  <a:pt x="198570" y="287133"/>
                </a:lnTo>
                <a:lnTo>
                  <a:pt x="199698" y="287882"/>
                </a:lnTo>
                <a:lnTo>
                  <a:pt x="200189" y="288086"/>
                </a:lnTo>
                <a:lnTo>
                  <a:pt x="202511" y="285985"/>
                </a:lnTo>
                <a:lnTo>
                  <a:pt x="202854" y="285830"/>
                </a:lnTo>
                <a:lnTo>
                  <a:pt x="203508" y="286079"/>
                </a:lnTo>
                <a:lnTo>
                  <a:pt x="204080" y="286466"/>
                </a:lnTo>
                <a:lnTo>
                  <a:pt x="204358" y="286699"/>
                </a:lnTo>
                <a:lnTo>
                  <a:pt x="204636" y="286560"/>
                </a:lnTo>
                <a:lnTo>
                  <a:pt x="205094" y="286591"/>
                </a:lnTo>
                <a:lnTo>
                  <a:pt x="205683" y="286879"/>
                </a:lnTo>
                <a:lnTo>
                  <a:pt x="205863" y="287248"/>
                </a:lnTo>
                <a:lnTo>
                  <a:pt x="206026" y="287819"/>
                </a:lnTo>
                <a:lnTo>
                  <a:pt x="206222" y="288206"/>
                </a:lnTo>
                <a:lnTo>
                  <a:pt x="206631" y="288519"/>
                </a:lnTo>
                <a:lnTo>
                  <a:pt x="207138" y="288409"/>
                </a:lnTo>
                <a:lnTo>
                  <a:pt x="207596" y="288354"/>
                </a:lnTo>
                <a:lnTo>
                  <a:pt x="208037" y="288576"/>
                </a:lnTo>
                <a:lnTo>
                  <a:pt x="208299" y="288687"/>
                </a:lnTo>
                <a:lnTo>
                  <a:pt x="208299" y="288981"/>
                </a:lnTo>
                <a:lnTo>
                  <a:pt x="208610" y="289350"/>
                </a:lnTo>
                <a:lnTo>
                  <a:pt x="208887" y="289589"/>
                </a:lnTo>
                <a:lnTo>
                  <a:pt x="209165" y="290124"/>
                </a:lnTo>
                <a:lnTo>
                  <a:pt x="209329" y="290345"/>
                </a:lnTo>
                <a:lnTo>
                  <a:pt x="209934" y="290277"/>
                </a:lnTo>
                <a:lnTo>
                  <a:pt x="210359" y="290138"/>
                </a:lnTo>
                <a:lnTo>
                  <a:pt x="210572" y="290061"/>
                </a:lnTo>
                <a:lnTo>
                  <a:pt x="210948" y="290159"/>
                </a:lnTo>
                <a:lnTo>
                  <a:pt x="211046" y="290185"/>
                </a:lnTo>
                <a:lnTo>
                  <a:pt x="211634" y="290093"/>
                </a:lnTo>
                <a:lnTo>
                  <a:pt x="212060" y="289722"/>
                </a:lnTo>
                <a:lnTo>
                  <a:pt x="212403" y="289243"/>
                </a:lnTo>
                <a:lnTo>
                  <a:pt x="212779" y="288902"/>
                </a:lnTo>
                <a:lnTo>
                  <a:pt x="213351" y="289135"/>
                </a:lnTo>
                <a:lnTo>
                  <a:pt x="213760" y="289132"/>
                </a:lnTo>
                <a:lnTo>
                  <a:pt x="213809" y="289311"/>
                </a:lnTo>
                <a:lnTo>
                  <a:pt x="214038" y="289650"/>
                </a:lnTo>
                <a:lnTo>
                  <a:pt x="213989" y="289810"/>
                </a:lnTo>
                <a:lnTo>
                  <a:pt x="214087" y="290033"/>
                </a:lnTo>
                <a:lnTo>
                  <a:pt x="214447" y="290150"/>
                </a:lnTo>
                <a:lnTo>
                  <a:pt x="215036" y="290052"/>
                </a:lnTo>
                <a:lnTo>
                  <a:pt x="215166" y="290462"/>
                </a:lnTo>
                <a:lnTo>
                  <a:pt x="215166" y="290739"/>
                </a:lnTo>
                <a:lnTo>
                  <a:pt x="215314" y="290962"/>
                </a:lnTo>
                <a:lnTo>
                  <a:pt x="215673" y="291221"/>
                </a:lnTo>
                <a:lnTo>
                  <a:pt x="216000" y="291462"/>
                </a:lnTo>
                <a:lnTo>
                  <a:pt x="216180" y="291676"/>
                </a:lnTo>
                <a:lnTo>
                  <a:pt x="216098" y="291836"/>
                </a:lnTo>
                <a:lnTo>
                  <a:pt x="216098" y="292006"/>
                </a:lnTo>
                <a:lnTo>
                  <a:pt x="216229" y="292149"/>
                </a:lnTo>
                <a:lnTo>
                  <a:pt x="216556" y="292202"/>
                </a:lnTo>
                <a:lnTo>
                  <a:pt x="216981" y="292203"/>
                </a:lnTo>
                <a:lnTo>
                  <a:pt x="217586" y="292248"/>
                </a:lnTo>
                <a:lnTo>
                  <a:pt x="217897" y="292329"/>
                </a:lnTo>
                <a:lnTo>
                  <a:pt x="218061" y="292525"/>
                </a:lnTo>
                <a:lnTo>
                  <a:pt x="218110" y="292784"/>
                </a:lnTo>
                <a:lnTo>
                  <a:pt x="218388" y="293123"/>
                </a:lnTo>
                <a:lnTo>
                  <a:pt x="218633" y="293551"/>
                </a:lnTo>
                <a:lnTo>
                  <a:pt x="218894" y="293819"/>
                </a:lnTo>
                <a:lnTo>
                  <a:pt x="219156" y="293899"/>
                </a:lnTo>
                <a:lnTo>
                  <a:pt x="219254" y="293997"/>
                </a:lnTo>
                <a:lnTo>
                  <a:pt x="219238" y="294176"/>
                </a:lnTo>
                <a:lnTo>
                  <a:pt x="219074" y="294336"/>
                </a:lnTo>
                <a:lnTo>
                  <a:pt x="219042" y="294568"/>
                </a:lnTo>
                <a:lnTo>
                  <a:pt x="219140" y="294710"/>
                </a:lnTo>
                <a:lnTo>
                  <a:pt x="219352" y="294898"/>
                </a:lnTo>
                <a:lnTo>
                  <a:pt x="219516" y="295059"/>
                </a:lnTo>
                <a:lnTo>
                  <a:pt x="219777" y="295014"/>
                </a:lnTo>
                <a:lnTo>
                  <a:pt x="219957" y="295184"/>
                </a:lnTo>
                <a:lnTo>
                  <a:pt x="220154" y="295416"/>
                </a:lnTo>
                <a:lnTo>
                  <a:pt x="220317" y="295541"/>
                </a:lnTo>
                <a:lnTo>
                  <a:pt x="220448" y="295675"/>
                </a:lnTo>
                <a:lnTo>
                  <a:pt x="220758" y="295746"/>
                </a:lnTo>
                <a:lnTo>
                  <a:pt x="220922" y="296005"/>
                </a:lnTo>
                <a:lnTo>
                  <a:pt x="221118" y="296005"/>
                </a:lnTo>
                <a:lnTo>
                  <a:pt x="221314" y="295881"/>
                </a:lnTo>
                <a:lnTo>
                  <a:pt x="221772" y="295658"/>
                </a:lnTo>
                <a:lnTo>
                  <a:pt x="222197" y="295400"/>
                </a:lnTo>
                <a:lnTo>
                  <a:pt x="222345" y="29524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24FBF64-D963-09EA-ED28-A8A64247E683}"/>
              </a:ext>
            </a:extLst>
          </p:cNvPr>
          <p:cNvSpPr/>
          <p:nvPr/>
        </p:nvSpPr>
        <p:spPr>
          <a:xfrm flipV="1">
            <a:off x="2775050" y="4016800"/>
            <a:ext cx="1217933" cy="532909"/>
          </a:xfrm>
          <a:custGeom>
            <a:avLst/>
            <a:gdLst>
              <a:gd name="connsiteX0" fmla="*/ 98386 w 1096059"/>
              <a:gd name="connsiteY0" fmla="*/ 9539 h 479583"/>
              <a:gd name="connsiteX1" fmla="*/ 97830 w 1096059"/>
              <a:gd name="connsiteY1" fmla="*/ 8985 h 479583"/>
              <a:gd name="connsiteX2" fmla="*/ 97486 w 1096059"/>
              <a:gd name="connsiteY2" fmla="*/ 9098 h 479583"/>
              <a:gd name="connsiteX3" fmla="*/ 97470 w 1096059"/>
              <a:gd name="connsiteY3" fmla="*/ 9547 h 479583"/>
              <a:gd name="connsiteX4" fmla="*/ 98059 w 1096059"/>
              <a:gd name="connsiteY4" fmla="*/ 10100 h 479583"/>
              <a:gd name="connsiteX5" fmla="*/ 98386 w 1096059"/>
              <a:gd name="connsiteY5" fmla="*/ 9771 h 479583"/>
              <a:gd name="connsiteX6" fmla="*/ 98386 w 1096059"/>
              <a:gd name="connsiteY6" fmla="*/ 9539 h 479583"/>
              <a:gd name="connsiteX7" fmla="*/ 57295 w 1096059"/>
              <a:gd name="connsiteY7" fmla="*/ 10205 h 479583"/>
              <a:gd name="connsiteX8" fmla="*/ 57622 w 1096059"/>
              <a:gd name="connsiteY8" fmla="*/ 9652 h 479583"/>
              <a:gd name="connsiteX9" fmla="*/ 58309 w 1096059"/>
              <a:gd name="connsiteY9" fmla="*/ 10558 h 479583"/>
              <a:gd name="connsiteX10" fmla="*/ 58865 w 1096059"/>
              <a:gd name="connsiteY10" fmla="*/ 10430 h 479583"/>
              <a:gd name="connsiteX11" fmla="*/ 57851 w 1096059"/>
              <a:gd name="connsiteY11" fmla="*/ 8753 h 479583"/>
              <a:gd name="connsiteX12" fmla="*/ 57393 w 1096059"/>
              <a:gd name="connsiteY12" fmla="*/ 8753 h 479583"/>
              <a:gd name="connsiteX13" fmla="*/ 56837 w 1096059"/>
              <a:gd name="connsiteY13" fmla="*/ 9315 h 479583"/>
              <a:gd name="connsiteX14" fmla="*/ 56886 w 1096059"/>
              <a:gd name="connsiteY14" fmla="*/ 10156 h 479583"/>
              <a:gd name="connsiteX15" fmla="*/ 56952 w 1096059"/>
              <a:gd name="connsiteY15" fmla="*/ 11447 h 479583"/>
              <a:gd name="connsiteX16" fmla="*/ 57524 w 1096059"/>
              <a:gd name="connsiteY16" fmla="*/ 11119 h 479583"/>
              <a:gd name="connsiteX17" fmla="*/ 57295 w 1096059"/>
              <a:gd name="connsiteY17" fmla="*/ 10205 h 479583"/>
              <a:gd name="connsiteX18" fmla="*/ 108720 w 1096059"/>
              <a:gd name="connsiteY18" fmla="*/ 11119 h 479583"/>
              <a:gd name="connsiteX19" fmla="*/ 108605 w 1096059"/>
              <a:gd name="connsiteY19" fmla="*/ 10991 h 479583"/>
              <a:gd name="connsiteX20" fmla="*/ 108147 w 1096059"/>
              <a:gd name="connsiteY20" fmla="*/ 10999 h 479583"/>
              <a:gd name="connsiteX21" fmla="*/ 108033 w 1096059"/>
              <a:gd name="connsiteY21" fmla="*/ 11119 h 479583"/>
              <a:gd name="connsiteX22" fmla="*/ 108376 w 1096059"/>
              <a:gd name="connsiteY22" fmla="*/ 11447 h 479583"/>
              <a:gd name="connsiteX23" fmla="*/ 108605 w 1096059"/>
              <a:gd name="connsiteY23" fmla="*/ 11441 h 479583"/>
              <a:gd name="connsiteX24" fmla="*/ 108720 w 1096059"/>
              <a:gd name="connsiteY24" fmla="*/ 11336 h 479583"/>
              <a:gd name="connsiteX25" fmla="*/ 108720 w 1096059"/>
              <a:gd name="connsiteY25" fmla="*/ 11119 h 479583"/>
              <a:gd name="connsiteX26" fmla="*/ 108376 w 1096059"/>
              <a:gd name="connsiteY26" fmla="*/ 11905 h 479583"/>
              <a:gd name="connsiteX27" fmla="*/ 107706 w 1096059"/>
              <a:gd name="connsiteY27" fmla="*/ 11231 h 479583"/>
              <a:gd name="connsiteX28" fmla="*/ 107379 w 1096059"/>
              <a:gd name="connsiteY28" fmla="*/ 11343 h 479583"/>
              <a:gd name="connsiteX29" fmla="*/ 107363 w 1096059"/>
              <a:gd name="connsiteY29" fmla="*/ 12002 h 479583"/>
              <a:gd name="connsiteX30" fmla="*/ 107919 w 1096059"/>
              <a:gd name="connsiteY30" fmla="*/ 12795 h 479583"/>
              <a:gd name="connsiteX31" fmla="*/ 108376 w 1096059"/>
              <a:gd name="connsiteY31" fmla="*/ 12803 h 479583"/>
              <a:gd name="connsiteX32" fmla="*/ 109161 w 1096059"/>
              <a:gd name="connsiteY32" fmla="*/ 12242 h 479583"/>
              <a:gd name="connsiteX33" fmla="*/ 109063 w 1096059"/>
              <a:gd name="connsiteY33" fmla="*/ 11905 h 479583"/>
              <a:gd name="connsiteX34" fmla="*/ 108376 w 1096059"/>
              <a:gd name="connsiteY34" fmla="*/ 11905 h 479583"/>
              <a:gd name="connsiteX35" fmla="*/ 109161 w 1096059"/>
              <a:gd name="connsiteY35" fmla="*/ 13125 h 479583"/>
              <a:gd name="connsiteX36" fmla="*/ 108834 w 1096059"/>
              <a:gd name="connsiteY36" fmla="*/ 12803 h 479583"/>
              <a:gd name="connsiteX37" fmla="*/ 108278 w 1096059"/>
              <a:gd name="connsiteY37" fmla="*/ 13131 h 479583"/>
              <a:gd name="connsiteX38" fmla="*/ 108262 w 1096059"/>
              <a:gd name="connsiteY38" fmla="*/ 13364 h 479583"/>
              <a:gd name="connsiteX39" fmla="*/ 108491 w 1096059"/>
              <a:gd name="connsiteY39" fmla="*/ 13581 h 479583"/>
              <a:gd name="connsiteX40" fmla="*/ 108474 w 1096059"/>
              <a:gd name="connsiteY40" fmla="*/ 13813 h 479583"/>
              <a:gd name="connsiteX41" fmla="*/ 108605 w 1096059"/>
              <a:gd name="connsiteY41" fmla="*/ 13918 h 479583"/>
              <a:gd name="connsiteX42" fmla="*/ 108834 w 1096059"/>
              <a:gd name="connsiteY42" fmla="*/ 13918 h 479583"/>
              <a:gd name="connsiteX43" fmla="*/ 109161 w 1096059"/>
              <a:gd name="connsiteY43" fmla="*/ 13589 h 479583"/>
              <a:gd name="connsiteX44" fmla="*/ 109161 w 1096059"/>
              <a:gd name="connsiteY44" fmla="*/ 13125 h 479583"/>
              <a:gd name="connsiteX45" fmla="*/ 104795 w 1096059"/>
              <a:gd name="connsiteY45" fmla="*/ 11464 h 479583"/>
              <a:gd name="connsiteX46" fmla="*/ 104550 w 1096059"/>
              <a:gd name="connsiteY46" fmla="*/ 11231 h 479583"/>
              <a:gd name="connsiteX47" fmla="*/ 103765 w 1096059"/>
              <a:gd name="connsiteY47" fmla="*/ 11343 h 479583"/>
              <a:gd name="connsiteX48" fmla="*/ 104011 w 1096059"/>
              <a:gd name="connsiteY48" fmla="*/ 12234 h 479583"/>
              <a:gd name="connsiteX49" fmla="*/ 105237 w 1096059"/>
              <a:gd name="connsiteY49" fmla="*/ 13701 h 479583"/>
              <a:gd name="connsiteX50" fmla="*/ 106136 w 1096059"/>
              <a:gd name="connsiteY50" fmla="*/ 13926 h 479583"/>
              <a:gd name="connsiteX51" fmla="*/ 106349 w 1096059"/>
              <a:gd name="connsiteY51" fmla="*/ 14142 h 479583"/>
              <a:gd name="connsiteX52" fmla="*/ 107134 w 1096059"/>
              <a:gd name="connsiteY52" fmla="*/ 14031 h 479583"/>
              <a:gd name="connsiteX53" fmla="*/ 107134 w 1096059"/>
              <a:gd name="connsiteY53" fmla="*/ 13581 h 479583"/>
              <a:gd name="connsiteX54" fmla="*/ 106692 w 1096059"/>
              <a:gd name="connsiteY54" fmla="*/ 12690 h 479583"/>
              <a:gd name="connsiteX55" fmla="*/ 106022 w 1096059"/>
              <a:gd name="connsiteY55" fmla="*/ 12242 h 479583"/>
              <a:gd name="connsiteX56" fmla="*/ 105695 w 1096059"/>
              <a:gd name="connsiteY56" fmla="*/ 11673 h 479583"/>
              <a:gd name="connsiteX57" fmla="*/ 104795 w 1096059"/>
              <a:gd name="connsiteY57" fmla="*/ 11464 h 479583"/>
              <a:gd name="connsiteX58" fmla="*/ 118253 w 1096059"/>
              <a:gd name="connsiteY58" fmla="*/ 13694 h 479583"/>
              <a:gd name="connsiteX59" fmla="*/ 117811 w 1096059"/>
              <a:gd name="connsiteY59" fmla="*/ 13694 h 479583"/>
              <a:gd name="connsiteX60" fmla="*/ 117696 w 1096059"/>
              <a:gd name="connsiteY60" fmla="*/ 13813 h 479583"/>
              <a:gd name="connsiteX61" fmla="*/ 117696 w 1096059"/>
              <a:gd name="connsiteY61" fmla="*/ 14031 h 479583"/>
              <a:gd name="connsiteX62" fmla="*/ 118024 w 1096059"/>
              <a:gd name="connsiteY62" fmla="*/ 14374 h 479583"/>
              <a:gd name="connsiteX63" fmla="*/ 118481 w 1096059"/>
              <a:gd name="connsiteY63" fmla="*/ 14368 h 479583"/>
              <a:gd name="connsiteX64" fmla="*/ 118579 w 1096059"/>
              <a:gd name="connsiteY64" fmla="*/ 14263 h 479583"/>
              <a:gd name="connsiteX65" fmla="*/ 118596 w 1096059"/>
              <a:gd name="connsiteY65" fmla="*/ 14031 h 479583"/>
              <a:gd name="connsiteX66" fmla="*/ 118253 w 1096059"/>
              <a:gd name="connsiteY66" fmla="*/ 13694 h 479583"/>
              <a:gd name="connsiteX67" fmla="*/ 122635 w 1096059"/>
              <a:gd name="connsiteY67" fmla="*/ 14705 h 479583"/>
              <a:gd name="connsiteX68" fmla="*/ 122291 w 1096059"/>
              <a:gd name="connsiteY68" fmla="*/ 14368 h 479583"/>
              <a:gd name="connsiteX69" fmla="*/ 121065 w 1096059"/>
              <a:gd name="connsiteY69" fmla="*/ 14479 h 479583"/>
              <a:gd name="connsiteX70" fmla="*/ 121179 w 1096059"/>
              <a:gd name="connsiteY70" fmla="*/ 14824 h 479583"/>
              <a:gd name="connsiteX71" fmla="*/ 121637 w 1096059"/>
              <a:gd name="connsiteY71" fmla="*/ 14824 h 479583"/>
              <a:gd name="connsiteX72" fmla="*/ 121850 w 1096059"/>
              <a:gd name="connsiteY72" fmla="*/ 15048 h 479583"/>
              <a:gd name="connsiteX73" fmla="*/ 122635 w 1096059"/>
              <a:gd name="connsiteY73" fmla="*/ 14705 h 479583"/>
              <a:gd name="connsiteX74" fmla="*/ 123763 w 1096059"/>
              <a:gd name="connsiteY74" fmla="*/ 14705 h 479583"/>
              <a:gd name="connsiteX75" fmla="*/ 123632 w 1096059"/>
              <a:gd name="connsiteY75" fmla="*/ 14592 h 479583"/>
              <a:gd name="connsiteX76" fmla="*/ 123207 w 1096059"/>
              <a:gd name="connsiteY76" fmla="*/ 14600 h 479583"/>
              <a:gd name="connsiteX77" fmla="*/ 123076 w 1096059"/>
              <a:gd name="connsiteY77" fmla="*/ 14705 h 479583"/>
              <a:gd name="connsiteX78" fmla="*/ 123076 w 1096059"/>
              <a:gd name="connsiteY78" fmla="*/ 14920 h 479583"/>
              <a:gd name="connsiteX79" fmla="*/ 123207 w 1096059"/>
              <a:gd name="connsiteY79" fmla="*/ 15048 h 479583"/>
              <a:gd name="connsiteX80" fmla="*/ 123632 w 1096059"/>
              <a:gd name="connsiteY80" fmla="*/ 15041 h 479583"/>
              <a:gd name="connsiteX81" fmla="*/ 123763 w 1096059"/>
              <a:gd name="connsiteY81" fmla="*/ 14937 h 479583"/>
              <a:gd name="connsiteX82" fmla="*/ 123763 w 1096059"/>
              <a:gd name="connsiteY82" fmla="*/ 14705 h 479583"/>
              <a:gd name="connsiteX83" fmla="*/ 108164 w 1096059"/>
              <a:gd name="connsiteY83" fmla="*/ 14600 h 479583"/>
              <a:gd name="connsiteX84" fmla="*/ 107919 w 1096059"/>
              <a:gd name="connsiteY84" fmla="*/ 14600 h 479583"/>
              <a:gd name="connsiteX85" fmla="*/ 107820 w 1096059"/>
              <a:gd name="connsiteY85" fmla="*/ 14711 h 479583"/>
              <a:gd name="connsiteX86" fmla="*/ 107820 w 1096059"/>
              <a:gd name="connsiteY86" fmla="*/ 14929 h 479583"/>
              <a:gd name="connsiteX87" fmla="*/ 108147 w 1096059"/>
              <a:gd name="connsiteY87" fmla="*/ 15265 h 479583"/>
              <a:gd name="connsiteX88" fmla="*/ 108605 w 1096059"/>
              <a:gd name="connsiteY88" fmla="*/ 15265 h 479583"/>
              <a:gd name="connsiteX89" fmla="*/ 108720 w 1096059"/>
              <a:gd name="connsiteY89" fmla="*/ 15153 h 479583"/>
              <a:gd name="connsiteX90" fmla="*/ 108720 w 1096059"/>
              <a:gd name="connsiteY90" fmla="*/ 14937 h 479583"/>
              <a:gd name="connsiteX91" fmla="*/ 108605 w 1096059"/>
              <a:gd name="connsiteY91" fmla="*/ 14816 h 479583"/>
              <a:gd name="connsiteX92" fmla="*/ 108376 w 1096059"/>
              <a:gd name="connsiteY92" fmla="*/ 14816 h 479583"/>
              <a:gd name="connsiteX93" fmla="*/ 108164 w 1096059"/>
              <a:gd name="connsiteY93" fmla="*/ 14600 h 479583"/>
              <a:gd name="connsiteX94" fmla="*/ 110404 w 1096059"/>
              <a:gd name="connsiteY94" fmla="*/ 14824 h 479583"/>
              <a:gd name="connsiteX95" fmla="*/ 109962 w 1096059"/>
              <a:gd name="connsiteY95" fmla="*/ 14824 h 479583"/>
              <a:gd name="connsiteX96" fmla="*/ 109603 w 1096059"/>
              <a:gd name="connsiteY96" fmla="*/ 15153 h 479583"/>
              <a:gd name="connsiteX97" fmla="*/ 109717 w 1096059"/>
              <a:gd name="connsiteY97" fmla="*/ 15257 h 479583"/>
              <a:gd name="connsiteX98" fmla="*/ 110175 w 1096059"/>
              <a:gd name="connsiteY98" fmla="*/ 15274 h 479583"/>
              <a:gd name="connsiteX99" fmla="*/ 110502 w 1096059"/>
              <a:gd name="connsiteY99" fmla="*/ 14929 h 479583"/>
              <a:gd name="connsiteX100" fmla="*/ 110404 w 1096059"/>
              <a:gd name="connsiteY100" fmla="*/ 14824 h 479583"/>
              <a:gd name="connsiteX101" fmla="*/ 101558 w 1096059"/>
              <a:gd name="connsiteY101" fmla="*/ 14394 h 479583"/>
              <a:gd name="connsiteX102" fmla="*/ 101182 w 1096059"/>
              <a:gd name="connsiteY102" fmla="*/ 14135 h 479583"/>
              <a:gd name="connsiteX103" fmla="*/ 101084 w 1096059"/>
              <a:gd name="connsiteY103" fmla="*/ 14263 h 479583"/>
              <a:gd name="connsiteX104" fmla="*/ 101084 w 1096059"/>
              <a:gd name="connsiteY104" fmla="*/ 14494 h 479583"/>
              <a:gd name="connsiteX105" fmla="*/ 101443 w 1096059"/>
              <a:gd name="connsiteY105" fmla="*/ 14866 h 479583"/>
              <a:gd name="connsiteX106" fmla="*/ 101852 w 1096059"/>
              <a:gd name="connsiteY106" fmla="*/ 15280 h 479583"/>
              <a:gd name="connsiteX107" fmla="*/ 102081 w 1096059"/>
              <a:gd name="connsiteY107" fmla="*/ 15280 h 479583"/>
              <a:gd name="connsiteX108" fmla="*/ 102195 w 1096059"/>
              <a:gd name="connsiteY108" fmla="*/ 15153 h 479583"/>
              <a:gd name="connsiteX109" fmla="*/ 101983 w 1096059"/>
              <a:gd name="connsiteY109" fmla="*/ 14920 h 479583"/>
              <a:gd name="connsiteX110" fmla="*/ 101983 w 1096059"/>
              <a:gd name="connsiteY110" fmla="*/ 14705 h 479583"/>
              <a:gd name="connsiteX111" fmla="*/ 101558 w 1096059"/>
              <a:gd name="connsiteY111" fmla="*/ 14394 h 479583"/>
              <a:gd name="connsiteX112" fmla="*/ 116585 w 1096059"/>
              <a:gd name="connsiteY112" fmla="*/ 15153 h 479583"/>
              <a:gd name="connsiteX113" fmla="*/ 116241 w 1096059"/>
              <a:gd name="connsiteY113" fmla="*/ 14809 h 479583"/>
              <a:gd name="connsiteX114" fmla="*/ 115800 w 1096059"/>
              <a:gd name="connsiteY114" fmla="*/ 14816 h 479583"/>
              <a:gd name="connsiteX115" fmla="*/ 115554 w 1096059"/>
              <a:gd name="connsiteY115" fmla="*/ 15048 h 479583"/>
              <a:gd name="connsiteX116" fmla="*/ 115015 w 1096059"/>
              <a:gd name="connsiteY116" fmla="*/ 15161 h 479583"/>
              <a:gd name="connsiteX117" fmla="*/ 115113 w 1096059"/>
              <a:gd name="connsiteY117" fmla="*/ 15498 h 479583"/>
              <a:gd name="connsiteX118" fmla="*/ 116585 w 1096059"/>
              <a:gd name="connsiteY118" fmla="*/ 15385 h 479583"/>
              <a:gd name="connsiteX119" fmla="*/ 116585 w 1096059"/>
              <a:gd name="connsiteY119" fmla="*/ 15153 h 479583"/>
              <a:gd name="connsiteX120" fmla="*/ 113772 w 1096059"/>
              <a:gd name="connsiteY120" fmla="*/ 15506 h 479583"/>
              <a:gd name="connsiteX121" fmla="*/ 114328 w 1096059"/>
              <a:gd name="connsiteY121" fmla="*/ 14929 h 479583"/>
              <a:gd name="connsiteX122" fmla="*/ 114328 w 1096059"/>
              <a:gd name="connsiteY122" fmla="*/ 14711 h 479583"/>
              <a:gd name="connsiteX123" fmla="*/ 113887 w 1096059"/>
              <a:gd name="connsiteY123" fmla="*/ 14247 h 479583"/>
              <a:gd name="connsiteX124" fmla="*/ 113887 w 1096059"/>
              <a:gd name="connsiteY124" fmla="*/ 13799 h 479583"/>
              <a:gd name="connsiteX125" fmla="*/ 113543 w 1096059"/>
              <a:gd name="connsiteY125" fmla="*/ 13462 h 479583"/>
              <a:gd name="connsiteX126" fmla="*/ 113102 w 1096059"/>
              <a:gd name="connsiteY126" fmla="*/ 13462 h 479583"/>
              <a:gd name="connsiteX127" fmla="*/ 112644 w 1096059"/>
              <a:gd name="connsiteY127" fmla="*/ 13020 h 479583"/>
              <a:gd name="connsiteX128" fmla="*/ 111516 w 1096059"/>
              <a:gd name="connsiteY128" fmla="*/ 12788 h 479583"/>
              <a:gd name="connsiteX129" fmla="*/ 111074 w 1096059"/>
              <a:gd name="connsiteY129" fmla="*/ 12347 h 479583"/>
              <a:gd name="connsiteX130" fmla="*/ 110616 w 1096059"/>
              <a:gd name="connsiteY130" fmla="*/ 12347 h 479583"/>
              <a:gd name="connsiteX131" fmla="*/ 110404 w 1096059"/>
              <a:gd name="connsiteY131" fmla="*/ 11897 h 479583"/>
              <a:gd name="connsiteX132" fmla="*/ 109962 w 1096059"/>
              <a:gd name="connsiteY132" fmla="*/ 11673 h 479583"/>
              <a:gd name="connsiteX133" fmla="*/ 109390 w 1096059"/>
              <a:gd name="connsiteY133" fmla="*/ 12010 h 479583"/>
              <a:gd name="connsiteX134" fmla="*/ 109619 w 1096059"/>
              <a:gd name="connsiteY134" fmla="*/ 12242 h 479583"/>
              <a:gd name="connsiteX135" fmla="*/ 109619 w 1096059"/>
              <a:gd name="connsiteY135" fmla="*/ 12908 h 479583"/>
              <a:gd name="connsiteX136" fmla="*/ 109390 w 1096059"/>
              <a:gd name="connsiteY136" fmla="*/ 13125 h 479583"/>
              <a:gd name="connsiteX137" fmla="*/ 109390 w 1096059"/>
              <a:gd name="connsiteY137" fmla="*/ 14487 h 479583"/>
              <a:gd name="connsiteX138" fmla="*/ 109717 w 1096059"/>
              <a:gd name="connsiteY138" fmla="*/ 14592 h 479583"/>
              <a:gd name="connsiteX139" fmla="*/ 110175 w 1096059"/>
              <a:gd name="connsiteY139" fmla="*/ 14374 h 479583"/>
              <a:gd name="connsiteX140" fmla="*/ 110633 w 1096059"/>
              <a:gd name="connsiteY140" fmla="*/ 13709 h 479583"/>
              <a:gd name="connsiteX141" fmla="*/ 110731 w 1096059"/>
              <a:gd name="connsiteY141" fmla="*/ 14031 h 479583"/>
              <a:gd name="connsiteX142" fmla="*/ 110502 w 1096059"/>
              <a:gd name="connsiteY142" fmla="*/ 14479 h 479583"/>
              <a:gd name="connsiteX143" fmla="*/ 110845 w 1096059"/>
              <a:gd name="connsiteY143" fmla="*/ 14824 h 479583"/>
              <a:gd name="connsiteX144" fmla="*/ 111172 w 1096059"/>
              <a:gd name="connsiteY144" fmla="*/ 14621 h 479583"/>
              <a:gd name="connsiteX145" fmla="*/ 111974 w 1096059"/>
              <a:gd name="connsiteY145" fmla="*/ 14135 h 479583"/>
              <a:gd name="connsiteX146" fmla="*/ 112088 w 1096059"/>
              <a:gd name="connsiteY146" fmla="*/ 14255 h 479583"/>
              <a:gd name="connsiteX147" fmla="*/ 111401 w 1096059"/>
              <a:gd name="connsiteY147" fmla="*/ 14929 h 479583"/>
              <a:gd name="connsiteX148" fmla="*/ 111532 w 1096059"/>
              <a:gd name="connsiteY148" fmla="*/ 15483 h 479583"/>
              <a:gd name="connsiteX149" fmla="*/ 111941 w 1096059"/>
              <a:gd name="connsiteY149" fmla="*/ 15323 h 479583"/>
              <a:gd name="connsiteX150" fmla="*/ 112644 w 1096059"/>
              <a:gd name="connsiteY150" fmla="*/ 15048 h 479583"/>
              <a:gd name="connsiteX151" fmla="*/ 112742 w 1096059"/>
              <a:gd name="connsiteY151" fmla="*/ 15153 h 479583"/>
              <a:gd name="connsiteX152" fmla="*/ 112317 w 1096059"/>
              <a:gd name="connsiteY152" fmla="*/ 15602 h 479583"/>
              <a:gd name="connsiteX153" fmla="*/ 112431 w 1096059"/>
              <a:gd name="connsiteY153" fmla="*/ 15707 h 479583"/>
              <a:gd name="connsiteX154" fmla="*/ 113772 w 1096059"/>
              <a:gd name="connsiteY154" fmla="*/ 15506 h 479583"/>
              <a:gd name="connsiteX155" fmla="*/ 114999 w 1096059"/>
              <a:gd name="connsiteY155" fmla="*/ 16052 h 479583"/>
              <a:gd name="connsiteX156" fmla="*/ 114901 w 1096059"/>
              <a:gd name="connsiteY156" fmla="*/ 15947 h 479583"/>
              <a:gd name="connsiteX157" fmla="*/ 113985 w 1096059"/>
              <a:gd name="connsiteY157" fmla="*/ 15954 h 479583"/>
              <a:gd name="connsiteX158" fmla="*/ 113658 w 1096059"/>
              <a:gd name="connsiteY158" fmla="*/ 16276 h 479583"/>
              <a:gd name="connsiteX159" fmla="*/ 113772 w 1096059"/>
              <a:gd name="connsiteY159" fmla="*/ 16389 h 479583"/>
              <a:gd name="connsiteX160" fmla="*/ 114443 w 1096059"/>
              <a:gd name="connsiteY160" fmla="*/ 16380 h 479583"/>
              <a:gd name="connsiteX161" fmla="*/ 114999 w 1096059"/>
              <a:gd name="connsiteY161" fmla="*/ 16052 h 479583"/>
              <a:gd name="connsiteX162" fmla="*/ 105695 w 1096059"/>
              <a:gd name="connsiteY162" fmla="*/ 16389 h 479583"/>
              <a:gd name="connsiteX163" fmla="*/ 105907 w 1096059"/>
              <a:gd name="connsiteY163" fmla="*/ 16171 h 479583"/>
              <a:gd name="connsiteX164" fmla="*/ 106594 w 1096059"/>
              <a:gd name="connsiteY164" fmla="*/ 16171 h 479583"/>
              <a:gd name="connsiteX165" fmla="*/ 106921 w 1096059"/>
              <a:gd name="connsiteY165" fmla="*/ 15834 h 479583"/>
              <a:gd name="connsiteX166" fmla="*/ 106905 w 1096059"/>
              <a:gd name="connsiteY166" fmla="*/ 15594 h 479583"/>
              <a:gd name="connsiteX167" fmla="*/ 106349 w 1096059"/>
              <a:gd name="connsiteY167" fmla="*/ 15041 h 479583"/>
              <a:gd name="connsiteX168" fmla="*/ 106136 w 1096059"/>
              <a:gd name="connsiteY168" fmla="*/ 15041 h 479583"/>
              <a:gd name="connsiteX169" fmla="*/ 105449 w 1096059"/>
              <a:gd name="connsiteY169" fmla="*/ 14382 h 479583"/>
              <a:gd name="connsiteX170" fmla="*/ 104550 w 1096059"/>
              <a:gd name="connsiteY170" fmla="*/ 13918 h 479583"/>
              <a:gd name="connsiteX171" fmla="*/ 103782 w 1096059"/>
              <a:gd name="connsiteY171" fmla="*/ 13131 h 479583"/>
              <a:gd name="connsiteX172" fmla="*/ 103324 w 1096059"/>
              <a:gd name="connsiteY172" fmla="*/ 12242 h 479583"/>
              <a:gd name="connsiteX173" fmla="*/ 103324 w 1096059"/>
              <a:gd name="connsiteY173" fmla="*/ 11560 h 479583"/>
              <a:gd name="connsiteX174" fmla="*/ 103095 w 1096059"/>
              <a:gd name="connsiteY174" fmla="*/ 11343 h 479583"/>
              <a:gd name="connsiteX175" fmla="*/ 103095 w 1096059"/>
              <a:gd name="connsiteY175" fmla="*/ 11110 h 479583"/>
              <a:gd name="connsiteX176" fmla="*/ 102310 w 1096059"/>
              <a:gd name="connsiteY176" fmla="*/ 10326 h 479583"/>
              <a:gd name="connsiteX177" fmla="*/ 101623 w 1096059"/>
              <a:gd name="connsiteY177" fmla="*/ 9884 h 479583"/>
              <a:gd name="connsiteX178" fmla="*/ 101182 w 1096059"/>
              <a:gd name="connsiteY178" fmla="*/ 9884 h 479583"/>
              <a:gd name="connsiteX179" fmla="*/ 100299 w 1096059"/>
              <a:gd name="connsiteY179" fmla="*/ 9441 h 479583"/>
              <a:gd name="connsiteX180" fmla="*/ 99628 w 1096059"/>
              <a:gd name="connsiteY180" fmla="*/ 9426 h 479583"/>
              <a:gd name="connsiteX181" fmla="*/ 99498 w 1096059"/>
              <a:gd name="connsiteY181" fmla="*/ 9995 h 479583"/>
              <a:gd name="connsiteX182" fmla="*/ 99955 w 1096059"/>
              <a:gd name="connsiteY182" fmla="*/ 10895 h 479583"/>
              <a:gd name="connsiteX183" fmla="*/ 99955 w 1096059"/>
              <a:gd name="connsiteY183" fmla="*/ 12242 h 479583"/>
              <a:gd name="connsiteX184" fmla="*/ 100184 w 1096059"/>
              <a:gd name="connsiteY184" fmla="*/ 12458 h 479583"/>
              <a:gd name="connsiteX185" fmla="*/ 100413 w 1096059"/>
              <a:gd name="connsiteY185" fmla="*/ 13131 h 479583"/>
              <a:gd name="connsiteX186" fmla="*/ 100969 w 1096059"/>
              <a:gd name="connsiteY186" fmla="*/ 13701 h 479583"/>
              <a:gd name="connsiteX187" fmla="*/ 101656 w 1096059"/>
              <a:gd name="connsiteY187" fmla="*/ 13918 h 479583"/>
              <a:gd name="connsiteX188" fmla="*/ 102212 w 1096059"/>
              <a:gd name="connsiteY188" fmla="*/ 14487 h 479583"/>
              <a:gd name="connsiteX189" fmla="*/ 102653 w 1096059"/>
              <a:gd name="connsiteY189" fmla="*/ 15385 h 479583"/>
              <a:gd name="connsiteX190" fmla="*/ 103438 w 1096059"/>
              <a:gd name="connsiteY190" fmla="*/ 15506 h 479583"/>
              <a:gd name="connsiteX191" fmla="*/ 103782 w 1096059"/>
              <a:gd name="connsiteY191" fmla="*/ 15834 h 479583"/>
              <a:gd name="connsiteX192" fmla="*/ 103765 w 1096059"/>
              <a:gd name="connsiteY192" fmla="*/ 16058 h 479583"/>
              <a:gd name="connsiteX193" fmla="*/ 104321 w 1096059"/>
              <a:gd name="connsiteY193" fmla="*/ 16395 h 479583"/>
              <a:gd name="connsiteX194" fmla="*/ 105695 w 1096059"/>
              <a:gd name="connsiteY194" fmla="*/ 16389 h 479583"/>
              <a:gd name="connsiteX195" fmla="*/ 106578 w 1096059"/>
              <a:gd name="connsiteY195" fmla="*/ 17069 h 479583"/>
              <a:gd name="connsiteX196" fmla="*/ 106807 w 1096059"/>
              <a:gd name="connsiteY196" fmla="*/ 16830 h 479583"/>
              <a:gd name="connsiteX197" fmla="*/ 107036 w 1096059"/>
              <a:gd name="connsiteY197" fmla="*/ 16830 h 479583"/>
              <a:gd name="connsiteX198" fmla="*/ 107134 w 1096059"/>
              <a:gd name="connsiteY198" fmla="*/ 16508 h 479583"/>
              <a:gd name="connsiteX199" fmla="*/ 106676 w 1096059"/>
              <a:gd name="connsiteY199" fmla="*/ 16452 h 479583"/>
              <a:gd name="connsiteX200" fmla="*/ 106136 w 1096059"/>
              <a:gd name="connsiteY200" fmla="*/ 16389 h 479583"/>
              <a:gd name="connsiteX201" fmla="*/ 105564 w 1096059"/>
              <a:gd name="connsiteY201" fmla="*/ 16964 h 479583"/>
              <a:gd name="connsiteX202" fmla="*/ 106578 w 1096059"/>
              <a:gd name="connsiteY202" fmla="*/ 17069 h 479583"/>
              <a:gd name="connsiteX203" fmla="*/ 113085 w 1096059"/>
              <a:gd name="connsiteY203" fmla="*/ 16621 h 479583"/>
              <a:gd name="connsiteX204" fmla="*/ 112873 w 1096059"/>
              <a:gd name="connsiteY204" fmla="*/ 16621 h 479583"/>
              <a:gd name="connsiteX205" fmla="*/ 112758 w 1096059"/>
              <a:gd name="connsiteY205" fmla="*/ 16732 h 479583"/>
              <a:gd name="connsiteX206" fmla="*/ 112775 w 1096059"/>
              <a:gd name="connsiteY206" fmla="*/ 16950 h 479583"/>
              <a:gd name="connsiteX207" fmla="*/ 112873 w 1096059"/>
              <a:gd name="connsiteY207" fmla="*/ 17069 h 479583"/>
              <a:gd name="connsiteX208" fmla="*/ 113331 w 1096059"/>
              <a:gd name="connsiteY208" fmla="*/ 17069 h 479583"/>
              <a:gd name="connsiteX209" fmla="*/ 113429 w 1096059"/>
              <a:gd name="connsiteY209" fmla="*/ 16941 h 479583"/>
              <a:gd name="connsiteX210" fmla="*/ 113085 w 1096059"/>
              <a:gd name="connsiteY210" fmla="*/ 16621 h 479583"/>
              <a:gd name="connsiteX211" fmla="*/ 107248 w 1096059"/>
              <a:gd name="connsiteY211" fmla="*/ 17062 h 479583"/>
              <a:gd name="connsiteX212" fmla="*/ 107036 w 1096059"/>
              <a:gd name="connsiteY212" fmla="*/ 17062 h 479583"/>
              <a:gd name="connsiteX213" fmla="*/ 106692 w 1096059"/>
              <a:gd name="connsiteY213" fmla="*/ 17406 h 479583"/>
              <a:gd name="connsiteX214" fmla="*/ 106807 w 1096059"/>
              <a:gd name="connsiteY214" fmla="*/ 17510 h 479583"/>
              <a:gd name="connsiteX215" fmla="*/ 107248 w 1096059"/>
              <a:gd name="connsiteY215" fmla="*/ 17510 h 479583"/>
              <a:gd name="connsiteX216" fmla="*/ 107363 w 1096059"/>
              <a:gd name="connsiteY216" fmla="*/ 17406 h 479583"/>
              <a:gd name="connsiteX217" fmla="*/ 107363 w 1096059"/>
              <a:gd name="connsiteY217" fmla="*/ 17188 h 479583"/>
              <a:gd name="connsiteX218" fmla="*/ 107248 w 1096059"/>
              <a:gd name="connsiteY218" fmla="*/ 17062 h 479583"/>
              <a:gd name="connsiteX219" fmla="*/ 593273 w 1096059"/>
              <a:gd name="connsiteY219" fmla="*/ 479567 h 479583"/>
              <a:gd name="connsiteX220" fmla="*/ 593518 w 1096059"/>
              <a:gd name="connsiteY220" fmla="*/ 479394 h 479583"/>
              <a:gd name="connsiteX221" fmla="*/ 593682 w 1096059"/>
              <a:gd name="connsiteY221" fmla="*/ 479407 h 479583"/>
              <a:gd name="connsiteX222" fmla="*/ 593943 w 1096059"/>
              <a:gd name="connsiteY222" fmla="*/ 479178 h 479583"/>
              <a:gd name="connsiteX223" fmla="*/ 594123 w 1096059"/>
              <a:gd name="connsiteY223" fmla="*/ 479110 h 479583"/>
              <a:gd name="connsiteX224" fmla="*/ 594369 w 1096059"/>
              <a:gd name="connsiteY224" fmla="*/ 478955 h 479583"/>
              <a:gd name="connsiteX225" fmla="*/ 594483 w 1096059"/>
              <a:gd name="connsiteY225" fmla="*/ 478807 h 479583"/>
              <a:gd name="connsiteX226" fmla="*/ 594483 w 1096059"/>
              <a:gd name="connsiteY226" fmla="*/ 478560 h 479583"/>
              <a:gd name="connsiteX227" fmla="*/ 594565 w 1096059"/>
              <a:gd name="connsiteY227" fmla="*/ 478362 h 479583"/>
              <a:gd name="connsiteX228" fmla="*/ 594679 w 1096059"/>
              <a:gd name="connsiteY228" fmla="*/ 478164 h 479583"/>
              <a:gd name="connsiteX229" fmla="*/ 594794 w 1096059"/>
              <a:gd name="connsiteY229" fmla="*/ 478065 h 479583"/>
              <a:gd name="connsiteX230" fmla="*/ 594974 w 1096059"/>
              <a:gd name="connsiteY230" fmla="*/ 477988 h 479583"/>
              <a:gd name="connsiteX231" fmla="*/ 594974 w 1096059"/>
              <a:gd name="connsiteY231" fmla="*/ 477756 h 479583"/>
              <a:gd name="connsiteX232" fmla="*/ 594990 w 1096059"/>
              <a:gd name="connsiteY232" fmla="*/ 477521 h 479583"/>
              <a:gd name="connsiteX233" fmla="*/ 595170 w 1096059"/>
              <a:gd name="connsiteY233" fmla="*/ 477283 h 479583"/>
              <a:gd name="connsiteX234" fmla="*/ 594892 w 1096059"/>
              <a:gd name="connsiteY234" fmla="*/ 476966 h 479583"/>
              <a:gd name="connsiteX235" fmla="*/ 594614 w 1096059"/>
              <a:gd name="connsiteY235" fmla="*/ 476711 h 479583"/>
              <a:gd name="connsiteX236" fmla="*/ 594336 w 1096059"/>
              <a:gd name="connsiteY236" fmla="*/ 476267 h 479583"/>
              <a:gd name="connsiteX237" fmla="*/ 594336 w 1096059"/>
              <a:gd name="connsiteY237" fmla="*/ 475339 h 479583"/>
              <a:gd name="connsiteX238" fmla="*/ 594058 w 1096059"/>
              <a:gd name="connsiteY238" fmla="*/ 474734 h 479583"/>
              <a:gd name="connsiteX239" fmla="*/ 594140 w 1096059"/>
              <a:gd name="connsiteY239" fmla="*/ 473846 h 479583"/>
              <a:gd name="connsiteX240" fmla="*/ 594581 w 1096059"/>
              <a:gd name="connsiteY240" fmla="*/ 472959 h 479583"/>
              <a:gd name="connsiteX241" fmla="*/ 594908 w 1096059"/>
              <a:gd name="connsiteY241" fmla="*/ 472394 h 479583"/>
              <a:gd name="connsiteX242" fmla="*/ 594663 w 1096059"/>
              <a:gd name="connsiteY242" fmla="*/ 472152 h 479583"/>
              <a:gd name="connsiteX243" fmla="*/ 594140 w 1096059"/>
              <a:gd name="connsiteY243" fmla="*/ 471668 h 479583"/>
              <a:gd name="connsiteX244" fmla="*/ 593894 w 1096059"/>
              <a:gd name="connsiteY244" fmla="*/ 471264 h 479583"/>
              <a:gd name="connsiteX245" fmla="*/ 593894 w 1096059"/>
              <a:gd name="connsiteY245" fmla="*/ 470417 h 479583"/>
              <a:gd name="connsiteX246" fmla="*/ 593567 w 1096059"/>
              <a:gd name="connsiteY246" fmla="*/ 469489 h 479583"/>
              <a:gd name="connsiteX247" fmla="*/ 593093 w 1096059"/>
              <a:gd name="connsiteY247" fmla="*/ 468964 h 479583"/>
              <a:gd name="connsiteX248" fmla="*/ 593240 w 1096059"/>
              <a:gd name="connsiteY248" fmla="*/ 468238 h 479583"/>
              <a:gd name="connsiteX249" fmla="*/ 593126 w 1096059"/>
              <a:gd name="connsiteY249" fmla="*/ 467633 h 479583"/>
              <a:gd name="connsiteX250" fmla="*/ 592570 w 1096059"/>
              <a:gd name="connsiteY250" fmla="*/ 466624 h 479583"/>
              <a:gd name="connsiteX251" fmla="*/ 592112 w 1096059"/>
              <a:gd name="connsiteY251" fmla="*/ 465938 h 479583"/>
              <a:gd name="connsiteX252" fmla="*/ 591196 w 1096059"/>
              <a:gd name="connsiteY252" fmla="*/ 465615 h 479583"/>
              <a:gd name="connsiteX253" fmla="*/ 590346 w 1096059"/>
              <a:gd name="connsiteY253" fmla="*/ 465535 h 479583"/>
              <a:gd name="connsiteX254" fmla="*/ 589856 w 1096059"/>
              <a:gd name="connsiteY254" fmla="*/ 464849 h 479583"/>
              <a:gd name="connsiteX255" fmla="*/ 589610 w 1096059"/>
              <a:gd name="connsiteY255" fmla="*/ 464607 h 479583"/>
              <a:gd name="connsiteX256" fmla="*/ 589659 w 1096059"/>
              <a:gd name="connsiteY256" fmla="*/ 463921 h 479583"/>
              <a:gd name="connsiteX257" fmla="*/ 590346 w 1096059"/>
              <a:gd name="connsiteY257" fmla="*/ 463800 h 479583"/>
              <a:gd name="connsiteX258" fmla="*/ 591229 w 1096059"/>
              <a:gd name="connsiteY258" fmla="*/ 463679 h 479583"/>
              <a:gd name="connsiteX259" fmla="*/ 591801 w 1096059"/>
              <a:gd name="connsiteY259" fmla="*/ 463073 h 479583"/>
              <a:gd name="connsiteX260" fmla="*/ 591278 w 1096059"/>
              <a:gd name="connsiteY260" fmla="*/ 462387 h 479583"/>
              <a:gd name="connsiteX261" fmla="*/ 591229 w 1096059"/>
              <a:gd name="connsiteY261" fmla="*/ 461702 h 479583"/>
              <a:gd name="connsiteX262" fmla="*/ 591196 w 1096059"/>
              <a:gd name="connsiteY262" fmla="*/ 461258 h 479583"/>
              <a:gd name="connsiteX263" fmla="*/ 590297 w 1096059"/>
              <a:gd name="connsiteY263" fmla="*/ 461177 h 479583"/>
              <a:gd name="connsiteX264" fmla="*/ 590706 w 1096059"/>
              <a:gd name="connsiteY264" fmla="*/ 460451 h 479583"/>
              <a:gd name="connsiteX265" fmla="*/ 590673 w 1096059"/>
              <a:gd name="connsiteY265" fmla="*/ 458958 h 479583"/>
              <a:gd name="connsiteX266" fmla="*/ 591066 w 1096059"/>
              <a:gd name="connsiteY266" fmla="*/ 458353 h 479583"/>
              <a:gd name="connsiteX267" fmla="*/ 591998 w 1096059"/>
              <a:gd name="connsiteY267" fmla="*/ 457142 h 479583"/>
              <a:gd name="connsiteX268" fmla="*/ 592521 w 1096059"/>
              <a:gd name="connsiteY268" fmla="*/ 456457 h 479583"/>
              <a:gd name="connsiteX269" fmla="*/ 593371 w 1096059"/>
              <a:gd name="connsiteY269" fmla="*/ 455367 h 479583"/>
              <a:gd name="connsiteX270" fmla="*/ 593976 w 1096059"/>
              <a:gd name="connsiteY270" fmla="*/ 453834 h 479583"/>
              <a:gd name="connsiteX271" fmla="*/ 594990 w 1096059"/>
              <a:gd name="connsiteY271" fmla="*/ 452583 h 479583"/>
              <a:gd name="connsiteX272" fmla="*/ 596151 w 1096059"/>
              <a:gd name="connsiteY272" fmla="*/ 451615 h 479583"/>
              <a:gd name="connsiteX273" fmla="*/ 596952 w 1096059"/>
              <a:gd name="connsiteY273" fmla="*/ 450404 h 479583"/>
              <a:gd name="connsiteX274" fmla="*/ 598047 w 1096059"/>
              <a:gd name="connsiteY274" fmla="*/ 449032 h 479583"/>
              <a:gd name="connsiteX275" fmla="*/ 599339 w 1096059"/>
              <a:gd name="connsiteY275" fmla="*/ 447701 h 479583"/>
              <a:gd name="connsiteX276" fmla="*/ 602495 w 1096059"/>
              <a:gd name="connsiteY276" fmla="*/ 446006 h 479583"/>
              <a:gd name="connsiteX277" fmla="*/ 605912 w 1096059"/>
              <a:gd name="connsiteY277" fmla="*/ 442415 h 479583"/>
              <a:gd name="connsiteX278" fmla="*/ 607776 w 1096059"/>
              <a:gd name="connsiteY278" fmla="*/ 441487 h 479583"/>
              <a:gd name="connsiteX279" fmla="*/ 612339 w 1096059"/>
              <a:gd name="connsiteY279" fmla="*/ 439389 h 479583"/>
              <a:gd name="connsiteX280" fmla="*/ 613826 w 1096059"/>
              <a:gd name="connsiteY280" fmla="*/ 438663 h 479583"/>
              <a:gd name="connsiteX281" fmla="*/ 614268 w 1096059"/>
              <a:gd name="connsiteY281" fmla="*/ 438340 h 479583"/>
              <a:gd name="connsiteX282" fmla="*/ 614268 w 1096059"/>
              <a:gd name="connsiteY282" fmla="*/ 436686 h 479583"/>
              <a:gd name="connsiteX283" fmla="*/ 610720 w 1096059"/>
              <a:gd name="connsiteY283" fmla="*/ 433296 h 479583"/>
              <a:gd name="connsiteX284" fmla="*/ 609428 w 1096059"/>
              <a:gd name="connsiteY284" fmla="*/ 429423 h 479583"/>
              <a:gd name="connsiteX285" fmla="*/ 605553 w 1096059"/>
              <a:gd name="connsiteY285" fmla="*/ 425993 h 479583"/>
              <a:gd name="connsiteX286" fmla="*/ 604228 w 1096059"/>
              <a:gd name="connsiteY286" fmla="*/ 423694 h 479583"/>
              <a:gd name="connsiteX287" fmla="*/ 601923 w 1096059"/>
              <a:gd name="connsiteY287" fmla="*/ 421716 h 479583"/>
              <a:gd name="connsiteX288" fmla="*/ 601759 w 1096059"/>
              <a:gd name="connsiteY288" fmla="*/ 420546 h 479583"/>
              <a:gd name="connsiteX289" fmla="*/ 602250 w 1096059"/>
              <a:gd name="connsiteY289" fmla="*/ 419215 h 479583"/>
              <a:gd name="connsiteX290" fmla="*/ 601956 w 1096059"/>
              <a:gd name="connsiteY290" fmla="*/ 417641 h 479583"/>
              <a:gd name="connsiteX291" fmla="*/ 601677 w 1096059"/>
              <a:gd name="connsiteY291" fmla="*/ 417036 h 479583"/>
              <a:gd name="connsiteX292" fmla="*/ 601040 w 1096059"/>
              <a:gd name="connsiteY292" fmla="*/ 416834 h 479583"/>
              <a:gd name="connsiteX293" fmla="*/ 600566 w 1096059"/>
              <a:gd name="connsiteY293" fmla="*/ 416911 h 479583"/>
              <a:gd name="connsiteX294" fmla="*/ 599339 w 1096059"/>
              <a:gd name="connsiteY294" fmla="*/ 417117 h 479583"/>
              <a:gd name="connsiteX295" fmla="*/ 598473 w 1096059"/>
              <a:gd name="connsiteY295" fmla="*/ 417034 h 479583"/>
              <a:gd name="connsiteX296" fmla="*/ 598015 w 1096059"/>
              <a:gd name="connsiteY296" fmla="*/ 416738 h 479583"/>
              <a:gd name="connsiteX297" fmla="*/ 597590 w 1096059"/>
              <a:gd name="connsiteY297" fmla="*/ 416400 h 479583"/>
              <a:gd name="connsiteX298" fmla="*/ 597001 w 1096059"/>
              <a:gd name="connsiteY298" fmla="*/ 415704 h 479583"/>
              <a:gd name="connsiteX299" fmla="*/ 596363 w 1096059"/>
              <a:gd name="connsiteY299" fmla="*/ 415387 h 479583"/>
              <a:gd name="connsiteX300" fmla="*/ 595415 w 1096059"/>
              <a:gd name="connsiteY300" fmla="*/ 415387 h 479583"/>
              <a:gd name="connsiteX301" fmla="*/ 594467 w 1096059"/>
              <a:gd name="connsiteY301" fmla="*/ 415661 h 479583"/>
              <a:gd name="connsiteX302" fmla="*/ 593060 w 1096059"/>
              <a:gd name="connsiteY302" fmla="*/ 415809 h 479583"/>
              <a:gd name="connsiteX303" fmla="*/ 592455 w 1096059"/>
              <a:gd name="connsiteY303" fmla="*/ 415366 h 479583"/>
              <a:gd name="connsiteX304" fmla="*/ 592079 w 1096059"/>
              <a:gd name="connsiteY304" fmla="*/ 414817 h 479583"/>
              <a:gd name="connsiteX305" fmla="*/ 591883 w 1096059"/>
              <a:gd name="connsiteY305" fmla="*/ 414205 h 479583"/>
              <a:gd name="connsiteX306" fmla="*/ 591703 w 1096059"/>
              <a:gd name="connsiteY306" fmla="*/ 413740 h 479583"/>
              <a:gd name="connsiteX307" fmla="*/ 591213 w 1096059"/>
              <a:gd name="connsiteY307" fmla="*/ 413571 h 479583"/>
              <a:gd name="connsiteX308" fmla="*/ 590853 w 1096059"/>
              <a:gd name="connsiteY308" fmla="*/ 413318 h 479583"/>
              <a:gd name="connsiteX309" fmla="*/ 590150 w 1096059"/>
              <a:gd name="connsiteY309" fmla="*/ 413170 h 479583"/>
              <a:gd name="connsiteX310" fmla="*/ 589578 w 1096059"/>
              <a:gd name="connsiteY310" fmla="*/ 413213 h 479583"/>
              <a:gd name="connsiteX311" fmla="*/ 589185 w 1096059"/>
              <a:gd name="connsiteY311" fmla="*/ 412917 h 479583"/>
              <a:gd name="connsiteX312" fmla="*/ 589071 w 1096059"/>
              <a:gd name="connsiteY312" fmla="*/ 412642 h 479583"/>
              <a:gd name="connsiteX313" fmla="*/ 588776 w 1096059"/>
              <a:gd name="connsiteY313" fmla="*/ 412283 h 479583"/>
              <a:gd name="connsiteX314" fmla="*/ 588515 w 1096059"/>
              <a:gd name="connsiteY314" fmla="*/ 412115 h 479583"/>
              <a:gd name="connsiteX315" fmla="*/ 588335 w 1096059"/>
              <a:gd name="connsiteY315" fmla="*/ 411523 h 479583"/>
              <a:gd name="connsiteX316" fmla="*/ 588302 w 1096059"/>
              <a:gd name="connsiteY316" fmla="*/ 410996 h 479583"/>
              <a:gd name="connsiteX317" fmla="*/ 588335 w 1096059"/>
              <a:gd name="connsiteY317" fmla="*/ 410215 h 479583"/>
              <a:gd name="connsiteX318" fmla="*/ 588253 w 1096059"/>
              <a:gd name="connsiteY318" fmla="*/ 409687 h 479583"/>
              <a:gd name="connsiteX319" fmla="*/ 588122 w 1096059"/>
              <a:gd name="connsiteY319" fmla="*/ 409243 h 479583"/>
              <a:gd name="connsiteX320" fmla="*/ 588057 w 1096059"/>
              <a:gd name="connsiteY320" fmla="*/ 408758 h 479583"/>
              <a:gd name="connsiteX321" fmla="*/ 587681 w 1096059"/>
              <a:gd name="connsiteY321" fmla="*/ 408800 h 479583"/>
              <a:gd name="connsiteX322" fmla="*/ 587174 w 1096059"/>
              <a:gd name="connsiteY322" fmla="*/ 408948 h 479583"/>
              <a:gd name="connsiteX323" fmla="*/ 586929 w 1096059"/>
              <a:gd name="connsiteY323" fmla="*/ 409328 h 479583"/>
              <a:gd name="connsiteX324" fmla="*/ 586356 w 1096059"/>
              <a:gd name="connsiteY324" fmla="*/ 409497 h 479583"/>
              <a:gd name="connsiteX325" fmla="*/ 585931 w 1096059"/>
              <a:gd name="connsiteY325" fmla="*/ 409201 h 479583"/>
              <a:gd name="connsiteX326" fmla="*/ 585588 w 1096059"/>
              <a:gd name="connsiteY326" fmla="*/ 409433 h 479583"/>
              <a:gd name="connsiteX327" fmla="*/ 585081 w 1096059"/>
              <a:gd name="connsiteY327" fmla="*/ 409497 h 479583"/>
              <a:gd name="connsiteX328" fmla="*/ 584427 w 1096059"/>
              <a:gd name="connsiteY328" fmla="*/ 409856 h 479583"/>
              <a:gd name="connsiteX329" fmla="*/ 584133 w 1096059"/>
              <a:gd name="connsiteY329" fmla="*/ 410341 h 479583"/>
              <a:gd name="connsiteX330" fmla="*/ 583626 w 1096059"/>
              <a:gd name="connsiteY330" fmla="*/ 410510 h 479583"/>
              <a:gd name="connsiteX331" fmla="*/ 582939 w 1096059"/>
              <a:gd name="connsiteY331" fmla="*/ 410531 h 479583"/>
              <a:gd name="connsiteX332" fmla="*/ 582154 w 1096059"/>
              <a:gd name="connsiteY332" fmla="*/ 410341 h 479583"/>
              <a:gd name="connsiteX333" fmla="*/ 581517 w 1096059"/>
              <a:gd name="connsiteY333" fmla="*/ 409982 h 479583"/>
              <a:gd name="connsiteX334" fmla="*/ 581157 w 1096059"/>
              <a:gd name="connsiteY334" fmla="*/ 409455 h 479583"/>
              <a:gd name="connsiteX335" fmla="*/ 580846 w 1096059"/>
              <a:gd name="connsiteY335" fmla="*/ 408737 h 479583"/>
              <a:gd name="connsiteX336" fmla="*/ 580781 w 1096059"/>
              <a:gd name="connsiteY336" fmla="*/ 408293 h 479583"/>
              <a:gd name="connsiteX337" fmla="*/ 580977 w 1096059"/>
              <a:gd name="connsiteY337" fmla="*/ 407681 h 479583"/>
              <a:gd name="connsiteX338" fmla="*/ 580797 w 1096059"/>
              <a:gd name="connsiteY338" fmla="*/ 407153 h 479583"/>
              <a:gd name="connsiteX339" fmla="*/ 580257 w 1096059"/>
              <a:gd name="connsiteY339" fmla="*/ 406815 h 479583"/>
              <a:gd name="connsiteX340" fmla="*/ 579996 w 1096059"/>
              <a:gd name="connsiteY340" fmla="*/ 406541 h 479583"/>
              <a:gd name="connsiteX341" fmla="*/ 579718 w 1096059"/>
              <a:gd name="connsiteY341" fmla="*/ 405992 h 479583"/>
              <a:gd name="connsiteX342" fmla="*/ 579407 w 1096059"/>
              <a:gd name="connsiteY342" fmla="*/ 405570 h 479583"/>
              <a:gd name="connsiteX343" fmla="*/ 579342 w 1096059"/>
              <a:gd name="connsiteY343" fmla="*/ 405021 h 479583"/>
              <a:gd name="connsiteX344" fmla="*/ 579685 w 1096059"/>
              <a:gd name="connsiteY344" fmla="*/ 404535 h 479583"/>
              <a:gd name="connsiteX345" fmla="*/ 580110 w 1096059"/>
              <a:gd name="connsiteY345" fmla="*/ 404134 h 479583"/>
              <a:gd name="connsiteX346" fmla="*/ 580584 w 1096059"/>
              <a:gd name="connsiteY346" fmla="*/ 404092 h 479583"/>
              <a:gd name="connsiteX347" fmla="*/ 580977 w 1096059"/>
              <a:gd name="connsiteY347" fmla="*/ 403796 h 479583"/>
              <a:gd name="connsiteX348" fmla="*/ 581598 w 1096059"/>
              <a:gd name="connsiteY348" fmla="*/ 403606 h 479583"/>
              <a:gd name="connsiteX349" fmla="*/ 581811 w 1096059"/>
              <a:gd name="connsiteY349" fmla="*/ 402867 h 479583"/>
              <a:gd name="connsiteX350" fmla="*/ 582072 w 1096059"/>
              <a:gd name="connsiteY350" fmla="*/ 402340 h 479583"/>
              <a:gd name="connsiteX351" fmla="*/ 582514 w 1096059"/>
              <a:gd name="connsiteY351" fmla="*/ 401854 h 479583"/>
              <a:gd name="connsiteX352" fmla="*/ 582972 w 1096059"/>
              <a:gd name="connsiteY352" fmla="*/ 401263 h 479583"/>
              <a:gd name="connsiteX353" fmla="*/ 583479 w 1096059"/>
              <a:gd name="connsiteY353" fmla="*/ 401031 h 479583"/>
              <a:gd name="connsiteX354" fmla="*/ 583691 w 1096059"/>
              <a:gd name="connsiteY354" fmla="*/ 400439 h 479583"/>
              <a:gd name="connsiteX355" fmla="*/ 584182 w 1096059"/>
              <a:gd name="connsiteY355" fmla="*/ 400102 h 479583"/>
              <a:gd name="connsiteX356" fmla="*/ 584574 w 1096059"/>
              <a:gd name="connsiteY356" fmla="*/ 399553 h 479583"/>
              <a:gd name="connsiteX357" fmla="*/ 584492 w 1096059"/>
              <a:gd name="connsiteY357" fmla="*/ 398750 h 479583"/>
              <a:gd name="connsiteX358" fmla="*/ 584787 w 1096059"/>
              <a:gd name="connsiteY358" fmla="*/ 398328 h 479583"/>
              <a:gd name="connsiteX359" fmla="*/ 584917 w 1096059"/>
              <a:gd name="connsiteY359" fmla="*/ 397906 h 479583"/>
              <a:gd name="connsiteX360" fmla="*/ 585555 w 1096059"/>
              <a:gd name="connsiteY360" fmla="*/ 397209 h 479583"/>
              <a:gd name="connsiteX361" fmla="*/ 586078 w 1096059"/>
              <a:gd name="connsiteY361" fmla="*/ 396322 h 479583"/>
              <a:gd name="connsiteX362" fmla="*/ 586520 w 1096059"/>
              <a:gd name="connsiteY362" fmla="*/ 396154 h 479583"/>
              <a:gd name="connsiteX363" fmla="*/ 586651 w 1096059"/>
              <a:gd name="connsiteY363" fmla="*/ 395837 h 479583"/>
              <a:gd name="connsiteX364" fmla="*/ 586716 w 1096059"/>
              <a:gd name="connsiteY364" fmla="*/ 395204 h 479583"/>
              <a:gd name="connsiteX365" fmla="*/ 587109 w 1096059"/>
              <a:gd name="connsiteY365" fmla="*/ 394528 h 479583"/>
              <a:gd name="connsiteX366" fmla="*/ 587354 w 1096059"/>
              <a:gd name="connsiteY366" fmla="*/ 394032 h 479583"/>
              <a:gd name="connsiteX367" fmla="*/ 587485 w 1096059"/>
              <a:gd name="connsiteY367" fmla="*/ 393776 h 479583"/>
              <a:gd name="connsiteX368" fmla="*/ 588384 w 1096059"/>
              <a:gd name="connsiteY368" fmla="*/ 393263 h 479583"/>
              <a:gd name="connsiteX369" fmla="*/ 588711 w 1096059"/>
              <a:gd name="connsiteY369" fmla="*/ 387813 h 479583"/>
              <a:gd name="connsiteX370" fmla="*/ 589152 w 1096059"/>
              <a:gd name="connsiteY370" fmla="*/ 385889 h 479583"/>
              <a:gd name="connsiteX371" fmla="*/ 589986 w 1096059"/>
              <a:gd name="connsiteY371" fmla="*/ 384094 h 479583"/>
              <a:gd name="connsiteX372" fmla="*/ 591082 w 1096059"/>
              <a:gd name="connsiteY372" fmla="*/ 382940 h 479583"/>
              <a:gd name="connsiteX373" fmla="*/ 592096 w 1096059"/>
              <a:gd name="connsiteY373" fmla="*/ 382619 h 479583"/>
              <a:gd name="connsiteX374" fmla="*/ 593518 w 1096059"/>
              <a:gd name="connsiteY374" fmla="*/ 382683 h 479583"/>
              <a:gd name="connsiteX375" fmla="*/ 595366 w 1096059"/>
              <a:gd name="connsiteY375" fmla="*/ 382555 h 479583"/>
              <a:gd name="connsiteX376" fmla="*/ 597361 w 1096059"/>
              <a:gd name="connsiteY376" fmla="*/ 381016 h 479583"/>
              <a:gd name="connsiteX377" fmla="*/ 597737 w 1096059"/>
              <a:gd name="connsiteY377" fmla="*/ 379221 h 479583"/>
              <a:gd name="connsiteX378" fmla="*/ 597426 w 1096059"/>
              <a:gd name="connsiteY378" fmla="*/ 377810 h 479583"/>
              <a:gd name="connsiteX379" fmla="*/ 597034 w 1096059"/>
              <a:gd name="connsiteY379" fmla="*/ 376079 h 479583"/>
              <a:gd name="connsiteX380" fmla="*/ 596331 w 1096059"/>
              <a:gd name="connsiteY380" fmla="*/ 373001 h 479583"/>
              <a:gd name="connsiteX381" fmla="*/ 596265 w 1096059"/>
              <a:gd name="connsiteY381" fmla="*/ 370180 h 479583"/>
              <a:gd name="connsiteX382" fmla="*/ 594924 w 1096059"/>
              <a:gd name="connsiteY382" fmla="*/ 366269 h 479583"/>
              <a:gd name="connsiteX383" fmla="*/ 594467 w 1096059"/>
              <a:gd name="connsiteY383" fmla="*/ 365243 h 479583"/>
              <a:gd name="connsiteX384" fmla="*/ 594156 w 1096059"/>
              <a:gd name="connsiteY384" fmla="*/ 362229 h 479583"/>
              <a:gd name="connsiteX385" fmla="*/ 593764 w 1096059"/>
              <a:gd name="connsiteY385" fmla="*/ 357869 h 479583"/>
              <a:gd name="connsiteX386" fmla="*/ 593388 w 1096059"/>
              <a:gd name="connsiteY386" fmla="*/ 353894 h 479583"/>
              <a:gd name="connsiteX387" fmla="*/ 593584 w 1096059"/>
              <a:gd name="connsiteY387" fmla="*/ 350560 h 479583"/>
              <a:gd name="connsiteX388" fmla="*/ 594777 w 1096059"/>
              <a:gd name="connsiteY388" fmla="*/ 348510 h 479583"/>
              <a:gd name="connsiteX389" fmla="*/ 595448 w 1096059"/>
              <a:gd name="connsiteY389" fmla="*/ 347310 h 479583"/>
              <a:gd name="connsiteX390" fmla="*/ 596151 w 1096059"/>
              <a:gd name="connsiteY390" fmla="*/ 346273 h 479583"/>
              <a:gd name="connsiteX391" fmla="*/ 596363 w 1096059"/>
              <a:gd name="connsiteY391" fmla="*/ 344855 h 479583"/>
              <a:gd name="connsiteX392" fmla="*/ 595824 w 1096059"/>
              <a:gd name="connsiteY392" fmla="*/ 342836 h 479583"/>
              <a:gd name="connsiteX393" fmla="*/ 595170 w 1096059"/>
              <a:gd name="connsiteY393" fmla="*/ 341745 h 479583"/>
              <a:gd name="connsiteX394" fmla="*/ 594287 w 1096059"/>
              <a:gd name="connsiteY394" fmla="*/ 340654 h 479583"/>
              <a:gd name="connsiteX395" fmla="*/ 592930 w 1096059"/>
              <a:gd name="connsiteY395" fmla="*/ 340381 h 479583"/>
              <a:gd name="connsiteX396" fmla="*/ 592275 w 1096059"/>
              <a:gd name="connsiteY396" fmla="*/ 339508 h 479583"/>
              <a:gd name="connsiteX397" fmla="*/ 591622 w 1096059"/>
              <a:gd name="connsiteY397" fmla="*/ 338907 h 479583"/>
              <a:gd name="connsiteX398" fmla="*/ 591670 w 1096059"/>
              <a:gd name="connsiteY398" fmla="*/ 338473 h 479583"/>
              <a:gd name="connsiteX399" fmla="*/ 591785 w 1096059"/>
              <a:gd name="connsiteY399" fmla="*/ 337599 h 479583"/>
              <a:gd name="connsiteX400" fmla="*/ 591670 w 1096059"/>
              <a:gd name="connsiteY400" fmla="*/ 336563 h 479583"/>
              <a:gd name="connsiteX401" fmla="*/ 591736 w 1096059"/>
              <a:gd name="connsiteY401" fmla="*/ 336072 h 479583"/>
              <a:gd name="connsiteX402" fmla="*/ 592390 w 1096059"/>
              <a:gd name="connsiteY402" fmla="*/ 335799 h 479583"/>
              <a:gd name="connsiteX403" fmla="*/ 592390 w 1096059"/>
              <a:gd name="connsiteY403" fmla="*/ 334762 h 479583"/>
              <a:gd name="connsiteX404" fmla="*/ 592325 w 1096059"/>
              <a:gd name="connsiteY404" fmla="*/ 333889 h 479583"/>
              <a:gd name="connsiteX405" fmla="*/ 592652 w 1096059"/>
              <a:gd name="connsiteY405" fmla="*/ 333126 h 479583"/>
              <a:gd name="connsiteX406" fmla="*/ 592930 w 1096059"/>
              <a:gd name="connsiteY406" fmla="*/ 332306 h 479583"/>
              <a:gd name="connsiteX407" fmla="*/ 593747 w 1096059"/>
              <a:gd name="connsiteY407" fmla="*/ 331325 h 479583"/>
              <a:gd name="connsiteX408" fmla="*/ 593796 w 1096059"/>
              <a:gd name="connsiteY408" fmla="*/ 327125 h 479583"/>
              <a:gd name="connsiteX409" fmla="*/ 593469 w 1096059"/>
              <a:gd name="connsiteY409" fmla="*/ 327233 h 479583"/>
              <a:gd name="connsiteX410" fmla="*/ 592717 w 1096059"/>
              <a:gd name="connsiteY410" fmla="*/ 327452 h 479583"/>
              <a:gd name="connsiteX411" fmla="*/ 592325 w 1096059"/>
              <a:gd name="connsiteY411" fmla="*/ 326306 h 479583"/>
              <a:gd name="connsiteX412" fmla="*/ 591899 w 1096059"/>
              <a:gd name="connsiteY412" fmla="*/ 325378 h 479583"/>
              <a:gd name="connsiteX413" fmla="*/ 591948 w 1096059"/>
              <a:gd name="connsiteY413" fmla="*/ 323905 h 479583"/>
              <a:gd name="connsiteX414" fmla="*/ 592227 w 1096059"/>
              <a:gd name="connsiteY414" fmla="*/ 322978 h 479583"/>
              <a:gd name="connsiteX415" fmla="*/ 592717 w 1096059"/>
              <a:gd name="connsiteY415" fmla="*/ 321941 h 479583"/>
              <a:gd name="connsiteX416" fmla="*/ 593306 w 1096059"/>
              <a:gd name="connsiteY416" fmla="*/ 321178 h 479583"/>
              <a:gd name="connsiteX417" fmla="*/ 593633 w 1096059"/>
              <a:gd name="connsiteY417" fmla="*/ 320687 h 479583"/>
              <a:gd name="connsiteX418" fmla="*/ 594238 w 1096059"/>
              <a:gd name="connsiteY418" fmla="*/ 320195 h 479583"/>
              <a:gd name="connsiteX419" fmla="*/ 594843 w 1096059"/>
              <a:gd name="connsiteY419" fmla="*/ 319432 h 479583"/>
              <a:gd name="connsiteX420" fmla="*/ 595170 w 1096059"/>
              <a:gd name="connsiteY420" fmla="*/ 318614 h 479583"/>
              <a:gd name="connsiteX421" fmla="*/ 595284 w 1096059"/>
              <a:gd name="connsiteY421" fmla="*/ 317687 h 479583"/>
              <a:gd name="connsiteX422" fmla="*/ 595611 w 1096059"/>
              <a:gd name="connsiteY422" fmla="*/ 317087 h 479583"/>
              <a:gd name="connsiteX423" fmla="*/ 595546 w 1096059"/>
              <a:gd name="connsiteY423" fmla="*/ 316268 h 479583"/>
              <a:gd name="connsiteX424" fmla="*/ 596478 w 1096059"/>
              <a:gd name="connsiteY424" fmla="*/ 314117 h 479583"/>
              <a:gd name="connsiteX425" fmla="*/ 596674 w 1096059"/>
              <a:gd name="connsiteY425" fmla="*/ 313529 h 479583"/>
              <a:gd name="connsiteX426" fmla="*/ 598064 w 1096059"/>
              <a:gd name="connsiteY426" fmla="*/ 314820 h 479583"/>
              <a:gd name="connsiteX427" fmla="*/ 600222 w 1096059"/>
              <a:gd name="connsiteY427" fmla="*/ 316447 h 479583"/>
              <a:gd name="connsiteX428" fmla="*/ 605160 w 1096059"/>
              <a:gd name="connsiteY428" fmla="*/ 319706 h 479583"/>
              <a:gd name="connsiteX429" fmla="*/ 606632 w 1096059"/>
              <a:gd name="connsiteY429" fmla="*/ 319984 h 479583"/>
              <a:gd name="connsiteX430" fmla="*/ 608381 w 1096059"/>
              <a:gd name="connsiteY430" fmla="*/ 320998 h 479583"/>
              <a:gd name="connsiteX431" fmla="*/ 609117 w 1096059"/>
              <a:gd name="connsiteY431" fmla="*/ 321592 h 479583"/>
              <a:gd name="connsiteX432" fmla="*/ 609771 w 1096059"/>
              <a:gd name="connsiteY432" fmla="*/ 322105 h 479583"/>
              <a:gd name="connsiteX433" fmla="*/ 610409 w 1096059"/>
              <a:gd name="connsiteY433" fmla="*/ 322934 h 479583"/>
              <a:gd name="connsiteX434" fmla="*/ 610458 w 1096059"/>
              <a:gd name="connsiteY434" fmla="*/ 323137 h 479583"/>
              <a:gd name="connsiteX435" fmla="*/ 610687 w 1096059"/>
              <a:gd name="connsiteY435" fmla="*/ 324317 h 479583"/>
              <a:gd name="connsiteX436" fmla="*/ 611341 w 1096059"/>
              <a:gd name="connsiteY436" fmla="*/ 325792 h 479583"/>
              <a:gd name="connsiteX437" fmla="*/ 613614 w 1096059"/>
              <a:gd name="connsiteY437" fmla="*/ 326996 h 479583"/>
              <a:gd name="connsiteX438" fmla="*/ 617146 w 1096059"/>
              <a:gd name="connsiteY438" fmla="*/ 327175 h 479583"/>
              <a:gd name="connsiteX439" fmla="*/ 618160 w 1096059"/>
              <a:gd name="connsiteY439" fmla="*/ 326899 h 479583"/>
              <a:gd name="connsiteX440" fmla="*/ 619075 w 1096059"/>
              <a:gd name="connsiteY440" fmla="*/ 324226 h 479583"/>
              <a:gd name="connsiteX441" fmla="*/ 621381 w 1096059"/>
              <a:gd name="connsiteY441" fmla="*/ 323948 h 479583"/>
              <a:gd name="connsiteX442" fmla="*/ 625158 w 1096059"/>
              <a:gd name="connsiteY442" fmla="*/ 323210 h 479583"/>
              <a:gd name="connsiteX443" fmla="*/ 627104 w 1096059"/>
              <a:gd name="connsiteY443" fmla="*/ 322473 h 479583"/>
              <a:gd name="connsiteX444" fmla="*/ 633922 w 1096059"/>
              <a:gd name="connsiteY444" fmla="*/ 322842 h 479583"/>
              <a:gd name="connsiteX445" fmla="*/ 635214 w 1096059"/>
              <a:gd name="connsiteY445" fmla="*/ 322105 h 479583"/>
              <a:gd name="connsiteX446" fmla="*/ 637797 w 1096059"/>
              <a:gd name="connsiteY446" fmla="*/ 318601 h 479583"/>
              <a:gd name="connsiteX447" fmla="*/ 639547 w 1096059"/>
              <a:gd name="connsiteY447" fmla="*/ 318047 h 479583"/>
              <a:gd name="connsiteX448" fmla="*/ 641395 w 1096059"/>
              <a:gd name="connsiteY448" fmla="*/ 316202 h 479583"/>
              <a:gd name="connsiteX449" fmla="*/ 642310 w 1096059"/>
              <a:gd name="connsiteY449" fmla="*/ 312145 h 479583"/>
              <a:gd name="connsiteX450" fmla="*/ 649325 w 1096059"/>
              <a:gd name="connsiteY450" fmla="*/ 311223 h 479583"/>
              <a:gd name="connsiteX451" fmla="*/ 654296 w 1096059"/>
              <a:gd name="connsiteY451" fmla="*/ 308089 h 479583"/>
              <a:gd name="connsiteX452" fmla="*/ 656422 w 1096059"/>
              <a:gd name="connsiteY452" fmla="*/ 307812 h 479583"/>
              <a:gd name="connsiteX453" fmla="*/ 659659 w 1096059"/>
              <a:gd name="connsiteY453" fmla="*/ 306244 h 479583"/>
              <a:gd name="connsiteX454" fmla="*/ 661033 w 1096059"/>
              <a:gd name="connsiteY454" fmla="*/ 306890 h 479583"/>
              <a:gd name="connsiteX455" fmla="*/ 663436 w 1096059"/>
              <a:gd name="connsiteY455" fmla="*/ 307166 h 479583"/>
              <a:gd name="connsiteX456" fmla="*/ 664450 w 1096059"/>
              <a:gd name="connsiteY456" fmla="*/ 307997 h 479583"/>
              <a:gd name="connsiteX457" fmla="*/ 665742 w 1096059"/>
              <a:gd name="connsiteY457" fmla="*/ 308089 h 479583"/>
              <a:gd name="connsiteX458" fmla="*/ 667671 w 1096059"/>
              <a:gd name="connsiteY458" fmla="*/ 308550 h 479583"/>
              <a:gd name="connsiteX459" fmla="*/ 670713 w 1096059"/>
              <a:gd name="connsiteY459" fmla="*/ 309196 h 479583"/>
              <a:gd name="connsiteX460" fmla="*/ 674866 w 1096059"/>
              <a:gd name="connsiteY460" fmla="*/ 312145 h 479583"/>
              <a:gd name="connsiteX461" fmla="*/ 682240 w 1096059"/>
              <a:gd name="connsiteY461" fmla="*/ 317955 h 479583"/>
              <a:gd name="connsiteX462" fmla="*/ 688699 w 1096059"/>
              <a:gd name="connsiteY462" fmla="*/ 323119 h 479583"/>
              <a:gd name="connsiteX463" fmla="*/ 692378 w 1096059"/>
              <a:gd name="connsiteY463" fmla="*/ 325792 h 479583"/>
              <a:gd name="connsiteX464" fmla="*/ 695615 w 1096059"/>
              <a:gd name="connsiteY464" fmla="*/ 326899 h 479583"/>
              <a:gd name="connsiteX465" fmla="*/ 698379 w 1096059"/>
              <a:gd name="connsiteY465" fmla="*/ 328374 h 479583"/>
              <a:gd name="connsiteX466" fmla="*/ 699213 w 1096059"/>
              <a:gd name="connsiteY466" fmla="*/ 329020 h 479583"/>
              <a:gd name="connsiteX467" fmla="*/ 700505 w 1096059"/>
              <a:gd name="connsiteY467" fmla="*/ 329388 h 479583"/>
              <a:gd name="connsiteX468" fmla="*/ 702712 w 1096059"/>
              <a:gd name="connsiteY468" fmla="*/ 328835 h 479583"/>
              <a:gd name="connsiteX469" fmla="*/ 707879 w 1096059"/>
              <a:gd name="connsiteY469" fmla="*/ 331417 h 479583"/>
              <a:gd name="connsiteX470" fmla="*/ 710462 w 1096059"/>
              <a:gd name="connsiteY470" fmla="*/ 333629 h 479583"/>
              <a:gd name="connsiteX471" fmla="*/ 713406 w 1096059"/>
              <a:gd name="connsiteY471" fmla="*/ 337227 h 479583"/>
              <a:gd name="connsiteX472" fmla="*/ 714141 w 1096059"/>
              <a:gd name="connsiteY472" fmla="*/ 341652 h 479583"/>
              <a:gd name="connsiteX473" fmla="*/ 717461 w 1096059"/>
              <a:gd name="connsiteY473" fmla="*/ 345248 h 479583"/>
              <a:gd name="connsiteX474" fmla="*/ 717657 w 1096059"/>
              <a:gd name="connsiteY474" fmla="*/ 346447 h 479583"/>
              <a:gd name="connsiteX475" fmla="*/ 718671 w 1096059"/>
              <a:gd name="connsiteY475" fmla="*/ 351057 h 479583"/>
              <a:gd name="connsiteX476" fmla="*/ 719129 w 1096059"/>
              <a:gd name="connsiteY476" fmla="*/ 352164 h 479583"/>
              <a:gd name="connsiteX477" fmla="*/ 719488 w 1096059"/>
              <a:gd name="connsiteY477" fmla="*/ 352809 h 479583"/>
              <a:gd name="connsiteX478" fmla="*/ 719963 w 1096059"/>
              <a:gd name="connsiteY478" fmla="*/ 354192 h 479583"/>
              <a:gd name="connsiteX479" fmla="*/ 720502 w 1096059"/>
              <a:gd name="connsiteY479" fmla="*/ 355115 h 479583"/>
              <a:gd name="connsiteX480" fmla="*/ 721516 w 1096059"/>
              <a:gd name="connsiteY480" fmla="*/ 356037 h 479583"/>
              <a:gd name="connsiteX481" fmla="*/ 722530 w 1096059"/>
              <a:gd name="connsiteY481" fmla="*/ 356774 h 479583"/>
              <a:gd name="connsiteX482" fmla="*/ 722906 w 1096059"/>
              <a:gd name="connsiteY482" fmla="*/ 357604 h 479583"/>
              <a:gd name="connsiteX483" fmla="*/ 723184 w 1096059"/>
              <a:gd name="connsiteY483" fmla="*/ 359817 h 479583"/>
              <a:gd name="connsiteX484" fmla="*/ 724377 w 1096059"/>
              <a:gd name="connsiteY484" fmla="*/ 362491 h 479583"/>
              <a:gd name="connsiteX485" fmla="*/ 724296 w 1096059"/>
              <a:gd name="connsiteY485" fmla="*/ 363229 h 479583"/>
              <a:gd name="connsiteX486" fmla="*/ 725015 w 1096059"/>
              <a:gd name="connsiteY486" fmla="*/ 365208 h 479583"/>
              <a:gd name="connsiteX487" fmla="*/ 725391 w 1096059"/>
              <a:gd name="connsiteY487" fmla="*/ 366272 h 479583"/>
              <a:gd name="connsiteX488" fmla="*/ 725947 w 1096059"/>
              <a:gd name="connsiteY488" fmla="*/ 367563 h 479583"/>
              <a:gd name="connsiteX489" fmla="*/ 727239 w 1096059"/>
              <a:gd name="connsiteY489" fmla="*/ 369776 h 479583"/>
              <a:gd name="connsiteX490" fmla="*/ 729365 w 1096059"/>
              <a:gd name="connsiteY490" fmla="*/ 372911 h 479583"/>
              <a:gd name="connsiteX491" fmla="*/ 729561 w 1096059"/>
              <a:gd name="connsiteY491" fmla="*/ 373077 h 479583"/>
              <a:gd name="connsiteX492" fmla="*/ 732684 w 1096059"/>
              <a:gd name="connsiteY492" fmla="*/ 375585 h 479583"/>
              <a:gd name="connsiteX493" fmla="*/ 736641 w 1096059"/>
              <a:gd name="connsiteY493" fmla="*/ 379365 h 479583"/>
              <a:gd name="connsiteX494" fmla="*/ 746239 w 1096059"/>
              <a:gd name="connsiteY494" fmla="*/ 387572 h 479583"/>
              <a:gd name="connsiteX495" fmla="*/ 747057 w 1096059"/>
              <a:gd name="connsiteY495" fmla="*/ 388955 h 479583"/>
              <a:gd name="connsiteX496" fmla="*/ 750376 w 1096059"/>
              <a:gd name="connsiteY496" fmla="*/ 392090 h 479583"/>
              <a:gd name="connsiteX497" fmla="*/ 750654 w 1096059"/>
              <a:gd name="connsiteY497" fmla="*/ 392735 h 479583"/>
              <a:gd name="connsiteX498" fmla="*/ 750572 w 1096059"/>
              <a:gd name="connsiteY498" fmla="*/ 393842 h 479583"/>
              <a:gd name="connsiteX499" fmla="*/ 750850 w 1096059"/>
              <a:gd name="connsiteY499" fmla="*/ 394538 h 479583"/>
              <a:gd name="connsiteX500" fmla="*/ 751488 w 1096059"/>
              <a:gd name="connsiteY500" fmla="*/ 396147 h 479583"/>
              <a:gd name="connsiteX501" fmla="*/ 752829 w 1096059"/>
              <a:gd name="connsiteY501" fmla="*/ 397643 h 479583"/>
              <a:gd name="connsiteX502" fmla="*/ 753090 w 1096059"/>
              <a:gd name="connsiteY502" fmla="*/ 398182 h 479583"/>
              <a:gd name="connsiteX503" fmla="*/ 753842 w 1096059"/>
              <a:gd name="connsiteY503" fmla="*/ 399305 h 479583"/>
              <a:gd name="connsiteX504" fmla="*/ 754218 w 1096059"/>
              <a:gd name="connsiteY504" fmla="*/ 399679 h 479583"/>
              <a:gd name="connsiteX505" fmla="*/ 754742 w 1096059"/>
              <a:gd name="connsiteY505" fmla="*/ 400203 h 479583"/>
              <a:gd name="connsiteX506" fmla="*/ 755706 w 1096059"/>
              <a:gd name="connsiteY506" fmla="*/ 401176 h 479583"/>
              <a:gd name="connsiteX507" fmla="*/ 756459 w 1096059"/>
              <a:gd name="connsiteY507" fmla="*/ 402224 h 479583"/>
              <a:gd name="connsiteX508" fmla="*/ 757423 w 1096059"/>
              <a:gd name="connsiteY508" fmla="*/ 403198 h 479583"/>
              <a:gd name="connsiteX509" fmla="*/ 758323 w 1096059"/>
              <a:gd name="connsiteY509" fmla="*/ 404096 h 479583"/>
              <a:gd name="connsiteX510" fmla="*/ 759304 w 1096059"/>
              <a:gd name="connsiteY510" fmla="*/ 404994 h 479583"/>
              <a:gd name="connsiteX511" fmla="*/ 760268 w 1096059"/>
              <a:gd name="connsiteY511" fmla="*/ 405892 h 479583"/>
              <a:gd name="connsiteX512" fmla="*/ 760595 w 1096059"/>
              <a:gd name="connsiteY512" fmla="*/ 406103 h 479583"/>
              <a:gd name="connsiteX513" fmla="*/ 761266 w 1096059"/>
              <a:gd name="connsiteY513" fmla="*/ 407028 h 479583"/>
              <a:gd name="connsiteX514" fmla="*/ 761822 w 1096059"/>
              <a:gd name="connsiteY514" fmla="*/ 408872 h 479583"/>
              <a:gd name="connsiteX515" fmla="*/ 762639 w 1096059"/>
              <a:gd name="connsiteY515" fmla="*/ 409517 h 479583"/>
              <a:gd name="connsiteX516" fmla="*/ 763293 w 1096059"/>
              <a:gd name="connsiteY516" fmla="*/ 409794 h 479583"/>
              <a:gd name="connsiteX517" fmla="*/ 765501 w 1096059"/>
              <a:gd name="connsiteY517" fmla="*/ 409702 h 479583"/>
              <a:gd name="connsiteX518" fmla="*/ 766237 w 1096059"/>
              <a:gd name="connsiteY518" fmla="*/ 410532 h 479583"/>
              <a:gd name="connsiteX519" fmla="*/ 766793 w 1096059"/>
              <a:gd name="connsiteY519" fmla="*/ 411269 h 479583"/>
              <a:gd name="connsiteX520" fmla="*/ 768084 w 1096059"/>
              <a:gd name="connsiteY520" fmla="*/ 412376 h 479583"/>
              <a:gd name="connsiteX521" fmla="*/ 769474 w 1096059"/>
              <a:gd name="connsiteY521" fmla="*/ 413851 h 479583"/>
              <a:gd name="connsiteX522" fmla="*/ 770570 w 1096059"/>
              <a:gd name="connsiteY522" fmla="*/ 414589 h 479583"/>
              <a:gd name="connsiteX523" fmla="*/ 772793 w 1096059"/>
              <a:gd name="connsiteY523" fmla="*/ 415972 h 479583"/>
              <a:gd name="connsiteX524" fmla="*/ 775459 w 1096059"/>
              <a:gd name="connsiteY524" fmla="*/ 418554 h 479583"/>
              <a:gd name="connsiteX525" fmla="*/ 778696 w 1096059"/>
              <a:gd name="connsiteY525" fmla="*/ 421135 h 479583"/>
              <a:gd name="connsiteX526" fmla="*/ 780806 w 1096059"/>
              <a:gd name="connsiteY526" fmla="*/ 422611 h 479583"/>
              <a:gd name="connsiteX527" fmla="*/ 783667 w 1096059"/>
              <a:gd name="connsiteY527" fmla="*/ 425654 h 479583"/>
              <a:gd name="connsiteX528" fmla="*/ 785417 w 1096059"/>
              <a:gd name="connsiteY528" fmla="*/ 429250 h 479583"/>
              <a:gd name="connsiteX529" fmla="*/ 785973 w 1096059"/>
              <a:gd name="connsiteY529" fmla="*/ 429895 h 479583"/>
              <a:gd name="connsiteX530" fmla="*/ 786806 w 1096059"/>
              <a:gd name="connsiteY530" fmla="*/ 430817 h 479583"/>
              <a:gd name="connsiteX531" fmla="*/ 787362 w 1096059"/>
              <a:gd name="connsiteY531" fmla="*/ 431924 h 479583"/>
              <a:gd name="connsiteX532" fmla="*/ 787918 w 1096059"/>
              <a:gd name="connsiteY532" fmla="*/ 433768 h 479583"/>
              <a:gd name="connsiteX533" fmla="*/ 788164 w 1096059"/>
              <a:gd name="connsiteY533" fmla="*/ 434648 h 479583"/>
              <a:gd name="connsiteX534" fmla="*/ 790829 w 1096059"/>
              <a:gd name="connsiteY534" fmla="*/ 433692 h 479583"/>
              <a:gd name="connsiteX535" fmla="*/ 793053 w 1096059"/>
              <a:gd name="connsiteY535" fmla="*/ 433883 h 479583"/>
              <a:gd name="connsiteX536" fmla="*/ 794475 w 1096059"/>
              <a:gd name="connsiteY536" fmla="*/ 433452 h 479583"/>
              <a:gd name="connsiteX537" fmla="*/ 795832 w 1096059"/>
              <a:gd name="connsiteY537" fmla="*/ 431719 h 479583"/>
              <a:gd name="connsiteX538" fmla="*/ 798677 w 1096059"/>
              <a:gd name="connsiteY538" fmla="*/ 431230 h 479583"/>
              <a:gd name="connsiteX539" fmla="*/ 799184 w 1096059"/>
              <a:gd name="connsiteY539" fmla="*/ 430711 h 479583"/>
              <a:gd name="connsiteX540" fmla="*/ 800607 w 1096059"/>
              <a:gd name="connsiteY540" fmla="*/ 429250 h 479583"/>
              <a:gd name="connsiteX541" fmla="*/ 801915 w 1096059"/>
              <a:gd name="connsiteY541" fmla="*/ 426339 h 479583"/>
              <a:gd name="connsiteX542" fmla="*/ 802095 w 1096059"/>
              <a:gd name="connsiteY542" fmla="*/ 425624 h 479583"/>
              <a:gd name="connsiteX543" fmla="*/ 803158 w 1096059"/>
              <a:gd name="connsiteY543" fmla="*/ 421444 h 479583"/>
              <a:gd name="connsiteX544" fmla="*/ 802765 w 1096059"/>
              <a:gd name="connsiteY544" fmla="*/ 417885 h 479583"/>
              <a:gd name="connsiteX545" fmla="*/ 802733 w 1096059"/>
              <a:gd name="connsiteY545" fmla="*/ 417536 h 479583"/>
              <a:gd name="connsiteX546" fmla="*/ 803109 w 1096059"/>
              <a:gd name="connsiteY546" fmla="*/ 416941 h 479583"/>
              <a:gd name="connsiteX547" fmla="*/ 803665 w 1096059"/>
              <a:gd name="connsiteY547" fmla="*/ 416050 h 479583"/>
              <a:gd name="connsiteX548" fmla="*/ 802684 w 1096059"/>
              <a:gd name="connsiteY548" fmla="*/ 410964 h 479583"/>
              <a:gd name="connsiteX549" fmla="*/ 804073 w 1096059"/>
              <a:gd name="connsiteY549" fmla="*/ 410999 h 479583"/>
              <a:gd name="connsiteX550" fmla="*/ 806706 w 1096059"/>
              <a:gd name="connsiteY550" fmla="*/ 410771 h 479583"/>
              <a:gd name="connsiteX551" fmla="*/ 809927 w 1096059"/>
              <a:gd name="connsiteY551" fmla="*/ 410739 h 479583"/>
              <a:gd name="connsiteX552" fmla="*/ 811824 w 1096059"/>
              <a:gd name="connsiteY552" fmla="*/ 410518 h 479583"/>
              <a:gd name="connsiteX553" fmla="*/ 814636 w 1096059"/>
              <a:gd name="connsiteY553" fmla="*/ 409886 h 479583"/>
              <a:gd name="connsiteX554" fmla="*/ 817432 w 1096059"/>
              <a:gd name="connsiteY554" fmla="*/ 407043 h 479583"/>
              <a:gd name="connsiteX555" fmla="*/ 819264 w 1096059"/>
              <a:gd name="connsiteY555" fmla="*/ 404612 h 479583"/>
              <a:gd name="connsiteX556" fmla="*/ 822420 w 1096059"/>
              <a:gd name="connsiteY556" fmla="*/ 401765 h 479583"/>
              <a:gd name="connsiteX557" fmla="*/ 825216 w 1096059"/>
              <a:gd name="connsiteY557" fmla="*/ 398922 h 479583"/>
              <a:gd name="connsiteX558" fmla="*/ 826851 w 1096059"/>
              <a:gd name="connsiteY558" fmla="*/ 395688 h 479583"/>
              <a:gd name="connsiteX559" fmla="*/ 828469 w 1096059"/>
              <a:gd name="connsiteY559" fmla="*/ 392253 h 479583"/>
              <a:gd name="connsiteX560" fmla="*/ 831102 w 1096059"/>
              <a:gd name="connsiteY560" fmla="*/ 390819 h 479583"/>
              <a:gd name="connsiteX561" fmla="*/ 833914 w 1096059"/>
              <a:gd name="connsiteY561" fmla="*/ 389987 h 479583"/>
              <a:gd name="connsiteX562" fmla="*/ 838427 w 1096059"/>
              <a:gd name="connsiteY562" fmla="*/ 388131 h 479583"/>
              <a:gd name="connsiteX563" fmla="*/ 842384 w 1096059"/>
              <a:gd name="connsiteY563" fmla="*/ 387086 h 479583"/>
              <a:gd name="connsiteX564" fmla="*/ 845017 w 1096059"/>
              <a:gd name="connsiteY564" fmla="*/ 386255 h 479583"/>
              <a:gd name="connsiteX565" fmla="*/ 848009 w 1096059"/>
              <a:gd name="connsiteY565" fmla="*/ 384616 h 479583"/>
              <a:gd name="connsiteX566" fmla="*/ 849514 w 1096059"/>
              <a:gd name="connsiteY566" fmla="*/ 384399 h 479583"/>
              <a:gd name="connsiteX567" fmla="*/ 851786 w 1096059"/>
              <a:gd name="connsiteY567" fmla="*/ 383975 h 479583"/>
              <a:gd name="connsiteX568" fmla="*/ 855155 w 1096059"/>
              <a:gd name="connsiteY568" fmla="*/ 382973 h 479583"/>
              <a:gd name="connsiteX569" fmla="*/ 855253 w 1096059"/>
              <a:gd name="connsiteY569" fmla="*/ 383185 h 479583"/>
              <a:gd name="connsiteX570" fmla="*/ 855416 w 1096059"/>
              <a:gd name="connsiteY570" fmla="*/ 383151 h 479583"/>
              <a:gd name="connsiteX571" fmla="*/ 855580 w 1096059"/>
              <a:gd name="connsiteY571" fmla="*/ 382915 h 479583"/>
              <a:gd name="connsiteX572" fmla="*/ 855907 w 1096059"/>
              <a:gd name="connsiteY572" fmla="*/ 382923 h 479583"/>
              <a:gd name="connsiteX573" fmla="*/ 856070 w 1096059"/>
              <a:gd name="connsiteY573" fmla="*/ 383002 h 479583"/>
              <a:gd name="connsiteX574" fmla="*/ 856021 w 1096059"/>
              <a:gd name="connsiteY574" fmla="*/ 383308 h 479583"/>
              <a:gd name="connsiteX575" fmla="*/ 855809 w 1096059"/>
              <a:gd name="connsiteY575" fmla="*/ 383824 h 479583"/>
              <a:gd name="connsiteX576" fmla="*/ 855874 w 1096059"/>
              <a:gd name="connsiteY576" fmla="*/ 383973 h 479583"/>
              <a:gd name="connsiteX577" fmla="*/ 856136 w 1096059"/>
              <a:gd name="connsiteY577" fmla="*/ 384165 h 479583"/>
              <a:gd name="connsiteX578" fmla="*/ 856463 w 1096059"/>
              <a:gd name="connsiteY578" fmla="*/ 384165 h 479583"/>
              <a:gd name="connsiteX579" fmla="*/ 856692 w 1096059"/>
              <a:gd name="connsiteY579" fmla="*/ 384305 h 479583"/>
              <a:gd name="connsiteX580" fmla="*/ 856970 w 1096059"/>
              <a:gd name="connsiteY580" fmla="*/ 384542 h 479583"/>
              <a:gd name="connsiteX581" fmla="*/ 857051 w 1096059"/>
              <a:gd name="connsiteY581" fmla="*/ 384778 h 479583"/>
              <a:gd name="connsiteX582" fmla="*/ 857084 w 1096059"/>
              <a:gd name="connsiteY582" fmla="*/ 385014 h 479583"/>
              <a:gd name="connsiteX583" fmla="*/ 857313 w 1096059"/>
              <a:gd name="connsiteY583" fmla="*/ 385228 h 479583"/>
              <a:gd name="connsiteX584" fmla="*/ 857787 w 1096059"/>
              <a:gd name="connsiteY584" fmla="*/ 385250 h 479583"/>
              <a:gd name="connsiteX585" fmla="*/ 857951 w 1096059"/>
              <a:gd name="connsiteY585" fmla="*/ 385452 h 479583"/>
              <a:gd name="connsiteX586" fmla="*/ 858098 w 1096059"/>
              <a:gd name="connsiteY586" fmla="*/ 385686 h 479583"/>
              <a:gd name="connsiteX587" fmla="*/ 858229 w 1096059"/>
              <a:gd name="connsiteY587" fmla="*/ 385999 h 479583"/>
              <a:gd name="connsiteX588" fmla="*/ 858474 w 1096059"/>
              <a:gd name="connsiteY588" fmla="*/ 386171 h 479583"/>
              <a:gd name="connsiteX589" fmla="*/ 858785 w 1096059"/>
              <a:gd name="connsiteY589" fmla="*/ 386289 h 479583"/>
              <a:gd name="connsiteX590" fmla="*/ 859095 w 1096059"/>
              <a:gd name="connsiteY590" fmla="*/ 386295 h 479583"/>
              <a:gd name="connsiteX591" fmla="*/ 859259 w 1096059"/>
              <a:gd name="connsiteY591" fmla="*/ 386356 h 479583"/>
              <a:gd name="connsiteX592" fmla="*/ 859259 w 1096059"/>
              <a:gd name="connsiteY592" fmla="*/ 386510 h 479583"/>
              <a:gd name="connsiteX593" fmla="*/ 859128 w 1096059"/>
              <a:gd name="connsiteY593" fmla="*/ 386802 h 479583"/>
              <a:gd name="connsiteX594" fmla="*/ 859194 w 1096059"/>
              <a:gd name="connsiteY594" fmla="*/ 387113 h 479583"/>
              <a:gd name="connsiteX595" fmla="*/ 859341 w 1096059"/>
              <a:gd name="connsiteY595" fmla="*/ 387288 h 479583"/>
              <a:gd name="connsiteX596" fmla="*/ 859357 w 1096059"/>
              <a:gd name="connsiteY596" fmla="*/ 387442 h 479583"/>
              <a:gd name="connsiteX597" fmla="*/ 859602 w 1096059"/>
              <a:gd name="connsiteY597" fmla="*/ 387638 h 479583"/>
              <a:gd name="connsiteX598" fmla="*/ 859815 w 1096059"/>
              <a:gd name="connsiteY598" fmla="*/ 387860 h 479583"/>
              <a:gd name="connsiteX599" fmla="*/ 859815 w 1096059"/>
              <a:gd name="connsiteY599" fmla="*/ 388063 h 479583"/>
              <a:gd name="connsiteX600" fmla="*/ 859619 w 1096059"/>
              <a:gd name="connsiteY600" fmla="*/ 388229 h 479583"/>
              <a:gd name="connsiteX601" fmla="*/ 859455 w 1096059"/>
              <a:gd name="connsiteY601" fmla="*/ 388364 h 479583"/>
              <a:gd name="connsiteX602" fmla="*/ 859553 w 1096059"/>
              <a:gd name="connsiteY602" fmla="*/ 388610 h 479583"/>
              <a:gd name="connsiteX603" fmla="*/ 859651 w 1096059"/>
              <a:gd name="connsiteY603" fmla="*/ 388936 h 479583"/>
              <a:gd name="connsiteX604" fmla="*/ 859913 w 1096059"/>
              <a:gd name="connsiteY604" fmla="*/ 389554 h 479583"/>
              <a:gd name="connsiteX605" fmla="*/ 860224 w 1096059"/>
              <a:gd name="connsiteY605" fmla="*/ 389972 h 479583"/>
              <a:gd name="connsiteX606" fmla="*/ 860469 w 1096059"/>
              <a:gd name="connsiteY606" fmla="*/ 390077 h 479583"/>
              <a:gd name="connsiteX607" fmla="*/ 861009 w 1096059"/>
              <a:gd name="connsiteY607" fmla="*/ 390258 h 479583"/>
              <a:gd name="connsiteX608" fmla="*/ 861139 w 1096059"/>
              <a:gd name="connsiteY608" fmla="*/ 390661 h 479583"/>
              <a:gd name="connsiteX609" fmla="*/ 861074 w 1096059"/>
              <a:gd name="connsiteY609" fmla="*/ 390919 h 479583"/>
              <a:gd name="connsiteX610" fmla="*/ 861107 w 1096059"/>
              <a:gd name="connsiteY610" fmla="*/ 391313 h 479583"/>
              <a:gd name="connsiteX611" fmla="*/ 861156 w 1096059"/>
              <a:gd name="connsiteY611" fmla="*/ 391688 h 479583"/>
              <a:gd name="connsiteX612" fmla="*/ 861336 w 1096059"/>
              <a:gd name="connsiteY612" fmla="*/ 391829 h 479583"/>
              <a:gd name="connsiteX613" fmla="*/ 861663 w 1096059"/>
              <a:gd name="connsiteY613" fmla="*/ 392094 h 479583"/>
              <a:gd name="connsiteX614" fmla="*/ 861859 w 1096059"/>
              <a:gd name="connsiteY614" fmla="*/ 392291 h 479583"/>
              <a:gd name="connsiteX615" fmla="*/ 861990 w 1096059"/>
              <a:gd name="connsiteY615" fmla="*/ 392524 h 479583"/>
              <a:gd name="connsiteX616" fmla="*/ 862186 w 1096059"/>
              <a:gd name="connsiteY616" fmla="*/ 392568 h 479583"/>
              <a:gd name="connsiteX617" fmla="*/ 862627 w 1096059"/>
              <a:gd name="connsiteY617" fmla="*/ 392654 h 479583"/>
              <a:gd name="connsiteX618" fmla="*/ 862856 w 1096059"/>
              <a:gd name="connsiteY618" fmla="*/ 392778 h 479583"/>
              <a:gd name="connsiteX619" fmla="*/ 862873 w 1096059"/>
              <a:gd name="connsiteY619" fmla="*/ 393052 h 479583"/>
              <a:gd name="connsiteX620" fmla="*/ 862807 w 1096059"/>
              <a:gd name="connsiteY620" fmla="*/ 393387 h 479583"/>
              <a:gd name="connsiteX621" fmla="*/ 862807 w 1096059"/>
              <a:gd name="connsiteY621" fmla="*/ 393533 h 479583"/>
              <a:gd name="connsiteX622" fmla="*/ 863003 w 1096059"/>
              <a:gd name="connsiteY622" fmla="*/ 393813 h 479583"/>
              <a:gd name="connsiteX623" fmla="*/ 863069 w 1096059"/>
              <a:gd name="connsiteY623" fmla="*/ 394020 h 479583"/>
              <a:gd name="connsiteX624" fmla="*/ 863183 w 1096059"/>
              <a:gd name="connsiteY624" fmla="*/ 394373 h 479583"/>
              <a:gd name="connsiteX625" fmla="*/ 863363 w 1096059"/>
              <a:gd name="connsiteY625" fmla="*/ 394927 h 479583"/>
              <a:gd name="connsiteX626" fmla="*/ 863445 w 1096059"/>
              <a:gd name="connsiteY626" fmla="*/ 395207 h 479583"/>
              <a:gd name="connsiteX627" fmla="*/ 863249 w 1096059"/>
              <a:gd name="connsiteY627" fmla="*/ 395353 h 479583"/>
              <a:gd name="connsiteX628" fmla="*/ 863151 w 1096059"/>
              <a:gd name="connsiteY628" fmla="*/ 395596 h 479583"/>
              <a:gd name="connsiteX629" fmla="*/ 863036 w 1096059"/>
              <a:gd name="connsiteY629" fmla="*/ 395754 h 479583"/>
              <a:gd name="connsiteX630" fmla="*/ 863085 w 1096059"/>
              <a:gd name="connsiteY630" fmla="*/ 395937 h 479583"/>
              <a:gd name="connsiteX631" fmla="*/ 863265 w 1096059"/>
              <a:gd name="connsiteY631" fmla="*/ 395949 h 479583"/>
              <a:gd name="connsiteX632" fmla="*/ 863772 w 1096059"/>
              <a:gd name="connsiteY632" fmla="*/ 396050 h 479583"/>
              <a:gd name="connsiteX633" fmla="*/ 864083 w 1096059"/>
              <a:gd name="connsiteY633" fmla="*/ 396300 h 479583"/>
              <a:gd name="connsiteX634" fmla="*/ 864066 w 1096059"/>
              <a:gd name="connsiteY634" fmla="*/ 396778 h 479583"/>
              <a:gd name="connsiteX635" fmla="*/ 863935 w 1096059"/>
              <a:gd name="connsiteY635" fmla="*/ 396881 h 479583"/>
              <a:gd name="connsiteX636" fmla="*/ 863739 w 1096059"/>
              <a:gd name="connsiteY636" fmla="*/ 397039 h 479583"/>
              <a:gd name="connsiteX637" fmla="*/ 863527 w 1096059"/>
              <a:gd name="connsiteY637" fmla="*/ 397325 h 479583"/>
              <a:gd name="connsiteX638" fmla="*/ 863478 w 1096059"/>
              <a:gd name="connsiteY638" fmla="*/ 397538 h 479583"/>
              <a:gd name="connsiteX639" fmla="*/ 863494 w 1096059"/>
              <a:gd name="connsiteY639" fmla="*/ 397763 h 479583"/>
              <a:gd name="connsiteX640" fmla="*/ 863788 w 1096059"/>
              <a:gd name="connsiteY640" fmla="*/ 397800 h 479583"/>
              <a:gd name="connsiteX641" fmla="*/ 863984 w 1096059"/>
              <a:gd name="connsiteY641" fmla="*/ 397897 h 479583"/>
              <a:gd name="connsiteX642" fmla="*/ 863984 w 1096059"/>
              <a:gd name="connsiteY642" fmla="*/ 398056 h 479583"/>
              <a:gd name="connsiteX643" fmla="*/ 863772 w 1096059"/>
              <a:gd name="connsiteY643" fmla="*/ 398049 h 479583"/>
              <a:gd name="connsiteX644" fmla="*/ 863690 w 1096059"/>
              <a:gd name="connsiteY644" fmla="*/ 398165 h 479583"/>
              <a:gd name="connsiteX645" fmla="*/ 863576 w 1096059"/>
              <a:gd name="connsiteY645" fmla="*/ 398414 h 479583"/>
              <a:gd name="connsiteX646" fmla="*/ 863330 w 1096059"/>
              <a:gd name="connsiteY646" fmla="*/ 398731 h 479583"/>
              <a:gd name="connsiteX647" fmla="*/ 863232 w 1096059"/>
              <a:gd name="connsiteY647" fmla="*/ 398980 h 479583"/>
              <a:gd name="connsiteX648" fmla="*/ 863265 w 1096059"/>
              <a:gd name="connsiteY648" fmla="*/ 399224 h 479583"/>
              <a:gd name="connsiteX649" fmla="*/ 863396 w 1096059"/>
              <a:gd name="connsiteY649" fmla="*/ 399437 h 479583"/>
              <a:gd name="connsiteX650" fmla="*/ 863478 w 1096059"/>
              <a:gd name="connsiteY650" fmla="*/ 399759 h 479583"/>
              <a:gd name="connsiteX651" fmla="*/ 863608 w 1096059"/>
              <a:gd name="connsiteY651" fmla="*/ 399978 h 479583"/>
              <a:gd name="connsiteX652" fmla="*/ 863674 w 1096059"/>
              <a:gd name="connsiteY652" fmla="*/ 400179 h 479583"/>
              <a:gd name="connsiteX653" fmla="*/ 863576 w 1096059"/>
              <a:gd name="connsiteY653" fmla="*/ 400490 h 479583"/>
              <a:gd name="connsiteX654" fmla="*/ 863428 w 1096059"/>
              <a:gd name="connsiteY654" fmla="*/ 400672 h 479583"/>
              <a:gd name="connsiteX655" fmla="*/ 863445 w 1096059"/>
              <a:gd name="connsiteY655" fmla="*/ 400824 h 479583"/>
              <a:gd name="connsiteX656" fmla="*/ 863428 w 1096059"/>
              <a:gd name="connsiteY656" fmla="*/ 401110 h 479583"/>
              <a:gd name="connsiteX657" fmla="*/ 863298 w 1096059"/>
              <a:gd name="connsiteY657" fmla="*/ 401475 h 479583"/>
              <a:gd name="connsiteX658" fmla="*/ 863183 w 1096059"/>
              <a:gd name="connsiteY658" fmla="*/ 401755 h 479583"/>
              <a:gd name="connsiteX659" fmla="*/ 863085 w 1096059"/>
              <a:gd name="connsiteY659" fmla="*/ 402047 h 479583"/>
              <a:gd name="connsiteX660" fmla="*/ 863200 w 1096059"/>
              <a:gd name="connsiteY660" fmla="*/ 402218 h 479583"/>
              <a:gd name="connsiteX661" fmla="*/ 863657 w 1096059"/>
              <a:gd name="connsiteY661" fmla="*/ 402474 h 479583"/>
              <a:gd name="connsiteX662" fmla="*/ 863739 w 1096059"/>
              <a:gd name="connsiteY662" fmla="*/ 402693 h 479583"/>
              <a:gd name="connsiteX663" fmla="*/ 863592 w 1096059"/>
              <a:gd name="connsiteY663" fmla="*/ 403028 h 479583"/>
              <a:gd name="connsiteX664" fmla="*/ 863330 w 1096059"/>
              <a:gd name="connsiteY664" fmla="*/ 403405 h 479583"/>
              <a:gd name="connsiteX665" fmla="*/ 863069 w 1096059"/>
              <a:gd name="connsiteY665" fmla="*/ 403581 h 479583"/>
              <a:gd name="connsiteX666" fmla="*/ 862791 w 1096059"/>
              <a:gd name="connsiteY666" fmla="*/ 403761 h 479583"/>
              <a:gd name="connsiteX667" fmla="*/ 862840 w 1096059"/>
              <a:gd name="connsiteY667" fmla="*/ 403934 h 479583"/>
              <a:gd name="connsiteX668" fmla="*/ 863003 w 1096059"/>
              <a:gd name="connsiteY668" fmla="*/ 404135 h 479583"/>
              <a:gd name="connsiteX669" fmla="*/ 863249 w 1096059"/>
              <a:gd name="connsiteY669" fmla="*/ 404372 h 479583"/>
              <a:gd name="connsiteX670" fmla="*/ 863478 w 1096059"/>
              <a:gd name="connsiteY670" fmla="*/ 404646 h 479583"/>
              <a:gd name="connsiteX671" fmla="*/ 863739 w 1096059"/>
              <a:gd name="connsiteY671" fmla="*/ 405140 h 479583"/>
              <a:gd name="connsiteX672" fmla="*/ 863870 w 1096059"/>
              <a:gd name="connsiteY672" fmla="*/ 405365 h 479583"/>
              <a:gd name="connsiteX673" fmla="*/ 867304 w 1096059"/>
              <a:gd name="connsiteY673" fmla="*/ 406540 h 479583"/>
              <a:gd name="connsiteX674" fmla="*/ 869707 w 1096059"/>
              <a:gd name="connsiteY674" fmla="*/ 407662 h 479583"/>
              <a:gd name="connsiteX675" fmla="*/ 871441 w 1096059"/>
              <a:gd name="connsiteY675" fmla="*/ 407853 h 479583"/>
              <a:gd name="connsiteX676" fmla="*/ 873239 w 1096059"/>
              <a:gd name="connsiteY676" fmla="*/ 406866 h 479583"/>
              <a:gd name="connsiteX677" fmla="*/ 876035 w 1096059"/>
              <a:gd name="connsiteY677" fmla="*/ 401851 h 479583"/>
              <a:gd name="connsiteX678" fmla="*/ 876477 w 1096059"/>
              <a:gd name="connsiteY678" fmla="*/ 399558 h 479583"/>
              <a:gd name="connsiteX679" fmla="*/ 877491 w 1096059"/>
              <a:gd name="connsiteY679" fmla="*/ 398140 h 479583"/>
              <a:gd name="connsiteX680" fmla="*/ 877899 w 1096059"/>
              <a:gd name="connsiteY680" fmla="*/ 397578 h 479583"/>
              <a:gd name="connsiteX681" fmla="*/ 879011 w 1096059"/>
              <a:gd name="connsiteY681" fmla="*/ 397220 h 479583"/>
              <a:gd name="connsiteX682" fmla="*/ 879633 w 1096059"/>
              <a:gd name="connsiteY682" fmla="*/ 397024 h 479583"/>
              <a:gd name="connsiteX683" fmla="*/ 880189 w 1096059"/>
              <a:gd name="connsiteY683" fmla="*/ 396414 h 479583"/>
              <a:gd name="connsiteX684" fmla="*/ 880368 w 1096059"/>
              <a:gd name="connsiteY684" fmla="*/ 396220 h 479583"/>
              <a:gd name="connsiteX685" fmla="*/ 880450 w 1096059"/>
              <a:gd name="connsiteY685" fmla="*/ 395968 h 479583"/>
              <a:gd name="connsiteX686" fmla="*/ 881235 w 1096059"/>
              <a:gd name="connsiteY686" fmla="*/ 393268 h 479583"/>
              <a:gd name="connsiteX687" fmla="*/ 881300 w 1096059"/>
              <a:gd name="connsiteY687" fmla="*/ 393059 h 479583"/>
              <a:gd name="connsiteX688" fmla="*/ 882102 w 1096059"/>
              <a:gd name="connsiteY688" fmla="*/ 391854 h 479583"/>
              <a:gd name="connsiteX689" fmla="*/ 882249 w 1096059"/>
              <a:gd name="connsiteY689" fmla="*/ 391637 h 479583"/>
              <a:gd name="connsiteX690" fmla="*/ 885143 w 1096059"/>
              <a:gd name="connsiteY690" fmla="*/ 391273 h 479583"/>
              <a:gd name="connsiteX691" fmla="*/ 888609 w 1096059"/>
              <a:gd name="connsiteY691" fmla="*/ 391835 h 479583"/>
              <a:gd name="connsiteX692" fmla="*/ 890588 w 1096059"/>
              <a:gd name="connsiteY692" fmla="*/ 392157 h 479583"/>
              <a:gd name="connsiteX693" fmla="*/ 893433 w 1096059"/>
              <a:gd name="connsiteY693" fmla="*/ 391978 h 479583"/>
              <a:gd name="connsiteX694" fmla="*/ 894659 w 1096059"/>
              <a:gd name="connsiteY694" fmla="*/ 393850 h 479583"/>
              <a:gd name="connsiteX695" fmla="*/ 895281 w 1096059"/>
              <a:gd name="connsiteY695" fmla="*/ 394774 h 479583"/>
              <a:gd name="connsiteX696" fmla="*/ 895804 w 1096059"/>
              <a:gd name="connsiteY696" fmla="*/ 395124 h 479583"/>
              <a:gd name="connsiteX697" fmla="*/ 896507 w 1096059"/>
              <a:gd name="connsiteY697" fmla="*/ 395583 h 479583"/>
              <a:gd name="connsiteX698" fmla="*/ 898322 w 1096059"/>
              <a:gd name="connsiteY698" fmla="*/ 395589 h 479583"/>
              <a:gd name="connsiteX699" fmla="*/ 901396 w 1096059"/>
              <a:gd name="connsiteY699" fmla="*/ 393861 h 479583"/>
              <a:gd name="connsiteX700" fmla="*/ 903375 w 1096059"/>
              <a:gd name="connsiteY700" fmla="*/ 391944 h 479583"/>
              <a:gd name="connsiteX701" fmla="*/ 908149 w 1096059"/>
              <a:gd name="connsiteY701" fmla="*/ 392020 h 479583"/>
              <a:gd name="connsiteX702" fmla="*/ 909474 w 1096059"/>
              <a:gd name="connsiteY702" fmla="*/ 391725 h 479583"/>
              <a:gd name="connsiteX703" fmla="*/ 911174 w 1096059"/>
              <a:gd name="connsiteY703" fmla="*/ 391347 h 479583"/>
              <a:gd name="connsiteX704" fmla="*/ 914804 w 1096059"/>
              <a:gd name="connsiteY704" fmla="*/ 392380 h 479583"/>
              <a:gd name="connsiteX705" fmla="*/ 917273 w 1096059"/>
              <a:gd name="connsiteY705" fmla="*/ 392355 h 479583"/>
              <a:gd name="connsiteX706" fmla="*/ 922947 w 1096059"/>
              <a:gd name="connsiteY706" fmla="*/ 392297 h 479583"/>
              <a:gd name="connsiteX707" fmla="*/ 925220 w 1096059"/>
              <a:gd name="connsiteY707" fmla="*/ 392475 h 479583"/>
              <a:gd name="connsiteX708" fmla="*/ 928605 w 1096059"/>
              <a:gd name="connsiteY708" fmla="*/ 391956 h 479583"/>
              <a:gd name="connsiteX709" fmla="*/ 929177 w 1096059"/>
              <a:gd name="connsiteY709" fmla="*/ 394074 h 479583"/>
              <a:gd name="connsiteX710" fmla="*/ 929406 w 1096059"/>
              <a:gd name="connsiteY710" fmla="*/ 394873 h 479583"/>
              <a:gd name="connsiteX711" fmla="*/ 929716 w 1096059"/>
              <a:gd name="connsiteY711" fmla="*/ 396842 h 479583"/>
              <a:gd name="connsiteX712" fmla="*/ 930158 w 1096059"/>
              <a:gd name="connsiteY712" fmla="*/ 397284 h 479583"/>
              <a:gd name="connsiteX713" fmla="*/ 929929 w 1096059"/>
              <a:gd name="connsiteY713" fmla="*/ 397758 h 479583"/>
              <a:gd name="connsiteX714" fmla="*/ 930927 w 1096059"/>
              <a:gd name="connsiteY714" fmla="*/ 398638 h 479583"/>
              <a:gd name="connsiteX715" fmla="*/ 930550 w 1096059"/>
              <a:gd name="connsiteY715" fmla="*/ 399169 h 479583"/>
              <a:gd name="connsiteX716" fmla="*/ 930550 w 1096059"/>
              <a:gd name="connsiteY716" fmla="*/ 399414 h 479583"/>
              <a:gd name="connsiteX717" fmla="*/ 930828 w 1096059"/>
              <a:gd name="connsiteY717" fmla="*/ 399799 h 479583"/>
              <a:gd name="connsiteX718" fmla="*/ 931057 w 1096059"/>
              <a:gd name="connsiteY718" fmla="*/ 400118 h 479583"/>
              <a:gd name="connsiteX719" fmla="*/ 931695 w 1096059"/>
              <a:gd name="connsiteY719" fmla="*/ 400053 h 479583"/>
              <a:gd name="connsiteX720" fmla="*/ 932006 w 1096059"/>
              <a:gd name="connsiteY720" fmla="*/ 399841 h 479583"/>
              <a:gd name="connsiteX721" fmla="*/ 932316 w 1096059"/>
              <a:gd name="connsiteY721" fmla="*/ 399498 h 479583"/>
              <a:gd name="connsiteX722" fmla="*/ 932562 w 1096059"/>
              <a:gd name="connsiteY722" fmla="*/ 399457 h 479583"/>
              <a:gd name="connsiteX723" fmla="*/ 932742 w 1096059"/>
              <a:gd name="connsiteY723" fmla="*/ 399596 h 479583"/>
              <a:gd name="connsiteX724" fmla="*/ 932742 w 1096059"/>
              <a:gd name="connsiteY724" fmla="*/ 399890 h 479583"/>
              <a:gd name="connsiteX725" fmla="*/ 932742 w 1096059"/>
              <a:gd name="connsiteY725" fmla="*/ 400209 h 479583"/>
              <a:gd name="connsiteX726" fmla="*/ 932921 w 1096059"/>
              <a:gd name="connsiteY726" fmla="*/ 400725 h 479583"/>
              <a:gd name="connsiteX727" fmla="*/ 933101 w 1096059"/>
              <a:gd name="connsiteY727" fmla="*/ 400807 h 479583"/>
              <a:gd name="connsiteX728" fmla="*/ 933232 w 1096059"/>
              <a:gd name="connsiteY728" fmla="*/ 400921 h 479583"/>
              <a:gd name="connsiteX729" fmla="*/ 933379 w 1096059"/>
              <a:gd name="connsiteY729" fmla="*/ 401134 h 479583"/>
              <a:gd name="connsiteX730" fmla="*/ 933674 w 1096059"/>
              <a:gd name="connsiteY730" fmla="*/ 401420 h 479583"/>
              <a:gd name="connsiteX731" fmla="*/ 934001 w 1096059"/>
              <a:gd name="connsiteY731" fmla="*/ 401486 h 479583"/>
              <a:gd name="connsiteX732" fmla="*/ 934311 w 1096059"/>
              <a:gd name="connsiteY732" fmla="*/ 401396 h 479583"/>
              <a:gd name="connsiteX733" fmla="*/ 934377 w 1096059"/>
              <a:gd name="connsiteY733" fmla="*/ 401184 h 479583"/>
              <a:gd name="connsiteX734" fmla="*/ 934377 w 1096059"/>
              <a:gd name="connsiteY734" fmla="*/ 400955 h 479583"/>
              <a:gd name="connsiteX735" fmla="*/ 934262 w 1096059"/>
              <a:gd name="connsiteY735" fmla="*/ 400824 h 479583"/>
              <a:gd name="connsiteX736" fmla="*/ 934148 w 1096059"/>
              <a:gd name="connsiteY736" fmla="*/ 400660 h 479583"/>
              <a:gd name="connsiteX737" fmla="*/ 934148 w 1096059"/>
              <a:gd name="connsiteY737" fmla="*/ 400505 h 479583"/>
              <a:gd name="connsiteX738" fmla="*/ 934229 w 1096059"/>
              <a:gd name="connsiteY738" fmla="*/ 400366 h 479583"/>
              <a:gd name="connsiteX739" fmla="*/ 934458 w 1096059"/>
              <a:gd name="connsiteY739" fmla="*/ 400403 h 479583"/>
              <a:gd name="connsiteX740" fmla="*/ 934507 w 1096059"/>
              <a:gd name="connsiteY740" fmla="*/ 400604 h 479583"/>
              <a:gd name="connsiteX741" fmla="*/ 934671 w 1096059"/>
              <a:gd name="connsiteY741" fmla="*/ 400710 h 479583"/>
              <a:gd name="connsiteX742" fmla="*/ 934834 w 1096059"/>
              <a:gd name="connsiteY742" fmla="*/ 400727 h 479583"/>
              <a:gd name="connsiteX743" fmla="*/ 935161 w 1096059"/>
              <a:gd name="connsiteY743" fmla="*/ 397199 h 479583"/>
              <a:gd name="connsiteX744" fmla="*/ 937009 w 1096059"/>
              <a:gd name="connsiteY744" fmla="*/ 394567 h 479583"/>
              <a:gd name="connsiteX745" fmla="*/ 942421 w 1096059"/>
              <a:gd name="connsiteY745" fmla="*/ 390893 h 479583"/>
              <a:gd name="connsiteX746" fmla="*/ 947490 w 1096059"/>
              <a:gd name="connsiteY746" fmla="*/ 389233 h 479583"/>
              <a:gd name="connsiteX747" fmla="*/ 951627 w 1096059"/>
              <a:gd name="connsiteY747" fmla="*/ 387984 h 479583"/>
              <a:gd name="connsiteX748" fmla="*/ 954603 w 1096059"/>
              <a:gd name="connsiteY748" fmla="*/ 384939 h 479583"/>
              <a:gd name="connsiteX749" fmla="*/ 956582 w 1096059"/>
              <a:gd name="connsiteY749" fmla="*/ 380294 h 479583"/>
              <a:gd name="connsiteX750" fmla="*/ 955175 w 1096059"/>
              <a:gd name="connsiteY750" fmla="*/ 376288 h 479583"/>
              <a:gd name="connsiteX751" fmla="*/ 953001 w 1096059"/>
              <a:gd name="connsiteY751" fmla="*/ 371687 h 479583"/>
              <a:gd name="connsiteX752" fmla="*/ 949878 w 1096059"/>
              <a:gd name="connsiteY752" fmla="*/ 367095 h 479583"/>
              <a:gd name="connsiteX753" fmla="*/ 948275 w 1096059"/>
              <a:gd name="connsiteY753" fmla="*/ 363291 h 479583"/>
              <a:gd name="connsiteX754" fmla="*/ 947049 w 1096059"/>
              <a:gd name="connsiteY754" fmla="*/ 358681 h 479583"/>
              <a:gd name="connsiteX755" fmla="*/ 946836 w 1096059"/>
              <a:gd name="connsiteY755" fmla="*/ 354808 h 479583"/>
              <a:gd name="connsiteX756" fmla="*/ 946280 w 1096059"/>
              <a:gd name="connsiteY756" fmla="*/ 349040 h 479583"/>
              <a:gd name="connsiteX757" fmla="*/ 945446 w 1096059"/>
              <a:gd name="connsiteY757" fmla="*/ 345631 h 479583"/>
              <a:gd name="connsiteX758" fmla="*/ 942520 w 1096059"/>
              <a:gd name="connsiteY758" fmla="*/ 340837 h 479583"/>
              <a:gd name="connsiteX759" fmla="*/ 938464 w 1096059"/>
              <a:gd name="connsiteY759" fmla="*/ 337261 h 479583"/>
              <a:gd name="connsiteX760" fmla="*/ 934229 w 1096059"/>
              <a:gd name="connsiteY760" fmla="*/ 336417 h 479583"/>
              <a:gd name="connsiteX761" fmla="*/ 928801 w 1096059"/>
              <a:gd name="connsiteY761" fmla="*/ 337158 h 479583"/>
              <a:gd name="connsiteX762" fmla="*/ 925580 w 1096059"/>
              <a:gd name="connsiteY762" fmla="*/ 336386 h 479583"/>
              <a:gd name="connsiteX763" fmla="*/ 922506 w 1096059"/>
              <a:gd name="connsiteY763" fmla="*/ 334207 h 479583"/>
              <a:gd name="connsiteX764" fmla="*/ 921296 w 1096059"/>
              <a:gd name="connsiteY764" fmla="*/ 330601 h 479583"/>
              <a:gd name="connsiteX765" fmla="*/ 919611 w 1096059"/>
              <a:gd name="connsiteY765" fmla="*/ 322579 h 479583"/>
              <a:gd name="connsiteX766" fmla="*/ 920282 w 1096059"/>
              <a:gd name="connsiteY766" fmla="*/ 318151 h 479583"/>
              <a:gd name="connsiteX767" fmla="*/ 922473 w 1096059"/>
              <a:gd name="connsiteY767" fmla="*/ 314310 h 479583"/>
              <a:gd name="connsiteX768" fmla="*/ 926381 w 1096059"/>
              <a:gd name="connsiteY768" fmla="*/ 311258 h 479583"/>
              <a:gd name="connsiteX769" fmla="*/ 928441 w 1096059"/>
              <a:gd name="connsiteY769" fmla="*/ 310478 h 479583"/>
              <a:gd name="connsiteX770" fmla="*/ 931826 w 1096059"/>
              <a:gd name="connsiteY770" fmla="*/ 309192 h 479583"/>
              <a:gd name="connsiteX771" fmla="*/ 934458 w 1096059"/>
              <a:gd name="connsiteY771" fmla="*/ 307959 h 479583"/>
              <a:gd name="connsiteX772" fmla="*/ 936976 w 1096059"/>
              <a:gd name="connsiteY772" fmla="*/ 306009 h 479583"/>
              <a:gd name="connsiteX773" fmla="*/ 937565 w 1096059"/>
              <a:gd name="connsiteY773" fmla="*/ 305642 h 479583"/>
              <a:gd name="connsiteX774" fmla="*/ 938170 w 1096059"/>
              <a:gd name="connsiteY774" fmla="*/ 305275 h 479583"/>
              <a:gd name="connsiteX775" fmla="*/ 938775 w 1096059"/>
              <a:gd name="connsiteY775" fmla="*/ 304908 h 479583"/>
              <a:gd name="connsiteX776" fmla="*/ 938988 w 1096059"/>
              <a:gd name="connsiteY776" fmla="*/ 304321 h 479583"/>
              <a:gd name="connsiteX777" fmla="*/ 939217 w 1096059"/>
              <a:gd name="connsiteY777" fmla="*/ 303734 h 479583"/>
              <a:gd name="connsiteX778" fmla="*/ 939069 w 1096059"/>
              <a:gd name="connsiteY778" fmla="*/ 302974 h 479583"/>
              <a:gd name="connsiteX779" fmla="*/ 938922 w 1096059"/>
              <a:gd name="connsiteY779" fmla="*/ 302214 h 479583"/>
              <a:gd name="connsiteX780" fmla="*/ 942601 w 1096059"/>
              <a:gd name="connsiteY780" fmla="*/ 299637 h 479583"/>
              <a:gd name="connsiteX781" fmla="*/ 947670 w 1096059"/>
              <a:gd name="connsiteY781" fmla="*/ 296973 h 479583"/>
              <a:gd name="connsiteX782" fmla="*/ 952183 w 1096059"/>
              <a:gd name="connsiteY782" fmla="*/ 295521 h 479583"/>
              <a:gd name="connsiteX783" fmla="*/ 954603 w 1096059"/>
              <a:gd name="connsiteY783" fmla="*/ 293487 h 479583"/>
              <a:gd name="connsiteX784" fmla="*/ 954914 w 1096059"/>
              <a:gd name="connsiteY784" fmla="*/ 290871 h 479583"/>
              <a:gd name="connsiteX785" fmla="*/ 954865 w 1096059"/>
              <a:gd name="connsiteY785" fmla="*/ 288461 h 479583"/>
              <a:gd name="connsiteX786" fmla="*/ 955764 w 1096059"/>
              <a:gd name="connsiteY786" fmla="*/ 285839 h 479583"/>
              <a:gd name="connsiteX787" fmla="*/ 957481 w 1096059"/>
              <a:gd name="connsiteY787" fmla="*/ 280401 h 479583"/>
              <a:gd name="connsiteX788" fmla="*/ 960326 w 1096059"/>
              <a:gd name="connsiteY788" fmla="*/ 280264 h 479583"/>
              <a:gd name="connsiteX789" fmla="*/ 963662 w 1096059"/>
              <a:gd name="connsiteY789" fmla="*/ 279158 h 479583"/>
              <a:gd name="connsiteX790" fmla="*/ 964234 w 1096059"/>
              <a:gd name="connsiteY790" fmla="*/ 278974 h 479583"/>
              <a:gd name="connsiteX791" fmla="*/ 964561 w 1096059"/>
              <a:gd name="connsiteY791" fmla="*/ 278975 h 479583"/>
              <a:gd name="connsiteX792" fmla="*/ 965281 w 1096059"/>
              <a:gd name="connsiteY792" fmla="*/ 279001 h 479583"/>
              <a:gd name="connsiteX793" fmla="*/ 967815 w 1096059"/>
              <a:gd name="connsiteY793" fmla="*/ 280100 h 479583"/>
              <a:gd name="connsiteX794" fmla="*/ 969532 w 1096059"/>
              <a:gd name="connsiteY794" fmla="*/ 279327 h 479583"/>
              <a:gd name="connsiteX795" fmla="*/ 971102 w 1096059"/>
              <a:gd name="connsiteY795" fmla="*/ 278624 h 479583"/>
              <a:gd name="connsiteX796" fmla="*/ 973374 w 1096059"/>
              <a:gd name="connsiteY796" fmla="*/ 279747 h 479583"/>
              <a:gd name="connsiteX797" fmla="*/ 974061 w 1096059"/>
              <a:gd name="connsiteY797" fmla="*/ 279749 h 479583"/>
              <a:gd name="connsiteX798" fmla="*/ 975435 w 1096059"/>
              <a:gd name="connsiteY798" fmla="*/ 278761 h 479583"/>
              <a:gd name="connsiteX799" fmla="*/ 975696 w 1096059"/>
              <a:gd name="connsiteY799" fmla="*/ 278730 h 479583"/>
              <a:gd name="connsiteX800" fmla="*/ 978084 w 1096059"/>
              <a:gd name="connsiteY800" fmla="*/ 278460 h 479583"/>
              <a:gd name="connsiteX801" fmla="*/ 978345 w 1096059"/>
              <a:gd name="connsiteY801" fmla="*/ 278512 h 479583"/>
              <a:gd name="connsiteX802" fmla="*/ 978476 w 1096059"/>
              <a:gd name="connsiteY802" fmla="*/ 278594 h 479583"/>
              <a:gd name="connsiteX803" fmla="*/ 978754 w 1096059"/>
              <a:gd name="connsiteY803" fmla="*/ 278615 h 479583"/>
              <a:gd name="connsiteX804" fmla="*/ 978754 w 1096059"/>
              <a:gd name="connsiteY804" fmla="*/ 278730 h 479583"/>
              <a:gd name="connsiteX805" fmla="*/ 978770 w 1096059"/>
              <a:gd name="connsiteY805" fmla="*/ 278889 h 479583"/>
              <a:gd name="connsiteX806" fmla="*/ 978999 w 1096059"/>
              <a:gd name="connsiteY806" fmla="*/ 278961 h 479583"/>
              <a:gd name="connsiteX807" fmla="*/ 978999 w 1096059"/>
              <a:gd name="connsiteY807" fmla="*/ 279162 h 479583"/>
              <a:gd name="connsiteX808" fmla="*/ 978966 w 1096059"/>
              <a:gd name="connsiteY808" fmla="*/ 279351 h 479583"/>
              <a:gd name="connsiteX809" fmla="*/ 979065 w 1096059"/>
              <a:gd name="connsiteY809" fmla="*/ 279531 h 479583"/>
              <a:gd name="connsiteX810" fmla="*/ 979081 w 1096059"/>
              <a:gd name="connsiteY810" fmla="*/ 279693 h 479583"/>
              <a:gd name="connsiteX811" fmla="*/ 979065 w 1096059"/>
              <a:gd name="connsiteY811" fmla="*/ 279901 h 479583"/>
              <a:gd name="connsiteX812" fmla="*/ 978950 w 1096059"/>
              <a:gd name="connsiteY812" fmla="*/ 280077 h 479583"/>
              <a:gd name="connsiteX813" fmla="*/ 979097 w 1096059"/>
              <a:gd name="connsiteY813" fmla="*/ 280059 h 479583"/>
              <a:gd name="connsiteX814" fmla="*/ 979294 w 1096059"/>
              <a:gd name="connsiteY814" fmla="*/ 279981 h 479583"/>
              <a:gd name="connsiteX815" fmla="*/ 979326 w 1096059"/>
              <a:gd name="connsiteY815" fmla="*/ 280153 h 479583"/>
              <a:gd name="connsiteX816" fmla="*/ 979343 w 1096059"/>
              <a:gd name="connsiteY816" fmla="*/ 280390 h 479583"/>
              <a:gd name="connsiteX817" fmla="*/ 979310 w 1096059"/>
              <a:gd name="connsiteY817" fmla="*/ 280569 h 479583"/>
              <a:gd name="connsiteX818" fmla="*/ 979555 w 1096059"/>
              <a:gd name="connsiteY818" fmla="*/ 280569 h 479583"/>
              <a:gd name="connsiteX819" fmla="*/ 979702 w 1096059"/>
              <a:gd name="connsiteY819" fmla="*/ 280671 h 479583"/>
              <a:gd name="connsiteX820" fmla="*/ 979997 w 1096059"/>
              <a:gd name="connsiteY820" fmla="*/ 280815 h 479583"/>
              <a:gd name="connsiteX821" fmla="*/ 980111 w 1096059"/>
              <a:gd name="connsiteY821" fmla="*/ 280908 h 479583"/>
              <a:gd name="connsiteX822" fmla="*/ 980340 w 1096059"/>
              <a:gd name="connsiteY822" fmla="*/ 280880 h 479583"/>
              <a:gd name="connsiteX823" fmla="*/ 980651 w 1096059"/>
              <a:gd name="connsiteY823" fmla="*/ 280775 h 479583"/>
              <a:gd name="connsiteX824" fmla="*/ 980880 w 1096059"/>
              <a:gd name="connsiteY824" fmla="*/ 280808 h 479583"/>
              <a:gd name="connsiteX825" fmla="*/ 981043 w 1096059"/>
              <a:gd name="connsiteY825" fmla="*/ 280761 h 479583"/>
              <a:gd name="connsiteX826" fmla="*/ 981059 w 1096059"/>
              <a:gd name="connsiteY826" fmla="*/ 280941 h 479583"/>
              <a:gd name="connsiteX827" fmla="*/ 981272 w 1096059"/>
              <a:gd name="connsiteY827" fmla="*/ 281117 h 479583"/>
              <a:gd name="connsiteX828" fmla="*/ 981158 w 1096059"/>
              <a:gd name="connsiteY828" fmla="*/ 281282 h 479583"/>
              <a:gd name="connsiteX829" fmla="*/ 981109 w 1096059"/>
              <a:gd name="connsiteY829" fmla="*/ 281448 h 479583"/>
              <a:gd name="connsiteX830" fmla="*/ 981256 w 1096059"/>
              <a:gd name="connsiteY830" fmla="*/ 281477 h 479583"/>
              <a:gd name="connsiteX831" fmla="*/ 981403 w 1096059"/>
              <a:gd name="connsiteY831" fmla="*/ 281433 h 479583"/>
              <a:gd name="connsiteX832" fmla="*/ 981583 w 1096059"/>
              <a:gd name="connsiteY832" fmla="*/ 281492 h 479583"/>
              <a:gd name="connsiteX833" fmla="*/ 981763 w 1096059"/>
              <a:gd name="connsiteY833" fmla="*/ 281493 h 479583"/>
              <a:gd name="connsiteX834" fmla="*/ 981583 w 1096059"/>
              <a:gd name="connsiteY834" fmla="*/ 281745 h 479583"/>
              <a:gd name="connsiteX835" fmla="*/ 981697 w 1096059"/>
              <a:gd name="connsiteY835" fmla="*/ 282043 h 479583"/>
              <a:gd name="connsiteX836" fmla="*/ 981534 w 1096059"/>
              <a:gd name="connsiteY836" fmla="*/ 281892 h 479583"/>
              <a:gd name="connsiteX837" fmla="*/ 981288 w 1096059"/>
              <a:gd name="connsiteY837" fmla="*/ 281789 h 479583"/>
              <a:gd name="connsiteX838" fmla="*/ 981190 w 1096059"/>
              <a:gd name="connsiteY838" fmla="*/ 282025 h 479583"/>
              <a:gd name="connsiteX839" fmla="*/ 981059 w 1096059"/>
              <a:gd name="connsiteY839" fmla="*/ 282283 h 479583"/>
              <a:gd name="connsiteX840" fmla="*/ 981272 w 1096059"/>
              <a:gd name="connsiteY840" fmla="*/ 282553 h 479583"/>
              <a:gd name="connsiteX841" fmla="*/ 981141 w 1096059"/>
              <a:gd name="connsiteY841" fmla="*/ 282725 h 479583"/>
              <a:gd name="connsiteX842" fmla="*/ 981321 w 1096059"/>
              <a:gd name="connsiteY842" fmla="*/ 282772 h 479583"/>
              <a:gd name="connsiteX843" fmla="*/ 981468 w 1096059"/>
              <a:gd name="connsiteY843" fmla="*/ 282831 h 479583"/>
              <a:gd name="connsiteX844" fmla="*/ 981337 w 1096059"/>
              <a:gd name="connsiteY844" fmla="*/ 283042 h 479583"/>
              <a:gd name="connsiteX845" fmla="*/ 981485 w 1096059"/>
              <a:gd name="connsiteY845" fmla="*/ 283124 h 479583"/>
              <a:gd name="connsiteX846" fmla="*/ 981648 w 1096059"/>
              <a:gd name="connsiteY846" fmla="*/ 282994 h 479583"/>
              <a:gd name="connsiteX847" fmla="*/ 981713 w 1096059"/>
              <a:gd name="connsiteY847" fmla="*/ 283315 h 479583"/>
              <a:gd name="connsiteX848" fmla="*/ 981926 w 1096059"/>
              <a:gd name="connsiteY848" fmla="*/ 283276 h 479583"/>
              <a:gd name="connsiteX849" fmla="*/ 982155 w 1096059"/>
              <a:gd name="connsiteY849" fmla="*/ 283197 h 479583"/>
              <a:gd name="connsiteX850" fmla="*/ 982073 w 1096059"/>
              <a:gd name="connsiteY850" fmla="*/ 283384 h 479583"/>
              <a:gd name="connsiteX851" fmla="*/ 982204 w 1096059"/>
              <a:gd name="connsiteY851" fmla="*/ 283563 h 479583"/>
              <a:gd name="connsiteX852" fmla="*/ 982400 w 1096059"/>
              <a:gd name="connsiteY852" fmla="*/ 283627 h 479583"/>
              <a:gd name="connsiteX853" fmla="*/ 982596 w 1096059"/>
              <a:gd name="connsiteY853" fmla="*/ 283599 h 479583"/>
              <a:gd name="connsiteX854" fmla="*/ 982596 w 1096059"/>
              <a:gd name="connsiteY854" fmla="*/ 283779 h 479583"/>
              <a:gd name="connsiteX855" fmla="*/ 982466 w 1096059"/>
              <a:gd name="connsiteY855" fmla="*/ 283944 h 479583"/>
              <a:gd name="connsiteX856" fmla="*/ 982596 w 1096059"/>
              <a:gd name="connsiteY856" fmla="*/ 284065 h 479583"/>
              <a:gd name="connsiteX857" fmla="*/ 982809 w 1096059"/>
              <a:gd name="connsiteY857" fmla="*/ 284020 h 479583"/>
              <a:gd name="connsiteX858" fmla="*/ 982956 w 1096059"/>
              <a:gd name="connsiteY858" fmla="*/ 284067 h 479583"/>
              <a:gd name="connsiteX859" fmla="*/ 982776 w 1096059"/>
              <a:gd name="connsiteY859" fmla="*/ 284224 h 479583"/>
              <a:gd name="connsiteX860" fmla="*/ 982825 w 1096059"/>
              <a:gd name="connsiteY860" fmla="*/ 284361 h 479583"/>
              <a:gd name="connsiteX861" fmla="*/ 982793 w 1096059"/>
              <a:gd name="connsiteY861" fmla="*/ 284518 h 479583"/>
              <a:gd name="connsiteX862" fmla="*/ 982940 w 1096059"/>
              <a:gd name="connsiteY862" fmla="*/ 284562 h 479583"/>
              <a:gd name="connsiteX863" fmla="*/ 983120 w 1096059"/>
              <a:gd name="connsiteY863" fmla="*/ 284584 h 479583"/>
              <a:gd name="connsiteX864" fmla="*/ 983218 w 1096059"/>
              <a:gd name="connsiteY864" fmla="*/ 284728 h 479583"/>
              <a:gd name="connsiteX865" fmla="*/ 983202 w 1096059"/>
              <a:gd name="connsiteY865" fmla="*/ 284997 h 479583"/>
              <a:gd name="connsiteX866" fmla="*/ 983414 w 1096059"/>
              <a:gd name="connsiteY866" fmla="*/ 284979 h 479583"/>
              <a:gd name="connsiteX867" fmla="*/ 983381 w 1096059"/>
              <a:gd name="connsiteY867" fmla="*/ 285248 h 479583"/>
              <a:gd name="connsiteX868" fmla="*/ 983578 w 1096059"/>
              <a:gd name="connsiteY868" fmla="*/ 285122 h 479583"/>
              <a:gd name="connsiteX869" fmla="*/ 983692 w 1096059"/>
              <a:gd name="connsiteY869" fmla="*/ 285025 h 479583"/>
              <a:gd name="connsiteX870" fmla="*/ 983741 w 1096059"/>
              <a:gd name="connsiteY870" fmla="*/ 285205 h 479583"/>
              <a:gd name="connsiteX871" fmla="*/ 983594 w 1096059"/>
              <a:gd name="connsiteY871" fmla="*/ 285437 h 479583"/>
              <a:gd name="connsiteX872" fmla="*/ 983659 w 1096059"/>
              <a:gd name="connsiteY872" fmla="*/ 285696 h 479583"/>
              <a:gd name="connsiteX873" fmla="*/ 983512 w 1096059"/>
              <a:gd name="connsiteY873" fmla="*/ 285722 h 479583"/>
              <a:gd name="connsiteX874" fmla="*/ 983594 w 1096059"/>
              <a:gd name="connsiteY874" fmla="*/ 285864 h 479583"/>
              <a:gd name="connsiteX875" fmla="*/ 983528 w 1096059"/>
              <a:gd name="connsiteY875" fmla="*/ 286081 h 479583"/>
              <a:gd name="connsiteX876" fmla="*/ 983627 w 1096059"/>
              <a:gd name="connsiteY876" fmla="*/ 286225 h 479583"/>
              <a:gd name="connsiteX877" fmla="*/ 983741 w 1096059"/>
              <a:gd name="connsiteY877" fmla="*/ 286090 h 479583"/>
              <a:gd name="connsiteX878" fmla="*/ 983774 w 1096059"/>
              <a:gd name="connsiteY878" fmla="*/ 285947 h 479583"/>
              <a:gd name="connsiteX879" fmla="*/ 983921 w 1096059"/>
              <a:gd name="connsiteY879" fmla="*/ 285879 h 479583"/>
              <a:gd name="connsiteX880" fmla="*/ 984117 w 1096059"/>
              <a:gd name="connsiteY880" fmla="*/ 286050 h 479583"/>
              <a:gd name="connsiteX881" fmla="*/ 984068 w 1096059"/>
              <a:gd name="connsiteY881" fmla="*/ 286196 h 479583"/>
              <a:gd name="connsiteX882" fmla="*/ 984052 w 1096059"/>
              <a:gd name="connsiteY882" fmla="*/ 286425 h 479583"/>
              <a:gd name="connsiteX883" fmla="*/ 984084 w 1096059"/>
              <a:gd name="connsiteY883" fmla="*/ 286634 h 479583"/>
              <a:gd name="connsiteX884" fmla="*/ 984215 w 1096059"/>
              <a:gd name="connsiteY884" fmla="*/ 286783 h 479583"/>
              <a:gd name="connsiteX885" fmla="*/ 984019 w 1096059"/>
              <a:gd name="connsiteY885" fmla="*/ 286986 h 479583"/>
              <a:gd name="connsiteX886" fmla="*/ 984068 w 1096059"/>
              <a:gd name="connsiteY886" fmla="*/ 287218 h 479583"/>
              <a:gd name="connsiteX887" fmla="*/ 984019 w 1096059"/>
              <a:gd name="connsiteY887" fmla="*/ 287440 h 479583"/>
              <a:gd name="connsiteX888" fmla="*/ 984281 w 1096059"/>
              <a:gd name="connsiteY888" fmla="*/ 287450 h 479583"/>
              <a:gd name="connsiteX889" fmla="*/ 984199 w 1096059"/>
              <a:gd name="connsiteY889" fmla="*/ 287579 h 479583"/>
              <a:gd name="connsiteX890" fmla="*/ 984019 w 1096059"/>
              <a:gd name="connsiteY890" fmla="*/ 287599 h 479583"/>
              <a:gd name="connsiteX891" fmla="*/ 983856 w 1096059"/>
              <a:gd name="connsiteY891" fmla="*/ 287741 h 479583"/>
              <a:gd name="connsiteX892" fmla="*/ 983725 w 1096059"/>
              <a:gd name="connsiteY892" fmla="*/ 287931 h 479583"/>
              <a:gd name="connsiteX893" fmla="*/ 983610 w 1096059"/>
              <a:gd name="connsiteY893" fmla="*/ 287828 h 479583"/>
              <a:gd name="connsiteX894" fmla="*/ 983643 w 1096059"/>
              <a:gd name="connsiteY894" fmla="*/ 288050 h 479583"/>
              <a:gd name="connsiteX895" fmla="*/ 983627 w 1096059"/>
              <a:gd name="connsiteY895" fmla="*/ 288227 h 479583"/>
              <a:gd name="connsiteX896" fmla="*/ 983430 w 1096059"/>
              <a:gd name="connsiteY896" fmla="*/ 288300 h 479583"/>
              <a:gd name="connsiteX897" fmla="*/ 983463 w 1096059"/>
              <a:gd name="connsiteY897" fmla="*/ 288459 h 479583"/>
              <a:gd name="connsiteX898" fmla="*/ 983202 w 1096059"/>
              <a:gd name="connsiteY898" fmla="*/ 288333 h 479583"/>
              <a:gd name="connsiteX899" fmla="*/ 983087 w 1096059"/>
              <a:gd name="connsiteY899" fmla="*/ 288482 h 479583"/>
              <a:gd name="connsiteX900" fmla="*/ 983267 w 1096059"/>
              <a:gd name="connsiteY900" fmla="*/ 288662 h 479583"/>
              <a:gd name="connsiteX901" fmla="*/ 983496 w 1096059"/>
              <a:gd name="connsiteY901" fmla="*/ 288797 h 479583"/>
              <a:gd name="connsiteX902" fmla="*/ 983659 w 1096059"/>
              <a:gd name="connsiteY902" fmla="*/ 288985 h 479583"/>
              <a:gd name="connsiteX903" fmla="*/ 983692 w 1096059"/>
              <a:gd name="connsiteY903" fmla="*/ 289191 h 479583"/>
              <a:gd name="connsiteX904" fmla="*/ 983561 w 1096059"/>
              <a:gd name="connsiteY904" fmla="*/ 289330 h 479583"/>
              <a:gd name="connsiteX905" fmla="*/ 983430 w 1096059"/>
              <a:gd name="connsiteY905" fmla="*/ 289182 h 479583"/>
              <a:gd name="connsiteX906" fmla="*/ 983381 w 1096059"/>
              <a:gd name="connsiteY906" fmla="*/ 289332 h 479583"/>
              <a:gd name="connsiteX907" fmla="*/ 983479 w 1096059"/>
              <a:gd name="connsiteY907" fmla="*/ 289450 h 479583"/>
              <a:gd name="connsiteX908" fmla="*/ 983659 w 1096059"/>
              <a:gd name="connsiteY908" fmla="*/ 289559 h 479583"/>
              <a:gd name="connsiteX909" fmla="*/ 983856 w 1096059"/>
              <a:gd name="connsiteY909" fmla="*/ 289576 h 479583"/>
              <a:gd name="connsiteX910" fmla="*/ 983774 w 1096059"/>
              <a:gd name="connsiteY910" fmla="*/ 289805 h 479583"/>
              <a:gd name="connsiteX911" fmla="*/ 983888 w 1096059"/>
              <a:gd name="connsiteY911" fmla="*/ 289944 h 479583"/>
              <a:gd name="connsiteX912" fmla="*/ 983954 w 1096059"/>
              <a:gd name="connsiteY912" fmla="*/ 289798 h 479583"/>
              <a:gd name="connsiteX913" fmla="*/ 984101 w 1096059"/>
              <a:gd name="connsiteY913" fmla="*/ 289953 h 479583"/>
              <a:gd name="connsiteX914" fmla="*/ 984134 w 1096059"/>
              <a:gd name="connsiteY914" fmla="*/ 290145 h 479583"/>
              <a:gd name="connsiteX915" fmla="*/ 984330 w 1096059"/>
              <a:gd name="connsiteY915" fmla="*/ 290043 h 479583"/>
              <a:gd name="connsiteX916" fmla="*/ 984428 w 1096059"/>
              <a:gd name="connsiteY916" fmla="*/ 290199 h 479583"/>
              <a:gd name="connsiteX917" fmla="*/ 984281 w 1096059"/>
              <a:gd name="connsiteY917" fmla="*/ 290249 h 479583"/>
              <a:gd name="connsiteX918" fmla="*/ 984199 w 1096059"/>
              <a:gd name="connsiteY918" fmla="*/ 290401 h 479583"/>
              <a:gd name="connsiteX919" fmla="*/ 984362 w 1096059"/>
              <a:gd name="connsiteY919" fmla="*/ 290451 h 479583"/>
              <a:gd name="connsiteX920" fmla="*/ 984510 w 1096059"/>
              <a:gd name="connsiteY920" fmla="*/ 290488 h 479583"/>
              <a:gd name="connsiteX921" fmla="*/ 984264 w 1096059"/>
              <a:gd name="connsiteY921" fmla="*/ 290691 h 479583"/>
              <a:gd name="connsiteX922" fmla="*/ 984379 w 1096059"/>
              <a:gd name="connsiteY922" fmla="*/ 290809 h 479583"/>
              <a:gd name="connsiteX923" fmla="*/ 984542 w 1096059"/>
              <a:gd name="connsiteY923" fmla="*/ 290925 h 479583"/>
              <a:gd name="connsiteX924" fmla="*/ 984739 w 1096059"/>
              <a:gd name="connsiteY924" fmla="*/ 290931 h 479583"/>
              <a:gd name="connsiteX925" fmla="*/ 984706 w 1096059"/>
              <a:gd name="connsiteY925" fmla="*/ 291119 h 479583"/>
              <a:gd name="connsiteX926" fmla="*/ 984984 w 1096059"/>
              <a:gd name="connsiteY926" fmla="*/ 291157 h 479583"/>
              <a:gd name="connsiteX927" fmla="*/ 984886 w 1096059"/>
              <a:gd name="connsiteY927" fmla="*/ 291360 h 479583"/>
              <a:gd name="connsiteX928" fmla="*/ 984935 w 1096059"/>
              <a:gd name="connsiteY928" fmla="*/ 291556 h 479583"/>
              <a:gd name="connsiteX929" fmla="*/ 984886 w 1096059"/>
              <a:gd name="connsiteY929" fmla="*/ 291724 h 479583"/>
              <a:gd name="connsiteX930" fmla="*/ 985164 w 1096059"/>
              <a:gd name="connsiteY930" fmla="*/ 291710 h 479583"/>
              <a:gd name="connsiteX931" fmla="*/ 985196 w 1096059"/>
              <a:gd name="connsiteY931" fmla="*/ 291906 h 479583"/>
              <a:gd name="connsiteX932" fmla="*/ 985245 w 1096059"/>
              <a:gd name="connsiteY932" fmla="*/ 292105 h 479583"/>
              <a:gd name="connsiteX933" fmla="*/ 985131 w 1096059"/>
              <a:gd name="connsiteY933" fmla="*/ 292254 h 479583"/>
              <a:gd name="connsiteX934" fmla="*/ 985213 w 1096059"/>
              <a:gd name="connsiteY934" fmla="*/ 292424 h 479583"/>
              <a:gd name="connsiteX935" fmla="*/ 985033 w 1096059"/>
              <a:gd name="connsiteY935" fmla="*/ 292557 h 479583"/>
              <a:gd name="connsiteX936" fmla="*/ 984967 w 1096059"/>
              <a:gd name="connsiteY936" fmla="*/ 292753 h 479583"/>
              <a:gd name="connsiteX937" fmla="*/ 984918 w 1096059"/>
              <a:gd name="connsiteY937" fmla="*/ 292975 h 479583"/>
              <a:gd name="connsiteX938" fmla="*/ 984771 w 1096059"/>
              <a:gd name="connsiteY938" fmla="*/ 293055 h 479583"/>
              <a:gd name="connsiteX939" fmla="*/ 984837 w 1096059"/>
              <a:gd name="connsiteY939" fmla="*/ 293165 h 479583"/>
              <a:gd name="connsiteX940" fmla="*/ 984853 w 1096059"/>
              <a:gd name="connsiteY940" fmla="*/ 293417 h 479583"/>
              <a:gd name="connsiteX941" fmla="*/ 984788 w 1096059"/>
              <a:gd name="connsiteY941" fmla="*/ 293655 h 479583"/>
              <a:gd name="connsiteX942" fmla="*/ 984918 w 1096059"/>
              <a:gd name="connsiteY942" fmla="*/ 293824 h 479583"/>
              <a:gd name="connsiteX943" fmla="*/ 985115 w 1096059"/>
              <a:gd name="connsiteY943" fmla="*/ 293834 h 479583"/>
              <a:gd name="connsiteX944" fmla="*/ 985278 w 1096059"/>
              <a:gd name="connsiteY944" fmla="*/ 294013 h 479583"/>
              <a:gd name="connsiteX945" fmla="*/ 985082 w 1096059"/>
              <a:gd name="connsiteY945" fmla="*/ 294036 h 479583"/>
              <a:gd name="connsiteX946" fmla="*/ 984886 w 1096059"/>
              <a:gd name="connsiteY946" fmla="*/ 294120 h 479583"/>
              <a:gd name="connsiteX947" fmla="*/ 984788 w 1096059"/>
              <a:gd name="connsiteY947" fmla="*/ 294319 h 479583"/>
              <a:gd name="connsiteX948" fmla="*/ 984967 w 1096059"/>
              <a:gd name="connsiteY948" fmla="*/ 294468 h 479583"/>
              <a:gd name="connsiteX949" fmla="*/ 985229 w 1096059"/>
              <a:gd name="connsiteY949" fmla="*/ 294676 h 479583"/>
              <a:gd name="connsiteX950" fmla="*/ 985131 w 1096059"/>
              <a:gd name="connsiteY950" fmla="*/ 294772 h 479583"/>
              <a:gd name="connsiteX951" fmla="*/ 984967 w 1096059"/>
              <a:gd name="connsiteY951" fmla="*/ 294797 h 479583"/>
              <a:gd name="connsiteX952" fmla="*/ 985016 w 1096059"/>
              <a:gd name="connsiteY952" fmla="*/ 294926 h 479583"/>
              <a:gd name="connsiteX953" fmla="*/ 985213 w 1096059"/>
              <a:gd name="connsiteY953" fmla="*/ 294945 h 479583"/>
              <a:gd name="connsiteX954" fmla="*/ 985245 w 1096059"/>
              <a:gd name="connsiteY954" fmla="*/ 295140 h 479583"/>
              <a:gd name="connsiteX955" fmla="*/ 985376 w 1096059"/>
              <a:gd name="connsiteY955" fmla="*/ 295184 h 479583"/>
              <a:gd name="connsiteX956" fmla="*/ 985540 w 1096059"/>
              <a:gd name="connsiteY956" fmla="*/ 295289 h 479583"/>
              <a:gd name="connsiteX957" fmla="*/ 985687 w 1096059"/>
              <a:gd name="connsiteY957" fmla="*/ 295515 h 479583"/>
              <a:gd name="connsiteX958" fmla="*/ 985687 w 1096059"/>
              <a:gd name="connsiteY958" fmla="*/ 295681 h 479583"/>
              <a:gd name="connsiteX959" fmla="*/ 985654 w 1096059"/>
              <a:gd name="connsiteY959" fmla="*/ 295946 h 479583"/>
              <a:gd name="connsiteX960" fmla="*/ 985572 w 1096059"/>
              <a:gd name="connsiteY960" fmla="*/ 296242 h 479583"/>
              <a:gd name="connsiteX961" fmla="*/ 985589 w 1096059"/>
              <a:gd name="connsiteY961" fmla="*/ 296430 h 479583"/>
              <a:gd name="connsiteX962" fmla="*/ 985769 w 1096059"/>
              <a:gd name="connsiteY962" fmla="*/ 296715 h 479583"/>
              <a:gd name="connsiteX963" fmla="*/ 985899 w 1096059"/>
              <a:gd name="connsiteY963" fmla="*/ 296801 h 479583"/>
              <a:gd name="connsiteX964" fmla="*/ 986145 w 1096059"/>
              <a:gd name="connsiteY964" fmla="*/ 296702 h 479583"/>
              <a:gd name="connsiteX965" fmla="*/ 986341 w 1096059"/>
              <a:gd name="connsiteY965" fmla="*/ 296850 h 479583"/>
              <a:gd name="connsiteX966" fmla="*/ 986652 w 1096059"/>
              <a:gd name="connsiteY966" fmla="*/ 296805 h 479583"/>
              <a:gd name="connsiteX967" fmla="*/ 986701 w 1096059"/>
              <a:gd name="connsiteY967" fmla="*/ 296993 h 479583"/>
              <a:gd name="connsiteX968" fmla="*/ 986815 w 1096059"/>
              <a:gd name="connsiteY968" fmla="*/ 297179 h 479583"/>
              <a:gd name="connsiteX969" fmla="*/ 986881 w 1096059"/>
              <a:gd name="connsiteY969" fmla="*/ 297400 h 479583"/>
              <a:gd name="connsiteX970" fmla="*/ 987060 w 1096059"/>
              <a:gd name="connsiteY970" fmla="*/ 297522 h 479583"/>
              <a:gd name="connsiteX971" fmla="*/ 987240 w 1096059"/>
              <a:gd name="connsiteY971" fmla="*/ 297781 h 479583"/>
              <a:gd name="connsiteX972" fmla="*/ 987420 w 1096059"/>
              <a:gd name="connsiteY972" fmla="*/ 298051 h 479583"/>
              <a:gd name="connsiteX973" fmla="*/ 987371 w 1096059"/>
              <a:gd name="connsiteY973" fmla="*/ 298438 h 479583"/>
              <a:gd name="connsiteX974" fmla="*/ 987289 w 1096059"/>
              <a:gd name="connsiteY974" fmla="*/ 298714 h 479583"/>
              <a:gd name="connsiteX975" fmla="*/ 987486 w 1096059"/>
              <a:gd name="connsiteY975" fmla="*/ 298876 h 479583"/>
              <a:gd name="connsiteX976" fmla="*/ 987535 w 1096059"/>
              <a:gd name="connsiteY976" fmla="*/ 299138 h 479583"/>
              <a:gd name="connsiteX977" fmla="*/ 987600 w 1096059"/>
              <a:gd name="connsiteY977" fmla="*/ 299403 h 479583"/>
              <a:gd name="connsiteX978" fmla="*/ 987322 w 1096059"/>
              <a:gd name="connsiteY978" fmla="*/ 299589 h 479583"/>
              <a:gd name="connsiteX979" fmla="*/ 987289 w 1096059"/>
              <a:gd name="connsiteY979" fmla="*/ 299751 h 479583"/>
              <a:gd name="connsiteX980" fmla="*/ 987273 w 1096059"/>
              <a:gd name="connsiteY980" fmla="*/ 299898 h 479583"/>
              <a:gd name="connsiteX981" fmla="*/ 987093 w 1096059"/>
              <a:gd name="connsiteY981" fmla="*/ 299828 h 479583"/>
              <a:gd name="connsiteX982" fmla="*/ 986881 w 1096059"/>
              <a:gd name="connsiteY982" fmla="*/ 299892 h 479583"/>
              <a:gd name="connsiteX983" fmla="*/ 986717 w 1096059"/>
              <a:gd name="connsiteY983" fmla="*/ 300001 h 479583"/>
              <a:gd name="connsiteX984" fmla="*/ 986603 w 1096059"/>
              <a:gd name="connsiteY984" fmla="*/ 300194 h 479583"/>
              <a:gd name="connsiteX985" fmla="*/ 986521 w 1096059"/>
              <a:gd name="connsiteY985" fmla="*/ 300433 h 479583"/>
              <a:gd name="connsiteX986" fmla="*/ 986210 w 1096059"/>
              <a:gd name="connsiteY986" fmla="*/ 300652 h 479583"/>
              <a:gd name="connsiteX987" fmla="*/ 986030 w 1096059"/>
              <a:gd name="connsiteY987" fmla="*/ 300852 h 479583"/>
              <a:gd name="connsiteX988" fmla="*/ 985671 w 1096059"/>
              <a:gd name="connsiteY988" fmla="*/ 300955 h 479583"/>
              <a:gd name="connsiteX989" fmla="*/ 985360 w 1096059"/>
              <a:gd name="connsiteY989" fmla="*/ 301115 h 479583"/>
              <a:gd name="connsiteX990" fmla="*/ 985392 w 1096059"/>
              <a:gd name="connsiteY990" fmla="*/ 301308 h 479583"/>
              <a:gd name="connsiteX991" fmla="*/ 985262 w 1096059"/>
              <a:gd name="connsiteY991" fmla="*/ 301533 h 479583"/>
              <a:gd name="connsiteX992" fmla="*/ 985098 w 1096059"/>
              <a:gd name="connsiteY992" fmla="*/ 301669 h 479583"/>
              <a:gd name="connsiteX993" fmla="*/ 985066 w 1096059"/>
              <a:gd name="connsiteY993" fmla="*/ 301831 h 479583"/>
              <a:gd name="connsiteX994" fmla="*/ 984951 w 1096059"/>
              <a:gd name="connsiteY994" fmla="*/ 301934 h 479583"/>
              <a:gd name="connsiteX995" fmla="*/ 984820 w 1096059"/>
              <a:gd name="connsiteY995" fmla="*/ 302065 h 479583"/>
              <a:gd name="connsiteX996" fmla="*/ 985016 w 1096059"/>
              <a:gd name="connsiteY996" fmla="*/ 302127 h 479583"/>
              <a:gd name="connsiteX997" fmla="*/ 985147 w 1096059"/>
              <a:gd name="connsiteY997" fmla="*/ 302160 h 479583"/>
              <a:gd name="connsiteX998" fmla="*/ 985131 w 1096059"/>
              <a:gd name="connsiteY998" fmla="*/ 302322 h 479583"/>
              <a:gd name="connsiteX999" fmla="*/ 984967 w 1096059"/>
              <a:gd name="connsiteY999" fmla="*/ 302405 h 479583"/>
              <a:gd name="connsiteX1000" fmla="*/ 984771 w 1096059"/>
              <a:gd name="connsiteY1000" fmla="*/ 302572 h 479583"/>
              <a:gd name="connsiteX1001" fmla="*/ 984804 w 1096059"/>
              <a:gd name="connsiteY1001" fmla="*/ 302714 h 479583"/>
              <a:gd name="connsiteX1002" fmla="*/ 984788 w 1096059"/>
              <a:gd name="connsiteY1002" fmla="*/ 302874 h 479583"/>
              <a:gd name="connsiteX1003" fmla="*/ 984788 w 1096059"/>
              <a:gd name="connsiteY1003" fmla="*/ 303146 h 479583"/>
              <a:gd name="connsiteX1004" fmla="*/ 984624 w 1096059"/>
              <a:gd name="connsiteY1004" fmla="*/ 303365 h 479583"/>
              <a:gd name="connsiteX1005" fmla="*/ 984608 w 1096059"/>
              <a:gd name="connsiteY1005" fmla="*/ 303551 h 479583"/>
              <a:gd name="connsiteX1006" fmla="*/ 984673 w 1096059"/>
              <a:gd name="connsiteY1006" fmla="*/ 303733 h 479583"/>
              <a:gd name="connsiteX1007" fmla="*/ 984575 w 1096059"/>
              <a:gd name="connsiteY1007" fmla="*/ 303906 h 479583"/>
              <a:gd name="connsiteX1008" fmla="*/ 984591 w 1096059"/>
              <a:gd name="connsiteY1008" fmla="*/ 304120 h 479583"/>
              <a:gd name="connsiteX1009" fmla="*/ 984575 w 1096059"/>
              <a:gd name="connsiteY1009" fmla="*/ 304307 h 479583"/>
              <a:gd name="connsiteX1010" fmla="*/ 984411 w 1096059"/>
              <a:gd name="connsiteY1010" fmla="*/ 304449 h 479583"/>
              <a:gd name="connsiteX1011" fmla="*/ 984199 w 1096059"/>
              <a:gd name="connsiteY1011" fmla="*/ 304509 h 479583"/>
              <a:gd name="connsiteX1012" fmla="*/ 983905 w 1096059"/>
              <a:gd name="connsiteY1012" fmla="*/ 304473 h 479583"/>
              <a:gd name="connsiteX1013" fmla="*/ 983937 w 1096059"/>
              <a:gd name="connsiteY1013" fmla="*/ 304647 h 479583"/>
              <a:gd name="connsiteX1014" fmla="*/ 983954 w 1096059"/>
              <a:gd name="connsiteY1014" fmla="*/ 304799 h 479583"/>
              <a:gd name="connsiteX1015" fmla="*/ 984035 w 1096059"/>
              <a:gd name="connsiteY1015" fmla="*/ 304941 h 479583"/>
              <a:gd name="connsiteX1016" fmla="*/ 984215 w 1096059"/>
              <a:gd name="connsiteY1016" fmla="*/ 304818 h 479583"/>
              <a:gd name="connsiteX1017" fmla="*/ 984313 w 1096059"/>
              <a:gd name="connsiteY1017" fmla="*/ 305006 h 479583"/>
              <a:gd name="connsiteX1018" fmla="*/ 984346 w 1096059"/>
              <a:gd name="connsiteY1018" fmla="*/ 305193 h 479583"/>
              <a:gd name="connsiteX1019" fmla="*/ 984117 w 1096059"/>
              <a:gd name="connsiteY1019" fmla="*/ 305348 h 479583"/>
              <a:gd name="connsiteX1020" fmla="*/ 983970 w 1096059"/>
              <a:gd name="connsiteY1020" fmla="*/ 305575 h 479583"/>
              <a:gd name="connsiteX1021" fmla="*/ 984215 w 1096059"/>
              <a:gd name="connsiteY1021" fmla="*/ 305620 h 479583"/>
              <a:gd name="connsiteX1022" fmla="*/ 984395 w 1096059"/>
              <a:gd name="connsiteY1022" fmla="*/ 305490 h 479583"/>
              <a:gd name="connsiteX1023" fmla="*/ 984428 w 1096059"/>
              <a:gd name="connsiteY1023" fmla="*/ 305638 h 479583"/>
              <a:gd name="connsiteX1024" fmla="*/ 984297 w 1096059"/>
              <a:gd name="connsiteY1024" fmla="*/ 305780 h 479583"/>
              <a:gd name="connsiteX1025" fmla="*/ 984183 w 1096059"/>
              <a:gd name="connsiteY1025" fmla="*/ 305943 h 479583"/>
              <a:gd name="connsiteX1026" fmla="*/ 984313 w 1096059"/>
              <a:gd name="connsiteY1026" fmla="*/ 306045 h 479583"/>
              <a:gd name="connsiteX1027" fmla="*/ 984395 w 1096059"/>
              <a:gd name="connsiteY1027" fmla="*/ 305922 h 479583"/>
              <a:gd name="connsiteX1028" fmla="*/ 984542 w 1096059"/>
              <a:gd name="connsiteY1028" fmla="*/ 305767 h 479583"/>
              <a:gd name="connsiteX1029" fmla="*/ 984706 w 1096059"/>
              <a:gd name="connsiteY1029" fmla="*/ 305716 h 479583"/>
              <a:gd name="connsiteX1030" fmla="*/ 984706 w 1096059"/>
              <a:gd name="connsiteY1030" fmla="*/ 306012 h 479583"/>
              <a:gd name="connsiteX1031" fmla="*/ 984820 w 1096059"/>
              <a:gd name="connsiteY1031" fmla="*/ 306161 h 479583"/>
              <a:gd name="connsiteX1032" fmla="*/ 984755 w 1096059"/>
              <a:gd name="connsiteY1032" fmla="*/ 306303 h 479583"/>
              <a:gd name="connsiteX1033" fmla="*/ 984575 w 1096059"/>
              <a:gd name="connsiteY1033" fmla="*/ 306432 h 479583"/>
              <a:gd name="connsiteX1034" fmla="*/ 984608 w 1096059"/>
              <a:gd name="connsiteY1034" fmla="*/ 306586 h 479583"/>
              <a:gd name="connsiteX1035" fmla="*/ 984755 w 1096059"/>
              <a:gd name="connsiteY1035" fmla="*/ 306651 h 479583"/>
              <a:gd name="connsiteX1036" fmla="*/ 984853 w 1096059"/>
              <a:gd name="connsiteY1036" fmla="*/ 306794 h 479583"/>
              <a:gd name="connsiteX1037" fmla="*/ 984804 w 1096059"/>
              <a:gd name="connsiteY1037" fmla="*/ 307029 h 479583"/>
              <a:gd name="connsiteX1038" fmla="*/ 984608 w 1096059"/>
              <a:gd name="connsiteY1038" fmla="*/ 307003 h 479583"/>
              <a:gd name="connsiteX1039" fmla="*/ 984722 w 1096059"/>
              <a:gd name="connsiteY1039" fmla="*/ 307166 h 479583"/>
              <a:gd name="connsiteX1040" fmla="*/ 984886 w 1096059"/>
              <a:gd name="connsiteY1040" fmla="*/ 307166 h 479583"/>
              <a:gd name="connsiteX1041" fmla="*/ 985098 w 1096059"/>
              <a:gd name="connsiteY1041" fmla="*/ 307183 h 479583"/>
              <a:gd name="connsiteX1042" fmla="*/ 985049 w 1096059"/>
              <a:gd name="connsiteY1042" fmla="*/ 307328 h 479583"/>
              <a:gd name="connsiteX1043" fmla="*/ 984886 w 1096059"/>
              <a:gd name="connsiteY1043" fmla="*/ 307318 h 479583"/>
              <a:gd name="connsiteX1044" fmla="*/ 984902 w 1096059"/>
              <a:gd name="connsiteY1044" fmla="*/ 307467 h 479583"/>
              <a:gd name="connsiteX1045" fmla="*/ 984755 w 1096059"/>
              <a:gd name="connsiteY1045" fmla="*/ 307667 h 479583"/>
              <a:gd name="connsiteX1046" fmla="*/ 984526 w 1096059"/>
              <a:gd name="connsiteY1046" fmla="*/ 308028 h 479583"/>
              <a:gd name="connsiteX1047" fmla="*/ 984624 w 1096059"/>
              <a:gd name="connsiteY1047" fmla="*/ 308188 h 479583"/>
              <a:gd name="connsiteX1048" fmla="*/ 984608 w 1096059"/>
              <a:gd name="connsiteY1048" fmla="*/ 308406 h 479583"/>
              <a:gd name="connsiteX1049" fmla="*/ 984591 w 1096059"/>
              <a:gd name="connsiteY1049" fmla="*/ 308643 h 479583"/>
              <a:gd name="connsiteX1050" fmla="*/ 984477 w 1096059"/>
              <a:gd name="connsiteY1050" fmla="*/ 308824 h 479583"/>
              <a:gd name="connsiteX1051" fmla="*/ 984330 w 1096059"/>
              <a:gd name="connsiteY1051" fmla="*/ 308838 h 479583"/>
              <a:gd name="connsiteX1052" fmla="*/ 984215 w 1096059"/>
              <a:gd name="connsiteY1052" fmla="*/ 309102 h 479583"/>
              <a:gd name="connsiteX1053" fmla="*/ 984019 w 1096059"/>
              <a:gd name="connsiteY1053" fmla="*/ 309163 h 479583"/>
              <a:gd name="connsiteX1054" fmla="*/ 983905 w 1096059"/>
              <a:gd name="connsiteY1054" fmla="*/ 309271 h 479583"/>
              <a:gd name="connsiteX1055" fmla="*/ 983610 w 1096059"/>
              <a:gd name="connsiteY1055" fmla="*/ 309274 h 479583"/>
              <a:gd name="connsiteX1056" fmla="*/ 983332 w 1096059"/>
              <a:gd name="connsiteY1056" fmla="*/ 309287 h 479583"/>
              <a:gd name="connsiteX1057" fmla="*/ 982973 w 1096059"/>
              <a:gd name="connsiteY1057" fmla="*/ 309480 h 479583"/>
              <a:gd name="connsiteX1058" fmla="*/ 982874 w 1096059"/>
              <a:gd name="connsiteY1058" fmla="*/ 309712 h 479583"/>
              <a:gd name="connsiteX1059" fmla="*/ 982695 w 1096059"/>
              <a:gd name="connsiteY1059" fmla="*/ 310008 h 479583"/>
              <a:gd name="connsiteX1060" fmla="*/ 982498 w 1096059"/>
              <a:gd name="connsiteY1060" fmla="*/ 310008 h 479583"/>
              <a:gd name="connsiteX1061" fmla="*/ 982319 w 1096059"/>
              <a:gd name="connsiteY1061" fmla="*/ 310034 h 479583"/>
              <a:gd name="connsiteX1062" fmla="*/ 982188 w 1096059"/>
              <a:gd name="connsiteY1062" fmla="*/ 310260 h 479583"/>
              <a:gd name="connsiteX1063" fmla="*/ 982139 w 1096059"/>
              <a:gd name="connsiteY1063" fmla="*/ 310510 h 479583"/>
              <a:gd name="connsiteX1064" fmla="*/ 982024 w 1096059"/>
              <a:gd name="connsiteY1064" fmla="*/ 310633 h 479583"/>
              <a:gd name="connsiteX1065" fmla="*/ 981926 w 1096059"/>
              <a:gd name="connsiteY1065" fmla="*/ 310782 h 479583"/>
              <a:gd name="connsiteX1066" fmla="*/ 981893 w 1096059"/>
              <a:gd name="connsiteY1066" fmla="*/ 311017 h 479583"/>
              <a:gd name="connsiteX1067" fmla="*/ 981828 w 1096059"/>
              <a:gd name="connsiteY1067" fmla="*/ 311243 h 479583"/>
              <a:gd name="connsiteX1068" fmla="*/ 981664 w 1096059"/>
              <a:gd name="connsiteY1068" fmla="*/ 311436 h 479583"/>
              <a:gd name="connsiteX1069" fmla="*/ 981550 w 1096059"/>
              <a:gd name="connsiteY1069" fmla="*/ 311632 h 479583"/>
              <a:gd name="connsiteX1070" fmla="*/ 981779 w 1096059"/>
              <a:gd name="connsiteY1070" fmla="*/ 311648 h 479583"/>
              <a:gd name="connsiteX1071" fmla="*/ 981942 w 1096059"/>
              <a:gd name="connsiteY1071" fmla="*/ 311742 h 479583"/>
              <a:gd name="connsiteX1072" fmla="*/ 981746 w 1096059"/>
              <a:gd name="connsiteY1072" fmla="*/ 311946 h 479583"/>
              <a:gd name="connsiteX1073" fmla="*/ 981566 w 1096059"/>
              <a:gd name="connsiteY1073" fmla="*/ 312029 h 479583"/>
              <a:gd name="connsiteX1074" fmla="*/ 981501 w 1096059"/>
              <a:gd name="connsiteY1074" fmla="*/ 312190 h 479583"/>
              <a:gd name="connsiteX1075" fmla="*/ 981436 w 1096059"/>
              <a:gd name="connsiteY1075" fmla="*/ 312338 h 479583"/>
              <a:gd name="connsiteX1076" fmla="*/ 981501 w 1096059"/>
              <a:gd name="connsiteY1076" fmla="*/ 312564 h 479583"/>
              <a:gd name="connsiteX1077" fmla="*/ 981419 w 1096059"/>
              <a:gd name="connsiteY1077" fmla="*/ 312703 h 479583"/>
              <a:gd name="connsiteX1078" fmla="*/ 981517 w 1096059"/>
              <a:gd name="connsiteY1078" fmla="*/ 312958 h 479583"/>
              <a:gd name="connsiteX1079" fmla="*/ 981779 w 1096059"/>
              <a:gd name="connsiteY1079" fmla="*/ 313238 h 479583"/>
              <a:gd name="connsiteX1080" fmla="*/ 981795 w 1096059"/>
              <a:gd name="connsiteY1080" fmla="*/ 313400 h 479583"/>
              <a:gd name="connsiteX1081" fmla="*/ 981763 w 1096059"/>
              <a:gd name="connsiteY1081" fmla="*/ 313787 h 479583"/>
              <a:gd name="connsiteX1082" fmla="*/ 981632 w 1096059"/>
              <a:gd name="connsiteY1082" fmla="*/ 314116 h 479583"/>
              <a:gd name="connsiteX1083" fmla="*/ 981517 w 1096059"/>
              <a:gd name="connsiteY1083" fmla="*/ 314289 h 479583"/>
              <a:gd name="connsiteX1084" fmla="*/ 981321 w 1096059"/>
              <a:gd name="connsiteY1084" fmla="*/ 314353 h 479583"/>
              <a:gd name="connsiteX1085" fmla="*/ 981207 w 1096059"/>
              <a:gd name="connsiteY1085" fmla="*/ 314475 h 479583"/>
              <a:gd name="connsiteX1086" fmla="*/ 981256 w 1096059"/>
              <a:gd name="connsiteY1086" fmla="*/ 314618 h 479583"/>
              <a:gd name="connsiteX1087" fmla="*/ 981485 w 1096059"/>
              <a:gd name="connsiteY1087" fmla="*/ 314870 h 479583"/>
              <a:gd name="connsiteX1088" fmla="*/ 981566 w 1096059"/>
              <a:gd name="connsiteY1088" fmla="*/ 315048 h 479583"/>
              <a:gd name="connsiteX1089" fmla="*/ 981419 w 1096059"/>
              <a:gd name="connsiteY1089" fmla="*/ 315069 h 479583"/>
              <a:gd name="connsiteX1090" fmla="*/ 981223 w 1096059"/>
              <a:gd name="connsiteY1090" fmla="*/ 314999 h 479583"/>
              <a:gd name="connsiteX1091" fmla="*/ 981190 w 1096059"/>
              <a:gd name="connsiteY1091" fmla="*/ 315159 h 479583"/>
              <a:gd name="connsiteX1092" fmla="*/ 981288 w 1096059"/>
              <a:gd name="connsiteY1092" fmla="*/ 315344 h 479583"/>
              <a:gd name="connsiteX1093" fmla="*/ 981485 w 1096059"/>
              <a:gd name="connsiteY1093" fmla="*/ 315277 h 479583"/>
              <a:gd name="connsiteX1094" fmla="*/ 981615 w 1096059"/>
              <a:gd name="connsiteY1094" fmla="*/ 315389 h 479583"/>
              <a:gd name="connsiteX1095" fmla="*/ 981730 w 1096059"/>
              <a:gd name="connsiteY1095" fmla="*/ 315599 h 479583"/>
              <a:gd name="connsiteX1096" fmla="*/ 981664 w 1096059"/>
              <a:gd name="connsiteY1096" fmla="*/ 315828 h 479583"/>
              <a:gd name="connsiteX1097" fmla="*/ 981599 w 1096059"/>
              <a:gd name="connsiteY1097" fmla="*/ 316037 h 479583"/>
              <a:gd name="connsiteX1098" fmla="*/ 981746 w 1096059"/>
              <a:gd name="connsiteY1098" fmla="*/ 316166 h 479583"/>
              <a:gd name="connsiteX1099" fmla="*/ 981942 w 1096059"/>
              <a:gd name="connsiteY1099" fmla="*/ 316142 h 479583"/>
              <a:gd name="connsiteX1100" fmla="*/ 981926 w 1096059"/>
              <a:gd name="connsiteY1100" fmla="*/ 316398 h 479583"/>
              <a:gd name="connsiteX1101" fmla="*/ 982008 w 1096059"/>
              <a:gd name="connsiteY1101" fmla="*/ 316573 h 479583"/>
              <a:gd name="connsiteX1102" fmla="*/ 981959 w 1096059"/>
              <a:gd name="connsiteY1102" fmla="*/ 316709 h 479583"/>
              <a:gd name="connsiteX1103" fmla="*/ 981795 w 1096059"/>
              <a:gd name="connsiteY1103" fmla="*/ 316747 h 479583"/>
              <a:gd name="connsiteX1104" fmla="*/ 981795 w 1096059"/>
              <a:gd name="connsiteY1104" fmla="*/ 316889 h 479583"/>
              <a:gd name="connsiteX1105" fmla="*/ 981942 w 1096059"/>
              <a:gd name="connsiteY1105" fmla="*/ 316889 h 479583"/>
              <a:gd name="connsiteX1106" fmla="*/ 982188 w 1096059"/>
              <a:gd name="connsiteY1106" fmla="*/ 316941 h 479583"/>
              <a:gd name="connsiteX1107" fmla="*/ 982237 w 1096059"/>
              <a:gd name="connsiteY1107" fmla="*/ 317141 h 479583"/>
              <a:gd name="connsiteX1108" fmla="*/ 982400 w 1096059"/>
              <a:gd name="connsiteY1108" fmla="*/ 317180 h 479583"/>
              <a:gd name="connsiteX1109" fmla="*/ 982580 w 1096059"/>
              <a:gd name="connsiteY1109" fmla="*/ 317116 h 479583"/>
              <a:gd name="connsiteX1110" fmla="*/ 982629 w 1096059"/>
              <a:gd name="connsiteY1110" fmla="*/ 317283 h 479583"/>
              <a:gd name="connsiteX1111" fmla="*/ 982613 w 1096059"/>
              <a:gd name="connsiteY1111" fmla="*/ 317438 h 479583"/>
              <a:gd name="connsiteX1112" fmla="*/ 982760 w 1096059"/>
              <a:gd name="connsiteY1112" fmla="*/ 317685 h 479583"/>
              <a:gd name="connsiteX1113" fmla="*/ 982989 w 1096059"/>
              <a:gd name="connsiteY1113" fmla="*/ 317703 h 479583"/>
              <a:gd name="connsiteX1114" fmla="*/ 983169 w 1096059"/>
              <a:gd name="connsiteY1114" fmla="*/ 317643 h 479583"/>
              <a:gd name="connsiteX1115" fmla="*/ 983349 w 1096059"/>
              <a:gd name="connsiteY1115" fmla="*/ 317500 h 479583"/>
              <a:gd name="connsiteX1116" fmla="*/ 983578 w 1096059"/>
              <a:gd name="connsiteY1116" fmla="*/ 317646 h 479583"/>
              <a:gd name="connsiteX1117" fmla="*/ 983790 w 1096059"/>
              <a:gd name="connsiteY1117" fmla="*/ 317759 h 479583"/>
              <a:gd name="connsiteX1118" fmla="*/ 983970 w 1096059"/>
              <a:gd name="connsiteY1118" fmla="*/ 317839 h 479583"/>
              <a:gd name="connsiteX1119" fmla="*/ 984003 w 1096059"/>
              <a:gd name="connsiteY1119" fmla="*/ 318053 h 479583"/>
              <a:gd name="connsiteX1120" fmla="*/ 984084 w 1096059"/>
              <a:gd name="connsiteY1120" fmla="*/ 318243 h 479583"/>
              <a:gd name="connsiteX1121" fmla="*/ 984346 w 1096059"/>
              <a:gd name="connsiteY1121" fmla="*/ 318226 h 479583"/>
              <a:gd name="connsiteX1122" fmla="*/ 984526 w 1096059"/>
              <a:gd name="connsiteY1122" fmla="*/ 318382 h 479583"/>
              <a:gd name="connsiteX1123" fmla="*/ 984722 w 1096059"/>
              <a:gd name="connsiteY1123" fmla="*/ 318362 h 479583"/>
              <a:gd name="connsiteX1124" fmla="*/ 984902 w 1096059"/>
              <a:gd name="connsiteY1124" fmla="*/ 318251 h 479583"/>
              <a:gd name="connsiteX1125" fmla="*/ 985033 w 1096059"/>
              <a:gd name="connsiteY1125" fmla="*/ 318189 h 479583"/>
              <a:gd name="connsiteX1126" fmla="*/ 985213 w 1096059"/>
              <a:gd name="connsiteY1126" fmla="*/ 318015 h 479583"/>
              <a:gd name="connsiteX1127" fmla="*/ 985360 w 1096059"/>
              <a:gd name="connsiteY1127" fmla="*/ 317922 h 479583"/>
              <a:gd name="connsiteX1128" fmla="*/ 985360 w 1096059"/>
              <a:gd name="connsiteY1128" fmla="*/ 318190 h 479583"/>
              <a:gd name="connsiteX1129" fmla="*/ 985540 w 1096059"/>
              <a:gd name="connsiteY1129" fmla="*/ 318105 h 479583"/>
              <a:gd name="connsiteX1130" fmla="*/ 985671 w 1096059"/>
              <a:gd name="connsiteY1130" fmla="*/ 318029 h 479583"/>
              <a:gd name="connsiteX1131" fmla="*/ 985834 w 1096059"/>
              <a:gd name="connsiteY1131" fmla="*/ 318114 h 479583"/>
              <a:gd name="connsiteX1132" fmla="*/ 985965 w 1096059"/>
              <a:gd name="connsiteY1132" fmla="*/ 318164 h 479583"/>
              <a:gd name="connsiteX1133" fmla="*/ 986145 w 1096059"/>
              <a:gd name="connsiteY1133" fmla="*/ 318140 h 479583"/>
              <a:gd name="connsiteX1134" fmla="*/ 986292 w 1096059"/>
              <a:gd name="connsiteY1134" fmla="*/ 318223 h 479583"/>
              <a:gd name="connsiteX1135" fmla="*/ 986423 w 1096059"/>
              <a:gd name="connsiteY1135" fmla="*/ 318398 h 479583"/>
              <a:gd name="connsiteX1136" fmla="*/ 986635 w 1096059"/>
              <a:gd name="connsiteY1136" fmla="*/ 318418 h 479583"/>
              <a:gd name="connsiteX1137" fmla="*/ 986701 w 1096059"/>
              <a:gd name="connsiteY1137" fmla="*/ 318604 h 479583"/>
              <a:gd name="connsiteX1138" fmla="*/ 986848 w 1096059"/>
              <a:gd name="connsiteY1138" fmla="*/ 318707 h 479583"/>
              <a:gd name="connsiteX1139" fmla="*/ 987093 w 1096059"/>
              <a:gd name="connsiteY1139" fmla="*/ 318743 h 479583"/>
              <a:gd name="connsiteX1140" fmla="*/ 987142 w 1096059"/>
              <a:gd name="connsiteY1140" fmla="*/ 318928 h 479583"/>
              <a:gd name="connsiteX1141" fmla="*/ 987289 w 1096059"/>
              <a:gd name="connsiteY1141" fmla="*/ 318962 h 479583"/>
              <a:gd name="connsiteX1142" fmla="*/ 987257 w 1096059"/>
              <a:gd name="connsiteY1142" fmla="*/ 319160 h 479583"/>
              <a:gd name="connsiteX1143" fmla="*/ 987420 w 1096059"/>
              <a:gd name="connsiteY1143" fmla="*/ 319224 h 479583"/>
              <a:gd name="connsiteX1144" fmla="*/ 987698 w 1096059"/>
              <a:gd name="connsiteY1144" fmla="*/ 319508 h 479583"/>
              <a:gd name="connsiteX1145" fmla="*/ 987665 w 1096059"/>
              <a:gd name="connsiteY1145" fmla="*/ 319695 h 479583"/>
              <a:gd name="connsiteX1146" fmla="*/ 987453 w 1096059"/>
              <a:gd name="connsiteY1146" fmla="*/ 319737 h 479583"/>
              <a:gd name="connsiteX1147" fmla="*/ 987469 w 1096059"/>
              <a:gd name="connsiteY1147" fmla="*/ 319999 h 479583"/>
              <a:gd name="connsiteX1148" fmla="*/ 987387 w 1096059"/>
              <a:gd name="connsiteY1148" fmla="*/ 320179 h 479583"/>
              <a:gd name="connsiteX1149" fmla="*/ 987486 w 1096059"/>
              <a:gd name="connsiteY1149" fmla="*/ 320288 h 479583"/>
              <a:gd name="connsiteX1150" fmla="*/ 987191 w 1096059"/>
              <a:gd name="connsiteY1150" fmla="*/ 320437 h 479583"/>
              <a:gd name="connsiteX1151" fmla="*/ 987191 w 1096059"/>
              <a:gd name="connsiteY1151" fmla="*/ 320684 h 479583"/>
              <a:gd name="connsiteX1152" fmla="*/ 987175 w 1096059"/>
              <a:gd name="connsiteY1152" fmla="*/ 321009 h 479583"/>
              <a:gd name="connsiteX1153" fmla="*/ 986962 w 1096059"/>
              <a:gd name="connsiteY1153" fmla="*/ 321211 h 479583"/>
              <a:gd name="connsiteX1154" fmla="*/ 986717 w 1096059"/>
              <a:gd name="connsiteY1154" fmla="*/ 321536 h 479583"/>
              <a:gd name="connsiteX1155" fmla="*/ 986177 w 1096059"/>
              <a:gd name="connsiteY1155" fmla="*/ 321802 h 479583"/>
              <a:gd name="connsiteX1156" fmla="*/ 985687 w 1096059"/>
              <a:gd name="connsiteY1156" fmla="*/ 322149 h 479583"/>
              <a:gd name="connsiteX1157" fmla="*/ 985523 w 1096059"/>
              <a:gd name="connsiteY1157" fmla="*/ 322414 h 479583"/>
              <a:gd name="connsiteX1158" fmla="*/ 985294 w 1096059"/>
              <a:gd name="connsiteY1158" fmla="*/ 322664 h 479583"/>
              <a:gd name="connsiteX1159" fmla="*/ 985180 w 1096059"/>
              <a:gd name="connsiteY1159" fmla="*/ 322890 h 479583"/>
              <a:gd name="connsiteX1160" fmla="*/ 985229 w 1096059"/>
              <a:gd name="connsiteY1160" fmla="*/ 323101 h 479583"/>
              <a:gd name="connsiteX1161" fmla="*/ 985294 w 1096059"/>
              <a:gd name="connsiteY1161" fmla="*/ 323274 h 479583"/>
              <a:gd name="connsiteX1162" fmla="*/ 986586 w 1096059"/>
              <a:gd name="connsiteY1162" fmla="*/ 323003 h 479583"/>
              <a:gd name="connsiteX1163" fmla="*/ 991148 w 1096059"/>
              <a:gd name="connsiteY1163" fmla="*/ 321250 h 479583"/>
              <a:gd name="connsiteX1164" fmla="*/ 993552 w 1096059"/>
              <a:gd name="connsiteY1164" fmla="*/ 318612 h 479583"/>
              <a:gd name="connsiteX1165" fmla="*/ 996299 w 1096059"/>
              <a:gd name="connsiteY1165" fmla="*/ 314163 h 479583"/>
              <a:gd name="connsiteX1166" fmla="*/ 997738 w 1096059"/>
              <a:gd name="connsiteY1166" fmla="*/ 310532 h 479583"/>
              <a:gd name="connsiteX1167" fmla="*/ 998048 w 1096059"/>
              <a:gd name="connsiteY1167" fmla="*/ 307111 h 479583"/>
              <a:gd name="connsiteX1168" fmla="*/ 998719 w 1096059"/>
              <a:gd name="connsiteY1168" fmla="*/ 303487 h 479583"/>
              <a:gd name="connsiteX1169" fmla="*/ 999422 w 1096059"/>
              <a:gd name="connsiteY1169" fmla="*/ 300466 h 479583"/>
              <a:gd name="connsiteX1170" fmla="*/ 1001237 w 1096059"/>
              <a:gd name="connsiteY1170" fmla="*/ 296831 h 479583"/>
              <a:gd name="connsiteX1171" fmla="*/ 1004262 w 1096059"/>
              <a:gd name="connsiteY1171" fmla="*/ 296397 h 479583"/>
              <a:gd name="connsiteX1172" fmla="*/ 1006191 w 1096059"/>
              <a:gd name="connsiteY1172" fmla="*/ 298186 h 479583"/>
              <a:gd name="connsiteX1173" fmla="*/ 1008857 w 1096059"/>
              <a:gd name="connsiteY1173" fmla="*/ 298963 h 479583"/>
              <a:gd name="connsiteX1174" fmla="*/ 1011718 w 1096059"/>
              <a:gd name="connsiteY1174" fmla="*/ 300140 h 479583"/>
              <a:gd name="connsiteX1175" fmla="*/ 1014171 w 1096059"/>
              <a:gd name="connsiteY1175" fmla="*/ 300114 h 479583"/>
              <a:gd name="connsiteX1176" fmla="*/ 1018340 w 1096059"/>
              <a:gd name="connsiteY1176" fmla="*/ 299671 h 479583"/>
              <a:gd name="connsiteX1177" fmla="*/ 1021513 w 1096059"/>
              <a:gd name="connsiteY1177" fmla="*/ 297428 h 479583"/>
              <a:gd name="connsiteX1178" fmla="*/ 1022984 w 1096059"/>
              <a:gd name="connsiteY1178" fmla="*/ 295604 h 479583"/>
              <a:gd name="connsiteX1179" fmla="*/ 1025388 w 1096059"/>
              <a:gd name="connsiteY1179" fmla="*/ 292969 h 479583"/>
              <a:gd name="connsiteX1180" fmla="*/ 1029394 w 1096059"/>
              <a:gd name="connsiteY1180" fmla="*/ 294133 h 479583"/>
              <a:gd name="connsiteX1181" fmla="*/ 1031111 w 1096059"/>
              <a:gd name="connsiteY1181" fmla="*/ 294718 h 479583"/>
              <a:gd name="connsiteX1182" fmla="*/ 1033138 w 1096059"/>
              <a:gd name="connsiteY1182" fmla="*/ 295895 h 479583"/>
              <a:gd name="connsiteX1183" fmla="*/ 1034168 w 1096059"/>
              <a:gd name="connsiteY1183" fmla="*/ 296496 h 479583"/>
              <a:gd name="connsiteX1184" fmla="*/ 1038305 w 1096059"/>
              <a:gd name="connsiteY1184" fmla="*/ 295248 h 479583"/>
              <a:gd name="connsiteX1185" fmla="*/ 1046252 w 1096059"/>
              <a:gd name="connsiteY1185" fmla="*/ 295166 h 479583"/>
              <a:gd name="connsiteX1186" fmla="*/ 1049277 w 1096059"/>
              <a:gd name="connsiteY1186" fmla="*/ 294735 h 479583"/>
              <a:gd name="connsiteX1187" fmla="*/ 1064794 w 1096059"/>
              <a:gd name="connsiteY1187" fmla="*/ 293974 h 479583"/>
              <a:gd name="connsiteX1188" fmla="*/ 1069330 w 1096059"/>
              <a:gd name="connsiteY1188" fmla="*/ 293927 h 479583"/>
              <a:gd name="connsiteX1189" fmla="*/ 1073493 w 1096059"/>
              <a:gd name="connsiteY1189" fmla="*/ 293884 h 479583"/>
              <a:gd name="connsiteX1190" fmla="*/ 1076711 w 1096059"/>
              <a:gd name="connsiteY1190" fmla="*/ 293852 h 479583"/>
              <a:gd name="connsiteX1191" fmla="*/ 1079172 w 1096059"/>
              <a:gd name="connsiteY1191" fmla="*/ 293827 h 479583"/>
              <a:gd name="connsiteX1192" fmla="*/ 1083711 w 1096059"/>
              <a:gd name="connsiteY1192" fmla="*/ 293580 h 479583"/>
              <a:gd name="connsiteX1193" fmla="*/ 1087114 w 1096059"/>
              <a:gd name="connsiteY1193" fmla="*/ 293345 h 479583"/>
              <a:gd name="connsiteX1194" fmla="*/ 1090520 w 1096059"/>
              <a:gd name="connsiteY1194" fmla="*/ 293310 h 479583"/>
              <a:gd name="connsiteX1195" fmla="*/ 1092961 w 1096059"/>
              <a:gd name="connsiteY1195" fmla="*/ 293402 h 479583"/>
              <a:gd name="connsiteX1196" fmla="*/ 1095922 w 1096059"/>
              <a:gd name="connsiteY1196" fmla="*/ 290522 h 479583"/>
              <a:gd name="connsiteX1197" fmla="*/ 1096239 w 1096059"/>
              <a:gd name="connsiteY1197" fmla="*/ 288850 h 479583"/>
              <a:gd name="connsiteX1198" fmla="*/ 1095875 w 1096059"/>
              <a:gd name="connsiteY1198" fmla="*/ 287236 h 479583"/>
              <a:gd name="connsiteX1199" fmla="*/ 1094542 w 1096059"/>
              <a:gd name="connsiteY1199" fmla="*/ 285859 h 479583"/>
              <a:gd name="connsiteX1200" fmla="*/ 1094004 w 1096059"/>
              <a:gd name="connsiteY1200" fmla="*/ 285305 h 479583"/>
              <a:gd name="connsiteX1201" fmla="*/ 1093165 w 1096059"/>
              <a:gd name="connsiteY1201" fmla="*/ 284437 h 479583"/>
              <a:gd name="connsiteX1202" fmla="*/ 1092676 w 1096059"/>
              <a:gd name="connsiteY1202" fmla="*/ 282698 h 479583"/>
              <a:gd name="connsiteX1203" fmla="*/ 1093236 w 1096059"/>
              <a:gd name="connsiteY1203" fmla="*/ 280890 h 479583"/>
              <a:gd name="connsiteX1204" fmla="*/ 1093366 w 1096059"/>
              <a:gd name="connsiteY1204" fmla="*/ 280470 h 479583"/>
              <a:gd name="connsiteX1205" fmla="*/ 1093123 w 1096059"/>
              <a:gd name="connsiteY1205" fmla="*/ 279600 h 479583"/>
              <a:gd name="connsiteX1206" fmla="*/ 1091028 w 1096059"/>
              <a:gd name="connsiteY1206" fmla="*/ 277486 h 479583"/>
              <a:gd name="connsiteX1207" fmla="*/ 1090287 w 1096059"/>
              <a:gd name="connsiteY1207" fmla="*/ 277172 h 479583"/>
              <a:gd name="connsiteX1208" fmla="*/ 1090044 w 1096059"/>
              <a:gd name="connsiteY1208" fmla="*/ 276241 h 479583"/>
              <a:gd name="connsiteX1209" fmla="*/ 1091224 w 1096059"/>
              <a:gd name="connsiteY1209" fmla="*/ 274696 h 479583"/>
              <a:gd name="connsiteX1210" fmla="*/ 1091192 w 1096059"/>
              <a:gd name="connsiteY1210" fmla="*/ 274524 h 479583"/>
              <a:gd name="connsiteX1211" fmla="*/ 1091112 w 1096059"/>
              <a:gd name="connsiteY1211" fmla="*/ 274119 h 479583"/>
              <a:gd name="connsiteX1212" fmla="*/ 1090801 w 1096059"/>
              <a:gd name="connsiteY1212" fmla="*/ 272525 h 479583"/>
              <a:gd name="connsiteX1213" fmla="*/ 1091058 w 1096059"/>
              <a:gd name="connsiteY1213" fmla="*/ 271663 h 479583"/>
              <a:gd name="connsiteX1214" fmla="*/ 1091113 w 1096059"/>
              <a:gd name="connsiteY1214" fmla="*/ 271472 h 479583"/>
              <a:gd name="connsiteX1215" fmla="*/ 1089882 w 1096059"/>
              <a:gd name="connsiteY1215" fmla="*/ 270352 h 479583"/>
              <a:gd name="connsiteX1216" fmla="*/ 1088947 w 1096059"/>
              <a:gd name="connsiteY1216" fmla="*/ 266475 h 479583"/>
              <a:gd name="connsiteX1217" fmla="*/ 1088908 w 1096059"/>
              <a:gd name="connsiteY1217" fmla="*/ 266318 h 479583"/>
              <a:gd name="connsiteX1218" fmla="*/ 1089037 w 1096059"/>
              <a:gd name="connsiteY1218" fmla="*/ 265445 h 479583"/>
              <a:gd name="connsiteX1219" fmla="*/ 1089163 w 1096059"/>
              <a:gd name="connsiteY1219" fmla="*/ 264583 h 479583"/>
              <a:gd name="connsiteX1220" fmla="*/ 1089113 w 1096059"/>
              <a:gd name="connsiteY1220" fmla="*/ 264445 h 479583"/>
              <a:gd name="connsiteX1221" fmla="*/ 1088628 w 1096059"/>
              <a:gd name="connsiteY1221" fmla="*/ 263079 h 479583"/>
              <a:gd name="connsiteX1222" fmla="*/ 1088368 w 1096059"/>
              <a:gd name="connsiteY1222" fmla="*/ 262348 h 479583"/>
              <a:gd name="connsiteX1223" fmla="*/ 1087135 w 1096059"/>
              <a:gd name="connsiteY1223" fmla="*/ 261041 h 479583"/>
              <a:gd name="connsiteX1224" fmla="*/ 1086139 w 1096059"/>
              <a:gd name="connsiteY1224" fmla="*/ 256657 h 479583"/>
              <a:gd name="connsiteX1225" fmla="*/ 1085863 w 1096059"/>
              <a:gd name="connsiteY1225" fmla="*/ 254589 h 479583"/>
              <a:gd name="connsiteX1226" fmla="*/ 1086113 w 1096059"/>
              <a:gd name="connsiteY1226" fmla="*/ 253907 h 479583"/>
              <a:gd name="connsiteX1227" fmla="*/ 1088281 w 1096059"/>
              <a:gd name="connsiteY1227" fmla="*/ 252862 h 479583"/>
              <a:gd name="connsiteX1228" fmla="*/ 1089897 w 1096059"/>
              <a:gd name="connsiteY1228" fmla="*/ 251008 h 479583"/>
              <a:gd name="connsiteX1229" fmla="*/ 1090324 w 1096059"/>
              <a:gd name="connsiteY1229" fmla="*/ 250256 h 479583"/>
              <a:gd name="connsiteX1230" fmla="*/ 1091579 w 1096059"/>
              <a:gd name="connsiteY1230" fmla="*/ 248039 h 479583"/>
              <a:gd name="connsiteX1231" fmla="*/ 1091556 w 1096059"/>
              <a:gd name="connsiteY1231" fmla="*/ 246072 h 479583"/>
              <a:gd name="connsiteX1232" fmla="*/ 1091533 w 1096059"/>
              <a:gd name="connsiteY1232" fmla="*/ 244070 h 479583"/>
              <a:gd name="connsiteX1233" fmla="*/ 1092037 w 1096059"/>
              <a:gd name="connsiteY1233" fmla="*/ 242151 h 479583"/>
              <a:gd name="connsiteX1234" fmla="*/ 1091741 w 1096059"/>
              <a:gd name="connsiteY1234" fmla="*/ 238678 h 479583"/>
              <a:gd name="connsiteX1235" fmla="*/ 1092794 w 1096059"/>
              <a:gd name="connsiteY1235" fmla="*/ 238247 h 479583"/>
              <a:gd name="connsiteX1236" fmla="*/ 1092431 w 1096059"/>
              <a:gd name="connsiteY1236" fmla="*/ 237554 h 479583"/>
              <a:gd name="connsiteX1237" fmla="*/ 1092242 w 1096059"/>
              <a:gd name="connsiteY1237" fmla="*/ 237191 h 479583"/>
              <a:gd name="connsiteX1238" fmla="*/ 1092065 w 1096059"/>
              <a:gd name="connsiteY1238" fmla="*/ 237049 h 479583"/>
              <a:gd name="connsiteX1239" fmla="*/ 1091744 w 1096059"/>
              <a:gd name="connsiteY1239" fmla="*/ 236791 h 479583"/>
              <a:gd name="connsiteX1240" fmla="*/ 1091072 w 1096059"/>
              <a:gd name="connsiteY1240" fmla="*/ 236246 h 479583"/>
              <a:gd name="connsiteX1241" fmla="*/ 1090700 w 1096059"/>
              <a:gd name="connsiteY1241" fmla="*/ 235947 h 479583"/>
              <a:gd name="connsiteX1242" fmla="*/ 1089929 w 1096059"/>
              <a:gd name="connsiteY1242" fmla="*/ 227636 h 479583"/>
              <a:gd name="connsiteX1243" fmla="*/ 1088963 w 1096059"/>
              <a:gd name="connsiteY1243" fmla="*/ 225714 h 479583"/>
              <a:gd name="connsiteX1244" fmla="*/ 1088273 w 1096059"/>
              <a:gd name="connsiteY1244" fmla="*/ 224344 h 479583"/>
              <a:gd name="connsiteX1245" fmla="*/ 1087542 w 1096059"/>
              <a:gd name="connsiteY1245" fmla="*/ 221304 h 479583"/>
              <a:gd name="connsiteX1246" fmla="*/ 1087078 w 1096059"/>
              <a:gd name="connsiteY1246" fmla="*/ 220575 h 479583"/>
              <a:gd name="connsiteX1247" fmla="*/ 1086435 w 1096059"/>
              <a:gd name="connsiteY1247" fmla="*/ 219565 h 479583"/>
              <a:gd name="connsiteX1248" fmla="*/ 1086337 w 1096059"/>
              <a:gd name="connsiteY1248" fmla="*/ 219067 h 479583"/>
              <a:gd name="connsiteX1249" fmla="*/ 1086108 w 1096059"/>
              <a:gd name="connsiteY1249" fmla="*/ 217933 h 479583"/>
              <a:gd name="connsiteX1250" fmla="*/ 1085258 w 1096059"/>
              <a:gd name="connsiteY1250" fmla="*/ 213683 h 479583"/>
              <a:gd name="connsiteX1251" fmla="*/ 1084919 w 1096059"/>
              <a:gd name="connsiteY1251" fmla="*/ 211996 h 479583"/>
              <a:gd name="connsiteX1252" fmla="*/ 1084244 w 1096059"/>
              <a:gd name="connsiteY1252" fmla="*/ 210691 h 479583"/>
              <a:gd name="connsiteX1253" fmla="*/ 1084310 w 1096059"/>
              <a:gd name="connsiteY1253" fmla="*/ 209885 h 479583"/>
              <a:gd name="connsiteX1254" fmla="*/ 1083494 w 1096059"/>
              <a:gd name="connsiteY1254" fmla="*/ 205494 h 479583"/>
              <a:gd name="connsiteX1255" fmla="*/ 1083283 w 1096059"/>
              <a:gd name="connsiteY1255" fmla="*/ 203496 h 479583"/>
              <a:gd name="connsiteX1256" fmla="*/ 1082421 w 1096059"/>
              <a:gd name="connsiteY1256" fmla="*/ 202253 h 479583"/>
              <a:gd name="connsiteX1257" fmla="*/ 1082406 w 1096059"/>
              <a:gd name="connsiteY1257" fmla="*/ 202047 h 479583"/>
              <a:gd name="connsiteX1258" fmla="*/ 1082187 w 1096059"/>
              <a:gd name="connsiteY1258" fmla="*/ 199153 h 479583"/>
              <a:gd name="connsiteX1259" fmla="*/ 1081522 w 1096059"/>
              <a:gd name="connsiteY1259" fmla="*/ 196897 h 479583"/>
              <a:gd name="connsiteX1260" fmla="*/ 1081088 w 1096059"/>
              <a:gd name="connsiteY1260" fmla="*/ 195430 h 479583"/>
              <a:gd name="connsiteX1261" fmla="*/ 1081093 w 1096059"/>
              <a:gd name="connsiteY1261" fmla="*/ 194253 h 479583"/>
              <a:gd name="connsiteX1262" fmla="*/ 1081252 w 1096059"/>
              <a:gd name="connsiteY1262" fmla="*/ 194055 h 479583"/>
              <a:gd name="connsiteX1263" fmla="*/ 1082150 w 1096059"/>
              <a:gd name="connsiteY1263" fmla="*/ 192955 h 479583"/>
              <a:gd name="connsiteX1264" fmla="*/ 1082161 w 1096059"/>
              <a:gd name="connsiteY1264" fmla="*/ 190165 h 479583"/>
              <a:gd name="connsiteX1265" fmla="*/ 1081425 w 1096059"/>
              <a:gd name="connsiteY1265" fmla="*/ 188674 h 479583"/>
              <a:gd name="connsiteX1266" fmla="*/ 1080887 w 1096059"/>
              <a:gd name="connsiteY1266" fmla="*/ 183588 h 479583"/>
              <a:gd name="connsiteX1267" fmla="*/ 1081760 w 1096059"/>
              <a:gd name="connsiteY1267" fmla="*/ 181857 h 479583"/>
              <a:gd name="connsiteX1268" fmla="*/ 1081402 w 1096059"/>
              <a:gd name="connsiteY1268" fmla="*/ 178632 h 479583"/>
              <a:gd name="connsiteX1269" fmla="*/ 1080599 w 1096059"/>
              <a:gd name="connsiteY1269" fmla="*/ 178194 h 479583"/>
              <a:gd name="connsiteX1270" fmla="*/ 1079322 w 1096059"/>
              <a:gd name="connsiteY1270" fmla="*/ 172672 h 479583"/>
              <a:gd name="connsiteX1271" fmla="*/ 1080075 w 1096059"/>
              <a:gd name="connsiteY1271" fmla="*/ 170444 h 479583"/>
              <a:gd name="connsiteX1272" fmla="*/ 1079219 w 1096059"/>
              <a:gd name="connsiteY1272" fmla="*/ 167404 h 479583"/>
              <a:gd name="connsiteX1273" fmla="*/ 1078358 w 1096059"/>
              <a:gd name="connsiteY1273" fmla="*/ 166403 h 479583"/>
              <a:gd name="connsiteX1274" fmla="*/ 1079293 w 1096059"/>
              <a:gd name="connsiteY1274" fmla="*/ 162013 h 479583"/>
              <a:gd name="connsiteX1275" fmla="*/ 1079429 w 1096059"/>
              <a:gd name="connsiteY1275" fmla="*/ 161331 h 479583"/>
              <a:gd name="connsiteX1276" fmla="*/ 1078019 w 1096059"/>
              <a:gd name="connsiteY1276" fmla="*/ 158224 h 479583"/>
              <a:gd name="connsiteX1277" fmla="*/ 1077920 w 1096059"/>
              <a:gd name="connsiteY1277" fmla="*/ 152088 h 479583"/>
              <a:gd name="connsiteX1278" fmla="*/ 1078802 w 1096059"/>
              <a:gd name="connsiteY1278" fmla="*/ 147717 h 479583"/>
              <a:gd name="connsiteX1279" fmla="*/ 1079246 w 1096059"/>
              <a:gd name="connsiteY1279" fmla="*/ 145523 h 479583"/>
              <a:gd name="connsiteX1280" fmla="*/ 1078199 w 1096059"/>
              <a:gd name="connsiteY1280" fmla="*/ 143907 h 479583"/>
              <a:gd name="connsiteX1281" fmla="*/ 1077960 w 1096059"/>
              <a:gd name="connsiteY1281" fmla="*/ 141922 h 479583"/>
              <a:gd name="connsiteX1282" fmla="*/ 1078117 w 1096059"/>
              <a:gd name="connsiteY1282" fmla="*/ 140997 h 479583"/>
              <a:gd name="connsiteX1283" fmla="*/ 1078150 w 1096059"/>
              <a:gd name="connsiteY1283" fmla="*/ 140807 h 479583"/>
              <a:gd name="connsiteX1284" fmla="*/ 1078421 w 1096059"/>
              <a:gd name="connsiteY1284" fmla="*/ 140555 h 479583"/>
              <a:gd name="connsiteX1285" fmla="*/ 1079082 w 1096059"/>
              <a:gd name="connsiteY1285" fmla="*/ 139944 h 479583"/>
              <a:gd name="connsiteX1286" fmla="*/ 1079842 w 1096059"/>
              <a:gd name="connsiteY1286" fmla="*/ 135172 h 479583"/>
              <a:gd name="connsiteX1287" fmla="*/ 1080845 w 1096059"/>
              <a:gd name="connsiteY1287" fmla="*/ 132388 h 479583"/>
              <a:gd name="connsiteX1288" fmla="*/ 1079800 w 1096059"/>
              <a:gd name="connsiteY1288" fmla="*/ 130524 h 479583"/>
              <a:gd name="connsiteX1289" fmla="*/ 1080119 w 1096059"/>
              <a:gd name="connsiteY1289" fmla="*/ 129683 h 479583"/>
              <a:gd name="connsiteX1290" fmla="*/ 1080738 w 1096059"/>
              <a:gd name="connsiteY1290" fmla="*/ 128048 h 479583"/>
              <a:gd name="connsiteX1291" fmla="*/ 1080629 w 1096059"/>
              <a:gd name="connsiteY1291" fmla="*/ 124639 h 479583"/>
              <a:gd name="connsiteX1292" fmla="*/ 1080943 w 1096059"/>
              <a:gd name="connsiteY1292" fmla="*/ 123401 h 479583"/>
              <a:gd name="connsiteX1293" fmla="*/ 1082372 w 1096059"/>
              <a:gd name="connsiteY1293" fmla="*/ 121794 h 479583"/>
              <a:gd name="connsiteX1294" fmla="*/ 1082374 w 1096059"/>
              <a:gd name="connsiteY1294" fmla="*/ 121361 h 479583"/>
              <a:gd name="connsiteX1295" fmla="*/ 1082128 w 1096059"/>
              <a:gd name="connsiteY1295" fmla="*/ 121318 h 479583"/>
              <a:gd name="connsiteX1296" fmla="*/ 1081631 w 1096059"/>
              <a:gd name="connsiteY1296" fmla="*/ 121233 h 479583"/>
              <a:gd name="connsiteX1297" fmla="*/ 1081553 w 1096059"/>
              <a:gd name="connsiteY1297" fmla="*/ 120832 h 479583"/>
              <a:gd name="connsiteX1298" fmla="*/ 1081510 w 1096059"/>
              <a:gd name="connsiteY1298" fmla="*/ 120613 h 479583"/>
              <a:gd name="connsiteX1299" fmla="*/ 1082042 w 1096059"/>
              <a:gd name="connsiteY1299" fmla="*/ 119876 h 479583"/>
              <a:gd name="connsiteX1300" fmla="*/ 1082133 w 1096059"/>
              <a:gd name="connsiteY1300" fmla="*/ 119748 h 479583"/>
              <a:gd name="connsiteX1301" fmla="*/ 1081950 w 1096059"/>
              <a:gd name="connsiteY1301" fmla="*/ 119189 h 479583"/>
              <a:gd name="connsiteX1302" fmla="*/ 1080402 w 1096059"/>
              <a:gd name="connsiteY1302" fmla="*/ 119371 h 479583"/>
              <a:gd name="connsiteX1303" fmla="*/ 1080343 w 1096059"/>
              <a:gd name="connsiteY1303" fmla="*/ 118687 h 479583"/>
              <a:gd name="connsiteX1304" fmla="*/ 1081463 w 1096059"/>
              <a:gd name="connsiteY1304" fmla="*/ 117204 h 479583"/>
              <a:gd name="connsiteX1305" fmla="*/ 1081095 w 1096059"/>
              <a:gd name="connsiteY1305" fmla="*/ 116025 h 479583"/>
              <a:gd name="connsiteX1306" fmla="*/ 1081533 w 1096059"/>
              <a:gd name="connsiteY1306" fmla="*/ 114787 h 479583"/>
              <a:gd name="connsiteX1307" fmla="*/ 1082400 w 1096059"/>
              <a:gd name="connsiteY1307" fmla="*/ 114853 h 479583"/>
              <a:gd name="connsiteX1308" fmla="*/ 1082542 w 1096059"/>
              <a:gd name="connsiteY1308" fmla="*/ 114387 h 479583"/>
              <a:gd name="connsiteX1309" fmla="*/ 1082588 w 1096059"/>
              <a:gd name="connsiteY1309" fmla="*/ 114233 h 479583"/>
              <a:gd name="connsiteX1310" fmla="*/ 1081728 w 1096059"/>
              <a:gd name="connsiteY1310" fmla="*/ 112681 h 479583"/>
              <a:gd name="connsiteX1311" fmla="*/ 1081857 w 1096059"/>
              <a:gd name="connsiteY1311" fmla="*/ 111131 h 479583"/>
              <a:gd name="connsiteX1312" fmla="*/ 1080740 w 1096059"/>
              <a:gd name="connsiteY1312" fmla="*/ 109664 h 479583"/>
              <a:gd name="connsiteX1313" fmla="*/ 1080627 w 1096059"/>
              <a:gd name="connsiteY1313" fmla="*/ 109516 h 479583"/>
              <a:gd name="connsiteX1314" fmla="*/ 1081374 w 1096059"/>
              <a:gd name="connsiteY1314" fmla="*/ 108093 h 479583"/>
              <a:gd name="connsiteX1315" fmla="*/ 1080326 w 1096059"/>
              <a:gd name="connsiteY1315" fmla="*/ 107159 h 479583"/>
              <a:gd name="connsiteX1316" fmla="*/ 1080269 w 1096059"/>
              <a:gd name="connsiteY1316" fmla="*/ 105920 h 479583"/>
              <a:gd name="connsiteX1317" fmla="*/ 1080470 w 1096059"/>
              <a:gd name="connsiteY1317" fmla="*/ 105325 h 479583"/>
              <a:gd name="connsiteX1318" fmla="*/ 1080771 w 1096059"/>
              <a:gd name="connsiteY1318" fmla="*/ 104434 h 479583"/>
              <a:gd name="connsiteX1319" fmla="*/ 1080464 w 1096059"/>
              <a:gd name="connsiteY1319" fmla="*/ 103750 h 479583"/>
              <a:gd name="connsiteX1320" fmla="*/ 1079288 w 1096059"/>
              <a:gd name="connsiteY1320" fmla="*/ 103747 h 479583"/>
              <a:gd name="connsiteX1321" fmla="*/ 1079177 w 1096059"/>
              <a:gd name="connsiteY1321" fmla="*/ 102946 h 479583"/>
              <a:gd name="connsiteX1322" fmla="*/ 1081222 w 1096059"/>
              <a:gd name="connsiteY1322" fmla="*/ 99787 h 479583"/>
              <a:gd name="connsiteX1323" fmla="*/ 1080858 w 1096059"/>
              <a:gd name="connsiteY1323" fmla="*/ 97988 h 479583"/>
              <a:gd name="connsiteX1324" fmla="*/ 1079496 w 1096059"/>
              <a:gd name="connsiteY1324" fmla="*/ 98045 h 479583"/>
              <a:gd name="connsiteX1325" fmla="*/ 1079192 w 1096059"/>
              <a:gd name="connsiteY1325" fmla="*/ 96928 h 479583"/>
              <a:gd name="connsiteX1326" fmla="*/ 1079326 w 1096059"/>
              <a:gd name="connsiteY1326" fmla="*/ 95377 h 479583"/>
              <a:gd name="connsiteX1327" fmla="*/ 1079386 w 1096059"/>
              <a:gd name="connsiteY1327" fmla="*/ 94698 h 479583"/>
              <a:gd name="connsiteX1328" fmla="*/ 1078959 w 1096059"/>
              <a:gd name="connsiteY1328" fmla="*/ 92837 h 479583"/>
              <a:gd name="connsiteX1329" fmla="*/ 1080027 w 1096059"/>
              <a:gd name="connsiteY1329" fmla="*/ 89060 h 479583"/>
              <a:gd name="connsiteX1330" fmla="*/ 1079041 w 1096059"/>
              <a:gd name="connsiteY1330" fmla="*/ 87818 h 479583"/>
              <a:gd name="connsiteX1331" fmla="*/ 1078989 w 1096059"/>
              <a:gd name="connsiteY1331" fmla="*/ 85586 h 479583"/>
              <a:gd name="connsiteX1332" fmla="*/ 1077887 w 1096059"/>
              <a:gd name="connsiteY1332" fmla="*/ 82669 h 479583"/>
              <a:gd name="connsiteX1333" fmla="*/ 1078757 w 1096059"/>
              <a:gd name="connsiteY1333" fmla="*/ 81557 h 479583"/>
              <a:gd name="connsiteX1334" fmla="*/ 1079913 w 1096059"/>
              <a:gd name="connsiteY1334" fmla="*/ 82170 h 479583"/>
              <a:gd name="connsiteX1335" fmla="*/ 1080110 w 1096059"/>
              <a:gd name="connsiteY1335" fmla="*/ 81413 h 479583"/>
              <a:gd name="connsiteX1336" fmla="*/ 1079875 w 1096059"/>
              <a:gd name="connsiteY1336" fmla="*/ 80350 h 479583"/>
              <a:gd name="connsiteX1337" fmla="*/ 1079633 w 1096059"/>
              <a:gd name="connsiteY1337" fmla="*/ 79328 h 479583"/>
              <a:gd name="connsiteX1338" fmla="*/ 1079793 w 1096059"/>
              <a:gd name="connsiteY1338" fmla="*/ 79055 h 479583"/>
              <a:gd name="connsiteX1339" fmla="*/ 1080505 w 1096059"/>
              <a:gd name="connsiteY1339" fmla="*/ 77843 h 479583"/>
              <a:gd name="connsiteX1340" fmla="*/ 1080509 w 1096059"/>
              <a:gd name="connsiteY1340" fmla="*/ 76728 h 479583"/>
              <a:gd name="connsiteX1341" fmla="*/ 1080156 w 1096059"/>
              <a:gd name="connsiteY1341" fmla="*/ 76229 h 479583"/>
              <a:gd name="connsiteX1342" fmla="*/ 1079586 w 1096059"/>
              <a:gd name="connsiteY1342" fmla="*/ 75423 h 479583"/>
              <a:gd name="connsiteX1343" fmla="*/ 1079661 w 1096059"/>
              <a:gd name="connsiteY1343" fmla="*/ 73160 h 479583"/>
              <a:gd name="connsiteX1344" fmla="*/ 1079249 w 1096059"/>
              <a:gd name="connsiteY1344" fmla="*/ 71126 h 479583"/>
              <a:gd name="connsiteX1345" fmla="*/ 1078387 w 1096059"/>
              <a:gd name="connsiteY1345" fmla="*/ 68871 h 479583"/>
              <a:gd name="connsiteX1346" fmla="*/ 1077395 w 1096059"/>
              <a:gd name="connsiteY1346" fmla="*/ 67524 h 479583"/>
              <a:gd name="connsiteX1347" fmla="*/ 1075820 w 1096059"/>
              <a:gd name="connsiteY1347" fmla="*/ 67094 h 479583"/>
              <a:gd name="connsiteX1348" fmla="*/ 1072880 w 1096059"/>
              <a:gd name="connsiteY1348" fmla="*/ 67022 h 479583"/>
              <a:gd name="connsiteX1349" fmla="*/ 1070502 w 1096059"/>
              <a:gd name="connsiteY1349" fmla="*/ 67056 h 479583"/>
              <a:gd name="connsiteX1350" fmla="*/ 1067901 w 1096059"/>
              <a:gd name="connsiteY1350" fmla="*/ 66981 h 479583"/>
              <a:gd name="connsiteX1351" fmla="*/ 1066889 w 1096059"/>
              <a:gd name="connsiteY1351" fmla="*/ 66656 h 479583"/>
              <a:gd name="connsiteX1352" fmla="*/ 1065317 w 1096059"/>
              <a:gd name="connsiteY1352" fmla="*/ 65658 h 479583"/>
              <a:gd name="connsiteX1353" fmla="*/ 1064206 w 1096059"/>
              <a:gd name="connsiteY1353" fmla="*/ 64653 h 479583"/>
              <a:gd name="connsiteX1354" fmla="*/ 1063682 w 1096059"/>
              <a:gd name="connsiteY1354" fmla="*/ 63073 h 479583"/>
              <a:gd name="connsiteX1355" fmla="*/ 1062701 w 1096059"/>
              <a:gd name="connsiteY1355" fmla="*/ 61047 h 479583"/>
              <a:gd name="connsiteX1356" fmla="*/ 1061851 w 1096059"/>
              <a:gd name="connsiteY1356" fmla="*/ 58338 h 479583"/>
              <a:gd name="connsiteX1357" fmla="*/ 1061328 w 1096059"/>
              <a:gd name="connsiteY1357" fmla="*/ 56193 h 479583"/>
              <a:gd name="connsiteX1358" fmla="*/ 1061181 w 1096059"/>
              <a:gd name="connsiteY1358" fmla="*/ 51598 h 479583"/>
              <a:gd name="connsiteX1359" fmla="*/ 987992 w 1096059"/>
              <a:gd name="connsiteY1359" fmla="*/ 48772 h 479583"/>
              <a:gd name="connsiteX1360" fmla="*/ 975451 w 1096059"/>
              <a:gd name="connsiteY1360" fmla="*/ 50197 h 479583"/>
              <a:gd name="connsiteX1361" fmla="*/ 957121 w 1096059"/>
              <a:gd name="connsiteY1361" fmla="*/ 52597 h 479583"/>
              <a:gd name="connsiteX1362" fmla="*/ 951513 w 1096059"/>
              <a:gd name="connsiteY1362" fmla="*/ 53331 h 479583"/>
              <a:gd name="connsiteX1363" fmla="*/ 949845 w 1096059"/>
              <a:gd name="connsiteY1363" fmla="*/ 53264 h 479583"/>
              <a:gd name="connsiteX1364" fmla="*/ 937271 w 1096059"/>
              <a:gd name="connsiteY1364" fmla="*/ 52760 h 479583"/>
              <a:gd name="connsiteX1365" fmla="*/ 904209 w 1096059"/>
              <a:gd name="connsiteY1365" fmla="*/ 51907 h 479583"/>
              <a:gd name="connsiteX1366" fmla="*/ 864311 w 1096059"/>
              <a:gd name="connsiteY1366" fmla="*/ 51907 h 479583"/>
              <a:gd name="connsiteX1367" fmla="*/ 827554 w 1096059"/>
              <a:gd name="connsiteY1367" fmla="*/ 51336 h 479583"/>
              <a:gd name="connsiteX1368" fmla="*/ 789357 w 1096059"/>
              <a:gd name="connsiteY1368" fmla="*/ 51621 h 479583"/>
              <a:gd name="connsiteX1369" fmla="*/ 756017 w 1096059"/>
              <a:gd name="connsiteY1369" fmla="*/ 52191 h 479583"/>
              <a:gd name="connsiteX1370" fmla="*/ 724099 w 1096059"/>
              <a:gd name="connsiteY1370" fmla="*/ 50481 h 479583"/>
              <a:gd name="connsiteX1371" fmla="*/ 714043 w 1096059"/>
              <a:gd name="connsiteY1371" fmla="*/ 50185 h 479583"/>
              <a:gd name="connsiteX1372" fmla="*/ 695043 w 1096059"/>
              <a:gd name="connsiteY1372" fmla="*/ 49626 h 479583"/>
              <a:gd name="connsiteX1373" fmla="*/ 693048 w 1096059"/>
              <a:gd name="connsiteY1373" fmla="*/ 48982 h 479583"/>
              <a:gd name="connsiteX1374" fmla="*/ 683630 w 1096059"/>
              <a:gd name="connsiteY1374" fmla="*/ 45922 h 479583"/>
              <a:gd name="connsiteX1375" fmla="*/ 665971 w 1096059"/>
              <a:gd name="connsiteY1375" fmla="*/ 41933 h 479583"/>
              <a:gd name="connsiteX1376" fmla="*/ 653691 w 1096059"/>
              <a:gd name="connsiteY1376" fmla="*/ 43336 h 479583"/>
              <a:gd name="connsiteX1377" fmla="*/ 646022 w 1096059"/>
              <a:gd name="connsiteY1377" fmla="*/ 44212 h 479583"/>
              <a:gd name="connsiteX1378" fmla="*/ 623506 w 1096059"/>
              <a:gd name="connsiteY1378" fmla="*/ 47062 h 479583"/>
              <a:gd name="connsiteX1379" fmla="*/ 621822 w 1096059"/>
              <a:gd name="connsiteY1379" fmla="*/ 46724 h 479583"/>
              <a:gd name="connsiteX1380" fmla="*/ 611717 w 1096059"/>
              <a:gd name="connsiteY1380" fmla="*/ 44703 h 479583"/>
              <a:gd name="connsiteX1381" fmla="*/ 609264 w 1096059"/>
              <a:gd name="connsiteY1381" fmla="*/ 44212 h 479583"/>
              <a:gd name="connsiteX1382" fmla="*/ 597573 w 1096059"/>
              <a:gd name="connsiteY1382" fmla="*/ 44497 h 479583"/>
              <a:gd name="connsiteX1383" fmla="*/ 580764 w 1096059"/>
              <a:gd name="connsiteY1383" fmla="*/ 45636 h 479583"/>
              <a:gd name="connsiteX1384" fmla="*/ 573929 w 1096059"/>
              <a:gd name="connsiteY1384" fmla="*/ 47347 h 479583"/>
              <a:gd name="connsiteX1385" fmla="*/ 566800 w 1096059"/>
              <a:gd name="connsiteY1385" fmla="*/ 47917 h 479583"/>
              <a:gd name="connsiteX1386" fmla="*/ 566506 w 1096059"/>
              <a:gd name="connsiteY1386" fmla="*/ 50481 h 479583"/>
              <a:gd name="connsiteX1387" fmla="*/ 565656 w 1096059"/>
              <a:gd name="connsiteY1387" fmla="*/ 52191 h 479583"/>
              <a:gd name="connsiteX1388" fmla="*/ 564511 w 1096059"/>
              <a:gd name="connsiteY1388" fmla="*/ 53047 h 479583"/>
              <a:gd name="connsiteX1389" fmla="*/ 560243 w 1096059"/>
              <a:gd name="connsiteY1389" fmla="*/ 53902 h 479583"/>
              <a:gd name="connsiteX1390" fmla="*/ 558249 w 1096059"/>
              <a:gd name="connsiteY1390" fmla="*/ 52191 h 479583"/>
              <a:gd name="connsiteX1391" fmla="*/ 556532 w 1096059"/>
              <a:gd name="connsiteY1391" fmla="*/ 51907 h 479583"/>
              <a:gd name="connsiteX1392" fmla="*/ 555682 w 1096059"/>
              <a:gd name="connsiteY1392" fmla="*/ 49912 h 479583"/>
              <a:gd name="connsiteX1393" fmla="*/ 554259 w 1096059"/>
              <a:gd name="connsiteY1393" fmla="*/ 48772 h 479583"/>
              <a:gd name="connsiteX1394" fmla="*/ 553981 w 1096059"/>
              <a:gd name="connsiteY1394" fmla="*/ 50197 h 479583"/>
              <a:gd name="connsiteX1395" fmla="*/ 552542 w 1096059"/>
              <a:gd name="connsiteY1395" fmla="*/ 50197 h 479583"/>
              <a:gd name="connsiteX1396" fmla="*/ 548552 w 1096059"/>
              <a:gd name="connsiteY1396" fmla="*/ 47917 h 479583"/>
              <a:gd name="connsiteX1397" fmla="*/ 547996 w 1096059"/>
              <a:gd name="connsiteY1397" fmla="*/ 49341 h 479583"/>
              <a:gd name="connsiteX1398" fmla="*/ 546852 w 1096059"/>
              <a:gd name="connsiteY1398" fmla="*/ 50767 h 479583"/>
              <a:gd name="connsiteX1399" fmla="*/ 546279 w 1096059"/>
              <a:gd name="connsiteY1399" fmla="*/ 52191 h 479583"/>
              <a:gd name="connsiteX1400" fmla="*/ 544285 w 1096059"/>
              <a:gd name="connsiteY1400" fmla="*/ 51336 h 479583"/>
              <a:gd name="connsiteX1401" fmla="*/ 542862 w 1096059"/>
              <a:gd name="connsiteY1401" fmla="*/ 51907 h 479583"/>
              <a:gd name="connsiteX1402" fmla="*/ 541325 w 1096059"/>
              <a:gd name="connsiteY1402" fmla="*/ 50887 h 479583"/>
              <a:gd name="connsiteX1403" fmla="*/ 541145 w 1096059"/>
              <a:gd name="connsiteY1403" fmla="*/ 50767 h 479583"/>
              <a:gd name="connsiteX1404" fmla="*/ 538578 w 1096059"/>
              <a:gd name="connsiteY1404" fmla="*/ 51621 h 479583"/>
              <a:gd name="connsiteX1405" fmla="*/ 538316 w 1096059"/>
              <a:gd name="connsiteY1405" fmla="*/ 52424 h 479583"/>
              <a:gd name="connsiteX1406" fmla="*/ 537989 w 1096059"/>
              <a:gd name="connsiteY1406" fmla="*/ 52476 h 479583"/>
              <a:gd name="connsiteX1407" fmla="*/ 537711 w 1096059"/>
              <a:gd name="connsiteY1407" fmla="*/ 52518 h 479583"/>
              <a:gd name="connsiteX1408" fmla="*/ 537450 w 1096059"/>
              <a:gd name="connsiteY1408" fmla="*/ 53331 h 479583"/>
              <a:gd name="connsiteX1409" fmla="*/ 536877 w 1096059"/>
              <a:gd name="connsiteY1409" fmla="*/ 53616 h 479583"/>
              <a:gd name="connsiteX1410" fmla="*/ 537155 w 1096059"/>
              <a:gd name="connsiteY1410" fmla="*/ 55897 h 479583"/>
              <a:gd name="connsiteX1411" fmla="*/ 535733 w 1096059"/>
              <a:gd name="connsiteY1411" fmla="*/ 58460 h 479583"/>
              <a:gd name="connsiteX1412" fmla="*/ 533166 w 1096059"/>
              <a:gd name="connsiteY1412" fmla="*/ 59031 h 479583"/>
              <a:gd name="connsiteX1413" fmla="*/ 532038 w 1096059"/>
              <a:gd name="connsiteY1413" fmla="*/ 57605 h 479583"/>
              <a:gd name="connsiteX1414" fmla="*/ 530321 w 1096059"/>
              <a:gd name="connsiteY1414" fmla="*/ 57891 h 479583"/>
              <a:gd name="connsiteX1415" fmla="*/ 527753 w 1096059"/>
              <a:gd name="connsiteY1415" fmla="*/ 56750 h 479583"/>
              <a:gd name="connsiteX1416" fmla="*/ 527181 w 1096059"/>
              <a:gd name="connsiteY1416" fmla="*/ 57891 h 479583"/>
              <a:gd name="connsiteX1417" fmla="*/ 526903 w 1096059"/>
              <a:gd name="connsiteY1417" fmla="*/ 57891 h 479583"/>
              <a:gd name="connsiteX1418" fmla="*/ 525759 w 1096059"/>
              <a:gd name="connsiteY1418" fmla="*/ 57036 h 479583"/>
              <a:gd name="connsiteX1419" fmla="*/ 523486 w 1096059"/>
              <a:gd name="connsiteY1419" fmla="*/ 56750 h 479583"/>
              <a:gd name="connsiteX1420" fmla="*/ 522914 w 1096059"/>
              <a:gd name="connsiteY1420" fmla="*/ 59031 h 479583"/>
              <a:gd name="connsiteX1421" fmla="*/ 521197 w 1096059"/>
              <a:gd name="connsiteY1421" fmla="*/ 59886 h 479583"/>
              <a:gd name="connsiteX1422" fmla="*/ 520624 w 1096059"/>
              <a:gd name="connsiteY1422" fmla="*/ 59316 h 479583"/>
              <a:gd name="connsiteX1423" fmla="*/ 520068 w 1096059"/>
              <a:gd name="connsiteY1423" fmla="*/ 59600 h 479583"/>
              <a:gd name="connsiteX1424" fmla="*/ 516357 w 1096059"/>
              <a:gd name="connsiteY1424" fmla="*/ 58176 h 479583"/>
              <a:gd name="connsiteX1425" fmla="*/ 513789 w 1096059"/>
              <a:gd name="connsiteY1425" fmla="*/ 59600 h 479583"/>
              <a:gd name="connsiteX1426" fmla="*/ 512367 w 1096059"/>
              <a:gd name="connsiteY1426" fmla="*/ 59600 h 479583"/>
              <a:gd name="connsiteX1427" fmla="*/ 510944 w 1096059"/>
              <a:gd name="connsiteY1427" fmla="*/ 58460 h 479583"/>
              <a:gd name="connsiteX1428" fmla="*/ 506955 w 1096059"/>
              <a:gd name="connsiteY1428" fmla="*/ 58460 h 479583"/>
              <a:gd name="connsiteX1429" fmla="*/ 505810 w 1096059"/>
              <a:gd name="connsiteY1429" fmla="*/ 57605 h 479583"/>
              <a:gd name="connsiteX1430" fmla="*/ 500970 w 1096059"/>
              <a:gd name="connsiteY1430" fmla="*/ 57036 h 479583"/>
              <a:gd name="connsiteX1431" fmla="*/ 499826 w 1096059"/>
              <a:gd name="connsiteY1431" fmla="*/ 57605 h 479583"/>
              <a:gd name="connsiteX1432" fmla="*/ 498975 w 1096059"/>
              <a:gd name="connsiteY1432" fmla="*/ 56181 h 479583"/>
              <a:gd name="connsiteX1433" fmla="*/ 496130 w 1096059"/>
              <a:gd name="connsiteY1433" fmla="*/ 55897 h 479583"/>
              <a:gd name="connsiteX1434" fmla="*/ 494413 w 1096059"/>
              <a:gd name="connsiteY1434" fmla="*/ 56750 h 479583"/>
              <a:gd name="connsiteX1435" fmla="*/ 493269 w 1096059"/>
              <a:gd name="connsiteY1435" fmla="*/ 57036 h 479583"/>
              <a:gd name="connsiteX1436" fmla="*/ 493841 w 1096059"/>
              <a:gd name="connsiteY1436" fmla="*/ 58745 h 479583"/>
              <a:gd name="connsiteX1437" fmla="*/ 489001 w 1096059"/>
              <a:gd name="connsiteY1437" fmla="*/ 59316 h 479583"/>
              <a:gd name="connsiteX1438" fmla="*/ 486434 w 1096059"/>
              <a:gd name="connsiteY1438" fmla="*/ 60455 h 479583"/>
              <a:gd name="connsiteX1439" fmla="*/ 484439 w 1096059"/>
              <a:gd name="connsiteY1439" fmla="*/ 60171 h 479583"/>
              <a:gd name="connsiteX1440" fmla="*/ 484161 w 1096059"/>
              <a:gd name="connsiteY1440" fmla="*/ 61026 h 479583"/>
              <a:gd name="connsiteX1441" fmla="*/ 480662 w 1096059"/>
              <a:gd name="connsiteY1441" fmla="*/ 59276 h 479583"/>
              <a:gd name="connsiteX1442" fmla="*/ 474465 w 1096059"/>
              <a:gd name="connsiteY1442" fmla="*/ 56181 h 479583"/>
              <a:gd name="connsiteX1443" fmla="*/ 455939 w 1096059"/>
              <a:gd name="connsiteY1443" fmla="*/ 55326 h 479583"/>
              <a:gd name="connsiteX1444" fmla="*/ 440552 w 1096059"/>
              <a:gd name="connsiteY1444" fmla="*/ 52760 h 479583"/>
              <a:gd name="connsiteX1445" fmla="*/ 426310 w 1096059"/>
              <a:gd name="connsiteY1445" fmla="*/ 51907 h 479583"/>
              <a:gd name="connsiteX1446" fmla="*/ 412624 w 1096059"/>
              <a:gd name="connsiteY1446" fmla="*/ 51621 h 479583"/>
              <a:gd name="connsiteX1447" fmla="*/ 382129 w 1096059"/>
              <a:gd name="connsiteY1447" fmla="*/ 50767 h 479583"/>
              <a:gd name="connsiteX1448" fmla="*/ 374444 w 1096059"/>
              <a:gd name="connsiteY1448" fmla="*/ 51907 h 479583"/>
              <a:gd name="connsiteX1449" fmla="*/ 373021 w 1096059"/>
              <a:gd name="connsiteY1449" fmla="*/ 49912 h 479583"/>
              <a:gd name="connsiteX1450" fmla="*/ 369310 w 1096059"/>
              <a:gd name="connsiteY1450" fmla="*/ 47631 h 479583"/>
              <a:gd name="connsiteX1451" fmla="*/ 368459 w 1096059"/>
              <a:gd name="connsiteY1451" fmla="*/ 47917 h 479583"/>
              <a:gd name="connsiteX1452" fmla="*/ 366170 w 1096059"/>
              <a:gd name="connsiteY1452" fmla="*/ 46778 h 479583"/>
              <a:gd name="connsiteX1453" fmla="*/ 363898 w 1096059"/>
              <a:gd name="connsiteY1453" fmla="*/ 49626 h 479583"/>
              <a:gd name="connsiteX1454" fmla="*/ 361608 w 1096059"/>
              <a:gd name="connsiteY1454" fmla="*/ 50481 h 479583"/>
              <a:gd name="connsiteX1455" fmla="*/ 360758 w 1096059"/>
              <a:gd name="connsiteY1455" fmla="*/ 51052 h 479583"/>
              <a:gd name="connsiteX1456" fmla="*/ 360186 w 1096059"/>
              <a:gd name="connsiteY1456" fmla="*/ 51336 h 479583"/>
              <a:gd name="connsiteX1457" fmla="*/ 359613 w 1096059"/>
              <a:gd name="connsiteY1457" fmla="*/ 50481 h 479583"/>
              <a:gd name="connsiteX1458" fmla="*/ 357913 w 1096059"/>
              <a:gd name="connsiteY1458" fmla="*/ 50767 h 479583"/>
              <a:gd name="connsiteX1459" fmla="*/ 357063 w 1096059"/>
              <a:gd name="connsiteY1459" fmla="*/ 51336 h 479583"/>
              <a:gd name="connsiteX1460" fmla="*/ 354774 w 1096059"/>
              <a:gd name="connsiteY1460" fmla="*/ 51336 h 479583"/>
              <a:gd name="connsiteX1461" fmla="*/ 353351 w 1096059"/>
              <a:gd name="connsiteY1461" fmla="*/ 52760 h 479583"/>
              <a:gd name="connsiteX1462" fmla="*/ 353073 w 1096059"/>
              <a:gd name="connsiteY1462" fmla="*/ 52760 h 479583"/>
              <a:gd name="connsiteX1463" fmla="*/ 351634 w 1096059"/>
              <a:gd name="connsiteY1463" fmla="*/ 51907 h 479583"/>
              <a:gd name="connsiteX1464" fmla="*/ 347939 w 1096059"/>
              <a:gd name="connsiteY1464" fmla="*/ 52191 h 479583"/>
              <a:gd name="connsiteX1465" fmla="*/ 342526 w 1096059"/>
              <a:gd name="connsiteY1465" fmla="*/ 52191 h 479583"/>
              <a:gd name="connsiteX1466" fmla="*/ 331980 w 1096059"/>
              <a:gd name="connsiteY1466" fmla="*/ 51907 h 479583"/>
              <a:gd name="connsiteX1467" fmla="*/ 330835 w 1096059"/>
              <a:gd name="connsiteY1467" fmla="*/ 52476 h 479583"/>
              <a:gd name="connsiteX1468" fmla="*/ 327140 w 1096059"/>
              <a:gd name="connsiteY1468" fmla="*/ 50767 h 479583"/>
              <a:gd name="connsiteX1469" fmla="*/ 323150 w 1096059"/>
              <a:gd name="connsiteY1469" fmla="*/ 50197 h 479583"/>
              <a:gd name="connsiteX1470" fmla="*/ 319439 w 1096059"/>
              <a:gd name="connsiteY1470" fmla="*/ 51052 h 479583"/>
              <a:gd name="connsiteX1471" fmla="*/ 318294 w 1096059"/>
              <a:gd name="connsiteY1471" fmla="*/ 50767 h 479583"/>
              <a:gd name="connsiteX1472" fmla="*/ 317166 w 1096059"/>
              <a:gd name="connsiteY1472" fmla="*/ 50197 h 479583"/>
              <a:gd name="connsiteX1473" fmla="*/ 314026 w 1096059"/>
              <a:gd name="connsiteY1473" fmla="*/ 42788 h 479583"/>
              <a:gd name="connsiteX1474" fmla="*/ 312031 w 1096059"/>
              <a:gd name="connsiteY1474" fmla="*/ 40793 h 479583"/>
              <a:gd name="connsiteX1475" fmla="*/ 310887 w 1096059"/>
              <a:gd name="connsiteY1475" fmla="*/ 40507 h 479583"/>
              <a:gd name="connsiteX1476" fmla="*/ 308614 w 1096059"/>
              <a:gd name="connsiteY1476" fmla="*/ 41933 h 479583"/>
              <a:gd name="connsiteX1477" fmla="*/ 304902 w 1096059"/>
              <a:gd name="connsiteY1477" fmla="*/ 43641 h 479583"/>
              <a:gd name="connsiteX1478" fmla="*/ 298067 w 1096059"/>
              <a:gd name="connsiteY1478" fmla="*/ 44783 h 479583"/>
              <a:gd name="connsiteX1479" fmla="*/ 294928 w 1096059"/>
              <a:gd name="connsiteY1479" fmla="*/ 47917 h 479583"/>
              <a:gd name="connsiteX1480" fmla="*/ 291232 w 1096059"/>
              <a:gd name="connsiteY1480" fmla="*/ 49341 h 479583"/>
              <a:gd name="connsiteX1481" fmla="*/ 288371 w 1096059"/>
              <a:gd name="connsiteY1481" fmla="*/ 50197 h 479583"/>
              <a:gd name="connsiteX1482" fmla="*/ 286098 w 1096059"/>
              <a:gd name="connsiteY1482" fmla="*/ 51336 h 479583"/>
              <a:gd name="connsiteX1483" fmla="*/ 283253 w 1096059"/>
              <a:gd name="connsiteY1483" fmla="*/ 52191 h 479583"/>
              <a:gd name="connsiteX1484" fmla="*/ 279541 w 1096059"/>
              <a:gd name="connsiteY1484" fmla="*/ 52191 h 479583"/>
              <a:gd name="connsiteX1485" fmla="*/ 275977 w 1096059"/>
              <a:gd name="connsiteY1485" fmla="*/ 53287 h 479583"/>
              <a:gd name="connsiteX1486" fmla="*/ 275846 w 1096059"/>
              <a:gd name="connsiteY1486" fmla="*/ 53331 h 479583"/>
              <a:gd name="connsiteX1487" fmla="*/ 275601 w 1096059"/>
              <a:gd name="connsiteY1487" fmla="*/ 53302 h 479583"/>
              <a:gd name="connsiteX1488" fmla="*/ 271284 w 1096059"/>
              <a:gd name="connsiteY1488" fmla="*/ 52760 h 479583"/>
              <a:gd name="connsiteX1489" fmla="*/ 268995 w 1096059"/>
              <a:gd name="connsiteY1489" fmla="*/ 51621 h 479583"/>
              <a:gd name="connsiteX1490" fmla="*/ 264727 w 1096059"/>
              <a:gd name="connsiteY1490" fmla="*/ 50197 h 479583"/>
              <a:gd name="connsiteX1491" fmla="*/ 260443 w 1096059"/>
              <a:gd name="connsiteY1491" fmla="*/ 49626 h 479583"/>
              <a:gd name="connsiteX1492" fmla="*/ 255603 w 1096059"/>
              <a:gd name="connsiteY1492" fmla="*/ 47631 h 479583"/>
              <a:gd name="connsiteX1493" fmla="*/ 253036 w 1096059"/>
              <a:gd name="connsiteY1493" fmla="*/ 44783 h 479583"/>
              <a:gd name="connsiteX1494" fmla="*/ 247624 w 1096059"/>
              <a:gd name="connsiteY1494" fmla="*/ 42502 h 479583"/>
              <a:gd name="connsiteX1495" fmla="*/ 245351 w 1096059"/>
              <a:gd name="connsiteY1495" fmla="*/ 42502 h 479583"/>
              <a:gd name="connsiteX1496" fmla="*/ 243356 w 1096059"/>
              <a:gd name="connsiteY1496" fmla="*/ 44497 h 479583"/>
              <a:gd name="connsiteX1497" fmla="*/ 241639 w 1096059"/>
              <a:gd name="connsiteY1497" fmla="*/ 47347 h 479583"/>
              <a:gd name="connsiteX1498" fmla="*/ 241378 w 1096059"/>
              <a:gd name="connsiteY1498" fmla="*/ 48138 h 479583"/>
              <a:gd name="connsiteX1499" fmla="*/ 241067 w 1096059"/>
              <a:gd name="connsiteY1499" fmla="*/ 49057 h 479583"/>
              <a:gd name="connsiteX1500" fmla="*/ 238794 w 1096059"/>
              <a:gd name="connsiteY1500" fmla="*/ 50481 h 479583"/>
              <a:gd name="connsiteX1501" fmla="*/ 236799 w 1096059"/>
              <a:gd name="connsiteY1501" fmla="*/ 50767 h 479583"/>
              <a:gd name="connsiteX1502" fmla="*/ 233611 w 1096059"/>
              <a:gd name="connsiteY1502" fmla="*/ 51894 h 479583"/>
              <a:gd name="connsiteX1503" fmla="*/ 231959 w 1096059"/>
              <a:gd name="connsiteY1503" fmla="*/ 52476 h 479583"/>
              <a:gd name="connsiteX1504" fmla="*/ 226825 w 1096059"/>
              <a:gd name="connsiteY1504" fmla="*/ 53047 h 479583"/>
              <a:gd name="connsiteX1505" fmla="*/ 221413 w 1096059"/>
              <a:gd name="connsiteY1505" fmla="*/ 51621 h 479583"/>
              <a:gd name="connsiteX1506" fmla="*/ 218551 w 1096059"/>
              <a:gd name="connsiteY1506" fmla="*/ 49626 h 479583"/>
              <a:gd name="connsiteX1507" fmla="*/ 215134 w 1096059"/>
              <a:gd name="connsiteY1507" fmla="*/ 45352 h 479583"/>
              <a:gd name="connsiteX1508" fmla="*/ 202314 w 1096059"/>
              <a:gd name="connsiteY1508" fmla="*/ 39652 h 479583"/>
              <a:gd name="connsiteX1509" fmla="*/ 192912 w 1096059"/>
              <a:gd name="connsiteY1509" fmla="*/ 38512 h 479583"/>
              <a:gd name="connsiteX1510" fmla="*/ 184148 w 1096059"/>
              <a:gd name="connsiteY1510" fmla="*/ 37783 h 479583"/>
              <a:gd name="connsiteX1511" fmla="*/ 179226 w 1096059"/>
              <a:gd name="connsiteY1511" fmla="*/ 37372 h 479583"/>
              <a:gd name="connsiteX1512" fmla="*/ 175809 w 1096059"/>
              <a:gd name="connsiteY1512" fmla="*/ 36517 h 479583"/>
              <a:gd name="connsiteX1513" fmla="*/ 173242 w 1096059"/>
              <a:gd name="connsiteY1513" fmla="*/ 34238 h 479583"/>
              <a:gd name="connsiteX1514" fmla="*/ 169824 w 1096059"/>
              <a:gd name="connsiteY1514" fmla="*/ 29108 h 479583"/>
              <a:gd name="connsiteX1515" fmla="*/ 169661 w 1096059"/>
              <a:gd name="connsiteY1515" fmla="*/ 28964 h 479583"/>
              <a:gd name="connsiteX1516" fmla="*/ 161273 w 1096059"/>
              <a:gd name="connsiteY1516" fmla="*/ 21984 h 479583"/>
              <a:gd name="connsiteX1517" fmla="*/ 158149 w 1096059"/>
              <a:gd name="connsiteY1517" fmla="*/ 20274 h 479583"/>
              <a:gd name="connsiteX1518" fmla="*/ 151298 w 1096059"/>
              <a:gd name="connsiteY1518" fmla="*/ 18279 h 479583"/>
              <a:gd name="connsiteX1519" fmla="*/ 147881 w 1096059"/>
              <a:gd name="connsiteY1519" fmla="*/ 16284 h 479583"/>
              <a:gd name="connsiteX1520" fmla="*/ 145314 w 1096059"/>
              <a:gd name="connsiteY1520" fmla="*/ 15715 h 479583"/>
              <a:gd name="connsiteX1521" fmla="*/ 139329 w 1096059"/>
              <a:gd name="connsiteY1521" fmla="*/ 15429 h 479583"/>
              <a:gd name="connsiteX1522" fmla="*/ 127082 w 1096059"/>
              <a:gd name="connsiteY1522" fmla="*/ 12865 h 479583"/>
              <a:gd name="connsiteX1523" fmla="*/ 126412 w 1096059"/>
              <a:gd name="connsiteY1523" fmla="*/ 13701 h 479583"/>
              <a:gd name="connsiteX1524" fmla="*/ 126117 w 1096059"/>
              <a:gd name="connsiteY1524" fmla="*/ 13701 h 479583"/>
              <a:gd name="connsiteX1525" fmla="*/ 124548 w 1096059"/>
              <a:gd name="connsiteY1525" fmla="*/ 15041 h 479583"/>
              <a:gd name="connsiteX1526" fmla="*/ 124106 w 1096059"/>
              <a:gd name="connsiteY1526" fmla="*/ 15041 h 479583"/>
              <a:gd name="connsiteX1527" fmla="*/ 123877 w 1096059"/>
              <a:gd name="connsiteY1527" fmla="*/ 15274 h 479583"/>
              <a:gd name="connsiteX1528" fmla="*/ 121637 w 1096059"/>
              <a:gd name="connsiteY1528" fmla="*/ 15265 h 479583"/>
              <a:gd name="connsiteX1529" fmla="*/ 121392 w 1096059"/>
              <a:gd name="connsiteY1529" fmla="*/ 15056 h 479583"/>
              <a:gd name="connsiteX1530" fmla="*/ 120722 w 1096059"/>
              <a:gd name="connsiteY1530" fmla="*/ 15041 h 479583"/>
              <a:gd name="connsiteX1531" fmla="*/ 120509 w 1096059"/>
              <a:gd name="connsiteY1531" fmla="*/ 14824 h 479583"/>
              <a:gd name="connsiteX1532" fmla="*/ 119610 w 1096059"/>
              <a:gd name="connsiteY1532" fmla="*/ 14832 h 479583"/>
              <a:gd name="connsiteX1533" fmla="*/ 119168 w 1096059"/>
              <a:gd name="connsiteY1533" fmla="*/ 15048 h 479583"/>
              <a:gd name="connsiteX1534" fmla="*/ 118596 w 1096059"/>
              <a:gd name="connsiteY1534" fmla="*/ 15610 h 479583"/>
              <a:gd name="connsiteX1535" fmla="*/ 118596 w 1096059"/>
              <a:gd name="connsiteY1535" fmla="*/ 15834 h 479583"/>
              <a:gd name="connsiteX1536" fmla="*/ 118481 w 1096059"/>
              <a:gd name="connsiteY1536" fmla="*/ 15947 h 479583"/>
              <a:gd name="connsiteX1537" fmla="*/ 116699 w 1096059"/>
              <a:gd name="connsiteY1537" fmla="*/ 16837 h 479583"/>
              <a:gd name="connsiteX1538" fmla="*/ 115800 w 1096059"/>
              <a:gd name="connsiteY1538" fmla="*/ 16837 h 479583"/>
              <a:gd name="connsiteX1539" fmla="*/ 114901 w 1096059"/>
              <a:gd name="connsiteY1539" fmla="*/ 17510 h 479583"/>
              <a:gd name="connsiteX1540" fmla="*/ 109962 w 1096059"/>
              <a:gd name="connsiteY1540" fmla="*/ 17519 h 479583"/>
              <a:gd name="connsiteX1541" fmla="*/ 109717 w 1096059"/>
              <a:gd name="connsiteY1541" fmla="*/ 17286 h 479583"/>
              <a:gd name="connsiteX1542" fmla="*/ 109276 w 1096059"/>
              <a:gd name="connsiteY1542" fmla="*/ 17286 h 479583"/>
              <a:gd name="connsiteX1543" fmla="*/ 108834 w 1096059"/>
              <a:gd name="connsiteY1543" fmla="*/ 17736 h 479583"/>
              <a:gd name="connsiteX1544" fmla="*/ 107935 w 1096059"/>
              <a:gd name="connsiteY1544" fmla="*/ 17295 h 479583"/>
              <a:gd name="connsiteX1545" fmla="*/ 107363 w 1096059"/>
              <a:gd name="connsiteY1545" fmla="*/ 17847 h 479583"/>
              <a:gd name="connsiteX1546" fmla="*/ 107379 w 1096059"/>
              <a:gd name="connsiteY1546" fmla="*/ 19427 h 479583"/>
              <a:gd name="connsiteX1547" fmla="*/ 107591 w 1096059"/>
              <a:gd name="connsiteY1547" fmla="*/ 19644 h 479583"/>
              <a:gd name="connsiteX1548" fmla="*/ 107591 w 1096059"/>
              <a:gd name="connsiteY1548" fmla="*/ 20326 h 479583"/>
              <a:gd name="connsiteX1549" fmla="*/ 107248 w 1096059"/>
              <a:gd name="connsiteY1549" fmla="*/ 20437 h 479583"/>
              <a:gd name="connsiteX1550" fmla="*/ 106905 w 1096059"/>
              <a:gd name="connsiteY1550" fmla="*/ 20094 h 479583"/>
              <a:gd name="connsiteX1551" fmla="*/ 106921 w 1096059"/>
              <a:gd name="connsiteY1551" fmla="*/ 19412 h 479583"/>
              <a:gd name="connsiteX1552" fmla="*/ 106480 w 1096059"/>
              <a:gd name="connsiteY1552" fmla="*/ 18753 h 479583"/>
              <a:gd name="connsiteX1553" fmla="*/ 106463 w 1096059"/>
              <a:gd name="connsiteY1553" fmla="*/ 18073 h 479583"/>
              <a:gd name="connsiteX1554" fmla="*/ 105907 w 1096059"/>
              <a:gd name="connsiteY1554" fmla="*/ 17519 h 479583"/>
              <a:gd name="connsiteX1555" fmla="*/ 105466 w 1096059"/>
              <a:gd name="connsiteY1555" fmla="*/ 17519 h 479583"/>
              <a:gd name="connsiteX1556" fmla="*/ 104566 w 1096059"/>
              <a:gd name="connsiteY1556" fmla="*/ 17062 h 479583"/>
              <a:gd name="connsiteX1557" fmla="*/ 103651 w 1096059"/>
              <a:gd name="connsiteY1557" fmla="*/ 17062 h 479583"/>
              <a:gd name="connsiteX1558" fmla="*/ 103438 w 1096059"/>
              <a:gd name="connsiteY1558" fmla="*/ 16830 h 479583"/>
              <a:gd name="connsiteX1559" fmla="*/ 102539 w 1096059"/>
              <a:gd name="connsiteY1559" fmla="*/ 16621 h 479583"/>
              <a:gd name="connsiteX1560" fmla="*/ 101983 w 1096059"/>
              <a:gd name="connsiteY1560" fmla="*/ 16284 h 479583"/>
              <a:gd name="connsiteX1561" fmla="*/ 101983 w 1096059"/>
              <a:gd name="connsiteY1561" fmla="*/ 15834 h 479583"/>
              <a:gd name="connsiteX1562" fmla="*/ 100953 w 1096059"/>
              <a:gd name="connsiteY1562" fmla="*/ 14816 h 479583"/>
              <a:gd name="connsiteX1563" fmla="*/ 100511 w 1096059"/>
              <a:gd name="connsiteY1563" fmla="*/ 14816 h 479583"/>
              <a:gd name="connsiteX1564" fmla="*/ 100299 w 1096059"/>
              <a:gd name="connsiteY1564" fmla="*/ 15056 h 479583"/>
              <a:gd name="connsiteX1565" fmla="*/ 99955 w 1096059"/>
              <a:gd name="connsiteY1565" fmla="*/ 14696 h 479583"/>
              <a:gd name="connsiteX1566" fmla="*/ 100184 w 1096059"/>
              <a:gd name="connsiteY1566" fmla="*/ 13813 h 479583"/>
              <a:gd name="connsiteX1567" fmla="*/ 99939 w 1096059"/>
              <a:gd name="connsiteY1567" fmla="*/ 13349 h 479583"/>
              <a:gd name="connsiteX1568" fmla="*/ 99285 w 1096059"/>
              <a:gd name="connsiteY1568" fmla="*/ 12458 h 479583"/>
              <a:gd name="connsiteX1569" fmla="*/ 98827 w 1096059"/>
              <a:gd name="connsiteY1569" fmla="*/ 11351 h 479583"/>
              <a:gd name="connsiteX1570" fmla="*/ 97257 w 1096059"/>
              <a:gd name="connsiteY1570" fmla="*/ 9778 h 479583"/>
              <a:gd name="connsiteX1571" fmla="*/ 97045 w 1096059"/>
              <a:gd name="connsiteY1571" fmla="*/ 8633 h 479583"/>
              <a:gd name="connsiteX1572" fmla="*/ 96489 w 1096059"/>
              <a:gd name="connsiteY1572" fmla="*/ 8079 h 479583"/>
              <a:gd name="connsiteX1573" fmla="*/ 96031 w 1096059"/>
              <a:gd name="connsiteY1573" fmla="*/ 7847 h 479583"/>
              <a:gd name="connsiteX1574" fmla="*/ 93791 w 1096059"/>
              <a:gd name="connsiteY1574" fmla="*/ 7631 h 479583"/>
              <a:gd name="connsiteX1575" fmla="*/ 93562 w 1096059"/>
              <a:gd name="connsiteY1575" fmla="*/ 7413 h 479583"/>
              <a:gd name="connsiteX1576" fmla="*/ 92875 w 1096059"/>
              <a:gd name="connsiteY1576" fmla="*/ 7399 h 479583"/>
              <a:gd name="connsiteX1577" fmla="*/ 92663 w 1096059"/>
              <a:gd name="connsiteY1577" fmla="*/ 7181 h 479583"/>
              <a:gd name="connsiteX1578" fmla="*/ 91535 w 1096059"/>
              <a:gd name="connsiteY1578" fmla="*/ 6957 h 479583"/>
              <a:gd name="connsiteX1579" fmla="*/ 91322 w 1096059"/>
              <a:gd name="connsiteY1579" fmla="*/ 6740 h 479583"/>
              <a:gd name="connsiteX1580" fmla="*/ 90864 w 1096059"/>
              <a:gd name="connsiteY1580" fmla="*/ 6740 h 479583"/>
              <a:gd name="connsiteX1581" fmla="*/ 90750 w 1096059"/>
              <a:gd name="connsiteY1581" fmla="*/ 7068 h 479583"/>
              <a:gd name="connsiteX1582" fmla="*/ 91126 w 1096059"/>
              <a:gd name="connsiteY1582" fmla="*/ 7371 h 479583"/>
              <a:gd name="connsiteX1583" fmla="*/ 91747 w 1096059"/>
              <a:gd name="connsiteY1583" fmla="*/ 7855 h 479583"/>
              <a:gd name="connsiteX1584" fmla="*/ 92221 w 1096059"/>
              <a:gd name="connsiteY1584" fmla="*/ 7847 h 479583"/>
              <a:gd name="connsiteX1585" fmla="*/ 93562 w 1096059"/>
              <a:gd name="connsiteY1585" fmla="*/ 8543 h 479583"/>
              <a:gd name="connsiteX1586" fmla="*/ 94004 w 1096059"/>
              <a:gd name="connsiteY1586" fmla="*/ 8537 h 479583"/>
              <a:gd name="connsiteX1587" fmla="*/ 94363 w 1096059"/>
              <a:gd name="connsiteY1587" fmla="*/ 8865 h 479583"/>
              <a:gd name="connsiteX1588" fmla="*/ 94004 w 1096059"/>
              <a:gd name="connsiteY1588" fmla="*/ 9202 h 479583"/>
              <a:gd name="connsiteX1589" fmla="*/ 93104 w 1096059"/>
              <a:gd name="connsiteY1589" fmla="*/ 8978 h 479583"/>
              <a:gd name="connsiteX1590" fmla="*/ 90880 w 1096059"/>
              <a:gd name="connsiteY1590" fmla="*/ 7637 h 479583"/>
              <a:gd name="connsiteX1591" fmla="*/ 89523 w 1096059"/>
              <a:gd name="connsiteY1591" fmla="*/ 6949 h 479583"/>
              <a:gd name="connsiteX1592" fmla="*/ 89066 w 1096059"/>
              <a:gd name="connsiteY1592" fmla="*/ 6949 h 479583"/>
              <a:gd name="connsiteX1593" fmla="*/ 88395 w 1096059"/>
              <a:gd name="connsiteY1593" fmla="*/ 6508 h 479583"/>
              <a:gd name="connsiteX1594" fmla="*/ 87267 w 1096059"/>
              <a:gd name="connsiteY1594" fmla="*/ 6298 h 479583"/>
              <a:gd name="connsiteX1595" fmla="*/ 86596 w 1096059"/>
              <a:gd name="connsiteY1595" fmla="*/ 6732 h 479583"/>
              <a:gd name="connsiteX1596" fmla="*/ 86139 w 1096059"/>
              <a:gd name="connsiteY1596" fmla="*/ 6732 h 479583"/>
              <a:gd name="connsiteX1597" fmla="*/ 85256 w 1096059"/>
              <a:gd name="connsiteY1597" fmla="*/ 6058 h 479583"/>
              <a:gd name="connsiteX1598" fmla="*/ 84798 w 1096059"/>
              <a:gd name="connsiteY1598" fmla="*/ 6058 h 479583"/>
              <a:gd name="connsiteX1599" fmla="*/ 83898 w 1096059"/>
              <a:gd name="connsiteY1599" fmla="*/ 4936 h 479583"/>
              <a:gd name="connsiteX1600" fmla="*/ 82999 w 1096059"/>
              <a:gd name="connsiteY1600" fmla="*/ 4495 h 479583"/>
              <a:gd name="connsiteX1601" fmla="*/ 82558 w 1096059"/>
              <a:gd name="connsiteY1601" fmla="*/ 4495 h 479583"/>
              <a:gd name="connsiteX1602" fmla="*/ 82100 w 1096059"/>
              <a:gd name="connsiteY1602" fmla="*/ 4943 h 479583"/>
              <a:gd name="connsiteX1603" fmla="*/ 81201 w 1096059"/>
              <a:gd name="connsiteY1603" fmla="*/ 4719 h 479583"/>
              <a:gd name="connsiteX1604" fmla="*/ 81102 w 1096059"/>
              <a:gd name="connsiteY1604" fmla="*/ 5273 h 479583"/>
              <a:gd name="connsiteX1605" fmla="*/ 80530 w 1096059"/>
              <a:gd name="connsiteY1605" fmla="*/ 5616 h 479583"/>
              <a:gd name="connsiteX1606" fmla="*/ 80416 w 1096059"/>
              <a:gd name="connsiteY1606" fmla="*/ 5273 h 479583"/>
              <a:gd name="connsiteX1607" fmla="*/ 80645 w 1096059"/>
              <a:gd name="connsiteY1607" fmla="*/ 5041 h 479583"/>
              <a:gd name="connsiteX1608" fmla="*/ 80645 w 1096059"/>
              <a:gd name="connsiteY1608" fmla="*/ 4606 h 479583"/>
              <a:gd name="connsiteX1609" fmla="*/ 80301 w 1096059"/>
              <a:gd name="connsiteY1609" fmla="*/ 4254 h 479583"/>
              <a:gd name="connsiteX1610" fmla="*/ 79745 w 1096059"/>
              <a:gd name="connsiteY1610" fmla="*/ 3932 h 479583"/>
              <a:gd name="connsiteX1611" fmla="*/ 79745 w 1096059"/>
              <a:gd name="connsiteY1611" fmla="*/ 3468 h 479583"/>
              <a:gd name="connsiteX1612" fmla="*/ 79402 w 1096059"/>
              <a:gd name="connsiteY1612" fmla="*/ 3147 h 479583"/>
              <a:gd name="connsiteX1613" fmla="*/ 78961 w 1096059"/>
              <a:gd name="connsiteY1613" fmla="*/ 2915 h 479583"/>
              <a:gd name="connsiteX1614" fmla="*/ 78061 w 1096059"/>
              <a:gd name="connsiteY1614" fmla="*/ 2922 h 479583"/>
              <a:gd name="connsiteX1615" fmla="*/ 77603 w 1096059"/>
              <a:gd name="connsiteY1615" fmla="*/ 2457 h 479583"/>
              <a:gd name="connsiteX1616" fmla="*/ 76949 w 1096059"/>
              <a:gd name="connsiteY1616" fmla="*/ 2457 h 479583"/>
              <a:gd name="connsiteX1617" fmla="*/ 76720 w 1096059"/>
              <a:gd name="connsiteY1617" fmla="*/ 2248 h 479583"/>
              <a:gd name="connsiteX1618" fmla="*/ 75592 w 1096059"/>
              <a:gd name="connsiteY1618" fmla="*/ 1800 h 479583"/>
              <a:gd name="connsiteX1619" fmla="*/ 75151 w 1096059"/>
              <a:gd name="connsiteY1619" fmla="*/ 1807 h 479583"/>
              <a:gd name="connsiteX1620" fmla="*/ 74922 w 1096059"/>
              <a:gd name="connsiteY1620" fmla="*/ 1574 h 479583"/>
              <a:gd name="connsiteX1621" fmla="*/ 74251 w 1096059"/>
              <a:gd name="connsiteY1621" fmla="*/ 1574 h 479583"/>
              <a:gd name="connsiteX1622" fmla="*/ 74022 w 1096059"/>
              <a:gd name="connsiteY1622" fmla="*/ 1342 h 479583"/>
              <a:gd name="connsiteX1623" fmla="*/ 73123 w 1096059"/>
              <a:gd name="connsiteY1623" fmla="*/ 1350 h 479583"/>
              <a:gd name="connsiteX1624" fmla="*/ 72910 w 1096059"/>
              <a:gd name="connsiteY1624" fmla="*/ 1118 h 479583"/>
              <a:gd name="connsiteX1625" fmla="*/ 71096 w 1096059"/>
              <a:gd name="connsiteY1625" fmla="*/ 894 h 479583"/>
              <a:gd name="connsiteX1626" fmla="*/ 70883 w 1096059"/>
              <a:gd name="connsiteY1626" fmla="*/ 662 h 479583"/>
              <a:gd name="connsiteX1627" fmla="*/ 69542 w 1096059"/>
              <a:gd name="connsiteY1627" fmla="*/ 669 h 479583"/>
              <a:gd name="connsiteX1628" fmla="*/ 69297 w 1096059"/>
              <a:gd name="connsiteY1628" fmla="*/ 436 h 479583"/>
              <a:gd name="connsiteX1629" fmla="*/ 67956 w 1096059"/>
              <a:gd name="connsiteY1629" fmla="*/ 445 h 479583"/>
              <a:gd name="connsiteX1630" fmla="*/ 67727 w 1096059"/>
              <a:gd name="connsiteY1630" fmla="*/ 212 h 479583"/>
              <a:gd name="connsiteX1631" fmla="*/ 66828 w 1096059"/>
              <a:gd name="connsiteY1631" fmla="*/ 221 h 479583"/>
              <a:gd name="connsiteX1632" fmla="*/ 66615 w 1096059"/>
              <a:gd name="connsiteY1632" fmla="*/ 453 h 479583"/>
              <a:gd name="connsiteX1633" fmla="*/ 66157 w 1096059"/>
              <a:gd name="connsiteY1633" fmla="*/ 453 h 479583"/>
              <a:gd name="connsiteX1634" fmla="*/ 65928 w 1096059"/>
              <a:gd name="connsiteY1634" fmla="*/ 227 h 479583"/>
              <a:gd name="connsiteX1635" fmla="*/ 64588 w 1096059"/>
              <a:gd name="connsiteY1635" fmla="*/ 227 h 479583"/>
              <a:gd name="connsiteX1636" fmla="*/ 64146 w 1096059"/>
              <a:gd name="connsiteY1636" fmla="*/ 453 h 479583"/>
              <a:gd name="connsiteX1637" fmla="*/ 63132 w 1096059"/>
              <a:gd name="connsiteY1637" fmla="*/ 1673 h 479583"/>
              <a:gd name="connsiteX1638" fmla="*/ 63132 w 1096059"/>
              <a:gd name="connsiteY1638" fmla="*/ 3035 h 479583"/>
              <a:gd name="connsiteX1639" fmla="*/ 62903 w 1096059"/>
              <a:gd name="connsiteY1639" fmla="*/ 3252 h 479583"/>
              <a:gd name="connsiteX1640" fmla="*/ 63132 w 1096059"/>
              <a:gd name="connsiteY1640" fmla="*/ 5280 h 479583"/>
              <a:gd name="connsiteX1641" fmla="*/ 62903 w 1096059"/>
              <a:gd name="connsiteY1641" fmla="*/ 5497 h 479583"/>
              <a:gd name="connsiteX1642" fmla="*/ 62903 w 1096059"/>
              <a:gd name="connsiteY1642" fmla="*/ 5947 h 479583"/>
              <a:gd name="connsiteX1643" fmla="*/ 63247 w 1096059"/>
              <a:gd name="connsiteY1643" fmla="*/ 6284 h 479583"/>
              <a:gd name="connsiteX1644" fmla="*/ 64146 w 1096059"/>
              <a:gd name="connsiteY1644" fmla="*/ 6508 h 479583"/>
              <a:gd name="connsiteX1645" fmla="*/ 64359 w 1096059"/>
              <a:gd name="connsiteY1645" fmla="*/ 6957 h 479583"/>
              <a:gd name="connsiteX1646" fmla="*/ 64833 w 1096059"/>
              <a:gd name="connsiteY1646" fmla="*/ 6957 h 479583"/>
              <a:gd name="connsiteX1647" fmla="*/ 65144 w 1096059"/>
              <a:gd name="connsiteY1647" fmla="*/ 6627 h 479583"/>
              <a:gd name="connsiteX1648" fmla="*/ 65274 w 1096059"/>
              <a:gd name="connsiteY1648" fmla="*/ 5842 h 479583"/>
              <a:gd name="connsiteX1649" fmla="*/ 65372 w 1096059"/>
              <a:gd name="connsiteY1649" fmla="*/ 7062 h 479583"/>
              <a:gd name="connsiteX1650" fmla="*/ 65945 w 1096059"/>
              <a:gd name="connsiteY1650" fmla="*/ 7631 h 479583"/>
              <a:gd name="connsiteX1651" fmla="*/ 66828 w 1096059"/>
              <a:gd name="connsiteY1651" fmla="*/ 7646 h 479583"/>
              <a:gd name="connsiteX1652" fmla="*/ 67286 w 1096059"/>
              <a:gd name="connsiteY1652" fmla="*/ 8072 h 479583"/>
              <a:gd name="connsiteX1653" fmla="*/ 67514 w 1096059"/>
              <a:gd name="connsiteY1653" fmla="*/ 8072 h 479583"/>
              <a:gd name="connsiteX1654" fmla="*/ 67842 w 1096059"/>
              <a:gd name="connsiteY1654" fmla="*/ 7742 h 479583"/>
              <a:gd name="connsiteX1655" fmla="*/ 67956 w 1096059"/>
              <a:gd name="connsiteY1655" fmla="*/ 7189 h 479583"/>
              <a:gd name="connsiteX1656" fmla="*/ 68414 w 1096059"/>
              <a:gd name="connsiteY1656" fmla="*/ 7189 h 479583"/>
              <a:gd name="connsiteX1657" fmla="*/ 68741 w 1096059"/>
              <a:gd name="connsiteY1657" fmla="*/ 7510 h 479583"/>
              <a:gd name="connsiteX1658" fmla="*/ 68626 w 1096059"/>
              <a:gd name="connsiteY1658" fmla="*/ 8079 h 479583"/>
              <a:gd name="connsiteX1659" fmla="*/ 68414 w 1096059"/>
              <a:gd name="connsiteY1659" fmla="*/ 7870 h 479583"/>
              <a:gd name="connsiteX1660" fmla="*/ 68071 w 1096059"/>
              <a:gd name="connsiteY1660" fmla="*/ 7960 h 479583"/>
              <a:gd name="connsiteX1661" fmla="*/ 68071 w 1096059"/>
              <a:gd name="connsiteY1661" fmla="*/ 8857 h 479583"/>
              <a:gd name="connsiteX1662" fmla="*/ 68299 w 1096059"/>
              <a:gd name="connsiteY1662" fmla="*/ 9089 h 479583"/>
              <a:gd name="connsiteX1663" fmla="*/ 68299 w 1096059"/>
              <a:gd name="connsiteY1663" fmla="*/ 9539 h 479583"/>
              <a:gd name="connsiteX1664" fmla="*/ 68071 w 1096059"/>
              <a:gd name="connsiteY1664" fmla="*/ 9989 h 479583"/>
              <a:gd name="connsiteX1665" fmla="*/ 68397 w 1096059"/>
              <a:gd name="connsiteY1665" fmla="*/ 10326 h 479583"/>
              <a:gd name="connsiteX1666" fmla="*/ 69542 w 1096059"/>
              <a:gd name="connsiteY1666" fmla="*/ 10317 h 479583"/>
              <a:gd name="connsiteX1667" fmla="*/ 70425 w 1096059"/>
              <a:gd name="connsiteY1667" fmla="*/ 9652 h 479583"/>
              <a:gd name="connsiteX1668" fmla="*/ 71668 w 1096059"/>
              <a:gd name="connsiteY1668" fmla="*/ 9307 h 479583"/>
              <a:gd name="connsiteX1669" fmla="*/ 71668 w 1096059"/>
              <a:gd name="connsiteY1669" fmla="*/ 8874 h 479583"/>
              <a:gd name="connsiteX1670" fmla="*/ 71210 w 1096059"/>
              <a:gd name="connsiteY1670" fmla="*/ 8424 h 479583"/>
              <a:gd name="connsiteX1671" fmla="*/ 71210 w 1096059"/>
              <a:gd name="connsiteY1671" fmla="*/ 8192 h 479583"/>
              <a:gd name="connsiteX1672" fmla="*/ 71782 w 1096059"/>
              <a:gd name="connsiteY1672" fmla="*/ 7855 h 479583"/>
              <a:gd name="connsiteX1673" fmla="*/ 72109 w 1096059"/>
              <a:gd name="connsiteY1673" fmla="*/ 8424 h 479583"/>
              <a:gd name="connsiteX1674" fmla="*/ 72109 w 1096059"/>
              <a:gd name="connsiteY1674" fmla="*/ 9322 h 479583"/>
              <a:gd name="connsiteX1675" fmla="*/ 72338 w 1096059"/>
              <a:gd name="connsiteY1675" fmla="*/ 9763 h 479583"/>
              <a:gd name="connsiteX1676" fmla="*/ 72665 w 1096059"/>
              <a:gd name="connsiteY1676" fmla="*/ 10108 h 479583"/>
              <a:gd name="connsiteX1677" fmla="*/ 73565 w 1096059"/>
              <a:gd name="connsiteY1677" fmla="*/ 9884 h 479583"/>
              <a:gd name="connsiteX1678" fmla="*/ 73695 w 1096059"/>
              <a:gd name="connsiteY1678" fmla="*/ 9995 h 479583"/>
              <a:gd name="connsiteX1679" fmla="*/ 73221 w 1096059"/>
              <a:gd name="connsiteY1679" fmla="*/ 10445 h 479583"/>
              <a:gd name="connsiteX1680" fmla="*/ 73237 w 1096059"/>
              <a:gd name="connsiteY1680" fmla="*/ 10677 h 479583"/>
              <a:gd name="connsiteX1681" fmla="*/ 73793 w 1096059"/>
              <a:gd name="connsiteY1681" fmla="*/ 10999 h 479583"/>
              <a:gd name="connsiteX1682" fmla="*/ 74676 w 1096059"/>
              <a:gd name="connsiteY1682" fmla="*/ 11456 h 479583"/>
              <a:gd name="connsiteX1683" fmla="*/ 76491 w 1096059"/>
              <a:gd name="connsiteY1683" fmla="*/ 13477 h 479583"/>
              <a:gd name="connsiteX1684" fmla="*/ 76720 w 1096059"/>
              <a:gd name="connsiteY1684" fmla="*/ 13477 h 479583"/>
              <a:gd name="connsiteX1685" fmla="*/ 77276 w 1096059"/>
              <a:gd name="connsiteY1685" fmla="*/ 14031 h 479583"/>
              <a:gd name="connsiteX1686" fmla="*/ 76933 w 1096059"/>
              <a:gd name="connsiteY1686" fmla="*/ 14600 h 479583"/>
              <a:gd name="connsiteX1687" fmla="*/ 76050 w 1096059"/>
              <a:gd name="connsiteY1687" fmla="*/ 14824 h 479583"/>
              <a:gd name="connsiteX1688" fmla="*/ 75821 w 1096059"/>
              <a:gd name="connsiteY1688" fmla="*/ 14592 h 479583"/>
              <a:gd name="connsiteX1689" fmla="*/ 74693 w 1096059"/>
              <a:gd name="connsiteY1689" fmla="*/ 14600 h 479583"/>
              <a:gd name="connsiteX1690" fmla="*/ 74595 w 1096059"/>
              <a:gd name="connsiteY1690" fmla="*/ 14487 h 479583"/>
              <a:gd name="connsiteX1691" fmla="*/ 74922 w 1096059"/>
              <a:gd name="connsiteY1691" fmla="*/ 14382 h 479583"/>
              <a:gd name="connsiteX1692" fmla="*/ 75020 w 1096059"/>
              <a:gd name="connsiteY1692" fmla="*/ 14023 h 479583"/>
              <a:gd name="connsiteX1693" fmla="*/ 74595 w 1096059"/>
              <a:gd name="connsiteY1693" fmla="*/ 13589 h 479583"/>
              <a:gd name="connsiteX1694" fmla="*/ 74595 w 1096059"/>
              <a:gd name="connsiteY1694" fmla="*/ 13125 h 479583"/>
              <a:gd name="connsiteX1695" fmla="*/ 73793 w 1096059"/>
              <a:gd name="connsiteY1695" fmla="*/ 12571 h 479583"/>
              <a:gd name="connsiteX1696" fmla="*/ 73352 w 1096059"/>
              <a:gd name="connsiteY1696" fmla="*/ 12579 h 479583"/>
              <a:gd name="connsiteX1697" fmla="*/ 71995 w 1096059"/>
              <a:gd name="connsiteY1697" fmla="*/ 11673 h 479583"/>
              <a:gd name="connsiteX1698" fmla="*/ 71553 w 1096059"/>
              <a:gd name="connsiteY1698" fmla="*/ 11673 h 479583"/>
              <a:gd name="connsiteX1699" fmla="*/ 71324 w 1096059"/>
              <a:gd name="connsiteY1699" fmla="*/ 11441 h 479583"/>
              <a:gd name="connsiteX1700" fmla="*/ 70425 w 1096059"/>
              <a:gd name="connsiteY1700" fmla="*/ 11447 h 479583"/>
              <a:gd name="connsiteX1701" fmla="*/ 70098 w 1096059"/>
              <a:gd name="connsiteY1701" fmla="*/ 11784 h 479583"/>
              <a:gd name="connsiteX1702" fmla="*/ 70327 w 1096059"/>
              <a:gd name="connsiteY1702" fmla="*/ 13131 h 479583"/>
              <a:gd name="connsiteX1703" fmla="*/ 70654 w 1096059"/>
              <a:gd name="connsiteY1703" fmla="*/ 13468 h 479583"/>
              <a:gd name="connsiteX1704" fmla="*/ 71324 w 1096059"/>
              <a:gd name="connsiteY1704" fmla="*/ 13253 h 479583"/>
              <a:gd name="connsiteX1705" fmla="*/ 71668 w 1096059"/>
              <a:gd name="connsiteY1705" fmla="*/ 13573 h 479583"/>
              <a:gd name="connsiteX1706" fmla="*/ 71553 w 1096059"/>
              <a:gd name="connsiteY1706" fmla="*/ 13933 h 479583"/>
              <a:gd name="connsiteX1707" fmla="*/ 71112 w 1096059"/>
              <a:gd name="connsiteY1707" fmla="*/ 13701 h 479583"/>
              <a:gd name="connsiteX1708" fmla="*/ 70654 w 1096059"/>
              <a:gd name="connsiteY1708" fmla="*/ 13918 h 479583"/>
              <a:gd name="connsiteX1709" fmla="*/ 69869 w 1096059"/>
              <a:gd name="connsiteY1709" fmla="*/ 13349 h 479583"/>
              <a:gd name="connsiteX1710" fmla="*/ 69640 w 1096059"/>
              <a:gd name="connsiteY1710" fmla="*/ 12683 h 479583"/>
              <a:gd name="connsiteX1711" fmla="*/ 69297 w 1096059"/>
              <a:gd name="connsiteY1711" fmla="*/ 12347 h 479583"/>
              <a:gd name="connsiteX1712" fmla="*/ 67956 w 1096059"/>
              <a:gd name="connsiteY1712" fmla="*/ 12338 h 479583"/>
              <a:gd name="connsiteX1713" fmla="*/ 67743 w 1096059"/>
              <a:gd name="connsiteY1713" fmla="*/ 12571 h 479583"/>
              <a:gd name="connsiteX1714" fmla="*/ 67629 w 1096059"/>
              <a:gd name="connsiteY1714" fmla="*/ 11784 h 479583"/>
              <a:gd name="connsiteX1715" fmla="*/ 67073 w 1096059"/>
              <a:gd name="connsiteY1715" fmla="*/ 11447 h 479583"/>
              <a:gd name="connsiteX1716" fmla="*/ 65258 w 1096059"/>
              <a:gd name="connsiteY1716" fmla="*/ 10541 h 479583"/>
              <a:gd name="connsiteX1717" fmla="*/ 64130 w 1096059"/>
              <a:gd name="connsiteY1717" fmla="*/ 9434 h 479583"/>
              <a:gd name="connsiteX1718" fmla="*/ 63459 w 1096059"/>
              <a:gd name="connsiteY1718" fmla="*/ 9434 h 479583"/>
              <a:gd name="connsiteX1719" fmla="*/ 62331 w 1096059"/>
              <a:gd name="connsiteY1719" fmla="*/ 10326 h 479583"/>
              <a:gd name="connsiteX1720" fmla="*/ 61890 w 1096059"/>
              <a:gd name="connsiteY1720" fmla="*/ 10326 h 479583"/>
              <a:gd name="connsiteX1721" fmla="*/ 61775 w 1096059"/>
              <a:gd name="connsiteY1721" fmla="*/ 10669 h 479583"/>
              <a:gd name="connsiteX1722" fmla="*/ 61219 w 1096059"/>
              <a:gd name="connsiteY1722" fmla="*/ 11225 h 479583"/>
              <a:gd name="connsiteX1723" fmla="*/ 60876 w 1096059"/>
              <a:gd name="connsiteY1723" fmla="*/ 11568 h 479583"/>
              <a:gd name="connsiteX1724" fmla="*/ 61007 w 1096059"/>
              <a:gd name="connsiteY1724" fmla="*/ 11889 h 479583"/>
              <a:gd name="connsiteX1725" fmla="*/ 61448 w 1096059"/>
              <a:gd name="connsiteY1725" fmla="*/ 11905 h 479583"/>
              <a:gd name="connsiteX1726" fmla="*/ 61792 w 1096059"/>
              <a:gd name="connsiteY1726" fmla="*/ 12226 h 479583"/>
              <a:gd name="connsiteX1727" fmla="*/ 61661 w 1096059"/>
              <a:gd name="connsiteY1727" fmla="*/ 12571 h 479583"/>
              <a:gd name="connsiteX1728" fmla="*/ 60451 w 1096059"/>
              <a:gd name="connsiteY1728" fmla="*/ 12002 h 479583"/>
              <a:gd name="connsiteX1729" fmla="*/ 60434 w 1096059"/>
              <a:gd name="connsiteY1729" fmla="*/ 11568 h 479583"/>
              <a:gd name="connsiteX1730" fmla="*/ 61105 w 1096059"/>
              <a:gd name="connsiteY1730" fmla="*/ 10886 h 479583"/>
              <a:gd name="connsiteX1731" fmla="*/ 61105 w 1096059"/>
              <a:gd name="connsiteY1731" fmla="*/ 10654 h 479583"/>
              <a:gd name="connsiteX1732" fmla="*/ 60778 w 1096059"/>
              <a:gd name="connsiteY1732" fmla="*/ 10332 h 479583"/>
              <a:gd name="connsiteX1733" fmla="*/ 60091 w 1096059"/>
              <a:gd name="connsiteY1733" fmla="*/ 10332 h 479583"/>
              <a:gd name="connsiteX1734" fmla="*/ 58979 w 1096059"/>
              <a:gd name="connsiteY1734" fmla="*/ 11006 h 479583"/>
              <a:gd name="connsiteX1735" fmla="*/ 58080 w 1096059"/>
              <a:gd name="connsiteY1735" fmla="*/ 10991 h 479583"/>
              <a:gd name="connsiteX1736" fmla="*/ 56952 w 1096059"/>
              <a:gd name="connsiteY1736" fmla="*/ 12347 h 479583"/>
              <a:gd name="connsiteX1737" fmla="*/ 56281 w 1096059"/>
              <a:gd name="connsiteY1737" fmla="*/ 12579 h 479583"/>
              <a:gd name="connsiteX1738" fmla="*/ 55954 w 1096059"/>
              <a:gd name="connsiteY1738" fmla="*/ 12908 h 479583"/>
              <a:gd name="connsiteX1739" fmla="*/ 55938 w 1096059"/>
              <a:gd name="connsiteY1739" fmla="*/ 14037 h 479583"/>
              <a:gd name="connsiteX1740" fmla="*/ 57279 w 1096059"/>
              <a:gd name="connsiteY1740" fmla="*/ 15834 h 479583"/>
              <a:gd name="connsiteX1741" fmla="*/ 57295 w 1096059"/>
              <a:gd name="connsiteY1741" fmla="*/ 16052 h 479583"/>
              <a:gd name="connsiteX1742" fmla="*/ 57524 w 1096059"/>
              <a:gd name="connsiteY1742" fmla="*/ 16268 h 479583"/>
              <a:gd name="connsiteX1743" fmla="*/ 57524 w 1096059"/>
              <a:gd name="connsiteY1743" fmla="*/ 16500 h 479583"/>
              <a:gd name="connsiteX1744" fmla="*/ 57753 w 1096059"/>
              <a:gd name="connsiteY1744" fmla="*/ 16950 h 479583"/>
              <a:gd name="connsiteX1745" fmla="*/ 59077 w 1096059"/>
              <a:gd name="connsiteY1745" fmla="*/ 18305 h 479583"/>
              <a:gd name="connsiteX1746" fmla="*/ 59077 w 1096059"/>
              <a:gd name="connsiteY1746" fmla="*/ 18753 h 479583"/>
              <a:gd name="connsiteX1747" fmla="*/ 59421 w 1096059"/>
              <a:gd name="connsiteY1747" fmla="*/ 19307 h 479583"/>
              <a:gd name="connsiteX1748" fmla="*/ 61007 w 1096059"/>
              <a:gd name="connsiteY1748" fmla="*/ 19996 h 479583"/>
              <a:gd name="connsiteX1749" fmla="*/ 61448 w 1096059"/>
              <a:gd name="connsiteY1749" fmla="*/ 20205 h 479583"/>
              <a:gd name="connsiteX1750" fmla="*/ 62135 w 1096059"/>
              <a:gd name="connsiteY1750" fmla="*/ 20205 h 479583"/>
              <a:gd name="connsiteX1751" fmla="*/ 62348 w 1096059"/>
              <a:gd name="connsiteY1751" fmla="*/ 20437 h 479583"/>
              <a:gd name="connsiteX1752" fmla="*/ 63901 w 1096059"/>
              <a:gd name="connsiteY1752" fmla="*/ 20431 h 479583"/>
              <a:gd name="connsiteX1753" fmla="*/ 64130 w 1096059"/>
              <a:gd name="connsiteY1753" fmla="*/ 20663 h 479583"/>
              <a:gd name="connsiteX1754" fmla="*/ 64588 w 1096059"/>
              <a:gd name="connsiteY1754" fmla="*/ 20655 h 479583"/>
              <a:gd name="connsiteX1755" fmla="*/ 65487 w 1096059"/>
              <a:gd name="connsiteY1755" fmla="*/ 21104 h 479583"/>
              <a:gd name="connsiteX1756" fmla="*/ 66615 w 1096059"/>
              <a:gd name="connsiteY1756" fmla="*/ 21328 h 479583"/>
              <a:gd name="connsiteX1757" fmla="*/ 67057 w 1096059"/>
              <a:gd name="connsiteY1757" fmla="*/ 21778 h 479583"/>
              <a:gd name="connsiteX1758" fmla="*/ 67956 w 1096059"/>
              <a:gd name="connsiteY1758" fmla="*/ 21785 h 479583"/>
              <a:gd name="connsiteX1759" fmla="*/ 68169 w 1096059"/>
              <a:gd name="connsiteY1759" fmla="*/ 21552 h 479583"/>
              <a:gd name="connsiteX1760" fmla="*/ 69084 w 1096059"/>
              <a:gd name="connsiteY1760" fmla="*/ 21552 h 479583"/>
              <a:gd name="connsiteX1761" fmla="*/ 69297 w 1096059"/>
              <a:gd name="connsiteY1761" fmla="*/ 21778 h 479583"/>
              <a:gd name="connsiteX1762" fmla="*/ 70654 w 1096059"/>
              <a:gd name="connsiteY1762" fmla="*/ 21778 h 479583"/>
              <a:gd name="connsiteX1763" fmla="*/ 71096 w 1096059"/>
              <a:gd name="connsiteY1763" fmla="*/ 21552 h 479583"/>
              <a:gd name="connsiteX1764" fmla="*/ 71439 w 1096059"/>
              <a:gd name="connsiteY1764" fmla="*/ 21897 h 479583"/>
              <a:gd name="connsiteX1765" fmla="*/ 71226 w 1096059"/>
              <a:gd name="connsiteY1765" fmla="*/ 22115 h 479583"/>
              <a:gd name="connsiteX1766" fmla="*/ 71651 w 1096059"/>
              <a:gd name="connsiteY1766" fmla="*/ 22556 h 479583"/>
              <a:gd name="connsiteX1767" fmla="*/ 71668 w 1096059"/>
              <a:gd name="connsiteY1767" fmla="*/ 23021 h 479583"/>
              <a:gd name="connsiteX1768" fmla="*/ 71308 w 1096059"/>
              <a:gd name="connsiteY1768" fmla="*/ 23349 h 479583"/>
              <a:gd name="connsiteX1769" fmla="*/ 67514 w 1096059"/>
              <a:gd name="connsiteY1769" fmla="*/ 23349 h 479583"/>
              <a:gd name="connsiteX1770" fmla="*/ 66157 w 1096059"/>
              <a:gd name="connsiteY1770" fmla="*/ 22676 h 479583"/>
              <a:gd name="connsiteX1771" fmla="*/ 64817 w 1096059"/>
              <a:gd name="connsiteY1771" fmla="*/ 22452 h 479583"/>
              <a:gd name="connsiteX1772" fmla="*/ 64588 w 1096059"/>
              <a:gd name="connsiteY1772" fmla="*/ 22220 h 479583"/>
              <a:gd name="connsiteX1773" fmla="*/ 63459 w 1096059"/>
              <a:gd name="connsiteY1773" fmla="*/ 22010 h 479583"/>
              <a:gd name="connsiteX1774" fmla="*/ 63247 w 1096059"/>
              <a:gd name="connsiteY1774" fmla="*/ 21778 h 479583"/>
              <a:gd name="connsiteX1775" fmla="*/ 62348 w 1096059"/>
              <a:gd name="connsiteY1775" fmla="*/ 21785 h 479583"/>
              <a:gd name="connsiteX1776" fmla="*/ 61890 w 1096059"/>
              <a:gd name="connsiteY1776" fmla="*/ 22452 h 479583"/>
              <a:gd name="connsiteX1777" fmla="*/ 61448 w 1096059"/>
              <a:gd name="connsiteY1777" fmla="*/ 22452 h 479583"/>
              <a:gd name="connsiteX1778" fmla="*/ 61203 w 1096059"/>
              <a:gd name="connsiteY1778" fmla="*/ 22684 h 479583"/>
              <a:gd name="connsiteX1779" fmla="*/ 60320 w 1096059"/>
              <a:gd name="connsiteY1779" fmla="*/ 22690 h 479583"/>
              <a:gd name="connsiteX1780" fmla="*/ 60108 w 1096059"/>
              <a:gd name="connsiteY1780" fmla="*/ 22458 h 479583"/>
              <a:gd name="connsiteX1781" fmla="*/ 57835 w 1096059"/>
              <a:gd name="connsiteY1781" fmla="*/ 22234 h 479583"/>
              <a:gd name="connsiteX1782" fmla="*/ 57409 w 1096059"/>
              <a:gd name="connsiteY1782" fmla="*/ 22010 h 479583"/>
              <a:gd name="connsiteX1783" fmla="*/ 55382 w 1096059"/>
              <a:gd name="connsiteY1783" fmla="*/ 19989 h 479583"/>
              <a:gd name="connsiteX1784" fmla="*/ 54924 w 1096059"/>
              <a:gd name="connsiteY1784" fmla="*/ 19973 h 479583"/>
              <a:gd name="connsiteX1785" fmla="*/ 54712 w 1096059"/>
              <a:gd name="connsiteY1785" fmla="*/ 20213 h 479583"/>
              <a:gd name="connsiteX1786" fmla="*/ 53371 w 1096059"/>
              <a:gd name="connsiteY1786" fmla="*/ 19981 h 479583"/>
              <a:gd name="connsiteX1787" fmla="*/ 53142 w 1096059"/>
              <a:gd name="connsiteY1787" fmla="*/ 20431 h 479583"/>
              <a:gd name="connsiteX1788" fmla="*/ 52913 w 1096059"/>
              <a:gd name="connsiteY1788" fmla="*/ 20437 h 479583"/>
              <a:gd name="connsiteX1789" fmla="*/ 52700 w 1096059"/>
              <a:gd name="connsiteY1789" fmla="*/ 19757 h 479583"/>
              <a:gd name="connsiteX1790" fmla="*/ 51801 w 1096059"/>
              <a:gd name="connsiteY1790" fmla="*/ 20205 h 479583"/>
              <a:gd name="connsiteX1791" fmla="*/ 51670 w 1096059"/>
              <a:gd name="connsiteY1791" fmla="*/ 19420 h 479583"/>
              <a:gd name="connsiteX1792" fmla="*/ 51458 w 1096059"/>
              <a:gd name="connsiteY1792" fmla="*/ 19203 h 479583"/>
              <a:gd name="connsiteX1793" fmla="*/ 51556 w 1096059"/>
              <a:gd name="connsiteY1793" fmla="*/ 19083 h 479583"/>
              <a:gd name="connsiteX1794" fmla="*/ 51997 w 1096059"/>
              <a:gd name="connsiteY1794" fmla="*/ 19085 h 479583"/>
              <a:gd name="connsiteX1795" fmla="*/ 53142 w 1096059"/>
              <a:gd name="connsiteY1795" fmla="*/ 19090 h 479583"/>
              <a:gd name="connsiteX1796" fmla="*/ 53927 w 1096059"/>
              <a:gd name="connsiteY1796" fmla="*/ 18529 h 479583"/>
              <a:gd name="connsiteX1797" fmla="*/ 53812 w 1096059"/>
              <a:gd name="connsiteY1797" fmla="*/ 18192 h 479583"/>
              <a:gd name="connsiteX1798" fmla="*/ 52913 w 1096059"/>
              <a:gd name="connsiteY1798" fmla="*/ 18192 h 479583"/>
              <a:gd name="connsiteX1799" fmla="*/ 52684 w 1096059"/>
              <a:gd name="connsiteY1799" fmla="*/ 18410 h 479583"/>
              <a:gd name="connsiteX1800" fmla="*/ 52128 w 1096059"/>
              <a:gd name="connsiteY1800" fmla="*/ 18289 h 479583"/>
              <a:gd name="connsiteX1801" fmla="*/ 52471 w 1096059"/>
              <a:gd name="connsiteY1801" fmla="*/ 17728 h 479583"/>
              <a:gd name="connsiteX1802" fmla="*/ 53583 w 1096059"/>
              <a:gd name="connsiteY1802" fmla="*/ 17743 h 479583"/>
              <a:gd name="connsiteX1803" fmla="*/ 54139 w 1096059"/>
              <a:gd name="connsiteY1803" fmla="*/ 17399 h 479583"/>
              <a:gd name="connsiteX1804" fmla="*/ 54139 w 1096059"/>
              <a:gd name="connsiteY1804" fmla="*/ 16500 h 479583"/>
              <a:gd name="connsiteX1805" fmla="*/ 53698 w 1096059"/>
              <a:gd name="connsiteY1805" fmla="*/ 15834 h 479583"/>
              <a:gd name="connsiteX1806" fmla="*/ 54139 w 1096059"/>
              <a:gd name="connsiteY1806" fmla="*/ 15370 h 479583"/>
              <a:gd name="connsiteX1807" fmla="*/ 53927 w 1096059"/>
              <a:gd name="connsiteY1807" fmla="*/ 14031 h 479583"/>
              <a:gd name="connsiteX1808" fmla="*/ 54384 w 1096059"/>
              <a:gd name="connsiteY1808" fmla="*/ 13131 h 479583"/>
              <a:gd name="connsiteX1809" fmla="*/ 54597 w 1096059"/>
              <a:gd name="connsiteY1809" fmla="*/ 11784 h 479583"/>
              <a:gd name="connsiteX1810" fmla="*/ 55267 w 1096059"/>
              <a:gd name="connsiteY1810" fmla="*/ 10901 h 479583"/>
              <a:gd name="connsiteX1811" fmla="*/ 55496 w 1096059"/>
              <a:gd name="connsiteY1811" fmla="*/ 9989 h 479583"/>
              <a:gd name="connsiteX1812" fmla="*/ 55153 w 1096059"/>
              <a:gd name="connsiteY1812" fmla="*/ 9659 h 479583"/>
              <a:gd name="connsiteX1813" fmla="*/ 54712 w 1096059"/>
              <a:gd name="connsiteY1813" fmla="*/ 9652 h 479583"/>
              <a:gd name="connsiteX1814" fmla="*/ 54368 w 1096059"/>
              <a:gd name="connsiteY1814" fmla="*/ 9989 h 479583"/>
              <a:gd name="connsiteX1815" fmla="*/ 54368 w 1096059"/>
              <a:gd name="connsiteY1815" fmla="*/ 10886 h 479583"/>
              <a:gd name="connsiteX1816" fmla="*/ 53698 w 1096059"/>
              <a:gd name="connsiteY1816" fmla="*/ 12016 h 479583"/>
              <a:gd name="connsiteX1817" fmla="*/ 53698 w 1096059"/>
              <a:gd name="connsiteY1817" fmla="*/ 12451 h 479583"/>
              <a:gd name="connsiteX1818" fmla="*/ 52815 w 1096059"/>
              <a:gd name="connsiteY1818" fmla="*/ 14479 h 479583"/>
              <a:gd name="connsiteX1819" fmla="*/ 52128 w 1096059"/>
              <a:gd name="connsiteY1819" fmla="*/ 15385 h 479583"/>
              <a:gd name="connsiteX1820" fmla="*/ 52128 w 1096059"/>
              <a:gd name="connsiteY1820" fmla="*/ 15834 h 479583"/>
              <a:gd name="connsiteX1821" fmla="*/ 50002 w 1096059"/>
              <a:gd name="connsiteY1821" fmla="*/ 17960 h 479583"/>
              <a:gd name="connsiteX1822" fmla="*/ 49544 w 1096059"/>
              <a:gd name="connsiteY1822" fmla="*/ 17960 h 479583"/>
              <a:gd name="connsiteX1823" fmla="*/ 48874 w 1096059"/>
              <a:gd name="connsiteY1823" fmla="*/ 18626 h 479583"/>
              <a:gd name="connsiteX1824" fmla="*/ 48629 w 1096059"/>
              <a:gd name="connsiteY1824" fmla="*/ 18634 h 479583"/>
              <a:gd name="connsiteX1825" fmla="*/ 47844 w 1096059"/>
              <a:gd name="connsiteY1825" fmla="*/ 19188 h 479583"/>
              <a:gd name="connsiteX1826" fmla="*/ 47631 w 1096059"/>
              <a:gd name="connsiteY1826" fmla="*/ 20100 h 479583"/>
              <a:gd name="connsiteX1827" fmla="*/ 46519 w 1096059"/>
              <a:gd name="connsiteY1827" fmla="*/ 21889 h 479583"/>
              <a:gd name="connsiteX1828" fmla="*/ 44361 w 1096059"/>
              <a:gd name="connsiteY1828" fmla="*/ 24247 h 479583"/>
              <a:gd name="connsiteX1829" fmla="*/ 44148 w 1096059"/>
              <a:gd name="connsiteY1829" fmla="*/ 24247 h 479583"/>
              <a:gd name="connsiteX1830" fmla="*/ 42693 w 1096059"/>
              <a:gd name="connsiteY1830" fmla="*/ 25707 h 479583"/>
              <a:gd name="connsiteX1831" fmla="*/ 42464 w 1096059"/>
              <a:gd name="connsiteY1831" fmla="*/ 26389 h 479583"/>
              <a:gd name="connsiteX1832" fmla="*/ 41908 w 1096059"/>
              <a:gd name="connsiteY1832" fmla="*/ 26718 h 479583"/>
              <a:gd name="connsiteX1833" fmla="*/ 41124 w 1096059"/>
              <a:gd name="connsiteY1833" fmla="*/ 27511 h 479583"/>
              <a:gd name="connsiteX1834" fmla="*/ 41124 w 1096059"/>
              <a:gd name="connsiteY1834" fmla="*/ 27728 h 479583"/>
              <a:gd name="connsiteX1835" fmla="*/ 40666 w 1096059"/>
              <a:gd name="connsiteY1835" fmla="*/ 28626 h 479583"/>
              <a:gd name="connsiteX1836" fmla="*/ 39995 w 1096059"/>
              <a:gd name="connsiteY1836" fmla="*/ 29293 h 479583"/>
              <a:gd name="connsiteX1837" fmla="*/ 39995 w 1096059"/>
              <a:gd name="connsiteY1837" fmla="*/ 29525 h 479583"/>
              <a:gd name="connsiteX1838" fmla="*/ 37297 w 1096059"/>
              <a:gd name="connsiteY1838" fmla="*/ 32212 h 479583"/>
              <a:gd name="connsiteX1839" fmla="*/ 37314 w 1096059"/>
              <a:gd name="connsiteY1839" fmla="*/ 33111 h 479583"/>
              <a:gd name="connsiteX1840" fmla="*/ 37085 w 1096059"/>
              <a:gd name="connsiteY1840" fmla="*/ 33342 h 479583"/>
              <a:gd name="connsiteX1841" fmla="*/ 37085 w 1096059"/>
              <a:gd name="connsiteY1841" fmla="*/ 33791 h 479583"/>
              <a:gd name="connsiteX1842" fmla="*/ 35957 w 1096059"/>
              <a:gd name="connsiteY1842" fmla="*/ 34915 h 479583"/>
              <a:gd name="connsiteX1843" fmla="*/ 35957 w 1096059"/>
              <a:gd name="connsiteY1843" fmla="*/ 35379 h 479583"/>
              <a:gd name="connsiteX1844" fmla="*/ 36627 w 1096059"/>
              <a:gd name="connsiteY1844" fmla="*/ 36269 h 479583"/>
              <a:gd name="connsiteX1845" fmla="*/ 36513 w 1096059"/>
              <a:gd name="connsiteY1845" fmla="*/ 37040 h 479583"/>
              <a:gd name="connsiteX1846" fmla="*/ 36185 w 1096059"/>
              <a:gd name="connsiteY1846" fmla="*/ 36718 h 479583"/>
              <a:gd name="connsiteX1847" fmla="*/ 36185 w 1096059"/>
              <a:gd name="connsiteY1847" fmla="*/ 36269 h 479583"/>
              <a:gd name="connsiteX1848" fmla="*/ 35630 w 1096059"/>
              <a:gd name="connsiteY1848" fmla="*/ 35700 h 479583"/>
              <a:gd name="connsiteX1849" fmla="*/ 35401 w 1096059"/>
              <a:gd name="connsiteY1849" fmla="*/ 35700 h 479583"/>
              <a:gd name="connsiteX1850" fmla="*/ 34845 w 1096059"/>
              <a:gd name="connsiteY1850" fmla="*/ 36262 h 479583"/>
              <a:gd name="connsiteX1851" fmla="*/ 34845 w 1096059"/>
              <a:gd name="connsiteY1851" fmla="*/ 36494 h 479583"/>
              <a:gd name="connsiteX1852" fmla="*/ 32032 w 1096059"/>
              <a:gd name="connsiteY1852" fmla="*/ 39294 h 479583"/>
              <a:gd name="connsiteX1853" fmla="*/ 31362 w 1096059"/>
              <a:gd name="connsiteY1853" fmla="*/ 39526 h 479583"/>
              <a:gd name="connsiteX1854" fmla="*/ 30904 w 1096059"/>
              <a:gd name="connsiteY1854" fmla="*/ 39742 h 479583"/>
              <a:gd name="connsiteX1855" fmla="*/ 28893 w 1096059"/>
              <a:gd name="connsiteY1855" fmla="*/ 41995 h 479583"/>
              <a:gd name="connsiteX1856" fmla="*/ 27994 w 1096059"/>
              <a:gd name="connsiteY1856" fmla="*/ 42436 h 479583"/>
              <a:gd name="connsiteX1857" fmla="*/ 27094 w 1096059"/>
              <a:gd name="connsiteY1857" fmla="*/ 43336 h 479583"/>
              <a:gd name="connsiteX1858" fmla="*/ 26865 w 1096059"/>
              <a:gd name="connsiteY1858" fmla="*/ 43336 h 479583"/>
              <a:gd name="connsiteX1859" fmla="*/ 25295 w 1096059"/>
              <a:gd name="connsiteY1859" fmla="*/ 44675 h 479583"/>
              <a:gd name="connsiteX1860" fmla="*/ 25050 w 1096059"/>
              <a:gd name="connsiteY1860" fmla="*/ 44675 h 479583"/>
              <a:gd name="connsiteX1861" fmla="*/ 24511 w 1096059"/>
              <a:gd name="connsiteY1861" fmla="*/ 45237 h 479583"/>
              <a:gd name="connsiteX1862" fmla="*/ 24511 w 1096059"/>
              <a:gd name="connsiteY1862" fmla="*/ 45468 h 479583"/>
              <a:gd name="connsiteX1863" fmla="*/ 23824 w 1096059"/>
              <a:gd name="connsiteY1863" fmla="*/ 46367 h 479583"/>
              <a:gd name="connsiteX1864" fmla="*/ 23824 w 1096059"/>
              <a:gd name="connsiteY1864" fmla="*/ 46815 h 479583"/>
              <a:gd name="connsiteX1865" fmla="*/ 23055 w 1096059"/>
              <a:gd name="connsiteY1865" fmla="*/ 47610 h 479583"/>
              <a:gd name="connsiteX1866" fmla="*/ 21927 w 1096059"/>
              <a:gd name="connsiteY1866" fmla="*/ 48058 h 479583"/>
              <a:gd name="connsiteX1867" fmla="*/ 21142 w 1096059"/>
              <a:gd name="connsiteY1867" fmla="*/ 49054 h 479583"/>
              <a:gd name="connsiteX1868" fmla="*/ 20913 w 1096059"/>
              <a:gd name="connsiteY1868" fmla="*/ 49968 h 479583"/>
              <a:gd name="connsiteX1869" fmla="*/ 19115 w 1096059"/>
              <a:gd name="connsiteY1869" fmla="*/ 51989 h 479583"/>
              <a:gd name="connsiteX1870" fmla="*/ 19115 w 1096059"/>
              <a:gd name="connsiteY1870" fmla="*/ 52204 h 479583"/>
              <a:gd name="connsiteX1871" fmla="*/ 18559 w 1096059"/>
              <a:gd name="connsiteY1871" fmla="*/ 52744 h 479583"/>
              <a:gd name="connsiteX1872" fmla="*/ 16875 w 1096059"/>
              <a:gd name="connsiteY1872" fmla="*/ 53545 h 479583"/>
              <a:gd name="connsiteX1873" fmla="*/ 16858 w 1096059"/>
              <a:gd name="connsiteY1873" fmla="*/ 55125 h 479583"/>
              <a:gd name="connsiteX1874" fmla="*/ 16302 w 1096059"/>
              <a:gd name="connsiteY1874" fmla="*/ 55679 h 479583"/>
              <a:gd name="connsiteX1875" fmla="*/ 16073 w 1096059"/>
              <a:gd name="connsiteY1875" fmla="*/ 55686 h 479583"/>
              <a:gd name="connsiteX1876" fmla="*/ 15190 w 1096059"/>
              <a:gd name="connsiteY1876" fmla="*/ 56801 h 479583"/>
              <a:gd name="connsiteX1877" fmla="*/ 14962 w 1096059"/>
              <a:gd name="connsiteY1877" fmla="*/ 56801 h 479583"/>
              <a:gd name="connsiteX1878" fmla="*/ 14062 w 1096059"/>
              <a:gd name="connsiteY1878" fmla="*/ 57916 h 479583"/>
              <a:gd name="connsiteX1879" fmla="*/ 13833 w 1096059"/>
              <a:gd name="connsiteY1879" fmla="*/ 57916 h 479583"/>
              <a:gd name="connsiteX1880" fmla="*/ 12607 w 1096059"/>
              <a:gd name="connsiteY1880" fmla="*/ 59144 h 479583"/>
              <a:gd name="connsiteX1881" fmla="*/ 12607 w 1096059"/>
              <a:gd name="connsiteY1881" fmla="*/ 59608 h 479583"/>
              <a:gd name="connsiteX1882" fmla="*/ 10579 w 1096059"/>
              <a:gd name="connsiteY1882" fmla="*/ 61615 h 479583"/>
              <a:gd name="connsiteX1883" fmla="*/ 10579 w 1096059"/>
              <a:gd name="connsiteY1883" fmla="*/ 61847 h 479583"/>
              <a:gd name="connsiteX1884" fmla="*/ 10024 w 1096059"/>
              <a:gd name="connsiteY1884" fmla="*/ 62408 h 479583"/>
              <a:gd name="connsiteX1885" fmla="*/ 9353 w 1096059"/>
              <a:gd name="connsiteY1885" fmla="*/ 62625 h 479583"/>
              <a:gd name="connsiteX1886" fmla="*/ 7669 w 1096059"/>
              <a:gd name="connsiteY1886" fmla="*/ 64092 h 479583"/>
              <a:gd name="connsiteX1887" fmla="*/ 7440 w 1096059"/>
              <a:gd name="connsiteY1887" fmla="*/ 64541 h 479583"/>
              <a:gd name="connsiteX1888" fmla="*/ 7440 w 1096059"/>
              <a:gd name="connsiteY1888" fmla="*/ 65215 h 479583"/>
              <a:gd name="connsiteX1889" fmla="*/ 6868 w 1096059"/>
              <a:gd name="connsiteY1889" fmla="*/ 65559 h 479583"/>
              <a:gd name="connsiteX1890" fmla="*/ 5641 w 1096059"/>
              <a:gd name="connsiteY1890" fmla="*/ 66787 h 479583"/>
              <a:gd name="connsiteX1891" fmla="*/ 5429 w 1096059"/>
              <a:gd name="connsiteY1891" fmla="*/ 68134 h 479583"/>
              <a:gd name="connsiteX1892" fmla="*/ 4971 w 1096059"/>
              <a:gd name="connsiteY1892" fmla="*/ 68816 h 479583"/>
              <a:gd name="connsiteX1893" fmla="*/ 4530 w 1096059"/>
              <a:gd name="connsiteY1893" fmla="*/ 70379 h 479583"/>
              <a:gd name="connsiteX1894" fmla="*/ 3614 w 1096059"/>
              <a:gd name="connsiteY1894" fmla="*/ 71285 h 479583"/>
              <a:gd name="connsiteX1895" fmla="*/ 3172 w 1096059"/>
              <a:gd name="connsiteY1895" fmla="*/ 72184 h 479583"/>
              <a:gd name="connsiteX1896" fmla="*/ 1619 w 1096059"/>
              <a:gd name="connsiteY1896" fmla="*/ 74197 h 479583"/>
              <a:gd name="connsiteX1897" fmla="*/ 1194 w 1096059"/>
              <a:gd name="connsiteY1897" fmla="*/ 75371 h 479583"/>
              <a:gd name="connsiteX1898" fmla="*/ 916 w 1096059"/>
              <a:gd name="connsiteY1898" fmla="*/ 75724 h 479583"/>
              <a:gd name="connsiteX1899" fmla="*/ 180 w 1096059"/>
              <a:gd name="connsiteY1899" fmla="*/ 76646 h 479583"/>
              <a:gd name="connsiteX1900" fmla="*/ 1096 w 1096059"/>
              <a:gd name="connsiteY1900" fmla="*/ 77292 h 479583"/>
              <a:gd name="connsiteX1901" fmla="*/ 2208 w 1096059"/>
              <a:gd name="connsiteY1901" fmla="*/ 78399 h 479583"/>
              <a:gd name="connsiteX1902" fmla="*/ 2387 w 1096059"/>
              <a:gd name="connsiteY1902" fmla="*/ 79874 h 479583"/>
              <a:gd name="connsiteX1903" fmla="*/ 2764 w 1096059"/>
              <a:gd name="connsiteY1903" fmla="*/ 81073 h 479583"/>
              <a:gd name="connsiteX1904" fmla="*/ 3499 w 1096059"/>
              <a:gd name="connsiteY1904" fmla="*/ 81810 h 479583"/>
              <a:gd name="connsiteX1905" fmla="*/ 5069 w 1096059"/>
              <a:gd name="connsiteY1905" fmla="*/ 82456 h 479583"/>
              <a:gd name="connsiteX1906" fmla="*/ 5903 w 1096059"/>
              <a:gd name="connsiteY1906" fmla="*/ 82456 h 479583"/>
              <a:gd name="connsiteX1907" fmla="*/ 7554 w 1096059"/>
              <a:gd name="connsiteY1907" fmla="*/ 81903 h 479583"/>
              <a:gd name="connsiteX1908" fmla="*/ 7783 w 1096059"/>
              <a:gd name="connsiteY1908" fmla="*/ 81856 h 479583"/>
              <a:gd name="connsiteX1909" fmla="*/ 9304 w 1096059"/>
              <a:gd name="connsiteY1909" fmla="*/ 81534 h 479583"/>
              <a:gd name="connsiteX1910" fmla="*/ 11430 w 1096059"/>
              <a:gd name="connsiteY1910" fmla="*/ 81534 h 479583"/>
              <a:gd name="connsiteX1911" fmla="*/ 13555 w 1096059"/>
              <a:gd name="connsiteY1911" fmla="*/ 82456 h 479583"/>
              <a:gd name="connsiteX1912" fmla="*/ 15305 w 1096059"/>
              <a:gd name="connsiteY1912" fmla="*/ 83654 h 479583"/>
              <a:gd name="connsiteX1913" fmla="*/ 16875 w 1096059"/>
              <a:gd name="connsiteY1913" fmla="*/ 85590 h 479583"/>
              <a:gd name="connsiteX1914" fmla="*/ 17431 w 1096059"/>
              <a:gd name="connsiteY1914" fmla="*/ 85960 h 479583"/>
              <a:gd name="connsiteX1915" fmla="*/ 18706 w 1096059"/>
              <a:gd name="connsiteY1915" fmla="*/ 86236 h 479583"/>
              <a:gd name="connsiteX1916" fmla="*/ 29318 w 1096059"/>
              <a:gd name="connsiteY1916" fmla="*/ 86236 h 479583"/>
              <a:gd name="connsiteX1917" fmla="*/ 47762 w 1096059"/>
              <a:gd name="connsiteY1917" fmla="*/ 86145 h 479583"/>
              <a:gd name="connsiteX1918" fmla="*/ 68071 w 1096059"/>
              <a:gd name="connsiteY1918" fmla="*/ 86145 h 479583"/>
              <a:gd name="connsiteX1919" fmla="*/ 82721 w 1096059"/>
              <a:gd name="connsiteY1919" fmla="*/ 86145 h 479583"/>
              <a:gd name="connsiteX1920" fmla="*/ 90455 w 1096059"/>
              <a:gd name="connsiteY1920" fmla="*/ 86145 h 479583"/>
              <a:gd name="connsiteX1921" fmla="*/ 90455 w 1096059"/>
              <a:gd name="connsiteY1921" fmla="*/ 93429 h 479583"/>
              <a:gd name="connsiteX1922" fmla="*/ 90455 w 1096059"/>
              <a:gd name="connsiteY1922" fmla="*/ 109841 h 479583"/>
              <a:gd name="connsiteX1923" fmla="*/ 90455 w 1096059"/>
              <a:gd name="connsiteY1923" fmla="*/ 124964 h 479583"/>
              <a:gd name="connsiteX1924" fmla="*/ 90455 w 1096059"/>
              <a:gd name="connsiteY1924" fmla="*/ 154931 h 479583"/>
              <a:gd name="connsiteX1925" fmla="*/ 90455 w 1096059"/>
              <a:gd name="connsiteY1925" fmla="*/ 194303 h 479583"/>
              <a:gd name="connsiteX1926" fmla="*/ 90455 w 1096059"/>
              <a:gd name="connsiteY1926" fmla="*/ 218616 h 479583"/>
              <a:gd name="connsiteX1927" fmla="*/ 90455 w 1096059"/>
              <a:gd name="connsiteY1927" fmla="*/ 219846 h 479583"/>
              <a:gd name="connsiteX1928" fmla="*/ 90455 w 1096059"/>
              <a:gd name="connsiteY1928" fmla="*/ 248320 h 479583"/>
              <a:gd name="connsiteX1929" fmla="*/ 87365 w 1096059"/>
              <a:gd name="connsiteY1929" fmla="*/ 248460 h 479583"/>
              <a:gd name="connsiteX1930" fmla="*/ 81691 w 1096059"/>
              <a:gd name="connsiteY1930" fmla="*/ 249631 h 479583"/>
              <a:gd name="connsiteX1931" fmla="*/ 77195 w 1096059"/>
              <a:gd name="connsiteY1931" fmla="*/ 252172 h 479583"/>
              <a:gd name="connsiteX1932" fmla="*/ 75052 w 1096059"/>
              <a:gd name="connsiteY1932" fmla="*/ 255689 h 479583"/>
              <a:gd name="connsiteX1933" fmla="*/ 73287 w 1096059"/>
              <a:gd name="connsiteY1933" fmla="*/ 258620 h 479583"/>
              <a:gd name="connsiteX1934" fmla="*/ 71144 w 1096059"/>
              <a:gd name="connsiteY1934" fmla="*/ 260573 h 479583"/>
              <a:gd name="connsiteX1935" fmla="*/ 70163 w 1096059"/>
              <a:gd name="connsiteY1935" fmla="*/ 264285 h 479583"/>
              <a:gd name="connsiteX1936" fmla="*/ 72322 w 1096059"/>
              <a:gd name="connsiteY1936" fmla="*/ 265263 h 479583"/>
              <a:gd name="connsiteX1937" fmla="*/ 74660 w 1096059"/>
              <a:gd name="connsiteY1937" fmla="*/ 267412 h 479583"/>
              <a:gd name="connsiteX1938" fmla="*/ 76818 w 1096059"/>
              <a:gd name="connsiteY1938" fmla="*/ 268584 h 479583"/>
              <a:gd name="connsiteX1939" fmla="*/ 80906 w 1096059"/>
              <a:gd name="connsiteY1939" fmla="*/ 270147 h 479583"/>
              <a:gd name="connsiteX1940" fmla="*/ 84814 w 1096059"/>
              <a:gd name="connsiteY1940" fmla="*/ 272101 h 479583"/>
              <a:gd name="connsiteX1941" fmla="*/ 90096 w 1096059"/>
              <a:gd name="connsiteY1941" fmla="*/ 273274 h 479583"/>
              <a:gd name="connsiteX1942" fmla="*/ 93415 w 1096059"/>
              <a:gd name="connsiteY1942" fmla="*/ 274837 h 479583"/>
              <a:gd name="connsiteX1943" fmla="*/ 99874 w 1096059"/>
              <a:gd name="connsiteY1943" fmla="*/ 275618 h 479583"/>
              <a:gd name="connsiteX1944" fmla="*/ 102604 w 1096059"/>
              <a:gd name="connsiteY1944" fmla="*/ 277376 h 479583"/>
              <a:gd name="connsiteX1945" fmla="*/ 106120 w 1096059"/>
              <a:gd name="connsiteY1945" fmla="*/ 278354 h 479583"/>
              <a:gd name="connsiteX1946" fmla="*/ 108262 w 1096059"/>
              <a:gd name="connsiteY1946" fmla="*/ 281675 h 479583"/>
              <a:gd name="connsiteX1947" fmla="*/ 111581 w 1096059"/>
              <a:gd name="connsiteY1947" fmla="*/ 284605 h 479583"/>
              <a:gd name="connsiteX1948" fmla="*/ 113347 w 1096059"/>
              <a:gd name="connsiteY1948" fmla="*/ 288513 h 479583"/>
              <a:gd name="connsiteX1949" fmla="*/ 114524 w 1096059"/>
              <a:gd name="connsiteY1949" fmla="*/ 291443 h 479583"/>
              <a:gd name="connsiteX1950" fmla="*/ 114328 w 1096059"/>
              <a:gd name="connsiteY1950" fmla="*/ 295351 h 479583"/>
              <a:gd name="connsiteX1951" fmla="*/ 114328 w 1096059"/>
              <a:gd name="connsiteY1951" fmla="*/ 298283 h 479583"/>
              <a:gd name="connsiteX1952" fmla="*/ 115293 w 1096059"/>
              <a:gd name="connsiteY1952" fmla="*/ 299064 h 479583"/>
              <a:gd name="connsiteX1953" fmla="*/ 116667 w 1096059"/>
              <a:gd name="connsiteY1953" fmla="*/ 297892 h 479583"/>
              <a:gd name="connsiteX1954" fmla="*/ 118040 w 1096059"/>
              <a:gd name="connsiteY1954" fmla="*/ 299064 h 479583"/>
              <a:gd name="connsiteX1955" fmla="*/ 118236 w 1096059"/>
              <a:gd name="connsiteY1955" fmla="*/ 301408 h 479583"/>
              <a:gd name="connsiteX1956" fmla="*/ 120378 w 1096059"/>
              <a:gd name="connsiteY1956" fmla="*/ 300041 h 479583"/>
              <a:gd name="connsiteX1957" fmla="*/ 125071 w 1096059"/>
              <a:gd name="connsiteY1957" fmla="*/ 298283 h 479583"/>
              <a:gd name="connsiteX1958" fmla="*/ 128979 w 1096059"/>
              <a:gd name="connsiteY1958" fmla="*/ 296329 h 479583"/>
              <a:gd name="connsiteX1959" fmla="*/ 130925 w 1096059"/>
              <a:gd name="connsiteY1959" fmla="*/ 297892 h 479583"/>
              <a:gd name="connsiteX1960" fmla="*/ 131710 w 1096059"/>
              <a:gd name="connsiteY1960" fmla="*/ 298087 h 479583"/>
              <a:gd name="connsiteX1961" fmla="*/ 132494 w 1096059"/>
              <a:gd name="connsiteY1961" fmla="*/ 297892 h 479583"/>
              <a:gd name="connsiteX1962" fmla="*/ 133672 w 1096059"/>
              <a:gd name="connsiteY1962" fmla="*/ 298283 h 479583"/>
              <a:gd name="connsiteX1963" fmla="*/ 135421 w 1096059"/>
              <a:gd name="connsiteY1963" fmla="*/ 298477 h 479583"/>
              <a:gd name="connsiteX1964" fmla="*/ 136991 w 1096059"/>
              <a:gd name="connsiteY1964" fmla="*/ 297696 h 479583"/>
              <a:gd name="connsiteX1965" fmla="*/ 137972 w 1096059"/>
              <a:gd name="connsiteY1965" fmla="*/ 298868 h 479583"/>
              <a:gd name="connsiteX1966" fmla="*/ 139722 w 1096059"/>
              <a:gd name="connsiteY1966" fmla="*/ 299259 h 479583"/>
              <a:gd name="connsiteX1967" fmla="*/ 141291 w 1096059"/>
              <a:gd name="connsiteY1967" fmla="*/ 301017 h 479583"/>
              <a:gd name="connsiteX1968" fmla="*/ 141095 w 1096059"/>
              <a:gd name="connsiteY1968" fmla="*/ 302776 h 479583"/>
              <a:gd name="connsiteX1969" fmla="*/ 142076 w 1096059"/>
              <a:gd name="connsiteY1969" fmla="*/ 303752 h 479583"/>
              <a:gd name="connsiteX1970" fmla="*/ 142845 w 1096059"/>
              <a:gd name="connsiteY1970" fmla="*/ 306293 h 479583"/>
              <a:gd name="connsiteX1971" fmla="*/ 142076 w 1096059"/>
              <a:gd name="connsiteY1971" fmla="*/ 308051 h 479583"/>
              <a:gd name="connsiteX1972" fmla="*/ 142845 w 1096059"/>
              <a:gd name="connsiteY1972" fmla="*/ 310201 h 479583"/>
              <a:gd name="connsiteX1973" fmla="*/ 144022 w 1096059"/>
              <a:gd name="connsiteY1973" fmla="*/ 312154 h 479583"/>
              <a:gd name="connsiteX1974" fmla="*/ 146556 w 1096059"/>
              <a:gd name="connsiteY1974" fmla="*/ 314889 h 479583"/>
              <a:gd name="connsiteX1975" fmla="*/ 147341 w 1096059"/>
              <a:gd name="connsiteY1975" fmla="*/ 315867 h 479583"/>
              <a:gd name="connsiteX1976" fmla="*/ 148519 w 1096059"/>
              <a:gd name="connsiteY1976" fmla="*/ 317430 h 479583"/>
              <a:gd name="connsiteX1977" fmla="*/ 150661 w 1096059"/>
              <a:gd name="connsiteY1977" fmla="*/ 318797 h 479583"/>
              <a:gd name="connsiteX1978" fmla="*/ 154765 w 1096059"/>
              <a:gd name="connsiteY1978" fmla="*/ 319579 h 479583"/>
              <a:gd name="connsiteX1979" fmla="*/ 157316 w 1096059"/>
              <a:gd name="connsiteY1979" fmla="*/ 319969 h 479583"/>
              <a:gd name="connsiteX1980" fmla="*/ 159458 w 1096059"/>
              <a:gd name="connsiteY1980" fmla="*/ 321727 h 479583"/>
              <a:gd name="connsiteX1981" fmla="*/ 160243 w 1096059"/>
              <a:gd name="connsiteY1981" fmla="*/ 324268 h 479583"/>
              <a:gd name="connsiteX1982" fmla="*/ 161027 w 1096059"/>
              <a:gd name="connsiteY1982" fmla="*/ 325831 h 479583"/>
              <a:gd name="connsiteX1983" fmla="*/ 163758 w 1096059"/>
              <a:gd name="connsiteY1983" fmla="*/ 326026 h 479583"/>
              <a:gd name="connsiteX1984" fmla="*/ 165704 w 1096059"/>
              <a:gd name="connsiteY1984" fmla="*/ 327395 h 479583"/>
              <a:gd name="connsiteX1985" fmla="*/ 165131 w 1096059"/>
              <a:gd name="connsiteY1985" fmla="*/ 329349 h 479583"/>
              <a:gd name="connsiteX1986" fmla="*/ 163758 w 1096059"/>
              <a:gd name="connsiteY1986" fmla="*/ 330130 h 479583"/>
              <a:gd name="connsiteX1987" fmla="*/ 163758 w 1096059"/>
              <a:gd name="connsiteY1987" fmla="*/ 332864 h 479583"/>
              <a:gd name="connsiteX1988" fmla="*/ 166489 w 1096059"/>
              <a:gd name="connsiteY1988" fmla="*/ 334036 h 479583"/>
              <a:gd name="connsiteX1989" fmla="*/ 167274 w 1096059"/>
              <a:gd name="connsiteY1989" fmla="*/ 335990 h 479583"/>
              <a:gd name="connsiteX1990" fmla="*/ 167470 w 1096059"/>
              <a:gd name="connsiteY1990" fmla="*/ 337750 h 479583"/>
              <a:gd name="connsiteX1991" fmla="*/ 168255 w 1096059"/>
              <a:gd name="connsiteY1991" fmla="*/ 337944 h 479583"/>
              <a:gd name="connsiteX1992" fmla="*/ 168647 w 1096059"/>
              <a:gd name="connsiteY1992" fmla="*/ 339508 h 479583"/>
              <a:gd name="connsiteX1993" fmla="*/ 169219 w 1096059"/>
              <a:gd name="connsiteY1993" fmla="*/ 340680 h 479583"/>
              <a:gd name="connsiteX1994" fmla="*/ 169023 w 1096059"/>
              <a:gd name="connsiteY1994" fmla="*/ 341852 h 479583"/>
              <a:gd name="connsiteX1995" fmla="*/ 169219 w 1096059"/>
              <a:gd name="connsiteY1995" fmla="*/ 344197 h 479583"/>
              <a:gd name="connsiteX1996" fmla="*/ 170004 w 1096059"/>
              <a:gd name="connsiteY1996" fmla="*/ 344588 h 479583"/>
              <a:gd name="connsiteX1997" fmla="*/ 170805 w 1096059"/>
              <a:gd name="connsiteY1997" fmla="*/ 345703 h 479583"/>
              <a:gd name="connsiteX1998" fmla="*/ 171394 w 1096059"/>
              <a:gd name="connsiteY1998" fmla="*/ 345913 h 479583"/>
              <a:gd name="connsiteX1999" fmla="*/ 171868 w 1096059"/>
              <a:gd name="connsiteY1999" fmla="*/ 346083 h 479583"/>
              <a:gd name="connsiteX2000" fmla="*/ 173389 w 1096059"/>
              <a:gd name="connsiteY2000" fmla="*/ 345094 h 479583"/>
              <a:gd name="connsiteX2001" fmla="*/ 174076 w 1096059"/>
              <a:gd name="connsiteY2001" fmla="*/ 346387 h 479583"/>
              <a:gd name="connsiteX2002" fmla="*/ 174844 w 1096059"/>
              <a:gd name="connsiteY2002" fmla="*/ 348061 h 479583"/>
              <a:gd name="connsiteX2003" fmla="*/ 174844 w 1096059"/>
              <a:gd name="connsiteY2003" fmla="*/ 349202 h 479583"/>
              <a:gd name="connsiteX2004" fmla="*/ 174681 w 1096059"/>
              <a:gd name="connsiteY2004" fmla="*/ 349582 h 479583"/>
              <a:gd name="connsiteX2005" fmla="*/ 175596 w 1096059"/>
              <a:gd name="connsiteY2005" fmla="*/ 350343 h 479583"/>
              <a:gd name="connsiteX2006" fmla="*/ 175531 w 1096059"/>
              <a:gd name="connsiteY2006" fmla="*/ 351255 h 479583"/>
              <a:gd name="connsiteX2007" fmla="*/ 175678 w 1096059"/>
              <a:gd name="connsiteY2007" fmla="*/ 352320 h 479583"/>
              <a:gd name="connsiteX2008" fmla="*/ 177199 w 1096059"/>
              <a:gd name="connsiteY2008" fmla="*/ 351788 h 479583"/>
              <a:gd name="connsiteX2009" fmla="*/ 177804 w 1096059"/>
              <a:gd name="connsiteY2009" fmla="*/ 350267 h 479583"/>
              <a:gd name="connsiteX2010" fmla="*/ 178720 w 1096059"/>
              <a:gd name="connsiteY2010" fmla="*/ 350191 h 479583"/>
              <a:gd name="connsiteX2011" fmla="*/ 179553 w 1096059"/>
              <a:gd name="connsiteY2011" fmla="*/ 348973 h 479583"/>
              <a:gd name="connsiteX2012" fmla="*/ 180240 w 1096059"/>
              <a:gd name="connsiteY2012" fmla="*/ 348973 h 479583"/>
              <a:gd name="connsiteX2013" fmla="*/ 180616 w 1096059"/>
              <a:gd name="connsiteY2013" fmla="*/ 349430 h 479583"/>
              <a:gd name="connsiteX2014" fmla="*/ 181303 w 1096059"/>
              <a:gd name="connsiteY2014" fmla="*/ 349430 h 479583"/>
              <a:gd name="connsiteX2015" fmla="*/ 181385 w 1096059"/>
              <a:gd name="connsiteY2015" fmla="*/ 350038 h 479583"/>
              <a:gd name="connsiteX2016" fmla="*/ 181074 w 1096059"/>
              <a:gd name="connsiteY2016" fmla="*/ 350723 h 479583"/>
              <a:gd name="connsiteX2017" fmla="*/ 181303 w 1096059"/>
              <a:gd name="connsiteY2017" fmla="*/ 351255 h 479583"/>
              <a:gd name="connsiteX2018" fmla="*/ 181761 w 1096059"/>
              <a:gd name="connsiteY2018" fmla="*/ 351712 h 479583"/>
              <a:gd name="connsiteX2019" fmla="*/ 181532 w 1096059"/>
              <a:gd name="connsiteY2019" fmla="*/ 352244 h 479583"/>
              <a:gd name="connsiteX2020" fmla="*/ 180551 w 1096059"/>
              <a:gd name="connsiteY2020" fmla="*/ 352092 h 479583"/>
              <a:gd name="connsiteX2021" fmla="*/ 180387 w 1096059"/>
              <a:gd name="connsiteY2021" fmla="*/ 352625 h 479583"/>
              <a:gd name="connsiteX2022" fmla="*/ 181074 w 1096059"/>
              <a:gd name="connsiteY2022" fmla="*/ 353385 h 479583"/>
              <a:gd name="connsiteX2023" fmla="*/ 181990 w 1096059"/>
              <a:gd name="connsiteY2023" fmla="*/ 353841 h 479583"/>
              <a:gd name="connsiteX2024" fmla="*/ 183281 w 1096059"/>
              <a:gd name="connsiteY2024" fmla="*/ 353613 h 479583"/>
              <a:gd name="connsiteX2025" fmla="*/ 183592 w 1096059"/>
              <a:gd name="connsiteY2025" fmla="*/ 353994 h 479583"/>
              <a:gd name="connsiteX2026" fmla="*/ 183363 w 1096059"/>
              <a:gd name="connsiteY2026" fmla="*/ 354678 h 479583"/>
              <a:gd name="connsiteX2027" fmla="*/ 183739 w 1096059"/>
              <a:gd name="connsiteY2027" fmla="*/ 354983 h 479583"/>
              <a:gd name="connsiteX2028" fmla="*/ 185865 w 1096059"/>
              <a:gd name="connsiteY2028" fmla="*/ 355515 h 479583"/>
              <a:gd name="connsiteX2029" fmla="*/ 186862 w 1096059"/>
              <a:gd name="connsiteY2029" fmla="*/ 356428 h 479583"/>
              <a:gd name="connsiteX2030" fmla="*/ 188154 w 1096059"/>
              <a:gd name="connsiteY2030" fmla="*/ 356428 h 479583"/>
              <a:gd name="connsiteX2031" fmla="*/ 188759 w 1096059"/>
              <a:gd name="connsiteY2031" fmla="*/ 355895 h 479583"/>
              <a:gd name="connsiteX2032" fmla="*/ 190133 w 1096059"/>
              <a:gd name="connsiteY2032" fmla="*/ 356504 h 479583"/>
              <a:gd name="connsiteX2033" fmla="*/ 190591 w 1096059"/>
              <a:gd name="connsiteY2033" fmla="*/ 355743 h 479583"/>
              <a:gd name="connsiteX2034" fmla="*/ 191196 w 1096059"/>
              <a:gd name="connsiteY2034" fmla="*/ 355743 h 479583"/>
              <a:gd name="connsiteX2035" fmla="*/ 191196 w 1096059"/>
              <a:gd name="connsiteY2035" fmla="*/ 354906 h 479583"/>
              <a:gd name="connsiteX2036" fmla="*/ 191719 w 1096059"/>
              <a:gd name="connsiteY2036" fmla="*/ 354450 h 479583"/>
              <a:gd name="connsiteX2037" fmla="*/ 191882 w 1096059"/>
              <a:gd name="connsiteY2037" fmla="*/ 353918 h 479583"/>
              <a:gd name="connsiteX2038" fmla="*/ 192782 w 1096059"/>
              <a:gd name="connsiteY2038" fmla="*/ 354374 h 479583"/>
              <a:gd name="connsiteX2039" fmla="*/ 193092 w 1096059"/>
              <a:gd name="connsiteY2039" fmla="*/ 353918 h 479583"/>
              <a:gd name="connsiteX2040" fmla="*/ 193468 w 1096059"/>
              <a:gd name="connsiteY2040" fmla="*/ 353765 h 479583"/>
              <a:gd name="connsiteX2041" fmla="*/ 193861 w 1096059"/>
              <a:gd name="connsiteY2041" fmla="*/ 353233 h 479583"/>
              <a:gd name="connsiteX2042" fmla="*/ 194760 w 1096059"/>
              <a:gd name="connsiteY2042" fmla="*/ 353613 h 479583"/>
              <a:gd name="connsiteX2043" fmla="*/ 194924 w 1096059"/>
              <a:gd name="connsiteY2043" fmla="*/ 354906 h 479583"/>
              <a:gd name="connsiteX2044" fmla="*/ 195905 w 1096059"/>
              <a:gd name="connsiteY2044" fmla="*/ 355135 h 479583"/>
              <a:gd name="connsiteX2045" fmla="*/ 197049 w 1096059"/>
              <a:gd name="connsiteY2045" fmla="*/ 355515 h 479583"/>
              <a:gd name="connsiteX2046" fmla="*/ 197278 w 1096059"/>
              <a:gd name="connsiteY2046" fmla="*/ 356275 h 479583"/>
              <a:gd name="connsiteX2047" fmla="*/ 197589 w 1096059"/>
              <a:gd name="connsiteY2047" fmla="*/ 357341 h 479583"/>
              <a:gd name="connsiteX2048" fmla="*/ 198259 w 1096059"/>
              <a:gd name="connsiteY2048" fmla="*/ 358253 h 479583"/>
              <a:gd name="connsiteX2049" fmla="*/ 199109 w 1096059"/>
              <a:gd name="connsiteY2049" fmla="*/ 359090 h 479583"/>
              <a:gd name="connsiteX2050" fmla="*/ 200090 w 1096059"/>
              <a:gd name="connsiteY2050" fmla="*/ 359394 h 479583"/>
              <a:gd name="connsiteX2051" fmla="*/ 200548 w 1096059"/>
              <a:gd name="connsiteY2051" fmla="*/ 359698 h 479583"/>
              <a:gd name="connsiteX2052" fmla="*/ 200090 w 1096059"/>
              <a:gd name="connsiteY2052" fmla="*/ 359927 h 479583"/>
              <a:gd name="connsiteX2053" fmla="*/ 200009 w 1096059"/>
              <a:gd name="connsiteY2053" fmla="*/ 360535 h 479583"/>
              <a:gd name="connsiteX2054" fmla="*/ 202756 w 1096059"/>
              <a:gd name="connsiteY2054" fmla="*/ 359622 h 479583"/>
              <a:gd name="connsiteX2055" fmla="*/ 203361 w 1096059"/>
              <a:gd name="connsiteY2055" fmla="*/ 360003 h 479583"/>
              <a:gd name="connsiteX2056" fmla="*/ 204195 w 1096059"/>
              <a:gd name="connsiteY2056" fmla="*/ 360079 h 479583"/>
              <a:gd name="connsiteX2057" fmla="*/ 204048 w 1096059"/>
              <a:gd name="connsiteY2057" fmla="*/ 360992 h 479583"/>
              <a:gd name="connsiteX2058" fmla="*/ 205258 w 1096059"/>
              <a:gd name="connsiteY2058" fmla="*/ 361296 h 479583"/>
              <a:gd name="connsiteX2059" fmla="*/ 205650 w 1096059"/>
              <a:gd name="connsiteY2059" fmla="*/ 362132 h 479583"/>
              <a:gd name="connsiteX2060" fmla="*/ 207318 w 1096059"/>
              <a:gd name="connsiteY2060" fmla="*/ 361448 h 479583"/>
              <a:gd name="connsiteX2061" fmla="*/ 208152 w 1096059"/>
              <a:gd name="connsiteY2061" fmla="*/ 362741 h 479583"/>
              <a:gd name="connsiteX2062" fmla="*/ 210277 w 1096059"/>
              <a:gd name="connsiteY2062" fmla="*/ 364795 h 479583"/>
              <a:gd name="connsiteX2063" fmla="*/ 211733 w 1096059"/>
              <a:gd name="connsiteY2063" fmla="*/ 364643 h 479583"/>
              <a:gd name="connsiteX2064" fmla="*/ 213940 w 1096059"/>
              <a:gd name="connsiteY2064" fmla="*/ 364643 h 479583"/>
              <a:gd name="connsiteX2065" fmla="*/ 215150 w 1096059"/>
              <a:gd name="connsiteY2065" fmla="*/ 364795 h 479583"/>
              <a:gd name="connsiteX2066" fmla="*/ 215297 w 1096059"/>
              <a:gd name="connsiteY2066" fmla="*/ 365251 h 479583"/>
              <a:gd name="connsiteX2067" fmla="*/ 216524 w 1096059"/>
              <a:gd name="connsiteY2067" fmla="*/ 364643 h 479583"/>
              <a:gd name="connsiteX2068" fmla="*/ 217357 w 1096059"/>
              <a:gd name="connsiteY2068" fmla="*/ 365023 h 479583"/>
              <a:gd name="connsiteX2069" fmla="*/ 217962 w 1096059"/>
              <a:gd name="connsiteY2069" fmla="*/ 364262 h 479583"/>
              <a:gd name="connsiteX2070" fmla="*/ 219647 w 1096059"/>
              <a:gd name="connsiteY2070" fmla="*/ 363426 h 479583"/>
              <a:gd name="connsiteX2071" fmla="*/ 221167 w 1096059"/>
              <a:gd name="connsiteY2071" fmla="*/ 362969 h 479583"/>
              <a:gd name="connsiteX2072" fmla="*/ 223146 w 1096059"/>
              <a:gd name="connsiteY2072" fmla="*/ 362513 h 479583"/>
              <a:gd name="connsiteX2073" fmla="*/ 223980 w 1096059"/>
              <a:gd name="connsiteY2073" fmla="*/ 362817 h 479583"/>
              <a:gd name="connsiteX2074" fmla="*/ 224356 w 1096059"/>
              <a:gd name="connsiteY2074" fmla="*/ 363730 h 479583"/>
              <a:gd name="connsiteX2075" fmla="*/ 224274 w 1096059"/>
              <a:gd name="connsiteY2075" fmla="*/ 365175 h 479583"/>
              <a:gd name="connsiteX2076" fmla="*/ 224814 w 1096059"/>
              <a:gd name="connsiteY2076" fmla="*/ 366544 h 479583"/>
              <a:gd name="connsiteX2077" fmla="*/ 225419 w 1096059"/>
              <a:gd name="connsiteY2077" fmla="*/ 367077 h 479583"/>
              <a:gd name="connsiteX2078" fmla="*/ 225648 w 1096059"/>
              <a:gd name="connsiteY2078" fmla="*/ 367913 h 479583"/>
              <a:gd name="connsiteX2079" fmla="*/ 226416 w 1096059"/>
              <a:gd name="connsiteY2079" fmla="*/ 368674 h 479583"/>
              <a:gd name="connsiteX2080" fmla="*/ 226416 w 1096059"/>
              <a:gd name="connsiteY2080" fmla="*/ 369054 h 479583"/>
              <a:gd name="connsiteX2081" fmla="*/ 227544 w 1096059"/>
              <a:gd name="connsiteY2081" fmla="*/ 369739 h 479583"/>
              <a:gd name="connsiteX2082" fmla="*/ 227708 w 1096059"/>
              <a:gd name="connsiteY2082" fmla="*/ 370575 h 479583"/>
              <a:gd name="connsiteX2083" fmla="*/ 228166 w 1096059"/>
              <a:gd name="connsiteY2083" fmla="*/ 371108 h 479583"/>
              <a:gd name="connsiteX2084" fmla="*/ 227773 w 1096059"/>
              <a:gd name="connsiteY2084" fmla="*/ 372173 h 479583"/>
              <a:gd name="connsiteX2085" fmla="*/ 228836 w 1096059"/>
              <a:gd name="connsiteY2085" fmla="*/ 372857 h 479583"/>
              <a:gd name="connsiteX2086" fmla="*/ 229915 w 1096059"/>
              <a:gd name="connsiteY2086" fmla="*/ 372401 h 479583"/>
              <a:gd name="connsiteX2087" fmla="*/ 231207 w 1096059"/>
              <a:gd name="connsiteY2087" fmla="*/ 371336 h 479583"/>
              <a:gd name="connsiteX2088" fmla="*/ 233251 w 1096059"/>
              <a:gd name="connsiteY2088" fmla="*/ 370119 h 479583"/>
              <a:gd name="connsiteX2089" fmla="*/ 234624 w 1096059"/>
              <a:gd name="connsiteY2089" fmla="*/ 369815 h 479583"/>
              <a:gd name="connsiteX2090" fmla="*/ 235834 w 1096059"/>
              <a:gd name="connsiteY2090" fmla="*/ 369206 h 479583"/>
              <a:gd name="connsiteX2091" fmla="*/ 236832 w 1096059"/>
              <a:gd name="connsiteY2091" fmla="*/ 369282 h 479583"/>
              <a:gd name="connsiteX2092" fmla="*/ 237355 w 1096059"/>
              <a:gd name="connsiteY2092" fmla="*/ 369891 h 479583"/>
              <a:gd name="connsiteX2093" fmla="*/ 238271 w 1096059"/>
              <a:gd name="connsiteY2093" fmla="*/ 369967 h 479583"/>
              <a:gd name="connsiteX2094" fmla="*/ 239644 w 1096059"/>
              <a:gd name="connsiteY2094" fmla="*/ 369282 h 479583"/>
              <a:gd name="connsiteX2095" fmla="*/ 240707 w 1096059"/>
              <a:gd name="connsiteY2095" fmla="*/ 369130 h 479583"/>
              <a:gd name="connsiteX2096" fmla="*/ 241933 w 1096059"/>
              <a:gd name="connsiteY2096" fmla="*/ 369130 h 479583"/>
              <a:gd name="connsiteX2097" fmla="*/ 242686 w 1096059"/>
              <a:gd name="connsiteY2097" fmla="*/ 370043 h 479583"/>
              <a:gd name="connsiteX2098" fmla="*/ 242996 w 1096059"/>
              <a:gd name="connsiteY2098" fmla="*/ 370400 h 479583"/>
              <a:gd name="connsiteX2099" fmla="*/ 243290 w 1096059"/>
              <a:gd name="connsiteY2099" fmla="*/ 370769 h 479583"/>
              <a:gd name="connsiteX2100" fmla="*/ 243601 w 1096059"/>
              <a:gd name="connsiteY2100" fmla="*/ 371554 h 479583"/>
              <a:gd name="connsiteX2101" fmla="*/ 244501 w 1096059"/>
              <a:gd name="connsiteY2101" fmla="*/ 372200 h 479583"/>
              <a:gd name="connsiteX2102" fmla="*/ 244975 w 1096059"/>
              <a:gd name="connsiteY2102" fmla="*/ 373538 h 479583"/>
              <a:gd name="connsiteX2103" fmla="*/ 245073 w 1096059"/>
              <a:gd name="connsiteY2103" fmla="*/ 374807 h 479583"/>
              <a:gd name="connsiteX2104" fmla="*/ 244468 w 1096059"/>
              <a:gd name="connsiteY2104" fmla="*/ 376329 h 479583"/>
              <a:gd name="connsiteX2105" fmla="*/ 243274 w 1096059"/>
              <a:gd name="connsiteY2105" fmla="*/ 377829 h 479583"/>
              <a:gd name="connsiteX2106" fmla="*/ 242195 w 1096059"/>
              <a:gd name="connsiteY2106" fmla="*/ 379051 h 479583"/>
              <a:gd name="connsiteX2107" fmla="*/ 241966 w 1096059"/>
              <a:gd name="connsiteY2107" fmla="*/ 380121 h 479583"/>
              <a:gd name="connsiteX2108" fmla="*/ 241901 w 1096059"/>
              <a:gd name="connsiteY2108" fmla="*/ 381147 h 479583"/>
              <a:gd name="connsiteX2109" fmla="*/ 241966 w 1096059"/>
              <a:gd name="connsiteY2109" fmla="*/ 382301 h 479583"/>
              <a:gd name="connsiteX2110" fmla="*/ 241312 w 1096059"/>
              <a:gd name="connsiteY2110" fmla="*/ 384288 h 479583"/>
              <a:gd name="connsiteX2111" fmla="*/ 241198 w 1096059"/>
              <a:gd name="connsiteY2111" fmla="*/ 386789 h 479583"/>
              <a:gd name="connsiteX2112" fmla="*/ 242032 w 1096059"/>
              <a:gd name="connsiteY2112" fmla="*/ 388200 h 479583"/>
              <a:gd name="connsiteX2113" fmla="*/ 242669 w 1096059"/>
              <a:gd name="connsiteY2113" fmla="*/ 389610 h 479583"/>
              <a:gd name="connsiteX2114" fmla="*/ 242342 w 1096059"/>
              <a:gd name="connsiteY2114" fmla="*/ 391790 h 479583"/>
              <a:gd name="connsiteX2115" fmla="*/ 243045 w 1096059"/>
              <a:gd name="connsiteY2115" fmla="*/ 393009 h 479583"/>
              <a:gd name="connsiteX2116" fmla="*/ 242980 w 1096059"/>
              <a:gd name="connsiteY2116" fmla="*/ 393714 h 479583"/>
              <a:gd name="connsiteX2117" fmla="*/ 242980 w 1096059"/>
              <a:gd name="connsiteY2117" fmla="*/ 395125 h 479583"/>
              <a:gd name="connsiteX2118" fmla="*/ 244844 w 1096059"/>
              <a:gd name="connsiteY2118" fmla="*/ 396407 h 479583"/>
              <a:gd name="connsiteX2119" fmla="*/ 247918 w 1096059"/>
              <a:gd name="connsiteY2119" fmla="*/ 397048 h 479583"/>
              <a:gd name="connsiteX2120" fmla="*/ 250240 w 1096059"/>
              <a:gd name="connsiteY2120" fmla="*/ 396728 h 479583"/>
              <a:gd name="connsiteX2121" fmla="*/ 253183 w 1096059"/>
              <a:gd name="connsiteY2121" fmla="*/ 392688 h 479583"/>
              <a:gd name="connsiteX2122" fmla="*/ 255113 w 1096059"/>
              <a:gd name="connsiteY2122" fmla="*/ 389033 h 479583"/>
              <a:gd name="connsiteX2123" fmla="*/ 261195 w 1096059"/>
              <a:gd name="connsiteY2123" fmla="*/ 384609 h 479583"/>
              <a:gd name="connsiteX2124" fmla="*/ 263059 w 1096059"/>
              <a:gd name="connsiteY2124" fmla="*/ 381716 h 479583"/>
              <a:gd name="connsiteX2125" fmla="*/ 263501 w 1096059"/>
              <a:gd name="connsiteY2125" fmla="*/ 381018 h 479583"/>
              <a:gd name="connsiteX2126" fmla="*/ 264335 w 1096059"/>
              <a:gd name="connsiteY2126" fmla="*/ 376530 h 479583"/>
              <a:gd name="connsiteX2127" fmla="*/ 265299 w 1096059"/>
              <a:gd name="connsiteY2127" fmla="*/ 375183 h 479583"/>
              <a:gd name="connsiteX2128" fmla="*/ 268831 w 1096059"/>
              <a:gd name="connsiteY2128" fmla="*/ 372042 h 479583"/>
              <a:gd name="connsiteX2129" fmla="*/ 271202 w 1096059"/>
              <a:gd name="connsiteY2129" fmla="*/ 369862 h 479583"/>
              <a:gd name="connsiteX2130" fmla="*/ 272674 w 1096059"/>
              <a:gd name="connsiteY2130" fmla="*/ 367874 h 479583"/>
              <a:gd name="connsiteX2131" fmla="*/ 276582 w 1096059"/>
              <a:gd name="connsiteY2131" fmla="*/ 362680 h 479583"/>
              <a:gd name="connsiteX2132" fmla="*/ 278953 w 1096059"/>
              <a:gd name="connsiteY2132" fmla="*/ 360757 h 479583"/>
              <a:gd name="connsiteX2133" fmla="*/ 282877 w 1096059"/>
              <a:gd name="connsiteY2133" fmla="*/ 358512 h 479583"/>
              <a:gd name="connsiteX2134" fmla="*/ 285052 w 1096059"/>
              <a:gd name="connsiteY2134" fmla="*/ 356268 h 479583"/>
              <a:gd name="connsiteX2135" fmla="*/ 287488 w 1096059"/>
              <a:gd name="connsiteY2135" fmla="*/ 353190 h 479583"/>
              <a:gd name="connsiteX2136" fmla="*/ 288829 w 1096059"/>
              <a:gd name="connsiteY2136" fmla="*/ 350369 h 479583"/>
              <a:gd name="connsiteX2137" fmla="*/ 291069 w 1096059"/>
              <a:gd name="connsiteY2137" fmla="*/ 348510 h 479583"/>
              <a:gd name="connsiteX2138" fmla="*/ 295108 w 1096059"/>
              <a:gd name="connsiteY2138" fmla="*/ 348253 h 479583"/>
              <a:gd name="connsiteX2139" fmla="*/ 295893 w 1096059"/>
              <a:gd name="connsiteY2139" fmla="*/ 347676 h 479583"/>
              <a:gd name="connsiteX2140" fmla="*/ 297609 w 1096059"/>
              <a:gd name="connsiteY2140" fmla="*/ 345560 h 479583"/>
              <a:gd name="connsiteX2141" fmla="*/ 298901 w 1096059"/>
              <a:gd name="connsiteY2141" fmla="*/ 344791 h 479583"/>
              <a:gd name="connsiteX2142" fmla="*/ 299997 w 1096059"/>
              <a:gd name="connsiteY2142" fmla="*/ 344791 h 479583"/>
              <a:gd name="connsiteX2143" fmla="*/ 302548 w 1096059"/>
              <a:gd name="connsiteY2143" fmla="*/ 345240 h 479583"/>
              <a:gd name="connsiteX2144" fmla="*/ 303561 w 1096059"/>
              <a:gd name="connsiteY2144" fmla="*/ 344707 h 479583"/>
              <a:gd name="connsiteX2145" fmla="*/ 304640 w 1096059"/>
              <a:gd name="connsiteY2145" fmla="*/ 344253 h 479583"/>
              <a:gd name="connsiteX2146" fmla="*/ 305540 w 1096059"/>
              <a:gd name="connsiteY2146" fmla="*/ 343470 h 479583"/>
              <a:gd name="connsiteX2147" fmla="*/ 306292 w 1096059"/>
              <a:gd name="connsiteY2147" fmla="*/ 342954 h 479583"/>
              <a:gd name="connsiteX2148" fmla="*/ 306930 w 1096059"/>
              <a:gd name="connsiteY2148" fmla="*/ 342315 h 479583"/>
              <a:gd name="connsiteX2149" fmla="*/ 307567 w 1096059"/>
              <a:gd name="connsiteY2149" fmla="*/ 341861 h 479583"/>
              <a:gd name="connsiteX2150" fmla="*/ 308205 w 1096059"/>
              <a:gd name="connsiteY2150" fmla="*/ 341387 h 479583"/>
              <a:gd name="connsiteX2151" fmla="*/ 308827 w 1096059"/>
              <a:gd name="connsiteY2151" fmla="*/ 341056 h 479583"/>
              <a:gd name="connsiteX2152" fmla="*/ 309464 w 1096059"/>
              <a:gd name="connsiteY2152" fmla="*/ 341098 h 479583"/>
              <a:gd name="connsiteX2153" fmla="*/ 310151 w 1096059"/>
              <a:gd name="connsiteY2153" fmla="*/ 340893 h 479583"/>
              <a:gd name="connsiteX2154" fmla="*/ 311116 w 1096059"/>
              <a:gd name="connsiteY2154" fmla="*/ 340376 h 479583"/>
              <a:gd name="connsiteX2155" fmla="*/ 311737 w 1096059"/>
              <a:gd name="connsiteY2155" fmla="*/ 339943 h 479583"/>
              <a:gd name="connsiteX2156" fmla="*/ 312326 w 1096059"/>
              <a:gd name="connsiteY2156" fmla="*/ 339758 h 479583"/>
              <a:gd name="connsiteX2157" fmla="*/ 313012 w 1096059"/>
              <a:gd name="connsiteY2157" fmla="*/ 340067 h 479583"/>
              <a:gd name="connsiteX2158" fmla="*/ 313748 w 1096059"/>
              <a:gd name="connsiteY2158" fmla="*/ 340005 h 479583"/>
              <a:gd name="connsiteX2159" fmla="*/ 314173 w 1096059"/>
              <a:gd name="connsiteY2159" fmla="*/ 339696 h 479583"/>
              <a:gd name="connsiteX2160" fmla="*/ 314926 w 1096059"/>
              <a:gd name="connsiteY2160" fmla="*/ 339552 h 479583"/>
              <a:gd name="connsiteX2161" fmla="*/ 315923 w 1096059"/>
              <a:gd name="connsiteY2161" fmla="*/ 339200 h 479583"/>
              <a:gd name="connsiteX2162" fmla="*/ 316364 w 1096059"/>
              <a:gd name="connsiteY2162" fmla="*/ 338644 h 479583"/>
              <a:gd name="connsiteX2163" fmla="*/ 316283 w 1096059"/>
              <a:gd name="connsiteY2163" fmla="*/ 337943 h 479583"/>
              <a:gd name="connsiteX2164" fmla="*/ 315841 w 1096059"/>
              <a:gd name="connsiteY2164" fmla="*/ 337469 h 479583"/>
              <a:gd name="connsiteX2165" fmla="*/ 315612 w 1096059"/>
              <a:gd name="connsiteY2165" fmla="*/ 336952 h 479583"/>
              <a:gd name="connsiteX2166" fmla="*/ 315629 w 1096059"/>
              <a:gd name="connsiteY2166" fmla="*/ 336252 h 479583"/>
              <a:gd name="connsiteX2167" fmla="*/ 315792 w 1096059"/>
              <a:gd name="connsiteY2167" fmla="*/ 335117 h 479583"/>
              <a:gd name="connsiteX2168" fmla="*/ 315563 w 1096059"/>
              <a:gd name="connsiteY2168" fmla="*/ 334272 h 479583"/>
              <a:gd name="connsiteX2169" fmla="*/ 315612 w 1096059"/>
              <a:gd name="connsiteY2169" fmla="*/ 333652 h 479583"/>
              <a:gd name="connsiteX2170" fmla="*/ 316021 w 1096059"/>
              <a:gd name="connsiteY2170" fmla="*/ 332890 h 479583"/>
              <a:gd name="connsiteX2171" fmla="*/ 316626 w 1096059"/>
              <a:gd name="connsiteY2171" fmla="*/ 332230 h 479583"/>
              <a:gd name="connsiteX2172" fmla="*/ 317182 w 1096059"/>
              <a:gd name="connsiteY2172" fmla="*/ 331116 h 479583"/>
              <a:gd name="connsiteX2173" fmla="*/ 317885 w 1096059"/>
              <a:gd name="connsiteY2173" fmla="*/ 330452 h 479583"/>
              <a:gd name="connsiteX2174" fmla="*/ 317983 w 1096059"/>
              <a:gd name="connsiteY2174" fmla="*/ 330019 h 479583"/>
              <a:gd name="connsiteX2175" fmla="*/ 317836 w 1096059"/>
              <a:gd name="connsiteY2175" fmla="*/ 329489 h 479583"/>
              <a:gd name="connsiteX2176" fmla="*/ 317721 w 1096059"/>
              <a:gd name="connsiteY2176" fmla="*/ 329000 h 479583"/>
              <a:gd name="connsiteX2177" fmla="*/ 317836 w 1096059"/>
              <a:gd name="connsiteY2177" fmla="*/ 328583 h 479583"/>
              <a:gd name="connsiteX2178" fmla="*/ 318049 w 1096059"/>
              <a:gd name="connsiteY2178" fmla="*/ 328230 h 479583"/>
              <a:gd name="connsiteX2179" fmla="*/ 318081 w 1096059"/>
              <a:gd name="connsiteY2179" fmla="*/ 327676 h 479583"/>
              <a:gd name="connsiteX2180" fmla="*/ 317852 w 1096059"/>
              <a:gd name="connsiteY2180" fmla="*/ 327460 h 479583"/>
              <a:gd name="connsiteX2181" fmla="*/ 317738 w 1096059"/>
              <a:gd name="connsiteY2181" fmla="*/ 327283 h 479583"/>
              <a:gd name="connsiteX2182" fmla="*/ 317869 w 1096059"/>
              <a:gd name="connsiteY2182" fmla="*/ 327041 h 479583"/>
              <a:gd name="connsiteX2183" fmla="*/ 318016 w 1096059"/>
              <a:gd name="connsiteY2183" fmla="*/ 326842 h 479583"/>
              <a:gd name="connsiteX2184" fmla="*/ 317951 w 1096059"/>
              <a:gd name="connsiteY2184" fmla="*/ 326649 h 479583"/>
              <a:gd name="connsiteX2185" fmla="*/ 317705 w 1096059"/>
              <a:gd name="connsiteY2185" fmla="*/ 326472 h 479583"/>
              <a:gd name="connsiteX2186" fmla="*/ 317493 w 1096059"/>
              <a:gd name="connsiteY2186" fmla="*/ 326185 h 479583"/>
              <a:gd name="connsiteX2187" fmla="*/ 317264 w 1096059"/>
              <a:gd name="connsiteY2187" fmla="*/ 326015 h 479583"/>
              <a:gd name="connsiteX2188" fmla="*/ 317035 w 1096059"/>
              <a:gd name="connsiteY2188" fmla="*/ 325871 h 479583"/>
              <a:gd name="connsiteX2189" fmla="*/ 316888 w 1096059"/>
              <a:gd name="connsiteY2189" fmla="*/ 325558 h 479583"/>
              <a:gd name="connsiteX2190" fmla="*/ 316512 w 1096059"/>
              <a:gd name="connsiteY2190" fmla="*/ 325349 h 479583"/>
              <a:gd name="connsiteX2191" fmla="*/ 316364 w 1096059"/>
              <a:gd name="connsiteY2191" fmla="*/ 324996 h 479583"/>
              <a:gd name="connsiteX2192" fmla="*/ 316201 w 1096059"/>
              <a:gd name="connsiteY2192" fmla="*/ 324684 h 479583"/>
              <a:gd name="connsiteX2193" fmla="*/ 316217 w 1096059"/>
              <a:gd name="connsiteY2193" fmla="*/ 324427 h 479583"/>
              <a:gd name="connsiteX2194" fmla="*/ 315939 w 1096059"/>
              <a:gd name="connsiteY2194" fmla="*/ 324074 h 479583"/>
              <a:gd name="connsiteX2195" fmla="*/ 315661 w 1096059"/>
              <a:gd name="connsiteY2195" fmla="*/ 323753 h 479583"/>
              <a:gd name="connsiteX2196" fmla="*/ 315759 w 1096059"/>
              <a:gd name="connsiteY2196" fmla="*/ 323472 h 479583"/>
              <a:gd name="connsiteX2197" fmla="*/ 316037 w 1096059"/>
              <a:gd name="connsiteY2197" fmla="*/ 323102 h 479583"/>
              <a:gd name="connsiteX2198" fmla="*/ 316201 w 1096059"/>
              <a:gd name="connsiteY2198" fmla="*/ 322878 h 479583"/>
              <a:gd name="connsiteX2199" fmla="*/ 316413 w 1096059"/>
              <a:gd name="connsiteY2199" fmla="*/ 322630 h 479583"/>
              <a:gd name="connsiteX2200" fmla="*/ 316675 w 1096059"/>
              <a:gd name="connsiteY2200" fmla="*/ 322365 h 479583"/>
              <a:gd name="connsiteX2201" fmla="*/ 316969 w 1096059"/>
              <a:gd name="connsiteY2201" fmla="*/ 322020 h 479583"/>
              <a:gd name="connsiteX2202" fmla="*/ 317231 w 1096059"/>
              <a:gd name="connsiteY2202" fmla="*/ 321650 h 479583"/>
              <a:gd name="connsiteX2203" fmla="*/ 317411 w 1096059"/>
              <a:gd name="connsiteY2203" fmla="*/ 321291 h 479583"/>
              <a:gd name="connsiteX2204" fmla="*/ 317460 w 1096059"/>
              <a:gd name="connsiteY2204" fmla="*/ 321001 h 479583"/>
              <a:gd name="connsiteX2205" fmla="*/ 317705 w 1096059"/>
              <a:gd name="connsiteY2205" fmla="*/ 320712 h 479583"/>
              <a:gd name="connsiteX2206" fmla="*/ 318130 w 1096059"/>
              <a:gd name="connsiteY2206" fmla="*/ 320521 h 479583"/>
              <a:gd name="connsiteX2207" fmla="*/ 318376 w 1096059"/>
              <a:gd name="connsiteY2207" fmla="*/ 320264 h 479583"/>
              <a:gd name="connsiteX2208" fmla="*/ 318572 w 1096059"/>
              <a:gd name="connsiteY2208" fmla="*/ 320094 h 479583"/>
              <a:gd name="connsiteX2209" fmla="*/ 318654 w 1096059"/>
              <a:gd name="connsiteY2209" fmla="*/ 319806 h 479583"/>
              <a:gd name="connsiteX2210" fmla="*/ 318948 w 1096059"/>
              <a:gd name="connsiteY2210" fmla="*/ 319621 h 479583"/>
              <a:gd name="connsiteX2211" fmla="*/ 319275 w 1096059"/>
              <a:gd name="connsiteY2211" fmla="*/ 319469 h 479583"/>
              <a:gd name="connsiteX2212" fmla="*/ 319618 w 1096059"/>
              <a:gd name="connsiteY2212" fmla="*/ 319116 h 479583"/>
              <a:gd name="connsiteX2213" fmla="*/ 319978 w 1096059"/>
              <a:gd name="connsiteY2213" fmla="*/ 318787 h 479583"/>
              <a:gd name="connsiteX2214" fmla="*/ 320289 w 1096059"/>
              <a:gd name="connsiteY2214" fmla="*/ 318410 h 479583"/>
              <a:gd name="connsiteX2215" fmla="*/ 320599 w 1096059"/>
              <a:gd name="connsiteY2215" fmla="*/ 318089 h 479583"/>
              <a:gd name="connsiteX2216" fmla="*/ 321073 w 1096059"/>
              <a:gd name="connsiteY2216" fmla="*/ 317808 h 479583"/>
              <a:gd name="connsiteX2217" fmla="*/ 321417 w 1096059"/>
              <a:gd name="connsiteY2217" fmla="*/ 317415 h 479583"/>
              <a:gd name="connsiteX2218" fmla="*/ 321482 w 1096059"/>
              <a:gd name="connsiteY2218" fmla="*/ 317101 h 479583"/>
              <a:gd name="connsiteX2219" fmla="*/ 321744 w 1096059"/>
              <a:gd name="connsiteY2219" fmla="*/ 316990 h 479583"/>
              <a:gd name="connsiteX2220" fmla="*/ 322071 w 1096059"/>
              <a:gd name="connsiteY2220" fmla="*/ 316958 h 479583"/>
              <a:gd name="connsiteX2221" fmla="*/ 322365 w 1096059"/>
              <a:gd name="connsiteY2221" fmla="*/ 316676 h 479583"/>
              <a:gd name="connsiteX2222" fmla="*/ 322480 w 1096059"/>
              <a:gd name="connsiteY2222" fmla="*/ 316348 h 479583"/>
              <a:gd name="connsiteX2223" fmla="*/ 322741 w 1096059"/>
              <a:gd name="connsiteY2223" fmla="*/ 316251 h 479583"/>
              <a:gd name="connsiteX2224" fmla="*/ 323003 w 1096059"/>
              <a:gd name="connsiteY2224" fmla="*/ 316035 h 479583"/>
              <a:gd name="connsiteX2225" fmla="*/ 323183 w 1096059"/>
              <a:gd name="connsiteY2225" fmla="*/ 315867 h 479583"/>
              <a:gd name="connsiteX2226" fmla="*/ 323493 w 1096059"/>
              <a:gd name="connsiteY2226" fmla="*/ 315690 h 479583"/>
              <a:gd name="connsiteX2227" fmla="*/ 323641 w 1096059"/>
              <a:gd name="connsiteY2227" fmla="*/ 315497 h 479583"/>
              <a:gd name="connsiteX2228" fmla="*/ 323837 w 1096059"/>
              <a:gd name="connsiteY2228" fmla="*/ 315465 h 479583"/>
              <a:gd name="connsiteX2229" fmla="*/ 324050 w 1096059"/>
              <a:gd name="connsiteY2229" fmla="*/ 315409 h 479583"/>
              <a:gd name="connsiteX2230" fmla="*/ 324213 w 1096059"/>
              <a:gd name="connsiteY2230" fmla="*/ 315152 h 479583"/>
              <a:gd name="connsiteX2231" fmla="*/ 324393 w 1096059"/>
              <a:gd name="connsiteY2231" fmla="*/ 315120 h 479583"/>
              <a:gd name="connsiteX2232" fmla="*/ 324655 w 1096059"/>
              <a:gd name="connsiteY2232" fmla="*/ 315161 h 479583"/>
              <a:gd name="connsiteX2233" fmla="*/ 324818 w 1096059"/>
              <a:gd name="connsiteY2233" fmla="*/ 315008 h 479583"/>
              <a:gd name="connsiteX2234" fmla="*/ 325243 w 1096059"/>
              <a:gd name="connsiteY2234" fmla="*/ 314920 h 479583"/>
              <a:gd name="connsiteX2235" fmla="*/ 325423 w 1096059"/>
              <a:gd name="connsiteY2235" fmla="*/ 314848 h 479583"/>
              <a:gd name="connsiteX2236" fmla="*/ 325554 w 1096059"/>
              <a:gd name="connsiteY2236" fmla="*/ 314680 h 479583"/>
              <a:gd name="connsiteX2237" fmla="*/ 325488 w 1096059"/>
              <a:gd name="connsiteY2237" fmla="*/ 314430 h 479583"/>
              <a:gd name="connsiteX2238" fmla="*/ 325586 w 1096059"/>
              <a:gd name="connsiteY2238" fmla="*/ 314086 h 479583"/>
              <a:gd name="connsiteX2239" fmla="*/ 325750 w 1096059"/>
              <a:gd name="connsiteY2239" fmla="*/ 314005 h 479583"/>
              <a:gd name="connsiteX2240" fmla="*/ 325962 w 1096059"/>
              <a:gd name="connsiteY2240" fmla="*/ 313861 h 479583"/>
              <a:gd name="connsiteX2241" fmla="*/ 326077 w 1096059"/>
              <a:gd name="connsiteY2241" fmla="*/ 313532 h 479583"/>
              <a:gd name="connsiteX2242" fmla="*/ 326306 w 1096059"/>
              <a:gd name="connsiteY2242" fmla="*/ 313364 h 479583"/>
              <a:gd name="connsiteX2243" fmla="*/ 326535 w 1096059"/>
              <a:gd name="connsiteY2243" fmla="*/ 313187 h 479583"/>
              <a:gd name="connsiteX2244" fmla="*/ 326797 w 1096059"/>
              <a:gd name="connsiteY2244" fmla="*/ 313051 h 479583"/>
              <a:gd name="connsiteX2245" fmla="*/ 326927 w 1096059"/>
              <a:gd name="connsiteY2245" fmla="*/ 312817 h 479583"/>
              <a:gd name="connsiteX2246" fmla="*/ 326960 w 1096059"/>
              <a:gd name="connsiteY2246" fmla="*/ 312497 h 479583"/>
              <a:gd name="connsiteX2247" fmla="*/ 327025 w 1096059"/>
              <a:gd name="connsiteY2247" fmla="*/ 312240 h 479583"/>
              <a:gd name="connsiteX2248" fmla="*/ 327320 w 1096059"/>
              <a:gd name="connsiteY2248" fmla="*/ 312119 h 479583"/>
              <a:gd name="connsiteX2249" fmla="*/ 327516 w 1096059"/>
              <a:gd name="connsiteY2249" fmla="*/ 312127 h 479583"/>
              <a:gd name="connsiteX2250" fmla="*/ 327761 w 1096059"/>
              <a:gd name="connsiteY2250" fmla="*/ 312088 h 479583"/>
              <a:gd name="connsiteX2251" fmla="*/ 327892 w 1096059"/>
              <a:gd name="connsiteY2251" fmla="*/ 311840 h 479583"/>
              <a:gd name="connsiteX2252" fmla="*/ 328186 w 1096059"/>
              <a:gd name="connsiteY2252" fmla="*/ 311647 h 479583"/>
              <a:gd name="connsiteX2253" fmla="*/ 328513 w 1096059"/>
              <a:gd name="connsiteY2253" fmla="*/ 311398 h 479583"/>
              <a:gd name="connsiteX2254" fmla="*/ 328759 w 1096059"/>
              <a:gd name="connsiteY2254" fmla="*/ 311117 h 479583"/>
              <a:gd name="connsiteX2255" fmla="*/ 328939 w 1096059"/>
              <a:gd name="connsiteY2255" fmla="*/ 310836 h 479583"/>
              <a:gd name="connsiteX2256" fmla="*/ 329200 w 1096059"/>
              <a:gd name="connsiteY2256" fmla="*/ 310659 h 479583"/>
              <a:gd name="connsiteX2257" fmla="*/ 329560 w 1096059"/>
              <a:gd name="connsiteY2257" fmla="*/ 310667 h 479583"/>
              <a:gd name="connsiteX2258" fmla="*/ 329985 w 1096059"/>
              <a:gd name="connsiteY2258" fmla="*/ 310644 h 479583"/>
              <a:gd name="connsiteX2259" fmla="*/ 330181 w 1096059"/>
              <a:gd name="connsiteY2259" fmla="*/ 310548 h 479583"/>
              <a:gd name="connsiteX2260" fmla="*/ 330247 w 1096059"/>
              <a:gd name="connsiteY2260" fmla="*/ 310355 h 479583"/>
              <a:gd name="connsiteX2261" fmla="*/ 330083 w 1096059"/>
              <a:gd name="connsiteY2261" fmla="*/ 310203 h 479583"/>
              <a:gd name="connsiteX2262" fmla="*/ 329870 w 1096059"/>
              <a:gd name="connsiteY2262" fmla="*/ 310115 h 479583"/>
              <a:gd name="connsiteX2263" fmla="*/ 329805 w 1096059"/>
              <a:gd name="connsiteY2263" fmla="*/ 309922 h 479583"/>
              <a:gd name="connsiteX2264" fmla="*/ 329920 w 1096059"/>
              <a:gd name="connsiteY2264" fmla="*/ 309673 h 479583"/>
              <a:gd name="connsiteX2265" fmla="*/ 330116 w 1096059"/>
              <a:gd name="connsiteY2265" fmla="*/ 309457 h 479583"/>
              <a:gd name="connsiteX2266" fmla="*/ 330345 w 1096059"/>
              <a:gd name="connsiteY2266" fmla="*/ 309176 h 479583"/>
              <a:gd name="connsiteX2267" fmla="*/ 330590 w 1096059"/>
              <a:gd name="connsiteY2267" fmla="*/ 308983 h 479583"/>
              <a:gd name="connsiteX2268" fmla="*/ 330770 w 1096059"/>
              <a:gd name="connsiteY2268" fmla="*/ 308767 h 479583"/>
              <a:gd name="connsiteX2269" fmla="*/ 330786 w 1096059"/>
              <a:gd name="connsiteY2269" fmla="*/ 308542 h 479583"/>
              <a:gd name="connsiteX2270" fmla="*/ 330704 w 1096059"/>
              <a:gd name="connsiteY2270" fmla="*/ 308398 h 479583"/>
              <a:gd name="connsiteX2271" fmla="*/ 330672 w 1096059"/>
              <a:gd name="connsiteY2271" fmla="*/ 308180 h 479583"/>
              <a:gd name="connsiteX2272" fmla="*/ 330770 w 1096059"/>
              <a:gd name="connsiteY2272" fmla="*/ 307981 h 479583"/>
              <a:gd name="connsiteX2273" fmla="*/ 330950 w 1096059"/>
              <a:gd name="connsiteY2273" fmla="*/ 307884 h 479583"/>
              <a:gd name="connsiteX2274" fmla="*/ 331358 w 1096059"/>
              <a:gd name="connsiteY2274" fmla="*/ 307932 h 479583"/>
              <a:gd name="connsiteX2275" fmla="*/ 331669 w 1096059"/>
              <a:gd name="connsiteY2275" fmla="*/ 308044 h 479583"/>
              <a:gd name="connsiteX2276" fmla="*/ 332111 w 1096059"/>
              <a:gd name="connsiteY2276" fmla="*/ 308337 h 479583"/>
              <a:gd name="connsiteX2277" fmla="*/ 332127 w 1096059"/>
              <a:gd name="connsiteY2277" fmla="*/ 308685 h 479583"/>
              <a:gd name="connsiteX2278" fmla="*/ 332045 w 1096059"/>
              <a:gd name="connsiteY2278" fmla="*/ 308967 h 479583"/>
              <a:gd name="connsiteX2279" fmla="*/ 331882 w 1096059"/>
              <a:gd name="connsiteY2279" fmla="*/ 309353 h 479583"/>
              <a:gd name="connsiteX2280" fmla="*/ 331882 w 1096059"/>
              <a:gd name="connsiteY2280" fmla="*/ 309626 h 479583"/>
              <a:gd name="connsiteX2281" fmla="*/ 332029 w 1096059"/>
              <a:gd name="connsiteY2281" fmla="*/ 309889 h 479583"/>
              <a:gd name="connsiteX2282" fmla="*/ 332078 w 1096059"/>
              <a:gd name="connsiteY2282" fmla="*/ 310170 h 479583"/>
              <a:gd name="connsiteX2283" fmla="*/ 332209 w 1096059"/>
              <a:gd name="connsiteY2283" fmla="*/ 310460 h 479583"/>
              <a:gd name="connsiteX2284" fmla="*/ 332339 w 1096059"/>
              <a:gd name="connsiteY2284" fmla="*/ 310813 h 479583"/>
              <a:gd name="connsiteX2285" fmla="*/ 332438 w 1096059"/>
              <a:gd name="connsiteY2285" fmla="*/ 311078 h 479583"/>
              <a:gd name="connsiteX2286" fmla="*/ 332519 w 1096059"/>
              <a:gd name="connsiteY2286" fmla="*/ 311341 h 479583"/>
              <a:gd name="connsiteX2287" fmla="*/ 332650 w 1096059"/>
              <a:gd name="connsiteY2287" fmla="*/ 311807 h 479583"/>
              <a:gd name="connsiteX2288" fmla="*/ 332667 w 1096059"/>
              <a:gd name="connsiteY2288" fmla="*/ 312047 h 479583"/>
              <a:gd name="connsiteX2289" fmla="*/ 332814 w 1096059"/>
              <a:gd name="connsiteY2289" fmla="*/ 312329 h 479583"/>
              <a:gd name="connsiteX2290" fmla="*/ 332797 w 1096059"/>
              <a:gd name="connsiteY2290" fmla="*/ 312513 h 479583"/>
              <a:gd name="connsiteX2291" fmla="*/ 332585 w 1096059"/>
              <a:gd name="connsiteY2291" fmla="*/ 312674 h 479583"/>
              <a:gd name="connsiteX2292" fmla="*/ 332307 w 1096059"/>
              <a:gd name="connsiteY2292" fmla="*/ 312889 h 479583"/>
              <a:gd name="connsiteX2293" fmla="*/ 331931 w 1096059"/>
              <a:gd name="connsiteY2293" fmla="*/ 313179 h 479583"/>
              <a:gd name="connsiteX2294" fmla="*/ 331849 w 1096059"/>
              <a:gd name="connsiteY2294" fmla="*/ 313516 h 479583"/>
              <a:gd name="connsiteX2295" fmla="*/ 331800 w 1096059"/>
              <a:gd name="connsiteY2295" fmla="*/ 313789 h 479583"/>
              <a:gd name="connsiteX2296" fmla="*/ 331669 w 1096059"/>
              <a:gd name="connsiteY2296" fmla="*/ 314029 h 479583"/>
              <a:gd name="connsiteX2297" fmla="*/ 331440 w 1096059"/>
              <a:gd name="connsiteY2297" fmla="*/ 314294 h 479583"/>
              <a:gd name="connsiteX2298" fmla="*/ 331064 w 1096059"/>
              <a:gd name="connsiteY2298" fmla="*/ 314559 h 479583"/>
              <a:gd name="connsiteX2299" fmla="*/ 330590 w 1096059"/>
              <a:gd name="connsiteY2299" fmla="*/ 314655 h 479583"/>
              <a:gd name="connsiteX2300" fmla="*/ 330655 w 1096059"/>
              <a:gd name="connsiteY2300" fmla="*/ 314856 h 479583"/>
              <a:gd name="connsiteX2301" fmla="*/ 330770 w 1096059"/>
              <a:gd name="connsiteY2301" fmla="*/ 315056 h 479583"/>
              <a:gd name="connsiteX2302" fmla="*/ 330868 w 1096059"/>
              <a:gd name="connsiteY2302" fmla="*/ 315282 h 479583"/>
              <a:gd name="connsiteX2303" fmla="*/ 330819 w 1096059"/>
              <a:gd name="connsiteY2303" fmla="*/ 315553 h 479583"/>
              <a:gd name="connsiteX2304" fmla="*/ 330852 w 1096059"/>
              <a:gd name="connsiteY2304" fmla="*/ 315842 h 479583"/>
              <a:gd name="connsiteX2305" fmla="*/ 330982 w 1096059"/>
              <a:gd name="connsiteY2305" fmla="*/ 316163 h 479583"/>
              <a:gd name="connsiteX2306" fmla="*/ 331048 w 1096059"/>
              <a:gd name="connsiteY2306" fmla="*/ 316444 h 479583"/>
              <a:gd name="connsiteX2307" fmla="*/ 330966 w 1096059"/>
              <a:gd name="connsiteY2307" fmla="*/ 316676 h 479583"/>
              <a:gd name="connsiteX2308" fmla="*/ 330835 w 1096059"/>
              <a:gd name="connsiteY2308" fmla="*/ 317013 h 479583"/>
              <a:gd name="connsiteX2309" fmla="*/ 330655 w 1096059"/>
              <a:gd name="connsiteY2309" fmla="*/ 317375 h 479583"/>
              <a:gd name="connsiteX2310" fmla="*/ 330557 w 1096059"/>
              <a:gd name="connsiteY2310" fmla="*/ 317608 h 479583"/>
              <a:gd name="connsiteX2311" fmla="*/ 330296 w 1096059"/>
              <a:gd name="connsiteY2311" fmla="*/ 317703 h 479583"/>
              <a:gd name="connsiteX2312" fmla="*/ 330149 w 1096059"/>
              <a:gd name="connsiteY2312" fmla="*/ 317695 h 479583"/>
              <a:gd name="connsiteX2313" fmla="*/ 329756 w 1096059"/>
              <a:gd name="connsiteY2313" fmla="*/ 317720 h 479583"/>
              <a:gd name="connsiteX2314" fmla="*/ 329462 w 1096059"/>
              <a:gd name="connsiteY2314" fmla="*/ 317711 h 479583"/>
              <a:gd name="connsiteX2315" fmla="*/ 329167 w 1096059"/>
              <a:gd name="connsiteY2315" fmla="*/ 317744 h 479583"/>
              <a:gd name="connsiteX2316" fmla="*/ 328971 w 1096059"/>
              <a:gd name="connsiteY2316" fmla="*/ 317816 h 479583"/>
              <a:gd name="connsiteX2317" fmla="*/ 328693 w 1096059"/>
              <a:gd name="connsiteY2317" fmla="*/ 318105 h 479583"/>
              <a:gd name="connsiteX2318" fmla="*/ 328481 w 1096059"/>
              <a:gd name="connsiteY2318" fmla="*/ 318329 h 479583"/>
              <a:gd name="connsiteX2319" fmla="*/ 328301 w 1096059"/>
              <a:gd name="connsiteY2319" fmla="*/ 318539 h 479583"/>
              <a:gd name="connsiteX2320" fmla="*/ 328056 w 1096059"/>
              <a:gd name="connsiteY2320" fmla="*/ 318683 h 479583"/>
              <a:gd name="connsiteX2321" fmla="*/ 328121 w 1096059"/>
              <a:gd name="connsiteY2321" fmla="*/ 318923 h 479583"/>
              <a:gd name="connsiteX2322" fmla="*/ 328121 w 1096059"/>
              <a:gd name="connsiteY2322" fmla="*/ 319132 h 479583"/>
              <a:gd name="connsiteX2323" fmla="*/ 327892 w 1096059"/>
              <a:gd name="connsiteY2323" fmla="*/ 319449 h 479583"/>
              <a:gd name="connsiteX2324" fmla="*/ 327696 w 1096059"/>
              <a:gd name="connsiteY2324" fmla="*/ 319477 h 479583"/>
              <a:gd name="connsiteX2325" fmla="*/ 327352 w 1096059"/>
              <a:gd name="connsiteY2325" fmla="*/ 319613 h 479583"/>
              <a:gd name="connsiteX2326" fmla="*/ 327058 w 1096059"/>
              <a:gd name="connsiteY2326" fmla="*/ 319781 h 479583"/>
              <a:gd name="connsiteX2327" fmla="*/ 326911 w 1096059"/>
              <a:gd name="connsiteY2327" fmla="*/ 319837 h 479583"/>
              <a:gd name="connsiteX2328" fmla="*/ 326666 w 1096059"/>
              <a:gd name="connsiteY2328" fmla="*/ 319822 h 479583"/>
              <a:gd name="connsiteX2329" fmla="*/ 326486 w 1096059"/>
              <a:gd name="connsiteY2329" fmla="*/ 319709 h 479583"/>
              <a:gd name="connsiteX2330" fmla="*/ 326224 w 1096059"/>
              <a:gd name="connsiteY2330" fmla="*/ 319420 h 479583"/>
              <a:gd name="connsiteX2331" fmla="*/ 325995 w 1096059"/>
              <a:gd name="connsiteY2331" fmla="*/ 319404 h 479583"/>
              <a:gd name="connsiteX2332" fmla="*/ 325783 w 1096059"/>
              <a:gd name="connsiteY2332" fmla="*/ 319613 h 479583"/>
              <a:gd name="connsiteX2333" fmla="*/ 325914 w 1096059"/>
              <a:gd name="connsiteY2333" fmla="*/ 319726 h 479583"/>
              <a:gd name="connsiteX2334" fmla="*/ 326077 w 1096059"/>
              <a:gd name="connsiteY2334" fmla="*/ 319837 h 479583"/>
              <a:gd name="connsiteX2335" fmla="*/ 326240 w 1096059"/>
              <a:gd name="connsiteY2335" fmla="*/ 320030 h 479583"/>
              <a:gd name="connsiteX2336" fmla="*/ 326486 w 1096059"/>
              <a:gd name="connsiteY2336" fmla="*/ 320270 h 479583"/>
              <a:gd name="connsiteX2337" fmla="*/ 326600 w 1096059"/>
              <a:gd name="connsiteY2337" fmla="*/ 320471 h 479583"/>
              <a:gd name="connsiteX2338" fmla="*/ 326600 w 1096059"/>
              <a:gd name="connsiteY2338" fmla="*/ 320728 h 479583"/>
              <a:gd name="connsiteX2339" fmla="*/ 326551 w 1096059"/>
              <a:gd name="connsiteY2339" fmla="*/ 321026 h 479583"/>
              <a:gd name="connsiteX2340" fmla="*/ 326813 w 1096059"/>
              <a:gd name="connsiteY2340" fmla="*/ 321371 h 479583"/>
              <a:gd name="connsiteX2341" fmla="*/ 326927 w 1096059"/>
              <a:gd name="connsiteY2341" fmla="*/ 321636 h 479583"/>
              <a:gd name="connsiteX2342" fmla="*/ 326993 w 1096059"/>
              <a:gd name="connsiteY2342" fmla="*/ 322020 h 479583"/>
              <a:gd name="connsiteX2343" fmla="*/ 327009 w 1096059"/>
              <a:gd name="connsiteY2343" fmla="*/ 322205 h 479583"/>
              <a:gd name="connsiteX2344" fmla="*/ 327123 w 1096059"/>
              <a:gd name="connsiteY2344" fmla="*/ 322470 h 479583"/>
              <a:gd name="connsiteX2345" fmla="*/ 327336 w 1096059"/>
              <a:gd name="connsiteY2345" fmla="*/ 322533 h 479583"/>
              <a:gd name="connsiteX2346" fmla="*/ 327598 w 1096059"/>
              <a:gd name="connsiteY2346" fmla="*/ 322630 h 479583"/>
              <a:gd name="connsiteX2347" fmla="*/ 327892 w 1096059"/>
              <a:gd name="connsiteY2347" fmla="*/ 322630 h 479583"/>
              <a:gd name="connsiteX2348" fmla="*/ 328170 w 1096059"/>
              <a:gd name="connsiteY2348" fmla="*/ 322494 h 479583"/>
              <a:gd name="connsiteX2349" fmla="*/ 328481 w 1096059"/>
              <a:gd name="connsiteY2349" fmla="*/ 322406 h 479583"/>
              <a:gd name="connsiteX2350" fmla="*/ 328709 w 1096059"/>
              <a:gd name="connsiteY2350" fmla="*/ 322324 h 479583"/>
              <a:gd name="connsiteX2351" fmla="*/ 328955 w 1096059"/>
              <a:gd name="connsiteY2351" fmla="*/ 322197 h 479583"/>
              <a:gd name="connsiteX2352" fmla="*/ 329233 w 1096059"/>
              <a:gd name="connsiteY2352" fmla="*/ 322084 h 479583"/>
              <a:gd name="connsiteX2353" fmla="*/ 329380 w 1096059"/>
              <a:gd name="connsiteY2353" fmla="*/ 321923 h 479583"/>
              <a:gd name="connsiteX2354" fmla="*/ 329658 w 1096059"/>
              <a:gd name="connsiteY2354" fmla="*/ 321835 h 479583"/>
              <a:gd name="connsiteX2355" fmla="*/ 329969 w 1096059"/>
              <a:gd name="connsiteY2355" fmla="*/ 321851 h 479583"/>
              <a:gd name="connsiteX2356" fmla="*/ 330263 w 1096059"/>
              <a:gd name="connsiteY2356" fmla="*/ 321730 h 479583"/>
              <a:gd name="connsiteX2357" fmla="*/ 330639 w 1096059"/>
              <a:gd name="connsiteY2357" fmla="*/ 321636 h 479583"/>
              <a:gd name="connsiteX2358" fmla="*/ 330933 w 1096059"/>
              <a:gd name="connsiteY2358" fmla="*/ 321667 h 479583"/>
              <a:gd name="connsiteX2359" fmla="*/ 331260 w 1096059"/>
              <a:gd name="connsiteY2359" fmla="*/ 321843 h 479583"/>
              <a:gd name="connsiteX2360" fmla="*/ 331604 w 1096059"/>
              <a:gd name="connsiteY2360" fmla="*/ 321884 h 479583"/>
              <a:gd name="connsiteX2361" fmla="*/ 332045 w 1096059"/>
              <a:gd name="connsiteY2361" fmla="*/ 322053 h 479583"/>
              <a:gd name="connsiteX2362" fmla="*/ 332405 w 1096059"/>
              <a:gd name="connsiteY2362" fmla="*/ 322164 h 479583"/>
              <a:gd name="connsiteX2363" fmla="*/ 332748 w 1096059"/>
              <a:gd name="connsiteY2363" fmla="*/ 322229 h 479583"/>
              <a:gd name="connsiteX2364" fmla="*/ 333272 w 1096059"/>
              <a:gd name="connsiteY2364" fmla="*/ 322164 h 479583"/>
              <a:gd name="connsiteX2365" fmla="*/ 333468 w 1096059"/>
              <a:gd name="connsiteY2365" fmla="*/ 322133 h 479583"/>
              <a:gd name="connsiteX2366" fmla="*/ 333664 w 1096059"/>
              <a:gd name="connsiteY2366" fmla="*/ 322133 h 479583"/>
              <a:gd name="connsiteX2367" fmla="*/ 333942 w 1096059"/>
              <a:gd name="connsiteY2367" fmla="*/ 322188 h 479583"/>
              <a:gd name="connsiteX2368" fmla="*/ 334155 w 1096059"/>
              <a:gd name="connsiteY2368" fmla="*/ 322229 h 479583"/>
              <a:gd name="connsiteX2369" fmla="*/ 334334 w 1096059"/>
              <a:gd name="connsiteY2369" fmla="*/ 322340 h 479583"/>
              <a:gd name="connsiteX2370" fmla="*/ 334514 w 1096059"/>
              <a:gd name="connsiteY2370" fmla="*/ 322525 h 479583"/>
              <a:gd name="connsiteX2371" fmla="*/ 334596 w 1096059"/>
              <a:gd name="connsiteY2371" fmla="*/ 322743 h 479583"/>
              <a:gd name="connsiteX2372" fmla="*/ 334531 w 1096059"/>
              <a:gd name="connsiteY2372" fmla="*/ 322895 h 479583"/>
              <a:gd name="connsiteX2373" fmla="*/ 334449 w 1096059"/>
              <a:gd name="connsiteY2373" fmla="*/ 323063 h 479583"/>
              <a:gd name="connsiteX2374" fmla="*/ 334514 w 1096059"/>
              <a:gd name="connsiteY2374" fmla="*/ 323207 h 479583"/>
              <a:gd name="connsiteX2375" fmla="*/ 334645 w 1096059"/>
              <a:gd name="connsiteY2375" fmla="*/ 323344 h 479583"/>
              <a:gd name="connsiteX2376" fmla="*/ 334743 w 1096059"/>
              <a:gd name="connsiteY2376" fmla="*/ 323480 h 479583"/>
              <a:gd name="connsiteX2377" fmla="*/ 334890 w 1096059"/>
              <a:gd name="connsiteY2377" fmla="*/ 323513 h 479583"/>
              <a:gd name="connsiteX2378" fmla="*/ 335054 w 1096059"/>
              <a:gd name="connsiteY2378" fmla="*/ 323544 h 479583"/>
              <a:gd name="connsiteX2379" fmla="*/ 335283 w 1096059"/>
              <a:gd name="connsiteY2379" fmla="*/ 323657 h 479583"/>
              <a:gd name="connsiteX2380" fmla="*/ 335446 w 1096059"/>
              <a:gd name="connsiteY2380" fmla="*/ 323696 h 479583"/>
              <a:gd name="connsiteX2381" fmla="*/ 335626 w 1096059"/>
              <a:gd name="connsiteY2381" fmla="*/ 323825 h 479583"/>
              <a:gd name="connsiteX2382" fmla="*/ 335626 w 1096059"/>
              <a:gd name="connsiteY2382" fmla="*/ 324057 h 479583"/>
              <a:gd name="connsiteX2383" fmla="*/ 335724 w 1096059"/>
              <a:gd name="connsiteY2383" fmla="*/ 324218 h 479583"/>
              <a:gd name="connsiteX2384" fmla="*/ 335888 w 1096059"/>
              <a:gd name="connsiteY2384" fmla="*/ 324275 h 479583"/>
              <a:gd name="connsiteX2385" fmla="*/ 336133 w 1096059"/>
              <a:gd name="connsiteY2385" fmla="*/ 324283 h 479583"/>
              <a:gd name="connsiteX2386" fmla="*/ 336362 w 1096059"/>
              <a:gd name="connsiteY2386" fmla="*/ 324386 h 479583"/>
              <a:gd name="connsiteX2387" fmla="*/ 336444 w 1096059"/>
              <a:gd name="connsiteY2387" fmla="*/ 324628 h 479583"/>
              <a:gd name="connsiteX2388" fmla="*/ 336607 w 1096059"/>
              <a:gd name="connsiteY2388" fmla="*/ 324788 h 479583"/>
              <a:gd name="connsiteX2389" fmla="*/ 336836 w 1096059"/>
              <a:gd name="connsiteY2389" fmla="*/ 324899 h 479583"/>
              <a:gd name="connsiteX2390" fmla="*/ 337032 w 1096059"/>
              <a:gd name="connsiteY2390" fmla="*/ 325100 h 479583"/>
              <a:gd name="connsiteX2391" fmla="*/ 337261 w 1096059"/>
              <a:gd name="connsiteY2391" fmla="*/ 325230 h 479583"/>
              <a:gd name="connsiteX2392" fmla="*/ 337392 w 1096059"/>
              <a:gd name="connsiteY2392" fmla="*/ 325414 h 479583"/>
              <a:gd name="connsiteX2393" fmla="*/ 337752 w 1096059"/>
              <a:gd name="connsiteY2393" fmla="*/ 325606 h 479583"/>
              <a:gd name="connsiteX2394" fmla="*/ 338030 w 1096059"/>
              <a:gd name="connsiteY2394" fmla="*/ 325414 h 479583"/>
              <a:gd name="connsiteX2395" fmla="*/ 338259 w 1096059"/>
              <a:gd name="connsiteY2395" fmla="*/ 325318 h 479583"/>
              <a:gd name="connsiteX2396" fmla="*/ 338390 w 1096059"/>
              <a:gd name="connsiteY2396" fmla="*/ 325181 h 479583"/>
              <a:gd name="connsiteX2397" fmla="*/ 338569 w 1096059"/>
              <a:gd name="connsiteY2397" fmla="*/ 325061 h 479583"/>
              <a:gd name="connsiteX2398" fmla="*/ 338815 w 1096059"/>
              <a:gd name="connsiteY2398" fmla="*/ 325029 h 479583"/>
              <a:gd name="connsiteX2399" fmla="*/ 339125 w 1096059"/>
              <a:gd name="connsiteY2399" fmla="*/ 325037 h 479583"/>
              <a:gd name="connsiteX2400" fmla="*/ 339403 w 1096059"/>
              <a:gd name="connsiteY2400" fmla="*/ 324965 h 479583"/>
              <a:gd name="connsiteX2401" fmla="*/ 339518 w 1096059"/>
              <a:gd name="connsiteY2401" fmla="*/ 324747 h 479583"/>
              <a:gd name="connsiteX2402" fmla="*/ 339681 w 1096059"/>
              <a:gd name="connsiteY2402" fmla="*/ 324556 h 479583"/>
              <a:gd name="connsiteX2403" fmla="*/ 339894 w 1096059"/>
              <a:gd name="connsiteY2403" fmla="*/ 324460 h 479583"/>
              <a:gd name="connsiteX2404" fmla="*/ 340156 w 1096059"/>
              <a:gd name="connsiteY2404" fmla="*/ 324314 h 479583"/>
              <a:gd name="connsiteX2405" fmla="*/ 340368 w 1096059"/>
              <a:gd name="connsiteY2405" fmla="*/ 324371 h 479583"/>
              <a:gd name="connsiteX2406" fmla="*/ 340532 w 1096059"/>
              <a:gd name="connsiteY2406" fmla="*/ 324314 h 479583"/>
              <a:gd name="connsiteX2407" fmla="*/ 340760 w 1096059"/>
              <a:gd name="connsiteY2407" fmla="*/ 324226 h 479583"/>
              <a:gd name="connsiteX2408" fmla="*/ 340908 w 1096059"/>
              <a:gd name="connsiteY2408" fmla="*/ 324283 h 479583"/>
              <a:gd name="connsiteX2409" fmla="*/ 341071 w 1096059"/>
              <a:gd name="connsiteY2409" fmla="*/ 324322 h 479583"/>
              <a:gd name="connsiteX2410" fmla="*/ 341316 w 1096059"/>
              <a:gd name="connsiteY2410" fmla="*/ 324186 h 479583"/>
              <a:gd name="connsiteX2411" fmla="*/ 341496 w 1096059"/>
              <a:gd name="connsiteY2411" fmla="*/ 324041 h 479583"/>
              <a:gd name="connsiteX2412" fmla="*/ 341922 w 1096059"/>
              <a:gd name="connsiteY2412" fmla="*/ 324468 h 479583"/>
              <a:gd name="connsiteX2413" fmla="*/ 342298 w 1096059"/>
              <a:gd name="connsiteY2413" fmla="*/ 324764 h 479583"/>
              <a:gd name="connsiteX2414" fmla="*/ 342461 w 1096059"/>
              <a:gd name="connsiteY2414" fmla="*/ 325037 h 479583"/>
              <a:gd name="connsiteX2415" fmla="*/ 342477 w 1096059"/>
              <a:gd name="connsiteY2415" fmla="*/ 325221 h 479583"/>
              <a:gd name="connsiteX2416" fmla="*/ 342314 w 1096059"/>
              <a:gd name="connsiteY2416" fmla="*/ 325470 h 479583"/>
              <a:gd name="connsiteX2417" fmla="*/ 342118 w 1096059"/>
              <a:gd name="connsiteY2417" fmla="*/ 325758 h 479583"/>
              <a:gd name="connsiteX2418" fmla="*/ 342020 w 1096059"/>
              <a:gd name="connsiteY2418" fmla="*/ 326080 h 479583"/>
              <a:gd name="connsiteX2419" fmla="*/ 341823 w 1096059"/>
              <a:gd name="connsiteY2419" fmla="*/ 326400 h 479583"/>
              <a:gd name="connsiteX2420" fmla="*/ 341692 w 1096059"/>
              <a:gd name="connsiteY2420" fmla="*/ 326673 h 479583"/>
              <a:gd name="connsiteX2421" fmla="*/ 341627 w 1096059"/>
              <a:gd name="connsiteY2421" fmla="*/ 327058 h 479583"/>
              <a:gd name="connsiteX2422" fmla="*/ 341496 w 1096059"/>
              <a:gd name="connsiteY2422" fmla="*/ 327411 h 479583"/>
              <a:gd name="connsiteX2423" fmla="*/ 341300 w 1096059"/>
              <a:gd name="connsiteY2423" fmla="*/ 327676 h 479583"/>
              <a:gd name="connsiteX2424" fmla="*/ 341267 w 1096059"/>
              <a:gd name="connsiteY2424" fmla="*/ 327908 h 479583"/>
              <a:gd name="connsiteX2425" fmla="*/ 341087 w 1096059"/>
              <a:gd name="connsiteY2425" fmla="*/ 328358 h 479583"/>
              <a:gd name="connsiteX2426" fmla="*/ 340891 w 1096059"/>
              <a:gd name="connsiteY2426" fmla="*/ 328694 h 479583"/>
              <a:gd name="connsiteX2427" fmla="*/ 341055 w 1096059"/>
              <a:gd name="connsiteY2427" fmla="*/ 328912 h 479583"/>
              <a:gd name="connsiteX2428" fmla="*/ 341169 w 1096059"/>
              <a:gd name="connsiteY2428" fmla="*/ 329144 h 479583"/>
              <a:gd name="connsiteX2429" fmla="*/ 341267 w 1096059"/>
              <a:gd name="connsiteY2429" fmla="*/ 329385 h 479583"/>
              <a:gd name="connsiteX2430" fmla="*/ 341251 w 1096059"/>
              <a:gd name="connsiteY2430" fmla="*/ 329658 h 479583"/>
              <a:gd name="connsiteX2431" fmla="*/ 341349 w 1096059"/>
              <a:gd name="connsiteY2431" fmla="*/ 329834 h 479583"/>
              <a:gd name="connsiteX2432" fmla="*/ 341398 w 1096059"/>
              <a:gd name="connsiteY2432" fmla="*/ 330011 h 479583"/>
              <a:gd name="connsiteX2433" fmla="*/ 341382 w 1096059"/>
              <a:gd name="connsiteY2433" fmla="*/ 330251 h 479583"/>
              <a:gd name="connsiteX2434" fmla="*/ 341431 w 1096059"/>
              <a:gd name="connsiteY2434" fmla="*/ 330613 h 479583"/>
              <a:gd name="connsiteX2435" fmla="*/ 341594 w 1096059"/>
              <a:gd name="connsiteY2435" fmla="*/ 330917 h 479583"/>
              <a:gd name="connsiteX2436" fmla="*/ 341840 w 1096059"/>
              <a:gd name="connsiteY2436" fmla="*/ 331198 h 479583"/>
              <a:gd name="connsiteX2437" fmla="*/ 342085 w 1096059"/>
              <a:gd name="connsiteY2437" fmla="*/ 331590 h 479583"/>
              <a:gd name="connsiteX2438" fmla="*/ 342199 w 1096059"/>
              <a:gd name="connsiteY2438" fmla="*/ 331863 h 479583"/>
              <a:gd name="connsiteX2439" fmla="*/ 342232 w 1096059"/>
              <a:gd name="connsiteY2439" fmla="*/ 332200 h 479583"/>
              <a:gd name="connsiteX2440" fmla="*/ 342281 w 1096059"/>
              <a:gd name="connsiteY2440" fmla="*/ 332514 h 479583"/>
              <a:gd name="connsiteX2441" fmla="*/ 342346 w 1096059"/>
              <a:gd name="connsiteY2441" fmla="*/ 332810 h 479583"/>
              <a:gd name="connsiteX2442" fmla="*/ 342445 w 1096059"/>
              <a:gd name="connsiteY2442" fmla="*/ 333059 h 479583"/>
              <a:gd name="connsiteX2443" fmla="*/ 342461 w 1096059"/>
              <a:gd name="connsiteY2443" fmla="*/ 333492 h 479583"/>
              <a:gd name="connsiteX2444" fmla="*/ 342575 w 1096059"/>
              <a:gd name="connsiteY2444" fmla="*/ 333917 h 479583"/>
              <a:gd name="connsiteX2445" fmla="*/ 342625 w 1096059"/>
              <a:gd name="connsiteY2445" fmla="*/ 334303 h 479583"/>
              <a:gd name="connsiteX2446" fmla="*/ 342690 w 1096059"/>
              <a:gd name="connsiteY2446" fmla="*/ 334656 h 479583"/>
              <a:gd name="connsiteX2447" fmla="*/ 342951 w 1096059"/>
              <a:gd name="connsiteY2447" fmla="*/ 334977 h 479583"/>
              <a:gd name="connsiteX2448" fmla="*/ 343328 w 1096059"/>
              <a:gd name="connsiteY2448" fmla="*/ 335192 h 479583"/>
              <a:gd name="connsiteX2449" fmla="*/ 343655 w 1096059"/>
              <a:gd name="connsiteY2449" fmla="*/ 335402 h 479583"/>
              <a:gd name="connsiteX2450" fmla="*/ 343851 w 1096059"/>
              <a:gd name="connsiteY2450" fmla="*/ 335537 h 479583"/>
              <a:gd name="connsiteX2451" fmla="*/ 344194 w 1096059"/>
              <a:gd name="connsiteY2451" fmla="*/ 335667 h 479583"/>
              <a:gd name="connsiteX2452" fmla="*/ 344636 w 1096059"/>
              <a:gd name="connsiteY2452" fmla="*/ 335722 h 479583"/>
              <a:gd name="connsiteX2453" fmla="*/ 344979 w 1096059"/>
              <a:gd name="connsiteY2453" fmla="*/ 335891 h 479583"/>
              <a:gd name="connsiteX2454" fmla="*/ 345224 w 1096059"/>
              <a:gd name="connsiteY2454" fmla="*/ 336252 h 479583"/>
              <a:gd name="connsiteX2455" fmla="*/ 345339 w 1096059"/>
              <a:gd name="connsiteY2455" fmla="*/ 336774 h 479583"/>
              <a:gd name="connsiteX2456" fmla="*/ 345502 w 1096059"/>
              <a:gd name="connsiteY2456" fmla="*/ 337328 h 479583"/>
              <a:gd name="connsiteX2457" fmla="*/ 345388 w 1096059"/>
              <a:gd name="connsiteY2457" fmla="*/ 337658 h 479583"/>
              <a:gd name="connsiteX2458" fmla="*/ 346026 w 1096059"/>
              <a:gd name="connsiteY2458" fmla="*/ 338289 h 479583"/>
              <a:gd name="connsiteX2459" fmla="*/ 346189 w 1096059"/>
              <a:gd name="connsiteY2459" fmla="*/ 338332 h 479583"/>
              <a:gd name="connsiteX2460" fmla="*/ 346598 w 1096059"/>
              <a:gd name="connsiteY2460" fmla="*/ 338036 h 479583"/>
              <a:gd name="connsiteX2461" fmla="*/ 347039 w 1096059"/>
              <a:gd name="connsiteY2461" fmla="*/ 337742 h 479583"/>
              <a:gd name="connsiteX2462" fmla="*/ 347350 w 1096059"/>
              <a:gd name="connsiteY2462" fmla="*/ 337735 h 479583"/>
              <a:gd name="connsiteX2463" fmla="*/ 347693 w 1096059"/>
              <a:gd name="connsiteY2463" fmla="*/ 338051 h 479583"/>
              <a:gd name="connsiteX2464" fmla="*/ 348053 w 1096059"/>
              <a:gd name="connsiteY2464" fmla="*/ 338219 h 479583"/>
              <a:gd name="connsiteX2465" fmla="*/ 348364 w 1096059"/>
              <a:gd name="connsiteY2465" fmla="*/ 338443 h 479583"/>
              <a:gd name="connsiteX2466" fmla="*/ 348462 w 1096059"/>
              <a:gd name="connsiteY2466" fmla="*/ 338509 h 479583"/>
              <a:gd name="connsiteX2467" fmla="*/ 348642 w 1096059"/>
              <a:gd name="connsiteY2467" fmla="*/ 338639 h 479583"/>
              <a:gd name="connsiteX2468" fmla="*/ 348887 w 1096059"/>
              <a:gd name="connsiteY2468" fmla="*/ 338682 h 479583"/>
              <a:gd name="connsiteX2469" fmla="*/ 348887 w 1096059"/>
              <a:gd name="connsiteY2469" fmla="*/ 339061 h 479583"/>
              <a:gd name="connsiteX2470" fmla="*/ 348969 w 1096059"/>
              <a:gd name="connsiteY2470" fmla="*/ 339369 h 479583"/>
              <a:gd name="connsiteX2471" fmla="*/ 348805 w 1096059"/>
              <a:gd name="connsiteY2471" fmla="*/ 339650 h 479583"/>
              <a:gd name="connsiteX2472" fmla="*/ 348674 w 1096059"/>
              <a:gd name="connsiteY2472" fmla="*/ 339874 h 479583"/>
              <a:gd name="connsiteX2473" fmla="*/ 348478 w 1096059"/>
              <a:gd name="connsiteY2473" fmla="*/ 340351 h 479583"/>
              <a:gd name="connsiteX2474" fmla="*/ 348527 w 1096059"/>
              <a:gd name="connsiteY2474" fmla="*/ 340940 h 479583"/>
              <a:gd name="connsiteX2475" fmla="*/ 348625 w 1096059"/>
              <a:gd name="connsiteY2475" fmla="*/ 341572 h 479583"/>
              <a:gd name="connsiteX2476" fmla="*/ 348773 w 1096059"/>
              <a:gd name="connsiteY2476" fmla="*/ 341978 h 479583"/>
              <a:gd name="connsiteX2477" fmla="*/ 349050 w 1096059"/>
              <a:gd name="connsiteY2477" fmla="*/ 342147 h 479583"/>
              <a:gd name="connsiteX2478" fmla="*/ 349639 w 1096059"/>
              <a:gd name="connsiteY2478" fmla="*/ 342217 h 479583"/>
              <a:gd name="connsiteX2479" fmla="*/ 349933 w 1096059"/>
              <a:gd name="connsiteY2479" fmla="*/ 342427 h 479583"/>
              <a:gd name="connsiteX2480" fmla="*/ 349885 w 1096059"/>
              <a:gd name="connsiteY2480" fmla="*/ 342932 h 479583"/>
              <a:gd name="connsiteX2481" fmla="*/ 349639 w 1096059"/>
              <a:gd name="connsiteY2481" fmla="*/ 343465 h 479583"/>
              <a:gd name="connsiteX2482" fmla="*/ 349639 w 1096059"/>
              <a:gd name="connsiteY2482" fmla="*/ 343704 h 479583"/>
              <a:gd name="connsiteX2483" fmla="*/ 350032 w 1096059"/>
              <a:gd name="connsiteY2483" fmla="*/ 343746 h 479583"/>
              <a:gd name="connsiteX2484" fmla="*/ 350261 w 1096059"/>
              <a:gd name="connsiteY2484" fmla="*/ 343998 h 479583"/>
              <a:gd name="connsiteX2485" fmla="*/ 350457 w 1096059"/>
              <a:gd name="connsiteY2485" fmla="*/ 344419 h 479583"/>
              <a:gd name="connsiteX2486" fmla="*/ 350604 w 1096059"/>
              <a:gd name="connsiteY2486" fmla="*/ 344686 h 479583"/>
              <a:gd name="connsiteX2487" fmla="*/ 350686 w 1096059"/>
              <a:gd name="connsiteY2487" fmla="*/ 345401 h 479583"/>
              <a:gd name="connsiteX2488" fmla="*/ 350784 w 1096059"/>
              <a:gd name="connsiteY2488" fmla="*/ 345808 h 479583"/>
              <a:gd name="connsiteX2489" fmla="*/ 350996 w 1096059"/>
              <a:gd name="connsiteY2489" fmla="*/ 346159 h 479583"/>
              <a:gd name="connsiteX2490" fmla="*/ 350914 w 1096059"/>
              <a:gd name="connsiteY2490" fmla="*/ 346369 h 479583"/>
              <a:gd name="connsiteX2491" fmla="*/ 350718 w 1096059"/>
              <a:gd name="connsiteY2491" fmla="*/ 346776 h 479583"/>
              <a:gd name="connsiteX2492" fmla="*/ 350637 w 1096059"/>
              <a:gd name="connsiteY2492" fmla="*/ 347169 h 479583"/>
              <a:gd name="connsiteX2493" fmla="*/ 350800 w 1096059"/>
              <a:gd name="connsiteY2493" fmla="*/ 347421 h 479583"/>
              <a:gd name="connsiteX2494" fmla="*/ 350833 w 1096059"/>
              <a:gd name="connsiteY2494" fmla="*/ 347702 h 479583"/>
              <a:gd name="connsiteX2495" fmla="*/ 351111 w 1096059"/>
              <a:gd name="connsiteY2495" fmla="*/ 347877 h 479583"/>
              <a:gd name="connsiteX2496" fmla="*/ 351797 w 1096059"/>
              <a:gd name="connsiteY2496" fmla="*/ 348364 h 479583"/>
              <a:gd name="connsiteX2497" fmla="*/ 352043 w 1096059"/>
              <a:gd name="connsiteY2497" fmla="*/ 348561 h 479583"/>
              <a:gd name="connsiteX2498" fmla="*/ 351814 w 1096059"/>
              <a:gd name="connsiteY2498" fmla="*/ 348998 h 479583"/>
              <a:gd name="connsiteX2499" fmla="*/ 351667 w 1096059"/>
              <a:gd name="connsiteY2499" fmla="*/ 349216 h 479583"/>
              <a:gd name="connsiteX2500" fmla="*/ 351732 w 1096059"/>
              <a:gd name="connsiteY2500" fmla="*/ 349554 h 479583"/>
              <a:gd name="connsiteX2501" fmla="*/ 351830 w 1096059"/>
              <a:gd name="connsiteY2501" fmla="*/ 349816 h 479583"/>
              <a:gd name="connsiteX2502" fmla="*/ 352125 w 1096059"/>
              <a:gd name="connsiteY2502" fmla="*/ 349969 h 479583"/>
              <a:gd name="connsiteX2503" fmla="*/ 352746 w 1096059"/>
              <a:gd name="connsiteY2503" fmla="*/ 350144 h 479583"/>
              <a:gd name="connsiteX2504" fmla="*/ 353089 w 1096059"/>
              <a:gd name="connsiteY2504" fmla="*/ 350395 h 479583"/>
              <a:gd name="connsiteX2505" fmla="*/ 353269 w 1096059"/>
              <a:gd name="connsiteY2505" fmla="*/ 350548 h 479583"/>
              <a:gd name="connsiteX2506" fmla="*/ 353269 w 1096059"/>
              <a:gd name="connsiteY2506" fmla="*/ 350777 h 479583"/>
              <a:gd name="connsiteX2507" fmla="*/ 353187 w 1096059"/>
              <a:gd name="connsiteY2507" fmla="*/ 351115 h 479583"/>
              <a:gd name="connsiteX2508" fmla="*/ 353106 w 1096059"/>
              <a:gd name="connsiteY2508" fmla="*/ 351476 h 479583"/>
              <a:gd name="connsiteX2509" fmla="*/ 353204 w 1096059"/>
              <a:gd name="connsiteY2509" fmla="*/ 351738 h 479583"/>
              <a:gd name="connsiteX2510" fmla="*/ 353122 w 1096059"/>
              <a:gd name="connsiteY2510" fmla="*/ 352076 h 479583"/>
              <a:gd name="connsiteX2511" fmla="*/ 352844 w 1096059"/>
              <a:gd name="connsiteY2511" fmla="*/ 352360 h 479583"/>
              <a:gd name="connsiteX2512" fmla="*/ 352942 w 1096059"/>
              <a:gd name="connsiteY2512" fmla="*/ 352502 h 479583"/>
              <a:gd name="connsiteX2513" fmla="*/ 353989 w 1096059"/>
              <a:gd name="connsiteY2513" fmla="*/ 353353 h 479583"/>
              <a:gd name="connsiteX2514" fmla="*/ 354496 w 1096059"/>
              <a:gd name="connsiteY2514" fmla="*/ 353393 h 479583"/>
              <a:gd name="connsiteX2515" fmla="*/ 354774 w 1096059"/>
              <a:gd name="connsiteY2515" fmla="*/ 353197 h 479583"/>
              <a:gd name="connsiteX2516" fmla="*/ 355101 w 1096059"/>
              <a:gd name="connsiteY2516" fmla="*/ 352887 h 479583"/>
              <a:gd name="connsiteX2517" fmla="*/ 355477 w 1096059"/>
              <a:gd name="connsiteY2517" fmla="*/ 352910 h 479583"/>
              <a:gd name="connsiteX2518" fmla="*/ 355705 w 1096059"/>
              <a:gd name="connsiteY2518" fmla="*/ 352921 h 479583"/>
              <a:gd name="connsiteX2519" fmla="*/ 355918 w 1096059"/>
              <a:gd name="connsiteY2519" fmla="*/ 352864 h 479583"/>
              <a:gd name="connsiteX2520" fmla="*/ 356114 w 1096059"/>
              <a:gd name="connsiteY2520" fmla="*/ 352680 h 479583"/>
              <a:gd name="connsiteX2521" fmla="*/ 356392 w 1096059"/>
              <a:gd name="connsiteY2521" fmla="*/ 352565 h 479583"/>
              <a:gd name="connsiteX2522" fmla="*/ 356687 w 1096059"/>
              <a:gd name="connsiteY2522" fmla="*/ 352369 h 479583"/>
              <a:gd name="connsiteX2523" fmla="*/ 356834 w 1096059"/>
              <a:gd name="connsiteY2523" fmla="*/ 352036 h 479583"/>
              <a:gd name="connsiteX2524" fmla="*/ 356932 w 1096059"/>
              <a:gd name="connsiteY2524" fmla="*/ 351622 h 479583"/>
              <a:gd name="connsiteX2525" fmla="*/ 357112 w 1096059"/>
              <a:gd name="connsiteY2525" fmla="*/ 351610 h 479583"/>
              <a:gd name="connsiteX2526" fmla="*/ 357390 w 1096059"/>
              <a:gd name="connsiteY2526" fmla="*/ 351610 h 479583"/>
              <a:gd name="connsiteX2527" fmla="*/ 357700 w 1096059"/>
              <a:gd name="connsiteY2527" fmla="*/ 351472 h 479583"/>
              <a:gd name="connsiteX2528" fmla="*/ 357978 w 1096059"/>
              <a:gd name="connsiteY2528" fmla="*/ 351392 h 479583"/>
              <a:gd name="connsiteX2529" fmla="*/ 358371 w 1096059"/>
              <a:gd name="connsiteY2529" fmla="*/ 351311 h 479583"/>
              <a:gd name="connsiteX2530" fmla="*/ 358698 w 1096059"/>
              <a:gd name="connsiteY2530" fmla="*/ 351196 h 479583"/>
              <a:gd name="connsiteX2531" fmla="*/ 358976 w 1096059"/>
              <a:gd name="connsiteY2531" fmla="*/ 350943 h 479583"/>
              <a:gd name="connsiteX2532" fmla="*/ 359385 w 1096059"/>
              <a:gd name="connsiteY2532" fmla="*/ 351369 h 479583"/>
              <a:gd name="connsiteX2533" fmla="*/ 359728 w 1096059"/>
              <a:gd name="connsiteY2533" fmla="*/ 351737 h 479583"/>
              <a:gd name="connsiteX2534" fmla="*/ 360120 w 1096059"/>
              <a:gd name="connsiteY2534" fmla="*/ 351886 h 479583"/>
              <a:gd name="connsiteX2535" fmla="*/ 360496 w 1096059"/>
              <a:gd name="connsiteY2535" fmla="*/ 351944 h 479583"/>
              <a:gd name="connsiteX2536" fmla="*/ 360578 w 1096059"/>
              <a:gd name="connsiteY2536" fmla="*/ 351737 h 479583"/>
              <a:gd name="connsiteX2537" fmla="*/ 360693 w 1096059"/>
              <a:gd name="connsiteY2537" fmla="*/ 351472 h 479583"/>
              <a:gd name="connsiteX2538" fmla="*/ 361036 w 1096059"/>
              <a:gd name="connsiteY2538" fmla="*/ 351277 h 479583"/>
              <a:gd name="connsiteX2539" fmla="*/ 361314 w 1096059"/>
              <a:gd name="connsiteY2539" fmla="*/ 351357 h 479583"/>
              <a:gd name="connsiteX2540" fmla="*/ 361690 w 1096059"/>
              <a:gd name="connsiteY2540" fmla="*/ 351289 h 479583"/>
              <a:gd name="connsiteX2541" fmla="*/ 362213 w 1096059"/>
              <a:gd name="connsiteY2541" fmla="*/ 351105 h 479583"/>
              <a:gd name="connsiteX2542" fmla="*/ 362540 w 1096059"/>
              <a:gd name="connsiteY2542" fmla="*/ 350840 h 479583"/>
              <a:gd name="connsiteX2543" fmla="*/ 362361 w 1096059"/>
              <a:gd name="connsiteY2543" fmla="*/ 350449 h 479583"/>
              <a:gd name="connsiteX2544" fmla="*/ 362148 w 1096059"/>
              <a:gd name="connsiteY2544" fmla="*/ 350196 h 479583"/>
              <a:gd name="connsiteX2545" fmla="*/ 362393 w 1096059"/>
              <a:gd name="connsiteY2545" fmla="*/ 349598 h 479583"/>
              <a:gd name="connsiteX2546" fmla="*/ 362589 w 1096059"/>
              <a:gd name="connsiteY2546" fmla="*/ 349219 h 479583"/>
              <a:gd name="connsiteX2547" fmla="*/ 362785 w 1096059"/>
              <a:gd name="connsiteY2547" fmla="*/ 348736 h 479583"/>
              <a:gd name="connsiteX2548" fmla="*/ 362737 w 1096059"/>
              <a:gd name="connsiteY2548" fmla="*/ 348368 h 479583"/>
              <a:gd name="connsiteX2549" fmla="*/ 362557 w 1096059"/>
              <a:gd name="connsiteY2549" fmla="*/ 348057 h 479583"/>
              <a:gd name="connsiteX2550" fmla="*/ 362589 w 1096059"/>
              <a:gd name="connsiteY2550" fmla="*/ 347747 h 479583"/>
              <a:gd name="connsiteX2551" fmla="*/ 362785 w 1096059"/>
              <a:gd name="connsiteY2551" fmla="*/ 347356 h 479583"/>
              <a:gd name="connsiteX2552" fmla="*/ 363031 w 1096059"/>
              <a:gd name="connsiteY2552" fmla="*/ 347236 h 479583"/>
              <a:gd name="connsiteX2553" fmla="*/ 363178 w 1096059"/>
              <a:gd name="connsiteY2553" fmla="*/ 347055 h 479583"/>
              <a:gd name="connsiteX2554" fmla="*/ 363309 w 1096059"/>
              <a:gd name="connsiteY2554" fmla="*/ 346586 h 479583"/>
              <a:gd name="connsiteX2555" fmla="*/ 363440 w 1096059"/>
              <a:gd name="connsiteY2555" fmla="*/ 346081 h 479583"/>
              <a:gd name="connsiteX2556" fmla="*/ 363767 w 1096059"/>
              <a:gd name="connsiteY2556" fmla="*/ 345720 h 479583"/>
              <a:gd name="connsiteX2557" fmla="*/ 364241 w 1096059"/>
              <a:gd name="connsiteY2557" fmla="*/ 345413 h 479583"/>
              <a:gd name="connsiteX2558" fmla="*/ 364650 w 1096059"/>
              <a:gd name="connsiteY2558" fmla="*/ 345251 h 479583"/>
              <a:gd name="connsiteX2559" fmla="*/ 364748 w 1096059"/>
              <a:gd name="connsiteY2559" fmla="*/ 344881 h 479583"/>
              <a:gd name="connsiteX2560" fmla="*/ 364846 w 1096059"/>
              <a:gd name="connsiteY2560" fmla="*/ 344520 h 479583"/>
              <a:gd name="connsiteX2561" fmla="*/ 364928 w 1096059"/>
              <a:gd name="connsiteY2561" fmla="*/ 344285 h 479583"/>
              <a:gd name="connsiteX2562" fmla="*/ 365173 w 1096059"/>
              <a:gd name="connsiteY2562" fmla="*/ 344069 h 479583"/>
              <a:gd name="connsiteX2563" fmla="*/ 365369 w 1096059"/>
              <a:gd name="connsiteY2563" fmla="*/ 343852 h 479583"/>
              <a:gd name="connsiteX2564" fmla="*/ 365451 w 1096059"/>
              <a:gd name="connsiteY2564" fmla="*/ 343528 h 479583"/>
              <a:gd name="connsiteX2565" fmla="*/ 365614 w 1096059"/>
              <a:gd name="connsiteY2565" fmla="*/ 343185 h 479583"/>
              <a:gd name="connsiteX2566" fmla="*/ 365892 w 1096059"/>
              <a:gd name="connsiteY2566" fmla="*/ 342923 h 479583"/>
              <a:gd name="connsiteX2567" fmla="*/ 366072 w 1096059"/>
              <a:gd name="connsiteY2567" fmla="*/ 342490 h 479583"/>
              <a:gd name="connsiteX2568" fmla="*/ 366350 w 1096059"/>
              <a:gd name="connsiteY2568" fmla="*/ 342102 h 479583"/>
              <a:gd name="connsiteX2569" fmla="*/ 366857 w 1096059"/>
              <a:gd name="connsiteY2569" fmla="*/ 341904 h 479583"/>
              <a:gd name="connsiteX2570" fmla="*/ 367200 w 1096059"/>
              <a:gd name="connsiteY2570" fmla="*/ 341741 h 479583"/>
              <a:gd name="connsiteX2571" fmla="*/ 367446 w 1096059"/>
              <a:gd name="connsiteY2571" fmla="*/ 341299 h 479583"/>
              <a:gd name="connsiteX2572" fmla="*/ 367903 w 1096059"/>
              <a:gd name="connsiteY2572" fmla="*/ 341020 h 479583"/>
              <a:gd name="connsiteX2573" fmla="*/ 368427 w 1096059"/>
              <a:gd name="connsiteY2573" fmla="*/ 340731 h 479583"/>
              <a:gd name="connsiteX2574" fmla="*/ 368803 w 1096059"/>
              <a:gd name="connsiteY2574" fmla="*/ 340749 h 479583"/>
              <a:gd name="connsiteX2575" fmla="*/ 369032 w 1096059"/>
              <a:gd name="connsiteY2575" fmla="*/ 340333 h 479583"/>
              <a:gd name="connsiteX2576" fmla="*/ 369293 w 1096059"/>
              <a:gd name="connsiteY2576" fmla="*/ 340117 h 479583"/>
              <a:gd name="connsiteX2577" fmla="*/ 369637 w 1096059"/>
              <a:gd name="connsiteY2577" fmla="*/ 339918 h 479583"/>
              <a:gd name="connsiteX2578" fmla="*/ 369898 w 1096059"/>
              <a:gd name="connsiteY2578" fmla="*/ 339838 h 479583"/>
              <a:gd name="connsiteX2579" fmla="*/ 370405 w 1096059"/>
              <a:gd name="connsiteY2579" fmla="*/ 339964 h 479583"/>
              <a:gd name="connsiteX2580" fmla="*/ 370667 w 1096059"/>
              <a:gd name="connsiteY2580" fmla="*/ 339838 h 479583"/>
              <a:gd name="connsiteX2581" fmla="*/ 370732 w 1096059"/>
              <a:gd name="connsiteY2581" fmla="*/ 339674 h 479583"/>
              <a:gd name="connsiteX2582" fmla="*/ 370781 w 1096059"/>
              <a:gd name="connsiteY2582" fmla="*/ 339333 h 479583"/>
              <a:gd name="connsiteX2583" fmla="*/ 370634 w 1096059"/>
              <a:gd name="connsiteY2583" fmla="*/ 338927 h 479583"/>
              <a:gd name="connsiteX2584" fmla="*/ 370716 w 1096059"/>
              <a:gd name="connsiteY2584" fmla="*/ 338773 h 479583"/>
              <a:gd name="connsiteX2585" fmla="*/ 370912 w 1096059"/>
              <a:gd name="connsiteY2585" fmla="*/ 338348 h 479583"/>
              <a:gd name="connsiteX2586" fmla="*/ 371272 w 1096059"/>
              <a:gd name="connsiteY2586" fmla="*/ 338276 h 479583"/>
              <a:gd name="connsiteX2587" fmla="*/ 371583 w 1096059"/>
              <a:gd name="connsiteY2587" fmla="*/ 338232 h 479583"/>
              <a:gd name="connsiteX2588" fmla="*/ 372008 w 1096059"/>
              <a:gd name="connsiteY2588" fmla="*/ 338015 h 479583"/>
              <a:gd name="connsiteX2589" fmla="*/ 372482 w 1096059"/>
              <a:gd name="connsiteY2589" fmla="*/ 337835 h 479583"/>
              <a:gd name="connsiteX2590" fmla="*/ 372776 w 1096059"/>
              <a:gd name="connsiteY2590" fmla="*/ 337753 h 479583"/>
              <a:gd name="connsiteX2591" fmla="*/ 373136 w 1096059"/>
              <a:gd name="connsiteY2591" fmla="*/ 337753 h 479583"/>
              <a:gd name="connsiteX2592" fmla="*/ 373479 w 1096059"/>
              <a:gd name="connsiteY2592" fmla="*/ 337807 h 479583"/>
              <a:gd name="connsiteX2593" fmla="*/ 373790 w 1096059"/>
              <a:gd name="connsiteY2593" fmla="*/ 338060 h 479583"/>
              <a:gd name="connsiteX2594" fmla="*/ 374264 w 1096059"/>
              <a:gd name="connsiteY2594" fmla="*/ 338105 h 479583"/>
              <a:gd name="connsiteX2595" fmla="*/ 374444 w 1096059"/>
              <a:gd name="connsiteY2595" fmla="*/ 338330 h 479583"/>
              <a:gd name="connsiteX2596" fmla="*/ 374542 w 1096059"/>
              <a:gd name="connsiteY2596" fmla="*/ 338638 h 479583"/>
              <a:gd name="connsiteX2597" fmla="*/ 374722 w 1096059"/>
              <a:gd name="connsiteY2597" fmla="*/ 338854 h 479583"/>
              <a:gd name="connsiteX2598" fmla="*/ 374886 w 1096059"/>
              <a:gd name="connsiteY2598" fmla="*/ 339189 h 479583"/>
              <a:gd name="connsiteX2599" fmla="*/ 375065 w 1096059"/>
              <a:gd name="connsiteY2599" fmla="*/ 339684 h 479583"/>
              <a:gd name="connsiteX2600" fmla="*/ 375311 w 1096059"/>
              <a:gd name="connsiteY2600" fmla="*/ 340108 h 479583"/>
              <a:gd name="connsiteX2601" fmla="*/ 375818 w 1096059"/>
              <a:gd name="connsiteY2601" fmla="*/ 340497 h 479583"/>
              <a:gd name="connsiteX2602" fmla="*/ 376210 w 1096059"/>
              <a:gd name="connsiteY2602" fmla="*/ 340696 h 479583"/>
              <a:gd name="connsiteX2603" fmla="*/ 376390 w 1096059"/>
              <a:gd name="connsiteY2603" fmla="*/ 340682 h 479583"/>
              <a:gd name="connsiteX2604" fmla="*/ 376684 w 1096059"/>
              <a:gd name="connsiteY2604" fmla="*/ 340727 h 479583"/>
              <a:gd name="connsiteX2605" fmla="*/ 376929 w 1096059"/>
              <a:gd name="connsiteY2605" fmla="*/ 340750 h 479583"/>
              <a:gd name="connsiteX2606" fmla="*/ 377175 w 1096059"/>
              <a:gd name="connsiteY2606" fmla="*/ 340659 h 479583"/>
              <a:gd name="connsiteX2607" fmla="*/ 377453 w 1096059"/>
              <a:gd name="connsiteY2607" fmla="*/ 340574 h 479583"/>
              <a:gd name="connsiteX2608" fmla="*/ 377698 w 1096059"/>
              <a:gd name="connsiteY2608" fmla="*/ 340503 h 479583"/>
              <a:gd name="connsiteX2609" fmla="*/ 377910 w 1096059"/>
              <a:gd name="connsiteY2609" fmla="*/ 340435 h 479583"/>
              <a:gd name="connsiteX2610" fmla="*/ 378090 w 1096059"/>
              <a:gd name="connsiteY2610" fmla="*/ 340273 h 479583"/>
              <a:gd name="connsiteX2611" fmla="*/ 378417 w 1096059"/>
              <a:gd name="connsiteY2611" fmla="*/ 340181 h 479583"/>
              <a:gd name="connsiteX2612" fmla="*/ 378695 w 1096059"/>
              <a:gd name="connsiteY2612" fmla="*/ 340082 h 479583"/>
              <a:gd name="connsiteX2613" fmla="*/ 379039 w 1096059"/>
              <a:gd name="connsiteY2613" fmla="*/ 340135 h 479583"/>
              <a:gd name="connsiteX2614" fmla="*/ 378990 w 1096059"/>
              <a:gd name="connsiteY2614" fmla="*/ 340512 h 479583"/>
              <a:gd name="connsiteX2615" fmla="*/ 379219 w 1096059"/>
              <a:gd name="connsiteY2615" fmla="*/ 340896 h 479583"/>
              <a:gd name="connsiteX2616" fmla="*/ 379480 w 1096059"/>
              <a:gd name="connsiteY2616" fmla="*/ 341212 h 479583"/>
              <a:gd name="connsiteX2617" fmla="*/ 379726 w 1096059"/>
              <a:gd name="connsiteY2617" fmla="*/ 341412 h 479583"/>
              <a:gd name="connsiteX2618" fmla="*/ 379971 w 1096059"/>
              <a:gd name="connsiteY2618" fmla="*/ 341604 h 479583"/>
              <a:gd name="connsiteX2619" fmla="*/ 380118 w 1096059"/>
              <a:gd name="connsiteY2619" fmla="*/ 341681 h 479583"/>
              <a:gd name="connsiteX2620" fmla="*/ 380363 w 1096059"/>
              <a:gd name="connsiteY2620" fmla="*/ 341912 h 479583"/>
              <a:gd name="connsiteX2621" fmla="*/ 380788 w 1096059"/>
              <a:gd name="connsiteY2621" fmla="*/ 342166 h 479583"/>
              <a:gd name="connsiteX2622" fmla="*/ 381230 w 1096059"/>
              <a:gd name="connsiteY2622" fmla="*/ 342520 h 479583"/>
              <a:gd name="connsiteX2623" fmla="*/ 381312 w 1096059"/>
              <a:gd name="connsiteY2623" fmla="*/ 342735 h 479583"/>
              <a:gd name="connsiteX2624" fmla="*/ 381426 w 1096059"/>
              <a:gd name="connsiteY2624" fmla="*/ 343043 h 479583"/>
              <a:gd name="connsiteX2625" fmla="*/ 381622 w 1096059"/>
              <a:gd name="connsiteY2625" fmla="*/ 343289 h 479583"/>
              <a:gd name="connsiteX2626" fmla="*/ 381933 w 1096059"/>
              <a:gd name="connsiteY2626" fmla="*/ 343351 h 479583"/>
              <a:gd name="connsiteX2627" fmla="*/ 382293 w 1096059"/>
              <a:gd name="connsiteY2627" fmla="*/ 343205 h 479583"/>
              <a:gd name="connsiteX2628" fmla="*/ 382521 w 1096059"/>
              <a:gd name="connsiteY2628" fmla="*/ 343212 h 479583"/>
              <a:gd name="connsiteX2629" fmla="*/ 382800 w 1096059"/>
              <a:gd name="connsiteY2629" fmla="*/ 343451 h 479583"/>
              <a:gd name="connsiteX2630" fmla="*/ 383012 w 1096059"/>
              <a:gd name="connsiteY2630" fmla="*/ 343828 h 479583"/>
              <a:gd name="connsiteX2631" fmla="*/ 383143 w 1096059"/>
              <a:gd name="connsiteY2631" fmla="*/ 344159 h 479583"/>
              <a:gd name="connsiteX2632" fmla="*/ 383143 w 1096059"/>
              <a:gd name="connsiteY2632" fmla="*/ 344420 h 479583"/>
              <a:gd name="connsiteX2633" fmla="*/ 382979 w 1096059"/>
              <a:gd name="connsiteY2633" fmla="*/ 344759 h 479583"/>
              <a:gd name="connsiteX2634" fmla="*/ 382914 w 1096059"/>
              <a:gd name="connsiteY2634" fmla="*/ 345021 h 479583"/>
              <a:gd name="connsiteX2635" fmla="*/ 382914 w 1096059"/>
              <a:gd name="connsiteY2635" fmla="*/ 345298 h 479583"/>
              <a:gd name="connsiteX2636" fmla="*/ 383078 w 1096059"/>
              <a:gd name="connsiteY2636" fmla="*/ 345682 h 479583"/>
              <a:gd name="connsiteX2637" fmla="*/ 383225 w 1096059"/>
              <a:gd name="connsiteY2637" fmla="*/ 346144 h 479583"/>
              <a:gd name="connsiteX2638" fmla="*/ 383110 w 1096059"/>
              <a:gd name="connsiteY2638" fmla="*/ 346352 h 479583"/>
              <a:gd name="connsiteX2639" fmla="*/ 383094 w 1096059"/>
              <a:gd name="connsiteY2639" fmla="*/ 346637 h 479583"/>
              <a:gd name="connsiteX2640" fmla="*/ 382996 w 1096059"/>
              <a:gd name="connsiteY2640" fmla="*/ 346960 h 479583"/>
              <a:gd name="connsiteX2641" fmla="*/ 382930 w 1096059"/>
              <a:gd name="connsiteY2641" fmla="*/ 347237 h 479583"/>
              <a:gd name="connsiteX2642" fmla="*/ 382767 w 1096059"/>
              <a:gd name="connsiteY2642" fmla="*/ 347491 h 479583"/>
              <a:gd name="connsiteX2643" fmla="*/ 382898 w 1096059"/>
              <a:gd name="connsiteY2643" fmla="*/ 347860 h 479583"/>
              <a:gd name="connsiteX2644" fmla="*/ 382751 w 1096059"/>
              <a:gd name="connsiteY2644" fmla="*/ 348229 h 479583"/>
              <a:gd name="connsiteX2645" fmla="*/ 382636 w 1096059"/>
              <a:gd name="connsiteY2645" fmla="*/ 348514 h 479583"/>
              <a:gd name="connsiteX2646" fmla="*/ 382620 w 1096059"/>
              <a:gd name="connsiteY2646" fmla="*/ 348714 h 479583"/>
              <a:gd name="connsiteX2647" fmla="*/ 382832 w 1096059"/>
              <a:gd name="connsiteY2647" fmla="*/ 348799 h 479583"/>
              <a:gd name="connsiteX2648" fmla="*/ 382914 w 1096059"/>
              <a:gd name="connsiteY2648" fmla="*/ 348991 h 479583"/>
              <a:gd name="connsiteX2649" fmla="*/ 383078 w 1096059"/>
              <a:gd name="connsiteY2649" fmla="*/ 349222 h 479583"/>
              <a:gd name="connsiteX2650" fmla="*/ 383274 w 1096059"/>
              <a:gd name="connsiteY2650" fmla="*/ 349314 h 479583"/>
              <a:gd name="connsiteX2651" fmla="*/ 383666 w 1096059"/>
              <a:gd name="connsiteY2651" fmla="*/ 349530 h 479583"/>
              <a:gd name="connsiteX2652" fmla="*/ 383715 w 1096059"/>
              <a:gd name="connsiteY2652" fmla="*/ 349770 h 479583"/>
              <a:gd name="connsiteX2653" fmla="*/ 383437 w 1096059"/>
              <a:gd name="connsiteY2653" fmla="*/ 350511 h 479583"/>
              <a:gd name="connsiteX2654" fmla="*/ 383666 w 1096059"/>
              <a:gd name="connsiteY2654" fmla="*/ 350588 h 479583"/>
              <a:gd name="connsiteX2655" fmla="*/ 383944 w 1096059"/>
              <a:gd name="connsiteY2655" fmla="*/ 350724 h 479583"/>
              <a:gd name="connsiteX2656" fmla="*/ 384157 w 1096059"/>
              <a:gd name="connsiteY2656" fmla="*/ 350699 h 479583"/>
              <a:gd name="connsiteX2657" fmla="*/ 384500 w 1096059"/>
              <a:gd name="connsiteY2657" fmla="*/ 350460 h 479583"/>
              <a:gd name="connsiteX2658" fmla="*/ 384745 w 1096059"/>
              <a:gd name="connsiteY2658" fmla="*/ 350827 h 479583"/>
              <a:gd name="connsiteX2659" fmla="*/ 384991 w 1096059"/>
              <a:gd name="connsiteY2659" fmla="*/ 350963 h 479583"/>
              <a:gd name="connsiteX2660" fmla="*/ 385268 w 1096059"/>
              <a:gd name="connsiteY2660" fmla="*/ 351006 h 479583"/>
              <a:gd name="connsiteX2661" fmla="*/ 385677 w 1096059"/>
              <a:gd name="connsiteY2661" fmla="*/ 351014 h 479583"/>
              <a:gd name="connsiteX2662" fmla="*/ 386021 w 1096059"/>
              <a:gd name="connsiteY2662" fmla="*/ 351065 h 479583"/>
              <a:gd name="connsiteX2663" fmla="*/ 386413 w 1096059"/>
              <a:gd name="connsiteY2663" fmla="*/ 351176 h 479583"/>
              <a:gd name="connsiteX2664" fmla="*/ 386708 w 1096059"/>
              <a:gd name="connsiteY2664" fmla="*/ 351441 h 479583"/>
              <a:gd name="connsiteX2665" fmla="*/ 386528 w 1096059"/>
              <a:gd name="connsiteY2665" fmla="*/ 351646 h 479583"/>
              <a:gd name="connsiteX2666" fmla="*/ 386250 w 1096059"/>
              <a:gd name="connsiteY2666" fmla="*/ 351885 h 479583"/>
              <a:gd name="connsiteX2667" fmla="*/ 385988 w 1096059"/>
              <a:gd name="connsiteY2667" fmla="*/ 352089 h 479583"/>
              <a:gd name="connsiteX2668" fmla="*/ 385792 w 1096059"/>
              <a:gd name="connsiteY2668" fmla="*/ 352337 h 479583"/>
              <a:gd name="connsiteX2669" fmla="*/ 385596 w 1096059"/>
              <a:gd name="connsiteY2669" fmla="*/ 352652 h 479583"/>
              <a:gd name="connsiteX2670" fmla="*/ 385416 w 1096059"/>
              <a:gd name="connsiteY2670" fmla="*/ 352968 h 479583"/>
              <a:gd name="connsiteX2671" fmla="*/ 385170 w 1096059"/>
              <a:gd name="connsiteY2671" fmla="*/ 353250 h 479583"/>
              <a:gd name="connsiteX2672" fmla="*/ 384974 w 1096059"/>
              <a:gd name="connsiteY2672" fmla="*/ 353386 h 479583"/>
              <a:gd name="connsiteX2673" fmla="*/ 384713 w 1096059"/>
              <a:gd name="connsiteY2673" fmla="*/ 353446 h 479583"/>
              <a:gd name="connsiteX2674" fmla="*/ 384516 w 1096059"/>
              <a:gd name="connsiteY2674" fmla="*/ 353719 h 479583"/>
              <a:gd name="connsiteX2675" fmla="*/ 384239 w 1096059"/>
              <a:gd name="connsiteY2675" fmla="*/ 353813 h 479583"/>
              <a:gd name="connsiteX2676" fmla="*/ 383944 w 1096059"/>
              <a:gd name="connsiteY2676" fmla="*/ 353958 h 479583"/>
              <a:gd name="connsiteX2677" fmla="*/ 383830 w 1096059"/>
              <a:gd name="connsiteY2677" fmla="*/ 354231 h 479583"/>
              <a:gd name="connsiteX2678" fmla="*/ 383503 w 1096059"/>
              <a:gd name="connsiteY2678" fmla="*/ 354452 h 479583"/>
              <a:gd name="connsiteX2679" fmla="*/ 383110 w 1096059"/>
              <a:gd name="connsiteY2679" fmla="*/ 354700 h 479583"/>
              <a:gd name="connsiteX2680" fmla="*/ 382832 w 1096059"/>
              <a:gd name="connsiteY2680" fmla="*/ 354939 h 479583"/>
              <a:gd name="connsiteX2681" fmla="*/ 382603 w 1096059"/>
              <a:gd name="connsiteY2681" fmla="*/ 355246 h 479583"/>
              <a:gd name="connsiteX2682" fmla="*/ 382456 w 1096059"/>
              <a:gd name="connsiteY2682" fmla="*/ 355544 h 479583"/>
              <a:gd name="connsiteX2683" fmla="*/ 382440 w 1096059"/>
              <a:gd name="connsiteY2683" fmla="*/ 355792 h 479583"/>
              <a:gd name="connsiteX2684" fmla="*/ 382440 w 1096059"/>
              <a:gd name="connsiteY2684" fmla="*/ 355963 h 479583"/>
              <a:gd name="connsiteX2685" fmla="*/ 382325 w 1096059"/>
              <a:gd name="connsiteY2685" fmla="*/ 356159 h 479583"/>
              <a:gd name="connsiteX2686" fmla="*/ 382195 w 1096059"/>
              <a:gd name="connsiteY2686" fmla="*/ 356551 h 479583"/>
              <a:gd name="connsiteX2687" fmla="*/ 382473 w 1096059"/>
              <a:gd name="connsiteY2687" fmla="*/ 356517 h 479583"/>
              <a:gd name="connsiteX2688" fmla="*/ 382734 w 1096059"/>
              <a:gd name="connsiteY2688" fmla="*/ 356363 h 479583"/>
              <a:gd name="connsiteX2689" fmla="*/ 382979 w 1096059"/>
              <a:gd name="connsiteY2689" fmla="*/ 356329 h 479583"/>
              <a:gd name="connsiteX2690" fmla="*/ 383110 w 1096059"/>
              <a:gd name="connsiteY2690" fmla="*/ 356201 h 479583"/>
              <a:gd name="connsiteX2691" fmla="*/ 383290 w 1096059"/>
              <a:gd name="connsiteY2691" fmla="*/ 356005 h 479583"/>
              <a:gd name="connsiteX2692" fmla="*/ 383568 w 1096059"/>
              <a:gd name="connsiteY2692" fmla="*/ 356039 h 479583"/>
              <a:gd name="connsiteX2693" fmla="*/ 383813 w 1096059"/>
              <a:gd name="connsiteY2693" fmla="*/ 355792 h 479583"/>
              <a:gd name="connsiteX2694" fmla="*/ 384157 w 1096059"/>
              <a:gd name="connsiteY2694" fmla="*/ 355587 h 479583"/>
              <a:gd name="connsiteX2695" fmla="*/ 384516 w 1096059"/>
              <a:gd name="connsiteY2695" fmla="*/ 355451 h 479583"/>
              <a:gd name="connsiteX2696" fmla="*/ 384794 w 1096059"/>
              <a:gd name="connsiteY2696" fmla="*/ 355084 h 479583"/>
              <a:gd name="connsiteX2697" fmla="*/ 385089 w 1096059"/>
              <a:gd name="connsiteY2697" fmla="*/ 354939 h 479583"/>
              <a:gd name="connsiteX2698" fmla="*/ 385367 w 1096059"/>
              <a:gd name="connsiteY2698" fmla="*/ 355195 h 479583"/>
              <a:gd name="connsiteX2699" fmla="*/ 385792 w 1096059"/>
              <a:gd name="connsiteY2699" fmla="*/ 355578 h 479583"/>
              <a:gd name="connsiteX2700" fmla="*/ 386053 w 1096059"/>
              <a:gd name="connsiteY2700" fmla="*/ 355630 h 479583"/>
              <a:gd name="connsiteX2701" fmla="*/ 386479 w 1096059"/>
              <a:gd name="connsiteY2701" fmla="*/ 355493 h 479583"/>
              <a:gd name="connsiteX2702" fmla="*/ 386773 w 1096059"/>
              <a:gd name="connsiteY2702" fmla="*/ 355596 h 479583"/>
              <a:gd name="connsiteX2703" fmla="*/ 387051 w 1096059"/>
              <a:gd name="connsiteY2703" fmla="*/ 355928 h 479583"/>
              <a:gd name="connsiteX2704" fmla="*/ 387231 w 1096059"/>
              <a:gd name="connsiteY2704" fmla="*/ 355869 h 479583"/>
              <a:gd name="connsiteX2705" fmla="*/ 387476 w 1096059"/>
              <a:gd name="connsiteY2705" fmla="*/ 355877 h 479583"/>
              <a:gd name="connsiteX2706" fmla="*/ 387656 w 1096059"/>
              <a:gd name="connsiteY2706" fmla="*/ 356252 h 479583"/>
              <a:gd name="connsiteX2707" fmla="*/ 388032 w 1096059"/>
              <a:gd name="connsiteY2707" fmla="*/ 356525 h 479583"/>
              <a:gd name="connsiteX2708" fmla="*/ 388621 w 1096059"/>
              <a:gd name="connsiteY2708" fmla="*/ 356363 h 479583"/>
              <a:gd name="connsiteX2709" fmla="*/ 388915 w 1096059"/>
              <a:gd name="connsiteY2709" fmla="*/ 356295 h 479583"/>
              <a:gd name="connsiteX2710" fmla="*/ 389455 w 1096059"/>
              <a:gd name="connsiteY2710" fmla="*/ 356269 h 479583"/>
              <a:gd name="connsiteX2711" fmla="*/ 389945 w 1096059"/>
              <a:gd name="connsiteY2711" fmla="*/ 356466 h 479583"/>
              <a:gd name="connsiteX2712" fmla="*/ 390125 w 1096059"/>
              <a:gd name="connsiteY2712" fmla="*/ 356346 h 479583"/>
              <a:gd name="connsiteX2713" fmla="*/ 390338 w 1096059"/>
              <a:gd name="connsiteY2713" fmla="*/ 356056 h 479583"/>
              <a:gd name="connsiteX2714" fmla="*/ 390076 w 1096059"/>
              <a:gd name="connsiteY2714" fmla="*/ 355493 h 479583"/>
              <a:gd name="connsiteX2715" fmla="*/ 390861 w 1096059"/>
              <a:gd name="connsiteY2715" fmla="*/ 355084 h 479583"/>
              <a:gd name="connsiteX2716" fmla="*/ 390926 w 1096059"/>
              <a:gd name="connsiteY2716" fmla="*/ 354896 h 479583"/>
              <a:gd name="connsiteX2717" fmla="*/ 390844 w 1096059"/>
              <a:gd name="connsiteY2717" fmla="*/ 354657 h 479583"/>
              <a:gd name="connsiteX2718" fmla="*/ 390566 w 1096059"/>
              <a:gd name="connsiteY2718" fmla="*/ 354495 h 479583"/>
              <a:gd name="connsiteX2719" fmla="*/ 390616 w 1096059"/>
              <a:gd name="connsiteY2719" fmla="*/ 354231 h 479583"/>
              <a:gd name="connsiteX2720" fmla="*/ 390763 w 1096059"/>
              <a:gd name="connsiteY2720" fmla="*/ 354069 h 479583"/>
              <a:gd name="connsiteX2721" fmla="*/ 391024 w 1096059"/>
              <a:gd name="connsiteY2721" fmla="*/ 353872 h 479583"/>
              <a:gd name="connsiteX2722" fmla="*/ 391041 w 1096059"/>
              <a:gd name="connsiteY2722" fmla="*/ 353565 h 479583"/>
              <a:gd name="connsiteX2723" fmla="*/ 391139 w 1096059"/>
              <a:gd name="connsiteY2723" fmla="*/ 353386 h 479583"/>
              <a:gd name="connsiteX2724" fmla="*/ 391384 w 1096059"/>
              <a:gd name="connsiteY2724" fmla="*/ 353301 h 479583"/>
              <a:gd name="connsiteX2725" fmla="*/ 391564 w 1096059"/>
              <a:gd name="connsiteY2725" fmla="*/ 353198 h 479583"/>
              <a:gd name="connsiteX2726" fmla="*/ 391809 w 1096059"/>
              <a:gd name="connsiteY2726" fmla="*/ 353036 h 479583"/>
              <a:gd name="connsiteX2727" fmla="*/ 392054 w 1096059"/>
              <a:gd name="connsiteY2727" fmla="*/ 353011 h 479583"/>
              <a:gd name="connsiteX2728" fmla="*/ 392316 w 1096059"/>
              <a:gd name="connsiteY2728" fmla="*/ 353250 h 479583"/>
              <a:gd name="connsiteX2729" fmla="*/ 392741 w 1096059"/>
              <a:gd name="connsiteY2729" fmla="*/ 353574 h 479583"/>
              <a:gd name="connsiteX2730" fmla="*/ 392708 w 1096059"/>
              <a:gd name="connsiteY2730" fmla="*/ 353079 h 479583"/>
              <a:gd name="connsiteX2731" fmla="*/ 392856 w 1096059"/>
              <a:gd name="connsiteY2731" fmla="*/ 352328 h 479583"/>
              <a:gd name="connsiteX2732" fmla="*/ 392970 w 1096059"/>
              <a:gd name="connsiteY2732" fmla="*/ 352183 h 479583"/>
              <a:gd name="connsiteX2733" fmla="*/ 393199 w 1096059"/>
              <a:gd name="connsiteY2733" fmla="*/ 352072 h 479583"/>
              <a:gd name="connsiteX2734" fmla="*/ 393444 w 1096059"/>
              <a:gd name="connsiteY2734" fmla="*/ 351944 h 479583"/>
              <a:gd name="connsiteX2735" fmla="*/ 393542 w 1096059"/>
              <a:gd name="connsiteY2735" fmla="*/ 351680 h 479583"/>
              <a:gd name="connsiteX2736" fmla="*/ 393902 w 1096059"/>
              <a:gd name="connsiteY2736" fmla="*/ 351322 h 479583"/>
              <a:gd name="connsiteX2737" fmla="*/ 393624 w 1096059"/>
              <a:gd name="connsiteY2737" fmla="*/ 350852 h 479583"/>
              <a:gd name="connsiteX2738" fmla="*/ 393886 w 1096059"/>
              <a:gd name="connsiteY2738" fmla="*/ 350588 h 479583"/>
              <a:gd name="connsiteX2739" fmla="*/ 394066 w 1096059"/>
              <a:gd name="connsiteY2739" fmla="*/ 350562 h 479583"/>
              <a:gd name="connsiteX2740" fmla="*/ 394360 w 1096059"/>
              <a:gd name="connsiteY2740" fmla="*/ 350545 h 479583"/>
              <a:gd name="connsiteX2741" fmla="*/ 394523 w 1096059"/>
              <a:gd name="connsiteY2741" fmla="*/ 350631 h 479583"/>
              <a:gd name="connsiteX2742" fmla="*/ 394785 w 1096059"/>
              <a:gd name="connsiteY2742" fmla="*/ 350716 h 479583"/>
              <a:gd name="connsiteX2743" fmla="*/ 395047 w 1096059"/>
              <a:gd name="connsiteY2743" fmla="*/ 350707 h 479583"/>
              <a:gd name="connsiteX2744" fmla="*/ 395210 w 1096059"/>
              <a:gd name="connsiteY2744" fmla="*/ 350818 h 479583"/>
              <a:gd name="connsiteX2745" fmla="*/ 395521 w 1096059"/>
              <a:gd name="connsiteY2745" fmla="*/ 350869 h 479583"/>
              <a:gd name="connsiteX2746" fmla="*/ 395979 w 1096059"/>
              <a:gd name="connsiteY2746" fmla="*/ 350886 h 479583"/>
              <a:gd name="connsiteX2747" fmla="*/ 396355 w 1096059"/>
              <a:gd name="connsiteY2747" fmla="*/ 350878 h 479583"/>
              <a:gd name="connsiteX2748" fmla="*/ 396862 w 1096059"/>
              <a:gd name="connsiteY2748" fmla="*/ 350724 h 479583"/>
              <a:gd name="connsiteX2749" fmla="*/ 397172 w 1096059"/>
              <a:gd name="connsiteY2749" fmla="*/ 350127 h 479583"/>
              <a:gd name="connsiteX2750" fmla="*/ 397565 w 1096059"/>
              <a:gd name="connsiteY2750" fmla="*/ 349632 h 479583"/>
              <a:gd name="connsiteX2751" fmla="*/ 397418 w 1096059"/>
              <a:gd name="connsiteY2751" fmla="*/ 349172 h 479583"/>
              <a:gd name="connsiteX2752" fmla="*/ 397238 w 1096059"/>
              <a:gd name="connsiteY2752" fmla="*/ 348779 h 479583"/>
              <a:gd name="connsiteX2753" fmla="*/ 397581 w 1096059"/>
              <a:gd name="connsiteY2753" fmla="*/ 348336 h 479583"/>
              <a:gd name="connsiteX2754" fmla="*/ 397826 w 1096059"/>
              <a:gd name="connsiteY2754" fmla="*/ 348088 h 479583"/>
              <a:gd name="connsiteX2755" fmla="*/ 398202 w 1096059"/>
              <a:gd name="connsiteY2755" fmla="*/ 347849 h 479583"/>
              <a:gd name="connsiteX2756" fmla="*/ 398579 w 1096059"/>
              <a:gd name="connsiteY2756" fmla="*/ 347738 h 479583"/>
              <a:gd name="connsiteX2757" fmla="*/ 398971 w 1096059"/>
              <a:gd name="connsiteY2757" fmla="*/ 347858 h 479583"/>
              <a:gd name="connsiteX2758" fmla="*/ 399020 w 1096059"/>
              <a:gd name="connsiteY2758" fmla="*/ 348054 h 479583"/>
              <a:gd name="connsiteX2759" fmla="*/ 399200 w 1096059"/>
              <a:gd name="connsiteY2759" fmla="*/ 348301 h 479583"/>
              <a:gd name="connsiteX2760" fmla="*/ 399543 w 1096059"/>
              <a:gd name="connsiteY2760" fmla="*/ 348600 h 479583"/>
              <a:gd name="connsiteX2761" fmla="*/ 399739 w 1096059"/>
              <a:gd name="connsiteY2761" fmla="*/ 348899 h 479583"/>
              <a:gd name="connsiteX2762" fmla="*/ 399772 w 1096059"/>
              <a:gd name="connsiteY2762" fmla="*/ 349274 h 479583"/>
              <a:gd name="connsiteX2763" fmla="*/ 399903 w 1096059"/>
              <a:gd name="connsiteY2763" fmla="*/ 349624 h 479583"/>
              <a:gd name="connsiteX2764" fmla="*/ 399838 w 1096059"/>
              <a:gd name="connsiteY2764" fmla="*/ 349897 h 479583"/>
              <a:gd name="connsiteX2765" fmla="*/ 399543 w 1096059"/>
              <a:gd name="connsiteY2765" fmla="*/ 350153 h 479583"/>
              <a:gd name="connsiteX2766" fmla="*/ 399756 w 1096059"/>
              <a:gd name="connsiteY2766" fmla="*/ 350707 h 479583"/>
              <a:gd name="connsiteX2767" fmla="*/ 399462 w 1096059"/>
              <a:gd name="connsiteY2767" fmla="*/ 350980 h 479583"/>
              <a:gd name="connsiteX2768" fmla="*/ 399363 w 1096059"/>
              <a:gd name="connsiteY2768" fmla="*/ 351288 h 479583"/>
              <a:gd name="connsiteX2769" fmla="*/ 399167 w 1096059"/>
              <a:gd name="connsiteY2769" fmla="*/ 351620 h 479583"/>
              <a:gd name="connsiteX2770" fmla="*/ 399314 w 1096059"/>
              <a:gd name="connsiteY2770" fmla="*/ 351910 h 479583"/>
              <a:gd name="connsiteX2771" fmla="*/ 399609 w 1096059"/>
              <a:gd name="connsiteY2771" fmla="*/ 352320 h 479583"/>
              <a:gd name="connsiteX2772" fmla="*/ 400017 w 1096059"/>
              <a:gd name="connsiteY2772" fmla="*/ 352507 h 479583"/>
              <a:gd name="connsiteX2773" fmla="*/ 400393 w 1096059"/>
              <a:gd name="connsiteY2773" fmla="*/ 352797 h 479583"/>
              <a:gd name="connsiteX2774" fmla="*/ 400671 w 1096059"/>
              <a:gd name="connsiteY2774" fmla="*/ 352951 h 479583"/>
              <a:gd name="connsiteX2775" fmla="*/ 401015 w 1096059"/>
              <a:gd name="connsiteY2775" fmla="*/ 353190 h 479583"/>
              <a:gd name="connsiteX2776" fmla="*/ 401522 w 1096059"/>
              <a:gd name="connsiteY2776" fmla="*/ 353506 h 479583"/>
              <a:gd name="connsiteX2777" fmla="*/ 401816 w 1096059"/>
              <a:gd name="connsiteY2777" fmla="*/ 352968 h 479583"/>
              <a:gd name="connsiteX2778" fmla="*/ 401931 w 1096059"/>
              <a:gd name="connsiteY2778" fmla="*/ 352669 h 479583"/>
              <a:gd name="connsiteX2779" fmla="*/ 402503 w 1096059"/>
              <a:gd name="connsiteY2779" fmla="*/ 352525 h 479583"/>
              <a:gd name="connsiteX2780" fmla="*/ 402666 w 1096059"/>
              <a:gd name="connsiteY2780" fmla="*/ 353267 h 479583"/>
              <a:gd name="connsiteX2781" fmla="*/ 402912 w 1096059"/>
              <a:gd name="connsiteY2781" fmla="*/ 353386 h 479583"/>
              <a:gd name="connsiteX2782" fmla="*/ 403092 w 1096059"/>
              <a:gd name="connsiteY2782" fmla="*/ 353574 h 479583"/>
              <a:gd name="connsiteX2783" fmla="*/ 403713 w 1096059"/>
              <a:gd name="connsiteY2783" fmla="*/ 354034 h 479583"/>
              <a:gd name="connsiteX2784" fmla="*/ 403549 w 1096059"/>
              <a:gd name="connsiteY2784" fmla="*/ 354290 h 479583"/>
              <a:gd name="connsiteX2785" fmla="*/ 403108 w 1096059"/>
              <a:gd name="connsiteY2785" fmla="*/ 354444 h 479583"/>
              <a:gd name="connsiteX2786" fmla="*/ 402797 w 1096059"/>
              <a:gd name="connsiteY2786" fmla="*/ 354802 h 479583"/>
              <a:gd name="connsiteX2787" fmla="*/ 402568 w 1096059"/>
              <a:gd name="connsiteY2787" fmla="*/ 355143 h 479583"/>
              <a:gd name="connsiteX2788" fmla="*/ 402209 w 1096059"/>
              <a:gd name="connsiteY2788" fmla="*/ 355323 h 479583"/>
              <a:gd name="connsiteX2789" fmla="*/ 402094 w 1096059"/>
              <a:gd name="connsiteY2789" fmla="*/ 355587 h 479583"/>
              <a:gd name="connsiteX2790" fmla="*/ 401587 w 1096059"/>
              <a:gd name="connsiteY2790" fmla="*/ 355945 h 479583"/>
              <a:gd name="connsiteX2791" fmla="*/ 401293 w 1096059"/>
              <a:gd name="connsiteY2791" fmla="*/ 356304 h 479583"/>
              <a:gd name="connsiteX2792" fmla="*/ 401326 w 1096059"/>
              <a:gd name="connsiteY2792" fmla="*/ 356645 h 479583"/>
              <a:gd name="connsiteX2793" fmla="*/ 401228 w 1096059"/>
              <a:gd name="connsiteY2793" fmla="*/ 356952 h 479583"/>
              <a:gd name="connsiteX2794" fmla="*/ 401015 w 1096059"/>
              <a:gd name="connsiteY2794" fmla="*/ 357216 h 479583"/>
              <a:gd name="connsiteX2795" fmla="*/ 400933 w 1096059"/>
              <a:gd name="connsiteY2795" fmla="*/ 357660 h 479583"/>
              <a:gd name="connsiteX2796" fmla="*/ 400835 w 1096059"/>
              <a:gd name="connsiteY2796" fmla="*/ 357814 h 479583"/>
              <a:gd name="connsiteX2797" fmla="*/ 400606 w 1096059"/>
              <a:gd name="connsiteY2797" fmla="*/ 357993 h 479583"/>
              <a:gd name="connsiteX2798" fmla="*/ 400263 w 1096059"/>
              <a:gd name="connsiteY2798" fmla="*/ 358189 h 479583"/>
              <a:gd name="connsiteX2799" fmla="*/ 399968 w 1096059"/>
              <a:gd name="connsiteY2799" fmla="*/ 358470 h 479583"/>
              <a:gd name="connsiteX2800" fmla="*/ 399707 w 1096059"/>
              <a:gd name="connsiteY2800" fmla="*/ 358581 h 479583"/>
              <a:gd name="connsiteX2801" fmla="*/ 399527 w 1096059"/>
              <a:gd name="connsiteY2801" fmla="*/ 358726 h 479583"/>
              <a:gd name="connsiteX2802" fmla="*/ 399412 w 1096059"/>
              <a:gd name="connsiteY2802" fmla="*/ 358965 h 479583"/>
              <a:gd name="connsiteX2803" fmla="*/ 399363 w 1096059"/>
              <a:gd name="connsiteY2803" fmla="*/ 359136 h 479583"/>
              <a:gd name="connsiteX2804" fmla="*/ 399020 w 1096059"/>
              <a:gd name="connsiteY2804" fmla="*/ 359349 h 479583"/>
              <a:gd name="connsiteX2805" fmla="*/ 398807 w 1096059"/>
              <a:gd name="connsiteY2805" fmla="*/ 359537 h 479583"/>
              <a:gd name="connsiteX2806" fmla="*/ 398529 w 1096059"/>
              <a:gd name="connsiteY2806" fmla="*/ 360006 h 479583"/>
              <a:gd name="connsiteX2807" fmla="*/ 398415 w 1096059"/>
              <a:gd name="connsiteY2807" fmla="*/ 360390 h 479583"/>
              <a:gd name="connsiteX2808" fmla="*/ 398202 w 1096059"/>
              <a:gd name="connsiteY2808" fmla="*/ 360677 h 479583"/>
              <a:gd name="connsiteX2809" fmla="*/ 397843 w 1096059"/>
              <a:gd name="connsiteY2809" fmla="*/ 361091 h 479583"/>
              <a:gd name="connsiteX2810" fmla="*/ 397761 w 1096059"/>
              <a:gd name="connsiteY2810" fmla="*/ 361384 h 479583"/>
              <a:gd name="connsiteX2811" fmla="*/ 397646 w 1096059"/>
              <a:gd name="connsiteY2811" fmla="*/ 361569 h 479583"/>
              <a:gd name="connsiteX2812" fmla="*/ 397499 w 1096059"/>
              <a:gd name="connsiteY2812" fmla="*/ 362069 h 479583"/>
              <a:gd name="connsiteX2813" fmla="*/ 397319 w 1096059"/>
              <a:gd name="connsiteY2813" fmla="*/ 362497 h 479583"/>
              <a:gd name="connsiteX2814" fmla="*/ 396943 w 1096059"/>
              <a:gd name="connsiteY2814" fmla="*/ 362832 h 479583"/>
              <a:gd name="connsiteX2815" fmla="*/ 397058 w 1096059"/>
              <a:gd name="connsiteY2815" fmla="*/ 363032 h 479583"/>
              <a:gd name="connsiteX2816" fmla="*/ 397172 w 1096059"/>
              <a:gd name="connsiteY2816" fmla="*/ 363560 h 479583"/>
              <a:gd name="connsiteX2817" fmla="*/ 397548 w 1096059"/>
              <a:gd name="connsiteY2817" fmla="*/ 364323 h 479583"/>
              <a:gd name="connsiteX2818" fmla="*/ 398350 w 1096059"/>
              <a:gd name="connsiteY2818" fmla="*/ 364331 h 479583"/>
              <a:gd name="connsiteX2819" fmla="*/ 398562 w 1096059"/>
              <a:gd name="connsiteY2819" fmla="*/ 364388 h 479583"/>
              <a:gd name="connsiteX2820" fmla="*/ 398840 w 1096059"/>
              <a:gd name="connsiteY2820" fmla="*/ 364309 h 479583"/>
              <a:gd name="connsiteX2821" fmla="*/ 398955 w 1096059"/>
              <a:gd name="connsiteY2821" fmla="*/ 364516 h 479583"/>
              <a:gd name="connsiteX2822" fmla="*/ 399233 w 1096059"/>
              <a:gd name="connsiteY2822" fmla="*/ 364916 h 479583"/>
              <a:gd name="connsiteX2823" fmla="*/ 399527 w 1096059"/>
              <a:gd name="connsiteY2823" fmla="*/ 364908 h 479583"/>
              <a:gd name="connsiteX2824" fmla="*/ 400067 w 1096059"/>
              <a:gd name="connsiteY2824" fmla="*/ 364802 h 479583"/>
              <a:gd name="connsiteX2825" fmla="*/ 400475 w 1096059"/>
              <a:gd name="connsiteY2825" fmla="*/ 364652 h 479583"/>
              <a:gd name="connsiteX2826" fmla="*/ 400655 w 1096059"/>
              <a:gd name="connsiteY2826" fmla="*/ 364830 h 479583"/>
              <a:gd name="connsiteX2827" fmla="*/ 400949 w 1096059"/>
              <a:gd name="connsiteY2827" fmla="*/ 365030 h 479583"/>
              <a:gd name="connsiteX2828" fmla="*/ 401342 w 1096059"/>
              <a:gd name="connsiteY2828" fmla="*/ 365023 h 479583"/>
              <a:gd name="connsiteX2829" fmla="*/ 401947 w 1096059"/>
              <a:gd name="connsiteY2829" fmla="*/ 364673 h 479583"/>
              <a:gd name="connsiteX2830" fmla="*/ 402683 w 1096059"/>
              <a:gd name="connsiteY2830" fmla="*/ 364352 h 479583"/>
              <a:gd name="connsiteX2831" fmla="*/ 402961 w 1096059"/>
              <a:gd name="connsiteY2831" fmla="*/ 364202 h 479583"/>
              <a:gd name="connsiteX2832" fmla="*/ 403369 w 1096059"/>
              <a:gd name="connsiteY2832" fmla="*/ 364067 h 479583"/>
              <a:gd name="connsiteX2833" fmla="*/ 403762 w 1096059"/>
              <a:gd name="connsiteY2833" fmla="*/ 364202 h 479583"/>
              <a:gd name="connsiteX2834" fmla="*/ 404203 w 1096059"/>
              <a:gd name="connsiteY2834" fmla="*/ 364352 h 479583"/>
              <a:gd name="connsiteX2835" fmla="*/ 404547 w 1096059"/>
              <a:gd name="connsiteY2835" fmla="*/ 364288 h 479583"/>
              <a:gd name="connsiteX2836" fmla="*/ 404857 w 1096059"/>
              <a:gd name="connsiteY2836" fmla="*/ 364038 h 479583"/>
              <a:gd name="connsiteX2837" fmla="*/ 405168 w 1096059"/>
              <a:gd name="connsiteY2837" fmla="*/ 363788 h 479583"/>
              <a:gd name="connsiteX2838" fmla="*/ 405381 w 1096059"/>
              <a:gd name="connsiteY2838" fmla="*/ 363367 h 479583"/>
              <a:gd name="connsiteX2839" fmla="*/ 405561 w 1096059"/>
              <a:gd name="connsiteY2839" fmla="*/ 363260 h 479583"/>
              <a:gd name="connsiteX2840" fmla="*/ 405806 w 1096059"/>
              <a:gd name="connsiteY2840" fmla="*/ 363267 h 479583"/>
              <a:gd name="connsiteX2841" fmla="*/ 406198 w 1096059"/>
              <a:gd name="connsiteY2841" fmla="*/ 363175 h 479583"/>
              <a:gd name="connsiteX2842" fmla="*/ 406672 w 1096059"/>
              <a:gd name="connsiteY2842" fmla="*/ 362953 h 479583"/>
              <a:gd name="connsiteX2843" fmla="*/ 407114 w 1096059"/>
              <a:gd name="connsiteY2843" fmla="*/ 362832 h 479583"/>
              <a:gd name="connsiteX2844" fmla="*/ 407539 w 1096059"/>
              <a:gd name="connsiteY2844" fmla="*/ 362918 h 479583"/>
              <a:gd name="connsiteX2845" fmla="*/ 407931 w 1096059"/>
              <a:gd name="connsiteY2845" fmla="*/ 363175 h 479583"/>
              <a:gd name="connsiteX2846" fmla="*/ 408209 w 1096059"/>
              <a:gd name="connsiteY2846" fmla="*/ 363424 h 479583"/>
              <a:gd name="connsiteX2847" fmla="*/ 408618 w 1096059"/>
              <a:gd name="connsiteY2847" fmla="*/ 363489 h 479583"/>
              <a:gd name="connsiteX2848" fmla="*/ 408847 w 1096059"/>
              <a:gd name="connsiteY2848" fmla="*/ 363674 h 479583"/>
              <a:gd name="connsiteX2849" fmla="*/ 409109 w 1096059"/>
              <a:gd name="connsiteY2849" fmla="*/ 363910 h 479583"/>
              <a:gd name="connsiteX2850" fmla="*/ 409746 w 1096059"/>
              <a:gd name="connsiteY2850" fmla="*/ 363974 h 479583"/>
              <a:gd name="connsiteX2851" fmla="*/ 409910 w 1096059"/>
              <a:gd name="connsiteY2851" fmla="*/ 364116 h 479583"/>
              <a:gd name="connsiteX2852" fmla="*/ 410253 w 1096059"/>
              <a:gd name="connsiteY2852" fmla="*/ 364666 h 479583"/>
              <a:gd name="connsiteX2853" fmla="*/ 410188 w 1096059"/>
              <a:gd name="connsiteY2853" fmla="*/ 364802 h 479583"/>
              <a:gd name="connsiteX2854" fmla="*/ 410057 w 1096059"/>
              <a:gd name="connsiteY2854" fmla="*/ 365058 h 479583"/>
              <a:gd name="connsiteX2855" fmla="*/ 409992 w 1096059"/>
              <a:gd name="connsiteY2855" fmla="*/ 365508 h 479583"/>
              <a:gd name="connsiteX2856" fmla="*/ 409926 w 1096059"/>
              <a:gd name="connsiteY2856" fmla="*/ 366029 h 479583"/>
              <a:gd name="connsiteX2857" fmla="*/ 409861 w 1096059"/>
              <a:gd name="connsiteY2857" fmla="*/ 366214 h 479583"/>
              <a:gd name="connsiteX2858" fmla="*/ 409681 w 1096059"/>
              <a:gd name="connsiteY2858" fmla="*/ 366371 h 479583"/>
              <a:gd name="connsiteX2859" fmla="*/ 409746 w 1096059"/>
              <a:gd name="connsiteY2859" fmla="*/ 366707 h 479583"/>
              <a:gd name="connsiteX2860" fmla="*/ 409681 w 1096059"/>
              <a:gd name="connsiteY2860" fmla="*/ 367106 h 479583"/>
              <a:gd name="connsiteX2861" fmla="*/ 409828 w 1096059"/>
              <a:gd name="connsiteY2861" fmla="*/ 367549 h 479583"/>
              <a:gd name="connsiteX2862" fmla="*/ 409845 w 1096059"/>
              <a:gd name="connsiteY2862" fmla="*/ 367884 h 479583"/>
              <a:gd name="connsiteX2863" fmla="*/ 410155 w 1096059"/>
              <a:gd name="connsiteY2863" fmla="*/ 368440 h 479583"/>
              <a:gd name="connsiteX2864" fmla="*/ 410548 w 1096059"/>
              <a:gd name="connsiteY2864" fmla="*/ 368633 h 479583"/>
              <a:gd name="connsiteX2865" fmla="*/ 410793 w 1096059"/>
              <a:gd name="connsiteY2865" fmla="*/ 369079 h 479583"/>
              <a:gd name="connsiteX2866" fmla="*/ 410335 w 1096059"/>
              <a:gd name="connsiteY2866" fmla="*/ 369496 h 479583"/>
              <a:gd name="connsiteX2867" fmla="*/ 410106 w 1096059"/>
              <a:gd name="connsiteY2867" fmla="*/ 369832 h 479583"/>
              <a:gd name="connsiteX2868" fmla="*/ 410139 w 1096059"/>
              <a:gd name="connsiteY2868" fmla="*/ 370196 h 479583"/>
              <a:gd name="connsiteX2869" fmla="*/ 410335 w 1096059"/>
              <a:gd name="connsiteY2869" fmla="*/ 370524 h 479583"/>
              <a:gd name="connsiteX2870" fmla="*/ 410106 w 1096059"/>
              <a:gd name="connsiteY2870" fmla="*/ 370902 h 479583"/>
              <a:gd name="connsiteX2871" fmla="*/ 409845 w 1096059"/>
              <a:gd name="connsiteY2871" fmla="*/ 371295 h 479583"/>
              <a:gd name="connsiteX2872" fmla="*/ 410270 w 1096059"/>
              <a:gd name="connsiteY2872" fmla="*/ 371630 h 479583"/>
              <a:gd name="connsiteX2873" fmla="*/ 410188 w 1096059"/>
              <a:gd name="connsiteY2873" fmla="*/ 371873 h 479583"/>
              <a:gd name="connsiteX2874" fmla="*/ 409730 w 1096059"/>
              <a:gd name="connsiteY2874" fmla="*/ 372286 h 479583"/>
              <a:gd name="connsiteX2875" fmla="*/ 409469 w 1096059"/>
              <a:gd name="connsiteY2875" fmla="*/ 372408 h 479583"/>
              <a:gd name="connsiteX2876" fmla="*/ 409092 w 1096059"/>
              <a:gd name="connsiteY2876" fmla="*/ 372657 h 479583"/>
              <a:gd name="connsiteX2877" fmla="*/ 408765 w 1096059"/>
              <a:gd name="connsiteY2877" fmla="*/ 372793 h 479583"/>
              <a:gd name="connsiteX2878" fmla="*/ 408471 w 1096059"/>
              <a:gd name="connsiteY2878" fmla="*/ 372843 h 479583"/>
              <a:gd name="connsiteX2879" fmla="*/ 408340 w 1096059"/>
              <a:gd name="connsiteY2879" fmla="*/ 372986 h 479583"/>
              <a:gd name="connsiteX2880" fmla="*/ 408030 w 1096059"/>
              <a:gd name="connsiteY2880" fmla="*/ 372872 h 479583"/>
              <a:gd name="connsiteX2881" fmla="*/ 407555 w 1096059"/>
              <a:gd name="connsiteY2881" fmla="*/ 372764 h 479583"/>
              <a:gd name="connsiteX2882" fmla="*/ 407081 w 1096059"/>
              <a:gd name="connsiteY2882" fmla="*/ 373014 h 479583"/>
              <a:gd name="connsiteX2883" fmla="*/ 406803 w 1096059"/>
              <a:gd name="connsiteY2883" fmla="*/ 373164 h 479583"/>
              <a:gd name="connsiteX2884" fmla="*/ 406460 w 1096059"/>
              <a:gd name="connsiteY2884" fmla="*/ 373528 h 479583"/>
              <a:gd name="connsiteX2885" fmla="*/ 406165 w 1096059"/>
              <a:gd name="connsiteY2885" fmla="*/ 373785 h 479583"/>
              <a:gd name="connsiteX2886" fmla="*/ 406067 w 1096059"/>
              <a:gd name="connsiteY2886" fmla="*/ 374063 h 479583"/>
              <a:gd name="connsiteX2887" fmla="*/ 406018 w 1096059"/>
              <a:gd name="connsiteY2887" fmla="*/ 374349 h 479583"/>
              <a:gd name="connsiteX2888" fmla="*/ 405839 w 1096059"/>
              <a:gd name="connsiteY2888" fmla="*/ 374563 h 479583"/>
              <a:gd name="connsiteX2889" fmla="*/ 405561 w 1096059"/>
              <a:gd name="connsiteY2889" fmla="*/ 374720 h 479583"/>
              <a:gd name="connsiteX2890" fmla="*/ 405348 w 1096059"/>
              <a:gd name="connsiteY2890" fmla="*/ 374869 h 479583"/>
              <a:gd name="connsiteX2891" fmla="*/ 405184 w 1096059"/>
              <a:gd name="connsiteY2891" fmla="*/ 375105 h 479583"/>
              <a:gd name="connsiteX2892" fmla="*/ 404776 w 1096059"/>
              <a:gd name="connsiteY2892" fmla="*/ 375419 h 479583"/>
              <a:gd name="connsiteX2893" fmla="*/ 404432 w 1096059"/>
              <a:gd name="connsiteY2893" fmla="*/ 375590 h 479583"/>
              <a:gd name="connsiteX2894" fmla="*/ 404269 w 1096059"/>
              <a:gd name="connsiteY2894" fmla="*/ 375947 h 479583"/>
              <a:gd name="connsiteX2895" fmla="*/ 404187 w 1096059"/>
              <a:gd name="connsiteY2895" fmla="*/ 376023 h 479583"/>
              <a:gd name="connsiteX2896" fmla="*/ 404023 w 1096059"/>
              <a:gd name="connsiteY2896" fmla="*/ 376182 h 479583"/>
              <a:gd name="connsiteX2897" fmla="*/ 403664 w 1096059"/>
              <a:gd name="connsiteY2897" fmla="*/ 376361 h 479583"/>
              <a:gd name="connsiteX2898" fmla="*/ 403386 w 1096059"/>
              <a:gd name="connsiteY2898" fmla="*/ 376346 h 479583"/>
              <a:gd name="connsiteX2899" fmla="*/ 403157 w 1096059"/>
              <a:gd name="connsiteY2899" fmla="*/ 376682 h 479583"/>
              <a:gd name="connsiteX2900" fmla="*/ 402862 w 1096059"/>
              <a:gd name="connsiteY2900" fmla="*/ 377017 h 479583"/>
              <a:gd name="connsiteX2901" fmla="*/ 402421 w 1096059"/>
              <a:gd name="connsiteY2901" fmla="*/ 377117 h 479583"/>
              <a:gd name="connsiteX2902" fmla="*/ 402078 w 1096059"/>
              <a:gd name="connsiteY2902" fmla="*/ 377488 h 479583"/>
              <a:gd name="connsiteX2903" fmla="*/ 401718 w 1096059"/>
              <a:gd name="connsiteY2903" fmla="*/ 377595 h 479583"/>
              <a:gd name="connsiteX2904" fmla="*/ 401440 w 1096059"/>
              <a:gd name="connsiteY2904" fmla="*/ 377609 h 479583"/>
              <a:gd name="connsiteX2905" fmla="*/ 401473 w 1096059"/>
              <a:gd name="connsiteY2905" fmla="*/ 377980 h 479583"/>
              <a:gd name="connsiteX2906" fmla="*/ 401440 w 1096059"/>
              <a:gd name="connsiteY2906" fmla="*/ 378273 h 479583"/>
              <a:gd name="connsiteX2907" fmla="*/ 401293 w 1096059"/>
              <a:gd name="connsiteY2907" fmla="*/ 378544 h 479583"/>
              <a:gd name="connsiteX2908" fmla="*/ 401424 w 1096059"/>
              <a:gd name="connsiteY2908" fmla="*/ 379129 h 479583"/>
              <a:gd name="connsiteX2909" fmla="*/ 401358 w 1096059"/>
              <a:gd name="connsiteY2909" fmla="*/ 379450 h 479583"/>
              <a:gd name="connsiteX2910" fmla="*/ 401636 w 1096059"/>
              <a:gd name="connsiteY2910" fmla="*/ 379579 h 479583"/>
              <a:gd name="connsiteX2911" fmla="*/ 401865 w 1096059"/>
              <a:gd name="connsiteY2911" fmla="*/ 379707 h 479583"/>
              <a:gd name="connsiteX2912" fmla="*/ 402078 w 1096059"/>
              <a:gd name="connsiteY2912" fmla="*/ 379950 h 479583"/>
              <a:gd name="connsiteX2913" fmla="*/ 402127 w 1096059"/>
              <a:gd name="connsiteY2913" fmla="*/ 380278 h 479583"/>
              <a:gd name="connsiteX2914" fmla="*/ 402159 w 1096059"/>
              <a:gd name="connsiteY2914" fmla="*/ 380735 h 479583"/>
              <a:gd name="connsiteX2915" fmla="*/ 402421 w 1096059"/>
              <a:gd name="connsiteY2915" fmla="*/ 381391 h 479583"/>
              <a:gd name="connsiteX2916" fmla="*/ 402356 w 1096059"/>
              <a:gd name="connsiteY2916" fmla="*/ 381577 h 479583"/>
              <a:gd name="connsiteX2917" fmla="*/ 402225 w 1096059"/>
              <a:gd name="connsiteY2917" fmla="*/ 381791 h 479583"/>
              <a:gd name="connsiteX2918" fmla="*/ 402257 w 1096059"/>
              <a:gd name="connsiteY2918" fmla="*/ 382119 h 479583"/>
              <a:gd name="connsiteX2919" fmla="*/ 402486 w 1096059"/>
              <a:gd name="connsiteY2919" fmla="*/ 382169 h 479583"/>
              <a:gd name="connsiteX2920" fmla="*/ 402912 w 1096059"/>
              <a:gd name="connsiteY2920" fmla="*/ 382126 h 479583"/>
              <a:gd name="connsiteX2921" fmla="*/ 403304 w 1096059"/>
              <a:gd name="connsiteY2921" fmla="*/ 382019 h 479583"/>
              <a:gd name="connsiteX2922" fmla="*/ 403778 w 1096059"/>
              <a:gd name="connsiteY2922" fmla="*/ 381684 h 479583"/>
              <a:gd name="connsiteX2923" fmla="*/ 404269 w 1096059"/>
              <a:gd name="connsiteY2923" fmla="*/ 381969 h 479583"/>
              <a:gd name="connsiteX2924" fmla="*/ 404465 w 1096059"/>
              <a:gd name="connsiteY2924" fmla="*/ 382005 h 479583"/>
              <a:gd name="connsiteX2925" fmla="*/ 404759 w 1096059"/>
              <a:gd name="connsiteY2925" fmla="*/ 381976 h 479583"/>
              <a:gd name="connsiteX2926" fmla="*/ 405037 w 1096059"/>
              <a:gd name="connsiteY2926" fmla="*/ 381862 h 479583"/>
              <a:gd name="connsiteX2927" fmla="*/ 405201 w 1096059"/>
              <a:gd name="connsiteY2927" fmla="*/ 381869 h 479583"/>
              <a:gd name="connsiteX2928" fmla="*/ 405887 w 1096059"/>
              <a:gd name="connsiteY2928" fmla="*/ 382419 h 479583"/>
              <a:gd name="connsiteX2929" fmla="*/ 406198 w 1096059"/>
              <a:gd name="connsiteY2929" fmla="*/ 382497 h 479583"/>
              <a:gd name="connsiteX2930" fmla="*/ 406574 w 1096059"/>
              <a:gd name="connsiteY2930" fmla="*/ 382476 h 479583"/>
              <a:gd name="connsiteX2931" fmla="*/ 407048 w 1096059"/>
              <a:gd name="connsiteY2931" fmla="*/ 382611 h 479583"/>
              <a:gd name="connsiteX2932" fmla="*/ 407653 w 1096059"/>
              <a:gd name="connsiteY2932" fmla="*/ 382718 h 479583"/>
              <a:gd name="connsiteX2933" fmla="*/ 407915 w 1096059"/>
              <a:gd name="connsiteY2933" fmla="*/ 382818 h 479583"/>
              <a:gd name="connsiteX2934" fmla="*/ 408291 w 1096059"/>
              <a:gd name="connsiteY2934" fmla="*/ 382795 h 479583"/>
              <a:gd name="connsiteX2935" fmla="*/ 408634 w 1096059"/>
              <a:gd name="connsiteY2935" fmla="*/ 383002 h 479583"/>
              <a:gd name="connsiteX2936" fmla="*/ 408700 w 1096059"/>
              <a:gd name="connsiteY2936" fmla="*/ 383194 h 479583"/>
              <a:gd name="connsiteX2937" fmla="*/ 408733 w 1096059"/>
              <a:gd name="connsiteY2937" fmla="*/ 383635 h 479583"/>
              <a:gd name="connsiteX2938" fmla="*/ 408634 w 1096059"/>
              <a:gd name="connsiteY2938" fmla="*/ 383813 h 479583"/>
              <a:gd name="connsiteX2939" fmla="*/ 408700 w 1096059"/>
              <a:gd name="connsiteY2939" fmla="*/ 384077 h 479583"/>
              <a:gd name="connsiteX2940" fmla="*/ 408994 w 1096059"/>
              <a:gd name="connsiteY2940" fmla="*/ 384375 h 479583"/>
              <a:gd name="connsiteX2941" fmla="*/ 409027 w 1096059"/>
              <a:gd name="connsiteY2941" fmla="*/ 384731 h 479583"/>
              <a:gd name="connsiteX2942" fmla="*/ 408798 w 1096059"/>
              <a:gd name="connsiteY2942" fmla="*/ 385016 h 479583"/>
              <a:gd name="connsiteX2943" fmla="*/ 408520 w 1096059"/>
              <a:gd name="connsiteY2943" fmla="*/ 384917 h 479583"/>
              <a:gd name="connsiteX2944" fmla="*/ 408406 w 1096059"/>
              <a:gd name="connsiteY2944" fmla="*/ 385166 h 479583"/>
              <a:gd name="connsiteX2945" fmla="*/ 408177 w 1096059"/>
              <a:gd name="connsiteY2945" fmla="*/ 385343 h 479583"/>
              <a:gd name="connsiteX2946" fmla="*/ 407948 w 1096059"/>
              <a:gd name="connsiteY2946" fmla="*/ 385308 h 479583"/>
              <a:gd name="connsiteX2947" fmla="*/ 407784 w 1096059"/>
              <a:gd name="connsiteY2947" fmla="*/ 385343 h 479583"/>
              <a:gd name="connsiteX2948" fmla="*/ 407653 w 1096059"/>
              <a:gd name="connsiteY2948" fmla="*/ 385557 h 479583"/>
              <a:gd name="connsiteX2949" fmla="*/ 407425 w 1096059"/>
              <a:gd name="connsiteY2949" fmla="*/ 385657 h 479583"/>
              <a:gd name="connsiteX2950" fmla="*/ 407310 w 1096059"/>
              <a:gd name="connsiteY2950" fmla="*/ 385941 h 479583"/>
              <a:gd name="connsiteX2951" fmla="*/ 407294 w 1096059"/>
              <a:gd name="connsiteY2951" fmla="*/ 386276 h 479583"/>
              <a:gd name="connsiteX2952" fmla="*/ 407048 w 1096059"/>
              <a:gd name="connsiteY2952" fmla="*/ 386504 h 479583"/>
              <a:gd name="connsiteX2953" fmla="*/ 407016 w 1096059"/>
              <a:gd name="connsiteY2953" fmla="*/ 386746 h 479583"/>
              <a:gd name="connsiteX2954" fmla="*/ 406918 w 1096059"/>
              <a:gd name="connsiteY2954" fmla="*/ 387251 h 479583"/>
              <a:gd name="connsiteX2955" fmla="*/ 406705 w 1096059"/>
              <a:gd name="connsiteY2955" fmla="*/ 387550 h 479583"/>
              <a:gd name="connsiteX2956" fmla="*/ 406738 w 1096059"/>
              <a:gd name="connsiteY2956" fmla="*/ 387934 h 479583"/>
              <a:gd name="connsiteX2957" fmla="*/ 406885 w 1096059"/>
              <a:gd name="connsiteY2957" fmla="*/ 388276 h 479583"/>
              <a:gd name="connsiteX2958" fmla="*/ 406869 w 1096059"/>
              <a:gd name="connsiteY2958" fmla="*/ 388653 h 479583"/>
              <a:gd name="connsiteX2959" fmla="*/ 406394 w 1096059"/>
              <a:gd name="connsiteY2959" fmla="*/ 388860 h 479583"/>
              <a:gd name="connsiteX2960" fmla="*/ 406133 w 1096059"/>
              <a:gd name="connsiteY2960" fmla="*/ 389386 h 479583"/>
              <a:gd name="connsiteX2961" fmla="*/ 406133 w 1096059"/>
              <a:gd name="connsiteY2961" fmla="*/ 389621 h 479583"/>
              <a:gd name="connsiteX2962" fmla="*/ 406264 w 1096059"/>
              <a:gd name="connsiteY2962" fmla="*/ 389770 h 479583"/>
              <a:gd name="connsiteX2963" fmla="*/ 406885 w 1096059"/>
              <a:gd name="connsiteY2963" fmla="*/ 390024 h 479583"/>
              <a:gd name="connsiteX2964" fmla="*/ 407228 w 1096059"/>
              <a:gd name="connsiteY2964" fmla="*/ 390296 h 479583"/>
              <a:gd name="connsiteX2965" fmla="*/ 407506 w 1096059"/>
              <a:gd name="connsiteY2965" fmla="*/ 390197 h 479583"/>
              <a:gd name="connsiteX2966" fmla="*/ 407768 w 1096059"/>
              <a:gd name="connsiteY2966" fmla="*/ 390320 h 479583"/>
              <a:gd name="connsiteX2967" fmla="*/ 408062 w 1096059"/>
              <a:gd name="connsiteY2967" fmla="*/ 390074 h 479583"/>
              <a:gd name="connsiteX2968" fmla="*/ 408553 w 1096059"/>
              <a:gd name="connsiteY2968" fmla="*/ 390098 h 479583"/>
              <a:gd name="connsiteX2969" fmla="*/ 408618 w 1096059"/>
              <a:gd name="connsiteY2969" fmla="*/ 390468 h 479583"/>
              <a:gd name="connsiteX2970" fmla="*/ 408700 w 1096059"/>
              <a:gd name="connsiteY2970" fmla="*/ 390822 h 479583"/>
              <a:gd name="connsiteX2971" fmla="*/ 408814 w 1096059"/>
              <a:gd name="connsiteY2971" fmla="*/ 391323 h 479583"/>
              <a:gd name="connsiteX2972" fmla="*/ 409256 w 1096059"/>
              <a:gd name="connsiteY2972" fmla="*/ 391750 h 479583"/>
              <a:gd name="connsiteX2973" fmla="*/ 409567 w 1096059"/>
              <a:gd name="connsiteY2973" fmla="*/ 392161 h 479583"/>
              <a:gd name="connsiteX2974" fmla="*/ 409632 w 1096059"/>
              <a:gd name="connsiteY2974" fmla="*/ 392753 h 479583"/>
              <a:gd name="connsiteX2975" fmla="*/ 409714 w 1096059"/>
              <a:gd name="connsiteY2975" fmla="*/ 392909 h 479583"/>
              <a:gd name="connsiteX2976" fmla="*/ 409812 w 1096059"/>
              <a:gd name="connsiteY2976" fmla="*/ 393246 h 479583"/>
              <a:gd name="connsiteX2977" fmla="*/ 409894 w 1096059"/>
              <a:gd name="connsiteY2977" fmla="*/ 393764 h 479583"/>
              <a:gd name="connsiteX2978" fmla="*/ 410090 w 1096059"/>
              <a:gd name="connsiteY2978" fmla="*/ 393904 h 479583"/>
              <a:gd name="connsiteX2979" fmla="*/ 410531 w 1096059"/>
              <a:gd name="connsiteY2979" fmla="*/ 394060 h 479583"/>
              <a:gd name="connsiteX2980" fmla="*/ 411055 w 1096059"/>
              <a:gd name="connsiteY2980" fmla="*/ 394356 h 479583"/>
              <a:gd name="connsiteX2981" fmla="*/ 411185 w 1096059"/>
              <a:gd name="connsiteY2981" fmla="*/ 394652 h 479583"/>
              <a:gd name="connsiteX2982" fmla="*/ 411185 w 1096059"/>
              <a:gd name="connsiteY2982" fmla="*/ 394948 h 479583"/>
              <a:gd name="connsiteX2983" fmla="*/ 411463 w 1096059"/>
              <a:gd name="connsiteY2983" fmla="*/ 395243 h 479583"/>
              <a:gd name="connsiteX2984" fmla="*/ 411660 w 1096059"/>
              <a:gd name="connsiteY2984" fmla="*/ 395769 h 479583"/>
              <a:gd name="connsiteX2985" fmla="*/ 411660 w 1096059"/>
              <a:gd name="connsiteY2985" fmla="*/ 396246 h 479583"/>
              <a:gd name="connsiteX2986" fmla="*/ 411725 w 1096059"/>
              <a:gd name="connsiteY2986" fmla="*/ 396682 h 479583"/>
              <a:gd name="connsiteX2987" fmla="*/ 411594 w 1096059"/>
              <a:gd name="connsiteY2987" fmla="*/ 396945 h 479583"/>
              <a:gd name="connsiteX2988" fmla="*/ 411856 w 1096059"/>
              <a:gd name="connsiteY2988" fmla="*/ 397405 h 479583"/>
              <a:gd name="connsiteX2989" fmla="*/ 411725 w 1096059"/>
              <a:gd name="connsiteY2989" fmla="*/ 397948 h 479583"/>
              <a:gd name="connsiteX2990" fmla="*/ 412003 w 1096059"/>
              <a:gd name="connsiteY2990" fmla="*/ 398276 h 479583"/>
              <a:gd name="connsiteX2991" fmla="*/ 411692 w 1096059"/>
              <a:gd name="connsiteY2991" fmla="*/ 398942 h 479583"/>
              <a:gd name="connsiteX2992" fmla="*/ 411807 w 1096059"/>
              <a:gd name="connsiteY2992" fmla="*/ 399731 h 479583"/>
              <a:gd name="connsiteX2993" fmla="*/ 412003 w 1096059"/>
              <a:gd name="connsiteY2993" fmla="*/ 400265 h 479583"/>
              <a:gd name="connsiteX2994" fmla="*/ 411725 w 1096059"/>
              <a:gd name="connsiteY2994" fmla="*/ 400537 h 479583"/>
              <a:gd name="connsiteX2995" fmla="*/ 411888 w 1096059"/>
              <a:gd name="connsiteY2995" fmla="*/ 401087 h 479583"/>
              <a:gd name="connsiteX2996" fmla="*/ 412068 w 1096059"/>
              <a:gd name="connsiteY2996" fmla="*/ 401441 h 479583"/>
              <a:gd name="connsiteX2997" fmla="*/ 412134 w 1096059"/>
              <a:gd name="connsiteY2997" fmla="*/ 401926 h 479583"/>
              <a:gd name="connsiteX2998" fmla="*/ 411741 w 1096059"/>
              <a:gd name="connsiteY2998" fmla="*/ 402353 h 479583"/>
              <a:gd name="connsiteX2999" fmla="*/ 411333 w 1096059"/>
              <a:gd name="connsiteY2999" fmla="*/ 402657 h 479583"/>
              <a:gd name="connsiteX3000" fmla="*/ 411316 w 1096059"/>
              <a:gd name="connsiteY3000" fmla="*/ 403068 h 479583"/>
              <a:gd name="connsiteX3001" fmla="*/ 411823 w 1096059"/>
              <a:gd name="connsiteY3001" fmla="*/ 403422 h 479583"/>
              <a:gd name="connsiteX3002" fmla="*/ 411790 w 1096059"/>
              <a:gd name="connsiteY3002" fmla="*/ 403832 h 479583"/>
              <a:gd name="connsiteX3003" fmla="*/ 411512 w 1096059"/>
              <a:gd name="connsiteY3003" fmla="*/ 404243 h 479583"/>
              <a:gd name="connsiteX3004" fmla="*/ 410973 w 1096059"/>
              <a:gd name="connsiteY3004" fmla="*/ 404079 h 479583"/>
              <a:gd name="connsiteX3005" fmla="*/ 410597 w 1096059"/>
              <a:gd name="connsiteY3005" fmla="*/ 404317 h 479583"/>
              <a:gd name="connsiteX3006" fmla="*/ 410777 w 1096059"/>
              <a:gd name="connsiteY3006" fmla="*/ 404893 h 479583"/>
              <a:gd name="connsiteX3007" fmla="*/ 410858 w 1096059"/>
              <a:gd name="connsiteY3007" fmla="*/ 405246 h 479583"/>
              <a:gd name="connsiteX3008" fmla="*/ 411103 w 1096059"/>
              <a:gd name="connsiteY3008" fmla="*/ 405419 h 479583"/>
              <a:gd name="connsiteX3009" fmla="*/ 411545 w 1096059"/>
              <a:gd name="connsiteY3009" fmla="*/ 405731 h 479583"/>
              <a:gd name="connsiteX3010" fmla="*/ 411790 w 1096059"/>
              <a:gd name="connsiteY3010" fmla="*/ 405978 h 479583"/>
              <a:gd name="connsiteX3011" fmla="*/ 412297 w 1096059"/>
              <a:gd name="connsiteY3011" fmla="*/ 406397 h 479583"/>
              <a:gd name="connsiteX3012" fmla="*/ 412003 w 1096059"/>
              <a:gd name="connsiteY3012" fmla="*/ 406800 h 479583"/>
              <a:gd name="connsiteX3013" fmla="*/ 412003 w 1096059"/>
              <a:gd name="connsiteY3013" fmla="*/ 407079 h 479583"/>
              <a:gd name="connsiteX3014" fmla="*/ 412232 w 1096059"/>
              <a:gd name="connsiteY3014" fmla="*/ 407531 h 479583"/>
              <a:gd name="connsiteX3015" fmla="*/ 412199 w 1096059"/>
              <a:gd name="connsiteY3015" fmla="*/ 407786 h 479583"/>
              <a:gd name="connsiteX3016" fmla="*/ 412363 w 1096059"/>
              <a:gd name="connsiteY3016" fmla="*/ 408361 h 479583"/>
              <a:gd name="connsiteX3017" fmla="*/ 412297 w 1096059"/>
              <a:gd name="connsiteY3017" fmla="*/ 408649 h 479583"/>
              <a:gd name="connsiteX3018" fmla="*/ 412608 w 1096059"/>
              <a:gd name="connsiteY3018" fmla="*/ 408838 h 479583"/>
              <a:gd name="connsiteX3019" fmla="*/ 412543 w 1096059"/>
              <a:gd name="connsiteY3019" fmla="*/ 409043 h 479583"/>
              <a:gd name="connsiteX3020" fmla="*/ 412363 w 1096059"/>
              <a:gd name="connsiteY3020" fmla="*/ 409282 h 479583"/>
              <a:gd name="connsiteX3021" fmla="*/ 412019 w 1096059"/>
              <a:gd name="connsiteY3021" fmla="*/ 409504 h 479583"/>
              <a:gd name="connsiteX3022" fmla="*/ 411938 w 1096059"/>
              <a:gd name="connsiteY3022" fmla="*/ 409726 h 479583"/>
              <a:gd name="connsiteX3023" fmla="*/ 411986 w 1096059"/>
              <a:gd name="connsiteY3023" fmla="*/ 410186 h 479583"/>
              <a:gd name="connsiteX3024" fmla="*/ 412117 w 1096059"/>
              <a:gd name="connsiteY3024" fmla="*/ 410515 h 479583"/>
              <a:gd name="connsiteX3025" fmla="*/ 411807 w 1096059"/>
              <a:gd name="connsiteY3025" fmla="*/ 410959 h 479583"/>
              <a:gd name="connsiteX3026" fmla="*/ 412003 w 1096059"/>
              <a:gd name="connsiteY3026" fmla="*/ 411361 h 479583"/>
              <a:gd name="connsiteX3027" fmla="*/ 411823 w 1096059"/>
              <a:gd name="connsiteY3027" fmla="*/ 411608 h 479583"/>
              <a:gd name="connsiteX3028" fmla="*/ 411790 w 1096059"/>
              <a:gd name="connsiteY3028" fmla="*/ 412134 h 479583"/>
              <a:gd name="connsiteX3029" fmla="*/ 411888 w 1096059"/>
              <a:gd name="connsiteY3029" fmla="*/ 412421 h 479583"/>
              <a:gd name="connsiteX3030" fmla="*/ 412575 w 1096059"/>
              <a:gd name="connsiteY3030" fmla="*/ 412717 h 479583"/>
              <a:gd name="connsiteX3031" fmla="*/ 412984 w 1096059"/>
              <a:gd name="connsiteY3031" fmla="*/ 413013 h 479583"/>
              <a:gd name="connsiteX3032" fmla="*/ 413360 w 1096059"/>
              <a:gd name="connsiteY3032" fmla="*/ 413161 h 479583"/>
              <a:gd name="connsiteX3033" fmla="*/ 413605 w 1096059"/>
              <a:gd name="connsiteY3033" fmla="*/ 413876 h 479583"/>
              <a:gd name="connsiteX3034" fmla="*/ 413327 w 1096059"/>
              <a:gd name="connsiteY3034" fmla="*/ 413975 h 479583"/>
              <a:gd name="connsiteX3035" fmla="*/ 413213 w 1096059"/>
              <a:gd name="connsiteY3035" fmla="*/ 414115 h 479583"/>
              <a:gd name="connsiteX3036" fmla="*/ 413017 w 1096059"/>
              <a:gd name="connsiteY3036" fmla="*/ 414558 h 479583"/>
              <a:gd name="connsiteX3037" fmla="*/ 412690 w 1096059"/>
              <a:gd name="connsiteY3037" fmla="*/ 414600 h 479583"/>
              <a:gd name="connsiteX3038" fmla="*/ 412624 w 1096059"/>
              <a:gd name="connsiteY3038" fmla="*/ 414928 h 479583"/>
              <a:gd name="connsiteX3039" fmla="*/ 412297 w 1096059"/>
              <a:gd name="connsiteY3039" fmla="*/ 415142 h 479583"/>
              <a:gd name="connsiteX3040" fmla="*/ 412216 w 1096059"/>
              <a:gd name="connsiteY3040" fmla="*/ 415372 h 479583"/>
              <a:gd name="connsiteX3041" fmla="*/ 412085 w 1096059"/>
              <a:gd name="connsiteY3041" fmla="*/ 415915 h 479583"/>
              <a:gd name="connsiteX3042" fmla="*/ 412068 w 1096059"/>
              <a:gd name="connsiteY3042" fmla="*/ 416120 h 479583"/>
              <a:gd name="connsiteX3043" fmla="*/ 412199 w 1096059"/>
              <a:gd name="connsiteY3043" fmla="*/ 416457 h 479583"/>
              <a:gd name="connsiteX3044" fmla="*/ 412395 w 1096059"/>
              <a:gd name="connsiteY3044" fmla="*/ 416851 h 479583"/>
              <a:gd name="connsiteX3045" fmla="*/ 412869 w 1096059"/>
              <a:gd name="connsiteY3045" fmla="*/ 417180 h 479583"/>
              <a:gd name="connsiteX3046" fmla="*/ 412837 w 1096059"/>
              <a:gd name="connsiteY3046" fmla="*/ 417583 h 479583"/>
              <a:gd name="connsiteX3047" fmla="*/ 412869 w 1096059"/>
              <a:gd name="connsiteY3047" fmla="*/ 417912 h 479583"/>
              <a:gd name="connsiteX3048" fmla="*/ 413082 w 1096059"/>
              <a:gd name="connsiteY3048" fmla="*/ 418372 h 479583"/>
              <a:gd name="connsiteX3049" fmla="*/ 412984 w 1096059"/>
              <a:gd name="connsiteY3049" fmla="*/ 418676 h 479583"/>
              <a:gd name="connsiteX3050" fmla="*/ 412722 w 1096059"/>
              <a:gd name="connsiteY3050" fmla="*/ 419169 h 479583"/>
              <a:gd name="connsiteX3051" fmla="*/ 412592 w 1096059"/>
              <a:gd name="connsiteY3051" fmla="*/ 419383 h 479583"/>
              <a:gd name="connsiteX3052" fmla="*/ 412510 w 1096059"/>
              <a:gd name="connsiteY3052" fmla="*/ 419786 h 479583"/>
              <a:gd name="connsiteX3053" fmla="*/ 412314 w 1096059"/>
              <a:gd name="connsiteY3053" fmla="*/ 420221 h 479583"/>
              <a:gd name="connsiteX3054" fmla="*/ 412036 w 1096059"/>
              <a:gd name="connsiteY3054" fmla="*/ 420123 h 479583"/>
              <a:gd name="connsiteX3055" fmla="*/ 411823 w 1096059"/>
              <a:gd name="connsiteY3055" fmla="*/ 420394 h 479583"/>
              <a:gd name="connsiteX3056" fmla="*/ 411676 w 1096059"/>
              <a:gd name="connsiteY3056" fmla="*/ 420616 h 479583"/>
              <a:gd name="connsiteX3057" fmla="*/ 411627 w 1096059"/>
              <a:gd name="connsiteY3057" fmla="*/ 420854 h 479583"/>
              <a:gd name="connsiteX3058" fmla="*/ 411365 w 1096059"/>
              <a:gd name="connsiteY3058" fmla="*/ 421232 h 479583"/>
              <a:gd name="connsiteX3059" fmla="*/ 411267 w 1096059"/>
              <a:gd name="connsiteY3059" fmla="*/ 421348 h 479583"/>
              <a:gd name="connsiteX3060" fmla="*/ 411005 w 1096059"/>
              <a:gd name="connsiteY3060" fmla="*/ 421512 h 479583"/>
              <a:gd name="connsiteX3061" fmla="*/ 410826 w 1096059"/>
              <a:gd name="connsiteY3061" fmla="*/ 421759 h 479583"/>
              <a:gd name="connsiteX3062" fmla="*/ 410597 w 1096059"/>
              <a:gd name="connsiteY3062" fmla="*/ 421980 h 479583"/>
              <a:gd name="connsiteX3063" fmla="*/ 410237 w 1096059"/>
              <a:gd name="connsiteY3063" fmla="*/ 422219 h 479583"/>
              <a:gd name="connsiteX3064" fmla="*/ 409877 w 1096059"/>
              <a:gd name="connsiteY3064" fmla="*/ 422326 h 479583"/>
              <a:gd name="connsiteX3065" fmla="*/ 410008 w 1096059"/>
              <a:gd name="connsiteY3065" fmla="*/ 422909 h 479583"/>
              <a:gd name="connsiteX3066" fmla="*/ 410106 w 1096059"/>
              <a:gd name="connsiteY3066" fmla="*/ 423024 h 479583"/>
              <a:gd name="connsiteX3067" fmla="*/ 409828 w 1096059"/>
              <a:gd name="connsiteY3067" fmla="*/ 423509 h 479583"/>
              <a:gd name="connsiteX3068" fmla="*/ 409992 w 1096059"/>
              <a:gd name="connsiteY3068" fmla="*/ 423731 h 479583"/>
              <a:gd name="connsiteX3069" fmla="*/ 409763 w 1096059"/>
              <a:gd name="connsiteY3069" fmla="*/ 424405 h 479583"/>
              <a:gd name="connsiteX3070" fmla="*/ 409877 w 1096059"/>
              <a:gd name="connsiteY3070" fmla="*/ 424495 h 479583"/>
              <a:gd name="connsiteX3071" fmla="*/ 410188 w 1096059"/>
              <a:gd name="connsiteY3071" fmla="*/ 424676 h 479583"/>
              <a:gd name="connsiteX3072" fmla="*/ 410204 w 1096059"/>
              <a:gd name="connsiteY3072" fmla="*/ 425087 h 479583"/>
              <a:gd name="connsiteX3073" fmla="*/ 410368 w 1096059"/>
              <a:gd name="connsiteY3073" fmla="*/ 425219 h 479583"/>
              <a:gd name="connsiteX3074" fmla="*/ 410793 w 1096059"/>
              <a:gd name="connsiteY3074" fmla="*/ 425161 h 479583"/>
              <a:gd name="connsiteX3075" fmla="*/ 410891 w 1096059"/>
              <a:gd name="connsiteY3075" fmla="*/ 425474 h 479583"/>
              <a:gd name="connsiteX3076" fmla="*/ 410924 w 1096059"/>
              <a:gd name="connsiteY3076" fmla="*/ 425827 h 479583"/>
              <a:gd name="connsiteX3077" fmla="*/ 410777 w 1096059"/>
              <a:gd name="connsiteY3077" fmla="*/ 426057 h 479583"/>
              <a:gd name="connsiteX3078" fmla="*/ 410270 w 1096059"/>
              <a:gd name="connsiteY3078" fmla="*/ 426271 h 479583"/>
              <a:gd name="connsiteX3079" fmla="*/ 410417 w 1096059"/>
              <a:gd name="connsiteY3079" fmla="*/ 426739 h 479583"/>
              <a:gd name="connsiteX3080" fmla="*/ 410351 w 1096059"/>
              <a:gd name="connsiteY3080" fmla="*/ 427076 h 479583"/>
              <a:gd name="connsiteX3081" fmla="*/ 410384 w 1096059"/>
              <a:gd name="connsiteY3081" fmla="*/ 427389 h 479583"/>
              <a:gd name="connsiteX3082" fmla="*/ 410531 w 1096059"/>
              <a:gd name="connsiteY3082" fmla="*/ 427542 h 479583"/>
              <a:gd name="connsiteX3083" fmla="*/ 410450 w 1096059"/>
              <a:gd name="connsiteY3083" fmla="*/ 427749 h 479583"/>
              <a:gd name="connsiteX3084" fmla="*/ 410221 w 1096059"/>
              <a:gd name="connsiteY3084" fmla="*/ 428013 h 479583"/>
              <a:gd name="connsiteX3085" fmla="*/ 410008 w 1096059"/>
              <a:gd name="connsiteY3085" fmla="*/ 428327 h 479583"/>
              <a:gd name="connsiteX3086" fmla="*/ 409795 w 1096059"/>
              <a:gd name="connsiteY3086" fmla="*/ 428559 h 479583"/>
              <a:gd name="connsiteX3087" fmla="*/ 409910 w 1096059"/>
              <a:gd name="connsiteY3087" fmla="*/ 428792 h 479583"/>
              <a:gd name="connsiteX3088" fmla="*/ 410172 w 1096059"/>
              <a:gd name="connsiteY3088" fmla="*/ 428936 h 479583"/>
              <a:gd name="connsiteX3089" fmla="*/ 409926 w 1096059"/>
              <a:gd name="connsiteY3089" fmla="*/ 429596 h 479583"/>
              <a:gd name="connsiteX3090" fmla="*/ 410302 w 1096059"/>
              <a:gd name="connsiteY3090" fmla="*/ 429866 h 479583"/>
              <a:gd name="connsiteX3091" fmla="*/ 410695 w 1096059"/>
              <a:gd name="connsiteY3091" fmla="*/ 429646 h 479583"/>
              <a:gd name="connsiteX3092" fmla="*/ 410907 w 1096059"/>
              <a:gd name="connsiteY3092" fmla="*/ 430041 h 479583"/>
              <a:gd name="connsiteX3093" fmla="*/ 410875 w 1096059"/>
              <a:gd name="connsiteY3093" fmla="*/ 430299 h 479583"/>
              <a:gd name="connsiteX3094" fmla="*/ 410629 w 1096059"/>
              <a:gd name="connsiteY3094" fmla="*/ 430318 h 479583"/>
              <a:gd name="connsiteX3095" fmla="*/ 410433 w 1096059"/>
              <a:gd name="connsiteY3095" fmla="*/ 430560 h 479583"/>
              <a:gd name="connsiteX3096" fmla="*/ 410368 w 1096059"/>
              <a:gd name="connsiteY3096" fmla="*/ 431059 h 479583"/>
              <a:gd name="connsiteX3097" fmla="*/ 410531 w 1096059"/>
              <a:gd name="connsiteY3097" fmla="*/ 431254 h 479583"/>
              <a:gd name="connsiteX3098" fmla="*/ 410155 w 1096059"/>
              <a:gd name="connsiteY3098" fmla="*/ 431555 h 479583"/>
              <a:gd name="connsiteX3099" fmla="*/ 410188 w 1096059"/>
              <a:gd name="connsiteY3099" fmla="*/ 431976 h 479583"/>
              <a:gd name="connsiteX3100" fmla="*/ 410711 w 1096059"/>
              <a:gd name="connsiteY3100" fmla="*/ 432591 h 479583"/>
              <a:gd name="connsiteX3101" fmla="*/ 410924 w 1096059"/>
              <a:gd name="connsiteY3101" fmla="*/ 432572 h 479583"/>
              <a:gd name="connsiteX3102" fmla="*/ 411185 w 1096059"/>
              <a:gd name="connsiteY3102" fmla="*/ 432421 h 479583"/>
              <a:gd name="connsiteX3103" fmla="*/ 411349 w 1096059"/>
              <a:gd name="connsiteY3103" fmla="*/ 432597 h 479583"/>
              <a:gd name="connsiteX3104" fmla="*/ 411463 w 1096059"/>
              <a:gd name="connsiteY3104" fmla="*/ 432848 h 479583"/>
              <a:gd name="connsiteX3105" fmla="*/ 411643 w 1096059"/>
              <a:gd name="connsiteY3105" fmla="*/ 432861 h 479583"/>
              <a:gd name="connsiteX3106" fmla="*/ 412052 w 1096059"/>
              <a:gd name="connsiteY3106" fmla="*/ 433162 h 479583"/>
              <a:gd name="connsiteX3107" fmla="*/ 412330 w 1096059"/>
              <a:gd name="connsiteY3107" fmla="*/ 433279 h 479583"/>
              <a:gd name="connsiteX3108" fmla="*/ 412117 w 1096059"/>
              <a:gd name="connsiteY3108" fmla="*/ 433715 h 479583"/>
              <a:gd name="connsiteX3109" fmla="*/ 412166 w 1096059"/>
              <a:gd name="connsiteY3109" fmla="*/ 433991 h 479583"/>
              <a:gd name="connsiteX3110" fmla="*/ 412363 w 1096059"/>
              <a:gd name="connsiteY3110" fmla="*/ 434060 h 479583"/>
              <a:gd name="connsiteX3111" fmla="*/ 412297 w 1096059"/>
              <a:gd name="connsiteY3111" fmla="*/ 434356 h 479583"/>
              <a:gd name="connsiteX3112" fmla="*/ 412461 w 1096059"/>
              <a:gd name="connsiteY3112" fmla="*/ 434550 h 479583"/>
              <a:gd name="connsiteX3113" fmla="*/ 412477 w 1096059"/>
              <a:gd name="connsiteY3113" fmla="*/ 434927 h 479583"/>
              <a:gd name="connsiteX3114" fmla="*/ 412641 w 1096059"/>
              <a:gd name="connsiteY3114" fmla="*/ 434971 h 479583"/>
              <a:gd name="connsiteX3115" fmla="*/ 412804 w 1096059"/>
              <a:gd name="connsiteY3115" fmla="*/ 434839 h 479583"/>
              <a:gd name="connsiteX3116" fmla="*/ 413213 w 1096059"/>
              <a:gd name="connsiteY3116" fmla="*/ 434538 h 479583"/>
              <a:gd name="connsiteX3117" fmla="*/ 413654 w 1096059"/>
              <a:gd name="connsiteY3117" fmla="*/ 434801 h 479583"/>
              <a:gd name="connsiteX3118" fmla="*/ 414014 w 1096059"/>
              <a:gd name="connsiteY3118" fmla="*/ 434619 h 479583"/>
              <a:gd name="connsiteX3119" fmla="*/ 414407 w 1096059"/>
              <a:gd name="connsiteY3119" fmla="*/ 434688 h 479583"/>
              <a:gd name="connsiteX3120" fmla="*/ 414783 w 1096059"/>
              <a:gd name="connsiteY3120" fmla="*/ 434607 h 479583"/>
              <a:gd name="connsiteX3121" fmla="*/ 415077 w 1096059"/>
              <a:gd name="connsiteY3121" fmla="*/ 434726 h 479583"/>
              <a:gd name="connsiteX3122" fmla="*/ 415322 w 1096059"/>
              <a:gd name="connsiteY3122" fmla="*/ 434613 h 479583"/>
              <a:gd name="connsiteX3123" fmla="*/ 415682 w 1096059"/>
              <a:gd name="connsiteY3123" fmla="*/ 434443 h 479583"/>
              <a:gd name="connsiteX3124" fmla="*/ 416140 w 1096059"/>
              <a:gd name="connsiteY3124" fmla="*/ 434286 h 479583"/>
              <a:gd name="connsiteX3125" fmla="*/ 416238 w 1096059"/>
              <a:gd name="connsiteY3125" fmla="*/ 434406 h 479583"/>
              <a:gd name="connsiteX3126" fmla="*/ 416549 w 1096059"/>
              <a:gd name="connsiteY3126" fmla="*/ 434318 h 479583"/>
              <a:gd name="connsiteX3127" fmla="*/ 416761 w 1096059"/>
              <a:gd name="connsiteY3127" fmla="*/ 434475 h 479583"/>
              <a:gd name="connsiteX3128" fmla="*/ 416777 w 1096059"/>
              <a:gd name="connsiteY3128" fmla="*/ 434701 h 479583"/>
              <a:gd name="connsiteX3129" fmla="*/ 416794 w 1096059"/>
              <a:gd name="connsiteY3129" fmla="*/ 435046 h 479583"/>
              <a:gd name="connsiteX3130" fmla="*/ 416941 w 1096059"/>
              <a:gd name="connsiteY3130" fmla="*/ 435197 h 479583"/>
              <a:gd name="connsiteX3131" fmla="*/ 417432 w 1096059"/>
              <a:gd name="connsiteY3131" fmla="*/ 434946 h 479583"/>
              <a:gd name="connsiteX3132" fmla="*/ 417971 w 1096059"/>
              <a:gd name="connsiteY3132" fmla="*/ 435071 h 479583"/>
              <a:gd name="connsiteX3133" fmla="*/ 418053 w 1096059"/>
              <a:gd name="connsiteY3133" fmla="*/ 434864 h 479583"/>
              <a:gd name="connsiteX3134" fmla="*/ 418413 w 1096059"/>
              <a:gd name="connsiteY3134" fmla="*/ 434632 h 479583"/>
              <a:gd name="connsiteX3135" fmla="*/ 418674 w 1096059"/>
              <a:gd name="connsiteY3135" fmla="*/ 434820 h 479583"/>
              <a:gd name="connsiteX3136" fmla="*/ 419050 w 1096059"/>
              <a:gd name="connsiteY3136" fmla="*/ 434801 h 479583"/>
              <a:gd name="connsiteX3137" fmla="*/ 419312 w 1096059"/>
              <a:gd name="connsiteY3137" fmla="*/ 434852 h 479583"/>
              <a:gd name="connsiteX3138" fmla="*/ 419623 w 1096059"/>
              <a:gd name="connsiteY3138" fmla="*/ 434877 h 479583"/>
              <a:gd name="connsiteX3139" fmla="*/ 419655 w 1096059"/>
              <a:gd name="connsiteY3139" fmla="*/ 435342 h 479583"/>
              <a:gd name="connsiteX3140" fmla="*/ 420031 w 1096059"/>
              <a:gd name="connsiteY3140" fmla="*/ 435674 h 479583"/>
              <a:gd name="connsiteX3141" fmla="*/ 420685 w 1096059"/>
              <a:gd name="connsiteY3141" fmla="*/ 435618 h 479583"/>
              <a:gd name="connsiteX3142" fmla="*/ 420800 w 1096059"/>
              <a:gd name="connsiteY3142" fmla="*/ 436020 h 479583"/>
              <a:gd name="connsiteX3143" fmla="*/ 420734 w 1096059"/>
              <a:gd name="connsiteY3143" fmla="*/ 436158 h 479583"/>
              <a:gd name="connsiteX3144" fmla="*/ 421029 w 1096059"/>
              <a:gd name="connsiteY3144" fmla="*/ 436334 h 479583"/>
              <a:gd name="connsiteX3145" fmla="*/ 421356 w 1096059"/>
              <a:gd name="connsiteY3145" fmla="*/ 436246 h 479583"/>
              <a:gd name="connsiteX3146" fmla="*/ 421879 w 1096059"/>
              <a:gd name="connsiteY3146" fmla="*/ 436327 h 479583"/>
              <a:gd name="connsiteX3147" fmla="*/ 422222 w 1096059"/>
              <a:gd name="connsiteY3147" fmla="*/ 436365 h 479583"/>
              <a:gd name="connsiteX3148" fmla="*/ 422222 w 1096059"/>
              <a:gd name="connsiteY3148" fmla="*/ 436560 h 479583"/>
              <a:gd name="connsiteX3149" fmla="*/ 422386 w 1096059"/>
              <a:gd name="connsiteY3149" fmla="*/ 436836 h 479583"/>
              <a:gd name="connsiteX3150" fmla="*/ 422321 w 1096059"/>
              <a:gd name="connsiteY3150" fmla="*/ 437119 h 479583"/>
              <a:gd name="connsiteX3151" fmla="*/ 422598 w 1096059"/>
              <a:gd name="connsiteY3151" fmla="*/ 437370 h 479583"/>
              <a:gd name="connsiteX3152" fmla="*/ 422729 w 1096059"/>
              <a:gd name="connsiteY3152" fmla="*/ 437589 h 479583"/>
              <a:gd name="connsiteX3153" fmla="*/ 422958 w 1096059"/>
              <a:gd name="connsiteY3153" fmla="*/ 437929 h 479583"/>
              <a:gd name="connsiteX3154" fmla="*/ 423285 w 1096059"/>
              <a:gd name="connsiteY3154" fmla="*/ 438381 h 479583"/>
              <a:gd name="connsiteX3155" fmla="*/ 423302 w 1096059"/>
              <a:gd name="connsiteY3155" fmla="*/ 438682 h 479583"/>
              <a:gd name="connsiteX3156" fmla="*/ 423269 w 1096059"/>
              <a:gd name="connsiteY3156" fmla="*/ 438984 h 479583"/>
              <a:gd name="connsiteX3157" fmla="*/ 423253 w 1096059"/>
              <a:gd name="connsiteY3157" fmla="*/ 439229 h 479583"/>
              <a:gd name="connsiteX3158" fmla="*/ 423498 w 1096059"/>
              <a:gd name="connsiteY3158" fmla="*/ 439398 h 479583"/>
              <a:gd name="connsiteX3159" fmla="*/ 423629 w 1096059"/>
              <a:gd name="connsiteY3159" fmla="*/ 439561 h 479583"/>
              <a:gd name="connsiteX3160" fmla="*/ 423776 w 1096059"/>
              <a:gd name="connsiteY3160" fmla="*/ 439599 h 479583"/>
              <a:gd name="connsiteX3161" fmla="*/ 424136 w 1096059"/>
              <a:gd name="connsiteY3161" fmla="*/ 439743 h 479583"/>
              <a:gd name="connsiteX3162" fmla="*/ 424397 w 1096059"/>
              <a:gd name="connsiteY3162" fmla="*/ 439756 h 479583"/>
              <a:gd name="connsiteX3163" fmla="*/ 424888 w 1096059"/>
              <a:gd name="connsiteY3163" fmla="*/ 439988 h 479583"/>
              <a:gd name="connsiteX3164" fmla="*/ 425280 w 1096059"/>
              <a:gd name="connsiteY3164" fmla="*/ 440522 h 479583"/>
              <a:gd name="connsiteX3165" fmla="*/ 425591 w 1096059"/>
              <a:gd name="connsiteY3165" fmla="*/ 440516 h 479583"/>
              <a:gd name="connsiteX3166" fmla="*/ 425754 w 1096059"/>
              <a:gd name="connsiteY3166" fmla="*/ 440271 h 479583"/>
              <a:gd name="connsiteX3167" fmla="*/ 426016 w 1096059"/>
              <a:gd name="connsiteY3167" fmla="*/ 440189 h 479583"/>
              <a:gd name="connsiteX3168" fmla="*/ 426539 w 1096059"/>
              <a:gd name="connsiteY3168" fmla="*/ 440315 h 479583"/>
              <a:gd name="connsiteX3169" fmla="*/ 426768 w 1096059"/>
              <a:gd name="connsiteY3169" fmla="*/ 440645 h 479583"/>
              <a:gd name="connsiteX3170" fmla="*/ 427046 w 1096059"/>
              <a:gd name="connsiteY3170" fmla="*/ 440849 h 479583"/>
              <a:gd name="connsiteX3171" fmla="*/ 427373 w 1096059"/>
              <a:gd name="connsiteY3171" fmla="*/ 440836 h 479583"/>
              <a:gd name="connsiteX3172" fmla="*/ 427815 w 1096059"/>
              <a:gd name="connsiteY3172" fmla="*/ 440591 h 479583"/>
              <a:gd name="connsiteX3173" fmla="*/ 428174 w 1096059"/>
              <a:gd name="connsiteY3173" fmla="*/ 440842 h 479583"/>
              <a:gd name="connsiteX3174" fmla="*/ 428403 w 1096059"/>
              <a:gd name="connsiteY3174" fmla="*/ 440572 h 479583"/>
              <a:gd name="connsiteX3175" fmla="*/ 428796 w 1096059"/>
              <a:gd name="connsiteY3175" fmla="*/ 440434 h 479583"/>
              <a:gd name="connsiteX3176" fmla="*/ 429123 w 1096059"/>
              <a:gd name="connsiteY3176" fmla="*/ 440554 h 479583"/>
              <a:gd name="connsiteX3177" fmla="*/ 429548 w 1096059"/>
              <a:gd name="connsiteY3177" fmla="*/ 440522 h 479583"/>
              <a:gd name="connsiteX3178" fmla="*/ 429858 w 1096059"/>
              <a:gd name="connsiteY3178" fmla="*/ 440491 h 479583"/>
              <a:gd name="connsiteX3179" fmla="*/ 430202 w 1096059"/>
              <a:gd name="connsiteY3179" fmla="*/ 440824 h 479583"/>
              <a:gd name="connsiteX3180" fmla="*/ 430758 w 1096059"/>
              <a:gd name="connsiteY3180" fmla="*/ 440918 h 479583"/>
              <a:gd name="connsiteX3181" fmla="*/ 430987 w 1096059"/>
              <a:gd name="connsiteY3181" fmla="*/ 441407 h 479583"/>
              <a:gd name="connsiteX3182" fmla="*/ 431150 w 1096059"/>
              <a:gd name="connsiteY3182" fmla="*/ 441451 h 479583"/>
              <a:gd name="connsiteX3183" fmla="*/ 431510 w 1096059"/>
              <a:gd name="connsiteY3183" fmla="*/ 441401 h 479583"/>
              <a:gd name="connsiteX3184" fmla="*/ 431445 w 1096059"/>
              <a:gd name="connsiteY3184" fmla="*/ 441037 h 479583"/>
              <a:gd name="connsiteX3185" fmla="*/ 431396 w 1096059"/>
              <a:gd name="connsiteY3185" fmla="*/ 440786 h 479583"/>
              <a:gd name="connsiteX3186" fmla="*/ 431592 w 1096059"/>
              <a:gd name="connsiteY3186" fmla="*/ 440692 h 479583"/>
              <a:gd name="connsiteX3187" fmla="*/ 431886 w 1096059"/>
              <a:gd name="connsiteY3187" fmla="*/ 440623 h 479583"/>
              <a:gd name="connsiteX3188" fmla="*/ 431984 w 1096059"/>
              <a:gd name="connsiteY3188" fmla="*/ 440384 h 479583"/>
              <a:gd name="connsiteX3189" fmla="*/ 432164 w 1096059"/>
              <a:gd name="connsiteY3189" fmla="*/ 440334 h 479583"/>
              <a:gd name="connsiteX3190" fmla="*/ 432327 w 1096059"/>
              <a:gd name="connsiteY3190" fmla="*/ 440265 h 479583"/>
              <a:gd name="connsiteX3191" fmla="*/ 432507 w 1096059"/>
              <a:gd name="connsiteY3191" fmla="*/ 440327 h 479583"/>
              <a:gd name="connsiteX3192" fmla="*/ 432605 w 1096059"/>
              <a:gd name="connsiteY3192" fmla="*/ 440560 h 479583"/>
              <a:gd name="connsiteX3193" fmla="*/ 432900 w 1096059"/>
              <a:gd name="connsiteY3193" fmla="*/ 440798 h 479583"/>
              <a:gd name="connsiteX3194" fmla="*/ 433047 w 1096059"/>
              <a:gd name="connsiteY3194" fmla="*/ 440641 h 479583"/>
              <a:gd name="connsiteX3195" fmla="*/ 433276 w 1096059"/>
              <a:gd name="connsiteY3195" fmla="*/ 440302 h 479583"/>
              <a:gd name="connsiteX3196" fmla="*/ 433407 w 1096059"/>
              <a:gd name="connsiteY3196" fmla="*/ 439988 h 479583"/>
              <a:gd name="connsiteX3197" fmla="*/ 433619 w 1096059"/>
              <a:gd name="connsiteY3197" fmla="*/ 439624 h 479583"/>
              <a:gd name="connsiteX3198" fmla="*/ 433946 w 1096059"/>
              <a:gd name="connsiteY3198" fmla="*/ 439197 h 479583"/>
              <a:gd name="connsiteX3199" fmla="*/ 434388 w 1096059"/>
              <a:gd name="connsiteY3199" fmla="*/ 438893 h 479583"/>
              <a:gd name="connsiteX3200" fmla="*/ 434715 w 1096059"/>
              <a:gd name="connsiteY3200" fmla="*/ 439015 h 479583"/>
              <a:gd name="connsiteX3201" fmla="*/ 434927 w 1096059"/>
              <a:gd name="connsiteY3201" fmla="*/ 439254 h 479583"/>
              <a:gd name="connsiteX3202" fmla="*/ 435124 w 1096059"/>
              <a:gd name="connsiteY3202" fmla="*/ 439605 h 479583"/>
              <a:gd name="connsiteX3203" fmla="*/ 434846 w 1096059"/>
              <a:gd name="connsiteY3203" fmla="*/ 439963 h 479583"/>
              <a:gd name="connsiteX3204" fmla="*/ 434960 w 1096059"/>
              <a:gd name="connsiteY3204" fmla="*/ 440133 h 479583"/>
              <a:gd name="connsiteX3205" fmla="*/ 435124 w 1096059"/>
              <a:gd name="connsiteY3205" fmla="*/ 440095 h 479583"/>
              <a:gd name="connsiteX3206" fmla="*/ 435385 w 1096059"/>
              <a:gd name="connsiteY3206" fmla="*/ 440152 h 479583"/>
              <a:gd name="connsiteX3207" fmla="*/ 435565 w 1096059"/>
              <a:gd name="connsiteY3207" fmla="*/ 440145 h 479583"/>
              <a:gd name="connsiteX3208" fmla="*/ 435908 w 1096059"/>
              <a:gd name="connsiteY3208" fmla="*/ 440020 h 479583"/>
              <a:gd name="connsiteX3209" fmla="*/ 436219 w 1096059"/>
              <a:gd name="connsiteY3209" fmla="*/ 440252 h 479583"/>
              <a:gd name="connsiteX3210" fmla="*/ 436464 w 1096059"/>
              <a:gd name="connsiteY3210" fmla="*/ 440233 h 479583"/>
              <a:gd name="connsiteX3211" fmla="*/ 436840 w 1096059"/>
              <a:gd name="connsiteY3211" fmla="*/ 440177 h 479583"/>
              <a:gd name="connsiteX3212" fmla="*/ 437053 w 1096059"/>
              <a:gd name="connsiteY3212" fmla="*/ 440233 h 479583"/>
              <a:gd name="connsiteX3213" fmla="*/ 437168 w 1096059"/>
              <a:gd name="connsiteY3213" fmla="*/ 439976 h 479583"/>
              <a:gd name="connsiteX3214" fmla="*/ 437315 w 1096059"/>
              <a:gd name="connsiteY3214" fmla="*/ 439781 h 479583"/>
              <a:gd name="connsiteX3215" fmla="*/ 437331 w 1096059"/>
              <a:gd name="connsiteY3215" fmla="*/ 439599 h 479583"/>
              <a:gd name="connsiteX3216" fmla="*/ 437429 w 1096059"/>
              <a:gd name="connsiteY3216" fmla="*/ 439379 h 479583"/>
              <a:gd name="connsiteX3217" fmla="*/ 437478 w 1096059"/>
              <a:gd name="connsiteY3217" fmla="*/ 439172 h 479583"/>
              <a:gd name="connsiteX3218" fmla="*/ 437413 w 1096059"/>
              <a:gd name="connsiteY3218" fmla="*/ 438927 h 479583"/>
              <a:gd name="connsiteX3219" fmla="*/ 437396 w 1096059"/>
              <a:gd name="connsiteY3219" fmla="*/ 438745 h 479583"/>
              <a:gd name="connsiteX3220" fmla="*/ 437494 w 1096059"/>
              <a:gd name="connsiteY3220" fmla="*/ 438619 h 479583"/>
              <a:gd name="connsiteX3221" fmla="*/ 437691 w 1096059"/>
              <a:gd name="connsiteY3221" fmla="*/ 438447 h 479583"/>
              <a:gd name="connsiteX3222" fmla="*/ 438051 w 1096059"/>
              <a:gd name="connsiteY3222" fmla="*/ 438287 h 479583"/>
              <a:gd name="connsiteX3223" fmla="*/ 438410 w 1096059"/>
              <a:gd name="connsiteY3223" fmla="*/ 438186 h 479583"/>
              <a:gd name="connsiteX3224" fmla="*/ 438754 w 1096059"/>
              <a:gd name="connsiteY3224" fmla="*/ 438026 h 479583"/>
              <a:gd name="connsiteX3225" fmla="*/ 438819 w 1096059"/>
              <a:gd name="connsiteY3225" fmla="*/ 437677 h 479583"/>
              <a:gd name="connsiteX3226" fmla="*/ 439015 w 1096059"/>
              <a:gd name="connsiteY3226" fmla="*/ 437545 h 479583"/>
              <a:gd name="connsiteX3227" fmla="*/ 439310 w 1096059"/>
              <a:gd name="connsiteY3227" fmla="*/ 437690 h 479583"/>
              <a:gd name="connsiteX3228" fmla="*/ 439620 w 1096059"/>
              <a:gd name="connsiteY3228" fmla="*/ 437429 h 479583"/>
              <a:gd name="connsiteX3229" fmla="*/ 439833 w 1096059"/>
              <a:gd name="connsiteY3229" fmla="*/ 437301 h 479583"/>
              <a:gd name="connsiteX3230" fmla="*/ 440160 w 1096059"/>
              <a:gd name="connsiteY3230" fmla="*/ 437533 h 479583"/>
              <a:gd name="connsiteX3231" fmla="*/ 440405 w 1096059"/>
              <a:gd name="connsiteY3231" fmla="*/ 437338 h 479583"/>
              <a:gd name="connsiteX3232" fmla="*/ 440650 w 1096059"/>
              <a:gd name="connsiteY3232" fmla="*/ 437213 h 479583"/>
              <a:gd name="connsiteX3233" fmla="*/ 440699 w 1096059"/>
              <a:gd name="connsiteY3233" fmla="*/ 436992 h 479583"/>
              <a:gd name="connsiteX3234" fmla="*/ 440765 w 1096059"/>
              <a:gd name="connsiteY3234" fmla="*/ 436621 h 479583"/>
              <a:gd name="connsiteX3235" fmla="*/ 441043 w 1096059"/>
              <a:gd name="connsiteY3235" fmla="*/ 436305 h 479583"/>
              <a:gd name="connsiteX3236" fmla="*/ 441288 w 1096059"/>
              <a:gd name="connsiteY3236" fmla="*/ 435961 h 479583"/>
              <a:gd name="connsiteX3237" fmla="*/ 441648 w 1096059"/>
              <a:gd name="connsiteY3237" fmla="*/ 435618 h 479583"/>
              <a:gd name="connsiteX3238" fmla="*/ 442024 w 1096059"/>
              <a:gd name="connsiteY3238" fmla="*/ 435518 h 479583"/>
              <a:gd name="connsiteX3239" fmla="*/ 442334 w 1096059"/>
              <a:gd name="connsiteY3239" fmla="*/ 435690 h 479583"/>
              <a:gd name="connsiteX3240" fmla="*/ 442678 w 1096059"/>
              <a:gd name="connsiteY3240" fmla="*/ 435536 h 479583"/>
              <a:gd name="connsiteX3241" fmla="*/ 442907 w 1096059"/>
              <a:gd name="connsiteY3241" fmla="*/ 435310 h 479583"/>
              <a:gd name="connsiteX3242" fmla="*/ 442629 w 1096059"/>
              <a:gd name="connsiteY3242" fmla="*/ 435012 h 479583"/>
              <a:gd name="connsiteX3243" fmla="*/ 442416 w 1096059"/>
              <a:gd name="connsiteY3243" fmla="*/ 434767 h 479583"/>
              <a:gd name="connsiteX3244" fmla="*/ 442318 w 1096059"/>
              <a:gd name="connsiteY3244" fmla="*/ 434433 h 479583"/>
              <a:gd name="connsiteX3245" fmla="*/ 442138 w 1096059"/>
              <a:gd name="connsiteY3245" fmla="*/ 434433 h 479583"/>
              <a:gd name="connsiteX3246" fmla="*/ 441827 w 1096059"/>
              <a:gd name="connsiteY3246" fmla="*/ 434234 h 479583"/>
              <a:gd name="connsiteX3247" fmla="*/ 441877 w 1096059"/>
              <a:gd name="connsiteY3247" fmla="*/ 433800 h 479583"/>
              <a:gd name="connsiteX3248" fmla="*/ 441779 w 1096059"/>
              <a:gd name="connsiteY3248" fmla="*/ 433583 h 479583"/>
              <a:gd name="connsiteX3249" fmla="*/ 441550 w 1096059"/>
              <a:gd name="connsiteY3249" fmla="*/ 433393 h 479583"/>
              <a:gd name="connsiteX3250" fmla="*/ 441403 w 1096059"/>
              <a:gd name="connsiteY3250" fmla="*/ 432932 h 479583"/>
              <a:gd name="connsiteX3251" fmla="*/ 441174 w 1096059"/>
              <a:gd name="connsiteY3251" fmla="*/ 432769 h 479583"/>
              <a:gd name="connsiteX3252" fmla="*/ 440732 w 1096059"/>
              <a:gd name="connsiteY3252" fmla="*/ 432669 h 479583"/>
              <a:gd name="connsiteX3253" fmla="*/ 440438 w 1096059"/>
              <a:gd name="connsiteY3253" fmla="*/ 432507 h 479583"/>
              <a:gd name="connsiteX3254" fmla="*/ 440356 w 1096059"/>
              <a:gd name="connsiteY3254" fmla="*/ 432054 h 479583"/>
              <a:gd name="connsiteX3255" fmla="*/ 440699 w 1096059"/>
              <a:gd name="connsiteY3255" fmla="*/ 432018 h 479583"/>
              <a:gd name="connsiteX3256" fmla="*/ 441043 w 1096059"/>
              <a:gd name="connsiteY3256" fmla="*/ 431855 h 479583"/>
              <a:gd name="connsiteX3257" fmla="*/ 441353 w 1096059"/>
              <a:gd name="connsiteY3257" fmla="*/ 431557 h 479583"/>
              <a:gd name="connsiteX3258" fmla="*/ 441762 w 1096059"/>
              <a:gd name="connsiteY3258" fmla="*/ 431430 h 479583"/>
              <a:gd name="connsiteX3259" fmla="*/ 441779 w 1096059"/>
              <a:gd name="connsiteY3259" fmla="*/ 430996 h 479583"/>
              <a:gd name="connsiteX3260" fmla="*/ 441811 w 1096059"/>
              <a:gd name="connsiteY3260" fmla="*/ 430761 h 479583"/>
              <a:gd name="connsiteX3261" fmla="*/ 442269 w 1096059"/>
              <a:gd name="connsiteY3261" fmla="*/ 430399 h 479583"/>
              <a:gd name="connsiteX3262" fmla="*/ 442612 w 1096059"/>
              <a:gd name="connsiteY3262" fmla="*/ 430282 h 479583"/>
              <a:gd name="connsiteX3263" fmla="*/ 442956 w 1096059"/>
              <a:gd name="connsiteY3263" fmla="*/ 430164 h 479583"/>
              <a:gd name="connsiteX3264" fmla="*/ 443185 w 1096059"/>
              <a:gd name="connsiteY3264" fmla="*/ 429956 h 479583"/>
              <a:gd name="connsiteX3265" fmla="*/ 443299 w 1096059"/>
              <a:gd name="connsiteY3265" fmla="*/ 429637 h 479583"/>
              <a:gd name="connsiteX3266" fmla="*/ 443365 w 1096059"/>
              <a:gd name="connsiteY3266" fmla="*/ 429239 h 479583"/>
              <a:gd name="connsiteX3267" fmla="*/ 443495 w 1096059"/>
              <a:gd name="connsiteY3267" fmla="*/ 428905 h 479583"/>
              <a:gd name="connsiteX3268" fmla="*/ 443577 w 1096059"/>
              <a:gd name="connsiteY3268" fmla="*/ 428498 h 479583"/>
              <a:gd name="connsiteX3269" fmla="*/ 443741 w 1096059"/>
              <a:gd name="connsiteY3269" fmla="*/ 428407 h 479583"/>
              <a:gd name="connsiteX3270" fmla="*/ 444019 w 1096059"/>
              <a:gd name="connsiteY3270" fmla="*/ 428467 h 479583"/>
              <a:gd name="connsiteX3271" fmla="*/ 444150 w 1096059"/>
              <a:gd name="connsiteY3271" fmla="*/ 428304 h 479583"/>
              <a:gd name="connsiteX3272" fmla="*/ 444640 w 1096059"/>
              <a:gd name="connsiteY3272" fmla="*/ 428012 h 479583"/>
              <a:gd name="connsiteX3273" fmla="*/ 445114 w 1096059"/>
              <a:gd name="connsiteY3273" fmla="*/ 428407 h 479583"/>
              <a:gd name="connsiteX3274" fmla="*/ 445376 w 1096059"/>
              <a:gd name="connsiteY3274" fmla="*/ 428389 h 479583"/>
              <a:gd name="connsiteX3275" fmla="*/ 445539 w 1096059"/>
              <a:gd name="connsiteY3275" fmla="*/ 428534 h 479583"/>
              <a:gd name="connsiteX3276" fmla="*/ 445523 w 1096059"/>
              <a:gd name="connsiteY3276" fmla="*/ 428850 h 479583"/>
              <a:gd name="connsiteX3277" fmla="*/ 445409 w 1096059"/>
              <a:gd name="connsiteY3277" fmla="*/ 429433 h 479583"/>
              <a:gd name="connsiteX3278" fmla="*/ 445817 w 1096059"/>
              <a:gd name="connsiteY3278" fmla="*/ 429871 h 479583"/>
              <a:gd name="connsiteX3279" fmla="*/ 445932 w 1096059"/>
              <a:gd name="connsiteY3279" fmla="*/ 429731 h 479583"/>
              <a:gd name="connsiteX3280" fmla="*/ 446635 w 1096059"/>
              <a:gd name="connsiteY3280" fmla="*/ 429661 h 479583"/>
              <a:gd name="connsiteX3281" fmla="*/ 446651 w 1096059"/>
              <a:gd name="connsiteY3281" fmla="*/ 429300 h 479583"/>
              <a:gd name="connsiteX3282" fmla="*/ 446602 w 1096059"/>
              <a:gd name="connsiteY3282" fmla="*/ 428820 h 479583"/>
              <a:gd name="connsiteX3283" fmla="*/ 446308 w 1096059"/>
              <a:gd name="connsiteY3283" fmla="*/ 428455 h 479583"/>
              <a:gd name="connsiteX3284" fmla="*/ 446193 w 1096059"/>
              <a:gd name="connsiteY3284" fmla="*/ 428200 h 479583"/>
              <a:gd name="connsiteX3285" fmla="*/ 446537 w 1096059"/>
              <a:gd name="connsiteY3285" fmla="*/ 428003 h 479583"/>
              <a:gd name="connsiteX3286" fmla="*/ 446815 w 1096059"/>
              <a:gd name="connsiteY3286" fmla="*/ 427963 h 479583"/>
              <a:gd name="connsiteX3287" fmla="*/ 447125 w 1096059"/>
              <a:gd name="connsiteY3287" fmla="*/ 427708 h 479583"/>
              <a:gd name="connsiteX3288" fmla="*/ 447011 w 1096059"/>
              <a:gd name="connsiteY3288" fmla="*/ 427277 h 479583"/>
              <a:gd name="connsiteX3289" fmla="*/ 446978 w 1096059"/>
              <a:gd name="connsiteY3289" fmla="*/ 426882 h 479583"/>
              <a:gd name="connsiteX3290" fmla="*/ 447076 w 1096059"/>
              <a:gd name="connsiteY3290" fmla="*/ 426609 h 479583"/>
              <a:gd name="connsiteX3291" fmla="*/ 446913 w 1096059"/>
              <a:gd name="connsiteY3291" fmla="*/ 426244 h 479583"/>
              <a:gd name="connsiteX3292" fmla="*/ 446619 w 1096059"/>
              <a:gd name="connsiteY3292" fmla="*/ 425977 h 479583"/>
              <a:gd name="connsiteX3293" fmla="*/ 446340 w 1096059"/>
              <a:gd name="connsiteY3293" fmla="*/ 425801 h 479583"/>
              <a:gd name="connsiteX3294" fmla="*/ 446062 w 1096059"/>
              <a:gd name="connsiteY3294" fmla="*/ 425012 h 479583"/>
              <a:gd name="connsiteX3295" fmla="*/ 446161 w 1096059"/>
              <a:gd name="connsiteY3295" fmla="*/ 424507 h 479583"/>
              <a:gd name="connsiteX3296" fmla="*/ 446014 w 1096059"/>
              <a:gd name="connsiteY3296" fmla="*/ 424058 h 479583"/>
              <a:gd name="connsiteX3297" fmla="*/ 445997 w 1096059"/>
              <a:gd name="connsiteY3297" fmla="*/ 423548 h 479583"/>
              <a:gd name="connsiteX3298" fmla="*/ 445768 w 1096059"/>
              <a:gd name="connsiteY3298" fmla="*/ 423159 h 479583"/>
              <a:gd name="connsiteX3299" fmla="*/ 445801 w 1096059"/>
              <a:gd name="connsiteY3299" fmla="*/ 423007 h 479583"/>
              <a:gd name="connsiteX3300" fmla="*/ 446128 w 1096059"/>
              <a:gd name="connsiteY3300" fmla="*/ 423001 h 479583"/>
              <a:gd name="connsiteX3301" fmla="*/ 446471 w 1096059"/>
              <a:gd name="connsiteY3301" fmla="*/ 422782 h 479583"/>
              <a:gd name="connsiteX3302" fmla="*/ 446488 w 1096059"/>
              <a:gd name="connsiteY3302" fmla="*/ 422552 h 479583"/>
              <a:gd name="connsiteX3303" fmla="*/ 446357 w 1096059"/>
              <a:gd name="connsiteY3303" fmla="*/ 422339 h 479583"/>
              <a:gd name="connsiteX3304" fmla="*/ 446062 w 1096059"/>
              <a:gd name="connsiteY3304" fmla="*/ 422257 h 479583"/>
              <a:gd name="connsiteX3305" fmla="*/ 445457 w 1096059"/>
              <a:gd name="connsiteY3305" fmla="*/ 421774 h 479583"/>
              <a:gd name="connsiteX3306" fmla="*/ 445425 w 1096059"/>
              <a:gd name="connsiteY3306" fmla="*/ 421568 h 479583"/>
              <a:gd name="connsiteX3307" fmla="*/ 445523 w 1096059"/>
              <a:gd name="connsiteY3307" fmla="*/ 421136 h 479583"/>
              <a:gd name="connsiteX3308" fmla="*/ 445948 w 1096059"/>
              <a:gd name="connsiteY3308" fmla="*/ 421100 h 479583"/>
              <a:gd name="connsiteX3309" fmla="*/ 446079 w 1096059"/>
              <a:gd name="connsiteY3309" fmla="*/ 421489 h 479583"/>
              <a:gd name="connsiteX3310" fmla="*/ 446226 w 1096059"/>
              <a:gd name="connsiteY3310" fmla="*/ 421610 h 479583"/>
              <a:gd name="connsiteX3311" fmla="*/ 446651 w 1096059"/>
              <a:gd name="connsiteY3311" fmla="*/ 421513 h 479583"/>
              <a:gd name="connsiteX3312" fmla="*/ 446782 w 1096059"/>
              <a:gd name="connsiteY3312" fmla="*/ 421452 h 479583"/>
              <a:gd name="connsiteX3313" fmla="*/ 446831 w 1096059"/>
              <a:gd name="connsiteY3313" fmla="*/ 421197 h 479583"/>
              <a:gd name="connsiteX3314" fmla="*/ 447044 w 1096059"/>
              <a:gd name="connsiteY3314" fmla="*/ 420966 h 479583"/>
              <a:gd name="connsiteX3315" fmla="*/ 447191 w 1096059"/>
              <a:gd name="connsiteY3315" fmla="*/ 421142 h 479583"/>
              <a:gd name="connsiteX3316" fmla="*/ 447436 w 1096059"/>
              <a:gd name="connsiteY3316" fmla="*/ 421294 h 479583"/>
              <a:gd name="connsiteX3317" fmla="*/ 447780 w 1096059"/>
              <a:gd name="connsiteY3317" fmla="*/ 420997 h 479583"/>
              <a:gd name="connsiteX3318" fmla="*/ 447828 w 1096059"/>
              <a:gd name="connsiteY3318" fmla="*/ 420584 h 479583"/>
              <a:gd name="connsiteX3319" fmla="*/ 448008 w 1096059"/>
              <a:gd name="connsiteY3319" fmla="*/ 420298 h 479583"/>
              <a:gd name="connsiteX3320" fmla="*/ 448499 w 1096059"/>
              <a:gd name="connsiteY3320" fmla="*/ 420359 h 479583"/>
              <a:gd name="connsiteX3321" fmla="*/ 448826 w 1096059"/>
              <a:gd name="connsiteY3321" fmla="*/ 420620 h 479583"/>
              <a:gd name="connsiteX3322" fmla="*/ 449431 w 1096059"/>
              <a:gd name="connsiteY3322" fmla="*/ 420122 h 479583"/>
              <a:gd name="connsiteX3323" fmla="*/ 449758 w 1096059"/>
              <a:gd name="connsiteY3323" fmla="*/ 419843 h 479583"/>
              <a:gd name="connsiteX3324" fmla="*/ 449742 w 1096059"/>
              <a:gd name="connsiteY3324" fmla="*/ 419527 h 479583"/>
              <a:gd name="connsiteX3325" fmla="*/ 449742 w 1096059"/>
              <a:gd name="connsiteY3325" fmla="*/ 419375 h 479583"/>
              <a:gd name="connsiteX3326" fmla="*/ 449807 w 1096059"/>
              <a:gd name="connsiteY3326" fmla="*/ 419023 h 479583"/>
              <a:gd name="connsiteX3327" fmla="*/ 450036 w 1096059"/>
              <a:gd name="connsiteY3327" fmla="*/ 418865 h 479583"/>
              <a:gd name="connsiteX3328" fmla="*/ 450281 w 1096059"/>
              <a:gd name="connsiteY3328" fmla="*/ 418932 h 479583"/>
              <a:gd name="connsiteX3329" fmla="*/ 450543 w 1096059"/>
              <a:gd name="connsiteY3329" fmla="*/ 418649 h 479583"/>
              <a:gd name="connsiteX3330" fmla="*/ 450984 w 1096059"/>
              <a:gd name="connsiteY3330" fmla="*/ 418628 h 479583"/>
              <a:gd name="connsiteX3331" fmla="*/ 451180 w 1096059"/>
              <a:gd name="connsiteY3331" fmla="*/ 418306 h 479583"/>
              <a:gd name="connsiteX3332" fmla="*/ 451426 w 1096059"/>
              <a:gd name="connsiteY3332" fmla="*/ 418087 h 479583"/>
              <a:gd name="connsiteX3333" fmla="*/ 451884 w 1096059"/>
              <a:gd name="connsiteY3333" fmla="*/ 417917 h 479583"/>
              <a:gd name="connsiteX3334" fmla="*/ 452358 w 1096059"/>
              <a:gd name="connsiteY3334" fmla="*/ 417680 h 479583"/>
              <a:gd name="connsiteX3335" fmla="*/ 452489 w 1096059"/>
              <a:gd name="connsiteY3335" fmla="*/ 417777 h 479583"/>
              <a:gd name="connsiteX3336" fmla="*/ 452881 w 1096059"/>
              <a:gd name="connsiteY3336" fmla="*/ 418105 h 479583"/>
              <a:gd name="connsiteX3337" fmla="*/ 453175 w 1096059"/>
              <a:gd name="connsiteY3337" fmla="*/ 418409 h 479583"/>
              <a:gd name="connsiteX3338" fmla="*/ 453453 w 1096059"/>
              <a:gd name="connsiteY3338" fmla="*/ 418330 h 479583"/>
              <a:gd name="connsiteX3339" fmla="*/ 453666 w 1096059"/>
              <a:gd name="connsiteY3339" fmla="*/ 418227 h 479583"/>
              <a:gd name="connsiteX3340" fmla="*/ 453748 w 1096059"/>
              <a:gd name="connsiteY3340" fmla="*/ 418002 h 479583"/>
              <a:gd name="connsiteX3341" fmla="*/ 453944 w 1096059"/>
              <a:gd name="connsiteY3341" fmla="*/ 417905 h 479583"/>
              <a:gd name="connsiteX3342" fmla="*/ 454353 w 1096059"/>
              <a:gd name="connsiteY3342" fmla="*/ 417978 h 479583"/>
              <a:gd name="connsiteX3343" fmla="*/ 454729 w 1096059"/>
              <a:gd name="connsiteY3343" fmla="*/ 417948 h 479583"/>
              <a:gd name="connsiteX3344" fmla="*/ 454909 w 1096059"/>
              <a:gd name="connsiteY3344" fmla="*/ 417802 h 479583"/>
              <a:gd name="connsiteX3345" fmla="*/ 455088 w 1096059"/>
              <a:gd name="connsiteY3345" fmla="*/ 417632 h 479583"/>
              <a:gd name="connsiteX3346" fmla="*/ 455366 w 1096059"/>
              <a:gd name="connsiteY3346" fmla="*/ 417595 h 479583"/>
              <a:gd name="connsiteX3347" fmla="*/ 455514 w 1096059"/>
              <a:gd name="connsiteY3347" fmla="*/ 417753 h 479583"/>
              <a:gd name="connsiteX3348" fmla="*/ 455759 w 1096059"/>
              <a:gd name="connsiteY3348" fmla="*/ 418045 h 479583"/>
              <a:gd name="connsiteX3349" fmla="*/ 456021 w 1096059"/>
              <a:gd name="connsiteY3349" fmla="*/ 418166 h 479583"/>
              <a:gd name="connsiteX3350" fmla="*/ 456413 w 1096059"/>
              <a:gd name="connsiteY3350" fmla="*/ 418500 h 479583"/>
              <a:gd name="connsiteX3351" fmla="*/ 456854 w 1096059"/>
              <a:gd name="connsiteY3351" fmla="*/ 418610 h 479583"/>
              <a:gd name="connsiteX3352" fmla="*/ 457312 w 1096059"/>
              <a:gd name="connsiteY3352" fmla="*/ 419096 h 479583"/>
              <a:gd name="connsiteX3353" fmla="*/ 457852 w 1096059"/>
              <a:gd name="connsiteY3353" fmla="*/ 418974 h 479583"/>
              <a:gd name="connsiteX3354" fmla="*/ 457852 w 1096059"/>
              <a:gd name="connsiteY3354" fmla="*/ 419369 h 479583"/>
              <a:gd name="connsiteX3355" fmla="*/ 458064 w 1096059"/>
              <a:gd name="connsiteY3355" fmla="*/ 419424 h 479583"/>
              <a:gd name="connsiteX3356" fmla="*/ 458310 w 1096059"/>
              <a:gd name="connsiteY3356" fmla="*/ 419648 h 479583"/>
              <a:gd name="connsiteX3357" fmla="*/ 458588 w 1096059"/>
              <a:gd name="connsiteY3357" fmla="*/ 419466 h 479583"/>
              <a:gd name="connsiteX3358" fmla="*/ 458506 w 1096059"/>
              <a:gd name="connsiteY3358" fmla="*/ 419266 h 479583"/>
              <a:gd name="connsiteX3359" fmla="*/ 458669 w 1096059"/>
              <a:gd name="connsiteY3359" fmla="*/ 418998 h 479583"/>
              <a:gd name="connsiteX3360" fmla="*/ 458653 w 1096059"/>
              <a:gd name="connsiteY3360" fmla="*/ 418737 h 479583"/>
              <a:gd name="connsiteX3361" fmla="*/ 458686 w 1096059"/>
              <a:gd name="connsiteY3361" fmla="*/ 418531 h 479583"/>
              <a:gd name="connsiteX3362" fmla="*/ 459094 w 1096059"/>
              <a:gd name="connsiteY3362" fmla="*/ 418519 h 479583"/>
              <a:gd name="connsiteX3363" fmla="*/ 459258 w 1096059"/>
              <a:gd name="connsiteY3363" fmla="*/ 418318 h 479583"/>
              <a:gd name="connsiteX3364" fmla="*/ 459454 w 1096059"/>
              <a:gd name="connsiteY3364" fmla="*/ 418263 h 479583"/>
              <a:gd name="connsiteX3365" fmla="*/ 459863 w 1096059"/>
              <a:gd name="connsiteY3365" fmla="*/ 418883 h 479583"/>
              <a:gd name="connsiteX3366" fmla="*/ 460108 w 1096059"/>
              <a:gd name="connsiteY3366" fmla="*/ 418640 h 479583"/>
              <a:gd name="connsiteX3367" fmla="*/ 460337 w 1096059"/>
              <a:gd name="connsiteY3367" fmla="*/ 418367 h 479583"/>
              <a:gd name="connsiteX3368" fmla="*/ 460779 w 1096059"/>
              <a:gd name="connsiteY3368" fmla="*/ 418130 h 479583"/>
              <a:gd name="connsiteX3369" fmla="*/ 461220 w 1096059"/>
              <a:gd name="connsiteY3369" fmla="*/ 417694 h 479583"/>
              <a:gd name="connsiteX3370" fmla="*/ 461547 w 1096059"/>
              <a:gd name="connsiteY3370" fmla="*/ 417216 h 479583"/>
              <a:gd name="connsiteX3371" fmla="*/ 461776 w 1096059"/>
              <a:gd name="connsiteY3371" fmla="*/ 417284 h 479583"/>
              <a:gd name="connsiteX3372" fmla="*/ 461956 w 1096059"/>
              <a:gd name="connsiteY3372" fmla="*/ 417088 h 479583"/>
              <a:gd name="connsiteX3373" fmla="*/ 461874 w 1096059"/>
              <a:gd name="connsiteY3373" fmla="*/ 416913 h 479583"/>
              <a:gd name="connsiteX3374" fmla="*/ 461825 w 1096059"/>
              <a:gd name="connsiteY3374" fmla="*/ 416517 h 479583"/>
              <a:gd name="connsiteX3375" fmla="*/ 461923 w 1096059"/>
              <a:gd name="connsiteY3375" fmla="*/ 416059 h 479583"/>
              <a:gd name="connsiteX3376" fmla="*/ 462267 w 1096059"/>
              <a:gd name="connsiteY3376" fmla="*/ 415750 h 479583"/>
              <a:gd name="connsiteX3377" fmla="*/ 462463 w 1096059"/>
              <a:gd name="connsiteY3377" fmla="*/ 415918 h 479583"/>
              <a:gd name="connsiteX3378" fmla="*/ 462904 w 1096059"/>
              <a:gd name="connsiteY3378" fmla="*/ 416126 h 479583"/>
              <a:gd name="connsiteX3379" fmla="*/ 463150 w 1096059"/>
              <a:gd name="connsiteY3379" fmla="*/ 415958 h 479583"/>
              <a:gd name="connsiteX3380" fmla="*/ 463526 w 1096059"/>
              <a:gd name="connsiteY3380" fmla="*/ 415750 h 479583"/>
              <a:gd name="connsiteX3381" fmla="*/ 463755 w 1096059"/>
              <a:gd name="connsiteY3381" fmla="*/ 415595 h 479583"/>
              <a:gd name="connsiteX3382" fmla="*/ 464049 w 1096059"/>
              <a:gd name="connsiteY3382" fmla="*/ 415528 h 479583"/>
              <a:gd name="connsiteX3383" fmla="*/ 464343 w 1096059"/>
              <a:gd name="connsiteY3383" fmla="*/ 415622 h 479583"/>
              <a:gd name="connsiteX3384" fmla="*/ 464507 w 1096059"/>
              <a:gd name="connsiteY3384" fmla="*/ 415938 h 479583"/>
              <a:gd name="connsiteX3385" fmla="*/ 464736 w 1096059"/>
              <a:gd name="connsiteY3385" fmla="*/ 416066 h 479583"/>
              <a:gd name="connsiteX3386" fmla="*/ 465095 w 1096059"/>
              <a:gd name="connsiteY3386" fmla="*/ 416066 h 479583"/>
              <a:gd name="connsiteX3387" fmla="*/ 465390 w 1096059"/>
              <a:gd name="connsiteY3387" fmla="*/ 416052 h 479583"/>
              <a:gd name="connsiteX3388" fmla="*/ 465750 w 1096059"/>
              <a:gd name="connsiteY3388" fmla="*/ 416221 h 479583"/>
              <a:gd name="connsiteX3389" fmla="*/ 466093 w 1096059"/>
              <a:gd name="connsiteY3389" fmla="*/ 416046 h 479583"/>
              <a:gd name="connsiteX3390" fmla="*/ 466567 w 1096059"/>
              <a:gd name="connsiteY3390" fmla="*/ 415837 h 479583"/>
              <a:gd name="connsiteX3391" fmla="*/ 466600 w 1096059"/>
              <a:gd name="connsiteY3391" fmla="*/ 415642 h 479583"/>
              <a:gd name="connsiteX3392" fmla="*/ 467041 w 1096059"/>
              <a:gd name="connsiteY3392" fmla="*/ 415248 h 479583"/>
              <a:gd name="connsiteX3393" fmla="*/ 467319 w 1096059"/>
              <a:gd name="connsiteY3393" fmla="*/ 415416 h 479583"/>
              <a:gd name="connsiteX3394" fmla="*/ 467483 w 1096059"/>
              <a:gd name="connsiteY3394" fmla="*/ 415693 h 479583"/>
              <a:gd name="connsiteX3395" fmla="*/ 467793 w 1096059"/>
              <a:gd name="connsiteY3395" fmla="*/ 415677 h 479583"/>
              <a:gd name="connsiteX3396" fmla="*/ 468202 w 1096059"/>
              <a:gd name="connsiteY3396" fmla="*/ 415734 h 479583"/>
              <a:gd name="connsiteX3397" fmla="*/ 468219 w 1096059"/>
              <a:gd name="connsiteY3397" fmla="*/ 415974 h 479583"/>
              <a:gd name="connsiteX3398" fmla="*/ 468366 w 1096059"/>
              <a:gd name="connsiteY3398" fmla="*/ 416130 h 479583"/>
              <a:gd name="connsiteX3399" fmla="*/ 468905 w 1096059"/>
              <a:gd name="connsiteY3399" fmla="*/ 416109 h 479583"/>
              <a:gd name="connsiteX3400" fmla="*/ 469249 w 1096059"/>
              <a:gd name="connsiteY3400" fmla="*/ 415906 h 479583"/>
              <a:gd name="connsiteX3401" fmla="*/ 469821 w 1096059"/>
              <a:gd name="connsiteY3401" fmla="*/ 415849 h 479583"/>
              <a:gd name="connsiteX3402" fmla="*/ 469723 w 1096059"/>
              <a:gd name="connsiteY3402" fmla="*/ 416620 h 479583"/>
              <a:gd name="connsiteX3403" fmla="*/ 470066 w 1096059"/>
              <a:gd name="connsiteY3403" fmla="*/ 416808 h 479583"/>
              <a:gd name="connsiteX3404" fmla="*/ 470393 w 1096059"/>
              <a:gd name="connsiteY3404" fmla="*/ 416323 h 479583"/>
              <a:gd name="connsiteX3405" fmla="*/ 470933 w 1096059"/>
              <a:gd name="connsiteY3405" fmla="*/ 416016 h 479583"/>
              <a:gd name="connsiteX3406" fmla="*/ 471211 w 1096059"/>
              <a:gd name="connsiteY3406" fmla="*/ 416208 h 479583"/>
              <a:gd name="connsiteX3407" fmla="*/ 471734 w 1096059"/>
              <a:gd name="connsiteY3407" fmla="*/ 416354 h 479583"/>
              <a:gd name="connsiteX3408" fmla="*/ 472208 w 1096059"/>
              <a:gd name="connsiteY3408" fmla="*/ 416505 h 479583"/>
              <a:gd name="connsiteX3409" fmla="*/ 472241 w 1096059"/>
              <a:gd name="connsiteY3409" fmla="*/ 416917 h 479583"/>
              <a:gd name="connsiteX3410" fmla="*/ 471636 w 1096059"/>
              <a:gd name="connsiteY3410" fmla="*/ 416954 h 479583"/>
              <a:gd name="connsiteX3411" fmla="*/ 471456 w 1096059"/>
              <a:gd name="connsiteY3411" fmla="*/ 417183 h 479583"/>
              <a:gd name="connsiteX3412" fmla="*/ 471636 w 1096059"/>
              <a:gd name="connsiteY3412" fmla="*/ 417370 h 479583"/>
              <a:gd name="connsiteX3413" fmla="*/ 472012 w 1096059"/>
              <a:gd name="connsiteY3413" fmla="*/ 417850 h 479583"/>
              <a:gd name="connsiteX3414" fmla="*/ 472601 w 1096059"/>
              <a:gd name="connsiteY3414" fmla="*/ 417521 h 479583"/>
              <a:gd name="connsiteX3415" fmla="*/ 472797 w 1096059"/>
              <a:gd name="connsiteY3415" fmla="*/ 417407 h 479583"/>
              <a:gd name="connsiteX3416" fmla="*/ 472928 w 1096059"/>
              <a:gd name="connsiteY3416" fmla="*/ 417537 h 479583"/>
              <a:gd name="connsiteX3417" fmla="*/ 472813 w 1096059"/>
              <a:gd name="connsiteY3417" fmla="*/ 417980 h 479583"/>
              <a:gd name="connsiteX3418" fmla="*/ 472911 w 1096059"/>
              <a:gd name="connsiteY3418" fmla="*/ 418193 h 479583"/>
              <a:gd name="connsiteX3419" fmla="*/ 473271 w 1096059"/>
              <a:gd name="connsiteY3419" fmla="*/ 418110 h 479583"/>
              <a:gd name="connsiteX3420" fmla="*/ 473484 w 1096059"/>
              <a:gd name="connsiteY3420" fmla="*/ 418272 h 479583"/>
              <a:gd name="connsiteX3421" fmla="*/ 473435 w 1096059"/>
              <a:gd name="connsiteY3421" fmla="*/ 418647 h 479583"/>
              <a:gd name="connsiteX3422" fmla="*/ 473173 w 1096059"/>
              <a:gd name="connsiteY3422" fmla="*/ 418834 h 479583"/>
              <a:gd name="connsiteX3423" fmla="*/ 472797 w 1096059"/>
              <a:gd name="connsiteY3423" fmla="*/ 419084 h 479583"/>
              <a:gd name="connsiteX3424" fmla="*/ 472682 w 1096059"/>
              <a:gd name="connsiteY3424" fmla="*/ 419345 h 479583"/>
              <a:gd name="connsiteX3425" fmla="*/ 472699 w 1096059"/>
              <a:gd name="connsiteY3425" fmla="*/ 419824 h 479583"/>
              <a:gd name="connsiteX3426" fmla="*/ 473271 w 1096059"/>
              <a:gd name="connsiteY3426" fmla="*/ 419668 h 479583"/>
              <a:gd name="connsiteX3427" fmla="*/ 473631 w 1096059"/>
              <a:gd name="connsiteY3427" fmla="*/ 419590 h 479583"/>
              <a:gd name="connsiteX3428" fmla="*/ 474007 w 1096059"/>
              <a:gd name="connsiteY3428" fmla="*/ 419293 h 479583"/>
              <a:gd name="connsiteX3429" fmla="*/ 474072 w 1096059"/>
              <a:gd name="connsiteY3429" fmla="*/ 418751 h 479583"/>
              <a:gd name="connsiteX3430" fmla="*/ 474252 w 1096059"/>
              <a:gd name="connsiteY3430" fmla="*/ 418459 h 479583"/>
              <a:gd name="connsiteX3431" fmla="*/ 474563 w 1096059"/>
              <a:gd name="connsiteY3431" fmla="*/ 418402 h 479583"/>
              <a:gd name="connsiteX3432" fmla="*/ 474694 w 1096059"/>
              <a:gd name="connsiteY3432" fmla="*/ 418610 h 479583"/>
              <a:gd name="connsiteX3433" fmla="*/ 474808 w 1096059"/>
              <a:gd name="connsiteY3433" fmla="*/ 419079 h 479583"/>
              <a:gd name="connsiteX3434" fmla="*/ 475070 w 1096059"/>
              <a:gd name="connsiteY3434" fmla="*/ 419314 h 479583"/>
              <a:gd name="connsiteX3435" fmla="*/ 475495 w 1096059"/>
              <a:gd name="connsiteY3435" fmla="*/ 419163 h 479583"/>
              <a:gd name="connsiteX3436" fmla="*/ 475740 w 1096059"/>
              <a:gd name="connsiteY3436" fmla="*/ 419710 h 479583"/>
              <a:gd name="connsiteX3437" fmla="*/ 475969 w 1096059"/>
              <a:gd name="connsiteY3437" fmla="*/ 419522 h 479583"/>
              <a:gd name="connsiteX3438" fmla="*/ 476247 w 1096059"/>
              <a:gd name="connsiteY3438" fmla="*/ 419470 h 479583"/>
              <a:gd name="connsiteX3439" fmla="*/ 476443 w 1096059"/>
              <a:gd name="connsiteY3439" fmla="*/ 419689 h 479583"/>
              <a:gd name="connsiteX3440" fmla="*/ 476786 w 1096059"/>
              <a:gd name="connsiteY3440" fmla="*/ 419689 h 479583"/>
              <a:gd name="connsiteX3441" fmla="*/ 476950 w 1096059"/>
              <a:gd name="connsiteY3441" fmla="*/ 419704 h 479583"/>
              <a:gd name="connsiteX3442" fmla="*/ 476901 w 1096059"/>
              <a:gd name="connsiteY3442" fmla="*/ 419965 h 479583"/>
              <a:gd name="connsiteX3443" fmla="*/ 476852 w 1096059"/>
              <a:gd name="connsiteY3443" fmla="*/ 420236 h 479583"/>
              <a:gd name="connsiteX3444" fmla="*/ 476786 w 1096059"/>
              <a:gd name="connsiteY3444" fmla="*/ 420455 h 479583"/>
              <a:gd name="connsiteX3445" fmla="*/ 476901 w 1096059"/>
              <a:gd name="connsiteY3445" fmla="*/ 420783 h 479583"/>
              <a:gd name="connsiteX3446" fmla="*/ 476656 w 1096059"/>
              <a:gd name="connsiteY3446" fmla="*/ 420960 h 479583"/>
              <a:gd name="connsiteX3447" fmla="*/ 476460 w 1096059"/>
              <a:gd name="connsiteY3447" fmla="*/ 421413 h 479583"/>
              <a:gd name="connsiteX3448" fmla="*/ 476705 w 1096059"/>
              <a:gd name="connsiteY3448" fmla="*/ 421632 h 479583"/>
              <a:gd name="connsiteX3449" fmla="*/ 476819 w 1096059"/>
              <a:gd name="connsiteY3449" fmla="*/ 421960 h 479583"/>
              <a:gd name="connsiteX3450" fmla="*/ 477081 w 1096059"/>
              <a:gd name="connsiteY3450" fmla="*/ 422320 h 479583"/>
              <a:gd name="connsiteX3451" fmla="*/ 477457 w 1096059"/>
              <a:gd name="connsiteY3451" fmla="*/ 422622 h 479583"/>
              <a:gd name="connsiteX3452" fmla="*/ 477604 w 1096059"/>
              <a:gd name="connsiteY3452" fmla="*/ 422950 h 479583"/>
              <a:gd name="connsiteX3453" fmla="*/ 477719 w 1096059"/>
              <a:gd name="connsiteY3453" fmla="*/ 423227 h 479583"/>
              <a:gd name="connsiteX3454" fmla="*/ 478258 w 1096059"/>
              <a:gd name="connsiteY3454" fmla="*/ 423175 h 479583"/>
              <a:gd name="connsiteX3455" fmla="*/ 478602 w 1096059"/>
              <a:gd name="connsiteY3455" fmla="*/ 423164 h 479583"/>
              <a:gd name="connsiteX3456" fmla="*/ 479174 w 1096059"/>
              <a:gd name="connsiteY3456" fmla="*/ 423112 h 479583"/>
              <a:gd name="connsiteX3457" fmla="*/ 479157 w 1096059"/>
              <a:gd name="connsiteY3457" fmla="*/ 423362 h 479583"/>
              <a:gd name="connsiteX3458" fmla="*/ 479288 w 1096059"/>
              <a:gd name="connsiteY3458" fmla="*/ 423810 h 479583"/>
              <a:gd name="connsiteX3459" fmla="*/ 479043 w 1096059"/>
              <a:gd name="connsiteY3459" fmla="*/ 424018 h 479583"/>
              <a:gd name="connsiteX3460" fmla="*/ 479288 w 1096059"/>
              <a:gd name="connsiteY3460" fmla="*/ 424342 h 479583"/>
              <a:gd name="connsiteX3461" fmla="*/ 479926 w 1096059"/>
              <a:gd name="connsiteY3461" fmla="*/ 424401 h 479583"/>
              <a:gd name="connsiteX3462" fmla="*/ 480122 w 1096059"/>
              <a:gd name="connsiteY3462" fmla="*/ 424852 h 479583"/>
              <a:gd name="connsiteX3463" fmla="*/ 480171 w 1096059"/>
              <a:gd name="connsiteY3463" fmla="*/ 425363 h 479583"/>
              <a:gd name="connsiteX3464" fmla="*/ 480368 w 1096059"/>
              <a:gd name="connsiteY3464" fmla="*/ 425759 h 479583"/>
              <a:gd name="connsiteX3465" fmla="*/ 480760 w 1096059"/>
              <a:gd name="connsiteY3465" fmla="*/ 426087 h 479583"/>
              <a:gd name="connsiteX3466" fmla="*/ 480891 w 1096059"/>
              <a:gd name="connsiteY3466" fmla="*/ 426321 h 479583"/>
              <a:gd name="connsiteX3467" fmla="*/ 480907 w 1096059"/>
              <a:gd name="connsiteY3467" fmla="*/ 426649 h 479583"/>
              <a:gd name="connsiteX3468" fmla="*/ 481071 w 1096059"/>
              <a:gd name="connsiteY3468" fmla="*/ 427009 h 479583"/>
              <a:gd name="connsiteX3469" fmla="*/ 481528 w 1096059"/>
              <a:gd name="connsiteY3469" fmla="*/ 426999 h 479583"/>
              <a:gd name="connsiteX3470" fmla="*/ 481577 w 1096059"/>
              <a:gd name="connsiteY3470" fmla="*/ 427197 h 479583"/>
              <a:gd name="connsiteX3471" fmla="*/ 481741 w 1096059"/>
              <a:gd name="connsiteY3471" fmla="*/ 427306 h 479583"/>
              <a:gd name="connsiteX3472" fmla="*/ 482068 w 1096059"/>
              <a:gd name="connsiteY3472" fmla="*/ 427421 h 479583"/>
              <a:gd name="connsiteX3473" fmla="*/ 482526 w 1096059"/>
              <a:gd name="connsiteY3473" fmla="*/ 427514 h 479583"/>
              <a:gd name="connsiteX3474" fmla="*/ 482918 w 1096059"/>
              <a:gd name="connsiteY3474" fmla="*/ 427681 h 479583"/>
              <a:gd name="connsiteX3475" fmla="*/ 483360 w 1096059"/>
              <a:gd name="connsiteY3475" fmla="*/ 427812 h 479583"/>
              <a:gd name="connsiteX3476" fmla="*/ 483638 w 1096059"/>
              <a:gd name="connsiteY3476" fmla="*/ 428082 h 479583"/>
              <a:gd name="connsiteX3477" fmla="*/ 483932 w 1096059"/>
              <a:gd name="connsiteY3477" fmla="*/ 428298 h 479583"/>
              <a:gd name="connsiteX3478" fmla="*/ 483998 w 1096059"/>
              <a:gd name="connsiteY3478" fmla="*/ 428545 h 479583"/>
              <a:gd name="connsiteX3479" fmla="*/ 483932 w 1096059"/>
              <a:gd name="connsiteY3479" fmla="*/ 428916 h 479583"/>
              <a:gd name="connsiteX3480" fmla="*/ 484226 w 1096059"/>
              <a:gd name="connsiteY3480" fmla="*/ 429197 h 479583"/>
              <a:gd name="connsiteX3481" fmla="*/ 484210 w 1096059"/>
              <a:gd name="connsiteY3481" fmla="*/ 429701 h 479583"/>
              <a:gd name="connsiteX3482" fmla="*/ 484603 w 1096059"/>
              <a:gd name="connsiteY3482" fmla="*/ 429973 h 479583"/>
              <a:gd name="connsiteX3483" fmla="*/ 485011 w 1096059"/>
              <a:gd name="connsiteY3483" fmla="*/ 430324 h 479583"/>
              <a:gd name="connsiteX3484" fmla="*/ 485355 w 1096059"/>
              <a:gd name="connsiteY3484" fmla="*/ 430541 h 479583"/>
              <a:gd name="connsiteX3485" fmla="*/ 485486 w 1096059"/>
              <a:gd name="connsiteY3485" fmla="*/ 430932 h 479583"/>
              <a:gd name="connsiteX3486" fmla="*/ 485763 w 1096059"/>
              <a:gd name="connsiteY3486" fmla="*/ 431258 h 479583"/>
              <a:gd name="connsiteX3487" fmla="*/ 486009 w 1096059"/>
              <a:gd name="connsiteY3487" fmla="*/ 431510 h 479583"/>
              <a:gd name="connsiteX3488" fmla="*/ 485633 w 1096059"/>
              <a:gd name="connsiteY3488" fmla="*/ 432202 h 479583"/>
              <a:gd name="connsiteX3489" fmla="*/ 485338 w 1096059"/>
              <a:gd name="connsiteY3489" fmla="*/ 432454 h 479583"/>
              <a:gd name="connsiteX3490" fmla="*/ 485158 w 1096059"/>
              <a:gd name="connsiteY3490" fmla="*/ 432794 h 479583"/>
              <a:gd name="connsiteX3491" fmla="*/ 485453 w 1096059"/>
              <a:gd name="connsiteY3491" fmla="*/ 433274 h 479583"/>
              <a:gd name="connsiteX3492" fmla="*/ 485306 w 1096059"/>
              <a:gd name="connsiteY3492" fmla="*/ 433654 h 479583"/>
              <a:gd name="connsiteX3493" fmla="*/ 485404 w 1096059"/>
              <a:gd name="connsiteY3493" fmla="*/ 433802 h 479583"/>
              <a:gd name="connsiteX3494" fmla="*/ 485534 w 1096059"/>
              <a:gd name="connsiteY3494" fmla="*/ 434062 h 479583"/>
              <a:gd name="connsiteX3495" fmla="*/ 485747 w 1096059"/>
              <a:gd name="connsiteY3495" fmla="*/ 434296 h 479583"/>
              <a:gd name="connsiteX3496" fmla="*/ 486058 w 1096059"/>
              <a:gd name="connsiteY3496" fmla="*/ 434488 h 479583"/>
              <a:gd name="connsiteX3497" fmla="*/ 486385 w 1096059"/>
              <a:gd name="connsiteY3497" fmla="*/ 434531 h 479583"/>
              <a:gd name="connsiteX3498" fmla="*/ 486467 w 1096059"/>
              <a:gd name="connsiteY3498" fmla="*/ 434735 h 479583"/>
              <a:gd name="connsiteX3499" fmla="*/ 486581 w 1096059"/>
              <a:gd name="connsiteY3499" fmla="*/ 434946 h 479583"/>
              <a:gd name="connsiteX3500" fmla="*/ 486793 w 1096059"/>
              <a:gd name="connsiteY3500" fmla="*/ 434939 h 479583"/>
              <a:gd name="connsiteX3501" fmla="*/ 487235 w 1096059"/>
              <a:gd name="connsiteY3501" fmla="*/ 435150 h 479583"/>
              <a:gd name="connsiteX3502" fmla="*/ 487284 w 1096059"/>
              <a:gd name="connsiteY3502" fmla="*/ 435434 h 479583"/>
              <a:gd name="connsiteX3503" fmla="*/ 487398 w 1096059"/>
              <a:gd name="connsiteY3503" fmla="*/ 435805 h 479583"/>
              <a:gd name="connsiteX3504" fmla="*/ 487350 w 1096059"/>
              <a:gd name="connsiteY3504" fmla="*/ 436145 h 479583"/>
              <a:gd name="connsiteX3505" fmla="*/ 487513 w 1096059"/>
              <a:gd name="connsiteY3505" fmla="*/ 436578 h 479583"/>
              <a:gd name="connsiteX3506" fmla="*/ 488216 w 1096059"/>
              <a:gd name="connsiteY3506" fmla="*/ 436300 h 479583"/>
              <a:gd name="connsiteX3507" fmla="*/ 488380 w 1096059"/>
              <a:gd name="connsiteY3507" fmla="*/ 436491 h 479583"/>
              <a:gd name="connsiteX3508" fmla="*/ 488821 w 1096059"/>
              <a:gd name="connsiteY3508" fmla="*/ 436578 h 479583"/>
              <a:gd name="connsiteX3509" fmla="*/ 489034 w 1096059"/>
              <a:gd name="connsiteY3509" fmla="*/ 436837 h 479583"/>
              <a:gd name="connsiteX3510" fmla="*/ 489344 w 1096059"/>
              <a:gd name="connsiteY3510" fmla="*/ 437239 h 479583"/>
              <a:gd name="connsiteX3511" fmla="*/ 489639 w 1096059"/>
              <a:gd name="connsiteY3511" fmla="*/ 437425 h 479583"/>
              <a:gd name="connsiteX3512" fmla="*/ 490031 w 1096059"/>
              <a:gd name="connsiteY3512" fmla="*/ 437691 h 479583"/>
              <a:gd name="connsiteX3513" fmla="*/ 490342 w 1096059"/>
              <a:gd name="connsiteY3513" fmla="*/ 437604 h 479583"/>
              <a:gd name="connsiteX3514" fmla="*/ 490587 w 1096059"/>
              <a:gd name="connsiteY3514" fmla="*/ 437752 h 479583"/>
              <a:gd name="connsiteX3515" fmla="*/ 490832 w 1096059"/>
              <a:gd name="connsiteY3515" fmla="*/ 438222 h 479583"/>
              <a:gd name="connsiteX3516" fmla="*/ 491127 w 1096059"/>
              <a:gd name="connsiteY3516" fmla="*/ 438148 h 479583"/>
              <a:gd name="connsiteX3517" fmla="*/ 491372 w 1096059"/>
              <a:gd name="connsiteY3517" fmla="*/ 438228 h 479583"/>
              <a:gd name="connsiteX3518" fmla="*/ 491421 w 1096059"/>
              <a:gd name="connsiteY3518" fmla="*/ 438370 h 479583"/>
              <a:gd name="connsiteX3519" fmla="*/ 491470 w 1096059"/>
              <a:gd name="connsiteY3519" fmla="*/ 438704 h 479583"/>
              <a:gd name="connsiteX3520" fmla="*/ 491879 w 1096059"/>
              <a:gd name="connsiteY3520" fmla="*/ 438859 h 479583"/>
              <a:gd name="connsiteX3521" fmla="*/ 491928 w 1096059"/>
              <a:gd name="connsiteY3521" fmla="*/ 439261 h 479583"/>
              <a:gd name="connsiteX3522" fmla="*/ 492206 w 1096059"/>
              <a:gd name="connsiteY3522" fmla="*/ 439298 h 479583"/>
              <a:gd name="connsiteX3523" fmla="*/ 492615 w 1096059"/>
              <a:gd name="connsiteY3523" fmla="*/ 439557 h 479583"/>
              <a:gd name="connsiteX3524" fmla="*/ 492696 w 1096059"/>
              <a:gd name="connsiteY3524" fmla="*/ 439811 h 479583"/>
              <a:gd name="connsiteX3525" fmla="*/ 493465 w 1096059"/>
              <a:gd name="connsiteY3525" fmla="*/ 440138 h 479583"/>
              <a:gd name="connsiteX3526" fmla="*/ 493318 w 1096059"/>
              <a:gd name="connsiteY3526" fmla="*/ 440658 h 479583"/>
              <a:gd name="connsiteX3527" fmla="*/ 493301 w 1096059"/>
              <a:gd name="connsiteY3527" fmla="*/ 441091 h 479583"/>
              <a:gd name="connsiteX3528" fmla="*/ 493579 w 1096059"/>
              <a:gd name="connsiteY3528" fmla="*/ 441233 h 479583"/>
              <a:gd name="connsiteX3529" fmla="*/ 493890 w 1096059"/>
              <a:gd name="connsiteY3529" fmla="*/ 441486 h 479583"/>
              <a:gd name="connsiteX3530" fmla="*/ 494332 w 1096059"/>
              <a:gd name="connsiteY3530" fmla="*/ 441758 h 479583"/>
              <a:gd name="connsiteX3531" fmla="*/ 494544 w 1096059"/>
              <a:gd name="connsiteY3531" fmla="*/ 441709 h 479583"/>
              <a:gd name="connsiteX3532" fmla="*/ 494871 w 1096059"/>
              <a:gd name="connsiteY3532" fmla="*/ 441622 h 479583"/>
              <a:gd name="connsiteX3533" fmla="*/ 494986 w 1096059"/>
              <a:gd name="connsiteY3533" fmla="*/ 441505 h 479583"/>
              <a:gd name="connsiteX3534" fmla="*/ 495165 w 1096059"/>
              <a:gd name="connsiteY3534" fmla="*/ 441406 h 479583"/>
              <a:gd name="connsiteX3535" fmla="*/ 495738 w 1096059"/>
              <a:gd name="connsiteY3535" fmla="*/ 441338 h 479583"/>
              <a:gd name="connsiteX3536" fmla="*/ 496081 w 1096059"/>
              <a:gd name="connsiteY3536" fmla="*/ 441282 h 479583"/>
              <a:gd name="connsiteX3537" fmla="*/ 496408 w 1096059"/>
              <a:gd name="connsiteY3537" fmla="*/ 441486 h 479583"/>
              <a:gd name="connsiteX3538" fmla="*/ 496474 w 1096059"/>
              <a:gd name="connsiteY3538" fmla="*/ 441752 h 479583"/>
              <a:gd name="connsiteX3539" fmla="*/ 496392 w 1096059"/>
              <a:gd name="connsiteY3539" fmla="*/ 442061 h 479583"/>
              <a:gd name="connsiteX3540" fmla="*/ 496670 w 1096059"/>
              <a:gd name="connsiteY3540" fmla="*/ 442135 h 479583"/>
              <a:gd name="connsiteX3541" fmla="*/ 497095 w 1096059"/>
              <a:gd name="connsiteY3541" fmla="*/ 442203 h 479583"/>
              <a:gd name="connsiteX3542" fmla="*/ 497520 w 1096059"/>
              <a:gd name="connsiteY3542" fmla="*/ 442556 h 479583"/>
              <a:gd name="connsiteX3543" fmla="*/ 497683 w 1096059"/>
              <a:gd name="connsiteY3543" fmla="*/ 443019 h 479583"/>
              <a:gd name="connsiteX3544" fmla="*/ 497847 w 1096059"/>
              <a:gd name="connsiteY3544" fmla="*/ 443403 h 479583"/>
              <a:gd name="connsiteX3545" fmla="*/ 498060 w 1096059"/>
              <a:gd name="connsiteY3545" fmla="*/ 443823 h 479583"/>
              <a:gd name="connsiteX3546" fmla="*/ 498240 w 1096059"/>
              <a:gd name="connsiteY3546" fmla="*/ 444318 h 479583"/>
              <a:gd name="connsiteX3547" fmla="*/ 498926 w 1096059"/>
              <a:gd name="connsiteY3547" fmla="*/ 444361 h 479583"/>
              <a:gd name="connsiteX3548" fmla="*/ 499400 w 1096059"/>
              <a:gd name="connsiteY3548" fmla="*/ 443854 h 479583"/>
              <a:gd name="connsiteX3549" fmla="*/ 499842 w 1096059"/>
              <a:gd name="connsiteY3549" fmla="*/ 443613 h 479583"/>
              <a:gd name="connsiteX3550" fmla="*/ 500169 w 1096059"/>
              <a:gd name="connsiteY3550" fmla="*/ 443675 h 479583"/>
              <a:gd name="connsiteX3551" fmla="*/ 500398 w 1096059"/>
              <a:gd name="connsiteY3551" fmla="*/ 444157 h 479583"/>
              <a:gd name="connsiteX3552" fmla="*/ 500774 w 1096059"/>
              <a:gd name="connsiteY3552" fmla="*/ 444478 h 479583"/>
              <a:gd name="connsiteX3553" fmla="*/ 500905 w 1096059"/>
              <a:gd name="connsiteY3553" fmla="*/ 444818 h 479583"/>
              <a:gd name="connsiteX3554" fmla="*/ 501363 w 1096059"/>
              <a:gd name="connsiteY3554" fmla="*/ 444862 h 479583"/>
              <a:gd name="connsiteX3555" fmla="*/ 501968 w 1096059"/>
              <a:gd name="connsiteY3555" fmla="*/ 444923 h 479583"/>
              <a:gd name="connsiteX3556" fmla="*/ 502295 w 1096059"/>
              <a:gd name="connsiteY3556" fmla="*/ 444874 h 479583"/>
              <a:gd name="connsiteX3557" fmla="*/ 502671 w 1096059"/>
              <a:gd name="connsiteY3557" fmla="*/ 445208 h 479583"/>
              <a:gd name="connsiteX3558" fmla="*/ 503079 w 1096059"/>
              <a:gd name="connsiteY3558" fmla="*/ 445511 h 479583"/>
              <a:gd name="connsiteX3559" fmla="*/ 503586 w 1096059"/>
              <a:gd name="connsiteY3559" fmla="*/ 445776 h 479583"/>
              <a:gd name="connsiteX3560" fmla="*/ 504175 w 1096059"/>
              <a:gd name="connsiteY3560" fmla="*/ 445820 h 479583"/>
              <a:gd name="connsiteX3561" fmla="*/ 504616 w 1096059"/>
              <a:gd name="connsiteY3561" fmla="*/ 445609 h 479583"/>
              <a:gd name="connsiteX3562" fmla="*/ 505009 w 1096059"/>
              <a:gd name="connsiteY3562" fmla="*/ 445548 h 479583"/>
              <a:gd name="connsiteX3563" fmla="*/ 505368 w 1096059"/>
              <a:gd name="connsiteY3563" fmla="*/ 445511 h 479583"/>
              <a:gd name="connsiteX3564" fmla="*/ 505843 w 1096059"/>
              <a:gd name="connsiteY3564" fmla="*/ 445517 h 479583"/>
              <a:gd name="connsiteX3565" fmla="*/ 506284 w 1096059"/>
              <a:gd name="connsiteY3565" fmla="*/ 445226 h 479583"/>
              <a:gd name="connsiteX3566" fmla="*/ 506529 w 1096059"/>
              <a:gd name="connsiteY3566" fmla="*/ 444627 h 479583"/>
              <a:gd name="connsiteX3567" fmla="*/ 506840 w 1096059"/>
              <a:gd name="connsiteY3567" fmla="*/ 444571 h 479583"/>
              <a:gd name="connsiteX3568" fmla="*/ 507314 w 1096059"/>
              <a:gd name="connsiteY3568" fmla="*/ 444404 h 479583"/>
              <a:gd name="connsiteX3569" fmla="*/ 507592 w 1096059"/>
              <a:gd name="connsiteY3569" fmla="*/ 444064 h 479583"/>
              <a:gd name="connsiteX3570" fmla="*/ 508132 w 1096059"/>
              <a:gd name="connsiteY3570" fmla="*/ 444281 h 479583"/>
              <a:gd name="connsiteX3571" fmla="*/ 508770 w 1096059"/>
              <a:gd name="connsiteY3571" fmla="*/ 444287 h 479583"/>
              <a:gd name="connsiteX3572" fmla="*/ 509178 w 1096059"/>
              <a:gd name="connsiteY3572" fmla="*/ 443526 h 479583"/>
              <a:gd name="connsiteX3573" fmla="*/ 509604 w 1096059"/>
              <a:gd name="connsiteY3573" fmla="*/ 443594 h 479583"/>
              <a:gd name="connsiteX3574" fmla="*/ 509881 w 1096059"/>
              <a:gd name="connsiteY3574" fmla="*/ 443471 h 479583"/>
              <a:gd name="connsiteX3575" fmla="*/ 509881 w 1096059"/>
              <a:gd name="connsiteY3575" fmla="*/ 443075 h 479583"/>
              <a:gd name="connsiteX3576" fmla="*/ 510732 w 1096059"/>
              <a:gd name="connsiteY3576" fmla="*/ 443131 h 479583"/>
              <a:gd name="connsiteX3577" fmla="*/ 510895 w 1096059"/>
              <a:gd name="connsiteY3577" fmla="*/ 442840 h 479583"/>
              <a:gd name="connsiteX3578" fmla="*/ 511386 w 1096059"/>
              <a:gd name="connsiteY3578" fmla="*/ 442914 h 479583"/>
              <a:gd name="connsiteX3579" fmla="*/ 512105 w 1096059"/>
              <a:gd name="connsiteY3579" fmla="*/ 443328 h 479583"/>
              <a:gd name="connsiteX3580" fmla="*/ 512351 w 1096059"/>
              <a:gd name="connsiteY3580" fmla="*/ 443372 h 479583"/>
              <a:gd name="connsiteX3581" fmla="*/ 512841 w 1096059"/>
              <a:gd name="connsiteY3581" fmla="*/ 443780 h 479583"/>
              <a:gd name="connsiteX3582" fmla="*/ 512874 w 1096059"/>
              <a:gd name="connsiteY3582" fmla="*/ 444126 h 479583"/>
              <a:gd name="connsiteX3583" fmla="*/ 513528 w 1096059"/>
              <a:gd name="connsiteY3583" fmla="*/ 444324 h 479583"/>
              <a:gd name="connsiteX3584" fmla="*/ 513855 w 1096059"/>
              <a:gd name="connsiteY3584" fmla="*/ 444188 h 479583"/>
              <a:gd name="connsiteX3585" fmla="*/ 514313 w 1096059"/>
              <a:gd name="connsiteY3585" fmla="*/ 444373 h 479583"/>
              <a:gd name="connsiteX3586" fmla="*/ 514672 w 1096059"/>
              <a:gd name="connsiteY3586" fmla="*/ 444169 h 479583"/>
              <a:gd name="connsiteX3587" fmla="*/ 514836 w 1096059"/>
              <a:gd name="connsiteY3587" fmla="*/ 444429 h 479583"/>
              <a:gd name="connsiteX3588" fmla="*/ 515098 w 1096059"/>
              <a:gd name="connsiteY3588" fmla="*/ 444627 h 479583"/>
              <a:gd name="connsiteX3589" fmla="*/ 515539 w 1096059"/>
              <a:gd name="connsiteY3589" fmla="*/ 444818 h 479583"/>
              <a:gd name="connsiteX3590" fmla="*/ 516079 w 1096059"/>
              <a:gd name="connsiteY3590" fmla="*/ 445239 h 479583"/>
              <a:gd name="connsiteX3591" fmla="*/ 516406 w 1096059"/>
              <a:gd name="connsiteY3591" fmla="*/ 445393 h 479583"/>
              <a:gd name="connsiteX3592" fmla="*/ 516863 w 1096059"/>
              <a:gd name="connsiteY3592" fmla="*/ 445430 h 479583"/>
              <a:gd name="connsiteX3593" fmla="*/ 517093 w 1096059"/>
              <a:gd name="connsiteY3593" fmla="*/ 445863 h 479583"/>
              <a:gd name="connsiteX3594" fmla="*/ 517452 w 1096059"/>
              <a:gd name="connsiteY3594" fmla="*/ 445950 h 479583"/>
              <a:gd name="connsiteX3595" fmla="*/ 517845 w 1096059"/>
              <a:gd name="connsiteY3595" fmla="*/ 445820 h 479583"/>
              <a:gd name="connsiteX3596" fmla="*/ 518351 w 1096059"/>
              <a:gd name="connsiteY3596" fmla="*/ 445641 h 479583"/>
              <a:gd name="connsiteX3597" fmla="*/ 518777 w 1096059"/>
              <a:gd name="connsiteY3597" fmla="*/ 445702 h 479583"/>
              <a:gd name="connsiteX3598" fmla="*/ 518924 w 1096059"/>
              <a:gd name="connsiteY3598" fmla="*/ 446154 h 479583"/>
              <a:gd name="connsiteX3599" fmla="*/ 519120 w 1096059"/>
              <a:gd name="connsiteY3599" fmla="*/ 446185 h 479583"/>
              <a:gd name="connsiteX3600" fmla="*/ 519545 w 1096059"/>
              <a:gd name="connsiteY3600" fmla="*/ 446147 h 479583"/>
              <a:gd name="connsiteX3601" fmla="*/ 520003 w 1096059"/>
              <a:gd name="connsiteY3601" fmla="*/ 446382 h 479583"/>
              <a:gd name="connsiteX3602" fmla="*/ 520510 w 1096059"/>
              <a:gd name="connsiteY3602" fmla="*/ 446475 h 479583"/>
              <a:gd name="connsiteX3603" fmla="*/ 520804 w 1096059"/>
              <a:gd name="connsiteY3603" fmla="*/ 446729 h 479583"/>
              <a:gd name="connsiteX3604" fmla="*/ 521507 w 1096059"/>
              <a:gd name="connsiteY3604" fmla="*/ 447136 h 479583"/>
              <a:gd name="connsiteX3605" fmla="*/ 521769 w 1096059"/>
              <a:gd name="connsiteY3605" fmla="*/ 447001 h 479583"/>
              <a:gd name="connsiteX3606" fmla="*/ 522063 w 1096059"/>
              <a:gd name="connsiteY3606" fmla="*/ 447019 h 479583"/>
              <a:gd name="connsiteX3607" fmla="*/ 522407 w 1096059"/>
              <a:gd name="connsiteY3607" fmla="*/ 447291 h 479583"/>
              <a:gd name="connsiteX3608" fmla="*/ 522946 w 1096059"/>
              <a:gd name="connsiteY3608" fmla="*/ 447328 h 479583"/>
              <a:gd name="connsiteX3609" fmla="*/ 523093 w 1096059"/>
              <a:gd name="connsiteY3609" fmla="*/ 447643 h 479583"/>
              <a:gd name="connsiteX3610" fmla="*/ 523682 w 1096059"/>
              <a:gd name="connsiteY3610" fmla="*/ 447711 h 479583"/>
              <a:gd name="connsiteX3611" fmla="*/ 523747 w 1096059"/>
              <a:gd name="connsiteY3611" fmla="*/ 447946 h 479583"/>
              <a:gd name="connsiteX3612" fmla="*/ 523944 w 1096059"/>
              <a:gd name="connsiteY3612" fmla="*/ 448633 h 479583"/>
              <a:gd name="connsiteX3613" fmla="*/ 524271 w 1096059"/>
              <a:gd name="connsiteY3613" fmla="*/ 448571 h 479583"/>
              <a:gd name="connsiteX3614" fmla="*/ 524434 w 1096059"/>
              <a:gd name="connsiteY3614" fmla="*/ 448657 h 479583"/>
              <a:gd name="connsiteX3615" fmla="*/ 524745 w 1096059"/>
              <a:gd name="connsiteY3615" fmla="*/ 449078 h 479583"/>
              <a:gd name="connsiteX3616" fmla="*/ 524827 w 1096059"/>
              <a:gd name="connsiteY3616" fmla="*/ 449424 h 479583"/>
              <a:gd name="connsiteX3617" fmla="*/ 525317 w 1096059"/>
              <a:gd name="connsiteY3617" fmla="*/ 449622 h 479583"/>
              <a:gd name="connsiteX3618" fmla="*/ 525562 w 1096059"/>
              <a:gd name="connsiteY3618" fmla="*/ 449498 h 479583"/>
              <a:gd name="connsiteX3619" fmla="*/ 525873 w 1096059"/>
              <a:gd name="connsiteY3619" fmla="*/ 449226 h 479583"/>
              <a:gd name="connsiteX3620" fmla="*/ 526135 w 1096059"/>
              <a:gd name="connsiteY3620" fmla="*/ 448973 h 479583"/>
              <a:gd name="connsiteX3621" fmla="*/ 526413 w 1096059"/>
              <a:gd name="connsiteY3621" fmla="*/ 448824 h 479583"/>
              <a:gd name="connsiteX3622" fmla="*/ 526642 w 1096059"/>
              <a:gd name="connsiteY3622" fmla="*/ 448911 h 479583"/>
              <a:gd name="connsiteX3623" fmla="*/ 527050 w 1096059"/>
              <a:gd name="connsiteY3623" fmla="*/ 449164 h 479583"/>
              <a:gd name="connsiteX3624" fmla="*/ 527443 w 1096059"/>
              <a:gd name="connsiteY3624" fmla="*/ 449418 h 479583"/>
              <a:gd name="connsiteX3625" fmla="*/ 528015 w 1096059"/>
              <a:gd name="connsiteY3625" fmla="*/ 449102 h 479583"/>
              <a:gd name="connsiteX3626" fmla="*/ 528031 w 1096059"/>
              <a:gd name="connsiteY3626" fmla="*/ 448824 h 479583"/>
              <a:gd name="connsiteX3627" fmla="*/ 528113 w 1096059"/>
              <a:gd name="connsiteY3627" fmla="*/ 448571 h 479583"/>
              <a:gd name="connsiteX3628" fmla="*/ 527982 w 1096059"/>
              <a:gd name="connsiteY3628" fmla="*/ 448429 h 479583"/>
              <a:gd name="connsiteX3629" fmla="*/ 527737 w 1096059"/>
              <a:gd name="connsiteY3629" fmla="*/ 448027 h 479583"/>
              <a:gd name="connsiteX3630" fmla="*/ 527705 w 1096059"/>
              <a:gd name="connsiteY3630" fmla="*/ 447718 h 479583"/>
              <a:gd name="connsiteX3631" fmla="*/ 527623 w 1096059"/>
              <a:gd name="connsiteY3631" fmla="*/ 447396 h 479583"/>
              <a:gd name="connsiteX3632" fmla="*/ 528113 w 1096059"/>
              <a:gd name="connsiteY3632" fmla="*/ 447347 h 479583"/>
              <a:gd name="connsiteX3633" fmla="*/ 528571 w 1096059"/>
              <a:gd name="connsiteY3633" fmla="*/ 447279 h 479583"/>
              <a:gd name="connsiteX3634" fmla="*/ 528784 w 1096059"/>
              <a:gd name="connsiteY3634" fmla="*/ 447087 h 479583"/>
              <a:gd name="connsiteX3635" fmla="*/ 529192 w 1096059"/>
              <a:gd name="connsiteY3635" fmla="*/ 446784 h 479583"/>
              <a:gd name="connsiteX3636" fmla="*/ 529650 w 1096059"/>
              <a:gd name="connsiteY3636" fmla="*/ 447161 h 479583"/>
              <a:gd name="connsiteX3637" fmla="*/ 529846 w 1096059"/>
              <a:gd name="connsiteY3637" fmla="*/ 447470 h 479583"/>
              <a:gd name="connsiteX3638" fmla="*/ 529961 w 1096059"/>
              <a:gd name="connsiteY3638" fmla="*/ 447625 h 479583"/>
              <a:gd name="connsiteX3639" fmla="*/ 530321 w 1096059"/>
              <a:gd name="connsiteY3639" fmla="*/ 447718 h 479583"/>
              <a:gd name="connsiteX3640" fmla="*/ 530631 w 1096059"/>
              <a:gd name="connsiteY3640" fmla="*/ 447650 h 479583"/>
              <a:gd name="connsiteX3641" fmla="*/ 531122 w 1096059"/>
              <a:gd name="connsiteY3641" fmla="*/ 447619 h 479583"/>
              <a:gd name="connsiteX3642" fmla="*/ 531596 w 1096059"/>
              <a:gd name="connsiteY3642" fmla="*/ 447847 h 479583"/>
              <a:gd name="connsiteX3643" fmla="*/ 531841 w 1096059"/>
              <a:gd name="connsiteY3643" fmla="*/ 447761 h 479583"/>
              <a:gd name="connsiteX3644" fmla="*/ 532136 w 1096059"/>
              <a:gd name="connsiteY3644" fmla="*/ 447582 h 479583"/>
              <a:gd name="connsiteX3645" fmla="*/ 532446 w 1096059"/>
              <a:gd name="connsiteY3645" fmla="*/ 447724 h 479583"/>
              <a:gd name="connsiteX3646" fmla="*/ 532741 w 1096059"/>
              <a:gd name="connsiteY3646" fmla="*/ 447996 h 479583"/>
              <a:gd name="connsiteX3647" fmla="*/ 533035 w 1096059"/>
              <a:gd name="connsiteY3647" fmla="*/ 448385 h 479583"/>
              <a:gd name="connsiteX3648" fmla="*/ 533199 w 1096059"/>
              <a:gd name="connsiteY3648" fmla="*/ 448725 h 479583"/>
              <a:gd name="connsiteX3649" fmla="*/ 533705 w 1096059"/>
              <a:gd name="connsiteY3649" fmla="*/ 448855 h 479583"/>
              <a:gd name="connsiteX3650" fmla="*/ 533869 w 1096059"/>
              <a:gd name="connsiteY3650" fmla="*/ 448985 h 479583"/>
              <a:gd name="connsiteX3651" fmla="*/ 534228 w 1096059"/>
              <a:gd name="connsiteY3651" fmla="*/ 449195 h 479583"/>
              <a:gd name="connsiteX3652" fmla="*/ 534539 w 1096059"/>
              <a:gd name="connsiteY3652" fmla="*/ 449486 h 479583"/>
              <a:gd name="connsiteX3653" fmla="*/ 534719 w 1096059"/>
              <a:gd name="connsiteY3653" fmla="*/ 449362 h 479583"/>
              <a:gd name="connsiteX3654" fmla="*/ 535095 w 1096059"/>
              <a:gd name="connsiteY3654" fmla="*/ 449053 h 479583"/>
              <a:gd name="connsiteX3655" fmla="*/ 535324 w 1096059"/>
              <a:gd name="connsiteY3655" fmla="*/ 449102 h 479583"/>
              <a:gd name="connsiteX3656" fmla="*/ 535798 w 1096059"/>
              <a:gd name="connsiteY3656" fmla="*/ 449146 h 479583"/>
              <a:gd name="connsiteX3657" fmla="*/ 535962 w 1096059"/>
              <a:gd name="connsiteY3657" fmla="*/ 449368 h 479583"/>
              <a:gd name="connsiteX3658" fmla="*/ 535946 w 1096059"/>
              <a:gd name="connsiteY3658" fmla="*/ 449764 h 479583"/>
              <a:gd name="connsiteX3659" fmla="*/ 536191 w 1096059"/>
              <a:gd name="connsiteY3659" fmla="*/ 450104 h 479583"/>
              <a:gd name="connsiteX3660" fmla="*/ 536534 w 1096059"/>
              <a:gd name="connsiteY3660" fmla="*/ 450190 h 479583"/>
              <a:gd name="connsiteX3661" fmla="*/ 536730 w 1096059"/>
              <a:gd name="connsiteY3661" fmla="*/ 450333 h 479583"/>
              <a:gd name="connsiteX3662" fmla="*/ 536796 w 1096059"/>
              <a:gd name="connsiteY3662" fmla="*/ 450642 h 479583"/>
              <a:gd name="connsiteX3663" fmla="*/ 537074 w 1096059"/>
              <a:gd name="connsiteY3663" fmla="*/ 450926 h 479583"/>
              <a:gd name="connsiteX3664" fmla="*/ 537057 w 1096059"/>
              <a:gd name="connsiteY3664" fmla="*/ 451217 h 479583"/>
              <a:gd name="connsiteX3665" fmla="*/ 536812 w 1096059"/>
              <a:gd name="connsiteY3665" fmla="*/ 451520 h 479583"/>
              <a:gd name="connsiteX3666" fmla="*/ 536599 w 1096059"/>
              <a:gd name="connsiteY3666" fmla="*/ 451915 h 479583"/>
              <a:gd name="connsiteX3667" fmla="*/ 536322 w 1096059"/>
              <a:gd name="connsiteY3667" fmla="*/ 452231 h 479583"/>
              <a:gd name="connsiteX3668" fmla="*/ 536125 w 1096059"/>
              <a:gd name="connsiteY3668" fmla="*/ 452583 h 479583"/>
              <a:gd name="connsiteX3669" fmla="*/ 536322 w 1096059"/>
              <a:gd name="connsiteY3669" fmla="*/ 452750 h 479583"/>
              <a:gd name="connsiteX3670" fmla="*/ 536616 w 1096059"/>
              <a:gd name="connsiteY3670" fmla="*/ 452849 h 479583"/>
              <a:gd name="connsiteX3671" fmla="*/ 536959 w 1096059"/>
              <a:gd name="connsiteY3671" fmla="*/ 452793 h 479583"/>
              <a:gd name="connsiteX3672" fmla="*/ 537335 w 1096059"/>
              <a:gd name="connsiteY3672" fmla="*/ 452552 h 479583"/>
              <a:gd name="connsiteX3673" fmla="*/ 537695 w 1096059"/>
              <a:gd name="connsiteY3673" fmla="*/ 452564 h 479583"/>
              <a:gd name="connsiteX3674" fmla="*/ 538202 w 1096059"/>
              <a:gd name="connsiteY3674" fmla="*/ 452731 h 479583"/>
              <a:gd name="connsiteX3675" fmla="*/ 538611 w 1096059"/>
              <a:gd name="connsiteY3675" fmla="*/ 452719 h 479583"/>
              <a:gd name="connsiteX3676" fmla="*/ 538938 w 1096059"/>
              <a:gd name="connsiteY3676" fmla="*/ 452558 h 479583"/>
              <a:gd name="connsiteX3677" fmla="*/ 538970 w 1096059"/>
              <a:gd name="connsiteY3677" fmla="*/ 452360 h 479583"/>
              <a:gd name="connsiteX3678" fmla="*/ 539036 w 1096059"/>
              <a:gd name="connsiteY3678" fmla="*/ 452014 h 479583"/>
              <a:gd name="connsiteX3679" fmla="*/ 539199 w 1096059"/>
              <a:gd name="connsiteY3679" fmla="*/ 451816 h 479583"/>
              <a:gd name="connsiteX3680" fmla="*/ 539510 w 1096059"/>
              <a:gd name="connsiteY3680" fmla="*/ 451637 h 479583"/>
              <a:gd name="connsiteX3681" fmla="*/ 539837 w 1096059"/>
              <a:gd name="connsiteY3681" fmla="*/ 451612 h 479583"/>
              <a:gd name="connsiteX3682" fmla="*/ 540164 w 1096059"/>
              <a:gd name="connsiteY3682" fmla="*/ 451680 h 479583"/>
              <a:gd name="connsiteX3683" fmla="*/ 540344 w 1096059"/>
              <a:gd name="connsiteY3683" fmla="*/ 452045 h 479583"/>
              <a:gd name="connsiteX3684" fmla="*/ 540671 w 1096059"/>
              <a:gd name="connsiteY3684" fmla="*/ 452261 h 479583"/>
              <a:gd name="connsiteX3685" fmla="*/ 541096 w 1096059"/>
              <a:gd name="connsiteY3685" fmla="*/ 452311 h 479583"/>
              <a:gd name="connsiteX3686" fmla="*/ 541325 w 1096059"/>
              <a:gd name="connsiteY3686" fmla="*/ 452218 h 479583"/>
              <a:gd name="connsiteX3687" fmla="*/ 541619 w 1096059"/>
              <a:gd name="connsiteY3687" fmla="*/ 452132 h 479583"/>
              <a:gd name="connsiteX3688" fmla="*/ 541979 w 1096059"/>
              <a:gd name="connsiteY3688" fmla="*/ 451878 h 479583"/>
              <a:gd name="connsiteX3689" fmla="*/ 542306 w 1096059"/>
              <a:gd name="connsiteY3689" fmla="*/ 452051 h 479583"/>
              <a:gd name="connsiteX3690" fmla="*/ 542502 w 1096059"/>
              <a:gd name="connsiteY3690" fmla="*/ 452138 h 479583"/>
              <a:gd name="connsiteX3691" fmla="*/ 542633 w 1096059"/>
              <a:gd name="connsiteY3691" fmla="*/ 452366 h 479583"/>
              <a:gd name="connsiteX3692" fmla="*/ 542862 w 1096059"/>
              <a:gd name="connsiteY3692" fmla="*/ 452639 h 479583"/>
              <a:gd name="connsiteX3693" fmla="*/ 542993 w 1096059"/>
              <a:gd name="connsiteY3693" fmla="*/ 452929 h 479583"/>
              <a:gd name="connsiteX3694" fmla="*/ 543156 w 1096059"/>
              <a:gd name="connsiteY3694" fmla="*/ 453275 h 479583"/>
              <a:gd name="connsiteX3695" fmla="*/ 543222 w 1096059"/>
              <a:gd name="connsiteY3695" fmla="*/ 453609 h 479583"/>
              <a:gd name="connsiteX3696" fmla="*/ 543385 w 1096059"/>
              <a:gd name="connsiteY3696" fmla="*/ 453795 h 479583"/>
              <a:gd name="connsiteX3697" fmla="*/ 543434 w 1096059"/>
              <a:gd name="connsiteY3697" fmla="*/ 454097 h 479583"/>
              <a:gd name="connsiteX3698" fmla="*/ 543729 w 1096059"/>
              <a:gd name="connsiteY3698" fmla="*/ 454314 h 479583"/>
              <a:gd name="connsiteX3699" fmla="*/ 543794 w 1096059"/>
              <a:gd name="connsiteY3699" fmla="*/ 454549 h 479583"/>
              <a:gd name="connsiteX3700" fmla="*/ 543843 w 1096059"/>
              <a:gd name="connsiteY3700" fmla="*/ 454951 h 479583"/>
              <a:gd name="connsiteX3701" fmla="*/ 544219 w 1096059"/>
              <a:gd name="connsiteY3701" fmla="*/ 455161 h 479583"/>
              <a:gd name="connsiteX3702" fmla="*/ 544530 w 1096059"/>
              <a:gd name="connsiteY3702" fmla="*/ 455253 h 479583"/>
              <a:gd name="connsiteX3703" fmla="*/ 544742 w 1096059"/>
              <a:gd name="connsiteY3703" fmla="*/ 455111 h 479583"/>
              <a:gd name="connsiteX3704" fmla="*/ 544906 w 1096059"/>
              <a:gd name="connsiteY3704" fmla="*/ 455278 h 479583"/>
              <a:gd name="connsiteX3705" fmla="*/ 545102 w 1096059"/>
              <a:gd name="connsiteY3705" fmla="*/ 455556 h 479583"/>
              <a:gd name="connsiteX3706" fmla="*/ 545380 w 1096059"/>
              <a:gd name="connsiteY3706" fmla="*/ 455631 h 479583"/>
              <a:gd name="connsiteX3707" fmla="*/ 545593 w 1096059"/>
              <a:gd name="connsiteY3707" fmla="*/ 455859 h 479583"/>
              <a:gd name="connsiteX3708" fmla="*/ 545576 w 1096059"/>
              <a:gd name="connsiteY3708" fmla="*/ 456274 h 479583"/>
              <a:gd name="connsiteX3709" fmla="*/ 545985 w 1096059"/>
              <a:gd name="connsiteY3709" fmla="*/ 456441 h 479583"/>
              <a:gd name="connsiteX3710" fmla="*/ 546181 w 1096059"/>
              <a:gd name="connsiteY3710" fmla="*/ 456422 h 479583"/>
              <a:gd name="connsiteX3711" fmla="*/ 546476 w 1096059"/>
              <a:gd name="connsiteY3711" fmla="*/ 456274 h 479583"/>
              <a:gd name="connsiteX3712" fmla="*/ 546786 w 1096059"/>
              <a:gd name="connsiteY3712" fmla="*/ 456082 h 479583"/>
              <a:gd name="connsiteX3713" fmla="*/ 547097 w 1096059"/>
              <a:gd name="connsiteY3713" fmla="*/ 455872 h 479583"/>
              <a:gd name="connsiteX3714" fmla="*/ 547310 w 1096059"/>
              <a:gd name="connsiteY3714" fmla="*/ 455754 h 479583"/>
              <a:gd name="connsiteX3715" fmla="*/ 547391 w 1096059"/>
              <a:gd name="connsiteY3715" fmla="*/ 455451 h 479583"/>
              <a:gd name="connsiteX3716" fmla="*/ 547489 w 1096059"/>
              <a:gd name="connsiteY3716" fmla="*/ 455247 h 479583"/>
              <a:gd name="connsiteX3717" fmla="*/ 547849 w 1096059"/>
              <a:gd name="connsiteY3717" fmla="*/ 455266 h 479583"/>
              <a:gd name="connsiteX3718" fmla="*/ 548389 w 1096059"/>
              <a:gd name="connsiteY3718" fmla="*/ 455315 h 479583"/>
              <a:gd name="connsiteX3719" fmla="*/ 548928 w 1096059"/>
              <a:gd name="connsiteY3719" fmla="*/ 455359 h 479583"/>
              <a:gd name="connsiteX3720" fmla="*/ 549272 w 1096059"/>
              <a:gd name="connsiteY3720" fmla="*/ 455389 h 479583"/>
              <a:gd name="connsiteX3721" fmla="*/ 549582 w 1096059"/>
              <a:gd name="connsiteY3721" fmla="*/ 455853 h 479583"/>
              <a:gd name="connsiteX3722" fmla="*/ 549828 w 1096059"/>
              <a:gd name="connsiteY3722" fmla="*/ 455952 h 479583"/>
              <a:gd name="connsiteX3723" fmla="*/ 550286 w 1096059"/>
              <a:gd name="connsiteY3723" fmla="*/ 456267 h 479583"/>
              <a:gd name="connsiteX3724" fmla="*/ 550662 w 1096059"/>
              <a:gd name="connsiteY3724" fmla="*/ 456719 h 479583"/>
              <a:gd name="connsiteX3725" fmla="*/ 550874 w 1096059"/>
              <a:gd name="connsiteY3725" fmla="*/ 456743 h 479583"/>
              <a:gd name="connsiteX3726" fmla="*/ 551070 w 1096059"/>
              <a:gd name="connsiteY3726" fmla="*/ 456595 h 479583"/>
              <a:gd name="connsiteX3727" fmla="*/ 551250 w 1096059"/>
              <a:gd name="connsiteY3727" fmla="*/ 456379 h 479583"/>
              <a:gd name="connsiteX3728" fmla="*/ 551528 w 1096059"/>
              <a:gd name="connsiteY3728" fmla="*/ 456428 h 479583"/>
              <a:gd name="connsiteX3729" fmla="*/ 551741 w 1096059"/>
              <a:gd name="connsiteY3729" fmla="*/ 456354 h 479583"/>
              <a:gd name="connsiteX3730" fmla="*/ 552035 w 1096059"/>
              <a:gd name="connsiteY3730" fmla="*/ 456447 h 479583"/>
              <a:gd name="connsiteX3731" fmla="*/ 552362 w 1096059"/>
              <a:gd name="connsiteY3731" fmla="*/ 456614 h 479583"/>
              <a:gd name="connsiteX3732" fmla="*/ 552804 w 1096059"/>
              <a:gd name="connsiteY3732" fmla="*/ 456848 h 479583"/>
              <a:gd name="connsiteX3733" fmla="*/ 552722 w 1096059"/>
              <a:gd name="connsiteY3733" fmla="*/ 457176 h 479583"/>
              <a:gd name="connsiteX3734" fmla="*/ 552640 w 1096059"/>
              <a:gd name="connsiteY3734" fmla="*/ 457714 h 479583"/>
              <a:gd name="connsiteX3735" fmla="*/ 552755 w 1096059"/>
              <a:gd name="connsiteY3735" fmla="*/ 457980 h 479583"/>
              <a:gd name="connsiteX3736" fmla="*/ 552673 w 1096059"/>
              <a:gd name="connsiteY3736" fmla="*/ 458264 h 479583"/>
              <a:gd name="connsiteX3737" fmla="*/ 552755 w 1096059"/>
              <a:gd name="connsiteY3737" fmla="*/ 458443 h 479583"/>
              <a:gd name="connsiteX3738" fmla="*/ 552983 w 1096059"/>
              <a:gd name="connsiteY3738" fmla="*/ 458759 h 479583"/>
              <a:gd name="connsiteX3739" fmla="*/ 553212 w 1096059"/>
              <a:gd name="connsiteY3739" fmla="*/ 459006 h 479583"/>
              <a:gd name="connsiteX3740" fmla="*/ 553327 w 1096059"/>
              <a:gd name="connsiteY3740" fmla="*/ 459358 h 479583"/>
              <a:gd name="connsiteX3741" fmla="*/ 553605 w 1096059"/>
              <a:gd name="connsiteY3741" fmla="*/ 459575 h 479583"/>
              <a:gd name="connsiteX3742" fmla="*/ 553850 w 1096059"/>
              <a:gd name="connsiteY3742" fmla="*/ 459884 h 479583"/>
              <a:gd name="connsiteX3743" fmla="*/ 554292 w 1096059"/>
              <a:gd name="connsiteY3743" fmla="*/ 460372 h 479583"/>
              <a:gd name="connsiteX3744" fmla="*/ 554586 w 1096059"/>
              <a:gd name="connsiteY3744" fmla="*/ 460817 h 479583"/>
              <a:gd name="connsiteX3745" fmla="*/ 554324 w 1096059"/>
              <a:gd name="connsiteY3745" fmla="*/ 461108 h 479583"/>
              <a:gd name="connsiteX3746" fmla="*/ 554144 w 1096059"/>
              <a:gd name="connsiteY3746" fmla="*/ 461299 h 479583"/>
              <a:gd name="connsiteX3747" fmla="*/ 554144 w 1096059"/>
              <a:gd name="connsiteY3747" fmla="*/ 461695 h 479583"/>
              <a:gd name="connsiteX3748" fmla="*/ 554488 w 1096059"/>
              <a:gd name="connsiteY3748" fmla="*/ 461794 h 479583"/>
              <a:gd name="connsiteX3749" fmla="*/ 555011 w 1096059"/>
              <a:gd name="connsiteY3749" fmla="*/ 462029 h 479583"/>
              <a:gd name="connsiteX3750" fmla="*/ 555158 w 1096059"/>
              <a:gd name="connsiteY3750" fmla="*/ 461949 h 479583"/>
              <a:gd name="connsiteX3751" fmla="*/ 555387 w 1096059"/>
              <a:gd name="connsiteY3751" fmla="*/ 461986 h 479583"/>
              <a:gd name="connsiteX3752" fmla="*/ 555730 w 1096059"/>
              <a:gd name="connsiteY3752" fmla="*/ 462227 h 479583"/>
              <a:gd name="connsiteX3753" fmla="*/ 555992 w 1096059"/>
              <a:gd name="connsiteY3753" fmla="*/ 462375 h 479583"/>
              <a:gd name="connsiteX3754" fmla="*/ 556352 w 1096059"/>
              <a:gd name="connsiteY3754" fmla="*/ 462653 h 479583"/>
              <a:gd name="connsiteX3755" fmla="*/ 556368 w 1096059"/>
              <a:gd name="connsiteY3755" fmla="*/ 462981 h 479583"/>
              <a:gd name="connsiteX3756" fmla="*/ 556532 w 1096059"/>
              <a:gd name="connsiteY3756" fmla="*/ 463185 h 479583"/>
              <a:gd name="connsiteX3757" fmla="*/ 556646 w 1096059"/>
              <a:gd name="connsiteY3757" fmla="*/ 463550 h 479583"/>
              <a:gd name="connsiteX3758" fmla="*/ 556875 w 1096059"/>
              <a:gd name="connsiteY3758" fmla="*/ 463976 h 479583"/>
              <a:gd name="connsiteX3759" fmla="*/ 557088 w 1096059"/>
              <a:gd name="connsiteY3759" fmla="*/ 464310 h 479583"/>
              <a:gd name="connsiteX3760" fmla="*/ 557300 w 1096059"/>
              <a:gd name="connsiteY3760" fmla="*/ 464397 h 479583"/>
              <a:gd name="connsiteX3761" fmla="*/ 557496 w 1096059"/>
              <a:gd name="connsiteY3761" fmla="*/ 464267 h 479583"/>
              <a:gd name="connsiteX3762" fmla="*/ 557774 w 1096059"/>
              <a:gd name="connsiteY3762" fmla="*/ 464224 h 479583"/>
              <a:gd name="connsiteX3763" fmla="*/ 557987 w 1096059"/>
              <a:gd name="connsiteY3763" fmla="*/ 464273 h 479583"/>
              <a:gd name="connsiteX3764" fmla="*/ 558199 w 1096059"/>
              <a:gd name="connsiteY3764" fmla="*/ 464465 h 479583"/>
              <a:gd name="connsiteX3765" fmla="*/ 558347 w 1096059"/>
              <a:gd name="connsiteY3765" fmla="*/ 464595 h 479583"/>
              <a:gd name="connsiteX3766" fmla="*/ 558690 w 1096059"/>
              <a:gd name="connsiteY3766" fmla="*/ 464712 h 479583"/>
              <a:gd name="connsiteX3767" fmla="*/ 558903 w 1096059"/>
              <a:gd name="connsiteY3767" fmla="*/ 464774 h 479583"/>
              <a:gd name="connsiteX3768" fmla="*/ 559295 w 1096059"/>
              <a:gd name="connsiteY3768" fmla="*/ 464681 h 479583"/>
              <a:gd name="connsiteX3769" fmla="*/ 559491 w 1096059"/>
              <a:gd name="connsiteY3769" fmla="*/ 464737 h 479583"/>
              <a:gd name="connsiteX3770" fmla="*/ 559508 w 1096059"/>
              <a:gd name="connsiteY3770" fmla="*/ 464990 h 479583"/>
              <a:gd name="connsiteX3771" fmla="*/ 559246 w 1096059"/>
              <a:gd name="connsiteY3771" fmla="*/ 465157 h 479583"/>
              <a:gd name="connsiteX3772" fmla="*/ 559050 w 1096059"/>
              <a:gd name="connsiteY3772" fmla="*/ 465485 h 479583"/>
              <a:gd name="connsiteX3773" fmla="*/ 559099 w 1096059"/>
              <a:gd name="connsiteY3773" fmla="*/ 465627 h 479583"/>
              <a:gd name="connsiteX3774" fmla="*/ 559410 w 1096059"/>
              <a:gd name="connsiteY3774" fmla="*/ 465627 h 479583"/>
              <a:gd name="connsiteX3775" fmla="*/ 560145 w 1096059"/>
              <a:gd name="connsiteY3775" fmla="*/ 465608 h 479583"/>
              <a:gd name="connsiteX3776" fmla="*/ 560554 w 1096059"/>
              <a:gd name="connsiteY3776" fmla="*/ 465621 h 479583"/>
              <a:gd name="connsiteX3777" fmla="*/ 560636 w 1096059"/>
              <a:gd name="connsiteY3777" fmla="*/ 465868 h 479583"/>
              <a:gd name="connsiteX3778" fmla="*/ 560750 w 1096059"/>
              <a:gd name="connsiteY3778" fmla="*/ 466134 h 479583"/>
              <a:gd name="connsiteX3779" fmla="*/ 561176 w 1096059"/>
              <a:gd name="connsiteY3779" fmla="*/ 466406 h 479583"/>
              <a:gd name="connsiteX3780" fmla="*/ 561077 w 1096059"/>
              <a:gd name="connsiteY3780" fmla="*/ 466684 h 479583"/>
              <a:gd name="connsiteX3781" fmla="*/ 560767 w 1096059"/>
              <a:gd name="connsiteY3781" fmla="*/ 467104 h 479583"/>
              <a:gd name="connsiteX3782" fmla="*/ 560963 w 1096059"/>
              <a:gd name="connsiteY3782" fmla="*/ 467358 h 479583"/>
              <a:gd name="connsiteX3783" fmla="*/ 561224 w 1096059"/>
              <a:gd name="connsiteY3783" fmla="*/ 467420 h 479583"/>
              <a:gd name="connsiteX3784" fmla="*/ 561502 w 1096059"/>
              <a:gd name="connsiteY3784" fmla="*/ 467537 h 479583"/>
              <a:gd name="connsiteX3785" fmla="*/ 561601 w 1096059"/>
              <a:gd name="connsiteY3785" fmla="*/ 467760 h 479583"/>
              <a:gd name="connsiteX3786" fmla="*/ 561879 w 1096059"/>
              <a:gd name="connsiteY3786" fmla="*/ 467945 h 479583"/>
              <a:gd name="connsiteX3787" fmla="*/ 561993 w 1096059"/>
              <a:gd name="connsiteY3787" fmla="*/ 468211 h 479583"/>
              <a:gd name="connsiteX3788" fmla="*/ 562255 w 1096059"/>
              <a:gd name="connsiteY3788" fmla="*/ 468508 h 479583"/>
              <a:gd name="connsiteX3789" fmla="*/ 562451 w 1096059"/>
              <a:gd name="connsiteY3789" fmla="*/ 468619 h 479583"/>
              <a:gd name="connsiteX3790" fmla="*/ 562762 w 1096059"/>
              <a:gd name="connsiteY3790" fmla="*/ 468403 h 479583"/>
              <a:gd name="connsiteX3791" fmla="*/ 562958 w 1096059"/>
              <a:gd name="connsiteY3791" fmla="*/ 468121 h 479583"/>
              <a:gd name="connsiteX3792" fmla="*/ 563448 w 1096059"/>
              <a:gd name="connsiteY3792" fmla="*/ 468261 h 479583"/>
              <a:gd name="connsiteX3793" fmla="*/ 563628 w 1096059"/>
              <a:gd name="connsiteY3793" fmla="*/ 468186 h 479583"/>
              <a:gd name="connsiteX3794" fmla="*/ 563873 w 1096059"/>
              <a:gd name="connsiteY3794" fmla="*/ 467995 h 479583"/>
              <a:gd name="connsiteX3795" fmla="*/ 564070 w 1096059"/>
              <a:gd name="connsiteY3795" fmla="*/ 467617 h 479583"/>
              <a:gd name="connsiteX3796" fmla="*/ 564266 w 1096059"/>
              <a:gd name="connsiteY3796" fmla="*/ 467506 h 479583"/>
              <a:gd name="connsiteX3797" fmla="*/ 564576 w 1096059"/>
              <a:gd name="connsiteY3797" fmla="*/ 467574 h 479583"/>
              <a:gd name="connsiteX3798" fmla="*/ 564936 w 1096059"/>
              <a:gd name="connsiteY3798" fmla="*/ 467587 h 479583"/>
              <a:gd name="connsiteX3799" fmla="*/ 565312 w 1096059"/>
              <a:gd name="connsiteY3799" fmla="*/ 467383 h 479583"/>
              <a:gd name="connsiteX3800" fmla="*/ 565770 w 1096059"/>
              <a:gd name="connsiteY3800" fmla="*/ 467129 h 479583"/>
              <a:gd name="connsiteX3801" fmla="*/ 566310 w 1096059"/>
              <a:gd name="connsiteY3801" fmla="*/ 466758 h 479583"/>
              <a:gd name="connsiteX3802" fmla="*/ 566457 w 1096059"/>
              <a:gd name="connsiteY3802" fmla="*/ 466554 h 479583"/>
              <a:gd name="connsiteX3803" fmla="*/ 566898 w 1096059"/>
              <a:gd name="connsiteY3803" fmla="*/ 466579 h 479583"/>
              <a:gd name="connsiteX3804" fmla="*/ 567176 w 1096059"/>
              <a:gd name="connsiteY3804" fmla="*/ 466610 h 479583"/>
              <a:gd name="connsiteX3805" fmla="*/ 567487 w 1096059"/>
              <a:gd name="connsiteY3805" fmla="*/ 466690 h 479583"/>
              <a:gd name="connsiteX3806" fmla="*/ 567765 w 1096059"/>
              <a:gd name="connsiteY3806" fmla="*/ 466771 h 479583"/>
              <a:gd name="connsiteX3807" fmla="*/ 568059 w 1096059"/>
              <a:gd name="connsiteY3807" fmla="*/ 466801 h 479583"/>
              <a:gd name="connsiteX3808" fmla="*/ 568386 w 1096059"/>
              <a:gd name="connsiteY3808" fmla="*/ 466771 h 479583"/>
              <a:gd name="connsiteX3809" fmla="*/ 568664 w 1096059"/>
              <a:gd name="connsiteY3809" fmla="*/ 466962 h 479583"/>
              <a:gd name="connsiteX3810" fmla="*/ 568926 w 1096059"/>
              <a:gd name="connsiteY3810" fmla="*/ 467080 h 479583"/>
              <a:gd name="connsiteX3811" fmla="*/ 569106 w 1096059"/>
              <a:gd name="connsiteY3811" fmla="*/ 467537 h 479583"/>
              <a:gd name="connsiteX3812" fmla="*/ 569122 w 1096059"/>
              <a:gd name="connsiteY3812" fmla="*/ 467883 h 479583"/>
              <a:gd name="connsiteX3813" fmla="*/ 568795 w 1096059"/>
              <a:gd name="connsiteY3813" fmla="*/ 467951 h 479583"/>
              <a:gd name="connsiteX3814" fmla="*/ 568452 w 1096059"/>
              <a:gd name="connsiteY3814" fmla="*/ 467933 h 479583"/>
              <a:gd name="connsiteX3815" fmla="*/ 568141 w 1096059"/>
              <a:gd name="connsiteY3815" fmla="*/ 468236 h 479583"/>
              <a:gd name="connsiteX3816" fmla="*/ 567978 w 1096059"/>
              <a:gd name="connsiteY3816" fmla="*/ 468600 h 479583"/>
              <a:gd name="connsiteX3817" fmla="*/ 567781 w 1096059"/>
              <a:gd name="connsiteY3817" fmla="*/ 468928 h 479583"/>
              <a:gd name="connsiteX3818" fmla="*/ 567994 w 1096059"/>
              <a:gd name="connsiteY3818" fmla="*/ 469107 h 479583"/>
              <a:gd name="connsiteX3819" fmla="*/ 568239 w 1096059"/>
              <a:gd name="connsiteY3819" fmla="*/ 469002 h 479583"/>
              <a:gd name="connsiteX3820" fmla="*/ 568501 w 1096059"/>
              <a:gd name="connsiteY3820" fmla="*/ 468990 h 479583"/>
              <a:gd name="connsiteX3821" fmla="*/ 568730 w 1096059"/>
              <a:gd name="connsiteY3821" fmla="*/ 469175 h 479583"/>
              <a:gd name="connsiteX3822" fmla="*/ 568861 w 1096059"/>
              <a:gd name="connsiteY3822" fmla="*/ 469522 h 479583"/>
              <a:gd name="connsiteX3823" fmla="*/ 569073 w 1096059"/>
              <a:gd name="connsiteY3823" fmla="*/ 469738 h 479583"/>
              <a:gd name="connsiteX3824" fmla="*/ 569155 w 1096059"/>
              <a:gd name="connsiteY3824" fmla="*/ 470029 h 479583"/>
              <a:gd name="connsiteX3825" fmla="*/ 569253 w 1096059"/>
              <a:gd name="connsiteY3825" fmla="*/ 470282 h 479583"/>
              <a:gd name="connsiteX3826" fmla="*/ 569564 w 1096059"/>
              <a:gd name="connsiteY3826" fmla="*/ 470338 h 479583"/>
              <a:gd name="connsiteX3827" fmla="*/ 570169 w 1096059"/>
              <a:gd name="connsiteY3827" fmla="*/ 470313 h 479583"/>
              <a:gd name="connsiteX3828" fmla="*/ 570267 w 1096059"/>
              <a:gd name="connsiteY3828" fmla="*/ 469960 h 479583"/>
              <a:gd name="connsiteX3829" fmla="*/ 570283 w 1096059"/>
              <a:gd name="connsiteY3829" fmla="*/ 469676 h 479583"/>
              <a:gd name="connsiteX3830" fmla="*/ 570496 w 1096059"/>
              <a:gd name="connsiteY3830" fmla="*/ 469447 h 479583"/>
              <a:gd name="connsiteX3831" fmla="*/ 570774 w 1096059"/>
              <a:gd name="connsiteY3831" fmla="*/ 469299 h 479583"/>
              <a:gd name="connsiteX3832" fmla="*/ 570888 w 1096059"/>
              <a:gd name="connsiteY3832" fmla="*/ 469002 h 479583"/>
              <a:gd name="connsiteX3833" fmla="*/ 571003 w 1096059"/>
              <a:gd name="connsiteY3833" fmla="*/ 468724 h 479583"/>
              <a:gd name="connsiteX3834" fmla="*/ 571248 w 1096059"/>
              <a:gd name="connsiteY3834" fmla="*/ 468563 h 479583"/>
              <a:gd name="connsiteX3835" fmla="*/ 571493 w 1096059"/>
              <a:gd name="connsiteY3835" fmla="*/ 468712 h 479583"/>
              <a:gd name="connsiteX3836" fmla="*/ 571575 w 1096059"/>
              <a:gd name="connsiteY3836" fmla="*/ 469021 h 479583"/>
              <a:gd name="connsiteX3837" fmla="*/ 571722 w 1096059"/>
              <a:gd name="connsiteY3837" fmla="*/ 469361 h 479583"/>
              <a:gd name="connsiteX3838" fmla="*/ 571918 w 1096059"/>
              <a:gd name="connsiteY3838" fmla="*/ 469769 h 479583"/>
              <a:gd name="connsiteX3839" fmla="*/ 571967 w 1096059"/>
              <a:gd name="connsiteY3839" fmla="*/ 470121 h 479583"/>
              <a:gd name="connsiteX3840" fmla="*/ 572262 w 1096059"/>
              <a:gd name="connsiteY3840" fmla="*/ 470208 h 479583"/>
              <a:gd name="connsiteX3841" fmla="*/ 572589 w 1096059"/>
              <a:gd name="connsiteY3841" fmla="*/ 470134 h 479583"/>
              <a:gd name="connsiteX3842" fmla="*/ 572785 w 1096059"/>
              <a:gd name="connsiteY3842" fmla="*/ 470276 h 479583"/>
              <a:gd name="connsiteX3843" fmla="*/ 572817 w 1096059"/>
              <a:gd name="connsiteY3843" fmla="*/ 470702 h 479583"/>
              <a:gd name="connsiteX3844" fmla="*/ 573030 w 1096059"/>
              <a:gd name="connsiteY3844" fmla="*/ 470801 h 479583"/>
              <a:gd name="connsiteX3845" fmla="*/ 573357 w 1096059"/>
              <a:gd name="connsiteY3845" fmla="*/ 470739 h 479583"/>
              <a:gd name="connsiteX3846" fmla="*/ 573619 w 1096059"/>
              <a:gd name="connsiteY3846" fmla="*/ 470375 h 479583"/>
              <a:gd name="connsiteX3847" fmla="*/ 574028 w 1096059"/>
              <a:gd name="connsiteY3847" fmla="*/ 470300 h 479583"/>
              <a:gd name="connsiteX3848" fmla="*/ 574289 w 1096059"/>
              <a:gd name="connsiteY3848" fmla="*/ 470214 h 479583"/>
              <a:gd name="connsiteX3849" fmla="*/ 574567 w 1096059"/>
              <a:gd name="connsiteY3849" fmla="*/ 470189 h 479583"/>
              <a:gd name="connsiteX3850" fmla="*/ 574861 w 1096059"/>
              <a:gd name="connsiteY3850" fmla="*/ 470053 h 479583"/>
              <a:gd name="connsiteX3851" fmla="*/ 575156 w 1096059"/>
              <a:gd name="connsiteY3851" fmla="*/ 469800 h 479583"/>
              <a:gd name="connsiteX3852" fmla="*/ 575385 w 1096059"/>
              <a:gd name="connsiteY3852" fmla="*/ 469627 h 479583"/>
              <a:gd name="connsiteX3853" fmla="*/ 575564 w 1096059"/>
              <a:gd name="connsiteY3853" fmla="*/ 469466 h 479583"/>
              <a:gd name="connsiteX3854" fmla="*/ 575810 w 1096059"/>
              <a:gd name="connsiteY3854" fmla="*/ 469274 h 479583"/>
              <a:gd name="connsiteX3855" fmla="*/ 576071 w 1096059"/>
              <a:gd name="connsiteY3855" fmla="*/ 469268 h 479583"/>
              <a:gd name="connsiteX3856" fmla="*/ 576349 w 1096059"/>
              <a:gd name="connsiteY3856" fmla="*/ 469219 h 479583"/>
              <a:gd name="connsiteX3857" fmla="*/ 576644 w 1096059"/>
              <a:gd name="connsiteY3857" fmla="*/ 469144 h 479583"/>
              <a:gd name="connsiteX3858" fmla="*/ 577085 w 1096059"/>
              <a:gd name="connsiteY3858" fmla="*/ 469144 h 479583"/>
              <a:gd name="connsiteX3859" fmla="*/ 577298 w 1096059"/>
              <a:gd name="connsiteY3859" fmla="*/ 469002 h 479583"/>
              <a:gd name="connsiteX3860" fmla="*/ 577576 w 1096059"/>
              <a:gd name="connsiteY3860" fmla="*/ 469089 h 479583"/>
              <a:gd name="connsiteX3861" fmla="*/ 578001 w 1096059"/>
              <a:gd name="connsiteY3861" fmla="*/ 469163 h 479583"/>
              <a:gd name="connsiteX3862" fmla="*/ 578410 w 1096059"/>
              <a:gd name="connsiteY3862" fmla="*/ 469157 h 479583"/>
              <a:gd name="connsiteX3863" fmla="*/ 578704 w 1096059"/>
              <a:gd name="connsiteY3863" fmla="*/ 469311 h 479583"/>
              <a:gd name="connsiteX3864" fmla="*/ 578966 w 1096059"/>
              <a:gd name="connsiteY3864" fmla="*/ 469293 h 479583"/>
              <a:gd name="connsiteX3865" fmla="*/ 579194 w 1096059"/>
              <a:gd name="connsiteY3865" fmla="*/ 469367 h 479583"/>
              <a:gd name="connsiteX3866" fmla="*/ 579407 w 1096059"/>
              <a:gd name="connsiteY3866" fmla="*/ 469509 h 479583"/>
              <a:gd name="connsiteX3867" fmla="*/ 579734 w 1096059"/>
              <a:gd name="connsiteY3867" fmla="*/ 469515 h 479583"/>
              <a:gd name="connsiteX3868" fmla="*/ 579930 w 1096059"/>
              <a:gd name="connsiteY3868" fmla="*/ 469614 h 479583"/>
              <a:gd name="connsiteX3869" fmla="*/ 579979 w 1096059"/>
              <a:gd name="connsiteY3869" fmla="*/ 469831 h 479583"/>
              <a:gd name="connsiteX3870" fmla="*/ 579898 w 1096059"/>
              <a:gd name="connsiteY3870" fmla="*/ 470183 h 479583"/>
              <a:gd name="connsiteX3871" fmla="*/ 579996 w 1096059"/>
              <a:gd name="connsiteY3871" fmla="*/ 470300 h 479583"/>
              <a:gd name="connsiteX3872" fmla="*/ 580355 w 1096059"/>
              <a:gd name="connsiteY3872" fmla="*/ 470480 h 479583"/>
              <a:gd name="connsiteX3873" fmla="*/ 580519 w 1096059"/>
              <a:gd name="connsiteY3873" fmla="*/ 470696 h 479583"/>
              <a:gd name="connsiteX3874" fmla="*/ 580682 w 1096059"/>
              <a:gd name="connsiteY3874" fmla="*/ 470937 h 479583"/>
              <a:gd name="connsiteX3875" fmla="*/ 580797 w 1096059"/>
              <a:gd name="connsiteY3875" fmla="*/ 471222 h 479583"/>
              <a:gd name="connsiteX3876" fmla="*/ 580977 w 1096059"/>
              <a:gd name="connsiteY3876" fmla="*/ 471654 h 479583"/>
              <a:gd name="connsiteX3877" fmla="*/ 580781 w 1096059"/>
              <a:gd name="connsiteY3877" fmla="*/ 471889 h 479583"/>
              <a:gd name="connsiteX3878" fmla="*/ 580650 w 1096059"/>
              <a:gd name="connsiteY3878" fmla="*/ 472161 h 479583"/>
              <a:gd name="connsiteX3879" fmla="*/ 580355 w 1096059"/>
              <a:gd name="connsiteY3879" fmla="*/ 472205 h 479583"/>
              <a:gd name="connsiteX3880" fmla="*/ 580192 w 1096059"/>
              <a:gd name="connsiteY3880" fmla="*/ 472439 h 479583"/>
              <a:gd name="connsiteX3881" fmla="*/ 580094 w 1096059"/>
              <a:gd name="connsiteY3881" fmla="*/ 472606 h 479583"/>
              <a:gd name="connsiteX3882" fmla="*/ 579947 w 1096059"/>
              <a:gd name="connsiteY3882" fmla="*/ 472817 h 479583"/>
              <a:gd name="connsiteX3883" fmla="*/ 579881 w 1096059"/>
              <a:gd name="connsiteY3883" fmla="*/ 473045 h 479583"/>
              <a:gd name="connsiteX3884" fmla="*/ 579930 w 1096059"/>
              <a:gd name="connsiteY3884" fmla="*/ 473379 h 479583"/>
              <a:gd name="connsiteX3885" fmla="*/ 579898 w 1096059"/>
              <a:gd name="connsiteY3885" fmla="*/ 473651 h 479583"/>
              <a:gd name="connsiteX3886" fmla="*/ 579881 w 1096059"/>
              <a:gd name="connsiteY3886" fmla="*/ 473997 h 479583"/>
              <a:gd name="connsiteX3887" fmla="*/ 579767 w 1096059"/>
              <a:gd name="connsiteY3887" fmla="*/ 474257 h 479583"/>
              <a:gd name="connsiteX3888" fmla="*/ 579652 w 1096059"/>
              <a:gd name="connsiteY3888" fmla="*/ 474510 h 479583"/>
              <a:gd name="connsiteX3889" fmla="*/ 579325 w 1096059"/>
              <a:gd name="connsiteY3889" fmla="*/ 474659 h 479583"/>
              <a:gd name="connsiteX3890" fmla="*/ 579358 w 1096059"/>
              <a:gd name="connsiteY3890" fmla="*/ 474956 h 479583"/>
              <a:gd name="connsiteX3891" fmla="*/ 579473 w 1096059"/>
              <a:gd name="connsiteY3891" fmla="*/ 475187 h 479583"/>
              <a:gd name="connsiteX3892" fmla="*/ 579898 w 1096059"/>
              <a:gd name="connsiteY3892" fmla="*/ 475110 h 479583"/>
              <a:gd name="connsiteX3893" fmla="*/ 580225 w 1096059"/>
              <a:gd name="connsiteY3893" fmla="*/ 475042 h 479583"/>
              <a:gd name="connsiteX3894" fmla="*/ 580454 w 1096059"/>
              <a:gd name="connsiteY3894" fmla="*/ 474875 h 479583"/>
              <a:gd name="connsiteX3895" fmla="*/ 580764 w 1096059"/>
              <a:gd name="connsiteY3895" fmla="*/ 474943 h 479583"/>
              <a:gd name="connsiteX3896" fmla="*/ 580911 w 1096059"/>
              <a:gd name="connsiteY3896" fmla="*/ 475042 h 479583"/>
              <a:gd name="connsiteX3897" fmla="*/ 581140 w 1096059"/>
              <a:gd name="connsiteY3897" fmla="*/ 475048 h 479583"/>
              <a:gd name="connsiteX3898" fmla="*/ 581108 w 1096059"/>
              <a:gd name="connsiteY3898" fmla="*/ 475419 h 479583"/>
              <a:gd name="connsiteX3899" fmla="*/ 581108 w 1096059"/>
              <a:gd name="connsiteY3899" fmla="*/ 475611 h 479583"/>
              <a:gd name="connsiteX3900" fmla="*/ 581173 w 1096059"/>
              <a:gd name="connsiteY3900" fmla="*/ 475821 h 479583"/>
              <a:gd name="connsiteX3901" fmla="*/ 581418 w 1096059"/>
              <a:gd name="connsiteY3901" fmla="*/ 475852 h 479583"/>
              <a:gd name="connsiteX3902" fmla="*/ 581631 w 1096059"/>
              <a:gd name="connsiteY3902" fmla="*/ 475920 h 479583"/>
              <a:gd name="connsiteX3903" fmla="*/ 581811 w 1096059"/>
              <a:gd name="connsiteY3903" fmla="*/ 475901 h 479583"/>
              <a:gd name="connsiteX3904" fmla="*/ 582040 w 1096059"/>
              <a:gd name="connsiteY3904" fmla="*/ 475759 h 479583"/>
              <a:gd name="connsiteX3905" fmla="*/ 582367 w 1096059"/>
              <a:gd name="connsiteY3905" fmla="*/ 475846 h 479583"/>
              <a:gd name="connsiteX3906" fmla="*/ 582530 w 1096059"/>
              <a:gd name="connsiteY3906" fmla="*/ 475871 h 479583"/>
              <a:gd name="connsiteX3907" fmla="*/ 582792 w 1096059"/>
              <a:gd name="connsiteY3907" fmla="*/ 475926 h 479583"/>
              <a:gd name="connsiteX3908" fmla="*/ 583037 w 1096059"/>
              <a:gd name="connsiteY3908" fmla="*/ 475945 h 479583"/>
              <a:gd name="connsiteX3909" fmla="*/ 583331 w 1096059"/>
              <a:gd name="connsiteY3909" fmla="*/ 475883 h 479583"/>
              <a:gd name="connsiteX3910" fmla="*/ 583593 w 1096059"/>
              <a:gd name="connsiteY3910" fmla="*/ 476099 h 479583"/>
              <a:gd name="connsiteX3911" fmla="*/ 583511 w 1096059"/>
              <a:gd name="connsiteY3911" fmla="*/ 476563 h 479583"/>
              <a:gd name="connsiteX3912" fmla="*/ 583806 w 1096059"/>
              <a:gd name="connsiteY3912" fmla="*/ 476816 h 479583"/>
              <a:gd name="connsiteX3913" fmla="*/ 584051 w 1096059"/>
              <a:gd name="connsiteY3913" fmla="*/ 476798 h 479583"/>
              <a:gd name="connsiteX3914" fmla="*/ 584443 w 1096059"/>
              <a:gd name="connsiteY3914" fmla="*/ 476810 h 479583"/>
              <a:gd name="connsiteX3915" fmla="*/ 584819 w 1096059"/>
              <a:gd name="connsiteY3915" fmla="*/ 476983 h 479583"/>
              <a:gd name="connsiteX3916" fmla="*/ 585065 w 1096059"/>
              <a:gd name="connsiteY3916" fmla="*/ 477193 h 479583"/>
              <a:gd name="connsiteX3917" fmla="*/ 585343 w 1096059"/>
              <a:gd name="connsiteY3917" fmla="*/ 477274 h 479583"/>
              <a:gd name="connsiteX3918" fmla="*/ 585702 w 1096059"/>
              <a:gd name="connsiteY3918" fmla="*/ 477626 h 479583"/>
              <a:gd name="connsiteX3919" fmla="*/ 585866 w 1096059"/>
              <a:gd name="connsiteY3919" fmla="*/ 477564 h 479583"/>
              <a:gd name="connsiteX3920" fmla="*/ 586176 w 1096059"/>
              <a:gd name="connsiteY3920" fmla="*/ 477731 h 479583"/>
              <a:gd name="connsiteX3921" fmla="*/ 586471 w 1096059"/>
              <a:gd name="connsiteY3921" fmla="*/ 477577 h 479583"/>
              <a:gd name="connsiteX3922" fmla="*/ 586700 w 1096059"/>
              <a:gd name="connsiteY3922" fmla="*/ 477305 h 479583"/>
              <a:gd name="connsiteX3923" fmla="*/ 586945 w 1096059"/>
              <a:gd name="connsiteY3923" fmla="*/ 477181 h 479583"/>
              <a:gd name="connsiteX3924" fmla="*/ 587223 w 1096059"/>
              <a:gd name="connsiteY3924" fmla="*/ 477373 h 479583"/>
              <a:gd name="connsiteX3925" fmla="*/ 587452 w 1096059"/>
              <a:gd name="connsiteY3925" fmla="*/ 477478 h 479583"/>
              <a:gd name="connsiteX3926" fmla="*/ 587632 w 1096059"/>
              <a:gd name="connsiteY3926" fmla="*/ 477546 h 479583"/>
              <a:gd name="connsiteX3927" fmla="*/ 587877 w 1096059"/>
              <a:gd name="connsiteY3927" fmla="*/ 477564 h 479583"/>
              <a:gd name="connsiteX3928" fmla="*/ 588090 w 1096059"/>
              <a:gd name="connsiteY3928" fmla="*/ 477354 h 479583"/>
              <a:gd name="connsiteX3929" fmla="*/ 588286 w 1096059"/>
              <a:gd name="connsiteY3929" fmla="*/ 477249 h 479583"/>
              <a:gd name="connsiteX3930" fmla="*/ 588515 w 1096059"/>
              <a:gd name="connsiteY3930" fmla="*/ 477286 h 479583"/>
              <a:gd name="connsiteX3931" fmla="*/ 588580 w 1096059"/>
              <a:gd name="connsiteY3931" fmla="*/ 477527 h 479583"/>
              <a:gd name="connsiteX3932" fmla="*/ 588646 w 1096059"/>
              <a:gd name="connsiteY3932" fmla="*/ 477843 h 479583"/>
              <a:gd name="connsiteX3933" fmla="*/ 588907 w 1096059"/>
              <a:gd name="connsiteY3933" fmla="*/ 477960 h 479583"/>
              <a:gd name="connsiteX3934" fmla="*/ 588973 w 1096059"/>
              <a:gd name="connsiteY3934" fmla="*/ 478213 h 479583"/>
              <a:gd name="connsiteX3935" fmla="*/ 589103 w 1096059"/>
              <a:gd name="connsiteY3935" fmla="*/ 478411 h 479583"/>
              <a:gd name="connsiteX3936" fmla="*/ 589349 w 1096059"/>
              <a:gd name="connsiteY3936" fmla="*/ 478387 h 479583"/>
              <a:gd name="connsiteX3937" fmla="*/ 589578 w 1096059"/>
              <a:gd name="connsiteY3937" fmla="*/ 478380 h 479583"/>
              <a:gd name="connsiteX3938" fmla="*/ 589790 w 1096059"/>
              <a:gd name="connsiteY3938" fmla="*/ 478405 h 479583"/>
              <a:gd name="connsiteX3939" fmla="*/ 589904 w 1096059"/>
              <a:gd name="connsiteY3939" fmla="*/ 478529 h 479583"/>
              <a:gd name="connsiteX3940" fmla="*/ 590117 w 1096059"/>
              <a:gd name="connsiteY3940" fmla="*/ 478584 h 479583"/>
              <a:gd name="connsiteX3941" fmla="*/ 590313 w 1096059"/>
              <a:gd name="connsiteY3941" fmla="*/ 478702 h 479583"/>
              <a:gd name="connsiteX3942" fmla="*/ 590559 w 1096059"/>
              <a:gd name="connsiteY3942" fmla="*/ 478943 h 479583"/>
              <a:gd name="connsiteX3943" fmla="*/ 590853 w 1096059"/>
              <a:gd name="connsiteY3943" fmla="*/ 478906 h 479583"/>
              <a:gd name="connsiteX3944" fmla="*/ 591049 w 1096059"/>
              <a:gd name="connsiteY3944" fmla="*/ 478838 h 479583"/>
              <a:gd name="connsiteX3945" fmla="*/ 591213 w 1096059"/>
              <a:gd name="connsiteY3945" fmla="*/ 478949 h 479583"/>
              <a:gd name="connsiteX3946" fmla="*/ 591425 w 1096059"/>
              <a:gd name="connsiteY3946" fmla="*/ 479067 h 479583"/>
              <a:gd name="connsiteX3947" fmla="*/ 591687 w 1096059"/>
              <a:gd name="connsiteY3947" fmla="*/ 479153 h 479583"/>
              <a:gd name="connsiteX3948" fmla="*/ 591785 w 1096059"/>
              <a:gd name="connsiteY3948" fmla="*/ 479351 h 479583"/>
              <a:gd name="connsiteX3949" fmla="*/ 591785 w 1096059"/>
              <a:gd name="connsiteY3949" fmla="*/ 479592 h 479583"/>
              <a:gd name="connsiteX3950" fmla="*/ 591965 w 1096059"/>
              <a:gd name="connsiteY3950" fmla="*/ 479768 h 479583"/>
              <a:gd name="connsiteX3951" fmla="*/ 592275 w 1096059"/>
              <a:gd name="connsiteY3951" fmla="*/ 479796 h 479583"/>
              <a:gd name="connsiteX3952" fmla="*/ 592701 w 1096059"/>
              <a:gd name="connsiteY3952" fmla="*/ 479765 h 479583"/>
              <a:gd name="connsiteX3953" fmla="*/ 592946 w 1096059"/>
              <a:gd name="connsiteY3953" fmla="*/ 479740 h 479583"/>
              <a:gd name="connsiteX3954" fmla="*/ 593110 w 1096059"/>
              <a:gd name="connsiteY3954" fmla="*/ 479685 h 479583"/>
              <a:gd name="connsiteX3955" fmla="*/ 593273 w 1096059"/>
              <a:gd name="connsiteY3955" fmla="*/ 479567 h 47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</a:cxnLst>
            <a:rect l="l" t="t" r="r" b="b"/>
            <a:pathLst>
              <a:path w="1096059" h="479583">
                <a:moveTo>
                  <a:pt x="98386" y="9539"/>
                </a:moveTo>
                <a:lnTo>
                  <a:pt x="97830" y="8985"/>
                </a:lnTo>
                <a:lnTo>
                  <a:pt x="97486" y="9098"/>
                </a:lnTo>
                <a:lnTo>
                  <a:pt x="97470" y="9547"/>
                </a:lnTo>
                <a:lnTo>
                  <a:pt x="98059" y="10100"/>
                </a:lnTo>
                <a:lnTo>
                  <a:pt x="98386" y="9771"/>
                </a:lnTo>
                <a:lnTo>
                  <a:pt x="98386" y="9539"/>
                </a:lnTo>
                <a:close/>
                <a:moveTo>
                  <a:pt x="57295" y="10205"/>
                </a:moveTo>
                <a:lnTo>
                  <a:pt x="57622" y="9652"/>
                </a:lnTo>
                <a:lnTo>
                  <a:pt x="58309" y="10558"/>
                </a:lnTo>
                <a:lnTo>
                  <a:pt x="58865" y="10430"/>
                </a:lnTo>
                <a:lnTo>
                  <a:pt x="57851" y="8753"/>
                </a:lnTo>
                <a:lnTo>
                  <a:pt x="57393" y="8753"/>
                </a:lnTo>
                <a:lnTo>
                  <a:pt x="56837" y="9315"/>
                </a:lnTo>
                <a:lnTo>
                  <a:pt x="56886" y="10156"/>
                </a:lnTo>
                <a:lnTo>
                  <a:pt x="56952" y="11447"/>
                </a:lnTo>
                <a:lnTo>
                  <a:pt x="57524" y="11119"/>
                </a:lnTo>
                <a:lnTo>
                  <a:pt x="57295" y="10205"/>
                </a:lnTo>
                <a:close/>
                <a:moveTo>
                  <a:pt x="108720" y="11119"/>
                </a:moveTo>
                <a:lnTo>
                  <a:pt x="108605" y="10991"/>
                </a:lnTo>
                <a:lnTo>
                  <a:pt x="108147" y="10999"/>
                </a:lnTo>
                <a:lnTo>
                  <a:pt x="108033" y="11119"/>
                </a:lnTo>
                <a:lnTo>
                  <a:pt x="108376" y="11447"/>
                </a:lnTo>
                <a:lnTo>
                  <a:pt x="108605" y="11441"/>
                </a:lnTo>
                <a:lnTo>
                  <a:pt x="108720" y="11336"/>
                </a:lnTo>
                <a:lnTo>
                  <a:pt x="108720" y="11119"/>
                </a:lnTo>
                <a:close/>
                <a:moveTo>
                  <a:pt x="108376" y="11905"/>
                </a:moveTo>
                <a:lnTo>
                  <a:pt x="107706" y="11231"/>
                </a:lnTo>
                <a:lnTo>
                  <a:pt x="107379" y="11343"/>
                </a:lnTo>
                <a:lnTo>
                  <a:pt x="107363" y="12002"/>
                </a:lnTo>
                <a:lnTo>
                  <a:pt x="107919" y="12795"/>
                </a:lnTo>
                <a:lnTo>
                  <a:pt x="108376" y="12803"/>
                </a:lnTo>
                <a:lnTo>
                  <a:pt x="109161" y="12242"/>
                </a:lnTo>
                <a:lnTo>
                  <a:pt x="109063" y="11905"/>
                </a:lnTo>
                <a:lnTo>
                  <a:pt x="108376" y="11905"/>
                </a:lnTo>
                <a:close/>
                <a:moveTo>
                  <a:pt x="109161" y="13125"/>
                </a:moveTo>
                <a:lnTo>
                  <a:pt x="108834" y="12803"/>
                </a:lnTo>
                <a:lnTo>
                  <a:pt x="108278" y="13131"/>
                </a:lnTo>
                <a:lnTo>
                  <a:pt x="108262" y="13364"/>
                </a:lnTo>
                <a:lnTo>
                  <a:pt x="108491" y="13581"/>
                </a:lnTo>
                <a:lnTo>
                  <a:pt x="108474" y="13813"/>
                </a:lnTo>
                <a:lnTo>
                  <a:pt x="108605" y="13918"/>
                </a:lnTo>
                <a:lnTo>
                  <a:pt x="108834" y="13918"/>
                </a:lnTo>
                <a:lnTo>
                  <a:pt x="109161" y="13589"/>
                </a:lnTo>
                <a:lnTo>
                  <a:pt x="109161" y="13125"/>
                </a:lnTo>
                <a:close/>
                <a:moveTo>
                  <a:pt x="104795" y="11464"/>
                </a:moveTo>
                <a:lnTo>
                  <a:pt x="104550" y="11231"/>
                </a:lnTo>
                <a:lnTo>
                  <a:pt x="103765" y="11343"/>
                </a:lnTo>
                <a:lnTo>
                  <a:pt x="104011" y="12234"/>
                </a:lnTo>
                <a:lnTo>
                  <a:pt x="105237" y="13701"/>
                </a:lnTo>
                <a:lnTo>
                  <a:pt x="106136" y="13926"/>
                </a:lnTo>
                <a:lnTo>
                  <a:pt x="106349" y="14142"/>
                </a:lnTo>
                <a:lnTo>
                  <a:pt x="107134" y="14031"/>
                </a:lnTo>
                <a:lnTo>
                  <a:pt x="107134" y="13581"/>
                </a:lnTo>
                <a:lnTo>
                  <a:pt x="106692" y="12690"/>
                </a:lnTo>
                <a:lnTo>
                  <a:pt x="106022" y="12242"/>
                </a:lnTo>
                <a:lnTo>
                  <a:pt x="105695" y="11673"/>
                </a:lnTo>
                <a:lnTo>
                  <a:pt x="104795" y="11464"/>
                </a:lnTo>
                <a:close/>
                <a:moveTo>
                  <a:pt x="118253" y="13694"/>
                </a:moveTo>
                <a:lnTo>
                  <a:pt x="117811" y="13694"/>
                </a:lnTo>
                <a:lnTo>
                  <a:pt x="117696" y="13813"/>
                </a:lnTo>
                <a:lnTo>
                  <a:pt x="117696" y="14031"/>
                </a:lnTo>
                <a:lnTo>
                  <a:pt x="118024" y="14374"/>
                </a:lnTo>
                <a:lnTo>
                  <a:pt x="118481" y="14368"/>
                </a:lnTo>
                <a:lnTo>
                  <a:pt x="118579" y="14263"/>
                </a:lnTo>
                <a:lnTo>
                  <a:pt x="118596" y="14031"/>
                </a:lnTo>
                <a:lnTo>
                  <a:pt x="118253" y="13694"/>
                </a:lnTo>
                <a:close/>
                <a:moveTo>
                  <a:pt x="122635" y="14705"/>
                </a:moveTo>
                <a:lnTo>
                  <a:pt x="122291" y="14368"/>
                </a:lnTo>
                <a:lnTo>
                  <a:pt x="121065" y="14479"/>
                </a:lnTo>
                <a:lnTo>
                  <a:pt x="121179" y="14824"/>
                </a:lnTo>
                <a:lnTo>
                  <a:pt x="121637" y="14824"/>
                </a:lnTo>
                <a:lnTo>
                  <a:pt x="121850" y="15048"/>
                </a:lnTo>
                <a:lnTo>
                  <a:pt x="122635" y="14705"/>
                </a:lnTo>
                <a:close/>
                <a:moveTo>
                  <a:pt x="123763" y="14705"/>
                </a:moveTo>
                <a:lnTo>
                  <a:pt x="123632" y="14592"/>
                </a:lnTo>
                <a:lnTo>
                  <a:pt x="123207" y="14600"/>
                </a:lnTo>
                <a:lnTo>
                  <a:pt x="123076" y="14705"/>
                </a:lnTo>
                <a:lnTo>
                  <a:pt x="123076" y="14920"/>
                </a:lnTo>
                <a:lnTo>
                  <a:pt x="123207" y="15048"/>
                </a:lnTo>
                <a:lnTo>
                  <a:pt x="123632" y="15041"/>
                </a:lnTo>
                <a:lnTo>
                  <a:pt x="123763" y="14937"/>
                </a:lnTo>
                <a:lnTo>
                  <a:pt x="123763" y="14705"/>
                </a:lnTo>
                <a:close/>
                <a:moveTo>
                  <a:pt x="108164" y="14600"/>
                </a:moveTo>
                <a:lnTo>
                  <a:pt x="107919" y="14600"/>
                </a:lnTo>
                <a:lnTo>
                  <a:pt x="107820" y="14711"/>
                </a:lnTo>
                <a:lnTo>
                  <a:pt x="107820" y="14929"/>
                </a:lnTo>
                <a:lnTo>
                  <a:pt x="108147" y="15265"/>
                </a:lnTo>
                <a:lnTo>
                  <a:pt x="108605" y="15265"/>
                </a:lnTo>
                <a:lnTo>
                  <a:pt x="108720" y="15153"/>
                </a:lnTo>
                <a:lnTo>
                  <a:pt x="108720" y="14937"/>
                </a:lnTo>
                <a:lnTo>
                  <a:pt x="108605" y="14816"/>
                </a:lnTo>
                <a:lnTo>
                  <a:pt x="108376" y="14816"/>
                </a:lnTo>
                <a:lnTo>
                  <a:pt x="108164" y="14600"/>
                </a:lnTo>
                <a:close/>
                <a:moveTo>
                  <a:pt x="110404" y="14824"/>
                </a:moveTo>
                <a:lnTo>
                  <a:pt x="109962" y="14824"/>
                </a:lnTo>
                <a:lnTo>
                  <a:pt x="109603" y="15153"/>
                </a:lnTo>
                <a:lnTo>
                  <a:pt x="109717" y="15257"/>
                </a:lnTo>
                <a:lnTo>
                  <a:pt x="110175" y="15274"/>
                </a:lnTo>
                <a:lnTo>
                  <a:pt x="110502" y="14929"/>
                </a:lnTo>
                <a:lnTo>
                  <a:pt x="110404" y="14824"/>
                </a:lnTo>
                <a:close/>
                <a:moveTo>
                  <a:pt x="101558" y="14394"/>
                </a:moveTo>
                <a:lnTo>
                  <a:pt x="101182" y="14135"/>
                </a:lnTo>
                <a:lnTo>
                  <a:pt x="101084" y="14263"/>
                </a:lnTo>
                <a:lnTo>
                  <a:pt x="101084" y="14494"/>
                </a:lnTo>
                <a:lnTo>
                  <a:pt x="101443" y="14866"/>
                </a:lnTo>
                <a:lnTo>
                  <a:pt x="101852" y="15280"/>
                </a:lnTo>
                <a:lnTo>
                  <a:pt x="102081" y="15280"/>
                </a:lnTo>
                <a:lnTo>
                  <a:pt x="102195" y="15153"/>
                </a:lnTo>
                <a:lnTo>
                  <a:pt x="101983" y="14920"/>
                </a:lnTo>
                <a:lnTo>
                  <a:pt x="101983" y="14705"/>
                </a:lnTo>
                <a:lnTo>
                  <a:pt x="101558" y="14394"/>
                </a:lnTo>
                <a:close/>
                <a:moveTo>
                  <a:pt x="116585" y="15153"/>
                </a:moveTo>
                <a:lnTo>
                  <a:pt x="116241" y="14809"/>
                </a:lnTo>
                <a:lnTo>
                  <a:pt x="115800" y="14816"/>
                </a:lnTo>
                <a:lnTo>
                  <a:pt x="115554" y="15048"/>
                </a:lnTo>
                <a:lnTo>
                  <a:pt x="115015" y="15161"/>
                </a:lnTo>
                <a:lnTo>
                  <a:pt x="115113" y="15498"/>
                </a:lnTo>
                <a:lnTo>
                  <a:pt x="116585" y="15385"/>
                </a:lnTo>
                <a:lnTo>
                  <a:pt x="116585" y="15153"/>
                </a:lnTo>
                <a:close/>
                <a:moveTo>
                  <a:pt x="113772" y="15506"/>
                </a:moveTo>
                <a:lnTo>
                  <a:pt x="114328" y="14929"/>
                </a:lnTo>
                <a:lnTo>
                  <a:pt x="114328" y="14711"/>
                </a:lnTo>
                <a:lnTo>
                  <a:pt x="113887" y="14247"/>
                </a:lnTo>
                <a:lnTo>
                  <a:pt x="113887" y="13799"/>
                </a:lnTo>
                <a:lnTo>
                  <a:pt x="113543" y="13462"/>
                </a:lnTo>
                <a:lnTo>
                  <a:pt x="113102" y="13462"/>
                </a:lnTo>
                <a:lnTo>
                  <a:pt x="112644" y="13020"/>
                </a:lnTo>
                <a:lnTo>
                  <a:pt x="111516" y="12788"/>
                </a:lnTo>
                <a:lnTo>
                  <a:pt x="111074" y="12347"/>
                </a:lnTo>
                <a:lnTo>
                  <a:pt x="110616" y="12347"/>
                </a:lnTo>
                <a:lnTo>
                  <a:pt x="110404" y="11897"/>
                </a:lnTo>
                <a:lnTo>
                  <a:pt x="109962" y="11673"/>
                </a:lnTo>
                <a:lnTo>
                  <a:pt x="109390" y="12010"/>
                </a:lnTo>
                <a:lnTo>
                  <a:pt x="109619" y="12242"/>
                </a:lnTo>
                <a:lnTo>
                  <a:pt x="109619" y="12908"/>
                </a:lnTo>
                <a:lnTo>
                  <a:pt x="109390" y="13125"/>
                </a:lnTo>
                <a:lnTo>
                  <a:pt x="109390" y="14487"/>
                </a:lnTo>
                <a:lnTo>
                  <a:pt x="109717" y="14592"/>
                </a:lnTo>
                <a:lnTo>
                  <a:pt x="110175" y="14374"/>
                </a:lnTo>
                <a:lnTo>
                  <a:pt x="110633" y="13709"/>
                </a:lnTo>
                <a:lnTo>
                  <a:pt x="110731" y="14031"/>
                </a:lnTo>
                <a:lnTo>
                  <a:pt x="110502" y="14479"/>
                </a:lnTo>
                <a:lnTo>
                  <a:pt x="110845" y="14824"/>
                </a:lnTo>
                <a:lnTo>
                  <a:pt x="111172" y="14621"/>
                </a:lnTo>
                <a:lnTo>
                  <a:pt x="111974" y="14135"/>
                </a:lnTo>
                <a:lnTo>
                  <a:pt x="112088" y="14255"/>
                </a:lnTo>
                <a:lnTo>
                  <a:pt x="111401" y="14929"/>
                </a:lnTo>
                <a:lnTo>
                  <a:pt x="111532" y="15483"/>
                </a:lnTo>
                <a:lnTo>
                  <a:pt x="111941" y="15323"/>
                </a:lnTo>
                <a:lnTo>
                  <a:pt x="112644" y="15048"/>
                </a:lnTo>
                <a:lnTo>
                  <a:pt x="112742" y="15153"/>
                </a:lnTo>
                <a:lnTo>
                  <a:pt x="112317" y="15602"/>
                </a:lnTo>
                <a:lnTo>
                  <a:pt x="112431" y="15707"/>
                </a:lnTo>
                <a:lnTo>
                  <a:pt x="113772" y="15506"/>
                </a:lnTo>
                <a:close/>
                <a:moveTo>
                  <a:pt x="114999" y="16052"/>
                </a:moveTo>
                <a:lnTo>
                  <a:pt x="114901" y="15947"/>
                </a:lnTo>
                <a:lnTo>
                  <a:pt x="113985" y="15954"/>
                </a:lnTo>
                <a:lnTo>
                  <a:pt x="113658" y="16276"/>
                </a:lnTo>
                <a:lnTo>
                  <a:pt x="113772" y="16389"/>
                </a:lnTo>
                <a:lnTo>
                  <a:pt x="114443" y="16380"/>
                </a:lnTo>
                <a:lnTo>
                  <a:pt x="114999" y="16052"/>
                </a:lnTo>
                <a:close/>
                <a:moveTo>
                  <a:pt x="105695" y="16389"/>
                </a:moveTo>
                <a:lnTo>
                  <a:pt x="105907" y="16171"/>
                </a:lnTo>
                <a:lnTo>
                  <a:pt x="106594" y="16171"/>
                </a:lnTo>
                <a:lnTo>
                  <a:pt x="106921" y="15834"/>
                </a:lnTo>
                <a:lnTo>
                  <a:pt x="106905" y="15594"/>
                </a:lnTo>
                <a:lnTo>
                  <a:pt x="106349" y="15041"/>
                </a:lnTo>
                <a:lnTo>
                  <a:pt x="106136" y="15041"/>
                </a:lnTo>
                <a:lnTo>
                  <a:pt x="105449" y="14382"/>
                </a:lnTo>
                <a:lnTo>
                  <a:pt x="104550" y="13918"/>
                </a:lnTo>
                <a:lnTo>
                  <a:pt x="103782" y="13131"/>
                </a:lnTo>
                <a:lnTo>
                  <a:pt x="103324" y="12242"/>
                </a:lnTo>
                <a:lnTo>
                  <a:pt x="103324" y="11560"/>
                </a:lnTo>
                <a:lnTo>
                  <a:pt x="103095" y="11343"/>
                </a:lnTo>
                <a:lnTo>
                  <a:pt x="103095" y="11110"/>
                </a:lnTo>
                <a:lnTo>
                  <a:pt x="102310" y="10326"/>
                </a:lnTo>
                <a:lnTo>
                  <a:pt x="101623" y="9884"/>
                </a:lnTo>
                <a:lnTo>
                  <a:pt x="101182" y="9884"/>
                </a:lnTo>
                <a:lnTo>
                  <a:pt x="100299" y="9441"/>
                </a:lnTo>
                <a:lnTo>
                  <a:pt x="99628" y="9426"/>
                </a:lnTo>
                <a:lnTo>
                  <a:pt x="99498" y="9995"/>
                </a:lnTo>
                <a:lnTo>
                  <a:pt x="99955" y="10895"/>
                </a:lnTo>
                <a:lnTo>
                  <a:pt x="99955" y="12242"/>
                </a:lnTo>
                <a:lnTo>
                  <a:pt x="100184" y="12458"/>
                </a:lnTo>
                <a:lnTo>
                  <a:pt x="100413" y="13131"/>
                </a:lnTo>
                <a:lnTo>
                  <a:pt x="100969" y="13701"/>
                </a:lnTo>
                <a:lnTo>
                  <a:pt x="101656" y="13918"/>
                </a:lnTo>
                <a:lnTo>
                  <a:pt x="102212" y="14487"/>
                </a:lnTo>
                <a:lnTo>
                  <a:pt x="102653" y="15385"/>
                </a:lnTo>
                <a:lnTo>
                  <a:pt x="103438" y="15506"/>
                </a:lnTo>
                <a:lnTo>
                  <a:pt x="103782" y="15834"/>
                </a:lnTo>
                <a:lnTo>
                  <a:pt x="103765" y="16058"/>
                </a:lnTo>
                <a:lnTo>
                  <a:pt x="104321" y="16395"/>
                </a:lnTo>
                <a:lnTo>
                  <a:pt x="105695" y="16389"/>
                </a:lnTo>
                <a:close/>
                <a:moveTo>
                  <a:pt x="106578" y="17069"/>
                </a:moveTo>
                <a:lnTo>
                  <a:pt x="106807" y="16830"/>
                </a:lnTo>
                <a:lnTo>
                  <a:pt x="107036" y="16830"/>
                </a:lnTo>
                <a:lnTo>
                  <a:pt x="107134" y="16508"/>
                </a:lnTo>
                <a:lnTo>
                  <a:pt x="106676" y="16452"/>
                </a:lnTo>
                <a:lnTo>
                  <a:pt x="106136" y="16389"/>
                </a:lnTo>
                <a:lnTo>
                  <a:pt x="105564" y="16964"/>
                </a:lnTo>
                <a:lnTo>
                  <a:pt x="106578" y="17069"/>
                </a:lnTo>
                <a:close/>
                <a:moveTo>
                  <a:pt x="113085" y="16621"/>
                </a:moveTo>
                <a:lnTo>
                  <a:pt x="112873" y="16621"/>
                </a:lnTo>
                <a:lnTo>
                  <a:pt x="112758" y="16732"/>
                </a:lnTo>
                <a:lnTo>
                  <a:pt x="112775" y="16950"/>
                </a:lnTo>
                <a:lnTo>
                  <a:pt x="112873" y="17069"/>
                </a:lnTo>
                <a:lnTo>
                  <a:pt x="113331" y="17069"/>
                </a:lnTo>
                <a:lnTo>
                  <a:pt x="113429" y="16941"/>
                </a:lnTo>
                <a:lnTo>
                  <a:pt x="113085" y="16621"/>
                </a:lnTo>
                <a:close/>
                <a:moveTo>
                  <a:pt x="107248" y="17062"/>
                </a:moveTo>
                <a:lnTo>
                  <a:pt x="107036" y="17062"/>
                </a:lnTo>
                <a:lnTo>
                  <a:pt x="106692" y="17406"/>
                </a:lnTo>
                <a:lnTo>
                  <a:pt x="106807" y="17510"/>
                </a:lnTo>
                <a:lnTo>
                  <a:pt x="107248" y="17510"/>
                </a:lnTo>
                <a:lnTo>
                  <a:pt x="107363" y="17406"/>
                </a:lnTo>
                <a:lnTo>
                  <a:pt x="107363" y="17188"/>
                </a:lnTo>
                <a:lnTo>
                  <a:pt x="107248" y="17062"/>
                </a:lnTo>
                <a:close/>
                <a:moveTo>
                  <a:pt x="593273" y="479567"/>
                </a:moveTo>
                <a:lnTo>
                  <a:pt x="593518" y="479394"/>
                </a:lnTo>
                <a:lnTo>
                  <a:pt x="593682" y="479407"/>
                </a:lnTo>
                <a:lnTo>
                  <a:pt x="593943" y="479178"/>
                </a:lnTo>
                <a:lnTo>
                  <a:pt x="594123" y="479110"/>
                </a:lnTo>
                <a:lnTo>
                  <a:pt x="594369" y="478955"/>
                </a:lnTo>
                <a:lnTo>
                  <a:pt x="594483" y="478807"/>
                </a:lnTo>
                <a:lnTo>
                  <a:pt x="594483" y="478560"/>
                </a:lnTo>
                <a:lnTo>
                  <a:pt x="594565" y="478362"/>
                </a:lnTo>
                <a:lnTo>
                  <a:pt x="594679" y="478164"/>
                </a:lnTo>
                <a:lnTo>
                  <a:pt x="594794" y="478065"/>
                </a:lnTo>
                <a:lnTo>
                  <a:pt x="594974" y="477988"/>
                </a:lnTo>
                <a:lnTo>
                  <a:pt x="594974" y="477756"/>
                </a:lnTo>
                <a:lnTo>
                  <a:pt x="594990" y="477521"/>
                </a:lnTo>
                <a:lnTo>
                  <a:pt x="595170" y="477283"/>
                </a:lnTo>
                <a:lnTo>
                  <a:pt x="594892" y="476966"/>
                </a:lnTo>
                <a:lnTo>
                  <a:pt x="594614" y="476711"/>
                </a:lnTo>
                <a:lnTo>
                  <a:pt x="594336" y="476267"/>
                </a:lnTo>
                <a:lnTo>
                  <a:pt x="594336" y="475339"/>
                </a:lnTo>
                <a:lnTo>
                  <a:pt x="594058" y="474734"/>
                </a:lnTo>
                <a:lnTo>
                  <a:pt x="594140" y="473846"/>
                </a:lnTo>
                <a:lnTo>
                  <a:pt x="594581" y="472959"/>
                </a:lnTo>
                <a:lnTo>
                  <a:pt x="594908" y="472394"/>
                </a:lnTo>
                <a:lnTo>
                  <a:pt x="594663" y="472152"/>
                </a:lnTo>
                <a:lnTo>
                  <a:pt x="594140" y="471668"/>
                </a:lnTo>
                <a:lnTo>
                  <a:pt x="593894" y="471264"/>
                </a:lnTo>
                <a:lnTo>
                  <a:pt x="593894" y="470417"/>
                </a:lnTo>
                <a:lnTo>
                  <a:pt x="593567" y="469489"/>
                </a:lnTo>
                <a:lnTo>
                  <a:pt x="593093" y="468964"/>
                </a:lnTo>
                <a:lnTo>
                  <a:pt x="593240" y="468238"/>
                </a:lnTo>
                <a:lnTo>
                  <a:pt x="593126" y="467633"/>
                </a:lnTo>
                <a:lnTo>
                  <a:pt x="592570" y="466624"/>
                </a:lnTo>
                <a:lnTo>
                  <a:pt x="592112" y="465938"/>
                </a:lnTo>
                <a:lnTo>
                  <a:pt x="591196" y="465615"/>
                </a:lnTo>
                <a:lnTo>
                  <a:pt x="590346" y="465535"/>
                </a:lnTo>
                <a:lnTo>
                  <a:pt x="589856" y="464849"/>
                </a:lnTo>
                <a:lnTo>
                  <a:pt x="589610" y="464607"/>
                </a:lnTo>
                <a:lnTo>
                  <a:pt x="589659" y="463921"/>
                </a:lnTo>
                <a:lnTo>
                  <a:pt x="590346" y="463800"/>
                </a:lnTo>
                <a:lnTo>
                  <a:pt x="591229" y="463679"/>
                </a:lnTo>
                <a:lnTo>
                  <a:pt x="591801" y="463073"/>
                </a:lnTo>
                <a:lnTo>
                  <a:pt x="591278" y="462387"/>
                </a:lnTo>
                <a:lnTo>
                  <a:pt x="591229" y="461702"/>
                </a:lnTo>
                <a:lnTo>
                  <a:pt x="591196" y="461258"/>
                </a:lnTo>
                <a:lnTo>
                  <a:pt x="590297" y="461177"/>
                </a:lnTo>
                <a:lnTo>
                  <a:pt x="590706" y="460451"/>
                </a:lnTo>
                <a:lnTo>
                  <a:pt x="590673" y="458958"/>
                </a:lnTo>
                <a:lnTo>
                  <a:pt x="591066" y="458353"/>
                </a:lnTo>
                <a:lnTo>
                  <a:pt x="591998" y="457142"/>
                </a:lnTo>
                <a:lnTo>
                  <a:pt x="592521" y="456457"/>
                </a:lnTo>
                <a:lnTo>
                  <a:pt x="593371" y="455367"/>
                </a:lnTo>
                <a:lnTo>
                  <a:pt x="593976" y="453834"/>
                </a:lnTo>
                <a:lnTo>
                  <a:pt x="594990" y="452583"/>
                </a:lnTo>
                <a:lnTo>
                  <a:pt x="596151" y="451615"/>
                </a:lnTo>
                <a:lnTo>
                  <a:pt x="596952" y="450404"/>
                </a:lnTo>
                <a:lnTo>
                  <a:pt x="598047" y="449032"/>
                </a:lnTo>
                <a:lnTo>
                  <a:pt x="599339" y="447701"/>
                </a:lnTo>
                <a:lnTo>
                  <a:pt x="602495" y="446006"/>
                </a:lnTo>
                <a:lnTo>
                  <a:pt x="605912" y="442415"/>
                </a:lnTo>
                <a:lnTo>
                  <a:pt x="607776" y="441487"/>
                </a:lnTo>
                <a:lnTo>
                  <a:pt x="612339" y="439389"/>
                </a:lnTo>
                <a:lnTo>
                  <a:pt x="613826" y="438663"/>
                </a:lnTo>
                <a:lnTo>
                  <a:pt x="614268" y="438340"/>
                </a:lnTo>
                <a:lnTo>
                  <a:pt x="614268" y="436686"/>
                </a:lnTo>
                <a:lnTo>
                  <a:pt x="610720" y="433296"/>
                </a:lnTo>
                <a:lnTo>
                  <a:pt x="609428" y="429423"/>
                </a:lnTo>
                <a:lnTo>
                  <a:pt x="605553" y="425993"/>
                </a:lnTo>
                <a:lnTo>
                  <a:pt x="604228" y="423694"/>
                </a:lnTo>
                <a:lnTo>
                  <a:pt x="601923" y="421716"/>
                </a:lnTo>
                <a:lnTo>
                  <a:pt x="601759" y="420546"/>
                </a:lnTo>
                <a:lnTo>
                  <a:pt x="602250" y="419215"/>
                </a:lnTo>
                <a:lnTo>
                  <a:pt x="601956" y="417641"/>
                </a:lnTo>
                <a:lnTo>
                  <a:pt x="601677" y="417036"/>
                </a:lnTo>
                <a:lnTo>
                  <a:pt x="601040" y="416834"/>
                </a:lnTo>
                <a:lnTo>
                  <a:pt x="600566" y="416911"/>
                </a:lnTo>
                <a:lnTo>
                  <a:pt x="599339" y="417117"/>
                </a:lnTo>
                <a:lnTo>
                  <a:pt x="598473" y="417034"/>
                </a:lnTo>
                <a:lnTo>
                  <a:pt x="598015" y="416738"/>
                </a:lnTo>
                <a:lnTo>
                  <a:pt x="597590" y="416400"/>
                </a:lnTo>
                <a:lnTo>
                  <a:pt x="597001" y="415704"/>
                </a:lnTo>
                <a:lnTo>
                  <a:pt x="596363" y="415387"/>
                </a:lnTo>
                <a:lnTo>
                  <a:pt x="595415" y="415387"/>
                </a:lnTo>
                <a:lnTo>
                  <a:pt x="594467" y="415661"/>
                </a:lnTo>
                <a:lnTo>
                  <a:pt x="593060" y="415809"/>
                </a:lnTo>
                <a:lnTo>
                  <a:pt x="592455" y="415366"/>
                </a:lnTo>
                <a:lnTo>
                  <a:pt x="592079" y="414817"/>
                </a:lnTo>
                <a:lnTo>
                  <a:pt x="591883" y="414205"/>
                </a:lnTo>
                <a:lnTo>
                  <a:pt x="591703" y="413740"/>
                </a:lnTo>
                <a:lnTo>
                  <a:pt x="591213" y="413571"/>
                </a:lnTo>
                <a:lnTo>
                  <a:pt x="590853" y="413318"/>
                </a:lnTo>
                <a:lnTo>
                  <a:pt x="590150" y="413170"/>
                </a:lnTo>
                <a:lnTo>
                  <a:pt x="589578" y="413213"/>
                </a:lnTo>
                <a:lnTo>
                  <a:pt x="589185" y="412917"/>
                </a:lnTo>
                <a:lnTo>
                  <a:pt x="589071" y="412642"/>
                </a:lnTo>
                <a:lnTo>
                  <a:pt x="588776" y="412283"/>
                </a:lnTo>
                <a:lnTo>
                  <a:pt x="588515" y="412115"/>
                </a:lnTo>
                <a:lnTo>
                  <a:pt x="588335" y="411523"/>
                </a:lnTo>
                <a:lnTo>
                  <a:pt x="588302" y="410996"/>
                </a:lnTo>
                <a:lnTo>
                  <a:pt x="588335" y="410215"/>
                </a:lnTo>
                <a:lnTo>
                  <a:pt x="588253" y="409687"/>
                </a:lnTo>
                <a:lnTo>
                  <a:pt x="588122" y="409243"/>
                </a:lnTo>
                <a:lnTo>
                  <a:pt x="588057" y="408758"/>
                </a:lnTo>
                <a:lnTo>
                  <a:pt x="587681" y="408800"/>
                </a:lnTo>
                <a:lnTo>
                  <a:pt x="587174" y="408948"/>
                </a:lnTo>
                <a:lnTo>
                  <a:pt x="586929" y="409328"/>
                </a:lnTo>
                <a:lnTo>
                  <a:pt x="586356" y="409497"/>
                </a:lnTo>
                <a:lnTo>
                  <a:pt x="585931" y="409201"/>
                </a:lnTo>
                <a:lnTo>
                  <a:pt x="585588" y="409433"/>
                </a:lnTo>
                <a:lnTo>
                  <a:pt x="585081" y="409497"/>
                </a:lnTo>
                <a:lnTo>
                  <a:pt x="584427" y="409856"/>
                </a:lnTo>
                <a:lnTo>
                  <a:pt x="584133" y="410341"/>
                </a:lnTo>
                <a:lnTo>
                  <a:pt x="583626" y="410510"/>
                </a:lnTo>
                <a:lnTo>
                  <a:pt x="582939" y="410531"/>
                </a:lnTo>
                <a:lnTo>
                  <a:pt x="582154" y="410341"/>
                </a:lnTo>
                <a:lnTo>
                  <a:pt x="581517" y="409982"/>
                </a:lnTo>
                <a:lnTo>
                  <a:pt x="581157" y="409455"/>
                </a:lnTo>
                <a:lnTo>
                  <a:pt x="580846" y="408737"/>
                </a:lnTo>
                <a:lnTo>
                  <a:pt x="580781" y="408293"/>
                </a:lnTo>
                <a:lnTo>
                  <a:pt x="580977" y="407681"/>
                </a:lnTo>
                <a:lnTo>
                  <a:pt x="580797" y="407153"/>
                </a:lnTo>
                <a:lnTo>
                  <a:pt x="580257" y="406815"/>
                </a:lnTo>
                <a:lnTo>
                  <a:pt x="579996" y="406541"/>
                </a:lnTo>
                <a:lnTo>
                  <a:pt x="579718" y="405992"/>
                </a:lnTo>
                <a:lnTo>
                  <a:pt x="579407" y="405570"/>
                </a:lnTo>
                <a:lnTo>
                  <a:pt x="579342" y="405021"/>
                </a:lnTo>
                <a:lnTo>
                  <a:pt x="579685" y="404535"/>
                </a:lnTo>
                <a:lnTo>
                  <a:pt x="580110" y="404134"/>
                </a:lnTo>
                <a:lnTo>
                  <a:pt x="580584" y="404092"/>
                </a:lnTo>
                <a:lnTo>
                  <a:pt x="580977" y="403796"/>
                </a:lnTo>
                <a:lnTo>
                  <a:pt x="581598" y="403606"/>
                </a:lnTo>
                <a:lnTo>
                  <a:pt x="581811" y="402867"/>
                </a:lnTo>
                <a:lnTo>
                  <a:pt x="582072" y="402340"/>
                </a:lnTo>
                <a:lnTo>
                  <a:pt x="582514" y="401854"/>
                </a:lnTo>
                <a:lnTo>
                  <a:pt x="582972" y="401263"/>
                </a:lnTo>
                <a:lnTo>
                  <a:pt x="583479" y="401031"/>
                </a:lnTo>
                <a:lnTo>
                  <a:pt x="583691" y="400439"/>
                </a:lnTo>
                <a:lnTo>
                  <a:pt x="584182" y="400102"/>
                </a:lnTo>
                <a:lnTo>
                  <a:pt x="584574" y="399553"/>
                </a:lnTo>
                <a:lnTo>
                  <a:pt x="584492" y="398750"/>
                </a:lnTo>
                <a:lnTo>
                  <a:pt x="584787" y="398328"/>
                </a:lnTo>
                <a:lnTo>
                  <a:pt x="584917" y="397906"/>
                </a:lnTo>
                <a:lnTo>
                  <a:pt x="585555" y="397209"/>
                </a:lnTo>
                <a:lnTo>
                  <a:pt x="586078" y="396322"/>
                </a:lnTo>
                <a:lnTo>
                  <a:pt x="586520" y="396154"/>
                </a:lnTo>
                <a:lnTo>
                  <a:pt x="586651" y="395837"/>
                </a:lnTo>
                <a:lnTo>
                  <a:pt x="586716" y="395204"/>
                </a:lnTo>
                <a:lnTo>
                  <a:pt x="587109" y="394528"/>
                </a:lnTo>
                <a:lnTo>
                  <a:pt x="587354" y="394032"/>
                </a:lnTo>
                <a:lnTo>
                  <a:pt x="587485" y="393776"/>
                </a:lnTo>
                <a:lnTo>
                  <a:pt x="588384" y="393263"/>
                </a:lnTo>
                <a:lnTo>
                  <a:pt x="588711" y="387813"/>
                </a:lnTo>
                <a:lnTo>
                  <a:pt x="589152" y="385889"/>
                </a:lnTo>
                <a:lnTo>
                  <a:pt x="589986" y="384094"/>
                </a:lnTo>
                <a:lnTo>
                  <a:pt x="591082" y="382940"/>
                </a:lnTo>
                <a:lnTo>
                  <a:pt x="592096" y="382619"/>
                </a:lnTo>
                <a:lnTo>
                  <a:pt x="593518" y="382683"/>
                </a:lnTo>
                <a:lnTo>
                  <a:pt x="595366" y="382555"/>
                </a:lnTo>
                <a:lnTo>
                  <a:pt x="597361" y="381016"/>
                </a:lnTo>
                <a:lnTo>
                  <a:pt x="597737" y="379221"/>
                </a:lnTo>
                <a:lnTo>
                  <a:pt x="597426" y="377810"/>
                </a:lnTo>
                <a:lnTo>
                  <a:pt x="597034" y="376079"/>
                </a:lnTo>
                <a:lnTo>
                  <a:pt x="596331" y="373001"/>
                </a:lnTo>
                <a:lnTo>
                  <a:pt x="596265" y="370180"/>
                </a:lnTo>
                <a:lnTo>
                  <a:pt x="594924" y="366269"/>
                </a:lnTo>
                <a:lnTo>
                  <a:pt x="594467" y="365243"/>
                </a:lnTo>
                <a:lnTo>
                  <a:pt x="594156" y="362229"/>
                </a:lnTo>
                <a:lnTo>
                  <a:pt x="593764" y="357869"/>
                </a:lnTo>
                <a:lnTo>
                  <a:pt x="593388" y="353894"/>
                </a:lnTo>
                <a:lnTo>
                  <a:pt x="593584" y="350560"/>
                </a:lnTo>
                <a:lnTo>
                  <a:pt x="594777" y="348510"/>
                </a:lnTo>
                <a:lnTo>
                  <a:pt x="595448" y="347310"/>
                </a:lnTo>
                <a:lnTo>
                  <a:pt x="596151" y="346273"/>
                </a:lnTo>
                <a:lnTo>
                  <a:pt x="596363" y="344855"/>
                </a:lnTo>
                <a:lnTo>
                  <a:pt x="595824" y="342836"/>
                </a:lnTo>
                <a:lnTo>
                  <a:pt x="595170" y="341745"/>
                </a:lnTo>
                <a:lnTo>
                  <a:pt x="594287" y="340654"/>
                </a:lnTo>
                <a:lnTo>
                  <a:pt x="592930" y="340381"/>
                </a:lnTo>
                <a:lnTo>
                  <a:pt x="592275" y="339508"/>
                </a:lnTo>
                <a:lnTo>
                  <a:pt x="591622" y="338907"/>
                </a:lnTo>
                <a:lnTo>
                  <a:pt x="591670" y="338473"/>
                </a:lnTo>
                <a:lnTo>
                  <a:pt x="591785" y="337599"/>
                </a:lnTo>
                <a:lnTo>
                  <a:pt x="591670" y="336563"/>
                </a:lnTo>
                <a:lnTo>
                  <a:pt x="591736" y="336072"/>
                </a:lnTo>
                <a:lnTo>
                  <a:pt x="592390" y="335799"/>
                </a:lnTo>
                <a:lnTo>
                  <a:pt x="592390" y="334762"/>
                </a:lnTo>
                <a:lnTo>
                  <a:pt x="592325" y="333889"/>
                </a:lnTo>
                <a:lnTo>
                  <a:pt x="592652" y="333126"/>
                </a:lnTo>
                <a:lnTo>
                  <a:pt x="592930" y="332306"/>
                </a:lnTo>
                <a:lnTo>
                  <a:pt x="593747" y="331325"/>
                </a:lnTo>
                <a:lnTo>
                  <a:pt x="593796" y="327125"/>
                </a:lnTo>
                <a:lnTo>
                  <a:pt x="593469" y="327233"/>
                </a:lnTo>
                <a:lnTo>
                  <a:pt x="592717" y="327452"/>
                </a:lnTo>
                <a:lnTo>
                  <a:pt x="592325" y="326306"/>
                </a:lnTo>
                <a:lnTo>
                  <a:pt x="591899" y="325378"/>
                </a:lnTo>
                <a:lnTo>
                  <a:pt x="591948" y="323905"/>
                </a:lnTo>
                <a:lnTo>
                  <a:pt x="592227" y="322978"/>
                </a:lnTo>
                <a:lnTo>
                  <a:pt x="592717" y="321941"/>
                </a:lnTo>
                <a:lnTo>
                  <a:pt x="593306" y="321178"/>
                </a:lnTo>
                <a:lnTo>
                  <a:pt x="593633" y="320687"/>
                </a:lnTo>
                <a:lnTo>
                  <a:pt x="594238" y="320195"/>
                </a:lnTo>
                <a:lnTo>
                  <a:pt x="594843" y="319432"/>
                </a:lnTo>
                <a:lnTo>
                  <a:pt x="595170" y="318614"/>
                </a:lnTo>
                <a:lnTo>
                  <a:pt x="595284" y="317687"/>
                </a:lnTo>
                <a:lnTo>
                  <a:pt x="595611" y="317087"/>
                </a:lnTo>
                <a:lnTo>
                  <a:pt x="595546" y="316268"/>
                </a:lnTo>
                <a:lnTo>
                  <a:pt x="596478" y="314117"/>
                </a:lnTo>
                <a:lnTo>
                  <a:pt x="596674" y="313529"/>
                </a:lnTo>
                <a:lnTo>
                  <a:pt x="598064" y="314820"/>
                </a:lnTo>
                <a:lnTo>
                  <a:pt x="600222" y="316447"/>
                </a:lnTo>
                <a:lnTo>
                  <a:pt x="605160" y="319706"/>
                </a:lnTo>
                <a:lnTo>
                  <a:pt x="606632" y="319984"/>
                </a:lnTo>
                <a:lnTo>
                  <a:pt x="608381" y="320998"/>
                </a:lnTo>
                <a:lnTo>
                  <a:pt x="609117" y="321592"/>
                </a:lnTo>
                <a:lnTo>
                  <a:pt x="609771" y="322105"/>
                </a:lnTo>
                <a:lnTo>
                  <a:pt x="610409" y="322934"/>
                </a:lnTo>
                <a:lnTo>
                  <a:pt x="610458" y="323137"/>
                </a:lnTo>
                <a:lnTo>
                  <a:pt x="610687" y="324317"/>
                </a:lnTo>
                <a:lnTo>
                  <a:pt x="611341" y="325792"/>
                </a:lnTo>
                <a:lnTo>
                  <a:pt x="613614" y="326996"/>
                </a:lnTo>
                <a:lnTo>
                  <a:pt x="617146" y="327175"/>
                </a:lnTo>
                <a:lnTo>
                  <a:pt x="618160" y="326899"/>
                </a:lnTo>
                <a:lnTo>
                  <a:pt x="619075" y="324226"/>
                </a:lnTo>
                <a:lnTo>
                  <a:pt x="621381" y="323948"/>
                </a:lnTo>
                <a:lnTo>
                  <a:pt x="625158" y="323210"/>
                </a:lnTo>
                <a:lnTo>
                  <a:pt x="627104" y="322473"/>
                </a:lnTo>
                <a:lnTo>
                  <a:pt x="633922" y="322842"/>
                </a:lnTo>
                <a:lnTo>
                  <a:pt x="635214" y="322105"/>
                </a:lnTo>
                <a:lnTo>
                  <a:pt x="637797" y="318601"/>
                </a:lnTo>
                <a:lnTo>
                  <a:pt x="639547" y="318047"/>
                </a:lnTo>
                <a:lnTo>
                  <a:pt x="641395" y="316202"/>
                </a:lnTo>
                <a:lnTo>
                  <a:pt x="642310" y="312145"/>
                </a:lnTo>
                <a:lnTo>
                  <a:pt x="649325" y="311223"/>
                </a:lnTo>
                <a:lnTo>
                  <a:pt x="654296" y="308089"/>
                </a:lnTo>
                <a:lnTo>
                  <a:pt x="656422" y="307812"/>
                </a:lnTo>
                <a:lnTo>
                  <a:pt x="659659" y="306244"/>
                </a:lnTo>
                <a:lnTo>
                  <a:pt x="661033" y="306890"/>
                </a:lnTo>
                <a:lnTo>
                  <a:pt x="663436" y="307166"/>
                </a:lnTo>
                <a:lnTo>
                  <a:pt x="664450" y="307997"/>
                </a:lnTo>
                <a:lnTo>
                  <a:pt x="665742" y="308089"/>
                </a:lnTo>
                <a:lnTo>
                  <a:pt x="667671" y="308550"/>
                </a:lnTo>
                <a:lnTo>
                  <a:pt x="670713" y="309196"/>
                </a:lnTo>
                <a:lnTo>
                  <a:pt x="674866" y="312145"/>
                </a:lnTo>
                <a:lnTo>
                  <a:pt x="682240" y="317955"/>
                </a:lnTo>
                <a:lnTo>
                  <a:pt x="688699" y="323119"/>
                </a:lnTo>
                <a:lnTo>
                  <a:pt x="692378" y="325792"/>
                </a:lnTo>
                <a:lnTo>
                  <a:pt x="695615" y="326899"/>
                </a:lnTo>
                <a:lnTo>
                  <a:pt x="698379" y="328374"/>
                </a:lnTo>
                <a:lnTo>
                  <a:pt x="699213" y="329020"/>
                </a:lnTo>
                <a:lnTo>
                  <a:pt x="700505" y="329388"/>
                </a:lnTo>
                <a:lnTo>
                  <a:pt x="702712" y="328835"/>
                </a:lnTo>
                <a:lnTo>
                  <a:pt x="707879" y="331417"/>
                </a:lnTo>
                <a:lnTo>
                  <a:pt x="710462" y="333629"/>
                </a:lnTo>
                <a:lnTo>
                  <a:pt x="713406" y="337227"/>
                </a:lnTo>
                <a:lnTo>
                  <a:pt x="714141" y="341652"/>
                </a:lnTo>
                <a:lnTo>
                  <a:pt x="717461" y="345248"/>
                </a:lnTo>
                <a:lnTo>
                  <a:pt x="717657" y="346447"/>
                </a:lnTo>
                <a:lnTo>
                  <a:pt x="718671" y="351057"/>
                </a:lnTo>
                <a:lnTo>
                  <a:pt x="719129" y="352164"/>
                </a:lnTo>
                <a:lnTo>
                  <a:pt x="719488" y="352809"/>
                </a:lnTo>
                <a:lnTo>
                  <a:pt x="719963" y="354192"/>
                </a:lnTo>
                <a:lnTo>
                  <a:pt x="720502" y="355115"/>
                </a:lnTo>
                <a:lnTo>
                  <a:pt x="721516" y="356037"/>
                </a:lnTo>
                <a:lnTo>
                  <a:pt x="722530" y="356774"/>
                </a:lnTo>
                <a:lnTo>
                  <a:pt x="722906" y="357604"/>
                </a:lnTo>
                <a:lnTo>
                  <a:pt x="723184" y="359817"/>
                </a:lnTo>
                <a:lnTo>
                  <a:pt x="724377" y="362491"/>
                </a:lnTo>
                <a:lnTo>
                  <a:pt x="724296" y="363229"/>
                </a:lnTo>
                <a:lnTo>
                  <a:pt x="725015" y="365208"/>
                </a:lnTo>
                <a:lnTo>
                  <a:pt x="725391" y="366272"/>
                </a:lnTo>
                <a:lnTo>
                  <a:pt x="725947" y="367563"/>
                </a:lnTo>
                <a:lnTo>
                  <a:pt x="727239" y="369776"/>
                </a:lnTo>
                <a:lnTo>
                  <a:pt x="729365" y="372911"/>
                </a:lnTo>
                <a:lnTo>
                  <a:pt x="729561" y="373077"/>
                </a:lnTo>
                <a:lnTo>
                  <a:pt x="732684" y="375585"/>
                </a:lnTo>
                <a:lnTo>
                  <a:pt x="736641" y="379365"/>
                </a:lnTo>
                <a:lnTo>
                  <a:pt x="746239" y="387572"/>
                </a:lnTo>
                <a:lnTo>
                  <a:pt x="747057" y="388955"/>
                </a:lnTo>
                <a:lnTo>
                  <a:pt x="750376" y="392090"/>
                </a:lnTo>
                <a:lnTo>
                  <a:pt x="750654" y="392735"/>
                </a:lnTo>
                <a:lnTo>
                  <a:pt x="750572" y="393842"/>
                </a:lnTo>
                <a:lnTo>
                  <a:pt x="750850" y="394538"/>
                </a:lnTo>
                <a:lnTo>
                  <a:pt x="751488" y="396147"/>
                </a:lnTo>
                <a:lnTo>
                  <a:pt x="752829" y="397643"/>
                </a:lnTo>
                <a:lnTo>
                  <a:pt x="753090" y="398182"/>
                </a:lnTo>
                <a:lnTo>
                  <a:pt x="753842" y="399305"/>
                </a:lnTo>
                <a:lnTo>
                  <a:pt x="754218" y="399679"/>
                </a:lnTo>
                <a:lnTo>
                  <a:pt x="754742" y="400203"/>
                </a:lnTo>
                <a:lnTo>
                  <a:pt x="755706" y="401176"/>
                </a:lnTo>
                <a:lnTo>
                  <a:pt x="756459" y="402224"/>
                </a:lnTo>
                <a:lnTo>
                  <a:pt x="757423" y="403198"/>
                </a:lnTo>
                <a:lnTo>
                  <a:pt x="758323" y="404096"/>
                </a:lnTo>
                <a:lnTo>
                  <a:pt x="759304" y="404994"/>
                </a:lnTo>
                <a:lnTo>
                  <a:pt x="760268" y="405892"/>
                </a:lnTo>
                <a:lnTo>
                  <a:pt x="760595" y="406103"/>
                </a:lnTo>
                <a:lnTo>
                  <a:pt x="761266" y="407028"/>
                </a:lnTo>
                <a:lnTo>
                  <a:pt x="761822" y="408872"/>
                </a:lnTo>
                <a:lnTo>
                  <a:pt x="762639" y="409517"/>
                </a:lnTo>
                <a:lnTo>
                  <a:pt x="763293" y="409794"/>
                </a:lnTo>
                <a:lnTo>
                  <a:pt x="765501" y="409702"/>
                </a:lnTo>
                <a:lnTo>
                  <a:pt x="766237" y="410532"/>
                </a:lnTo>
                <a:lnTo>
                  <a:pt x="766793" y="411269"/>
                </a:lnTo>
                <a:lnTo>
                  <a:pt x="768084" y="412376"/>
                </a:lnTo>
                <a:lnTo>
                  <a:pt x="769474" y="413851"/>
                </a:lnTo>
                <a:lnTo>
                  <a:pt x="770570" y="414589"/>
                </a:lnTo>
                <a:lnTo>
                  <a:pt x="772793" y="415972"/>
                </a:lnTo>
                <a:lnTo>
                  <a:pt x="775459" y="418554"/>
                </a:lnTo>
                <a:lnTo>
                  <a:pt x="778696" y="421135"/>
                </a:lnTo>
                <a:lnTo>
                  <a:pt x="780806" y="422611"/>
                </a:lnTo>
                <a:lnTo>
                  <a:pt x="783667" y="425654"/>
                </a:lnTo>
                <a:lnTo>
                  <a:pt x="785417" y="429250"/>
                </a:lnTo>
                <a:lnTo>
                  <a:pt x="785973" y="429895"/>
                </a:lnTo>
                <a:lnTo>
                  <a:pt x="786806" y="430817"/>
                </a:lnTo>
                <a:lnTo>
                  <a:pt x="787362" y="431924"/>
                </a:lnTo>
                <a:lnTo>
                  <a:pt x="787918" y="433768"/>
                </a:lnTo>
                <a:lnTo>
                  <a:pt x="788164" y="434648"/>
                </a:lnTo>
                <a:lnTo>
                  <a:pt x="790829" y="433692"/>
                </a:lnTo>
                <a:lnTo>
                  <a:pt x="793053" y="433883"/>
                </a:lnTo>
                <a:lnTo>
                  <a:pt x="794475" y="433452"/>
                </a:lnTo>
                <a:lnTo>
                  <a:pt x="795832" y="431719"/>
                </a:lnTo>
                <a:lnTo>
                  <a:pt x="798677" y="431230"/>
                </a:lnTo>
                <a:lnTo>
                  <a:pt x="799184" y="430711"/>
                </a:lnTo>
                <a:lnTo>
                  <a:pt x="800607" y="429250"/>
                </a:lnTo>
                <a:lnTo>
                  <a:pt x="801915" y="426339"/>
                </a:lnTo>
                <a:lnTo>
                  <a:pt x="802095" y="425624"/>
                </a:lnTo>
                <a:lnTo>
                  <a:pt x="803158" y="421444"/>
                </a:lnTo>
                <a:lnTo>
                  <a:pt x="802765" y="417885"/>
                </a:lnTo>
                <a:lnTo>
                  <a:pt x="802733" y="417536"/>
                </a:lnTo>
                <a:lnTo>
                  <a:pt x="803109" y="416941"/>
                </a:lnTo>
                <a:lnTo>
                  <a:pt x="803665" y="416050"/>
                </a:lnTo>
                <a:lnTo>
                  <a:pt x="802684" y="410964"/>
                </a:lnTo>
                <a:lnTo>
                  <a:pt x="804073" y="410999"/>
                </a:lnTo>
                <a:lnTo>
                  <a:pt x="806706" y="410771"/>
                </a:lnTo>
                <a:lnTo>
                  <a:pt x="809927" y="410739"/>
                </a:lnTo>
                <a:lnTo>
                  <a:pt x="811824" y="410518"/>
                </a:lnTo>
                <a:lnTo>
                  <a:pt x="814636" y="409886"/>
                </a:lnTo>
                <a:lnTo>
                  <a:pt x="817432" y="407043"/>
                </a:lnTo>
                <a:lnTo>
                  <a:pt x="819264" y="404612"/>
                </a:lnTo>
                <a:lnTo>
                  <a:pt x="822420" y="401765"/>
                </a:lnTo>
                <a:lnTo>
                  <a:pt x="825216" y="398922"/>
                </a:lnTo>
                <a:lnTo>
                  <a:pt x="826851" y="395688"/>
                </a:lnTo>
                <a:lnTo>
                  <a:pt x="828469" y="392253"/>
                </a:lnTo>
                <a:lnTo>
                  <a:pt x="831102" y="390819"/>
                </a:lnTo>
                <a:lnTo>
                  <a:pt x="833914" y="389987"/>
                </a:lnTo>
                <a:lnTo>
                  <a:pt x="838427" y="388131"/>
                </a:lnTo>
                <a:lnTo>
                  <a:pt x="842384" y="387086"/>
                </a:lnTo>
                <a:lnTo>
                  <a:pt x="845017" y="386255"/>
                </a:lnTo>
                <a:lnTo>
                  <a:pt x="848009" y="384616"/>
                </a:lnTo>
                <a:lnTo>
                  <a:pt x="849514" y="384399"/>
                </a:lnTo>
                <a:lnTo>
                  <a:pt x="851786" y="383975"/>
                </a:lnTo>
                <a:lnTo>
                  <a:pt x="855155" y="382973"/>
                </a:lnTo>
                <a:lnTo>
                  <a:pt x="855253" y="383185"/>
                </a:lnTo>
                <a:lnTo>
                  <a:pt x="855416" y="383151"/>
                </a:lnTo>
                <a:lnTo>
                  <a:pt x="855580" y="382915"/>
                </a:lnTo>
                <a:lnTo>
                  <a:pt x="855907" y="382923"/>
                </a:lnTo>
                <a:lnTo>
                  <a:pt x="856070" y="383002"/>
                </a:lnTo>
                <a:lnTo>
                  <a:pt x="856021" y="383308"/>
                </a:lnTo>
                <a:lnTo>
                  <a:pt x="855809" y="383824"/>
                </a:lnTo>
                <a:lnTo>
                  <a:pt x="855874" y="383973"/>
                </a:lnTo>
                <a:lnTo>
                  <a:pt x="856136" y="384165"/>
                </a:lnTo>
                <a:lnTo>
                  <a:pt x="856463" y="384165"/>
                </a:lnTo>
                <a:lnTo>
                  <a:pt x="856692" y="384305"/>
                </a:lnTo>
                <a:lnTo>
                  <a:pt x="856970" y="384542"/>
                </a:lnTo>
                <a:lnTo>
                  <a:pt x="857051" y="384778"/>
                </a:lnTo>
                <a:lnTo>
                  <a:pt x="857084" y="385014"/>
                </a:lnTo>
                <a:lnTo>
                  <a:pt x="857313" y="385228"/>
                </a:lnTo>
                <a:lnTo>
                  <a:pt x="857787" y="385250"/>
                </a:lnTo>
                <a:lnTo>
                  <a:pt x="857951" y="385452"/>
                </a:lnTo>
                <a:lnTo>
                  <a:pt x="858098" y="385686"/>
                </a:lnTo>
                <a:lnTo>
                  <a:pt x="858229" y="385999"/>
                </a:lnTo>
                <a:lnTo>
                  <a:pt x="858474" y="386171"/>
                </a:lnTo>
                <a:lnTo>
                  <a:pt x="858785" y="386289"/>
                </a:lnTo>
                <a:lnTo>
                  <a:pt x="859095" y="386295"/>
                </a:lnTo>
                <a:lnTo>
                  <a:pt x="859259" y="386356"/>
                </a:lnTo>
                <a:lnTo>
                  <a:pt x="859259" y="386510"/>
                </a:lnTo>
                <a:lnTo>
                  <a:pt x="859128" y="386802"/>
                </a:lnTo>
                <a:lnTo>
                  <a:pt x="859194" y="387113"/>
                </a:lnTo>
                <a:lnTo>
                  <a:pt x="859341" y="387288"/>
                </a:lnTo>
                <a:lnTo>
                  <a:pt x="859357" y="387442"/>
                </a:lnTo>
                <a:lnTo>
                  <a:pt x="859602" y="387638"/>
                </a:lnTo>
                <a:lnTo>
                  <a:pt x="859815" y="387860"/>
                </a:lnTo>
                <a:lnTo>
                  <a:pt x="859815" y="388063"/>
                </a:lnTo>
                <a:lnTo>
                  <a:pt x="859619" y="388229"/>
                </a:lnTo>
                <a:lnTo>
                  <a:pt x="859455" y="388364"/>
                </a:lnTo>
                <a:lnTo>
                  <a:pt x="859553" y="388610"/>
                </a:lnTo>
                <a:lnTo>
                  <a:pt x="859651" y="388936"/>
                </a:lnTo>
                <a:lnTo>
                  <a:pt x="859913" y="389554"/>
                </a:lnTo>
                <a:lnTo>
                  <a:pt x="860224" y="389972"/>
                </a:lnTo>
                <a:lnTo>
                  <a:pt x="860469" y="390077"/>
                </a:lnTo>
                <a:lnTo>
                  <a:pt x="861009" y="390258"/>
                </a:lnTo>
                <a:lnTo>
                  <a:pt x="861139" y="390661"/>
                </a:lnTo>
                <a:lnTo>
                  <a:pt x="861074" y="390919"/>
                </a:lnTo>
                <a:lnTo>
                  <a:pt x="861107" y="391313"/>
                </a:lnTo>
                <a:lnTo>
                  <a:pt x="861156" y="391688"/>
                </a:lnTo>
                <a:lnTo>
                  <a:pt x="861336" y="391829"/>
                </a:lnTo>
                <a:lnTo>
                  <a:pt x="861663" y="392094"/>
                </a:lnTo>
                <a:lnTo>
                  <a:pt x="861859" y="392291"/>
                </a:lnTo>
                <a:lnTo>
                  <a:pt x="861990" y="392524"/>
                </a:lnTo>
                <a:lnTo>
                  <a:pt x="862186" y="392568"/>
                </a:lnTo>
                <a:lnTo>
                  <a:pt x="862627" y="392654"/>
                </a:lnTo>
                <a:lnTo>
                  <a:pt x="862856" y="392778"/>
                </a:lnTo>
                <a:lnTo>
                  <a:pt x="862873" y="393052"/>
                </a:lnTo>
                <a:lnTo>
                  <a:pt x="862807" y="393387"/>
                </a:lnTo>
                <a:lnTo>
                  <a:pt x="862807" y="393533"/>
                </a:lnTo>
                <a:lnTo>
                  <a:pt x="863003" y="393813"/>
                </a:lnTo>
                <a:lnTo>
                  <a:pt x="863069" y="394020"/>
                </a:lnTo>
                <a:lnTo>
                  <a:pt x="863183" y="394373"/>
                </a:lnTo>
                <a:lnTo>
                  <a:pt x="863363" y="394927"/>
                </a:lnTo>
                <a:lnTo>
                  <a:pt x="863445" y="395207"/>
                </a:lnTo>
                <a:lnTo>
                  <a:pt x="863249" y="395353"/>
                </a:lnTo>
                <a:lnTo>
                  <a:pt x="863151" y="395596"/>
                </a:lnTo>
                <a:lnTo>
                  <a:pt x="863036" y="395754"/>
                </a:lnTo>
                <a:lnTo>
                  <a:pt x="863085" y="395937"/>
                </a:lnTo>
                <a:lnTo>
                  <a:pt x="863265" y="395949"/>
                </a:lnTo>
                <a:lnTo>
                  <a:pt x="863772" y="396050"/>
                </a:lnTo>
                <a:lnTo>
                  <a:pt x="864083" y="396300"/>
                </a:lnTo>
                <a:lnTo>
                  <a:pt x="864066" y="396778"/>
                </a:lnTo>
                <a:lnTo>
                  <a:pt x="863935" y="396881"/>
                </a:lnTo>
                <a:lnTo>
                  <a:pt x="863739" y="397039"/>
                </a:lnTo>
                <a:lnTo>
                  <a:pt x="863527" y="397325"/>
                </a:lnTo>
                <a:lnTo>
                  <a:pt x="863478" y="397538"/>
                </a:lnTo>
                <a:lnTo>
                  <a:pt x="863494" y="397763"/>
                </a:lnTo>
                <a:lnTo>
                  <a:pt x="863788" y="397800"/>
                </a:lnTo>
                <a:lnTo>
                  <a:pt x="863984" y="397897"/>
                </a:lnTo>
                <a:lnTo>
                  <a:pt x="863984" y="398056"/>
                </a:lnTo>
                <a:lnTo>
                  <a:pt x="863772" y="398049"/>
                </a:lnTo>
                <a:lnTo>
                  <a:pt x="863690" y="398165"/>
                </a:lnTo>
                <a:lnTo>
                  <a:pt x="863576" y="398414"/>
                </a:lnTo>
                <a:lnTo>
                  <a:pt x="863330" y="398731"/>
                </a:lnTo>
                <a:lnTo>
                  <a:pt x="863232" y="398980"/>
                </a:lnTo>
                <a:lnTo>
                  <a:pt x="863265" y="399224"/>
                </a:lnTo>
                <a:lnTo>
                  <a:pt x="863396" y="399437"/>
                </a:lnTo>
                <a:lnTo>
                  <a:pt x="863478" y="399759"/>
                </a:lnTo>
                <a:lnTo>
                  <a:pt x="863608" y="399978"/>
                </a:lnTo>
                <a:lnTo>
                  <a:pt x="863674" y="400179"/>
                </a:lnTo>
                <a:lnTo>
                  <a:pt x="863576" y="400490"/>
                </a:lnTo>
                <a:lnTo>
                  <a:pt x="863428" y="400672"/>
                </a:lnTo>
                <a:lnTo>
                  <a:pt x="863445" y="400824"/>
                </a:lnTo>
                <a:lnTo>
                  <a:pt x="863428" y="401110"/>
                </a:lnTo>
                <a:lnTo>
                  <a:pt x="863298" y="401475"/>
                </a:lnTo>
                <a:lnTo>
                  <a:pt x="863183" y="401755"/>
                </a:lnTo>
                <a:lnTo>
                  <a:pt x="863085" y="402047"/>
                </a:lnTo>
                <a:lnTo>
                  <a:pt x="863200" y="402218"/>
                </a:lnTo>
                <a:lnTo>
                  <a:pt x="863657" y="402474"/>
                </a:lnTo>
                <a:lnTo>
                  <a:pt x="863739" y="402693"/>
                </a:lnTo>
                <a:lnTo>
                  <a:pt x="863592" y="403028"/>
                </a:lnTo>
                <a:lnTo>
                  <a:pt x="863330" y="403405"/>
                </a:lnTo>
                <a:lnTo>
                  <a:pt x="863069" y="403581"/>
                </a:lnTo>
                <a:lnTo>
                  <a:pt x="862791" y="403761"/>
                </a:lnTo>
                <a:lnTo>
                  <a:pt x="862840" y="403934"/>
                </a:lnTo>
                <a:lnTo>
                  <a:pt x="863003" y="404135"/>
                </a:lnTo>
                <a:lnTo>
                  <a:pt x="863249" y="404372"/>
                </a:lnTo>
                <a:lnTo>
                  <a:pt x="863478" y="404646"/>
                </a:lnTo>
                <a:lnTo>
                  <a:pt x="863739" y="405140"/>
                </a:lnTo>
                <a:lnTo>
                  <a:pt x="863870" y="405365"/>
                </a:lnTo>
                <a:lnTo>
                  <a:pt x="867304" y="406540"/>
                </a:lnTo>
                <a:lnTo>
                  <a:pt x="869707" y="407662"/>
                </a:lnTo>
                <a:lnTo>
                  <a:pt x="871441" y="407853"/>
                </a:lnTo>
                <a:lnTo>
                  <a:pt x="873239" y="406866"/>
                </a:lnTo>
                <a:lnTo>
                  <a:pt x="876035" y="401851"/>
                </a:lnTo>
                <a:lnTo>
                  <a:pt x="876477" y="399558"/>
                </a:lnTo>
                <a:lnTo>
                  <a:pt x="877491" y="398140"/>
                </a:lnTo>
                <a:lnTo>
                  <a:pt x="877899" y="397578"/>
                </a:lnTo>
                <a:lnTo>
                  <a:pt x="879011" y="397220"/>
                </a:lnTo>
                <a:lnTo>
                  <a:pt x="879633" y="397024"/>
                </a:lnTo>
                <a:lnTo>
                  <a:pt x="880189" y="396414"/>
                </a:lnTo>
                <a:lnTo>
                  <a:pt x="880368" y="396220"/>
                </a:lnTo>
                <a:lnTo>
                  <a:pt x="880450" y="395968"/>
                </a:lnTo>
                <a:lnTo>
                  <a:pt x="881235" y="393268"/>
                </a:lnTo>
                <a:lnTo>
                  <a:pt x="881300" y="393059"/>
                </a:lnTo>
                <a:lnTo>
                  <a:pt x="882102" y="391854"/>
                </a:lnTo>
                <a:lnTo>
                  <a:pt x="882249" y="391637"/>
                </a:lnTo>
                <a:lnTo>
                  <a:pt x="885143" y="391273"/>
                </a:lnTo>
                <a:lnTo>
                  <a:pt x="888609" y="391835"/>
                </a:lnTo>
                <a:lnTo>
                  <a:pt x="890588" y="392157"/>
                </a:lnTo>
                <a:lnTo>
                  <a:pt x="893433" y="391978"/>
                </a:lnTo>
                <a:lnTo>
                  <a:pt x="894659" y="393850"/>
                </a:lnTo>
                <a:lnTo>
                  <a:pt x="895281" y="394774"/>
                </a:lnTo>
                <a:lnTo>
                  <a:pt x="895804" y="395124"/>
                </a:lnTo>
                <a:lnTo>
                  <a:pt x="896507" y="395583"/>
                </a:lnTo>
                <a:lnTo>
                  <a:pt x="898322" y="395589"/>
                </a:lnTo>
                <a:lnTo>
                  <a:pt x="901396" y="393861"/>
                </a:lnTo>
                <a:lnTo>
                  <a:pt x="903375" y="391944"/>
                </a:lnTo>
                <a:lnTo>
                  <a:pt x="908149" y="392020"/>
                </a:lnTo>
                <a:lnTo>
                  <a:pt x="909474" y="391725"/>
                </a:lnTo>
                <a:lnTo>
                  <a:pt x="911174" y="391347"/>
                </a:lnTo>
                <a:lnTo>
                  <a:pt x="914804" y="392380"/>
                </a:lnTo>
                <a:lnTo>
                  <a:pt x="917273" y="392355"/>
                </a:lnTo>
                <a:lnTo>
                  <a:pt x="922947" y="392297"/>
                </a:lnTo>
                <a:lnTo>
                  <a:pt x="925220" y="392475"/>
                </a:lnTo>
                <a:lnTo>
                  <a:pt x="928605" y="391956"/>
                </a:lnTo>
                <a:lnTo>
                  <a:pt x="929177" y="394074"/>
                </a:lnTo>
                <a:lnTo>
                  <a:pt x="929406" y="394873"/>
                </a:lnTo>
                <a:lnTo>
                  <a:pt x="929716" y="396842"/>
                </a:lnTo>
                <a:lnTo>
                  <a:pt x="930158" y="397284"/>
                </a:lnTo>
                <a:lnTo>
                  <a:pt x="929929" y="397758"/>
                </a:lnTo>
                <a:lnTo>
                  <a:pt x="930927" y="398638"/>
                </a:lnTo>
                <a:lnTo>
                  <a:pt x="930550" y="399169"/>
                </a:lnTo>
                <a:lnTo>
                  <a:pt x="930550" y="399414"/>
                </a:lnTo>
                <a:lnTo>
                  <a:pt x="930828" y="399799"/>
                </a:lnTo>
                <a:lnTo>
                  <a:pt x="931057" y="400118"/>
                </a:lnTo>
                <a:lnTo>
                  <a:pt x="931695" y="400053"/>
                </a:lnTo>
                <a:lnTo>
                  <a:pt x="932006" y="399841"/>
                </a:lnTo>
                <a:lnTo>
                  <a:pt x="932316" y="399498"/>
                </a:lnTo>
                <a:lnTo>
                  <a:pt x="932562" y="399457"/>
                </a:lnTo>
                <a:lnTo>
                  <a:pt x="932742" y="399596"/>
                </a:lnTo>
                <a:lnTo>
                  <a:pt x="932742" y="399890"/>
                </a:lnTo>
                <a:lnTo>
                  <a:pt x="932742" y="400209"/>
                </a:lnTo>
                <a:lnTo>
                  <a:pt x="932921" y="400725"/>
                </a:lnTo>
                <a:lnTo>
                  <a:pt x="933101" y="400807"/>
                </a:lnTo>
                <a:lnTo>
                  <a:pt x="933232" y="400921"/>
                </a:lnTo>
                <a:lnTo>
                  <a:pt x="933379" y="401134"/>
                </a:lnTo>
                <a:lnTo>
                  <a:pt x="933674" y="401420"/>
                </a:lnTo>
                <a:lnTo>
                  <a:pt x="934001" y="401486"/>
                </a:lnTo>
                <a:lnTo>
                  <a:pt x="934311" y="401396"/>
                </a:lnTo>
                <a:lnTo>
                  <a:pt x="934377" y="401184"/>
                </a:lnTo>
                <a:lnTo>
                  <a:pt x="934377" y="400955"/>
                </a:lnTo>
                <a:lnTo>
                  <a:pt x="934262" y="400824"/>
                </a:lnTo>
                <a:lnTo>
                  <a:pt x="934148" y="400660"/>
                </a:lnTo>
                <a:lnTo>
                  <a:pt x="934148" y="400505"/>
                </a:lnTo>
                <a:lnTo>
                  <a:pt x="934229" y="400366"/>
                </a:lnTo>
                <a:lnTo>
                  <a:pt x="934458" y="400403"/>
                </a:lnTo>
                <a:lnTo>
                  <a:pt x="934507" y="400604"/>
                </a:lnTo>
                <a:lnTo>
                  <a:pt x="934671" y="400710"/>
                </a:lnTo>
                <a:lnTo>
                  <a:pt x="934834" y="400727"/>
                </a:lnTo>
                <a:lnTo>
                  <a:pt x="935161" y="397199"/>
                </a:lnTo>
                <a:lnTo>
                  <a:pt x="937009" y="394567"/>
                </a:lnTo>
                <a:lnTo>
                  <a:pt x="942421" y="390893"/>
                </a:lnTo>
                <a:lnTo>
                  <a:pt x="947490" y="389233"/>
                </a:lnTo>
                <a:lnTo>
                  <a:pt x="951627" y="387984"/>
                </a:lnTo>
                <a:lnTo>
                  <a:pt x="954603" y="384939"/>
                </a:lnTo>
                <a:lnTo>
                  <a:pt x="956582" y="380294"/>
                </a:lnTo>
                <a:lnTo>
                  <a:pt x="955175" y="376288"/>
                </a:lnTo>
                <a:lnTo>
                  <a:pt x="953001" y="371687"/>
                </a:lnTo>
                <a:lnTo>
                  <a:pt x="949878" y="367095"/>
                </a:lnTo>
                <a:lnTo>
                  <a:pt x="948275" y="363291"/>
                </a:lnTo>
                <a:lnTo>
                  <a:pt x="947049" y="358681"/>
                </a:lnTo>
                <a:lnTo>
                  <a:pt x="946836" y="354808"/>
                </a:lnTo>
                <a:lnTo>
                  <a:pt x="946280" y="349040"/>
                </a:lnTo>
                <a:lnTo>
                  <a:pt x="945446" y="345631"/>
                </a:lnTo>
                <a:lnTo>
                  <a:pt x="942520" y="340837"/>
                </a:lnTo>
                <a:lnTo>
                  <a:pt x="938464" y="337261"/>
                </a:lnTo>
                <a:lnTo>
                  <a:pt x="934229" y="336417"/>
                </a:lnTo>
                <a:lnTo>
                  <a:pt x="928801" y="337158"/>
                </a:lnTo>
                <a:lnTo>
                  <a:pt x="925580" y="336386"/>
                </a:lnTo>
                <a:lnTo>
                  <a:pt x="922506" y="334207"/>
                </a:lnTo>
                <a:lnTo>
                  <a:pt x="921296" y="330601"/>
                </a:lnTo>
                <a:lnTo>
                  <a:pt x="919611" y="322579"/>
                </a:lnTo>
                <a:lnTo>
                  <a:pt x="920282" y="318151"/>
                </a:lnTo>
                <a:lnTo>
                  <a:pt x="922473" y="314310"/>
                </a:lnTo>
                <a:lnTo>
                  <a:pt x="926381" y="311258"/>
                </a:lnTo>
                <a:lnTo>
                  <a:pt x="928441" y="310478"/>
                </a:lnTo>
                <a:lnTo>
                  <a:pt x="931826" y="309192"/>
                </a:lnTo>
                <a:lnTo>
                  <a:pt x="934458" y="307959"/>
                </a:lnTo>
                <a:lnTo>
                  <a:pt x="936976" y="306009"/>
                </a:lnTo>
                <a:lnTo>
                  <a:pt x="937565" y="305642"/>
                </a:lnTo>
                <a:lnTo>
                  <a:pt x="938170" y="305275"/>
                </a:lnTo>
                <a:lnTo>
                  <a:pt x="938775" y="304908"/>
                </a:lnTo>
                <a:lnTo>
                  <a:pt x="938988" y="304321"/>
                </a:lnTo>
                <a:lnTo>
                  <a:pt x="939217" y="303734"/>
                </a:lnTo>
                <a:lnTo>
                  <a:pt x="939069" y="302974"/>
                </a:lnTo>
                <a:lnTo>
                  <a:pt x="938922" y="302214"/>
                </a:lnTo>
                <a:lnTo>
                  <a:pt x="942601" y="299637"/>
                </a:lnTo>
                <a:lnTo>
                  <a:pt x="947670" y="296973"/>
                </a:lnTo>
                <a:lnTo>
                  <a:pt x="952183" y="295521"/>
                </a:lnTo>
                <a:lnTo>
                  <a:pt x="954603" y="293487"/>
                </a:lnTo>
                <a:lnTo>
                  <a:pt x="954914" y="290871"/>
                </a:lnTo>
                <a:lnTo>
                  <a:pt x="954865" y="288461"/>
                </a:lnTo>
                <a:lnTo>
                  <a:pt x="955764" y="285839"/>
                </a:lnTo>
                <a:lnTo>
                  <a:pt x="957481" y="280401"/>
                </a:lnTo>
                <a:lnTo>
                  <a:pt x="960326" y="280264"/>
                </a:lnTo>
                <a:lnTo>
                  <a:pt x="963662" y="279158"/>
                </a:lnTo>
                <a:lnTo>
                  <a:pt x="964234" y="278974"/>
                </a:lnTo>
                <a:lnTo>
                  <a:pt x="964561" y="278975"/>
                </a:lnTo>
                <a:lnTo>
                  <a:pt x="965281" y="279001"/>
                </a:lnTo>
                <a:lnTo>
                  <a:pt x="967815" y="280100"/>
                </a:lnTo>
                <a:lnTo>
                  <a:pt x="969532" y="279327"/>
                </a:lnTo>
                <a:lnTo>
                  <a:pt x="971102" y="278624"/>
                </a:lnTo>
                <a:lnTo>
                  <a:pt x="973374" y="279747"/>
                </a:lnTo>
                <a:lnTo>
                  <a:pt x="974061" y="279749"/>
                </a:lnTo>
                <a:lnTo>
                  <a:pt x="975435" y="278761"/>
                </a:lnTo>
                <a:lnTo>
                  <a:pt x="975696" y="278730"/>
                </a:lnTo>
                <a:lnTo>
                  <a:pt x="978084" y="278460"/>
                </a:lnTo>
                <a:lnTo>
                  <a:pt x="978345" y="278512"/>
                </a:lnTo>
                <a:lnTo>
                  <a:pt x="978476" y="278594"/>
                </a:lnTo>
                <a:lnTo>
                  <a:pt x="978754" y="278615"/>
                </a:lnTo>
                <a:lnTo>
                  <a:pt x="978754" y="278730"/>
                </a:lnTo>
                <a:lnTo>
                  <a:pt x="978770" y="278889"/>
                </a:lnTo>
                <a:lnTo>
                  <a:pt x="978999" y="278961"/>
                </a:lnTo>
                <a:lnTo>
                  <a:pt x="978999" y="279162"/>
                </a:lnTo>
                <a:lnTo>
                  <a:pt x="978966" y="279351"/>
                </a:lnTo>
                <a:lnTo>
                  <a:pt x="979065" y="279531"/>
                </a:lnTo>
                <a:lnTo>
                  <a:pt x="979081" y="279693"/>
                </a:lnTo>
                <a:lnTo>
                  <a:pt x="979065" y="279901"/>
                </a:lnTo>
                <a:lnTo>
                  <a:pt x="978950" y="280077"/>
                </a:lnTo>
                <a:lnTo>
                  <a:pt x="979097" y="280059"/>
                </a:lnTo>
                <a:lnTo>
                  <a:pt x="979294" y="279981"/>
                </a:lnTo>
                <a:lnTo>
                  <a:pt x="979326" y="280153"/>
                </a:lnTo>
                <a:lnTo>
                  <a:pt x="979343" y="280390"/>
                </a:lnTo>
                <a:lnTo>
                  <a:pt x="979310" y="280569"/>
                </a:lnTo>
                <a:lnTo>
                  <a:pt x="979555" y="280569"/>
                </a:lnTo>
                <a:lnTo>
                  <a:pt x="979702" y="280671"/>
                </a:lnTo>
                <a:lnTo>
                  <a:pt x="979997" y="280815"/>
                </a:lnTo>
                <a:lnTo>
                  <a:pt x="980111" y="280908"/>
                </a:lnTo>
                <a:lnTo>
                  <a:pt x="980340" y="280880"/>
                </a:lnTo>
                <a:lnTo>
                  <a:pt x="980651" y="280775"/>
                </a:lnTo>
                <a:lnTo>
                  <a:pt x="980880" y="280808"/>
                </a:lnTo>
                <a:lnTo>
                  <a:pt x="981043" y="280761"/>
                </a:lnTo>
                <a:lnTo>
                  <a:pt x="981059" y="280941"/>
                </a:lnTo>
                <a:lnTo>
                  <a:pt x="981272" y="281117"/>
                </a:lnTo>
                <a:lnTo>
                  <a:pt x="981158" y="281282"/>
                </a:lnTo>
                <a:lnTo>
                  <a:pt x="981109" y="281448"/>
                </a:lnTo>
                <a:lnTo>
                  <a:pt x="981256" y="281477"/>
                </a:lnTo>
                <a:lnTo>
                  <a:pt x="981403" y="281433"/>
                </a:lnTo>
                <a:lnTo>
                  <a:pt x="981583" y="281492"/>
                </a:lnTo>
                <a:lnTo>
                  <a:pt x="981763" y="281493"/>
                </a:lnTo>
                <a:lnTo>
                  <a:pt x="981583" y="281745"/>
                </a:lnTo>
                <a:lnTo>
                  <a:pt x="981697" y="282043"/>
                </a:lnTo>
                <a:lnTo>
                  <a:pt x="981534" y="281892"/>
                </a:lnTo>
                <a:lnTo>
                  <a:pt x="981288" y="281789"/>
                </a:lnTo>
                <a:lnTo>
                  <a:pt x="981190" y="282025"/>
                </a:lnTo>
                <a:lnTo>
                  <a:pt x="981059" y="282283"/>
                </a:lnTo>
                <a:lnTo>
                  <a:pt x="981272" y="282553"/>
                </a:lnTo>
                <a:lnTo>
                  <a:pt x="981141" y="282725"/>
                </a:lnTo>
                <a:lnTo>
                  <a:pt x="981321" y="282772"/>
                </a:lnTo>
                <a:lnTo>
                  <a:pt x="981468" y="282831"/>
                </a:lnTo>
                <a:lnTo>
                  <a:pt x="981337" y="283042"/>
                </a:lnTo>
                <a:lnTo>
                  <a:pt x="981485" y="283124"/>
                </a:lnTo>
                <a:lnTo>
                  <a:pt x="981648" y="282994"/>
                </a:lnTo>
                <a:lnTo>
                  <a:pt x="981713" y="283315"/>
                </a:lnTo>
                <a:lnTo>
                  <a:pt x="981926" y="283276"/>
                </a:lnTo>
                <a:lnTo>
                  <a:pt x="982155" y="283197"/>
                </a:lnTo>
                <a:lnTo>
                  <a:pt x="982073" y="283384"/>
                </a:lnTo>
                <a:lnTo>
                  <a:pt x="982204" y="283563"/>
                </a:lnTo>
                <a:lnTo>
                  <a:pt x="982400" y="283627"/>
                </a:lnTo>
                <a:lnTo>
                  <a:pt x="982596" y="283599"/>
                </a:lnTo>
                <a:lnTo>
                  <a:pt x="982596" y="283779"/>
                </a:lnTo>
                <a:lnTo>
                  <a:pt x="982466" y="283944"/>
                </a:lnTo>
                <a:lnTo>
                  <a:pt x="982596" y="284065"/>
                </a:lnTo>
                <a:lnTo>
                  <a:pt x="982809" y="284020"/>
                </a:lnTo>
                <a:lnTo>
                  <a:pt x="982956" y="284067"/>
                </a:lnTo>
                <a:lnTo>
                  <a:pt x="982776" y="284224"/>
                </a:lnTo>
                <a:lnTo>
                  <a:pt x="982825" y="284361"/>
                </a:lnTo>
                <a:lnTo>
                  <a:pt x="982793" y="284518"/>
                </a:lnTo>
                <a:lnTo>
                  <a:pt x="982940" y="284562"/>
                </a:lnTo>
                <a:lnTo>
                  <a:pt x="983120" y="284584"/>
                </a:lnTo>
                <a:lnTo>
                  <a:pt x="983218" y="284728"/>
                </a:lnTo>
                <a:lnTo>
                  <a:pt x="983202" y="284997"/>
                </a:lnTo>
                <a:lnTo>
                  <a:pt x="983414" y="284979"/>
                </a:lnTo>
                <a:lnTo>
                  <a:pt x="983381" y="285248"/>
                </a:lnTo>
                <a:lnTo>
                  <a:pt x="983578" y="285122"/>
                </a:lnTo>
                <a:lnTo>
                  <a:pt x="983692" y="285025"/>
                </a:lnTo>
                <a:lnTo>
                  <a:pt x="983741" y="285205"/>
                </a:lnTo>
                <a:lnTo>
                  <a:pt x="983594" y="285437"/>
                </a:lnTo>
                <a:lnTo>
                  <a:pt x="983659" y="285696"/>
                </a:lnTo>
                <a:lnTo>
                  <a:pt x="983512" y="285722"/>
                </a:lnTo>
                <a:lnTo>
                  <a:pt x="983594" y="285864"/>
                </a:lnTo>
                <a:lnTo>
                  <a:pt x="983528" y="286081"/>
                </a:lnTo>
                <a:lnTo>
                  <a:pt x="983627" y="286225"/>
                </a:lnTo>
                <a:lnTo>
                  <a:pt x="983741" y="286090"/>
                </a:lnTo>
                <a:lnTo>
                  <a:pt x="983774" y="285947"/>
                </a:lnTo>
                <a:lnTo>
                  <a:pt x="983921" y="285879"/>
                </a:lnTo>
                <a:lnTo>
                  <a:pt x="984117" y="286050"/>
                </a:lnTo>
                <a:lnTo>
                  <a:pt x="984068" y="286196"/>
                </a:lnTo>
                <a:lnTo>
                  <a:pt x="984052" y="286425"/>
                </a:lnTo>
                <a:lnTo>
                  <a:pt x="984084" y="286634"/>
                </a:lnTo>
                <a:lnTo>
                  <a:pt x="984215" y="286783"/>
                </a:lnTo>
                <a:lnTo>
                  <a:pt x="984019" y="286986"/>
                </a:lnTo>
                <a:lnTo>
                  <a:pt x="984068" y="287218"/>
                </a:lnTo>
                <a:lnTo>
                  <a:pt x="984019" y="287440"/>
                </a:lnTo>
                <a:lnTo>
                  <a:pt x="984281" y="287450"/>
                </a:lnTo>
                <a:lnTo>
                  <a:pt x="984199" y="287579"/>
                </a:lnTo>
                <a:lnTo>
                  <a:pt x="984019" y="287599"/>
                </a:lnTo>
                <a:lnTo>
                  <a:pt x="983856" y="287741"/>
                </a:lnTo>
                <a:lnTo>
                  <a:pt x="983725" y="287931"/>
                </a:lnTo>
                <a:lnTo>
                  <a:pt x="983610" y="287828"/>
                </a:lnTo>
                <a:lnTo>
                  <a:pt x="983643" y="288050"/>
                </a:lnTo>
                <a:lnTo>
                  <a:pt x="983627" y="288227"/>
                </a:lnTo>
                <a:lnTo>
                  <a:pt x="983430" y="288300"/>
                </a:lnTo>
                <a:lnTo>
                  <a:pt x="983463" y="288459"/>
                </a:lnTo>
                <a:lnTo>
                  <a:pt x="983202" y="288333"/>
                </a:lnTo>
                <a:lnTo>
                  <a:pt x="983087" y="288482"/>
                </a:lnTo>
                <a:lnTo>
                  <a:pt x="983267" y="288662"/>
                </a:lnTo>
                <a:lnTo>
                  <a:pt x="983496" y="288797"/>
                </a:lnTo>
                <a:lnTo>
                  <a:pt x="983659" y="288985"/>
                </a:lnTo>
                <a:lnTo>
                  <a:pt x="983692" y="289191"/>
                </a:lnTo>
                <a:lnTo>
                  <a:pt x="983561" y="289330"/>
                </a:lnTo>
                <a:lnTo>
                  <a:pt x="983430" y="289182"/>
                </a:lnTo>
                <a:lnTo>
                  <a:pt x="983381" y="289332"/>
                </a:lnTo>
                <a:lnTo>
                  <a:pt x="983479" y="289450"/>
                </a:lnTo>
                <a:lnTo>
                  <a:pt x="983659" y="289559"/>
                </a:lnTo>
                <a:lnTo>
                  <a:pt x="983856" y="289576"/>
                </a:lnTo>
                <a:lnTo>
                  <a:pt x="983774" y="289805"/>
                </a:lnTo>
                <a:lnTo>
                  <a:pt x="983888" y="289944"/>
                </a:lnTo>
                <a:lnTo>
                  <a:pt x="983954" y="289798"/>
                </a:lnTo>
                <a:lnTo>
                  <a:pt x="984101" y="289953"/>
                </a:lnTo>
                <a:lnTo>
                  <a:pt x="984134" y="290145"/>
                </a:lnTo>
                <a:lnTo>
                  <a:pt x="984330" y="290043"/>
                </a:lnTo>
                <a:lnTo>
                  <a:pt x="984428" y="290199"/>
                </a:lnTo>
                <a:lnTo>
                  <a:pt x="984281" y="290249"/>
                </a:lnTo>
                <a:lnTo>
                  <a:pt x="984199" y="290401"/>
                </a:lnTo>
                <a:lnTo>
                  <a:pt x="984362" y="290451"/>
                </a:lnTo>
                <a:lnTo>
                  <a:pt x="984510" y="290488"/>
                </a:lnTo>
                <a:lnTo>
                  <a:pt x="984264" y="290691"/>
                </a:lnTo>
                <a:lnTo>
                  <a:pt x="984379" y="290809"/>
                </a:lnTo>
                <a:lnTo>
                  <a:pt x="984542" y="290925"/>
                </a:lnTo>
                <a:lnTo>
                  <a:pt x="984739" y="290931"/>
                </a:lnTo>
                <a:lnTo>
                  <a:pt x="984706" y="291119"/>
                </a:lnTo>
                <a:lnTo>
                  <a:pt x="984984" y="291157"/>
                </a:lnTo>
                <a:lnTo>
                  <a:pt x="984886" y="291360"/>
                </a:lnTo>
                <a:lnTo>
                  <a:pt x="984935" y="291556"/>
                </a:lnTo>
                <a:lnTo>
                  <a:pt x="984886" y="291724"/>
                </a:lnTo>
                <a:lnTo>
                  <a:pt x="985164" y="291710"/>
                </a:lnTo>
                <a:lnTo>
                  <a:pt x="985196" y="291906"/>
                </a:lnTo>
                <a:lnTo>
                  <a:pt x="985245" y="292105"/>
                </a:lnTo>
                <a:lnTo>
                  <a:pt x="985131" y="292254"/>
                </a:lnTo>
                <a:lnTo>
                  <a:pt x="985213" y="292424"/>
                </a:lnTo>
                <a:lnTo>
                  <a:pt x="985033" y="292557"/>
                </a:lnTo>
                <a:lnTo>
                  <a:pt x="984967" y="292753"/>
                </a:lnTo>
                <a:lnTo>
                  <a:pt x="984918" y="292975"/>
                </a:lnTo>
                <a:lnTo>
                  <a:pt x="984771" y="293055"/>
                </a:lnTo>
                <a:lnTo>
                  <a:pt x="984837" y="293165"/>
                </a:lnTo>
                <a:lnTo>
                  <a:pt x="984853" y="293417"/>
                </a:lnTo>
                <a:lnTo>
                  <a:pt x="984788" y="293655"/>
                </a:lnTo>
                <a:lnTo>
                  <a:pt x="984918" y="293824"/>
                </a:lnTo>
                <a:lnTo>
                  <a:pt x="985115" y="293834"/>
                </a:lnTo>
                <a:lnTo>
                  <a:pt x="985278" y="294013"/>
                </a:lnTo>
                <a:lnTo>
                  <a:pt x="985082" y="294036"/>
                </a:lnTo>
                <a:lnTo>
                  <a:pt x="984886" y="294120"/>
                </a:lnTo>
                <a:lnTo>
                  <a:pt x="984788" y="294319"/>
                </a:lnTo>
                <a:lnTo>
                  <a:pt x="984967" y="294468"/>
                </a:lnTo>
                <a:lnTo>
                  <a:pt x="985229" y="294676"/>
                </a:lnTo>
                <a:lnTo>
                  <a:pt x="985131" y="294772"/>
                </a:lnTo>
                <a:lnTo>
                  <a:pt x="984967" y="294797"/>
                </a:lnTo>
                <a:lnTo>
                  <a:pt x="985016" y="294926"/>
                </a:lnTo>
                <a:lnTo>
                  <a:pt x="985213" y="294945"/>
                </a:lnTo>
                <a:lnTo>
                  <a:pt x="985245" y="295140"/>
                </a:lnTo>
                <a:lnTo>
                  <a:pt x="985376" y="295184"/>
                </a:lnTo>
                <a:lnTo>
                  <a:pt x="985540" y="295289"/>
                </a:lnTo>
                <a:lnTo>
                  <a:pt x="985687" y="295515"/>
                </a:lnTo>
                <a:lnTo>
                  <a:pt x="985687" y="295681"/>
                </a:lnTo>
                <a:lnTo>
                  <a:pt x="985654" y="295946"/>
                </a:lnTo>
                <a:lnTo>
                  <a:pt x="985572" y="296242"/>
                </a:lnTo>
                <a:lnTo>
                  <a:pt x="985589" y="296430"/>
                </a:lnTo>
                <a:lnTo>
                  <a:pt x="985769" y="296715"/>
                </a:lnTo>
                <a:lnTo>
                  <a:pt x="985899" y="296801"/>
                </a:lnTo>
                <a:lnTo>
                  <a:pt x="986145" y="296702"/>
                </a:lnTo>
                <a:lnTo>
                  <a:pt x="986341" y="296850"/>
                </a:lnTo>
                <a:lnTo>
                  <a:pt x="986652" y="296805"/>
                </a:lnTo>
                <a:lnTo>
                  <a:pt x="986701" y="296993"/>
                </a:lnTo>
                <a:lnTo>
                  <a:pt x="986815" y="297179"/>
                </a:lnTo>
                <a:lnTo>
                  <a:pt x="986881" y="297400"/>
                </a:lnTo>
                <a:lnTo>
                  <a:pt x="987060" y="297522"/>
                </a:lnTo>
                <a:lnTo>
                  <a:pt x="987240" y="297781"/>
                </a:lnTo>
                <a:lnTo>
                  <a:pt x="987420" y="298051"/>
                </a:lnTo>
                <a:lnTo>
                  <a:pt x="987371" y="298438"/>
                </a:lnTo>
                <a:lnTo>
                  <a:pt x="987289" y="298714"/>
                </a:lnTo>
                <a:lnTo>
                  <a:pt x="987486" y="298876"/>
                </a:lnTo>
                <a:lnTo>
                  <a:pt x="987535" y="299138"/>
                </a:lnTo>
                <a:lnTo>
                  <a:pt x="987600" y="299403"/>
                </a:lnTo>
                <a:lnTo>
                  <a:pt x="987322" y="299589"/>
                </a:lnTo>
                <a:lnTo>
                  <a:pt x="987289" y="299751"/>
                </a:lnTo>
                <a:lnTo>
                  <a:pt x="987273" y="299898"/>
                </a:lnTo>
                <a:lnTo>
                  <a:pt x="987093" y="299828"/>
                </a:lnTo>
                <a:lnTo>
                  <a:pt x="986881" y="299892"/>
                </a:lnTo>
                <a:lnTo>
                  <a:pt x="986717" y="300001"/>
                </a:lnTo>
                <a:lnTo>
                  <a:pt x="986603" y="300194"/>
                </a:lnTo>
                <a:lnTo>
                  <a:pt x="986521" y="300433"/>
                </a:lnTo>
                <a:lnTo>
                  <a:pt x="986210" y="300652"/>
                </a:lnTo>
                <a:lnTo>
                  <a:pt x="986030" y="300852"/>
                </a:lnTo>
                <a:lnTo>
                  <a:pt x="985671" y="300955"/>
                </a:lnTo>
                <a:lnTo>
                  <a:pt x="985360" y="301115"/>
                </a:lnTo>
                <a:lnTo>
                  <a:pt x="985392" y="301308"/>
                </a:lnTo>
                <a:lnTo>
                  <a:pt x="985262" y="301533"/>
                </a:lnTo>
                <a:lnTo>
                  <a:pt x="985098" y="301669"/>
                </a:lnTo>
                <a:lnTo>
                  <a:pt x="985066" y="301831"/>
                </a:lnTo>
                <a:lnTo>
                  <a:pt x="984951" y="301934"/>
                </a:lnTo>
                <a:lnTo>
                  <a:pt x="984820" y="302065"/>
                </a:lnTo>
                <a:lnTo>
                  <a:pt x="985016" y="302127"/>
                </a:lnTo>
                <a:lnTo>
                  <a:pt x="985147" y="302160"/>
                </a:lnTo>
                <a:lnTo>
                  <a:pt x="985131" y="302322"/>
                </a:lnTo>
                <a:lnTo>
                  <a:pt x="984967" y="302405"/>
                </a:lnTo>
                <a:lnTo>
                  <a:pt x="984771" y="302572"/>
                </a:lnTo>
                <a:lnTo>
                  <a:pt x="984804" y="302714"/>
                </a:lnTo>
                <a:lnTo>
                  <a:pt x="984788" y="302874"/>
                </a:lnTo>
                <a:lnTo>
                  <a:pt x="984788" y="303146"/>
                </a:lnTo>
                <a:lnTo>
                  <a:pt x="984624" y="303365"/>
                </a:lnTo>
                <a:lnTo>
                  <a:pt x="984608" y="303551"/>
                </a:lnTo>
                <a:lnTo>
                  <a:pt x="984673" y="303733"/>
                </a:lnTo>
                <a:lnTo>
                  <a:pt x="984575" y="303906"/>
                </a:lnTo>
                <a:lnTo>
                  <a:pt x="984591" y="304120"/>
                </a:lnTo>
                <a:lnTo>
                  <a:pt x="984575" y="304307"/>
                </a:lnTo>
                <a:lnTo>
                  <a:pt x="984411" y="304449"/>
                </a:lnTo>
                <a:lnTo>
                  <a:pt x="984199" y="304509"/>
                </a:lnTo>
                <a:lnTo>
                  <a:pt x="983905" y="304473"/>
                </a:lnTo>
                <a:lnTo>
                  <a:pt x="983937" y="304647"/>
                </a:lnTo>
                <a:lnTo>
                  <a:pt x="983954" y="304799"/>
                </a:lnTo>
                <a:lnTo>
                  <a:pt x="984035" y="304941"/>
                </a:lnTo>
                <a:lnTo>
                  <a:pt x="984215" y="304818"/>
                </a:lnTo>
                <a:lnTo>
                  <a:pt x="984313" y="305006"/>
                </a:lnTo>
                <a:lnTo>
                  <a:pt x="984346" y="305193"/>
                </a:lnTo>
                <a:lnTo>
                  <a:pt x="984117" y="305348"/>
                </a:lnTo>
                <a:lnTo>
                  <a:pt x="983970" y="305575"/>
                </a:lnTo>
                <a:lnTo>
                  <a:pt x="984215" y="305620"/>
                </a:lnTo>
                <a:lnTo>
                  <a:pt x="984395" y="305490"/>
                </a:lnTo>
                <a:lnTo>
                  <a:pt x="984428" y="305638"/>
                </a:lnTo>
                <a:lnTo>
                  <a:pt x="984297" y="305780"/>
                </a:lnTo>
                <a:lnTo>
                  <a:pt x="984183" y="305943"/>
                </a:lnTo>
                <a:lnTo>
                  <a:pt x="984313" y="306045"/>
                </a:lnTo>
                <a:lnTo>
                  <a:pt x="984395" y="305922"/>
                </a:lnTo>
                <a:lnTo>
                  <a:pt x="984542" y="305767"/>
                </a:lnTo>
                <a:lnTo>
                  <a:pt x="984706" y="305716"/>
                </a:lnTo>
                <a:lnTo>
                  <a:pt x="984706" y="306012"/>
                </a:lnTo>
                <a:lnTo>
                  <a:pt x="984820" y="306161"/>
                </a:lnTo>
                <a:lnTo>
                  <a:pt x="984755" y="306303"/>
                </a:lnTo>
                <a:lnTo>
                  <a:pt x="984575" y="306432"/>
                </a:lnTo>
                <a:lnTo>
                  <a:pt x="984608" y="306586"/>
                </a:lnTo>
                <a:lnTo>
                  <a:pt x="984755" y="306651"/>
                </a:lnTo>
                <a:lnTo>
                  <a:pt x="984853" y="306794"/>
                </a:lnTo>
                <a:lnTo>
                  <a:pt x="984804" y="307029"/>
                </a:lnTo>
                <a:lnTo>
                  <a:pt x="984608" y="307003"/>
                </a:lnTo>
                <a:lnTo>
                  <a:pt x="984722" y="307166"/>
                </a:lnTo>
                <a:lnTo>
                  <a:pt x="984886" y="307166"/>
                </a:lnTo>
                <a:lnTo>
                  <a:pt x="985098" y="307183"/>
                </a:lnTo>
                <a:lnTo>
                  <a:pt x="985049" y="307328"/>
                </a:lnTo>
                <a:lnTo>
                  <a:pt x="984886" y="307318"/>
                </a:lnTo>
                <a:lnTo>
                  <a:pt x="984902" y="307467"/>
                </a:lnTo>
                <a:lnTo>
                  <a:pt x="984755" y="307667"/>
                </a:lnTo>
                <a:lnTo>
                  <a:pt x="984526" y="308028"/>
                </a:lnTo>
                <a:lnTo>
                  <a:pt x="984624" y="308188"/>
                </a:lnTo>
                <a:lnTo>
                  <a:pt x="984608" y="308406"/>
                </a:lnTo>
                <a:lnTo>
                  <a:pt x="984591" y="308643"/>
                </a:lnTo>
                <a:lnTo>
                  <a:pt x="984477" y="308824"/>
                </a:lnTo>
                <a:lnTo>
                  <a:pt x="984330" y="308838"/>
                </a:lnTo>
                <a:lnTo>
                  <a:pt x="984215" y="309102"/>
                </a:lnTo>
                <a:lnTo>
                  <a:pt x="984019" y="309163"/>
                </a:lnTo>
                <a:lnTo>
                  <a:pt x="983905" y="309271"/>
                </a:lnTo>
                <a:lnTo>
                  <a:pt x="983610" y="309274"/>
                </a:lnTo>
                <a:lnTo>
                  <a:pt x="983332" y="309287"/>
                </a:lnTo>
                <a:lnTo>
                  <a:pt x="982973" y="309480"/>
                </a:lnTo>
                <a:lnTo>
                  <a:pt x="982874" y="309712"/>
                </a:lnTo>
                <a:lnTo>
                  <a:pt x="982695" y="310008"/>
                </a:lnTo>
                <a:lnTo>
                  <a:pt x="982498" y="310008"/>
                </a:lnTo>
                <a:lnTo>
                  <a:pt x="982319" y="310034"/>
                </a:lnTo>
                <a:lnTo>
                  <a:pt x="982188" y="310260"/>
                </a:lnTo>
                <a:lnTo>
                  <a:pt x="982139" y="310510"/>
                </a:lnTo>
                <a:lnTo>
                  <a:pt x="982024" y="310633"/>
                </a:lnTo>
                <a:lnTo>
                  <a:pt x="981926" y="310782"/>
                </a:lnTo>
                <a:lnTo>
                  <a:pt x="981893" y="311017"/>
                </a:lnTo>
                <a:lnTo>
                  <a:pt x="981828" y="311243"/>
                </a:lnTo>
                <a:lnTo>
                  <a:pt x="981664" y="311436"/>
                </a:lnTo>
                <a:lnTo>
                  <a:pt x="981550" y="311632"/>
                </a:lnTo>
                <a:lnTo>
                  <a:pt x="981779" y="311648"/>
                </a:lnTo>
                <a:lnTo>
                  <a:pt x="981942" y="311742"/>
                </a:lnTo>
                <a:lnTo>
                  <a:pt x="981746" y="311946"/>
                </a:lnTo>
                <a:lnTo>
                  <a:pt x="981566" y="312029"/>
                </a:lnTo>
                <a:lnTo>
                  <a:pt x="981501" y="312190"/>
                </a:lnTo>
                <a:lnTo>
                  <a:pt x="981436" y="312338"/>
                </a:lnTo>
                <a:lnTo>
                  <a:pt x="981501" y="312564"/>
                </a:lnTo>
                <a:lnTo>
                  <a:pt x="981419" y="312703"/>
                </a:lnTo>
                <a:lnTo>
                  <a:pt x="981517" y="312958"/>
                </a:lnTo>
                <a:lnTo>
                  <a:pt x="981779" y="313238"/>
                </a:lnTo>
                <a:lnTo>
                  <a:pt x="981795" y="313400"/>
                </a:lnTo>
                <a:lnTo>
                  <a:pt x="981763" y="313787"/>
                </a:lnTo>
                <a:lnTo>
                  <a:pt x="981632" y="314116"/>
                </a:lnTo>
                <a:lnTo>
                  <a:pt x="981517" y="314289"/>
                </a:lnTo>
                <a:lnTo>
                  <a:pt x="981321" y="314353"/>
                </a:lnTo>
                <a:lnTo>
                  <a:pt x="981207" y="314475"/>
                </a:lnTo>
                <a:lnTo>
                  <a:pt x="981256" y="314618"/>
                </a:lnTo>
                <a:lnTo>
                  <a:pt x="981485" y="314870"/>
                </a:lnTo>
                <a:lnTo>
                  <a:pt x="981566" y="315048"/>
                </a:lnTo>
                <a:lnTo>
                  <a:pt x="981419" y="315069"/>
                </a:lnTo>
                <a:lnTo>
                  <a:pt x="981223" y="314999"/>
                </a:lnTo>
                <a:lnTo>
                  <a:pt x="981190" y="315159"/>
                </a:lnTo>
                <a:lnTo>
                  <a:pt x="981288" y="315344"/>
                </a:lnTo>
                <a:lnTo>
                  <a:pt x="981485" y="315277"/>
                </a:lnTo>
                <a:lnTo>
                  <a:pt x="981615" y="315389"/>
                </a:lnTo>
                <a:lnTo>
                  <a:pt x="981730" y="315599"/>
                </a:lnTo>
                <a:lnTo>
                  <a:pt x="981664" y="315828"/>
                </a:lnTo>
                <a:lnTo>
                  <a:pt x="981599" y="316037"/>
                </a:lnTo>
                <a:lnTo>
                  <a:pt x="981746" y="316166"/>
                </a:lnTo>
                <a:lnTo>
                  <a:pt x="981942" y="316142"/>
                </a:lnTo>
                <a:lnTo>
                  <a:pt x="981926" y="316398"/>
                </a:lnTo>
                <a:lnTo>
                  <a:pt x="982008" y="316573"/>
                </a:lnTo>
                <a:lnTo>
                  <a:pt x="981959" y="316709"/>
                </a:lnTo>
                <a:lnTo>
                  <a:pt x="981795" y="316747"/>
                </a:lnTo>
                <a:lnTo>
                  <a:pt x="981795" y="316889"/>
                </a:lnTo>
                <a:lnTo>
                  <a:pt x="981942" y="316889"/>
                </a:lnTo>
                <a:lnTo>
                  <a:pt x="982188" y="316941"/>
                </a:lnTo>
                <a:lnTo>
                  <a:pt x="982237" y="317141"/>
                </a:lnTo>
                <a:lnTo>
                  <a:pt x="982400" y="317180"/>
                </a:lnTo>
                <a:lnTo>
                  <a:pt x="982580" y="317116"/>
                </a:lnTo>
                <a:lnTo>
                  <a:pt x="982629" y="317283"/>
                </a:lnTo>
                <a:lnTo>
                  <a:pt x="982613" y="317438"/>
                </a:lnTo>
                <a:lnTo>
                  <a:pt x="982760" y="317685"/>
                </a:lnTo>
                <a:lnTo>
                  <a:pt x="982989" y="317703"/>
                </a:lnTo>
                <a:lnTo>
                  <a:pt x="983169" y="317643"/>
                </a:lnTo>
                <a:lnTo>
                  <a:pt x="983349" y="317500"/>
                </a:lnTo>
                <a:lnTo>
                  <a:pt x="983578" y="317646"/>
                </a:lnTo>
                <a:lnTo>
                  <a:pt x="983790" y="317759"/>
                </a:lnTo>
                <a:lnTo>
                  <a:pt x="983970" y="317839"/>
                </a:lnTo>
                <a:lnTo>
                  <a:pt x="984003" y="318053"/>
                </a:lnTo>
                <a:lnTo>
                  <a:pt x="984084" y="318243"/>
                </a:lnTo>
                <a:lnTo>
                  <a:pt x="984346" y="318226"/>
                </a:lnTo>
                <a:lnTo>
                  <a:pt x="984526" y="318382"/>
                </a:lnTo>
                <a:lnTo>
                  <a:pt x="984722" y="318362"/>
                </a:lnTo>
                <a:lnTo>
                  <a:pt x="984902" y="318251"/>
                </a:lnTo>
                <a:lnTo>
                  <a:pt x="985033" y="318189"/>
                </a:lnTo>
                <a:lnTo>
                  <a:pt x="985213" y="318015"/>
                </a:lnTo>
                <a:lnTo>
                  <a:pt x="985360" y="317922"/>
                </a:lnTo>
                <a:lnTo>
                  <a:pt x="985360" y="318190"/>
                </a:lnTo>
                <a:lnTo>
                  <a:pt x="985540" y="318105"/>
                </a:lnTo>
                <a:lnTo>
                  <a:pt x="985671" y="318029"/>
                </a:lnTo>
                <a:lnTo>
                  <a:pt x="985834" y="318114"/>
                </a:lnTo>
                <a:lnTo>
                  <a:pt x="985965" y="318164"/>
                </a:lnTo>
                <a:lnTo>
                  <a:pt x="986145" y="318140"/>
                </a:lnTo>
                <a:lnTo>
                  <a:pt x="986292" y="318223"/>
                </a:lnTo>
                <a:lnTo>
                  <a:pt x="986423" y="318398"/>
                </a:lnTo>
                <a:lnTo>
                  <a:pt x="986635" y="318418"/>
                </a:lnTo>
                <a:lnTo>
                  <a:pt x="986701" y="318604"/>
                </a:lnTo>
                <a:lnTo>
                  <a:pt x="986848" y="318707"/>
                </a:lnTo>
                <a:lnTo>
                  <a:pt x="987093" y="318743"/>
                </a:lnTo>
                <a:lnTo>
                  <a:pt x="987142" y="318928"/>
                </a:lnTo>
                <a:lnTo>
                  <a:pt x="987289" y="318962"/>
                </a:lnTo>
                <a:lnTo>
                  <a:pt x="987257" y="319160"/>
                </a:lnTo>
                <a:lnTo>
                  <a:pt x="987420" y="319224"/>
                </a:lnTo>
                <a:lnTo>
                  <a:pt x="987698" y="319508"/>
                </a:lnTo>
                <a:lnTo>
                  <a:pt x="987665" y="319695"/>
                </a:lnTo>
                <a:lnTo>
                  <a:pt x="987453" y="319737"/>
                </a:lnTo>
                <a:lnTo>
                  <a:pt x="987469" y="319999"/>
                </a:lnTo>
                <a:lnTo>
                  <a:pt x="987387" y="320179"/>
                </a:lnTo>
                <a:lnTo>
                  <a:pt x="987486" y="320288"/>
                </a:lnTo>
                <a:lnTo>
                  <a:pt x="987191" y="320437"/>
                </a:lnTo>
                <a:lnTo>
                  <a:pt x="987191" y="320684"/>
                </a:lnTo>
                <a:lnTo>
                  <a:pt x="987175" y="321009"/>
                </a:lnTo>
                <a:lnTo>
                  <a:pt x="986962" y="321211"/>
                </a:lnTo>
                <a:lnTo>
                  <a:pt x="986717" y="321536"/>
                </a:lnTo>
                <a:lnTo>
                  <a:pt x="986177" y="321802"/>
                </a:lnTo>
                <a:lnTo>
                  <a:pt x="985687" y="322149"/>
                </a:lnTo>
                <a:lnTo>
                  <a:pt x="985523" y="322414"/>
                </a:lnTo>
                <a:lnTo>
                  <a:pt x="985294" y="322664"/>
                </a:lnTo>
                <a:lnTo>
                  <a:pt x="985180" y="322890"/>
                </a:lnTo>
                <a:lnTo>
                  <a:pt x="985229" y="323101"/>
                </a:lnTo>
                <a:lnTo>
                  <a:pt x="985294" y="323274"/>
                </a:lnTo>
                <a:lnTo>
                  <a:pt x="986586" y="323003"/>
                </a:lnTo>
                <a:lnTo>
                  <a:pt x="991148" y="321250"/>
                </a:lnTo>
                <a:lnTo>
                  <a:pt x="993552" y="318612"/>
                </a:lnTo>
                <a:lnTo>
                  <a:pt x="996299" y="314163"/>
                </a:lnTo>
                <a:lnTo>
                  <a:pt x="997738" y="310532"/>
                </a:lnTo>
                <a:lnTo>
                  <a:pt x="998048" y="307111"/>
                </a:lnTo>
                <a:lnTo>
                  <a:pt x="998719" y="303487"/>
                </a:lnTo>
                <a:lnTo>
                  <a:pt x="999422" y="300466"/>
                </a:lnTo>
                <a:lnTo>
                  <a:pt x="1001237" y="296831"/>
                </a:lnTo>
                <a:lnTo>
                  <a:pt x="1004262" y="296397"/>
                </a:lnTo>
                <a:lnTo>
                  <a:pt x="1006191" y="298186"/>
                </a:lnTo>
                <a:lnTo>
                  <a:pt x="1008857" y="298963"/>
                </a:lnTo>
                <a:lnTo>
                  <a:pt x="1011718" y="300140"/>
                </a:lnTo>
                <a:lnTo>
                  <a:pt x="1014171" y="300114"/>
                </a:lnTo>
                <a:lnTo>
                  <a:pt x="1018340" y="299671"/>
                </a:lnTo>
                <a:lnTo>
                  <a:pt x="1021513" y="297428"/>
                </a:lnTo>
                <a:lnTo>
                  <a:pt x="1022984" y="295604"/>
                </a:lnTo>
                <a:lnTo>
                  <a:pt x="1025388" y="292969"/>
                </a:lnTo>
                <a:lnTo>
                  <a:pt x="1029394" y="294133"/>
                </a:lnTo>
                <a:lnTo>
                  <a:pt x="1031111" y="294718"/>
                </a:lnTo>
                <a:lnTo>
                  <a:pt x="1033138" y="295895"/>
                </a:lnTo>
                <a:lnTo>
                  <a:pt x="1034168" y="296496"/>
                </a:lnTo>
                <a:lnTo>
                  <a:pt x="1038305" y="295248"/>
                </a:lnTo>
                <a:lnTo>
                  <a:pt x="1046252" y="295166"/>
                </a:lnTo>
                <a:lnTo>
                  <a:pt x="1049277" y="294735"/>
                </a:lnTo>
                <a:lnTo>
                  <a:pt x="1064794" y="293974"/>
                </a:lnTo>
                <a:lnTo>
                  <a:pt x="1069330" y="293927"/>
                </a:lnTo>
                <a:lnTo>
                  <a:pt x="1073493" y="293884"/>
                </a:lnTo>
                <a:lnTo>
                  <a:pt x="1076711" y="293852"/>
                </a:lnTo>
                <a:lnTo>
                  <a:pt x="1079172" y="293827"/>
                </a:lnTo>
                <a:lnTo>
                  <a:pt x="1083711" y="293580"/>
                </a:lnTo>
                <a:lnTo>
                  <a:pt x="1087114" y="293345"/>
                </a:lnTo>
                <a:lnTo>
                  <a:pt x="1090520" y="293310"/>
                </a:lnTo>
                <a:lnTo>
                  <a:pt x="1092961" y="293402"/>
                </a:lnTo>
                <a:lnTo>
                  <a:pt x="1095922" y="290522"/>
                </a:lnTo>
                <a:lnTo>
                  <a:pt x="1096239" y="288850"/>
                </a:lnTo>
                <a:lnTo>
                  <a:pt x="1095875" y="287236"/>
                </a:lnTo>
                <a:lnTo>
                  <a:pt x="1094542" y="285859"/>
                </a:lnTo>
                <a:lnTo>
                  <a:pt x="1094004" y="285305"/>
                </a:lnTo>
                <a:lnTo>
                  <a:pt x="1093165" y="284437"/>
                </a:lnTo>
                <a:lnTo>
                  <a:pt x="1092676" y="282698"/>
                </a:lnTo>
                <a:lnTo>
                  <a:pt x="1093236" y="280890"/>
                </a:lnTo>
                <a:lnTo>
                  <a:pt x="1093366" y="280470"/>
                </a:lnTo>
                <a:lnTo>
                  <a:pt x="1093123" y="279600"/>
                </a:lnTo>
                <a:lnTo>
                  <a:pt x="1091028" y="277486"/>
                </a:lnTo>
                <a:lnTo>
                  <a:pt x="1090287" y="277172"/>
                </a:lnTo>
                <a:lnTo>
                  <a:pt x="1090044" y="276241"/>
                </a:lnTo>
                <a:lnTo>
                  <a:pt x="1091224" y="274696"/>
                </a:lnTo>
                <a:lnTo>
                  <a:pt x="1091192" y="274524"/>
                </a:lnTo>
                <a:lnTo>
                  <a:pt x="1091112" y="274119"/>
                </a:lnTo>
                <a:lnTo>
                  <a:pt x="1090801" y="272525"/>
                </a:lnTo>
                <a:lnTo>
                  <a:pt x="1091058" y="271663"/>
                </a:lnTo>
                <a:lnTo>
                  <a:pt x="1091113" y="271472"/>
                </a:lnTo>
                <a:lnTo>
                  <a:pt x="1089882" y="270352"/>
                </a:lnTo>
                <a:lnTo>
                  <a:pt x="1088947" y="266475"/>
                </a:lnTo>
                <a:lnTo>
                  <a:pt x="1088908" y="266318"/>
                </a:lnTo>
                <a:lnTo>
                  <a:pt x="1089037" y="265445"/>
                </a:lnTo>
                <a:lnTo>
                  <a:pt x="1089163" y="264583"/>
                </a:lnTo>
                <a:lnTo>
                  <a:pt x="1089113" y="264445"/>
                </a:lnTo>
                <a:lnTo>
                  <a:pt x="1088628" y="263079"/>
                </a:lnTo>
                <a:lnTo>
                  <a:pt x="1088368" y="262348"/>
                </a:lnTo>
                <a:lnTo>
                  <a:pt x="1087135" y="261041"/>
                </a:lnTo>
                <a:lnTo>
                  <a:pt x="1086139" y="256657"/>
                </a:lnTo>
                <a:lnTo>
                  <a:pt x="1085863" y="254589"/>
                </a:lnTo>
                <a:lnTo>
                  <a:pt x="1086113" y="253907"/>
                </a:lnTo>
                <a:lnTo>
                  <a:pt x="1088281" y="252862"/>
                </a:lnTo>
                <a:lnTo>
                  <a:pt x="1089897" y="251008"/>
                </a:lnTo>
                <a:lnTo>
                  <a:pt x="1090324" y="250256"/>
                </a:lnTo>
                <a:lnTo>
                  <a:pt x="1091579" y="248039"/>
                </a:lnTo>
                <a:lnTo>
                  <a:pt x="1091556" y="246072"/>
                </a:lnTo>
                <a:lnTo>
                  <a:pt x="1091533" y="244070"/>
                </a:lnTo>
                <a:lnTo>
                  <a:pt x="1092037" y="242151"/>
                </a:lnTo>
                <a:lnTo>
                  <a:pt x="1091741" y="238678"/>
                </a:lnTo>
                <a:lnTo>
                  <a:pt x="1092794" y="238247"/>
                </a:lnTo>
                <a:lnTo>
                  <a:pt x="1092431" y="237554"/>
                </a:lnTo>
                <a:lnTo>
                  <a:pt x="1092242" y="237191"/>
                </a:lnTo>
                <a:lnTo>
                  <a:pt x="1092065" y="237049"/>
                </a:lnTo>
                <a:lnTo>
                  <a:pt x="1091744" y="236791"/>
                </a:lnTo>
                <a:lnTo>
                  <a:pt x="1091072" y="236246"/>
                </a:lnTo>
                <a:lnTo>
                  <a:pt x="1090700" y="235947"/>
                </a:lnTo>
                <a:lnTo>
                  <a:pt x="1089929" y="227636"/>
                </a:lnTo>
                <a:lnTo>
                  <a:pt x="1088963" y="225714"/>
                </a:lnTo>
                <a:lnTo>
                  <a:pt x="1088273" y="224344"/>
                </a:lnTo>
                <a:lnTo>
                  <a:pt x="1087542" y="221304"/>
                </a:lnTo>
                <a:lnTo>
                  <a:pt x="1087078" y="220575"/>
                </a:lnTo>
                <a:lnTo>
                  <a:pt x="1086435" y="219565"/>
                </a:lnTo>
                <a:lnTo>
                  <a:pt x="1086337" y="219067"/>
                </a:lnTo>
                <a:lnTo>
                  <a:pt x="1086108" y="217933"/>
                </a:lnTo>
                <a:lnTo>
                  <a:pt x="1085258" y="213683"/>
                </a:lnTo>
                <a:lnTo>
                  <a:pt x="1084919" y="211996"/>
                </a:lnTo>
                <a:lnTo>
                  <a:pt x="1084244" y="210691"/>
                </a:lnTo>
                <a:lnTo>
                  <a:pt x="1084310" y="209885"/>
                </a:lnTo>
                <a:lnTo>
                  <a:pt x="1083494" y="205494"/>
                </a:lnTo>
                <a:lnTo>
                  <a:pt x="1083283" y="203496"/>
                </a:lnTo>
                <a:lnTo>
                  <a:pt x="1082421" y="202253"/>
                </a:lnTo>
                <a:lnTo>
                  <a:pt x="1082406" y="202047"/>
                </a:lnTo>
                <a:lnTo>
                  <a:pt x="1082187" y="199153"/>
                </a:lnTo>
                <a:lnTo>
                  <a:pt x="1081522" y="196897"/>
                </a:lnTo>
                <a:lnTo>
                  <a:pt x="1081088" y="195430"/>
                </a:lnTo>
                <a:lnTo>
                  <a:pt x="1081093" y="194253"/>
                </a:lnTo>
                <a:lnTo>
                  <a:pt x="1081252" y="194055"/>
                </a:lnTo>
                <a:lnTo>
                  <a:pt x="1082150" y="192955"/>
                </a:lnTo>
                <a:lnTo>
                  <a:pt x="1082161" y="190165"/>
                </a:lnTo>
                <a:lnTo>
                  <a:pt x="1081425" y="188674"/>
                </a:lnTo>
                <a:lnTo>
                  <a:pt x="1080887" y="183588"/>
                </a:lnTo>
                <a:lnTo>
                  <a:pt x="1081760" y="181857"/>
                </a:lnTo>
                <a:lnTo>
                  <a:pt x="1081402" y="178632"/>
                </a:lnTo>
                <a:lnTo>
                  <a:pt x="1080599" y="178194"/>
                </a:lnTo>
                <a:lnTo>
                  <a:pt x="1079322" y="172672"/>
                </a:lnTo>
                <a:lnTo>
                  <a:pt x="1080075" y="170444"/>
                </a:lnTo>
                <a:lnTo>
                  <a:pt x="1079219" y="167404"/>
                </a:lnTo>
                <a:lnTo>
                  <a:pt x="1078358" y="166403"/>
                </a:lnTo>
                <a:lnTo>
                  <a:pt x="1079293" y="162013"/>
                </a:lnTo>
                <a:lnTo>
                  <a:pt x="1079429" y="161331"/>
                </a:lnTo>
                <a:lnTo>
                  <a:pt x="1078019" y="158224"/>
                </a:lnTo>
                <a:lnTo>
                  <a:pt x="1077920" y="152088"/>
                </a:lnTo>
                <a:lnTo>
                  <a:pt x="1078802" y="147717"/>
                </a:lnTo>
                <a:lnTo>
                  <a:pt x="1079246" y="145523"/>
                </a:lnTo>
                <a:lnTo>
                  <a:pt x="1078199" y="143907"/>
                </a:lnTo>
                <a:lnTo>
                  <a:pt x="1077960" y="141922"/>
                </a:lnTo>
                <a:lnTo>
                  <a:pt x="1078117" y="140997"/>
                </a:lnTo>
                <a:lnTo>
                  <a:pt x="1078150" y="140807"/>
                </a:lnTo>
                <a:lnTo>
                  <a:pt x="1078421" y="140555"/>
                </a:lnTo>
                <a:lnTo>
                  <a:pt x="1079082" y="139944"/>
                </a:lnTo>
                <a:lnTo>
                  <a:pt x="1079842" y="135172"/>
                </a:lnTo>
                <a:lnTo>
                  <a:pt x="1080845" y="132388"/>
                </a:lnTo>
                <a:lnTo>
                  <a:pt x="1079800" y="130524"/>
                </a:lnTo>
                <a:lnTo>
                  <a:pt x="1080119" y="129683"/>
                </a:lnTo>
                <a:lnTo>
                  <a:pt x="1080738" y="128048"/>
                </a:lnTo>
                <a:lnTo>
                  <a:pt x="1080629" y="124639"/>
                </a:lnTo>
                <a:lnTo>
                  <a:pt x="1080943" y="123401"/>
                </a:lnTo>
                <a:lnTo>
                  <a:pt x="1082372" y="121794"/>
                </a:lnTo>
                <a:lnTo>
                  <a:pt x="1082374" y="121361"/>
                </a:lnTo>
                <a:lnTo>
                  <a:pt x="1082128" y="121318"/>
                </a:lnTo>
                <a:lnTo>
                  <a:pt x="1081631" y="121233"/>
                </a:lnTo>
                <a:lnTo>
                  <a:pt x="1081553" y="120832"/>
                </a:lnTo>
                <a:lnTo>
                  <a:pt x="1081510" y="120613"/>
                </a:lnTo>
                <a:lnTo>
                  <a:pt x="1082042" y="119876"/>
                </a:lnTo>
                <a:lnTo>
                  <a:pt x="1082133" y="119748"/>
                </a:lnTo>
                <a:lnTo>
                  <a:pt x="1081950" y="119189"/>
                </a:lnTo>
                <a:lnTo>
                  <a:pt x="1080402" y="119371"/>
                </a:lnTo>
                <a:lnTo>
                  <a:pt x="1080343" y="118687"/>
                </a:lnTo>
                <a:lnTo>
                  <a:pt x="1081463" y="117204"/>
                </a:lnTo>
                <a:lnTo>
                  <a:pt x="1081095" y="116025"/>
                </a:lnTo>
                <a:lnTo>
                  <a:pt x="1081533" y="114787"/>
                </a:lnTo>
                <a:lnTo>
                  <a:pt x="1082400" y="114853"/>
                </a:lnTo>
                <a:lnTo>
                  <a:pt x="1082542" y="114387"/>
                </a:lnTo>
                <a:lnTo>
                  <a:pt x="1082588" y="114233"/>
                </a:lnTo>
                <a:lnTo>
                  <a:pt x="1081728" y="112681"/>
                </a:lnTo>
                <a:lnTo>
                  <a:pt x="1081857" y="111131"/>
                </a:lnTo>
                <a:lnTo>
                  <a:pt x="1080740" y="109664"/>
                </a:lnTo>
                <a:lnTo>
                  <a:pt x="1080627" y="109516"/>
                </a:lnTo>
                <a:lnTo>
                  <a:pt x="1081374" y="108093"/>
                </a:lnTo>
                <a:lnTo>
                  <a:pt x="1080326" y="107159"/>
                </a:lnTo>
                <a:lnTo>
                  <a:pt x="1080269" y="105920"/>
                </a:lnTo>
                <a:lnTo>
                  <a:pt x="1080470" y="105325"/>
                </a:lnTo>
                <a:lnTo>
                  <a:pt x="1080771" y="104434"/>
                </a:lnTo>
                <a:lnTo>
                  <a:pt x="1080464" y="103750"/>
                </a:lnTo>
                <a:lnTo>
                  <a:pt x="1079288" y="103747"/>
                </a:lnTo>
                <a:lnTo>
                  <a:pt x="1079177" y="102946"/>
                </a:lnTo>
                <a:lnTo>
                  <a:pt x="1081222" y="99787"/>
                </a:lnTo>
                <a:lnTo>
                  <a:pt x="1080858" y="97988"/>
                </a:lnTo>
                <a:lnTo>
                  <a:pt x="1079496" y="98045"/>
                </a:lnTo>
                <a:lnTo>
                  <a:pt x="1079192" y="96928"/>
                </a:lnTo>
                <a:lnTo>
                  <a:pt x="1079326" y="95377"/>
                </a:lnTo>
                <a:lnTo>
                  <a:pt x="1079386" y="94698"/>
                </a:lnTo>
                <a:lnTo>
                  <a:pt x="1078959" y="92837"/>
                </a:lnTo>
                <a:lnTo>
                  <a:pt x="1080027" y="89060"/>
                </a:lnTo>
                <a:lnTo>
                  <a:pt x="1079041" y="87818"/>
                </a:lnTo>
                <a:lnTo>
                  <a:pt x="1078989" y="85586"/>
                </a:lnTo>
                <a:lnTo>
                  <a:pt x="1077887" y="82669"/>
                </a:lnTo>
                <a:lnTo>
                  <a:pt x="1078757" y="81557"/>
                </a:lnTo>
                <a:lnTo>
                  <a:pt x="1079913" y="82170"/>
                </a:lnTo>
                <a:lnTo>
                  <a:pt x="1080110" y="81413"/>
                </a:lnTo>
                <a:lnTo>
                  <a:pt x="1079875" y="80350"/>
                </a:lnTo>
                <a:lnTo>
                  <a:pt x="1079633" y="79328"/>
                </a:lnTo>
                <a:lnTo>
                  <a:pt x="1079793" y="79055"/>
                </a:lnTo>
                <a:lnTo>
                  <a:pt x="1080505" y="77843"/>
                </a:lnTo>
                <a:lnTo>
                  <a:pt x="1080509" y="76728"/>
                </a:lnTo>
                <a:lnTo>
                  <a:pt x="1080156" y="76229"/>
                </a:lnTo>
                <a:lnTo>
                  <a:pt x="1079586" y="75423"/>
                </a:lnTo>
                <a:lnTo>
                  <a:pt x="1079661" y="73160"/>
                </a:lnTo>
                <a:lnTo>
                  <a:pt x="1079249" y="71126"/>
                </a:lnTo>
                <a:lnTo>
                  <a:pt x="1078387" y="68871"/>
                </a:lnTo>
                <a:lnTo>
                  <a:pt x="1077395" y="67524"/>
                </a:lnTo>
                <a:lnTo>
                  <a:pt x="1075820" y="67094"/>
                </a:lnTo>
                <a:lnTo>
                  <a:pt x="1072880" y="67022"/>
                </a:lnTo>
                <a:lnTo>
                  <a:pt x="1070502" y="67056"/>
                </a:lnTo>
                <a:lnTo>
                  <a:pt x="1067901" y="66981"/>
                </a:lnTo>
                <a:lnTo>
                  <a:pt x="1066889" y="66656"/>
                </a:lnTo>
                <a:lnTo>
                  <a:pt x="1065317" y="65658"/>
                </a:lnTo>
                <a:lnTo>
                  <a:pt x="1064206" y="64653"/>
                </a:lnTo>
                <a:lnTo>
                  <a:pt x="1063682" y="63073"/>
                </a:lnTo>
                <a:lnTo>
                  <a:pt x="1062701" y="61047"/>
                </a:lnTo>
                <a:lnTo>
                  <a:pt x="1061851" y="58338"/>
                </a:lnTo>
                <a:lnTo>
                  <a:pt x="1061328" y="56193"/>
                </a:lnTo>
                <a:lnTo>
                  <a:pt x="1061181" y="51598"/>
                </a:lnTo>
                <a:lnTo>
                  <a:pt x="987992" y="48772"/>
                </a:lnTo>
                <a:lnTo>
                  <a:pt x="975451" y="50197"/>
                </a:lnTo>
                <a:lnTo>
                  <a:pt x="957121" y="52597"/>
                </a:lnTo>
                <a:lnTo>
                  <a:pt x="951513" y="53331"/>
                </a:lnTo>
                <a:lnTo>
                  <a:pt x="949845" y="53264"/>
                </a:lnTo>
                <a:lnTo>
                  <a:pt x="937271" y="52760"/>
                </a:lnTo>
                <a:lnTo>
                  <a:pt x="904209" y="51907"/>
                </a:lnTo>
                <a:lnTo>
                  <a:pt x="864311" y="51907"/>
                </a:lnTo>
                <a:lnTo>
                  <a:pt x="827554" y="51336"/>
                </a:lnTo>
                <a:lnTo>
                  <a:pt x="789357" y="51621"/>
                </a:lnTo>
                <a:lnTo>
                  <a:pt x="756017" y="52191"/>
                </a:lnTo>
                <a:lnTo>
                  <a:pt x="724099" y="50481"/>
                </a:lnTo>
                <a:lnTo>
                  <a:pt x="714043" y="50185"/>
                </a:lnTo>
                <a:lnTo>
                  <a:pt x="695043" y="49626"/>
                </a:lnTo>
                <a:lnTo>
                  <a:pt x="693048" y="48982"/>
                </a:lnTo>
                <a:lnTo>
                  <a:pt x="683630" y="45922"/>
                </a:lnTo>
                <a:lnTo>
                  <a:pt x="665971" y="41933"/>
                </a:lnTo>
                <a:lnTo>
                  <a:pt x="653691" y="43336"/>
                </a:lnTo>
                <a:lnTo>
                  <a:pt x="646022" y="44212"/>
                </a:lnTo>
                <a:lnTo>
                  <a:pt x="623506" y="47062"/>
                </a:lnTo>
                <a:lnTo>
                  <a:pt x="621822" y="46724"/>
                </a:lnTo>
                <a:lnTo>
                  <a:pt x="611717" y="44703"/>
                </a:lnTo>
                <a:lnTo>
                  <a:pt x="609264" y="44212"/>
                </a:lnTo>
                <a:lnTo>
                  <a:pt x="597573" y="44497"/>
                </a:lnTo>
                <a:lnTo>
                  <a:pt x="580764" y="45636"/>
                </a:lnTo>
                <a:lnTo>
                  <a:pt x="573929" y="47347"/>
                </a:lnTo>
                <a:lnTo>
                  <a:pt x="566800" y="47917"/>
                </a:lnTo>
                <a:lnTo>
                  <a:pt x="566506" y="50481"/>
                </a:lnTo>
                <a:lnTo>
                  <a:pt x="565656" y="52191"/>
                </a:lnTo>
                <a:lnTo>
                  <a:pt x="564511" y="53047"/>
                </a:lnTo>
                <a:lnTo>
                  <a:pt x="560243" y="53902"/>
                </a:lnTo>
                <a:lnTo>
                  <a:pt x="558249" y="52191"/>
                </a:lnTo>
                <a:lnTo>
                  <a:pt x="556532" y="51907"/>
                </a:lnTo>
                <a:lnTo>
                  <a:pt x="555682" y="49912"/>
                </a:lnTo>
                <a:lnTo>
                  <a:pt x="554259" y="48772"/>
                </a:lnTo>
                <a:lnTo>
                  <a:pt x="553981" y="50197"/>
                </a:lnTo>
                <a:lnTo>
                  <a:pt x="552542" y="50197"/>
                </a:lnTo>
                <a:lnTo>
                  <a:pt x="548552" y="47917"/>
                </a:lnTo>
                <a:lnTo>
                  <a:pt x="547996" y="49341"/>
                </a:lnTo>
                <a:lnTo>
                  <a:pt x="546852" y="50767"/>
                </a:lnTo>
                <a:lnTo>
                  <a:pt x="546279" y="52191"/>
                </a:lnTo>
                <a:lnTo>
                  <a:pt x="544285" y="51336"/>
                </a:lnTo>
                <a:lnTo>
                  <a:pt x="542862" y="51907"/>
                </a:lnTo>
                <a:lnTo>
                  <a:pt x="541325" y="50887"/>
                </a:lnTo>
                <a:lnTo>
                  <a:pt x="541145" y="50767"/>
                </a:lnTo>
                <a:lnTo>
                  <a:pt x="538578" y="51621"/>
                </a:lnTo>
                <a:lnTo>
                  <a:pt x="538316" y="52424"/>
                </a:lnTo>
                <a:lnTo>
                  <a:pt x="537989" y="52476"/>
                </a:lnTo>
                <a:lnTo>
                  <a:pt x="537711" y="52518"/>
                </a:lnTo>
                <a:lnTo>
                  <a:pt x="537450" y="53331"/>
                </a:lnTo>
                <a:lnTo>
                  <a:pt x="536877" y="53616"/>
                </a:lnTo>
                <a:lnTo>
                  <a:pt x="537155" y="55897"/>
                </a:lnTo>
                <a:lnTo>
                  <a:pt x="535733" y="58460"/>
                </a:lnTo>
                <a:lnTo>
                  <a:pt x="533166" y="59031"/>
                </a:lnTo>
                <a:lnTo>
                  <a:pt x="532038" y="57605"/>
                </a:lnTo>
                <a:lnTo>
                  <a:pt x="530321" y="57891"/>
                </a:lnTo>
                <a:lnTo>
                  <a:pt x="527753" y="56750"/>
                </a:lnTo>
                <a:lnTo>
                  <a:pt x="527181" y="57891"/>
                </a:lnTo>
                <a:lnTo>
                  <a:pt x="526903" y="57891"/>
                </a:lnTo>
                <a:lnTo>
                  <a:pt x="525759" y="57036"/>
                </a:lnTo>
                <a:lnTo>
                  <a:pt x="523486" y="56750"/>
                </a:lnTo>
                <a:lnTo>
                  <a:pt x="522914" y="59031"/>
                </a:lnTo>
                <a:lnTo>
                  <a:pt x="521197" y="59886"/>
                </a:lnTo>
                <a:lnTo>
                  <a:pt x="520624" y="59316"/>
                </a:lnTo>
                <a:lnTo>
                  <a:pt x="520068" y="59600"/>
                </a:lnTo>
                <a:lnTo>
                  <a:pt x="516357" y="58176"/>
                </a:lnTo>
                <a:lnTo>
                  <a:pt x="513789" y="59600"/>
                </a:lnTo>
                <a:lnTo>
                  <a:pt x="512367" y="59600"/>
                </a:lnTo>
                <a:lnTo>
                  <a:pt x="510944" y="58460"/>
                </a:lnTo>
                <a:lnTo>
                  <a:pt x="506955" y="58460"/>
                </a:lnTo>
                <a:lnTo>
                  <a:pt x="505810" y="57605"/>
                </a:lnTo>
                <a:lnTo>
                  <a:pt x="500970" y="57036"/>
                </a:lnTo>
                <a:lnTo>
                  <a:pt x="499826" y="57605"/>
                </a:lnTo>
                <a:lnTo>
                  <a:pt x="498975" y="56181"/>
                </a:lnTo>
                <a:lnTo>
                  <a:pt x="496130" y="55897"/>
                </a:lnTo>
                <a:lnTo>
                  <a:pt x="494413" y="56750"/>
                </a:lnTo>
                <a:lnTo>
                  <a:pt x="493269" y="57036"/>
                </a:lnTo>
                <a:lnTo>
                  <a:pt x="493841" y="58745"/>
                </a:lnTo>
                <a:lnTo>
                  <a:pt x="489001" y="59316"/>
                </a:lnTo>
                <a:lnTo>
                  <a:pt x="486434" y="60455"/>
                </a:lnTo>
                <a:lnTo>
                  <a:pt x="484439" y="60171"/>
                </a:lnTo>
                <a:lnTo>
                  <a:pt x="484161" y="61026"/>
                </a:lnTo>
                <a:lnTo>
                  <a:pt x="480662" y="59276"/>
                </a:lnTo>
                <a:lnTo>
                  <a:pt x="474465" y="56181"/>
                </a:lnTo>
                <a:lnTo>
                  <a:pt x="455939" y="55326"/>
                </a:lnTo>
                <a:lnTo>
                  <a:pt x="440552" y="52760"/>
                </a:lnTo>
                <a:lnTo>
                  <a:pt x="426310" y="51907"/>
                </a:lnTo>
                <a:lnTo>
                  <a:pt x="412624" y="51621"/>
                </a:lnTo>
                <a:lnTo>
                  <a:pt x="382129" y="50767"/>
                </a:lnTo>
                <a:lnTo>
                  <a:pt x="374444" y="51907"/>
                </a:lnTo>
                <a:lnTo>
                  <a:pt x="373021" y="49912"/>
                </a:lnTo>
                <a:lnTo>
                  <a:pt x="369310" y="47631"/>
                </a:lnTo>
                <a:lnTo>
                  <a:pt x="368459" y="47917"/>
                </a:lnTo>
                <a:lnTo>
                  <a:pt x="366170" y="46778"/>
                </a:lnTo>
                <a:lnTo>
                  <a:pt x="363898" y="49626"/>
                </a:lnTo>
                <a:lnTo>
                  <a:pt x="361608" y="50481"/>
                </a:lnTo>
                <a:lnTo>
                  <a:pt x="360758" y="51052"/>
                </a:lnTo>
                <a:lnTo>
                  <a:pt x="360186" y="51336"/>
                </a:lnTo>
                <a:lnTo>
                  <a:pt x="359613" y="50481"/>
                </a:lnTo>
                <a:lnTo>
                  <a:pt x="357913" y="50767"/>
                </a:lnTo>
                <a:lnTo>
                  <a:pt x="357063" y="51336"/>
                </a:lnTo>
                <a:lnTo>
                  <a:pt x="354774" y="51336"/>
                </a:lnTo>
                <a:lnTo>
                  <a:pt x="353351" y="52760"/>
                </a:lnTo>
                <a:lnTo>
                  <a:pt x="353073" y="52760"/>
                </a:lnTo>
                <a:lnTo>
                  <a:pt x="351634" y="51907"/>
                </a:lnTo>
                <a:lnTo>
                  <a:pt x="347939" y="52191"/>
                </a:lnTo>
                <a:lnTo>
                  <a:pt x="342526" y="52191"/>
                </a:lnTo>
                <a:lnTo>
                  <a:pt x="331980" y="51907"/>
                </a:lnTo>
                <a:lnTo>
                  <a:pt x="330835" y="52476"/>
                </a:lnTo>
                <a:lnTo>
                  <a:pt x="327140" y="50767"/>
                </a:lnTo>
                <a:lnTo>
                  <a:pt x="323150" y="50197"/>
                </a:lnTo>
                <a:lnTo>
                  <a:pt x="319439" y="51052"/>
                </a:lnTo>
                <a:lnTo>
                  <a:pt x="318294" y="50767"/>
                </a:lnTo>
                <a:lnTo>
                  <a:pt x="317166" y="50197"/>
                </a:lnTo>
                <a:lnTo>
                  <a:pt x="314026" y="42788"/>
                </a:lnTo>
                <a:lnTo>
                  <a:pt x="312031" y="40793"/>
                </a:lnTo>
                <a:lnTo>
                  <a:pt x="310887" y="40507"/>
                </a:lnTo>
                <a:lnTo>
                  <a:pt x="308614" y="41933"/>
                </a:lnTo>
                <a:lnTo>
                  <a:pt x="304902" y="43641"/>
                </a:lnTo>
                <a:lnTo>
                  <a:pt x="298067" y="44783"/>
                </a:lnTo>
                <a:lnTo>
                  <a:pt x="294928" y="47917"/>
                </a:lnTo>
                <a:lnTo>
                  <a:pt x="291232" y="49341"/>
                </a:lnTo>
                <a:lnTo>
                  <a:pt x="288371" y="50197"/>
                </a:lnTo>
                <a:lnTo>
                  <a:pt x="286098" y="51336"/>
                </a:lnTo>
                <a:lnTo>
                  <a:pt x="283253" y="52191"/>
                </a:lnTo>
                <a:lnTo>
                  <a:pt x="279541" y="52191"/>
                </a:lnTo>
                <a:lnTo>
                  <a:pt x="275977" y="53287"/>
                </a:lnTo>
                <a:lnTo>
                  <a:pt x="275846" y="53331"/>
                </a:lnTo>
                <a:lnTo>
                  <a:pt x="275601" y="53302"/>
                </a:lnTo>
                <a:lnTo>
                  <a:pt x="271284" y="52760"/>
                </a:lnTo>
                <a:lnTo>
                  <a:pt x="268995" y="51621"/>
                </a:lnTo>
                <a:lnTo>
                  <a:pt x="264727" y="50197"/>
                </a:lnTo>
                <a:lnTo>
                  <a:pt x="260443" y="49626"/>
                </a:lnTo>
                <a:lnTo>
                  <a:pt x="255603" y="47631"/>
                </a:lnTo>
                <a:lnTo>
                  <a:pt x="253036" y="44783"/>
                </a:lnTo>
                <a:lnTo>
                  <a:pt x="247624" y="42502"/>
                </a:lnTo>
                <a:lnTo>
                  <a:pt x="245351" y="42502"/>
                </a:lnTo>
                <a:lnTo>
                  <a:pt x="243356" y="44497"/>
                </a:lnTo>
                <a:lnTo>
                  <a:pt x="241639" y="47347"/>
                </a:lnTo>
                <a:lnTo>
                  <a:pt x="241378" y="48138"/>
                </a:lnTo>
                <a:lnTo>
                  <a:pt x="241067" y="49057"/>
                </a:lnTo>
                <a:lnTo>
                  <a:pt x="238794" y="50481"/>
                </a:lnTo>
                <a:lnTo>
                  <a:pt x="236799" y="50767"/>
                </a:lnTo>
                <a:lnTo>
                  <a:pt x="233611" y="51894"/>
                </a:lnTo>
                <a:lnTo>
                  <a:pt x="231959" y="52476"/>
                </a:lnTo>
                <a:lnTo>
                  <a:pt x="226825" y="53047"/>
                </a:lnTo>
                <a:lnTo>
                  <a:pt x="221413" y="51621"/>
                </a:lnTo>
                <a:lnTo>
                  <a:pt x="218551" y="49626"/>
                </a:lnTo>
                <a:lnTo>
                  <a:pt x="215134" y="45352"/>
                </a:lnTo>
                <a:lnTo>
                  <a:pt x="202314" y="39652"/>
                </a:lnTo>
                <a:lnTo>
                  <a:pt x="192912" y="38512"/>
                </a:lnTo>
                <a:lnTo>
                  <a:pt x="184148" y="37783"/>
                </a:lnTo>
                <a:lnTo>
                  <a:pt x="179226" y="37372"/>
                </a:lnTo>
                <a:lnTo>
                  <a:pt x="175809" y="36517"/>
                </a:lnTo>
                <a:lnTo>
                  <a:pt x="173242" y="34238"/>
                </a:lnTo>
                <a:lnTo>
                  <a:pt x="169824" y="29108"/>
                </a:lnTo>
                <a:lnTo>
                  <a:pt x="169661" y="28964"/>
                </a:lnTo>
                <a:lnTo>
                  <a:pt x="161273" y="21984"/>
                </a:lnTo>
                <a:lnTo>
                  <a:pt x="158149" y="20274"/>
                </a:lnTo>
                <a:lnTo>
                  <a:pt x="151298" y="18279"/>
                </a:lnTo>
                <a:lnTo>
                  <a:pt x="147881" y="16284"/>
                </a:lnTo>
                <a:lnTo>
                  <a:pt x="145314" y="15715"/>
                </a:lnTo>
                <a:lnTo>
                  <a:pt x="139329" y="15429"/>
                </a:lnTo>
                <a:lnTo>
                  <a:pt x="127082" y="12865"/>
                </a:lnTo>
                <a:lnTo>
                  <a:pt x="126412" y="13701"/>
                </a:lnTo>
                <a:lnTo>
                  <a:pt x="126117" y="13701"/>
                </a:lnTo>
                <a:lnTo>
                  <a:pt x="124548" y="15041"/>
                </a:lnTo>
                <a:lnTo>
                  <a:pt x="124106" y="15041"/>
                </a:lnTo>
                <a:lnTo>
                  <a:pt x="123877" y="15274"/>
                </a:lnTo>
                <a:lnTo>
                  <a:pt x="121637" y="15265"/>
                </a:lnTo>
                <a:lnTo>
                  <a:pt x="121392" y="15056"/>
                </a:lnTo>
                <a:lnTo>
                  <a:pt x="120722" y="15041"/>
                </a:lnTo>
                <a:lnTo>
                  <a:pt x="120509" y="14824"/>
                </a:lnTo>
                <a:lnTo>
                  <a:pt x="119610" y="14832"/>
                </a:lnTo>
                <a:lnTo>
                  <a:pt x="119168" y="15048"/>
                </a:lnTo>
                <a:lnTo>
                  <a:pt x="118596" y="15610"/>
                </a:lnTo>
                <a:lnTo>
                  <a:pt x="118596" y="15834"/>
                </a:lnTo>
                <a:lnTo>
                  <a:pt x="118481" y="15947"/>
                </a:lnTo>
                <a:lnTo>
                  <a:pt x="116699" y="16837"/>
                </a:lnTo>
                <a:lnTo>
                  <a:pt x="115800" y="16837"/>
                </a:lnTo>
                <a:lnTo>
                  <a:pt x="114901" y="17510"/>
                </a:lnTo>
                <a:lnTo>
                  <a:pt x="109962" y="17519"/>
                </a:lnTo>
                <a:lnTo>
                  <a:pt x="109717" y="17286"/>
                </a:lnTo>
                <a:lnTo>
                  <a:pt x="109276" y="17286"/>
                </a:lnTo>
                <a:lnTo>
                  <a:pt x="108834" y="17736"/>
                </a:lnTo>
                <a:lnTo>
                  <a:pt x="107935" y="17295"/>
                </a:lnTo>
                <a:lnTo>
                  <a:pt x="107363" y="17847"/>
                </a:lnTo>
                <a:lnTo>
                  <a:pt x="107379" y="19427"/>
                </a:lnTo>
                <a:lnTo>
                  <a:pt x="107591" y="19644"/>
                </a:lnTo>
                <a:lnTo>
                  <a:pt x="107591" y="20326"/>
                </a:lnTo>
                <a:lnTo>
                  <a:pt x="107248" y="20437"/>
                </a:lnTo>
                <a:lnTo>
                  <a:pt x="106905" y="20094"/>
                </a:lnTo>
                <a:lnTo>
                  <a:pt x="106921" y="19412"/>
                </a:lnTo>
                <a:lnTo>
                  <a:pt x="106480" y="18753"/>
                </a:lnTo>
                <a:lnTo>
                  <a:pt x="106463" y="18073"/>
                </a:lnTo>
                <a:lnTo>
                  <a:pt x="105907" y="17519"/>
                </a:lnTo>
                <a:lnTo>
                  <a:pt x="105466" y="17519"/>
                </a:lnTo>
                <a:lnTo>
                  <a:pt x="104566" y="17062"/>
                </a:lnTo>
                <a:lnTo>
                  <a:pt x="103651" y="17062"/>
                </a:lnTo>
                <a:lnTo>
                  <a:pt x="103438" y="16830"/>
                </a:lnTo>
                <a:lnTo>
                  <a:pt x="102539" y="16621"/>
                </a:lnTo>
                <a:lnTo>
                  <a:pt x="101983" y="16284"/>
                </a:lnTo>
                <a:lnTo>
                  <a:pt x="101983" y="15834"/>
                </a:lnTo>
                <a:lnTo>
                  <a:pt x="100953" y="14816"/>
                </a:lnTo>
                <a:lnTo>
                  <a:pt x="100511" y="14816"/>
                </a:lnTo>
                <a:lnTo>
                  <a:pt x="100299" y="15056"/>
                </a:lnTo>
                <a:lnTo>
                  <a:pt x="99955" y="14696"/>
                </a:lnTo>
                <a:lnTo>
                  <a:pt x="100184" y="13813"/>
                </a:lnTo>
                <a:lnTo>
                  <a:pt x="99939" y="13349"/>
                </a:lnTo>
                <a:lnTo>
                  <a:pt x="99285" y="12458"/>
                </a:lnTo>
                <a:lnTo>
                  <a:pt x="98827" y="11351"/>
                </a:lnTo>
                <a:lnTo>
                  <a:pt x="97257" y="9778"/>
                </a:lnTo>
                <a:lnTo>
                  <a:pt x="97045" y="8633"/>
                </a:lnTo>
                <a:lnTo>
                  <a:pt x="96489" y="8079"/>
                </a:lnTo>
                <a:lnTo>
                  <a:pt x="96031" y="7847"/>
                </a:lnTo>
                <a:lnTo>
                  <a:pt x="93791" y="7631"/>
                </a:lnTo>
                <a:lnTo>
                  <a:pt x="93562" y="7413"/>
                </a:lnTo>
                <a:lnTo>
                  <a:pt x="92875" y="7399"/>
                </a:lnTo>
                <a:lnTo>
                  <a:pt x="92663" y="7181"/>
                </a:lnTo>
                <a:lnTo>
                  <a:pt x="91535" y="6957"/>
                </a:lnTo>
                <a:lnTo>
                  <a:pt x="91322" y="6740"/>
                </a:lnTo>
                <a:lnTo>
                  <a:pt x="90864" y="6740"/>
                </a:lnTo>
                <a:lnTo>
                  <a:pt x="90750" y="7068"/>
                </a:lnTo>
                <a:lnTo>
                  <a:pt x="91126" y="7371"/>
                </a:lnTo>
                <a:lnTo>
                  <a:pt x="91747" y="7855"/>
                </a:lnTo>
                <a:lnTo>
                  <a:pt x="92221" y="7847"/>
                </a:lnTo>
                <a:lnTo>
                  <a:pt x="93562" y="8543"/>
                </a:lnTo>
                <a:lnTo>
                  <a:pt x="94004" y="8537"/>
                </a:lnTo>
                <a:lnTo>
                  <a:pt x="94363" y="8865"/>
                </a:lnTo>
                <a:lnTo>
                  <a:pt x="94004" y="9202"/>
                </a:lnTo>
                <a:lnTo>
                  <a:pt x="93104" y="8978"/>
                </a:lnTo>
                <a:lnTo>
                  <a:pt x="90880" y="7637"/>
                </a:lnTo>
                <a:lnTo>
                  <a:pt x="89523" y="6949"/>
                </a:lnTo>
                <a:lnTo>
                  <a:pt x="89066" y="6949"/>
                </a:lnTo>
                <a:lnTo>
                  <a:pt x="88395" y="6508"/>
                </a:lnTo>
                <a:lnTo>
                  <a:pt x="87267" y="6298"/>
                </a:lnTo>
                <a:lnTo>
                  <a:pt x="86596" y="6732"/>
                </a:lnTo>
                <a:lnTo>
                  <a:pt x="86139" y="6732"/>
                </a:lnTo>
                <a:lnTo>
                  <a:pt x="85256" y="6058"/>
                </a:lnTo>
                <a:lnTo>
                  <a:pt x="84798" y="6058"/>
                </a:lnTo>
                <a:lnTo>
                  <a:pt x="83898" y="4936"/>
                </a:lnTo>
                <a:lnTo>
                  <a:pt x="82999" y="4495"/>
                </a:lnTo>
                <a:lnTo>
                  <a:pt x="82558" y="4495"/>
                </a:lnTo>
                <a:lnTo>
                  <a:pt x="82100" y="4943"/>
                </a:lnTo>
                <a:lnTo>
                  <a:pt x="81201" y="4719"/>
                </a:lnTo>
                <a:lnTo>
                  <a:pt x="81102" y="5273"/>
                </a:lnTo>
                <a:lnTo>
                  <a:pt x="80530" y="5616"/>
                </a:lnTo>
                <a:lnTo>
                  <a:pt x="80416" y="5273"/>
                </a:lnTo>
                <a:lnTo>
                  <a:pt x="80645" y="5041"/>
                </a:lnTo>
                <a:lnTo>
                  <a:pt x="80645" y="4606"/>
                </a:lnTo>
                <a:lnTo>
                  <a:pt x="80301" y="4254"/>
                </a:lnTo>
                <a:lnTo>
                  <a:pt x="79745" y="3932"/>
                </a:lnTo>
                <a:lnTo>
                  <a:pt x="79745" y="3468"/>
                </a:lnTo>
                <a:lnTo>
                  <a:pt x="79402" y="3147"/>
                </a:lnTo>
                <a:lnTo>
                  <a:pt x="78961" y="2915"/>
                </a:lnTo>
                <a:lnTo>
                  <a:pt x="78061" y="2922"/>
                </a:lnTo>
                <a:lnTo>
                  <a:pt x="77603" y="2457"/>
                </a:lnTo>
                <a:lnTo>
                  <a:pt x="76949" y="2457"/>
                </a:lnTo>
                <a:lnTo>
                  <a:pt x="76720" y="2248"/>
                </a:lnTo>
                <a:lnTo>
                  <a:pt x="75592" y="1800"/>
                </a:lnTo>
                <a:lnTo>
                  <a:pt x="75151" y="1807"/>
                </a:lnTo>
                <a:lnTo>
                  <a:pt x="74922" y="1574"/>
                </a:lnTo>
                <a:lnTo>
                  <a:pt x="74251" y="1574"/>
                </a:lnTo>
                <a:lnTo>
                  <a:pt x="74022" y="1342"/>
                </a:lnTo>
                <a:lnTo>
                  <a:pt x="73123" y="1350"/>
                </a:lnTo>
                <a:lnTo>
                  <a:pt x="72910" y="1118"/>
                </a:lnTo>
                <a:lnTo>
                  <a:pt x="71096" y="894"/>
                </a:lnTo>
                <a:lnTo>
                  <a:pt x="70883" y="662"/>
                </a:lnTo>
                <a:lnTo>
                  <a:pt x="69542" y="669"/>
                </a:lnTo>
                <a:lnTo>
                  <a:pt x="69297" y="436"/>
                </a:lnTo>
                <a:lnTo>
                  <a:pt x="67956" y="445"/>
                </a:lnTo>
                <a:lnTo>
                  <a:pt x="67727" y="212"/>
                </a:lnTo>
                <a:lnTo>
                  <a:pt x="66828" y="221"/>
                </a:lnTo>
                <a:lnTo>
                  <a:pt x="66615" y="453"/>
                </a:lnTo>
                <a:lnTo>
                  <a:pt x="66157" y="453"/>
                </a:lnTo>
                <a:lnTo>
                  <a:pt x="65928" y="227"/>
                </a:lnTo>
                <a:lnTo>
                  <a:pt x="64588" y="227"/>
                </a:lnTo>
                <a:lnTo>
                  <a:pt x="64146" y="453"/>
                </a:lnTo>
                <a:lnTo>
                  <a:pt x="63132" y="1673"/>
                </a:lnTo>
                <a:lnTo>
                  <a:pt x="63132" y="3035"/>
                </a:lnTo>
                <a:lnTo>
                  <a:pt x="62903" y="3252"/>
                </a:lnTo>
                <a:lnTo>
                  <a:pt x="63132" y="5280"/>
                </a:lnTo>
                <a:lnTo>
                  <a:pt x="62903" y="5497"/>
                </a:lnTo>
                <a:lnTo>
                  <a:pt x="62903" y="5947"/>
                </a:lnTo>
                <a:lnTo>
                  <a:pt x="63247" y="6284"/>
                </a:lnTo>
                <a:lnTo>
                  <a:pt x="64146" y="6508"/>
                </a:lnTo>
                <a:lnTo>
                  <a:pt x="64359" y="6957"/>
                </a:lnTo>
                <a:lnTo>
                  <a:pt x="64833" y="6957"/>
                </a:lnTo>
                <a:lnTo>
                  <a:pt x="65144" y="6627"/>
                </a:lnTo>
                <a:lnTo>
                  <a:pt x="65274" y="5842"/>
                </a:lnTo>
                <a:lnTo>
                  <a:pt x="65372" y="7062"/>
                </a:lnTo>
                <a:lnTo>
                  <a:pt x="65945" y="7631"/>
                </a:lnTo>
                <a:lnTo>
                  <a:pt x="66828" y="7646"/>
                </a:lnTo>
                <a:lnTo>
                  <a:pt x="67286" y="8072"/>
                </a:lnTo>
                <a:lnTo>
                  <a:pt x="67514" y="8072"/>
                </a:lnTo>
                <a:lnTo>
                  <a:pt x="67842" y="7742"/>
                </a:lnTo>
                <a:lnTo>
                  <a:pt x="67956" y="7189"/>
                </a:lnTo>
                <a:lnTo>
                  <a:pt x="68414" y="7189"/>
                </a:lnTo>
                <a:lnTo>
                  <a:pt x="68741" y="7510"/>
                </a:lnTo>
                <a:lnTo>
                  <a:pt x="68626" y="8079"/>
                </a:lnTo>
                <a:lnTo>
                  <a:pt x="68414" y="7870"/>
                </a:lnTo>
                <a:lnTo>
                  <a:pt x="68071" y="7960"/>
                </a:lnTo>
                <a:lnTo>
                  <a:pt x="68071" y="8857"/>
                </a:lnTo>
                <a:lnTo>
                  <a:pt x="68299" y="9089"/>
                </a:lnTo>
                <a:lnTo>
                  <a:pt x="68299" y="9539"/>
                </a:lnTo>
                <a:lnTo>
                  <a:pt x="68071" y="9989"/>
                </a:lnTo>
                <a:lnTo>
                  <a:pt x="68397" y="10326"/>
                </a:lnTo>
                <a:lnTo>
                  <a:pt x="69542" y="10317"/>
                </a:lnTo>
                <a:lnTo>
                  <a:pt x="70425" y="9652"/>
                </a:lnTo>
                <a:lnTo>
                  <a:pt x="71668" y="9307"/>
                </a:lnTo>
                <a:lnTo>
                  <a:pt x="71668" y="8874"/>
                </a:lnTo>
                <a:lnTo>
                  <a:pt x="71210" y="8424"/>
                </a:lnTo>
                <a:lnTo>
                  <a:pt x="71210" y="8192"/>
                </a:lnTo>
                <a:lnTo>
                  <a:pt x="71782" y="7855"/>
                </a:lnTo>
                <a:lnTo>
                  <a:pt x="72109" y="8424"/>
                </a:lnTo>
                <a:lnTo>
                  <a:pt x="72109" y="9322"/>
                </a:lnTo>
                <a:lnTo>
                  <a:pt x="72338" y="9763"/>
                </a:lnTo>
                <a:lnTo>
                  <a:pt x="72665" y="10108"/>
                </a:lnTo>
                <a:lnTo>
                  <a:pt x="73565" y="9884"/>
                </a:lnTo>
                <a:lnTo>
                  <a:pt x="73695" y="9995"/>
                </a:lnTo>
                <a:lnTo>
                  <a:pt x="73221" y="10445"/>
                </a:lnTo>
                <a:lnTo>
                  <a:pt x="73237" y="10677"/>
                </a:lnTo>
                <a:lnTo>
                  <a:pt x="73793" y="10999"/>
                </a:lnTo>
                <a:lnTo>
                  <a:pt x="74676" y="11456"/>
                </a:lnTo>
                <a:lnTo>
                  <a:pt x="76491" y="13477"/>
                </a:lnTo>
                <a:lnTo>
                  <a:pt x="76720" y="13477"/>
                </a:lnTo>
                <a:lnTo>
                  <a:pt x="77276" y="14031"/>
                </a:lnTo>
                <a:lnTo>
                  <a:pt x="76933" y="14600"/>
                </a:lnTo>
                <a:lnTo>
                  <a:pt x="76050" y="14824"/>
                </a:lnTo>
                <a:lnTo>
                  <a:pt x="75821" y="14592"/>
                </a:lnTo>
                <a:lnTo>
                  <a:pt x="74693" y="14600"/>
                </a:lnTo>
                <a:lnTo>
                  <a:pt x="74595" y="14487"/>
                </a:lnTo>
                <a:lnTo>
                  <a:pt x="74922" y="14382"/>
                </a:lnTo>
                <a:lnTo>
                  <a:pt x="75020" y="14023"/>
                </a:lnTo>
                <a:lnTo>
                  <a:pt x="74595" y="13589"/>
                </a:lnTo>
                <a:lnTo>
                  <a:pt x="74595" y="13125"/>
                </a:lnTo>
                <a:lnTo>
                  <a:pt x="73793" y="12571"/>
                </a:lnTo>
                <a:lnTo>
                  <a:pt x="73352" y="12579"/>
                </a:lnTo>
                <a:lnTo>
                  <a:pt x="71995" y="11673"/>
                </a:lnTo>
                <a:lnTo>
                  <a:pt x="71553" y="11673"/>
                </a:lnTo>
                <a:lnTo>
                  <a:pt x="71324" y="11441"/>
                </a:lnTo>
                <a:lnTo>
                  <a:pt x="70425" y="11447"/>
                </a:lnTo>
                <a:lnTo>
                  <a:pt x="70098" y="11784"/>
                </a:lnTo>
                <a:lnTo>
                  <a:pt x="70327" y="13131"/>
                </a:lnTo>
                <a:lnTo>
                  <a:pt x="70654" y="13468"/>
                </a:lnTo>
                <a:lnTo>
                  <a:pt x="71324" y="13253"/>
                </a:lnTo>
                <a:lnTo>
                  <a:pt x="71668" y="13573"/>
                </a:lnTo>
                <a:lnTo>
                  <a:pt x="71553" y="13933"/>
                </a:lnTo>
                <a:lnTo>
                  <a:pt x="71112" y="13701"/>
                </a:lnTo>
                <a:lnTo>
                  <a:pt x="70654" y="13918"/>
                </a:lnTo>
                <a:lnTo>
                  <a:pt x="69869" y="13349"/>
                </a:lnTo>
                <a:lnTo>
                  <a:pt x="69640" y="12683"/>
                </a:lnTo>
                <a:lnTo>
                  <a:pt x="69297" y="12347"/>
                </a:lnTo>
                <a:lnTo>
                  <a:pt x="67956" y="12338"/>
                </a:lnTo>
                <a:lnTo>
                  <a:pt x="67743" y="12571"/>
                </a:lnTo>
                <a:lnTo>
                  <a:pt x="67629" y="11784"/>
                </a:lnTo>
                <a:lnTo>
                  <a:pt x="67073" y="11447"/>
                </a:lnTo>
                <a:lnTo>
                  <a:pt x="65258" y="10541"/>
                </a:lnTo>
                <a:lnTo>
                  <a:pt x="64130" y="9434"/>
                </a:lnTo>
                <a:lnTo>
                  <a:pt x="63459" y="9434"/>
                </a:lnTo>
                <a:lnTo>
                  <a:pt x="62331" y="10326"/>
                </a:lnTo>
                <a:lnTo>
                  <a:pt x="61890" y="10326"/>
                </a:lnTo>
                <a:lnTo>
                  <a:pt x="61775" y="10669"/>
                </a:lnTo>
                <a:lnTo>
                  <a:pt x="61219" y="11225"/>
                </a:lnTo>
                <a:lnTo>
                  <a:pt x="60876" y="11568"/>
                </a:lnTo>
                <a:lnTo>
                  <a:pt x="61007" y="11889"/>
                </a:lnTo>
                <a:lnTo>
                  <a:pt x="61448" y="11905"/>
                </a:lnTo>
                <a:lnTo>
                  <a:pt x="61792" y="12226"/>
                </a:lnTo>
                <a:lnTo>
                  <a:pt x="61661" y="12571"/>
                </a:lnTo>
                <a:lnTo>
                  <a:pt x="60451" y="12002"/>
                </a:lnTo>
                <a:lnTo>
                  <a:pt x="60434" y="11568"/>
                </a:lnTo>
                <a:lnTo>
                  <a:pt x="61105" y="10886"/>
                </a:lnTo>
                <a:lnTo>
                  <a:pt x="61105" y="10654"/>
                </a:lnTo>
                <a:lnTo>
                  <a:pt x="60778" y="10332"/>
                </a:lnTo>
                <a:lnTo>
                  <a:pt x="60091" y="10332"/>
                </a:lnTo>
                <a:lnTo>
                  <a:pt x="58979" y="11006"/>
                </a:lnTo>
                <a:lnTo>
                  <a:pt x="58080" y="10991"/>
                </a:lnTo>
                <a:lnTo>
                  <a:pt x="56952" y="12347"/>
                </a:lnTo>
                <a:lnTo>
                  <a:pt x="56281" y="12579"/>
                </a:lnTo>
                <a:lnTo>
                  <a:pt x="55954" y="12908"/>
                </a:lnTo>
                <a:lnTo>
                  <a:pt x="55938" y="14037"/>
                </a:lnTo>
                <a:lnTo>
                  <a:pt x="57279" y="15834"/>
                </a:lnTo>
                <a:lnTo>
                  <a:pt x="57295" y="16052"/>
                </a:lnTo>
                <a:lnTo>
                  <a:pt x="57524" y="16268"/>
                </a:lnTo>
                <a:lnTo>
                  <a:pt x="57524" y="16500"/>
                </a:lnTo>
                <a:lnTo>
                  <a:pt x="57753" y="16950"/>
                </a:lnTo>
                <a:lnTo>
                  <a:pt x="59077" y="18305"/>
                </a:lnTo>
                <a:lnTo>
                  <a:pt x="59077" y="18753"/>
                </a:lnTo>
                <a:lnTo>
                  <a:pt x="59421" y="19307"/>
                </a:lnTo>
                <a:lnTo>
                  <a:pt x="61007" y="19996"/>
                </a:lnTo>
                <a:lnTo>
                  <a:pt x="61448" y="20205"/>
                </a:lnTo>
                <a:lnTo>
                  <a:pt x="62135" y="20205"/>
                </a:lnTo>
                <a:lnTo>
                  <a:pt x="62348" y="20437"/>
                </a:lnTo>
                <a:lnTo>
                  <a:pt x="63901" y="20431"/>
                </a:lnTo>
                <a:lnTo>
                  <a:pt x="64130" y="20663"/>
                </a:lnTo>
                <a:lnTo>
                  <a:pt x="64588" y="20655"/>
                </a:lnTo>
                <a:lnTo>
                  <a:pt x="65487" y="21104"/>
                </a:lnTo>
                <a:lnTo>
                  <a:pt x="66615" y="21328"/>
                </a:lnTo>
                <a:lnTo>
                  <a:pt x="67057" y="21778"/>
                </a:lnTo>
                <a:lnTo>
                  <a:pt x="67956" y="21785"/>
                </a:lnTo>
                <a:lnTo>
                  <a:pt x="68169" y="21552"/>
                </a:lnTo>
                <a:lnTo>
                  <a:pt x="69084" y="21552"/>
                </a:lnTo>
                <a:lnTo>
                  <a:pt x="69297" y="21778"/>
                </a:lnTo>
                <a:lnTo>
                  <a:pt x="70654" y="21778"/>
                </a:lnTo>
                <a:lnTo>
                  <a:pt x="71096" y="21552"/>
                </a:lnTo>
                <a:lnTo>
                  <a:pt x="71439" y="21897"/>
                </a:lnTo>
                <a:lnTo>
                  <a:pt x="71226" y="22115"/>
                </a:lnTo>
                <a:lnTo>
                  <a:pt x="71651" y="22556"/>
                </a:lnTo>
                <a:lnTo>
                  <a:pt x="71668" y="23021"/>
                </a:lnTo>
                <a:lnTo>
                  <a:pt x="71308" y="23349"/>
                </a:lnTo>
                <a:lnTo>
                  <a:pt x="67514" y="23349"/>
                </a:lnTo>
                <a:lnTo>
                  <a:pt x="66157" y="22676"/>
                </a:lnTo>
                <a:lnTo>
                  <a:pt x="64817" y="22452"/>
                </a:lnTo>
                <a:lnTo>
                  <a:pt x="64588" y="22220"/>
                </a:lnTo>
                <a:lnTo>
                  <a:pt x="63459" y="22010"/>
                </a:lnTo>
                <a:lnTo>
                  <a:pt x="63247" y="21778"/>
                </a:lnTo>
                <a:lnTo>
                  <a:pt x="62348" y="21785"/>
                </a:lnTo>
                <a:lnTo>
                  <a:pt x="61890" y="22452"/>
                </a:lnTo>
                <a:lnTo>
                  <a:pt x="61448" y="22452"/>
                </a:lnTo>
                <a:lnTo>
                  <a:pt x="61203" y="22684"/>
                </a:lnTo>
                <a:lnTo>
                  <a:pt x="60320" y="22690"/>
                </a:lnTo>
                <a:lnTo>
                  <a:pt x="60108" y="22458"/>
                </a:lnTo>
                <a:lnTo>
                  <a:pt x="57835" y="22234"/>
                </a:lnTo>
                <a:lnTo>
                  <a:pt x="57409" y="22010"/>
                </a:lnTo>
                <a:lnTo>
                  <a:pt x="55382" y="19989"/>
                </a:lnTo>
                <a:lnTo>
                  <a:pt x="54924" y="19973"/>
                </a:lnTo>
                <a:lnTo>
                  <a:pt x="54712" y="20213"/>
                </a:lnTo>
                <a:lnTo>
                  <a:pt x="53371" y="19981"/>
                </a:lnTo>
                <a:lnTo>
                  <a:pt x="53142" y="20431"/>
                </a:lnTo>
                <a:lnTo>
                  <a:pt x="52913" y="20437"/>
                </a:lnTo>
                <a:lnTo>
                  <a:pt x="52700" y="19757"/>
                </a:lnTo>
                <a:lnTo>
                  <a:pt x="51801" y="20205"/>
                </a:lnTo>
                <a:lnTo>
                  <a:pt x="51670" y="19420"/>
                </a:lnTo>
                <a:lnTo>
                  <a:pt x="51458" y="19203"/>
                </a:lnTo>
                <a:lnTo>
                  <a:pt x="51556" y="19083"/>
                </a:lnTo>
                <a:lnTo>
                  <a:pt x="51997" y="19085"/>
                </a:lnTo>
                <a:lnTo>
                  <a:pt x="53142" y="19090"/>
                </a:lnTo>
                <a:lnTo>
                  <a:pt x="53927" y="18529"/>
                </a:lnTo>
                <a:lnTo>
                  <a:pt x="53812" y="18192"/>
                </a:lnTo>
                <a:lnTo>
                  <a:pt x="52913" y="18192"/>
                </a:lnTo>
                <a:lnTo>
                  <a:pt x="52684" y="18410"/>
                </a:lnTo>
                <a:lnTo>
                  <a:pt x="52128" y="18289"/>
                </a:lnTo>
                <a:lnTo>
                  <a:pt x="52471" y="17728"/>
                </a:lnTo>
                <a:lnTo>
                  <a:pt x="53583" y="17743"/>
                </a:lnTo>
                <a:lnTo>
                  <a:pt x="54139" y="17399"/>
                </a:lnTo>
                <a:lnTo>
                  <a:pt x="54139" y="16500"/>
                </a:lnTo>
                <a:lnTo>
                  <a:pt x="53698" y="15834"/>
                </a:lnTo>
                <a:lnTo>
                  <a:pt x="54139" y="15370"/>
                </a:lnTo>
                <a:lnTo>
                  <a:pt x="53927" y="14031"/>
                </a:lnTo>
                <a:lnTo>
                  <a:pt x="54384" y="13131"/>
                </a:lnTo>
                <a:lnTo>
                  <a:pt x="54597" y="11784"/>
                </a:lnTo>
                <a:lnTo>
                  <a:pt x="55267" y="10901"/>
                </a:lnTo>
                <a:lnTo>
                  <a:pt x="55496" y="9989"/>
                </a:lnTo>
                <a:lnTo>
                  <a:pt x="55153" y="9659"/>
                </a:lnTo>
                <a:lnTo>
                  <a:pt x="54712" y="9652"/>
                </a:lnTo>
                <a:lnTo>
                  <a:pt x="54368" y="9989"/>
                </a:lnTo>
                <a:lnTo>
                  <a:pt x="54368" y="10886"/>
                </a:lnTo>
                <a:lnTo>
                  <a:pt x="53698" y="12016"/>
                </a:lnTo>
                <a:lnTo>
                  <a:pt x="53698" y="12451"/>
                </a:lnTo>
                <a:lnTo>
                  <a:pt x="52815" y="14479"/>
                </a:lnTo>
                <a:lnTo>
                  <a:pt x="52128" y="15385"/>
                </a:lnTo>
                <a:lnTo>
                  <a:pt x="52128" y="15834"/>
                </a:lnTo>
                <a:lnTo>
                  <a:pt x="50002" y="17960"/>
                </a:lnTo>
                <a:lnTo>
                  <a:pt x="49544" y="17960"/>
                </a:lnTo>
                <a:lnTo>
                  <a:pt x="48874" y="18626"/>
                </a:lnTo>
                <a:lnTo>
                  <a:pt x="48629" y="18634"/>
                </a:lnTo>
                <a:lnTo>
                  <a:pt x="47844" y="19188"/>
                </a:lnTo>
                <a:lnTo>
                  <a:pt x="47631" y="20100"/>
                </a:lnTo>
                <a:lnTo>
                  <a:pt x="46519" y="21889"/>
                </a:lnTo>
                <a:lnTo>
                  <a:pt x="44361" y="24247"/>
                </a:lnTo>
                <a:lnTo>
                  <a:pt x="44148" y="24247"/>
                </a:lnTo>
                <a:lnTo>
                  <a:pt x="42693" y="25707"/>
                </a:lnTo>
                <a:lnTo>
                  <a:pt x="42464" y="26389"/>
                </a:lnTo>
                <a:lnTo>
                  <a:pt x="41908" y="26718"/>
                </a:lnTo>
                <a:lnTo>
                  <a:pt x="41124" y="27511"/>
                </a:lnTo>
                <a:lnTo>
                  <a:pt x="41124" y="27728"/>
                </a:lnTo>
                <a:lnTo>
                  <a:pt x="40666" y="28626"/>
                </a:lnTo>
                <a:lnTo>
                  <a:pt x="39995" y="29293"/>
                </a:lnTo>
                <a:lnTo>
                  <a:pt x="39995" y="29525"/>
                </a:lnTo>
                <a:lnTo>
                  <a:pt x="37297" y="32212"/>
                </a:lnTo>
                <a:lnTo>
                  <a:pt x="37314" y="33111"/>
                </a:lnTo>
                <a:lnTo>
                  <a:pt x="37085" y="33342"/>
                </a:lnTo>
                <a:lnTo>
                  <a:pt x="37085" y="33791"/>
                </a:lnTo>
                <a:lnTo>
                  <a:pt x="35957" y="34915"/>
                </a:lnTo>
                <a:lnTo>
                  <a:pt x="35957" y="35379"/>
                </a:lnTo>
                <a:lnTo>
                  <a:pt x="36627" y="36269"/>
                </a:lnTo>
                <a:lnTo>
                  <a:pt x="36513" y="37040"/>
                </a:lnTo>
                <a:lnTo>
                  <a:pt x="36185" y="36718"/>
                </a:lnTo>
                <a:lnTo>
                  <a:pt x="36185" y="36269"/>
                </a:lnTo>
                <a:lnTo>
                  <a:pt x="35630" y="35700"/>
                </a:lnTo>
                <a:lnTo>
                  <a:pt x="35401" y="35700"/>
                </a:lnTo>
                <a:lnTo>
                  <a:pt x="34845" y="36262"/>
                </a:lnTo>
                <a:lnTo>
                  <a:pt x="34845" y="36494"/>
                </a:lnTo>
                <a:lnTo>
                  <a:pt x="32032" y="39294"/>
                </a:lnTo>
                <a:lnTo>
                  <a:pt x="31362" y="39526"/>
                </a:lnTo>
                <a:lnTo>
                  <a:pt x="30904" y="39742"/>
                </a:lnTo>
                <a:lnTo>
                  <a:pt x="28893" y="41995"/>
                </a:lnTo>
                <a:lnTo>
                  <a:pt x="27994" y="42436"/>
                </a:lnTo>
                <a:lnTo>
                  <a:pt x="27094" y="43336"/>
                </a:lnTo>
                <a:lnTo>
                  <a:pt x="26865" y="43336"/>
                </a:lnTo>
                <a:lnTo>
                  <a:pt x="25295" y="44675"/>
                </a:lnTo>
                <a:lnTo>
                  <a:pt x="25050" y="44675"/>
                </a:lnTo>
                <a:lnTo>
                  <a:pt x="24511" y="45237"/>
                </a:lnTo>
                <a:lnTo>
                  <a:pt x="24511" y="45468"/>
                </a:lnTo>
                <a:lnTo>
                  <a:pt x="23824" y="46367"/>
                </a:lnTo>
                <a:lnTo>
                  <a:pt x="23824" y="46815"/>
                </a:lnTo>
                <a:lnTo>
                  <a:pt x="23055" y="47610"/>
                </a:lnTo>
                <a:lnTo>
                  <a:pt x="21927" y="48058"/>
                </a:lnTo>
                <a:lnTo>
                  <a:pt x="21142" y="49054"/>
                </a:lnTo>
                <a:lnTo>
                  <a:pt x="20913" y="49968"/>
                </a:lnTo>
                <a:lnTo>
                  <a:pt x="19115" y="51989"/>
                </a:lnTo>
                <a:lnTo>
                  <a:pt x="19115" y="52204"/>
                </a:lnTo>
                <a:lnTo>
                  <a:pt x="18559" y="52744"/>
                </a:lnTo>
                <a:lnTo>
                  <a:pt x="16875" y="53545"/>
                </a:lnTo>
                <a:lnTo>
                  <a:pt x="16858" y="55125"/>
                </a:lnTo>
                <a:lnTo>
                  <a:pt x="16302" y="55679"/>
                </a:lnTo>
                <a:lnTo>
                  <a:pt x="16073" y="55686"/>
                </a:lnTo>
                <a:lnTo>
                  <a:pt x="15190" y="56801"/>
                </a:lnTo>
                <a:lnTo>
                  <a:pt x="14962" y="56801"/>
                </a:lnTo>
                <a:lnTo>
                  <a:pt x="14062" y="57916"/>
                </a:lnTo>
                <a:lnTo>
                  <a:pt x="13833" y="57916"/>
                </a:lnTo>
                <a:lnTo>
                  <a:pt x="12607" y="59144"/>
                </a:lnTo>
                <a:lnTo>
                  <a:pt x="12607" y="59608"/>
                </a:lnTo>
                <a:lnTo>
                  <a:pt x="10579" y="61615"/>
                </a:lnTo>
                <a:lnTo>
                  <a:pt x="10579" y="61847"/>
                </a:lnTo>
                <a:lnTo>
                  <a:pt x="10024" y="62408"/>
                </a:lnTo>
                <a:lnTo>
                  <a:pt x="9353" y="62625"/>
                </a:lnTo>
                <a:lnTo>
                  <a:pt x="7669" y="64092"/>
                </a:lnTo>
                <a:lnTo>
                  <a:pt x="7440" y="64541"/>
                </a:lnTo>
                <a:lnTo>
                  <a:pt x="7440" y="65215"/>
                </a:lnTo>
                <a:lnTo>
                  <a:pt x="6868" y="65559"/>
                </a:lnTo>
                <a:lnTo>
                  <a:pt x="5641" y="66787"/>
                </a:lnTo>
                <a:lnTo>
                  <a:pt x="5429" y="68134"/>
                </a:lnTo>
                <a:lnTo>
                  <a:pt x="4971" y="68816"/>
                </a:lnTo>
                <a:lnTo>
                  <a:pt x="4530" y="70379"/>
                </a:lnTo>
                <a:lnTo>
                  <a:pt x="3614" y="71285"/>
                </a:lnTo>
                <a:lnTo>
                  <a:pt x="3172" y="72184"/>
                </a:lnTo>
                <a:lnTo>
                  <a:pt x="1619" y="74197"/>
                </a:lnTo>
                <a:lnTo>
                  <a:pt x="1194" y="75371"/>
                </a:lnTo>
                <a:lnTo>
                  <a:pt x="916" y="75724"/>
                </a:lnTo>
                <a:lnTo>
                  <a:pt x="180" y="76646"/>
                </a:lnTo>
                <a:lnTo>
                  <a:pt x="1096" y="77292"/>
                </a:lnTo>
                <a:lnTo>
                  <a:pt x="2208" y="78399"/>
                </a:lnTo>
                <a:lnTo>
                  <a:pt x="2387" y="79874"/>
                </a:lnTo>
                <a:lnTo>
                  <a:pt x="2764" y="81073"/>
                </a:lnTo>
                <a:lnTo>
                  <a:pt x="3499" y="81810"/>
                </a:lnTo>
                <a:lnTo>
                  <a:pt x="5069" y="82456"/>
                </a:lnTo>
                <a:lnTo>
                  <a:pt x="5903" y="82456"/>
                </a:lnTo>
                <a:lnTo>
                  <a:pt x="7554" y="81903"/>
                </a:lnTo>
                <a:lnTo>
                  <a:pt x="7783" y="81856"/>
                </a:lnTo>
                <a:lnTo>
                  <a:pt x="9304" y="81534"/>
                </a:lnTo>
                <a:lnTo>
                  <a:pt x="11430" y="81534"/>
                </a:lnTo>
                <a:lnTo>
                  <a:pt x="13555" y="82456"/>
                </a:lnTo>
                <a:lnTo>
                  <a:pt x="15305" y="83654"/>
                </a:lnTo>
                <a:lnTo>
                  <a:pt x="16875" y="85590"/>
                </a:lnTo>
                <a:lnTo>
                  <a:pt x="17431" y="85960"/>
                </a:lnTo>
                <a:lnTo>
                  <a:pt x="18706" y="86236"/>
                </a:lnTo>
                <a:lnTo>
                  <a:pt x="29318" y="86236"/>
                </a:lnTo>
                <a:lnTo>
                  <a:pt x="47762" y="86145"/>
                </a:lnTo>
                <a:lnTo>
                  <a:pt x="68071" y="86145"/>
                </a:lnTo>
                <a:lnTo>
                  <a:pt x="82721" y="86145"/>
                </a:lnTo>
                <a:lnTo>
                  <a:pt x="90455" y="86145"/>
                </a:lnTo>
                <a:lnTo>
                  <a:pt x="90455" y="93429"/>
                </a:lnTo>
                <a:lnTo>
                  <a:pt x="90455" y="109841"/>
                </a:lnTo>
                <a:lnTo>
                  <a:pt x="90455" y="124964"/>
                </a:lnTo>
                <a:lnTo>
                  <a:pt x="90455" y="154931"/>
                </a:lnTo>
                <a:lnTo>
                  <a:pt x="90455" y="194303"/>
                </a:lnTo>
                <a:lnTo>
                  <a:pt x="90455" y="218616"/>
                </a:lnTo>
                <a:lnTo>
                  <a:pt x="90455" y="219846"/>
                </a:lnTo>
                <a:lnTo>
                  <a:pt x="90455" y="248320"/>
                </a:lnTo>
                <a:lnTo>
                  <a:pt x="87365" y="248460"/>
                </a:lnTo>
                <a:lnTo>
                  <a:pt x="81691" y="249631"/>
                </a:lnTo>
                <a:lnTo>
                  <a:pt x="77195" y="252172"/>
                </a:lnTo>
                <a:lnTo>
                  <a:pt x="75052" y="255689"/>
                </a:lnTo>
                <a:lnTo>
                  <a:pt x="73287" y="258620"/>
                </a:lnTo>
                <a:lnTo>
                  <a:pt x="71144" y="260573"/>
                </a:lnTo>
                <a:lnTo>
                  <a:pt x="70163" y="264285"/>
                </a:lnTo>
                <a:lnTo>
                  <a:pt x="72322" y="265263"/>
                </a:lnTo>
                <a:lnTo>
                  <a:pt x="74660" y="267412"/>
                </a:lnTo>
                <a:lnTo>
                  <a:pt x="76818" y="268584"/>
                </a:lnTo>
                <a:lnTo>
                  <a:pt x="80906" y="270147"/>
                </a:lnTo>
                <a:lnTo>
                  <a:pt x="84814" y="272101"/>
                </a:lnTo>
                <a:lnTo>
                  <a:pt x="90096" y="273274"/>
                </a:lnTo>
                <a:lnTo>
                  <a:pt x="93415" y="274837"/>
                </a:lnTo>
                <a:lnTo>
                  <a:pt x="99874" y="275618"/>
                </a:lnTo>
                <a:lnTo>
                  <a:pt x="102604" y="277376"/>
                </a:lnTo>
                <a:lnTo>
                  <a:pt x="106120" y="278354"/>
                </a:lnTo>
                <a:lnTo>
                  <a:pt x="108262" y="281675"/>
                </a:lnTo>
                <a:lnTo>
                  <a:pt x="111581" y="284605"/>
                </a:lnTo>
                <a:lnTo>
                  <a:pt x="113347" y="288513"/>
                </a:lnTo>
                <a:lnTo>
                  <a:pt x="114524" y="291443"/>
                </a:lnTo>
                <a:lnTo>
                  <a:pt x="114328" y="295351"/>
                </a:lnTo>
                <a:lnTo>
                  <a:pt x="114328" y="298283"/>
                </a:lnTo>
                <a:lnTo>
                  <a:pt x="115293" y="299064"/>
                </a:lnTo>
                <a:lnTo>
                  <a:pt x="116667" y="297892"/>
                </a:lnTo>
                <a:lnTo>
                  <a:pt x="118040" y="299064"/>
                </a:lnTo>
                <a:lnTo>
                  <a:pt x="118236" y="301408"/>
                </a:lnTo>
                <a:lnTo>
                  <a:pt x="120378" y="300041"/>
                </a:lnTo>
                <a:lnTo>
                  <a:pt x="125071" y="298283"/>
                </a:lnTo>
                <a:lnTo>
                  <a:pt x="128979" y="296329"/>
                </a:lnTo>
                <a:lnTo>
                  <a:pt x="130925" y="297892"/>
                </a:lnTo>
                <a:lnTo>
                  <a:pt x="131710" y="298087"/>
                </a:lnTo>
                <a:lnTo>
                  <a:pt x="132494" y="297892"/>
                </a:lnTo>
                <a:lnTo>
                  <a:pt x="133672" y="298283"/>
                </a:lnTo>
                <a:lnTo>
                  <a:pt x="135421" y="298477"/>
                </a:lnTo>
                <a:lnTo>
                  <a:pt x="136991" y="297696"/>
                </a:lnTo>
                <a:lnTo>
                  <a:pt x="137972" y="298868"/>
                </a:lnTo>
                <a:lnTo>
                  <a:pt x="139722" y="299259"/>
                </a:lnTo>
                <a:lnTo>
                  <a:pt x="141291" y="301017"/>
                </a:lnTo>
                <a:lnTo>
                  <a:pt x="141095" y="302776"/>
                </a:lnTo>
                <a:lnTo>
                  <a:pt x="142076" y="303752"/>
                </a:lnTo>
                <a:lnTo>
                  <a:pt x="142845" y="306293"/>
                </a:lnTo>
                <a:lnTo>
                  <a:pt x="142076" y="308051"/>
                </a:lnTo>
                <a:lnTo>
                  <a:pt x="142845" y="310201"/>
                </a:lnTo>
                <a:lnTo>
                  <a:pt x="144022" y="312154"/>
                </a:lnTo>
                <a:lnTo>
                  <a:pt x="146556" y="314889"/>
                </a:lnTo>
                <a:lnTo>
                  <a:pt x="147341" y="315867"/>
                </a:lnTo>
                <a:lnTo>
                  <a:pt x="148519" y="317430"/>
                </a:lnTo>
                <a:lnTo>
                  <a:pt x="150661" y="318797"/>
                </a:lnTo>
                <a:lnTo>
                  <a:pt x="154765" y="319579"/>
                </a:lnTo>
                <a:lnTo>
                  <a:pt x="157316" y="319969"/>
                </a:lnTo>
                <a:lnTo>
                  <a:pt x="159458" y="321727"/>
                </a:lnTo>
                <a:lnTo>
                  <a:pt x="160243" y="324268"/>
                </a:lnTo>
                <a:lnTo>
                  <a:pt x="161027" y="325831"/>
                </a:lnTo>
                <a:lnTo>
                  <a:pt x="163758" y="326026"/>
                </a:lnTo>
                <a:lnTo>
                  <a:pt x="165704" y="327395"/>
                </a:lnTo>
                <a:lnTo>
                  <a:pt x="165131" y="329349"/>
                </a:lnTo>
                <a:lnTo>
                  <a:pt x="163758" y="330130"/>
                </a:lnTo>
                <a:lnTo>
                  <a:pt x="163758" y="332864"/>
                </a:lnTo>
                <a:lnTo>
                  <a:pt x="166489" y="334036"/>
                </a:lnTo>
                <a:lnTo>
                  <a:pt x="167274" y="335990"/>
                </a:lnTo>
                <a:lnTo>
                  <a:pt x="167470" y="337750"/>
                </a:lnTo>
                <a:lnTo>
                  <a:pt x="168255" y="337944"/>
                </a:lnTo>
                <a:lnTo>
                  <a:pt x="168647" y="339508"/>
                </a:lnTo>
                <a:lnTo>
                  <a:pt x="169219" y="340680"/>
                </a:lnTo>
                <a:lnTo>
                  <a:pt x="169023" y="341852"/>
                </a:lnTo>
                <a:lnTo>
                  <a:pt x="169219" y="344197"/>
                </a:lnTo>
                <a:lnTo>
                  <a:pt x="170004" y="344588"/>
                </a:lnTo>
                <a:lnTo>
                  <a:pt x="170805" y="345703"/>
                </a:lnTo>
                <a:lnTo>
                  <a:pt x="171394" y="345913"/>
                </a:lnTo>
                <a:lnTo>
                  <a:pt x="171868" y="346083"/>
                </a:lnTo>
                <a:lnTo>
                  <a:pt x="173389" y="345094"/>
                </a:lnTo>
                <a:lnTo>
                  <a:pt x="174076" y="346387"/>
                </a:lnTo>
                <a:lnTo>
                  <a:pt x="174844" y="348061"/>
                </a:lnTo>
                <a:lnTo>
                  <a:pt x="174844" y="349202"/>
                </a:lnTo>
                <a:lnTo>
                  <a:pt x="174681" y="349582"/>
                </a:lnTo>
                <a:lnTo>
                  <a:pt x="175596" y="350343"/>
                </a:lnTo>
                <a:lnTo>
                  <a:pt x="175531" y="351255"/>
                </a:lnTo>
                <a:lnTo>
                  <a:pt x="175678" y="352320"/>
                </a:lnTo>
                <a:lnTo>
                  <a:pt x="177199" y="351788"/>
                </a:lnTo>
                <a:lnTo>
                  <a:pt x="177804" y="350267"/>
                </a:lnTo>
                <a:lnTo>
                  <a:pt x="178720" y="350191"/>
                </a:lnTo>
                <a:lnTo>
                  <a:pt x="179553" y="348973"/>
                </a:lnTo>
                <a:lnTo>
                  <a:pt x="180240" y="348973"/>
                </a:lnTo>
                <a:lnTo>
                  <a:pt x="180616" y="349430"/>
                </a:lnTo>
                <a:lnTo>
                  <a:pt x="181303" y="349430"/>
                </a:lnTo>
                <a:lnTo>
                  <a:pt x="181385" y="350038"/>
                </a:lnTo>
                <a:lnTo>
                  <a:pt x="181074" y="350723"/>
                </a:lnTo>
                <a:lnTo>
                  <a:pt x="181303" y="351255"/>
                </a:lnTo>
                <a:lnTo>
                  <a:pt x="181761" y="351712"/>
                </a:lnTo>
                <a:lnTo>
                  <a:pt x="181532" y="352244"/>
                </a:lnTo>
                <a:lnTo>
                  <a:pt x="180551" y="352092"/>
                </a:lnTo>
                <a:lnTo>
                  <a:pt x="180387" y="352625"/>
                </a:lnTo>
                <a:lnTo>
                  <a:pt x="181074" y="353385"/>
                </a:lnTo>
                <a:lnTo>
                  <a:pt x="181990" y="353841"/>
                </a:lnTo>
                <a:lnTo>
                  <a:pt x="183281" y="353613"/>
                </a:lnTo>
                <a:lnTo>
                  <a:pt x="183592" y="353994"/>
                </a:lnTo>
                <a:lnTo>
                  <a:pt x="183363" y="354678"/>
                </a:lnTo>
                <a:lnTo>
                  <a:pt x="183739" y="354983"/>
                </a:lnTo>
                <a:lnTo>
                  <a:pt x="185865" y="355515"/>
                </a:lnTo>
                <a:lnTo>
                  <a:pt x="186862" y="356428"/>
                </a:lnTo>
                <a:lnTo>
                  <a:pt x="188154" y="356428"/>
                </a:lnTo>
                <a:lnTo>
                  <a:pt x="188759" y="355895"/>
                </a:lnTo>
                <a:lnTo>
                  <a:pt x="190133" y="356504"/>
                </a:lnTo>
                <a:lnTo>
                  <a:pt x="190591" y="355743"/>
                </a:lnTo>
                <a:lnTo>
                  <a:pt x="191196" y="355743"/>
                </a:lnTo>
                <a:lnTo>
                  <a:pt x="191196" y="354906"/>
                </a:lnTo>
                <a:lnTo>
                  <a:pt x="191719" y="354450"/>
                </a:lnTo>
                <a:lnTo>
                  <a:pt x="191882" y="353918"/>
                </a:lnTo>
                <a:lnTo>
                  <a:pt x="192782" y="354374"/>
                </a:lnTo>
                <a:lnTo>
                  <a:pt x="193092" y="353918"/>
                </a:lnTo>
                <a:lnTo>
                  <a:pt x="193468" y="353765"/>
                </a:lnTo>
                <a:lnTo>
                  <a:pt x="193861" y="353233"/>
                </a:lnTo>
                <a:lnTo>
                  <a:pt x="194760" y="353613"/>
                </a:lnTo>
                <a:lnTo>
                  <a:pt x="194924" y="354906"/>
                </a:lnTo>
                <a:lnTo>
                  <a:pt x="195905" y="355135"/>
                </a:lnTo>
                <a:lnTo>
                  <a:pt x="197049" y="355515"/>
                </a:lnTo>
                <a:lnTo>
                  <a:pt x="197278" y="356275"/>
                </a:lnTo>
                <a:lnTo>
                  <a:pt x="197589" y="357341"/>
                </a:lnTo>
                <a:lnTo>
                  <a:pt x="198259" y="358253"/>
                </a:lnTo>
                <a:lnTo>
                  <a:pt x="199109" y="359090"/>
                </a:lnTo>
                <a:lnTo>
                  <a:pt x="200090" y="359394"/>
                </a:lnTo>
                <a:lnTo>
                  <a:pt x="200548" y="359698"/>
                </a:lnTo>
                <a:lnTo>
                  <a:pt x="200090" y="359927"/>
                </a:lnTo>
                <a:lnTo>
                  <a:pt x="200009" y="360535"/>
                </a:lnTo>
                <a:lnTo>
                  <a:pt x="202756" y="359622"/>
                </a:lnTo>
                <a:lnTo>
                  <a:pt x="203361" y="360003"/>
                </a:lnTo>
                <a:lnTo>
                  <a:pt x="204195" y="360079"/>
                </a:lnTo>
                <a:lnTo>
                  <a:pt x="204048" y="360992"/>
                </a:lnTo>
                <a:lnTo>
                  <a:pt x="205258" y="361296"/>
                </a:lnTo>
                <a:lnTo>
                  <a:pt x="205650" y="362132"/>
                </a:lnTo>
                <a:lnTo>
                  <a:pt x="207318" y="361448"/>
                </a:lnTo>
                <a:lnTo>
                  <a:pt x="208152" y="362741"/>
                </a:lnTo>
                <a:lnTo>
                  <a:pt x="210277" y="364795"/>
                </a:lnTo>
                <a:lnTo>
                  <a:pt x="211733" y="364643"/>
                </a:lnTo>
                <a:lnTo>
                  <a:pt x="213940" y="364643"/>
                </a:lnTo>
                <a:lnTo>
                  <a:pt x="215150" y="364795"/>
                </a:lnTo>
                <a:lnTo>
                  <a:pt x="215297" y="365251"/>
                </a:lnTo>
                <a:lnTo>
                  <a:pt x="216524" y="364643"/>
                </a:lnTo>
                <a:lnTo>
                  <a:pt x="217357" y="365023"/>
                </a:lnTo>
                <a:lnTo>
                  <a:pt x="217962" y="364262"/>
                </a:lnTo>
                <a:lnTo>
                  <a:pt x="219647" y="363426"/>
                </a:lnTo>
                <a:lnTo>
                  <a:pt x="221167" y="362969"/>
                </a:lnTo>
                <a:lnTo>
                  <a:pt x="223146" y="362513"/>
                </a:lnTo>
                <a:lnTo>
                  <a:pt x="223980" y="362817"/>
                </a:lnTo>
                <a:lnTo>
                  <a:pt x="224356" y="363730"/>
                </a:lnTo>
                <a:lnTo>
                  <a:pt x="224274" y="365175"/>
                </a:lnTo>
                <a:lnTo>
                  <a:pt x="224814" y="366544"/>
                </a:lnTo>
                <a:lnTo>
                  <a:pt x="225419" y="367077"/>
                </a:lnTo>
                <a:lnTo>
                  <a:pt x="225648" y="367913"/>
                </a:lnTo>
                <a:lnTo>
                  <a:pt x="226416" y="368674"/>
                </a:lnTo>
                <a:lnTo>
                  <a:pt x="226416" y="369054"/>
                </a:lnTo>
                <a:lnTo>
                  <a:pt x="227544" y="369739"/>
                </a:lnTo>
                <a:lnTo>
                  <a:pt x="227708" y="370575"/>
                </a:lnTo>
                <a:lnTo>
                  <a:pt x="228166" y="371108"/>
                </a:lnTo>
                <a:lnTo>
                  <a:pt x="227773" y="372173"/>
                </a:lnTo>
                <a:lnTo>
                  <a:pt x="228836" y="372857"/>
                </a:lnTo>
                <a:lnTo>
                  <a:pt x="229915" y="372401"/>
                </a:lnTo>
                <a:lnTo>
                  <a:pt x="231207" y="371336"/>
                </a:lnTo>
                <a:lnTo>
                  <a:pt x="233251" y="370119"/>
                </a:lnTo>
                <a:lnTo>
                  <a:pt x="234624" y="369815"/>
                </a:lnTo>
                <a:lnTo>
                  <a:pt x="235834" y="369206"/>
                </a:lnTo>
                <a:lnTo>
                  <a:pt x="236832" y="369282"/>
                </a:lnTo>
                <a:lnTo>
                  <a:pt x="237355" y="369891"/>
                </a:lnTo>
                <a:lnTo>
                  <a:pt x="238271" y="369967"/>
                </a:lnTo>
                <a:lnTo>
                  <a:pt x="239644" y="369282"/>
                </a:lnTo>
                <a:lnTo>
                  <a:pt x="240707" y="369130"/>
                </a:lnTo>
                <a:lnTo>
                  <a:pt x="241933" y="369130"/>
                </a:lnTo>
                <a:lnTo>
                  <a:pt x="242686" y="370043"/>
                </a:lnTo>
                <a:lnTo>
                  <a:pt x="242996" y="370400"/>
                </a:lnTo>
                <a:lnTo>
                  <a:pt x="243290" y="370769"/>
                </a:lnTo>
                <a:lnTo>
                  <a:pt x="243601" y="371554"/>
                </a:lnTo>
                <a:lnTo>
                  <a:pt x="244501" y="372200"/>
                </a:lnTo>
                <a:lnTo>
                  <a:pt x="244975" y="373538"/>
                </a:lnTo>
                <a:lnTo>
                  <a:pt x="245073" y="374807"/>
                </a:lnTo>
                <a:lnTo>
                  <a:pt x="244468" y="376329"/>
                </a:lnTo>
                <a:lnTo>
                  <a:pt x="243274" y="377829"/>
                </a:lnTo>
                <a:lnTo>
                  <a:pt x="242195" y="379051"/>
                </a:lnTo>
                <a:lnTo>
                  <a:pt x="241966" y="380121"/>
                </a:lnTo>
                <a:lnTo>
                  <a:pt x="241901" y="381147"/>
                </a:lnTo>
                <a:lnTo>
                  <a:pt x="241966" y="382301"/>
                </a:lnTo>
                <a:lnTo>
                  <a:pt x="241312" y="384288"/>
                </a:lnTo>
                <a:lnTo>
                  <a:pt x="241198" y="386789"/>
                </a:lnTo>
                <a:lnTo>
                  <a:pt x="242032" y="388200"/>
                </a:lnTo>
                <a:lnTo>
                  <a:pt x="242669" y="389610"/>
                </a:lnTo>
                <a:lnTo>
                  <a:pt x="242342" y="391790"/>
                </a:lnTo>
                <a:lnTo>
                  <a:pt x="243045" y="393009"/>
                </a:lnTo>
                <a:lnTo>
                  <a:pt x="242980" y="393714"/>
                </a:lnTo>
                <a:lnTo>
                  <a:pt x="242980" y="395125"/>
                </a:lnTo>
                <a:lnTo>
                  <a:pt x="244844" y="396407"/>
                </a:lnTo>
                <a:lnTo>
                  <a:pt x="247918" y="397048"/>
                </a:lnTo>
                <a:lnTo>
                  <a:pt x="250240" y="396728"/>
                </a:lnTo>
                <a:lnTo>
                  <a:pt x="253183" y="392688"/>
                </a:lnTo>
                <a:lnTo>
                  <a:pt x="255113" y="389033"/>
                </a:lnTo>
                <a:lnTo>
                  <a:pt x="261195" y="384609"/>
                </a:lnTo>
                <a:lnTo>
                  <a:pt x="263059" y="381716"/>
                </a:lnTo>
                <a:lnTo>
                  <a:pt x="263501" y="381018"/>
                </a:lnTo>
                <a:lnTo>
                  <a:pt x="264335" y="376530"/>
                </a:lnTo>
                <a:lnTo>
                  <a:pt x="265299" y="375183"/>
                </a:lnTo>
                <a:lnTo>
                  <a:pt x="268831" y="372042"/>
                </a:lnTo>
                <a:lnTo>
                  <a:pt x="271202" y="369862"/>
                </a:lnTo>
                <a:lnTo>
                  <a:pt x="272674" y="367874"/>
                </a:lnTo>
                <a:lnTo>
                  <a:pt x="276582" y="362680"/>
                </a:lnTo>
                <a:lnTo>
                  <a:pt x="278953" y="360757"/>
                </a:lnTo>
                <a:lnTo>
                  <a:pt x="282877" y="358512"/>
                </a:lnTo>
                <a:lnTo>
                  <a:pt x="285052" y="356268"/>
                </a:lnTo>
                <a:lnTo>
                  <a:pt x="287488" y="353190"/>
                </a:lnTo>
                <a:lnTo>
                  <a:pt x="288829" y="350369"/>
                </a:lnTo>
                <a:lnTo>
                  <a:pt x="291069" y="348510"/>
                </a:lnTo>
                <a:lnTo>
                  <a:pt x="295108" y="348253"/>
                </a:lnTo>
                <a:lnTo>
                  <a:pt x="295893" y="347676"/>
                </a:lnTo>
                <a:lnTo>
                  <a:pt x="297609" y="345560"/>
                </a:lnTo>
                <a:lnTo>
                  <a:pt x="298901" y="344791"/>
                </a:lnTo>
                <a:lnTo>
                  <a:pt x="299997" y="344791"/>
                </a:lnTo>
                <a:lnTo>
                  <a:pt x="302548" y="345240"/>
                </a:lnTo>
                <a:lnTo>
                  <a:pt x="303561" y="344707"/>
                </a:lnTo>
                <a:lnTo>
                  <a:pt x="304640" y="344253"/>
                </a:lnTo>
                <a:lnTo>
                  <a:pt x="305540" y="343470"/>
                </a:lnTo>
                <a:lnTo>
                  <a:pt x="306292" y="342954"/>
                </a:lnTo>
                <a:lnTo>
                  <a:pt x="306930" y="342315"/>
                </a:lnTo>
                <a:lnTo>
                  <a:pt x="307567" y="341861"/>
                </a:lnTo>
                <a:lnTo>
                  <a:pt x="308205" y="341387"/>
                </a:lnTo>
                <a:lnTo>
                  <a:pt x="308827" y="341056"/>
                </a:lnTo>
                <a:lnTo>
                  <a:pt x="309464" y="341098"/>
                </a:lnTo>
                <a:lnTo>
                  <a:pt x="310151" y="340893"/>
                </a:lnTo>
                <a:lnTo>
                  <a:pt x="311116" y="340376"/>
                </a:lnTo>
                <a:lnTo>
                  <a:pt x="311737" y="339943"/>
                </a:lnTo>
                <a:lnTo>
                  <a:pt x="312326" y="339758"/>
                </a:lnTo>
                <a:lnTo>
                  <a:pt x="313012" y="340067"/>
                </a:lnTo>
                <a:lnTo>
                  <a:pt x="313748" y="340005"/>
                </a:lnTo>
                <a:lnTo>
                  <a:pt x="314173" y="339696"/>
                </a:lnTo>
                <a:lnTo>
                  <a:pt x="314926" y="339552"/>
                </a:lnTo>
                <a:lnTo>
                  <a:pt x="315923" y="339200"/>
                </a:lnTo>
                <a:lnTo>
                  <a:pt x="316364" y="338644"/>
                </a:lnTo>
                <a:lnTo>
                  <a:pt x="316283" y="337943"/>
                </a:lnTo>
                <a:lnTo>
                  <a:pt x="315841" y="337469"/>
                </a:lnTo>
                <a:lnTo>
                  <a:pt x="315612" y="336952"/>
                </a:lnTo>
                <a:lnTo>
                  <a:pt x="315629" y="336252"/>
                </a:lnTo>
                <a:lnTo>
                  <a:pt x="315792" y="335117"/>
                </a:lnTo>
                <a:lnTo>
                  <a:pt x="315563" y="334272"/>
                </a:lnTo>
                <a:lnTo>
                  <a:pt x="315612" y="333652"/>
                </a:lnTo>
                <a:lnTo>
                  <a:pt x="316021" y="332890"/>
                </a:lnTo>
                <a:lnTo>
                  <a:pt x="316626" y="332230"/>
                </a:lnTo>
                <a:lnTo>
                  <a:pt x="317182" y="331116"/>
                </a:lnTo>
                <a:lnTo>
                  <a:pt x="317885" y="330452"/>
                </a:lnTo>
                <a:lnTo>
                  <a:pt x="317983" y="330019"/>
                </a:lnTo>
                <a:lnTo>
                  <a:pt x="317836" y="329489"/>
                </a:lnTo>
                <a:lnTo>
                  <a:pt x="317721" y="329000"/>
                </a:lnTo>
                <a:lnTo>
                  <a:pt x="317836" y="328583"/>
                </a:lnTo>
                <a:lnTo>
                  <a:pt x="318049" y="328230"/>
                </a:lnTo>
                <a:lnTo>
                  <a:pt x="318081" y="327676"/>
                </a:lnTo>
                <a:lnTo>
                  <a:pt x="317852" y="327460"/>
                </a:lnTo>
                <a:lnTo>
                  <a:pt x="317738" y="327283"/>
                </a:lnTo>
                <a:lnTo>
                  <a:pt x="317869" y="327041"/>
                </a:lnTo>
                <a:lnTo>
                  <a:pt x="318016" y="326842"/>
                </a:lnTo>
                <a:lnTo>
                  <a:pt x="317951" y="326649"/>
                </a:lnTo>
                <a:lnTo>
                  <a:pt x="317705" y="326472"/>
                </a:lnTo>
                <a:lnTo>
                  <a:pt x="317493" y="326185"/>
                </a:lnTo>
                <a:lnTo>
                  <a:pt x="317264" y="326015"/>
                </a:lnTo>
                <a:lnTo>
                  <a:pt x="317035" y="325871"/>
                </a:lnTo>
                <a:lnTo>
                  <a:pt x="316888" y="325558"/>
                </a:lnTo>
                <a:lnTo>
                  <a:pt x="316512" y="325349"/>
                </a:lnTo>
                <a:lnTo>
                  <a:pt x="316364" y="324996"/>
                </a:lnTo>
                <a:lnTo>
                  <a:pt x="316201" y="324684"/>
                </a:lnTo>
                <a:lnTo>
                  <a:pt x="316217" y="324427"/>
                </a:lnTo>
                <a:lnTo>
                  <a:pt x="315939" y="324074"/>
                </a:lnTo>
                <a:lnTo>
                  <a:pt x="315661" y="323753"/>
                </a:lnTo>
                <a:lnTo>
                  <a:pt x="315759" y="323472"/>
                </a:lnTo>
                <a:lnTo>
                  <a:pt x="316037" y="323102"/>
                </a:lnTo>
                <a:lnTo>
                  <a:pt x="316201" y="322878"/>
                </a:lnTo>
                <a:lnTo>
                  <a:pt x="316413" y="322630"/>
                </a:lnTo>
                <a:lnTo>
                  <a:pt x="316675" y="322365"/>
                </a:lnTo>
                <a:lnTo>
                  <a:pt x="316969" y="322020"/>
                </a:lnTo>
                <a:lnTo>
                  <a:pt x="317231" y="321650"/>
                </a:lnTo>
                <a:lnTo>
                  <a:pt x="317411" y="321291"/>
                </a:lnTo>
                <a:lnTo>
                  <a:pt x="317460" y="321001"/>
                </a:lnTo>
                <a:lnTo>
                  <a:pt x="317705" y="320712"/>
                </a:lnTo>
                <a:lnTo>
                  <a:pt x="318130" y="320521"/>
                </a:lnTo>
                <a:lnTo>
                  <a:pt x="318376" y="320264"/>
                </a:lnTo>
                <a:lnTo>
                  <a:pt x="318572" y="320094"/>
                </a:lnTo>
                <a:lnTo>
                  <a:pt x="318654" y="319806"/>
                </a:lnTo>
                <a:lnTo>
                  <a:pt x="318948" y="319621"/>
                </a:lnTo>
                <a:lnTo>
                  <a:pt x="319275" y="319469"/>
                </a:lnTo>
                <a:lnTo>
                  <a:pt x="319618" y="319116"/>
                </a:lnTo>
                <a:lnTo>
                  <a:pt x="319978" y="318787"/>
                </a:lnTo>
                <a:lnTo>
                  <a:pt x="320289" y="318410"/>
                </a:lnTo>
                <a:lnTo>
                  <a:pt x="320599" y="318089"/>
                </a:lnTo>
                <a:lnTo>
                  <a:pt x="321073" y="317808"/>
                </a:lnTo>
                <a:lnTo>
                  <a:pt x="321417" y="317415"/>
                </a:lnTo>
                <a:lnTo>
                  <a:pt x="321482" y="317101"/>
                </a:lnTo>
                <a:lnTo>
                  <a:pt x="321744" y="316990"/>
                </a:lnTo>
                <a:lnTo>
                  <a:pt x="322071" y="316958"/>
                </a:lnTo>
                <a:lnTo>
                  <a:pt x="322365" y="316676"/>
                </a:lnTo>
                <a:lnTo>
                  <a:pt x="322480" y="316348"/>
                </a:lnTo>
                <a:lnTo>
                  <a:pt x="322741" y="316251"/>
                </a:lnTo>
                <a:lnTo>
                  <a:pt x="323003" y="316035"/>
                </a:lnTo>
                <a:lnTo>
                  <a:pt x="323183" y="315867"/>
                </a:lnTo>
                <a:lnTo>
                  <a:pt x="323493" y="315690"/>
                </a:lnTo>
                <a:lnTo>
                  <a:pt x="323641" y="315497"/>
                </a:lnTo>
                <a:lnTo>
                  <a:pt x="323837" y="315465"/>
                </a:lnTo>
                <a:lnTo>
                  <a:pt x="324050" y="315409"/>
                </a:lnTo>
                <a:lnTo>
                  <a:pt x="324213" y="315152"/>
                </a:lnTo>
                <a:lnTo>
                  <a:pt x="324393" y="315120"/>
                </a:lnTo>
                <a:lnTo>
                  <a:pt x="324655" y="315161"/>
                </a:lnTo>
                <a:lnTo>
                  <a:pt x="324818" y="315008"/>
                </a:lnTo>
                <a:lnTo>
                  <a:pt x="325243" y="314920"/>
                </a:lnTo>
                <a:lnTo>
                  <a:pt x="325423" y="314848"/>
                </a:lnTo>
                <a:lnTo>
                  <a:pt x="325554" y="314680"/>
                </a:lnTo>
                <a:lnTo>
                  <a:pt x="325488" y="314430"/>
                </a:lnTo>
                <a:lnTo>
                  <a:pt x="325586" y="314086"/>
                </a:lnTo>
                <a:lnTo>
                  <a:pt x="325750" y="314005"/>
                </a:lnTo>
                <a:lnTo>
                  <a:pt x="325962" y="313861"/>
                </a:lnTo>
                <a:lnTo>
                  <a:pt x="326077" y="313532"/>
                </a:lnTo>
                <a:lnTo>
                  <a:pt x="326306" y="313364"/>
                </a:lnTo>
                <a:lnTo>
                  <a:pt x="326535" y="313187"/>
                </a:lnTo>
                <a:lnTo>
                  <a:pt x="326797" y="313051"/>
                </a:lnTo>
                <a:lnTo>
                  <a:pt x="326927" y="312817"/>
                </a:lnTo>
                <a:lnTo>
                  <a:pt x="326960" y="312497"/>
                </a:lnTo>
                <a:lnTo>
                  <a:pt x="327025" y="312240"/>
                </a:lnTo>
                <a:lnTo>
                  <a:pt x="327320" y="312119"/>
                </a:lnTo>
                <a:lnTo>
                  <a:pt x="327516" y="312127"/>
                </a:lnTo>
                <a:lnTo>
                  <a:pt x="327761" y="312088"/>
                </a:lnTo>
                <a:lnTo>
                  <a:pt x="327892" y="311840"/>
                </a:lnTo>
                <a:lnTo>
                  <a:pt x="328186" y="311647"/>
                </a:lnTo>
                <a:lnTo>
                  <a:pt x="328513" y="311398"/>
                </a:lnTo>
                <a:lnTo>
                  <a:pt x="328759" y="311117"/>
                </a:lnTo>
                <a:lnTo>
                  <a:pt x="328939" y="310836"/>
                </a:lnTo>
                <a:lnTo>
                  <a:pt x="329200" y="310659"/>
                </a:lnTo>
                <a:lnTo>
                  <a:pt x="329560" y="310667"/>
                </a:lnTo>
                <a:lnTo>
                  <a:pt x="329985" y="310644"/>
                </a:lnTo>
                <a:lnTo>
                  <a:pt x="330181" y="310548"/>
                </a:lnTo>
                <a:lnTo>
                  <a:pt x="330247" y="310355"/>
                </a:lnTo>
                <a:lnTo>
                  <a:pt x="330083" y="310203"/>
                </a:lnTo>
                <a:lnTo>
                  <a:pt x="329870" y="310115"/>
                </a:lnTo>
                <a:lnTo>
                  <a:pt x="329805" y="309922"/>
                </a:lnTo>
                <a:lnTo>
                  <a:pt x="329920" y="309673"/>
                </a:lnTo>
                <a:lnTo>
                  <a:pt x="330116" y="309457"/>
                </a:lnTo>
                <a:lnTo>
                  <a:pt x="330345" y="309176"/>
                </a:lnTo>
                <a:lnTo>
                  <a:pt x="330590" y="308983"/>
                </a:lnTo>
                <a:lnTo>
                  <a:pt x="330770" y="308767"/>
                </a:lnTo>
                <a:lnTo>
                  <a:pt x="330786" y="308542"/>
                </a:lnTo>
                <a:lnTo>
                  <a:pt x="330704" y="308398"/>
                </a:lnTo>
                <a:lnTo>
                  <a:pt x="330672" y="308180"/>
                </a:lnTo>
                <a:lnTo>
                  <a:pt x="330770" y="307981"/>
                </a:lnTo>
                <a:lnTo>
                  <a:pt x="330950" y="307884"/>
                </a:lnTo>
                <a:lnTo>
                  <a:pt x="331358" y="307932"/>
                </a:lnTo>
                <a:lnTo>
                  <a:pt x="331669" y="308044"/>
                </a:lnTo>
                <a:lnTo>
                  <a:pt x="332111" y="308337"/>
                </a:lnTo>
                <a:lnTo>
                  <a:pt x="332127" y="308685"/>
                </a:lnTo>
                <a:lnTo>
                  <a:pt x="332045" y="308967"/>
                </a:lnTo>
                <a:lnTo>
                  <a:pt x="331882" y="309353"/>
                </a:lnTo>
                <a:lnTo>
                  <a:pt x="331882" y="309626"/>
                </a:lnTo>
                <a:lnTo>
                  <a:pt x="332029" y="309889"/>
                </a:lnTo>
                <a:lnTo>
                  <a:pt x="332078" y="310170"/>
                </a:lnTo>
                <a:lnTo>
                  <a:pt x="332209" y="310460"/>
                </a:lnTo>
                <a:lnTo>
                  <a:pt x="332339" y="310813"/>
                </a:lnTo>
                <a:lnTo>
                  <a:pt x="332438" y="311078"/>
                </a:lnTo>
                <a:lnTo>
                  <a:pt x="332519" y="311341"/>
                </a:lnTo>
                <a:lnTo>
                  <a:pt x="332650" y="311807"/>
                </a:lnTo>
                <a:lnTo>
                  <a:pt x="332667" y="312047"/>
                </a:lnTo>
                <a:lnTo>
                  <a:pt x="332814" y="312329"/>
                </a:lnTo>
                <a:lnTo>
                  <a:pt x="332797" y="312513"/>
                </a:lnTo>
                <a:lnTo>
                  <a:pt x="332585" y="312674"/>
                </a:lnTo>
                <a:lnTo>
                  <a:pt x="332307" y="312889"/>
                </a:lnTo>
                <a:lnTo>
                  <a:pt x="331931" y="313179"/>
                </a:lnTo>
                <a:lnTo>
                  <a:pt x="331849" y="313516"/>
                </a:lnTo>
                <a:lnTo>
                  <a:pt x="331800" y="313789"/>
                </a:lnTo>
                <a:lnTo>
                  <a:pt x="331669" y="314029"/>
                </a:lnTo>
                <a:lnTo>
                  <a:pt x="331440" y="314294"/>
                </a:lnTo>
                <a:lnTo>
                  <a:pt x="331064" y="314559"/>
                </a:lnTo>
                <a:lnTo>
                  <a:pt x="330590" y="314655"/>
                </a:lnTo>
                <a:lnTo>
                  <a:pt x="330655" y="314856"/>
                </a:lnTo>
                <a:lnTo>
                  <a:pt x="330770" y="315056"/>
                </a:lnTo>
                <a:lnTo>
                  <a:pt x="330868" y="315282"/>
                </a:lnTo>
                <a:lnTo>
                  <a:pt x="330819" y="315553"/>
                </a:lnTo>
                <a:lnTo>
                  <a:pt x="330852" y="315842"/>
                </a:lnTo>
                <a:lnTo>
                  <a:pt x="330982" y="316163"/>
                </a:lnTo>
                <a:lnTo>
                  <a:pt x="331048" y="316444"/>
                </a:lnTo>
                <a:lnTo>
                  <a:pt x="330966" y="316676"/>
                </a:lnTo>
                <a:lnTo>
                  <a:pt x="330835" y="317013"/>
                </a:lnTo>
                <a:lnTo>
                  <a:pt x="330655" y="317375"/>
                </a:lnTo>
                <a:lnTo>
                  <a:pt x="330557" y="317608"/>
                </a:lnTo>
                <a:lnTo>
                  <a:pt x="330296" y="317703"/>
                </a:lnTo>
                <a:lnTo>
                  <a:pt x="330149" y="317695"/>
                </a:lnTo>
                <a:lnTo>
                  <a:pt x="329756" y="317720"/>
                </a:lnTo>
                <a:lnTo>
                  <a:pt x="329462" y="317711"/>
                </a:lnTo>
                <a:lnTo>
                  <a:pt x="329167" y="317744"/>
                </a:lnTo>
                <a:lnTo>
                  <a:pt x="328971" y="317816"/>
                </a:lnTo>
                <a:lnTo>
                  <a:pt x="328693" y="318105"/>
                </a:lnTo>
                <a:lnTo>
                  <a:pt x="328481" y="318329"/>
                </a:lnTo>
                <a:lnTo>
                  <a:pt x="328301" y="318539"/>
                </a:lnTo>
                <a:lnTo>
                  <a:pt x="328056" y="318683"/>
                </a:lnTo>
                <a:lnTo>
                  <a:pt x="328121" y="318923"/>
                </a:lnTo>
                <a:lnTo>
                  <a:pt x="328121" y="319132"/>
                </a:lnTo>
                <a:lnTo>
                  <a:pt x="327892" y="319449"/>
                </a:lnTo>
                <a:lnTo>
                  <a:pt x="327696" y="319477"/>
                </a:lnTo>
                <a:lnTo>
                  <a:pt x="327352" y="319613"/>
                </a:lnTo>
                <a:lnTo>
                  <a:pt x="327058" y="319781"/>
                </a:lnTo>
                <a:lnTo>
                  <a:pt x="326911" y="319837"/>
                </a:lnTo>
                <a:lnTo>
                  <a:pt x="326666" y="319822"/>
                </a:lnTo>
                <a:lnTo>
                  <a:pt x="326486" y="319709"/>
                </a:lnTo>
                <a:lnTo>
                  <a:pt x="326224" y="319420"/>
                </a:lnTo>
                <a:lnTo>
                  <a:pt x="325995" y="319404"/>
                </a:lnTo>
                <a:lnTo>
                  <a:pt x="325783" y="319613"/>
                </a:lnTo>
                <a:lnTo>
                  <a:pt x="325914" y="319726"/>
                </a:lnTo>
                <a:lnTo>
                  <a:pt x="326077" y="319837"/>
                </a:lnTo>
                <a:lnTo>
                  <a:pt x="326240" y="320030"/>
                </a:lnTo>
                <a:lnTo>
                  <a:pt x="326486" y="320270"/>
                </a:lnTo>
                <a:lnTo>
                  <a:pt x="326600" y="320471"/>
                </a:lnTo>
                <a:lnTo>
                  <a:pt x="326600" y="320728"/>
                </a:lnTo>
                <a:lnTo>
                  <a:pt x="326551" y="321026"/>
                </a:lnTo>
                <a:lnTo>
                  <a:pt x="326813" y="321371"/>
                </a:lnTo>
                <a:lnTo>
                  <a:pt x="326927" y="321636"/>
                </a:lnTo>
                <a:lnTo>
                  <a:pt x="326993" y="322020"/>
                </a:lnTo>
                <a:lnTo>
                  <a:pt x="327009" y="322205"/>
                </a:lnTo>
                <a:lnTo>
                  <a:pt x="327123" y="322470"/>
                </a:lnTo>
                <a:lnTo>
                  <a:pt x="327336" y="322533"/>
                </a:lnTo>
                <a:lnTo>
                  <a:pt x="327598" y="322630"/>
                </a:lnTo>
                <a:lnTo>
                  <a:pt x="327892" y="322630"/>
                </a:lnTo>
                <a:lnTo>
                  <a:pt x="328170" y="322494"/>
                </a:lnTo>
                <a:lnTo>
                  <a:pt x="328481" y="322406"/>
                </a:lnTo>
                <a:lnTo>
                  <a:pt x="328709" y="322324"/>
                </a:lnTo>
                <a:lnTo>
                  <a:pt x="328955" y="322197"/>
                </a:lnTo>
                <a:lnTo>
                  <a:pt x="329233" y="322084"/>
                </a:lnTo>
                <a:lnTo>
                  <a:pt x="329380" y="321923"/>
                </a:lnTo>
                <a:lnTo>
                  <a:pt x="329658" y="321835"/>
                </a:lnTo>
                <a:lnTo>
                  <a:pt x="329969" y="321851"/>
                </a:lnTo>
                <a:lnTo>
                  <a:pt x="330263" y="321730"/>
                </a:lnTo>
                <a:lnTo>
                  <a:pt x="330639" y="321636"/>
                </a:lnTo>
                <a:lnTo>
                  <a:pt x="330933" y="321667"/>
                </a:lnTo>
                <a:lnTo>
                  <a:pt x="331260" y="321843"/>
                </a:lnTo>
                <a:lnTo>
                  <a:pt x="331604" y="321884"/>
                </a:lnTo>
                <a:lnTo>
                  <a:pt x="332045" y="322053"/>
                </a:lnTo>
                <a:lnTo>
                  <a:pt x="332405" y="322164"/>
                </a:lnTo>
                <a:lnTo>
                  <a:pt x="332748" y="322229"/>
                </a:lnTo>
                <a:lnTo>
                  <a:pt x="333272" y="322164"/>
                </a:lnTo>
                <a:lnTo>
                  <a:pt x="333468" y="322133"/>
                </a:lnTo>
                <a:lnTo>
                  <a:pt x="333664" y="322133"/>
                </a:lnTo>
                <a:lnTo>
                  <a:pt x="333942" y="322188"/>
                </a:lnTo>
                <a:lnTo>
                  <a:pt x="334155" y="322229"/>
                </a:lnTo>
                <a:lnTo>
                  <a:pt x="334334" y="322340"/>
                </a:lnTo>
                <a:lnTo>
                  <a:pt x="334514" y="322525"/>
                </a:lnTo>
                <a:lnTo>
                  <a:pt x="334596" y="322743"/>
                </a:lnTo>
                <a:lnTo>
                  <a:pt x="334531" y="322895"/>
                </a:lnTo>
                <a:lnTo>
                  <a:pt x="334449" y="323063"/>
                </a:lnTo>
                <a:lnTo>
                  <a:pt x="334514" y="323207"/>
                </a:lnTo>
                <a:lnTo>
                  <a:pt x="334645" y="323344"/>
                </a:lnTo>
                <a:lnTo>
                  <a:pt x="334743" y="323480"/>
                </a:lnTo>
                <a:lnTo>
                  <a:pt x="334890" y="323513"/>
                </a:lnTo>
                <a:lnTo>
                  <a:pt x="335054" y="323544"/>
                </a:lnTo>
                <a:lnTo>
                  <a:pt x="335283" y="323657"/>
                </a:lnTo>
                <a:lnTo>
                  <a:pt x="335446" y="323696"/>
                </a:lnTo>
                <a:lnTo>
                  <a:pt x="335626" y="323825"/>
                </a:lnTo>
                <a:lnTo>
                  <a:pt x="335626" y="324057"/>
                </a:lnTo>
                <a:lnTo>
                  <a:pt x="335724" y="324218"/>
                </a:lnTo>
                <a:lnTo>
                  <a:pt x="335888" y="324275"/>
                </a:lnTo>
                <a:lnTo>
                  <a:pt x="336133" y="324283"/>
                </a:lnTo>
                <a:lnTo>
                  <a:pt x="336362" y="324386"/>
                </a:lnTo>
                <a:lnTo>
                  <a:pt x="336444" y="324628"/>
                </a:lnTo>
                <a:lnTo>
                  <a:pt x="336607" y="324788"/>
                </a:lnTo>
                <a:lnTo>
                  <a:pt x="336836" y="324899"/>
                </a:lnTo>
                <a:lnTo>
                  <a:pt x="337032" y="325100"/>
                </a:lnTo>
                <a:lnTo>
                  <a:pt x="337261" y="325230"/>
                </a:lnTo>
                <a:lnTo>
                  <a:pt x="337392" y="325414"/>
                </a:lnTo>
                <a:lnTo>
                  <a:pt x="337752" y="325606"/>
                </a:lnTo>
                <a:lnTo>
                  <a:pt x="338030" y="325414"/>
                </a:lnTo>
                <a:lnTo>
                  <a:pt x="338259" y="325318"/>
                </a:lnTo>
                <a:lnTo>
                  <a:pt x="338390" y="325181"/>
                </a:lnTo>
                <a:lnTo>
                  <a:pt x="338569" y="325061"/>
                </a:lnTo>
                <a:lnTo>
                  <a:pt x="338815" y="325029"/>
                </a:lnTo>
                <a:lnTo>
                  <a:pt x="339125" y="325037"/>
                </a:lnTo>
                <a:lnTo>
                  <a:pt x="339403" y="324965"/>
                </a:lnTo>
                <a:lnTo>
                  <a:pt x="339518" y="324747"/>
                </a:lnTo>
                <a:lnTo>
                  <a:pt x="339681" y="324556"/>
                </a:lnTo>
                <a:lnTo>
                  <a:pt x="339894" y="324460"/>
                </a:lnTo>
                <a:lnTo>
                  <a:pt x="340156" y="324314"/>
                </a:lnTo>
                <a:lnTo>
                  <a:pt x="340368" y="324371"/>
                </a:lnTo>
                <a:lnTo>
                  <a:pt x="340532" y="324314"/>
                </a:lnTo>
                <a:lnTo>
                  <a:pt x="340760" y="324226"/>
                </a:lnTo>
                <a:lnTo>
                  <a:pt x="340908" y="324283"/>
                </a:lnTo>
                <a:lnTo>
                  <a:pt x="341071" y="324322"/>
                </a:lnTo>
                <a:lnTo>
                  <a:pt x="341316" y="324186"/>
                </a:lnTo>
                <a:lnTo>
                  <a:pt x="341496" y="324041"/>
                </a:lnTo>
                <a:lnTo>
                  <a:pt x="341922" y="324468"/>
                </a:lnTo>
                <a:lnTo>
                  <a:pt x="342298" y="324764"/>
                </a:lnTo>
                <a:lnTo>
                  <a:pt x="342461" y="325037"/>
                </a:lnTo>
                <a:lnTo>
                  <a:pt x="342477" y="325221"/>
                </a:lnTo>
                <a:lnTo>
                  <a:pt x="342314" y="325470"/>
                </a:lnTo>
                <a:lnTo>
                  <a:pt x="342118" y="325758"/>
                </a:lnTo>
                <a:lnTo>
                  <a:pt x="342020" y="326080"/>
                </a:lnTo>
                <a:lnTo>
                  <a:pt x="341823" y="326400"/>
                </a:lnTo>
                <a:lnTo>
                  <a:pt x="341692" y="326673"/>
                </a:lnTo>
                <a:lnTo>
                  <a:pt x="341627" y="327058"/>
                </a:lnTo>
                <a:lnTo>
                  <a:pt x="341496" y="327411"/>
                </a:lnTo>
                <a:lnTo>
                  <a:pt x="341300" y="327676"/>
                </a:lnTo>
                <a:lnTo>
                  <a:pt x="341267" y="327908"/>
                </a:lnTo>
                <a:lnTo>
                  <a:pt x="341087" y="328358"/>
                </a:lnTo>
                <a:lnTo>
                  <a:pt x="340891" y="328694"/>
                </a:lnTo>
                <a:lnTo>
                  <a:pt x="341055" y="328912"/>
                </a:lnTo>
                <a:lnTo>
                  <a:pt x="341169" y="329144"/>
                </a:lnTo>
                <a:lnTo>
                  <a:pt x="341267" y="329385"/>
                </a:lnTo>
                <a:lnTo>
                  <a:pt x="341251" y="329658"/>
                </a:lnTo>
                <a:lnTo>
                  <a:pt x="341349" y="329834"/>
                </a:lnTo>
                <a:lnTo>
                  <a:pt x="341398" y="330011"/>
                </a:lnTo>
                <a:lnTo>
                  <a:pt x="341382" y="330251"/>
                </a:lnTo>
                <a:lnTo>
                  <a:pt x="341431" y="330613"/>
                </a:lnTo>
                <a:lnTo>
                  <a:pt x="341594" y="330917"/>
                </a:lnTo>
                <a:lnTo>
                  <a:pt x="341840" y="331198"/>
                </a:lnTo>
                <a:lnTo>
                  <a:pt x="342085" y="331590"/>
                </a:lnTo>
                <a:lnTo>
                  <a:pt x="342199" y="331863"/>
                </a:lnTo>
                <a:lnTo>
                  <a:pt x="342232" y="332200"/>
                </a:lnTo>
                <a:lnTo>
                  <a:pt x="342281" y="332514"/>
                </a:lnTo>
                <a:lnTo>
                  <a:pt x="342346" y="332810"/>
                </a:lnTo>
                <a:lnTo>
                  <a:pt x="342445" y="333059"/>
                </a:lnTo>
                <a:lnTo>
                  <a:pt x="342461" y="333492"/>
                </a:lnTo>
                <a:lnTo>
                  <a:pt x="342575" y="333917"/>
                </a:lnTo>
                <a:lnTo>
                  <a:pt x="342625" y="334303"/>
                </a:lnTo>
                <a:lnTo>
                  <a:pt x="342690" y="334656"/>
                </a:lnTo>
                <a:lnTo>
                  <a:pt x="342951" y="334977"/>
                </a:lnTo>
                <a:lnTo>
                  <a:pt x="343328" y="335192"/>
                </a:lnTo>
                <a:lnTo>
                  <a:pt x="343655" y="335402"/>
                </a:lnTo>
                <a:lnTo>
                  <a:pt x="343851" y="335537"/>
                </a:lnTo>
                <a:lnTo>
                  <a:pt x="344194" y="335667"/>
                </a:lnTo>
                <a:lnTo>
                  <a:pt x="344636" y="335722"/>
                </a:lnTo>
                <a:lnTo>
                  <a:pt x="344979" y="335891"/>
                </a:lnTo>
                <a:lnTo>
                  <a:pt x="345224" y="336252"/>
                </a:lnTo>
                <a:lnTo>
                  <a:pt x="345339" y="336774"/>
                </a:lnTo>
                <a:lnTo>
                  <a:pt x="345502" y="337328"/>
                </a:lnTo>
                <a:lnTo>
                  <a:pt x="345388" y="337658"/>
                </a:lnTo>
                <a:lnTo>
                  <a:pt x="346026" y="338289"/>
                </a:lnTo>
                <a:lnTo>
                  <a:pt x="346189" y="338332"/>
                </a:lnTo>
                <a:lnTo>
                  <a:pt x="346598" y="338036"/>
                </a:lnTo>
                <a:lnTo>
                  <a:pt x="347039" y="337742"/>
                </a:lnTo>
                <a:lnTo>
                  <a:pt x="347350" y="337735"/>
                </a:lnTo>
                <a:lnTo>
                  <a:pt x="347693" y="338051"/>
                </a:lnTo>
                <a:lnTo>
                  <a:pt x="348053" y="338219"/>
                </a:lnTo>
                <a:lnTo>
                  <a:pt x="348364" y="338443"/>
                </a:lnTo>
                <a:lnTo>
                  <a:pt x="348462" y="338509"/>
                </a:lnTo>
                <a:lnTo>
                  <a:pt x="348642" y="338639"/>
                </a:lnTo>
                <a:lnTo>
                  <a:pt x="348887" y="338682"/>
                </a:lnTo>
                <a:lnTo>
                  <a:pt x="348887" y="339061"/>
                </a:lnTo>
                <a:lnTo>
                  <a:pt x="348969" y="339369"/>
                </a:lnTo>
                <a:lnTo>
                  <a:pt x="348805" y="339650"/>
                </a:lnTo>
                <a:lnTo>
                  <a:pt x="348674" y="339874"/>
                </a:lnTo>
                <a:lnTo>
                  <a:pt x="348478" y="340351"/>
                </a:lnTo>
                <a:lnTo>
                  <a:pt x="348527" y="340940"/>
                </a:lnTo>
                <a:lnTo>
                  <a:pt x="348625" y="341572"/>
                </a:lnTo>
                <a:lnTo>
                  <a:pt x="348773" y="341978"/>
                </a:lnTo>
                <a:lnTo>
                  <a:pt x="349050" y="342147"/>
                </a:lnTo>
                <a:lnTo>
                  <a:pt x="349639" y="342217"/>
                </a:lnTo>
                <a:lnTo>
                  <a:pt x="349933" y="342427"/>
                </a:lnTo>
                <a:lnTo>
                  <a:pt x="349885" y="342932"/>
                </a:lnTo>
                <a:lnTo>
                  <a:pt x="349639" y="343465"/>
                </a:lnTo>
                <a:lnTo>
                  <a:pt x="349639" y="343704"/>
                </a:lnTo>
                <a:lnTo>
                  <a:pt x="350032" y="343746"/>
                </a:lnTo>
                <a:lnTo>
                  <a:pt x="350261" y="343998"/>
                </a:lnTo>
                <a:lnTo>
                  <a:pt x="350457" y="344419"/>
                </a:lnTo>
                <a:lnTo>
                  <a:pt x="350604" y="344686"/>
                </a:lnTo>
                <a:lnTo>
                  <a:pt x="350686" y="345401"/>
                </a:lnTo>
                <a:lnTo>
                  <a:pt x="350784" y="345808"/>
                </a:lnTo>
                <a:lnTo>
                  <a:pt x="350996" y="346159"/>
                </a:lnTo>
                <a:lnTo>
                  <a:pt x="350914" y="346369"/>
                </a:lnTo>
                <a:lnTo>
                  <a:pt x="350718" y="346776"/>
                </a:lnTo>
                <a:lnTo>
                  <a:pt x="350637" y="347169"/>
                </a:lnTo>
                <a:lnTo>
                  <a:pt x="350800" y="347421"/>
                </a:lnTo>
                <a:lnTo>
                  <a:pt x="350833" y="347702"/>
                </a:lnTo>
                <a:lnTo>
                  <a:pt x="351111" y="347877"/>
                </a:lnTo>
                <a:lnTo>
                  <a:pt x="351797" y="348364"/>
                </a:lnTo>
                <a:lnTo>
                  <a:pt x="352043" y="348561"/>
                </a:lnTo>
                <a:lnTo>
                  <a:pt x="351814" y="348998"/>
                </a:lnTo>
                <a:lnTo>
                  <a:pt x="351667" y="349216"/>
                </a:lnTo>
                <a:lnTo>
                  <a:pt x="351732" y="349554"/>
                </a:lnTo>
                <a:lnTo>
                  <a:pt x="351830" y="349816"/>
                </a:lnTo>
                <a:lnTo>
                  <a:pt x="352125" y="349969"/>
                </a:lnTo>
                <a:lnTo>
                  <a:pt x="352746" y="350144"/>
                </a:lnTo>
                <a:lnTo>
                  <a:pt x="353089" y="350395"/>
                </a:lnTo>
                <a:lnTo>
                  <a:pt x="353269" y="350548"/>
                </a:lnTo>
                <a:lnTo>
                  <a:pt x="353269" y="350777"/>
                </a:lnTo>
                <a:lnTo>
                  <a:pt x="353187" y="351115"/>
                </a:lnTo>
                <a:lnTo>
                  <a:pt x="353106" y="351476"/>
                </a:lnTo>
                <a:lnTo>
                  <a:pt x="353204" y="351738"/>
                </a:lnTo>
                <a:lnTo>
                  <a:pt x="353122" y="352076"/>
                </a:lnTo>
                <a:lnTo>
                  <a:pt x="352844" y="352360"/>
                </a:lnTo>
                <a:lnTo>
                  <a:pt x="352942" y="352502"/>
                </a:lnTo>
                <a:lnTo>
                  <a:pt x="353989" y="353353"/>
                </a:lnTo>
                <a:lnTo>
                  <a:pt x="354496" y="353393"/>
                </a:lnTo>
                <a:lnTo>
                  <a:pt x="354774" y="353197"/>
                </a:lnTo>
                <a:lnTo>
                  <a:pt x="355101" y="352887"/>
                </a:lnTo>
                <a:lnTo>
                  <a:pt x="355477" y="352910"/>
                </a:lnTo>
                <a:lnTo>
                  <a:pt x="355705" y="352921"/>
                </a:lnTo>
                <a:lnTo>
                  <a:pt x="355918" y="352864"/>
                </a:lnTo>
                <a:lnTo>
                  <a:pt x="356114" y="352680"/>
                </a:lnTo>
                <a:lnTo>
                  <a:pt x="356392" y="352565"/>
                </a:lnTo>
                <a:lnTo>
                  <a:pt x="356687" y="352369"/>
                </a:lnTo>
                <a:lnTo>
                  <a:pt x="356834" y="352036"/>
                </a:lnTo>
                <a:lnTo>
                  <a:pt x="356932" y="351622"/>
                </a:lnTo>
                <a:lnTo>
                  <a:pt x="357112" y="351610"/>
                </a:lnTo>
                <a:lnTo>
                  <a:pt x="357390" y="351610"/>
                </a:lnTo>
                <a:lnTo>
                  <a:pt x="357700" y="351472"/>
                </a:lnTo>
                <a:lnTo>
                  <a:pt x="357978" y="351392"/>
                </a:lnTo>
                <a:lnTo>
                  <a:pt x="358371" y="351311"/>
                </a:lnTo>
                <a:lnTo>
                  <a:pt x="358698" y="351196"/>
                </a:lnTo>
                <a:lnTo>
                  <a:pt x="358976" y="350943"/>
                </a:lnTo>
                <a:lnTo>
                  <a:pt x="359385" y="351369"/>
                </a:lnTo>
                <a:lnTo>
                  <a:pt x="359728" y="351737"/>
                </a:lnTo>
                <a:lnTo>
                  <a:pt x="360120" y="351886"/>
                </a:lnTo>
                <a:lnTo>
                  <a:pt x="360496" y="351944"/>
                </a:lnTo>
                <a:lnTo>
                  <a:pt x="360578" y="351737"/>
                </a:lnTo>
                <a:lnTo>
                  <a:pt x="360693" y="351472"/>
                </a:lnTo>
                <a:lnTo>
                  <a:pt x="361036" y="351277"/>
                </a:lnTo>
                <a:lnTo>
                  <a:pt x="361314" y="351357"/>
                </a:lnTo>
                <a:lnTo>
                  <a:pt x="361690" y="351289"/>
                </a:lnTo>
                <a:lnTo>
                  <a:pt x="362213" y="351105"/>
                </a:lnTo>
                <a:lnTo>
                  <a:pt x="362540" y="350840"/>
                </a:lnTo>
                <a:lnTo>
                  <a:pt x="362361" y="350449"/>
                </a:lnTo>
                <a:lnTo>
                  <a:pt x="362148" y="350196"/>
                </a:lnTo>
                <a:lnTo>
                  <a:pt x="362393" y="349598"/>
                </a:lnTo>
                <a:lnTo>
                  <a:pt x="362589" y="349219"/>
                </a:lnTo>
                <a:lnTo>
                  <a:pt x="362785" y="348736"/>
                </a:lnTo>
                <a:lnTo>
                  <a:pt x="362737" y="348368"/>
                </a:lnTo>
                <a:lnTo>
                  <a:pt x="362557" y="348057"/>
                </a:lnTo>
                <a:lnTo>
                  <a:pt x="362589" y="347747"/>
                </a:lnTo>
                <a:lnTo>
                  <a:pt x="362785" y="347356"/>
                </a:lnTo>
                <a:lnTo>
                  <a:pt x="363031" y="347236"/>
                </a:lnTo>
                <a:lnTo>
                  <a:pt x="363178" y="347055"/>
                </a:lnTo>
                <a:lnTo>
                  <a:pt x="363309" y="346586"/>
                </a:lnTo>
                <a:lnTo>
                  <a:pt x="363440" y="346081"/>
                </a:lnTo>
                <a:lnTo>
                  <a:pt x="363767" y="345720"/>
                </a:lnTo>
                <a:lnTo>
                  <a:pt x="364241" y="345413"/>
                </a:lnTo>
                <a:lnTo>
                  <a:pt x="364650" y="345251"/>
                </a:lnTo>
                <a:lnTo>
                  <a:pt x="364748" y="344881"/>
                </a:lnTo>
                <a:lnTo>
                  <a:pt x="364846" y="344520"/>
                </a:lnTo>
                <a:lnTo>
                  <a:pt x="364928" y="344285"/>
                </a:lnTo>
                <a:lnTo>
                  <a:pt x="365173" y="344069"/>
                </a:lnTo>
                <a:lnTo>
                  <a:pt x="365369" y="343852"/>
                </a:lnTo>
                <a:lnTo>
                  <a:pt x="365451" y="343528"/>
                </a:lnTo>
                <a:lnTo>
                  <a:pt x="365614" y="343185"/>
                </a:lnTo>
                <a:lnTo>
                  <a:pt x="365892" y="342923"/>
                </a:lnTo>
                <a:lnTo>
                  <a:pt x="366072" y="342490"/>
                </a:lnTo>
                <a:lnTo>
                  <a:pt x="366350" y="342102"/>
                </a:lnTo>
                <a:lnTo>
                  <a:pt x="366857" y="341904"/>
                </a:lnTo>
                <a:lnTo>
                  <a:pt x="367200" y="341741"/>
                </a:lnTo>
                <a:lnTo>
                  <a:pt x="367446" y="341299"/>
                </a:lnTo>
                <a:lnTo>
                  <a:pt x="367903" y="341020"/>
                </a:lnTo>
                <a:lnTo>
                  <a:pt x="368427" y="340731"/>
                </a:lnTo>
                <a:lnTo>
                  <a:pt x="368803" y="340749"/>
                </a:lnTo>
                <a:lnTo>
                  <a:pt x="369032" y="340333"/>
                </a:lnTo>
                <a:lnTo>
                  <a:pt x="369293" y="340117"/>
                </a:lnTo>
                <a:lnTo>
                  <a:pt x="369637" y="339918"/>
                </a:lnTo>
                <a:lnTo>
                  <a:pt x="369898" y="339838"/>
                </a:lnTo>
                <a:lnTo>
                  <a:pt x="370405" y="339964"/>
                </a:lnTo>
                <a:lnTo>
                  <a:pt x="370667" y="339838"/>
                </a:lnTo>
                <a:lnTo>
                  <a:pt x="370732" y="339674"/>
                </a:lnTo>
                <a:lnTo>
                  <a:pt x="370781" y="339333"/>
                </a:lnTo>
                <a:lnTo>
                  <a:pt x="370634" y="338927"/>
                </a:lnTo>
                <a:lnTo>
                  <a:pt x="370716" y="338773"/>
                </a:lnTo>
                <a:lnTo>
                  <a:pt x="370912" y="338348"/>
                </a:lnTo>
                <a:lnTo>
                  <a:pt x="371272" y="338276"/>
                </a:lnTo>
                <a:lnTo>
                  <a:pt x="371583" y="338232"/>
                </a:lnTo>
                <a:lnTo>
                  <a:pt x="372008" y="338015"/>
                </a:lnTo>
                <a:lnTo>
                  <a:pt x="372482" y="337835"/>
                </a:lnTo>
                <a:lnTo>
                  <a:pt x="372776" y="337753"/>
                </a:lnTo>
                <a:lnTo>
                  <a:pt x="373136" y="337753"/>
                </a:lnTo>
                <a:lnTo>
                  <a:pt x="373479" y="337807"/>
                </a:lnTo>
                <a:lnTo>
                  <a:pt x="373790" y="338060"/>
                </a:lnTo>
                <a:lnTo>
                  <a:pt x="374264" y="338105"/>
                </a:lnTo>
                <a:lnTo>
                  <a:pt x="374444" y="338330"/>
                </a:lnTo>
                <a:lnTo>
                  <a:pt x="374542" y="338638"/>
                </a:lnTo>
                <a:lnTo>
                  <a:pt x="374722" y="338854"/>
                </a:lnTo>
                <a:lnTo>
                  <a:pt x="374886" y="339189"/>
                </a:lnTo>
                <a:lnTo>
                  <a:pt x="375065" y="339684"/>
                </a:lnTo>
                <a:lnTo>
                  <a:pt x="375311" y="340108"/>
                </a:lnTo>
                <a:lnTo>
                  <a:pt x="375818" y="340497"/>
                </a:lnTo>
                <a:lnTo>
                  <a:pt x="376210" y="340696"/>
                </a:lnTo>
                <a:lnTo>
                  <a:pt x="376390" y="340682"/>
                </a:lnTo>
                <a:lnTo>
                  <a:pt x="376684" y="340727"/>
                </a:lnTo>
                <a:lnTo>
                  <a:pt x="376929" y="340750"/>
                </a:lnTo>
                <a:lnTo>
                  <a:pt x="377175" y="340659"/>
                </a:lnTo>
                <a:lnTo>
                  <a:pt x="377453" y="340574"/>
                </a:lnTo>
                <a:lnTo>
                  <a:pt x="377698" y="340503"/>
                </a:lnTo>
                <a:lnTo>
                  <a:pt x="377910" y="340435"/>
                </a:lnTo>
                <a:lnTo>
                  <a:pt x="378090" y="340273"/>
                </a:lnTo>
                <a:lnTo>
                  <a:pt x="378417" y="340181"/>
                </a:lnTo>
                <a:lnTo>
                  <a:pt x="378695" y="340082"/>
                </a:lnTo>
                <a:lnTo>
                  <a:pt x="379039" y="340135"/>
                </a:lnTo>
                <a:lnTo>
                  <a:pt x="378990" y="340512"/>
                </a:lnTo>
                <a:lnTo>
                  <a:pt x="379219" y="340896"/>
                </a:lnTo>
                <a:lnTo>
                  <a:pt x="379480" y="341212"/>
                </a:lnTo>
                <a:lnTo>
                  <a:pt x="379726" y="341412"/>
                </a:lnTo>
                <a:lnTo>
                  <a:pt x="379971" y="341604"/>
                </a:lnTo>
                <a:lnTo>
                  <a:pt x="380118" y="341681"/>
                </a:lnTo>
                <a:lnTo>
                  <a:pt x="380363" y="341912"/>
                </a:lnTo>
                <a:lnTo>
                  <a:pt x="380788" y="342166"/>
                </a:lnTo>
                <a:lnTo>
                  <a:pt x="381230" y="342520"/>
                </a:lnTo>
                <a:lnTo>
                  <a:pt x="381312" y="342735"/>
                </a:lnTo>
                <a:lnTo>
                  <a:pt x="381426" y="343043"/>
                </a:lnTo>
                <a:lnTo>
                  <a:pt x="381622" y="343289"/>
                </a:lnTo>
                <a:lnTo>
                  <a:pt x="381933" y="343351"/>
                </a:lnTo>
                <a:lnTo>
                  <a:pt x="382293" y="343205"/>
                </a:lnTo>
                <a:lnTo>
                  <a:pt x="382521" y="343212"/>
                </a:lnTo>
                <a:lnTo>
                  <a:pt x="382800" y="343451"/>
                </a:lnTo>
                <a:lnTo>
                  <a:pt x="383012" y="343828"/>
                </a:lnTo>
                <a:lnTo>
                  <a:pt x="383143" y="344159"/>
                </a:lnTo>
                <a:lnTo>
                  <a:pt x="383143" y="344420"/>
                </a:lnTo>
                <a:lnTo>
                  <a:pt x="382979" y="344759"/>
                </a:lnTo>
                <a:lnTo>
                  <a:pt x="382914" y="345021"/>
                </a:lnTo>
                <a:lnTo>
                  <a:pt x="382914" y="345298"/>
                </a:lnTo>
                <a:lnTo>
                  <a:pt x="383078" y="345682"/>
                </a:lnTo>
                <a:lnTo>
                  <a:pt x="383225" y="346144"/>
                </a:lnTo>
                <a:lnTo>
                  <a:pt x="383110" y="346352"/>
                </a:lnTo>
                <a:lnTo>
                  <a:pt x="383094" y="346637"/>
                </a:lnTo>
                <a:lnTo>
                  <a:pt x="382996" y="346960"/>
                </a:lnTo>
                <a:lnTo>
                  <a:pt x="382930" y="347237"/>
                </a:lnTo>
                <a:lnTo>
                  <a:pt x="382767" y="347491"/>
                </a:lnTo>
                <a:lnTo>
                  <a:pt x="382898" y="347860"/>
                </a:lnTo>
                <a:lnTo>
                  <a:pt x="382751" y="348229"/>
                </a:lnTo>
                <a:lnTo>
                  <a:pt x="382636" y="348514"/>
                </a:lnTo>
                <a:lnTo>
                  <a:pt x="382620" y="348714"/>
                </a:lnTo>
                <a:lnTo>
                  <a:pt x="382832" y="348799"/>
                </a:lnTo>
                <a:lnTo>
                  <a:pt x="382914" y="348991"/>
                </a:lnTo>
                <a:lnTo>
                  <a:pt x="383078" y="349222"/>
                </a:lnTo>
                <a:lnTo>
                  <a:pt x="383274" y="349314"/>
                </a:lnTo>
                <a:lnTo>
                  <a:pt x="383666" y="349530"/>
                </a:lnTo>
                <a:lnTo>
                  <a:pt x="383715" y="349770"/>
                </a:lnTo>
                <a:lnTo>
                  <a:pt x="383437" y="350511"/>
                </a:lnTo>
                <a:lnTo>
                  <a:pt x="383666" y="350588"/>
                </a:lnTo>
                <a:lnTo>
                  <a:pt x="383944" y="350724"/>
                </a:lnTo>
                <a:lnTo>
                  <a:pt x="384157" y="350699"/>
                </a:lnTo>
                <a:lnTo>
                  <a:pt x="384500" y="350460"/>
                </a:lnTo>
                <a:lnTo>
                  <a:pt x="384745" y="350827"/>
                </a:lnTo>
                <a:lnTo>
                  <a:pt x="384991" y="350963"/>
                </a:lnTo>
                <a:lnTo>
                  <a:pt x="385268" y="351006"/>
                </a:lnTo>
                <a:lnTo>
                  <a:pt x="385677" y="351014"/>
                </a:lnTo>
                <a:lnTo>
                  <a:pt x="386021" y="351065"/>
                </a:lnTo>
                <a:lnTo>
                  <a:pt x="386413" y="351176"/>
                </a:lnTo>
                <a:lnTo>
                  <a:pt x="386708" y="351441"/>
                </a:lnTo>
                <a:lnTo>
                  <a:pt x="386528" y="351646"/>
                </a:lnTo>
                <a:lnTo>
                  <a:pt x="386250" y="351885"/>
                </a:lnTo>
                <a:lnTo>
                  <a:pt x="385988" y="352089"/>
                </a:lnTo>
                <a:lnTo>
                  <a:pt x="385792" y="352337"/>
                </a:lnTo>
                <a:lnTo>
                  <a:pt x="385596" y="352652"/>
                </a:lnTo>
                <a:lnTo>
                  <a:pt x="385416" y="352968"/>
                </a:lnTo>
                <a:lnTo>
                  <a:pt x="385170" y="353250"/>
                </a:lnTo>
                <a:lnTo>
                  <a:pt x="384974" y="353386"/>
                </a:lnTo>
                <a:lnTo>
                  <a:pt x="384713" y="353446"/>
                </a:lnTo>
                <a:lnTo>
                  <a:pt x="384516" y="353719"/>
                </a:lnTo>
                <a:lnTo>
                  <a:pt x="384239" y="353813"/>
                </a:lnTo>
                <a:lnTo>
                  <a:pt x="383944" y="353958"/>
                </a:lnTo>
                <a:lnTo>
                  <a:pt x="383830" y="354231"/>
                </a:lnTo>
                <a:lnTo>
                  <a:pt x="383503" y="354452"/>
                </a:lnTo>
                <a:lnTo>
                  <a:pt x="383110" y="354700"/>
                </a:lnTo>
                <a:lnTo>
                  <a:pt x="382832" y="354939"/>
                </a:lnTo>
                <a:lnTo>
                  <a:pt x="382603" y="355246"/>
                </a:lnTo>
                <a:lnTo>
                  <a:pt x="382456" y="355544"/>
                </a:lnTo>
                <a:lnTo>
                  <a:pt x="382440" y="355792"/>
                </a:lnTo>
                <a:lnTo>
                  <a:pt x="382440" y="355963"/>
                </a:lnTo>
                <a:lnTo>
                  <a:pt x="382325" y="356159"/>
                </a:lnTo>
                <a:lnTo>
                  <a:pt x="382195" y="356551"/>
                </a:lnTo>
                <a:lnTo>
                  <a:pt x="382473" y="356517"/>
                </a:lnTo>
                <a:lnTo>
                  <a:pt x="382734" y="356363"/>
                </a:lnTo>
                <a:lnTo>
                  <a:pt x="382979" y="356329"/>
                </a:lnTo>
                <a:lnTo>
                  <a:pt x="383110" y="356201"/>
                </a:lnTo>
                <a:lnTo>
                  <a:pt x="383290" y="356005"/>
                </a:lnTo>
                <a:lnTo>
                  <a:pt x="383568" y="356039"/>
                </a:lnTo>
                <a:lnTo>
                  <a:pt x="383813" y="355792"/>
                </a:lnTo>
                <a:lnTo>
                  <a:pt x="384157" y="355587"/>
                </a:lnTo>
                <a:lnTo>
                  <a:pt x="384516" y="355451"/>
                </a:lnTo>
                <a:lnTo>
                  <a:pt x="384794" y="355084"/>
                </a:lnTo>
                <a:lnTo>
                  <a:pt x="385089" y="354939"/>
                </a:lnTo>
                <a:lnTo>
                  <a:pt x="385367" y="355195"/>
                </a:lnTo>
                <a:lnTo>
                  <a:pt x="385792" y="355578"/>
                </a:lnTo>
                <a:lnTo>
                  <a:pt x="386053" y="355630"/>
                </a:lnTo>
                <a:lnTo>
                  <a:pt x="386479" y="355493"/>
                </a:lnTo>
                <a:lnTo>
                  <a:pt x="386773" y="355596"/>
                </a:lnTo>
                <a:lnTo>
                  <a:pt x="387051" y="355928"/>
                </a:lnTo>
                <a:lnTo>
                  <a:pt x="387231" y="355869"/>
                </a:lnTo>
                <a:lnTo>
                  <a:pt x="387476" y="355877"/>
                </a:lnTo>
                <a:lnTo>
                  <a:pt x="387656" y="356252"/>
                </a:lnTo>
                <a:lnTo>
                  <a:pt x="388032" y="356525"/>
                </a:lnTo>
                <a:lnTo>
                  <a:pt x="388621" y="356363"/>
                </a:lnTo>
                <a:lnTo>
                  <a:pt x="388915" y="356295"/>
                </a:lnTo>
                <a:lnTo>
                  <a:pt x="389455" y="356269"/>
                </a:lnTo>
                <a:lnTo>
                  <a:pt x="389945" y="356466"/>
                </a:lnTo>
                <a:lnTo>
                  <a:pt x="390125" y="356346"/>
                </a:lnTo>
                <a:lnTo>
                  <a:pt x="390338" y="356056"/>
                </a:lnTo>
                <a:lnTo>
                  <a:pt x="390076" y="355493"/>
                </a:lnTo>
                <a:lnTo>
                  <a:pt x="390861" y="355084"/>
                </a:lnTo>
                <a:lnTo>
                  <a:pt x="390926" y="354896"/>
                </a:lnTo>
                <a:lnTo>
                  <a:pt x="390844" y="354657"/>
                </a:lnTo>
                <a:lnTo>
                  <a:pt x="390566" y="354495"/>
                </a:lnTo>
                <a:lnTo>
                  <a:pt x="390616" y="354231"/>
                </a:lnTo>
                <a:lnTo>
                  <a:pt x="390763" y="354069"/>
                </a:lnTo>
                <a:lnTo>
                  <a:pt x="391024" y="353872"/>
                </a:lnTo>
                <a:lnTo>
                  <a:pt x="391041" y="353565"/>
                </a:lnTo>
                <a:lnTo>
                  <a:pt x="391139" y="353386"/>
                </a:lnTo>
                <a:lnTo>
                  <a:pt x="391384" y="353301"/>
                </a:lnTo>
                <a:lnTo>
                  <a:pt x="391564" y="353198"/>
                </a:lnTo>
                <a:lnTo>
                  <a:pt x="391809" y="353036"/>
                </a:lnTo>
                <a:lnTo>
                  <a:pt x="392054" y="353011"/>
                </a:lnTo>
                <a:lnTo>
                  <a:pt x="392316" y="353250"/>
                </a:lnTo>
                <a:lnTo>
                  <a:pt x="392741" y="353574"/>
                </a:lnTo>
                <a:lnTo>
                  <a:pt x="392708" y="353079"/>
                </a:lnTo>
                <a:lnTo>
                  <a:pt x="392856" y="352328"/>
                </a:lnTo>
                <a:lnTo>
                  <a:pt x="392970" y="352183"/>
                </a:lnTo>
                <a:lnTo>
                  <a:pt x="393199" y="352072"/>
                </a:lnTo>
                <a:lnTo>
                  <a:pt x="393444" y="351944"/>
                </a:lnTo>
                <a:lnTo>
                  <a:pt x="393542" y="351680"/>
                </a:lnTo>
                <a:lnTo>
                  <a:pt x="393902" y="351322"/>
                </a:lnTo>
                <a:lnTo>
                  <a:pt x="393624" y="350852"/>
                </a:lnTo>
                <a:lnTo>
                  <a:pt x="393886" y="350588"/>
                </a:lnTo>
                <a:lnTo>
                  <a:pt x="394066" y="350562"/>
                </a:lnTo>
                <a:lnTo>
                  <a:pt x="394360" y="350545"/>
                </a:lnTo>
                <a:lnTo>
                  <a:pt x="394523" y="350631"/>
                </a:lnTo>
                <a:lnTo>
                  <a:pt x="394785" y="350716"/>
                </a:lnTo>
                <a:lnTo>
                  <a:pt x="395047" y="350707"/>
                </a:lnTo>
                <a:lnTo>
                  <a:pt x="395210" y="350818"/>
                </a:lnTo>
                <a:lnTo>
                  <a:pt x="395521" y="350869"/>
                </a:lnTo>
                <a:lnTo>
                  <a:pt x="395979" y="350886"/>
                </a:lnTo>
                <a:lnTo>
                  <a:pt x="396355" y="350878"/>
                </a:lnTo>
                <a:lnTo>
                  <a:pt x="396862" y="350724"/>
                </a:lnTo>
                <a:lnTo>
                  <a:pt x="397172" y="350127"/>
                </a:lnTo>
                <a:lnTo>
                  <a:pt x="397565" y="349632"/>
                </a:lnTo>
                <a:lnTo>
                  <a:pt x="397418" y="349172"/>
                </a:lnTo>
                <a:lnTo>
                  <a:pt x="397238" y="348779"/>
                </a:lnTo>
                <a:lnTo>
                  <a:pt x="397581" y="348336"/>
                </a:lnTo>
                <a:lnTo>
                  <a:pt x="397826" y="348088"/>
                </a:lnTo>
                <a:lnTo>
                  <a:pt x="398202" y="347849"/>
                </a:lnTo>
                <a:lnTo>
                  <a:pt x="398579" y="347738"/>
                </a:lnTo>
                <a:lnTo>
                  <a:pt x="398971" y="347858"/>
                </a:lnTo>
                <a:lnTo>
                  <a:pt x="399020" y="348054"/>
                </a:lnTo>
                <a:lnTo>
                  <a:pt x="399200" y="348301"/>
                </a:lnTo>
                <a:lnTo>
                  <a:pt x="399543" y="348600"/>
                </a:lnTo>
                <a:lnTo>
                  <a:pt x="399739" y="348899"/>
                </a:lnTo>
                <a:lnTo>
                  <a:pt x="399772" y="349274"/>
                </a:lnTo>
                <a:lnTo>
                  <a:pt x="399903" y="349624"/>
                </a:lnTo>
                <a:lnTo>
                  <a:pt x="399838" y="349897"/>
                </a:lnTo>
                <a:lnTo>
                  <a:pt x="399543" y="350153"/>
                </a:lnTo>
                <a:lnTo>
                  <a:pt x="399756" y="350707"/>
                </a:lnTo>
                <a:lnTo>
                  <a:pt x="399462" y="350980"/>
                </a:lnTo>
                <a:lnTo>
                  <a:pt x="399363" y="351288"/>
                </a:lnTo>
                <a:lnTo>
                  <a:pt x="399167" y="351620"/>
                </a:lnTo>
                <a:lnTo>
                  <a:pt x="399314" y="351910"/>
                </a:lnTo>
                <a:lnTo>
                  <a:pt x="399609" y="352320"/>
                </a:lnTo>
                <a:lnTo>
                  <a:pt x="400017" y="352507"/>
                </a:lnTo>
                <a:lnTo>
                  <a:pt x="400393" y="352797"/>
                </a:lnTo>
                <a:lnTo>
                  <a:pt x="400671" y="352951"/>
                </a:lnTo>
                <a:lnTo>
                  <a:pt x="401015" y="353190"/>
                </a:lnTo>
                <a:lnTo>
                  <a:pt x="401522" y="353506"/>
                </a:lnTo>
                <a:lnTo>
                  <a:pt x="401816" y="352968"/>
                </a:lnTo>
                <a:lnTo>
                  <a:pt x="401931" y="352669"/>
                </a:lnTo>
                <a:lnTo>
                  <a:pt x="402503" y="352525"/>
                </a:lnTo>
                <a:lnTo>
                  <a:pt x="402666" y="353267"/>
                </a:lnTo>
                <a:lnTo>
                  <a:pt x="402912" y="353386"/>
                </a:lnTo>
                <a:lnTo>
                  <a:pt x="403092" y="353574"/>
                </a:lnTo>
                <a:lnTo>
                  <a:pt x="403713" y="354034"/>
                </a:lnTo>
                <a:lnTo>
                  <a:pt x="403549" y="354290"/>
                </a:lnTo>
                <a:lnTo>
                  <a:pt x="403108" y="354444"/>
                </a:lnTo>
                <a:lnTo>
                  <a:pt x="402797" y="354802"/>
                </a:lnTo>
                <a:lnTo>
                  <a:pt x="402568" y="355143"/>
                </a:lnTo>
                <a:lnTo>
                  <a:pt x="402209" y="355323"/>
                </a:lnTo>
                <a:lnTo>
                  <a:pt x="402094" y="355587"/>
                </a:lnTo>
                <a:lnTo>
                  <a:pt x="401587" y="355945"/>
                </a:lnTo>
                <a:lnTo>
                  <a:pt x="401293" y="356304"/>
                </a:lnTo>
                <a:lnTo>
                  <a:pt x="401326" y="356645"/>
                </a:lnTo>
                <a:lnTo>
                  <a:pt x="401228" y="356952"/>
                </a:lnTo>
                <a:lnTo>
                  <a:pt x="401015" y="357216"/>
                </a:lnTo>
                <a:lnTo>
                  <a:pt x="400933" y="357660"/>
                </a:lnTo>
                <a:lnTo>
                  <a:pt x="400835" y="357814"/>
                </a:lnTo>
                <a:lnTo>
                  <a:pt x="400606" y="357993"/>
                </a:lnTo>
                <a:lnTo>
                  <a:pt x="400263" y="358189"/>
                </a:lnTo>
                <a:lnTo>
                  <a:pt x="399968" y="358470"/>
                </a:lnTo>
                <a:lnTo>
                  <a:pt x="399707" y="358581"/>
                </a:lnTo>
                <a:lnTo>
                  <a:pt x="399527" y="358726"/>
                </a:lnTo>
                <a:lnTo>
                  <a:pt x="399412" y="358965"/>
                </a:lnTo>
                <a:lnTo>
                  <a:pt x="399363" y="359136"/>
                </a:lnTo>
                <a:lnTo>
                  <a:pt x="399020" y="359349"/>
                </a:lnTo>
                <a:lnTo>
                  <a:pt x="398807" y="359537"/>
                </a:lnTo>
                <a:lnTo>
                  <a:pt x="398529" y="360006"/>
                </a:lnTo>
                <a:lnTo>
                  <a:pt x="398415" y="360390"/>
                </a:lnTo>
                <a:lnTo>
                  <a:pt x="398202" y="360677"/>
                </a:lnTo>
                <a:lnTo>
                  <a:pt x="397843" y="361091"/>
                </a:lnTo>
                <a:lnTo>
                  <a:pt x="397761" y="361384"/>
                </a:lnTo>
                <a:lnTo>
                  <a:pt x="397646" y="361569"/>
                </a:lnTo>
                <a:lnTo>
                  <a:pt x="397499" y="362069"/>
                </a:lnTo>
                <a:lnTo>
                  <a:pt x="397319" y="362497"/>
                </a:lnTo>
                <a:lnTo>
                  <a:pt x="396943" y="362832"/>
                </a:lnTo>
                <a:lnTo>
                  <a:pt x="397058" y="363032"/>
                </a:lnTo>
                <a:lnTo>
                  <a:pt x="397172" y="363560"/>
                </a:lnTo>
                <a:lnTo>
                  <a:pt x="397548" y="364323"/>
                </a:lnTo>
                <a:lnTo>
                  <a:pt x="398350" y="364331"/>
                </a:lnTo>
                <a:lnTo>
                  <a:pt x="398562" y="364388"/>
                </a:lnTo>
                <a:lnTo>
                  <a:pt x="398840" y="364309"/>
                </a:lnTo>
                <a:lnTo>
                  <a:pt x="398955" y="364516"/>
                </a:lnTo>
                <a:lnTo>
                  <a:pt x="399233" y="364916"/>
                </a:lnTo>
                <a:lnTo>
                  <a:pt x="399527" y="364908"/>
                </a:lnTo>
                <a:lnTo>
                  <a:pt x="400067" y="364802"/>
                </a:lnTo>
                <a:lnTo>
                  <a:pt x="400475" y="364652"/>
                </a:lnTo>
                <a:lnTo>
                  <a:pt x="400655" y="364830"/>
                </a:lnTo>
                <a:lnTo>
                  <a:pt x="400949" y="365030"/>
                </a:lnTo>
                <a:lnTo>
                  <a:pt x="401342" y="365023"/>
                </a:lnTo>
                <a:lnTo>
                  <a:pt x="401947" y="364673"/>
                </a:lnTo>
                <a:lnTo>
                  <a:pt x="402683" y="364352"/>
                </a:lnTo>
                <a:lnTo>
                  <a:pt x="402961" y="364202"/>
                </a:lnTo>
                <a:lnTo>
                  <a:pt x="403369" y="364067"/>
                </a:lnTo>
                <a:lnTo>
                  <a:pt x="403762" y="364202"/>
                </a:lnTo>
                <a:lnTo>
                  <a:pt x="404203" y="364352"/>
                </a:lnTo>
                <a:lnTo>
                  <a:pt x="404547" y="364288"/>
                </a:lnTo>
                <a:lnTo>
                  <a:pt x="404857" y="364038"/>
                </a:lnTo>
                <a:lnTo>
                  <a:pt x="405168" y="363788"/>
                </a:lnTo>
                <a:lnTo>
                  <a:pt x="405381" y="363367"/>
                </a:lnTo>
                <a:lnTo>
                  <a:pt x="405561" y="363260"/>
                </a:lnTo>
                <a:lnTo>
                  <a:pt x="405806" y="363267"/>
                </a:lnTo>
                <a:lnTo>
                  <a:pt x="406198" y="363175"/>
                </a:lnTo>
                <a:lnTo>
                  <a:pt x="406672" y="362953"/>
                </a:lnTo>
                <a:lnTo>
                  <a:pt x="407114" y="362832"/>
                </a:lnTo>
                <a:lnTo>
                  <a:pt x="407539" y="362918"/>
                </a:lnTo>
                <a:lnTo>
                  <a:pt x="407931" y="363175"/>
                </a:lnTo>
                <a:lnTo>
                  <a:pt x="408209" y="363424"/>
                </a:lnTo>
                <a:lnTo>
                  <a:pt x="408618" y="363489"/>
                </a:lnTo>
                <a:lnTo>
                  <a:pt x="408847" y="363674"/>
                </a:lnTo>
                <a:lnTo>
                  <a:pt x="409109" y="363910"/>
                </a:lnTo>
                <a:lnTo>
                  <a:pt x="409746" y="363974"/>
                </a:lnTo>
                <a:lnTo>
                  <a:pt x="409910" y="364116"/>
                </a:lnTo>
                <a:lnTo>
                  <a:pt x="410253" y="364666"/>
                </a:lnTo>
                <a:lnTo>
                  <a:pt x="410188" y="364802"/>
                </a:lnTo>
                <a:lnTo>
                  <a:pt x="410057" y="365058"/>
                </a:lnTo>
                <a:lnTo>
                  <a:pt x="409992" y="365508"/>
                </a:lnTo>
                <a:lnTo>
                  <a:pt x="409926" y="366029"/>
                </a:lnTo>
                <a:lnTo>
                  <a:pt x="409861" y="366214"/>
                </a:lnTo>
                <a:lnTo>
                  <a:pt x="409681" y="366371"/>
                </a:lnTo>
                <a:lnTo>
                  <a:pt x="409746" y="366707"/>
                </a:lnTo>
                <a:lnTo>
                  <a:pt x="409681" y="367106"/>
                </a:lnTo>
                <a:lnTo>
                  <a:pt x="409828" y="367549"/>
                </a:lnTo>
                <a:lnTo>
                  <a:pt x="409845" y="367884"/>
                </a:lnTo>
                <a:lnTo>
                  <a:pt x="410155" y="368440"/>
                </a:lnTo>
                <a:lnTo>
                  <a:pt x="410548" y="368633"/>
                </a:lnTo>
                <a:lnTo>
                  <a:pt x="410793" y="369079"/>
                </a:lnTo>
                <a:lnTo>
                  <a:pt x="410335" y="369496"/>
                </a:lnTo>
                <a:lnTo>
                  <a:pt x="410106" y="369832"/>
                </a:lnTo>
                <a:lnTo>
                  <a:pt x="410139" y="370196"/>
                </a:lnTo>
                <a:lnTo>
                  <a:pt x="410335" y="370524"/>
                </a:lnTo>
                <a:lnTo>
                  <a:pt x="410106" y="370902"/>
                </a:lnTo>
                <a:lnTo>
                  <a:pt x="409845" y="371295"/>
                </a:lnTo>
                <a:lnTo>
                  <a:pt x="410270" y="371630"/>
                </a:lnTo>
                <a:lnTo>
                  <a:pt x="410188" y="371873"/>
                </a:lnTo>
                <a:lnTo>
                  <a:pt x="409730" y="372286"/>
                </a:lnTo>
                <a:lnTo>
                  <a:pt x="409469" y="372408"/>
                </a:lnTo>
                <a:lnTo>
                  <a:pt x="409092" y="372657"/>
                </a:lnTo>
                <a:lnTo>
                  <a:pt x="408765" y="372793"/>
                </a:lnTo>
                <a:lnTo>
                  <a:pt x="408471" y="372843"/>
                </a:lnTo>
                <a:lnTo>
                  <a:pt x="408340" y="372986"/>
                </a:lnTo>
                <a:lnTo>
                  <a:pt x="408030" y="372872"/>
                </a:lnTo>
                <a:lnTo>
                  <a:pt x="407555" y="372764"/>
                </a:lnTo>
                <a:lnTo>
                  <a:pt x="407081" y="373014"/>
                </a:lnTo>
                <a:lnTo>
                  <a:pt x="406803" y="373164"/>
                </a:lnTo>
                <a:lnTo>
                  <a:pt x="406460" y="373528"/>
                </a:lnTo>
                <a:lnTo>
                  <a:pt x="406165" y="373785"/>
                </a:lnTo>
                <a:lnTo>
                  <a:pt x="406067" y="374063"/>
                </a:lnTo>
                <a:lnTo>
                  <a:pt x="406018" y="374349"/>
                </a:lnTo>
                <a:lnTo>
                  <a:pt x="405839" y="374563"/>
                </a:lnTo>
                <a:lnTo>
                  <a:pt x="405561" y="374720"/>
                </a:lnTo>
                <a:lnTo>
                  <a:pt x="405348" y="374869"/>
                </a:lnTo>
                <a:lnTo>
                  <a:pt x="405184" y="375105"/>
                </a:lnTo>
                <a:lnTo>
                  <a:pt x="404776" y="375419"/>
                </a:lnTo>
                <a:lnTo>
                  <a:pt x="404432" y="375590"/>
                </a:lnTo>
                <a:lnTo>
                  <a:pt x="404269" y="375947"/>
                </a:lnTo>
                <a:lnTo>
                  <a:pt x="404187" y="376023"/>
                </a:lnTo>
                <a:lnTo>
                  <a:pt x="404023" y="376182"/>
                </a:lnTo>
                <a:lnTo>
                  <a:pt x="403664" y="376361"/>
                </a:lnTo>
                <a:lnTo>
                  <a:pt x="403386" y="376346"/>
                </a:lnTo>
                <a:lnTo>
                  <a:pt x="403157" y="376682"/>
                </a:lnTo>
                <a:lnTo>
                  <a:pt x="402862" y="377017"/>
                </a:lnTo>
                <a:lnTo>
                  <a:pt x="402421" y="377117"/>
                </a:lnTo>
                <a:lnTo>
                  <a:pt x="402078" y="377488"/>
                </a:lnTo>
                <a:lnTo>
                  <a:pt x="401718" y="377595"/>
                </a:lnTo>
                <a:lnTo>
                  <a:pt x="401440" y="377609"/>
                </a:lnTo>
                <a:lnTo>
                  <a:pt x="401473" y="377980"/>
                </a:lnTo>
                <a:lnTo>
                  <a:pt x="401440" y="378273"/>
                </a:lnTo>
                <a:lnTo>
                  <a:pt x="401293" y="378544"/>
                </a:lnTo>
                <a:lnTo>
                  <a:pt x="401424" y="379129"/>
                </a:lnTo>
                <a:lnTo>
                  <a:pt x="401358" y="379450"/>
                </a:lnTo>
                <a:lnTo>
                  <a:pt x="401636" y="379579"/>
                </a:lnTo>
                <a:lnTo>
                  <a:pt x="401865" y="379707"/>
                </a:lnTo>
                <a:lnTo>
                  <a:pt x="402078" y="379950"/>
                </a:lnTo>
                <a:lnTo>
                  <a:pt x="402127" y="380278"/>
                </a:lnTo>
                <a:lnTo>
                  <a:pt x="402159" y="380735"/>
                </a:lnTo>
                <a:lnTo>
                  <a:pt x="402421" y="381391"/>
                </a:lnTo>
                <a:lnTo>
                  <a:pt x="402356" y="381577"/>
                </a:lnTo>
                <a:lnTo>
                  <a:pt x="402225" y="381791"/>
                </a:lnTo>
                <a:lnTo>
                  <a:pt x="402257" y="382119"/>
                </a:lnTo>
                <a:lnTo>
                  <a:pt x="402486" y="382169"/>
                </a:lnTo>
                <a:lnTo>
                  <a:pt x="402912" y="382126"/>
                </a:lnTo>
                <a:lnTo>
                  <a:pt x="403304" y="382019"/>
                </a:lnTo>
                <a:lnTo>
                  <a:pt x="403778" y="381684"/>
                </a:lnTo>
                <a:lnTo>
                  <a:pt x="404269" y="381969"/>
                </a:lnTo>
                <a:lnTo>
                  <a:pt x="404465" y="382005"/>
                </a:lnTo>
                <a:lnTo>
                  <a:pt x="404759" y="381976"/>
                </a:lnTo>
                <a:lnTo>
                  <a:pt x="405037" y="381862"/>
                </a:lnTo>
                <a:lnTo>
                  <a:pt x="405201" y="381869"/>
                </a:lnTo>
                <a:lnTo>
                  <a:pt x="405887" y="382419"/>
                </a:lnTo>
                <a:lnTo>
                  <a:pt x="406198" y="382497"/>
                </a:lnTo>
                <a:lnTo>
                  <a:pt x="406574" y="382476"/>
                </a:lnTo>
                <a:lnTo>
                  <a:pt x="407048" y="382611"/>
                </a:lnTo>
                <a:lnTo>
                  <a:pt x="407653" y="382718"/>
                </a:lnTo>
                <a:lnTo>
                  <a:pt x="407915" y="382818"/>
                </a:lnTo>
                <a:lnTo>
                  <a:pt x="408291" y="382795"/>
                </a:lnTo>
                <a:lnTo>
                  <a:pt x="408634" y="383002"/>
                </a:lnTo>
                <a:lnTo>
                  <a:pt x="408700" y="383194"/>
                </a:lnTo>
                <a:lnTo>
                  <a:pt x="408733" y="383635"/>
                </a:lnTo>
                <a:lnTo>
                  <a:pt x="408634" y="383813"/>
                </a:lnTo>
                <a:lnTo>
                  <a:pt x="408700" y="384077"/>
                </a:lnTo>
                <a:lnTo>
                  <a:pt x="408994" y="384375"/>
                </a:lnTo>
                <a:lnTo>
                  <a:pt x="409027" y="384731"/>
                </a:lnTo>
                <a:lnTo>
                  <a:pt x="408798" y="385016"/>
                </a:lnTo>
                <a:lnTo>
                  <a:pt x="408520" y="384917"/>
                </a:lnTo>
                <a:lnTo>
                  <a:pt x="408406" y="385166"/>
                </a:lnTo>
                <a:lnTo>
                  <a:pt x="408177" y="385343"/>
                </a:lnTo>
                <a:lnTo>
                  <a:pt x="407948" y="385308"/>
                </a:lnTo>
                <a:lnTo>
                  <a:pt x="407784" y="385343"/>
                </a:lnTo>
                <a:lnTo>
                  <a:pt x="407653" y="385557"/>
                </a:lnTo>
                <a:lnTo>
                  <a:pt x="407425" y="385657"/>
                </a:lnTo>
                <a:lnTo>
                  <a:pt x="407310" y="385941"/>
                </a:lnTo>
                <a:lnTo>
                  <a:pt x="407294" y="386276"/>
                </a:lnTo>
                <a:lnTo>
                  <a:pt x="407048" y="386504"/>
                </a:lnTo>
                <a:lnTo>
                  <a:pt x="407016" y="386746"/>
                </a:lnTo>
                <a:lnTo>
                  <a:pt x="406918" y="387251"/>
                </a:lnTo>
                <a:lnTo>
                  <a:pt x="406705" y="387550"/>
                </a:lnTo>
                <a:lnTo>
                  <a:pt x="406738" y="387934"/>
                </a:lnTo>
                <a:lnTo>
                  <a:pt x="406885" y="388276"/>
                </a:lnTo>
                <a:lnTo>
                  <a:pt x="406869" y="388653"/>
                </a:lnTo>
                <a:lnTo>
                  <a:pt x="406394" y="388860"/>
                </a:lnTo>
                <a:lnTo>
                  <a:pt x="406133" y="389386"/>
                </a:lnTo>
                <a:lnTo>
                  <a:pt x="406133" y="389621"/>
                </a:lnTo>
                <a:lnTo>
                  <a:pt x="406264" y="389770"/>
                </a:lnTo>
                <a:lnTo>
                  <a:pt x="406885" y="390024"/>
                </a:lnTo>
                <a:lnTo>
                  <a:pt x="407228" y="390296"/>
                </a:lnTo>
                <a:lnTo>
                  <a:pt x="407506" y="390197"/>
                </a:lnTo>
                <a:lnTo>
                  <a:pt x="407768" y="390320"/>
                </a:lnTo>
                <a:lnTo>
                  <a:pt x="408062" y="390074"/>
                </a:lnTo>
                <a:lnTo>
                  <a:pt x="408553" y="390098"/>
                </a:lnTo>
                <a:lnTo>
                  <a:pt x="408618" y="390468"/>
                </a:lnTo>
                <a:lnTo>
                  <a:pt x="408700" y="390822"/>
                </a:lnTo>
                <a:lnTo>
                  <a:pt x="408814" y="391323"/>
                </a:lnTo>
                <a:lnTo>
                  <a:pt x="409256" y="391750"/>
                </a:lnTo>
                <a:lnTo>
                  <a:pt x="409567" y="392161"/>
                </a:lnTo>
                <a:lnTo>
                  <a:pt x="409632" y="392753"/>
                </a:lnTo>
                <a:lnTo>
                  <a:pt x="409714" y="392909"/>
                </a:lnTo>
                <a:lnTo>
                  <a:pt x="409812" y="393246"/>
                </a:lnTo>
                <a:lnTo>
                  <a:pt x="409894" y="393764"/>
                </a:lnTo>
                <a:lnTo>
                  <a:pt x="410090" y="393904"/>
                </a:lnTo>
                <a:lnTo>
                  <a:pt x="410531" y="394060"/>
                </a:lnTo>
                <a:lnTo>
                  <a:pt x="411055" y="394356"/>
                </a:lnTo>
                <a:lnTo>
                  <a:pt x="411185" y="394652"/>
                </a:lnTo>
                <a:lnTo>
                  <a:pt x="411185" y="394948"/>
                </a:lnTo>
                <a:lnTo>
                  <a:pt x="411463" y="395243"/>
                </a:lnTo>
                <a:lnTo>
                  <a:pt x="411660" y="395769"/>
                </a:lnTo>
                <a:lnTo>
                  <a:pt x="411660" y="396246"/>
                </a:lnTo>
                <a:lnTo>
                  <a:pt x="411725" y="396682"/>
                </a:lnTo>
                <a:lnTo>
                  <a:pt x="411594" y="396945"/>
                </a:lnTo>
                <a:lnTo>
                  <a:pt x="411856" y="397405"/>
                </a:lnTo>
                <a:lnTo>
                  <a:pt x="411725" y="397948"/>
                </a:lnTo>
                <a:lnTo>
                  <a:pt x="412003" y="398276"/>
                </a:lnTo>
                <a:lnTo>
                  <a:pt x="411692" y="398942"/>
                </a:lnTo>
                <a:lnTo>
                  <a:pt x="411807" y="399731"/>
                </a:lnTo>
                <a:lnTo>
                  <a:pt x="412003" y="400265"/>
                </a:lnTo>
                <a:lnTo>
                  <a:pt x="411725" y="400537"/>
                </a:lnTo>
                <a:lnTo>
                  <a:pt x="411888" y="401087"/>
                </a:lnTo>
                <a:lnTo>
                  <a:pt x="412068" y="401441"/>
                </a:lnTo>
                <a:lnTo>
                  <a:pt x="412134" y="401926"/>
                </a:lnTo>
                <a:lnTo>
                  <a:pt x="411741" y="402353"/>
                </a:lnTo>
                <a:lnTo>
                  <a:pt x="411333" y="402657"/>
                </a:lnTo>
                <a:lnTo>
                  <a:pt x="411316" y="403068"/>
                </a:lnTo>
                <a:lnTo>
                  <a:pt x="411823" y="403422"/>
                </a:lnTo>
                <a:lnTo>
                  <a:pt x="411790" y="403832"/>
                </a:lnTo>
                <a:lnTo>
                  <a:pt x="411512" y="404243"/>
                </a:lnTo>
                <a:lnTo>
                  <a:pt x="410973" y="404079"/>
                </a:lnTo>
                <a:lnTo>
                  <a:pt x="410597" y="404317"/>
                </a:lnTo>
                <a:lnTo>
                  <a:pt x="410777" y="404893"/>
                </a:lnTo>
                <a:lnTo>
                  <a:pt x="410858" y="405246"/>
                </a:lnTo>
                <a:lnTo>
                  <a:pt x="411103" y="405419"/>
                </a:lnTo>
                <a:lnTo>
                  <a:pt x="411545" y="405731"/>
                </a:lnTo>
                <a:lnTo>
                  <a:pt x="411790" y="405978"/>
                </a:lnTo>
                <a:lnTo>
                  <a:pt x="412297" y="406397"/>
                </a:lnTo>
                <a:lnTo>
                  <a:pt x="412003" y="406800"/>
                </a:lnTo>
                <a:lnTo>
                  <a:pt x="412003" y="407079"/>
                </a:lnTo>
                <a:lnTo>
                  <a:pt x="412232" y="407531"/>
                </a:lnTo>
                <a:lnTo>
                  <a:pt x="412199" y="407786"/>
                </a:lnTo>
                <a:lnTo>
                  <a:pt x="412363" y="408361"/>
                </a:lnTo>
                <a:lnTo>
                  <a:pt x="412297" y="408649"/>
                </a:lnTo>
                <a:lnTo>
                  <a:pt x="412608" y="408838"/>
                </a:lnTo>
                <a:lnTo>
                  <a:pt x="412543" y="409043"/>
                </a:lnTo>
                <a:lnTo>
                  <a:pt x="412363" y="409282"/>
                </a:lnTo>
                <a:lnTo>
                  <a:pt x="412019" y="409504"/>
                </a:lnTo>
                <a:lnTo>
                  <a:pt x="411938" y="409726"/>
                </a:lnTo>
                <a:lnTo>
                  <a:pt x="411986" y="410186"/>
                </a:lnTo>
                <a:lnTo>
                  <a:pt x="412117" y="410515"/>
                </a:lnTo>
                <a:lnTo>
                  <a:pt x="411807" y="410959"/>
                </a:lnTo>
                <a:lnTo>
                  <a:pt x="412003" y="411361"/>
                </a:lnTo>
                <a:lnTo>
                  <a:pt x="411823" y="411608"/>
                </a:lnTo>
                <a:lnTo>
                  <a:pt x="411790" y="412134"/>
                </a:lnTo>
                <a:lnTo>
                  <a:pt x="411888" y="412421"/>
                </a:lnTo>
                <a:lnTo>
                  <a:pt x="412575" y="412717"/>
                </a:lnTo>
                <a:lnTo>
                  <a:pt x="412984" y="413013"/>
                </a:lnTo>
                <a:lnTo>
                  <a:pt x="413360" y="413161"/>
                </a:lnTo>
                <a:lnTo>
                  <a:pt x="413605" y="413876"/>
                </a:lnTo>
                <a:lnTo>
                  <a:pt x="413327" y="413975"/>
                </a:lnTo>
                <a:lnTo>
                  <a:pt x="413213" y="414115"/>
                </a:lnTo>
                <a:lnTo>
                  <a:pt x="413017" y="414558"/>
                </a:lnTo>
                <a:lnTo>
                  <a:pt x="412690" y="414600"/>
                </a:lnTo>
                <a:lnTo>
                  <a:pt x="412624" y="414928"/>
                </a:lnTo>
                <a:lnTo>
                  <a:pt x="412297" y="415142"/>
                </a:lnTo>
                <a:lnTo>
                  <a:pt x="412216" y="415372"/>
                </a:lnTo>
                <a:lnTo>
                  <a:pt x="412085" y="415915"/>
                </a:lnTo>
                <a:lnTo>
                  <a:pt x="412068" y="416120"/>
                </a:lnTo>
                <a:lnTo>
                  <a:pt x="412199" y="416457"/>
                </a:lnTo>
                <a:lnTo>
                  <a:pt x="412395" y="416851"/>
                </a:lnTo>
                <a:lnTo>
                  <a:pt x="412869" y="417180"/>
                </a:lnTo>
                <a:lnTo>
                  <a:pt x="412837" y="417583"/>
                </a:lnTo>
                <a:lnTo>
                  <a:pt x="412869" y="417912"/>
                </a:lnTo>
                <a:lnTo>
                  <a:pt x="413082" y="418372"/>
                </a:lnTo>
                <a:lnTo>
                  <a:pt x="412984" y="418676"/>
                </a:lnTo>
                <a:lnTo>
                  <a:pt x="412722" y="419169"/>
                </a:lnTo>
                <a:lnTo>
                  <a:pt x="412592" y="419383"/>
                </a:lnTo>
                <a:lnTo>
                  <a:pt x="412510" y="419786"/>
                </a:lnTo>
                <a:lnTo>
                  <a:pt x="412314" y="420221"/>
                </a:lnTo>
                <a:lnTo>
                  <a:pt x="412036" y="420123"/>
                </a:lnTo>
                <a:lnTo>
                  <a:pt x="411823" y="420394"/>
                </a:lnTo>
                <a:lnTo>
                  <a:pt x="411676" y="420616"/>
                </a:lnTo>
                <a:lnTo>
                  <a:pt x="411627" y="420854"/>
                </a:lnTo>
                <a:lnTo>
                  <a:pt x="411365" y="421232"/>
                </a:lnTo>
                <a:lnTo>
                  <a:pt x="411267" y="421348"/>
                </a:lnTo>
                <a:lnTo>
                  <a:pt x="411005" y="421512"/>
                </a:lnTo>
                <a:lnTo>
                  <a:pt x="410826" y="421759"/>
                </a:lnTo>
                <a:lnTo>
                  <a:pt x="410597" y="421980"/>
                </a:lnTo>
                <a:lnTo>
                  <a:pt x="410237" y="422219"/>
                </a:lnTo>
                <a:lnTo>
                  <a:pt x="409877" y="422326"/>
                </a:lnTo>
                <a:lnTo>
                  <a:pt x="410008" y="422909"/>
                </a:lnTo>
                <a:lnTo>
                  <a:pt x="410106" y="423024"/>
                </a:lnTo>
                <a:lnTo>
                  <a:pt x="409828" y="423509"/>
                </a:lnTo>
                <a:lnTo>
                  <a:pt x="409992" y="423731"/>
                </a:lnTo>
                <a:lnTo>
                  <a:pt x="409763" y="424405"/>
                </a:lnTo>
                <a:lnTo>
                  <a:pt x="409877" y="424495"/>
                </a:lnTo>
                <a:lnTo>
                  <a:pt x="410188" y="424676"/>
                </a:lnTo>
                <a:lnTo>
                  <a:pt x="410204" y="425087"/>
                </a:lnTo>
                <a:lnTo>
                  <a:pt x="410368" y="425219"/>
                </a:lnTo>
                <a:lnTo>
                  <a:pt x="410793" y="425161"/>
                </a:lnTo>
                <a:lnTo>
                  <a:pt x="410891" y="425474"/>
                </a:lnTo>
                <a:lnTo>
                  <a:pt x="410924" y="425827"/>
                </a:lnTo>
                <a:lnTo>
                  <a:pt x="410777" y="426057"/>
                </a:lnTo>
                <a:lnTo>
                  <a:pt x="410270" y="426271"/>
                </a:lnTo>
                <a:lnTo>
                  <a:pt x="410417" y="426739"/>
                </a:lnTo>
                <a:lnTo>
                  <a:pt x="410351" y="427076"/>
                </a:lnTo>
                <a:lnTo>
                  <a:pt x="410384" y="427389"/>
                </a:lnTo>
                <a:lnTo>
                  <a:pt x="410531" y="427542"/>
                </a:lnTo>
                <a:lnTo>
                  <a:pt x="410450" y="427749"/>
                </a:lnTo>
                <a:lnTo>
                  <a:pt x="410221" y="428013"/>
                </a:lnTo>
                <a:lnTo>
                  <a:pt x="410008" y="428327"/>
                </a:lnTo>
                <a:lnTo>
                  <a:pt x="409795" y="428559"/>
                </a:lnTo>
                <a:lnTo>
                  <a:pt x="409910" y="428792"/>
                </a:lnTo>
                <a:lnTo>
                  <a:pt x="410172" y="428936"/>
                </a:lnTo>
                <a:lnTo>
                  <a:pt x="409926" y="429596"/>
                </a:lnTo>
                <a:lnTo>
                  <a:pt x="410302" y="429866"/>
                </a:lnTo>
                <a:lnTo>
                  <a:pt x="410695" y="429646"/>
                </a:lnTo>
                <a:lnTo>
                  <a:pt x="410907" y="430041"/>
                </a:lnTo>
                <a:lnTo>
                  <a:pt x="410875" y="430299"/>
                </a:lnTo>
                <a:lnTo>
                  <a:pt x="410629" y="430318"/>
                </a:lnTo>
                <a:lnTo>
                  <a:pt x="410433" y="430560"/>
                </a:lnTo>
                <a:lnTo>
                  <a:pt x="410368" y="431059"/>
                </a:lnTo>
                <a:lnTo>
                  <a:pt x="410531" y="431254"/>
                </a:lnTo>
                <a:lnTo>
                  <a:pt x="410155" y="431555"/>
                </a:lnTo>
                <a:lnTo>
                  <a:pt x="410188" y="431976"/>
                </a:lnTo>
                <a:lnTo>
                  <a:pt x="410711" y="432591"/>
                </a:lnTo>
                <a:lnTo>
                  <a:pt x="410924" y="432572"/>
                </a:lnTo>
                <a:lnTo>
                  <a:pt x="411185" y="432421"/>
                </a:lnTo>
                <a:lnTo>
                  <a:pt x="411349" y="432597"/>
                </a:lnTo>
                <a:lnTo>
                  <a:pt x="411463" y="432848"/>
                </a:lnTo>
                <a:lnTo>
                  <a:pt x="411643" y="432861"/>
                </a:lnTo>
                <a:lnTo>
                  <a:pt x="412052" y="433162"/>
                </a:lnTo>
                <a:lnTo>
                  <a:pt x="412330" y="433279"/>
                </a:lnTo>
                <a:lnTo>
                  <a:pt x="412117" y="433715"/>
                </a:lnTo>
                <a:lnTo>
                  <a:pt x="412166" y="433991"/>
                </a:lnTo>
                <a:lnTo>
                  <a:pt x="412363" y="434060"/>
                </a:lnTo>
                <a:lnTo>
                  <a:pt x="412297" y="434356"/>
                </a:lnTo>
                <a:lnTo>
                  <a:pt x="412461" y="434550"/>
                </a:lnTo>
                <a:lnTo>
                  <a:pt x="412477" y="434927"/>
                </a:lnTo>
                <a:lnTo>
                  <a:pt x="412641" y="434971"/>
                </a:lnTo>
                <a:lnTo>
                  <a:pt x="412804" y="434839"/>
                </a:lnTo>
                <a:lnTo>
                  <a:pt x="413213" y="434538"/>
                </a:lnTo>
                <a:lnTo>
                  <a:pt x="413654" y="434801"/>
                </a:lnTo>
                <a:lnTo>
                  <a:pt x="414014" y="434619"/>
                </a:lnTo>
                <a:lnTo>
                  <a:pt x="414407" y="434688"/>
                </a:lnTo>
                <a:lnTo>
                  <a:pt x="414783" y="434607"/>
                </a:lnTo>
                <a:lnTo>
                  <a:pt x="415077" y="434726"/>
                </a:lnTo>
                <a:lnTo>
                  <a:pt x="415322" y="434613"/>
                </a:lnTo>
                <a:lnTo>
                  <a:pt x="415682" y="434443"/>
                </a:lnTo>
                <a:lnTo>
                  <a:pt x="416140" y="434286"/>
                </a:lnTo>
                <a:lnTo>
                  <a:pt x="416238" y="434406"/>
                </a:lnTo>
                <a:lnTo>
                  <a:pt x="416549" y="434318"/>
                </a:lnTo>
                <a:lnTo>
                  <a:pt x="416761" y="434475"/>
                </a:lnTo>
                <a:lnTo>
                  <a:pt x="416777" y="434701"/>
                </a:lnTo>
                <a:lnTo>
                  <a:pt x="416794" y="435046"/>
                </a:lnTo>
                <a:lnTo>
                  <a:pt x="416941" y="435197"/>
                </a:lnTo>
                <a:lnTo>
                  <a:pt x="417432" y="434946"/>
                </a:lnTo>
                <a:lnTo>
                  <a:pt x="417971" y="435071"/>
                </a:lnTo>
                <a:lnTo>
                  <a:pt x="418053" y="434864"/>
                </a:lnTo>
                <a:lnTo>
                  <a:pt x="418413" y="434632"/>
                </a:lnTo>
                <a:lnTo>
                  <a:pt x="418674" y="434820"/>
                </a:lnTo>
                <a:lnTo>
                  <a:pt x="419050" y="434801"/>
                </a:lnTo>
                <a:lnTo>
                  <a:pt x="419312" y="434852"/>
                </a:lnTo>
                <a:lnTo>
                  <a:pt x="419623" y="434877"/>
                </a:lnTo>
                <a:lnTo>
                  <a:pt x="419655" y="435342"/>
                </a:lnTo>
                <a:lnTo>
                  <a:pt x="420031" y="435674"/>
                </a:lnTo>
                <a:lnTo>
                  <a:pt x="420685" y="435618"/>
                </a:lnTo>
                <a:lnTo>
                  <a:pt x="420800" y="436020"/>
                </a:lnTo>
                <a:lnTo>
                  <a:pt x="420734" y="436158"/>
                </a:lnTo>
                <a:lnTo>
                  <a:pt x="421029" y="436334"/>
                </a:lnTo>
                <a:lnTo>
                  <a:pt x="421356" y="436246"/>
                </a:lnTo>
                <a:lnTo>
                  <a:pt x="421879" y="436327"/>
                </a:lnTo>
                <a:lnTo>
                  <a:pt x="422222" y="436365"/>
                </a:lnTo>
                <a:lnTo>
                  <a:pt x="422222" y="436560"/>
                </a:lnTo>
                <a:lnTo>
                  <a:pt x="422386" y="436836"/>
                </a:lnTo>
                <a:lnTo>
                  <a:pt x="422321" y="437119"/>
                </a:lnTo>
                <a:lnTo>
                  <a:pt x="422598" y="437370"/>
                </a:lnTo>
                <a:lnTo>
                  <a:pt x="422729" y="437589"/>
                </a:lnTo>
                <a:lnTo>
                  <a:pt x="422958" y="437929"/>
                </a:lnTo>
                <a:lnTo>
                  <a:pt x="423285" y="438381"/>
                </a:lnTo>
                <a:lnTo>
                  <a:pt x="423302" y="438682"/>
                </a:lnTo>
                <a:lnTo>
                  <a:pt x="423269" y="438984"/>
                </a:lnTo>
                <a:lnTo>
                  <a:pt x="423253" y="439229"/>
                </a:lnTo>
                <a:lnTo>
                  <a:pt x="423498" y="439398"/>
                </a:lnTo>
                <a:lnTo>
                  <a:pt x="423629" y="439561"/>
                </a:lnTo>
                <a:lnTo>
                  <a:pt x="423776" y="439599"/>
                </a:lnTo>
                <a:lnTo>
                  <a:pt x="424136" y="439743"/>
                </a:lnTo>
                <a:lnTo>
                  <a:pt x="424397" y="439756"/>
                </a:lnTo>
                <a:lnTo>
                  <a:pt x="424888" y="439988"/>
                </a:lnTo>
                <a:lnTo>
                  <a:pt x="425280" y="440522"/>
                </a:lnTo>
                <a:lnTo>
                  <a:pt x="425591" y="440516"/>
                </a:lnTo>
                <a:lnTo>
                  <a:pt x="425754" y="440271"/>
                </a:lnTo>
                <a:lnTo>
                  <a:pt x="426016" y="440189"/>
                </a:lnTo>
                <a:lnTo>
                  <a:pt x="426539" y="440315"/>
                </a:lnTo>
                <a:lnTo>
                  <a:pt x="426768" y="440645"/>
                </a:lnTo>
                <a:lnTo>
                  <a:pt x="427046" y="440849"/>
                </a:lnTo>
                <a:lnTo>
                  <a:pt x="427373" y="440836"/>
                </a:lnTo>
                <a:lnTo>
                  <a:pt x="427815" y="440591"/>
                </a:lnTo>
                <a:lnTo>
                  <a:pt x="428174" y="440842"/>
                </a:lnTo>
                <a:lnTo>
                  <a:pt x="428403" y="440572"/>
                </a:lnTo>
                <a:lnTo>
                  <a:pt x="428796" y="440434"/>
                </a:lnTo>
                <a:lnTo>
                  <a:pt x="429123" y="440554"/>
                </a:lnTo>
                <a:lnTo>
                  <a:pt x="429548" y="440522"/>
                </a:lnTo>
                <a:lnTo>
                  <a:pt x="429858" y="440491"/>
                </a:lnTo>
                <a:lnTo>
                  <a:pt x="430202" y="440824"/>
                </a:lnTo>
                <a:lnTo>
                  <a:pt x="430758" y="440918"/>
                </a:lnTo>
                <a:lnTo>
                  <a:pt x="430987" y="441407"/>
                </a:lnTo>
                <a:lnTo>
                  <a:pt x="431150" y="441451"/>
                </a:lnTo>
                <a:lnTo>
                  <a:pt x="431510" y="441401"/>
                </a:lnTo>
                <a:lnTo>
                  <a:pt x="431445" y="441037"/>
                </a:lnTo>
                <a:lnTo>
                  <a:pt x="431396" y="440786"/>
                </a:lnTo>
                <a:lnTo>
                  <a:pt x="431592" y="440692"/>
                </a:lnTo>
                <a:lnTo>
                  <a:pt x="431886" y="440623"/>
                </a:lnTo>
                <a:lnTo>
                  <a:pt x="431984" y="440384"/>
                </a:lnTo>
                <a:lnTo>
                  <a:pt x="432164" y="440334"/>
                </a:lnTo>
                <a:lnTo>
                  <a:pt x="432327" y="440265"/>
                </a:lnTo>
                <a:lnTo>
                  <a:pt x="432507" y="440327"/>
                </a:lnTo>
                <a:lnTo>
                  <a:pt x="432605" y="440560"/>
                </a:lnTo>
                <a:lnTo>
                  <a:pt x="432900" y="440798"/>
                </a:lnTo>
                <a:lnTo>
                  <a:pt x="433047" y="440641"/>
                </a:lnTo>
                <a:lnTo>
                  <a:pt x="433276" y="440302"/>
                </a:lnTo>
                <a:lnTo>
                  <a:pt x="433407" y="439988"/>
                </a:lnTo>
                <a:lnTo>
                  <a:pt x="433619" y="439624"/>
                </a:lnTo>
                <a:lnTo>
                  <a:pt x="433946" y="439197"/>
                </a:lnTo>
                <a:lnTo>
                  <a:pt x="434388" y="438893"/>
                </a:lnTo>
                <a:lnTo>
                  <a:pt x="434715" y="439015"/>
                </a:lnTo>
                <a:lnTo>
                  <a:pt x="434927" y="439254"/>
                </a:lnTo>
                <a:lnTo>
                  <a:pt x="435124" y="439605"/>
                </a:lnTo>
                <a:lnTo>
                  <a:pt x="434846" y="439963"/>
                </a:lnTo>
                <a:lnTo>
                  <a:pt x="434960" y="440133"/>
                </a:lnTo>
                <a:lnTo>
                  <a:pt x="435124" y="440095"/>
                </a:lnTo>
                <a:lnTo>
                  <a:pt x="435385" y="440152"/>
                </a:lnTo>
                <a:lnTo>
                  <a:pt x="435565" y="440145"/>
                </a:lnTo>
                <a:lnTo>
                  <a:pt x="435908" y="440020"/>
                </a:lnTo>
                <a:lnTo>
                  <a:pt x="436219" y="440252"/>
                </a:lnTo>
                <a:lnTo>
                  <a:pt x="436464" y="440233"/>
                </a:lnTo>
                <a:lnTo>
                  <a:pt x="436840" y="440177"/>
                </a:lnTo>
                <a:lnTo>
                  <a:pt x="437053" y="440233"/>
                </a:lnTo>
                <a:lnTo>
                  <a:pt x="437168" y="439976"/>
                </a:lnTo>
                <a:lnTo>
                  <a:pt x="437315" y="439781"/>
                </a:lnTo>
                <a:lnTo>
                  <a:pt x="437331" y="439599"/>
                </a:lnTo>
                <a:lnTo>
                  <a:pt x="437429" y="439379"/>
                </a:lnTo>
                <a:lnTo>
                  <a:pt x="437478" y="439172"/>
                </a:lnTo>
                <a:lnTo>
                  <a:pt x="437413" y="438927"/>
                </a:lnTo>
                <a:lnTo>
                  <a:pt x="437396" y="438745"/>
                </a:lnTo>
                <a:lnTo>
                  <a:pt x="437494" y="438619"/>
                </a:lnTo>
                <a:lnTo>
                  <a:pt x="437691" y="438447"/>
                </a:lnTo>
                <a:lnTo>
                  <a:pt x="438051" y="438287"/>
                </a:lnTo>
                <a:lnTo>
                  <a:pt x="438410" y="438186"/>
                </a:lnTo>
                <a:lnTo>
                  <a:pt x="438754" y="438026"/>
                </a:lnTo>
                <a:lnTo>
                  <a:pt x="438819" y="437677"/>
                </a:lnTo>
                <a:lnTo>
                  <a:pt x="439015" y="437545"/>
                </a:lnTo>
                <a:lnTo>
                  <a:pt x="439310" y="437690"/>
                </a:lnTo>
                <a:lnTo>
                  <a:pt x="439620" y="437429"/>
                </a:lnTo>
                <a:lnTo>
                  <a:pt x="439833" y="437301"/>
                </a:lnTo>
                <a:lnTo>
                  <a:pt x="440160" y="437533"/>
                </a:lnTo>
                <a:lnTo>
                  <a:pt x="440405" y="437338"/>
                </a:lnTo>
                <a:lnTo>
                  <a:pt x="440650" y="437213"/>
                </a:lnTo>
                <a:lnTo>
                  <a:pt x="440699" y="436992"/>
                </a:lnTo>
                <a:lnTo>
                  <a:pt x="440765" y="436621"/>
                </a:lnTo>
                <a:lnTo>
                  <a:pt x="441043" y="436305"/>
                </a:lnTo>
                <a:lnTo>
                  <a:pt x="441288" y="435961"/>
                </a:lnTo>
                <a:lnTo>
                  <a:pt x="441648" y="435618"/>
                </a:lnTo>
                <a:lnTo>
                  <a:pt x="442024" y="435518"/>
                </a:lnTo>
                <a:lnTo>
                  <a:pt x="442334" y="435690"/>
                </a:lnTo>
                <a:lnTo>
                  <a:pt x="442678" y="435536"/>
                </a:lnTo>
                <a:lnTo>
                  <a:pt x="442907" y="435310"/>
                </a:lnTo>
                <a:lnTo>
                  <a:pt x="442629" y="435012"/>
                </a:lnTo>
                <a:lnTo>
                  <a:pt x="442416" y="434767"/>
                </a:lnTo>
                <a:lnTo>
                  <a:pt x="442318" y="434433"/>
                </a:lnTo>
                <a:lnTo>
                  <a:pt x="442138" y="434433"/>
                </a:lnTo>
                <a:lnTo>
                  <a:pt x="441827" y="434234"/>
                </a:lnTo>
                <a:lnTo>
                  <a:pt x="441877" y="433800"/>
                </a:lnTo>
                <a:lnTo>
                  <a:pt x="441779" y="433583"/>
                </a:lnTo>
                <a:lnTo>
                  <a:pt x="441550" y="433393"/>
                </a:lnTo>
                <a:lnTo>
                  <a:pt x="441403" y="432932"/>
                </a:lnTo>
                <a:lnTo>
                  <a:pt x="441174" y="432769"/>
                </a:lnTo>
                <a:lnTo>
                  <a:pt x="440732" y="432669"/>
                </a:lnTo>
                <a:lnTo>
                  <a:pt x="440438" y="432507"/>
                </a:lnTo>
                <a:lnTo>
                  <a:pt x="440356" y="432054"/>
                </a:lnTo>
                <a:lnTo>
                  <a:pt x="440699" y="432018"/>
                </a:lnTo>
                <a:lnTo>
                  <a:pt x="441043" y="431855"/>
                </a:lnTo>
                <a:lnTo>
                  <a:pt x="441353" y="431557"/>
                </a:lnTo>
                <a:lnTo>
                  <a:pt x="441762" y="431430"/>
                </a:lnTo>
                <a:lnTo>
                  <a:pt x="441779" y="430996"/>
                </a:lnTo>
                <a:lnTo>
                  <a:pt x="441811" y="430761"/>
                </a:lnTo>
                <a:lnTo>
                  <a:pt x="442269" y="430399"/>
                </a:lnTo>
                <a:lnTo>
                  <a:pt x="442612" y="430282"/>
                </a:lnTo>
                <a:lnTo>
                  <a:pt x="442956" y="430164"/>
                </a:lnTo>
                <a:lnTo>
                  <a:pt x="443185" y="429956"/>
                </a:lnTo>
                <a:lnTo>
                  <a:pt x="443299" y="429637"/>
                </a:lnTo>
                <a:lnTo>
                  <a:pt x="443365" y="429239"/>
                </a:lnTo>
                <a:lnTo>
                  <a:pt x="443495" y="428905"/>
                </a:lnTo>
                <a:lnTo>
                  <a:pt x="443577" y="428498"/>
                </a:lnTo>
                <a:lnTo>
                  <a:pt x="443741" y="428407"/>
                </a:lnTo>
                <a:lnTo>
                  <a:pt x="444019" y="428467"/>
                </a:lnTo>
                <a:lnTo>
                  <a:pt x="444150" y="428304"/>
                </a:lnTo>
                <a:lnTo>
                  <a:pt x="444640" y="428012"/>
                </a:lnTo>
                <a:lnTo>
                  <a:pt x="445114" y="428407"/>
                </a:lnTo>
                <a:lnTo>
                  <a:pt x="445376" y="428389"/>
                </a:lnTo>
                <a:lnTo>
                  <a:pt x="445539" y="428534"/>
                </a:lnTo>
                <a:lnTo>
                  <a:pt x="445523" y="428850"/>
                </a:lnTo>
                <a:lnTo>
                  <a:pt x="445409" y="429433"/>
                </a:lnTo>
                <a:lnTo>
                  <a:pt x="445817" y="429871"/>
                </a:lnTo>
                <a:lnTo>
                  <a:pt x="445932" y="429731"/>
                </a:lnTo>
                <a:lnTo>
                  <a:pt x="446635" y="429661"/>
                </a:lnTo>
                <a:lnTo>
                  <a:pt x="446651" y="429300"/>
                </a:lnTo>
                <a:lnTo>
                  <a:pt x="446602" y="428820"/>
                </a:lnTo>
                <a:lnTo>
                  <a:pt x="446308" y="428455"/>
                </a:lnTo>
                <a:lnTo>
                  <a:pt x="446193" y="428200"/>
                </a:lnTo>
                <a:lnTo>
                  <a:pt x="446537" y="428003"/>
                </a:lnTo>
                <a:lnTo>
                  <a:pt x="446815" y="427963"/>
                </a:lnTo>
                <a:lnTo>
                  <a:pt x="447125" y="427708"/>
                </a:lnTo>
                <a:lnTo>
                  <a:pt x="447011" y="427277"/>
                </a:lnTo>
                <a:lnTo>
                  <a:pt x="446978" y="426882"/>
                </a:lnTo>
                <a:lnTo>
                  <a:pt x="447076" y="426609"/>
                </a:lnTo>
                <a:lnTo>
                  <a:pt x="446913" y="426244"/>
                </a:lnTo>
                <a:lnTo>
                  <a:pt x="446619" y="425977"/>
                </a:lnTo>
                <a:lnTo>
                  <a:pt x="446340" y="425801"/>
                </a:lnTo>
                <a:lnTo>
                  <a:pt x="446062" y="425012"/>
                </a:lnTo>
                <a:lnTo>
                  <a:pt x="446161" y="424507"/>
                </a:lnTo>
                <a:lnTo>
                  <a:pt x="446014" y="424058"/>
                </a:lnTo>
                <a:lnTo>
                  <a:pt x="445997" y="423548"/>
                </a:lnTo>
                <a:lnTo>
                  <a:pt x="445768" y="423159"/>
                </a:lnTo>
                <a:lnTo>
                  <a:pt x="445801" y="423007"/>
                </a:lnTo>
                <a:lnTo>
                  <a:pt x="446128" y="423001"/>
                </a:lnTo>
                <a:lnTo>
                  <a:pt x="446471" y="422782"/>
                </a:lnTo>
                <a:lnTo>
                  <a:pt x="446488" y="422552"/>
                </a:lnTo>
                <a:lnTo>
                  <a:pt x="446357" y="422339"/>
                </a:lnTo>
                <a:lnTo>
                  <a:pt x="446062" y="422257"/>
                </a:lnTo>
                <a:lnTo>
                  <a:pt x="445457" y="421774"/>
                </a:lnTo>
                <a:lnTo>
                  <a:pt x="445425" y="421568"/>
                </a:lnTo>
                <a:lnTo>
                  <a:pt x="445523" y="421136"/>
                </a:lnTo>
                <a:lnTo>
                  <a:pt x="445948" y="421100"/>
                </a:lnTo>
                <a:lnTo>
                  <a:pt x="446079" y="421489"/>
                </a:lnTo>
                <a:lnTo>
                  <a:pt x="446226" y="421610"/>
                </a:lnTo>
                <a:lnTo>
                  <a:pt x="446651" y="421513"/>
                </a:lnTo>
                <a:lnTo>
                  <a:pt x="446782" y="421452"/>
                </a:lnTo>
                <a:lnTo>
                  <a:pt x="446831" y="421197"/>
                </a:lnTo>
                <a:lnTo>
                  <a:pt x="447044" y="420966"/>
                </a:lnTo>
                <a:lnTo>
                  <a:pt x="447191" y="421142"/>
                </a:lnTo>
                <a:lnTo>
                  <a:pt x="447436" y="421294"/>
                </a:lnTo>
                <a:lnTo>
                  <a:pt x="447780" y="420997"/>
                </a:lnTo>
                <a:lnTo>
                  <a:pt x="447828" y="420584"/>
                </a:lnTo>
                <a:lnTo>
                  <a:pt x="448008" y="420298"/>
                </a:lnTo>
                <a:lnTo>
                  <a:pt x="448499" y="420359"/>
                </a:lnTo>
                <a:lnTo>
                  <a:pt x="448826" y="420620"/>
                </a:lnTo>
                <a:lnTo>
                  <a:pt x="449431" y="420122"/>
                </a:lnTo>
                <a:lnTo>
                  <a:pt x="449758" y="419843"/>
                </a:lnTo>
                <a:lnTo>
                  <a:pt x="449742" y="419527"/>
                </a:lnTo>
                <a:lnTo>
                  <a:pt x="449742" y="419375"/>
                </a:lnTo>
                <a:lnTo>
                  <a:pt x="449807" y="419023"/>
                </a:lnTo>
                <a:lnTo>
                  <a:pt x="450036" y="418865"/>
                </a:lnTo>
                <a:lnTo>
                  <a:pt x="450281" y="418932"/>
                </a:lnTo>
                <a:lnTo>
                  <a:pt x="450543" y="418649"/>
                </a:lnTo>
                <a:lnTo>
                  <a:pt x="450984" y="418628"/>
                </a:lnTo>
                <a:lnTo>
                  <a:pt x="451180" y="418306"/>
                </a:lnTo>
                <a:lnTo>
                  <a:pt x="451426" y="418087"/>
                </a:lnTo>
                <a:lnTo>
                  <a:pt x="451884" y="417917"/>
                </a:lnTo>
                <a:lnTo>
                  <a:pt x="452358" y="417680"/>
                </a:lnTo>
                <a:lnTo>
                  <a:pt x="452489" y="417777"/>
                </a:lnTo>
                <a:lnTo>
                  <a:pt x="452881" y="418105"/>
                </a:lnTo>
                <a:lnTo>
                  <a:pt x="453175" y="418409"/>
                </a:lnTo>
                <a:lnTo>
                  <a:pt x="453453" y="418330"/>
                </a:lnTo>
                <a:lnTo>
                  <a:pt x="453666" y="418227"/>
                </a:lnTo>
                <a:lnTo>
                  <a:pt x="453748" y="418002"/>
                </a:lnTo>
                <a:lnTo>
                  <a:pt x="453944" y="417905"/>
                </a:lnTo>
                <a:lnTo>
                  <a:pt x="454353" y="417978"/>
                </a:lnTo>
                <a:lnTo>
                  <a:pt x="454729" y="417948"/>
                </a:lnTo>
                <a:lnTo>
                  <a:pt x="454909" y="417802"/>
                </a:lnTo>
                <a:lnTo>
                  <a:pt x="455088" y="417632"/>
                </a:lnTo>
                <a:lnTo>
                  <a:pt x="455366" y="417595"/>
                </a:lnTo>
                <a:lnTo>
                  <a:pt x="455514" y="417753"/>
                </a:lnTo>
                <a:lnTo>
                  <a:pt x="455759" y="418045"/>
                </a:lnTo>
                <a:lnTo>
                  <a:pt x="456021" y="418166"/>
                </a:lnTo>
                <a:lnTo>
                  <a:pt x="456413" y="418500"/>
                </a:lnTo>
                <a:lnTo>
                  <a:pt x="456854" y="418610"/>
                </a:lnTo>
                <a:lnTo>
                  <a:pt x="457312" y="419096"/>
                </a:lnTo>
                <a:lnTo>
                  <a:pt x="457852" y="418974"/>
                </a:lnTo>
                <a:lnTo>
                  <a:pt x="457852" y="419369"/>
                </a:lnTo>
                <a:lnTo>
                  <a:pt x="458064" y="419424"/>
                </a:lnTo>
                <a:lnTo>
                  <a:pt x="458310" y="419648"/>
                </a:lnTo>
                <a:lnTo>
                  <a:pt x="458588" y="419466"/>
                </a:lnTo>
                <a:lnTo>
                  <a:pt x="458506" y="419266"/>
                </a:lnTo>
                <a:lnTo>
                  <a:pt x="458669" y="418998"/>
                </a:lnTo>
                <a:lnTo>
                  <a:pt x="458653" y="418737"/>
                </a:lnTo>
                <a:lnTo>
                  <a:pt x="458686" y="418531"/>
                </a:lnTo>
                <a:lnTo>
                  <a:pt x="459094" y="418519"/>
                </a:lnTo>
                <a:lnTo>
                  <a:pt x="459258" y="418318"/>
                </a:lnTo>
                <a:lnTo>
                  <a:pt x="459454" y="418263"/>
                </a:lnTo>
                <a:lnTo>
                  <a:pt x="459863" y="418883"/>
                </a:lnTo>
                <a:lnTo>
                  <a:pt x="460108" y="418640"/>
                </a:lnTo>
                <a:lnTo>
                  <a:pt x="460337" y="418367"/>
                </a:lnTo>
                <a:lnTo>
                  <a:pt x="460779" y="418130"/>
                </a:lnTo>
                <a:lnTo>
                  <a:pt x="461220" y="417694"/>
                </a:lnTo>
                <a:lnTo>
                  <a:pt x="461547" y="417216"/>
                </a:lnTo>
                <a:lnTo>
                  <a:pt x="461776" y="417284"/>
                </a:lnTo>
                <a:lnTo>
                  <a:pt x="461956" y="417088"/>
                </a:lnTo>
                <a:lnTo>
                  <a:pt x="461874" y="416913"/>
                </a:lnTo>
                <a:lnTo>
                  <a:pt x="461825" y="416517"/>
                </a:lnTo>
                <a:lnTo>
                  <a:pt x="461923" y="416059"/>
                </a:lnTo>
                <a:lnTo>
                  <a:pt x="462267" y="415750"/>
                </a:lnTo>
                <a:lnTo>
                  <a:pt x="462463" y="415918"/>
                </a:lnTo>
                <a:lnTo>
                  <a:pt x="462904" y="416126"/>
                </a:lnTo>
                <a:lnTo>
                  <a:pt x="463150" y="415958"/>
                </a:lnTo>
                <a:lnTo>
                  <a:pt x="463526" y="415750"/>
                </a:lnTo>
                <a:lnTo>
                  <a:pt x="463755" y="415595"/>
                </a:lnTo>
                <a:lnTo>
                  <a:pt x="464049" y="415528"/>
                </a:lnTo>
                <a:lnTo>
                  <a:pt x="464343" y="415622"/>
                </a:lnTo>
                <a:lnTo>
                  <a:pt x="464507" y="415938"/>
                </a:lnTo>
                <a:lnTo>
                  <a:pt x="464736" y="416066"/>
                </a:lnTo>
                <a:lnTo>
                  <a:pt x="465095" y="416066"/>
                </a:lnTo>
                <a:lnTo>
                  <a:pt x="465390" y="416052"/>
                </a:lnTo>
                <a:lnTo>
                  <a:pt x="465750" y="416221"/>
                </a:lnTo>
                <a:lnTo>
                  <a:pt x="466093" y="416046"/>
                </a:lnTo>
                <a:lnTo>
                  <a:pt x="466567" y="415837"/>
                </a:lnTo>
                <a:lnTo>
                  <a:pt x="466600" y="415642"/>
                </a:lnTo>
                <a:lnTo>
                  <a:pt x="467041" y="415248"/>
                </a:lnTo>
                <a:lnTo>
                  <a:pt x="467319" y="415416"/>
                </a:lnTo>
                <a:lnTo>
                  <a:pt x="467483" y="415693"/>
                </a:lnTo>
                <a:lnTo>
                  <a:pt x="467793" y="415677"/>
                </a:lnTo>
                <a:lnTo>
                  <a:pt x="468202" y="415734"/>
                </a:lnTo>
                <a:lnTo>
                  <a:pt x="468219" y="415974"/>
                </a:lnTo>
                <a:lnTo>
                  <a:pt x="468366" y="416130"/>
                </a:lnTo>
                <a:lnTo>
                  <a:pt x="468905" y="416109"/>
                </a:lnTo>
                <a:lnTo>
                  <a:pt x="469249" y="415906"/>
                </a:lnTo>
                <a:lnTo>
                  <a:pt x="469821" y="415849"/>
                </a:lnTo>
                <a:lnTo>
                  <a:pt x="469723" y="416620"/>
                </a:lnTo>
                <a:lnTo>
                  <a:pt x="470066" y="416808"/>
                </a:lnTo>
                <a:lnTo>
                  <a:pt x="470393" y="416323"/>
                </a:lnTo>
                <a:lnTo>
                  <a:pt x="470933" y="416016"/>
                </a:lnTo>
                <a:lnTo>
                  <a:pt x="471211" y="416208"/>
                </a:lnTo>
                <a:lnTo>
                  <a:pt x="471734" y="416354"/>
                </a:lnTo>
                <a:lnTo>
                  <a:pt x="472208" y="416505"/>
                </a:lnTo>
                <a:lnTo>
                  <a:pt x="472241" y="416917"/>
                </a:lnTo>
                <a:lnTo>
                  <a:pt x="471636" y="416954"/>
                </a:lnTo>
                <a:lnTo>
                  <a:pt x="471456" y="417183"/>
                </a:lnTo>
                <a:lnTo>
                  <a:pt x="471636" y="417370"/>
                </a:lnTo>
                <a:lnTo>
                  <a:pt x="472012" y="417850"/>
                </a:lnTo>
                <a:lnTo>
                  <a:pt x="472601" y="417521"/>
                </a:lnTo>
                <a:lnTo>
                  <a:pt x="472797" y="417407"/>
                </a:lnTo>
                <a:lnTo>
                  <a:pt x="472928" y="417537"/>
                </a:lnTo>
                <a:lnTo>
                  <a:pt x="472813" y="417980"/>
                </a:lnTo>
                <a:lnTo>
                  <a:pt x="472911" y="418193"/>
                </a:lnTo>
                <a:lnTo>
                  <a:pt x="473271" y="418110"/>
                </a:lnTo>
                <a:lnTo>
                  <a:pt x="473484" y="418272"/>
                </a:lnTo>
                <a:lnTo>
                  <a:pt x="473435" y="418647"/>
                </a:lnTo>
                <a:lnTo>
                  <a:pt x="473173" y="418834"/>
                </a:lnTo>
                <a:lnTo>
                  <a:pt x="472797" y="419084"/>
                </a:lnTo>
                <a:lnTo>
                  <a:pt x="472682" y="419345"/>
                </a:lnTo>
                <a:lnTo>
                  <a:pt x="472699" y="419824"/>
                </a:lnTo>
                <a:lnTo>
                  <a:pt x="473271" y="419668"/>
                </a:lnTo>
                <a:lnTo>
                  <a:pt x="473631" y="419590"/>
                </a:lnTo>
                <a:lnTo>
                  <a:pt x="474007" y="419293"/>
                </a:lnTo>
                <a:lnTo>
                  <a:pt x="474072" y="418751"/>
                </a:lnTo>
                <a:lnTo>
                  <a:pt x="474252" y="418459"/>
                </a:lnTo>
                <a:lnTo>
                  <a:pt x="474563" y="418402"/>
                </a:lnTo>
                <a:lnTo>
                  <a:pt x="474694" y="418610"/>
                </a:lnTo>
                <a:lnTo>
                  <a:pt x="474808" y="419079"/>
                </a:lnTo>
                <a:lnTo>
                  <a:pt x="475070" y="419314"/>
                </a:lnTo>
                <a:lnTo>
                  <a:pt x="475495" y="419163"/>
                </a:lnTo>
                <a:lnTo>
                  <a:pt x="475740" y="419710"/>
                </a:lnTo>
                <a:lnTo>
                  <a:pt x="475969" y="419522"/>
                </a:lnTo>
                <a:lnTo>
                  <a:pt x="476247" y="419470"/>
                </a:lnTo>
                <a:lnTo>
                  <a:pt x="476443" y="419689"/>
                </a:lnTo>
                <a:lnTo>
                  <a:pt x="476786" y="419689"/>
                </a:lnTo>
                <a:lnTo>
                  <a:pt x="476950" y="419704"/>
                </a:lnTo>
                <a:lnTo>
                  <a:pt x="476901" y="419965"/>
                </a:lnTo>
                <a:lnTo>
                  <a:pt x="476852" y="420236"/>
                </a:lnTo>
                <a:lnTo>
                  <a:pt x="476786" y="420455"/>
                </a:lnTo>
                <a:lnTo>
                  <a:pt x="476901" y="420783"/>
                </a:lnTo>
                <a:lnTo>
                  <a:pt x="476656" y="420960"/>
                </a:lnTo>
                <a:lnTo>
                  <a:pt x="476460" y="421413"/>
                </a:lnTo>
                <a:lnTo>
                  <a:pt x="476705" y="421632"/>
                </a:lnTo>
                <a:lnTo>
                  <a:pt x="476819" y="421960"/>
                </a:lnTo>
                <a:lnTo>
                  <a:pt x="477081" y="422320"/>
                </a:lnTo>
                <a:lnTo>
                  <a:pt x="477457" y="422622"/>
                </a:lnTo>
                <a:lnTo>
                  <a:pt x="477604" y="422950"/>
                </a:lnTo>
                <a:lnTo>
                  <a:pt x="477719" y="423227"/>
                </a:lnTo>
                <a:lnTo>
                  <a:pt x="478258" y="423175"/>
                </a:lnTo>
                <a:lnTo>
                  <a:pt x="478602" y="423164"/>
                </a:lnTo>
                <a:lnTo>
                  <a:pt x="479174" y="423112"/>
                </a:lnTo>
                <a:lnTo>
                  <a:pt x="479157" y="423362"/>
                </a:lnTo>
                <a:lnTo>
                  <a:pt x="479288" y="423810"/>
                </a:lnTo>
                <a:lnTo>
                  <a:pt x="479043" y="424018"/>
                </a:lnTo>
                <a:lnTo>
                  <a:pt x="479288" y="424342"/>
                </a:lnTo>
                <a:lnTo>
                  <a:pt x="479926" y="424401"/>
                </a:lnTo>
                <a:lnTo>
                  <a:pt x="480122" y="424852"/>
                </a:lnTo>
                <a:lnTo>
                  <a:pt x="480171" y="425363"/>
                </a:lnTo>
                <a:lnTo>
                  <a:pt x="480368" y="425759"/>
                </a:lnTo>
                <a:lnTo>
                  <a:pt x="480760" y="426087"/>
                </a:lnTo>
                <a:lnTo>
                  <a:pt x="480891" y="426321"/>
                </a:lnTo>
                <a:lnTo>
                  <a:pt x="480907" y="426649"/>
                </a:lnTo>
                <a:lnTo>
                  <a:pt x="481071" y="427009"/>
                </a:lnTo>
                <a:lnTo>
                  <a:pt x="481528" y="426999"/>
                </a:lnTo>
                <a:lnTo>
                  <a:pt x="481577" y="427197"/>
                </a:lnTo>
                <a:lnTo>
                  <a:pt x="481741" y="427306"/>
                </a:lnTo>
                <a:lnTo>
                  <a:pt x="482068" y="427421"/>
                </a:lnTo>
                <a:lnTo>
                  <a:pt x="482526" y="427514"/>
                </a:lnTo>
                <a:lnTo>
                  <a:pt x="482918" y="427681"/>
                </a:lnTo>
                <a:lnTo>
                  <a:pt x="483360" y="427812"/>
                </a:lnTo>
                <a:lnTo>
                  <a:pt x="483638" y="428082"/>
                </a:lnTo>
                <a:lnTo>
                  <a:pt x="483932" y="428298"/>
                </a:lnTo>
                <a:lnTo>
                  <a:pt x="483998" y="428545"/>
                </a:lnTo>
                <a:lnTo>
                  <a:pt x="483932" y="428916"/>
                </a:lnTo>
                <a:lnTo>
                  <a:pt x="484226" y="429197"/>
                </a:lnTo>
                <a:lnTo>
                  <a:pt x="484210" y="429701"/>
                </a:lnTo>
                <a:lnTo>
                  <a:pt x="484603" y="429973"/>
                </a:lnTo>
                <a:lnTo>
                  <a:pt x="485011" y="430324"/>
                </a:lnTo>
                <a:lnTo>
                  <a:pt x="485355" y="430541"/>
                </a:lnTo>
                <a:lnTo>
                  <a:pt x="485486" y="430932"/>
                </a:lnTo>
                <a:lnTo>
                  <a:pt x="485763" y="431258"/>
                </a:lnTo>
                <a:lnTo>
                  <a:pt x="486009" y="431510"/>
                </a:lnTo>
                <a:lnTo>
                  <a:pt x="485633" y="432202"/>
                </a:lnTo>
                <a:lnTo>
                  <a:pt x="485338" y="432454"/>
                </a:lnTo>
                <a:lnTo>
                  <a:pt x="485158" y="432794"/>
                </a:lnTo>
                <a:lnTo>
                  <a:pt x="485453" y="433274"/>
                </a:lnTo>
                <a:lnTo>
                  <a:pt x="485306" y="433654"/>
                </a:lnTo>
                <a:lnTo>
                  <a:pt x="485404" y="433802"/>
                </a:lnTo>
                <a:lnTo>
                  <a:pt x="485534" y="434062"/>
                </a:lnTo>
                <a:lnTo>
                  <a:pt x="485747" y="434296"/>
                </a:lnTo>
                <a:lnTo>
                  <a:pt x="486058" y="434488"/>
                </a:lnTo>
                <a:lnTo>
                  <a:pt x="486385" y="434531"/>
                </a:lnTo>
                <a:lnTo>
                  <a:pt x="486467" y="434735"/>
                </a:lnTo>
                <a:lnTo>
                  <a:pt x="486581" y="434946"/>
                </a:lnTo>
                <a:lnTo>
                  <a:pt x="486793" y="434939"/>
                </a:lnTo>
                <a:lnTo>
                  <a:pt x="487235" y="435150"/>
                </a:lnTo>
                <a:lnTo>
                  <a:pt x="487284" y="435434"/>
                </a:lnTo>
                <a:lnTo>
                  <a:pt x="487398" y="435805"/>
                </a:lnTo>
                <a:lnTo>
                  <a:pt x="487350" y="436145"/>
                </a:lnTo>
                <a:lnTo>
                  <a:pt x="487513" y="436578"/>
                </a:lnTo>
                <a:lnTo>
                  <a:pt x="488216" y="436300"/>
                </a:lnTo>
                <a:lnTo>
                  <a:pt x="488380" y="436491"/>
                </a:lnTo>
                <a:lnTo>
                  <a:pt x="488821" y="436578"/>
                </a:lnTo>
                <a:lnTo>
                  <a:pt x="489034" y="436837"/>
                </a:lnTo>
                <a:lnTo>
                  <a:pt x="489344" y="437239"/>
                </a:lnTo>
                <a:lnTo>
                  <a:pt x="489639" y="437425"/>
                </a:lnTo>
                <a:lnTo>
                  <a:pt x="490031" y="437691"/>
                </a:lnTo>
                <a:lnTo>
                  <a:pt x="490342" y="437604"/>
                </a:lnTo>
                <a:lnTo>
                  <a:pt x="490587" y="437752"/>
                </a:lnTo>
                <a:lnTo>
                  <a:pt x="490832" y="438222"/>
                </a:lnTo>
                <a:lnTo>
                  <a:pt x="491127" y="438148"/>
                </a:lnTo>
                <a:lnTo>
                  <a:pt x="491372" y="438228"/>
                </a:lnTo>
                <a:lnTo>
                  <a:pt x="491421" y="438370"/>
                </a:lnTo>
                <a:lnTo>
                  <a:pt x="491470" y="438704"/>
                </a:lnTo>
                <a:lnTo>
                  <a:pt x="491879" y="438859"/>
                </a:lnTo>
                <a:lnTo>
                  <a:pt x="491928" y="439261"/>
                </a:lnTo>
                <a:lnTo>
                  <a:pt x="492206" y="439298"/>
                </a:lnTo>
                <a:lnTo>
                  <a:pt x="492615" y="439557"/>
                </a:lnTo>
                <a:lnTo>
                  <a:pt x="492696" y="439811"/>
                </a:lnTo>
                <a:lnTo>
                  <a:pt x="493465" y="440138"/>
                </a:lnTo>
                <a:lnTo>
                  <a:pt x="493318" y="440658"/>
                </a:lnTo>
                <a:lnTo>
                  <a:pt x="493301" y="441091"/>
                </a:lnTo>
                <a:lnTo>
                  <a:pt x="493579" y="441233"/>
                </a:lnTo>
                <a:lnTo>
                  <a:pt x="493890" y="441486"/>
                </a:lnTo>
                <a:lnTo>
                  <a:pt x="494332" y="441758"/>
                </a:lnTo>
                <a:lnTo>
                  <a:pt x="494544" y="441709"/>
                </a:lnTo>
                <a:lnTo>
                  <a:pt x="494871" y="441622"/>
                </a:lnTo>
                <a:lnTo>
                  <a:pt x="494986" y="441505"/>
                </a:lnTo>
                <a:lnTo>
                  <a:pt x="495165" y="441406"/>
                </a:lnTo>
                <a:lnTo>
                  <a:pt x="495738" y="441338"/>
                </a:lnTo>
                <a:lnTo>
                  <a:pt x="496081" y="441282"/>
                </a:lnTo>
                <a:lnTo>
                  <a:pt x="496408" y="441486"/>
                </a:lnTo>
                <a:lnTo>
                  <a:pt x="496474" y="441752"/>
                </a:lnTo>
                <a:lnTo>
                  <a:pt x="496392" y="442061"/>
                </a:lnTo>
                <a:lnTo>
                  <a:pt x="496670" y="442135"/>
                </a:lnTo>
                <a:lnTo>
                  <a:pt x="497095" y="442203"/>
                </a:lnTo>
                <a:lnTo>
                  <a:pt x="497520" y="442556"/>
                </a:lnTo>
                <a:lnTo>
                  <a:pt x="497683" y="443019"/>
                </a:lnTo>
                <a:lnTo>
                  <a:pt x="497847" y="443403"/>
                </a:lnTo>
                <a:lnTo>
                  <a:pt x="498060" y="443823"/>
                </a:lnTo>
                <a:lnTo>
                  <a:pt x="498240" y="444318"/>
                </a:lnTo>
                <a:lnTo>
                  <a:pt x="498926" y="444361"/>
                </a:lnTo>
                <a:lnTo>
                  <a:pt x="499400" y="443854"/>
                </a:lnTo>
                <a:lnTo>
                  <a:pt x="499842" y="443613"/>
                </a:lnTo>
                <a:lnTo>
                  <a:pt x="500169" y="443675"/>
                </a:lnTo>
                <a:lnTo>
                  <a:pt x="500398" y="444157"/>
                </a:lnTo>
                <a:lnTo>
                  <a:pt x="500774" y="444478"/>
                </a:lnTo>
                <a:lnTo>
                  <a:pt x="500905" y="444818"/>
                </a:lnTo>
                <a:lnTo>
                  <a:pt x="501363" y="444862"/>
                </a:lnTo>
                <a:lnTo>
                  <a:pt x="501968" y="444923"/>
                </a:lnTo>
                <a:lnTo>
                  <a:pt x="502295" y="444874"/>
                </a:lnTo>
                <a:lnTo>
                  <a:pt x="502671" y="445208"/>
                </a:lnTo>
                <a:lnTo>
                  <a:pt x="503079" y="445511"/>
                </a:lnTo>
                <a:lnTo>
                  <a:pt x="503586" y="445776"/>
                </a:lnTo>
                <a:lnTo>
                  <a:pt x="504175" y="445820"/>
                </a:lnTo>
                <a:lnTo>
                  <a:pt x="504616" y="445609"/>
                </a:lnTo>
                <a:lnTo>
                  <a:pt x="505009" y="445548"/>
                </a:lnTo>
                <a:lnTo>
                  <a:pt x="505368" y="445511"/>
                </a:lnTo>
                <a:lnTo>
                  <a:pt x="505843" y="445517"/>
                </a:lnTo>
                <a:lnTo>
                  <a:pt x="506284" y="445226"/>
                </a:lnTo>
                <a:lnTo>
                  <a:pt x="506529" y="444627"/>
                </a:lnTo>
                <a:lnTo>
                  <a:pt x="506840" y="444571"/>
                </a:lnTo>
                <a:lnTo>
                  <a:pt x="507314" y="444404"/>
                </a:lnTo>
                <a:lnTo>
                  <a:pt x="507592" y="444064"/>
                </a:lnTo>
                <a:lnTo>
                  <a:pt x="508132" y="444281"/>
                </a:lnTo>
                <a:lnTo>
                  <a:pt x="508770" y="444287"/>
                </a:lnTo>
                <a:lnTo>
                  <a:pt x="509178" y="443526"/>
                </a:lnTo>
                <a:lnTo>
                  <a:pt x="509604" y="443594"/>
                </a:lnTo>
                <a:lnTo>
                  <a:pt x="509881" y="443471"/>
                </a:lnTo>
                <a:lnTo>
                  <a:pt x="509881" y="443075"/>
                </a:lnTo>
                <a:lnTo>
                  <a:pt x="510732" y="443131"/>
                </a:lnTo>
                <a:lnTo>
                  <a:pt x="510895" y="442840"/>
                </a:lnTo>
                <a:lnTo>
                  <a:pt x="511386" y="442914"/>
                </a:lnTo>
                <a:lnTo>
                  <a:pt x="512105" y="443328"/>
                </a:lnTo>
                <a:lnTo>
                  <a:pt x="512351" y="443372"/>
                </a:lnTo>
                <a:lnTo>
                  <a:pt x="512841" y="443780"/>
                </a:lnTo>
                <a:lnTo>
                  <a:pt x="512874" y="444126"/>
                </a:lnTo>
                <a:lnTo>
                  <a:pt x="513528" y="444324"/>
                </a:lnTo>
                <a:lnTo>
                  <a:pt x="513855" y="444188"/>
                </a:lnTo>
                <a:lnTo>
                  <a:pt x="514313" y="444373"/>
                </a:lnTo>
                <a:lnTo>
                  <a:pt x="514672" y="444169"/>
                </a:lnTo>
                <a:lnTo>
                  <a:pt x="514836" y="444429"/>
                </a:lnTo>
                <a:lnTo>
                  <a:pt x="515098" y="444627"/>
                </a:lnTo>
                <a:lnTo>
                  <a:pt x="515539" y="444818"/>
                </a:lnTo>
                <a:lnTo>
                  <a:pt x="516079" y="445239"/>
                </a:lnTo>
                <a:lnTo>
                  <a:pt x="516406" y="445393"/>
                </a:lnTo>
                <a:lnTo>
                  <a:pt x="516863" y="445430"/>
                </a:lnTo>
                <a:lnTo>
                  <a:pt x="517093" y="445863"/>
                </a:lnTo>
                <a:lnTo>
                  <a:pt x="517452" y="445950"/>
                </a:lnTo>
                <a:lnTo>
                  <a:pt x="517845" y="445820"/>
                </a:lnTo>
                <a:lnTo>
                  <a:pt x="518351" y="445641"/>
                </a:lnTo>
                <a:lnTo>
                  <a:pt x="518777" y="445702"/>
                </a:lnTo>
                <a:lnTo>
                  <a:pt x="518924" y="446154"/>
                </a:lnTo>
                <a:lnTo>
                  <a:pt x="519120" y="446185"/>
                </a:lnTo>
                <a:lnTo>
                  <a:pt x="519545" y="446147"/>
                </a:lnTo>
                <a:lnTo>
                  <a:pt x="520003" y="446382"/>
                </a:lnTo>
                <a:lnTo>
                  <a:pt x="520510" y="446475"/>
                </a:lnTo>
                <a:lnTo>
                  <a:pt x="520804" y="446729"/>
                </a:lnTo>
                <a:lnTo>
                  <a:pt x="521507" y="447136"/>
                </a:lnTo>
                <a:lnTo>
                  <a:pt x="521769" y="447001"/>
                </a:lnTo>
                <a:lnTo>
                  <a:pt x="522063" y="447019"/>
                </a:lnTo>
                <a:lnTo>
                  <a:pt x="522407" y="447291"/>
                </a:lnTo>
                <a:lnTo>
                  <a:pt x="522946" y="447328"/>
                </a:lnTo>
                <a:lnTo>
                  <a:pt x="523093" y="447643"/>
                </a:lnTo>
                <a:lnTo>
                  <a:pt x="523682" y="447711"/>
                </a:lnTo>
                <a:lnTo>
                  <a:pt x="523747" y="447946"/>
                </a:lnTo>
                <a:lnTo>
                  <a:pt x="523944" y="448633"/>
                </a:lnTo>
                <a:lnTo>
                  <a:pt x="524271" y="448571"/>
                </a:lnTo>
                <a:lnTo>
                  <a:pt x="524434" y="448657"/>
                </a:lnTo>
                <a:lnTo>
                  <a:pt x="524745" y="449078"/>
                </a:lnTo>
                <a:lnTo>
                  <a:pt x="524827" y="449424"/>
                </a:lnTo>
                <a:lnTo>
                  <a:pt x="525317" y="449622"/>
                </a:lnTo>
                <a:lnTo>
                  <a:pt x="525562" y="449498"/>
                </a:lnTo>
                <a:lnTo>
                  <a:pt x="525873" y="449226"/>
                </a:lnTo>
                <a:lnTo>
                  <a:pt x="526135" y="448973"/>
                </a:lnTo>
                <a:lnTo>
                  <a:pt x="526413" y="448824"/>
                </a:lnTo>
                <a:lnTo>
                  <a:pt x="526642" y="448911"/>
                </a:lnTo>
                <a:lnTo>
                  <a:pt x="527050" y="449164"/>
                </a:lnTo>
                <a:lnTo>
                  <a:pt x="527443" y="449418"/>
                </a:lnTo>
                <a:lnTo>
                  <a:pt x="528015" y="449102"/>
                </a:lnTo>
                <a:lnTo>
                  <a:pt x="528031" y="448824"/>
                </a:lnTo>
                <a:lnTo>
                  <a:pt x="528113" y="448571"/>
                </a:lnTo>
                <a:lnTo>
                  <a:pt x="527982" y="448429"/>
                </a:lnTo>
                <a:lnTo>
                  <a:pt x="527737" y="448027"/>
                </a:lnTo>
                <a:lnTo>
                  <a:pt x="527705" y="447718"/>
                </a:lnTo>
                <a:lnTo>
                  <a:pt x="527623" y="447396"/>
                </a:lnTo>
                <a:lnTo>
                  <a:pt x="528113" y="447347"/>
                </a:lnTo>
                <a:lnTo>
                  <a:pt x="528571" y="447279"/>
                </a:lnTo>
                <a:lnTo>
                  <a:pt x="528784" y="447087"/>
                </a:lnTo>
                <a:lnTo>
                  <a:pt x="529192" y="446784"/>
                </a:lnTo>
                <a:lnTo>
                  <a:pt x="529650" y="447161"/>
                </a:lnTo>
                <a:lnTo>
                  <a:pt x="529846" y="447470"/>
                </a:lnTo>
                <a:lnTo>
                  <a:pt x="529961" y="447625"/>
                </a:lnTo>
                <a:lnTo>
                  <a:pt x="530321" y="447718"/>
                </a:lnTo>
                <a:lnTo>
                  <a:pt x="530631" y="447650"/>
                </a:lnTo>
                <a:lnTo>
                  <a:pt x="531122" y="447619"/>
                </a:lnTo>
                <a:lnTo>
                  <a:pt x="531596" y="447847"/>
                </a:lnTo>
                <a:lnTo>
                  <a:pt x="531841" y="447761"/>
                </a:lnTo>
                <a:lnTo>
                  <a:pt x="532136" y="447582"/>
                </a:lnTo>
                <a:lnTo>
                  <a:pt x="532446" y="447724"/>
                </a:lnTo>
                <a:lnTo>
                  <a:pt x="532741" y="447996"/>
                </a:lnTo>
                <a:lnTo>
                  <a:pt x="533035" y="448385"/>
                </a:lnTo>
                <a:lnTo>
                  <a:pt x="533199" y="448725"/>
                </a:lnTo>
                <a:lnTo>
                  <a:pt x="533705" y="448855"/>
                </a:lnTo>
                <a:lnTo>
                  <a:pt x="533869" y="448985"/>
                </a:lnTo>
                <a:lnTo>
                  <a:pt x="534228" y="449195"/>
                </a:lnTo>
                <a:lnTo>
                  <a:pt x="534539" y="449486"/>
                </a:lnTo>
                <a:lnTo>
                  <a:pt x="534719" y="449362"/>
                </a:lnTo>
                <a:lnTo>
                  <a:pt x="535095" y="449053"/>
                </a:lnTo>
                <a:lnTo>
                  <a:pt x="535324" y="449102"/>
                </a:lnTo>
                <a:lnTo>
                  <a:pt x="535798" y="449146"/>
                </a:lnTo>
                <a:lnTo>
                  <a:pt x="535962" y="449368"/>
                </a:lnTo>
                <a:lnTo>
                  <a:pt x="535946" y="449764"/>
                </a:lnTo>
                <a:lnTo>
                  <a:pt x="536191" y="450104"/>
                </a:lnTo>
                <a:lnTo>
                  <a:pt x="536534" y="450190"/>
                </a:lnTo>
                <a:lnTo>
                  <a:pt x="536730" y="450333"/>
                </a:lnTo>
                <a:lnTo>
                  <a:pt x="536796" y="450642"/>
                </a:lnTo>
                <a:lnTo>
                  <a:pt x="537074" y="450926"/>
                </a:lnTo>
                <a:lnTo>
                  <a:pt x="537057" y="451217"/>
                </a:lnTo>
                <a:lnTo>
                  <a:pt x="536812" y="451520"/>
                </a:lnTo>
                <a:lnTo>
                  <a:pt x="536599" y="451915"/>
                </a:lnTo>
                <a:lnTo>
                  <a:pt x="536322" y="452231"/>
                </a:lnTo>
                <a:lnTo>
                  <a:pt x="536125" y="452583"/>
                </a:lnTo>
                <a:lnTo>
                  <a:pt x="536322" y="452750"/>
                </a:lnTo>
                <a:lnTo>
                  <a:pt x="536616" y="452849"/>
                </a:lnTo>
                <a:lnTo>
                  <a:pt x="536959" y="452793"/>
                </a:lnTo>
                <a:lnTo>
                  <a:pt x="537335" y="452552"/>
                </a:lnTo>
                <a:lnTo>
                  <a:pt x="537695" y="452564"/>
                </a:lnTo>
                <a:lnTo>
                  <a:pt x="538202" y="452731"/>
                </a:lnTo>
                <a:lnTo>
                  <a:pt x="538611" y="452719"/>
                </a:lnTo>
                <a:lnTo>
                  <a:pt x="538938" y="452558"/>
                </a:lnTo>
                <a:lnTo>
                  <a:pt x="538970" y="452360"/>
                </a:lnTo>
                <a:lnTo>
                  <a:pt x="539036" y="452014"/>
                </a:lnTo>
                <a:lnTo>
                  <a:pt x="539199" y="451816"/>
                </a:lnTo>
                <a:lnTo>
                  <a:pt x="539510" y="451637"/>
                </a:lnTo>
                <a:lnTo>
                  <a:pt x="539837" y="451612"/>
                </a:lnTo>
                <a:lnTo>
                  <a:pt x="540164" y="451680"/>
                </a:lnTo>
                <a:lnTo>
                  <a:pt x="540344" y="452045"/>
                </a:lnTo>
                <a:lnTo>
                  <a:pt x="540671" y="452261"/>
                </a:lnTo>
                <a:lnTo>
                  <a:pt x="541096" y="452311"/>
                </a:lnTo>
                <a:lnTo>
                  <a:pt x="541325" y="452218"/>
                </a:lnTo>
                <a:lnTo>
                  <a:pt x="541619" y="452132"/>
                </a:lnTo>
                <a:lnTo>
                  <a:pt x="541979" y="451878"/>
                </a:lnTo>
                <a:lnTo>
                  <a:pt x="542306" y="452051"/>
                </a:lnTo>
                <a:lnTo>
                  <a:pt x="542502" y="452138"/>
                </a:lnTo>
                <a:lnTo>
                  <a:pt x="542633" y="452366"/>
                </a:lnTo>
                <a:lnTo>
                  <a:pt x="542862" y="452639"/>
                </a:lnTo>
                <a:lnTo>
                  <a:pt x="542993" y="452929"/>
                </a:lnTo>
                <a:lnTo>
                  <a:pt x="543156" y="453275"/>
                </a:lnTo>
                <a:lnTo>
                  <a:pt x="543222" y="453609"/>
                </a:lnTo>
                <a:lnTo>
                  <a:pt x="543385" y="453795"/>
                </a:lnTo>
                <a:lnTo>
                  <a:pt x="543434" y="454097"/>
                </a:lnTo>
                <a:lnTo>
                  <a:pt x="543729" y="454314"/>
                </a:lnTo>
                <a:lnTo>
                  <a:pt x="543794" y="454549"/>
                </a:lnTo>
                <a:lnTo>
                  <a:pt x="543843" y="454951"/>
                </a:lnTo>
                <a:lnTo>
                  <a:pt x="544219" y="455161"/>
                </a:lnTo>
                <a:lnTo>
                  <a:pt x="544530" y="455253"/>
                </a:lnTo>
                <a:lnTo>
                  <a:pt x="544742" y="455111"/>
                </a:lnTo>
                <a:lnTo>
                  <a:pt x="544906" y="455278"/>
                </a:lnTo>
                <a:lnTo>
                  <a:pt x="545102" y="455556"/>
                </a:lnTo>
                <a:lnTo>
                  <a:pt x="545380" y="455631"/>
                </a:lnTo>
                <a:lnTo>
                  <a:pt x="545593" y="455859"/>
                </a:lnTo>
                <a:lnTo>
                  <a:pt x="545576" y="456274"/>
                </a:lnTo>
                <a:lnTo>
                  <a:pt x="545985" y="456441"/>
                </a:lnTo>
                <a:lnTo>
                  <a:pt x="546181" y="456422"/>
                </a:lnTo>
                <a:lnTo>
                  <a:pt x="546476" y="456274"/>
                </a:lnTo>
                <a:lnTo>
                  <a:pt x="546786" y="456082"/>
                </a:lnTo>
                <a:lnTo>
                  <a:pt x="547097" y="455872"/>
                </a:lnTo>
                <a:lnTo>
                  <a:pt x="547310" y="455754"/>
                </a:lnTo>
                <a:lnTo>
                  <a:pt x="547391" y="455451"/>
                </a:lnTo>
                <a:lnTo>
                  <a:pt x="547489" y="455247"/>
                </a:lnTo>
                <a:lnTo>
                  <a:pt x="547849" y="455266"/>
                </a:lnTo>
                <a:lnTo>
                  <a:pt x="548389" y="455315"/>
                </a:lnTo>
                <a:lnTo>
                  <a:pt x="548928" y="455359"/>
                </a:lnTo>
                <a:lnTo>
                  <a:pt x="549272" y="455389"/>
                </a:lnTo>
                <a:lnTo>
                  <a:pt x="549582" y="455853"/>
                </a:lnTo>
                <a:lnTo>
                  <a:pt x="549828" y="455952"/>
                </a:lnTo>
                <a:lnTo>
                  <a:pt x="550286" y="456267"/>
                </a:lnTo>
                <a:lnTo>
                  <a:pt x="550662" y="456719"/>
                </a:lnTo>
                <a:lnTo>
                  <a:pt x="550874" y="456743"/>
                </a:lnTo>
                <a:lnTo>
                  <a:pt x="551070" y="456595"/>
                </a:lnTo>
                <a:lnTo>
                  <a:pt x="551250" y="456379"/>
                </a:lnTo>
                <a:lnTo>
                  <a:pt x="551528" y="456428"/>
                </a:lnTo>
                <a:lnTo>
                  <a:pt x="551741" y="456354"/>
                </a:lnTo>
                <a:lnTo>
                  <a:pt x="552035" y="456447"/>
                </a:lnTo>
                <a:lnTo>
                  <a:pt x="552362" y="456614"/>
                </a:lnTo>
                <a:lnTo>
                  <a:pt x="552804" y="456848"/>
                </a:lnTo>
                <a:lnTo>
                  <a:pt x="552722" y="457176"/>
                </a:lnTo>
                <a:lnTo>
                  <a:pt x="552640" y="457714"/>
                </a:lnTo>
                <a:lnTo>
                  <a:pt x="552755" y="457980"/>
                </a:lnTo>
                <a:lnTo>
                  <a:pt x="552673" y="458264"/>
                </a:lnTo>
                <a:lnTo>
                  <a:pt x="552755" y="458443"/>
                </a:lnTo>
                <a:lnTo>
                  <a:pt x="552983" y="458759"/>
                </a:lnTo>
                <a:lnTo>
                  <a:pt x="553212" y="459006"/>
                </a:lnTo>
                <a:lnTo>
                  <a:pt x="553327" y="459358"/>
                </a:lnTo>
                <a:lnTo>
                  <a:pt x="553605" y="459575"/>
                </a:lnTo>
                <a:lnTo>
                  <a:pt x="553850" y="459884"/>
                </a:lnTo>
                <a:lnTo>
                  <a:pt x="554292" y="460372"/>
                </a:lnTo>
                <a:lnTo>
                  <a:pt x="554586" y="460817"/>
                </a:lnTo>
                <a:lnTo>
                  <a:pt x="554324" y="461108"/>
                </a:lnTo>
                <a:lnTo>
                  <a:pt x="554144" y="461299"/>
                </a:lnTo>
                <a:lnTo>
                  <a:pt x="554144" y="461695"/>
                </a:lnTo>
                <a:lnTo>
                  <a:pt x="554488" y="461794"/>
                </a:lnTo>
                <a:lnTo>
                  <a:pt x="555011" y="462029"/>
                </a:lnTo>
                <a:lnTo>
                  <a:pt x="555158" y="461949"/>
                </a:lnTo>
                <a:lnTo>
                  <a:pt x="555387" y="461986"/>
                </a:lnTo>
                <a:lnTo>
                  <a:pt x="555730" y="462227"/>
                </a:lnTo>
                <a:lnTo>
                  <a:pt x="555992" y="462375"/>
                </a:lnTo>
                <a:lnTo>
                  <a:pt x="556352" y="462653"/>
                </a:lnTo>
                <a:lnTo>
                  <a:pt x="556368" y="462981"/>
                </a:lnTo>
                <a:lnTo>
                  <a:pt x="556532" y="463185"/>
                </a:lnTo>
                <a:lnTo>
                  <a:pt x="556646" y="463550"/>
                </a:lnTo>
                <a:lnTo>
                  <a:pt x="556875" y="463976"/>
                </a:lnTo>
                <a:lnTo>
                  <a:pt x="557088" y="464310"/>
                </a:lnTo>
                <a:lnTo>
                  <a:pt x="557300" y="464397"/>
                </a:lnTo>
                <a:lnTo>
                  <a:pt x="557496" y="464267"/>
                </a:lnTo>
                <a:lnTo>
                  <a:pt x="557774" y="464224"/>
                </a:lnTo>
                <a:lnTo>
                  <a:pt x="557987" y="464273"/>
                </a:lnTo>
                <a:lnTo>
                  <a:pt x="558199" y="464465"/>
                </a:lnTo>
                <a:lnTo>
                  <a:pt x="558347" y="464595"/>
                </a:lnTo>
                <a:lnTo>
                  <a:pt x="558690" y="464712"/>
                </a:lnTo>
                <a:lnTo>
                  <a:pt x="558903" y="464774"/>
                </a:lnTo>
                <a:lnTo>
                  <a:pt x="559295" y="464681"/>
                </a:lnTo>
                <a:lnTo>
                  <a:pt x="559491" y="464737"/>
                </a:lnTo>
                <a:lnTo>
                  <a:pt x="559508" y="464990"/>
                </a:lnTo>
                <a:lnTo>
                  <a:pt x="559246" y="465157"/>
                </a:lnTo>
                <a:lnTo>
                  <a:pt x="559050" y="465485"/>
                </a:lnTo>
                <a:lnTo>
                  <a:pt x="559099" y="465627"/>
                </a:lnTo>
                <a:lnTo>
                  <a:pt x="559410" y="465627"/>
                </a:lnTo>
                <a:lnTo>
                  <a:pt x="560145" y="465608"/>
                </a:lnTo>
                <a:lnTo>
                  <a:pt x="560554" y="465621"/>
                </a:lnTo>
                <a:lnTo>
                  <a:pt x="560636" y="465868"/>
                </a:lnTo>
                <a:lnTo>
                  <a:pt x="560750" y="466134"/>
                </a:lnTo>
                <a:lnTo>
                  <a:pt x="561176" y="466406"/>
                </a:lnTo>
                <a:lnTo>
                  <a:pt x="561077" y="466684"/>
                </a:lnTo>
                <a:lnTo>
                  <a:pt x="560767" y="467104"/>
                </a:lnTo>
                <a:lnTo>
                  <a:pt x="560963" y="467358"/>
                </a:lnTo>
                <a:lnTo>
                  <a:pt x="561224" y="467420"/>
                </a:lnTo>
                <a:lnTo>
                  <a:pt x="561502" y="467537"/>
                </a:lnTo>
                <a:lnTo>
                  <a:pt x="561601" y="467760"/>
                </a:lnTo>
                <a:lnTo>
                  <a:pt x="561879" y="467945"/>
                </a:lnTo>
                <a:lnTo>
                  <a:pt x="561993" y="468211"/>
                </a:lnTo>
                <a:lnTo>
                  <a:pt x="562255" y="468508"/>
                </a:lnTo>
                <a:lnTo>
                  <a:pt x="562451" y="468619"/>
                </a:lnTo>
                <a:lnTo>
                  <a:pt x="562762" y="468403"/>
                </a:lnTo>
                <a:lnTo>
                  <a:pt x="562958" y="468121"/>
                </a:lnTo>
                <a:lnTo>
                  <a:pt x="563448" y="468261"/>
                </a:lnTo>
                <a:lnTo>
                  <a:pt x="563628" y="468186"/>
                </a:lnTo>
                <a:lnTo>
                  <a:pt x="563873" y="467995"/>
                </a:lnTo>
                <a:lnTo>
                  <a:pt x="564070" y="467617"/>
                </a:lnTo>
                <a:lnTo>
                  <a:pt x="564266" y="467506"/>
                </a:lnTo>
                <a:lnTo>
                  <a:pt x="564576" y="467574"/>
                </a:lnTo>
                <a:lnTo>
                  <a:pt x="564936" y="467587"/>
                </a:lnTo>
                <a:lnTo>
                  <a:pt x="565312" y="467383"/>
                </a:lnTo>
                <a:lnTo>
                  <a:pt x="565770" y="467129"/>
                </a:lnTo>
                <a:lnTo>
                  <a:pt x="566310" y="466758"/>
                </a:lnTo>
                <a:lnTo>
                  <a:pt x="566457" y="466554"/>
                </a:lnTo>
                <a:lnTo>
                  <a:pt x="566898" y="466579"/>
                </a:lnTo>
                <a:lnTo>
                  <a:pt x="567176" y="466610"/>
                </a:lnTo>
                <a:lnTo>
                  <a:pt x="567487" y="466690"/>
                </a:lnTo>
                <a:lnTo>
                  <a:pt x="567765" y="466771"/>
                </a:lnTo>
                <a:lnTo>
                  <a:pt x="568059" y="466801"/>
                </a:lnTo>
                <a:lnTo>
                  <a:pt x="568386" y="466771"/>
                </a:lnTo>
                <a:lnTo>
                  <a:pt x="568664" y="466962"/>
                </a:lnTo>
                <a:lnTo>
                  <a:pt x="568926" y="467080"/>
                </a:lnTo>
                <a:lnTo>
                  <a:pt x="569106" y="467537"/>
                </a:lnTo>
                <a:lnTo>
                  <a:pt x="569122" y="467883"/>
                </a:lnTo>
                <a:lnTo>
                  <a:pt x="568795" y="467951"/>
                </a:lnTo>
                <a:lnTo>
                  <a:pt x="568452" y="467933"/>
                </a:lnTo>
                <a:lnTo>
                  <a:pt x="568141" y="468236"/>
                </a:lnTo>
                <a:lnTo>
                  <a:pt x="567978" y="468600"/>
                </a:lnTo>
                <a:lnTo>
                  <a:pt x="567781" y="468928"/>
                </a:lnTo>
                <a:lnTo>
                  <a:pt x="567994" y="469107"/>
                </a:lnTo>
                <a:lnTo>
                  <a:pt x="568239" y="469002"/>
                </a:lnTo>
                <a:lnTo>
                  <a:pt x="568501" y="468990"/>
                </a:lnTo>
                <a:lnTo>
                  <a:pt x="568730" y="469175"/>
                </a:lnTo>
                <a:lnTo>
                  <a:pt x="568861" y="469522"/>
                </a:lnTo>
                <a:lnTo>
                  <a:pt x="569073" y="469738"/>
                </a:lnTo>
                <a:lnTo>
                  <a:pt x="569155" y="470029"/>
                </a:lnTo>
                <a:lnTo>
                  <a:pt x="569253" y="470282"/>
                </a:lnTo>
                <a:lnTo>
                  <a:pt x="569564" y="470338"/>
                </a:lnTo>
                <a:lnTo>
                  <a:pt x="570169" y="470313"/>
                </a:lnTo>
                <a:lnTo>
                  <a:pt x="570267" y="469960"/>
                </a:lnTo>
                <a:lnTo>
                  <a:pt x="570283" y="469676"/>
                </a:lnTo>
                <a:lnTo>
                  <a:pt x="570496" y="469447"/>
                </a:lnTo>
                <a:lnTo>
                  <a:pt x="570774" y="469299"/>
                </a:lnTo>
                <a:lnTo>
                  <a:pt x="570888" y="469002"/>
                </a:lnTo>
                <a:lnTo>
                  <a:pt x="571003" y="468724"/>
                </a:lnTo>
                <a:lnTo>
                  <a:pt x="571248" y="468563"/>
                </a:lnTo>
                <a:lnTo>
                  <a:pt x="571493" y="468712"/>
                </a:lnTo>
                <a:lnTo>
                  <a:pt x="571575" y="469021"/>
                </a:lnTo>
                <a:lnTo>
                  <a:pt x="571722" y="469361"/>
                </a:lnTo>
                <a:lnTo>
                  <a:pt x="571918" y="469769"/>
                </a:lnTo>
                <a:lnTo>
                  <a:pt x="571967" y="470121"/>
                </a:lnTo>
                <a:lnTo>
                  <a:pt x="572262" y="470208"/>
                </a:lnTo>
                <a:lnTo>
                  <a:pt x="572589" y="470134"/>
                </a:lnTo>
                <a:lnTo>
                  <a:pt x="572785" y="470276"/>
                </a:lnTo>
                <a:lnTo>
                  <a:pt x="572817" y="470702"/>
                </a:lnTo>
                <a:lnTo>
                  <a:pt x="573030" y="470801"/>
                </a:lnTo>
                <a:lnTo>
                  <a:pt x="573357" y="470739"/>
                </a:lnTo>
                <a:lnTo>
                  <a:pt x="573619" y="470375"/>
                </a:lnTo>
                <a:lnTo>
                  <a:pt x="574028" y="470300"/>
                </a:lnTo>
                <a:lnTo>
                  <a:pt x="574289" y="470214"/>
                </a:lnTo>
                <a:lnTo>
                  <a:pt x="574567" y="470189"/>
                </a:lnTo>
                <a:lnTo>
                  <a:pt x="574861" y="470053"/>
                </a:lnTo>
                <a:lnTo>
                  <a:pt x="575156" y="469800"/>
                </a:lnTo>
                <a:lnTo>
                  <a:pt x="575385" y="469627"/>
                </a:lnTo>
                <a:lnTo>
                  <a:pt x="575564" y="469466"/>
                </a:lnTo>
                <a:lnTo>
                  <a:pt x="575810" y="469274"/>
                </a:lnTo>
                <a:lnTo>
                  <a:pt x="576071" y="469268"/>
                </a:lnTo>
                <a:lnTo>
                  <a:pt x="576349" y="469219"/>
                </a:lnTo>
                <a:lnTo>
                  <a:pt x="576644" y="469144"/>
                </a:lnTo>
                <a:lnTo>
                  <a:pt x="577085" y="469144"/>
                </a:lnTo>
                <a:lnTo>
                  <a:pt x="577298" y="469002"/>
                </a:lnTo>
                <a:lnTo>
                  <a:pt x="577576" y="469089"/>
                </a:lnTo>
                <a:lnTo>
                  <a:pt x="578001" y="469163"/>
                </a:lnTo>
                <a:lnTo>
                  <a:pt x="578410" y="469157"/>
                </a:lnTo>
                <a:lnTo>
                  <a:pt x="578704" y="469311"/>
                </a:lnTo>
                <a:lnTo>
                  <a:pt x="578966" y="469293"/>
                </a:lnTo>
                <a:lnTo>
                  <a:pt x="579194" y="469367"/>
                </a:lnTo>
                <a:lnTo>
                  <a:pt x="579407" y="469509"/>
                </a:lnTo>
                <a:lnTo>
                  <a:pt x="579734" y="469515"/>
                </a:lnTo>
                <a:lnTo>
                  <a:pt x="579930" y="469614"/>
                </a:lnTo>
                <a:lnTo>
                  <a:pt x="579979" y="469831"/>
                </a:lnTo>
                <a:lnTo>
                  <a:pt x="579898" y="470183"/>
                </a:lnTo>
                <a:lnTo>
                  <a:pt x="579996" y="470300"/>
                </a:lnTo>
                <a:lnTo>
                  <a:pt x="580355" y="470480"/>
                </a:lnTo>
                <a:lnTo>
                  <a:pt x="580519" y="470696"/>
                </a:lnTo>
                <a:lnTo>
                  <a:pt x="580682" y="470937"/>
                </a:lnTo>
                <a:lnTo>
                  <a:pt x="580797" y="471222"/>
                </a:lnTo>
                <a:lnTo>
                  <a:pt x="580977" y="471654"/>
                </a:lnTo>
                <a:lnTo>
                  <a:pt x="580781" y="471889"/>
                </a:lnTo>
                <a:lnTo>
                  <a:pt x="580650" y="472161"/>
                </a:lnTo>
                <a:lnTo>
                  <a:pt x="580355" y="472205"/>
                </a:lnTo>
                <a:lnTo>
                  <a:pt x="580192" y="472439"/>
                </a:lnTo>
                <a:lnTo>
                  <a:pt x="580094" y="472606"/>
                </a:lnTo>
                <a:lnTo>
                  <a:pt x="579947" y="472817"/>
                </a:lnTo>
                <a:lnTo>
                  <a:pt x="579881" y="473045"/>
                </a:lnTo>
                <a:lnTo>
                  <a:pt x="579930" y="473379"/>
                </a:lnTo>
                <a:lnTo>
                  <a:pt x="579898" y="473651"/>
                </a:lnTo>
                <a:lnTo>
                  <a:pt x="579881" y="473997"/>
                </a:lnTo>
                <a:lnTo>
                  <a:pt x="579767" y="474257"/>
                </a:lnTo>
                <a:lnTo>
                  <a:pt x="579652" y="474510"/>
                </a:lnTo>
                <a:lnTo>
                  <a:pt x="579325" y="474659"/>
                </a:lnTo>
                <a:lnTo>
                  <a:pt x="579358" y="474956"/>
                </a:lnTo>
                <a:lnTo>
                  <a:pt x="579473" y="475187"/>
                </a:lnTo>
                <a:lnTo>
                  <a:pt x="579898" y="475110"/>
                </a:lnTo>
                <a:lnTo>
                  <a:pt x="580225" y="475042"/>
                </a:lnTo>
                <a:lnTo>
                  <a:pt x="580454" y="474875"/>
                </a:lnTo>
                <a:lnTo>
                  <a:pt x="580764" y="474943"/>
                </a:lnTo>
                <a:lnTo>
                  <a:pt x="580911" y="475042"/>
                </a:lnTo>
                <a:lnTo>
                  <a:pt x="581140" y="475048"/>
                </a:lnTo>
                <a:lnTo>
                  <a:pt x="581108" y="475419"/>
                </a:lnTo>
                <a:lnTo>
                  <a:pt x="581108" y="475611"/>
                </a:lnTo>
                <a:lnTo>
                  <a:pt x="581173" y="475821"/>
                </a:lnTo>
                <a:lnTo>
                  <a:pt x="581418" y="475852"/>
                </a:lnTo>
                <a:lnTo>
                  <a:pt x="581631" y="475920"/>
                </a:lnTo>
                <a:lnTo>
                  <a:pt x="581811" y="475901"/>
                </a:lnTo>
                <a:lnTo>
                  <a:pt x="582040" y="475759"/>
                </a:lnTo>
                <a:lnTo>
                  <a:pt x="582367" y="475846"/>
                </a:lnTo>
                <a:lnTo>
                  <a:pt x="582530" y="475871"/>
                </a:lnTo>
                <a:lnTo>
                  <a:pt x="582792" y="475926"/>
                </a:lnTo>
                <a:lnTo>
                  <a:pt x="583037" y="475945"/>
                </a:lnTo>
                <a:lnTo>
                  <a:pt x="583331" y="475883"/>
                </a:lnTo>
                <a:lnTo>
                  <a:pt x="583593" y="476099"/>
                </a:lnTo>
                <a:lnTo>
                  <a:pt x="583511" y="476563"/>
                </a:lnTo>
                <a:lnTo>
                  <a:pt x="583806" y="476816"/>
                </a:lnTo>
                <a:lnTo>
                  <a:pt x="584051" y="476798"/>
                </a:lnTo>
                <a:lnTo>
                  <a:pt x="584443" y="476810"/>
                </a:lnTo>
                <a:lnTo>
                  <a:pt x="584819" y="476983"/>
                </a:lnTo>
                <a:lnTo>
                  <a:pt x="585065" y="477193"/>
                </a:lnTo>
                <a:lnTo>
                  <a:pt x="585343" y="477274"/>
                </a:lnTo>
                <a:lnTo>
                  <a:pt x="585702" y="477626"/>
                </a:lnTo>
                <a:lnTo>
                  <a:pt x="585866" y="477564"/>
                </a:lnTo>
                <a:lnTo>
                  <a:pt x="586176" y="477731"/>
                </a:lnTo>
                <a:lnTo>
                  <a:pt x="586471" y="477577"/>
                </a:lnTo>
                <a:lnTo>
                  <a:pt x="586700" y="477305"/>
                </a:lnTo>
                <a:lnTo>
                  <a:pt x="586945" y="477181"/>
                </a:lnTo>
                <a:lnTo>
                  <a:pt x="587223" y="477373"/>
                </a:lnTo>
                <a:lnTo>
                  <a:pt x="587452" y="477478"/>
                </a:lnTo>
                <a:lnTo>
                  <a:pt x="587632" y="477546"/>
                </a:lnTo>
                <a:lnTo>
                  <a:pt x="587877" y="477564"/>
                </a:lnTo>
                <a:lnTo>
                  <a:pt x="588090" y="477354"/>
                </a:lnTo>
                <a:lnTo>
                  <a:pt x="588286" y="477249"/>
                </a:lnTo>
                <a:lnTo>
                  <a:pt x="588515" y="477286"/>
                </a:lnTo>
                <a:lnTo>
                  <a:pt x="588580" y="477527"/>
                </a:lnTo>
                <a:lnTo>
                  <a:pt x="588646" y="477843"/>
                </a:lnTo>
                <a:lnTo>
                  <a:pt x="588907" y="477960"/>
                </a:lnTo>
                <a:lnTo>
                  <a:pt x="588973" y="478213"/>
                </a:lnTo>
                <a:lnTo>
                  <a:pt x="589103" y="478411"/>
                </a:lnTo>
                <a:lnTo>
                  <a:pt x="589349" y="478387"/>
                </a:lnTo>
                <a:lnTo>
                  <a:pt x="589578" y="478380"/>
                </a:lnTo>
                <a:lnTo>
                  <a:pt x="589790" y="478405"/>
                </a:lnTo>
                <a:lnTo>
                  <a:pt x="589904" y="478529"/>
                </a:lnTo>
                <a:lnTo>
                  <a:pt x="590117" y="478584"/>
                </a:lnTo>
                <a:lnTo>
                  <a:pt x="590313" y="478702"/>
                </a:lnTo>
                <a:lnTo>
                  <a:pt x="590559" y="478943"/>
                </a:lnTo>
                <a:lnTo>
                  <a:pt x="590853" y="478906"/>
                </a:lnTo>
                <a:lnTo>
                  <a:pt x="591049" y="478838"/>
                </a:lnTo>
                <a:lnTo>
                  <a:pt x="591213" y="478949"/>
                </a:lnTo>
                <a:lnTo>
                  <a:pt x="591425" y="479067"/>
                </a:lnTo>
                <a:lnTo>
                  <a:pt x="591687" y="479153"/>
                </a:lnTo>
                <a:lnTo>
                  <a:pt x="591785" y="479351"/>
                </a:lnTo>
                <a:lnTo>
                  <a:pt x="591785" y="479592"/>
                </a:lnTo>
                <a:lnTo>
                  <a:pt x="591965" y="479768"/>
                </a:lnTo>
                <a:lnTo>
                  <a:pt x="592275" y="479796"/>
                </a:lnTo>
                <a:lnTo>
                  <a:pt x="592701" y="479765"/>
                </a:lnTo>
                <a:lnTo>
                  <a:pt x="592946" y="479740"/>
                </a:lnTo>
                <a:lnTo>
                  <a:pt x="593110" y="479685"/>
                </a:lnTo>
                <a:lnTo>
                  <a:pt x="593273" y="479567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D88D9293-443B-BC1B-B8F5-7574C155C909}"/>
              </a:ext>
            </a:extLst>
          </p:cNvPr>
          <p:cNvSpPr/>
          <p:nvPr/>
        </p:nvSpPr>
        <p:spPr>
          <a:xfrm flipV="1">
            <a:off x="3954027" y="4003295"/>
            <a:ext cx="1147070" cy="1166739"/>
          </a:xfrm>
          <a:custGeom>
            <a:avLst/>
            <a:gdLst>
              <a:gd name="connsiteX0" fmla="*/ 397123 w 1032287"/>
              <a:gd name="connsiteY0" fmla="*/ 1050234 h 1049988"/>
              <a:gd name="connsiteX1" fmla="*/ 400291 w 1032287"/>
              <a:gd name="connsiteY1" fmla="*/ 1047523 h 1049988"/>
              <a:gd name="connsiteX2" fmla="*/ 400667 w 1032287"/>
              <a:gd name="connsiteY2" fmla="*/ 1046533 h 1049988"/>
              <a:gd name="connsiteX3" fmla="*/ 400436 w 1032287"/>
              <a:gd name="connsiteY3" fmla="*/ 1043803 h 1049988"/>
              <a:gd name="connsiteX4" fmla="*/ 401867 w 1032287"/>
              <a:gd name="connsiteY4" fmla="*/ 1042075 h 1049988"/>
              <a:gd name="connsiteX5" fmla="*/ 403680 w 1032287"/>
              <a:gd name="connsiteY5" fmla="*/ 1038364 h 1049988"/>
              <a:gd name="connsiteX6" fmla="*/ 404194 w 1032287"/>
              <a:gd name="connsiteY6" fmla="*/ 1035080 h 1049988"/>
              <a:gd name="connsiteX7" fmla="*/ 403901 w 1032287"/>
              <a:gd name="connsiteY7" fmla="*/ 1034737 h 1049988"/>
              <a:gd name="connsiteX8" fmla="*/ 403026 w 1032287"/>
              <a:gd name="connsiteY8" fmla="*/ 1033710 h 1049988"/>
              <a:gd name="connsiteX9" fmla="*/ 402975 w 1032287"/>
              <a:gd name="connsiteY9" fmla="*/ 1033201 h 1049988"/>
              <a:gd name="connsiteX10" fmla="*/ 402617 w 1032287"/>
              <a:gd name="connsiteY10" fmla="*/ 1029677 h 1049988"/>
              <a:gd name="connsiteX11" fmla="*/ 402251 w 1032287"/>
              <a:gd name="connsiteY11" fmla="*/ 1028962 h 1049988"/>
              <a:gd name="connsiteX12" fmla="*/ 401883 w 1032287"/>
              <a:gd name="connsiteY12" fmla="*/ 1028247 h 1049988"/>
              <a:gd name="connsiteX13" fmla="*/ 400876 w 1032287"/>
              <a:gd name="connsiteY13" fmla="*/ 1025201 h 1049988"/>
              <a:gd name="connsiteX14" fmla="*/ 400887 w 1032287"/>
              <a:gd name="connsiteY14" fmla="*/ 1024149 h 1049988"/>
              <a:gd name="connsiteX15" fmla="*/ 401286 w 1032287"/>
              <a:gd name="connsiteY15" fmla="*/ 1023044 h 1049988"/>
              <a:gd name="connsiteX16" fmla="*/ 402686 w 1032287"/>
              <a:gd name="connsiteY16" fmla="*/ 1021672 h 1049988"/>
              <a:gd name="connsiteX17" fmla="*/ 404133 w 1032287"/>
              <a:gd name="connsiteY17" fmla="*/ 1021075 h 1049988"/>
              <a:gd name="connsiteX18" fmla="*/ 405742 w 1032287"/>
              <a:gd name="connsiteY18" fmla="*/ 1020978 h 1049988"/>
              <a:gd name="connsiteX19" fmla="*/ 407846 w 1032287"/>
              <a:gd name="connsiteY19" fmla="*/ 1021161 h 1049988"/>
              <a:gd name="connsiteX20" fmla="*/ 409226 w 1032287"/>
              <a:gd name="connsiteY20" fmla="*/ 1021671 h 1049988"/>
              <a:gd name="connsiteX21" fmla="*/ 412157 w 1032287"/>
              <a:gd name="connsiteY21" fmla="*/ 1022360 h 1049988"/>
              <a:gd name="connsiteX22" fmla="*/ 415643 w 1032287"/>
              <a:gd name="connsiteY22" fmla="*/ 1022999 h 1049988"/>
              <a:gd name="connsiteX23" fmla="*/ 418460 w 1032287"/>
              <a:gd name="connsiteY23" fmla="*/ 1024019 h 1049988"/>
              <a:gd name="connsiteX24" fmla="*/ 420999 w 1032287"/>
              <a:gd name="connsiteY24" fmla="*/ 1025037 h 1049988"/>
              <a:gd name="connsiteX25" fmla="*/ 423599 w 1032287"/>
              <a:gd name="connsiteY25" fmla="*/ 1025613 h 1049988"/>
              <a:gd name="connsiteX26" fmla="*/ 426580 w 1032287"/>
              <a:gd name="connsiteY26" fmla="*/ 1026745 h 1049988"/>
              <a:gd name="connsiteX27" fmla="*/ 429448 w 1032287"/>
              <a:gd name="connsiteY27" fmla="*/ 1028209 h 1049988"/>
              <a:gd name="connsiteX28" fmla="*/ 432370 w 1032287"/>
              <a:gd name="connsiteY28" fmla="*/ 1029784 h 1049988"/>
              <a:gd name="connsiteX29" fmla="*/ 434906 w 1032287"/>
              <a:gd name="connsiteY29" fmla="*/ 1031135 h 1049988"/>
              <a:gd name="connsiteX30" fmla="*/ 437166 w 1032287"/>
              <a:gd name="connsiteY30" fmla="*/ 1032427 h 1049988"/>
              <a:gd name="connsiteX31" fmla="*/ 439973 w 1032287"/>
              <a:gd name="connsiteY31" fmla="*/ 1034334 h 1049988"/>
              <a:gd name="connsiteX32" fmla="*/ 441345 w 1032287"/>
              <a:gd name="connsiteY32" fmla="*/ 1035619 h 1049988"/>
              <a:gd name="connsiteX33" fmla="*/ 443162 w 1032287"/>
              <a:gd name="connsiteY33" fmla="*/ 1037019 h 1049988"/>
              <a:gd name="connsiteX34" fmla="*/ 444370 w 1032287"/>
              <a:gd name="connsiteY34" fmla="*/ 1038081 h 1049988"/>
              <a:gd name="connsiteX35" fmla="*/ 445361 w 1032287"/>
              <a:gd name="connsiteY35" fmla="*/ 1038754 h 1049988"/>
              <a:gd name="connsiteX36" fmla="*/ 446079 w 1032287"/>
              <a:gd name="connsiteY36" fmla="*/ 1038926 h 1049988"/>
              <a:gd name="connsiteX37" fmla="*/ 447753 w 1032287"/>
              <a:gd name="connsiteY37" fmla="*/ 1037888 h 1049988"/>
              <a:gd name="connsiteX38" fmla="*/ 449482 w 1032287"/>
              <a:gd name="connsiteY38" fmla="*/ 1036795 h 1049988"/>
              <a:gd name="connsiteX39" fmla="*/ 450659 w 1032287"/>
              <a:gd name="connsiteY39" fmla="*/ 1035587 h 1049988"/>
              <a:gd name="connsiteX40" fmla="*/ 451444 w 1032287"/>
              <a:gd name="connsiteY40" fmla="*/ 1034652 h 1049988"/>
              <a:gd name="connsiteX41" fmla="*/ 452288 w 1032287"/>
              <a:gd name="connsiteY41" fmla="*/ 1033551 h 1049988"/>
              <a:gd name="connsiteX42" fmla="*/ 453130 w 1032287"/>
              <a:gd name="connsiteY42" fmla="*/ 1032506 h 1049988"/>
              <a:gd name="connsiteX43" fmla="*/ 453751 w 1032287"/>
              <a:gd name="connsiteY43" fmla="*/ 1031348 h 1049988"/>
              <a:gd name="connsiteX44" fmla="*/ 454488 w 1032287"/>
              <a:gd name="connsiteY44" fmla="*/ 1029638 h 1049988"/>
              <a:gd name="connsiteX45" fmla="*/ 454662 w 1032287"/>
              <a:gd name="connsiteY45" fmla="*/ 1027670 h 1049988"/>
              <a:gd name="connsiteX46" fmla="*/ 454029 w 1032287"/>
              <a:gd name="connsiteY46" fmla="*/ 1025932 h 1049988"/>
              <a:gd name="connsiteX47" fmla="*/ 453689 w 1032287"/>
              <a:gd name="connsiteY47" fmla="*/ 1024998 h 1049988"/>
              <a:gd name="connsiteX48" fmla="*/ 448636 w 1032287"/>
              <a:gd name="connsiteY48" fmla="*/ 1022427 h 1049988"/>
              <a:gd name="connsiteX49" fmla="*/ 446980 w 1032287"/>
              <a:gd name="connsiteY49" fmla="*/ 1020371 h 1049988"/>
              <a:gd name="connsiteX50" fmla="*/ 446143 w 1032287"/>
              <a:gd name="connsiteY50" fmla="*/ 1019871 h 1049988"/>
              <a:gd name="connsiteX51" fmla="*/ 445933 w 1032287"/>
              <a:gd name="connsiteY51" fmla="*/ 1019745 h 1049988"/>
              <a:gd name="connsiteX52" fmla="*/ 445073 w 1032287"/>
              <a:gd name="connsiteY52" fmla="*/ 1019640 h 1049988"/>
              <a:gd name="connsiteX53" fmla="*/ 442228 w 1032287"/>
              <a:gd name="connsiteY53" fmla="*/ 1019291 h 1049988"/>
              <a:gd name="connsiteX54" fmla="*/ 441658 w 1032287"/>
              <a:gd name="connsiteY54" fmla="*/ 1018943 h 1049988"/>
              <a:gd name="connsiteX55" fmla="*/ 441367 w 1032287"/>
              <a:gd name="connsiteY55" fmla="*/ 1018529 h 1049988"/>
              <a:gd name="connsiteX56" fmla="*/ 440938 w 1032287"/>
              <a:gd name="connsiteY56" fmla="*/ 1017857 h 1049988"/>
              <a:gd name="connsiteX57" fmla="*/ 440461 w 1032287"/>
              <a:gd name="connsiteY57" fmla="*/ 1015002 h 1049988"/>
              <a:gd name="connsiteX58" fmla="*/ 439664 w 1032287"/>
              <a:gd name="connsiteY58" fmla="*/ 1013696 h 1049988"/>
              <a:gd name="connsiteX59" fmla="*/ 437408 w 1032287"/>
              <a:gd name="connsiteY59" fmla="*/ 1012278 h 1049988"/>
              <a:gd name="connsiteX60" fmla="*/ 436971 w 1032287"/>
              <a:gd name="connsiteY60" fmla="*/ 1012004 h 1049988"/>
              <a:gd name="connsiteX61" fmla="*/ 436278 w 1032287"/>
              <a:gd name="connsiteY61" fmla="*/ 1011569 h 1049988"/>
              <a:gd name="connsiteX62" fmla="*/ 434437 w 1032287"/>
              <a:gd name="connsiteY62" fmla="*/ 1010026 h 1049988"/>
              <a:gd name="connsiteX63" fmla="*/ 433819 w 1032287"/>
              <a:gd name="connsiteY63" fmla="*/ 1009509 h 1049988"/>
              <a:gd name="connsiteX64" fmla="*/ 433438 w 1032287"/>
              <a:gd name="connsiteY64" fmla="*/ 1009559 h 1049988"/>
              <a:gd name="connsiteX65" fmla="*/ 432457 w 1032287"/>
              <a:gd name="connsiteY65" fmla="*/ 1009687 h 1049988"/>
              <a:gd name="connsiteX66" fmla="*/ 431351 w 1032287"/>
              <a:gd name="connsiteY66" fmla="*/ 1008627 h 1049988"/>
              <a:gd name="connsiteX67" fmla="*/ 430547 w 1032287"/>
              <a:gd name="connsiteY67" fmla="*/ 1008808 h 1049988"/>
              <a:gd name="connsiteX68" fmla="*/ 429620 w 1032287"/>
              <a:gd name="connsiteY68" fmla="*/ 1009652 h 1049988"/>
              <a:gd name="connsiteX69" fmla="*/ 429054 w 1032287"/>
              <a:gd name="connsiteY69" fmla="*/ 1010164 h 1049988"/>
              <a:gd name="connsiteX70" fmla="*/ 428315 w 1032287"/>
              <a:gd name="connsiteY70" fmla="*/ 1010160 h 1049988"/>
              <a:gd name="connsiteX71" fmla="*/ 428039 w 1032287"/>
              <a:gd name="connsiteY71" fmla="*/ 1009465 h 1049988"/>
              <a:gd name="connsiteX72" fmla="*/ 427401 w 1032287"/>
              <a:gd name="connsiteY72" fmla="*/ 1007861 h 1049988"/>
              <a:gd name="connsiteX73" fmla="*/ 426294 w 1032287"/>
              <a:gd name="connsiteY73" fmla="*/ 1006987 h 1049988"/>
              <a:gd name="connsiteX74" fmla="*/ 425968 w 1032287"/>
              <a:gd name="connsiteY74" fmla="*/ 1007047 h 1049988"/>
              <a:gd name="connsiteX75" fmla="*/ 424994 w 1032287"/>
              <a:gd name="connsiteY75" fmla="*/ 1007228 h 1049988"/>
              <a:gd name="connsiteX76" fmla="*/ 424175 w 1032287"/>
              <a:gd name="connsiteY76" fmla="*/ 1008085 h 1049988"/>
              <a:gd name="connsiteX77" fmla="*/ 423874 w 1032287"/>
              <a:gd name="connsiteY77" fmla="*/ 1008400 h 1049988"/>
              <a:gd name="connsiteX78" fmla="*/ 423133 w 1032287"/>
              <a:gd name="connsiteY78" fmla="*/ 1008271 h 1049988"/>
              <a:gd name="connsiteX79" fmla="*/ 422890 w 1032287"/>
              <a:gd name="connsiteY79" fmla="*/ 1007898 h 1049988"/>
              <a:gd name="connsiteX80" fmla="*/ 422644 w 1032287"/>
              <a:gd name="connsiteY80" fmla="*/ 1007525 h 1049988"/>
              <a:gd name="connsiteX81" fmla="*/ 421922 w 1032287"/>
              <a:gd name="connsiteY81" fmla="*/ 1004048 h 1049988"/>
              <a:gd name="connsiteX82" fmla="*/ 422056 w 1032287"/>
              <a:gd name="connsiteY82" fmla="*/ 1003024 h 1049988"/>
              <a:gd name="connsiteX83" fmla="*/ 422182 w 1032287"/>
              <a:gd name="connsiteY83" fmla="*/ 1002066 h 1049988"/>
              <a:gd name="connsiteX84" fmla="*/ 422008 w 1032287"/>
              <a:gd name="connsiteY84" fmla="*/ 1001431 h 1049988"/>
              <a:gd name="connsiteX85" fmla="*/ 421879 w 1032287"/>
              <a:gd name="connsiteY85" fmla="*/ 1000948 h 1049988"/>
              <a:gd name="connsiteX86" fmla="*/ 420345 w 1032287"/>
              <a:gd name="connsiteY86" fmla="*/ 1002338 h 1049988"/>
              <a:gd name="connsiteX87" fmla="*/ 419704 w 1032287"/>
              <a:gd name="connsiteY87" fmla="*/ 1002920 h 1049988"/>
              <a:gd name="connsiteX88" fmla="*/ 419106 w 1032287"/>
              <a:gd name="connsiteY88" fmla="*/ 999444 h 1049988"/>
              <a:gd name="connsiteX89" fmla="*/ 418123 w 1032287"/>
              <a:gd name="connsiteY89" fmla="*/ 998661 h 1049988"/>
              <a:gd name="connsiteX90" fmla="*/ 416522 w 1032287"/>
              <a:gd name="connsiteY90" fmla="*/ 997384 h 1049988"/>
              <a:gd name="connsiteX91" fmla="*/ 417214 w 1032287"/>
              <a:gd name="connsiteY91" fmla="*/ 995218 h 1049988"/>
              <a:gd name="connsiteX92" fmla="*/ 415311 w 1032287"/>
              <a:gd name="connsiteY92" fmla="*/ 993037 h 1049988"/>
              <a:gd name="connsiteX93" fmla="*/ 413967 w 1032287"/>
              <a:gd name="connsiteY93" fmla="*/ 990239 h 1049988"/>
              <a:gd name="connsiteX94" fmla="*/ 413591 w 1032287"/>
              <a:gd name="connsiteY94" fmla="*/ 990480 h 1049988"/>
              <a:gd name="connsiteX95" fmla="*/ 412912 w 1032287"/>
              <a:gd name="connsiteY95" fmla="*/ 990915 h 1049988"/>
              <a:gd name="connsiteX96" fmla="*/ 412516 w 1032287"/>
              <a:gd name="connsiteY96" fmla="*/ 991676 h 1049988"/>
              <a:gd name="connsiteX97" fmla="*/ 411913 w 1032287"/>
              <a:gd name="connsiteY97" fmla="*/ 992832 h 1049988"/>
              <a:gd name="connsiteX98" fmla="*/ 410804 w 1032287"/>
              <a:gd name="connsiteY98" fmla="*/ 992206 h 1049988"/>
              <a:gd name="connsiteX99" fmla="*/ 410710 w 1032287"/>
              <a:gd name="connsiteY99" fmla="*/ 991818 h 1049988"/>
              <a:gd name="connsiteX100" fmla="*/ 410320 w 1032287"/>
              <a:gd name="connsiteY100" fmla="*/ 990219 h 1049988"/>
              <a:gd name="connsiteX101" fmla="*/ 410575 w 1032287"/>
              <a:gd name="connsiteY101" fmla="*/ 988952 h 1049988"/>
              <a:gd name="connsiteX102" fmla="*/ 410829 w 1032287"/>
              <a:gd name="connsiteY102" fmla="*/ 987684 h 1049988"/>
              <a:gd name="connsiteX103" fmla="*/ 412376 w 1032287"/>
              <a:gd name="connsiteY103" fmla="*/ 987564 h 1049988"/>
              <a:gd name="connsiteX104" fmla="*/ 413306 w 1032287"/>
              <a:gd name="connsiteY104" fmla="*/ 987073 h 1049988"/>
              <a:gd name="connsiteX105" fmla="*/ 411226 w 1032287"/>
              <a:gd name="connsiteY105" fmla="*/ 985288 h 1049988"/>
              <a:gd name="connsiteX106" fmla="*/ 410907 w 1032287"/>
              <a:gd name="connsiteY106" fmla="*/ 985014 h 1049988"/>
              <a:gd name="connsiteX107" fmla="*/ 409706 w 1032287"/>
              <a:gd name="connsiteY107" fmla="*/ 986111 h 1049988"/>
              <a:gd name="connsiteX108" fmla="*/ 409354 w 1032287"/>
              <a:gd name="connsiteY108" fmla="*/ 986432 h 1049988"/>
              <a:gd name="connsiteX109" fmla="*/ 407995 w 1032287"/>
              <a:gd name="connsiteY109" fmla="*/ 986238 h 1049988"/>
              <a:gd name="connsiteX110" fmla="*/ 406465 w 1032287"/>
              <a:gd name="connsiteY110" fmla="*/ 983750 h 1049988"/>
              <a:gd name="connsiteX111" fmla="*/ 408463 w 1032287"/>
              <a:gd name="connsiteY111" fmla="*/ 983558 h 1049988"/>
              <a:gd name="connsiteX112" fmla="*/ 413823 w 1032287"/>
              <a:gd name="connsiteY112" fmla="*/ 983046 h 1049988"/>
              <a:gd name="connsiteX113" fmla="*/ 414570 w 1032287"/>
              <a:gd name="connsiteY113" fmla="*/ 982182 h 1049988"/>
              <a:gd name="connsiteX114" fmla="*/ 414093 w 1032287"/>
              <a:gd name="connsiteY114" fmla="*/ 979141 h 1049988"/>
              <a:gd name="connsiteX115" fmla="*/ 414472 w 1032287"/>
              <a:gd name="connsiteY115" fmla="*/ 977840 h 1049988"/>
              <a:gd name="connsiteX116" fmla="*/ 417953 w 1032287"/>
              <a:gd name="connsiteY116" fmla="*/ 974387 h 1049988"/>
              <a:gd name="connsiteX117" fmla="*/ 416970 w 1032287"/>
              <a:gd name="connsiteY117" fmla="*/ 973204 h 1049988"/>
              <a:gd name="connsiteX118" fmla="*/ 417575 w 1032287"/>
              <a:gd name="connsiteY118" fmla="*/ 972723 h 1049988"/>
              <a:gd name="connsiteX119" fmla="*/ 417902 w 1032287"/>
              <a:gd name="connsiteY119" fmla="*/ 972465 h 1049988"/>
              <a:gd name="connsiteX120" fmla="*/ 418892 w 1032287"/>
              <a:gd name="connsiteY120" fmla="*/ 972284 h 1049988"/>
              <a:gd name="connsiteX121" fmla="*/ 419894 w 1032287"/>
              <a:gd name="connsiteY121" fmla="*/ 970119 h 1049988"/>
              <a:gd name="connsiteX122" fmla="*/ 419719 w 1032287"/>
              <a:gd name="connsiteY122" fmla="*/ 968320 h 1049988"/>
              <a:gd name="connsiteX123" fmla="*/ 417628 w 1032287"/>
              <a:gd name="connsiteY123" fmla="*/ 966324 h 1049988"/>
              <a:gd name="connsiteX124" fmla="*/ 417299 w 1032287"/>
              <a:gd name="connsiteY124" fmla="*/ 965560 h 1049988"/>
              <a:gd name="connsiteX125" fmla="*/ 417201 w 1032287"/>
              <a:gd name="connsiteY125" fmla="*/ 965330 h 1049988"/>
              <a:gd name="connsiteX126" fmla="*/ 417291 w 1032287"/>
              <a:gd name="connsiteY126" fmla="*/ 965181 h 1049988"/>
              <a:gd name="connsiteX127" fmla="*/ 417575 w 1032287"/>
              <a:gd name="connsiteY127" fmla="*/ 964712 h 1049988"/>
              <a:gd name="connsiteX128" fmla="*/ 417171 w 1032287"/>
              <a:gd name="connsiteY128" fmla="*/ 964245 h 1049988"/>
              <a:gd name="connsiteX129" fmla="*/ 415795 w 1032287"/>
              <a:gd name="connsiteY129" fmla="*/ 962656 h 1049988"/>
              <a:gd name="connsiteX130" fmla="*/ 414557 w 1032287"/>
              <a:gd name="connsiteY130" fmla="*/ 962959 h 1049988"/>
              <a:gd name="connsiteX131" fmla="*/ 414124 w 1032287"/>
              <a:gd name="connsiteY131" fmla="*/ 963931 h 1049988"/>
              <a:gd name="connsiteX132" fmla="*/ 413869 w 1032287"/>
              <a:gd name="connsiteY132" fmla="*/ 964506 h 1049988"/>
              <a:gd name="connsiteX133" fmla="*/ 412814 w 1032287"/>
              <a:gd name="connsiteY133" fmla="*/ 964996 h 1049988"/>
              <a:gd name="connsiteX134" fmla="*/ 406344 w 1032287"/>
              <a:gd name="connsiteY134" fmla="*/ 961489 h 1049988"/>
              <a:gd name="connsiteX135" fmla="*/ 406998 w 1032287"/>
              <a:gd name="connsiteY135" fmla="*/ 961100 h 1049988"/>
              <a:gd name="connsiteX136" fmla="*/ 407895 w 1032287"/>
              <a:gd name="connsiteY136" fmla="*/ 960567 h 1049988"/>
              <a:gd name="connsiteX137" fmla="*/ 407954 w 1032287"/>
              <a:gd name="connsiteY137" fmla="*/ 960219 h 1049988"/>
              <a:gd name="connsiteX138" fmla="*/ 408023 w 1032287"/>
              <a:gd name="connsiteY138" fmla="*/ 959823 h 1049988"/>
              <a:gd name="connsiteX139" fmla="*/ 405505 w 1032287"/>
              <a:gd name="connsiteY139" fmla="*/ 956772 h 1049988"/>
              <a:gd name="connsiteX140" fmla="*/ 404673 w 1032287"/>
              <a:gd name="connsiteY140" fmla="*/ 956829 h 1049988"/>
              <a:gd name="connsiteX141" fmla="*/ 403835 w 1032287"/>
              <a:gd name="connsiteY141" fmla="*/ 956886 h 1049988"/>
              <a:gd name="connsiteX142" fmla="*/ 403497 w 1032287"/>
              <a:gd name="connsiteY142" fmla="*/ 956544 h 1049988"/>
              <a:gd name="connsiteX143" fmla="*/ 403160 w 1032287"/>
              <a:gd name="connsiteY143" fmla="*/ 956201 h 1049988"/>
              <a:gd name="connsiteX144" fmla="*/ 403170 w 1032287"/>
              <a:gd name="connsiteY144" fmla="*/ 954341 h 1049988"/>
              <a:gd name="connsiteX145" fmla="*/ 403436 w 1032287"/>
              <a:gd name="connsiteY145" fmla="*/ 950994 h 1049988"/>
              <a:gd name="connsiteX146" fmla="*/ 404862 w 1032287"/>
              <a:gd name="connsiteY146" fmla="*/ 950505 h 1049988"/>
              <a:gd name="connsiteX147" fmla="*/ 405132 w 1032287"/>
              <a:gd name="connsiteY147" fmla="*/ 950083 h 1049988"/>
              <a:gd name="connsiteX148" fmla="*/ 405299 w 1032287"/>
              <a:gd name="connsiteY148" fmla="*/ 949826 h 1049988"/>
              <a:gd name="connsiteX149" fmla="*/ 404687 w 1032287"/>
              <a:gd name="connsiteY149" fmla="*/ 948827 h 1049988"/>
              <a:gd name="connsiteX150" fmla="*/ 403889 w 1032287"/>
              <a:gd name="connsiteY150" fmla="*/ 947524 h 1049988"/>
              <a:gd name="connsiteX151" fmla="*/ 404038 w 1032287"/>
              <a:gd name="connsiteY151" fmla="*/ 946217 h 1049988"/>
              <a:gd name="connsiteX152" fmla="*/ 404215 w 1032287"/>
              <a:gd name="connsiteY152" fmla="*/ 944674 h 1049988"/>
              <a:gd name="connsiteX153" fmla="*/ 404125 w 1032287"/>
              <a:gd name="connsiteY153" fmla="*/ 944328 h 1049988"/>
              <a:gd name="connsiteX154" fmla="*/ 404086 w 1032287"/>
              <a:gd name="connsiteY154" fmla="*/ 944176 h 1049988"/>
              <a:gd name="connsiteX155" fmla="*/ 403973 w 1032287"/>
              <a:gd name="connsiteY155" fmla="*/ 943742 h 1049988"/>
              <a:gd name="connsiteX156" fmla="*/ 403351 w 1032287"/>
              <a:gd name="connsiteY156" fmla="*/ 943590 h 1049988"/>
              <a:gd name="connsiteX157" fmla="*/ 403165 w 1032287"/>
              <a:gd name="connsiteY157" fmla="*/ 943545 h 1049988"/>
              <a:gd name="connsiteX158" fmla="*/ 402676 w 1032287"/>
              <a:gd name="connsiteY158" fmla="*/ 943425 h 1049988"/>
              <a:gd name="connsiteX159" fmla="*/ 402400 w 1032287"/>
              <a:gd name="connsiteY159" fmla="*/ 942719 h 1049988"/>
              <a:gd name="connsiteX160" fmla="*/ 402311 w 1032287"/>
              <a:gd name="connsiteY160" fmla="*/ 942493 h 1049988"/>
              <a:gd name="connsiteX161" fmla="*/ 402375 w 1032287"/>
              <a:gd name="connsiteY161" fmla="*/ 942017 h 1049988"/>
              <a:gd name="connsiteX162" fmla="*/ 402504 w 1032287"/>
              <a:gd name="connsiteY162" fmla="*/ 941068 h 1049988"/>
              <a:gd name="connsiteX163" fmla="*/ 401417 w 1032287"/>
              <a:gd name="connsiteY163" fmla="*/ 939642 h 1049988"/>
              <a:gd name="connsiteX164" fmla="*/ 399988 w 1032287"/>
              <a:gd name="connsiteY164" fmla="*/ 937768 h 1049988"/>
              <a:gd name="connsiteX165" fmla="*/ 398261 w 1032287"/>
              <a:gd name="connsiteY165" fmla="*/ 937015 h 1049988"/>
              <a:gd name="connsiteX166" fmla="*/ 398451 w 1032287"/>
              <a:gd name="connsiteY166" fmla="*/ 936353 h 1049988"/>
              <a:gd name="connsiteX167" fmla="*/ 398830 w 1032287"/>
              <a:gd name="connsiteY167" fmla="*/ 935033 h 1049988"/>
              <a:gd name="connsiteX168" fmla="*/ 398400 w 1032287"/>
              <a:gd name="connsiteY168" fmla="*/ 934161 h 1049988"/>
              <a:gd name="connsiteX169" fmla="*/ 398279 w 1032287"/>
              <a:gd name="connsiteY169" fmla="*/ 933915 h 1049988"/>
              <a:gd name="connsiteX170" fmla="*/ 396574 w 1032287"/>
              <a:gd name="connsiteY170" fmla="*/ 934174 h 1049988"/>
              <a:gd name="connsiteX171" fmla="*/ 395123 w 1032287"/>
              <a:gd name="connsiteY171" fmla="*/ 934393 h 1049988"/>
              <a:gd name="connsiteX172" fmla="*/ 394466 w 1032287"/>
              <a:gd name="connsiteY172" fmla="*/ 933415 h 1049988"/>
              <a:gd name="connsiteX173" fmla="*/ 394205 w 1032287"/>
              <a:gd name="connsiteY173" fmla="*/ 933025 h 1049988"/>
              <a:gd name="connsiteX174" fmla="*/ 394401 w 1032287"/>
              <a:gd name="connsiteY174" fmla="*/ 931104 h 1049988"/>
              <a:gd name="connsiteX175" fmla="*/ 394280 w 1032287"/>
              <a:gd name="connsiteY175" fmla="*/ 930919 h 1049988"/>
              <a:gd name="connsiteX176" fmla="*/ 393910 w 1032287"/>
              <a:gd name="connsiteY176" fmla="*/ 930357 h 1049988"/>
              <a:gd name="connsiteX177" fmla="*/ 392836 w 1032287"/>
              <a:gd name="connsiteY177" fmla="*/ 930290 h 1049988"/>
              <a:gd name="connsiteX178" fmla="*/ 391747 w 1032287"/>
              <a:gd name="connsiteY178" fmla="*/ 930221 h 1049988"/>
              <a:gd name="connsiteX179" fmla="*/ 390205 w 1032287"/>
              <a:gd name="connsiteY179" fmla="*/ 929469 h 1049988"/>
              <a:gd name="connsiteX180" fmla="*/ 390149 w 1032287"/>
              <a:gd name="connsiteY180" fmla="*/ 928476 h 1049988"/>
              <a:gd name="connsiteX181" fmla="*/ 390651 w 1032287"/>
              <a:gd name="connsiteY181" fmla="*/ 927177 h 1049988"/>
              <a:gd name="connsiteX182" fmla="*/ 390285 w 1032287"/>
              <a:gd name="connsiteY182" fmla="*/ 926307 h 1049988"/>
              <a:gd name="connsiteX183" fmla="*/ 388866 w 1032287"/>
              <a:gd name="connsiteY183" fmla="*/ 926052 h 1049988"/>
              <a:gd name="connsiteX184" fmla="*/ 388675 w 1032287"/>
              <a:gd name="connsiteY184" fmla="*/ 925900 h 1049988"/>
              <a:gd name="connsiteX185" fmla="*/ 388002 w 1032287"/>
              <a:gd name="connsiteY185" fmla="*/ 925365 h 1049988"/>
              <a:gd name="connsiteX186" fmla="*/ 387705 w 1032287"/>
              <a:gd name="connsiteY186" fmla="*/ 924453 h 1049988"/>
              <a:gd name="connsiteX187" fmla="*/ 387517 w 1032287"/>
              <a:gd name="connsiteY187" fmla="*/ 923874 h 1049988"/>
              <a:gd name="connsiteX188" fmla="*/ 387527 w 1032287"/>
              <a:gd name="connsiteY188" fmla="*/ 922200 h 1049988"/>
              <a:gd name="connsiteX189" fmla="*/ 386176 w 1032287"/>
              <a:gd name="connsiteY189" fmla="*/ 920519 h 1049988"/>
              <a:gd name="connsiteX190" fmla="*/ 386060 w 1032287"/>
              <a:gd name="connsiteY190" fmla="*/ 919278 h 1049988"/>
              <a:gd name="connsiteX191" fmla="*/ 384251 w 1032287"/>
              <a:gd name="connsiteY191" fmla="*/ 911084 h 1049988"/>
              <a:gd name="connsiteX192" fmla="*/ 383509 w 1032287"/>
              <a:gd name="connsiteY192" fmla="*/ 910332 h 1049988"/>
              <a:gd name="connsiteX193" fmla="*/ 383390 w 1032287"/>
              <a:gd name="connsiteY193" fmla="*/ 910212 h 1049988"/>
              <a:gd name="connsiteX194" fmla="*/ 381478 w 1032287"/>
              <a:gd name="connsiteY194" fmla="*/ 909395 h 1049988"/>
              <a:gd name="connsiteX195" fmla="*/ 381241 w 1032287"/>
              <a:gd name="connsiteY195" fmla="*/ 907348 h 1049988"/>
              <a:gd name="connsiteX196" fmla="*/ 379086 w 1032287"/>
              <a:gd name="connsiteY196" fmla="*/ 905724 h 1049988"/>
              <a:gd name="connsiteX197" fmla="*/ 377865 w 1032287"/>
              <a:gd name="connsiteY197" fmla="*/ 903114 h 1049988"/>
              <a:gd name="connsiteX198" fmla="*/ 377948 w 1032287"/>
              <a:gd name="connsiteY198" fmla="*/ 902827 h 1049988"/>
              <a:gd name="connsiteX199" fmla="*/ 378117 w 1032287"/>
              <a:gd name="connsiteY199" fmla="*/ 902247 h 1049988"/>
              <a:gd name="connsiteX200" fmla="*/ 378952 w 1032287"/>
              <a:gd name="connsiteY200" fmla="*/ 901543 h 1049988"/>
              <a:gd name="connsiteX201" fmla="*/ 379359 w 1032287"/>
              <a:gd name="connsiteY201" fmla="*/ 901200 h 1049988"/>
              <a:gd name="connsiteX202" fmla="*/ 379397 w 1032287"/>
              <a:gd name="connsiteY202" fmla="*/ 899977 h 1049988"/>
              <a:gd name="connsiteX203" fmla="*/ 379436 w 1032287"/>
              <a:gd name="connsiteY203" fmla="*/ 898658 h 1049988"/>
              <a:gd name="connsiteX204" fmla="*/ 379408 w 1032287"/>
              <a:gd name="connsiteY204" fmla="*/ 897945 h 1049988"/>
              <a:gd name="connsiteX205" fmla="*/ 379382 w 1032287"/>
              <a:gd name="connsiteY205" fmla="*/ 897232 h 1049988"/>
              <a:gd name="connsiteX206" fmla="*/ 377606 w 1032287"/>
              <a:gd name="connsiteY206" fmla="*/ 894060 h 1049988"/>
              <a:gd name="connsiteX207" fmla="*/ 377938 w 1032287"/>
              <a:gd name="connsiteY207" fmla="*/ 893496 h 1049988"/>
              <a:gd name="connsiteX208" fmla="*/ 378043 w 1032287"/>
              <a:gd name="connsiteY208" fmla="*/ 893319 h 1049988"/>
              <a:gd name="connsiteX209" fmla="*/ 378663 w 1032287"/>
              <a:gd name="connsiteY209" fmla="*/ 893136 h 1049988"/>
              <a:gd name="connsiteX210" fmla="*/ 379282 w 1032287"/>
              <a:gd name="connsiteY210" fmla="*/ 892953 h 1049988"/>
              <a:gd name="connsiteX211" fmla="*/ 379595 w 1032287"/>
              <a:gd name="connsiteY211" fmla="*/ 892335 h 1049988"/>
              <a:gd name="connsiteX212" fmla="*/ 376700 w 1032287"/>
              <a:gd name="connsiteY212" fmla="*/ 890211 h 1049988"/>
              <a:gd name="connsiteX213" fmla="*/ 376413 w 1032287"/>
              <a:gd name="connsiteY213" fmla="*/ 886427 h 1049988"/>
              <a:gd name="connsiteX214" fmla="*/ 376288 w 1032287"/>
              <a:gd name="connsiteY214" fmla="*/ 885209 h 1049988"/>
              <a:gd name="connsiteX215" fmla="*/ 376236 w 1032287"/>
              <a:gd name="connsiteY215" fmla="*/ 884690 h 1049988"/>
              <a:gd name="connsiteX216" fmla="*/ 375685 w 1032287"/>
              <a:gd name="connsiteY216" fmla="*/ 883881 h 1049988"/>
              <a:gd name="connsiteX217" fmla="*/ 373962 w 1032287"/>
              <a:gd name="connsiteY217" fmla="*/ 883613 h 1049988"/>
              <a:gd name="connsiteX218" fmla="*/ 373213 w 1032287"/>
              <a:gd name="connsiteY218" fmla="*/ 883497 h 1049988"/>
              <a:gd name="connsiteX219" fmla="*/ 372660 w 1032287"/>
              <a:gd name="connsiteY219" fmla="*/ 882936 h 1049988"/>
              <a:gd name="connsiteX220" fmla="*/ 373224 w 1032287"/>
              <a:gd name="connsiteY220" fmla="*/ 881574 h 1049988"/>
              <a:gd name="connsiteX221" fmla="*/ 373000 w 1032287"/>
              <a:gd name="connsiteY221" fmla="*/ 881185 h 1049988"/>
              <a:gd name="connsiteX222" fmla="*/ 372796 w 1032287"/>
              <a:gd name="connsiteY222" fmla="*/ 880828 h 1049988"/>
              <a:gd name="connsiteX223" fmla="*/ 371710 w 1032287"/>
              <a:gd name="connsiteY223" fmla="*/ 880002 h 1049988"/>
              <a:gd name="connsiteX224" fmla="*/ 371565 w 1032287"/>
              <a:gd name="connsiteY224" fmla="*/ 879891 h 1049988"/>
              <a:gd name="connsiteX225" fmla="*/ 371292 w 1032287"/>
              <a:gd name="connsiteY225" fmla="*/ 879136 h 1049988"/>
              <a:gd name="connsiteX226" fmla="*/ 370711 w 1032287"/>
              <a:gd name="connsiteY226" fmla="*/ 877532 h 1049988"/>
              <a:gd name="connsiteX227" fmla="*/ 369107 w 1032287"/>
              <a:gd name="connsiteY227" fmla="*/ 876840 h 1049988"/>
              <a:gd name="connsiteX228" fmla="*/ 368000 w 1032287"/>
              <a:gd name="connsiteY228" fmla="*/ 875656 h 1049988"/>
              <a:gd name="connsiteX229" fmla="*/ 366839 w 1032287"/>
              <a:gd name="connsiteY229" fmla="*/ 873295 h 1049988"/>
              <a:gd name="connsiteX230" fmla="*/ 367122 w 1032287"/>
              <a:gd name="connsiteY230" fmla="*/ 872522 h 1049988"/>
              <a:gd name="connsiteX231" fmla="*/ 367403 w 1032287"/>
              <a:gd name="connsiteY231" fmla="*/ 871748 h 1049988"/>
              <a:gd name="connsiteX232" fmla="*/ 366559 w 1032287"/>
              <a:gd name="connsiteY232" fmla="*/ 867899 h 1049988"/>
              <a:gd name="connsiteX233" fmla="*/ 367864 w 1032287"/>
              <a:gd name="connsiteY233" fmla="*/ 866791 h 1049988"/>
              <a:gd name="connsiteX234" fmla="*/ 368056 w 1032287"/>
              <a:gd name="connsiteY234" fmla="*/ 865800 h 1049988"/>
              <a:gd name="connsiteX235" fmla="*/ 367142 w 1032287"/>
              <a:gd name="connsiteY235" fmla="*/ 863252 h 1049988"/>
              <a:gd name="connsiteX236" fmla="*/ 367225 w 1032287"/>
              <a:gd name="connsiteY236" fmla="*/ 862873 h 1049988"/>
              <a:gd name="connsiteX237" fmla="*/ 367522 w 1032287"/>
              <a:gd name="connsiteY237" fmla="*/ 861519 h 1049988"/>
              <a:gd name="connsiteX238" fmla="*/ 368703 w 1032287"/>
              <a:gd name="connsiteY238" fmla="*/ 860595 h 1049988"/>
              <a:gd name="connsiteX239" fmla="*/ 371980 w 1032287"/>
              <a:gd name="connsiteY239" fmla="*/ 860674 h 1049988"/>
              <a:gd name="connsiteX240" fmla="*/ 372047 w 1032287"/>
              <a:gd name="connsiteY240" fmla="*/ 859805 h 1049988"/>
              <a:gd name="connsiteX241" fmla="*/ 370817 w 1032287"/>
              <a:gd name="connsiteY241" fmla="*/ 858622 h 1049988"/>
              <a:gd name="connsiteX242" fmla="*/ 370513 w 1032287"/>
              <a:gd name="connsiteY242" fmla="*/ 857627 h 1049988"/>
              <a:gd name="connsiteX243" fmla="*/ 372148 w 1032287"/>
              <a:gd name="connsiteY243" fmla="*/ 852738 h 1049988"/>
              <a:gd name="connsiteX244" fmla="*/ 371844 w 1032287"/>
              <a:gd name="connsiteY244" fmla="*/ 851808 h 1049988"/>
              <a:gd name="connsiteX245" fmla="*/ 370871 w 1032287"/>
              <a:gd name="connsiteY245" fmla="*/ 848826 h 1049988"/>
              <a:gd name="connsiteX246" fmla="*/ 371305 w 1032287"/>
              <a:gd name="connsiteY246" fmla="*/ 846170 h 1049988"/>
              <a:gd name="connsiteX247" fmla="*/ 371076 w 1032287"/>
              <a:gd name="connsiteY247" fmla="*/ 845294 h 1049988"/>
              <a:gd name="connsiteX248" fmla="*/ 370335 w 1032287"/>
              <a:gd name="connsiteY248" fmla="*/ 844849 h 1049988"/>
              <a:gd name="connsiteX249" fmla="*/ 369720 w 1032287"/>
              <a:gd name="connsiteY249" fmla="*/ 844479 h 1049988"/>
              <a:gd name="connsiteX250" fmla="*/ 369457 w 1032287"/>
              <a:gd name="connsiteY250" fmla="*/ 844110 h 1049988"/>
              <a:gd name="connsiteX251" fmla="*/ 369084 w 1032287"/>
              <a:gd name="connsiteY251" fmla="*/ 843588 h 1049988"/>
              <a:gd name="connsiteX252" fmla="*/ 368922 w 1032287"/>
              <a:gd name="connsiteY252" fmla="*/ 843359 h 1049988"/>
              <a:gd name="connsiteX253" fmla="*/ 368680 w 1032287"/>
              <a:gd name="connsiteY253" fmla="*/ 842305 h 1049988"/>
              <a:gd name="connsiteX254" fmla="*/ 368132 w 1032287"/>
              <a:gd name="connsiteY254" fmla="*/ 840813 h 1049988"/>
              <a:gd name="connsiteX255" fmla="*/ 368257 w 1032287"/>
              <a:gd name="connsiteY255" fmla="*/ 839975 h 1049988"/>
              <a:gd name="connsiteX256" fmla="*/ 368612 w 1032287"/>
              <a:gd name="connsiteY256" fmla="*/ 839783 h 1049988"/>
              <a:gd name="connsiteX257" fmla="*/ 369331 w 1032287"/>
              <a:gd name="connsiteY257" fmla="*/ 839401 h 1049988"/>
              <a:gd name="connsiteX258" fmla="*/ 369504 w 1032287"/>
              <a:gd name="connsiteY258" fmla="*/ 838774 h 1049988"/>
              <a:gd name="connsiteX259" fmla="*/ 368896 w 1032287"/>
              <a:gd name="connsiteY259" fmla="*/ 836974 h 1049988"/>
              <a:gd name="connsiteX260" fmla="*/ 369400 w 1032287"/>
              <a:gd name="connsiteY260" fmla="*/ 835364 h 1049988"/>
              <a:gd name="connsiteX261" fmla="*/ 370073 w 1032287"/>
              <a:gd name="connsiteY261" fmla="*/ 834824 h 1049988"/>
              <a:gd name="connsiteX262" fmla="*/ 371015 w 1032287"/>
              <a:gd name="connsiteY262" fmla="*/ 834070 h 1049988"/>
              <a:gd name="connsiteX263" fmla="*/ 374423 w 1032287"/>
              <a:gd name="connsiteY263" fmla="*/ 832849 h 1049988"/>
              <a:gd name="connsiteX264" fmla="*/ 374303 w 1032287"/>
              <a:gd name="connsiteY264" fmla="*/ 832603 h 1049988"/>
              <a:gd name="connsiteX265" fmla="*/ 373811 w 1032287"/>
              <a:gd name="connsiteY265" fmla="*/ 831606 h 1049988"/>
              <a:gd name="connsiteX266" fmla="*/ 373880 w 1032287"/>
              <a:gd name="connsiteY266" fmla="*/ 830551 h 1049988"/>
              <a:gd name="connsiteX267" fmla="*/ 374070 w 1032287"/>
              <a:gd name="connsiteY267" fmla="*/ 830051 h 1049988"/>
              <a:gd name="connsiteX268" fmla="*/ 374884 w 1032287"/>
              <a:gd name="connsiteY268" fmla="*/ 827891 h 1049988"/>
              <a:gd name="connsiteX269" fmla="*/ 374766 w 1032287"/>
              <a:gd name="connsiteY269" fmla="*/ 826714 h 1049988"/>
              <a:gd name="connsiteX270" fmla="*/ 373414 w 1032287"/>
              <a:gd name="connsiteY270" fmla="*/ 825342 h 1049988"/>
              <a:gd name="connsiteX271" fmla="*/ 372621 w 1032287"/>
              <a:gd name="connsiteY271" fmla="*/ 823354 h 1049988"/>
              <a:gd name="connsiteX272" fmla="*/ 371924 w 1032287"/>
              <a:gd name="connsiteY272" fmla="*/ 822587 h 1049988"/>
              <a:gd name="connsiteX273" fmla="*/ 370531 w 1032287"/>
              <a:gd name="connsiteY273" fmla="*/ 821048 h 1049988"/>
              <a:gd name="connsiteX274" fmla="*/ 370906 w 1032287"/>
              <a:gd name="connsiteY274" fmla="*/ 820369 h 1049988"/>
              <a:gd name="connsiteX275" fmla="*/ 371107 w 1032287"/>
              <a:gd name="connsiteY275" fmla="*/ 820327 h 1049988"/>
              <a:gd name="connsiteX276" fmla="*/ 372083 w 1032287"/>
              <a:gd name="connsiteY276" fmla="*/ 820127 h 1049988"/>
              <a:gd name="connsiteX277" fmla="*/ 373386 w 1032287"/>
              <a:gd name="connsiteY277" fmla="*/ 819266 h 1049988"/>
              <a:gd name="connsiteX278" fmla="*/ 373783 w 1032287"/>
              <a:gd name="connsiteY278" fmla="*/ 818762 h 1049988"/>
              <a:gd name="connsiteX279" fmla="*/ 373967 w 1032287"/>
              <a:gd name="connsiteY279" fmla="*/ 818532 h 1049988"/>
              <a:gd name="connsiteX280" fmla="*/ 374508 w 1032287"/>
              <a:gd name="connsiteY280" fmla="*/ 817846 h 1049988"/>
              <a:gd name="connsiteX281" fmla="*/ 373779 w 1032287"/>
              <a:gd name="connsiteY281" fmla="*/ 817050 h 1049988"/>
              <a:gd name="connsiteX282" fmla="*/ 372909 w 1032287"/>
              <a:gd name="connsiteY282" fmla="*/ 816102 h 1049988"/>
              <a:gd name="connsiteX283" fmla="*/ 372974 w 1032287"/>
              <a:gd name="connsiteY283" fmla="*/ 815358 h 1049988"/>
              <a:gd name="connsiteX284" fmla="*/ 373396 w 1032287"/>
              <a:gd name="connsiteY284" fmla="*/ 814836 h 1049988"/>
              <a:gd name="connsiteX285" fmla="*/ 373723 w 1032287"/>
              <a:gd name="connsiteY285" fmla="*/ 814432 h 1049988"/>
              <a:gd name="connsiteX286" fmla="*/ 374769 w 1032287"/>
              <a:gd name="connsiteY286" fmla="*/ 814220 h 1049988"/>
              <a:gd name="connsiteX287" fmla="*/ 375209 w 1032287"/>
              <a:gd name="connsiteY287" fmla="*/ 814130 h 1049988"/>
              <a:gd name="connsiteX288" fmla="*/ 376328 w 1032287"/>
              <a:gd name="connsiteY288" fmla="*/ 813206 h 1049988"/>
              <a:gd name="connsiteX289" fmla="*/ 376699 w 1032287"/>
              <a:gd name="connsiteY289" fmla="*/ 813114 h 1049988"/>
              <a:gd name="connsiteX290" fmla="*/ 377070 w 1032287"/>
              <a:gd name="connsiteY290" fmla="*/ 813024 h 1049988"/>
              <a:gd name="connsiteX291" fmla="*/ 377933 w 1032287"/>
              <a:gd name="connsiteY291" fmla="*/ 813649 h 1049988"/>
              <a:gd name="connsiteX292" fmla="*/ 378615 w 1032287"/>
              <a:gd name="connsiteY292" fmla="*/ 813217 h 1049988"/>
              <a:gd name="connsiteX293" fmla="*/ 376772 w 1032287"/>
              <a:gd name="connsiteY293" fmla="*/ 810914 h 1049988"/>
              <a:gd name="connsiteX294" fmla="*/ 377189 w 1032287"/>
              <a:gd name="connsiteY294" fmla="*/ 810295 h 1049988"/>
              <a:gd name="connsiteX295" fmla="*/ 377397 w 1032287"/>
              <a:gd name="connsiteY295" fmla="*/ 809988 h 1049988"/>
              <a:gd name="connsiteX296" fmla="*/ 378205 w 1032287"/>
              <a:gd name="connsiteY296" fmla="*/ 809836 h 1049988"/>
              <a:gd name="connsiteX297" fmla="*/ 379006 w 1032287"/>
              <a:gd name="connsiteY297" fmla="*/ 809686 h 1049988"/>
              <a:gd name="connsiteX298" fmla="*/ 377974 w 1032287"/>
              <a:gd name="connsiteY298" fmla="*/ 806147 h 1049988"/>
              <a:gd name="connsiteX299" fmla="*/ 377263 w 1032287"/>
              <a:gd name="connsiteY299" fmla="*/ 805769 h 1049988"/>
              <a:gd name="connsiteX300" fmla="*/ 376557 w 1032287"/>
              <a:gd name="connsiteY300" fmla="*/ 805395 h 1049988"/>
              <a:gd name="connsiteX301" fmla="*/ 375710 w 1032287"/>
              <a:gd name="connsiteY301" fmla="*/ 801857 h 1049988"/>
              <a:gd name="connsiteX302" fmla="*/ 374956 w 1032287"/>
              <a:gd name="connsiteY302" fmla="*/ 802355 h 1049988"/>
              <a:gd name="connsiteX303" fmla="*/ 374779 w 1032287"/>
              <a:gd name="connsiteY303" fmla="*/ 802473 h 1049988"/>
              <a:gd name="connsiteX304" fmla="*/ 373913 w 1032287"/>
              <a:gd name="connsiteY304" fmla="*/ 802406 h 1049988"/>
              <a:gd name="connsiteX305" fmla="*/ 372134 w 1032287"/>
              <a:gd name="connsiteY305" fmla="*/ 799917 h 1049988"/>
              <a:gd name="connsiteX306" fmla="*/ 371805 w 1032287"/>
              <a:gd name="connsiteY306" fmla="*/ 798156 h 1049988"/>
              <a:gd name="connsiteX307" fmla="*/ 371473 w 1032287"/>
              <a:gd name="connsiteY307" fmla="*/ 796379 h 1049988"/>
              <a:gd name="connsiteX308" fmla="*/ 371206 w 1032287"/>
              <a:gd name="connsiteY308" fmla="*/ 796026 h 1049988"/>
              <a:gd name="connsiteX309" fmla="*/ 370673 w 1032287"/>
              <a:gd name="connsiteY309" fmla="*/ 795321 h 1049988"/>
              <a:gd name="connsiteX310" fmla="*/ 369668 w 1032287"/>
              <a:gd name="connsiteY310" fmla="*/ 794814 h 1049988"/>
              <a:gd name="connsiteX311" fmla="*/ 369388 w 1032287"/>
              <a:gd name="connsiteY311" fmla="*/ 792896 h 1049988"/>
              <a:gd name="connsiteX312" fmla="*/ 368953 w 1032287"/>
              <a:gd name="connsiteY312" fmla="*/ 792507 h 1049988"/>
              <a:gd name="connsiteX313" fmla="*/ 367295 w 1032287"/>
              <a:gd name="connsiteY313" fmla="*/ 791025 h 1049988"/>
              <a:gd name="connsiteX314" fmla="*/ 366352 w 1032287"/>
              <a:gd name="connsiteY314" fmla="*/ 790765 h 1049988"/>
              <a:gd name="connsiteX315" fmla="*/ 365690 w 1032287"/>
              <a:gd name="connsiteY315" fmla="*/ 790584 h 1049988"/>
              <a:gd name="connsiteX316" fmla="*/ 365122 w 1032287"/>
              <a:gd name="connsiteY316" fmla="*/ 790048 h 1049988"/>
              <a:gd name="connsiteX317" fmla="*/ 364766 w 1032287"/>
              <a:gd name="connsiteY317" fmla="*/ 789711 h 1049988"/>
              <a:gd name="connsiteX318" fmla="*/ 364584 w 1032287"/>
              <a:gd name="connsiteY318" fmla="*/ 789078 h 1049988"/>
              <a:gd name="connsiteX319" fmla="*/ 364463 w 1032287"/>
              <a:gd name="connsiteY319" fmla="*/ 788655 h 1049988"/>
              <a:gd name="connsiteX320" fmla="*/ 364633 w 1032287"/>
              <a:gd name="connsiteY320" fmla="*/ 788293 h 1049988"/>
              <a:gd name="connsiteX321" fmla="*/ 365340 w 1032287"/>
              <a:gd name="connsiteY321" fmla="*/ 786800 h 1049988"/>
              <a:gd name="connsiteX322" fmla="*/ 364484 w 1032287"/>
              <a:gd name="connsiteY322" fmla="*/ 784750 h 1049988"/>
              <a:gd name="connsiteX323" fmla="*/ 363548 w 1032287"/>
              <a:gd name="connsiteY323" fmla="*/ 784071 h 1049988"/>
              <a:gd name="connsiteX324" fmla="*/ 363191 w 1032287"/>
              <a:gd name="connsiteY324" fmla="*/ 783813 h 1049988"/>
              <a:gd name="connsiteX325" fmla="*/ 362086 w 1032287"/>
              <a:gd name="connsiteY325" fmla="*/ 782134 h 1049988"/>
              <a:gd name="connsiteX326" fmla="*/ 363708 w 1032287"/>
              <a:gd name="connsiteY326" fmla="*/ 779848 h 1049988"/>
              <a:gd name="connsiteX327" fmla="*/ 363462 w 1032287"/>
              <a:gd name="connsiteY327" fmla="*/ 779475 h 1049988"/>
              <a:gd name="connsiteX328" fmla="*/ 361927 w 1032287"/>
              <a:gd name="connsiteY328" fmla="*/ 779567 h 1049988"/>
              <a:gd name="connsiteX329" fmla="*/ 361543 w 1032287"/>
              <a:gd name="connsiteY329" fmla="*/ 779589 h 1049988"/>
              <a:gd name="connsiteX330" fmla="*/ 361361 w 1032287"/>
              <a:gd name="connsiteY330" fmla="*/ 779030 h 1049988"/>
              <a:gd name="connsiteX331" fmla="*/ 361559 w 1032287"/>
              <a:gd name="connsiteY331" fmla="*/ 776676 h 1049988"/>
              <a:gd name="connsiteX332" fmla="*/ 361185 w 1032287"/>
              <a:gd name="connsiteY332" fmla="*/ 776157 h 1049988"/>
              <a:gd name="connsiteX333" fmla="*/ 360884 w 1032287"/>
              <a:gd name="connsiteY333" fmla="*/ 775742 h 1049988"/>
              <a:gd name="connsiteX334" fmla="*/ 361190 w 1032287"/>
              <a:gd name="connsiteY334" fmla="*/ 775186 h 1049988"/>
              <a:gd name="connsiteX335" fmla="*/ 361697 w 1032287"/>
              <a:gd name="connsiteY335" fmla="*/ 774259 h 1049988"/>
              <a:gd name="connsiteX336" fmla="*/ 361484 w 1032287"/>
              <a:gd name="connsiteY336" fmla="*/ 773768 h 1049988"/>
              <a:gd name="connsiteX337" fmla="*/ 360536 w 1032287"/>
              <a:gd name="connsiteY337" fmla="*/ 771587 h 1049988"/>
              <a:gd name="connsiteX338" fmla="*/ 361286 w 1032287"/>
              <a:gd name="connsiteY338" fmla="*/ 770351 h 1049988"/>
              <a:gd name="connsiteX339" fmla="*/ 361801 w 1032287"/>
              <a:gd name="connsiteY339" fmla="*/ 768335 h 1049988"/>
              <a:gd name="connsiteX340" fmla="*/ 361854 w 1032287"/>
              <a:gd name="connsiteY340" fmla="*/ 768122 h 1049988"/>
              <a:gd name="connsiteX341" fmla="*/ 361800 w 1032287"/>
              <a:gd name="connsiteY341" fmla="*/ 766881 h 1049988"/>
              <a:gd name="connsiteX342" fmla="*/ 360784 w 1032287"/>
              <a:gd name="connsiteY342" fmla="*/ 766070 h 1049988"/>
              <a:gd name="connsiteX343" fmla="*/ 360629 w 1032287"/>
              <a:gd name="connsiteY343" fmla="*/ 765946 h 1049988"/>
              <a:gd name="connsiteX344" fmla="*/ 361813 w 1032287"/>
              <a:gd name="connsiteY344" fmla="*/ 764589 h 1049988"/>
              <a:gd name="connsiteX345" fmla="*/ 361546 w 1032287"/>
              <a:gd name="connsiteY345" fmla="*/ 764291 h 1049988"/>
              <a:gd name="connsiteX346" fmla="*/ 361196 w 1032287"/>
              <a:gd name="connsiteY346" fmla="*/ 763904 h 1049988"/>
              <a:gd name="connsiteX347" fmla="*/ 360805 w 1032287"/>
              <a:gd name="connsiteY347" fmla="*/ 759678 h 1049988"/>
              <a:gd name="connsiteX348" fmla="*/ 360789 w 1032287"/>
              <a:gd name="connsiteY348" fmla="*/ 759499 h 1049988"/>
              <a:gd name="connsiteX349" fmla="*/ 360745 w 1032287"/>
              <a:gd name="connsiteY349" fmla="*/ 756338 h 1049988"/>
              <a:gd name="connsiteX350" fmla="*/ 361314 w 1032287"/>
              <a:gd name="connsiteY350" fmla="*/ 753799 h 1049988"/>
              <a:gd name="connsiteX351" fmla="*/ 361085 w 1032287"/>
              <a:gd name="connsiteY351" fmla="*/ 753349 h 1049988"/>
              <a:gd name="connsiteX352" fmla="*/ 360519 w 1032287"/>
              <a:gd name="connsiteY352" fmla="*/ 752245 h 1049988"/>
              <a:gd name="connsiteX353" fmla="*/ 360591 w 1032287"/>
              <a:gd name="connsiteY353" fmla="*/ 750448 h 1049988"/>
              <a:gd name="connsiteX354" fmla="*/ 359479 w 1032287"/>
              <a:gd name="connsiteY354" fmla="*/ 750008 h 1049988"/>
              <a:gd name="connsiteX355" fmla="*/ 359133 w 1032287"/>
              <a:gd name="connsiteY355" fmla="*/ 745481 h 1049988"/>
              <a:gd name="connsiteX356" fmla="*/ 358459 w 1032287"/>
              <a:gd name="connsiteY356" fmla="*/ 744424 h 1049988"/>
              <a:gd name="connsiteX357" fmla="*/ 358526 w 1032287"/>
              <a:gd name="connsiteY357" fmla="*/ 743432 h 1049988"/>
              <a:gd name="connsiteX358" fmla="*/ 360207 w 1032287"/>
              <a:gd name="connsiteY358" fmla="*/ 741643 h 1049988"/>
              <a:gd name="connsiteX359" fmla="*/ 359473 w 1032287"/>
              <a:gd name="connsiteY359" fmla="*/ 739903 h 1049988"/>
              <a:gd name="connsiteX360" fmla="*/ 359170 w 1032287"/>
              <a:gd name="connsiteY360" fmla="*/ 739596 h 1049988"/>
              <a:gd name="connsiteX361" fmla="*/ 358551 w 1032287"/>
              <a:gd name="connsiteY361" fmla="*/ 738970 h 1049988"/>
              <a:gd name="connsiteX362" fmla="*/ 358322 w 1032287"/>
              <a:gd name="connsiteY362" fmla="*/ 738029 h 1049988"/>
              <a:gd name="connsiteX363" fmla="*/ 358655 w 1032287"/>
              <a:gd name="connsiteY363" fmla="*/ 736738 h 1049988"/>
              <a:gd name="connsiteX364" fmla="*/ 359004 w 1032287"/>
              <a:gd name="connsiteY364" fmla="*/ 735500 h 1049988"/>
              <a:gd name="connsiteX365" fmla="*/ 359744 w 1032287"/>
              <a:gd name="connsiteY365" fmla="*/ 734996 h 1049988"/>
              <a:gd name="connsiteX366" fmla="*/ 359996 w 1032287"/>
              <a:gd name="connsiteY366" fmla="*/ 734823 h 1049988"/>
              <a:gd name="connsiteX367" fmla="*/ 360817 w 1032287"/>
              <a:gd name="connsiteY367" fmla="*/ 731914 h 1049988"/>
              <a:gd name="connsiteX368" fmla="*/ 359908 w 1032287"/>
              <a:gd name="connsiteY368" fmla="*/ 728376 h 1049988"/>
              <a:gd name="connsiteX369" fmla="*/ 359720 w 1032287"/>
              <a:gd name="connsiteY369" fmla="*/ 728328 h 1049988"/>
              <a:gd name="connsiteX370" fmla="*/ 359167 w 1032287"/>
              <a:gd name="connsiteY370" fmla="*/ 728186 h 1049988"/>
              <a:gd name="connsiteX371" fmla="*/ 358861 w 1032287"/>
              <a:gd name="connsiteY371" fmla="*/ 727378 h 1049988"/>
              <a:gd name="connsiteX372" fmla="*/ 359612 w 1032287"/>
              <a:gd name="connsiteY372" fmla="*/ 726142 h 1049988"/>
              <a:gd name="connsiteX373" fmla="*/ 360915 w 1032287"/>
              <a:gd name="connsiteY373" fmla="*/ 725591 h 1049988"/>
              <a:gd name="connsiteX374" fmla="*/ 361134 w 1032287"/>
              <a:gd name="connsiteY374" fmla="*/ 724262 h 1049988"/>
              <a:gd name="connsiteX375" fmla="*/ 361170 w 1032287"/>
              <a:gd name="connsiteY375" fmla="*/ 724043 h 1049988"/>
              <a:gd name="connsiteX376" fmla="*/ 362537 w 1032287"/>
              <a:gd name="connsiteY376" fmla="*/ 723178 h 1049988"/>
              <a:gd name="connsiteX377" fmla="*/ 363405 w 1032287"/>
              <a:gd name="connsiteY377" fmla="*/ 722630 h 1049988"/>
              <a:gd name="connsiteX378" fmla="*/ 361314 w 1032287"/>
              <a:gd name="connsiteY378" fmla="*/ 720386 h 1049988"/>
              <a:gd name="connsiteX379" fmla="*/ 361322 w 1032287"/>
              <a:gd name="connsiteY379" fmla="*/ 718898 h 1049988"/>
              <a:gd name="connsiteX380" fmla="*/ 360706 w 1032287"/>
              <a:gd name="connsiteY380" fmla="*/ 718524 h 1049988"/>
              <a:gd name="connsiteX381" fmla="*/ 360099 w 1032287"/>
              <a:gd name="connsiteY381" fmla="*/ 716475 h 1049988"/>
              <a:gd name="connsiteX382" fmla="*/ 360145 w 1032287"/>
              <a:gd name="connsiteY382" fmla="*/ 715762 h 1049988"/>
              <a:gd name="connsiteX383" fmla="*/ 360166 w 1032287"/>
              <a:gd name="connsiteY383" fmla="*/ 715422 h 1049988"/>
              <a:gd name="connsiteX384" fmla="*/ 360549 w 1032287"/>
              <a:gd name="connsiteY384" fmla="*/ 713316 h 1049988"/>
              <a:gd name="connsiteX385" fmla="*/ 362908 w 1032287"/>
              <a:gd name="connsiteY385" fmla="*/ 711903 h 1049988"/>
              <a:gd name="connsiteX386" fmla="*/ 362858 w 1032287"/>
              <a:gd name="connsiteY386" fmla="*/ 709858 h 1049988"/>
              <a:gd name="connsiteX387" fmla="*/ 363549 w 1032287"/>
              <a:gd name="connsiteY387" fmla="*/ 707878 h 1049988"/>
              <a:gd name="connsiteX388" fmla="*/ 364517 w 1032287"/>
              <a:gd name="connsiteY388" fmla="*/ 706758 h 1049988"/>
              <a:gd name="connsiteX389" fmla="*/ 364671 w 1032287"/>
              <a:gd name="connsiteY389" fmla="*/ 706581 h 1049988"/>
              <a:gd name="connsiteX390" fmla="*/ 365366 w 1032287"/>
              <a:gd name="connsiteY390" fmla="*/ 706200 h 1049988"/>
              <a:gd name="connsiteX391" fmla="*/ 366904 w 1032287"/>
              <a:gd name="connsiteY391" fmla="*/ 705353 h 1049988"/>
              <a:gd name="connsiteX392" fmla="*/ 368948 w 1032287"/>
              <a:gd name="connsiteY392" fmla="*/ 705054 h 1049988"/>
              <a:gd name="connsiteX393" fmla="*/ 369019 w 1032287"/>
              <a:gd name="connsiteY393" fmla="*/ 703628 h 1049988"/>
              <a:gd name="connsiteX394" fmla="*/ 369393 w 1032287"/>
              <a:gd name="connsiteY394" fmla="*/ 703072 h 1049988"/>
              <a:gd name="connsiteX395" fmla="*/ 370691 w 1032287"/>
              <a:gd name="connsiteY395" fmla="*/ 703327 h 1049988"/>
              <a:gd name="connsiteX396" fmla="*/ 371064 w 1032287"/>
              <a:gd name="connsiteY396" fmla="*/ 702958 h 1049988"/>
              <a:gd name="connsiteX397" fmla="*/ 370839 w 1032287"/>
              <a:gd name="connsiteY397" fmla="*/ 702573 h 1049988"/>
              <a:gd name="connsiteX398" fmla="*/ 370513 w 1032287"/>
              <a:gd name="connsiteY398" fmla="*/ 702026 h 1049988"/>
              <a:gd name="connsiteX399" fmla="*/ 370577 w 1032287"/>
              <a:gd name="connsiteY399" fmla="*/ 701818 h 1049988"/>
              <a:gd name="connsiteX400" fmla="*/ 370703 w 1032287"/>
              <a:gd name="connsiteY400" fmla="*/ 701406 h 1049988"/>
              <a:gd name="connsiteX401" fmla="*/ 371749 w 1032287"/>
              <a:gd name="connsiteY401" fmla="*/ 701331 h 1049988"/>
              <a:gd name="connsiteX402" fmla="*/ 372312 w 1032287"/>
              <a:gd name="connsiteY402" fmla="*/ 701291 h 1049988"/>
              <a:gd name="connsiteX403" fmla="*/ 373187 w 1032287"/>
              <a:gd name="connsiteY403" fmla="*/ 699715 h 1049988"/>
              <a:gd name="connsiteX404" fmla="*/ 374061 w 1032287"/>
              <a:gd name="connsiteY404" fmla="*/ 698139 h 1049988"/>
              <a:gd name="connsiteX405" fmla="*/ 376114 w 1032287"/>
              <a:gd name="connsiteY405" fmla="*/ 696538 h 1049988"/>
              <a:gd name="connsiteX406" fmla="*/ 374948 w 1032287"/>
              <a:gd name="connsiteY406" fmla="*/ 694735 h 1049988"/>
              <a:gd name="connsiteX407" fmla="*/ 374684 w 1032287"/>
              <a:gd name="connsiteY407" fmla="*/ 693731 h 1049988"/>
              <a:gd name="connsiteX408" fmla="*/ 374524 w 1032287"/>
              <a:gd name="connsiteY408" fmla="*/ 693121 h 1049988"/>
              <a:gd name="connsiteX409" fmla="*/ 372989 w 1032287"/>
              <a:gd name="connsiteY409" fmla="*/ 690881 h 1049988"/>
              <a:gd name="connsiteX410" fmla="*/ 373427 w 1032287"/>
              <a:gd name="connsiteY410" fmla="*/ 689891 h 1049988"/>
              <a:gd name="connsiteX411" fmla="*/ 372936 w 1032287"/>
              <a:gd name="connsiteY411" fmla="*/ 689206 h 1049988"/>
              <a:gd name="connsiteX412" fmla="*/ 373190 w 1032287"/>
              <a:gd name="connsiteY412" fmla="*/ 688031 h 1049988"/>
              <a:gd name="connsiteX413" fmla="*/ 372900 w 1032287"/>
              <a:gd name="connsiteY413" fmla="*/ 687025 h 1049988"/>
              <a:gd name="connsiteX414" fmla="*/ 372402 w 1032287"/>
              <a:gd name="connsiteY414" fmla="*/ 685298 h 1049988"/>
              <a:gd name="connsiteX415" fmla="*/ 372616 w 1032287"/>
              <a:gd name="connsiteY415" fmla="*/ 684183 h 1049988"/>
              <a:gd name="connsiteX416" fmla="*/ 373102 w 1032287"/>
              <a:gd name="connsiteY416" fmla="*/ 681645 h 1049988"/>
              <a:gd name="connsiteX417" fmla="*/ 372935 w 1032287"/>
              <a:gd name="connsiteY417" fmla="*/ 680957 h 1049988"/>
              <a:gd name="connsiteX418" fmla="*/ 372740 w 1032287"/>
              <a:gd name="connsiteY418" fmla="*/ 680156 h 1049988"/>
              <a:gd name="connsiteX419" fmla="*/ 372207 w 1032287"/>
              <a:gd name="connsiteY419" fmla="*/ 679526 h 1049988"/>
              <a:gd name="connsiteX420" fmla="*/ 370894 w 1032287"/>
              <a:gd name="connsiteY420" fmla="*/ 677978 h 1049988"/>
              <a:gd name="connsiteX421" fmla="*/ 372201 w 1032287"/>
              <a:gd name="connsiteY421" fmla="*/ 676745 h 1049988"/>
              <a:gd name="connsiteX422" fmla="*/ 372027 w 1032287"/>
              <a:gd name="connsiteY422" fmla="*/ 674698 h 1049988"/>
              <a:gd name="connsiteX423" fmla="*/ 371851 w 1032287"/>
              <a:gd name="connsiteY423" fmla="*/ 672961 h 1049988"/>
              <a:gd name="connsiteX424" fmla="*/ 372477 w 1032287"/>
              <a:gd name="connsiteY424" fmla="*/ 671601 h 1049988"/>
              <a:gd name="connsiteX425" fmla="*/ 372547 w 1032287"/>
              <a:gd name="connsiteY425" fmla="*/ 670052 h 1049988"/>
              <a:gd name="connsiteX426" fmla="*/ 372488 w 1032287"/>
              <a:gd name="connsiteY426" fmla="*/ 669751 h 1049988"/>
              <a:gd name="connsiteX427" fmla="*/ 371885 w 1032287"/>
              <a:gd name="connsiteY427" fmla="*/ 666702 h 1049988"/>
              <a:gd name="connsiteX428" fmla="*/ 371213 w 1032287"/>
              <a:gd name="connsiteY428" fmla="*/ 665273 h 1049988"/>
              <a:gd name="connsiteX429" fmla="*/ 373152 w 1032287"/>
              <a:gd name="connsiteY429" fmla="*/ 661502 h 1049988"/>
              <a:gd name="connsiteX430" fmla="*/ 375520 w 1032287"/>
              <a:gd name="connsiteY430" fmla="*/ 658726 h 1049988"/>
              <a:gd name="connsiteX431" fmla="*/ 376946 w 1032287"/>
              <a:gd name="connsiteY431" fmla="*/ 658485 h 1049988"/>
              <a:gd name="connsiteX432" fmla="*/ 377633 w 1032287"/>
              <a:gd name="connsiteY432" fmla="*/ 657372 h 1049988"/>
              <a:gd name="connsiteX433" fmla="*/ 378202 w 1032287"/>
              <a:gd name="connsiteY433" fmla="*/ 655145 h 1049988"/>
              <a:gd name="connsiteX434" fmla="*/ 377721 w 1032287"/>
              <a:gd name="connsiteY434" fmla="*/ 652849 h 1049988"/>
              <a:gd name="connsiteX435" fmla="*/ 380813 w 1032287"/>
              <a:gd name="connsiteY435" fmla="*/ 653175 h 1049988"/>
              <a:gd name="connsiteX436" fmla="*/ 381317 w 1032287"/>
              <a:gd name="connsiteY436" fmla="*/ 653037 h 1049988"/>
              <a:gd name="connsiteX437" fmla="*/ 382363 w 1032287"/>
              <a:gd name="connsiteY437" fmla="*/ 652749 h 1049988"/>
              <a:gd name="connsiteX438" fmla="*/ 384526 w 1032287"/>
              <a:gd name="connsiteY438" fmla="*/ 653256 h 1049988"/>
              <a:gd name="connsiteX439" fmla="*/ 386696 w 1032287"/>
              <a:gd name="connsiteY439" fmla="*/ 652897 h 1049988"/>
              <a:gd name="connsiteX440" fmla="*/ 388361 w 1032287"/>
              <a:gd name="connsiteY440" fmla="*/ 653711 h 1049988"/>
              <a:gd name="connsiteX441" fmla="*/ 389119 w 1032287"/>
              <a:gd name="connsiteY441" fmla="*/ 653637 h 1049988"/>
              <a:gd name="connsiteX442" fmla="*/ 389423 w 1032287"/>
              <a:gd name="connsiteY442" fmla="*/ 653609 h 1049988"/>
              <a:gd name="connsiteX443" fmla="*/ 390148 w 1032287"/>
              <a:gd name="connsiteY443" fmla="*/ 653778 h 1049988"/>
              <a:gd name="connsiteX444" fmla="*/ 392074 w 1032287"/>
              <a:gd name="connsiteY444" fmla="*/ 654226 h 1049988"/>
              <a:gd name="connsiteX445" fmla="*/ 393809 w 1032287"/>
              <a:gd name="connsiteY445" fmla="*/ 653987 h 1049988"/>
              <a:gd name="connsiteX446" fmla="*/ 395464 w 1032287"/>
              <a:gd name="connsiteY446" fmla="*/ 656724 h 1049988"/>
              <a:gd name="connsiteX447" fmla="*/ 397239 w 1032287"/>
              <a:gd name="connsiteY447" fmla="*/ 657066 h 1049988"/>
              <a:gd name="connsiteX448" fmla="*/ 397442 w 1032287"/>
              <a:gd name="connsiteY448" fmla="*/ 657105 h 1049988"/>
              <a:gd name="connsiteX449" fmla="*/ 397730 w 1032287"/>
              <a:gd name="connsiteY449" fmla="*/ 656298 h 1049988"/>
              <a:gd name="connsiteX450" fmla="*/ 397882 w 1032287"/>
              <a:gd name="connsiteY450" fmla="*/ 655869 h 1049988"/>
              <a:gd name="connsiteX451" fmla="*/ 398502 w 1032287"/>
              <a:gd name="connsiteY451" fmla="*/ 655841 h 1049988"/>
              <a:gd name="connsiteX452" fmla="*/ 399121 w 1032287"/>
              <a:gd name="connsiteY452" fmla="*/ 655814 h 1049988"/>
              <a:gd name="connsiteX453" fmla="*/ 400426 w 1032287"/>
              <a:gd name="connsiteY453" fmla="*/ 655014 h 1049988"/>
              <a:gd name="connsiteX454" fmla="*/ 401226 w 1032287"/>
              <a:gd name="connsiteY454" fmla="*/ 655825 h 1049988"/>
              <a:gd name="connsiteX455" fmla="*/ 402032 w 1032287"/>
              <a:gd name="connsiteY455" fmla="*/ 655644 h 1049988"/>
              <a:gd name="connsiteX456" fmla="*/ 402210 w 1032287"/>
              <a:gd name="connsiteY456" fmla="*/ 654605 h 1049988"/>
              <a:gd name="connsiteX457" fmla="*/ 402287 w 1032287"/>
              <a:gd name="connsiteY457" fmla="*/ 654157 h 1049988"/>
              <a:gd name="connsiteX458" fmla="*/ 403466 w 1032287"/>
              <a:gd name="connsiteY458" fmla="*/ 653606 h 1049988"/>
              <a:gd name="connsiteX459" fmla="*/ 403911 w 1032287"/>
              <a:gd name="connsiteY459" fmla="*/ 651749 h 1049988"/>
              <a:gd name="connsiteX460" fmla="*/ 405037 w 1032287"/>
              <a:gd name="connsiteY460" fmla="*/ 649648 h 1049988"/>
              <a:gd name="connsiteX461" fmla="*/ 405941 w 1032287"/>
              <a:gd name="connsiteY461" fmla="*/ 650629 h 1049988"/>
              <a:gd name="connsiteX462" fmla="*/ 408432 w 1032287"/>
              <a:gd name="connsiteY462" fmla="*/ 653255 h 1049988"/>
              <a:gd name="connsiteX463" fmla="*/ 409308 w 1032287"/>
              <a:gd name="connsiteY463" fmla="*/ 653892 h 1049988"/>
              <a:gd name="connsiteX464" fmla="*/ 410268 w 1032287"/>
              <a:gd name="connsiteY464" fmla="*/ 654687 h 1049988"/>
              <a:gd name="connsiteX465" fmla="*/ 411149 w 1032287"/>
              <a:gd name="connsiteY465" fmla="*/ 655563 h 1049988"/>
              <a:gd name="connsiteX466" fmla="*/ 413450 w 1032287"/>
              <a:gd name="connsiteY466" fmla="*/ 656754 h 1049988"/>
              <a:gd name="connsiteX467" fmla="*/ 415015 w 1032287"/>
              <a:gd name="connsiteY467" fmla="*/ 656751 h 1049988"/>
              <a:gd name="connsiteX468" fmla="*/ 416658 w 1032287"/>
              <a:gd name="connsiteY468" fmla="*/ 656667 h 1049988"/>
              <a:gd name="connsiteX469" fmla="*/ 418431 w 1032287"/>
              <a:gd name="connsiteY469" fmla="*/ 655467 h 1049988"/>
              <a:gd name="connsiteX470" fmla="*/ 420237 w 1032287"/>
              <a:gd name="connsiteY470" fmla="*/ 654440 h 1049988"/>
              <a:gd name="connsiteX471" fmla="*/ 423491 w 1032287"/>
              <a:gd name="connsiteY471" fmla="*/ 654260 h 1049988"/>
              <a:gd name="connsiteX472" fmla="*/ 424969 w 1032287"/>
              <a:gd name="connsiteY472" fmla="*/ 653858 h 1049988"/>
              <a:gd name="connsiteX473" fmla="*/ 427452 w 1032287"/>
              <a:gd name="connsiteY473" fmla="*/ 652815 h 1049988"/>
              <a:gd name="connsiteX474" fmla="*/ 429633 w 1032287"/>
              <a:gd name="connsiteY474" fmla="*/ 652332 h 1049988"/>
              <a:gd name="connsiteX475" fmla="*/ 431747 w 1032287"/>
              <a:gd name="connsiteY475" fmla="*/ 652328 h 1049988"/>
              <a:gd name="connsiteX476" fmla="*/ 433631 w 1032287"/>
              <a:gd name="connsiteY476" fmla="*/ 652563 h 1049988"/>
              <a:gd name="connsiteX477" fmla="*/ 435197 w 1032287"/>
              <a:gd name="connsiteY477" fmla="*/ 652560 h 1049988"/>
              <a:gd name="connsiteX478" fmla="*/ 437141 w 1032287"/>
              <a:gd name="connsiteY478" fmla="*/ 651997 h 1049988"/>
              <a:gd name="connsiteX479" fmla="*/ 438827 w 1032287"/>
              <a:gd name="connsiteY479" fmla="*/ 651072 h 1049988"/>
              <a:gd name="connsiteX480" fmla="*/ 439257 w 1032287"/>
              <a:gd name="connsiteY480" fmla="*/ 651039 h 1049988"/>
              <a:gd name="connsiteX481" fmla="*/ 441862 w 1032287"/>
              <a:gd name="connsiteY481" fmla="*/ 650841 h 1049988"/>
              <a:gd name="connsiteX482" fmla="*/ 442802 w 1032287"/>
              <a:gd name="connsiteY482" fmla="*/ 650424 h 1049988"/>
              <a:gd name="connsiteX483" fmla="*/ 443103 w 1032287"/>
              <a:gd name="connsiteY483" fmla="*/ 650290 h 1049988"/>
              <a:gd name="connsiteX484" fmla="*/ 444256 w 1032287"/>
              <a:gd name="connsiteY484" fmla="*/ 650468 h 1049988"/>
              <a:gd name="connsiteX485" fmla="*/ 444772 w 1032287"/>
              <a:gd name="connsiteY485" fmla="*/ 650547 h 1049988"/>
              <a:gd name="connsiteX486" fmla="*/ 446501 w 1032287"/>
              <a:gd name="connsiteY486" fmla="*/ 651363 h 1049988"/>
              <a:gd name="connsiteX487" fmla="*/ 447732 w 1032287"/>
              <a:gd name="connsiteY487" fmla="*/ 652547 h 1049988"/>
              <a:gd name="connsiteX488" fmla="*/ 452019 w 1032287"/>
              <a:gd name="connsiteY488" fmla="*/ 660194 h 1049988"/>
              <a:gd name="connsiteX489" fmla="*/ 452425 w 1032287"/>
              <a:gd name="connsiteY489" fmla="*/ 661303 h 1049988"/>
              <a:gd name="connsiteX490" fmla="*/ 453177 w 1032287"/>
              <a:gd name="connsiteY490" fmla="*/ 663361 h 1049988"/>
              <a:gd name="connsiteX491" fmla="*/ 456063 w 1032287"/>
              <a:gd name="connsiteY491" fmla="*/ 667345 h 1049988"/>
              <a:gd name="connsiteX492" fmla="*/ 460062 w 1032287"/>
              <a:gd name="connsiteY492" fmla="*/ 671396 h 1049988"/>
              <a:gd name="connsiteX493" fmla="*/ 460383 w 1032287"/>
              <a:gd name="connsiteY493" fmla="*/ 672263 h 1049988"/>
              <a:gd name="connsiteX494" fmla="*/ 460617 w 1032287"/>
              <a:gd name="connsiteY494" fmla="*/ 672897 h 1049988"/>
              <a:gd name="connsiteX495" fmla="*/ 461022 w 1032287"/>
              <a:gd name="connsiteY495" fmla="*/ 673990 h 1049988"/>
              <a:gd name="connsiteX496" fmla="*/ 461098 w 1032287"/>
              <a:gd name="connsiteY496" fmla="*/ 674191 h 1049988"/>
              <a:gd name="connsiteX497" fmla="*/ 462654 w 1032287"/>
              <a:gd name="connsiteY497" fmla="*/ 674199 h 1049988"/>
              <a:gd name="connsiteX498" fmla="*/ 463972 w 1032287"/>
              <a:gd name="connsiteY498" fmla="*/ 673638 h 1049988"/>
              <a:gd name="connsiteX499" fmla="*/ 464984 w 1032287"/>
              <a:gd name="connsiteY499" fmla="*/ 673396 h 1049988"/>
              <a:gd name="connsiteX500" fmla="*/ 466610 w 1032287"/>
              <a:gd name="connsiteY500" fmla="*/ 672595 h 1049988"/>
              <a:gd name="connsiteX501" fmla="*/ 468397 w 1032287"/>
              <a:gd name="connsiteY501" fmla="*/ 672032 h 1049988"/>
              <a:gd name="connsiteX502" fmla="*/ 471055 w 1032287"/>
              <a:gd name="connsiteY502" fmla="*/ 671867 h 1049988"/>
              <a:gd name="connsiteX503" fmla="*/ 473008 w 1032287"/>
              <a:gd name="connsiteY503" fmla="*/ 671624 h 1049988"/>
              <a:gd name="connsiteX504" fmla="*/ 474730 w 1032287"/>
              <a:gd name="connsiteY504" fmla="*/ 671620 h 1049988"/>
              <a:gd name="connsiteX505" fmla="*/ 476530 w 1032287"/>
              <a:gd name="connsiteY505" fmla="*/ 671537 h 1049988"/>
              <a:gd name="connsiteX506" fmla="*/ 478172 w 1032287"/>
              <a:gd name="connsiteY506" fmla="*/ 671454 h 1049988"/>
              <a:gd name="connsiteX507" fmla="*/ 479130 w 1032287"/>
              <a:gd name="connsiteY507" fmla="*/ 670824 h 1049988"/>
              <a:gd name="connsiteX508" fmla="*/ 479059 w 1032287"/>
              <a:gd name="connsiteY508" fmla="*/ 670352 h 1049988"/>
              <a:gd name="connsiteX509" fmla="*/ 479010 w 1032287"/>
              <a:gd name="connsiteY509" fmla="*/ 670016 h 1049988"/>
              <a:gd name="connsiteX510" fmla="*/ 478211 w 1032287"/>
              <a:gd name="connsiteY510" fmla="*/ 669021 h 1049988"/>
              <a:gd name="connsiteX511" fmla="*/ 478289 w 1032287"/>
              <a:gd name="connsiteY511" fmla="*/ 668452 h 1049988"/>
              <a:gd name="connsiteX512" fmla="*/ 478405 w 1032287"/>
              <a:gd name="connsiteY512" fmla="*/ 667596 h 1049988"/>
              <a:gd name="connsiteX513" fmla="*/ 478229 w 1032287"/>
              <a:gd name="connsiteY513" fmla="*/ 667052 h 1049988"/>
              <a:gd name="connsiteX514" fmla="*/ 478041 w 1032287"/>
              <a:gd name="connsiteY514" fmla="*/ 666478 h 1049988"/>
              <a:gd name="connsiteX515" fmla="*/ 478458 w 1032287"/>
              <a:gd name="connsiteY515" fmla="*/ 664032 h 1049988"/>
              <a:gd name="connsiteX516" fmla="*/ 480557 w 1032287"/>
              <a:gd name="connsiteY516" fmla="*/ 663152 h 1049988"/>
              <a:gd name="connsiteX517" fmla="*/ 481936 w 1032287"/>
              <a:gd name="connsiteY517" fmla="*/ 661872 h 1049988"/>
              <a:gd name="connsiteX518" fmla="*/ 483087 w 1032287"/>
              <a:gd name="connsiteY518" fmla="*/ 660832 h 1049988"/>
              <a:gd name="connsiteX519" fmla="*/ 484535 w 1032287"/>
              <a:gd name="connsiteY519" fmla="*/ 659234 h 1049988"/>
              <a:gd name="connsiteX520" fmla="*/ 486602 w 1032287"/>
              <a:gd name="connsiteY520" fmla="*/ 657235 h 1049988"/>
              <a:gd name="connsiteX521" fmla="*/ 488280 w 1032287"/>
              <a:gd name="connsiteY521" fmla="*/ 655317 h 1049988"/>
              <a:gd name="connsiteX522" fmla="*/ 490128 w 1032287"/>
              <a:gd name="connsiteY522" fmla="*/ 654036 h 1049988"/>
              <a:gd name="connsiteX523" fmla="*/ 491911 w 1032287"/>
              <a:gd name="connsiteY523" fmla="*/ 653315 h 1049988"/>
              <a:gd name="connsiteX524" fmla="*/ 493398 w 1032287"/>
              <a:gd name="connsiteY524" fmla="*/ 653232 h 1049988"/>
              <a:gd name="connsiteX525" fmla="*/ 496060 w 1032287"/>
              <a:gd name="connsiteY525" fmla="*/ 653225 h 1049988"/>
              <a:gd name="connsiteX526" fmla="*/ 497865 w 1032287"/>
              <a:gd name="connsiteY526" fmla="*/ 653382 h 1049988"/>
              <a:gd name="connsiteX527" fmla="*/ 499832 w 1032287"/>
              <a:gd name="connsiteY527" fmla="*/ 653776 h 1049988"/>
              <a:gd name="connsiteX528" fmla="*/ 502038 w 1032287"/>
              <a:gd name="connsiteY528" fmla="*/ 654329 h 1049988"/>
              <a:gd name="connsiteX529" fmla="*/ 503388 w 1032287"/>
              <a:gd name="connsiteY529" fmla="*/ 655125 h 1049988"/>
              <a:gd name="connsiteX530" fmla="*/ 505203 w 1032287"/>
              <a:gd name="connsiteY530" fmla="*/ 655680 h 1049988"/>
              <a:gd name="connsiteX531" fmla="*/ 507025 w 1032287"/>
              <a:gd name="connsiteY531" fmla="*/ 656553 h 1049988"/>
              <a:gd name="connsiteX532" fmla="*/ 509232 w 1032287"/>
              <a:gd name="connsiteY532" fmla="*/ 657424 h 1049988"/>
              <a:gd name="connsiteX533" fmla="*/ 509115 w 1032287"/>
              <a:gd name="connsiteY533" fmla="*/ 656370 h 1049988"/>
              <a:gd name="connsiteX534" fmla="*/ 509751 w 1032287"/>
              <a:gd name="connsiteY534" fmla="*/ 654411 h 1049988"/>
              <a:gd name="connsiteX535" fmla="*/ 509998 w 1032287"/>
              <a:gd name="connsiteY535" fmla="*/ 653647 h 1049988"/>
              <a:gd name="connsiteX536" fmla="*/ 510101 w 1032287"/>
              <a:gd name="connsiteY536" fmla="*/ 651876 h 1049988"/>
              <a:gd name="connsiteX537" fmla="*/ 510205 w 1032287"/>
              <a:gd name="connsiteY537" fmla="*/ 650055 h 1049988"/>
              <a:gd name="connsiteX538" fmla="*/ 514388 w 1032287"/>
              <a:gd name="connsiteY538" fmla="*/ 650074 h 1049988"/>
              <a:gd name="connsiteX539" fmla="*/ 516654 w 1032287"/>
              <a:gd name="connsiteY539" fmla="*/ 649911 h 1049988"/>
              <a:gd name="connsiteX540" fmla="*/ 518610 w 1032287"/>
              <a:gd name="connsiteY540" fmla="*/ 649826 h 1049988"/>
              <a:gd name="connsiteX541" fmla="*/ 520333 w 1032287"/>
              <a:gd name="connsiteY541" fmla="*/ 649823 h 1049988"/>
              <a:gd name="connsiteX542" fmla="*/ 521898 w 1032287"/>
              <a:gd name="connsiteY542" fmla="*/ 649739 h 1049988"/>
              <a:gd name="connsiteX543" fmla="*/ 523931 w 1032287"/>
              <a:gd name="connsiteY543" fmla="*/ 649656 h 1049988"/>
              <a:gd name="connsiteX544" fmla="*/ 525572 w 1032287"/>
              <a:gd name="connsiteY544" fmla="*/ 649492 h 1049988"/>
              <a:gd name="connsiteX545" fmla="*/ 526647 w 1032287"/>
              <a:gd name="connsiteY545" fmla="*/ 648613 h 1049988"/>
              <a:gd name="connsiteX546" fmla="*/ 526377 w 1032287"/>
              <a:gd name="connsiteY546" fmla="*/ 647097 h 1049988"/>
              <a:gd name="connsiteX547" fmla="*/ 525857 w 1032287"/>
              <a:gd name="connsiteY547" fmla="*/ 645025 h 1049988"/>
              <a:gd name="connsiteX548" fmla="*/ 525903 w 1032287"/>
              <a:gd name="connsiteY548" fmla="*/ 643668 h 1049988"/>
              <a:gd name="connsiteX549" fmla="*/ 526746 w 1032287"/>
              <a:gd name="connsiteY549" fmla="*/ 642948 h 1049988"/>
              <a:gd name="connsiteX550" fmla="*/ 528301 w 1032287"/>
              <a:gd name="connsiteY550" fmla="*/ 642466 h 1049988"/>
              <a:gd name="connsiteX551" fmla="*/ 529935 w 1032287"/>
              <a:gd name="connsiteY551" fmla="*/ 641984 h 1049988"/>
              <a:gd name="connsiteX552" fmla="*/ 531724 w 1032287"/>
              <a:gd name="connsiteY552" fmla="*/ 641501 h 1049988"/>
              <a:gd name="connsiteX553" fmla="*/ 532961 w 1032287"/>
              <a:gd name="connsiteY553" fmla="*/ 640860 h 1049988"/>
              <a:gd name="connsiteX554" fmla="*/ 533642 w 1032287"/>
              <a:gd name="connsiteY554" fmla="*/ 639822 h 1049988"/>
              <a:gd name="connsiteX555" fmla="*/ 533764 w 1032287"/>
              <a:gd name="connsiteY555" fmla="*/ 638386 h 1049988"/>
              <a:gd name="connsiteX556" fmla="*/ 533718 w 1032287"/>
              <a:gd name="connsiteY556" fmla="*/ 636472 h 1049988"/>
              <a:gd name="connsiteX557" fmla="*/ 532587 w 1032287"/>
              <a:gd name="connsiteY557" fmla="*/ 635038 h 1049988"/>
              <a:gd name="connsiteX558" fmla="*/ 531694 w 1032287"/>
              <a:gd name="connsiteY558" fmla="*/ 633684 h 1049988"/>
              <a:gd name="connsiteX559" fmla="*/ 529521 w 1032287"/>
              <a:gd name="connsiteY559" fmla="*/ 631215 h 1049988"/>
              <a:gd name="connsiteX560" fmla="*/ 528540 w 1032287"/>
              <a:gd name="connsiteY560" fmla="*/ 629542 h 1049988"/>
              <a:gd name="connsiteX561" fmla="*/ 528517 w 1032287"/>
              <a:gd name="connsiteY561" fmla="*/ 628586 h 1049988"/>
              <a:gd name="connsiteX562" fmla="*/ 528494 w 1032287"/>
              <a:gd name="connsiteY562" fmla="*/ 627627 h 1049988"/>
              <a:gd name="connsiteX563" fmla="*/ 528455 w 1032287"/>
              <a:gd name="connsiteY563" fmla="*/ 625953 h 1049988"/>
              <a:gd name="connsiteX564" fmla="*/ 528491 w 1032287"/>
              <a:gd name="connsiteY564" fmla="*/ 624197 h 1049988"/>
              <a:gd name="connsiteX565" fmla="*/ 529861 w 1032287"/>
              <a:gd name="connsiteY565" fmla="*/ 622519 h 1049988"/>
              <a:gd name="connsiteX566" fmla="*/ 530891 w 1032287"/>
              <a:gd name="connsiteY566" fmla="*/ 623075 h 1049988"/>
              <a:gd name="connsiteX567" fmla="*/ 532401 w 1032287"/>
              <a:gd name="connsiteY567" fmla="*/ 623950 h 1049988"/>
              <a:gd name="connsiteX568" fmla="*/ 533203 w 1032287"/>
              <a:gd name="connsiteY568" fmla="*/ 624746 h 1049988"/>
              <a:gd name="connsiteX569" fmla="*/ 534009 w 1032287"/>
              <a:gd name="connsiteY569" fmla="*/ 625701 h 1049988"/>
              <a:gd name="connsiteX570" fmla="*/ 534888 w 1032287"/>
              <a:gd name="connsiteY570" fmla="*/ 626417 h 1049988"/>
              <a:gd name="connsiteX571" fmla="*/ 536480 w 1032287"/>
              <a:gd name="connsiteY571" fmla="*/ 627531 h 1049988"/>
              <a:gd name="connsiteX572" fmla="*/ 537410 w 1032287"/>
              <a:gd name="connsiteY572" fmla="*/ 627130 h 1049988"/>
              <a:gd name="connsiteX573" fmla="*/ 538016 w 1032287"/>
              <a:gd name="connsiteY573" fmla="*/ 626251 h 1049988"/>
              <a:gd name="connsiteX574" fmla="*/ 539139 w 1032287"/>
              <a:gd name="connsiteY574" fmla="*/ 624095 h 1049988"/>
              <a:gd name="connsiteX575" fmla="*/ 539262 w 1032287"/>
              <a:gd name="connsiteY575" fmla="*/ 622658 h 1049988"/>
              <a:gd name="connsiteX576" fmla="*/ 539356 w 1032287"/>
              <a:gd name="connsiteY576" fmla="*/ 620106 h 1049988"/>
              <a:gd name="connsiteX577" fmla="*/ 539150 w 1032287"/>
              <a:gd name="connsiteY577" fmla="*/ 618032 h 1049988"/>
              <a:gd name="connsiteX578" fmla="*/ 537932 w 1032287"/>
              <a:gd name="connsiteY578" fmla="*/ 616199 h 1049988"/>
              <a:gd name="connsiteX579" fmla="*/ 536578 w 1032287"/>
              <a:gd name="connsiteY579" fmla="*/ 615245 h 1049988"/>
              <a:gd name="connsiteX580" fmla="*/ 534681 w 1032287"/>
              <a:gd name="connsiteY580" fmla="*/ 614532 h 1049988"/>
              <a:gd name="connsiteX581" fmla="*/ 533089 w 1032287"/>
              <a:gd name="connsiteY581" fmla="*/ 613418 h 1049988"/>
              <a:gd name="connsiteX582" fmla="*/ 530726 w 1032287"/>
              <a:gd name="connsiteY582" fmla="*/ 612864 h 1049988"/>
              <a:gd name="connsiteX583" fmla="*/ 528996 w 1032287"/>
              <a:gd name="connsiteY583" fmla="*/ 612550 h 1049988"/>
              <a:gd name="connsiteX584" fmla="*/ 527878 w 1032287"/>
              <a:gd name="connsiteY584" fmla="*/ 611673 h 1049988"/>
              <a:gd name="connsiteX585" fmla="*/ 527771 w 1032287"/>
              <a:gd name="connsiteY585" fmla="*/ 610478 h 1049988"/>
              <a:gd name="connsiteX586" fmla="*/ 528533 w 1032287"/>
              <a:gd name="connsiteY586" fmla="*/ 609598 h 1049988"/>
              <a:gd name="connsiteX587" fmla="*/ 529683 w 1032287"/>
              <a:gd name="connsiteY587" fmla="*/ 608559 h 1049988"/>
              <a:gd name="connsiteX588" fmla="*/ 531954 w 1032287"/>
              <a:gd name="connsiteY588" fmla="*/ 608554 h 1049988"/>
              <a:gd name="connsiteX589" fmla="*/ 534871 w 1032287"/>
              <a:gd name="connsiteY589" fmla="*/ 609345 h 1049988"/>
              <a:gd name="connsiteX590" fmla="*/ 537301 w 1032287"/>
              <a:gd name="connsiteY590" fmla="*/ 609500 h 1049988"/>
              <a:gd name="connsiteX591" fmla="*/ 539181 w 1032287"/>
              <a:gd name="connsiteY591" fmla="*/ 609495 h 1049988"/>
              <a:gd name="connsiteX592" fmla="*/ 540501 w 1032287"/>
              <a:gd name="connsiteY592" fmla="*/ 609015 h 1049988"/>
              <a:gd name="connsiteX593" fmla="*/ 541739 w 1032287"/>
              <a:gd name="connsiteY593" fmla="*/ 608374 h 1049988"/>
              <a:gd name="connsiteX594" fmla="*/ 543124 w 1032287"/>
              <a:gd name="connsiteY594" fmla="*/ 607334 h 1049988"/>
              <a:gd name="connsiteX595" fmla="*/ 543740 w 1032287"/>
              <a:gd name="connsiteY595" fmla="*/ 606933 h 1049988"/>
              <a:gd name="connsiteX596" fmla="*/ 544739 w 1032287"/>
              <a:gd name="connsiteY596" fmla="*/ 606134 h 1049988"/>
              <a:gd name="connsiteX597" fmla="*/ 545584 w 1032287"/>
              <a:gd name="connsiteY597" fmla="*/ 605493 h 1049988"/>
              <a:gd name="connsiteX598" fmla="*/ 547151 w 1032287"/>
              <a:gd name="connsiteY598" fmla="*/ 605489 h 1049988"/>
              <a:gd name="connsiteX599" fmla="*/ 548263 w 1032287"/>
              <a:gd name="connsiteY599" fmla="*/ 606125 h 1049988"/>
              <a:gd name="connsiteX600" fmla="*/ 548753 w 1032287"/>
              <a:gd name="connsiteY600" fmla="*/ 607002 h 1049988"/>
              <a:gd name="connsiteX601" fmla="*/ 549182 w 1032287"/>
              <a:gd name="connsiteY601" fmla="*/ 608518 h 1049988"/>
              <a:gd name="connsiteX602" fmla="*/ 549895 w 1032287"/>
              <a:gd name="connsiteY602" fmla="*/ 609881 h 1049988"/>
              <a:gd name="connsiteX603" fmla="*/ 550506 w 1032287"/>
              <a:gd name="connsiteY603" fmla="*/ 610939 h 1049988"/>
              <a:gd name="connsiteX604" fmla="*/ 550063 w 1032287"/>
              <a:gd name="connsiteY604" fmla="*/ 612486 h 1049988"/>
              <a:gd name="connsiteX605" fmla="*/ 550967 w 1032287"/>
              <a:gd name="connsiteY605" fmla="*/ 613966 h 1049988"/>
              <a:gd name="connsiteX606" fmla="*/ 551167 w 1032287"/>
              <a:gd name="connsiteY606" fmla="*/ 614290 h 1049988"/>
              <a:gd name="connsiteX607" fmla="*/ 550915 w 1032287"/>
              <a:gd name="connsiteY607" fmla="*/ 614970 h 1049988"/>
              <a:gd name="connsiteX608" fmla="*/ 549803 w 1032287"/>
              <a:gd name="connsiteY608" fmla="*/ 614406 h 1049988"/>
              <a:gd name="connsiteX609" fmla="*/ 549707 w 1032287"/>
              <a:gd name="connsiteY609" fmla="*/ 614870 h 1049988"/>
              <a:gd name="connsiteX610" fmla="*/ 549612 w 1032287"/>
              <a:gd name="connsiteY610" fmla="*/ 615334 h 1049988"/>
              <a:gd name="connsiteX611" fmla="*/ 550161 w 1032287"/>
              <a:gd name="connsiteY611" fmla="*/ 617333 h 1049988"/>
              <a:gd name="connsiteX612" fmla="*/ 550277 w 1032287"/>
              <a:gd name="connsiteY612" fmla="*/ 617754 h 1049988"/>
              <a:gd name="connsiteX613" fmla="*/ 551631 w 1032287"/>
              <a:gd name="connsiteY613" fmla="*/ 619066 h 1049988"/>
              <a:gd name="connsiteX614" fmla="*/ 551311 w 1032287"/>
              <a:gd name="connsiteY614" fmla="*/ 620799 h 1049988"/>
              <a:gd name="connsiteX615" fmla="*/ 552349 w 1032287"/>
              <a:gd name="connsiteY615" fmla="*/ 623098 h 1049988"/>
              <a:gd name="connsiteX616" fmla="*/ 551657 w 1032287"/>
              <a:gd name="connsiteY616" fmla="*/ 624519 h 1049988"/>
              <a:gd name="connsiteX617" fmla="*/ 553077 w 1032287"/>
              <a:gd name="connsiteY617" fmla="*/ 625271 h 1049988"/>
              <a:gd name="connsiteX618" fmla="*/ 554315 w 1032287"/>
              <a:gd name="connsiteY618" fmla="*/ 625402 h 1049988"/>
              <a:gd name="connsiteX619" fmla="*/ 554991 w 1032287"/>
              <a:gd name="connsiteY619" fmla="*/ 625964 h 1049988"/>
              <a:gd name="connsiteX620" fmla="*/ 555433 w 1032287"/>
              <a:gd name="connsiteY620" fmla="*/ 626774 h 1049988"/>
              <a:gd name="connsiteX621" fmla="*/ 557501 w 1032287"/>
              <a:gd name="connsiteY621" fmla="*/ 630566 h 1049988"/>
              <a:gd name="connsiteX622" fmla="*/ 556687 w 1032287"/>
              <a:gd name="connsiteY622" fmla="*/ 632049 h 1049988"/>
              <a:gd name="connsiteX623" fmla="*/ 556681 w 1032287"/>
              <a:gd name="connsiteY623" fmla="*/ 632915 h 1049988"/>
              <a:gd name="connsiteX624" fmla="*/ 558473 w 1032287"/>
              <a:gd name="connsiteY624" fmla="*/ 633300 h 1049988"/>
              <a:gd name="connsiteX625" fmla="*/ 558875 w 1032287"/>
              <a:gd name="connsiteY625" fmla="*/ 633859 h 1049988"/>
              <a:gd name="connsiteX626" fmla="*/ 559946 w 1032287"/>
              <a:gd name="connsiteY626" fmla="*/ 635353 h 1049988"/>
              <a:gd name="connsiteX627" fmla="*/ 561825 w 1032287"/>
              <a:gd name="connsiteY627" fmla="*/ 636171 h 1049988"/>
              <a:gd name="connsiteX628" fmla="*/ 562667 w 1032287"/>
              <a:gd name="connsiteY628" fmla="*/ 635371 h 1049988"/>
              <a:gd name="connsiteX629" fmla="*/ 563568 w 1032287"/>
              <a:gd name="connsiteY629" fmla="*/ 633774 h 1049988"/>
              <a:gd name="connsiteX630" fmla="*/ 564393 w 1032287"/>
              <a:gd name="connsiteY630" fmla="*/ 632256 h 1049988"/>
              <a:gd name="connsiteX631" fmla="*/ 564902 w 1032287"/>
              <a:gd name="connsiteY631" fmla="*/ 630580 h 1049988"/>
              <a:gd name="connsiteX632" fmla="*/ 565788 w 1032287"/>
              <a:gd name="connsiteY632" fmla="*/ 628345 h 1049988"/>
              <a:gd name="connsiteX633" fmla="*/ 566745 w 1032287"/>
              <a:gd name="connsiteY633" fmla="*/ 625789 h 1049988"/>
              <a:gd name="connsiteX634" fmla="*/ 567458 w 1032287"/>
              <a:gd name="connsiteY634" fmla="*/ 622836 h 1049988"/>
              <a:gd name="connsiteX635" fmla="*/ 567723 w 1032287"/>
              <a:gd name="connsiteY635" fmla="*/ 620842 h 1049988"/>
              <a:gd name="connsiteX636" fmla="*/ 567677 w 1032287"/>
              <a:gd name="connsiteY636" fmla="*/ 618927 h 1049988"/>
              <a:gd name="connsiteX637" fmla="*/ 567472 w 1032287"/>
              <a:gd name="connsiteY637" fmla="*/ 616934 h 1049988"/>
              <a:gd name="connsiteX638" fmla="*/ 567495 w 1032287"/>
              <a:gd name="connsiteY638" fmla="*/ 614620 h 1049988"/>
              <a:gd name="connsiteX639" fmla="*/ 567423 w 1032287"/>
              <a:gd name="connsiteY639" fmla="*/ 611588 h 1049988"/>
              <a:gd name="connsiteX640" fmla="*/ 568161 w 1032287"/>
              <a:gd name="connsiteY640" fmla="*/ 609435 h 1049988"/>
              <a:gd name="connsiteX641" fmla="*/ 568625 w 1032287"/>
              <a:gd name="connsiteY641" fmla="*/ 609245 h 1049988"/>
              <a:gd name="connsiteX642" fmla="*/ 568906 w 1032287"/>
              <a:gd name="connsiteY642" fmla="*/ 609131 h 1049988"/>
              <a:gd name="connsiteX643" fmla="*/ 569058 w 1032287"/>
              <a:gd name="connsiteY643" fmla="*/ 609185 h 1049988"/>
              <a:gd name="connsiteX644" fmla="*/ 570142 w 1032287"/>
              <a:gd name="connsiteY644" fmla="*/ 609572 h 1049988"/>
              <a:gd name="connsiteX645" fmla="*/ 572296 w 1032287"/>
              <a:gd name="connsiteY645" fmla="*/ 611288 h 1049988"/>
              <a:gd name="connsiteX646" fmla="*/ 572729 w 1032287"/>
              <a:gd name="connsiteY646" fmla="*/ 611633 h 1049988"/>
              <a:gd name="connsiteX647" fmla="*/ 574186 w 1032287"/>
              <a:gd name="connsiteY647" fmla="*/ 615980 h 1049988"/>
              <a:gd name="connsiteX648" fmla="*/ 575108 w 1032287"/>
              <a:gd name="connsiteY648" fmla="*/ 616682 h 1049988"/>
              <a:gd name="connsiteX649" fmla="*/ 575666 w 1032287"/>
              <a:gd name="connsiteY649" fmla="*/ 617105 h 1049988"/>
              <a:gd name="connsiteX650" fmla="*/ 576698 w 1032287"/>
              <a:gd name="connsiteY650" fmla="*/ 616276 h 1049988"/>
              <a:gd name="connsiteX651" fmla="*/ 577069 w 1032287"/>
              <a:gd name="connsiteY651" fmla="*/ 615477 h 1049988"/>
              <a:gd name="connsiteX652" fmla="*/ 576655 w 1032287"/>
              <a:gd name="connsiteY652" fmla="*/ 614520 h 1049988"/>
              <a:gd name="connsiteX653" fmla="*/ 575915 w 1032287"/>
              <a:gd name="connsiteY653" fmla="*/ 613006 h 1049988"/>
              <a:gd name="connsiteX654" fmla="*/ 575486 w 1032287"/>
              <a:gd name="connsiteY654" fmla="*/ 611492 h 1049988"/>
              <a:gd name="connsiteX655" fmla="*/ 575618 w 1032287"/>
              <a:gd name="connsiteY655" fmla="*/ 610454 h 1049988"/>
              <a:gd name="connsiteX656" fmla="*/ 576621 w 1032287"/>
              <a:gd name="connsiteY656" fmla="*/ 609814 h 1049988"/>
              <a:gd name="connsiteX657" fmla="*/ 578411 w 1032287"/>
              <a:gd name="connsiteY657" fmla="*/ 609332 h 1049988"/>
              <a:gd name="connsiteX658" fmla="*/ 580918 w 1032287"/>
              <a:gd name="connsiteY658" fmla="*/ 609405 h 1049988"/>
              <a:gd name="connsiteX659" fmla="*/ 583282 w 1032287"/>
              <a:gd name="connsiteY659" fmla="*/ 610038 h 1049988"/>
              <a:gd name="connsiteX660" fmla="*/ 584949 w 1032287"/>
              <a:gd name="connsiteY660" fmla="*/ 610913 h 1049988"/>
              <a:gd name="connsiteX661" fmla="*/ 586790 w 1032287"/>
              <a:gd name="connsiteY661" fmla="*/ 612584 h 1049988"/>
              <a:gd name="connsiteX662" fmla="*/ 587449 w 1032287"/>
              <a:gd name="connsiteY662" fmla="*/ 613938 h 1049988"/>
              <a:gd name="connsiteX663" fmla="*/ 587872 w 1032287"/>
              <a:gd name="connsiteY663" fmla="*/ 615294 h 1049988"/>
              <a:gd name="connsiteX664" fmla="*/ 587988 w 1032287"/>
              <a:gd name="connsiteY664" fmla="*/ 616889 h 1049988"/>
              <a:gd name="connsiteX665" fmla="*/ 588407 w 1032287"/>
              <a:gd name="connsiteY665" fmla="*/ 618005 h 1049988"/>
              <a:gd name="connsiteX666" fmla="*/ 589671 w 1032287"/>
              <a:gd name="connsiteY666" fmla="*/ 618480 h 1049988"/>
              <a:gd name="connsiteX667" fmla="*/ 591788 w 1032287"/>
              <a:gd name="connsiteY667" fmla="*/ 618636 h 1049988"/>
              <a:gd name="connsiteX668" fmla="*/ 593577 w 1032287"/>
              <a:gd name="connsiteY668" fmla="*/ 618794 h 1049988"/>
              <a:gd name="connsiteX669" fmla="*/ 595806 w 1032287"/>
              <a:gd name="connsiteY669" fmla="*/ 623551 h 1049988"/>
              <a:gd name="connsiteX670" fmla="*/ 600911 w 1032287"/>
              <a:gd name="connsiteY670" fmla="*/ 628604 h 1049988"/>
              <a:gd name="connsiteX671" fmla="*/ 604753 w 1032287"/>
              <a:gd name="connsiteY671" fmla="*/ 628133 h 1049988"/>
              <a:gd name="connsiteX672" fmla="*/ 606678 w 1032287"/>
              <a:gd name="connsiteY672" fmla="*/ 631817 h 1049988"/>
              <a:gd name="connsiteX673" fmla="*/ 607320 w 1032287"/>
              <a:gd name="connsiteY673" fmla="*/ 633045 h 1049988"/>
              <a:gd name="connsiteX674" fmla="*/ 608557 w 1032287"/>
              <a:gd name="connsiteY674" fmla="*/ 633362 h 1049988"/>
              <a:gd name="connsiteX675" fmla="*/ 608606 w 1032287"/>
              <a:gd name="connsiteY675" fmla="*/ 633082 h 1049988"/>
              <a:gd name="connsiteX676" fmla="*/ 609264 w 1032287"/>
              <a:gd name="connsiteY676" fmla="*/ 629338 h 1049988"/>
              <a:gd name="connsiteX677" fmla="*/ 610710 w 1032287"/>
              <a:gd name="connsiteY677" fmla="*/ 625938 h 1049988"/>
              <a:gd name="connsiteX678" fmla="*/ 612826 w 1032287"/>
              <a:gd name="connsiteY678" fmla="*/ 624216 h 1049988"/>
              <a:gd name="connsiteX679" fmla="*/ 617443 w 1032287"/>
              <a:gd name="connsiteY679" fmla="*/ 623845 h 1049988"/>
              <a:gd name="connsiteX680" fmla="*/ 619641 w 1032287"/>
              <a:gd name="connsiteY680" fmla="*/ 624081 h 1049988"/>
              <a:gd name="connsiteX681" fmla="*/ 620737 w 1032287"/>
              <a:gd name="connsiteY681" fmla="*/ 624077 h 1049988"/>
              <a:gd name="connsiteX682" fmla="*/ 621981 w 1032287"/>
              <a:gd name="connsiteY682" fmla="*/ 623677 h 1049988"/>
              <a:gd name="connsiteX683" fmla="*/ 622893 w 1032287"/>
              <a:gd name="connsiteY683" fmla="*/ 622558 h 1049988"/>
              <a:gd name="connsiteX684" fmla="*/ 623269 w 1032287"/>
              <a:gd name="connsiteY684" fmla="*/ 621919 h 1049988"/>
              <a:gd name="connsiteX685" fmla="*/ 624324 w 1032287"/>
              <a:gd name="connsiteY685" fmla="*/ 620161 h 1049988"/>
              <a:gd name="connsiteX686" fmla="*/ 625393 w 1032287"/>
              <a:gd name="connsiteY686" fmla="*/ 619043 h 1049988"/>
              <a:gd name="connsiteX687" fmla="*/ 625853 w 1032287"/>
              <a:gd name="connsiteY687" fmla="*/ 618562 h 1049988"/>
              <a:gd name="connsiteX688" fmla="*/ 627011 w 1032287"/>
              <a:gd name="connsiteY688" fmla="*/ 617921 h 1049988"/>
              <a:gd name="connsiteX689" fmla="*/ 628412 w 1032287"/>
              <a:gd name="connsiteY689" fmla="*/ 617521 h 1049988"/>
              <a:gd name="connsiteX690" fmla="*/ 629646 w 1032287"/>
              <a:gd name="connsiteY690" fmla="*/ 616800 h 1049988"/>
              <a:gd name="connsiteX691" fmla="*/ 630415 w 1032287"/>
              <a:gd name="connsiteY691" fmla="*/ 616160 h 1049988"/>
              <a:gd name="connsiteX692" fmla="*/ 630701 w 1032287"/>
              <a:gd name="connsiteY692" fmla="*/ 615042 h 1049988"/>
              <a:gd name="connsiteX693" fmla="*/ 631064 w 1032287"/>
              <a:gd name="connsiteY693" fmla="*/ 613845 h 1049988"/>
              <a:gd name="connsiteX694" fmla="*/ 632197 w 1032287"/>
              <a:gd name="connsiteY694" fmla="*/ 612087 h 1049988"/>
              <a:gd name="connsiteX695" fmla="*/ 633719 w 1032287"/>
              <a:gd name="connsiteY695" fmla="*/ 610249 h 1049988"/>
              <a:gd name="connsiteX696" fmla="*/ 634810 w 1032287"/>
              <a:gd name="connsiteY696" fmla="*/ 610007 h 1049988"/>
              <a:gd name="connsiteX697" fmla="*/ 637237 w 1032287"/>
              <a:gd name="connsiteY697" fmla="*/ 610002 h 1049988"/>
              <a:gd name="connsiteX698" fmla="*/ 639434 w 1032287"/>
              <a:gd name="connsiteY698" fmla="*/ 610158 h 1049988"/>
              <a:gd name="connsiteX699" fmla="*/ 641470 w 1032287"/>
              <a:gd name="connsiteY699" fmla="*/ 610153 h 1049988"/>
              <a:gd name="connsiteX700" fmla="*/ 642395 w 1032287"/>
              <a:gd name="connsiteY700" fmla="*/ 609592 h 1049988"/>
              <a:gd name="connsiteX701" fmla="*/ 643368 w 1032287"/>
              <a:gd name="connsiteY701" fmla="*/ 607676 h 1049988"/>
              <a:gd name="connsiteX702" fmla="*/ 644582 w 1032287"/>
              <a:gd name="connsiteY702" fmla="*/ 605998 h 1049988"/>
              <a:gd name="connsiteX703" fmla="*/ 645801 w 1032287"/>
              <a:gd name="connsiteY703" fmla="*/ 604639 h 1049988"/>
              <a:gd name="connsiteX704" fmla="*/ 646985 w 1032287"/>
              <a:gd name="connsiteY704" fmla="*/ 605035 h 1049988"/>
              <a:gd name="connsiteX705" fmla="*/ 648032 w 1032287"/>
              <a:gd name="connsiteY705" fmla="*/ 606230 h 1049988"/>
              <a:gd name="connsiteX706" fmla="*/ 649019 w 1032287"/>
              <a:gd name="connsiteY706" fmla="*/ 608222 h 1049988"/>
              <a:gd name="connsiteX707" fmla="*/ 650170 w 1032287"/>
              <a:gd name="connsiteY707" fmla="*/ 610532 h 1049988"/>
              <a:gd name="connsiteX708" fmla="*/ 651081 w 1032287"/>
              <a:gd name="connsiteY708" fmla="*/ 612605 h 1049988"/>
              <a:gd name="connsiteX709" fmla="*/ 652360 w 1032287"/>
              <a:gd name="connsiteY709" fmla="*/ 613639 h 1049988"/>
              <a:gd name="connsiteX710" fmla="*/ 653848 w 1032287"/>
              <a:gd name="connsiteY710" fmla="*/ 613636 h 1049988"/>
              <a:gd name="connsiteX711" fmla="*/ 655169 w 1032287"/>
              <a:gd name="connsiteY711" fmla="*/ 613235 h 1049988"/>
              <a:gd name="connsiteX712" fmla="*/ 655561 w 1032287"/>
              <a:gd name="connsiteY712" fmla="*/ 612777 h 1049988"/>
              <a:gd name="connsiteX713" fmla="*/ 655213 w 1032287"/>
              <a:gd name="connsiteY713" fmla="*/ 611258 h 1049988"/>
              <a:gd name="connsiteX714" fmla="*/ 654540 w 1032287"/>
              <a:gd name="connsiteY714" fmla="*/ 608308 h 1049988"/>
              <a:gd name="connsiteX715" fmla="*/ 654077 w 1032287"/>
              <a:gd name="connsiteY715" fmla="*/ 606966 h 1049988"/>
              <a:gd name="connsiteX716" fmla="*/ 653385 w 1032287"/>
              <a:gd name="connsiteY716" fmla="*/ 604955 h 1049988"/>
              <a:gd name="connsiteX717" fmla="*/ 650496 w 1032287"/>
              <a:gd name="connsiteY717" fmla="*/ 601961 h 1049988"/>
              <a:gd name="connsiteX718" fmla="*/ 649763 w 1032287"/>
              <a:gd name="connsiteY718" fmla="*/ 599619 h 1049988"/>
              <a:gd name="connsiteX719" fmla="*/ 649466 w 1032287"/>
              <a:gd name="connsiteY719" fmla="*/ 598671 h 1049988"/>
              <a:gd name="connsiteX720" fmla="*/ 647432 w 1032287"/>
              <a:gd name="connsiteY720" fmla="*/ 597294 h 1049988"/>
              <a:gd name="connsiteX721" fmla="*/ 646894 w 1032287"/>
              <a:gd name="connsiteY721" fmla="*/ 594563 h 1049988"/>
              <a:gd name="connsiteX722" fmla="*/ 648722 w 1032287"/>
              <a:gd name="connsiteY722" fmla="*/ 589866 h 1049988"/>
              <a:gd name="connsiteX723" fmla="*/ 649495 w 1032287"/>
              <a:gd name="connsiteY723" fmla="*/ 585284 h 1049988"/>
              <a:gd name="connsiteX724" fmla="*/ 649462 w 1032287"/>
              <a:gd name="connsiteY724" fmla="*/ 584213 h 1049988"/>
              <a:gd name="connsiteX725" fmla="*/ 649394 w 1032287"/>
              <a:gd name="connsiteY725" fmla="*/ 581937 h 1049988"/>
              <a:gd name="connsiteX726" fmla="*/ 648874 w 1032287"/>
              <a:gd name="connsiteY726" fmla="*/ 581173 h 1049988"/>
              <a:gd name="connsiteX727" fmla="*/ 648808 w 1032287"/>
              <a:gd name="connsiteY727" fmla="*/ 579743 h 1049988"/>
              <a:gd name="connsiteX728" fmla="*/ 646972 w 1032287"/>
              <a:gd name="connsiteY728" fmla="*/ 578310 h 1049988"/>
              <a:gd name="connsiteX729" fmla="*/ 645782 w 1032287"/>
              <a:gd name="connsiteY729" fmla="*/ 577596 h 1049988"/>
              <a:gd name="connsiteX730" fmla="*/ 645206 w 1032287"/>
              <a:gd name="connsiteY730" fmla="*/ 576479 h 1049988"/>
              <a:gd name="connsiteX731" fmla="*/ 645971 w 1032287"/>
              <a:gd name="connsiteY731" fmla="*/ 575760 h 1049988"/>
              <a:gd name="connsiteX732" fmla="*/ 647162 w 1032287"/>
              <a:gd name="connsiteY732" fmla="*/ 576396 h 1049988"/>
              <a:gd name="connsiteX733" fmla="*/ 649129 w 1032287"/>
              <a:gd name="connsiteY733" fmla="*/ 576790 h 1049988"/>
              <a:gd name="connsiteX734" fmla="*/ 650779 w 1032287"/>
              <a:gd name="connsiteY734" fmla="*/ 577025 h 1049988"/>
              <a:gd name="connsiteX735" fmla="*/ 652581 w 1032287"/>
              <a:gd name="connsiteY735" fmla="*/ 577022 h 1049988"/>
              <a:gd name="connsiteX736" fmla="*/ 654912 w 1032287"/>
              <a:gd name="connsiteY736" fmla="*/ 576299 h 1049988"/>
              <a:gd name="connsiteX737" fmla="*/ 657023 w 1032287"/>
              <a:gd name="connsiteY737" fmla="*/ 576136 h 1049988"/>
              <a:gd name="connsiteX738" fmla="*/ 658994 w 1032287"/>
              <a:gd name="connsiteY738" fmla="*/ 576688 h 1049988"/>
              <a:gd name="connsiteX739" fmla="*/ 663175 w 1032287"/>
              <a:gd name="connsiteY739" fmla="*/ 577957 h 1049988"/>
              <a:gd name="connsiteX740" fmla="*/ 666885 w 1032287"/>
              <a:gd name="connsiteY740" fmla="*/ 579224 h 1049988"/>
              <a:gd name="connsiteX741" fmla="*/ 669959 w 1032287"/>
              <a:gd name="connsiteY741" fmla="*/ 580016 h 1049988"/>
              <a:gd name="connsiteX742" fmla="*/ 673268 w 1032287"/>
              <a:gd name="connsiteY742" fmla="*/ 580886 h 1049988"/>
              <a:gd name="connsiteX743" fmla="*/ 675237 w 1032287"/>
              <a:gd name="connsiteY743" fmla="*/ 581361 h 1049988"/>
              <a:gd name="connsiteX744" fmla="*/ 676792 w 1032287"/>
              <a:gd name="connsiteY744" fmla="*/ 580879 h 1049988"/>
              <a:gd name="connsiteX745" fmla="*/ 678978 w 1032287"/>
              <a:gd name="connsiteY745" fmla="*/ 580635 h 1049988"/>
              <a:gd name="connsiteX746" fmla="*/ 681318 w 1032287"/>
              <a:gd name="connsiteY746" fmla="*/ 580232 h 1049988"/>
              <a:gd name="connsiteX747" fmla="*/ 683509 w 1032287"/>
              <a:gd name="connsiteY747" fmla="*/ 580147 h 1049988"/>
              <a:gd name="connsiteX748" fmla="*/ 685779 w 1032287"/>
              <a:gd name="connsiteY748" fmla="*/ 580062 h 1049988"/>
              <a:gd name="connsiteX749" fmla="*/ 687968 w 1032287"/>
              <a:gd name="connsiteY749" fmla="*/ 579976 h 1049988"/>
              <a:gd name="connsiteX750" fmla="*/ 690316 w 1032287"/>
              <a:gd name="connsiteY750" fmla="*/ 579891 h 1049988"/>
              <a:gd name="connsiteX751" fmla="*/ 691706 w 1032287"/>
              <a:gd name="connsiteY751" fmla="*/ 579180 h 1049988"/>
              <a:gd name="connsiteX752" fmla="*/ 691729 w 1032287"/>
              <a:gd name="connsiteY752" fmla="*/ 579007 h 1049988"/>
              <a:gd name="connsiteX753" fmla="*/ 692098 w 1032287"/>
              <a:gd name="connsiteY753" fmla="*/ 576208 h 1049988"/>
              <a:gd name="connsiteX754" fmla="*/ 691112 w 1032287"/>
              <a:gd name="connsiteY754" fmla="*/ 575581 h 1049988"/>
              <a:gd name="connsiteX755" fmla="*/ 690808 w 1032287"/>
              <a:gd name="connsiteY755" fmla="*/ 574774 h 1049988"/>
              <a:gd name="connsiteX756" fmla="*/ 690906 w 1032287"/>
              <a:gd name="connsiteY756" fmla="*/ 573307 h 1049988"/>
              <a:gd name="connsiteX757" fmla="*/ 691016 w 1032287"/>
              <a:gd name="connsiteY757" fmla="*/ 571677 h 1049988"/>
              <a:gd name="connsiteX758" fmla="*/ 689052 w 1032287"/>
              <a:gd name="connsiteY758" fmla="*/ 569247 h 1049988"/>
              <a:gd name="connsiteX759" fmla="*/ 689196 w 1032287"/>
              <a:gd name="connsiteY759" fmla="*/ 568459 h 1049988"/>
              <a:gd name="connsiteX760" fmla="*/ 689243 w 1032287"/>
              <a:gd name="connsiteY760" fmla="*/ 568195 h 1049988"/>
              <a:gd name="connsiteX761" fmla="*/ 688472 w 1032287"/>
              <a:gd name="connsiteY761" fmla="*/ 566928 h 1049988"/>
              <a:gd name="connsiteX762" fmla="*/ 689757 w 1032287"/>
              <a:gd name="connsiteY762" fmla="*/ 565720 h 1049988"/>
              <a:gd name="connsiteX763" fmla="*/ 689917 w 1032287"/>
              <a:gd name="connsiteY763" fmla="*/ 565182 h 1049988"/>
              <a:gd name="connsiteX764" fmla="*/ 689973 w 1032287"/>
              <a:gd name="connsiteY764" fmla="*/ 564995 h 1049988"/>
              <a:gd name="connsiteX765" fmla="*/ 690327 w 1032287"/>
              <a:gd name="connsiteY765" fmla="*/ 563802 h 1049988"/>
              <a:gd name="connsiteX766" fmla="*/ 691506 w 1032287"/>
              <a:gd name="connsiteY766" fmla="*/ 563439 h 1049988"/>
              <a:gd name="connsiteX767" fmla="*/ 691600 w 1032287"/>
              <a:gd name="connsiteY767" fmla="*/ 562853 h 1049988"/>
              <a:gd name="connsiteX768" fmla="*/ 691961 w 1032287"/>
              <a:gd name="connsiteY768" fmla="*/ 560590 h 1049988"/>
              <a:gd name="connsiteX769" fmla="*/ 692265 w 1032287"/>
              <a:gd name="connsiteY769" fmla="*/ 560084 h 1049988"/>
              <a:gd name="connsiteX770" fmla="*/ 692963 w 1032287"/>
              <a:gd name="connsiteY770" fmla="*/ 558924 h 1049988"/>
              <a:gd name="connsiteX771" fmla="*/ 693539 w 1032287"/>
              <a:gd name="connsiteY771" fmla="*/ 556326 h 1049988"/>
              <a:gd name="connsiteX772" fmla="*/ 694098 w 1032287"/>
              <a:gd name="connsiteY772" fmla="*/ 555065 h 1049988"/>
              <a:gd name="connsiteX773" fmla="*/ 695867 w 1032287"/>
              <a:gd name="connsiteY773" fmla="*/ 551074 h 1049988"/>
              <a:gd name="connsiteX774" fmla="*/ 697493 w 1032287"/>
              <a:gd name="connsiteY774" fmla="*/ 548855 h 1049988"/>
              <a:gd name="connsiteX775" fmla="*/ 696881 w 1032287"/>
              <a:gd name="connsiteY775" fmla="*/ 547673 h 1049988"/>
              <a:gd name="connsiteX776" fmla="*/ 696953 w 1032287"/>
              <a:gd name="connsiteY776" fmla="*/ 546373 h 1049988"/>
              <a:gd name="connsiteX777" fmla="*/ 697947 w 1032287"/>
              <a:gd name="connsiteY777" fmla="*/ 545882 h 1049988"/>
              <a:gd name="connsiteX778" fmla="*/ 698511 w 1032287"/>
              <a:gd name="connsiteY778" fmla="*/ 545081 h 1049988"/>
              <a:gd name="connsiteX779" fmla="*/ 697774 w 1032287"/>
              <a:gd name="connsiteY779" fmla="*/ 544023 h 1049988"/>
              <a:gd name="connsiteX780" fmla="*/ 698134 w 1032287"/>
              <a:gd name="connsiteY780" fmla="*/ 543088 h 1049988"/>
              <a:gd name="connsiteX781" fmla="*/ 698166 w 1032287"/>
              <a:gd name="connsiteY781" fmla="*/ 541113 h 1049988"/>
              <a:gd name="connsiteX782" fmla="*/ 703086 w 1032287"/>
              <a:gd name="connsiteY782" fmla="*/ 536940 h 1049988"/>
              <a:gd name="connsiteX783" fmla="*/ 707725 w 1032287"/>
              <a:gd name="connsiteY783" fmla="*/ 538372 h 1049988"/>
              <a:gd name="connsiteX784" fmla="*/ 709382 w 1032287"/>
              <a:gd name="connsiteY784" fmla="*/ 538847 h 1049988"/>
              <a:gd name="connsiteX785" fmla="*/ 710740 w 1032287"/>
              <a:gd name="connsiteY785" fmla="*/ 539960 h 1049988"/>
              <a:gd name="connsiteX786" fmla="*/ 711630 w 1032287"/>
              <a:gd name="connsiteY786" fmla="*/ 541155 h 1049988"/>
              <a:gd name="connsiteX787" fmla="*/ 713440 w 1032287"/>
              <a:gd name="connsiteY787" fmla="*/ 541551 h 1049988"/>
              <a:gd name="connsiteX788" fmla="*/ 715330 w 1032287"/>
              <a:gd name="connsiteY788" fmla="*/ 542025 h 1049988"/>
              <a:gd name="connsiteX789" fmla="*/ 716432 w 1032287"/>
              <a:gd name="connsiteY789" fmla="*/ 542262 h 1049988"/>
              <a:gd name="connsiteX790" fmla="*/ 717706 w 1032287"/>
              <a:gd name="connsiteY790" fmla="*/ 543137 h 1049988"/>
              <a:gd name="connsiteX791" fmla="*/ 719065 w 1032287"/>
              <a:gd name="connsiteY791" fmla="*/ 544251 h 1049988"/>
              <a:gd name="connsiteX792" fmla="*/ 720654 w 1032287"/>
              <a:gd name="connsiteY792" fmla="*/ 545204 h 1049988"/>
              <a:gd name="connsiteX793" fmla="*/ 722556 w 1032287"/>
              <a:gd name="connsiteY793" fmla="*/ 546157 h 1049988"/>
              <a:gd name="connsiteX794" fmla="*/ 724706 w 1032287"/>
              <a:gd name="connsiteY794" fmla="*/ 547668 h 1049988"/>
              <a:gd name="connsiteX795" fmla="*/ 726513 w 1032287"/>
              <a:gd name="connsiteY795" fmla="*/ 547904 h 1049988"/>
              <a:gd name="connsiteX796" fmla="*/ 727355 w 1032287"/>
              <a:gd name="connsiteY796" fmla="*/ 547104 h 1049988"/>
              <a:gd name="connsiteX797" fmla="*/ 728423 w 1032287"/>
              <a:gd name="connsiteY797" fmla="*/ 545905 h 1049988"/>
              <a:gd name="connsiteX798" fmla="*/ 728406 w 1032287"/>
              <a:gd name="connsiteY798" fmla="*/ 545188 h 1049988"/>
              <a:gd name="connsiteX799" fmla="*/ 727507 w 1032287"/>
              <a:gd name="connsiteY799" fmla="*/ 543595 h 1049988"/>
              <a:gd name="connsiteX800" fmla="*/ 725094 w 1032287"/>
              <a:gd name="connsiteY800" fmla="*/ 540967 h 1049988"/>
              <a:gd name="connsiteX801" fmla="*/ 724977 w 1032287"/>
              <a:gd name="connsiteY801" fmla="*/ 539371 h 1049988"/>
              <a:gd name="connsiteX802" fmla="*/ 726099 w 1032287"/>
              <a:gd name="connsiteY802" fmla="*/ 537136 h 1049988"/>
              <a:gd name="connsiteX803" fmla="*/ 727397 w 1032287"/>
              <a:gd name="connsiteY803" fmla="*/ 535776 h 1049988"/>
              <a:gd name="connsiteX804" fmla="*/ 729489 w 1032287"/>
              <a:gd name="connsiteY804" fmla="*/ 534814 h 1049988"/>
              <a:gd name="connsiteX805" fmla="*/ 730521 w 1032287"/>
              <a:gd name="connsiteY805" fmla="*/ 535370 h 1049988"/>
              <a:gd name="connsiteX806" fmla="*/ 731408 w 1032287"/>
              <a:gd name="connsiteY806" fmla="*/ 536485 h 1049988"/>
              <a:gd name="connsiteX807" fmla="*/ 732543 w 1032287"/>
              <a:gd name="connsiteY807" fmla="*/ 538078 h 1049988"/>
              <a:gd name="connsiteX808" fmla="*/ 733524 w 1032287"/>
              <a:gd name="connsiteY808" fmla="*/ 539833 h 1049988"/>
              <a:gd name="connsiteX809" fmla="*/ 734420 w 1032287"/>
              <a:gd name="connsiteY809" fmla="*/ 541267 h 1049988"/>
              <a:gd name="connsiteX810" fmla="*/ 735763 w 1032287"/>
              <a:gd name="connsiteY810" fmla="*/ 541741 h 1049988"/>
              <a:gd name="connsiteX811" fmla="*/ 736598 w 1032287"/>
              <a:gd name="connsiteY811" fmla="*/ 540622 h 1049988"/>
              <a:gd name="connsiteX812" fmla="*/ 736557 w 1032287"/>
              <a:gd name="connsiteY812" fmla="*/ 538948 h 1049988"/>
              <a:gd name="connsiteX813" fmla="*/ 736405 w 1032287"/>
              <a:gd name="connsiteY813" fmla="*/ 535836 h 1049988"/>
              <a:gd name="connsiteX814" fmla="*/ 736302 w 1032287"/>
              <a:gd name="connsiteY814" fmla="*/ 531529 h 1049988"/>
              <a:gd name="connsiteX815" fmla="*/ 736172 w 1032287"/>
              <a:gd name="connsiteY815" fmla="*/ 526104 h 1049988"/>
              <a:gd name="connsiteX816" fmla="*/ 736106 w 1032287"/>
              <a:gd name="connsiteY816" fmla="*/ 523313 h 1049988"/>
              <a:gd name="connsiteX817" fmla="*/ 736054 w 1032287"/>
              <a:gd name="connsiteY817" fmla="*/ 521159 h 1049988"/>
              <a:gd name="connsiteX818" fmla="*/ 734849 w 1032287"/>
              <a:gd name="connsiteY818" fmla="*/ 519886 h 1049988"/>
              <a:gd name="connsiteX819" fmla="*/ 733447 w 1032287"/>
              <a:gd name="connsiteY819" fmla="*/ 520208 h 1049988"/>
              <a:gd name="connsiteX820" fmla="*/ 731982 w 1032287"/>
              <a:gd name="connsiteY820" fmla="*/ 521168 h 1049988"/>
              <a:gd name="connsiteX821" fmla="*/ 730300 w 1032287"/>
              <a:gd name="connsiteY821" fmla="*/ 522847 h 1049988"/>
              <a:gd name="connsiteX822" fmla="*/ 728676 w 1032287"/>
              <a:gd name="connsiteY822" fmla="*/ 523728 h 1049988"/>
              <a:gd name="connsiteX823" fmla="*/ 727597 w 1032287"/>
              <a:gd name="connsiteY823" fmla="*/ 524448 h 1049988"/>
              <a:gd name="connsiteX824" fmla="*/ 726032 w 1032287"/>
              <a:gd name="connsiteY824" fmla="*/ 524531 h 1049988"/>
              <a:gd name="connsiteX825" fmla="*/ 725766 w 1032287"/>
              <a:gd name="connsiteY825" fmla="*/ 523175 h 1049988"/>
              <a:gd name="connsiteX826" fmla="*/ 725965 w 1032287"/>
              <a:gd name="connsiteY826" fmla="*/ 521740 h 1049988"/>
              <a:gd name="connsiteX827" fmla="*/ 726550 w 1032287"/>
              <a:gd name="connsiteY827" fmla="*/ 519982 h 1049988"/>
              <a:gd name="connsiteX828" fmla="*/ 727379 w 1032287"/>
              <a:gd name="connsiteY828" fmla="*/ 518625 h 1049988"/>
              <a:gd name="connsiteX829" fmla="*/ 728431 w 1032287"/>
              <a:gd name="connsiteY829" fmla="*/ 516787 h 1049988"/>
              <a:gd name="connsiteX830" fmla="*/ 729883 w 1032287"/>
              <a:gd name="connsiteY830" fmla="*/ 515268 h 1049988"/>
              <a:gd name="connsiteX831" fmla="*/ 731247 w 1032287"/>
              <a:gd name="connsiteY831" fmla="*/ 513352 h 1049988"/>
              <a:gd name="connsiteX832" fmla="*/ 732233 w 1032287"/>
              <a:gd name="connsiteY832" fmla="*/ 511993 h 1049988"/>
              <a:gd name="connsiteX833" fmla="*/ 733678 w 1032287"/>
              <a:gd name="connsiteY833" fmla="*/ 510235 h 1049988"/>
              <a:gd name="connsiteX834" fmla="*/ 735343 w 1032287"/>
              <a:gd name="connsiteY834" fmla="*/ 507758 h 1049988"/>
              <a:gd name="connsiteX835" fmla="*/ 736987 w 1032287"/>
              <a:gd name="connsiteY835" fmla="*/ 507835 h 1049988"/>
              <a:gd name="connsiteX836" fmla="*/ 738492 w 1032287"/>
              <a:gd name="connsiteY836" fmla="*/ 508469 h 1049988"/>
              <a:gd name="connsiteX837" fmla="*/ 740155 w 1032287"/>
              <a:gd name="connsiteY837" fmla="*/ 509264 h 1049988"/>
              <a:gd name="connsiteX838" fmla="*/ 742609 w 1032287"/>
              <a:gd name="connsiteY838" fmla="*/ 510376 h 1049988"/>
              <a:gd name="connsiteX839" fmla="*/ 744524 w 1032287"/>
              <a:gd name="connsiteY839" fmla="*/ 511887 h 1049988"/>
              <a:gd name="connsiteX840" fmla="*/ 746584 w 1032287"/>
              <a:gd name="connsiteY840" fmla="*/ 512840 h 1049988"/>
              <a:gd name="connsiteX841" fmla="*/ 748598 w 1032287"/>
              <a:gd name="connsiteY841" fmla="*/ 513141 h 1049988"/>
              <a:gd name="connsiteX842" fmla="*/ 750459 w 1032287"/>
              <a:gd name="connsiteY842" fmla="*/ 512720 h 1049988"/>
              <a:gd name="connsiteX843" fmla="*/ 750901 w 1032287"/>
              <a:gd name="connsiteY843" fmla="*/ 511609 h 1049988"/>
              <a:gd name="connsiteX844" fmla="*/ 750297 w 1032287"/>
              <a:gd name="connsiteY844" fmla="*/ 509435 h 1049988"/>
              <a:gd name="connsiteX845" fmla="*/ 751231 w 1032287"/>
              <a:gd name="connsiteY845" fmla="*/ 508822 h 1049988"/>
              <a:gd name="connsiteX846" fmla="*/ 753488 w 1032287"/>
              <a:gd name="connsiteY846" fmla="*/ 505245 h 1049988"/>
              <a:gd name="connsiteX847" fmla="*/ 752260 w 1032287"/>
              <a:gd name="connsiteY847" fmla="*/ 503626 h 1049988"/>
              <a:gd name="connsiteX848" fmla="*/ 752639 w 1032287"/>
              <a:gd name="connsiteY848" fmla="*/ 502575 h 1049988"/>
              <a:gd name="connsiteX849" fmla="*/ 752503 w 1032287"/>
              <a:gd name="connsiteY849" fmla="*/ 500297 h 1049988"/>
              <a:gd name="connsiteX850" fmla="*/ 753159 w 1032287"/>
              <a:gd name="connsiteY850" fmla="*/ 499419 h 1049988"/>
              <a:gd name="connsiteX851" fmla="*/ 753098 w 1032287"/>
              <a:gd name="connsiteY851" fmla="*/ 498737 h 1049988"/>
              <a:gd name="connsiteX852" fmla="*/ 753044 w 1032287"/>
              <a:gd name="connsiteY852" fmla="*/ 498117 h 1049988"/>
              <a:gd name="connsiteX853" fmla="*/ 753633 w 1032287"/>
              <a:gd name="connsiteY853" fmla="*/ 496476 h 1049988"/>
              <a:gd name="connsiteX854" fmla="*/ 753865 w 1032287"/>
              <a:gd name="connsiteY854" fmla="*/ 495830 h 1049988"/>
              <a:gd name="connsiteX855" fmla="*/ 752758 w 1032287"/>
              <a:gd name="connsiteY855" fmla="*/ 494831 h 1049988"/>
              <a:gd name="connsiteX856" fmla="*/ 752703 w 1032287"/>
              <a:gd name="connsiteY856" fmla="*/ 494087 h 1049988"/>
              <a:gd name="connsiteX857" fmla="*/ 753376 w 1032287"/>
              <a:gd name="connsiteY857" fmla="*/ 493643 h 1049988"/>
              <a:gd name="connsiteX858" fmla="*/ 753635 w 1032287"/>
              <a:gd name="connsiteY858" fmla="*/ 493473 h 1049988"/>
              <a:gd name="connsiteX859" fmla="*/ 756007 w 1032287"/>
              <a:gd name="connsiteY859" fmla="*/ 491040 h 1049988"/>
              <a:gd name="connsiteX860" fmla="*/ 757324 w 1032287"/>
              <a:gd name="connsiteY860" fmla="*/ 490399 h 1049988"/>
              <a:gd name="connsiteX861" fmla="*/ 759117 w 1032287"/>
              <a:gd name="connsiteY861" fmla="*/ 490077 h 1049988"/>
              <a:gd name="connsiteX862" fmla="*/ 761086 w 1032287"/>
              <a:gd name="connsiteY862" fmla="*/ 490551 h 1049988"/>
              <a:gd name="connsiteX863" fmla="*/ 762906 w 1032287"/>
              <a:gd name="connsiteY863" fmla="*/ 491344 h 1049988"/>
              <a:gd name="connsiteX864" fmla="*/ 763704 w 1032287"/>
              <a:gd name="connsiteY864" fmla="*/ 491981 h 1049988"/>
              <a:gd name="connsiteX865" fmla="*/ 765143 w 1032287"/>
              <a:gd name="connsiteY865" fmla="*/ 493174 h 1049988"/>
              <a:gd name="connsiteX866" fmla="*/ 766433 w 1032287"/>
              <a:gd name="connsiteY866" fmla="*/ 494767 h 1049988"/>
              <a:gd name="connsiteX867" fmla="*/ 768431 w 1032287"/>
              <a:gd name="connsiteY867" fmla="*/ 496438 h 1049988"/>
              <a:gd name="connsiteX868" fmla="*/ 769316 w 1032287"/>
              <a:gd name="connsiteY868" fmla="*/ 497394 h 1049988"/>
              <a:gd name="connsiteX869" fmla="*/ 770506 w 1032287"/>
              <a:gd name="connsiteY869" fmla="*/ 498029 h 1049988"/>
              <a:gd name="connsiteX870" fmla="*/ 772646 w 1032287"/>
              <a:gd name="connsiteY870" fmla="*/ 499142 h 1049988"/>
              <a:gd name="connsiteX871" fmla="*/ 774697 w 1032287"/>
              <a:gd name="connsiteY871" fmla="*/ 499775 h 1049988"/>
              <a:gd name="connsiteX872" fmla="*/ 777604 w 1032287"/>
              <a:gd name="connsiteY872" fmla="*/ 500168 h 1049988"/>
              <a:gd name="connsiteX873" fmla="*/ 779800 w 1032287"/>
              <a:gd name="connsiteY873" fmla="*/ 500323 h 1049988"/>
              <a:gd name="connsiteX874" fmla="*/ 782045 w 1032287"/>
              <a:gd name="connsiteY874" fmla="*/ 500509 h 1049988"/>
              <a:gd name="connsiteX875" fmla="*/ 783410 w 1032287"/>
              <a:gd name="connsiteY875" fmla="*/ 500634 h 1049988"/>
              <a:gd name="connsiteX876" fmla="*/ 785137 w 1032287"/>
              <a:gd name="connsiteY876" fmla="*/ 500791 h 1049988"/>
              <a:gd name="connsiteX877" fmla="*/ 786012 w 1032287"/>
              <a:gd name="connsiteY877" fmla="*/ 501347 h 1049988"/>
              <a:gd name="connsiteX878" fmla="*/ 787055 w 1032287"/>
              <a:gd name="connsiteY878" fmla="*/ 502382 h 1049988"/>
              <a:gd name="connsiteX879" fmla="*/ 787642 w 1032287"/>
              <a:gd name="connsiteY879" fmla="*/ 504056 h 1049988"/>
              <a:gd name="connsiteX880" fmla="*/ 788322 w 1032287"/>
              <a:gd name="connsiteY880" fmla="*/ 506288 h 1049988"/>
              <a:gd name="connsiteX881" fmla="*/ 788919 w 1032287"/>
              <a:gd name="connsiteY881" fmla="*/ 508281 h 1049988"/>
              <a:gd name="connsiteX882" fmla="*/ 789848 w 1032287"/>
              <a:gd name="connsiteY882" fmla="*/ 511151 h 1049988"/>
              <a:gd name="connsiteX883" fmla="*/ 790764 w 1032287"/>
              <a:gd name="connsiteY883" fmla="*/ 513383 h 1049988"/>
              <a:gd name="connsiteX884" fmla="*/ 791823 w 1032287"/>
              <a:gd name="connsiteY884" fmla="*/ 515136 h 1049988"/>
              <a:gd name="connsiteX885" fmla="*/ 793252 w 1032287"/>
              <a:gd name="connsiteY885" fmla="*/ 515930 h 1049988"/>
              <a:gd name="connsiteX886" fmla="*/ 794356 w 1032287"/>
              <a:gd name="connsiteY886" fmla="*/ 516246 h 1049988"/>
              <a:gd name="connsiteX887" fmla="*/ 795458 w 1032287"/>
              <a:gd name="connsiteY887" fmla="*/ 516483 h 1049988"/>
              <a:gd name="connsiteX888" fmla="*/ 796799 w 1032287"/>
              <a:gd name="connsiteY888" fmla="*/ 516880 h 1049988"/>
              <a:gd name="connsiteX889" fmla="*/ 797131 w 1032287"/>
              <a:gd name="connsiteY889" fmla="*/ 517677 h 1049988"/>
              <a:gd name="connsiteX890" fmla="*/ 797201 w 1032287"/>
              <a:gd name="connsiteY890" fmla="*/ 520628 h 1049988"/>
              <a:gd name="connsiteX891" fmla="*/ 797497 w 1032287"/>
              <a:gd name="connsiteY891" fmla="*/ 523180 h 1049988"/>
              <a:gd name="connsiteX892" fmla="*/ 798332 w 1032287"/>
              <a:gd name="connsiteY892" fmla="*/ 525332 h 1049988"/>
              <a:gd name="connsiteX893" fmla="*/ 799770 w 1032287"/>
              <a:gd name="connsiteY893" fmla="*/ 526526 h 1049988"/>
              <a:gd name="connsiteX894" fmla="*/ 801109 w 1032287"/>
              <a:gd name="connsiteY894" fmla="*/ 526841 h 1049988"/>
              <a:gd name="connsiteX895" fmla="*/ 802569 w 1032287"/>
              <a:gd name="connsiteY895" fmla="*/ 525721 h 1049988"/>
              <a:gd name="connsiteX896" fmla="*/ 804432 w 1032287"/>
              <a:gd name="connsiteY896" fmla="*/ 523712 h 1049988"/>
              <a:gd name="connsiteX897" fmla="*/ 804561 w 1032287"/>
              <a:gd name="connsiteY897" fmla="*/ 523604 h 1049988"/>
              <a:gd name="connsiteX898" fmla="*/ 806896 w 1032287"/>
              <a:gd name="connsiteY898" fmla="*/ 521650 h 1049988"/>
              <a:gd name="connsiteX899" fmla="*/ 810058 w 1032287"/>
              <a:gd name="connsiteY899" fmla="*/ 521238 h 1049988"/>
              <a:gd name="connsiteX900" fmla="*/ 811646 w 1032287"/>
              <a:gd name="connsiteY900" fmla="*/ 522113 h 1049988"/>
              <a:gd name="connsiteX901" fmla="*/ 813555 w 1032287"/>
              <a:gd name="connsiteY901" fmla="*/ 523385 h 1049988"/>
              <a:gd name="connsiteX902" fmla="*/ 815214 w 1032287"/>
              <a:gd name="connsiteY902" fmla="*/ 523939 h 1049988"/>
              <a:gd name="connsiteX903" fmla="*/ 817807 w 1032287"/>
              <a:gd name="connsiteY903" fmla="*/ 524333 h 1049988"/>
              <a:gd name="connsiteX904" fmla="*/ 819231 w 1032287"/>
              <a:gd name="connsiteY904" fmla="*/ 524968 h 1049988"/>
              <a:gd name="connsiteX905" fmla="*/ 820242 w 1032287"/>
              <a:gd name="connsiteY905" fmla="*/ 526578 h 1049988"/>
              <a:gd name="connsiteX906" fmla="*/ 820256 w 1032287"/>
              <a:gd name="connsiteY906" fmla="*/ 528809 h 1049988"/>
              <a:gd name="connsiteX907" fmla="*/ 820598 w 1032287"/>
              <a:gd name="connsiteY907" fmla="*/ 529857 h 1049988"/>
              <a:gd name="connsiteX908" fmla="*/ 822025 w 1032287"/>
              <a:gd name="connsiteY908" fmla="*/ 534249 h 1049988"/>
              <a:gd name="connsiteX909" fmla="*/ 825273 w 1032287"/>
              <a:gd name="connsiteY909" fmla="*/ 538501 h 1049988"/>
              <a:gd name="connsiteX910" fmla="*/ 825407 w 1032287"/>
              <a:gd name="connsiteY910" fmla="*/ 538758 h 1049988"/>
              <a:gd name="connsiteX911" fmla="*/ 826589 w 1032287"/>
              <a:gd name="connsiteY911" fmla="*/ 541033 h 1049988"/>
              <a:gd name="connsiteX912" fmla="*/ 826542 w 1032287"/>
              <a:gd name="connsiteY912" fmla="*/ 542975 h 1049988"/>
              <a:gd name="connsiteX913" fmla="*/ 826491 w 1032287"/>
              <a:gd name="connsiteY913" fmla="*/ 545062 h 1049988"/>
              <a:gd name="connsiteX914" fmla="*/ 827000 w 1032287"/>
              <a:gd name="connsiteY914" fmla="*/ 545863 h 1049988"/>
              <a:gd name="connsiteX915" fmla="*/ 827742 w 1032287"/>
              <a:gd name="connsiteY915" fmla="*/ 547035 h 1049988"/>
              <a:gd name="connsiteX916" fmla="*/ 829612 w 1032287"/>
              <a:gd name="connsiteY916" fmla="*/ 549006 h 1049988"/>
              <a:gd name="connsiteX917" fmla="*/ 830504 w 1032287"/>
              <a:gd name="connsiteY917" fmla="*/ 547679 h 1049988"/>
              <a:gd name="connsiteX918" fmla="*/ 831562 w 1032287"/>
              <a:gd name="connsiteY918" fmla="*/ 546082 h 1049988"/>
              <a:gd name="connsiteX919" fmla="*/ 832646 w 1032287"/>
              <a:gd name="connsiteY919" fmla="*/ 545601 h 1049988"/>
              <a:gd name="connsiteX920" fmla="*/ 834430 w 1032287"/>
              <a:gd name="connsiteY920" fmla="*/ 544879 h 1049988"/>
              <a:gd name="connsiteX921" fmla="*/ 836619 w 1032287"/>
              <a:gd name="connsiteY921" fmla="*/ 544715 h 1049988"/>
              <a:gd name="connsiteX922" fmla="*/ 838956 w 1032287"/>
              <a:gd name="connsiteY922" fmla="*/ 544151 h 1049988"/>
              <a:gd name="connsiteX923" fmla="*/ 840190 w 1032287"/>
              <a:gd name="connsiteY923" fmla="*/ 543431 h 1049988"/>
              <a:gd name="connsiteX924" fmla="*/ 842203 w 1032287"/>
              <a:gd name="connsiteY924" fmla="*/ 542468 h 1049988"/>
              <a:gd name="connsiteX925" fmla="*/ 845305 w 1032287"/>
              <a:gd name="connsiteY925" fmla="*/ 541186 h 1049988"/>
              <a:gd name="connsiteX926" fmla="*/ 848640 w 1032287"/>
              <a:gd name="connsiteY926" fmla="*/ 539823 h 1049988"/>
              <a:gd name="connsiteX927" fmla="*/ 851435 w 1032287"/>
              <a:gd name="connsiteY927" fmla="*/ 538780 h 1049988"/>
              <a:gd name="connsiteX928" fmla="*/ 853942 w 1032287"/>
              <a:gd name="connsiteY928" fmla="*/ 537813 h 1049988"/>
              <a:gd name="connsiteX929" fmla="*/ 856048 w 1032287"/>
              <a:gd name="connsiteY929" fmla="*/ 537986 h 1049988"/>
              <a:gd name="connsiteX930" fmla="*/ 857599 w 1032287"/>
              <a:gd name="connsiteY930" fmla="*/ 538657 h 1049988"/>
              <a:gd name="connsiteX931" fmla="*/ 860217 w 1032287"/>
              <a:gd name="connsiteY931" fmla="*/ 541366 h 1049988"/>
              <a:gd name="connsiteX932" fmla="*/ 861954 w 1032287"/>
              <a:gd name="connsiteY932" fmla="*/ 541726 h 1049988"/>
              <a:gd name="connsiteX933" fmla="*/ 862155 w 1032287"/>
              <a:gd name="connsiteY933" fmla="*/ 541719 h 1049988"/>
              <a:gd name="connsiteX934" fmla="*/ 865384 w 1032287"/>
              <a:gd name="connsiteY934" fmla="*/ 541620 h 1049988"/>
              <a:gd name="connsiteX935" fmla="*/ 866182 w 1032287"/>
              <a:gd name="connsiteY935" fmla="*/ 541595 h 1049988"/>
              <a:gd name="connsiteX936" fmla="*/ 867031 w 1032287"/>
              <a:gd name="connsiteY936" fmla="*/ 541569 h 1049988"/>
              <a:gd name="connsiteX937" fmla="*/ 869501 w 1032287"/>
              <a:gd name="connsiteY937" fmla="*/ 540562 h 1049988"/>
              <a:gd name="connsiteX938" fmla="*/ 875201 w 1032287"/>
              <a:gd name="connsiteY938" fmla="*/ 541144 h 1049988"/>
              <a:gd name="connsiteX939" fmla="*/ 876748 w 1032287"/>
              <a:gd name="connsiteY939" fmla="*/ 540761 h 1049988"/>
              <a:gd name="connsiteX940" fmla="*/ 876619 w 1032287"/>
              <a:gd name="connsiteY940" fmla="*/ 539957 h 1049988"/>
              <a:gd name="connsiteX941" fmla="*/ 876490 w 1032287"/>
              <a:gd name="connsiteY941" fmla="*/ 539152 h 1049988"/>
              <a:gd name="connsiteX942" fmla="*/ 877724 w 1032287"/>
              <a:gd name="connsiteY942" fmla="*/ 538462 h 1049988"/>
              <a:gd name="connsiteX943" fmla="*/ 877801 w 1032287"/>
              <a:gd name="connsiteY943" fmla="*/ 537982 h 1049988"/>
              <a:gd name="connsiteX944" fmla="*/ 877903 w 1032287"/>
              <a:gd name="connsiteY944" fmla="*/ 537347 h 1049988"/>
              <a:gd name="connsiteX945" fmla="*/ 877337 w 1032287"/>
              <a:gd name="connsiteY945" fmla="*/ 535987 h 1049988"/>
              <a:gd name="connsiteX946" fmla="*/ 874894 w 1032287"/>
              <a:gd name="connsiteY946" fmla="*/ 534541 h 1049988"/>
              <a:gd name="connsiteX947" fmla="*/ 874230 w 1032287"/>
              <a:gd name="connsiteY947" fmla="*/ 534149 h 1049988"/>
              <a:gd name="connsiteX948" fmla="*/ 873851 w 1032287"/>
              <a:gd name="connsiteY948" fmla="*/ 532911 h 1049988"/>
              <a:gd name="connsiteX949" fmla="*/ 873882 w 1032287"/>
              <a:gd name="connsiteY949" fmla="*/ 532692 h 1049988"/>
              <a:gd name="connsiteX950" fmla="*/ 874029 w 1032287"/>
              <a:gd name="connsiteY950" fmla="*/ 531672 h 1049988"/>
              <a:gd name="connsiteX951" fmla="*/ 870357 w 1032287"/>
              <a:gd name="connsiteY951" fmla="*/ 528598 h 1049988"/>
              <a:gd name="connsiteX952" fmla="*/ 868030 w 1032287"/>
              <a:gd name="connsiteY952" fmla="*/ 527412 h 1049988"/>
              <a:gd name="connsiteX953" fmla="*/ 866877 w 1032287"/>
              <a:gd name="connsiteY953" fmla="*/ 526823 h 1049988"/>
              <a:gd name="connsiteX954" fmla="*/ 863029 w 1032287"/>
              <a:gd name="connsiteY954" fmla="*/ 525424 h 1049988"/>
              <a:gd name="connsiteX955" fmla="*/ 861288 w 1032287"/>
              <a:gd name="connsiteY955" fmla="*/ 524320 h 1049988"/>
              <a:gd name="connsiteX956" fmla="*/ 860040 w 1032287"/>
              <a:gd name="connsiteY956" fmla="*/ 522904 h 1049988"/>
              <a:gd name="connsiteX957" fmla="*/ 858407 w 1032287"/>
              <a:gd name="connsiteY957" fmla="*/ 519281 h 1049988"/>
              <a:gd name="connsiteX958" fmla="*/ 857773 w 1032287"/>
              <a:gd name="connsiteY958" fmla="*/ 517874 h 1049988"/>
              <a:gd name="connsiteX959" fmla="*/ 857534 w 1032287"/>
              <a:gd name="connsiteY959" fmla="*/ 517345 h 1049988"/>
              <a:gd name="connsiteX960" fmla="*/ 857089 w 1032287"/>
              <a:gd name="connsiteY960" fmla="*/ 516355 h 1049988"/>
              <a:gd name="connsiteX961" fmla="*/ 856720 w 1032287"/>
              <a:gd name="connsiteY961" fmla="*/ 516386 h 1049988"/>
              <a:gd name="connsiteX962" fmla="*/ 856285 w 1032287"/>
              <a:gd name="connsiteY962" fmla="*/ 516422 h 1049988"/>
              <a:gd name="connsiteX963" fmla="*/ 855712 w 1032287"/>
              <a:gd name="connsiteY963" fmla="*/ 517055 h 1049988"/>
              <a:gd name="connsiteX964" fmla="*/ 855608 w 1032287"/>
              <a:gd name="connsiteY964" fmla="*/ 517171 h 1049988"/>
              <a:gd name="connsiteX965" fmla="*/ 855178 w 1032287"/>
              <a:gd name="connsiteY965" fmla="*/ 516604 h 1049988"/>
              <a:gd name="connsiteX966" fmla="*/ 854671 w 1032287"/>
              <a:gd name="connsiteY966" fmla="*/ 515938 h 1049988"/>
              <a:gd name="connsiteX967" fmla="*/ 853430 w 1032287"/>
              <a:gd name="connsiteY967" fmla="*/ 515575 h 1049988"/>
              <a:gd name="connsiteX968" fmla="*/ 853219 w 1032287"/>
              <a:gd name="connsiteY968" fmla="*/ 511548 h 1049988"/>
              <a:gd name="connsiteX969" fmla="*/ 852316 w 1032287"/>
              <a:gd name="connsiteY969" fmla="*/ 509118 h 1049988"/>
              <a:gd name="connsiteX970" fmla="*/ 850509 w 1032287"/>
              <a:gd name="connsiteY970" fmla="*/ 504255 h 1049988"/>
              <a:gd name="connsiteX971" fmla="*/ 851077 w 1032287"/>
              <a:gd name="connsiteY971" fmla="*/ 503682 h 1049988"/>
              <a:gd name="connsiteX972" fmla="*/ 851495 w 1032287"/>
              <a:gd name="connsiteY972" fmla="*/ 503258 h 1049988"/>
              <a:gd name="connsiteX973" fmla="*/ 851356 w 1032287"/>
              <a:gd name="connsiteY973" fmla="*/ 500905 h 1049988"/>
              <a:gd name="connsiteX974" fmla="*/ 851713 w 1032287"/>
              <a:gd name="connsiteY974" fmla="*/ 498487 h 1049988"/>
              <a:gd name="connsiteX975" fmla="*/ 852629 w 1032287"/>
              <a:gd name="connsiteY975" fmla="*/ 496561 h 1049988"/>
              <a:gd name="connsiteX976" fmla="*/ 853063 w 1032287"/>
              <a:gd name="connsiteY976" fmla="*/ 496059 h 1049988"/>
              <a:gd name="connsiteX977" fmla="*/ 854842 w 1032287"/>
              <a:gd name="connsiteY977" fmla="*/ 494005 h 1049988"/>
              <a:gd name="connsiteX978" fmla="*/ 855261 w 1032287"/>
              <a:gd name="connsiteY978" fmla="*/ 493117 h 1049988"/>
              <a:gd name="connsiteX979" fmla="*/ 855516 w 1032287"/>
              <a:gd name="connsiteY979" fmla="*/ 492576 h 1049988"/>
              <a:gd name="connsiteX980" fmla="*/ 855603 w 1032287"/>
              <a:gd name="connsiteY980" fmla="*/ 490638 h 1049988"/>
              <a:gd name="connsiteX981" fmla="*/ 855779 w 1032287"/>
              <a:gd name="connsiteY981" fmla="*/ 486676 h 1049988"/>
              <a:gd name="connsiteX982" fmla="*/ 855788 w 1032287"/>
              <a:gd name="connsiteY982" fmla="*/ 486503 h 1049988"/>
              <a:gd name="connsiteX983" fmla="*/ 857504 w 1032287"/>
              <a:gd name="connsiteY983" fmla="*/ 483890 h 1049988"/>
              <a:gd name="connsiteX984" fmla="*/ 858400 w 1032287"/>
              <a:gd name="connsiteY984" fmla="*/ 478494 h 1049988"/>
              <a:gd name="connsiteX985" fmla="*/ 860386 w 1032287"/>
              <a:gd name="connsiteY985" fmla="*/ 478790 h 1049988"/>
              <a:gd name="connsiteX986" fmla="*/ 860547 w 1032287"/>
              <a:gd name="connsiteY986" fmla="*/ 475011 h 1049988"/>
              <a:gd name="connsiteX987" fmla="*/ 860148 w 1032287"/>
              <a:gd name="connsiteY987" fmla="*/ 470739 h 1049988"/>
              <a:gd name="connsiteX988" fmla="*/ 861962 w 1032287"/>
              <a:gd name="connsiteY988" fmla="*/ 471129 h 1049988"/>
              <a:gd name="connsiteX989" fmla="*/ 863381 w 1032287"/>
              <a:gd name="connsiteY989" fmla="*/ 470871 h 1049988"/>
              <a:gd name="connsiteX990" fmla="*/ 864702 w 1032287"/>
              <a:gd name="connsiteY990" fmla="*/ 470099 h 1049988"/>
              <a:gd name="connsiteX991" fmla="*/ 866023 w 1032287"/>
              <a:gd name="connsiteY991" fmla="*/ 469141 h 1049988"/>
              <a:gd name="connsiteX992" fmla="*/ 867771 w 1032287"/>
              <a:gd name="connsiteY992" fmla="*/ 468654 h 1049988"/>
              <a:gd name="connsiteX993" fmla="*/ 868671 w 1032287"/>
              <a:gd name="connsiteY993" fmla="*/ 468667 h 1049988"/>
              <a:gd name="connsiteX994" fmla="*/ 869711 w 1032287"/>
              <a:gd name="connsiteY994" fmla="*/ 468683 h 1049988"/>
              <a:gd name="connsiteX995" fmla="*/ 871037 w 1032287"/>
              <a:gd name="connsiteY995" fmla="*/ 469076 h 1049988"/>
              <a:gd name="connsiteX996" fmla="*/ 873025 w 1032287"/>
              <a:gd name="connsiteY996" fmla="*/ 469570 h 1049988"/>
              <a:gd name="connsiteX997" fmla="*/ 874209 w 1032287"/>
              <a:gd name="connsiteY997" fmla="*/ 469914 h 1049988"/>
              <a:gd name="connsiteX998" fmla="*/ 875250 w 1032287"/>
              <a:gd name="connsiteY998" fmla="*/ 470348 h 1049988"/>
              <a:gd name="connsiteX999" fmla="*/ 876388 w 1032287"/>
              <a:gd name="connsiteY999" fmla="*/ 471018 h 1049988"/>
              <a:gd name="connsiteX1000" fmla="*/ 877149 w 1032287"/>
              <a:gd name="connsiteY1000" fmla="*/ 471960 h 1049988"/>
              <a:gd name="connsiteX1001" fmla="*/ 877909 w 1032287"/>
              <a:gd name="connsiteY1001" fmla="*/ 472949 h 1049988"/>
              <a:gd name="connsiteX1002" fmla="*/ 878481 w 1032287"/>
              <a:gd name="connsiteY1002" fmla="*/ 474123 h 1049988"/>
              <a:gd name="connsiteX1003" fmla="*/ 878815 w 1032287"/>
              <a:gd name="connsiteY1003" fmla="*/ 475106 h 1049988"/>
              <a:gd name="connsiteX1004" fmla="*/ 879247 w 1032287"/>
              <a:gd name="connsiteY1004" fmla="*/ 476556 h 1049988"/>
              <a:gd name="connsiteX1005" fmla="*/ 879677 w 1032287"/>
              <a:gd name="connsiteY1005" fmla="*/ 477634 h 1049988"/>
              <a:gd name="connsiteX1006" fmla="*/ 880538 w 1032287"/>
              <a:gd name="connsiteY1006" fmla="*/ 480628 h 1049988"/>
              <a:gd name="connsiteX1007" fmla="*/ 881158 w 1032287"/>
              <a:gd name="connsiteY1007" fmla="*/ 481895 h 1049988"/>
              <a:gd name="connsiteX1008" fmla="*/ 881683 w 1032287"/>
              <a:gd name="connsiteY1008" fmla="*/ 483161 h 1049988"/>
              <a:gd name="connsiteX1009" fmla="*/ 882661 w 1032287"/>
              <a:gd name="connsiteY1009" fmla="*/ 485025 h 1049988"/>
              <a:gd name="connsiteX1010" fmla="*/ 885182 w 1032287"/>
              <a:gd name="connsiteY1010" fmla="*/ 492257 h 1049988"/>
              <a:gd name="connsiteX1011" fmla="*/ 885786 w 1032287"/>
              <a:gd name="connsiteY1011" fmla="*/ 493357 h 1049988"/>
              <a:gd name="connsiteX1012" fmla="*/ 886278 w 1032287"/>
              <a:gd name="connsiteY1012" fmla="*/ 494255 h 1049988"/>
              <a:gd name="connsiteX1013" fmla="*/ 886873 w 1032287"/>
              <a:gd name="connsiteY1013" fmla="*/ 495344 h 1049988"/>
              <a:gd name="connsiteX1014" fmla="*/ 889795 w 1032287"/>
              <a:gd name="connsiteY1014" fmla="*/ 496937 h 1049988"/>
              <a:gd name="connsiteX1015" fmla="*/ 891103 w 1032287"/>
              <a:gd name="connsiteY1015" fmla="*/ 498228 h 1049988"/>
              <a:gd name="connsiteX1016" fmla="*/ 892216 w 1032287"/>
              <a:gd name="connsiteY1016" fmla="*/ 498098 h 1049988"/>
              <a:gd name="connsiteX1017" fmla="*/ 892774 w 1032287"/>
              <a:gd name="connsiteY1017" fmla="*/ 498032 h 1049988"/>
              <a:gd name="connsiteX1018" fmla="*/ 893577 w 1032287"/>
              <a:gd name="connsiteY1018" fmla="*/ 497654 h 1049988"/>
              <a:gd name="connsiteX1019" fmla="*/ 894198 w 1032287"/>
              <a:gd name="connsiteY1019" fmla="*/ 497960 h 1049988"/>
              <a:gd name="connsiteX1020" fmla="*/ 894878 w 1032287"/>
              <a:gd name="connsiteY1020" fmla="*/ 497708 h 1049988"/>
              <a:gd name="connsiteX1021" fmla="*/ 895214 w 1032287"/>
              <a:gd name="connsiteY1021" fmla="*/ 497368 h 1049988"/>
              <a:gd name="connsiteX1022" fmla="*/ 895863 w 1032287"/>
              <a:gd name="connsiteY1022" fmla="*/ 496711 h 1049988"/>
              <a:gd name="connsiteX1023" fmla="*/ 897029 w 1032287"/>
              <a:gd name="connsiteY1023" fmla="*/ 496235 h 1049988"/>
              <a:gd name="connsiteX1024" fmla="*/ 897717 w 1032287"/>
              <a:gd name="connsiteY1024" fmla="*/ 495956 h 1049988"/>
              <a:gd name="connsiteX1025" fmla="*/ 898111 w 1032287"/>
              <a:gd name="connsiteY1025" fmla="*/ 494683 h 1049988"/>
              <a:gd name="connsiteX1026" fmla="*/ 898556 w 1032287"/>
              <a:gd name="connsiteY1026" fmla="*/ 493369 h 1049988"/>
              <a:gd name="connsiteX1027" fmla="*/ 899308 w 1032287"/>
              <a:gd name="connsiteY1027" fmla="*/ 492723 h 1049988"/>
              <a:gd name="connsiteX1028" fmla="*/ 899786 w 1032287"/>
              <a:gd name="connsiteY1028" fmla="*/ 492556 h 1049988"/>
              <a:gd name="connsiteX1029" fmla="*/ 903262 w 1032287"/>
              <a:gd name="connsiteY1029" fmla="*/ 491336 h 1049988"/>
              <a:gd name="connsiteX1030" fmla="*/ 903823 w 1032287"/>
              <a:gd name="connsiteY1030" fmla="*/ 491827 h 1049988"/>
              <a:gd name="connsiteX1031" fmla="*/ 905747 w 1032287"/>
              <a:gd name="connsiteY1031" fmla="*/ 492309 h 1049988"/>
              <a:gd name="connsiteX1032" fmla="*/ 906797 w 1032287"/>
              <a:gd name="connsiteY1032" fmla="*/ 491871 h 1049988"/>
              <a:gd name="connsiteX1033" fmla="*/ 909657 w 1032287"/>
              <a:gd name="connsiteY1033" fmla="*/ 488607 h 1049988"/>
              <a:gd name="connsiteX1034" fmla="*/ 910505 w 1032287"/>
              <a:gd name="connsiteY1034" fmla="*/ 487595 h 1049988"/>
              <a:gd name="connsiteX1035" fmla="*/ 911544 w 1032287"/>
              <a:gd name="connsiteY1035" fmla="*/ 486959 h 1049988"/>
              <a:gd name="connsiteX1036" fmla="*/ 912489 w 1032287"/>
              <a:gd name="connsiteY1036" fmla="*/ 486786 h 1049988"/>
              <a:gd name="connsiteX1037" fmla="*/ 913812 w 1032287"/>
              <a:gd name="connsiteY1037" fmla="*/ 486339 h 1049988"/>
              <a:gd name="connsiteX1038" fmla="*/ 915887 w 1032287"/>
              <a:gd name="connsiteY1038" fmla="*/ 484786 h 1049988"/>
              <a:gd name="connsiteX1039" fmla="*/ 917775 w 1032287"/>
              <a:gd name="connsiteY1039" fmla="*/ 483790 h 1049988"/>
              <a:gd name="connsiteX1040" fmla="*/ 919947 w 1032287"/>
              <a:gd name="connsiteY1040" fmla="*/ 482518 h 1049988"/>
              <a:gd name="connsiteX1041" fmla="*/ 921554 w 1032287"/>
              <a:gd name="connsiteY1041" fmla="*/ 482077 h 1049988"/>
              <a:gd name="connsiteX1042" fmla="*/ 923541 w 1032287"/>
              <a:gd name="connsiteY1042" fmla="*/ 481920 h 1049988"/>
              <a:gd name="connsiteX1043" fmla="*/ 925905 w 1032287"/>
              <a:gd name="connsiteY1043" fmla="*/ 481768 h 1049988"/>
              <a:gd name="connsiteX1044" fmla="*/ 929496 w 1032287"/>
              <a:gd name="connsiteY1044" fmla="*/ 480517 h 1049988"/>
              <a:gd name="connsiteX1045" fmla="*/ 932140 w 1032287"/>
              <a:gd name="connsiteY1045" fmla="*/ 479531 h 1049988"/>
              <a:gd name="connsiteX1046" fmla="*/ 935542 w 1032287"/>
              <a:gd name="connsiteY1046" fmla="*/ 478649 h 1049988"/>
              <a:gd name="connsiteX1047" fmla="*/ 938191 w 1032287"/>
              <a:gd name="connsiteY1047" fmla="*/ 478316 h 1049988"/>
              <a:gd name="connsiteX1048" fmla="*/ 942081 w 1032287"/>
              <a:gd name="connsiteY1048" fmla="*/ 477647 h 1049988"/>
              <a:gd name="connsiteX1049" fmla="*/ 945494 w 1032287"/>
              <a:gd name="connsiteY1049" fmla="*/ 478679 h 1049988"/>
              <a:gd name="connsiteX1050" fmla="*/ 947194 w 1032287"/>
              <a:gd name="connsiteY1050" fmla="*/ 480222 h 1049988"/>
              <a:gd name="connsiteX1051" fmla="*/ 947798 w 1032287"/>
              <a:gd name="connsiteY1051" fmla="*/ 480770 h 1049988"/>
              <a:gd name="connsiteX1052" fmla="*/ 948388 w 1032287"/>
              <a:gd name="connsiteY1052" fmla="*/ 481032 h 1049988"/>
              <a:gd name="connsiteX1053" fmla="*/ 949040 w 1032287"/>
              <a:gd name="connsiteY1053" fmla="*/ 481320 h 1049988"/>
              <a:gd name="connsiteX1054" fmla="*/ 953504 w 1032287"/>
              <a:gd name="connsiteY1054" fmla="*/ 482098 h 1049988"/>
              <a:gd name="connsiteX1055" fmla="*/ 953805 w 1032287"/>
              <a:gd name="connsiteY1055" fmla="*/ 482312 h 1049988"/>
              <a:gd name="connsiteX1056" fmla="*/ 955308 w 1032287"/>
              <a:gd name="connsiteY1056" fmla="*/ 483388 h 1049988"/>
              <a:gd name="connsiteX1057" fmla="*/ 956256 w 1032287"/>
              <a:gd name="connsiteY1057" fmla="*/ 483329 h 1049988"/>
              <a:gd name="connsiteX1058" fmla="*/ 956423 w 1032287"/>
              <a:gd name="connsiteY1058" fmla="*/ 483319 h 1049988"/>
              <a:gd name="connsiteX1059" fmla="*/ 956296 w 1032287"/>
              <a:gd name="connsiteY1059" fmla="*/ 482762 h 1049988"/>
              <a:gd name="connsiteX1060" fmla="*/ 956647 w 1032287"/>
              <a:gd name="connsiteY1060" fmla="*/ 482086 h 1049988"/>
              <a:gd name="connsiteX1061" fmla="*/ 956909 w 1032287"/>
              <a:gd name="connsiteY1061" fmla="*/ 481581 h 1049988"/>
              <a:gd name="connsiteX1062" fmla="*/ 958576 w 1032287"/>
              <a:gd name="connsiteY1062" fmla="*/ 480827 h 1049988"/>
              <a:gd name="connsiteX1063" fmla="*/ 958882 w 1032287"/>
              <a:gd name="connsiteY1063" fmla="*/ 480144 h 1049988"/>
              <a:gd name="connsiteX1064" fmla="*/ 958899 w 1032287"/>
              <a:gd name="connsiteY1064" fmla="*/ 477485 h 1049988"/>
              <a:gd name="connsiteX1065" fmla="*/ 958913 w 1032287"/>
              <a:gd name="connsiteY1065" fmla="*/ 474879 h 1049988"/>
              <a:gd name="connsiteX1066" fmla="*/ 959445 w 1032287"/>
              <a:gd name="connsiteY1066" fmla="*/ 473070 h 1049988"/>
              <a:gd name="connsiteX1067" fmla="*/ 960007 w 1032287"/>
              <a:gd name="connsiteY1067" fmla="*/ 471156 h 1049988"/>
              <a:gd name="connsiteX1068" fmla="*/ 960915 w 1032287"/>
              <a:gd name="connsiteY1068" fmla="*/ 469847 h 1049988"/>
              <a:gd name="connsiteX1069" fmla="*/ 960674 w 1032287"/>
              <a:gd name="connsiteY1069" fmla="*/ 468734 h 1049988"/>
              <a:gd name="connsiteX1070" fmla="*/ 961534 w 1032287"/>
              <a:gd name="connsiteY1070" fmla="*/ 467429 h 1049988"/>
              <a:gd name="connsiteX1071" fmla="*/ 961583 w 1032287"/>
              <a:gd name="connsiteY1071" fmla="*/ 465075 h 1049988"/>
              <a:gd name="connsiteX1072" fmla="*/ 961978 w 1032287"/>
              <a:gd name="connsiteY1072" fmla="*/ 464342 h 1049988"/>
              <a:gd name="connsiteX1073" fmla="*/ 962318 w 1032287"/>
              <a:gd name="connsiteY1073" fmla="*/ 463708 h 1049988"/>
              <a:gd name="connsiteX1074" fmla="*/ 962638 w 1032287"/>
              <a:gd name="connsiteY1074" fmla="*/ 463555 h 1049988"/>
              <a:gd name="connsiteX1075" fmla="*/ 963245 w 1032287"/>
              <a:gd name="connsiteY1075" fmla="*/ 463268 h 1049988"/>
              <a:gd name="connsiteX1076" fmla="*/ 963407 w 1032287"/>
              <a:gd name="connsiteY1076" fmla="*/ 462565 h 1049988"/>
              <a:gd name="connsiteX1077" fmla="*/ 963487 w 1032287"/>
              <a:gd name="connsiteY1077" fmla="*/ 462213 h 1049988"/>
              <a:gd name="connsiteX1078" fmla="*/ 964164 w 1032287"/>
              <a:gd name="connsiteY1078" fmla="*/ 461590 h 1049988"/>
              <a:gd name="connsiteX1079" fmla="*/ 964720 w 1032287"/>
              <a:gd name="connsiteY1079" fmla="*/ 461152 h 1049988"/>
              <a:gd name="connsiteX1080" fmla="*/ 965117 w 1032287"/>
              <a:gd name="connsiteY1080" fmla="*/ 459726 h 1049988"/>
              <a:gd name="connsiteX1081" fmla="*/ 965205 w 1032287"/>
              <a:gd name="connsiteY1081" fmla="*/ 459415 h 1049988"/>
              <a:gd name="connsiteX1082" fmla="*/ 964950 w 1032287"/>
              <a:gd name="connsiteY1082" fmla="*/ 458148 h 1049988"/>
              <a:gd name="connsiteX1083" fmla="*/ 964695 w 1032287"/>
              <a:gd name="connsiteY1083" fmla="*/ 456878 h 1049988"/>
              <a:gd name="connsiteX1084" fmla="*/ 964466 w 1032287"/>
              <a:gd name="connsiteY1084" fmla="*/ 456570 h 1049988"/>
              <a:gd name="connsiteX1085" fmla="*/ 964008 w 1032287"/>
              <a:gd name="connsiteY1085" fmla="*/ 455954 h 1049988"/>
              <a:gd name="connsiteX1086" fmla="*/ 963325 w 1032287"/>
              <a:gd name="connsiteY1086" fmla="*/ 455710 h 1049988"/>
              <a:gd name="connsiteX1087" fmla="*/ 962515 w 1032287"/>
              <a:gd name="connsiteY1087" fmla="*/ 455488 h 1049988"/>
              <a:gd name="connsiteX1088" fmla="*/ 961340 w 1032287"/>
              <a:gd name="connsiteY1088" fmla="*/ 455164 h 1049988"/>
              <a:gd name="connsiteX1089" fmla="*/ 961021 w 1032287"/>
              <a:gd name="connsiteY1089" fmla="*/ 453617 h 1049988"/>
              <a:gd name="connsiteX1090" fmla="*/ 963425 w 1032287"/>
              <a:gd name="connsiteY1090" fmla="*/ 451621 h 1049988"/>
              <a:gd name="connsiteX1091" fmla="*/ 963353 w 1032287"/>
              <a:gd name="connsiteY1091" fmla="*/ 449825 h 1049988"/>
              <a:gd name="connsiteX1092" fmla="*/ 963510 w 1032287"/>
              <a:gd name="connsiteY1092" fmla="*/ 448445 h 1049988"/>
              <a:gd name="connsiteX1093" fmla="*/ 963825 w 1032287"/>
              <a:gd name="connsiteY1093" fmla="*/ 445672 h 1049988"/>
              <a:gd name="connsiteX1094" fmla="*/ 963261 w 1032287"/>
              <a:gd name="connsiteY1094" fmla="*/ 444685 h 1049988"/>
              <a:gd name="connsiteX1095" fmla="*/ 962017 w 1032287"/>
              <a:gd name="connsiteY1095" fmla="*/ 443700 h 1049988"/>
              <a:gd name="connsiteX1096" fmla="*/ 962012 w 1032287"/>
              <a:gd name="connsiteY1096" fmla="*/ 442834 h 1049988"/>
              <a:gd name="connsiteX1097" fmla="*/ 963675 w 1032287"/>
              <a:gd name="connsiteY1097" fmla="*/ 441089 h 1049988"/>
              <a:gd name="connsiteX1098" fmla="*/ 964164 w 1032287"/>
              <a:gd name="connsiteY1098" fmla="*/ 439970 h 1049988"/>
              <a:gd name="connsiteX1099" fmla="*/ 961005 w 1032287"/>
              <a:gd name="connsiteY1099" fmla="*/ 440176 h 1049988"/>
              <a:gd name="connsiteX1100" fmla="*/ 960753 w 1032287"/>
              <a:gd name="connsiteY1100" fmla="*/ 439372 h 1049988"/>
              <a:gd name="connsiteX1101" fmla="*/ 962043 w 1032287"/>
              <a:gd name="connsiteY1101" fmla="*/ 437506 h 1049988"/>
              <a:gd name="connsiteX1102" fmla="*/ 962406 w 1032287"/>
              <a:gd name="connsiteY1102" fmla="*/ 436079 h 1049988"/>
              <a:gd name="connsiteX1103" fmla="*/ 962017 w 1032287"/>
              <a:gd name="connsiteY1103" fmla="*/ 435217 h 1049988"/>
              <a:gd name="connsiteX1104" fmla="*/ 961904 w 1032287"/>
              <a:gd name="connsiteY1104" fmla="*/ 434967 h 1049988"/>
              <a:gd name="connsiteX1105" fmla="*/ 960478 w 1032287"/>
              <a:gd name="connsiteY1105" fmla="*/ 434853 h 1049988"/>
              <a:gd name="connsiteX1106" fmla="*/ 960104 w 1032287"/>
              <a:gd name="connsiteY1106" fmla="*/ 434483 h 1049988"/>
              <a:gd name="connsiteX1107" fmla="*/ 960161 w 1032287"/>
              <a:gd name="connsiteY1107" fmla="*/ 433554 h 1049988"/>
              <a:gd name="connsiteX1108" fmla="*/ 961695 w 1032287"/>
              <a:gd name="connsiteY1108" fmla="*/ 430943 h 1049988"/>
              <a:gd name="connsiteX1109" fmla="*/ 960259 w 1032287"/>
              <a:gd name="connsiteY1109" fmla="*/ 429031 h 1049988"/>
              <a:gd name="connsiteX1110" fmla="*/ 960297 w 1032287"/>
              <a:gd name="connsiteY1110" fmla="*/ 428546 h 1049988"/>
              <a:gd name="connsiteX1111" fmla="*/ 960316 w 1032287"/>
              <a:gd name="connsiteY1111" fmla="*/ 428287 h 1049988"/>
              <a:gd name="connsiteX1112" fmla="*/ 960369 w 1032287"/>
              <a:gd name="connsiteY1112" fmla="*/ 426553 h 1049988"/>
              <a:gd name="connsiteX1113" fmla="*/ 960697 w 1032287"/>
              <a:gd name="connsiteY1113" fmla="*/ 425918 h 1049988"/>
              <a:gd name="connsiteX1114" fmla="*/ 960982 w 1032287"/>
              <a:gd name="connsiteY1114" fmla="*/ 425372 h 1049988"/>
              <a:gd name="connsiteX1115" fmla="*/ 962223 w 1032287"/>
              <a:gd name="connsiteY1115" fmla="*/ 425053 h 1049988"/>
              <a:gd name="connsiteX1116" fmla="*/ 962466 w 1032287"/>
              <a:gd name="connsiteY1116" fmla="*/ 424991 h 1049988"/>
              <a:gd name="connsiteX1117" fmla="*/ 962632 w 1032287"/>
              <a:gd name="connsiteY1117" fmla="*/ 424657 h 1049988"/>
              <a:gd name="connsiteX1118" fmla="*/ 962955 w 1032287"/>
              <a:gd name="connsiteY1118" fmla="*/ 423997 h 1049988"/>
              <a:gd name="connsiteX1119" fmla="*/ 962082 w 1032287"/>
              <a:gd name="connsiteY1119" fmla="*/ 423013 h 1049988"/>
              <a:gd name="connsiteX1120" fmla="*/ 962215 w 1032287"/>
              <a:gd name="connsiteY1120" fmla="*/ 422334 h 1049988"/>
              <a:gd name="connsiteX1121" fmla="*/ 962264 w 1032287"/>
              <a:gd name="connsiteY1121" fmla="*/ 422082 h 1049988"/>
              <a:gd name="connsiteX1122" fmla="*/ 961816 w 1032287"/>
              <a:gd name="connsiteY1122" fmla="*/ 419607 h 1049988"/>
              <a:gd name="connsiteX1123" fmla="*/ 962013 w 1032287"/>
              <a:gd name="connsiteY1123" fmla="*/ 418796 h 1049988"/>
              <a:gd name="connsiteX1124" fmla="*/ 962300 w 1032287"/>
              <a:gd name="connsiteY1124" fmla="*/ 417622 h 1049988"/>
              <a:gd name="connsiteX1125" fmla="*/ 962843 w 1032287"/>
              <a:gd name="connsiteY1125" fmla="*/ 417102 h 1049988"/>
              <a:gd name="connsiteX1126" fmla="*/ 963470 w 1032287"/>
              <a:gd name="connsiteY1126" fmla="*/ 416500 h 1049988"/>
              <a:gd name="connsiteX1127" fmla="*/ 963670 w 1032287"/>
              <a:gd name="connsiteY1127" fmla="*/ 415723 h 1049988"/>
              <a:gd name="connsiteX1128" fmla="*/ 964077 w 1032287"/>
              <a:gd name="connsiteY1128" fmla="*/ 414142 h 1049988"/>
              <a:gd name="connsiteX1129" fmla="*/ 965061 w 1032287"/>
              <a:gd name="connsiteY1129" fmla="*/ 412898 h 1049988"/>
              <a:gd name="connsiteX1130" fmla="*/ 965728 w 1032287"/>
              <a:gd name="connsiteY1130" fmla="*/ 410664 h 1049988"/>
              <a:gd name="connsiteX1131" fmla="*/ 966651 w 1032287"/>
              <a:gd name="connsiteY1131" fmla="*/ 409233 h 1049988"/>
              <a:gd name="connsiteX1132" fmla="*/ 967071 w 1032287"/>
              <a:gd name="connsiteY1132" fmla="*/ 409071 h 1049988"/>
              <a:gd name="connsiteX1133" fmla="*/ 968955 w 1032287"/>
              <a:gd name="connsiteY1133" fmla="*/ 408292 h 1049988"/>
              <a:gd name="connsiteX1134" fmla="*/ 969424 w 1032287"/>
              <a:gd name="connsiteY1134" fmla="*/ 406615 h 1049988"/>
              <a:gd name="connsiteX1135" fmla="*/ 970593 w 1032287"/>
              <a:gd name="connsiteY1135" fmla="*/ 405121 h 1049988"/>
              <a:gd name="connsiteX1136" fmla="*/ 973811 w 1032287"/>
              <a:gd name="connsiteY1136" fmla="*/ 404606 h 1049988"/>
              <a:gd name="connsiteX1137" fmla="*/ 974068 w 1032287"/>
              <a:gd name="connsiteY1137" fmla="*/ 404554 h 1049988"/>
              <a:gd name="connsiteX1138" fmla="*/ 974431 w 1032287"/>
              <a:gd name="connsiteY1138" fmla="*/ 404478 h 1049988"/>
              <a:gd name="connsiteX1139" fmla="*/ 974552 w 1032287"/>
              <a:gd name="connsiteY1139" fmla="*/ 403937 h 1049988"/>
              <a:gd name="connsiteX1140" fmla="*/ 974974 w 1032287"/>
              <a:gd name="connsiteY1140" fmla="*/ 402060 h 1049988"/>
              <a:gd name="connsiteX1141" fmla="*/ 975838 w 1032287"/>
              <a:gd name="connsiteY1141" fmla="*/ 401498 h 1049988"/>
              <a:gd name="connsiteX1142" fmla="*/ 976632 w 1032287"/>
              <a:gd name="connsiteY1142" fmla="*/ 399200 h 1049988"/>
              <a:gd name="connsiteX1143" fmla="*/ 978479 w 1032287"/>
              <a:gd name="connsiteY1143" fmla="*/ 397331 h 1049988"/>
              <a:gd name="connsiteX1144" fmla="*/ 978625 w 1032287"/>
              <a:gd name="connsiteY1144" fmla="*/ 396824 h 1049988"/>
              <a:gd name="connsiteX1145" fmla="*/ 979208 w 1032287"/>
              <a:gd name="connsiteY1145" fmla="*/ 394789 h 1049988"/>
              <a:gd name="connsiteX1146" fmla="*/ 979585 w 1032287"/>
              <a:gd name="connsiteY1146" fmla="*/ 394820 h 1049988"/>
              <a:gd name="connsiteX1147" fmla="*/ 980572 w 1032287"/>
              <a:gd name="connsiteY1147" fmla="*/ 394903 h 1049988"/>
              <a:gd name="connsiteX1148" fmla="*/ 980824 w 1032287"/>
              <a:gd name="connsiteY1148" fmla="*/ 394368 h 1049988"/>
              <a:gd name="connsiteX1149" fmla="*/ 981184 w 1032287"/>
              <a:gd name="connsiteY1149" fmla="*/ 393600 h 1049988"/>
              <a:gd name="connsiteX1150" fmla="*/ 983161 w 1032287"/>
              <a:gd name="connsiteY1150" fmla="*/ 392411 h 1049988"/>
              <a:gd name="connsiteX1151" fmla="*/ 983066 w 1032287"/>
              <a:gd name="connsiteY1151" fmla="*/ 392097 h 1049988"/>
              <a:gd name="connsiteX1152" fmla="*/ 982677 w 1032287"/>
              <a:gd name="connsiteY1152" fmla="*/ 390709 h 1049988"/>
              <a:gd name="connsiteX1153" fmla="*/ 982901 w 1032287"/>
              <a:gd name="connsiteY1153" fmla="*/ 390369 h 1049988"/>
              <a:gd name="connsiteX1154" fmla="*/ 984819 w 1032287"/>
              <a:gd name="connsiteY1154" fmla="*/ 389579 h 1049988"/>
              <a:gd name="connsiteX1155" fmla="*/ 985497 w 1032287"/>
              <a:gd name="connsiteY1155" fmla="*/ 389300 h 1049988"/>
              <a:gd name="connsiteX1156" fmla="*/ 986302 w 1032287"/>
              <a:gd name="connsiteY1156" fmla="*/ 388408 h 1049988"/>
              <a:gd name="connsiteX1157" fmla="*/ 988086 w 1032287"/>
              <a:gd name="connsiteY1157" fmla="*/ 386435 h 1049988"/>
              <a:gd name="connsiteX1158" fmla="*/ 988980 w 1032287"/>
              <a:gd name="connsiteY1158" fmla="*/ 386067 h 1049988"/>
              <a:gd name="connsiteX1159" fmla="*/ 989878 w 1032287"/>
              <a:gd name="connsiteY1159" fmla="*/ 385697 h 1049988"/>
              <a:gd name="connsiteX1160" fmla="*/ 989871 w 1032287"/>
              <a:gd name="connsiteY1160" fmla="*/ 384599 h 1049988"/>
              <a:gd name="connsiteX1161" fmla="*/ 989865 w 1032287"/>
              <a:gd name="connsiteY1161" fmla="*/ 383514 h 1049988"/>
              <a:gd name="connsiteX1162" fmla="*/ 991415 w 1032287"/>
              <a:gd name="connsiteY1162" fmla="*/ 383629 h 1049988"/>
              <a:gd name="connsiteX1163" fmla="*/ 991564 w 1032287"/>
              <a:gd name="connsiteY1163" fmla="*/ 382707 h 1049988"/>
              <a:gd name="connsiteX1164" fmla="*/ 991595 w 1032287"/>
              <a:gd name="connsiteY1164" fmla="*/ 382512 h 1049988"/>
              <a:gd name="connsiteX1165" fmla="*/ 991447 w 1032287"/>
              <a:gd name="connsiteY1165" fmla="*/ 382211 h 1049988"/>
              <a:gd name="connsiteX1166" fmla="*/ 990842 w 1032287"/>
              <a:gd name="connsiteY1166" fmla="*/ 380969 h 1049988"/>
              <a:gd name="connsiteX1167" fmla="*/ 991220 w 1032287"/>
              <a:gd name="connsiteY1167" fmla="*/ 380517 h 1049988"/>
              <a:gd name="connsiteX1168" fmla="*/ 991519 w 1032287"/>
              <a:gd name="connsiteY1168" fmla="*/ 380159 h 1049988"/>
              <a:gd name="connsiteX1169" fmla="*/ 992881 w 1032287"/>
              <a:gd name="connsiteY1169" fmla="*/ 380028 h 1049988"/>
              <a:gd name="connsiteX1170" fmla="*/ 993313 w 1032287"/>
              <a:gd name="connsiteY1170" fmla="*/ 379468 h 1049988"/>
              <a:gd name="connsiteX1171" fmla="*/ 993583 w 1032287"/>
              <a:gd name="connsiteY1171" fmla="*/ 377823 h 1049988"/>
              <a:gd name="connsiteX1172" fmla="*/ 993853 w 1032287"/>
              <a:gd name="connsiteY1172" fmla="*/ 376183 h 1049988"/>
              <a:gd name="connsiteX1173" fmla="*/ 995036 w 1032287"/>
              <a:gd name="connsiteY1173" fmla="*/ 376377 h 1049988"/>
              <a:gd name="connsiteX1174" fmla="*/ 996023 w 1032287"/>
              <a:gd name="connsiteY1174" fmla="*/ 376541 h 1049988"/>
              <a:gd name="connsiteX1175" fmla="*/ 996513 w 1032287"/>
              <a:gd name="connsiteY1175" fmla="*/ 375547 h 1049988"/>
              <a:gd name="connsiteX1176" fmla="*/ 996467 w 1032287"/>
              <a:gd name="connsiteY1176" fmla="*/ 375381 h 1049988"/>
              <a:gd name="connsiteX1177" fmla="*/ 996134 w 1032287"/>
              <a:gd name="connsiteY1177" fmla="*/ 374186 h 1049988"/>
              <a:gd name="connsiteX1178" fmla="*/ 997819 w 1032287"/>
              <a:gd name="connsiteY1178" fmla="*/ 372064 h 1049988"/>
              <a:gd name="connsiteX1179" fmla="*/ 999149 w 1032287"/>
              <a:gd name="connsiteY1179" fmla="*/ 370391 h 1049988"/>
              <a:gd name="connsiteX1180" fmla="*/ 998810 w 1032287"/>
              <a:gd name="connsiteY1180" fmla="*/ 369904 h 1049988"/>
              <a:gd name="connsiteX1181" fmla="*/ 998336 w 1032287"/>
              <a:gd name="connsiteY1181" fmla="*/ 369219 h 1049988"/>
              <a:gd name="connsiteX1182" fmla="*/ 999015 w 1032287"/>
              <a:gd name="connsiteY1182" fmla="*/ 368596 h 1049988"/>
              <a:gd name="connsiteX1183" fmla="*/ 1000552 w 1032287"/>
              <a:gd name="connsiteY1183" fmla="*/ 368347 h 1049988"/>
              <a:gd name="connsiteX1184" fmla="*/ 1000997 w 1032287"/>
              <a:gd name="connsiteY1184" fmla="*/ 368275 h 1049988"/>
              <a:gd name="connsiteX1185" fmla="*/ 1001513 w 1032287"/>
              <a:gd name="connsiteY1185" fmla="*/ 366784 h 1049988"/>
              <a:gd name="connsiteX1186" fmla="*/ 1001727 w 1032287"/>
              <a:gd name="connsiteY1186" fmla="*/ 366164 h 1049988"/>
              <a:gd name="connsiteX1187" fmla="*/ 1002283 w 1032287"/>
              <a:gd name="connsiteY1187" fmla="*/ 365665 h 1049988"/>
              <a:gd name="connsiteX1188" fmla="*/ 1003240 w 1032287"/>
              <a:gd name="connsiteY1188" fmla="*/ 365441 h 1049988"/>
              <a:gd name="connsiteX1189" fmla="*/ 1004450 w 1032287"/>
              <a:gd name="connsiteY1189" fmla="*/ 365157 h 1049988"/>
              <a:gd name="connsiteX1190" fmla="*/ 1004612 w 1032287"/>
              <a:gd name="connsiteY1190" fmla="*/ 364967 h 1049988"/>
              <a:gd name="connsiteX1191" fmla="*/ 1005681 w 1032287"/>
              <a:gd name="connsiteY1191" fmla="*/ 363726 h 1049988"/>
              <a:gd name="connsiteX1192" fmla="*/ 1006742 w 1032287"/>
              <a:gd name="connsiteY1192" fmla="*/ 362438 h 1049988"/>
              <a:gd name="connsiteX1193" fmla="*/ 1007215 w 1032287"/>
              <a:gd name="connsiteY1193" fmla="*/ 361797 h 1049988"/>
              <a:gd name="connsiteX1194" fmla="*/ 1007086 w 1032287"/>
              <a:gd name="connsiteY1194" fmla="*/ 360001 h 1049988"/>
              <a:gd name="connsiteX1195" fmla="*/ 1007302 w 1032287"/>
              <a:gd name="connsiteY1195" fmla="*/ 359691 h 1049988"/>
              <a:gd name="connsiteX1196" fmla="*/ 1007516 w 1032287"/>
              <a:gd name="connsiteY1196" fmla="*/ 359380 h 1049988"/>
              <a:gd name="connsiteX1197" fmla="*/ 1010181 w 1032287"/>
              <a:gd name="connsiteY1197" fmla="*/ 359488 h 1049988"/>
              <a:gd name="connsiteX1198" fmla="*/ 1010413 w 1032287"/>
              <a:gd name="connsiteY1198" fmla="*/ 358237 h 1049988"/>
              <a:gd name="connsiteX1199" fmla="*/ 1010346 w 1032287"/>
              <a:gd name="connsiteY1199" fmla="*/ 357992 h 1049988"/>
              <a:gd name="connsiteX1200" fmla="*/ 1010107 w 1032287"/>
              <a:gd name="connsiteY1200" fmla="*/ 357384 h 1049988"/>
              <a:gd name="connsiteX1201" fmla="*/ 1010910 w 1032287"/>
              <a:gd name="connsiteY1201" fmla="*/ 356883 h 1049988"/>
              <a:gd name="connsiteX1202" fmla="*/ 1011144 w 1032287"/>
              <a:gd name="connsiteY1202" fmla="*/ 354342 h 1049988"/>
              <a:gd name="connsiteX1203" fmla="*/ 1013683 w 1032287"/>
              <a:gd name="connsiteY1203" fmla="*/ 353894 h 1049988"/>
              <a:gd name="connsiteX1204" fmla="*/ 1014421 w 1032287"/>
              <a:gd name="connsiteY1204" fmla="*/ 352836 h 1049988"/>
              <a:gd name="connsiteX1205" fmla="*/ 1014328 w 1032287"/>
              <a:gd name="connsiteY1205" fmla="*/ 352426 h 1049988"/>
              <a:gd name="connsiteX1206" fmla="*/ 1013912 w 1032287"/>
              <a:gd name="connsiteY1206" fmla="*/ 350611 h 1049988"/>
              <a:gd name="connsiteX1207" fmla="*/ 1015046 w 1032287"/>
              <a:gd name="connsiteY1207" fmla="*/ 348273 h 1049988"/>
              <a:gd name="connsiteX1208" fmla="*/ 1015628 w 1032287"/>
              <a:gd name="connsiteY1208" fmla="*/ 347071 h 1049988"/>
              <a:gd name="connsiteX1209" fmla="*/ 1016247 w 1032287"/>
              <a:gd name="connsiteY1209" fmla="*/ 346819 h 1049988"/>
              <a:gd name="connsiteX1210" fmla="*/ 1018349 w 1032287"/>
              <a:gd name="connsiteY1210" fmla="*/ 345754 h 1049988"/>
              <a:gd name="connsiteX1211" fmla="*/ 1020106 w 1032287"/>
              <a:gd name="connsiteY1211" fmla="*/ 344319 h 1049988"/>
              <a:gd name="connsiteX1212" fmla="*/ 1021866 w 1032287"/>
              <a:gd name="connsiteY1212" fmla="*/ 342885 h 1049988"/>
              <a:gd name="connsiteX1213" fmla="*/ 1021982 w 1032287"/>
              <a:gd name="connsiteY1213" fmla="*/ 341461 h 1049988"/>
              <a:gd name="connsiteX1214" fmla="*/ 1022306 w 1032287"/>
              <a:gd name="connsiteY1214" fmla="*/ 340841 h 1049988"/>
              <a:gd name="connsiteX1215" fmla="*/ 1022534 w 1032287"/>
              <a:gd name="connsiteY1215" fmla="*/ 340404 h 1049988"/>
              <a:gd name="connsiteX1216" fmla="*/ 1023331 w 1032287"/>
              <a:gd name="connsiteY1216" fmla="*/ 338975 h 1049988"/>
              <a:gd name="connsiteX1217" fmla="*/ 1023735 w 1032287"/>
              <a:gd name="connsiteY1217" fmla="*/ 333399 h 1049988"/>
              <a:gd name="connsiteX1218" fmla="*/ 1026091 w 1032287"/>
              <a:gd name="connsiteY1218" fmla="*/ 333571 h 1049988"/>
              <a:gd name="connsiteX1219" fmla="*/ 1025646 w 1032287"/>
              <a:gd name="connsiteY1219" fmla="*/ 331655 h 1049988"/>
              <a:gd name="connsiteX1220" fmla="*/ 1025916 w 1032287"/>
              <a:gd name="connsiteY1220" fmla="*/ 331109 h 1049988"/>
              <a:gd name="connsiteX1221" fmla="*/ 1025996 w 1032287"/>
              <a:gd name="connsiteY1221" fmla="*/ 330948 h 1049988"/>
              <a:gd name="connsiteX1222" fmla="*/ 1026063 w 1032287"/>
              <a:gd name="connsiteY1222" fmla="*/ 330813 h 1049988"/>
              <a:gd name="connsiteX1223" fmla="*/ 1027682 w 1032287"/>
              <a:gd name="connsiteY1223" fmla="*/ 329971 h 1049988"/>
              <a:gd name="connsiteX1224" fmla="*/ 1027240 w 1032287"/>
              <a:gd name="connsiteY1224" fmla="*/ 328488 h 1049988"/>
              <a:gd name="connsiteX1225" fmla="*/ 1027845 w 1032287"/>
              <a:gd name="connsiteY1225" fmla="*/ 325971 h 1049988"/>
              <a:gd name="connsiteX1226" fmla="*/ 1028089 w 1032287"/>
              <a:gd name="connsiteY1226" fmla="*/ 324954 h 1049988"/>
              <a:gd name="connsiteX1227" fmla="*/ 1027280 w 1032287"/>
              <a:gd name="connsiteY1227" fmla="*/ 324277 h 1049988"/>
              <a:gd name="connsiteX1228" fmla="*/ 1027245 w 1032287"/>
              <a:gd name="connsiteY1228" fmla="*/ 324122 h 1049988"/>
              <a:gd name="connsiteX1229" fmla="*/ 1026899 w 1032287"/>
              <a:gd name="connsiteY1229" fmla="*/ 322608 h 1049988"/>
              <a:gd name="connsiteX1230" fmla="*/ 1027576 w 1032287"/>
              <a:gd name="connsiteY1230" fmla="*/ 321551 h 1049988"/>
              <a:gd name="connsiteX1231" fmla="*/ 1029680 w 1032287"/>
              <a:gd name="connsiteY1231" fmla="*/ 321105 h 1049988"/>
              <a:gd name="connsiteX1232" fmla="*/ 1029529 w 1032287"/>
              <a:gd name="connsiteY1232" fmla="*/ 316461 h 1049988"/>
              <a:gd name="connsiteX1233" fmla="*/ 1030002 w 1032287"/>
              <a:gd name="connsiteY1233" fmla="*/ 315725 h 1049988"/>
              <a:gd name="connsiteX1234" fmla="*/ 1030883 w 1032287"/>
              <a:gd name="connsiteY1234" fmla="*/ 314349 h 1049988"/>
              <a:gd name="connsiteX1235" fmla="*/ 1030380 w 1032287"/>
              <a:gd name="connsiteY1235" fmla="*/ 313114 h 1049988"/>
              <a:gd name="connsiteX1236" fmla="*/ 1030838 w 1032287"/>
              <a:gd name="connsiteY1236" fmla="*/ 311875 h 1049988"/>
              <a:gd name="connsiteX1237" fmla="*/ 1031297 w 1032287"/>
              <a:gd name="connsiteY1237" fmla="*/ 310632 h 1049988"/>
              <a:gd name="connsiteX1238" fmla="*/ 1032468 w 1032287"/>
              <a:gd name="connsiteY1238" fmla="*/ 309510 h 1049988"/>
              <a:gd name="connsiteX1239" fmla="*/ 1030978 w 1032287"/>
              <a:gd name="connsiteY1239" fmla="*/ 309085 h 1049988"/>
              <a:gd name="connsiteX1240" fmla="*/ 1030542 w 1032287"/>
              <a:gd name="connsiteY1240" fmla="*/ 308531 h 1049988"/>
              <a:gd name="connsiteX1241" fmla="*/ 1031014 w 1032287"/>
              <a:gd name="connsiteY1241" fmla="*/ 308034 h 1049988"/>
              <a:gd name="connsiteX1242" fmla="*/ 1031673 w 1032287"/>
              <a:gd name="connsiteY1242" fmla="*/ 307342 h 1049988"/>
              <a:gd name="connsiteX1243" fmla="*/ 1032144 w 1032287"/>
              <a:gd name="connsiteY1243" fmla="*/ 306850 h 1049988"/>
              <a:gd name="connsiteX1244" fmla="*/ 1031313 w 1032287"/>
              <a:gd name="connsiteY1244" fmla="*/ 306490 h 1049988"/>
              <a:gd name="connsiteX1245" fmla="*/ 1029139 w 1032287"/>
              <a:gd name="connsiteY1245" fmla="*/ 305550 h 1049988"/>
              <a:gd name="connsiteX1246" fmla="*/ 1028625 w 1032287"/>
              <a:gd name="connsiteY1246" fmla="*/ 304647 h 1049988"/>
              <a:gd name="connsiteX1247" fmla="*/ 1020850 w 1032287"/>
              <a:gd name="connsiteY1247" fmla="*/ 304647 h 1049988"/>
              <a:gd name="connsiteX1248" fmla="*/ 1018713 w 1032287"/>
              <a:gd name="connsiteY1248" fmla="*/ 304647 h 1049988"/>
              <a:gd name="connsiteX1249" fmla="*/ 1011471 w 1032287"/>
              <a:gd name="connsiteY1249" fmla="*/ 304647 h 1049988"/>
              <a:gd name="connsiteX1250" fmla="*/ 1008940 w 1032287"/>
              <a:gd name="connsiteY1250" fmla="*/ 304647 h 1049988"/>
              <a:gd name="connsiteX1251" fmla="*/ 996865 w 1032287"/>
              <a:gd name="connsiteY1251" fmla="*/ 304647 h 1049988"/>
              <a:gd name="connsiteX1252" fmla="*/ 994180 w 1032287"/>
              <a:gd name="connsiteY1252" fmla="*/ 304647 h 1049988"/>
              <a:gd name="connsiteX1253" fmla="*/ 987368 w 1032287"/>
              <a:gd name="connsiteY1253" fmla="*/ 304647 h 1049988"/>
              <a:gd name="connsiteX1254" fmla="*/ 984469 w 1032287"/>
              <a:gd name="connsiteY1254" fmla="*/ 304647 h 1049988"/>
              <a:gd name="connsiteX1255" fmla="*/ 976452 w 1032287"/>
              <a:gd name="connsiteY1255" fmla="*/ 304647 h 1049988"/>
              <a:gd name="connsiteX1256" fmla="*/ 973430 w 1032287"/>
              <a:gd name="connsiteY1256" fmla="*/ 304647 h 1049988"/>
              <a:gd name="connsiteX1257" fmla="*/ 966924 w 1032287"/>
              <a:gd name="connsiteY1257" fmla="*/ 304647 h 1049988"/>
              <a:gd name="connsiteX1258" fmla="*/ 963974 w 1032287"/>
              <a:gd name="connsiteY1258" fmla="*/ 304647 h 1049988"/>
              <a:gd name="connsiteX1259" fmla="*/ 957192 w 1032287"/>
              <a:gd name="connsiteY1259" fmla="*/ 304647 h 1049988"/>
              <a:gd name="connsiteX1260" fmla="*/ 954996 w 1032287"/>
              <a:gd name="connsiteY1260" fmla="*/ 304647 h 1049988"/>
              <a:gd name="connsiteX1261" fmla="*/ 949801 w 1032287"/>
              <a:gd name="connsiteY1261" fmla="*/ 304647 h 1049988"/>
              <a:gd name="connsiteX1262" fmla="*/ 947639 w 1032287"/>
              <a:gd name="connsiteY1262" fmla="*/ 304647 h 1049988"/>
              <a:gd name="connsiteX1263" fmla="*/ 942137 w 1032287"/>
              <a:gd name="connsiteY1263" fmla="*/ 304647 h 1049988"/>
              <a:gd name="connsiteX1264" fmla="*/ 940024 w 1032287"/>
              <a:gd name="connsiteY1264" fmla="*/ 304647 h 1049988"/>
              <a:gd name="connsiteX1265" fmla="*/ 936599 w 1032287"/>
              <a:gd name="connsiteY1265" fmla="*/ 304647 h 1049988"/>
              <a:gd name="connsiteX1266" fmla="*/ 934357 w 1032287"/>
              <a:gd name="connsiteY1266" fmla="*/ 304647 h 1049988"/>
              <a:gd name="connsiteX1267" fmla="*/ 929105 w 1032287"/>
              <a:gd name="connsiteY1267" fmla="*/ 304647 h 1049988"/>
              <a:gd name="connsiteX1268" fmla="*/ 927194 w 1032287"/>
              <a:gd name="connsiteY1268" fmla="*/ 304647 h 1049988"/>
              <a:gd name="connsiteX1269" fmla="*/ 923608 w 1032287"/>
              <a:gd name="connsiteY1269" fmla="*/ 304647 h 1049988"/>
              <a:gd name="connsiteX1270" fmla="*/ 921822 w 1032287"/>
              <a:gd name="connsiteY1270" fmla="*/ 304647 h 1049988"/>
              <a:gd name="connsiteX1271" fmla="*/ 916660 w 1032287"/>
              <a:gd name="connsiteY1271" fmla="*/ 304647 h 1049988"/>
              <a:gd name="connsiteX1272" fmla="*/ 916830 w 1032287"/>
              <a:gd name="connsiteY1272" fmla="*/ 304273 h 1049988"/>
              <a:gd name="connsiteX1273" fmla="*/ 917430 w 1032287"/>
              <a:gd name="connsiteY1273" fmla="*/ 303001 h 1049988"/>
              <a:gd name="connsiteX1274" fmla="*/ 917805 w 1032287"/>
              <a:gd name="connsiteY1274" fmla="*/ 301503 h 1049988"/>
              <a:gd name="connsiteX1275" fmla="*/ 918328 w 1032287"/>
              <a:gd name="connsiteY1275" fmla="*/ 300231 h 1049988"/>
              <a:gd name="connsiteX1276" fmla="*/ 918702 w 1032287"/>
              <a:gd name="connsiteY1276" fmla="*/ 298735 h 1049988"/>
              <a:gd name="connsiteX1277" fmla="*/ 919226 w 1032287"/>
              <a:gd name="connsiteY1277" fmla="*/ 297387 h 1049988"/>
              <a:gd name="connsiteX1278" fmla="*/ 919759 w 1032287"/>
              <a:gd name="connsiteY1278" fmla="*/ 296246 h 1049988"/>
              <a:gd name="connsiteX1279" fmla="*/ 919826 w 1032287"/>
              <a:gd name="connsiteY1279" fmla="*/ 296114 h 1049988"/>
              <a:gd name="connsiteX1280" fmla="*/ 920123 w 1032287"/>
              <a:gd name="connsiteY1280" fmla="*/ 295440 h 1049988"/>
              <a:gd name="connsiteX1281" fmla="*/ 920285 w 1032287"/>
              <a:gd name="connsiteY1281" fmla="*/ 295013 h 1049988"/>
              <a:gd name="connsiteX1282" fmla="*/ 920349 w 1032287"/>
              <a:gd name="connsiteY1282" fmla="*/ 294842 h 1049988"/>
              <a:gd name="connsiteX1283" fmla="*/ 920874 w 1032287"/>
              <a:gd name="connsiteY1283" fmla="*/ 293494 h 1049988"/>
              <a:gd name="connsiteX1284" fmla="*/ 921472 w 1032287"/>
              <a:gd name="connsiteY1284" fmla="*/ 292222 h 1049988"/>
              <a:gd name="connsiteX1285" fmla="*/ 922219 w 1032287"/>
              <a:gd name="connsiteY1285" fmla="*/ 291099 h 1049988"/>
              <a:gd name="connsiteX1286" fmla="*/ 923142 w 1032287"/>
              <a:gd name="connsiteY1286" fmla="*/ 289653 h 1049988"/>
              <a:gd name="connsiteX1287" fmla="*/ 922219 w 1032287"/>
              <a:gd name="connsiteY1287" fmla="*/ 288105 h 1049988"/>
              <a:gd name="connsiteX1288" fmla="*/ 921247 w 1032287"/>
              <a:gd name="connsiteY1288" fmla="*/ 287207 h 1049988"/>
              <a:gd name="connsiteX1289" fmla="*/ 920349 w 1032287"/>
              <a:gd name="connsiteY1289" fmla="*/ 286310 h 1049988"/>
              <a:gd name="connsiteX1290" fmla="*/ 919376 w 1032287"/>
              <a:gd name="connsiteY1290" fmla="*/ 285335 h 1049988"/>
              <a:gd name="connsiteX1291" fmla="*/ 918253 w 1032287"/>
              <a:gd name="connsiteY1291" fmla="*/ 284588 h 1049988"/>
              <a:gd name="connsiteX1292" fmla="*/ 917129 w 1032287"/>
              <a:gd name="connsiteY1292" fmla="*/ 283839 h 1049988"/>
              <a:gd name="connsiteX1293" fmla="*/ 916008 w 1032287"/>
              <a:gd name="connsiteY1293" fmla="*/ 283165 h 1049988"/>
              <a:gd name="connsiteX1294" fmla="*/ 915259 w 1032287"/>
              <a:gd name="connsiteY1294" fmla="*/ 282042 h 1049988"/>
              <a:gd name="connsiteX1295" fmla="*/ 914510 w 1032287"/>
              <a:gd name="connsiteY1295" fmla="*/ 280920 h 1049988"/>
              <a:gd name="connsiteX1296" fmla="*/ 913761 w 1032287"/>
              <a:gd name="connsiteY1296" fmla="*/ 279797 h 1049988"/>
              <a:gd name="connsiteX1297" fmla="*/ 913162 w 1032287"/>
              <a:gd name="connsiteY1297" fmla="*/ 278525 h 1049988"/>
              <a:gd name="connsiteX1298" fmla="*/ 912564 w 1032287"/>
              <a:gd name="connsiteY1298" fmla="*/ 277251 h 1049988"/>
              <a:gd name="connsiteX1299" fmla="*/ 911815 w 1032287"/>
              <a:gd name="connsiteY1299" fmla="*/ 276129 h 1049988"/>
              <a:gd name="connsiteX1300" fmla="*/ 911292 w 1032287"/>
              <a:gd name="connsiteY1300" fmla="*/ 274782 h 1049988"/>
              <a:gd name="connsiteX1301" fmla="*/ 910692 w 1032287"/>
              <a:gd name="connsiteY1301" fmla="*/ 273510 h 1049988"/>
              <a:gd name="connsiteX1302" fmla="*/ 909945 w 1032287"/>
              <a:gd name="connsiteY1302" fmla="*/ 272386 h 1049988"/>
              <a:gd name="connsiteX1303" fmla="*/ 909420 w 1032287"/>
              <a:gd name="connsiteY1303" fmla="*/ 271114 h 1049988"/>
              <a:gd name="connsiteX1304" fmla="*/ 908821 w 1032287"/>
              <a:gd name="connsiteY1304" fmla="*/ 269840 h 1049988"/>
              <a:gd name="connsiteX1305" fmla="*/ 908223 w 1032287"/>
              <a:gd name="connsiteY1305" fmla="*/ 268493 h 1049988"/>
              <a:gd name="connsiteX1306" fmla="*/ 907698 w 1032287"/>
              <a:gd name="connsiteY1306" fmla="*/ 267221 h 1049988"/>
              <a:gd name="connsiteX1307" fmla="*/ 907099 w 1032287"/>
              <a:gd name="connsiteY1307" fmla="*/ 265874 h 1049988"/>
              <a:gd name="connsiteX1308" fmla="*/ 906951 w 1032287"/>
              <a:gd name="connsiteY1308" fmla="*/ 264227 h 1049988"/>
              <a:gd name="connsiteX1309" fmla="*/ 906501 w 1032287"/>
              <a:gd name="connsiteY1309" fmla="*/ 262729 h 1049988"/>
              <a:gd name="connsiteX1310" fmla="*/ 906127 w 1032287"/>
              <a:gd name="connsiteY1310" fmla="*/ 261308 h 1049988"/>
              <a:gd name="connsiteX1311" fmla="*/ 905976 w 1032287"/>
              <a:gd name="connsiteY1311" fmla="*/ 259587 h 1049988"/>
              <a:gd name="connsiteX1312" fmla="*/ 905827 w 1032287"/>
              <a:gd name="connsiteY1312" fmla="*/ 258489 h 1049988"/>
              <a:gd name="connsiteX1313" fmla="*/ 905752 w 1032287"/>
              <a:gd name="connsiteY1313" fmla="*/ 257940 h 1049988"/>
              <a:gd name="connsiteX1314" fmla="*/ 905528 w 1032287"/>
              <a:gd name="connsiteY1314" fmla="*/ 256293 h 1049988"/>
              <a:gd name="connsiteX1315" fmla="*/ 905528 w 1032287"/>
              <a:gd name="connsiteY1315" fmla="*/ 254421 h 1049988"/>
              <a:gd name="connsiteX1316" fmla="*/ 905827 w 1032287"/>
              <a:gd name="connsiteY1316" fmla="*/ 253224 h 1049988"/>
              <a:gd name="connsiteX1317" fmla="*/ 905903 w 1032287"/>
              <a:gd name="connsiteY1317" fmla="*/ 252925 h 1049988"/>
              <a:gd name="connsiteX1318" fmla="*/ 905903 w 1032287"/>
              <a:gd name="connsiteY1318" fmla="*/ 251053 h 1049988"/>
              <a:gd name="connsiteX1319" fmla="*/ 906127 w 1032287"/>
              <a:gd name="connsiteY1319" fmla="*/ 249406 h 1049988"/>
              <a:gd name="connsiteX1320" fmla="*/ 906277 w 1032287"/>
              <a:gd name="connsiteY1320" fmla="*/ 247760 h 1049988"/>
              <a:gd name="connsiteX1321" fmla="*/ 906426 w 1032287"/>
              <a:gd name="connsiteY1321" fmla="*/ 246038 h 1049988"/>
              <a:gd name="connsiteX1322" fmla="*/ 906426 w 1032287"/>
              <a:gd name="connsiteY1322" fmla="*/ 244167 h 1049988"/>
              <a:gd name="connsiteX1323" fmla="*/ 906426 w 1032287"/>
              <a:gd name="connsiteY1323" fmla="*/ 242745 h 1049988"/>
              <a:gd name="connsiteX1324" fmla="*/ 906202 w 1032287"/>
              <a:gd name="connsiteY1324" fmla="*/ 241023 h 1049988"/>
              <a:gd name="connsiteX1325" fmla="*/ 906051 w 1032287"/>
              <a:gd name="connsiteY1325" fmla="*/ 239376 h 1049988"/>
              <a:gd name="connsiteX1326" fmla="*/ 905827 w 1032287"/>
              <a:gd name="connsiteY1326" fmla="*/ 238479 h 1049988"/>
              <a:gd name="connsiteX1327" fmla="*/ 905679 w 1032287"/>
              <a:gd name="connsiteY1327" fmla="*/ 237879 h 1049988"/>
              <a:gd name="connsiteX1328" fmla="*/ 905078 w 1032287"/>
              <a:gd name="connsiteY1328" fmla="*/ 236607 h 1049988"/>
              <a:gd name="connsiteX1329" fmla="*/ 904704 w 1032287"/>
              <a:gd name="connsiteY1329" fmla="*/ 235109 h 1049988"/>
              <a:gd name="connsiteX1330" fmla="*/ 904330 w 1032287"/>
              <a:gd name="connsiteY1330" fmla="*/ 233613 h 1049988"/>
              <a:gd name="connsiteX1331" fmla="*/ 903957 w 1032287"/>
              <a:gd name="connsiteY1331" fmla="*/ 232115 h 1049988"/>
              <a:gd name="connsiteX1332" fmla="*/ 903582 w 1032287"/>
              <a:gd name="connsiteY1332" fmla="*/ 230692 h 1049988"/>
              <a:gd name="connsiteX1333" fmla="*/ 903208 w 1032287"/>
              <a:gd name="connsiteY1333" fmla="*/ 229196 h 1049988"/>
              <a:gd name="connsiteX1334" fmla="*/ 903133 w 1032287"/>
              <a:gd name="connsiteY1334" fmla="*/ 227324 h 1049988"/>
              <a:gd name="connsiteX1335" fmla="*/ 903133 w 1032287"/>
              <a:gd name="connsiteY1335" fmla="*/ 225453 h 1049988"/>
              <a:gd name="connsiteX1336" fmla="*/ 903357 w 1032287"/>
              <a:gd name="connsiteY1336" fmla="*/ 223807 h 1049988"/>
              <a:gd name="connsiteX1337" fmla="*/ 903357 w 1032287"/>
              <a:gd name="connsiteY1337" fmla="*/ 221935 h 1049988"/>
              <a:gd name="connsiteX1338" fmla="*/ 903133 w 1032287"/>
              <a:gd name="connsiteY1338" fmla="*/ 220288 h 1049988"/>
              <a:gd name="connsiteX1339" fmla="*/ 903281 w 1032287"/>
              <a:gd name="connsiteY1339" fmla="*/ 218566 h 1049988"/>
              <a:gd name="connsiteX1340" fmla="*/ 903656 w 1032287"/>
              <a:gd name="connsiteY1340" fmla="*/ 217070 h 1049988"/>
              <a:gd name="connsiteX1341" fmla="*/ 904405 w 1032287"/>
              <a:gd name="connsiteY1341" fmla="*/ 215947 h 1049988"/>
              <a:gd name="connsiteX1342" fmla="*/ 905003 w 1032287"/>
              <a:gd name="connsiteY1342" fmla="*/ 214675 h 1049988"/>
              <a:gd name="connsiteX1343" fmla="*/ 905528 w 1032287"/>
              <a:gd name="connsiteY1343" fmla="*/ 213402 h 1049988"/>
              <a:gd name="connsiteX1344" fmla="*/ 905679 w 1032287"/>
              <a:gd name="connsiteY1344" fmla="*/ 211681 h 1049988"/>
              <a:gd name="connsiteX1345" fmla="*/ 905679 w 1032287"/>
              <a:gd name="connsiteY1345" fmla="*/ 209884 h 1049988"/>
              <a:gd name="connsiteX1346" fmla="*/ 905827 w 1032287"/>
              <a:gd name="connsiteY1346" fmla="*/ 208736 h 1049988"/>
              <a:gd name="connsiteX1347" fmla="*/ 905903 w 1032287"/>
              <a:gd name="connsiteY1347" fmla="*/ 208162 h 1049988"/>
              <a:gd name="connsiteX1348" fmla="*/ 906051 w 1032287"/>
              <a:gd name="connsiteY1348" fmla="*/ 206515 h 1049988"/>
              <a:gd name="connsiteX1349" fmla="*/ 906426 w 1032287"/>
              <a:gd name="connsiteY1349" fmla="*/ 205019 h 1049988"/>
              <a:gd name="connsiteX1350" fmla="*/ 906800 w 1032287"/>
              <a:gd name="connsiteY1350" fmla="*/ 203521 h 1049988"/>
              <a:gd name="connsiteX1351" fmla="*/ 907325 w 1032287"/>
              <a:gd name="connsiteY1351" fmla="*/ 202249 h 1049988"/>
              <a:gd name="connsiteX1352" fmla="*/ 908072 w 1032287"/>
              <a:gd name="connsiteY1352" fmla="*/ 201126 h 1049988"/>
              <a:gd name="connsiteX1353" fmla="*/ 908672 w 1032287"/>
              <a:gd name="connsiteY1353" fmla="*/ 199779 h 1049988"/>
              <a:gd name="connsiteX1354" fmla="*/ 909420 w 1032287"/>
              <a:gd name="connsiteY1354" fmla="*/ 198730 h 1049988"/>
              <a:gd name="connsiteX1355" fmla="*/ 909945 w 1032287"/>
              <a:gd name="connsiteY1355" fmla="*/ 197383 h 1049988"/>
              <a:gd name="connsiteX1356" fmla="*/ 910468 w 1032287"/>
              <a:gd name="connsiteY1356" fmla="*/ 196111 h 1049988"/>
              <a:gd name="connsiteX1357" fmla="*/ 910842 w 1032287"/>
              <a:gd name="connsiteY1357" fmla="*/ 194615 h 1049988"/>
              <a:gd name="connsiteX1358" fmla="*/ 911217 w 1032287"/>
              <a:gd name="connsiteY1358" fmla="*/ 193117 h 1049988"/>
              <a:gd name="connsiteX1359" fmla="*/ 911591 w 1032287"/>
              <a:gd name="connsiteY1359" fmla="*/ 191619 h 1049988"/>
              <a:gd name="connsiteX1360" fmla="*/ 911966 w 1032287"/>
              <a:gd name="connsiteY1360" fmla="*/ 190123 h 1049988"/>
              <a:gd name="connsiteX1361" fmla="*/ 912489 w 1032287"/>
              <a:gd name="connsiteY1361" fmla="*/ 188851 h 1049988"/>
              <a:gd name="connsiteX1362" fmla="*/ 913238 w 1032287"/>
              <a:gd name="connsiteY1362" fmla="*/ 187728 h 1049988"/>
              <a:gd name="connsiteX1363" fmla="*/ 914211 w 1032287"/>
              <a:gd name="connsiteY1363" fmla="*/ 186755 h 1049988"/>
              <a:gd name="connsiteX1364" fmla="*/ 914735 w 1032287"/>
              <a:gd name="connsiteY1364" fmla="*/ 185483 h 1049988"/>
              <a:gd name="connsiteX1365" fmla="*/ 915110 w 1032287"/>
              <a:gd name="connsiteY1365" fmla="*/ 183985 h 1049988"/>
              <a:gd name="connsiteX1366" fmla="*/ 915334 w 1032287"/>
              <a:gd name="connsiteY1366" fmla="*/ 182338 h 1049988"/>
              <a:gd name="connsiteX1367" fmla="*/ 915483 w 1032287"/>
              <a:gd name="connsiteY1367" fmla="*/ 180692 h 1049988"/>
              <a:gd name="connsiteX1368" fmla="*/ 915221 w 1032287"/>
              <a:gd name="connsiteY1368" fmla="*/ 179640 h 1049988"/>
              <a:gd name="connsiteX1369" fmla="*/ 915110 w 1032287"/>
              <a:gd name="connsiteY1369" fmla="*/ 179194 h 1049988"/>
              <a:gd name="connsiteX1370" fmla="*/ 914735 w 1032287"/>
              <a:gd name="connsiteY1370" fmla="*/ 177698 h 1049988"/>
              <a:gd name="connsiteX1371" fmla="*/ 914510 w 1032287"/>
              <a:gd name="connsiteY1371" fmla="*/ 176050 h 1049988"/>
              <a:gd name="connsiteX1372" fmla="*/ 913911 w 1032287"/>
              <a:gd name="connsiteY1372" fmla="*/ 174704 h 1049988"/>
              <a:gd name="connsiteX1373" fmla="*/ 913162 w 1032287"/>
              <a:gd name="connsiteY1373" fmla="*/ 173581 h 1049988"/>
              <a:gd name="connsiteX1374" fmla="*/ 912041 w 1032287"/>
              <a:gd name="connsiteY1374" fmla="*/ 172832 h 1049988"/>
              <a:gd name="connsiteX1375" fmla="*/ 910917 w 1032287"/>
              <a:gd name="connsiteY1375" fmla="*/ 172158 h 1049988"/>
              <a:gd name="connsiteX1376" fmla="*/ 909645 w 1032287"/>
              <a:gd name="connsiteY1376" fmla="*/ 171560 h 1049988"/>
              <a:gd name="connsiteX1377" fmla="*/ 908298 w 1032287"/>
              <a:gd name="connsiteY1377" fmla="*/ 171035 h 1049988"/>
              <a:gd name="connsiteX1378" fmla="*/ 907175 w 1032287"/>
              <a:gd name="connsiteY1378" fmla="*/ 170287 h 1049988"/>
              <a:gd name="connsiteX1379" fmla="*/ 906612 w 1032287"/>
              <a:gd name="connsiteY1379" fmla="*/ 169911 h 1049988"/>
              <a:gd name="connsiteX1380" fmla="*/ 906051 w 1032287"/>
              <a:gd name="connsiteY1380" fmla="*/ 169539 h 1049988"/>
              <a:gd name="connsiteX1381" fmla="*/ 905827 w 1032287"/>
              <a:gd name="connsiteY1381" fmla="*/ 169331 h 1049988"/>
              <a:gd name="connsiteX1382" fmla="*/ 905078 w 1032287"/>
              <a:gd name="connsiteY1382" fmla="*/ 168639 h 1049988"/>
              <a:gd name="connsiteX1383" fmla="*/ 903957 w 1032287"/>
              <a:gd name="connsiteY1383" fmla="*/ 167892 h 1049988"/>
              <a:gd name="connsiteX1384" fmla="*/ 903208 w 1032287"/>
              <a:gd name="connsiteY1384" fmla="*/ 166769 h 1049988"/>
              <a:gd name="connsiteX1385" fmla="*/ 902459 w 1032287"/>
              <a:gd name="connsiteY1385" fmla="*/ 165721 h 1049988"/>
              <a:gd name="connsiteX1386" fmla="*/ 901936 w 1032287"/>
              <a:gd name="connsiteY1386" fmla="*/ 164373 h 1049988"/>
              <a:gd name="connsiteX1387" fmla="*/ 901336 w 1032287"/>
              <a:gd name="connsiteY1387" fmla="*/ 163101 h 1049988"/>
              <a:gd name="connsiteX1388" fmla="*/ 901112 w 1032287"/>
              <a:gd name="connsiteY1388" fmla="*/ 161379 h 1049988"/>
              <a:gd name="connsiteX1389" fmla="*/ 900963 w 1032287"/>
              <a:gd name="connsiteY1389" fmla="*/ 159733 h 1049988"/>
              <a:gd name="connsiteX1390" fmla="*/ 900963 w 1032287"/>
              <a:gd name="connsiteY1390" fmla="*/ 157860 h 1049988"/>
              <a:gd name="connsiteX1391" fmla="*/ 900587 w 1032287"/>
              <a:gd name="connsiteY1391" fmla="*/ 156440 h 1049988"/>
              <a:gd name="connsiteX1392" fmla="*/ 900214 w 1032287"/>
              <a:gd name="connsiteY1392" fmla="*/ 154942 h 1049988"/>
              <a:gd name="connsiteX1393" fmla="*/ 899614 w 1032287"/>
              <a:gd name="connsiteY1393" fmla="*/ 153594 h 1049988"/>
              <a:gd name="connsiteX1394" fmla="*/ 898867 w 1032287"/>
              <a:gd name="connsiteY1394" fmla="*/ 152546 h 1049988"/>
              <a:gd name="connsiteX1395" fmla="*/ 898118 w 1032287"/>
              <a:gd name="connsiteY1395" fmla="*/ 151425 h 1049988"/>
              <a:gd name="connsiteX1396" fmla="*/ 897145 w 1032287"/>
              <a:gd name="connsiteY1396" fmla="*/ 150525 h 1049988"/>
              <a:gd name="connsiteX1397" fmla="*/ 895647 w 1032287"/>
              <a:gd name="connsiteY1397" fmla="*/ 150151 h 1049988"/>
              <a:gd name="connsiteX1398" fmla="*/ 894151 w 1032287"/>
              <a:gd name="connsiteY1398" fmla="*/ 149776 h 1049988"/>
              <a:gd name="connsiteX1399" fmla="*/ 892279 w 1032287"/>
              <a:gd name="connsiteY1399" fmla="*/ 149776 h 1049988"/>
              <a:gd name="connsiteX1400" fmla="*/ 890408 w 1032287"/>
              <a:gd name="connsiteY1400" fmla="*/ 149776 h 1049988"/>
              <a:gd name="connsiteX1401" fmla="*/ 888536 w 1032287"/>
              <a:gd name="connsiteY1401" fmla="*/ 149776 h 1049988"/>
              <a:gd name="connsiteX1402" fmla="*/ 886816 w 1032287"/>
              <a:gd name="connsiteY1402" fmla="*/ 150002 h 1049988"/>
              <a:gd name="connsiteX1403" fmla="*/ 884943 w 1032287"/>
              <a:gd name="connsiteY1403" fmla="*/ 150002 h 1049988"/>
              <a:gd name="connsiteX1404" fmla="*/ 883073 w 1032287"/>
              <a:gd name="connsiteY1404" fmla="*/ 150002 h 1049988"/>
              <a:gd name="connsiteX1405" fmla="*/ 881201 w 1032287"/>
              <a:gd name="connsiteY1405" fmla="*/ 150002 h 1049988"/>
              <a:gd name="connsiteX1406" fmla="*/ 879554 w 1032287"/>
              <a:gd name="connsiteY1406" fmla="*/ 150226 h 1049988"/>
              <a:gd name="connsiteX1407" fmla="*/ 877832 w 1032287"/>
              <a:gd name="connsiteY1407" fmla="*/ 150377 h 1049988"/>
              <a:gd name="connsiteX1408" fmla="*/ 876186 w 1032287"/>
              <a:gd name="connsiteY1408" fmla="*/ 150601 h 1049988"/>
              <a:gd name="connsiteX1409" fmla="*/ 871882 w 1032287"/>
              <a:gd name="connsiteY1409" fmla="*/ 150450 h 1049988"/>
              <a:gd name="connsiteX1410" fmla="*/ 871470 w 1032287"/>
              <a:gd name="connsiteY1410" fmla="*/ 148954 h 1049988"/>
              <a:gd name="connsiteX1411" fmla="*/ 871096 w 1032287"/>
              <a:gd name="connsiteY1411" fmla="*/ 147456 h 1049988"/>
              <a:gd name="connsiteX1412" fmla="*/ 870947 w 1032287"/>
              <a:gd name="connsiteY1412" fmla="*/ 145810 h 1049988"/>
              <a:gd name="connsiteX1413" fmla="*/ 871096 w 1032287"/>
              <a:gd name="connsiteY1413" fmla="*/ 144163 h 1049988"/>
              <a:gd name="connsiteX1414" fmla="*/ 871470 w 1032287"/>
              <a:gd name="connsiteY1414" fmla="*/ 142667 h 1049988"/>
              <a:gd name="connsiteX1415" fmla="*/ 871993 w 1032287"/>
              <a:gd name="connsiteY1415" fmla="*/ 141318 h 1049988"/>
              <a:gd name="connsiteX1416" fmla="*/ 872593 w 1032287"/>
              <a:gd name="connsiteY1416" fmla="*/ 140046 h 1049988"/>
              <a:gd name="connsiteX1417" fmla="*/ 873341 w 1032287"/>
              <a:gd name="connsiteY1417" fmla="*/ 138924 h 1049988"/>
              <a:gd name="connsiteX1418" fmla="*/ 873865 w 1032287"/>
              <a:gd name="connsiteY1418" fmla="*/ 137650 h 1049988"/>
              <a:gd name="connsiteX1419" fmla="*/ 874240 w 1032287"/>
              <a:gd name="connsiteY1419" fmla="*/ 136154 h 1049988"/>
              <a:gd name="connsiteX1420" fmla="*/ 874614 w 1032287"/>
              <a:gd name="connsiteY1420" fmla="*/ 134656 h 1049988"/>
              <a:gd name="connsiteX1421" fmla="*/ 875138 w 1032287"/>
              <a:gd name="connsiteY1421" fmla="*/ 133309 h 1049988"/>
              <a:gd name="connsiteX1422" fmla="*/ 875512 w 1032287"/>
              <a:gd name="connsiteY1422" fmla="*/ 131813 h 1049988"/>
              <a:gd name="connsiteX1423" fmla="*/ 876111 w 1032287"/>
              <a:gd name="connsiteY1423" fmla="*/ 130541 h 1049988"/>
              <a:gd name="connsiteX1424" fmla="*/ 876410 w 1032287"/>
              <a:gd name="connsiteY1424" fmla="*/ 129043 h 1049988"/>
              <a:gd name="connsiteX1425" fmla="*/ 876784 w 1032287"/>
              <a:gd name="connsiteY1425" fmla="*/ 127545 h 1049988"/>
              <a:gd name="connsiteX1426" fmla="*/ 877159 w 1032287"/>
              <a:gd name="connsiteY1426" fmla="*/ 126049 h 1049988"/>
              <a:gd name="connsiteX1427" fmla="*/ 877757 w 1032287"/>
              <a:gd name="connsiteY1427" fmla="*/ 124777 h 1049988"/>
              <a:gd name="connsiteX1428" fmla="*/ 878056 w 1032287"/>
              <a:gd name="connsiteY1428" fmla="*/ 123279 h 1049988"/>
              <a:gd name="connsiteX1429" fmla="*/ 878656 w 1032287"/>
              <a:gd name="connsiteY1429" fmla="*/ 122007 h 1049988"/>
              <a:gd name="connsiteX1430" fmla="*/ 879404 w 1032287"/>
              <a:gd name="connsiteY1430" fmla="*/ 120884 h 1049988"/>
              <a:gd name="connsiteX1431" fmla="*/ 879554 w 1032287"/>
              <a:gd name="connsiteY1431" fmla="*/ 119237 h 1049988"/>
              <a:gd name="connsiteX1432" fmla="*/ 879180 w 1032287"/>
              <a:gd name="connsiteY1432" fmla="*/ 117739 h 1049988"/>
              <a:gd name="connsiteX1433" fmla="*/ 879031 w 1032287"/>
              <a:gd name="connsiteY1433" fmla="*/ 116019 h 1049988"/>
              <a:gd name="connsiteX1434" fmla="*/ 878581 w 1032287"/>
              <a:gd name="connsiteY1434" fmla="*/ 114597 h 1049988"/>
              <a:gd name="connsiteX1435" fmla="*/ 878207 w 1032287"/>
              <a:gd name="connsiteY1435" fmla="*/ 113099 h 1049988"/>
              <a:gd name="connsiteX1436" fmla="*/ 878056 w 1032287"/>
              <a:gd name="connsiteY1436" fmla="*/ 111377 h 1049988"/>
              <a:gd name="connsiteX1437" fmla="*/ 877682 w 1032287"/>
              <a:gd name="connsiteY1437" fmla="*/ 109956 h 1049988"/>
              <a:gd name="connsiteX1438" fmla="*/ 877234 w 1032287"/>
              <a:gd name="connsiteY1438" fmla="*/ 108458 h 1049988"/>
              <a:gd name="connsiteX1439" fmla="*/ 876859 w 1032287"/>
              <a:gd name="connsiteY1439" fmla="*/ 106961 h 1049988"/>
              <a:gd name="connsiteX1440" fmla="*/ 876485 w 1032287"/>
              <a:gd name="connsiteY1440" fmla="*/ 105465 h 1049988"/>
              <a:gd name="connsiteX1441" fmla="*/ 876336 w 1032287"/>
              <a:gd name="connsiteY1441" fmla="*/ 103818 h 1049988"/>
              <a:gd name="connsiteX1442" fmla="*/ 876111 w 1032287"/>
              <a:gd name="connsiteY1442" fmla="*/ 102171 h 1049988"/>
              <a:gd name="connsiteX1443" fmla="*/ 875887 w 1032287"/>
              <a:gd name="connsiteY1443" fmla="*/ 100450 h 1049988"/>
              <a:gd name="connsiteX1444" fmla="*/ 875512 w 1032287"/>
              <a:gd name="connsiteY1444" fmla="*/ 98952 h 1049988"/>
              <a:gd name="connsiteX1445" fmla="*/ 875138 w 1032287"/>
              <a:gd name="connsiteY1445" fmla="*/ 97529 h 1049988"/>
              <a:gd name="connsiteX1446" fmla="*/ 874614 w 1032287"/>
              <a:gd name="connsiteY1446" fmla="*/ 96182 h 1049988"/>
              <a:gd name="connsiteX1447" fmla="*/ 873790 w 1032287"/>
              <a:gd name="connsiteY1447" fmla="*/ 95060 h 1049988"/>
              <a:gd name="connsiteX1448" fmla="*/ 873267 w 1032287"/>
              <a:gd name="connsiteY1448" fmla="*/ 93788 h 1049988"/>
              <a:gd name="connsiteX1449" fmla="*/ 872518 w 1032287"/>
              <a:gd name="connsiteY1449" fmla="*/ 92665 h 1049988"/>
              <a:gd name="connsiteX1450" fmla="*/ 871769 w 1032287"/>
              <a:gd name="connsiteY1450" fmla="*/ 91541 h 1049988"/>
              <a:gd name="connsiteX1451" fmla="*/ 871020 w 1032287"/>
              <a:gd name="connsiteY1451" fmla="*/ 90493 h 1049988"/>
              <a:gd name="connsiteX1452" fmla="*/ 870198 w 1032287"/>
              <a:gd name="connsiteY1452" fmla="*/ 89372 h 1049988"/>
              <a:gd name="connsiteX1453" fmla="*/ 869673 w 1032287"/>
              <a:gd name="connsiteY1453" fmla="*/ 88098 h 1049988"/>
              <a:gd name="connsiteX1454" fmla="*/ 868926 w 1032287"/>
              <a:gd name="connsiteY1454" fmla="*/ 86976 h 1049988"/>
              <a:gd name="connsiteX1455" fmla="*/ 868551 w 1032287"/>
              <a:gd name="connsiteY1455" fmla="*/ 85478 h 1049988"/>
              <a:gd name="connsiteX1456" fmla="*/ 867951 w 1032287"/>
              <a:gd name="connsiteY1456" fmla="*/ 84206 h 1049988"/>
              <a:gd name="connsiteX1457" fmla="*/ 867727 w 1032287"/>
              <a:gd name="connsiteY1457" fmla="*/ 82484 h 1049988"/>
              <a:gd name="connsiteX1458" fmla="*/ 867727 w 1032287"/>
              <a:gd name="connsiteY1458" fmla="*/ 80687 h 1049988"/>
              <a:gd name="connsiteX1459" fmla="*/ 867727 w 1032287"/>
              <a:gd name="connsiteY1459" fmla="*/ 78817 h 1049988"/>
              <a:gd name="connsiteX1460" fmla="*/ 867951 w 1032287"/>
              <a:gd name="connsiteY1460" fmla="*/ 77095 h 1049988"/>
              <a:gd name="connsiteX1461" fmla="*/ 867878 w 1032287"/>
              <a:gd name="connsiteY1461" fmla="*/ 75298 h 1049988"/>
              <a:gd name="connsiteX1462" fmla="*/ 867878 w 1032287"/>
              <a:gd name="connsiteY1462" fmla="*/ 73427 h 1049988"/>
              <a:gd name="connsiteX1463" fmla="*/ 867503 w 1032287"/>
              <a:gd name="connsiteY1463" fmla="*/ 71930 h 1049988"/>
              <a:gd name="connsiteX1464" fmla="*/ 866978 w 1032287"/>
              <a:gd name="connsiteY1464" fmla="*/ 70658 h 1049988"/>
              <a:gd name="connsiteX1465" fmla="*/ 866380 w 1032287"/>
              <a:gd name="connsiteY1465" fmla="*/ 69310 h 1049988"/>
              <a:gd name="connsiteX1466" fmla="*/ 865781 w 1032287"/>
              <a:gd name="connsiteY1466" fmla="*/ 68038 h 1049988"/>
              <a:gd name="connsiteX1467" fmla="*/ 865631 w 1032287"/>
              <a:gd name="connsiteY1467" fmla="*/ 66392 h 1049988"/>
              <a:gd name="connsiteX1468" fmla="*/ 865257 w 1032287"/>
              <a:gd name="connsiteY1468" fmla="*/ 64894 h 1049988"/>
              <a:gd name="connsiteX1469" fmla="*/ 865183 w 1032287"/>
              <a:gd name="connsiteY1469" fmla="*/ 63023 h 1049988"/>
              <a:gd name="connsiteX1470" fmla="*/ 865407 w 1032287"/>
              <a:gd name="connsiteY1470" fmla="*/ 61377 h 1049988"/>
              <a:gd name="connsiteX1471" fmla="*/ 865556 w 1032287"/>
              <a:gd name="connsiteY1471" fmla="*/ 59655 h 1049988"/>
              <a:gd name="connsiteX1472" fmla="*/ 865930 w 1032287"/>
              <a:gd name="connsiteY1472" fmla="*/ 58232 h 1049988"/>
              <a:gd name="connsiteX1473" fmla="*/ 866529 w 1032287"/>
              <a:gd name="connsiteY1473" fmla="*/ 56885 h 1049988"/>
              <a:gd name="connsiteX1474" fmla="*/ 866830 w 1032287"/>
              <a:gd name="connsiteY1474" fmla="*/ 55389 h 1049988"/>
              <a:gd name="connsiteX1475" fmla="*/ 867204 w 1032287"/>
              <a:gd name="connsiteY1475" fmla="*/ 53891 h 1049988"/>
              <a:gd name="connsiteX1476" fmla="*/ 867802 w 1032287"/>
              <a:gd name="connsiteY1476" fmla="*/ 52619 h 1049988"/>
              <a:gd name="connsiteX1477" fmla="*/ 868177 w 1032287"/>
              <a:gd name="connsiteY1477" fmla="*/ 51121 h 1049988"/>
              <a:gd name="connsiteX1478" fmla="*/ 868551 w 1032287"/>
              <a:gd name="connsiteY1478" fmla="*/ 49623 h 1049988"/>
              <a:gd name="connsiteX1479" fmla="*/ 868851 w 1032287"/>
              <a:gd name="connsiteY1479" fmla="*/ 48127 h 1049988"/>
              <a:gd name="connsiteX1480" fmla="*/ 869225 w 1032287"/>
              <a:gd name="connsiteY1480" fmla="*/ 46705 h 1049988"/>
              <a:gd name="connsiteX1481" fmla="*/ 869599 w 1032287"/>
              <a:gd name="connsiteY1481" fmla="*/ 45208 h 1049988"/>
              <a:gd name="connsiteX1482" fmla="*/ 869974 w 1032287"/>
              <a:gd name="connsiteY1482" fmla="*/ 43711 h 1049988"/>
              <a:gd name="connsiteX1483" fmla="*/ 870347 w 1032287"/>
              <a:gd name="connsiteY1483" fmla="*/ 42213 h 1049988"/>
              <a:gd name="connsiteX1484" fmla="*/ 870721 w 1032287"/>
              <a:gd name="connsiteY1484" fmla="*/ 40717 h 1049988"/>
              <a:gd name="connsiteX1485" fmla="*/ 871096 w 1032287"/>
              <a:gd name="connsiteY1485" fmla="*/ 39219 h 1049988"/>
              <a:gd name="connsiteX1486" fmla="*/ 871470 w 1032287"/>
              <a:gd name="connsiteY1486" fmla="*/ 37723 h 1049988"/>
              <a:gd name="connsiteX1487" fmla="*/ 871797 w 1032287"/>
              <a:gd name="connsiteY1487" fmla="*/ 35177 h 1049988"/>
              <a:gd name="connsiteX1488" fmla="*/ 869372 w 1032287"/>
              <a:gd name="connsiteY1488" fmla="*/ 35177 h 1049988"/>
              <a:gd name="connsiteX1489" fmla="*/ 861506 w 1032287"/>
              <a:gd name="connsiteY1489" fmla="*/ 35177 h 1049988"/>
              <a:gd name="connsiteX1490" fmla="*/ 858984 w 1032287"/>
              <a:gd name="connsiteY1490" fmla="*/ 35177 h 1049988"/>
              <a:gd name="connsiteX1491" fmla="*/ 848747 w 1032287"/>
              <a:gd name="connsiteY1491" fmla="*/ 35177 h 1049988"/>
              <a:gd name="connsiteX1492" fmla="*/ 845887 w 1032287"/>
              <a:gd name="connsiteY1492" fmla="*/ 35177 h 1049988"/>
              <a:gd name="connsiteX1493" fmla="*/ 835818 w 1032287"/>
              <a:gd name="connsiteY1493" fmla="*/ 35177 h 1049988"/>
              <a:gd name="connsiteX1494" fmla="*/ 834843 w 1032287"/>
              <a:gd name="connsiteY1494" fmla="*/ 35177 h 1049988"/>
              <a:gd name="connsiteX1495" fmla="*/ 832896 w 1032287"/>
              <a:gd name="connsiteY1495" fmla="*/ 35177 h 1049988"/>
              <a:gd name="connsiteX1496" fmla="*/ 828456 w 1032287"/>
              <a:gd name="connsiteY1496" fmla="*/ 35177 h 1049988"/>
              <a:gd name="connsiteX1497" fmla="*/ 826236 w 1032287"/>
              <a:gd name="connsiteY1497" fmla="*/ 35177 h 1049988"/>
              <a:gd name="connsiteX1498" fmla="*/ 823469 w 1032287"/>
              <a:gd name="connsiteY1498" fmla="*/ 35177 h 1049988"/>
              <a:gd name="connsiteX1499" fmla="*/ 816988 w 1032287"/>
              <a:gd name="connsiteY1499" fmla="*/ 35177 h 1049988"/>
              <a:gd name="connsiteX1500" fmla="*/ 813822 w 1032287"/>
              <a:gd name="connsiteY1500" fmla="*/ 35177 h 1049988"/>
              <a:gd name="connsiteX1501" fmla="*/ 801951 w 1032287"/>
              <a:gd name="connsiteY1501" fmla="*/ 35177 h 1049988"/>
              <a:gd name="connsiteX1502" fmla="*/ 798913 w 1032287"/>
              <a:gd name="connsiteY1502" fmla="*/ 35177 h 1049988"/>
              <a:gd name="connsiteX1503" fmla="*/ 792621 w 1032287"/>
              <a:gd name="connsiteY1503" fmla="*/ 35177 h 1049988"/>
              <a:gd name="connsiteX1504" fmla="*/ 789557 w 1032287"/>
              <a:gd name="connsiteY1504" fmla="*/ 35177 h 1049988"/>
              <a:gd name="connsiteX1505" fmla="*/ 783235 w 1032287"/>
              <a:gd name="connsiteY1505" fmla="*/ 35177 h 1049988"/>
              <a:gd name="connsiteX1506" fmla="*/ 780094 w 1032287"/>
              <a:gd name="connsiteY1506" fmla="*/ 35177 h 1049988"/>
              <a:gd name="connsiteX1507" fmla="*/ 771093 w 1032287"/>
              <a:gd name="connsiteY1507" fmla="*/ 35177 h 1049988"/>
              <a:gd name="connsiteX1508" fmla="*/ 767499 w 1032287"/>
              <a:gd name="connsiteY1508" fmla="*/ 35177 h 1049988"/>
              <a:gd name="connsiteX1509" fmla="*/ 764458 w 1032287"/>
              <a:gd name="connsiteY1509" fmla="*/ 35177 h 1049988"/>
              <a:gd name="connsiteX1510" fmla="*/ 758256 w 1032287"/>
              <a:gd name="connsiteY1510" fmla="*/ 35177 h 1049988"/>
              <a:gd name="connsiteX1511" fmla="*/ 754998 w 1032287"/>
              <a:gd name="connsiteY1511" fmla="*/ 35177 h 1049988"/>
              <a:gd name="connsiteX1512" fmla="*/ 748873 w 1032287"/>
              <a:gd name="connsiteY1512" fmla="*/ 35177 h 1049988"/>
              <a:gd name="connsiteX1513" fmla="*/ 745444 w 1032287"/>
              <a:gd name="connsiteY1513" fmla="*/ 35177 h 1049988"/>
              <a:gd name="connsiteX1514" fmla="*/ 739460 w 1032287"/>
              <a:gd name="connsiteY1514" fmla="*/ 35177 h 1049988"/>
              <a:gd name="connsiteX1515" fmla="*/ 736180 w 1032287"/>
              <a:gd name="connsiteY1515" fmla="*/ 35177 h 1049988"/>
              <a:gd name="connsiteX1516" fmla="*/ 726227 w 1032287"/>
              <a:gd name="connsiteY1516" fmla="*/ 35177 h 1049988"/>
              <a:gd name="connsiteX1517" fmla="*/ 723269 w 1032287"/>
              <a:gd name="connsiteY1517" fmla="*/ 35177 h 1049988"/>
              <a:gd name="connsiteX1518" fmla="*/ 715973 w 1032287"/>
              <a:gd name="connsiteY1518" fmla="*/ 35177 h 1049988"/>
              <a:gd name="connsiteX1519" fmla="*/ 715705 w 1032287"/>
              <a:gd name="connsiteY1519" fmla="*/ 37862 h 1049988"/>
              <a:gd name="connsiteX1520" fmla="*/ 715134 w 1032287"/>
              <a:gd name="connsiteY1520" fmla="*/ 39002 h 1049988"/>
              <a:gd name="connsiteX1521" fmla="*/ 713994 w 1032287"/>
              <a:gd name="connsiteY1521" fmla="*/ 39857 h 1049988"/>
              <a:gd name="connsiteX1522" fmla="*/ 712284 w 1032287"/>
              <a:gd name="connsiteY1522" fmla="*/ 44986 h 1049988"/>
              <a:gd name="connsiteX1523" fmla="*/ 710860 w 1032287"/>
              <a:gd name="connsiteY1523" fmla="*/ 46126 h 1049988"/>
              <a:gd name="connsiteX1524" fmla="*/ 710574 w 1032287"/>
              <a:gd name="connsiteY1524" fmla="*/ 47836 h 1049988"/>
              <a:gd name="connsiteX1525" fmla="*/ 711715 w 1032287"/>
              <a:gd name="connsiteY1525" fmla="*/ 48121 h 1049988"/>
              <a:gd name="connsiteX1526" fmla="*/ 710574 w 1032287"/>
              <a:gd name="connsiteY1526" fmla="*/ 52110 h 1049988"/>
              <a:gd name="connsiteX1527" fmla="*/ 711715 w 1032287"/>
              <a:gd name="connsiteY1527" fmla="*/ 52110 h 1049988"/>
              <a:gd name="connsiteX1528" fmla="*/ 710005 w 1032287"/>
              <a:gd name="connsiteY1528" fmla="*/ 57526 h 1049988"/>
              <a:gd name="connsiteX1529" fmla="*/ 678371 w 1032287"/>
              <a:gd name="connsiteY1529" fmla="*/ 57526 h 1049988"/>
              <a:gd name="connsiteX1530" fmla="*/ 645030 w 1032287"/>
              <a:gd name="connsiteY1530" fmla="*/ 57526 h 1049988"/>
              <a:gd name="connsiteX1531" fmla="*/ 645432 w 1032287"/>
              <a:gd name="connsiteY1531" fmla="*/ 55891 h 1049988"/>
              <a:gd name="connsiteX1532" fmla="*/ 644747 w 1032287"/>
              <a:gd name="connsiteY1532" fmla="*/ 55853 h 1049988"/>
              <a:gd name="connsiteX1533" fmla="*/ 644860 w 1032287"/>
              <a:gd name="connsiteY1533" fmla="*/ 54848 h 1049988"/>
              <a:gd name="connsiteX1534" fmla="*/ 645236 w 1032287"/>
              <a:gd name="connsiteY1534" fmla="*/ 54838 h 1049988"/>
              <a:gd name="connsiteX1535" fmla="*/ 646137 w 1032287"/>
              <a:gd name="connsiteY1535" fmla="*/ 53899 h 1049988"/>
              <a:gd name="connsiteX1536" fmla="*/ 645357 w 1032287"/>
              <a:gd name="connsiteY1536" fmla="*/ 53561 h 1049988"/>
              <a:gd name="connsiteX1537" fmla="*/ 644945 w 1032287"/>
              <a:gd name="connsiteY1537" fmla="*/ 52452 h 1049988"/>
              <a:gd name="connsiteX1538" fmla="*/ 644709 w 1032287"/>
              <a:gd name="connsiteY1538" fmla="*/ 50995 h 1049988"/>
              <a:gd name="connsiteX1539" fmla="*/ 645885 w 1032287"/>
              <a:gd name="connsiteY1539" fmla="*/ 48121 h 1049988"/>
              <a:gd name="connsiteX1540" fmla="*/ 645316 w 1032287"/>
              <a:gd name="connsiteY1540" fmla="*/ 44702 h 1049988"/>
              <a:gd name="connsiteX1541" fmla="*/ 644461 w 1032287"/>
              <a:gd name="connsiteY1541" fmla="*/ 42991 h 1049988"/>
              <a:gd name="connsiteX1542" fmla="*/ 644174 w 1032287"/>
              <a:gd name="connsiteY1542" fmla="*/ 40996 h 1049988"/>
              <a:gd name="connsiteX1543" fmla="*/ 645030 w 1032287"/>
              <a:gd name="connsiteY1543" fmla="*/ 39288 h 1049988"/>
              <a:gd name="connsiteX1544" fmla="*/ 645030 w 1032287"/>
              <a:gd name="connsiteY1544" fmla="*/ 36152 h 1049988"/>
              <a:gd name="connsiteX1545" fmla="*/ 644461 w 1032287"/>
              <a:gd name="connsiteY1545" fmla="*/ 35867 h 1049988"/>
              <a:gd name="connsiteX1546" fmla="*/ 644745 w 1032287"/>
              <a:gd name="connsiteY1546" fmla="*/ 35298 h 1049988"/>
              <a:gd name="connsiteX1547" fmla="*/ 612034 w 1032287"/>
              <a:gd name="connsiteY1547" fmla="*/ 35298 h 1049988"/>
              <a:gd name="connsiteX1548" fmla="*/ 611403 w 1032287"/>
              <a:gd name="connsiteY1548" fmla="*/ 34157 h 1049988"/>
              <a:gd name="connsiteX1549" fmla="*/ 608838 w 1032287"/>
              <a:gd name="connsiteY1549" fmla="*/ 32448 h 1049988"/>
              <a:gd name="connsiteX1550" fmla="*/ 605134 w 1032287"/>
              <a:gd name="connsiteY1550" fmla="*/ 31308 h 1049988"/>
              <a:gd name="connsiteX1551" fmla="*/ 604949 w 1032287"/>
              <a:gd name="connsiteY1551" fmla="*/ 31124 h 1049988"/>
              <a:gd name="connsiteX1552" fmla="*/ 603708 w 1032287"/>
              <a:gd name="connsiteY1552" fmla="*/ 29882 h 1049988"/>
              <a:gd name="connsiteX1553" fmla="*/ 602853 w 1032287"/>
              <a:gd name="connsiteY1553" fmla="*/ 29882 h 1049988"/>
              <a:gd name="connsiteX1554" fmla="*/ 602000 w 1032287"/>
              <a:gd name="connsiteY1554" fmla="*/ 29027 h 1049988"/>
              <a:gd name="connsiteX1555" fmla="*/ 600289 w 1032287"/>
              <a:gd name="connsiteY1555" fmla="*/ 28743 h 1049988"/>
              <a:gd name="connsiteX1556" fmla="*/ 599150 w 1032287"/>
              <a:gd name="connsiteY1556" fmla="*/ 29598 h 1049988"/>
              <a:gd name="connsiteX1557" fmla="*/ 598010 w 1032287"/>
              <a:gd name="connsiteY1557" fmla="*/ 28458 h 1049988"/>
              <a:gd name="connsiteX1558" fmla="*/ 590886 w 1032287"/>
              <a:gd name="connsiteY1558" fmla="*/ 30453 h 1049988"/>
              <a:gd name="connsiteX1559" fmla="*/ 590599 w 1032287"/>
              <a:gd name="connsiteY1559" fmla="*/ 31593 h 1049988"/>
              <a:gd name="connsiteX1560" fmla="*/ 588605 w 1032287"/>
              <a:gd name="connsiteY1560" fmla="*/ 31593 h 1049988"/>
              <a:gd name="connsiteX1561" fmla="*/ 588036 w 1032287"/>
              <a:gd name="connsiteY1561" fmla="*/ 30738 h 1049988"/>
              <a:gd name="connsiteX1562" fmla="*/ 587750 w 1032287"/>
              <a:gd name="connsiteY1562" fmla="*/ 30738 h 1049988"/>
              <a:gd name="connsiteX1563" fmla="*/ 584615 w 1032287"/>
              <a:gd name="connsiteY1563" fmla="*/ 31593 h 1049988"/>
              <a:gd name="connsiteX1564" fmla="*/ 582484 w 1032287"/>
              <a:gd name="connsiteY1564" fmla="*/ 35857 h 1049988"/>
              <a:gd name="connsiteX1565" fmla="*/ 582336 w 1032287"/>
              <a:gd name="connsiteY1565" fmla="*/ 36152 h 1049988"/>
              <a:gd name="connsiteX1566" fmla="*/ 580056 w 1032287"/>
              <a:gd name="connsiteY1566" fmla="*/ 37577 h 1049988"/>
              <a:gd name="connsiteX1567" fmla="*/ 576636 w 1032287"/>
              <a:gd name="connsiteY1567" fmla="*/ 39002 h 1049988"/>
              <a:gd name="connsiteX1568" fmla="*/ 573501 w 1032287"/>
              <a:gd name="connsiteY1568" fmla="*/ 39572 h 1049988"/>
              <a:gd name="connsiteX1569" fmla="*/ 568942 w 1032287"/>
              <a:gd name="connsiteY1569" fmla="*/ 38433 h 1049988"/>
              <a:gd name="connsiteX1570" fmla="*/ 566092 w 1032287"/>
              <a:gd name="connsiteY1570" fmla="*/ 40141 h 1049988"/>
              <a:gd name="connsiteX1571" fmla="*/ 562103 w 1032287"/>
              <a:gd name="connsiteY1571" fmla="*/ 41852 h 1049988"/>
              <a:gd name="connsiteX1572" fmla="*/ 558397 w 1032287"/>
              <a:gd name="connsiteY1572" fmla="*/ 41567 h 1049988"/>
              <a:gd name="connsiteX1573" fmla="*/ 555549 w 1032287"/>
              <a:gd name="connsiteY1573" fmla="*/ 39288 h 1049988"/>
              <a:gd name="connsiteX1574" fmla="*/ 554408 w 1032287"/>
              <a:gd name="connsiteY1574" fmla="*/ 39002 h 1049988"/>
              <a:gd name="connsiteX1575" fmla="*/ 554123 w 1032287"/>
              <a:gd name="connsiteY1575" fmla="*/ 38433 h 1049988"/>
              <a:gd name="connsiteX1576" fmla="*/ 554390 w 1032287"/>
              <a:gd name="connsiteY1576" fmla="*/ 36040 h 1049988"/>
              <a:gd name="connsiteX1577" fmla="*/ 554408 w 1032287"/>
              <a:gd name="connsiteY1577" fmla="*/ 35867 h 1049988"/>
              <a:gd name="connsiteX1578" fmla="*/ 554002 w 1032287"/>
              <a:gd name="connsiteY1578" fmla="*/ 35833 h 1049988"/>
              <a:gd name="connsiteX1579" fmla="*/ 550989 w 1032287"/>
              <a:gd name="connsiteY1579" fmla="*/ 35583 h 1049988"/>
              <a:gd name="connsiteX1580" fmla="*/ 549564 w 1032287"/>
              <a:gd name="connsiteY1580" fmla="*/ 34443 h 1049988"/>
              <a:gd name="connsiteX1581" fmla="*/ 549278 w 1032287"/>
              <a:gd name="connsiteY1581" fmla="*/ 33017 h 1049988"/>
              <a:gd name="connsiteX1582" fmla="*/ 547854 w 1032287"/>
              <a:gd name="connsiteY1582" fmla="*/ 32732 h 1049988"/>
              <a:gd name="connsiteX1583" fmla="*/ 545701 w 1032287"/>
              <a:gd name="connsiteY1583" fmla="*/ 31387 h 1049988"/>
              <a:gd name="connsiteX1584" fmla="*/ 545553 w 1032287"/>
              <a:gd name="connsiteY1584" fmla="*/ 31310 h 1049988"/>
              <a:gd name="connsiteX1585" fmla="*/ 543580 w 1032287"/>
              <a:gd name="connsiteY1585" fmla="*/ 31593 h 1049988"/>
              <a:gd name="connsiteX1586" fmla="*/ 541585 w 1032287"/>
              <a:gd name="connsiteY1586" fmla="*/ 30453 h 1049988"/>
              <a:gd name="connsiteX1587" fmla="*/ 541361 w 1032287"/>
              <a:gd name="connsiteY1587" fmla="*/ 29855 h 1049988"/>
              <a:gd name="connsiteX1588" fmla="*/ 539875 w 1032287"/>
              <a:gd name="connsiteY1588" fmla="*/ 25893 h 1049988"/>
              <a:gd name="connsiteX1589" fmla="*/ 538449 w 1032287"/>
              <a:gd name="connsiteY1589" fmla="*/ 26463 h 1049988"/>
              <a:gd name="connsiteX1590" fmla="*/ 537595 w 1032287"/>
              <a:gd name="connsiteY1590" fmla="*/ 28743 h 1049988"/>
              <a:gd name="connsiteX1591" fmla="*/ 532750 w 1032287"/>
              <a:gd name="connsiteY1591" fmla="*/ 27032 h 1049988"/>
              <a:gd name="connsiteX1592" fmla="*/ 530756 w 1032287"/>
              <a:gd name="connsiteY1592" fmla="*/ 27032 h 1049988"/>
              <a:gd name="connsiteX1593" fmla="*/ 530185 w 1032287"/>
              <a:gd name="connsiteY1593" fmla="*/ 25324 h 1049988"/>
              <a:gd name="connsiteX1594" fmla="*/ 529330 w 1032287"/>
              <a:gd name="connsiteY1594" fmla="*/ 24184 h 1049988"/>
              <a:gd name="connsiteX1595" fmla="*/ 528476 w 1032287"/>
              <a:gd name="connsiteY1595" fmla="*/ 21903 h 1049988"/>
              <a:gd name="connsiteX1596" fmla="*/ 527335 w 1032287"/>
              <a:gd name="connsiteY1596" fmla="*/ 20763 h 1049988"/>
              <a:gd name="connsiteX1597" fmla="*/ 527050 w 1032287"/>
              <a:gd name="connsiteY1597" fmla="*/ 16489 h 1049988"/>
              <a:gd name="connsiteX1598" fmla="*/ 529045 w 1032287"/>
              <a:gd name="connsiteY1598" fmla="*/ 9365 h 1049988"/>
              <a:gd name="connsiteX1599" fmla="*/ 499776 w 1032287"/>
              <a:gd name="connsiteY1599" fmla="*/ 9157 h 1049988"/>
              <a:gd name="connsiteX1600" fmla="*/ 488864 w 1032287"/>
              <a:gd name="connsiteY1600" fmla="*/ 9080 h 1049988"/>
              <a:gd name="connsiteX1601" fmla="*/ 487155 w 1032287"/>
              <a:gd name="connsiteY1601" fmla="*/ 10789 h 1049988"/>
              <a:gd name="connsiteX1602" fmla="*/ 485729 w 1032287"/>
              <a:gd name="connsiteY1602" fmla="*/ 11075 h 1049988"/>
              <a:gd name="connsiteX1603" fmla="*/ 482879 w 1032287"/>
              <a:gd name="connsiteY1603" fmla="*/ 11929 h 1049988"/>
              <a:gd name="connsiteX1604" fmla="*/ 478034 w 1032287"/>
              <a:gd name="connsiteY1604" fmla="*/ 13639 h 1049988"/>
              <a:gd name="connsiteX1605" fmla="*/ 474615 w 1032287"/>
              <a:gd name="connsiteY1605" fmla="*/ 13355 h 1049988"/>
              <a:gd name="connsiteX1606" fmla="*/ 470910 w 1032287"/>
              <a:gd name="connsiteY1606" fmla="*/ 13924 h 1049988"/>
              <a:gd name="connsiteX1607" fmla="*/ 464927 w 1032287"/>
              <a:gd name="connsiteY1607" fmla="*/ 14210 h 1049988"/>
              <a:gd name="connsiteX1608" fmla="*/ 461222 w 1032287"/>
              <a:gd name="connsiteY1608" fmla="*/ 12499 h 1049988"/>
              <a:gd name="connsiteX1609" fmla="*/ 457232 w 1032287"/>
              <a:gd name="connsiteY1609" fmla="*/ 12499 h 1049988"/>
              <a:gd name="connsiteX1610" fmla="*/ 454667 w 1032287"/>
              <a:gd name="connsiteY1610" fmla="*/ 10505 h 1049988"/>
              <a:gd name="connsiteX1611" fmla="*/ 449822 w 1032287"/>
              <a:gd name="connsiteY1611" fmla="*/ 6230 h 1049988"/>
              <a:gd name="connsiteX1612" fmla="*/ 447542 w 1032287"/>
              <a:gd name="connsiteY1612" fmla="*/ 5944 h 1049988"/>
              <a:gd name="connsiteX1613" fmla="*/ 446973 w 1032287"/>
              <a:gd name="connsiteY1613" fmla="*/ 4805 h 1049988"/>
              <a:gd name="connsiteX1614" fmla="*/ 443268 w 1032287"/>
              <a:gd name="connsiteY1614" fmla="*/ 5375 h 1049988"/>
              <a:gd name="connsiteX1615" fmla="*/ 442128 w 1032287"/>
              <a:gd name="connsiteY1615" fmla="*/ 5375 h 1049988"/>
              <a:gd name="connsiteX1616" fmla="*/ 436999 w 1032287"/>
              <a:gd name="connsiteY1616" fmla="*/ 7939 h 1049988"/>
              <a:gd name="connsiteX1617" fmla="*/ 432439 w 1032287"/>
              <a:gd name="connsiteY1617" fmla="*/ 8225 h 1049988"/>
              <a:gd name="connsiteX1618" fmla="*/ 427025 w 1032287"/>
              <a:gd name="connsiteY1618" fmla="*/ 8510 h 1049988"/>
              <a:gd name="connsiteX1619" fmla="*/ 423604 w 1032287"/>
              <a:gd name="connsiteY1619" fmla="*/ 7939 h 1049988"/>
              <a:gd name="connsiteX1620" fmla="*/ 415911 w 1032287"/>
              <a:gd name="connsiteY1620" fmla="*/ 7939 h 1049988"/>
              <a:gd name="connsiteX1621" fmla="*/ 411921 w 1032287"/>
              <a:gd name="connsiteY1621" fmla="*/ 5375 h 1049988"/>
              <a:gd name="connsiteX1622" fmla="*/ 405081 w 1032287"/>
              <a:gd name="connsiteY1622" fmla="*/ 3380 h 1049988"/>
              <a:gd name="connsiteX1623" fmla="*/ 399668 w 1032287"/>
              <a:gd name="connsiteY1623" fmla="*/ 530 h 1049988"/>
              <a:gd name="connsiteX1624" fmla="*/ 397102 w 1032287"/>
              <a:gd name="connsiteY1624" fmla="*/ 246 h 1049988"/>
              <a:gd name="connsiteX1625" fmla="*/ 384848 w 1032287"/>
              <a:gd name="connsiteY1625" fmla="*/ 1385 h 1049988"/>
              <a:gd name="connsiteX1626" fmla="*/ 379719 w 1032287"/>
              <a:gd name="connsiteY1626" fmla="*/ 3380 h 1049988"/>
              <a:gd name="connsiteX1627" fmla="*/ 378579 w 1032287"/>
              <a:gd name="connsiteY1627" fmla="*/ 4805 h 1049988"/>
              <a:gd name="connsiteX1628" fmla="*/ 377724 w 1032287"/>
              <a:gd name="connsiteY1628" fmla="*/ 5091 h 1049988"/>
              <a:gd name="connsiteX1629" fmla="*/ 375445 w 1032287"/>
              <a:gd name="connsiteY1629" fmla="*/ 8225 h 1049988"/>
              <a:gd name="connsiteX1630" fmla="*/ 374019 w 1032287"/>
              <a:gd name="connsiteY1630" fmla="*/ 10789 h 1049988"/>
              <a:gd name="connsiteX1631" fmla="*/ 372595 w 1032287"/>
              <a:gd name="connsiteY1631" fmla="*/ 12215 h 1049988"/>
              <a:gd name="connsiteX1632" fmla="*/ 370600 w 1032287"/>
              <a:gd name="connsiteY1632" fmla="*/ 12215 h 1049988"/>
              <a:gd name="connsiteX1633" fmla="*/ 368605 w 1032287"/>
              <a:gd name="connsiteY1633" fmla="*/ 13355 h 1049988"/>
              <a:gd name="connsiteX1634" fmla="*/ 367465 w 1032287"/>
              <a:gd name="connsiteY1634" fmla="*/ 15919 h 1049988"/>
              <a:gd name="connsiteX1635" fmla="*/ 367750 w 1032287"/>
              <a:gd name="connsiteY1635" fmla="*/ 17344 h 1049988"/>
              <a:gd name="connsiteX1636" fmla="*/ 369174 w 1032287"/>
              <a:gd name="connsiteY1636" fmla="*/ 18484 h 1049988"/>
              <a:gd name="connsiteX1637" fmla="*/ 370884 w 1032287"/>
              <a:gd name="connsiteY1637" fmla="*/ 20763 h 1049988"/>
              <a:gd name="connsiteX1638" fmla="*/ 371455 w 1032287"/>
              <a:gd name="connsiteY1638" fmla="*/ 23043 h 1049988"/>
              <a:gd name="connsiteX1639" fmla="*/ 372310 w 1032287"/>
              <a:gd name="connsiteY1639" fmla="*/ 23613 h 1049988"/>
              <a:gd name="connsiteX1640" fmla="*/ 373450 w 1032287"/>
              <a:gd name="connsiteY1640" fmla="*/ 23329 h 1049988"/>
              <a:gd name="connsiteX1641" fmla="*/ 374019 w 1032287"/>
              <a:gd name="connsiteY1641" fmla="*/ 21903 h 1049988"/>
              <a:gd name="connsiteX1642" fmla="*/ 374585 w 1032287"/>
              <a:gd name="connsiteY1642" fmla="*/ 21480 h 1049988"/>
              <a:gd name="connsiteX1643" fmla="*/ 375159 w 1032287"/>
              <a:gd name="connsiteY1643" fmla="*/ 21048 h 1049988"/>
              <a:gd name="connsiteX1644" fmla="*/ 376014 w 1032287"/>
              <a:gd name="connsiteY1644" fmla="*/ 21334 h 1049988"/>
              <a:gd name="connsiteX1645" fmla="*/ 375844 w 1032287"/>
              <a:gd name="connsiteY1645" fmla="*/ 22361 h 1049988"/>
              <a:gd name="connsiteX1646" fmla="*/ 375729 w 1032287"/>
              <a:gd name="connsiteY1646" fmla="*/ 23043 h 1049988"/>
              <a:gd name="connsiteX1647" fmla="*/ 374019 w 1032287"/>
              <a:gd name="connsiteY1647" fmla="*/ 25608 h 1049988"/>
              <a:gd name="connsiteX1648" fmla="*/ 371455 w 1032287"/>
              <a:gd name="connsiteY1648" fmla="*/ 29598 h 1049988"/>
              <a:gd name="connsiteX1649" fmla="*/ 370315 w 1032287"/>
              <a:gd name="connsiteY1649" fmla="*/ 30738 h 1049988"/>
              <a:gd name="connsiteX1650" fmla="*/ 367465 w 1032287"/>
              <a:gd name="connsiteY1650" fmla="*/ 31877 h 1049988"/>
              <a:gd name="connsiteX1651" fmla="*/ 366895 w 1032287"/>
              <a:gd name="connsiteY1651" fmla="*/ 34157 h 1049988"/>
              <a:gd name="connsiteX1652" fmla="*/ 364331 w 1032287"/>
              <a:gd name="connsiteY1652" fmla="*/ 34727 h 1049988"/>
              <a:gd name="connsiteX1653" fmla="*/ 362620 w 1032287"/>
              <a:gd name="connsiteY1653" fmla="*/ 34727 h 1049988"/>
              <a:gd name="connsiteX1654" fmla="*/ 361481 w 1032287"/>
              <a:gd name="connsiteY1654" fmla="*/ 35298 h 1049988"/>
              <a:gd name="connsiteX1655" fmla="*/ 361481 w 1032287"/>
              <a:gd name="connsiteY1655" fmla="*/ 41281 h 1049988"/>
              <a:gd name="connsiteX1656" fmla="*/ 362336 w 1032287"/>
              <a:gd name="connsiteY1656" fmla="*/ 46412 h 1049988"/>
              <a:gd name="connsiteX1657" fmla="*/ 361765 w 1032287"/>
              <a:gd name="connsiteY1657" fmla="*/ 46981 h 1049988"/>
              <a:gd name="connsiteX1658" fmla="*/ 361605 w 1032287"/>
              <a:gd name="connsiteY1658" fmla="*/ 48261 h 1049988"/>
              <a:gd name="connsiteX1659" fmla="*/ 361481 w 1032287"/>
              <a:gd name="connsiteY1659" fmla="*/ 49260 h 1049988"/>
              <a:gd name="connsiteX1660" fmla="*/ 361195 w 1032287"/>
              <a:gd name="connsiteY1660" fmla="*/ 49260 h 1049988"/>
              <a:gd name="connsiteX1661" fmla="*/ 359770 w 1032287"/>
              <a:gd name="connsiteY1661" fmla="*/ 48407 h 1049988"/>
              <a:gd name="connsiteX1662" fmla="*/ 358346 w 1032287"/>
              <a:gd name="connsiteY1662" fmla="*/ 46696 h 1049988"/>
              <a:gd name="connsiteX1663" fmla="*/ 357776 w 1032287"/>
              <a:gd name="connsiteY1663" fmla="*/ 47552 h 1049988"/>
              <a:gd name="connsiteX1664" fmla="*/ 357776 w 1032287"/>
              <a:gd name="connsiteY1664" fmla="*/ 50116 h 1049988"/>
              <a:gd name="connsiteX1665" fmla="*/ 357208 w 1032287"/>
              <a:gd name="connsiteY1665" fmla="*/ 51507 h 1049988"/>
              <a:gd name="connsiteX1666" fmla="*/ 353501 w 1032287"/>
              <a:gd name="connsiteY1666" fmla="*/ 51541 h 1049988"/>
              <a:gd name="connsiteX1667" fmla="*/ 353786 w 1032287"/>
              <a:gd name="connsiteY1667" fmla="*/ 52681 h 1049988"/>
              <a:gd name="connsiteX1668" fmla="*/ 353786 w 1032287"/>
              <a:gd name="connsiteY1668" fmla="*/ 53011 h 1049988"/>
              <a:gd name="connsiteX1669" fmla="*/ 353786 w 1032287"/>
              <a:gd name="connsiteY1669" fmla="*/ 54960 h 1049988"/>
              <a:gd name="connsiteX1670" fmla="*/ 351506 w 1032287"/>
              <a:gd name="connsiteY1670" fmla="*/ 54676 h 1049988"/>
              <a:gd name="connsiteX1671" fmla="*/ 351222 w 1032287"/>
              <a:gd name="connsiteY1671" fmla="*/ 56100 h 1049988"/>
              <a:gd name="connsiteX1672" fmla="*/ 350082 w 1032287"/>
              <a:gd name="connsiteY1672" fmla="*/ 58948 h 1049988"/>
              <a:gd name="connsiteX1673" fmla="*/ 350367 w 1032287"/>
              <a:gd name="connsiteY1673" fmla="*/ 61516 h 1049988"/>
              <a:gd name="connsiteX1674" fmla="*/ 351222 w 1032287"/>
              <a:gd name="connsiteY1674" fmla="*/ 62655 h 1049988"/>
              <a:gd name="connsiteX1675" fmla="*/ 352362 w 1032287"/>
              <a:gd name="connsiteY1675" fmla="*/ 62940 h 1049988"/>
              <a:gd name="connsiteX1676" fmla="*/ 352646 w 1032287"/>
              <a:gd name="connsiteY1676" fmla="*/ 64364 h 1049988"/>
              <a:gd name="connsiteX1677" fmla="*/ 353349 w 1032287"/>
              <a:gd name="connsiteY1677" fmla="*/ 65595 h 1049988"/>
              <a:gd name="connsiteX1678" fmla="*/ 353786 w 1032287"/>
              <a:gd name="connsiteY1678" fmla="*/ 66359 h 1049988"/>
              <a:gd name="connsiteX1679" fmla="*/ 352362 w 1032287"/>
              <a:gd name="connsiteY1679" fmla="*/ 70919 h 1049988"/>
              <a:gd name="connsiteX1680" fmla="*/ 350367 w 1032287"/>
              <a:gd name="connsiteY1680" fmla="*/ 72059 h 1049988"/>
              <a:gd name="connsiteX1681" fmla="*/ 347801 w 1032287"/>
              <a:gd name="connsiteY1681" fmla="*/ 70635 h 1049988"/>
              <a:gd name="connsiteX1682" fmla="*/ 346091 w 1032287"/>
              <a:gd name="connsiteY1682" fmla="*/ 71204 h 1049988"/>
              <a:gd name="connsiteX1683" fmla="*/ 345522 w 1032287"/>
              <a:gd name="connsiteY1683" fmla="*/ 72343 h 1049988"/>
              <a:gd name="connsiteX1684" fmla="*/ 345806 w 1032287"/>
              <a:gd name="connsiteY1684" fmla="*/ 75764 h 1049988"/>
              <a:gd name="connsiteX1685" fmla="*/ 346091 w 1032287"/>
              <a:gd name="connsiteY1685" fmla="*/ 78328 h 1049988"/>
              <a:gd name="connsiteX1686" fmla="*/ 345237 w 1032287"/>
              <a:gd name="connsiteY1686" fmla="*/ 80038 h 1049988"/>
              <a:gd name="connsiteX1687" fmla="*/ 344096 w 1032287"/>
              <a:gd name="connsiteY1687" fmla="*/ 80609 h 1049988"/>
              <a:gd name="connsiteX1688" fmla="*/ 341817 w 1032287"/>
              <a:gd name="connsiteY1688" fmla="*/ 80038 h 1049988"/>
              <a:gd name="connsiteX1689" fmla="*/ 339822 w 1032287"/>
              <a:gd name="connsiteY1689" fmla="*/ 78614 h 1049988"/>
              <a:gd name="connsiteX1690" fmla="*/ 337543 w 1032287"/>
              <a:gd name="connsiteY1690" fmla="*/ 78614 h 1049988"/>
              <a:gd name="connsiteX1691" fmla="*/ 337543 w 1032287"/>
              <a:gd name="connsiteY1691" fmla="*/ 79038 h 1049988"/>
              <a:gd name="connsiteX1692" fmla="*/ 337543 w 1032287"/>
              <a:gd name="connsiteY1692" fmla="*/ 79183 h 1049988"/>
              <a:gd name="connsiteX1693" fmla="*/ 338682 w 1032287"/>
              <a:gd name="connsiteY1693" fmla="*/ 81463 h 1049988"/>
              <a:gd name="connsiteX1694" fmla="*/ 339109 w 1032287"/>
              <a:gd name="connsiteY1694" fmla="*/ 82458 h 1049988"/>
              <a:gd name="connsiteX1695" fmla="*/ 339537 w 1032287"/>
              <a:gd name="connsiteY1695" fmla="*/ 83457 h 1049988"/>
              <a:gd name="connsiteX1696" fmla="*/ 338967 w 1032287"/>
              <a:gd name="connsiteY1696" fmla="*/ 84883 h 1049988"/>
              <a:gd name="connsiteX1697" fmla="*/ 337543 w 1032287"/>
              <a:gd name="connsiteY1697" fmla="*/ 84883 h 1049988"/>
              <a:gd name="connsiteX1698" fmla="*/ 335548 w 1032287"/>
              <a:gd name="connsiteY1698" fmla="*/ 83744 h 1049988"/>
              <a:gd name="connsiteX1699" fmla="*/ 333837 w 1032287"/>
              <a:gd name="connsiteY1699" fmla="*/ 83744 h 1049988"/>
              <a:gd name="connsiteX1700" fmla="*/ 333553 w 1032287"/>
              <a:gd name="connsiteY1700" fmla="*/ 86023 h 1049988"/>
              <a:gd name="connsiteX1701" fmla="*/ 334408 w 1032287"/>
              <a:gd name="connsiteY1701" fmla="*/ 88587 h 1049988"/>
              <a:gd name="connsiteX1702" fmla="*/ 335548 w 1032287"/>
              <a:gd name="connsiteY1702" fmla="*/ 93432 h 1049988"/>
              <a:gd name="connsiteX1703" fmla="*/ 334692 w 1032287"/>
              <a:gd name="connsiteY1703" fmla="*/ 94857 h 1049988"/>
              <a:gd name="connsiteX1704" fmla="*/ 333268 w 1032287"/>
              <a:gd name="connsiteY1704" fmla="*/ 95427 h 1049988"/>
              <a:gd name="connsiteX1705" fmla="*/ 331842 w 1032287"/>
              <a:gd name="connsiteY1705" fmla="*/ 94571 h 1049988"/>
              <a:gd name="connsiteX1706" fmla="*/ 329848 w 1032287"/>
              <a:gd name="connsiteY1706" fmla="*/ 94571 h 1049988"/>
              <a:gd name="connsiteX1707" fmla="*/ 328423 w 1032287"/>
              <a:gd name="connsiteY1707" fmla="*/ 95142 h 1049988"/>
              <a:gd name="connsiteX1708" fmla="*/ 327284 w 1032287"/>
              <a:gd name="connsiteY1708" fmla="*/ 94857 h 1049988"/>
              <a:gd name="connsiteX1709" fmla="*/ 325858 w 1032287"/>
              <a:gd name="connsiteY1709" fmla="*/ 94002 h 1049988"/>
              <a:gd name="connsiteX1710" fmla="*/ 323211 w 1032287"/>
              <a:gd name="connsiteY1710" fmla="*/ 94002 h 1049988"/>
              <a:gd name="connsiteX1711" fmla="*/ 323009 w 1032287"/>
              <a:gd name="connsiteY1711" fmla="*/ 94002 h 1049988"/>
              <a:gd name="connsiteX1712" fmla="*/ 321299 w 1032287"/>
              <a:gd name="connsiteY1712" fmla="*/ 94857 h 1049988"/>
              <a:gd name="connsiteX1713" fmla="*/ 321324 w 1032287"/>
              <a:gd name="connsiteY1713" fmla="*/ 96609 h 1049988"/>
              <a:gd name="connsiteX1714" fmla="*/ 322154 w 1032287"/>
              <a:gd name="connsiteY1714" fmla="*/ 97992 h 1049988"/>
              <a:gd name="connsiteX1715" fmla="*/ 321584 w 1032287"/>
              <a:gd name="connsiteY1715" fmla="*/ 98847 h 1049988"/>
              <a:gd name="connsiteX1716" fmla="*/ 319589 w 1032287"/>
              <a:gd name="connsiteY1716" fmla="*/ 99416 h 1049988"/>
              <a:gd name="connsiteX1717" fmla="*/ 318165 w 1032287"/>
              <a:gd name="connsiteY1717" fmla="*/ 100271 h 1049988"/>
              <a:gd name="connsiteX1718" fmla="*/ 317309 w 1032287"/>
              <a:gd name="connsiteY1718" fmla="*/ 101697 h 1049988"/>
              <a:gd name="connsiteX1719" fmla="*/ 318734 w 1032287"/>
              <a:gd name="connsiteY1719" fmla="*/ 103406 h 1049988"/>
              <a:gd name="connsiteX1720" fmla="*/ 320159 w 1032287"/>
              <a:gd name="connsiteY1720" fmla="*/ 106540 h 1049988"/>
              <a:gd name="connsiteX1721" fmla="*/ 320444 w 1032287"/>
              <a:gd name="connsiteY1721" fmla="*/ 109106 h 1049988"/>
              <a:gd name="connsiteX1722" fmla="*/ 321584 w 1032287"/>
              <a:gd name="connsiteY1722" fmla="*/ 111385 h 1049988"/>
              <a:gd name="connsiteX1723" fmla="*/ 319873 w 1032287"/>
              <a:gd name="connsiteY1723" fmla="*/ 112525 h 1049988"/>
              <a:gd name="connsiteX1724" fmla="*/ 319304 w 1032287"/>
              <a:gd name="connsiteY1724" fmla="*/ 112241 h 1049988"/>
              <a:gd name="connsiteX1725" fmla="*/ 317594 w 1032287"/>
              <a:gd name="connsiteY1725" fmla="*/ 111956 h 1049988"/>
              <a:gd name="connsiteX1726" fmla="*/ 317025 w 1032287"/>
              <a:gd name="connsiteY1726" fmla="*/ 113665 h 1049988"/>
              <a:gd name="connsiteX1727" fmla="*/ 317025 w 1032287"/>
              <a:gd name="connsiteY1727" fmla="*/ 116515 h 1049988"/>
              <a:gd name="connsiteX1728" fmla="*/ 316170 w 1032287"/>
              <a:gd name="connsiteY1728" fmla="*/ 116515 h 1049988"/>
              <a:gd name="connsiteX1729" fmla="*/ 314878 w 1032287"/>
              <a:gd name="connsiteY1729" fmla="*/ 116147 h 1049988"/>
              <a:gd name="connsiteX1730" fmla="*/ 314175 w 1032287"/>
              <a:gd name="connsiteY1730" fmla="*/ 115946 h 1049988"/>
              <a:gd name="connsiteX1731" fmla="*/ 313959 w 1032287"/>
              <a:gd name="connsiteY1731" fmla="*/ 116376 h 1049988"/>
              <a:gd name="connsiteX1732" fmla="*/ 313320 w 1032287"/>
              <a:gd name="connsiteY1732" fmla="*/ 117654 h 1049988"/>
              <a:gd name="connsiteX1733" fmla="*/ 310754 w 1032287"/>
              <a:gd name="connsiteY1733" fmla="*/ 117654 h 1049988"/>
              <a:gd name="connsiteX1734" fmla="*/ 310185 w 1032287"/>
              <a:gd name="connsiteY1734" fmla="*/ 118510 h 1049988"/>
              <a:gd name="connsiteX1735" fmla="*/ 310470 w 1032287"/>
              <a:gd name="connsiteY1735" fmla="*/ 119935 h 1049988"/>
              <a:gd name="connsiteX1736" fmla="*/ 312180 w 1032287"/>
              <a:gd name="connsiteY1736" fmla="*/ 120504 h 1049988"/>
              <a:gd name="connsiteX1737" fmla="*/ 312749 w 1032287"/>
              <a:gd name="connsiteY1737" fmla="*/ 121930 h 1049988"/>
              <a:gd name="connsiteX1738" fmla="*/ 312180 w 1032287"/>
              <a:gd name="connsiteY1738" fmla="*/ 123354 h 1049988"/>
              <a:gd name="connsiteX1739" fmla="*/ 311896 w 1032287"/>
              <a:gd name="connsiteY1739" fmla="*/ 125065 h 1049988"/>
              <a:gd name="connsiteX1740" fmla="*/ 312180 w 1032287"/>
              <a:gd name="connsiteY1740" fmla="*/ 127060 h 1049988"/>
              <a:gd name="connsiteX1741" fmla="*/ 311609 w 1032287"/>
              <a:gd name="connsiteY1741" fmla="*/ 128484 h 1049988"/>
              <a:gd name="connsiteX1742" fmla="*/ 312465 w 1032287"/>
              <a:gd name="connsiteY1742" fmla="*/ 130194 h 1049988"/>
              <a:gd name="connsiteX1743" fmla="*/ 312465 w 1032287"/>
              <a:gd name="connsiteY1743" fmla="*/ 131618 h 1049988"/>
              <a:gd name="connsiteX1744" fmla="*/ 313320 w 1032287"/>
              <a:gd name="connsiteY1744" fmla="*/ 133613 h 1049988"/>
              <a:gd name="connsiteX1745" fmla="*/ 312465 w 1032287"/>
              <a:gd name="connsiteY1745" fmla="*/ 135039 h 1049988"/>
              <a:gd name="connsiteX1746" fmla="*/ 311609 w 1032287"/>
              <a:gd name="connsiteY1746" fmla="*/ 135893 h 1049988"/>
              <a:gd name="connsiteX1747" fmla="*/ 311040 w 1032287"/>
              <a:gd name="connsiteY1747" fmla="*/ 137318 h 1049988"/>
              <a:gd name="connsiteX1748" fmla="*/ 309046 w 1032287"/>
              <a:gd name="connsiteY1748" fmla="*/ 137603 h 1049988"/>
              <a:gd name="connsiteX1749" fmla="*/ 307620 w 1032287"/>
              <a:gd name="connsiteY1749" fmla="*/ 138458 h 1049988"/>
              <a:gd name="connsiteX1750" fmla="*/ 305911 w 1032287"/>
              <a:gd name="connsiteY1750" fmla="*/ 138743 h 1049988"/>
              <a:gd name="connsiteX1751" fmla="*/ 304201 w 1032287"/>
              <a:gd name="connsiteY1751" fmla="*/ 140168 h 1049988"/>
              <a:gd name="connsiteX1752" fmla="*/ 300211 w 1032287"/>
              <a:gd name="connsiteY1752" fmla="*/ 142163 h 1049988"/>
              <a:gd name="connsiteX1753" fmla="*/ 298501 w 1032287"/>
              <a:gd name="connsiteY1753" fmla="*/ 142163 h 1049988"/>
              <a:gd name="connsiteX1754" fmla="*/ 297361 w 1032287"/>
              <a:gd name="connsiteY1754" fmla="*/ 142732 h 1049988"/>
              <a:gd name="connsiteX1755" fmla="*/ 297076 w 1032287"/>
              <a:gd name="connsiteY1755" fmla="*/ 143872 h 1049988"/>
              <a:gd name="connsiteX1756" fmla="*/ 296792 w 1032287"/>
              <a:gd name="connsiteY1756" fmla="*/ 144727 h 1049988"/>
              <a:gd name="connsiteX1757" fmla="*/ 294797 w 1032287"/>
              <a:gd name="connsiteY1757" fmla="*/ 144727 h 1049988"/>
              <a:gd name="connsiteX1758" fmla="*/ 293942 w 1032287"/>
              <a:gd name="connsiteY1758" fmla="*/ 147007 h 1049988"/>
              <a:gd name="connsiteX1759" fmla="*/ 290521 w 1032287"/>
              <a:gd name="connsiteY1759" fmla="*/ 148432 h 1049988"/>
              <a:gd name="connsiteX1760" fmla="*/ 288812 w 1032287"/>
              <a:gd name="connsiteY1760" fmla="*/ 151567 h 1049988"/>
              <a:gd name="connsiteX1761" fmla="*/ 287957 w 1032287"/>
              <a:gd name="connsiteY1761" fmla="*/ 154986 h 1049988"/>
              <a:gd name="connsiteX1762" fmla="*/ 287387 w 1032287"/>
              <a:gd name="connsiteY1762" fmla="*/ 156127 h 1049988"/>
              <a:gd name="connsiteX1763" fmla="*/ 286818 w 1032287"/>
              <a:gd name="connsiteY1763" fmla="*/ 158407 h 1049988"/>
              <a:gd name="connsiteX1764" fmla="*/ 285107 w 1032287"/>
              <a:gd name="connsiteY1764" fmla="*/ 158976 h 1049988"/>
              <a:gd name="connsiteX1765" fmla="*/ 284537 w 1032287"/>
              <a:gd name="connsiteY1765" fmla="*/ 160401 h 1049988"/>
              <a:gd name="connsiteX1766" fmla="*/ 284252 w 1032287"/>
              <a:gd name="connsiteY1766" fmla="*/ 162110 h 1049988"/>
              <a:gd name="connsiteX1767" fmla="*/ 285107 w 1032287"/>
              <a:gd name="connsiteY1767" fmla="*/ 163821 h 1049988"/>
              <a:gd name="connsiteX1768" fmla="*/ 286247 w 1032287"/>
              <a:gd name="connsiteY1768" fmla="*/ 166671 h 1049988"/>
              <a:gd name="connsiteX1769" fmla="*/ 285678 w 1032287"/>
              <a:gd name="connsiteY1769" fmla="*/ 168095 h 1049988"/>
              <a:gd name="connsiteX1770" fmla="*/ 284252 w 1032287"/>
              <a:gd name="connsiteY1770" fmla="*/ 171515 h 1049988"/>
              <a:gd name="connsiteX1771" fmla="*/ 281118 w 1032287"/>
              <a:gd name="connsiteY1771" fmla="*/ 172940 h 1049988"/>
              <a:gd name="connsiteX1772" fmla="*/ 276843 w 1032287"/>
              <a:gd name="connsiteY1772" fmla="*/ 173226 h 1049988"/>
              <a:gd name="connsiteX1773" fmla="*/ 273993 w 1032287"/>
              <a:gd name="connsiteY1773" fmla="*/ 175790 h 1049988"/>
              <a:gd name="connsiteX1774" fmla="*/ 272854 w 1032287"/>
              <a:gd name="connsiteY1774" fmla="*/ 178355 h 1049988"/>
              <a:gd name="connsiteX1775" fmla="*/ 272854 w 1032287"/>
              <a:gd name="connsiteY1775" fmla="*/ 181204 h 1049988"/>
              <a:gd name="connsiteX1776" fmla="*/ 273993 w 1032287"/>
              <a:gd name="connsiteY1776" fmla="*/ 182914 h 1049988"/>
              <a:gd name="connsiteX1777" fmla="*/ 277698 w 1032287"/>
              <a:gd name="connsiteY1777" fmla="*/ 184340 h 1049988"/>
              <a:gd name="connsiteX1778" fmla="*/ 280262 w 1032287"/>
              <a:gd name="connsiteY1778" fmla="*/ 184909 h 1049988"/>
              <a:gd name="connsiteX1779" fmla="*/ 281402 w 1032287"/>
              <a:gd name="connsiteY1779" fmla="*/ 186335 h 1049988"/>
              <a:gd name="connsiteX1780" fmla="*/ 281118 w 1032287"/>
              <a:gd name="connsiteY1780" fmla="*/ 188898 h 1049988"/>
              <a:gd name="connsiteX1781" fmla="*/ 280934 w 1032287"/>
              <a:gd name="connsiteY1781" fmla="*/ 189142 h 1049988"/>
              <a:gd name="connsiteX1782" fmla="*/ 280715 w 1032287"/>
              <a:gd name="connsiteY1782" fmla="*/ 189435 h 1049988"/>
              <a:gd name="connsiteX1783" fmla="*/ 280262 w 1032287"/>
              <a:gd name="connsiteY1783" fmla="*/ 190038 h 1049988"/>
              <a:gd name="connsiteX1784" fmla="*/ 277128 w 1032287"/>
              <a:gd name="connsiteY1784" fmla="*/ 190893 h 1049988"/>
              <a:gd name="connsiteX1785" fmla="*/ 274278 w 1032287"/>
              <a:gd name="connsiteY1785" fmla="*/ 190893 h 1049988"/>
              <a:gd name="connsiteX1786" fmla="*/ 272283 w 1032287"/>
              <a:gd name="connsiteY1786" fmla="*/ 192318 h 1049988"/>
              <a:gd name="connsiteX1787" fmla="*/ 271143 w 1032287"/>
              <a:gd name="connsiteY1787" fmla="*/ 194312 h 1049988"/>
              <a:gd name="connsiteX1788" fmla="*/ 270004 w 1032287"/>
              <a:gd name="connsiteY1788" fmla="*/ 195738 h 1049988"/>
              <a:gd name="connsiteX1789" fmla="*/ 268864 w 1032287"/>
              <a:gd name="connsiteY1789" fmla="*/ 195454 h 1049988"/>
              <a:gd name="connsiteX1790" fmla="*/ 268681 w 1032287"/>
              <a:gd name="connsiteY1790" fmla="*/ 194540 h 1049988"/>
              <a:gd name="connsiteX1791" fmla="*/ 268578 w 1032287"/>
              <a:gd name="connsiteY1791" fmla="*/ 194028 h 1049988"/>
              <a:gd name="connsiteX1792" fmla="*/ 267724 w 1032287"/>
              <a:gd name="connsiteY1792" fmla="*/ 191178 h 1049988"/>
              <a:gd name="connsiteX1793" fmla="*/ 267438 w 1032287"/>
              <a:gd name="connsiteY1793" fmla="*/ 190893 h 1049988"/>
              <a:gd name="connsiteX1794" fmla="*/ 263448 w 1032287"/>
              <a:gd name="connsiteY1794" fmla="*/ 190038 h 1049988"/>
              <a:gd name="connsiteX1795" fmla="*/ 263009 w 1032287"/>
              <a:gd name="connsiteY1795" fmla="*/ 190198 h 1049988"/>
              <a:gd name="connsiteX1796" fmla="*/ 260314 w 1032287"/>
              <a:gd name="connsiteY1796" fmla="*/ 191178 h 1049988"/>
              <a:gd name="connsiteX1797" fmla="*/ 259745 w 1032287"/>
              <a:gd name="connsiteY1797" fmla="*/ 193173 h 1049988"/>
              <a:gd name="connsiteX1798" fmla="*/ 259745 w 1032287"/>
              <a:gd name="connsiteY1798" fmla="*/ 194883 h 1049988"/>
              <a:gd name="connsiteX1799" fmla="*/ 261169 w 1032287"/>
              <a:gd name="connsiteY1799" fmla="*/ 196593 h 1049988"/>
              <a:gd name="connsiteX1800" fmla="*/ 261740 w 1032287"/>
              <a:gd name="connsiteY1800" fmla="*/ 198018 h 1049988"/>
              <a:gd name="connsiteX1801" fmla="*/ 261169 w 1032287"/>
              <a:gd name="connsiteY1801" fmla="*/ 199728 h 1049988"/>
              <a:gd name="connsiteX1802" fmla="*/ 260029 w 1032287"/>
              <a:gd name="connsiteY1802" fmla="*/ 201723 h 1049988"/>
              <a:gd name="connsiteX1803" fmla="*/ 259745 w 1032287"/>
              <a:gd name="connsiteY1803" fmla="*/ 203433 h 1049988"/>
              <a:gd name="connsiteX1804" fmla="*/ 261169 w 1032287"/>
              <a:gd name="connsiteY1804" fmla="*/ 206852 h 1049988"/>
              <a:gd name="connsiteX1805" fmla="*/ 261169 w 1032287"/>
              <a:gd name="connsiteY1805" fmla="*/ 209416 h 1049988"/>
              <a:gd name="connsiteX1806" fmla="*/ 260600 w 1032287"/>
              <a:gd name="connsiteY1806" fmla="*/ 211126 h 1049988"/>
              <a:gd name="connsiteX1807" fmla="*/ 258034 w 1032287"/>
              <a:gd name="connsiteY1807" fmla="*/ 212266 h 1049988"/>
              <a:gd name="connsiteX1808" fmla="*/ 254615 w 1032287"/>
              <a:gd name="connsiteY1808" fmla="*/ 213121 h 1049988"/>
              <a:gd name="connsiteX1809" fmla="*/ 250910 w 1032287"/>
              <a:gd name="connsiteY1809" fmla="*/ 212837 h 1049988"/>
              <a:gd name="connsiteX1810" fmla="*/ 250055 w 1032287"/>
              <a:gd name="connsiteY1810" fmla="*/ 213692 h 1049988"/>
              <a:gd name="connsiteX1811" fmla="*/ 249200 w 1032287"/>
              <a:gd name="connsiteY1811" fmla="*/ 215116 h 1049988"/>
              <a:gd name="connsiteX1812" fmla="*/ 247491 w 1032287"/>
              <a:gd name="connsiteY1812" fmla="*/ 217111 h 1049988"/>
              <a:gd name="connsiteX1813" fmla="*/ 243786 w 1032287"/>
              <a:gd name="connsiteY1813" fmla="*/ 218251 h 1049988"/>
              <a:gd name="connsiteX1814" fmla="*/ 241221 w 1032287"/>
              <a:gd name="connsiteY1814" fmla="*/ 219106 h 1049988"/>
              <a:gd name="connsiteX1815" fmla="*/ 239512 w 1032287"/>
              <a:gd name="connsiteY1815" fmla="*/ 223951 h 1049988"/>
              <a:gd name="connsiteX1816" fmla="*/ 238086 w 1032287"/>
              <a:gd name="connsiteY1816" fmla="*/ 225090 h 1049988"/>
              <a:gd name="connsiteX1817" fmla="*/ 234951 w 1032287"/>
              <a:gd name="connsiteY1817" fmla="*/ 225375 h 1049988"/>
              <a:gd name="connsiteX1818" fmla="*/ 232572 w 1032287"/>
              <a:gd name="connsiteY1818" fmla="*/ 224727 h 1049988"/>
              <a:gd name="connsiteX1819" fmla="*/ 231817 w 1032287"/>
              <a:gd name="connsiteY1819" fmla="*/ 224520 h 1049988"/>
              <a:gd name="connsiteX1820" fmla="*/ 230458 w 1032287"/>
              <a:gd name="connsiteY1820" fmla="*/ 224950 h 1049988"/>
              <a:gd name="connsiteX1821" fmla="*/ 226403 w 1032287"/>
              <a:gd name="connsiteY1821" fmla="*/ 226230 h 1049988"/>
              <a:gd name="connsiteX1822" fmla="*/ 225832 w 1032287"/>
              <a:gd name="connsiteY1822" fmla="*/ 228509 h 1049988"/>
              <a:gd name="connsiteX1823" fmla="*/ 226403 w 1032287"/>
              <a:gd name="connsiteY1823" fmla="*/ 229935 h 1049988"/>
              <a:gd name="connsiteX1824" fmla="*/ 226117 w 1032287"/>
              <a:gd name="connsiteY1824" fmla="*/ 232785 h 1049988"/>
              <a:gd name="connsiteX1825" fmla="*/ 225263 w 1032287"/>
              <a:gd name="connsiteY1825" fmla="*/ 234494 h 1049988"/>
              <a:gd name="connsiteX1826" fmla="*/ 218137 w 1032287"/>
              <a:gd name="connsiteY1826" fmla="*/ 238770 h 1049988"/>
              <a:gd name="connsiteX1827" fmla="*/ 216143 w 1032287"/>
              <a:gd name="connsiteY1827" fmla="*/ 241334 h 1049988"/>
              <a:gd name="connsiteX1828" fmla="*/ 216429 w 1032287"/>
              <a:gd name="connsiteY1828" fmla="*/ 243899 h 1049988"/>
              <a:gd name="connsiteX1829" fmla="*/ 218708 w 1032287"/>
              <a:gd name="connsiteY1829" fmla="*/ 245608 h 1049988"/>
              <a:gd name="connsiteX1830" fmla="*/ 219143 w 1032287"/>
              <a:gd name="connsiteY1830" fmla="*/ 246478 h 1049988"/>
              <a:gd name="connsiteX1831" fmla="*/ 219848 w 1032287"/>
              <a:gd name="connsiteY1831" fmla="*/ 247889 h 1049988"/>
              <a:gd name="connsiteX1832" fmla="*/ 219848 w 1032287"/>
              <a:gd name="connsiteY1832" fmla="*/ 248670 h 1049988"/>
              <a:gd name="connsiteX1833" fmla="*/ 219848 w 1032287"/>
              <a:gd name="connsiteY1833" fmla="*/ 250168 h 1049988"/>
              <a:gd name="connsiteX1834" fmla="*/ 218708 w 1032287"/>
              <a:gd name="connsiteY1834" fmla="*/ 251879 h 1049988"/>
              <a:gd name="connsiteX1835" fmla="*/ 218631 w 1032287"/>
              <a:gd name="connsiteY1835" fmla="*/ 251962 h 1049988"/>
              <a:gd name="connsiteX1836" fmla="*/ 216635 w 1032287"/>
              <a:gd name="connsiteY1836" fmla="*/ 254181 h 1049988"/>
              <a:gd name="connsiteX1837" fmla="*/ 216143 w 1032287"/>
              <a:gd name="connsiteY1837" fmla="*/ 254727 h 1049988"/>
              <a:gd name="connsiteX1838" fmla="*/ 215289 w 1032287"/>
              <a:gd name="connsiteY1838" fmla="*/ 257293 h 1049988"/>
              <a:gd name="connsiteX1839" fmla="*/ 215574 w 1032287"/>
              <a:gd name="connsiteY1839" fmla="*/ 259858 h 1049988"/>
              <a:gd name="connsiteX1840" fmla="*/ 213579 w 1032287"/>
              <a:gd name="connsiteY1840" fmla="*/ 263562 h 1049988"/>
              <a:gd name="connsiteX1841" fmla="*/ 210729 w 1032287"/>
              <a:gd name="connsiteY1841" fmla="*/ 269546 h 1049988"/>
              <a:gd name="connsiteX1842" fmla="*/ 209589 w 1032287"/>
              <a:gd name="connsiteY1842" fmla="*/ 276386 h 1049988"/>
              <a:gd name="connsiteX1843" fmla="*/ 210444 w 1032287"/>
              <a:gd name="connsiteY1843" fmla="*/ 277810 h 1049988"/>
              <a:gd name="connsiteX1844" fmla="*/ 212724 w 1032287"/>
              <a:gd name="connsiteY1844" fmla="*/ 277810 h 1049988"/>
              <a:gd name="connsiteX1845" fmla="*/ 213294 w 1032287"/>
              <a:gd name="connsiteY1845" fmla="*/ 277241 h 1049988"/>
              <a:gd name="connsiteX1846" fmla="*/ 214591 w 1032287"/>
              <a:gd name="connsiteY1846" fmla="*/ 273997 h 1049988"/>
              <a:gd name="connsiteX1847" fmla="*/ 215003 w 1032287"/>
              <a:gd name="connsiteY1847" fmla="*/ 272967 h 1049988"/>
              <a:gd name="connsiteX1848" fmla="*/ 217284 w 1032287"/>
              <a:gd name="connsiteY1848" fmla="*/ 272396 h 1049988"/>
              <a:gd name="connsiteX1849" fmla="*/ 218993 w 1032287"/>
              <a:gd name="connsiteY1849" fmla="*/ 273536 h 1049988"/>
              <a:gd name="connsiteX1850" fmla="*/ 220132 w 1032287"/>
              <a:gd name="connsiteY1850" fmla="*/ 277526 h 1049988"/>
              <a:gd name="connsiteX1851" fmla="*/ 219848 w 1032287"/>
              <a:gd name="connsiteY1851" fmla="*/ 280945 h 1049988"/>
              <a:gd name="connsiteX1852" fmla="*/ 220418 w 1032287"/>
              <a:gd name="connsiteY1852" fmla="*/ 283795 h 1049988"/>
              <a:gd name="connsiteX1853" fmla="*/ 222982 w 1032287"/>
              <a:gd name="connsiteY1853" fmla="*/ 286929 h 1049988"/>
              <a:gd name="connsiteX1854" fmla="*/ 223553 w 1032287"/>
              <a:gd name="connsiteY1854" fmla="*/ 289779 h 1049988"/>
              <a:gd name="connsiteX1855" fmla="*/ 222827 w 1032287"/>
              <a:gd name="connsiteY1855" fmla="*/ 290747 h 1049988"/>
              <a:gd name="connsiteX1856" fmla="*/ 222698 w 1032287"/>
              <a:gd name="connsiteY1856" fmla="*/ 290919 h 1049988"/>
              <a:gd name="connsiteX1857" fmla="*/ 221699 w 1032287"/>
              <a:gd name="connsiteY1857" fmla="*/ 291192 h 1049988"/>
              <a:gd name="connsiteX1858" fmla="*/ 219563 w 1032287"/>
              <a:gd name="connsiteY1858" fmla="*/ 291774 h 1049988"/>
              <a:gd name="connsiteX1859" fmla="*/ 217568 w 1032287"/>
              <a:gd name="connsiteY1859" fmla="*/ 292060 h 1049988"/>
              <a:gd name="connsiteX1860" fmla="*/ 216143 w 1032287"/>
              <a:gd name="connsiteY1860" fmla="*/ 293484 h 1049988"/>
              <a:gd name="connsiteX1861" fmla="*/ 215858 w 1032287"/>
              <a:gd name="connsiteY1861" fmla="*/ 294909 h 1049988"/>
              <a:gd name="connsiteX1862" fmla="*/ 216143 w 1032287"/>
              <a:gd name="connsiteY1862" fmla="*/ 296619 h 1049988"/>
              <a:gd name="connsiteX1863" fmla="*/ 216143 w 1032287"/>
              <a:gd name="connsiteY1863" fmla="*/ 298043 h 1049988"/>
              <a:gd name="connsiteX1864" fmla="*/ 213863 w 1032287"/>
              <a:gd name="connsiteY1864" fmla="*/ 299469 h 1049988"/>
              <a:gd name="connsiteX1865" fmla="*/ 211868 w 1032287"/>
              <a:gd name="connsiteY1865" fmla="*/ 299184 h 1049988"/>
              <a:gd name="connsiteX1866" fmla="*/ 209589 w 1032287"/>
              <a:gd name="connsiteY1866" fmla="*/ 298043 h 1049988"/>
              <a:gd name="connsiteX1867" fmla="*/ 207594 w 1032287"/>
              <a:gd name="connsiteY1867" fmla="*/ 298043 h 1049988"/>
              <a:gd name="connsiteX1868" fmla="*/ 206170 w 1032287"/>
              <a:gd name="connsiteY1868" fmla="*/ 299754 h 1049988"/>
              <a:gd name="connsiteX1869" fmla="*/ 205599 w 1032287"/>
              <a:gd name="connsiteY1869" fmla="*/ 301748 h 1049988"/>
              <a:gd name="connsiteX1870" fmla="*/ 204744 w 1032287"/>
              <a:gd name="connsiteY1870" fmla="*/ 304314 h 1049988"/>
              <a:gd name="connsiteX1871" fmla="*/ 204744 w 1032287"/>
              <a:gd name="connsiteY1871" fmla="*/ 308304 h 1049988"/>
              <a:gd name="connsiteX1872" fmla="*/ 206739 w 1032287"/>
              <a:gd name="connsiteY1872" fmla="*/ 310298 h 1049988"/>
              <a:gd name="connsiteX1873" fmla="*/ 208165 w 1032287"/>
              <a:gd name="connsiteY1873" fmla="*/ 311438 h 1049988"/>
              <a:gd name="connsiteX1874" fmla="*/ 208449 w 1032287"/>
              <a:gd name="connsiteY1874" fmla="*/ 313717 h 1049988"/>
              <a:gd name="connsiteX1875" fmla="*/ 207594 w 1032287"/>
              <a:gd name="connsiteY1875" fmla="*/ 315428 h 1049988"/>
              <a:gd name="connsiteX1876" fmla="*/ 206454 w 1032287"/>
              <a:gd name="connsiteY1876" fmla="*/ 317423 h 1049988"/>
              <a:gd name="connsiteX1877" fmla="*/ 206170 w 1032287"/>
              <a:gd name="connsiteY1877" fmla="*/ 320557 h 1049988"/>
              <a:gd name="connsiteX1878" fmla="*/ 207023 w 1032287"/>
              <a:gd name="connsiteY1878" fmla="*/ 322837 h 1049988"/>
              <a:gd name="connsiteX1879" fmla="*/ 207879 w 1032287"/>
              <a:gd name="connsiteY1879" fmla="*/ 324261 h 1049988"/>
              <a:gd name="connsiteX1880" fmla="*/ 207879 w 1032287"/>
              <a:gd name="connsiteY1880" fmla="*/ 328250 h 1049988"/>
              <a:gd name="connsiteX1881" fmla="*/ 207310 w 1032287"/>
              <a:gd name="connsiteY1881" fmla="*/ 330531 h 1049988"/>
              <a:gd name="connsiteX1882" fmla="*/ 205029 w 1032287"/>
              <a:gd name="connsiteY1882" fmla="*/ 333095 h 1049988"/>
              <a:gd name="connsiteX1883" fmla="*/ 201610 w 1032287"/>
              <a:gd name="connsiteY1883" fmla="*/ 334521 h 1049988"/>
              <a:gd name="connsiteX1884" fmla="*/ 200754 w 1032287"/>
              <a:gd name="connsiteY1884" fmla="*/ 335661 h 1049988"/>
              <a:gd name="connsiteX1885" fmla="*/ 199044 w 1032287"/>
              <a:gd name="connsiteY1885" fmla="*/ 337371 h 1049988"/>
              <a:gd name="connsiteX1886" fmla="*/ 196765 w 1032287"/>
              <a:gd name="connsiteY1886" fmla="*/ 337940 h 1049988"/>
              <a:gd name="connsiteX1887" fmla="*/ 194201 w 1032287"/>
              <a:gd name="connsiteY1887" fmla="*/ 335945 h 1049988"/>
              <a:gd name="connsiteX1888" fmla="*/ 190780 w 1032287"/>
              <a:gd name="connsiteY1888" fmla="*/ 335661 h 1049988"/>
              <a:gd name="connsiteX1889" fmla="*/ 188785 w 1032287"/>
              <a:gd name="connsiteY1889" fmla="*/ 337656 h 1049988"/>
              <a:gd name="connsiteX1890" fmla="*/ 188785 w 1032287"/>
              <a:gd name="connsiteY1890" fmla="*/ 339651 h 1049988"/>
              <a:gd name="connsiteX1891" fmla="*/ 189640 w 1032287"/>
              <a:gd name="connsiteY1891" fmla="*/ 342214 h 1049988"/>
              <a:gd name="connsiteX1892" fmla="*/ 189925 w 1032287"/>
              <a:gd name="connsiteY1892" fmla="*/ 343640 h 1049988"/>
              <a:gd name="connsiteX1893" fmla="*/ 189356 w 1032287"/>
              <a:gd name="connsiteY1893" fmla="*/ 345349 h 1049988"/>
              <a:gd name="connsiteX1894" fmla="*/ 189640 w 1032287"/>
              <a:gd name="connsiteY1894" fmla="*/ 349909 h 1049988"/>
              <a:gd name="connsiteX1895" fmla="*/ 189640 w 1032287"/>
              <a:gd name="connsiteY1895" fmla="*/ 351904 h 1049988"/>
              <a:gd name="connsiteX1896" fmla="*/ 187646 w 1032287"/>
              <a:gd name="connsiteY1896" fmla="*/ 354468 h 1049988"/>
              <a:gd name="connsiteX1897" fmla="*/ 183371 w 1032287"/>
              <a:gd name="connsiteY1897" fmla="*/ 354468 h 1049988"/>
              <a:gd name="connsiteX1898" fmla="*/ 181092 w 1032287"/>
              <a:gd name="connsiteY1898" fmla="*/ 356178 h 1049988"/>
              <a:gd name="connsiteX1899" fmla="*/ 180521 w 1032287"/>
              <a:gd name="connsiteY1899" fmla="*/ 357889 h 1049988"/>
              <a:gd name="connsiteX1900" fmla="*/ 179952 w 1032287"/>
              <a:gd name="connsiteY1900" fmla="*/ 361308 h 1049988"/>
              <a:gd name="connsiteX1901" fmla="*/ 177957 w 1032287"/>
              <a:gd name="connsiteY1901" fmla="*/ 363589 h 1049988"/>
              <a:gd name="connsiteX1902" fmla="*/ 177957 w 1032287"/>
              <a:gd name="connsiteY1902" fmla="*/ 369287 h 1049988"/>
              <a:gd name="connsiteX1903" fmla="*/ 178527 w 1032287"/>
              <a:gd name="connsiteY1903" fmla="*/ 372137 h 1049988"/>
              <a:gd name="connsiteX1904" fmla="*/ 177957 w 1032287"/>
              <a:gd name="connsiteY1904" fmla="*/ 377267 h 1049988"/>
              <a:gd name="connsiteX1905" fmla="*/ 177102 w 1032287"/>
              <a:gd name="connsiteY1905" fmla="*/ 378692 h 1049988"/>
              <a:gd name="connsiteX1906" fmla="*/ 172257 w 1032287"/>
              <a:gd name="connsiteY1906" fmla="*/ 379546 h 1049988"/>
              <a:gd name="connsiteX1907" fmla="*/ 168552 w 1032287"/>
              <a:gd name="connsiteY1907" fmla="*/ 382681 h 1049988"/>
              <a:gd name="connsiteX1908" fmla="*/ 167413 w 1032287"/>
              <a:gd name="connsiteY1908" fmla="*/ 385246 h 1049988"/>
              <a:gd name="connsiteX1909" fmla="*/ 167697 w 1032287"/>
              <a:gd name="connsiteY1909" fmla="*/ 390375 h 1049988"/>
              <a:gd name="connsiteX1910" fmla="*/ 167697 w 1032287"/>
              <a:gd name="connsiteY1910" fmla="*/ 393510 h 1049988"/>
              <a:gd name="connsiteX1911" fmla="*/ 166842 w 1032287"/>
              <a:gd name="connsiteY1911" fmla="*/ 396360 h 1049988"/>
              <a:gd name="connsiteX1912" fmla="*/ 165988 w 1032287"/>
              <a:gd name="connsiteY1912" fmla="*/ 397784 h 1049988"/>
              <a:gd name="connsiteX1913" fmla="*/ 165702 w 1032287"/>
              <a:gd name="connsiteY1913" fmla="*/ 401774 h 1049988"/>
              <a:gd name="connsiteX1914" fmla="*/ 166557 w 1032287"/>
              <a:gd name="connsiteY1914" fmla="*/ 405479 h 1049988"/>
              <a:gd name="connsiteX1915" fmla="*/ 167413 w 1032287"/>
              <a:gd name="connsiteY1915" fmla="*/ 407474 h 1049988"/>
              <a:gd name="connsiteX1916" fmla="*/ 166842 w 1032287"/>
              <a:gd name="connsiteY1916" fmla="*/ 409184 h 1049988"/>
              <a:gd name="connsiteX1917" fmla="*/ 166273 w 1032287"/>
              <a:gd name="connsiteY1917" fmla="*/ 411464 h 1049988"/>
              <a:gd name="connsiteX1918" fmla="*/ 165702 w 1032287"/>
              <a:gd name="connsiteY1918" fmla="*/ 413459 h 1049988"/>
              <a:gd name="connsiteX1919" fmla="*/ 163138 w 1032287"/>
              <a:gd name="connsiteY1919" fmla="*/ 415453 h 1049988"/>
              <a:gd name="connsiteX1920" fmla="*/ 161428 w 1032287"/>
              <a:gd name="connsiteY1920" fmla="*/ 415738 h 1049988"/>
              <a:gd name="connsiteX1921" fmla="*/ 160573 w 1032287"/>
              <a:gd name="connsiteY1921" fmla="*/ 416593 h 1049988"/>
              <a:gd name="connsiteX1922" fmla="*/ 160004 w 1032287"/>
              <a:gd name="connsiteY1922" fmla="*/ 418872 h 1049988"/>
              <a:gd name="connsiteX1923" fmla="*/ 160288 w 1032287"/>
              <a:gd name="connsiteY1923" fmla="*/ 421153 h 1049988"/>
              <a:gd name="connsiteX1924" fmla="*/ 161428 w 1032287"/>
              <a:gd name="connsiteY1924" fmla="*/ 424857 h 1049988"/>
              <a:gd name="connsiteX1925" fmla="*/ 164849 w 1032287"/>
              <a:gd name="connsiteY1925" fmla="*/ 431128 h 1049988"/>
              <a:gd name="connsiteX1926" fmla="*/ 165125 w 1032287"/>
              <a:gd name="connsiteY1926" fmla="*/ 433422 h 1049988"/>
              <a:gd name="connsiteX1927" fmla="*/ 163707 w 1032287"/>
              <a:gd name="connsiteY1927" fmla="*/ 435971 h 1049988"/>
              <a:gd name="connsiteX1928" fmla="*/ 160859 w 1032287"/>
              <a:gd name="connsiteY1928" fmla="*/ 438536 h 1049988"/>
              <a:gd name="connsiteX1929" fmla="*/ 158578 w 1032287"/>
              <a:gd name="connsiteY1929" fmla="*/ 439676 h 1049988"/>
              <a:gd name="connsiteX1930" fmla="*/ 157154 w 1032287"/>
              <a:gd name="connsiteY1930" fmla="*/ 439961 h 1049988"/>
              <a:gd name="connsiteX1931" fmla="*/ 156918 w 1032287"/>
              <a:gd name="connsiteY1931" fmla="*/ 440667 h 1049988"/>
              <a:gd name="connsiteX1932" fmla="*/ 156776 w 1032287"/>
              <a:gd name="connsiteY1932" fmla="*/ 441092 h 1049988"/>
              <a:gd name="connsiteX1933" fmla="*/ 156299 w 1032287"/>
              <a:gd name="connsiteY1933" fmla="*/ 442526 h 1049988"/>
              <a:gd name="connsiteX1934" fmla="*/ 153735 w 1032287"/>
              <a:gd name="connsiteY1934" fmla="*/ 445090 h 1049988"/>
              <a:gd name="connsiteX1935" fmla="*/ 153164 w 1032287"/>
              <a:gd name="connsiteY1935" fmla="*/ 446516 h 1049988"/>
              <a:gd name="connsiteX1936" fmla="*/ 154019 w 1032287"/>
              <a:gd name="connsiteY1936" fmla="*/ 447656 h 1049988"/>
              <a:gd name="connsiteX1937" fmla="*/ 154538 w 1032287"/>
              <a:gd name="connsiteY1937" fmla="*/ 447951 h 1049988"/>
              <a:gd name="connsiteX1938" fmla="*/ 156014 w 1032287"/>
              <a:gd name="connsiteY1938" fmla="*/ 448795 h 1049988"/>
              <a:gd name="connsiteX1939" fmla="*/ 156583 w 1032287"/>
              <a:gd name="connsiteY1939" fmla="*/ 450221 h 1049988"/>
              <a:gd name="connsiteX1940" fmla="*/ 155159 w 1032287"/>
              <a:gd name="connsiteY1940" fmla="*/ 454495 h 1049988"/>
              <a:gd name="connsiteX1941" fmla="*/ 154873 w 1032287"/>
              <a:gd name="connsiteY1941" fmla="*/ 454757 h 1049988"/>
              <a:gd name="connsiteX1942" fmla="*/ 151740 w 1032287"/>
              <a:gd name="connsiteY1942" fmla="*/ 457630 h 1049988"/>
              <a:gd name="connsiteX1943" fmla="*/ 150599 w 1032287"/>
              <a:gd name="connsiteY1943" fmla="*/ 459625 h 1049988"/>
              <a:gd name="connsiteX1944" fmla="*/ 150599 w 1032287"/>
              <a:gd name="connsiteY1944" fmla="*/ 461049 h 1049988"/>
              <a:gd name="connsiteX1945" fmla="*/ 151025 w 1032287"/>
              <a:gd name="connsiteY1945" fmla="*/ 461263 h 1049988"/>
              <a:gd name="connsiteX1946" fmla="*/ 152309 w 1032287"/>
              <a:gd name="connsiteY1946" fmla="*/ 461904 h 1049988"/>
              <a:gd name="connsiteX1947" fmla="*/ 155756 w 1032287"/>
              <a:gd name="connsiteY1947" fmla="*/ 462135 h 1049988"/>
              <a:gd name="connsiteX1948" fmla="*/ 156583 w 1032287"/>
              <a:gd name="connsiteY1948" fmla="*/ 462189 h 1049988"/>
              <a:gd name="connsiteX1949" fmla="*/ 157438 w 1032287"/>
              <a:gd name="connsiteY1949" fmla="*/ 464754 h 1049988"/>
              <a:gd name="connsiteX1950" fmla="*/ 156869 w 1032287"/>
              <a:gd name="connsiteY1950" fmla="*/ 467033 h 1049988"/>
              <a:gd name="connsiteX1951" fmla="*/ 154304 w 1032287"/>
              <a:gd name="connsiteY1951" fmla="*/ 469313 h 1049988"/>
              <a:gd name="connsiteX1952" fmla="*/ 151169 w 1032287"/>
              <a:gd name="connsiteY1952" fmla="*/ 469883 h 1049988"/>
              <a:gd name="connsiteX1953" fmla="*/ 149130 w 1032287"/>
              <a:gd name="connsiteY1953" fmla="*/ 469341 h 1049988"/>
              <a:gd name="connsiteX1954" fmla="*/ 146895 w 1032287"/>
              <a:gd name="connsiteY1954" fmla="*/ 468744 h 1049988"/>
              <a:gd name="connsiteX1955" fmla="*/ 145469 w 1032287"/>
              <a:gd name="connsiteY1955" fmla="*/ 470168 h 1049988"/>
              <a:gd name="connsiteX1956" fmla="*/ 145755 w 1032287"/>
              <a:gd name="connsiteY1956" fmla="*/ 472163 h 1049988"/>
              <a:gd name="connsiteX1957" fmla="*/ 147750 w 1032287"/>
              <a:gd name="connsiteY1957" fmla="*/ 475013 h 1049988"/>
              <a:gd name="connsiteX1958" fmla="*/ 148844 w 1032287"/>
              <a:gd name="connsiteY1958" fmla="*/ 476421 h 1049988"/>
              <a:gd name="connsiteX1959" fmla="*/ 149745 w 1032287"/>
              <a:gd name="connsiteY1959" fmla="*/ 477578 h 1049988"/>
              <a:gd name="connsiteX1960" fmla="*/ 149745 w 1032287"/>
              <a:gd name="connsiteY1960" fmla="*/ 478676 h 1049988"/>
              <a:gd name="connsiteX1961" fmla="*/ 149745 w 1032287"/>
              <a:gd name="connsiteY1961" fmla="*/ 479858 h 1049988"/>
              <a:gd name="connsiteX1962" fmla="*/ 148319 w 1032287"/>
              <a:gd name="connsiteY1962" fmla="*/ 482137 h 1049988"/>
              <a:gd name="connsiteX1963" fmla="*/ 145185 w 1032287"/>
              <a:gd name="connsiteY1963" fmla="*/ 483277 h 1049988"/>
              <a:gd name="connsiteX1964" fmla="*/ 145185 w 1032287"/>
              <a:gd name="connsiteY1964" fmla="*/ 484703 h 1049988"/>
              <a:gd name="connsiteX1965" fmla="*/ 146895 w 1032287"/>
              <a:gd name="connsiteY1965" fmla="*/ 485272 h 1049988"/>
              <a:gd name="connsiteX1966" fmla="*/ 148604 w 1032287"/>
              <a:gd name="connsiteY1966" fmla="*/ 485558 h 1049988"/>
              <a:gd name="connsiteX1967" fmla="*/ 152309 w 1032287"/>
              <a:gd name="connsiteY1967" fmla="*/ 482708 h 1049988"/>
              <a:gd name="connsiteX1968" fmla="*/ 154588 w 1032287"/>
              <a:gd name="connsiteY1968" fmla="*/ 482708 h 1049988"/>
              <a:gd name="connsiteX1969" fmla="*/ 156014 w 1032287"/>
              <a:gd name="connsiteY1969" fmla="*/ 484987 h 1049988"/>
              <a:gd name="connsiteX1970" fmla="*/ 156583 w 1032287"/>
              <a:gd name="connsiteY1970" fmla="*/ 486982 h 1049988"/>
              <a:gd name="connsiteX1971" fmla="*/ 155874 w 1032287"/>
              <a:gd name="connsiteY1971" fmla="*/ 489587 h 1049988"/>
              <a:gd name="connsiteX1972" fmla="*/ 155728 w 1032287"/>
              <a:gd name="connsiteY1972" fmla="*/ 490116 h 1049988"/>
              <a:gd name="connsiteX1973" fmla="*/ 155443 w 1032287"/>
              <a:gd name="connsiteY1973" fmla="*/ 492111 h 1049988"/>
              <a:gd name="connsiteX1974" fmla="*/ 155159 w 1032287"/>
              <a:gd name="connsiteY1974" fmla="*/ 494677 h 1049988"/>
              <a:gd name="connsiteX1975" fmla="*/ 154304 w 1032287"/>
              <a:gd name="connsiteY1975" fmla="*/ 496386 h 1049988"/>
              <a:gd name="connsiteX1976" fmla="*/ 154588 w 1032287"/>
              <a:gd name="connsiteY1976" fmla="*/ 499236 h 1049988"/>
              <a:gd name="connsiteX1977" fmla="*/ 154428 w 1032287"/>
              <a:gd name="connsiteY1977" fmla="*/ 499396 h 1049988"/>
              <a:gd name="connsiteX1978" fmla="*/ 153949 w 1032287"/>
              <a:gd name="connsiteY1978" fmla="*/ 499877 h 1049988"/>
              <a:gd name="connsiteX1979" fmla="*/ 152593 w 1032287"/>
              <a:gd name="connsiteY1979" fmla="*/ 501230 h 1049988"/>
              <a:gd name="connsiteX1980" fmla="*/ 152309 w 1032287"/>
              <a:gd name="connsiteY1980" fmla="*/ 502370 h 1049988"/>
              <a:gd name="connsiteX1981" fmla="*/ 153735 w 1032287"/>
              <a:gd name="connsiteY1981" fmla="*/ 506360 h 1049988"/>
              <a:gd name="connsiteX1982" fmla="*/ 153735 w 1032287"/>
              <a:gd name="connsiteY1982" fmla="*/ 507786 h 1049988"/>
              <a:gd name="connsiteX1983" fmla="*/ 154250 w 1032287"/>
              <a:gd name="connsiteY1983" fmla="*/ 508816 h 1049988"/>
              <a:gd name="connsiteX1984" fmla="*/ 154588 w 1032287"/>
              <a:gd name="connsiteY1984" fmla="*/ 509494 h 1049988"/>
              <a:gd name="connsiteX1985" fmla="*/ 155159 w 1032287"/>
              <a:gd name="connsiteY1985" fmla="*/ 512344 h 1049988"/>
              <a:gd name="connsiteX1986" fmla="*/ 154667 w 1032287"/>
              <a:gd name="connsiteY1986" fmla="*/ 513494 h 1049988"/>
              <a:gd name="connsiteX1987" fmla="*/ 154899 w 1032287"/>
              <a:gd name="connsiteY1987" fmla="*/ 514017 h 1049988"/>
              <a:gd name="connsiteX1988" fmla="*/ 153735 w 1032287"/>
              <a:gd name="connsiteY1988" fmla="*/ 515765 h 1049988"/>
              <a:gd name="connsiteX1989" fmla="*/ 152309 w 1032287"/>
              <a:gd name="connsiteY1989" fmla="*/ 517760 h 1049988"/>
              <a:gd name="connsiteX1990" fmla="*/ 152880 w 1032287"/>
              <a:gd name="connsiteY1990" fmla="*/ 520039 h 1049988"/>
              <a:gd name="connsiteX1991" fmla="*/ 156299 w 1032287"/>
              <a:gd name="connsiteY1991" fmla="*/ 521463 h 1049988"/>
              <a:gd name="connsiteX1992" fmla="*/ 157348 w 1032287"/>
              <a:gd name="connsiteY1992" fmla="*/ 523301 h 1049988"/>
              <a:gd name="connsiteX1993" fmla="*/ 157348 w 1032287"/>
              <a:gd name="connsiteY1993" fmla="*/ 525667 h 1049988"/>
              <a:gd name="connsiteX1994" fmla="*/ 159059 w 1032287"/>
              <a:gd name="connsiteY1994" fmla="*/ 528233 h 1049988"/>
              <a:gd name="connsiteX1995" fmla="*/ 158774 w 1032287"/>
              <a:gd name="connsiteY1995" fmla="*/ 530228 h 1049988"/>
              <a:gd name="connsiteX1996" fmla="*/ 157919 w 1032287"/>
              <a:gd name="connsiteY1996" fmla="*/ 531652 h 1049988"/>
              <a:gd name="connsiteX1997" fmla="*/ 155640 w 1032287"/>
              <a:gd name="connsiteY1997" fmla="*/ 532223 h 1049988"/>
              <a:gd name="connsiteX1998" fmla="*/ 155924 w 1032287"/>
              <a:gd name="connsiteY1998" fmla="*/ 533362 h 1049988"/>
              <a:gd name="connsiteX1999" fmla="*/ 155640 w 1032287"/>
              <a:gd name="connsiteY1999" fmla="*/ 538492 h 1049988"/>
              <a:gd name="connsiteX2000" fmla="*/ 153359 w 1032287"/>
              <a:gd name="connsiteY2000" fmla="*/ 540202 h 1049988"/>
              <a:gd name="connsiteX2001" fmla="*/ 151650 w 1032287"/>
              <a:gd name="connsiteY2001" fmla="*/ 541626 h 1049988"/>
              <a:gd name="connsiteX2002" fmla="*/ 148229 w 1032287"/>
              <a:gd name="connsiteY2002" fmla="*/ 543621 h 1049988"/>
              <a:gd name="connsiteX2003" fmla="*/ 147660 w 1032287"/>
              <a:gd name="connsiteY2003" fmla="*/ 545331 h 1049988"/>
              <a:gd name="connsiteX2004" fmla="*/ 146520 w 1032287"/>
              <a:gd name="connsiteY2004" fmla="*/ 545616 h 1049988"/>
              <a:gd name="connsiteX2005" fmla="*/ 143100 w 1032287"/>
              <a:gd name="connsiteY2005" fmla="*/ 544761 h 1049988"/>
              <a:gd name="connsiteX2006" fmla="*/ 141105 w 1032287"/>
              <a:gd name="connsiteY2006" fmla="*/ 546187 h 1049988"/>
              <a:gd name="connsiteX2007" fmla="*/ 141105 w 1032287"/>
              <a:gd name="connsiteY2007" fmla="*/ 548181 h 1049988"/>
              <a:gd name="connsiteX2008" fmla="*/ 141676 w 1032287"/>
              <a:gd name="connsiteY2008" fmla="*/ 549606 h 1049988"/>
              <a:gd name="connsiteX2009" fmla="*/ 141105 w 1032287"/>
              <a:gd name="connsiteY2009" fmla="*/ 549890 h 1049988"/>
              <a:gd name="connsiteX2010" fmla="*/ 138541 w 1032287"/>
              <a:gd name="connsiteY2010" fmla="*/ 549606 h 1049988"/>
              <a:gd name="connsiteX2011" fmla="*/ 137470 w 1032287"/>
              <a:gd name="connsiteY2011" fmla="*/ 549071 h 1049988"/>
              <a:gd name="connsiteX2012" fmla="*/ 136831 w 1032287"/>
              <a:gd name="connsiteY2012" fmla="*/ 548751 h 1049988"/>
              <a:gd name="connsiteX2013" fmla="*/ 134836 w 1032287"/>
              <a:gd name="connsiteY2013" fmla="*/ 548466 h 1049988"/>
              <a:gd name="connsiteX2014" fmla="*/ 134265 w 1032287"/>
              <a:gd name="connsiteY2014" fmla="*/ 549321 h 1049988"/>
              <a:gd name="connsiteX2015" fmla="*/ 135120 w 1032287"/>
              <a:gd name="connsiteY2015" fmla="*/ 550461 h 1049988"/>
              <a:gd name="connsiteX2016" fmla="*/ 137115 w 1032287"/>
              <a:gd name="connsiteY2016" fmla="*/ 551601 h 1049988"/>
              <a:gd name="connsiteX2017" fmla="*/ 137686 w 1032287"/>
              <a:gd name="connsiteY2017" fmla="*/ 554166 h 1049988"/>
              <a:gd name="connsiteX2018" fmla="*/ 136546 w 1032287"/>
              <a:gd name="connsiteY2018" fmla="*/ 556730 h 1049988"/>
              <a:gd name="connsiteX2019" fmla="*/ 135120 w 1032287"/>
              <a:gd name="connsiteY2019" fmla="*/ 557301 h 1049988"/>
              <a:gd name="connsiteX2020" fmla="*/ 133884 w 1032287"/>
              <a:gd name="connsiteY2020" fmla="*/ 557301 h 1049988"/>
              <a:gd name="connsiteX2021" fmla="*/ 132270 w 1032287"/>
              <a:gd name="connsiteY2021" fmla="*/ 557301 h 1049988"/>
              <a:gd name="connsiteX2022" fmla="*/ 131330 w 1032287"/>
              <a:gd name="connsiteY2022" fmla="*/ 557642 h 1049988"/>
              <a:gd name="connsiteX2023" fmla="*/ 129747 w 1032287"/>
              <a:gd name="connsiteY2023" fmla="*/ 558218 h 1049988"/>
              <a:gd name="connsiteX2024" fmla="*/ 129136 w 1032287"/>
              <a:gd name="connsiteY2024" fmla="*/ 558440 h 1049988"/>
              <a:gd name="connsiteX2025" fmla="*/ 126572 w 1032287"/>
              <a:gd name="connsiteY2025" fmla="*/ 557585 h 1049988"/>
              <a:gd name="connsiteX2026" fmla="*/ 124862 w 1032287"/>
              <a:gd name="connsiteY2026" fmla="*/ 558440 h 1049988"/>
              <a:gd name="connsiteX2027" fmla="*/ 124291 w 1032287"/>
              <a:gd name="connsiteY2027" fmla="*/ 559864 h 1049988"/>
              <a:gd name="connsiteX2028" fmla="*/ 125432 w 1032287"/>
              <a:gd name="connsiteY2028" fmla="*/ 561575 h 1049988"/>
              <a:gd name="connsiteX2029" fmla="*/ 128567 w 1032287"/>
              <a:gd name="connsiteY2029" fmla="*/ 560720 h 1049988"/>
              <a:gd name="connsiteX2030" fmla="*/ 130562 w 1032287"/>
              <a:gd name="connsiteY2030" fmla="*/ 563285 h 1049988"/>
              <a:gd name="connsiteX2031" fmla="*/ 130276 w 1032287"/>
              <a:gd name="connsiteY2031" fmla="*/ 566134 h 1049988"/>
              <a:gd name="connsiteX2032" fmla="*/ 128281 w 1032287"/>
              <a:gd name="connsiteY2032" fmla="*/ 566704 h 1049988"/>
              <a:gd name="connsiteX2033" fmla="*/ 126286 w 1032287"/>
              <a:gd name="connsiteY2033" fmla="*/ 566704 h 1049988"/>
              <a:gd name="connsiteX2034" fmla="*/ 125954 w 1032287"/>
              <a:gd name="connsiteY2034" fmla="*/ 566557 h 1049988"/>
              <a:gd name="connsiteX2035" fmla="*/ 123722 w 1032287"/>
              <a:gd name="connsiteY2035" fmla="*/ 565564 h 1049988"/>
              <a:gd name="connsiteX2036" fmla="*/ 122012 w 1032287"/>
              <a:gd name="connsiteY2036" fmla="*/ 565280 h 1049988"/>
              <a:gd name="connsiteX2037" fmla="*/ 121156 w 1032287"/>
              <a:gd name="connsiteY2037" fmla="*/ 565849 h 1049988"/>
              <a:gd name="connsiteX2038" fmla="*/ 122012 w 1032287"/>
              <a:gd name="connsiteY2038" fmla="*/ 567275 h 1049988"/>
              <a:gd name="connsiteX2039" fmla="*/ 123722 w 1032287"/>
              <a:gd name="connsiteY2039" fmla="*/ 568984 h 1049988"/>
              <a:gd name="connsiteX2040" fmla="*/ 123722 w 1032287"/>
              <a:gd name="connsiteY2040" fmla="*/ 570409 h 1049988"/>
              <a:gd name="connsiteX2041" fmla="*/ 123437 w 1032287"/>
              <a:gd name="connsiteY2041" fmla="*/ 573259 h 1049988"/>
              <a:gd name="connsiteX2042" fmla="*/ 125146 w 1032287"/>
              <a:gd name="connsiteY2042" fmla="*/ 576108 h 1049988"/>
              <a:gd name="connsiteX2043" fmla="*/ 125432 w 1032287"/>
              <a:gd name="connsiteY2043" fmla="*/ 578673 h 1049988"/>
              <a:gd name="connsiteX2044" fmla="*/ 124988 w 1032287"/>
              <a:gd name="connsiteY2044" fmla="*/ 579412 h 1049988"/>
              <a:gd name="connsiteX2045" fmla="*/ 124577 w 1032287"/>
              <a:gd name="connsiteY2045" fmla="*/ 580097 h 1049988"/>
              <a:gd name="connsiteX2046" fmla="*/ 121443 w 1032287"/>
              <a:gd name="connsiteY2046" fmla="*/ 581808 h 1049988"/>
              <a:gd name="connsiteX2047" fmla="*/ 121156 w 1032287"/>
              <a:gd name="connsiteY2047" fmla="*/ 583803 h 1049988"/>
              <a:gd name="connsiteX2048" fmla="*/ 122012 w 1032287"/>
              <a:gd name="connsiteY2048" fmla="*/ 585798 h 1049988"/>
              <a:gd name="connsiteX2049" fmla="*/ 124291 w 1032287"/>
              <a:gd name="connsiteY2049" fmla="*/ 585513 h 1049988"/>
              <a:gd name="connsiteX2050" fmla="*/ 125146 w 1032287"/>
              <a:gd name="connsiteY2050" fmla="*/ 587792 h 1049988"/>
              <a:gd name="connsiteX2051" fmla="*/ 124291 w 1032287"/>
              <a:gd name="connsiteY2051" fmla="*/ 588932 h 1049988"/>
              <a:gd name="connsiteX2052" fmla="*/ 123614 w 1032287"/>
              <a:gd name="connsiteY2052" fmla="*/ 589609 h 1049988"/>
              <a:gd name="connsiteX2053" fmla="*/ 123437 w 1032287"/>
              <a:gd name="connsiteY2053" fmla="*/ 589787 h 1049988"/>
              <a:gd name="connsiteX2054" fmla="*/ 120872 w 1032287"/>
              <a:gd name="connsiteY2054" fmla="*/ 588932 h 1049988"/>
              <a:gd name="connsiteX2055" fmla="*/ 120358 w 1032287"/>
              <a:gd name="connsiteY2055" fmla="*/ 588847 h 1049988"/>
              <a:gd name="connsiteX2056" fmla="*/ 119162 w 1032287"/>
              <a:gd name="connsiteY2056" fmla="*/ 588648 h 1049988"/>
              <a:gd name="connsiteX2057" fmla="*/ 118022 w 1032287"/>
              <a:gd name="connsiteY2057" fmla="*/ 590072 h 1049988"/>
              <a:gd name="connsiteX2058" fmla="*/ 118022 w 1032287"/>
              <a:gd name="connsiteY2058" fmla="*/ 591211 h 1049988"/>
              <a:gd name="connsiteX2059" fmla="*/ 119997 w 1032287"/>
              <a:gd name="connsiteY2059" fmla="*/ 598460 h 1049988"/>
              <a:gd name="connsiteX2060" fmla="*/ 120113 w 1032287"/>
              <a:gd name="connsiteY2060" fmla="*/ 598846 h 1049988"/>
              <a:gd name="connsiteX2061" fmla="*/ 120200 w 1032287"/>
              <a:gd name="connsiteY2061" fmla="*/ 599086 h 1049988"/>
              <a:gd name="connsiteX2062" fmla="*/ 120200 w 1032287"/>
              <a:gd name="connsiteY2062" fmla="*/ 599472 h 1049988"/>
              <a:gd name="connsiteX2063" fmla="*/ 119739 w 1032287"/>
              <a:gd name="connsiteY2063" fmla="*/ 600396 h 1049988"/>
              <a:gd name="connsiteX2064" fmla="*/ 119430 w 1032287"/>
              <a:gd name="connsiteY2064" fmla="*/ 601398 h 1049988"/>
              <a:gd name="connsiteX2065" fmla="*/ 119662 w 1032287"/>
              <a:gd name="connsiteY2065" fmla="*/ 603092 h 1049988"/>
              <a:gd name="connsiteX2066" fmla="*/ 120355 w 1032287"/>
              <a:gd name="connsiteY2066" fmla="*/ 605018 h 1049988"/>
              <a:gd name="connsiteX2067" fmla="*/ 120355 w 1032287"/>
              <a:gd name="connsiteY2067" fmla="*/ 605942 h 1049988"/>
              <a:gd name="connsiteX2068" fmla="*/ 120046 w 1032287"/>
              <a:gd name="connsiteY2068" fmla="*/ 606405 h 1049988"/>
              <a:gd name="connsiteX2069" fmla="*/ 119969 w 1032287"/>
              <a:gd name="connsiteY2069" fmla="*/ 607098 h 1049988"/>
              <a:gd name="connsiteX2070" fmla="*/ 119199 w 1032287"/>
              <a:gd name="connsiteY2070" fmla="*/ 607636 h 1049988"/>
              <a:gd name="connsiteX2071" fmla="*/ 117119 w 1032287"/>
              <a:gd name="connsiteY2071" fmla="*/ 608792 h 1049988"/>
              <a:gd name="connsiteX2072" fmla="*/ 115733 w 1032287"/>
              <a:gd name="connsiteY2072" fmla="*/ 608562 h 1049988"/>
              <a:gd name="connsiteX2073" fmla="*/ 112960 w 1032287"/>
              <a:gd name="connsiteY2073" fmla="*/ 608715 h 1049988"/>
              <a:gd name="connsiteX2074" fmla="*/ 111573 w 1032287"/>
              <a:gd name="connsiteY2074" fmla="*/ 608639 h 1049988"/>
              <a:gd name="connsiteX2075" fmla="*/ 110726 w 1032287"/>
              <a:gd name="connsiteY2075" fmla="*/ 609023 h 1049988"/>
              <a:gd name="connsiteX2076" fmla="*/ 109802 w 1032287"/>
              <a:gd name="connsiteY2076" fmla="*/ 609332 h 1049988"/>
              <a:gd name="connsiteX2077" fmla="*/ 108723 w 1032287"/>
              <a:gd name="connsiteY2077" fmla="*/ 609409 h 1049988"/>
              <a:gd name="connsiteX2078" fmla="*/ 107876 w 1032287"/>
              <a:gd name="connsiteY2078" fmla="*/ 609870 h 1049988"/>
              <a:gd name="connsiteX2079" fmla="*/ 107492 w 1032287"/>
              <a:gd name="connsiteY2079" fmla="*/ 610333 h 1049988"/>
              <a:gd name="connsiteX2080" fmla="*/ 107259 w 1032287"/>
              <a:gd name="connsiteY2080" fmla="*/ 611256 h 1049988"/>
              <a:gd name="connsiteX2081" fmla="*/ 106952 w 1032287"/>
              <a:gd name="connsiteY2081" fmla="*/ 611719 h 1049988"/>
              <a:gd name="connsiteX2082" fmla="*/ 105335 w 1032287"/>
              <a:gd name="connsiteY2082" fmla="*/ 612259 h 1049988"/>
              <a:gd name="connsiteX2083" fmla="*/ 104565 w 1032287"/>
              <a:gd name="connsiteY2083" fmla="*/ 612952 h 1049988"/>
              <a:gd name="connsiteX2084" fmla="*/ 103793 w 1032287"/>
              <a:gd name="connsiteY2084" fmla="*/ 613336 h 1049988"/>
              <a:gd name="connsiteX2085" fmla="*/ 103178 w 1032287"/>
              <a:gd name="connsiteY2085" fmla="*/ 613413 h 1049988"/>
              <a:gd name="connsiteX2086" fmla="*/ 102485 w 1032287"/>
              <a:gd name="connsiteY2086" fmla="*/ 613183 h 1049988"/>
              <a:gd name="connsiteX2087" fmla="*/ 101636 w 1032287"/>
              <a:gd name="connsiteY2087" fmla="*/ 613106 h 1049988"/>
              <a:gd name="connsiteX2088" fmla="*/ 100866 w 1032287"/>
              <a:gd name="connsiteY2088" fmla="*/ 613336 h 1049988"/>
              <a:gd name="connsiteX2089" fmla="*/ 99480 w 1032287"/>
              <a:gd name="connsiteY2089" fmla="*/ 613413 h 1049988"/>
              <a:gd name="connsiteX2090" fmla="*/ 98942 w 1032287"/>
              <a:gd name="connsiteY2090" fmla="*/ 613876 h 1049988"/>
              <a:gd name="connsiteX2091" fmla="*/ 98093 w 1032287"/>
              <a:gd name="connsiteY2091" fmla="*/ 615032 h 1049988"/>
              <a:gd name="connsiteX2092" fmla="*/ 97323 w 1032287"/>
              <a:gd name="connsiteY2092" fmla="*/ 615570 h 1049988"/>
              <a:gd name="connsiteX2093" fmla="*/ 96322 w 1032287"/>
              <a:gd name="connsiteY2093" fmla="*/ 615725 h 1049988"/>
              <a:gd name="connsiteX2094" fmla="*/ 95783 w 1032287"/>
              <a:gd name="connsiteY2094" fmla="*/ 616033 h 1049988"/>
              <a:gd name="connsiteX2095" fmla="*/ 95089 w 1032287"/>
              <a:gd name="connsiteY2095" fmla="*/ 616263 h 1049988"/>
              <a:gd name="connsiteX2096" fmla="*/ 94319 w 1032287"/>
              <a:gd name="connsiteY2096" fmla="*/ 616110 h 1049988"/>
              <a:gd name="connsiteX2097" fmla="*/ 93780 w 1032287"/>
              <a:gd name="connsiteY2097" fmla="*/ 615647 h 1049988"/>
              <a:gd name="connsiteX2098" fmla="*/ 92316 w 1032287"/>
              <a:gd name="connsiteY2098" fmla="*/ 615416 h 1049988"/>
              <a:gd name="connsiteX2099" fmla="*/ 90853 w 1032287"/>
              <a:gd name="connsiteY2099" fmla="*/ 615109 h 1049988"/>
              <a:gd name="connsiteX2100" fmla="*/ 90392 w 1032287"/>
              <a:gd name="connsiteY2100" fmla="*/ 614723 h 1049988"/>
              <a:gd name="connsiteX2101" fmla="*/ 89312 w 1032287"/>
              <a:gd name="connsiteY2101" fmla="*/ 612952 h 1049988"/>
              <a:gd name="connsiteX2102" fmla="*/ 88851 w 1032287"/>
              <a:gd name="connsiteY2102" fmla="*/ 612875 h 1049988"/>
              <a:gd name="connsiteX2103" fmla="*/ 88389 w 1032287"/>
              <a:gd name="connsiteY2103" fmla="*/ 613029 h 1049988"/>
              <a:gd name="connsiteX2104" fmla="*/ 88080 w 1032287"/>
              <a:gd name="connsiteY2104" fmla="*/ 613490 h 1049988"/>
              <a:gd name="connsiteX2105" fmla="*/ 87542 w 1032287"/>
              <a:gd name="connsiteY2105" fmla="*/ 613722 h 1049988"/>
              <a:gd name="connsiteX2106" fmla="*/ 87309 w 1032287"/>
              <a:gd name="connsiteY2106" fmla="*/ 614183 h 1049988"/>
              <a:gd name="connsiteX2107" fmla="*/ 87542 w 1032287"/>
              <a:gd name="connsiteY2107" fmla="*/ 615109 h 1049988"/>
              <a:gd name="connsiteX2108" fmla="*/ 87386 w 1032287"/>
              <a:gd name="connsiteY2108" fmla="*/ 615570 h 1049988"/>
              <a:gd name="connsiteX2109" fmla="*/ 87079 w 1032287"/>
              <a:gd name="connsiteY2109" fmla="*/ 615570 h 1049988"/>
              <a:gd name="connsiteX2110" fmla="*/ 86771 w 1032287"/>
              <a:gd name="connsiteY2110" fmla="*/ 615186 h 1049988"/>
              <a:gd name="connsiteX2111" fmla="*/ 85385 w 1032287"/>
              <a:gd name="connsiteY2111" fmla="*/ 612566 h 1049988"/>
              <a:gd name="connsiteX2112" fmla="*/ 84692 w 1032287"/>
              <a:gd name="connsiteY2112" fmla="*/ 612336 h 1049988"/>
              <a:gd name="connsiteX2113" fmla="*/ 84152 w 1032287"/>
              <a:gd name="connsiteY2113" fmla="*/ 612413 h 1049988"/>
              <a:gd name="connsiteX2114" fmla="*/ 83689 w 1032287"/>
              <a:gd name="connsiteY2114" fmla="*/ 612336 h 1049988"/>
              <a:gd name="connsiteX2115" fmla="*/ 83305 w 1032287"/>
              <a:gd name="connsiteY2115" fmla="*/ 610718 h 1049988"/>
              <a:gd name="connsiteX2116" fmla="*/ 82612 w 1032287"/>
              <a:gd name="connsiteY2116" fmla="*/ 609332 h 1049988"/>
              <a:gd name="connsiteX2117" fmla="*/ 82072 w 1032287"/>
              <a:gd name="connsiteY2117" fmla="*/ 609409 h 1049988"/>
              <a:gd name="connsiteX2118" fmla="*/ 82149 w 1032287"/>
              <a:gd name="connsiteY2118" fmla="*/ 610025 h 1049988"/>
              <a:gd name="connsiteX2119" fmla="*/ 81765 w 1032287"/>
              <a:gd name="connsiteY2119" fmla="*/ 610179 h 1049988"/>
              <a:gd name="connsiteX2120" fmla="*/ 81225 w 1032287"/>
              <a:gd name="connsiteY2120" fmla="*/ 609947 h 1049988"/>
              <a:gd name="connsiteX2121" fmla="*/ 80609 w 1032287"/>
              <a:gd name="connsiteY2121" fmla="*/ 609562 h 1049988"/>
              <a:gd name="connsiteX2122" fmla="*/ 80223 w 1032287"/>
              <a:gd name="connsiteY2122" fmla="*/ 609639 h 1049988"/>
              <a:gd name="connsiteX2123" fmla="*/ 79608 w 1032287"/>
              <a:gd name="connsiteY2123" fmla="*/ 610256 h 1049988"/>
              <a:gd name="connsiteX2124" fmla="*/ 79145 w 1032287"/>
              <a:gd name="connsiteY2124" fmla="*/ 610102 h 1049988"/>
              <a:gd name="connsiteX2125" fmla="*/ 78915 w 1032287"/>
              <a:gd name="connsiteY2125" fmla="*/ 609793 h 1049988"/>
              <a:gd name="connsiteX2126" fmla="*/ 77451 w 1032287"/>
              <a:gd name="connsiteY2126" fmla="*/ 609255 h 1049988"/>
              <a:gd name="connsiteX2127" fmla="*/ 76988 w 1032287"/>
              <a:gd name="connsiteY2127" fmla="*/ 608869 h 1049988"/>
              <a:gd name="connsiteX2128" fmla="*/ 76602 w 1032287"/>
              <a:gd name="connsiteY2128" fmla="*/ 609716 h 1049988"/>
              <a:gd name="connsiteX2129" fmla="*/ 76449 w 1032287"/>
              <a:gd name="connsiteY2129" fmla="*/ 609486 h 1049988"/>
              <a:gd name="connsiteX2130" fmla="*/ 75525 w 1032287"/>
              <a:gd name="connsiteY2130" fmla="*/ 609562 h 1049988"/>
              <a:gd name="connsiteX2131" fmla="*/ 74369 w 1032287"/>
              <a:gd name="connsiteY2131" fmla="*/ 609177 h 1049988"/>
              <a:gd name="connsiteX2132" fmla="*/ 74062 w 1032287"/>
              <a:gd name="connsiteY2132" fmla="*/ 609639 h 1049988"/>
              <a:gd name="connsiteX2133" fmla="*/ 73215 w 1032287"/>
              <a:gd name="connsiteY2133" fmla="*/ 609793 h 1049988"/>
              <a:gd name="connsiteX2134" fmla="*/ 72829 w 1032287"/>
              <a:gd name="connsiteY2134" fmla="*/ 609639 h 1049988"/>
              <a:gd name="connsiteX2135" fmla="*/ 72675 w 1032287"/>
              <a:gd name="connsiteY2135" fmla="*/ 609793 h 1049988"/>
              <a:gd name="connsiteX2136" fmla="*/ 71905 w 1032287"/>
              <a:gd name="connsiteY2136" fmla="*/ 609870 h 1049988"/>
              <a:gd name="connsiteX2137" fmla="*/ 71519 w 1032287"/>
              <a:gd name="connsiteY2137" fmla="*/ 609716 h 1049988"/>
              <a:gd name="connsiteX2138" fmla="*/ 71058 w 1032287"/>
              <a:gd name="connsiteY2138" fmla="*/ 610179 h 1049988"/>
              <a:gd name="connsiteX2139" fmla="*/ 70595 w 1032287"/>
              <a:gd name="connsiteY2139" fmla="*/ 610179 h 1049988"/>
              <a:gd name="connsiteX2140" fmla="*/ 70441 w 1032287"/>
              <a:gd name="connsiteY2140" fmla="*/ 610563 h 1049988"/>
              <a:gd name="connsiteX2141" fmla="*/ 68901 w 1032287"/>
              <a:gd name="connsiteY2141" fmla="*/ 610409 h 1049988"/>
              <a:gd name="connsiteX2142" fmla="*/ 67282 w 1032287"/>
              <a:gd name="connsiteY2142" fmla="*/ 611642 h 1049988"/>
              <a:gd name="connsiteX2143" fmla="*/ 64988 w 1032287"/>
              <a:gd name="connsiteY2143" fmla="*/ 611600 h 1049988"/>
              <a:gd name="connsiteX2144" fmla="*/ 17612 w 1032287"/>
              <a:gd name="connsiteY2144" fmla="*/ 611899 h 1049988"/>
              <a:gd name="connsiteX2145" fmla="*/ 801 w 1032287"/>
              <a:gd name="connsiteY2145" fmla="*/ 609904 h 1049988"/>
              <a:gd name="connsiteX2146" fmla="*/ 180 w 1032287"/>
              <a:gd name="connsiteY2146" fmla="*/ 609881 h 1049988"/>
              <a:gd name="connsiteX2147" fmla="*/ 327 w 1032287"/>
              <a:gd name="connsiteY2147" fmla="*/ 614476 h 1049988"/>
              <a:gd name="connsiteX2148" fmla="*/ 850 w 1032287"/>
              <a:gd name="connsiteY2148" fmla="*/ 616621 h 1049988"/>
              <a:gd name="connsiteX2149" fmla="*/ 1701 w 1032287"/>
              <a:gd name="connsiteY2149" fmla="*/ 619331 h 1049988"/>
              <a:gd name="connsiteX2150" fmla="*/ 2682 w 1032287"/>
              <a:gd name="connsiteY2150" fmla="*/ 621357 h 1049988"/>
              <a:gd name="connsiteX2151" fmla="*/ 3205 w 1032287"/>
              <a:gd name="connsiteY2151" fmla="*/ 622936 h 1049988"/>
              <a:gd name="connsiteX2152" fmla="*/ 4317 w 1032287"/>
              <a:gd name="connsiteY2152" fmla="*/ 623942 h 1049988"/>
              <a:gd name="connsiteX2153" fmla="*/ 5888 w 1032287"/>
              <a:gd name="connsiteY2153" fmla="*/ 624939 h 1049988"/>
              <a:gd name="connsiteX2154" fmla="*/ 6900 w 1032287"/>
              <a:gd name="connsiteY2154" fmla="*/ 625265 h 1049988"/>
              <a:gd name="connsiteX2155" fmla="*/ 9502 w 1032287"/>
              <a:gd name="connsiteY2155" fmla="*/ 625340 h 1049988"/>
              <a:gd name="connsiteX2156" fmla="*/ 11879 w 1032287"/>
              <a:gd name="connsiteY2156" fmla="*/ 625305 h 1049988"/>
              <a:gd name="connsiteX2157" fmla="*/ 14819 w 1032287"/>
              <a:gd name="connsiteY2157" fmla="*/ 625377 h 1049988"/>
              <a:gd name="connsiteX2158" fmla="*/ 16394 w 1032287"/>
              <a:gd name="connsiteY2158" fmla="*/ 625807 h 1049988"/>
              <a:gd name="connsiteX2159" fmla="*/ 17386 w 1032287"/>
              <a:gd name="connsiteY2159" fmla="*/ 627155 h 1049988"/>
              <a:gd name="connsiteX2160" fmla="*/ 18248 w 1032287"/>
              <a:gd name="connsiteY2160" fmla="*/ 629410 h 1049988"/>
              <a:gd name="connsiteX2161" fmla="*/ 18660 w 1032287"/>
              <a:gd name="connsiteY2161" fmla="*/ 631444 h 1049988"/>
              <a:gd name="connsiteX2162" fmla="*/ 18585 w 1032287"/>
              <a:gd name="connsiteY2162" fmla="*/ 633707 h 1049988"/>
              <a:gd name="connsiteX2163" fmla="*/ 19156 w 1032287"/>
              <a:gd name="connsiteY2163" fmla="*/ 634513 h 1049988"/>
              <a:gd name="connsiteX2164" fmla="*/ 19509 w 1032287"/>
              <a:gd name="connsiteY2164" fmla="*/ 635012 h 1049988"/>
              <a:gd name="connsiteX2165" fmla="*/ 19504 w 1032287"/>
              <a:gd name="connsiteY2165" fmla="*/ 636127 h 1049988"/>
              <a:gd name="connsiteX2166" fmla="*/ 18793 w 1032287"/>
              <a:gd name="connsiteY2166" fmla="*/ 637338 h 1049988"/>
              <a:gd name="connsiteX2167" fmla="*/ 18632 w 1032287"/>
              <a:gd name="connsiteY2167" fmla="*/ 637611 h 1049988"/>
              <a:gd name="connsiteX2168" fmla="*/ 18874 w 1032287"/>
              <a:gd name="connsiteY2168" fmla="*/ 638633 h 1049988"/>
              <a:gd name="connsiteX2169" fmla="*/ 19110 w 1032287"/>
              <a:gd name="connsiteY2169" fmla="*/ 639696 h 1049988"/>
              <a:gd name="connsiteX2170" fmla="*/ 18912 w 1032287"/>
              <a:gd name="connsiteY2170" fmla="*/ 640453 h 1049988"/>
              <a:gd name="connsiteX2171" fmla="*/ 17756 w 1032287"/>
              <a:gd name="connsiteY2171" fmla="*/ 639840 h 1049988"/>
              <a:gd name="connsiteX2172" fmla="*/ 16886 w 1032287"/>
              <a:gd name="connsiteY2172" fmla="*/ 640952 h 1049988"/>
              <a:gd name="connsiteX2173" fmla="*/ 17988 w 1032287"/>
              <a:gd name="connsiteY2173" fmla="*/ 643869 h 1049988"/>
              <a:gd name="connsiteX2174" fmla="*/ 18040 w 1032287"/>
              <a:gd name="connsiteY2174" fmla="*/ 646101 h 1049988"/>
              <a:gd name="connsiteX2175" fmla="*/ 19027 w 1032287"/>
              <a:gd name="connsiteY2175" fmla="*/ 647344 h 1049988"/>
              <a:gd name="connsiteX2176" fmla="*/ 17959 w 1032287"/>
              <a:gd name="connsiteY2176" fmla="*/ 651121 h 1049988"/>
              <a:gd name="connsiteX2177" fmla="*/ 18386 w 1032287"/>
              <a:gd name="connsiteY2177" fmla="*/ 652982 h 1049988"/>
              <a:gd name="connsiteX2178" fmla="*/ 18325 w 1032287"/>
              <a:gd name="connsiteY2178" fmla="*/ 653660 h 1049988"/>
              <a:gd name="connsiteX2179" fmla="*/ 18191 w 1032287"/>
              <a:gd name="connsiteY2179" fmla="*/ 655212 h 1049988"/>
              <a:gd name="connsiteX2180" fmla="*/ 18495 w 1032287"/>
              <a:gd name="connsiteY2180" fmla="*/ 656329 h 1049988"/>
              <a:gd name="connsiteX2181" fmla="*/ 19857 w 1032287"/>
              <a:gd name="connsiteY2181" fmla="*/ 656271 h 1049988"/>
              <a:gd name="connsiteX2182" fmla="*/ 20222 w 1032287"/>
              <a:gd name="connsiteY2182" fmla="*/ 658070 h 1049988"/>
              <a:gd name="connsiteX2183" fmla="*/ 18176 w 1032287"/>
              <a:gd name="connsiteY2183" fmla="*/ 661229 h 1049988"/>
              <a:gd name="connsiteX2184" fmla="*/ 18287 w 1032287"/>
              <a:gd name="connsiteY2184" fmla="*/ 662030 h 1049988"/>
              <a:gd name="connsiteX2185" fmla="*/ 19463 w 1032287"/>
              <a:gd name="connsiteY2185" fmla="*/ 662034 h 1049988"/>
              <a:gd name="connsiteX2186" fmla="*/ 19771 w 1032287"/>
              <a:gd name="connsiteY2186" fmla="*/ 662717 h 1049988"/>
              <a:gd name="connsiteX2187" fmla="*/ 19470 w 1032287"/>
              <a:gd name="connsiteY2187" fmla="*/ 663608 h 1049988"/>
              <a:gd name="connsiteX2188" fmla="*/ 19269 w 1032287"/>
              <a:gd name="connsiteY2188" fmla="*/ 664203 h 1049988"/>
              <a:gd name="connsiteX2189" fmla="*/ 19326 w 1032287"/>
              <a:gd name="connsiteY2189" fmla="*/ 665443 h 1049988"/>
              <a:gd name="connsiteX2190" fmla="*/ 20374 w 1032287"/>
              <a:gd name="connsiteY2190" fmla="*/ 666377 h 1049988"/>
              <a:gd name="connsiteX2191" fmla="*/ 19627 w 1032287"/>
              <a:gd name="connsiteY2191" fmla="*/ 667799 h 1049988"/>
              <a:gd name="connsiteX2192" fmla="*/ 19739 w 1032287"/>
              <a:gd name="connsiteY2192" fmla="*/ 667948 h 1049988"/>
              <a:gd name="connsiteX2193" fmla="*/ 20856 w 1032287"/>
              <a:gd name="connsiteY2193" fmla="*/ 669415 h 1049988"/>
              <a:gd name="connsiteX2194" fmla="*/ 20727 w 1032287"/>
              <a:gd name="connsiteY2194" fmla="*/ 670965 h 1049988"/>
              <a:gd name="connsiteX2195" fmla="*/ 21587 w 1032287"/>
              <a:gd name="connsiteY2195" fmla="*/ 672516 h 1049988"/>
              <a:gd name="connsiteX2196" fmla="*/ 21541 w 1032287"/>
              <a:gd name="connsiteY2196" fmla="*/ 672670 h 1049988"/>
              <a:gd name="connsiteX2197" fmla="*/ 21399 w 1032287"/>
              <a:gd name="connsiteY2197" fmla="*/ 673136 h 1049988"/>
              <a:gd name="connsiteX2198" fmla="*/ 20532 w 1032287"/>
              <a:gd name="connsiteY2198" fmla="*/ 673071 h 1049988"/>
              <a:gd name="connsiteX2199" fmla="*/ 20094 w 1032287"/>
              <a:gd name="connsiteY2199" fmla="*/ 674309 h 1049988"/>
              <a:gd name="connsiteX2200" fmla="*/ 20462 w 1032287"/>
              <a:gd name="connsiteY2200" fmla="*/ 675487 h 1049988"/>
              <a:gd name="connsiteX2201" fmla="*/ 19342 w 1032287"/>
              <a:gd name="connsiteY2201" fmla="*/ 676971 h 1049988"/>
              <a:gd name="connsiteX2202" fmla="*/ 19401 w 1032287"/>
              <a:gd name="connsiteY2202" fmla="*/ 677654 h 1049988"/>
              <a:gd name="connsiteX2203" fmla="*/ 20949 w 1032287"/>
              <a:gd name="connsiteY2203" fmla="*/ 677473 h 1049988"/>
              <a:gd name="connsiteX2204" fmla="*/ 21133 w 1032287"/>
              <a:gd name="connsiteY2204" fmla="*/ 678032 h 1049988"/>
              <a:gd name="connsiteX2205" fmla="*/ 21041 w 1032287"/>
              <a:gd name="connsiteY2205" fmla="*/ 678159 h 1049988"/>
              <a:gd name="connsiteX2206" fmla="*/ 20510 w 1032287"/>
              <a:gd name="connsiteY2206" fmla="*/ 678897 h 1049988"/>
              <a:gd name="connsiteX2207" fmla="*/ 20552 w 1032287"/>
              <a:gd name="connsiteY2207" fmla="*/ 679116 h 1049988"/>
              <a:gd name="connsiteX2208" fmla="*/ 20631 w 1032287"/>
              <a:gd name="connsiteY2208" fmla="*/ 679516 h 1049988"/>
              <a:gd name="connsiteX2209" fmla="*/ 21128 w 1032287"/>
              <a:gd name="connsiteY2209" fmla="*/ 679601 h 1049988"/>
              <a:gd name="connsiteX2210" fmla="*/ 21373 w 1032287"/>
              <a:gd name="connsiteY2210" fmla="*/ 679644 h 1049988"/>
              <a:gd name="connsiteX2211" fmla="*/ 21371 w 1032287"/>
              <a:gd name="connsiteY2211" fmla="*/ 680077 h 1049988"/>
              <a:gd name="connsiteX2212" fmla="*/ 19942 w 1032287"/>
              <a:gd name="connsiteY2212" fmla="*/ 681685 h 1049988"/>
              <a:gd name="connsiteX2213" fmla="*/ 19628 w 1032287"/>
              <a:gd name="connsiteY2213" fmla="*/ 682922 h 1049988"/>
              <a:gd name="connsiteX2214" fmla="*/ 19738 w 1032287"/>
              <a:gd name="connsiteY2214" fmla="*/ 686332 h 1049988"/>
              <a:gd name="connsiteX2215" fmla="*/ 19118 w 1032287"/>
              <a:gd name="connsiteY2215" fmla="*/ 687967 h 1049988"/>
              <a:gd name="connsiteX2216" fmla="*/ 18799 w 1032287"/>
              <a:gd name="connsiteY2216" fmla="*/ 688807 h 1049988"/>
              <a:gd name="connsiteX2217" fmla="*/ 19844 w 1032287"/>
              <a:gd name="connsiteY2217" fmla="*/ 690671 h 1049988"/>
              <a:gd name="connsiteX2218" fmla="*/ 18842 w 1032287"/>
              <a:gd name="connsiteY2218" fmla="*/ 693456 h 1049988"/>
              <a:gd name="connsiteX2219" fmla="*/ 18081 w 1032287"/>
              <a:gd name="connsiteY2219" fmla="*/ 698227 h 1049988"/>
              <a:gd name="connsiteX2220" fmla="*/ 17421 w 1032287"/>
              <a:gd name="connsiteY2220" fmla="*/ 698839 h 1049988"/>
              <a:gd name="connsiteX2221" fmla="*/ 17149 w 1032287"/>
              <a:gd name="connsiteY2221" fmla="*/ 699091 h 1049988"/>
              <a:gd name="connsiteX2222" fmla="*/ 17117 w 1032287"/>
              <a:gd name="connsiteY2222" fmla="*/ 699280 h 1049988"/>
              <a:gd name="connsiteX2223" fmla="*/ 16960 w 1032287"/>
              <a:gd name="connsiteY2223" fmla="*/ 700206 h 1049988"/>
              <a:gd name="connsiteX2224" fmla="*/ 17198 w 1032287"/>
              <a:gd name="connsiteY2224" fmla="*/ 702191 h 1049988"/>
              <a:gd name="connsiteX2225" fmla="*/ 18245 w 1032287"/>
              <a:gd name="connsiteY2225" fmla="*/ 703806 h 1049988"/>
              <a:gd name="connsiteX2226" fmla="*/ 17802 w 1032287"/>
              <a:gd name="connsiteY2226" fmla="*/ 706001 h 1049988"/>
              <a:gd name="connsiteX2227" fmla="*/ 16919 w 1032287"/>
              <a:gd name="connsiteY2227" fmla="*/ 710371 h 1049988"/>
              <a:gd name="connsiteX2228" fmla="*/ 17019 w 1032287"/>
              <a:gd name="connsiteY2228" fmla="*/ 716508 h 1049988"/>
              <a:gd name="connsiteX2229" fmla="*/ 18428 w 1032287"/>
              <a:gd name="connsiteY2229" fmla="*/ 719615 h 1049988"/>
              <a:gd name="connsiteX2230" fmla="*/ 18292 w 1032287"/>
              <a:gd name="connsiteY2230" fmla="*/ 720296 h 1049988"/>
              <a:gd name="connsiteX2231" fmla="*/ 17357 w 1032287"/>
              <a:gd name="connsiteY2231" fmla="*/ 724687 h 1049988"/>
              <a:gd name="connsiteX2232" fmla="*/ 18219 w 1032287"/>
              <a:gd name="connsiteY2232" fmla="*/ 725687 h 1049988"/>
              <a:gd name="connsiteX2233" fmla="*/ 19074 w 1032287"/>
              <a:gd name="connsiteY2233" fmla="*/ 728727 h 1049988"/>
              <a:gd name="connsiteX2234" fmla="*/ 18322 w 1032287"/>
              <a:gd name="connsiteY2234" fmla="*/ 730956 h 1049988"/>
              <a:gd name="connsiteX2235" fmla="*/ 19599 w 1032287"/>
              <a:gd name="connsiteY2235" fmla="*/ 736478 h 1049988"/>
              <a:gd name="connsiteX2236" fmla="*/ 20402 w 1032287"/>
              <a:gd name="connsiteY2236" fmla="*/ 736916 h 1049988"/>
              <a:gd name="connsiteX2237" fmla="*/ 20760 w 1032287"/>
              <a:gd name="connsiteY2237" fmla="*/ 740140 h 1049988"/>
              <a:gd name="connsiteX2238" fmla="*/ 19887 w 1032287"/>
              <a:gd name="connsiteY2238" fmla="*/ 741872 h 1049988"/>
              <a:gd name="connsiteX2239" fmla="*/ 20424 w 1032287"/>
              <a:gd name="connsiteY2239" fmla="*/ 746957 h 1049988"/>
              <a:gd name="connsiteX2240" fmla="*/ 21160 w 1032287"/>
              <a:gd name="connsiteY2240" fmla="*/ 748448 h 1049988"/>
              <a:gd name="connsiteX2241" fmla="*/ 21149 w 1032287"/>
              <a:gd name="connsiteY2241" fmla="*/ 751238 h 1049988"/>
              <a:gd name="connsiteX2242" fmla="*/ 20251 w 1032287"/>
              <a:gd name="connsiteY2242" fmla="*/ 752338 h 1049988"/>
              <a:gd name="connsiteX2243" fmla="*/ 20093 w 1032287"/>
              <a:gd name="connsiteY2243" fmla="*/ 752536 h 1049988"/>
              <a:gd name="connsiteX2244" fmla="*/ 20088 w 1032287"/>
              <a:gd name="connsiteY2244" fmla="*/ 753714 h 1049988"/>
              <a:gd name="connsiteX2245" fmla="*/ 20521 w 1032287"/>
              <a:gd name="connsiteY2245" fmla="*/ 755180 h 1049988"/>
              <a:gd name="connsiteX2246" fmla="*/ 21186 w 1032287"/>
              <a:gd name="connsiteY2246" fmla="*/ 757437 h 1049988"/>
              <a:gd name="connsiteX2247" fmla="*/ 21406 w 1032287"/>
              <a:gd name="connsiteY2247" fmla="*/ 760331 h 1049988"/>
              <a:gd name="connsiteX2248" fmla="*/ 21420 w 1032287"/>
              <a:gd name="connsiteY2248" fmla="*/ 760537 h 1049988"/>
              <a:gd name="connsiteX2249" fmla="*/ 22282 w 1032287"/>
              <a:gd name="connsiteY2249" fmla="*/ 761780 h 1049988"/>
              <a:gd name="connsiteX2250" fmla="*/ 22493 w 1032287"/>
              <a:gd name="connsiteY2250" fmla="*/ 763778 h 1049988"/>
              <a:gd name="connsiteX2251" fmla="*/ 23309 w 1032287"/>
              <a:gd name="connsiteY2251" fmla="*/ 768168 h 1049988"/>
              <a:gd name="connsiteX2252" fmla="*/ 23243 w 1032287"/>
              <a:gd name="connsiteY2252" fmla="*/ 768974 h 1049988"/>
              <a:gd name="connsiteX2253" fmla="*/ 23919 w 1032287"/>
              <a:gd name="connsiteY2253" fmla="*/ 770279 h 1049988"/>
              <a:gd name="connsiteX2254" fmla="*/ 24257 w 1032287"/>
              <a:gd name="connsiteY2254" fmla="*/ 771966 h 1049988"/>
              <a:gd name="connsiteX2255" fmla="*/ 25107 w 1032287"/>
              <a:gd name="connsiteY2255" fmla="*/ 776216 h 1049988"/>
              <a:gd name="connsiteX2256" fmla="*/ 25336 w 1032287"/>
              <a:gd name="connsiteY2256" fmla="*/ 777351 h 1049988"/>
              <a:gd name="connsiteX2257" fmla="*/ 25435 w 1032287"/>
              <a:gd name="connsiteY2257" fmla="*/ 777848 h 1049988"/>
              <a:gd name="connsiteX2258" fmla="*/ 26077 w 1032287"/>
              <a:gd name="connsiteY2258" fmla="*/ 778859 h 1049988"/>
              <a:gd name="connsiteX2259" fmla="*/ 26541 w 1032287"/>
              <a:gd name="connsiteY2259" fmla="*/ 779588 h 1049988"/>
              <a:gd name="connsiteX2260" fmla="*/ 27272 w 1032287"/>
              <a:gd name="connsiteY2260" fmla="*/ 782627 h 1049988"/>
              <a:gd name="connsiteX2261" fmla="*/ 27962 w 1032287"/>
              <a:gd name="connsiteY2261" fmla="*/ 783998 h 1049988"/>
              <a:gd name="connsiteX2262" fmla="*/ 28929 w 1032287"/>
              <a:gd name="connsiteY2262" fmla="*/ 785919 h 1049988"/>
              <a:gd name="connsiteX2263" fmla="*/ 29699 w 1032287"/>
              <a:gd name="connsiteY2263" fmla="*/ 794230 h 1049988"/>
              <a:gd name="connsiteX2264" fmla="*/ 30072 w 1032287"/>
              <a:gd name="connsiteY2264" fmla="*/ 794530 h 1049988"/>
              <a:gd name="connsiteX2265" fmla="*/ 30744 w 1032287"/>
              <a:gd name="connsiteY2265" fmla="*/ 795074 h 1049988"/>
              <a:gd name="connsiteX2266" fmla="*/ 31064 w 1032287"/>
              <a:gd name="connsiteY2266" fmla="*/ 795332 h 1049988"/>
              <a:gd name="connsiteX2267" fmla="*/ 31241 w 1032287"/>
              <a:gd name="connsiteY2267" fmla="*/ 795475 h 1049988"/>
              <a:gd name="connsiteX2268" fmla="*/ 31431 w 1032287"/>
              <a:gd name="connsiteY2268" fmla="*/ 795838 h 1049988"/>
              <a:gd name="connsiteX2269" fmla="*/ 31794 w 1032287"/>
              <a:gd name="connsiteY2269" fmla="*/ 796531 h 1049988"/>
              <a:gd name="connsiteX2270" fmla="*/ 30741 w 1032287"/>
              <a:gd name="connsiteY2270" fmla="*/ 796961 h 1049988"/>
              <a:gd name="connsiteX2271" fmla="*/ 31036 w 1032287"/>
              <a:gd name="connsiteY2271" fmla="*/ 800434 h 1049988"/>
              <a:gd name="connsiteX2272" fmla="*/ 30533 w 1032287"/>
              <a:gd name="connsiteY2272" fmla="*/ 802354 h 1049988"/>
              <a:gd name="connsiteX2273" fmla="*/ 30556 w 1032287"/>
              <a:gd name="connsiteY2273" fmla="*/ 804355 h 1049988"/>
              <a:gd name="connsiteX2274" fmla="*/ 30579 w 1032287"/>
              <a:gd name="connsiteY2274" fmla="*/ 806322 h 1049988"/>
              <a:gd name="connsiteX2275" fmla="*/ 29323 w 1032287"/>
              <a:gd name="connsiteY2275" fmla="*/ 808539 h 1049988"/>
              <a:gd name="connsiteX2276" fmla="*/ 28896 w 1032287"/>
              <a:gd name="connsiteY2276" fmla="*/ 809291 h 1049988"/>
              <a:gd name="connsiteX2277" fmla="*/ 27281 w 1032287"/>
              <a:gd name="connsiteY2277" fmla="*/ 811146 h 1049988"/>
              <a:gd name="connsiteX2278" fmla="*/ 25112 w 1032287"/>
              <a:gd name="connsiteY2278" fmla="*/ 812191 h 1049988"/>
              <a:gd name="connsiteX2279" fmla="*/ 24862 w 1032287"/>
              <a:gd name="connsiteY2279" fmla="*/ 812872 h 1049988"/>
              <a:gd name="connsiteX2280" fmla="*/ 25139 w 1032287"/>
              <a:gd name="connsiteY2280" fmla="*/ 814941 h 1049988"/>
              <a:gd name="connsiteX2281" fmla="*/ 26134 w 1032287"/>
              <a:gd name="connsiteY2281" fmla="*/ 819325 h 1049988"/>
              <a:gd name="connsiteX2282" fmla="*/ 27367 w 1032287"/>
              <a:gd name="connsiteY2282" fmla="*/ 820631 h 1049988"/>
              <a:gd name="connsiteX2283" fmla="*/ 27627 w 1032287"/>
              <a:gd name="connsiteY2283" fmla="*/ 821362 h 1049988"/>
              <a:gd name="connsiteX2284" fmla="*/ 28113 w 1032287"/>
              <a:gd name="connsiteY2284" fmla="*/ 822729 h 1049988"/>
              <a:gd name="connsiteX2285" fmla="*/ 28162 w 1032287"/>
              <a:gd name="connsiteY2285" fmla="*/ 822866 h 1049988"/>
              <a:gd name="connsiteX2286" fmla="*/ 28036 w 1032287"/>
              <a:gd name="connsiteY2286" fmla="*/ 823728 h 1049988"/>
              <a:gd name="connsiteX2287" fmla="*/ 27907 w 1032287"/>
              <a:gd name="connsiteY2287" fmla="*/ 824601 h 1049988"/>
              <a:gd name="connsiteX2288" fmla="*/ 27946 w 1032287"/>
              <a:gd name="connsiteY2288" fmla="*/ 824758 h 1049988"/>
              <a:gd name="connsiteX2289" fmla="*/ 28881 w 1032287"/>
              <a:gd name="connsiteY2289" fmla="*/ 828635 h 1049988"/>
              <a:gd name="connsiteX2290" fmla="*/ 30113 w 1032287"/>
              <a:gd name="connsiteY2290" fmla="*/ 829755 h 1049988"/>
              <a:gd name="connsiteX2291" fmla="*/ 30057 w 1032287"/>
              <a:gd name="connsiteY2291" fmla="*/ 829946 h 1049988"/>
              <a:gd name="connsiteX2292" fmla="*/ 29800 w 1032287"/>
              <a:gd name="connsiteY2292" fmla="*/ 830808 h 1049988"/>
              <a:gd name="connsiteX2293" fmla="*/ 30111 w 1032287"/>
              <a:gd name="connsiteY2293" fmla="*/ 832402 h 1049988"/>
              <a:gd name="connsiteX2294" fmla="*/ 30191 w 1032287"/>
              <a:gd name="connsiteY2294" fmla="*/ 832808 h 1049988"/>
              <a:gd name="connsiteX2295" fmla="*/ 30224 w 1032287"/>
              <a:gd name="connsiteY2295" fmla="*/ 832980 h 1049988"/>
              <a:gd name="connsiteX2296" fmla="*/ 29043 w 1032287"/>
              <a:gd name="connsiteY2296" fmla="*/ 834525 h 1049988"/>
              <a:gd name="connsiteX2297" fmla="*/ 29287 w 1032287"/>
              <a:gd name="connsiteY2297" fmla="*/ 835455 h 1049988"/>
              <a:gd name="connsiteX2298" fmla="*/ 30028 w 1032287"/>
              <a:gd name="connsiteY2298" fmla="*/ 835769 h 1049988"/>
              <a:gd name="connsiteX2299" fmla="*/ 32122 w 1032287"/>
              <a:gd name="connsiteY2299" fmla="*/ 837883 h 1049988"/>
              <a:gd name="connsiteX2300" fmla="*/ 32366 w 1032287"/>
              <a:gd name="connsiteY2300" fmla="*/ 838753 h 1049988"/>
              <a:gd name="connsiteX2301" fmla="*/ 32235 w 1032287"/>
              <a:gd name="connsiteY2301" fmla="*/ 839173 h 1049988"/>
              <a:gd name="connsiteX2302" fmla="*/ 31676 w 1032287"/>
              <a:gd name="connsiteY2302" fmla="*/ 840982 h 1049988"/>
              <a:gd name="connsiteX2303" fmla="*/ 32165 w 1032287"/>
              <a:gd name="connsiteY2303" fmla="*/ 842720 h 1049988"/>
              <a:gd name="connsiteX2304" fmla="*/ 33004 w 1032287"/>
              <a:gd name="connsiteY2304" fmla="*/ 843588 h 1049988"/>
              <a:gd name="connsiteX2305" fmla="*/ 33541 w 1032287"/>
              <a:gd name="connsiteY2305" fmla="*/ 844143 h 1049988"/>
              <a:gd name="connsiteX2306" fmla="*/ 34874 w 1032287"/>
              <a:gd name="connsiteY2306" fmla="*/ 845519 h 1049988"/>
              <a:gd name="connsiteX2307" fmla="*/ 35239 w 1032287"/>
              <a:gd name="connsiteY2307" fmla="*/ 847133 h 1049988"/>
              <a:gd name="connsiteX2308" fmla="*/ 34922 w 1032287"/>
              <a:gd name="connsiteY2308" fmla="*/ 848806 h 1049988"/>
              <a:gd name="connsiteX2309" fmla="*/ 31960 w 1032287"/>
              <a:gd name="connsiteY2309" fmla="*/ 851685 h 1049988"/>
              <a:gd name="connsiteX2310" fmla="*/ 31944 w 1032287"/>
              <a:gd name="connsiteY2310" fmla="*/ 851785 h 1049988"/>
              <a:gd name="connsiteX2311" fmla="*/ 32006 w 1032287"/>
              <a:gd name="connsiteY2311" fmla="*/ 851906 h 1049988"/>
              <a:gd name="connsiteX2312" fmla="*/ 32161 w 1032287"/>
              <a:gd name="connsiteY2312" fmla="*/ 851772 h 1049988"/>
              <a:gd name="connsiteX2313" fmla="*/ 32407 w 1032287"/>
              <a:gd name="connsiteY2313" fmla="*/ 851893 h 1049988"/>
              <a:gd name="connsiteX2314" fmla="*/ 32560 w 1032287"/>
              <a:gd name="connsiteY2314" fmla="*/ 851980 h 1049988"/>
              <a:gd name="connsiteX2315" fmla="*/ 32724 w 1032287"/>
              <a:gd name="connsiteY2315" fmla="*/ 852106 h 1049988"/>
              <a:gd name="connsiteX2316" fmla="*/ 32783 w 1032287"/>
              <a:gd name="connsiteY2316" fmla="*/ 852261 h 1049988"/>
              <a:gd name="connsiteX2317" fmla="*/ 32642 w 1032287"/>
              <a:gd name="connsiteY2317" fmla="*/ 852469 h 1049988"/>
              <a:gd name="connsiteX2318" fmla="*/ 32781 w 1032287"/>
              <a:gd name="connsiteY2318" fmla="*/ 852666 h 1049988"/>
              <a:gd name="connsiteX2319" fmla="*/ 32917 w 1032287"/>
              <a:gd name="connsiteY2319" fmla="*/ 852792 h 1049988"/>
              <a:gd name="connsiteX2320" fmla="*/ 32905 w 1032287"/>
              <a:gd name="connsiteY2320" fmla="*/ 852997 h 1049988"/>
              <a:gd name="connsiteX2321" fmla="*/ 33061 w 1032287"/>
              <a:gd name="connsiteY2321" fmla="*/ 853093 h 1049988"/>
              <a:gd name="connsiteX2322" fmla="*/ 33214 w 1032287"/>
              <a:gd name="connsiteY2322" fmla="*/ 853016 h 1049988"/>
              <a:gd name="connsiteX2323" fmla="*/ 33437 w 1032287"/>
              <a:gd name="connsiteY2323" fmla="*/ 852987 h 1049988"/>
              <a:gd name="connsiteX2324" fmla="*/ 33465 w 1032287"/>
              <a:gd name="connsiteY2324" fmla="*/ 853172 h 1049988"/>
              <a:gd name="connsiteX2325" fmla="*/ 33532 w 1032287"/>
              <a:gd name="connsiteY2325" fmla="*/ 853384 h 1049988"/>
              <a:gd name="connsiteX2326" fmla="*/ 33710 w 1032287"/>
              <a:gd name="connsiteY2326" fmla="*/ 853453 h 1049988"/>
              <a:gd name="connsiteX2327" fmla="*/ 33609 w 1032287"/>
              <a:gd name="connsiteY2327" fmla="*/ 853569 h 1049988"/>
              <a:gd name="connsiteX2328" fmla="*/ 33609 w 1032287"/>
              <a:gd name="connsiteY2328" fmla="*/ 853713 h 1049988"/>
              <a:gd name="connsiteX2329" fmla="*/ 33560 w 1032287"/>
              <a:gd name="connsiteY2329" fmla="*/ 853868 h 1049988"/>
              <a:gd name="connsiteX2330" fmla="*/ 33522 w 1032287"/>
              <a:gd name="connsiteY2330" fmla="*/ 854022 h 1049988"/>
              <a:gd name="connsiteX2331" fmla="*/ 33911 w 1032287"/>
              <a:gd name="connsiteY2331" fmla="*/ 854174 h 1049988"/>
              <a:gd name="connsiteX2332" fmla="*/ 34061 w 1032287"/>
              <a:gd name="connsiteY2332" fmla="*/ 854333 h 1049988"/>
              <a:gd name="connsiteX2333" fmla="*/ 34178 w 1032287"/>
              <a:gd name="connsiteY2333" fmla="*/ 854159 h 1049988"/>
              <a:gd name="connsiteX2334" fmla="*/ 34215 w 1032287"/>
              <a:gd name="connsiteY2334" fmla="*/ 854315 h 1049988"/>
              <a:gd name="connsiteX2335" fmla="*/ 34225 w 1032287"/>
              <a:gd name="connsiteY2335" fmla="*/ 854508 h 1049988"/>
              <a:gd name="connsiteX2336" fmla="*/ 34379 w 1032287"/>
              <a:gd name="connsiteY2336" fmla="*/ 854710 h 1049988"/>
              <a:gd name="connsiteX2337" fmla="*/ 34263 w 1032287"/>
              <a:gd name="connsiteY2337" fmla="*/ 855049 h 1049988"/>
              <a:gd name="connsiteX2338" fmla="*/ 34088 w 1032287"/>
              <a:gd name="connsiteY2338" fmla="*/ 855242 h 1049988"/>
              <a:gd name="connsiteX2339" fmla="*/ 33981 w 1032287"/>
              <a:gd name="connsiteY2339" fmla="*/ 855427 h 1049988"/>
              <a:gd name="connsiteX2340" fmla="*/ 34030 w 1032287"/>
              <a:gd name="connsiteY2340" fmla="*/ 855620 h 1049988"/>
              <a:gd name="connsiteX2341" fmla="*/ 34135 w 1032287"/>
              <a:gd name="connsiteY2341" fmla="*/ 855765 h 1049988"/>
              <a:gd name="connsiteX2342" fmla="*/ 33972 w 1032287"/>
              <a:gd name="connsiteY2342" fmla="*/ 855929 h 1049988"/>
              <a:gd name="connsiteX2343" fmla="*/ 34048 w 1032287"/>
              <a:gd name="connsiteY2343" fmla="*/ 856200 h 1049988"/>
              <a:gd name="connsiteX2344" fmla="*/ 33903 w 1032287"/>
              <a:gd name="connsiteY2344" fmla="*/ 856277 h 1049988"/>
              <a:gd name="connsiteX2345" fmla="*/ 33748 w 1032287"/>
              <a:gd name="connsiteY2345" fmla="*/ 856470 h 1049988"/>
              <a:gd name="connsiteX2346" fmla="*/ 33921 w 1032287"/>
              <a:gd name="connsiteY2346" fmla="*/ 856655 h 1049988"/>
              <a:gd name="connsiteX2347" fmla="*/ 34076 w 1032287"/>
              <a:gd name="connsiteY2347" fmla="*/ 856867 h 1049988"/>
              <a:gd name="connsiteX2348" fmla="*/ 33968 w 1032287"/>
              <a:gd name="connsiteY2348" fmla="*/ 857089 h 1049988"/>
              <a:gd name="connsiteX2349" fmla="*/ 33901 w 1032287"/>
              <a:gd name="connsiteY2349" fmla="*/ 857292 h 1049988"/>
              <a:gd name="connsiteX2350" fmla="*/ 34084 w 1032287"/>
              <a:gd name="connsiteY2350" fmla="*/ 857322 h 1049988"/>
              <a:gd name="connsiteX2351" fmla="*/ 34191 w 1032287"/>
              <a:gd name="connsiteY2351" fmla="*/ 857497 h 1049988"/>
              <a:gd name="connsiteX2352" fmla="*/ 34102 w 1032287"/>
              <a:gd name="connsiteY2352" fmla="*/ 857739 h 1049988"/>
              <a:gd name="connsiteX2353" fmla="*/ 33900 w 1032287"/>
              <a:gd name="connsiteY2353" fmla="*/ 857941 h 1049988"/>
              <a:gd name="connsiteX2354" fmla="*/ 33798 w 1032287"/>
              <a:gd name="connsiteY2354" fmla="*/ 858250 h 1049988"/>
              <a:gd name="connsiteX2355" fmla="*/ 33860 w 1032287"/>
              <a:gd name="connsiteY2355" fmla="*/ 858453 h 1049988"/>
              <a:gd name="connsiteX2356" fmla="*/ 33811 w 1032287"/>
              <a:gd name="connsiteY2356" fmla="*/ 858705 h 1049988"/>
              <a:gd name="connsiteX2357" fmla="*/ 33792 w 1032287"/>
              <a:gd name="connsiteY2357" fmla="*/ 858927 h 1049988"/>
              <a:gd name="connsiteX2358" fmla="*/ 33975 w 1032287"/>
              <a:gd name="connsiteY2358" fmla="*/ 858947 h 1049988"/>
              <a:gd name="connsiteX2359" fmla="*/ 33975 w 1032287"/>
              <a:gd name="connsiteY2359" fmla="*/ 859150 h 1049988"/>
              <a:gd name="connsiteX2360" fmla="*/ 34099 w 1032287"/>
              <a:gd name="connsiteY2360" fmla="*/ 859325 h 1049988"/>
              <a:gd name="connsiteX2361" fmla="*/ 34292 w 1032287"/>
              <a:gd name="connsiteY2361" fmla="*/ 859460 h 1049988"/>
              <a:gd name="connsiteX2362" fmla="*/ 34292 w 1032287"/>
              <a:gd name="connsiteY2362" fmla="*/ 859717 h 1049988"/>
              <a:gd name="connsiteX2363" fmla="*/ 34408 w 1032287"/>
              <a:gd name="connsiteY2363" fmla="*/ 859858 h 1049988"/>
              <a:gd name="connsiteX2364" fmla="*/ 34171 w 1032287"/>
              <a:gd name="connsiteY2364" fmla="*/ 860021 h 1049988"/>
              <a:gd name="connsiteX2365" fmla="*/ 34310 w 1032287"/>
              <a:gd name="connsiteY2365" fmla="*/ 860219 h 1049988"/>
              <a:gd name="connsiteX2366" fmla="*/ 34464 w 1032287"/>
              <a:gd name="connsiteY2366" fmla="*/ 860345 h 1049988"/>
              <a:gd name="connsiteX2367" fmla="*/ 34493 w 1032287"/>
              <a:gd name="connsiteY2367" fmla="*/ 860559 h 1049988"/>
              <a:gd name="connsiteX2368" fmla="*/ 34387 w 1032287"/>
              <a:gd name="connsiteY2368" fmla="*/ 860782 h 1049988"/>
              <a:gd name="connsiteX2369" fmla="*/ 34560 w 1032287"/>
              <a:gd name="connsiteY2369" fmla="*/ 860925 h 1049988"/>
              <a:gd name="connsiteX2370" fmla="*/ 34444 w 1032287"/>
              <a:gd name="connsiteY2370" fmla="*/ 861138 h 1049988"/>
              <a:gd name="connsiteX2371" fmla="*/ 34529 w 1032287"/>
              <a:gd name="connsiteY2371" fmla="*/ 861380 h 1049988"/>
              <a:gd name="connsiteX2372" fmla="*/ 34771 w 1032287"/>
              <a:gd name="connsiteY2372" fmla="*/ 861526 h 1049988"/>
              <a:gd name="connsiteX2373" fmla="*/ 34779 w 1032287"/>
              <a:gd name="connsiteY2373" fmla="*/ 861826 h 1049988"/>
              <a:gd name="connsiteX2374" fmla="*/ 34779 w 1032287"/>
              <a:gd name="connsiteY2374" fmla="*/ 862165 h 1049988"/>
              <a:gd name="connsiteX2375" fmla="*/ 34778 w 1032287"/>
              <a:gd name="connsiteY2375" fmla="*/ 862503 h 1049988"/>
              <a:gd name="connsiteX2376" fmla="*/ 34884 w 1032287"/>
              <a:gd name="connsiteY2376" fmla="*/ 862775 h 1049988"/>
              <a:gd name="connsiteX2377" fmla="*/ 35057 w 1032287"/>
              <a:gd name="connsiteY2377" fmla="*/ 863012 h 1049988"/>
              <a:gd name="connsiteX2378" fmla="*/ 34884 w 1032287"/>
              <a:gd name="connsiteY2378" fmla="*/ 863099 h 1049988"/>
              <a:gd name="connsiteX2379" fmla="*/ 34758 w 1032287"/>
              <a:gd name="connsiteY2379" fmla="*/ 863224 h 1049988"/>
              <a:gd name="connsiteX2380" fmla="*/ 34748 w 1032287"/>
              <a:gd name="connsiteY2380" fmla="*/ 863427 h 1049988"/>
              <a:gd name="connsiteX2381" fmla="*/ 34922 w 1032287"/>
              <a:gd name="connsiteY2381" fmla="*/ 863524 h 1049988"/>
              <a:gd name="connsiteX2382" fmla="*/ 34940 w 1032287"/>
              <a:gd name="connsiteY2382" fmla="*/ 863766 h 1049988"/>
              <a:gd name="connsiteX2383" fmla="*/ 34843 w 1032287"/>
              <a:gd name="connsiteY2383" fmla="*/ 863998 h 1049988"/>
              <a:gd name="connsiteX2384" fmla="*/ 34766 w 1032287"/>
              <a:gd name="connsiteY2384" fmla="*/ 864210 h 1049988"/>
              <a:gd name="connsiteX2385" fmla="*/ 34891 w 1032287"/>
              <a:gd name="connsiteY2385" fmla="*/ 864287 h 1049988"/>
              <a:gd name="connsiteX2386" fmla="*/ 34871 w 1032287"/>
              <a:gd name="connsiteY2386" fmla="*/ 864462 h 1049988"/>
              <a:gd name="connsiteX2387" fmla="*/ 34698 w 1032287"/>
              <a:gd name="connsiteY2387" fmla="*/ 864462 h 1049988"/>
              <a:gd name="connsiteX2388" fmla="*/ 34505 w 1032287"/>
              <a:gd name="connsiteY2388" fmla="*/ 864346 h 1049988"/>
              <a:gd name="connsiteX2389" fmla="*/ 34379 w 1032287"/>
              <a:gd name="connsiteY2389" fmla="*/ 864461 h 1049988"/>
              <a:gd name="connsiteX2390" fmla="*/ 34331 w 1032287"/>
              <a:gd name="connsiteY2390" fmla="*/ 864636 h 1049988"/>
              <a:gd name="connsiteX2391" fmla="*/ 34205 w 1032287"/>
              <a:gd name="connsiteY2391" fmla="*/ 864761 h 1049988"/>
              <a:gd name="connsiteX2392" fmla="*/ 34397 w 1032287"/>
              <a:gd name="connsiteY2392" fmla="*/ 865105 h 1049988"/>
              <a:gd name="connsiteX2393" fmla="*/ 34406 w 1032287"/>
              <a:gd name="connsiteY2393" fmla="*/ 865384 h 1049988"/>
              <a:gd name="connsiteX2394" fmla="*/ 34406 w 1032287"/>
              <a:gd name="connsiteY2394" fmla="*/ 865579 h 1049988"/>
              <a:gd name="connsiteX2395" fmla="*/ 34271 w 1032287"/>
              <a:gd name="connsiteY2395" fmla="*/ 865743 h 1049988"/>
              <a:gd name="connsiteX2396" fmla="*/ 34290 w 1032287"/>
              <a:gd name="connsiteY2396" fmla="*/ 865908 h 1049988"/>
              <a:gd name="connsiteX2397" fmla="*/ 34222 w 1032287"/>
              <a:gd name="connsiteY2397" fmla="*/ 866140 h 1049988"/>
              <a:gd name="connsiteX2398" fmla="*/ 34145 w 1032287"/>
              <a:gd name="connsiteY2398" fmla="*/ 866429 h 1049988"/>
              <a:gd name="connsiteX2399" fmla="*/ 33960 w 1032287"/>
              <a:gd name="connsiteY2399" fmla="*/ 866652 h 1049988"/>
              <a:gd name="connsiteX2400" fmla="*/ 33609 w 1032287"/>
              <a:gd name="connsiteY2400" fmla="*/ 866665 h 1049988"/>
              <a:gd name="connsiteX2401" fmla="*/ 33545 w 1032287"/>
              <a:gd name="connsiteY2401" fmla="*/ 866936 h 1049988"/>
              <a:gd name="connsiteX2402" fmla="*/ 33690 w 1032287"/>
              <a:gd name="connsiteY2402" fmla="*/ 867092 h 1049988"/>
              <a:gd name="connsiteX2403" fmla="*/ 33612 w 1032287"/>
              <a:gd name="connsiteY2403" fmla="*/ 867265 h 1049988"/>
              <a:gd name="connsiteX2404" fmla="*/ 33723 w 1032287"/>
              <a:gd name="connsiteY2404" fmla="*/ 867425 h 1049988"/>
              <a:gd name="connsiteX2405" fmla="*/ 33689 w 1032287"/>
              <a:gd name="connsiteY2405" fmla="*/ 867633 h 1049988"/>
              <a:gd name="connsiteX2406" fmla="*/ 33775 w 1032287"/>
              <a:gd name="connsiteY2406" fmla="*/ 867885 h 1049988"/>
              <a:gd name="connsiteX2407" fmla="*/ 33630 w 1032287"/>
              <a:gd name="connsiteY2407" fmla="*/ 868019 h 1049988"/>
              <a:gd name="connsiteX2408" fmla="*/ 33712 w 1032287"/>
              <a:gd name="connsiteY2408" fmla="*/ 868223 h 1049988"/>
              <a:gd name="connsiteX2409" fmla="*/ 33658 w 1032287"/>
              <a:gd name="connsiteY2409" fmla="*/ 868387 h 1049988"/>
              <a:gd name="connsiteX2410" fmla="*/ 33561 w 1032287"/>
              <a:gd name="connsiteY2410" fmla="*/ 868552 h 1049988"/>
              <a:gd name="connsiteX2411" fmla="*/ 33618 w 1032287"/>
              <a:gd name="connsiteY2411" fmla="*/ 868754 h 1049988"/>
              <a:gd name="connsiteX2412" fmla="*/ 33792 w 1032287"/>
              <a:gd name="connsiteY2412" fmla="*/ 868804 h 1049988"/>
              <a:gd name="connsiteX2413" fmla="*/ 34111 w 1032287"/>
              <a:gd name="connsiteY2413" fmla="*/ 868630 h 1049988"/>
              <a:gd name="connsiteX2414" fmla="*/ 34303 w 1032287"/>
              <a:gd name="connsiteY2414" fmla="*/ 868727 h 1049988"/>
              <a:gd name="connsiteX2415" fmla="*/ 34303 w 1032287"/>
              <a:gd name="connsiteY2415" fmla="*/ 868892 h 1049988"/>
              <a:gd name="connsiteX2416" fmla="*/ 34111 w 1032287"/>
              <a:gd name="connsiteY2416" fmla="*/ 868949 h 1049988"/>
              <a:gd name="connsiteX2417" fmla="*/ 34235 w 1032287"/>
              <a:gd name="connsiteY2417" fmla="*/ 869085 h 1049988"/>
              <a:gd name="connsiteX2418" fmla="*/ 34428 w 1032287"/>
              <a:gd name="connsiteY2418" fmla="*/ 869008 h 1049988"/>
              <a:gd name="connsiteX2419" fmla="*/ 34487 w 1032287"/>
              <a:gd name="connsiteY2419" fmla="*/ 869144 h 1049988"/>
              <a:gd name="connsiteX2420" fmla="*/ 34326 w 1032287"/>
              <a:gd name="connsiteY2420" fmla="*/ 869399 h 1049988"/>
              <a:gd name="connsiteX2421" fmla="*/ 34457 w 1032287"/>
              <a:gd name="connsiteY2421" fmla="*/ 869534 h 1049988"/>
              <a:gd name="connsiteX2422" fmla="*/ 34263 w 1032287"/>
              <a:gd name="connsiteY2422" fmla="*/ 869902 h 1049988"/>
              <a:gd name="connsiteX2423" fmla="*/ 34552 w 1032287"/>
              <a:gd name="connsiteY2423" fmla="*/ 870318 h 1049988"/>
              <a:gd name="connsiteX2424" fmla="*/ 34436 w 1032287"/>
              <a:gd name="connsiteY2424" fmla="*/ 870483 h 1049988"/>
              <a:gd name="connsiteX2425" fmla="*/ 34570 w 1032287"/>
              <a:gd name="connsiteY2425" fmla="*/ 870628 h 1049988"/>
              <a:gd name="connsiteX2426" fmla="*/ 34706 w 1032287"/>
              <a:gd name="connsiteY2426" fmla="*/ 870532 h 1049988"/>
              <a:gd name="connsiteX2427" fmla="*/ 34904 w 1032287"/>
              <a:gd name="connsiteY2427" fmla="*/ 870638 h 1049988"/>
              <a:gd name="connsiteX2428" fmla="*/ 34704 w 1032287"/>
              <a:gd name="connsiteY2428" fmla="*/ 870861 h 1049988"/>
              <a:gd name="connsiteX2429" fmla="*/ 34840 w 1032287"/>
              <a:gd name="connsiteY2429" fmla="*/ 871103 h 1049988"/>
              <a:gd name="connsiteX2430" fmla="*/ 35070 w 1032287"/>
              <a:gd name="connsiteY2430" fmla="*/ 871142 h 1049988"/>
              <a:gd name="connsiteX2431" fmla="*/ 35263 w 1032287"/>
              <a:gd name="connsiteY2431" fmla="*/ 871248 h 1049988"/>
              <a:gd name="connsiteX2432" fmla="*/ 35224 w 1032287"/>
              <a:gd name="connsiteY2432" fmla="*/ 871403 h 1049988"/>
              <a:gd name="connsiteX2433" fmla="*/ 34994 w 1032287"/>
              <a:gd name="connsiteY2433" fmla="*/ 871325 h 1049988"/>
              <a:gd name="connsiteX2434" fmla="*/ 34820 w 1032287"/>
              <a:gd name="connsiteY2434" fmla="*/ 871325 h 1049988"/>
              <a:gd name="connsiteX2435" fmla="*/ 34809 w 1032287"/>
              <a:gd name="connsiteY2435" fmla="*/ 871518 h 1049988"/>
              <a:gd name="connsiteX2436" fmla="*/ 34984 w 1032287"/>
              <a:gd name="connsiteY2436" fmla="*/ 871663 h 1049988"/>
              <a:gd name="connsiteX2437" fmla="*/ 35224 w 1032287"/>
              <a:gd name="connsiteY2437" fmla="*/ 871761 h 1049988"/>
              <a:gd name="connsiteX2438" fmla="*/ 35155 w 1032287"/>
              <a:gd name="connsiteY2438" fmla="*/ 871935 h 1049988"/>
              <a:gd name="connsiteX2439" fmla="*/ 34933 w 1032287"/>
              <a:gd name="connsiteY2439" fmla="*/ 872182 h 1049988"/>
              <a:gd name="connsiteX2440" fmla="*/ 34740 w 1032287"/>
              <a:gd name="connsiteY2440" fmla="*/ 872209 h 1049988"/>
              <a:gd name="connsiteX2441" fmla="*/ 34446 w 1032287"/>
              <a:gd name="connsiteY2441" fmla="*/ 872358 h 1049988"/>
              <a:gd name="connsiteX2442" fmla="*/ 34384 w 1032287"/>
              <a:gd name="connsiteY2442" fmla="*/ 872568 h 1049988"/>
              <a:gd name="connsiteX2443" fmla="*/ 34488 w 1032287"/>
              <a:gd name="connsiteY2443" fmla="*/ 872731 h 1049988"/>
              <a:gd name="connsiteX2444" fmla="*/ 34359 w 1032287"/>
              <a:gd name="connsiteY2444" fmla="*/ 872891 h 1049988"/>
              <a:gd name="connsiteX2445" fmla="*/ 34498 w 1032287"/>
              <a:gd name="connsiteY2445" fmla="*/ 872973 h 1049988"/>
              <a:gd name="connsiteX2446" fmla="*/ 34730 w 1032287"/>
              <a:gd name="connsiteY2446" fmla="*/ 872931 h 1049988"/>
              <a:gd name="connsiteX2447" fmla="*/ 34488 w 1032287"/>
              <a:gd name="connsiteY2447" fmla="*/ 873166 h 1049988"/>
              <a:gd name="connsiteX2448" fmla="*/ 34063 w 1032287"/>
              <a:gd name="connsiteY2448" fmla="*/ 873447 h 1049988"/>
              <a:gd name="connsiteX2449" fmla="*/ 34063 w 1032287"/>
              <a:gd name="connsiteY2449" fmla="*/ 873670 h 1049988"/>
              <a:gd name="connsiteX2450" fmla="*/ 34004 w 1032287"/>
              <a:gd name="connsiteY2450" fmla="*/ 873902 h 1049988"/>
              <a:gd name="connsiteX2451" fmla="*/ 34101 w 1032287"/>
              <a:gd name="connsiteY2451" fmla="*/ 874191 h 1049988"/>
              <a:gd name="connsiteX2452" fmla="*/ 34264 w 1032287"/>
              <a:gd name="connsiteY2452" fmla="*/ 874502 h 1049988"/>
              <a:gd name="connsiteX2453" fmla="*/ 34331 w 1032287"/>
              <a:gd name="connsiteY2453" fmla="*/ 874801 h 1049988"/>
              <a:gd name="connsiteX2454" fmla="*/ 34631 w 1032287"/>
              <a:gd name="connsiteY2454" fmla="*/ 874724 h 1049988"/>
              <a:gd name="connsiteX2455" fmla="*/ 34698 w 1032287"/>
              <a:gd name="connsiteY2455" fmla="*/ 875107 h 1049988"/>
              <a:gd name="connsiteX2456" fmla="*/ 34446 w 1032287"/>
              <a:gd name="connsiteY2456" fmla="*/ 875154 h 1049988"/>
              <a:gd name="connsiteX2457" fmla="*/ 34436 w 1032287"/>
              <a:gd name="connsiteY2457" fmla="*/ 875347 h 1049988"/>
              <a:gd name="connsiteX2458" fmla="*/ 34272 w 1032287"/>
              <a:gd name="connsiteY2458" fmla="*/ 875416 h 1049988"/>
              <a:gd name="connsiteX2459" fmla="*/ 34213 w 1032287"/>
              <a:gd name="connsiteY2459" fmla="*/ 875638 h 1049988"/>
              <a:gd name="connsiteX2460" fmla="*/ 34330 w 1032287"/>
              <a:gd name="connsiteY2460" fmla="*/ 875802 h 1049988"/>
              <a:gd name="connsiteX2461" fmla="*/ 34503 w 1032287"/>
              <a:gd name="connsiteY2461" fmla="*/ 875821 h 1049988"/>
              <a:gd name="connsiteX2462" fmla="*/ 34415 w 1032287"/>
              <a:gd name="connsiteY2462" fmla="*/ 875996 h 1049988"/>
              <a:gd name="connsiteX2463" fmla="*/ 34308 w 1032287"/>
              <a:gd name="connsiteY2463" fmla="*/ 876229 h 1049988"/>
              <a:gd name="connsiteX2464" fmla="*/ 34125 w 1032287"/>
              <a:gd name="connsiteY2464" fmla="*/ 876422 h 1049988"/>
              <a:gd name="connsiteX2465" fmla="*/ 33816 w 1032287"/>
              <a:gd name="connsiteY2465" fmla="*/ 876516 h 1049988"/>
              <a:gd name="connsiteX2466" fmla="*/ 33604 w 1032287"/>
              <a:gd name="connsiteY2466" fmla="*/ 876652 h 1049988"/>
              <a:gd name="connsiteX2467" fmla="*/ 33295 w 1032287"/>
              <a:gd name="connsiteY2467" fmla="*/ 877117 h 1049988"/>
              <a:gd name="connsiteX2468" fmla="*/ 33035 w 1032287"/>
              <a:gd name="connsiteY2468" fmla="*/ 877396 h 1049988"/>
              <a:gd name="connsiteX2469" fmla="*/ 33062 w 1032287"/>
              <a:gd name="connsiteY2469" fmla="*/ 877638 h 1049988"/>
              <a:gd name="connsiteX2470" fmla="*/ 32801 w 1032287"/>
              <a:gd name="connsiteY2470" fmla="*/ 877878 h 1049988"/>
              <a:gd name="connsiteX2471" fmla="*/ 32570 w 1032287"/>
              <a:gd name="connsiteY2471" fmla="*/ 878130 h 1049988"/>
              <a:gd name="connsiteX2472" fmla="*/ 32588 w 1032287"/>
              <a:gd name="connsiteY2472" fmla="*/ 878479 h 1049988"/>
              <a:gd name="connsiteX2473" fmla="*/ 32510 w 1032287"/>
              <a:gd name="connsiteY2473" fmla="*/ 878837 h 1049988"/>
              <a:gd name="connsiteX2474" fmla="*/ 32240 w 1032287"/>
              <a:gd name="connsiteY2474" fmla="*/ 878990 h 1049988"/>
              <a:gd name="connsiteX2475" fmla="*/ 32047 w 1032287"/>
              <a:gd name="connsiteY2475" fmla="*/ 879319 h 1049988"/>
              <a:gd name="connsiteX2476" fmla="*/ 32045 w 1032287"/>
              <a:gd name="connsiteY2476" fmla="*/ 879618 h 1049988"/>
              <a:gd name="connsiteX2477" fmla="*/ 32045 w 1032287"/>
              <a:gd name="connsiteY2477" fmla="*/ 880025 h 1049988"/>
              <a:gd name="connsiteX2478" fmla="*/ 32246 w 1032287"/>
              <a:gd name="connsiteY2478" fmla="*/ 880606 h 1049988"/>
              <a:gd name="connsiteX2479" fmla="*/ 32314 w 1032287"/>
              <a:gd name="connsiteY2479" fmla="*/ 880993 h 1049988"/>
              <a:gd name="connsiteX2480" fmla="*/ 32515 w 1032287"/>
              <a:gd name="connsiteY2480" fmla="*/ 881399 h 1049988"/>
              <a:gd name="connsiteX2481" fmla="*/ 32381 w 1032287"/>
              <a:gd name="connsiteY2481" fmla="*/ 881611 h 1049988"/>
              <a:gd name="connsiteX2482" fmla="*/ 31906 w 1032287"/>
              <a:gd name="connsiteY2482" fmla="*/ 881747 h 1049988"/>
              <a:gd name="connsiteX2483" fmla="*/ 31512 w 1032287"/>
              <a:gd name="connsiteY2483" fmla="*/ 881891 h 1049988"/>
              <a:gd name="connsiteX2484" fmla="*/ 30922 w 1032287"/>
              <a:gd name="connsiteY2484" fmla="*/ 882460 h 1049988"/>
              <a:gd name="connsiteX2485" fmla="*/ 30121 w 1032287"/>
              <a:gd name="connsiteY2485" fmla="*/ 882584 h 1049988"/>
              <a:gd name="connsiteX2486" fmla="*/ 29504 w 1032287"/>
              <a:gd name="connsiteY2486" fmla="*/ 882476 h 1049988"/>
              <a:gd name="connsiteX2487" fmla="*/ 29215 w 1032287"/>
              <a:gd name="connsiteY2487" fmla="*/ 882772 h 1049988"/>
              <a:gd name="connsiteX2488" fmla="*/ 28790 w 1032287"/>
              <a:gd name="connsiteY2488" fmla="*/ 883178 h 1049988"/>
              <a:gd name="connsiteX2489" fmla="*/ 28569 w 1032287"/>
              <a:gd name="connsiteY2489" fmla="*/ 883013 h 1049988"/>
              <a:gd name="connsiteX2490" fmla="*/ 28265 w 1032287"/>
              <a:gd name="connsiteY2490" fmla="*/ 882975 h 1049988"/>
              <a:gd name="connsiteX2491" fmla="*/ 27848 w 1032287"/>
              <a:gd name="connsiteY2491" fmla="*/ 882890 h 1049988"/>
              <a:gd name="connsiteX2492" fmla="*/ 27500 w 1032287"/>
              <a:gd name="connsiteY2492" fmla="*/ 882923 h 1049988"/>
              <a:gd name="connsiteX2493" fmla="*/ 27397 w 1032287"/>
              <a:gd name="connsiteY2493" fmla="*/ 883122 h 1049988"/>
              <a:gd name="connsiteX2494" fmla="*/ 27487 w 1032287"/>
              <a:gd name="connsiteY2494" fmla="*/ 883361 h 1049988"/>
              <a:gd name="connsiteX2495" fmla="*/ 27434 w 1032287"/>
              <a:gd name="connsiteY2495" fmla="*/ 883650 h 1049988"/>
              <a:gd name="connsiteX2496" fmla="*/ 27465 w 1032287"/>
              <a:gd name="connsiteY2496" fmla="*/ 884038 h 1049988"/>
              <a:gd name="connsiteX2497" fmla="*/ 27501 w 1032287"/>
              <a:gd name="connsiteY2497" fmla="*/ 884324 h 1049988"/>
              <a:gd name="connsiteX2498" fmla="*/ 27715 w 1032287"/>
              <a:gd name="connsiteY2498" fmla="*/ 884555 h 1049988"/>
              <a:gd name="connsiteX2499" fmla="*/ 27580 w 1032287"/>
              <a:gd name="connsiteY2499" fmla="*/ 884798 h 1049988"/>
              <a:gd name="connsiteX2500" fmla="*/ 27613 w 1032287"/>
              <a:gd name="connsiteY2500" fmla="*/ 884999 h 1049988"/>
              <a:gd name="connsiteX2501" fmla="*/ 27734 w 1032287"/>
              <a:gd name="connsiteY2501" fmla="*/ 885153 h 1049988"/>
              <a:gd name="connsiteX2502" fmla="*/ 27972 w 1032287"/>
              <a:gd name="connsiteY2502" fmla="*/ 885192 h 1049988"/>
              <a:gd name="connsiteX2503" fmla="*/ 28074 w 1032287"/>
              <a:gd name="connsiteY2503" fmla="*/ 885380 h 1049988"/>
              <a:gd name="connsiteX2504" fmla="*/ 28074 w 1032287"/>
              <a:gd name="connsiteY2504" fmla="*/ 885573 h 1049988"/>
              <a:gd name="connsiteX2505" fmla="*/ 27913 w 1032287"/>
              <a:gd name="connsiteY2505" fmla="*/ 885716 h 1049988"/>
              <a:gd name="connsiteX2506" fmla="*/ 27944 w 1032287"/>
              <a:gd name="connsiteY2506" fmla="*/ 885961 h 1049988"/>
              <a:gd name="connsiteX2507" fmla="*/ 28124 w 1032287"/>
              <a:gd name="connsiteY2507" fmla="*/ 886064 h 1049988"/>
              <a:gd name="connsiteX2508" fmla="*/ 28175 w 1032287"/>
              <a:gd name="connsiteY2508" fmla="*/ 886290 h 1049988"/>
              <a:gd name="connsiteX2509" fmla="*/ 28245 w 1032287"/>
              <a:gd name="connsiteY2509" fmla="*/ 886509 h 1049988"/>
              <a:gd name="connsiteX2510" fmla="*/ 28079 w 1032287"/>
              <a:gd name="connsiteY2510" fmla="*/ 886605 h 1049988"/>
              <a:gd name="connsiteX2511" fmla="*/ 28123 w 1032287"/>
              <a:gd name="connsiteY2511" fmla="*/ 886863 h 1049988"/>
              <a:gd name="connsiteX2512" fmla="*/ 28013 w 1032287"/>
              <a:gd name="connsiteY2512" fmla="*/ 887096 h 1049988"/>
              <a:gd name="connsiteX2513" fmla="*/ 27971 w 1032287"/>
              <a:gd name="connsiteY2513" fmla="*/ 887401 h 1049988"/>
              <a:gd name="connsiteX2514" fmla="*/ 27787 w 1032287"/>
              <a:gd name="connsiteY2514" fmla="*/ 887455 h 1049988"/>
              <a:gd name="connsiteX2515" fmla="*/ 27621 w 1032287"/>
              <a:gd name="connsiteY2515" fmla="*/ 887488 h 1049988"/>
              <a:gd name="connsiteX2516" fmla="*/ 27578 w 1032287"/>
              <a:gd name="connsiteY2516" fmla="*/ 887763 h 1049988"/>
              <a:gd name="connsiteX2517" fmla="*/ 27400 w 1032287"/>
              <a:gd name="connsiteY2517" fmla="*/ 888036 h 1049988"/>
              <a:gd name="connsiteX2518" fmla="*/ 27439 w 1032287"/>
              <a:gd name="connsiteY2518" fmla="*/ 888198 h 1049988"/>
              <a:gd name="connsiteX2519" fmla="*/ 27529 w 1032287"/>
              <a:gd name="connsiteY2519" fmla="*/ 888333 h 1049988"/>
              <a:gd name="connsiteX2520" fmla="*/ 27727 w 1032287"/>
              <a:gd name="connsiteY2520" fmla="*/ 888456 h 1049988"/>
              <a:gd name="connsiteX2521" fmla="*/ 27905 w 1032287"/>
              <a:gd name="connsiteY2521" fmla="*/ 888417 h 1049988"/>
              <a:gd name="connsiteX2522" fmla="*/ 27992 w 1032287"/>
              <a:gd name="connsiteY2522" fmla="*/ 888214 h 1049988"/>
              <a:gd name="connsiteX2523" fmla="*/ 28221 w 1032287"/>
              <a:gd name="connsiteY2523" fmla="*/ 888456 h 1049988"/>
              <a:gd name="connsiteX2524" fmla="*/ 28093 w 1032287"/>
              <a:gd name="connsiteY2524" fmla="*/ 888621 h 1049988"/>
              <a:gd name="connsiteX2525" fmla="*/ 28023 w 1032287"/>
              <a:gd name="connsiteY2525" fmla="*/ 888885 h 1049988"/>
              <a:gd name="connsiteX2526" fmla="*/ 27861 w 1032287"/>
              <a:gd name="connsiteY2526" fmla="*/ 889059 h 1049988"/>
              <a:gd name="connsiteX2527" fmla="*/ 27644 w 1032287"/>
              <a:gd name="connsiteY2527" fmla="*/ 889123 h 1049988"/>
              <a:gd name="connsiteX2528" fmla="*/ 27662 w 1032287"/>
              <a:gd name="connsiteY2528" fmla="*/ 889316 h 1049988"/>
              <a:gd name="connsiteX2529" fmla="*/ 27668 w 1032287"/>
              <a:gd name="connsiteY2529" fmla="*/ 889588 h 1049988"/>
              <a:gd name="connsiteX2530" fmla="*/ 27765 w 1032287"/>
              <a:gd name="connsiteY2530" fmla="*/ 889754 h 1049988"/>
              <a:gd name="connsiteX2531" fmla="*/ 27835 w 1032287"/>
              <a:gd name="connsiteY2531" fmla="*/ 889936 h 1049988"/>
              <a:gd name="connsiteX2532" fmla="*/ 28052 w 1032287"/>
              <a:gd name="connsiteY2532" fmla="*/ 889862 h 1049988"/>
              <a:gd name="connsiteX2533" fmla="*/ 28149 w 1032287"/>
              <a:gd name="connsiteY2533" fmla="*/ 890233 h 1049988"/>
              <a:gd name="connsiteX2534" fmla="*/ 28226 w 1032287"/>
              <a:gd name="connsiteY2534" fmla="*/ 890376 h 1049988"/>
              <a:gd name="connsiteX2535" fmla="*/ 28469 w 1032287"/>
              <a:gd name="connsiteY2535" fmla="*/ 890444 h 1049988"/>
              <a:gd name="connsiteX2536" fmla="*/ 28643 w 1032287"/>
              <a:gd name="connsiteY2536" fmla="*/ 890611 h 1049988"/>
              <a:gd name="connsiteX2537" fmla="*/ 28675 w 1032287"/>
              <a:gd name="connsiteY2537" fmla="*/ 890753 h 1049988"/>
              <a:gd name="connsiteX2538" fmla="*/ 28809 w 1032287"/>
              <a:gd name="connsiteY2538" fmla="*/ 890856 h 1049988"/>
              <a:gd name="connsiteX2539" fmla="*/ 29055 w 1032287"/>
              <a:gd name="connsiteY2539" fmla="*/ 890870 h 1049988"/>
              <a:gd name="connsiteX2540" fmla="*/ 29266 w 1032287"/>
              <a:gd name="connsiteY2540" fmla="*/ 890832 h 1049988"/>
              <a:gd name="connsiteX2541" fmla="*/ 29447 w 1032287"/>
              <a:gd name="connsiteY2541" fmla="*/ 890726 h 1049988"/>
              <a:gd name="connsiteX2542" fmla="*/ 29581 w 1032287"/>
              <a:gd name="connsiteY2542" fmla="*/ 890832 h 1049988"/>
              <a:gd name="connsiteX2543" fmla="*/ 29794 w 1032287"/>
              <a:gd name="connsiteY2543" fmla="*/ 890924 h 1049988"/>
              <a:gd name="connsiteX2544" fmla="*/ 30005 w 1032287"/>
              <a:gd name="connsiteY2544" fmla="*/ 890924 h 1049988"/>
              <a:gd name="connsiteX2545" fmla="*/ 30191 w 1032287"/>
              <a:gd name="connsiteY2545" fmla="*/ 890950 h 1049988"/>
              <a:gd name="connsiteX2546" fmla="*/ 30307 w 1032287"/>
              <a:gd name="connsiteY2546" fmla="*/ 891053 h 1049988"/>
              <a:gd name="connsiteX2547" fmla="*/ 30571 w 1032287"/>
              <a:gd name="connsiteY2547" fmla="*/ 891115 h 1049988"/>
              <a:gd name="connsiteX2548" fmla="*/ 30624 w 1032287"/>
              <a:gd name="connsiteY2548" fmla="*/ 891367 h 1049988"/>
              <a:gd name="connsiteX2549" fmla="*/ 30641 w 1032287"/>
              <a:gd name="connsiteY2549" fmla="*/ 891520 h 1049988"/>
              <a:gd name="connsiteX2550" fmla="*/ 30422 w 1032287"/>
              <a:gd name="connsiteY2550" fmla="*/ 891707 h 1049988"/>
              <a:gd name="connsiteX2551" fmla="*/ 30518 w 1032287"/>
              <a:gd name="connsiteY2551" fmla="*/ 891875 h 1049988"/>
              <a:gd name="connsiteX2552" fmla="*/ 30636 w 1032287"/>
              <a:gd name="connsiteY2552" fmla="*/ 892060 h 1049988"/>
              <a:gd name="connsiteX2553" fmla="*/ 30569 w 1032287"/>
              <a:gd name="connsiteY2553" fmla="*/ 892282 h 1049988"/>
              <a:gd name="connsiteX2554" fmla="*/ 30503 w 1032287"/>
              <a:gd name="connsiteY2554" fmla="*/ 892465 h 1049988"/>
              <a:gd name="connsiteX2555" fmla="*/ 30420 w 1032287"/>
              <a:gd name="connsiteY2555" fmla="*/ 892668 h 1049988"/>
              <a:gd name="connsiteX2556" fmla="*/ 30191 w 1032287"/>
              <a:gd name="connsiteY2556" fmla="*/ 892804 h 1049988"/>
              <a:gd name="connsiteX2557" fmla="*/ 30137 w 1032287"/>
              <a:gd name="connsiteY2557" fmla="*/ 892997 h 1049988"/>
              <a:gd name="connsiteX2558" fmla="*/ 29882 w 1032287"/>
              <a:gd name="connsiteY2558" fmla="*/ 893034 h 1049988"/>
              <a:gd name="connsiteX2559" fmla="*/ 29719 w 1032287"/>
              <a:gd name="connsiteY2559" fmla="*/ 893160 h 1049988"/>
              <a:gd name="connsiteX2560" fmla="*/ 29769 w 1032287"/>
              <a:gd name="connsiteY2560" fmla="*/ 893316 h 1049988"/>
              <a:gd name="connsiteX2561" fmla="*/ 29756 w 1032287"/>
              <a:gd name="connsiteY2561" fmla="*/ 893482 h 1049988"/>
              <a:gd name="connsiteX2562" fmla="*/ 29846 w 1032287"/>
              <a:gd name="connsiteY2562" fmla="*/ 893711 h 1049988"/>
              <a:gd name="connsiteX2563" fmla="*/ 29993 w 1032287"/>
              <a:gd name="connsiteY2563" fmla="*/ 893738 h 1049988"/>
              <a:gd name="connsiteX2564" fmla="*/ 30252 w 1032287"/>
              <a:gd name="connsiteY2564" fmla="*/ 893700 h 1049988"/>
              <a:gd name="connsiteX2565" fmla="*/ 30418 w 1032287"/>
              <a:gd name="connsiteY2565" fmla="*/ 893739 h 1049988"/>
              <a:gd name="connsiteX2566" fmla="*/ 30356 w 1032287"/>
              <a:gd name="connsiteY2566" fmla="*/ 893916 h 1049988"/>
              <a:gd name="connsiteX2567" fmla="*/ 30507 w 1032287"/>
              <a:gd name="connsiteY2567" fmla="*/ 894055 h 1049988"/>
              <a:gd name="connsiteX2568" fmla="*/ 30559 w 1032287"/>
              <a:gd name="connsiteY2568" fmla="*/ 894261 h 1049988"/>
              <a:gd name="connsiteX2569" fmla="*/ 30647 w 1032287"/>
              <a:gd name="connsiteY2569" fmla="*/ 894493 h 1049988"/>
              <a:gd name="connsiteX2570" fmla="*/ 30520 w 1032287"/>
              <a:gd name="connsiteY2570" fmla="*/ 894629 h 1049988"/>
              <a:gd name="connsiteX2571" fmla="*/ 30525 w 1032287"/>
              <a:gd name="connsiteY2571" fmla="*/ 894822 h 1049988"/>
              <a:gd name="connsiteX2572" fmla="*/ 30667 w 1032287"/>
              <a:gd name="connsiteY2572" fmla="*/ 895054 h 1049988"/>
              <a:gd name="connsiteX2573" fmla="*/ 30665 w 1032287"/>
              <a:gd name="connsiteY2573" fmla="*/ 895203 h 1049988"/>
              <a:gd name="connsiteX2574" fmla="*/ 30492 w 1032287"/>
              <a:gd name="connsiteY2574" fmla="*/ 895299 h 1049988"/>
              <a:gd name="connsiteX2575" fmla="*/ 30258 w 1032287"/>
              <a:gd name="connsiteY2575" fmla="*/ 895263 h 1049988"/>
              <a:gd name="connsiteX2576" fmla="*/ 30093 w 1032287"/>
              <a:gd name="connsiteY2576" fmla="*/ 895459 h 1049988"/>
              <a:gd name="connsiteX2577" fmla="*/ 30203 w 1032287"/>
              <a:gd name="connsiteY2577" fmla="*/ 895647 h 1049988"/>
              <a:gd name="connsiteX2578" fmla="*/ 30389 w 1032287"/>
              <a:gd name="connsiteY2578" fmla="*/ 895932 h 1049988"/>
              <a:gd name="connsiteX2579" fmla="*/ 30536 w 1032287"/>
              <a:gd name="connsiteY2579" fmla="*/ 896228 h 1049988"/>
              <a:gd name="connsiteX2580" fmla="*/ 30448 w 1032287"/>
              <a:gd name="connsiteY2580" fmla="*/ 896404 h 1049988"/>
              <a:gd name="connsiteX2581" fmla="*/ 30304 w 1032287"/>
              <a:gd name="connsiteY2581" fmla="*/ 896292 h 1049988"/>
              <a:gd name="connsiteX2582" fmla="*/ 30253 w 1032287"/>
              <a:gd name="connsiteY2582" fmla="*/ 896079 h 1049988"/>
              <a:gd name="connsiteX2583" fmla="*/ 30100 w 1032287"/>
              <a:gd name="connsiteY2583" fmla="*/ 895930 h 1049988"/>
              <a:gd name="connsiteX2584" fmla="*/ 29920 w 1032287"/>
              <a:gd name="connsiteY2584" fmla="*/ 895904 h 1049988"/>
              <a:gd name="connsiteX2585" fmla="*/ 29732 w 1032287"/>
              <a:gd name="connsiteY2585" fmla="*/ 896091 h 1049988"/>
              <a:gd name="connsiteX2586" fmla="*/ 29771 w 1032287"/>
              <a:gd name="connsiteY2586" fmla="*/ 896362 h 1049988"/>
              <a:gd name="connsiteX2587" fmla="*/ 29879 w 1032287"/>
              <a:gd name="connsiteY2587" fmla="*/ 896614 h 1049988"/>
              <a:gd name="connsiteX2588" fmla="*/ 29943 w 1032287"/>
              <a:gd name="connsiteY2588" fmla="*/ 896794 h 1049988"/>
              <a:gd name="connsiteX2589" fmla="*/ 29988 w 1032287"/>
              <a:gd name="connsiteY2589" fmla="*/ 897021 h 1049988"/>
              <a:gd name="connsiteX2590" fmla="*/ 30173 w 1032287"/>
              <a:gd name="connsiteY2590" fmla="*/ 897201 h 1049988"/>
              <a:gd name="connsiteX2591" fmla="*/ 30263 w 1032287"/>
              <a:gd name="connsiteY2591" fmla="*/ 897323 h 1049988"/>
              <a:gd name="connsiteX2592" fmla="*/ 30296 w 1032287"/>
              <a:gd name="connsiteY2592" fmla="*/ 897562 h 1049988"/>
              <a:gd name="connsiteX2593" fmla="*/ 30340 w 1032287"/>
              <a:gd name="connsiteY2593" fmla="*/ 897811 h 1049988"/>
              <a:gd name="connsiteX2594" fmla="*/ 30436 w 1032287"/>
              <a:gd name="connsiteY2594" fmla="*/ 897995 h 1049988"/>
              <a:gd name="connsiteX2595" fmla="*/ 30448 w 1032287"/>
              <a:gd name="connsiteY2595" fmla="*/ 898321 h 1049988"/>
              <a:gd name="connsiteX2596" fmla="*/ 30391 w 1032287"/>
              <a:gd name="connsiteY2596" fmla="*/ 898494 h 1049988"/>
              <a:gd name="connsiteX2597" fmla="*/ 30185 w 1032287"/>
              <a:gd name="connsiteY2597" fmla="*/ 898514 h 1049988"/>
              <a:gd name="connsiteX2598" fmla="*/ 30191 w 1032287"/>
              <a:gd name="connsiteY2598" fmla="*/ 898687 h 1049988"/>
              <a:gd name="connsiteX2599" fmla="*/ 30165 w 1032287"/>
              <a:gd name="connsiteY2599" fmla="*/ 898926 h 1049988"/>
              <a:gd name="connsiteX2600" fmla="*/ 30263 w 1032287"/>
              <a:gd name="connsiteY2600" fmla="*/ 899052 h 1049988"/>
              <a:gd name="connsiteX2601" fmla="*/ 30073 w 1032287"/>
              <a:gd name="connsiteY2601" fmla="*/ 899225 h 1049988"/>
              <a:gd name="connsiteX2602" fmla="*/ 30100 w 1032287"/>
              <a:gd name="connsiteY2602" fmla="*/ 899506 h 1049988"/>
              <a:gd name="connsiteX2603" fmla="*/ 30091 w 1032287"/>
              <a:gd name="connsiteY2603" fmla="*/ 899719 h 1049988"/>
              <a:gd name="connsiteX2604" fmla="*/ 30150 w 1032287"/>
              <a:gd name="connsiteY2604" fmla="*/ 899906 h 1049988"/>
              <a:gd name="connsiteX2605" fmla="*/ 30464 w 1032287"/>
              <a:gd name="connsiteY2605" fmla="*/ 900110 h 1049988"/>
              <a:gd name="connsiteX2606" fmla="*/ 30428 w 1032287"/>
              <a:gd name="connsiteY2606" fmla="*/ 900423 h 1049988"/>
              <a:gd name="connsiteX2607" fmla="*/ 30348 w 1032287"/>
              <a:gd name="connsiteY2607" fmla="*/ 900600 h 1049988"/>
              <a:gd name="connsiteX2608" fmla="*/ 30469 w 1032287"/>
              <a:gd name="connsiteY2608" fmla="*/ 900800 h 1049988"/>
              <a:gd name="connsiteX2609" fmla="*/ 30759 w 1032287"/>
              <a:gd name="connsiteY2609" fmla="*/ 901091 h 1049988"/>
              <a:gd name="connsiteX2610" fmla="*/ 30726 w 1032287"/>
              <a:gd name="connsiteY2610" fmla="*/ 901374 h 1049988"/>
              <a:gd name="connsiteX2611" fmla="*/ 30829 w 1032287"/>
              <a:gd name="connsiteY2611" fmla="*/ 901510 h 1049988"/>
              <a:gd name="connsiteX2612" fmla="*/ 31503 w 1032287"/>
              <a:gd name="connsiteY2612" fmla="*/ 901930 h 1049988"/>
              <a:gd name="connsiteX2613" fmla="*/ 31726 w 1032287"/>
              <a:gd name="connsiteY2613" fmla="*/ 902169 h 1049988"/>
              <a:gd name="connsiteX2614" fmla="*/ 31787 w 1032287"/>
              <a:gd name="connsiteY2614" fmla="*/ 902492 h 1049988"/>
              <a:gd name="connsiteX2615" fmla="*/ 32117 w 1032287"/>
              <a:gd name="connsiteY2615" fmla="*/ 902686 h 1049988"/>
              <a:gd name="connsiteX2616" fmla="*/ 32220 w 1032287"/>
              <a:gd name="connsiteY2616" fmla="*/ 902802 h 1049988"/>
              <a:gd name="connsiteX2617" fmla="*/ 32389 w 1032287"/>
              <a:gd name="connsiteY2617" fmla="*/ 902693 h 1049988"/>
              <a:gd name="connsiteX2618" fmla="*/ 32516 w 1032287"/>
              <a:gd name="connsiteY2618" fmla="*/ 902899 h 1049988"/>
              <a:gd name="connsiteX2619" fmla="*/ 32516 w 1032287"/>
              <a:gd name="connsiteY2619" fmla="*/ 903112 h 1049988"/>
              <a:gd name="connsiteX2620" fmla="*/ 32613 w 1032287"/>
              <a:gd name="connsiteY2620" fmla="*/ 903222 h 1049988"/>
              <a:gd name="connsiteX2621" fmla="*/ 32598 w 1032287"/>
              <a:gd name="connsiteY2621" fmla="*/ 903449 h 1049988"/>
              <a:gd name="connsiteX2622" fmla="*/ 32611 w 1032287"/>
              <a:gd name="connsiteY2622" fmla="*/ 903648 h 1049988"/>
              <a:gd name="connsiteX2623" fmla="*/ 32559 w 1032287"/>
              <a:gd name="connsiteY2623" fmla="*/ 903860 h 1049988"/>
              <a:gd name="connsiteX2624" fmla="*/ 32488 w 1032287"/>
              <a:gd name="connsiteY2624" fmla="*/ 904008 h 1049988"/>
              <a:gd name="connsiteX2625" fmla="*/ 32335 w 1032287"/>
              <a:gd name="connsiteY2625" fmla="*/ 904099 h 1049988"/>
              <a:gd name="connsiteX2626" fmla="*/ 32225 w 1032287"/>
              <a:gd name="connsiteY2626" fmla="*/ 904234 h 1049988"/>
              <a:gd name="connsiteX2627" fmla="*/ 32045 w 1032287"/>
              <a:gd name="connsiteY2627" fmla="*/ 904188 h 1049988"/>
              <a:gd name="connsiteX2628" fmla="*/ 31890 w 1032287"/>
              <a:gd name="connsiteY2628" fmla="*/ 904433 h 1049988"/>
              <a:gd name="connsiteX2629" fmla="*/ 31838 w 1032287"/>
              <a:gd name="connsiteY2629" fmla="*/ 904678 h 1049988"/>
              <a:gd name="connsiteX2630" fmla="*/ 31748 w 1032287"/>
              <a:gd name="connsiteY2630" fmla="*/ 904884 h 1049988"/>
              <a:gd name="connsiteX2631" fmla="*/ 31602 w 1032287"/>
              <a:gd name="connsiteY2631" fmla="*/ 905155 h 1049988"/>
              <a:gd name="connsiteX2632" fmla="*/ 31875 w 1032287"/>
              <a:gd name="connsiteY2632" fmla="*/ 905258 h 1049988"/>
              <a:gd name="connsiteX2633" fmla="*/ 32036 w 1032287"/>
              <a:gd name="connsiteY2633" fmla="*/ 905304 h 1049988"/>
              <a:gd name="connsiteX2634" fmla="*/ 32094 w 1032287"/>
              <a:gd name="connsiteY2634" fmla="*/ 905439 h 1049988"/>
              <a:gd name="connsiteX2635" fmla="*/ 32242 w 1032287"/>
              <a:gd name="connsiteY2635" fmla="*/ 905556 h 1049988"/>
              <a:gd name="connsiteX2636" fmla="*/ 32453 w 1032287"/>
              <a:gd name="connsiteY2636" fmla="*/ 905766 h 1049988"/>
              <a:gd name="connsiteX2637" fmla="*/ 32556 w 1032287"/>
              <a:gd name="connsiteY2637" fmla="*/ 905908 h 1049988"/>
              <a:gd name="connsiteX2638" fmla="*/ 32806 w 1032287"/>
              <a:gd name="connsiteY2638" fmla="*/ 905876 h 1049988"/>
              <a:gd name="connsiteX2639" fmla="*/ 32889 w 1032287"/>
              <a:gd name="connsiteY2639" fmla="*/ 906011 h 1049988"/>
              <a:gd name="connsiteX2640" fmla="*/ 33082 w 1032287"/>
              <a:gd name="connsiteY2640" fmla="*/ 906260 h 1049988"/>
              <a:gd name="connsiteX2641" fmla="*/ 33192 w 1032287"/>
              <a:gd name="connsiteY2641" fmla="*/ 906380 h 1049988"/>
              <a:gd name="connsiteX2642" fmla="*/ 33126 w 1032287"/>
              <a:gd name="connsiteY2642" fmla="*/ 906541 h 1049988"/>
              <a:gd name="connsiteX2643" fmla="*/ 33062 w 1032287"/>
              <a:gd name="connsiteY2643" fmla="*/ 906741 h 1049988"/>
              <a:gd name="connsiteX2644" fmla="*/ 33074 w 1032287"/>
              <a:gd name="connsiteY2644" fmla="*/ 907018 h 1049988"/>
              <a:gd name="connsiteX2645" fmla="*/ 33131 w 1032287"/>
              <a:gd name="connsiteY2645" fmla="*/ 907289 h 1049988"/>
              <a:gd name="connsiteX2646" fmla="*/ 32984 w 1032287"/>
              <a:gd name="connsiteY2646" fmla="*/ 907340 h 1049988"/>
              <a:gd name="connsiteX2647" fmla="*/ 32958 w 1032287"/>
              <a:gd name="connsiteY2647" fmla="*/ 907488 h 1049988"/>
              <a:gd name="connsiteX2648" fmla="*/ 33111 w 1032287"/>
              <a:gd name="connsiteY2648" fmla="*/ 907495 h 1049988"/>
              <a:gd name="connsiteX2649" fmla="*/ 33300 w 1032287"/>
              <a:gd name="connsiteY2649" fmla="*/ 907589 h 1049988"/>
              <a:gd name="connsiteX2650" fmla="*/ 33151 w 1032287"/>
              <a:gd name="connsiteY2650" fmla="*/ 907702 h 1049988"/>
              <a:gd name="connsiteX2651" fmla="*/ 33218 w 1032287"/>
              <a:gd name="connsiteY2651" fmla="*/ 907863 h 1049988"/>
              <a:gd name="connsiteX2652" fmla="*/ 33314 w 1032287"/>
              <a:gd name="connsiteY2652" fmla="*/ 908008 h 1049988"/>
              <a:gd name="connsiteX2653" fmla="*/ 33126 w 1032287"/>
              <a:gd name="connsiteY2653" fmla="*/ 908192 h 1049988"/>
              <a:gd name="connsiteX2654" fmla="*/ 33309 w 1032287"/>
              <a:gd name="connsiteY2654" fmla="*/ 908230 h 1049988"/>
              <a:gd name="connsiteX2655" fmla="*/ 33471 w 1032287"/>
              <a:gd name="connsiteY2655" fmla="*/ 908250 h 1049988"/>
              <a:gd name="connsiteX2656" fmla="*/ 33470 w 1032287"/>
              <a:gd name="connsiteY2656" fmla="*/ 908444 h 1049988"/>
              <a:gd name="connsiteX2657" fmla="*/ 33440 w 1032287"/>
              <a:gd name="connsiteY2657" fmla="*/ 908653 h 1049988"/>
              <a:gd name="connsiteX2658" fmla="*/ 33347 w 1032287"/>
              <a:gd name="connsiteY2658" fmla="*/ 908824 h 1049988"/>
              <a:gd name="connsiteX2659" fmla="*/ 33496 w 1032287"/>
              <a:gd name="connsiteY2659" fmla="*/ 908921 h 1049988"/>
              <a:gd name="connsiteX2660" fmla="*/ 33533 w 1032287"/>
              <a:gd name="connsiteY2660" fmla="*/ 909114 h 1049988"/>
              <a:gd name="connsiteX2661" fmla="*/ 33463 w 1032287"/>
              <a:gd name="connsiteY2661" fmla="*/ 909276 h 1049988"/>
              <a:gd name="connsiteX2662" fmla="*/ 33540 w 1032287"/>
              <a:gd name="connsiteY2662" fmla="*/ 909456 h 1049988"/>
              <a:gd name="connsiteX2663" fmla="*/ 33661 w 1032287"/>
              <a:gd name="connsiteY2663" fmla="*/ 909747 h 1049988"/>
              <a:gd name="connsiteX2664" fmla="*/ 33479 w 1032287"/>
              <a:gd name="connsiteY2664" fmla="*/ 909862 h 1049988"/>
              <a:gd name="connsiteX2665" fmla="*/ 33654 w 1032287"/>
              <a:gd name="connsiteY2665" fmla="*/ 910030 h 1049988"/>
              <a:gd name="connsiteX2666" fmla="*/ 33659 w 1032287"/>
              <a:gd name="connsiteY2666" fmla="*/ 910340 h 1049988"/>
              <a:gd name="connsiteX2667" fmla="*/ 33553 w 1032287"/>
              <a:gd name="connsiteY2667" fmla="*/ 910536 h 1049988"/>
              <a:gd name="connsiteX2668" fmla="*/ 33782 w 1032287"/>
              <a:gd name="connsiteY2668" fmla="*/ 910569 h 1049988"/>
              <a:gd name="connsiteX2669" fmla="*/ 33826 w 1032287"/>
              <a:gd name="connsiteY2669" fmla="*/ 910746 h 1049988"/>
              <a:gd name="connsiteX2670" fmla="*/ 33613 w 1032287"/>
              <a:gd name="connsiteY2670" fmla="*/ 910882 h 1049988"/>
              <a:gd name="connsiteX2671" fmla="*/ 33684 w 1032287"/>
              <a:gd name="connsiteY2671" fmla="*/ 911043 h 1049988"/>
              <a:gd name="connsiteX2672" fmla="*/ 33627 w 1032287"/>
              <a:gd name="connsiteY2672" fmla="*/ 911188 h 1049988"/>
              <a:gd name="connsiteX2673" fmla="*/ 33407 w 1032287"/>
              <a:gd name="connsiteY2673" fmla="*/ 911052 h 1049988"/>
              <a:gd name="connsiteX2674" fmla="*/ 33331 w 1032287"/>
              <a:gd name="connsiteY2674" fmla="*/ 911197 h 1049988"/>
              <a:gd name="connsiteX2675" fmla="*/ 33414 w 1032287"/>
              <a:gd name="connsiteY2675" fmla="*/ 911320 h 1049988"/>
              <a:gd name="connsiteX2676" fmla="*/ 33414 w 1032287"/>
              <a:gd name="connsiteY2676" fmla="*/ 911558 h 1049988"/>
              <a:gd name="connsiteX2677" fmla="*/ 35654 w 1032287"/>
              <a:gd name="connsiteY2677" fmla="*/ 912484 h 1049988"/>
              <a:gd name="connsiteX2678" fmla="*/ 36831 w 1032287"/>
              <a:gd name="connsiteY2678" fmla="*/ 913196 h 1049988"/>
              <a:gd name="connsiteX2679" fmla="*/ 37768 w 1032287"/>
              <a:gd name="connsiteY2679" fmla="*/ 913757 h 1049988"/>
              <a:gd name="connsiteX2680" fmla="*/ 39091 w 1032287"/>
              <a:gd name="connsiteY2680" fmla="*/ 914432 h 1049988"/>
              <a:gd name="connsiteX2681" fmla="*/ 40190 w 1032287"/>
              <a:gd name="connsiteY2681" fmla="*/ 915438 h 1049988"/>
              <a:gd name="connsiteX2682" fmla="*/ 41063 w 1032287"/>
              <a:gd name="connsiteY2682" fmla="*/ 916773 h 1049988"/>
              <a:gd name="connsiteX2683" fmla="*/ 41925 w 1032287"/>
              <a:gd name="connsiteY2683" fmla="*/ 919271 h 1049988"/>
              <a:gd name="connsiteX2684" fmla="*/ 43226 w 1032287"/>
              <a:gd name="connsiteY2684" fmla="*/ 922160 h 1049988"/>
              <a:gd name="connsiteX2685" fmla="*/ 44530 w 1032287"/>
              <a:gd name="connsiteY2685" fmla="*/ 924828 h 1049988"/>
              <a:gd name="connsiteX2686" fmla="*/ 45393 w 1032287"/>
              <a:gd name="connsiteY2686" fmla="*/ 927104 h 1049988"/>
              <a:gd name="connsiteX2687" fmla="*/ 46855 w 1032287"/>
              <a:gd name="connsiteY2687" fmla="*/ 930493 h 1049988"/>
              <a:gd name="connsiteX2688" fmla="*/ 48321 w 1032287"/>
              <a:gd name="connsiteY2688" fmla="*/ 933439 h 1049988"/>
              <a:gd name="connsiteX2689" fmla="*/ 49684 w 1032287"/>
              <a:gd name="connsiteY2689" fmla="*/ 935886 h 1049988"/>
              <a:gd name="connsiteX2690" fmla="*/ 50710 w 1032287"/>
              <a:gd name="connsiteY2690" fmla="*/ 938385 h 1049988"/>
              <a:gd name="connsiteX2691" fmla="*/ 51956 w 1032287"/>
              <a:gd name="connsiteY2691" fmla="*/ 941329 h 1049988"/>
              <a:gd name="connsiteX2692" fmla="*/ 53423 w 1032287"/>
              <a:gd name="connsiteY2692" fmla="*/ 944165 h 1049988"/>
              <a:gd name="connsiteX2693" fmla="*/ 54777 w 1032287"/>
              <a:gd name="connsiteY2693" fmla="*/ 947331 h 1049988"/>
              <a:gd name="connsiteX2694" fmla="*/ 56620 w 1032287"/>
              <a:gd name="connsiteY2694" fmla="*/ 951443 h 1049988"/>
              <a:gd name="connsiteX2695" fmla="*/ 58363 w 1032287"/>
              <a:gd name="connsiteY2695" fmla="*/ 954502 h 1049988"/>
              <a:gd name="connsiteX2696" fmla="*/ 59556 w 1032287"/>
              <a:gd name="connsiteY2696" fmla="*/ 957003 h 1049988"/>
              <a:gd name="connsiteX2697" fmla="*/ 61133 w 1032287"/>
              <a:gd name="connsiteY2697" fmla="*/ 960172 h 1049988"/>
              <a:gd name="connsiteX2698" fmla="*/ 62823 w 1032287"/>
              <a:gd name="connsiteY2698" fmla="*/ 962788 h 1049988"/>
              <a:gd name="connsiteX2699" fmla="*/ 64251 w 1032287"/>
              <a:gd name="connsiteY2699" fmla="*/ 964129 h 1049988"/>
              <a:gd name="connsiteX2700" fmla="*/ 65892 w 1032287"/>
              <a:gd name="connsiteY2700" fmla="*/ 966191 h 1049988"/>
              <a:gd name="connsiteX2701" fmla="*/ 67398 w 1032287"/>
              <a:gd name="connsiteY2701" fmla="*/ 968712 h 1049988"/>
              <a:gd name="connsiteX2702" fmla="*/ 69097 w 1032287"/>
              <a:gd name="connsiteY2702" fmla="*/ 972527 h 1049988"/>
              <a:gd name="connsiteX2703" fmla="*/ 69352 w 1032287"/>
              <a:gd name="connsiteY2703" fmla="*/ 974449 h 1049988"/>
              <a:gd name="connsiteX2704" fmla="*/ 69688 w 1032287"/>
              <a:gd name="connsiteY2704" fmla="*/ 976960 h 1049988"/>
              <a:gd name="connsiteX2705" fmla="*/ 69679 w 1032287"/>
              <a:gd name="connsiteY2705" fmla="*/ 981253 h 1049988"/>
              <a:gd name="connsiteX2706" fmla="*/ 70141 w 1032287"/>
              <a:gd name="connsiteY2706" fmla="*/ 981989 h 1049988"/>
              <a:gd name="connsiteX2707" fmla="*/ 70968 w 1032287"/>
              <a:gd name="connsiteY2707" fmla="*/ 983304 h 1049988"/>
              <a:gd name="connsiteX2708" fmla="*/ 71571 w 1032287"/>
              <a:gd name="connsiteY2708" fmla="*/ 986779 h 1049988"/>
              <a:gd name="connsiteX2709" fmla="*/ 72124 w 1032287"/>
              <a:gd name="connsiteY2709" fmla="*/ 987712 h 1049988"/>
              <a:gd name="connsiteX2710" fmla="*/ 74711 w 1032287"/>
              <a:gd name="connsiteY2710" fmla="*/ 989830 h 1049988"/>
              <a:gd name="connsiteX2711" fmla="*/ 75760 w 1032287"/>
              <a:gd name="connsiteY2711" fmla="*/ 990020 h 1049988"/>
              <a:gd name="connsiteX2712" fmla="*/ 77126 w 1032287"/>
              <a:gd name="connsiteY2712" fmla="*/ 988860 h 1049988"/>
              <a:gd name="connsiteX2713" fmla="*/ 81716 w 1032287"/>
              <a:gd name="connsiteY2713" fmla="*/ 984959 h 1049988"/>
              <a:gd name="connsiteX2714" fmla="*/ 82597 w 1032287"/>
              <a:gd name="connsiteY2714" fmla="*/ 984732 h 1049988"/>
              <a:gd name="connsiteX2715" fmla="*/ 84809 w 1032287"/>
              <a:gd name="connsiteY2715" fmla="*/ 984165 h 1049988"/>
              <a:gd name="connsiteX2716" fmla="*/ 86309 w 1032287"/>
              <a:gd name="connsiteY2716" fmla="*/ 983451 h 1049988"/>
              <a:gd name="connsiteX2717" fmla="*/ 87782 w 1032287"/>
              <a:gd name="connsiteY2717" fmla="*/ 982751 h 1049988"/>
              <a:gd name="connsiteX2718" fmla="*/ 88964 w 1032287"/>
              <a:gd name="connsiteY2718" fmla="*/ 982607 h 1049988"/>
              <a:gd name="connsiteX2719" fmla="*/ 90751 w 1032287"/>
              <a:gd name="connsiteY2719" fmla="*/ 982390 h 1049988"/>
              <a:gd name="connsiteX2720" fmla="*/ 91675 w 1032287"/>
              <a:gd name="connsiteY2720" fmla="*/ 982952 h 1049988"/>
              <a:gd name="connsiteX2721" fmla="*/ 93861 w 1032287"/>
              <a:gd name="connsiteY2721" fmla="*/ 982854 h 1049988"/>
              <a:gd name="connsiteX2722" fmla="*/ 95863 w 1032287"/>
              <a:gd name="connsiteY2722" fmla="*/ 982764 h 1049988"/>
              <a:gd name="connsiteX2723" fmla="*/ 96746 w 1032287"/>
              <a:gd name="connsiteY2723" fmla="*/ 982724 h 1049988"/>
              <a:gd name="connsiteX2724" fmla="*/ 97936 w 1032287"/>
              <a:gd name="connsiteY2724" fmla="*/ 982367 h 1049988"/>
              <a:gd name="connsiteX2725" fmla="*/ 98168 w 1032287"/>
              <a:gd name="connsiteY2725" fmla="*/ 982297 h 1049988"/>
              <a:gd name="connsiteX2726" fmla="*/ 99655 w 1032287"/>
              <a:gd name="connsiteY2726" fmla="*/ 982197 h 1049988"/>
              <a:gd name="connsiteX2727" fmla="*/ 100928 w 1032287"/>
              <a:gd name="connsiteY2727" fmla="*/ 982319 h 1049988"/>
              <a:gd name="connsiteX2728" fmla="*/ 101429 w 1032287"/>
              <a:gd name="connsiteY2728" fmla="*/ 982101 h 1049988"/>
              <a:gd name="connsiteX2729" fmla="*/ 102495 w 1032287"/>
              <a:gd name="connsiteY2729" fmla="*/ 980947 h 1049988"/>
              <a:gd name="connsiteX2730" fmla="*/ 103782 w 1032287"/>
              <a:gd name="connsiteY2730" fmla="*/ 979685 h 1049988"/>
              <a:gd name="connsiteX2731" fmla="*/ 104959 w 1032287"/>
              <a:gd name="connsiteY2731" fmla="*/ 978477 h 1049988"/>
              <a:gd name="connsiteX2732" fmla="*/ 106915 w 1032287"/>
              <a:gd name="connsiteY2732" fmla="*/ 976888 h 1049988"/>
              <a:gd name="connsiteX2733" fmla="*/ 109097 w 1032287"/>
              <a:gd name="connsiteY2733" fmla="*/ 974857 h 1049988"/>
              <a:gd name="connsiteX2734" fmla="*/ 112340 w 1032287"/>
              <a:gd name="connsiteY2734" fmla="*/ 972172 h 1049988"/>
              <a:gd name="connsiteX2735" fmla="*/ 114294 w 1032287"/>
              <a:gd name="connsiteY2735" fmla="*/ 970804 h 1049988"/>
              <a:gd name="connsiteX2736" fmla="*/ 116303 w 1032287"/>
              <a:gd name="connsiteY2736" fmla="*/ 969382 h 1049988"/>
              <a:gd name="connsiteX2737" fmla="*/ 118818 w 1032287"/>
              <a:gd name="connsiteY2737" fmla="*/ 967465 h 1049988"/>
              <a:gd name="connsiteX2738" fmla="*/ 121053 w 1032287"/>
              <a:gd name="connsiteY2738" fmla="*/ 965546 h 1049988"/>
              <a:gd name="connsiteX2739" fmla="*/ 122783 w 1032287"/>
              <a:gd name="connsiteY2739" fmla="*/ 964454 h 1049988"/>
              <a:gd name="connsiteX2740" fmla="*/ 124067 w 1032287"/>
              <a:gd name="connsiteY2740" fmla="*/ 963634 h 1049988"/>
              <a:gd name="connsiteX2741" fmla="*/ 125179 w 1032287"/>
              <a:gd name="connsiteY2741" fmla="*/ 963256 h 1049988"/>
              <a:gd name="connsiteX2742" fmla="*/ 126343 w 1032287"/>
              <a:gd name="connsiteY2742" fmla="*/ 963266 h 1049988"/>
              <a:gd name="connsiteX2743" fmla="*/ 127002 w 1032287"/>
              <a:gd name="connsiteY2743" fmla="*/ 963935 h 1049988"/>
              <a:gd name="connsiteX2744" fmla="*/ 127318 w 1032287"/>
              <a:gd name="connsiteY2744" fmla="*/ 965654 h 1049988"/>
              <a:gd name="connsiteX2745" fmla="*/ 127519 w 1032287"/>
              <a:gd name="connsiteY2745" fmla="*/ 967538 h 1049988"/>
              <a:gd name="connsiteX2746" fmla="*/ 127558 w 1032287"/>
              <a:gd name="connsiteY2746" fmla="*/ 969255 h 1049988"/>
              <a:gd name="connsiteX2747" fmla="*/ 127534 w 1032287"/>
              <a:gd name="connsiteY2747" fmla="*/ 971580 h 1049988"/>
              <a:gd name="connsiteX2748" fmla="*/ 127509 w 1032287"/>
              <a:gd name="connsiteY2748" fmla="*/ 973960 h 1049988"/>
              <a:gd name="connsiteX2749" fmla="*/ 127424 w 1032287"/>
              <a:gd name="connsiteY2749" fmla="*/ 977004 h 1049988"/>
              <a:gd name="connsiteX2750" fmla="*/ 127455 w 1032287"/>
              <a:gd name="connsiteY2750" fmla="*/ 979330 h 1049988"/>
              <a:gd name="connsiteX2751" fmla="*/ 127264 w 1032287"/>
              <a:gd name="connsiteY2751" fmla="*/ 981820 h 1049988"/>
              <a:gd name="connsiteX2752" fmla="*/ 127187 w 1032287"/>
              <a:gd name="connsiteY2752" fmla="*/ 983868 h 1049988"/>
              <a:gd name="connsiteX2753" fmla="*/ 127167 w 1032287"/>
              <a:gd name="connsiteY2753" fmla="*/ 985750 h 1049988"/>
              <a:gd name="connsiteX2754" fmla="*/ 127033 w 1032287"/>
              <a:gd name="connsiteY2754" fmla="*/ 988185 h 1049988"/>
              <a:gd name="connsiteX2755" fmla="*/ 126783 w 1032287"/>
              <a:gd name="connsiteY2755" fmla="*/ 990951 h 1049988"/>
              <a:gd name="connsiteX2756" fmla="*/ 126358 w 1032287"/>
              <a:gd name="connsiteY2756" fmla="*/ 994547 h 1049988"/>
              <a:gd name="connsiteX2757" fmla="*/ 126224 w 1032287"/>
              <a:gd name="connsiteY2757" fmla="*/ 996816 h 1049988"/>
              <a:gd name="connsiteX2758" fmla="*/ 126201 w 1032287"/>
              <a:gd name="connsiteY2758" fmla="*/ 999085 h 1049988"/>
              <a:gd name="connsiteX2759" fmla="*/ 126059 w 1032287"/>
              <a:gd name="connsiteY2759" fmla="*/ 1002130 h 1049988"/>
              <a:gd name="connsiteX2760" fmla="*/ 126315 w 1032287"/>
              <a:gd name="connsiteY2760" fmla="*/ 1004236 h 1049988"/>
              <a:gd name="connsiteX2761" fmla="*/ 126467 w 1032287"/>
              <a:gd name="connsiteY2761" fmla="*/ 1005566 h 1049988"/>
              <a:gd name="connsiteX2762" fmla="*/ 126513 w 1032287"/>
              <a:gd name="connsiteY2762" fmla="*/ 1006563 h 1049988"/>
              <a:gd name="connsiteX2763" fmla="*/ 126834 w 1032287"/>
              <a:gd name="connsiteY2763" fmla="*/ 1007784 h 1049988"/>
              <a:gd name="connsiteX2764" fmla="*/ 127149 w 1032287"/>
              <a:gd name="connsiteY2764" fmla="*/ 1009393 h 1049988"/>
              <a:gd name="connsiteX2765" fmla="*/ 127527 w 1032287"/>
              <a:gd name="connsiteY2765" fmla="*/ 1010393 h 1049988"/>
              <a:gd name="connsiteX2766" fmla="*/ 128125 w 1032287"/>
              <a:gd name="connsiteY2766" fmla="*/ 1011505 h 1049988"/>
              <a:gd name="connsiteX2767" fmla="*/ 128835 w 1032287"/>
              <a:gd name="connsiteY2767" fmla="*/ 1012563 h 1049988"/>
              <a:gd name="connsiteX2768" fmla="*/ 129993 w 1032287"/>
              <a:gd name="connsiteY2768" fmla="*/ 1013237 h 1049988"/>
              <a:gd name="connsiteX2769" fmla="*/ 132024 w 1032287"/>
              <a:gd name="connsiteY2769" fmla="*/ 1013500 h 1049988"/>
              <a:gd name="connsiteX2770" fmla="*/ 134054 w 1032287"/>
              <a:gd name="connsiteY2770" fmla="*/ 1015431 h 1049988"/>
              <a:gd name="connsiteX2771" fmla="*/ 137141 w 1032287"/>
              <a:gd name="connsiteY2771" fmla="*/ 1015878 h 1049988"/>
              <a:gd name="connsiteX2772" fmla="*/ 138930 w 1032287"/>
              <a:gd name="connsiteY2772" fmla="*/ 1016567 h 1049988"/>
              <a:gd name="connsiteX2773" fmla="*/ 140099 w 1032287"/>
              <a:gd name="connsiteY2773" fmla="*/ 1017813 h 1049988"/>
              <a:gd name="connsiteX2774" fmla="*/ 141336 w 1032287"/>
              <a:gd name="connsiteY2774" fmla="*/ 1017880 h 1049988"/>
              <a:gd name="connsiteX2775" fmla="*/ 142135 w 1032287"/>
              <a:gd name="connsiteY2775" fmla="*/ 1018627 h 1049988"/>
              <a:gd name="connsiteX2776" fmla="*/ 142743 w 1032287"/>
              <a:gd name="connsiteY2776" fmla="*/ 1020592 h 1049988"/>
              <a:gd name="connsiteX2777" fmla="*/ 142866 w 1032287"/>
              <a:gd name="connsiteY2777" fmla="*/ 1020987 h 1049988"/>
              <a:gd name="connsiteX2778" fmla="*/ 144727 w 1032287"/>
              <a:gd name="connsiteY2778" fmla="*/ 1023062 h 1049988"/>
              <a:gd name="connsiteX2779" fmla="*/ 145880 w 1032287"/>
              <a:gd name="connsiteY2779" fmla="*/ 1024348 h 1049988"/>
              <a:gd name="connsiteX2780" fmla="*/ 146990 w 1032287"/>
              <a:gd name="connsiteY2780" fmla="*/ 1024538 h 1049988"/>
              <a:gd name="connsiteX2781" fmla="*/ 147508 w 1032287"/>
              <a:gd name="connsiteY2781" fmla="*/ 1024416 h 1049988"/>
              <a:gd name="connsiteX2782" fmla="*/ 148537 w 1032287"/>
              <a:gd name="connsiteY2782" fmla="*/ 1024173 h 1049988"/>
              <a:gd name="connsiteX2783" fmla="*/ 149248 w 1032287"/>
              <a:gd name="connsiteY2783" fmla="*/ 1024347 h 1049988"/>
              <a:gd name="connsiteX2784" fmla="*/ 150080 w 1032287"/>
              <a:gd name="connsiteY2784" fmla="*/ 1024552 h 1049988"/>
              <a:gd name="connsiteX2785" fmla="*/ 151912 w 1032287"/>
              <a:gd name="connsiteY2785" fmla="*/ 1026058 h 1049988"/>
              <a:gd name="connsiteX2786" fmla="*/ 152051 w 1032287"/>
              <a:gd name="connsiteY2786" fmla="*/ 1026172 h 1049988"/>
              <a:gd name="connsiteX2787" fmla="*/ 153486 w 1032287"/>
              <a:gd name="connsiteY2787" fmla="*/ 1023078 h 1049988"/>
              <a:gd name="connsiteX2788" fmla="*/ 154868 w 1032287"/>
              <a:gd name="connsiteY2788" fmla="*/ 1018185 h 1049988"/>
              <a:gd name="connsiteX2789" fmla="*/ 156266 w 1032287"/>
              <a:gd name="connsiteY2789" fmla="*/ 1018884 h 1049988"/>
              <a:gd name="connsiteX2790" fmla="*/ 156650 w 1032287"/>
              <a:gd name="connsiteY2790" fmla="*/ 1019220 h 1049988"/>
              <a:gd name="connsiteX2791" fmla="*/ 157196 w 1032287"/>
              <a:gd name="connsiteY2791" fmla="*/ 1020000 h 1049988"/>
              <a:gd name="connsiteX2792" fmla="*/ 157798 w 1032287"/>
              <a:gd name="connsiteY2792" fmla="*/ 1020835 h 1049988"/>
              <a:gd name="connsiteX2793" fmla="*/ 158339 w 1032287"/>
              <a:gd name="connsiteY2793" fmla="*/ 1022058 h 1049988"/>
              <a:gd name="connsiteX2794" fmla="*/ 158606 w 1032287"/>
              <a:gd name="connsiteY2794" fmla="*/ 1023113 h 1049988"/>
              <a:gd name="connsiteX2795" fmla="*/ 159095 w 1032287"/>
              <a:gd name="connsiteY2795" fmla="*/ 1024058 h 1049988"/>
              <a:gd name="connsiteX2796" fmla="*/ 159755 w 1032287"/>
              <a:gd name="connsiteY2796" fmla="*/ 1024562 h 1049988"/>
              <a:gd name="connsiteX2797" fmla="*/ 160476 w 1032287"/>
              <a:gd name="connsiteY2797" fmla="*/ 1024568 h 1049988"/>
              <a:gd name="connsiteX2798" fmla="*/ 161307 w 1032287"/>
              <a:gd name="connsiteY2798" fmla="*/ 1024575 h 1049988"/>
              <a:gd name="connsiteX2799" fmla="*/ 162092 w 1032287"/>
              <a:gd name="connsiteY2799" fmla="*/ 1023751 h 1049988"/>
              <a:gd name="connsiteX2800" fmla="*/ 162597 w 1032287"/>
              <a:gd name="connsiteY2800" fmla="*/ 1023146 h 1049988"/>
              <a:gd name="connsiteX2801" fmla="*/ 162936 w 1032287"/>
              <a:gd name="connsiteY2801" fmla="*/ 1022595 h 1049988"/>
              <a:gd name="connsiteX2802" fmla="*/ 163111 w 1032287"/>
              <a:gd name="connsiteY2802" fmla="*/ 1021711 h 1049988"/>
              <a:gd name="connsiteX2803" fmla="*/ 163348 w 1032287"/>
              <a:gd name="connsiteY2803" fmla="*/ 1020107 h 1049988"/>
              <a:gd name="connsiteX2804" fmla="*/ 163374 w 1032287"/>
              <a:gd name="connsiteY2804" fmla="*/ 1017560 h 1049988"/>
              <a:gd name="connsiteX2805" fmla="*/ 163388 w 1032287"/>
              <a:gd name="connsiteY2805" fmla="*/ 1016120 h 1049988"/>
              <a:gd name="connsiteX2806" fmla="*/ 163400 w 1032287"/>
              <a:gd name="connsiteY2806" fmla="*/ 1015068 h 1049988"/>
              <a:gd name="connsiteX2807" fmla="*/ 163413 w 1032287"/>
              <a:gd name="connsiteY2807" fmla="*/ 1013795 h 1049988"/>
              <a:gd name="connsiteX2808" fmla="*/ 163421 w 1032287"/>
              <a:gd name="connsiteY2808" fmla="*/ 1012853 h 1049988"/>
              <a:gd name="connsiteX2809" fmla="*/ 163434 w 1032287"/>
              <a:gd name="connsiteY2809" fmla="*/ 1011580 h 1049988"/>
              <a:gd name="connsiteX2810" fmla="*/ 163552 w 1032287"/>
              <a:gd name="connsiteY2810" fmla="*/ 1010916 h 1049988"/>
              <a:gd name="connsiteX2811" fmla="*/ 163948 w 1032287"/>
              <a:gd name="connsiteY2811" fmla="*/ 1010144 h 1049988"/>
              <a:gd name="connsiteX2812" fmla="*/ 165002 w 1032287"/>
              <a:gd name="connsiteY2812" fmla="*/ 1010042 h 1049988"/>
              <a:gd name="connsiteX2813" fmla="*/ 165779 w 1032287"/>
              <a:gd name="connsiteY2813" fmla="*/ 1010049 h 1049988"/>
              <a:gd name="connsiteX2814" fmla="*/ 166938 w 1032287"/>
              <a:gd name="connsiteY2814" fmla="*/ 1010502 h 1049988"/>
              <a:gd name="connsiteX2815" fmla="*/ 167653 w 1032287"/>
              <a:gd name="connsiteY2815" fmla="*/ 1011061 h 1049988"/>
              <a:gd name="connsiteX2816" fmla="*/ 168531 w 1032287"/>
              <a:gd name="connsiteY2816" fmla="*/ 1011955 h 1049988"/>
              <a:gd name="connsiteX2817" fmla="*/ 169569 w 1032287"/>
              <a:gd name="connsiteY2817" fmla="*/ 1013403 h 1049988"/>
              <a:gd name="connsiteX2818" fmla="*/ 170281 w 1032287"/>
              <a:gd name="connsiteY2818" fmla="*/ 1014351 h 1049988"/>
              <a:gd name="connsiteX2819" fmla="*/ 170771 w 1032287"/>
              <a:gd name="connsiteY2819" fmla="*/ 1015130 h 1049988"/>
              <a:gd name="connsiteX2820" fmla="*/ 171531 w 1032287"/>
              <a:gd name="connsiteY2820" fmla="*/ 1016631 h 1049988"/>
              <a:gd name="connsiteX2821" fmla="*/ 172411 w 1032287"/>
              <a:gd name="connsiteY2821" fmla="*/ 1017414 h 1049988"/>
              <a:gd name="connsiteX2822" fmla="*/ 173405 w 1032287"/>
              <a:gd name="connsiteY2822" fmla="*/ 1017810 h 1049988"/>
              <a:gd name="connsiteX2823" fmla="*/ 174457 w 1032287"/>
              <a:gd name="connsiteY2823" fmla="*/ 1017985 h 1049988"/>
              <a:gd name="connsiteX2824" fmla="*/ 175511 w 1032287"/>
              <a:gd name="connsiteY2824" fmla="*/ 1017772 h 1049988"/>
              <a:gd name="connsiteX2825" fmla="*/ 177124 w 1032287"/>
              <a:gd name="connsiteY2825" fmla="*/ 1017232 h 1049988"/>
              <a:gd name="connsiteX2826" fmla="*/ 178188 w 1032287"/>
              <a:gd name="connsiteY2826" fmla="*/ 1016244 h 1049988"/>
              <a:gd name="connsiteX2827" fmla="*/ 179105 w 1032287"/>
              <a:gd name="connsiteY2827" fmla="*/ 1015438 h 1049988"/>
              <a:gd name="connsiteX2828" fmla="*/ 179977 w 1032287"/>
              <a:gd name="connsiteY2828" fmla="*/ 1016026 h 1049988"/>
              <a:gd name="connsiteX2829" fmla="*/ 180214 w 1032287"/>
              <a:gd name="connsiteY2829" fmla="*/ 1016187 h 1049988"/>
              <a:gd name="connsiteX2830" fmla="*/ 183366 w 1032287"/>
              <a:gd name="connsiteY2830" fmla="*/ 1016325 h 1049988"/>
              <a:gd name="connsiteX2831" fmla="*/ 185276 w 1032287"/>
              <a:gd name="connsiteY2831" fmla="*/ 1017573 h 1049988"/>
              <a:gd name="connsiteX2832" fmla="*/ 187135 w 1032287"/>
              <a:gd name="connsiteY2832" fmla="*/ 1017581 h 1049988"/>
              <a:gd name="connsiteX2833" fmla="*/ 188983 w 1032287"/>
              <a:gd name="connsiteY2833" fmla="*/ 1017590 h 1049988"/>
              <a:gd name="connsiteX2834" fmla="*/ 190216 w 1032287"/>
              <a:gd name="connsiteY2834" fmla="*/ 1018277 h 1049988"/>
              <a:gd name="connsiteX2835" fmla="*/ 190832 w 1032287"/>
              <a:gd name="connsiteY2835" fmla="*/ 1018931 h 1049988"/>
              <a:gd name="connsiteX2836" fmla="*/ 191446 w 1032287"/>
              <a:gd name="connsiteY2836" fmla="*/ 1019585 h 1049988"/>
              <a:gd name="connsiteX2837" fmla="*/ 192095 w 1032287"/>
              <a:gd name="connsiteY2837" fmla="*/ 1021931 h 1049988"/>
              <a:gd name="connsiteX2838" fmla="*/ 192235 w 1032287"/>
              <a:gd name="connsiteY2838" fmla="*/ 1022441 h 1049988"/>
              <a:gd name="connsiteX2839" fmla="*/ 192258 w 1032287"/>
              <a:gd name="connsiteY2839" fmla="*/ 1022675 h 1049988"/>
              <a:gd name="connsiteX2840" fmla="*/ 192471 w 1032287"/>
              <a:gd name="connsiteY2840" fmla="*/ 1024984 h 1049988"/>
              <a:gd name="connsiteX2841" fmla="*/ 192329 w 1032287"/>
              <a:gd name="connsiteY2841" fmla="*/ 1026789 h 1049988"/>
              <a:gd name="connsiteX2842" fmla="*/ 192208 w 1032287"/>
              <a:gd name="connsiteY2842" fmla="*/ 1028331 h 1049988"/>
              <a:gd name="connsiteX2843" fmla="*/ 192387 w 1032287"/>
              <a:gd name="connsiteY2843" fmla="*/ 1029729 h 1049988"/>
              <a:gd name="connsiteX2844" fmla="*/ 192566 w 1032287"/>
              <a:gd name="connsiteY2844" fmla="*/ 1031123 h 1049988"/>
              <a:gd name="connsiteX2845" fmla="*/ 193241 w 1032287"/>
              <a:gd name="connsiteY2845" fmla="*/ 1033191 h 1049988"/>
              <a:gd name="connsiteX2846" fmla="*/ 193418 w 1032287"/>
              <a:gd name="connsiteY2846" fmla="*/ 1033731 h 1049988"/>
              <a:gd name="connsiteX2847" fmla="*/ 195202 w 1032287"/>
              <a:gd name="connsiteY2847" fmla="*/ 1032945 h 1049988"/>
              <a:gd name="connsiteX2848" fmla="*/ 195649 w 1032287"/>
              <a:gd name="connsiteY2848" fmla="*/ 1032450 h 1049988"/>
              <a:gd name="connsiteX2849" fmla="*/ 196546 w 1032287"/>
              <a:gd name="connsiteY2849" fmla="*/ 1031627 h 1049988"/>
              <a:gd name="connsiteX2850" fmla="*/ 197386 w 1032287"/>
              <a:gd name="connsiteY2850" fmla="*/ 1030748 h 1049988"/>
              <a:gd name="connsiteX2851" fmla="*/ 198506 w 1032287"/>
              <a:gd name="connsiteY2851" fmla="*/ 1029539 h 1049988"/>
              <a:gd name="connsiteX2852" fmla="*/ 199685 w 1032287"/>
              <a:gd name="connsiteY2852" fmla="*/ 1028054 h 1049988"/>
              <a:gd name="connsiteX2853" fmla="*/ 200808 w 1032287"/>
              <a:gd name="connsiteY2853" fmla="*/ 1026623 h 1049988"/>
              <a:gd name="connsiteX2854" fmla="*/ 201708 w 1032287"/>
              <a:gd name="connsiteY2854" fmla="*/ 1025412 h 1049988"/>
              <a:gd name="connsiteX2855" fmla="*/ 203166 w 1032287"/>
              <a:gd name="connsiteY2855" fmla="*/ 1023819 h 1049988"/>
              <a:gd name="connsiteX2856" fmla="*/ 204229 w 1032287"/>
              <a:gd name="connsiteY2856" fmla="*/ 1022886 h 1049988"/>
              <a:gd name="connsiteX2857" fmla="*/ 206018 w 1032287"/>
              <a:gd name="connsiteY2857" fmla="*/ 1021406 h 1049988"/>
              <a:gd name="connsiteX2858" fmla="*/ 207248 w 1032287"/>
              <a:gd name="connsiteY2858" fmla="*/ 1020364 h 1049988"/>
              <a:gd name="connsiteX2859" fmla="*/ 208201 w 1032287"/>
              <a:gd name="connsiteY2859" fmla="*/ 1019320 h 1049988"/>
              <a:gd name="connsiteX2860" fmla="*/ 208987 w 1032287"/>
              <a:gd name="connsiteY2860" fmla="*/ 1018219 h 1049988"/>
              <a:gd name="connsiteX2861" fmla="*/ 209887 w 1032287"/>
              <a:gd name="connsiteY2861" fmla="*/ 1016953 h 1049988"/>
              <a:gd name="connsiteX2862" fmla="*/ 210510 w 1032287"/>
              <a:gd name="connsiteY2862" fmla="*/ 1015740 h 1049988"/>
              <a:gd name="connsiteX2863" fmla="*/ 210907 w 1032287"/>
              <a:gd name="connsiteY2863" fmla="*/ 1014857 h 1049988"/>
              <a:gd name="connsiteX2864" fmla="*/ 211419 w 1032287"/>
              <a:gd name="connsiteY2864" fmla="*/ 1013588 h 1049988"/>
              <a:gd name="connsiteX2865" fmla="*/ 211986 w 1032287"/>
              <a:gd name="connsiteY2865" fmla="*/ 1012208 h 1049988"/>
              <a:gd name="connsiteX2866" fmla="*/ 212334 w 1032287"/>
              <a:gd name="connsiteY2866" fmla="*/ 1010716 h 1049988"/>
              <a:gd name="connsiteX2867" fmla="*/ 212800 w 1032287"/>
              <a:gd name="connsiteY2867" fmla="*/ 1008505 h 1049988"/>
              <a:gd name="connsiteX2868" fmla="*/ 213763 w 1032287"/>
              <a:gd name="connsiteY2868" fmla="*/ 1006465 h 1049988"/>
              <a:gd name="connsiteX2869" fmla="*/ 214213 w 1032287"/>
              <a:gd name="connsiteY2869" fmla="*/ 1005749 h 1049988"/>
              <a:gd name="connsiteX2870" fmla="*/ 214831 w 1032287"/>
              <a:gd name="connsiteY2870" fmla="*/ 1004979 h 1049988"/>
              <a:gd name="connsiteX2871" fmla="*/ 215614 w 1032287"/>
              <a:gd name="connsiteY2871" fmla="*/ 1004265 h 1049988"/>
              <a:gd name="connsiteX2872" fmla="*/ 216669 w 1032287"/>
              <a:gd name="connsiteY2872" fmla="*/ 1004219 h 1049988"/>
              <a:gd name="connsiteX2873" fmla="*/ 217555 w 1032287"/>
              <a:gd name="connsiteY2873" fmla="*/ 1004282 h 1049988"/>
              <a:gd name="connsiteX2874" fmla="*/ 219321 w 1032287"/>
              <a:gd name="connsiteY2874" fmla="*/ 1005016 h 1049988"/>
              <a:gd name="connsiteX2875" fmla="*/ 220206 w 1032287"/>
              <a:gd name="connsiteY2875" fmla="*/ 1005245 h 1049988"/>
              <a:gd name="connsiteX2876" fmla="*/ 221090 w 1032287"/>
              <a:gd name="connsiteY2876" fmla="*/ 1005474 h 1049988"/>
              <a:gd name="connsiteX2877" fmla="*/ 222140 w 1032287"/>
              <a:gd name="connsiteY2877" fmla="*/ 1005815 h 1049988"/>
              <a:gd name="connsiteX2878" fmla="*/ 223304 w 1032287"/>
              <a:gd name="connsiteY2878" fmla="*/ 1005714 h 1049988"/>
              <a:gd name="connsiteX2879" fmla="*/ 224088 w 1032287"/>
              <a:gd name="connsiteY2879" fmla="*/ 1005001 h 1049988"/>
              <a:gd name="connsiteX2880" fmla="*/ 224544 w 1032287"/>
              <a:gd name="connsiteY2880" fmla="*/ 1003842 h 1049988"/>
              <a:gd name="connsiteX2881" fmla="*/ 224887 w 1032287"/>
              <a:gd name="connsiteY2881" fmla="*/ 1002682 h 1049988"/>
              <a:gd name="connsiteX2882" fmla="*/ 224941 w 1032287"/>
              <a:gd name="connsiteY2882" fmla="*/ 1002215 h 1049988"/>
              <a:gd name="connsiteX2883" fmla="*/ 225070 w 1032287"/>
              <a:gd name="connsiteY2883" fmla="*/ 1001078 h 1049988"/>
              <a:gd name="connsiteX2884" fmla="*/ 225200 w 1032287"/>
              <a:gd name="connsiteY2884" fmla="*/ 999252 h 1049988"/>
              <a:gd name="connsiteX2885" fmla="*/ 224997 w 1032287"/>
              <a:gd name="connsiteY2885" fmla="*/ 997423 h 1049988"/>
              <a:gd name="connsiteX2886" fmla="*/ 223852 w 1032287"/>
              <a:gd name="connsiteY2886" fmla="*/ 995475 h 1049988"/>
              <a:gd name="connsiteX2887" fmla="*/ 222647 w 1032287"/>
              <a:gd name="connsiteY2887" fmla="*/ 994025 h 1049988"/>
              <a:gd name="connsiteX2888" fmla="*/ 221442 w 1032287"/>
              <a:gd name="connsiteY2888" fmla="*/ 992631 h 1049988"/>
              <a:gd name="connsiteX2889" fmla="*/ 220068 w 1032287"/>
              <a:gd name="connsiteY2889" fmla="*/ 991512 h 1049988"/>
              <a:gd name="connsiteX2890" fmla="*/ 218970 w 1032287"/>
              <a:gd name="connsiteY2890" fmla="*/ 990562 h 1049988"/>
              <a:gd name="connsiteX2891" fmla="*/ 217537 w 1032287"/>
              <a:gd name="connsiteY2891" fmla="*/ 989609 h 1049988"/>
              <a:gd name="connsiteX2892" fmla="*/ 216107 w 1032287"/>
              <a:gd name="connsiteY2892" fmla="*/ 988600 h 1049988"/>
              <a:gd name="connsiteX2893" fmla="*/ 215786 w 1032287"/>
              <a:gd name="connsiteY2893" fmla="*/ 987435 h 1049988"/>
              <a:gd name="connsiteX2894" fmla="*/ 215796 w 1032287"/>
              <a:gd name="connsiteY2894" fmla="*/ 986383 h 1049988"/>
              <a:gd name="connsiteX2895" fmla="*/ 215812 w 1032287"/>
              <a:gd name="connsiteY2895" fmla="*/ 984888 h 1049988"/>
              <a:gd name="connsiteX2896" fmla="*/ 216159 w 1032287"/>
              <a:gd name="connsiteY2896" fmla="*/ 983451 h 1049988"/>
              <a:gd name="connsiteX2897" fmla="*/ 216787 w 1032287"/>
              <a:gd name="connsiteY2897" fmla="*/ 981740 h 1049988"/>
              <a:gd name="connsiteX2898" fmla="*/ 217184 w 1032287"/>
              <a:gd name="connsiteY2898" fmla="*/ 980692 h 1049988"/>
              <a:gd name="connsiteX2899" fmla="*/ 217694 w 1032287"/>
              <a:gd name="connsiteY2899" fmla="*/ 979644 h 1049988"/>
              <a:gd name="connsiteX2900" fmla="*/ 218314 w 1032287"/>
              <a:gd name="connsiteY2900" fmla="*/ 978653 h 1049988"/>
              <a:gd name="connsiteX2901" fmla="*/ 218931 w 1032287"/>
              <a:gd name="connsiteY2901" fmla="*/ 978049 h 1049988"/>
              <a:gd name="connsiteX2902" fmla="*/ 219936 w 1032287"/>
              <a:gd name="connsiteY2902" fmla="*/ 977282 h 1049988"/>
              <a:gd name="connsiteX2903" fmla="*/ 221270 w 1032287"/>
              <a:gd name="connsiteY2903" fmla="*/ 976850 h 1049988"/>
              <a:gd name="connsiteX2904" fmla="*/ 222989 w 1032287"/>
              <a:gd name="connsiteY2904" fmla="*/ 976865 h 1049988"/>
              <a:gd name="connsiteX2905" fmla="*/ 224541 w 1032287"/>
              <a:gd name="connsiteY2905" fmla="*/ 976878 h 1049988"/>
              <a:gd name="connsiteX2906" fmla="*/ 226202 w 1032287"/>
              <a:gd name="connsiteY2906" fmla="*/ 977002 h 1049988"/>
              <a:gd name="connsiteX2907" fmla="*/ 227862 w 1032287"/>
              <a:gd name="connsiteY2907" fmla="*/ 977404 h 1049988"/>
              <a:gd name="connsiteX2908" fmla="*/ 228799 w 1032287"/>
              <a:gd name="connsiteY2908" fmla="*/ 977855 h 1049988"/>
              <a:gd name="connsiteX2909" fmla="*/ 230210 w 1032287"/>
              <a:gd name="connsiteY2909" fmla="*/ 978711 h 1049988"/>
              <a:gd name="connsiteX2910" fmla="*/ 230674 w 1032287"/>
              <a:gd name="connsiteY2910" fmla="*/ 978947 h 1049988"/>
              <a:gd name="connsiteX2911" fmla="*/ 230826 w 1032287"/>
              <a:gd name="connsiteY2911" fmla="*/ 979024 h 1049988"/>
              <a:gd name="connsiteX2912" fmla="*/ 232361 w 1032287"/>
              <a:gd name="connsiteY2912" fmla="*/ 981077 h 1049988"/>
              <a:gd name="connsiteX2913" fmla="*/ 233163 w 1032287"/>
              <a:gd name="connsiteY2913" fmla="*/ 981577 h 1049988"/>
              <a:gd name="connsiteX2914" fmla="*/ 233964 w 1032287"/>
              <a:gd name="connsiteY2914" fmla="*/ 982077 h 1049988"/>
              <a:gd name="connsiteX2915" fmla="*/ 235452 w 1032287"/>
              <a:gd name="connsiteY2915" fmla="*/ 984006 h 1049988"/>
              <a:gd name="connsiteX2916" fmla="*/ 237450 w 1032287"/>
              <a:gd name="connsiteY2916" fmla="*/ 983977 h 1049988"/>
              <a:gd name="connsiteX2917" fmla="*/ 238714 w 1032287"/>
              <a:gd name="connsiteY2917" fmla="*/ 983959 h 1049988"/>
              <a:gd name="connsiteX2918" fmla="*/ 239665 w 1032287"/>
              <a:gd name="connsiteY2918" fmla="*/ 983415 h 1049988"/>
              <a:gd name="connsiteX2919" fmla="*/ 240759 w 1032287"/>
              <a:gd name="connsiteY2919" fmla="*/ 982791 h 1049988"/>
              <a:gd name="connsiteX2920" fmla="*/ 241873 w 1032287"/>
              <a:gd name="connsiteY2920" fmla="*/ 982672 h 1049988"/>
              <a:gd name="connsiteX2921" fmla="*/ 246783 w 1032287"/>
              <a:gd name="connsiteY2921" fmla="*/ 977114 h 1049988"/>
              <a:gd name="connsiteX2922" fmla="*/ 247427 w 1032287"/>
              <a:gd name="connsiteY2922" fmla="*/ 975800 h 1049988"/>
              <a:gd name="connsiteX2923" fmla="*/ 247844 w 1032287"/>
              <a:gd name="connsiteY2923" fmla="*/ 974949 h 1049988"/>
              <a:gd name="connsiteX2924" fmla="*/ 249695 w 1032287"/>
              <a:gd name="connsiteY2924" fmla="*/ 972468 h 1049988"/>
              <a:gd name="connsiteX2925" fmla="*/ 250335 w 1032287"/>
              <a:gd name="connsiteY2925" fmla="*/ 971612 h 1049988"/>
              <a:gd name="connsiteX2926" fmla="*/ 252446 w 1032287"/>
              <a:gd name="connsiteY2926" fmla="*/ 969576 h 1049988"/>
              <a:gd name="connsiteX2927" fmla="*/ 257711 w 1032287"/>
              <a:gd name="connsiteY2927" fmla="*/ 967555 h 1049988"/>
              <a:gd name="connsiteX2928" fmla="*/ 260939 w 1032287"/>
              <a:gd name="connsiteY2928" fmla="*/ 964842 h 1049988"/>
              <a:gd name="connsiteX2929" fmla="*/ 263412 w 1032287"/>
              <a:gd name="connsiteY2929" fmla="*/ 964420 h 1049988"/>
              <a:gd name="connsiteX2930" fmla="*/ 264279 w 1032287"/>
              <a:gd name="connsiteY2930" fmla="*/ 964362 h 1049988"/>
              <a:gd name="connsiteX2931" fmla="*/ 265922 w 1032287"/>
              <a:gd name="connsiteY2931" fmla="*/ 962997 h 1049988"/>
              <a:gd name="connsiteX2932" fmla="*/ 267149 w 1032287"/>
              <a:gd name="connsiteY2932" fmla="*/ 962343 h 1049988"/>
              <a:gd name="connsiteX2933" fmla="*/ 268764 w 1032287"/>
              <a:gd name="connsiteY2933" fmla="*/ 961526 h 1049988"/>
              <a:gd name="connsiteX2934" fmla="*/ 270046 w 1032287"/>
              <a:gd name="connsiteY2934" fmla="*/ 960817 h 1049988"/>
              <a:gd name="connsiteX2935" fmla="*/ 271603 w 1032287"/>
              <a:gd name="connsiteY2935" fmla="*/ 960387 h 1049988"/>
              <a:gd name="connsiteX2936" fmla="*/ 273544 w 1032287"/>
              <a:gd name="connsiteY2936" fmla="*/ 960404 h 1049988"/>
              <a:gd name="connsiteX2937" fmla="*/ 275144 w 1032287"/>
              <a:gd name="connsiteY2937" fmla="*/ 960971 h 1049988"/>
              <a:gd name="connsiteX2938" fmla="*/ 277296 w 1032287"/>
              <a:gd name="connsiteY2938" fmla="*/ 961930 h 1049988"/>
              <a:gd name="connsiteX2939" fmla="*/ 278944 w 1032287"/>
              <a:gd name="connsiteY2939" fmla="*/ 963383 h 1049988"/>
              <a:gd name="connsiteX2940" fmla="*/ 280091 w 1032287"/>
              <a:gd name="connsiteY2940" fmla="*/ 965164 h 1049988"/>
              <a:gd name="connsiteX2941" fmla="*/ 281016 w 1032287"/>
              <a:gd name="connsiteY2941" fmla="*/ 966943 h 1049988"/>
              <a:gd name="connsiteX2942" fmla="*/ 281660 w 1032287"/>
              <a:gd name="connsiteY2942" fmla="*/ 968942 h 1049988"/>
              <a:gd name="connsiteX2943" fmla="*/ 282306 w 1032287"/>
              <a:gd name="connsiteY2943" fmla="*/ 970885 h 1049988"/>
              <a:gd name="connsiteX2944" fmla="*/ 282730 w 1032287"/>
              <a:gd name="connsiteY2944" fmla="*/ 972715 h 1049988"/>
              <a:gd name="connsiteX2945" fmla="*/ 283536 w 1032287"/>
              <a:gd name="connsiteY2945" fmla="*/ 975213 h 1049988"/>
              <a:gd name="connsiteX2946" fmla="*/ 283999 w 1032287"/>
              <a:gd name="connsiteY2946" fmla="*/ 978871 h 1049988"/>
              <a:gd name="connsiteX2947" fmla="*/ 284362 w 1032287"/>
              <a:gd name="connsiteY2947" fmla="*/ 981310 h 1049988"/>
              <a:gd name="connsiteX2948" fmla="*/ 284730 w 1032287"/>
              <a:gd name="connsiteY2948" fmla="*/ 983251 h 1049988"/>
              <a:gd name="connsiteX2949" fmla="*/ 285686 w 1032287"/>
              <a:gd name="connsiteY2949" fmla="*/ 987301 h 1049988"/>
              <a:gd name="connsiteX2950" fmla="*/ 286546 w 1032287"/>
              <a:gd name="connsiteY2950" fmla="*/ 989966 h 1049988"/>
              <a:gd name="connsiteX2951" fmla="*/ 288391 w 1032287"/>
              <a:gd name="connsiteY2951" fmla="*/ 993913 h 1049988"/>
              <a:gd name="connsiteX2952" fmla="*/ 289643 w 1032287"/>
              <a:gd name="connsiteY2952" fmla="*/ 996193 h 1049988"/>
              <a:gd name="connsiteX2953" fmla="*/ 291337 w 1032287"/>
              <a:gd name="connsiteY2953" fmla="*/ 998478 h 1049988"/>
              <a:gd name="connsiteX2954" fmla="*/ 293200 w 1032287"/>
              <a:gd name="connsiteY2954" fmla="*/ 1000763 h 1049988"/>
              <a:gd name="connsiteX2955" fmla="*/ 294954 w 1032287"/>
              <a:gd name="connsiteY2955" fmla="*/ 1002605 h 1049988"/>
              <a:gd name="connsiteX2956" fmla="*/ 296491 w 1032287"/>
              <a:gd name="connsiteY2956" fmla="*/ 1004169 h 1049988"/>
              <a:gd name="connsiteX2957" fmla="*/ 297753 w 1032287"/>
              <a:gd name="connsiteY2957" fmla="*/ 1005397 h 1049988"/>
              <a:gd name="connsiteX2958" fmla="*/ 299951 w 1032287"/>
              <a:gd name="connsiteY2958" fmla="*/ 1007298 h 1049988"/>
              <a:gd name="connsiteX2959" fmla="*/ 301161 w 1032287"/>
              <a:gd name="connsiteY2959" fmla="*/ 1008195 h 1049988"/>
              <a:gd name="connsiteX2960" fmla="*/ 301934 w 1032287"/>
              <a:gd name="connsiteY2960" fmla="*/ 1008478 h 1049988"/>
              <a:gd name="connsiteX2961" fmla="*/ 303486 w 1032287"/>
              <a:gd name="connsiteY2961" fmla="*/ 1008546 h 1049988"/>
              <a:gd name="connsiteX2962" fmla="*/ 304905 w 1032287"/>
              <a:gd name="connsiteY2962" fmla="*/ 1008584 h 1049988"/>
              <a:gd name="connsiteX2963" fmla="*/ 307255 w 1032287"/>
              <a:gd name="connsiteY2963" fmla="*/ 1008523 h 1049988"/>
              <a:gd name="connsiteX2964" fmla="*/ 308864 w 1032287"/>
              <a:gd name="connsiteY2964" fmla="*/ 1008481 h 1049988"/>
              <a:gd name="connsiteX2965" fmla="*/ 311022 w 1032287"/>
              <a:gd name="connsiteY2965" fmla="*/ 1008720 h 1049988"/>
              <a:gd name="connsiteX2966" fmla="*/ 313179 w 1032287"/>
              <a:gd name="connsiteY2966" fmla="*/ 1009181 h 1049988"/>
              <a:gd name="connsiteX2967" fmla="*/ 315609 w 1032287"/>
              <a:gd name="connsiteY2967" fmla="*/ 1010088 h 1049988"/>
              <a:gd name="connsiteX2968" fmla="*/ 318371 w 1032287"/>
              <a:gd name="connsiteY2968" fmla="*/ 1011052 h 1049988"/>
              <a:gd name="connsiteX2969" fmla="*/ 320799 w 1032287"/>
              <a:gd name="connsiteY2969" fmla="*/ 1012180 h 1049988"/>
              <a:gd name="connsiteX2970" fmla="*/ 323943 w 1032287"/>
              <a:gd name="connsiteY2970" fmla="*/ 1013757 h 1049988"/>
              <a:gd name="connsiteX2971" fmla="*/ 326971 w 1032287"/>
              <a:gd name="connsiteY2971" fmla="*/ 1015665 h 1049988"/>
              <a:gd name="connsiteX2972" fmla="*/ 329558 w 1032287"/>
              <a:gd name="connsiteY2972" fmla="*/ 1017459 h 1049988"/>
              <a:gd name="connsiteX2973" fmla="*/ 332364 w 1032287"/>
              <a:gd name="connsiteY2973" fmla="*/ 1019642 h 1049988"/>
              <a:gd name="connsiteX2974" fmla="*/ 335001 w 1032287"/>
              <a:gd name="connsiteY2974" fmla="*/ 1021824 h 1049988"/>
              <a:gd name="connsiteX2975" fmla="*/ 337312 w 1032287"/>
              <a:gd name="connsiteY2975" fmla="*/ 1023615 h 1049988"/>
              <a:gd name="connsiteX2976" fmla="*/ 339454 w 1032287"/>
              <a:gd name="connsiteY2976" fmla="*/ 1025571 h 1049988"/>
              <a:gd name="connsiteX2977" fmla="*/ 341323 w 1032287"/>
              <a:gd name="connsiteY2977" fmla="*/ 1027193 h 1049988"/>
              <a:gd name="connsiteX2978" fmla="*/ 343189 w 1032287"/>
              <a:gd name="connsiteY2978" fmla="*/ 1028925 h 1049988"/>
              <a:gd name="connsiteX2979" fmla="*/ 344727 w 1032287"/>
              <a:gd name="connsiteY2979" fmla="*/ 1030323 h 1049988"/>
              <a:gd name="connsiteX2980" fmla="*/ 346320 w 1032287"/>
              <a:gd name="connsiteY2980" fmla="*/ 1031831 h 1049988"/>
              <a:gd name="connsiteX2981" fmla="*/ 347587 w 1032287"/>
              <a:gd name="connsiteY2981" fmla="*/ 1032562 h 1049988"/>
              <a:gd name="connsiteX2982" fmla="*/ 349826 w 1032287"/>
              <a:gd name="connsiteY2982" fmla="*/ 1032933 h 1049988"/>
              <a:gd name="connsiteX2983" fmla="*/ 350574 w 1032287"/>
              <a:gd name="connsiteY2983" fmla="*/ 1033196 h 1049988"/>
              <a:gd name="connsiteX2984" fmla="*/ 352287 w 1032287"/>
              <a:gd name="connsiteY2984" fmla="*/ 1033709 h 1049988"/>
              <a:gd name="connsiteX2985" fmla="*/ 354167 w 1032287"/>
              <a:gd name="connsiteY2985" fmla="*/ 1034168 h 1049988"/>
              <a:gd name="connsiteX2986" fmla="*/ 355441 w 1032287"/>
              <a:gd name="connsiteY2986" fmla="*/ 1034345 h 1049988"/>
              <a:gd name="connsiteX2987" fmla="*/ 356484 w 1032287"/>
              <a:gd name="connsiteY2987" fmla="*/ 1035184 h 1049988"/>
              <a:gd name="connsiteX2988" fmla="*/ 357470 w 1032287"/>
              <a:gd name="connsiteY2988" fmla="*/ 1036355 h 1049988"/>
              <a:gd name="connsiteX2989" fmla="*/ 359226 w 1032287"/>
              <a:gd name="connsiteY2989" fmla="*/ 1038087 h 1049988"/>
              <a:gd name="connsiteX2990" fmla="*/ 361366 w 1032287"/>
              <a:gd name="connsiteY2990" fmla="*/ 1040209 h 1049988"/>
              <a:gd name="connsiteX2991" fmla="*/ 363284 w 1032287"/>
              <a:gd name="connsiteY2991" fmla="*/ 1042441 h 1049988"/>
              <a:gd name="connsiteX2992" fmla="*/ 365261 w 1032287"/>
              <a:gd name="connsiteY2992" fmla="*/ 1044285 h 1049988"/>
              <a:gd name="connsiteX2993" fmla="*/ 367129 w 1032287"/>
              <a:gd name="connsiteY2993" fmla="*/ 1045962 h 1049988"/>
              <a:gd name="connsiteX2994" fmla="*/ 368888 w 1032287"/>
              <a:gd name="connsiteY2994" fmla="*/ 1047472 h 1049988"/>
              <a:gd name="connsiteX2995" fmla="*/ 370485 w 1032287"/>
              <a:gd name="connsiteY2995" fmla="*/ 1048427 h 1049988"/>
              <a:gd name="connsiteX2996" fmla="*/ 371699 w 1032287"/>
              <a:gd name="connsiteY2996" fmla="*/ 1048991 h 1049988"/>
              <a:gd name="connsiteX2997" fmla="*/ 372806 w 1032287"/>
              <a:gd name="connsiteY2997" fmla="*/ 1049111 h 1049988"/>
              <a:gd name="connsiteX2998" fmla="*/ 374145 w 1032287"/>
              <a:gd name="connsiteY2998" fmla="*/ 1048934 h 1049988"/>
              <a:gd name="connsiteX2999" fmla="*/ 375638 w 1032287"/>
              <a:gd name="connsiteY2999" fmla="*/ 1048692 h 1049988"/>
              <a:gd name="connsiteX3000" fmla="*/ 377361 w 1032287"/>
              <a:gd name="connsiteY3000" fmla="*/ 1048208 h 1049988"/>
              <a:gd name="connsiteX3001" fmla="*/ 379524 w 1032287"/>
              <a:gd name="connsiteY3001" fmla="*/ 1048004 h 1049988"/>
              <a:gd name="connsiteX3002" fmla="*/ 381076 w 1032287"/>
              <a:gd name="connsiteY3002" fmla="*/ 1048017 h 1049988"/>
              <a:gd name="connsiteX3003" fmla="*/ 383957 w 1032287"/>
              <a:gd name="connsiteY3003" fmla="*/ 1048263 h 1049988"/>
              <a:gd name="connsiteX3004" fmla="*/ 387280 w 1032287"/>
              <a:gd name="connsiteY3004" fmla="*/ 1048513 h 1049988"/>
              <a:gd name="connsiteX3005" fmla="*/ 390823 w 1032287"/>
              <a:gd name="connsiteY3005" fmla="*/ 1048985 h 1049988"/>
              <a:gd name="connsiteX3006" fmla="*/ 394033 w 1032287"/>
              <a:gd name="connsiteY3006" fmla="*/ 1049400 h 1049988"/>
              <a:gd name="connsiteX3007" fmla="*/ 397123 w 1032287"/>
              <a:gd name="connsiteY3007" fmla="*/ 1050234 h 104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</a:cxnLst>
            <a:rect l="l" t="t" r="r" b="b"/>
            <a:pathLst>
              <a:path w="1032287" h="1049988">
                <a:moveTo>
                  <a:pt x="397123" y="1050234"/>
                </a:moveTo>
                <a:lnTo>
                  <a:pt x="400291" y="1047523"/>
                </a:lnTo>
                <a:lnTo>
                  <a:pt x="400667" y="1046533"/>
                </a:lnTo>
                <a:lnTo>
                  <a:pt x="400436" y="1043803"/>
                </a:lnTo>
                <a:lnTo>
                  <a:pt x="401867" y="1042075"/>
                </a:lnTo>
                <a:lnTo>
                  <a:pt x="403680" y="1038364"/>
                </a:lnTo>
                <a:lnTo>
                  <a:pt x="404194" y="1035080"/>
                </a:lnTo>
                <a:lnTo>
                  <a:pt x="403901" y="1034737"/>
                </a:lnTo>
                <a:lnTo>
                  <a:pt x="403026" y="1033710"/>
                </a:lnTo>
                <a:lnTo>
                  <a:pt x="402975" y="1033201"/>
                </a:lnTo>
                <a:lnTo>
                  <a:pt x="402617" y="1029677"/>
                </a:lnTo>
                <a:lnTo>
                  <a:pt x="402251" y="1028962"/>
                </a:lnTo>
                <a:lnTo>
                  <a:pt x="401883" y="1028247"/>
                </a:lnTo>
                <a:lnTo>
                  <a:pt x="400876" y="1025201"/>
                </a:lnTo>
                <a:lnTo>
                  <a:pt x="400887" y="1024149"/>
                </a:lnTo>
                <a:lnTo>
                  <a:pt x="401286" y="1023044"/>
                </a:lnTo>
                <a:lnTo>
                  <a:pt x="402686" y="1021672"/>
                </a:lnTo>
                <a:lnTo>
                  <a:pt x="404133" y="1021075"/>
                </a:lnTo>
                <a:lnTo>
                  <a:pt x="405742" y="1020978"/>
                </a:lnTo>
                <a:lnTo>
                  <a:pt x="407846" y="1021161"/>
                </a:lnTo>
                <a:lnTo>
                  <a:pt x="409226" y="1021671"/>
                </a:lnTo>
                <a:lnTo>
                  <a:pt x="412157" y="1022360"/>
                </a:lnTo>
                <a:lnTo>
                  <a:pt x="415643" y="1022999"/>
                </a:lnTo>
                <a:lnTo>
                  <a:pt x="418460" y="1024019"/>
                </a:lnTo>
                <a:lnTo>
                  <a:pt x="420999" y="1025037"/>
                </a:lnTo>
                <a:lnTo>
                  <a:pt x="423599" y="1025613"/>
                </a:lnTo>
                <a:lnTo>
                  <a:pt x="426580" y="1026745"/>
                </a:lnTo>
                <a:lnTo>
                  <a:pt x="429448" y="1028209"/>
                </a:lnTo>
                <a:lnTo>
                  <a:pt x="432370" y="1029784"/>
                </a:lnTo>
                <a:lnTo>
                  <a:pt x="434906" y="1031135"/>
                </a:lnTo>
                <a:lnTo>
                  <a:pt x="437166" y="1032427"/>
                </a:lnTo>
                <a:lnTo>
                  <a:pt x="439973" y="1034334"/>
                </a:lnTo>
                <a:lnTo>
                  <a:pt x="441345" y="1035619"/>
                </a:lnTo>
                <a:lnTo>
                  <a:pt x="443162" y="1037019"/>
                </a:lnTo>
                <a:lnTo>
                  <a:pt x="444370" y="1038081"/>
                </a:lnTo>
                <a:lnTo>
                  <a:pt x="445361" y="1038754"/>
                </a:lnTo>
                <a:lnTo>
                  <a:pt x="446079" y="1038926"/>
                </a:lnTo>
                <a:lnTo>
                  <a:pt x="447753" y="1037888"/>
                </a:lnTo>
                <a:lnTo>
                  <a:pt x="449482" y="1036795"/>
                </a:lnTo>
                <a:lnTo>
                  <a:pt x="450659" y="1035587"/>
                </a:lnTo>
                <a:lnTo>
                  <a:pt x="451444" y="1034652"/>
                </a:lnTo>
                <a:lnTo>
                  <a:pt x="452288" y="1033551"/>
                </a:lnTo>
                <a:lnTo>
                  <a:pt x="453130" y="1032506"/>
                </a:lnTo>
                <a:lnTo>
                  <a:pt x="453751" y="1031348"/>
                </a:lnTo>
                <a:lnTo>
                  <a:pt x="454488" y="1029638"/>
                </a:lnTo>
                <a:lnTo>
                  <a:pt x="454662" y="1027670"/>
                </a:lnTo>
                <a:lnTo>
                  <a:pt x="454029" y="1025932"/>
                </a:lnTo>
                <a:lnTo>
                  <a:pt x="453689" y="1024998"/>
                </a:lnTo>
                <a:lnTo>
                  <a:pt x="448636" y="1022427"/>
                </a:lnTo>
                <a:lnTo>
                  <a:pt x="446980" y="1020371"/>
                </a:lnTo>
                <a:lnTo>
                  <a:pt x="446143" y="1019871"/>
                </a:lnTo>
                <a:lnTo>
                  <a:pt x="445933" y="1019745"/>
                </a:lnTo>
                <a:lnTo>
                  <a:pt x="445073" y="1019640"/>
                </a:lnTo>
                <a:lnTo>
                  <a:pt x="442228" y="1019291"/>
                </a:lnTo>
                <a:lnTo>
                  <a:pt x="441658" y="1018943"/>
                </a:lnTo>
                <a:lnTo>
                  <a:pt x="441367" y="1018529"/>
                </a:lnTo>
                <a:lnTo>
                  <a:pt x="440938" y="1017857"/>
                </a:lnTo>
                <a:lnTo>
                  <a:pt x="440461" y="1015002"/>
                </a:lnTo>
                <a:lnTo>
                  <a:pt x="439664" y="1013696"/>
                </a:lnTo>
                <a:lnTo>
                  <a:pt x="437408" y="1012278"/>
                </a:lnTo>
                <a:lnTo>
                  <a:pt x="436971" y="1012004"/>
                </a:lnTo>
                <a:lnTo>
                  <a:pt x="436278" y="1011569"/>
                </a:lnTo>
                <a:lnTo>
                  <a:pt x="434437" y="1010026"/>
                </a:lnTo>
                <a:lnTo>
                  <a:pt x="433819" y="1009509"/>
                </a:lnTo>
                <a:lnTo>
                  <a:pt x="433438" y="1009559"/>
                </a:lnTo>
                <a:lnTo>
                  <a:pt x="432457" y="1009687"/>
                </a:lnTo>
                <a:lnTo>
                  <a:pt x="431351" y="1008627"/>
                </a:lnTo>
                <a:lnTo>
                  <a:pt x="430547" y="1008808"/>
                </a:lnTo>
                <a:lnTo>
                  <a:pt x="429620" y="1009652"/>
                </a:lnTo>
                <a:lnTo>
                  <a:pt x="429054" y="1010164"/>
                </a:lnTo>
                <a:lnTo>
                  <a:pt x="428315" y="1010160"/>
                </a:lnTo>
                <a:lnTo>
                  <a:pt x="428039" y="1009465"/>
                </a:lnTo>
                <a:lnTo>
                  <a:pt x="427401" y="1007861"/>
                </a:lnTo>
                <a:lnTo>
                  <a:pt x="426294" y="1006987"/>
                </a:lnTo>
                <a:lnTo>
                  <a:pt x="425968" y="1007047"/>
                </a:lnTo>
                <a:lnTo>
                  <a:pt x="424994" y="1007228"/>
                </a:lnTo>
                <a:lnTo>
                  <a:pt x="424175" y="1008085"/>
                </a:lnTo>
                <a:lnTo>
                  <a:pt x="423874" y="1008400"/>
                </a:lnTo>
                <a:lnTo>
                  <a:pt x="423133" y="1008271"/>
                </a:lnTo>
                <a:lnTo>
                  <a:pt x="422890" y="1007898"/>
                </a:lnTo>
                <a:lnTo>
                  <a:pt x="422644" y="1007525"/>
                </a:lnTo>
                <a:lnTo>
                  <a:pt x="421922" y="1004048"/>
                </a:lnTo>
                <a:lnTo>
                  <a:pt x="422056" y="1003024"/>
                </a:lnTo>
                <a:lnTo>
                  <a:pt x="422182" y="1002066"/>
                </a:lnTo>
                <a:lnTo>
                  <a:pt x="422008" y="1001431"/>
                </a:lnTo>
                <a:lnTo>
                  <a:pt x="421879" y="1000948"/>
                </a:lnTo>
                <a:lnTo>
                  <a:pt x="420345" y="1002338"/>
                </a:lnTo>
                <a:lnTo>
                  <a:pt x="419704" y="1002920"/>
                </a:lnTo>
                <a:lnTo>
                  <a:pt x="419106" y="999444"/>
                </a:lnTo>
                <a:lnTo>
                  <a:pt x="418123" y="998661"/>
                </a:lnTo>
                <a:lnTo>
                  <a:pt x="416522" y="997384"/>
                </a:lnTo>
                <a:lnTo>
                  <a:pt x="417214" y="995218"/>
                </a:lnTo>
                <a:lnTo>
                  <a:pt x="415311" y="993037"/>
                </a:lnTo>
                <a:lnTo>
                  <a:pt x="413967" y="990239"/>
                </a:lnTo>
                <a:lnTo>
                  <a:pt x="413591" y="990480"/>
                </a:lnTo>
                <a:lnTo>
                  <a:pt x="412912" y="990915"/>
                </a:lnTo>
                <a:lnTo>
                  <a:pt x="412516" y="991676"/>
                </a:lnTo>
                <a:lnTo>
                  <a:pt x="411913" y="992832"/>
                </a:lnTo>
                <a:lnTo>
                  <a:pt x="410804" y="992206"/>
                </a:lnTo>
                <a:lnTo>
                  <a:pt x="410710" y="991818"/>
                </a:lnTo>
                <a:lnTo>
                  <a:pt x="410320" y="990219"/>
                </a:lnTo>
                <a:lnTo>
                  <a:pt x="410575" y="988952"/>
                </a:lnTo>
                <a:lnTo>
                  <a:pt x="410829" y="987684"/>
                </a:lnTo>
                <a:lnTo>
                  <a:pt x="412376" y="987564"/>
                </a:lnTo>
                <a:lnTo>
                  <a:pt x="413306" y="987073"/>
                </a:lnTo>
                <a:lnTo>
                  <a:pt x="411226" y="985288"/>
                </a:lnTo>
                <a:lnTo>
                  <a:pt x="410907" y="985014"/>
                </a:lnTo>
                <a:lnTo>
                  <a:pt x="409706" y="986111"/>
                </a:lnTo>
                <a:lnTo>
                  <a:pt x="409354" y="986432"/>
                </a:lnTo>
                <a:lnTo>
                  <a:pt x="407995" y="986238"/>
                </a:lnTo>
                <a:lnTo>
                  <a:pt x="406465" y="983750"/>
                </a:lnTo>
                <a:lnTo>
                  <a:pt x="408463" y="983558"/>
                </a:lnTo>
                <a:lnTo>
                  <a:pt x="413823" y="983046"/>
                </a:lnTo>
                <a:lnTo>
                  <a:pt x="414570" y="982182"/>
                </a:lnTo>
                <a:lnTo>
                  <a:pt x="414093" y="979141"/>
                </a:lnTo>
                <a:lnTo>
                  <a:pt x="414472" y="977840"/>
                </a:lnTo>
                <a:lnTo>
                  <a:pt x="417953" y="974387"/>
                </a:lnTo>
                <a:lnTo>
                  <a:pt x="416970" y="973204"/>
                </a:lnTo>
                <a:lnTo>
                  <a:pt x="417575" y="972723"/>
                </a:lnTo>
                <a:lnTo>
                  <a:pt x="417902" y="972465"/>
                </a:lnTo>
                <a:lnTo>
                  <a:pt x="418892" y="972284"/>
                </a:lnTo>
                <a:lnTo>
                  <a:pt x="419894" y="970119"/>
                </a:lnTo>
                <a:lnTo>
                  <a:pt x="419719" y="968320"/>
                </a:lnTo>
                <a:lnTo>
                  <a:pt x="417628" y="966324"/>
                </a:lnTo>
                <a:lnTo>
                  <a:pt x="417299" y="965560"/>
                </a:lnTo>
                <a:lnTo>
                  <a:pt x="417201" y="965330"/>
                </a:lnTo>
                <a:lnTo>
                  <a:pt x="417291" y="965181"/>
                </a:lnTo>
                <a:lnTo>
                  <a:pt x="417575" y="964712"/>
                </a:lnTo>
                <a:lnTo>
                  <a:pt x="417171" y="964245"/>
                </a:lnTo>
                <a:lnTo>
                  <a:pt x="415795" y="962656"/>
                </a:lnTo>
                <a:lnTo>
                  <a:pt x="414557" y="962959"/>
                </a:lnTo>
                <a:lnTo>
                  <a:pt x="414124" y="963931"/>
                </a:lnTo>
                <a:lnTo>
                  <a:pt x="413869" y="964506"/>
                </a:lnTo>
                <a:lnTo>
                  <a:pt x="412814" y="964996"/>
                </a:lnTo>
                <a:lnTo>
                  <a:pt x="406344" y="961489"/>
                </a:lnTo>
                <a:lnTo>
                  <a:pt x="406998" y="961100"/>
                </a:lnTo>
                <a:lnTo>
                  <a:pt x="407895" y="960567"/>
                </a:lnTo>
                <a:lnTo>
                  <a:pt x="407954" y="960219"/>
                </a:lnTo>
                <a:lnTo>
                  <a:pt x="408023" y="959823"/>
                </a:lnTo>
                <a:lnTo>
                  <a:pt x="405505" y="956772"/>
                </a:lnTo>
                <a:lnTo>
                  <a:pt x="404673" y="956829"/>
                </a:lnTo>
                <a:lnTo>
                  <a:pt x="403835" y="956886"/>
                </a:lnTo>
                <a:lnTo>
                  <a:pt x="403497" y="956544"/>
                </a:lnTo>
                <a:lnTo>
                  <a:pt x="403160" y="956201"/>
                </a:lnTo>
                <a:lnTo>
                  <a:pt x="403170" y="954341"/>
                </a:lnTo>
                <a:lnTo>
                  <a:pt x="403436" y="950994"/>
                </a:lnTo>
                <a:lnTo>
                  <a:pt x="404862" y="950505"/>
                </a:lnTo>
                <a:lnTo>
                  <a:pt x="405132" y="950083"/>
                </a:lnTo>
                <a:lnTo>
                  <a:pt x="405299" y="949826"/>
                </a:lnTo>
                <a:lnTo>
                  <a:pt x="404687" y="948827"/>
                </a:lnTo>
                <a:lnTo>
                  <a:pt x="403889" y="947524"/>
                </a:lnTo>
                <a:lnTo>
                  <a:pt x="404038" y="946217"/>
                </a:lnTo>
                <a:lnTo>
                  <a:pt x="404215" y="944674"/>
                </a:lnTo>
                <a:lnTo>
                  <a:pt x="404125" y="944328"/>
                </a:lnTo>
                <a:lnTo>
                  <a:pt x="404086" y="944176"/>
                </a:lnTo>
                <a:lnTo>
                  <a:pt x="403973" y="943742"/>
                </a:lnTo>
                <a:lnTo>
                  <a:pt x="403351" y="943590"/>
                </a:lnTo>
                <a:lnTo>
                  <a:pt x="403165" y="943545"/>
                </a:lnTo>
                <a:lnTo>
                  <a:pt x="402676" y="943425"/>
                </a:lnTo>
                <a:lnTo>
                  <a:pt x="402400" y="942719"/>
                </a:lnTo>
                <a:lnTo>
                  <a:pt x="402311" y="942493"/>
                </a:lnTo>
                <a:lnTo>
                  <a:pt x="402375" y="942017"/>
                </a:lnTo>
                <a:lnTo>
                  <a:pt x="402504" y="941068"/>
                </a:lnTo>
                <a:lnTo>
                  <a:pt x="401417" y="939642"/>
                </a:lnTo>
                <a:lnTo>
                  <a:pt x="399988" y="937768"/>
                </a:lnTo>
                <a:lnTo>
                  <a:pt x="398261" y="937015"/>
                </a:lnTo>
                <a:lnTo>
                  <a:pt x="398451" y="936353"/>
                </a:lnTo>
                <a:lnTo>
                  <a:pt x="398830" y="935033"/>
                </a:lnTo>
                <a:lnTo>
                  <a:pt x="398400" y="934161"/>
                </a:lnTo>
                <a:lnTo>
                  <a:pt x="398279" y="933915"/>
                </a:lnTo>
                <a:lnTo>
                  <a:pt x="396574" y="934174"/>
                </a:lnTo>
                <a:lnTo>
                  <a:pt x="395123" y="934393"/>
                </a:lnTo>
                <a:lnTo>
                  <a:pt x="394466" y="933415"/>
                </a:lnTo>
                <a:lnTo>
                  <a:pt x="394205" y="933025"/>
                </a:lnTo>
                <a:lnTo>
                  <a:pt x="394401" y="931104"/>
                </a:lnTo>
                <a:lnTo>
                  <a:pt x="394280" y="930919"/>
                </a:lnTo>
                <a:lnTo>
                  <a:pt x="393910" y="930357"/>
                </a:lnTo>
                <a:lnTo>
                  <a:pt x="392836" y="930290"/>
                </a:lnTo>
                <a:lnTo>
                  <a:pt x="391747" y="930221"/>
                </a:lnTo>
                <a:lnTo>
                  <a:pt x="390205" y="929469"/>
                </a:lnTo>
                <a:lnTo>
                  <a:pt x="390149" y="928476"/>
                </a:lnTo>
                <a:lnTo>
                  <a:pt x="390651" y="927177"/>
                </a:lnTo>
                <a:lnTo>
                  <a:pt x="390285" y="926307"/>
                </a:lnTo>
                <a:lnTo>
                  <a:pt x="388866" y="926052"/>
                </a:lnTo>
                <a:lnTo>
                  <a:pt x="388675" y="925900"/>
                </a:lnTo>
                <a:lnTo>
                  <a:pt x="388002" y="925365"/>
                </a:lnTo>
                <a:lnTo>
                  <a:pt x="387705" y="924453"/>
                </a:lnTo>
                <a:lnTo>
                  <a:pt x="387517" y="923874"/>
                </a:lnTo>
                <a:lnTo>
                  <a:pt x="387527" y="922200"/>
                </a:lnTo>
                <a:lnTo>
                  <a:pt x="386176" y="920519"/>
                </a:lnTo>
                <a:lnTo>
                  <a:pt x="386060" y="919278"/>
                </a:lnTo>
                <a:lnTo>
                  <a:pt x="384251" y="911084"/>
                </a:lnTo>
                <a:lnTo>
                  <a:pt x="383509" y="910332"/>
                </a:lnTo>
                <a:lnTo>
                  <a:pt x="383390" y="910212"/>
                </a:lnTo>
                <a:lnTo>
                  <a:pt x="381478" y="909395"/>
                </a:lnTo>
                <a:lnTo>
                  <a:pt x="381241" y="907348"/>
                </a:lnTo>
                <a:lnTo>
                  <a:pt x="379086" y="905724"/>
                </a:lnTo>
                <a:lnTo>
                  <a:pt x="377865" y="903114"/>
                </a:lnTo>
                <a:lnTo>
                  <a:pt x="377948" y="902827"/>
                </a:lnTo>
                <a:lnTo>
                  <a:pt x="378117" y="902247"/>
                </a:lnTo>
                <a:lnTo>
                  <a:pt x="378952" y="901543"/>
                </a:lnTo>
                <a:lnTo>
                  <a:pt x="379359" y="901200"/>
                </a:lnTo>
                <a:lnTo>
                  <a:pt x="379397" y="899977"/>
                </a:lnTo>
                <a:lnTo>
                  <a:pt x="379436" y="898658"/>
                </a:lnTo>
                <a:lnTo>
                  <a:pt x="379408" y="897945"/>
                </a:lnTo>
                <a:lnTo>
                  <a:pt x="379382" y="897232"/>
                </a:lnTo>
                <a:lnTo>
                  <a:pt x="377606" y="894060"/>
                </a:lnTo>
                <a:lnTo>
                  <a:pt x="377938" y="893496"/>
                </a:lnTo>
                <a:lnTo>
                  <a:pt x="378043" y="893319"/>
                </a:lnTo>
                <a:lnTo>
                  <a:pt x="378663" y="893136"/>
                </a:lnTo>
                <a:lnTo>
                  <a:pt x="379282" y="892953"/>
                </a:lnTo>
                <a:lnTo>
                  <a:pt x="379595" y="892335"/>
                </a:lnTo>
                <a:lnTo>
                  <a:pt x="376700" y="890211"/>
                </a:lnTo>
                <a:lnTo>
                  <a:pt x="376413" y="886427"/>
                </a:lnTo>
                <a:lnTo>
                  <a:pt x="376288" y="885209"/>
                </a:lnTo>
                <a:lnTo>
                  <a:pt x="376236" y="884690"/>
                </a:lnTo>
                <a:lnTo>
                  <a:pt x="375685" y="883881"/>
                </a:lnTo>
                <a:lnTo>
                  <a:pt x="373962" y="883613"/>
                </a:lnTo>
                <a:lnTo>
                  <a:pt x="373213" y="883497"/>
                </a:lnTo>
                <a:lnTo>
                  <a:pt x="372660" y="882936"/>
                </a:lnTo>
                <a:lnTo>
                  <a:pt x="373224" y="881574"/>
                </a:lnTo>
                <a:lnTo>
                  <a:pt x="373000" y="881185"/>
                </a:lnTo>
                <a:lnTo>
                  <a:pt x="372796" y="880828"/>
                </a:lnTo>
                <a:lnTo>
                  <a:pt x="371710" y="880002"/>
                </a:lnTo>
                <a:lnTo>
                  <a:pt x="371565" y="879891"/>
                </a:lnTo>
                <a:lnTo>
                  <a:pt x="371292" y="879136"/>
                </a:lnTo>
                <a:lnTo>
                  <a:pt x="370711" y="877532"/>
                </a:lnTo>
                <a:lnTo>
                  <a:pt x="369107" y="876840"/>
                </a:lnTo>
                <a:lnTo>
                  <a:pt x="368000" y="875656"/>
                </a:lnTo>
                <a:lnTo>
                  <a:pt x="366839" y="873295"/>
                </a:lnTo>
                <a:lnTo>
                  <a:pt x="367122" y="872522"/>
                </a:lnTo>
                <a:lnTo>
                  <a:pt x="367403" y="871748"/>
                </a:lnTo>
                <a:lnTo>
                  <a:pt x="366559" y="867899"/>
                </a:lnTo>
                <a:lnTo>
                  <a:pt x="367864" y="866791"/>
                </a:lnTo>
                <a:lnTo>
                  <a:pt x="368056" y="865800"/>
                </a:lnTo>
                <a:lnTo>
                  <a:pt x="367142" y="863252"/>
                </a:lnTo>
                <a:lnTo>
                  <a:pt x="367225" y="862873"/>
                </a:lnTo>
                <a:lnTo>
                  <a:pt x="367522" y="861519"/>
                </a:lnTo>
                <a:lnTo>
                  <a:pt x="368703" y="860595"/>
                </a:lnTo>
                <a:lnTo>
                  <a:pt x="371980" y="860674"/>
                </a:lnTo>
                <a:lnTo>
                  <a:pt x="372047" y="859805"/>
                </a:lnTo>
                <a:lnTo>
                  <a:pt x="370817" y="858622"/>
                </a:lnTo>
                <a:lnTo>
                  <a:pt x="370513" y="857627"/>
                </a:lnTo>
                <a:lnTo>
                  <a:pt x="372148" y="852738"/>
                </a:lnTo>
                <a:lnTo>
                  <a:pt x="371844" y="851808"/>
                </a:lnTo>
                <a:lnTo>
                  <a:pt x="370871" y="848826"/>
                </a:lnTo>
                <a:lnTo>
                  <a:pt x="371305" y="846170"/>
                </a:lnTo>
                <a:lnTo>
                  <a:pt x="371076" y="845294"/>
                </a:lnTo>
                <a:lnTo>
                  <a:pt x="370335" y="844849"/>
                </a:lnTo>
                <a:lnTo>
                  <a:pt x="369720" y="844479"/>
                </a:lnTo>
                <a:lnTo>
                  <a:pt x="369457" y="844110"/>
                </a:lnTo>
                <a:lnTo>
                  <a:pt x="369084" y="843588"/>
                </a:lnTo>
                <a:lnTo>
                  <a:pt x="368922" y="843359"/>
                </a:lnTo>
                <a:lnTo>
                  <a:pt x="368680" y="842305"/>
                </a:lnTo>
                <a:lnTo>
                  <a:pt x="368132" y="840813"/>
                </a:lnTo>
                <a:lnTo>
                  <a:pt x="368257" y="839975"/>
                </a:lnTo>
                <a:lnTo>
                  <a:pt x="368612" y="839783"/>
                </a:lnTo>
                <a:lnTo>
                  <a:pt x="369331" y="839401"/>
                </a:lnTo>
                <a:lnTo>
                  <a:pt x="369504" y="838774"/>
                </a:lnTo>
                <a:lnTo>
                  <a:pt x="368896" y="836974"/>
                </a:lnTo>
                <a:lnTo>
                  <a:pt x="369400" y="835364"/>
                </a:lnTo>
                <a:lnTo>
                  <a:pt x="370073" y="834824"/>
                </a:lnTo>
                <a:lnTo>
                  <a:pt x="371015" y="834070"/>
                </a:lnTo>
                <a:lnTo>
                  <a:pt x="374423" y="832849"/>
                </a:lnTo>
                <a:lnTo>
                  <a:pt x="374303" y="832603"/>
                </a:lnTo>
                <a:lnTo>
                  <a:pt x="373811" y="831606"/>
                </a:lnTo>
                <a:lnTo>
                  <a:pt x="373880" y="830551"/>
                </a:lnTo>
                <a:lnTo>
                  <a:pt x="374070" y="830051"/>
                </a:lnTo>
                <a:lnTo>
                  <a:pt x="374884" y="827891"/>
                </a:lnTo>
                <a:lnTo>
                  <a:pt x="374766" y="826714"/>
                </a:lnTo>
                <a:lnTo>
                  <a:pt x="373414" y="825342"/>
                </a:lnTo>
                <a:lnTo>
                  <a:pt x="372621" y="823354"/>
                </a:lnTo>
                <a:lnTo>
                  <a:pt x="371924" y="822587"/>
                </a:lnTo>
                <a:lnTo>
                  <a:pt x="370531" y="821048"/>
                </a:lnTo>
                <a:lnTo>
                  <a:pt x="370906" y="820369"/>
                </a:lnTo>
                <a:lnTo>
                  <a:pt x="371107" y="820327"/>
                </a:lnTo>
                <a:lnTo>
                  <a:pt x="372083" y="820127"/>
                </a:lnTo>
                <a:lnTo>
                  <a:pt x="373386" y="819266"/>
                </a:lnTo>
                <a:lnTo>
                  <a:pt x="373783" y="818762"/>
                </a:lnTo>
                <a:lnTo>
                  <a:pt x="373967" y="818532"/>
                </a:lnTo>
                <a:lnTo>
                  <a:pt x="374508" y="817846"/>
                </a:lnTo>
                <a:lnTo>
                  <a:pt x="373779" y="817050"/>
                </a:lnTo>
                <a:lnTo>
                  <a:pt x="372909" y="816102"/>
                </a:lnTo>
                <a:lnTo>
                  <a:pt x="372974" y="815358"/>
                </a:lnTo>
                <a:lnTo>
                  <a:pt x="373396" y="814836"/>
                </a:lnTo>
                <a:lnTo>
                  <a:pt x="373723" y="814432"/>
                </a:lnTo>
                <a:lnTo>
                  <a:pt x="374769" y="814220"/>
                </a:lnTo>
                <a:lnTo>
                  <a:pt x="375209" y="814130"/>
                </a:lnTo>
                <a:lnTo>
                  <a:pt x="376328" y="813206"/>
                </a:lnTo>
                <a:lnTo>
                  <a:pt x="376699" y="813114"/>
                </a:lnTo>
                <a:lnTo>
                  <a:pt x="377070" y="813024"/>
                </a:lnTo>
                <a:lnTo>
                  <a:pt x="377933" y="813649"/>
                </a:lnTo>
                <a:lnTo>
                  <a:pt x="378615" y="813217"/>
                </a:lnTo>
                <a:lnTo>
                  <a:pt x="376772" y="810914"/>
                </a:lnTo>
                <a:lnTo>
                  <a:pt x="377189" y="810295"/>
                </a:lnTo>
                <a:lnTo>
                  <a:pt x="377397" y="809988"/>
                </a:lnTo>
                <a:lnTo>
                  <a:pt x="378205" y="809836"/>
                </a:lnTo>
                <a:lnTo>
                  <a:pt x="379006" y="809686"/>
                </a:lnTo>
                <a:lnTo>
                  <a:pt x="377974" y="806147"/>
                </a:lnTo>
                <a:lnTo>
                  <a:pt x="377263" y="805769"/>
                </a:lnTo>
                <a:lnTo>
                  <a:pt x="376557" y="805395"/>
                </a:lnTo>
                <a:lnTo>
                  <a:pt x="375710" y="801857"/>
                </a:lnTo>
                <a:lnTo>
                  <a:pt x="374956" y="802355"/>
                </a:lnTo>
                <a:lnTo>
                  <a:pt x="374779" y="802473"/>
                </a:lnTo>
                <a:lnTo>
                  <a:pt x="373913" y="802406"/>
                </a:lnTo>
                <a:lnTo>
                  <a:pt x="372134" y="799917"/>
                </a:lnTo>
                <a:lnTo>
                  <a:pt x="371805" y="798156"/>
                </a:lnTo>
                <a:lnTo>
                  <a:pt x="371473" y="796379"/>
                </a:lnTo>
                <a:lnTo>
                  <a:pt x="371206" y="796026"/>
                </a:lnTo>
                <a:lnTo>
                  <a:pt x="370673" y="795321"/>
                </a:lnTo>
                <a:lnTo>
                  <a:pt x="369668" y="794814"/>
                </a:lnTo>
                <a:lnTo>
                  <a:pt x="369388" y="792896"/>
                </a:lnTo>
                <a:lnTo>
                  <a:pt x="368953" y="792507"/>
                </a:lnTo>
                <a:lnTo>
                  <a:pt x="367295" y="791025"/>
                </a:lnTo>
                <a:lnTo>
                  <a:pt x="366352" y="790765"/>
                </a:lnTo>
                <a:lnTo>
                  <a:pt x="365690" y="790584"/>
                </a:lnTo>
                <a:lnTo>
                  <a:pt x="365122" y="790048"/>
                </a:lnTo>
                <a:lnTo>
                  <a:pt x="364766" y="789711"/>
                </a:lnTo>
                <a:lnTo>
                  <a:pt x="364584" y="789078"/>
                </a:lnTo>
                <a:lnTo>
                  <a:pt x="364463" y="788655"/>
                </a:lnTo>
                <a:lnTo>
                  <a:pt x="364633" y="788293"/>
                </a:lnTo>
                <a:lnTo>
                  <a:pt x="365340" y="786800"/>
                </a:lnTo>
                <a:lnTo>
                  <a:pt x="364484" y="784750"/>
                </a:lnTo>
                <a:lnTo>
                  <a:pt x="363548" y="784071"/>
                </a:lnTo>
                <a:lnTo>
                  <a:pt x="363191" y="783813"/>
                </a:lnTo>
                <a:lnTo>
                  <a:pt x="362086" y="782134"/>
                </a:lnTo>
                <a:lnTo>
                  <a:pt x="363708" y="779848"/>
                </a:lnTo>
                <a:lnTo>
                  <a:pt x="363462" y="779475"/>
                </a:lnTo>
                <a:lnTo>
                  <a:pt x="361927" y="779567"/>
                </a:lnTo>
                <a:lnTo>
                  <a:pt x="361543" y="779589"/>
                </a:lnTo>
                <a:lnTo>
                  <a:pt x="361361" y="779030"/>
                </a:lnTo>
                <a:lnTo>
                  <a:pt x="361559" y="776676"/>
                </a:lnTo>
                <a:lnTo>
                  <a:pt x="361185" y="776157"/>
                </a:lnTo>
                <a:lnTo>
                  <a:pt x="360884" y="775742"/>
                </a:lnTo>
                <a:lnTo>
                  <a:pt x="361190" y="775186"/>
                </a:lnTo>
                <a:lnTo>
                  <a:pt x="361697" y="774259"/>
                </a:lnTo>
                <a:lnTo>
                  <a:pt x="361484" y="773768"/>
                </a:lnTo>
                <a:lnTo>
                  <a:pt x="360536" y="771587"/>
                </a:lnTo>
                <a:lnTo>
                  <a:pt x="361286" y="770351"/>
                </a:lnTo>
                <a:lnTo>
                  <a:pt x="361801" y="768335"/>
                </a:lnTo>
                <a:lnTo>
                  <a:pt x="361854" y="768122"/>
                </a:lnTo>
                <a:lnTo>
                  <a:pt x="361800" y="766881"/>
                </a:lnTo>
                <a:lnTo>
                  <a:pt x="360784" y="766070"/>
                </a:lnTo>
                <a:lnTo>
                  <a:pt x="360629" y="765946"/>
                </a:lnTo>
                <a:lnTo>
                  <a:pt x="361813" y="764589"/>
                </a:lnTo>
                <a:lnTo>
                  <a:pt x="361546" y="764291"/>
                </a:lnTo>
                <a:lnTo>
                  <a:pt x="361196" y="763904"/>
                </a:lnTo>
                <a:lnTo>
                  <a:pt x="360805" y="759678"/>
                </a:lnTo>
                <a:lnTo>
                  <a:pt x="360789" y="759499"/>
                </a:lnTo>
                <a:lnTo>
                  <a:pt x="360745" y="756338"/>
                </a:lnTo>
                <a:lnTo>
                  <a:pt x="361314" y="753799"/>
                </a:lnTo>
                <a:lnTo>
                  <a:pt x="361085" y="753349"/>
                </a:lnTo>
                <a:lnTo>
                  <a:pt x="360519" y="752245"/>
                </a:lnTo>
                <a:lnTo>
                  <a:pt x="360591" y="750448"/>
                </a:lnTo>
                <a:lnTo>
                  <a:pt x="359479" y="750008"/>
                </a:lnTo>
                <a:lnTo>
                  <a:pt x="359133" y="745481"/>
                </a:lnTo>
                <a:lnTo>
                  <a:pt x="358459" y="744424"/>
                </a:lnTo>
                <a:lnTo>
                  <a:pt x="358526" y="743432"/>
                </a:lnTo>
                <a:lnTo>
                  <a:pt x="360207" y="741643"/>
                </a:lnTo>
                <a:lnTo>
                  <a:pt x="359473" y="739903"/>
                </a:lnTo>
                <a:lnTo>
                  <a:pt x="359170" y="739596"/>
                </a:lnTo>
                <a:lnTo>
                  <a:pt x="358551" y="738970"/>
                </a:lnTo>
                <a:lnTo>
                  <a:pt x="358322" y="738029"/>
                </a:lnTo>
                <a:lnTo>
                  <a:pt x="358655" y="736738"/>
                </a:lnTo>
                <a:lnTo>
                  <a:pt x="359004" y="735500"/>
                </a:lnTo>
                <a:lnTo>
                  <a:pt x="359744" y="734996"/>
                </a:lnTo>
                <a:lnTo>
                  <a:pt x="359996" y="734823"/>
                </a:lnTo>
                <a:lnTo>
                  <a:pt x="360817" y="731914"/>
                </a:lnTo>
                <a:lnTo>
                  <a:pt x="359908" y="728376"/>
                </a:lnTo>
                <a:lnTo>
                  <a:pt x="359720" y="728328"/>
                </a:lnTo>
                <a:lnTo>
                  <a:pt x="359167" y="728186"/>
                </a:lnTo>
                <a:lnTo>
                  <a:pt x="358861" y="727378"/>
                </a:lnTo>
                <a:lnTo>
                  <a:pt x="359612" y="726142"/>
                </a:lnTo>
                <a:lnTo>
                  <a:pt x="360915" y="725591"/>
                </a:lnTo>
                <a:lnTo>
                  <a:pt x="361134" y="724262"/>
                </a:lnTo>
                <a:lnTo>
                  <a:pt x="361170" y="724043"/>
                </a:lnTo>
                <a:lnTo>
                  <a:pt x="362537" y="723178"/>
                </a:lnTo>
                <a:lnTo>
                  <a:pt x="363405" y="722630"/>
                </a:lnTo>
                <a:lnTo>
                  <a:pt x="361314" y="720386"/>
                </a:lnTo>
                <a:lnTo>
                  <a:pt x="361322" y="718898"/>
                </a:lnTo>
                <a:lnTo>
                  <a:pt x="360706" y="718524"/>
                </a:lnTo>
                <a:lnTo>
                  <a:pt x="360099" y="716475"/>
                </a:lnTo>
                <a:lnTo>
                  <a:pt x="360145" y="715762"/>
                </a:lnTo>
                <a:lnTo>
                  <a:pt x="360166" y="715422"/>
                </a:lnTo>
                <a:lnTo>
                  <a:pt x="360549" y="713316"/>
                </a:lnTo>
                <a:lnTo>
                  <a:pt x="362908" y="711903"/>
                </a:lnTo>
                <a:lnTo>
                  <a:pt x="362858" y="709858"/>
                </a:lnTo>
                <a:lnTo>
                  <a:pt x="363549" y="707878"/>
                </a:lnTo>
                <a:lnTo>
                  <a:pt x="364517" y="706758"/>
                </a:lnTo>
                <a:lnTo>
                  <a:pt x="364671" y="706581"/>
                </a:lnTo>
                <a:lnTo>
                  <a:pt x="365366" y="706200"/>
                </a:lnTo>
                <a:lnTo>
                  <a:pt x="366904" y="705353"/>
                </a:lnTo>
                <a:lnTo>
                  <a:pt x="368948" y="705054"/>
                </a:lnTo>
                <a:lnTo>
                  <a:pt x="369019" y="703628"/>
                </a:lnTo>
                <a:lnTo>
                  <a:pt x="369393" y="703072"/>
                </a:lnTo>
                <a:lnTo>
                  <a:pt x="370691" y="703327"/>
                </a:lnTo>
                <a:lnTo>
                  <a:pt x="371064" y="702958"/>
                </a:lnTo>
                <a:lnTo>
                  <a:pt x="370839" y="702573"/>
                </a:lnTo>
                <a:lnTo>
                  <a:pt x="370513" y="702026"/>
                </a:lnTo>
                <a:lnTo>
                  <a:pt x="370577" y="701818"/>
                </a:lnTo>
                <a:lnTo>
                  <a:pt x="370703" y="701406"/>
                </a:lnTo>
                <a:lnTo>
                  <a:pt x="371749" y="701331"/>
                </a:lnTo>
                <a:lnTo>
                  <a:pt x="372312" y="701291"/>
                </a:lnTo>
                <a:lnTo>
                  <a:pt x="373187" y="699715"/>
                </a:lnTo>
                <a:lnTo>
                  <a:pt x="374061" y="698139"/>
                </a:lnTo>
                <a:lnTo>
                  <a:pt x="376114" y="696538"/>
                </a:lnTo>
                <a:lnTo>
                  <a:pt x="374948" y="694735"/>
                </a:lnTo>
                <a:lnTo>
                  <a:pt x="374684" y="693731"/>
                </a:lnTo>
                <a:lnTo>
                  <a:pt x="374524" y="693121"/>
                </a:lnTo>
                <a:lnTo>
                  <a:pt x="372989" y="690881"/>
                </a:lnTo>
                <a:lnTo>
                  <a:pt x="373427" y="689891"/>
                </a:lnTo>
                <a:lnTo>
                  <a:pt x="372936" y="689206"/>
                </a:lnTo>
                <a:lnTo>
                  <a:pt x="373190" y="688031"/>
                </a:lnTo>
                <a:lnTo>
                  <a:pt x="372900" y="687025"/>
                </a:lnTo>
                <a:lnTo>
                  <a:pt x="372402" y="685298"/>
                </a:lnTo>
                <a:lnTo>
                  <a:pt x="372616" y="684183"/>
                </a:lnTo>
                <a:lnTo>
                  <a:pt x="373102" y="681645"/>
                </a:lnTo>
                <a:lnTo>
                  <a:pt x="372935" y="680957"/>
                </a:lnTo>
                <a:lnTo>
                  <a:pt x="372740" y="680156"/>
                </a:lnTo>
                <a:lnTo>
                  <a:pt x="372207" y="679526"/>
                </a:lnTo>
                <a:lnTo>
                  <a:pt x="370894" y="677978"/>
                </a:lnTo>
                <a:lnTo>
                  <a:pt x="372201" y="676745"/>
                </a:lnTo>
                <a:lnTo>
                  <a:pt x="372027" y="674698"/>
                </a:lnTo>
                <a:lnTo>
                  <a:pt x="371851" y="672961"/>
                </a:lnTo>
                <a:lnTo>
                  <a:pt x="372477" y="671601"/>
                </a:lnTo>
                <a:lnTo>
                  <a:pt x="372547" y="670052"/>
                </a:lnTo>
                <a:lnTo>
                  <a:pt x="372488" y="669751"/>
                </a:lnTo>
                <a:lnTo>
                  <a:pt x="371885" y="666702"/>
                </a:lnTo>
                <a:lnTo>
                  <a:pt x="371213" y="665273"/>
                </a:lnTo>
                <a:lnTo>
                  <a:pt x="373152" y="661502"/>
                </a:lnTo>
                <a:lnTo>
                  <a:pt x="375520" y="658726"/>
                </a:lnTo>
                <a:lnTo>
                  <a:pt x="376946" y="658485"/>
                </a:lnTo>
                <a:lnTo>
                  <a:pt x="377633" y="657372"/>
                </a:lnTo>
                <a:lnTo>
                  <a:pt x="378202" y="655145"/>
                </a:lnTo>
                <a:lnTo>
                  <a:pt x="377721" y="652849"/>
                </a:lnTo>
                <a:lnTo>
                  <a:pt x="380813" y="653175"/>
                </a:lnTo>
                <a:lnTo>
                  <a:pt x="381317" y="653037"/>
                </a:lnTo>
                <a:lnTo>
                  <a:pt x="382363" y="652749"/>
                </a:lnTo>
                <a:lnTo>
                  <a:pt x="384526" y="653256"/>
                </a:lnTo>
                <a:lnTo>
                  <a:pt x="386696" y="652897"/>
                </a:lnTo>
                <a:lnTo>
                  <a:pt x="388361" y="653711"/>
                </a:lnTo>
                <a:lnTo>
                  <a:pt x="389119" y="653637"/>
                </a:lnTo>
                <a:lnTo>
                  <a:pt x="389423" y="653609"/>
                </a:lnTo>
                <a:lnTo>
                  <a:pt x="390148" y="653778"/>
                </a:lnTo>
                <a:lnTo>
                  <a:pt x="392074" y="654226"/>
                </a:lnTo>
                <a:lnTo>
                  <a:pt x="393809" y="653987"/>
                </a:lnTo>
                <a:lnTo>
                  <a:pt x="395464" y="656724"/>
                </a:lnTo>
                <a:lnTo>
                  <a:pt x="397239" y="657066"/>
                </a:lnTo>
                <a:lnTo>
                  <a:pt x="397442" y="657105"/>
                </a:lnTo>
                <a:lnTo>
                  <a:pt x="397730" y="656298"/>
                </a:lnTo>
                <a:lnTo>
                  <a:pt x="397882" y="655869"/>
                </a:lnTo>
                <a:lnTo>
                  <a:pt x="398502" y="655841"/>
                </a:lnTo>
                <a:lnTo>
                  <a:pt x="399121" y="655814"/>
                </a:lnTo>
                <a:lnTo>
                  <a:pt x="400426" y="655014"/>
                </a:lnTo>
                <a:lnTo>
                  <a:pt x="401226" y="655825"/>
                </a:lnTo>
                <a:lnTo>
                  <a:pt x="402032" y="655644"/>
                </a:lnTo>
                <a:lnTo>
                  <a:pt x="402210" y="654605"/>
                </a:lnTo>
                <a:lnTo>
                  <a:pt x="402287" y="654157"/>
                </a:lnTo>
                <a:lnTo>
                  <a:pt x="403466" y="653606"/>
                </a:lnTo>
                <a:lnTo>
                  <a:pt x="403911" y="651749"/>
                </a:lnTo>
                <a:lnTo>
                  <a:pt x="405037" y="649648"/>
                </a:lnTo>
                <a:lnTo>
                  <a:pt x="405941" y="650629"/>
                </a:lnTo>
                <a:lnTo>
                  <a:pt x="408432" y="653255"/>
                </a:lnTo>
                <a:lnTo>
                  <a:pt x="409308" y="653892"/>
                </a:lnTo>
                <a:lnTo>
                  <a:pt x="410268" y="654687"/>
                </a:lnTo>
                <a:lnTo>
                  <a:pt x="411149" y="655563"/>
                </a:lnTo>
                <a:lnTo>
                  <a:pt x="413450" y="656754"/>
                </a:lnTo>
                <a:lnTo>
                  <a:pt x="415015" y="656751"/>
                </a:lnTo>
                <a:lnTo>
                  <a:pt x="416658" y="656667"/>
                </a:lnTo>
                <a:lnTo>
                  <a:pt x="418431" y="655467"/>
                </a:lnTo>
                <a:lnTo>
                  <a:pt x="420237" y="654440"/>
                </a:lnTo>
                <a:lnTo>
                  <a:pt x="423491" y="654260"/>
                </a:lnTo>
                <a:lnTo>
                  <a:pt x="424969" y="653858"/>
                </a:lnTo>
                <a:lnTo>
                  <a:pt x="427452" y="652815"/>
                </a:lnTo>
                <a:lnTo>
                  <a:pt x="429633" y="652332"/>
                </a:lnTo>
                <a:lnTo>
                  <a:pt x="431747" y="652328"/>
                </a:lnTo>
                <a:lnTo>
                  <a:pt x="433631" y="652563"/>
                </a:lnTo>
                <a:lnTo>
                  <a:pt x="435197" y="652560"/>
                </a:lnTo>
                <a:lnTo>
                  <a:pt x="437141" y="651997"/>
                </a:lnTo>
                <a:lnTo>
                  <a:pt x="438827" y="651072"/>
                </a:lnTo>
                <a:lnTo>
                  <a:pt x="439257" y="651039"/>
                </a:lnTo>
                <a:lnTo>
                  <a:pt x="441862" y="650841"/>
                </a:lnTo>
                <a:lnTo>
                  <a:pt x="442802" y="650424"/>
                </a:lnTo>
                <a:lnTo>
                  <a:pt x="443103" y="650290"/>
                </a:lnTo>
                <a:lnTo>
                  <a:pt x="444256" y="650468"/>
                </a:lnTo>
                <a:lnTo>
                  <a:pt x="444772" y="650547"/>
                </a:lnTo>
                <a:lnTo>
                  <a:pt x="446501" y="651363"/>
                </a:lnTo>
                <a:lnTo>
                  <a:pt x="447732" y="652547"/>
                </a:lnTo>
                <a:lnTo>
                  <a:pt x="452019" y="660194"/>
                </a:lnTo>
                <a:lnTo>
                  <a:pt x="452425" y="661303"/>
                </a:lnTo>
                <a:lnTo>
                  <a:pt x="453177" y="663361"/>
                </a:lnTo>
                <a:lnTo>
                  <a:pt x="456063" y="667345"/>
                </a:lnTo>
                <a:lnTo>
                  <a:pt x="460062" y="671396"/>
                </a:lnTo>
                <a:lnTo>
                  <a:pt x="460383" y="672263"/>
                </a:lnTo>
                <a:lnTo>
                  <a:pt x="460617" y="672897"/>
                </a:lnTo>
                <a:lnTo>
                  <a:pt x="461022" y="673990"/>
                </a:lnTo>
                <a:lnTo>
                  <a:pt x="461098" y="674191"/>
                </a:lnTo>
                <a:lnTo>
                  <a:pt x="462654" y="674199"/>
                </a:lnTo>
                <a:lnTo>
                  <a:pt x="463972" y="673638"/>
                </a:lnTo>
                <a:lnTo>
                  <a:pt x="464984" y="673396"/>
                </a:lnTo>
                <a:lnTo>
                  <a:pt x="466610" y="672595"/>
                </a:lnTo>
                <a:lnTo>
                  <a:pt x="468397" y="672032"/>
                </a:lnTo>
                <a:lnTo>
                  <a:pt x="471055" y="671867"/>
                </a:lnTo>
                <a:lnTo>
                  <a:pt x="473008" y="671624"/>
                </a:lnTo>
                <a:lnTo>
                  <a:pt x="474730" y="671620"/>
                </a:lnTo>
                <a:lnTo>
                  <a:pt x="476530" y="671537"/>
                </a:lnTo>
                <a:lnTo>
                  <a:pt x="478172" y="671454"/>
                </a:lnTo>
                <a:lnTo>
                  <a:pt x="479130" y="670824"/>
                </a:lnTo>
                <a:lnTo>
                  <a:pt x="479059" y="670352"/>
                </a:lnTo>
                <a:lnTo>
                  <a:pt x="479010" y="670016"/>
                </a:lnTo>
                <a:lnTo>
                  <a:pt x="478211" y="669021"/>
                </a:lnTo>
                <a:lnTo>
                  <a:pt x="478289" y="668452"/>
                </a:lnTo>
                <a:lnTo>
                  <a:pt x="478405" y="667596"/>
                </a:lnTo>
                <a:lnTo>
                  <a:pt x="478229" y="667052"/>
                </a:lnTo>
                <a:lnTo>
                  <a:pt x="478041" y="666478"/>
                </a:lnTo>
                <a:lnTo>
                  <a:pt x="478458" y="664032"/>
                </a:lnTo>
                <a:lnTo>
                  <a:pt x="480557" y="663152"/>
                </a:lnTo>
                <a:lnTo>
                  <a:pt x="481936" y="661872"/>
                </a:lnTo>
                <a:lnTo>
                  <a:pt x="483087" y="660832"/>
                </a:lnTo>
                <a:lnTo>
                  <a:pt x="484535" y="659234"/>
                </a:lnTo>
                <a:lnTo>
                  <a:pt x="486602" y="657235"/>
                </a:lnTo>
                <a:lnTo>
                  <a:pt x="488280" y="655317"/>
                </a:lnTo>
                <a:lnTo>
                  <a:pt x="490128" y="654036"/>
                </a:lnTo>
                <a:lnTo>
                  <a:pt x="491911" y="653315"/>
                </a:lnTo>
                <a:lnTo>
                  <a:pt x="493398" y="653232"/>
                </a:lnTo>
                <a:lnTo>
                  <a:pt x="496060" y="653225"/>
                </a:lnTo>
                <a:lnTo>
                  <a:pt x="497865" y="653382"/>
                </a:lnTo>
                <a:lnTo>
                  <a:pt x="499832" y="653776"/>
                </a:lnTo>
                <a:lnTo>
                  <a:pt x="502038" y="654329"/>
                </a:lnTo>
                <a:lnTo>
                  <a:pt x="503388" y="655125"/>
                </a:lnTo>
                <a:lnTo>
                  <a:pt x="505203" y="655680"/>
                </a:lnTo>
                <a:lnTo>
                  <a:pt x="507025" y="656553"/>
                </a:lnTo>
                <a:lnTo>
                  <a:pt x="509232" y="657424"/>
                </a:lnTo>
                <a:lnTo>
                  <a:pt x="509115" y="656370"/>
                </a:lnTo>
                <a:lnTo>
                  <a:pt x="509751" y="654411"/>
                </a:lnTo>
                <a:lnTo>
                  <a:pt x="509998" y="653647"/>
                </a:lnTo>
                <a:lnTo>
                  <a:pt x="510101" y="651876"/>
                </a:lnTo>
                <a:lnTo>
                  <a:pt x="510205" y="650055"/>
                </a:lnTo>
                <a:lnTo>
                  <a:pt x="514388" y="650074"/>
                </a:lnTo>
                <a:lnTo>
                  <a:pt x="516654" y="649911"/>
                </a:lnTo>
                <a:lnTo>
                  <a:pt x="518610" y="649826"/>
                </a:lnTo>
                <a:lnTo>
                  <a:pt x="520333" y="649823"/>
                </a:lnTo>
                <a:lnTo>
                  <a:pt x="521898" y="649739"/>
                </a:lnTo>
                <a:lnTo>
                  <a:pt x="523931" y="649656"/>
                </a:lnTo>
                <a:lnTo>
                  <a:pt x="525572" y="649492"/>
                </a:lnTo>
                <a:lnTo>
                  <a:pt x="526647" y="648613"/>
                </a:lnTo>
                <a:lnTo>
                  <a:pt x="526377" y="647097"/>
                </a:lnTo>
                <a:lnTo>
                  <a:pt x="525857" y="645025"/>
                </a:lnTo>
                <a:lnTo>
                  <a:pt x="525903" y="643668"/>
                </a:lnTo>
                <a:lnTo>
                  <a:pt x="526746" y="642948"/>
                </a:lnTo>
                <a:lnTo>
                  <a:pt x="528301" y="642466"/>
                </a:lnTo>
                <a:lnTo>
                  <a:pt x="529935" y="641984"/>
                </a:lnTo>
                <a:lnTo>
                  <a:pt x="531724" y="641501"/>
                </a:lnTo>
                <a:lnTo>
                  <a:pt x="532961" y="640860"/>
                </a:lnTo>
                <a:lnTo>
                  <a:pt x="533642" y="639822"/>
                </a:lnTo>
                <a:lnTo>
                  <a:pt x="533764" y="638386"/>
                </a:lnTo>
                <a:lnTo>
                  <a:pt x="533718" y="636472"/>
                </a:lnTo>
                <a:lnTo>
                  <a:pt x="532587" y="635038"/>
                </a:lnTo>
                <a:lnTo>
                  <a:pt x="531694" y="633684"/>
                </a:lnTo>
                <a:lnTo>
                  <a:pt x="529521" y="631215"/>
                </a:lnTo>
                <a:lnTo>
                  <a:pt x="528540" y="629542"/>
                </a:lnTo>
                <a:lnTo>
                  <a:pt x="528517" y="628586"/>
                </a:lnTo>
                <a:lnTo>
                  <a:pt x="528494" y="627627"/>
                </a:lnTo>
                <a:lnTo>
                  <a:pt x="528455" y="625953"/>
                </a:lnTo>
                <a:lnTo>
                  <a:pt x="528491" y="624197"/>
                </a:lnTo>
                <a:lnTo>
                  <a:pt x="529861" y="622519"/>
                </a:lnTo>
                <a:lnTo>
                  <a:pt x="530891" y="623075"/>
                </a:lnTo>
                <a:lnTo>
                  <a:pt x="532401" y="623950"/>
                </a:lnTo>
                <a:lnTo>
                  <a:pt x="533203" y="624746"/>
                </a:lnTo>
                <a:lnTo>
                  <a:pt x="534009" y="625701"/>
                </a:lnTo>
                <a:lnTo>
                  <a:pt x="534888" y="626417"/>
                </a:lnTo>
                <a:lnTo>
                  <a:pt x="536480" y="627531"/>
                </a:lnTo>
                <a:lnTo>
                  <a:pt x="537410" y="627130"/>
                </a:lnTo>
                <a:lnTo>
                  <a:pt x="538016" y="626251"/>
                </a:lnTo>
                <a:lnTo>
                  <a:pt x="539139" y="624095"/>
                </a:lnTo>
                <a:lnTo>
                  <a:pt x="539262" y="622658"/>
                </a:lnTo>
                <a:lnTo>
                  <a:pt x="539356" y="620106"/>
                </a:lnTo>
                <a:lnTo>
                  <a:pt x="539150" y="618032"/>
                </a:lnTo>
                <a:lnTo>
                  <a:pt x="537932" y="616199"/>
                </a:lnTo>
                <a:lnTo>
                  <a:pt x="536578" y="615245"/>
                </a:lnTo>
                <a:lnTo>
                  <a:pt x="534681" y="614532"/>
                </a:lnTo>
                <a:lnTo>
                  <a:pt x="533089" y="613418"/>
                </a:lnTo>
                <a:lnTo>
                  <a:pt x="530726" y="612864"/>
                </a:lnTo>
                <a:lnTo>
                  <a:pt x="528996" y="612550"/>
                </a:lnTo>
                <a:lnTo>
                  <a:pt x="527878" y="611673"/>
                </a:lnTo>
                <a:lnTo>
                  <a:pt x="527771" y="610478"/>
                </a:lnTo>
                <a:lnTo>
                  <a:pt x="528533" y="609598"/>
                </a:lnTo>
                <a:lnTo>
                  <a:pt x="529683" y="608559"/>
                </a:lnTo>
                <a:lnTo>
                  <a:pt x="531954" y="608554"/>
                </a:lnTo>
                <a:lnTo>
                  <a:pt x="534871" y="609345"/>
                </a:lnTo>
                <a:lnTo>
                  <a:pt x="537301" y="609500"/>
                </a:lnTo>
                <a:lnTo>
                  <a:pt x="539181" y="609495"/>
                </a:lnTo>
                <a:lnTo>
                  <a:pt x="540501" y="609015"/>
                </a:lnTo>
                <a:lnTo>
                  <a:pt x="541739" y="608374"/>
                </a:lnTo>
                <a:lnTo>
                  <a:pt x="543124" y="607334"/>
                </a:lnTo>
                <a:lnTo>
                  <a:pt x="543740" y="606933"/>
                </a:lnTo>
                <a:lnTo>
                  <a:pt x="544739" y="606134"/>
                </a:lnTo>
                <a:lnTo>
                  <a:pt x="545584" y="605493"/>
                </a:lnTo>
                <a:lnTo>
                  <a:pt x="547151" y="605489"/>
                </a:lnTo>
                <a:lnTo>
                  <a:pt x="548263" y="606125"/>
                </a:lnTo>
                <a:lnTo>
                  <a:pt x="548753" y="607002"/>
                </a:lnTo>
                <a:lnTo>
                  <a:pt x="549182" y="608518"/>
                </a:lnTo>
                <a:lnTo>
                  <a:pt x="549895" y="609881"/>
                </a:lnTo>
                <a:lnTo>
                  <a:pt x="550506" y="610939"/>
                </a:lnTo>
                <a:lnTo>
                  <a:pt x="550063" y="612486"/>
                </a:lnTo>
                <a:lnTo>
                  <a:pt x="550967" y="613966"/>
                </a:lnTo>
                <a:lnTo>
                  <a:pt x="551167" y="614290"/>
                </a:lnTo>
                <a:lnTo>
                  <a:pt x="550915" y="614970"/>
                </a:lnTo>
                <a:lnTo>
                  <a:pt x="549803" y="614406"/>
                </a:lnTo>
                <a:lnTo>
                  <a:pt x="549707" y="614870"/>
                </a:lnTo>
                <a:lnTo>
                  <a:pt x="549612" y="615334"/>
                </a:lnTo>
                <a:lnTo>
                  <a:pt x="550161" y="617333"/>
                </a:lnTo>
                <a:lnTo>
                  <a:pt x="550277" y="617754"/>
                </a:lnTo>
                <a:lnTo>
                  <a:pt x="551631" y="619066"/>
                </a:lnTo>
                <a:lnTo>
                  <a:pt x="551311" y="620799"/>
                </a:lnTo>
                <a:lnTo>
                  <a:pt x="552349" y="623098"/>
                </a:lnTo>
                <a:lnTo>
                  <a:pt x="551657" y="624519"/>
                </a:lnTo>
                <a:lnTo>
                  <a:pt x="553077" y="625271"/>
                </a:lnTo>
                <a:lnTo>
                  <a:pt x="554315" y="625402"/>
                </a:lnTo>
                <a:lnTo>
                  <a:pt x="554991" y="625964"/>
                </a:lnTo>
                <a:lnTo>
                  <a:pt x="555433" y="626774"/>
                </a:lnTo>
                <a:lnTo>
                  <a:pt x="557501" y="630566"/>
                </a:lnTo>
                <a:lnTo>
                  <a:pt x="556687" y="632049"/>
                </a:lnTo>
                <a:lnTo>
                  <a:pt x="556681" y="632915"/>
                </a:lnTo>
                <a:lnTo>
                  <a:pt x="558473" y="633300"/>
                </a:lnTo>
                <a:lnTo>
                  <a:pt x="558875" y="633859"/>
                </a:lnTo>
                <a:lnTo>
                  <a:pt x="559946" y="635353"/>
                </a:lnTo>
                <a:lnTo>
                  <a:pt x="561825" y="636171"/>
                </a:lnTo>
                <a:lnTo>
                  <a:pt x="562667" y="635371"/>
                </a:lnTo>
                <a:lnTo>
                  <a:pt x="563568" y="633774"/>
                </a:lnTo>
                <a:lnTo>
                  <a:pt x="564393" y="632256"/>
                </a:lnTo>
                <a:lnTo>
                  <a:pt x="564902" y="630580"/>
                </a:lnTo>
                <a:lnTo>
                  <a:pt x="565788" y="628345"/>
                </a:lnTo>
                <a:lnTo>
                  <a:pt x="566745" y="625789"/>
                </a:lnTo>
                <a:lnTo>
                  <a:pt x="567458" y="622836"/>
                </a:lnTo>
                <a:lnTo>
                  <a:pt x="567723" y="620842"/>
                </a:lnTo>
                <a:lnTo>
                  <a:pt x="567677" y="618927"/>
                </a:lnTo>
                <a:lnTo>
                  <a:pt x="567472" y="616934"/>
                </a:lnTo>
                <a:lnTo>
                  <a:pt x="567495" y="614620"/>
                </a:lnTo>
                <a:lnTo>
                  <a:pt x="567423" y="611588"/>
                </a:lnTo>
                <a:lnTo>
                  <a:pt x="568161" y="609435"/>
                </a:lnTo>
                <a:lnTo>
                  <a:pt x="568625" y="609245"/>
                </a:lnTo>
                <a:lnTo>
                  <a:pt x="568906" y="609131"/>
                </a:lnTo>
                <a:lnTo>
                  <a:pt x="569058" y="609185"/>
                </a:lnTo>
                <a:lnTo>
                  <a:pt x="570142" y="609572"/>
                </a:lnTo>
                <a:lnTo>
                  <a:pt x="572296" y="611288"/>
                </a:lnTo>
                <a:lnTo>
                  <a:pt x="572729" y="611633"/>
                </a:lnTo>
                <a:lnTo>
                  <a:pt x="574186" y="615980"/>
                </a:lnTo>
                <a:lnTo>
                  <a:pt x="575108" y="616682"/>
                </a:lnTo>
                <a:lnTo>
                  <a:pt x="575666" y="617105"/>
                </a:lnTo>
                <a:lnTo>
                  <a:pt x="576698" y="616276"/>
                </a:lnTo>
                <a:lnTo>
                  <a:pt x="577069" y="615477"/>
                </a:lnTo>
                <a:lnTo>
                  <a:pt x="576655" y="614520"/>
                </a:lnTo>
                <a:lnTo>
                  <a:pt x="575915" y="613006"/>
                </a:lnTo>
                <a:lnTo>
                  <a:pt x="575486" y="611492"/>
                </a:lnTo>
                <a:lnTo>
                  <a:pt x="575618" y="610454"/>
                </a:lnTo>
                <a:lnTo>
                  <a:pt x="576621" y="609814"/>
                </a:lnTo>
                <a:lnTo>
                  <a:pt x="578411" y="609332"/>
                </a:lnTo>
                <a:lnTo>
                  <a:pt x="580918" y="609405"/>
                </a:lnTo>
                <a:lnTo>
                  <a:pt x="583282" y="610038"/>
                </a:lnTo>
                <a:lnTo>
                  <a:pt x="584949" y="610913"/>
                </a:lnTo>
                <a:lnTo>
                  <a:pt x="586790" y="612584"/>
                </a:lnTo>
                <a:lnTo>
                  <a:pt x="587449" y="613938"/>
                </a:lnTo>
                <a:lnTo>
                  <a:pt x="587872" y="615294"/>
                </a:lnTo>
                <a:lnTo>
                  <a:pt x="587988" y="616889"/>
                </a:lnTo>
                <a:lnTo>
                  <a:pt x="588407" y="618005"/>
                </a:lnTo>
                <a:lnTo>
                  <a:pt x="589671" y="618480"/>
                </a:lnTo>
                <a:lnTo>
                  <a:pt x="591788" y="618636"/>
                </a:lnTo>
                <a:lnTo>
                  <a:pt x="593577" y="618794"/>
                </a:lnTo>
                <a:lnTo>
                  <a:pt x="595806" y="623551"/>
                </a:lnTo>
                <a:lnTo>
                  <a:pt x="600911" y="628604"/>
                </a:lnTo>
                <a:lnTo>
                  <a:pt x="604753" y="628133"/>
                </a:lnTo>
                <a:lnTo>
                  <a:pt x="606678" y="631817"/>
                </a:lnTo>
                <a:lnTo>
                  <a:pt x="607320" y="633045"/>
                </a:lnTo>
                <a:lnTo>
                  <a:pt x="608557" y="633362"/>
                </a:lnTo>
                <a:lnTo>
                  <a:pt x="608606" y="633082"/>
                </a:lnTo>
                <a:lnTo>
                  <a:pt x="609264" y="629338"/>
                </a:lnTo>
                <a:lnTo>
                  <a:pt x="610710" y="625938"/>
                </a:lnTo>
                <a:lnTo>
                  <a:pt x="612826" y="624216"/>
                </a:lnTo>
                <a:lnTo>
                  <a:pt x="617443" y="623845"/>
                </a:lnTo>
                <a:lnTo>
                  <a:pt x="619641" y="624081"/>
                </a:lnTo>
                <a:lnTo>
                  <a:pt x="620737" y="624077"/>
                </a:lnTo>
                <a:lnTo>
                  <a:pt x="621981" y="623677"/>
                </a:lnTo>
                <a:lnTo>
                  <a:pt x="622893" y="622558"/>
                </a:lnTo>
                <a:lnTo>
                  <a:pt x="623269" y="621919"/>
                </a:lnTo>
                <a:lnTo>
                  <a:pt x="624324" y="620161"/>
                </a:lnTo>
                <a:lnTo>
                  <a:pt x="625393" y="619043"/>
                </a:lnTo>
                <a:lnTo>
                  <a:pt x="625853" y="618562"/>
                </a:lnTo>
                <a:lnTo>
                  <a:pt x="627011" y="617921"/>
                </a:lnTo>
                <a:lnTo>
                  <a:pt x="628412" y="617521"/>
                </a:lnTo>
                <a:lnTo>
                  <a:pt x="629646" y="616800"/>
                </a:lnTo>
                <a:lnTo>
                  <a:pt x="630415" y="616160"/>
                </a:lnTo>
                <a:lnTo>
                  <a:pt x="630701" y="615042"/>
                </a:lnTo>
                <a:lnTo>
                  <a:pt x="631064" y="613845"/>
                </a:lnTo>
                <a:lnTo>
                  <a:pt x="632197" y="612087"/>
                </a:lnTo>
                <a:lnTo>
                  <a:pt x="633719" y="610249"/>
                </a:lnTo>
                <a:lnTo>
                  <a:pt x="634810" y="610007"/>
                </a:lnTo>
                <a:lnTo>
                  <a:pt x="637237" y="610002"/>
                </a:lnTo>
                <a:lnTo>
                  <a:pt x="639434" y="610158"/>
                </a:lnTo>
                <a:lnTo>
                  <a:pt x="641470" y="610153"/>
                </a:lnTo>
                <a:lnTo>
                  <a:pt x="642395" y="609592"/>
                </a:lnTo>
                <a:lnTo>
                  <a:pt x="643368" y="607676"/>
                </a:lnTo>
                <a:lnTo>
                  <a:pt x="644582" y="605998"/>
                </a:lnTo>
                <a:lnTo>
                  <a:pt x="645801" y="604639"/>
                </a:lnTo>
                <a:lnTo>
                  <a:pt x="646985" y="605035"/>
                </a:lnTo>
                <a:lnTo>
                  <a:pt x="648032" y="606230"/>
                </a:lnTo>
                <a:lnTo>
                  <a:pt x="649019" y="608222"/>
                </a:lnTo>
                <a:lnTo>
                  <a:pt x="650170" y="610532"/>
                </a:lnTo>
                <a:lnTo>
                  <a:pt x="651081" y="612605"/>
                </a:lnTo>
                <a:lnTo>
                  <a:pt x="652360" y="613639"/>
                </a:lnTo>
                <a:lnTo>
                  <a:pt x="653848" y="613636"/>
                </a:lnTo>
                <a:lnTo>
                  <a:pt x="655169" y="613235"/>
                </a:lnTo>
                <a:lnTo>
                  <a:pt x="655561" y="612777"/>
                </a:lnTo>
                <a:lnTo>
                  <a:pt x="655213" y="611258"/>
                </a:lnTo>
                <a:lnTo>
                  <a:pt x="654540" y="608308"/>
                </a:lnTo>
                <a:lnTo>
                  <a:pt x="654077" y="606966"/>
                </a:lnTo>
                <a:lnTo>
                  <a:pt x="653385" y="604955"/>
                </a:lnTo>
                <a:lnTo>
                  <a:pt x="650496" y="601961"/>
                </a:lnTo>
                <a:lnTo>
                  <a:pt x="649763" y="599619"/>
                </a:lnTo>
                <a:lnTo>
                  <a:pt x="649466" y="598671"/>
                </a:lnTo>
                <a:lnTo>
                  <a:pt x="647432" y="597294"/>
                </a:lnTo>
                <a:lnTo>
                  <a:pt x="646894" y="594563"/>
                </a:lnTo>
                <a:lnTo>
                  <a:pt x="648722" y="589866"/>
                </a:lnTo>
                <a:lnTo>
                  <a:pt x="649495" y="585284"/>
                </a:lnTo>
                <a:lnTo>
                  <a:pt x="649462" y="584213"/>
                </a:lnTo>
                <a:lnTo>
                  <a:pt x="649394" y="581937"/>
                </a:lnTo>
                <a:lnTo>
                  <a:pt x="648874" y="581173"/>
                </a:lnTo>
                <a:lnTo>
                  <a:pt x="648808" y="579743"/>
                </a:lnTo>
                <a:lnTo>
                  <a:pt x="646972" y="578310"/>
                </a:lnTo>
                <a:lnTo>
                  <a:pt x="645782" y="577596"/>
                </a:lnTo>
                <a:lnTo>
                  <a:pt x="645206" y="576479"/>
                </a:lnTo>
                <a:lnTo>
                  <a:pt x="645971" y="575760"/>
                </a:lnTo>
                <a:lnTo>
                  <a:pt x="647162" y="576396"/>
                </a:lnTo>
                <a:lnTo>
                  <a:pt x="649129" y="576790"/>
                </a:lnTo>
                <a:lnTo>
                  <a:pt x="650779" y="577025"/>
                </a:lnTo>
                <a:lnTo>
                  <a:pt x="652581" y="577022"/>
                </a:lnTo>
                <a:lnTo>
                  <a:pt x="654912" y="576299"/>
                </a:lnTo>
                <a:lnTo>
                  <a:pt x="657023" y="576136"/>
                </a:lnTo>
                <a:lnTo>
                  <a:pt x="658994" y="576688"/>
                </a:lnTo>
                <a:lnTo>
                  <a:pt x="663175" y="577957"/>
                </a:lnTo>
                <a:lnTo>
                  <a:pt x="666885" y="579224"/>
                </a:lnTo>
                <a:lnTo>
                  <a:pt x="669959" y="580016"/>
                </a:lnTo>
                <a:lnTo>
                  <a:pt x="673268" y="580886"/>
                </a:lnTo>
                <a:lnTo>
                  <a:pt x="675237" y="581361"/>
                </a:lnTo>
                <a:lnTo>
                  <a:pt x="676792" y="580879"/>
                </a:lnTo>
                <a:lnTo>
                  <a:pt x="678978" y="580635"/>
                </a:lnTo>
                <a:lnTo>
                  <a:pt x="681318" y="580232"/>
                </a:lnTo>
                <a:lnTo>
                  <a:pt x="683509" y="580147"/>
                </a:lnTo>
                <a:lnTo>
                  <a:pt x="685779" y="580062"/>
                </a:lnTo>
                <a:lnTo>
                  <a:pt x="687968" y="579976"/>
                </a:lnTo>
                <a:lnTo>
                  <a:pt x="690316" y="579891"/>
                </a:lnTo>
                <a:lnTo>
                  <a:pt x="691706" y="579180"/>
                </a:lnTo>
                <a:lnTo>
                  <a:pt x="691729" y="579007"/>
                </a:lnTo>
                <a:lnTo>
                  <a:pt x="692098" y="576208"/>
                </a:lnTo>
                <a:lnTo>
                  <a:pt x="691112" y="575581"/>
                </a:lnTo>
                <a:lnTo>
                  <a:pt x="690808" y="574774"/>
                </a:lnTo>
                <a:lnTo>
                  <a:pt x="690906" y="573307"/>
                </a:lnTo>
                <a:lnTo>
                  <a:pt x="691016" y="571677"/>
                </a:lnTo>
                <a:lnTo>
                  <a:pt x="689052" y="569247"/>
                </a:lnTo>
                <a:lnTo>
                  <a:pt x="689196" y="568459"/>
                </a:lnTo>
                <a:lnTo>
                  <a:pt x="689243" y="568195"/>
                </a:lnTo>
                <a:lnTo>
                  <a:pt x="688472" y="566928"/>
                </a:lnTo>
                <a:lnTo>
                  <a:pt x="689757" y="565720"/>
                </a:lnTo>
                <a:lnTo>
                  <a:pt x="689917" y="565182"/>
                </a:lnTo>
                <a:lnTo>
                  <a:pt x="689973" y="564995"/>
                </a:lnTo>
                <a:lnTo>
                  <a:pt x="690327" y="563802"/>
                </a:lnTo>
                <a:lnTo>
                  <a:pt x="691506" y="563439"/>
                </a:lnTo>
                <a:lnTo>
                  <a:pt x="691600" y="562853"/>
                </a:lnTo>
                <a:lnTo>
                  <a:pt x="691961" y="560590"/>
                </a:lnTo>
                <a:lnTo>
                  <a:pt x="692265" y="560084"/>
                </a:lnTo>
                <a:lnTo>
                  <a:pt x="692963" y="558924"/>
                </a:lnTo>
                <a:lnTo>
                  <a:pt x="693539" y="556326"/>
                </a:lnTo>
                <a:lnTo>
                  <a:pt x="694098" y="555065"/>
                </a:lnTo>
                <a:lnTo>
                  <a:pt x="695867" y="551074"/>
                </a:lnTo>
                <a:lnTo>
                  <a:pt x="697493" y="548855"/>
                </a:lnTo>
                <a:lnTo>
                  <a:pt x="696881" y="547673"/>
                </a:lnTo>
                <a:lnTo>
                  <a:pt x="696953" y="546373"/>
                </a:lnTo>
                <a:lnTo>
                  <a:pt x="697947" y="545882"/>
                </a:lnTo>
                <a:lnTo>
                  <a:pt x="698511" y="545081"/>
                </a:lnTo>
                <a:lnTo>
                  <a:pt x="697774" y="544023"/>
                </a:lnTo>
                <a:lnTo>
                  <a:pt x="698134" y="543088"/>
                </a:lnTo>
                <a:lnTo>
                  <a:pt x="698166" y="541113"/>
                </a:lnTo>
                <a:lnTo>
                  <a:pt x="703086" y="536940"/>
                </a:lnTo>
                <a:lnTo>
                  <a:pt x="707725" y="538372"/>
                </a:lnTo>
                <a:lnTo>
                  <a:pt x="709382" y="538847"/>
                </a:lnTo>
                <a:lnTo>
                  <a:pt x="710740" y="539960"/>
                </a:lnTo>
                <a:lnTo>
                  <a:pt x="711630" y="541155"/>
                </a:lnTo>
                <a:lnTo>
                  <a:pt x="713440" y="541551"/>
                </a:lnTo>
                <a:lnTo>
                  <a:pt x="715330" y="542025"/>
                </a:lnTo>
                <a:lnTo>
                  <a:pt x="716432" y="542262"/>
                </a:lnTo>
                <a:lnTo>
                  <a:pt x="717706" y="543137"/>
                </a:lnTo>
                <a:lnTo>
                  <a:pt x="719065" y="544251"/>
                </a:lnTo>
                <a:lnTo>
                  <a:pt x="720654" y="545204"/>
                </a:lnTo>
                <a:lnTo>
                  <a:pt x="722556" y="546157"/>
                </a:lnTo>
                <a:lnTo>
                  <a:pt x="724706" y="547668"/>
                </a:lnTo>
                <a:lnTo>
                  <a:pt x="726513" y="547904"/>
                </a:lnTo>
                <a:lnTo>
                  <a:pt x="727355" y="547104"/>
                </a:lnTo>
                <a:lnTo>
                  <a:pt x="728423" y="545905"/>
                </a:lnTo>
                <a:lnTo>
                  <a:pt x="728406" y="545188"/>
                </a:lnTo>
                <a:lnTo>
                  <a:pt x="727507" y="543595"/>
                </a:lnTo>
                <a:lnTo>
                  <a:pt x="725094" y="540967"/>
                </a:lnTo>
                <a:lnTo>
                  <a:pt x="724977" y="539371"/>
                </a:lnTo>
                <a:lnTo>
                  <a:pt x="726099" y="537136"/>
                </a:lnTo>
                <a:lnTo>
                  <a:pt x="727397" y="535776"/>
                </a:lnTo>
                <a:lnTo>
                  <a:pt x="729489" y="534814"/>
                </a:lnTo>
                <a:lnTo>
                  <a:pt x="730521" y="535370"/>
                </a:lnTo>
                <a:lnTo>
                  <a:pt x="731408" y="536485"/>
                </a:lnTo>
                <a:lnTo>
                  <a:pt x="732543" y="538078"/>
                </a:lnTo>
                <a:lnTo>
                  <a:pt x="733524" y="539833"/>
                </a:lnTo>
                <a:lnTo>
                  <a:pt x="734420" y="541267"/>
                </a:lnTo>
                <a:lnTo>
                  <a:pt x="735763" y="541741"/>
                </a:lnTo>
                <a:lnTo>
                  <a:pt x="736598" y="540622"/>
                </a:lnTo>
                <a:lnTo>
                  <a:pt x="736557" y="538948"/>
                </a:lnTo>
                <a:lnTo>
                  <a:pt x="736405" y="535836"/>
                </a:lnTo>
                <a:lnTo>
                  <a:pt x="736302" y="531529"/>
                </a:lnTo>
                <a:lnTo>
                  <a:pt x="736172" y="526104"/>
                </a:lnTo>
                <a:lnTo>
                  <a:pt x="736106" y="523313"/>
                </a:lnTo>
                <a:lnTo>
                  <a:pt x="736054" y="521159"/>
                </a:lnTo>
                <a:lnTo>
                  <a:pt x="734849" y="519886"/>
                </a:lnTo>
                <a:lnTo>
                  <a:pt x="733447" y="520208"/>
                </a:lnTo>
                <a:lnTo>
                  <a:pt x="731982" y="521168"/>
                </a:lnTo>
                <a:lnTo>
                  <a:pt x="730300" y="522847"/>
                </a:lnTo>
                <a:lnTo>
                  <a:pt x="728676" y="523728"/>
                </a:lnTo>
                <a:lnTo>
                  <a:pt x="727597" y="524448"/>
                </a:lnTo>
                <a:lnTo>
                  <a:pt x="726032" y="524531"/>
                </a:lnTo>
                <a:lnTo>
                  <a:pt x="725766" y="523175"/>
                </a:lnTo>
                <a:lnTo>
                  <a:pt x="725965" y="521740"/>
                </a:lnTo>
                <a:lnTo>
                  <a:pt x="726550" y="519982"/>
                </a:lnTo>
                <a:lnTo>
                  <a:pt x="727379" y="518625"/>
                </a:lnTo>
                <a:lnTo>
                  <a:pt x="728431" y="516787"/>
                </a:lnTo>
                <a:lnTo>
                  <a:pt x="729883" y="515268"/>
                </a:lnTo>
                <a:lnTo>
                  <a:pt x="731247" y="513352"/>
                </a:lnTo>
                <a:lnTo>
                  <a:pt x="732233" y="511993"/>
                </a:lnTo>
                <a:lnTo>
                  <a:pt x="733678" y="510235"/>
                </a:lnTo>
                <a:lnTo>
                  <a:pt x="735343" y="507758"/>
                </a:lnTo>
                <a:lnTo>
                  <a:pt x="736987" y="507835"/>
                </a:lnTo>
                <a:lnTo>
                  <a:pt x="738492" y="508469"/>
                </a:lnTo>
                <a:lnTo>
                  <a:pt x="740155" y="509264"/>
                </a:lnTo>
                <a:lnTo>
                  <a:pt x="742609" y="510376"/>
                </a:lnTo>
                <a:lnTo>
                  <a:pt x="744524" y="511887"/>
                </a:lnTo>
                <a:lnTo>
                  <a:pt x="746584" y="512840"/>
                </a:lnTo>
                <a:lnTo>
                  <a:pt x="748598" y="513141"/>
                </a:lnTo>
                <a:lnTo>
                  <a:pt x="750459" y="512720"/>
                </a:lnTo>
                <a:lnTo>
                  <a:pt x="750901" y="511609"/>
                </a:lnTo>
                <a:lnTo>
                  <a:pt x="750297" y="509435"/>
                </a:lnTo>
                <a:lnTo>
                  <a:pt x="751231" y="508822"/>
                </a:lnTo>
                <a:lnTo>
                  <a:pt x="753488" y="505245"/>
                </a:lnTo>
                <a:lnTo>
                  <a:pt x="752260" y="503626"/>
                </a:lnTo>
                <a:lnTo>
                  <a:pt x="752639" y="502575"/>
                </a:lnTo>
                <a:lnTo>
                  <a:pt x="752503" y="500297"/>
                </a:lnTo>
                <a:lnTo>
                  <a:pt x="753159" y="499419"/>
                </a:lnTo>
                <a:lnTo>
                  <a:pt x="753098" y="498737"/>
                </a:lnTo>
                <a:lnTo>
                  <a:pt x="753044" y="498117"/>
                </a:lnTo>
                <a:lnTo>
                  <a:pt x="753633" y="496476"/>
                </a:lnTo>
                <a:lnTo>
                  <a:pt x="753865" y="495830"/>
                </a:lnTo>
                <a:lnTo>
                  <a:pt x="752758" y="494831"/>
                </a:lnTo>
                <a:lnTo>
                  <a:pt x="752703" y="494087"/>
                </a:lnTo>
                <a:lnTo>
                  <a:pt x="753376" y="493643"/>
                </a:lnTo>
                <a:lnTo>
                  <a:pt x="753635" y="493473"/>
                </a:lnTo>
                <a:lnTo>
                  <a:pt x="756007" y="491040"/>
                </a:lnTo>
                <a:lnTo>
                  <a:pt x="757324" y="490399"/>
                </a:lnTo>
                <a:lnTo>
                  <a:pt x="759117" y="490077"/>
                </a:lnTo>
                <a:lnTo>
                  <a:pt x="761086" y="490551"/>
                </a:lnTo>
                <a:lnTo>
                  <a:pt x="762906" y="491344"/>
                </a:lnTo>
                <a:lnTo>
                  <a:pt x="763704" y="491981"/>
                </a:lnTo>
                <a:lnTo>
                  <a:pt x="765143" y="493174"/>
                </a:lnTo>
                <a:lnTo>
                  <a:pt x="766433" y="494767"/>
                </a:lnTo>
                <a:lnTo>
                  <a:pt x="768431" y="496438"/>
                </a:lnTo>
                <a:lnTo>
                  <a:pt x="769316" y="497394"/>
                </a:lnTo>
                <a:lnTo>
                  <a:pt x="770506" y="498029"/>
                </a:lnTo>
                <a:lnTo>
                  <a:pt x="772646" y="499142"/>
                </a:lnTo>
                <a:lnTo>
                  <a:pt x="774697" y="499775"/>
                </a:lnTo>
                <a:lnTo>
                  <a:pt x="777604" y="500168"/>
                </a:lnTo>
                <a:lnTo>
                  <a:pt x="779800" y="500323"/>
                </a:lnTo>
                <a:lnTo>
                  <a:pt x="782045" y="500509"/>
                </a:lnTo>
                <a:lnTo>
                  <a:pt x="783410" y="500634"/>
                </a:lnTo>
                <a:lnTo>
                  <a:pt x="785137" y="500791"/>
                </a:lnTo>
                <a:lnTo>
                  <a:pt x="786012" y="501347"/>
                </a:lnTo>
                <a:lnTo>
                  <a:pt x="787055" y="502382"/>
                </a:lnTo>
                <a:lnTo>
                  <a:pt x="787642" y="504056"/>
                </a:lnTo>
                <a:lnTo>
                  <a:pt x="788322" y="506288"/>
                </a:lnTo>
                <a:lnTo>
                  <a:pt x="788919" y="508281"/>
                </a:lnTo>
                <a:lnTo>
                  <a:pt x="789848" y="511151"/>
                </a:lnTo>
                <a:lnTo>
                  <a:pt x="790764" y="513383"/>
                </a:lnTo>
                <a:lnTo>
                  <a:pt x="791823" y="515136"/>
                </a:lnTo>
                <a:lnTo>
                  <a:pt x="793252" y="515930"/>
                </a:lnTo>
                <a:lnTo>
                  <a:pt x="794356" y="516246"/>
                </a:lnTo>
                <a:lnTo>
                  <a:pt x="795458" y="516483"/>
                </a:lnTo>
                <a:lnTo>
                  <a:pt x="796799" y="516880"/>
                </a:lnTo>
                <a:lnTo>
                  <a:pt x="797131" y="517677"/>
                </a:lnTo>
                <a:lnTo>
                  <a:pt x="797201" y="520628"/>
                </a:lnTo>
                <a:lnTo>
                  <a:pt x="797497" y="523180"/>
                </a:lnTo>
                <a:lnTo>
                  <a:pt x="798332" y="525332"/>
                </a:lnTo>
                <a:lnTo>
                  <a:pt x="799770" y="526526"/>
                </a:lnTo>
                <a:lnTo>
                  <a:pt x="801109" y="526841"/>
                </a:lnTo>
                <a:lnTo>
                  <a:pt x="802569" y="525721"/>
                </a:lnTo>
                <a:lnTo>
                  <a:pt x="804432" y="523712"/>
                </a:lnTo>
                <a:lnTo>
                  <a:pt x="804561" y="523604"/>
                </a:lnTo>
                <a:lnTo>
                  <a:pt x="806896" y="521650"/>
                </a:lnTo>
                <a:lnTo>
                  <a:pt x="810058" y="521238"/>
                </a:lnTo>
                <a:lnTo>
                  <a:pt x="811646" y="522113"/>
                </a:lnTo>
                <a:lnTo>
                  <a:pt x="813555" y="523385"/>
                </a:lnTo>
                <a:lnTo>
                  <a:pt x="815214" y="523939"/>
                </a:lnTo>
                <a:lnTo>
                  <a:pt x="817807" y="524333"/>
                </a:lnTo>
                <a:lnTo>
                  <a:pt x="819231" y="524968"/>
                </a:lnTo>
                <a:lnTo>
                  <a:pt x="820242" y="526578"/>
                </a:lnTo>
                <a:lnTo>
                  <a:pt x="820256" y="528809"/>
                </a:lnTo>
                <a:lnTo>
                  <a:pt x="820598" y="529857"/>
                </a:lnTo>
                <a:lnTo>
                  <a:pt x="822025" y="534249"/>
                </a:lnTo>
                <a:lnTo>
                  <a:pt x="825273" y="538501"/>
                </a:lnTo>
                <a:lnTo>
                  <a:pt x="825407" y="538758"/>
                </a:lnTo>
                <a:lnTo>
                  <a:pt x="826589" y="541033"/>
                </a:lnTo>
                <a:lnTo>
                  <a:pt x="826542" y="542975"/>
                </a:lnTo>
                <a:lnTo>
                  <a:pt x="826491" y="545062"/>
                </a:lnTo>
                <a:lnTo>
                  <a:pt x="827000" y="545863"/>
                </a:lnTo>
                <a:lnTo>
                  <a:pt x="827742" y="547035"/>
                </a:lnTo>
                <a:lnTo>
                  <a:pt x="829612" y="549006"/>
                </a:lnTo>
                <a:lnTo>
                  <a:pt x="830504" y="547679"/>
                </a:lnTo>
                <a:lnTo>
                  <a:pt x="831562" y="546082"/>
                </a:lnTo>
                <a:lnTo>
                  <a:pt x="832646" y="545601"/>
                </a:lnTo>
                <a:lnTo>
                  <a:pt x="834430" y="544879"/>
                </a:lnTo>
                <a:lnTo>
                  <a:pt x="836619" y="544715"/>
                </a:lnTo>
                <a:lnTo>
                  <a:pt x="838956" y="544151"/>
                </a:lnTo>
                <a:lnTo>
                  <a:pt x="840190" y="543431"/>
                </a:lnTo>
                <a:lnTo>
                  <a:pt x="842203" y="542468"/>
                </a:lnTo>
                <a:lnTo>
                  <a:pt x="845305" y="541186"/>
                </a:lnTo>
                <a:lnTo>
                  <a:pt x="848640" y="539823"/>
                </a:lnTo>
                <a:lnTo>
                  <a:pt x="851435" y="538780"/>
                </a:lnTo>
                <a:lnTo>
                  <a:pt x="853942" y="537813"/>
                </a:lnTo>
                <a:lnTo>
                  <a:pt x="856048" y="537986"/>
                </a:lnTo>
                <a:lnTo>
                  <a:pt x="857599" y="538657"/>
                </a:lnTo>
                <a:lnTo>
                  <a:pt x="860217" y="541366"/>
                </a:lnTo>
                <a:lnTo>
                  <a:pt x="861954" y="541726"/>
                </a:lnTo>
                <a:lnTo>
                  <a:pt x="862155" y="541719"/>
                </a:lnTo>
                <a:lnTo>
                  <a:pt x="865384" y="541620"/>
                </a:lnTo>
                <a:lnTo>
                  <a:pt x="866182" y="541595"/>
                </a:lnTo>
                <a:lnTo>
                  <a:pt x="867031" y="541569"/>
                </a:lnTo>
                <a:lnTo>
                  <a:pt x="869501" y="540562"/>
                </a:lnTo>
                <a:lnTo>
                  <a:pt x="875201" y="541144"/>
                </a:lnTo>
                <a:lnTo>
                  <a:pt x="876748" y="540761"/>
                </a:lnTo>
                <a:lnTo>
                  <a:pt x="876619" y="539957"/>
                </a:lnTo>
                <a:lnTo>
                  <a:pt x="876490" y="539152"/>
                </a:lnTo>
                <a:lnTo>
                  <a:pt x="877724" y="538462"/>
                </a:lnTo>
                <a:lnTo>
                  <a:pt x="877801" y="537982"/>
                </a:lnTo>
                <a:lnTo>
                  <a:pt x="877903" y="537347"/>
                </a:lnTo>
                <a:lnTo>
                  <a:pt x="877337" y="535987"/>
                </a:lnTo>
                <a:lnTo>
                  <a:pt x="874894" y="534541"/>
                </a:lnTo>
                <a:lnTo>
                  <a:pt x="874230" y="534149"/>
                </a:lnTo>
                <a:lnTo>
                  <a:pt x="873851" y="532911"/>
                </a:lnTo>
                <a:lnTo>
                  <a:pt x="873882" y="532692"/>
                </a:lnTo>
                <a:lnTo>
                  <a:pt x="874029" y="531672"/>
                </a:lnTo>
                <a:lnTo>
                  <a:pt x="870357" y="528598"/>
                </a:lnTo>
                <a:lnTo>
                  <a:pt x="868030" y="527412"/>
                </a:lnTo>
                <a:lnTo>
                  <a:pt x="866877" y="526823"/>
                </a:lnTo>
                <a:lnTo>
                  <a:pt x="863029" y="525424"/>
                </a:lnTo>
                <a:lnTo>
                  <a:pt x="861288" y="524320"/>
                </a:lnTo>
                <a:lnTo>
                  <a:pt x="860040" y="522904"/>
                </a:lnTo>
                <a:lnTo>
                  <a:pt x="858407" y="519281"/>
                </a:lnTo>
                <a:lnTo>
                  <a:pt x="857773" y="517874"/>
                </a:lnTo>
                <a:lnTo>
                  <a:pt x="857534" y="517345"/>
                </a:lnTo>
                <a:lnTo>
                  <a:pt x="857089" y="516355"/>
                </a:lnTo>
                <a:lnTo>
                  <a:pt x="856720" y="516386"/>
                </a:lnTo>
                <a:lnTo>
                  <a:pt x="856285" y="516422"/>
                </a:lnTo>
                <a:lnTo>
                  <a:pt x="855712" y="517055"/>
                </a:lnTo>
                <a:lnTo>
                  <a:pt x="855608" y="517171"/>
                </a:lnTo>
                <a:lnTo>
                  <a:pt x="855178" y="516604"/>
                </a:lnTo>
                <a:lnTo>
                  <a:pt x="854671" y="515938"/>
                </a:lnTo>
                <a:lnTo>
                  <a:pt x="853430" y="515575"/>
                </a:lnTo>
                <a:lnTo>
                  <a:pt x="853219" y="511548"/>
                </a:lnTo>
                <a:lnTo>
                  <a:pt x="852316" y="509118"/>
                </a:lnTo>
                <a:lnTo>
                  <a:pt x="850509" y="504255"/>
                </a:lnTo>
                <a:lnTo>
                  <a:pt x="851077" y="503682"/>
                </a:lnTo>
                <a:lnTo>
                  <a:pt x="851495" y="503258"/>
                </a:lnTo>
                <a:lnTo>
                  <a:pt x="851356" y="500905"/>
                </a:lnTo>
                <a:lnTo>
                  <a:pt x="851713" y="498487"/>
                </a:lnTo>
                <a:lnTo>
                  <a:pt x="852629" y="496561"/>
                </a:lnTo>
                <a:lnTo>
                  <a:pt x="853063" y="496059"/>
                </a:lnTo>
                <a:lnTo>
                  <a:pt x="854842" y="494005"/>
                </a:lnTo>
                <a:lnTo>
                  <a:pt x="855261" y="493117"/>
                </a:lnTo>
                <a:lnTo>
                  <a:pt x="855516" y="492576"/>
                </a:lnTo>
                <a:lnTo>
                  <a:pt x="855603" y="490638"/>
                </a:lnTo>
                <a:lnTo>
                  <a:pt x="855779" y="486676"/>
                </a:lnTo>
                <a:lnTo>
                  <a:pt x="855788" y="486503"/>
                </a:lnTo>
                <a:lnTo>
                  <a:pt x="857504" y="483890"/>
                </a:lnTo>
                <a:lnTo>
                  <a:pt x="858400" y="478494"/>
                </a:lnTo>
                <a:lnTo>
                  <a:pt x="860386" y="478790"/>
                </a:lnTo>
                <a:lnTo>
                  <a:pt x="860547" y="475011"/>
                </a:lnTo>
                <a:lnTo>
                  <a:pt x="860148" y="470739"/>
                </a:lnTo>
                <a:lnTo>
                  <a:pt x="861962" y="471129"/>
                </a:lnTo>
                <a:lnTo>
                  <a:pt x="863381" y="470871"/>
                </a:lnTo>
                <a:lnTo>
                  <a:pt x="864702" y="470099"/>
                </a:lnTo>
                <a:lnTo>
                  <a:pt x="866023" y="469141"/>
                </a:lnTo>
                <a:lnTo>
                  <a:pt x="867771" y="468654"/>
                </a:lnTo>
                <a:lnTo>
                  <a:pt x="868671" y="468667"/>
                </a:lnTo>
                <a:lnTo>
                  <a:pt x="869711" y="468683"/>
                </a:lnTo>
                <a:lnTo>
                  <a:pt x="871037" y="469076"/>
                </a:lnTo>
                <a:lnTo>
                  <a:pt x="873025" y="469570"/>
                </a:lnTo>
                <a:lnTo>
                  <a:pt x="874209" y="469914"/>
                </a:lnTo>
                <a:lnTo>
                  <a:pt x="875250" y="470348"/>
                </a:lnTo>
                <a:lnTo>
                  <a:pt x="876388" y="471018"/>
                </a:lnTo>
                <a:lnTo>
                  <a:pt x="877149" y="471960"/>
                </a:lnTo>
                <a:lnTo>
                  <a:pt x="877909" y="472949"/>
                </a:lnTo>
                <a:lnTo>
                  <a:pt x="878481" y="474123"/>
                </a:lnTo>
                <a:lnTo>
                  <a:pt x="878815" y="475106"/>
                </a:lnTo>
                <a:lnTo>
                  <a:pt x="879247" y="476556"/>
                </a:lnTo>
                <a:lnTo>
                  <a:pt x="879677" y="477634"/>
                </a:lnTo>
                <a:lnTo>
                  <a:pt x="880538" y="480628"/>
                </a:lnTo>
                <a:lnTo>
                  <a:pt x="881158" y="481895"/>
                </a:lnTo>
                <a:lnTo>
                  <a:pt x="881683" y="483161"/>
                </a:lnTo>
                <a:lnTo>
                  <a:pt x="882661" y="485025"/>
                </a:lnTo>
                <a:lnTo>
                  <a:pt x="885182" y="492257"/>
                </a:lnTo>
                <a:lnTo>
                  <a:pt x="885786" y="493357"/>
                </a:lnTo>
                <a:lnTo>
                  <a:pt x="886278" y="494255"/>
                </a:lnTo>
                <a:lnTo>
                  <a:pt x="886873" y="495344"/>
                </a:lnTo>
                <a:lnTo>
                  <a:pt x="889795" y="496937"/>
                </a:lnTo>
                <a:lnTo>
                  <a:pt x="891103" y="498228"/>
                </a:lnTo>
                <a:lnTo>
                  <a:pt x="892216" y="498098"/>
                </a:lnTo>
                <a:lnTo>
                  <a:pt x="892774" y="498032"/>
                </a:lnTo>
                <a:lnTo>
                  <a:pt x="893577" y="497654"/>
                </a:lnTo>
                <a:lnTo>
                  <a:pt x="894198" y="497960"/>
                </a:lnTo>
                <a:lnTo>
                  <a:pt x="894878" y="497708"/>
                </a:lnTo>
                <a:lnTo>
                  <a:pt x="895214" y="497368"/>
                </a:lnTo>
                <a:lnTo>
                  <a:pt x="895863" y="496711"/>
                </a:lnTo>
                <a:lnTo>
                  <a:pt x="897029" y="496235"/>
                </a:lnTo>
                <a:lnTo>
                  <a:pt x="897717" y="495956"/>
                </a:lnTo>
                <a:lnTo>
                  <a:pt x="898111" y="494683"/>
                </a:lnTo>
                <a:lnTo>
                  <a:pt x="898556" y="493369"/>
                </a:lnTo>
                <a:lnTo>
                  <a:pt x="899308" y="492723"/>
                </a:lnTo>
                <a:lnTo>
                  <a:pt x="899786" y="492556"/>
                </a:lnTo>
                <a:lnTo>
                  <a:pt x="903262" y="491336"/>
                </a:lnTo>
                <a:lnTo>
                  <a:pt x="903823" y="491827"/>
                </a:lnTo>
                <a:lnTo>
                  <a:pt x="905747" y="492309"/>
                </a:lnTo>
                <a:lnTo>
                  <a:pt x="906797" y="491871"/>
                </a:lnTo>
                <a:lnTo>
                  <a:pt x="909657" y="488607"/>
                </a:lnTo>
                <a:lnTo>
                  <a:pt x="910505" y="487595"/>
                </a:lnTo>
                <a:lnTo>
                  <a:pt x="911544" y="486959"/>
                </a:lnTo>
                <a:lnTo>
                  <a:pt x="912489" y="486786"/>
                </a:lnTo>
                <a:lnTo>
                  <a:pt x="913812" y="486339"/>
                </a:lnTo>
                <a:lnTo>
                  <a:pt x="915887" y="484786"/>
                </a:lnTo>
                <a:lnTo>
                  <a:pt x="917775" y="483790"/>
                </a:lnTo>
                <a:lnTo>
                  <a:pt x="919947" y="482518"/>
                </a:lnTo>
                <a:lnTo>
                  <a:pt x="921554" y="482077"/>
                </a:lnTo>
                <a:lnTo>
                  <a:pt x="923541" y="481920"/>
                </a:lnTo>
                <a:lnTo>
                  <a:pt x="925905" y="481768"/>
                </a:lnTo>
                <a:lnTo>
                  <a:pt x="929496" y="480517"/>
                </a:lnTo>
                <a:lnTo>
                  <a:pt x="932140" y="479531"/>
                </a:lnTo>
                <a:lnTo>
                  <a:pt x="935542" y="478649"/>
                </a:lnTo>
                <a:lnTo>
                  <a:pt x="938191" y="478316"/>
                </a:lnTo>
                <a:lnTo>
                  <a:pt x="942081" y="477647"/>
                </a:lnTo>
                <a:lnTo>
                  <a:pt x="945494" y="478679"/>
                </a:lnTo>
                <a:lnTo>
                  <a:pt x="947194" y="480222"/>
                </a:lnTo>
                <a:lnTo>
                  <a:pt x="947798" y="480770"/>
                </a:lnTo>
                <a:lnTo>
                  <a:pt x="948388" y="481032"/>
                </a:lnTo>
                <a:lnTo>
                  <a:pt x="949040" y="481320"/>
                </a:lnTo>
                <a:lnTo>
                  <a:pt x="953504" y="482098"/>
                </a:lnTo>
                <a:lnTo>
                  <a:pt x="953805" y="482312"/>
                </a:lnTo>
                <a:lnTo>
                  <a:pt x="955308" y="483388"/>
                </a:lnTo>
                <a:lnTo>
                  <a:pt x="956256" y="483329"/>
                </a:lnTo>
                <a:lnTo>
                  <a:pt x="956423" y="483319"/>
                </a:lnTo>
                <a:lnTo>
                  <a:pt x="956296" y="482762"/>
                </a:lnTo>
                <a:lnTo>
                  <a:pt x="956647" y="482086"/>
                </a:lnTo>
                <a:lnTo>
                  <a:pt x="956909" y="481581"/>
                </a:lnTo>
                <a:lnTo>
                  <a:pt x="958576" y="480827"/>
                </a:lnTo>
                <a:lnTo>
                  <a:pt x="958882" y="480144"/>
                </a:lnTo>
                <a:lnTo>
                  <a:pt x="958899" y="477485"/>
                </a:lnTo>
                <a:lnTo>
                  <a:pt x="958913" y="474879"/>
                </a:lnTo>
                <a:lnTo>
                  <a:pt x="959445" y="473070"/>
                </a:lnTo>
                <a:lnTo>
                  <a:pt x="960007" y="471156"/>
                </a:lnTo>
                <a:lnTo>
                  <a:pt x="960915" y="469847"/>
                </a:lnTo>
                <a:lnTo>
                  <a:pt x="960674" y="468734"/>
                </a:lnTo>
                <a:lnTo>
                  <a:pt x="961534" y="467429"/>
                </a:lnTo>
                <a:lnTo>
                  <a:pt x="961583" y="465075"/>
                </a:lnTo>
                <a:lnTo>
                  <a:pt x="961978" y="464342"/>
                </a:lnTo>
                <a:lnTo>
                  <a:pt x="962318" y="463708"/>
                </a:lnTo>
                <a:lnTo>
                  <a:pt x="962638" y="463555"/>
                </a:lnTo>
                <a:lnTo>
                  <a:pt x="963245" y="463268"/>
                </a:lnTo>
                <a:lnTo>
                  <a:pt x="963407" y="462565"/>
                </a:lnTo>
                <a:lnTo>
                  <a:pt x="963487" y="462213"/>
                </a:lnTo>
                <a:lnTo>
                  <a:pt x="964164" y="461590"/>
                </a:lnTo>
                <a:lnTo>
                  <a:pt x="964720" y="461152"/>
                </a:lnTo>
                <a:lnTo>
                  <a:pt x="965117" y="459726"/>
                </a:lnTo>
                <a:lnTo>
                  <a:pt x="965205" y="459415"/>
                </a:lnTo>
                <a:lnTo>
                  <a:pt x="964950" y="458148"/>
                </a:lnTo>
                <a:lnTo>
                  <a:pt x="964695" y="456878"/>
                </a:lnTo>
                <a:lnTo>
                  <a:pt x="964466" y="456570"/>
                </a:lnTo>
                <a:lnTo>
                  <a:pt x="964008" y="455954"/>
                </a:lnTo>
                <a:lnTo>
                  <a:pt x="963325" y="455710"/>
                </a:lnTo>
                <a:lnTo>
                  <a:pt x="962515" y="455488"/>
                </a:lnTo>
                <a:lnTo>
                  <a:pt x="961340" y="455164"/>
                </a:lnTo>
                <a:lnTo>
                  <a:pt x="961021" y="453617"/>
                </a:lnTo>
                <a:lnTo>
                  <a:pt x="963425" y="451621"/>
                </a:lnTo>
                <a:lnTo>
                  <a:pt x="963353" y="449825"/>
                </a:lnTo>
                <a:lnTo>
                  <a:pt x="963510" y="448445"/>
                </a:lnTo>
                <a:lnTo>
                  <a:pt x="963825" y="445672"/>
                </a:lnTo>
                <a:lnTo>
                  <a:pt x="963261" y="444685"/>
                </a:lnTo>
                <a:lnTo>
                  <a:pt x="962017" y="443700"/>
                </a:lnTo>
                <a:lnTo>
                  <a:pt x="962012" y="442834"/>
                </a:lnTo>
                <a:lnTo>
                  <a:pt x="963675" y="441089"/>
                </a:lnTo>
                <a:lnTo>
                  <a:pt x="964164" y="439970"/>
                </a:lnTo>
                <a:lnTo>
                  <a:pt x="961005" y="440176"/>
                </a:lnTo>
                <a:lnTo>
                  <a:pt x="960753" y="439372"/>
                </a:lnTo>
                <a:lnTo>
                  <a:pt x="962043" y="437506"/>
                </a:lnTo>
                <a:lnTo>
                  <a:pt x="962406" y="436079"/>
                </a:lnTo>
                <a:lnTo>
                  <a:pt x="962017" y="435217"/>
                </a:lnTo>
                <a:lnTo>
                  <a:pt x="961904" y="434967"/>
                </a:lnTo>
                <a:lnTo>
                  <a:pt x="960478" y="434853"/>
                </a:lnTo>
                <a:lnTo>
                  <a:pt x="960104" y="434483"/>
                </a:lnTo>
                <a:lnTo>
                  <a:pt x="960161" y="433554"/>
                </a:lnTo>
                <a:lnTo>
                  <a:pt x="961695" y="430943"/>
                </a:lnTo>
                <a:lnTo>
                  <a:pt x="960259" y="429031"/>
                </a:lnTo>
                <a:lnTo>
                  <a:pt x="960297" y="428546"/>
                </a:lnTo>
                <a:lnTo>
                  <a:pt x="960316" y="428287"/>
                </a:lnTo>
                <a:lnTo>
                  <a:pt x="960369" y="426553"/>
                </a:lnTo>
                <a:lnTo>
                  <a:pt x="960697" y="425918"/>
                </a:lnTo>
                <a:lnTo>
                  <a:pt x="960982" y="425372"/>
                </a:lnTo>
                <a:lnTo>
                  <a:pt x="962223" y="425053"/>
                </a:lnTo>
                <a:lnTo>
                  <a:pt x="962466" y="424991"/>
                </a:lnTo>
                <a:lnTo>
                  <a:pt x="962632" y="424657"/>
                </a:lnTo>
                <a:lnTo>
                  <a:pt x="962955" y="423997"/>
                </a:lnTo>
                <a:lnTo>
                  <a:pt x="962082" y="423013"/>
                </a:lnTo>
                <a:lnTo>
                  <a:pt x="962215" y="422334"/>
                </a:lnTo>
                <a:lnTo>
                  <a:pt x="962264" y="422082"/>
                </a:lnTo>
                <a:lnTo>
                  <a:pt x="961816" y="419607"/>
                </a:lnTo>
                <a:lnTo>
                  <a:pt x="962013" y="418796"/>
                </a:lnTo>
                <a:lnTo>
                  <a:pt x="962300" y="417622"/>
                </a:lnTo>
                <a:lnTo>
                  <a:pt x="962843" y="417102"/>
                </a:lnTo>
                <a:lnTo>
                  <a:pt x="963470" y="416500"/>
                </a:lnTo>
                <a:lnTo>
                  <a:pt x="963670" y="415723"/>
                </a:lnTo>
                <a:lnTo>
                  <a:pt x="964077" y="414142"/>
                </a:lnTo>
                <a:lnTo>
                  <a:pt x="965061" y="412898"/>
                </a:lnTo>
                <a:lnTo>
                  <a:pt x="965728" y="410664"/>
                </a:lnTo>
                <a:lnTo>
                  <a:pt x="966651" y="409233"/>
                </a:lnTo>
                <a:lnTo>
                  <a:pt x="967071" y="409071"/>
                </a:lnTo>
                <a:lnTo>
                  <a:pt x="968955" y="408292"/>
                </a:lnTo>
                <a:lnTo>
                  <a:pt x="969424" y="406615"/>
                </a:lnTo>
                <a:lnTo>
                  <a:pt x="970593" y="405121"/>
                </a:lnTo>
                <a:lnTo>
                  <a:pt x="973811" y="404606"/>
                </a:lnTo>
                <a:lnTo>
                  <a:pt x="974068" y="404554"/>
                </a:lnTo>
                <a:lnTo>
                  <a:pt x="974431" y="404478"/>
                </a:lnTo>
                <a:lnTo>
                  <a:pt x="974552" y="403937"/>
                </a:lnTo>
                <a:lnTo>
                  <a:pt x="974974" y="402060"/>
                </a:lnTo>
                <a:lnTo>
                  <a:pt x="975838" y="401498"/>
                </a:lnTo>
                <a:lnTo>
                  <a:pt x="976632" y="399200"/>
                </a:lnTo>
                <a:lnTo>
                  <a:pt x="978479" y="397331"/>
                </a:lnTo>
                <a:lnTo>
                  <a:pt x="978625" y="396824"/>
                </a:lnTo>
                <a:lnTo>
                  <a:pt x="979208" y="394789"/>
                </a:lnTo>
                <a:lnTo>
                  <a:pt x="979585" y="394820"/>
                </a:lnTo>
                <a:lnTo>
                  <a:pt x="980572" y="394903"/>
                </a:lnTo>
                <a:lnTo>
                  <a:pt x="980824" y="394368"/>
                </a:lnTo>
                <a:lnTo>
                  <a:pt x="981184" y="393600"/>
                </a:lnTo>
                <a:lnTo>
                  <a:pt x="983161" y="392411"/>
                </a:lnTo>
                <a:lnTo>
                  <a:pt x="983066" y="392097"/>
                </a:lnTo>
                <a:lnTo>
                  <a:pt x="982677" y="390709"/>
                </a:lnTo>
                <a:lnTo>
                  <a:pt x="982901" y="390369"/>
                </a:lnTo>
                <a:lnTo>
                  <a:pt x="984819" y="389579"/>
                </a:lnTo>
                <a:lnTo>
                  <a:pt x="985497" y="389300"/>
                </a:lnTo>
                <a:lnTo>
                  <a:pt x="986302" y="388408"/>
                </a:lnTo>
                <a:lnTo>
                  <a:pt x="988086" y="386435"/>
                </a:lnTo>
                <a:lnTo>
                  <a:pt x="988980" y="386067"/>
                </a:lnTo>
                <a:lnTo>
                  <a:pt x="989878" y="385697"/>
                </a:lnTo>
                <a:lnTo>
                  <a:pt x="989871" y="384599"/>
                </a:lnTo>
                <a:lnTo>
                  <a:pt x="989865" y="383514"/>
                </a:lnTo>
                <a:lnTo>
                  <a:pt x="991415" y="383629"/>
                </a:lnTo>
                <a:lnTo>
                  <a:pt x="991564" y="382707"/>
                </a:lnTo>
                <a:lnTo>
                  <a:pt x="991595" y="382512"/>
                </a:lnTo>
                <a:lnTo>
                  <a:pt x="991447" y="382211"/>
                </a:lnTo>
                <a:lnTo>
                  <a:pt x="990842" y="380969"/>
                </a:lnTo>
                <a:lnTo>
                  <a:pt x="991220" y="380517"/>
                </a:lnTo>
                <a:lnTo>
                  <a:pt x="991519" y="380159"/>
                </a:lnTo>
                <a:lnTo>
                  <a:pt x="992881" y="380028"/>
                </a:lnTo>
                <a:lnTo>
                  <a:pt x="993313" y="379468"/>
                </a:lnTo>
                <a:lnTo>
                  <a:pt x="993583" y="377823"/>
                </a:lnTo>
                <a:lnTo>
                  <a:pt x="993853" y="376183"/>
                </a:lnTo>
                <a:lnTo>
                  <a:pt x="995036" y="376377"/>
                </a:lnTo>
                <a:lnTo>
                  <a:pt x="996023" y="376541"/>
                </a:lnTo>
                <a:lnTo>
                  <a:pt x="996513" y="375547"/>
                </a:lnTo>
                <a:lnTo>
                  <a:pt x="996467" y="375381"/>
                </a:lnTo>
                <a:lnTo>
                  <a:pt x="996134" y="374186"/>
                </a:lnTo>
                <a:lnTo>
                  <a:pt x="997819" y="372064"/>
                </a:lnTo>
                <a:lnTo>
                  <a:pt x="999149" y="370391"/>
                </a:lnTo>
                <a:lnTo>
                  <a:pt x="998810" y="369904"/>
                </a:lnTo>
                <a:lnTo>
                  <a:pt x="998336" y="369219"/>
                </a:lnTo>
                <a:lnTo>
                  <a:pt x="999015" y="368596"/>
                </a:lnTo>
                <a:lnTo>
                  <a:pt x="1000552" y="368347"/>
                </a:lnTo>
                <a:lnTo>
                  <a:pt x="1000997" y="368275"/>
                </a:lnTo>
                <a:lnTo>
                  <a:pt x="1001513" y="366784"/>
                </a:lnTo>
                <a:lnTo>
                  <a:pt x="1001727" y="366164"/>
                </a:lnTo>
                <a:lnTo>
                  <a:pt x="1002283" y="365665"/>
                </a:lnTo>
                <a:lnTo>
                  <a:pt x="1003240" y="365441"/>
                </a:lnTo>
                <a:lnTo>
                  <a:pt x="1004450" y="365157"/>
                </a:lnTo>
                <a:lnTo>
                  <a:pt x="1004612" y="364967"/>
                </a:lnTo>
                <a:lnTo>
                  <a:pt x="1005681" y="363726"/>
                </a:lnTo>
                <a:lnTo>
                  <a:pt x="1006742" y="362438"/>
                </a:lnTo>
                <a:lnTo>
                  <a:pt x="1007215" y="361797"/>
                </a:lnTo>
                <a:lnTo>
                  <a:pt x="1007086" y="360001"/>
                </a:lnTo>
                <a:lnTo>
                  <a:pt x="1007302" y="359691"/>
                </a:lnTo>
                <a:lnTo>
                  <a:pt x="1007516" y="359380"/>
                </a:lnTo>
                <a:lnTo>
                  <a:pt x="1010181" y="359488"/>
                </a:lnTo>
                <a:lnTo>
                  <a:pt x="1010413" y="358237"/>
                </a:lnTo>
                <a:lnTo>
                  <a:pt x="1010346" y="357992"/>
                </a:lnTo>
                <a:lnTo>
                  <a:pt x="1010107" y="357384"/>
                </a:lnTo>
                <a:lnTo>
                  <a:pt x="1010910" y="356883"/>
                </a:lnTo>
                <a:lnTo>
                  <a:pt x="1011144" y="354342"/>
                </a:lnTo>
                <a:lnTo>
                  <a:pt x="1013683" y="353894"/>
                </a:lnTo>
                <a:lnTo>
                  <a:pt x="1014421" y="352836"/>
                </a:lnTo>
                <a:lnTo>
                  <a:pt x="1014328" y="352426"/>
                </a:lnTo>
                <a:lnTo>
                  <a:pt x="1013912" y="350611"/>
                </a:lnTo>
                <a:lnTo>
                  <a:pt x="1015046" y="348273"/>
                </a:lnTo>
                <a:lnTo>
                  <a:pt x="1015628" y="347071"/>
                </a:lnTo>
                <a:lnTo>
                  <a:pt x="1016247" y="346819"/>
                </a:lnTo>
                <a:lnTo>
                  <a:pt x="1018349" y="345754"/>
                </a:lnTo>
                <a:lnTo>
                  <a:pt x="1020106" y="344319"/>
                </a:lnTo>
                <a:lnTo>
                  <a:pt x="1021866" y="342885"/>
                </a:lnTo>
                <a:lnTo>
                  <a:pt x="1021982" y="341461"/>
                </a:lnTo>
                <a:lnTo>
                  <a:pt x="1022306" y="340841"/>
                </a:lnTo>
                <a:lnTo>
                  <a:pt x="1022534" y="340404"/>
                </a:lnTo>
                <a:lnTo>
                  <a:pt x="1023331" y="338975"/>
                </a:lnTo>
                <a:lnTo>
                  <a:pt x="1023735" y="333399"/>
                </a:lnTo>
                <a:lnTo>
                  <a:pt x="1026091" y="333571"/>
                </a:lnTo>
                <a:lnTo>
                  <a:pt x="1025646" y="331655"/>
                </a:lnTo>
                <a:lnTo>
                  <a:pt x="1025916" y="331109"/>
                </a:lnTo>
                <a:lnTo>
                  <a:pt x="1025996" y="330948"/>
                </a:lnTo>
                <a:lnTo>
                  <a:pt x="1026063" y="330813"/>
                </a:lnTo>
                <a:lnTo>
                  <a:pt x="1027682" y="329971"/>
                </a:lnTo>
                <a:lnTo>
                  <a:pt x="1027240" y="328488"/>
                </a:lnTo>
                <a:lnTo>
                  <a:pt x="1027845" y="325971"/>
                </a:lnTo>
                <a:lnTo>
                  <a:pt x="1028089" y="324954"/>
                </a:lnTo>
                <a:lnTo>
                  <a:pt x="1027280" y="324277"/>
                </a:lnTo>
                <a:lnTo>
                  <a:pt x="1027245" y="324122"/>
                </a:lnTo>
                <a:lnTo>
                  <a:pt x="1026899" y="322608"/>
                </a:lnTo>
                <a:lnTo>
                  <a:pt x="1027576" y="321551"/>
                </a:lnTo>
                <a:lnTo>
                  <a:pt x="1029680" y="321105"/>
                </a:lnTo>
                <a:lnTo>
                  <a:pt x="1029529" y="316461"/>
                </a:lnTo>
                <a:lnTo>
                  <a:pt x="1030002" y="315725"/>
                </a:lnTo>
                <a:lnTo>
                  <a:pt x="1030883" y="314349"/>
                </a:lnTo>
                <a:lnTo>
                  <a:pt x="1030380" y="313114"/>
                </a:lnTo>
                <a:lnTo>
                  <a:pt x="1030838" y="311875"/>
                </a:lnTo>
                <a:lnTo>
                  <a:pt x="1031297" y="310632"/>
                </a:lnTo>
                <a:lnTo>
                  <a:pt x="1032468" y="309510"/>
                </a:lnTo>
                <a:lnTo>
                  <a:pt x="1030978" y="309085"/>
                </a:lnTo>
                <a:lnTo>
                  <a:pt x="1030542" y="308531"/>
                </a:lnTo>
                <a:lnTo>
                  <a:pt x="1031014" y="308034"/>
                </a:lnTo>
                <a:lnTo>
                  <a:pt x="1031673" y="307342"/>
                </a:lnTo>
                <a:lnTo>
                  <a:pt x="1032144" y="306850"/>
                </a:lnTo>
                <a:lnTo>
                  <a:pt x="1031313" y="306490"/>
                </a:lnTo>
                <a:lnTo>
                  <a:pt x="1029139" y="305550"/>
                </a:lnTo>
                <a:lnTo>
                  <a:pt x="1028625" y="304647"/>
                </a:lnTo>
                <a:lnTo>
                  <a:pt x="1020850" y="304647"/>
                </a:lnTo>
                <a:lnTo>
                  <a:pt x="1018713" y="304647"/>
                </a:lnTo>
                <a:lnTo>
                  <a:pt x="1011471" y="304647"/>
                </a:lnTo>
                <a:lnTo>
                  <a:pt x="1008940" y="304647"/>
                </a:lnTo>
                <a:lnTo>
                  <a:pt x="996865" y="304647"/>
                </a:lnTo>
                <a:lnTo>
                  <a:pt x="994180" y="304647"/>
                </a:lnTo>
                <a:lnTo>
                  <a:pt x="987368" y="304647"/>
                </a:lnTo>
                <a:lnTo>
                  <a:pt x="984469" y="304647"/>
                </a:lnTo>
                <a:lnTo>
                  <a:pt x="976452" y="304647"/>
                </a:lnTo>
                <a:lnTo>
                  <a:pt x="973430" y="304647"/>
                </a:lnTo>
                <a:lnTo>
                  <a:pt x="966924" y="304647"/>
                </a:lnTo>
                <a:lnTo>
                  <a:pt x="963974" y="304647"/>
                </a:lnTo>
                <a:lnTo>
                  <a:pt x="957192" y="304647"/>
                </a:lnTo>
                <a:lnTo>
                  <a:pt x="954996" y="304647"/>
                </a:lnTo>
                <a:lnTo>
                  <a:pt x="949801" y="304647"/>
                </a:lnTo>
                <a:lnTo>
                  <a:pt x="947639" y="304647"/>
                </a:lnTo>
                <a:lnTo>
                  <a:pt x="942137" y="304647"/>
                </a:lnTo>
                <a:lnTo>
                  <a:pt x="940024" y="304647"/>
                </a:lnTo>
                <a:lnTo>
                  <a:pt x="936599" y="304647"/>
                </a:lnTo>
                <a:lnTo>
                  <a:pt x="934357" y="304647"/>
                </a:lnTo>
                <a:lnTo>
                  <a:pt x="929105" y="304647"/>
                </a:lnTo>
                <a:lnTo>
                  <a:pt x="927194" y="304647"/>
                </a:lnTo>
                <a:lnTo>
                  <a:pt x="923608" y="304647"/>
                </a:lnTo>
                <a:lnTo>
                  <a:pt x="921822" y="304647"/>
                </a:lnTo>
                <a:lnTo>
                  <a:pt x="916660" y="304647"/>
                </a:lnTo>
                <a:lnTo>
                  <a:pt x="916830" y="304273"/>
                </a:lnTo>
                <a:lnTo>
                  <a:pt x="917430" y="303001"/>
                </a:lnTo>
                <a:lnTo>
                  <a:pt x="917805" y="301503"/>
                </a:lnTo>
                <a:lnTo>
                  <a:pt x="918328" y="300231"/>
                </a:lnTo>
                <a:lnTo>
                  <a:pt x="918702" y="298735"/>
                </a:lnTo>
                <a:lnTo>
                  <a:pt x="919226" y="297387"/>
                </a:lnTo>
                <a:lnTo>
                  <a:pt x="919759" y="296246"/>
                </a:lnTo>
                <a:lnTo>
                  <a:pt x="919826" y="296114"/>
                </a:lnTo>
                <a:lnTo>
                  <a:pt x="920123" y="295440"/>
                </a:lnTo>
                <a:lnTo>
                  <a:pt x="920285" y="295013"/>
                </a:lnTo>
                <a:lnTo>
                  <a:pt x="920349" y="294842"/>
                </a:lnTo>
                <a:lnTo>
                  <a:pt x="920874" y="293494"/>
                </a:lnTo>
                <a:lnTo>
                  <a:pt x="921472" y="292222"/>
                </a:lnTo>
                <a:lnTo>
                  <a:pt x="922219" y="291099"/>
                </a:lnTo>
                <a:lnTo>
                  <a:pt x="923142" y="289653"/>
                </a:lnTo>
                <a:lnTo>
                  <a:pt x="922219" y="288105"/>
                </a:lnTo>
                <a:lnTo>
                  <a:pt x="921247" y="287207"/>
                </a:lnTo>
                <a:lnTo>
                  <a:pt x="920349" y="286310"/>
                </a:lnTo>
                <a:lnTo>
                  <a:pt x="919376" y="285335"/>
                </a:lnTo>
                <a:lnTo>
                  <a:pt x="918253" y="284588"/>
                </a:lnTo>
                <a:lnTo>
                  <a:pt x="917129" y="283839"/>
                </a:lnTo>
                <a:lnTo>
                  <a:pt x="916008" y="283165"/>
                </a:lnTo>
                <a:lnTo>
                  <a:pt x="915259" y="282042"/>
                </a:lnTo>
                <a:lnTo>
                  <a:pt x="914510" y="280920"/>
                </a:lnTo>
                <a:lnTo>
                  <a:pt x="913761" y="279797"/>
                </a:lnTo>
                <a:lnTo>
                  <a:pt x="913162" y="278525"/>
                </a:lnTo>
                <a:lnTo>
                  <a:pt x="912564" y="277251"/>
                </a:lnTo>
                <a:lnTo>
                  <a:pt x="911815" y="276129"/>
                </a:lnTo>
                <a:lnTo>
                  <a:pt x="911292" y="274782"/>
                </a:lnTo>
                <a:lnTo>
                  <a:pt x="910692" y="273510"/>
                </a:lnTo>
                <a:lnTo>
                  <a:pt x="909945" y="272386"/>
                </a:lnTo>
                <a:lnTo>
                  <a:pt x="909420" y="271114"/>
                </a:lnTo>
                <a:lnTo>
                  <a:pt x="908821" y="269840"/>
                </a:lnTo>
                <a:lnTo>
                  <a:pt x="908223" y="268493"/>
                </a:lnTo>
                <a:lnTo>
                  <a:pt x="907698" y="267221"/>
                </a:lnTo>
                <a:lnTo>
                  <a:pt x="907099" y="265874"/>
                </a:lnTo>
                <a:lnTo>
                  <a:pt x="906951" y="264227"/>
                </a:lnTo>
                <a:lnTo>
                  <a:pt x="906501" y="262729"/>
                </a:lnTo>
                <a:lnTo>
                  <a:pt x="906127" y="261308"/>
                </a:lnTo>
                <a:lnTo>
                  <a:pt x="905976" y="259587"/>
                </a:lnTo>
                <a:lnTo>
                  <a:pt x="905827" y="258489"/>
                </a:lnTo>
                <a:lnTo>
                  <a:pt x="905752" y="257940"/>
                </a:lnTo>
                <a:lnTo>
                  <a:pt x="905528" y="256293"/>
                </a:lnTo>
                <a:lnTo>
                  <a:pt x="905528" y="254421"/>
                </a:lnTo>
                <a:lnTo>
                  <a:pt x="905827" y="253224"/>
                </a:lnTo>
                <a:lnTo>
                  <a:pt x="905903" y="252925"/>
                </a:lnTo>
                <a:lnTo>
                  <a:pt x="905903" y="251053"/>
                </a:lnTo>
                <a:lnTo>
                  <a:pt x="906127" y="249406"/>
                </a:lnTo>
                <a:lnTo>
                  <a:pt x="906277" y="247760"/>
                </a:lnTo>
                <a:lnTo>
                  <a:pt x="906426" y="246038"/>
                </a:lnTo>
                <a:lnTo>
                  <a:pt x="906426" y="244167"/>
                </a:lnTo>
                <a:lnTo>
                  <a:pt x="906426" y="242745"/>
                </a:lnTo>
                <a:lnTo>
                  <a:pt x="906202" y="241023"/>
                </a:lnTo>
                <a:lnTo>
                  <a:pt x="906051" y="239376"/>
                </a:lnTo>
                <a:lnTo>
                  <a:pt x="905827" y="238479"/>
                </a:lnTo>
                <a:lnTo>
                  <a:pt x="905679" y="237879"/>
                </a:lnTo>
                <a:lnTo>
                  <a:pt x="905078" y="236607"/>
                </a:lnTo>
                <a:lnTo>
                  <a:pt x="904704" y="235109"/>
                </a:lnTo>
                <a:lnTo>
                  <a:pt x="904330" y="233613"/>
                </a:lnTo>
                <a:lnTo>
                  <a:pt x="903957" y="232115"/>
                </a:lnTo>
                <a:lnTo>
                  <a:pt x="903582" y="230692"/>
                </a:lnTo>
                <a:lnTo>
                  <a:pt x="903208" y="229196"/>
                </a:lnTo>
                <a:lnTo>
                  <a:pt x="903133" y="227324"/>
                </a:lnTo>
                <a:lnTo>
                  <a:pt x="903133" y="225453"/>
                </a:lnTo>
                <a:lnTo>
                  <a:pt x="903357" y="223807"/>
                </a:lnTo>
                <a:lnTo>
                  <a:pt x="903357" y="221935"/>
                </a:lnTo>
                <a:lnTo>
                  <a:pt x="903133" y="220288"/>
                </a:lnTo>
                <a:lnTo>
                  <a:pt x="903281" y="218566"/>
                </a:lnTo>
                <a:lnTo>
                  <a:pt x="903656" y="217070"/>
                </a:lnTo>
                <a:lnTo>
                  <a:pt x="904405" y="215947"/>
                </a:lnTo>
                <a:lnTo>
                  <a:pt x="905003" y="214675"/>
                </a:lnTo>
                <a:lnTo>
                  <a:pt x="905528" y="213402"/>
                </a:lnTo>
                <a:lnTo>
                  <a:pt x="905679" y="211681"/>
                </a:lnTo>
                <a:lnTo>
                  <a:pt x="905679" y="209884"/>
                </a:lnTo>
                <a:lnTo>
                  <a:pt x="905827" y="208736"/>
                </a:lnTo>
                <a:lnTo>
                  <a:pt x="905903" y="208162"/>
                </a:lnTo>
                <a:lnTo>
                  <a:pt x="906051" y="206515"/>
                </a:lnTo>
                <a:lnTo>
                  <a:pt x="906426" y="205019"/>
                </a:lnTo>
                <a:lnTo>
                  <a:pt x="906800" y="203521"/>
                </a:lnTo>
                <a:lnTo>
                  <a:pt x="907325" y="202249"/>
                </a:lnTo>
                <a:lnTo>
                  <a:pt x="908072" y="201126"/>
                </a:lnTo>
                <a:lnTo>
                  <a:pt x="908672" y="199779"/>
                </a:lnTo>
                <a:lnTo>
                  <a:pt x="909420" y="198730"/>
                </a:lnTo>
                <a:lnTo>
                  <a:pt x="909945" y="197383"/>
                </a:lnTo>
                <a:lnTo>
                  <a:pt x="910468" y="196111"/>
                </a:lnTo>
                <a:lnTo>
                  <a:pt x="910842" y="194615"/>
                </a:lnTo>
                <a:lnTo>
                  <a:pt x="911217" y="193117"/>
                </a:lnTo>
                <a:lnTo>
                  <a:pt x="911591" y="191619"/>
                </a:lnTo>
                <a:lnTo>
                  <a:pt x="911966" y="190123"/>
                </a:lnTo>
                <a:lnTo>
                  <a:pt x="912489" y="188851"/>
                </a:lnTo>
                <a:lnTo>
                  <a:pt x="913238" y="187728"/>
                </a:lnTo>
                <a:lnTo>
                  <a:pt x="914211" y="186755"/>
                </a:lnTo>
                <a:lnTo>
                  <a:pt x="914735" y="185483"/>
                </a:lnTo>
                <a:lnTo>
                  <a:pt x="915110" y="183985"/>
                </a:lnTo>
                <a:lnTo>
                  <a:pt x="915334" y="182338"/>
                </a:lnTo>
                <a:lnTo>
                  <a:pt x="915483" y="180692"/>
                </a:lnTo>
                <a:lnTo>
                  <a:pt x="915221" y="179640"/>
                </a:lnTo>
                <a:lnTo>
                  <a:pt x="915110" y="179194"/>
                </a:lnTo>
                <a:lnTo>
                  <a:pt x="914735" y="177698"/>
                </a:lnTo>
                <a:lnTo>
                  <a:pt x="914510" y="176050"/>
                </a:lnTo>
                <a:lnTo>
                  <a:pt x="913911" y="174704"/>
                </a:lnTo>
                <a:lnTo>
                  <a:pt x="913162" y="173581"/>
                </a:lnTo>
                <a:lnTo>
                  <a:pt x="912041" y="172832"/>
                </a:lnTo>
                <a:lnTo>
                  <a:pt x="910917" y="172158"/>
                </a:lnTo>
                <a:lnTo>
                  <a:pt x="909645" y="171560"/>
                </a:lnTo>
                <a:lnTo>
                  <a:pt x="908298" y="171035"/>
                </a:lnTo>
                <a:lnTo>
                  <a:pt x="907175" y="170287"/>
                </a:lnTo>
                <a:lnTo>
                  <a:pt x="906612" y="169911"/>
                </a:lnTo>
                <a:lnTo>
                  <a:pt x="906051" y="169539"/>
                </a:lnTo>
                <a:lnTo>
                  <a:pt x="905827" y="169331"/>
                </a:lnTo>
                <a:lnTo>
                  <a:pt x="905078" y="168639"/>
                </a:lnTo>
                <a:lnTo>
                  <a:pt x="903957" y="167892"/>
                </a:lnTo>
                <a:lnTo>
                  <a:pt x="903208" y="166769"/>
                </a:lnTo>
                <a:lnTo>
                  <a:pt x="902459" y="165721"/>
                </a:lnTo>
                <a:lnTo>
                  <a:pt x="901936" y="164373"/>
                </a:lnTo>
                <a:lnTo>
                  <a:pt x="901336" y="163101"/>
                </a:lnTo>
                <a:lnTo>
                  <a:pt x="901112" y="161379"/>
                </a:lnTo>
                <a:lnTo>
                  <a:pt x="900963" y="159733"/>
                </a:lnTo>
                <a:lnTo>
                  <a:pt x="900963" y="157860"/>
                </a:lnTo>
                <a:lnTo>
                  <a:pt x="900587" y="156440"/>
                </a:lnTo>
                <a:lnTo>
                  <a:pt x="900214" y="154942"/>
                </a:lnTo>
                <a:lnTo>
                  <a:pt x="899614" y="153594"/>
                </a:lnTo>
                <a:lnTo>
                  <a:pt x="898867" y="152546"/>
                </a:lnTo>
                <a:lnTo>
                  <a:pt x="898118" y="151425"/>
                </a:lnTo>
                <a:lnTo>
                  <a:pt x="897145" y="150525"/>
                </a:lnTo>
                <a:lnTo>
                  <a:pt x="895647" y="150151"/>
                </a:lnTo>
                <a:lnTo>
                  <a:pt x="894151" y="149776"/>
                </a:lnTo>
                <a:lnTo>
                  <a:pt x="892279" y="149776"/>
                </a:lnTo>
                <a:lnTo>
                  <a:pt x="890408" y="149776"/>
                </a:lnTo>
                <a:lnTo>
                  <a:pt x="888536" y="149776"/>
                </a:lnTo>
                <a:lnTo>
                  <a:pt x="886816" y="150002"/>
                </a:lnTo>
                <a:lnTo>
                  <a:pt x="884943" y="150002"/>
                </a:lnTo>
                <a:lnTo>
                  <a:pt x="883073" y="150002"/>
                </a:lnTo>
                <a:lnTo>
                  <a:pt x="881201" y="150002"/>
                </a:lnTo>
                <a:lnTo>
                  <a:pt x="879554" y="150226"/>
                </a:lnTo>
                <a:lnTo>
                  <a:pt x="877832" y="150377"/>
                </a:lnTo>
                <a:lnTo>
                  <a:pt x="876186" y="150601"/>
                </a:lnTo>
                <a:lnTo>
                  <a:pt x="871882" y="150450"/>
                </a:lnTo>
                <a:lnTo>
                  <a:pt x="871470" y="148954"/>
                </a:lnTo>
                <a:lnTo>
                  <a:pt x="871096" y="147456"/>
                </a:lnTo>
                <a:lnTo>
                  <a:pt x="870947" y="145810"/>
                </a:lnTo>
                <a:lnTo>
                  <a:pt x="871096" y="144163"/>
                </a:lnTo>
                <a:lnTo>
                  <a:pt x="871470" y="142667"/>
                </a:lnTo>
                <a:lnTo>
                  <a:pt x="871993" y="141318"/>
                </a:lnTo>
                <a:lnTo>
                  <a:pt x="872593" y="140046"/>
                </a:lnTo>
                <a:lnTo>
                  <a:pt x="873341" y="138924"/>
                </a:lnTo>
                <a:lnTo>
                  <a:pt x="873865" y="137650"/>
                </a:lnTo>
                <a:lnTo>
                  <a:pt x="874240" y="136154"/>
                </a:lnTo>
                <a:lnTo>
                  <a:pt x="874614" y="134656"/>
                </a:lnTo>
                <a:lnTo>
                  <a:pt x="875138" y="133309"/>
                </a:lnTo>
                <a:lnTo>
                  <a:pt x="875512" y="131813"/>
                </a:lnTo>
                <a:lnTo>
                  <a:pt x="876111" y="130541"/>
                </a:lnTo>
                <a:lnTo>
                  <a:pt x="876410" y="129043"/>
                </a:lnTo>
                <a:lnTo>
                  <a:pt x="876784" y="127545"/>
                </a:lnTo>
                <a:lnTo>
                  <a:pt x="877159" y="126049"/>
                </a:lnTo>
                <a:lnTo>
                  <a:pt x="877757" y="124777"/>
                </a:lnTo>
                <a:lnTo>
                  <a:pt x="878056" y="123279"/>
                </a:lnTo>
                <a:lnTo>
                  <a:pt x="878656" y="122007"/>
                </a:lnTo>
                <a:lnTo>
                  <a:pt x="879404" y="120884"/>
                </a:lnTo>
                <a:lnTo>
                  <a:pt x="879554" y="119237"/>
                </a:lnTo>
                <a:lnTo>
                  <a:pt x="879180" y="117739"/>
                </a:lnTo>
                <a:lnTo>
                  <a:pt x="879031" y="116019"/>
                </a:lnTo>
                <a:lnTo>
                  <a:pt x="878581" y="114597"/>
                </a:lnTo>
                <a:lnTo>
                  <a:pt x="878207" y="113099"/>
                </a:lnTo>
                <a:lnTo>
                  <a:pt x="878056" y="111377"/>
                </a:lnTo>
                <a:lnTo>
                  <a:pt x="877682" y="109956"/>
                </a:lnTo>
                <a:lnTo>
                  <a:pt x="877234" y="108458"/>
                </a:lnTo>
                <a:lnTo>
                  <a:pt x="876859" y="106961"/>
                </a:lnTo>
                <a:lnTo>
                  <a:pt x="876485" y="105465"/>
                </a:lnTo>
                <a:lnTo>
                  <a:pt x="876336" y="103818"/>
                </a:lnTo>
                <a:lnTo>
                  <a:pt x="876111" y="102171"/>
                </a:lnTo>
                <a:lnTo>
                  <a:pt x="875887" y="100450"/>
                </a:lnTo>
                <a:lnTo>
                  <a:pt x="875512" y="98952"/>
                </a:lnTo>
                <a:lnTo>
                  <a:pt x="875138" y="97529"/>
                </a:lnTo>
                <a:lnTo>
                  <a:pt x="874614" y="96182"/>
                </a:lnTo>
                <a:lnTo>
                  <a:pt x="873790" y="95060"/>
                </a:lnTo>
                <a:lnTo>
                  <a:pt x="873267" y="93788"/>
                </a:lnTo>
                <a:lnTo>
                  <a:pt x="872518" y="92665"/>
                </a:lnTo>
                <a:lnTo>
                  <a:pt x="871769" y="91541"/>
                </a:lnTo>
                <a:lnTo>
                  <a:pt x="871020" y="90493"/>
                </a:lnTo>
                <a:lnTo>
                  <a:pt x="870198" y="89372"/>
                </a:lnTo>
                <a:lnTo>
                  <a:pt x="869673" y="88098"/>
                </a:lnTo>
                <a:lnTo>
                  <a:pt x="868926" y="86976"/>
                </a:lnTo>
                <a:lnTo>
                  <a:pt x="868551" y="85478"/>
                </a:lnTo>
                <a:lnTo>
                  <a:pt x="867951" y="84206"/>
                </a:lnTo>
                <a:lnTo>
                  <a:pt x="867727" y="82484"/>
                </a:lnTo>
                <a:lnTo>
                  <a:pt x="867727" y="80687"/>
                </a:lnTo>
                <a:lnTo>
                  <a:pt x="867727" y="78817"/>
                </a:lnTo>
                <a:lnTo>
                  <a:pt x="867951" y="77095"/>
                </a:lnTo>
                <a:lnTo>
                  <a:pt x="867878" y="75298"/>
                </a:lnTo>
                <a:lnTo>
                  <a:pt x="867878" y="73427"/>
                </a:lnTo>
                <a:lnTo>
                  <a:pt x="867503" y="71930"/>
                </a:lnTo>
                <a:lnTo>
                  <a:pt x="866978" y="70658"/>
                </a:lnTo>
                <a:lnTo>
                  <a:pt x="866380" y="69310"/>
                </a:lnTo>
                <a:lnTo>
                  <a:pt x="865781" y="68038"/>
                </a:lnTo>
                <a:lnTo>
                  <a:pt x="865631" y="66392"/>
                </a:lnTo>
                <a:lnTo>
                  <a:pt x="865257" y="64894"/>
                </a:lnTo>
                <a:lnTo>
                  <a:pt x="865183" y="63023"/>
                </a:lnTo>
                <a:lnTo>
                  <a:pt x="865407" y="61377"/>
                </a:lnTo>
                <a:lnTo>
                  <a:pt x="865556" y="59655"/>
                </a:lnTo>
                <a:lnTo>
                  <a:pt x="865930" y="58232"/>
                </a:lnTo>
                <a:lnTo>
                  <a:pt x="866529" y="56885"/>
                </a:lnTo>
                <a:lnTo>
                  <a:pt x="866830" y="55389"/>
                </a:lnTo>
                <a:lnTo>
                  <a:pt x="867204" y="53891"/>
                </a:lnTo>
                <a:lnTo>
                  <a:pt x="867802" y="52619"/>
                </a:lnTo>
                <a:lnTo>
                  <a:pt x="868177" y="51121"/>
                </a:lnTo>
                <a:lnTo>
                  <a:pt x="868551" y="49623"/>
                </a:lnTo>
                <a:lnTo>
                  <a:pt x="868851" y="48127"/>
                </a:lnTo>
                <a:lnTo>
                  <a:pt x="869225" y="46705"/>
                </a:lnTo>
                <a:lnTo>
                  <a:pt x="869599" y="45208"/>
                </a:lnTo>
                <a:lnTo>
                  <a:pt x="869974" y="43711"/>
                </a:lnTo>
                <a:lnTo>
                  <a:pt x="870347" y="42213"/>
                </a:lnTo>
                <a:lnTo>
                  <a:pt x="870721" y="40717"/>
                </a:lnTo>
                <a:lnTo>
                  <a:pt x="871096" y="39219"/>
                </a:lnTo>
                <a:lnTo>
                  <a:pt x="871470" y="37723"/>
                </a:lnTo>
                <a:lnTo>
                  <a:pt x="871797" y="35177"/>
                </a:lnTo>
                <a:lnTo>
                  <a:pt x="869372" y="35177"/>
                </a:lnTo>
                <a:lnTo>
                  <a:pt x="861506" y="35177"/>
                </a:lnTo>
                <a:lnTo>
                  <a:pt x="858984" y="35177"/>
                </a:lnTo>
                <a:lnTo>
                  <a:pt x="848747" y="35177"/>
                </a:lnTo>
                <a:lnTo>
                  <a:pt x="845887" y="35177"/>
                </a:lnTo>
                <a:lnTo>
                  <a:pt x="835818" y="35177"/>
                </a:lnTo>
                <a:lnTo>
                  <a:pt x="834843" y="35177"/>
                </a:lnTo>
                <a:lnTo>
                  <a:pt x="832896" y="35177"/>
                </a:lnTo>
                <a:lnTo>
                  <a:pt x="828456" y="35177"/>
                </a:lnTo>
                <a:lnTo>
                  <a:pt x="826236" y="35177"/>
                </a:lnTo>
                <a:lnTo>
                  <a:pt x="823469" y="35177"/>
                </a:lnTo>
                <a:lnTo>
                  <a:pt x="816988" y="35177"/>
                </a:lnTo>
                <a:lnTo>
                  <a:pt x="813822" y="35177"/>
                </a:lnTo>
                <a:lnTo>
                  <a:pt x="801951" y="35177"/>
                </a:lnTo>
                <a:lnTo>
                  <a:pt x="798913" y="35177"/>
                </a:lnTo>
                <a:lnTo>
                  <a:pt x="792621" y="35177"/>
                </a:lnTo>
                <a:lnTo>
                  <a:pt x="789557" y="35177"/>
                </a:lnTo>
                <a:lnTo>
                  <a:pt x="783235" y="35177"/>
                </a:lnTo>
                <a:lnTo>
                  <a:pt x="780094" y="35177"/>
                </a:lnTo>
                <a:lnTo>
                  <a:pt x="771093" y="35177"/>
                </a:lnTo>
                <a:lnTo>
                  <a:pt x="767499" y="35177"/>
                </a:lnTo>
                <a:lnTo>
                  <a:pt x="764458" y="35177"/>
                </a:lnTo>
                <a:lnTo>
                  <a:pt x="758256" y="35177"/>
                </a:lnTo>
                <a:lnTo>
                  <a:pt x="754998" y="35177"/>
                </a:lnTo>
                <a:lnTo>
                  <a:pt x="748873" y="35177"/>
                </a:lnTo>
                <a:lnTo>
                  <a:pt x="745444" y="35177"/>
                </a:lnTo>
                <a:lnTo>
                  <a:pt x="739460" y="35177"/>
                </a:lnTo>
                <a:lnTo>
                  <a:pt x="736180" y="35177"/>
                </a:lnTo>
                <a:lnTo>
                  <a:pt x="726227" y="35177"/>
                </a:lnTo>
                <a:lnTo>
                  <a:pt x="723269" y="35177"/>
                </a:lnTo>
                <a:lnTo>
                  <a:pt x="715973" y="35177"/>
                </a:lnTo>
                <a:lnTo>
                  <a:pt x="715705" y="37862"/>
                </a:lnTo>
                <a:lnTo>
                  <a:pt x="715134" y="39002"/>
                </a:lnTo>
                <a:lnTo>
                  <a:pt x="713994" y="39857"/>
                </a:lnTo>
                <a:lnTo>
                  <a:pt x="712284" y="44986"/>
                </a:lnTo>
                <a:lnTo>
                  <a:pt x="710860" y="46126"/>
                </a:lnTo>
                <a:lnTo>
                  <a:pt x="710574" y="47836"/>
                </a:lnTo>
                <a:lnTo>
                  <a:pt x="711715" y="48121"/>
                </a:lnTo>
                <a:lnTo>
                  <a:pt x="710574" y="52110"/>
                </a:lnTo>
                <a:lnTo>
                  <a:pt x="711715" y="52110"/>
                </a:lnTo>
                <a:lnTo>
                  <a:pt x="710005" y="57526"/>
                </a:lnTo>
                <a:lnTo>
                  <a:pt x="678371" y="57526"/>
                </a:lnTo>
                <a:lnTo>
                  <a:pt x="645030" y="57526"/>
                </a:lnTo>
                <a:lnTo>
                  <a:pt x="645432" y="55891"/>
                </a:lnTo>
                <a:lnTo>
                  <a:pt x="644747" y="55853"/>
                </a:lnTo>
                <a:lnTo>
                  <a:pt x="644860" y="54848"/>
                </a:lnTo>
                <a:lnTo>
                  <a:pt x="645236" y="54838"/>
                </a:lnTo>
                <a:lnTo>
                  <a:pt x="646137" y="53899"/>
                </a:lnTo>
                <a:lnTo>
                  <a:pt x="645357" y="53561"/>
                </a:lnTo>
                <a:lnTo>
                  <a:pt x="644945" y="52452"/>
                </a:lnTo>
                <a:lnTo>
                  <a:pt x="644709" y="50995"/>
                </a:lnTo>
                <a:lnTo>
                  <a:pt x="645885" y="48121"/>
                </a:lnTo>
                <a:lnTo>
                  <a:pt x="645316" y="44702"/>
                </a:lnTo>
                <a:lnTo>
                  <a:pt x="644461" y="42991"/>
                </a:lnTo>
                <a:lnTo>
                  <a:pt x="644174" y="40996"/>
                </a:lnTo>
                <a:lnTo>
                  <a:pt x="645030" y="39288"/>
                </a:lnTo>
                <a:lnTo>
                  <a:pt x="645030" y="36152"/>
                </a:lnTo>
                <a:lnTo>
                  <a:pt x="644461" y="35867"/>
                </a:lnTo>
                <a:lnTo>
                  <a:pt x="644745" y="35298"/>
                </a:lnTo>
                <a:lnTo>
                  <a:pt x="612034" y="35298"/>
                </a:lnTo>
                <a:lnTo>
                  <a:pt x="611403" y="34157"/>
                </a:lnTo>
                <a:lnTo>
                  <a:pt x="608838" y="32448"/>
                </a:lnTo>
                <a:lnTo>
                  <a:pt x="605134" y="31308"/>
                </a:lnTo>
                <a:lnTo>
                  <a:pt x="604949" y="31124"/>
                </a:lnTo>
                <a:lnTo>
                  <a:pt x="603708" y="29882"/>
                </a:lnTo>
                <a:lnTo>
                  <a:pt x="602853" y="29882"/>
                </a:lnTo>
                <a:lnTo>
                  <a:pt x="602000" y="29027"/>
                </a:lnTo>
                <a:lnTo>
                  <a:pt x="600289" y="28743"/>
                </a:lnTo>
                <a:lnTo>
                  <a:pt x="599150" y="29598"/>
                </a:lnTo>
                <a:lnTo>
                  <a:pt x="598010" y="28458"/>
                </a:lnTo>
                <a:lnTo>
                  <a:pt x="590886" y="30453"/>
                </a:lnTo>
                <a:lnTo>
                  <a:pt x="590599" y="31593"/>
                </a:lnTo>
                <a:lnTo>
                  <a:pt x="588605" y="31593"/>
                </a:lnTo>
                <a:lnTo>
                  <a:pt x="588036" y="30738"/>
                </a:lnTo>
                <a:lnTo>
                  <a:pt x="587750" y="30738"/>
                </a:lnTo>
                <a:lnTo>
                  <a:pt x="584615" y="31593"/>
                </a:lnTo>
                <a:lnTo>
                  <a:pt x="582484" y="35857"/>
                </a:lnTo>
                <a:lnTo>
                  <a:pt x="582336" y="36152"/>
                </a:lnTo>
                <a:lnTo>
                  <a:pt x="580056" y="37577"/>
                </a:lnTo>
                <a:lnTo>
                  <a:pt x="576636" y="39002"/>
                </a:lnTo>
                <a:lnTo>
                  <a:pt x="573501" y="39572"/>
                </a:lnTo>
                <a:lnTo>
                  <a:pt x="568942" y="38433"/>
                </a:lnTo>
                <a:lnTo>
                  <a:pt x="566092" y="40141"/>
                </a:lnTo>
                <a:lnTo>
                  <a:pt x="562103" y="41852"/>
                </a:lnTo>
                <a:lnTo>
                  <a:pt x="558397" y="41567"/>
                </a:lnTo>
                <a:lnTo>
                  <a:pt x="555549" y="39288"/>
                </a:lnTo>
                <a:lnTo>
                  <a:pt x="554408" y="39002"/>
                </a:lnTo>
                <a:lnTo>
                  <a:pt x="554123" y="38433"/>
                </a:lnTo>
                <a:lnTo>
                  <a:pt x="554390" y="36040"/>
                </a:lnTo>
                <a:lnTo>
                  <a:pt x="554408" y="35867"/>
                </a:lnTo>
                <a:lnTo>
                  <a:pt x="554002" y="35833"/>
                </a:lnTo>
                <a:lnTo>
                  <a:pt x="550989" y="35583"/>
                </a:lnTo>
                <a:lnTo>
                  <a:pt x="549564" y="34443"/>
                </a:lnTo>
                <a:lnTo>
                  <a:pt x="549278" y="33017"/>
                </a:lnTo>
                <a:lnTo>
                  <a:pt x="547854" y="32732"/>
                </a:lnTo>
                <a:lnTo>
                  <a:pt x="545701" y="31387"/>
                </a:lnTo>
                <a:lnTo>
                  <a:pt x="545553" y="31310"/>
                </a:lnTo>
                <a:lnTo>
                  <a:pt x="543580" y="31593"/>
                </a:lnTo>
                <a:lnTo>
                  <a:pt x="541585" y="30453"/>
                </a:lnTo>
                <a:lnTo>
                  <a:pt x="541361" y="29855"/>
                </a:lnTo>
                <a:lnTo>
                  <a:pt x="539875" y="25893"/>
                </a:lnTo>
                <a:lnTo>
                  <a:pt x="538449" y="26463"/>
                </a:lnTo>
                <a:lnTo>
                  <a:pt x="537595" y="28743"/>
                </a:lnTo>
                <a:lnTo>
                  <a:pt x="532750" y="27032"/>
                </a:lnTo>
                <a:lnTo>
                  <a:pt x="530756" y="27032"/>
                </a:lnTo>
                <a:lnTo>
                  <a:pt x="530185" y="25324"/>
                </a:lnTo>
                <a:lnTo>
                  <a:pt x="529330" y="24184"/>
                </a:lnTo>
                <a:lnTo>
                  <a:pt x="528476" y="21903"/>
                </a:lnTo>
                <a:lnTo>
                  <a:pt x="527335" y="20763"/>
                </a:lnTo>
                <a:lnTo>
                  <a:pt x="527050" y="16489"/>
                </a:lnTo>
                <a:lnTo>
                  <a:pt x="529045" y="9365"/>
                </a:lnTo>
                <a:lnTo>
                  <a:pt x="499776" y="9157"/>
                </a:lnTo>
                <a:lnTo>
                  <a:pt x="488864" y="9080"/>
                </a:lnTo>
                <a:lnTo>
                  <a:pt x="487155" y="10789"/>
                </a:lnTo>
                <a:lnTo>
                  <a:pt x="485729" y="11075"/>
                </a:lnTo>
                <a:lnTo>
                  <a:pt x="482879" y="11929"/>
                </a:lnTo>
                <a:lnTo>
                  <a:pt x="478034" y="13639"/>
                </a:lnTo>
                <a:lnTo>
                  <a:pt x="474615" y="13355"/>
                </a:lnTo>
                <a:lnTo>
                  <a:pt x="470910" y="13924"/>
                </a:lnTo>
                <a:lnTo>
                  <a:pt x="464927" y="14210"/>
                </a:lnTo>
                <a:lnTo>
                  <a:pt x="461222" y="12499"/>
                </a:lnTo>
                <a:lnTo>
                  <a:pt x="457232" y="12499"/>
                </a:lnTo>
                <a:lnTo>
                  <a:pt x="454667" y="10505"/>
                </a:lnTo>
                <a:lnTo>
                  <a:pt x="449822" y="6230"/>
                </a:lnTo>
                <a:lnTo>
                  <a:pt x="447542" y="5944"/>
                </a:lnTo>
                <a:lnTo>
                  <a:pt x="446973" y="4805"/>
                </a:lnTo>
                <a:lnTo>
                  <a:pt x="443268" y="5375"/>
                </a:lnTo>
                <a:lnTo>
                  <a:pt x="442128" y="5375"/>
                </a:lnTo>
                <a:lnTo>
                  <a:pt x="436999" y="7939"/>
                </a:lnTo>
                <a:lnTo>
                  <a:pt x="432439" y="8225"/>
                </a:lnTo>
                <a:lnTo>
                  <a:pt x="427025" y="8510"/>
                </a:lnTo>
                <a:lnTo>
                  <a:pt x="423604" y="7939"/>
                </a:lnTo>
                <a:lnTo>
                  <a:pt x="415911" y="7939"/>
                </a:lnTo>
                <a:lnTo>
                  <a:pt x="411921" y="5375"/>
                </a:lnTo>
                <a:lnTo>
                  <a:pt x="405081" y="3380"/>
                </a:lnTo>
                <a:lnTo>
                  <a:pt x="399668" y="530"/>
                </a:lnTo>
                <a:lnTo>
                  <a:pt x="397102" y="246"/>
                </a:lnTo>
                <a:lnTo>
                  <a:pt x="384848" y="1385"/>
                </a:lnTo>
                <a:lnTo>
                  <a:pt x="379719" y="3380"/>
                </a:lnTo>
                <a:lnTo>
                  <a:pt x="378579" y="4805"/>
                </a:lnTo>
                <a:lnTo>
                  <a:pt x="377724" y="5091"/>
                </a:lnTo>
                <a:lnTo>
                  <a:pt x="375445" y="8225"/>
                </a:lnTo>
                <a:lnTo>
                  <a:pt x="374019" y="10789"/>
                </a:lnTo>
                <a:lnTo>
                  <a:pt x="372595" y="12215"/>
                </a:lnTo>
                <a:lnTo>
                  <a:pt x="370600" y="12215"/>
                </a:lnTo>
                <a:lnTo>
                  <a:pt x="368605" y="13355"/>
                </a:lnTo>
                <a:lnTo>
                  <a:pt x="367465" y="15919"/>
                </a:lnTo>
                <a:lnTo>
                  <a:pt x="367750" y="17344"/>
                </a:lnTo>
                <a:lnTo>
                  <a:pt x="369174" y="18484"/>
                </a:lnTo>
                <a:lnTo>
                  <a:pt x="370884" y="20763"/>
                </a:lnTo>
                <a:lnTo>
                  <a:pt x="371455" y="23043"/>
                </a:lnTo>
                <a:lnTo>
                  <a:pt x="372310" y="23613"/>
                </a:lnTo>
                <a:lnTo>
                  <a:pt x="373450" y="23329"/>
                </a:lnTo>
                <a:lnTo>
                  <a:pt x="374019" y="21903"/>
                </a:lnTo>
                <a:lnTo>
                  <a:pt x="374585" y="21480"/>
                </a:lnTo>
                <a:lnTo>
                  <a:pt x="375159" y="21048"/>
                </a:lnTo>
                <a:lnTo>
                  <a:pt x="376014" y="21334"/>
                </a:lnTo>
                <a:lnTo>
                  <a:pt x="375844" y="22361"/>
                </a:lnTo>
                <a:lnTo>
                  <a:pt x="375729" y="23043"/>
                </a:lnTo>
                <a:lnTo>
                  <a:pt x="374019" y="25608"/>
                </a:lnTo>
                <a:lnTo>
                  <a:pt x="371455" y="29598"/>
                </a:lnTo>
                <a:lnTo>
                  <a:pt x="370315" y="30738"/>
                </a:lnTo>
                <a:lnTo>
                  <a:pt x="367465" y="31877"/>
                </a:lnTo>
                <a:lnTo>
                  <a:pt x="366895" y="34157"/>
                </a:lnTo>
                <a:lnTo>
                  <a:pt x="364331" y="34727"/>
                </a:lnTo>
                <a:lnTo>
                  <a:pt x="362620" y="34727"/>
                </a:lnTo>
                <a:lnTo>
                  <a:pt x="361481" y="35298"/>
                </a:lnTo>
                <a:lnTo>
                  <a:pt x="361481" y="41281"/>
                </a:lnTo>
                <a:lnTo>
                  <a:pt x="362336" y="46412"/>
                </a:lnTo>
                <a:lnTo>
                  <a:pt x="361765" y="46981"/>
                </a:lnTo>
                <a:lnTo>
                  <a:pt x="361605" y="48261"/>
                </a:lnTo>
                <a:lnTo>
                  <a:pt x="361481" y="49260"/>
                </a:lnTo>
                <a:lnTo>
                  <a:pt x="361195" y="49260"/>
                </a:lnTo>
                <a:lnTo>
                  <a:pt x="359770" y="48407"/>
                </a:lnTo>
                <a:lnTo>
                  <a:pt x="358346" y="46696"/>
                </a:lnTo>
                <a:lnTo>
                  <a:pt x="357776" y="47552"/>
                </a:lnTo>
                <a:lnTo>
                  <a:pt x="357776" y="50116"/>
                </a:lnTo>
                <a:lnTo>
                  <a:pt x="357208" y="51507"/>
                </a:lnTo>
                <a:lnTo>
                  <a:pt x="353501" y="51541"/>
                </a:lnTo>
                <a:lnTo>
                  <a:pt x="353786" y="52681"/>
                </a:lnTo>
                <a:lnTo>
                  <a:pt x="353786" y="53011"/>
                </a:lnTo>
                <a:lnTo>
                  <a:pt x="353786" y="54960"/>
                </a:lnTo>
                <a:lnTo>
                  <a:pt x="351506" y="54676"/>
                </a:lnTo>
                <a:lnTo>
                  <a:pt x="351222" y="56100"/>
                </a:lnTo>
                <a:lnTo>
                  <a:pt x="350082" y="58948"/>
                </a:lnTo>
                <a:lnTo>
                  <a:pt x="350367" y="61516"/>
                </a:lnTo>
                <a:lnTo>
                  <a:pt x="351222" y="62655"/>
                </a:lnTo>
                <a:lnTo>
                  <a:pt x="352362" y="62940"/>
                </a:lnTo>
                <a:lnTo>
                  <a:pt x="352646" y="64364"/>
                </a:lnTo>
                <a:lnTo>
                  <a:pt x="353349" y="65595"/>
                </a:lnTo>
                <a:lnTo>
                  <a:pt x="353786" y="66359"/>
                </a:lnTo>
                <a:lnTo>
                  <a:pt x="352362" y="70919"/>
                </a:lnTo>
                <a:lnTo>
                  <a:pt x="350367" y="72059"/>
                </a:lnTo>
                <a:lnTo>
                  <a:pt x="347801" y="70635"/>
                </a:lnTo>
                <a:lnTo>
                  <a:pt x="346091" y="71204"/>
                </a:lnTo>
                <a:lnTo>
                  <a:pt x="345522" y="72343"/>
                </a:lnTo>
                <a:lnTo>
                  <a:pt x="345806" y="75764"/>
                </a:lnTo>
                <a:lnTo>
                  <a:pt x="346091" y="78328"/>
                </a:lnTo>
                <a:lnTo>
                  <a:pt x="345237" y="80038"/>
                </a:lnTo>
                <a:lnTo>
                  <a:pt x="344096" y="80609"/>
                </a:lnTo>
                <a:lnTo>
                  <a:pt x="341817" y="80038"/>
                </a:lnTo>
                <a:lnTo>
                  <a:pt x="339822" y="78614"/>
                </a:lnTo>
                <a:lnTo>
                  <a:pt x="337543" y="78614"/>
                </a:lnTo>
                <a:lnTo>
                  <a:pt x="337543" y="79038"/>
                </a:lnTo>
                <a:lnTo>
                  <a:pt x="337543" y="79183"/>
                </a:lnTo>
                <a:lnTo>
                  <a:pt x="338682" y="81463"/>
                </a:lnTo>
                <a:lnTo>
                  <a:pt x="339109" y="82458"/>
                </a:lnTo>
                <a:lnTo>
                  <a:pt x="339537" y="83457"/>
                </a:lnTo>
                <a:lnTo>
                  <a:pt x="338967" y="84883"/>
                </a:lnTo>
                <a:lnTo>
                  <a:pt x="337543" y="84883"/>
                </a:lnTo>
                <a:lnTo>
                  <a:pt x="335548" y="83744"/>
                </a:lnTo>
                <a:lnTo>
                  <a:pt x="333837" y="83744"/>
                </a:lnTo>
                <a:lnTo>
                  <a:pt x="333553" y="86023"/>
                </a:lnTo>
                <a:lnTo>
                  <a:pt x="334408" y="88587"/>
                </a:lnTo>
                <a:lnTo>
                  <a:pt x="335548" y="93432"/>
                </a:lnTo>
                <a:lnTo>
                  <a:pt x="334692" y="94857"/>
                </a:lnTo>
                <a:lnTo>
                  <a:pt x="333268" y="95427"/>
                </a:lnTo>
                <a:lnTo>
                  <a:pt x="331842" y="94571"/>
                </a:lnTo>
                <a:lnTo>
                  <a:pt x="329848" y="94571"/>
                </a:lnTo>
                <a:lnTo>
                  <a:pt x="328423" y="95142"/>
                </a:lnTo>
                <a:lnTo>
                  <a:pt x="327284" y="94857"/>
                </a:lnTo>
                <a:lnTo>
                  <a:pt x="325858" y="94002"/>
                </a:lnTo>
                <a:lnTo>
                  <a:pt x="323211" y="94002"/>
                </a:lnTo>
                <a:lnTo>
                  <a:pt x="323009" y="94002"/>
                </a:lnTo>
                <a:lnTo>
                  <a:pt x="321299" y="94857"/>
                </a:lnTo>
                <a:lnTo>
                  <a:pt x="321324" y="96609"/>
                </a:lnTo>
                <a:lnTo>
                  <a:pt x="322154" y="97992"/>
                </a:lnTo>
                <a:lnTo>
                  <a:pt x="321584" y="98847"/>
                </a:lnTo>
                <a:lnTo>
                  <a:pt x="319589" y="99416"/>
                </a:lnTo>
                <a:lnTo>
                  <a:pt x="318165" y="100271"/>
                </a:lnTo>
                <a:lnTo>
                  <a:pt x="317309" y="101697"/>
                </a:lnTo>
                <a:lnTo>
                  <a:pt x="318734" y="103406"/>
                </a:lnTo>
                <a:lnTo>
                  <a:pt x="320159" y="106540"/>
                </a:lnTo>
                <a:lnTo>
                  <a:pt x="320444" y="109106"/>
                </a:lnTo>
                <a:lnTo>
                  <a:pt x="321584" y="111385"/>
                </a:lnTo>
                <a:lnTo>
                  <a:pt x="319873" y="112525"/>
                </a:lnTo>
                <a:lnTo>
                  <a:pt x="319304" y="112241"/>
                </a:lnTo>
                <a:lnTo>
                  <a:pt x="317594" y="111956"/>
                </a:lnTo>
                <a:lnTo>
                  <a:pt x="317025" y="113665"/>
                </a:lnTo>
                <a:lnTo>
                  <a:pt x="317025" y="116515"/>
                </a:lnTo>
                <a:lnTo>
                  <a:pt x="316170" y="116515"/>
                </a:lnTo>
                <a:lnTo>
                  <a:pt x="314878" y="116147"/>
                </a:lnTo>
                <a:lnTo>
                  <a:pt x="314175" y="115946"/>
                </a:lnTo>
                <a:lnTo>
                  <a:pt x="313959" y="116376"/>
                </a:lnTo>
                <a:lnTo>
                  <a:pt x="313320" y="117654"/>
                </a:lnTo>
                <a:lnTo>
                  <a:pt x="310754" y="117654"/>
                </a:lnTo>
                <a:lnTo>
                  <a:pt x="310185" y="118510"/>
                </a:lnTo>
                <a:lnTo>
                  <a:pt x="310470" y="119935"/>
                </a:lnTo>
                <a:lnTo>
                  <a:pt x="312180" y="120504"/>
                </a:lnTo>
                <a:lnTo>
                  <a:pt x="312749" y="121930"/>
                </a:lnTo>
                <a:lnTo>
                  <a:pt x="312180" y="123354"/>
                </a:lnTo>
                <a:lnTo>
                  <a:pt x="311896" y="125065"/>
                </a:lnTo>
                <a:lnTo>
                  <a:pt x="312180" y="127060"/>
                </a:lnTo>
                <a:lnTo>
                  <a:pt x="311609" y="128484"/>
                </a:lnTo>
                <a:lnTo>
                  <a:pt x="312465" y="130194"/>
                </a:lnTo>
                <a:lnTo>
                  <a:pt x="312465" y="131618"/>
                </a:lnTo>
                <a:lnTo>
                  <a:pt x="313320" y="133613"/>
                </a:lnTo>
                <a:lnTo>
                  <a:pt x="312465" y="135039"/>
                </a:lnTo>
                <a:lnTo>
                  <a:pt x="311609" y="135893"/>
                </a:lnTo>
                <a:lnTo>
                  <a:pt x="311040" y="137318"/>
                </a:lnTo>
                <a:lnTo>
                  <a:pt x="309046" y="137603"/>
                </a:lnTo>
                <a:lnTo>
                  <a:pt x="307620" y="138458"/>
                </a:lnTo>
                <a:lnTo>
                  <a:pt x="305911" y="138743"/>
                </a:lnTo>
                <a:lnTo>
                  <a:pt x="304201" y="140168"/>
                </a:lnTo>
                <a:lnTo>
                  <a:pt x="300211" y="142163"/>
                </a:lnTo>
                <a:lnTo>
                  <a:pt x="298501" y="142163"/>
                </a:lnTo>
                <a:lnTo>
                  <a:pt x="297361" y="142732"/>
                </a:lnTo>
                <a:lnTo>
                  <a:pt x="297076" y="143872"/>
                </a:lnTo>
                <a:lnTo>
                  <a:pt x="296792" y="144727"/>
                </a:lnTo>
                <a:lnTo>
                  <a:pt x="294797" y="144727"/>
                </a:lnTo>
                <a:lnTo>
                  <a:pt x="293942" y="147007"/>
                </a:lnTo>
                <a:lnTo>
                  <a:pt x="290521" y="148432"/>
                </a:lnTo>
                <a:lnTo>
                  <a:pt x="288812" y="151567"/>
                </a:lnTo>
                <a:lnTo>
                  <a:pt x="287957" y="154986"/>
                </a:lnTo>
                <a:lnTo>
                  <a:pt x="287387" y="156127"/>
                </a:lnTo>
                <a:lnTo>
                  <a:pt x="286818" y="158407"/>
                </a:lnTo>
                <a:lnTo>
                  <a:pt x="285107" y="158976"/>
                </a:lnTo>
                <a:lnTo>
                  <a:pt x="284537" y="160401"/>
                </a:lnTo>
                <a:lnTo>
                  <a:pt x="284252" y="162110"/>
                </a:lnTo>
                <a:lnTo>
                  <a:pt x="285107" y="163821"/>
                </a:lnTo>
                <a:lnTo>
                  <a:pt x="286247" y="166671"/>
                </a:lnTo>
                <a:lnTo>
                  <a:pt x="285678" y="168095"/>
                </a:lnTo>
                <a:lnTo>
                  <a:pt x="284252" y="171515"/>
                </a:lnTo>
                <a:lnTo>
                  <a:pt x="281118" y="172940"/>
                </a:lnTo>
                <a:lnTo>
                  <a:pt x="276843" y="173226"/>
                </a:lnTo>
                <a:lnTo>
                  <a:pt x="273993" y="175790"/>
                </a:lnTo>
                <a:lnTo>
                  <a:pt x="272854" y="178355"/>
                </a:lnTo>
                <a:lnTo>
                  <a:pt x="272854" y="181204"/>
                </a:lnTo>
                <a:lnTo>
                  <a:pt x="273993" y="182914"/>
                </a:lnTo>
                <a:lnTo>
                  <a:pt x="277698" y="184340"/>
                </a:lnTo>
                <a:lnTo>
                  <a:pt x="280262" y="184909"/>
                </a:lnTo>
                <a:lnTo>
                  <a:pt x="281402" y="186335"/>
                </a:lnTo>
                <a:lnTo>
                  <a:pt x="281118" y="188898"/>
                </a:lnTo>
                <a:lnTo>
                  <a:pt x="280934" y="189142"/>
                </a:lnTo>
                <a:lnTo>
                  <a:pt x="280715" y="189435"/>
                </a:lnTo>
                <a:lnTo>
                  <a:pt x="280262" y="190038"/>
                </a:lnTo>
                <a:lnTo>
                  <a:pt x="277128" y="190893"/>
                </a:lnTo>
                <a:lnTo>
                  <a:pt x="274278" y="190893"/>
                </a:lnTo>
                <a:lnTo>
                  <a:pt x="272283" y="192318"/>
                </a:lnTo>
                <a:lnTo>
                  <a:pt x="271143" y="194312"/>
                </a:lnTo>
                <a:lnTo>
                  <a:pt x="270004" y="195738"/>
                </a:lnTo>
                <a:lnTo>
                  <a:pt x="268864" y="195454"/>
                </a:lnTo>
                <a:lnTo>
                  <a:pt x="268681" y="194540"/>
                </a:lnTo>
                <a:lnTo>
                  <a:pt x="268578" y="194028"/>
                </a:lnTo>
                <a:lnTo>
                  <a:pt x="267724" y="191178"/>
                </a:lnTo>
                <a:lnTo>
                  <a:pt x="267438" y="190893"/>
                </a:lnTo>
                <a:lnTo>
                  <a:pt x="263448" y="190038"/>
                </a:lnTo>
                <a:lnTo>
                  <a:pt x="263009" y="190198"/>
                </a:lnTo>
                <a:lnTo>
                  <a:pt x="260314" y="191178"/>
                </a:lnTo>
                <a:lnTo>
                  <a:pt x="259745" y="193173"/>
                </a:lnTo>
                <a:lnTo>
                  <a:pt x="259745" y="194883"/>
                </a:lnTo>
                <a:lnTo>
                  <a:pt x="261169" y="196593"/>
                </a:lnTo>
                <a:lnTo>
                  <a:pt x="261740" y="198018"/>
                </a:lnTo>
                <a:lnTo>
                  <a:pt x="261169" y="199728"/>
                </a:lnTo>
                <a:lnTo>
                  <a:pt x="260029" y="201723"/>
                </a:lnTo>
                <a:lnTo>
                  <a:pt x="259745" y="203433"/>
                </a:lnTo>
                <a:lnTo>
                  <a:pt x="261169" y="206852"/>
                </a:lnTo>
                <a:lnTo>
                  <a:pt x="261169" y="209416"/>
                </a:lnTo>
                <a:lnTo>
                  <a:pt x="260600" y="211126"/>
                </a:lnTo>
                <a:lnTo>
                  <a:pt x="258034" y="212266"/>
                </a:lnTo>
                <a:lnTo>
                  <a:pt x="254615" y="213121"/>
                </a:lnTo>
                <a:lnTo>
                  <a:pt x="250910" y="212837"/>
                </a:lnTo>
                <a:lnTo>
                  <a:pt x="250055" y="213692"/>
                </a:lnTo>
                <a:lnTo>
                  <a:pt x="249200" y="215116"/>
                </a:lnTo>
                <a:lnTo>
                  <a:pt x="247491" y="217111"/>
                </a:lnTo>
                <a:lnTo>
                  <a:pt x="243786" y="218251"/>
                </a:lnTo>
                <a:lnTo>
                  <a:pt x="241221" y="219106"/>
                </a:lnTo>
                <a:lnTo>
                  <a:pt x="239512" y="223951"/>
                </a:lnTo>
                <a:lnTo>
                  <a:pt x="238086" y="225090"/>
                </a:lnTo>
                <a:lnTo>
                  <a:pt x="234951" y="225375"/>
                </a:lnTo>
                <a:lnTo>
                  <a:pt x="232572" y="224727"/>
                </a:lnTo>
                <a:lnTo>
                  <a:pt x="231817" y="224520"/>
                </a:lnTo>
                <a:lnTo>
                  <a:pt x="230458" y="224950"/>
                </a:lnTo>
                <a:lnTo>
                  <a:pt x="226403" y="226230"/>
                </a:lnTo>
                <a:lnTo>
                  <a:pt x="225832" y="228509"/>
                </a:lnTo>
                <a:lnTo>
                  <a:pt x="226403" y="229935"/>
                </a:lnTo>
                <a:lnTo>
                  <a:pt x="226117" y="232785"/>
                </a:lnTo>
                <a:lnTo>
                  <a:pt x="225263" y="234494"/>
                </a:lnTo>
                <a:lnTo>
                  <a:pt x="218137" y="238770"/>
                </a:lnTo>
                <a:lnTo>
                  <a:pt x="216143" y="241334"/>
                </a:lnTo>
                <a:lnTo>
                  <a:pt x="216429" y="243899"/>
                </a:lnTo>
                <a:lnTo>
                  <a:pt x="218708" y="245608"/>
                </a:lnTo>
                <a:lnTo>
                  <a:pt x="219143" y="246478"/>
                </a:lnTo>
                <a:lnTo>
                  <a:pt x="219848" y="247889"/>
                </a:lnTo>
                <a:lnTo>
                  <a:pt x="219848" y="248670"/>
                </a:lnTo>
                <a:lnTo>
                  <a:pt x="219848" y="250168"/>
                </a:lnTo>
                <a:lnTo>
                  <a:pt x="218708" y="251879"/>
                </a:lnTo>
                <a:lnTo>
                  <a:pt x="218631" y="251962"/>
                </a:lnTo>
                <a:lnTo>
                  <a:pt x="216635" y="254181"/>
                </a:lnTo>
                <a:lnTo>
                  <a:pt x="216143" y="254727"/>
                </a:lnTo>
                <a:lnTo>
                  <a:pt x="215289" y="257293"/>
                </a:lnTo>
                <a:lnTo>
                  <a:pt x="215574" y="259858"/>
                </a:lnTo>
                <a:lnTo>
                  <a:pt x="213579" y="263562"/>
                </a:lnTo>
                <a:lnTo>
                  <a:pt x="210729" y="269546"/>
                </a:lnTo>
                <a:lnTo>
                  <a:pt x="209589" y="276386"/>
                </a:lnTo>
                <a:lnTo>
                  <a:pt x="210444" y="277810"/>
                </a:lnTo>
                <a:lnTo>
                  <a:pt x="212724" y="277810"/>
                </a:lnTo>
                <a:lnTo>
                  <a:pt x="213294" y="277241"/>
                </a:lnTo>
                <a:lnTo>
                  <a:pt x="214591" y="273997"/>
                </a:lnTo>
                <a:lnTo>
                  <a:pt x="215003" y="272967"/>
                </a:lnTo>
                <a:lnTo>
                  <a:pt x="217284" y="272396"/>
                </a:lnTo>
                <a:lnTo>
                  <a:pt x="218993" y="273536"/>
                </a:lnTo>
                <a:lnTo>
                  <a:pt x="220132" y="277526"/>
                </a:lnTo>
                <a:lnTo>
                  <a:pt x="219848" y="280945"/>
                </a:lnTo>
                <a:lnTo>
                  <a:pt x="220418" y="283795"/>
                </a:lnTo>
                <a:lnTo>
                  <a:pt x="222982" y="286929"/>
                </a:lnTo>
                <a:lnTo>
                  <a:pt x="223553" y="289779"/>
                </a:lnTo>
                <a:lnTo>
                  <a:pt x="222827" y="290747"/>
                </a:lnTo>
                <a:lnTo>
                  <a:pt x="222698" y="290919"/>
                </a:lnTo>
                <a:lnTo>
                  <a:pt x="221699" y="291192"/>
                </a:lnTo>
                <a:lnTo>
                  <a:pt x="219563" y="291774"/>
                </a:lnTo>
                <a:lnTo>
                  <a:pt x="217568" y="292060"/>
                </a:lnTo>
                <a:lnTo>
                  <a:pt x="216143" y="293484"/>
                </a:lnTo>
                <a:lnTo>
                  <a:pt x="215858" y="294909"/>
                </a:lnTo>
                <a:lnTo>
                  <a:pt x="216143" y="296619"/>
                </a:lnTo>
                <a:lnTo>
                  <a:pt x="216143" y="298043"/>
                </a:lnTo>
                <a:lnTo>
                  <a:pt x="213863" y="299469"/>
                </a:lnTo>
                <a:lnTo>
                  <a:pt x="211868" y="299184"/>
                </a:lnTo>
                <a:lnTo>
                  <a:pt x="209589" y="298043"/>
                </a:lnTo>
                <a:lnTo>
                  <a:pt x="207594" y="298043"/>
                </a:lnTo>
                <a:lnTo>
                  <a:pt x="206170" y="299754"/>
                </a:lnTo>
                <a:lnTo>
                  <a:pt x="205599" y="301748"/>
                </a:lnTo>
                <a:lnTo>
                  <a:pt x="204744" y="304314"/>
                </a:lnTo>
                <a:lnTo>
                  <a:pt x="204744" y="308304"/>
                </a:lnTo>
                <a:lnTo>
                  <a:pt x="206739" y="310298"/>
                </a:lnTo>
                <a:lnTo>
                  <a:pt x="208165" y="311438"/>
                </a:lnTo>
                <a:lnTo>
                  <a:pt x="208449" y="313717"/>
                </a:lnTo>
                <a:lnTo>
                  <a:pt x="207594" y="315428"/>
                </a:lnTo>
                <a:lnTo>
                  <a:pt x="206454" y="317423"/>
                </a:lnTo>
                <a:lnTo>
                  <a:pt x="206170" y="320557"/>
                </a:lnTo>
                <a:lnTo>
                  <a:pt x="207023" y="322837"/>
                </a:lnTo>
                <a:lnTo>
                  <a:pt x="207879" y="324261"/>
                </a:lnTo>
                <a:lnTo>
                  <a:pt x="207879" y="328250"/>
                </a:lnTo>
                <a:lnTo>
                  <a:pt x="207310" y="330531"/>
                </a:lnTo>
                <a:lnTo>
                  <a:pt x="205029" y="333095"/>
                </a:lnTo>
                <a:lnTo>
                  <a:pt x="201610" y="334521"/>
                </a:lnTo>
                <a:lnTo>
                  <a:pt x="200754" y="335661"/>
                </a:lnTo>
                <a:lnTo>
                  <a:pt x="199044" y="337371"/>
                </a:lnTo>
                <a:lnTo>
                  <a:pt x="196765" y="337940"/>
                </a:lnTo>
                <a:lnTo>
                  <a:pt x="194201" y="335945"/>
                </a:lnTo>
                <a:lnTo>
                  <a:pt x="190780" y="335661"/>
                </a:lnTo>
                <a:lnTo>
                  <a:pt x="188785" y="337656"/>
                </a:lnTo>
                <a:lnTo>
                  <a:pt x="188785" y="339651"/>
                </a:lnTo>
                <a:lnTo>
                  <a:pt x="189640" y="342214"/>
                </a:lnTo>
                <a:lnTo>
                  <a:pt x="189925" y="343640"/>
                </a:lnTo>
                <a:lnTo>
                  <a:pt x="189356" y="345349"/>
                </a:lnTo>
                <a:lnTo>
                  <a:pt x="189640" y="349909"/>
                </a:lnTo>
                <a:lnTo>
                  <a:pt x="189640" y="351904"/>
                </a:lnTo>
                <a:lnTo>
                  <a:pt x="187646" y="354468"/>
                </a:lnTo>
                <a:lnTo>
                  <a:pt x="183371" y="354468"/>
                </a:lnTo>
                <a:lnTo>
                  <a:pt x="181092" y="356178"/>
                </a:lnTo>
                <a:lnTo>
                  <a:pt x="180521" y="357889"/>
                </a:lnTo>
                <a:lnTo>
                  <a:pt x="179952" y="361308"/>
                </a:lnTo>
                <a:lnTo>
                  <a:pt x="177957" y="363589"/>
                </a:lnTo>
                <a:lnTo>
                  <a:pt x="177957" y="369287"/>
                </a:lnTo>
                <a:lnTo>
                  <a:pt x="178527" y="372137"/>
                </a:lnTo>
                <a:lnTo>
                  <a:pt x="177957" y="377267"/>
                </a:lnTo>
                <a:lnTo>
                  <a:pt x="177102" y="378692"/>
                </a:lnTo>
                <a:lnTo>
                  <a:pt x="172257" y="379546"/>
                </a:lnTo>
                <a:lnTo>
                  <a:pt x="168552" y="382681"/>
                </a:lnTo>
                <a:lnTo>
                  <a:pt x="167413" y="385246"/>
                </a:lnTo>
                <a:lnTo>
                  <a:pt x="167697" y="390375"/>
                </a:lnTo>
                <a:lnTo>
                  <a:pt x="167697" y="393510"/>
                </a:lnTo>
                <a:lnTo>
                  <a:pt x="166842" y="396360"/>
                </a:lnTo>
                <a:lnTo>
                  <a:pt x="165988" y="397784"/>
                </a:lnTo>
                <a:lnTo>
                  <a:pt x="165702" y="401774"/>
                </a:lnTo>
                <a:lnTo>
                  <a:pt x="166557" y="405479"/>
                </a:lnTo>
                <a:lnTo>
                  <a:pt x="167413" y="407474"/>
                </a:lnTo>
                <a:lnTo>
                  <a:pt x="166842" y="409184"/>
                </a:lnTo>
                <a:lnTo>
                  <a:pt x="166273" y="411464"/>
                </a:lnTo>
                <a:lnTo>
                  <a:pt x="165702" y="413459"/>
                </a:lnTo>
                <a:lnTo>
                  <a:pt x="163138" y="415453"/>
                </a:lnTo>
                <a:lnTo>
                  <a:pt x="161428" y="415738"/>
                </a:lnTo>
                <a:lnTo>
                  <a:pt x="160573" y="416593"/>
                </a:lnTo>
                <a:lnTo>
                  <a:pt x="160004" y="418872"/>
                </a:lnTo>
                <a:lnTo>
                  <a:pt x="160288" y="421153"/>
                </a:lnTo>
                <a:lnTo>
                  <a:pt x="161428" y="424857"/>
                </a:lnTo>
                <a:lnTo>
                  <a:pt x="164849" y="431128"/>
                </a:lnTo>
                <a:lnTo>
                  <a:pt x="165125" y="433422"/>
                </a:lnTo>
                <a:lnTo>
                  <a:pt x="163707" y="435971"/>
                </a:lnTo>
                <a:lnTo>
                  <a:pt x="160859" y="438536"/>
                </a:lnTo>
                <a:lnTo>
                  <a:pt x="158578" y="439676"/>
                </a:lnTo>
                <a:lnTo>
                  <a:pt x="157154" y="439961"/>
                </a:lnTo>
                <a:lnTo>
                  <a:pt x="156918" y="440667"/>
                </a:lnTo>
                <a:lnTo>
                  <a:pt x="156776" y="441092"/>
                </a:lnTo>
                <a:lnTo>
                  <a:pt x="156299" y="442526"/>
                </a:lnTo>
                <a:lnTo>
                  <a:pt x="153735" y="445090"/>
                </a:lnTo>
                <a:lnTo>
                  <a:pt x="153164" y="446516"/>
                </a:lnTo>
                <a:lnTo>
                  <a:pt x="154019" y="447656"/>
                </a:lnTo>
                <a:lnTo>
                  <a:pt x="154538" y="447951"/>
                </a:lnTo>
                <a:lnTo>
                  <a:pt x="156014" y="448795"/>
                </a:lnTo>
                <a:lnTo>
                  <a:pt x="156583" y="450221"/>
                </a:lnTo>
                <a:lnTo>
                  <a:pt x="155159" y="454495"/>
                </a:lnTo>
                <a:lnTo>
                  <a:pt x="154873" y="454757"/>
                </a:lnTo>
                <a:lnTo>
                  <a:pt x="151740" y="457630"/>
                </a:lnTo>
                <a:lnTo>
                  <a:pt x="150599" y="459625"/>
                </a:lnTo>
                <a:lnTo>
                  <a:pt x="150599" y="461049"/>
                </a:lnTo>
                <a:lnTo>
                  <a:pt x="151025" y="461263"/>
                </a:lnTo>
                <a:lnTo>
                  <a:pt x="152309" y="461904"/>
                </a:lnTo>
                <a:lnTo>
                  <a:pt x="155756" y="462135"/>
                </a:lnTo>
                <a:lnTo>
                  <a:pt x="156583" y="462189"/>
                </a:lnTo>
                <a:lnTo>
                  <a:pt x="157438" y="464754"/>
                </a:lnTo>
                <a:lnTo>
                  <a:pt x="156869" y="467033"/>
                </a:lnTo>
                <a:lnTo>
                  <a:pt x="154304" y="469313"/>
                </a:lnTo>
                <a:lnTo>
                  <a:pt x="151169" y="469883"/>
                </a:lnTo>
                <a:lnTo>
                  <a:pt x="149130" y="469341"/>
                </a:lnTo>
                <a:lnTo>
                  <a:pt x="146895" y="468744"/>
                </a:lnTo>
                <a:lnTo>
                  <a:pt x="145469" y="470168"/>
                </a:lnTo>
                <a:lnTo>
                  <a:pt x="145755" y="472163"/>
                </a:lnTo>
                <a:lnTo>
                  <a:pt x="147750" y="475013"/>
                </a:lnTo>
                <a:lnTo>
                  <a:pt x="148844" y="476421"/>
                </a:lnTo>
                <a:lnTo>
                  <a:pt x="149745" y="477578"/>
                </a:lnTo>
                <a:lnTo>
                  <a:pt x="149745" y="478676"/>
                </a:lnTo>
                <a:lnTo>
                  <a:pt x="149745" y="479858"/>
                </a:lnTo>
                <a:lnTo>
                  <a:pt x="148319" y="482137"/>
                </a:lnTo>
                <a:lnTo>
                  <a:pt x="145185" y="483277"/>
                </a:lnTo>
                <a:lnTo>
                  <a:pt x="145185" y="484703"/>
                </a:lnTo>
                <a:lnTo>
                  <a:pt x="146895" y="485272"/>
                </a:lnTo>
                <a:lnTo>
                  <a:pt x="148604" y="485558"/>
                </a:lnTo>
                <a:lnTo>
                  <a:pt x="152309" y="482708"/>
                </a:lnTo>
                <a:lnTo>
                  <a:pt x="154588" y="482708"/>
                </a:lnTo>
                <a:lnTo>
                  <a:pt x="156014" y="484987"/>
                </a:lnTo>
                <a:lnTo>
                  <a:pt x="156583" y="486982"/>
                </a:lnTo>
                <a:lnTo>
                  <a:pt x="155874" y="489587"/>
                </a:lnTo>
                <a:lnTo>
                  <a:pt x="155728" y="490116"/>
                </a:lnTo>
                <a:lnTo>
                  <a:pt x="155443" y="492111"/>
                </a:lnTo>
                <a:lnTo>
                  <a:pt x="155159" y="494677"/>
                </a:lnTo>
                <a:lnTo>
                  <a:pt x="154304" y="496386"/>
                </a:lnTo>
                <a:lnTo>
                  <a:pt x="154588" y="499236"/>
                </a:lnTo>
                <a:lnTo>
                  <a:pt x="154428" y="499396"/>
                </a:lnTo>
                <a:lnTo>
                  <a:pt x="153949" y="499877"/>
                </a:lnTo>
                <a:lnTo>
                  <a:pt x="152593" y="501230"/>
                </a:lnTo>
                <a:lnTo>
                  <a:pt x="152309" y="502370"/>
                </a:lnTo>
                <a:lnTo>
                  <a:pt x="153735" y="506360"/>
                </a:lnTo>
                <a:lnTo>
                  <a:pt x="153735" y="507786"/>
                </a:lnTo>
                <a:lnTo>
                  <a:pt x="154250" y="508816"/>
                </a:lnTo>
                <a:lnTo>
                  <a:pt x="154588" y="509494"/>
                </a:lnTo>
                <a:lnTo>
                  <a:pt x="155159" y="512344"/>
                </a:lnTo>
                <a:lnTo>
                  <a:pt x="154667" y="513494"/>
                </a:lnTo>
                <a:lnTo>
                  <a:pt x="154899" y="514017"/>
                </a:lnTo>
                <a:lnTo>
                  <a:pt x="153735" y="515765"/>
                </a:lnTo>
                <a:lnTo>
                  <a:pt x="152309" y="517760"/>
                </a:lnTo>
                <a:lnTo>
                  <a:pt x="152880" y="520039"/>
                </a:lnTo>
                <a:lnTo>
                  <a:pt x="156299" y="521463"/>
                </a:lnTo>
                <a:lnTo>
                  <a:pt x="157348" y="523301"/>
                </a:lnTo>
                <a:lnTo>
                  <a:pt x="157348" y="525667"/>
                </a:lnTo>
                <a:lnTo>
                  <a:pt x="159059" y="528233"/>
                </a:lnTo>
                <a:lnTo>
                  <a:pt x="158774" y="530228"/>
                </a:lnTo>
                <a:lnTo>
                  <a:pt x="157919" y="531652"/>
                </a:lnTo>
                <a:lnTo>
                  <a:pt x="155640" y="532223"/>
                </a:lnTo>
                <a:lnTo>
                  <a:pt x="155924" y="533362"/>
                </a:lnTo>
                <a:lnTo>
                  <a:pt x="155640" y="538492"/>
                </a:lnTo>
                <a:lnTo>
                  <a:pt x="153359" y="540202"/>
                </a:lnTo>
                <a:lnTo>
                  <a:pt x="151650" y="541626"/>
                </a:lnTo>
                <a:lnTo>
                  <a:pt x="148229" y="543621"/>
                </a:lnTo>
                <a:lnTo>
                  <a:pt x="147660" y="545331"/>
                </a:lnTo>
                <a:lnTo>
                  <a:pt x="146520" y="545616"/>
                </a:lnTo>
                <a:lnTo>
                  <a:pt x="143100" y="544761"/>
                </a:lnTo>
                <a:lnTo>
                  <a:pt x="141105" y="546187"/>
                </a:lnTo>
                <a:lnTo>
                  <a:pt x="141105" y="548181"/>
                </a:lnTo>
                <a:lnTo>
                  <a:pt x="141676" y="549606"/>
                </a:lnTo>
                <a:lnTo>
                  <a:pt x="141105" y="549890"/>
                </a:lnTo>
                <a:lnTo>
                  <a:pt x="138541" y="549606"/>
                </a:lnTo>
                <a:lnTo>
                  <a:pt x="137470" y="549071"/>
                </a:lnTo>
                <a:lnTo>
                  <a:pt x="136831" y="548751"/>
                </a:lnTo>
                <a:lnTo>
                  <a:pt x="134836" y="548466"/>
                </a:lnTo>
                <a:lnTo>
                  <a:pt x="134265" y="549321"/>
                </a:lnTo>
                <a:lnTo>
                  <a:pt x="135120" y="550461"/>
                </a:lnTo>
                <a:lnTo>
                  <a:pt x="137115" y="551601"/>
                </a:lnTo>
                <a:lnTo>
                  <a:pt x="137686" y="554166"/>
                </a:lnTo>
                <a:lnTo>
                  <a:pt x="136546" y="556730"/>
                </a:lnTo>
                <a:lnTo>
                  <a:pt x="135120" y="557301"/>
                </a:lnTo>
                <a:lnTo>
                  <a:pt x="133884" y="557301"/>
                </a:lnTo>
                <a:lnTo>
                  <a:pt x="132270" y="557301"/>
                </a:lnTo>
                <a:lnTo>
                  <a:pt x="131330" y="557642"/>
                </a:lnTo>
                <a:lnTo>
                  <a:pt x="129747" y="558218"/>
                </a:lnTo>
                <a:lnTo>
                  <a:pt x="129136" y="558440"/>
                </a:lnTo>
                <a:lnTo>
                  <a:pt x="126572" y="557585"/>
                </a:lnTo>
                <a:lnTo>
                  <a:pt x="124862" y="558440"/>
                </a:lnTo>
                <a:lnTo>
                  <a:pt x="124291" y="559864"/>
                </a:lnTo>
                <a:lnTo>
                  <a:pt x="125432" y="561575"/>
                </a:lnTo>
                <a:lnTo>
                  <a:pt x="128567" y="560720"/>
                </a:lnTo>
                <a:lnTo>
                  <a:pt x="130562" y="563285"/>
                </a:lnTo>
                <a:lnTo>
                  <a:pt x="130276" y="566134"/>
                </a:lnTo>
                <a:lnTo>
                  <a:pt x="128281" y="566704"/>
                </a:lnTo>
                <a:lnTo>
                  <a:pt x="126286" y="566704"/>
                </a:lnTo>
                <a:lnTo>
                  <a:pt x="125954" y="566557"/>
                </a:lnTo>
                <a:lnTo>
                  <a:pt x="123722" y="565564"/>
                </a:lnTo>
                <a:lnTo>
                  <a:pt x="122012" y="565280"/>
                </a:lnTo>
                <a:lnTo>
                  <a:pt x="121156" y="565849"/>
                </a:lnTo>
                <a:lnTo>
                  <a:pt x="122012" y="567275"/>
                </a:lnTo>
                <a:lnTo>
                  <a:pt x="123722" y="568984"/>
                </a:lnTo>
                <a:lnTo>
                  <a:pt x="123722" y="570409"/>
                </a:lnTo>
                <a:lnTo>
                  <a:pt x="123437" y="573259"/>
                </a:lnTo>
                <a:lnTo>
                  <a:pt x="125146" y="576108"/>
                </a:lnTo>
                <a:lnTo>
                  <a:pt x="125432" y="578673"/>
                </a:lnTo>
                <a:lnTo>
                  <a:pt x="124988" y="579412"/>
                </a:lnTo>
                <a:lnTo>
                  <a:pt x="124577" y="580097"/>
                </a:lnTo>
                <a:lnTo>
                  <a:pt x="121443" y="581808"/>
                </a:lnTo>
                <a:lnTo>
                  <a:pt x="121156" y="583803"/>
                </a:lnTo>
                <a:lnTo>
                  <a:pt x="122012" y="585798"/>
                </a:lnTo>
                <a:lnTo>
                  <a:pt x="124291" y="585513"/>
                </a:lnTo>
                <a:lnTo>
                  <a:pt x="125146" y="587792"/>
                </a:lnTo>
                <a:lnTo>
                  <a:pt x="124291" y="588932"/>
                </a:lnTo>
                <a:lnTo>
                  <a:pt x="123614" y="589609"/>
                </a:lnTo>
                <a:lnTo>
                  <a:pt x="123437" y="589787"/>
                </a:lnTo>
                <a:lnTo>
                  <a:pt x="120872" y="588932"/>
                </a:lnTo>
                <a:lnTo>
                  <a:pt x="120358" y="588847"/>
                </a:lnTo>
                <a:lnTo>
                  <a:pt x="119162" y="588648"/>
                </a:lnTo>
                <a:lnTo>
                  <a:pt x="118022" y="590072"/>
                </a:lnTo>
                <a:lnTo>
                  <a:pt x="118022" y="591211"/>
                </a:lnTo>
                <a:lnTo>
                  <a:pt x="119997" y="598460"/>
                </a:lnTo>
                <a:lnTo>
                  <a:pt x="120113" y="598846"/>
                </a:lnTo>
                <a:lnTo>
                  <a:pt x="120200" y="599086"/>
                </a:lnTo>
                <a:lnTo>
                  <a:pt x="120200" y="599472"/>
                </a:lnTo>
                <a:lnTo>
                  <a:pt x="119739" y="600396"/>
                </a:lnTo>
                <a:lnTo>
                  <a:pt x="119430" y="601398"/>
                </a:lnTo>
                <a:lnTo>
                  <a:pt x="119662" y="603092"/>
                </a:lnTo>
                <a:lnTo>
                  <a:pt x="120355" y="605018"/>
                </a:lnTo>
                <a:lnTo>
                  <a:pt x="120355" y="605942"/>
                </a:lnTo>
                <a:lnTo>
                  <a:pt x="120046" y="606405"/>
                </a:lnTo>
                <a:lnTo>
                  <a:pt x="119969" y="607098"/>
                </a:lnTo>
                <a:lnTo>
                  <a:pt x="119199" y="607636"/>
                </a:lnTo>
                <a:lnTo>
                  <a:pt x="117119" y="608792"/>
                </a:lnTo>
                <a:lnTo>
                  <a:pt x="115733" y="608562"/>
                </a:lnTo>
                <a:lnTo>
                  <a:pt x="112960" y="608715"/>
                </a:lnTo>
                <a:lnTo>
                  <a:pt x="111573" y="608639"/>
                </a:lnTo>
                <a:lnTo>
                  <a:pt x="110726" y="609023"/>
                </a:lnTo>
                <a:lnTo>
                  <a:pt x="109802" y="609332"/>
                </a:lnTo>
                <a:lnTo>
                  <a:pt x="108723" y="609409"/>
                </a:lnTo>
                <a:lnTo>
                  <a:pt x="107876" y="609870"/>
                </a:lnTo>
                <a:lnTo>
                  <a:pt x="107492" y="610333"/>
                </a:lnTo>
                <a:lnTo>
                  <a:pt x="107259" y="611256"/>
                </a:lnTo>
                <a:lnTo>
                  <a:pt x="106952" y="611719"/>
                </a:lnTo>
                <a:lnTo>
                  <a:pt x="105335" y="612259"/>
                </a:lnTo>
                <a:lnTo>
                  <a:pt x="104565" y="612952"/>
                </a:lnTo>
                <a:lnTo>
                  <a:pt x="103793" y="613336"/>
                </a:lnTo>
                <a:lnTo>
                  <a:pt x="103178" y="613413"/>
                </a:lnTo>
                <a:lnTo>
                  <a:pt x="102485" y="613183"/>
                </a:lnTo>
                <a:lnTo>
                  <a:pt x="101636" y="613106"/>
                </a:lnTo>
                <a:lnTo>
                  <a:pt x="100866" y="613336"/>
                </a:lnTo>
                <a:lnTo>
                  <a:pt x="99480" y="613413"/>
                </a:lnTo>
                <a:lnTo>
                  <a:pt x="98942" y="613876"/>
                </a:lnTo>
                <a:lnTo>
                  <a:pt x="98093" y="615032"/>
                </a:lnTo>
                <a:lnTo>
                  <a:pt x="97323" y="615570"/>
                </a:lnTo>
                <a:lnTo>
                  <a:pt x="96322" y="615725"/>
                </a:lnTo>
                <a:lnTo>
                  <a:pt x="95783" y="616033"/>
                </a:lnTo>
                <a:lnTo>
                  <a:pt x="95089" y="616263"/>
                </a:lnTo>
                <a:lnTo>
                  <a:pt x="94319" y="616110"/>
                </a:lnTo>
                <a:lnTo>
                  <a:pt x="93780" y="615647"/>
                </a:lnTo>
                <a:lnTo>
                  <a:pt x="92316" y="615416"/>
                </a:lnTo>
                <a:lnTo>
                  <a:pt x="90853" y="615109"/>
                </a:lnTo>
                <a:lnTo>
                  <a:pt x="90392" y="614723"/>
                </a:lnTo>
                <a:lnTo>
                  <a:pt x="89312" y="612952"/>
                </a:lnTo>
                <a:lnTo>
                  <a:pt x="88851" y="612875"/>
                </a:lnTo>
                <a:lnTo>
                  <a:pt x="88389" y="613029"/>
                </a:lnTo>
                <a:lnTo>
                  <a:pt x="88080" y="613490"/>
                </a:lnTo>
                <a:lnTo>
                  <a:pt x="87542" y="613722"/>
                </a:lnTo>
                <a:lnTo>
                  <a:pt x="87309" y="614183"/>
                </a:lnTo>
                <a:lnTo>
                  <a:pt x="87542" y="615109"/>
                </a:lnTo>
                <a:lnTo>
                  <a:pt x="87386" y="615570"/>
                </a:lnTo>
                <a:lnTo>
                  <a:pt x="87079" y="615570"/>
                </a:lnTo>
                <a:lnTo>
                  <a:pt x="86771" y="615186"/>
                </a:lnTo>
                <a:lnTo>
                  <a:pt x="85385" y="612566"/>
                </a:lnTo>
                <a:lnTo>
                  <a:pt x="84692" y="612336"/>
                </a:lnTo>
                <a:lnTo>
                  <a:pt x="84152" y="612413"/>
                </a:lnTo>
                <a:lnTo>
                  <a:pt x="83689" y="612336"/>
                </a:lnTo>
                <a:lnTo>
                  <a:pt x="83305" y="610718"/>
                </a:lnTo>
                <a:lnTo>
                  <a:pt x="82612" y="609332"/>
                </a:lnTo>
                <a:lnTo>
                  <a:pt x="82072" y="609409"/>
                </a:lnTo>
                <a:lnTo>
                  <a:pt x="82149" y="610025"/>
                </a:lnTo>
                <a:lnTo>
                  <a:pt x="81765" y="610179"/>
                </a:lnTo>
                <a:lnTo>
                  <a:pt x="81225" y="609947"/>
                </a:lnTo>
                <a:lnTo>
                  <a:pt x="80609" y="609562"/>
                </a:lnTo>
                <a:lnTo>
                  <a:pt x="80223" y="609639"/>
                </a:lnTo>
                <a:lnTo>
                  <a:pt x="79608" y="610256"/>
                </a:lnTo>
                <a:lnTo>
                  <a:pt x="79145" y="610102"/>
                </a:lnTo>
                <a:lnTo>
                  <a:pt x="78915" y="609793"/>
                </a:lnTo>
                <a:lnTo>
                  <a:pt x="77451" y="609255"/>
                </a:lnTo>
                <a:lnTo>
                  <a:pt x="76988" y="608869"/>
                </a:lnTo>
                <a:lnTo>
                  <a:pt x="76602" y="609716"/>
                </a:lnTo>
                <a:lnTo>
                  <a:pt x="76449" y="609486"/>
                </a:lnTo>
                <a:lnTo>
                  <a:pt x="75525" y="609562"/>
                </a:lnTo>
                <a:lnTo>
                  <a:pt x="74369" y="609177"/>
                </a:lnTo>
                <a:lnTo>
                  <a:pt x="74062" y="609639"/>
                </a:lnTo>
                <a:lnTo>
                  <a:pt x="73215" y="609793"/>
                </a:lnTo>
                <a:lnTo>
                  <a:pt x="72829" y="609639"/>
                </a:lnTo>
                <a:lnTo>
                  <a:pt x="72675" y="609793"/>
                </a:lnTo>
                <a:lnTo>
                  <a:pt x="71905" y="609870"/>
                </a:lnTo>
                <a:lnTo>
                  <a:pt x="71519" y="609716"/>
                </a:lnTo>
                <a:lnTo>
                  <a:pt x="71058" y="610179"/>
                </a:lnTo>
                <a:lnTo>
                  <a:pt x="70595" y="610179"/>
                </a:lnTo>
                <a:lnTo>
                  <a:pt x="70441" y="610563"/>
                </a:lnTo>
                <a:lnTo>
                  <a:pt x="68901" y="610409"/>
                </a:lnTo>
                <a:lnTo>
                  <a:pt x="67282" y="611642"/>
                </a:lnTo>
                <a:lnTo>
                  <a:pt x="64988" y="611600"/>
                </a:lnTo>
                <a:lnTo>
                  <a:pt x="17612" y="611899"/>
                </a:lnTo>
                <a:lnTo>
                  <a:pt x="801" y="609904"/>
                </a:lnTo>
                <a:lnTo>
                  <a:pt x="180" y="609881"/>
                </a:lnTo>
                <a:lnTo>
                  <a:pt x="327" y="614476"/>
                </a:lnTo>
                <a:lnTo>
                  <a:pt x="850" y="616621"/>
                </a:lnTo>
                <a:lnTo>
                  <a:pt x="1701" y="619331"/>
                </a:lnTo>
                <a:lnTo>
                  <a:pt x="2682" y="621357"/>
                </a:lnTo>
                <a:lnTo>
                  <a:pt x="3205" y="622936"/>
                </a:lnTo>
                <a:lnTo>
                  <a:pt x="4317" y="623942"/>
                </a:lnTo>
                <a:lnTo>
                  <a:pt x="5888" y="624939"/>
                </a:lnTo>
                <a:lnTo>
                  <a:pt x="6900" y="625265"/>
                </a:lnTo>
                <a:lnTo>
                  <a:pt x="9502" y="625340"/>
                </a:lnTo>
                <a:lnTo>
                  <a:pt x="11879" y="625305"/>
                </a:lnTo>
                <a:lnTo>
                  <a:pt x="14819" y="625377"/>
                </a:lnTo>
                <a:lnTo>
                  <a:pt x="16394" y="625807"/>
                </a:lnTo>
                <a:lnTo>
                  <a:pt x="17386" y="627155"/>
                </a:lnTo>
                <a:lnTo>
                  <a:pt x="18248" y="629410"/>
                </a:lnTo>
                <a:lnTo>
                  <a:pt x="18660" y="631444"/>
                </a:lnTo>
                <a:lnTo>
                  <a:pt x="18585" y="633707"/>
                </a:lnTo>
                <a:lnTo>
                  <a:pt x="19156" y="634513"/>
                </a:lnTo>
                <a:lnTo>
                  <a:pt x="19509" y="635012"/>
                </a:lnTo>
                <a:lnTo>
                  <a:pt x="19504" y="636127"/>
                </a:lnTo>
                <a:lnTo>
                  <a:pt x="18793" y="637338"/>
                </a:lnTo>
                <a:lnTo>
                  <a:pt x="18632" y="637611"/>
                </a:lnTo>
                <a:lnTo>
                  <a:pt x="18874" y="638633"/>
                </a:lnTo>
                <a:lnTo>
                  <a:pt x="19110" y="639696"/>
                </a:lnTo>
                <a:lnTo>
                  <a:pt x="18912" y="640453"/>
                </a:lnTo>
                <a:lnTo>
                  <a:pt x="17756" y="639840"/>
                </a:lnTo>
                <a:lnTo>
                  <a:pt x="16886" y="640952"/>
                </a:lnTo>
                <a:lnTo>
                  <a:pt x="17988" y="643869"/>
                </a:lnTo>
                <a:lnTo>
                  <a:pt x="18040" y="646101"/>
                </a:lnTo>
                <a:lnTo>
                  <a:pt x="19027" y="647344"/>
                </a:lnTo>
                <a:lnTo>
                  <a:pt x="17959" y="651121"/>
                </a:lnTo>
                <a:lnTo>
                  <a:pt x="18386" y="652982"/>
                </a:lnTo>
                <a:lnTo>
                  <a:pt x="18325" y="653660"/>
                </a:lnTo>
                <a:lnTo>
                  <a:pt x="18191" y="655212"/>
                </a:lnTo>
                <a:lnTo>
                  <a:pt x="18495" y="656329"/>
                </a:lnTo>
                <a:lnTo>
                  <a:pt x="19857" y="656271"/>
                </a:lnTo>
                <a:lnTo>
                  <a:pt x="20222" y="658070"/>
                </a:lnTo>
                <a:lnTo>
                  <a:pt x="18176" y="661229"/>
                </a:lnTo>
                <a:lnTo>
                  <a:pt x="18287" y="662030"/>
                </a:lnTo>
                <a:lnTo>
                  <a:pt x="19463" y="662034"/>
                </a:lnTo>
                <a:lnTo>
                  <a:pt x="19771" y="662717"/>
                </a:lnTo>
                <a:lnTo>
                  <a:pt x="19470" y="663608"/>
                </a:lnTo>
                <a:lnTo>
                  <a:pt x="19269" y="664203"/>
                </a:lnTo>
                <a:lnTo>
                  <a:pt x="19326" y="665443"/>
                </a:lnTo>
                <a:lnTo>
                  <a:pt x="20374" y="666377"/>
                </a:lnTo>
                <a:lnTo>
                  <a:pt x="19627" y="667799"/>
                </a:lnTo>
                <a:lnTo>
                  <a:pt x="19739" y="667948"/>
                </a:lnTo>
                <a:lnTo>
                  <a:pt x="20856" y="669415"/>
                </a:lnTo>
                <a:lnTo>
                  <a:pt x="20727" y="670965"/>
                </a:lnTo>
                <a:lnTo>
                  <a:pt x="21587" y="672516"/>
                </a:lnTo>
                <a:lnTo>
                  <a:pt x="21541" y="672670"/>
                </a:lnTo>
                <a:lnTo>
                  <a:pt x="21399" y="673136"/>
                </a:lnTo>
                <a:lnTo>
                  <a:pt x="20532" y="673071"/>
                </a:lnTo>
                <a:lnTo>
                  <a:pt x="20094" y="674309"/>
                </a:lnTo>
                <a:lnTo>
                  <a:pt x="20462" y="675487"/>
                </a:lnTo>
                <a:lnTo>
                  <a:pt x="19342" y="676971"/>
                </a:lnTo>
                <a:lnTo>
                  <a:pt x="19401" y="677654"/>
                </a:lnTo>
                <a:lnTo>
                  <a:pt x="20949" y="677473"/>
                </a:lnTo>
                <a:lnTo>
                  <a:pt x="21133" y="678032"/>
                </a:lnTo>
                <a:lnTo>
                  <a:pt x="21041" y="678159"/>
                </a:lnTo>
                <a:lnTo>
                  <a:pt x="20510" y="678897"/>
                </a:lnTo>
                <a:lnTo>
                  <a:pt x="20552" y="679116"/>
                </a:lnTo>
                <a:lnTo>
                  <a:pt x="20631" y="679516"/>
                </a:lnTo>
                <a:lnTo>
                  <a:pt x="21128" y="679601"/>
                </a:lnTo>
                <a:lnTo>
                  <a:pt x="21373" y="679644"/>
                </a:lnTo>
                <a:lnTo>
                  <a:pt x="21371" y="680077"/>
                </a:lnTo>
                <a:lnTo>
                  <a:pt x="19942" y="681685"/>
                </a:lnTo>
                <a:lnTo>
                  <a:pt x="19628" y="682922"/>
                </a:lnTo>
                <a:lnTo>
                  <a:pt x="19738" y="686332"/>
                </a:lnTo>
                <a:lnTo>
                  <a:pt x="19118" y="687967"/>
                </a:lnTo>
                <a:lnTo>
                  <a:pt x="18799" y="688807"/>
                </a:lnTo>
                <a:lnTo>
                  <a:pt x="19844" y="690671"/>
                </a:lnTo>
                <a:lnTo>
                  <a:pt x="18842" y="693456"/>
                </a:lnTo>
                <a:lnTo>
                  <a:pt x="18081" y="698227"/>
                </a:lnTo>
                <a:lnTo>
                  <a:pt x="17421" y="698839"/>
                </a:lnTo>
                <a:lnTo>
                  <a:pt x="17149" y="699091"/>
                </a:lnTo>
                <a:lnTo>
                  <a:pt x="17117" y="699280"/>
                </a:lnTo>
                <a:lnTo>
                  <a:pt x="16960" y="700206"/>
                </a:lnTo>
                <a:lnTo>
                  <a:pt x="17198" y="702191"/>
                </a:lnTo>
                <a:lnTo>
                  <a:pt x="18245" y="703806"/>
                </a:lnTo>
                <a:lnTo>
                  <a:pt x="17802" y="706001"/>
                </a:lnTo>
                <a:lnTo>
                  <a:pt x="16919" y="710371"/>
                </a:lnTo>
                <a:lnTo>
                  <a:pt x="17019" y="716508"/>
                </a:lnTo>
                <a:lnTo>
                  <a:pt x="18428" y="719615"/>
                </a:lnTo>
                <a:lnTo>
                  <a:pt x="18292" y="720296"/>
                </a:lnTo>
                <a:lnTo>
                  <a:pt x="17357" y="724687"/>
                </a:lnTo>
                <a:lnTo>
                  <a:pt x="18219" y="725687"/>
                </a:lnTo>
                <a:lnTo>
                  <a:pt x="19074" y="728727"/>
                </a:lnTo>
                <a:lnTo>
                  <a:pt x="18322" y="730956"/>
                </a:lnTo>
                <a:lnTo>
                  <a:pt x="19599" y="736478"/>
                </a:lnTo>
                <a:lnTo>
                  <a:pt x="20402" y="736916"/>
                </a:lnTo>
                <a:lnTo>
                  <a:pt x="20760" y="740140"/>
                </a:lnTo>
                <a:lnTo>
                  <a:pt x="19887" y="741872"/>
                </a:lnTo>
                <a:lnTo>
                  <a:pt x="20424" y="746957"/>
                </a:lnTo>
                <a:lnTo>
                  <a:pt x="21160" y="748448"/>
                </a:lnTo>
                <a:lnTo>
                  <a:pt x="21149" y="751238"/>
                </a:lnTo>
                <a:lnTo>
                  <a:pt x="20251" y="752338"/>
                </a:lnTo>
                <a:lnTo>
                  <a:pt x="20093" y="752536"/>
                </a:lnTo>
                <a:lnTo>
                  <a:pt x="20088" y="753714"/>
                </a:lnTo>
                <a:lnTo>
                  <a:pt x="20521" y="755180"/>
                </a:lnTo>
                <a:lnTo>
                  <a:pt x="21186" y="757437"/>
                </a:lnTo>
                <a:lnTo>
                  <a:pt x="21406" y="760331"/>
                </a:lnTo>
                <a:lnTo>
                  <a:pt x="21420" y="760537"/>
                </a:lnTo>
                <a:lnTo>
                  <a:pt x="22282" y="761780"/>
                </a:lnTo>
                <a:lnTo>
                  <a:pt x="22493" y="763778"/>
                </a:lnTo>
                <a:lnTo>
                  <a:pt x="23309" y="768168"/>
                </a:lnTo>
                <a:lnTo>
                  <a:pt x="23243" y="768974"/>
                </a:lnTo>
                <a:lnTo>
                  <a:pt x="23919" y="770279"/>
                </a:lnTo>
                <a:lnTo>
                  <a:pt x="24257" y="771966"/>
                </a:lnTo>
                <a:lnTo>
                  <a:pt x="25107" y="776216"/>
                </a:lnTo>
                <a:lnTo>
                  <a:pt x="25336" y="777351"/>
                </a:lnTo>
                <a:lnTo>
                  <a:pt x="25435" y="777848"/>
                </a:lnTo>
                <a:lnTo>
                  <a:pt x="26077" y="778859"/>
                </a:lnTo>
                <a:lnTo>
                  <a:pt x="26541" y="779588"/>
                </a:lnTo>
                <a:lnTo>
                  <a:pt x="27272" y="782627"/>
                </a:lnTo>
                <a:lnTo>
                  <a:pt x="27962" y="783998"/>
                </a:lnTo>
                <a:lnTo>
                  <a:pt x="28929" y="785919"/>
                </a:lnTo>
                <a:lnTo>
                  <a:pt x="29699" y="794230"/>
                </a:lnTo>
                <a:lnTo>
                  <a:pt x="30072" y="794530"/>
                </a:lnTo>
                <a:lnTo>
                  <a:pt x="30744" y="795074"/>
                </a:lnTo>
                <a:lnTo>
                  <a:pt x="31064" y="795332"/>
                </a:lnTo>
                <a:lnTo>
                  <a:pt x="31241" y="795475"/>
                </a:lnTo>
                <a:lnTo>
                  <a:pt x="31431" y="795838"/>
                </a:lnTo>
                <a:lnTo>
                  <a:pt x="31794" y="796531"/>
                </a:lnTo>
                <a:lnTo>
                  <a:pt x="30741" y="796961"/>
                </a:lnTo>
                <a:lnTo>
                  <a:pt x="31036" y="800434"/>
                </a:lnTo>
                <a:lnTo>
                  <a:pt x="30533" y="802354"/>
                </a:lnTo>
                <a:lnTo>
                  <a:pt x="30556" y="804355"/>
                </a:lnTo>
                <a:lnTo>
                  <a:pt x="30579" y="806322"/>
                </a:lnTo>
                <a:lnTo>
                  <a:pt x="29323" y="808539"/>
                </a:lnTo>
                <a:lnTo>
                  <a:pt x="28896" y="809291"/>
                </a:lnTo>
                <a:lnTo>
                  <a:pt x="27281" y="811146"/>
                </a:lnTo>
                <a:lnTo>
                  <a:pt x="25112" y="812191"/>
                </a:lnTo>
                <a:lnTo>
                  <a:pt x="24862" y="812872"/>
                </a:lnTo>
                <a:lnTo>
                  <a:pt x="25139" y="814941"/>
                </a:lnTo>
                <a:lnTo>
                  <a:pt x="26134" y="819325"/>
                </a:lnTo>
                <a:lnTo>
                  <a:pt x="27367" y="820631"/>
                </a:lnTo>
                <a:lnTo>
                  <a:pt x="27627" y="821362"/>
                </a:lnTo>
                <a:lnTo>
                  <a:pt x="28113" y="822729"/>
                </a:lnTo>
                <a:lnTo>
                  <a:pt x="28162" y="822866"/>
                </a:lnTo>
                <a:lnTo>
                  <a:pt x="28036" y="823728"/>
                </a:lnTo>
                <a:lnTo>
                  <a:pt x="27907" y="824601"/>
                </a:lnTo>
                <a:lnTo>
                  <a:pt x="27946" y="824758"/>
                </a:lnTo>
                <a:lnTo>
                  <a:pt x="28881" y="828635"/>
                </a:lnTo>
                <a:lnTo>
                  <a:pt x="30113" y="829755"/>
                </a:lnTo>
                <a:lnTo>
                  <a:pt x="30057" y="829946"/>
                </a:lnTo>
                <a:lnTo>
                  <a:pt x="29800" y="830808"/>
                </a:lnTo>
                <a:lnTo>
                  <a:pt x="30111" y="832402"/>
                </a:lnTo>
                <a:lnTo>
                  <a:pt x="30191" y="832808"/>
                </a:lnTo>
                <a:lnTo>
                  <a:pt x="30224" y="832980"/>
                </a:lnTo>
                <a:lnTo>
                  <a:pt x="29043" y="834525"/>
                </a:lnTo>
                <a:lnTo>
                  <a:pt x="29287" y="835455"/>
                </a:lnTo>
                <a:lnTo>
                  <a:pt x="30028" y="835769"/>
                </a:lnTo>
                <a:lnTo>
                  <a:pt x="32122" y="837883"/>
                </a:lnTo>
                <a:lnTo>
                  <a:pt x="32366" y="838753"/>
                </a:lnTo>
                <a:lnTo>
                  <a:pt x="32235" y="839173"/>
                </a:lnTo>
                <a:lnTo>
                  <a:pt x="31676" y="840982"/>
                </a:lnTo>
                <a:lnTo>
                  <a:pt x="32165" y="842720"/>
                </a:lnTo>
                <a:lnTo>
                  <a:pt x="33004" y="843588"/>
                </a:lnTo>
                <a:lnTo>
                  <a:pt x="33541" y="844143"/>
                </a:lnTo>
                <a:lnTo>
                  <a:pt x="34874" y="845519"/>
                </a:lnTo>
                <a:lnTo>
                  <a:pt x="35239" y="847133"/>
                </a:lnTo>
                <a:lnTo>
                  <a:pt x="34922" y="848806"/>
                </a:lnTo>
                <a:lnTo>
                  <a:pt x="31960" y="851685"/>
                </a:lnTo>
                <a:lnTo>
                  <a:pt x="31944" y="851785"/>
                </a:lnTo>
                <a:lnTo>
                  <a:pt x="32006" y="851906"/>
                </a:lnTo>
                <a:lnTo>
                  <a:pt x="32161" y="851772"/>
                </a:lnTo>
                <a:lnTo>
                  <a:pt x="32407" y="851893"/>
                </a:lnTo>
                <a:lnTo>
                  <a:pt x="32560" y="851980"/>
                </a:lnTo>
                <a:lnTo>
                  <a:pt x="32724" y="852106"/>
                </a:lnTo>
                <a:lnTo>
                  <a:pt x="32783" y="852261"/>
                </a:lnTo>
                <a:lnTo>
                  <a:pt x="32642" y="852469"/>
                </a:lnTo>
                <a:lnTo>
                  <a:pt x="32781" y="852666"/>
                </a:lnTo>
                <a:lnTo>
                  <a:pt x="32917" y="852792"/>
                </a:lnTo>
                <a:lnTo>
                  <a:pt x="32905" y="852997"/>
                </a:lnTo>
                <a:lnTo>
                  <a:pt x="33061" y="853093"/>
                </a:lnTo>
                <a:lnTo>
                  <a:pt x="33214" y="853016"/>
                </a:lnTo>
                <a:lnTo>
                  <a:pt x="33437" y="852987"/>
                </a:lnTo>
                <a:lnTo>
                  <a:pt x="33465" y="853172"/>
                </a:lnTo>
                <a:lnTo>
                  <a:pt x="33532" y="853384"/>
                </a:lnTo>
                <a:lnTo>
                  <a:pt x="33710" y="853453"/>
                </a:lnTo>
                <a:lnTo>
                  <a:pt x="33609" y="853569"/>
                </a:lnTo>
                <a:lnTo>
                  <a:pt x="33609" y="853713"/>
                </a:lnTo>
                <a:lnTo>
                  <a:pt x="33560" y="853868"/>
                </a:lnTo>
                <a:lnTo>
                  <a:pt x="33522" y="854022"/>
                </a:lnTo>
                <a:lnTo>
                  <a:pt x="33911" y="854174"/>
                </a:lnTo>
                <a:lnTo>
                  <a:pt x="34061" y="854333"/>
                </a:lnTo>
                <a:lnTo>
                  <a:pt x="34178" y="854159"/>
                </a:lnTo>
                <a:lnTo>
                  <a:pt x="34215" y="854315"/>
                </a:lnTo>
                <a:lnTo>
                  <a:pt x="34225" y="854508"/>
                </a:lnTo>
                <a:lnTo>
                  <a:pt x="34379" y="854710"/>
                </a:lnTo>
                <a:lnTo>
                  <a:pt x="34263" y="855049"/>
                </a:lnTo>
                <a:lnTo>
                  <a:pt x="34088" y="855242"/>
                </a:lnTo>
                <a:lnTo>
                  <a:pt x="33981" y="855427"/>
                </a:lnTo>
                <a:lnTo>
                  <a:pt x="34030" y="855620"/>
                </a:lnTo>
                <a:lnTo>
                  <a:pt x="34135" y="855765"/>
                </a:lnTo>
                <a:lnTo>
                  <a:pt x="33972" y="855929"/>
                </a:lnTo>
                <a:lnTo>
                  <a:pt x="34048" y="856200"/>
                </a:lnTo>
                <a:lnTo>
                  <a:pt x="33903" y="856277"/>
                </a:lnTo>
                <a:lnTo>
                  <a:pt x="33748" y="856470"/>
                </a:lnTo>
                <a:lnTo>
                  <a:pt x="33921" y="856655"/>
                </a:lnTo>
                <a:lnTo>
                  <a:pt x="34076" y="856867"/>
                </a:lnTo>
                <a:lnTo>
                  <a:pt x="33968" y="857089"/>
                </a:lnTo>
                <a:lnTo>
                  <a:pt x="33901" y="857292"/>
                </a:lnTo>
                <a:lnTo>
                  <a:pt x="34084" y="857322"/>
                </a:lnTo>
                <a:lnTo>
                  <a:pt x="34191" y="857497"/>
                </a:lnTo>
                <a:lnTo>
                  <a:pt x="34102" y="857739"/>
                </a:lnTo>
                <a:lnTo>
                  <a:pt x="33900" y="857941"/>
                </a:lnTo>
                <a:lnTo>
                  <a:pt x="33798" y="858250"/>
                </a:lnTo>
                <a:lnTo>
                  <a:pt x="33860" y="858453"/>
                </a:lnTo>
                <a:lnTo>
                  <a:pt x="33811" y="858705"/>
                </a:lnTo>
                <a:lnTo>
                  <a:pt x="33792" y="858927"/>
                </a:lnTo>
                <a:lnTo>
                  <a:pt x="33975" y="858947"/>
                </a:lnTo>
                <a:lnTo>
                  <a:pt x="33975" y="859150"/>
                </a:lnTo>
                <a:lnTo>
                  <a:pt x="34099" y="859325"/>
                </a:lnTo>
                <a:lnTo>
                  <a:pt x="34292" y="859460"/>
                </a:lnTo>
                <a:lnTo>
                  <a:pt x="34292" y="859717"/>
                </a:lnTo>
                <a:lnTo>
                  <a:pt x="34408" y="859858"/>
                </a:lnTo>
                <a:lnTo>
                  <a:pt x="34171" y="860021"/>
                </a:lnTo>
                <a:lnTo>
                  <a:pt x="34310" y="860219"/>
                </a:lnTo>
                <a:lnTo>
                  <a:pt x="34464" y="860345"/>
                </a:lnTo>
                <a:lnTo>
                  <a:pt x="34493" y="860559"/>
                </a:lnTo>
                <a:lnTo>
                  <a:pt x="34387" y="860782"/>
                </a:lnTo>
                <a:lnTo>
                  <a:pt x="34560" y="860925"/>
                </a:lnTo>
                <a:lnTo>
                  <a:pt x="34444" y="861138"/>
                </a:lnTo>
                <a:lnTo>
                  <a:pt x="34529" y="861380"/>
                </a:lnTo>
                <a:lnTo>
                  <a:pt x="34771" y="861526"/>
                </a:lnTo>
                <a:lnTo>
                  <a:pt x="34779" y="861826"/>
                </a:lnTo>
                <a:lnTo>
                  <a:pt x="34779" y="862165"/>
                </a:lnTo>
                <a:lnTo>
                  <a:pt x="34778" y="862503"/>
                </a:lnTo>
                <a:lnTo>
                  <a:pt x="34884" y="862775"/>
                </a:lnTo>
                <a:lnTo>
                  <a:pt x="35057" y="863012"/>
                </a:lnTo>
                <a:lnTo>
                  <a:pt x="34884" y="863099"/>
                </a:lnTo>
                <a:lnTo>
                  <a:pt x="34758" y="863224"/>
                </a:lnTo>
                <a:lnTo>
                  <a:pt x="34748" y="863427"/>
                </a:lnTo>
                <a:lnTo>
                  <a:pt x="34922" y="863524"/>
                </a:lnTo>
                <a:lnTo>
                  <a:pt x="34940" y="863766"/>
                </a:lnTo>
                <a:lnTo>
                  <a:pt x="34843" y="863998"/>
                </a:lnTo>
                <a:lnTo>
                  <a:pt x="34766" y="864210"/>
                </a:lnTo>
                <a:lnTo>
                  <a:pt x="34891" y="864287"/>
                </a:lnTo>
                <a:lnTo>
                  <a:pt x="34871" y="864462"/>
                </a:lnTo>
                <a:lnTo>
                  <a:pt x="34698" y="864462"/>
                </a:lnTo>
                <a:lnTo>
                  <a:pt x="34505" y="864346"/>
                </a:lnTo>
                <a:lnTo>
                  <a:pt x="34379" y="864461"/>
                </a:lnTo>
                <a:lnTo>
                  <a:pt x="34331" y="864636"/>
                </a:lnTo>
                <a:lnTo>
                  <a:pt x="34205" y="864761"/>
                </a:lnTo>
                <a:lnTo>
                  <a:pt x="34397" y="865105"/>
                </a:lnTo>
                <a:lnTo>
                  <a:pt x="34406" y="865384"/>
                </a:lnTo>
                <a:lnTo>
                  <a:pt x="34406" y="865579"/>
                </a:lnTo>
                <a:lnTo>
                  <a:pt x="34271" y="865743"/>
                </a:lnTo>
                <a:lnTo>
                  <a:pt x="34290" y="865908"/>
                </a:lnTo>
                <a:lnTo>
                  <a:pt x="34222" y="866140"/>
                </a:lnTo>
                <a:lnTo>
                  <a:pt x="34145" y="866429"/>
                </a:lnTo>
                <a:lnTo>
                  <a:pt x="33960" y="866652"/>
                </a:lnTo>
                <a:lnTo>
                  <a:pt x="33609" y="866665"/>
                </a:lnTo>
                <a:lnTo>
                  <a:pt x="33545" y="866936"/>
                </a:lnTo>
                <a:lnTo>
                  <a:pt x="33690" y="867092"/>
                </a:lnTo>
                <a:lnTo>
                  <a:pt x="33612" y="867265"/>
                </a:lnTo>
                <a:lnTo>
                  <a:pt x="33723" y="867425"/>
                </a:lnTo>
                <a:lnTo>
                  <a:pt x="33689" y="867633"/>
                </a:lnTo>
                <a:lnTo>
                  <a:pt x="33775" y="867885"/>
                </a:lnTo>
                <a:lnTo>
                  <a:pt x="33630" y="868019"/>
                </a:lnTo>
                <a:lnTo>
                  <a:pt x="33712" y="868223"/>
                </a:lnTo>
                <a:lnTo>
                  <a:pt x="33658" y="868387"/>
                </a:lnTo>
                <a:lnTo>
                  <a:pt x="33561" y="868552"/>
                </a:lnTo>
                <a:lnTo>
                  <a:pt x="33618" y="868754"/>
                </a:lnTo>
                <a:lnTo>
                  <a:pt x="33792" y="868804"/>
                </a:lnTo>
                <a:lnTo>
                  <a:pt x="34111" y="868630"/>
                </a:lnTo>
                <a:lnTo>
                  <a:pt x="34303" y="868727"/>
                </a:lnTo>
                <a:lnTo>
                  <a:pt x="34303" y="868892"/>
                </a:lnTo>
                <a:lnTo>
                  <a:pt x="34111" y="868949"/>
                </a:lnTo>
                <a:lnTo>
                  <a:pt x="34235" y="869085"/>
                </a:lnTo>
                <a:lnTo>
                  <a:pt x="34428" y="869008"/>
                </a:lnTo>
                <a:lnTo>
                  <a:pt x="34487" y="869144"/>
                </a:lnTo>
                <a:lnTo>
                  <a:pt x="34326" y="869399"/>
                </a:lnTo>
                <a:lnTo>
                  <a:pt x="34457" y="869534"/>
                </a:lnTo>
                <a:lnTo>
                  <a:pt x="34263" y="869902"/>
                </a:lnTo>
                <a:lnTo>
                  <a:pt x="34552" y="870318"/>
                </a:lnTo>
                <a:lnTo>
                  <a:pt x="34436" y="870483"/>
                </a:lnTo>
                <a:lnTo>
                  <a:pt x="34570" y="870628"/>
                </a:lnTo>
                <a:lnTo>
                  <a:pt x="34706" y="870532"/>
                </a:lnTo>
                <a:lnTo>
                  <a:pt x="34904" y="870638"/>
                </a:lnTo>
                <a:lnTo>
                  <a:pt x="34704" y="870861"/>
                </a:lnTo>
                <a:lnTo>
                  <a:pt x="34840" y="871103"/>
                </a:lnTo>
                <a:lnTo>
                  <a:pt x="35070" y="871142"/>
                </a:lnTo>
                <a:lnTo>
                  <a:pt x="35263" y="871248"/>
                </a:lnTo>
                <a:lnTo>
                  <a:pt x="35224" y="871403"/>
                </a:lnTo>
                <a:lnTo>
                  <a:pt x="34994" y="871325"/>
                </a:lnTo>
                <a:lnTo>
                  <a:pt x="34820" y="871325"/>
                </a:lnTo>
                <a:lnTo>
                  <a:pt x="34809" y="871518"/>
                </a:lnTo>
                <a:lnTo>
                  <a:pt x="34984" y="871663"/>
                </a:lnTo>
                <a:lnTo>
                  <a:pt x="35224" y="871761"/>
                </a:lnTo>
                <a:lnTo>
                  <a:pt x="35155" y="871935"/>
                </a:lnTo>
                <a:lnTo>
                  <a:pt x="34933" y="872182"/>
                </a:lnTo>
                <a:lnTo>
                  <a:pt x="34740" y="872209"/>
                </a:lnTo>
                <a:lnTo>
                  <a:pt x="34446" y="872358"/>
                </a:lnTo>
                <a:lnTo>
                  <a:pt x="34384" y="872568"/>
                </a:lnTo>
                <a:lnTo>
                  <a:pt x="34488" y="872731"/>
                </a:lnTo>
                <a:lnTo>
                  <a:pt x="34359" y="872891"/>
                </a:lnTo>
                <a:lnTo>
                  <a:pt x="34498" y="872973"/>
                </a:lnTo>
                <a:lnTo>
                  <a:pt x="34730" y="872931"/>
                </a:lnTo>
                <a:lnTo>
                  <a:pt x="34488" y="873166"/>
                </a:lnTo>
                <a:lnTo>
                  <a:pt x="34063" y="873447"/>
                </a:lnTo>
                <a:lnTo>
                  <a:pt x="34063" y="873670"/>
                </a:lnTo>
                <a:lnTo>
                  <a:pt x="34004" y="873902"/>
                </a:lnTo>
                <a:lnTo>
                  <a:pt x="34101" y="874191"/>
                </a:lnTo>
                <a:lnTo>
                  <a:pt x="34264" y="874502"/>
                </a:lnTo>
                <a:lnTo>
                  <a:pt x="34331" y="874801"/>
                </a:lnTo>
                <a:lnTo>
                  <a:pt x="34631" y="874724"/>
                </a:lnTo>
                <a:lnTo>
                  <a:pt x="34698" y="875107"/>
                </a:lnTo>
                <a:lnTo>
                  <a:pt x="34446" y="875154"/>
                </a:lnTo>
                <a:lnTo>
                  <a:pt x="34436" y="875347"/>
                </a:lnTo>
                <a:lnTo>
                  <a:pt x="34272" y="875416"/>
                </a:lnTo>
                <a:lnTo>
                  <a:pt x="34213" y="875638"/>
                </a:lnTo>
                <a:lnTo>
                  <a:pt x="34330" y="875802"/>
                </a:lnTo>
                <a:lnTo>
                  <a:pt x="34503" y="875821"/>
                </a:lnTo>
                <a:lnTo>
                  <a:pt x="34415" y="875996"/>
                </a:lnTo>
                <a:lnTo>
                  <a:pt x="34308" y="876229"/>
                </a:lnTo>
                <a:lnTo>
                  <a:pt x="34125" y="876422"/>
                </a:lnTo>
                <a:lnTo>
                  <a:pt x="33816" y="876516"/>
                </a:lnTo>
                <a:lnTo>
                  <a:pt x="33604" y="876652"/>
                </a:lnTo>
                <a:lnTo>
                  <a:pt x="33295" y="877117"/>
                </a:lnTo>
                <a:lnTo>
                  <a:pt x="33035" y="877396"/>
                </a:lnTo>
                <a:lnTo>
                  <a:pt x="33062" y="877638"/>
                </a:lnTo>
                <a:lnTo>
                  <a:pt x="32801" y="877878"/>
                </a:lnTo>
                <a:lnTo>
                  <a:pt x="32570" y="878130"/>
                </a:lnTo>
                <a:lnTo>
                  <a:pt x="32588" y="878479"/>
                </a:lnTo>
                <a:lnTo>
                  <a:pt x="32510" y="878837"/>
                </a:lnTo>
                <a:lnTo>
                  <a:pt x="32240" y="878990"/>
                </a:lnTo>
                <a:lnTo>
                  <a:pt x="32047" y="879319"/>
                </a:lnTo>
                <a:lnTo>
                  <a:pt x="32045" y="879618"/>
                </a:lnTo>
                <a:lnTo>
                  <a:pt x="32045" y="880025"/>
                </a:lnTo>
                <a:lnTo>
                  <a:pt x="32246" y="880606"/>
                </a:lnTo>
                <a:lnTo>
                  <a:pt x="32314" y="880993"/>
                </a:lnTo>
                <a:lnTo>
                  <a:pt x="32515" y="881399"/>
                </a:lnTo>
                <a:lnTo>
                  <a:pt x="32381" y="881611"/>
                </a:lnTo>
                <a:lnTo>
                  <a:pt x="31906" y="881747"/>
                </a:lnTo>
                <a:lnTo>
                  <a:pt x="31512" y="881891"/>
                </a:lnTo>
                <a:lnTo>
                  <a:pt x="30922" y="882460"/>
                </a:lnTo>
                <a:lnTo>
                  <a:pt x="30121" y="882584"/>
                </a:lnTo>
                <a:lnTo>
                  <a:pt x="29504" y="882476"/>
                </a:lnTo>
                <a:lnTo>
                  <a:pt x="29215" y="882772"/>
                </a:lnTo>
                <a:lnTo>
                  <a:pt x="28790" y="883178"/>
                </a:lnTo>
                <a:lnTo>
                  <a:pt x="28569" y="883013"/>
                </a:lnTo>
                <a:lnTo>
                  <a:pt x="28265" y="882975"/>
                </a:lnTo>
                <a:lnTo>
                  <a:pt x="27848" y="882890"/>
                </a:lnTo>
                <a:lnTo>
                  <a:pt x="27500" y="882923"/>
                </a:lnTo>
                <a:lnTo>
                  <a:pt x="27397" y="883122"/>
                </a:lnTo>
                <a:lnTo>
                  <a:pt x="27487" y="883361"/>
                </a:lnTo>
                <a:lnTo>
                  <a:pt x="27434" y="883650"/>
                </a:lnTo>
                <a:lnTo>
                  <a:pt x="27465" y="884038"/>
                </a:lnTo>
                <a:lnTo>
                  <a:pt x="27501" y="884324"/>
                </a:lnTo>
                <a:lnTo>
                  <a:pt x="27715" y="884555"/>
                </a:lnTo>
                <a:lnTo>
                  <a:pt x="27580" y="884798"/>
                </a:lnTo>
                <a:lnTo>
                  <a:pt x="27613" y="884999"/>
                </a:lnTo>
                <a:lnTo>
                  <a:pt x="27734" y="885153"/>
                </a:lnTo>
                <a:lnTo>
                  <a:pt x="27972" y="885192"/>
                </a:lnTo>
                <a:lnTo>
                  <a:pt x="28074" y="885380"/>
                </a:lnTo>
                <a:lnTo>
                  <a:pt x="28074" y="885573"/>
                </a:lnTo>
                <a:lnTo>
                  <a:pt x="27913" y="885716"/>
                </a:lnTo>
                <a:lnTo>
                  <a:pt x="27944" y="885961"/>
                </a:lnTo>
                <a:lnTo>
                  <a:pt x="28124" y="886064"/>
                </a:lnTo>
                <a:lnTo>
                  <a:pt x="28175" y="886290"/>
                </a:lnTo>
                <a:lnTo>
                  <a:pt x="28245" y="886509"/>
                </a:lnTo>
                <a:lnTo>
                  <a:pt x="28079" y="886605"/>
                </a:lnTo>
                <a:lnTo>
                  <a:pt x="28123" y="886863"/>
                </a:lnTo>
                <a:lnTo>
                  <a:pt x="28013" y="887096"/>
                </a:lnTo>
                <a:lnTo>
                  <a:pt x="27971" y="887401"/>
                </a:lnTo>
                <a:lnTo>
                  <a:pt x="27787" y="887455"/>
                </a:lnTo>
                <a:lnTo>
                  <a:pt x="27621" y="887488"/>
                </a:lnTo>
                <a:lnTo>
                  <a:pt x="27578" y="887763"/>
                </a:lnTo>
                <a:lnTo>
                  <a:pt x="27400" y="888036"/>
                </a:lnTo>
                <a:lnTo>
                  <a:pt x="27439" y="888198"/>
                </a:lnTo>
                <a:lnTo>
                  <a:pt x="27529" y="888333"/>
                </a:lnTo>
                <a:lnTo>
                  <a:pt x="27727" y="888456"/>
                </a:lnTo>
                <a:lnTo>
                  <a:pt x="27905" y="888417"/>
                </a:lnTo>
                <a:lnTo>
                  <a:pt x="27992" y="888214"/>
                </a:lnTo>
                <a:lnTo>
                  <a:pt x="28221" y="888456"/>
                </a:lnTo>
                <a:lnTo>
                  <a:pt x="28093" y="888621"/>
                </a:lnTo>
                <a:lnTo>
                  <a:pt x="28023" y="888885"/>
                </a:lnTo>
                <a:lnTo>
                  <a:pt x="27861" y="889059"/>
                </a:lnTo>
                <a:lnTo>
                  <a:pt x="27644" y="889123"/>
                </a:lnTo>
                <a:lnTo>
                  <a:pt x="27662" y="889316"/>
                </a:lnTo>
                <a:lnTo>
                  <a:pt x="27668" y="889588"/>
                </a:lnTo>
                <a:lnTo>
                  <a:pt x="27765" y="889754"/>
                </a:lnTo>
                <a:lnTo>
                  <a:pt x="27835" y="889936"/>
                </a:lnTo>
                <a:lnTo>
                  <a:pt x="28052" y="889862"/>
                </a:lnTo>
                <a:lnTo>
                  <a:pt x="28149" y="890233"/>
                </a:lnTo>
                <a:lnTo>
                  <a:pt x="28226" y="890376"/>
                </a:lnTo>
                <a:lnTo>
                  <a:pt x="28469" y="890444"/>
                </a:lnTo>
                <a:lnTo>
                  <a:pt x="28643" y="890611"/>
                </a:lnTo>
                <a:lnTo>
                  <a:pt x="28675" y="890753"/>
                </a:lnTo>
                <a:lnTo>
                  <a:pt x="28809" y="890856"/>
                </a:lnTo>
                <a:lnTo>
                  <a:pt x="29055" y="890870"/>
                </a:lnTo>
                <a:lnTo>
                  <a:pt x="29266" y="890832"/>
                </a:lnTo>
                <a:lnTo>
                  <a:pt x="29447" y="890726"/>
                </a:lnTo>
                <a:lnTo>
                  <a:pt x="29581" y="890832"/>
                </a:lnTo>
                <a:lnTo>
                  <a:pt x="29794" y="890924"/>
                </a:lnTo>
                <a:lnTo>
                  <a:pt x="30005" y="890924"/>
                </a:lnTo>
                <a:lnTo>
                  <a:pt x="30191" y="890950"/>
                </a:lnTo>
                <a:lnTo>
                  <a:pt x="30307" y="891053"/>
                </a:lnTo>
                <a:lnTo>
                  <a:pt x="30571" y="891115"/>
                </a:lnTo>
                <a:lnTo>
                  <a:pt x="30624" y="891367"/>
                </a:lnTo>
                <a:lnTo>
                  <a:pt x="30641" y="891520"/>
                </a:lnTo>
                <a:lnTo>
                  <a:pt x="30422" y="891707"/>
                </a:lnTo>
                <a:lnTo>
                  <a:pt x="30518" y="891875"/>
                </a:lnTo>
                <a:lnTo>
                  <a:pt x="30636" y="892060"/>
                </a:lnTo>
                <a:lnTo>
                  <a:pt x="30569" y="892282"/>
                </a:lnTo>
                <a:lnTo>
                  <a:pt x="30503" y="892465"/>
                </a:lnTo>
                <a:lnTo>
                  <a:pt x="30420" y="892668"/>
                </a:lnTo>
                <a:lnTo>
                  <a:pt x="30191" y="892804"/>
                </a:lnTo>
                <a:lnTo>
                  <a:pt x="30137" y="892997"/>
                </a:lnTo>
                <a:lnTo>
                  <a:pt x="29882" y="893034"/>
                </a:lnTo>
                <a:lnTo>
                  <a:pt x="29719" y="893160"/>
                </a:lnTo>
                <a:lnTo>
                  <a:pt x="29769" y="893316"/>
                </a:lnTo>
                <a:lnTo>
                  <a:pt x="29756" y="893482"/>
                </a:lnTo>
                <a:lnTo>
                  <a:pt x="29846" y="893711"/>
                </a:lnTo>
                <a:lnTo>
                  <a:pt x="29993" y="893738"/>
                </a:lnTo>
                <a:lnTo>
                  <a:pt x="30252" y="893700"/>
                </a:lnTo>
                <a:lnTo>
                  <a:pt x="30418" y="893739"/>
                </a:lnTo>
                <a:lnTo>
                  <a:pt x="30356" y="893916"/>
                </a:lnTo>
                <a:lnTo>
                  <a:pt x="30507" y="894055"/>
                </a:lnTo>
                <a:lnTo>
                  <a:pt x="30559" y="894261"/>
                </a:lnTo>
                <a:lnTo>
                  <a:pt x="30647" y="894493"/>
                </a:lnTo>
                <a:lnTo>
                  <a:pt x="30520" y="894629"/>
                </a:lnTo>
                <a:lnTo>
                  <a:pt x="30525" y="894822"/>
                </a:lnTo>
                <a:lnTo>
                  <a:pt x="30667" y="895054"/>
                </a:lnTo>
                <a:lnTo>
                  <a:pt x="30665" y="895203"/>
                </a:lnTo>
                <a:lnTo>
                  <a:pt x="30492" y="895299"/>
                </a:lnTo>
                <a:lnTo>
                  <a:pt x="30258" y="895263"/>
                </a:lnTo>
                <a:lnTo>
                  <a:pt x="30093" y="895459"/>
                </a:lnTo>
                <a:lnTo>
                  <a:pt x="30203" y="895647"/>
                </a:lnTo>
                <a:lnTo>
                  <a:pt x="30389" y="895932"/>
                </a:lnTo>
                <a:lnTo>
                  <a:pt x="30536" y="896228"/>
                </a:lnTo>
                <a:lnTo>
                  <a:pt x="30448" y="896404"/>
                </a:lnTo>
                <a:lnTo>
                  <a:pt x="30304" y="896292"/>
                </a:lnTo>
                <a:lnTo>
                  <a:pt x="30253" y="896079"/>
                </a:lnTo>
                <a:lnTo>
                  <a:pt x="30100" y="895930"/>
                </a:lnTo>
                <a:lnTo>
                  <a:pt x="29920" y="895904"/>
                </a:lnTo>
                <a:lnTo>
                  <a:pt x="29732" y="896091"/>
                </a:lnTo>
                <a:lnTo>
                  <a:pt x="29771" y="896362"/>
                </a:lnTo>
                <a:lnTo>
                  <a:pt x="29879" y="896614"/>
                </a:lnTo>
                <a:lnTo>
                  <a:pt x="29943" y="896794"/>
                </a:lnTo>
                <a:lnTo>
                  <a:pt x="29988" y="897021"/>
                </a:lnTo>
                <a:lnTo>
                  <a:pt x="30173" y="897201"/>
                </a:lnTo>
                <a:lnTo>
                  <a:pt x="30263" y="897323"/>
                </a:lnTo>
                <a:lnTo>
                  <a:pt x="30296" y="897562"/>
                </a:lnTo>
                <a:lnTo>
                  <a:pt x="30340" y="897811"/>
                </a:lnTo>
                <a:lnTo>
                  <a:pt x="30436" y="897995"/>
                </a:lnTo>
                <a:lnTo>
                  <a:pt x="30448" y="898321"/>
                </a:lnTo>
                <a:lnTo>
                  <a:pt x="30391" y="898494"/>
                </a:lnTo>
                <a:lnTo>
                  <a:pt x="30185" y="898514"/>
                </a:lnTo>
                <a:lnTo>
                  <a:pt x="30191" y="898687"/>
                </a:lnTo>
                <a:lnTo>
                  <a:pt x="30165" y="898926"/>
                </a:lnTo>
                <a:lnTo>
                  <a:pt x="30263" y="899052"/>
                </a:lnTo>
                <a:lnTo>
                  <a:pt x="30073" y="899225"/>
                </a:lnTo>
                <a:lnTo>
                  <a:pt x="30100" y="899506"/>
                </a:lnTo>
                <a:lnTo>
                  <a:pt x="30091" y="899719"/>
                </a:lnTo>
                <a:lnTo>
                  <a:pt x="30150" y="899906"/>
                </a:lnTo>
                <a:lnTo>
                  <a:pt x="30464" y="900110"/>
                </a:lnTo>
                <a:lnTo>
                  <a:pt x="30428" y="900423"/>
                </a:lnTo>
                <a:lnTo>
                  <a:pt x="30348" y="900600"/>
                </a:lnTo>
                <a:lnTo>
                  <a:pt x="30469" y="900800"/>
                </a:lnTo>
                <a:lnTo>
                  <a:pt x="30759" y="901091"/>
                </a:lnTo>
                <a:lnTo>
                  <a:pt x="30726" y="901374"/>
                </a:lnTo>
                <a:lnTo>
                  <a:pt x="30829" y="901510"/>
                </a:lnTo>
                <a:lnTo>
                  <a:pt x="31503" y="901930"/>
                </a:lnTo>
                <a:lnTo>
                  <a:pt x="31726" y="902169"/>
                </a:lnTo>
                <a:lnTo>
                  <a:pt x="31787" y="902492"/>
                </a:lnTo>
                <a:lnTo>
                  <a:pt x="32117" y="902686"/>
                </a:lnTo>
                <a:lnTo>
                  <a:pt x="32220" y="902802"/>
                </a:lnTo>
                <a:lnTo>
                  <a:pt x="32389" y="902693"/>
                </a:lnTo>
                <a:lnTo>
                  <a:pt x="32516" y="902899"/>
                </a:lnTo>
                <a:lnTo>
                  <a:pt x="32516" y="903112"/>
                </a:lnTo>
                <a:lnTo>
                  <a:pt x="32613" y="903222"/>
                </a:lnTo>
                <a:lnTo>
                  <a:pt x="32598" y="903449"/>
                </a:lnTo>
                <a:lnTo>
                  <a:pt x="32611" y="903648"/>
                </a:lnTo>
                <a:lnTo>
                  <a:pt x="32559" y="903860"/>
                </a:lnTo>
                <a:lnTo>
                  <a:pt x="32488" y="904008"/>
                </a:lnTo>
                <a:lnTo>
                  <a:pt x="32335" y="904099"/>
                </a:lnTo>
                <a:lnTo>
                  <a:pt x="32225" y="904234"/>
                </a:lnTo>
                <a:lnTo>
                  <a:pt x="32045" y="904188"/>
                </a:lnTo>
                <a:lnTo>
                  <a:pt x="31890" y="904433"/>
                </a:lnTo>
                <a:lnTo>
                  <a:pt x="31838" y="904678"/>
                </a:lnTo>
                <a:lnTo>
                  <a:pt x="31748" y="904884"/>
                </a:lnTo>
                <a:lnTo>
                  <a:pt x="31602" y="905155"/>
                </a:lnTo>
                <a:lnTo>
                  <a:pt x="31875" y="905258"/>
                </a:lnTo>
                <a:lnTo>
                  <a:pt x="32036" y="905304"/>
                </a:lnTo>
                <a:lnTo>
                  <a:pt x="32094" y="905439"/>
                </a:lnTo>
                <a:lnTo>
                  <a:pt x="32242" y="905556"/>
                </a:lnTo>
                <a:lnTo>
                  <a:pt x="32453" y="905766"/>
                </a:lnTo>
                <a:lnTo>
                  <a:pt x="32556" y="905908"/>
                </a:lnTo>
                <a:lnTo>
                  <a:pt x="32806" y="905876"/>
                </a:lnTo>
                <a:lnTo>
                  <a:pt x="32889" y="906011"/>
                </a:lnTo>
                <a:lnTo>
                  <a:pt x="33082" y="906260"/>
                </a:lnTo>
                <a:lnTo>
                  <a:pt x="33192" y="906380"/>
                </a:lnTo>
                <a:lnTo>
                  <a:pt x="33126" y="906541"/>
                </a:lnTo>
                <a:lnTo>
                  <a:pt x="33062" y="906741"/>
                </a:lnTo>
                <a:lnTo>
                  <a:pt x="33074" y="907018"/>
                </a:lnTo>
                <a:lnTo>
                  <a:pt x="33131" y="907289"/>
                </a:lnTo>
                <a:lnTo>
                  <a:pt x="32984" y="907340"/>
                </a:lnTo>
                <a:lnTo>
                  <a:pt x="32958" y="907488"/>
                </a:lnTo>
                <a:lnTo>
                  <a:pt x="33111" y="907495"/>
                </a:lnTo>
                <a:lnTo>
                  <a:pt x="33300" y="907589"/>
                </a:lnTo>
                <a:lnTo>
                  <a:pt x="33151" y="907702"/>
                </a:lnTo>
                <a:lnTo>
                  <a:pt x="33218" y="907863"/>
                </a:lnTo>
                <a:lnTo>
                  <a:pt x="33314" y="908008"/>
                </a:lnTo>
                <a:lnTo>
                  <a:pt x="33126" y="908192"/>
                </a:lnTo>
                <a:lnTo>
                  <a:pt x="33309" y="908230"/>
                </a:lnTo>
                <a:lnTo>
                  <a:pt x="33471" y="908250"/>
                </a:lnTo>
                <a:lnTo>
                  <a:pt x="33470" y="908444"/>
                </a:lnTo>
                <a:lnTo>
                  <a:pt x="33440" y="908653"/>
                </a:lnTo>
                <a:lnTo>
                  <a:pt x="33347" y="908824"/>
                </a:lnTo>
                <a:lnTo>
                  <a:pt x="33496" y="908921"/>
                </a:lnTo>
                <a:lnTo>
                  <a:pt x="33533" y="909114"/>
                </a:lnTo>
                <a:lnTo>
                  <a:pt x="33463" y="909276"/>
                </a:lnTo>
                <a:lnTo>
                  <a:pt x="33540" y="909456"/>
                </a:lnTo>
                <a:lnTo>
                  <a:pt x="33661" y="909747"/>
                </a:lnTo>
                <a:lnTo>
                  <a:pt x="33479" y="909862"/>
                </a:lnTo>
                <a:lnTo>
                  <a:pt x="33654" y="910030"/>
                </a:lnTo>
                <a:lnTo>
                  <a:pt x="33659" y="910340"/>
                </a:lnTo>
                <a:lnTo>
                  <a:pt x="33553" y="910536"/>
                </a:lnTo>
                <a:lnTo>
                  <a:pt x="33782" y="910569"/>
                </a:lnTo>
                <a:lnTo>
                  <a:pt x="33826" y="910746"/>
                </a:lnTo>
                <a:lnTo>
                  <a:pt x="33613" y="910882"/>
                </a:lnTo>
                <a:lnTo>
                  <a:pt x="33684" y="911043"/>
                </a:lnTo>
                <a:lnTo>
                  <a:pt x="33627" y="911188"/>
                </a:lnTo>
                <a:lnTo>
                  <a:pt x="33407" y="911052"/>
                </a:lnTo>
                <a:lnTo>
                  <a:pt x="33331" y="911197"/>
                </a:lnTo>
                <a:lnTo>
                  <a:pt x="33414" y="911320"/>
                </a:lnTo>
                <a:lnTo>
                  <a:pt x="33414" y="911558"/>
                </a:lnTo>
                <a:lnTo>
                  <a:pt x="35654" y="912484"/>
                </a:lnTo>
                <a:lnTo>
                  <a:pt x="36831" y="913196"/>
                </a:lnTo>
                <a:lnTo>
                  <a:pt x="37768" y="913757"/>
                </a:lnTo>
                <a:lnTo>
                  <a:pt x="39091" y="914432"/>
                </a:lnTo>
                <a:lnTo>
                  <a:pt x="40190" y="915438"/>
                </a:lnTo>
                <a:lnTo>
                  <a:pt x="41063" y="916773"/>
                </a:lnTo>
                <a:lnTo>
                  <a:pt x="41925" y="919271"/>
                </a:lnTo>
                <a:lnTo>
                  <a:pt x="43226" y="922160"/>
                </a:lnTo>
                <a:lnTo>
                  <a:pt x="44530" y="924828"/>
                </a:lnTo>
                <a:lnTo>
                  <a:pt x="45393" y="927104"/>
                </a:lnTo>
                <a:lnTo>
                  <a:pt x="46855" y="930493"/>
                </a:lnTo>
                <a:lnTo>
                  <a:pt x="48321" y="933439"/>
                </a:lnTo>
                <a:lnTo>
                  <a:pt x="49684" y="935886"/>
                </a:lnTo>
                <a:lnTo>
                  <a:pt x="50710" y="938385"/>
                </a:lnTo>
                <a:lnTo>
                  <a:pt x="51956" y="941329"/>
                </a:lnTo>
                <a:lnTo>
                  <a:pt x="53423" y="944165"/>
                </a:lnTo>
                <a:lnTo>
                  <a:pt x="54777" y="947331"/>
                </a:lnTo>
                <a:lnTo>
                  <a:pt x="56620" y="951443"/>
                </a:lnTo>
                <a:lnTo>
                  <a:pt x="58363" y="954502"/>
                </a:lnTo>
                <a:lnTo>
                  <a:pt x="59556" y="957003"/>
                </a:lnTo>
                <a:lnTo>
                  <a:pt x="61133" y="960172"/>
                </a:lnTo>
                <a:lnTo>
                  <a:pt x="62823" y="962788"/>
                </a:lnTo>
                <a:lnTo>
                  <a:pt x="64251" y="964129"/>
                </a:lnTo>
                <a:lnTo>
                  <a:pt x="65892" y="966191"/>
                </a:lnTo>
                <a:lnTo>
                  <a:pt x="67398" y="968712"/>
                </a:lnTo>
                <a:lnTo>
                  <a:pt x="69097" y="972527"/>
                </a:lnTo>
                <a:lnTo>
                  <a:pt x="69352" y="974449"/>
                </a:lnTo>
                <a:lnTo>
                  <a:pt x="69688" y="976960"/>
                </a:lnTo>
                <a:lnTo>
                  <a:pt x="69679" y="981253"/>
                </a:lnTo>
                <a:lnTo>
                  <a:pt x="70141" y="981989"/>
                </a:lnTo>
                <a:lnTo>
                  <a:pt x="70968" y="983304"/>
                </a:lnTo>
                <a:lnTo>
                  <a:pt x="71571" y="986779"/>
                </a:lnTo>
                <a:lnTo>
                  <a:pt x="72124" y="987712"/>
                </a:lnTo>
                <a:lnTo>
                  <a:pt x="74711" y="989830"/>
                </a:lnTo>
                <a:lnTo>
                  <a:pt x="75760" y="990020"/>
                </a:lnTo>
                <a:lnTo>
                  <a:pt x="77126" y="988860"/>
                </a:lnTo>
                <a:lnTo>
                  <a:pt x="81716" y="984959"/>
                </a:lnTo>
                <a:lnTo>
                  <a:pt x="82597" y="984732"/>
                </a:lnTo>
                <a:lnTo>
                  <a:pt x="84809" y="984165"/>
                </a:lnTo>
                <a:lnTo>
                  <a:pt x="86309" y="983451"/>
                </a:lnTo>
                <a:lnTo>
                  <a:pt x="87782" y="982751"/>
                </a:lnTo>
                <a:lnTo>
                  <a:pt x="88964" y="982607"/>
                </a:lnTo>
                <a:lnTo>
                  <a:pt x="90751" y="982390"/>
                </a:lnTo>
                <a:lnTo>
                  <a:pt x="91675" y="982952"/>
                </a:lnTo>
                <a:lnTo>
                  <a:pt x="93861" y="982854"/>
                </a:lnTo>
                <a:lnTo>
                  <a:pt x="95863" y="982764"/>
                </a:lnTo>
                <a:lnTo>
                  <a:pt x="96746" y="982724"/>
                </a:lnTo>
                <a:lnTo>
                  <a:pt x="97936" y="982367"/>
                </a:lnTo>
                <a:lnTo>
                  <a:pt x="98168" y="982297"/>
                </a:lnTo>
                <a:lnTo>
                  <a:pt x="99655" y="982197"/>
                </a:lnTo>
                <a:lnTo>
                  <a:pt x="100928" y="982319"/>
                </a:lnTo>
                <a:lnTo>
                  <a:pt x="101429" y="982101"/>
                </a:lnTo>
                <a:lnTo>
                  <a:pt x="102495" y="980947"/>
                </a:lnTo>
                <a:lnTo>
                  <a:pt x="103782" y="979685"/>
                </a:lnTo>
                <a:lnTo>
                  <a:pt x="104959" y="978477"/>
                </a:lnTo>
                <a:lnTo>
                  <a:pt x="106915" y="976888"/>
                </a:lnTo>
                <a:lnTo>
                  <a:pt x="109097" y="974857"/>
                </a:lnTo>
                <a:lnTo>
                  <a:pt x="112340" y="972172"/>
                </a:lnTo>
                <a:lnTo>
                  <a:pt x="114294" y="970804"/>
                </a:lnTo>
                <a:lnTo>
                  <a:pt x="116303" y="969382"/>
                </a:lnTo>
                <a:lnTo>
                  <a:pt x="118818" y="967465"/>
                </a:lnTo>
                <a:lnTo>
                  <a:pt x="121053" y="965546"/>
                </a:lnTo>
                <a:lnTo>
                  <a:pt x="122783" y="964454"/>
                </a:lnTo>
                <a:lnTo>
                  <a:pt x="124067" y="963634"/>
                </a:lnTo>
                <a:lnTo>
                  <a:pt x="125179" y="963256"/>
                </a:lnTo>
                <a:lnTo>
                  <a:pt x="126343" y="963266"/>
                </a:lnTo>
                <a:lnTo>
                  <a:pt x="127002" y="963935"/>
                </a:lnTo>
                <a:lnTo>
                  <a:pt x="127318" y="965654"/>
                </a:lnTo>
                <a:lnTo>
                  <a:pt x="127519" y="967538"/>
                </a:lnTo>
                <a:lnTo>
                  <a:pt x="127558" y="969255"/>
                </a:lnTo>
                <a:lnTo>
                  <a:pt x="127534" y="971580"/>
                </a:lnTo>
                <a:lnTo>
                  <a:pt x="127509" y="973960"/>
                </a:lnTo>
                <a:lnTo>
                  <a:pt x="127424" y="977004"/>
                </a:lnTo>
                <a:lnTo>
                  <a:pt x="127455" y="979330"/>
                </a:lnTo>
                <a:lnTo>
                  <a:pt x="127264" y="981820"/>
                </a:lnTo>
                <a:lnTo>
                  <a:pt x="127187" y="983868"/>
                </a:lnTo>
                <a:lnTo>
                  <a:pt x="127167" y="985750"/>
                </a:lnTo>
                <a:lnTo>
                  <a:pt x="127033" y="988185"/>
                </a:lnTo>
                <a:lnTo>
                  <a:pt x="126783" y="990951"/>
                </a:lnTo>
                <a:lnTo>
                  <a:pt x="126358" y="994547"/>
                </a:lnTo>
                <a:lnTo>
                  <a:pt x="126224" y="996816"/>
                </a:lnTo>
                <a:lnTo>
                  <a:pt x="126201" y="999085"/>
                </a:lnTo>
                <a:lnTo>
                  <a:pt x="126059" y="1002130"/>
                </a:lnTo>
                <a:lnTo>
                  <a:pt x="126315" y="1004236"/>
                </a:lnTo>
                <a:lnTo>
                  <a:pt x="126467" y="1005566"/>
                </a:lnTo>
                <a:lnTo>
                  <a:pt x="126513" y="1006563"/>
                </a:lnTo>
                <a:lnTo>
                  <a:pt x="126834" y="1007784"/>
                </a:lnTo>
                <a:lnTo>
                  <a:pt x="127149" y="1009393"/>
                </a:lnTo>
                <a:lnTo>
                  <a:pt x="127527" y="1010393"/>
                </a:lnTo>
                <a:lnTo>
                  <a:pt x="128125" y="1011505"/>
                </a:lnTo>
                <a:lnTo>
                  <a:pt x="128835" y="1012563"/>
                </a:lnTo>
                <a:lnTo>
                  <a:pt x="129993" y="1013237"/>
                </a:lnTo>
                <a:lnTo>
                  <a:pt x="132024" y="1013500"/>
                </a:lnTo>
                <a:lnTo>
                  <a:pt x="134054" y="1015431"/>
                </a:lnTo>
                <a:lnTo>
                  <a:pt x="137141" y="1015878"/>
                </a:lnTo>
                <a:lnTo>
                  <a:pt x="138930" y="1016567"/>
                </a:lnTo>
                <a:lnTo>
                  <a:pt x="140099" y="1017813"/>
                </a:lnTo>
                <a:lnTo>
                  <a:pt x="141336" y="1017880"/>
                </a:lnTo>
                <a:lnTo>
                  <a:pt x="142135" y="1018627"/>
                </a:lnTo>
                <a:lnTo>
                  <a:pt x="142743" y="1020592"/>
                </a:lnTo>
                <a:lnTo>
                  <a:pt x="142866" y="1020987"/>
                </a:lnTo>
                <a:lnTo>
                  <a:pt x="144727" y="1023062"/>
                </a:lnTo>
                <a:lnTo>
                  <a:pt x="145880" y="1024348"/>
                </a:lnTo>
                <a:lnTo>
                  <a:pt x="146990" y="1024538"/>
                </a:lnTo>
                <a:lnTo>
                  <a:pt x="147508" y="1024416"/>
                </a:lnTo>
                <a:lnTo>
                  <a:pt x="148537" y="1024173"/>
                </a:lnTo>
                <a:lnTo>
                  <a:pt x="149248" y="1024347"/>
                </a:lnTo>
                <a:lnTo>
                  <a:pt x="150080" y="1024552"/>
                </a:lnTo>
                <a:lnTo>
                  <a:pt x="151912" y="1026058"/>
                </a:lnTo>
                <a:lnTo>
                  <a:pt x="152051" y="1026172"/>
                </a:lnTo>
                <a:lnTo>
                  <a:pt x="153486" y="1023078"/>
                </a:lnTo>
                <a:lnTo>
                  <a:pt x="154868" y="1018185"/>
                </a:lnTo>
                <a:lnTo>
                  <a:pt x="156266" y="1018884"/>
                </a:lnTo>
                <a:lnTo>
                  <a:pt x="156650" y="1019220"/>
                </a:lnTo>
                <a:lnTo>
                  <a:pt x="157196" y="1020000"/>
                </a:lnTo>
                <a:lnTo>
                  <a:pt x="157798" y="1020835"/>
                </a:lnTo>
                <a:lnTo>
                  <a:pt x="158339" y="1022058"/>
                </a:lnTo>
                <a:lnTo>
                  <a:pt x="158606" y="1023113"/>
                </a:lnTo>
                <a:lnTo>
                  <a:pt x="159095" y="1024058"/>
                </a:lnTo>
                <a:lnTo>
                  <a:pt x="159755" y="1024562"/>
                </a:lnTo>
                <a:lnTo>
                  <a:pt x="160476" y="1024568"/>
                </a:lnTo>
                <a:lnTo>
                  <a:pt x="161307" y="1024575"/>
                </a:lnTo>
                <a:lnTo>
                  <a:pt x="162092" y="1023751"/>
                </a:lnTo>
                <a:lnTo>
                  <a:pt x="162597" y="1023146"/>
                </a:lnTo>
                <a:lnTo>
                  <a:pt x="162936" y="1022595"/>
                </a:lnTo>
                <a:lnTo>
                  <a:pt x="163111" y="1021711"/>
                </a:lnTo>
                <a:lnTo>
                  <a:pt x="163348" y="1020107"/>
                </a:lnTo>
                <a:lnTo>
                  <a:pt x="163374" y="1017560"/>
                </a:lnTo>
                <a:lnTo>
                  <a:pt x="163388" y="1016120"/>
                </a:lnTo>
                <a:lnTo>
                  <a:pt x="163400" y="1015068"/>
                </a:lnTo>
                <a:lnTo>
                  <a:pt x="163413" y="1013795"/>
                </a:lnTo>
                <a:lnTo>
                  <a:pt x="163421" y="1012853"/>
                </a:lnTo>
                <a:lnTo>
                  <a:pt x="163434" y="1011580"/>
                </a:lnTo>
                <a:lnTo>
                  <a:pt x="163552" y="1010916"/>
                </a:lnTo>
                <a:lnTo>
                  <a:pt x="163948" y="1010144"/>
                </a:lnTo>
                <a:lnTo>
                  <a:pt x="165002" y="1010042"/>
                </a:lnTo>
                <a:lnTo>
                  <a:pt x="165779" y="1010049"/>
                </a:lnTo>
                <a:lnTo>
                  <a:pt x="166938" y="1010502"/>
                </a:lnTo>
                <a:lnTo>
                  <a:pt x="167653" y="1011061"/>
                </a:lnTo>
                <a:lnTo>
                  <a:pt x="168531" y="1011955"/>
                </a:lnTo>
                <a:lnTo>
                  <a:pt x="169569" y="1013403"/>
                </a:lnTo>
                <a:lnTo>
                  <a:pt x="170281" y="1014351"/>
                </a:lnTo>
                <a:lnTo>
                  <a:pt x="170771" y="1015130"/>
                </a:lnTo>
                <a:lnTo>
                  <a:pt x="171531" y="1016631"/>
                </a:lnTo>
                <a:lnTo>
                  <a:pt x="172411" y="1017414"/>
                </a:lnTo>
                <a:lnTo>
                  <a:pt x="173405" y="1017810"/>
                </a:lnTo>
                <a:lnTo>
                  <a:pt x="174457" y="1017985"/>
                </a:lnTo>
                <a:lnTo>
                  <a:pt x="175511" y="1017772"/>
                </a:lnTo>
                <a:lnTo>
                  <a:pt x="177124" y="1017232"/>
                </a:lnTo>
                <a:lnTo>
                  <a:pt x="178188" y="1016244"/>
                </a:lnTo>
                <a:lnTo>
                  <a:pt x="179105" y="1015438"/>
                </a:lnTo>
                <a:lnTo>
                  <a:pt x="179977" y="1016026"/>
                </a:lnTo>
                <a:lnTo>
                  <a:pt x="180214" y="1016187"/>
                </a:lnTo>
                <a:lnTo>
                  <a:pt x="183366" y="1016325"/>
                </a:lnTo>
                <a:lnTo>
                  <a:pt x="185276" y="1017573"/>
                </a:lnTo>
                <a:lnTo>
                  <a:pt x="187135" y="1017581"/>
                </a:lnTo>
                <a:lnTo>
                  <a:pt x="188983" y="1017590"/>
                </a:lnTo>
                <a:lnTo>
                  <a:pt x="190216" y="1018277"/>
                </a:lnTo>
                <a:lnTo>
                  <a:pt x="190832" y="1018931"/>
                </a:lnTo>
                <a:lnTo>
                  <a:pt x="191446" y="1019585"/>
                </a:lnTo>
                <a:lnTo>
                  <a:pt x="192095" y="1021931"/>
                </a:lnTo>
                <a:lnTo>
                  <a:pt x="192235" y="1022441"/>
                </a:lnTo>
                <a:lnTo>
                  <a:pt x="192258" y="1022675"/>
                </a:lnTo>
                <a:lnTo>
                  <a:pt x="192471" y="1024984"/>
                </a:lnTo>
                <a:lnTo>
                  <a:pt x="192329" y="1026789"/>
                </a:lnTo>
                <a:lnTo>
                  <a:pt x="192208" y="1028331"/>
                </a:lnTo>
                <a:lnTo>
                  <a:pt x="192387" y="1029729"/>
                </a:lnTo>
                <a:lnTo>
                  <a:pt x="192566" y="1031123"/>
                </a:lnTo>
                <a:lnTo>
                  <a:pt x="193241" y="1033191"/>
                </a:lnTo>
                <a:lnTo>
                  <a:pt x="193418" y="1033731"/>
                </a:lnTo>
                <a:lnTo>
                  <a:pt x="195202" y="1032945"/>
                </a:lnTo>
                <a:lnTo>
                  <a:pt x="195649" y="1032450"/>
                </a:lnTo>
                <a:lnTo>
                  <a:pt x="196546" y="1031627"/>
                </a:lnTo>
                <a:lnTo>
                  <a:pt x="197386" y="1030748"/>
                </a:lnTo>
                <a:lnTo>
                  <a:pt x="198506" y="1029539"/>
                </a:lnTo>
                <a:lnTo>
                  <a:pt x="199685" y="1028054"/>
                </a:lnTo>
                <a:lnTo>
                  <a:pt x="200808" y="1026623"/>
                </a:lnTo>
                <a:lnTo>
                  <a:pt x="201708" y="1025412"/>
                </a:lnTo>
                <a:lnTo>
                  <a:pt x="203166" y="1023819"/>
                </a:lnTo>
                <a:lnTo>
                  <a:pt x="204229" y="1022886"/>
                </a:lnTo>
                <a:lnTo>
                  <a:pt x="206018" y="1021406"/>
                </a:lnTo>
                <a:lnTo>
                  <a:pt x="207248" y="1020364"/>
                </a:lnTo>
                <a:lnTo>
                  <a:pt x="208201" y="1019320"/>
                </a:lnTo>
                <a:lnTo>
                  <a:pt x="208987" y="1018219"/>
                </a:lnTo>
                <a:lnTo>
                  <a:pt x="209887" y="1016953"/>
                </a:lnTo>
                <a:lnTo>
                  <a:pt x="210510" y="1015740"/>
                </a:lnTo>
                <a:lnTo>
                  <a:pt x="210907" y="1014857"/>
                </a:lnTo>
                <a:lnTo>
                  <a:pt x="211419" y="1013588"/>
                </a:lnTo>
                <a:lnTo>
                  <a:pt x="211986" y="1012208"/>
                </a:lnTo>
                <a:lnTo>
                  <a:pt x="212334" y="1010716"/>
                </a:lnTo>
                <a:lnTo>
                  <a:pt x="212800" y="1008505"/>
                </a:lnTo>
                <a:lnTo>
                  <a:pt x="213763" y="1006465"/>
                </a:lnTo>
                <a:lnTo>
                  <a:pt x="214213" y="1005749"/>
                </a:lnTo>
                <a:lnTo>
                  <a:pt x="214831" y="1004979"/>
                </a:lnTo>
                <a:lnTo>
                  <a:pt x="215614" y="1004265"/>
                </a:lnTo>
                <a:lnTo>
                  <a:pt x="216669" y="1004219"/>
                </a:lnTo>
                <a:lnTo>
                  <a:pt x="217555" y="1004282"/>
                </a:lnTo>
                <a:lnTo>
                  <a:pt x="219321" y="1005016"/>
                </a:lnTo>
                <a:lnTo>
                  <a:pt x="220206" y="1005245"/>
                </a:lnTo>
                <a:lnTo>
                  <a:pt x="221090" y="1005474"/>
                </a:lnTo>
                <a:lnTo>
                  <a:pt x="222140" y="1005815"/>
                </a:lnTo>
                <a:lnTo>
                  <a:pt x="223304" y="1005714"/>
                </a:lnTo>
                <a:lnTo>
                  <a:pt x="224088" y="1005001"/>
                </a:lnTo>
                <a:lnTo>
                  <a:pt x="224544" y="1003842"/>
                </a:lnTo>
                <a:lnTo>
                  <a:pt x="224887" y="1002682"/>
                </a:lnTo>
                <a:lnTo>
                  <a:pt x="224941" y="1002215"/>
                </a:lnTo>
                <a:lnTo>
                  <a:pt x="225070" y="1001078"/>
                </a:lnTo>
                <a:lnTo>
                  <a:pt x="225200" y="999252"/>
                </a:lnTo>
                <a:lnTo>
                  <a:pt x="224997" y="997423"/>
                </a:lnTo>
                <a:lnTo>
                  <a:pt x="223852" y="995475"/>
                </a:lnTo>
                <a:lnTo>
                  <a:pt x="222647" y="994025"/>
                </a:lnTo>
                <a:lnTo>
                  <a:pt x="221442" y="992631"/>
                </a:lnTo>
                <a:lnTo>
                  <a:pt x="220068" y="991512"/>
                </a:lnTo>
                <a:lnTo>
                  <a:pt x="218970" y="990562"/>
                </a:lnTo>
                <a:lnTo>
                  <a:pt x="217537" y="989609"/>
                </a:lnTo>
                <a:lnTo>
                  <a:pt x="216107" y="988600"/>
                </a:lnTo>
                <a:lnTo>
                  <a:pt x="215786" y="987435"/>
                </a:lnTo>
                <a:lnTo>
                  <a:pt x="215796" y="986383"/>
                </a:lnTo>
                <a:lnTo>
                  <a:pt x="215812" y="984888"/>
                </a:lnTo>
                <a:lnTo>
                  <a:pt x="216159" y="983451"/>
                </a:lnTo>
                <a:lnTo>
                  <a:pt x="216787" y="981740"/>
                </a:lnTo>
                <a:lnTo>
                  <a:pt x="217184" y="980692"/>
                </a:lnTo>
                <a:lnTo>
                  <a:pt x="217694" y="979644"/>
                </a:lnTo>
                <a:lnTo>
                  <a:pt x="218314" y="978653"/>
                </a:lnTo>
                <a:lnTo>
                  <a:pt x="218931" y="978049"/>
                </a:lnTo>
                <a:lnTo>
                  <a:pt x="219936" y="977282"/>
                </a:lnTo>
                <a:lnTo>
                  <a:pt x="221270" y="976850"/>
                </a:lnTo>
                <a:lnTo>
                  <a:pt x="222989" y="976865"/>
                </a:lnTo>
                <a:lnTo>
                  <a:pt x="224541" y="976878"/>
                </a:lnTo>
                <a:lnTo>
                  <a:pt x="226202" y="977002"/>
                </a:lnTo>
                <a:lnTo>
                  <a:pt x="227862" y="977404"/>
                </a:lnTo>
                <a:lnTo>
                  <a:pt x="228799" y="977855"/>
                </a:lnTo>
                <a:lnTo>
                  <a:pt x="230210" y="978711"/>
                </a:lnTo>
                <a:lnTo>
                  <a:pt x="230674" y="978947"/>
                </a:lnTo>
                <a:lnTo>
                  <a:pt x="230826" y="979024"/>
                </a:lnTo>
                <a:lnTo>
                  <a:pt x="232361" y="981077"/>
                </a:lnTo>
                <a:lnTo>
                  <a:pt x="233163" y="981577"/>
                </a:lnTo>
                <a:lnTo>
                  <a:pt x="233964" y="982077"/>
                </a:lnTo>
                <a:lnTo>
                  <a:pt x="235452" y="984006"/>
                </a:lnTo>
                <a:lnTo>
                  <a:pt x="237450" y="983977"/>
                </a:lnTo>
                <a:lnTo>
                  <a:pt x="238714" y="983959"/>
                </a:lnTo>
                <a:lnTo>
                  <a:pt x="239665" y="983415"/>
                </a:lnTo>
                <a:lnTo>
                  <a:pt x="240759" y="982791"/>
                </a:lnTo>
                <a:lnTo>
                  <a:pt x="241873" y="982672"/>
                </a:lnTo>
                <a:lnTo>
                  <a:pt x="246783" y="977114"/>
                </a:lnTo>
                <a:lnTo>
                  <a:pt x="247427" y="975800"/>
                </a:lnTo>
                <a:lnTo>
                  <a:pt x="247844" y="974949"/>
                </a:lnTo>
                <a:lnTo>
                  <a:pt x="249695" y="972468"/>
                </a:lnTo>
                <a:lnTo>
                  <a:pt x="250335" y="971612"/>
                </a:lnTo>
                <a:lnTo>
                  <a:pt x="252446" y="969576"/>
                </a:lnTo>
                <a:lnTo>
                  <a:pt x="257711" y="967555"/>
                </a:lnTo>
                <a:lnTo>
                  <a:pt x="260939" y="964842"/>
                </a:lnTo>
                <a:lnTo>
                  <a:pt x="263412" y="964420"/>
                </a:lnTo>
                <a:lnTo>
                  <a:pt x="264279" y="964362"/>
                </a:lnTo>
                <a:lnTo>
                  <a:pt x="265922" y="962997"/>
                </a:lnTo>
                <a:lnTo>
                  <a:pt x="267149" y="962343"/>
                </a:lnTo>
                <a:lnTo>
                  <a:pt x="268764" y="961526"/>
                </a:lnTo>
                <a:lnTo>
                  <a:pt x="270046" y="960817"/>
                </a:lnTo>
                <a:lnTo>
                  <a:pt x="271603" y="960387"/>
                </a:lnTo>
                <a:lnTo>
                  <a:pt x="273544" y="960404"/>
                </a:lnTo>
                <a:lnTo>
                  <a:pt x="275144" y="960971"/>
                </a:lnTo>
                <a:lnTo>
                  <a:pt x="277296" y="961930"/>
                </a:lnTo>
                <a:lnTo>
                  <a:pt x="278944" y="963383"/>
                </a:lnTo>
                <a:lnTo>
                  <a:pt x="280091" y="965164"/>
                </a:lnTo>
                <a:lnTo>
                  <a:pt x="281016" y="966943"/>
                </a:lnTo>
                <a:lnTo>
                  <a:pt x="281660" y="968942"/>
                </a:lnTo>
                <a:lnTo>
                  <a:pt x="282306" y="970885"/>
                </a:lnTo>
                <a:lnTo>
                  <a:pt x="282730" y="972715"/>
                </a:lnTo>
                <a:lnTo>
                  <a:pt x="283536" y="975213"/>
                </a:lnTo>
                <a:lnTo>
                  <a:pt x="283999" y="978871"/>
                </a:lnTo>
                <a:lnTo>
                  <a:pt x="284362" y="981310"/>
                </a:lnTo>
                <a:lnTo>
                  <a:pt x="284730" y="983251"/>
                </a:lnTo>
                <a:lnTo>
                  <a:pt x="285686" y="987301"/>
                </a:lnTo>
                <a:lnTo>
                  <a:pt x="286546" y="989966"/>
                </a:lnTo>
                <a:lnTo>
                  <a:pt x="288391" y="993913"/>
                </a:lnTo>
                <a:lnTo>
                  <a:pt x="289643" y="996193"/>
                </a:lnTo>
                <a:lnTo>
                  <a:pt x="291337" y="998478"/>
                </a:lnTo>
                <a:lnTo>
                  <a:pt x="293200" y="1000763"/>
                </a:lnTo>
                <a:lnTo>
                  <a:pt x="294954" y="1002605"/>
                </a:lnTo>
                <a:lnTo>
                  <a:pt x="296491" y="1004169"/>
                </a:lnTo>
                <a:lnTo>
                  <a:pt x="297753" y="1005397"/>
                </a:lnTo>
                <a:lnTo>
                  <a:pt x="299951" y="1007298"/>
                </a:lnTo>
                <a:lnTo>
                  <a:pt x="301161" y="1008195"/>
                </a:lnTo>
                <a:lnTo>
                  <a:pt x="301934" y="1008478"/>
                </a:lnTo>
                <a:lnTo>
                  <a:pt x="303486" y="1008546"/>
                </a:lnTo>
                <a:lnTo>
                  <a:pt x="304905" y="1008584"/>
                </a:lnTo>
                <a:lnTo>
                  <a:pt x="307255" y="1008523"/>
                </a:lnTo>
                <a:lnTo>
                  <a:pt x="308864" y="1008481"/>
                </a:lnTo>
                <a:lnTo>
                  <a:pt x="311022" y="1008720"/>
                </a:lnTo>
                <a:lnTo>
                  <a:pt x="313179" y="1009181"/>
                </a:lnTo>
                <a:lnTo>
                  <a:pt x="315609" y="1010088"/>
                </a:lnTo>
                <a:lnTo>
                  <a:pt x="318371" y="1011052"/>
                </a:lnTo>
                <a:lnTo>
                  <a:pt x="320799" y="1012180"/>
                </a:lnTo>
                <a:lnTo>
                  <a:pt x="323943" y="1013757"/>
                </a:lnTo>
                <a:lnTo>
                  <a:pt x="326971" y="1015665"/>
                </a:lnTo>
                <a:lnTo>
                  <a:pt x="329558" y="1017459"/>
                </a:lnTo>
                <a:lnTo>
                  <a:pt x="332364" y="1019642"/>
                </a:lnTo>
                <a:lnTo>
                  <a:pt x="335001" y="1021824"/>
                </a:lnTo>
                <a:lnTo>
                  <a:pt x="337312" y="1023615"/>
                </a:lnTo>
                <a:lnTo>
                  <a:pt x="339454" y="1025571"/>
                </a:lnTo>
                <a:lnTo>
                  <a:pt x="341323" y="1027193"/>
                </a:lnTo>
                <a:lnTo>
                  <a:pt x="343189" y="1028925"/>
                </a:lnTo>
                <a:lnTo>
                  <a:pt x="344727" y="1030323"/>
                </a:lnTo>
                <a:lnTo>
                  <a:pt x="346320" y="1031831"/>
                </a:lnTo>
                <a:lnTo>
                  <a:pt x="347587" y="1032562"/>
                </a:lnTo>
                <a:lnTo>
                  <a:pt x="349826" y="1032933"/>
                </a:lnTo>
                <a:lnTo>
                  <a:pt x="350574" y="1033196"/>
                </a:lnTo>
                <a:lnTo>
                  <a:pt x="352287" y="1033709"/>
                </a:lnTo>
                <a:lnTo>
                  <a:pt x="354167" y="1034168"/>
                </a:lnTo>
                <a:lnTo>
                  <a:pt x="355441" y="1034345"/>
                </a:lnTo>
                <a:lnTo>
                  <a:pt x="356484" y="1035184"/>
                </a:lnTo>
                <a:lnTo>
                  <a:pt x="357470" y="1036355"/>
                </a:lnTo>
                <a:lnTo>
                  <a:pt x="359226" y="1038087"/>
                </a:lnTo>
                <a:lnTo>
                  <a:pt x="361366" y="1040209"/>
                </a:lnTo>
                <a:lnTo>
                  <a:pt x="363284" y="1042441"/>
                </a:lnTo>
                <a:lnTo>
                  <a:pt x="365261" y="1044285"/>
                </a:lnTo>
                <a:lnTo>
                  <a:pt x="367129" y="1045962"/>
                </a:lnTo>
                <a:lnTo>
                  <a:pt x="368888" y="1047472"/>
                </a:lnTo>
                <a:lnTo>
                  <a:pt x="370485" y="1048427"/>
                </a:lnTo>
                <a:lnTo>
                  <a:pt x="371699" y="1048991"/>
                </a:lnTo>
                <a:lnTo>
                  <a:pt x="372806" y="1049111"/>
                </a:lnTo>
                <a:lnTo>
                  <a:pt x="374145" y="1048934"/>
                </a:lnTo>
                <a:lnTo>
                  <a:pt x="375638" y="1048692"/>
                </a:lnTo>
                <a:lnTo>
                  <a:pt x="377361" y="1048208"/>
                </a:lnTo>
                <a:lnTo>
                  <a:pt x="379524" y="1048004"/>
                </a:lnTo>
                <a:lnTo>
                  <a:pt x="381076" y="1048017"/>
                </a:lnTo>
                <a:lnTo>
                  <a:pt x="383957" y="1048263"/>
                </a:lnTo>
                <a:lnTo>
                  <a:pt x="387280" y="1048513"/>
                </a:lnTo>
                <a:lnTo>
                  <a:pt x="390823" y="1048985"/>
                </a:lnTo>
                <a:lnTo>
                  <a:pt x="394033" y="1049400"/>
                </a:lnTo>
                <a:lnTo>
                  <a:pt x="397123" y="1050234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6089C797-AC27-DF15-732B-45F5EA588252}"/>
              </a:ext>
            </a:extLst>
          </p:cNvPr>
          <p:cNvSpPr/>
          <p:nvPr/>
        </p:nvSpPr>
        <p:spPr>
          <a:xfrm flipV="1">
            <a:off x="4055410" y="3691462"/>
            <a:ext cx="1115687" cy="958080"/>
          </a:xfrm>
          <a:custGeom>
            <a:avLst/>
            <a:gdLst>
              <a:gd name="connsiteX0" fmla="*/ 793525 w 1004044"/>
              <a:gd name="connsiteY0" fmla="*/ 665399 h 862208"/>
              <a:gd name="connsiteX1" fmla="*/ 795695 w 1004044"/>
              <a:gd name="connsiteY1" fmla="*/ 662851 h 862208"/>
              <a:gd name="connsiteX2" fmla="*/ 798905 w 1004044"/>
              <a:gd name="connsiteY2" fmla="*/ 659073 h 862208"/>
              <a:gd name="connsiteX3" fmla="*/ 802966 w 1004044"/>
              <a:gd name="connsiteY3" fmla="*/ 657001 h 862208"/>
              <a:gd name="connsiteX4" fmla="*/ 808045 w 1004044"/>
              <a:gd name="connsiteY4" fmla="*/ 655011 h 862208"/>
              <a:gd name="connsiteX5" fmla="*/ 812880 w 1004044"/>
              <a:gd name="connsiteY5" fmla="*/ 652857 h 862208"/>
              <a:gd name="connsiteX6" fmla="*/ 815006 w 1004044"/>
              <a:gd name="connsiteY6" fmla="*/ 651726 h 862208"/>
              <a:gd name="connsiteX7" fmla="*/ 818397 w 1004044"/>
              <a:gd name="connsiteY7" fmla="*/ 650143 h 862208"/>
              <a:gd name="connsiteX8" fmla="*/ 821473 w 1004044"/>
              <a:gd name="connsiteY8" fmla="*/ 648708 h 862208"/>
              <a:gd name="connsiteX9" fmla="*/ 823679 w 1004044"/>
              <a:gd name="connsiteY9" fmla="*/ 647973 h 862208"/>
              <a:gd name="connsiteX10" fmla="*/ 823939 w 1004044"/>
              <a:gd name="connsiteY10" fmla="*/ 647886 h 862208"/>
              <a:gd name="connsiteX11" fmla="*/ 824673 w 1004044"/>
              <a:gd name="connsiteY11" fmla="*/ 646641 h 862208"/>
              <a:gd name="connsiteX12" fmla="*/ 825106 w 1004044"/>
              <a:gd name="connsiteY12" fmla="*/ 646426 h 862208"/>
              <a:gd name="connsiteX13" fmla="*/ 826828 w 1004044"/>
              <a:gd name="connsiteY13" fmla="*/ 645574 h 862208"/>
              <a:gd name="connsiteX14" fmla="*/ 827565 w 1004044"/>
              <a:gd name="connsiteY14" fmla="*/ 644825 h 862208"/>
              <a:gd name="connsiteX15" fmla="*/ 828151 w 1004044"/>
              <a:gd name="connsiteY15" fmla="*/ 644799 h 862208"/>
              <a:gd name="connsiteX16" fmla="*/ 829231 w 1004044"/>
              <a:gd name="connsiteY16" fmla="*/ 644752 h 862208"/>
              <a:gd name="connsiteX17" fmla="*/ 829832 w 1004044"/>
              <a:gd name="connsiteY17" fmla="*/ 644353 h 862208"/>
              <a:gd name="connsiteX18" fmla="*/ 830832 w 1004044"/>
              <a:gd name="connsiteY18" fmla="*/ 643688 h 862208"/>
              <a:gd name="connsiteX19" fmla="*/ 831964 w 1004044"/>
              <a:gd name="connsiteY19" fmla="*/ 643649 h 862208"/>
              <a:gd name="connsiteX20" fmla="*/ 833054 w 1004044"/>
              <a:gd name="connsiteY20" fmla="*/ 643611 h 862208"/>
              <a:gd name="connsiteX21" fmla="*/ 833852 w 1004044"/>
              <a:gd name="connsiteY21" fmla="*/ 642862 h 862208"/>
              <a:gd name="connsiteX22" fmla="*/ 834590 w 1004044"/>
              <a:gd name="connsiteY22" fmla="*/ 641866 h 862208"/>
              <a:gd name="connsiteX23" fmla="*/ 836926 w 1004044"/>
              <a:gd name="connsiteY23" fmla="*/ 639964 h 862208"/>
              <a:gd name="connsiteX24" fmla="*/ 837047 w 1004044"/>
              <a:gd name="connsiteY24" fmla="*/ 639867 h 862208"/>
              <a:gd name="connsiteX25" fmla="*/ 838326 w 1004044"/>
              <a:gd name="connsiteY25" fmla="*/ 637005 h 862208"/>
              <a:gd name="connsiteX26" fmla="*/ 839490 w 1004044"/>
              <a:gd name="connsiteY26" fmla="*/ 635791 h 862208"/>
              <a:gd name="connsiteX27" fmla="*/ 840538 w 1004044"/>
              <a:gd name="connsiteY27" fmla="*/ 634698 h 862208"/>
              <a:gd name="connsiteX28" fmla="*/ 842878 w 1004044"/>
              <a:gd name="connsiteY28" fmla="*/ 633321 h 862208"/>
              <a:gd name="connsiteX29" fmla="*/ 845068 w 1004044"/>
              <a:gd name="connsiteY29" fmla="*/ 633539 h 862208"/>
              <a:gd name="connsiteX30" fmla="*/ 845782 w 1004044"/>
              <a:gd name="connsiteY30" fmla="*/ 633610 h 862208"/>
              <a:gd name="connsiteX31" fmla="*/ 847818 w 1004044"/>
              <a:gd name="connsiteY31" fmla="*/ 633224 h 862208"/>
              <a:gd name="connsiteX32" fmla="*/ 849559 w 1004044"/>
              <a:gd name="connsiteY32" fmla="*/ 632453 h 862208"/>
              <a:gd name="connsiteX33" fmla="*/ 850652 w 1004044"/>
              <a:gd name="connsiteY33" fmla="*/ 631969 h 862208"/>
              <a:gd name="connsiteX34" fmla="*/ 856826 w 1004044"/>
              <a:gd name="connsiteY34" fmla="*/ 630949 h 862208"/>
              <a:gd name="connsiteX35" fmla="*/ 857640 w 1004044"/>
              <a:gd name="connsiteY35" fmla="*/ 630815 h 862208"/>
              <a:gd name="connsiteX36" fmla="*/ 858860 w 1004044"/>
              <a:gd name="connsiteY36" fmla="*/ 630613 h 862208"/>
              <a:gd name="connsiteX37" fmla="*/ 860641 w 1004044"/>
              <a:gd name="connsiteY37" fmla="*/ 628991 h 862208"/>
              <a:gd name="connsiteX38" fmla="*/ 864213 w 1004044"/>
              <a:gd name="connsiteY38" fmla="*/ 628877 h 862208"/>
              <a:gd name="connsiteX39" fmla="*/ 865459 w 1004044"/>
              <a:gd name="connsiteY39" fmla="*/ 628837 h 862208"/>
              <a:gd name="connsiteX40" fmla="*/ 867995 w 1004044"/>
              <a:gd name="connsiteY40" fmla="*/ 629751 h 862208"/>
              <a:gd name="connsiteX41" fmla="*/ 870157 w 1004044"/>
              <a:gd name="connsiteY41" fmla="*/ 629489 h 862208"/>
              <a:gd name="connsiteX42" fmla="*/ 871880 w 1004044"/>
              <a:gd name="connsiteY42" fmla="*/ 628425 h 862208"/>
              <a:gd name="connsiteX43" fmla="*/ 876637 w 1004044"/>
              <a:gd name="connsiteY43" fmla="*/ 628271 h 862208"/>
              <a:gd name="connsiteX44" fmla="*/ 876993 w 1004044"/>
              <a:gd name="connsiteY44" fmla="*/ 627994 h 862208"/>
              <a:gd name="connsiteX45" fmla="*/ 877680 w 1004044"/>
              <a:gd name="connsiteY45" fmla="*/ 627460 h 862208"/>
              <a:gd name="connsiteX46" fmla="*/ 883419 w 1004044"/>
              <a:gd name="connsiteY46" fmla="*/ 626433 h 862208"/>
              <a:gd name="connsiteX47" fmla="*/ 884092 w 1004044"/>
              <a:gd name="connsiteY47" fmla="*/ 625065 h 862208"/>
              <a:gd name="connsiteX48" fmla="*/ 884237 w 1004044"/>
              <a:gd name="connsiteY48" fmla="*/ 625034 h 862208"/>
              <a:gd name="connsiteX49" fmla="*/ 884708 w 1004044"/>
              <a:gd name="connsiteY49" fmla="*/ 624936 h 862208"/>
              <a:gd name="connsiteX50" fmla="*/ 885826 w 1004044"/>
              <a:gd name="connsiteY50" fmla="*/ 626108 h 862208"/>
              <a:gd name="connsiteX51" fmla="*/ 887313 w 1004044"/>
              <a:gd name="connsiteY51" fmla="*/ 626781 h 862208"/>
              <a:gd name="connsiteX52" fmla="*/ 888611 w 1004044"/>
              <a:gd name="connsiteY52" fmla="*/ 626835 h 862208"/>
              <a:gd name="connsiteX53" fmla="*/ 890094 w 1004044"/>
              <a:gd name="connsiteY53" fmla="*/ 626768 h 862208"/>
              <a:gd name="connsiteX54" fmla="*/ 891263 w 1004044"/>
              <a:gd name="connsiteY54" fmla="*/ 626261 h 862208"/>
              <a:gd name="connsiteX55" fmla="*/ 894749 w 1004044"/>
              <a:gd name="connsiteY55" fmla="*/ 624087 h 862208"/>
              <a:gd name="connsiteX56" fmla="*/ 895879 w 1004044"/>
              <a:gd name="connsiteY56" fmla="*/ 623381 h 862208"/>
              <a:gd name="connsiteX57" fmla="*/ 896517 w 1004044"/>
              <a:gd name="connsiteY57" fmla="*/ 622780 h 862208"/>
              <a:gd name="connsiteX58" fmla="*/ 898461 w 1004044"/>
              <a:gd name="connsiteY58" fmla="*/ 620947 h 862208"/>
              <a:gd name="connsiteX59" fmla="*/ 901051 w 1004044"/>
              <a:gd name="connsiteY59" fmla="*/ 620001 h 862208"/>
              <a:gd name="connsiteX60" fmla="*/ 902348 w 1004044"/>
              <a:gd name="connsiteY60" fmla="*/ 619745 h 862208"/>
              <a:gd name="connsiteX61" fmla="*/ 903030 w 1004044"/>
              <a:gd name="connsiteY61" fmla="*/ 620236 h 862208"/>
              <a:gd name="connsiteX62" fmla="*/ 903275 w 1004044"/>
              <a:gd name="connsiteY62" fmla="*/ 620220 h 862208"/>
              <a:gd name="connsiteX63" fmla="*/ 904359 w 1004044"/>
              <a:gd name="connsiteY63" fmla="*/ 620147 h 862208"/>
              <a:gd name="connsiteX64" fmla="*/ 906055 w 1004044"/>
              <a:gd name="connsiteY64" fmla="*/ 620034 h 862208"/>
              <a:gd name="connsiteX65" fmla="*/ 906666 w 1004044"/>
              <a:gd name="connsiteY65" fmla="*/ 620225 h 862208"/>
              <a:gd name="connsiteX66" fmla="*/ 907601 w 1004044"/>
              <a:gd name="connsiteY66" fmla="*/ 620519 h 862208"/>
              <a:gd name="connsiteX67" fmla="*/ 907888 w 1004044"/>
              <a:gd name="connsiteY67" fmla="*/ 620506 h 862208"/>
              <a:gd name="connsiteX68" fmla="*/ 909084 w 1004044"/>
              <a:gd name="connsiteY68" fmla="*/ 620451 h 862208"/>
              <a:gd name="connsiteX69" fmla="*/ 910563 w 1004044"/>
              <a:gd name="connsiteY69" fmla="*/ 619759 h 862208"/>
              <a:gd name="connsiteX70" fmla="*/ 915352 w 1004044"/>
              <a:gd name="connsiteY70" fmla="*/ 614396 h 862208"/>
              <a:gd name="connsiteX71" fmla="*/ 917002 w 1004044"/>
              <a:gd name="connsiteY71" fmla="*/ 611101 h 862208"/>
              <a:gd name="connsiteX72" fmla="*/ 918658 w 1004044"/>
              <a:gd name="connsiteY72" fmla="*/ 609107 h 862208"/>
              <a:gd name="connsiteX73" fmla="*/ 919938 w 1004044"/>
              <a:gd name="connsiteY73" fmla="*/ 605938 h 862208"/>
              <a:gd name="connsiteX74" fmla="*/ 921598 w 1004044"/>
              <a:gd name="connsiteY74" fmla="*/ 604990 h 862208"/>
              <a:gd name="connsiteX75" fmla="*/ 923016 w 1004044"/>
              <a:gd name="connsiteY75" fmla="*/ 604181 h 862208"/>
              <a:gd name="connsiteX76" fmla="*/ 926535 w 1004044"/>
              <a:gd name="connsiteY76" fmla="*/ 603849 h 862208"/>
              <a:gd name="connsiteX77" fmla="*/ 928879 w 1004044"/>
              <a:gd name="connsiteY77" fmla="*/ 602906 h 862208"/>
              <a:gd name="connsiteX78" fmla="*/ 931289 w 1004044"/>
              <a:gd name="connsiteY78" fmla="*/ 600820 h 862208"/>
              <a:gd name="connsiteX79" fmla="*/ 932627 w 1004044"/>
              <a:gd name="connsiteY79" fmla="*/ 599662 h 862208"/>
              <a:gd name="connsiteX80" fmla="*/ 932983 w 1004044"/>
              <a:gd name="connsiteY80" fmla="*/ 598570 h 862208"/>
              <a:gd name="connsiteX81" fmla="*/ 933541 w 1004044"/>
              <a:gd name="connsiteY81" fmla="*/ 596865 h 862208"/>
              <a:gd name="connsiteX82" fmla="*/ 934463 w 1004044"/>
              <a:gd name="connsiteY82" fmla="*/ 595992 h 862208"/>
              <a:gd name="connsiteX83" fmla="*/ 934707 w 1004044"/>
              <a:gd name="connsiteY83" fmla="*/ 595912 h 862208"/>
              <a:gd name="connsiteX84" fmla="*/ 935819 w 1004044"/>
              <a:gd name="connsiteY84" fmla="*/ 595550 h 862208"/>
              <a:gd name="connsiteX85" fmla="*/ 936363 w 1004044"/>
              <a:gd name="connsiteY85" fmla="*/ 596031 h 862208"/>
              <a:gd name="connsiteX86" fmla="*/ 938116 w 1004044"/>
              <a:gd name="connsiteY86" fmla="*/ 597581 h 862208"/>
              <a:gd name="connsiteX87" fmla="*/ 940095 w 1004044"/>
              <a:gd name="connsiteY87" fmla="*/ 597757 h 862208"/>
              <a:gd name="connsiteX88" fmla="*/ 940801 w 1004044"/>
              <a:gd name="connsiteY88" fmla="*/ 597376 h 862208"/>
              <a:gd name="connsiteX89" fmla="*/ 942188 w 1004044"/>
              <a:gd name="connsiteY89" fmla="*/ 596628 h 862208"/>
              <a:gd name="connsiteX90" fmla="*/ 943190 w 1004044"/>
              <a:gd name="connsiteY90" fmla="*/ 595751 h 862208"/>
              <a:gd name="connsiteX91" fmla="*/ 943971 w 1004044"/>
              <a:gd name="connsiteY91" fmla="*/ 595067 h 862208"/>
              <a:gd name="connsiteX92" fmla="*/ 944634 w 1004044"/>
              <a:gd name="connsiteY92" fmla="*/ 592919 h 862208"/>
              <a:gd name="connsiteX93" fmla="*/ 944699 w 1004044"/>
              <a:gd name="connsiteY93" fmla="*/ 592707 h 862208"/>
              <a:gd name="connsiteX94" fmla="*/ 944858 w 1004044"/>
              <a:gd name="connsiteY94" fmla="*/ 592206 h 862208"/>
              <a:gd name="connsiteX95" fmla="*/ 945368 w 1004044"/>
              <a:gd name="connsiteY95" fmla="*/ 590595 h 862208"/>
              <a:gd name="connsiteX96" fmla="*/ 945860 w 1004044"/>
              <a:gd name="connsiteY96" fmla="*/ 590155 h 862208"/>
              <a:gd name="connsiteX97" fmla="*/ 946414 w 1004044"/>
              <a:gd name="connsiteY97" fmla="*/ 589659 h 862208"/>
              <a:gd name="connsiteX98" fmla="*/ 948324 w 1004044"/>
              <a:gd name="connsiteY98" fmla="*/ 588966 h 862208"/>
              <a:gd name="connsiteX99" fmla="*/ 948527 w 1004044"/>
              <a:gd name="connsiteY99" fmla="*/ 588750 h 862208"/>
              <a:gd name="connsiteX100" fmla="*/ 949323 w 1004044"/>
              <a:gd name="connsiteY100" fmla="*/ 587902 h 862208"/>
              <a:gd name="connsiteX101" fmla="*/ 949467 w 1004044"/>
              <a:gd name="connsiteY101" fmla="*/ 587751 h 862208"/>
              <a:gd name="connsiteX102" fmla="*/ 949614 w 1004044"/>
              <a:gd name="connsiteY102" fmla="*/ 587595 h 862208"/>
              <a:gd name="connsiteX103" fmla="*/ 950074 w 1004044"/>
              <a:gd name="connsiteY103" fmla="*/ 586571 h 862208"/>
              <a:gd name="connsiteX104" fmla="*/ 950590 w 1004044"/>
              <a:gd name="connsiteY104" fmla="*/ 585418 h 862208"/>
              <a:gd name="connsiteX105" fmla="*/ 952008 w 1004044"/>
              <a:gd name="connsiteY105" fmla="*/ 584728 h 862208"/>
              <a:gd name="connsiteX106" fmla="*/ 953087 w 1004044"/>
              <a:gd name="connsiteY106" fmla="*/ 582885 h 862208"/>
              <a:gd name="connsiteX107" fmla="*/ 953355 w 1004044"/>
              <a:gd name="connsiteY107" fmla="*/ 582426 h 862208"/>
              <a:gd name="connsiteX108" fmla="*/ 954155 w 1004044"/>
              <a:gd name="connsiteY108" fmla="*/ 581739 h 862208"/>
              <a:gd name="connsiteX109" fmla="*/ 954189 w 1004044"/>
              <a:gd name="connsiteY109" fmla="*/ 577978 h 862208"/>
              <a:gd name="connsiteX110" fmla="*/ 954193 w 1004044"/>
              <a:gd name="connsiteY110" fmla="*/ 577460 h 862208"/>
              <a:gd name="connsiteX111" fmla="*/ 957203 w 1004044"/>
              <a:gd name="connsiteY111" fmla="*/ 574156 h 862208"/>
              <a:gd name="connsiteX112" fmla="*/ 957561 w 1004044"/>
              <a:gd name="connsiteY112" fmla="*/ 571922 h 862208"/>
              <a:gd name="connsiteX113" fmla="*/ 958359 w 1004044"/>
              <a:gd name="connsiteY113" fmla="*/ 570864 h 862208"/>
              <a:gd name="connsiteX114" fmla="*/ 959577 w 1004044"/>
              <a:gd name="connsiteY114" fmla="*/ 567571 h 862208"/>
              <a:gd name="connsiteX115" fmla="*/ 959453 w 1004044"/>
              <a:gd name="connsiteY115" fmla="*/ 567472 h 862208"/>
              <a:gd name="connsiteX116" fmla="*/ 958957 w 1004044"/>
              <a:gd name="connsiteY116" fmla="*/ 567080 h 862208"/>
              <a:gd name="connsiteX117" fmla="*/ 958209 w 1004044"/>
              <a:gd name="connsiteY117" fmla="*/ 565719 h 862208"/>
              <a:gd name="connsiteX118" fmla="*/ 958238 w 1004044"/>
              <a:gd name="connsiteY118" fmla="*/ 565095 h 862208"/>
              <a:gd name="connsiteX119" fmla="*/ 958375 w 1004044"/>
              <a:gd name="connsiteY119" fmla="*/ 562246 h 862208"/>
              <a:gd name="connsiteX120" fmla="*/ 959481 w 1004044"/>
              <a:gd name="connsiteY120" fmla="*/ 561125 h 862208"/>
              <a:gd name="connsiteX121" fmla="*/ 961024 w 1004044"/>
              <a:gd name="connsiteY121" fmla="*/ 560680 h 862208"/>
              <a:gd name="connsiteX122" fmla="*/ 961209 w 1004044"/>
              <a:gd name="connsiteY122" fmla="*/ 560275 h 862208"/>
              <a:gd name="connsiteX123" fmla="*/ 961449 w 1004044"/>
              <a:gd name="connsiteY123" fmla="*/ 559748 h 862208"/>
              <a:gd name="connsiteX124" fmla="*/ 961176 w 1004044"/>
              <a:gd name="connsiteY124" fmla="*/ 558713 h 862208"/>
              <a:gd name="connsiteX125" fmla="*/ 960256 w 1004044"/>
              <a:gd name="connsiteY125" fmla="*/ 555229 h 862208"/>
              <a:gd name="connsiteX126" fmla="*/ 960879 w 1004044"/>
              <a:gd name="connsiteY126" fmla="*/ 553009 h 862208"/>
              <a:gd name="connsiteX127" fmla="*/ 961041 w 1004044"/>
              <a:gd name="connsiteY127" fmla="*/ 552434 h 862208"/>
              <a:gd name="connsiteX128" fmla="*/ 961063 w 1004044"/>
              <a:gd name="connsiteY128" fmla="*/ 551042 h 862208"/>
              <a:gd name="connsiteX129" fmla="*/ 961090 w 1004044"/>
              <a:gd name="connsiteY129" fmla="*/ 549519 h 862208"/>
              <a:gd name="connsiteX130" fmla="*/ 961672 w 1004044"/>
              <a:gd name="connsiteY130" fmla="*/ 548331 h 862208"/>
              <a:gd name="connsiteX131" fmla="*/ 961803 w 1004044"/>
              <a:gd name="connsiteY131" fmla="*/ 548064 h 862208"/>
              <a:gd name="connsiteX132" fmla="*/ 962064 w 1004044"/>
              <a:gd name="connsiteY132" fmla="*/ 547530 h 862208"/>
              <a:gd name="connsiteX133" fmla="*/ 962349 w 1004044"/>
              <a:gd name="connsiteY133" fmla="*/ 547243 h 862208"/>
              <a:gd name="connsiteX134" fmla="*/ 963295 w 1004044"/>
              <a:gd name="connsiteY134" fmla="*/ 546282 h 862208"/>
              <a:gd name="connsiteX135" fmla="*/ 966006 w 1004044"/>
              <a:gd name="connsiteY135" fmla="*/ 544965 h 862208"/>
              <a:gd name="connsiteX136" fmla="*/ 966804 w 1004044"/>
              <a:gd name="connsiteY136" fmla="*/ 543782 h 862208"/>
              <a:gd name="connsiteX137" fmla="*/ 966999 w 1004044"/>
              <a:gd name="connsiteY137" fmla="*/ 543091 h 862208"/>
              <a:gd name="connsiteX138" fmla="*/ 967349 w 1004044"/>
              <a:gd name="connsiteY138" fmla="*/ 541856 h 862208"/>
              <a:gd name="connsiteX139" fmla="*/ 968104 w 1004044"/>
              <a:gd name="connsiteY139" fmla="*/ 540951 h 862208"/>
              <a:gd name="connsiteX140" fmla="*/ 968701 w 1004044"/>
              <a:gd name="connsiteY140" fmla="*/ 540238 h 862208"/>
              <a:gd name="connsiteX141" fmla="*/ 969388 w 1004044"/>
              <a:gd name="connsiteY141" fmla="*/ 536747 h 862208"/>
              <a:gd name="connsiteX142" fmla="*/ 969483 w 1004044"/>
              <a:gd name="connsiteY142" fmla="*/ 536263 h 862208"/>
              <a:gd name="connsiteX143" fmla="*/ 972426 w 1004044"/>
              <a:gd name="connsiteY143" fmla="*/ 532227 h 862208"/>
              <a:gd name="connsiteX144" fmla="*/ 972795 w 1004044"/>
              <a:gd name="connsiteY144" fmla="*/ 531720 h 862208"/>
              <a:gd name="connsiteX145" fmla="*/ 974440 w 1004044"/>
              <a:gd name="connsiteY145" fmla="*/ 527554 h 862208"/>
              <a:gd name="connsiteX146" fmla="*/ 973559 w 1004044"/>
              <a:gd name="connsiteY146" fmla="*/ 525966 h 862208"/>
              <a:gd name="connsiteX147" fmla="*/ 973070 w 1004044"/>
              <a:gd name="connsiteY147" fmla="*/ 525083 h 862208"/>
              <a:gd name="connsiteX148" fmla="*/ 973116 w 1004044"/>
              <a:gd name="connsiteY148" fmla="*/ 524946 h 862208"/>
              <a:gd name="connsiteX149" fmla="*/ 974164 w 1004044"/>
              <a:gd name="connsiteY149" fmla="*/ 521790 h 862208"/>
              <a:gd name="connsiteX150" fmla="*/ 973592 w 1004044"/>
              <a:gd name="connsiteY150" fmla="*/ 519190 h 862208"/>
              <a:gd name="connsiteX151" fmla="*/ 974203 w 1004044"/>
              <a:gd name="connsiteY151" fmla="*/ 517697 h 862208"/>
              <a:gd name="connsiteX152" fmla="*/ 976053 w 1004044"/>
              <a:gd name="connsiteY152" fmla="*/ 516323 h 862208"/>
              <a:gd name="connsiteX153" fmla="*/ 977516 w 1004044"/>
              <a:gd name="connsiteY153" fmla="*/ 516249 h 862208"/>
              <a:gd name="connsiteX154" fmla="*/ 978769 w 1004044"/>
              <a:gd name="connsiteY154" fmla="*/ 516185 h 862208"/>
              <a:gd name="connsiteX155" fmla="*/ 979411 w 1004044"/>
              <a:gd name="connsiteY155" fmla="*/ 515166 h 862208"/>
              <a:gd name="connsiteX156" fmla="*/ 980181 w 1004044"/>
              <a:gd name="connsiteY156" fmla="*/ 513943 h 862208"/>
              <a:gd name="connsiteX157" fmla="*/ 982701 w 1004044"/>
              <a:gd name="connsiteY157" fmla="*/ 511574 h 862208"/>
              <a:gd name="connsiteX158" fmla="*/ 982752 w 1004044"/>
              <a:gd name="connsiteY158" fmla="*/ 511206 h 862208"/>
              <a:gd name="connsiteX159" fmla="*/ 982940 w 1004044"/>
              <a:gd name="connsiteY159" fmla="*/ 509837 h 862208"/>
              <a:gd name="connsiteX160" fmla="*/ 982372 w 1004044"/>
              <a:gd name="connsiteY160" fmla="*/ 509274 h 862208"/>
              <a:gd name="connsiteX161" fmla="*/ 981447 w 1004044"/>
              <a:gd name="connsiteY161" fmla="*/ 508357 h 862208"/>
              <a:gd name="connsiteX162" fmla="*/ 979774 w 1004044"/>
              <a:gd name="connsiteY162" fmla="*/ 507560 h 862208"/>
              <a:gd name="connsiteX163" fmla="*/ 979459 w 1004044"/>
              <a:gd name="connsiteY163" fmla="*/ 505608 h 862208"/>
              <a:gd name="connsiteX164" fmla="*/ 979264 w 1004044"/>
              <a:gd name="connsiteY164" fmla="*/ 504401 h 862208"/>
              <a:gd name="connsiteX165" fmla="*/ 978756 w 1004044"/>
              <a:gd name="connsiteY165" fmla="*/ 503937 h 862208"/>
              <a:gd name="connsiteX166" fmla="*/ 976905 w 1004044"/>
              <a:gd name="connsiteY166" fmla="*/ 502246 h 862208"/>
              <a:gd name="connsiteX167" fmla="*/ 975001 w 1004044"/>
              <a:gd name="connsiteY167" fmla="*/ 498843 h 862208"/>
              <a:gd name="connsiteX168" fmla="*/ 972374 w 1004044"/>
              <a:gd name="connsiteY168" fmla="*/ 498675 h 862208"/>
              <a:gd name="connsiteX169" fmla="*/ 972195 w 1004044"/>
              <a:gd name="connsiteY169" fmla="*/ 494866 h 862208"/>
              <a:gd name="connsiteX170" fmla="*/ 972164 w 1004044"/>
              <a:gd name="connsiteY170" fmla="*/ 494210 h 862208"/>
              <a:gd name="connsiteX171" fmla="*/ 971381 w 1004044"/>
              <a:gd name="connsiteY171" fmla="*/ 492711 h 862208"/>
              <a:gd name="connsiteX172" fmla="*/ 971229 w 1004044"/>
              <a:gd name="connsiteY172" fmla="*/ 492420 h 862208"/>
              <a:gd name="connsiteX173" fmla="*/ 970510 w 1004044"/>
              <a:gd name="connsiteY173" fmla="*/ 491833 h 862208"/>
              <a:gd name="connsiteX174" fmla="*/ 970052 w 1004044"/>
              <a:gd name="connsiteY174" fmla="*/ 491458 h 862208"/>
              <a:gd name="connsiteX175" fmla="*/ 969116 w 1004044"/>
              <a:gd name="connsiteY175" fmla="*/ 490691 h 862208"/>
              <a:gd name="connsiteX176" fmla="*/ 967988 w 1004044"/>
              <a:gd name="connsiteY176" fmla="*/ 487228 h 862208"/>
              <a:gd name="connsiteX177" fmla="*/ 966056 w 1004044"/>
              <a:gd name="connsiteY177" fmla="*/ 484264 h 862208"/>
              <a:gd name="connsiteX178" fmla="*/ 966306 w 1004044"/>
              <a:gd name="connsiteY178" fmla="*/ 483329 h 862208"/>
              <a:gd name="connsiteX179" fmla="*/ 966538 w 1004044"/>
              <a:gd name="connsiteY179" fmla="*/ 482464 h 862208"/>
              <a:gd name="connsiteX180" fmla="*/ 965302 w 1004044"/>
              <a:gd name="connsiteY180" fmla="*/ 479712 h 862208"/>
              <a:gd name="connsiteX181" fmla="*/ 964538 w 1004044"/>
              <a:gd name="connsiteY181" fmla="*/ 478009 h 862208"/>
              <a:gd name="connsiteX182" fmla="*/ 967300 w 1004044"/>
              <a:gd name="connsiteY182" fmla="*/ 474646 h 862208"/>
              <a:gd name="connsiteX183" fmla="*/ 967910 w 1004044"/>
              <a:gd name="connsiteY183" fmla="*/ 472968 h 862208"/>
              <a:gd name="connsiteX184" fmla="*/ 966044 w 1004044"/>
              <a:gd name="connsiteY184" fmla="*/ 470624 h 862208"/>
              <a:gd name="connsiteX185" fmla="*/ 965908 w 1004044"/>
              <a:gd name="connsiteY185" fmla="*/ 470090 h 862208"/>
              <a:gd name="connsiteX186" fmla="*/ 965727 w 1004044"/>
              <a:gd name="connsiteY186" fmla="*/ 469385 h 862208"/>
              <a:gd name="connsiteX187" fmla="*/ 966834 w 1004044"/>
              <a:gd name="connsiteY187" fmla="*/ 466205 h 862208"/>
              <a:gd name="connsiteX188" fmla="*/ 968422 w 1004044"/>
              <a:gd name="connsiteY188" fmla="*/ 464471 h 862208"/>
              <a:gd name="connsiteX189" fmla="*/ 968039 w 1004044"/>
              <a:gd name="connsiteY189" fmla="*/ 462305 h 862208"/>
              <a:gd name="connsiteX190" fmla="*/ 967972 w 1004044"/>
              <a:gd name="connsiteY190" fmla="*/ 461437 h 862208"/>
              <a:gd name="connsiteX191" fmla="*/ 967537 w 1004044"/>
              <a:gd name="connsiteY191" fmla="*/ 460965 h 862208"/>
              <a:gd name="connsiteX192" fmla="*/ 967290 w 1004044"/>
              <a:gd name="connsiteY192" fmla="*/ 460696 h 862208"/>
              <a:gd name="connsiteX193" fmla="*/ 966131 w 1004044"/>
              <a:gd name="connsiteY193" fmla="*/ 460541 h 862208"/>
              <a:gd name="connsiteX194" fmla="*/ 964630 w 1004044"/>
              <a:gd name="connsiteY194" fmla="*/ 460340 h 862208"/>
              <a:gd name="connsiteX195" fmla="*/ 964007 w 1004044"/>
              <a:gd name="connsiteY195" fmla="*/ 459599 h 862208"/>
              <a:gd name="connsiteX196" fmla="*/ 964121 w 1004044"/>
              <a:gd name="connsiteY196" fmla="*/ 458849 h 862208"/>
              <a:gd name="connsiteX197" fmla="*/ 964185 w 1004044"/>
              <a:gd name="connsiteY197" fmla="*/ 458419 h 862208"/>
              <a:gd name="connsiteX198" fmla="*/ 963307 w 1004044"/>
              <a:gd name="connsiteY198" fmla="*/ 455759 h 862208"/>
              <a:gd name="connsiteX199" fmla="*/ 963704 w 1004044"/>
              <a:gd name="connsiteY199" fmla="*/ 454859 h 862208"/>
              <a:gd name="connsiteX200" fmla="*/ 963802 w 1004044"/>
              <a:gd name="connsiteY200" fmla="*/ 454636 h 862208"/>
              <a:gd name="connsiteX201" fmla="*/ 965016 w 1004044"/>
              <a:gd name="connsiteY201" fmla="*/ 452321 h 862208"/>
              <a:gd name="connsiteX202" fmla="*/ 965200 w 1004044"/>
              <a:gd name="connsiteY202" fmla="*/ 451963 h 862208"/>
              <a:gd name="connsiteX203" fmla="*/ 965369 w 1004044"/>
              <a:gd name="connsiteY203" fmla="*/ 450999 h 862208"/>
              <a:gd name="connsiteX204" fmla="*/ 965503 w 1004044"/>
              <a:gd name="connsiteY204" fmla="*/ 450230 h 862208"/>
              <a:gd name="connsiteX205" fmla="*/ 964927 w 1004044"/>
              <a:gd name="connsiteY205" fmla="*/ 448941 h 862208"/>
              <a:gd name="connsiteX206" fmla="*/ 964563 w 1004044"/>
              <a:gd name="connsiteY206" fmla="*/ 448125 h 862208"/>
              <a:gd name="connsiteX207" fmla="*/ 964177 w 1004044"/>
              <a:gd name="connsiteY207" fmla="*/ 447678 h 862208"/>
              <a:gd name="connsiteX208" fmla="*/ 962697 w 1004044"/>
              <a:gd name="connsiteY208" fmla="*/ 445967 h 862208"/>
              <a:gd name="connsiteX209" fmla="*/ 963003 w 1004044"/>
              <a:gd name="connsiteY209" fmla="*/ 445097 h 862208"/>
              <a:gd name="connsiteX210" fmla="*/ 965648 w 1004044"/>
              <a:gd name="connsiteY210" fmla="*/ 442911 h 862208"/>
              <a:gd name="connsiteX211" fmla="*/ 965357 w 1004044"/>
              <a:gd name="connsiteY211" fmla="*/ 442024 h 862208"/>
              <a:gd name="connsiteX212" fmla="*/ 964955 w 1004044"/>
              <a:gd name="connsiteY212" fmla="*/ 440806 h 862208"/>
              <a:gd name="connsiteX213" fmla="*/ 965071 w 1004044"/>
              <a:gd name="connsiteY213" fmla="*/ 439133 h 862208"/>
              <a:gd name="connsiteX214" fmla="*/ 964309 w 1004044"/>
              <a:gd name="connsiteY214" fmla="*/ 435231 h 862208"/>
              <a:gd name="connsiteX215" fmla="*/ 964363 w 1004044"/>
              <a:gd name="connsiteY215" fmla="*/ 433806 h 862208"/>
              <a:gd name="connsiteX216" fmla="*/ 964772 w 1004044"/>
              <a:gd name="connsiteY216" fmla="*/ 433604 h 862208"/>
              <a:gd name="connsiteX217" fmla="*/ 967939 w 1004044"/>
              <a:gd name="connsiteY217" fmla="*/ 432049 h 862208"/>
              <a:gd name="connsiteX218" fmla="*/ 970133 w 1004044"/>
              <a:gd name="connsiteY218" fmla="*/ 426654 h 862208"/>
              <a:gd name="connsiteX219" fmla="*/ 970443 w 1004044"/>
              <a:gd name="connsiteY219" fmla="*/ 425897 h 862208"/>
              <a:gd name="connsiteX220" fmla="*/ 970732 w 1004044"/>
              <a:gd name="connsiteY220" fmla="*/ 425570 h 862208"/>
              <a:gd name="connsiteX221" fmla="*/ 972081 w 1004044"/>
              <a:gd name="connsiteY221" fmla="*/ 424056 h 862208"/>
              <a:gd name="connsiteX222" fmla="*/ 972262 w 1004044"/>
              <a:gd name="connsiteY222" fmla="*/ 423604 h 862208"/>
              <a:gd name="connsiteX223" fmla="*/ 972468 w 1004044"/>
              <a:gd name="connsiteY223" fmla="*/ 423094 h 862208"/>
              <a:gd name="connsiteX224" fmla="*/ 972243 w 1004044"/>
              <a:gd name="connsiteY224" fmla="*/ 421871 h 862208"/>
              <a:gd name="connsiteX225" fmla="*/ 972148 w 1004044"/>
              <a:gd name="connsiteY225" fmla="*/ 421359 h 862208"/>
              <a:gd name="connsiteX226" fmla="*/ 972362 w 1004044"/>
              <a:gd name="connsiteY226" fmla="*/ 420334 h 862208"/>
              <a:gd name="connsiteX227" fmla="*/ 972511 w 1004044"/>
              <a:gd name="connsiteY227" fmla="*/ 419623 h 862208"/>
              <a:gd name="connsiteX228" fmla="*/ 973342 w 1004044"/>
              <a:gd name="connsiteY228" fmla="*/ 417823 h 862208"/>
              <a:gd name="connsiteX229" fmla="*/ 973916 w 1004044"/>
              <a:gd name="connsiteY229" fmla="*/ 416578 h 862208"/>
              <a:gd name="connsiteX230" fmla="*/ 973914 w 1004044"/>
              <a:gd name="connsiteY230" fmla="*/ 415959 h 862208"/>
              <a:gd name="connsiteX231" fmla="*/ 973911 w 1004044"/>
              <a:gd name="connsiteY231" fmla="*/ 414968 h 862208"/>
              <a:gd name="connsiteX232" fmla="*/ 976975 w 1004044"/>
              <a:gd name="connsiteY232" fmla="*/ 409864 h 862208"/>
              <a:gd name="connsiteX233" fmla="*/ 976586 w 1004044"/>
              <a:gd name="connsiteY233" fmla="*/ 406643 h 862208"/>
              <a:gd name="connsiteX234" fmla="*/ 976823 w 1004044"/>
              <a:gd name="connsiteY234" fmla="*/ 404843 h 862208"/>
              <a:gd name="connsiteX235" fmla="*/ 977022 w 1004044"/>
              <a:gd name="connsiteY235" fmla="*/ 404357 h 862208"/>
              <a:gd name="connsiteX236" fmla="*/ 978411 w 1004044"/>
              <a:gd name="connsiteY236" fmla="*/ 400989 h 862208"/>
              <a:gd name="connsiteX237" fmla="*/ 978989 w 1004044"/>
              <a:gd name="connsiteY237" fmla="*/ 393608 h 862208"/>
              <a:gd name="connsiteX238" fmla="*/ 980373 w 1004044"/>
              <a:gd name="connsiteY238" fmla="*/ 386165 h 862208"/>
              <a:gd name="connsiteX239" fmla="*/ 981416 w 1004044"/>
              <a:gd name="connsiteY239" fmla="*/ 384420 h 862208"/>
              <a:gd name="connsiteX240" fmla="*/ 982387 w 1004044"/>
              <a:gd name="connsiteY240" fmla="*/ 383797 h 862208"/>
              <a:gd name="connsiteX241" fmla="*/ 984250 w 1004044"/>
              <a:gd name="connsiteY241" fmla="*/ 382607 h 862208"/>
              <a:gd name="connsiteX242" fmla="*/ 984444 w 1004044"/>
              <a:gd name="connsiteY242" fmla="*/ 381936 h 862208"/>
              <a:gd name="connsiteX243" fmla="*/ 984735 w 1004044"/>
              <a:gd name="connsiteY243" fmla="*/ 380931 h 862208"/>
              <a:gd name="connsiteX244" fmla="*/ 985643 w 1004044"/>
              <a:gd name="connsiteY244" fmla="*/ 379320 h 862208"/>
              <a:gd name="connsiteX245" fmla="*/ 987929 w 1004044"/>
              <a:gd name="connsiteY245" fmla="*/ 375218 h 862208"/>
              <a:gd name="connsiteX246" fmla="*/ 988113 w 1004044"/>
              <a:gd name="connsiteY246" fmla="*/ 373821 h 862208"/>
              <a:gd name="connsiteX247" fmla="*/ 988161 w 1004044"/>
              <a:gd name="connsiteY247" fmla="*/ 373471 h 862208"/>
              <a:gd name="connsiteX248" fmla="*/ 988040 w 1004044"/>
              <a:gd name="connsiteY248" fmla="*/ 373128 h 862208"/>
              <a:gd name="connsiteX249" fmla="*/ 987028 w 1004044"/>
              <a:gd name="connsiteY249" fmla="*/ 370254 h 862208"/>
              <a:gd name="connsiteX250" fmla="*/ 986817 w 1004044"/>
              <a:gd name="connsiteY250" fmla="*/ 367426 h 862208"/>
              <a:gd name="connsiteX251" fmla="*/ 986764 w 1004044"/>
              <a:gd name="connsiteY251" fmla="*/ 366722 h 862208"/>
              <a:gd name="connsiteX252" fmla="*/ 987006 w 1004044"/>
              <a:gd name="connsiteY252" fmla="*/ 365603 h 862208"/>
              <a:gd name="connsiteX253" fmla="*/ 987100 w 1004044"/>
              <a:gd name="connsiteY253" fmla="*/ 365490 h 862208"/>
              <a:gd name="connsiteX254" fmla="*/ 988787 w 1004044"/>
              <a:gd name="connsiteY254" fmla="*/ 363425 h 862208"/>
              <a:gd name="connsiteX255" fmla="*/ 990012 w 1004044"/>
              <a:gd name="connsiteY255" fmla="*/ 360876 h 862208"/>
              <a:gd name="connsiteX256" fmla="*/ 991218 w 1004044"/>
              <a:gd name="connsiteY256" fmla="*/ 360422 h 862208"/>
              <a:gd name="connsiteX257" fmla="*/ 993529 w 1004044"/>
              <a:gd name="connsiteY257" fmla="*/ 359553 h 862208"/>
              <a:gd name="connsiteX258" fmla="*/ 994758 w 1004044"/>
              <a:gd name="connsiteY258" fmla="*/ 358432 h 862208"/>
              <a:gd name="connsiteX259" fmla="*/ 995027 w 1004044"/>
              <a:gd name="connsiteY259" fmla="*/ 357419 h 862208"/>
              <a:gd name="connsiteX260" fmla="*/ 995185 w 1004044"/>
              <a:gd name="connsiteY260" fmla="*/ 356818 h 862208"/>
              <a:gd name="connsiteX261" fmla="*/ 994673 w 1004044"/>
              <a:gd name="connsiteY261" fmla="*/ 353350 h 862208"/>
              <a:gd name="connsiteX262" fmla="*/ 995040 w 1004044"/>
              <a:gd name="connsiteY262" fmla="*/ 352418 h 862208"/>
              <a:gd name="connsiteX263" fmla="*/ 996645 w 1004044"/>
              <a:gd name="connsiteY263" fmla="*/ 351677 h 862208"/>
              <a:gd name="connsiteX264" fmla="*/ 997630 w 1004044"/>
              <a:gd name="connsiteY264" fmla="*/ 351224 h 862208"/>
              <a:gd name="connsiteX265" fmla="*/ 998426 w 1004044"/>
              <a:gd name="connsiteY265" fmla="*/ 350040 h 862208"/>
              <a:gd name="connsiteX266" fmla="*/ 998526 w 1004044"/>
              <a:gd name="connsiteY266" fmla="*/ 349102 h 862208"/>
              <a:gd name="connsiteX267" fmla="*/ 998545 w 1004044"/>
              <a:gd name="connsiteY267" fmla="*/ 348925 h 862208"/>
              <a:gd name="connsiteX268" fmla="*/ 997605 w 1004044"/>
              <a:gd name="connsiteY268" fmla="*/ 345740 h 862208"/>
              <a:gd name="connsiteX269" fmla="*/ 997414 w 1004044"/>
              <a:gd name="connsiteY269" fmla="*/ 345087 h 862208"/>
              <a:gd name="connsiteX270" fmla="*/ 997685 w 1004044"/>
              <a:gd name="connsiteY270" fmla="*/ 342554 h 862208"/>
              <a:gd name="connsiteX271" fmla="*/ 997707 w 1004044"/>
              <a:gd name="connsiteY271" fmla="*/ 342358 h 862208"/>
              <a:gd name="connsiteX272" fmla="*/ 998706 w 1004044"/>
              <a:gd name="connsiteY272" fmla="*/ 341160 h 862208"/>
              <a:gd name="connsiteX273" fmla="*/ 999492 w 1004044"/>
              <a:gd name="connsiteY273" fmla="*/ 340365 h 862208"/>
              <a:gd name="connsiteX274" fmla="*/ 1000612 w 1004044"/>
              <a:gd name="connsiteY274" fmla="*/ 336235 h 862208"/>
              <a:gd name="connsiteX275" fmla="*/ 1000704 w 1004044"/>
              <a:gd name="connsiteY275" fmla="*/ 335896 h 862208"/>
              <a:gd name="connsiteX276" fmla="*/ 1001443 w 1004044"/>
              <a:gd name="connsiteY276" fmla="*/ 334776 h 862208"/>
              <a:gd name="connsiteX277" fmla="*/ 1001598 w 1004044"/>
              <a:gd name="connsiteY277" fmla="*/ 333712 h 862208"/>
              <a:gd name="connsiteX278" fmla="*/ 1001680 w 1004044"/>
              <a:gd name="connsiteY278" fmla="*/ 333161 h 862208"/>
              <a:gd name="connsiteX279" fmla="*/ 1001551 w 1004044"/>
              <a:gd name="connsiteY279" fmla="*/ 332829 h 862208"/>
              <a:gd name="connsiteX280" fmla="*/ 1000553 w 1004044"/>
              <a:gd name="connsiteY280" fmla="*/ 330253 h 862208"/>
              <a:gd name="connsiteX281" fmla="*/ 999860 w 1004044"/>
              <a:gd name="connsiteY281" fmla="*/ 328090 h 862208"/>
              <a:gd name="connsiteX282" fmla="*/ 999953 w 1004044"/>
              <a:gd name="connsiteY282" fmla="*/ 327829 h 862208"/>
              <a:gd name="connsiteX283" fmla="*/ 1000102 w 1004044"/>
              <a:gd name="connsiteY283" fmla="*/ 327405 h 862208"/>
              <a:gd name="connsiteX284" fmla="*/ 1001963 w 1004044"/>
              <a:gd name="connsiteY284" fmla="*/ 325914 h 862208"/>
              <a:gd name="connsiteX285" fmla="*/ 1003063 w 1004044"/>
              <a:gd name="connsiteY285" fmla="*/ 325032 h 862208"/>
              <a:gd name="connsiteX286" fmla="*/ 1003304 w 1004044"/>
              <a:gd name="connsiteY286" fmla="*/ 324290 h 862208"/>
              <a:gd name="connsiteX287" fmla="*/ 1003054 w 1004044"/>
              <a:gd name="connsiteY287" fmla="*/ 323733 h 862208"/>
              <a:gd name="connsiteX288" fmla="*/ 1001198 w 1004044"/>
              <a:gd name="connsiteY288" fmla="*/ 323371 h 862208"/>
              <a:gd name="connsiteX289" fmla="*/ 1000509 w 1004044"/>
              <a:gd name="connsiteY289" fmla="*/ 322879 h 862208"/>
              <a:gd name="connsiteX290" fmla="*/ 1000885 w 1004044"/>
              <a:gd name="connsiteY290" fmla="*/ 322039 h 862208"/>
              <a:gd name="connsiteX291" fmla="*/ 1001065 w 1004044"/>
              <a:gd name="connsiteY291" fmla="*/ 321636 h 862208"/>
              <a:gd name="connsiteX292" fmla="*/ 1002439 w 1004044"/>
              <a:gd name="connsiteY292" fmla="*/ 320336 h 862208"/>
              <a:gd name="connsiteX293" fmla="*/ 1002725 w 1004044"/>
              <a:gd name="connsiteY293" fmla="*/ 319641 h 862208"/>
              <a:gd name="connsiteX294" fmla="*/ 1002404 w 1004044"/>
              <a:gd name="connsiteY294" fmla="*/ 318263 h 862208"/>
              <a:gd name="connsiteX295" fmla="*/ 1002280 w 1004044"/>
              <a:gd name="connsiteY295" fmla="*/ 317723 h 862208"/>
              <a:gd name="connsiteX296" fmla="*/ 1002416 w 1004044"/>
              <a:gd name="connsiteY296" fmla="*/ 317367 h 862208"/>
              <a:gd name="connsiteX297" fmla="*/ 1002892 w 1004044"/>
              <a:gd name="connsiteY297" fmla="*/ 316110 h 862208"/>
              <a:gd name="connsiteX298" fmla="*/ 1002946 w 1004044"/>
              <a:gd name="connsiteY298" fmla="*/ 314061 h 862208"/>
              <a:gd name="connsiteX299" fmla="*/ 1001909 w 1004044"/>
              <a:gd name="connsiteY299" fmla="*/ 312929 h 862208"/>
              <a:gd name="connsiteX300" fmla="*/ 1001760 w 1004044"/>
              <a:gd name="connsiteY300" fmla="*/ 312767 h 862208"/>
              <a:gd name="connsiteX301" fmla="*/ 999777 w 1004044"/>
              <a:gd name="connsiteY301" fmla="*/ 311973 h 862208"/>
              <a:gd name="connsiteX302" fmla="*/ 999523 w 1004044"/>
              <a:gd name="connsiteY302" fmla="*/ 310733 h 862208"/>
              <a:gd name="connsiteX303" fmla="*/ 1000691 w 1004044"/>
              <a:gd name="connsiteY303" fmla="*/ 309178 h 862208"/>
              <a:gd name="connsiteX304" fmla="*/ 1001050 w 1004044"/>
              <a:gd name="connsiteY304" fmla="*/ 307659 h 862208"/>
              <a:gd name="connsiteX305" fmla="*/ 1001235 w 1004044"/>
              <a:gd name="connsiteY305" fmla="*/ 306879 h 862208"/>
              <a:gd name="connsiteX306" fmla="*/ 1003632 w 1004044"/>
              <a:gd name="connsiteY306" fmla="*/ 304263 h 862208"/>
              <a:gd name="connsiteX307" fmla="*/ 1003740 w 1004044"/>
              <a:gd name="connsiteY307" fmla="*/ 303900 h 862208"/>
              <a:gd name="connsiteX308" fmla="*/ 1004224 w 1004044"/>
              <a:gd name="connsiteY308" fmla="*/ 302275 h 862208"/>
              <a:gd name="connsiteX309" fmla="*/ 1003178 w 1004044"/>
              <a:gd name="connsiteY309" fmla="*/ 300175 h 862208"/>
              <a:gd name="connsiteX310" fmla="*/ 998771 w 1004044"/>
              <a:gd name="connsiteY310" fmla="*/ 297226 h 862208"/>
              <a:gd name="connsiteX311" fmla="*/ 996856 w 1004044"/>
              <a:gd name="connsiteY311" fmla="*/ 297546 h 862208"/>
              <a:gd name="connsiteX312" fmla="*/ 995923 w 1004044"/>
              <a:gd name="connsiteY312" fmla="*/ 296869 h 862208"/>
              <a:gd name="connsiteX313" fmla="*/ 995432 w 1004044"/>
              <a:gd name="connsiteY313" fmla="*/ 294761 h 862208"/>
              <a:gd name="connsiteX314" fmla="*/ 998120 w 1004044"/>
              <a:gd name="connsiteY314" fmla="*/ 290595 h 862208"/>
              <a:gd name="connsiteX315" fmla="*/ 996562 w 1004044"/>
              <a:gd name="connsiteY315" fmla="*/ 288497 h 862208"/>
              <a:gd name="connsiteX316" fmla="*/ 997097 w 1004044"/>
              <a:gd name="connsiteY316" fmla="*/ 287521 h 862208"/>
              <a:gd name="connsiteX317" fmla="*/ 997174 w 1004044"/>
              <a:gd name="connsiteY317" fmla="*/ 287379 h 862208"/>
              <a:gd name="connsiteX318" fmla="*/ 997797 w 1004044"/>
              <a:gd name="connsiteY318" fmla="*/ 286860 h 862208"/>
              <a:gd name="connsiteX319" fmla="*/ 998899 w 1004044"/>
              <a:gd name="connsiteY319" fmla="*/ 285942 h 862208"/>
              <a:gd name="connsiteX320" fmla="*/ 998155 w 1004044"/>
              <a:gd name="connsiteY320" fmla="*/ 285886 h 862208"/>
              <a:gd name="connsiteX321" fmla="*/ 997679 w 1004044"/>
              <a:gd name="connsiteY321" fmla="*/ 286247 h 862208"/>
              <a:gd name="connsiteX322" fmla="*/ 996433 w 1004044"/>
              <a:gd name="connsiteY322" fmla="*/ 287196 h 862208"/>
              <a:gd name="connsiteX323" fmla="*/ 994387 w 1004044"/>
              <a:gd name="connsiteY323" fmla="*/ 286772 h 862208"/>
              <a:gd name="connsiteX324" fmla="*/ 993526 w 1004044"/>
              <a:gd name="connsiteY324" fmla="*/ 286054 h 862208"/>
              <a:gd name="connsiteX325" fmla="*/ 993207 w 1004044"/>
              <a:gd name="connsiteY325" fmla="*/ 285788 h 862208"/>
              <a:gd name="connsiteX326" fmla="*/ 991720 w 1004044"/>
              <a:gd name="connsiteY326" fmla="*/ 285238 h 862208"/>
              <a:gd name="connsiteX327" fmla="*/ 991220 w 1004044"/>
              <a:gd name="connsiteY327" fmla="*/ 284472 h 862208"/>
              <a:gd name="connsiteX328" fmla="*/ 990656 w 1004044"/>
              <a:gd name="connsiteY328" fmla="*/ 283600 h 862208"/>
              <a:gd name="connsiteX329" fmla="*/ 990389 w 1004044"/>
              <a:gd name="connsiteY329" fmla="*/ 283190 h 862208"/>
              <a:gd name="connsiteX330" fmla="*/ 989475 w 1004044"/>
              <a:gd name="connsiteY330" fmla="*/ 281778 h 862208"/>
              <a:gd name="connsiteX331" fmla="*/ 991081 w 1004044"/>
              <a:gd name="connsiteY331" fmla="*/ 281708 h 862208"/>
              <a:gd name="connsiteX332" fmla="*/ 991474 w 1004044"/>
              <a:gd name="connsiteY332" fmla="*/ 281430 h 862208"/>
              <a:gd name="connsiteX333" fmla="*/ 991698 w 1004044"/>
              <a:gd name="connsiteY333" fmla="*/ 281272 h 862208"/>
              <a:gd name="connsiteX334" fmla="*/ 991758 w 1004044"/>
              <a:gd name="connsiteY334" fmla="*/ 280776 h 862208"/>
              <a:gd name="connsiteX335" fmla="*/ 988727 w 1004044"/>
              <a:gd name="connsiteY335" fmla="*/ 280730 h 862208"/>
              <a:gd name="connsiteX336" fmla="*/ 988597 w 1004044"/>
              <a:gd name="connsiteY336" fmla="*/ 280513 h 862208"/>
              <a:gd name="connsiteX337" fmla="*/ 988290 w 1004044"/>
              <a:gd name="connsiteY337" fmla="*/ 279988 h 862208"/>
              <a:gd name="connsiteX338" fmla="*/ 989742 w 1004044"/>
              <a:gd name="connsiteY338" fmla="*/ 274090 h 862208"/>
              <a:gd name="connsiteX339" fmla="*/ 989675 w 1004044"/>
              <a:gd name="connsiteY339" fmla="*/ 272978 h 862208"/>
              <a:gd name="connsiteX340" fmla="*/ 991464 w 1004044"/>
              <a:gd name="connsiteY340" fmla="*/ 272038 h 862208"/>
              <a:gd name="connsiteX341" fmla="*/ 991709 w 1004044"/>
              <a:gd name="connsiteY341" fmla="*/ 271539 h 862208"/>
              <a:gd name="connsiteX342" fmla="*/ 989235 w 1004044"/>
              <a:gd name="connsiteY342" fmla="*/ 271739 h 862208"/>
              <a:gd name="connsiteX343" fmla="*/ 988491 w 1004044"/>
              <a:gd name="connsiteY343" fmla="*/ 271124 h 862208"/>
              <a:gd name="connsiteX344" fmla="*/ 987637 w 1004044"/>
              <a:gd name="connsiteY344" fmla="*/ 269280 h 862208"/>
              <a:gd name="connsiteX345" fmla="*/ 987489 w 1004044"/>
              <a:gd name="connsiteY345" fmla="*/ 268961 h 862208"/>
              <a:gd name="connsiteX346" fmla="*/ 987754 w 1004044"/>
              <a:gd name="connsiteY346" fmla="*/ 267262 h 862208"/>
              <a:gd name="connsiteX347" fmla="*/ 987788 w 1004044"/>
              <a:gd name="connsiteY347" fmla="*/ 267036 h 862208"/>
              <a:gd name="connsiteX348" fmla="*/ 987683 w 1004044"/>
              <a:gd name="connsiteY348" fmla="*/ 266549 h 862208"/>
              <a:gd name="connsiteX349" fmla="*/ 987090 w 1004044"/>
              <a:gd name="connsiteY349" fmla="*/ 263818 h 862208"/>
              <a:gd name="connsiteX350" fmla="*/ 987762 w 1004044"/>
              <a:gd name="connsiteY350" fmla="*/ 262016 h 862208"/>
              <a:gd name="connsiteX351" fmla="*/ 988025 w 1004044"/>
              <a:gd name="connsiteY351" fmla="*/ 261797 h 862208"/>
              <a:gd name="connsiteX352" fmla="*/ 988440 w 1004044"/>
              <a:gd name="connsiteY352" fmla="*/ 261455 h 862208"/>
              <a:gd name="connsiteX353" fmla="*/ 989925 w 1004044"/>
              <a:gd name="connsiteY353" fmla="*/ 261385 h 862208"/>
              <a:gd name="connsiteX354" fmla="*/ 992417 w 1004044"/>
              <a:gd name="connsiteY354" fmla="*/ 262960 h 862208"/>
              <a:gd name="connsiteX355" fmla="*/ 993933 w 1004044"/>
              <a:gd name="connsiteY355" fmla="*/ 263918 h 862208"/>
              <a:gd name="connsiteX356" fmla="*/ 994765 w 1004044"/>
              <a:gd name="connsiteY356" fmla="*/ 263781 h 862208"/>
              <a:gd name="connsiteX357" fmla="*/ 994566 w 1004044"/>
              <a:gd name="connsiteY357" fmla="*/ 263401 h 862208"/>
              <a:gd name="connsiteX358" fmla="*/ 994412 w 1004044"/>
              <a:gd name="connsiteY358" fmla="*/ 263104 h 862208"/>
              <a:gd name="connsiteX359" fmla="*/ 992983 w 1004044"/>
              <a:gd name="connsiteY359" fmla="*/ 262530 h 862208"/>
              <a:gd name="connsiteX360" fmla="*/ 991570 w 1004044"/>
              <a:gd name="connsiteY360" fmla="*/ 261287 h 862208"/>
              <a:gd name="connsiteX361" fmla="*/ 990936 w 1004044"/>
              <a:gd name="connsiteY361" fmla="*/ 260728 h 862208"/>
              <a:gd name="connsiteX362" fmla="*/ 988957 w 1004044"/>
              <a:gd name="connsiteY362" fmla="*/ 260277 h 862208"/>
              <a:gd name="connsiteX363" fmla="*/ 988677 w 1004044"/>
              <a:gd name="connsiteY363" fmla="*/ 259779 h 862208"/>
              <a:gd name="connsiteX364" fmla="*/ 989127 w 1004044"/>
              <a:gd name="connsiteY364" fmla="*/ 257229 h 862208"/>
              <a:gd name="connsiteX365" fmla="*/ 989521 w 1004044"/>
              <a:gd name="connsiteY365" fmla="*/ 255002 h 862208"/>
              <a:gd name="connsiteX366" fmla="*/ 988877 w 1004044"/>
              <a:gd name="connsiteY366" fmla="*/ 250356 h 862208"/>
              <a:gd name="connsiteX367" fmla="*/ 989029 w 1004044"/>
              <a:gd name="connsiteY367" fmla="*/ 249874 h 862208"/>
              <a:gd name="connsiteX368" fmla="*/ 989922 w 1004044"/>
              <a:gd name="connsiteY368" fmla="*/ 247047 h 862208"/>
              <a:gd name="connsiteX369" fmla="*/ 989999 w 1004044"/>
              <a:gd name="connsiteY369" fmla="*/ 246808 h 862208"/>
              <a:gd name="connsiteX370" fmla="*/ 990095 w 1004044"/>
              <a:gd name="connsiteY370" fmla="*/ 246507 h 862208"/>
              <a:gd name="connsiteX371" fmla="*/ 990577 w 1004044"/>
              <a:gd name="connsiteY371" fmla="*/ 245884 h 862208"/>
              <a:gd name="connsiteX372" fmla="*/ 991168 w 1004044"/>
              <a:gd name="connsiteY372" fmla="*/ 245122 h 862208"/>
              <a:gd name="connsiteX373" fmla="*/ 993614 w 1004044"/>
              <a:gd name="connsiteY373" fmla="*/ 245433 h 862208"/>
              <a:gd name="connsiteX374" fmla="*/ 994108 w 1004044"/>
              <a:gd name="connsiteY374" fmla="*/ 245058 h 862208"/>
              <a:gd name="connsiteX375" fmla="*/ 996150 w 1004044"/>
              <a:gd name="connsiteY375" fmla="*/ 245233 h 862208"/>
              <a:gd name="connsiteX376" fmla="*/ 997448 w 1004044"/>
              <a:gd name="connsiteY376" fmla="*/ 244792 h 862208"/>
              <a:gd name="connsiteX377" fmla="*/ 997185 w 1004044"/>
              <a:gd name="connsiteY377" fmla="*/ 244532 h 862208"/>
              <a:gd name="connsiteX378" fmla="*/ 996887 w 1004044"/>
              <a:gd name="connsiteY378" fmla="*/ 244239 h 862208"/>
              <a:gd name="connsiteX379" fmla="*/ 995249 w 1004044"/>
              <a:gd name="connsiteY379" fmla="*/ 244156 h 862208"/>
              <a:gd name="connsiteX380" fmla="*/ 993547 w 1004044"/>
              <a:gd name="connsiteY380" fmla="*/ 244069 h 862208"/>
              <a:gd name="connsiteX381" fmla="*/ 990684 w 1004044"/>
              <a:gd name="connsiteY381" fmla="*/ 244511 h 862208"/>
              <a:gd name="connsiteX382" fmla="*/ 990208 w 1004044"/>
              <a:gd name="connsiteY382" fmla="*/ 244584 h 862208"/>
              <a:gd name="connsiteX383" fmla="*/ 989833 w 1004044"/>
              <a:gd name="connsiteY383" fmla="*/ 243904 h 862208"/>
              <a:gd name="connsiteX384" fmla="*/ 989976 w 1004044"/>
              <a:gd name="connsiteY384" fmla="*/ 243613 h 862208"/>
              <a:gd name="connsiteX385" fmla="*/ 990504 w 1004044"/>
              <a:gd name="connsiteY385" fmla="*/ 242539 h 862208"/>
              <a:gd name="connsiteX386" fmla="*/ 990617 w 1004044"/>
              <a:gd name="connsiteY386" fmla="*/ 240181 h 862208"/>
              <a:gd name="connsiteX387" fmla="*/ 991475 w 1004044"/>
              <a:gd name="connsiteY387" fmla="*/ 238567 h 862208"/>
              <a:gd name="connsiteX388" fmla="*/ 990445 w 1004044"/>
              <a:gd name="connsiteY388" fmla="*/ 237978 h 862208"/>
              <a:gd name="connsiteX389" fmla="*/ 989863 w 1004044"/>
              <a:gd name="connsiteY389" fmla="*/ 237645 h 862208"/>
              <a:gd name="connsiteX390" fmla="*/ 989052 w 1004044"/>
              <a:gd name="connsiteY390" fmla="*/ 236410 h 862208"/>
              <a:gd name="connsiteX391" fmla="*/ 988346 w 1004044"/>
              <a:gd name="connsiteY391" fmla="*/ 231578 h 862208"/>
              <a:gd name="connsiteX392" fmla="*/ 988467 w 1004044"/>
              <a:gd name="connsiteY392" fmla="*/ 231019 h 862208"/>
              <a:gd name="connsiteX393" fmla="*/ 989332 w 1004044"/>
              <a:gd name="connsiteY393" fmla="*/ 231137 h 862208"/>
              <a:gd name="connsiteX394" fmla="*/ 990285 w 1004044"/>
              <a:gd name="connsiteY394" fmla="*/ 231868 h 862208"/>
              <a:gd name="connsiteX395" fmla="*/ 990582 w 1004044"/>
              <a:gd name="connsiteY395" fmla="*/ 232097 h 862208"/>
              <a:gd name="connsiteX396" fmla="*/ 990703 w 1004044"/>
              <a:gd name="connsiteY396" fmla="*/ 232185 h 862208"/>
              <a:gd name="connsiteX397" fmla="*/ 991318 w 1004044"/>
              <a:gd name="connsiteY397" fmla="*/ 231935 h 862208"/>
              <a:gd name="connsiteX398" fmla="*/ 991310 w 1004044"/>
              <a:gd name="connsiteY398" fmla="*/ 230447 h 862208"/>
              <a:gd name="connsiteX399" fmla="*/ 990556 w 1004044"/>
              <a:gd name="connsiteY399" fmla="*/ 228096 h 862208"/>
              <a:gd name="connsiteX400" fmla="*/ 989997 w 1004044"/>
              <a:gd name="connsiteY400" fmla="*/ 227481 h 862208"/>
              <a:gd name="connsiteX401" fmla="*/ 991109 w 1004044"/>
              <a:gd name="connsiteY401" fmla="*/ 226531 h 862208"/>
              <a:gd name="connsiteX402" fmla="*/ 991534 w 1004044"/>
              <a:gd name="connsiteY402" fmla="*/ 226168 h 862208"/>
              <a:gd name="connsiteX403" fmla="*/ 991562 w 1004044"/>
              <a:gd name="connsiteY403" fmla="*/ 225757 h 862208"/>
              <a:gd name="connsiteX404" fmla="*/ 991593 w 1004044"/>
              <a:gd name="connsiteY404" fmla="*/ 225301 h 862208"/>
              <a:gd name="connsiteX405" fmla="*/ 991102 w 1004044"/>
              <a:gd name="connsiteY405" fmla="*/ 224093 h 862208"/>
              <a:gd name="connsiteX406" fmla="*/ 990965 w 1004044"/>
              <a:gd name="connsiteY406" fmla="*/ 223756 h 862208"/>
              <a:gd name="connsiteX407" fmla="*/ 991210 w 1004044"/>
              <a:gd name="connsiteY407" fmla="*/ 223073 h 862208"/>
              <a:gd name="connsiteX408" fmla="*/ 990743 w 1004044"/>
              <a:gd name="connsiteY408" fmla="*/ 222106 h 862208"/>
              <a:gd name="connsiteX409" fmla="*/ 990582 w 1004044"/>
              <a:gd name="connsiteY409" fmla="*/ 221773 h 862208"/>
              <a:gd name="connsiteX410" fmla="*/ 990741 w 1004044"/>
              <a:gd name="connsiteY410" fmla="*/ 221017 h 862208"/>
              <a:gd name="connsiteX411" fmla="*/ 990947 w 1004044"/>
              <a:gd name="connsiteY411" fmla="*/ 220038 h 862208"/>
              <a:gd name="connsiteX412" fmla="*/ 992487 w 1004044"/>
              <a:gd name="connsiteY412" fmla="*/ 218849 h 862208"/>
              <a:gd name="connsiteX413" fmla="*/ 993352 w 1004044"/>
              <a:gd name="connsiteY413" fmla="*/ 218658 h 862208"/>
              <a:gd name="connsiteX414" fmla="*/ 995849 w 1004044"/>
              <a:gd name="connsiteY414" fmla="*/ 216002 h 862208"/>
              <a:gd name="connsiteX415" fmla="*/ 995254 w 1004044"/>
              <a:gd name="connsiteY415" fmla="*/ 215054 h 862208"/>
              <a:gd name="connsiteX416" fmla="*/ 994320 w 1004044"/>
              <a:gd name="connsiteY416" fmla="*/ 214500 h 862208"/>
              <a:gd name="connsiteX417" fmla="*/ 993884 w 1004044"/>
              <a:gd name="connsiteY417" fmla="*/ 213510 h 862208"/>
              <a:gd name="connsiteX418" fmla="*/ 994008 w 1004044"/>
              <a:gd name="connsiteY418" fmla="*/ 213334 h 862208"/>
              <a:gd name="connsiteX419" fmla="*/ 994188 w 1004044"/>
              <a:gd name="connsiteY419" fmla="*/ 213077 h 862208"/>
              <a:gd name="connsiteX420" fmla="*/ 996045 w 1004044"/>
              <a:gd name="connsiteY420" fmla="*/ 213005 h 862208"/>
              <a:gd name="connsiteX421" fmla="*/ 997584 w 1004044"/>
              <a:gd name="connsiteY421" fmla="*/ 211669 h 862208"/>
              <a:gd name="connsiteX422" fmla="*/ 998204 w 1004044"/>
              <a:gd name="connsiteY422" fmla="*/ 211131 h 862208"/>
              <a:gd name="connsiteX423" fmla="*/ 998318 w 1004044"/>
              <a:gd name="connsiteY423" fmla="*/ 209705 h 862208"/>
              <a:gd name="connsiteX424" fmla="*/ 1000720 w 1004044"/>
              <a:gd name="connsiteY424" fmla="*/ 207213 h 862208"/>
              <a:gd name="connsiteX425" fmla="*/ 1000467 w 1004044"/>
              <a:gd name="connsiteY425" fmla="*/ 206223 h 862208"/>
              <a:gd name="connsiteX426" fmla="*/ 1000192 w 1004044"/>
              <a:gd name="connsiteY426" fmla="*/ 205915 h 862208"/>
              <a:gd name="connsiteX427" fmla="*/ 999528 w 1004044"/>
              <a:gd name="connsiteY427" fmla="*/ 205176 h 862208"/>
              <a:gd name="connsiteX428" fmla="*/ 998544 w 1004044"/>
              <a:gd name="connsiteY428" fmla="*/ 202135 h 862208"/>
              <a:gd name="connsiteX429" fmla="*/ 999047 w 1004044"/>
              <a:gd name="connsiteY429" fmla="*/ 200423 h 862208"/>
              <a:gd name="connsiteX430" fmla="*/ 999499 w 1004044"/>
              <a:gd name="connsiteY430" fmla="*/ 198979 h 862208"/>
              <a:gd name="connsiteX431" fmla="*/ 998936 w 1004044"/>
              <a:gd name="connsiteY431" fmla="*/ 197869 h 862208"/>
              <a:gd name="connsiteX432" fmla="*/ 997754 w 1004044"/>
              <a:gd name="connsiteY432" fmla="*/ 197576 h 862208"/>
              <a:gd name="connsiteX433" fmla="*/ 997203 w 1004044"/>
              <a:gd name="connsiteY433" fmla="*/ 197440 h 862208"/>
              <a:gd name="connsiteX434" fmla="*/ 996766 w 1004044"/>
              <a:gd name="connsiteY434" fmla="*/ 196945 h 862208"/>
              <a:gd name="connsiteX435" fmla="*/ 996820 w 1004044"/>
              <a:gd name="connsiteY435" fmla="*/ 196140 h 862208"/>
              <a:gd name="connsiteX436" fmla="*/ 998158 w 1004044"/>
              <a:gd name="connsiteY436" fmla="*/ 194486 h 862208"/>
              <a:gd name="connsiteX437" fmla="*/ 998076 w 1004044"/>
              <a:gd name="connsiteY437" fmla="*/ 192940 h 862208"/>
              <a:gd name="connsiteX438" fmla="*/ 997976 w 1004044"/>
              <a:gd name="connsiteY438" fmla="*/ 191425 h 862208"/>
              <a:gd name="connsiteX439" fmla="*/ 998335 w 1004044"/>
              <a:gd name="connsiteY439" fmla="*/ 189067 h 862208"/>
              <a:gd name="connsiteX440" fmla="*/ 997898 w 1004044"/>
              <a:gd name="connsiteY440" fmla="*/ 188513 h 862208"/>
              <a:gd name="connsiteX441" fmla="*/ 996843 w 1004044"/>
              <a:gd name="connsiteY441" fmla="*/ 188460 h 862208"/>
              <a:gd name="connsiteX442" fmla="*/ 995738 w 1004044"/>
              <a:gd name="connsiteY442" fmla="*/ 189270 h 862208"/>
              <a:gd name="connsiteX443" fmla="*/ 994603 w 1004044"/>
              <a:gd name="connsiteY443" fmla="*/ 188961 h 862208"/>
              <a:gd name="connsiteX444" fmla="*/ 994428 w 1004044"/>
              <a:gd name="connsiteY444" fmla="*/ 188346 h 862208"/>
              <a:gd name="connsiteX445" fmla="*/ 995596 w 1004044"/>
              <a:gd name="connsiteY445" fmla="*/ 186361 h 862208"/>
              <a:gd name="connsiteX446" fmla="*/ 995460 w 1004044"/>
              <a:gd name="connsiteY446" fmla="*/ 183877 h 862208"/>
              <a:gd name="connsiteX447" fmla="*/ 995947 w 1004044"/>
              <a:gd name="connsiteY447" fmla="*/ 182263 h 862208"/>
              <a:gd name="connsiteX448" fmla="*/ 995264 w 1004044"/>
              <a:gd name="connsiteY448" fmla="*/ 181401 h 862208"/>
              <a:gd name="connsiteX449" fmla="*/ 995349 w 1004044"/>
              <a:gd name="connsiteY449" fmla="*/ 181189 h 862208"/>
              <a:gd name="connsiteX450" fmla="*/ 995447 w 1004044"/>
              <a:gd name="connsiteY450" fmla="*/ 180948 h 862208"/>
              <a:gd name="connsiteX451" fmla="*/ 995565 w 1004044"/>
              <a:gd name="connsiteY451" fmla="*/ 180654 h 862208"/>
              <a:gd name="connsiteX452" fmla="*/ 994757 w 1004044"/>
              <a:gd name="connsiteY452" fmla="*/ 179359 h 862208"/>
              <a:gd name="connsiteX453" fmla="*/ 994824 w 1004044"/>
              <a:gd name="connsiteY453" fmla="*/ 179022 h 862208"/>
              <a:gd name="connsiteX454" fmla="*/ 995419 w 1004044"/>
              <a:gd name="connsiteY454" fmla="*/ 176068 h 862208"/>
              <a:gd name="connsiteX455" fmla="*/ 994047 w 1004044"/>
              <a:gd name="connsiteY455" fmla="*/ 174032 h 862208"/>
              <a:gd name="connsiteX456" fmla="*/ 992561 w 1004044"/>
              <a:gd name="connsiteY456" fmla="*/ 173791 h 862208"/>
              <a:gd name="connsiteX457" fmla="*/ 992065 w 1004044"/>
              <a:gd name="connsiteY457" fmla="*/ 173131 h 862208"/>
              <a:gd name="connsiteX458" fmla="*/ 991313 w 1004044"/>
              <a:gd name="connsiteY458" fmla="*/ 172124 h 862208"/>
              <a:gd name="connsiteX459" fmla="*/ 990308 w 1004044"/>
              <a:gd name="connsiteY459" fmla="*/ 169653 h 862208"/>
              <a:gd name="connsiteX460" fmla="*/ 990852 w 1004044"/>
              <a:gd name="connsiteY460" fmla="*/ 168737 h 862208"/>
              <a:gd name="connsiteX461" fmla="*/ 989556 w 1004044"/>
              <a:gd name="connsiteY461" fmla="*/ 167179 h 862208"/>
              <a:gd name="connsiteX462" fmla="*/ 986951 w 1004044"/>
              <a:gd name="connsiteY462" fmla="*/ 166139 h 862208"/>
              <a:gd name="connsiteX463" fmla="*/ 986809 w 1004044"/>
              <a:gd name="connsiteY463" fmla="*/ 166034 h 862208"/>
              <a:gd name="connsiteX464" fmla="*/ 986307 w 1004044"/>
              <a:gd name="connsiteY464" fmla="*/ 165663 h 862208"/>
              <a:gd name="connsiteX465" fmla="*/ 983221 w 1004044"/>
              <a:gd name="connsiteY465" fmla="*/ 163371 h 862208"/>
              <a:gd name="connsiteX466" fmla="*/ 982768 w 1004044"/>
              <a:gd name="connsiteY466" fmla="*/ 162915 h 862208"/>
              <a:gd name="connsiteX467" fmla="*/ 980297 w 1004044"/>
              <a:gd name="connsiteY467" fmla="*/ 160290 h 862208"/>
              <a:gd name="connsiteX468" fmla="*/ 979156 w 1004044"/>
              <a:gd name="connsiteY468" fmla="*/ 155524 h 862208"/>
              <a:gd name="connsiteX469" fmla="*/ 979287 w 1004044"/>
              <a:gd name="connsiteY469" fmla="*/ 154762 h 862208"/>
              <a:gd name="connsiteX470" fmla="*/ 979696 w 1004044"/>
              <a:gd name="connsiteY470" fmla="*/ 152360 h 862208"/>
              <a:gd name="connsiteX471" fmla="*/ 979652 w 1004044"/>
              <a:gd name="connsiteY471" fmla="*/ 151178 h 862208"/>
              <a:gd name="connsiteX472" fmla="*/ 979625 w 1004044"/>
              <a:gd name="connsiteY472" fmla="*/ 150501 h 862208"/>
              <a:gd name="connsiteX473" fmla="*/ 978885 w 1004044"/>
              <a:gd name="connsiteY473" fmla="*/ 149664 h 862208"/>
              <a:gd name="connsiteX474" fmla="*/ 978752 w 1004044"/>
              <a:gd name="connsiteY474" fmla="*/ 149515 h 862208"/>
              <a:gd name="connsiteX475" fmla="*/ 976373 w 1004044"/>
              <a:gd name="connsiteY475" fmla="*/ 148980 h 862208"/>
              <a:gd name="connsiteX476" fmla="*/ 975529 w 1004044"/>
              <a:gd name="connsiteY476" fmla="*/ 148790 h 862208"/>
              <a:gd name="connsiteX477" fmla="*/ 974836 w 1004044"/>
              <a:gd name="connsiteY477" fmla="*/ 147772 h 862208"/>
              <a:gd name="connsiteX478" fmla="*/ 973971 w 1004044"/>
              <a:gd name="connsiteY478" fmla="*/ 146503 h 862208"/>
              <a:gd name="connsiteX479" fmla="*/ 973152 w 1004044"/>
              <a:gd name="connsiteY479" fmla="*/ 146276 h 862208"/>
              <a:gd name="connsiteX480" fmla="*/ 972235 w 1004044"/>
              <a:gd name="connsiteY480" fmla="*/ 146020 h 862208"/>
              <a:gd name="connsiteX481" fmla="*/ 970621 w 1004044"/>
              <a:gd name="connsiteY481" fmla="*/ 144977 h 862208"/>
              <a:gd name="connsiteX482" fmla="*/ 968695 w 1004044"/>
              <a:gd name="connsiteY482" fmla="*/ 144488 h 862208"/>
              <a:gd name="connsiteX483" fmla="*/ 967025 w 1004044"/>
              <a:gd name="connsiteY483" fmla="*/ 144067 h 862208"/>
              <a:gd name="connsiteX484" fmla="*/ 965207 w 1004044"/>
              <a:gd name="connsiteY484" fmla="*/ 144246 h 862208"/>
              <a:gd name="connsiteX485" fmla="*/ 964363 w 1004044"/>
              <a:gd name="connsiteY485" fmla="*/ 144330 h 862208"/>
              <a:gd name="connsiteX486" fmla="*/ 963878 w 1004044"/>
              <a:gd name="connsiteY486" fmla="*/ 144052 h 862208"/>
              <a:gd name="connsiteX487" fmla="*/ 963186 w 1004044"/>
              <a:gd name="connsiteY487" fmla="*/ 143654 h 862208"/>
              <a:gd name="connsiteX488" fmla="*/ 962684 w 1004044"/>
              <a:gd name="connsiteY488" fmla="*/ 142544 h 862208"/>
              <a:gd name="connsiteX489" fmla="*/ 962780 w 1004044"/>
              <a:gd name="connsiteY489" fmla="*/ 141519 h 862208"/>
              <a:gd name="connsiteX490" fmla="*/ 962800 w 1004044"/>
              <a:gd name="connsiteY490" fmla="*/ 141302 h 862208"/>
              <a:gd name="connsiteX491" fmla="*/ 960903 w 1004044"/>
              <a:gd name="connsiteY491" fmla="*/ 137101 h 862208"/>
              <a:gd name="connsiteX492" fmla="*/ 960506 w 1004044"/>
              <a:gd name="connsiteY492" fmla="*/ 136224 h 862208"/>
              <a:gd name="connsiteX493" fmla="*/ 958555 w 1004044"/>
              <a:gd name="connsiteY493" fmla="*/ 134313 h 862208"/>
              <a:gd name="connsiteX494" fmla="*/ 959276 w 1004044"/>
              <a:gd name="connsiteY494" fmla="*/ 130663 h 862208"/>
              <a:gd name="connsiteX495" fmla="*/ 958341 w 1004044"/>
              <a:gd name="connsiteY495" fmla="*/ 129184 h 862208"/>
              <a:gd name="connsiteX496" fmla="*/ 956593 w 1004044"/>
              <a:gd name="connsiteY496" fmla="*/ 127800 h 862208"/>
              <a:gd name="connsiteX497" fmla="*/ 956475 w 1004044"/>
              <a:gd name="connsiteY497" fmla="*/ 127707 h 862208"/>
              <a:gd name="connsiteX498" fmla="*/ 956899 w 1004044"/>
              <a:gd name="connsiteY498" fmla="*/ 125845 h 862208"/>
              <a:gd name="connsiteX499" fmla="*/ 955455 w 1004044"/>
              <a:gd name="connsiteY499" fmla="*/ 122010 h 862208"/>
              <a:gd name="connsiteX500" fmla="*/ 955046 w 1004044"/>
              <a:gd name="connsiteY500" fmla="*/ 121407 h 862208"/>
              <a:gd name="connsiteX501" fmla="*/ 954829 w 1004044"/>
              <a:gd name="connsiteY501" fmla="*/ 121085 h 862208"/>
              <a:gd name="connsiteX502" fmla="*/ 952783 w 1004044"/>
              <a:gd name="connsiteY502" fmla="*/ 120910 h 862208"/>
              <a:gd name="connsiteX503" fmla="*/ 951542 w 1004044"/>
              <a:gd name="connsiteY503" fmla="*/ 120174 h 862208"/>
              <a:gd name="connsiteX504" fmla="*/ 951344 w 1004044"/>
              <a:gd name="connsiteY504" fmla="*/ 118377 h 862208"/>
              <a:gd name="connsiteX505" fmla="*/ 950875 w 1004044"/>
              <a:gd name="connsiteY505" fmla="*/ 117136 h 862208"/>
              <a:gd name="connsiteX506" fmla="*/ 950407 w 1004044"/>
              <a:gd name="connsiteY506" fmla="*/ 115903 h 862208"/>
              <a:gd name="connsiteX507" fmla="*/ 949464 w 1004044"/>
              <a:gd name="connsiteY507" fmla="*/ 114830 h 862208"/>
              <a:gd name="connsiteX508" fmla="*/ 949323 w 1004044"/>
              <a:gd name="connsiteY508" fmla="*/ 114672 h 862208"/>
              <a:gd name="connsiteX509" fmla="*/ 947552 w 1004044"/>
              <a:gd name="connsiteY509" fmla="*/ 114930 h 862208"/>
              <a:gd name="connsiteX510" fmla="*/ 946050 w 1004044"/>
              <a:gd name="connsiteY510" fmla="*/ 113591 h 862208"/>
              <a:gd name="connsiteX511" fmla="*/ 945687 w 1004044"/>
              <a:gd name="connsiteY511" fmla="*/ 113269 h 862208"/>
              <a:gd name="connsiteX512" fmla="*/ 944202 w 1004044"/>
              <a:gd name="connsiteY512" fmla="*/ 113462 h 862208"/>
              <a:gd name="connsiteX513" fmla="*/ 942946 w 1004044"/>
              <a:gd name="connsiteY513" fmla="*/ 113580 h 862208"/>
              <a:gd name="connsiteX514" fmla="*/ 942279 w 1004044"/>
              <a:gd name="connsiteY514" fmla="*/ 113040 h 862208"/>
              <a:gd name="connsiteX515" fmla="*/ 940917 w 1004044"/>
              <a:gd name="connsiteY515" fmla="*/ 113047 h 862208"/>
              <a:gd name="connsiteX516" fmla="*/ 940268 w 1004044"/>
              <a:gd name="connsiteY516" fmla="*/ 111817 h 862208"/>
              <a:gd name="connsiteX517" fmla="*/ 938667 w 1004044"/>
              <a:gd name="connsiteY517" fmla="*/ 108784 h 862208"/>
              <a:gd name="connsiteX518" fmla="*/ 936674 w 1004044"/>
              <a:gd name="connsiteY518" fmla="*/ 106691 h 862208"/>
              <a:gd name="connsiteX519" fmla="*/ 933987 w 1004044"/>
              <a:gd name="connsiteY519" fmla="*/ 107548 h 862208"/>
              <a:gd name="connsiteX520" fmla="*/ 932717 w 1004044"/>
              <a:gd name="connsiteY520" fmla="*/ 107951 h 862208"/>
              <a:gd name="connsiteX521" fmla="*/ 930550 w 1004044"/>
              <a:gd name="connsiteY521" fmla="*/ 108089 h 862208"/>
              <a:gd name="connsiteX522" fmla="*/ 927445 w 1004044"/>
              <a:gd name="connsiteY522" fmla="*/ 106434 h 862208"/>
              <a:gd name="connsiteX523" fmla="*/ 927229 w 1004044"/>
              <a:gd name="connsiteY523" fmla="*/ 106426 h 862208"/>
              <a:gd name="connsiteX524" fmla="*/ 924721 w 1004044"/>
              <a:gd name="connsiteY524" fmla="*/ 106325 h 862208"/>
              <a:gd name="connsiteX525" fmla="*/ 923220 w 1004044"/>
              <a:gd name="connsiteY525" fmla="*/ 103609 h 862208"/>
              <a:gd name="connsiteX526" fmla="*/ 922643 w 1004044"/>
              <a:gd name="connsiteY526" fmla="*/ 103085 h 862208"/>
              <a:gd name="connsiteX527" fmla="*/ 922471 w 1004044"/>
              <a:gd name="connsiteY527" fmla="*/ 102932 h 862208"/>
              <a:gd name="connsiteX528" fmla="*/ 922008 w 1004044"/>
              <a:gd name="connsiteY528" fmla="*/ 103146 h 862208"/>
              <a:gd name="connsiteX529" fmla="*/ 921793 w 1004044"/>
              <a:gd name="connsiteY529" fmla="*/ 103247 h 862208"/>
              <a:gd name="connsiteX530" fmla="*/ 921317 w 1004044"/>
              <a:gd name="connsiteY530" fmla="*/ 103823 h 862208"/>
              <a:gd name="connsiteX531" fmla="*/ 919886 w 1004044"/>
              <a:gd name="connsiteY531" fmla="*/ 105549 h 862208"/>
              <a:gd name="connsiteX532" fmla="*/ 918532 w 1004044"/>
              <a:gd name="connsiteY532" fmla="*/ 106799 h 862208"/>
              <a:gd name="connsiteX533" fmla="*/ 918033 w 1004044"/>
              <a:gd name="connsiteY533" fmla="*/ 106429 h 862208"/>
              <a:gd name="connsiteX534" fmla="*/ 918450 w 1004044"/>
              <a:gd name="connsiteY534" fmla="*/ 103576 h 862208"/>
              <a:gd name="connsiteX535" fmla="*/ 918323 w 1004044"/>
              <a:gd name="connsiteY535" fmla="*/ 103239 h 862208"/>
              <a:gd name="connsiteX536" fmla="*/ 918076 w 1004044"/>
              <a:gd name="connsiteY536" fmla="*/ 102587 h 862208"/>
              <a:gd name="connsiteX537" fmla="*/ 913970 w 1004044"/>
              <a:gd name="connsiteY537" fmla="*/ 99140 h 862208"/>
              <a:gd name="connsiteX538" fmla="*/ 911776 w 1004044"/>
              <a:gd name="connsiteY538" fmla="*/ 97711 h 862208"/>
              <a:gd name="connsiteX539" fmla="*/ 911048 w 1004044"/>
              <a:gd name="connsiteY539" fmla="*/ 97238 h 862208"/>
              <a:gd name="connsiteX540" fmla="*/ 910240 w 1004044"/>
              <a:gd name="connsiteY540" fmla="*/ 96810 h 862208"/>
              <a:gd name="connsiteX541" fmla="*/ 906841 w 1004044"/>
              <a:gd name="connsiteY541" fmla="*/ 96772 h 862208"/>
              <a:gd name="connsiteX542" fmla="*/ 906465 w 1004044"/>
              <a:gd name="connsiteY542" fmla="*/ 96769 h 862208"/>
              <a:gd name="connsiteX543" fmla="*/ 904975 w 1004044"/>
              <a:gd name="connsiteY543" fmla="*/ 96342 h 862208"/>
              <a:gd name="connsiteX544" fmla="*/ 904166 w 1004044"/>
              <a:gd name="connsiteY544" fmla="*/ 95543 h 862208"/>
              <a:gd name="connsiteX545" fmla="*/ 903756 w 1004044"/>
              <a:gd name="connsiteY545" fmla="*/ 94395 h 862208"/>
              <a:gd name="connsiteX546" fmla="*/ 903322 w 1004044"/>
              <a:gd name="connsiteY546" fmla="*/ 93234 h 862208"/>
              <a:gd name="connsiteX547" fmla="*/ 900361 w 1004044"/>
              <a:gd name="connsiteY547" fmla="*/ 90668 h 862208"/>
              <a:gd name="connsiteX548" fmla="*/ 899493 w 1004044"/>
              <a:gd name="connsiteY548" fmla="*/ 90428 h 862208"/>
              <a:gd name="connsiteX549" fmla="*/ 898116 w 1004044"/>
              <a:gd name="connsiteY549" fmla="*/ 87895 h 862208"/>
              <a:gd name="connsiteX550" fmla="*/ 897586 w 1004044"/>
              <a:gd name="connsiteY550" fmla="*/ 87351 h 862208"/>
              <a:gd name="connsiteX551" fmla="*/ 897233 w 1004044"/>
              <a:gd name="connsiteY551" fmla="*/ 86988 h 862208"/>
              <a:gd name="connsiteX552" fmla="*/ 896621 w 1004044"/>
              <a:gd name="connsiteY552" fmla="*/ 86356 h 862208"/>
              <a:gd name="connsiteX553" fmla="*/ 892777 w 1004044"/>
              <a:gd name="connsiteY553" fmla="*/ 85452 h 862208"/>
              <a:gd name="connsiteX554" fmla="*/ 891213 w 1004044"/>
              <a:gd name="connsiteY554" fmla="*/ 82735 h 862208"/>
              <a:gd name="connsiteX555" fmla="*/ 888297 w 1004044"/>
              <a:gd name="connsiteY555" fmla="*/ 81883 h 862208"/>
              <a:gd name="connsiteX556" fmla="*/ 887916 w 1004044"/>
              <a:gd name="connsiteY556" fmla="*/ 81364 h 862208"/>
              <a:gd name="connsiteX557" fmla="*/ 886803 w 1004044"/>
              <a:gd name="connsiteY557" fmla="*/ 79847 h 862208"/>
              <a:gd name="connsiteX558" fmla="*/ 886006 w 1004044"/>
              <a:gd name="connsiteY558" fmla="*/ 79219 h 862208"/>
              <a:gd name="connsiteX559" fmla="*/ 885557 w 1004044"/>
              <a:gd name="connsiteY559" fmla="*/ 78864 h 862208"/>
              <a:gd name="connsiteX560" fmla="*/ 882618 w 1004044"/>
              <a:gd name="connsiteY560" fmla="*/ 78737 h 862208"/>
              <a:gd name="connsiteX561" fmla="*/ 881745 w 1004044"/>
              <a:gd name="connsiteY561" fmla="*/ 78681 h 862208"/>
              <a:gd name="connsiteX562" fmla="*/ 881539 w 1004044"/>
              <a:gd name="connsiteY562" fmla="*/ 78552 h 862208"/>
              <a:gd name="connsiteX563" fmla="*/ 880932 w 1004044"/>
              <a:gd name="connsiteY563" fmla="*/ 78174 h 862208"/>
              <a:gd name="connsiteX564" fmla="*/ 880599 w 1004044"/>
              <a:gd name="connsiteY564" fmla="*/ 77965 h 862208"/>
              <a:gd name="connsiteX565" fmla="*/ 880300 w 1004044"/>
              <a:gd name="connsiteY565" fmla="*/ 76866 h 862208"/>
              <a:gd name="connsiteX566" fmla="*/ 879268 w 1004044"/>
              <a:gd name="connsiteY566" fmla="*/ 73079 h 862208"/>
              <a:gd name="connsiteX567" fmla="*/ 878771 w 1004044"/>
              <a:gd name="connsiteY567" fmla="*/ 72587 h 862208"/>
              <a:gd name="connsiteX568" fmla="*/ 876106 w 1004044"/>
              <a:gd name="connsiteY568" fmla="*/ 72417 h 862208"/>
              <a:gd name="connsiteX569" fmla="*/ 875298 w 1004044"/>
              <a:gd name="connsiteY569" fmla="*/ 71864 h 862208"/>
              <a:gd name="connsiteX570" fmla="*/ 873789 w 1004044"/>
              <a:gd name="connsiteY570" fmla="*/ 67785 h 862208"/>
              <a:gd name="connsiteX571" fmla="*/ 873193 w 1004044"/>
              <a:gd name="connsiteY571" fmla="*/ 67422 h 862208"/>
              <a:gd name="connsiteX572" fmla="*/ 872981 w 1004044"/>
              <a:gd name="connsiteY572" fmla="*/ 67291 h 862208"/>
              <a:gd name="connsiteX573" fmla="*/ 870876 w 1004044"/>
              <a:gd name="connsiteY573" fmla="*/ 67243 h 862208"/>
              <a:gd name="connsiteX574" fmla="*/ 870129 w 1004044"/>
              <a:gd name="connsiteY574" fmla="*/ 66629 h 862208"/>
              <a:gd name="connsiteX575" fmla="*/ 867255 w 1004044"/>
              <a:gd name="connsiteY575" fmla="*/ 62060 h 862208"/>
              <a:gd name="connsiteX576" fmla="*/ 866748 w 1004044"/>
              <a:gd name="connsiteY576" fmla="*/ 59959 h 862208"/>
              <a:gd name="connsiteX577" fmla="*/ 867783 w 1004044"/>
              <a:gd name="connsiteY577" fmla="*/ 57102 h 862208"/>
              <a:gd name="connsiteX578" fmla="*/ 867515 w 1004044"/>
              <a:gd name="connsiteY578" fmla="*/ 56056 h 862208"/>
              <a:gd name="connsiteX579" fmla="*/ 867276 w 1004044"/>
              <a:gd name="connsiteY579" fmla="*/ 55121 h 862208"/>
              <a:gd name="connsiteX580" fmla="*/ 865803 w 1004044"/>
              <a:gd name="connsiteY580" fmla="*/ 53121 h 862208"/>
              <a:gd name="connsiteX581" fmla="*/ 865239 w 1004044"/>
              <a:gd name="connsiteY581" fmla="*/ 50436 h 862208"/>
              <a:gd name="connsiteX582" fmla="*/ 864822 w 1004044"/>
              <a:gd name="connsiteY582" fmla="*/ 48384 h 862208"/>
              <a:gd name="connsiteX583" fmla="*/ 864300 w 1004044"/>
              <a:gd name="connsiteY583" fmla="*/ 47393 h 862208"/>
              <a:gd name="connsiteX584" fmla="*/ 863131 w 1004044"/>
              <a:gd name="connsiteY584" fmla="*/ 45172 h 862208"/>
              <a:gd name="connsiteX585" fmla="*/ 863620 w 1004044"/>
              <a:gd name="connsiteY585" fmla="*/ 44240 h 862208"/>
              <a:gd name="connsiteX586" fmla="*/ 864534 w 1004044"/>
              <a:gd name="connsiteY586" fmla="*/ 44026 h 862208"/>
              <a:gd name="connsiteX587" fmla="*/ 864982 w 1004044"/>
              <a:gd name="connsiteY587" fmla="*/ 43922 h 862208"/>
              <a:gd name="connsiteX588" fmla="*/ 865324 w 1004044"/>
              <a:gd name="connsiteY588" fmla="*/ 43227 h 862208"/>
              <a:gd name="connsiteX589" fmla="*/ 865531 w 1004044"/>
              <a:gd name="connsiteY589" fmla="*/ 42803 h 862208"/>
              <a:gd name="connsiteX590" fmla="*/ 867382 w 1004044"/>
              <a:gd name="connsiteY590" fmla="*/ 41050 h 862208"/>
              <a:gd name="connsiteX591" fmla="*/ 867266 w 1004044"/>
              <a:gd name="connsiteY591" fmla="*/ 38421 h 862208"/>
              <a:gd name="connsiteX592" fmla="*/ 867665 w 1004044"/>
              <a:gd name="connsiteY592" fmla="*/ 36843 h 862208"/>
              <a:gd name="connsiteX593" fmla="*/ 865430 w 1004044"/>
              <a:gd name="connsiteY593" fmla="*/ 33337 h 862208"/>
              <a:gd name="connsiteX594" fmla="*/ 865304 w 1004044"/>
              <a:gd name="connsiteY594" fmla="*/ 32544 h 862208"/>
              <a:gd name="connsiteX595" fmla="*/ 865222 w 1004044"/>
              <a:gd name="connsiteY595" fmla="*/ 32026 h 862208"/>
              <a:gd name="connsiteX596" fmla="*/ 865469 w 1004044"/>
              <a:gd name="connsiteY596" fmla="*/ 31305 h 862208"/>
              <a:gd name="connsiteX597" fmla="*/ 865649 w 1004044"/>
              <a:gd name="connsiteY597" fmla="*/ 30783 h 862208"/>
              <a:gd name="connsiteX598" fmla="*/ 867866 w 1004044"/>
              <a:gd name="connsiteY598" fmla="*/ 28725 h 862208"/>
              <a:gd name="connsiteX599" fmla="*/ 867294 w 1004044"/>
              <a:gd name="connsiteY599" fmla="*/ 26064 h 862208"/>
              <a:gd name="connsiteX600" fmla="*/ 865064 w 1004044"/>
              <a:gd name="connsiteY600" fmla="*/ 26017 h 862208"/>
              <a:gd name="connsiteX601" fmla="*/ 864686 w 1004044"/>
              <a:gd name="connsiteY601" fmla="*/ 24966 h 862208"/>
              <a:gd name="connsiteX602" fmla="*/ 865003 w 1004044"/>
              <a:gd name="connsiteY602" fmla="*/ 23782 h 862208"/>
              <a:gd name="connsiteX603" fmla="*/ 865353 w 1004044"/>
              <a:gd name="connsiteY603" fmla="*/ 22483 h 862208"/>
              <a:gd name="connsiteX604" fmla="*/ 864737 w 1004044"/>
              <a:gd name="connsiteY604" fmla="*/ 21237 h 862208"/>
              <a:gd name="connsiteX605" fmla="*/ 864225 w 1004044"/>
              <a:gd name="connsiteY605" fmla="*/ 20199 h 862208"/>
              <a:gd name="connsiteX606" fmla="*/ 864838 w 1004044"/>
              <a:gd name="connsiteY606" fmla="*/ 19328 h 862208"/>
              <a:gd name="connsiteX607" fmla="*/ 865394 w 1004044"/>
              <a:gd name="connsiteY607" fmla="*/ 19138 h 862208"/>
              <a:gd name="connsiteX608" fmla="*/ 865951 w 1004044"/>
              <a:gd name="connsiteY608" fmla="*/ 18950 h 862208"/>
              <a:gd name="connsiteX609" fmla="*/ 866452 w 1004044"/>
              <a:gd name="connsiteY609" fmla="*/ 18273 h 862208"/>
              <a:gd name="connsiteX610" fmla="*/ 867057 w 1004044"/>
              <a:gd name="connsiteY610" fmla="*/ 17455 h 862208"/>
              <a:gd name="connsiteX611" fmla="*/ 866955 w 1004044"/>
              <a:gd name="connsiteY611" fmla="*/ 17313 h 862208"/>
              <a:gd name="connsiteX612" fmla="*/ 865185 w 1004044"/>
              <a:gd name="connsiteY612" fmla="*/ 14865 h 862208"/>
              <a:gd name="connsiteX613" fmla="*/ 865018 w 1004044"/>
              <a:gd name="connsiteY613" fmla="*/ 14875 h 862208"/>
              <a:gd name="connsiteX614" fmla="*/ 864069 w 1004044"/>
              <a:gd name="connsiteY614" fmla="*/ 14934 h 862208"/>
              <a:gd name="connsiteX615" fmla="*/ 862567 w 1004044"/>
              <a:gd name="connsiteY615" fmla="*/ 13858 h 862208"/>
              <a:gd name="connsiteX616" fmla="*/ 862266 w 1004044"/>
              <a:gd name="connsiteY616" fmla="*/ 13644 h 862208"/>
              <a:gd name="connsiteX617" fmla="*/ 857802 w 1004044"/>
              <a:gd name="connsiteY617" fmla="*/ 12866 h 862208"/>
              <a:gd name="connsiteX618" fmla="*/ 857150 w 1004044"/>
              <a:gd name="connsiteY618" fmla="*/ 12578 h 862208"/>
              <a:gd name="connsiteX619" fmla="*/ 856559 w 1004044"/>
              <a:gd name="connsiteY619" fmla="*/ 12316 h 862208"/>
              <a:gd name="connsiteX620" fmla="*/ 855956 w 1004044"/>
              <a:gd name="connsiteY620" fmla="*/ 11768 h 862208"/>
              <a:gd name="connsiteX621" fmla="*/ 854255 w 1004044"/>
              <a:gd name="connsiteY621" fmla="*/ 10225 h 862208"/>
              <a:gd name="connsiteX622" fmla="*/ 850843 w 1004044"/>
              <a:gd name="connsiteY622" fmla="*/ 9193 h 862208"/>
              <a:gd name="connsiteX623" fmla="*/ 846953 w 1004044"/>
              <a:gd name="connsiteY623" fmla="*/ 9862 h 862208"/>
              <a:gd name="connsiteX624" fmla="*/ 844304 w 1004044"/>
              <a:gd name="connsiteY624" fmla="*/ 10196 h 862208"/>
              <a:gd name="connsiteX625" fmla="*/ 840901 w 1004044"/>
              <a:gd name="connsiteY625" fmla="*/ 11077 h 862208"/>
              <a:gd name="connsiteX626" fmla="*/ 838257 w 1004044"/>
              <a:gd name="connsiteY626" fmla="*/ 12063 h 862208"/>
              <a:gd name="connsiteX627" fmla="*/ 834667 w 1004044"/>
              <a:gd name="connsiteY627" fmla="*/ 13314 h 862208"/>
              <a:gd name="connsiteX628" fmla="*/ 832302 w 1004044"/>
              <a:gd name="connsiteY628" fmla="*/ 13466 h 862208"/>
              <a:gd name="connsiteX629" fmla="*/ 830315 w 1004044"/>
              <a:gd name="connsiteY629" fmla="*/ 13623 h 862208"/>
              <a:gd name="connsiteX630" fmla="*/ 828708 w 1004044"/>
              <a:gd name="connsiteY630" fmla="*/ 14064 h 862208"/>
              <a:gd name="connsiteX631" fmla="*/ 826537 w 1004044"/>
              <a:gd name="connsiteY631" fmla="*/ 15336 h 862208"/>
              <a:gd name="connsiteX632" fmla="*/ 824648 w 1004044"/>
              <a:gd name="connsiteY632" fmla="*/ 16332 h 862208"/>
              <a:gd name="connsiteX633" fmla="*/ 822573 w 1004044"/>
              <a:gd name="connsiteY633" fmla="*/ 17885 h 862208"/>
              <a:gd name="connsiteX634" fmla="*/ 821250 w 1004044"/>
              <a:gd name="connsiteY634" fmla="*/ 18332 h 862208"/>
              <a:gd name="connsiteX635" fmla="*/ 820305 w 1004044"/>
              <a:gd name="connsiteY635" fmla="*/ 18505 h 862208"/>
              <a:gd name="connsiteX636" fmla="*/ 819267 w 1004044"/>
              <a:gd name="connsiteY636" fmla="*/ 19141 h 862208"/>
              <a:gd name="connsiteX637" fmla="*/ 818418 w 1004044"/>
              <a:gd name="connsiteY637" fmla="*/ 20153 h 862208"/>
              <a:gd name="connsiteX638" fmla="*/ 815558 w 1004044"/>
              <a:gd name="connsiteY638" fmla="*/ 23417 h 862208"/>
              <a:gd name="connsiteX639" fmla="*/ 814509 w 1004044"/>
              <a:gd name="connsiteY639" fmla="*/ 23855 h 862208"/>
              <a:gd name="connsiteX640" fmla="*/ 812584 w 1004044"/>
              <a:gd name="connsiteY640" fmla="*/ 23373 h 862208"/>
              <a:gd name="connsiteX641" fmla="*/ 812023 w 1004044"/>
              <a:gd name="connsiteY641" fmla="*/ 22882 h 862208"/>
              <a:gd name="connsiteX642" fmla="*/ 808547 w 1004044"/>
              <a:gd name="connsiteY642" fmla="*/ 24102 h 862208"/>
              <a:gd name="connsiteX643" fmla="*/ 808070 w 1004044"/>
              <a:gd name="connsiteY643" fmla="*/ 24269 h 862208"/>
              <a:gd name="connsiteX644" fmla="*/ 807317 w 1004044"/>
              <a:gd name="connsiteY644" fmla="*/ 24915 h 862208"/>
              <a:gd name="connsiteX645" fmla="*/ 806873 w 1004044"/>
              <a:gd name="connsiteY645" fmla="*/ 26230 h 862208"/>
              <a:gd name="connsiteX646" fmla="*/ 806479 w 1004044"/>
              <a:gd name="connsiteY646" fmla="*/ 27502 h 862208"/>
              <a:gd name="connsiteX647" fmla="*/ 805790 w 1004044"/>
              <a:gd name="connsiteY647" fmla="*/ 27781 h 862208"/>
              <a:gd name="connsiteX648" fmla="*/ 804624 w 1004044"/>
              <a:gd name="connsiteY648" fmla="*/ 28257 h 862208"/>
              <a:gd name="connsiteX649" fmla="*/ 803975 w 1004044"/>
              <a:gd name="connsiteY649" fmla="*/ 28914 h 862208"/>
              <a:gd name="connsiteX650" fmla="*/ 803640 w 1004044"/>
              <a:gd name="connsiteY650" fmla="*/ 29255 h 862208"/>
              <a:gd name="connsiteX651" fmla="*/ 802960 w 1004044"/>
              <a:gd name="connsiteY651" fmla="*/ 29506 h 862208"/>
              <a:gd name="connsiteX652" fmla="*/ 802339 w 1004044"/>
              <a:gd name="connsiteY652" fmla="*/ 29201 h 862208"/>
              <a:gd name="connsiteX653" fmla="*/ 801536 w 1004044"/>
              <a:gd name="connsiteY653" fmla="*/ 29578 h 862208"/>
              <a:gd name="connsiteX654" fmla="*/ 800978 w 1004044"/>
              <a:gd name="connsiteY654" fmla="*/ 29644 h 862208"/>
              <a:gd name="connsiteX655" fmla="*/ 799865 w 1004044"/>
              <a:gd name="connsiteY655" fmla="*/ 29774 h 862208"/>
              <a:gd name="connsiteX656" fmla="*/ 798556 w 1004044"/>
              <a:gd name="connsiteY656" fmla="*/ 28483 h 862208"/>
              <a:gd name="connsiteX657" fmla="*/ 795635 w 1004044"/>
              <a:gd name="connsiteY657" fmla="*/ 26890 h 862208"/>
              <a:gd name="connsiteX658" fmla="*/ 795039 w 1004044"/>
              <a:gd name="connsiteY658" fmla="*/ 25801 h 862208"/>
              <a:gd name="connsiteX659" fmla="*/ 794547 w 1004044"/>
              <a:gd name="connsiteY659" fmla="*/ 24903 h 862208"/>
              <a:gd name="connsiteX660" fmla="*/ 793944 w 1004044"/>
              <a:gd name="connsiteY660" fmla="*/ 23803 h 862208"/>
              <a:gd name="connsiteX661" fmla="*/ 791422 w 1004044"/>
              <a:gd name="connsiteY661" fmla="*/ 16571 h 862208"/>
              <a:gd name="connsiteX662" fmla="*/ 790445 w 1004044"/>
              <a:gd name="connsiteY662" fmla="*/ 14707 h 862208"/>
              <a:gd name="connsiteX663" fmla="*/ 789920 w 1004044"/>
              <a:gd name="connsiteY663" fmla="*/ 13441 h 862208"/>
              <a:gd name="connsiteX664" fmla="*/ 789300 w 1004044"/>
              <a:gd name="connsiteY664" fmla="*/ 12174 h 862208"/>
              <a:gd name="connsiteX665" fmla="*/ 788438 w 1004044"/>
              <a:gd name="connsiteY665" fmla="*/ 9180 h 862208"/>
              <a:gd name="connsiteX666" fmla="*/ 788008 w 1004044"/>
              <a:gd name="connsiteY666" fmla="*/ 8103 h 862208"/>
              <a:gd name="connsiteX667" fmla="*/ 787577 w 1004044"/>
              <a:gd name="connsiteY667" fmla="*/ 6652 h 862208"/>
              <a:gd name="connsiteX668" fmla="*/ 787243 w 1004044"/>
              <a:gd name="connsiteY668" fmla="*/ 5669 h 862208"/>
              <a:gd name="connsiteX669" fmla="*/ 786671 w 1004044"/>
              <a:gd name="connsiteY669" fmla="*/ 4495 h 862208"/>
              <a:gd name="connsiteX670" fmla="*/ 785910 w 1004044"/>
              <a:gd name="connsiteY670" fmla="*/ 3506 h 862208"/>
              <a:gd name="connsiteX671" fmla="*/ 785150 w 1004044"/>
              <a:gd name="connsiteY671" fmla="*/ 2564 h 862208"/>
              <a:gd name="connsiteX672" fmla="*/ 784012 w 1004044"/>
              <a:gd name="connsiteY672" fmla="*/ 1894 h 862208"/>
              <a:gd name="connsiteX673" fmla="*/ 782970 w 1004044"/>
              <a:gd name="connsiteY673" fmla="*/ 1461 h 862208"/>
              <a:gd name="connsiteX674" fmla="*/ 781787 w 1004044"/>
              <a:gd name="connsiteY674" fmla="*/ 1116 h 862208"/>
              <a:gd name="connsiteX675" fmla="*/ 779798 w 1004044"/>
              <a:gd name="connsiteY675" fmla="*/ 622 h 862208"/>
              <a:gd name="connsiteX676" fmla="*/ 778472 w 1004044"/>
              <a:gd name="connsiteY676" fmla="*/ 229 h 862208"/>
              <a:gd name="connsiteX677" fmla="*/ 777432 w 1004044"/>
              <a:gd name="connsiteY677" fmla="*/ 213 h 862208"/>
              <a:gd name="connsiteX678" fmla="*/ 776533 w 1004044"/>
              <a:gd name="connsiteY678" fmla="*/ 200 h 862208"/>
              <a:gd name="connsiteX679" fmla="*/ 774785 w 1004044"/>
              <a:gd name="connsiteY679" fmla="*/ 687 h 862208"/>
              <a:gd name="connsiteX680" fmla="*/ 773464 w 1004044"/>
              <a:gd name="connsiteY680" fmla="*/ 1645 h 862208"/>
              <a:gd name="connsiteX681" fmla="*/ 772143 w 1004044"/>
              <a:gd name="connsiteY681" fmla="*/ 2417 h 862208"/>
              <a:gd name="connsiteX682" fmla="*/ 770723 w 1004044"/>
              <a:gd name="connsiteY682" fmla="*/ 2676 h 862208"/>
              <a:gd name="connsiteX683" fmla="*/ 768910 w 1004044"/>
              <a:gd name="connsiteY683" fmla="*/ 2285 h 862208"/>
              <a:gd name="connsiteX684" fmla="*/ 769309 w 1004044"/>
              <a:gd name="connsiteY684" fmla="*/ 6557 h 862208"/>
              <a:gd name="connsiteX685" fmla="*/ 769147 w 1004044"/>
              <a:gd name="connsiteY685" fmla="*/ 10336 h 862208"/>
              <a:gd name="connsiteX686" fmla="*/ 767162 w 1004044"/>
              <a:gd name="connsiteY686" fmla="*/ 10040 h 862208"/>
              <a:gd name="connsiteX687" fmla="*/ 766266 w 1004044"/>
              <a:gd name="connsiteY687" fmla="*/ 15436 h 862208"/>
              <a:gd name="connsiteX688" fmla="*/ 764549 w 1004044"/>
              <a:gd name="connsiteY688" fmla="*/ 18049 h 862208"/>
              <a:gd name="connsiteX689" fmla="*/ 764541 w 1004044"/>
              <a:gd name="connsiteY689" fmla="*/ 18222 h 862208"/>
              <a:gd name="connsiteX690" fmla="*/ 764364 w 1004044"/>
              <a:gd name="connsiteY690" fmla="*/ 22184 h 862208"/>
              <a:gd name="connsiteX691" fmla="*/ 764278 w 1004044"/>
              <a:gd name="connsiteY691" fmla="*/ 24122 h 862208"/>
              <a:gd name="connsiteX692" fmla="*/ 764023 w 1004044"/>
              <a:gd name="connsiteY692" fmla="*/ 24663 h 862208"/>
              <a:gd name="connsiteX693" fmla="*/ 763604 w 1004044"/>
              <a:gd name="connsiteY693" fmla="*/ 25551 h 862208"/>
              <a:gd name="connsiteX694" fmla="*/ 761825 w 1004044"/>
              <a:gd name="connsiteY694" fmla="*/ 27605 h 862208"/>
              <a:gd name="connsiteX695" fmla="*/ 761390 w 1004044"/>
              <a:gd name="connsiteY695" fmla="*/ 28107 h 862208"/>
              <a:gd name="connsiteX696" fmla="*/ 760474 w 1004044"/>
              <a:gd name="connsiteY696" fmla="*/ 30033 h 862208"/>
              <a:gd name="connsiteX697" fmla="*/ 760118 w 1004044"/>
              <a:gd name="connsiteY697" fmla="*/ 32451 h 862208"/>
              <a:gd name="connsiteX698" fmla="*/ 760257 w 1004044"/>
              <a:gd name="connsiteY698" fmla="*/ 34804 h 862208"/>
              <a:gd name="connsiteX699" fmla="*/ 759838 w 1004044"/>
              <a:gd name="connsiteY699" fmla="*/ 35228 h 862208"/>
              <a:gd name="connsiteX700" fmla="*/ 759271 w 1004044"/>
              <a:gd name="connsiteY700" fmla="*/ 35802 h 862208"/>
              <a:gd name="connsiteX701" fmla="*/ 761078 w 1004044"/>
              <a:gd name="connsiteY701" fmla="*/ 40664 h 862208"/>
              <a:gd name="connsiteX702" fmla="*/ 761980 w 1004044"/>
              <a:gd name="connsiteY702" fmla="*/ 43094 h 862208"/>
              <a:gd name="connsiteX703" fmla="*/ 762191 w 1004044"/>
              <a:gd name="connsiteY703" fmla="*/ 47122 h 862208"/>
              <a:gd name="connsiteX704" fmla="*/ 763432 w 1004044"/>
              <a:gd name="connsiteY704" fmla="*/ 47485 h 862208"/>
              <a:gd name="connsiteX705" fmla="*/ 763939 w 1004044"/>
              <a:gd name="connsiteY705" fmla="*/ 48150 h 862208"/>
              <a:gd name="connsiteX706" fmla="*/ 764369 w 1004044"/>
              <a:gd name="connsiteY706" fmla="*/ 48717 h 862208"/>
              <a:gd name="connsiteX707" fmla="*/ 764474 w 1004044"/>
              <a:gd name="connsiteY707" fmla="*/ 48601 h 862208"/>
              <a:gd name="connsiteX708" fmla="*/ 765046 w 1004044"/>
              <a:gd name="connsiteY708" fmla="*/ 47968 h 862208"/>
              <a:gd name="connsiteX709" fmla="*/ 765481 w 1004044"/>
              <a:gd name="connsiteY709" fmla="*/ 47933 h 862208"/>
              <a:gd name="connsiteX710" fmla="*/ 765851 w 1004044"/>
              <a:gd name="connsiteY710" fmla="*/ 47902 h 862208"/>
              <a:gd name="connsiteX711" fmla="*/ 766295 w 1004044"/>
              <a:gd name="connsiteY711" fmla="*/ 48891 h 862208"/>
              <a:gd name="connsiteX712" fmla="*/ 766534 w 1004044"/>
              <a:gd name="connsiteY712" fmla="*/ 49421 h 862208"/>
              <a:gd name="connsiteX713" fmla="*/ 767169 w 1004044"/>
              <a:gd name="connsiteY713" fmla="*/ 50827 h 862208"/>
              <a:gd name="connsiteX714" fmla="*/ 768802 w 1004044"/>
              <a:gd name="connsiteY714" fmla="*/ 54450 h 862208"/>
              <a:gd name="connsiteX715" fmla="*/ 770050 w 1004044"/>
              <a:gd name="connsiteY715" fmla="*/ 55866 h 862208"/>
              <a:gd name="connsiteX716" fmla="*/ 771791 w 1004044"/>
              <a:gd name="connsiteY716" fmla="*/ 56970 h 862208"/>
              <a:gd name="connsiteX717" fmla="*/ 775639 w 1004044"/>
              <a:gd name="connsiteY717" fmla="*/ 58370 h 862208"/>
              <a:gd name="connsiteX718" fmla="*/ 776791 w 1004044"/>
              <a:gd name="connsiteY718" fmla="*/ 58958 h 862208"/>
              <a:gd name="connsiteX719" fmla="*/ 779118 w 1004044"/>
              <a:gd name="connsiteY719" fmla="*/ 60144 h 862208"/>
              <a:gd name="connsiteX720" fmla="*/ 782791 w 1004044"/>
              <a:gd name="connsiteY720" fmla="*/ 63218 h 862208"/>
              <a:gd name="connsiteX721" fmla="*/ 782643 w 1004044"/>
              <a:gd name="connsiteY721" fmla="*/ 64238 h 862208"/>
              <a:gd name="connsiteX722" fmla="*/ 782612 w 1004044"/>
              <a:gd name="connsiteY722" fmla="*/ 64457 h 862208"/>
              <a:gd name="connsiteX723" fmla="*/ 782992 w 1004044"/>
              <a:gd name="connsiteY723" fmla="*/ 65695 h 862208"/>
              <a:gd name="connsiteX724" fmla="*/ 783656 w 1004044"/>
              <a:gd name="connsiteY724" fmla="*/ 66087 h 862208"/>
              <a:gd name="connsiteX725" fmla="*/ 786098 w 1004044"/>
              <a:gd name="connsiteY725" fmla="*/ 67533 h 862208"/>
              <a:gd name="connsiteX726" fmla="*/ 786664 w 1004044"/>
              <a:gd name="connsiteY726" fmla="*/ 68893 h 862208"/>
              <a:gd name="connsiteX727" fmla="*/ 786563 w 1004044"/>
              <a:gd name="connsiteY727" fmla="*/ 69528 h 862208"/>
              <a:gd name="connsiteX728" fmla="*/ 786486 w 1004044"/>
              <a:gd name="connsiteY728" fmla="*/ 70008 h 862208"/>
              <a:gd name="connsiteX729" fmla="*/ 785251 w 1004044"/>
              <a:gd name="connsiteY729" fmla="*/ 70698 h 862208"/>
              <a:gd name="connsiteX730" fmla="*/ 785381 w 1004044"/>
              <a:gd name="connsiteY730" fmla="*/ 71503 h 862208"/>
              <a:gd name="connsiteX731" fmla="*/ 785510 w 1004044"/>
              <a:gd name="connsiteY731" fmla="*/ 72307 h 862208"/>
              <a:gd name="connsiteX732" fmla="*/ 783963 w 1004044"/>
              <a:gd name="connsiteY732" fmla="*/ 72690 h 862208"/>
              <a:gd name="connsiteX733" fmla="*/ 778263 w 1004044"/>
              <a:gd name="connsiteY733" fmla="*/ 72108 h 862208"/>
              <a:gd name="connsiteX734" fmla="*/ 775792 w 1004044"/>
              <a:gd name="connsiteY734" fmla="*/ 73115 h 862208"/>
              <a:gd name="connsiteX735" fmla="*/ 774944 w 1004044"/>
              <a:gd name="connsiteY735" fmla="*/ 73141 h 862208"/>
              <a:gd name="connsiteX736" fmla="*/ 774146 w 1004044"/>
              <a:gd name="connsiteY736" fmla="*/ 73166 h 862208"/>
              <a:gd name="connsiteX737" fmla="*/ 770916 w 1004044"/>
              <a:gd name="connsiteY737" fmla="*/ 73266 h 862208"/>
              <a:gd name="connsiteX738" fmla="*/ 770715 w 1004044"/>
              <a:gd name="connsiteY738" fmla="*/ 73272 h 862208"/>
              <a:gd name="connsiteX739" fmla="*/ 768979 w 1004044"/>
              <a:gd name="connsiteY739" fmla="*/ 72912 h 862208"/>
              <a:gd name="connsiteX740" fmla="*/ 766361 w 1004044"/>
              <a:gd name="connsiteY740" fmla="*/ 70203 h 862208"/>
              <a:gd name="connsiteX741" fmla="*/ 764809 w 1004044"/>
              <a:gd name="connsiteY741" fmla="*/ 69533 h 862208"/>
              <a:gd name="connsiteX742" fmla="*/ 762703 w 1004044"/>
              <a:gd name="connsiteY742" fmla="*/ 69359 h 862208"/>
              <a:gd name="connsiteX743" fmla="*/ 760196 w 1004044"/>
              <a:gd name="connsiteY743" fmla="*/ 70326 h 862208"/>
              <a:gd name="connsiteX744" fmla="*/ 757402 w 1004044"/>
              <a:gd name="connsiteY744" fmla="*/ 71369 h 862208"/>
              <a:gd name="connsiteX745" fmla="*/ 754066 w 1004044"/>
              <a:gd name="connsiteY745" fmla="*/ 72733 h 862208"/>
              <a:gd name="connsiteX746" fmla="*/ 750965 w 1004044"/>
              <a:gd name="connsiteY746" fmla="*/ 74014 h 862208"/>
              <a:gd name="connsiteX747" fmla="*/ 748952 w 1004044"/>
              <a:gd name="connsiteY747" fmla="*/ 74978 h 862208"/>
              <a:gd name="connsiteX748" fmla="*/ 747717 w 1004044"/>
              <a:gd name="connsiteY748" fmla="*/ 75697 h 862208"/>
              <a:gd name="connsiteX749" fmla="*/ 745380 w 1004044"/>
              <a:gd name="connsiteY749" fmla="*/ 76261 h 862208"/>
              <a:gd name="connsiteX750" fmla="*/ 743191 w 1004044"/>
              <a:gd name="connsiteY750" fmla="*/ 76425 h 862208"/>
              <a:gd name="connsiteX751" fmla="*/ 741407 w 1004044"/>
              <a:gd name="connsiteY751" fmla="*/ 77147 h 862208"/>
              <a:gd name="connsiteX752" fmla="*/ 740323 w 1004044"/>
              <a:gd name="connsiteY752" fmla="*/ 77628 h 862208"/>
              <a:gd name="connsiteX753" fmla="*/ 739265 w 1004044"/>
              <a:gd name="connsiteY753" fmla="*/ 79226 h 862208"/>
              <a:gd name="connsiteX754" fmla="*/ 738374 w 1004044"/>
              <a:gd name="connsiteY754" fmla="*/ 80552 h 862208"/>
              <a:gd name="connsiteX755" fmla="*/ 736503 w 1004044"/>
              <a:gd name="connsiteY755" fmla="*/ 78581 h 862208"/>
              <a:gd name="connsiteX756" fmla="*/ 735761 w 1004044"/>
              <a:gd name="connsiteY756" fmla="*/ 77409 h 862208"/>
              <a:gd name="connsiteX757" fmla="*/ 735253 w 1004044"/>
              <a:gd name="connsiteY757" fmla="*/ 76608 h 862208"/>
              <a:gd name="connsiteX758" fmla="*/ 735303 w 1004044"/>
              <a:gd name="connsiteY758" fmla="*/ 74521 h 862208"/>
              <a:gd name="connsiteX759" fmla="*/ 735351 w 1004044"/>
              <a:gd name="connsiteY759" fmla="*/ 72579 h 862208"/>
              <a:gd name="connsiteX760" fmla="*/ 734168 w 1004044"/>
              <a:gd name="connsiteY760" fmla="*/ 70304 h 862208"/>
              <a:gd name="connsiteX761" fmla="*/ 734034 w 1004044"/>
              <a:gd name="connsiteY761" fmla="*/ 70048 h 862208"/>
              <a:gd name="connsiteX762" fmla="*/ 730787 w 1004044"/>
              <a:gd name="connsiteY762" fmla="*/ 65795 h 862208"/>
              <a:gd name="connsiteX763" fmla="*/ 729360 w 1004044"/>
              <a:gd name="connsiteY763" fmla="*/ 61403 h 862208"/>
              <a:gd name="connsiteX764" fmla="*/ 729018 w 1004044"/>
              <a:gd name="connsiteY764" fmla="*/ 60355 h 862208"/>
              <a:gd name="connsiteX765" fmla="*/ 729003 w 1004044"/>
              <a:gd name="connsiteY765" fmla="*/ 58124 h 862208"/>
              <a:gd name="connsiteX766" fmla="*/ 727993 w 1004044"/>
              <a:gd name="connsiteY766" fmla="*/ 56514 h 862208"/>
              <a:gd name="connsiteX767" fmla="*/ 726568 w 1004044"/>
              <a:gd name="connsiteY767" fmla="*/ 55879 h 862208"/>
              <a:gd name="connsiteX768" fmla="*/ 723975 w 1004044"/>
              <a:gd name="connsiteY768" fmla="*/ 55485 h 862208"/>
              <a:gd name="connsiteX769" fmla="*/ 722317 w 1004044"/>
              <a:gd name="connsiteY769" fmla="*/ 54931 h 862208"/>
              <a:gd name="connsiteX770" fmla="*/ 720407 w 1004044"/>
              <a:gd name="connsiteY770" fmla="*/ 53659 h 862208"/>
              <a:gd name="connsiteX771" fmla="*/ 718820 w 1004044"/>
              <a:gd name="connsiteY771" fmla="*/ 52784 h 862208"/>
              <a:gd name="connsiteX772" fmla="*/ 715657 w 1004044"/>
              <a:gd name="connsiteY772" fmla="*/ 53196 h 862208"/>
              <a:gd name="connsiteX773" fmla="*/ 713322 w 1004044"/>
              <a:gd name="connsiteY773" fmla="*/ 55150 h 862208"/>
              <a:gd name="connsiteX774" fmla="*/ 713193 w 1004044"/>
              <a:gd name="connsiteY774" fmla="*/ 55258 h 862208"/>
              <a:gd name="connsiteX775" fmla="*/ 711331 w 1004044"/>
              <a:gd name="connsiteY775" fmla="*/ 57268 h 862208"/>
              <a:gd name="connsiteX776" fmla="*/ 709870 w 1004044"/>
              <a:gd name="connsiteY776" fmla="*/ 58388 h 862208"/>
              <a:gd name="connsiteX777" fmla="*/ 708531 w 1004044"/>
              <a:gd name="connsiteY777" fmla="*/ 58072 h 862208"/>
              <a:gd name="connsiteX778" fmla="*/ 707094 w 1004044"/>
              <a:gd name="connsiteY778" fmla="*/ 56878 h 862208"/>
              <a:gd name="connsiteX779" fmla="*/ 706259 w 1004044"/>
              <a:gd name="connsiteY779" fmla="*/ 54727 h 862208"/>
              <a:gd name="connsiteX780" fmla="*/ 705963 w 1004044"/>
              <a:gd name="connsiteY780" fmla="*/ 52174 h 862208"/>
              <a:gd name="connsiteX781" fmla="*/ 705892 w 1004044"/>
              <a:gd name="connsiteY781" fmla="*/ 49223 h 862208"/>
              <a:gd name="connsiteX782" fmla="*/ 705560 w 1004044"/>
              <a:gd name="connsiteY782" fmla="*/ 48426 h 862208"/>
              <a:gd name="connsiteX783" fmla="*/ 704219 w 1004044"/>
              <a:gd name="connsiteY783" fmla="*/ 48029 h 862208"/>
              <a:gd name="connsiteX784" fmla="*/ 703117 w 1004044"/>
              <a:gd name="connsiteY784" fmla="*/ 47792 h 862208"/>
              <a:gd name="connsiteX785" fmla="*/ 702014 w 1004044"/>
              <a:gd name="connsiteY785" fmla="*/ 47476 h 862208"/>
              <a:gd name="connsiteX786" fmla="*/ 700585 w 1004044"/>
              <a:gd name="connsiteY786" fmla="*/ 46682 h 862208"/>
              <a:gd name="connsiteX787" fmla="*/ 699525 w 1004044"/>
              <a:gd name="connsiteY787" fmla="*/ 44929 h 862208"/>
              <a:gd name="connsiteX788" fmla="*/ 698609 w 1004044"/>
              <a:gd name="connsiteY788" fmla="*/ 42697 h 862208"/>
              <a:gd name="connsiteX789" fmla="*/ 697681 w 1004044"/>
              <a:gd name="connsiteY789" fmla="*/ 39827 h 862208"/>
              <a:gd name="connsiteX790" fmla="*/ 697084 w 1004044"/>
              <a:gd name="connsiteY790" fmla="*/ 37834 h 862208"/>
              <a:gd name="connsiteX791" fmla="*/ 696404 w 1004044"/>
              <a:gd name="connsiteY791" fmla="*/ 35602 h 862208"/>
              <a:gd name="connsiteX792" fmla="*/ 695817 w 1004044"/>
              <a:gd name="connsiteY792" fmla="*/ 33928 h 862208"/>
              <a:gd name="connsiteX793" fmla="*/ 694773 w 1004044"/>
              <a:gd name="connsiteY793" fmla="*/ 32893 h 862208"/>
              <a:gd name="connsiteX794" fmla="*/ 693899 w 1004044"/>
              <a:gd name="connsiteY794" fmla="*/ 32337 h 862208"/>
              <a:gd name="connsiteX795" fmla="*/ 692172 w 1004044"/>
              <a:gd name="connsiteY795" fmla="*/ 32180 h 862208"/>
              <a:gd name="connsiteX796" fmla="*/ 690807 w 1004044"/>
              <a:gd name="connsiteY796" fmla="*/ 32055 h 862208"/>
              <a:gd name="connsiteX797" fmla="*/ 688562 w 1004044"/>
              <a:gd name="connsiteY797" fmla="*/ 31869 h 862208"/>
              <a:gd name="connsiteX798" fmla="*/ 686366 w 1004044"/>
              <a:gd name="connsiteY798" fmla="*/ 31714 h 862208"/>
              <a:gd name="connsiteX799" fmla="*/ 683458 w 1004044"/>
              <a:gd name="connsiteY799" fmla="*/ 31321 h 862208"/>
              <a:gd name="connsiteX800" fmla="*/ 681408 w 1004044"/>
              <a:gd name="connsiteY800" fmla="*/ 30689 h 862208"/>
              <a:gd name="connsiteX801" fmla="*/ 679267 w 1004044"/>
              <a:gd name="connsiteY801" fmla="*/ 29575 h 862208"/>
              <a:gd name="connsiteX802" fmla="*/ 678077 w 1004044"/>
              <a:gd name="connsiteY802" fmla="*/ 28941 h 862208"/>
              <a:gd name="connsiteX803" fmla="*/ 677192 w 1004044"/>
              <a:gd name="connsiteY803" fmla="*/ 27984 h 862208"/>
              <a:gd name="connsiteX804" fmla="*/ 675194 w 1004044"/>
              <a:gd name="connsiteY804" fmla="*/ 26313 h 862208"/>
              <a:gd name="connsiteX805" fmla="*/ 673904 w 1004044"/>
              <a:gd name="connsiteY805" fmla="*/ 24720 h 862208"/>
              <a:gd name="connsiteX806" fmla="*/ 672465 w 1004044"/>
              <a:gd name="connsiteY806" fmla="*/ 23527 h 862208"/>
              <a:gd name="connsiteX807" fmla="*/ 671667 w 1004044"/>
              <a:gd name="connsiteY807" fmla="*/ 22891 h 862208"/>
              <a:gd name="connsiteX808" fmla="*/ 669847 w 1004044"/>
              <a:gd name="connsiteY808" fmla="*/ 22098 h 862208"/>
              <a:gd name="connsiteX809" fmla="*/ 667879 w 1004044"/>
              <a:gd name="connsiteY809" fmla="*/ 21623 h 862208"/>
              <a:gd name="connsiteX810" fmla="*/ 666085 w 1004044"/>
              <a:gd name="connsiteY810" fmla="*/ 21945 h 862208"/>
              <a:gd name="connsiteX811" fmla="*/ 664769 w 1004044"/>
              <a:gd name="connsiteY811" fmla="*/ 22586 h 862208"/>
              <a:gd name="connsiteX812" fmla="*/ 662396 w 1004044"/>
              <a:gd name="connsiteY812" fmla="*/ 25020 h 862208"/>
              <a:gd name="connsiteX813" fmla="*/ 662138 w 1004044"/>
              <a:gd name="connsiteY813" fmla="*/ 25190 h 862208"/>
              <a:gd name="connsiteX814" fmla="*/ 661464 w 1004044"/>
              <a:gd name="connsiteY814" fmla="*/ 25633 h 862208"/>
              <a:gd name="connsiteX815" fmla="*/ 661520 w 1004044"/>
              <a:gd name="connsiteY815" fmla="*/ 26377 h 862208"/>
              <a:gd name="connsiteX816" fmla="*/ 662627 w 1004044"/>
              <a:gd name="connsiteY816" fmla="*/ 27376 h 862208"/>
              <a:gd name="connsiteX817" fmla="*/ 662395 w 1004044"/>
              <a:gd name="connsiteY817" fmla="*/ 28022 h 862208"/>
              <a:gd name="connsiteX818" fmla="*/ 661806 w 1004044"/>
              <a:gd name="connsiteY818" fmla="*/ 29663 h 862208"/>
              <a:gd name="connsiteX819" fmla="*/ 661860 w 1004044"/>
              <a:gd name="connsiteY819" fmla="*/ 30283 h 862208"/>
              <a:gd name="connsiteX820" fmla="*/ 661920 w 1004044"/>
              <a:gd name="connsiteY820" fmla="*/ 30965 h 862208"/>
              <a:gd name="connsiteX821" fmla="*/ 661265 w 1004044"/>
              <a:gd name="connsiteY821" fmla="*/ 31843 h 862208"/>
              <a:gd name="connsiteX822" fmla="*/ 661400 w 1004044"/>
              <a:gd name="connsiteY822" fmla="*/ 34121 h 862208"/>
              <a:gd name="connsiteX823" fmla="*/ 661021 w 1004044"/>
              <a:gd name="connsiteY823" fmla="*/ 35172 h 862208"/>
              <a:gd name="connsiteX824" fmla="*/ 662249 w 1004044"/>
              <a:gd name="connsiteY824" fmla="*/ 36791 h 862208"/>
              <a:gd name="connsiteX825" fmla="*/ 659993 w 1004044"/>
              <a:gd name="connsiteY825" fmla="*/ 40368 h 862208"/>
              <a:gd name="connsiteX826" fmla="*/ 659059 w 1004044"/>
              <a:gd name="connsiteY826" fmla="*/ 40982 h 862208"/>
              <a:gd name="connsiteX827" fmla="*/ 659662 w 1004044"/>
              <a:gd name="connsiteY827" fmla="*/ 43155 h 862208"/>
              <a:gd name="connsiteX828" fmla="*/ 659221 w 1004044"/>
              <a:gd name="connsiteY828" fmla="*/ 44267 h 862208"/>
              <a:gd name="connsiteX829" fmla="*/ 657360 w 1004044"/>
              <a:gd name="connsiteY829" fmla="*/ 44687 h 862208"/>
              <a:gd name="connsiteX830" fmla="*/ 655346 w 1004044"/>
              <a:gd name="connsiteY830" fmla="*/ 44386 h 862208"/>
              <a:gd name="connsiteX831" fmla="*/ 653285 w 1004044"/>
              <a:gd name="connsiteY831" fmla="*/ 43433 h 862208"/>
              <a:gd name="connsiteX832" fmla="*/ 651371 w 1004044"/>
              <a:gd name="connsiteY832" fmla="*/ 41922 h 862208"/>
              <a:gd name="connsiteX833" fmla="*/ 648916 w 1004044"/>
              <a:gd name="connsiteY833" fmla="*/ 40810 h 862208"/>
              <a:gd name="connsiteX834" fmla="*/ 647253 w 1004044"/>
              <a:gd name="connsiteY834" fmla="*/ 40015 h 862208"/>
              <a:gd name="connsiteX835" fmla="*/ 645749 w 1004044"/>
              <a:gd name="connsiteY835" fmla="*/ 39381 h 862208"/>
              <a:gd name="connsiteX836" fmla="*/ 644104 w 1004044"/>
              <a:gd name="connsiteY836" fmla="*/ 39304 h 862208"/>
              <a:gd name="connsiteX837" fmla="*/ 642440 w 1004044"/>
              <a:gd name="connsiteY837" fmla="*/ 41781 h 862208"/>
              <a:gd name="connsiteX838" fmla="*/ 640994 w 1004044"/>
              <a:gd name="connsiteY838" fmla="*/ 43539 h 862208"/>
              <a:gd name="connsiteX839" fmla="*/ 640008 w 1004044"/>
              <a:gd name="connsiteY839" fmla="*/ 44898 h 862208"/>
              <a:gd name="connsiteX840" fmla="*/ 638644 w 1004044"/>
              <a:gd name="connsiteY840" fmla="*/ 46814 h 862208"/>
              <a:gd name="connsiteX841" fmla="*/ 637192 w 1004044"/>
              <a:gd name="connsiteY841" fmla="*/ 48333 h 862208"/>
              <a:gd name="connsiteX842" fmla="*/ 636141 w 1004044"/>
              <a:gd name="connsiteY842" fmla="*/ 50171 h 862208"/>
              <a:gd name="connsiteX843" fmla="*/ 635312 w 1004044"/>
              <a:gd name="connsiteY843" fmla="*/ 51528 h 862208"/>
              <a:gd name="connsiteX844" fmla="*/ 634727 w 1004044"/>
              <a:gd name="connsiteY844" fmla="*/ 53286 h 862208"/>
              <a:gd name="connsiteX845" fmla="*/ 634527 w 1004044"/>
              <a:gd name="connsiteY845" fmla="*/ 54722 h 862208"/>
              <a:gd name="connsiteX846" fmla="*/ 634794 w 1004044"/>
              <a:gd name="connsiteY846" fmla="*/ 56077 h 862208"/>
              <a:gd name="connsiteX847" fmla="*/ 636358 w 1004044"/>
              <a:gd name="connsiteY847" fmla="*/ 55994 h 862208"/>
              <a:gd name="connsiteX848" fmla="*/ 637438 w 1004044"/>
              <a:gd name="connsiteY848" fmla="*/ 55274 h 862208"/>
              <a:gd name="connsiteX849" fmla="*/ 639061 w 1004044"/>
              <a:gd name="connsiteY849" fmla="*/ 54393 h 862208"/>
              <a:gd name="connsiteX850" fmla="*/ 640744 w 1004044"/>
              <a:gd name="connsiteY850" fmla="*/ 52714 h 862208"/>
              <a:gd name="connsiteX851" fmla="*/ 642209 w 1004044"/>
              <a:gd name="connsiteY851" fmla="*/ 51754 h 862208"/>
              <a:gd name="connsiteX852" fmla="*/ 643610 w 1004044"/>
              <a:gd name="connsiteY852" fmla="*/ 51432 h 862208"/>
              <a:gd name="connsiteX853" fmla="*/ 644815 w 1004044"/>
              <a:gd name="connsiteY853" fmla="*/ 52706 h 862208"/>
              <a:gd name="connsiteX854" fmla="*/ 644868 w 1004044"/>
              <a:gd name="connsiteY854" fmla="*/ 54859 h 862208"/>
              <a:gd name="connsiteX855" fmla="*/ 644933 w 1004044"/>
              <a:gd name="connsiteY855" fmla="*/ 57650 h 862208"/>
              <a:gd name="connsiteX856" fmla="*/ 645064 w 1004044"/>
              <a:gd name="connsiteY856" fmla="*/ 63075 h 862208"/>
              <a:gd name="connsiteX857" fmla="*/ 645167 w 1004044"/>
              <a:gd name="connsiteY857" fmla="*/ 67382 h 862208"/>
              <a:gd name="connsiteX858" fmla="*/ 645319 w 1004044"/>
              <a:gd name="connsiteY858" fmla="*/ 70494 h 862208"/>
              <a:gd name="connsiteX859" fmla="*/ 645360 w 1004044"/>
              <a:gd name="connsiteY859" fmla="*/ 72168 h 862208"/>
              <a:gd name="connsiteX860" fmla="*/ 644524 w 1004044"/>
              <a:gd name="connsiteY860" fmla="*/ 73287 h 862208"/>
              <a:gd name="connsiteX861" fmla="*/ 643182 w 1004044"/>
              <a:gd name="connsiteY861" fmla="*/ 72813 h 862208"/>
              <a:gd name="connsiteX862" fmla="*/ 642286 w 1004044"/>
              <a:gd name="connsiteY862" fmla="*/ 71379 h 862208"/>
              <a:gd name="connsiteX863" fmla="*/ 641305 w 1004044"/>
              <a:gd name="connsiteY863" fmla="*/ 69624 h 862208"/>
              <a:gd name="connsiteX864" fmla="*/ 640170 w 1004044"/>
              <a:gd name="connsiteY864" fmla="*/ 68032 h 862208"/>
              <a:gd name="connsiteX865" fmla="*/ 639282 w 1004044"/>
              <a:gd name="connsiteY865" fmla="*/ 66916 h 862208"/>
              <a:gd name="connsiteX866" fmla="*/ 638250 w 1004044"/>
              <a:gd name="connsiteY866" fmla="*/ 66360 h 862208"/>
              <a:gd name="connsiteX867" fmla="*/ 636159 w 1004044"/>
              <a:gd name="connsiteY867" fmla="*/ 67322 h 862208"/>
              <a:gd name="connsiteX868" fmla="*/ 634861 w 1004044"/>
              <a:gd name="connsiteY868" fmla="*/ 68682 h 862208"/>
              <a:gd name="connsiteX869" fmla="*/ 633739 w 1004044"/>
              <a:gd name="connsiteY869" fmla="*/ 70918 h 862208"/>
              <a:gd name="connsiteX870" fmla="*/ 633855 w 1004044"/>
              <a:gd name="connsiteY870" fmla="*/ 72513 h 862208"/>
              <a:gd name="connsiteX871" fmla="*/ 636269 w 1004044"/>
              <a:gd name="connsiteY871" fmla="*/ 75141 h 862208"/>
              <a:gd name="connsiteX872" fmla="*/ 637168 w 1004044"/>
              <a:gd name="connsiteY872" fmla="*/ 76734 h 862208"/>
              <a:gd name="connsiteX873" fmla="*/ 637184 w 1004044"/>
              <a:gd name="connsiteY873" fmla="*/ 77451 h 862208"/>
              <a:gd name="connsiteX874" fmla="*/ 636117 w 1004044"/>
              <a:gd name="connsiteY874" fmla="*/ 78650 h 862208"/>
              <a:gd name="connsiteX875" fmla="*/ 635274 w 1004044"/>
              <a:gd name="connsiteY875" fmla="*/ 79450 h 862208"/>
              <a:gd name="connsiteX876" fmla="*/ 633468 w 1004044"/>
              <a:gd name="connsiteY876" fmla="*/ 79214 h 862208"/>
              <a:gd name="connsiteX877" fmla="*/ 631317 w 1004044"/>
              <a:gd name="connsiteY877" fmla="*/ 77703 h 862208"/>
              <a:gd name="connsiteX878" fmla="*/ 629416 w 1004044"/>
              <a:gd name="connsiteY878" fmla="*/ 76750 h 862208"/>
              <a:gd name="connsiteX879" fmla="*/ 627826 w 1004044"/>
              <a:gd name="connsiteY879" fmla="*/ 75797 h 862208"/>
              <a:gd name="connsiteX880" fmla="*/ 626468 w 1004044"/>
              <a:gd name="connsiteY880" fmla="*/ 74683 h 862208"/>
              <a:gd name="connsiteX881" fmla="*/ 625194 w 1004044"/>
              <a:gd name="connsiteY881" fmla="*/ 73808 h 862208"/>
              <a:gd name="connsiteX882" fmla="*/ 624092 w 1004044"/>
              <a:gd name="connsiteY882" fmla="*/ 73571 h 862208"/>
              <a:gd name="connsiteX883" fmla="*/ 622202 w 1004044"/>
              <a:gd name="connsiteY883" fmla="*/ 73097 h 862208"/>
              <a:gd name="connsiteX884" fmla="*/ 620392 w 1004044"/>
              <a:gd name="connsiteY884" fmla="*/ 72701 h 862208"/>
              <a:gd name="connsiteX885" fmla="*/ 619502 w 1004044"/>
              <a:gd name="connsiteY885" fmla="*/ 71506 h 862208"/>
              <a:gd name="connsiteX886" fmla="*/ 618143 w 1004044"/>
              <a:gd name="connsiteY886" fmla="*/ 70393 h 862208"/>
              <a:gd name="connsiteX887" fmla="*/ 616487 w 1004044"/>
              <a:gd name="connsiteY887" fmla="*/ 69918 h 862208"/>
              <a:gd name="connsiteX888" fmla="*/ 611848 w 1004044"/>
              <a:gd name="connsiteY888" fmla="*/ 68486 h 862208"/>
              <a:gd name="connsiteX889" fmla="*/ 606928 w 1004044"/>
              <a:gd name="connsiteY889" fmla="*/ 72659 h 862208"/>
              <a:gd name="connsiteX890" fmla="*/ 606895 w 1004044"/>
              <a:gd name="connsiteY890" fmla="*/ 74634 h 862208"/>
              <a:gd name="connsiteX891" fmla="*/ 606535 w 1004044"/>
              <a:gd name="connsiteY891" fmla="*/ 75569 h 862208"/>
              <a:gd name="connsiteX892" fmla="*/ 607273 w 1004044"/>
              <a:gd name="connsiteY892" fmla="*/ 76627 h 862208"/>
              <a:gd name="connsiteX893" fmla="*/ 606709 w 1004044"/>
              <a:gd name="connsiteY893" fmla="*/ 77429 h 862208"/>
              <a:gd name="connsiteX894" fmla="*/ 605715 w 1004044"/>
              <a:gd name="connsiteY894" fmla="*/ 77919 h 862208"/>
              <a:gd name="connsiteX895" fmla="*/ 605643 w 1004044"/>
              <a:gd name="connsiteY895" fmla="*/ 79219 h 862208"/>
              <a:gd name="connsiteX896" fmla="*/ 606254 w 1004044"/>
              <a:gd name="connsiteY896" fmla="*/ 80401 h 862208"/>
              <a:gd name="connsiteX897" fmla="*/ 604629 w 1004044"/>
              <a:gd name="connsiteY897" fmla="*/ 82620 h 862208"/>
              <a:gd name="connsiteX898" fmla="*/ 602860 w 1004044"/>
              <a:gd name="connsiteY898" fmla="*/ 86611 h 862208"/>
              <a:gd name="connsiteX899" fmla="*/ 602300 w 1004044"/>
              <a:gd name="connsiteY899" fmla="*/ 87872 h 862208"/>
              <a:gd name="connsiteX900" fmla="*/ 601725 w 1004044"/>
              <a:gd name="connsiteY900" fmla="*/ 90470 h 862208"/>
              <a:gd name="connsiteX901" fmla="*/ 601027 w 1004044"/>
              <a:gd name="connsiteY901" fmla="*/ 91630 h 862208"/>
              <a:gd name="connsiteX902" fmla="*/ 600723 w 1004044"/>
              <a:gd name="connsiteY902" fmla="*/ 92137 h 862208"/>
              <a:gd name="connsiteX903" fmla="*/ 600361 w 1004044"/>
              <a:gd name="connsiteY903" fmla="*/ 94400 h 862208"/>
              <a:gd name="connsiteX904" fmla="*/ 600268 w 1004044"/>
              <a:gd name="connsiteY904" fmla="*/ 94985 h 862208"/>
              <a:gd name="connsiteX905" fmla="*/ 599089 w 1004044"/>
              <a:gd name="connsiteY905" fmla="*/ 95348 h 862208"/>
              <a:gd name="connsiteX906" fmla="*/ 598734 w 1004044"/>
              <a:gd name="connsiteY906" fmla="*/ 96542 h 862208"/>
              <a:gd name="connsiteX907" fmla="*/ 598679 w 1004044"/>
              <a:gd name="connsiteY907" fmla="*/ 96728 h 862208"/>
              <a:gd name="connsiteX908" fmla="*/ 598518 w 1004044"/>
              <a:gd name="connsiteY908" fmla="*/ 97266 h 862208"/>
              <a:gd name="connsiteX909" fmla="*/ 597233 w 1004044"/>
              <a:gd name="connsiteY909" fmla="*/ 98474 h 862208"/>
              <a:gd name="connsiteX910" fmla="*/ 598005 w 1004044"/>
              <a:gd name="connsiteY910" fmla="*/ 99742 h 862208"/>
              <a:gd name="connsiteX911" fmla="*/ 597958 w 1004044"/>
              <a:gd name="connsiteY911" fmla="*/ 100005 h 862208"/>
              <a:gd name="connsiteX912" fmla="*/ 597814 w 1004044"/>
              <a:gd name="connsiteY912" fmla="*/ 100793 h 862208"/>
              <a:gd name="connsiteX913" fmla="*/ 599777 w 1004044"/>
              <a:gd name="connsiteY913" fmla="*/ 103223 h 862208"/>
              <a:gd name="connsiteX914" fmla="*/ 599668 w 1004044"/>
              <a:gd name="connsiteY914" fmla="*/ 104853 h 862208"/>
              <a:gd name="connsiteX915" fmla="*/ 599570 w 1004044"/>
              <a:gd name="connsiteY915" fmla="*/ 106320 h 862208"/>
              <a:gd name="connsiteX916" fmla="*/ 599874 w 1004044"/>
              <a:gd name="connsiteY916" fmla="*/ 107127 h 862208"/>
              <a:gd name="connsiteX917" fmla="*/ 600860 w 1004044"/>
              <a:gd name="connsiteY917" fmla="*/ 107754 h 862208"/>
              <a:gd name="connsiteX918" fmla="*/ 600490 w 1004044"/>
              <a:gd name="connsiteY918" fmla="*/ 110553 h 862208"/>
              <a:gd name="connsiteX919" fmla="*/ 600467 w 1004044"/>
              <a:gd name="connsiteY919" fmla="*/ 110726 h 862208"/>
              <a:gd name="connsiteX920" fmla="*/ 599078 w 1004044"/>
              <a:gd name="connsiteY920" fmla="*/ 111438 h 862208"/>
              <a:gd name="connsiteX921" fmla="*/ 596730 w 1004044"/>
              <a:gd name="connsiteY921" fmla="*/ 111523 h 862208"/>
              <a:gd name="connsiteX922" fmla="*/ 594540 w 1004044"/>
              <a:gd name="connsiteY922" fmla="*/ 111608 h 862208"/>
              <a:gd name="connsiteX923" fmla="*/ 592271 w 1004044"/>
              <a:gd name="connsiteY923" fmla="*/ 111693 h 862208"/>
              <a:gd name="connsiteX924" fmla="*/ 590080 w 1004044"/>
              <a:gd name="connsiteY924" fmla="*/ 111778 h 862208"/>
              <a:gd name="connsiteX925" fmla="*/ 587740 w 1004044"/>
              <a:gd name="connsiteY925" fmla="*/ 112182 h 862208"/>
              <a:gd name="connsiteX926" fmla="*/ 585554 w 1004044"/>
              <a:gd name="connsiteY926" fmla="*/ 112425 h 862208"/>
              <a:gd name="connsiteX927" fmla="*/ 583999 w 1004044"/>
              <a:gd name="connsiteY927" fmla="*/ 112908 h 862208"/>
              <a:gd name="connsiteX928" fmla="*/ 582030 w 1004044"/>
              <a:gd name="connsiteY928" fmla="*/ 112432 h 862208"/>
              <a:gd name="connsiteX929" fmla="*/ 578720 w 1004044"/>
              <a:gd name="connsiteY929" fmla="*/ 111562 h 862208"/>
              <a:gd name="connsiteX930" fmla="*/ 575646 w 1004044"/>
              <a:gd name="connsiteY930" fmla="*/ 110770 h 862208"/>
              <a:gd name="connsiteX931" fmla="*/ 571936 w 1004044"/>
              <a:gd name="connsiteY931" fmla="*/ 109503 h 862208"/>
              <a:gd name="connsiteX932" fmla="*/ 567755 w 1004044"/>
              <a:gd name="connsiteY932" fmla="*/ 108234 h 862208"/>
              <a:gd name="connsiteX933" fmla="*/ 565785 w 1004044"/>
              <a:gd name="connsiteY933" fmla="*/ 107682 h 862208"/>
              <a:gd name="connsiteX934" fmla="*/ 563674 w 1004044"/>
              <a:gd name="connsiteY934" fmla="*/ 107845 h 862208"/>
              <a:gd name="connsiteX935" fmla="*/ 561342 w 1004044"/>
              <a:gd name="connsiteY935" fmla="*/ 108568 h 862208"/>
              <a:gd name="connsiteX936" fmla="*/ 559540 w 1004044"/>
              <a:gd name="connsiteY936" fmla="*/ 108571 h 862208"/>
              <a:gd name="connsiteX937" fmla="*/ 557890 w 1004044"/>
              <a:gd name="connsiteY937" fmla="*/ 108336 h 862208"/>
              <a:gd name="connsiteX938" fmla="*/ 555923 w 1004044"/>
              <a:gd name="connsiteY938" fmla="*/ 107942 h 862208"/>
              <a:gd name="connsiteX939" fmla="*/ 554733 w 1004044"/>
              <a:gd name="connsiteY939" fmla="*/ 107306 h 862208"/>
              <a:gd name="connsiteX940" fmla="*/ 553968 w 1004044"/>
              <a:gd name="connsiteY940" fmla="*/ 108025 h 862208"/>
              <a:gd name="connsiteX941" fmla="*/ 554543 w 1004044"/>
              <a:gd name="connsiteY941" fmla="*/ 109142 h 862208"/>
              <a:gd name="connsiteX942" fmla="*/ 555734 w 1004044"/>
              <a:gd name="connsiteY942" fmla="*/ 109856 h 862208"/>
              <a:gd name="connsiteX943" fmla="*/ 557570 w 1004044"/>
              <a:gd name="connsiteY943" fmla="*/ 111289 h 862208"/>
              <a:gd name="connsiteX944" fmla="*/ 557635 w 1004044"/>
              <a:gd name="connsiteY944" fmla="*/ 112720 h 862208"/>
              <a:gd name="connsiteX945" fmla="*/ 558155 w 1004044"/>
              <a:gd name="connsiteY945" fmla="*/ 113483 h 862208"/>
              <a:gd name="connsiteX946" fmla="*/ 558224 w 1004044"/>
              <a:gd name="connsiteY946" fmla="*/ 115759 h 862208"/>
              <a:gd name="connsiteX947" fmla="*/ 558257 w 1004044"/>
              <a:gd name="connsiteY947" fmla="*/ 116830 h 862208"/>
              <a:gd name="connsiteX948" fmla="*/ 557483 w 1004044"/>
              <a:gd name="connsiteY948" fmla="*/ 121412 h 862208"/>
              <a:gd name="connsiteX949" fmla="*/ 555655 w 1004044"/>
              <a:gd name="connsiteY949" fmla="*/ 126110 h 862208"/>
              <a:gd name="connsiteX950" fmla="*/ 556193 w 1004044"/>
              <a:gd name="connsiteY950" fmla="*/ 128840 h 862208"/>
              <a:gd name="connsiteX951" fmla="*/ 558227 w 1004044"/>
              <a:gd name="connsiteY951" fmla="*/ 130217 h 862208"/>
              <a:gd name="connsiteX952" fmla="*/ 558525 w 1004044"/>
              <a:gd name="connsiteY952" fmla="*/ 131165 h 862208"/>
              <a:gd name="connsiteX953" fmla="*/ 559257 w 1004044"/>
              <a:gd name="connsiteY953" fmla="*/ 133507 h 862208"/>
              <a:gd name="connsiteX954" fmla="*/ 562147 w 1004044"/>
              <a:gd name="connsiteY954" fmla="*/ 136501 h 862208"/>
              <a:gd name="connsiteX955" fmla="*/ 562838 w 1004044"/>
              <a:gd name="connsiteY955" fmla="*/ 138512 h 862208"/>
              <a:gd name="connsiteX956" fmla="*/ 563301 w 1004044"/>
              <a:gd name="connsiteY956" fmla="*/ 139854 h 862208"/>
              <a:gd name="connsiteX957" fmla="*/ 563975 w 1004044"/>
              <a:gd name="connsiteY957" fmla="*/ 142804 h 862208"/>
              <a:gd name="connsiteX958" fmla="*/ 564323 w 1004044"/>
              <a:gd name="connsiteY958" fmla="*/ 144323 h 862208"/>
              <a:gd name="connsiteX959" fmla="*/ 563931 w 1004044"/>
              <a:gd name="connsiteY959" fmla="*/ 144781 h 862208"/>
              <a:gd name="connsiteX960" fmla="*/ 562609 w 1004044"/>
              <a:gd name="connsiteY960" fmla="*/ 145182 h 862208"/>
              <a:gd name="connsiteX961" fmla="*/ 561121 w 1004044"/>
              <a:gd name="connsiteY961" fmla="*/ 145185 h 862208"/>
              <a:gd name="connsiteX962" fmla="*/ 559843 w 1004044"/>
              <a:gd name="connsiteY962" fmla="*/ 144152 h 862208"/>
              <a:gd name="connsiteX963" fmla="*/ 558932 w 1004044"/>
              <a:gd name="connsiteY963" fmla="*/ 142078 h 862208"/>
              <a:gd name="connsiteX964" fmla="*/ 557781 w 1004044"/>
              <a:gd name="connsiteY964" fmla="*/ 139768 h 862208"/>
              <a:gd name="connsiteX965" fmla="*/ 556793 w 1004044"/>
              <a:gd name="connsiteY965" fmla="*/ 137776 h 862208"/>
              <a:gd name="connsiteX966" fmla="*/ 555747 w 1004044"/>
              <a:gd name="connsiteY966" fmla="*/ 136581 h 862208"/>
              <a:gd name="connsiteX967" fmla="*/ 554563 w 1004044"/>
              <a:gd name="connsiteY967" fmla="*/ 136185 h 862208"/>
              <a:gd name="connsiteX968" fmla="*/ 553343 w 1004044"/>
              <a:gd name="connsiteY968" fmla="*/ 137544 h 862208"/>
              <a:gd name="connsiteX969" fmla="*/ 552130 w 1004044"/>
              <a:gd name="connsiteY969" fmla="*/ 139222 h 862208"/>
              <a:gd name="connsiteX970" fmla="*/ 551157 w 1004044"/>
              <a:gd name="connsiteY970" fmla="*/ 141138 h 862208"/>
              <a:gd name="connsiteX971" fmla="*/ 550231 w 1004044"/>
              <a:gd name="connsiteY971" fmla="*/ 141699 h 862208"/>
              <a:gd name="connsiteX972" fmla="*/ 548196 w 1004044"/>
              <a:gd name="connsiteY972" fmla="*/ 141704 h 862208"/>
              <a:gd name="connsiteX973" fmla="*/ 545998 w 1004044"/>
              <a:gd name="connsiteY973" fmla="*/ 141548 h 862208"/>
              <a:gd name="connsiteX974" fmla="*/ 543572 w 1004044"/>
              <a:gd name="connsiteY974" fmla="*/ 141553 h 862208"/>
              <a:gd name="connsiteX975" fmla="*/ 542481 w 1004044"/>
              <a:gd name="connsiteY975" fmla="*/ 141795 h 862208"/>
              <a:gd name="connsiteX976" fmla="*/ 540959 w 1004044"/>
              <a:gd name="connsiteY976" fmla="*/ 143633 h 862208"/>
              <a:gd name="connsiteX977" fmla="*/ 539826 w 1004044"/>
              <a:gd name="connsiteY977" fmla="*/ 145391 h 862208"/>
              <a:gd name="connsiteX978" fmla="*/ 539463 w 1004044"/>
              <a:gd name="connsiteY978" fmla="*/ 146588 h 862208"/>
              <a:gd name="connsiteX979" fmla="*/ 539176 w 1004044"/>
              <a:gd name="connsiteY979" fmla="*/ 147706 h 862208"/>
              <a:gd name="connsiteX980" fmla="*/ 538408 w 1004044"/>
              <a:gd name="connsiteY980" fmla="*/ 148346 h 862208"/>
              <a:gd name="connsiteX981" fmla="*/ 537173 w 1004044"/>
              <a:gd name="connsiteY981" fmla="*/ 149067 h 862208"/>
              <a:gd name="connsiteX982" fmla="*/ 535772 w 1004044"/>
              <a:gd name="connsiteY982" fmla="*/ 149467 h 862208"/>
              <a:gd name="connsiteX983" fmla="*/ 534614 w 1004044"/>
              <a:gd name="connsiteY983" fmla="*/ 150108 h 862208"/>
              <a:gd name="connsiteX984" fmla="*/ 534155 w 1004044"/>
              <a:gd name="connsiteY984" fmla="*/ 150589 h 862208"/>
              <a:gd name="connsiteX985" fmla="*/ 533086 w 1004044"/>
              <a:gd name="connsiteY985" fmla="*/ 151707 h 862208"/>
              <a:gd name="connsiteX986" fmla="*/ 532031 w 1004044"/>
              <a:gd name="connsiteY986" fmla="*/ 153465 h 862208"/>
              <a:gd name="connsiteX987" fmla="*/ 531655 w 1004044"/>
              <a:gd name="connsiteY987" fmla="*/ 154105 h 862208"/>
              <a:gd name="connsiteX988" fmla="*/ 530742 w 1004044"/>
              <a:gd name="connsiteY988" fmla="*/ 155223 h 862208"/>
              <a:gd name="connsiteX989" fmla="*/ 529498 w 1004044"/>
              <a:gd name="connsiteY989" fmla="*/ 155624 h 862208"/>
              <a:gd name="connsiteX990" fmla="*/ 528403 w 1004044"/>
              <a:gd name="connsiteY990" fmla="*/ 155627 h 862208"/>
              <a:gd name="connsiteX991" fmla="*/ 526205 w 1004044"/>
              <a:gd name="connsiteY991" fmla="*/ 155391 h 862208"/>
              <a:gd name="connsiteX992" fmla="*/ 521587 w 1004044"/>
              <a:gd name="connsiteY992" fmla="*/ 155763 h 862208"/>
              <a:gd name="connsiteX993" fmla="*/ 519472 w 1004044"/>
              <a:gd name="connsiteY993" fmla="*/ 157484 h 862208"/>
              <a:gd name="connsiteX994" fmla="*/ 518026 w 1004044"/>
              <a:gd name="connsiteY994" fmla="*/ 160884 h 862208"/>
              <a:gd name="connsiteX995" fmla="*/ 517367 w 1004044"/>
              <a:gd name="connsiteY995" fmla="*/ 164628 h 862208"/>
              <a:gd name="connsiteX996" fmla="*/ 517318 w 1004044"/>
              <a:gd name="connsiteY996" fmla="*/ 164908 h 862208"/>
              <a:gd name="connsiteX997" fmla="*/ 516082 w 1004044"/>
              <a:gd name="connsiteY997" fmla="*/ 164591 h 862208"/>
              <a:gd name="connsiteX998" fmla="*/ 515439 w 1004044"/>
              <a:gd name="connsiteY998" fmla="*/ 163363 h 862208"/>
              <a:gd name="connsiteX999" fmla="*/ 513515 w 1004044"/>
              <a:gd name="connsiteY999" fmla="*/ 159679 h 862208"/>
              <a:gd name="connsiteX1000" fmla="*/ 509672 w 1004044"/>
              <a:gd name="connsiteY1000" fmla="*/ 160150 h 862208"/>
              <a:gd name="connsiteX1001" fmla="*/ 504567 w 1004044"/>
              <a:gd name="connsiteY1001" fmla="*/ 155097 h 862208"/>
              <a:gd name="connsiteX1002" fmla="*/ 502339 w 1004044"/>
              <a:gd name="connsiteY1002" fmla="*/ 150340 h 862208"/>
              <a:gd name="connsiteX1003" fmla="*/ 500550 w 1004044"/>
              <a:gd name="connsiteY1003" fmla="*/ 150182 h 862208"/>
              <a:gd name="connsiteX1004" fmla="*/ 498432 w 1004044"/>
              <a:gd name="connsiteY1004" fmla="*/ 150027 h 862208"/>
              <a:gd name="connsiteX1005" fmla="*/ 497168 w 1004044"/>
              <a:gd name="connsiteY1005" fmla="*/ 149551 h 862208"/>
              <a:gd name="connsiteX1006" fmla="*/ 496750 w 1004044"/>
              <a:gd name="connsiteY1006" fmla="*/ 148436 h 862208"/>
              <a:gd name="connsiteX1007" fmla="*/ 496634 w 1004044"/>
              <a:gd name="connsiteY1007" fmla="*/ 146840 h 862208"/>
              <a:gd name="connsiteX1008" fmla="*/ 496210 w 1004044"/>
              <a:gd name="connsiteY1008" fmla="*/ 145484 h 862208"/>
              <a:gd name="connsiteX1009" fmla="*/ 495551 w 1004044"/>
              <a:gd name="connsiteY1009" fmla="*/ 144130 h 862208"/>
              <a:gd name="connsiteX1010" fmla="*/ 493710 w 1004044"/>
              <a:gd name="connsiteY1010" fmla="*/ 142459 h 862208"/>
              <a:gd name="connsiteX1011" fmla="*/ 492044 w 1004044"/>
              <a:gd name="connsiteY1011" fmla="*/ 141584 h 862208"/>
              <a:gd name="connsiteX1012" fmla="*/ 489680 w 1004044"/>
              <a:gd name="connsiteY1012" fmla="*/ 140952 h 862208"/>
              <a:gd name="connsiteX1013" fmla="*/ 487173 w 1004044"/>
              <a:gd name="connsiteY1013" fmla="*/ 140878 h 862208"/>
              <a:gd name="connsiteX1014" fmla="*/ 485382 w 1004044"/>
              <a:gd name="connsiteY1014" fmla="*/ 141360 h 862208"/>
              <a:gd name="connsiteX1015" fmla="*/ 484380 w 1004044"/>
              <a:gd name="connsiteY1015" fmla="*/ 142000 h 862208"/>
              <a:gd name="connsiteX1016" fmla="*/ 484248 w 1004044"/>
              <a:gd name="connsiteY1016" fmla="*/ 143038 h 862208"/>
              <a:gd name="connsiteX1017" fmla="*/ 484676 w 1004044"/>
              <a:gd name="connsiteY1017" fmla="*/ 144552 h 862208"/>
              <a:gd name="connsiteX1018" fmla="*/ 485417 w 1004044"/>
              <a:gd name="connsiteY1018" fmla="*/ 146066 h 862208"/>
              <a:gd name="connsiteX1019" fmla="*/ 485830 w 1004044"/>
              <a:gd name="connsiteY1019" fmla="*/ 147023 h 862208"/>
              <a:gd name="connsiteX1020" fmla="*/ 485459 w 1004044"/>
              <a:gd name="connsiteY1020" fmla="*/ 147822 h 862208"/>
              <a:gd name="connsiteX1021" fmla="*/ 484427 w 1004044"/>
              <a:gd name="connsiteY1021" fmla="*/ 148651 h 862208"/>
              <a:gd name="connsiteX1022" fmla="*/ 483870 w 1004044"/>
              <a:gd name="connsiteY1022" fmla="*/ 148228 h 862208"/>
              <a:gd name="connsiteX1023" fmla="*/ 482948 w 1004044"/>
              <a:gd name="connsiteY1023" fmla="*/ 147526 h 862208"/>
              <a:gd name="connsiteX1024" fmla="*/ 481491 w 1004044"/>
              <a:gd name="connsiteY1024" fmla="*/ 143179 h 862208"/>
              <a:gd name="connsiteX1025" fmla="*/ 481057 w 1004044"/>
              <a:gd name="connsiteY1025" fmla="*/ 142834 h 862208"/>
              <a:gd name="connsiteX1026" fmla="*/ 478904 w 1004044"/>
              <a:gd name="connsiteY1026" fmla="*/ 141118 h 862208"/>
              <a:gd name="connsiteX1027" fmla="*/ 477820 w 1004044"/>
              <a:gd name="connsiteY1027" fmla="*/ 140731 h 862208"/>
              <a:gd name="connsiteX1028" fmla="*/ 477668 w 1004044"/>
              <a:gd name="connsiteY1028" fmla="*/ 140677 h 862208"/>
              <a:gd name="connsiteX1029" fmla="*/ 477387 w 1004044"/>
              <a:gd name="connsiteY1029" fmla="*/ 140791 h 862208"/>
              <a:gd name="connsiteX1030" fmla="*/ 476922 w 1004044"/>
              <a:gd name="connsiteY1030" fmla="*/ 140981 h 862208"/>
              <a:gd name="connsiteX1031" fmla="*/ 476185 w 1004044"/>
              <a:gd name="connsiteY1031" fmla="*/ 143134 h 862208"/>
              <a:gd name="connsiteX1032" fmla="*/ 476257 w 1004044"/>
              <a:gd name="connsiteY1032" fmla="*/ 146166 h 862208"/>
              <a:gd name="connsiteX1033" fmla="*/ 476234 w 1004044"/>
              <a:gd name="connsiteY1033" fmla="*/ 148480 h 862208"/>
              <a:gd name="connsiteX1034" fmla="*/ 476438 w 1004044"/>
              <a:gd name="connsiteY1034" fmla="*/ 150473 h 862208"/>
              <a:gd name="connsiteX1035" fmla="*/ 476484 w 1004044"/>
              <a:gd name="connsiteY1035" fmla="*/ 152388 h 862208"/>
              <a:gd name="connsiteX1036" fmla="*/ 476219 w 1004044"/>
              <a:gd name="connsiteY1036" fmla="*/ 154383 h 862208"/>
              <a:gd name="connsiteX1037" fmla="*/ 475506 w 1004044"/>
              <a:gd name="connsiteY1037" fmla="*/ 157336 h 862208"/>
              <a:gd name="connsiteX1038" fmla="*/ 474550 w 1004044"/>
              <a:gd name="connsiteY1038" fmla="*/ 159891 h 862208"/>
              <a:gd name="connsiteX1039" fmla="*/ 473663 w 1004044"/>
              <a:gd name="connsiteY1039" fmla="*/ 162126 h 862208"/>
              <a:gd name="connsiteX1040" fmla="*/ 473155 w 1004044"/>
              <a:gd name="connsiteY1040" fmla="*/ 163803 h 862208"/>
              <a:gd name="connsiteX1041" fmla="*/ 472329 w 1004044"/>
              <a:gd name="connsiteY1041" fmla="*/ 165320 h 862208"/>
              <a:gd name="connsiteX1042" fmla="*/ 471428 w 1004044"/>
              <a:gd name="connsiteY1042" fmla="*/ 166917 h 862208"/>
              <a:gd name="connsiteX1043" fmla="*/ 470586 w 1004044"/>
              <a:gd name="connsiteY1043" fmla="*/ 167717 h 862208"/>
              <a:gd name="connsiteX1044" fmla="*/ 468707 w 1004044"/>
              <a:gd name="connsiteY1044" fmla="*/ 166899 h 862208"/>
              <a:gd name="connsiteX1045" fmla="*/ 467636 w 1004044"/>
              <a:gd name="connsiteY1045" fmla="*/ 165405 h 862208"/>
              <a:gd name="connsiteX1046" fmla="*/ 467234 w 1004044"/>
              <a:gd name="connsiteY1046" fmla="*/ 164846 h 862208"/>
              <a:gd name="connsiteX1047" fmla="*/ 465442 w 1004044"/>
              <a:gd name="connsiteY1047" fmla="*/ 164461 h 862208"/>
              <a:gd name="connsiteX1048" fmla="*/ 465449 w 1004044"/>
              <a:gd name="connsiteY1048" fmla="*/ 163595 h 862208"/>
              <a:gd name="connsiteX1049" fmla="*/ 466263 w 1004044"/>
              <a:gd name="connsiteY1049" fmla="*/ 162112 h 862208"/>
              <a:gd name="connsiteX1050" fmla="*/ 464194 w 1004044"/>
              <a:gd name="connsiteY1050" fmla="*/ 158320 h 862208"/>
              <a:gd name="connsiteX1051" fmla="*/ 463753 w 1004044"/>
              <a:gd name="connsiteY1051" fmla="*/ 157511 h 862208"/>
              <a:gd name="connsiteX1052" fmla="*/ 463076 w 1004044"/>
              <a:gd name="connsiteY1052" fmla="*/ 156948 h 862208"/>
              <a:gd name="connsiteX1053" fmla="*/ 461838 w 1004044"/>
              <a:gd name="connsiteY1053" fmla="*/ 156817 h 862208"/>
              <a:gd name="connsiteX1054" fmla="*/ 460419 w 1004044"/>
              <a:gd name="connsiteY1054" fmla="*/ 156065 h 862208"/>
              <a:gd name="connsiteX1055" fmla="*/ 461111 w 1004044"/>
              <a:gd name="connsiteY1055" fmla="*/ 154644 h 862208"/>
              <a:gd name="connsiteX1056" fmla="*/ 460072 w 1004044"/>
              <a:gd name="connsiteY1056" fmla="*/ 152345 h 862208"/>
              <a:gd name="connsiteX1057" fmla="*/ 460393 w 1004044"/>
              <a:gd name="connsiteY1057" fmla="*/ 150612 h 862208"/>
              <a:gd name="connsiteX1058" fmla="*/ 459039 w 1004044"/>
              <a:gd name="connsiteY1058" fmla="*/ 149301 h 862208"/>
              <a:gd name="connsiteX1059" fmla="*/ 458923 w 1004044"/>
              <a:gd name="connsiteY1059" fmla="*/ 148879 h 862208"/>
              <a:gd name="connsiteX1060" fmla="*/ 458373 w 1004044"/>
              <a:gd name="connsiteY1060" fmla="*/ 146881 h 862208"/>
              <a:gd name="connsiteX1061" fmla="*/ 458468 w 1004044"/>
              <a:gd name="connsiteY1061" fmla="*/ 146416 h 862208"/>
              <a:gd name="connsiteX1062" fmla="*/ 458565 w 1004044"/>
              <a:gd name="connsiteY1062" fmla="*/ 145952 h 862208"/>
              <a:gd name="connsiteX1063" fmla="*/ 459677 w 1004044"/>
              <a:gd name="connsiteY1063" fmla="*/ 146516 h 862208"/>
              <a:gd name="connsiteX1064" fmla="*/ 459928 w 1004044"/>
              <a:gd name="connsiteY1064" fmla="*/ 145836 h 862208"/>
              <a:gd name="connsiteX1065" fmla="*/ 459729 w 1004044"/>
              <a:gd name="connsiteY1065" fmla="*/ 145512 h 862208"/>
              <a:gd name="connsiteX1066" fmla="*/ 458825 w 1004044"/>
              <a:gd name="connsiteY1066" fmla="*/ 144032 h 862208"/>
              <a:gd name="connsiteX1067" fmla="*/ 459268 w 1004044"/>
              <a:gd name="connsiteY1067" fmla="*/ 142485 h 862208"/>
              <a:gd name="connsiteX1068" fmla="*/ 458656 w 1004044"/>
              <a:gd name="connsiteY1068" fmla="*/ 141427 h 862208"/>
              <a:gd name="connsiteX1069" fmla="*/ 457943 w 1004044"/>
              <a:gd name="connsiteY1069" fmla="*/ 140064 h 862208"/>
              <a:gd name="connsiteX1070" fmla="*/ 457515 w 1004044"/>
              <a:gd name="connsiteY1070" fmla="*/ 138548 h 862208"/>
              <a:gd name="connsiteX1071" fmla="*/ 457024 w 1004044"/>
              <a:gd name="connsiteY1071" fmla="*/ 137672 h 862208"/>
              <a:gd name="connsiteX1072" fmla="*/ 455913 w 1004044"/>
              <a:gd name="connsiteY1072" fmla="*/ 137035 h 862208"/>
              <a:gd name="connsiteX1073" fmla="*/ 454346 w 1004044"/>
              <a:gd name="connsiteY1073" fmla="*/ 137039 h 862208"/>
              <a:gd name="connsiteX1074" fmla="*/ 453501 w 1004044"/>
              <a:gd name="connsiteY1074" fmla="*/ 137680 h 862208"/>
              <a:gd name="connsiteX1075" fmla="*/ 452502 w 1004044"/>
              <a:gd name="connsiteY1075" fmla="*/ 138479 h 862208"/>
              <a:gd name="connsiteX1076" fmla="*/ 451885 w 1004044"/>
              <a:gd name="connsiteY1076" fmla="*/ 138880 h 862208"/>
              <a:gd name="connsiteX1077" fmla="*/ 450500 w 1004044"/>
              <a:gd name="connsiteY1077" fmla="*/ 139920 h 862208"/>
              <a:gd name="connsiteX1078" fmla="*/ 449262 w 1004044"/>
              <a:gd name="connsiteY1078" fmla="*/ 140561 h 862208"/>
              <a:gd name="connsiteX1079" fmla="*/ 447943 w 1004044"/>
              <a:gd name="connsiteY1079" fmla="*/ 141042 h 862208"/>
              <a:gd name="connsiteX1080" fmla="*/ 446062 w 1004044"/>
              <a:gd name="connsiteY1080" fmla="*/ 141046 h 862208"/>
              <a:gd name="connsiteX1081" fmla="*/ 443633 w 1004044"/>
              <a:gd name="connsiteY1081" fmla="*/ 140891 h 862208"/>
              <a:gd name="connsiteX1082" fmla="*/ 440716 w 1004044"/>
              <a:gd name="connsiteY1082" fmla="*/ 140100 h 862208"/>
              <a:gd name="connsiteX1083" fmla="*/ 438444 w 1004044"/>
              <a:gd name="connsiteY1083" fmla="*/ 140105 h 862208"/>
              <a:gd name="connsiteX1084" fmla="*/ 437295 w 1004044"/>
              <a:gd name="connsiteY1084" fmla="*/ 141145 h 862208"/>
              <a:gd name="connsiteX1085" fmla="*/ 436533 w 1004044"/>
              <a:gd name="connsiteY1085" fmla="*/ 142024 h 862208"/>
              <a:gd name="connsiteX1086" fmla="*/ 436639 w 1004044"/>
              <a:gd name="connsiteY1086" fmla="*/ 143220 h 862208"/>
              <a:gd name="connsiteX1087" fmla="*/ 437758 w 1004044"/>
              <a:gd name="connsiteY1087" fmla="*/ 144096 h 862208"/>
              <a:gd name="connsiteX1088" fmla="*/ 439488 w 1004044"/>
              <a:gd name="connsiteY1088" fmla="*/ 144410 h 862208"/>
              <a:gd name="connsiteX1089" fmla="*/ 441850 w 1004044"/>
              <a:gd name="connsiteY1089" fmla="*/ 144964 h 862208"/>
              <a:gd name="connsiteX1090" fmla="*/ 443443 w 1004044"/>
              <a:gd name="connsiteY1090" fmla="*/ 146078 h 862208"/>
              <a:gd name="connsiteX1091" fmla="*/ 445340 w 1004044"/>
              <a:gd name="connsiteY1091" fmla="*/ 146791 h 862208"/>
              <a:gd name="connsiteX1092" fmla="*/ 446694 w 1004044"/>
              <a:gd name="connsiteY1092" fmla="*/ 147746 h 862208"/>
              <a:gd name="connsiteX1093" fmla="*/ 447912 w 1004044"/>
              <a:gd name="connsiteY1093" fmla="*/ 149579 h 862208"/>
              <a:gd name="connsiteX1094" fmla="*/ 448118 w 1004044"/>
              <a:gd name="connsiteY1094" fmla="*/ 151652 h 862208"/>
              <a:gd name="connsiteX1095" fmla="*/ 448023 w 1004044"/>
              <a:gd name="connsiteY1095" fmla="*/ 154204 h 862208"/>
              <a:gd name="connsiteX1096" fmla="*/ 447900 w 1004044"/>
              <a:gd name="connsiteY1096" fmla="*/ 155642 h 862208"/>
              <a:gd name="connsiteX1097" fmla="*/ 446777 w 1004044"/>
              <a:gd name="connsiteY1097" fmla="*/ 157797 h 862208"/>
              <a:gd name="connsiteX1098" fmla="*/ 446172 w 1004044"/>
              <a:gd name="connsiteY1098" fmla="*/ 158676 h 862208"/>
              <a:gd name="connsiteX1099" fmla="*/ 445242 w 1004044"/>
              <a:gd name="connsiteY1099" fmla="*/ 159077 h 862208"/>
              <a:gd name="connsiteX1100" fmla="*/ 443649 w 1004044"/>
              <a:gd name="connsiteY1100" fmla="*/ 157963 h 862208"/>
              <a:gd name="connsiteX1101" fmla="*/ 442771 w 1004044"/>
              <a:gd name="connsiteY1101" fmla="*/ 157247 h 862208"/>
              <a:gd name="connsiteX1102" fmla="*/ 441965 w 1004044"/>
              <a:gd name="connsiteY1102" fmla="*/ 156292 h 862208"/>
              <a:gd name="connsiteX1103" fmla="*/ 441162 w 1004044"/>
              <a:gd name="connsiteY1103" fmla="*/ 155496 h 862208"/>
              <a:gd name="connsiteX1104" fmla="*/ 439653 w 1004044"/>
              <a:gd name="connsiteY1104" fmla="*/ 154621 h 862208"/>
              <a:gd name="connsiteX1105" fmla="*/ 438623 w 1004044"/>
              <a:gd name="connsiteY1105" fmla="*/ 154065 h 862208"/>
              <a:gd name="connsiteX1106" fmla="*/ 437253 w 1004044"/>
              <a:gd name="connsiteY1106" fmla="*/ 155743 h 862208"/>
              <a:gd name="connsiteX1107" fmla="*/ 437216 w 1004044"/>
              <a:gd name="connsiteY1107" fmla="*/ 157499 h 862208"/>
              <a:gd name="connsiteX1108" fmla="*/ 437256 w 1004044"/>
              <a:gd name="connsiteY1108" fmla="*/ 159173 h 862208"/>
              <a:gd name="connsiteX1109" fmla="*/ 437279 w 1004044"/>
              <a:gd name="connsiteY1109" fmla="*/ 160132 h 862208"/>
              <a:gd name="connsiteX1110" fmla="*/ 437302 w 1004044"/>
              <a:gd name="connsiteY1110" fmla="*/ 161088 h 862208"/>
              <a:gd name="connsiteX1111" fmla="*/ 438283 w 1004044"/>
              <a:gd name="connsiteY1111" fmla="*/ 162761 h 862208"/>
              <a:gd name="connsiteX1112" fmla="*/ 440456 w 1004044"/>
              <a:gd name="connsiteY1112" fmla="*/ 165230 h 862208"/>
              <a:gd name="connsiteX1113" fmla="*/ 441348 w 1004044"/>
              <a:gd name="connsiteY1113" fmla="*/ 166584 h 862208"/>
              <a:gd name="connsiteX1114" fmla="*/ 442480 w 1004044"/>
              <a:gd name="connsiteY1114" fmla="*/ 168018 h 862208"/>
              <a:gd name="connsiteX1115" fmla="*/ 442526 w 1004044"/>
              <a:gd name="connsiteY1115" fmla="*/ 169933 h 862208"/>
              <a:gd name="connsiteX1116" fmla="*/ 442403 w 1004044"/>
              <a:gd name="connsiteY1116" fmla="*/ 171368 h 862208"/>
              <a:gd name="connsiteX1117" fmla="*/ 441723 w 1004044"/>
              <a:gd name="connsiteY1117" fmla="*/ 172407 h 862208"/>
              <a:gd name="connsiteX1118" fmla="*/ 440485 w 1004044"/>
              <a:gd name="connsiteY1118" fmla="*/ 173047 h 862208"/>
              <a:gd name="connsiteX1119" fmla="*/ 438696 w 1004044"/>
              <a:gd name="connsiteY1119" fmla="*/ 173530 h 862208"/>
              <a:gd name="connsiteX1120" fmla="*/ 437063 w 1004044"/>
              <a:gd name="connsiteY1120" fmla="*/ 174012 h 862208"/>
              <a:gd name="connsiteX1121" fmla="*/ 435508 w 1004044"/>
              <a:gd name="connsiteY1121" fmla="*/ 174495 h 862208"/>
              <a:gd name="connsiteX1122" fmla="*/ 434664 w 1004044"/>
              <a:gd name="connsiteY1122" fmla="*/ 175214 h 862208"/>
              <a:gd name="connsiteX1123" fmla="*/ 434618 w 1004044"/>
              <a:gd name="connsiteY1123" fmla="*/ 176571 h 862208"/>
              <a:gd name="connsiteX1124" fmla="*/ 435138 w 1004044"/>
              <a:gd name="connsiteY1124" fmla="*/ 178643 h 862208"/>
              <a:gd name="connsiteX1125" fmla="*/ 435408 w 1004044"/>
              <a:gd name="connsiteY1125" fmla="*/ 180159 h 862208"/>
              <a:gd name="connsiteX1126" fmla="*/ 434334 w 1004044"/>
              <a:gd name="connsiteY1126" fmla="*/ 181038 h 862208"/>
              <a:gd name="connsiteX1127" fmla="*/ 432692 w 1004044"/>
              <a:gd name="connsiteY1127" fmla="*/ 181202 h 862208"/>
              <a:gd name="connsiteX1128" fmla="*/ 430660 w 1004044"/>
              <a:gd name="connsiteY1128" fmla="*/ 181285 h 862208"/>
              <a:gd name="connsiteX1129" fmla="*/ 429095 w 1004044"/>
              <a:gd name="connsiteY1129" fmla="*/ 181369 h 862208"/>
              <a:gd name="connsiteX1130" fmla="*/ 427371 w 1004044"/>
              <a:gd name="connsiteY1130" fmla="*/ 181372 h 862208"/>
              <a:gd name="connsiteX1131" fmla="*/ 425416 w 1004044"/>
              <a:gd name="connsiteY1131" fmla="*/ 181457 h 862208"/>
              <a:gd name="connsiteX1132" fmla="*/ 423149 w 1004044"/>
              <a:gd name="connsiteY1132" fmla="*/ 181620 h 862208"/>
              <a:gd name="connsiteX1133" fmla="*/ 418967 w 1004044"/>
              <a:gd name="connsiteY1133" fmla="*/ 181601 h 862208"/>
              <a:gd name="connsiteX1134" fmla="*/ 418862 w 1004044"/>
              <a:gd name="connsiteY1134" fmla="*/ 183422 h 862208"/>
              <a:gd name="connsiteX1135" fmla="*/ 418759 w 1004044"/>
              <a:gd name="connsiteY1135" fmla="*/ 185193 h 862208"/>
              <a:gd name="connsiteX1136" fmla="*/ 418512 w 1004044"/>
              <a:gd name="connsiteY1136" fmla="*/ 185957 h 862208"/>
              <a:gd name="connsiteX1137" fmla="*/ 417876 w 1004044"/>
              <a:gd name="connsiteY1137" fmla="*/ 187916 h 862208"/>
              <a:gd name="connsiteX1138" fmla="*/ 417994 w 1004044"/>
              <a:gd name="connsiteY1138" fmla="*/ 188970 h 862208"/>
              <a:gd name="connsiteX1139" fmla="*/ 415786 w 1004044"/>
              <a:gd name="connsiteY1139" fmla="*/ 188099 h 862208"/>
              <a:gd name="connsiteX1140" fmla="*/ 413965 w 1004044"/>
              <a:gd name="connsiteY1140" fmla="*/ 187226 h 862208"/>
              <a:gd name="connsiteX1141" fmla="*/ 412150 w 1004044"/>
              <a:gd name="connsiteY1141" fmla="*/ 186671 h 862208"/>
              <a:gd name="connsiteX1142" fmla="*/ 410799 w 1004044"/>
              <a:gd name="connsiteY1142" fmla="*/ 185875 h 862208"/>
              <a:gd name="connsiteX1143" fmla="*/ 408594 w 1004044"/>
              <a:gd name="connsiteY1143" fmla="*/ 185322 h 862208"/>
              <a:gd name="connsiteX1144" fmla="*/ 406627 w 1004044"/>
              <a:gd name="connsiteY1144" fmla="*/ 184928 h 862208"/>
              <a:gd name="connsiteX1145" fmla="*/ 404821 w 1004044"/>
              <a:gd name="connsiteY1145" fmla="*/ 184771 h 862208"/>
              <a:gd name="connsiteX1146" fmla="*/ 402159 w 1004044"/>
              <a:gd name="connsiteY1146" fmla="*/ 184778 h 862208"/>
              <a:gd name="connsiteX1147" fmla="*/ 400673 w 1004044"/>
              <a:gd name="connsiteY1147" fmla="*/ 184861 h 862208"/>
              <a:gd name="connsiteX1148" fmla="*/ 398889 w 1004044"/>
              <a:gd name="connsiteY1148" fmla="*/ 185582 h 862208"/>
              <a:gd name="connsiteX1149" fmla="*/ 397041 w 1004044"/>
              <a:gd name="connsiteY1149" fmla="*/ 186863 h 862208"/>
              <a:gd name="connsiteX1150" fmla="*/ 395364 w 1004044"/>
              <a:gd name="connsiteY1150" fmla="*/ 188781 h 862208"/>
              <a:gd name="connsiteX1151" fmla="*/ 393297 w 1004044"/>
              <a:gd name="connsiteY1151" fmla="*/ 190780 h 862208"/>
              <a:gd name="connsiteX1152" fmla="*/ 391848 w 1004044"/>
              <a:gd name="connsiteY1152" fmla="*/ 192378 h 862208"/>
              <a:gd name="connsiteX1153" fmla="*/ 390697 w 1004044"/>
              <a:gd name="connsiteY1153" fmla="*/ 193418 h 862208"/>
              <a:gd name="connsiteX1154" fmla="*/ 389319 w 1004044"/>
              <a:gd name="connsiteY1154" fmla="*/ 194698 h 862208"/>
              <a:gd name="connsiteX1155" fmla="*/ 387219 w 1004044"/>
              <a:gd name="connsiteY1155" fmla="*/ 195578 h 862208"/>
              <a:gd name="connsiteX1156" fmla="*/ 386802 w 1004044"/>
              <a:gd name="connsiteY1156" fmla="*/ 198024 h 862208"/>
              <a:gd name="connsiteX1157" fmla="*/ 386990 w 1004044"/>
              <a:gd name="connsiteY1157" fmla="*/ 198598 h 862208"/>
              <a:gd name="connsiteX1158" fmla="*/ 387167 w 1004044"/>
              <a:gd name="connsiteY1158" fmla="*/ 199142 h 862208"/>
              <a:gd name="connsiteX1159" fmla="*/ 387051 w 1004044"/>
              <a:gd name="connsiteY1159" fmla="*/ 199998 h 862208"/>
              <a:gd name="connsiteX1160" fmla="*/ 386972 w 1004044"/>
              <a:gd name="connsiteY1160" fmla="*/ 200567 h 862208"/>
              <a:gd name="connsiteX1161" fmla="*/ 387772 w 1004044"/>
              <a:gd name="connsiteY1161" fmla="*/ 201562 h 862208"/>
              <a:gd name="connsiteX1162" fmla="*/ 387821 w 1004044"/>
              <a:gd name="connsiteY1162" fmla="*/ 201898 h 862208"/>
              <a:gd name="connsiteX1163" fmla="*/ 387891 w 1004044"/>
              <a:gd name="connsiteY1163" fmla="*/ 202370 h 862208"/>
              <a:gd name="connsiteX1164" fmla="*/ 386933 w 1004044"/>
              <a:gd name="connsiteY1164" fmla="*/ 203000 h 862208"/>
              <a:gd name="connsiteX1165" fmla="*/ 385291 w 1004044"/>
              <a:gd name="connsiteY1165" fmla="*/ 203083 h 862208"/>
              <a:gd name="connsiteX1166" fmla="*/ 383491 w 1004044"/>
              <a:gd name="connsiteY1166" fmla="*/ 203167 h 862208"/>
              <a:gd name="connsiteX1167" fmla="*/ 381769 w 1004044"/>
              <a:gd name="connsiteY1167" fmla="*/ 203170 h 862208"/>
              <a:gd name="connsiteX1168" fmla="*/ 379817 w 1004044"/>
              <a:gd name="connsiteY1168" fmla="*/ 203413 h 862208"/>
              <a:gd name="connsiteX1169" fmla="*/ 377158 w 1004044"/>
              <a:gd name="connsiteY1169" fmla="*/ 203579 h 862208"/>
              <a:gd name="connsiteX1170" fmla="*/ 375371 w 1004044"/>
              <a:gd name="connsiteY1170" fmla="*/ 204141 h 862208"/>
              <a:gd name="connsiteX1171" fmla="*/ 373746 w 1004044"/>
              <a:gd name="connsiteY1171" fmla="*/ 204942 h 862208"/>
              <a:gd name="connsiteX1172" fmla="*/ 372734 w 1004044"/>
              <a:gd name="connsiteY1172" fmla="*/ 205184 h 862208"/>
              <a:gd name="connsiteX1173" fmla="*/ 371416 w 1004044"/>
              <a:gd name="connsiteY1173" fmla="*/ 205745 h 862208"/>
              <a:gd name="connsiteX1174" fmla="*/ 369859 w 1004044"/>
              <a:gd name="connsiteY1174" fmla="*/ 205737 h 862208"/>
              <a:gd name="connsiteX1175" fmla="*/ 369784 w 1004044"/>
              <a:gd name="connsiteY1175" fmla="*/ 205536 h 862208"/>
              <a:gd name="connsiteX1176" fmla="*/ 369378 w 1004044"/>
              <a:gd name="connsiteY1176" fmla="*/ 204444 h 862208"/>
              <a:gd name="connsiteX1177" fmla="*/ 369144 w 1004044"/>
              <a:gd name="connsiteY1177" fmla="*/ 203809 h 862208"/>
              <a:gd name="connsiteX1178" fmla="*/ 368824 w 1004044"/>
              <a:gd name="connsiteY1178" fmla="*/ 202943 h 862208"/>
              <a:gd name="connsiteX1179" fmla="*/ 364825 w 1004044"/>
              <a:gd name="connsiteY1179" fmla="*/ 198891 h 862208"/>
              <a:gd name="connsiteX1180" fmla="*/ 361939 w 1004044"/>
              <a:gd name="connsiteY1180" fmla="*/ 194908 h 862208"/>
              <a:gd name="connsiteX1181" fmla="*/ 361186 w 1004044"/>
              <a:gd name="connsiteY1181" fmla="*/ 192849 h 862208"/>
              <a:gd name="connsiteX1182" fmla="*/ 360781 w 1004044"/>
              <a:gd name="connsiteY1182" fmla="*/ 191740 h 862208"/>
              <a:gd name="connsiteX1183" fmla="*/ 356494 w 1004044"/>
              <a:gd name="connsiteY1183" fmla="*/ 184093 h 862208"/>
              <a:gd name="connsiteX1184" fmla="*/ 355262 w 1004044"/>
              <a:gd name="connsiteY1184" fmla="*/ 182909 h 862208"/>
              <a:gd name="connsiteX1185" fmla="*/ 353534 w 1004044"/>
              <a:gd name="connsiteY1185" fmla="*/ 182093 h 862208"/>
              <a:gd name="connsiteX1186" fmla="*/ 353017 w 1004044"/>
              <a:gd name="connsiteY1186" fmla="*/ 182015 h 862208"/>
              <a:gd name="connsiteX1187" fmla="*/ 351865 w 1004044"/>
              <a:gd name="connsiteY1187" fmla="*/ 181836 h 862208"/>
              <a:gd name="connsiteX1188" fmla="*/ 351564 w 1004044"/>
              <a:gd name="connsiteY1188" fmla="*/ 181970 h 862208"/>
              <a:gd name="connsiteX1189" fmla="*/ 350623 w 1004044"/>
              <a:gd name="connsiteY1189" fmla="*/ 182387 h 862208"/>
              <a:gd name="connsiteX1190" fmla="*/ 348019 w 1004044"/>
              <a:gd name="connsiteY1190" fmla="*/ 182585 h 862208"/>
              <a:gd name="connsiteX1191" fmla="*/ 347589 w 1004044"/>
              <a:gd name="connsiteY1191" fmla="*/ 182618 h 862208"/>
              <a:gd name="connsiteX1192" fmla="*/ 345903 w 1004044"/>
              <a:gd name="connsiteY1192" fmla="*/ 183543 h 862208"/>
              <a:gd name="connsiteX1193" fmla="*/ 343959 w 1004044"/>
              <a:gd name="connsiteY1193" fmla="*/ 184106 h 862208"/>
              <a:gd name="connsiteX1194" fmla="*/ 342392 w 1004044"/>
              <a:gd name="connsiteY1194" fmla="*/ 184109 h 862208"/>
              <a:gd name="connsiteX1195" fmla="*/ 340509 w 1004044"/>
              <a:gd name="connsiteY1195" fmla="*/ 183874 h 862208"/>
              <a:gd name="connsiteX1196" fmla="*/ 338394 w 1004044"/>
              <a:gd name="connsiteY1196" fmla="*/ 183879 h 862208"/>
              <a:gd name="connsiteX1197" fmla="*/ 336213 w 1004044"/>
              <a:gd name="connsiteY1197" fmla="*/ 184361 h 862208"/>
              <a:gd name="connsiteX1198" fmla="*/ 333731 w 1004044"/>
              <a:gd name="connsiteY1198" fmla="*/ 185404 h 862208"/>
              <a:gd name="connsiteX1199" fmla="*/ 332253 w 1004044"/>
              <a:gd name="connsiteY1199" fmla="*/ 185806 h 862208"/>
              <a:gd name="connsiteX1200" fmla="*/ 328999 w 1004044"/>
              <a:gd name="connsiteY1200" fmla="*/ 185986 h 862208"/>
              <a:gd name="connsiteX1201" fmla="*/ 327192 w 1004044"/>
              <a:gd name="connsiteY1201" fmla="*/ 187013 h 862208"/>
              <a:gd name="connsiteX1202" fmla="*/ 325420 w 1004044"/>
              <a:gd name="connsiteY1202" fmla="*/ 188213 h 862208"/>
              <a:gd name="connsiteX1203" fmla="*/ 323776 w 1004044"/>
              <a:gd name="connsiteY1203" fmla="*/ 188297 h 862208"/>
              <a:gd name="connsiteX1204" fmla="*/ 322211 w 1004044"/>
              <a:gd name="connsiteY1204" fmla="*/ 188300 h 862208"/>
              <a:gd name="connsiteX1205" fmla="*/ 319911 w 1004044"/>
              <a:gd name="connsiteY1205" fmla="*/ 187110 h 862208"/>
              <a:gd name="connsiteX1206" fmla="*/ 319030 w 1004044"/>
              <a:gd name="connsiteY1206" fmla="*/ 186233 h 862208"/>
              <a:gd name="connsiteX1207" fmla="*/ 318070 w 1004044"/>
              <a:gd name="connsiteY1207" fmla="*/ 185438 h 862208"/>
              <a:gd name="connsiteX1208" fmla="*/ 317193 w 1004044"/>
              <a:gd name="connsiteY1208" fmla="*/ 184801 h 862208"/>
              <a:gd name="connsiteX1209" fmla="*/ 314703 w 1004044"/>
              <a:gd name="connsiteY1209" fmla="*/ 182175 h 862208"/>
              <a:gd name="connsiteX1210" fmla="*/ 313799 w 1004044"/>
              <a:gd name="connsiteY1210" fmla="*/ 181194 h 862208"/>
              <a:gd name="connsiteX1211" fmla="*/ 312672 w 1004044"/>
              <a:gd name="connsiteY1211" fmla="*/ 183295 h 862208"/>
              <a:gd name="connsiteX1212" fmla="*/ 312227 w 1004044"/>
              <a:gd name="connsiteY1212" fmla="*/ 185152 h 862208"/>
              <a:gd name="connsiteX1213" fmla="*/ 311049 w 1004044"/>
              <a:gd name="connsiteY1213" fmla="*/ 185703 h 862208"/>
              <a:gd name="connsiteX1214" fmla="*/ 310972 w 1004044"/>
              <a:gd name="connsiteY1214" fmla="*/ 186151 h 862208"/>
              <a:gd name="connsiteX1215" fmla="*/ 310793 w 1004044"/>
              <a:gd name="connsiteY1215" fmla="*/ 187190 h 862208"/>
              <a:gd name="connsiteX1216" fmla="*/ 309987 w 1004044"/>
              <a:gd name="connsiteY1216" fmla="*/ 187371 h 862208"/>
              <a:gd name="connsiteX1217" fmla="*/ 309188 w 1004044"/>
              <a:gd name="connsiteY1217" fmla="*/ 186560 h 862208"/>
              <a:gd name="connsiteX1218" fmla="*/ 307883 w 1004044"/>
              <a:gd name="connsiteY1218" fmla="*/ 187360 h 862208"/>
              <a:gd name="connsiteX1219" fmla="*/ 307263 w 1004044"/>
              <a:gd name="connsiteY1219" fmla="*/ 187388 h 862208"/>
              <a:gd name="connsiteX1220" fmla="*/ 306644 w 1004044"/>
              <a:gd name="connsiteY1220" fmla="*/ 187415 h 862208"/>
              <a:gd name="connsiteX1221" fmla="*/ 306491 w 1004044"/>
              <a:gd name="connsiteY1221" fmla="*/ 187844 h 862208"/>
              <a:gd name="connsiteX1222" fmla="*/ 306204 w 1004044"/>
              <a:gd name="connsiteY1222" fmla="*/ 188652 h 862208"/>
              <a:gd name="connsiteX1223" fmla="*/ 306001 w 1004044"/>
              <a:gd name="connsiteY1223" fmla="*/ 188612 h 862208"/>
              <a:gd name="connsiteX1224" fmla="*/ 304225 w 1004044"/>
              <a:gd name="connsiteY1224" fmla="*/ 188271 h 862208"/>
              <a:gd name="connsiteX1225" fmla="*/ 302570 w 1004044"/>
              <a:gd name="connsiteY1225" fmla="*/ 185533 h 862208"/>
              <a:gd name="connsiteX1226" fmla="*/ 300836 w 1004044"/>
              <a:gd name="connsiteY1226" fmla="*/ 185772 h 862208"/>
              <a:gd name="connsiteX1227" fmla="*/ 298909 w 1004044"/>
              <a:gd name="connsiteY1227" fmla="*/ 185324 h 862208"/>
              <a:gd name="connsiteX1228" fmla="*/ 298185 w 1004044"/>
              <a:gd name="connsiteY1228" fmla="*/ 185156 h 862208"/>
              <a:gd name="connsiteX1229" fmla="*/ 297881 w 1004044"/>
              <a:gd name="connsiteY1229" fmla="*/ 185183 h 862208"/>
              <a:gd name="connsiteX1230" fmla="*/ 297122 w 1004044"/>
              <a:gd name="connsiteY1230" fmla="*/ 185257 h 862208"/>
              <a:gd name="connsiteX1231" fmla="*/ 295458 w 1004044"/>
              <a:gd name="connsiteY1231" fmla="*/ 184443 h 862208"/>
              <a:gd name="connsiteX1232" fmla="*/ 293288 w 1004044"/>
              <a:gd name="connsiteY1232" fmla="*/ 184802 h 862208"/>
              <a:gd name="connsiteX1233" fmla="*/ 291124 w 1004044"/>
              <a:gd name="connsiteY1233" fmla="*/ 184296 h 862208"/>
              <a:gd name="connsiteX1234" fmla="*/ 290078 w 1004044"/>
              <a:gd name="connsiteY1234" fmla="*/ 184583 h 862208"/>
              <a:gd name="connsiteX1235" fmla="*/ 289574 w 1004044"/>
              <a:gd name="connsiteY1235" fmla="*/ 184721 h 862208"/>
              <a:gd name="connsiteX1236" fmla="*/ 286482 w 1004044"/>
              <a:gd name="connsiteY1236" fmla="*/ 184395 h 862208"/>
              <a:gd name="connsiteX1237" fmla="*/ 286963 w 1004044"/>
              <a:gd name="connsiteY1237" fmla="*/ 186691 h 862208"/>
              <a:gd name="connsiteX1238" fmla="*/ 286394 w 1004044"/>
              <a:gd name="connsiteY1238" fmla="*/ 188918 h 862208"/>
              <a:gd name="connsiteX1239" fmla="*/ 285707 w 1004044"/>
              <a:gd name="connsiteY1239" fmla="*/ 190032 h 862208"/>
              <a:gd name="connsiteX1240" fmla="*/ 284282 w 1004044"/>
              <a:gd name="connsiteY1240" fmla="*/ 190272 h 862208"/>
              <a:gd name="connsiteX1241" fmla="*/ 281914 w 1004044"/>
              <a:gd name="connsiteY1241" fmla="*/ 193048 h 862208"/>
              <a:gd name="connsiteX1242" fmla="*/ 279975 w 1004044"/>
              <a:gd name="connsiteY1242" fmla="*/ 196819 h 862208"/>
              <a:gd name="connsiteX1243" fmla="*/ 280647 w 1004044"/>
              <a:gd name="connsiteY1243" fmla="*/ 198248 h 862208"/>
              <a:gd name="connsiteX1244" fmla="*/ 281250 w 1004044"/>
              <a:gd name="connsiteY1244" fmla="*/ 201298 h 862208"/>
              <a:gd name="connsiteX1245" fmla="*/ 281309 w 1004044"/>
              <a:gd name="connsiteY1245" fmla="*/ 201598 h 862208"/>
              <a:gd name="connsiteX1246" fmla="*/ 281239 w 1004044"/>
              <a:gd name="connsiteY1246" fmla="*/ 203147 h 862208"/>
              <a:gd name="connsiteX1247" fmla="*/ 280612 w 1004044"/>
              <a:gd name="connsiteY1247" fmla="*/ 204507 h 862208"/>
              <a:gd name="connsiteX1248" fmla="*/ 280789 w 1004044"/>
              <a:gd name="connsiteY1248" fmla="*/ 206244 h 862208"/>
              <a:gd name="connsiteX1249" fmla="*/ 280962 w 1004044"/>
              <a:gd name="connsiteY1249" fmla="*/ 208291 h 862208"/>
              <a:gd name="connsiteX1250" fmla="*/ 279656 w 1004044"/>
              <a:gd name="connsiteY1250" fmla="*/ 209524 h 862208"/>
              <a:gd name="connsiteX1251" fmla="*/ 280969 w 1004044"/>
              <a:gd name="connsiteY1251" fmla="*/ 211072 h 862208"/>
              <a:gd name="connsiteX1252" fmla="*/ 281502 w 1004044"/>
              <a:gd name="connsiteY1252" fmla="*/ 211702 h 862208"/>
              <a:gd name="connsiteX1253" fmla="*/ 281696 w 1004044"/>
              <a:gd name="connsiteY1253" fmla="*/ 212503 h 862208"/>
              <a:gd name="connsiteX1254" fmla="*/ 281863 w 1004044"/>
              <a:gd name="connsiteY1254" fmla="*/ 213191 h 862208"/>
              <a:gd name="connsiteX1255" fmla="*/ 281377 w 1004044"/>
              <a:gd name="connsiteY1255" fmla="*/ 215729 h 862208"/>
              <a:gd name="connsiteX1256" fmla="*/ 281163 w 1004044"/>
              <a:gd name="connsiteY1256" fmla="*/ 216844 h 862208"/>
              <a:gd name="connsiteX1257" fmla="*/ 281662 w 1004044"/>
              <a:gd name="connsiteY1257" fmla="*/ 218571 h 862208"/>
              <a:gd name="connsiteX1258" fmla="*/ 281951 w 1004044"/>
              <a:gd name="connsiteY1258" fmla="*/ 219577 h 862208"/>
              <a:gd name="connsiteX1259" fmla="*/ 281698 w 1004044"/>
              <a:gd name="connsiteY1259" fmla="*/ 220752 h 862208"/>
              <a:gd name="connsiteX1260" fmla="*/ 282189 w 1004044"/>
              <a:gd name="connsiteY1260" fmla="*/ 221437 h 862208"/>
              <a:gd name="connsiteX1261" fmla="*/ 281750 w 1004044"/>
              <a:gd name="connsiteY1261" fmla="*/ 222427 h 862208"/>
              <a:gd name="connsiteX1262" fmla="*/ 283286 w 1004044"/>
              <a:gd name="connsiteY1262" fmla="*/ 224667 h 862208"/>
              <a:gd name="connsiteX1263" fmla="*/ 283446 w 1004044"/>
              <a:gd name="connsiteY1263" fmla="*/ 225277 h 862208"/>
              <a:gd name="connsiteX1264" fmla="*/ 283709 w 1004044"/>
              <a:gd name="connsiteY1264" fmla="*/ 226281 h 862208"/>
              <a:gd name="connsiteX1265" fmla="*/ 284875 w 1004044"/>
              <a:gd name="connsiteY1265" fmla="*/ 228084 h 862208"/>
              <a:gd name="connsiteX1266" fmla="*/ 282823 w 1004044"/>
              <a:gd name="connsiteY1266" fmla="*/ 229685 h 862208"/>
              <a:gd name="connsiteX1267" fmla="*/ 281948 w 1004044"/>
              <a:gd name="connsiteY1267" fmla="*/ 231261 h 862208"/>
              <a:gd name="connsiteX1268" fmla="*/ 281073 w 1004044"/>
              <a:gd name="connsiteY1268" fmla="*/ 232838 h 862208"/>
              <a:gd name="connsiteX1269" fmla="*/ 280511 w 1004044"/>
              <a:gd name="connsiteY1269" fmla="*/ 232877 h 862208"/>
              <a:gd name="connsiteX1270" fmla="*/ 279464 w 1004044"/>
              <a:gd name="connsiteY1270" fmla="*/ 232952 h 862208"/>
              <a:gd name="connsiteX1271" fmla="*/ 279339 w 1004044"/>
              <a:gd name="connsiteY1271" fmla="*/ 233364 h 862208"/>
              <a:gd name="connsiteX1272" fmla="*/ 279275 w 1004044"/>
              <a:gd name="connsiteY1272" fmla="*/ 233572 h 862208"/>
              <a:gd name="connsiteX1273" fmla="*/ 279600 w 1004044"/>
              <a:gd name="connsiteY1273" fmla="*/ 234119 h 862208"/>
              <a:gd name="connsiteX1274" fmla="*/ 279826 w 1004044"/>
              <a:gd name="connsiteY1274" fmla="*/ 234504 h 862208"/>
              <a:gd name="connsiteX1275" fmla="*/ 279453 w 1004044"/>
              <a:gd name="connsiteY1275" fmla="*/ 234873 h 862208"/>
              <a:gd name="connsiteX1276" fmla="*/ 278155 w 1004044"/>
              <a:gd name="connsiteY1276" fmla="*/ 234618 h 862208"/>
              <a:gd name="connsiteX1277" fmla="*/ 277780 w 1004044"/>
              <a:gd name="connsiteY1277" fmla="*/ 235174 h 862208"/>
              <a:gd name="connsiteX1278" fmla="*/ 277710 w 1004044"/>
              <a:gd name="connsiteY1278" fmla="*/ 236600 h 862208"/>
              <a:gd name="connsiteX1279" fmla="*/ 275666 w 1004044"/>
              <a:gd name="connsiteY1279" fmla="*/ 236899 h 862208"/>
              <a:gd name="connsiteX1280" fmla="*/ 274127 w 1004044"/>
              <a:gd name="connsiteY1280" fmla="*/ 237746 h 862208"/>
              <a:gd name="connsiteX1281" fmla="*/ 273432 w 1004044"/>
              <a:gd name="connsiteY1281" fmla="*/ 238127 h 862208"/>
              <a:gd name="connsiteX1282" fmla="*/ 273279 w 1004044"/>
              <a:gd name="connsiteY1282" fmla="*/ 238304 h 862208"/>
              <a:gd name="connsiteX1283" fmla="*/ 272311 w 1004044"/>
              <a:gd name="connsiteY1283" fmla="*/ 239424 h 862208"/>
              <a:gd name="connsiteX1284" fmla="*/ 271619 w 1004044"/>
              <a:gd name="connsiteY1284" fmla="*/ 241404 h 862208"/>
              <a:gd name="connsiteX1285" fmla="*/ 271670 w 1004044"/>
              <a:gd name="connsiteY1285" fmla="*/ 243449 h 862208"/>
              <a:gd name="connsiteX1286" fmla="*/ 269310 w 1004044"/>
              <a:gd name="connsiteY1286" fmla="*/ 244862 h 862208"/>
              <a:gd name="connsiteX1287" fmla="*/ 268928 w 1004044"/>
              <a:gd name="connsiteY1287" fmla="*/ 246968 h 862208"/>
              <a:gd name="connsiteX1288" fmla="*/ 268906 w 1004044"/>
              <a:gd name="connsiteY1288" fmla="*/ 247308 h 862208"/>
              <a:gd name="connsiteX1289" fmla="*/ 268861 w 1004044"/>
              <a:gd name="connsiteY1289" fmla="*/ 248021 h 862208"/>
              <a:gd name="connsiteX1290" fmla="*/ 269467 w 1004044"/>
              <a:gd name="connsiteY1290" fmla="*/ 250070 h 862208"/>
              <a:gd name="connsiteX1291" fmla="*/ 270084 w 1004044"/>
              <a:gd name="connsiteY1291" fmla="*/ 250445 h 862208"/>
              <a:gd name="connsiteX1292" fmla="*/ 270075 w 1004044"/>
              <a:gd name="connsiteY1292" fmla="*/ 251933 h 862208"/>
              <a:gd name="connsiteX1293" fmla="*/ 272167 w 1004044"/>
              <a:gd name="connsiteY1293" fmla="*/ 254176 h 862208"/>
              <a:gd name="connsiteX1294" fmla="*/ 271299 w 1004044"/>
              <a:gd name="connsiteY1294" fmla="*/ 254724 h 862208"/>
              <a:gd name="connsiteX1295" fmla="*/ 269932 w 1004044"/>
              <a:gd name="connsiteY1295" fmla="*/ 255589 h 862208"/>
              <a:gd name="connsiteX1296" fmla="*/ 269896 w 1004044"/>
              <a:gd name="connsiteY1296" fmla="*/ 255808 h 862208"/>
              <a:gd name="connsiteX1297" fmla="*/ 269677 w 1004044"/>
              <a:gd name="connsiteY1297" fmla="*/ 257137 h 862208"/>
              <a:gd name="connsiteX1298" fmla="*/ 268373 w 1004044"/>
              <a:gd name="connsiteY1298" fmla="*/ 257688 h 862208"/>
              <a:gd name="connsiteX1299" fmla="*/ 267623 w 1004044"/>
              <a:gd name="connsiteY1299" fmla="*/ 258924 h 862208"/>
              <a:gd name="connsiteX1300" fmla="*/ 267929 w 1004044"/>
              <a:gd name="connsiteY1300" fmla="*/ 259732 h 862208"/>
              <a:gd name="connsiteX1301" fmla="*/ 268481 w 1004044"/>
              <a:gd name="connsiteY1301" fmla="*/ 259874 h 862208"/>
              <a:gd name="connsiteX1302" fmla="*/ 268669 w 1004044"/>
              <a:gd name="connsiteY1302" fmla="*/ 259922 h 862208"/>
              <a:gd name="connsiteX1303" fmla="*/ 269578 w 1004044"/>
              <a:gd name="connsiteY1303" fmla="*/ 263460 h 862208"/>
              <a:gd name="connsiteX1304" fmla="*/ 268758 w 1004044"/>
              <a:gd name="connsiteY1304" fmla="*/ 266369 h 862208"/>
              <a:gd name="connsiteX1305" fmla="*/ 268506 w 1004044"/>
              <a:gd name="connsiteY1305" fmla="*/ 266542 h 862208"/>
              <a:gd name="connsiteX1306" fmla="*/ 267765 w 1004044"/>
              <a:gd name="connsiteY1306" fmla="*/ 267046 h 862208"/>
              <a:gd name="connsiteX1307" fmla="*/ 267417 w 1004044"/>
              <a:gd name="connsiteY1307" fmla="*/ 268284 h 862208"/>
              <a:gd name="connsiteX1308" fmla="*/ 267083 w 1004044"/>
              <a:gd name="connsiteY1308" fmla="*/ 269576 h 862208"/>
              <a:gd name="connsiteX1309" fmla="*/ 267312 w 1004044"/>
              <a:gd name="connsiteY1309" fmla="*/ 270516 h 862208"/>
              <a:gd name="connsiteX1310" fmla="*/ 267932 w 1004044"/>
              <a:gd name="connsiteY1310" fmla="*/ 271142 h 862208"/>
              <a:gd name="connsiteX1311" fmla="*/ 268234 w 1004044"/>
              <a:gd name="connsiteY1311" fmla="*/ 271449 h 862208"/>
              <a:gd name="connsiteX1312" fmla="*/ 268969 w 1004044"/>
              <a:gd name="connsiteY1312" fmla="*/ 273189 h 862208"/>
              <a:gd name="connsiteX1313" fmla="*/ 267288 w 1004044"/>
              <a:gd name="connsiteY1313" fmla="*/ 274978 h 862208"/>
              <a:gd name="connsiteX1314" fmla="*/ 267221 w 1004044"/>
              <a:gd name="connsiteY1314" fmla="*/ 275971 h 862208"/>
              <a:gd name="connsiteX1315" fmla="*/ 267894 w 1004044"/>
              <a:gd name="connsiteY1315" fmla="*/ 277027 h 862208"/>
              <a:gd name="connsiteX1316" fmla="*/ 268241 w 1004044"/>
              <a:gd name="connsiteY1316" fmla="*/ 281554 h 862208"/>
              <a:gd name="connsiteX1317" fmla="*/ 269353 w 1004044"/>
              <a:gd name="connsiteY1317" fmla="*/ 281994 h 862208"/>
              <a:gd name="connsiteX1318" fmla="*/ 269281 w 1004044"/>
              <a:gd name="connsiteY1318" fmla="*/ 283791 h 862208"/>
              <a:gd name="connsiteX1319" fmla="*/ 269847 w 1004044"/>
              <a:gd name="connsiteY1319" fmla="*/ 284895 h 862208"/>
              <a:gd name="connsiteX1320" fmla="*/ 270075 w 1004044"/>
              <a:gd name="connsiteY1320" fmla="*/ 285345 h 862208"/>
              <a:gd name="connsiteX1321" fmla="*/ 269507 w 1004044"/>
              <a:gd name="connsiteY1321" fmla="*/ 287884 h 862208"/>
              <a:gd name="connsiteX1322" fmla="*/ 269551 w 1004044"/>
              <a:gd name="connsiteY1322" fmla="*/ 291045 h 862208"/>
              <a:gd name="connsiteX1323" fmla="*/ 269567 w 1004044"/>
              <a:gd name="connsiteY1323" fmla="*/ 291225 h 862208"/>
              <a:gd name="connsiteX1324" fmla="*/ 269958 w 1004044"/>
              <a:gd name="connsiteY1324" fmla="*/ 295450 h 862208"/>
              <a:gd name="connsiteX1325" fmla="*/ 270308 w 1004044"/>
              <a:gd name="connsiteY1325" fmla="*/ 295837 h 862208"/>
              <a:gd name="connsiteX1326" fmla="*/ 270574 w 1004044"/>
              <a:gd name="connsiteY1326" fmla="*/ 296135 h 862208"/>
              <a:gd name="connsiteX1327" fmla="*/ 269390 w 1004044"/>
              <a:gd name="connsiteY1327" fmla="*/ 297492 h 862208"/>
              <a:gd name="connsiteX1328" fmla="*/ 269546 w 1004044"/>
              <a:gd name="connsiteY1328" fmla="*/ 297616 h 862208"/>
              <a:gd name="connsiteX1329" fmla="*/ 270561 w 1004044"/>
              <a:gd name="connsiteY1329" fmla="*/ 298427 h 862208"/>
              <a:gd name="connsiteX1330" fmla="*/ 270615 w 1004044"/>
              <a:gd name="connsiteY1330" fmla="*/ 299668 h 862208"/>
              <a:gd name="connsiteX1331" fmla="*/ 270563 w 1004044"/>
              <a:gd name="connsiteY1331" fmla="*/ 299881 h 862208"/>
              <a:gd name="connsiteX1332" fmla="*/ 270048 w 1004044"/>
              <a:gd name="connsiteY1332" fmla="*/ 301897 h 862208"/>
              <a:gd name="connsiteX1333" fmla="*/ 269297 w 1004044"/>
              <a:gd name="connsiteY1333" fmla="*/ 303133 h 862208"/>
              <a:gd name="connsiteX1334" fmla="*/ 270246 w 1004044"/>
              <a:gd name="connsiteY1334" fmla="*/ 305314 h 862208"/>
              <a:gd name="connsiteX1335" fmla="*/ 270458 w 1004044"/>
              <a:gd name="connsiteY1335" fmla="*/ 305805 h 862208"/>
              <a:gd name="connsiteX1336" fmla="*/ 269951 w 1004044"/>
              <a:gd name="connsiteY1336" fmla="*/ 306732 h 862208"/>
              <a:gd name="connsiteX1337" fmla="*/ 269645 w 1004044"/>
              <a:gd name="connsiteY1337" fmla="*/ 307288 h 862208"/>
              <a:gd name="connsiteX1338" fmla="*/ 269946 w 1004044"/>
              <a:gd name="connsiteY1338" fmla="*/ 307703 h 862208"/>
              <a:gd name="connsiteX1339" fmla="*/ 270321 w 1004044"/>
              <a:gd name="connsiteY1339" fmla="*/ 308222 h 862208"/>
              <a:gd name="connsiteX1340" fmla="*/ 270123 w 1004044"/>
              <a:gd name="connsiteY1340" fmla="*/ 310576 h 862208"/>
              <a:gd name="connsiteX1341" fmla="*/ 270304 w 1004044"/>
              <a:gd name="connsiteY1341" fmla="*/ 311136 h 862208"/>
              <a:gd name="connsiteX1342" fmla="*/ 270689 w 1004044"/>
              <a:gd name="connsiteY1342" fmla="*/ 311113 h 862208"/>
              <a:gd name="connsiteX1343" fmla="*/ 272224 w 1004044"/>
              <a:gd name="connsiteY1343" fmla="*/ 311021 h 862208"/>
              <a:gd name="connsiteX1344" fmla="*/ 272469 w 1004044"/>
              <a:gd name="connsiteY1344" fmla="*/ 311394 h 862208"/>
              <a:gd name="connsiteX1345" fmla="*/ 270847 w 1004044"/>
              <a:gd name="connsiteY1345" fmla="*/ 313680 h 862208"/>
              <a:gd name="connsiteX1346" fmla="*/ 271953 w 1004044"/>
              <a:gd name="connsiteY1346" fmla="*/ 315359 h 862208"/>
              <a:gd name="connsiteX1347" fmla="*/ 272309 w 1004044"/>
              <a:gd name="connsiteY1347" fmla="*/ 315617 h 862208"/>
              <a:gd name="connsiteX1348" fmla="*/ 273246 w 1004044"/>
              <a:gd name="connsiteY1348" fmla="*/ 316296 h 862208"/>
              <a:gd name="connsiteX1349" fmla="*/ 274101 w 1004044"/>
              <a:gd name="connsiteY1349" fmla="*/ 318346 h 862208"/>
              <a:gd name="connsiteX1350" fmla="*/ 273395 w 1004044"/>
              <a:gd name="connsiteY1350" fmla="*/ 319839 h 862208"/>
              <a:gd name="connsiteX1351" fmla="*/ 273225 w 1004044"/>
              <a:gd name="connsiteY1351" fmla="*/ 320201 h 862208"/>
              <a:gd name="connsiteX1352" fmla="*/ 273346 w 1004044"/>
              <a:gd name="connsiteY1352" fmla="*/ 320624 h 862208"/>
              <a:gd name="connsiteX1353" fmla="*/ 273527 w 1004044"/>
              <a:gd name="connsiteY1353" fmla="*/ 321257 h 862208"/>
              <a:gd name="connsiteX1354" fmla="*/ 273884 w 1004044"/>
              <a:gd name="connsiteY1354" fmla="*/ 321594 h 862208"/>
              <a:gd name="connsiteX1355" fmla="*/ 274451 w 1004044"/>
              <a:gd name="connsiteY1355" fmla="*/ 322130 h 862208"/>
              <a:gd name="connsiteX1356" fmla="*/ 275113 w 1004044"/>
              <a:gd name="connsiteY1356" fmla="*/ 322312 h 862208"/>
              <a:gd name="connsiteX1357" fmla="*/ 276057 w 1004044"/>
              <a:gd name="connsiteY1357" fmla="*/ 322572 h 862208"/>
              <a:gd name="connsiteX1358" fmla="*/ 277715 w 1004044"/>
              <a:gd name="connsiteY1358" fmla="*/ 324053 h 862208"/>
              <a:gd name="connsiteX1359" fmla="*/ 278150 w 1004044"/>
              <a:gd name="connsiteY1359" fmla="*/ 324442 h 862208"/>
              <a:gd name="connsiteX1360" fmla="*/ 278429 w 1004044"/>
              <a:gd name="connsiteY1360" fmla="*/ 326360 h 862208"/>
              <a:gd name="connsiteX1361" fmla="*/ 279435 w 1004044"/>
              <a:gd name="connsiteY1361" fmla="*/ 326867 h 862208"/>
              <a:gd name="connsiteX1362" fmla="*/ 279968 w 1004044"/>
              <a:gd name="connsiteY1362" fmla="*/ 327572 h 862208"/>
              <a:gd name="connsiteX1363" fmla="*/ 280235 w 1004044"/>
              <a:gd name="connsiteY1363" fmla="*/ 327925 h 862208"/>
              <a:gd name="connsiteX1364" fmla="*/ 280566 w 1004044"/>
              <a:gd name="connsiteY1364" fmla="*/ 329702 h 862208"/>
              <a:gd name="connsiteX1365" fmla="*/ 280895 w 1004044"/>
              <a:gd name="connsiteY1365" fmla="*/ 331463 h 862208"/>
              <a:gd name="connsiteX1366" fmla="*/ 282674 w 1004044"/>
              <a:gd name="connsiteY1366" fmla="*/ 333952 h 862208"/>
              <a:gd name="connsiteX1367" fmla="*/ 283541 w 1004044"/>
              <a:gd name="connsiteY1367" fmla="*/ 334019 h 862208"/>
              <a:gd name="connsiteX1368" fmla="*/ 283717 w 1004044"/>
              <a:gd name="connsiteY1368" fmla="*/ 333901 h 862208"/>
              <a:gd name="connsiteX1369" fmla="*/ 284471 w 1004044"/>
              <a:gd name="connsiteY1369" fmla="*/ 333403 h 862208"/>
              <a:gd name="connsiteX1370" fmla="*/ 285318 w 1004044"/>
              <a:gd name="connsiteY1370" fmla="*/ 336941 h 862208"/>
              <a:gd name="connsiteX1371" fmla="*/ 286025 w 1004044"/>
              <a:gd name="connsiteY1371" fmla="*/ 337316 h 862208"/>
              <a:gd name="connsiteX1372" fmla="*/ 286736 w 1004044"/>
              <a:gd name="connsiteY1372" fmla="*/ 337693 h 862208"/>
              <a:gd name="connsiteX1373" fmla="*/ 287768 w 1004044"/>
              <a:gd name="connsiteY1373" fmla="*/ 341232 h 862208"/>
              <a:gd name="connsiteX1374" fmla="*/ 286966 w 1004044"/>
              <a:gd name="connsiteY1374" fmla="*/ 341382 h 862208"/>
              <a:gd name="connsiteX1375" fmla="*/ 286159 w 1004044"/>
              <a:gd name="connsiteY1375" fmla="*/ 341534 h 862208"/>
              <a:gd name="connsiteX1376" fmla="*/ 285951 w 1004044"/>
              <a:gd name="connsiteY1376" fmla="*/ 341842 h 862208"/>
              <a:gd name="connsiteX1377" fmla="*/ 285534 w 1004044"/>
              <a:gd name="connsiteY1377" fmla="*/ 342460 h 862208"/>
              <a:gd name="connsiteX1378" fmla="*/ 287377 w 1004044"/>
              <a:gd name="connsiteY1378" fmla="*/ 344764 h 862208"/>
              <a:gd name="connsiteX1379" fmla="*/ 286695 w 1004044"/>
              <a:gd name="connsiteY1379" fmla="*/ 345195 h 862208"/>
              <a:gd name="connsiteX1380" fmla="*/ 285832 w 1004044"/>
              <a:gd name="connsiteY1380" fmla="*/ 344571 h 862208"/>
              <a:gd name="connsiteX1381" fmla="*/ 285460 w 1004044"/>
              <a:gd name="connsiteY1381" fmla="*/ 344661 h 862208"/>
              <a:gd name="connsiteX1382" fmla="*/ 285089 w 1004044"/>
              <a:gd name="connsiteY1382" fmla="*/ 344752 h 862208"/>
              <a:gd name="connsiteX1383" fmla="*/ 283971 w 1004044"/>
              <a:gd name="connsiteY1383" fmla="*/ 345676 h 862208"/>
              <a:gd name="connsiteX1384" fmla="*/ 283531 w 1004044"/>
              <a:gd name="connsiteY1384" fmla="*/ 345766 h 862208"/>
              <a:gd name="connsiteX1385" fmla="*/ 282485 w 1004044"/>
              <a:gd name="connsiteY1385" fmla="*/ 345978 h 862208"/>
              <a:gd name="connsiteX1386" fmla="*/ 282157 w 1004044"/>
              <a:gd name="connsiteY1386" fmla="*/ 346382 h 862208"/>
              <a:gd name="connsiteX1387" fmla="*/ 281736 w 1004044"/>
              <a:gd name="connsiteY1387" fmla="*/ 346904 h 862208"/>
              <a:gd name="connsiteX1388" fmla="*/ 281670 w 1004044"/>
              <a:gd name="connsiteY1388" fmla="*/ 347648 h 862208"/>
              <a:gd name="connsiteX1389" fmla="*/ 282540 w 1004044"/>
              <a:gd name="connsiteY1389" fmla="*/ 348596 h 862208"/>
              <a:gd name="connsiteX1390" fmla="*/ 283269 w 1004044"/>
              <a:gd name="connsiteY1390" fmla="*/ 349393 h 862208"/>
              <a:gd name="connsiteX1391" fmla="*/ 282728 w 1004044"/>
              <a:gd name="connsiteY1391" fmla="*/ 350078 h 862208"/>
              <a:gd name="connsiteX1392" fmla="*/ 282545 w 1004044"/>
              <a:gd name="connsiteY1392" fmla="*/ 350308 h 862208"/>
              <a:gd name="connsiteX1393" fmla="*/ 282148 w 1004044"/>
              <a:gd name="connsiteY1393" fmla="*/ 350812 h 862208"/>
              <a:gd name="connsiteX1394" fmla="*/ 280844 w 1004044"/>
              <a:gd name="connsiteY1394" fmla="*/ 351674 h 862208"/>
              <a:gd name="connsiteX1395" fmla="*/ 279868 w 1004044"/>
              <a:gd name="connsiteY1395" fmla="*/ 351873 h 862208"/>
              <a:gd name="connsiteX1396" fmla="*/ 279667 w 1004044"/>
              <a:gd name="connsiteY1396" fmla="*/ 351916 h 862208"/>
              <a:gd name="connsiteX1397" fmla="*/ 279293 w 1004044"/>
              <a:gd name="connsiteY1397" fmla="*/ 352594 h 862208"/>
              <a:gd name="connsiteX1398" fmla="*/ 280686 w 1004044"/>
              <a:gd name="connsiteY1398" fmla="*/ 354133 h 862208"/>
              <a:gd name="connsiteX1399" fmla="*/ 281382 w 1004044"/>
              <a:gd name="connsiteY1399" fmla="*/ 354900 h 862208"/>
              <a:gd name="connsiteX1400" fmla="*/ 282176 w 1004044"/>
              <a:gd name="connsiteY1400" fmla="*/ 356888 h 862208"/>
              <a:gd name="connsiteX1401" fmla="*/ 283528 w 1004044"/>
              <a:gd name="connsiteY1401" fmla="*/ 358260 h 862208"/>
              <a:gd name="connsiteX1402" fmla="*/ 283645 w 1004044"/>
              <a:gd name="connsiteY1402" fmla="*/ 359437 h 862208"/>
              <a:gd name="connsiteX1403" fmla="*/ 282831 w 1004044"/>
              <a:gd name="connsiteY1403" fmla="*/ 361597 h 862208"/>
              <a:gd name="connsiteX1404" fmla="*/ 282641 w 1004044"/>
              <a:gd name="connsiteY1404" fmla="*/ 362098 h 862208"/>
              <a:gd name="connsiteX1405" fmla="*/ 282573 w 1004044"/>
              <a:gd name="connsiteY1405" fmla="*/ 363152 h 862208"/>
              <a:gd name="connsiteX1406" fmla="*/ 283065 w 1004044"/>
              <a:gd name="connsiteY1406" fmla="*/ 364150 h 862208"/>
              <a:gd name="connsiteX1407" fmla="*/ 283184 w 1004044"/>
              <a:gd name="connsiteY1407" fmla="*/ 364395 h 862208"/>
              <a:gd name="connsiteX1408" fmla="*/ 279777 w 1004044"/>
              <a:gd name="connsiteY1408" fmla="*/ 365616 h 862208"/>
              <a:gd name="connsiteX1409" fmla="*/ 278835 w 1004044"/>
              <a:gd name="connsiteY1409" fmla="*/ 366370 h 862208"/>
              <a:gd name="connsiteX1410" fmla="*/ 278161 w 1004044"/>
              <a:gd name="connsiteY1410" fmla="*/ 366910 h 862208"/>
              <a:gd name="connsiteX1411" fmla="*/ 277658 w 1004044"/>
              <a:gd name="connsiteY1411" fmla="*/ 368520 h 862208"/>
              <a:gd name="connsiteX1412" fmla="*/ 278266 w 1004044"/>
              <a:gd name="connsiteY1412" fmla="*/ 370321 h 862208"/>
              <a:gd name="connsiteX1413" fmla="*/ 278093 w 1004044"/>
              <a:gd name="connsiteY1413" fmla="*/ 370947 h 862208"/>
              <a:gd name="connsiteX1414" fmla="*/ 277373 w 1004044"/>
              <a:gd name="connsiteY1414" fmla="*/ 371329 h 862208"/>
              <a:gd name="connsiteX1415" fmla="*/ 277018 w 1004044"/>
              <a:gd name="connsiteY1415" fmla="*/ 371521 h 862208"/>
              <a:gd name="connsiteX1416" fmla="*/ 276894 w 1004044"/>
              <a:gd name="connsiteY1416" fmla="*/ 372360 h 862208"/>
              <a:gd name="connsiteX1417" fmla="*/ 277442 w 1004044"/>
              <a:gd name="connsiteY1417" fmla="*/ 373851 h 862208"/>
              <a:gd name="connsiteX1418" fmla="*/ 277684 w 1004044"/>
              <a:gd name="connsiteY1418" fmla="*/ 374905 h 862208"/>
              <a:gd name="connsiteX1419" fmla="*/ 277846 w 1004044"/>
              <a:gd name="connsiteY1419" fmla="*/ 375134 h 862208"/>
              <a:gd name="connsiteX1420" fmla="*/ 278218 w 1004044"/>
              <a:gd name="connsiteY1420" fmla="*/ 375656 h 862208"/>
              <a:gd name="connsiteX1421" fmla="*/ 278482 w 1004044"/>
              <a:gd name="connsiteY1421" fmla="*/ 376026 h 862208"/>
              <a:gd name="connsiteX1422" fmla="*/ 279097 w 1004044"/>
              <a:gd name="connsiteY1422" fmla="*/ 376395 h 862208"/>
              <a:gd name="connsiteX1423" fmla="*/ 279837 w 1004044"/>
              <a:gd name="connsiteY1423" fmla="*/ 376840 h 862208"/>
              <a:gd name="connsiteX1424" fmla="*/ 280066 w 1004044"/>
              <a:gd name="connsiteY1424" fmla="*/ 377716 h 862208"/>
              <a:gd name="connsiteX1425" fmla="*/ 279633 w 1004044"/>
              <a:gd name="connsiteY1425" fmla="*/ 380372 h 862208"/>
              <a:gd name="connsiteX1426" fmla="*/ 280606 w 1004044"/>
              <a:gd name="connsiteY1426" fmla="*/ 383354 h 862208"/>
              <a:gd name="connsiteX1427" fmla="*/ 280910 w 1004044"/>
              <a:gd name="connsiteY1427" fmla="*/ 384285 h 862208"/>
              <a:gd name="connsiteX1428" fmla="*/ 279275 w 1004044"/>
              <a:gd name="connsiteY1428" fmla="*/ 389174 h 862208"/>
              <a:gd name="connsiteX1429" fmla="*/ 279579 w 1004044"/>
              <a:gd name="connsiteY1429" fmla="*/ 390168 h 862208"/>
              <a:gd name="connsiteX1430" fmla="*/ 280808 w 1004044"/>
              <a:gd name="connsiteY1430" fmla="*/ 391352 h 862208"/>
              <a:gd name="connsiteX1431" fmla="*/ 280742 w 1004044"/>
              <a:gd name="connsiteY1431" fmla="*/ 392220 h 862208"/>
              <a:gd name="connsiteX1432" fmla="*/ 277465 w 1004044"/>
              <a:gd name="connsiteY1432" fmla="*/ 392141 h 862208"/>
              <a:gd name="connsiteX1433" fmla="*/ 276284 w 1004044"/>
              <a:gd name="connsiteY1433" fmla="*/ 393065 h 862208"/>
              <a:gd name="connsiteX1434" fmla="*/ 275987 w 1004044"/>
              <a:gd name="connsiteY1434" fmla="*/ 394419 h 862208"/>
              <a:gd name="connsiteX1435" fmla="*/ 275903 w 1004044"/>
              <a:gd name="connsiteY1435" fmla="*/ 394798 h 862208"/>
              <a:gd name="connsiteX1436" fmla="*/ 276817 w 1004044"/>
              <a:gd name="connsiteY1436" fmla="*/ 397346 h 862208"/>
              <a:gd name="connsiteX1437" fmla="*/ 276626 w 1004044"/>
              <a:gd name="connsiteY1437" fmla="*/ 398337 h 862208"/>
              <a:gd name="connsiteX1438" fmla="*/ 275321 w 1004044"/>
              <a:gd name="connsiteY1438" fmla="*/ 399445 h 862208"/>
              <a:gd name="connsiteX1439" fmla="*/ 276165 w 1004044"/>
              <a:gd name="connsiteY1439" fmla="*/ 403295 h 862208"/>
              <a:gd name="connsiteX1440" fmla="*/ 275883 w 1004044"/>
              <a:gd name="connsiteY1440" fmla="*/ 404068 h 862208"/>
              <a:gd name="connsiteX1441" fmla="*/ 275601 w 1004044"/>
              <a:gd name="connsiteY1441" fmla="*/ 404841 h 862208"/>
              <a:gd name="connsiteX1442" fmla="*/ 276762 w 1004044"/>
              <a:gd name="connsiteY1442" fmla="*/ 407202 h 862208"/>
              <a:gd name="connsiteX1443" fmla="*/ 277869 w 1004044"/>
              <a:gd name="connsiteY1443" fmla="*/ 408386 h 862208"/>
              <a:gd name="connsiteX1444" fmla="*/ 279473 w 1004044"/>
              <a:gd name="connsiteY1444" fmla="*/ 409078 h 862208"/>
              <a:gd name="connsiteX1445" fmla="*/ 280053 w 1004044"/>
              <a:gd name="connsiteY1445" fmla="*/ 410682 h 862208"/>
              <a:gd name="connsiteX1446" fmla="*/ 280326 w 1004044"/>
              <a:gd name="connsiteY1446" fmla="*/ 411437 h 862208"/>
              <a:gd name="connsiteX1447" fmla="*/ 280472 w 1004044"/>
              <a:gd name="connsiteY1447" fmla="*/ 411549 h 862208"/>
              <a:gd name="connsiteX1448" fmla="*/ 281557 w 1004044"/>
              <a:gd name="connsiteY1448" fmla="*/ 412374 h 862208"/>
              <a:gd name="connsiteX1449" fmla="*/ 281762 w 1004044"/>
              <a:gd name="connsiteY1449" fmla="*/ 412731 h 862208"/>
              <a:gd name="connsiteX1450" fmla="*/ 281986 w 1004044"/>
              <a:gd name="connsiteY1450" fmla="*/ 413120 h 862208"/>
              <a:gd name="connsiteX1451" fmla="*/ 281422 w 1004044"/>
              <a:gd name="connsiteY1451" fmla="*/ 414482 h 862208"/>
              <a:gd name="connsiteX1452" fmla="*/ 281974 w 1004044"/>
              <a:gd name="connsiteY1452" fmla="*/ 415043 h 862208"/>
              <a:gd name="connsiteX1453" fmla="*/ 282723 w 1004044"/>
              <a:gd name="connsiteY1453" fmla="*/ 415159 h 862208"/>
              <a:gd name="connsiteX1454" fmla="*/ 284447 w 1004044"/>
              <a:gd name="connsiteY1454" fmla="*/ 415427 h 862208"/>
              <a:gd name="connsiteX1455" fmla="*/ 284998 w 1004044"/>
              <a:gd name="connsiteY1455" fmla="*/ 416237 h 862208"/>
              <a:gd name="connsiteX1456" fmla="*/ 285050 w 1004044"/>
              <a:gd name="connsiteY1456" fmla="*/ 416755 h 862208"/>
              <a:gd name="connsiteX1457" fmla="*/ 285174 w 1004044"/>
              <a:gd name="connsiteY1457" fmla="*/ 417973 h 862208"/>
              <a:gd name="connsiteX1458" fmla="*/ 285462 w 1004044"/>
              <a:gd name="connsiteY1458" fmla="*/ 421757 h 862208"/>
              <a:gd name="connsiteX1459" fmla="*/ 288356 w 1004044"/>
              <a:gd name="connsiteY1459" fmla="*/ 423881 h 862208"/>
              <a:gd name="connsiteX1460" fmla="*/ 288044 w 1004044"/>
              <a:gd name="connsiteY1460" fmla="*/ 424499 h 862208"/>
              <a:gd name="connsiteX1461" fmla="*/ 287424 w 1004044"/>
              <a:gd name="connsiteY1461" fmla="*/ 424682 h 862208"/>
              <a:gd name="connsiteX1462" fmla="*/ 286804 w 1004044"/>
              <a:gd name="connsiteY1462" fmla="*/ 424865 h 862208"/>
              <a:gd name="connsiteX1463" fmla="*/ 286700 w 1004044"/>
              <a:gd name="connsiteY1463" fmla="*/ 425042 h 862208"/>
              <a:gd name="connsiteX1464" fmla="*/ 286368 w 1004044"/>
              <a:gd name="connsiteY1464" fmla="*/ 425606 h 862208"/>
              <a:gd name="connsiteX1465" fmla="*/ 288144 w 1004044"/>
              <a:gd name="connsiteY1465" fmla="*/ 428778 h 862208"/>
              <a:gd name="connsiteX1466" fmla="*/ 288170 w 1004044"/>
              <a:gd name="connsiteY1466" fmla="*/ 429491 h 862208"/>
              <a:gd name="connsiteX1467" fmla="*/ 288198 w 1004044"/>
              <a:gd name="connsiteY1467" fmla="*/ 430204 h 862208"/>
              <a:gd name="connsiteX1468" fmla="*/ 288158 w 1004044"/>
              <a:gd name="connsiteY1468" fmla="*/ 431523 h 862208"/>
              <a:gd name="connsiteX1469" fmla="*/ 288121 w 1004044"/>
              <a:gd name="connsiteY1469" fmla="*/ 432746 h 862208"/>
              <a:gd name="connsiteX1470" fmla="*/ 287714 w 1004044"/>
              <a:gd name="connsiteY1470" fmla="*/ 433089 h 862208"/>
              <a:gd name="connsiteX1471" fmla="*/ 286878 w 1004044"/>
              <a:gd name="connsiteY1471" fmla="*/ 433793 h 862208"/>
              <a:gd name="connsiteX1472" fmla="*/ 286710 w 1004044"/>
              <a:gd name="connsiteY1472" fmla="*/ 434373 h 862208"/>
              <a:gd name="connsiteX1473" fmla="*/ 286626 w 1004044"/>
              <a:gd name="connsiteY1473" fmla="*/ 434660 h 862208"/>
              <a:gd name="connsiteX1474" fmla="*/ 287848 w 1004044"/>
              <a:gd name="connsiteY1474" fmla="*/ 437270 h 862208"/>
              <a:gd name="connsiteX1475" fmla="*/ 290003 w 1004044"/>
              <a:gd name="connsiteY1475" fmla="*/ 438894 h 862208"/>
              <a:gd name="connsiteX1476" fmla="*/ 290240 w 1004044"/>
              <a:gd name="connsiteY1476" fmla="*/ 440941 h 862208"/>
              <a:gd name="connsiteX1477" fmla="*/ 292151 w 1004044"/>
              <a:gd name="connsiteY1477" fmla="*/ 441758 h 862208"/>
              <a:gd name="connsiteX1478" fmla="*/ 292271 w 1004044"/>
              <a:gd name="connsiteY1478" fmla="*/ 441878 h 862208"/>
              <a:gd name="connsiteX1479" fmla="*/ 293013 w 1004044"/>
              <a:gd name="connsiteY1479" fmla="*/ 442630 h 862208"/>
              <a:gd name="connsiteX1480" fmla="*/ 294822 w 1004044"/>
              <a:gd name="connsiteY1480" fmla="*/ 450824 h 862208"/>
              <a:gd name="connsiteX1481" fmla="*/ 294938 w 1004044"/>
              <a:gd name="connsiteY1481" fmla="*/ 452065 h 862208"/>
              <a:gd name="connsiteX1482" fmla="*/ 296288 w 1004044"/>
              <a:gd name="connsiteY1482" fmla="*/ 453746 h 862208"/>
              <a:gd name="connsiteX1483" fmla="*/ 296278 w 1004044"/>
              <a:gd name="connsiteY1483" fmla="*/ 455420 h 862208"/>
              <a:gd name="connsiteX1484" fmla="*/ 296467 w 1004044"/>
              <a:gd name="connsiteY1484" fmla="*/ 455999 h 862208"/>
              <a:gd name="connsiteX1485" fmla="*/ 296764 w 1004044"/>
              <a:gd name="connsiteY1485" fmla="*/ 456911 h 862208"/>
              <a:gd name="connsiteX1486" fmla="*/ 297436 w 1004044"/>
              <a:gd name="connsiteY1486" fmla="*/ 457446 h 862208"/>
              <a:gd name="connsiteX1487" fmla="*/ 297627 w 1004044"/>
              <a:gd name="connsiteY1487" fmla="*/ 457598 h 862208"/>
              <a:gd name="connsiteX1488" fmla="*/ 299047 w 1004044"/>
              <a:gd name="connsiteY1488" fmla="*/ 457853 h 862208"/>
              <a:gd name="connsiteX1489" fmla="*/ 299413 w 1004044"/>
              <a:gd name="connsiteY1489" fmla="*/ 458723 h 862208"/>
              <a:gd name="connsiteX1490" fmla="*/ 298911 w 1004044"/>
              <a:gd name="connsiteY1490" fmla="*/ 460023 h 862208"/>
              <a:gd name="connsiteX1491" fmla="*/ 298967 w 1004044"/>
              <a:gd name="connsiteY1491" fmla="*/ 461015 h 862208"/>
              <a:gd name="connsiteX1492" fmla="*/ 300509 w 1004044"/>
              <a:gd name="connsiteY1492" fmla="*/ 461767 h 862208"/>
              <a:gd name="connsiteX1493" fmla="*/ 301597 w 1004044"/>
              <a:gd name="connsiteY1493" fmla="*/ 461836 h 862208"/>
              <a:gd name="connsiteX1494" fmla="*/ 302672 w 1004044"/>
              <a:gd name="connsiteY1494" fmla="*/ 461903 h 862208"/>
              <a:gd name="connsiteX1495" fmla="*/ 303041 w 1004044"/>
              <a:gd name="connsiteY1495" fmla="*/ 462465 h 862208"/>
              <a:gd name="connsiteX1496" fmla="*/ 303162 w 1004044"/>
              <a:gd name="connsiteY1496" fmla="*/ 462650 h 862208"/>
              <a:gd name="connsiteX1497" fmla="*/ 302966 w 1004044"/>
              <a:gd name="connsiteY1497" fmla="*/ 464571 h 862208"/>
              <a:gd name="connsiteX1498" fmla="*/ 303228 w 1004044"/>
              <a:gd name="connsiteY1498" fmla="*/ 464961 h 862208"/>
              <a:gd name="connsiteX1499" fmla="*/ 303885 w 1004044"/>
              <a:gd name="connsiteY1499" fmla="*/ 465940 h 862208"/>
              <a:gd name="connsiteX1500" fmla="*/ 305335 w 1004044"/>
              <a:gd name="connsiteY1500" fmla="*/ 465720 h 862208"/>
              <a:gd name="connsiteX1501" fmla="*/ 307041 w 1004044"/>
              <a:gd name="connsiteY1501" fmla="*/ 465461 h 862208"/>
              <a:gd name="connsiteX1502" fmla="*/ 307162 w 1004044"/>
              <a:gd name="connsiteY1502" fmla="*/ 465707 h 862208"/>
              <a:gd name="connsiteX1503" fmla="*/ 307592 w 1004044"/>
              <a:gd name="connsiteY1503" fmla="*/ 466580 h 862208"/>
              <a:gd name="connsiteX1504" fmla="*/ 307213 w 1004044"/>
              <a:gd name="connsiteY1504" fmla="*/ 467899 h 862208"/>
              <a:gd name="connsiteX1505" fmla="*/ 307023 w 1004044"/>
              <a:gd name="connsiteY1505" fmla="*/ 468561 h 862208"/>
              <a:gd name="connsiteX1506" fmla="*/ 308750 w 1004044"/>
              <a:gd name="connsiteY1506" fmla="*/ 469314 h 862208"/>
              <a:gd name="connsiteX1507" fmla="*/ 310179 w 1004044"/>
              <a:gd name="connsiteY1507" fmla="*/ 471188 h 862208"/>
              <a:gd name="connsiteX1508" fmla="*/ 311266 w 1004044"/>
              <a:gd name="connsiteY1508" fmla="*/ 472614 h 862208"/>
              <a:gd name="connsiteX1509" fmla="*/ 311137 w 1004044"/>
              <a:gd name="connsiteY1509" fmla="*/ 473564 h 862208"/>
              <a:gd name="connsiteX1510" fmla="*/ 311073 w 1004044"/>
              <a:gd name="connsiteY1510" fmla="*/ 474039 h 862208"/>
              <a:gd name="connsiteX1511" fmla="*/ 311161 w 1004044"/>
              <a:gd name="connsiteY1511" fmla="*/ 474265 h 862208"/>
              <a:gd name="connsiteX1512" fmla="*/ 311438 w 1004044"/>
              <a:gd name="connsiteY1512" fmla="*/ 474971 h 862208"/>
              <a:gd name="connsiteX1513" fmla="*/ 311927 w 1004044"/>
              <a:gd name="connsiteY1513" fmla="*/ 475091 h 862208"/>
              <a:gd name="connsiteX1514" fmla="*/ 312113 w 1004044"/>
              <a:gd name="connsiteY1514" fmla="*/ 475136 h 862208"/>
              <a:gd name="connsiteX1515" fmla="*/ 312734 w 1004044"/>
              <a:gd name="connsiteY1515" fmla="*/ 475288 h 862208"/>
              <a:gd name="connsiteX1516" fmla="*/ 312847 w 1004044"/>
              <a:gd name="connsiteY1516" fmla="*/ 475722 h 862208"/>
              <a:gd name="connsiteX1517" fmla="*/ 312886 w 1004044"/>
              <a:gd name="connsiteY1517" fmla="*/ 475874 h 862208"/>
              <a:gd name="connsiteX1518" fmla="*/ 312976 w 1004044"/>
              <a:gd name="connsiteY1518" fmla="*/ 476220 h 862208"/>
              <a:gd name="connsiteX1519" fmla="*/ 312800 w 1004044"/>
              <a:gd name="connsiteY1519" fmla="*/ 477763 h 862208"/>
              <a:gd name="connsiteX1520" fmla="*/ 312651 w 1004044"/>
              <a:gd name="connsiteY1520" fmla="*/ 479070 h 862208"/>
              <a:gd name="connsiteX1521" fmla="*/ 313449 w 1004044"/>
              <a:gd name="connsiteY1521" fmla="*/ 480373 h 862208"/>
              <a:gd name="connsiteX1522" fmla="*/ 314060 w 1004044"/>
              <a:gd name="connsiteY1522" fmla="*/ 481372 h 862208"/>
              <a:gd name="connsiteX1523" fmla="*/ 313894 w 1004044"/>
              <a:gd name="connsiteY1523" fmla="*/ 481629 h 862208"/>
              <a:gd name="connsiteX1524" fmla="*/ 313624 w 1004044"/>
              <a:gd name="connsiteY1524" fmla="*/ 482051 h 862208"/>
              <a:gd name="connsiteX1525" fmla="*/ 312198 w 1004044"/>
              <a:gd name="connsiteY1525" fmla="*/ 482540 h 862208"/>
              <a:gd name="connsiteX1526" fmla="*/ 311931 w 1004044"/>
              <a:gd name="connsiteY1526" fmla="*/ 485887 h 862208"/>
              <a:gd name="connsiteX1527" fmla="*/ 311922 w 1004044"/>
              <a:gd name="connsiteY1527" fmla="*/ 487747 h 862208"/>
              <a:gd name="connsiteX1528" fmla="*/ 312259 w 1004044"/>
              <a:gd name="connsiteY1528" fmla="*/ 488090 h 862208"/>
              <a:gd name="connsiteX1529" fmla="*/ 312597 w 1004044"/>
              <a:gd name="connsiteY1529" fmla="*/ 488433 h 862208"/>
              <a:gd name="connsiteX1530" fmla="*/ 313434 w 1004044"/>
              <a:gd name="connsiteY1530" fmla="*/ 488375 h 862208"/>
              <a:gd name="connsiteX1531" fmla="*/ 314267 w 1004044"/>
              <a:gd name="connsiteY1531" fmla="*/ 488318 h 862208"/>
              <a:gd name="connsiteX1532" fmla="*/ 316785 w 1004044"/>
              <a:gd name="connsiteY1532" fmla="*/ 491370 h 862208"/>
              <a:gd name="connsiteX1533" fmla="*/ 316716 w 1004044"/>
              <a:gd name="connsiteY1533" fmla="*/ 491765 h 862208"/>
              <a:gd name="connsiteX1534" fmla="*/ 316657 w 1004044"/>
              <a:gd name="connsiteY1534" fmla="*/ 492113 h 862208"/>
              <a:gd name="connsiteX1535" fmla="*/ 315759 w 1004044"/>
              <a:gd name="connsiteY1535" fmla="*/ 492646 h 862208"/>
              <a:gd name="connsiteX1536" fmla="*/ 315105 w 1004044"/>
              <a:gd name="connsiteY1536" fmla="*/ 493035 h 862208"/>
              <a:gd name="connsiteX1537" fmla="*/ 321575 w 1004044"/>
              <a:gd name="connsiteY1537" fmla="*/ 496542 h 862208"/>
              <a:gd name="connsiteX1538" fmla="*/ 322630 w 1004044"/>
              <a:gd name="connsiteY1538" fmla="*/ 496052 h 862208"/>
              <a:gd name="connsiteX1539" fmla="*/ 322885 w 1004044"/>
              <a:gd name="connsiteY1539" fmla="*/ 495477 h 862208"/>
              <a:gd name="connsiteX1540" fmla="*/ 323319 w 1004044"/>
              <a:gd name="connsiteY1540" fmla="*/ 494505 h 862208"/>
              <a:gd name="connsiteX1541" fmla="*/ 324556 w 1004044"/>
              <a:gd name="connsiteY1541" fmla="*/ 494202 h 862208"/>
              <a:gd name="connsiteX1542" fmla="*/ 325933 w 1004044"/>
              <a:gd name="connsiteY1542" fmla="*/ 495791 h 862208"/>
              <a:gd name="connsiteX1543" fmla="*/ 326337 w 1004044"/>
              <a:gd name="connsiteY1543" fmla="*/ 496258 h 862208"/>
              <a:gd name="connsiteX1544" fmla="*/ 326052 w 1004044"/>
              <a:gd name="connsiteY1544" fmla="*/ 496727 h 862208"/>
              <a:gd name="connsiteX1545" fmla="*/ 325962 w 1004044"/>
              <a:gd name="connsiteY1545" fmla="*/ 496876 h 862208"/>
              <a:gd name="connsiteX1546" fmla="*/ 326061 w 1004044"/>
              <a:gd name="connsiteY1546" fmla="*/ 497106 h 862208"/>
              <a:gd name="connsiteX1547" fmla="*/ 326389 w 1004044"/>
              <a:gd name="connsiteY1547" fmla="*/ 497871 h 862208"/>
              <a:gd name="connsiteX1548" fmla="*/ 328481 w 1004044"/>
              <a:gd name="connsiteY1548" fmla="*/ 499866 h 862208"/>
              <a:gd name="connsiteX1549" fmla="*/ 328656 w 1004044"/>
              <a:gd name="connsiteY1549" fmla="*/ 501665 h 862208"/>
              <a:gd name="connsiteX1550" fmla="*/ 327653 w 1004044"/>
              <a:gd name="connsiteY1550" fmla="*/ 503830 h 862208"/>
              <a:gd name="connsiteX1551" fmla="*/ 326664 w 1004044"/>
              <a:gd name="connsiteY1551" fmla="*/ 504011 h 862208"/>
              <a:gd name="connsiteX1552" fmla="*/ 326337 w 1004044"/>
              <a:gd name="connsiteY1552" fmla="*/ 504269 h 862208"/>
              <a:gd name="connsiteX1553" fmla="*/ 325732 w 1004044"/>
              <a:gd name="connsiteY1553" fmla="*/ 504750 h 862208"/>
              <a:gd name="connsiteX1554" fmla="*/ 326715 w 1004044"/>
              <a:gd name="connsiteY1554" fmla="*/ 505933 h 862208"/>
              <a:gd name="connsiteX1555" fmla="*/ 323233 w 1004044"/>
              <a:gd name="connsiteY1555" fmla="*/ 509387 h 862208"/>
              <a:gd name="connsiteX1556" fmla="*/ 322854 w 1004044"/>
              <a:gd name="connsiteY1556" fmla="*/ 510687 h 862208"/>
              <a:gd name="connsiteX1557" fmla="*/ 323332 w 1004044"/>
              <a:gd name="connsiteY1557" fmla="*/ 513728 h 862208"/>
              <a:gd name="connsiteX1558" fmla="*/ 322584 w 1004044"/>
              <a:gd name="connsiteY1558" fmla="*/ 514592 h 862208"/>
              <a:gd name="connsiteX1559" fmla="*/ 317224 w 1004044"/>
              <a:gd name="connsiteY1559" fmla="*/ 515105 h 862208"/>
              <a:gd name="connsiteX1560" fmla="*/ 315226 w 1004044"/>
              <a:gd name="connsiteY1560" fmla="*/ 515296 h 862208"/>
              <a:gd name="connsiteX1561" fmla="*/ 316757 w 1004044"/>
              <a:gd name="connsiteY1561" fmla="*/ 517784 h 862208"/>
              <a:gd name="connsiteX1562" fmla="*/ 318116 w 1004044"/>
              <a:gd name="connsiteY1562" fmla="*/ 517978 h 862208"/>
              <a:gd name="connsiteX1563" fmla="*/ 318467 w 1004044"/>
              <a:gd name="connsiteY1563" fmla="*/ 517657 h 862208"/>
              <a:gd name="connsiteX1564" fmla="*/ 319669 w 1004044"/>
              <a:gd name="connsiteY1564" fmla="*/ 516560 h 862208"/>
              <a:gd name="connsiteX1565" fmla="*/ 319988 w 1004044"/>
              <a:gd name="connsiteY1565" fmla="*/ 516834 h 862208"/>
              <a:gd name="connsiteX1566" fmla="*/ 322068 w 1004044"/>
              <a:gd name="connsiteY1566" fmla="*/ 518619 h 862208"/>
              <a:gd name="connsiteX1567" fmla="*/ 321137 w 1004044"/>
              <a:gd name="connsiteY1567" fmla="*/ 519110 h 862208"/>
              <a:gd name="connsiteX1568" fmla="*/ 319590 w 1004044"/>
              <a:gd name="connsiteY1568" fmla="*/ 519230 h 862208"/>
              <a:gd name="connsiteX1569" fmla="*/ 319337 w 1004044"/>
              <a:gd name="connsiteY1569" fmla="*/ 520498 h 862208"/>
              <a:gd name="connsiteX1570" fmla="*/ 319082 w 1004044"/>
              <a:gd name="connsiteY1570" fmla="*/ 521765 h 862208"/>
              <a:gd name="connsiteX1571" fmla="*/ 319471 w 1004044"/>
              <a:gd name="connsiteY1571" fmla="*/ 523364 h 862208"/>
              <a:gd name="connsiteX1572" fmla="*/ 319566 w 1004044"/>
              <a:gd name="connsiteY1572" fmla="*/ 523752 h 862208"/>
              <a:gd name="connsiteX1573" fmla="*/ 320675 w 1004044"/>
              <a:gd name="connsiteY1573" fmla="*/ 524378 h 862208"/>
              <a:gd name="connsiteX1574" fmla="*/ 321278 w 1004044"/>
              <a:gd name="connsiteY1574" fmla="*/ 523222 h 862208"/>
              <a:gd name="connsiteX1575" fmla="*/ 321674 w 1004044"/>
              <a:gd name="connsiteY1575" fmla="*/ 522462 h 862208"/>
              <a:gd name="connsiteX1576" fmla="*/ 322352 w 1004044"/>
              <a:gd name="connsiteY1576" fmla="*/ 522026 h 862208"/>
              <a:gd name="connsiteX1577" fmla="*/ 322728 w 1004044"/>
              <a:gd name="connsiteY1577" fmla="*/ 521785 h 862208"/>
              <a:gd name="connsiteX1578" fmla="*/ 324072 w 1004044"/>
              <a:gd name="connsiteY1578" fmla="*/ 524583 h 862208"/>
              <a:gd name="connsiteX1579" fmla="*/ 325976 w 1004044"/>
              <a:gd name="connsiteY1579" fmla="*/ 526764 h 862208"/>
              <a:gd name="connsiteX1580" fmla="*/ 325284 w 1004044"/>
              <a:gd name="connsiteY1580" fmla="*/ 528930 h 862208"/>
              <a:gd name="connsiteX1581" fmla="*/ 326885 w 1004044"/>
              <a:gd name="connsiteY1581" fmla="*/ 530207 h 862208"/>
              <a:gd name="connsiteX1582" fmla="*/ 327867 w 1004044"/>
              <a:gd name="connsiteY1582" fmla="*/ 530991 h 862208"/>
              <a:gd name="connsiteX1583" fmla="*/ 328466 w 1004044"/>
              <a:gd name="connsiteY1583" fmla="*/ 534466 h 862208"/>
              <a:gd name="connsiteX1584" fmla="*/ 329107 w 1004044"/>
              <a:gd name="connsiteY1584" fmla="*/ 533884 h 862208"/>
              <a:gd name="connsiteX1585" fmla="*/ 330641 w 1004044"/>
              <a:gd name="connsiteY1585" fmla="*/ 532494 h 862208"/>
              <a:gd name="connsiteX1586" fmla="*/ 330770 w 1004044"/>
              <a:gd name="connsiteY1586" fmla="*/ 532977 h 862208"/>
              <a:gd name="connsiteX1587" fmla="*/ 330943 w 1004044"/>
              <a:gd name="connsiteY1587" fmla="*/ 533612 h 862208"/>
              <a:gd name="connsiteX1588" fmla="*/ 330817 w 1004044"/>
              <a:gd name="connsiteY1588" fmla="*/ 534570 h 862208"/>
              <a:gd name="connsiteX1589" fmla="*/ 330683 w 1004044"/>
              <a:gd name="connsiteY1589" fmla="*/ 535594 h 862208"/>
              <a:gd name="connsiteX1590" fmla="*/ 331406 w 1004044"/>
              <a:gd name="connsiteY1590" fmla="*/ 539071 h 862208"/>
              <a:gd name="connsiteX1591" fmla="*/ 331651 w 1004044"/>
              <a:gd name="connsiteY1591" fmla="*/ 539444 h 862208"/>
              <a:gd name="connsiteX1592" fmla="*/ 331895 w 1004044"/>
              <a:gd name="connsiteY1592" fmla="*/ 539818 h 862208"/>
              <a:gd name="connsiteX1593" fmla="*/ 332635 w 1004044"/>
              <a:gd name="connsiteY1593" fmla="*/ 539946 h 862208"/>
              <a:gd name="connsiteX1594" fmla="*/ 332936 w 1004044"/>
              <a:gd name="connsiteY1594" fmla="*/ 539631 h 862208"/>
              <a:gd name="connsiteX1595" fmla="*/ 333755 w 1004044"/>
              <a:gd name="connsiteY1595" fmla="*/ 538774 h 862208"/>
              <a:gd name="connsiteX1596" fmla="*/ 334730 w 1004044"/>
              <a:gd name="connsiteY1596" fmla="*/ 538593 h 862208"/>
              <a:gd name="connsiteX1597" fmla="*/ 335055 w 1004044"/>
              <a:gd name="connsiteY1597" fmla="*/ 538533 h 862208"/>
              <a:gd name="connsiteX1598" fmla="*/ 336162 w 1004044"/>
              <a:gd name="connsiteY1598" fmla="*/ 539407 h 862208"/>
              <a:gd name="connsiteX1599" fmla="*/ 336800 w 1004044"/>
              <a:gd name="connsiteY1599" fmla="*/ 541011 h 862208"/>
              <a:gd name="connsiteX1600" fmla="*/ 337076 w 1004044"/>
              <a:gd name="connsiteY1600" fmla="*/ 541706 h 862208"/>
              <a:gd name="connsiteX1601" fmla="*/ 337815 w 1004044"/>
              <a:gd name="connsiteY1601" fmla="*/ 541711 h 862208"/>
              <a:gd name="connsiteX1602" fmla="*/ 338381 w 1004044"/>
              <a:gd name="connsiteY1602" fmla="*/ 541198 h 862208"/>
              <a:gd name="connsiteX1603" fmla="*/ 339308 w 1004044"/>
              <a:gd name="connsiteY1603" fmla="*/ 540354 h 862208"/>
              <a:gd name="connsiteX1604" fmla="*/ 340113 w 1004044"/>
              <a:gd name="connsiteY1604" fmla="*/ 540173 h 862208"/>
              <a:gd name="connsiteX1605" fmla="*/ 341218 w 1004044"/>
              <a:gd name="connsiteY1605" fmla="*/ 541233 h 862208"/>
              <a:gd name="connsiteX1606" fmla="*/ 342199 w 1004044"/>
              <a:gd name="connsiteY1606" fmla="*/ 541105 h 862208"/>
              <a:gd name="connsiteX1607" fmla="*/ 342580 w 1004044"/>
              <a:gd name="connsiteY1607" fmla="*/ 541055 h 862208"/>
              <a:gd name="connsiteX1608" fmla="*/ 343198 w 1004044"/>
              <a:gd name="connsiteY1608" fmla="*/ 541573 h 862208"/>
              <a:gd name="connsiteX1609" fmla="*/ 345040 w 1004044"/>
              <a:gd name="connsiteY1609" fmla="*/ 543115 h 862208"/>
              <a:gd name="connsiteX1610" fmla="*/ 345733 w 1004044"/>
              <a:gd name="connsiteY1610" fmla="*/ 543550 h 862208"/>
              <a:gd name="connsiteX1611" fmla="*/ 346169 w 1004044"/>
              <a:gd name="connsiteY1611" fmla="*/ 543824 h 862208"/>
              <a:gd name="connsiteX1612" fmla="*/ 348426 w 1004044"/>
              <a:gd name="connsiteY1612" fmla="*/ 545242 h 862208"/>
              <a:gd name="connsiteX1613" fmla="*/ 349222 w 1004044"/>
              <a:gd name="connsiteY1613" fmla="*/ 546548 h 862208"/>
              <a:gd name="connsiteX1614" fmla="*/ 349700 w 1004044"/>
              <a:gd name="connsiteY1614" fmla="*/ 549403 h 862208"/>
              <a:gd name="connsiteX1615" fmla="*/ 350128 w 1004044"/>
              <a:gd name="connsiteY1615" fmla="*/ 550075 h 862208"/>
              <a:gd name="connsiteX1616" fmla="*/ 350419 w 1004044"/>
              <a:gd name="connsiteY1616" fmla="*/ 550489 h 862208"/>
              <a:gd name="connsiteX1617" fmla="*/ 350990 w 1004044"/>
              <a:gd name="connsiteY1617" fmla="*/ 550837 h 862208"/>
              <a:gd name="connsiteX1618" fmla="*/ 353835 w 1004044"/>
              <a:gd name="connsiteY1618" fmla="*/ 551186 h 862208"/>
              <a:gd name="connsiteX1619" fmla="*/ 354695 w 1004044"/>
              <a:gd name="connsiteY1619" fmla="*/ 551292 h 862208"/>
              <a:gd name="connsiteX1620" fmla="*/ 354904 w 1004044"/>
              <a:gd name="connsiteY1620" fmla="*/ 551417 h 862208"/>
              <a:gd name="connsiteX1621" fmla="*/ 355741 w 1004044"/>
              <a:gd name="connsiteY1621" fmla="*/ 551918 h 862208"/>
              <a:gd name="connsiteX1622" fmla="*/ 357398 w 1004044"/>
              <a:gd name="connsiteY1622" fmla="*/ 553973 h 862208"/>
              <a:gd name="connsiteX1623" fmla="*/ 362450 w 1004044"/>
              <a:gd name="connsiteY1623" fmla="*/ 556544 h 862208"/>
              <a:gd name="connsiteX1624" fmla="*/ 362790 w 1004044"/>
              <a:gd name="connsiteY1624" fmla="*/ 557478 h 862208"/>
              <a:gd name="connsiteX1625" fmla="*/ 363423 w 1004044"/>
              <a:gd name="connsiteY1625" fmla="*/ 559216 h 862208"/>
              <a:gd name="connsiteX1626" fmla="*/ 363250 w 1004044"/>
              <a:gd name="connsiteY1626" fmla="*/ 561184 h 862208"/>
              <a:gd name="connsiteX1627" fmla="*/ 362513 w 1004044"/>
              <a:gd name="connsiteY1627" fmla="*/ 562894 h 862208"/>
              <a:gd name="connsiteX1628" fmla="*/ 361891 w 1004044"/>
              <a:gd name="connsiteY1628" fmla="*/ 564052 h 862208"/>
              <a:gd name="connsiteX1629" fmla="*/ 361049 w 1004044"/>
              <a:gd name="connsiteY1629" fmla="*/ 565097 h 862208"/>
              <a:gd name="connsiteX1630" fmla="*/ 360205 w 1004044"/>
              <a:gd name="connsiteY1630" fmla="*/ 566198 h 862208"/>
              <a:gd name="connsiteX1631" fmla="*/ 359420 w 1004044"/>
              <a:gd name="connsiteY1631" fmla="*/ 567133 h 862208"/>
              <a:gd name="connsiteX1632" fmla="*/ 358243 w 1004044"/>
              <a:gd name="connsiteY1632" fmla="*/ 568341 h 862208"/>
              <a:gd name="connsiteX1633" fmla="*/ 356515 w 1004044"/>
              <a:gd name="connsiteY1633" fmla="*/ 569434 h 862208"/>
              <a:gd name="connsiteX1634" fmla="*/ 354841 w 1004044"/>
              <a:gd name="connsiteY1634" fmla="*/ 570472 h 862208"/>
              <a:gd name="connsiteX1635" fmla="*/ 354123 w 1004044"/>
              <a:gd name="connsiteY1635" fmla="*/ 570300 h 862208"/>
              <a:gd name="connsiteX1636" fmla="*/ 353132 w 1004044"/>
              <a:gd name="connsiteY1636" fmla="*/ 569627 h 862208"/>
              <a:gd name="connsiteX1637" fmla="*/ 351923 w 1004044"/>
              <a:gd name="connsiteY1637" fmla="*/ 568565 h 862208"/>
              <a:gd name="connsiteX1638" fmla="*/ 350107 w 1004044"/>
              <a:gd name="connsiteY1638" fmla="*/ 567165 h 862208"/>
              <a:gd name="connsiteX1639" fmla="*/ 348735 w 1004044"/>
              <a:gd name="connsiteY1639" fmla="*/ 565880 h 862208"/>
              <a:gd name="connsiteX1640" fmla="*/ 345927 w 1004044"/>
              <a:gd name="connsiteY1640" fmla="*/ 563974 h 862208"/>
              <a:gd name="connsiteX1641" fmla="*/ 343668 w 1004044"/>
              <a:gd name="connsiteY1641" fmla="*/ 562681 h 862208"/>
              <a:gd name="connsiteX1642" fmla="*/ 341132 w 1004044"/>
              <a:gd name="connsiteY1642" fmla="*/ 561331 h 862208"/>
              <a:gd name="connsiteX1643" fmla="*/ 338210 w 1004044"/>
              <a:gd name="connsiteY1643" fmla="*/ 559755 h 862208"/>
              <a:gd name="connsiteX1644" fmla="*/ 335342 w 1004044"/>
              <a:gd name="connsiteY1644" fmla="*/ 558292 h 862208"/>
              <a:gd name="connsiteX1645" fmla="*/ 332361 w 1004044"/>
              <a:gd name="connsiteY1645" fmla="*/ 557159 h 862208"/>
              <a:gd name="connsiteX1646" fmla="*/ 329761 w 1004044"/>
              <a:gd name="connsiteY1646" fmla="*/ 556583 h 862208"/>
              <a:gd name="connsiteX1647" fmla="*/ 327222 w 1004044"/>
              <a:gd name="connsiteY1647" fmla="*/ 555565 h 862208"/>
              <a:gd name="connsiteX1648" fmla="*/ 324404 w 1004044"/>
              <a:gd name="connsiteY1648" fmla="*/ 554545 h 862208"/>
              <a:gd name="connsiteX1649" fmla="*/ 320918 w 1004044"/>
              <a:gd name="connsiteY1649" fmla="*/ 553906 h 862208"/>
              <a:gd name="connsiteX1650" fmla="*/ 317988 w 1004044"/>
              <a:gd name="connsiteY1650" fmla="*/ 553217 h 862208"/>
              <a:gd name="connsiteX1651" fmla="*/ 316608 w 1004044"/>
              <a:gd name="connsiteY1651" fmla="*/ 552707 h 862208"/>
              <a:gd name="connsiteX1652" fmla="*/ 314504 w 1004044"/>
              <a:gd name="connsiteY1652" fmla="*/ 552524 h 862208"/>
              <a:gd name="connsiteX1653" fmla="*/ 312895 w 1004044"/>
              <a:gd name="connsiteY1653" fmla="*/ 552621 h 862208"/>
              <a:gd name="connsiteX1654" fmla="*/ 311448 w 1004044"/>
              <a:gd name="connsiteY1654" fmla="*/ 553218 h 862208"/>
              <a:gd name="connsiteX1655" fmla="*/ 310048 w 1004044"/>
              <a:gd name="connsiteY1655" fmla="*/ 554591 h 862208"/>
              <a:gd name="connsiteX1656" fmla="*/ 309649 w 1004044"/>
              <a:gd name="connsiteY1656" fmla="*/ 555695 h 862208"/>
              <a:gd name="connsiteX1657" fmla="*/ 309637 w 1004044"/>
              <a:gd name="connsiteY1657" fmla="*/ 556747 h 862208"/>
              <a:gd name="connsiteX1658" fmla="*/ 310645 w 1004044"/>
              <a:gd name="connsiteY1658" fmla="*/ 559793 h 862208"/>
              <a:gd name="connsiteX1659" fmla="*/ 311013 w 1004044"/>
              <a:gd name="connsiteY1659" fmla="*/ 560508 h 862208"/>
              <a:gd name="connsiteX1660" fmla="*/ 311379 w 1004044"/>
              <a:gd name="connsiteY1660" fmla="*/ 561223 h 862208"/>
              <a:gd name="connsiteX1661" fmla="*/ 311737 w 1004044"/>
              <a:gd name="connsiteY1661" fmla="*/ 564747 h 862208"/>
              <a:gd name="connsiteX1662" fmla="*/ 311788 w 1004044"/>
              <a:gd name="connsiteY1662" fmla="*/ 565256 h 862208"/>
              <a:gd name="connsiteX1663" fmla="*/ 312662 w 1004044"/>
              <a:gd name="connsiteY1663" fmla="*/ 566284 h 862208"/>
              <a:gd name="connsiteX1664" fmla="*/ 312955 w 1004044"/>
              <a:gd name="connsiteY1664" fmla="*/ 566626 h 862208"/>
              <a:gd name="connsiteX1665" fmla="*/ 312442 w 1004044"/>
              <a:gd name="connsiteY1665" fmla="*/ 569910 h 862208"/>
              <a:gd name="connsiteX1666" fmla="*/ 310628 w 1004044"/>
              <a:gd name="connsiteY1666" fmla="*/ 573621 h 862208"/>
              <a:gd name="connsiteX1667" fmla="*/ 309198 w 1004044"/>
              <a:gd name="connsiteY1667" fmla="*/ 575349 h 862208"/>
              <a:gd name="connsiteX1668" fmla="*/ 309428 w 1004044"/>
              <a:gd name="connsiteY1668" fmla="*/ 578079 h 862208"/>
              <a:gd name="connsiteX1669" fmla="*/ 309052 w 1004044"/>
              <a:gd name="connsiteY1669" fmla="*/ 579069 h 862208"/>
              <a:gd name="connsiteX1670" fmla="*/ 305885 w 1004044"/>
              <a:gd name="connsiteY1670" fmla="*/ 581780 h 862208"/>
              <a:gd name="connsiteX1671" fmla="*/ 302794 w 1004044"/>
              <a:gd name="connsiteY1671" fmla="*/ 580946 h 862208"/>
              <a:gd name="connsiteX1672" fmla="*/ 299585 w 1004044"/>
              <a:gd name="connsiteY1672" fmla="*/ 580532 h 862208"/>
              <a:gd name="connsiteX1673" fmla="*/ 296041 w 1004044"/>
              <a:gd name="connsiteY1673" fmla="*/ 580059 h 862208"/>
              <a:gd name="connsiteX1674" fmla="*/ 292719 w 1004044"/>
              <a:gd name="connsiteY1674" fmla="*/ 579809 h 862208"/>
              <a:gd name="connsiteX1675" fmla="*/ 289838 w 1004044"/>
              <a:gd name="connsiteY1675" fmla="*/ 579564 h 862208"/>
              <a:gd name="connsiteX1676" fmla="*/ 288286 w 1004044"/>
              <a:gd name="connsiteY1676" fmla="*/ 579551 h 862208"/>
              <a:gd name="connsiteX1677" fmla="*/ 286123 w 1004044"/>
              <a:gd name="connsiteY1677" fmla="*/ 579754 h 862208"/>
              <a:gd name="connsiteX1678" fmla="*/ 284399 w 1004044"/>
              <a:gd name="connsiteY1678" fmla="*/ 580238 h 862208"/>
              <a:gd name="connsiteX1679" fmla="*/ 282906 w 1004044"/>
              <a:gd name="connsiteY1679" fmla="*/ 580480 h 862208"/>
              <a:gd name="connsiteX1680" fmla="*/ 281567 w 1004044"/>
              <a:gd name="connsiteY1680" fmla="*/ 580657 h 862208"/>
              <a:gd name="connsiteX1681" fmla="*/ 280460 w 1004044"/>
              <a:gd name="connsiteY1681" fmla="*/ 580537 h 862208"/>
              <a:gd name="connsiteX1682" fmla="*/ 279247 w 1004044"/>
              <a:gd name="connsiteY1682" fmla="*/ 579973 h 862208"/>
              <a:gd name="connsiteX1683" fmla="*/ 277649 w 1004044"/>
              <a:gd name="connsiteY1683" fmla="*/ 579018 h 862208"/>
              <a:gd name="connsiteX1684" fmla="*/ 275890 w 1004044"/>
              <a:gd name="connsiteY1684" fmla="*/ 577508 h 862208"/>
              <a:gd name="connsiteX1685" fmla="*/ 274023 w 1004044"/>
              <a:gd name="connsiteY1685" fmla="*/ 575831 h 862208"/>
              <a:gd name="connsiteX1686" fmla="*/ 272046 w 1004044"/>
              <a:gd name="connsiteY1686" fmla="*/ 573987 h 862208"/>
              <a:gd name="connsiteX1687" fmla="*/ 270128 w 1004044"/>
              <a:gd name="connsiteY1687" fmla="*/ 571755 h 862208"/>
              <a:gd name="connsiteX1688" fmla="*/ 267987 w 1004044"/>
              <a:gd name="connsiteY1688" fmla="*/ 569633 h 862208"/>
              <a:gd name="connsiteX1689" fmla="*/ 266231 w 1004044"/>
              <a:gd name="connsiteY1689" fmla="*/ 567901 h 862208"/>
              <a:gd name="connsiteX1690" fmla="*/ 265245 w 1004044"/>
              <a:gd name="connsiteY1690" fmla="*/ 566730 h 862208"/>
              <a:gd name="connsiteX1691" fmla="*/ 264202 w 1004044"/>
              <a:gd name="connsiteY1691" fmla="*/ 565891 h 862208"/>
              <a:gd name="connsiteX1692" fmla="*/ 262928 w 1004044"/>
              <a:gd name="connsiteY1692" fmla="*/ 565714 h 862208"/>
              <a:gd name="connsiteX1693" fmla="*/ 261048 w 1004044"/>
              <a:gd name="connsiteY1693" fmla="*/ 565255 h 862208"/>
              <a:gd name="connsiteX1694" fmla="*/ 259336 w 1004044"/>
              <a:gd name="connsiteY1694" fmla="*/ 564742 h 862208"/>
              <a:gd name="connsiteX1695" fmla="*/ 258587 w 1004044"/>
              <a:gd name="connsiteY1695" fmla="*/ 564479 h 862208"/>
              <a:gd name="connsiteX1696" fmla="*/ 256349 w 1004044"/>
              <a:gd name="connsiteY1696" fmla="*/ 564108 h 862208"/>
              <a:gd name="connsiteX1697" fmla="*/ 255081 w 1004044"/>
              <a:gd name="connsiteY1697" fmla="*/ 563377 h 862208"/>
              <a:gd name="connsiteX1698" fmla="*/ 253489 w 1004044"/>
              <a:gd name="connsiteY1698" fmla="*/ 561869 h 862208"/>
              <a:gd name="connsiteX1699" fmla="*/ 251950 w 1004044"/>
              <a:gd name="connsiteY1699" fmla="*/ 560472 h 862208"/>
              <a:gd name="connsiteX1700" fmla="*/ 250085 w 1004044"/>
              <a:gd name="connsiteY1700" fmla="*/ 558739 h 862208"/>
              <a:gd name="connsiteX1701" fmla="*/ 248215 w 1004044"/>
              <a:gd name="connsiteY1701" fmla="*/ 557118 h 862208"/>
              <a:gd name="connsiteX1702" fmla="*/ 246074 w 1004044"/>
              <a:gd name="connsiteY1702" fmla="*/ 555161 h 862208"/>
              <a:gd name="connsiteX1703" fmla="*/ 243763 w 1004044"/>
              <a:gd name="connsiteY1703" fmla="*/ 553370 h 862208"/>
              <a:gd name="connsiteX1704" fmla="*/ 241126 w 1004044"/>
              <a:gd name="connsiteY1704" fmla="*/ 551188 h 862208"/>
              <a:gd name="connsiteX1705" fmla="*/ 238320 w 1004044"/>
              <a:gd name="connsiteY1705" fmla="*/ 549005 h 862208"/>
              <a:gd name="connsiteX1706" fmla="*/ 235733 w 1004044"/>
              <a:gd name="connsiteY1706" fmla="*/ 547211 h 862208"/>
              <a:gd name="connsiteX1707" fmla="*/ 232705 w 1004044"/>
              <a:gd name="connsiteY1707" fmla="*/ 545303 h 862208"/>
              <a:gd name="connsiteX1708" fmla="*/ 229560 w 1004044"/>
              <a:gd name="connsiteY1708" fmla="*/ 543726 h 862208"/>
              <a:gd name="connsiteX1709" fmla="*/ 227132 w 1004044"/>
              <a:gd name="connsiteY1709" fmla="*/ 542598 h 862208"/>
              <a:gd name="connsiteX1710" fmla="*/ 224370 w 1004044"/>
              <a:gd name="connsiteY1710" fmla="*/ 541634 h 862208"/>
              <a:gd name="connsiteX1711" fmla="*/ 221941 w 1004044"/>
              <a:gd name="connsiteY1711" fmla="*/ 540728 h 862208"/>
              <a:gd name="connsiteX1712" fmla="*/ 219784 w 1004044"/>
              <a:gd name="connsiteY1712" fmla="*/ 540266 h 862208"/>
              <a:gd name="connsiteX1713" fmla="*/ 217626 w 1004044"/>
              <a:gd name="connsiteY1713" fmla="*/ 540027 h 862208"/>
              <a:gd name="connsiteX1714" fmla="*/ 216017 w 1004044"/>
              <a:gd name="connsiteY1714" fmla="*/ 540069 h 862208"/>
              <a:gd name="connsiteX1715" fmla="*/ 213667 w 1004044"/>
              <a:gd name="connsiteY1715" fmla="*/ 540130 h 862208"/>
              <a:gd name="connsiteX1716" fmla="*/ 212248 w 1004044"/>
              <a:gd name="connsiteY1716" fmla="*/ 540092 h 862208"/>
              <a:gd name="connsiteX1717" fmla="*/ 210696 w 1004044"/>
              <a:gd name="connsiteY1717" fmla="*/ 540024 h 862208"/>
              <a:gd name="connsiteX1718" fmla="*/ 209923 w 1004044"/>
              <a:gd name="connsiteY1718" fmla="*/ 539741 h 862208"/>
              <a:gd name="connsiteX1719" fmla="*/ 208712 w 1004044"/>
              <a:gd name="connsiteY1719" fmla="*/ 538845 h 862208"/>
              <a:gd name="connsiteX1720" fmla="*/ 206515 w 1004044"/>
              <a:gd name="connsiteY1720" fmla="*/ 536944 h 862208"/>
              <a:gd name="connsiteX1721" fmla="*/ 205253 w 1004044"/>
              <a:gd name="connsiteY1721" fmla="*/ 535715 h 862208"/>
              <a:gd name="connsiteX1722" fmla="*/ 203716 w 1004044"/>
              <a:gd name="connsiteY1722" fmla="*/ 534151 h 862208"/>
              <a:gd name="connsiteX1723" fmla="*/ 201961 w 1004044"/>
              <a:gd name="connsiteY1723" fmla="*/ 532309 h 862208"/>
              <a:gd name="connsiteX1724" fmla="*/ 200099 w 1004044"/>
              <a:gd name="connsiteY1724" fmla="*/ 530024 h 862208"/>
              <a:gd name="connsiteX1725" fmla="*/ 198405 w 1004044"/>
              <a:gd name="connsiteY1725" fmla="*/ 527739 h 862208"/>
              <a:gd name="connsiteX1726" fmla="*/ 197152 w 1004044"/>
              <a:gd name="connsiteY1726" fmla="*/ 525459 h 862208"/>
              <a:gd name="connsiteX1727" fmla="*/ 195308 w 1004044"/>
              <a:gd name="connsiteY1727" fmla="*/ 521512 h 862208"/>
              <a:gd name="connsiteX1728" fmla="*/ 194448 w 1004044"/>
              <a:gd name="connsiteY1728" fmla="*/ 518847 h 862208"/>
              <a:gd name="connsiteX1729" fmla="*/ 193491 w 1004044"/>
              <a:gd name="connsiteY1729" fmla="*/ 514798 h 862208"/>
              <a:gd name="connsiteX1730" fmla="*/ 193123 w 1004044"/>
              <a:gd name="connsiteY1730" fmla="*/ 512857 h 862208"/>
              <a:gd name="connsiteX1731" fmla="*/ 192760 w 1004044"/>
              <a:gd name="connsiteY1731" fmla="*/ 510417 h 862208"/>
              <a:gd name="connsiteX1732" fmla="*/ 192297 w 1004044"/>
              <a:gd name="connsiteY1732" fmla="*/ 506760 h 862208"/>
              <a:gd name="connsiteX1733" fmla="*/ 191491 w 1004044"/>
              <a:gd name="connsiteY1733" fmla="*/ 504262 h 862208"/>
              <a:gd name="connsiteX1734" fmla="*/ 191068 w 1004044"/>
              <a:gd name="connsiteY1734" fmla="*/ 502431 h 862208"/>
              <a:gd name="connsiteX1735" fmla="*/ 190422 w 1004044"/>
              <a:gd name="connsiteY1735" fmla="*/ 500488 h 862208"/>
              <a:gd name="connsiteX1736" fmla="*/ 189778 w 1004044"/>
              <a:gd name="connsiteY1736" fmla="*/ 498489 h 862208"/>
              <a:gd name="connsiteX1737" fmla="*/ 188852 w 1004044"/>
              <a:gd name="connsiteY1737" fmla="*/ 496710 h 862208"/>
              <a:gd name="connsiteX1738" fmla="*/ 187706 w 1004044"/>
              <a:gd name="connsiteY1738" fmla="*/ 494929 h 862208"/>
              <a:gd name="connsiteX1739" fmla="*/ 186058 w 1004044"/>
              <a:gd name="connsiteY1739" fmla="*/ 493476 h 862208"/>
              <a:gd name="connsiteX1740" fmla="*/ 183906 w 1004044"/>
              <a:gd name="connsiteY1740" fmla="*/ 492517 h 862208"/>
              <a:gd name="connsiteX1741" fmla="*/ 182305 w 1004044"/>
              <a:gd name="connsiteY1741" fmla="*/ 491950 h 862208"/>
              <a:gd name="connsiteX1742" fmla="*/ 180364 w 1004044"/>
              <a:gd name="connsiteY1742" fmla="*/ 491933 h 862208"/>
              <a:gd name="connsiteX1743" fmla="*/ 178808 w 1004044"/>
              <a:gd name="connsiteY1743" fmla="*/ 492363 h 862208"/>
              <a:gd name="connsiteX1744" fmla="*/ 177526 w 1004044"/>
              <a:gd name="connsiteY1744" fmla="*/ 493072 h 862208"/>
              <a:gd name="connsiteX1745" fmla="*/ 175910 w 1004044"/>
              <a:gd name="connsiteY1745" fmla="*/ 493889 h 862208"/>
              <a:gd name="connsiteX1746" fmla="*/ 174684 w 1004044"/>
              <a:gd name="connsiteY1746" fmla="*/ 494543 h 862208"/>
              <a:gd name="connsiteX1747" fmla="*/ 173041 w 1004044"/>
              <a:gd name="connsiteY1747" fmla="*/ 495908 h 862208"/>
              <a:gd name="connsiteX1748" fmla="*/ 172174 w 1004044"/>
              <a:gd name="connsiteY1748" fmla="*/ 495966 h 862208"/>
              <a:gd name="connsiteX1749" fmla="*/ 169700 w 1004044"/>
              <a:gd name="connsiteY1749" fmla="*/ 496388 h 862208"/>
              <a:gd name="connsiteX1750" fmla="*/ 166472 w 1004044"/>
              <a:gd name="connsiteY1750" fmla="*/ 499101 h 862208"/>
              <a:gd name="connsiteX1751" fmla="*/ 161207 w 1004044"/>
              <a:gd name="connsiteY1751" fmla="*/ 501122 h 862208"/>
              <a:gd name="connsiteX1752" fmla="*/ 159096 w 1004044"/>
              <a:gd name="connsiteY1752" fmla="*/ 503159 h 862208"/>
              <a:gd name="connsiteX1753" fmla="*/ 158457 w 1004044"/>
              <a:gd name="connsiteY1753" fmla="*/ 504014 h 862208"/>
              <a:gd name="connsiteX1754" fmla="*/ 156606 w 1004044"/>
              <a:gd name="connsiteY1754" fmla="*/ 506495 h 862208"/>
              <a:gd name="connsiteX1755" fmla="*/ 156189 w 1004044"/>
              <a:gd name="connsiteY1755" fmla="*/ 507347 h 862208"/>
              <a:gd name="connsiteX1756" fmla="*/ 155545 w 1004044"/>
              <a:gd name="connsiteY1756" fmla="*/ 508660 h 862208"/>
              <a:gd name="connsiteX1757" fmla="*/ 150635 w 1004044"/>
              <a:gd name="connsiteY1757" fmla="*/ 514218 h 862208"/>
              <a:gd name="connsiteX1758" fmla="*/ 149521 w 1004044"/>
              <a:gd name="connsiteY1758" fmla="*/ 514337 h 862208"/>
              <a:gd name="connsiteX1759" fmla="*/ 148427 w 1004044"/>
              <a:gd name="connsiteY1759" fmla="*/ 514961 h 862208"/>
              <a:gd name="connsiteX1760" fmla="*/ 147475 w 1004044"/>
              <a:gd name="connsiteY1760" fmla="*/ 515505 h 862208"/>
              <a:gd name="connsiteX1761" fmla="*/ 146211 w 1004044"/>
              <a:gd name="connsiteY1761" fmla="*/ 515524 h 862208"/>
              <a:gd name="connsiteX1762" fmla="*/ 144213 w 1004044"/>
              <a:gd name="connsiteY1762" fmla="*/ 515552 h 862208"/>
              <a:gd name="connsiteX1763" fmla="*/ 142725 w 1004044"/>
              <a:gd name="connsiteY1763" fmla="*/ 513623 h 862208"/>
              <a:gd name="connsiteX1764" fmla="*/ 141924 w 1004044"/>
              <a:gd name="connsiteY1764" fmla="*/ 513123 h 862208"/>
              <a:gd name="connsiteX1765" fmla="*/ 141123 w 1004044"/>
              <a:gd name="connsiteY1765" fmla="*/ 512623 h 862208"/>
              <a:gd name="connsiteX1766" fmla="*/ 139588 w 1004044"/>
              <a:gd name="connsiteY1766" fmla="*/ 510570 h 862208"/>
              <a:gd name="connsiteX1767" fmla="*/ 139436 w 1004044"/>
              <a:gd name="connsiteY1767" fmla="*/ 510493 h 862208"/>
              <a:gd name="connsiteX1768" fmla="*/ 138971 w 1004044"/>
              <a:gd name="connsiteY1768" fmla="*/ 510257 h 862208"/>
              <a:gd name="connsiteX1769" fmla="*/ 137560 w 1004044"/>
              <a:gd name="connsiteY1769" fmla="*/ 509401 h 862208"/>
              <a:gd name="connsiteX1770" fmla="*/ 136623 w 1004044"/>
              <a:gd name="connsiteY1770" fmla="*/ 508950 h 862208"/>
              <a:gd name="connsiteX1771" fmla="*/ 134963 w 1004044"/>
              <a:gd name="connsiteY1771" fmla="*/ 508549 h 862208"/>
              <a:gd name="connsiteX1772" fmla="*/ 133302 w 1004044"/>
              <a:gd name="connsiteY1772" fmla="*/ 508424 h 862208"/>
              <a:gd name="connsiteX1773" fmla="*/ 131750 w 1004044"/>
              <a:gd name="connsiteY1773" fmla="*/ 508411 h 862208"/>
              <a:gd name="connsiteX1774" fmla="*/ 130032 w 1004044"/>
              <a:gd name="connsiteY1774" fmla="*/ 508396 h 862208"/>
              <a:gd name="connsiteX1775" fmla="*/ 128698 w 1004044"/>
              <a:gd name="connsiteY1775" fmla="*/ 508828 h 862208"/>
              <a:gd name="connsiteX1776" fmla="*/ 127692 w 1004044"/>
              <a:gd name="connsiteY1776" fmla="*/ 509595 h 862208"/>
              <a:gd name="connsiteX1777" fmla="*/ 127076 w 1004044"/>
              <a:gd name="connsiteY1777" fmla="*/ 510199 h 862208"/>
              <a:gd name="connsiteX1778" fmla="*/ 126456 w 1004044"/>
              <a:gd name="connsiteY1778" fmla="*/ 511190 h 862208"/>
              <a:gd name="connsiteX1779" fmla="*/ 125946 w 1004044"/>
              <a:gd name="connsiteY1779" fmla="*/ 512238 h 862208"/>
              <a:gd name="connsiteX1780" fmla="*/ 125548 w 1004044"/>
              <a:gd name="connsiteY1780" fmla="*/ 513286 h 862208"/>
              <a:gd name="connsiteX1781" fmla="*/ 124920 w 1004044"/>
              <a:gd name="connsiteY1781" fmla="*/ 514997 h 862208"/>
              <a:gd name="connsiteX1782" fmla="*/ 124574 w 1004044"/>
              <a:gd name="connsiteY1782" fmla="*/ 516434 h 862208"/>
              <a:gd name="connsiteX1783" fmla="*/ 124557 w 1004044"/>
              <a:gd name="connsiteY1783" fmla="*/ 517929 h 862208"/>
              <a:gd name="connsiteX1784" fmla="*/ 124548 w 1004044"/>
              <a:gd name="connsiteY1784" fmla="*/ 518981 h 862208"/>
              <a:gd name="connsiteX1785" fmla="*/ 124868 w 1004044"/>
              <a:gd name="connsiteY1785" fmla="*/ 520146 h 862208"/>
              <a:gd name="connsiteX1786" fmla="*/ 126299 w 1004044"/>
              <a:gd name="connsiteY1786" fmla="*/ 521155 h 862208"/>
              <a:gd name="connsiteX1787" fmla="*/ 127731 w 1004044"/>
              <a:gd name="connsiteY1787" fmla="*/ 522108 h 862208"/>
              <a:gd name="connsiteX1788" fmla="*/ 128830 w 1004044"/>
              <a:gd name="connsiteY1788" fmla="*/ 523058 h 862208"/>
              <a:gd name="connsiteX1789" fmla="*/ 130204 w 1004044"/>
              <a:gd name="connsiteY1789" fmla="*/ 524177 h 862208"/>
              <a:gd name="connsiteX1790" fmla="*/ 131409 w 1004044"/>
              <a:gd name="connsiteY1790" fmla="*/ 525572 h 862208"/>
              <a:gd name="connsiteX1791" fmla="*/ 132614 w 1004044"/>
              <a:gd name="connsiteY1791" fmla="*/ 527021 h 862208"/>
              <a:gd name="connsiteX1792" fmla="*/ 133758 w 1004044"/>
              <a:gd name="connsiteY1792" fmla="*/ 528969 h 862208"/>
              <a:gd name="connsiteX1793" fmla="*/ 133961 w 1004044"/>
              <a:gd name="connsiteY1793" fmla="*/ 530798 h 862208"/>
              <a:gd name="connsiteX1794" fmla="*/ 133832 w 1004044"/>
              <a:gd name="connsiteY1794" fmla="*/ 532624 h 862208"/>
              <a:gd name="connsiteX1795" fmla="*/ 133703 w 1004044"/>
              <a:gd name="connsiteY1795" fmla="*/ 533761 h 862208"/>
              <a:gd name="connsiteX1796" fmla="*/ 133649 w 1004044"/>
              <a:gd name="connsiteY1796" fmla="*/ 534228 h 862208"/>
              <a:gd name="connsiteX1797" fmla="*/ 133305 w 1004044"/>
              <a:gd name="connsiteY1797" fmla="*/ 535388 h 862208"/>
              <a:gd name="connsiteX1798" fmla="*/ 132849 w 1004044"/>
              <a:gd name="connsiteY1798" fmla="*/ 536547 h 862208"/>
              <a:gd name="connsiteX1799" fmla="*/ 132066 w 1004044"/>
              <a:gd name="connsiteY1799" fmla="*/ 537260 h 862208"/>
              <a:gd name="connsiteX1800" fmla="*/ 130902 w 1004044"/>
              <a:gd name="connsiteY1800" fmla="*/ 537361 h 862208"/>
              <a:gd name="connsiteX1801" fmla="*/ 129852 w 1004044"/>
              <a:gd name="connsiteY1801" fmla="*/ 537020 h 862208"/>
              <a:gd name="connsiteX1802" fmla="*/ 128967 w 1004044"/>
              <a:gd name="connsiteY1802" fmla="*/ 536791 h 862208"/>
              <a:gd name="connsiteX1803" fmla="*/ 128083 w 1004044"/>
              <a:gd name="connsiteY1803" fmla="*/ 536562 h 862208"/>
              <a:gd name="connsiteX1804" fmla="*/ 126317 w 1004044"/>
              <a:gd name="connsiteY1804" fmla="*/ 535828 h 862208"/>
              <a:gd name="connsiteX1805" fmla="*/ 125431 w 1004044"/>
              <a:gd name="connsiteY1805" fmla="*/ 535765 h 862208"/>
              <a:gd name="connsiteX1806" fmla="*/ 124376 w 1004044"/>
              <a:gd name="connsiteY1806" fmla="*/ 535811 h 862208"/>
              <a:gd name="connsiteX1807" fmla="*/ 123593 w 1004044"/>
              <a:gd name="connsiteY1807" fmla="*/ 536525 h 862208"/>
              <a:gd name="connsiteX1808" fmla="*/ 122975 w 1004044"/>
              <a:gd name="connsiteY1808" fmla="*/ 537295 h 862208"/>
              <a:gd name="connsiteX1809" fmla="*/ 122525 w 1004044"/>
              <a:gd name="connsiteY1809" fmla="*/ 538011 h 862208"/>
              <a:gd name="connsiteX1810" fmla="*/ 121562 w 1004044"/>
              <a:gd name="connsiteY1810" fmla="*/ 540051 h 862208"/>
              <a:gd name="connsiteX1811" fmla="*/ 121096 w 1004044"/>
              <a:gd name="connsiteY1811" fmla="*/ 542263 h 862208"/>
              <a:gd name="connsiteX1812" fmla="*/ 120748 w 1004044"/>
              <a:gd name="connsiteY1812" fmla="*/ 543755 h 862208"/>
              <a:gd name="connsiteX1813" fmla="*/ 120180 w 1004044"/>
              <a:gd name="connsiteY1813" fmla="*/ 545134 h 862208"/>
              <a:gd name="connsiteX1814" fmla="*/ 119669 w 1004044"/>
              <a:gd name="connsiteY1814" fmla="*/ 546404 h 862208"/>
              <a:gd name="connsiteX1815" fmla="*/ 119271 w 1004044"/>
              <a:gd name="connsiteY1815" fmla="*/ 547286 h 862208"/>
              <a:gd name="connsiteX1816" fmla="*/ 118648 w 1004044"/>
              <a:gd name="connsiteY1816" fmla="*/ 548499 h 862208"/>
              <a:gd name="connsiteX1817" fmla="*/ 117749 w 1004044"/>
              <a:gd name="connsiteY1817" fmla="*/ 549765 h 862208"/>
              <a:gd name="connsiteX1818" fmla="*/ 116962 w 1004044"/>
              <a:gd name="connsiteY1818" fmla="*/ 550866 h 862208"/>
              <a:gd name="connsiteX1819" fmla="*/ 116009 w 1004044"/>
              <a:gd name="connsiteY1819" fmla="*/ 551910 h 862208"/>
              <a:gd name="connsiteX1820" fmla="*/ 114779 w 1004044"/>
              <a:gd name="connsiteY1820" fmla="*/ 552952 h 862208"/>
              <a:gd name="connsiteX1821" fmla="*/ 112991 w 1004044"/>
              <a:gd name="connsiteY1821" fmla="*/ 554432 h 862208"/>
              <a:gd name="connsiteX1822" fmla="*/ 111928 w 1004044"/>
              <a:gd name="connsiteY1822" fmla="*/ 555365 h 862208"/>
              <a:gd name="connsiteX1823" fmla="*/ 110469 w 1004044"/>
              <a:gd name="connsiteY1823" fmla="*/ 556959 h 862208"/>
              <a:gd name="connsiteX1824" fmla="*/ 109570 w 1004044"/>
              <a:gd name="connsiteY1824" fmla="*/ 558169 h 862208"/>
              <a:gd name="connsiteX1825" fmla="*/ 108447 w 1004044"/>
              <a:gd name="connsiteY1825" fmla="*/ 559600 h 862208"/>
              <a:gd name="connsiteX1826" fmla="*/ 107268 w 1004044"/>
              <a:gd name="connsiteY1826" fmla="*/ 561085 h 862208"/>
              <a:gd name="connsiteX1827" fmla="*/ 106148 w 1004044"/>
              <a:gd name="connsiteY1827" fmla="*/ 562294 h 862208"/>
              <a:gd name="connsiteX1828" fmla="*/ 105307 w 1004044"/>
              <a:gd name="connsiteY1828" fmla="*/ 563173 h 862208"/>
              <a:gd name="connsiteX1829" fmla="*/ 104411 w 1004044"/>
              <a:gd name="connsiteY1829" fmla="*/ 563996 h 862208"/>
              <a:gd name="connsiteX1830" fmla="*/ 103963 w 1004044"/>
              <a:gd name="connsiteY1830" fmla="*/ 564491 h 862208"/>
              <a:gd name="connsiteX1831" fmla="*/ 102179 w 1004044"/>
              <a:gd name="connsiteY1831" fmla="*/ 565277 h 862208"/>
              <a:gd name="connsiteX1832" fmla="*/ 102003 w 1004044"/>
              <a:gd name="connsiteY1832" fmla="*/ 564737 h 862208"/>
              <a:gd name="connsiteX1833" fmla="*/ 101327 w 1004044"/>
              <a:gd name="connsiteY1833" fmla="*/ 562669 h 862208"/>
              <a:gd name="connsiteX1834" fmla="*/ 101149 w 1004044"/>
              <a:gd name="connsiteY1834" fmla="*/ 561275 h 862208"/>
              <a:gd name="connsiteX1835" fmla="*/ 100969 w 1004044"/>
              <a:gd name="connsiteY1835" fmla="*/ 559877 h 862208"/>
              <a:gd name="connsiteX1836" fmla="*/ 101090 w 1004044"/>
              <a:gd name="connsiteY1836" fmla="*/ 558335 h 862208"/>
              <a:gd name="connsiteX1837" fmla="*/ 101232 w 1004044"/>
              <a:gd name="connsiteY1837" fmla="*/ 556530 h 862208"/>
              <a:gd name="connsiteX1838" fmla="*/ 101020 w 1004044"/>
              <a:gd name="connsiteY1838" fmla="*/ 554221 h 862208"/>
              <a:gd name="connsiteX1839" fmla="*/ 100997 w 1004044"/>
              <a:gd name="connsiteY1839" fmla="*/ 553987 h 862208"/>
              <a:gd name="connsiteX1840" fmla="*/ 100856 w 1004044"/>
              <a:gd name="connsiteY1840" fmla="*/ 553478 h 862208"/>
              <a:gd name="connsiteX1841" fmla="*/ 100207 w 1004044"/>
              <a:gd name="connsiteY1841" fmla="*/ 551131 h 862208"/>
              <a:gd name="connsiteX1842" fmla="*/ 99594 w 1004044"/>
              <a:gd name="connsiteY1842" fmla="*/ 550477 h 862208"/>
              <a:gd name="connsiteX1843" fmla="*/ 98978 w 1004044"/>
              <a:gd name="connsiteY1843" fmla="*/ 549823 h 862208"/>
              <a:gd name="connsiteX1844" fmla="*/ 97745 w 1004044"/>
              <a:gd name="connsiteY1844" fmla="*/ 549136 h 862208"/>
              <a:gd name="connsiteX1845" fmla="*/ 95897 w 1004044"/>
              <a:gd name="connsiteY1845" fmla="*/ 549127 h 862208"/>
              <a:gd name="connsiteX1846" fmla="*/ 94038 w 1004044"/>
              <a:gd name="connsiteY1846" fmla="*/ 549119 h 862208"/>
              <a:gd name="connsiteX1847" fmla="*/ 92128 w 1004044"/>
              <a:gd name="connsiteY1847" fmla="*/ 547871 h 862208"/>
              <a:gd name="connsiteX1848" fmla="*/ 88975 w 1004044"/>
              <a:gd name="connsiteY1848" fmla="*/ 547733 h 862208"/>
              <a:gd name="connsiteX1849" fmla="*/ 88738 w 1004044"/>
              <a:gd name="connsiteY1849" fmla="*/ 547572 h 862208"/>
              <a:gd name="connsiteX1850" fmla="*/ 87867 w 1004044"/>
              <a:gd name="connsiteY1850" fmla="*/ 546984 h 862208"/>
              <a:gd name="connsiteX1851" fmla="*/ 86950 w 1004044"/>
              <a:gd name="connsiteY1851" fmla="*/ 547790 h 862208"/>
              <a:gd name="connsiteX1852" fmla="*/ 85885 w 1004044"/>
              <a:gd name="connsiteY1852" fmla="*/ 548778 h 862208"/>
              <a:gd name="connsiteX1853" fmla="*/ 84273 w 1004044"/>
              <a:gd name="connsiteY1853" fmla="*/ 549318 h 862208"/>
              <a:gd name="connsiteX1854" fmla="*/ 83218 w 1004044"/>
              <a:gd name="connsiteY1854" fmla="*/ 549531 h 862208"/>
              <a:gd name="connsiteX1855" fmla="*/ 82167 w 1004044"/>
              <a:gd name="connsiteY1855" fmla="*/ 549356 h 862208"/>
              <a:gd name="connsiteX1856" fmla="*/ 81173 w 1004044"/>
              <a:gd name="connsiteY1856" fmla="*/ 548960 h 862208"/>
              <a:gd name="connsiteX1857" fmla="*/ 80293 w 1004044"/>
              <a:gd name="connsiteY1857" fmla="*/ 548177 h 862208"/>
              <a:gd name="connsiteX1858" fmla="*/ 79533 w 1004044"/>
              <a:gd name="connsiteY1858" fmla="*/ 546676 h 862208"/>
              <a:gd name="connsiteX1859" fmla="*/ 79042 w 1004044"/>
              <a:gd name="connsiteY1859" fmla="*/ 545897 h 862208"/>
              <a:gd name="connsiteX1860" fmla="*/ 78331 w 1004044"/>
              <a:gd name="connsiteY1860" fmla="*/ 544949 h 862208"/>
              <a:gd name="connsiteX1861" fmla="*/ 77292 w 1004044"/>
              <a:gd name="connsiteY1861" fmla="*/ 543501 h 862208"/>
              <a:gd name="connsiteX1862" fmla="*/ 76414 w 1004044"/>
              <a:gd name="connsiteY1862" fmla="*/ 542608 h 862208"/>
              <a:gd name="connsiteX1863" fmla="*/ 75700 w 1004044"/>
              <a:gd name="connsiteY1863" fmla="*/ 542048 h 862208"/>
              <a:gd name="connsiteX1864" fmla="*/ 74541 w 1004044"/>
              <a:gd name="connsiteY1864" fmla="*/ 541595 h 862208"/>
              <a:gd name="connsiteX1865" fmla="*/ 73764 w 1004044"/>
              <a:gd name="connsiteY1865" fmla="*/ 541589 h 862208"/>
              <a:gd name="connsiteX1866" fmla="*/ 72709 w 1004044"/>
              <a:gd name="connsiteY1866" fmla="*/ 541690 h 862208"/>
              <a:gd name="connsiteX1867" fmla="*/ 72314 w 1004044"/>
              <a:gd name="connsiteY1867" fmla="*/ 542462 h 862208"/>
              <a:gd name="connsiteX1868" fmla="*/ 72196 w 1004044"/>
              <a:gd name="connsiteY1868" fmla="*/ 543126 h 862208"/>
              <a:gd name="connsiteX1869" fmla="*/ 72183 w 1004044"/>
              <a:gd name="connsiteY1869" fmla="*/ 544399 h 862208"/>
              <a:gd name="connsiteX1870" fmla="*/ 72175 w 1004044"/>
              <a:gd name="connsiteY1870" fmla="*/ 545341 h 862208"/>
              <a:gd name="connsiteX1871" fmla="*/ 72162 w 1004044"/>
              <a:gd name="connsiteY1871" fmla="*/ 546614 h 862208"/>
              <a:gd name="connsiteX1872" fmla="*/ 72150 w 1004044"/>
              <a:gd name="connsiteY1872" fmla="*/ 547666 h 862208"/>
              <a:gd name="connsiteX1873" fmla="*/ 72135 w 1004044"/>
              <a:gd name="connsiteY1873" fmla="*/ 549106 h 862208"/>
              <a:gd name="connsiteX1874" fmla="*/ 72109 w 1004044"/>
              <a:gd name="connsiteY1874" fmla="*/ 551653 h 862208"/>
              <a:gd name="connsiteX1875" fmla="*/ 71872 w 1004044"/>
              <a:gd name="connsiteY1875" fmla="*/ 553257 h 862208"/>
              <a:gd name="connsiteX1876" fmla="*/ 71697 w 1004044"/>
              <a:gd name="connsiteY1876" fmla="*/ 554141 h 862208"/>
              <a:gd name="connsiteX1877" fmla="*/ 71359 w 1004044"/>
              <a:gd name="connsiteY1877" fmla="*/ 554692 h 862208"/>
              <a:gd name="connsiteX1878" fmla="*/ 70853 w 1004044"/>
              <a:gd name="connsiteY1878" fmla="*/ 555297 h 862208"/>
              <a:gd name="connsiteX1879" fmla="*/ 70069 w 1004044"/>
              <a:gd name="connsiteY1879" fmla="*/ 556121 h 862208"/>
              <a:gd name="connsiteX1880" fmla="*/ 69238 w 1004044"/>
              <a:gd name="connsiteY1880" fmla="*/ 556114 h 862208"/>
              <a:gd name="connsiteX1881" fmla="*/ 68517 w 1004044"/>
              <a:gd name="connsiteY1881" fmla="*/ 556108 h 862208"/>
              <a:gd name="connsiteX1882" fmla="*/ 67856 w 1004044"/>
              <a:gd name="connsiteY1882" fmla="*/ 555604 h 862208"/>
              <a:gd name="connsiteX1883" fmla="*/ 67367 w 1004044"/>
              <a:gd name="connsiteY1883" fmla="*/ 554659 h 862208"/>
              <a:gd name="connsiteX1884" fmla="*/ 67101 w 1004044"/>
              <a:gd name="connsiteY1884" fmla="*/ 553604 h 862208"/>
              <a:gd name="connsiteX1885" fmla="*/ 66560 w 1004044"/>
              <a:gd name="connsiteY1885" fmla="*/ 552382 h 862208"/>
              <a:gd name="connsiteX1886" fmla="*/ 65958 w 1004044"/>
              <a:gd name="connsiteY1886" fmla="*/ 551546 h 862208"/>
              <a:gd name="connsiteX1887" fmla="*/ 65412 w 1004044"/>
              <a:gd name="connsiteY1887" fmla="*/ 550766 h 862208"/>
              <a:gd name="connsiteX1888" fmla="*/ 65027 w 1004044"/>
              <a:gd name="connsiteY1888" fmla="*/ 550431 h 862208"/>
              <a:gd name="connsiteX1889" fmla="*/ 63629 w 1004044"/>
              <a:gd name="connsiteY1889" fmla="*/ 549731 h 862208"/>
              <a:gd name="connsiteX1890" fmla="*/ 62248 w 1004044"/>
              <a:gd name="connsiteY1890" fmla="*/ 554624 h 862208"/>
              <a:gd name="connsiteX1891" fmla="*/ 60812 w 1004044"/>
              <a:gd name="connsiteY1891" fmla="*/ 557718 h 862208"/>
              <a:gd name="connsiteX1892" fmla="*/ 60673 w 1004044"/>
              <a:gd name="connsiteY1892" fmla="*/ 557604 h 862208"/>
              <a:gd name="connsiteX1893" fmla="*/ 58842 w 1004044"/>
              <a:gd name="connsiteY1893" fmla="*/ 556098 h 862208"/>
              <a:gd name="connsiteX1894" fmla="*/ 58009 w 1004044"/>
              <a:gd name="connsiteY1894" fmla="*/ 555893 h 862208"/>
              <a:gd name="connsiteX1895" fmla="*/ 57298 w 1004044"/>
              <a:gd name="connsiteY1895" fmla="*/ 555719 h 862208"/>
              <a:gd name="connsiteX1896" fmla="*/ 56270 w 1004044"/>
              <a:gd name="connsiteY1896" fmla="*/ 555962 h 862208"/>
              <a:gd name="connsiteX1897" fmla="*/ 55751 w 1004044"/>
              <a:gd name="connsiteY1897" fmla="*/ 556085 h 862208"/>
              <a:gd name="connsiteX1898" fmla="*/ 54641 w 1004044"/>
              <a:gd name="connsiteY1898" fmla="*/ 555894 h 862208"/>
              <a:gd name="connsiteX1899" fmla="*/ 53488 w 1004044"/>
              <a:gd name="connsiteY1899" fmla="*/ 554608 h 862208"/>
              <a:gd name="connsiteX1900" fmla="*/ 51628 w 1004044"/>
              <a:gd name="connsiteY1900" fmla="*/ 552533 h 862208"/>
              <a:gd name="connsiteX1901" fmla="*/ 51505 w 1004044"/>
              <a:gd name="connsiteY1901" fmla="*/ 552138 h 862208"/>
              <a:gd name="connsiteX1902" fmla="*/ 50897 w 1004044"/>
              <a:gd name="connsiteY1902" fmla="*/ 550173 h 862208"/>
              <a:gd name="connsiteX1903" fmla="*/ 50097 w 1004044"/>
              <a:gd name="connsiteY1903" fmla="*/ 549426 h 862208"/>
              <a:gd name="connsiteX1904" fmla="*/ 48861 w 1004044"/>
              <a:gd name="connsiteY1904" fmla="*/ 549359 h 862208"/>
              <a:gd name="connsiteX1905" fmla="*/ 47692 w 1004044"/>
              <a:gd name="connsiteY1905" fmla="*/ 548114 h 862208"/>
              <a:gd name="connsiteX1906" fmla="*/ 45903 w 1004044"/>
              <a:gd name="connsiteY1906" fmla="*/ 547424 h 862208"/>
              <a:gd name="connsiteX1907" fmla="*/ 42816 w 1004044"/>
              <a:gd name="connsiteY1907" fmla="*/ 546977 h 862208"/>
              <a:gd name="connsiteX1908" fmla="*/ 40785 w 1004044"/>
              <a:gd name="connsiteY1908" fmla="*/ 545046 h 862208"/>
              <a:gd name="connsiteX1909" fmla="*/ 38754 w 1004044"/>
              <a:gd name="connsiteY1909" fmla="*/ 544783 h 862208"/>
              <a:gd name="connsiteX1910" fmla="*/ 37597 w 1004044"/>
              <a:gd name="connsiteY1910" fmla="*/ 544109 h 862208"/>
              <a:gd name="connsiteX1911" fmla="*/ 36887 w 1004044"/>
              <a:gd name="connsiteY1911" fmla="*/ 543051 h 862208"/>
              <a:gd name="connsiteX1912" fmla="*/ 36288 w 1004044"/>
              <a:gd name="connsiteY1912" fmla="*/ 541939 h 862208"/>
              <a:gd name="connsiteX1913" fmla="*/ 35911 w 1004044"/>
              <a:gd name="connsiteY1913" fmla="*/ 540939 h 862208"/>
              <a:gd name="connsiteX1914" fmla="*/ 35595 w 1004044"/>
              <a:gd name="connsiteY1914" fmla="*/ 539330 h 862208"/>
              <a:gd name="connsiteX1915" fmla="*/ 35275 w 1004044"/>
              <a:gd name="connsiteY1915" fmla="*/ 538109 h 862208"/>
              <a:gd name="connsiteX1916" fmla="*/ 35229 w 1004044"/>
              <a:gd name="connsiteY1916" fmla="*/ 537112 h 862208"/>
              <a:gd name="connsiteX1917" fmla="*/ 35077 w 1004044"/>
              <a:gd name="connsiteY1917" fmla="*/ 535782 h 862208"/>
              <a:gd name="connsiteX1918" fmla="*/ 34820 w 1004044"/>
              <a:gd name="connsiteY1918" fmla="*/ 533676 h 862208"/>
              <a:gd name="connsiteX1919" fmla="*/ 34962 w 1004044"/>
              <a:gd name="connsiteY1919" fmla="*/ 530632 h 862208"/>
              <a:gd name="connsiteX1920" fmla="*/ 34985 w 1004044"/>
              <a:gd name="connsiteY1920" fmla="*/ 528362 h 862208"/>
              <a:gd name="connsiteX1921" fmla="*/ 35119 w 1004044"/>
              <a:gd name="connsiteY1921" fmla="*/ 526093 h 862208"/>
              <a:gd name="connsiteX1922" fmla="*/ 35544 w 1004044"/>
              <a:gd name="connsiteY1922" fmla="*/ 522497 h 862208"/>
              <a:gd name="connsiteX1923" fmla="*/ 35795 w 1004044"/>
              <a:gd name="connsiteY1923" fmla="*/ 519731 h 862208"/>
              <a:gd name="connsiteX1924" fmla="*/ 35929 w 1004044"/>
              <a:gd name="connsiteY1924" fmla="*/ 517296 h 862208"/>
              <a:gd name="connsiteX1925" fmla="*/ 35948 w 1004044"/>
              <a:gd name="connsiteY1925" fmla="*/ 515414 h 862208"/>
              <a:gd name="connsiteX1926" fmla="*/ 36025 w 1004044"/>
              <a:gd name="connsiteY1926" fmla="*/ 513366 h 862208"/>
              <a:gd name="connsiteX1927" fmla="*/ 36216 w 1004044"/>
              <a:gd name="connsiteY1927" fmla="*/ 510876 h 862208"/>
              <a:gd name="connsiteX1928" fmla="*/ 36185 w 1004044"/>
              <a:gd name="connsiteY1928" fmla="*/ 508551 h 862208"/>
              <a:gd name="connsiteX1929" fmla="*/ 36270 w 1004044"/>
              <a:gd name="connsiteY1929" fmla="*/ 505506 h 862208"/>
              <a:gd name="connsiteX1930" fmla="*/ 36295 w 1004044"/>
              <a:gd name="connsiteY1930" fmla="*/ 503126 h 862208"/>
              <a:gd name="connsiteX1931" fmla="*/ 36320 w 1004044"/>
              <a:gd name="connsiteY1931" fmla="*/ 500801 h 862208"/>
              <a:gd name="connsiteX1932" fmla="*/ 36280 w 1004044"/>
              <a:gd name="connsiteY1932" fmla="*/ 499084 h 862208"/>
              <a:gd name="connsiteX1933" fmla="*/ 36079 w 1004044"/>
              <a:gd name="connsiteY1933" fmla="*/ 497200 h 862208"/>
              <a:gd name="connsiteX1934" fmla="*/ 35764 w 1004044"/>
              <a:gd name="connsiteY1934" fmla="*/ 495481 h 862208"/>
              <a:gd name="connsiteX1935" fmla="*/ 35105 w 1004044"/>
              <a:gd name="connsiteY1935" fmla="*/ 494812 h 862208"/>
              <a:gd name="connsiteX1936" fmla="*/ 33940 w 1004044"/>
              <a:gd name="connsiteY1936" fmla="*/ 494802 h 862208"/>
              <a:gd name="connsiteX1937" fmla="*/ 32829 w 1004044"/>
              <a:gd name="connsiteY1937" fmla="*/ 495180 h 862208"/>
              <a:gd name="connsiteX1938" fmla="*/ 31545 w 1004044"/>
              <a:gd name="connsiteY1938" fmla="*/ 496000 h 862208"/>
              <a:gd name="connsiteX1939" fmla="*/ 29815 w 1004044"/>
              <a:gd name="connsiteY1939" fmla="*/ 497092 h 862208"/>
              <a:gd name="connsiteX1940" fmla="*/ 27580 w 1004044"/>
              <a:gd name="connsiteY1940" fmla="*/ 499011 h 862208"/>
              <a:gd name="connsiteX1941" fmla="*/ 25065 w 1004044"/>
              <a:gd name="connsiteY1941" fmla="*/ 500928 h 862208"/>
              <a:gd name="connsiteX1942" fmla="*/ 23055 w 1004044"/>
              <a:gd name="connsiteY1942" fmla="*/ 502350 h 862208"/>
              <a:gd name="connsiteX1943" fmla="*/ 21101 w 1004044"/>
              <a:gd name="connsiteY1943" fmla="*/ 503718 h 862208"/>
              <a:gd name="connsiteX1944" fmla="*/ 17859 w 1004044"/>
              <a:gd name="connsiteY1944" fmla="*/ 506404 h 862208"/>
              <a:gd name="connsiteX1945" fmla="*/ 15676 w 1004044"/>
              <a:gd name="connsiteY1945" fmla="*/ 508434 h 862208"/>
              <a:gd name="connsiteX1946" fmla="*/ 13721 w 1004044"/>
              <a:gd name="connsiteY1946" fmla="*/ 510023 h 862208"/>
              <a:gd name="connsiteX1947" fmla="*/ 12543 w 1004044"/>
              <a:gd name="connsiteY1947" fmla="*/ 511231 h 862208"/>
              <a:gd name="connsiteX1948" fmla="*/ 11256 w 1004044"/>
              <a:gd name="connsiteY1948" fmla="*/ 512494 h 862208"/>
              <a:gd name="connsiteX1949" fmla="*/ 10190 w 1004044"/>
              <a:gd name="connsiteY1949" fmla="*/ 513647 h 862208"/>
              <a:gd name="connsiteX1950" fmla="*/ 9690 w 1004044"/>
              <a:gd name="connsiteY1950" fmla="*/ 513865 h 862208"/>
              <a:gd name="connsiteX1951" fmla="*/ 8416 w 1004044"/>
              <a:gd name="connsiteY1951" fmla="*/ 513743 h 862208"/>
              <a:gd name="connsiteX1952" fmla="*/ 6930 w 1004044"/>
              <a:gd name="connsiteY1952" fmla="*/ 513844 h 862208"/>
              <a:gd name="connsiteX1953" fmla="*/ 6698 w 1004044"/>
              <a:gd name="connsiteY1953" fmla="*/ 513914 h 862208"/>
              <a:gd name="connsiteX1954" fmla="*/ 5507 w 1004044"/>
              <a:gd name="connsiteY1954" fmla="*/ 514270 h 862208"/>
              <a:gd name="connsiteX1955" fmla="*/ 4624 w 1004044"/>
              <a:gd name="connsiteY1955" fmla="*/ 514310 h 862208"/>
              <a:gd name="connsiteX1956" fmla="*/ 4794 w 1004044"/>
              <a:gd name="connsiteY1956" fmla="*/ 514610 h 862208"/>
              <a:gd name="connsiteX1957" fmla="*/ 5103 w 1004044"/>
              <a:gd name="connsiteY1957" fmla="*/ 515083 h 862208"/>
              <a:gd name="connsiteX1958" fmla="*/ 5358 w 1004044"/>
              <a:gd name="connsiteY1958" fmla="*/ 515900 h 862208"/>
              <a:gd name="connsiteX1959" fmla="*/ 5538 w 1004044"/>
              <a:gd name="connsiteY1959" fmla="*/ 516458 h 862208"/>
              <a:gd name="connsiteX1960" fmla="*/ 5838 w 1004044"/>
              <a:gd name="connsiteY1960" fmla="*/ 516921 h 862208"/>
              <a:gd name="connsiteX1961" fmla="*/ 5751 w 1004044"/>
              <a:gd name="connsiteY1961" fmla="*/ 517361 h 862208"/>
              <a:gd name="connsiteX1962" fmla="*/ 5429 w 1004044"/>
              <a:gd name="connsiteY1962" fmla="*/ 517962 h 862208"/>
              <a:gd name="connsiteX1963" fmla="*/ 5354 w 1004044"/>
              <a:gd name="connsiteY1963" fmla="*/ 518574 h 862208"/>
              <a:gd name="connsiteX1964" fmla="*/ 5362 w 1004044"/>
              <a:gd name="connsiteY1964" fmla="*/ 519046 h 862208"/>
              <a:gd name="connsiteX1965" fmla="*/ 5532 w 1004044"/>
              <a:gd name="connsiteY1965" fmla="*/ 519938 h 862208"/>
              <a:gd name="connsiteX1966" fmla="*/ 5574 w 1004044"/>
              <a:gd name="connsiteY1966" fmla="*/ 520518 h 862208"/>
              <a:gd name="connsiteX1967" fmla="*/ 5627 w 1004044"/>
              <a:gd name="connsiteY1967" fmla="*/ 520947 h 862208"/>
              <a:gd name="connsiteX1968" fmla="*/ 5550 w 1004044"/>
              <a:gd name="connsiteY1968" fmla="*/ 521495 h 862208"/>
              <a:gd name="connsiteX1969" fmla="*/ 5646 w 1004044"/>
              <a:gd name="connsiteY1969" fmla="*/ 521833 h 862208"/>
              <a:gd name="connsiteX1970" fmla="*/ 5421 w 1004044"/>
              <a:gd name="connsiteY1970" fmla="*/ 522445 h 862208"/>
              <a:gd name="connsiteX1971" fmla="*/ 5033 w 1004044"/>
              <a:gd name="connsiteY1971" fmla="*/ 523196 h 862208"/>
              <a:gd name="connsiteX1972" fmla="*/ 4497 w 1004044"/>
              <a:gd name="connsiteY1972" fmla="*/ 523775 h 862208"/>
              <a:gd name="connsiteX1973" fmla="*/ 3906 w 1004044"/>
              <a:gd name="connsiteY1973" fmla="*/ 524482 h 862208"/>
              <a:gd name="connsiteX1974" fmla="*/ 3864 w 1004044"/>
              <a:gd name="connsiteY1974" fmla="*/ 525051 h 862208"/>
              <a:gd name="connsiteX1975" fmla="*/ 4162 w 1004044"/>
              <a:gd name="connsiteY1975" fmla="*/ 525353 h 862208"/>
              <a:gd name="connsiteX1976" fmla="*/ 4578 w 1004044"/>
              <a:gd name="connsiteY1976" fmla="*/ 526052 h 862208"/>
              <a:gd name="connsiteX1977" fmla="*/ 4704 w 1004044"/>
              <a:gd name="connsiteY1977" fmla="*/ 526728 h 862208"/>
              <a:gd name="connsiteX1978" fmla="*/ 4907 w 1004044"/>
              <a:gd name="connsiteY1978" fmla="*/ 527019 h 862208"/>
              <a:gd name="connsiteX1979" fmla="*/ 5067 w 1004044"/>
              <a:gd name="connsiteY1979" fmla="*/ 527196 h 862208"/>
              <a:gd name="connsiteX1980" fmla="*/ 5206 w 1004044"/>
              <a:gd name="connsiteY1980" fmla="*/ 527604 h 862208"/>
              <a:gd name="connsiteX1981" fmla="*/ 5129 w 1004044"/>
              <a:gd name="connsiteY1981" fmla="*/ 528200 h 862208"/>
              <a:gd name="connsiteX1982" fmla="*/ 5161 w 1004044"/>
              <a:gd name="connsiteY1982" fmla="*/ 529006 h 862208"/>
              <a:gd name="connsiteX1983" fmla="*/ 5246 w 1004044"/>
              <a:gd name="connsiteY1983" fmla="*/ 529683 h 862208"/>
              <a:gd name="connsiteX1984" fmla="*/ 5447 w 1004044"/>
              <a:gd name="connsiteY1984" fmla="*/ 530048 h 862208"/>
              <a:gd name="connsiteX1985" fmla="*/ 5425 w 1004044"/>
              <a:gd name="connsiteY1985" fmla="*/ 530284 h 862208"/>
              <a:gd name="connsiteX1986" fmla="*/ 5596 w 1004044"/>
              <a:gd name="connsiteY1986" fmla="*/ 531031 h 862208"/>
              <a:gd name="connsiteX1987" fmla="*/ 5808 w 1004044"/>
              <a:gd name="connsiteY1987" fmla="*/ 531321 h 862208"/>
              <a:gd name="connsiteX1988" fmla="*/ 5959 w 1004044"/>
              <a:gd name="connsiteY1988" fmla="*/ 531504 h 862208"/>
              <a:gd name="connsiteX1989" fmla="*/ 6161 w 1004044"/>
              <a:gd name="connsiteY1989" fmla="*/ 531472 h 862208"/>
              <a:gd name="connsiteX1990" fmla="*/ 6493 w 1004044"/>
              <a:gd name="connsiteY1990" fmla="*/ 531709 h 862208"/>
              <a:gd name="connsiteX1991" fmla="*/ 7059 w 1004044"/>
              <a:gd name="connsiteY1991" fmla="*/ 532333 h 862208"/>
              <a:gd name="connsiteX1992" fmla="*/ 7218 w 1004044"/>
              <a:gd name="connsiteY1992" fmla="*/ 532785 h 862208"/>
              <a:gd name="connsiteX1993" fmla="*/ 7378 w 1004044"/>
              <a:gd name="connsiteY1993" fmla="*/ 533257 h 862208"/>
              <a:gd name="connsiteX1994" fmla="*/ 7708 w 1004044"/>
              <a:gd name="connsiteY1994" fmla="*/ 533580 h 862208"/>
              <a:gd name="connsiteX1995" fmla="*/ 8104 w 1004044"/>
              <a:gd name="connsiteY1995" fmla="*/ 533646 h 862208"/>
              <a:gd name="connsiteX1996" fmla="*/ 8607 w 1004044"/>
              <a:gd name="connsiteY1996" fmla="*/ 533518 h 862208"/>
              <a:gd name="connsiteX1997" fmla="*/ 9206 w 1004044"/>
              <a:gd name="connsiteY1997" fmla="*/ 533562 h 862208"/>
              <a:gd name="connsiteX1998" fmla="*/ 9955 w 1004044"/>
              <a:gd name="connsiteY1998" fmla="*/ 533821 h 862208"/>
              <a:gd name="connsiteX1999" fmla="*/ 10275 w 1004044"/>
              <a:gd name="connsiteY1999" fmla="*/ 534133 h 862208"/>
              <a:gd name="connsiteX2000" fmla="*/ 10221 w 1004044"/>
              <a:gd name="connsiteY2000" fmla="*/ 534568 h 862208"/>
              <a:gd name="connsiteX2001" fmla="*/ 10208 w 1004044"/>
              <a:gd name="connsiteY2001" fmla="*/ 535180 h 862208"/>
              <a:gd name="connsiteX2002" fmla="*/ 9651 w 1004044"/>
              <a:gd name="connsiteY2002" fmla="*/ 536199 h 862208"/>
              <a:gd name="connsiteX2003" fmla="*/ 9382 w 1004044"/>
              <a:gd name="connsiteY2003" fmla="*/ 536779 h 862208"/>
              <a:gd name="connsiteX2004" fmla="*/ 8620 w 1004044"/>
              <a:gd name="connsiteY2004" fmla="*/ 537851 h 862208"/>
              <a:gd name="connsiteX2005" fmla="*/ 8416 w 1004044"/>
              <a:gd name="connsiteY2005" fmla="*/ 538420 h 862208"/>
              <a:gd name="connsiteX2006" fmla="*/ 8490 w 1004044"/>
              <a:gd name="connsiteY2006" fmla="*/ 538699 h 862208"/>
              <a:gd name="connsiteX2007" fmla="*/ 8627 w 1004044"/>
              <a:gd name="connsiteY2007" fmla="*/ 539311 h 862208"/>
              <a:gd name="connsiteX2008" fmla="*/ 9119 w 1004044"/>
              <a:gd name="connsiteY2008" fmla="*/ 539924 h 862208"/>
              <a:gd name="connsiteX2009" fmla="*/ 9428 w 1004044"/>
              <a:gd name="connsiteY2009" fmla="*/ 540032 h 862208"/>
              <a:gd name="connsiteX2010" fmla="*/ 9675 w 1004044"/>
              <a:gd name="connsiteY2010" fmla="*/ 539882 h 862208"/>
              <a:gd name="connsiteX2011" fmla="*/ 9793 w 1004044"/>
              <a:gd name="connsiteY2011" fmla="*/ 539969 h 862208"/>
              <a:gd name="connsiteX2012" fmla="*/ 10220 w 1004044"/>
              <a:gd name="connsiteY2012" fmla="*/ 540077 h 862208"/>
              <a:gd name="connsiteX2013" fmla="*/ 10637 w 1004044"/>
              <a:gd name="connsiteY2013" fmla="*/ 540142 h 862208"/>
              <a:gd name="connsiteX2014" fmla="*/ 10679 w 1004044"/>
              <a:gd name="connsiteY2014" fmla="*/ 540336 h 862208"/>
              <a:gd name="connsiteX2015" fmla="*/ 10884 w 1004044"/>
              <a:gd name="connsiteY2015" fmla="*/ 540379 h 862208"/>
              <a:gd name="connsiteX2016" fmla="*/ 11139 w 1004044"/>
              <a:gd name="connsiteY2016" fmla="*/ 540981 h 862208"/>
              <a:gd name="connsiteX2017" fmla="*/ 11415 w 1004044"/>
              <a:gd name="connsiteY2017" fmla="*/ 541454 h 862208"/>
              <a:gd name="connsiteX2018" fmla="*/ 11585 w 1004044"/>
              <a:gd name="connsiteY2018" fmla="*/ 542152 h 862208"/>
              <a:gd name="connsiteX2019" fmla="*/ 12151 w 1004044"/>
              <a:gd name="connsiteY2019" fmla="*/ 542680 h 862208"/>
              <a:gd name="connsiteX2020" fmla="*/ 12954 w 1004044"/>
              <a:gd name="connsiteY2020" fmla="*/ 543079 h 862208"/>
              <a:gd name="connsiteX2021" fmla="*/ 13465 w 1004044"/>
              <a:gd name="connsiteY2021" fmla="*/ 543573 h 862208"/>
              <a:gd name="connsiteX2022" fmla="*/ 13892 w 1004044"/>
              <a:gd name="connsiteY2022" fmla="*/ 544348 h 862208"/>
              <a:gd name="connsiteX2023" fmla="*/ 14350 w 1004044"/>
              <a:gd name="connsiteY2023" fmla="*/ 545100 h 862208"/>
              <a:gd name="connsiteX2024" fmla="*/ 14659 w 1004044"/>
              <a:gd name="connsiteY2024" fmla="*/ 545810 h 862208"/>
              <a:gd name="connsiteX2025" fmla="*/ 14669 w 1004044"/>
              <a:gd name="connsiteY2025" fmla="*/ 546411 h 862208"/>
              <a:gd name="connsiteX2026" fmla="*/ 14700 w 1004044"/>
              <a:gd name="connsiteY2026" fmla="*/ 546969 h 862208"/>
              <a:gd name="connsiteX2027" fmla="*/ 14924 w 1004044"/>
              <a:gd name="connsiteY2027" fmla="*/ 547249 h 862208"/>
              <a:gd name="connsiteX2028" fmla="*/ 14870 w 1004044"/>
              <a:gd name="connsiteY2028" fmla="*/ 547689 h 862208"/>
              <a:gd name="connsiteX2029" fmla="*/ 14922 w 1004044"/>
              <a:gd name="connsiteY2029" fmla="*/ 548087 h 862208"/>
              <a:gd name="connsiteX2030" fmla="*/ 14911 w 1004044"/>
              <a:gd name="connsiteY2030" fmla="*/ 548452 h 862208"/>
              <a:gd name="connsiteX2031" fmla="*/ 14546 w 1004044"/>
              <a:gd name="connsiteY2031" fmla="*/ 549052 h 862208"/>
              <a:gd name="connsiteX2032" fmla="*/ 13998 w 1004044"/>
              <a:gd name="connsiteY2032" fmla="*/ 549459 h 862208"/>
              <a:gd name="connsiteX2033" fmla="*/ 13420 w 1004044"/>
              <a:gd name="connsiteY2033" fmla="*/ 550060 h 862208"/>
              <a:gd name="connsiteX2034" fmla="*/ 13227 w 1004044"/>
              <a:gd name="connsiteY2034" fmla="*/ 550564 h 862208"/>
              <a:gd name="connsiteX2035" fmla="*/ 12636 w 1004044"/>
              <a:gd name="connsiteY2035" fmla="*/ 551309 h 862208"/>
              <a:gd name="connsiteX2036" fmla="*/ 12100 w 1004044"/>
              <a:gd name="connsiteY2036" fmla="*/ 552210 h 862208"/>
              <a:gd name="connsiteX2037" fmla="*/ 11348 w 1004044"/>
              <a:gd name="connsiteY2037" fmla="*/ 553631 h 862208"/>
              <a:gd name="connsiteX2038" fmla="*/ 10951 w 1004044"/>
              <a:gd name="connsiteY2038" fmla="*/ 554264 h 862208"/>
              <a:gd name="connsiteX2039" fmla="*/ 10607 w 1004044"/>
              <a:gd name="connsiteY2039" fmla="*/ 554800 h 862208"/>
              <a:gd name="connsiteX2040" fmla="*/ 10586 w 1004044"/>
              <a:gd name="connsiteY2040" fmla="*/ 555198 h 862208"/>
              <a:gd name="connsiteX2041" fmla="*/ 10660 w 1004044"/>
              <a:gd name="connsiteY2041" fmla="*/ 555778 h 862208"/>
              <a:gd name="connsiteX2042" fmla="*/ 10830 w 1004044"/>
              <a:gd name="connsiteY2042" fmla="*/ 556079 h 862208"/>
              <a:gd name="connsiteX2043" fmla="*/ 11268 w 1004044"/>
              <a:gd name="connsiteY2043" fmla="*/ 556316 h 862208"/>
              <a:gd name="connsiteX2044" fmla="*/ 11706 w 1004044"/>
              <a:gd name="connsiteY2044" fmla="*/ 556789 h 862208"/>
              <a:gd name="connsiteX2045" fmla="*/ 12143 w 1004044"/>
              <a:gd name="connsiteY2045" fmla="*/ 557338 h 862208"/>
              <a:gd name="connsiteX2046" fmla="*/ 12282 w 1004044"/>
              <a:gd name="connsiteY2046" fmla="*/ 557896 h 862208"/>
              <a:gd name="connsiteX2047" fmla="*/ 12131 w 1004044"/>
              <a:gd name="connsiteY2047" fmla="*/ 558444 h 862208"/>
              <a:gd name="connsiteX2048" fmla="*/ 11915 w 1004044"/>
              <a:gd name="connsiteY2048" fmla="*/ 559141 h 862208"/>
              <a:gd name="connsiteX2049" fmla="*/ 11904 w 1004044"/>
              <a:gd name="connsiteY2049" fmla="*/ 559528 h 862208"/>
              <a:gd name="connsiteX2050" fmla="*/ 12020 w 1004044"/>
              <a:gd name="connsiteY2050" fmla="*/ 560495 h 862208"/>
              <a:gd name="connsiteX2051" fmla="*/ 11879 w 1004044"/>
              <a:gd name="connsiteY2051" fmla="*/ 561096 h 862208"/>
              <a:gd name="connsiteX2052" fmla="*/ 11513 w 1004044"/>
              <a:gd name="connsiteY2052" fmla="*/ 562018 h 862208"/>
              <a:gd name="connsiteX2053" fmla="*/ 10988 w 1004044"/>
              <a:gd name="connsiteY2053" fmla="*/ 562608 h 862208"/>
              <a:gd name="connsiteX2054" fmla="*/ 10676 w 1004044"/>
              <a:gd name="connsiteY2054" fmla="*/ 563327 h 862208"/>
              <a:gd name="connsiteX2055" fmla="*/ 10655 w 1004044"/>
              <a:gd name="connsiteY2055" fmla="*/ 564009 h 862208"/>
              <a:gd name="connsiteX2056" fmla="*/ 10427 w 1004044"/>
              <a:gd name="connsiteY2056" fmla="*/ 564556 h 862208"/>
              <a:gd name="connsiteX2057" fmla="*/ 9935 w 1004044"/>
              <a:gd name="connsiteY2057" fmla="*/ 565081 h 862208"/>
              <a:gd name="connsiteX2058" fmla="*/ 9710 w 1004044"/>
              <a:gd name="connsiteY2058" fmla="*/ 565543 h 862208"/>
              <a:gd name="connsiteX2059" fmla="*/ 9171 w 1004044"/>
              <a:gd name="connsiteY2059" fmla="*/ 567158 h 862208"/>
              <a:gd name="connsiteX2060" fmla="*/ 8880 w 1004044"/>
              <a:gd name="connsiteY2060" fmla="*/ 567876 h 862208"/>
              <a:gd name="connsiteX2061" fmla="*/ 8172 w 1004044"/>
              <a:gd name="connsiteY2061" fmla="*/ 568949 h 862208"/>
              <a:gd name="connsiteX2062" fmla="*/ 7819 w 1004044"/>
              <a:gd name="connsiteY2062" fmla="*/ 569496 h 862208"/>
              <a:gd name="connsiteX2063" fmla="*/ 7538 w 1004044"/>
              <a:gd name="connsiteY2063" fmla="*/ 570660 h 862208"/>
              <a:gd name="connsiteX2064" fmla="*/ 7484 w 1004044"/>
              <a:gd name="connsiteY2064" fmla="*/ 571391 h 862208"/>
              <a:gd name="connsiteX2065" fmla="*/ 7386 w 1004044"/>
              <a:gd name="connsiteY2065" fmla="*/ 572024 h 862208"/>
              <a:gd name="connsiteX2066" fmla="*/ 7043 w 1004044"/>
              <a:gd name="connsiteY2066" fmla="*/ 572496 h 862208"/>
              <a:gd name="connsiteX2067" fmla="*/ 6326 w 1004044"/>
              <a:gd name="connsiteY2067" fmla="*/ 572838 h 862208"/>
              <a:gd name="connsiteX2068" fmla="*/ 5512 w 1004044"/>
              <a:gd name="connsiteY2068" fmla="*/ 573126 h 862208"/>
              <a:gd name="connsiteX2069" fmla="*/ 4624 w 1004044"/>
              <a:gd name="connsiteY2069" fmla="*/ 573415 h 862208"/>
              <a:gd name="connsiteX2070" fmla="*/ 3874 w 1004044"/>
              <a:gd name="connsiteY2070" fmla="*/ 574224 h 862208"/>
              <a:gd name="connsiteX2071" fmla="*/ 3488 w 1004044"/>
              <a:gd name="connsiteY2071" fmla="*/ 574749 h 862208"/>
              <a:gd name="connsiteX2072" fmla="*/ 3390 w 1004044"/>
              <a:gd name="connsiteY2072" fmla="*/ 575318 h 862208"/>
              <a:gd name="connsiteX2073" fmla="*/ 3334 w 1004044"/>
              <a:gd name="connsiteY2073" fmla="*/ 576156 h 862208"/>
              <a:gd name="connsiteX2074" fmla="*/ 3398 w 1004044"/>
              <a:gd name="connsiteY2074" fmla="*/ 576994 h 862208"/>
              <a:gd name="connsiteX2075" fmla="*/ 3781 w 1004044"/>
              <a:gd name="connsiteY2075" fmla="*/ 577848 h 862208"/>
              <a:gd name="connsiteX2076" fmla="*/ 4207 w 1004044"/>
              <a:gd name="connsiteY2076" fmla="*/ 578751 h 862208"/>
              <a:gd name="connsiteX2077" fmla="*/ 4462 w 1004044"/>
              <a:gd name="connsiteY2077" fmla="*/ 579331 h 862208"/>
              <a:gd name="connsiteX2078" fmla="*/ 4343 w 1004044"/>
              <a:gd name="connsiteY2078" fmla="*/ 580051 h 862208"/>
              <a:gd name="connsiteX2079" fmla="*/ 3872 w 1004044"/>
              <a:gd name="connsiteY2079" fmla="*/ 580415 h 862208"/>
              <a:gd name="connsiteX2080" fmla="*/ 3069 w 1004044"/>
              <a:gd name="connsiteY2080" fmla="*/ 580488 h 862208"/>
              <a:gd name="connsiteX2081" fmla="*/ 2866 w 1004044"/>
              <a:gd name="connsiteY2081" fmla="*/ 580273 h 862208"/>
              <a:gd name="connsiteX2082" fmla="*/ 2440 w 1004044"/>
              <a:gd name="connsiteY2082" fmla="*/ 580197 h 862208"/>
              <a:gd name="connsiteX2083" fmla="*/ 2118 w 1004044"/>
              <a:gd name="connsiteY2083" fmla="*/ 580218 h 862208"/>
              <a:gd name="connsiteX2084" fmla="*/ 1894 w 1004044"/>
              <a:gd name="connsiteY2084" fmla="*/ 580228 h 862208"/>
              <a:gd name="connsiteX2085" fmla="*/ 1733 w 1004044"/>
              <a:gd name="connsiteY2085" fmla="*/ 580411 h 862208"/>
              <a:gd name="connsiteX2086" fmla="*/ 1347 w 1004044"/>
              <a:gd name="connsiteY2086" fmla="*/ 580829 h 862208"/>
              <a:gd name="connsiteX2087" fmla="*/ 801 w 1004044"/>
              <a:gd name="connsiteY2087" fmla="*/ 581085 h 862208"/>
              <a:gd name="connsiteX2088" fmla="*/ 427 w 1004044"/>
              <a:gd name="connsiteY2088" fmla="*/ 581321 h 862208"/>
              <a:gd name="connsiteX2089" fmla="*/ 227 w 1004044"/>
              <a:gd name="connsiteY2089" fmla="*/ 581736 h 862208"/>
              <a:gd name="connsiteX2090" fmla="*/ 180 w 1004044"/>
              <a:gd name="connsiteY2090" fmla="*/ 582138 h 862208"/>
              <a:gd name="connsiteX2091" fmla="*/ 211 w 1004044"/>
              <a:gd name="connsiteY2091" fmla="*/ 582509 h 862208"/>
              <a:gd name="connsiteX2092" fmla="*/ 502 w 1004044"/>
              <a:gd name="connsiteY2092" fmla="*/ 582959 h 862208"/>
              <a:gd name="connsiteX2093" fmla="*/ 948 w 1004044"/>
              <a:gd name="connsiteY2093" fmla="*/ 583192 h 862208"/>
              <a:gd name="connsiteX2094" fmla="*/ 1411 w 1004044"/>
              <a:gd name="connsiteY2094" fmla="*/ 583641 h 862208"/>
              <a:gd name="connsiteX2095" fmla="*/ 1594 w 1004044"/>
              <a:gd name="connsiteY2095" fmla="*/ 584060 h 862208"/>
              <a:gd name="connsiteX2096" fmla="*/ 1702 w 1004044"/>
              <a:gd name="connsiteY2096" fmla="*/ 584544 h 862208"/>
              <a:gd name="connsiteX2097" fmla="*/ 1732 w 1004044"/>
              <a:gd name="connsiteY2097" fmla="*/ 584679 h 862208"/>
              <a:gd name="connsiteX2098" fmla="*/ 1993 w 1004044"/>
              <a:gd name="connsiteY2098" fmla="*/ 585221 h 862208"/>
              <a:gd name="connsiteX2099" fmla="*/ 2239 w 1004044"/>
              <a:gd name="connsiteY2099" fmla="*/ 585593 h 862208"/>
              <a:gd name="connsiteX2100" fmla="*/ 2270 w 1004044"/>
              <a:gd name="connsiteY2100" fmla="*/ 586026 h 862208"/>
              <a:gd name="connsiteX2101" fmla="*/ 2592 w 1004044"/>
              <a:gd name="connsiteY2101" fmla="*/ 586476 h 862208"/>
              <a:gd name="connsiteX2102" fmla="*/ 3254 w 1004044"/>
              <a:gd name="connsiteY2102" fmla="*/ 586932 h 862208"/>
              <a:gd name="connsiteX2103" fmla="*/ 3516 w 1004044"/>
              <a:gd name="connsiteY2103" fmla="*/ 587552 h 862208"/>
              <a:gd name="connsiteX2104" fmla="*/ 3761 w 1004044"/>
              <a:gd name="connsiteY2104" fmla="*/ 588202 h 862208"/>
              <a:gd name="connsiteX2105" fmla="*/ 4083 w 1004044"/>
              <a:gd name="connsiteY2105" fmla="*/ 588729 h 862208"/>
              <a:gd name="connsiteX2106" fmla="*/ 4422 w 1004044"/>
              <a:gd name="connsiteY2106" fmla="*/ 589194 h 862208"/>
              <a:gd name="connsiteX2107" fmla="*/ 4884 w 1004044"/>
              <a:gd name="connsiteY2107" fmla="*/ 589318 h 862208"/>
              <a:gd name="connsiteX2108" fmla="*/ 5376 w 1004044"/>
              <a:gd name="connsiteY2108" fmla="*/ 589226 h 862208"/>
              <a:gd name="connsiteX2109" fmla="*/ 5515 w 1004044"/>
              <a:gd name="connsiteY2109" fmla="*/ 589412 h 862208"/>
              <a:gd name="connsiteX2110" fmla="*/ 5561 w 1004044"/>
              <a:gd name="connsiteY2110" fmla="*/ 589784 h 862208"/>
              <a:gd name="connsiteX2111" fmla="*/ 5574 w 1004044"/>
              <a:gd name="connsiteY2111" fmla="*/ 590341 h 862208"/>
              <a:gd name="connsiteX2112" fmla="*/ 5358 w 1004044"/>
              <a:gd name="connsiteY2112" fmla="*/ 590913 h 862208"/>
              <a:gd name="connsiteX2113" fmla="*/ 5234 w 1004044"/>
              <a:gd name="connsiteY2113" fmla="*/ 591416 h 862208"/>
              <a:gd name="connsiteX2114" fmla="*/ 5110 w 1004044"/>
              <a:gd name="connsiteY2114" fmla="*/ 591849 h 862208"/>
              <a:gd name="connsiteX2115" fmla="*/ 4940 w 1004044"/>
              <a:gd name="connsiteY2115" fmla="*/ 592344 h 862208"/>
              <a:gd name="connsiteX2116" fmla="*/ 4693 w 1004044"/>
              <a:gd name="connsiteY2116" fmla="*/ 592637 h 862208"/>
              <a:gd name="connsiteX2117" fmla="*/ 4768 w 1004044"/>
              <a:gd name="connsiteY2117" fmla="*/ 592885 h 862208"/>
              <a:gd name="connsiteX2118" fmla="*/ 4830 w 1004044"/>
              <a:gd name="connsiteY2118" fmla="*/ 593272 h 862208"/>
              <a:gd name="connsiteX2119" fmla="*/ 4735 w 1004044"/>
              <a:gd name="connsiteY2119" fmla="*/ 593876 h 862208"/>
              <a:gd name="connsiteX2120" fmla="*/ 4889 w 1004044"/>
              <a:gd name="connsiteY2120" fmla="*/ 594216 h 862208"/>
              <a:gd name="connsiteX2121" fmla="*/ 5166 w 1004044"/>
              <a:gd name="connsiteY2121" fmla="*/ 594820 h 862208"/>
              <a:gd name="connsiteX2122" fmla="*/ 5489 w 1004044"/>
              <a:gd name="connsiteY2122" fmla="*/ 594898 h 862208"/>
              <a:gd name="connsiteX2123" fmla="*/ 5828 w 1004044"/>
              <a:gd name="connsiteY2123" fmla="*/ 595178 h 862208"/>
              <a:gd name="connsiteX2124" fmla="*/ 6259 w 1004044"/>
              <a:gd name="connsiteY2124" fmla="*/ 595055 h 862208"/>
              <a:gd name="connsiteX2125" fmla="*/ 6707 w 1004044"/>
              <a:gd name="connsiteY2125" fmla="*/ 595071 h 862208"/>
              <a:gd name="connsiteX2126" fmla="*/ 7476 w 1004044"/>
              <a:gd name="connsiteY2126" fmla="*/ 595459 h 862208"/>
              <a:gd name="connsiteX2127" fmla="*/ 8354 w 1004044"/>
              <a:gd name="connsiteY2127" fmla="*/ 595801 h 862208"/>
              <a:gd name="connsiteX2128" fmla="*/ 9047 w 1004044"/>
              <a:gd name="connsiteY2128" fmla="*/ 596128 h 862208"/>
              <a:gd name="connsiteX2129" fmla="*/ 9616 w 1004044"/>
              <a:gd name="connsiteY2129" fmla="*/ 596670 h 862208"/>
              <a:gd name="connsiteX2130" fmla="*/ 10787 w 1004044"/>
              <a:gd name="connsiteY2130" fmla="*/ 596967 h 862208"/>
              <a:gd name="connsiteX2131" fmla="*/ 11175 w 1004044"/>
              <a:gd name="connsiteY2131" fmla="*/ 596901 h 862208"/>
              <a:gd name="connsiteX2132" fmla="*/ 18855 w 1004044"/>
              <a:gd name="connsiteY2132" fmla="*/ 599524 h 862208"/>
              <a:gd name="connsiteX2133" fmla="*/ 20577 w 1004044"/>
              <a:gd name="connsiteY2133" fmla="*/ 601330 h 862208"/>
              <a:gd name="connsiteX2134" fmla="*/ 22725 w 1004044"/>
              <a:gd name="connsiteY2134" fmla="*/ 602589 h 862208"/>
              <a:gd name="connsiteX2135" fmla="*/ 24087 w 1004044"/>
              <a:gd name="connsiteY2135" fmla="*/ 603388 h 862208"/>
              <a:gd name="connsiteX2136" fmla="*/ 27356 w 1004044"/>
              <a:gd name="connsiteY2136" fmla="*/ 604704 h 862208"/>
              <a:gd name="connsiteX2137" fmla="*/ 27913 w 1004044"/>
              <a:gd name="connsiteY2137" fmla="*/ 605105 h 862208"/>
              <a:gd name="connsiteX2138" fmla="*/ 28232 w 1004044"/>
              <a:gd name="connsiteY2138" fmla="*/ 605334 h 862208"/>
              <a:gd name="connsiteX2139" fmla="*/ 29267 w 1004044"/>
              <a:gd name="connsiteY2139" fmla="*/ 606078 h 862208"/>
              <a:gd name="connsiteX2140" fmla="*/ 30973 w 1004044"/>
              <a:gd name="connsiteY2140" fmla="*/ 606193 h 862208"/>
              <a:gd name="connsiteX2141" fmla="*/ 32170 w 1004044"/>
              <a:gd name="connsiteY2141" fmla="*/ 606275 h 862208"/>
              <a:gd name="connsiteX2142" fmla="*/ 33028 w 1004044"/>
              <a:gd name="connsiteY2142" fmla="*/ 606800 h 862208"/>
              <a:gd name="connsiteX2143" fmla="*/ 35435 w 1004044"/>
              <a:gd name="connsiteY2143" fmla="*/ 608274 h 862208"/>
              <a:gd name="connsiteX2144" fmla="*/ 36128 w 1004044"/>
              <a:gd name="connsiteY2144" fmla="*/ 608353 h 862208"/>
              <a:gd name="connsiteX2145" fmla="*/ 36545 w 1004044"/>
              <a:gd name="connsiteY2145" fmla="*/ 608401 h 862208"/>
              <a:gd name="connsiteX2146" fmla="*/ 37907 w 1004044"/>
              <a:gd name="connsiteY2146" fmla="*/ 607786 h 862208"/>
              <a:gd name="connsiteX2147" fmla="*/ 42291 w 1004044"/>
              <a:gd name="connsiteY2147" fmla="*/ 608673 h 862208"/>
              <a:gd name="connsiteX2148" fmla="*/ 44884 w 1004044"/>
              <a:gd name="connsiteY2148" fmla="*/ 607776 h 862208"/>
              <a:gd name="connsiteX2149" fmla="*/ 49903 w 1004044"/>
              <a:gd name="connsiteY2149" fmla="*/ 606040 h 862208"/>
              <a:gd name="connsiteX2150" fmla="*/ 53300 w 1004044"/>
              <a:gd name="connsiteY2150" fmla="*/ 606116 h 862208"/>
              <a:gd name="connsiteX2151" fmla="*/ 54370 w 1004044"/>
              <a:gd name="connsiteY2151" fmla="*/ 605174 h 862208"/>
              <a:gd name="connsiteX2152" fmla="*/ 54913 w 1004044"/>
              <a:gd name="connsiteY2152" fmla="*/ 604695 h 862208"/>
              <a:gd name="connsiteX2153" fmla="*/ 56955 w 1004044"/>
              <a:gd name="connsiteY2153" fmla="*/ 603898 h 862208"/>
              <a:gd name="connsiteX2154" fmla="*/ 58189 w 1004044"/>
              <a:gd name="connsiteY2154" fmla="*/ 604089 h 862208"/>
              <a:gd name="connsiteX2155" fmla="*/ 58484 w 1004044"/>
              <a:gd name="connsiteY2155" fmla="*/ 604287 h 862208"/>
              <a:gd name="connsiteX2156" fmla="*/ 59300 w 1004044"/>
              <a:gd name="connsiteY2156" fmla="*/ 604838 h 862208"/>
              <a:gd name="connsiteX2157" fmla="*/ 59578 w 1004044"/>
              <a:gd name="connsiteY2157" fmla="*/ 605227 h 862208"/>
              <a:gd name="connsiteX2158" fmla="*/ 60771 w 1004044"/>
              <a:gd name="connsiteY2158" fmla="*/ 606892 h 862208"/>
              <a:gd name="connsiteX2159" fmla="*/ 62913 w 1004044"/>
              <a:gd name="connsiteY2159" fmla="*/ 611489 h 862208"/>
              <a:gd name="connsiteX2160" fmla="*/ 64207 w 1004044"/>
              <a:gd name="connsiteY2160" fmla="*/ 612486 h 862208"/>
              <a:gd name="connsiteX2161" fmla="*/ 67148 w 1004044"/>
              <a:gd name="connsiteY2161" fmla="*/ 612858 h 862208"/>
              <a:gd name="connsiteX2162" fmla="*/ 68281 w 1004044"/>
              <a:gd name="connsiteY2162" fmla="*/ 613000 h 862208"/>
              <a:gd name="connsiteX2163" fmla="*/ 70832 w 1004044"/>
              <a:gd name="connsiteY2163" fmla="*/ 615373 h 862208"/>
              <a:gd name="connsiteX2164" fmla="*/ 72835 w 1004044"/>
              <a:gd name="connsiteY2164" fmla="*/ 617237 h 862208"/>
              <a:gd name="connsiteX2165" fmla="*/ 76534 w 1004044"/>
              <a:gd name="connsiteY2165" fmla="*/ 618678 h 862208"/>
              <a:gd name="connsiteX2166" fmla="*/ 77718 w 1004044"/>
              <a:gd name="connsiteY2166" fmla="*/ 619579 h 862208"/>
              <a:gd name="connsiteX2167" fmla="*/ 79734 w 1004044"/>
              <a:gd name="connsiteY2167" fmla="*/ 621112 h 862208"/>
              <a:gd name="connsiteX2168" fmla="*/ 81956 w 1004044"/>
              <a:gd name="connsiteY2168" fmla="*/ 621689 h 862208"/>
              <a:gd name="connsiteX2169" fmla="*/ 82883 w 1004044"/>
              <a:gd name="connsiteY2169" fmla="*/ 621931 h 862208"/>
              <a:gd name="connsiteX2170" fmla="*/ 83086 w 1004044"/>
              <a:gd name="connsiteY2170" fmla="*/ 621932 h 862208"/>
              <a:gd name="connsiteX2171" fmla="*/ 85785 w 1004044"/>
              <a:gd name="connsiteY2171" fmla="*/ 621944 h 862208"/>
              <a:gd name="connsiteX2172" fmla="*/ 91670 w 1004044"/>
              <a:gd name="connsiteY2172" fmla="*/ 618498 h 862208"/>
              <a:gd name="connsiteX2173" fmla="*/ 92908 w 1004044"/>
              <a:gd name="connsiteY2173" fmla="*/ 618441 h 862208"/>
              <a:gd name="connsiteX2174" fmla="*/ 93345 w 1004044"/>
              <a:gd name="connsiteY2174" fmla="*/ 618644 h 862208"/>
              <a:gd name="connsiteX2175" fmla="*/ 94388 w 1004044"/>
              <a:gd name="connsiteY2175" fmla="*/ 619128 h 862208"/>
              <a:gd name="connsiteX2176" fmla="*/ 101350 w 1004044"/>
              <a:gd name="connsiteY2176" fmla="*/ 624421 h 862208"/>
              <a:gd name="connsiteX2177" fmla="*/ 101774 w 1004044"/>
              <a:gd name="connsiteY2177" fmla="*/ 624741 h 862208"/>
              <a:gd name="connsiteX2178" fmla="*/ 103455 w 1004044"/>
              <a:gd name="connsiteY2178" fmla="*/ 626402 h 862208"/>
              <a:gd name="connsiteX2179" fmla="*/ 104110 w 1004044"/>
              <a:gd name="connsiteY2179" fmla="*/ 627048 h 862208"/>
              <a:gd name="connsiteX2180" fmla="*/ 106636 w 1004044"/>
              <a:gd name="connsiteY2180" fmla="*/ 627988 h 862208"/>
              <a:gd name="connsiteX2181" fmla="*/ 108113 w 1004044"/>
              <a:gd name="connsiteY2181" fmla="*/ 629236 h 862208"/>
              <a:gd name="connsiteX2182" fmla="*/ 116778 w 1004044"/>
              <a:gd name="connsiteY2182" fmla="*/ 638824 h 862208"/>
              <a:gd name="connsiteX2183" fmla="*/ 118113 w 1004044"/>
              <a:gd name="connsiteY2183" fmla="*/ 643666 h 862208"/>
              <a:gd name="connsiteX2184" fmla="*/ 122725 w 1004044"/>
              <a:gd name="connsiteY2184" fmla="*/ 648153 h 862208"/>
              <a:gd name="connsiteX2185" fmla="*/ 123897 w 1004044"/>
              <a:gd name="connsiteY2185" fmla="*/ 648468 h 862208"/>
              <a:gd name="connsiteX2186" fmla="*/ 126613 w 1004044"/>
              <a:gd name="connsiteY2186" fmla="*/ 649101 h 862208"/>
              <a:gd name="connsiteX2187" fmla="*/ 128889 w 1004044"/>
              <a:gd name="connsiteY2187" fmla="*/ 649111 h 862208"/>
              <a:gd name="connsiteX2188" fmla="*/ 129949 w 1004044"/>
              <a:gd name="connsiteY2188" fmla="*/ 649115 h 862208"/>
              <a:gd name="connsiteX2189" fmla="*/ 133835 w 1004044"/>
              <a:gd name="connsiteY2189" fmla="*/ 649875 h 862208"/>
              <a:gd name="connsiteX2190" fmla="*/ 136623 w 1004044"/>
              <a:gd name="connsiteY2190" fmla="*/ 648463 h 862208"/>
              <a:gd name="connsiteX2191" fmla="*/ 138284 w 1004044"/>
              <a:gd name="connsiteY2191" fmla="*/ 649587 h 862208"/>
              <a:gd name="connsiteX2192" fmla="*/ 144261 w 1004044"/>
              <a:gd name="connsiteY2192" fmla="*/ 649503 h 862208"/>
              <a:gd name="connsiteX2193" fmla="*/ 144549 w 1004044"/>
              <a:gd name="connsiteY2193" fmla="*/ 649499 h 862208"/>
              <a:gd name="connsiteX2194" fmla="*/ 144894 w 1004044"/>
              <a:gd name="connsiteY2194" fmla="*/ 649495 h 862208"/>
              <a:gd name="connsiteX2195" fmla="*/ 145144 w 1004044"/>
              <a:gd name="connsiteY2195" fmla="*/ 649420 h 862208"/>
              <a:gd name="connsiteX2196" fmla="*/ 146936 w 1004044"/>
              <a:gd name="connsiteY2196" fmla="*/ 648883 h 862208"/>
              <a:gd name="connsiteX2197" fmla="*/ 147426 w 1004044"/>
              <a:gd name="connsiteY2197" fmla="*/ 648322 h 862208"/>
              <a:gd name="connsiteX2198" fmla="*/ 149737 w 1004044"/>
              <a:gd name="connsiteY2198" fmla="*/ 645671 h 862208"/>
              <a:gd name="connsiteX2199" fmla="*/ 152211 w 1004044"/>
              <a:gd name="connsiteY2199" fmla="*/ 643928 h 862208"/>
              <a:gd name="connsiteX2200" fmla="*/ 152708 w 1004044"/>
              <a:gd name="connsiteY2200" fmla="*/ 643577 h 862208"/>
              <a:gd name="connsiteX2201" fmla="*/ 156974 w 1004044"/>
              <a:gd name="connsiteY2201" fmla="*/ 642667 h 862208"/>
              <a:gd name="connsiteX2202" fmla="*/ 162249 w 1004044"/>
              <a:gd name="connsiteY2202" fmla="*/ 638666 h 862208"/>
              <a:gd name="connsiteX2203" fmla="*/ 162741 w 1004044"/>
              <a:gd name="connsiteY2203" fmla="*/ 638293 h 862208"/>
              <a:gd name="connsiteX2204" fmla="*/ 167628 w 1004044"/>
              <a:gd name="connsiteY2204" fmla="*/ 637013 h 862208"/>
              <a:gd name="connsiteX2205" fmla="*/ 168279 w 1004044"/>
              <a:gd name="connsiteY2205" fmla="*/ 637212 h 862208"/>
              <a:gd name="connsiteX2206" fmla="*/ 170094 w 1004044"/>
              <a:gd name="connsiteY2206" fmla="*/ 637770 h 862208"/>
              <a:gd name="connsiteX2207" fmla="*/ 173340 w 1004044"/>
              <a:gd name="connsiteY2207" fmla="*/ 640287 h 862208"/>
              <a:gd name="connsiteX2208" fmla="*/ 173512 w 1004044"/>
              <a:gd name="connsiteY2208" fmla="*/ 640420 h 862208"/>
              <a:gd name="connsiteX2209" fmla="*/ 175080 w 1004044"/>
              <a:gd name="connsiteY2209" fmla="*/ 641634 h 862208"/>
              <a:gd name="connsiteX2210" fmla="*/ 177042 w 1004044"/>
              <a:gd name="connsiteY2210" fmla="*/ 644747 h 862208"/>
              <a:gd name="connsiteX2211" fmla="*/ 178127 w 1004044"/>
              <a:gd name="connsiteY2211" fmla="*/ 649713 h 862208"/>
              <a:gd name="connsiteX2212" fmla="*/ 182616 w 1004044"/>
              <a:gd name="connsiteY2212" fmla="*/ 653889 h 862208"/>
              <a:gd name="connsiteX2213" fmla="*/ 186723 w 1004044"/>
              <a:gd name="connsiteY2213" fmla="*/ 659675 h 862208"/>
              <a:gd name="connsiteX2214" fmla="*/ 187206 w 1004044"/>
              <a:gd name="connsiteY2214" fmla="*/ 660011 h 862208"/>
              <a:gd name="connsiteX2215" fmla="*/ 187892 w 1004044"/>
              <a:gd name="connsiteY2215" fmla="*/ 660489 h 862208"/>
              <a:gd name="connsiteX2216" fmla="*/ 190142 w 1004044"/>
              <a:gd name="connsiteY2216" fmla="*/ 660649 h 862208"/>
              <a:gd name="connsiteX2217" fmla="*/ 191598 w 1004044"/>
              <a:gd name="connsiteY2217" fmla="*/ 660753 h 862208"/>
              <a:gd name="connsiteX2218" fmla="*/ 192644 w 1004044"/>
              <a:gd name="connsiteY2218" fmla="*/ 661686 h 862208"/>
              <a:gd name="connsiteX2219" fmla="*/ 194000 w 1004044"/>
              <a:gd name="connsiteY2219" fmla="*/ 664708 h 862208"/>
              <a:gd name="connsiteX2220" fmla="*/ 194588 w 1004044"/>
              <a:gd name="connsiteY2220" fmla="*/ 666021 h 862208"/>
              <a:gd name="connsiteX2221" fmla="*/ 196686 w 1004044"/>
              <a:gd name="connsiteY2221" fmla="*/ 668158 h 862208"/>
              <a:gd name="connsiteX2222" fmla="*/ 199497 w 1004044"/>
              <a:gd name="connsiteY2222" fmla="*/ 674000 h 862208"/>
              <a:gd name="connsiteX2223" fmla="*/ 199659 w 1004044"/>
              <a:gd name="connsiteY2223" fmla="*/ 675963 h 862208"/>
              <a:gd name="connsiteX2224" fmla="*/ 199963 w 1004044"/>
              <a:gd name="connsiteY2224" fmla="*/ 679646 h 862208"/>
              <a:gd name="connsiteX2225" fmla="*/ 199497 w 1004044"/>
              <a:gd name="connsiteY2225" fmla="*/ 686154 h 862208"/>
              <a:gd name="connsiteX2226" fmla="*/ 199795 w 1004044"/>
              <a:gd name="connsiteY2226" fmla="*/ 687070 h 862208"/>
              <a:gd name="connsiteX2227" fmla="*/ 199981 w 1004044"/>
              <a:gd name="connsiteY2227" fmla="*/ 687646 h 862208"/>
              <a:gd name="connsiteX2228" fmla="*/ 201637 w 1004044"/>
              <a:gd name="connsiteY2228" fmla="*/ 689285 h 862208"/>
              <a:gd name="connsiteX2229" fmla="*/ 203889 w 1004044"/>
              <a:gd name="connsiteY2229" fmla="*/ 691513 h 862208"/>
              <a:gd name="connsiteX2230" fmla="*/ 204589 w 1004044"/>
              <a:gd name="connsiteY2230" fmla="*/ 692691 h 862208"/>
              <a:gd name="connsiteX2231" fmla="*/ 204219 w 1004044"/>
              <a:gd name="connsiteY2231" fmla="*/ 694490 h 862208"/>
              <a:gd name="connsiteX2232" fmla="*/ 204080 w 1004044"/>
              <a:gd name="connsiteY2232" fmla="*/ 695168 h 862208"/>
              <a:gd name="connsiteX2233" fmla="*/ 204110 w 1004044"/>
              <a:gd name="connsiteY2233" fmla="*/ 695504 h 862208"/>
              <a:gd name="connsiteX2234" fmla="*/ 204433 w 1004044"/>
              <a:gd name="connsiteY2234" fmla="*/ 699263 h 862208"/>
              <a:gd name="connsiteX2235" fmla="*/ 205835 w 1004044"/>
              <a:gd name="connsiteY2235" fmla="*/ 702370 h 862208"/>
              <a:gd name="connsiteX2236" fmla="*/ 210750 w 1004044"/>
              <a:gd name="connsiteY2236" fmla="*/ 707170 h 862208"/>
              <a:gd name="connsiteX2237" fmla="*/ 211173 w 1004044"/>
              <a:gd name="connsiteY2237" fmla="*/ 708629 h 862208"/>
              <a:gd name="connsiteX2238" fmla="*/ 212933 w 1004044"/>
              <a:gd name="connsiteY2238" fmla="*/ 714682 h 862208"/>
              <a:gd name="connsiteX2239" fmla="*/ 213875 w 1004044"/>
              <a:gd name="connsiteY2239" fmla="*/ 716539 h 862208"/>
              <a:gd name="connsiteX2240" fmla="*/ 215868 w 1004044"/>
              <a:gd name="connsiteY2240" fmla="*/ 720463 h 862208"/>
              <a:gd name="connsiteX2241" fmla="*/ 217465 w 1004044"/>
              <a:gd name="connsiteY2241" fmla="*/ 722085 h 862208"/>
              <a:gd name="connsiteX2242" fmla="*/ 218451 w 1004044"/>
              <a:gd name="connsiteY2242" fmla="*/ 722537 h 862208"/>
              <a:gd name="connsiteX2243" fmla="*/ 220268 w 1004044"/>
              <a:gd name="connsiteY2243" fmla="*/ 723370 h 862208"/>
              <a:gd name="connsiteX2244" fmla="*/ 220942 w 1004044"/>
              <a:gd name="connsiteY2244" fmla="*/ 723678 h 862208"/>
              <a:gd name="connsiteX2245" fmla="*/ 221159 w 1004044"/>
              <a:gd name="connsiteY2245" fmla="*/ 723777 h 862208"/>
              <a:gd name="connsiteX2246" fmla="*/ 222266 w 1004044"/>
              <a:gd name="connsiteY2246" fmla="*/ 724774 h 862208"/>
              <a:gd name="connsiteX2247" fmla="*/ 223308 w 1004044"/>
              <a:gd name="connsiteY2247" fmla="*/ 726580 h 862208"/>
              <a:gd name="connsiteX2248" fmla="*/ 223609 w 1004044"/>
              <a:gd name="connsiteY2248" fmla="*/ 728069 h 862208"/>
              <a:gd name="connsiteX2249" fmla="*/ 222722 w 1004044"/>
              <a:gd name="connsiteY2249" fmla="*/ 732033 h 862208"/>
              <a:gd name="connsiteX2250" fmla="*/ 222711 w 1004044"/>
              <a:gd name="connsiteY2250" fmla="*/ 734141 h 862208"/>
              <a:gd name="connsiteX2251" fmla="*/ 223878 w 1004044"/>
              <a:gd name="connsiteY2251" fmla="*/ 735200 h 862208"/>
              <a:gd name="connsiteX2252" fmla="*/ 224910 w 1004044"/>
              <a:gd name="connsiteY2252" fmla="*/ 735606 h 862208"/>
              <a:gd name="connsiteX2253" fmla="*/ 225481 w 1004044"/>
              <a:gd name="connsiteY2253" fmla="*/ 735830 h 862208"/>
              <a:gd name="connsiteX2254" fmla="*/ 227606 w 1004044"/>
              <a:gd name="connsiteY2254" fmla="*/ 736223 h 862208"/>
              <a:gd name="connsiteX2255" fmla="*/ 229613 w 1004044"/>
              <a:gd name="connsiteY2255" fmla="*/ 736594 h 862208"/>
              <a:gd name="connsiteX2256" fmla="*/ 230407 w 1004044"/>
              <a:gd name="connsiteY2256" fmla="*/ 738024 h 862208"/>
              <a:gd name="connsiteX2257" fmla="*/ 230527 w 1004044"/>
              <a:gd name="connsiteY2257" fmla="*/ 739080 h 862208"/>
              <a:gd name="connsiteX2258" fmla="*/ 230257 w 1004044"/>
              <a:gd name="connsiteY2258" fmla="*/ 739907 h 862208"/>
              <a:gd name="connsiteX2259" fmla="*/ 229521 w 1004044"/>
              <a:gd name="connsiteY2259" fmla="*/ 742174 h 862208"/>
              <a:gd name="connsiteX2260" fmla="*/ 226673 w 1004044"/>
              <a:gd name="connsiteY2260" fmla="*/ 743896 h 862208"/>
              <a:gd name="connsiteX2261" fmla="*/ 226442 w 1004044"/>
              <a:gd name="connsiteY2261" fmla="*/ 744187 h 862208"/>
              <a:gd name="connsiteX2262" fmla="*/ 225741 w 1004044"/>
              <a:gd name="connsiteY2262" fmla="*/ 745071 h 862208"/>
              <a:gd name="connsiteX2263" fmla="*/ 225415 w 1004044"/>
              <a:gd name="connsiteY2263" fmla="*/ 746148 h 862208"/>
              <a:gd name="connsiteX2264" fmla="*/ 224727 w 1004044"/>
              <a:gd name="connsiteY2264" fmla="*/ 748439 h 862208"/>
              <a:gd name="connsiteX2265" fmla="*/ 223100 w 1004044"/>
              <a:gd name="connsiteY2265" fmla="*/ 753861 h 862208"/>
              <a:gd name="connsiteX2266" fmla="*/ 220620 w 1004044"/>
              <a:gd name="connsiteY2266" fmla="*/ 755833 h 862208"/>
              <a:gd name="connsiteX2267" fmla="*/ 218195 w 1004044"/>
              <a:gd name="connsiteY2267" fmla="*/ 759293 h 862208"/>
              <a:gd name="connsiteX2268" fmla="*/ 218177 w 1004044"/>
              <a:gd name="connsiteY2268" fmla="*/ 759553 h 862208"/>
              <a:gd name="connsiteX2269" fmla="*/ 218123 w 1004044"/>
              <a:gd name="connsiteY2269" fmla="*/ 760347 h 862208"/>
              <a:gd name="connsiteX2270" fmla="*/ 219396 w 1004044"/>
              <a:gd name="connsiteY2270" fmla="*/ 765068 h 862208"/>
              <a:gd name="connsiteX2271" fmla="*/ 219266 w 1004044"/>
              <a:gd name="connsiteY2271" fmla="*/ 766680 h 862208"/>
              <a:gd name="connsiteX2272" fmla="*/ 218206 w 1004044"/>
              <a:gd name="connsiteY2272" fmla="*/ 768657 h 862208"/>
              <a:gd name="connsiteX2273" fmla="*/ 217681 w 1004044"/>
              <a:gd name="connsiteY2273" fmla="*/ 769128 h 862208"/>
              <a:gd name="connsiteX2274" fmla="*/ 216967 w 1004044"/>
              <a:gd name="connsiteY2274" fmla="*/ 769767 h 862208"/>
              <a:gd name="connsiteX2275" fmla="*/ 216340 w 1004044"/>
              <a:gd name="connsiteY2275" fmla="*/ 771252 h 862208"/>
              <a:gd name="connsiteX2276" fmla="*/ 216174 w 1004044"/>
              <a:gd name="connsiteY2276" fmla="*/ 774380 h 862208"/>
              <a:gd name="connsiteX2277" fmla="*/ 215995 w 1004044"/>
              <a:gd name="connsiteY2277" fmla="*/ 777701 h 862208"/>
              <a:gd name="connsiteX2278" fmla="*/ 215544 w 1004044"/>
              <a:gd name="connsiteY2278" fmla="*/ 779102 h 862208"/>
              <a:gd name="connsiteX2279" fmla="*/ 214552 w 1004044"/>
              <a:gd name="connsiteY2279" fmla="*/ 782158 h 862208"/>
              <a:gd name="connsiteX2280" fmla="*/ 214753 w 1004044"/>
              <a:gd name="connsiteY2280" fmla="*/ 784130 h 862208"/>
              <a:gd name="connsiteX2281" fmla="*/ 214848 w 1004044"/>
              <a:gd name="connsiteY2281" fmla="*/ 785074 h 862208"/>
              <a:gd name="connsiteX2282" fmla="*/ 216381 w 1004044"/>
              <a:gd name="connsiteY2282" fmla="*/ 787003 h 862208"/>
              <a:gd name="connsiteX2283" fmla="*/ 217454 w 1004044"/>
              <a:gd name="connsiteY2283" fmla="*/ 789268 h 862208"/>
              <a:gd name="connsiteX2284" fmla="*/ 218069 w 1004044"/>
              <a:gd name="connsiteY2284" fmla="*/ 790566 h 862208"/>
              <a:gd name="connsiteX2285" fmla="*/ 221754 w 1004044"/>
              <a:gd name="connsiteY2285" fmla="*/ 793391 h 862208"/>
              <a:gd name="connsiteX2286" fmla="*/ 222145 w 1004044"/>
              <a:gd name="connsiteY2286" fmla="*/ 793691 h 862208"/>
              <a:gd name="connsiteX2287" fmla="*/ 222390 w 1004044"/>
              <a:gd name="connsiteY2287" fmla="*/ 793817 h 862208"/>
              <a:gd name="connsiteX2288" fmla="*/ 224056 w 1004044"/>
              <a:gd name="connsiteY2288" fmla="*/ 794668 h 862208"/>
              <a:gd name="connsiteX2289" fmla="*/ 227080 w 1004044"/>
              <a:gd name="connsiteY2289" fmla="*/ 797316 h 862208"/>
              <a:gd name="connsiteX2290" fmla="*/ 227189 w 1004044"/>
              <a:gd name="connsiteY2290" fmla="*/ 797412 h 862208"/>
              <a:gd name="connsiteX2291" fmla="*/ 227384 w 1004044"/>
              <a:gd name="connsiteY2291" fmla="*/ 797885 h 862208"/>
              <a:gd name="connsiteX2292" fmla="*/ 228895 w 1004044"/>
              <a:gd name="connsiteY2292" fmla="*/ 801575 h 862208"/>
              <a:gd name="connsiteX2293" fmla="*/ 229860 w 1004044"/>
              <a:gd name="connsiteY2293" fmla="*/ 807046 h 862208"/>
              <a:gd name="connsiteX2294" fmla="*/ 229914 w 1004044"/>
              <a:gd name="connsiteY2294" fmla="*/ 807347 h 862208"/>
              <a:gd name="connsiteX2295" fmla="*/ 230613 w 1004044"/>
              <a:gd name="connsiteY2295" fmla="*/ 808214 h 862208"/>
              <a:gd name="connsiteX2296" fmla="*/ 231019 w 1004044"/>
              <a:gd name="connsiteY2296" fmla="*/ 808716 h 862208"/>
              <a:gd name="connsiteX2297" fmla="*/ 233115 w 1004044"/>
              <a:gd name="connsiteY2297" fmla="*/ 808789 h 862208"/>
              <a:gd name="connsiteX2298" fmla="*/ 233674 w 1004044"/>
              <a:gd name="connsiteY2298" fmla="*/ 808420 h 862208"/>
              <a:gd name="connsiteX2299" fmla="*/ 234091 w 1004044"/>
              <a:gd name="connsiteY2299" fmla="*/ 808515 h 862208"/>
              <a:gd name="connsiteX2300" fmla="*/ 234783 w 1004044"/>
              <a:gd name="connsiteY2300" fmla="*/ 808673 h 862208"/>
              <a:gd name="connsiteX2301" fmla="*/ 236075 w 1004044"/>
              <a:gd name="connsiteY2301" fmla="*/ 809983 h 862208"/>
              <a:gd name="connsiteX2302" fmla="*/ 236694 w 1004044"/>
              <a:gd name="connsiteY2302" fmla="*/ 811669 h 862208"/>
              <a:gd name="connsiteX2303" fmla="*/ 236812 w 1004044"/>
              <a:gd name="connsiteY2303" fmla="*/ 811988 h 862208"/>
              <a:gd name="connsiteX2304" fmla="*/ 237708 w 1004044"/>
              <a:gd name="connsiteY2304" fmla="*/ 816130 h 862208"/>
              <a:gd name="connsiteX2305" fmla="*/ 237393 w 1004044"/>
              <a:gd name="connsiteY2305" fmla="*/ 817369 h 862208"/>
              <a:gd name="connsiteX2306" fmla="*/ 236490 w 1004044"/>
              <a:gd name="connsiteY2306" fmla="*/ 818873 h 862208"/>
              <a:gd name="connsiteX2307" fmla="*/ 235834 w 1004044"/>
              <a:gd name="connsiteY2307" fmla="*/ 819964 h 862208"/>
              <a:gd name="connsiteX2308" fmla="*/ 233102 w 1004044"/>
              <a:gd name="connsiteY2308" fmla="*/ 822987 h 862208"/>
              <a:gd name="connsiteX2309" fmla="*/ 232468 w 1004044"/>
              <a:gd name="connsiteY2309" fmla="*/ 823999 h 862208"/>
              <a:gd name="connsiteX2310" fmla="*/ 232170 w 1004044"/>
              <a:gd name="connsiteY2310" fmla="*/ 824472 h 862208"/>
              <a:gd name="connsiteX2311" fmla="*/ 232291 w 1004044"/>
              <a:gd name="connsiteY2311" fmla="*/ 825340 h 862208"/>
              <a:gd name="connsiteX2312" fmla="*/ 234315 w 1004044"/>
              <a:gd name="connsiteY2312" fmla="*/ 827335 h 862208"/>
              <a:gd name="connsiteX2313" fmla="*/ 236918 w 1004044"/>
              <a:gd name="connsiteY2313" fmla="*/ 829099 h 862208"/>
              <a:gd name="connsiteX2314" fmla="*/ 238004 w 1004044"/>
              <a:gd name="connsiteY2314" fmla="*/ 829835 h 862208"/>
              <a:gd name="connsiteX2315" fmla="*/ 238959 w 1004044"/>
              <a:gd name="connsiteY2315" fmla="*/ 831037 h 862208"/>
              <a:gd name="connsiteX2316" fmla="*/ 239304 w 1004044"/>
              <a:gd name="connsiteY2316" fmla="*/ 831472 h 862208"/>
              <a:gd name="connsiteX2317" fmla="*/ 239536 w 1004044"/>
              <a:gd name="connsiteY2317" fmla="*/ 831765 h 862208"/>
              <a:gd name="connsiteX2318" fmla="*/ 243552 w 1004044"/>
              <a:gd name="connsiteY2318" fmla="*/ 842697 h 862208"/>
              <a:gd name="connsiteX2319" fmla="*/ 242663 w 1004044"/>
              <a:gd name="connsiteY2319" fmla="*/ 847221 h 862208"/>
              <a:gd name="connsiteX2320" fmla="*/ 240159 w 1004044"/>
              <a:gd name="connsiteY2320" fmla="*/ 851214 h 862208"/>
              <a:gd name="connsiteX2321" fmla="*/ 237680 w 1004044"/>
              <a:gd name="connsiteY2321" fmla="*/ 855166 h 862208"/>
              <a:gd name="connsiteX2322" fmla="*/ 236912 w 1004044"/>
              <a:gd name="connsiteY2322" fmla="*/ 856391 h 862208"/>
              <a:gd name="connsiteX2323" fmla="*/ 236233 w 1004044"/>
              <a:gd name="connsiteY2323" fmla="*/ 860582 h 862208"/>
              <a:gd name="connsiteX2324" fmla="*/ 238158 w 1004044"/>
              <a:gd name="connsiteY2324" fmla="*/ 860522 h 862208"/>
              <a:gd name="connsiteX2325" fmla="*/ 239160 w 1004044"/>
              <a:gd name="connsiteY2325" fmla="*/ 860700 h 862208"/>
              <a:gd name="connsiteX2326" fmla="*/ 239629 w 1004044"/>
              <a:gd name="connsiteY2326" fmla="*/ 860783 h 862208"/>
              <a:gd name="connsiteX2327" fmla="*/ 241538 w 1004044"/>
              <a:gd name="connsiteY2327" fmla="*/ 862014 h 862208"/>
              <a:gd name="connsiteX2328" fmla="*/ 242149 w 1004044"/>
              <a:gd name="connsiteY2328" fmla="*/ 862408 h 862208"/>
              <a:gd name="connsiteX2329" fmla="*/ 243245 w 1004044"/>
              <a:gd name="connsiteY2329" fmla="*/ 862106 h 862208"/>
              <a:gd name="connsiteX2330" fmla="*/ 246785 w 1004044"/>
              <a:gd name="connsiteY2330" fmla="*/ 861131 h 862208"/>
              <a:gd name="connsiteX2331" fmla="*/ 247988 w 1004044"/>
              <a:gd name="connsiteY2331" fmla="*/ 860714 h 862208"/>
              <a:gd name="connsiteX2332" fmla="*/ 248704 w 1004044"/>
              <a:gd name="connsiteY2332" fmla="*/ 859776 h 862208"/>
              <a:gd name="connsiteX2333" fmla="*/ 249146 w 1004044"/>
              <a:gd name="connsiteY2333" fmla="*/ 857918 h 862208"/>
              <a:gd name="connsiteX2334" fmla="*/ 250027 w 1004044"/>
              <a:gd name="connsiteY2334" fmla="*/ 857241 h 862208"/>
              <a:gd name="connsiteX2335" fmla="*/ 250510 w 1004044"/>
              <a:gd name="connsiteY2335" fmla="*/ 856870 h 862208"/>
              <a:gd name="connsiteX2336" fmla="*/ 251747 w 1004044"/>
              <a:gd name="connsiteY2336" fmla="*/ 856504 h 862208"/>
              <a:gd name="connsiteX2337" fmla="*/ 253294 w 1004044"/>
              <a:gd name="connsiteY2337" fmla="*/ 856841 h 862208"/>
              <a:gd name="connsiteX2338" fmla="*/ 254089 w 1004044"/>
              <a:gd name="connsiteY2338" fmla="*/ 857014 h 862208"/>
              <a:gd name="connsiteX2339" fmla="*/ 255632 w 1004044"/>
              <a:gd name="connsiteY2339" fmla="*/ 856836 h 862208"/>
              <a:gd name="connsiteX2340" fmla="*/ 256810 w 1004044"/>
              <a:gd name="connsiteY2340" fmla="*/ 855974 h 862208"/>
              <a:gd name="connsiteX2341" fmla="*/ 257308 w 1004044"/>
              <a:gd name="connsiteY2341" fmla="*/ 855232 h 862208"/>
              <a:gd name="connsiteX2342" fmla="*/ 257199 w 1004044"/>
              <a:gd name="connsiteY2342" fmla="*/ 852689 h 862208"/>
              <a:gd name="connsiteX2343" fmla="*/ 257573 w 1004044"/>
              <a:gd name="connsiteY2343" fmla="*/ 851700 h 862208"/>
              <a:gd name="connsiteX2344" fmla="*/ 257997 w 1004044"/>
              <a:gd name="connsiteY2344" fmla="*/ 851453 h 862208"/>
              <a:gd name="connsiteX2345" fmla="*/ 260111 w 1004044"/>
              <a:gd name="connsiteY2345" fmla="*/ 850224 h 862208"/>
              <a:gd name="connsiteX2346" fmla="*/ 265294 w 1004044"/>
              <a:gd name="connsiteY2346" fmla="*/ 848127 h 862208"/>
              <a:gd name="connsiteX2347" fmla="*/ 265865 w 1004044"/>
              <a:gd name="connsiteY2347" fmla="*/ 847897 h 862208"/>
              <a:gd name="connsiteX2348" fmla="*/ 268398 w 1004044"/>
              <a:gd name="connsiteY2348" fmla="*/ 847539 h 862208"/>
              <a:gd name="connsiteX2349" fmla="*/ 271555 w 1004044"/>
              <a:gd name="connsiteY2349" fmla="*/ 845447 h 862208"/>
              <a:gd name="connsiteX2350" fmla="*/ 272770 w 1004044"/>
              <a:gd name="connsiteY2350" fmla="*/ 845454 h 862208"/>
              <a:gd name="connsiteX2351" fmla="*/ 273593 w 1004044"/>
              <a:gd name="connsiteY2351" fmla="*/ 845459 h 862208"/>
              <a:gd name="connsiteX2352" fmla="*/ 274656 w 1004044"/>
              <a:gd name="connsiteY2352" fmla="*/ 846070 h 862208"/>
              <a:gd name="connsiteX2353" fmla="*/ 275439 w 1004044"/>
              <a:gd name="connsiteY2353" fmla="*/ 846520 h 862208"/>
              <a:gd name="connsiteX2354" fmla="*/ 276487 w 1004044"/>
              <a:gd name="connsiteY2354" fmla="*/ 846589 h 862208"/>
              <a:gd name="connsiteX2355" fmla="*/ 282985 w 1004044"/>
              <a:gd name="connsiteY2355" fmla="*/ 843398 h 862208"/>
              <a:gd name="connsiteX2356" fmla="*/ 283976 w 1004044"/>
              <a:gd name="connsiteY2356" fmla="*/ 842784 h 862208"/>
              <a:gd name="connsiteX2357" fmla="*/ 291054 w 1004044"/>
              <a:gd name="connsiteY2357" fmla="*/ 834947 h 862208"/>
              <a:gd name="connsiteX2358" fmla="*/ 291649 w 1004044"/>
              <a:gd name="connsiteY2358" fmla="*/ 834543 h 862208"/>
              <a:gd name="connsiteX2359" fmla="*/ 293226 w 1004044"/>
              <a:gd name="connsiteY2359" fmla="*/ 833470 h 862208"/>
              <a:gd name="connsiteX2360" fmla="*/ 295382 w 1004044"/>
              <a:gd name="connsiteY2360" fmla="*/ 832492 h 862208"/>
              <a:gd name="connsiteX2361" fmla="*/ 298664 w 1004044"/>
              <a:gd name="connsiteY2361" fmla="*/ 831761 h 862208"/>
              <a:gd name="connsiteX2362" fmla="*/ 300760 w 1004044"/>
              <a:gd name="connsiteY2362" fmla="*/ 831691 h 862208"/>
              <a:gd name="connsiteX2363" fmla="*/ 301318 w 1004044"/>
              <a:gd name="connsiteY2363" fmla="*/ 831673 h 862208"/>
              <a:gd name="connsiteX2364" fmla="*/ 301815 w 1004044"/>
              <a:gd name="connsiteY2364" fmla="*/ 831657 h 862208"/>
              <a:gd name="connsiteX2365" fmla="*/ 303355 w 1004044"/>
              <a:gd name="connsiteY2365" fmla="*/ 831851 h 862208"/>
              <a:gd name="connsiteX2366" fmla="*/ 304328 w 1004044"/>
              <a:gd name="connsiteY2366" fmla="*/ 832327 h 862208"/>
              <a:gd name="connsiteX2367" fmla="*/ 306557 w 1004044"/>
              <a:gd name="connsiteY2367" fmla="*/ 833416 h 862208"/>
              <a:gd name="connsiteX2368" fmla="*/ 310012 w 1004044"/>
              <a:gd name="connsiteY2368" fmla="*/ 833558 h 862208"/>
              <a:gd name="connsiteX2369" fmla="*/ 311559 w 1004044"/>
              <a:gd name="connsiteY2369" fmla="*/ 833009 h 862208"/>
              <a:gd name="connsiteX2370" fmla="*/ 311668 w 1004044"/>
              <a:gd name="connsiteY2370" fmla="*/ 832906 h 862208"/>
              <a:gd name="connsiteX2371" fmla="*/ 315238 w 1004044"/>
              <a:gd name="connsiteY2371" fmla="*/ 829560 h 862208"/>
              <a:gd name="connsiteX2372" fmla="*/ 317931 w 1004044"/>
              <a:gd name="connsiteY2372" fmla="*/ 830007 h 862208"/>
              <a:gd name="connsiteX2373" fmla="*/ 319048 w 1004044"/>
              <a:gd name="connsiteY2373" fmla="*/ 829641 h 862208"/>
              <a:gd name="connsiteX2374" fmla="*/ 323453 w 1004044"/>
              <a:gd name="connsiteY2374" fmla="*/ 825448 h 862208"/>
              <a:gd name="connsiteX2375" fmla="*/ 323749 w 1004044"/>
              <a:gd name="connsiteY2375" fmla="*/ 825095 h 862208"/>
              <a:gd name="connsiteX2376" fmla="*/ 324072 w 1004044"/>
              <a:gd name="connsiteY2376" fmla="*/ 824707 h 862208"/>
              <a:gd name="connsiteX2377" fmla="*/ 324466 w 1004044"/>
              <a:gd name="connsiteY2377" fmla="*/ 824694 h 862208"/>
              <a:gd name="connsiteX2378" fmla="*/ 325740 w 1004044"/>
              <a:gd name="connsiteY2378" fmla="*/ 824655 h 862208"/>
              <a:gd name="connsiteX2379" fmla="*/ 326948 w 1004044"/>
              <a:gd name="connsiteY2379" fmla="*/ 825432 h 862208"/>
              <a:gd name="connsiteX2380" fmla="*/ 327583 w 1004044"/>
              <a:gd name="connsiteY2380" fmla="*/ 825842 h 862208"/>
              <a:gd name="connsiteX2381" fmla="*/ 329365 w 1004044"/>
              <a:gd name="connsiteY2381" fmla="*/ 827711 h 862208"/>
              <a:gd name="connsiteX2382" fmla="*/ 330783 w 1004044"/>
              <a:gd name="connsiteY2382" fmla="*/ 828154 h 862208"/>
              <a:gd name="connsiteX2383" fmla="*/ 331998 w 1004044"/>
              <a:gd name="connsiteY2383" fmla="*/ 828074 h 862208"/>
              <a:gd name="connsiteX2384" fmla="*/ 332510 w 1004044"/>
              <a:gd name="connsiteY2384" fmla="*/ 828040 h 862208"/>
              <a:gd name="connsiteX2385" fmla="*/ 332729 w 1004044"/>
              <a:gd name="connsiteY2385" fmla="*/ 827945 h 862208"/>
              <a:gd name="connsiteX2386" fmla="*/ 334735 w 1004044"/>
              <a:gd name="connsiteY2386" fmla="*/ 827059 h 862208"/>
              <a:gd name="connsiteX2387" fmla="*/ 336141 w 1004044"/>
              <a:gd name="connsiteY2387" fmla="*/ 825757 h 862208"/>
              <a:gd name="connsiteX2388" fmla="*/ 336663 w 1004044"/>
              <a:gd name="connsiteY2388" fmla="*/ 825273 h 862208"/>
              <a:gd name="connsiteX2389" fmla="*/ 337350 w 1004044"/>
              <a:gd name="connsiteY2389" fmla="*/ 823973 h 862208"/>
              <a:gd name="connsiteX2390" fmla="*/ 340169 w 1004044"/>
              <a:gd name="connsiteY2390" fmla="*/ 820929 h 862208"/>
              <a:gd name="connsiteX2391" fmla="*/ 343301 w 1004044"/>
              <a:gd name="connsiteY2391" fmla="*/ 818860 h 862208"/>
              <a:gd name="connsiteX2392" fmla="*/ 344364 w 1004044"/>
              <a:gd name="connsiteY2392" fmla="*/ 817006 h 862208"/>
              <a:gd name="connsiteX2393" fmla="*/ 345293 w 1004044"/>
              <a:gd name="connsiteY2393" fmla="*/ 816267 h 862208"/>
              <a:gd name="connsiteX2394" fmla="*/ 350337 w 1004044"/>
              <a:gd name="connsiteY2394" fmla="*/ 813817 h 862208"/>
              <a:gd name="connsiteX2395" fmla="*/ 350859 w 1004044"/>
              <a:gd name="connsiteY2395" fmla="*/ 813566 h 862208"/>
              <a:gd name="connsiteX2396" fmla="*/ 351608 w 1004044"/>
              <a:gd name="connsiteY2396" fmla="*/ 813203 h 862208"/>
              <a:gd name="connsiteX2397" fmla="*/ 356250 w 1004044"/>
              <a:gd name="connsiteY2397" fmla="*/ 811182 h 862208"/>
              <a:gd name="connsiteX2398" fmla="*/ 361690 w 1004044"/>
              <a:gd name="connsiteY2398" fmla="*/ 809787 h 862208"/>
              <a:gd name="connsiteX2399" fmla="*/ 362624 w 1004044"/>
              <a:gd name="connsiteY2399" fmla="*/ 808490 h 862208"/>
              <a:gd name="connsiteX2400" fmla="*/ 363482 w 1004044"/>
              <a:gd name="connsiteY2400" fmla="*/ 804458 h 862208"/>
              <a:gd name="connsiteX2401" fmla="*/ 363639 w 1004044"/>
              <a:gd name="connsiteY2401" fmla="*/ 803721 h 862208"/>
              <a:gd name="connsiteX2402" fmla="*/ 365258 w 1004044"/>
              <a:gd name="connsiteY2402" fmla="*/ 801374 h 862208"/>
              <a:gd name="connsiteX2403" fmla="*/ 368541 w 1004044"/>
              <a:gd name="connsiteY2403" fmla="*/ 799657 h 862208"/>
              <a:gd name="connsiteX2404" fmla="*/ 369444 w 1004044"/>
              <a:gd name="connsiteY2404" fmla="*/ 799531 h 862208"/>
              <a:gd name="connsiteX2405" fmla="*/ 369836 w 1004044"/>
              <a:gd name="connsiteY2405" fmla="*/ 799476 h 862208"/>
              <a:gd name="connsiteX2406" fmla="*/ 372672 w 1004044"/>
              <a:gd name="connsiteY2406" fmla="*/ 800174 h 862208"/>
              <a:gd name="connsiteX2407" fmla="*/ 375317 w 1004044"/>
              <a:gd name="connsiteY2407" fmla="*/ 801865 h 862208"/>
              <a:gd name="connsiteX2408" fmla="*/ 377657 w 1004044"/>
              <a:gd name="connsiteY2408" fmla="*/ 802622 h 862208"/>
              <a:gd name="connsiteX2409" fmla="*/ 377848 w 1004044"/>
              <a:gd name="connsiteY2409" fmla="*/ 802630 h 862208"/>
              <a:gd name="connsiteX2410" fmla="*/ 378115 w 1004044"/>
              <a:gd name="connsiteY2410" fmla="*/ 802643 h 862208"/>
              <a:gd name="connsiteX2411" fmla="*/ 384088 w 1004044"/>
              <a:gd name="connsiteY2411" fmla="*/ 802905 h 862208"/>
              <a:gd name="connsiteX2412" fmla="*/ 384999 w 1004044"/>
              <a:gd name="connsiteY2412" fmla="*/ 803284 h 862208"/>
              <a:gd name="connsiteX2413" fmla="*/ 387595 w 1004044"/>
              <a:gd name="connsiteY2413" fmla="*/ 802926 h 862208"/>
              <a:gd name="connsiteX2414" fmla="*/ 388951 w 1004044"/>
              <a:gd name="connsiteY2414" fmla="*/ 803492 h 862208"/>
              <a:gd name="connsiteX2415" fmla="*/ 390691 w 1004044"/>
              <a:gd name="connsiteY2415" fmla="*/ 803554 h 862208"/>
              <a:gd name="connsiteX2416" fmla="*/ 391047 w 1004044"/>
              <a:gd name="connsiteY2416" fmla="*/ 803567 h 862208"/>
              <a:gd name="connsiteX2417" fmla="*/ 393689 w 1004044"/>
              <a:gd name="connsiteY2417" fmla="*/ 805504 h 862208"/>
              <a:gd name="connsiteX2418" fmla="*/ 394263 w 1004044"/>
              <a:gd name="connsiteY2418" fmla="*/ 805518 h 862208"/>
              <a:gd name="connsiteX2419" fmla="*/ 397578 w 1004044"/>
              <a:gd name="connsiteY2419" fmla="*/ 805588 h 862208"/>
              <a:gd name="connsiteX2420" fmla="*/ 398932 w 1004044"/>
              <a:gd name="connsiteY2420" fmla="*/ 806278 h 862208"/>
              <a:gd name="connsiteX2421" fmla="*/ 399129 w 1004044"/>
              <a:gd name="connsiteY2421" fmla="*/ 806461 h 862208"/>
              <a:gd name="connsiteX2422" fmla="*/ 401693 w 1004044"/>
              <a:gd name="connsiteY2422" fmla="*/ 808838 h 862208"/>
              <a:gd name="connsiteX2423" fmla="*/ 402431 w 1004044"/>
              <a:gd name="connsiteY2423" fmla="*/ 809089 h 862208"/>
              <a:gd name="connsiteX2424" fmla="*/ 402804 w 1004044"/>
              <a:gd name="connsiteY2424" fmla="*/ 809215 h 862208"/>
              <a:gd name="connsiteX2425" fmla="*/ 408164 w 1004044"/>
              <a:gd name="connsiteY2425" fmla="*/ 811044 h 862208"/>
              <a:gd name="connsiteX2426" fmla="*/ 410389 w 1004044"/>
              <a:gd name="connsiteY2426" fmla="*/ 810253 h 862208"/>
              <a:gd name="connsiteX2427" fmla="*/ 411823 w 1004044"/>
              <a:gd name="connsiteY2427" fmla="*/ 810058 h 862208"/>
              <a:gd name="connsiteX2428" fmla="*/ 413911 w 1004044"/>
              <a:gd name="connsiteY2428" fmla="*/ 809775 h 862208"/>
              <a:gd name="connsiteX2429" fmla="*/ 419575 w 1004044"/>
              <a:gd name="connsiteY2429" fmla="*/ 812166 h 862208"/>
              <a:gd name="connsiteX2430" fmla="*/ 420458 w 1004044"/>
              <a:gd name="connsiteY2430" fmla="*/ 812236 h 862208"/>
              <a:gd name="connsiteX2431" fmla="*/ 422103 w 1004044"/>
              <a:gd name="connsiteY2431" fmla="*/ 812369 h 862208"/>
              <a:gd name="connsiteX2432" fmla="*/ 428722 w 1004044"/>
              <a:gd name="connsiteY2432" fmla="*/ 810361 h 862208"/>
              <a:gd name="connsiteX2433" fmla="*/ 433322 w 1004044"/>
              <a:gd name="connsiteY2433" fmla="*/ 805426 h 862208"/>
              <a:gd name="connsiteX2434" fmla="*/ 435730 w 1004044"/>
              <a:gd name="connsiteY2434" fmla="*/ 805006 h 862208"/>
              <a:gd name="connsiteX2435" fmla="*/ 437790 w 1004044"/>
              <a:gd name="connsiteY2435" fmla="*/ 805365 h 862208"/>
              <a:gd name="connsiteX2436" fmla="*/ 439798 w 1004044"/>
              <a:gd name="connsiteY2436" fmla="*/ 805715 h 862208"/>
              <a:gd name="connsiteX2437" fmla="*/ 440933 w 1004044"/>
              <a:gd name="connsiteY2437" fmla="*/ 804429 h 862208"/>
              <a:gd name="connsiteX2438" fmla="*/ 443531 w 1004044"/>
              <a:gd name="connsiteY2438" fmla="*/ 801484 h 862208"/>
              <a:gd name="connsiteX2439" fmla="*/ 447632 w 1004044"/>
              <a:gd name="connsiteY2439" fmla="*/ 796830 h 862208"/>
              <a:gd name="connsiteX2440" fmla="*/ 448877 w 1004044"/>
              <a:gd name="connsiteY2440" fmla="*/ 795774 h 862208"/>
              <a:gd name="connsiteX2441" fmla="*/ 451109 w 1004044"/>
              <a:gd name="connsiteY2441" fmla="*/ 793880 h 862208"/>
              <a:gd name="connsiteX2442" fmla="*/ 452593 w 1004044"/>
              <a:gd name="connsiteY2442" fmla="*/ 793575 h 862208"/>
              <a:gd name="connsiteX2443" fmla="*/ 455175 w 1004044"/>
              <a:gd name="connsiteY2443" fmla="*/ 795203 h 862208"/>
              <a:gd name="connsiteX2444" fmla="*/ 455327 w 1004044"/>
              <a:gd name="connsiteY2444" fmla="*/ 795491 h 862208"/>
              <a:gd name="connsiteX2445" fmla="*/ 455968 w 1004044"/>
              <a:gd name="connsiteY2445" fmla="*/ 796696 h 862208"/>
              <a:gd name="connsiteX2446" fmla="*/ 456506 w 1004044"/>
              <a:gd name="connsiteY2446" fmla="*/ 799366 h 862208"/>
              <a:gd name="connsiteX2447" fmla="*/ 456728 w 1004044"/>
              <a:gd name="connsiteY2447" fmla="*/ 799714 h 862208"/>
              <a:gd name="connsiteX2448" fmla="*/ 457180 w 1004044"/>
              <a:gd name="connsiteY2448" fmla="*/ 800422 h 862208"/>
              <a:gd name="connsiteX2449" fmla="*/ 458594 w 1004044"/>
              <a:gd name="connsiteY2449" fmla="*/ 801301 h 862208"/>
              <a:gd name="connsiteX2450" fmla="*/ 460690 w 1004044"/>
              <a:gd name="connsiteY2450" fmla="*/ 801500 h 862208"/>
              <a:gd name="connsiteX2451" fmla="*/ 461650 w 1004044"/>
              <a:gd name="connsiteY2451" fmla="*/ 801987 h 862208"/>
              <a:gd name="connsiteX2452" fmla="*/ 462661 w 1004044"/>
              <a:gd name="connsiteY2452" fmla="*/ 802502 h 862208"/>
              <a:gd name="connsiteX2453" fmla="*/ 464806 w 1004044"/>
              <a:gd name="connsiteY2453" fmla="*/ 804747 h 862208"/>
              <a:gd name="connsiteX2454" fmla="*/ 465679 w 1004044"/>
              <a:gd name="connsiteY2454" fmla="*/ 805148 h 862208"/>
              <a:gd name="connsiteX2455" fmla="*/ 466590 w 1004044"/>
              <a:gd name="connsiteY2455" fmla="*/ 805567 h 862208"/>
              <a:gd name="connsiteX2456" fmla="*/ 467563 w 1004044"/>
              <a:gd name="connsiteY2456" fmla="*/ 805298 h 862208"/>
              <a:gd name="connsiteX2457" fmla="*/ 468137 w 1004044"/>
              <a:gd name="connsiteY2457" fmla="*/ 805141 h 862208"/>
              <a:gd name="connsiteX2458" fmla="*/ 469391 w 1004044"/>
              <a:gd name="connsiteY2458" fmla="*/ 805240 h 862208"/>
              <a:gd name="connsiteX2459" fmla="*/ 471530 w 1004044"/>
              <a:gd name="connsiteY2459" fmla="*/ 805410 h 862208"/>
              <a:gd name="connsiteX2460" fmla="*/ 474703 w 1004044"/>
              <a:gd name="connsiteY2460" fmla="*/ 806227 h 862208"/>
              <a:gd name="connsiteX2461" fmla="*/ 475473 w 1004044"/>
              <a:gd name="connsiteY2461" fmla="*/ 806427 h 862208"/>
              <a:gd name="connsiteX2462" fmla="*/ 475969 w 1004044"/>
              <a:gd name="connsiteY2462" fmla="*/ 806244 h 862208"/>
              <a:gd name="connsiteX2463" fmla="*/ 476358 w 1004044"/>
              <a:gd name="connsiteY2463" fmla="*/ 805730 h 862208"/>
              <a:gd name="connsiteX2464" fmla="*/ 476719 w 1004044"/>
              <a:gd name="connsiteY2464" fmla="*/ 805238 h 862208"/>
              <a:gd name="connsiteX2465" fmla="*/ 477414 w 1004044"/>
              <a:gd name="connsiteY2465" fmla="*/ 802161 h 862208"/>
              <a:gd name="connsiteX2466" fmla="*/ 477980 w 1004044"/>
              <a:gd name="connsiteY2466" fmla="*/ 801400 h 862208"/>
              <a:gd name="connsiteX2467" fmla="*/ 478474 w 1004044"/>
              <a:gd name="connsiteY2467" fmla="*/ 800740 h 862208"/>
              <a:gd name="connsiteX2468" fmla="*/ 480943 w 1004044"/>
              <a:gd name="connsiteY2468" fmla="*/ 799855 h 862208"/>
              <a:gd name="connsiteX2469" fmla="*/ 481195 w 1004044"/>
              <a:gd name="connsiteY2469" fmla="*/ 799765 h 862208"/>
              <a:gd name="connsiteX2470" fmla="*/ 482684 w 1004044"/>
              <a:gd name="connsiteY2470" fmla="*/ 798658 h 862208"/>
              <a:gd name="connsiteX2471" fmla="*/ 483430 w 1004044"/>
              <a:gd name="connsiteY2471" fmla="*/ 796856 h 862208"/>
              <a:gd name="connsiteX2472" fmla="*/ 484629 w 1004044"/>
              <a:gd name="connsiteY2472" fmla="*/ 793957 h 862208"/>
              <a:gd name="connsiteX2473" fmla="*/ 484266 w 1004044"/>
              <a:gd name="connsiteY2473" fmla="*/ 792244 h 862208"/>
              <a:gd name="connsiteX2474" fmla="*/ 483971 w 1004044"/>
              <a:gd name="connsiteY2474" fmla="*/ 790854 h 862208"/>
              <a:gd name="connsiteX2475" fmla="*/ 486256 w 1004044"/>
              <a:gd name="connsiteY2475" fmla="*/ 790496 h 862208"/>
              <a:gd name="connsiteX2476" fmla="*/ 487072 w 1004044"/>
              <a:gd name="connsiteY2476" fmla="*/ 789866 h 862208"/>
              <a:gd name="connsiteX2477" fmla="*/ 489663 w 1004044"/>
              <a:gd name="connsiteY2477" fmla="*/ 787899 h 862208"/>
              <a:gd name="connsiteX2478" fmla="*/ 491524 w 1004044"/>
              <a:gd name="connsiteY2478" fmla="*/ 787487 h 862208"/>
              <a:gd name="connsiteX2479" fmla="*/ 491661 w 1004044"/>
              <a:gd name="connsiteY2479" fmla="*/ 787366 h 862208"/>
              <a:gd name="connsiteX2480" fmla="*/ 492706 w 1004044"/>
              <a:gd name="connsiteY2480" fmla="*/ 786442 h 862208"/>
              <a:gd name="connsiteX2481" fmla="*/ 493686 w 1004044"/>
              <a:gd name="connsiteY2481" fmla="*/ 784181 h 862208"/>
              <a:gd name="connsiteX2482" fmla="*/ 493831 w 1004044"/>
              <a:gd name="connsiteY2482" fmla="*/ 783844 h 862208"/>
              <a:gd name="connsiteX2483" fmla="*/ 494086 w 1004044"/>
              <a:gd name="connsiteY2483" fmla="*/ 783592 h 862208"/>
              <a:gd name="connsiteX2484" fmla="*/ 494515 w 1004044"/>
              <a:gd name="connsiteY2484" fmla="*/ 783169 h 862208"/>
              <a:gd name="connsiteX2485" fmla="*/ 495782 w 1004044"/>
              <a:gd name="connsiteY2485" fmla="*/ 782752 h 862208"/>
              <a:gd name="connsiteX2486" fmla="*/ 497113 w 1004044"/>
              <a:gd name="connsiteY2486" fmla="*/ 782313 h 862208"/>
              <a:gd name="connsiteX2487" fmla="*/ 500273 w 1004044"/>
              <a:gd name="connsiteY2487" fmla="*/ 780660 h 862208"/>
              <a:gd name="connsiteX2488" fmla="*/ 502502 w 1004044"/>
              <a:gd name="connsiteY2488" fmla="*/ 779619 h 862208"/>
              <a:gd name="connsiteX2489" fmla="*/ 503890 w 1004044"/>
              <a:gd name="connsiteY2489" fmla="*/ 775537 h 862208"/>
              <a:gd name="connsiteX2490" fmla="*/ 506113 w 1004044"/>
              <a:gd name="connsiteY2490" fmla="*/ 774931 h 862208"/>
              <a:gd name="connsiteX2491" fmla="*/ 506166 w 1004044"/>
              <a:gd name="connsiteY2491" fmla="*/ 774740 h 862208"/>
              <a:gd name="connsiteX2492" fmla="*/ 506557 w 1004044"/>
              <a:gd name="connsiteY2492" fmla="*/ 773322 h 862208"/>
              <a:gd name="connsiteX2493" fmla="*/ 507511 w 1004044"/>
              <a:gd name="connsiteY2493" fmla="*/ 772060 h 862208"/>
              <a:gd name="connsiteX2494" fmla="*/ 508237 w 1004044"/>
              <a:gd name="connsiteY2494" fmla="*/ 771098 h 862208"/>
              <a:gd name="connsiteX2495" fmla="*/ 515722 w 1004044"/>
              <a:gd name="connsiteY2495" fmla="*/ 768789 h 862208"/>
              <a:gd name="connsiteX2496" fmla="*/ 516232 w 1004044"/>
              <a:gd name="connsiteY2496" fmla="*/ 769087 h 862208"/>
              <a:gd name="connsiteX2497" fmla="*/ 517016 w 1004044"/>
              <a:gd name="connsiteY2497" fmla="*/ 769543 h 862208"/>
              <a:gd name="connsiteX2498" fmla="*/ 517571 w 1004044"/>
              <a:gd name="connsiteY2498" fmla="*/ 769484 h 862208"/>
              <a:gd name="connsiteX2499" fmla="*/ 517697 w 1004044"/>
              <a:gd name="connsiteY2499" fmla="*/ 769051 h 862208"/>
              <a:gd name="connsiteX2500" fmla="*/ 517500 w 1004044"/>
              <a:gd name="connsiteY2500" fmla="*/ 768781 h 862208"/>
              <a:gd name="connsiteX2501" fmla="*/ 516962 w 1004044"/>
              <a:gd name="connsiteY2501" fmla="*/ 768054 h 862208"/>
              <a:gd name="connsiteX2502" fmla="*/ 516314 w 1004044"/>
              <a:gd name="connsiteY2502" fmla="*/ 767748 h 862208"/>
              <a:gd name="connsiteX2503" fmla="*/ 516162 w 1004044"/>
              <a:gd name="connsiteY2503" fmla="*/ 767676 h 862208"/>
              <a:gd name="connsiteX2504" fmla="*/ 516278 w 1004044"/>
              <a:gd name="connsiteY2504" fmla="*/ 767391 h 862208"/>
              <a:gd name="connsiteX2505" fmla="*/ 516415 w 1004044"/>
              <a:gd name="connsiteY2505" fmla="*/ 767059 h 862208"/>
              <a:gd name="connsiteX2506" fmla="*/ 517034 w 1004044"/>
              <a:gd name="connsiteY2506" fmla="*/ 766814 h 862208"/>
              <a:gd name="connsiteX2507" fmla="*/ 519131 w 1004044"/>
              <a:gd name="connsiteY2507" fmla="*/ 767249 h 862208"/>
              <a:gd name="connsiteX2508" fmla="*/ 518685 w 1004044"/>
              <a:gd name="connsiteY2508" fmla="*/ 769056 h 862208"/>
              <a:gd name="connsiteX2509" fmla="*/ 519053 w 1004044"/>
              <a:gd name="connsiteY2509" fmla="*/ 769430 h 862208"/>
              <a:gd name="connsiteX2510" fmla="*/ 520112 w 1004044"/>
              <a:gd name="connsiteY2510" fmla="*/ 769110 h 862208"/>
              <a:gd name="connsiteX2511" fmla="*/ 521044 w 1004044"/>
              <a:gd name="connsiteY2511" fmla="*/ 768827 h 862208"/>
              <a:gd name="connsiteX2512" fmla="*/ 521422 w 1004044"/>
              <a:gd name="connsiteY2512" fmla="*/ 768711 h 862208"/>
              <a:gd name="connsiteX2513" fmla="*/ 521651 w 1004044"/>
              <a:gd name="connsiteY2513" fmla="*/ 768642 h 862208"/>
              <a:gd name="connsiteX2514" fmla="*/ 523291 w 1004044"/>
              <a:gd name="connsiteY2514" fmla="*/ 767015 h 862208"/>
              <a:gd name="connsiteX2515" fmla="*/ 523435 w 1004044"/>
              <a:gd name="connsiteY2515" fmla="*/ 766870 h 862208"/>
              <a:gd name="connsiteX2516" fmla="*/ 524946 w 1004044"/>
              <a:gd name="connsiteY2516" fmla="*/ 765251 h 862208"/>
              <a:gd name="connsiteX2517" fmla="*/ 528355 w 1004044"/>
              <a:gd name="connsiteY2517" fmla="*/ 763349 h 862208"/>
              <a:gd name="connsiteX2518" fmla="*/ 528360 w 1004044"/>
              <a:gd name="connsiteY2518" fmla="*/ 762443 h 862208"/>
              <a:gd name="connsiteX2519" fmla="*/ 528389 w 1004044"/>
              <a:gd name="connsiteY2519" fmla="*/ 761418 h 862208"/>
              <a:gd name="connsiteX2520" fmla="*/ 529295 w 1004044"/>
              <a:gd name="connsiteY2520" fmla="*/ 760939 h 862208"/>
              <a:gd name="connsiteX2521" fmla="*/ 531078 w 1004044"/>
              <a:gd name="connsiteY2521" fmla="*/ 762190 h 862208"/>
              <a:gd name="connsiteX2522" fmla="*/ 532747 w 1004044"/>
              <a:gd name="connsiteY2522" fmla="*/ 762077 h 862208"/>
              <a:gd name="connsiteX2523" fmla="*/ 533010 w 1004044"/>
              <a:gd name="connsiteY2523" fmla="*/ 761871 h 862208"/>
              <a:gd name="connsiteX2524" fmla="*/ 535105 w 1004044"/>
              <a:gd name="connsiteY2524" fmla="*/ 760233 h 862208"/>
              <a:gd name="connsiteX2525" fmla="*/ 536773 w 1004044"/>
              <a:gd name="connsiteY2525" fmla="*/ 759997 h 862208"/>
              <a:gd name="connsiteX2526" fmla="*/ 540120 w 1004044"/>
              <a:gd name="connsiteY2526" fmla="*/ 758343 h 862208"/>
              <a:gd name="connsiteX2527" fmla="*/ 541717 w 1004044"/>
              <a:gd name="connsiteY2527" fmla="*/ 759283 h 862208"/>
              <a:gd name="connsiteX2528" fmla="*/ 543460 w 1004044"/>
              <a:gd name="connsiteY2528" fmla="*/ 759376 h 862208"/>
              <a:gd name="connsiteX2529" fmla="*/ 545668 w 1004044"/>
              <a:gd name="connsiteY2529" fmla="*/ 759495 h 862208"/>
              <a:gd name="connsiteX2530" fmla="*/ 547159 w 1004044"/>
              <a:gd name="connsiteY2530" fmla="*/ 758815 h 862208"/>
              <a:gd name="connsiteX2531" fmla="*/ 548083 w 1004044"/>
              <a:gd name="connsiteY2531" fmla="*/ 758393 h 862208"/>
              <a:gd name="connsiteX2532" fmla="*/ 551729 w 1004044"/>
              <a:gd name="connsiteY2532" fmla="*/ 757860 h 862208"/>
              <a:gd name="connsiteX2533" fmla="*/ 552079 w 1004044"/>
              <a:gd name="connsiteY2533" fmla="*/ 757625 h 862208"/>
              <a:gd name="connsiteX2534" fmla="*/ 553907 w 1004044"/>
              <a:gd name="connsiteY2534" fmla="*/ 756405 h 862208"/>
              <a:gd name="connsiteX2535" fmla="*/ 554396 w 1004044"/>
              <a:gd name="connsiteY2535" fmla="*/ 756079 h 862208"/>
              <a:gd name="connsiteX2536" fmla="*/ 555950 w 1004044"/>
              <a:gd name="connsiteY2536" fmla="*/ 756278 h 862208"/>
              <a:gd name="connsiteX2537" fmla="*/ 556432 w 1004044"/>
              <a:gd name="connsiteY2537" fmla="*/ 756340 h 862208"/>
              <a:gd name="connsiteX2538" fmla="*/ 557876 w 1004044"/>
              <a:gd name="connsiteY2538" fmla="*/ 758493 h 862208"/>
              <a:gd name="connsiteX2539" fmla="*/ 558561 w 1004044"/>
              <a:gd name="connsiteY2539" fmla="*/ 758743 h 862208"/>
              <a:gd name="connsiteX2540" fmla="*/ 559146 w 1004044"/>
              <a:gd name="connsiteY2540" fmla="*/ 757180 h 862208"/>
              <a:gd name="connsiteX2541" fmla="*/ 559269 w 1004044"/>
              <a:gd name="connsiteY2541" fmla="*/ 756854 h 862208"/>
              <a:gd name="connsiteX2542" fmla="*/ 561061 w 1004044"/>
              <a:gd name="connsiteY2542" fmla="*/ 756682 h 862208"/>
              <a:gd name="connsiteX2543" fmla="*/ 562725 w 1004044"/>
              <a:gd name="connsiteY2543" fmla="*/ 756879 h 862208"/>
              <a:gd name="connsiteX2544" fmla="*/ 567019 w 1004044"/>
              <a:gd name="connsiteY2544" fmla="*/ 760875 h 862208"/>
              <a:gd name="connsiteX2545" fmla="*/ 568625 w 1004044"/>
              <a:gd name="connsiteY2545" fmla="*/ 761196 h 862208"/>
              <a:gd name="connsiteX2546" fmla="*/ 571449 w 1004044"/>
              <a:gd name="connsiteY2546" fmla="*/ 760592 h 862208"/>
              <a:gd name="connsiteX2547" fmla="*/ 573138 w 1004044"/>
              <a:gd name="connsiteY2547" fmla="*/ 760231 h 862208"/>
              <a:gd name="connsiteX2548" fmla="*/ 576243 w 1004044"/>
              <a:gd name="connsiteY2548" fmla="*/ 757585 h 862208"/>
              <a:gd name="connsiteX2549" fmla="*/ 577056 w 1004044"/>
              <a:gd name="connsiteY2549" fmla="*/ 755979 h 862208"/>
              <a:gd name="connsiteX2550" fmla="*/ 578105 w 1004044"/>
              <a:gd name="connsiteY2550" fmla="*/ 755902 h 862208"/>
              <a:gd name="connsiteX2551" fmla="*/ 580144 w 1004044"/>
              <a:gd name="connsiteY2551" fmla="*/ 755752 h 862208"/>
              <a:gd name="connsiteX2552" fmla="*/ 580952 w 1004044"/>
              <a:gd name="connsiteY2552" fmla="*/ 755137 h 862208"/>
              <a:gd name="connsiteX2553" fmla="*/ 581513 w 1004044"/>
              <a:gd name="connsiteY2553" fmla="*/ 754636 h 862208"/>
              <a:gd name="connsiteX2554" fmla="*/ 583438 w 1004044"/>
              <a:gd name="connsiteY2554" fmla="*/ 752920 h 862208"/>
              <a:gd name="connsiteX2555" fmla="*/ 584607 w 1004044"/>
              <a:gd name="connsiteY2555" fmla="*/ 753421 h 862208"/>
              <a:gd name="connsiteX2556" fmla="*/ 587414 w 1004044"/>
              <a:gd name="connsiteY2556" fmla="*/ 753669 h 862208"/>
              <a:gd name="connsiteX2557" fmla="*/ 587692 w 1004044"/>
              <a:gd name="connsiteY2557" fmla="*/ 753694 h 862208"/>
              <a:gd name="connsiteX2558" fmla="*/ 589221 w 1004044"/>
              <a:gd name="connsiteY2558" fmla="*/ 752896 h 862208"/>
              <a:gd name="connsiteX2559" fmla="*/ 589924 w 1004044"/>
              <a:gd name="connsiteY2559" fmla="*/ 752529 h 862208"/>
              <a:gd name="connsiteX2560" fmla="*/ 590362 w 1004044"/>
              <a:gd name="connsiteY2560" fmla="*/ 752005 h 862208"/>
              <a:gd name="connsiteX2561" fmla="*/ 592038 w 1004044"/>
              <a:gd name="connsiteY2561" fmla="*/ 750002 h 862208"/>
              <a:gd name="connsiteX2562" fmla="*/ 592282 w 1004044"/>
              <a:gd name="connsiteY2562" fmla="*/ 749937 h 862208"/>
              <a:gd name="connsiteX2563" fmla="*/ 594763 w 1004044"/>
              <a:gd name="connsiteY2563" fmla="*/ 749277 h 862208"/>
              <a:gd name="connsiteX2564" fmla="*/ 598767 w 1004044"/>
              <a:gd name="connsiteY2564" fmla="*/ 747532 h 862208"/>
              <a:gd name="connsiteX2565" fmla="*/ 602193 w 1004044"/>
              <a:gd name="connsiteY2565" fmla="*/ 746038 h 862208"/>
              <a:gd name="connsiteX2566" fmla="*/ 602732 w 1004044"/>
              <a:gd name="connsiteY2566" fmla="*/ 746079 h 862208"/>
              <a:gd name="connsiteX2567" fmla="*/ 603116 w 1004044"/>
              <a:gd name="connsiteY2567" fmla="*/ 746108 h 862208"/>
              <a:gd name="connsiteX2568" fmla="*/ 604745 w 1004044"/>
              <a:gd name="connsiteY2568" fmla="*/ 748109 h 862208"/>
              <a:gd name="connsiteX2569" fmla="*/ 606068 w 1004044"/>
              <a:gd name="connsiteY2569" fmla="*/ 748363 h 862208"/>
              <a:gd name="connsiteX2570" fmla="*/ 608051 w 1004044"/>
              <a:gd name="connsiteY2570" fmla="*/ 747123 h 862208"/>
              <a:gd name="connsiteX2571" fmla="*/ 608918 w 1004044"/>
              <a:gd name="connsiteY2571" fmla="*/ 746580 h 862208"/>
              <a:gd name="connsiteX2572" fmla="*/ 610669 w 1004044"/>
              <a:gd name="connsiteY2572" fmla="*/ 746057 h 862208"/>
              <a:gd name="connsiteX2573" fmla="*/ 611146 w 1004044"/>
              <a:gd name="connsiteY2573" fmla="*/ 745914 h 862208"/>
              <a:gd name="connsiteX2574" fmla="*/ 611473 w 1004044"/>
              <a:gd name="connsiteY2574" fmla="*/ 745957 h 862208"/>
              <a:gd name="connsiteX2575" fmla="*/ 612136 w 1004044"/>
              <a:gd name="connsiteY2575" fmla="*/ 746043 h 862208"/>
              <a:gd name="connsiteX2576" fmla="*/ 615990 w 1004044"/>
              <a:gd name="connsiteY2576" fmla="*/ 745967 h 862208"/>
              <a:gd name="connsiteX2577" fmla="*/ 616766 w 1004044"/>
              <a:gd name="connsiteY2577" fmla="*/ 745952 h 862208"/>
              <a:gd name="connsiteX2578" fmla="*/ 618128 w 1004044"/>
              <a:gd name="connsiteY2578" fmla="*/ 745526 h 862208"/>
              <a:gd name="connsiteX2579" fmla="*/ 620427 w 1004044"/>
              <a:gd name="connsiteY2579" fmla="*/ 743373 h 862208"/>
              <a:gd name="connsiteX2580" fmla="*/ 620967 w 1004044"/>
              <a:gd name="connsiteY2580" fmla="*/ 742689 h 862208"/>
              <a:gd name="connsiteX2581" fmla="*/ 621549 w 1004044"/>
              <a:gd name="connsiteY2581" fmla="*/ 741953 h 862208"/>
              <a:gd name="connsiteX2582" fmla="*/ 621871 w 1004044"/>
              <a:gd name="connsiteY2582" fmla="*/ 742002 h 862208"/>
              <a:gd name="connsiteX2583" fmla="*/ 622066 w 1004044"/>
              <a:gd name="connsiteY2583" fmla="*/ 742031 h 862208"/>
              <a:gd name="connsiteX2584" fmla="*/ 622411 w 1004044"/>
              <a:gd name="connsiteY2584" fmla="*/ 742082 h 862208"/>
              <a:gd name="connsiteX2585" fmla="*/ 623961 w 1004044"/>
              <a:gd name="connsiteY2585" fmla="*/ 741411 h 862208"/>
              <a:gd name="connsiteX2586" fmla="*/ 625750 w 1004044"/>
              <a:gd name="connsiteY2586" fmla="*/ 741604 h 862208"/>
              <a:gd name="connsiteX2587" fmla="*/ 627426 w 1004044"/>
              <a:gd name="connsiteY2587" fmla="*/ 740568 h 862208"/>
              <a:gd name="connsiteX2588" fmla="*/ 628771 w 1004044"/>
              <a:gd name="connsiteY2588" fmla="*/ 740107 h 862208"/>
              <a:gd name="connsiteX2589" fmla="*/ 630271 w 1004044"/>
              <a:gd name="connsiteY2589" fmla="*/ 739595 h 862208"/>
              <a:gd name="connsiteX2590" fmla="*/ 630498 w 1004044"/>
              <a:gd name="connsiteY2590" fmla="*/ 739579 h 862208"/>
              <a:gd name="connsiteX2591" fmla="*/ 633608 w 1004044"/>
              <a:gd name="connsiteY2591" fmla="*/ 739369 h 862208"/>
              <a:gd name="connsiteX2592" fmla="*/ 634848 w 1004044"/>
              <a:gd name="connsiteY2592" fmla="*/ 738695 h 862208"/>
              <a:gd name="connsiteX2593" fmla="*/ 636200 w 1004044"/>
              <a:gd name="connsiteY2593" fmla="*/ 738619 h 862208"/>
              <a:gd name="connsiteX2594" fmla="*/ 638741 w 1004044"/>
              <a:gd name="connsiteY2594" fmla="*/ 738477 h 862208"/>
              <a:gd name="connsiteX2595" fmla="*/ 641125 w 1004044"/>
              <a:gd name="connsiteY2595" fmla="*/ 737060 h 862208"/>
              <a:gd name="connsiteX2596" fmla="*/ 641987 w 1004044"/>
              <a:gd name="connsiteY2596" fmla="*/ 736548 h 862208"/>
              <a:gd name="connsiteX2597" fmla="*/ 642459 w 1004044"/>
              <a:gd name="connsiteY2597" fmla="*/ 736267 h 862208"/>
              <a:gd name="connsiteX2598" fmla="*/ 642897 w 1004044"/>
              <a:gd name="connsiteY2598" fmla="*/ 736311 h 862208"/>
              <a:gd name="connsiteX2599" fmla="*/ 644436 w 1004044"/>
              <a:gd name="connsiteY2599" fmla="*/ 736466 h 862208"/>
              <a:gd name="connsiteX2600" fmla="*/ 648575 w 1004044"/>
              <a:gd name="connsiteY2600" fmla="*/ 736000 h 862208"/>
              <a:gd name="connsiteX2601" fmla="*/ 653966 w 1004044"/>
              <a:gd name="connsiteY2601" fmla="*/ 733433 h 862208"/>
              <a:gd name="connsiteX2602" fmla="*/ 654896 w 1004044"/>
              <a:gd name="connsiteY2602" fmla="*/ 732758 h 862208"/>
              <a:gd name="connsiteX2603" fmla="*/ 657600 w 1004044"/>
              <a:gd name="connsiteY2603" fmla="*/ 732054 h 862208"/>
              <a:gd name="connsiteX2604" fmla="*/ 661392 w 1004044"/>
              <a:gd name="connsiteY2604" fmla="*/ 731066 h 862208"/>
              <a:gd name="connsiteX2605" fmla="*/ 661822 w 1004044"/>
              <a:gd name="connsiteY2605" fmla="*/ 730587 h 862208"/>
              <a:gd name="connsiteX2606" fmla="*/ 662826 w 1004044"/>
              <a:gd name="connsiteY2606" fmla="*/ 729466 h 862208"/>
              <a:gd name="connsiteX2607" fmla="*/ 665696 w 1004044"/>
              <a:gd name="connsiteY2607" fmla="*/ 727808 h 862208"/>
              <a:gd name="connsiteX2608" fmla="*/ 666507 w 1004044"/>
              <a:gd name="connsiteY2608" fmla="*/ 727338 h 862208"/>
              <a:gd name="connsiteX2609" fmla="*/ 667599 w 1004044"/>
              <a:gd name="connsiteY2609" fmla="*/ 726706 h 862208"/>
              <a:gd name="connsiteX2610" fmla="*/ 669494 w 1004044"/>
              <a:gd name="connsiteY2610" fmla="*/ 725980 h 862208"/>
              <a:gd name="connsiteX2611" fmla="*/ 670140 w 1004044"/>
              <a:gd name="connsiteY2611" fmla="*/ 725733 h 862208"/>
              <a:gd name="connsiteX2612" fmla="*/ 671432 w 1004044"/>
              <a:gd name="connsiteY2612" fmla="*/ 725667 h 862208"/>
              <a:gd name="connsiteX2613" fmla="*/ 673353 w 1004044"/>
              <a:gd name="connsiteY2613" fmla="*/ 725569 h 862208"/>
              <a:gd name="connsiteX2614" fmla="*/ 676707 w 1004044"/>
              <a:gd name="connsiteY2614" fmla="*/ 722680 h 862208"/>
              <a:gd name="connsiteX2615" fmla="*/ 678623 w 1004044"/>
              <a:gd name="connsiteY2615" fmla="*/ 722314 h 862208"/>
              <a:gd name="connsiteX2616" fmla="*/ 679855 w 1004044"/>
              <a:gd name="connsiteY2616" fmla="*/ 722080 h 862208"/>
              <a:gd name="connsiteX2617" fmla="*/ 679855 w 1004044"/>
              <a:gd name="connsiteY2617" fmla="*/ 722346 h 862208"/>
              <a:gd name="connsiteX2618" fmla="*/ 683748 w 1004044"/>
              <a:gd name="connsiteY2618" fmla="*/ 719538 h 862208"/>
              <a:gd name="connsiteX2619" fmla="*/ 684959 w 1004044"/>
              <a:gd name="connsiteY2619" fmla="*/ 718665 h 862208"/>
              <a:gd name="connsiteX2620" fmla="*/ 686452 w 1004044"/>
              <a:gd name="connsiteY2620" fmla="*/ 718213 h 862208"/>
              <a:gd name="connsiteX2621" fmla="*/ 691101 w 1004044"/>
              <a:gd name="connsiteY2621" fmla="*/ 716857 h 862208"/>
              <a:gd name="connsiteX2622" fmla="*/ 691663 w 1004044"/>
              <a:gd name="connsiteY2622" fmla="*/ 716442 h 862208"/>
              <a:gd name="connsiteX2623" fmla="*/ 692883 w 1004044"/>
              <a:gd name="connsiteY2623" fmla="*/ 715542 h 862208"/>
              <a:gd name="connsiteX2624" fmla="*/ 694294 w 1004044"/>
              <a:gd name="connsiteY2624" fmla="*/ 713765 h 862208"/>
              <a:gd name="connsiteX2625" fmla="*/ 695457 w 1004044"/>
              <a:gd name="connsiteY2625" fmla="*/ 712300 h 862208"/>
              <a:gd name="connsiteX2626" fmla="*/ 696874 w 1004044"/>
              <a:gd name="connsiteY2626" fmla="*/ 711336 h 862208"/>
              <a:gd name="connsiteX2627" fmla="*/ 697486 w 1004044"/>
              <a:gd name="connsiteY2627" fmla="*/ 710921 h 862208"/>
              <a:gd name="connsiteX2628" fmla="*/ 699774 w 1004044"/>
              <a:gd name="connsiteY2628" fmla="*/ 710235 h 862208"/>
              <a:gd name="connsiteX2629" fmla="*/ 702352 w 1004044"/>
              <a:gd name="connsiteY2629" fmla="*/ 709463 h 862208"/>
              <a:gd name="connsiteX2630" fmla="*/ 704875 w 1004044"/>
              <a:gd name="connsiteY2630" fmla="*/ 707999 h 862208"/>
              <a:gd name="connsiteX2631" fmla="*/ 705492 w 1004044"/>
              <a:gd name="connsiteY2631" fmla="*/ 707641 h 862208"/>
              <a:gd name="connsiteX2632" fmla="*/ 706451 w 1004044"/>
              <a:gd name="connsiteY2632" fmla="*/ 707543 h 862208"/>
              <a:gd name="connsiteX2633" fmla="*/ 708082 w 1004044"/>
              <a:gd name="connsiteY2633" fmla="*/ 707377 h 862208"/>
              <a:gd name="connsiteX2634" fmla="*/ 712407 w 1004044"/>
              <a:gd name="connsiteY2634" fmla="*/ 707781 h 862208"/>
              <a:gd name="connsiteX2635" fmla="*/ 715247 w 1004044"/>
              <a:gd name="connsiteY2635" fmla="*/ 707761 h 862208"/>
              <a:gd name="connsiteX2636" fmla="*/ 717966 w 1004044"/>
              <a:gd name="connsiteY2636" fmla="*/ 706310 h 862208"/>
              <a:gd name="connsiteX2637" fmla="*/ 719371 w 1004044"/>
              <a:gd name="connsiteY2637" fmla="*/ 705562 h 862208"/>
              <a:gd name="connsiteX2638" fmla="*/ 719788 w 1004044"/>
              <a:gd name="connsiteY2638" fmla="*/ 705468 h 862208"/>
              <a:gd name="connsiteX2639" fmla="*/ 721652 w 1004044"/>
              <a:gd name="connsiteY2639" fmla="*/ 705050 h 862208"/>
              <a:gd name="connsiteX2640" fmla="*/ 721959 w 1004044"/>
              <a:gd name="connsiteY2640" fmla="*/ 704614 h 862208"/>
              <a:gd name="connsiteX2641" fmla="*/ 722816 w 1004044"/>
              <a:gd name="connsiteY2641" fmla="*/ 703429 h 862208"/>
              <a:gd name="connsiteX2642" fmla="*/ 724202 w 1004044"/>
              <a:gd name="connsiteY2642" fmla="*/ 702688 h 862208"/>
              <a:gd name="connsiteX2643" fmla="*/ 727984 w 1004044"/>
              <a:gd name="connsiteY2643" fmla="*/ 700667 h 862208"/>
              <a:gd name="connsiteX2644" fmla="*/ 734273 w 1004044"/>
              <a:gd name="connsiteY2644" fmla="*/ 699323 h 862208"/>
              <a:gd name="connsiteX2645" fmla="*/ 738444 w 1004044"/>
              <a:gd name="connsiteY2645" fmla="*/ 696509 h 862208"/>
              <a:gd name="connsiteX2646" fmla="*/ 738802 w 1004044"/>
              <a:gd name="connsiteY2646" fmla="*/ 696266 h 862208"/>
              <a:gd name="connsiteX2647" fmla="*/ 739008 w 1004044"/>
              <a:gd name="connsiteY2647" fmla="*/ 696127 h 862208"/>
              <a:gd name="connsiteX2648" fmla="*/ 741649 w 1004044"/>
              <a:gd name="connsiteY2648" fmla="*/ 695243 h 862208"/>
              <a:gd name="connsiteX2649" fmla="*/ 741842 w 1004044"/>
              <a:gd name="connsiteY2649" fmla="*/ 695178 h 862208"/>
              <a:gd name="connsiteX2650" fmla="*/ 742275 w 1004044"/>
              <a:gd name="connsiteY2650" fmla="*/ 694850 h 862208"/>
              <a:gd name="connsiteX2651" fmla="*/ 745716 w 1004044"/>
              <a:gd name="connsiteY2651" fmla="*/ 692238 h 862208"/>
              <a:gd name="connsiteX2652" fmla="*/ 748433 w 1004044"/>
              <a:gd name="connsiteY2652" fmla="*/ 691800 h 862208"/>
              <a:gd name="connsiteX2653" fmla="*/ 749828 w 1004044"/>
              <a:gd name="connsiteY2653" fmla="*/ 691575 h 862208"/>
              <a:gd name="connsiteX2654" fmla="*/ 750698 w 1004044"/>
              <a:gd name="connsiteY2654" fmla="*/ 691314 h 862208"/>
              <a:gd name="connsiteX2655" fmla="*/ 754060 w 1004044"/>
              <a:gd name="connsiteY2655" fmla="*/ 689172 h 862208"/>
              <a:gd name="connsiteX2656" fmla="*/ 754871 w 1004044"/>
              <a:gd name="connsiteY2656" fmla="*/ 688133 h 862208"/>
              <a:gd name="connsiteX2657" fmla="*/ 755930 w 1004044"/>
              <a:gd name="connsiteY2657" fmla="*/ 686773 h 862208"/>
              <a:gd name="connsiteX2658" fmla="*/ 758669 w 1004044"/>
              <a:gd name="connsiteY2658" fmla="*/ 684762 h 862208"/>
              <a:gd name="connsiteX2659" fmla="*/ 759251 w 1004044"/>
              <a:gd name="connsiteY2659" fmla="*/ 684335 h 862208"/>
              <a:gd name="connsiteX2660" fmla="*/ 761285 w 1004044"/>
              <a:gd name="connsiteY2660" fmla="*/ 683206 h 862208"/>
              <a:gd name="connsiteX2661" fmla="*/ 764253 w 1004044"/>
              <a:gd name="connsiteY2661" fmla="*/ 683110 h 862208"/>
              <a:gd name="connsiteX2662" fmla="*/ 766222 w 1004044"/>
              <a:gd name="connsiteY2662" fmla="*/ 683047 h 862208"/>
              <a:gd name="connsiteX2663" fmla="*/ 774896 w 1004044"/>
              <a:gd name="connsiteY2663" fmla="*/ 678029 h 862208"/>
              <a:gd name="connsiteX2664" fmla="*/ 775836 w 1004044"/>
              <a:gd name="connsiteY2664" fmla="*/ 676716 h 862208"/>
              <a:gd name="connsiteX2665" fmla="*/ 779259 w 1004044"/>
              <a:gd name="connsiteY2665" fmla="*/ 673909 h 862208"/>
              <a:gd name="connsiteX2666" fmla="*/ 780366 w 1004044"/>
              <a:gd name="connsiteY2666" fmla="*/ 673405 h 862208"/>
              <a:gd name="connsiteX2667" fmla="*/ 781541 w 1004044"/>
              <a:gd name="connsiteY2667" fmla="*/ 673583 h 862208"/>
              <a:gd name="connsiteX2668" fmla="*/ 781880 w 1004044"/>
              <a:gd name="connsiteY2668" fmla="*/ 673481 h 862208"/>
              <a:gd name="connsiteX2669" fmla="*/ 782588 w 1004044"/>
              <a:gd name="connsiteY2669" fmla="*/ 673267 h 862208"/>
              <a:gd name="connsiteX2670" fmla="*/ 782854 w 1004044"/>
              <a:gd name="connsiteY2670" fmla="*/ 673231 h 862208"/>
              <a:gd name="connsiteX2671" fmla="*/ 783083 w 1004044"/>
              <a:gd name="connsiteY2671" fmla="*/ 673200 h 862208"/>
              <a:gd name="connsiteX2672" fmla="*/ 784648 w 1004044"/>
              <a:gd name="connsiteY2672" fmla="*/ 671638 h 862208"/>
              <a:gd name="connsiteX2673" fmla="*/ 786398 w 1004044"/>
              <a:gd name="connsiteY2673" fmla="*/ 669893 h 862208"/>
              <a:gd name="connsiteX2674" fmla="*/ 789501 w 1004044"/>
              <a:gd name="connsiteY2674" fmla="*/ 667936 h 862208"/>
              <a:gd name="connsiteX2675" fmla="*/ 793525 w 1004044"/>
              <a:gd name="connsiteY2675" fmla="*/ 665399 h 86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</a:cxnLst>
            <a:rect l="l" t="t" r="r" b="b"/>
            <a:pathLst>
              <a:path w="1004044" h="862208">
                <a:moveTo>
                  <a:pt x="793525" y="665399"/>
                </a:moveTo>
                <a:lnTo>
                  <a:pt x="795695" y="662851"/>
                </a:lnTo>
                <a:lnTo>
                  <a:pt x="798905" y="659073"/>
                </a:lnTo>
                <a:lnTo>
                  <a:pt x="802966" y="657001"/>
                </a:lnTo>
                <a:lnTo>
                  <a:pt x="808045" y="655011"/>
                </a:lnTo>
                <a:lnTo>
                  <a:pt x="812880" y="652857"/>
                </a:lnTo>
                <a:lnTo>
                  <a:pt x="815006" y="651726"/>
                </a:lnTo>
                <a:lnTo>
                  <a:pt x="818397" y="650143"/>
                </a:lnTo>
                <a:lnTo>
                  <a:pt x="821473" y="648708"/>
                </a:lnTo>
                <a:lnTo>
                  <a:pt x="823679" y="647973"/>
                </a:lnTo>
                <a:lnTo>
                  <a:pt x="823939" y="647886"/>
                </a:lnTo>
                <a:lnTo>
                  <a:pt x="824673" y="646641"/>
                </a:lnTo>
                <a:lnTo>
                  <a:pt x="825106" y="646426"/>
                </a:lnTo>
                <a:lnTo>
                  <a:pt x="826828" y="645574"/>
                </a:lnTo>
                <a:lnTo>
                  <a:pt x="827565" y="644825"/>
                </a:lnTo>
                <a:lnTo>
                  <a:pt x="828151" y="644799"/>
                </a:lnTo>
                <a:lnTo>
                  <a:pt x="829231" y="644752"/>
                </a:lnTo>
                <a:lnTo>
                  <a:pt x="829832" y="644353"/>
                </a:lnTo>
                <a:lnTo>
                  <a:pt x="830832" y="643688"/>
                </a:lnTo>
                <a:lnTo>
                  <a:pt x="831964" y="643649"/>
                </a:lnTo>
                <a:lnTo>
                  <a:pt x="833054" y="643611"/>
                </a:lnTo>
                <a:lnTo>
                  <a:pt x="833852" y="642862"/>
                </a:lnTo>
                <a:lnTo>
                  <a:pt x="834590" y="641866"/>
                </a:lnTo>
                <a:lnTo>
                  <a:pt x="836926" y="639964"/>
                </a:lnTo>
                <a:lnTo>
                  <a:pt x="837047" y="639867"/>
                </a:lnTo>
                <a:lnTo>
                  <a:pt x="838326" y="637005"/>
                </a:lnTo>
                <a:lnTo>
                  <a:pt x="839490" y="635791"/>
                </a:lnTo>
                <a:lnTo>
                  <a:pt x="840538" y="634698"/>
                </a:lnTo>
                <a:lnTo>
                  <a:pt x="842878" y="633321"/>
                </a:lnTo>
                <a:lnTo>
                  <a:pt x="845068" y="633539"/>
                </a:lnTo>
                <a:lnTo>
                  <a:pt x="845782" y="633610"/>
                </a:lnTo>
                <a:lnTo>
                  <a:pt x="847818" y="633224"/>
                </a:lnTo>
                <a:lnTo>
                  <a:pt x="849559" y="632453"/>
                </a:lnTo>
                <a:lnTo>
                  <a:pt x="850652" y="631969"/>
                </a:lnTo>
                <a:lnTo>
                  <a:pt x="856826" y="630949"/>
                </a:lnTo>
                <a:lnTo>
                  <a:pt x="857640" y="630815"/>
                </a:lnTo>
                <a:lnTo>
                  <a:pt x="858860" y="630613"/>
                </a:lnTo>
                <a:lnTo>
                  <a:pt x="860641" y="628991"/>
                </a:lnTo>
                <a:lnTo>
                  <a:pt x="864213" y="628877"/>
                </a:lnTo>
                <a:lnTo>
                  <a:pt x="865459" y="628837"/>
                </a:lnTo>
                <a:lnTo>
                  <a:pt x="867995" y="629751"/>
                </a:lnTo>
                <a:lnTo>
                  <a:pt x="870157" y="629489"/>
                </a:lnTo>
                <a:lnTo>
                  <a:pt x="871880" y="628425"/>
                </a:lnTo>
                <a:lnTo>
                  <a:pt x="876637" y="628271"/>
                </a:lnTo>
                <a:lnTo>
                  <a:pt x="876993" y="627994"/>
                </a:lnTo>
                <a:lnTo>
                  <a:pt x="877680" y="627460"/>
                </a:lnTo>
                <a:lnTo>
                  <a:pt x="883419" y="626433"/>
                </a:lnTo>
                <a:lnTo>
                  <a:pt x="884092" y="625065"/>
                </a:lnTo>
                <a:lnTo>
                  <a:pt x="884237" y="625034"/>
                </a:lnTo>
                <a:lnTo>
                  <a:pt x="884708" y="624936"/>
                </a:lnTo>
                <a:lnTo>
                  <a:pt x="885826" y="626108"/>
                </a:lnTo>
                <a:lnTo>
                  <a:pt x="887313" y="626781"/>
                </a:lnTo>
                <a:lnTo>
                  <a:pt x="888611" y="626835"/>
                </a:lnTo>
                <a:lnTo>
                  <a:pt x="890094" y="626768"/>
                </a:lnTo>
                <a:lnTo>
                  <a:pt x="891263" y="626261"/>
                </a:lnTo>
                <a:lnTo>
                  <a:pt x="894749" y="624087"/>
                </a:lnTo>
                <a:lnTo>
                  <a:pt x="895879" y="623381"/>
                </a:lnTo>
                <a:lnTo>
                  <a:pt x="896517" y="622780"/>
                </a:lnTo>
                <a:lnTo>
                  <a:pt x="898461" y="620947"/>
                </a:lnTo>
                <a:lnTo>
                  <a:pt x="901051" y="620001"/>
                </a:lnTo>
                <a:lnTo>
                  <a:pt x="902348" y="619745"/>
                </a:lnTo>
                <a:lnTo>
                  <a:pt x="903030" y="620236"/>
                </a:lnTo>
                <a:lnTo>
                  <a:pt x="903275" y="620220"/>
                </a:lnTo>
                <a:lnTo>
                  <a:pt x="904359" y="620147"/>
                </a:lnTo>
                <a:lnTo>
                  <a:pt x="906055" y="620034"/>
                </a:lnTo>
                <a:lnTo>
                  <a:pt x="906666" y="620225"/>
                </a:lnTo>
                <a:lnTo>
                  <a:pt x="907601" y="620519"/>
                </a:lnTo>
                <a:lnTo>
                  <a:pt x="907888" y="620506"/>
                </a:lnTo>
                <a:lnTo>
                  <a:pt x="909084" y="620451"/>
                </a:lnTo>
                <a:lnTo>
                  <a:pt x="910563" y="619759"/>
                </a:lnTo>
                <a:lnTo>
                  <a:pt x="915352" y="614396"/>
                </a:lnTo>
                <a:lnTo>
                  <a:pt x="917002" y="611101"/>
                </a:lnTo>
                <a:lnTo>
                  <a:pt x="918658" y="609107"/>
                </a:lnTo>
                <a:lnTo>
                  <a:pt x="919938" y="605938"/>
                </a:lnTo>
                <a:lnTo>
                  <a:pt x="921598" y="604990"/>
                </a:lnTo>
                <a:lnTo>
                  <a:pt x="923016" y="604181"/>
                </a:lnTo>
                <a:lnTo>
                  <a:pt x="926535" y="603849"/>
                </a:lnTo>
                <a:lnTo>
                  <a:pt x="928879" y="602906"/>
                </a:lnTo>
                <a:lnTo>
                  <a:pt x="931289" y="600820"/>
                </a:lnTo>
                <a:lnTo>
                  <a:pt x="932627" y="599662"/>
                </a:lnTo>
                <a:lnTo>
                  <a:pt x="932983" y="598570"/>
                </a:lnTo>
                <a:lnTo>
                  <a:pt x="933541" y="596865"/>
                </a:lnTo>
                <a:lnTo>
                  <a:pt x="934463" y="595992"/>
                </a:lnTo>
                <a:lnTo>
                  <a:pt x="934707" y="595912"/>
                </a:lnTo>
                <a:lnTo>
                  <a:pt x="935819" y="595550"/>
                </a:lnTo>
                <a:lnTo>
                  <a:pt x="936363" y="596031"/>
                </a:lnTo>
                <a:lnTo>
                  <a:pt x="938116" y="597581"/>
                </a:lnTo>
                <a:lnTo>
                  <a:pt x="940095" y="597757"/>
                </a:lnTo>
                <a:lnTo>
                  <a:pt x="940801" y="597376"/>
                </a:lnTo>
                <a:lnTo>
                  <a:pt x="942188" y="596628"/>
                </a:lnTo>
                <a:lnTo>
                  <a:pt x="943190" y="595751"/>
                </a:lnTo>
                <a:lnTo>
                  <a:pt x="943971" y="595067"/>
                </a:lnTo>
                <a:lnTo>
                  <a:pt x="944634" y="592919"/>
                </a:lnTo>
                <a:lnTo>
                  <a:pt x="944699" y="592707"/>
                </a:lnTo>
                <a:lnTo>
                  <a:pt x="944858" y="592206"/>
                </a:lnTo>
                <a:lnTo>
                  <a:pt x="945368" y="590595"/>
                </a:lnTo>
                <a:lnTo>
                  <a:pt x="945860" y="590155"/>
                </a:lnTo>
                <a:lnTo>
                  <a:pt x="946414" y="589659"/>
                </a:lnTo>
                <a:lnTo>
                  <a:pt x="948324" y="588966"/>
                </a:lnTo>
                <a:lnTo>
                  <a:pt x="948527" y="588750"/>
                </a:lnTo>
                <a:lnTo>
                  <a:pt x="949323" y="587902"/>
                </a:lnTo>
                <a:lnTo>
                  <a:pt x="949467" y="587751"/>
                </a:lnTo>
                <a:lnTo>
                  <a:pt x="949614" y="587595"/>
                </a:lnTo>
                <a:lnTo>
                  <a:pt x="950074" y="586571"/>
                </a:lnTo>
                <a:lnTo>
                  <a:pt x="950590" y="585418"/>
                </a:lnTo>
                <a:lnTo>
                  <a:pt x="952008" y="584728"/>
                </a:lnTo>
                <a:lnTo>
                  <a:pt x="953087" y="582885"/>
                </a:lnTo>
                <a:lnTo>
                  <a:pt x="953355" y="582426"/>
                </a:lnTo>
                <a:lnTo>
                  <a:pt x="954155" y="581739"/>
                </a:lnTo>
                <a:lnTo>
                  <a:pt x="954189" y="577978"/>
                </a:lnTo>
                <a:lnTo>
                  <a:pt x="954193" y="577460"/>
                </a:lnTo>
                <a:lnTo>
                  <a:pt x="957203" y="574156"/>
                </a:lnTo>
                <a:lnTo>
                  <a:pt x="957561" y="571922"/>
                </a:lnTo>
                <a:lnTo>
                  <a:pt x="958359" y="570864"/>
                </a:lnTo>
                <a:lnTo>
                  <a:pt x="959577" y="567571"/>
                </a:lnTo>
                <a:lnTo>
                  <a:pt x="959453" y="567472"/>
                </a:lnTo>
                <a:lnTo>
                  <a:pt x="958957" y="567080"/>
                </a:lnTo>
                <a:lnTo>
                  <a:pt x="958209" y="565719"/>
                </a:lnTo>
                <a:lnTo>
                  <a:pt x="958238" y="565095"/>
                </a:lnTo>
                <a:lnTo>
                  <a:pt x="958375" y="562246"/>
                </a:lnTo>
                <a:lnTo>
                  <a:pt x="959481" y="561125"/>
                </a:lnTo>
                <a:lnTo>
                  <a:pt x="961024" y="560680"/>
                </a:lnTo>
                <a:lnTo>
                  <a:pt x="961209" y="560275"/>
                </a:lnTo>
                <a:lnTo>
                  <a:pt x="961449" y="559748"/>
                </a:lnTo>
                <a:lnTo>
                  <a:pt x="961176" y="558713"/>
                </a:lnTo>
                <a:lnTo>
                  <a:pt x="960256" y="555229"/>
                </a:lnTo>
                <a:lnTo>
                  <a:pt x="960879" y="553009"/>
                </a:lnTo>
                <a:lnTo>
                  <a:pt x="961041" y="552434"/>
                </a:lnTo>
                <a:lnTo>
                  <a:pt x="961063" y="551042"/>
                </a:lnTo>
                <a:lnTo>
                  <a:pt x="961090" y="549519"/>
                </a:lnTo>
                <a:lnTo>
                  <a:pt x="961672" y="548331"/>
                </a:lnTo>
                <a:lnTo>
                  <a:pt x="961803" y="548064"/>
                </a:lnTo>
                <a:lnTo>
                  <a:pt x="962064" y="547530"/>
                </a:lnTo>
                <a:lnTo>
                  <a:pt x="962349" y="547243"/>
                </a:lnTo>
                <a:lnTo>
                  <a:pt x="963295" y="546282"/>
                </a:lnTo>
                <a:lnTo>
                  <a:pt x="966006" y="544965"/>
                </a:lnTo>
                <a:lnTo>
                  <a:pt x="966804" y="543782"/>
                </a:lnTo>
                <a:lnTo>
                  <a:pt x="966999" y="543091"/>
                </a:lnTo>
                <a:lnTo>
                  <a:pt x="967349" y="541856"/>
                </a:lnTo>
                <a:lnTo>
                  <a:pt x="968104" y="540951"/>
                </a:lnTo>
                <a:lnTo>
                  <a:pt x="968701" y="540238"/>
                </a:lnTo>
                <a:lnTo>
                  <a:pt x="969388" y="536747"/>
                </a:lnTo>
                <a:lnTo>
                  <a:pt x="969483" y="536263"/>
                </a:lnTo>
                <a:lnTo>
                  <a:pt x="972426" y="532227"/>
                </a:lnTo>
                <a:lnTo>
                  <a:pt x="972795" y="531720"/>
                </a:lnTo>
                <a:lnTo>
                  <a:pt x="974440" y="527554"/>
                </a:lnTo>
                <a:lnTo>
                  <a:pt x="973559" y="525966"/>
                </a:lnTo>
                <a:lnTo>
                  <a:pt x="973070" y="525083"/>
                </a:lnTo>
                <a:lnTo>
                  <a:pt x="973116" y="524946"/>
                </a:lnTo>
                <a:lnTo>
                  <a:pt x="974164" y="521790"/>
                </a:lnTo>
                <a:lnTo>
                  <a:pt x="973592" y="519190"/>
                </a:lnTo>
                <a:lnTo>
                  <a:pt x="974203" y="517697"/>
                </a:lnTo>
                <a:lnTo>
                  <a:pt x="976053" y="516323"/>
                </a:lnTo>
                <a:lnTo>
                  <a:pt x="977516" y="516249"/>
                </a:lnTo>
                <a:lnTo>
                  <a:pt x="978769" y="516185"/>
                </a:lnTo>
                <a:lnTo>
                  <a:pt x="979411" y="515166"/>
                </a:lnTo>
                <a:lnTo>
                  <a:pt x="980181" y="513943"/>
                </a:lnTo>
                <a:lnTo>
                  <a:pt x="982701" y="511574"/>
                </a:lnTo>
                <a:lnTo>
                  <a:pt x="982752" y="511206"/>
                </a:lnTo>
                <a:lnTo>
                  <a:pt x="982940" y="509837"/>
                </a:lnTo>
                <a:lnTo>
                  <a:pt x="982372" y="509274"/>
                </a:lnTo>
                <a:lnTo>
                  <a:pt x="981447" y="508357"/>
                </a:lnTo>
                <a:lnTo>
                  <a:pt x="979774" y="507560"/>
                </a:lnTo>
                <a:lnTo>
                  <a:pt x="979459" y="505608"/>
                </a:lnTo>
                <a:lnTo>
                  <a:pt x="979264" y="504401"/>
                </a:lnTo>
                <a:lnTo>
                  <a:pt x="978756" y="503937"/>
                </a:lnTo>
                <a:lnTo>
                  <a:pt x="976905" y="502246"/>
                </a:lnTo>
                <a:lnTo>
                  <a:pt x="975001" y="498843"/>
                </a:lnTo>
                <a:lnTo>
                  <a:pt x="972374" y="498675"/>
                </a:lnTo>
                <a:lnTo>
                  <a:pt x="972195" y="494866"/>
                </a:lnTo>
                <a:lnTo>
                  <a:pt x="972164" y="494210"/>
                </a:lnTo>
                <a:lnTo>
                  <a:pt x="971381" y="492711"/>
                </a:lnTo>
                <a:lnTo>
                  <a:pt x="971229" y="492420"/>
                </a:lnTo>
                <a:lnTo>
                  <a:pt x="970510" y="491833"/>
                </a:lnTo>
                <a:lnTo>
                  <a:pt x="970052" y="491458"/>
                </a:lnTo>
                <a:lnTo>
                  <a:pt x="969116" y="490691"/>
                </a:lnTo>
                <a:lnTo>
                  <a:pt x="967988" y="487228"/>
                </a:lnTo>
                <a:lnTo>
                  <a:pt x="966056" y="484264"/>
                </a:lnTo>
                <a:lnTo>
                  <a:pt x="966306" y="483329"/>
                </a:lnTo>
                <a:lnTo>
                  <a:pt x="966538" y="482464"/>
                </a:lnTo>
                <a:lnTo>
                  <a:pt x="965302" y="479712"/>
                </a:lnTo>
                <a:lnTo>
                  <a:pt x="964538" y="478009"/>
                </a:lnTo>
                <a:lnTo>
                  <a:pt x="967300" y="474646"/>
                </a:lnTo>
                <a:lnTo>
                  <a:pt x="967910" y="472968"/>
                </a:lnTo>
                <a:lnTo>
                  <a:pt x="966044" y="470624"/>
                </a:lnTo>
                <a:lnTo>
                  <a:pt x="965908" y="470090"/>
                </a:lnTo>
                <a:lnTo>
                  <a:pt x="965727" y="469385"/>
                </a:lnTo>
                <a:lnTo>
                  <a:pt x="966834" y="466205"/>
                </a:lnTo>
                <a:lnTo>
                  <a:pt x="968422" y="464471"/>
                </a:lnTo>
                <a:lnTo>
                  <a:pt x="968039" y="462305"/>
                </a:lnTo>
                <a:lnTo>
                  <a:pt x="967972" y="461437"/>
                </a:lnTo>
                <a:lnTo>
                  <a:pt x="967537" y="460965"/>
                </a:lnTo>
                <a:lnTo>
                  <a:pt x="967290" y="460696"/>
                </a:lnTo>
                <a:lnTo>
                  <a:pt x="966131" y="460541"/>
                </a:lnTo>
                <a:lnTo>
                  <a:pt x="964630" y="460340"/>
                </a:lnTo>
                <a:lnTo>
                  <a:pt x="964007" y="459599"/>
                </a:lnTo>
                <a:lnTo>
                  <a:pt x="964121" y="458849"/>
                </a:lnTo>
                <a:lnTo>
                  <a:pt x="964185" y="458419"/>
                </a:lnTo>
                <a:lnTo>
                  <a:pt x="963307" y="455759"/>
                </a:lnTo>
                <a:lnTo>
                  <a:pt x="963704" y="454859"/>
                </a:lnTo>
                <a:lnTo>
                  <a:pt x="963802" y="454636"/>
                </a:lnTo>
                <a:lnTo>
                  <a:pt x="965016" y="452321"/>
                </a:lnTo>
                <a:lnTo>
                  <a:pt x="965200" y="451963"/>
                </a:lnTo>
                <a:lnTo>
                  <a:pt x="965369" y="450999"/>
                </a:lnTo>
                <a:lnTo>
                  <a:pt x="965503" y="450230"/>
                </a:lnTo>
                <a:lnTo>
                  <a:pt x="964927" y="448941"/>
                </a:lnTo>
                <a:lnTo>
                  <a:pt x="964563" y="448125"/>
                </a:lnTo>
                <a:lnTo>
                  <a:pt x="964177" y="447678"/>
                </a:lnTo>
                <a:lnTo>
                  <a:pt x="962697" y="445967"/>
                </a:lnTo>
                <a:lnTo>
                  <a:pt x="963003" y="445097"/>
                </a:lnTo>
                <a:lnTo>
                  <a:pt x="965648" y="442911"/>
                </a:lnTo>
                <a:lnTo>
                  <a:pt x="965357" y="442024"/>
                </a:lnTo>
                <a:lnTo>
                  <a:pt x="964955" y="440806"/>
                </a:lnTo>
                <a:lnTo>
                  <a:pt x="965071" y="439133"/>
                </a:lnTo>
                <a:lnTo>
                  <a:pt x="964309" y="435231"/>
                </a:lnTo>
                <a:lnTo>
                  <a:pt x="964363" y="433806"/>
                </a:lnTo>
                <a:lnTo>
                  <a:pt x="964772" y="433604"/>
                </a:lnTo>
                <a:lnTo>
                  <a:pt x="967939" y="432049"/>
                </a:lnTo>
                <a:lnTo>
                  <a:pt x="970133" y="426654"/>
                </a:lnTo>
                <a:lnTo>
                  <a:pt x="970443" y="425897"/>
                </a:lnTo>
                <a:lnTo>
                  <a:pt x="970732" y="425570"/>
                </a:lnTo>
                <a:lnTo>
                  <a:pt x="972081" y="424056"/>
                </a:lnTo>
                <a:lnTo>
                  <a:pt x="972262" y="423604"/>
                </a:lnTo>
                <a:lnTo>
                  <a:pt x="972468" y="423094"/>
                </a:lnTo>
                <a:lnTo>
                  <a:pt x="972243" y="421871"/>
                </a:lnTo>
                <a:lnTo>
                  <a:pt x="972148" y="421359"/>
                </a:lnTo>
                <a:lnTo>
                  <a:pt x="972362" y="420334"/>
                </a:lnTo>
                <a:lnTo>
                  <a:pt x="972511" y="419623"/>
                </a:lnTo>
                <a:lnTo>
                  <a:pt x="973342" y="417823"/>
                </a:lnTo>
                <a:lnTo>
                  <a:pt x="973916" y="416578"/>
                </a:lnTo>
                <a:lnTo>
                  <a:pt x="973914" y="415959"/>
                </a:lnTo>
                <a:lnTo>
                  <a:pt x="973911" y="414968"/>
                </a:lnTo>
                <a:lnTo>
                  <a:pt x="976975" y="409864"/>
                </a:lnTo>
                <a:lnTo>
                  <a:pt x="976586" y="406643"/>
                </a:lnTo>
                <a:lnTo>
                  <a:pt x="976823" y="404843"/>
                </a:lnTo>
                <a:lnTo>
                  <a:pt x="977022" y="404357"/>
                </a:lnTo>
                <a:lnTo>
                  <a:pt x="978411" y="400989"/>
                </a:lnTo>
                <a:lnTo>
                  <a:pt x="978989" y="393608"/>
                </a:lnTo>
                <a:lnTo>
                  <a:pt x="980373" y="386165"/>
                </a:lnTo>
                <a:lnTo>
                  <a:pt x="981416" y="384420"/>
                </a:lnTo>
                <a:lnTo>
                  <a:pt x="982387" y="383797"/>
                </a:lnTo>
                <a:lnTo>
                  <a:pt x="984250" y="382607"/>
                </a:lnTo>
                <a:lnTo>
                  <a:pt x="984444" y="381936"/>
                </a:lnTo>
                <a:lnTo>
                  <a:pt x="984735" y="380931"/>
                </a:lnTo>
                <a:lnTo>
                  <a:pt x="985643" y="379320"/>
                </a:lnTo>
                <a:lnTo>
                  <a:pt x="987929" y="375218"/>
                </a:lnTo>
                <a:lnTo>
                  <a:pt x="988113" y="373821"/>
                </a:lnTo>
                <a:lnTo>
                  <a:pt x="988161" y="373471"/>
                </a:lnTo>
                <a:lnTo>
                  <a:pt x="988040" y="373128"/>
                </a:lnTo>
                <a:lnTo>
                  <a:pt x="987028" y="370254"/>
                </a:lnTo>
                <a:lnTo>
                  <a:pt x="986817" y="367426"/>
                </a:lnTo>
                <a:lnTo>
                  <a:pt x="986764" y="366722"/>
                </a:lnTo>
                <a:lnTo>
                  <a:pt x="987006" y="365603"/>
                </a:lnTo>
                <a:lnTo>
                  <a:pt x="987100" y="365490"/>
                </a:lnTo>
                <a:lnTo>
                  <a:pt x="988787" y="363425"/>
                </a:lnTo>
                <a:lnTo>
                  <a:pt x="990012" y="360876"/>
                </a:lnTo>
                <a:lnTo>
                  <a:pt x="991218" y="360422"/>
                </a:lnTo>
                <a:lnTo>
                  <a:pt x="993529" y="359553"/>
                </a:lnTo>
                <a:lnTo>
                  <a:pt x="994758" y="358432"/>
                </a:lnTo>
                <a:lnTo>
                  <a:pt x="995027" y="357419"/>
                </a:lnTo>
                <a:lnTo>
                  <a:pt x="995185" y="356818"/>
                </a:lnTo>
                <a:lnTo>
                  <a:pt x="994673" y="353350"/>
                </a:lnTo>
                <a:lnTo>
                  <a:pt x="995040" y="352418"/>
                </a:lnTo>
                <a:lnTo>
                  <a:pt x="996645" y="351677"/>
                </a:lnTo>
                <a:lnTo>
                  <a:pt x="997630" y="351224"/>
                </a:lnTo>
                <a:lnTo>
                  <a:pt x="998426" y="350040"/>
                </a:lnTo>
                <a:lnTo>
                  <a:pt x="998526" y="349102"/>
                </a:lnTo>
                <a:lnTo>
                  <a:pt x="998545" y="348925"/>
                </a:lnTo>
                <a:lnTo>
                  <a:pt x="997605" y="345740"/>
                </a:lnTo>
                <a:lnTo>
                  <a:pt x="997414" y="345087"/>
                </a:lnTo>
                <a:lnTo>
                  <a:pt x="997685" y="342554"/>
                </a:lnTo>
                <a:lnTo>
                  <a:pt x="997707" y="342358"/>
                </a:lnTo>
                <a:lnTo>
                  <a:pt x="998706" y="341160"/>
                </a:lnTo>
                <a:lnTo>
                  <a:pt x="999492" y="340365"/>
                </a:lnTo>
                <a:lnTo>
                  <a:pt x="1000612" y="336235"/>
                </a:lnTo>
                <a:lnTo>
                  <a:pt x="1000704" y="335896"/>
                </a:lnTo>
                <a:lnTo>
                  <a:pt x="1001443" y="334776"/>
                </a:lnTo>
                <a:lnTo>
                  <a:pt x="1001598" y="333712"/>
                </a:lnTo>
                <a:lnTo>
                  <a:pt x="1001680" y="333161"/>
                </a:lnTo>
                <a:lnTo>
                  <a:pt x="1001551" y="332829"/>
                </a:lnTo>
                <a:lnTo>
                  <a:pt x="1000553" y="330253"/>
                </a:lnTo>
                <a:lnTo>
                  <a:pt x="999860" y="328090"/>
                </a:lnTo>
                <a:lnTo>
                  <a:pt x="999953" y="327829"/>
                </a:lnTo>
                <a:lnTo>
                  <a:pt x="1000102" y="327405"/>
                </a:lnTo>
                <a:lnTo>
                  <a:pt x="1001963" y="325914"/>
                </a:lnTo>
                <a:lnTo>
                  <a:pt x="1003063" y="325032"/>
                </a:lnTo>
                <a:lnTo>
                  <a:pt x="1003304" y="324290"/>
                </a:lnTo>
                <a:lnTo>
                  <a:pt x="1003054" y="323733"/>
                </a:lnTo>
                <a:lnTo>
                  <a:pt x="1001198" y="323371"/>
                </a:lnTo>
                <a:lnTo>
                  <a:pt x="1000509" y="322879"/>
                </a:lnTo>
                <a:lnTo>
                  <a:pt x="1000885" y="322039"/>
                </a:lnTo>
                <a:lnTo>
                  <a:pt x="1001065" y="321636"/>
                </a:lnTo>
                <a:lnTo>
                  <a:pt x="1002439" y="320336"/>
                </a:lnTo>
                <a:lnTo>
                  <a:pt x="1002725" y="319641"/>
                </a:lnTo>
                <a:lnTo>
                  <a:pt x="1002404" y="318263"/>
                </a:lnTo>
                <a:lnTo>
                  <a:pt x="1002280" y="317723"/>
                </a:lnTo>
                <a:lnTo>
                  <a:pt x="1002416" y="317367"/>
                </a:lnTo>
                <a:lnTo>
                  <a:pt x="1002892" y="316110"/>
                </a:lnTo>
                <a:lnTo>
                  <a:pt x="1002946" y="314061"/>
                </a:lnTo>
                <a:lnTo>
                  <a:pt x="1001909" y="312929"/>
                </a:lnTo>
                <a:lnTo>
                  <a:pt x="1001760" y="312767"/>
                </a:lnTo>
                <a:lnTo>
                  <a:pt x="999777" y="311973"/>
                </a:lnTo>
                <a:lnTo>
                  <a:pt x="999523" y="310733"/>
                </a:lnTo>
                <a:lnTo>
                  <a:pt x="1000691" y="309178"/>
                </a:lnTo>
                <a:lnTo>
                  <a:pt x="1001050" y="307659"/>
                </a:lnTo>
                <a:lnTo>
                  <a:pt x="1001235" y="306879"/>
                </a:lnTo>
                <a:lnTo>
                  <a:pt x="1003632" y="304263"/>
                </a:lnTo>
                <a:lnTo>
                  <a:pt x="1003740" y="303900"/>
                </a:lnTo>
                <a:lnTo>
                  <a:pt x="1004224" y="302275"/>
                </a:lnTo>
                <a:lnTo>
                  <a:pt x="1003178" y="300175"/>
                </a:lnTo>
                <a:lnTo>
                  <a:pt x="998771" y="297226"/>
                </a:lnTo>
                <a:lnTo>
                  <a:pt x="996856" y="297546"/>
                </a:lnTo>
                <a:lnTo>
                  <a:pt x="995923" y="296869"/>
                </a:lnTo>
                <a:lnTo>
                  <a:pt x="995432" y="294761"/>
                </a:lnTo>
                <a:lnTo>
                  <a:pt x="998120" y="290595"/>
                </a:lnTo>
                <a:lnTo>
                  <a:pt x="996562" y="288497"/>
                </a:lnTo>
                <a:lnTo>
                  <a:pt x="997097" y="287521"/>
                </a:lnTo>
                <a:lnTo>
                  <a:pt x="997174" y="287379"/>
                </a:lnTo>
                <a:lnTo>
                  <a:pt x="997797" y="286860"/>
                </a:lnTo>
                <a:lnTo>
                  <a:pt x="998899" y="285942"/>
                </a:lnTo>
                <a:lnTo>
                  <a:pt x="998155" y="285886"/>
                </a:lnTo>
                <a:lnTo>
                  <a:pt x="997679" y="286247"/>
                </a:lnTo>
                <a:lnTo>
                  <a:pt x="996433" y="287196"/>
                </a:lnTo>
                <a:lnTo>
                  <a:pt x="994387" y="286772"/>
                </a:lnTo>
                <a:lnTo>
                  <a:pt x="993526" y="286054"/>
                </a:lnTo>
                <a:lnTo>
                  <a:pt x="993207" y="285788"/>
                </a:lnTo>
                <a:lnTo>
                  <a:pt x="991720" y="285238"/>
                </a:lnTo>
                <a:lnTo>
                  <a:pt x="991220" y="284472"/>
                </a:lnTo>
                <a:lnTo>
                  <a:pt x="990656" y="283600"/>
                </a:lnTo>
                <a:lnTo>
                  <a:pt x="990389" y="283190"/>
                </a:lnTo>
                <a:lnTo>
                  <a:pt x="989475" y="281778"/>
                </a:lnTo>
                <a:lnTo>
                  <a:pt x="991081" y="281708"/>
                </a:lnTo>
                <a:lnTo>
                  <a:pt x="991474" y="281430"/>
                </a:lnTo>
                <a:lnTo>
                  <a:pt x="991698" y="281272"/>
                </a:lnTo>
                <a:lnTo>
                  <a:pt x="991758" y="280776"/>
                </a:lnTo>
                <a:lnTo>
                  <a:pt x="988727" y="280730"/>
                </a:lnTo>
                <a:lnTo>
                  <a:pt x="988597" y="280513"/>
                </a:lnTo>
                <a:lnTo>
                  <a:pt x="988290" y="279988"/>
                </a:lnTo>
                <a:lnTo>
                  <a:pt x="989742" y="274090"/>
                </a:lnTo>
                <a:lnTo>
                  <a:pt x="989675" y="272978"/>
                </a:lnTo>
                <a:lnTo>
                  <a:pt x="991464" y="272038"/>
                </a:lnTo>
                <a:lnTo>
                  <a:pt x="991709" y="271539"/>
                </a:lnTo>
                <a:lnTo>
                  <a:pt x="989235" y="271739"/>
                </a:lnTo>
                <a:lnTo>
                  <a:pt x="988491" y="271124"/>
                </a:lnTo>
                <a:lnTo>
                  <a:pt x="987637" y="269280"/>
                </a:lnTo>
                <a:lnTo>
                  <a:pt x="987489" y="268961"/>
                </a:lnTo>
                <a:lnTo>
                  <a:pt x="987754" y="267262"/>
                </a:lnTo>
                <a:lnTo>
                  <a:pt x="987788" y="267036"/>
                </a:lnTo>
                <a:lnTo>
                  <a:pt x="987683" y="266549"/>
                </a:lnTo>
                <a:lnTo>
                  <a:pt x="987090" y="263818"/>
                </a:lnTo>
                <a:lnTo>
                  <a:pt x="987762" y="262016"/>
                </a:lnTo>
                <a:lnTo>
                  <a:pt x="988025" y="261797"/>
                </a:lnTo>
                <a:lnTo>
                  <a:pt x="988440" y="261455"/>
                </a:lnTo>
                <a:lnTo>
                  <a:pt x="989925" y="261385"/>
                </a:lnTo>
                <a:lnTo>
                  <a:pt x="992417" y="262960"/>
                </a:lnTo>
                <a:lnTo>
                  <a:pt x="993933" y="263918"/>
                </a:lnTo>
                <a:lnTo>
                  <a:pt x="994765" y="263781"/>
                </a:lnTo>
                <a:lnTo>
                  <a:pt x="994566" y="263401"/>
                </a:lnTo>
                <a:lnTo>
                  <a:pt x="994412" y="263104"/>
                </a:lnTo>
                <a:lnTo>
                  <a:pt x="992983" y="262530"/>
                </a:lnTo>
                <a:lnTo>
                  <a:pt x="991570" y="261287"/>
                </a:lnTo>
                <a:lnTo>
                  <a:pt x="990936" y="260728"/>
                </a:lnTo>
                <a:lnTo>
                  <a:pt x="988957" y="260277"/>
                </a:lnTo>
                <a:lnTo>
                  <a:pt x="988677" y="259779"/>
                </a:lnTo>
                <a:lnTo>
                  <a:pt x="989127" y="257229"/>
                </a:lnTo>
                <a:lnTo>
                  <a:pt x="989521" y="255002"/>
                </a:lnTo>
                <a:lnTo>
                  <a:pt x="988877" y="250356"/>
                </a:lnTo>
                <a:lnTo>
                  <a:pt x="989029" y="249874"/>
                </a:lnTo>
                <a:lnTo>
                  <a:pt x="989922" y="247047"/>
                </a:lnTo>
                <a:lnTo>
                  <a:pt x="989999" y="246808"/>
                </a:lnTo>
                <a:lnTo>
                  <a:pt x="990095" y="246507"/>
                </a:lnTo>
                <a:lnTo>
                  <a:pt x="990577" y="245884"/>
                </a:lnTo>
                <a:lnTo>
                  <a:pt x="991168" y="245122"/>
                </a:lnTo>
                <a:lnTo>
                  <a:pt x="993614" y="245433"/>
                </a:lnTo>
                <a:lnTo>
                  <a:pt x="994108" y="245058"/>
                </a:lnTo>
                <a:lnTo>
                  <a:pt x="996150" y="245233"/>
                </a:lnTo>
                <a:lnTo>
                  <a:pt x="997448" y="244792"/>
                </a:lnTo>
                <a:lnTo>
                  <a:pt x="997185" y="244532"/>
                </a:lnTo>
                <a:lnTo>
                  <a:pt x="996887" y="244239"/>
                </a:lnTo>
                <a:lnTo>
                  <a:pt x="995249" y="244156"/>
                </a:lnTo>
                <a:lnTo>
                  <a:pt x="993547" y="244069"/>
                </a:lnTo>
                <a:lnTo>
                  <a:pt x="990684" y="244511"/>
                </a:lnTo>
                <a:lnTo>
                  <a:pt x="990208" y="244584"/>
                </a:lnTo>
                <a:lnTo>
                  <a:pt x="989833" y="243904"/>
                </a:lnTo>
                <a:lnTo>
                  <a:pt x="989976" y="243613"/>
                </a:lnTo>
                <a:lnTo>
                  <a:pt x="990504" y="242539"/>
                </a:lnTo>
                <a:lnTo>
                  <a:pt x="990617" y="240181"/>
                </a:lnTo>
                <a:lnTo>
                  <a:pt x="991475" y="238567"/>
                </a:lnTo>
                <a:lnTo>
                  <a:pt x="990445" y="237978"/>
                </a:lnTo>
                <a:lnTo>
                  <a:pt x="989863" y="237645"/>
                </a:lnTo>
                <a:lnTo>
                  <a:pt x="989052" y="236410"/>
                </a:lnTo>
                <a:lnTo>
                  <a:pt x="988346" y="231578"/>
                </a:lnTo>
                <a:lnTo>
                  <a:pt x="988467" y="231019"/>
                </a:lnTo>
                <a:lnTo>
                  <a:pt x="989332" y="231137"/>
                </a:lnTo>
                <a:lnTo>
                  <a:pt x="990285" y="231868"/>
                </a:lnTo>
                <a:lnTo>
                  <a:pt x="990582" y="232097"/>
                </a:lnTo>
                <a:lnTo>
                  <a:pt x="990703" y="232185"/>
                </a:lnTo>
                <a:lnTo>
                  <a:pt x="991318" y="231935"/>
                </a:lnTo>
                <a:lnTo>
                  <a:pt x="991310" y="230447"/>
                </a:lnTo>
                <a:lnTo>
                  <a:pt x="990556" y="228096"/>
                </a:lnTo>
                <a:lnTo>
                  <a:pt x="989997" y="227481"/>
                </a:lnTo>
                <a:lnTo>
                  <a:pt x="991109" y="226531"/>
                </a:lnTo>
                <a:lnTo>
                  <a:pt x="991534" y="226168"/>
                </a:lnTo>
                <a:lnTo>
                  <a:pt x="991562" y="225757"/>
                </a:lnTo>
                <a:lnTo>
                  <a:pt x="991593" y="225301"/>
                </a:lnTo>
                <a:lnTo>
                  <a:pt x="991102" y="224093"/>
                </a:lnTo>
                <a:lnTo>
                  <a:pt x="990965" y="223756"/>
                </a:lnTo>
                <a:lnTo>
                  <a:pt x="991210" y="223073"/>
                </a:lnTo>
                <a:lnTo>
                  <a:pt x="990743" y="222106"/>
                </a:lnTo>
                <a:lnTo>
                  <a:pt x="990582" y="221773"/>
                </a:lnTo>
                <a:lnTo>
                  <a:pt x="990741" y="221017"/>
                </a:lnTo>
                <a:lnTo>
                  <a:pt x="990947" y="220038"/>
                </a:lnTo>
                <a:lnTo>
                  <a:pt x="992487" y="218849"/>
                </a:lnTo>
                <a:lnTo>
                  <a:pt x="993352" y="218658"/>
                </a:lnTo>
                <a:lnTo>
                  <a:pt x="995849" y="216002"/>
                </a:lnTo>
                <a:lnTo>
                  <a:pt x="995254" y="215054"/>
                </a:lnTo>
                <a:lnTo>
                  <a:pt x="994320" y="214500"/>
                </a:lnTo>
                <a:lnTo>
                  <a:pt x="993884" y="213510"/>
                </a:lnTo>
                <a:lnTo>
                  <a:pt x="994008" y="213334"/>
                </a:lnTo>
                <a:lnTo>
                  <a:pt x="994188" y="213077"/>
                </a:lnTo>
                <a:lnTo>
                  <a:pt x="996045" y="213005"/>
                </a:lnTo>
                <a:lnTo>
                  <a:pt x="997584" y="211669"/>
                </a:lnTo>
                <a:lnTo>
                  <a:pt x="998204" y="211131"/>
                </a:lnTo>
                <a:lnTo>
                  <a:pt x="998318" y="209705"/>
                </a:lnTo>
                <a:lnTo>
                  <a:pt x="1000720" y="207213"/>
                </a:lnTo>
                <a:lnTo>
                  <a:pt x="1000467" y="206223"/>
                </a:lnTo>
                <a:lnTo>
                  <a:pt x="1000192" y="205915"/>
                </a:lnTo>
                <a:lnTo>
                  <a:pt x="999528" y="205176"/>
                </a:lnTo>
                <a:lnTo>
                  <a:pt x="998544" y="202135"/>
                </a:lnTo>
                <a:lnTo>
                  <a:pt x="999047" y="200423"/>
                </a:lnTo>
                <a:lnTo>
                  <a:pt x="999499" y="198979"/>
                </a:lnTo>
                <a:lnTo>
                  <a:pt x="998936" y="197869"/>
                </a:lnTo>
                <a:lnTo>
                  <a:pt x="997754" y="197576"/>
                </a:lnTo>
                <a:lnTo>
                  <a:pt x="997203" y="197440"/>
                </a:lnTo>
                <a:lnTo>
                  <a:pt x="996766" y="196945"/>
                </a:lnTo>
                <a:lnTo>
                  <a:pt x="996820" y="196140"/>
                </a:lnTo>
                <a:lnTo>
                  <a:pt x="998158" y="194486"/>
                </a:lnTo>
                <a:lnTo>
                  <a:pt x="998076" y="192940"/>
                </a:lnTo>
                <a:lnTo>
                  <a:pt x="997976" y="191425"/>
                </a:lnTo>
                <a:lnTo>
                  <a:pt x="998335" y="189067"/>
                </a:lnTo>
                <a:lnTo>
                  <a:pt x="997898" y="188513"/>
                </a:lnTo>
                <a:lnTo>
                  <a:pt x="996843" y="188460"/>
                </a:lnTo>
                <a:lnTo>
                  <a:pt x="995738" y="189270"/>
                </a:lnTo>
                <a:lnTo>
                  <a:pt x="994603" y="188961"/>
                </a:lnTo>
                <a:lnTo>
                  <a:pt x="994428" y="188346"/>
                </a:lnTo>
                <a:lnTo>
                  <a:pt x="995596" y="186361"/>
                </a:lnTo>
                <a:lnTo>
                  <a:pt x="995460" y="183877"/>
                </a:lnTo>
                <a:lnTo>
                  <a:pt x="995947" y="182263"/>
                </a:lnTo>
                <a:lnTo>
                  <a:pt x="995264" y="181401"/>
                </a:lnTo>
                <a:lnTo>
                  <a:pt x="995349" y="181189"/>
                </a:lnTo>
                <a:lnTo>
                  <a:pt x="995447" y="180948"/>
                </a:lnTo>
                <a:lnTo>
                  <a:pt x="995565" y="180654"/>
                </a:lnTo>
                <a:lnTo>
                  <a:pt x="994757" y="179359"/>
                </a:lnTo>
                <a:lnTo>
                  <a:pt x="994824" y="179022"/>
                </a:lnTo>
                <a:lnTo>
                  <a:pt x="995419" y="176068"/>
                </a:lnTo>
                <a:lnTo>
                  <a:pt x="994047" y="174032"/>
                </a:lnTo>
                <a:lnTo>
                  <a:pt x="992561" y="173791"/>
                </a:lnTo>
                <a:lnTo>
                  <a:pt x="992065" y="173131"/>
                </a:lnTo>
                <a:lnTo>
                  <a:pt x="991313" y="172124"/>
                </a:lnTo>
                <a:lnTo>
                  <a:pt x="990308" y="169653"/>
                </a:lnTo>
                <a:lnTo>
                  <a:pt x="990852" y="168737"/>
                </a:lnTo>
                <a:lnTo>
                  <a:pt x="989556" y="167179"/>
                </a:lnTo>
                <a:lnTo>
                  <a:pt x="986951" y="166139"/>
                </a:lnTo>
                <a:lnTo>
                  <a:pt x="986809" y="166034"/>
                </a:lnTo>
                <a:lnTo>
                  <a:pt x="986307" y="165663"/>
                </a:lnTo>
                <a:lnTo>
                  <a:pt x="983221" y="163371"/>
                </a:lnTo>
                <a:lnTo>
                  <a:pt x="982768" y="162915"/>
                </a:lnTo>
                <a:lnTo>
                  <a:pt x="980297" y="160290"/>
                </a:lnTo>
                <a:lnTo>
                  <a:pt x="979156" y="155524"/>
                </a:lnTo>
                <a:lnTo>
                  <a:pt x="979287" y="154762"/>
                </a:lnTo>
                <a:lnTo>
                  <a:pt x="979696" y="152360"/>
                </a:lnTo>
                <a:lnTo>
                  <a:pt x="979652" y="151178"/>
                </a:lnTo>
                <a:lnTo>
                  <a:pt x="979625" y="150501"/>
                </a:lnTo>
                <a:lnTo>
                  <a:pt x="978885" y="149664"/>
                </a:lnTo>
                <a:lnTo>
                  <a:pt x="978752" y="149515"/>
                </a:lnTo>
                <a:lnTo>
                  <a:pt x="976373" y="148980"/>
                </a:lnTo>
                <a:lnTo>
                  <a:pt x="975529" y="148790"/>
                </a:lnTo>
                <a:lnTo>
                  <a:pt x="974836" y="147772"/>
                </a:lnTo>
                <a:lnTo>
                  <a:pt x="973971" y="146503"/>
                </a:lnTo>
                <a:lnTo>
                  <a:pt x="973152" y="146276"/>
                </a:lnTo>
                <a:lnTo>
                  <a:pt x="972235" y="146020"/>
                </a:lnTo>
                <a:lnTo>
                  <a:pt x="970621" y="144977"/>
                </a:lnTo>
                <a:lnTo>
                  <a:pt x="968695" y="144488"/>
                </a:lnTo>
                <a:lnTo>
                  <a:pt x="967025" y="144067"/>
                </a:lnTo>
                <a:lnTo>
                  <a:pt x="965207" y="144246"/>
                </a:lnTo>
                <a:lnTo>
                  <a:pt x="964363" y="144330"/>
                </a:lnTo>
                <a:lnTo>
                  <a:pt x="963878" y="144052"/>
                </a:lnTo>
                <a:lnTo>
                  <a:pt x="963186" y="143654"/>
                </a:lnTo>
                <a:lnTo>
                  <a:pt x="962684" y="142544"/>
                </a:lnTo>
                <a:lnTo>
                  <a:pt x="962780" y="141519"/>
                </a:lnTo>
                <a:lnTo>
                  <a:pt x="962800" y="141302"/>
                </a:lnTo>
                <a:lnTo>
                  <a:pt x="960903" y="137101"/>
                </a:lnTo>
                <a:lnTo>
                  <a:pt x="960506" y="136224"/>
                </a:lnTo>
                <a:lnTo>
                  <a:pt x="958555" y="134313"/>
                </a:lnTo>
                <a:lnTo>
                  <a:pt x="959276" y="130663"/>
                </a:lnTo>
                <a:lnTo>
                  <a:pt x="958341" y="129184"/>
                </a:lnTo>
                <a:lnTo>
                  <a:pt x="956593" y="127800"/>
                </a:lnTo>
                <a:lnTo>
                  <a:pt x="956475" y="127707"/>
                </a:lnTo>
                <a:lnTo>
                  <a:pt x="956899" y="125845"/>
                </a:lnTo>
                <a:lnTo>
                  <a:pt x="955455" y="122010"/>
                </a:lnTo>
                <a:lnTo>
                  <a:pt x="955046" y="121407"/>
                </a:lnTo>
                <a:lnTo>
                  <a:pt x="954829" y="121085"/>
                </a:lnTo>
                <a:lnTo>
                  <a:pt x="952783" y="120910"/>
                </a:lnTo>
                <a:lnTo>
                  <a:pt x="951542" y="120174"/>
                </a:lnTo>
                <a:lnTo>
                  <a:pt x="951344" y="118377"/>
                </a:lnTo>
                <a:lnTo>
                  <a:pt x="950875" y="117136"/>
                </a:lnTo>
                <a:lnTo>
                  <a:pt x="950407" y="115903"/>
                </a:lnTo>
                <a:lnTo>
                  <a:pt x="949464" y="114830"/>
                </a:lnTo>
                <a:lnTo>
                  <a:pt x="949323" y="114672"/>
                </a:lnTo>
                <a:lnTo>
                  <a:pt x="947552" y="114930"/>
                </a:lnTo>
                <a:lnTo>
                  <a:pt x="946050" y="113591"/>
                </a:lnTo>
                <a:lnTo>
                  <a:pt x="945687" y="113269"/>
                </a:lnTo>
                <a:lnTo>
                  <a:pt x="944202" y="113462"/>
                </a:lnTo>
                <a:lnTo>
                  <a:pt x="942946" y="113580"/>
                </a:lnTo>
                <a:lnTo>
                  <a:pt x="942279" y="113040"/>
                </a:lnTo>
                <a:lnTo>
                  <a:pt x="940917" y="113047"/>
                </a:lnTo>
                <a:lnTo>
                  <a:pt x="940268" y="111817"/>
                </a:lnTo>
                <a:lnTo>
                  <a:pt x="938667" y="108784"/>
                </a:lnTo>
                <a:lnTo>
                  <a:pt x="936674" y="106691"/>
                </a:lnTo>
                <a:lnTo>
                  <a:pt x="933987" y="107548"/>
                </a:lnTo>
                <a:lnTo>
                  <a:pt x="932717" y="107951"/>
                </a:lnTo>
                <a:lnTo>
                  <a:pt x="930550" y="108089"/>
                </a:lnTo>
                <a:lnTo>
                  <a:pt x="927445" y="106434"/>
                </a:lnTo>
                <a:lnTo>
                  <a:pt x="927229" y="106426"/>
                </a:lnTo>
                <a:lnTo>
                  <a:pt x="924721" y="106325"/>
                </a:lnTo>
                <a:lnTo>
                  <a:pt x="923220" y="103609"/>
                </a:lnTo>
                <a:lnTo>
                  <a:pt x="922643" y="103085"/>
                </a:lnTo>
                <a:lnTo>
                  <a:pt x="922471" y="102932"/>
                </a:lnTo>
                <a:lnTo>
                  <a:pt x="922008" y="103146"/>
                </a:lnTo>
                <a:lnTo>
                  <a:pt x="921793" y="103247"/>
                </a:lnTo>
                <a:lnTo>
                  <a:pt x="921317" y="103823"/>
                </a:lnTo>
                <a:lnTo>
                  <a:pt x="919886" y="105549"/>
                </a:lnTo>
                <a:lnTo>
                  <a:pt x="918532" y="106799"/>
                </a:lnTo>
                <a:lnTo>
                  <a:pt x="918033" y="106429"/>
                </a:lnTo>
                <a:lnTo>
                  <a:pt x="918450" y="103576"/>
                </a:lnTo>
                <a:lnTo>
                  <a:pt x="918323" y="103239"/>
                </a:lnTo>
                <a:lnTo>
                  <a:pt x="918076" y="102587"/>
                </a:lnTo>
                <a:lnTo>
                  <a:pt x="913970" y="99140"/>
                </a:lnTo>
                <a:lnTo>
                  <a:pt x="911776" y="97711"/>
                </a:lnTo>
                <a:lnTo>
                  <a:pt x="911048" y="97238"/>
                </a:lnTo>
                <a:lnTo>
                  <a:pt x="910240" y="96810"/>
                </a:lnTo>
                <a:lnTo>
                  <a:pt x="906841" y="96772"/>
                </a:lnTo>
                <a:lnTo>
                  <a:pt x="906465" y="96769"/>
                </a:lnTo>
                <a:lnTo>
                  <a:pt x="904975" y="96342"/>
                </a:lnTo>
                <a:lnTo>
                  <a:pt x="904166" y="95543"/>
                </a:lnTo>
                <a:lnTo>
                  <a:pt x="903756" y="94395"/>
                </a:lnTo>
                <a:lnTo>
                  <a:pt x="903322" y="93234"/>
                </a:lnTo>
                <a:lnTo>
                  <a:pt x="900361" y="90668"/>
                </a:lnTo>
                <a:lnTo>
                  <a:pt x="899493" y="90428"/>
                </a:lnTo>
                <a:lnTo>
                  <a:pt x="898116" y="87895"/>
                </a:lnTo>
                <a:lnTo>
                  <a:pt x="897586" y="87351"/>
                </a:lnTo>
                <a:lnTo>
                  <a:pt x="897233" y="86988"/>
                </a:lnTo>
                <a:lnTo>
                  <a:pt x="896621" y="86356"/>
                </a:lnTo>
                <a:lnTo>
                  <a:pt x="892777" y="85452"/>
                </a:lnTo>
                <a:lnTo>
                  <a:pt x="891213" y="82735"/>
                </a:lnTo>
                <a:lnTo>
                  <a:pt x="888297" y="81883"/>
                </a:lnTo>
                <a:lnTo>
                  <a:pt x="887916" y="81364"/>
                </a:lnTo>
                <a:lnTo>
                  <a:pt x="886803" y="79847"/>
                </a:lnTo>
                <a:lnTo>
                  <a:pt x="886006" y="79219"/>
                </a:lnTo>
                <a:lnTo>
                  <a:pt x="885557" y="78864"/>
                </a:lnTo>
                <a:lnTo>
                  <a:pt x="882618" y="78737"/>
                </a:lnTo>
                <a:lnTo>
                  <a:pt x="881745" y="78681"/>
                </a:lnTo>
                <a:lnTo>
                  <a:pt x="881539" y="78552"/>
                </a:lnTo>
                <a:lnTo>
                  <a:pt x="880932" y="78174"/>
                </a:lnTo>
                <a:lnTo>
                  <a:pt x="880599" y="77965"/>
                </a:lnTo>
                <a:lnTo>
                  <a:pt x="880300" y="76866"/>
                </a:lnTo>
                <a:lnTo>
                  <a:pt x="879268" y="73079"/>
                </a:lnTo>
                <a:lnTo>
                  <a:pt x="878771" y="72587"/>
                </a:lnTo>
                <a:lnTo>
                  <a:pt x="876106" y="72417"/>
                </a:lnTo>
                <a:lnTo>
                  <a:pt x="875298" y="71864"/>
                </a:lnTo>
                <a:lnTo>
                  <a:pt x="873789" y="67785"/>
                </a:lnTo>
                <a:lnTo>
                  <a:pt x="873193" y="67422"/>
                </a:lnTo>
                <a:lnTo>
                  <a:pt x="872981" y="67291"/>
                </a:lnTo>
                <a:lnTo>
                  <a:pt x="870876" y="67243"/>
                </a:lnTo>
                <a:lnTo>
                  <a:pt x="870129" y="66629"/>
                </a:lnTo>
                <a:lnTo>
                  <a:pt x="867255" y="62060"/>
                </a:lnTo>
                <a:lnTo>
                  <a:pt x="866748" y="59959"/>
                </a:lnTo>
                <a:lnTo>
                  <a:pt x="867783" y="57102"/>
                </a:lnTo>
                <a:lnTo>
                  <a:pt x="867515" y="56056"/>
                </a:lnTo>
                <a:lnTo>
                  <a:pt x="867276" y="55121"/>
                </a:lnTo>
                <a:lnTo>
                  <a:pt x="865803" y="53121"/>
                </a:lnTo>
                <a:lnTo>
                  <a:pt x="865239" y="50436"/>
                </a:lnTo>
                <a:lnTo>
                  <a:pt x="864822" y="48384"/>
                </a:lnTo>
                <a:lnTo>
                  <a:pt x="864300" y="47393"/>
                </a:lnTo>
                <a:lnTo>
                  <a:pt x="863131" y="45172"/>
                </a:lnTo>
                <a:lnTo>
                  <a:pt x="863620" y="44240"/>
                </a:lnTo>
                <a:lnTo>
                  <a:pt x="864534" y="44026"/>
                </a:lnTo>
                <a:lnTo>
                  <a:pt x="864982" y="43922"/>
                </a:lnTo>
                <a:lnTo>
                  <a:pt x="865324" y="43227"/>
                </a:lnTo>
                <a:lnTo>
                  <a:pt x="865531" y="42803"/>
                </a:lnTo>
                <a:lnTo>
                  <a:pt x="867382" y="41050"/>
                </a:lnTo>
                <a:lnTo>
                  <a:pt x="867266" y="38421"/>
                </a:lnTo>
                <a:lnTo>
                  <a:pt x="867665" y="36843"/>
                </a:lnTo>
                <a:lnTo>
                  <a:pt x="865430" y="33337"/>
                </a:lnTo>
                <a:lnTo>
                  <a:pt x="865304" y="32544"/>
                </a:lnTo>
                <a:lnTo>
                  <a:pt x="865222" y="32026"/>
                </a:lnTo>
                <a:lnTo>
                  <a:pt x="865469" y="31305"/>
                </a:lnTo>
                <a:lnTo>
                  <a:pt x="865649" y="30783"/>
                </a:lnTo>
                <a:lnTo>
                  <a:pt x="867866" y="28725"/>
                </a:lnTo>
                <a:lnTo>
                  <a:pt x="867294" y="26064"/>
                </a:lnTo>
                <a:lnTo>
                  <a:pt x="865064" y="26017"/>
                </a:lnTo>
                <a:lnTo>
                  <a:pt x="864686" y="24966"/>
                </a:lnTo>
                <a:lnTo>
                  <a:pt x="865003" y="23782"/>
                </a:lnTo>
                <a:lnTo>
                  <a:pt x="865353" y="22483"/>
                </a:lnTo>
                <a:lnTo>
                  <a:pt x="864737" y="21237"/>
                </a:lnTo>
                <a:lnTo>
                  <a:pt x="864225" y="20199"/>
                </a:lnTo>
                <a:lnTo>
                  <a:pt x="864838" y="19328"/>
                </a:lnTo>
                <a:lnTo>
                  <a:pt x="865394" y="19138"/>
                </a:lnTo>
                <a:lnTo>
                  <a:pt x="865951" y="18950"/>
                </a:lnTo>
                <a:lnTo>
                  <a:pt x="866452" y="18273"/>
                </a:lnTo>
                <a:lnTo>
                  <a:pt x="867057" y="17455"/>
                </a:lnTo>
                <a:lnTo>
                  <a:pt x="866955" y="17313"/>
                </a:lnTo>
                <a:lnTo>
                  <a:pt x="865185" y="14865"/>
                </a:lnTo>
                <a:lnTo>
                  <a:pt x="865018" y="14875"/>
                </a:lnTo>
                <a:lnTo>
                  <a:pt x="864069" y="14934"/>
                </a:lnTo>
                <a:lnTo>
                  <a:pt x="862567" y="13858"/>
                </a:lnTo>
                <a:lnTo>
                  <a:pt x="862266" y="13644"/>
                </a:lnTo>
                <a:lnTo>
                  <a:pt x="857802" y="12866"/>
                </a:lnTo>
                <a:lnTo>
                  <a:pt x="857150" y="12578"/>
                </a:lnTo>
                <a:lnTo>
                  <a:pt x="856559" y="12316"/>
                </a:lnTo>
                <a:lnTo>
                  <a:pt x="855956" y="11768"/>
                </a:lnTo>
                <a:lnTo>
                  <a:pt x="854255" y="10225"/>
                </a:lnTo>
                <a:lnTo>
                  <a:pt x="850843" y="9193"/>
                </a:lnTo>
                <a:lnTo>
                  <a:pt x="846953" y="9862"/>
                </a:lnTo>
                <a:lnTo>
                  <a:pt x="844304" y="10196"/>
                </a:lnTo>
                <a:lnTo>
                  <a:pt x="840901" y="11077"/>
                </a:lnTo>
                <a:lnTo>
                  <a:pt x="838257" y="12063"/>
                </a:lnTo>
                <a:lnTo>
                  <a:pt x="834667" y="13314"/>
                </a:lnTo>
                <a:lnTo>
                  <a:pt x="832302" y="13466"/>
                </a:lnTo>
                <a:lnTo>
                  <a:pt x="830315" y="13623"/>
                </a:lnTo>
                <a:lnTo>
                  <a:pt x="828708" y="14064"/>
                </a:lnTo>
                <a:lnTo>
                  <a:pt x="826537" y="15336"/>
                </a:lnTo>
                <a:lnTo>
                  <a:pt x="824648" y="16332"/>
                </a:lnTo>
                <a:lnTo>
                  <a:pt x="822573" y="17885"/>
                </a:lnTo>
                <a:lnTo>
                  <a:pt x="821250" y="18332"/>
                </a:lnTo>
                <a:lnTo>
                  <a:pt x="820305" y="18505"/>
                </a:lnTo>
                <a:lnTo>
                  <a:pt x="819267" y="19141"/>
                </a:lnTo>
                <a:lnTo>
                  <a:pt x="818418" y="20153"/>
                </a:lnTo>
                <a:lnTo>
                  <a:pt x="815558" y="23417"/>
                </a:lnTo>
                <a:lnTo>
                  <a:pt x="814509" y="23855"/>
                </a:lnTo>
                <a:lnTo>
                  <a:pt x="812584" y="23373"/>
                </a:lnTo>
                <a:lnTo>
                  <a:pt x="812023" y="22882"/>
                </a:lnTo>
                <a:lnTo>
                  <a:pt x="808547" y="24102"/>
                </a:lnTo>
                <a:lnTo>
                  <a:pt x="808070" y="24269"/>
                </a:lnTo>
                <a:lnTo>
                  <a:pt x="807317" y="24915"/>
                </a:lnTo>
                <a:lnTo>
                  <a:pt x="806873" y="26230"/>
                </a:lnTo>
                <a:lnTo>
                  <a:pt x="806479" y="27502"/>
                </a:lnTo>
                <a:lnTo>
                  <a:pt x="805790" y="27781"/>
                </a:lnTo>
                <a:lnTo>
                  <a:pt x="804624" y="28257"/>
                </a:lnTo>
                <a:lnTo>
                  <a:pt x="803975" y="28914"/>
                </a:lnTo>
                <a:lnTo>
                  <a:pt x="803640" y="29255"/>
                </a:lnTo>
                <a:lnTo>
                  <a:pt x="802960" y="29506"/>
                </a:lnTo>
                <a:lnTo>
                  <a:pt x="802339" y="29201"/>
                </a:lnTo>
                <a:lnTo>
                  <a:pt x="801536" y="29578"/>
                </a:lnTo>
                <a:lnTo>
                  <a:pt x="800978" y="29644"/>
                </a:lnTo>
                <a:lnTo>
                  <a:pt x="799865" y="29774"/>
                </a:lnTo>
                <a:lnTo>
                  <a:pt x="798556" y="28483"/>
                </a:lnTo>
                <a:lnTo>
                  <a:pt x="795635" y="26890"/>
                </a:lnTo>
                <a:lnTo>
                  <a:pt x="795039" y="25801"/>
                </a:lnTo>
                <a:lnTo>
                  <a:pt x="794547" y="24903"/>
                </a:lnTo>
                <a:lnTo>
                  <a:pt x="793944" y="23803"/>
                </a:lnTo>
                <a:lnTo>
                  <a:pt x="791422" y="16571"/>
                </a:lnTo>
                <a:lnTo>
                  <a:pt x="790445" y="14707"/>
                </a:lnTo>
                <a:lnTo>
                  <a:pt x="789920" y="13441"/>
                </a:lnTo>
                <a:lnTo>
                  <a:pt x="789300" y="12174"/>
                </a:lnTo>
                <a:lnTo>
                  <a:pt x="788438" y="9180"/>
                </a:lnTo>
                <a:lnTo>
                  <a:pt x="788008" y="8103"/>
                </a:lnTo>
                <a:lnTo>
                  <a:pt x="787577" y="6652"/>
                </a:lnTo>
                <a:lnTo>
                  <a:pt x="787243" y="5669"/>
                </a:lnTo>
                <a:lnTo>
                  <a:pt x="786671" y="4495"/>
                </a:lnTo>
                <a:lnTo>
                  <a:pt x="785910" y="3506"/>
                </a:lnTo>
                <a:lnTo>
                  <a:pt x="785150" y="2564"/>
                </a:lnTo>
                <a:lnTo>
                  <a:pt x="784012" y="1894"/>
                </a:lnTo>
                <a:lnTo>
                  <a:pt x="782970" y="1461"/>
                </a:lnTo>
                <a:lnTo>
                  <a:pt x="781787" y="1116"/>
                </a:lnTo>
                <a:lnTo>
                  <a:pt x="779798" y="622"/>
                </a:lnTo>
                <a:lnTo>
                  <a:pt x="778472" y="229"/>
                </a:lnTo>
                <a:lnTo>
                  <a:pt x="777432" y="213"/>
                </a:lnTo>
                <a:lnTo>
                  <a:pt x="776533" y="200"/>
                </a:lnTo>
                <a:lnTo>
                  <a:pt x="774785" y="687"/>
                </a:lnTo>
                <a:lnTo>
                  <a:pt x="773464" y="1645"/>
                </a:lnTo>
                <a:lnTo>
                  <a:pt x="772143" y="2417"/>
                </a:lnTo>
                <a:lnTo>
                  <a:pt x="770723" y="2676"/>
                </a:lnTo>
                <a:lnTo>
                  <a:pt x="768910" y="2285"/>
                </a:lnTo>
                <a:lnTo>
                  <a:pt x="769309" y="6557"/>
                </a:lnTo>
                <a:lnTo>
                  <a:pt x="769147" y="10336"/>
                </a:lnTo>
                <a:lnTo>
                  <a:pt x="767162" y="10040"/>
                </a:lnTo>
                <a:lnTo>
                  <a:pt x="766266" y="15436"/>
                </a:lnTo>
                <a:lnTo>
                  <a:pt x="764549" y="18049"/>
                </a:lnTo>
                <a:lnTo>
                  <a:pt x="764541" y="18222"/>
                </a:lnTo>
                <a:lnTo>
                  <a:pt x="764364" y="22184"/>
                </a:lnTo>
                <a:lnTo>
                  <a:pt x="764278" y="24122"/>
                </a:lnTo>
                <a:lnTo>
                  <a:pt x="764023" y="24663"/>
                </a:lnTo>
                <a:lnTo>
                  <a:pt x="763604" y="25551"/>
                </a:lnTo>
                <a:lnTo>
                  <a:pt x="761825" y="27605"/>
                </a:lnTo>
                <a:lnTo>
                  <a:pt x="761390" y="28107"/>
                </a:lnTo>
                <a:lnTo>
                  <a:pt x="760474" y="30033"/>
                </a:lnTo>
                <a:lnTo>
                  <a:pt x="760118" y="32451"/>
                </a:lnTo>
                <a:lnTo>
                  <a:pt x="760257" y="34804"/>
                </a:lnTo>
                <a:lnTo>
                  <a:pt x="759838" y="35228"/>
                </a:lnTo>
                <a:lnTo>
                  <a:pt x="759271" y="35802"/>
                </a:lnTo>
                <a:lnTo>
                  <a:pt x="761078" y="40664"/>
                </a:lnTo>
                <a:lnTo>
                  <a:pt x="761980" y="43094"/>
                </a:lnTo>
                <a:lnTo>
                  <a:pt x="762191" y="47122"/>
                </a:lnTo>
                <a:lnTo>
                  <a:pt x="763432" y="47485"/>
                </a:lnTo>
                <a:lnTo>
                  <a:pt x="763939" y="48150"/>
                </a:lnTo>
                <a:lnTo>
                  <a:pt x="764369" y="48717"/>
                </a:lnTo>
                <a:lnTo>
                  <a:pt x="764474" y="48601"/>
                </a:lnTo>
                <a:lnTo>
                  <a:pt x="765046" y="47968"/>
                </a:lnTo>
                <a:lnTo>
                  <a:pt x="765481" y="47933"/>
                </a:lnTo>
                <a:lnTo>
                  <a:pt x="765851" y="47902"/>
                </a:lnTo>
                <a:lnTo>
                  <a:pt x="766295" y="48891"/>
                </a:lnTo>
                <a:lnTo>
                  <a:pt x="766534" y="49421"/>
                </a:lnTo>
                <a:lnTo>
                  <a:pt x="767169" y="50827"/>
                </a:lnTo>
                <a:lnTo>
                  <a:pt x="768802" y="54450"/>
                </a:lnTo>
                <a:lnTo>
                  <a:pt x="770050" y="55866"/>
                </a:lnTo>
                <a:lnTo>
                  <a:pt x="771791" y="56970"/>
                </a:lnTo>
                <a:lnTo>
                  <a:pt x="775639" y="58370"/>
                </a:lnTo>
                <a:lnTo>
                  <a:pt x="776791" y="58958"/>
                </a:lnTo>
                <a:lnTo>
                  <a:pt x="779118" y="60144"/>
                </a:lnTo>
                <a:lnTo>
                  <a:pt x="782791" y="63218"/>
                </a:lnTo>
                <a:lnTo>
                  <a:pt x="782643" y="64238"/>
                </a:lnTo>
                <a:lnTo>
                  <a:pt x="782612" y="64457"/>
                </a:lnTo>
                <a:lnTo>
                  <a:pt x="782992" y="65695"/>
                </a:lnTo>
                <a:lnTo>
                  <a:pt x="783656" y="66087"/>
                </a:lnTo>
                <a:lnTo>
                  <a:pt x="786098" y="67533"/>
                </a:lnTo>
                <a:lnTo>
                  <a:pt x="786664" y="68893"/>
                </a:lnTo>
                <a:lnTo>
                  <a:pt x="786563" y="69528"/>
                </a:lnTo>
                <a:lnTo>
                  <a:pt x="786486" y="70008"/>
                </a:lnTo>
                <a:lnTo>
                  <a:pt x="785251" y="70698"/>
                </a:lnTo>
                <a:lnTo>
                  <a:pt x="785381" y="71503"/>
                </a:lnTo>
                <a:lnTo>
                  <a:pt x="785510" y="72307"/>
                </a:lnTo>
                <a:lnTo>
                  <a:pt x="783963" y="72690"/>
                </a:lnTo>
                <a:lnTo>
                  <a:pt x="778263" y="72108"/>
                </a:lnTo>
                <a:lnTo>
                  <a:pt x="775792" y="73115"/>
                </a:lnTo>
                <a:lnTo>
                  <a:pt x="774944" y="73141"/>
                </a:lnTo>
                <a:lnTo>
                  <a:pt x="774146" y="73166"/>
                </a:lnTo>
                <a:lnTo>
                  <a:pt x="770916" y="73266"/>
                </a:lnTo>
                <a:lnTo>
                  <a:pt x="770715" y="73272"/>
                </a:lnTo>
                <a:lnTo>
                  <a:pt x="768979" y="72912"/>
                </a:lnTo>
                <a:lnTo>
                  <a:pt x="766361" y="70203"/>
                </a:lnTo>
                <a:lnTo>
                  <a:pt x="764809" y="69533"/>
                </a:lnTo>
                <a:lnTo>
                  <a:pt x="762703" y="69359"/>
                </a:lnTo>
                <a:lnTo>
                  <a:pt x="760196" y="70326"/>
                </a:lnTo>
                <a:lnTo>
                  <a:pt x="757402" y="71369"/>
                </a:lnTo>
                <a:lnTo>
                  <a:pt x="754066" y="72733"/>
                </a:lnTo>
                <a:lnTo>
                  <a:pt x="750965" y="74014"/>
                </a:lnTo>
                <a:lnTo>
                  <a:pt x="748952" y="74978"/>
                </a:lnTo>
                <a:lnTo>
                  <a:pt x="747717" y="75697"/>
                </a:lnTo>
                <a:lnTo>
                  <a:pt x="745380" y="76261"/>
                </a:lnTo>
                <a:lnTo>
                  <a:pt x="743191" y="76425"/>
                </a:lnTo>
                <a:lnTo>
                  <a:pt x="741407" y="77147"/>
                </a:lnTo>
                <a:lnTo>
                  <a:pt x="740323" y="77628"/>
                </a:lnTo>
                <a:lnTo>
                  <a:pt x="739265" y="79226"/>
                </a:lnTo>
                <a:lnTo>
                  <a:pt x="738374" y="80552"/>
                </a:lnTo>
                <a:lnTo>
                  <a:pt x="736503" y="78581"/>
                </a:lnTo>
                <a:lnTo>
                  <a:pt x="735761" y="77409"/>
                </a:lnTo>
                <a:lnTo>
                  <a:pt x="735253" y="76608"/>
                </a:lnTo>
                <a:lnTo>
                  <a:pt x="735303" y="74521"/>
                </a:lnTo>
                <a:lnTo>
                  <a:pt x="735351" y="72579"/>
                </a:lnTo>
                <a:lnTo>
                  <a:pt x="734168" y="70304"/>
                </a:lnTo>
                <a:lnTo>
                  <a:pt x="734034" y="70048"/>
                </a:lnTo>
                <a:lnTo>
                  <a:pt x="730787" y="65795"/>
                </a:lnTo>
                <a:lnTo>
                  <a:pt x="729360" y="61403"/>
                </a:lnTo>
                <a:lnTo>
                  <a:pt x="729018" y="60355"/>
                </a:lnTo>
                <a:lnTo>
                  <a:pt x="729003" y="58124"/>
                </a:lnTo>
                <a:lnTo>
                  <a:pt x="727993" y="56514"/>
                </a:lnTo>
                <a:lnTo>
                  <a:pt x="726568" y="55879"/>
                </a:lnTo>
                <a:lnTo>
                  <a:pt x="723975" y="55485"/>
                </a:lnTo>
                <a:lnTo>
                  <a:pt x="722317" y="54931"/>
                </a:lnTo>
                <a:lnTo>
                  <a:pt x="720407" y="53659"/>
                </a:lnTo>
                <a:lnTo>
                  <a:pt x="718820" y="52784"/>
                </a:lnTo>
                <a:lnTo>
                  <a:pt x="715657" y="53196"/>
                </a:lnTo>
                <a:lnTo>
                  <a:pt x="713322" y="55150"/>
                </a:lnTo>
                <a:lnTo>
                  <a:pt x="713193" y="55258"/>
                </a:lnTo>
                <a:lnTo>
                  <a:pt x="711331" y="57268"/>
                </a:lnTo>
                <a:lnTo>
                  <a:pt x="709870" y="58388"/>
                </a:lnTo>
                <a:lnTo>
                  <a:pt x="708531" y="58072"/>
                </a:lnTo>
                <a:lnTo>
                  <a:pt x="707094" y="56878"/>
                </a:lnTo>
                <a:lnTo>
                  <a:pt x="706259" y="54727"/>
                </a:lnTo>
                <a:lnTo>
                  <a:pt x="705963" y="52174"/>
                </a:lnTo>
                <a:lnTo>
                  <a:pt x="705892" y="49223"/>
                </a:lnTo>
                <a:lnTo>
                  <a:pt x="705560" y="48426"/>
                </a:lnTo>
                <a:lnTo>
                  <a:pt x="704219" y="48029"/>
                </a:lnTo>
                <a:lnTo>
                  <a:pt x="703117" y="47792"/>
                </a:lnTo>
                <a:lnTo>
                  <a:pt x="702014" y="47476"/>
                </a:lnTo>
                <a:lnTo>
                  <a:pt x="700585" y="46682"/>
                </a:lnTo>
                <a:lnTo>
                  <a:pt x="699525" y="44929"/>
                </a:lnTo>
                <a:lnTo>
                  <a:pt x="698609" y="42697"/>
                </a:lnTo>
                <a:lnTo>
                  <a:pt x="697681" y="39827"/>
                </a:lnTo>
                <a:lnTo>
                  <a:pt x="697084" y="37834"/>
                </a:lnTo>
                <a:lnTo>
                  <a:pt x="696404" y="35602"/>
                </a:lnTo>
                <a:lnTo>
                  <a:pt x="695817" y="33928"/>
                </a:lnTo>
                <a:lnTo>
                  <a:pt x="694773" y="32893"/>
                </a:lnTo>
                <a:lnTo>
                  <a:pt x="693899" y="32337"/>
                </a:lnTo>
                <a:lnTo>
                  <a:pt x="692172" y="32180"/>
                </a:lnTo>
                <a:lnTo>
                  <a:pt x="690807" y="32055"/>
                </a:lnTo>
                <a:lnTo>
                  <a:pt x="688562" y="31869"/>
                </a:lnTo>
                <a:lnTo>
                  <a:pt x="686366" y="31714"/>
                </a:lnTo>
                <a:lnTo>
                  <a:pt x="683458" y="31321"/>
                </a:lnTo>
                <a:lnTo>
                  <a:pt x="681408" y="30689"/>
                </a:lnTo>
                <a:lnTo>
                  <a:pt x="679267" y="29575"/>
                </a:lnTo>
                <a:lnTo>
                  <a:pt x="678077" y="28941"/>
                </a:lnTo>
                <a:lnTo>
                  <a:pt x="677192" y="27984"/>
                </a:lnTo>
                <a:lnTo>
                  <a:pt x="675194" y="26313"/>
                </a:lnTo>
                <a:lnTo>
                  <a:pt x="673904" y="24720"/>
                </a:lnTo>
                <a:lnTo>
                  <a:pt x="672465" y="23527"/>
                </a:lnTo>
                <a:lnTo>
                  <a:pt x="671667" y="22891"/>
                </a:lnTo>
                <a:lnTo>
                  <a:pt x="669847" y="22098"/>
                </a:lnTo>
                <a:lnTo>
                  <a:pt x="667879" y="21623"/>
                </a:lnTo>
                <a:lnTo>
                  <a:pt x="666085" y="21945"/>
                </a:lnTo>
                <a:lnTo>
                  <a:pt x="664769" y="22586"/>
                </a:lnTo>
                <a:lnTo>
                  <a:pt x="662396" y="25020"/>
                </a:lnTo>
                <a:lnTo>
                  <a:pt x="662138" y="25190"/>
                </a:lnTo>
                <a:lnTo>
                  <a:pt x="661464" y="25633"/>
                </a:lnTo>
                <a:lnTo>
                  <a:pt x="661520" y="26377"/>
                </a:lnTo>
                <a:lnTo>
                  <a:pt x="662627" y="27376"/>
                </a:lnTo>
                <a:lnTo>
                  <a:pt x="662395" y="28022"/>
                </a:lnTo>
                <a:lnTo>
                  <a:pt x="661806" y="29663"/>
                </a:lnTo>
                <a:lnTo>
                  <a:pt x="661860" y="30283"/>
                </a:lnTo>
                <a:lnTo>
                  <a:pt x="661920" y="30965"/>
                </a:lnTo>
                <a:lnTo>
                  <a:pt x="661265" y="31843"/>
                </a:lnTo>
                <a:lnTo>
                  <a:pt x="661400" y="34121"/>
                </a:lnTo>
                <a:lnTo>
                  <a:pt x="661021" y="35172"/>
                </a:lnTo>
                <a:lnTo>
                  <a:pt x="662249" y="36791"/>
                </a:lnTo>
                <a:lnTo>
                  <a:pt x="659993" y="40368"/>
                </a:lnTo>
                <a:lnTo>
                  <a:pt x="659059" y="40982"/>
                </a:lnTo>
                <a:lnTo>
                  <a:pt x="659662" y="43155"/>
                </a:lnTo>
                <a:lnTo>
                  <a:pt x="659221" y="44267"/>
                </a:lnTo>
                <a:lnTo>
                  <a:pt x="657360" y="44687"/>
                </a:lnTo>
                <a:lnTo>
                  <a:pt x="655346" y="44386"/>
                </a:lnTo>
                <a:lnTo>
                  <a:pt x="653285" y="43433"/>
                </a:lnTo>
                <a:lnTo>
                  <a:pt x="651371" y="41922"/>
                </a:lnTo>
                <a:lnTo>
                  <a:pt x="648916" y="40810"/>
                </a:lnTo>
                <a:lnTo>
                  <a:pt x="647253" y="40015"/>
                </a:lnTo>
                <a:lnTo>
                  <a:pt x="645749" y="39381"/>
                </a:lnTo>
                <a:lnTo>
                  <a:pt x="644104" y="39304"/>
                </a:lnTo>
                <a:lnTo>
                  <a:pt x="642440" y="41781"/>
                </a:lnTo>
                <a:lnTo>
                  <a:pt x="640994" y="43539"/>
                </a:lnTo>
                <a:lnTo>
                  <a:pt x="640008" y="44898"/>
                </a:lnTo>
                <a:lnTo>
                  <a:pt x="638644" y="46814"/>
                </a:lnTo>
                <a:lnTo>
                  <a:pt x="637192" y="48333"/>
                </a:lnTo>
                <a:lnTo>
                  <a:pt x="636141" y="50171"/>
                </a:lnTo>
                <a:lnTo>
                  <a:pt x="635312" y="51528"/>
                </a:lnTo>
                <a:lnTo>
                  <a:pt x="634727" y="53286"/>
                </a:lnTo>
                <a:lnTo>
                  <a:pt x="634527" y="54722"/>
                </a:lnTo>
                <a:lnTo>
                  <a:pt x="634794" y="56077"/>
                </a:lnTo>
                <a:lnTo>
                  <a:pt x="636358" y="55994"/>
                </a:lnTo>
                <a:lnTo>
                  <a:pt x="637438" y="55274"/>
                </a:lnTo>
                <a:lnTo>
                  <a:pt x="639061" y="54393"/>
                </a:lnTo>
                <a:lnTo>
                  <a:pt x="640744" y="52714"/>
                </a:lnTo>
                <a:lnTo>
                  <a:pt x="642209" y="51754"/>
                </a:lnTo>
                <a:lnTo>
                  <a:pt x="643610" y="51432"/>
                </a:lnTo>
                <a:lnTo>
                  <a:pt x="644815" y="52706"/>
                </a:lnTo>
                <a:lnTo>
                  <a:pt x="644868" y="54859"/>
                </a:lnTo>
                <a:lnTo>
                  <a:pt x="644933" y="57650"/>
                </a:lnTo>
                <a:lnTo>
                  <a:pt x="645064" y="63075"/>
                </a:lnTo>
                <a:lnTo>
                  <a:pt x="645167" y="67382"/>
                </a:lnTo>
                <a:lnTo>
                  <a:pt x="645319" y="70494"/>
                </a:lnTo>
                <a:lnTo>
                  <a:pt x="645360" y="72168"/>
                </a:lnTo>
                <a:lnTo>
                  <a:pt x="644524" y="73287"/>
                </a:lnTo>
                <a:lnTo>
                  <a:pt x="643182" y="72813"/>
                </a:lnTo>
                <a:lnTo>
                  <a:pt x="642286" y="71379"/>
                </a:lnTo>
                <a:lnTo>
                  <a:pt x="641305" y="69624"/>
                </a:lnTo>
                <a:lnTo>
                  <a:pt x="640170" y="68032"/>
                </a:lnTo>
                <a:lnTo>
                  <a:pt x="639282" y="66916"/>
                </a:lnTo>
                <a:lnTo>
                  <a:pt x="638250" y="66360"/>
                </a:lnTo>
                <a:lnTo>
                  <a:pt x="636159" y="67322"/>
                </a:lnTo>
                <a:lnTo>
                  <a:pt x="634861" y="68682"/>
                </a:lnTo>
                <a:lnTo>
                  <a:pt x="633739" y="70918"/>
                </a:lnTo>
                <a:lnTo>
                  <a:pt x="633855" y="72513"/>
                </a:lnTo>
                <a:lnTo>
                  <a:pt x="636269" y="75141"/>
                </a:lnTo>
                <a:lnTo>
                  <a:pt x="637168" y="76734"/>
                </a:lnTo>
                <a:lnTo>
                  <a:pt x="637184" y="77451"/>
                </a:lnTo>
                <a:lnTo>
                  <a:pt x="636117" y="78650"/>
                </a:lnTo>
                <a:lnTo>
                  <a:pt x="635274" y="79450"/>
                </a:lnTo>
                <a:lnTo>
                  <a:pt x="633468" y="79214"/>
                </a:lnTo>
                <a:lnTo>
                  <a:pt x="631317" y="77703"/>
                </a:lnTo>
                <a:lnTo>
                  <a:pt x="629416" y="76750"/>
                </a:lnTo>
                <a:lnTo>
                  <a:pt x="627826" y="75797"/>
                </a:lnTo>
                <a:lnTo>
                  <a:pt x="626468" y="74683"/>
                </a:lnTo>
                <a:lnTo>
                  <a:pt x="625194" y="73808"/>
                </a:lnTo>
                <a:lnTo>
                  <a:pt x="624092" y="73571"/>
                </a:lnTo>
                <a:lnTo>
                  <a:pt x="622202" y="73097"/>
                </a:lnTo>
                <a:lnTo>
                  <a:pt x="620392" y="72701"/>
                </a:lnTo>
                <a:lnTo>
                  <a:pt x="619502" y="71506"/>
                </a:lnTo>
                <a:lnTo>
                  <a:pt x="618143" y="70393"/>
                </a:lnTo>
                <a:lnTo>
                  <a:pt x="616487" y="69918"/>
                </a:lnTo>
                <a:lnTo>
                  <a:pt x="611848" y="68486"/>
                </a:lnTo>
                <a:lnTo>
                  <a:pt x="606928" y="72659"/>
                </a:lnTo>
                <a:lnTo>
                  <a:pt x="606895" y="74634"/>
                </a:lnTo>
                <a:lnTo>
                  <a:pt x="606535" y="75569"/>
                </a:lnTo>
                <a:lnTo>
                  <a:pt x="607273" y="76627"/>
                </a:lnTo>
                <a:lnTo>
                  <a:pt x="606709" y="77429"/>
                </a:lnTo>
                <a:lnTo>
                  <a:pt x="605715" y="77919"/>
                </a:lnTo>
                <a:lnTo>
                  <a:pt x="605643" y="79219"/>
                </a:lnTo>
                <a:lnTo>
                  <a:pt x="606254" y="80401"/>
                </a:lnTo>
                <a:lnTo>
                  <a:pt x="604629" y="82620"/>
                </a:lnTo>
                <a:lnTo>
                  <a:pt x="602860" y="86611"/>
                </a:lnTo>
                <a:lnTo>
                  <a:pt x="602300" y="87872"/>
                </a:lnTo>
                <a:lnTo>
                  <a:pt x="601725" y="90470"/>
                </a:lnTo>
                <a:lnTo>
                  <a:pt x="601027" y="91630"/>
                </a:lnTo>
                <a:lnTo>
                  <a:pt x="600723" y="92137"/>
                </a:lnTo>
                <a:lnTo>
                  <a:pt x="600361" y="94400"/>
                </a:lnTo>
                <a:lnTo>
                  <a:pt x="600268" y="94985"/>
                </a:lnTo>
                <a:lnTo>
                  <a:pt x="599089" y="95348"/>
                </a:lnTo>
                <a:lnTo>
                  <a:pt x="598734" y="96542"/>
                </a:lnTo>
                <a:lnTo>
                  <a:pt x="598679" y="96728"/>
                </a:lnTo>
                <a:lnTo>
                  <a:pt x="598518" y="97266"/>
                </a:lnTo>
                <a:lnTo>
                  <a:pt x="597233" y="98474"/>
                </a:lnTo>
                <a:lnTo>
                  <a:pt x="598005" y="99742"/>
                </a:lnTo>
                <a:lnTo>
                  <a:pt x="597958" y="100005"/>
                </a:lnTo>
                <a:lnTo>
                  <a:pt x="597814" y="100793"/>
                </a:lnTo>
                <a:lnTo>
                  <a:pt x="599777" y="103223"/>
                </a:lnTo>
                <a:lnTo>
                  <a:pt x="599668" y="104853"/>
                </a:lnTo>
                <a:lnTo>
                  <a:pt x="599570" y="106320"/>
                </a:lnTo>
                <a:lnTo>
                  <a:pt x="599874" y="107127"/>
                </a:lnTo>
                <a:lnTo>
                  <a:pt x="600860" y="107754"/>
                </a:lnTo>
                <a:lnTo>
                  <a:pt x="600490" y="110553"/>
                </a:lnTo>
                <a:lnTo>
                  <a:pt x="600467" y="110726"/>
                </a:lnTo>
                <a:lnTo>
                  <a:pt x="599078" y="111438"/>
                </a:lnTo>
                <a:lnTo>
                  <a:pt x="596730" y="111523"/>
                </a:lnTo>
                <a:lnTo>
                  <a:pt x="594540" y="111608"/>
                </a:lnTo>
                <a:lnTo>
                  <a:pt x="592271" y="111693"/>
                </a:lnTo>
                <a:lnTo>
                  <a:pt x="590080" y="111778"/>
                </a:lnTo>
                <a:lnTo>
                  <a:pt x="587740" y="112182"/>
                </a:lnTo>
                <a:lnTo>
                  <a:pt x="585554" y="112425"/>
                </a:lnTo>
                <a:lnTo>
                  <a:pt x="583999" y="112908"/>
                </a:lnTo>
                <a:lnTo>
                  <a:pt x="582030" y="112432"/>
                </a:lnTo>
                <a:lnTo>
                  <a:pt x="578720" y="111562"/>
                </a:lnTo>
                <a:lnTo>
                  <a:pt x="575646" y="110770"/>
                </a:lnTo>
                <a:lnTo>
                  <a:pt x="571936" y="109503"/>
                </a:lnTo>
                <a:lnTo>
                  <a:pt x="567755" y="108234"/>
                </a:lnTo>
                <a:lnTo>
                  <a:pt x="565785" y="107682"/>
                </a:lnTo>
                <a:lnTo>
                  <a:pt x="563674" y="107845"/>
                </a:lnTo>
                <a:lnTo>
                  <a:pt x="561342" y="108568"/>
                </a:lnTo>
                <a:lnTo>
                  <a:pt x="559540" y="108571"/>
                </a:lnTo>
                <a:lnTo>
                  <a:pt x="557890" y="108336"/>
                </a:lnTo>
                <a:lnTo>
                  <a:pt x="555923" y="107942"/>
                </a:lnTo>
                <a:lnTo>
                  <a:pt x="554733" y="107306"/>
                </a:lnTo>
                <a:lnTo>
                  <a:pt x="553968" y="108025"/>
                </a:lnTo>
                <a:lnTo>
                  <a:pt x="554543" y="109142"/>
                </a:lnTo>
                <a:lnTo>
                  <a:pt x="555734" y="109856"/>
                </a:lnTo>
                <a:lnTo>
                  <a:pt x="557570" y="111289"/>
                </a:lnTo>
                <a:lnTo>
                  <a:pt x="557635" y="112720"/>
                </a:lnTo>
                <a:lnTo>
                  <a:pt x="558155" y="113483"/>
                </a:lnTo>
                <a:lnTo>
                  <a:pt x="558224" y="115759"/>
                </a:lnTo>
                <a:lnTo>
                  <a:pt x="558257" y="116830"/>
                </a:lnTo>
                <a:lnTo>
                  <a:pt x="557483" y="121412"/>
                </a:lnTo>
                <a:lnTo>
                  <a:pt x="555655" y="126110"/>
                </a:lnTo>
                <a:lnTo>
                  <a:pt x="556193" y="128840"/>
                </a:lnTo>
                <a:lnTo>
                  <a:pt x="558227" y="130217"/>
                </a:lnTo>
                <a:lnTo>
                  <a:pt x="558525" y="131165"/>
                </a:lnTo>
                <a:lnTo>
                  <a:pt x="559257" y="133507"/>
                </a:lnTo>
                <a:lnTo>
                  <a:pt x="562147" y="136501"/>
                </a:lnTo>
                <a:lnTo>
                  <a:pt x="562838" y="138512"/>
                </a:lnTo>
                <a:lnTo>
                  <a:pt x="563301" y="139854"/>
                </a:lnTo>
                <a:lnTo>
                  <a:pt x="563975" y="142804"/>
                </a:lnTo>
                <a:lnTo>
                  <a:pt x="564323" y="144323"/>
                </a:lnTo>
                <a:lnTo>
                  <a:pt x="563931" y="144781"/>
                </a:lnTo>
                <a:lnTo>
                  <a:pt x="562609" y="145182"/>
                </a:lnTo>
                <a:lnTo>
                  <a:pt x="561121" y="145185"/>
                </a:lnTo>
                <a:lnTo>
                  <a:pt x="559843" y="144152"/>
                </a:lnTo>
                <a:lnTo>
                  <a:pt x="558932" y="142078"/>
                </a:lnTo>
                <a:lnTo>
                  <a:pt x="557781" y="139768"/>
                </a:lnTo>
                <a:lnTo>
                  <a:pt x="556793" y="137776"/>
                </a:lnTo>
                <a:lnTo>
                  <a:pt x="555747" y="136581"/>
                </a:lnTo>
                <a:lnTo>
                  <a:pt x="554563" y="136185"/>
                </a:lnTo>
                <a:lnTo>
                  <a:pt x="553343" y="137544"/>
                </a:lnTo>
                <a:lnTo>
                  <a:pt x="552130" y="139222"/>
                </a:lnTo>
                <a:lnTo>
                  <a:pt x="551157" y="141138"/>
                </a:lnTo>
                <a:lnTo>
                  <a:pt x="550231" y="141699"/>
                </a:lnTo>
                <a:lnTo>
                  <a:pt x="548196" y="141704"/>
                </a:lnTo>
                <a:lnTo>
                  <a:pt x="545998" y="141548"/>
                </a:lnTo>
                <a:lnTo>
                  <a:pt x="543572" y="141553"/>
                </a:lnTo>
                <a:lnTo>
                  <a:pt x="542481" y="141795"/>
                </a:lnTo>
                <a:lnTo>
                  <a:pt x="540959" y="143633"/>
                </a:lnTo>
                <a:lnTo>
                  <a:pt x="539826" y="145391"/>
                </a:lnTo>
                <a:lnTo>
                  <a:pt x="539463" y="146588"/>
                </a:lnTo>
                <a:lnTo>
                  <a:pt x="539176" y="147706"/>
                </a:lnTo>
                <a:lnTo>
                  <a:pt x="538408" y="148346"/>
                </a:lnTo>
                <a:lnTo>
                  <a:pt x="537173" y="149067"/>
                </a:lnTo>
                <a:lnTo>
                  <a:pt x="535772" y="149467"/>
                </a:lnTo>
                <a:lnTo>
                  <a:pt x="534614" y="150108"/>
                </a:lnTo>
                <a:lnTo>
                  <a:pt x="534155" y="150589"/>
                </a:lnTo>
                <a:lnTo>
                  <a:pt x="533086" y="151707"/>
                </a:lnTo>
                <a:lnTo>
                  <a:pt x="532031" y="153465"/>
                </a:lnTo>
                <a:lnTo>
                  <a:pt x="531655" y="154105"/>
                </a:lnTo>
                <a:lnTo>
                  <a:pt x="530742" y="155223"/>
                </a:lnTo>
                <a:lnTo>
                  <a:pt x="529498" y="155624"/>
                </a:lnTo>
                <a:lnTo>
                  <a:pt x="528403" y="155627"/>
                </a:lnTo>
                <a:lnTo>
                  <a:pt x="526205" y="155391"/>
                </a:lnTo>
                <a:lnTo>
                  <a:pt x="521587" y="155763"/>
                </a:lnTo>
                <a:lnTo>
                  <a:pt x="519472" y="157484"/>
                </a:lnTo>
                <a:lnTo>
                  <a:pt x="518026" y="160884"/>
                </a:lnTo>
                <a:lnTo>
                  <a:pt x="517367" y="164628"/>
                </a:lnTo>
                <a:lnTo>
                  <a:pt x="517318" y="164908"/>
                </a:lnTo>
                <a:lnTo>
                  <a:pt x="516082" y="164591"/>
                </a:lnTo>
                <a:lnTo>
                  <a:pt x="515439" y="163363"/>
                </a:lnTo>
                <a:lnTo>
                  <a:pt x="513515" y="159679"/>
                </a:lnTo>
                <a:lnTo>
                  <a:pt x="509672" y="160150"/>
                </a:lnTo>
                <a:lnTo>
                  <a:pt x="504567" y="155097"/>
                </a:lnTo>
                <a:lnTo>
                  <a:pt x="502339" y="150340"/>
                </a:lnTo>
                <a:lnTo>
                  <a:pt x="500550" y="150182"/>
                </a:lnTo>
                <a:lnTo>
                  <a:pt x="498432" y="150027"/>
                </a:lnTo>
                <a:lnTo>
                  <a:pt x="497168" y="149551"/>
                </a:lnTo>
                <a:lnTo>
                  <a:pt x="496750" y="148436"/>
                </a:lnTo>
                <a:lnTo>
                  <a:pt x="496634" y="146840"/>
                </a:lnTo>
                <a:lnTo>
                  <a:pt x="496210" y="145484"/>
                </a:lnTo>
                <a:lnTo>
                  <a:pt x="495551" y="144130"/>
                </a:lnTo>
                <a:lnTo>
                  <a:pt x="493710" y="142459"/>
                </a:lnTo>
                <a:lnTo>
                  <a:pt x="492044" y="141584"/>
                </a:lnTo>
                <a:lnTo>
                  <a:pt x="489680" y="140952"/>
                </a:lnTo>
                <a:lnTo>
                  <a:pt x="487173" y="140878"/>
                </a:lnTo>
                <a:lnTo>
                  <a:pt x="485382" y="141360"/>
                </a:lnTo>
                <a:lnTo>
                  <a:pt x="484380" y="142000"/>
                </a:lnTo>
                <a:lnTo>
                  <a:pt x="484248" y="143038"/>
                </a:lnTo>
                <a:lnTo>
                  <a:pt x="484676" y="144552"/>
                </a:lnTo>
                <a:lnTo>
                  <a:pt x="485417" y="146066"/>
                </a:lnTo>
                <a:lnTo>
                  <a:pt x="485830" y="147023"/>
                </a:lnTo>
                <a:lnTo>
                  <a:pt x="485459" y="147822"/>
                </a:lnTo>
                <a:lnTo>
                  <a:pt x="484427" y="148651"/>
                </a:lnTo>
                <a:lnTo>
                  <a:pt x="483870" y="148228"/>
                </a:lnTo>
                <a:lnTo>
                  <a:pt x="482948" y="147526"/>
                </a:lnTo>
                <a:lnTo>
                  <a:pt x="481491" y="143179"/>
                </a:lnTo>
                <a:lnTo>
                  <a:pt x="481057" y="142834"/>
                </a:lnTo>
                <a:lnTo>
                  <a:pt x="478904" y="141118"/>
                </a:lnTo>
                <a:lnTo>
                  <a:pt x="477820" y="140731"/>
                </a:lnTo>
                <a:lnTo>
                  <a:pt x="477668" y="140677"/>
                </a:lnTo>
                <a:lnTo>
                  <a:pt x="477387" y="140791"/>
                </a:lnTo>
                <a:lnTo>
                  <a:pt x="476922" y="140981"/>
                </a:lnTo>
                <a:lnTo>
                  <a:pt x="476185" y="143134"/>
                </a:lnTo>
                <a:lnTo>
                  <a:pt x="476257" y="146166"/>
                </a:lnTo>
                <a:lnTo>
                  <a:pt x="476234" y="148480"/>
                </a:lnTo>
                <a:lnTo>
                  <a:pt x="476438" y="150473"/>
                </a:lnTo>
                <a:lnTo>
                  <a:pt x="476484" y="152388"/>
                </a:lnTo>
                <a:lnTo>
                  <a:pt x="476219" y="154383"/>
                </a:lnTo>
                <a:lnTo>
                  <a:pt x="475506" y="157336"/>
                </a:lnTo>
                <a:lnTo>
                  <a:pt x="474550" y="159891"/>
                </a:lnTo>
                <a:lnTo>
                  <a:pt x="473663" y="162126"/>
                </a:lnTo>
                <a:lnTo>
                  <a:pt x="473155" y="163803"/>
                </a:lnTo>
                <a:lnTo>
                  <a:pt x="472329" y="165320"/>
                </a:lnTo>
                <a:lnTo>
                  <a:pt x="471428" y="166917"/>
                </a:lnTo>
                <a:lnTo>
                  <a:pt x="470586" y="167717"/>
                </a:lnTo>
                <a:lnTo>
                  <a:pt x="468707" y="166899"/>
                </a:lnTo>
                <a:lnTo>
                  <a:pt x="467636" y="165405"/>
                </a:lnTo>
                <a:lnTo>
                  <a:pt x="467234" y="164846"/>
                </a:lnTo>
                <a:lnTo>
                  <a:pt x="465442" y="164461"/>
                </a:lnTo>
                <a:lnTo>
                  <a:pt x="465449" y="163595"/>
                </a:lnTo>
                <a:lnTo>
                  <a:pt x="466263" y="162112"/>
                </a:lnTo>
                <a:lnTo>
                  <a:pt x="464194" y="158320"/>
                </a:lnTo>
                <a:lnTo>
                  <a:pt x="463753" y="157511"/>
                </a:lnTo>
                <a:lnTo>
                  <a:pt x="463076" y="156948"/>
                </a:lnTo>
                <a:lnTo>
                  <a:pt x="461838" y="156817"/>
                </a:lnTo>
                <a:lnTo>
                  <a:pt x="460419" y="156065"/>
                </a:lnTo>
                <a:lnTo>
                  <a:pt x="461111" y="154644"/>
                </a:lnTo>
                <a:lnTo>
                  <a:pt x="460072" y="152345"/>
                </a:lnTo>
                <a:lnTo>
                  <a:pt x="460393" y="150612"/>
                </a:lnTo>
                <a:lnTo>
                  <a:pt x="459039" y="149301"/>
                </a:lnTo>
                <a:lnTo>
                  <a:pt x="458923" y="148879"/>
                </a:lnTo>
                <a:lnTo>
                  <a:pt x="458373" y="146881"/>
                </a:lnTo>
                <a:lnTo>
                  <a:pt x="458468" y="146416"/>
                </a:lnTo>
                <a:lnTo>
                  <a:pt x="458565" y="145952"/>
                </a:lnTo>
                <a:lnTo>
                  <a:pt x="459677" y="146516"/>
                </a:lnTo>
                <a:lnTo>
                  <a:pt x="459928" y="145836"/>
                </a:lnTo>
                <a:lnTo>
                  <a:pt x="459729" y="145512"/>
                </a:lnTo>
                <a:lnTo>
                  <a:pt x="458825" y="144032"/>
                </a:lnTo>
                <a:lnTo>
                  <a:pt x="459268" y="142485"/>
                </a:lnTo>
                <a:lnTo>
                  <a:pt x="458656" y="141427"/>
                </a:lnTo>
                <a:lnTo>
                  <a:pt x="457943" y="140064"/>
                </a:lnTo>
                <a:lnTo>
                  <a:pt x="457515" y="138548"/>
                </a:lnTo>
                <a:lnTo>
                  <a:pt x="457024" y="137672"/>
                </a:lnTo>
                <a:lnTo>
                  <a:pt x="455913" y="137035"/>
                </a:lnTo>
                <a:lnTo>
                  <a:pt x="454346" y="137039"/>
                </a:lnTo>
                <a:lnTo>
                  <a:pt x="453501" y="137680"/>
                </a:lnTo>
                <a:lnTo>
                  <a:pt x="452502" y="138479"/>
                </a:lnTo>
                <a:lnTo>
                  <a:pt x="451885" y="138880"/>
                </a:lnTo>
                <a:lnTo>
                  <a:pt x="450500" y="139920"/>
                </a:lnTo>
                <a:lnTo>
                  <a:pt x="449262" y="140561"/>
                </a:lnTo>
                <a:lnTo>
                  <a:pt x="447943" y="141042"/>
                </a:lnTo>
                <a:lnTo>
                  <a:pt x="446062" y="141046"/>
                </a:lnTo>
                <a:lnTo>
                  <a:pt x="443633" y="140891"/>
                </a:lnTo>
                <a:lnTo>
                  <a:pt x="440716" y="140100"/>
                </a:lnTo>
                <a:lnTo>
                  <a:pt x="438444" y="140105"/>
                </a:lnTo>
                <a:lnTo>
                  <a:pt x="437295" y="141145"/>
                </a:lnTo>
                <a:lnTo>
                  <a:pt x="436533" y="142024"/>
                </a:lnTo>
                <a:lnTo>
                  <a:pt x="436639" y="143220"/>
                </a:lnTo>
                <a:lnTo>
                  <a:pt x="437758" y="144096"/>
                </a:lnTo>
                <a:lnTo>
                  <a:pt x="439488" y="144410"/>
                </a:lnTo>
                <a:lnTo>
                  <a:pt x="441850" y="144964"/>
                </a:lnTo>
                <a:lnTo>
                  <a:pt x="443443" y="146078"/>
                </a:lnTo>
                <a:lnTo>
                  <a:pt x="445340" y="146791"/>
                </a:lnTo>
                <a:lnTo>
                  <a:pt x="446694" y="147746"/>
                </a:lnTo>
                <a:lnTo>
                  <a:pt x="447912" y="149579"/>
                </a:lnTo>
                <a:lnTo>
                  <a:pt x="448118" y="151652"/>
                </a:lnTo>
                <a:lnTo>
                  <a:pt x="448023" y="154204"/>
                </a:lnTo>
                <a:lnTo>
                  <a:pt x="447900" y="155642"/>
                </a:lnTo>
                <a:lnTo>
                  <a:pt x="446777" y="157797"/>
                </a:lnTo>
                <a:lnTo>
                  <a:pt x="446172" y="158676"/>
                </a:lnTo>
                <a:lnTo>
                  <a:pt x="445242" y="159077"/>
                </a:lnTo>
                <a:lnTo>
                  <a:pt x="443649" y="157963"/>
                </a:lnTo>
                <a:lnTo>
                  <a:pt x="442771" y="157247"/>
                </a:lnTo>
                <a:lnTo>
                  <a:pt x="441965" y="156292"/>
                </a:lnTo>
                <a:lnTo>
                  <a:pt x="441162" y="155496"/>
                </a:lnTo>
                <a:lnTo>
                  <a:pt x="439653" y="154621"/>
                </a:lnTo>
                <a:lnTo>
                  <a:pt x="438623" y="154065"/>
                </a:lnTo>
                <a:lnTo>
                  <a:pt x="437253" y="155743"/>
                </a:lnTo>
                <a:lnTo>
                  <a:pt x="437216" y="157499"/>
                </a:lnTo>
                <a:lnTo>
                  <a:pt x="437256" y="159173"/>
                </a:lnTo>
                <a:lnTo>
                  <a:pt x="437279" y="160132"/>
                </a:lnTo>
                <a:lnTo>
                  <a:pt x="437302" y="161088"/>
                </a:lnTo>
                <a:lnTo>
                  <a:pt x="438283" y="162761"/>
                </a:lnTo>
                <a:lnTo>
                  <a:pt x="440456" y="165230"/>
                </a:lnTo>
                <a:lnTo>
                  <a:pt x="441348" y="166584"/>
                </a:lnTo>
                <a:lnTo>
                  <a:pt x="442480" y="168018"/>
                </a:lnTo>
                <a:lnTo>
                  <a:pt x="442526" y="169933"/>
                </a:lnTo>
                <a:lnTo>
                  <a:pt x="442403" y="171368"/>
                </a:lnTo>
                <a:lnTo>
                  <a:pt x="441723" y="172407"/>
                </a:lnTo>
                <a:lnTo>
                  <a:pt x="440485" y="173047"/>
                </a:lnTo>
                <a:lnTo>
                  <a:pt x="438696" y="173530"/>
                </a:lnTo>
                <a:lnTo>
                  <a:pt x="437063" y="174012"/>
                </a:lnTo>
                <a:lnTo>
                  <a:pt x="435508" y="174495"/>
                </a:lnTo>
                <a:lnTo>
                  <a:pt x="434664" y="175214"/>
                </a:lnTo>
                <a:lnTo>
                  <a:pt x="434618" y="176571"/>
                </a:lnTo>
                <a:lnTo>
                  <a:pt x="435138" y="178643"/>
                </a:lnTo>
                <a:lnTo>
                  <a:pt x="435408" y="180159"/>
                </a:lnTo>
                <a:lnTo>
                  <a:pt x="434334" y="181038"/>
                </a:lnTo>
                <a:lnTo>
                  <a:pt x="432692" y="181202"/>
                </a:lnTo>
                <a:lnTo>
                  <a:pt x="430660" y="181285"/>
                </a:lnTo>
                <a:lnTo>
                  <a:pt x="429095" y="181369"/>
                </a:lnTo>
                <a:lnTo>
                  <a:pt x="427371" y="181372"/>
                </a:lnTo>
                <a:lnTo>
                  <a:pt x="425416" y="181457"/>
                </a:lnTo>
                <a:lnTo>
                  <a:pt x="423149" y="181620"/>
                </a:lnTo>
                <a:lnTo>
                  <a:pt x="418967" y="181601"/>
                </a:lnTo>
                <a:lnTo>
                  <a:pt x="418862" y="183422"/>
                </a:lnTo>
                <a:lnTo>
                  <a:pt x="418759" y="185193"/>
                </a:lnTo>
                <a:lnTo>
                  <a:pt x="418512" y="185957"/>
                </a:lnTo>
                <a:lnTo>
                  <a:pt x="417876" y="187916"/>
                </a:lnTo>
                <a:lnTo>
                  <a:pt x="417994" y="188970"/>
                </a:lnTo>
                <a:lnTo>
                  <a:pt x="415786" y="188099"/>
                </a:lnTo>
                <a:lnTo>
                  <a:pt x="413965" y="187226"/>
                </a:lnTo>
                <a:lnTo>
                  <a:pt x="412150" y="186671"/>
                </a:lnTo>
                <a:lnTo>
                  <a:pt x="410799" y="185875"/>
                </a:lnTo>
                <a:lnTo>
                  <a:pt x="408594" y="185322"/>
                </a:lnTo>
                <a:lnTo>
                  <a:pt x="406627" y="184928"/>
                </a:lnTo>
                <a:lnTo>
                  <a:pt x="404821" y="184771"/>
                </a:lnTo>
                <a:lnTo>
                  <a:pt x="402159" y="184778"/>
                </a:lnTo>
                <a:lnTo>
                  <a:pt x="400673" y="184861"/>
                </a:lnTo>
                <a:lnTo>
                  <a:pt x="398889" y="185582"/>
                </a:lnTo>
                <a:lnTo>
                  <a:pt x="397041" y="186863"/>
                </a:lnTo>
                <a:lnTo>
                  <a:pt x="395364" y="188781"/>
                </a:lnTo>
                <a:lnTo>
                  <a:pt x="393297" y="190780"/>
                </a:lnTo>
                <a:lnTo>
                  <a:pt x="391848" y="192378"/>
                </a:lnTo>
                <a:lnTo>
                  <a:pt x="390697" y="193418"/>
                </a:lnTo>
                <a:lnTo>
                  <a:pt x="389319" y="194698"/>
                </a:lnTo>
                <a:lnTo>
                  <a:pt x="387219" y="195578"/>
                </a:lnTo>
                <a:lnTo>
                  <a:pt x="386802" y="198024"/>
                </a:lnTo>
                <a:lnTo>
                  <a:pt x="386990" y="198598"/>
                </a:lnTo>
                <a:lnTo>
                  <a:pt x="387167" y="199142"/>
                </a:lnTo>
                <a:lnTo>
                  <a:pt x="387051" y="199998"/>
                </a:lnTo>
                <a:lnTo>
                  <a:pt x="386972" y="200567"/>
                </a:lnTo>
                <a:lnTo>
                  <a:pt x="387772" y="201562"/>
                </a:lnTo>
                <a:lnTo>
                  <a:pt x="387821" y="201898"/>
                </a:lnTo>
                <a:lnTo>
                  <a:pt x="387891" y="202370"/>
                </a:lnTo>
                <a:lnTo>
                  <a:pt x="386933" y="203000"/>
                </a:lnTo>
                <a:lnTo>
                  <a:pt x="385291" y="203083"/>
                </a:lnTo>
                <a:lnTo>
                  <a:pt x="383491" y="203167"/>
                </a:lnTo>
                <a:lnTo>
                  <a:pt x="381769" y="203170"/>
                </a:lnTo>
                <a:lnTo>
                  <a:pt x="379817" y="203413"/>
                </a:lnTo>
                <a:lnTo>
                  <a:pt x="377158" y="203579"/>
                </a:lnTo>
                <a:lnTo>
                  <a:pt x="375371" y="204141"/>
                </a:lnTo>
                <a:lnTo>
                  <a:pt x="373746" y="204942"/>
                </a:lnTo>
                <a:lnTo>
                  <a:pt x="372734" y="205184"/>
                </a:lnTo>
                <a:lnTo>
                  <a:pt x="371416" y="205745"/>
                </a:lnTo>
                <a:lnTo>
                  <a:pt x="369859" y="205737"/>
                </a:lnTo>
                <a:lnTo>
                  <a:pt x="369784" y="205536"/>
                </a:lnTo>
                <a:lnTo>
                  <a:pt x="369378" y="204444"/>
                </a:lnTo>
                <a:lnTo>
                  <a:pt x="369144" y="203809"/>
                </a:lnTo>
                <a:lnTo>
                  <a:pt x="368824" y="202943"/>
                </a:lnTo>
                <a:lnTo>
                  <a:pt x="364825" y="198891"/>
                </a:lnTo>
                <a:lnTo>
                  <a:pt x="361939" y="194908"/>
                </a:lnTo>
                <a:lnTo>
                  <a:pt x="361186" y="192849"/>
                </a:lnTo>
                <a:lnTo>
                  <a:pt x="360781" y="191740"/>
                </a:lnTo>
                <a:lnTo>
                  <a:pt x="356494" y="184093"/>
                </a:lnTo>
                <a:lnTo>
                  <a:pt x="355262" y="182909"/>
                </a:lnTo>
                <a:lnTo>
                  <a:pt x="353534" y="182093"/>
                </a:lnTo>
                <a:lnTo>
                  <a:pt x="353017" y="182015"/>
                </a:lnTo>
                <a:lnTo>
                  <a:pt x="351865" y="181836"/>
                </a:lnTo>
                <a:lnTo>
                  <a:pt x="351564" y="181970"/>
                </a:lnTo>
                <a:lnTo>
                  <a:pt x="350623" y="182387"/>
                </a:lnTo>
                <a:lnTo>
                  <a:pt x="348019" y="182585"/>
                </a:lnTo>
                <a:lnTo>
                  <a:pt x="347589" y="182618"/>
                </a:lnTo>
                <a:lnTo>
                  <a:pt x="345903" y="183543"/>
                </a:lnTo>
                <a:lnTo>
                  <a:pt x="343959" y="184106"/>
                </a:lnTo>
                <a:lnTo>
                  <a:pt x="342392" y="184109"/>
                </a:lnTo>
                <a:lnTo>
                  <a:pt x="340509" y="183874"/>
                </a:lnTo>
                <a:lnTo>
                  <a:pt x="338394" y="183879"/>
                </a:lnTo>
                <a:lnTo>
                  <a:pt x="336213" y="184361"/>
                </a:lnTo>
                <a:lnTo>
                  <a:pt x="333731" y="185404"/>
                </a:lnTo>
                <a:lnTo>
                  <a:pt x="332253" y="185806"/>
                </a:lnTo>
                <a:lnTo>
                  <a:pt x="328999" y="185986"/>
                </a:lnTo>
                <a:lnTo>
                  <a:pt x="327192" y="187013"/>
                </a:lnTo>
                <a:lnTo>
                  <a:pt x="325420" y="188213"/>
                </a:lnTo>
                <a:lnTo>
                  <a:pt x="323776" y="188297"/>
                </a:lnTo>
                <a:lnTo>
                  <a:pt x="322211" y="188300"/>
                </a:lnTo>
                <a:lnTo>
                  <a:pt x="319911" y="187110"/>
                </a:lnTo>
                <a:lnTo>
                  <a:pt x="319030" y="186233"/>
                </a:lnTo>
                <a:lnTo>
                  <a:pt x="318070" y="185438"/>
                </a:lnTo>
                <a:lnTo>
                  <a:pt x="317193" y="184801"/>
                </a:lnTo>
                <a:lnTo>
                  <a:pt x="314703" y="182175"/>
                </a:lnTo>
                <a:lnTo>
                  <a:pt x="313799" y="181194"/>
                </a:lnTo>
                <a:lnTo>
                  <a:pt x="312672" y="183295"/>
                </a:lnTo>
                <a:lnTo>
                  <a:pt x="312227" y="185152"/>
                </a:lnTo>
                <a:lnTo>
                  <a:pt x="311049" y="185703"/>
                </a:lnTo>
                <a:lnTo>
                  <a:pt x="310972" y="186151"/>
                </a:lnTo>
                <a:lnTo>
                  <a:pt x="310793" y="187190"/>
                </a:lnTo>
                <a:lnTo>
                  <a:pt x="309987" y="187371"/>
                </a:lnTo>
                <a:lnTo>
                  <a:pt x="309188" y="186560"/>
                </a:lnTo>
                <a:lnTo>
                  <a:pt x="307883" y="187360"/>
                </a:lnTo>
                <a:lnTo>
                  <a:pt x="307263" y="187388"/>
                </a:lnTo>
                <a:lnTo>
                  <a:pt x="306644" y="187415"/>
                </a:lnTo>
                <a:lnTo>
                  <a:pt x="306491" y="187844"/>
                </a:lnTo>
                <a:lnTo>
                  <a:pt x="306204" y="188652"/>
                </a:lnTo>
                <a:lnTo>
                  <a:pt x="306001" y="188612"/>
                </a:lnTo>
                <a:lnTo>
                  <a:pt x="304225" y="188271"/>
                </a:lnTo>
                <a:lnTo>
                  <a:pt x="302570" y="185533"/>
                </a:lnTo>
                <a:lnTo>
                  <a:pt x="300836" y="185772"/>
                </a:lnTo>
                <a:lnTo>
                  <a:pt x="298909" y="185324"/>
                </a:lnTo>
                <a:lnTo>
                  <a:pt x="298185" y="185156"/>
                </a:lnTo>
                <a:lnTo>
                  <a:pt x="297881" y="185183"/>
                </a:lnTo>
                <a:lnTo>
                  <a:pt x="297122" y="185257"/>
                </a:lnTo>
                <a:lnTo>
                  <a:pt x="295458" y="184443"/>
                </a:lnTo>
                <a:lnTo>
                  <a:pt x="293288" y="184802"/>
                </a:lnTo>
                <a:lnTo>
                  <a:pt x="291124" y="184296"/>
                </a:lnTo>
                <a:lnTo>
                  <a:pt x="290078" y="184583"/>
                </a:lnTo>
                <a:lnTo>
                  <a:pt x="289574" y="184721"/>
                </a:lnTo>
                <a:lnTo>
                  <a:pt x="286482" y="184395"/>
                </a:lnTo>
                <a:lnTo>
                  <a:pt x="286963" y="186691"/>
                </a:lnTo>
                <a:lnTo>
                  <a:pt x="286394" y="188918"/>
                </a:lnTo>
                <a:lnTo>
                  <a:pt x="285707" y="190032"/>
                </a:lnTo>
                <a:lnTo>
                  <a:pt x="284282" y="190272"/>
                </a:lnTo>
                <a:lnTo>
                  <a:pt x="281914" y="193048"/>
                </a:lnTo>
                <a:lnTo>
                  <a:pt x="279975" y="196819"/>
                </a:lnTo>
                <a:lnTo>
                  <a:pt x="280647" y="198248"/>
                </a:lnTo>
                <a:lnTo>
                  <a:pt x="281250" y="201298"/>
                </a:lnTo>
                <a:lnTo>
                  <a:pt x="281309" y="201598"/>
                </a:lnTo>
                <a:lnTo>
                  <a:pt x="281239" y="203147"/>
                </a:lnTo>
                <a:lnTo>
                  <a:pt x="280612" y="204507"/>
                </a:lnTo>
                <a:lnTo>
                  <a:pt x="280789" y="206244"/>
                </a:lnTo>
                <a:lnTo>
                  <a:pt x="280962" y="208291"/>
                </a:lnTo>
                <a:lnTo>
                  <a:pt x="279656" y="209524"/>
                </a:lnTo>
                <a:lnTo>
                  <a:pt x="280969" y="211072"/>
                </a:lnTo>
                <a:lnTo>
                  <a:pt x="281502" y="211702"/>
                </a:lnTo>
                <a:lnTo>
                  <a:pt x="281696" y="212503"/>
                </a:lnTo>
                <a:lnTo>
                  <a:pt x="281863" y="213191"/>
                </a:lnTo>
                <a:lnTo>
                  <a:pt x="281377" y="215729"/>
                </a:lnTo>
                <a:lnTo>
                  <a:pt x="281163" y="216844"/>
                </a:lnTo>
                <a:lnTo>
                  <a:pt x="281662" y="218571"/>
                </a:lnTo>
                <a:lnTo>
                  <a:pt x="281951" y="219577"/>
                </a:lnTo>
                <a:lnTo>
                  <a:pt x="281698" y="220752"/>
                </a:lnTo>
                <a:lnTo>
                  <a:pt x="282189" y="221437"/>
                </a:lnTo>
                <a:lnTo>
                  <a:pt x="281750" y="222427"/>
                </a:lnTo>
                <a:lnTo>
                  <a:pt x="283286" y="224667"/>
                </a:lnTo>
                <a:lnTo>
                  <a:pt x="283446" y="225277"/>
                </a:lnTo>
                <a:lnTo>
                  <a:pt x="283709" y="226281"/>
                </a:lnTo>
                <a:lnTo>
                  <a:pt x="284875" y="228084"/>
                </a:lnTo>
                <a:lnTo>
                  <a:pt x="282823" y="229685"/>
                </a:lnTo>
                <a:lnTo>
                  <a:pt x="281948" y="231261"/>
                </a:lnTo>
                <a:lnTo>
                  <a:pt x="281073" y="232838"/>
                </a:lnTo>
                <a:lnTo>
                  <a:pt x="280511" y="232877"/>
                </a:lnTo>
                <a:lnTo>
                  <a:pt x="279464" y="232952"/>
                </a:lnTo>
                <a:lnTo>
                  <a:pt x="279339" y="233364"/>
                </a:lnTo>
                <a:lnTo>
                  <a:pt x="279275" y="233572"/>
                </a:lnTo>
                <a:lnTo>
                  <a:pt x="279600" y="234119"/>
                </a:lnTo>
                <a:lnTo>
                  <a:pt x="279826" y="234504"/>
                </a:lnTo>
                <a:lnTo>
                  <a:pt x="279453" y="234873"/>
                </a:lnTo>
                <a:lnTo>
                  <a:pt x="278155" y="234618"/>
                </a:lnTo>
                <a:lnTo>
                  <a:pt x="277780" y="235174"/>
                </a:lnTo>
                <a:lnTo>
                  <a:pt x="277710" y="236600"/>
                </a:lnTo>
                <a:lnTo>
                  <a:pt x="275666" y="236899"/>
                </a:lnTo>
                <a:lnTo>
                  <a:pt x="274127" y="237746"/>
                </a:lnTo>
                <a:lnTo>
                  <a:pt x="273432" y="238127"/>
                </a:lnTo>
                <a:lnTo>
                  <a:pt x="273279" y="238304"/>
                </a:lnTo>
                <a:lnTo>
                  <a:pt x="272311" y="239424"/>
                </a:lnTo>
                <a:lnTo>
                  <a:pt x="271619" y="241404"/>
                </a:lnTo>
                <a:lnTo>
                  <a:pt x="271670" y="243449"/>
                </a:lnTo>
                <a:lnTo>
                  <a:pt x="269310" y="244862"/>
                </a:lnTo>
                <a:lnTo>
                  <a:pt x="268928" y="246968"/>
                </a:lnTo>
                <a:lnTo>
                  <a:pt x="268906" y="247308"/>
                </a:lnTo>
                <a:lnTo>
                  <a:pt x="268861" y="248021"/>
                </a:lnTo>
                <a:lnTo>
                  <a:pt x="269467" y="250070"/>
                </a:lnTo>
                <a:lnTo>
                  <a:pt x="270084" y="250445"/>
                </a:lnTo>
                <a:lnTo>
                  <a:pt x="270075" y="251933"/>
                </a:lnTo>
                <a:lnTo>
                  <a:pt x="272167" y="254176"/>
                </a:lnTo>
                <a:lnTo>
                  <a:pt x="271299" y="254724"/>
                </a:lnTo>
                <a:lnTo>
                  <a:pt x="269932" y="255589"/>
                </a:lnTo>
                <a:lnTo>
                  <a:pt x="269896" y="255808"/>
                </a:lnTo>
                <a:lnTo>
                  <a:pt x="269677" y="257137"/>
                </a:lnTo>
                <a:lnTo>
                  <a:pt x="268373" y="257688"/>
                </a:lnTo>
                <a:lnTo>
                  <a:pt x="267623" y="258924"/>
                </a:lnTo>
                <a:lnTo>
                  <a:pt x="267929" y="259732"/>
                </a:lnTo>
                <a:lnTo>
                  <a:pt x="268481" y="259874"/>
                </a:lnTo>
                <a:lnTo>
                  <a:pt x="268669" y="259922"/>
                </a:lnTo>
                <a:lnTo>
                  <a:pt x="269578" y="263460"/>
                </a:lnTo>
                <a:lnTo>
                  <a:pt x="268758" y="266369"/>
                </a:lnTo>
                <a:lnTo>
                  <a:pt x="268506" y="266542"/>
                </a:lnTo>
                <a:lnTo>
                  <a:pt x="267765" y="267046"/>
                </a:lnTo>
                <a:lnTo>
                  <a:pt x="267417" y="268284"/>
                </a:lnTo>
                <a:lnTo>
                  <a:pt x="267083" y="269576"/>
                </a:lnTo>
                <a:lnTo>
                  <a:pt x="267312" y="270516"/>
                </a:lnTo>
                <a:lnTo>
                  <a:pt x="267932" y="271142"/>
                </a:lnTo>
                <a:lnTo>
                  <a:pt x="268234" y="271449"/>
                </a:lnTo>
                <a:lnTo>
                  <a:pt x="268969" y="273189"/>
                </a:lnTo>
                <a:lnTo>
                  <a:pt x="267288" y="274978"/>
                </a:lnTo>
                <a:lnTo>
                  <a:pt x="267221" y="275971"/>
                </a:lnTo>
                <a:lnTo>
                  <a:pt x="267894" y="277027"/>
                </a:lnTo>
                <a:lnTo>
                  <a:pt x="268241" y="281554"/>
                </a:lnTo>
                <a:lnTo>
                  <a:pt x="269353" y="281994"/>
                </a:lnTo>
                <a:lnTo>
                  <a:pt x="269281" y="283791"/>
                </a:lnTo>
                <a:lnTo>
                  <a:pt x="269847" y="284895"/>
                </a:lnTo>
                <a:lnTo>
                  <a:pt x="270075" y="285345"/>
                </a:lnTo>
                <a:lnTo>
                  <a:pt x="269507" y="287884"/>
                </a:lnTo>
                <a:lnTo>
                  <a:pt x="269551" y="291045"/>
                </a:lnTo>
                <a:lnTo>
                  <a:pt x="269567" y="291225"/>
                </a:lnTo>
                <a:lnTo>
                  <a:pt x="269958" y="295450"/>
                </a:lnTo>
                <a:lnTo>
                  <a:pt x="270308" y="295837"/>
                </a:lnTo>
                <a:lnTo>
                  <a:pt x="270574" y="296135"/>
                </a:lnTo>
                <a:lnTo>
                  <a:pt x="269390" y="297492"/>
                </a:lnTo>
                <a:lnTo>
                  <a:pt x="269546" y="297616"/>
                </a:lnTo>
                <a:lnTo>
                  <a:pt x="270561" y="298427"/>
                </a:lnTo>
                <a:lnTo>
                  <a:pt x="270615" y="299668"/>
                </a:lnTo>
                <a:lnTo>
                  <a:pt x="270563" y="299881"/>
                </a:lnTo>
                <a:lnTo>
                  <a:pt x="270048" y="301897"/>
                </a:lnTo>
                <a:lnTo>
                  <a:pt x="269297" y="303133"/>
                </a:lnTo>
                <a:lnTo>
                  <a:pt x="270246" y="305314"/>
                </a:lnTo>
                <a:lnTo>
                  <a:pt x="270458" y="305805"/>
                </a:lnTo>
                <a:lnTo>
                  <a:pt x="269951" y="306732"/>
                </a:lnTo>
                <a:lnTo>
                  <a:pt x="269645" y="307288"/>
                </a:lnTo>
                <a:lnTo>
                  <a:pt x="269946" y="307703"/>
                </a:lnTo>
                <a:lnTo>
                  <a:pt x="270321" y="308222"/>
                </a:lnTo>
                <a:lnTo>
                  <a:pt x="270123" y="310576"/>
                </a:lnTo>
                <a:lnTo>
                  <a:pt x="270304" y="311136"/>
                </a:lnTo>
                <a:lnTo>
                  <a:pt x="270689" y="311113"/>
                </a:lnTo>
                <a:lnTo>
                  <a:pt x="272224" y="311021"/>
                </a:lnTo>
                <a:lnTo>
                  <a:pt x="272469" y="311394"/>
                </a:lnTo>
                <a:lnTo>
                  <a:pt x="270847" y="313680"/>
                </a:lnTo>
                <a:lnTo>
                  <a:pt x="271953" y="315359"/>
                </a:lnTo>
                <a:lnTo>
                  <a:pt x="272309" y="315617"/>
                </a:lnTo>
                <a:lnTo>
                  <a:pt x="273246" y="316296"/>
                </a:lnTo>
                <a:lnTo>
                  <a:pt x="274101" y="318346"/>
                </a:lnTo>
                <a:lnTo>
                  <a:pt x="273395" y="319839"/>
                </a:lnTo>
                <a:lnTo>
                  <a:pt x="273225" y="320201"/>
                </a:lnTo>
                <a:lnTo>
                  <a:pt x="273346" y="320624"/>
                </a:lnTo>
                <a:lnTo>
                  <a:pt x="273527" y="321257"/>
                </a:lnTo>
                <a:lnTo>
                  <a:pt x="273884" y="321594"/>
                </a:lnTo>
                <a:lnTo>
                  <a:pt x="274451" y="322130"/>
                </a:lnTo>
                <a:lnTo>
                  <a:pt x="275113" y="322312"/>
                </a:lnTo>
                <a:lnTo>
                  <a:pt x="276057" y="322572"/>
                </a:lnTo>
                <a:lnTo>
                  <a:pt x="277715" y="324053"/>
                </a:lnTo>
                <a:lnTo>
                  <a:pt x="278150" y="324442"/>
                </a:lnTo>
                <a:lnTo>
                  <a:pt x="278429" y="326360"/>
                </a:lnTo>
                <a:lnTo>
                  <a:pt x="279435" y="326867"/>
                </a:lnTo>
                <a:lnTo>
                  <a:pt x="279968" y="327572"/>
                </a:lnTo>
                <a:lnTo>
                  <a:pt x="280235" y="327925"/>
                </a:lnTo>
                <a:lnTo>
                  <a:pt x="280566" y="329702"/>
                </a:lnTo>
                <a:lnTo>
                  <a:pt x="280895" y="331463"/>
                </a:lnTo>
                <a:lnTo>
                  <a:pt x="282674" y="333952"/>
                </a:lnTo>
                <a:lnTo>
                  <a:pt x="283541" y="334019"/>
                </a:lnTo>
                <a:lnTo>
                  <a:pt x="283717" y="333901"/>
                </a:lnTo>
                <a:lnTo>
                  <a:pt x="284471" y="333403"/>
                </a:lnTo>
                <a:lnTo>
                  <a:pt x="285318" y="336941"/>
                </a:lnTo>
                <a:lnTo>
                  <a:pt x="286025" y="337316"/>
                </a:lnTo>
                <a:lnTo>
                  <a:pt x="286736" y="337693"/>
                </a:lnTo>
                <a:lnTo>
                  <a:pt x="287768" y="341232"/>
                </a:lnTo>
                <a:lnTo>
                  <a:pt x="286966" y="341382"/>
                </a:lnTo>
                <a:lnTo>
                  <a:pt x="286159" y="341534"/>
                </a:lnTo>
                <a:lnTo>
                  <a:pt x="285951" y="341842"/>
                </a:lnTo>
                <a:lnTo>
                  <a:pt x="285534" y="342460"/>
                </a:lnTo>
                <a:lnTo>
                  <a:pt x="287377" y="344764"/>
                </a:lnTo>
                <a:lnTo>
                  <a:pt x="286695" y="345195"/>
                </a:lnTo>
                <a:lnTo>
                  <a:pt x="285832" y="344571"/>
                </a:lnTo>
                <a:lnTo>
                  <a:pt x="285460" y="344661"/>
                </a:lnTo>
                <a:lnTo>
                  <a:pt x="285089" y="344752"/>
                </a:lnTo>
                <a:lnTo>
                  <a:pt x="283971" y="345676"/>
                </a:lnTo>
                <a:lnTo>
                  <a:pt x="283531" y="345766"/>
                </a:lnTo>
                <a:lnTo>
                  <a:pt x="282485" y="345978"/>
                </a:lnTo>
                <a:lnTo>
                  <a:pt x="282157" y="346382"/>
                </a:lnTo>
                <a:lnTo>
                  <a:pt x="281736" y="346904"/>
                </a:lnTo>
                <a:lnTo>
                  <a:pt x="281670" y="347648"/>
                </a:lnTo>
                <a:lnTo>
                  <a:pt x="282540" y="348596"/>
                </a:lnTo>
                <a:lnTo>
                  <a:pt x="283269" y="349393"/>
                </a:lnTo>
                <a:lnTo>
                  <a:pt x="282728" y="350078"/>
                </a:lnTo>
                <a:lnTo>
                  <a:pt x="282545" y="350308"/>
                </a:lnTo>
                <a:lnTo>
                  <a:pt x="282148" y="350812"/>
                </a:lnTo>
                <a:lnTo>
                  <a:pt x="280844" y="351674"/>
                </a:lnTo>
                <a:lnTo>
                  <a:pt x="279868" y="351873"/>
                </a:lnTo>
                <a:lnTo>
                  <a:pt x="279667" y="351916"/>
                </a:lnTo>
                <a:lnTo>
                  <a:pt x="279293" y="352594"/>
                </a:lnTo>
                <a:lnTo>
                  <a:pt x="280686" y="354133"/>
                </a:lnTo>
                <a:lnTo>
                  <a:pt x="281382" y="354900"/>
                </a:lnTo>
                <a:lnTo>
                  <a:pt x="282176" y="356888"/>
                </a:lnTo>
                <a:lnTo>
                  <a:pt x="283528" y="358260"/>
                </a:lnTo>
                <a:lnTo>
                  <a:pt x="283645" y="359437"/>
                </a:lnTo>
                <a:lnTo>
                  <a:pt x="282831" y="361597"/>
                </a:lnTo>
                <a:lnTo>
                  <a:pt x="282641" y="362098"/>
                </a:lnTo>
                <a:lnTo>
                  <a:pt x="282573" y="363152"/>
                </a:lnTo>
                <a:lnTo>
                  <a:pt x="283065" y="364150"/>
                </a:lnTo>
                <a:lnTo>
                  <a:pt x="283184" y="364395"/>
                </a:lnTo>
                <a:lnTo>
                  <a:pt x="279777" y="365616"/>
                </a:lnTo>
                <a:lnTo>
                  <a:pt x="278835" y="366370"/>
                </a:lnTo>
                <a:lnTo>
                  <a:pt x="278161" y="366910"/>
                </a:lnTo>
                <a:lnTo>
                  <a:pt x="277658" y="368520"/>
                </a:lnTo>
                <a:lnTo>
                  <a:pt x="278266" y="370321"/>
                </a:lnTo>
                <a:lnTo>
                  <a:pt x="278093" y="370947"/>
                </a:lnTo>
                <a:lnTo>
                  <a:pt x="277373" y="371329"/>
                </a:lnTo>
                <a:lnTo>
                  <a:pt x="277018" y="371521"/>
                </a:lnTo>
                <a:lnTo>
                  <a:pt x="276894" y="372360"/>
                </a:lnTo>
                <a:lnTo>
                  <a:pt x="277442" y="373851"/>
                </a:lnTo>
                <a:lnTo>
                  <a:pt x="277684" y="374905"/>
                </a:lnTo>
                <a:lnTo>
                  <a:pt x="277846" y="375134"/>
                </a:lnTo>
                <a:lnTo>
                  <a:pt x="278218" y="375656"/>
                </a:lnTo>
                <a:lnTo>
                  <a:pt x="278482" y="376026"/>
                </a:lnTo>
                <a:lnTo>
                  <a:pt x="279097" y="376395"/>
                </a:lnTo>
                <a:lnTo>
                  <a:pt x="279837" y="376840"/>
                </a:lnTo>
                <a:lnTo>
                  <a:pt x="280066" y="377716"/>
                </a:lnTo>
                <a:lnTo>
                  <a:pt x="279633" y="380372"/>
                </a:lnTo>
                <a:lnTo>
                  <a:pt x="280606" y="383354"/>
                </a:lnTo>
                <a:lnTo>
                  <a:pt x="280910" y="384285"/>
                </a:lnTo>
                <a:lnTo>
                  <a:pt x="279275" y="389174"/>
                </a:lnTo>
                <a:lnTo>
                  <a:pt x="279579" y="390168"/>
                </a:lnTo>
                <a:lnTo>
                  <a:pt x="280808" y="391352"/>
                </a:lnTo>
                <a:lnTo>
                  <a:pt x="280742" y="392220"/>
                </a:lnTo>
                <a:lnTo>
                  <a:pt x="277465" y="392141"/>
                </a:lnTo>
                <a:lnTo>
                  <a:pt x="276284" y="393065"/>
                </a:lnTo>
                <a:lnTo>
                  <a:pt x="275987" y="394419"/>
                </a:lnTo>
                <a:lnTo>
                  <a:pt x="275903" y="394798"/>
                </a:lnTo>
                <a:lnTo>
                  <a:pt x="276817" y="397346"/>
                </a:lnTo>
                <a:lnTo>
                  <a:pt x="276626" y="398337"/>
                </a:lnTo>
                <a:lnTo>
                  <a:pt x="275321" y="399445"/>
                </a:lnTo>
                <a:lnTo>
                  <a:pt x="276165" y="403295"/>
                </a:lnTo>
                <a:lnTo>
                  <a:pt x="275883" y="404068"/>
                </a:lnTo>
                <a:lnTo>
                  <a:pt x="275601" y="404841"/>
                </a:lnTo>
                <a:lnTo>
                  <a:pt x="276762" y="407202"/>
                </a:lnTo>
                <a:lnTo>
                  <a:pt x="277869" y="408386"/>
                </a:lnTo>
                <a:lnTo>
                  <a:pt x="279473" y="409078"/>
                </a:lnTo>
                <a:lnTo>
                  <a:pt x="280053" y="410682"/>
                </a:lnTo>
                <a:lnTo>
                  <a:pt x="280326" y="411437"/>
                </a:lnTo>
                <a:lnTo>
                  <a:pt x="280472" y="411549"/>
                </a:lnTo>
                <a:lnTo>
                  <a:pt x="281557" y="412374"/>
                </a:lnTo>
                <a:lnTo>
                  <a:pt x="281762" y="412731"/>
                </a:lnTo>
                <a:lnTo>
                  <a:pt x="281986" y="413120"/>
                </a:lnTo>
                <a:lnTo>
                  <a:pt x="281422" y="414482"/>
                </a:lnTo>
                <a:lnTo>
                  <a:pt x="281974" y="415043"/>
                </a:lnTo>
                <a:lnTo>
                  <a:pt x="282723" y="415159"/>
                </a:lnTo>
                <a:lnTo>
                  <a:pt x="284447" y="415427"/>
                </a:lnTo>
                <a:lnTo>
                  <a:pt x="284998" y="416237"/>
                </a:lnTo>
                <a:lnTo>
                  <a:pt x="285050" y="416755"/>
                </a:lnTo>
                <a:lnTo>
                  <a:pt x="285174" y="417973"/>
                </a:lnTo>
                <a:lnTo>
                  <a:pt x="285462" y="421757"/>
                </a:lnTo>
                <a:lnTo>
                  <a:pt x="288356" y="423881"/>
                </a:lnTo>
                <a:lnTo>
                  <a:pt x="288044" y="424499"/>
                </a:lnTo>
                <a:lnTo>
                  <a:pt x="287424" y="424682"/>
                </a:lnTo>
                <a:lnTo>
                  <a:pt x="286804" y="424865"/>
                </a:lnTo>
                <a:lnTo>
                  <a:pt x="286700" y="425042"/>
                </a:lnTo>
                <a:lnTo>
                  <a:pt x="286368" y="425606"/>
                </a:lnTo>
                <a:lnTo>
                  <a:pt x="288144" y="428778"/>
                </a:lnTo>
                <a:lnTo>
                  <a:pt x="288170" y="429491"/>
                </a:lnTo>
                <a:lnTo>
                  <a:pt x="288198" y="430204"/>
                </a:lnTo>
                <a:lnTo>
                  <a:pt x="288158" y="431523"/>
                </a:lnTo>
                <a:lnTo>
                  <a:pt x="288121" y="432746"/>
                </a:lnTo>
                <a:lnTo>
                  <a:pt x="287714" y="433089"/>
                </a:lnTo>
                <a:lnTo>
                  <a:pt x="286878" y="433793"/>
                </a:lnTo>
                <a:lnTo>
                  <a:pt x="286710" y="434373"/>
                </a:lnTo>
                <a:lnTo>
                  <a:pt x="286626" y="434660"/>
                </a:lnTo>
                <a:lnTo>
                  <a:pt x="287848" y="437270"/>
                </a:lnTo>
                <a:lnTo>
                  <a:pt x="290003" y="438894"/>
                </a:lnTo>
                <a:lnTo>
                  <a:pt x="290240" y="440941"/>
                </a:lnTo>
                <a:lnTo>
                  <a:pt x="292151" y="441758"/>
                </a:lnTo>
                <a:lnTo>
                  <a:pt x="292271" y="441878"/>
                </a:lnTo>
                <a:lnTo>
                  <a:pt x="293013" y="442630"/>
                </a:lnTo>
                <a:lnTo>
                  <a:pt x="294822" y="450824"/>
                </a:lnTo>
                <a:lnTo>
                  <a:pt x="294938" y="452065"/>
                </a:lnTo>
                <a:lnTo>
                  <a:pt x="296288" y="453746"/>
                </a:lnTo>
                <a:lnTo>
                  <a:pt x="296278" y="455420"/>
                </a:lnTo>
                <a:lnTo>
                  <a:pt x="296467" y="455999"/>
                </a:lnTo>
                <a:lnTo>
                  <a:pt x="296764" y="456911"/>
                </a:lnTo>
                <a:lnTo>
                  <a:pt x="297436" y="457446"/>
                </a:lnTo>
                <a:lnTo>
                  <a:pt x="297627" y="457598"/>
                </a:lnTo>
                <a:lnTo>
                  <a:pt x="299047" y="457853"/>
                </a:lnTo>
                <a:lnTo>
                  <a:pt x="299413" y="458723"/>
                </a:lnTo>
                <a:lnTo>
                  <a:pt x="298911" y="460023"/>
                </a:lnTo>
                <a:lnTo>
                  <a:pt x="298967" y="461015"/>
                </a:lnTo>
                <a:lnTo>
                  <a:pt x="300509" y="461767"/>
                </a:lnTo>
                <a:lnTo>
                  <a:pt x="301597" y="461836"/>
                </a:lnTo>
                <a:lnTo>
                  <a:pt x="302672" y="461903"/>
                </a:lnTo>
                <a:lnTo>
                  <a:pt x="303041" y="462465"/>
                </a:lnTo>
                <a:lnTo>
                  <a:pt x="303162" y="462650"/>
                </a:lnTo>
                <a:lnTo>
                  <a:pt x="302966" y="464571"/>
                </a:lnTo>
                <a:lnTo>
                  <a:pt x="303228" y="464961"/>
                </a:lnTo>
                <a:lnTo>
                  <a:pt x="303885" y="465940"/>
                </a:lnTo>
                <a:lnTo>
                  <a:pt x="305335" y="465720"/>
                </a:lnTo>
                <a:lnTo>
                  <a:pt x="307041" y="465461"/>
                </a:lnTo>
                <a:lnTo>
                  <a:pt x="307162" y="465707"/>
                </a:lnTo>
                <a:lnTo>
                  <a:pt x="307592" y="466580"/>
                </a:lnTo>
                <a:lnTo>
                  <a:pt x="307213" y="467899"/>
                </a:lnTo>
                <a:lnTo>
                  <a:pt x="307023" y="468561"/>
                </a:lnTo>
                <a:lnTo>
                  <a:pt x="308750" y="469314"/>
                </a:lnTo>
                <a:lnTo>
                  <a:pt x="310179" y="471188"/>
                </a:lnTo>
                <a:lnTo>
                  <a:pt x="311266" y="472614"/>
                </a:lnTo>
                <a:lnTo>
                  <a:pt x="311137" y="473564"/>
                </a:lnTo>
                <a:lnTo>
                  <a:pt x="311073" y="474039"/>
                </a:lnTo>
                <a:lnTo>
                  <a:pt x="311161" y="474265"/>
                </a:lnTo>
                <a:lnTo>
                  <a:pt x="311438" y="474971"/>
                </a:lnTo>
                <a:lnTo>
                  <a:pt x="311927" y="475091"/>
                </a:lnTo>
                <a:lnTo>
                  <a:pt x="312113" y="475136"/>
                </a:lnTo>
                <a:lnTo>
                  <a:pt x="312734" y="475288"/>
                </a:lnTo>
                <a:lnTo>
                  <a:pt x="312847" y="475722"/>
                </a:lnTo>
                <a:lnTo>
                  <a:pt x="312886" y="475874"/>
                </a:lnTo>
                <a:lnTo>
                  <a:pt x="312976" y="476220"/>
                </a:lnTo>
                <a:lnTo>
                  <a:pt x="312800" y="477763"/>
                </a:lnTo>
                <a:lnTo>
                  <a:pt x="312651" y="479070"/>
                </a:lnTo>
                <a:lnTo>
                  <a:pt x="313449" y="480373"/>
                </a:lnTo>
                <a:lnTo>
                  <a:pt x="314060" y="481372"/>
                </a:lnTo>
                <a:lnTo>
                  <a:pt x="313894" y="481629"/>
                </a:lnTo>
                <a:lnTo>
                  <a:pt x="313624" y="482051"/>
                </a:lnTo>
                <a:lnTo>
                  <a:pt x="312198" y="482540"/>
                </a:lnTo>
                <a:lnTo>
                  <a:pt x="311931" y="485887"/>
                </a:lnTo>
                <a:lnTo>
                  <a:pt x="311922" y="487747"/>
                </a:lnTo>
                <a:lnTo>
                  <a:pt x="312259" y="488090"/>
                </a:lnTo>
                <a:lnTo>
                  <a:pt x="312597" y="488433"/>
                </a:lnTo>
                <a:lnTo>
                  <a:pt x="313434" y="488375"/>
                </a:lnTo>
                <a:lnTo>
                  <a:pt x="314267" y="488318"/>
                </a:lnTo>
                <a:lnTo>
                  <a:pt x="316785" y="491370"/>
                </a:lnTo>
                <a:lnTo>
                  <a:pt x="316716" y="491765"/>
                </a:lnTo>
                <a:lnTo>
                  <a:pt x="316657" y="492113"/>
                </a:lnTo>
                <a:lnTo>
                  <a:pt x="315759" y="492646"/>
                </a:lnTo>
                <a:lnTo>
                  <a:pt x="315105" y="493035"/>
                </a:lnTo>
                <a:lnTo>
                  <a:pt x="321575" y="496542"/>
                </a:lnTo>
                <a:lnTo>
                  <a:pt x="322630" y="496052"/>
                </a:lnTo>
                <a:lnTo>
                  <a:pt x="322885" y="495477"/>
                </a:lnTo>
                <a:lnTo>
                  <a:pt x="323319" y="494505"/>
                </a:lnTo>
                <a:lnTo>
                  <a:pt x="324556" y="494202"/>
                </a:lnTo>
                <a:lnTo>
                  <a:pt x="325933" y="495791"/>
                </a:lnTo>
                <a:lnTo>
                  <a:pt x="326337" y="496258"/>
                </a:lnTo>
                <a:lnTo>
                  <a:pt x="326052" y="496727"/>
                </a:lnTo>
                <a:lnTo>
                  <a:pt x="325962" y="496876"/>
                </a:lnTo>
                <a:lnTo>
                  <a:pt x="326061" y="497106"/>
                </a:lnTo>
                <a:lnTo>
                  <a:pt x="326389" y="497871"/>
                </a:lnTo>
                <a:lnTo>
                  <a:pt x="328481" y="499866"/>
                </a:lnTo>
                <a:lnTo>
                  <a:pt x="328656" y="501665"/>
                </a:lnTo>
                <a:lnTo>
                  <a:pt x="327653" y="503830"/>
                </a:lnTo>
                <a:lnTo>
                  <a:pt x="326664" y="504011"/>
                </a:lnTo>
                <a:lnTo>
                  <a:pt x="326337" y="504269"/>
                </a:lnTo>
                <a:lnTo>
                  <a:pt x="325732" y="504750"/>
                </a:lnTo>
                <a:lnTo>
                  <a:pt x="326715" y="505933"/>
                </a:lnTo>
                <a:lnTo>
                  <a:pt x="323233" y="509387"/>
                </a:lnTo>
                <a:lnTo>
                  <a:pt x="322854" y="510687"/>
                </a:lnTo>
                <a:lnTo>
                  <a:pt x="323332" y="513728"/>
                </a:lnTo>
                <a:lnTo>
                  <a:pt x="322584" y="514592"/>
                </a:lnTo>
                <a:lnTo>
                  <a:pt x="317224" y="515105"/>
                </a:lnTo>
                <a:lnTo>
                  <a:pt x="315226" y="515296"/>
                </a:lnTo>
                <a:lnTo>
                  <a:pt x="316757" y="517784"/>
                </a:lnTo>
                <a:lnTo>
                  <a:pt x="318116" y="517978"/>
                </a:lnTo>
                <a:lnTo>
                  <a:pt x="318467" y="517657"/>
                </a:lnTo>
                <a:lnTo>
                  <a:pt x="319669" y="516560"/>
                </a:lnTo>
                <a:lnTo>
                  <a:pt x="319988" y="516834"/>
                </a:lnTo>
                <a:lnTo>
                  <a:pt x="322068" y="518619"/>
                </a:lnTo>
                <a:lnTo>
                  <a:pt x="321137" y="519110"/>
                </a:lnTo>
                <a:lnTo>
                  <a:pt x="319590" y="519230"/>
                </a:lnTo>
                <a:lnTo>
                  <a:pt x="319337" y="520498"/>
                </a:lnTo>
                <a:lnTo>
                  <a:pt x="319082" y="521765"/>
                </a:lnTo>
                <a:lnTo>
                  <a:pt x="319471" y="523364"/>
                </a:lnTo>
                <a:lnTo>
                  <a:pt x="319566" y="523752"/>
                </a:lnTo>
                <a:lnTo>
                  <a:pt x="320675" y="524378"/>
                </a:lnTo>
                <a:lnTo>
                  <a:pt x="321278" y="523222"/>
                </a:lnTo>
                <a:lnTo>
                  <a:pt x="321674" y="522462"/>
                </a:lnTo>
                <a:lnTo>
                  <a:pt x="322352" y="522026"/>
                </a:lnTo>
                <a:lnTo>
                  <a:pt x="322728" y="521785"/>
                </a:lnTo>
                <a:lnTo>
                  <a:pt x="324072" y="524583"/>
                </a:lnTo>
                <a:lnTo>
                  <a:pt x="325976" y="526764"/>
                </a:lnTo>
                <a:lnTo>
                  <a:pt x="325284" y="528930"/>
                </a:lnTo>
                <a:lnTo>
                  <a:pt x="326885" y="530207"/>
                </a:lnTo>
                <a:lnTo>
                  <a:pt x="327867" y="530991"/>
                </a:lnTo>
                <a:lnTo>
                  <a:pt x="328466" y="534466"/>
                </a:lnTo>
                <a:lnTo>
                  <a:pt x="329107" y="533884"/>
                </a:lnTo>
                <a:lnTo>
                  <a:pt x="330641" y="532494"/>
                </a:lnTo>
                <a:lnTo>
                  <a:pt x="330770" y="532977"/>
                </a:lnTo>
                <a:lnTo>
                  <a:pt x="330943" y="533612"/>
                </a:lnTo>
                <a:lnTo>
                  <a:pt x="330817" y="534570"/>
                </a:lnTo>
                <a:lnTo>
                  <a:pt x="330683" y="535594"/>
                </a:lnTo>
                <a:lnTo>
                  <a:pt x="331406" y="539071"/>
                </a:lnTo>
                <a:lnTo>
                  <a:pt x="331651" y="539444"/>
                </a:lnTo>
                <a:lnTo>
                  <a:pt x="331895" y="539818"/>
                </a:lnTo>
                <a:lnTo>
                  <a:pt x="332635" y="539946"/>
                </a:lnTo>
                <a:lnTo>
                  <a:pt x="332936" y="539631"/>
                </a:lnTo>
                <a:lnTo>
                  <a:pt x="333755" y="538774"/>
                </a:lnTo>
                <a:lnTo>
                  <a:pt x="334730" y="538593"/>
                </a:lnTo>
                <a:lnTo>
                  <a:pt x="335055" y="538533"/>
                </a:lnTo>
                <a:lnTo>
                  <a:pt x="336162" y="539407"/>
                </a:lnTo>
                <a:lnTo>
                  <a:pt x="336800" y="541011"/>
                </a:lnTo>
                <a:lnTo>
                  <a:pt x="337076" y="541706"/>
                </a:lnTo>
                <a:lnTo>
                  <a:pt x="337815" y="541711"/>
                </a:lnTo>
                <a:lnTo>
                  <a:pt x="338381" y="541198"/>
                </a:lnTo>
                <a:lnTo>
                  <a:pt x="339308" y="540354"/>
                </a:lnTo>
                <a:lnTo>
                  <a:pt x="340113" y="540173"/>
                </a:lnTo>
                <a:lnTo>
                  <a:pt x="341218" y="541233"/>
                </a:lnTo>
                <a:lnTo>
                  <a:pt x="342199" y="541105"/>
                </a:lnTo>
                <a:lnTo>
                  <a:pt x="342580" y="541055"/>
                </a:lnTo>
                <a:lnTo>
                  <a:pt x="343198" y="541573"/>
                </a:lnTo>
                <a:lnTo>
                  <a:pt x="345040" y="543115"/>
                </a:lnTo>
                <a:lnTo>
                  <a:pt x="345733" y="543550"/>
                </a:lnTo>
                <a:lnTo>
                  <a:pt x="346169" y="543824"/>
                </a:lnTo>
                <a:lnTo>
                  <a:pt x="348426" y="545242"/>
                </a:lnTo>
                <a:lnTo>
                  <a:pt x="349222" y="546548"/>
                </a:lnTo>
                <a:lnTo>
                  <a:pt x="349700" y="549403"/>
                </a:lnTo>
                <a:lnTo>
                  <a:pt x="350128" y="550075"/>
                </a:lnTo>
                <a:lnTo>
                  <a:pt x="350419" y="550489"/>
                </a:lnTo>
                <a:lnTo>
                  <a:pt x="350990" y="550837"/>
                </a:lnTo>
                <a:lnTo>
                  <a:pt x="353835" y="551186"/>
                </a:lnTo>
                <a:lnTo>
                  <a:pt x="354695" y="551292"/>
                </a:lnTo>
                <a:lnTo>
                  <a:pt x="354904" y="551417"/>
                </a:lnTo>
                <a:lnTo>
                  <a:pt x="355741" y="551918"/>
                </a:lnTo>
                <a:lnTo>
                  <a:pt x="357398" y="553973"/>
                </a:lnTo>
                <a:lnTo>
                  <a:pt x="362450" y="556544"/>
                </a:lnTo>
                <a:lnTo>
                  <a:pt x="362790" y="557478"/>
                </a:lnTo>
                <a:lnTo>
                  <a:pt x="363423" y="559216"/>
                </a:lnTo>
                <a:lnTo>
                  <a:pt x="363250" y="561184"/>
                </a:lnTo>
                <a:lnTo>
                  <a:pt x="362513" y="562894"/>
                </a:lnTo>
                <a:lnTo>
                  <a:pt x="361891" y="564052"/>
                </a:lnTo>
                <a:lnTo>
                  <a:pt x="361049" y="565097"/>
                </a:lnTo>
                <a:lnTo>
                  <a:pt x="360205" y="566198"/>
                </a:lnTo>
                <a:lnTo>
                  <a:pt x="359420" y="567133"/>
                </a:lnTo>
                <a:lnTo>
                  <a:pt x="358243" y="568341"/>
                </a:lnTo>
                <a:lnTo>
                  <a:pt x="356515" y="569434"/>
                </a:lnTo>
                <a:lnTo>
                  <a:pt x="354841" y="570472"/>
                </a:lnTo>
                <a:lnTo>
                  <a:pt x="354123" y="570300"/>
                </a:lnTo>
                <a:lnTo>
                  <a:pt x="353132" y="569627"/>
                </a:lnTo>
                <a:lnTo>
                  <a:pt x="351923" y="568565"/>
                </a:lnTo>
                <a:lnTo>
                  <a:pt x="350107" y="567165"/>
                </a:lnTo>
                <a:lnTo>
                  <a:pt x="348735" y="565880"/>
                </a:lnTo>
                <a:lnTo>
                  <a:pt x="345927" y="563974"/>
                </a:lnTo>
                <a:lnTo>
                  <a:pt x="343668" y="562681"/>
                </a:lnTo>
                <a:lnTo>
                  <a:pt x="341132" y="561331"/>
                </a:lnTo>
                <a:lnTo>
                  <a:pt x="338210" y="559755"/>
                </a:lnTo>
                <a:lnTo>
                  <a:pt x="335342" y="558292"/>
                </a:lnTo>
                <a:lnTo>
                  <a:pt x="332361" y="557159"/>
                </a:lnTo>
                <a:lnTo>
                  <a:pt x="329761" y="556583"/>
                </a:lnTo>
                <a:lnTo>
                  <a:pt x="327222" y="555565"/>
                </a:lnTo>
                <a:lnTo>
                  <a:pt x="324404" y="554545"/>
                </a:lnTo>
                <a:lnTo>
                  <a:pt x="320918" y="553906"/>
                </a:lnTo>
                <a:lnTo>
                  <a:pt x="317988" y="553217"/>
                </a:lnTo>
                <a:lnTo>
                  <a:pt x="316608" y="552707"/>
                </a:lnTo>
                <a:lnTo>
                  <a:pt x="314504" y="552524"/>
                </a:lnTo>
                <a:lnTo>
                  <a:pt x="312895" y="552621"/>
                </a:lnTo>
                <a:lnTo>
                  <a:pt x="311448" y="553218"/>
                </a:lnTo>
                <a:lnTo>
                  <a:pt x="310048" y="554591"/>
                </a:lnTo>
                <a:lnTo>
                  <a:pt x="309649" y="555695"/>
                </a:lnTo>
                <a:lnTo>
                  <a:pt x="309637" y="556747"/>
                </a:lnTo>
                <a:lnTo>
                  <a:pt x="310645" y="559793"/>
                </a:lnTo>
                <a:lnTo>
                  <a:pt x="311013" y="560508"/>
                </a:lnTo>
                <a:lnTo>
                  <a:pt x="311379" y="561223"/>
                </a:lnTo>
                <a:lnTo>
                  <a:pt x="311737" y="564747"/>
                </a:lnTo>
                <a:lnTo>
                  <a:pt x="311788" y="565256"/>
                </a:lnTo>
                <a:lnTo>
                  <a:pt x="312662" y="566284"/>
                </a:lnTo>
                <a:lnTo>
                  <a:pt x="312955" y="566626"/>
                </a:lnTo>
                <a:lnTo>
                  <a:pt x="312442" y="569910"/>
                </a:lnTo>
                <a:lnTo>
                  <a:pt x="310628" y="573621"/>
                </a:lnTo>
                <a:lnTo>
                  <a:pt x="309198" y="575349"/>
                </a:lnTo>
                <a:lnTo>
                  <a:pt x="309428" y="578079"/>
                </a:lnTo>
                <a:lnTo>
                  <a:pt x="309052" y="579069"/>
                </a:lnTo>
                <a:lnTo>
                  <a:pt x="305885" y="581780"/>
                </a:lnTo>
                <a:lnTo>
                  <a:pt x="302794" y="580946"/>
                </a:lnTo>
                <a:lnTo>
                  <a:pt x="299585" y="580532"/>
                </a:lnTo>
                <a:lnTo>
                  <a:pt x="296041" y="580059"/>
                </a:lnTo>
                <a:lnTo>
                  <a:pt x="292719" y="579809"/>
                </a:lnTo>
                <a:lnTo>
                  <a:pt x="289838" y="579564"/>
                </a:lnTo>
                <a:lnTo>
                  <a:pt x="288286" y="579551"/>
                </a:lnTo>
                <a:lnTo>
                  <a:pt x="286123" y="579754"/>
                </a:lnTo>
                <a:lnTo>
                  <a:pt x="284399" y="580238"/>
                </a:lnTo>
                <a:lnTo>
                  <a:pt x="282906" y="580480"/>
                </a:lnTo>
                <a:lnTo>
                  <a:pt x="281567" y="580657"/>
                </a:lnTo>
                <a:lnTo>
                  <a:pt x="280460" y="580537"/>
                </a:lnTo>
                <a:lnTo>
                  <a:pt x="279247" y="579973"/>
                </a:lnTo>
                <a:lnTo>
                  <a:pt x="277649" y="579018"/>
                </a:lnTo>
                <a:lnTo>
                  <a:pt x="275890" y="577508"/>
                </a:lnTo>
                <a:lnTo>
                  <a:pt x="274023" y="575831"/>
                </a:lnTo>
                <a:lnTo>
                  <a:pt x="272046" y="573987"/>
                </a:lnTo>
                <a:lnTo>
                  <a:pt x="270128" y="571755"/>
                </a:lnTo>
                <a:lnTo>
                  <a:pt x="267987" y="569633"/>
                </a:lnTo>
                <a:lnTo>
                  <a:pt x="266231" y="567901"/>
                </a:lnTo>
                <a:lnTo>
                  <a:pt x="265245" y="566730"/>
                </a:lnTo>
                <a:lnTo>
                  <a:pt x="264202" y="565891"/>
                </a:lnTo>
                <a:lnTo>
                  <a:pt x="262928" y="565714"/>
                </a:lnTo>
                <a:lnTo>
                  <a:pt x="261048" y="565255"/>
                </a:lnTo>
                <a:lnTo>
                  <a:pt x="259336" y="564742"/>
                </a:lnTo>
                <a:lnTo>
                  <a:pt x="258587" y="564479"/>
                </a:lnTo>
                <a:lnTo>
                  <a:pt x="256349" y="564108"/>
                </a:lnTo>
                <a:lnTo>
                  <a:pt x="255081" y="563377"/>
                </a:lnTo>
                <a:lnTo>
                  <a:pt x="253489" y="561869"/>
                </a:lnTo>
                <a:lnTo>
                  <a:pt x="251950" y="560472"/>
                </a:lnTo>
                <a:lnTo>
                  <a:pt x="250085" y="558739"/>
                </a:lnTo>
                <a:lnTo>
                  <a:pt x="248215" y="557118"/>
                </a:lnTo>
                <a:lnTo>
                  <a:pt x="246074" y="555161"/>
                </a:lnTo>
                <a:lnTo>
                  <a:pt x="243763" y="553370"/>
                </a:lnTo>
                <a:lnTo>
                  <a:pt x="241126" y="551188"/>
                </a:lnTo>
                <a:lnTo>
                  <a:pt x="238320" y="549005"/>
                </a:lnTo>
                <a:lnTo>
                  <a:pt x="235733" y="547211"/>
                </a:lnTo>
                <a:lnTo>
                  <a:pt x="232705" y="545303"/>
                </a:lnTo>
                <a:lnTo>
                  <a:pt x="229560" y="543726"/>
                </a:lnTo>
                <a:lnTo>
                  <a:pt x="227132" y="542598"/>
                </a:lnTo>
                <a:lnTo>
                  <a:pt x="224370" y="541634"/>
                </a:lnTo>
                <a:lnTo>
                  <a:pt x="221941" y="540728"/>
                </a:lnTo>
                <a:lnTo>
                  <a:pt x="219784" y="540266"/>
                </a:lnTo>
                <a:lnTo>
                  <a:pt x="217626" y="540027"/>
                </a:lnTo>
                <a:lnTo>
                  <a:pt x="216017" y="540069"/>
                </a:lnTo>
                <a:lnTo>
                  <a:pt x="213667" y="540130"/>
                </a:lnTo>
                <a:lnTo>
                  <a:pt x="212248" y="540092"/>
                </a:lnTo>
                <a:lnTo>
                  <a:pt x="210696" y="540024"/>
                </a:lnTo>
                <a:lnTo>
                  <a:pt x="209923" y="539741"/>
                </a:lnTo>
                <a:lnTo>
                  <a:pt x="208712" y="538845"/>
                </a:lnTo>
                <a:lnTo>
                  <a:pt x="206515" y="536944"/>
                </a:lnTo>
                <a:lnTo>
                  <a:pt x="205253" y="535715"/>
                </a:lnTo>
                <a:lnTo>
                  <a:pt x="203716" y="534151"/>
                </a:lnTo>
                <a:lnTo>
                  <a:pt x="201961" y="532309"/>
                </a:lnTo>
                <a:lnTo>
                  <a:pt x="200099" y="530024"/>
                </a:lnTo>
                <a:lnTo>
                  <a:pt x="198405" y="527739"/>
                </a:lnTo>
                <a:lnTo>
                  <a:pt x="197152" y="525459"/>
                </a:lnTo>
                <a:lnTo>
                  <a:pt x="195308" y="521512"/>
                </a:lnTo>
                <a:lnTo>
                  <a:pt x="194448" y="518847"/>
                </a:lnTo>
                <a:lnTo>
                  <a:pt x="193491" y="514798"/>
                </a:lnTo>
                <a:lnTo>
                  <a:pt x="193123" y="512857"/>
                </a:lnTo>
                <a:lnTo>
                  <a:pt x="192760" y="510417"/>
                </a:lnTo>
                <a:lnTo>
                  <a:pt x="192297" y="506760"/>
                </a:lnTo>
                <a:lnTo>
                  <a:pt x="191491" y="504262"/>
                </a:lnTo>
                <a:lnTo>
                  <a:pt x="191068" y="502431"/>
                </a:lnTo>
                <a:lnTo>
                  <a:pt x="190422" y="500488"/>
                </a:lnTo>
                <a:lnTo>
                  <a:pt x="189778" y="498489"/>
                </a:lnTo>
                <a:lnTo>
                  <a:pt x="188852" y="496710"/>
                </a:lnTo>
                <a:lnTo>
                  <a:pt x="187706" y="494929"/>
                </a:lnTo>
                <a:lnTo>
                  <a:pt x="186058" y="493476"/>
                </a:lnTo>
                <a:lnTo>
                  <a:pt x="183906" y="492517"/>
                </a:lnTo>
                <a:lnTo>
                  <a:pt x="182305" y="491950"/>
                </a:lnTo>
                <a:lnTo>
                  <a:pt x="180364" y="491933"/>
                </a:lnTo>
                <a:lnTo>
                  <a:pt x="178808" y="492363"/>
                </a:lnTo>
                <a:lnTo>
                  <a:pt x="177526" y="493072"/>
                </a:lnTo>
                <a:lnTo>
                  <a:pt x="175910" y="493889"/>
                </a:lnTo>
                <a:lnTo>
                  <a:pt x="174684" y="494543"/>
                </a:lnTo>
                <a:lnTo>
                  <a:pt x="173041" y="495908"/>
                </a:lnTo>
                <a:lnTo>
                  <a:pt x="172174" y="495966"/>
                </a:lnTo>
                <a:lnTo>
                  <a:pt x="169700" y="496388"/>
                </a:lnTo>
                <a:lnTo>
                  <a:pt x="166472" y="499101"/>
                </a:lnTo>
                <a:lnTo>
                  <a:pt x="161207" y="501122"/>
                </a:lnTo>
                <a:lnTo>
                  <a:pt x="159096" y="503159"/>
                </a:lnTo>
                <a:lnTo>
                  <a:pt x="158457" y="504014"/>
                </a:lnTo>
                <a:lnTo>
                  <a:pt x="156606" y="506495"/>
                </a:lnTo>
                <a:lnTo>
                  <a:pt x="156189" y="507347"/>
                </a:lnTo>
                <a:lnTo>
                  <a:pt x="155545" y="508660"/>
                </a:lnTo>
                <a:lnTo>
                  <a:pt x="150635" y="514218"/>
                </a:lnTo>
                <a:lnTo>
                  <a:pt x="149521" y="514337"/>
                </a:lnTo>
                <a:lnTo>
                  <a:pt x="148427" y="514961"/>
                </a:lnTo>
                <a:lnTo>
                  <a:pt x="147475" y="515505"/>
                </a:lnTo>
                <a:lnTo>
                  <a:pt x="146211" y="515524"/>
                </a:lnTo>
                <a:lnTo>
                  <a:pt x="144213" y="515552"/>
                </a:lnTo>
                <a:lnTo>
                  <a:pt x="142725" y="513623"/>
                </a:lnTo>
                <a:lnTo>
                  <a:pt x="141924" y="513123"/>
                </a:lnTo>
                <a:lnTo>
                  <a:pt x="141123" y="512623"/>
                </a:lnTo>
                <a:lnTo>
                  <a:pt x="139588" y="510570"/>
                </a:lnTo>
                <a:lnTo>
                  <a:pt x="139436" y="510493"/>
                </a:lnTo>
                <a:lnTo>
                  <a:pt x="138971" y="510257"/>
                </a:lnTo>
                <a:lnTo>
                  <a:pt x="137560" y="509401"/>
                </a:lnTo>
                <a:lnTo>
                  <a:pt x="136623" y="508950"/>
                </a:lnTo>
                <a:lnTo>
                  <a:pt x="134963" y="508549"/>
                </a:lnTo>
                <a:lnTo>
                  <a:pt x="133302" y="508424"/>
                </a:lnTo>
                <a:lnTo>
                  <a:pt x="131750" y="508411"/>
                </a:lnTo>
                <a:lnTo>
                  <a:pt x="130032" y="508396"/>
                </a:lnTo>
                <a:lnTo>
                  <a:pt x="128698" y="508828"/>
                </a:lnTo>
                <a:lnTo>
                  <a:pt x="127692" y="509595"/>
                </a:lnTo>
                <a:lnTo>
                  <a:pt x="127076" y="510199"/>
                </a:lnTo>
                <a:lnTo>
                  <a:pt x="126456" y="511190"/>
                </a:lnTo>
                <a:lnTo>
                  <a:pt x="125946" y="512238"/>
                </a:lnTo>
                <a:lnTo>
                  <a:pt x="125548" y="513286"/>
                </a:lnTo>
                <a:lnTo>
                  <a:pt x="124920" y="514997"/>
                </a:lnTo>
                <a:lnTo>
                  <a:pt x="124574" y="516434"/>
                </a:lnTo>
                <a:lnTo>
                  <a:pt x="124557" y="517929"/>
                </a:lnTo>
                <a:lnTo>
                  <a:pt x="124548" y="518981"/>
                </a:lnTo>
                <a:lnTo>
                  <a:pt x="124868" y="520146"/>
                </a:lnTo>
                <a:lnTo>
                  <a:pt x="126299" y="521155"/>
                </a:lnTo>
                <a:lnTo>
                  <a:pt x="127731" y="522108"/>
                </a:lnTo>
                <a:lnTo>
                  <a:pt x="128830" y="523058"/>
                </a:lnTo>
                <a:lnTo>
                  <a:pt x="130204" y="524177"/>
                </a:lnTo>
                <a:lnTo>
                  <a:pt x="131409" y="525572"/>
                </a:lnTo>
                <a:lnTo>
                  <a:pt x="132614" y="527021"/>
                </a:lnTo>
                <a:lnTo>
                  <a:pt x="133758" y="528969"/>
                </a:lnTo>
                <a:lnTo>
                  <a:pt x="133961" y="530798"/>
                </a:lnTo>
                <a:lnTo>
                  <a:pt x="133832" y="532624"/>
                </a:lnTo>
                <a:lnTo>
                  <a:pt x="133703" y="533761"/>
                </a:lnTo>
                <a:lnTo>
                  <a:pt x="133649" y="534228"/>
                </a:lnTo>
                <a:lnTo>
                  <a:pt x="133305" y="535388"/>
                </a:lnTo>
                <a:lnTo>
                  <a:pt x="132849" y="536547"/>
                </a:lnTo>
                <a:lnTo>
                  <a:pt x="132066" y="537260"/>
                </a:lnTo>
                <a:lnTo>
                  <a:pt x="130902" y="537361"/>
                </a:lnTo>
                <a:lnTo>
                  <a:pt x="129852" y="537020"/>
                </a:lnTo>
                <a:lnTo>
                  <a:pt x="128967" y="536791"/>
                </a:lnTo>
                <a:lnTo>
                  <a:pt x="128083" y="536562"/>
                </a:lnTo>
                <a:lnTo>
                  <a:pt x="126317" y="535828"/>
                </a:lnTo>
                <a:lnTo>
                  <a:pt x="125431" y="535765"/>
                </a:lnTo>
                <a:lnTo>
                  <a:pt x="124376" y="535811"/>
                </a:lnTo>
                <a:lnTo>
                  <a:pt x="123593" y="536525"/>
                </a:lnTo>
                <a:lnTo>
                  <a:pt x="122975" y="537295"/>
                </a:lnTo>
                <a:lnTo>
                  <a:pt x="122525" y="538011"/>
                </a:lnTo>
                <a:lnTo>
                  <a:pt x="121562" y="540051"/>
                </a:lnTo>
                <a:lnTo>
                  <a:pt x="121096" y="542263"/>
                </a:lnTo>
                <a:lnTo>
                  <a:pt x="120748" y="543755"/>
                </a:lnTo>
                <a:lnTo>
                  <a:pt x="120180" y="545134"/>
                </a:lnTo>
                <a:lnTo>
                  <a:pt x="119669" y="546404"/>
                </a:lnTo>
                <a:lnTo>
                  <a:pt x="119271" y="547286"/>
                </a:lnTo>
                <a:lnTo>
                  <a:pt x="118648" y="548499"/>
                </a:lnTo>
                <a:lnTo>
                  <a:pt x="117749" y="549765"/>
                </a:lnTo>
                <a:lnTo>
                  <a:pt x="116962" y="550866"/>
                </a:lnTo>
                <a:lnTo>
                  <a:pt x="116009" y="551910"/>
                </a:lnTo>
                <a:lnTo>
                  <a:pt x="114779" y="552952"/>
                </a:lnTo>
                <a:lnTo>
                  <a:pt x="112991" y="554432"/>
                </a:lnTo>
                <a:lnTo>
                  <a:pt x="111928" y="555365"/>
                </a:lnTo>
                <a:lnTo>
                  <a:pt x="110469" y="556959"/>
                </a:lnTo>
                <a:lnTo>
                  <a:pt x="109570" y="558169"/>
                </a:lnTo>
                <a:lnTo>
                  <a:pt x="108447" y="559600"/>
                </a:lnTo>
                <a:lnTo>
                  <a:pt x="107268" y="561085"/>
                </a:lnTo>
                <a:lnTo>
                  <a:pt x="106148" y="562294"/>
                </a:lnTo>
                <a:lnTo>
                  <a:pt x="105307" y="563173"/>
                </a:lnTo>
                <a:lnTo>
                  <a:pt x="104411" y="563996"/>
                </a:lnTo>
                <a:lnTo>
                  <a:pt x="103963" y="564491"/>
                </a:lnTo>
                <a:lnTo>
                  <a:pt x="102179" y="565277"/>
                </a:lnTo>
                <a:lnTo>
                  <a:pt x="102003" y="564737"/>
                </a:lnTo>
                <a:lnTo>
                  <a:pt x="101327" y="562669"/>
                </a:lnTo>
                <a:lnTo>
                  <a:pt x="101149" y="561275"/>
                </a:lnTo>
                <a:lnTo>
                  <a:pt x="100969" y="559877"/>
                </a:lnTo>
                <a:lnTo>
                  <a:pt x="101090" y="558335"/>
                </a:lnTo>
                <a:lnTo>
                  <a:pt x="101232" y="556530"/>
                </a:lnTo>
                <a:lnTo>
                  <a:pt x="101020" y="554221"/>
                </a:lnTo>
                <a:lnTo>
                  <a:pt x="100997" y="553987"/>
                </a:lnTo>
                <a:lnTo>
                  <a:pt x="100856" y="553478"/>
                </a:lnTo>
                <a:lnTo>
                  <a:pt x="100207" y="551131"/>
                </a:lnTo>
                <a:lnTo>
                  <a:pt x="99594" y="550477"/>
                </a:lnTo>
                <a:lnTo>
                  <a:pt x="98978" y="549823"/>
                </a:lnTo>
                <a:lnTo>
                  <a:pt x="97745" y="549136"/>
                </a:lnTo>
                <a:lnTo>
                  <a:pt x="95897" y="549127"/>
                </a:lnTo>
                <a:lnTo>
                  <a:pt x="94038" y="549119"/>
                </a:lnTo>
                <a:lnTo>
                  <a:pt x="92128" y="547871"/>
                </a:lnTo>
                <a:lnTo>
                  <a:pt x="88975" y="547733"/>
                </a:lnTo>
                <a:lnTo>
                  <a:pt x="88738" y="547572"/>
                </a:lnTo>
                <a:lnTo>
                  <a:pt x="87867" y="546984"/>
                </a:lnTo>
                <a:lnTo>
                  <a:pt x="86950" y="547790"/>
                </a:lnTo>
                <a:lnTo>
                  <a:pt x="85885" y="548778"/>
                </a:lnTo>
                <a:lnTo>
                  <a:pt x="84273" y="549318"/>
                </a:lnTo>
                <a:lnTo>
                  <a:pt x="83218" y="549531"/>
                </a:lnTo>
                <a:lnTo>
                  <a:pt x="82167" y="549356"/>
                </a:lnTo>
                <a:lnTo>
                  <a:pt x="81173" y="548960"/>
                </a:lnTo>
                <a:lnTo>
                  <a:pt x="80293" y="548177"/>
                </a:lnTo>
                <a:lnTo>
                  <a:pt x="79533" y="546676"/>
                </a:lnTo>
                <a:lnTo>
                  <a:pt x="79042" y="545897"/>
                </a:lnTo>
                <a:lnTo>
                  <a:pt x="78331" y="544949"/>
                </a:lnTo>
                <a:lnTo>
                  <a:pt x="77292" y="543501"/>
                </a:lnTo>
                <a:lnTo>
                  <a:pt x="76414" y="542608"/>
                </a:lnTo>
                <a:lnTo>
                  <a:pt x="75700" y="542048"/>
                </a:lnTo>
                <a:lnTo>
                  <a:pt x="74541" y="541595"/>
                </a:lnTo>
                <a:lnTo>
                  <a:pt x="73764" y="541589"/>
                </a:lnTo>
                <a:lnTo>
                  <a:pt x="72709" y="541690"/>
                </a:lnTo>
                <a:lnTo>
                  <a:pt x="72314" y="542462"/>
                </a:lnTo>
                <a:lnTo>
                  <a:pt x="72196" y="543126"/>
                </a:lnTo>
                <a:lnTo>
                  <a:pt x="72183" y="544399"/>
                </a:lnTo>
                <a:lnTo>
                  <a:pt x="72175" y="545341"/>
                </a:lnTo>
                <a:lnTo>
                  <a:pt x="72162" y="546614"/>
                </a:lnTo>
                <a:lnTo>
                  <a:pt x="72150" y="547666"/>
                </a:lnTo>
                <a:lnTo>
                  <a:pt x="72135" y="549106"/>
                </a:lnTo>
                <a:lnTo>
                  <a:pt x="72109" y="551653"/>
                </a:lnTo>
                <a:lnTo>
                  <a:pt x="71872" y="553257"/>
                </a:lnTo>
                <a:lnTo>
                  <a:pt x="71697" y="554141"/>
                </a:lnTo>
                <a:lnTo>
                  <a:pt x="71359" y="554692"/>
                </a:lnTo>
                <a:lnTo>
                  <a:pt x="70853" y="555297"/>
                </a:lnTo>
                <a:lnTo>
                  <a:pt x="70069" y="556121"/>
                </a:lnTo>
                <a:lnTo>
                  <a:pt x="69238" y="556114"/>
                </a:lnTo>
                <a:lnTo>
                  <a:pt x="68517" y="556108"/>
                </a:lnTo>
                <a:lnTo>
                  <a:pt x="67856" y="555604"/>
                </a:lnTo>
                <a:lnTo>
                  <a:pt x="67367" y="554659"/>
                </a:lnTo>
                <a:lnTo>
                  <a:pt x="67101" y="553604"/>
                </a:lnTo>
                <a:lnTo>
                  <a:pt x="66560" y="552382"/>
                </a:lnTo>
                <a:lnTo>
                  <a:pt x="65958" y="551546"/>
                </a:lnTo>
                <a:lnTo>
                  <a:pt x="65412" y="550766"/>
                </a:lnTo>
                <a:lnTo>
                  <a:pt x="65027" y="550431"/>
                </a:lnTo>
                <a:lnTo>
                  <a:pt x="63629" y="549731"/>
                </a:lnTo>
                <a:lnTo>
                  <a:pt x="62248" y="554624"/>
                </a:lnTo>
                <a:lnTo>
                  <a:pt x="60812" y="557718"/>
                </a:lnTo>
                <a:lnTo>
                  <a:pt x="60673" y="557604"/>
                </a:lnTo>
                <a:lnTo>
                  <a:pt x="58842" y="556098"/>
                </a:lnTo>
                <a:lnTo>
                  <a:pt x="58009" y="555893"/>
                </a:lnTo>
                <a:lnTo>
                  <a:pt x="57298" y="555719"/>
                </a:lnTo>
                <a:lnTo>
                  <a:pt x="56270" y="555962"/>
                </a:lnTo>
                <a:lnTo>
                  <a:pt x="55751" y="556085"/>
                </a:lnTo>
                <a:lnTo>
                  <a:pt x="54641" y="555894"/>
                </a:lnTo>
                <a:lnTo>
                  <a:pt x="53488" y="554608"/>
                </a:lnTo>
                <a:lnTo>
                  <a:pt x="51628" y="552533"/>
                </a:lnTo>
                <a:lnTo>
                  <a:pt x="51505" y="552138"/>
                </a:lnTo>
                <a:lnTo>
                  <a:pt x="50897" y="550173"/>
                </a:lnTo>
                <a:lnTo>
                  <a:pt x="50097" y="549426"/>
                </a:lnTo>
                <a:lnTo>
                  <a:pt x="48861" y="549359"/>
                </a:lnTo>
                <a:lnTo>
                  <a:pt x="47692" y="548114"/>
                </a:lnTo>
                <a:lnTo>
                  <a:pt x="45903" y="547424"/>
                </a:lnTo>
                <a:lnTo>
                  <a:pt x="42816" y="546977"/>
                </a:lnTo>
                <a:lnTo>
                  <a:pt x="40785" y="545046"/>
                </a:lnTo>
                <a:lnTo>
                  <a:pt x="38754" y="544783"/>
                </a:lnTo>
                <a:lnTo>
                  <a:pt x="37597" y="544109"/>
                </a:lnTo>
                <a:lnTo>
                  <a:pt x="36887" y="543051"/>
                </a:lnTo>
                <a:lnTo>
                  <a:pt x="36288" y="541939"/>
                </a:lnTo>
                <a:lnTo>
                  <a:pt x="35911" y="540939"/>
                </a:lnTo>
                <a:lnTo>
                  <a:pt x="35595" y="539330"/>
                </a:lnTo>
                <a:lnTo>
                  <a:pt x="35275" y="538109"/>
                </a:lnTo>
                <a:lnTo>
                  <a:pt x="35229" y="537112"/>
                </a:lnTo>
                <a:lnTo>
                  <a:pt x="35077" y="535782"/>
                </a:lnTo>
                <a:lnTo>
                  <a:pt x="34820" y="533676"/>
                </a:lnTo>
                <a:lnTo>
                  <a:pt x="34962" y="530632"/>
                </a:lnTo>
                <a:lnTo>
                  <a:pt x="34985" y="528362"/>
                </a:lnTo>
                <a:lnTo>
                  <a:pt x="35119" y="526093"/>
                </a:lnTo>
                <a:lnTo>
                  <a:pt x="35544" y="522497"/>
                </a:lnTo>
                <a:lnTo>
                  <a:pt x="35795" y="519731"/>
                </a:lnTo>
                <a:lnTo>
                  <a:pt x="35929" y="517296"/>
                </a:lnTo>
                <a:lnTo>
                  <a:pt x="35948" y="515414"/>
                </a:lnTo>
                <a:lnTo>
                  <a:pt x="36025" y="513366"/>
                </a:lnTo>
                <a:lnTo>
                  <a:pt x="36216" y="510876"/>
                </a:lnTo>
                <a:lnTo>
                  <a:pt x="36185" y="508551"/>
                </a:lnTo>
                <a:lnTo>
                  <a:pt x="36270" y="505506"/>
                </a:lnTo>
                <a:lnTo>
                  <a:pt x="36295" y="503126"/>
                </a:lnTo>
                <a:lnTo>
                  <a:pt x="36320" y="500801"/>
                </a:lnTo>
                <a:lnTo>
                  <a:pt x="36280" y="499084"/>
                </a:lnTo>
                <a:lnTo>
                  <a:pt x="36079" y="497200"/>
                </a:lnTo>
                <a:lnTo>
                  <a:pt x="35764" y="495481"/>
                </a:lnTo>
                <a:lnTo>
                  <a:pt x="35105" y="494812"/>
                </a:lnTo>
                <a:lnTo>
                  <a:pt x="33940" y="494802"/>
                </a:lnTo>
                <a:lnTo>
                  <a:pt x="32829" y="495180"/>
                </a:lnTo>
                <a:lnTo>
                  <a:pt x="31545" y="496000"/>
                </a:lnTo>
                <a:lnTo>
                  <a:pt x="29815" y="497092"/>
                </a:lnTo>
                <a:lnTo>
                  <a:pt x="27580" y="499011"/>
                </a:lnTo>
                <a:lnTo>
                  <a:pt x="25065" y="500928"/>
                </a:lnTo>
                <a:lnTo>
                  <a:pt x="23055" y="502350"/>
                </a:lnTo>
                <a:lnTo>
                  <a:pt x="21101" y="503718"/>
                </a:lnTo>
                <a:lnTo>
                  <a:pt x="17859" y="506404"/>
                </a:lnTo>
                <a:lnTo>
                  <a:pt x="15676" y="508434"/>
                </a:lnTo>
                <a:lnTo>
                  <a:pt x="13721" y="510023"/>
                </a:lnTo>
                <a:lnTo>
                  <a:pt x="12543" y="511231"/>
                </a:lnTo>
                <a:lnTo>
                  <a:pt x="11256" y="512494"/>
                </a:lnTo>
                <a:lnTo>
                  <a:pt x="10190" y="513647"/>
                </a:lnTo>
                <a:lnTo>
                  <a:pt x="9690" y="513865"/>
                </a:lnTo>
                <a:lnTo>
                  <a:pt x="8416" y="513743"/>
                </a:lnTo>
                <a:lnTo>
                  <a:pt x="6930" y="513844"/>
                </a:lnTo>
                <a:lnTo>
                  <a:pt x="6698" y="513914"/>
                </a:lnTo>
                <a:lnTo>
                  <a:pt x="5507" y="514270"/>
                </a:lnTo>
                <a:lnTo>
                  <a:pt x="4624" y="514310"/>
                </a:lnTo>
                <a:lnTo>
                  <a:pt x="4794" y="514610"/>
                </a:lnTo>
                <a:lnTo>
                  <a:pt x="5103" y="515083"/>
                </a:lnTo>
                <a:lnTo>
                  <a:pt x="5358" y="515900"/>
                </a:lnTo>
                <a:lnTo>
                  <a:pt x="5538" y="516458"/>
                </a:lnTo>
                <a:lnTo>
                  <a:pt x="5838" y="516921"/>
                </a:lnTo>
                <a:lnTo>
                  <a:pt x="5751" y="517361"/>
                </a:lnTo>
                <a:lnTo>
                  <a:pt x="5429" y="517962"/>
                </a:lnTo>
                <a:lnTo>
                  <a:pt x="5354" y="518574"/>
                </a:lnTo>
                <a:lnTo>
                  <a:pt x="5362" y="519046"/>
                </a:lnTo>
                <a:lnTo>
                  <a:pt x="5532" y="519938"/>
                </a:lnTo>
                <a:lnTo>
                  <a:pt x="5574" y="520518"/>
                </a:lnTo>
                <a:lnTo>
                  <a:pt x="5627" y="520947"/>
                </a:lnTo>
                <a:lnTo>
                  <a:pt x="5550" y="521495"/>
                </a:lnTo>
                <a:lnTo>
                  <a:pt x="5646" y="521833"/>
                </a:lnTo>
                <a:lnTo>
                  <a:pt x="5421" y="522445"/>
                </a:lnTo>
                <a:lnTo>
                  <a:pt x="5033" y="523196"/>
                </a:lnTo>
                <a:lnTo>
                  <a:pt x="4497" y="523775"/>
                </a:lnTo>
                <a:lnTo>
                  <a:pt x="3906" y="524482"/>
                </a:lnTo>
                <a:lnTo>
                  <a:pt x="3864" y="525051"/>
                </a:lnTo>
                <a:lnTo>
                  <a:pt x="4162" y="525353"/>
                </a:lnTo>
                <a:lnTo>
                  <a:pt x="4578" y="526052"/>
                </a:lnTo>
                <a:lnTo>
                  <a:pt x="4704" y="526728"/>
                </a:lnTo>
                <a:lnTo>
                  <a:pt x="4907" y="527019"/>
                </a:lnTo>
                <a:lnTo>
                  <a:pt x="5067" y="527196"/>
                </a:lnTo>
                <a:lnTo>
                  <a:pt x="5206" y="527604"/>
                </a:lnTo>
                <a:lnTo>
                  <a:pt x="5129" y="528200"/>
                </a:lnTo>
                <a:lnTo>
                  <a:pt x="5161" y="529006"/>
                </a:lnTo>
                <a:lnTo>
                  <a:pt x="5246" y="529683"/>
                </a:lnTo>
                <a:lnTo>
                  <a:pt x="5447" y="530048"/>
                </a:lnTo>
                <a:lnTo>
                  <a:pt x="5425" y="530284"/>
                </a:lnTo>
                <a:lnTo>
                  <a:pt x="5596" y="531031"/>
                </a:lnTo>
                <a:lnTo>
                  <a:pt x="5808" y="531321"/>
                </a:lnTo>
                <a:lnTo>
                  <a:pt x="5959" y="531504"/>
                </a:lnTo>
                <a:lnTo>
                  <a:pt x="6161" y="531472"/>
                </a:lnTo>
                <a:lnTo>
                  <a:pt x="6493" y="531709"/>
                </a:lnTo>
                <a:lnTo>
                  <a:pt x="7059" y="532333"/>
                </a:lnTo>
                <a:lnTo>
                  <a:pt x="7218" y="532785"/>
                </a:lnTo>
                <a:lnTo>
                  <a:pt x="7378" y="533257"/>
                </a:lnTo>
                <a:lnTo>
                  <a:pt x="7708" y="533580"/>
                </a:lnTo>
                <a:lnTo>
                  <a:pt x="8104" y="533646"/>
                </a:lnTo>
                <a:lnTo>
                  <a:pt x="8607" y="533518"/>
                </a:lnTo>
                <a:lnTo>
                  <a:pt x="9206" y="533562"/>
                </a:lnTo>
                <a:lnTo>
                  <a:pt x="9955" y="533821"/>
                </a:lnTo>
                <a:lnTo>
                  <a:pt x="10275" y="534133"/>
                </a:lnTo>
                <a:lnTo>
                  <a:pt x="10221" y="534568"/>
                </a:lnTo>
                <a:lnTo>
                  <a:pt x="10208" y="535180"/>
                </a:lnTo>
                <a:lnTo>
                  <a:pt x="9651" y="536199"/>
                </a:lnTo>
                <a:lnTo>
                  <a:pt x="9382" y="536779"/>
                </a:lnTo>
                <a:lnTo>
                  <a:pt x="8620" y="537851"/>
                </a:lnTo>
                <a:lnTo>
                  <a:pt x="8416" y="538420"/>
                </a:lnTo>
                <a:lnTo>
                  <a:pt x="8490" y="538699"/>
                </a:lnTo>
                <a:lnTo>
                  <a:pt x="8627" y="539311"/>
                </a:lnTo>
                <a:lnTo>
                  <a:pt x="9119" y="539924"/>
                </a:lnTo>
                <a:lnTo>
                  <a:pt x="9428" y="540032"/>
                </a:lnTo>
                <a:lnTo>
                  <a:pt x="9675" y="539882"/>
                </a:lnTo>
                <a:lnTo>
                  <a:pt x="9793" y="539969"/>
                </a:lnTo>
                <a:lnTo>
                  <a:pt x="10220" y="540077"/>
                </a:lnTo>
                <a:lnTo>
                  <a:pt x="10637" y="540142"/>
                </a:lnTo>
                <a:lnTo>
                  <a:pt x="10679" y="540336"/>
                </a:lnTo>
                <a:lnTo>
                  <a:pt x="10884" y="540379"/>
                </a:lnTo>
                <a:lnTo>
                  <a:pt x="11139" y="540981"/>
                </a:lnTo>
                <a:lnTo>
                  <a:pt x="11415" y="541454"/>
                </a:lnTo>
                <a:lnTo>
                  <a:pt x="11585" y="542152"/>
                </a:lnTo>
                <a:lnTo>
                  <a:pt x="12151" y="542680"/>
                </a:lnTo>
                <a:lnTo>
                  <a:pt x="12954" y="543079"/>
                </a:lnTo>
                <a:lnTo>
                  <a:pt x="13465" y="543573"/>
                </a:lnTo>
                <a:lnTo>
                  <a:pt x="13892" y="544348"/>
                </a:lnTo>
                <a:lnTo>
                  <a:pt x="14350" y="545100"/>
                </a:lnTo>
                <a:lnTo>
                  <a:pt x="14659" y="545810"/>
                </a:lnTo>
                <a:lnTo>
                  <a:pt x="14669" y="546411"/>
                </a:lnTo>
                <a:lnTo>
                  <a:pt x="14700" y="546969"/>
                </a:lnTo>
                <a:lnTo>
                  <a:pt x="14924" y="547249"/>
                </a:lnTo>
                <a:lnTo>
                  <a:pt x="14870" y="547689"/>
                </a:lnTo>
                <a:lnTo>
                  <a:pt x="14922" y="548087"/>
                </a:lnTo>
                <a:lnTo>
                  <a:pt x="14911" y="548452"/>
                </a:lnTo>
                <a:lnTo>
                  <a:pt x="14546" y="549052"/>
                </a:lnTo>
                <a:lnTo>
                  <a:pt x="13998" y="549459"/>
                </a:lnTo>
                <a:lnTo>
                  <a:pt x="13420" y="550060"/>
                </a:lnTo>
                <a:lnTo>
                  <a:pt x="13227" y="550564"/>
                </a:lnTo>
                <a:lnTo>
                  <a:pt x="12636" y="551309"/>
                </a:lnTo>
                <a:lnTo>
                  <a:pt x="12100" y="552210"/>
                </a:lnTo>
                <a:lnTo>
                  <a:pt x="11348" y="553631"/>
                </a:lnTo>
                <a:lnTo>
                  <a:pt x="10951" y="554264"/>
                </a:lnTo>
                <a:lnTo>
                  <a:pt x="10607" y="554800"/>
                </a:lnTo>
                <a:lnTo>
                  <a:pt x="10586" y="555198"/>
                </a:lnTo>
                <a:lnTo>
                  <a:pt x="10660" y="555778"/>
                </a:lnTo>
                <a:lnTo>
                  <a:pt x="10830" y="556079"/>
                </a:lnTo>
                <a:lnTo>
                  <a:pt x="11268" y="556316"/>
                </a:lnTo>
                <a:lnTo>
                  <a:pt x="11706" y="556789"/>
                </a:lnTo>
                <a:lnTo>
                  <a:pt x="12143" y="557338"/>
                </a:lnTo>
                <a:lnTo>
                  <a:pt x="12282" y="557896"/>
                </a:lnTo>
                <a:lnTo>
                  <a:pt x="12131" y="558444"/>
                </a:lnTo>
                <a:lnTo>
                  <a:pt x="11915" y="559141"/>
                </a:lnTo>
                <a:lnTo>
                  <a:pt x="11904" y="559528"/>
                </a:lnTo>
                <a:lnTo>
                  <a:pt x="12020" y="560495"/>
                </a:lnTo>
                <a:lnTo>
                  <a:pt x="11879" y="561096"/>
                </a:lnTo>
                <a:lnTo>
                  <a:pt x="11513" y="562018"/>
                </a:lnTo>
                <a:lnTo>
                  <a:pt x="10988" y="562608"/>
                </a:lnTo>
                <a:lnTo>
                  <a:pt x="10676" y="563327"/>
                </a:lnTo>
                <a:lnTo>
                  <a:pt x="10655" y="564009"/>
                </a:lnTo>
                <a:lnTo>
                  <a:pt x="10427" y="564556"/>
                </a:lnTo>
                <a:lnTo>
                  <a:pt x="9935" y="565081"/>
                </a:lnTo>
                <a:lnTo>
                  <a:pt x="9710" y="565543"/>
                </a:lnTo>
                <a:lnTo>
                  <a:pt x="9171" y="567158"/>
                </a:lnTo>
                <a:lnTo>
                  <a:pt x="8880" y="567876"/>
                </a:lnTo>
                <a:lnTo>
                  <a:pt x="8172" y="568949"/>
                </a:lnTo>
                <a:lnTo>
                  <a:pt x="7819" y="569496"/>
                </a:lnTo>
                <a:lnTo>
                  <a:pt x="7538" y="570660"/>
                </a:lnTo>
                <a:lnTo>
                  <a:pt x="7484" y="571391"/>
                </a:lnTo>
                <a:lnTo>
                  <a:pt x="7386" y="572024"/>
                </a:lnTo>
                <a:lnTo>
                  <a:pt x="7043" y="572496"/>
                </a:lnTo>
                <a:lnTo>
                  <a:pt x="6326" y="572838"/>
                </a:lnTo>
                <a:lnTo>
                  <a:pt x="5512" y="573126"/>
                </a:lnTo>
                <a:lnTo>
                  <a:pt x="4624" y="573415"/>
                </a:lnTo>
                <a:lnTo>
                  <a:pt x="3874" y="574224"/>
                </a:lnTo>
                <a:lnTo>
                  <a:pt x="3488" y="574749"/>
                </a:lnTo>
                <a:lnTo>
                  <a:pt x="3390" y="575318"/>
                </a:lnTo>
                <a:lnTo>
                  <a:pt x="3334" y="576156"/>
                </a:lnTo>
                <a:lnTo>
                  <a:pt x="3398" y="576994"/>
                </a:lnTo>
                <a:lnTo>
                  <a:pt x="3781" y="577848"/>
                </a:lnTo>
                <a:lnTo>
                  <a:pt x="4207" y="578751"/>
                </a:lnTo>
                <a:lnTo>
                  <a:pt x="4462" y="579331"/>
                </a:lnTo>
                <a:lnTo>
                  <a:pt x="4343" y="580051"/>
                </a:lnTo>
                <a:lnTo>
                  <a:pt x="3872" y="580415"/>
                </a:lnTo>
                <a:lnTo>
                  <a:pt x="3069" y="580488"/>
                </a:lnTo>
                <a:lnTo>
                  <a:pt x="2866" y="580273"/>
                </a:lnTo>
                <a:lnTo>
                  <a:pt x="2440" y="580197"/>
                </a:lnTo>
                <a:lnTo>
                  <a:pt x="2118" y="580218"/>
                </a:lnTo>
                <a:lnTo>
                  <a:pt x="1894" y="580228"/>
                </a:lnTo>
                <a:lnTo>
                  <a:pt x="1733" y="580411"/>
                </a:lnTo>
                <a:lnTo>
                  <a:pt x="1347" y="580829"/>
                </a:lnTo>
                <a:lnTo>
                  <a:pt x="801" y="581085"/>
                </a:lnTo>
                <a:lnTo>
                  <a:pt x="427" y="581321"/>
                </a:lnTo>
                <a:lnTo>
                  <a:pt x="227" y="581736"/>
                </a:lnTo>
                <a:lnTo>
                  <a:pt x="180" y="582138"/>
                </a:lnTo>
                <a:lnTo>
                  <a:pt x="211" y="582509"/>
                </a:lnTo>
                <a:lnTo>
                  <a:pt x="502" y="582959"/>
                </a:lnTo>
                <a:lnTo>
                  <a:pt x="948" y="583192"/>
                </a:lnTo>
                <a:lnTo>
                  <a:pt x="1411" y="583641"/>
                </a:lnTo>
                <a:lnTo>
                  <a:pt x="1594" y="584060"/>
                </a:lnTo>
                <a:lnTo>
                  <a:pt x="1702" y="584544"/>
                </a:lnTo>
                <a:lnTo>
                  <a:pt x="1732" y="584679"/>
                </a:lnTo>
                <a:lnTo>
                  <a:pt x="1993" y="585221"/>
                </a:lnTo>
                <a:lnTo>
                  <a:pt x="2239" y="585593"/>
                </a:lnTo>
                <a:lnTo>
                  <a:pt x="2270" y="586026"/>
                </a:lnTo>
                <a:lnTo>
                  <a:pt x="2592" y="586476"/>
                </a:lnTo>
                <a:lnTo>
                  <a:pt x="3254" y="586932"/>
                </a:lnTo>
                <a:lnTo>
                  <a:pt x="3516" y="587552"/>
                </a:lnTo>
                <a:lnTo>
                  <a:pt x="3761" y="588202"/>
                </a:lnTo>
                <a:lnTo>
                  <a:pt x="4083" y="588729"/>
                </a:lnTo>
                <a:lnTo>
                  <a:pt x="4422" y="589194"/>
                </a:lnTo>
                <a:lnTo>
                  <a:pt x="4884" y="589318"/>
                </a:lnTo>
                <a:lnTo>
                  <a:pt x="5376" y="589226"/>
                </a:lnTo>
                <a:lnTo>
                  <a:pt x="5515" y="589412"/>
                </a:lnTo>
                <a:lnTo>
                  <a:pt x="5561" y="589784"/>
                </a:lnTo>
                <a:lnTo>
                  <a:pt x="5574" y="590341"/>
                </a:lnTo>
                <a:lnTo>
                  <a:pt x="5358" y="590913"/>
                </a:lnTo>
                <a:lnTo>
                  <a:pt x="5234" y="591416"/>
                </a:lnTo>
                <a:lnTo>
                  <a:pt x="5110" y="591849"/>
                </a:lnTo>
                <a:lnTo>
                  <a:pt x="4940" y="592344"/>
                </a:lnTo>
                <a:lnTo>
                  <a:pt x="4693" y="592637"/>
                </a:lnTo>
                <a:lnTo>
                  <a:pt x="4768" y="592885"/>
                </a:lnTo>
                <a:lnTo>
                  <a:pt x="4830" y="593272"/>
                </a:lnTo>
                <a:lnTo>
                  <a:pt x="4735" y="593876"/>
                </a:lnTo>
                <a:lnTo>
                  <a:pt x="4889" y="594216"/>
                </a:lnTo>
                <a:lnTo>
                  <a:pt x="5166" y="594820"/>
                </a:lnTo>
                <a:lnTo>
                  <a:pt x="5489" y="594898"/>
                </a:lnTo>
                <a:lnTo>
                  <a:pt x="5828" y="595178"/>
                </a:lnTo>
                <a:lnTo>
                  <a:pt x="6259" y="595055"/>
                </a:lnTo>
                <a:lnTo>
                  <a:pt x="6707" y="595071"/>
                </a:lnTo>
                <a:lnTo>
                  <a:pt x="7476" y="595459"/>
                </a:lnTo>
                <a:lnTo>
                  <a:pt x="8354" y="595801"/>
                </a:lnTo>
                <a:lnTo>
                  <a:pt x="9047" y="596128"/>
                </a:lnTo>
                <a:lnTo>
                  <a:pt x="9616" y="596670"/>
                </a:lnTo>
                <a:lnTo>
                  <a:pt x="10787" y="596967"/>
                </a:lnTo>
                <a:lnTo>
                  <a:pt x="11175" y="596901"/>
                </a:lnTo>
                <a:lnTo>
                  <a:pt x="18855" y="599524"/>
                </a:lnTo>
                <a:lnTo>
                  <a:pt x="20577" y="601330"/>
                </a:lnTo>
                <a:lnTo>
                  <a:pt x="22725" y="602589"/>
                </a:lnTo>
                <a:lnTo>
                  <a:pt x="24087" y="603388"/>
                </a:lnTo>
                <a:lnTo>
                  <a:pt x="27356" y="604704"/>
                </a:lnTo>
                <a:lnTo>
                  <a:pt x="27913" y="605105"/>
                </a:lnTo>
                <a:lnTo>
                  <a:pt x="28232" y="605334"/>
                </a:lnTo>
                <a:lnTo>
                  <a:pt x="29267" y="606078"/>
                </a:lnTo>
                <a:lnTo>
                  <a:pt x="30973" y="606193"/>
                </a:lnTo>
                <a:lnTo>
                  <a:pt x="32170" y="606275"/>
                </a:lnTo>
                <a:lnTo>
                  <a:pt x="33028" y="606800"/>
                </a:lnTo>
                <a:lnTo>
                  <a:pt x="35435" y="608274"/>
                </a:lnTo>
                <a:lnTo>
                  <a:pt x="36128" y="608353"/>
                </a:lnTo>
                <a:lnTo>
                  <a:pt x="36545" y="608401"/>
                </a:lnTo>
                <a:lnTo>
                  <a:pt x="37907" y="607786"/>
                </a:lnTo>
                <a:lnTo>
                  <a:pt x="42291" y="608673"/>
                </a:lnTo>
                <a:lnTo>
                  <a:pt x="44884" y="607776"/>
                </a:lnTo>
                <a:lnTo>
                  <a:pt x="49903" y="606040"/>
                </a:lnTo>
                <a:lnTo>
                  <a:pt x="53300" y="606116"/>
                </a:lnTo>
                <a:lnTo>
                  <a:pt x="54370" y="605174"/>
                </a:lnTo>
                <a:lnTo>
                  <a:pt x="54913" y="604695"/>
                </a:lnTo>
                <a:lnTo>
                  <a:pt x="56955" y="603898"/>
                </a:lnTo>
                <a:lnTo>
                  <a:pt x="58189" y="604089"/>
                </a:lnTo>
                <a:lnTo>
                  <a:pt x="58484" y="604287"/>
                </a:lnTo>
                <a:lnTo>
                  <a:pt x="59300" y="604838"/>
                </a:lnTo>
                <a:lnTo>
                  <a:pt x="59578" y="605227"/>
                </a:lnTo>
                <a:lnTo>
                  <a:pt x="60771" y="606892"/>
                </a:lnTo>
                <a:lnTo>
                  <a:pt x="62913" y="611489"/>
                </a:lnTo>
                <a:lnTo>
                  <a:pt x="64207" y="612486"/>
                </a:lnTo>
                <a:lnTo>
                  <a:pt x="67148" y="612858"/>
                </a:lnTo>
                <a:lnTo>
                  <a:pt x="68281" y="613000"/>
                </a:lnTo>
                <a:lnTo>
                  <a:pt x="70832" y="615373"/>
                </a:lnTo>
                <a:lnTo>
                  <a:pt x="72835" y="617237"/>
                </a:lnTo>
                <a:lnTo>
                  <a:pt x="76534" y="618678"/>
                </a:lnTo>
                <a:lnTo>
                  <a:pt x="77718" y="619579"/>
                </a:lnTo>
                <a:lnTo>
                  <a:pt x="79734" y="621112"/>
                </a:lnTo>
                <a:lnTo>
                  <a:pt x="81956" y="621689"/>
                </a:lnTo>
                <a:lnTo>
                  <a:pt x="82883" y="621931"/>
                </a:lnTo>
                <a:lnTo>
                  <a:pt x="83086" y="621932"/>
                </a:lnTo>
                <a:lnTo>
                  <a:pt x="85785" y="621944"/>
                </a:lnTo>
                <a:lnTo>
                  <a:pt x="91670" y="618498"/>
                </a:lnTo>
                <a:lnTo>
                  <a:pt x="92908" y="618441"/>
                </a:lnTo>
                <a:lnTo>
                  <a:pt x="93345" y="618644"/>
                </a:lnTo>
                <a:lnTo>
                  <a:pt x="94388" y="619128"/>
                </a:lnTo>
                <a:lnTo>
                  <a:pt x="101350" y="624421"/>
                </a:lnTo>
                <a:lnTo>
                  <a:pt x="101774" y="624741"/>
                </a:lnTo>
                <a:lnTo>
                  <a:pt x="103455" y="626402"/>
                </a:lnTo>
                <a:lnTo>
                  <a:pt x="104110" y="627048"/>
                </a:lnTo>
                <a:lnTo>
                  <a:pt x="106636" y="627988"/>
                </a:lnTo>
                <a:lnTo>
                  <a:pt x="108113" y="629236"/>
                </a:lnTo>
                <a:lnTo>
                  <a:pt x="116778" y="638824"/>
                </a:lnTo>
                <a:lnTo>
                  <a:pt x="118113" y="643666"/>
                </a:lnTo>
                <a:lnTo>
                  <a:pt x="122725" y="648153"/>
                </a:lnTo>
                <a:lnTo>
                  <a:pt x="123897" y="648468"/>
                </a:lnTo>
                <a:lnTo>
                  <a:pt x="126613" y="649101"/>
                </a:lnTo>
                <a:lnTo>
                  <a:pt x="128889" y="649111"/>
                </a:lnTo>
                <a:lnTo>
                  <a:pt x="129949" y="649115"/>
                </a:lnTo>
                <a:lnTo>
                  <a:pt x="133835" y="649875"/>
                </a:lnTo>
                <a:lnTo>
                  <a:pt x="136623" y="648463"/>
                </a:lnTo>
                <a:lnTo>
                  <a:pt x="138284" y="649587"/>
                </a:lnTo>
                <a:lnTo>
                  <a:pt x="144261" y="649503"/>
                </a:lnTo>
                <a:lnTo>
                  <a:pt x="144549" y="649499"/>
                </a:lnTo>
                <a:lnTo>
                  <a:pt x="144894" y="649495"/>
                </a:lnTo>
                <a:lnTo>
                  <a:pt x="145144" y="649420"/>
                </a:lnTo>
                <a:lnTo>
                  <a:pt x="146936" y="648883"/>
                </a:lnTo>
                <a:lnTo>
                  <a:pt x="147426" y="648322"/>
                </a:lnTo>
                <a:lnTo>
                  <a:pt x="149737" y="645671"/>
                </a:lnTo>
                <a:lnTo>
                  <a:pt x="152211" y="643928"/>
                </a:lnTo>
                <a:lnTo>
                  <a:pt x="152708" y="643577"/>
                </a:lnTo>
                <a:lnTo>
                  <a:pt x="156974" y="642667"/>
                </a:lnTo>
                <a:lnTo>
                  <a:pt x="162249" y="638666"/>
                </a:lnTo>
                <a:lnTo>
                  <a:pt x="162741" y="638293"/>
                </a:lnTo>
                <a:lnTo>
                  <a:pt x="167628" y="637013"/>
                </a:lnTo>
                <a:lnTo>
                  <a:pt x="168279" y="637212"/>
                </a:lnTo>
                <a:lnTo>
                  <a:pt x="170094" y="637770"/>
                </a:lnTo>
                <a:lnTo>
                  <a:pt x="173340" y="640287"/>
                </a:lnTo>
                <a:lnTo>
                  <a:pt x="173512" y="640420"/>
                </a:lnTo>
                <a:lnTo>
                  <a:pt x="175080" y="641634"/>
                </a:lnTo>
                <a:lnTo>
                  <a:pt x="177042" y="644747"/>
                </a:lnTo>
                <a:lnTo>
                  <a:pt x="178127" y="649713"/>
                </a:lnTo>
                <a:lnTo>
                  <a:pt x="182616" y="653889"/>
                </a:lnTo>
                <a:lnTo>
                  <a:pt x="186723" y="659675"/>
                </a:lnTo>
                <a:lnTo>
                  <a:pt x="187206" y="660011"/>
                </a:lnTo>
                <a:lnTo>
                  <a:pt x="187892" y="660489"/>
                </a:lnTo>
                <a:lnTo>
                  <a:pt x="190142" y="660649"/>
                </a:lnTo>
                <a:lnTo>
                  <a:pt x="191598" y="660753"/>
                </a:lnTo>
                <a:lnTo>
                  <a:pt x="192644" y="661686"/>
                </a:lnTo>
                <a:lnTo>
                  <a:pt x="194000" y="664708"/>
                </a:lnTo>
                <a:lnTo>
                  <a:pt x="194588" y="666021"/>
                </a:lnTo>
                <a:lnTo>
                  <a:pt x="196686" y="668158"/>
                </a:lnTo>
                <a:lnTo>
                  <a:pt x="199497" y="674000"/>
                </a:lnTo>
                <a:lnTo>
                  <a:pt x="199659" y="675963"/>
                </a:lnTo>
                <a:lnTo>
                  <a:pt x="199963" y="679646"/>
                </a:lnTo>
                <a:lnTo>
                  <a:pt x="199497" y="686154"/>
                </a:lnTo>
                <a:lnTo>
                  <a:pt x="199795" y="687070"/>
                </a:lnTo>
                <a:lnTo>
                  <a:pt x="199981" y="687646"/>
                </a:lnTo>
                <a:lnTo>
                  <a:pt x="201637" y="689285"/>
                </a:lnTo>
                <a:lnTo>
                  <a:pt x="203889" y="691513"/>
                </a:lnTo>
                <a:lnTo>
                  <a:pt x="204589" y="692691"/>
                </a:lnTo>
                <a:lnTo>
                  <a:pt x="204219" y="694490"/>
                </a:lnTo>
                <a:lnTo>
                  <a:pt x="204080" y="695168"/>
                </a:lnTo>
                <a:lnTo>
                  <a:pt x="204110" y="695504"/>
                </a:lnTo>
                <a:lnTo>
                  <a:pt x="204433" y="699263"/>
                </a:lnTo>
                <a:lnTo>
                  <a:pt x="205835" y="702370"/>
                </a:lnTo>
                <a:lnTo>
                  <a:pt x="210750" y="707170"/>
                </a:lnTo>
                <a:lnTo>
                  <a:pt x="211173" y="708629"/>
                </a:lnTo>
                <a:lnTo>
                  <a:pt x="212933" y="714682"/>
                </a:lnTo>
                <a:lnTo>
                  <a:pt x="213875" y="716539"/>
                </a:lnTo>
                <a:lnTo>
                  <a:pt x="215868" y="720463"/>
                </a:lnTo>
                <a:lnTo>
                  <a:pt x="217465" y="722085"/>
                </a:lnTo>
                <a:lnTo>
                  <a:pt x="218451" y="722537"/>
                </a:lnTo>
                <a:lnTo>
                  <a:pt x="220268" y="723370"/>
                </a:lnTo>
                <a:lnTo>
                  <a:pt x="220942" y="723678"/>
                </a:lnTo>
                <a:lnTo>
                  <a:pt x="221159" y="723777"/>
                </a:lnTo>
                <a:lnTo>
                  <a:pt x="222266" y="724774"/>
                </a:lnTo>
                <a:lnTo>
                  <a:pt x="223308" y="726580"/>
                </a:lnTo>
                <a:lnTo>
                  <a:pt x="223609" y="728069"/>
                </a:lnTo>
                <a:lnTo>
                  <a:pt x="222722" y="732033"/>
                </a:lnTo>
                <a:lnTo>
                  <a:pt x="222711" y="734141"/>
                </a:lnTo>
                <a:lnTo>
                  <a:pt x="223878" y="735200"/>
                </a:lnTo>
                <a:lnTo>
                  <a:pt x="224910" y="735606"/>
                </a:lnTo>
                <a:lnTo>
                  <a:pt x="225481" y="735830"/>
                </a:lnTo>
                <a:lnTo>
                  <a:pt x="227606" y="736223"/>
                </a:lnTo>
                <a:lnTo>
                  <a:pt x="229613" y="736594"/>
                </a:lnTo>
                <a:lnTo>
                  <a:pt x="230407" y="738024"/>
                </a:lnTo>
                <a:lnTo>
                  <a:pt x="230527" y="739080"/>
                </a:lnTo>
                <a:lnTo>
                  <a:pt x="230257" y="739907"/>
                </a:lnTo>
                <a:lnTo>
                  <a:pt x="229521" y="742174"/>
                </a:lnTo>
                <a:lnTo>
                  <a:pt x="226673" y="743896"/>
                </a:lnTo>
                <a:lnTo>
                  <a:pt x="226442" y="744187"/>
                </a:lnTo>
                <a:lnTo>
                  <a:pt x="225741" y="745071"/>
                </a:lnTo>
                <a:lnTo>
                  <a:pt x="225415" y="746148"/>
                </a:lnTo>
                <a:lnTo>
                  <a:pt x="224727" y="748439"/>
                </a:lnTo>
                <a:lnTo>
                  <a:pt x="223100" y="753861"/>
                </a:lnTo>
                <a:lnTo>
                  <a:pt x="220620" y="755833"/>
                </a:lnTo>
                <a:lnTo>
                  <a:pt x="218195" y="759293"/>
                </a:lnTo>
                <a:lnTo>
                  <a:pt x="218177" y="759553"/>
                </a:lnTo>
                <a:lnTo>
                  <a:pt x="218123" y="760347"/>
                </a:lnTo>
                <a:lnTo>
                  <a:pt x="219396" y="765068"/>
                </a:lnTo>
                <a:lnTo>
                  <a:pt x="219266" y="766680"/>
                </a:lnTo>
                <a:lnTo>
                  <a:pt x="218206" y="768657"/>
                </a:lnTo>
                <a:lnTo>
                  <a:pt x="217681" y="769128"/>
                </a:lnTo>
                <a:lnTo>
                  <a:pt x="216967" y="769767"/>
                </a:lnTo>
                <a:lnTo>
                  <a:pt x="216340" y="771252"/>
                </a:lnTo>
                <a:lnTo>
                  <a:pt x="216174" y="774380"/>
                </a:lnTo>
                <a:lnTo>
                  <a:pt x="215995" y="777701"/>
                </a:lnTo>
                <a:lnTo>
                  <a:pt x="215544" y="779102"/>
                </a:lnTo>
                <a:lnTo>
                  <a:pt x="214552" y="782158"/>
                </a:lnTo>
                <a:lnTo>
                  <a:pt x="214753" y="784130"/>
                </a:lnTo>
                <a:lnTo>
                  <a:pt x="214848" y="785074"/>
                </a:lnTo>
                <a:lnTo>
                  <a:pt x="216381" y="787003"/>
                </a:lnTo>
                <a:lnTo>
                  <a:pt x="217454" y="789268"/>
                </a:lnTo>
                <a:lnTo>
                  <a:pt x="218069" y="790566"/>
                </a:lnTo>
                <a:lnTo>
                  <a:pt x="221754" y="793391"/>
                </a:lnTo>
                <a:lnTo>
                  <a:pt x="222145" y="793691"/>
                </a:lnTo>
                <a:lnTo>
                  <a:pt x="222390" y="793817"/>
                </a:lnTo>
                <a:lnTo>
                  <a:pt x="224056" y="794668"/>
                </a:lnTo>
                <a:lnTo>
                  <a:pt x="227080" y="797316"/>
                </a:lnTo>
                <a:lnTo>
                  <a:pt x="227189" y="797412"/>
                </a:lnTo>
                <a:lnTo>
                  <a:pt x="227384" y="797885"/>
                </a:lnTo>
                <a:lnTo>
                  <a:pt x="228895" y="801575"/>
                </a:lnTo>
                <a:lnTo>
                  <a:pt x="229860" y="807046"/>
                </a:lnTo>
                <a:lnTo>
                  <a:pt x="229914" y="807347"/>
                </a:lnTo>
                <a:lnTo>
                  <a:pt x="230613" y="808214"/>
                </a:lnTo>
                <a:lnTo>
                  <a:pt x="231019" y="808716"/>
                </a:lnTo>
                <a:lnTo>
                  <a:pt x="233115" y="808789"/>
                </a:lnTo>
                <a:lnTo>
                  <a:pt x="233674" y="808420"/>
                </a:lnTo>
                <a:lnTo>
                  <a:pt x="234091" y="808515"/>
                </a:lnTo>
                <a:lnTo>
                  <a:pt x="234783" y="808673"/>
                </a:lnTo>
                <a:lnTo>
                  <a:pt x="236075" y="809983"/>
                </a:lnTo>
                <a:lnTo>
                  <a:pt x="236694" y="811669"/>
                </a:lnTo>
                <a:lnTo>
                  <a:pt x="236812" y="811988"/>
                </a:lnTo>
                <a:lnTo>
                  <a:pt x="237708" y="816130"/>
                </a:lnTo>
                <a:lnTo>
                  <a:pt x="237393" y="817369"/>
                </a:lnTo>
                <a:lnTo>
                  <a:pt x="236490" y="818873"/>
                </a:lnTo>
                <a:lnTo>
                  <a:pt x="235834" y="819964"/>
                </a:lnTo>
                <a:lnTo>
                  <a:pt x="233102" y="822987"/>
                </a:lnTo>
                <a:lnTo>
                  <a:pt x="232468" y="823999"/>
                </a:lnTo>
                <a:lnTo>
                  <a:pt x="232170" y="824472"/>
                </a:lnTo>
                <a:lnTo>
                  <a:pt x="232291" y="825340"/>
                </a:lnTo>
                <a:lnTo>
                  <a:pt x="234315" y="827335"/>
                </a:lnTo>
                <a:lnTo>
                  <a:pt x="236918" y="829099"/>
                </a:lnTo>
                <a:lnTo>
                  <a:pt x="238004" y="829835"/>
                </a:lnTo>
                <a:lnTo>
                  <a:pt x="238959" y="831037"/>
                </a:lnTo>
                <a:lnTo>
                  <a:pt x="239304" y="831472"/>
                </a:lnTo>
                <a:lnTo>
                  <a:pt x="239536" y="831765"/>
                </a:lnTo>
                <a:lnTo>
                  <a:pt x="243552" y="842697"/>
                </a:lnTo>
                <a:lnTo>
                  <a:pt x="242663" y="847221"/>
                </a:lnTo>
                <a:lnTo>
                  <a:pt x="240159" y="851214"/>
                </a:lnTo>
                <a:lnTo>
                  <a:pt x="237680" y="855166"/>
                </a:lnTo>
                <a:lnTo>
                  <a:pt x="236912" y="856391"/>
                </a:lnTo>
                <a:lnTo>
                  <a:pt x="236233" y="860582"/>
                </a:lnTo>
                <a:lnTo>
                  <a:pt x="238158" y="860522"/>
                </a:lnTo>
                <a:lnTo>
                  <a:pt x="239160" y="860700"/>
                </a:lnTo>
                <a:lnTo>
                  <a:pt x="239629" y="860783"/>
                </a:lnTo>
                <a:lnTo>
                  <a:pt x="241538" y="862014"/>
                </a:lnTo>
                <a:lnTo>
                  <a:pt x="242149" y="862408"/>
                </a:lnTo>
                <a:lnTo>
                  <a:pt x="243245" y="862106"/>
                </a:lnTo>
                <a:lnTo>
                  <a:pt x="246785" y="861131"/>
                </a:lnTo>
                <a:lnTo>
                  <a:pt x="247988" y="860714"/>
                </a:lnTo>
                <a:lnTo>
                  <a:pt x="248704" y="859776"/>
                </a:lnTo>
                <a:lnTo>
                  <a:pt x="249146" y="857918"/>
                </a:lnTo>
                <a:lnTo>
                  <a:pt x="250027" y="857241"/>
                </a:lnTo>
                <a:lnTo>
                  <a:pt x="250510" y="856870"/>
                </a:lnTo>
                <a:lnTo>
                  <a:pt x="251747" y="856504"/>
                </a:lnTo>
                <a:lnTo>
                  <a:pt x="253294" y="856841"/>
                </a:lnTo>
                <a:lnTo>
                  <a:pt x="254089" y="857014"/>
                </a:lnTo>
                <a:lnTo>
                  <a:pt x="255632" y="856836"/>
                </a:lnTo>
                <a:lnTo>
                  <a:pt x="256810" y="855974"/>
                </a:lnTo>
                <a:lnTo>
                  <a:pt x="257308" y="855232"/>
                </a:lnTo>
                <a:lnTo>
                  <a:pt x="257199" y="852689"/>
                </a:lnTo>
                <a:lnTo>
                  <a:pt x="257573" y="851700"/>
                </a:lnTo>
                <a:lnTo>
                  <a:pt x="257997" y="851453"/>
                </a:lnTo>
                <a:lnTo>
                  <a:pt x="260111" y="850224"/>
                </a:lnTo>
                <a:lnTo>
                  <a:pt x="265294" y="848127"/>
                </a:lnTo>
                <a:lnTo>
                  <a:pt x="265865" y="847897"/>
                </a:lnTo>
                <a:lnTo>
                  <a:pt x="268398" y="847539"/>
                </a:lnTo>
                <a:lnTo>
                  <a:pt x="271555" y="845447"/>
                </a:lnTo>
                <a:lnTo>
                  <a:pt x="272770" y="845454"/>
                </a:lnTo>
                <a:lnTo>
                  <a:pt x="273593" y="845459"/>
                </a:lnTo>
                <a:lnTo>
                  <a:pt x="274656" y="846070"/>
                </a:lnTo>
                <a:lnTo>
                  <a:pt x="275439" y="846520"/>
                </a:lnTo>
                <a:lnTo>
                  <a:pt x="276487" y="846589"/>
                </a:lnTo>
                <a:lnTo>
                  <a:pt x="282985" y="843398"/>
                </a:lnTo>
                <a:lnTo>
                  <a:pt x="283976" y="842784"/>
                </a:lnTo>
                <a:lnTo>
                  <a:pt x="291054" y="834947"/>
                </a:lnTo>
                <a:lnTo>
                  <a:pt x="291649" y="834543"/>
                </a:lnTo>
                <a:lnTo>
                  <a:pt x="293226" y="833470"/>
                </a:lnTo>
                <a:lnTo>
                  <a:pt x="295382" y="832492"/>
                </a:lnTo>
                <a:lnTo>
                  <a:pt x="298664" y="831761"/>
                </a:lnTo>
                <a:lnTo>
                  <a:pt x="300760" y="831691"/>
                </a:lnTo>
                <a:lnTo>
                  <a:pt x="301318" y="831673"/>
                </a:lnTo>
                <a:lnTo>
                  <a:pt x="301815" y="831657"/>
                </a:lnTo>
                <a:lnTo>
                  <a:pt x="303355" y="831851"/>
                </a:lnTo>
                <a:lnTo>
                  <a:pt x="304328" y="832327"/>
                </a:lnTo>
                <a:lnTo>
                  <a:pt x="306557" y="833416"/>
                </a:lnTo>
                <a:lnTo>
                  <a:pt x="310012" y="833558"/>
                </a:lnTo>
                <a:lnTo>
                  <a:pt x="311559" y="833009"/>
                </a:lnTo>
                <a:lnTo>
                  <a:pt x="311668" y="832906"/>
                </a:lnTo>
                <a:lnTo>
                  <a:pt x="315238" y="829560"/>
                </a:lnTo>
                <a:lnTo>
                  <a:pt x="317931" y="830007"/>
                </a:lnTo>
                <a:lnTo>
                  <a:pt x="319048" y="829641"/>
                </a:lnTo>
                <a:lnTo>
                  <a:pt x="323453" y="825448"/>
                </a:lnTo>
                <a:lnTo>
                  <a:pt x="323749" y="825095"/>
                </a:lnTo>
                <a:lnTo>
                  <a:pt x="324072" y="824707"/>
                </a:lnTo>
                <a:lnTo>
                  <a:pt x="324466" y="824694"/>
                </a:lnTo>
                <a:lnTo>
                  <a:pt x="325740" y="824655"/>
                </a:lnTo>
                <a:lnTo>
                  <a:pt x="326948" y="825432"/>
                </a:lnTo>
                <a:lnTo>
                  <a:pt x="327583" y="825842"/>
                </a:lnTo>
                <a:lnTo>
                  <a:pt x="329365" y="827711"/>
                </a:lnTo>
                <a:lnTo>
                  <a:pt x="330783" y="828154"/>
                </a:lnTo>
                <a:lnTo>
                  <a:pt x="331998" y="828074"/>
                </a:lnTo>
                <a:lnTo>
                  <a:pt x="332510" y="828040"/>
                </a:lnTo>
                <a:lnTo>
                  <a:pt x="332729" y="827945"/>
                </a:lnTo>
                <a:lnTo>
                  <a:pt x="334735" y="827059"/>
                </a:lnTo>
                <a:lnTo>
                  <a:pt x="336141" y="825757"/>
                </a:lnTo>
                <a:lnTo>
                  <a:pt x="336663" y="825273"/>
                </a:lnTo>
                <a:lnTo>
                  <a:pt x="337350" y="823973"/>
                </a:lnTo>
                <a:lnTo>
                  <a:pt x="340169" y="820929"/>
                </a:lnTo>
                <a:lnTo>
                  <a:pt x="343301" y="818860"/>
                </a:lnTo>
                <a:lnTo>
                  <a:pt x="344364" y="817006"/>
                </a:lnTo>
                <a:lnTo>
                  <a:pt x="345293" y="816267"/>
                </a:lnTo>
                <a:lnTo>
                  <a:pt x="350337" y="813817"/>
                </a:lnTo>
                <a:lnTo>
                  <a:pt x="350859" y="813566"/>
                </a:lnTo>
                <a:lnTo>
                  <a:pt x="351608" y="813203"/>
                </a:lnTo>
                <a:lnTo>
                  <a:pt x="356250" y="811182"/>
                </a:lnTo>
                <a:lnTo>
                  <a:pt x="361690" y="809787"/>
                </a:lnTo>
                <a:lnTo>
                  <a:pt x="362624" y="808490"/>
                </a:lnTo>
                <a:lnTo>
                  <a:pt x="363482" y="804458"/>
                </a:lnTo>
                <a:lnTo>
                  <a:pt x="363639" y="803721"/>
                </a:lnTo>
                <a:lnTo>
                  <a:pt x="365258" y="801374"/>
                </a:lnTo>
                <a:lnTo>
                  <a:pt x="368541" y="799657"/>
                </a:lnTo>
                <a:lnTo>
                  <a:pt x="369444" y="799531"/>
                </a:lnTo>
                <a:lnTo>
                  <a:pt x="369836" y="799476"/>
                </a:lnTo>
                <a:lnTo>
                  <a:pt x="372672" y="800174"/>
                </a:lnTo>
                <a:lnTo>
                  <a:pt x="375317" y="801865"/>
                </a:lnTo>
                <a:lnTo>
                  <a:pt x="377657" y="802622"/>
                </a:lnTo>
                <a:lnTo>
                  <a:pt x="377848" y="802630"/>
                </a:lnTo>
                <a:lnTo>
                  <a:pt x="378115" y="802643"/>
                </a:lnTo>
                <a:lnTo>
                  <a:pt x="384088" y="802905"/>
                </a:lnTo>
                <a:lnTo>
                  <a:pt x="384999" y="803284"/>
                </a:lnTo>
                <a:lnTo>
                  <a:pt x="387595" y="802926"/>
                </a:lnTo>
                <a:lnTo>
                  <a:pt x="388951" y="803492"/>
                </a:lnTo>
                <a:lnTo>
                  <a:pt x="390691" y="803554"/>
                </a:lnTo>
                <a:lnTo>
                  <a:pt x="391047" y="803567"/>
                </a:lnTo>
                <a:lnTo>
                  <a:pt x="393689" y="805504"/>
                </a:lnTo>
                <a:lnTo>
                  <a:pt x="394263" y="805518"/>
                </a:lnTo>
                <a:lnTo>
                  <a:pt x="397578" y="805588"/>
                </a:lnTo>
                <a:lnTo>
                  <a:pt x="398932" y="806278"/>
                </a:lnTo>
                <a:lnTo>
                  <a:pt x="399129" y="806461"/>
                </a:lnTo>
                <a:lnTo>
                  <a:pt x="401693" y="808838"/>
                </a:lnTo>
                <a:lnTo>
                  <a:pt x="402431" y="809089"/>
                </a:lnTo>
                <a:lnTo>
                  <a:pt x="402804" y="809215"/>
                </a:lnTo>
                <a:lnTo>
                  <a:pt x="408164" y="811044"/>
                </a:lnTo>
                <a:lnTo>
                  <a:pt x="410389" y="810253"/>
                </a:lnTo>
                <a:lnTo>
                  <a:pt x="411823" y="810058"/>
                </a:lnTo>
                <a:lnTo>
                  <a:pt x="413911" y="809775"/>
                </a:lnTo>
                <a:lnTo>
                  <a:pt x="419575" y="812166"/>
                </a:lnTo>
                <a:lnTo>
                  <a:pt x="420458" y="812236"/>
                </a:lnTo>
                <a:lnTo>
                  <a:pt x="422103" y="812369"/>
                </a:lnTo>
                <a:lnTo>
                  <a:pt x="428722" y="810361"/>
                </a:lnTo>
                <a:lnTo>
                  <a:pt x="433322" y="805426"/>
                </a:lnTo>
                <a:lnTo>
                  <a:pt x="435730" y="805006"/>
                </a:lnTo>
                <a:lnTo>
                  <a:pt x="437790" y="805365"/>
                </a:lnTo>
                <a:lnTo>
                  <a:pt x="439798" y="805715"/>
                </a:lnTo>
                <a:lnTo>
                  <a:pt x="440933" y="804429"/>
                </a:lnTo>
                <a:lnTo>
                  <a:pt x="443531" y="801484"/>
                </a:lnTo>
                <a:lnTo>
                  <a:pt x="447632" y="796830"/>
                </a:lnTo>
                <a:lnTo>
                  <a:pt x="448877" y="795774"/>
                </a:lnTo>
                <a:lnTo>
                  <a:pt x="451109" y="793880"/>
                </a:lnTo>
                <a:lnTo>
                  <a:pt x="452593" y="793575"/>
                </a:lnTo>
                <a:lnTo>
                  <a:pt x="455175" y="795203"/>
                </a:lnTo>
                <a:lnTo>
                  <a:pt x="455327" y="795491"/>
                </a:lnTo>
                <a:lnTo>
                  <a:pt x="455968" y="796696"/>
                </a:lnTo>
                <a:lnTo>
                  <a:pt x="456506" y="799366"/>
                </a:lnTo>
                <a:lnTo>
                  <a:pt x="456728" y="799714"/>
                </a:lnTo>
                <a:lnTo>
                  <a:pt x="457180" y="800422"/>
                </a:lnTo>
                <a:lnTo>
                  <a:pt x="458594" y="801301"/>
                </a:lnTo>
                <a:lnTo>
                  <a:pt x="460690" y="801500"/>
                </a:lnTo>
                <a:lnTo>
                  <a:pt x="461650" y="801987"/>
                </a:lnTo>
                <a:lnTo>
                  <a:pt x="462661" y="802502"/>
                </a:lnTo>
                <a:lnTo>
                  <a:pt x="464806" y="804747"/>
                </a:lnTo>
                <a:lnTo>
                  <a:pt x="465679" y="805148"/>
                </a:lnTo>
                <a:lnTo>
                  <a:pt x="466590" y="805567"/>
                </a:lnTo>
                <a:lnTo>
                  <a:pt x="467563" y="805298"/>
                </a:lnTo>
                <a:lnTo>
                  <a:pt x="468137" y="805141"/>
                </a:lnTo>
                <a:lnTo>
                  <a:pt x="469391" y="805240"/>
                </a:lnTo>
                <a:lnTo>
                  <a:pt x="471530" y="805410"/>
                </a:lnTo>
                <a:lnTo>
                  <a:pt x="474703" y="806227"/>
                </a:lnTo>
                <a:lnTo>
                  <a:pt x="475473" y="806427"/>
                </a:lnTo>
                <a:lnTo>
                  <a:pt x="475969" y="806244"/>
                </a:lnTo>
                <a:lnTo>
                  <a:pt x="476358" y="805730"/>
                </a:lnTo>
                <a:lnTo>
                  <a:pt x="476719" y="805238"/>
                </a:lnTo>
                <a:lnTo>
                  <a:pt x="477414" y="802161"/>
                </a:lnTo>
                <a:lnTo>
                  <a:pt x="477980" y="801400"/>
                </a:lnTo>
                <a:lnTo>
                  <a:pt x="478474" y="800740"/>
                </a:lnTo>
                <a:lnTo>
                  <a:pt x="480943" y="799855"/>
                </a:lnTo>
                <a:lnTo>
                  <a:pt x="481195" y="799765"/>
                </a:lnTo>
                <a:lnTo>
                  <a:pt x="482684" y="798658"/>
                </a:lnTo>
                <a:lnTo>
                  <a:pt x="483430" y="796856"/>
                </a:lnTo>
                <a:lnTo>
                  <a:pt x="484629" y="793957"/>
                </a:lnTo>
                <a:lnTo>
                  <a:pt x="484266" y="792244"/>
                </a:lnTo>
                <a:lnTo>
                  <a:pt x="483971" y="790854"/>
                </a:lnTo>
                <a:lnTo>
                  <a:pt x="486256" y="790496"/>
                </a:lnTo>
                <a:lnTo>
                  <a:pt x="487072" y="789866"/>
                </a:lnTo>
                <a:lnTo>
                  <a:pt x="489663" y="787899"/>
                </a:lnTo>
                <a:lnTo>
                  <a:pt x="491524" y="787487"/>
                </a:lnTo>
                <a:lnTo>
                  <a:pt x="491661" y="787366"/>
                </a:lnTo>
                <a:lnTo>
                  <a:pt x="492706" y="786442"/>
                </a:lnTo>
                <a:lnTo>
                  <a:pt x="493686" y="784181"/>
                </a:lnTo>
                <a:lnTo>
                  <a:pt x="493831" y="783844"/>
                </a:lnTo>
                <a:lnTo>
                  <a:pt x="494086" y="783592"/>
                </a:lnTo>
                <a:lnTo>
                  <a:pt x="494515" y="783169"/>
                </a:lnTo>
                <a:lnTo>
                  <a:pt x="495782" y="782752"/>
                </a:lnTo>
                <a:lnTo>
                  <a:pt x="497113" y="782313"/>
                </a:lnTo>
                <a:lnTo>
                  <a:pt x="500273" y="780660"/>
                </a:lnTo>
                <a:lnTo>
                  <a:pt x="502502" y="779619"/>
                </a:lnTo>
                <a:lnTo>
                  <a:pt x="503890" y="775537"/>
                </a:lnTo>
                <a:lnTo>
                  <a:pt x="506113" y="774931"/>
                </a:lnTo>
                <a:lnTo>
                  <a:pt x="506166" y="774740"/>
                </a:lnTo>
                <a:lnTo>
                  <a:pt x="506557" y="773322"/>
                </a:lnTo>
                <a:lnTo>
                  <a:pt x="507511" y="772060"/>
                </a:lnTo>
                <a:lnTo>
                  <a:pt x="508237" y="771098"/>
                </a:lnTo>
                <a:lnTo>
                  <a:pt x="515722" y="768789"/>
                </a:lnTo>
                <a:lnTo>
                  <a:pt x="516232" y="769087"/>
                </a:lnTo>
                <a:lnTo>
                  <a:pt x="517016" y="769543"/>
                </a:lnTo>
                <a:lnTo>
                  <a:pt x="517571" y="769484"/>
                </a:lnTo>
                <a:lnTo>
                  <a:pt x="517697" y="769051"/>
                </a:lnTo>
                <a:lnTo>
                  <a:pt x="517500" y="768781"/>
                </a:lnTo>
                <a:lnTo>
                  <a:pt x="516962" y="768054"/>
                </a:lnTo>
                <a:lnTo>
                  <a:pt x="516314" y="767748"/>
                </a:lnTo>
                <a:lnTo>
                  <a:pt x="516162" y="767676"/>
                </a:lnTo>
                <a:lnTo>
                  <a:pt x="516278" y="767391"/>
                </a:lnTo>
                <a:lnTo>
                  <a:pt x="516415" y="767059"/>
                </a:lnTo>
                <a:lnTo>
                  <a:pt x="517034" y="766814"/>
                </a:lnTo>
                <a:lnTo>
                  <a:pt x="519131" y="767249"/>
                </a:lnTo>
                <a:lnTo>
                  <a:pt x="518685" y="769056"/>
                </a:lnTo>
                <a:lnTo>
                  <a:pt x="519053" y="769430"/>
                </a:lnTo>
                <a:lnTo>
                  <a:pt x="520112" y="769110"/>
                </a:lnTo>
                <a:lnTo>
                  <a:pt x="521044" y="768827"/>
                </a:lnTo>
                <a:lnTo>
                  <a:pt x="521422" y="768711"/>
                </a:lnTo>
                <a:lnTo>
                  <a:pt x="521651" y="768642"/>
                </a:lnTo>
                <a:lnTo>
                  <a:pt x="523291" y="767015"/>
                </a:lnTo>
                <a:lnTo>
                  <a:pt x="523435" y="766870"/>
                </a:lnTo>
                <a:lnTo>
                  <a:pt x="524946" y="765251"/>
                </a:lnTo>
                <a:lnTo>
                  <a:pt x="528355" y="763349"/>
                </a:lnTo>
                <a:lnTo>
                  <a:pt x="528360" y="762443"/>
                </a:lnTo>
                <a:lnTo>
                  <a:pt x="528389" y="761418"/>
                </a:lnTo>
                <a:lnTo>
                  <a:pt x="529295" y="760939"/>
                </a:lnTo>
                <a:lnTo>
                  <a:pt x="531078" y="762190"/>
                </a:lnTo>
                <a:lnTo>
                  <a:pt x="532747" y="762077"/>
                </a:lnTo>
                <a:lnTo>
                  <a:pt x="533010" y="761871"/>
                </a:lnTo>
                <a:lnTo>
                  <a:pt x="535105" y="760233"/>
                </a:lnTo>
                <a:lnTo>
                  <a:pt x="536773" y="759997"/>
                </a:lnTo>
                <a:lnTo>
                  <a:pt x="540120" y="758343"/>
                </a:lnTo>
                <a:lnTo>
                  <a:pt x="541717" y="759283"/>
                </a:lnTo>
                <a:lnTo>
                  <a:pt x="543460" y="759376"/>
                </a:lnTo>
                <a:lnTo>
                  <a:pt x="545668" y="759495"/>
                </a:lnTo>
                <a:lnTo>
                  <a:pt x="547159" y="758815"/>
                </a:lnTo>
                <a:lnTo>
                  <a:pt x="548083" y="758393"/>
                </a:lnTo>
                <a:lnTo>
                  <a:pt x="551729" y="757860"/>
                </a:lnTo>
                <a:lnTo>
                  <a:pt x="552079" y="757625"/>
                </a:lnTo>
                <a:lnTo>
                  <a:pt x="553907" y="756405"/>
                </a:lnTo>
                <a:lnTo>
                  <a:pt x="554396" y="756079"/>
                </a:lnTo>
                <a:lnTo>
                  <a:pt x="555950" y="756278"/>
                </a:lnTo>
                <a:lnTo>
                  <a:pt x="556432" y="756340"/>
                </a:lnTo>
                <a:lnTo>
                  <a:pt x="557876" y="758493"/>
                </a:lnTo>
                <a:lnTo>
                  <a:pt x="558561" y="758743"/>
                </a:lnTo>
                <a:lnTo>
                  <a:pt x="559146" y="757180"/>
                </a:lnTo>
                <a:lnTo>
                  <a:pt x="559269" y="756854"/>
                </a:lnTo>
                <a:lnTo>
                  <a:pt x="561061" y="756682"/>
                </a:lnTo>
                <a:lnTo>
                  <a:pt x="562725" y="756879"/>
                </a:lnTo>
                <a:lnTo>
                  <a:pt x="567019" y="760875"/>
                </a:lnTo>
                <a:lnTo>
                  <a:pt x="568625" y="761196"/>
                </a:lnTo>
                <a:lnTo>
                  <a:pt x="571449" y="760592"/>
                </a:lnTo>
                <a:lnTo>
                  <a:pt x="573138" y="760231"/>
                </a:lnTo>
                <a:lnTo>
                  <a:pt x="576243" y="757585"/>
                </a:lnTo>
                <a:lnTo>
                  <a:pt x="577056" y="755979"/>
                </a:lnTo>
                <a:lnTo>
                  <a:pt x="578105" y="755902"/>
                </a:lnTo>
                <a:lnTo>
                  <a:pt x="580144" y="755752"/>
                </a:lnTo>
                <a:lnTo>
                  <a:pt x="580952" y="755137"/>
                </a:lnTo>
                <a:lnTo>
                  <a:pt x="581513" y="754636"/>
                </a:lnTo>
                <a:lnTo>
                  <a:pt x="583438" y="752920"/>
                </a:lnTo>
                <a:lnTo>
                  <a:pt x="584607" y="753421"/>
                </a:lnTo>
                <a:lnTo>
                  <a:pt x="587414" y="753669"/>
                </a:lnTo>
                <a:lnTo>
                  <a:pt x="587692" y="753694"/>
                </a:lnTo>
                <a:lnTo>
                  <a:pt x="589221" y="752896"/>
                </a:lnTo>
                <a:lnTo>
                  <a:pt x="589924" y="752529"/>
                </a:lnTo>
                <a:lnTo>
                  <a:pt x="590362" y="752005"/>
                </a:lnTo>
                <a:lnTo>
                  <a:pt x="592038" y="750002"/>
                </a:lnTo>
                <a:lnTo>
                  <a:pt x="592282" y="749937"/>
                </a:lnTo>
                <a:lnTo>
                  <a:pt x="594763" y="749277"/>
                </a:lnTo>
                <a:lnTo>
                  <a:pt x="598767" y="747532"/>
                </a:lnTo>
                <a:lnTo>
                  <a:pt x="602193" y="746038"/>
                </a:lnTo>
                <a:lnTo>
                  <a:pt x="602732" y="746079"/>
                </a:lnTo>
                <a:lnTo>
                  <a:pt x="603116" y="746108"/>
                </a:lnTo>
                <a:lnTo>
                  <a:pt x="604745" y="748109"/>
                </a:lnTo>
                <a:lnTo>
                  <a:pt x="606068" y="748363"/>
                </a:lnTo>
                <a:lnTo>
                  <a:pt x="608051" y="747123"/>
                </a:lnTo>
                <a:lnTo>
                  <a:pt x="608918" y="746580"/>
                </a:lnTo>
                <a:lnTo>
                  <a:pt x="610669" y="746057"/>
                </a:lnTo>
                <a:lnTo>
                  <a:pt x="611146" y="745914"/>
                </a:lnTo>
                <a:lnTo>
                  <a:pt x="611473" y="745957"/>
                </a:lnTo>
                <a:lnTo>
                  <a:pt x="612136" y="746043"/>
                </a:lnTo>
                <a:lnTo>
                  <a:pt x="615990" y="745967"/>
                </a:lnTo>
                <a:lnTo>
                  <a:pt x="616766" y="745952"/>
                </a:lnTo>
                <a:lnTo>
                  <a:pt x="618128" y="745526"/>
                </a:lnTo>
                <a:lnTo>
                  <a:pt x="620427" y="743373"/>
                </a:lnTo>
                <a:lnTo>
                  <a:pt x="620967" y="742689"/>
                </a:lnTo>
                <a:lnTo>
                  <a:pt x="621549" y="741953"/>
                </a:lnTo>
                <a:lnTo>
                  <a:pt x="621871" y="742002"/>
                </a:lnTo>
                <a:lnTo>
                  <a:pt x="622066" y="742031"/>
                </a:lnTo>
                <a:lnTo>
                  <a:pt x="622411" y="742082"/>
                </a:lnTo>
                <a:lnTo>
                  <a:pt x="623961" y="741411"/>
                </a:lnTo>
                <a:lnTo>
                  <a:pt x="625750" y="741604"/>
                </a:lnTo>
                <a:lnTo>
                  <a:pt x="627426" y="740568"/>
                </a:lnTo>
                <a:lnTo>
                  <a:pt x="628771" y="740107"/>
                </a:lnTo>
                <a:lnTo>
                  <a:pt x="630271" y="739595"/>
                </a:lnTo>
                <a:lnTo>
                  <a:pt x="630498" y="739579"/>
                </a:lnTo>
                <a:lnTo>
                  <a:pt x="633608" y="739369"/>
                </a:lnTo>
                <a:lnTo>
                  <a:pt x="634848" y="738695"/>
                </a:lnTo>
                <a:lnTo>
                  <a:pt x="636200" y="738619"/>
                </a:lnTo>
                <a:lnTo>
                  <a:pt x="638741" y="738477"/>
                </a:lnTo>
                <a:lnTo>
                  <a:pt x="641125" y="737060"/>
                </a:lnTo>
                <a:lnTo>
                  <a:pt x="641987" y="736548"/>
                </a:lnTo>
                <a:lnTo>
                  <a:pt x="642459" y="736267"/>
                </a:lnTo>
                <a:lnTo>
                  <a:pt x="642897" y="736311"/>
                </a:lnTo>
                <a:lnTo>
                  <a:pt x="644436" y="736466"/>
                </a:lnTo>
                <a:lnTo>
                  <a:pt x="648575" y="736000"/>
                </a:lnTo>
                <a:lnTo>
                  <a:pt x="653966" y="733433"/>
                </a:lnTo>
                <a:lnTo>
                  <a:pt x="654896" y="732758"/>
                </a:lnTo>
                <a:lnTo>
                  <a:pt x="657600" y="732054"/>
                </a:lnTo>
                <a:lnTo>
                  <a:pt x="661392" y="731066"/>
                </a:lnTo>
                <a:lnTo>
                  <a:pt x="661822" y="730587"/>
                </a:lnTo>
                <a:lnTo>
                  <a:pt x="662826" y="729466"/>
                </a:lnTo>
                <a:lnTo>
                  <a:pt x="665696" y="727808"/>
                </a:lnTo>
                <a:lnTo>
                  <a:pt x="666507" y="727338"/>
                </a:lnTo>
                <a:lnTo>
                  <a:pt x="667599" y="726706"/>
                </a:lnTo>
                <a:lnTo>
                  <a:pt x="669494" y="725980"/>
                </a:lnTo>
                <a:lnTo>
                  <a:pt x="670140" y="725733"/>
                </a:lnTo>
                <a:lnTo>
                  <a:pt x="671432" y="725667"/>
                </a:lnTo>
                <a:lnTo>
                  <a:pt x="673353" y="725569"/>
                </a:lnTo>
                <a:lnTo>
                  <a:pt x="676707" y="722680"/>
                </a:lnTo>
                <a:lnTo>
                  <a:pt x="678623" y="722314"/>
                </a:lnTo>
                <a:lnTo>
                  <a:pt x="679855" y="722080"/>
                </a:lnTo>
                <a:lnTo>
                  <a:pt x="679855" y="722346"/>
                </a:lnTo>
                <a:lnTo>
                  <a:pt x="683748" y="719538"/>
                </a:lnTo>
                <a:lnTo>
                  <a:pt x="684959" y="718665"/>
                </a:lnTo>
                <a:lnTo>
                  <a:pt x="686452" y="718213"/>
                </a:lnTo>
                <a:lnTo>
                  <a:pt x="691101" y="716857"/>
                </a:lnTo>
                <a:lnTo>
                  <a:pt x="691663" y="716442"/>
                </a:lnTo>
                <a:lnTo>
                  <a:pt x="692883" y="715542"/>
                </a:lnTo>
                <a:lnTo>
                  <a:pt x="694294" y="713765"/>
                </a:lnTo>
                <a:lnTo>
                  <a:pt x="695457" y="712300"/>
                </a:lnTo>
                <a:lnTo>
                  <a:pt x="696874" y="711336"/>
                </a:lnTo>
                <a:lnTo>
                  <a:pt x="697486" y="710921"/>
                </a:lnTo>
                <a:lnTo>
                  <a:pt x="699774" y="710235"/>
                </a:lnTo>
                <a:lnTo>
                  <a:pt x="702352" y="709463"/>
                </a:lnTo>
                <a:lnTo>
                  <a:pt x="704875" y="707999"/>
                </a:lnTo>
                <a:lnTo>
                  <a:pt x="705492" y="707641"/>
                </a:lnTo>
                <a:lnTo>
                  <a:pt x="706451" y="707543"/>
                </a:lnTo>
                <a:lnTo>
                  <a:pt x="708082" y="707377"/>
                </a:lnTo>
                <a:lnTo>
                  <a:pt x="712407" y="707781"/>
                </a:lnTo>
                <a:lnTo>
                  <a:pt x="715247" y="707761"/>
                </a:lnTo>
                <a:lnTo>
                  <a:pt x="717966" y="706310"/>
                </a:lnTo>
                <a:lnTo>
                  <a:pt x="719371" y="705562"/>
                </a:lnTo>
                <a:lnTo>
                  <a:pt x="719788" y="705468"/>
                </a:lnTo>
                <a:lnTo>
                  <a:pt x="721652" y="705050"/>
                </a:lnTo>
                <a:lnTo>
                  <a:pt x="721959" y="704614"/>
                </a:lnTo>
                <a:lnTo>
                  <a:pt x="722816" y="703429"/>
                </a:lnTo>
                <a:lnTo>
                  <a:pt x="724202" y="702688"/>
                </a:lnTo>
                <a:lnTo>
                  <a:pt x="727984" y="700667"/>
                </a:lnTo>
                <a:lnTo>
                  <a:pt x="734273" y="699323"/>
                </a:lnTo>
                <a:lnTo>
                  <a:pt x="738444" y="696509"/>
                </a:lnTo>
                <a:lnTo>
                  <a:pt x="738802" y="696266"/>
                </a:lnTo>
                <a:lnTo>
                  <a:pt x="739008" y="696127"/>
                </a:lnTo>
                <a:lnTo>
                  <a:pt x="741649" y="695243"/>
                </a:lnTo>
                <a:lnTo>
                  <a:pt x="741842" y="695178"/>
                </a:lnTo>
                <a:lnTo>
                  <a:pt x="742275" y="694850"/>
                </a:lnTo>
                <a:lnTo>
                  <a:pt x="745716" y="692238"/>
                </a:lnTo>
                <a:lnTo>
                  <a:pt x="748433" y="691800"/>
                </a:lnTo>
                <a:lnTo>
                  <a:pt x="749828" y="691575"/>
                </a:lnTo>
                <a:lnTo>
                  <a:pt x="750698" y="691314"/>
                </a:lnTo>
                <a:lnTo>
                  <a:pt x="754060" y="689172"/>
                </a:lnTo>
                <a:lnTo>
                  <a:pt x="754871" y="688133"/>
                </a:lnTo>
                <a:lnTo>
                  <a:pt x="755930" y="686773"/>
                </a:lnTo>
                <a:lnTo>
                  <a:pt x="758669" y="684762"/>
                </a:lnTo>
                <a:lnTo>
                  <a:pt x="759251" y="684335"/>
                </a:lnTo>
                <a:lnTo>
                  <a:pt x="761285" y="683206"/>
                </a:lnTo>
                <a:lnTo>
                  <a:pt x="764253" y="683110"/>
                </a:lnTo>
                <a:lnTo>
                  <a:pt x="766222" y="683047"/>
                </a:lnTo>
                <a:lnTo>
                  <a:pt x="774896" y="678029"/>
                </a:lnTo>
                <a:lnTo>
                  <a:pt x="775836" y="676716"/>
                </a:lnTo>
                <a:lnTo>
                  <a:pt x="779259" y="673909"/>
                </a:lnTo>
                <a:lnTo>
                  <a:pt x="780366" y="673405"/>
                </a:lnTo>
                <a:lnTo>
                  <a:pt x="781541" y="673583"/>
                </a:lnTo>
                <a:lnTo>
                  <a:pt x="781880" y="673481"/>
                </a:lnTo>
                <a:lnTo>
                  <a:pt x="782588" y="673267"/>
                </a:lnTo>
                <a:lnTo>
                  <a:pt x="782854" y="673231"/>
                </a:lnTo>
                <a:lnTo>
                  <a:pt x="783083" y="673200"/>
                </a:lnTo>
                <a:lnTo>
                  <a:pt x="784648" y="671638"/>
                </a:lnTo>
                <a:lnTo>
                  <a:pt x="786398" y="669893"/>
                </a:lnTo>
                <a:lnTo>
                  <a:pt x="789501" y="667936"/>
                </a:lnTo>
                <a:lnTo>
                  <a:pt x="793525" y="6653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F22A87E-E6ED-909A-4B65-2B7441550918}"/>
              </a:ext>
            </a:extLst>
          </p:cNvPr>
          <p:cNvSpPr/>
          <p:nvPr/>
        </p:nvSpPr>
        <p:spPr>
          <a:xfrm flipV="1">
            <a:off x="6014388" y="4183597"/>
            <a:ext cx="973293" cy="941522"/>
          </a:xfrm>
          <a:custGeom>
            <a:avLst/>
            <a:gdLst>
              <a:gd name="connsiteX0" fmla="*/ 58639 w 875899"/>
              <a:gd name="connsiteY0" fmla="*/ 5258 h 847307"/>
              <a:gd name="connsiteX1" fmla="*/ 58258 w 875899"/>
              <a:gd name="connsiteY1" fmla="*/ 5710 h 847307"/>
              <a:gd name="connsiteX2" fmla="*/ 56286 w 875899"/>
              <a:gd name="connsiteY2" fmla="*/ 8045 h 847307"/>
              <a:gd name="connsiteX3" fmla="*/ 55168 w 875899"/>
              <a:gd name="connsiteY3" fmla="*/ 8108 h 847307"/>
              <a:gd name="connsiteX4" fmla="*/ 52560 w 875899"/>
              <a:gd name="connsiteY4" fmla="*/ 6436 h 847307"/>
              <a:gd name="connsiteX5" fmla="*/ 51319 w 875899"/>
              <a:gd name="connsiteY5" fmla="*/ 6261 h 847307"/>
              <a:gd name="connsiteX6" fmla="*/ 50202 w 875899"/>
              <a:gd name="connsiteY6" fmla="*/ 7253 h 847307"/>
              <a:gd name="connsiteX7" fmla="*/ 50017 w 875899"/>
              <a:gd name="connsiteY7" fmla="*/ 8429 h 847307"/>
              <a:gd name="connsiteX8" fmla="*/ 49631 w 875899"/>
              <a:gd name="connsiteY8" fmla="*/ 8589 h 847307"/>
              <a:gd name="connsiteX9" fmla="*/ 48529 w 875899"/>
              <a:gd name="connsiteY9" fmla="*/ 9049 h 847307"/>
              <a:gd name="connsiteX10" fmla="*/ 48182 w 875899"/>
              <a:gd name="connsiteY10" fmla="*/ 10090 h 847307"/>
              <a:gd name="connsiteX11" fmla="*/ 48097 w 875899"/>
              <a:gd name="connsiteY11" fmla="*/ 10348 h 847307"/>
              <a:gd name="connsiteX12" fmla="*/ 48781 w 875899"/>
              <a:gd name="connsiteY12" fmla="*/ 11647 h 847307"/>
              <a:gd name="connsiteX13" fmla="*/ 43493 w 875899"/>
              <a:gd name="connsiteY13" fmla="*/ 15318 h 847307"/>
              <a:gd name="connsiteX14" fmla="*/ 42399 w 875899"/>
              <a:gd name="connsiteY14" fmla="*/ 18711 h 847307"/>
              <a:gd name="connsiteX15" fmla="*/ 42836 w 875899"/>
              <a:gd name="connsiteY15" fmla="*/ 19513 h 847307"/>
              <a:gd name="connsiteX16" fmla="*/ 41907 w 875899"/>
              <a:gd name="connsiteY16" fmla="*/ 21433 h 847307"/>
              <a:gd name="connsiteX17" fmla="*/ 41370 w 875899"/>
              <a:gd name="connsiteY17" fmla="*/ 24674 h 847307"/>
              <a:gd name="connsiteX18" fmla="*/ 40739 w 875899"/>
              <a:gd name="connsiteY18" fmla="*/ 28485 h 847307"/>
              <a:gd name="connsiteX19" fmla="*/ 42479 w 875899"/>
              <a:gd name="connsiteY19" fmla="*/ 29658 h 847307"/>
              <a:gd name="connsiteX20" fmla="*/ 41426 w 875899"/>
              <a:gd name="connsiteY20" fmla="*/ 31082 h 847307"/>
              <a:gd name="connsiteX21" fmla="*/ 41366 w 875899"/>
              <a:gd name="connsiteY21" fmla="*/ 31949 h 847307"/>
              <a:gd name="connsiteX22" fmla="*/ 41864 w 875899"/>
              <a:gd name="connsiteY22" fmla="*/ 33000 h 847307"/>
              <a:gd name="connsiteX23" fmla="*/ 44721 w 875899"/>
              <a:gd name="connsiteY23" fmla="*/ 34602 h 847307"/>
              <a:gd name="connsiteX24" fmla="*/ 45656 w 875899"/>
              <a:gd name="connsiteY24" fmla="*/ 37384 h 847307"/>
              <a:gd name="connsiteX25" fmla="*/ 45177 w 875899"/>
              <a:gd name="connsiteY25" fmla="*/ 37539 h 847307"/>
              <a:gd name="connsiteX26" fmla="*/ 43733 w 875899"/>
              <a:gd name="connsiteY26" fmla="*/ 38007 h 847307"/>
              <a:gd name="connsiteX27" fmla="*/ 43673 w 875899"/>
              <a:gd name="connsiteY27" fmla="*/ 38625 h 847307"/>
              <a:gd name="connsiteX28" fmla="*/ 44791 w 875899"/>
              <a:gd name="connsiteY28" fmla="*/ 40046 h 847307"/>
              <a:gd name="connsiteX29" fmla="*/ 44484 w 875899"/>
              <a:gd name="connsiteY29" fmla="*/ 42148 h 847307"/>
              <a:gd name="connsiteX30" fmla="*/ 45421 w 875899"/>
              <a:gd name="connsiteY30" fmla="*/ 45365 h 847307"/>
              <a:gd name="connsiteX31" fmla="*/ 44526 w 875899"/>
              <a:gd name="connsiteY31" fmla="*/ 45438 h 847307"/>
              <a:gd name="connsiteX32" fmla="*/ 43123 w 875899"/>
              <a:gd name="connsiteY32" fmla="*/ 45554 h 847307"/>
              <a:gd name="connsiteX33" fmla="*/ 42495 w 875899"/>
              <a:gd name="connsiteY33" fmla="*/ 47853 h 847307"/>
              <a:gd name="connsiteX34" fmla="*/ 42260 w 875899"/>
              <a:gd name="connsiteY34" fmla="*/ 48710 h 847307"/>
              <a:gd name="connsiteX35" fmla="*/ 42201 w 875899"/>
              <a:gd name="connsiteY35" fmla="*/ 50195 h 847307"/>
              <a:gd name="connsiteX36" fmla="*/ 42961 w 875899"/>
              <a:gd name="connsiteY36" fmla="*/ 51276 h 847307"/>
              <a:gd name="connsiteX37" fmla="*/ 43941 w 875899"/>
              <a:gd name="connsiteY37" fmla="*/ 52667 h 847307"/>
              <a:gd name="connsiteX38" fmla="*/ 43844 w 875899"/>
              <a:gd name="connsiteY38" fmla="*/ 53158 h 847307"/>
              <a:gd name="connsiteX39" fmla="*/ 43758 w 875899"/>
              <a:gd name="connsiteY39" fmla="*/ 53594 h 847307"/>
              <a:gd name="connsiteX40" fmla="*/ 44999 w 875899"/>
              <a:gd name="connsiteY40" fmla="*/ 53840 h 847307"/>
              <a:gd name="connsiteX41" fmla="*/ 44654 w 875899"/>
              <a:gd name="connsiteY41" fmla="*/ 56865 h 847307"/>
              <a:gd name="connsiteX42" fmla="*/ 44631 w 875899"/>
              <a:gd name="connsiteY42" fmla="*/ 57057 h 847307"/>
              <a:gd name="connsiteX43" fmla="*/ 44325 w 875899"/>
              <a:gd name="connsiteY43" fmla="*/ 59409 h 847307"/>
              <a:gd name="connsiteX44" fmla="*/ 44480 w 875899"/>
              <a:gd name="connsiteY44" fmla="*/ 59796 h 847307"/>
              <a:gd name="connsiteX45" fmla="*/ 44948 w 875899"/>
              <a:gd name="connsiteY45" fmla="*/ 60954 h 847307"/>
              <a:gd name="connsiteX46" fmla="*/ 46873 w 875899"/>
              <a:gd name="connsiteY46" fmla="*/ 62249 h 847307"/>
              <a:gd name="connsiteX47" fmla="*/ 49674 w 875899"/>
              <a:gd name="connsiteY47" fmla="*/ 67627 h 847307"/>
              <a:gd name="connsiteX48" fmla="*/ 50547 w 875899"/>
              <a:gd name="connsiteY48" fmla="*/ 70904 h 847307"/>
              <a:gd name="connsiteX49" fmla="*/ 51603 w 875899"/>
              <a:gd name="connsiteY49" fmla="*/ 71707 h 847307"/>
              <a:gd name="connsiteX50" fmla="*/ 52412 w 875899"/>
              <a:gd name="connsiteY50" fmla="*/ 73932 h 847307"/>
              <a:gd name="connsiteX51" fmla="*/ 53655 w 875899"/>
              <a:gd name="connsiteY51" fmla="*/ 74920 h 847307"/>
              <a:gd name="connsiteX52" fmla="*/ 53760 w 875899"/>
              <a:gd name="connsiteY52" fmla="*/ 75476 h 847307"/>
              <a:gd name="connsiteX53" fmla="*/ 53967 w 875899"/>
              <a:gd name="connsiteY53" fmla="*/ 76589 h 847307"/>
              <a:gd name="connsiteX54" fmla="*/ 52728 w 875899"/>
              <a:gd name="connsiteY54" fmla="*/ 76963 h 847307"/>
              <a:gd name="connsiteX55" fmla="*/ 52108 w 875899"/>
              <a:gd name="connsiteY55" fmla="*/ 77150 h 847307"/>
              <a:gd name="connsiteX56" fmla="*/ 51878 w 875899"/>
              <a:gd name="connsiteY56" fmla="*/ 77479 h 847307"/>
              <a:gd name="connsiteX57" fmla="*/ 51673 w 875899"/>
              <a:gd name="connsiteY57" fmla="*/ 77770 h 847307"/>
              <a:gd name="connsiteX58" fmla="*/ 51914 w 875899"/>
              <a:gd name="connsiteY58" fmla="*/ 78061 h 847307"/>
              <a:gd name="connsiteX59" fmla="*/ 52234 w 875899"/>
              <a:gd name="connsiteY59" fmla="*/ 78448 h 847307"/>
              <a:gd name="connsiteX60" fmla="*/ 52648 w 875899"/>
              <a:gd name="connsiteY60" fmla="*/ 78507 h 847307"/>
              <a:gd name="connsiteX61" fmla="*/ 53102 w 875899"/>
              <a:gd name="connsiteY61" fmla="*/ 78571 h 847307"/>
              <a:gd name="connsiteX62" fmla="*/ 53040 w 875899"/>
              <a:gd name="connsiteY62" fmla="*/ 79066 h 847307"/>
              <a:gd name="connsiteX63" fmla="*/ 52421 w 875899"/>
              <a:gd name="connsiteY63" fmla="*/ 79500 h 847307"/>
              <a:gd name="connsiteX64" fmla="*/ 52298 w 875899"/>
              <a:gd name="connsiteY64" fmla="*/ 80366 h 847307"/>
              <a:gd name="connsiteX65" fmla="*/ 52471 w 875899"/>
              <a:gd name="connsiteY65" fmla="*/ 80739 h 847307"/>
              <a:gd name="connsiteX66" fmla="*/ 52672 w 875899"/>
              <a:gd name="connsiteY66" fmla="*/ 81171 h 847307"/>
              <a:gd name="connsiteX67" fmla="*/ 54038 w 875899"/>
              <a:gd name="connsiteY67" fmla="*/ 81848 h 847307"/>
              <a:gd name="connsiteX68" fmla="*/ 53910 w 875899"/>
              <a:gd name="connsiteY68" fmla="*/ 82871 h 847307"/>
              <a:gd name="connsiteX69" fmla="*/ 53793 w 875899"/>
              <a:gd name="connsiteY69" fmla="*/ 83828 h 847307"/>
              <a:gd name="connsiteX70" fmla="*/ 55531 w 875899"/>
              <a:gd name="connsiteY70" fmla="*/ 84506 h 847307"/>
              <a:gd name="connsiteX71" fmla="*/ 55730 w 875899"/>
              <a:gd name="connsiteY71" fmla="*/ 85031 h 847307"/>
              <a:gd name="connsiteX72" fmla="*/ 56590 w 875899"/>
              <a:gd name="connsiteY72" fmla="*/ 87288 h 847307"/>
              <a:gd name="connsiteX73" fmla="*/ 56221 w 875899"/>
              <a:gd name="connsiteY73" fmla="*/ 89392 h 847307"/>
              <a:gd name="connsiteX74" fmla="*/ 56656 w 875899"/>
              <a:gd name="connsiteY74" fmla="*/ 90381 h 847307"/>
              <a:gd name="connsiteX75" fmla="*/ 55729 w 875899"/>
              <a:gd name="connsiteY75" fmla="*/ 91992 h 847307"/>
              <a:gd name="connsiteX76" fmla="*/ 55864 w 875899"/>
              <a:gd name="connsiteY76" fmla="*/ 92532 h 847307"/>
              <a:gd name="connsiteX77" fmla="*/ 56041 w 875899"/>
              <a:gd name="connsiteY77" fmla="*/ 93228 h 847307"/>
              <a:gd name="connsiteX78" fmla="*/ 55925 w 875899"/>
              <a:gd name="connsiteY78" fmla="*/ 93753 h 847307"/>
              <a:gd name="connsiteX79" fmla="*/ 55794 w 875899"/>
              <a:gd name="connsiteY79" fmla="*/ 94343 h 847307"/>
              <a:gd name="connsiteX80" fmla="*/ 54059 w 875899"/>
              <a:gd name="connsiteY80" fmla="*/ 95831 h 847307"/>
              <a:gd name="connsiteX81" fmla="*/ 53936 w 875899"/>
              <a:gd name="connsiteY81" fmla="*/ 96449 h 847307"/>
              <a:gd name="connsiteX82" fmla="*/ 54806 w 875899"/>
              <a:gd name="connsiteY82" fmla="*/ 97685 h 847307"/>
              <a:gd name="connsiteX83" fmla="*/ 54312 w 875899"/>
              <a:gd name="connsiteY83" fmla="*/ 99729 h 847307"/>
              <a:gd name="connsiteX84" fmla="*/ 55434 w 875899"/>
              <a:gd name="connsiteY84" fmla="*/ 102326 h 847307"/>
              <a:gd name="connsiteX85" fmla="*/ 55061 w 875899"/>
              <a:gd name="connsiteY85" fmla="*/ 102759 h 847307"/>
              <a:gd name="connsiteX86" fmla="*/ 54666 w 875899"/>
              <a:gd name="connsiteY86" fmla="*/ 102823 h 847307"/>
              <a:gd name="connsiteX87" fmla="*/ 54224 w 875899"/>
              <a:gd name="connsiteY87" fmla="*/ 102893 h 847307"/>
              <a:gd name="connsiteX88" fmla="*/ 53884 w 875899"/>
              <a:gd name="connsiteY88" fmla="*/ 102947 h 847307"/>
              <a:gd name="connsiteX89" fmla="*/ 53639 w 875899"/>
              <a:gd name="connsiteY89" fmla="*/ 104803 h 847307"/>
              <a:gd name="connsiteX90" fmla="*/ 53688 w 875899"/>
              <a:gd name="connsiteY90" fmla="*/ 105063 h 847307"/>
              <a:gd name="connsiteX91" fmla="*/ 53825 w 875899"/>
              <a:gd name="connsiteY91" fmla="*/ 105792 h 847307"/>
              <a:gd name="connsiteX92" fmla="*/ 54757 w 875899"/>
              <a:gd name="connsiteY92" fmla="*/ 106720 h 847307"/>
              <a:gd name="connsiteX93" fmla="*/ 55379 w 875899"/>
              <a:gd name="connsiteY93" fmla="*/ 107338 h 847307"/>
              <a:gd name="connsiteX94" fmla="*/ 55009 w 875899"/>
              <a:gd name="connsiteY94" fmla="*/ 108513 h 847307"/>
              <a:gd name="connsiteX95" fmla="*/ 56127 w 875899"/>
              <a:gd name="connsiteY95" fmla="*/ 109749 h 847307"/>
              <a:gd name="connsiteX96" fmla="*/ 56299 w 875899"/>
              <a:gd name="connsiteY96" fmla="*/ 110544 h 847307"/>
              <a:gd name="connsiteX97" fmla="*/ 56005 w 875899"/>
              <a:gd name="connsiteY97" fmla="*/ 110987 h 847307"/>
              <a:gd name="connsiteX98" fmla="*/ 53776 w 875899"/>
              <a:gd name="connsiteY98" fmla="*/ 113775 h 847307"/>
              <a:gd name="connsiteX99" fmla="*/ 53938 w 875899"/>
              <a:gd name="connsiteY99" fmla="*/ 114738 h 847307"/>
              <a:gd name="connsiteX100" fmla="*/ 54026 w 875899"/>
              <a:gd name="connsiteY100" fmla="*/ 115260 h 847307"/>
              <a:gd name="connsiteX101" fmla="*/ 53717 w 875899"/>
              <a:gd name="connsiteY101" fmla="*/ 116004 h 847307"/>
              <a:gd name="connsiteX102" fmla="*/ 52540 w 875899"/>
              <a:gd name="connsiteY102" fmla="*/ 116748 h 847307"/>
              <a:gd name="connsiteX103" fmla="*/ 52604 w 875899"/>
              <a:gd name="connsiteY103" fmla="*/ 117569 h 847307"/>
              <a:gd name="connsiteX104" fmla="*/ 52666 w 875899"/>
              <a:gd name="connsiteY104" fmla="*/ 118357 h 847307"/>
              <a:gd name="connsiteX105" fmla="*/ 51240 w 875899"/>
              <a:gd name="connsiteY105" fmla="*/ 119102 h 847307"/>
              <a:gd name="connsiteX106" fmla="*/ 51014 w 875899"/>
              <a:gd name="connsiteY106" fmla="*/ 119784 h 847307"/>
              <a:gd name="connsiteX107" fmla="*/ 51461 w 875899"/>
              <a:gd name="connsiteY107" fmla="*/ 122222 h 847307"/>
              <a:gd name="connsiteX108" fmla="*/ 51932 w 875899"/>
              <a:gd name="connsiteY108" fmla="*/ 124608 h 847307"/>
              <a:gd name="connsiteX109" fmla="*/ 50754 w 875899"/>
              <a:gd name="connsiteY109" fmla="*/ 125909 h 847307"/>
              <a:gd name="connsiteX110" fmla="*/ 50756 w 875899"/>
              <a:gd name="connsiteY110" fmla="*/ 126467 h 847307"/>
              <a:gd name="connsiteX111" fmla="*/ 52463 w 875899"/>
              <a:gd name="connsiteY111" fmla="*/ 126524 h 847307"/>
              <a:gd name="connsiteX112" fmla="*/ 52494 w 875899"/>
              <a:gd name="connsiteY112" fmla="*/ 127824 h 847307"/>
              <a:gd name="connsiteX113" fmla="*/ 53302 w 875899"/>
              <a:gd name="connsiteY113" fmla="*/ 128133 h 847307"/>
              <a:gd name="connsiteX114" fmla="*/ 54170 w 875899"/>
              <a:gd name="connsiteY114" fmla="*/ 129183 h 847307"/>
              <a:gd name="connsiteX115" fmla="*/ 56093 w 875899"/>
              <a:gd name="connsiteY115" fmla="*/ 128746 h 847307"/>
              <a:gd name="connsiteX116" fmla="*/ 56307 w 875899"/>
              <a:gd name="connsiteY116" fmla="*/ 129006 h 847307"/>
              <a:gd name="connsiteX117" fmla="*/ 56652 w 875899"/>
              <a:gd name="connsiteY117" fmla="*/ 129427 h 847307"/>
              <a:gd name="connsiteX118" fmla="*/ 57275 w 875899"/>
              <a:gd name="connsiteY118" fmla="*/ 130910 h 847307"/>
              <a:gd name="connsiteX119" fmla="*/ 58394 w 875899"/>
              <a:gd name="connsiteY119" fmla="*/ 131897 h 847307"/>
              <a:gd name="connsiteX120" fmla="*/ 57960 w 875899"/>
              <a:gd name="connsiteY120" fmla="*/ 133074 h 847307"/>
              <a:gd name="connsiteX121" fmla="*/ 58646 w 875899"/>
              <a:gd name="connsiteY121" fmla="*/ 134340 h 847307"/>
              <a:gd name="connsiteX122" fmla="*/ 59267 w 875899"/>
              <a:gd name="connsiteY122" fmla="*/ 135486 h 847307"/>
              <a:gd name="connsiteX123" fmla="*/ 59659 w 875899"/>
              <a:gd name="connsiteY123" fmla="*/ 135534 h 847307"/>
              <a:gd name="connsiteX124" fmla="*/ 59923 w 875899"/>
              <a:gd name="connsiteY124" fmla="*/ 135566 h 847307"/>
              <a:gd name="connsiteX125" fmla="*/ 60259 w 875899"/>
              <a:gd name="connsiteY125" fmla="*/ 135607 h 847307"/>
              <a:gd name="connsiteX126" fmla="*/ 60416 w 875899"/>
              <a:gd name="connsiteY126" fmla="*/ 135795 h 847307"/>
              <a:gd name="connsiteX127" fmla="*/ 60881 w 875899"/>
              <a:gd name="connsiteY127" fmla="*/ 136350 h 847307"/>
              <a:gd name="connsiteX128" fmla="*/ 60510 w 875899"/>
              <a:gd name="connsiteY128" fmla="*/ 137216 h 847307"/>
              <a:gd name="connsiteX129" fmla="*/ 60760 w 875899"/>
              <a:gd name="connsiteY129" fmla="*/ 138515 h 847307"/>
              <a:gd name="connsiteX130" fmla="*/ 62249 w 875899"/>
              <a:gd name="connsiteY130" fmla="*/ 139626 h 847307"/>
              <a:gd name="connsiteX131" fmla="*/ 63371 w 875899"/>
              <a:gd name="connsiteY131" fmla="*/ 142843 h 847307"/>
              <a:gd name="connsiteX132" fmla="*/ 62289 w 875899"/>
              <a:gd name="connsiteY132" fmla="*/ 144640 h 847307"/>
              <a:gd name="connsiteX133" fmla="*/ 61206 w 875899"/>
              <a:gd name="connsiteY133" fmla="*/ 146435 h 847307"/>
              <a:gd name="connsiteX134" fmla="*/ 60835 w 875899"/>
              <a:gd name="connsiteY134" fmla="*/ 147737 h 847307"/>
              <a:gd name="connsiteX135" fmla="*/ 61000 w 875899"/>
              <a:gd name="connsiteY135" fmla="*/ 148284 h 847307"/>
              <a:gd name="connsiteX136" fmla="*/ 61209 w 875899"/>
              <a:gd name="connsiteY136" fmla="*/ 148973 h 847307"/>
              <a:gd name="connsiteX137" fmla="*/ 60956 w 875899"/>
              <a:gd name="connsiteY137" fmla="*/ 149408 h 847307"/>
              <a:gd name="connsiteX138" fmla="*/ 60776 w 875899"/>
              <a:gd name="connsiteY138" fmla="*/ 149717 h 847307"/>
              <a:gd name="connsiteX139" fmla="*/ 60371 w 875899"/>
              <a:gd name="connsiteY139" fmla="*/ 149717 h 847307"/>
              <a:gd name="connsiteX140" fmla="*/ 60197 w 875899"/>
              <a:gd name="connsiteY140" fmla="*/ 149718 h 847307"/>
              <a:gd name="connsiteX141" fmla="*/ 59784 w 875899"/>
              <a:gd name="connsiteY141" fmla="*/ 149718 h 847307"/>
              <a:gd name="connsiteX142" fmla="*/ 59535 w 875899"/>
              <a:gd name="connsiteY142" fmla="*/ 148729 h 847307"/>
              <a:gd name="connsiteX143" fmla="*/ 58729 w 875899"/>
              <a:gd name="connsiteY143" fmla="*/ 148916 h 847307"/>
              <a:gd name="connsiteX144" fmla="*/ 57370 w 875899"/>
              <a:gd name="connsiteY144" fmla="*/ 152755 h 847307"/>
              <a:gd name="connsiteX145" fmla="*/ 57496 w 875899"/>
              <a:gd name="connsiteY145" fmla="*/ 153218 h 847307"/>
              <a:gd name="connsiteX146" fmla="*/ 57557 w 875899"/>
              <a:gd name="connsiteY146" fmla="*/ 153435 h 847307"/>
              <a:gd name="connsiteX147" fmla="*/ 58507 w 875899"/>
              <a:gd name="connsiteY147" fmla="*/ 154519 h 847307"/>
              <a:gd name="connsiteX148" fmla="*/ 59234 w 875899"/>
              <a:gd name="connsiteY148" fmla="*/ 155351 h 847307"/>
              <a:gd name="connsiteX149" fmla="*/ 58368 w 875899"/>
              <a:gd name="connsiteY149" fmla="*/ 156591 h 847307"/>
              <a:gd name="connsiteX150" fmla="*/ 58822 w 875899"/>
              <a:gd name="connsiteY150" fmla="*/ 157126 h 847307"/>
              <a:gd name="connsiteX151" fmla="*/ 60848 w 875899"/>
              <a:gd name="connsiteY151" fmla="*/ 157946 h 847307"/>
              <a:gd name="connsiteX152" fmla="*/ 60851 w 875899"/>
              <a:gd name="connsiteY152" fmla="*/ 158690 h 847307"/>
              <a:gd name="connsiteX153" fmla="*/ 61371 w 875899"/>
              <a:gd name="connsiteY153" fmla="*/ 159480 h 847307"/>
              <a:gd name="connsiteX154" fmla="*/ 61895 w 875899"/>
              <a:gd name="connsiteY154" fmla="*/ 160273 h 847307"/>
              <a:gd name="connsiteX155" fmla="*/ 61998 w 875899"/>
              <a:gd name="connsiteY155" fmla="*/ 160430 h 847307"/>
              <a:gd name="connsiteX156" fmla="*/ 61973 w 875899"/>
              <a:gd name="connsiteY156" fmla="*/ 161215 h 847307"/>
              <a:gd name="connsiteX157" fmla="*/ 61911 w 875899"/>
              <a:gd name="connsiteY157" fmla="*/ 161969 h 847307"/>
              <a:gd name="connsiteX158" fmla="*/ 62655 w 875899"/>
              <a:gd name="connsiteY158" fmla="*/ 163265 h 847307"/>
              <a:gd name="connsiteX159" fmla="*/ 63402 w 875899"/>
              <a:gd name="connsiteY159" fmla="*/ 164565 h 847307"/>
              <a:gd name="connsiteX160" fmla="*/ 63440 w 875899"/>
              <a:gd name="connsiteY160" fmla="*/ 164739 h 847307"/>
              <a:gd name="connsiteX161" fmla="*/ 63716 w 875899"/>
              <a:gd name="connsiteY161" fmla="*/ 166050 h 847307"/>
              <a:gd name="connsiteX162" fmla="*/ 61486 w 875899"/>
              <a:gd name="connsiteY162" fmla="*/ 167911 h 847307"/>
              <a:gd name="connsiteX163" fmla="*/ 61986 w 875899"/>
              <a:gd name="connsiteY163" fmla="*/ 170880 h 847307"/>
              <a:gd name="connsiteX164" fmla="*/ 61491 w 875899"/>
              <a:gd name="connsiteY164" fmla="*/ 171500 h 847307"/>
              <a:gd name="connsiteX165" fmla="*/ 58948 w 875899"/>
              <a:gd name="connsiteY165" fmla="*/ 171567 h 847307"/>
              <a:gd name="connsiteX166" fmla="*/ 57833 w 875899"/>
              <a:gd name="connsiteY166" fmla="*/ 172250 h 847307"/>
              <a:gd name="connsiteX167" fmla="*/ 55787 w 875899"/>
              <a:gd name="connsiteY167" fmla="*/ 173429 h 847307"/>
              <a:gd name="connsiteX168" fmla="*/ 56661 w 875899"/>
              <a:gd name="connsiteY168" fmla="*/ 176028 h 847307"/>
              <a:gd name="connsiteX169" fmla="*/ 56042 w 875899"/>
              <a:gd name="connsiteY169" fmla="*/ 177762 h 847307"/>
              <a:gd name="connsiteX170" fmla="*/ 56870 w 875899"/>
              <a:gd name="connsiteY170" fmla="*/ 179680 h 847307"/>
              <a:gd name="connsiteX171" fmla="*/ 57163 w 875899"/>
              <a:gd name="connsiteY171" fmla="*/ 180359 h 847307"/>
              <a:gd name="connsiteX172" fmla="*/ 57208 w 875899"/>
              <a:gd name="connsiteY172" fmla="*/ 180648 h 847307"/>
              <a:gd name="connsiteX173" fmla="*/ 57476 w 875899"/>
              <a:gd name="connsiteY173" fmla="*/ 182339 h 847307"/>
              <a:gd name="connsiteX174" fmla="*/ 58039 w 875899"/>
              <a:gd name="connsiteY174" fmla="*/ 186299 h 847307"/>
              <a:gd name="connsiteX175" fmla="*/ 58027 w 875899"/>
              <a:gd name="connsiteY175" fmla="*/ 186476 h 847307"/>
              <a:gd name="connsiteX176" fmla="*/ 57857 w 875899"/>
              <a:gd name="connsiteY176" fmla="*/ 189086 h 847307"/>
              <a:gd name="connsiteX177" fmla="*/ 58301 w 875899"/>
              <a:gd name="connsiteY177" fmla="*/ 195026 h 847307"/>
              <a:gd name="connsiteX178" fmla="*/ 58565 w 875899"/>
              <a:gd name="connsiteY178" fmla="*/ 195538 h 847307"/>
              <a:gd name="connsiteX179" fmla="*/ 58910 w 875899"/>
              <a:gd name="connsiteY179" fmla="*/ 196203 h 847307"/>
              <a:gd name="connsiteX180" fmla="*/ 59295 w 875899"/>
              <a:gd name="connsiteY180" fmla="*/ 196944 h 847307"/>
              <a:gd name="connsiteX181" fmla="*/ 59170 w 875899"/>
              <a:gd name="connsiteY181" fmla="*/ 197449 h 847307"/>
              <a:gd name="connsiteX182" fmla="*/ 59110 w 875899"/>
              <a:gd name="connsiteY182" fmla="*/ 197686 h 847307"/>
              <a:gd name="connsiteX183" fmla="*/ 58024 w 875899"/>
              <a:gd name="connsiteY183" fmla="*/ 196717 h 847307"/>
              <a:gd name="connsiteX184" fmla="*/ 57671 w 875899"/>
              <a:gd name="connsiteY184" fmla="*/ 196403 h 847307"/>
              <a:gd name="connsiteX185" fmla="*/ 57310 w 875899"/>
              <a:gd name="connsiteY185" fmla="*/ 196081 h 847307"/>
              <a:gd name="connsiteX186" fmla="*/ 56938 w 875899"/>
              <a:gd name="connsiteY186" fmla="*/ 196576 h 847307"/>
              <a:gd name="connsiteX187" fmla="*/ 57449 w 875899"/>
              <a:gd name="connsiteY187" fmla="*/ 197942 h 847307"/>
              <a:gd name="connsiteX188" fmla="*/ 58371 w 875899"/>
              <a:gd name="connsiteY188" fmla="*/ 200412 h 847307"/>
              <a:gd name="connsiteX189" fmla="*/ 58543 w 875899"/>
              <a:gd name="connsiteY189" fmla="*/ 201323 h 847307"/>
              <a:gd name="connsiteX190" fmla="*/ 58745 w 875899"/>
              <a:gd name="connsiteY190" fmla="*/ 202392 h 847307"/>
              <a:gd name="connsiteX191" fmla="*/ 57692 w 875899"/>
              <a:gd name="connsiteY191" fmla="*/ 202827 h 847307"/>
              <a:gd name="connsiteX192" fmla="*/ 58130 w 875899"/>
              <a:gd name="connsiteY192" fmla="*/ 205241 h 847307"/>
              <a:gd name="connsiteX193" fmla="*/ 57821 w 875899"/>
              <a:gd name="connsiteY193" fmla="*/ 206603 h 847307"/>
              <a:gd name="connsiteX194" fmla="*/ 58010 w 875899"/>
              <a:gd name="connsiteY194" fmla="*/ 206902 h 847307"/>
              <a:gd name="connsiteX195" fmla="*/ 58153 w 875899"/>
              <a:gd name="connsiteY195" fmla="*/ 207131 h 847307"/>
              <a:gd name="connsiteX196" fmla="*/ 58753 w 875899"/>
              <a:gd name="connsiteY196" fmla="*/ 208086 h 847307"/>
              <a:gd name="connsiteX197" fmla="*/ 57454 w 875899"/>
              <a:gd name="connsiteY197" fmla="*/ 209389 h 847307"/>
              <a:gd name="connsiteX198" fmla="*/ 57073 w 875899"/>
              <a:gd name="connsiteY198" fmla="*/ 211194 h 847307"/>
              <a:gd name="connsiteX199" fmla="*/ 57024 w 875899"/>
              <a:gd name="connsiteY199" fmla="*/ 211433 h 847307"/>
              <a:gd name="connsiteX200" fmla="*/ 57151 w 875899"/>
              <a:gd name="connsiteY200" fmla="*/ 214651 h 847307"/>
              <a:gd name="connsiteX201" fmla="*/ 57836 w 875899"/>
              <a:gd name="connsiteY201" fmla="*/ 217005 h 847307"/>
              <a:gd name="connsiteX202" fmla="*/ 58086 w 875899"/>
              <a:gd name="connsiteY202" fmla="*/ 217869 h 847307"/>
              <a:gd name="connsiteX203" fmla="*/ 57578 w 875899"/>
              <a:gd name="connsiteY203" fmla="*/ 218222 h 847307"/>
              <a:gd name="connsiteX204" fmla="*/ 57282 w 875899"/>
              <a:gd name="connsiteY204" fmla="*/ 218426 h 847307"/>
              <a:gd name="connsiteX205" fmla="*/ 56181 w 875899"/>
              <a:gd name="connsiteY205" fmla="*/ 218489 h 847307"/>
              <a:gd name="connsiteX206" fmla="*/ 55088 w 875899"/>
              <a:gd name="connsiteY206" fmla="*/ 218549 h 847307"/>
              <a:gd name="connsiteX207" fmla="*/ 53809 w 875899"/>
              <a:gd name="connsiteY207" fmla="*/ 218619 h 847307"/>
              <a:gd name="connsiteX208" fmla="*/ 52571 w 875899"/>
              <a:gd name="connsiteY208" fmla="*/ 219241 h 847307"/>
              <a:gd name="connsiteX209" fmla="*/ 53129 w 875899"/>
              <a:gd name="connsiteY209" fmla="*/ 220168 h 847307"/>
              <a:gd name="connsiteX210" fmla="*/ 52573 w 875899"/>
              <a:gd name="connsiteY210" fmla="*/ 220788 h 847307"/>
              <a:gd name="connsiteX211" fmla="*/ 53070 w 875899"/>
              <a:gd name="connsiteY211" fmla="*/ 221345 h 847307"/>
              <a:gd name="connsiteX212" fmla="*/ 53011 w 875899"/>
              <a:gd name="connsiteY212" fmla="*/ 223450 h 847307"/>
              <a:gd name="connsiteX213" fmla="*/ 53510 w 875899"/>
              <a:gd name="connsiteY213" fmla="*/ 225894 h 847307"/>
              <a:gd name="connsiteX214" fmla="*/ 54010 w 875899"/>
              <a:gd name="connsiteY214" fmla="*/ 228339 h 847307"/>
              <a:gd name="connsiteX215" fmla="*/ 54106 w 875899"/>
              <a:gd name="connsiteY215" fmla="*/ 228463 h 847307"/>
              <a:gd name="connsiteX216" fmla="*/ 54880 w 875899"/>
              <a:gd name="connsiteY216" fmla="*/ 229450 h 847307"/>
              <a:gd name="connsiteX217" fmla="*/ 54823 w 875899"/>
              <a:gd name="connsiteY217" fmla="*/ 232732 h 847307"/>
              <a:gd name="connsiteX218" fmla="*/ 55444 w 875899"/>
              <a:gd name="connsiteY218" fmla="*/ 233412 h 847307"/>
              <a:gd name="connsiteX219" fmla="*/ 56064 w 875899"/>
              <a:gd name="connsiteY219" fmla="*/ 233492 h 847307"/>
              <a:gd name="connsiteX220" fmla="*/ 56374 w 875899"/>
              <a:gd name="connsiteY220" fmla="*/ 233533 h 847307"/>
              <a:gd name="connsiteX221" fmla="*/ 56517 w 875899"/>
              <a:gd name="connsiteY221" fmla="*/ 233859 h 847307"/>
              <a:gd name="connsiteX222" fmla="*/ 57066 w 875899"/>
              <a:gd name="connsiteY222" fmla="*/ 235149 h 847307"/>
              <a:gd name="connsiteX223" fmla="*/ 57100 w 875899"/>
              <a:gd name="connsiteY223" fmla="*/ 235460 h 847307"/>
              <a:gd name="connsiteX224" fmla="*/ 57244 w 875899"/>
              <a:gd name="connsiteY224" fmla="*/ 236735 h 847307"/>
              <a:gd name="connsiteX225" fmla="*/ 56227 w 875899"/>
              <a:gd name="connsiteY225" fmla="*/ 237109 h 847307"/>
              <a:gd name="connsiteX226" fmla="*/ 56056 w 875899"/>
              <a:gd name="connsiteY226" fmla="*/ 237170 h 847307"/>
              <a:gd name="connsiteX227" fmla="*/ 56109 w 875899"/>
              <a:gd name="connsiteY227" fmla="*/ 238741 h 847307"/>
              <a:gd name="connsiteX228" fmla="*/ 56090 w 875899"/>
              <a:gd name="connsiteY228" fmla="*/ 239014 h 847307"/>
              <a:gd name="connsiteX229" fmla="*/ 56661 w 875899"/>
              <a:gd name="connsiteY229" fmla="*/ 240998 h 847307"/>
              <a:gd name="connsiteX230" fmla="*/ 56883 w 875899"/>
              <a:gd name="connsiteY230" fmla="*/ 241766 h 847307"/>
              <a:gd name="connsiteX231" fmla="*/ 56641 w 875899"/>
              <a:gd name="connsiteY231" fmla="*/ 242576 h 847307"/>
              <a:gd name="connsiteX232" fmla="*/ 56512 w 875899"/>
              <a:gd name="connsiteY232" fmla="*/ 243006 h 847307"/>
              <a:gd name="connsiteX233" fmla="*/ 56647 w 875899"/>
              <a:gd name="connsiteY233" fmla="*/ 243179 h 847307"/>
              <a:gd name="connsiteX234" fmla="*/ 57382 w 875899"/>
              <a:gd name="connsiteY234" fmla="*/ 244119 h 847307"/>
              <a:gd name="connsiteX235" fmla="*/ 57073 w 875899"/>
              <a:gd name="connsiteY235" fmla="*/ 245295 h 847307"/>
              <a:gd name="connsiteX236" fmla="*/ 58193 w 875899"/>
              <a:gd name="connsiteY236" fmla="*/ 247335 h 847307"/>
              <a:gd name="connsiteX237" fmla="*/ 58078 w 875899"/>
              <a:gd name="connsiteY237" fmla="*/ 247522 h 847307"/>
              <a:gd name="connsiteX238" fmla="*/ 57697 w 875899"/>
              <a:gd name="connsiteY238" fmla="*/ 248142 h 847307"/>
              <a:gd name="connsiteX239" fmla="*/ 58256 w 875899"/>
              <a:gd name="connsiteY239" fmla="*/ 248575 h 847307"/>
              <a:gd name="connsiteX240" fmla="*/ 60550 w 875899"/>
              <a:gd name="connsiteY240" fmla="*/ 249685 h 847307"/>
              <a:gd name="connsiteX241" fmla="*/ 59748 w 875899"/>
              <a:gd name="connsiteY241" fmla="*/ 250491 h 847307"/>
              <a:gd name="connsiteX242" fmla="*/ 60642 w 875899"/>
              <a:gd name="connsiteY242" fmla="*/ 251289 h 847307"/>
              <a:gd name="connsiteX243" fmla="*/ 61546 w 875899"/>
              <a:gd name="connsiteY243" fmla="*/ 252097 h 847307"/>
              <a:gd name="connsiteX244" fmla="*/ 63219 w 875899"/>
              <a:gd name="connsiteY244" fmla="*/ 250980 h 847307"/>
              <a:gd name="connsiteX245" fmla="*/ 63553 w 875899"/>
              <a:gd name="connsiteY245" fmla="*/ 253017 h 847307"/>
              <a:gd name="connsiteX246" fmla="*/ 63595 w 875899"/>
              <a:gd name="connsiteY246" fmla="*/ 253269 h 847307"/>
              <a:gd name="connsiteX247" fmla="*/ 64110 w 875899"/>
              <a:gd name="connsiteY247" fmla="*/ 253073 h 847307"/>
              <a:gd name="connsiteX248" fmla="*/ 64678 w 875899"/>
              <a:gd name="connsiteY248" fmla="*/ 252856 h 847307"/>
              <a:gd name="connsiteX249" fmla="*/ 64895 w 875899"/>
              <a:gd name="connsiteY249" fmla="*/ 252772 h 847307"/>
              <a:gd name="connsiteX250" fmla="*/ 65260 w 875899"/>
              <a:gd name="connsiteY250" fmla="*/ 253448 h 847307"/>
              <a:gd name="connsiteX251" fmla="*/ 64591 w 875899"/>
              <a:gd name="connsiteY251" fmla="*/ 256116 h 847307"/>
              <a:gd name="connsiteX252" fmla="*/ 64839 w 875899"/>
              <a:gd name="connsiteY252" fmla="*/ 257292 h 847307"/>
              <a:gd name="connsiteX253" fmla="*/ 62673 w 875899"/>
              <a:gd name="connsiteY253" fmla="*/ 258657 h 847307"/>
              <a:gd name="connsiteX254" fmla="*/ 62902 w 875899"/>
              <a:gd name="connsiteY254" fmla="*/ 258943 h 847307"/>
              <a:gd name="connsiteX255" fmla="*/ 63417 w 875899"/>
              <a:gd name="connsiteY255" fmla="*/ 259586 h 847307"/>
              <a:gd name="connsiteX256" fmla="*/ 62488 w 875899"/>
              <a:gd name="connsiteY256" fmla="*/ 260268 h 847307"/>
              <a:gd name="connsiteX257" fmla="*/ 62490 w 875899"/>
              <a:gd name="connsiteY257" fmla="*/ 261134 h 847307"/>
              <a:gd name="connsiteX258" fmla="*/ 61581 w 875899"/>
              <a:gd name="connsiteY258" fmla="*/ 261339 h 847307"/>
              <a:gd name="connsiteX259" fmla="*/ 61375 w 875899"/>
              <a:gd name="connsiteY259" fmla="*/ 261384 h 847307"/>
              <a:gd name="connsiteX260" fmla="*/ 61252 w 875899"/>
              <a:gd name="connsiteY260" fmla="*/ 262066 h 847307"/>
              <a:gd name="connsiteX261" fmla="*/ 61505 w 875899"/>
              <a:gd name="connsiteY261" fmla="*/ 262462 h 847307"/>
              <a:gd name="connsiteX262" fmla="*/ 62557 w 875899"/>
              <a:gd name="connsiteY262" fmla="*/ 264107 h 847307"/>
              <a:gd name="connsiteX263" fmla="*/ 62002 w 875899"/>
              <a:gd name="connsiteY263" fmla="*/ 266213 h 847307"/>
              <a:gd name="connsiteX264" fmla="*/ 62436 w 875899"/>
              <a:gd name="connsiteY264" fmla="*/ 266831 h 847307"/>
              <a:gd name="connsiteX265" fmla="*/ 64297 w 875899"/>
              <a:gd name="connsiteY265" fmla="*/ 267261 h 847307"/>
              <a:gd name="connsiteX266" fmla="*/ 64704 w 875899"/>
              <a:gd name="connsiteY266" fmla="*/ 268218 h 847307"/>
              <a:gd name="connsiteX267" fmla="*/ 65665 w 875899"/>
              <a:gd name="connsiteY267" fmla="*/ 270477 h 847307"/>
              <a:gd name="connsiteX268" fmla="*/ 67588 w 875899"/>
              <a:gd name="connsiteY268" fmla="*/ 271032 h 847307"/>
              <a:gd name="connsiteX269" fmla="*/ 66102 w 875899"/>
              <a:gd name="connsiteY269" fmla="*/ 272211 h 847307"/>
              <a:gd name="connsiteX270" fmla="*/ 66219 w 875899"/>
              <a:gd name="connsiteY270" fmla="*/ 272964 h 847307"/>
              <a:gd name="connsiteX271" fmla="*/ 67737 w 875899"/>
              <a:gd name="connsiteY271" fmla="*/ 274052 h 847307"/>
              <a:gd name="connsiteX272" fmla="*/ 68026 w 875899"/>
              <a:gd name="connsiteY272" fmla="*/ 274251 h 847307"/>
              <a:gd name="connsiteX273" fmla="*/ 68517 w 875899"/>
              <a:gd name="connsiteY273" fmla="*/ 275463 h 847307"/>
              <a:gd name="connsiteX274" fmla="*/ 67969 w 875899"/>
              <a:gd name="connsiteY274" fmla="*/ 277904 h 847307"/>
              <a:gd name="connsiteX275" fmla="*/ 68245 w 875899"/>
              <a:gd name="connsiteY275" fmla="*/ 278336 h 847307"/>
              <a:gd name="connsiteX276" fmla="*/ 70268 w 875899"/>
              <a:gd name="connsiteY276" fmla="*/ 281492 h 847307"/>
              <a:gd name="connsiteX277" fmla="*/ 69091 w 875899"/>
              <a:gd name="connsiteY277" fmla="*/ 281864 h 847307"/>
              <a:gd name="connsiteX278" fmla="*/ 68180 w 875899"/>
              <a:gd name="connsiteY278" fmla="*/ 281217 h 847307"/>
              <a:gd name="connsiteX279" fmla="*/ 67788 w 875899"/>
              <a:gd name="connsiteY279" fmla="*/ 280937 h 847307"/>
              <a:gd name="connsiteX280" fmla="*/ 67292 w 875899"/>
              <a:gd name="connsiteY280" fmla="*/ 281434 h 847307"/>
              <a:gd name="connsiteX281" fmla="*/ 69778 w 875899"/>
              <a:gd name="connsiteY281" fmla="*/ 285082 h 847307"/>
              <a:gd name="connsiteX282" fmla="*/ 69964 w 875899"/>
              <a:gd name="connsiteY282" fmla="*/ 285764 h 847307"/>
              <a:gd name="connsiteX283" fmla="*/ 69725 w 875899"/>
              <a:gd name="connsiteY283" fmla="*/ 286047 h 847307"/>
              <a:gd name="connsiteX284" fmla="*/ 69284 w 875899"/>
              <a:gd name="connsiteY284" fmla="*/ 286570 h 847307"/>
              <a:gd name="connsiteX285" fmla="*/ 69367 w 875899"/>
              <a:gd name="connsiteY285" fmla="*/ 286789 h 847307"/>
              <a:gd name="connsiteX286" fmla="*/ 69470 w 875899"/>
              <a:gd name="connsiteY286" fmla="*/ 287066 h 847307"/>
              <a:gd name="connsiteX287" fmla="*/ 67217 w 875899"/>
              <a:gd name="connsiteY287" fmla="*/ 287715 h 847307"/>
              <a:gd name="connsiteX288" fmla="*/ 65222 w 875899"/>
              <a:gd name="connsiteY288" fmla="*/ 287857 h 847307"/>
              <a:gd name="connsiteX289" fmla="*/ 63181 w 875899"/>
              <a:gd name="connsiteY289" fmla="*/ 287906 h 847307"/>
              <a:gd name="connsiteX290" fmla="*/ 61249 w 875899"/>
              <a:gd name="connsiteY290" fmla="*/ 287766 h 847307"/>
              <a:gd name="connsiteX291" fmla="*/ 58467 w 875899"/>
              <a:gd name="connsiteY291" fmla="*/ 287692 h 847307"/>
              <a:gd name="connsiteX292" fmla="*/ 57158 w 875899"/>
              <a:gd name="connsiteY292" fmla="*/ 286881 h 847307"/>
              <a:gd name="connsiteX293" fmla="*/ 56338 w 875899"/>
              <a:gd name="connsiteY293" fmla="*/ 286245 h 847307"/>
              <a:gd name="connsiteX294" fmla="*/ 54141 w 875899"/>
              <a:gd name="connsiteY294" fmla="*/ 286485 h 847307"/>
              <a:gd name="connsiteX295" fmla="*/ 51963 w 875899"/>
              <a:gd name="connsiteY295" fmla="*/ 287475 h 847307"/>
              <a:gd name="connsiteX296" fmla="*/ 50326 w 875899"/>
              <a:gd name="connsiteY296" fmla="*/ 288591 h 847307"/>
              <a:gd name="connsiteX297" fmla="*/ 48969 w 875899"/>
              <a:gd name="connsiteY297" fmla="*/ 288951 h 847307"/>
              <a:gd name="connsiteX298" fmla="*/ 47414 w 875899"/>
              <a:gd name="connsiteY298" fmla="*/ 289270 h 847307"/>
              <a:gd name="connsiteX299" fmla="*/ 45767 w 875899"/>
              <a:gd name="connsiteY299" fmla="*/ 289404 h 847307"/>
              <a:gd name="connsiteX300" fmla="*/ 44117 w 875899"/>
              <a:gd name="connsiteY300" fmla="*/ 289630 h 847307"/>
              <a:gd name="connsiteX301" fmla="*/ 43089 w 875899"/>
              <a:gd name="connsiteY301" fmla="*/ 290450 h 847307"/>
              <a:gd name="connsiteX302" fmla="*/ 42834 w 875899"/>
              <a:gd name="connsiteY302" fmla="*/ 291814 h 847307"/>
              <a:gd name="connsiteX303" fmla="*/ 42639 w 875899"/>
              <a:gd name="connsiteY303" fmla="*/ 292942 h 847307"/>
              <a:gd name="connsiteX304" fmla="*/ 41756 w 875899"/>
              <a:gd name="connsiteY304" fmla="*/ 293853 h 847307"/>
              <a:gd name="connsiteX305" fmla="*/ 39992 w 875899"/>
              <a:gd name="connsiteY305" fmla="*/ 294458 h 847307"/>
              <a:gd name="connsiteX306" fmla="*/ 38553 w 875899"/>
              <a:gd name="connsiteY306" fmla="*/ 295570 h 847307"/>
              <a:gd name="connsiteX307" fmla="*/ 37554 w 875899"/>
              <a:gd name="connsiteY307" fmla="*/ 296904 h 847307"/>
              <a:gd name="connsiteX308" fmla="*/ 37219 w 875899"/>
              <a:gd name="connsiteY308" fmla="*/ 297802 h 847307"/>
              <a:gd name="connsiteX309" fmla="*/ 37019 w 875899"/>
              <a:gd name="connsiteY309" fmla="*/ 299023 h 847307"/>
              <a:gd name="connsiteX310" fmla="*/ 36787 w 875899"/>
              <a:gd name="connsiteY310" fmla="*/ 299872 h 847307"/>
              <a:gd name="connsiteX311" fmla="*/ 35849 w 875899"/>
              <a:gd name="connsiteY311" fmla="*/ 300925 h 847307"/>
              <a:gd name="connsiteX312" fmla="*/ 34872 w 875899"/>
              <a:gd name="connsiteY312" fmla="*/ 301697 h 847307"/>
              <a:gd name="connsiteX313" fmla="*/ 33857 w 875899"/>
              <a:gd name="connsiteY313" fmla="*/ 302189 h 847307"/>
              <a:gd name="connsiteX314" fmla="*/ 32698 w 875899"/>
              <a:gd name="connsiteY314" fmla="*/ 302593 h 847307"/>
              <a:gd name="connsiteX315" fmla="*/ 31601 w 875899"/>
              <a:gd name="connsiteY315" fmla="*/ 302665 h 847307"/>
              <a:gd name="connsiteX316" fmla="*/ 30363 w 875899"/>
              <a:gd name="connsiteY316" fmla="*/ 302555 h 847307"/>
              <a:gd name="connsiteX317" fmla="*/ 29411 w 875899"/>
              <a:gd name="connsiteY317" fmla="*/ 302539 h 847307"/>
              <a:gd name="connsiteX318" fmla="*/ 28077 w 875899"/>
              <a:gd name="connsiteY318" fmla="*/ 302516 h 847307"/>
              <a:gd name="connsiteX319" fmla="*/ 25431 w 875899"/>
              <a:gd name="connsiteY319" fmla="*/ 302768 h 847307"/>
              <a:gd name="connsiteX320" fmla="*/ 22686 w 875899"/>
              <a:gd name="connsiteY320" fmla="*/ 303021 h 847307"/>
              <a:gd name="connsiteX321" fmla="*/ 20125 w 875899"/>
              <a:gd name="connsiteY321" fmla="*/ 303599 h 847307"/>
              <a:gd name="connsiteX322" fmla="*/ 17589 w 875899"/>
              <a:gd name="connsiteY322" fmla="*/ 304830 h 847307"/>
              <a:gd name="connsiteX323" fmla="*/ 15220 w 875899"/>
              <a:gd name="connsiteY323" fmla="*/ 306854 h 847307"/>
              <a:gd name="connsiteX324" fmla="*/ 13483 w 875899"/>
              <a:gd name="connsiteY324" fmla="*/ 309189 h 847307"/>
              <a:gd name="connsiteX325" fmla="*/ 12507 w 875899"/>
              <a:gd name="connsiteY325" fmla="*/ 312397 h 847307"/>
              <a:gd name="connsiteX326" fmla="*/ 11945 w 875899"/>
              <a:gd name="connsiteY326" fmla="*/ 313955 h 847307"/>
              <a:gd name="connsiteX327" fmla="*/ 9718 w 875899"/>
              <a:gd name="connsiteY327" fmla="*/ 317379 h 847307"/>
              <a:gd name="connsiteX328" fmla="*/ 8380 w 875899"/>
              <a:gd name="connsiteY328" fmla="*/ 319660 h 847307"/>
              <a:gd name="connsiteX329" fmla="*/ 7026 w 875899"/>
              <a:gd name="connsiteY329" fmla="*/ 321143 h 847307"/>
              <a:gd name="connsiteX330" fmla="*/ 5229 w 875899"/>
              <a:gd name="connsiteY330" fmla="*/ 322545 h 847307"/>
              <a:gd name="connsiteX331" fmla="*/ 3053 w 875899"/>
              <a:gd name="connsiteY331" fmla="*/ 323487 h 847307"/>
              <a:gd name="connsiteX332" fmla="*/ 1416 w 875899"/>
              <a:gd name="connsiteY332" fmla="*/ 324603 h 847307"/>
              <a:gd name="connsiteX333" fmla="*/ 461 w 875899"/>
              <a:gd name="connsiteY333" fmla="*/ 326078 h 847307"/>
              <a:gd name="connsiteX334" fmla="*/ 180 w 875899"/>
              <a:gd name="connsiteY334" fmla="*/ 327141 h 847307"/>
              <a:gd name="connsiteX335" fmla="*/ 2852 w 875899"/>
              <a:gd name="connsiteY335" fmla="*/ 331222 h 847307"/>
              <a:gd name="connsiteX336" fmla="*/ 3785 w 875899"/>
              <a:gd name="connsiteY336" fmla="*/ 333698 h 847307"/>
              <a:gd name="connsiteX337" fmla="*/ 3983 w 875899"/>
              <a:gd name="connsiteY337" fmla="*/ 333984 h 847307"/>
              <a:gd name="connsiteX338" fmla="*/ 5152 w 875899"/>
              <a:gd name="connsiteY338" fmla="*/ 335676 h 847307"/>
              <a:gd name="connsiteX339" fmla="*/ 6016 w 875899"/>
              <a:gd name="connsiteY339" fmla="*/ 336432 h 847307"/>
              <a:gd name="connsiteX340" fmla="*/ 7200 w 875899"/>
              <a:gd name="connsiteY340" fmla="*/ 337469 h 847307"/>
              <a:gd name="connsiteX341" fmla="*/ 10368 w 875899"/>
              <a:gd name="connsiteY341" fmla="*/ 342354 h 847307"/>
              <a:gd name="connsiteX342" fmla="*/ 11307 w 875899"/>
              <a:gd name="connsiteY342" fmla="*/ 347431 h 847307"/>
              <a:gd name="connsiteX343" fmla="*/ 13029 w 875899"/>
              <a:gd name="connsiteY343" fmla="*/ 351356 h 847307"/>
              <a:gd name="connsiteX344" fmla="*/ 14728 w 875899"/>
              <a:gd name="connsiteY344" fmla="*/ 355228 h 847307"/>
              <a:gd name="connsiteX345" fmla="*/ 14322 w 875899"/>
              <a:gd name="connsiteY345" fmla="*/ 357381 h 847307"/>
              <a:gd name="connsiteX346" fmla="*/ 14237 w 875899"/>
              <a:gd name="connsiteY346" fmla="*/ 357829 h 847307"/>
              <a:gd name="connsiteX347" fmla="*/ 15233 w 875899"/>
              <a:gd name="connsiteY347" fmla="*/ 359562 h 847307"/>
              <a:gd name="connsiteX348" fmla="*/ 15728 w 875899"/>
              <a:gd name="connsiteY348" fmla="*/ 360427 h 847307"/>
              <a:gd name="connsiteX349" fmla="*/ 15468 w 875899"/>
              <a:gd name="connsiteY349" fmla="*/ 360880 h 847307"/>
              <a:gd name="connsiteX350" fmla="*/ 14554 w 875899"/>
              <a:gd name="connsiteY350" fmla="*/ 362473 h 847307"/>
              <a:gd name="connsiteX351" fmla="*/ 17068 w 875899"/>
              <a:gd name="connsiteY351" fmla="*/ 365369 h 847307"/>
              <a:gd name="connsiteX352" fmla="*/ 18716 w 875899"/>
              <a:gd name="connsiteY352" fmla="*/ 367265 h 847307"/>
              <a:gd name="connsiteX353" fmla="*/ 19707 w 875899"/>
              <a:gd name="connsiteY353" fmla="*/ 368408 h 847307"/>
              <a:gd name="connsiteX354" fmla="*/ 19895 w 875899"/>
              <a:gd name="connsiteY354" fmla="*/ 369152 h 847307"/>
              <a:gd name="connsiteX355" fmla="*/ 19631 w 875899"/>
              <a:gd name="connsiteY355" fmla="*/ 369680 h 847307"/>
              <a:gd name="connsiteX356" fmla="*/ 19277 w 875899"/>
              <a:gd name="connsiteY356" fmla="*/ 370392 h 847307"/>
              <a:gd name="connsiteX357" fmla="*/ 19651 w 875899"/>
              <a:gd name="connsiteY357" fmla="*/ 371939 h 847307"/>
              <a:gd name="connsiteX358" fmla="*/ 18807 w 875899"/>
              <a:gd name="connsiteY358" fmla="*/ 373513 h 847307"/>
              <a:gd name="connsiteX359" fmla="*/ 18788 w 875899"/>
              <a:gd name="connsiteY359" fmla="*/ 374542 h 847307"/>
              <a:gd name="connsiteX360" fmla="*/ 19190 w 875899"/>
              <a:gd name="connsiteY360" fmla="*/ 375462 h 847307"/>
              <a:gd name="connsiteX361" fmla="*/ 19411 w 875899"/>
              <a:gd name="connsiteY361" fmla="*/ 375966 h 847307"/>
              <a:gd name="connsiteX362" fmla="*/ 19040 w 875899"/>
              <a:gd name="connsiteY362" fmla="*/ 377267 h 847307"/>
              <a:gd name="connsiteX363" fmla="*/ 19545 w 875899"/>
              <a:gd name="connsiteY363" fmla="*/ 378371 h 847307"/>
              <a:gd name="connsiteX364" fmla="*/ 20284 w 875899"/>
              <a:gd name="connsiteY364" fmla="*/ 379990 h 847307"/>
              <a:gd name="connsiteX365" fmla="*/ 22519 w 875899"/>
              <a:gd name="connsiteY365" fmla="*/ 382896 h 847307"/>
              <a:gd name="connsiteX366" fmla="*/ 22831 w 875899"/>
              <a:gd name="connsiteY366" fmla="*/ 383949 h 847307"/>
              <a:gd name="connsiteX367" fmla="*/ 21845 w 875899"/>
              <a:gd name="connsiteY367" fmla="*/ 385368 h 847307"/>
              <a:gd name="connsiteX368" fmla="*/ 22096 w 875899"/>
              <a:gd name="connsiteY368" fmla="*/ 388596 h 847307"/>
              <a:gd name="connsiteX369" fmla="*/ 23979 w 875899"/>
              <a:gd name="connsiteY369" fmla="*/ 391110 h 847307"/>
              <a:gd name="connsiteX370" fmla="*/ 25199 w 875899"/>
              <a:gd name="connsiteY370" fmla="*/ 392739 h 847307"/>
              <a:gd name="connsiteX371" fmla="*/ 28613 w 875899"/>
              <a:gd name="connsiteY371" fmla="*/ 396138 h 847307"/>
              <a:gd name="connsiteX372" fmla="*/ 29050 w 875899"/>
              <a:gd name="connsiteY372" fmla="*/ 397935 h 847307"/>
              <a:gd name="connsiteX373" fmla="*/ 28993 w 875899"/>
              <a:gd name="connsiteY373" fmla="*/ 401528 h 847307"/>
              <a:gd name="connsiteX374" fmla="*/ 31663 w 875899"/>
              <a:gd name="connsiteY374" fmla="*/ 405486 h 847307"/>
              <a:gd name="connsiteX375" fmla="*/ 32477 w 875899"/>
              <a:gd name="connsiteY375" fmla="*/ 410192 h 847307"/>
              <a:gd name="connsiteX376" fmla="*/ 35325 w 875899"/>
              <a:gd name="connsiteY376" fmla="*/ 410063 h 847307"/>
              <a:gd name="connsiteX377" fmla="*/ 35697 w 875899"/>
              <a:gd name="connsiteY377" fmla="*/ 409628 h 847307"/>
              <a:gd name="connsiteX378" fmla="*/ 35880 w 875899"/>
              <a:gd name="connsiteY378" fmla="*/ 407709 h 847307"/>
              <a:gd name="connsiteX379" fmla="*/ 36681 w 875899"/>
              <a:gd name="connsiteY379" fmla="*/ 405477 h 847307"/>
              <a:gd name="connsiteX380" fmla="*/ 36516 w 875899"/>
              <a:gd name="connsiteY380" fmla="*/ 404720 h 847307"/>
              <a:gd name="connsiteX381" fmla="*/ 36182 w 875899"/>
              <a:gd name="connsiteY381" fmla="*/ 403186 h 847307"/>
              <a:gd name="connsiteX382" fmla="*/ 34570 w 875899"/>
              <a:gd name="connsiteY382" fmla="*/ 402198 h 847307"/>
              <a:gd name="connsiteX383" fmla="*/ 35497 w 875899"/>
              <a:gd name="connsiteY383" fmla="*/ 401019 h 847307"/>
              <a:gd name="connsiteX384" fmla="*/ 38097 w 875899"/>
              <a:gd name="connsiteY384" fmla="*/ 399899 h 847307"/>
              <a:gd name="connsiteX385" fmla="*/ 38345 w 875899"/>
              <a:gd name="connsiteY385" fmla="*/ 399152 h 847307"/>
              <a:gd name="connsiteX386" fmla="*/ 38468 w 875899"/>
              <a:gd name="connsiteY386" fmla="*/ 398782 h 847307"/>
              <a:gd name="connsiteX387" fmla="*/ 39706 w 875899"/>
              <a:gd name="connsiteY387" fmla="*/ 398410 h 847307"/>
              <a:gd name="connsiteX388" fmla="*/ 40015 w 875899"/>
              <a:gd name="connsiteY388" fmla="*/ 397975 h 847307"/>
              <a:gd name="connsiteX389" fmla="*/ 39866 w 875899"/>
              <a:gd name="connsiteY389" fmla="*/ 397604 h 847307"/>
              <a:gd name="connsiteX390" fmla="*/ 39518 w 875899"/>
              <a:gd name="connsiteY390" fmla="*/ 396737 h 847307"/>
              <a:gd name="connsiteX391" fmla="*/ 39766 w 875899"/>
              <a:gd name="connsiteY391" fmla="*/ 395988 h 847307"/>
              <a:gd name="connsiteX392" fmla="*/ 39887 w 875899"/>
              <a:gd name="connsiteY392" fmla="*/ 395622 h 847307"/>
              <a:gd name="connsiteX393" fmla="*/ 39266 w 875899"/>
              <a:gd name="connsiteY393" fmla="*/ 394260 h 847307"/>
              <a:gd name="connsiteX394" fmla="*/ 39446 w 875899"/>
              <a:gd name="connsiteY394" fmla="*/ 393463 h 847307"/>
              <a:gd name="connsiteX395" fmla="*/ 39573 w 875899"/>
              <a:gd name="connsiteY395" fmla="*/ 392898 h 847307"/>
              <a:gd name="connsiteX396" fmla="*/ 41245 w 875899"/>
              <a:gd name="connsiteY396" fmla="*/ 392150 h 847307"/>
              <a:gd name="connsiteX397" fmla="*/ 41117 w 875899"/>
              <a:gd name="connsiteY397" fmla="*/ 389922 h 847307"/>
              <a:gd name="connsiteX398" fmla="*/ 40581 w 875899"/>
              <a:gd name="connsiteY398" fmla="*/ 388651 h 847307"/>
              <a:gd name="connsiteX399" fmla="*/ 40123 w 875899"/>
              <a:gd name="connsiteY399" fmla="*/ 387569 h 847307"/>
              <a:gd name="connsiteX400" fmla="*/ 40492 w 875899"/>
              <a:gd name="connsiteY400" fmla="*/ 386329 h 847307"/>
              <a:gd name="connsiteX401" fmla="*/ 40180 w 875899"/>
              <a:gd name="connsiteY401" fmla="*/ 385154 h 847307"/>
              <a:gd name="connsiteX402" fmla="*/ 40983 w 875899"/>
              <a:gd name="connsiteY402" fmla="*/ 383479 h 847307"/>
              <a:gd name="connsiteX403" fmla="*/ 43212 w 875899"/>
              <a:gd name="connsiteY403" fmla="*/ 381741 h 847307"/>
              <a:gd name="connsiteX404" fmla="*/ 41796 w 875899"/>
              <a:gd name="connsiteY404" fmla="*/ 377908 h 847307"/>
              <a:gd name="connsiteX405" fmla="*/ 41657 w 875899"/>
              <a:gd name="connsiteY405" fmla="*/ 377532 h 847307"/>
              <a:gd name="connsiteX406" fmla="*/ 42024 w 875899"/>
              <a:gd name="connsiteY406" fmla="*/ 375335 h 847307"/>
              <a:gd name="connsiteX407" fmla="*/ 42332 w 875899"/>
              <a:gd name="connsiteY407" fmla="*/ 373505 h 847307"/>
              <a:gd name="connsiteX408" fmla="*/ 41676 w 875899"/>
              <a:gd name="connsiteY408" fmla="*/ 372665 h 847307"/>
              <a:gd name="connsiteX409" fmla="*/ 41464 w 875899"/>
              <a:gd name="connsiteY409" fmla="*/ 372369 h 847307"/>
              <a:gd name="connsiteX410" fmla="*/ 41523 w 875899"/>
              <a:gd name="connsiteY410" fmla="*/ 371525 h 847307"/>
              <a:gd name="connsiteX411" fmla="*/ 43256 w 875899"/>
              <a:gd name="connsiteY411" fmla="*/ 370158 h 847307"/>
              <a:gd name="connsiteX412" fmla="*/ 43488 w 875899"/>
              <a:gd name="connsiteY412" fmla="*/ 370680 h 847307"/>
              <a:gd name="connsiteX413" fmla="*/ 44758 w 875899"/>
              <a:gd name="connsiteY413" fmla="*/ 370881 h 847307"/>
              <a:gd name="connsiteX414" fmla="*/ 45879 w 875899"/>
              <a:gd name="connsiteY414" fmla="*/ 371139 h 847307"/>
              <a:gd name="connsiteX415" fmla="*/ 47126 w 875899"/>
              <a:gd name="connsiteY415" fmla="*/ 371535 h 847307"/>
              <a:gd name="connsiteX416" fmla="*/ 47555 w 875899"/>
              <a:gd name="connsiteY416" fmla="*/ 371770 h 847307"/>
              <a:gd name="connsiteX417" fmla="*/ 48392 w 875899"/>
              <a:gd name="connsiteY417" fmla="*/ 372357 h 847307"/>
              <a:gd name="connsiteX418" fmla="*/ 49334 w 875899"/>
              <a:gd name="connsiteY418" fmla="*/ 373024 h 847307"/>
              <a:gd name="connsiteX419" fmla="*/ 50517 w 875899"/>
              <a:gd name="connsiteY419" fmla="*/ 373302 h 847307"/>
              <a:gd name="connsiteX420" fmla="*/ 51255 w 875899"/>
              <a:gd name="connsiteY420" fmla="*/ 373054 h 847307"/>
              <a:gd name="connsiteX421" fmla="*/ 52273 w 875899"/>
              <a:gd name="connsiteY421" fmla="*/ 372573 h 847307"/>
              <a:gd name="connsiteX422" fmla="*/ 53485 w 875899"/>
              <a:gd name="connsiteY422" fmla="*/ 372328 h 847307"/>
              <a:gd name="connsiteX423" fmla="*/ 56714 w 875899"/>
              <a:gd name="connsiteY423" fmla="*/ 372947 h 847307"/>
              <a:gd name="connsiteX424" fmla="*/ 57102 w 875899"/>
              <a:gd name="connsiteY424" fmla="*/ 373065 h 847307"/>
              <a:gd name="connsiteX425" fmla="*/ 57964 w 875899"/>
              <a:gd name="connsiteY425" fmla="*/ 373225 h 847307"/>
              <a:gd name="connsiteX426" fmla="*/ 58739 w 875899"/>
              <a:gd name="connsiteY426" fmla="*/ 373482 h 847307"/>
              <a:gd name="connsiteX427" fmla="*/ 61214 w 875899"/>
              <a:gd name="connsiteY427" fmla="*/ 374040 h 847307"/>
              <a:gd name="connsiteX428" fmla="*/ 62202 w 875899"/>
              <a:gd name="connsiteY428" fmla="*/ 374512 h 847307"/>
              <a:gd name="connsiteX429" fmla="*/ 63750 w 875899"/>
              <a:gd name="connsiteY429" fmla="*/ 375143 h 847307"/>
              <a:gd name="connsiteX430" fmla="*/ 65211 w 875899"/>
              <a:gd name="connsiteY430" fmla="*/ 375909 h 847307"/>
              <a:gd name="connsiteX431" fmla="*/ 66906 w 875899"/>
              <a:gd name="connsiteY431" fmla="*/ 376774 h 847307"/>
              <a:gd name="connsiteX432" fmla="*/ 69158 w 875899"/>
              <a:gd name="connsiteY432" fmla="*/ 378204 h 847307"/>
              <a:gd name="connsiteX433" fmla="*/ 69864 w 875899"/>
              <a:gd name="connsiteY433" fmla="*/ 378811 h 847307"/>
              <a:gd name="connsiteX434" fmla="*/ 70762 w 875899"/>
              <a:gd name="connsiteY434" fmla="*/ 379575 h 847307"/>
              <a:gd name="connsiteX435" fmla="*/ 71511 w 875899"/>
              <a:gd name="connsiteY435" fmla="*/ 380297 h 847307"/>
              <a:gd name="connsiteX436" fmla="*/ 72989 w 875899"/>
              <a:gd name="connsiteY436" fmla="*/ 381452 h 847307"/>
              <a:gd name="connsiteX437" fmla="*/ 73713 w 875899"/>
              <a:gd name="connsiteY437" fmla="*/ 382253 h 847307"/>
              <a:gd name="connsiteX438" fmla="*/ 74869 w 875899"/>
              <a:gd name="connsiteY438" fmla="*/ 383211 h 847307"/>
              <a:gd name="connsiteX439" fmla="*/ 75875 w 875899"/>
              <a:gd name="connsiteY439" fmla="*/ 384053 h 847307"/>
              <a:gd name="connsiteX440" fmla="*/ 76560 w 875899"/>
              <a:gd name="connsiteY440" fmla="*/ 384699 h 847307"/>
              <a:gd name="connsiteX441" fmla="*/ 77440 w 875899"/>
              <a:gd name="connsiteY441" fmla="*/ 385247 h 847307"/>
              <a:gd name="connsiteX442" fmla="*/ 77845 w 875899"/>
              <a:gd name="connsiteY442" fmla="*/ 385600 h 847307"/>
              <a:gd name="connsiteX443" fmla="*/ 78380 w 875899"/>
              <a:gd name="connsiteY443" fmla="*/ 386205 h 847307"/>
              <a:gd name="connsiteX444" fmla="*/ 79211 w 875899"/>
              <a:gd name="connsiteY444" fmla="*/ 387181 h 847307"/>
              <a:gd name="connsiteX445" fmla="*/ 80044 w 875899"/>
              <a:gd name="connsiteY445" fmla="*/ 387945 h 847307"/>
              <a:gd name="connsiteX446" fmla="*/ 80666 w 875899"/>
              <a:gd name="connsiteY446" fmla="*/ 388414 h 847307"/>
              <a:gd name="connsiteX447" fmla="*/ 81606 w 875899"/>
              <a:gd name="connsiteY447" fmla="*/ 389372 h 847307"/>
              <a:gd name="connsiteX448" fmla="*/ 82147 w 875899"/>
              <a:gd name="connsiteY448" fmla="*/ 389466 h 847307"/>
              <a:gd name="connsiteX449" fmla="*/ 83804 w 875899"/>
              <a:gd name="connsiteY449" fmla="*/ 389037 h 847307"/>
              <a:gd name="connsiteX450" fmla="*/ 86467 w 875899"/>
              <a:gd name="connsiteY450" fmla="*/ 388661 h 847307"/>
              <a:gd name="connsiteX451" fmla="*/ 88400 w 875899"/>
              <a:gd name="connsiteY451" fmla="*/ 389864 h 847307"/>
              <a:gd name="connsiteX452" fmla="*/ 89154 w 875899"/>
              <a:gd name="connsiteY452" fmla="*/ 390334 h 847307"/>
              <a:gd name="connsiteX453" fmla="*/ 91924 w 875899"/>
              <a:gd name="connsiteY453" fmla="*/ 392059 h 847307"/>
              <a:gd name="connsiteX454" fmla="*/ 92916 w 875899"/>
              <a:gd name="connsiteY454" fmla="*/ 392304 h 847307"/>
              <a:gd name="connsiteX455" fmla="*/ 93691 w 875899"/>
              <a:gd name="connsiteY455" fmla="*/ 392128 h 847307"/>
              <a:gd name="connsiteX456" fmla="*/ 94278 w 875899"/>
              <a:gd name="connsiteY456" fmla="*/ 391993 h 847307"/>
              <a:gd name="connsiteX457" fmla="*/ 97037 w 875899"/>
              <a:gd name="connsiteY457" fmla="*/ 389430 h 847307"/>
              <a:gd name="connsiteX458" fmla="*/ 98796 w 875899"/>
              <a:gd name="connsiteY458" fmla="*/ 388455 h 847307"/>
              <a:gd name="connsiteX459" fmla="*/ 100655 w 875899"/>
              <a:gd name="connsiteY459" fmla="*/ 388327 h 847307"/>
              <a:gd name="connsiteX460" fmla="*/ 102410 w 875899"/>
              <a:gd name="connsiteY460" fmla="*/ 390438 h 847307"/>
              <a:gd name="connsiteX461" fmla="*/ 102514 w 875899"/>
              <a:gd name="connsiteY461" fmla="*/ 390563 h 847307"/>
              <a:gd name="connsiteX462" fmla="*/ 102765 w 875899"/>
              <a:gd name="connsiteY462" fmla="*/ 390864 h 847307"/>
              <a:gd name="connsiteX463" fmla="*/ 103695 w 875899"/>
              <a:gd name="connsiteY463" fmla="*/ 390924 h 847307"/>
              <a:gd name="connsiteX464" fmla="*/ 106171 w 875899"/>
              <a:gd name="connsiteY464" fmla="*/ 389743 h 847307"/>
              <a:gd name="connsiteX465" fmla="*/ 109457 w 875899"/>
              <a:gd name="connsiteY465" fmla="*/ 391905 h 847307"/>
              <a:gd name="connsiteX466" fmla="*/ 109765 w 875899"/>
              <a:gd name="connsiteY466" fmla="*/ 391720 h 847307"/>
              <a:gd name="connsiteX467" fmla="*/ 110386 w 875899"/>
              <a:gd name="connsiteY467" fmla="*/ 391346 h 847307"/>
              <a:gd name="connsiteX468" fmla="*/ 111251 w 875899"/>
              <a:gd name="connsiteY468" fmla="*/ 389302 h 847307"/>
              <a:gd name="connsiteX469" fmla="*/ 112740 w 875899"/>
              <a:gd name="connsiteY469" fmla="*/ 390167 h 847307"/>
              <a:gd name="connsiteX470" fmla="*/ 114040 w 875899"/>
              <a:gd name="connsiteY470" fmla="*/ 390164 h 847307"/>
              <a:gd name="connsiteX471" fmla="*/ 113756 w 875899"/>
              <a:gd name="connsiteY471" fmla="*/ 388941 h 847307"/>
              <a:gd name="connsiteX472" fmla="*/ 113291 w 875899"/>
              <a:gd name="connsiteY472" fmla="*/ 386943 h 847307"/>
              <a:gd name="connsiteX473" fmla="*/ 113601 w 875899"/>
              <a:gd name="connsiteY473" fmla="*/ 386200 h 847307"/>
              <a:gd name="connsiteX474" fmla="*/ 115088 w 875899"/>
              <a:gd name="connsiteY474" fmla="*/ 386506 h 847307"/>
              <a:gd name="connsiteX475" fmla="*/ 115151 w 875899"/>
              <a:gd name="connsiteY475" fmla="*/ 385765 h 847307"/>
              <a:gd name="connsiteX476" fmla="*/ 115005 w 875899"/>
              <a:gd name="connsiteY476" fmla="*/ 385625 h 847307"/>
              <a:gd name="connsiteX477" fmla="*/ 113164 w 875899"/>
              <a:gd name="connsiteY477" fmla="*/ 383847 h 847307"/>
              <a:gd name="connsiteX478" fmla="*/ 111799 w 875899"/>
              <a:gd name="connsiteY478" fmla="*/ 380691 h 847307"/>
              <a:gd name="connsiteX479" fmla="*/ 111373 w 875899"/>
              <a:gd name="connsiteY479" fmla="*/ 380418 h 847307"/>
              <a:gd name="connsiteX480" fmla="*/ 110744 w 875899"/>
              <a:gd name="connsiteY480" fmla="*/ 380013 h 847307"/>
              <a:gd name="connsiteX481" fmla="*/ 110492 w 875899"/>
              <a:gd name="connsiteY481" fmla="*/ 379468 h 847307"/>
              <a:gd name="connsiteX482" fmla="*/ 109997 w 875899"/>
              <a:gd name="connsiteY482" fmla="*/ 378402 h 847307"/>
              <a:gd name="connsiteX483" fmla="*/ 108715 w 875899"/>
              <a:gd name="connsiteY483" fmla="*/ 377534 h 847307"/>
              <a:gd name="connsiteX484" fmla="*/ 108263 w 875899"/>
              <a:gd name="connsiteY484" fmla="*/ 377228 h 847307"/>
              <a:gd name="connsiteX485" fmla="*/ 107085 w 875899"/>
              <a:gd name="connsiteY485" fmla="*/ 377169 h 847307"/>
              <a:gd name="connsiteX486" fmla="*/ 107040 w 875899"/>
              <a:gd name="connsiteY486" fmla="*/ 376486 h 847307"/>
              <a:gd name="connsiteX487" fmla="*/ 107021 w 875899"/>
              <a:gd name="connsiteY487" fmla="*/ 376178 h 847307"/>
              <a:gd name="connsiteX488" fmla="*/ 107886 w 875899"/>
              <a:gd name="connsiteY488" fmla="*/ 374566 h 847307"/>
              <a:gd name="connsiteX489" fmla="*/ 107922 w 875899"/>
              <a:gd name="connsiteY489" fmla="*/ 373201 h 847307"/>
              <a:gd name="connsiteX490" fmla="*/ 107961 w 875899"/>
              <a:gd name="connsiteY490" fmla="*/ 371710 h 847307"/>
              <a:gd name="connsiteX491" fmla="*/ 110186 w 875899"/>
              <a:gd name="connsiteY491" fmla="*/ 369502 h 847307"/>
              <a:gd name="connsiteX492" fmla="*/ 110142 w 875899"/>
              <a:gd name="connsiteY492" fmla="*/ 369283 h 847307"/>
              <a:gd name="connsiteX493" fmla="*/ 109841 w 875899"/>
              <a:gd name="connsiteY493" fmla="*/ 367821 h 847307"/>
              <a:gd name="connsiteX494" fmla="*/ 111097 w 875899"/>
              <a:gd name="connsiteY494" fmla="*/ 365828 h 847307"/>
              <a:gd name="connsiteX495" fmla="*/ 111154 w 875899"/>
              <a:gd name="connsiteY495" fmla="*/ 363534 h 847307"/>
              <a:gd name="connsiteX496" fmla="*/ 111380 w 875899"/>
              <a:gd name="connsiteY496" fmla="*/ 362535 h 847307"/>
              <a:gd name="connsiteX497" fmla="*/ 111771 w 875899"/>
              <a:gd name="connsiteY497" fmla="*/ 360810 h 847307"/>
              <a:gd name="connsiteX498" fmla="*/ 113568 w 875899"/>
              <a:gd name="connsiteY498" fmla="*/ 359258 h 847307"/>
              <a:gd name="connsiteX499" fmla="*/ 113878 w 875899"/>
              <a:gd name="connsiteY499" fmla="*/ 359754 h 847307"/>
              <a:gd name="connsiteX500" fmla="*/ 114994 w 875899"/>
              <a:gd name="connsiteY500" fmla="*/ 359937 h 847307"/>
              <a:gd name="connsiteX501" fmla="*/ 116109 w 875899"/>
              <a:gd name="connsiteY501" fmla="*/ 359502 h 847307"/>
              <a:gd name="connsiteX502" fmla="*/ 118149 w 875899"/>
              <a:gd name="connsiteY502" fmla="*/ 356774 h 847307"/>
              <a:gd name="connsiteX503" fmla="*/ 120999 w 875899"/>
              <a:gd name="connsiteY503" fmla="*/ 355841 h 847307"/>
              <a:gd name="connsiteX504" fmla="*/ 122795 w 875899"/>
              <a:gd name="connsiteY504" fmla="*/ 354227 h 847307"/>
              <a:gd name="connsiteX505" fmla="*/ 123537 w 875899"/>
              <a:gd name="connsiteY505" fmla="*/ 352988 h 847307"/>
              <a:gd name="connsiteX506" fmla="*/ 124276 w 875899"/>
              <a:gd name="connsiteY506" fmla="*/ 349022 h 847307"/>
              <a:gd name="connsiteX507" fmla="*/ 126256 w 875899"/>
              <a:gd name="connsiteY507" fmla="*/ 347471 h 847307"/>
              <a:gd name="connsiteX508" fmla="*/ 128359 w 875899"/>
              <a:gd name="connsiteY508" fmla="*/ 343381 h 847307"/>
              <a:gd name="connsiteX509" fmla="*/ 131454 w 875899"/>
              <a:gd name="connsiteY509" fmla="*/ 340588 h 847307"/>
              <a:gd name="connsiteX510" fmla="*/ 133436 w 875899"/>
              <a:gd name="connsiteY510" fmla="*/ 340214 h 847307"/>
              <a:gd name="connsiteX511" fmla="*/ 138755 w 875899"/>
              <a:gd name="connsiteY511" fmla="*/ 335312 h 847307"/>
              <a:gd name="connsiteX512" fmla="*/ 140860 w 875899"/>
              <a:gd name="connsiteY512" fmla="*/ 333978 h 847307"/>
              <a:gd name="connsiteX513" fmla="*/ 141272 w 875899"/>
              <a:gd name="connsiteY513" fmla="*/ 333796 h 847307"/>
              <a:gd name="connsiteX514" fmla="*/ 143010 w 875899"/>
              <a:gd name="connsiteY514" fmla="*/ 333026 h 847307"/>
              <a:gd name="connsiteX515" fmla="*/ 145932 w 875899"/>
              <a:gd name="connsiteY515" fmla="*/ 331500 h 847307"/>
              <a:gd name="connsiteX516" fmla="*/ 148811 w 875899"/>
              <a:gd name="connsiteY516" fmla="*/ 329847 h 847307"/>
              <a:gd name="connsiteX517" fmla="*/ 151087 w 875899"/>
              <a:gd name="connsiteY517" fmla="*/ 328380 h 847307"/>
              <a:gd name="connsiteX518" fmla="*/ 152893 w 875899"/>
              <a:gd name="connsiteY518" fmla="*/ 327437 h 847307"/>
              <a:gd name="connsiteX519" fmla="*/ 156204 w 875899"/>
              <a:gd name="connsiteY519" fmla="*/ 326114 h 847307"/>
              <a:gd name="connsiteX520" fmla="*/ 159001 w 875899"/>
              <a:gd name="connsiteY520" fmla="*/ 325745 h 847307"/>
              <a:gd name="connsiteX521" fmla="*/ 160897 w 875899"/>
              <a:gd name="connsiteY521" fmla="*/ 325823 h 847307"/>
              <a:gd name="connsiteX522" fmla="*/ 161675 w 875899"/>
              <a:gd name="connsiteY522" fmla="*/ 326400 h 847307"/>
              <a:gd name="connsiteX523" fmla="*/ 162069 w 875899"/>
              <a:gd name="connsiteY523" fmla="*/ 328225 h 847307"/>
              <a:gd name="connsiteX524" fmla="*/ 162985 w 875899"/>
              <a:gd name="connsiteY524" fmla="*/ 330719 h 847307"/>
              <a:gd name="connsiteX525" fmla="*/ 164023 w 875899"/>
              <a:gd name="connsiteY525" fmla="*/ 331973 h 847307"/>
              <a:gd name="connsiteX526" fmla="*/ 166783 w 875899"/>
              <a:gd name="connsiteY526" fmla="*/ 332712 h 847307"/>
              <a:gd name="connsiteX527" fmla="*/ 169496 w 875899"/>
              <a:gd name="connsiteY527" fmla="*/ 332599 h 847307"/>
              <a:gd name="connsiteX528" fmla="*/ 172511 w 875899"/>
              <a:gd name="connsiteY528" fmla="*/ 332907 h 847307"/>
              <a:gd name="connsiteX529" fmla="*/ 175098 w 875899"/>
              <a:gd name="connsiteY529" fmla="*/ 333394 h 847307"/>
              <a:gd name="connsiteX530" fmla="*/ 176694 w 875899"/>
              <a:gd name="connsiteY530" fmla="*/ 333992 h 847307"/>
              <a:gd name="connsiteX531" fmla="*/ 178680 w 875899"/>
              <a:gd name="connsiteY531" fmla="*/ 335606 h 847307"/>
              <a:gd name="connsiteX532" fmla="*/ 179892 w 875899"/>
              <a:gd name="connsiteY532" fmla="*/ 336898 h 847307"/>
              <a:gd name="connsiteX533" fmla="*/ 180973 w 875899"/>
              <a:gd name="connsiteY533" fmla="*/ 337766 h 847307"/>
              <a:gd name="connsiteX534" fmla="*/ 182179 w 875899"/>
              <a:gd name="connsiteY534" fmla="*/ 337905 h 847307"/>
              <a:gd name="connsiteX535" fmla="*/ 183940 w 875899"/>
              <a:gd name="connsiteY535" fmla="*/ 337006 h 847307"/>
              <a:gd name="connsiteX536" fmla="*/ 184673 w 875899"/>
              <a:gd name="connsiteY536" fmla="*/ 332074 h 847307"/>
              <a:gd name="connsiteX537" fmla="*/ 185858 w 875899"/>
              <a:gd name="connsiteY537" fmla="*/ 331965 h 847307"/>
              <a:gd name="connsiteX538" fmla="*/ 187716 w 875899"/>
              <a:gd name="connsiteY538" fmla="*/ 333283 h 847307"/>
              <a:gd name="connsiteX539" fmla="*/ 188968 w 875899"/>
              <a:gd name="connsiteY539" fmla="*/ 334273 h 847307"/>
              <a:gd name="connsiteX540" fmla="*/ 190136 w 875899"/>
              <a:gd name="connsiteY540" fmla="*/ 335183 h 847307"/>
              <a:gd name="connsiteX541" fmla="*/ 193483 w 875899"/>
              <a:gd name="connsiteY541" fmla="*/ 337593 h 847307"/>
              <a:gd name="connsiteX542" fmla="*/ 191856 w 875899"/>
              <a:gd name="connsiteY542" fmla="*/ 338783 h 847307"/>
              <a:gd name="connsiteX543" fmla="*/ 191168 w 875899"/>
              <a:gd name="connsiteY543" fmla="*/ 339326 h 847307"/>
              <a:gd name="connsiteX544" fmla="*/ 190937 w 875899"/>
              <a:gd name="connsiteY544" fmla="*/ 339888 h 847307"/>
              <a:gd name="connsiteX545" fmla="*/ 196032 w 875899"/>
              <a:gd name="connsiteY545" fmla="*/ 347252 h 847307"/>
              <a:gd name="connsiteX546" fmla="*/ 196358 w 875899"/>
              <a:gd name="connsiteY546" fmla="*/ 347901 h 847307"/>
              <a:gd name="connsiteX547" fmla="*/ 196786 w 875899"/>
              <a:gd name="connsiteY547" fmla="*/ 348754 h 847307"/>
              <a:gd name="connsiteX548" fmla="*/ 198266 w 875899"/>
              <a:gd name="connsiteY548" fmla="*/ 351707 h 847307"/>
              <a:gd name="connsiteX549" fmla="*/ 199445 w 875899"/>
              <a:gd name="connsiteY549" fmla="*/ 352634 h 847307"/>
              <a:gd name="connsiteX550" fmla="*/ 200588 w 875899"/>
              <a:gd name="connsiteY550" fmla="*/ 352966 h 847307"/>
              <a:gd name="connsiteX551" fmla="*/ 200933 w 875899"/>
              <a:gd name="connsiteY551" fmla="*/ 353066 h 847307"/>
              <a:gd name="connsiteX552" fmla="*/ 202790 w 875899"/>
              <a:gd name="connsiteY552" fmla="*/ 352322 h 847307"/>
              <a:gd name="connsiteX553" fmla="*/ 203106 w 875899"/>
              <a:gd name="connsiteY553" fmla="*/ 352373 h 847307"/>
              <a:gd name="connsiteX554" fmla="*/ 204278 w 875899"/>
              <a:gd name="connsiteY554" fmla="*/ 352567 h 847307"/>
              <a:gd name="connsiteX555" fmla="*/ 206031 w 875899"/>
              <a:gd name="connsiteY555" fmla="*/ 353635 h 847307"/>
              <a:gd name="connsiteX556" fmla="*/ 206510 w 875899"/>
              <a:gd name="connsiteY556" fmla="*/ 353928 h 847307"/>
              <a:gd name="connsiteX557" fmla="*/ 206386 w 875899"/>
              <a:gd name="connsiteY557" fmla="*/ 354301 h 847307"/>
              <a:gd name="connsiteX558" fmla="*/ 206281 w 875899"/>
              <a:gd name="connsiteY558" fmla="*/ 354618 h 847307"/>
              <a:gd name="connsiteX559" fmla="*/ 206016 w 875899"/>
              <a:gd name="connsiteY559" fmla="*/ 355414 h 847307"/>
              <a:gd name="connsiteX560" fmla="*/ 204654 w 875899"/>
              <a:gd name="connsiteY560" fmla="*/ 356840 h 847307"/>
              <a:gd name="connsiteX561" fmla="*/ 203166 w 875899"/>
              <a:gd name="connsiteY561" fmla="*/ 357461 h 847307"/>
              <a:gd name="connsiteX562" fmla="*/ 200875 w 875899"/>
              <a:gd name="connsiteY562" fmla="*/ 357672 h 847307"/>
              <a:gd name="connsiteX563" fmla="*/ 200696 w 875899"/>
              <a:gd name="connsiteY563" fmla="*/ 357688 h 847307"/>
              <a:gd name="connsiteX564" fmla="*/ 199759 w 875899"/>
              <a:gd name="connsiteY564" fmla="*/ 357775 h 847307"/>
              <a:gd name="connsiteX565" fmla="*/ 198643 w 875899"/>
              <a:gd name="connsiteY565" fmla="*/ 358334 h 847307"/>
              <a:gd name="connsiteX566" fmla="*/ 200123 w 875899"/>
              <a:gd name="connsiteY566" fmla="*/ 360126 h 847307"/>
              <a:gd name="connsiteX567" fmla="*/ 200382 w 875899"/>
              <a:gd name="connsiteY567" fmla="*/ 360437 h 847307"/>
              <a:gd name="connsiteX568" fmla="*/ 200197 w 875899"/>
              <a:gd name="connsiteY568" fmla="*/ 360542 h 847307"/>
              <a:gd name="connsiteX569" fmla="*/ 198956 w 875899"/>
              <a:gd name="connsiteY569" fmla="*/ 361245 h 847307"/>
              <a:gd name="connsiteX570" fmla="*/ 195983 w 875899"/>
              <a:gd name="connsiteY570" fmla="*/ 361186 h 847307"/>
              <a:gd name="connsiteX571" fmla="*/ 195177 w 875899"/>
              <a:gd name="connsiteY571" fmla="*/ 361744 h 847307"/>
              <a:gd name="connsiteX572" fmla="*/ 194543 w 875899"/>
              <a:gd name="connsiteY572" fmla="*/ 362972 h 847307"/>
              <a:gd name="connsiteX573" fmla="*/ 194466 w 875899"/>
              <a:gd name="connsiteY573" fmla="*/ 363120 h 847307"/>
              <a:gd name="connsiteX574" fmla="*/ 194250 w 875899"/>
              <a:gd name="connsiteY574" fmla="*/ 363542 h 847307"/>
              <a:gd name="connsiteX575" fmla="*/ 196171 w 875899"/>
              <a:gd name="connsiteY575" fmla="*/ 365274 h 847307"/>
              <a:gd name="connsiteX576" fmla="*/ 196426 w 875899"/>
              <a:gd name="connsiteY576" fmla="*/ 365995 h 847307"/>
              <a:gd name="connsiteX577" fmla="*/ 196544 w 875899"/>
              <a:gd name="connsiteY577" fmla="*/ 366325 h 847307"/>
              <a:gd name="connsiteX578" fmla="*/ 196112 w 875899"/>
              <a:gd name="connsiteY578" fmla="*/ 367813 h 847307"/>
              <a:gd name="connsiteX579" fmla="*/ 196423 w 875899"/>
              <a:gd name="connsiteY579" fmla="*/ 369733 h 847307"/>
              <a:gd name="connsiteX580" fmla="*/ 195957 w 875899"/>
              <a:gd name="connsiteY580" fmla="*/ 372074 h 847307"/>
              <a:gd name="connsiteX581" fmla="*/ 195682 w 875899"/>
              <a:gd name="connsiteY581" fmla="*/ 373449 h 847307"/>
              <a:gd name="connsiteX582" fmla="*/ 196429 w 875899"/>
              <a:gd name="connsiteY582" fmla="*/ 377102 h 847307"/>
              <a:gd name="connsiteX583" fmla="*/ 198411 w 875899"/>
              <a:gd name="connsiteY583" fmla="*/ 376357 h 847307"/>
              <a:gd name="connsiteX584" fmla="*/ 200208 w 875899"/>
              <a:gd name="connsiteY584" fmla="*/ 376293 h 847307"/>
              <a:gd name="connsiteX585" fmla="*/ 201155 w 875899"/>
              <a:gd name="connsiteY585" fmla="*/ 376893 h 847307"/>
              <a:gd name="connsiteX586" fmla="*/ 201572 w 875899"/>
              <a:gd name="connsiteY586" fmla="*/ 377158 h 847307"/>
              <a:gd name="connsiteX587" fmla="*/ 202564 w 875899"/>
              <a:gd name="connsiteY587" fmla="*/ 378829 h 847307"/>
              <a:gd name="connsiteX588" fmla="*/ 201390 w 875899"/>
              <a:gd name="connsiteY588" fmla="*/ 381370 h 847307"/>
              <a:gd name="connsiteX589" fmla="*/ 202385 w 875899"/>
              <a:gd name="connsiteY589" fmla="*/ 384714 h 847307"/>
              <a:gd name="connsiteX590" fmla="*/ 202200 w 875899"/>
              <a:gd name="connsiteY590" fmla="*/ 386449 h 847307"/>
              <a:gd name="connsiteX591" fmla="*/ 202759 w 875899"/>
              <a:gd name="connsiteY591" fmla="*/ 388493 h 847307"/>
              <a:gd name="connsiteX592" fmla="*/ 204311 w 875899"/>
              <a:gd name="connsiteY592" fmla="*/ 392206 h 847307"/>
              <a:gd name="connsiteX593" fmla="*/ 205043 w 875899"/>
              <a:gd name="connsiteY593" fmla="*/ 392237 h 847307"/>
              <a:gd name="connsiteX594" fmla="*/ 205735 w 875899"/>
              <a:gd name="connsiteY594" fmla="*/ 392266 h 847307"/>
              <a:gd name="connsiteX595" fmla="*/ 206160 w 875899"/>
              <a:gd name="connsiteY595" fmla="*/ 392600 h 847307"/>
              <a:gd name="connsiteX596" fmla="*/ 206603 w 875899"/>
              <a:gd name="connsiteY596" fmla="*/ 392947 h 847307"/>
              <a:gd name="connsiteX597" fmla="*/ 206294 w 875899"/>
              <a:gd name="connsiteY597" fmla="*/ 393566 h 847307"/>
              <a:gd name="connsiteX598" fmla="*/ 203693 w 875899"/>
              <a:gd name="connsiteY598" fmla="*/ 394376 h 847307"/>
              <a:gd name="connsiteX599" fmla="*/ 203137 w 875899"/>
              <a:gd name="connsiteY599" fmla="*/ 395615 h 847307"/>
              <a:gd name="connsiteX600" fmla="*/ 202460 w 875899"/>
              <a:gd name="connsiteY600" fmla="*/ 395785 h 847307"/>
              <a:gd name="connsiteX601" fmla="*/ 201402 w 875899"/>
              <a:gd name="connsiteY601" fmla="*/ 396050 h 847307"/>
              <a:gd name="connsiteX602" fmla="*/ 201338 w 875899"/>
              <a:gd name="connsiteY602" fmla="*/ 396217 h 847307"/>
              <a:gd name="connsiteX603" fmla="*/ 201093 w 875899"/>
              <a:gd name="connsiteY603" fmla="*/ 396856 h 847307"/>
              <a:gd name="connsiteX604" fmla="*/ 201876 w 875899"/>
              <a:gd name="connsiteY604" fmla="*/ 397554 h 847307"/>
              <a:gd name="connsiteX605" fmla="*/ 202270 w 875899"/>
              <a:gd name="connsiteY605" fmla="*/ 397908 h 847307"/>
              <a:gd name="connsiteX606" fmla="*/ 202766 w 875899"/>
              <a:gd name="connsiteY606" fmla="*/ 397844 h 847307"/>
              <a:gd name="connsiteX607" fmla="*/ 203259 w 875899"/>
              <a:gd name="connsiteY607" fmla="*/ 398289 h 847307"/>
              <a:gd name="connsiteX608" fmla="*/ 203449 w 875899"/>
              <a:gd name="connsiteY608" fmla="*/ 398460 h 847307"/>
              <a:gd name="connsiteX609" fmla="*/ 204688 w 875899"/>
              <a:gd name="connsiteY609" fmla="*/ 399577 h 847307"/>
              <a:gd name="connsiteX610" fmla="*/ 204955 w 875899"/>
              <a:gd name="connsiteY610" fmla="*/ 400275 h 847307"/>
              <a:gd name="connsiteX611" fmla="*/ 205186 w 875899"/>
              <a:gd name="connsiteY611" fmla="*/ 400877 h 847307"/>
              <a:gd name="connsiteX612" fmla="*/ 205086 w 875899"/>
              <a:gd name="connsiteY612" fmla="*/ 401729 h 847307"/>
              <a:gd name="connsiteX613" fmla="*/ 205066 w 875899"/>
              <a:gd name="connsiteY613" fmla="*/ 401901 h 847307"/>
              <a:gd name="connsiteX614" fmla="*/ 204857 w 875899"/>
              <a:gd name="connsiteY614" fmla="*/ 402223 h 847307"/>
              <a:gd name="connsiteX615" fmla="*/ 203886 w 875899"/>
              <a:gd name="connsiteY615" fmla="*/ 403604 h 847307"/>
              <a:gd name="connsiteX616" fmla="*/ 203933 w 875899"/>
              <a:gd name="connsiteY616" fmla="*/ 404028 h 847307"/>
              <a:gd name="connsiteX617" fmla="*/ 204012 w 875899"/>
              <a:gd name="connsiteY617" fmla="*/ 404720 h 847307"/>
              <a:gd name="connsiteX618" fmla="*/ 206860 w 875899"/>
              <a:gd name="connsiteY618" fmla="*/ 404592 h 847307"/>
              <a:gd name="connsiteX619" fmla="*/ 207288 w 875899"/>
              <a:gd name="connsiteY619" fmla="*/ 406175 h 847307"/>
              <a:gd name="connsiteX620" fmla="*/ 207457 w 875899"/>
              <a:gd name="connsiteY620" fmla="*/ 406275 h 847307"/>
              <a:gd name="connsiteX621" fmla="*/ 207977 w 875899"/>
              <a:gd name="connsiteY621" fmla="*/ 406510 h 847307"/>
              <a:gd name="connsiteX622" fmla="*/ 208336 w 875899"/>
              <a:gd name="connsiteY622" fmla="*/ 407839 h 847307"/>
              <a:gd name="connsiteX623" fmla="*/ 208395 w 875899"/>
              <a:gd name="connsiteY623" fmla="*/ 408059 h 847307"/>
              <a:gd name="connsiteX624" fmla="*/ 209478 w 875899"/>
              <a:gd name="connsiteY624" fmla="*/ 408711 h 847307"/>
              <a:gd name="connsiteX625" fmla="*/ 209607 w 875899"/>
              <a:gd name="connsiteY625" fmla="*/ 409018 h 847307"/>
              <a:gd name="connsiteX626" fmla="*/ 210274 w 875899"/>
              <a:gd name="connsiteY626" fmla="*/ 411401 h 847307"/>
              <a:gd name="connsiteX627" fmla="*/ 210030 w 875899"/>
              <a:gd name="connsiteY627" fmla="*/ 411955 h 847307"/>
              <a:gd name="connsiteX628" fmla="*/ 209857 w 875899"/>
              <a:gd name="connsiteY628" fmla="*/ 412347 h 847307"/>
              <a:gd name="connsiteX629" fmla="*/ 209594 w 875899"/>
              <a:gd name="connsiteY629" fmla="*/ 412951 h 847307"/>
              <a:gd name="connsiteX630" fmla="*/ 209667 w 875899"/>
              <a:gd name="connsiteY630" fmla="*/ 413100 h 847307"/>
              <a:gd name="connsiteX631" fmla="*/ 209780 w 875899"/>
              <a:gd name="connsiteY631" fmla="*/ 413324 h 847307"/>
              <a:gd name="connsiteX632" fmla="*/ 209965 w 875899"/>
              <a:gd name="connsiteY632" fmla="*/ 413693 h 847307"/>
              <a:gd name="connsiteX633" fmla="*/ 210781 w 875899"/>
              <a:gd name="connsiteY633" fmla="*/ 413937 h 847307"/>
              <a:gd name="connsiteX634" fmla="*/ 211204 w 875899"/>
              <a:gd name="connsiteY634" fmla="*/ 414064 h 847307"/>
              <a:gd name="connsiteX635" fmla="*/ 211764 w 875899"/>
              <a:gd name="connsiteY635" fmla="*/ 415240 h 847307"/>
              <a:gd name="connsiteX636" fmla="*/ 211764 w 875899"/>
              <a:gd name="connsiteY636" fmla="*/ 415814 h 847307"/>
              <a:gd name="connsiteX637" fmla="*/ 211764 w 875899"/>
              <a:gd name="connsiteY637" fmla="*/ 416169 h 847307"/>
              <a:gd name="connsiteX638" fmla="*/ 209970 w 875899"/>
              <a:gd name="connsiteY638" fmla="*/ 419578 h 847307"/>
              <a:gd name="connsiteX639" fmla="*/ 208052 w 875899"/>
              <a:gd name="connsiteY639" fmla="*/ 421377 h 847307"/>
              <a:gd name="connsiteX640" fmla="*/ 208610 w 875899"/>
              <a:gd name="connsiteY640" fmla="*/ 422554 h 847307"/>
              <a:gd name="connsiteX641" fmla="*/ 208799 w 875899"/>
              <a:gd name="connsiteY641" fmla="*/ 426766 h 847307"/>
              <a:gd name="connsiteX642" fmla="*/ 209031 w 875899"/>
              <a:gd name="connsiteY642" fmla="*/ 427173 h 847307"/>
              <a:gd name="connsiteX643" fmla="*/ 209295 w 875899"/>
              <a:gd name="connsiteY643" fmla="*/ 427633 h 847307"/>
              <a:gd name="connsiteX644" fmla="*/ 209489 w 875899"/>
              <a:gd name="connsiteY644" fmla="*/ 427605 h 847307"/>
              <a:gd name="connsiteX645" fmla="*/ 210163 w 875899"/>
              <a:gd name="connsiteY645" fmla="*/ 427507 h 847307"/>
              <a:gd name="connsiteX646" fmla="*/ 212390 w 875899"/>
              <a:gd name="connsiteY646" fmla="*/ 425026 h 847307"/>
              <a:gd name="connsiteX647" fmla="*/ 212936 w 875899"/>
              <a:gd name="connsiteY647" fmla="*/ 425005 h 847307"/>
              <a:gd name="connsiteX648" fmla="*/ 213938 w 875899"/>
              <a:gd name="connsiteY648" fmla="*/ 424962 h 847307"/>
              <a:gd name="connsiteX649" fmla="*/ 214068 w 875899"/>
              <a:gd name="connsiteY649" fmla="*/ 425123 h 847307"/>
              <a:gd name="connsiteX650" fmla="*/ 214435 w 875899"/>
              <a:gd name="connsiteY650" fmla="*/ 425582 h 847307"/>
              <a:gd name="connsiteX651" fmla="*/ 214126 w 875899"/>
              <a:gd name="connsiteY651" fmla="*/ 426511 h 847307"/>
              <a:gd name="connsiteX652" fmla="*/ 212702 w 875899"/>
              <a:gd name="connsiteY652" fmla="*/ 427566 h 847307"/>
              <a:gd name="connsiteX653" fmla="*/ 212606 w 875899"/>
              <a:gd name="connsiteY653" fmla="*/ 428298 h 847307"/>
              <a:gd name="connsiteX654" fmla="*/ 212585 w 875899"/>
              <a:gd name="connsiteY654" fmla="*/ 428449 h 847307"/>
              <a:gd name="connsiteX655" fmla="*/ 220947 w 875899"/>
              <a:gd name="connsiteY655" fmla="*/ 434618 h 847307"/>
              <a:gd name="connsiteX656" fmla="*/ 221998 w 875899"/>
              <a:gd name="connsiteY656" fmla="*/ 434122 h 847307"/>
              <a:gd name="connsiteX657" fmla="*/ 222335 w 875899"/>
              <a:gd name="connsiteY657" fmla="*/ 433748 h 847307"/>
              <a:gd name="connsiteX658" fmla="*/ 223532 w 875899"/>
              <a:gd name="connsiteY658" fmla="*/ 432425 h 847307"/>
              <a:gd name="connsiteX659" fmla="*/ 222928 w 875899"/>
              <a:gd name="connsiteY659" fmla="*/ 430430 h 847307"/>
              <a:gd name="connsiteX660" fmla="*/ 223607 w 875899"/>
              <a:gd name="connsiteY660" fmla="*/ 429040 h 847307"/>
              <a:gd name="connsiteX661" fmla="*/ 224413 w 875899"/>
              <a:gd name="connsiteY661" fmla="*/ 428069 h 847307"/>
              <a:gd name="connsiteX662" fmla="*/ 224585 w 875899"/>
              <a:gd name="connsiteY662" fmla="*/ 427906 h 847307"/>
              <a:gd name="connsiteX663" fmla="*/ 225216 w 875899"/>
              <a:gd name="connsiteY663" fmla="*/ 427677 h 847307"/>
              <a:gd name="connsiteX664" fmla="*/ 225939 w 875899"/>
              <a:gd name="connsiteY664" fmla="*/ 427989 h 847307"/>
              <a:gd name="connsiteX665" fmla="*/ 227075 w 875899"/>
              <a:gd name="connsiteY665" fmla="*/ 428480 h 847307"/>
              <a:gd name="connsiteX666" fmla="*/ 227709 w 875899"/>
              <a:gd name="connsiteY666" fmla="*/ 428458 h 847307"/>
              <a:gd name="connsiteX667" fmla="*/ 231039 w 875899"/>
              <a:gd name="connsiteY667" fmla="*/ 428350 h 847307"/>
              <a:gd name="connsiteX668" fmla="*/ 231915 w 875899"/>
              <a:gd name="connsiteY668" fmla="*/ 429435 h 847307"/>
              <a:gd name="connsiteX669" fmla="*/ 232340 w 875899"/>
              <a:gd name="connsiteY669" fmla="*/ 429961 h 847307"/>
              <a:gd name="connsiteX670" fmla="*/ 235337 w 875899"/>
              <a:gd name="connsiteY670" fmla="*/ 429207 h 847307"/>
              <a:gd name="connsiteX671" fmla="*/ 236304 w 875899"/>
              <a:gd name="connsiteY671" fmla="*/ 428965 h 847307"/>
              <a:gd name="connsiteX672" fmla="*/ 238536 w 875899"/>
              <a:gd name="connsiteY672" fmla="*/ 429520 h 847307"/>
              <a:gd name="connsiteX673" fmla="*/ 238648 w 875899"/>
              <a:gd name="connsiteY673" fmla="*/ 429418 h 847307"/>
              <a:gd name="connsiteX674" fmla="*/ 239090 w 875899"/>
              <a:gd name="connsiteY674" fmla="*/ 429024 h 847307"/>
              <a:gd name="connsiteX675" fmla="*/ 239430 w 875899"/>
              <a:gd name="connsiteY675" fmla="*/ 427752 h 847307"/>
              <a:gd name="connsiteX676" fmla="*/ 239834 w 875899"/>
              <a:gd name="connsiteY676" fmla="*/ 426235 h 847307"/>
              <a:gd name="connsiteX677" fmla="*/ 239391 w 875899"/>
              <a:gd name="connsiteY677" fmla="*/ 425353 h 847307"/>
              <a:gd name="connsiteX678" fmla="*/ 239275 w 875899"/>
              <a:gd name="connsiteY678" fmla="*/ 425121 h 847307"/>
              <a:gd name="connsiteX679" fmla="*/ 240635 w 875899"/>
              <a:gd name="connsiteY679" fmla="*/ 424706 h 847307"/>
              <a:gd name="connsiteX680" fmla="*/ 241876 w 875899"/>
              <a:gd name="connsiteY680" fmla="*/ 423694 h 847307"/>
              <a:gd name="connsiteX681" fmla="*/ 242746 w 875899"/>
              <a:gd name="connsiteY681" fmla="*/ 423694 h 847307"/>
              <a:gd name="connsiteX682" fmla="*/ 243609 w 875899"/>
              <a:gd name="connsiteY682" fmla="*/ 423692 h 847307"/>
              <a:gd name="connsiteX683" fmla="*/ 244054 w 875899"/>
              <a:gd name="connsiteY683" fmla="*/ 423457 h 847307"/>
              <a:gd name="connsiteX684" fmla="*/ 244662 w 875899"/>
              <a:gd name="connsiteY684" fmla="*/ 423134 h 847307"/>
              <a:gd name="connsiteX685" fmla="*/ 244602 w 875899"/>
              <a:gd name="connsiteY685" fmla="*/ 424187 h 847307"/>
              <a:gd name="connsiteX686" fmla="*/ 244973 w 875899"/>
              <a:gd name="connsiteY686" fmla="*/ 424619 h 847307"/>
              <a:gd name="connsiteX687" fmla="*/ 246768 w 875899"/>
              <a:gd name="connsiteY687" fmla="*/ 423131 h 847307"/>
              <a:gd name="connsiteX688" fmla="*/ 247511 w 875899"/>
              <a:gd name="connsiteY688" fmla="*/ 422861 h 847307"/>
              <a:gd name="connsiteX689" fmla="*/ 248132 w 875899"/>
              <a:gd name="connsiteY689" fmla="*/ 422634 h 847307"/>
              <a:gd name="connsiteX690" fmla="*/ 248750 w 875899"/>
              <a:gd name="connsiteY690" fmla="*/ 422758 h 847307"/>
              <a:gd name="connsiteX691" fmla="*/ 249771 w 875899"/>
              <a:gd name="connsiteY691" fmla="*/ 423663 h 847307"/>
              <a:gd name="connsiteX692" fmla="*/ 249888 w 875899"/>
              <a:gd name="connsiteY692" fmla="*/ 423767 h 847307"/>
              <a:gd name="connsiteX693" fmla="*/ 250425 w 875899"/>
              <a:gd name="connsiteY693" fmla="*/ 424243 h 847307"/>
              <a:gd name="connsiteX694" fmla="*/ 255072 w 875899"/>
              <a:gd name="connsiteY694" fmla="*/ 426035 h 847307"/>
              <a:gd name="connsiteX695" fmla="*/ 256187 w 875899"/>
              <a:gd name="connsiteY695" fmla="*/ 425847 h 847307"/>
              <a:gd name="connsiteX696" fmla="*/ 257461 w 875899"/>
              <a:gd name="connsiteY696" fmla="*/ 426998 h 847307"/>
              <a:gd name="connsiteX697" fmla="*/ 258687 w 875899"/>
              <a:gd name="connsiteY697" fmla="*/ 426151 h 847307"/>
              <a:gd name="connsiteX698" fmla="*/ 258811 w 875899"/>
              <a:gd name="connsiteY698" fmla="*/ 426060 h 847307"/>
              <a:gd name="connsiteX699" fmla="*/ 260088 w 875899"/>
              <a:gd name="connsiteY699" fmla="*/ 426030 h 847307"/>
              <a:gd name="connsiteX700" fmla="*/ 260448 w 875899"/>
              <a:gd name="connsiteY700" fmla="*/ 426401 h 847307"/>
              <a:gd name="connsiteX701" fmla="*/ 261700 w 875899"/>
              <a:gd name="connsiteY701" fmla="*/ 427701 h 847307"/>
              <a:gd name="connsiteX702" fmla="*/ 266367 w 875899"/>
              <a:gd name="connsiteY702" fmla="*/ 427407 h 847307"/>
              <a:gd name="connsiteX703" fmla="*/ 268404 w 875899"/>
              <a:gd name="connsiteY703" fmla="*/ 427279 h 847307"/>
              <a:gd name="connsiteX704" fmla="*/ 268700 w 875899"/>
              <a:gd name="connsiteY704" fmla="*/ 427261 h 847307"/>
              <a:gd name="connsiteX705" fmla="*/ 270064 w 875899"/>
              <a:gd name="connsiteY705" fmla="*/ 429304 h 847307"/>
              <a:gd name="connsiteX706" fmla="*/ 271104 w 875899"/>
              <a:gd name="connsiteY706" fmla="*/ 428987 h 847307"/>
              <a:gd name="connsiteX707" fmla="*/ 271488 w 875899"/>
              <a:gd name="connsiteY707" fmla="*/ 428869 h 847307"/>
              <a:gd name="connsiteX708" fmla="*/ 274463 w 875899"/>
              <a:gd name="connsiteY708" fmla="*/ 428743 h 847307"/>
              <a:gd name="connsiteX709" fmla="*/ 275749 w 875899"/>
              <a:gd name="connsiteY709" fmla="*/ 429822 h 847307"/>
              <a:gd name="connsiteX710" fmla="*/ 277236 w 875899"/>
              <a:gd name="connsiteY710" fmla="*/ 429902 h 847307"/>
              <a:gd name="connsiteX711" fmla="*/ 279481 w 875899"/>
              <a:gd name="connsiteY711" fmla="*/ 431490 h 847307"/>
              <a:gd name="connsiteX712" fmla="*/ 281956 w 875899"/>
              <a:gd name="connsiteY712" fmla="*/ 431357 h 847307"/>
              <a:gd name="connsiteX713" fmla="*/ 282205 w 875899"/>
              <a:gd name="connsiteY713" fmla="*/ 432021 h 847307"/>
              <a:gd name="connsiteX714" fmla="*/ 282264 w 875899"/>
              <a:gd name="connsiteY714" fmla="*/ 432178 h 847307"/>
              <a:gd name="connsiteX715" fmla="*/ 282457 w 875899"/>
              <a:gd name="connsiteY715" fmla="*/ 432693 h 847307"/>
              <a:gd name="connsiteX716" fmla="*/ 284873 w 875899"/>
              <a:gd name="connsiteY716" fmla="*/ 434263 h 847307"/>
              <a:gd name="connsiteX717" fmla="*/ 284808 w 875899"/>
              <a:gd name="connsiteY717" fmla="*/ 435664 h 847307"/>
              <a:gd name="connsiteX718" fmla="*/ 284793 w 875899"/>
              <a:gd name="connsiteY718" fmla="*/ 435983 h 847307"/>
              <a:gd name="connsiteX719" fmla="*/ 284937 w 875899"/>
              <a:gd name="connsiteY719" fmla="*/ 436067 h 847307"/>
              <a:gd name="connsiteX720" fmla="*/ 286687 w 875899"/>
              <a:gd name="connsiteY720" fmla="*/ 437069 h 847307"/>
              <a:gd name="connsiteX721" fmla="*/ 288023 w 875899"/>
              <a:gd name="connsiteY721" fmla="*/ 436742 h 847307"/>
              <a:gd name="connsiteX722" fmla="*/ 288881 w 875899"/>
              <a:gd name="connsiteY722" fmla="*/ 438037 h 847307"/>
              <a:gd name="connsiteX723" fmla="*/ 287375 w 875899"/>
              <a:gd name="connsiteY723" fmla="*/ 439899 h 847307"/>
              <a:gd name="connsiteX724" fmla="*/ 284996 w 875899"/>
              <a:gd name="connsiteY724" fmla="*/ 442957 h 847307"/>
              <a:gd name="connsiteX725" fmla="*/ 282748 w 875899"/>
              <a:gd name="connsiteY725" fmla="*/ 444111 h 847307"/>
              <a:gd name="connsiteX726" fmla="*/ 279253 w 875899"/>
              <a:gd name="connsiteY726" fmla="*/ 446067 h 847307"/>
              <a:gd name="connsiteX727" fmla="*/ 276614 w 875899"/>
              <a:gd name="connsiteY727" fmla="*/ 447514 h 847307"/>
              <a:gd name="connsiteX728" fmla="*/ 269701 w 875899"/>
              <a:gd name="connsiteY728" fmla="*/ 451430 h 847307"/>
              <a:gd name="connsiteX729" fmla="*/ 266768 w 875899"/>
              <a:gd name="connsiteY729" fmla="*/ 452487 h 847307"/>
              <a:gd name="connsiteX730" fmla="*/ 265353 w 875899"/>
              <a:gd name="connsiteY730" fmla="*/ 453819 h 847307"/>
              <a:gd name="connsiteX731" fmla="*/ 264457 w 875899"/>
              <a:gd name="connsiteY731" fmla="*/ 455776 h 847307"/>
              <a:gd name="connsiteX732" fmla="*/ 264586 w 875899"/>
              <a:gd name="connsiteY732" fmla="*/ 459290 h 847307"/>
              <a:gd name="connsiteX733" fmla="*/ 265129 w 875899"/>
              <a:gd name="connsiteY733" fmla="*/ 464343 h 847307"/>
              <a:gd name="connsiteX734" fmla="*/ 265675 w 875899"/>
              <a:gd name="connsiteY734" fmla="*/ 471913 h 847307"/>
              <a:gd name="connsiteX735" fmla="*/ 266403 w 875899"/>
              <a:gd name="connsiteY735" fmla="*/ 475105 h 847307"/>
              <a:gd name="connsiteX736" fmla="*/ 267121 w 875899"/>
              <a:gd name="connsiteY736" fmla="*/ 475365 h 847307"/>
              <a:gd name="connsiteX737" fmla="*/ 267839 w 875899"/>
              <a:gd name="connsiteY737" fmla="*/ 475624 h 847307"/>
              <a:gd name="connsiteX738" fmla="*/ 268557 w 875899"/>
              <a:gd name="connsiteY738" fmla="*/ 475884 h 847307"/>
              <a:gd name="connsiteX739" fmla="*/ 269276 w 875899"/>
              <a:gd name="connsiteY739" fmla="*/ 476142 h 847307"/>
              <a:gd name="connsiteX740" fmla="*/ 269994 w 875899"/>
              <a:gd name="connsiteY740" fmla="*/ 476400 h 847307"/>
              <a:gd name="connsiteX741" fmla="*/ 270712 w 875899"/>
              <a:gd name="connsiteY741" fmla="*/ 476660 h 847307"/>
              <a:gd name="connsiteX742" fmla="*/ 271461 w 875899"/>
              <a:gd name="connsiteY742" fmla="*/ 476930 h 847307"/>
              <a:gd name="connsiteX743" fmla="*/ 272209 w 875899"/>
              <a:gd name="connsiteY743" fmla="*/ 477200 h 847307"/>
              <a:gd name="connsiteX744" fmla="*/ 272842 w 875899"/>
              <a:gd name="connsiteY744" fmla="*/ 477568 h 847307"/>
              <a:gd name="connsiteX745" fmla="*/ 273477 w 875899"/>
              <a:gd name="connsiteY745" fmla="*/ 477937 h 847307"/>
              <a:gd name="connsiteX746" fmla="*/ 274111 w 875899"/>
              <a:gd name="connsiteY746" fmla="*/ 478305 h 847307"/>
              <a:gd name="connsiteX747" fmla="*/ 274835 w 875899"/>
              <a:gd name="connsiteY747" fmla="*/ 478207 h 847307"/>
              <a:gd name="connsiteX748" fmla="*/ 275558 w 875899"/>
              <a:gd name="connsiteY748" fmla="*/ 478109 h 847307"/>
              <a:gd name="connsiteX749" fmla="*/ 276282 w 875899"/>
              <a:gd name="connsiteY749" fmla="*/ 478009 h 847307"/>
              <a:gd name="connsiteX750" fmla="*/ 277007 w 875899"/>
              <a:gd name="connsiteY750" fmla="*/ 477911 h 847307"/>
              <a:gd name="connsiteX751" fmla="*/ 277731 w 875899"/>
              <a:gd name="connsiteY751" fmla="*/ 477813 h 847307"/>
              <a:gd name="connsiteX752" fmla="*/ 278454 w 875899"/>
              <a:gd name="connsiteY752" fmla="*/ 477713 h 847307"/>
              <a:gd name="connsiteX753" fmla="*/ 279178 w 875899"/>
              <a:gd name="connsiteY753" fmla="*/ 477615 h 847307"/>
              <a:gd name="connsiteX754" fmla="*/ 279903 w 875899"/>
              <a:gd name="connsiteY754" fmla="*/ 477517 h 847307"/>
              <a:gd name="connsiteX755" fmla="*/ 280328 w 875899"/>
              <a:gd name="connsiteY755" fmla="*/ 477828 h 847307"/>
              <a:gd name="connsiteX756" fmla="*/ 280753 w 875899"/>
              <a:gd name="connsiteY756" fmla="*/ 478140 h 847307"/>
              <a:gd name="connsiteX757" fmla="*/ 281062 w 875899"/>
              <a:gd name="connsiteY757" fmla="*/ 478869 h 847307"/>
              <a:gd name="connsiteX758" fmla="*/ 281369 w 875899"/>
              <a:gd name="connsiteY758" fmla="*/ 479597 h 847307"/>
              <a:gd name="connsiteX759" fmla="*/ 281678 w 875899"/>
              <a:gd name="connsiteY759" fmla="*/ 480325 h 847307"/>
              <a:gd name="connsiteX760" fmla="*/ 281987 w 875899"/>
              <a:gd name="connsiteY760" fmla="*/ 481054 h 847307"/>
              <a:gd name="connsiteX761" fmla="*/ 282668 w 875899"/>
              <a:gd name="connsiteY761" fmla="*/ 481054 h 847307"/>
              <a:gd name="connsiteX762" fmla="*/ 283349 w 875899"/>
              <a:gd name="connsiteY762" fmla="*/ 481055 h 847307"/>
              <a:gd name="connsiteX763" fmla="*/ 284031 w 875899"/>
              <a:gd name="connsiteY763" fmla="*/ 481055 h 847307"/>
              <a:gd name="connsiteX764" fmla="*/ 284712 w 875899"/>
              <a:gd name="connsiteY764" fmla="*/ 481057 h 847307"/>
              <a:gd name="connsiteX765" fmla="*/ 285207 w 875899"/>
              <a:gd name="connsiteY765" fmla="*/ 481595 h 847307"/>
              <a:gd name="connsiteX766" fmla="*/ 285701 w 875899"/>
              <a:gd name="connsiteY766" fmla="*/ 482133 h 847307"/>
              <a:gd name="connsiteX767" fmla="*/ 286195 w 875899"/>
              <a:gd name="connsiteY767" fmla="*/ 482669 h 847307"/>
              <a:gd name="connsiteX768" fmla="*/ 286783 w 875899"/>
              <a:gd name="connsiteY768" fmla="*/ 482702 h 847307"/>
              <a:gd name="connsiteX769" fmla="*/ 287372 w 875899"/>
              <a:gd name="connsiteY769" fmla="*/ 482733 h 847307"/>
              <a:gd name="connsiteX770" fmla="*/ 287992 w 875899"/>
              <a:gd name="connsiteY770" fmla="*/ 482424 h 847307"/>
              <a:gd name="connsiteX771" fmla="*/ 288611 w 875899"/>
              <a:gd name="connsiteY771" fmla="*/ 482117 h 847307"/>
              <a:gd name="connsiteX772" fmla="*/ 289293 w 875899"/>
              <a:gd name="connsiteY772" fmla="*/ 482427 h 847307"/>
              <a:gd name="connsiteX773" fmla="*/ 289973 w 875899"/>
              <a:gd name="connsiteY773" fmla="*/ 482738 h 847307"/>
              <a:gd name="connsiteX774" fmla="*/ 290626 w 875899"/>
              <a:gd name="connsiteY774" fmla="*/ 482243 h 847307"/>
              <a:gd name="connsiteX775" fmla="*/ 291277 w 875899"/>
              <a:gd name="connsiteY775" fmla="*/ 481749 h 847307"/>
              <a:gd name="connsiteX776" fmla="*/ 291957 w 875899"/>
              <a:gd name="connsiteY776" fmla="*/ 481770 h 847307"/>
              <a:gd name="connsiteX777" fmla="*/ 292639 w 875899"/>
              <a:gd name="connsiteY777" fmla="*/ 481791 h 847307"/>
              <a:gd name="connsiteX778" fmla="*/ 293319 w 875899"/>
              <a:gd name="connsiteY778" fmla="*/ 481814 h 847307"/>
              <a:gd name="connsiteX779" fmla="*/ 293597 w 875899"/>
              <a:gd name="connsiteY779" fmla="*/ 482516 h 847307"/>
              <a:gd name="connsiteX780" fmla="*/ 293875 w 875899"/>
              <a:gd name="connsiteY780" fmla="*/ 483219 h 847307"/>
              <a:gd name="connsiteX781" fmla="*/ 294151 w 875899"/>
              <a:gd name="connsiteY781" fmla="*/ 483920 h 847307"/>
              <a:gd name="connsiteX782" fmla="*/ 294429 w 875899"/>
              <a:gd name="connsiteY782" fmla="*/ 484623 h 847307"/>
              <a:gd name="connsiteX783" fmla="*/ 294707 w 875899"/>
              <a:gd name="connsiteY783" fmla="*/ 485325 h 847307"/>
              <a:gd name="connsiteX784" fmla="*/ 294985 w 875899"/>
              <a:gd name="connsiteY784" fmla="*/ 486028 h 847307"/>
              <a:gd name="connsiteX785" fmla="*/ 295227 w 875899"/>
              <a:gd name="connsiteY785" fmla="*/ 486335 h 847307"/>
              <a:gd name="connsiteX786" fmla="*/ 295448 w 875899"/>
              <a:gd name="connsiteY786" fmla="*/ 486617 h 847307"/>
              <a:gd name="connsiteX787" fmla="*/ 301769 w 875899"/>
              <a:gd name="connsiteY787" fmla="*/ 494393 h 847307"/>
              <a:gd name="connsiteX788" fmla="*/ 302114 w 875899"/>
              <a:gd name="connsiteY788" fmla="*/ 495690 h 847307"/>
              <a:gd name="connsiteX789" fmla="*/ 301743 w 875899"/>
              <a:gd name="connsiteY789" fmla="*/ 496991 h 847307"/>
              <a:gd name="connsiteX790" fmla="*/ 301916 w 875899"/>
              <a:gd name="connsiteY790" fmla="*/ 498824 h 847307"/>
              <a:gd name="connsiteX791" fmla="*/ 301929 w 875899"/>
              <a:gd name="connsiteY791" fmla="*/ 498975 h 847307"/>
              <a:gd name="connsiteX792" fmla="*/ 302332 w 875899"/>
              <a:gd name="connsiteY792" fmla="*/ 499375 h 847307"/>
              <a:gd name="connsiteX793" fmla="*/ 302736 w 875899"/>
              <a:gd name="connsiteY793" fmla="*/ 499779 h 847307"/>
              <a:gd name="connsiteX794" fmla="*/ 306151 w 875899"/>
              <a:gd name="connsiteY794" fmla="*/ 501424 h 847307"/>
              <a:gd name="connsiteX795" fmla="*/ 308001 w 875899"/>
              <a:gd name="connsiteY795" fmla="*/ 502997 h 847307"/>
              <a:gd name="connsiteX796" fmla="*/ 309052 w 875899"/>
              <a:gd name="connsiteY796" fmla="*/ 503244 h 847307"/>
              <a:gd name="connsiteX797" fmla="*/ 310787 w 875899"/>
              <a:gd name="connsiteY797" fmla="*/ 504855 h 847307"/>
              <a:gd name="connsiteX798" fmla="*/ 311135 w 875899"/>
              <a:gd name="connsiteY798" fmla="*/ 505550 h 847307"/>
              <a:gd name="connsiteX799" fmla="*/ 311344 w 875899"/>
              <a:gd name="connsiteY799" fmla="*/ 505968 h 847307"/>
              <a:gd name="connsiteX800" fmla="*/ 309613 w 875899"/>
              <a:gd name="connsiteY800" fmla="*/ 509997 h 847307"/>
              <a:gd name="connsiteX801" fmla="*/ 308251 w 875899"/>
              <a:gd name="connsiteY801" fmla="*/ 510743 h 847307"/>
              <a:gd name="connsiteX802" fmla="*/ 307633 w 875899"/>
              <a:gd name="connsiteY802" fmla="*/ 513469 h 847307"/>
              <a:gd name="connsiteX803" fmla="*/ 306580 w 875899"/>
              <a:gd name="connsiteY803" fmla="*/ 514770 h 847307"/>
              <a:gd name="connsiteX804" fmla="*/ 306321 w 875899"/>
              <a:gd name="connsiteY804" fmla="*/ 515418 h 847307"/>
              <a:gd name="connsiteX805" fmla="*/ 305962 w 875899"/>
              <a:gd name="connsiteY805" fmla="*/ 516320 h 847307"/>
              <a:gd name="connsiteX806" fmla="*/ 305270 w 875899"/>
              <a:gd name="connsiteY806" fmla="*/ 516814 h 847307"/>
              <a:gd name="connsiteX807" fmla="*/ 305095 w 875899"/>
              <a:gd name="connsiteY807" fmla="*/ 516940 h 847307"/>
              <a:gd name="connsiteX808" fmla="*/ 303422 w 875899"/>
              <a:gd name="connsiteY808" fmla="*/ 516879 h 847307"/>
              <a:gd name="connsiteX809" fmla="*/ 301936 w 875899"/>
              <a:gd name="connsiteY809" fmla="*/ 515951 h 847307"/>
              <a:gd name="connsiteX810" fmla="*/ 299928 w 875899"/>
              <a:gd name="connsiteY810" fmla="*/ 516541 h 847307"/>
              <a:gd name="connsiteX811" fmla="*/ 299429 w 875899"/>
              <a:gd name="connsiteY811" fmla="*/ 516688 h 847307"/>
              <a:gd name="connsiteX812" fmla="*/ 297850 w 875899"/>
              <a:gd name="connsiteY812" fmla="*/ 516389 h 847307"/>
              <a:gd name="connsiteX813" fmla="*/ 296301 w 875899"/>
              <a:gd name="connsiteY813" fmla="*/ 516080 h 847307"/>
              <a:gd name="connsiteX814" fmla="*/ 295979 w 875899"/>
              <a:gd name="connsiteY814" fmla="*/ 517118 h 847307"/>
              <a:gd name="connsiteX815" fmla="*/ 295745 w 875899"/>
              <a:gd name="connsiteY815" fmla="*/ 517877 h 847307"/>
              <a:gd name="connsiteX816" fmla="*/ 294383 w 875899"/>
              <a:gd name="connsiteY816" fmla="*/ 519860 h 847307"/>
              <a:gd name="connsiteX817" fmla="*/ 293396 w 875899"/>
              <a:gd name="connsiteY817" fmla="*/ 520356 h 847307"/>
              <a:gd name="connsiteX818" fmla="*/ 292899 w 875899"/>
              <a:gd name="connsiteY818" fmla="*/ 520606 h 847307"/>
              <a:gd name="connsiteX819" fmla="*/ 289988 w 875899"/>
              <a:gd name="connsiteY819" fmla="*/ 520545 h 847307"/>
              <a:gd name="connsiteX820" fmla="*/ 289346 w 875899"/>
              <a:gd name="connsiteY820" fmla="*/ 520007 h 847307"/>
              <a:gd name="connsiteX821" fmla="*/ 288068 w 875899"/>
              <a:gd name="connsiteY821" fmla="*/ 518936 h 847307"/>
              <a:gd name="connsiteX822" fmla="*/ 285900 w 875899"/>
              <a:gd name="connsiteY822" fmla="*/ 518814 h 847307"/>
              <a:gd name="connsiteX823" fmla="*/ 284725 w 875899"/>
              <a:gd name="connsiteY823" fmla="*/ 518258 h 847307"/>
              <a:gd name="connsiteX824" fmla="*/ 284371 w 875899"/>
              <a:gd name="connsiteY824" fmla="*/ 518292 h 847307"/>
              <a:gd name="connsiteX825" fmla="*/ 283485 w 875899"/>
              <a:gd name="connsiteY825" fmla="*/ 518382 h 847307"/>
              <a:gd name="connsiteX826" fmla="*/ 282247 w 875899"/>
              <a:gd name="connsiteY826" fmla="*/ 519747 h 847307"/>
              <a:gd name="connsiteX827" fmla="*/ 281422 w 875899"/>
              <a:gd name="connsiteY827" fmla="*/ 520220 h 847307"/>
              <a:gd name="connsiteX828" fmla="*/ 280948 w 875899"/>
              <a:gd name="connsiteY828" fmla="*/ 520491 h 847307"/>
              <a:gd name="connsiteX829" fmla="*/ 279834 w 875899"/>
              <a:gd name="connsiteY829" fmla="*/ 523652 h 847307"/>
              <a:gd name="connsiteX830" fmla="*/ 279278 w 875899"/>
              <a:gd name="connsiteY830" fmla="*/ 524025 h 847307"/>
              <a:gd name="connsiteX831" fmla="*/ 278349 w 875899"/>
              <a:gd name="connsiteY831" fmla="*/ 524149 h 847307"/>
              <a:gd name="connsiteX832" fmla="*/ 275377 w 875899"/>
              <a:gd name="connsiteY832" fmla="*/ 522975 h 847307"/>
              <a:gd name="connsiteX833" fmla="*/ 274368 w 875899"/>
              <a:gd name="connsiteY833" fmla="*/ 522975 h 847307"/>
              <a:gd name="connsiteX834" fmla="*/ 272342 w 875899"/>
              <a:gd name="connsiteY834" fmla="*/ 522977 h 847307"/>
              <a:gd name="connsiteX835" fmla="*/ 270857 w 875899"/>
              <a:gd name="connsiteY835" fmla="*/ 523660 h 847307"/>
              <a:gd name="connsiteX836" fmla="*/ 268691 w 875899"/>
              <a:gd name="connsiteY836" fmla="*/ 525954 h 847307"/>
              <a:gd name="connsiteX837" fmla="*/ 266586 w 875899"/>
              <a:gd name="connsiteY837" fmla="*/ 527071 h 847307"/>
              <a:gd name="connsiteX838" fmla="*/ 265370 w 875899"/>
              <a:gd name="connsiteY838" fmla="*/ 526499 h 847307"/>
              <a:gd name="connsiteX839" fmla="*/ 263303 w 875899"/>
              <a:gd name="connsiteY839" fmla="*/ 525526 h 847307"/>
              <a:gd name="connsiteX840" fmla="*/ 262374 w 875899"/>
              <a:gd name="connsiteY840" fmla="*/ 525887 h 847307"/>
              <a:gd name="connsiteX841" fmla="*/ 262189 w 875899"/>
              <a:gd name="connsiteY841" fmla="*/ 525961 h 847307"/>
              <a:gd name="connsiteX842" fmla="*/ 261485 w 875899"/>
              <a:gd name="connsiteY842" fmla="*/ 526850 h 847307"/>
              <a:gd name="connsiteX843" fmla="*/ 263551 w 875899"/>
              <a:gd name="connsiteY843" fmla="*/ 528005 h 847307"/>
              <a:gd name="connsiteX844" fmla="*/ 264946 w 875899"/>
              <a:gd name="connsiteY844" fmla="*/ 532042 h 847307"/>
              <a:gd name="connsiteX845" fmla="*/ 265698 w 875899"/>
              <a:gd name="connsiteY845" fmla="*/ 535119 h 847307"/>
              <a:gd name="connsiteX846" fmla="*/ 266346 w 875899"/>
              <a:gd name="connsiteY846" fmla="*/ 539184 h 847307"/>
              <a:gd name="connsiteX847" fmla="*/ 267574 w 875899"/>
              <a:gd name="connsiteY847" fmla="*/ 541665 h 847307"/>
              <a:gd name="connsiteX848" fmla="*/ 268344 w 875899"/>
              <a:gd name="connsiteY848" fmla="*/ 544130 h 847307"/>
              <a:gd name="connsiteX849" fmla="*/ 268350 w 875899"/>
              <a:gd name="connsiteY849" fmla="*/ 546575 h 847307"/>
              <a:gd name="connsiteX850" fmla="*/ 267312 w 875899"/>
              <a:gd name="connsiteY850" fmla="*/ 548146 h 847307"/>
              <a:gd name="connsiteX851" fmla="*/ 265602 w 875899"/>
              <a:gd name="connsiteY851" fmla="*/ 549165 h 847307"/>
              <a:gd name="connsiteX852" fmla="*/ 263772 w 875899"/>
              <a:gd name="connsiteY852" fmla="*/ 549034 h 847307"/>
              <a:gd name="connsiteX853" fmla="*/ 263404 w 875899"/>
              <a:gd name="connsiteY853" fmla="*/ 549000 h 847307"/>
              <a:gd name="connsiteX854" fmla="*/ 261333 w 875899"/>
              <a:gd name="connsiteY854" fmla="*/ 548809 h 847307"/>
              <a:gd name="connsiteX855" fmla="*/ 259266 w 875899"/>
              <a:gd name="connsiteY855" fmla="*/ 548977 h 847307"/>
              <a:gd name="connsiteX856" fmla="*/ 257858 w 875899"/>
              <a:gd name="connsiteY856" fmla="*/ 550081 h 847307"/>
              <a:gd name="connsiteX857" fmla="*/ 257506 w 875899"/>
              <a:gd name="connsiteY857" fmla="*/ 551629 h 847307"/>
              <a:gd name="connsiteX858" fmla="*/ 257047 w 875899"/>
              <a:gd name="connsiteY858" fmla="*/ 557081 h 847307"/>
              <a:gd name="connsiteX859" fmla="*/ 256928 w 875899"/>
              <a:gd name="connsiteY859" fmla="*/ 558268 h 847307"/>
              <a:gd name="connsiteX860" fmla="*/ 256726 w 875899"/>
              <a:gd name="connsiteY860" fmla="*/ 560279 h 847307"/>
              <a:gd name="connsiteX861" fmla="*/ 256303 w 875899"/>
              <a:gd name="connsiteY861" fmla="*/ 564390 h 847307"/>
              <a:gd name="connsiteX862" fmla="*/ 255870 w 875899"/>
              <a:gd name="connsiteY862" fmla="*/ 565999 h 847307"/>
              <a:gd name="connsiteX863" fmla="*/ 255281 w 875899"/>
              <a:gd name="connsiteY863" fmla="*/ 566401 h 847307"/>
              <a:gd name="connsiteX864" fmla="*/ 254691 w 875899"/>
              <a:gd name="connsiteY864" fmla="*/ 566803 h 847307"/>
              <a:gd name="connsiteX865" fmla="*/ 254256 w 875899"/>
              <a:gd name="connsiteY865" fmla="*/ 567567 h 847307"/>
              <a:gd name="connsiteX866" fmla="*/ 253821 w 875899"/>
              <a:gd name="connsiteY866" fmla="*/ 568329 h 847307"/>
              <a:gd name="connsiteX867" fmla="*/ 253386 w 875899"/>
              <a:gd name="connsiteY867" fmla="*/ 569092 h 847307"/>
              <a:gd name="connsiteX868" fmla="*/ 253240 w 875899"/>
              <a:gd name="connsiteY868" fmla="*/ 569795 h 847307"/>
              <a:gd name="connsiteX869" fmla="*/ 253095 w 875899"/>
              <a:gd name="connsiteY869" fmla="*/ 570497 h 847307"/>
              <a:gd name="connsiteX870" fmla="*/ 252948 w 875899"/>
              <a:gd name="connsiteY870" fmla="*/ 571198 h 847307"/>
              <a:gd name="connsiteX871" fmla="*/ 252802 w 875899"/>
              <a:gd name="connsiteY871" fmla="*/ 571900 h 847307"/>
              <a:gd name="connsiteX872" fmla="*/ 252657 w 875899"/>
              <a:gd name="connsiteY872" fmla="*/ 572601 h 847307"/>
              <a:gd name="connsiteX873" fmla="*/ 252511 w 875899"/>
              <a:gd name="connsiteY873" fmla="*/ 573304 h 847307"/>
              <a:gd name="connsiteX874" fmla="*/ 252943 w 875899"/>
              <a:gd name="connsiteY874" fmla="*/ 574027 h 847307"/>
              <a:gd name="connsiteX875" fmla="*/ 253376 w 875899"/>
              <a:gd name="connsiteY875" fmla="*/ 574750 h 847307"/>
              <a:gd name="connsiteX876" fmla="*/ 253809 w 875899"/>
              <a:gd name="connsiteY876" fmla="*/ 575474 h 847307"/>
              <a:gd name="connsiteX877" fmla="*/ 253312 w 875899"/>
              <a:gd name="connsiteY877" fmla="*/ 576030 h 847307"/>
              <a:gd name="connsiteX878" fmla="*/ 252815 w 875899"/>
              <a:gd name="connsiteY878" fmla="*/ 576588 h 847307"/>
              <a:gd name="connsiteX879" fmla="*/ 252374 w 875899"/>
              <a:gd name="connsiteY879" fmla="*/ 578861 h 847307"/>
              <a:gd name="connsiteX880" fmla="*/ 252302 w 875899"/>
              <a:gd name="connsiteY880" fmla="*/ 581379 h 847307"/>
              <a:gd name="connsiteX881" fmla="*/ 252812 w 875899"/>
              <a:gd name="connsiteY881" fmla="*/ 583288 h 847307"/>
              <a:gd name="connsiteX882" fmla="*/ 253165 w 875899"/>
              <a:gd name="connsiteY882" fmla="*/ 583217 h 847307"/>
              <a:gd name="connsiteX883" fmla="*/ 253741 w 875899"/>
              <a:gd name="connsiteY883" fmla="*/ 583102 h 847307"/>
              <a:gd name="connsiteX884" fmla="*/ 254033 w 875899"/>
              <a:gd name="connsiteY884" fmla="*/ 582847 h 847307"/>
              <a:gd name="connsiteX885" fmla="*/ 254669 w 875899"/>
              <a:gd name="connsiteY885" fmla="*/ 582294 h 847307"/>
              <a:gd name="connsiteX886" fmla="*/ 256587 w 875899"/>
              <a:gd name="connsiteY886" fmla="*/ 581859 h 847307"/>
              <a:gd name="connsiteX887" fmla="*/ 257138 w 875899"/>
              <a:gd name="connsiteY887" fmla="*/ 581233 h 847307"/>
              <a:gd name="connsiteX888" fmla="*/ 257514 w 875899"/>
              <a:gd name="connsiteY888" fmla="*/ 580805 h 847307"/>
              <a:gd name="connsiteX889" fmla="*/ 259629 w 875899"/>
              <a:gd name="connsiteY889" fmla="*/ 580169 h 847307"/>
              <a:gd name="connsiteX890" fmla="*/ 260610 w 875899"/>
              <a:gd name="connsiteY890" fmla="*/ 579873 h 847307"/>
              <a:gd name="connsiteX891" fmla="*/ 261274 w 875899"/>
              <a:gd name="connsiteY891" fmla="*/ 580180 h 847307"/>
              <a:gd name="connsiteX892" fmla="*/ 262343 w 875899"/>
              <a:gd name="connsiteY892" fmla="*/ 580677 h 847307"/>
              <a:gd name="connsiteX893" fmla="*/ 263767 w 875899"/>
              <a:gd name="connsiteY893" fmla="*/ 580613 h 847307"/>
              <a:gd name="connsiteX894" fmla="*/ 264359 w 875899"/>
              <a:gd name="connsiteY894" fmla="*/ 580149 h 847307"/>
              <a:gd name="connsiteX895" fmla="*/ 265190 w 875899"/>
              <a:gd name="connsiteY895" fmla="*/ 579497 h 847307"/>
              <a:gd name="connsiteX896" fmla="*/ 265934 w 875899"/>
              <a:gd name="connsiteY896" fmla="*/ 579248 h 847307"/>
              <a:gd name="connsiteX897" fmla="*/ 266305 w 875899"/>
              <a:gd name="connsiteY897" fmla="*/ 579124 h 847307"/>
              <a:gd name="connsiteX898" fmla="*/ 267296 w 875899"/>
              <a:gd name="connsiteY898" fmla="*/ 580242 h 847307"/>
              <a:gd name="connsiteX899" fmla="*/ 267752 w 875899"/>
              <a:gd name="connsiteY899" fmla="*/ 583061 h 847307"/>
              <a:gd name="connsiteX900" fmla="*/ 270777 w 875899"/>
              <a:gd name="connsiteY900" fmla="*/ 584343 h 847307"/>
              <a:gd name="connsiteX901" fmla="*/ 272530 w 875899"/>
              <a:gd name="connsiteY901" fmla="*/ 584283 h 847307"/>
              <a:gd name="connsiteX902" fmla="*/ 275453 w 875899"/>
              <a:gd name="connsiteY902" fmla="*/ 583830 h 847307"/>
              <a:gd name="connsiteX903" fmla="*/ 277695 w 875899"/>
              <a:gd name="connsiteY903" fmla="*/ 583709 h 847307"/>
              <a:gd name="connsiteX904" fmla="*/ 279159 w 875899"/>
              <a:gd name="connsiteY904" fmla="*/ 584875 h 847307"/>
              <a:gd name="connsiteX905" fmla="*/ 279844 w 875899"/>
              <a:gd name="connsiteY905" fmla="*/ 586078 h 847307"/>
              <a:gd name="connsiteX906" fmla="*/ 281018 w 875899"/>
              <a:gd name="connsiteY906" fmla="*/ 587702 h 847307"/>
              <a:gd name="connsiteX907" fmla="*/ 282189 w 875899"/>
              <a:gd name="connsiteY907" fmla="*/ 588269 h 847307"/>
              <a:gd name="connsiteX908" fmla="*/ 283554 w 875899"/>
              <a:gd name="connsiteY908" fmla="*/ 588372 h 847307"/>
              <a:gd name="connsiteX909" fmla="*/ 285698 w 875899"/>
              <a:gd name="connsiteY909" fmla="*/ 588052 h 847307"/>
              <a:gd name="connsiteX910" fmla="*/ 287840 w 875899"/>
              <a:gd name="connsiteY910" fmla="*/ 587828 h 847307"/>
              <a:gd name="connsiteX911" fmla="*/ 289887 w 875899"/>
              <a:gd name="connsiteY911" fmla="*/ 588078 h 847307"/>
              <a:gd name="connsiteX912" fmla="*/ 291643 w 875899"/>
              <a:gd name="connsiteY912" fmla="*/ 588689 h 847307"/>
              <a:gd name="connsiteX913" fmla="*/ 293692 w 875899"/>
              <a:gd name="connsiteY913" fmla="*/ 589129 h 847307"/>
              <a:gd name="connsiteX914" fmla="*/ 295642 w 875899"/>
              <a:gd name="connsiteY914" fmla="*/ 589852 h 847307"/>
              <a:gd name="connsiteX915" fmla="*/ 297982 w 875899"/>
              <a:gd name="connsiteY915" fmla="*/ 590218 h 847307"/>
              <a:gd name="connsiteX916" fmla="*/ 301100 w 875899"/>
              <a:gd name="connsiteY916" fmla="*/ 590452 h 847307"/>
              <a:gd name="connsiteX917" fmla="*/ 303050 w 875899"/>
              <a:gd name="connsiteY917" fmla="*/ 590406 h 847307"/>
              <a:gd name="connsiteX918" fmla="*/ 306655 w 875899"/>
              <a:gd name="connsiteY918" fmla="*/ 590002 h 847307"/>
              <a:gd name="connsiteX919" fmla="*/ 308993 w 875899"/>
              <a:gd name="connsiteY919" fmla="*/ 589314 h 847307"/>
              <a:gd name="connsiteX920" fmla="*/ 311134 w 875899"/>
              <a:gd name="connsiteY920" fmla="*/ 588225 h 847307"/>
              <a:gd name="connsiteX921" fmla="*/ 312497 w 875899"/>
              <a:gd name="connsiteY921" fmla="*/ 587751 h 847307"/>
              <a:gd name="connsiteX922" fmla="*/ 314839 w 875899"/>
              <a:gd name="connsiteY922" fmla="*/ 587947 h 847307"/>
              <a:gd name="connsiteX923" fmla="*/ 315521 w 875899"/>
              <a:gd name="connsiteY923" fmla="*/ 591106 h 847307"/>
              <a:gd name="connsiteX924" fmla="*/ 318060 w 875899"/>
              <a:gd name="connsiteY924" fmla="*/ 593956 h 847307"/>
              <a:gd name="connsiteX925" fmla="*/ 317980 w 875899"/>
              <a:gd name="connsiteY925" fmla="*/ 594355 h 847307"/>
              <a:gd name="connsiteX926" fmla="*/ 317874 w 875899"/>
              <a:gd name="connsiteY926" fmla="*/ 594885 h 847307"/>
              <a:gd name="connsiteX927" fmla="*/ 316080 w 875899"/>
              <a:gd name="connsiteY927" fmla="*/ 596499 h 847307"/>
              <a:gd name="connsiteX928" fmla="*/ 315462 w 875899"/>
              <a:gd name="connsiteY928" fmla="*/ 598171 h 847307"/>
              <a:gd name="connsiteX929" fmla="*/ 316824 w 875899"/>
              <a:gd name="connsiteY929" fmla="*/ 601084 h 847307"/>
              <a:gd name="connsiteX930" fmla="*/ 316577 w 875899"/>
              <a:gd name="connsiteY930" fmla="*/ 601517 h 847307"/>
              <a:gd name="connsiteX931" fmla="*/ 313730 w 875899"/>
              <a:gd name="connsiteY931" fmla="*/ 602262 h 847307"/>
              <a:gd name="connsiteX932" fmla="*/ 313421 w 875899"/>
              <a:gd name="connsiteY932" fmla="*/ 603853 h 847307"/>
              <a:gd name="connsiteX933" fmla="*/ 312801 w 875899"/>
              <a:gd name="connsiteY933" fmla="*/ 607035 h 847307"/>
              <a:gd name="connsiteX934" fmla="*/ 312059 w 875899"/>
              <a:gd name="connsiteY934" fmla="*/ 607343 h 847307"/>
              <a:gd name="connsiteX935" fmla="*/ 311750 w 875899"/>
              <a:gd name="connsiteY935" fmla="*/ 607470 h 847307"/>
              <a:gd name="connsiteX936" fmla="*/ 311503 w 875899"/>
              <a:gd name="connsiteY936" fmla="*/ 608772 h 847307"/>
              <a:gd name="connsiteX937" fmla="*/ 311091 w 875899"/>
              <a:gd name="connsiteY937" fmla="*/ 609215 h 847307"/>
              <a:gd name="connsiteX938" fmla="*/ 310637 w 875899"/>
              <a:gd name="connsiteY938" fmla="*/ 609702 h 847307"/>
              <a:gd name="connsiteX939" fmla="*/ 311132 w 875899"/>
              <a:gd name="connsiteY939" fmla="*/ 611055 h 847307"/>
              <a:gd name="connsiteX940" fmla="*/ 311318 w 875899"/>
              <a:gd name="connsiteY940" fmla="*/ 611561 h 847307"/>
              <a:gd name="connsiteX941" fmla="*/ 311219 w 875899"/>
              <a:gd name="connsiteY941" fmla="*/ 612158 h 847307"/>
              <a:gd name="connsiteX942" fmla="*/ 311071 w 875899"/>
              <a:gd name="connsiteY942" fmla="*/ 613048 h 847307"/>
              <a:gd name="connsiteX943" fmla="*/ 310329 w 875899"/>
              <a:gd name="connsiteY943" fmla="*/ 614102 h 847307"/>
              <a:gd name="connsiteX944" fmla="*/ 310887 w 875899"/>
              <a:gd name="connsiteY944" fmla="*/ 615155 h 847307"/>
              <a:gd name="connsiteX945" fmla="*/ 310414 w 875899"/>
              <a:gd name="connsiteY945" fmla="*/ 616197 h 847307"/>
              <a:gd name="connsiteX946" fmla="*/ 310269 w 875899"/>
              <a:gd name="connsiteY946" fmla="*/ 616519 h 847307"/>
              <a:gd name="connsiteX947" fmla="*/ 310672 w 875899"/>
              <a:gd name="connsiteY947" fmla="*/ 617409 h 847307"/>
              <a:gd name="connsiteX948" fmla="*/ 310887 w 875899"/>
              <a:gd name="connsiteY948" fmla="*/ 617883 h 847307"/>
              <a:gd name="connsiteX949" fmla="*/ 310208 w 875899"/>
              <a:gd name="connsiteY949" fmla="*/ 620857 h 847307"/>
              <a:gd name="connsiteX950" fmla="*/ 310306 w 875899"/>
              <a:gd name="connsiteY950" fmla="*/ 621254 h 847307"/>
              <a:gd name="connsiteX951" fmla="*/ 310703 w 875899"/>
              <a:gd name="connsiteY951" fmla="*/ 622841 h 847307"/>
              <a:gd name="connsiteX952" fmla="*/ 310515 w 875899"/>
              <a:gd name="connsiteY952" fmla="*/ 623133 h 847307"/>
              <a:gd name="connsiteX953" fmla="*/ 310146 w 875899"/>
              <a:gd name="connsiteY953" fmla="*/ 623712 h 847307"/>
              <a:gd name="connsiteX954" fmla="*/ 310151 w 875899"/>
              <a:gd name="connsiteY954" fmla="*/ 625223 h 847307"/>
              <a:gd name="connsiteX955" fmla="*/ 307621 w 875899"/>
              <a:gd name="connsiteY955" fmla="*/ 627146 h 847307"/>
              <a:gd name="connsiteX956" fmla="*/ 304701 w 875899"/>
              <a:gd name="connsiteY956" fmla="*/ 628850 h 847307"/>
              <a:gd name="connsiteX957" fmla="*/ 303635 w 875899"/>
              <a:gd name="connsiteY957" fmla="*/ 631075 h 847307"/>
              <a:gd name="connsiteX958" fmla="*/ 301887 w 875899"/>
              <a:gd name="connsiteY958" fmla="*/ 633345 h 847307"/>
              <a:gd name="connsiteX959" fmla="*/ 298872 w 875899"/>
              <a:gd name="connsiteY959" fmla="*/ 636386 h 847307"/>
              <a:gd name="connsiteX960" fmla="*/ 297881 w 875899"/>
              <a:gd name="connsiteY960" fmla="*/ 637985 h 847307"/>
              <a:gd name="connsiteX961" fmla="*/ 295175 w 875899"/>
              <a:gd name="connsiteY961" fmla="*/ 638703 h 847307"/>
              <a:gd name="connsiteX962" fmla="*/ 291962 w 875899"/>
              <a:gd name="connsiteY962" fmla="*/ 640287 h 847307"/>
              <a:gd name="connsiteX963" fmla="*/ 289234 w 875899"/>
              <a:gd name="connsiteY963" fmla="*/ 640948 h 847307"/>
              <a:gd name="connsiteX964" fmla="*/ 286703 w 875899"/>
              <a:gd name="connsiteY964" fmla="*/ 641913 h 847307"/>
              <a:gd name="connsiteX965" fmla="*/ 283488 w 875899"/>
              <a:gd name="connsiteY965" fmla="*/ 642632 h 847307"/>
              <a:gd name="connsiteX966" fmla="*/ 282030 w 875899"/>
              <a:gd name="connsiteY966" fmla="*/ 643675 h 847307"/>
              <a:gd name="connsiteX967" fmla="*/ 281060 w 875899"/>
              <a:gd name="connsiteY967" fmla="*/ 646100 h 847307"/>
              <a:gd name="connsiteX968" fmla="*/ 280774 w 875899"/>
              <a:gd name="connsiteY968" fmla="*/ 648674 h 847307"/>
              <a:gd name="connsiteX969" fmla="*/ 280589 w 875899"/>
              <a:gd name="connsiteY969" fmla="*/ 653175 h 847307"/>
              <a:gd name="connsiteX970" fmla="*/ 279723 w 875899"/>
              <a:gd name="connsiteY970" fmla="*/ 657337 h 847307"/>
              <a:gd name="connsiteX971" fmla="*/ 279340 w 875899"/>
              <a:gd name="connsiteY971" fmla="*/ 660190 h 847307"/>
              <a:gd name="connsiteX972" fmla="*/ 278568 w 875899"/>
              <a:gd name="connsiteY972" fmla="*/ 663688 h 847307"/>
              <a:gd name="connsiteX973" fmla="*/ 277509 w 875899"/>
              <a:gd name="connsiteY973" fmla="*/ 668989 h 847307"/>
              <a:gd name="connsiteX974" fmla="*/ 276740 w 875899"/>
              <a:gd name="connsiteY974" fmla="*/ 673639 h 847307"/>
              <a:gd name="connsiteX975" fmla="*/ 276263 w 875899"/>
              <a:gd name="connsiteY975" fmla="*/ 677446 h 847307"/>
              <a:gd name="connsiteX976" fmla="*/ 276469 w 875899"/>
              <a:gd name="connsiteY976" fmla="*/ 682362 h 847307"/>
              <a:gd name="connsiteX977" fmla="*/ 276477 w 875899"/>
              <a:gd name="connsiteY977" fmla="*/ 685822 h 847307"/>
              <a:gd name="connsiteX978" fmla="*/ 276403 w 875899"/>
              <a:gd name="connsiteY978" fmla="*/ 688242 h 847307"/>
              <a:gd name="connsiteX979" fmla="*/ 276387 w 875899"/>
              <a:gd name="connsiteY979" fmla="*/ 688793 h 847307"/>
              <a:gd name="connsiteX980" fmla="*/ 277370 w 875899"/>
              <a:gd name="connsiteY980" fmla="*/ 692039 h 847307"/>
              <a:gd name="connsiteX981" fmla="*/ 278055 w 875899"/>
              <a:gd name="connsiteY981" fmla="*/ 693435 h 847307"/>
              <a:gd name="connsiteX982" fmla="*/ 279621 w 875899"/>
              <a:gd name="connsiteY982" fmla="*/ 696050 h 847307"/>
              <a:gd name="connsiteX983" fmla="*/ 281716 w 875899"/>
              <a:gd name="connsiteY983" fmla="*/ 698071 h 847307"/>
              <a:gd name="connsiteX984" fmla="*/ 281937 w 875899"/>
              <a:gd name="connsiteY984" fmla="*/ 698717 h 847307"/>
              <a:gd name="connsiteX985" fmla="*/ 282157 w 875899"/>
              <a:gd name="connsiteY985" fmla="*/ 699364 h 847307"/>
              <a:gd name="connsiteX986" fmla="*/ 282624 w 875899"/>
              <a:gd name="connsiteY986" fmla="*/ 698606 h 847307"/>
              <a:gd name="connsiteX987" fmla="*/ 283090 w 875899"/>
              <a:gd name="connsiteY987" fmla="*/ 697847 h 847307"/>
              <a:gd name="connsiteX988" fmla="*/ 283554 w 875899"/>
              <a:gd name="connsiteY988" fmla="*/ 697088 h 847307"/>
              <a:gd name="connsiteX989" fmla="*/ 284020 w 875899"/>
              <a:gd name="connsiteY989" fmla="*/ 696330 h 847307"/>
              <a:gd name="connsiteX990" fmla="*/ 284154 w 875899"/>
              <a:gd name="connsiteY990" fmla="*/ 695734 h 847307"/>
              <a:gd name="connsiteX991" fmla="*/ 284288 w 875899"/>
              <a:gd name="connsiteY991" fmla="*/ 695139 h 847307"/>
              <a:gd name="connsiteX992" fmla="*/ 284420 w 875899"/>
              <a:gd name="connsiteY992" fmla="*/ 694542 h 847307"/>
              <a:gd name="connsiteX993" fmla="*/ 284577 w 875899"/>
              <a:gd name="connsiteY993" fmla="*/ 693848 h 847307"/>
              <a:gd name="connsiteX994" fmla="*/ 284734 w 875899"/>
              <a:gd name="connsiteY994" fmla="*/ 693151 h 847307"/>
              <a:gd name="connsiteX995" fmla="*/ 284891 w 875899"/>
              <a:gd name="connsiteY995" fmla="*/ 692456 h 847307"/>
              <a:gd name="connsiteX996" fmla="*/ 285048 w 875899"/>
              <a:gd name="connsiteY996" fmla="*/ 691761 h 847307"/>
              <a:gd name="connsiteX997" fmla="*/ 285205 w 875899"/>
              <a:gd name="connsiteY997" fmla="*/ 691065 h 847307"/>
              <a:gd name="connsiteX998" fmla="*/ 285949 w 875899"/>
              <a:gd name="connsiteY998" fmla="*/ 691004 h 847307"/>
              <a:gd name="connsiteX999" fmla="*/ 286443 w 875899"/>
              <a:gd name="connsiteY999" fmla="*/ 691542 h 847307"/>
              <a:gd name="connsiteX1000" fmla="*/ 286937 w 875899"/>
              <a:gd name="connsiteY1000" fmla="*/ 692080 h 847307"/>
              <a:gd name="connsiteX1001" fmla="*/ 287431 w 875899"/>
              <a:gd name="connsiteY1001" fmla="*/ 692618 h 847307"/>
              <a:gd name="connsiteX1002" fmla="*/ 287833 w 875899"/>
              <a:gd name="connsiteY1002" fmla="*/ 692680 h 847307"/>
              <a:gd name="connsiteX1003" fmla="*/ 288234 w 875899"/>
              <a:gd name="connsiteY1003" fmla="*/ 692742 h 847307"/>
              <a:gd name="connsiteX1004" fmla="*/ 288400 w 875899"/>
              <a:gd name="connsiteY1004" fmla="*/ 692000 h 847307"/>
              <a:gd name="connsiteX1005" fmla="*/ 288569 w 875899"/>
              <a:gd name="connsiteY1005" fmla="*/ 691256 h 847307"/>
              <a:gd name="connsiteX1006" fmla="*/ 288736 w 875899"/>
              <a:gd name="connsiteY1006" fmla="*/ 690513 h 847307"/>
              <a:gd name="connsiteX1007" fmla="*/ 289524 w 875899"/>
              <a:gd name="connsiteY1007" fmla="*/ 690420 h 847307"/>
              <a:gd name="connsiteX1008" fmla="*/ 290314 w 875899"/>
              <a:gd name="connsiteY1008" fmla="*/ 690329 h 847307"/>
              <a:gd name="connsiteX1009" fmla="*/ 291102 w 875899"/>
              <a:gd name="connsiteY1009" fmla="*/ 690237 h 847307"/>
              <a:gd name="connsiteX1010" fmla="*/ 291891 w 875899"/>
              <a:gd name="connsiteY1010" fmla="*/ 690146 h 847307"/>
              <a:gd name="connsiteX1011" fmla="*/ 292676 w 875899"/>
              <a:gd name="connsiteY1011" fmla="*/ 689776 h 847307"/>
              <a:gd name="connsiteX1012" fmla="*/ 293461 w 875899"/>
              <a:gd name="connsiteY1012" fmla="*/ 689405 h 847307"/>
              <a:gd name="connsiteX1013" fmla="*/ 296180 w 875899"/>
              <a:gd name="connsiteY1013" fmla="*/ 692389 h 847307"/>
              <a:gd name="connsiteX1014" fmla="*/ 296671 w 875899"/>
              <a:gd name="connsiteY1014" fmla="*/ 694058 h 847307"/>
              <a:gd name="connsiteX1015" fmla="*/ 296776 w 875899"/>
              <a:gd name="connsiteY1015" fmla="*/ 696565 h 847307"/>
              <a:gd name="connsiteX1016" fmla="*/ 297559 w 875899"/>
              <a:gd name="connsiteY1016" fmla="*/ 697968 h 847307"/>
              <a:gd name="connsiteX1017" fmla="*/ 298146 w 875899"/>
              <a:gd name="connsiteY1017" fmla="*/ 699261 h 847307"/>
              <a:gd name="connsiteX1018" fmla="*/ 298295 w 875899"/>
              <a:gd name="connsiteY1018" fmla="*/ 703052 h 847307"/>
              <a:gd name="connsiteX1019" fmla="*/ 300612 w 875899"/>
              <a:gd name="connsiteY1019" fmla="*/ 702020 h 847307"/>
              <a:gd name="connsiteX1020" fmla="*/ 302963 w 875899"/>
              <a:gd name="connsiteY1020" fmla="*/ 700859 h 847307"/>
              <a:gd name="connsiteX1021" fmla="*/ 304461 w 875899"/>
              <a:gd name="connsiteY1021" fmla="*/ 700480 h 847307"/>
              <a:gd name="connsiteX1022" fmla="*/ 306748 w 875899"/>
              <a:gd name="connsiteY1022" fmla="*/ 702057 h 847307"/>
              <a:gd name="connsiteX1023" fmla="*/ 308364 w 875899"/>
              <a:gd name="connsiteY1023" fmla="*/ 703012 h 847307"/>
              <a:gd name="connsiteX1024" fmla="*/ 310854 w 875899"/>
              <a:gd name="connsiteY1024" fmla="*/ 702285 h 847307"/>
              <a:gd name="connsiteX1025" fmla="*/ 313516 w 875899"/>
              <a:gd name="connsiteY1025" fmla="*/ 701387 h 847307"/>
              <a:gd name="connsiteX1026" fmla="*/ 316992 w 875899"/>
              <a:gd name="connsiteY1026" fmla="*/ 700633 h 847307"/>
              <a:gd name="connsiteX1027" fmla="*/ 325263 w 875899"/>
              <a:gd name="connsiteY1027" fmla="*/ 698925 h 847307"/>
              <a:gd name="connsiteX1028" fmla="*/ 328402 w 875899"/>
              <a:gd name="connsiteY1028" fmla="*/ 698346 h 847307"/>
              <a:gd name="connsiteX1029" fmla="*/ 331571 w 875899"/>
              <a:gd name="connsiteY1029" fmla="*/ 697103 h 847307"/>
              <a:gd name="connsiteX1030" fmla="*/ 333406 w 875899"/>
              <a:gd name="connsiteY1030" fmla="*/ 696392 h 847307"/>
              <a:gd name="connsiteX1031" fmla="*/ 338911 w 875899"/>
              <a:gd name="connsiteY1031" fmla="*/ 694258 h 847307"/>
              <a:gd name="connsiteX1032" fmla="*/ 341084 w 875899"/>
              <a:gd name="connsiteY1032" fmla="*/ 693208 h 847307"/>
              <a:gd name="connsiteX1033" fmla="*/ 344225 w 875899"/>
              <a:gd name="connsiteY1033" fmla="*/ 692628 h 847307"/>
              <a:gd name="connsiteX1034" fmla="*/ 346523 w 875899"/>
              <a:gd name="connsiteY1034" fmla="*/ 692569 h 847307"/>
              <a:gd name="connsiteX1035" fmla="*/ 349611 w 875899"/>
              <a:gd name="connsiteY1035" fmla="*/ 693151 h 847307"/>
              <a:gd name="connsiteX1036" fmla="*/ 351896 w 875899"/>
              <a:gd name="connsiteY1036" fmla="*/ 693422 h 847307"/>
              <a:gd name="connsiteX1037" fmla="*/ 355627 w 875899"/>
              <a:gd name="connsiteY1037" fmla="*/ 694318 h 847307"/>
              <a:gd name="connsiteX1038" fmla="*/ 359316 w 875899"/>
              <a:gd name="connsiteY1038" fmla="*/ 696212 h 847307"/>
              <a:gd name="connsiteX1039" fmla="*/ 361406 w 875899"/>
              <a:gd name="connsiteY1039" fmla="*/ 697152 h 847307"/>
              <a:gd name="connsiteX1040" fmla="*/ 363989 w 875899"/>
              <a:gd name="connsiteY1040" fmla="*/ 698078 h 847307"/>
              <a:gd name="connsiteX1041" fmla="*/ 367402 w 875899"/>
              <a:gd name="connsiteY1041" fmla="*/ 700346 h 847307"/>
              <a:gd name="connsiteX1042" fmla="*/ 369596 w 875899"/>
              <a:gd name="connsiteY1042" fmla="*/ 701081 h 847307"/>
              <a:gd name="connsiteX1043" fmla="*/ 372385 w 875899"/>
              <a:gd name="connsiteY1043" fmla="*/ 701008 h 847307"/>
              <a:gd name="connsiteX1044" fmla="*/ 375177 w 875899"/>
              <a:gd name="connsiteY1044" fmla="*/ 700934 h 847307"/>
              <a:gd name="connsiteX1045" fmla="*/ 376467 w 875899"/>
              <a:gd name="connsiteY1045" fmla="*/ 701399 h 847307"/>
              <a:gd name="connsiteX1046" fmla="*/ 377873 w 875899"/>
              <a:gd name="connsiteY1046" fmla="*/ 703019 h 847307"/>
              <a:gd name="connsiteX1047" fmla="*/ 378414 w 875899"/>
              <a:gd name="connsiteY1047" fmla="*/ 705656 h 847307"/>
              <a:gd name="connsiteX1048" fmla="*/ 378455 w 875899"/>
              <a:gd name="connsiteY1048" fmla="*/ 708474 h 847307"/>
              <a:gd name="connsiteX1049" fmla="*/ 380332 w 875899"/>
              <a:gd name="connsiteY1049" fmla="*/ 710580 h 847307"/>
              <a:gd name="connsiteX1050" fmla="*/ 381787 w 875899"/>
              <a:gd name="connsiteY1050" fmla="*/ 711039 h 847307"/>
              <a:gd name="connsiteX1051" fmla="*/ 382814 w 875899"/>
              <a:gd name="connsiteY1051" fmla="*/ 710017 h 847307"/>
              <a:gd name="connsiteX1052" fmla="*/ 383736 w 875899"/>
              <a:gd name="connsiteY1052" fmla="*/ 707673 h 847307"/>
              <a:gd name="connsiteX1053" fmla="*/ 385365 w 875899"/>
              <a:gd name="connsiteY1053" fmla="*/ 704149 h 847307"/>
              <a:gd name="connsiteX1054" fmla="*/ 386964 w 875899"/>
              <a:gd name="connsiteY1054" fmla="*/ 701289 h 847307"/>
              <a:gd name="connsiteX1055" fmla="*/ 388320 w 875899"/>
              <a:gd name="connsiteY1055" fmla="*/ 700260 h 847307"/>
              <a:gd name="connsiteX1056" fmla="*/ 393341 w 875899"/>
              <a:gd name="connsiteY1056" fmla="*/ 697891 h 847307"/>
              <a:gd name="connsiteX1057" fmla="*/ 394914 w 875899"/>
              <a:gd name="connsiteY1057" fmla="*/ 697518 h 847307"/>
              <a:gd name="connsiteX1058" fmla="*/ 396152 w 875899"/>
              <a:gd name="connsiteY1058" fmla="*/ 697321 h 847307"/>
              <a:gd name="connsiteX1059" fmla="*/ 397548 w 875899"/>
              <a:gd name="connsiteY1059" fmla="*/ 697285 h 847307"/>
              <a:gd name="connsiteX1060" fmla="*/ 398856 w 875899"/>
              <a:gd name="connsiteY1060" fmla="*/ 697332 h 847307"/>
              <a:gd name="connsiteX1061" fmla="*/ 401018 w 875899"/>
              <a:gd name="connsiteY1061" fmla="*/ 698519 h 847307"/>
              <a:gd name="connsiteX1062" fmla="*/ 402609 w 875899"/>
              <a:gd name="connsiteY1062" fmla="*/ 699638 h 847307"/>
              <a:gd name="connsiteX1063" fmla="*/ 403973 w 875899"/>
              <a:gd name="connsiteY1063" fmla="*/ 700347 h 847307"/>
              <a:gd name="connsiteX1064" fmla="*/ 405145 w 875899"/>
              <a:gd name="connsiteY1064" fmla="*/ 701644 h 847307"/>
              <a:gd name="connsiteX1065" fmla="*/ 410399 w 875899"/>
              <a:gd name="connsiteY1065" fmla="*/ 707141 h 847307"/>
              <a:gd name="connsiteX1066" fmla="*/ 411818 w 875899"/>
              <a:gd name="connsiteY1066" fmla="*/ 708430 h 847307"/>
              <a:gd name="connsiteX1067" fmla="*/ 413138 w 875899"/>
              <a:gd name="connsiteY1067" fmla="*/ 710137 h 847307"/>
              <a:gd name="connsiteX1068" fmla="*/ 414186 w 875899"/>
              <a:gd name="connsiteY1068" fmla="*/ 712429 h 847307"/>
              <a:gd name="connsiteX1069" fmla="*/ 414424 w 875899"/>
              <a:gd name="connsiteY1069" fmla="*/ 714494 h 847307"/>
              <a:gd name="connsiteX1070" fmla="*/ 413963 w 875899"/>
              <a:gd name="connsiteY1070" fmla="*/ 717573 h 847307"/>
              <a:gd name="connsiteX1071" fmla="*/ 413774 w 875899"/>
              <a:gd name="connsiteY1071" fmla="*/ 720065 h 847307"/>
              <a:gd name="connsiteX1072" fmla="*/ 413440 w 875899"/>
              <a:gd name="connsiteY1072" fmla="*/ 722063 h 847307"/>
              <a:gd name="connsiteX1073" fmla="*/ 411396 w 875899"/>
              <a:gd name="connsiteY1073" fmla="*/ 729493 h 847307"/>
              <a:gd name="connsiteX1074" fmla="*/ 410494 w 875899"/>
              <a:gd name="connsiteY1074" fmla="*/ 731423 h 847307"/>
              <a:gd name="connsiteX1075" fmla="*/ 409553 w 875899"/>
              <a:gd name="connsiteY1075" fmla="*/ 734183 h 847307"/>
              <a:gd name="connsiteX1076" fmla="*/ 408962 w 875899"/>
              <a:gd name="connsiteY1076" fmla="*/ 736519 h 847307"/>
              <a:gd name="connsiteX1077" fmla="*/ 408193 w 875899"/>
              <a:gd name="connsiteY1077" fmla="*/ 739109 h 847307"/>
              <a:gd name="connsiteX1078" fmla="*/ 406808 w 875899"/>
              <a:gd name="connsiteY1078" fmla="*/ 742710 h 847307"/>
              <a:gd name="connsiteX1079" fmla="*/ 406649 w 875899"/>
              <a:gd name="connsiteY1079" fmla="*/ 744455 h 847307"/>
              <a:gd name="connsiteX1080" fmla="*/ 406496 w 875899"/>
              <a:gd name="connsiteY1080" fmla="*/ 746116 h 847307"/>
              <a:gd name="connsiteX1081" fmla="*/ 405302 w 875899"/>
              <a:gd name="connsiteY1081" fmla="*/ 749049 h 847307"/>
              <a:gd name="connsiteX1082" fmla="*/ 404650 w 875899"/>
              <a:gd name="connsiteY1082" fmla="*/ 750889 h 847307"/>
              <a:gd name="connsiteX1083" fmla="*/ 403888 w 875899"/>
              <a:gd name="connsiteY1083" fmla="*/ 753314 h 847307"/>
              <a:gd name="connsiteX1084" fmla="*/ 403567 w 875899"/>
              <a:gd name="connsiteY1084" fmla="*/ 755063 h 847307"/>
              <a:gd name="connsiteX1085" fmla="*/ 403427 w 875899"/>
              <a:gd name="connsiteY1085" fmla="*/ 756393 h 847307"/>
              <a:gd name="connsiteX1086" fmla="*/ 403284 w 875899"/>
              <a:gd name="connsiteY1086" fmla="*/ 757805 h 847307"/>
              <a:gd name="connsiteX1087" fmla="*/ 403837 w 875899"/>
              <a:gd name="connsiteY1087" fmla="*/ 758723 h 847307"/>
              <a:gd name="connsiteX1088" fmla="*/ 405013 w 875899"/>
              <a:gd name="connsiteY1088" fmla="*/ 758971 h 847307"/>
              <a:gd name="connsiteX1089" fmla="*/ 407281 w 875899"/>
              <a:gd name="connsiteY1089" fmla="*/ 758754 h 847307"/>
              <a:gd name="connsiteX1090" fmla="*/ 407465 w 875899"/>
              <a:gd name="connsiteY1090" fmla="*/ 758736 h 847307"/>
              <a:gd name="connsiteX1091" fmla="*/ 407611 w 875899"/>
              <a:gd name="connsiteY1091" fmla="*/ 758723 h 847307"/>
              <a:gd name="connsiteX1092" fmla="*/ 409776 w 875899"/>
              <a:gd name="connsiteY1092" fmla="*/ 759156 h 847307"/>
              <a:gd name="connsiteX1093" fmla="*/ 413610 w 875899"/>
              <a:gd name="connsiteY1093" fmla="*/ 758659 h 847307"/>
              <a:gd name="connsiteX1094" fmla="*/ 414971 w 875899"/>
              <a:gd name="connsiteY1094" fmla="*/ 756798 h 847307"/>
              <a:gd name="connsiteX1095" fmla="*/ 415466 w 875899"/>
              <a:gd name="connsiteY1095" fmla="*/ 756736 h 847307"/>
              <a:gd name="connsiteX1096" fmla="*/ 415082 w 875899"/>
              <a:gd name="connsiteY1096" fmla="*/ 757912 h 847307"/>
              <a:gd name="connsiteX1097" fmla="*/ 415263 w 875899"/>
              <a:gd name="connsiteY1097" fmla="*/ 759400 h 847307"/>
              <a:gd name="connsiteX1098" fmla="*/ 415685 w 875899"/>
              <a:gd name="connsiteY1098" fmla="*/ 761046 h 847307"/>
              <a:gd name="connsiteX1099" fmla="*/ 416112 w 875899"/>
              <a:gd name="connsiteY1099" fmla="*/ 762528 h 847307"/>
              <a:gd name="connsiteX1100" fmla="*/ 416715 w 875899"/>
              <a:gd name="connsiteY1100" fmla="*/ 763756 h 847307"/>
              <a:gd name="connsiteX1101" fmla="*/ 417546 w 875899"/>
              <a:gd name="connsiteY1101" fmla="*/ 765391 h 847307"/>
              <a:gd name="connsiteX1102" fmla="*/ 418540 w 875899"/>
              <a:gd name="connsiteY1102" fmla="*/ 767023 h 847307"/>
              <a:gd name="connsiteX1103" fmla="*/ 419446 w 875899"/>
              <a:gd name="connsiteY1103" fmla="*/ 768823 h 847307"/>
              <a:gd name="connsiteX1104" fmla="*/ 420262 w 875899"/>
              <a:gd name="connsiteY1104" fmla="*/ 770792 h 847307"/>
              <a:gd name="connsiteX1105" fmla="*/ 420082 w 875899"/>
              <a:gd name="connsiteY1105" fmla="*/ 773035 h 847307"/>
              <a:gd name="connsiteX1106" fmla="*/ 419611 w 875899"/>
              <a:gd name="connsiteY1106" fmla="*/ 774458 h 847307"/>
              <a:gd name="connsiteX1107" fmla="*/ 419322 w 875899"/>
              <a:gd name="connsiteY1107" fmla="*/ 775460 h 847307"/>
              <a:gd name="connsiteX1108" fmla="*/ 419235 w 875899"/>
              <a:gd name="connsiteY1108" fmla="*/ 777452 h 847307"/>
              <a:gd name="connsiteX1109" fmla="*/ 419984 w 875899"/>
              <a:gd name="connsiteY1109" fmla="*/ 779090 h 847307"/>
              <a:gd name="connsiteX1110" fmla="*/ 420733 w 875899"/>
              <a:gd name="connsiteY1110" fmla="*/ 780091 h 847307"/>
              <a:gd name="connsiteX1111" fmla="*/ 420836 w 875899"/>
              <a:gd name="connsiteY1111" fmla="*/ 780228 h 847307"/>
              <a:gd name="connsiteX1112" fmla="*/ 421367 w 875899"/>
              <a:gd name="connsiteY1112" fmla="*/ 781209 h 847307"/>
              <a:gd name="connsiteX1113" fmla="*/ 421814 w 875899"/>
              <a:gd name="connsiteY1113" fmla="*/ 782275 h 847307"/>
              <a:gd name="connsiteX1114" fmla="*/ 421766 w 875899"/>
              <a:gd name="connsiteY1114" fmla="*/ 783354 h 847307"/>
              <a:gd name="connsiteX1115" fmla="*/ 421549 w 875899"/>
              <a:gd name="connsiteY1115" fmla="*/ 784605 h 847307"/>
              <a:gd name="connsiteX1116" fmla="*/ 421413 w 875899"/>
              <a:gd name="connsiteY1116" fmla="*/ 785851 h 847307"/>
              <a:gd name="connsiteX1117" fmla="*/ 420873 w 875899"/>
              <a:gd name="connsiteY1117" fmla="*/ 786943 h 847307"/>
              <a:gd name="connsiteX1118" fmla="*/ 419830 w 875899"/>
              <a:gd name="connsiteY1118" fmla="*/ 788297 h 847307"/>
              <a:gd name="connsiteX1119" fmla="*/ 419363 w 875899"/>
              <a:gd name="connsiteY1119" fmla="*/ 789636 h 847307"/>
              <a:gd name="connsiteX1120" fmla="*/ 419299 w 875899"/>
              <a:gd name="connsiteY1120" fmla="*/ 791131 h 847307"/>
              <a:gd name="connsiteX1121" fmla="*/ 420550 w 875899"/>
              <a:gd name="connsiteY1121" fmla="*/ 792508 h 847307"/>
              <a:gd name="connsiteX1122" fmla="*/ 422994 w 875899"/>
              <a:gd name="connsiteY1122" fmla="*/ 792858 h 847307"/>
              <a:gd name="connsiteX1123" fmla="*/ 424356 w 875899"/>
              <a:gd name="connsiteY1123" fmla="*/ 793569 h 847307"/>
              <a:gd name="connsiteX1124" fmla="*/ 426387 w 875899"/>
              <a:gd name="connsiteY1124" fmla="*/ 794014 h 847307"/>
              <a:gd name="connsiteX1125" fmla="*/ 429618 w 875899"/>
              <a:gd name="connsiteY1125" fmla="*/ 795090 h 847307"/>
              <a:gd name="connsiteX1126" fmla="*/ 434038 w 875899"/>
              <a:gd name="connsiteY1126" fmla="*/ 797130 h 847307"/>
              <a:gd name="connsiteX1127" fmla="*/ 436132 w 875899"/>
              <a:gd name="connsiteY1127" fmla="*/ 797987 h 847307"/>
              <a:gd name="connsiteX1128" fmla="*/ 438554 w 875899"/>
              <a:gd name="connsiteY1128" fmla="*/ 798836 h 847307"/>
              <a:gd name="connsiteX1129" fmla="*/ 439749 w 875899"/>
              <a:gd name="connsiteY1129" fmla="*/ 799634 h 847307"/>
              <a:gd name="connsiteX1130" fmla="*/ 441929 w 875899"/>
              <a:gd name="connsiteY1130" fmla="*/ 800405 h 847307"/>
              <a:gd name="connsiteX1131" fmla="*/ 443744 w 875899"/>
              <a:gd name="connsiteY1131" fmla="*/ 802018 h 847307"/>
              <a:gd name="connsiteX1132" fmla="*/ 446156 w 875899"/>
              <a:gd name="connsiteY1132" fmla="*/ 803115 h 847307"/>
              <a:gd name="connsiteX1133" fmla="*/ 448319 w 875899"/>
              <a:gd name="connsiteY1133" fmla="*/ 803175 h 847307"/>
              <a:gd name="connsiteX1134" fmla="*/ 449431 w 875899"/>
              <a:gd name="connsiteY1134" fmla="*/ 803195 h 847307"/>
              <a:gd name="connsiteX1135" fmla="*/ 450741 w 875899"/>
              <a:gd name="connsiteY1135" fmla="*/ 803244 h 847307"/>
              <a:gd name="connsiteX1136" fmla="*/ 452382 w 875899"/>
              <a:gd name="connsiteY1136" fmla="*/ 803201 h 847307"/>
              <a:gd name="connsiteX1137" fmla="*/ 453614 w 875899"/>
              <a:gd name="connsiteY1137" fmla="*/ 803169 h 847307"/>
              <a:gd name="connsiteX1138" fmla="*/ 455258 w 875899"/>
              <a:gd name="connsiteY1138" fmla="*/ 803043 h 847307"/>
              <a:gd name="connsiteX1139" fmla="*/ 456400 w 875899"/>
              <a:gd name="connsiteY1139" fmla="*/ 803179 h 847307"/>
              <a:gd name="connsiteX1140" fmla="*/ 457674 w 875899"/>
              <a:gd name="connsiteY1140" fmla="*/ 804057 h 847307"/>
              <a:gd name="connsiteX1141" fmla="*/ 460354 w 875899"/>
              <a:gd name="connsiteY1141" fmla="*/ 808382 h 847307"/>
              <a:gd name="connsiteX1142" fmla="*/ 461050 w 875899"/>
              <a:gd name="connsiteY1142" fmla="*/ 809359 h 847307"/>
              <a:gd name="connsiteX1143" fmla="*/ 461742 w 875899"/>
              <a:gd name="connsiteY1143" fmla="*/ 810419 h 847307"/>
              <a:gd name="connsiteX1144" fmla="*/ 462422 w 875899"/>
              <a:gd name="connsiteY1144" fmla="*/ 811729 h 847307"/>
              <a:gd name="connsiteX1145" fmla="*/ 463343 w 875899"/>
              <a:gd name="connsiteY1145" fmla="*/ 813197 h 847307"/>
              <a:gd name="connsiteX1146" fmla="*/ 465058 w 875899"/>
              <a:gd name="connsiteY1146" fmla="*/ 815225 h 847307"/>
              <a:gd name="connsiteX1147" fmla="*/ 466037 w 875899"/>
              <a:gd name="connsiteY1147" fmla="*/ 817190 h 847307"/>
              <a:gd name="connsiteX1148" fmla="*/ 468187 w 875899"/>
              <a:gd name="connsiteY1148" fmla="*/ 820534 h 847307"/>
              <a:gd name="connsiteX1149" fmla="*/ 469373 w 875899"/>
              <a:gd name="connsiteY1149" fmla="*/ 821580 h 847307"/>
              <a:gd name="connsiteX1150" fmla="*/ 470231 w 875899"/>
              <a:gd name="connsiteY1150" fmla="*/ 822553 h 847307"/>
              <a:gd name="connsiteX1151" fmla="*/ 472108 w 875899"/>
              <a:gd name="connsiteY1151" fmla="*/ 822753 h 847307"/>
              <a:gd name="connsiteX1152" fmla="*/ 474185 w 875899"/>
              <a:gd name="connsiteY1152" fmla="*/ 822118 h 847307"/>
              <a:gd name="connsiteX1153" fmla="*/ 477444 w 875899"/>
              <a:gd name="connsiteY1153" fmla="*/ 820706 h 847307"/>
              <a:gd name="connsiteX1154" fmla="*/ 478696 w 875899"/>
              <a:gd name="connsiteY1154" fmla="*/ 820176 h 847307"/>
              <a:gd name="connsiteX1155" fmla="*/ 479681 w 875899"/>
              <a:gd name="connsiteY1155" fmla="*/ 820150 h 847307"/>
              <a:gd name="connsiteX1156" fmla="*/ 481314 w 875899"/>
              <a:gd name="connsiteY1156" fmla="*/ 820274 h 847307"/>
              <a:gd name="connsiteX1157" fmla="*/ 483723 w 875899"/>
              <a:gd name="connsiteY1157" fmla="*/ 819546 h 847307"/>
              <a:gd name="connsiteX1158" fmla="*/ 485332 w 875899"/>
              <a:gd name="connsiteY1158" fmla="*/ 818343 h 847307"/>
              <a:gd name="connsiteX1159" fmla="*/ 487363 w 875899"/>
              <a:gd name="connsiteY1159" fmla="*/ 816881 h 847307"/>
              <a:gd name="connsiteX1160" fmla="*/ 488795 w 875899"/>
              <a:gd name="connsiteY1160" fmla="*/ 816014 h 847307"/>
              <a:gd name="connsiteX1161" fmla="*/ 490718 w 875899"/>
              <a:gd name="connsiteY1161" fmla="*/ 815135 h 847307"/>
              <a:gd name="connsiteX1162" fmla="*/ 491772 w 875899"/>
              <a:gd name="connsiteY1162" fmla="*/ 815329 h 847307"/>
              <a:gd name="connsiteX1163" fmla="*/ 492837 w 875899"/>
              <a:gd name="connsiteY1163" fmla="*/ 817241 h 847307"/>
              <a:gd name="connsiteX1164" fmla="*/ 492201 w 875899"/>
              <a:gd name="connsiteY1164" fmla="*/ 818745 h 847307"/>
              <a:gd name="connsiteX1165" fmla="*/ 492072 w 875899"/>
              <a:gd name="connsiteY1165" fmla="*/ 819826 h 847307"/>
              <a:gd name="connsiteX1166" fmla="*/ 491861 w 875899"/>
              <a:gd name="connsiteY1166" fmla="*/ 820910 h 847307"/>
              <a:gd name="connsiteX1167" fmla="*/ 491565 w 875899"/>
              <a:gd name="connsiteY1167" fmla="*/ 822077 h 847307"/>
              <a:gd name="connsiteX1168" fmla="*/ 491267 w 875899"/>
              <a:gd name="connsiteY1168" fmla="*/ 823246 h 847307"/>
              <a:gd name="connsiteX1169" fmla="*/ 490649 w 875899"/>
              <a:gd name="connsiteY1169" fmla="*/ 826165 h 847307"/>
              <a:gd name="connsiteX1170" fmla="*/ 490103 w 875899"/>
              <a:gd name="connsiteY1170" fmla="*/ 827424 h 847307"/>
              <a:gd name="connsiteX1171" fmla="*/ 488975 w 875899"/>
              <a:gd name="connsiteY1171" fmla="*/ 828863 h 847307"/>
              <a:gd name="connsiteX1172" fmla="*/ 487915 w 875899"/>
              <a:gd name="connsiteY1172" fmla="*/ 830632 h 847307"/>
              <a:gd name="connsiteX1173" fmla="*/ 486969 w 875899"/>
              <a:gd name="connsiteY1173" fmla="*/ 831653 h 847307"/>
              <a:gd name="connsiteX1174" fmla="*/ 486422 w 875899"/>
              <a:gd name="connsiteY1174" fmla="*/ 832912 h 847307"/>
              <a:gd name="connsiteX1175" fmla="*/ 485791 w 875899"/>
              <a:gd name="connsiteY1175" fmla="*/ 834254 h 847307"/>
              <a:gd name="connsiteX1176" fmla="*/ 486015 w 875899"/>
              <a:gd name="connsiteY1176" fmla="*/ 834746 h 847307"/>
              <a:gd name="connsiteX1177" fmla="*/ 486718 w 875899"/>
              <a:gd name="connsiteY1177" fmla="*/ 835557 h 847307"/>
              <a:gd name="connsiteX1178" fmla="*/ 487495 w 875899"/>
              <a:gd name="connsiteY1178" fmla="*/ 836532 h 847307"/>
              <a:gd name="connsiteX1179" fmla="*/ 488669 w 875899"/>
              <a:gd name="connsiteY1179" fmla="*/ 837829 h 847307"/>
              <a:gd name="connsiteX1180" fmla="*/ 489675 w 875899"/>
              <a:gd name="connsiteY1180" fmla="*/ 839212 h 847307"/>
              <a:gd name="connsiteX1181" fmla="*/ 490925 w 875899"/>
              <a:gd name="connsiteY1181" fmla="*/ 840590 h 847307"/>
              <a:gd name="connsiteX1182" fmla="*/ 492374 w 875899"/>
              <a:gd name="connsiteY1182" fmla="*/ 841215 h 847307"/>
              <a:gd name="connsiteX1183" fmla="*/ 494094 w 875899"/>
              <a:gd name="connsiteY1183" fmla="*/ 841252 h 847307"/>
              <a:gd name="connsiteX1184" fmla="*/ 495417 w 875899"/>
              <a:gd name="connsiteY1184" fmla="*/ 840970 h 847307"/>
              <a:gd name="connsiteX1185" fmla="*/ 497065 w 875899"/>
              <a:gd name="connsiteY1185" fmla="*/ 840760 h 847307"/>
              <a:gd name="connsiteX1186" fmla="*/ 499220 w 875899"/>
              <a:gd name="connsiteY1186" fmla="*/ 840206 h 847307"/>
              <a:gd name="connsiteX1187" fmla="*/ 501369 w 875899"/>
              <a:gd name="connsiteY1187" fmla="*/ 839818 h 847307"/>
              <a:gd name="connsiteX1188" fmla="*/ 505498 w 875899"/>
              <a:gd name="connsiteY1188" fmla="*/ 839130 h 847307"/>
              <a:gd name="connsiteX1189" fmla="*/ 508861 w 875899"/>
              <a:gd name="connsiteY1189" fmla="*/ 839042 h 847307"/>
              <a:gd name="connsiteX1190" fmla="*/ 512290 w 875899"/>
              <a:gd name="connsiteY1190" fmla="*/ 839367 h 847307"/>
              <a:gd name="connsiteX1191" fmla="*/ 514234 w 875899"/>
              <a:gd name="connsiteY1191" fmla="*/ 839897 h 847307"/>
              <a:gd name="connsiteX1192" fmla="*/ 515840 w 875899"/>
              <a:gd name="connsiteY1192" fmla="*/ 840683 h 847307"/>
              <a:gd name="connsiteX1193" fmla="*/ 517244 w 875899"/>
              <a:gd name="connsiteY1193" fmla="*/ 842306 h 847307"/>
              <a:gd name="connsiteX1194" fmla="*/ 519288 w 875899"/>
              <a:gd name="connsiteY1194" fmla="*/ 844327 h 847307"/>
              <a:gd name="connsiteX1195" fmla="*/ 519924 w 875899"/>
              <a:gd name="connsiteY1195" fmla="*/ 844807 h 847307"/>
              <a:gd name="connsiteX1196" fmla="*/ 521208 w 875899"/>
              <a:gd name="connsiteY1196" fmla="*/ 845437 h 847307"/>
              <a:gd name="connsiteX1197" fmla="*/ 523394 w 875899"/>
              <a:gd name="connsiteY1197" fmla="*/ 846043 h 847307"/>
              <a:gd name="connsiteX1198" fmla="*/ 526316 w 875899"/>
              <a:gd name="connsiteY1198" fmla="*/ 846714 h 847307"/>
              <a:gd name="connsiteX1199" fmla="*/ 528025 w 875899"/>
              <a:gd name="connsiteY1199" fmla="*/ 847000 h 847307"/>
              <a:gd name="connsiteX1200" fmla="*/ 529341 w 875899"/>
              <a:gd name="connsiteY1200" fmla="*/ 847561 h 847307"/>
              <a:gd name="connsiteX1201" fmla="*/ 529446 w 875899"/>
              <a:gd name="connsiteY1201" fmla="*/ 846107 h 847307"/>
              <a:gd name="connsiteX1202" fmla="*/ 529528 w 875899"/>
              <a:gd name="connsiteY1202" fmla="*/ 844956 h 847307"/>
              <a:gd name="connsiteX1203" fmla="*/ 530147 w 875899"/>
              <a:gd name="connsiteY1203" fmla="*/ 843592 h 847307"/>
              <a:gd name="connsiteX1204" fmla="*/ 533723 w 875899"/>
              <a:gd name="connsiteY1204" fmla="*/ 840278 h 847307"/>
              <a:gd name="connsiteX1205" fmla="*/ 534600 w 875899"/>
              <a:gd name="connsiteY1205" fmla="*/ 839465 h 847307"/>
              <a:gd name="connsiteX1206" fmla="*/ 535097 w 875899"/>
              <a:gd name="connsiteY1206" fmla="*/ 839006 h 847307"/>
              <a:gd name="connsiteX1207" fmla="*/ 535551 w 875899"/>
              <a:gd name="connsiteY1207" fmla="*/ 838463 h 847307"/>
              <a:gd name="connsiteX1208" fmla="*/ 536706 w 875899"/>
              <a:gd name="connsiteY1208" fmla="*/ 837085 h 847307"/>
              <a:gd name="connsiteX1209" fmla="*/ 536858 w 875899"/>
              <a:gd name="connsiteY1209" fmla="*/ 836602 h 847307"/>
              <a:gd name="connsiteX1210" fmla="*/ 538130 w 875899"/>
              <a:gd name="connsiteY1210" fmla="*/ 832560 h 847307"/>
              <a:gd name="connsiteX1211" fmla="*/ 537260 w 875899"/>
              <a:gd name="connsiteY1211" fmla="*/ 828456 h 847307"/>
              <a:gd name="connsiteX1212" fmla="*/ 537144 w 875899"/>
              <a:gd name="connsiteY1212" fmla="*/ 827910 h 847307"/>
              <a:gd name="connsiteX1213" fmla="*/ 537193 w 875899"/>
              <a:gd name="connsiteY1213" fmla="*/ 827704 h 847307"/>
              <a:gd name="connsiteX1214" fmla="*/ 537370 w 875899"/>
              <a:gd name="connsiteY1214" fmla="*/ 826960 h 847307"/>
              <a:gd name="connsiteX1215" fmla="*/ 537703 w 875899"/>
              <a:gd name="connsiteY1215" fmla="*/ 825554 h 847307"/>
              <a:gd name="connsiteX1216" fmla="*/ 539248 w 875899"/>
              <a:gd name="connsiteY1216" fmla="*/ 824005 h 847307"/>
              <a:gd name="connsiteX1217" fmla="*/ 540207 w 875899"/>
              <a:gd name="connsiteY1217" fmla="*/ 823498 h 847307"/>
              <a:gd name="connsiteX1218" fmla="*/ 540362 w 875899"/>
              <a:gd name="connsiteY1218" fmla="*/ 823417 h 847307"/>
              <a:gd name="connsiteX1219" fmla="*/ 541475 w 875899"/>
              <a:gd name="connsiteY1219" fmla="*/ 822828 h 847307"/>
              <a:gd name="connsiteX1220" fmla="*/ 542035 w 875899"/>
              <a:gd name="connsiteY1220" fmla="*/ 819046 h 847307"/>
              <a:gd name="connsiteX1221" fmla="*/ 544448 w 875899"/>
              <a:gd name="connsiteY1221" fmla="*/ 815947 h 847307"/>
              <a:gd name="connsiteX1222" fmla="*/ 544473 w 875899"/>
              <a:gd name="connsiteY1222" fmla="*/ 815758 h 847307"/>
              <a:gd name="connsiteX1223" fmla="*/ 544703 w 875899"/>
              <a:gd name="connsiteY1223" fmla="*/ 813895 h 847307"/>
              <a:gd name="connsiteX1224" fmla="*/ 544803 w 875899"/>
              <a:gd name="connsiteY1224" fmla="*/ 813078 h 847307"/>
              <a:gd name="connsiteX1225" fmla="*/ 544947 w 875899"/>
              <a:gd name="connsiteY1225" fmla="*/ 811918 h 847307"/>
              <a:gd name="connsiteX1226" fmla="*/ 546543 w 875899"/>
              <a:gd name="connsiteY1226" fmla="*/ 810319 h 847307"/>
              <a:gd name="connsiteX1227" fmla="*/ 547175 w 875899"/>
              <a:gd name="connsiteY1227" fmla="*/ 809685 h 847307"/>
              <a:gd name="connsiteX1228" fmla="*/ 547918 w 875899"/>
              <a:gd name="connsiteY1228" fmla="*/ 808942 h 847307"/>
              <a:gd name="connsiteX1229" fmla="*/ 548343 w 875899"/>
              <a:gd name="connsiteY1229" fmla="*/ 808682 h 847307"/>
              <a:gd name="connsiteX1230" fmla="*/ 548559 w 875899"/>
              <a:gd name="connsiteY1230" fmla="*/ 808550 h 847307"/>
              <a:gd name="connsiteX1231" fmla="*/ 550145 w 875899"/>
              <a:gd name="connsiteY1231" fmla="*/ 807580 h 847307"/>
              <a:gd name="connsiteX1232" fmla="*/ 550259 w 875899"/>
              <a:gd name="connsiteY1232" fmla="*/ 806833 h 847307"/>
              <a:gd name="connsiteX1233" fmla="*/ 587246 w 875899"/>
              <a:gd name="connsiteY1233" fmla="*/ 806022 h 847307"/>
              <a:gd name="connsiteX1234" fmla="*/ 592606 w 875899"/>
              <a:gd name="connsiteY1234" fmla="*/ 805913 h 847307"/>
              <a:gd name="connsiteX1235" fmla="*/ 621240 w 875899"/>
              <a:gd name="connsiteY1235" fmla="*/ 805327 h 847307"/>
              <a:gd name="connsiteX1236" fmla="*/ 635785 w 875899"/>
              <a:gd name="connsiteY1236" fmla="*/ 805030 h 847307"/>
              <a:gd name="connsiteX1237" fmla="*/ 711179 w 875899"/>
              <a:gd name="connsiteY1237" fmla="*/ 803484 h 847307"/>
              <a:gd name="connsiteX1238" fmla="*/ 749614 w 875899"/>
              <a:gd name="connsiteY1238" fmla="*/ 803455 h 847307"/>
              <a:gd name="connsiteX1239" fmla="*/ 758318 w 875899"/>
              <a:gd name="connsiteY1239" fmla="*/ 803448 h 847307"/>
              <a:gd name="connsiteX1240" fmla="*/ 786244 w 875899"/>
              <a:gd name="connsiteY1240" fmla="*/ 803427 h 847307"/>
              <a:gd name="connsiteX1241" fmla="*/ 815899 w 875899"/>
              <a:gd name="connsiteY1241" fmla="*/ 803406 h 847307"/>
              <a:gd name="connsiteX1242" fmla="*/ 830178 w 875899"/>
              <a:gd name="connsiteY1242" fmla="*/ 803396 h 847307"/>
              <a:gd name="connsiteX1243" fmla="*/ 851029 w 875899"/>
              <a:gd name="connsiteY1243" fmla="*/ 803077 h 847307"/>
              <a:gd name="connsiteX1244" fmla="*/ 863870 w 875899"/>
              <a:gd name="connsiteY1244" fmla="*/ 802881 h 847307"/>
              <a:gd name="connsiteX1245" fmla="*/ 876079 w 875899"/>
              <a:gd name="connsiteY1245" fmla="*/ 803175 h 847307"/>
              <a:gd name="connsiteX1246" fmla="*/ 875741 w 875899"/>
              <a:gd name="connsiteY1246" fmla="*/ 801310 h 847307"/>
              <a:gd name="connsiteX1247" fmla="*/ 874729 w 875899"/>
              <a:gd name="connsiteY1247" fmla="*/ 798814 h 847307"/>
              <a:gd name="connsiteX1248" fmla="*/ 874634 w 875899"/>
              <a:gd name="connsiteY1248" fmla="*/ 798579 h 847307"/>
              <a:gd name="connsiteX1249" fmla="*/ 874019 w 875899"/>
              <a:gd name="connsiteY1249" fmla="*/ 797624 h 847307"/>
              <a:gd name="connsiteX1250" fmla="*/ 872502 w 875899"/>
              <a:gd name="connsiteY1250" fmla="*/ 795260 h 847307"/>
              <a:gd name="connsiteX1251" fmla="*/ 871367 w 875899"/>
              <a:gd name="connsiteY1251" fmla="*/ 793490 h 847307"/>
              <a:gd name="connsiteX1252" fmla="*/ 870991 w 875899"/>
              <a:gd name="connsiteY1252" fmla="*/ 793136 h 847307"/>
              <a:gd name="connsiteX1253" fmla="*/ 863769 w 875899"/>
              <a:gd name="connsiteY1253" fmla="*/ 786324 h 847307"/>
              <a:gd name="connsiteX1254" fmla="*/ 857602 w 875899"/>
              <a:gd name="connsiteY1254" fmla="*/ 780509 h 847307"/>
              <a:gd name="connsiteX1255" fmla="*/ 857447 w 875899"/>
              <a:gd name="connsiteY1255" fmla="*/ 780176 h 847307"/>
              <a:gd name="connsiteX1256" fmla="*/ 857035 w 875899"/>
              <a:gd name="connsiteY1256" fmla="*/ 779296 h 847307"/>
              <a:gd name="connsiteX1257" fmla="*/ 856556 w 875899"/>
              <a:gd name="connsiteY1257" fmla="*/ 778276 h 847307"/>
              <a:gd name="connsiteX1258" fmla="*/ 855508 w 875899"/>
              <a:gd name="connsiteY1258" fmla="*/ 772566 h 847307"/>
              <a:gd name="connsiteX1259" fmla="*/ 854723 w 875899"/>
              <a:gd name="connsiteY1259" fmla="*/ 768288 h 847307"/>
              <a:gd name="connsiteX1260" fmla="*/ 854738 w 875899"/>
              <a:gd name="connsiteY1260" fmla="*/ 768071 h 847307"/>
              <a:gd name="connsiteX1261" fmla="*/ 854752 w 875899"/>
              <a:gd name="connsiteY1261" fmla="*/ 767873 h 847307"/>
              <a:gd name="connsiteX1262" fmla="*/ 854849 w 875899"/>
              <a:gd name="connsiteY1262" fmla="*/ 766557 h 847307"/>
              <a:gd name="connsiteX1263" fmla="*/ 855595 w 875899"/>
              <a:gd name="connsiteY1263" fmla="*/ 765193 h 847307"/>
              <a:gd name="connsiteX1264" fmla="*/ 854867 w 875899"/>
              <a:gd name="connsiteY1264" fmla="*/ 758497 h 847307"/>
              <a:gd name="connsiteX1265" fmla="*/ 855130 w 875899"/>
              <a:gd name="connsiteY1265" fmla="*/ 757971 h 847307"/>
              <a:gd name="connsiteX1266" fmla="*/ 855680 w 875899"/>
              <a:gd name="connsiteY1266" fmla="*/ 756875 h 847307"/>
              <a:gd name="connsiteX1267" fmla="*/ 856357 w 875899"/>
              <a:gd name="connsiteY1267" fmla="*/ 755524 h 847307"/>
              <a:gd name="connsiteX1268" fmla="*/ 856456 w 875899"/>
              <a:gd name="connsiteY1268" fmla="*/ 754020 h 847307"/>
              <a:gd name="connsiteX1269" fmla="*/ 856549 w 875899"/>
              <a:gd name="connsiteY1269" fmla="*/ 752611 h 847307"/>
              <a:gd name="connsiteX1270" fmla="*/ 856061 w 875899"/>
              <a:gd name="connsiteY1270" fmla="*/ 749573 h 847307"/>
              <a:gd name="connsiteX1271" fmla="*/ 855483 w 875899"/>
              <a:gd name="connsiteY1271" fmla="*/ 747875 h 847307"/>
              <a:gd name="connsiteX1272" fmla="*/ 854708 w 875899"/>
              <a:gd name="connsiteY1272" fmla="*/ 745604 h 847307"/>
              <a:gd name="connsiteX1273" fmla="*/ 853296 w 875899"/>
              <a:gd name="connsiteY1273" fmla="*/ 742826 h 847307"/>
              <a:gd name="connsiteX1274" fmla="*/ 852313 w 875899"/>
              <a:gd name="connsiteY1274" fmla="*/ 740892 h 847307"/>
              <a:gd name="connsiteX1275" fmla="*/ 852122 w 875899"/>
              <a:gd name="connsiteY1275" fmla="*/ 740516 h 847307"/>
              <a:gd name="connsiteX1276" fmla="*/ 851590 w 875899"/>
              <a:gd name="connsiteY1276" fmla="*/ 739912 h 847307"/>
              <a:gd name="connsiteX1277" fmla="*/ 850663 w 875899"/>
              <a:gd name="connsiteY1277" fmla="*/ 738885 h 847307"/>
              <a:gd name="connsiteX1278" fmla="*/ 849777 w 875899"/>
              <a:gd name="connsiteY1278" fmla="*/ 738529 h 847307"/>
              <a:gd name="connsiteX1279" fmla="*/ 848848 w 875899"/>
              <a:gd name="connsiteY1279" fmla="*/ 738155 h 847307"/>
              <a:gd name="connsiteX1280" fmla="*/ 848676 w 875899"/>
              <a:gd name="connsiteY1280" fmla="*/ 737963 h 847307"/>
              <a:gd name="connsiteX1281" fmla="*/ 848273 w 875899"/>
              <a:gd name="connsiteY1281" fmla="*/ 737510 h 847307"/>
              <a:gd name="connsiteX1282" fmla="*/ 848104 w 875899"/>
              <a:gd name="connsiteY1282" fmla="*/ 737324 h 847307"/>
              <a:gd name="connsiteX1283" fmla="*/ 848003 w 875899"/>
              <a:gd name="connsiteY1283" fmla="*/ 737209 h 847307"/>
              <a:gd name="connsiteX1284" fmla="*/ 847736 w 875899"/>
              <a:gd name="connsiteY1284" fmla="*/ 736913 h 847307"/>
              <a:gd name="connsiteX1285" fmla="*/ 845838 w 875899"/>
              <a:gd name="connsiteY1285" fmla="*/ 735998 h 847307"/>
              <a:gd name="connsiteX1286" fmla="*/ 845501 w 875899"/>
              <a:gd name="connsiteY1286" fmla="*/ 735836 h 847307"/>
              <a:gd name="connsiteX1287" fmla="*/ 844894 w 875899"/>
              <a:gd name="connsiteY1287" fmla="*/ 735545 h 847307"/>
              <a:gd name="connsiteX1288" fmla="*/ 843977 w 875899"/>
              <a:gd name="connsiteY1288" fmla="*/ 734598 h 847307"/>
              <a:gd name="connsiteX1289" fmla="*/ 842935 w 875899"/>
              <a:gd name="connsiteY1289" fmla="*/ 733524 h 847307"/>
              <a:gd name="connsiteX1290" fmla="*/ 842487 w 875899"/>
              <a:gd name="connsiteY1290" fmla="*/ 733061 h 847307"/>
              <a:gd name="connsiteX1291" fmla="*/ 841317 w 875899"/>
              <a:gd name="connsiteY1291" fmla="*/ 730641 h 847307"/>
              <a:gd name="connsiteX1292" fmla="*/ 840687 w 875899"/>
              <a:gd name="connsiteY1292" fmla="*/ 725394 h 847307"/>
              <a:gd name="connsiteX1293" fmla="*/ 840646 w 875899"/>
              <a:gd name="connsiteY1293" fmla="*/ 725060 h 847307"/>
              <a:gd name="connsiteX1294" fmla="*/ 839232 w 875899"/>
              <a:gd name="connsiteY1294" fmla="*/ 721525 h 847307"/>
              <a:gd name="connsiteX1295" fmla="*/ 839234 w 875899"/>
              <a:gd name="connsiteY1295" fmla="*/ 720348 h 847307"/>
              <a:gd name="connsiteX1296" fmla="*/ 839237 w 875899"/>
              <a:gd name="connsiteY1296" fmla="*/ 719171 h 847307"/>
              <a:gd name="connsiteX1297" fmla="*/ 839062 w 875899"/>
              <a:gd name="connsiteY1297" fmla="*/ 718970 h 847307"/>
              <a:gd name="connsiteX1298" fmla="*/ 837940 w 875899"/>
              <a:gd name="connsiteY1298" fmla="*/ 717679 h 847307"/>
              <a:gd name="connsiteX1299" fmla="*/ 837814 w 875899"/>
              <a:gd name="connsiteY1299" fmla="*/ 717258 h 847307"/>
              <a:gd name="connsiteX1300" fmla="*/ 837391 w 875899"/>
              <a:gd name="connsiteY1300" fmla="*/ 715851 h 847307"/>
              <a:gd name="connsiteX1301" fmla="*/ 837325 w 875899"/>
              <a:gd name="connsiteY1301" fmla="*/ 715634 h 847307"/>
              <a:gd name="connsiteX1302" fmla="*/ 836447 w 875899"/>
              <a:gd name="connsiteY1302" fmla="*/ 714928 h 847307"/>
              <a:gd name="connsiteX1303" fmla="*/ 834899 w 875899"/>
              <a:gd name="connsiteY1303" fmla="*/ 713680 h 847307"/>
              <a:gd name="connsiteX1304" fmla="*/ 834547 w 875899"/>
              <a:gd name="connsiteY1304" fmla="*/ 713397 h 847307"/>
              <a:gd name="connsiteX1305" fmla="*/ 833599 w 875899"/>
              <a:gd name="connsiteY1305" fmla="*/ 711863 h 847307"/>
              <a:gd name="connsiteX1306" fmla="*/ 833128 w 875899"/>
              <a:gd name="connsiteY1306" fmla="*/ 711101 h 847307"/>
              <a:gd name="connsiteX1307" fmla="*/ 832773 w 875899"/>
              <a:gd name="connsiteY1307" fmla="*/ 710047 h 847307"/>
              <a:gd name="connsiteX1308" fmla="*/ 832482 w 875899"/>
              <a:gd name="connsiteY1308" fmla="*/ 709183 h 847307"/>
              <a:gd name="connsiteX1309" fmla="*/ 833339 w 875899"/>
              <a:gd name="connsiteY1309" fmla="*/ 701791 h 847307"/>
              <a:gd name="connsiteX1310" fmla="*/ 834905 w 875899"/>
              <a:gd name="connsiteY1310" fmla="*/ 695177 h 847307"/>
              <a:gd name="connsiteX1311" fmla="*/ 836284 w 875899"/>
              <a:gd name="connsiteY1311" fmla="*/ 690358 h 847307"/>
              <a:gd name="connsiteX1312" fmla="*/ 838998 w 875899"/>
              <a:gd name="connsiteY1312" fmla="*/ 684576 h 847307"/>
              <a:gd name="connsiteX1313" fmla="*/ 838972 w 875899"/>
              <a:gd name="connsiteY1313" fmla="*/ 680528 h 847307"/>
              <a:gd name="connsiteX1314" fmla="*/ 839482 w 875899"/>
              <a:gd name="connsiteY1314" fmla="*/ 676265 h 847307"/>
              <a:gd name="connsiteX1315" fmla="*/ 839979 w 875899"/>
              <a:gd name="connsiteY1315" fmla="*/ 670143 h 847307"/>
              <a:gd name="connsiteX1316" fmla="*/ 840095 w 875899"/>
              <a:gd name="connsiteY1316" fmla="*/ 667152 h 847307"/>
              <a:gd name="connsiteX1317" fmla="*/ 843760 w 875899"/>
              <a:gd name="connsiteY1317" fmla="*/ 663205 h 847307"/>
              <a:gd name="connsiteX1318" fmla="*/ 843993 w 875899"/>
              <a:gd name="connsiteY1318" fmla="*/ 658671 h 847307"/>
              <a:gd name="connsiteX1319" fmla="*/ 844057 w 875899"/>
              <a:gd name="connsiteY1319" fmla="*/ 657422 h 847307"/>
              <a:gd name="connsiteX1320" fmla="*/ 846652 w 875899"/>
              <a:gd name="connsiteY1320" fmla="*/ 653900 h 847307"/>
              <a:gd name="connsiteX1321" fmla="*/ 850004 w 875899"/>
              <a:gd name="connsiteY1321" fmla="*/ 653744 h 847307"/>
              <a:gd name="connsiteX1322" fmla="*/ 850534 w 875899"/>
              <a:gd name="connsiteY1322" fmla="*/ 652668 h 847307"/>
              <a:gd name="connsiteX1323" fmla="*/ 849577 w 875899"/>
              <a:gd name="connsiteY1323" fmla="*/ 649972 h 847307"/>
              <a:gd name="connsiteX1324" fmla="*/ 846812 w 875899"/>
              <a:gd name="connsiteY1324" fmla="*/ 647457 h 847307"/>
              <a:gd name="connsiteX1325" fmla="*/ 845462 w 875899"/>
              <a:gd name="connsiteY1325" fmla="*/ 646100 h 847307"/>
              <a:gd name="connsiteX1326" fmla="*/ 844304 w 875899"/>
              <a:gd name="connsiteY1326" fmla="*/ 643276 h 847307"/>
              <a:gd name="connsiteX1327" fmla="*/ 843892 w 875899"/>
              <a:gd name="connsiteY1327" fmla="*/ 641761 h 847307"/>
              <a:gd name="connsiteX1328" fmla="*/ 842949 w 875899"/>
              <a:gd name="connsiteY1328" fmla="*/ 641188 h 847307"/>
              <a:gd name="connsiteX1329" fmla="*/ 840067 w 875899"/>
              <a:gd name="connsiteY1329" fmla="*/ 641465 h 847307"/>
              <a:gd name="connsiteX1330" fmla="*/ 837855 w 875899"/>
              <a:gd name="connsiteY1330" fmla="*/ 641790 h 847307"/>
              <a:gd name="connsiteX1331" fmla="*/ 836714 w 875899"/>
              <a:gd name="connsiteY1331" fmla="*/ 641622 h 847307"/>
              <a:gd name="connsiteX1332" fmla="*/ 835291 w 875899"/>
              <a:gd name="connsiteY1332" fmla="*/ 639336 h 847307"/>
              <a:gd name="connsiteX1333" fmla="*/ 834997 w 875899"/>
              <a:gd name="connsiteY1333" fmla="*/ 635228 h 847307"/>
              <a:gd name="connsiteX1334" fmla="*/ 834910 w 875899"/>
              <a:gd name="connsiteY1334" fmla="*/ 632244 h 847307"/>
              <a:gd name="connsiteX1335" fmla="*/ 832333 w 875899"/>
              <a:gd name="connsiteY1335" fmla="*/ 627600 h 847307"/>
              <a:gd name="connsiteX1336" fmla="*/ 831112 w 875899"/>
              <a:gd name="connsiteY1336" fmla="*/ 625377 h 847307"/>
              <a:gd name="connsiteX1337" fmla="*/ 835700 w 875899"/>
              <a:gd name="connsiteY1337" fmla="*/ 619148 h 847307"/>
              <a:gd name="connsiteX1338" fmla="*/ 837294 w 875899"/>
              <a:gd name="connsiteY1338" fmla="*/ 616717 h 847307"/>
              <a:gd name="connsiteX1339" fmla="*/ 836792 w 875899"/>
              <a:gd name="connsiteY1339" fmla="*/ 611620 h 847307"/>
              <a:gd name="connsiteX1340" fmla="*/ 836501 w 875899"/>
              <a:gd name="connsiteY1340" fmla="*/ 607846 h 847307"/>
              <a:gd name="connsiteX1341" fmla="*/ 838498 w 875899"/>
              <a:gd name="connsiteY1341" fmla="*/ 605603 h 847307"/>
              <a:gd name="connsiteX1342" fmla="*/ 844615 w 875899"/>
              <a:gd name="connsiteY1342" fmla="*/ 601666 h 847307"/>
              <a:gd name="connsiteX1343" fmla="*/ 844772 w 875899"/>
              <a:gd name="connsiteY1343" fmla="*/ 601671 h 847307"/>
              <a:gd name="connsiteX1344" fmla="*/ 846408 w 875899"/>
              <a:gd name="connsiteY1344" fmla="*/ 601729 h 847307"/>
              <a:gd name="connsiteX1345" fmla="*/ 847654 w 875899"/>
              <a:gd name="connsiteY1345" fmla="*/ 600688 h 847307"/>
              <a:gd name="connsiteX1346" fmla="*/ 848191 w 875899"/>
              <a:gd name="connsiteY1346" fmla="*/ 600240 h 847307"/>
              <a:gd name="connsiteX1347" fmla="*/ 848331 w 875899"/>
              <a:gd name="connsiteY1347" fmla="*/ 600122 h 847307"/>
              <a:gd name="connsiteX1348" fmla="*/ 849574 w 875899"/>
              <a:gd name="connsiteY1348" fmla="*/ 599511 h 847307"/>
              <a:gd name="connsiteX1349" fmla="*/ 850583 w 875899"/>
              <a:gd name="connsiteY1349" fmla="*/ 599015 h 847307"/>
              <a:gd name="connsiteX1350" fmla="*/ 852854 w 875899"/>
              <a:gd name="connsiteY1350" fmla="*/ 597898 h 847307"/>
              <a:gd name="connsiteX1351" fmla="*/ 852844 w 875899"/>
              <a:gd name="connsiteY1351" fmla="*/ 595856 h 847307"/>
              <a:gd name="connsiteX1352" fmla="*/ 852872 w 875899"/>
              <a:gd name="connsiteY1352" fmla="*/ 593452 h 847307"/>
              <a:gd name="connsiteX1353" fmla="*/ 854218 w 875899"/>
              <a:gd name="connsiteY1353" fmla="*/ 588424 h 847307"/>
              <a:gd name="connsiteX1354" fmla="*/ 856312 w 875899"/>
              <a:gd name="connsiteY1354" fmla="*/ 585529 h 847307"/>
              <a:gd name="connsiteX1355" fmla="*/ 857881 w 875899"/>
              <a:gd name="connsiteY1355" fmla="*/ 583562 h 847307"/>
              <a:gd name="connsiteX1356" fmla="*/ 859045 w 875899"/>
              <a:gd name="connsiteY1356" fmla="*/ 580829 h 847307"/>
              <a:gd name="connsiteX1357" fmla="*/ 859292 w 875899"/>
              <a:gd name="connsiteY1357" fmla="*/ 577387 h 847307"/>
              <a:gd name="connsiteX1358" fmla="*/ 858494 w 875899"/>
              <a:gd name="connsiteY1358" fmla="*/ 575149 h 847307"/>
              <a:gd name="connsiteX1359" fmla="*/ 853536 w 875899"/>
              <a:gd name="connsiteY1359" fmla="*/ 571982 h 847307"/>
              <a:gd name="connsiteX1360" fmla="*/ 850900 w 875899"/>
              <a:gd name="connsiteY1360" fmla="*/ 568486 h 847307"/>
              <a:gd name="connsiteX1361" fmla="*/ 849859 w 875899"/>
              <a:gd name="connsiteY1361" fmla="*/ 560730 h 847307"/>
              <a:gd name="connsiteX1362" fmla="*/ 851098 w 875899"/>
              <a:gd name="connsiteY1362" fmla="*/ 551662 h 847307"/>
              <a:gd name="connsiteX1363" fmla="*/ 852766 w 875899"/>
              <a:gd name="connsiteY1363" fmla="*/ 550023 h 847307"/>
              <a:gd name="connsiteX1364" fmla="*/ 855125 w 875899"/>
              <a:gd name="connsiteY1364" fmla="*/ 550787 h 847307"/>
              <a:gd name="connsiteX1365" fmla="*/ 856272 w 875899"/>
              <a:gd name="connsiteY1365" fmla="*/ 549585 h 847307"/>
              <a:gd name="connsiteX1366" fmla="*/ 858685 w 875899"/>
              <a:gd name="connsiteY1366" fmla="*/ 545870 h 847307"/>
              <a:gd name="connsiteX1367" fmla="*/ 861131 w 875899"/>
              <a:gd name="connsiteY1367" fmla="*/ 539205 h 847307"/>
              <a:gd name="connsiteX1368" fmla="*/ 860320 w 875899"/>
              <a:gd name="connsiteY1368" fmla="*/ 538113 h 847307"/>
              <a:gd name="connsiteX1369" fmla="*/ 857866 w 875899"/>
              <a:gd name="connsiteY1369" fmla="*/ 536694 h 847307"/>
              <a:gd name="connsiteX1370" fmla="*/ 853349 w 875899"/>
              <a:gd name="connsiteY1370" fmla="*/ 535386 h 847307"/>
              <a:gd name="connsiteX1371" fmla="*/ 852336 w 875899"/>
              <a:gd name="connsiteY1371" fmla="*/ 533967 h 847307"/>
              <a:gd name="connsiteX1372" fmla="*/ 852386 w 875899"/>
              <a:gd name="connsiteY1372" fmla="*/ 529705 h 847307"/>
              <a:gd name="connsiteX1373" fmla="*/ 853315 w 875899"/>
              <a:gd name="connsiteY1373" fmla="*/ 529488 h 847307"/>
              <a:gd name="connsiteX1374" fmla="*/ 857676 w 875899"/>
              <a:gd name="connsiteY1374" fmla="*/ 526537 h 847307"/>
              <a:gd name="connsiteX1375" fmla="*/ 860485 w 875899"/>
              <a:gd name="connsiteY1375" fmla="*/ 524133 h 847307"/>
              <a:gd name="connsiteX1376" fmla="*/ 863170 w 875899"/>
              <a:gd name="connsiteY1376" fmla="*/ 523477 h 847307"/>
              <a:gd name="connsiteX1377" fmla="*/ 871916 w 875899"/>
              <a:gd name="connsiteY1377" fmla="*/ 524128 h 847307"/>
              <a:gd name="connsiteX1378" fmla="*/ 866354 w 875899"/>
              <a:gd name="connsiteY1378" fmla="*/ 515503 h 847307"/>
              <a:gd name="connsiteX1379" fmla="*/ 862443 w 875899"/>
              <a:gd name="connsiteY1379" fmla="*/ 515395 h 847307"/>
              <a:gd name="connsiteX1380" fmla="*/ 858430 w 875899"/>
              <a:gd name="connsiteY1380" fmla="*/ 514960 h 847307"/>
              <a:gd name="connsiteX1381" fmla="*/ 855670 w 875899"/>
              <a:gd name="connsiteY1381" fmla="*/ 513213 h 847307"/>
              <a:gd name="connsiteX1382" fmla="*/ 853742 w 875899"/>
              <a:gd name="connsiteY1382" fmla="*/ 510811 h 847307"/>
              <a:gd name="connsiteX1383" fmla="*/ 853678 w 875899"/>
              <a:gd name="connsiteY1383" fmla="*/ 507425 h 847307"/>
              <a:gd name="connsiteX1384" fmla="*/ 854650 w 875899"/>
              <a:gd name="connsiteY1384" fmla="*/ 503712 h 847307"/>
              <a:gd name="connsiteX1385" fmla="*/ 856638 w 875899"/>
              <a:gd name="connsiteY1385" fmla="*/ 501091 h 847307"/>
              <a:gd name="connsiteX1386" fmla="*/ 861872 w 875899"/>
              <a:gd name="connsiteY1386" fmla="*/ 493881 h 847307"/>
              <a:gd name="connsiteX1387" fmla="*/ 861891 w 875899"/>
              <a:gd name="connsiteY1387" fmla="*/ 492135 h 847307"/>
              <a:gd name="connsiteX1388" fmla="*/ 860493 w 875899"/>
              <a:gd name="connsiteY1388" fmla="*/ 488423 h 847307"/>
              <a:gd name="connsiteX1389" fmla="*/ 858884 w 875899"/>
              <a:gd name="connsiteY1389" fmla="*/ 484684 h 847307"/>
              <a:gd name="connsiteX1390" fmla="*/ 857486 w 875899"/>
              <a:gd name="connsiteY1390" fmla="*/ 481435 h 847307"/>
              <a:gd name="connsiteX1391" fmla="*/ 854458 w 875899"/>
              <a:gd name="connsiteY1391" fmla="*/ 476196 h 847307"/>
              <a:gd name="connsiteX1392" fmla="*/ 847308 w 875899"/>
              <a:gd name="connsiteY1392" fmla="*/ 471176 h 847307"/>
              <a:gd name="connsiteX1393" fmla="*/ 841781 w 875899"/>
              <a:gd name="connsiteY1393" fmla="*/ 468339 h 847307"/>
              <a:gd name="connsiteX1394" fmla="*/ 839157 w 875899"/>
              <a:gd name="connsiteY1394" fmla="*/ 463756 h 847307"/>
              <a:gd name="connsiteX1395" fmla="*/ 834586 w 875899"/>
              <a:gd name="connsiteY1395" fmla="*/ 454081 h 847307"/>
              <a:gd name="connsiteX1396" fmla="*/ 833551 w 875899"/>
              <a:gd name="connsiteY1396" fmla="*/ 456705 h 847307"/>
              <a:gd name="connsiteX1397" fmla="*/ 831579 w 875899"/>
              <a:gd name="connsiteY1397" fmla="*/ 455716 h 847307"/>
              <a:gd name="connsiteX1398" fmla="*/ 828332 w 875899"/>
              <a:gd name="connsiteY1398" fmla="*/ 454406 h 847307"/>
              <a:gd name="connsiteX1399" fmla="*/ 826128 w 875899"/>
              <a:gd name="connsiteY1399" fmla="*/ 453760 h 847307"/>
              <a:gd name="connsiteX1400" fmla="*/ 822639 w 875899"/>
              <a:gd name="connsiteY1400" fmla="*/ 453927 h 847307"/>
              <a:gd name="connsiteX1401" fmla="*/ 820763 w 875899"/>
              <a:gd name="connsiteY1401" fmla="*/ 457125 h 847307"/>
              <a:gd name="connsiteX1402" fmla="*/ 819465 w 875899"/>
              <a:gd name="connsiteY1402" fmla="*/ 460656 h 847307"/>
              <a:gd name="connsiteX1403" fmla="*/ 818064 w 875899"/>
              <a:gd name="connsiteY1403" fmla="*/ 461923 h 847307"/>
              <a:gd name="connsiteX1404" fmla="*/ 815619 w 875899"/>
              <a:gd name="connsiteY1404" fmla="*/ 462526 h 847307"/>
              <a:gd name="connsiteX1405" fmla="*/ 813063 w 875899"/>
              <a:gd name="connsiteY1405" fmla="*/ 462338 h 847307"/>
              <a:gd name="connsiteX1406" fmla="*/ 810735 w 875899"/>
              <a:gd name="connsiteY1406" fmla="*/ 462940 h 847307"/>
              <a:gd name="connsiteX1407" fmla="*/ 810380 w 875899"/>
              <a:gd name="connsiteY1407" fmla="*/ 464078 h 847307"/>
              <a:gd name="connsiteX1408" fmla="*/ 808568 w 875899"/>
              <a:gd name="connsiteY1408" fmla="*/ 477015 h 847307"/>
              <a:gd name="connsiteX1409" fmla="*/ 807630 w 875899"/>
              <a:gd name="connsiteY1409" fmla="*/ 478614 h 847307"/>
              <a:gd name="connsiteX1410" fmla="*/ 804726 w 875899"/>
              <a:gd name="connsiteY1410" fmla="*/ 478318 h 847307"/>
              <a:gd name="connsiteX1411" fmla="*/ 801717 w 875899"/>
              <a:gd name="connsiteY1411" fmla="*/ 475872 h 847307"/>
              <a:gd name="connsiteX1412" fmla="*/ 799399 w 875899"/>
              <a:gd name="connsiteY1412" fmla="*/ 474549 h 847307"/>
              <a:gd name="connsiteX1413" fmla="*/ 798612 w 875899"/>
              <a:gd name="connsiteY1413" fmla="*/ 469579 h 847307"/>
              <a:gd name="connsiteX1414" fmla="*/ 798395 w 875899"/>
              <a:gd name="connsiteY1414" fmla="*/ 466524 h 847307"/>
              <a:gd name="connsiteX1415" fmla="*/ 798205 w 875899"/>
              <a:gd name="connsiteY1415" fmla="*/ 465625 h 847307"/>
              <a:gd name="connsiteX1416" fmla="*/ 797034 w 875899"/>
              <a:gd name="connsiteY1416" fmla="*/ 460090 h 847307"/>
              <a:gd name="connsiteX1417" fmla="*/ 795410 w 875899"/>
              <a:gd name="connsiteY1417" fmla="*/ 459436 h 847307"/>
              <a:gd name="connsiteX1418" fmla="*/ 792372 w 875899"/>
              <a:gd name="connsiteY1418" fmla="*/ 462312 h 847307"/>
              <a:gd name="connsiteX1419" fmla="*/ 790732 w 875899"/>
              <a:gd name="connsiteY1419" fmla="*/ 464828 h 847307"/>
              <a:gd name="connsiteX1420" fmla="*/ 789442 w 875899"/>
              <a:gd name="connsiteY1420" fmla="*/ 467000 h 847307"/>
              <a:gd name="connsiteX1421" fmla="*/ 789423 w 875899"/>
              <a:gd name="connsiteY1421" fmla="*/ 470623 h 847307"/>
              <a:gd name="connsiteX1422" fmla="*/ 790315 w 875899"/>
              <a:gd name="connsiteY1422" fmla="*/ 474801 h 847307"/>
              <a:gd name="connsiteX1423" fmla="*/ 788268 w 875899"/>
              <a:gd name="connsiteY1423" fmla="*/ 476533 h 847307"/>
              <a:gd name="connsiteX1424" fmla="*/ 787271 w 875899"/>
              <a:gd name="connsiteY1424" fmla="*/ 477785 h 847307"/>
              <a:gd name="connsiteX1425" fmla="*/ 786841 w 875899"/>
              <a:gd name="connsiteY1425" fmla="*/ 478326 h 847307"/>
              <a:gd name="connsiteX1426" fmla="*/ 783121 w 875899"/>
              <a:gd name="connsiteY1426" fmla="*/ 480552 h 847307"/>
              <a:gd name="connsiteX1427" fmla="*/ 779674 w 875899"/>
              <a:gd name="connsiteY1427" fmla="*/ 483300 h 847307"/>
              <a:gd name="connsiteX1428" fmla="*/ 779399 w 875899"/>
              <a:gd name="connsiteY1428" fmla="*/ 483520 h 847307"/>
              <a:gd name="connsiteX1429" fmla="*/ 774697 w 875899"/>
              <a:gd name="connsiteY1429" fmla="*/ 485910 h 847307"/>
              <a:gd name="connsiteX1430" fmla="*/ 771662 w 875899"/>
              <a:gd name="connsiteY1430" fmla="*/ 488333 h 847307"/>
              <a:gd name="connsiteX1431" fmla="*/ 769914 w 875899"/>
              <a:gd name="connsiteY1431" fmla="*/ 489040 h 847307"/>
              <a:gd name="connsiteX1432" fmla="*/ 767003 w 875899"/>
              <a:gd name="connsiteY1432" fmla="*/ 489877 h 847307"/>
              <a:gd name="connsiteX1433" fmla="*/ 764785 w 875899"/>
              <a:gd name="connsiteY1433" fmla="*/ 491723 h 847307"/>
              <a:gd name="connsiteX1434" fmla="*/ 761985 w 875899"/>
              <a:gd name="connsiteY1434" fmla="*/ 493577 h 847307"/>
              <a:gd name="connsiteX1435" fmla="*/ 760005 w 875899"/>
              <a:gd name="connsiteY1435" fmla="*/ 494287 h 847307"/>
              <a:gd name="connsiteX1436" fmla="*/ 757149 w 875899"/>
              <a:gd name="connsiteY1436" fmla="*/ 494890 h 847307"/>
              <a:gd name="connsiteX1437" fmla="*/ 756867 w 875899"/>
              <a:gd name="connsiteY1437" fmla="*/ 494648 h 847307"/>
              <a:gd name="connsiteX1438" fmla="*/ 756282 w 875899"/>
              <a:gd name="connsiteY1438" fmla="*/ 494146 h 847307"/>
              <a:gd name="connsiteX1439" fmla="*/ 752328 w 875899"/>
              <a:gd name="connsiteY1439" fmla="*/ 493332 h 847307"/>
              <a:gd name="connsiteX1440" fmla="*/ 751916 w 875899"/>
              <a:gd name="connsiteY1440" fmla="*/ 493249 h 847307"/>
              <a:gd name="connsiteX1441" fmla="*/ 750216 w 875899"/>
              <a:gd name="connsiteY1441" fmla="*/ 492899 h 847307"/>
              <a:gd name="connsiteX1442" fmla="*/ 749907 w 875899"/>
              <a:gd name="connsiteY1442" fmla="*/ 492155 h 847307"/>
              <a:gd name="connsiteX1443" fmla="*/ 750095 w 875899"/>
              <a:gd name="connsiteY1443" fmla="*/ 491473 h 847307"/>
              <a:gd name="connsiteX1444" fmla="*/ 750718 w 875899"/>
              <a:gd name="connsiteY1444" fmla="*/ 491058 h 847307"/>
              <a:gd name="connsiteX1445" fmla="*/ 751135 w 875899"/>
              <a:gd name="connsiteY1445" fmla="*/ 490781 h 847307"/>
              <a:gd name="connsiteX1446" fmla="*/ 753069 w 875899"/>
              <a:gd name="connsiteY1446" fmla="*/ 489494 h 847307"/>
              <a:gd name="connsiteX1447" fmla="*/ 752394 w 875899"/>
              <a:gd name="connsiteY1447" fmla="*/ 486087 h 847307"/>
              <a:gd name="connsiteX1448" fmla="*/ 752155 w 875899"/>
              <a:gd name="connsiteY1448" fmla="*/ 485887 h 847307"/>
              <a:gd name="connsiteX1449" fmla="*/ 750229 w 875899"/>
              <a:gd name="connsiteY1449" fmla="*/ 484287 h 847307"/>
              <a:gd name="connsiteX1450" fmla="*/ 749848 w 875899"/>
              <a:gd name="connsiteY1450" fmla="*/ 483592 h 847307"/>
              <a:gd name="connsiteX1451" fmla="*/ 749766 w 875899"/>
              <a:gd name="connsiteY1451" fmla="*/ 483441 h 847307"/>
              <a:gd name="connsiteX1452" fmla="*/ 748562 w 875899"/>
              <a:gd name="connsiteY1452" fmla="*/ 481248 h 847307"/>
              <a:gd name="connsiteX1453" fmla="*/ 746954 w 875899"/>
              <a:gd name="connsiteY1453" fmla="*/ 480070 h 847307"/>
              <a:gd name="connsiteX1454" fmla="*/ 746179 w 875899"/>
              <a:gd name="connsiteY1454" fmla="*/ 479778 h 847307"/>
              <a:gd name="connsiteX1455" fmla="*/ 743302 w 875899"/>
              <a:gd name="connsiteY1455" fmla="*/ 478701 h 847307"/>
              <a:gd name="connsiteX1456" fmla="*/ 741165 w 875899"/>
              <a:gd name="connsiteY1456" fmla="*/ 478348 h 847307"/>
              <a:gd name="connsiteX1457" fmla="*/ 740910 w 875899"/>
              <a:gd name="connsiteY1457" fmla="*/ 478305 h 847307"/>
              <a:gd name="connsiteX1458" fmla="*/ 738783 w 875899"/>
              <a:gd name="connsiteY1458" fmla="*/ 477952 h 847307"/>
              <a:gd name="connsiteX1459" fmla="*/ 736556 w 875899"/>
              <a:gd name="connsiteY1459" fmla="*/ 476402 h 847307"/>
              <a:gd name="connsiteX1460" fmla="*/ 735133 w 875899"/>
              <a:gd name="connsiteY1460" fmla="*/ 476119 h 847307"/>
              <a:gd name="connsiteX1461" fmla="*/ 734762 w 875899"/>
              <a:gd name="connsiteY1461" fmla="*/ 476047 h 847307"/>
              <a:gd name="connsiteX1462" fmla="*/ 733088 w 875899"/>
              <a:gd name="connsiteY1462" fmla="*/ 475715 h 847307"/>
              <a:gd name="connsiteX1463" fmla="*/ 732036 w 875899"/>
              <a:gd name="connsiteY1463" fmla="*/ 475218 h 847307"/>
              <a:gd name="connsiteX1464" fmla="*/ 729933 w 875899"/>
              <a:gd name="connsiteY1464" fmla="*/ 473109 h 847307"/>
              <a:gd name="connsiteX1465" fmla="*/ 728264 w 875899"/>
              <a:gd name="connsiteY1465" fmla="*/ 472425 h 847307"/>
              <a:gd name="connsiteX1466" fmla="*/ 726055 w 875899"/>
              <a:gd name="connsiteY1466" fmla="*/ 472383 h 847307"/>
              <a:gd name="connsiteX1467" fmla="*/ 724856 w 875899"/>
              <a:gd name="connsiteY1467" fmla="*/ 472360 h 847307"/>
              <a:gd name="connsiteX1468" fmla="*/ 723990 w 875899"/>
              <a:gd name="connsiteY1468" fmla="*/ 471802 h 847307"/>
              <a:gd name="connsiteX1469" fmla="*/ 723187 w 875899"/>
              <a:gd name="connsiteY1469" fmla="*/ 470190 h 847307"/>
              <a:gd name="connsiteX1470" fmla="*/ 722992 w 875899"/>
              <a:gd name="connsiteY1470" fmla="*/ 470074 h 847307"/>
              <a:gd name="connsiteX1471" fmla="*/ 722816 w 875899"/>
              <a:gd name="connsiteY1471" fmla="*/ 469969 h 847307"/>
              <a:gd name="connsiteX1472" fmla="*/ 722136 w 875899"/>
              <a:gd name="connsiteY1472" fmla="*/ 469569 h 847307"/>
              <a:gd name="connsiteX1473" fmla="*/ 720711 w 875899"/>
              <a:gd name="connsiteY1473" fmla="*/ 469505 h 847307"/>
              <a:gd name="connsiteX1474" fmla="*/ 720170 w 875899"/>
              <a:gd name="connsiteY1474" fmla="*/ 469551 h 847307"/>
              <a:gd name="connsiteX1475" fmla="*/ 719967 w 875899"/>
              <a:gd name="connsiteY1475" fmla="*/ 469567 h 847307"/>
              <a:gd name="connsiteX1476" fmla="*/ 719660 w 875899"/>
              <a:gd name="connsiteY1476" fmla="*/ 469072 h 847307"/>
              <a:gd name="connsiteX1477" fmla="*/ 719492 w 875899"/>
              <a:gd name="connsiteY1477" fmla="*/ 468800 h 847307"/>
              <a:gd name="connsiteX1478" fmla="*/ 719351 w 875899"/>
              <a:gd name="connsiteY1478" fmla="*/ 468575 h 847307"/>
              <a:gd name="connsiteX1479" fmla="*/ 718242 w 875899"/>
              <a:gd name="connsiteY1479" fmla="*/ 464485 h 847307"/>
              <a:gd name="connsiteX1480" fmla="*/ 717758 w 875899"/>
              <a:gd name="connsiteY1480" fmla="*/ 463880 h 847307"/>
              <a:gd name="connsiteX1481" fmla="*/ 717253 w 875899"/>
              <a:gd name="connsiteY1481" fmla="*/ 463244 h 847307"/>
              <a:gd name="connsiteX1482" fmla="*/ 716360 w 875899"/>
              <a:gd name="connsiteY1482" fmla="*/ 462878 h 847307"/>
              <a:gd name="connsiteX1483" fmla="*/ 714529 w 875899"/>
              <a:gd name="connsiteY1483" fmla="*/ 462126 h 847307"/>
              <a:gd name="connsiteX1484" fmla="*/ 707037 w 875899"/>
              <a:gd name="connsiteY1484" fmla="*/ 461127 h 847307"/>
              <a:gd name="connsiteX1485" fmla="*/ 705119 w 875899"/>
              <a:gd name="connsiteY1485" fmla="*/ 459514 h 847307"/>
              <a:gd name="connsiteX1486" fmla="*/ 698927 w 875899"/>
              <a:gd name="connsiteY1486" fmla="*/ 459012 h 847307"/>
              <a:gd name="connsiteX1487" fmla="*/ 697004 w 875899"/>
              <a:gd name="connsiteY1487" fmla="*/ 460064 h 847307"/>
              <a:gd name="connsiteX1488" fmla="*/ 696458 w 875899"/>
              <a:gd name="connsiteY1488" fmla="*/ 459377 h 847307"/>
              <a:gd name="connsiteX1489" fmla="*/ 695993 w 875899"/>
              <a:gd name="connsiteY1489" fmla="*/ 458795 h 847307"/>
              <a:gd name="connsiteX1490" fmla="*/ 695715 w 875899"/>
              <a:gd name="connsiteY1490" fmla="*/ 458487 h 847307"/>
              <a:gd name="connsiteX1491" fmla="*/ 695380 w 875899"/>
              <a:gd name="connsiteY1491" fmla="*/ 458334 h 847307"/>
              <a:gd name="connsiteX1492" fmla="*/ 694963 w 875899"/>
              <a:gd name="connsiteY1492" fmla="*/ 458141 h 847307"/>
              <a:gd name="connsiteX1493" fmla="*/ 691990 w 875899"/>
              <a:gd name="connsiteY1493" fmla="*/ 458447 h 847307"/>
              <a:gd name="connsiteX1494" fmla="*/ 689824 w 875899"/>
              <a:gd name="connsiteY1494" fmla="*/ 457516 h 847307"/>
              <a:gd name="connsiteX1495" fmla="*/ 684936 w 875899"/>
              <a:gd name="connsiteY1495" fmla="*/ 456483 h 847307"/>
              <a:gd name="connsiteX1496" fmla="*/ 684650 w 875899"/>
              <a:gd name="connsiteY1496" fmla="*/ 456303 h 847307"/>
              <a:gd name="connsiteX1497" fmla="*/ 682781 w 875899"/>
              <a:gd name="connsiteY1497" fmla="*/ 455119 h 847307"/>
              <a:gd name="connsiteX1498" fmla="*/ 682118 w 875899"/>
              <a:gd name="connsiteY1498" fmla="*/ 454700 h 847307"/>
              <a:gd name="connsiteX1499" fmla="*/ 679796 w 875899"/>
              <a:gd name="connsiteY1499" fmla="*/ 453231 h 847307"/>
              <a:gd name="connsiteX1500" fmla="*/ 678373 w 875899"/>
              <a:gd name="connsiteY1500" fmla="*/ 451123 h 847307"/>
              <a:gd name="connsiteX1501" fmla="*/ 671548 w 875899"/>
              <a:gd name="connsiteY1501" fmla="*/ 450446 h 847307"/>
              <a:gd name="connsiteX1502" fmla="*/ 669460 w 875899"/>
              <a:gd name="connsiteY1502" fmla="*/ 449686 h 847307"/>
              <a:gd name="connsiteX1503" fmla="*/ 667364 w 875899"/>
              <a:gd name="connsiteY1503" fmla="*/ 450397 h 847307"/>
              <a:gd name="connsiteX1504" fmla="*/ 666536 w 875899"/>
              <a:gd name="connsiteY1504" fmla="*/ 453128 h 847307"/>
              <a:gd name="connsiteX1505" fmla="*/ 664901 w 875899"/>
              <a:gd name="connsiteY1505" fmla="*/ 454398 h 847307"/>
              <a:gd name="connsiteX1506" fmla="*/ 661656 w 875899"/>
              <a:gd name="connsiteY1506" fmla="*/ 452748 h 847307"/>
              <a:gd name="connsiteX1507" fmla="*/ 652267 w 875899"/>
              <a:gd name="connsiteY1507" fmla="*/ 448023 h 847307"/>
              <a:gd name="connsiteX1508" fmla="*/ 649014 w 875899"/>
              <a:gd name="connsiteY1508" fmla="*/ 447391 h 847307"/>
              <a:gd name="connsiteX1509" fmla="*/ 645643 w 875899"/>
              <a:gd name="connsiteY1509" fmla="*/ 447669 h 847307"/>
              <a:gd name="connsiteX1510" fmla="*/ 638409 w 875899"/>
              <a:gd name="connsiteY1510" fmla="*/ 452648 h 847307"/>
              <a:gd name="connsiteX1511" fmla="*/ 637709 w 875899"/>
              <a:gd name="connsiteY1511" fmla="*/ 452998 h 847307"/>
              <a:gd name="connsiteX1512" fmla="*/ 636895 w 875899"/>
              <a:gd name="connsiteY1512" fmla="*/ 453124 h 847307"/>
              <a:gd name="connsiteX1513" fmla="*/ 635204 w 875899"/>
              <a:gd name="connsiteY1513" fmla="*/ 452714 h 847307"/>
              <a:gd name="connsiteX1514" fmla="*/ 632949 w 875899"/>
              <a:gd name="connsiteY1514" fmla="*/ 452164 h 847307"/>
              <a:gd name="connsiteX1515" fmla="*/ 613457 w 875899"/>
              <a:gd name="connsiteY1515" fmla="*/ 445441 h 847307"/>
              <a:gd name="connsiteX1516" fmla="*/ 612772 w 875899"/>
              <a:gd name="connsiteY1516" fmla="*/ 443073 h 847307"/>
              <a:gd name="connsiteX1517" fmla="*/ 613732 w 875899"/>
              <a:gd name="connsiteY1517" fmla="*/ 437172 h 847307"/>
              <a:gd name="connsiteX1518" fmla="*/ 614809 w 875899"/>
              <a:gd name="connsiteY1518" fmla="*/ 431495 h 847307"/>
              <a:gd name="connsiteX1519" fmla="*/ 616109 w 875899"/>
              <a:gd name="connsiteY1519" fmla="*/ 427286 h 847307"/>
              <a:gd name="connsiteX1520" fmla="*/ 616245 w 875899"/>
              <a:gd name="connsiteY1520" fmla="*/ 423548 h 847307"/>
              <a:gd name="connsiteX1521" fmla="*/ 616256 w 875899"/>
              <a:gd name="connsiteY1521" fmla="*/ 421511 h 847307"/>
              <a:gd name="connsiteX1522" fmla="*/ 614173 w 875899"/>
              <a:gd name="connsiteY1522" fmla="*/ 419732 h 847307"/>
              <a:gd name="connsiteX1523" fmla="*/ 611047 w 875899"/>
              <a:gd name="connsiteY1523" fmla="*/ 417402 h 847307"/>
              <a:gd name="connsiteX1524" fmla="*/ 609894 w 875899"/>
              <a:gd name="connsiteY1524" fmla="*/ 415721 h 847307"/>
              <a:gd name="connsiteX1525" fmla="*/ 607119 w 875899"/>
              <a:gd name="connsiteY1525" fmla="*/ 414704 h 847307"/>
              <a:gd name="connsiteX1526" fmla="*/ 607677 w 875899"/>
              <a:gd name="connsiteY1526" fmla="*/ 413312 h 847307"/>
              <a:gd name="connsiteX1527" fmla="*/ 607865 w 875899"/>
              <a:gd name="connsiteY1527" fmla="*/ 412846 h 847307"/>
              <a:gd name="connsiteX1528" fmla="*/ 609104 w 875899"/>
              <a:gd name="connsiteY1528" fmla="*/ 411980 h 847307"/>
              <a:gd name="connsiteX1529" fmla="*/ 609384 w 875899"/>
              <a:gd name="connsiteY1529" fmla="*/ 410737 h 847307"/>
              <a:gd name="connsiteX1530" fmla="*/ 609663 w 875899"/>
              <a:gd name="connsiteY1530" fmla="*/ 409502 h 847307"/>
              <a:gd name="connsiteX1531" fmla="*/ 611057 w 875899"/>
              <a:gd name="connsiteY1531" fmla="*/ 409270 h 847307"/>
              <a:gd name="connsiteX1532" fmla="*/ 611523 w 875899"/>
              <a:gd name="connsiteY1532" fmla="*/ 409193 h 847307"/>
              <a:gd name="connsiteX1533" fmla="*/ 612639 w 875899"/>
              <a:gd name="connsiteY1533" fmla="*/ 407149 h 847307"/>
              <a:gd name="connsiteX1534" fmla="*/ 613694 w 875899"/>
              <a:gd name="connsiteY1534" fmla="*/ 406469 h 847307"/>
              <a:gd name="connsiteX1535" fmla="*/ 616109 w 875899"/>
              <a:gd name="connsiteY1535" fmla="*/ 406657 h 847307"/>
              <a:gd name="connsiteX1536" fmla="*/ 616977 w 875899"/>
              <a:gd name="connsiteY1536" fmla="*/ 406100 h 847307"/>
              <a:gd name="connsiteX1537" fmla="*/ 617962 w 875899"/>
              <a:gd name="connsiteY1537" fmla="*/ 404873 h 847307"/>
              <a:gd name="connsiteX1538" fmla="*/ 618467 w 875899"/>
              <a:gd name="connsiteY1538" fmla="*/ 404242 h 847307"/>
              <a:gd name="connsiteX1539" fmla="*/ 618451 w 875899"/>
              <a:gd name="connsiteY1539" fmla="*/ 403747 h 847307"/>
              <a:gd name="connsiteX1540" fmla="*/ 618436 w 875899"/>
              <a:gd name="connsiteY1540" fmla="*/ 403245 h 847307"/>
              <a:gd name="connsiteX1541" fmla="*/ 618406 w 875899"/>
              <a:gd name="connsiteY1541" fmla="*/ 402260 h 847307"/>
              <a:gd name="connsiteX1542" fmla="*/ 621405 w 875899"/>
              <a:gd name="connsiteY1542" fmla="*/ 398485 h 847307"/>
              <a:gd name="connsiteX1543" fmla="*/ 622460 w 875899"/>
              <a:gd name="connsiteY1543" fmla="*/ 397164 h 847307"/>
              <a:gd name="connsiteX1544" fmla="*/ 622764 w 875899"/>
              <a:gd name="connsiteY1544" fmla="*/ 396882 h 847307"/>
              <a:gd name="connsiteX1545" fmla="*/ 623138 w 875899"/>
              <a:gd name="connsiteY1545" fmla="*/ 396536 h 847307"/>
              <a:gd name="connsiteX1546" fmla="*/ 625223 w 875899"/>
              <a:gd name="connsiteY1546" fmla="*/ 394603 h 847307"/>
              <a:gd name="connsiteX1547" fmla="*/ 626803 w 875899"/>
              <a:gd name="connsiteY1547" fmla="*/ 393141 h 847307"/>
              <a:gd name="connsiteX1548" fmla="*/ 628516 w 875899"/>
              <a:gd name="connsiteY1548" fmla="*/ 391552 h 847307"/>
              <a:gd name="connsiteX1549" fmla="*/ 629166 w 875899"/>
              <a:gd name="connsiteY1549" fmla="*/ 391212 h 847307"/>
              <a:gd name="connsiteX1550" fmla="*/ 629489 w 875899"/>
              <a:gd name="connsiteY1550" fmla="*/ 391043 h 847307"/>
              <a:gd name="connsiteX1551" fmla="*/ 629818 w 875899"/>
              <a:gd name="connsiteY1551" fmla="*/ 390872 h 847307"/>
              <a:gd name="connsiteX1552" fmla="*/ 630284 w 875899"/>
              <a:gd name="connsiteY1552" fmla="*/ 390111 h 847307"/>
              <a:gd name="connsiteX1553" fmla="*/ 630502 w 875899"/>
              <a:gd name="connsiteY1553" fmla="*/ 389757 h 847307"/>
              <a:gd name="connsiteX1554" fmla="*/ 632982 w 875899"/>
              <a:gd name="connsiteY1554" fmla="*/ 387963 h 847307"/>
              <a:gd name="connsiteX1555" fmla="*/ 633718 w 875899"/>
              <a:gd name="connsiteY1555" fmla="*/ 387902 h 847307"/>
              <a:gd name="connsiteX1556" fmla="*/ 634468 w 875899"/>
              <a:gd name="connsiteY1556" fmla="*/ 387840 h 847307"/>
              <a:gd name="connsiteX1557" fmla="*/ 636100 w 875899"/>
              <a:gd name="connsiteY1557" fmla="*/ 389781 h 847307"/>
              <a:gd name="connsiteX1558" fmla="*/ 636740 w 875899"/>
              <a:gd name="connsiteY1558" fmla="*/ 390000 h 847307"/>
              <a:gd name="connsiteX1559" fmla="*/ 637130 w 875899"/>
              <a:gd name="connsiteY1559" fmla="*/ 390134 h 847307"/>
              <a:gd name="connsiteX1560" fmla="*/ 639114 w 875899"/>
              <a:gd name="connsiteY1560" fmla="*/ 389516 h 847307"/>
              <a:gd name="connsiteX1561" fmla="*/ 639761 w 875899"/>
              <a:gd name="connsiteY1561" fmla="*/ 388054 h 847307"/>
              <a:gd name="connsiteX1562" fmla="*/ 640142 w 875899"/>
              <a:gd name="connsiteY1562" fmla="*/ 387196 h 847307"/>
              <a:gd name="connsiteX1563" fmla="*/ 640541 w 875899"/>
              <a:gd name="connsiteY1563" fmla="*/ 386297 h 847307"/>
              <a:gd name="connsiteX1564" fmla="*/ 641351 w 875899"/>
              <a:gd name="connsiteY1564" fmla="*/ 386342 h 847307"/>
              <a:gd name="connsiteX1565" fmla="*/ 641656 w 875899"/>
              <a:gd name="connsiteY1565" fmla="*/ 386359 h 847307"/>
              <a:gd name="connsiteX1566" fmla="*/ 641866 w 875899"/>
              <a:gd name="connsiteY1566" fmla="*/ 386486 h 847307"/>
              <a:gd name="connsiteX1567" fmla="*/ 642536 w 875899"/>
              <a:gd name="connsiteY1567" fmla="*/ 386897 h 847307"/>
              <a:gd name="connsiteX1568" fmla="*/ 642771 w 875899"/>
              <a:gd name="connsiteY1568" fmla="*/ 387041 h 847307"/>
              <a:gd name="connsiteX1569" fmla="*/ 643087 w 875899"/>
              <a:gd name="connsiteY1569" fmla="*/ 386982 h 847307"/>
              <a:gd name="connsiteX1570" fmla="*/ 643762 w 875899"/>
              <a:gd name="connsiteY1570" fmla="*/ 386856 h 847307"/>
              <a:gd name="connsiteX1571" fmla="*/ 644757 w 875899"/>
              <a:gd name="connsiteY1571" fmla="*/ 385309 h 847307"/>
              <a:gd name="connsiteX1572" fmla="*/ 644511 w 875899"/>
              <a:gd name="connsiteY1572" fmla="*/ 382335 h 847307"/>
              <a:gd name="connsiteX1573" fmla="*/ 645532 w 875899"/>
              <a:gd name="connsiteY1573" fmla="*/ 382230 h 847307"/>
              <a:gd name="connsiteX1574" fmla="*/ 646308 w 875899"/>
              <a:gd name="connsiteY1574" fmla="*/ 382150 h 847307"/>
              <a:gd name="connsiteX1575" fmla="*/ 647798 w 875899"/>
              <a:gd name="connsiteY1575" fmla="*/ 380852 h 847307"/>
              <a:gd name="connsiteX1576" fmla="*/ 649008 w 875899"/>
              <a:gd name="connsiteY1576" fmla="*/ 379040 h 847307"/>
              <a:gd name="connsiteX1577" fmla="*/ 649412 w 875899"/>
              <a:gd name="connsiteY1577" fmla="*/ 378437 h 847307"/>
              <a:gd name="connsiteX1578" fmla="*/ 652262 w 875899"/>
              <a:gd name="connsiteY1578" fmla="*/ 378316 h 847307"/>
              <a:gd name="connsiteX1579" fmla="*/ 653563 w 875899"/>
              <a:gd name="connsiteY1579" fmla="*/ 377635 h 847307"/>
              <a:gd name="connsiteX1580" fmla="*/ 653794 w 875899"/>
              <a:gd name="connsiteY1580" fmla="*/ 376775 h 847307"/>
              <a:gd name="connsiteX1581" fmla="*/ 654018 w 875899"/>
              <a:gd name="connsiteY1581" fmla="*/ 375941 h 847307"/>
              <a:gd name="connsiteX1582" fmla="*/ 654311 w 875899"/>
              <a:gd name="connsiteY1582" fmla="*/ 374849 h 847307"/>
              <a:gd name="connsiteX1583" fmla="*/ 656294 w 875899"/>
              <a:gd name="connsiteY1583" fmla="*/ 374602 h 847307"/>
              <a:gd name="connsiteX1584" fmla="*/ 656837 w 875899"/>
              <a:gd name="connsiteY1584" fmla="*/ 374133 h 847307"/>
              <a:gd name="connsiteX1585" fmla="*/ 656974 w 875899"/>
              <a:gd name="connsiteY1585" fmla="*/ 374014 h 847307"/>
              <a:gd name="connsiteX1586" fmla="*/ 657223 w 875899"/>
              <a:gd name="connsiteY1586" fmla="*/ 373798 h 847307"/>
              <a:gd name="connsiteX1587" fmla="*/ 658492 w 875899"/>
              <a:gd name="connsiteY1587" fmla="*/ 370563 h 847307"/>
              <a:gd name="connsiteX1588" fmla="*/ 659213 w 875899"/>
              <a:gd name="connsiteY1588" fmla="*/ 368721 h 847307"/>
              <a:gd name="connsiteX1589" fmla="*/ 659527 w 875899"/>
              <a:gd name="connsiteY1589" fmla="*/ 365254 h 847307"/>
              <a:gd name="connsiteX1590" fmla="*/ 658541 w 875899"/>
              <a:gd name="connsiteY1590" fmla="*/ 360545 h 847307"/>
              <a:gd name="connsiteX1591" fmla="*/ 658542 w 875899"/>
              <a:gd name="connsiteY1591" fmla="*/ 359142 h 847307"/>
              <a:gd name="connsiteX1592" fmla="*/ 658546 w 875899"/>
              <a:gd name="connsiteY1592" fmla="*/ 357263 h 847307"/>
              <a:gd name="connsiteX1593" fmla="*/ 658456 w 875899"/>
              <a:gd name="connsiteY1593" fmla="*/ 356967 h 847307"/>
              <a:gd name="connsiteX1594" fmla="*/ 658281 w 875899"/>
              <a:gd name="connsiteY1594" fmla="*/ 356393 h 847307"/>
              <a:gd name="connsiteX1595" fmla="*/ 658114 w 875899"/>
              <a:gd name="connsiteY1595" fmla="*/ 355838 h 847307"/>
              <a:gd name="connsiteX1596" fmla="*/ 657282 w 875899"/>
              <a:gd name="connsiteY1596" fmla="*/ 354901 h 847307"/>
              <a:gd name="connsiteX1597" fmla="*/ 657123 w 875899"/>
              <a:gd name="connsiteY1597" fmla="*/ 354722 h 847307"/>
              <a:gd name="connsiteX1598" fmla="*/ 656987 w 875899"/>
              <a:gd name="connsiteY1598" fmla="*/ 354596 h 847307"/>
              <a:gd name="connsiteX1599" fmla="*/ 655390 w 875899"/>
              <a:gd name="connsiteY1599" fmla="*/ 353110 h 847307"/>
              <a:gd name="connsiteX1600" fmla="*/ 652484 w 875899"/>
              <a:gd name="connsiteY1600" fmla="*/ 347906 h 847307"/>
              <a:gd name="connsiteX1601" fmla="*/ 653536 w 875899"/>
              <a:gd name="connsiteY1601" fmla="*/ 344995 h 847307"/>
              <a:gd name="connsiteX1602" fmla="*/ 653603 w 875899"/>
              <a:gd name="connsiteY1602" fmla="*/ 344810 h 847307"/>
              <a:gd name="connsiteX1603" fmla="*/ 653500 w 875899"/>
              <a:gd name="connsiteY1603" fmla="*/ 344539 h 847307"/>
              <a:gd name="connsiteX1604" fmla="*/ 653439 w 875899"/>
              <a:gd name="connsiteY1604" fmla="*/ 344382 h 847307"/>
              <a:gd name="connsiteX1605" fmla="*/ 653293 w 875899"/>
              <a:gd name="connsiteY1605" fmla="*/ 344006 h 847307"/>
              <a:gd name="connsiteX1606" fmla="*/ 652149 w 875899"/>
              <a:gd name="connsiteY1606" fmla="*/ 343241 h 847307"/>
              <a:gd name="connsiteX1607" fmla="*/ 651838 w 875899"/>
              <a:gd name="connsiteY1607" fmla="*/ 343033 h 847307"/>
              <a:gd name="connsiteX1608" fmla="*/ 651967 w 875899"/>
              <a:gd name="connsiteY1608" fmla="*/ 342611 h 847307"/>
              <a:gd name="connsiteX1609" fmla="*/ 652105 w 875899"/>
              <a:gd name="connsiteY1609" fmla="*/ 342263 h 847307"/>
              <a:gd name="connsiteX1610" fmla="*/ 652455 w 875899"/>
              <a:gd name="connsiteY1610" fmla="*/ 341378 h 847307"/>
              <a:gd name="connsiteX1611" fmla="*/ 652617 w 875899"/>
              <a:gd name="connsiteY1611" fmla="*/ 340969 h 847307"/>
              <a:gd name="connsiteX1612" fmla="*/ 654539 w 875899"/>
              <a:gd name="connsiteY1612" fmla="*/ 338618 h 847307"/>
              <a:gd name="connsiteX1613" fmla="*/ 652787 w 875899"/>
              <a:gd name="connsiteY1613" fmla="*/ 337570 h 847307"/>
              <a:gd name="connsiteX1614" fmla="*/ 651894 w 875899"/>
              <a:gd name="connsiteY1614" fmla="*/ 337035 h 847307"/>
              <a:gd name="connsiteX1615" fmla="*/ 651402 w 875899"/>
              <a:gd name="connsiteY1615" fmla="*/ 336743 h 847307"/>
              <a:gd name="connsiteX1616" fmla="*/ 650391 w 875899"/>
              <a:gd name="connsiteY1616" fmla="*/ 336138 h 847307"/>
              <a:gd name="connsiteX1617" fmla="*/ 647360 w 875899"/>
              <a:gd name="connsiteY1617" fmla="*/ 331862 h 847307"/>
              <a:gd name="connsiteX1618" fmla="*/ 645456 w 875899"/>
              <a:gd name="connsiteY1618" fmla="*/ 330140 h 847307"/>
              <a:gd name="connsiteX1619" fmla="*/ 644923 w 875899"/>
              <a:gd name="connsiteY1619" fmla="*/ 329658 h 847307"/>
              <a:gd name="connsiteX1620" fmla="*/ 644140 w 875899"/>
              <a:gd name="connsiteY1620" fmla="*/ 328950 h 847307"/>
              <a:gd name="connsiteX1621" fmla="*/ 641058 w 875899"/>
              <a:gd name="connsiteY1621" fmla="*/ 326907 h 847307"/>
              <a:gd name="connsiteX1622" fmla="*/ 639930 w 875899"/>
              <a:gd name="connsiteY1622" fmla="*/ 326158 h 847307"/>
              <a:gd name="connsiteX1623" fmla="*/ 638725 w 875899"/>
              <a:gd name="connsiteY1623" fmla="*/ 324953 h 847307"/>
              <a:gd name="connsiteX1624" fmla="*/ 637989 w 875899"/>
              <a:gd name="connsiteY1624" fmla="*/ 324216 h 847307"/>
              <a:gd name="connsiteX1625" fmla="*/ 635410 w 875899"/>
              <a:gd name="connsiteY1625" fmla="*/ 321634 h 847307"/>
              <a:gd name="connsiteX1626" fmla="*/ 632809 w 875899"/>
              <a:gd name="connsiteY1626" fmla="*/ 320332 h 847307"/>
              <a:gd name="connsiteX1627" fmla="*/ 629206 w 875899"/>
              <a:gd name="connsiteY1627" fmla="*/ 319167 h 847307"/>
              <a:gd name="connsiteX1628" fmla="*/ 626862 w 875899"/>
              <a:gd name="connsiteY1628" fmla="*/ 318408 h 847307"/>
              <a:gd name="connsiteX1629" fmla="*/ 625776 w 875899"/>
              <a:gd name="connsiteY1629" fmla="*/ 317602 h 847307"/>
              <a:gd name="connsiteX1630" fmla="*/ 625171 w 875899"/>
              <a:gd name="connsiteY1630" fmla="*/ 317152 h 847307"/>
              <a:gd name="connsiteX1631" fmla="*/ 624694 w 875899"/>
              <a:gd name="connsiteY1631" fmla="*/ 316796 h 847307"/>
              <a:gd name="connsiteX1632" fmla="*/ 622771 w 875899"/>
              <a:gd name="connsiteY1632" fmla="*/ 316537 h 847307"/>
              <a:gd name="connsiteX1633" fmla="*/ 617321 w 875899"/>
              <a:gd name="connsiteY1633" fmla="*/ 315800 h 847307"/>
              <a:gd name="connsiteX1634" fmla="*/ 614167 w 875899"/>
              <a:gd name="connsiteY1634" fmla="*/ 316786 h 847307"/>
              <a:gd name="connsiteX1635" fmla="*/ 614960 w 875899"/>
              <a:gd name="connsiteY1635" fmla="*/ 320507 h 847307"/>
              <a:gd name="connsiteX1636" fmla="*/ 615058 w 875899"/>
              <a:gd name="connsiteY1636" fmla="*/ 324126 h 847307"/>
              <a:gd name="connsiteX1637" fmla="*/ 614811 w 875899"/>
              <a:gd name="connsiteY1637" fmla="*/ 326956 h 847307"/>
              <a:gd name="connsiteX1638" fmla="*/ 612595 w 875899"/>
              <a:gd name="connsiteY1638" fmla="*/ 328122 h 847307"/>
              <a:gd name="connsiteX1639" fmla="*/ 610262 w 875899"/>
              <a:gd name="connsiteY1639" fmla="*/ 329854 h 847307"/>
              <a:gd name="connsiteX1640" fmla="*/ 607801 w 875899"/>
              <a:gd name="connsiteY1640" fmla="*/ 333399 h 847307"/>
              <a:gd name="connsiteX1641" fmla="*/ 605458 w 875899"/>
              <a:gd name="connsiteY1641" fmla="*/ 336940 h 847307"/>
              <a:gd name="connsiteX1642" fmla="*/ 603125 w 875899"/>
              <a:gd name="connsiteY1642" fmla="*/ 338561 h 847307"/>
              <a:gd name="connsiteX1643" fmla="*/ 598767 w 875899"/>
              <a:gd name="connsiteY1643" fmla="*/ 339321 h 847307"/>
              <a:gd name="connsiteX1644" fmla="*/ 593688 w 875899"/>
              <a:gd name="connsiteY1644" fmla="*/ 342550 h 847307"/>
              <a:gd name="connsiteX1645" fmla="*/ 590413 w 875899"/>
              <a:gd name="connsiteY1645" fmla="*/ 346333 h 847307"/>
              <a:gd name="connsiteX1646" fmla="*/ 586324 w 875899"/>
              <a:gd name="connsiteY1646" fmla="*/ 350355 h 847307"/>
              <a:gd name="connsiteX1647" fmla="*/ 582594 w 875899"/>
              <a:gd name="connsiteY1647" fmla="*/ 352335 h 847307"/>
              <a:gd name="connsiteX1648" fmla="*/ 580388 w 875899"/>
              <a:gd name="connsiteY1648" fmla="*/ 351916 h 847307"/>
              <a:gd name="connsiteX1649" fmla="*/ 576675 w 875899"/>
              <a:gd name="connsiteY1649" fmla="*/ 350502 h 847307"/>
              <a:gd name="connsiteX1650" fmla="*/ 572159 w 875899"/>
              <a:gd name="connsiteY1650" fmla="*/ 347402 h 847307"/>
              <a:gd name="connsiteX1651" fmla="*/ 570764 w 875899"/>
              <a:gd name="connsiteY1651" fmla="*/ 347310 h 847307"/>
              <a:gd name="connsiteX1652" fmla="*/ 568298 w 875899"/>
              <a:gd name="connsiteY1652" fmla="*/ 348012 h 847307"/>
              <a:gd name="connsiteX1653" fmla="*/ 566717 w 875899"/>
              <a:gd name="connsiteY1653" fmla="*/ 348461 h 847307"/>
              <a:gd name="connsiteX1654" fmla="*/ 563198 w 875899"/>
              <a:gd name="connsiteY1654" fmla="*/ 349462 h 847307"/>
              <a:gd name="connsiteX1655" fmla="*/ 559817 w 875899"/>
              <a:gd name="connsiteY1655" fmla="*/ 351436 h 847307"/>
              <a:gd name="connsiteX1656" fmla="*/ 555047 w 875899"/>
              <a:gd name="connsiteY1656" fmla="*/ 351961 h 847307"/>
              <a:gd name="connsiteX1657" fmla="*/ 551790 w 875899"/>
              <a:gd name="connsiteY1657" fmla="*/ 352463 h 847307"/>
              <a:gd name="connsiteX1658" fmla="*/ 549138 w 875899"/>
              <a:gd name="connsiteY1658" fmla="*/ 353700 h 847307"/>
              <a:gd name="connsiteX1659" fmla="*/ 548528 w 875899"/>
              <a:gd name="connsiteY1659" fmla="*/ 353983 h 847307"/>
              <a:gd name="connsiteX1660" fmla="*/ 547004 w 875899"/>
              <a:gd name="connsiteY1660" fmla="*/ 356269 h 847307"/>
              <a:gd name="connsiteX1661" fmla="*/ 545606 w 875899"/>
              <a:gd name="connsiteY1661" fmla="*/ 356856 h 847307"/>
              <a:gd name="connsiteX1662" fmla="*/ 542936 w 875899"/>
              <a:gd name="connsiteY1662" fmla="*/ 356331 h 847307"/>
              <a:gd name="connsiteX1663" fmla="*/ 541551 w 875899"/>
              <a:gd name="connsiteY1663" fmla="*/ 354655 h 847307"/>
              <a:gd name="connsiteX1664" fmla="*/ 540581 w 875899"/>
              <a:gd name="connsiteY1664" fmla="*/ 351795 h 847307"/>
              <a:gd name="connsiteX1665" fmla="*/ 539605 w 875899"/>
              <a:gd name="connsiteY1665" fmla="*/ 348914 h 847307"/>
              <a:gd name="connsiteX1666" fmla="*/ 536483 w 875899"/>
              <a:gd name="connsiteY1666" fmla="*/ 345567 h 847307"/>
              <a:gd name="connsiteX1667" fmla="*/ 535442 w 875899"/>
              <a:gd name="connsiteY1667" fmla="*/ 345584 h 847307"/>
              <a:gd name="connsiteX1668" fmla="*/ 528463 w 875899"/>
              <a:gd name="connsiteY1668" fmla="*/ 345690 h 847307"/>
              <a:gd name="connsiteX1669" fmla="*/ 518701 w 875899"/>
              <a:gd name="connsiteY1669" fmla="*/ 345271 h 847307"/>
              <a:gd name="connsiteX1670" fmla="*/ 516265 w 875899"/>
              <a:gd name="connsiteY1670" fmla="*/ 344177 h 847307"/>
              <a:gd name="connsiteX1671" fmla="*/ 514184 w 875899"/>
              <a:gd name="connsiteY1671" fmla="*/ 342286 h 847307"/>
              <a:gd name="connsiteX1672" fmla="*/ 515135 w 875899"/>
              <a:gd name="connsiteY1672" fmla="*/ 338198 h 847307"/>
              <a:gd name="connsiteX1673" fmla="*/ 515513 w 875899"/>
              <a:gd name="connsiteY1673" fmla="*/ 332650 h 847307"/>
              <a:gd name="connsiteX1674" fmla="*/ 513891 w 875899"/>
              <a:gd name="connsiteY1674" fmla="*/ 331543 h 847307"/>
              <a:gd name="connsiteX1675" fmla="*/ 510171 w 875899"/>
              <a:gd name="connsiteY1675" fmla="*/ 331713 h 847307"/>
              <a:gd name="connsiteX1676" fmla="*/ 505290 w 875899"/>
              <a:gd name="connsiteY1676" fmla="*/ 331446 h 847307"/>
              <a:gd name="connsiteX1677" fmla="*/ 500187 w 875899"/>
              <a:gd name="connsiteY1677" fmla="*/ 329487 h 847307"/>
              <a:gd name="connsiteX1678" fmla="*/ 492783 w 875899"/>
              <a:gd name="connsiteY1678" fmla="*/ 322587 h 847307"/>
              <a:gd name="connsiteX1679" fmla="*/ 490824 w 875899"/>
              <a:gd name="connsiteY1679" fmla="*/ 319562 h 847307"/>
              <a:gd name="connsiteX1680" fmla="*/ 492248 w 875899"/>
              <a:gd name="connsiteY1680" fmla="*/ 313998 h 847307"/>
              <a:gd name="connsiteX1681" fmla="*/ 492626 w 875899"/>
              <a:gd name="connsiteY1681" fmla="*/ 310796 h 847307"/>
              <a:gd name="connsiteX1682" fmla="*/ 489315 w 875899"/>
              <a:gd name="connsiteY1682" fmla="*/ 309230 h 847307"/>
              <a:gd name="connsiteX1683" fmla="*/ 484385 w 875899"/>
              <a:gd name="connsiteY1683" fmla="*/ 306895 h 847307"/>
              <a:gd name="connsiteX1684" fmla="*/ 481757 w 875899"/>
              <a:gd name="connsiteY1684" fmla="*/ 303744 h 847307"/>
              <a:gd name="connsiteX1685" fmla="*/ 480668 w 875899"/>
              <a:gd name="connsiteY1685" fmla="*/ 302436 h 847307"/>
              <a:gd name="connsiteX1686" fmla="*/ 477199 w 875899"/>
              <a:gd name="connsiteY1686" fmla="*/ 299588 h 847307"/>
              <a:gd name="connsiteX1687" fmla="*/ 476509 w 875899"/>
              <a:gd name="connsiteY1687" fmla="*/ 298307 h 847307"/>
              <a:gd name="connsiteX1688" fmla="*/ 476330 w 875899"/>
              <a:gd name="connsiteY1688" fmla="*/ 297979 h 847307"/>
              <a:gd name="connsiteX1689" fmla="*/ 475588 w 875899"/>
              <a:gd name="connsiteY1689" fmla="*/ 294695 h 847307"/>
              <a:gd name="connsiteX1690" fmla="*/ 475129 w 875899"/>
              <a:gd name="connsiteY1690" fmla="*/ 294200 h 847307"/>
              <a:gd name="connsiteX1691" fmla="*/ 474784 w 875899"/>
              <a:gd name="connsiteY1691" fmla="*/ 293829 h 847307"/>
              <a:gd name="connsiteX1692" fmla="*/ 474329 w 875899"/>
              <a:gd name="connsiteY1692" fmla="*/ 293662 h 847307"/>
              <a:gd name="connsiteX1693" fmla="*/ 474121 w 875899"/>
              <a:gd name="connsiteY1693" fmla="*/ 293585 h 847307"/>
              <a:gd name="connsiteX1694" fmla="*/ 473606 w 875899"/>
              <a:gd name="connsiteY1694" fmla="*/ 293395 h 847307"/>
              <a:gd name="connsiteX1695" fmla="*/ 466044 w 875899"/>
              <a:gd name="connsiteY1695" fmla="*/ 293891 h 847307"/>
              <a:gd name="connsiteX1696" fmla="*/ 463876 w 875899"/>
              <a:gd name="connsiteY1696" fmla="*/ 291662 h 847307"/>
              <a:gd name="connsiteX1697" fmla="*/ 462697 w 875899"/>
              <a:gd name="connsiteY1697" fmla="*/ 291167 h 847307"/>
              <a:gd name="connsiteX1698" fmla="*/ 462226 w 875899"/>
              <a:gd name="connsiteY1698" fmla="*/ 290601 h 847307"/>
              <a:gd name="connsiteX1699" fmla="*/ 462079 w 875899"/>
              <a:gd name="connsiteY1699" fmla="*/ 290423 h 847307"/>
              <a:gd name="connsiteX1700" fmla="*/ 462267 w 875899"/>
              <a:gd name="connsiteY1700" fmla="*/ 290086 h 847307"/>
              <a:gd name="connsiteX1701" fmla="*/ 462945 w 875899"/>
              <a:gd name="connsiteY1701" fmla="*/ 288876 h 847307"/>
              <a:gd name="connsiteX1702" fmla="*/ 462654 w 875899"/>
              <a:gd name="connsiteY1702" fmla="*/ 288511 h 847307"/>
              <a:gd name="connsiteX1703" fmla="*/ 462556 w 875899"/>
              <a:gd name="connsiteY1703" fmla="*/ 288389 h 847307"/>
              <a:gd name="connsiteX1704" fmla="*/ 462451 w 875899"/>
              <a:gd name="connsiteY1704" fmla="*/ 288256 h 847307"/>
              <a:gd name="connsiteX1705" fmla="*/ 461290 w 875899"/>
              <a:gd name="connsiteY1705" fmla="*/ 287824 h 847307"/>
              <a:gd name="connsiteX1706" fmla="*/ 460757 w 875899"/>
              <a:gd name="connsiteY1706" fmla="*/ 287627 h 847307"/>
              <a:gd name="connsiteX1707" fmla="*/ 459786 w 875899"/>
              <a:gd name="connsiteY1707" fmla="*/ 287265 h 847307"/>
              <a:gd name="connsiteX1708" fmla="*/ 460112 w 875899"/>
              <a:gd name="connsiteY1708" fmla="*/ 286763 h 847307"/>
              <a:gd name="connsiteX1709" fmla="*/ 460468 w 875899"/>
              <a:gd name="connsiteY1709" fmla="*/ 286212 h 847307"/>
              <a:gd name="connsiteX1710" fmla="*/ 460354 w 875899"/>
              <a:gd name="connsiteY1710" fmla="*/ 285906 h 847307"/>
              <a:gd name="connsiteX1711" fmla="*/ 460282 w 875899"/>
              <a:gd name="connsiteY1711" fmla="*/ 285717 h 847307"/>
              <a:gd name="connsiteX1712" fmla="*/ 458422 w 875899"/>
              <a:gd name="connsiteY1712" fmla="*/ 285470 h 847307"/>
              <a:gd name="connsiteX1713" fmla="*/ 458733 w 875899"/>
              <a:gd name="connsiteY1713" fmla="*/ 284046 h 847307"/>
              <a:gd name="connsiteX1714" fmla="*/ 457500 w 875899"/>
              <a:gd name="connsiteY1714" fmla="*/ 284105 h 847307"/>
              <a:gd name="connsiteX1715" fmla="*/ 456874 w 875899"/>
              <a:gd name="connsiteY1715" fmla="*/ 283426 h 847307"/>
              <a:gd name="connsiteX1716" fmla="*/ 455635 w 875899"/>
              <a:gd name="connsiteY1716" fmla="*/ 283365 h 847307"/>
              <a:gd name="connsiteX1717" fmla="*/ 454797 w 875899"/>
              <a:gd name="connsiteY1717" fmla="*/ 282571 h 847307"/>
              <a:gd name="connsiteX1718" fmla="*/ 454395 w 875899"/>
              <a:gd name="connsiteY1718" fmla="*/ 282188 h 847307"/>
              <a:gd name="connsiteX1719" fmla="*/ 454582 w 875899"/>
              <a:gd name="connsiteY1719" fmla="*/ 280764 h 847307"/>
              <a:gd name="connsiteX1720" fmla="*/ 454209 w 875899"/>
              <a:gd name="connsiteY1720" fmla="*/ 279897 h 847307"/>
              <a:gd name="connsiteX1721" fmla="*/ 452536 w 875899"/>
              <a:gd name="connsiteY1721" fmla="*/ 279526 h 847307"/>
              <a:gd name="connsiteX1722" fmla="*/ 452420 w 875899"/>
              <a:gd name="connsiteY1722" fmla="*/ 278674 h 847307"/>
              <a:gd name="connsiteX1723" fmla="*/ 452350 w 875899"/>
              <a:gd name="connsiteY1723" fmla="*/ 278164 h 847307"/>
              <a:gd name="connsiteX1724" fmla="*/ 451545 w 875899"/>
              <a:gd name="connsiteY1724" fmla="*/ 278102 h 847307"/>
              <a:gd name="connsiteX1725" fmla="*/ 450853 w 875899"/>
              <a:gd name="connsiteY1725" fmla="*/ 277412 h 847307"/>
              <a:gd name="connsiteX1726" fmla="*/ 450306 w 875899"/>
              <a:gd name="connsiteY1726" fmla="*/ 276864 h 847307"/>
              <a:gd name="connsiteX1727" fmla="*/ 448891 w 875899"/>
              <a:gd name="connsiteY1727" fmla="*/ 276992 h 847307"/>
              <a:gd name="connsiteX1728" fmla="*/ 448260 w 875899"/>
              <a:gd name="connsiteY1728" fmla="*/ 277049 h 847307"/>
              <a:gd name="connsiteX1729" fmla="*/ 445950 w 875899"/>
              <a:gd name="connsiteY1729" fmla="*/ 276588 h 847307"/>
              <a:gd name="connsiteX1730" fmla="*/ 445194 w 875899"/>
              <a:gd name="connsiteY1730" fmla="*/ 276437 h 847307"/>
              <a:gd name="connsiteX1731" fmla="*/ 444540 w 875899"/>
              <a:gd name="connsiteY1731" fmla="*/ 276307 h 847307"/>
              <a:gd name="connsiteX1732" fmla="*/ 442433 w 875899"/>
              <a:gd name="connsiteY1732" fmla="*/ 277546 h 847307"/>
              <a:gd name="connsiteX1733" fmla="*/ 441108 w 875899"/>
              <a:gd name="connsiteY1733" fmla="*/ 277438 h 847307"/>
              <a:gd name="connsiteX1734" fmla="*/ 440882 w 875899"/>
              <a:gd name="connsiteY1734" fmla="*/ 276989 h 847307"/>
              <a:gd name="connsiteX1735" fmla="*/ 440416 w 875899"/>
              <a:gd name="connsiteY1735" fmla="*/ 276210 h 847307"/>
              <a:gd name="connsiteX1736" fmla="*/ 440261 w 875899"/>
              <a:gd name="connsiteY1736" fmla="*/ 275953 h 847307"/>
              <a:gd name="connsiteX1737" fmla="*/ 440140 w 875899"/>
              <a:gd name="connsiteY1737" fmla="*/ 275751 h 847307"/>
              <a:gd name="connsiteX1738" fmla="*/ 438341 w 875899"/>
              <a:gd name="connsiteY1738" fmla="*/ 275059 h 847307"/>
              <a:gd name="connsiteX1739" fmla="*/ 438116 w 875899"/>
              <a:gd name="connsiteY1739" fmla="*/ 274972 h 847307"/>
              <a:gd name="connsiteX1740" fmla="*/ 437722 w 875899"/>
              <a:gd name="connsiteY1740" fmla="*/ 274822 h 847307"/>
              <a:gd name="connsiteX1741" fmla="*/ 437413 w 875899"/>
              <a:gd name="connsiteY1741" fmla="*/ 270860 h 847307"/>
              <a:gd name="connsiteX1742" fmla="*/ 437712 w 875899"/>
              <a:gd name="connsiteY1742" fmla="*/ 269818 h 847307"/>
              <a:gd name="connsiteX1743" fmla="*/ 437786 w 875899"/>
              <a:gd name="connsiteY1743" fmla="*/ 269558 h 847307"/>
              <a:gd name="connsiteX1744" fmla="*/ 431188 w 875899"/>
              <a:gd name="connsiteY1744" fmla="*/ 268743 h 847307"/>
              <a:gd name="connsiteX1745" fmla="*/ 413481 w 875899"/>
              <a:gd name="connsiteY1745" fmla="*/ 260763 h 847307"/>
              <a:gd name="connsiteX1746" fmla="*/ 411684 w 875899"/>
              <a:gd name="connsiteY1746" fmla="*/ 261785 h 847307"/>
              <a:gd name="connsiteX1747" fmla="*/ 409089 w 875899"/>
              <a:gd name="connsiteY1747" fmla="*/ 265268 h 847307"/>
              <a:gd name="connsiteX1748" fmla="*/ 408721 w 875899"/>
              <a:gd name="connsiteY1748" fmla="*/ 265654 h 847307"/>
              <a:gd name="connsiteX1749" fmla="*/ 406891 w 875899"/>
              <a:gd name="connsiteY1749" fmla="*/ 267583 h 847307"/>
              <a:gd name="connsiteX1750" fmla="*/ 405492 w 875899"/>
              <a:gd name="connsiteY1750" fmla="*/ 267570 h 847307"/>
              <a:gd name="connsiteX1751" fmla="*/ 404483 w 875899"/>
              <a:gd name="connsiteY1751" fmla="*/ 266910 h 847307"/>
              <a:gd name="connsiteX1752" fmla="*/ 403360 w 875899"/>
              <a:gd name="connsiteY1752" fmla="*/ 265338 h 847307"/>
              <a:gd name="connsiteX1753" fmla="*/ 400236 w 875899"/>
              <a:gd name="connsiteY1753" fmla="*/ 252311 h 847307"/>
              <a:gd name="connsiteX1754" fmla="*/ 398466 w 875899"/>
              <a:gd name="connsiteY1754" fmla="*/ 251513 h 847307"/>
              <a:gd name="connsiteX1755" fmla="*/ 394419 w 875899"/>
              <a:gd name="connsiteY1755" fmla="*/ 249652 h 847307"/>
              <a:gd name="connsiteX1756" fmla="*/ 392152 w 875899"/>
              <a:gd name="connsiteY1756" fmla="*/ 249630 h 847307"/>
              <a:gd name="connsiteX1757" fmla="*/ 391237 w 875899"/>
              <a:gd name="connsiteY1757" fmla="*/ 249620 h 847307"/>
              <a:gd name="connsiteX1758" fmla="*/ 386045 w 875899"/>
              <a:gd name="connsiteY1758" fmla="*/ 249697 h 847307"/>
              <a:gd name="connsiteX1759" fmla="*/ 380535 w 875899"/>
              <a:gd name="connsiteY1759" fmla="*/ 250289 h 847307"/>
              <a:gd name="connsiteX1760" fmla="*/ 375677 w 875899"/>
              <a:gd name="connsiteY1760" fmla="*/ 251669 h 847307"/>
              <a:gd name="connsiteX1761" fmla="*/ 371349 w 875899"/>
              <a:gd name="connsiteY1761" fmla="*/ 251754 h 847307"/>
              <a:gd name="connsiteX1762" fmla="*/ 366556 w 875899"/>
              <a:gd name="connsiteY1762" fmla="*/ 248586 h 847307"/>
              <a:gd name="connsiteX1763" fmla="*/ 359304 w 875899"/>
              <a:gd name="connsiteY1763" fmla="*/ 249337 h 847307"/>
              <a:gd name="connsiteX1764" fmla="*/ 358426 w 875899"/>
              <a:gd name="connsiteY1764" fmla="*/ 248940 h 847307"/>
              <a:gd name="connsiteX1765" fmla="*/ 357259 w 875899"/>
              <a:gd name="connsiteY1765" fmla="*/ 248410 h 847307"/>
              <a:gd name="connsiteX1766" fmla="*/ 353178 w 875899"/>
              <a:gd name="connsiteY1766" fmla="*/ 249935 h 847307"/>
              <a:gd name="connsiteX1767" fmla="*/ 352010 w 875899"/>
              <a:gd name="connsiteY1767" fmla="*/ 250372 h 847307"/>
              <a:gd name="connsiteX1768" fmla="*/ 351122 w 875899"/>
              <a:gd name="connsiteY1768" fmla="*/ 250704 h 847307"/>
              <a:gd name="connsiteX1769" fmla="*/ 350328 w 875899"/>
              <a:gd name="connsiteY1769" fmla="*/ 251772 h 847307"/>
              <a:gd name="connsiteX1770" fmla="*/ 349510 w 875899"/>
              <a:gd name="connsiteY1770" fmla="*/ 252872 h 847307"/>
              <a:gd name="connsiteX1771" fmla="*/ 347713 w 875899"/>
              <a:gd name="connsiteY1771" fmla="*/ 253245 h 847307"/>
              <a:gd name="connsiteX1772" fmla="*/ 347402 w 875899"/>
              <a:gd name="connsiteY1772" fmla="*/ 254916 h 847307"/>
              <a:gd name="connsiteX1773" fmla="*/ 347293 w 875899"/>
              <a:gd name="connsiteY1773" fmla="*/ 255053 h 847307"/>
              <a:gd name="connsiteX1774" fmla="*/ 346907 w 875899"/>
              <a:gd name="connsiteY1774" fmla="*/ 255536 h 847307"/>
              <a:gd name="connsiteX1775" fmla="*/ 346163 w 875899"/>
              <a:gd name="connsiteY1775" fmla="*/ 255783 h 847307"/>
              <a:gd name="connsiteX1776" fmla="*/ 345756 w 875899"/>
              <a:gd name="connsiteY1776" fmla="*/ 255501 h 847307"/>
              <a:gd name="connsiteX1777" fmla="*/ 345357 w 875899"/>
              <a:gd name="connsiteY1777" fmla="*/ 255227 h 847307"/>
              <a:gd name="connsiteX1778" fmla="*/ 344995 w 875899"/>
              <a:gd name="connsiteY1778" fmla="*/ 255249 h 847307"/>
              <a:gd name="connsiteX1779" fmla="*/ 344364 w 875899"/>
              <a:gd name="connsiteY1779" fmla="*/ 255289 h 847307"/>
              <a:gd name="connsiteX1780" fmla="*/ 343159 w 875899"/>
              <a:gd name="connsiteY1780" fmla="*/ 256440 h 847307"/>
              <a:gd name="connsiteX1781" fmla="*/ 343001 w 875899"/>
              <a:gd name="connsiteY1781" fmla="*/ 256590 h 847307"/>
              <a:gd name="connsiteX1782" fmla="*/ 342379 w 875899"/>
              <a:gd name="connsiteY1782" fmla="*/ 256455 h 847307"/>
              <a:gd name="connsiteX1783" fmla="*/ 341575 w 875899"/>
              <a:gd name="connsiteY1783" fmla="*/ 256281 h 847307"/>
              <a:gd name="connsiteX1784" fmla="*/ 340584 w 875899"/>
              <a:gd name="connsiteY1784" fmla="*/ 256901 h 847307"/>
              <a:gd name="connsiteX1785" fmla="*/ 340365 w 875899"/>
              <a:gd name="connsiteY1785" fmla="*/ 257037 h 847307"/>
              <a:gd name="connsiteX1786" fmla="*/ 339591 w 875899"/>
              <a:gd name="connsiteY1786" fmla="*/ 257521 h 847307"/>
              <a:gd name="connsiteX1787" fmla="*/ 338790 w 875899"/>
              <a:gd name="connsiteY1787" fmla="*/ 257490 h 847307"/>
              <a:gd name="connsiteX1788" fmla="*/ 338041 w 875899"/>
              <a:gd name="connsiteY1788" fmla="*/ 257460 h 847307"/>
              <a:gd name="connsiteX1789" fmla="*/ 337654 w 875899"/>
              <a:gd name="connsiteY1789" fmla="*/ 258235 h 847307"/>
              <a:gd name="connsiteX1790" fmla="*/ 337523 w 875899"/>
              <a:gd name="connsiteY1790" fmla="*/ 258497 h 847307"/>
              <a:gd name="connsiteX1791" fmla="*/ 337423 w 875899"/>
              <a:gd name="connsiteY1791" fmla="*/ 258698 h 847307"/>
              <a:gd name="connsiteX1792" fmla="*/ 336059 w 875899"/>
              <a:gd name="connsiteY1792" fmla="*/ 259566 h 847307"/>
              <a:gd name="connsiteX1793" fmla="*/ 335737 w 875899"/>
              <a:gd name="connsiteY1793" fmla="*/ 259622 h 847307"/>
              <a:gd name="connsiteX1794" fmla="*/ 333952 w 875899"/>
              <a:gd name="connsiteY1794" fmla="*/ 259939 h 847307"/>
              <a:gd name="connsiteX1795" fmla="*/ 332649 w 875899"/>
              <a:gd name="connsiteY1795" fmla="*/ 259754 h 847307"/>
              <a:gd name="connsiteX1796" fmla="*/ 331596 w 875899"/>
              <a:gd name="connsiteY1796" fmla="*/ 258701 h 847307"/>
              <a:gd name="connsiteX1797" fmla="*/ 330204 w 875899"/>
              <a:gd name="connsiteY1797" fmla="*/ 258786 h 847307"/>
              <a:gd name="connsiteX1798" fmla="*/ 329364 w 875899"/>
              <a:gd name="connsiteY1798" fmla="*/ 259445 h 847307"/>
              <a:gd name="connsiteX1799" fmla="*/ 328737 w 875899"/>
              <a:gd name="connsiteY1799" fmla="*/ 259246 h 847307"/>
              <a:gd name="connsiteX1800" fmla="*/ 328590 w 875899"/>
              <a:gd name="connsiteY1800" fmla="*/ 259200 h 847307"/>
              <a:gd name="connsiteX1801" fmla="*/ 327813 w 875899"/>
              <a:gd name="connsiteY1801" fmla="*/ 258951 h 847307"/>
              <a:gd name="connsiteX1802" fmla="*/ 327290 w 875899"/>
              <a:gd name="connsiteY1802" fmla="*/ 259161 h 847307"/>
              <a:gd name="connsiteX1803" fmla="*/ 326885 w 875899"/>
              <a:gd name="connsiteY1803" fmla="*/ 259324 h 847307"/>
              <a:gd name="connsiteX1804" fmla="*/ 326512 w 875899"/>
              <a:gd name="connsiteY1804" fmla="*/ 260191 h 847307"/>
              <a:gd name="connsiteX1805" fmla="*/ 325024 w 875899"/>
              <a:gd name="connsiteY1805" fmla="*/ 259635 h 847307"/>
              <a:gd name="connsiteX1806" fmla="*/ 324677 w 875899"/>
              <a:gd name="connsiteY1806" fmla="*/ 259960 h 847307"/>
              <a:gd name="connsiteX1807" fmla="*/ 324422 w 875899"/>
              <a:gd name="connsiteY1807" fmla="*/ 260201 h 847307"/>
              <a:gd name="connsiteX1808" fmla="*/ 322978 w 875899"/>
              <a:gd name="connsiteY1808" fmla="*/ 261555 h 847307"/>
              <a:gd name="connsiteX1809" fmla="*/ 323513 w 875899"/>
              <a:gd name="connsiteY1809" fmla="*/ 262704 h 847307"/>
              <a:gd name="connsiteX1810" fmla="*/ 323914 w 875899"/>
              <a:gd name="connsiteY1810" fmla="*/ 263077 h 847307"/>
              <a:gd name="connsiteX1811" fmla="*/ 324406 w 875899"/>
              <a:gd name="connsiteY1811" fmla="*/ 263535 h 847307"/>
              <a:gd name="connsiteX1812" fmla="*/ 325273 w 875899"/>
              <a:gd name="connsiteY1812" fmla="*/ 263659 h 847307"/>
              <a:gd name="connsiteX1813" fmla="*/ 325340 w 875899"/>
              <a:gd name="connsiteY1813" fmla="*/ 263798 h 847307"/>
              <a:gd name="connsiteX1814" fmla="*/ 325461 w 875899"/>
              <a:gd name="connsiteY1814" fmla="*/ 264055 h 847307"/>
              <a:gd name="connsiteX1815" fmla="*/ 325770 w 875899"/>
              <a:gd name="connsiteY1815" fmla="*/ 264710 h 847307"/>
              <a:gd name="connsiteX1816" fmla="*/ 325869 w 875899"/>
              <a:gd name="connsiteY1816" fmla="*/ 265798 h 847307"/>
              <a:gd name="connsiteX1817" fmla="*/ 325869 w 875899"/>
              <a:gd name="connsiteY1817" fmla="*/ 266138 h 847307"/>
              <a:gd name="connsiteX1818" fmla="*/ 325089 w 875899"/>
              <a:gd name="connsiteY1818" fmla="*/ 268241 h 847307"/>
              <a:gd name="connsiteX1819" fmla="*/ 325238 w 875899"/>
              <a:gd name="connsiteY1819" fmla="*/ 268953 h 847307"/>
              <a:gd name="connsiteX1820" fmla="*/ 325317 w 875899"/>
              <a:gd name="connsiteY1820" fmla="*/ 269333 h 847307"/>
              <a:gd name="connsiteX1821" fmla="*/ 325464 w 875899"/>
              <a:gd name="connsiteY1821" fmla="*/ 270039 h 847307"/>
              <a:gd name="connsiteX1822" fmla="*/ 325555 w 875899"/>
              <a:gd name="connsiteY1822" fmla="*/ 270477 h 847307"/>
              <a:gd name="connsiteX1823" fmla="*/ 325604 w 875899"/>
              <a:gd name="connsiteY1823" fmla="*/ 270713 h 847307"/>
              <a:gd name="connsiteX1824" fmla="*/ 325709 w 875899"/>
              <a:gd name="connsiteY1824" fmla="*/ 271212 h 847307"/>
              <a:gd name="connsiteX1825" fmla="*/ 323292 w 875899"/>
              <a:gd name="connsiteY1825" fmla="*/ 275237 h 847307"/>
              <a:gd name="connsiteX1826" fmla="*/ 322736 w 875899"/>
              <a:gd name="connsiteY1826" fmla="*/ 277592 h 847307"/>
              <a:gd name="connsiteX1827" fmla="*/ 322570 w 875899"/>
              <a:gd name="connsiteY1827" fmla="*/ 277739 h 847307"/>
              <a:gd name="connsiteX1828" fmla="*/ 321000 w 875899"/>
              <a:gd name="connsiteY1828" fmla="*/ 279140 h 847307"/>
              <a:gd name="connsiteX1829" fmla="*/ 320894 w 875899"/>
              <a:gd name="connsiteY1829" fmla="*/ 279438 h 847307"/>
              <a:gd name="connsiteX1830" fmla="*/ 320773 w 875899"/>
              <a:gd name="connsiteY1830" fmla="*/ 279775 h 847307"/>
              <a:gd name="connsiteX1831" fmla="*/ 320133 w 875899"/>
              <a:gd name="connsiteY1831" fmla="*/ 281555 h 847307"/>
              <a:gd name="connsiteX1832" fmla="*/ 318716 w 875899"/>
              <a:gd name="connsiteY1832" fmla="*/ 283815 h 847307"/>
              <a:gd name="connsiteX1833" fmla="*/ 318477 w 875899"/>
              <a:gd name="connsiteY1833" fmla="*/ 284191 h 847307"/>
              <a:gd name="connsiteX1834" fmla="*/ 315733 w 875899"/>
              <a:gd name="connsiteY1834" fmla="*/ 285149 h 847307"/>
              <a:gd name="connsiteX1835" fmla="*/ 315408 w 875899"/>
              <a:gd name="connsiteY1835" fmla="*/ 286168 h 847307"/>
              <a:gd name="connsiteX1836" fmla="*/ 315267 w 875899"/>
              <a:gd name="connsiteY1836" fmla="*/ 286610 h 847307"/>
              <a:gd name="connsiteX1837" fmla="*/ 314742 w 875899"/>
              <a:gd name="connsiteY1837" fmla="*/ 288246 h 847307"/>
              <a:gd name="connsiteX1838" fmla="*/ 312635 w 875899"/>
              <a:gd name="connsiteY1838" fmla="*/ 288681 h 847307"/>
              <a:gd name="connsiteX1839" fmla="*/ 312357 w 875899"/>
              <a:gd name="connsiteY1839" fmla="*/ 289085 h 847307"/>
              <a:gd name="connsiteX1840" fmla="*/ 312249 w 875899"/>
              <a:gd name="connsiteY1840" fmla="*/ 289239 h 847307"/>
              <a:gd name="connsiteX1841" fmla="*/ 312079 w 875899"/>
              <a:gd name="connsiteY1841" fmla="*/ 289487 h 847307"/>
              <a:gd name="connsiteX1842" fmla="*/ 307306 w 875899"/>
              <a:gd name="connsiteY1842" fmla="*/ 290666 h 847307"/>
              <a:gd name="connsiteX1843" fmla="*/ 306462 w 875899"/>
              <a:gd name="connsiteY1843" fmla="*/ 290732 h 847307"/>
              <a:gd name="connsiteX1844" fmla="*/ 304887 w 875899"/>
              <a:gd name="connsiteY1844" fmla="*/ 290854 h 847307"/>
              <a:gd name="connsiteX1845" fmla="*/ 304336 w 875899"/>
              <a:gd name="connsiteY1845" fmla="*/ 290580 h 847307"/>
              <a:gd name="connsiteX1846" fmla="*/ 303897 w 875899"/>
              <a:gd name="connsiteY1846" fmla="*/ 290359 h 847307"/>
              <a:gd name="connsiteX1847" fmla="*/ 304143 w 875899"/>
              <a:gd name="connsiteY1847" fmla="*/ 289059 h 847307"/>
              <a:gd name="connsiteX1848" fmla="*/ 303646 w 875899"/>
              <a:gd name="connsiteY1848" fmla="*/ 286768 h 847307"/>
              <a:gd name="connsiteX1849" fmla="*/ 303875 w 875899"/>
              <a:gd name="connsiteY1849" fmla="*/ 285910 h 847307"/>
              <a:gd name="connsiteX1850" fmla="*/ 306869 w 875899"/>
              <a:gd name="connsiteY1850" fmla="*/ 283423 h 847307"/>
              <a:gd name="connsiteX1851" fmla="*/ 306683 w 875899"/>
              <a:gd name="connsiteY1851" fmla="*/ 282494 h 847307"/>
              <a:gd name="connsiteX1852" fmla="*/ 305401 w 875899"/>
              <a:gd name="connsiteY1852" fmla="*/ 280980 h 847307"/>
              <a:gd name="connsiteX1853" fmla="*/ 304327 w 875899"/>
              <a:gd name="connsiteY1853" fmla="*/ 279709 h 847307"/>
              <a:gd name="connsiteX1854" fmla="*/ 301740 w 875899"/>
              <a:gd name="connsiteY1854" fmla="*/ 279559 h 847307"/>
              <a:gd name="connsiteX1855" fmla="*/ 298003 w 875899"/>
              <a:gd name="connsiteY1855" fmla="*/ 279343 h 847307"/>
              <a:gd name="connsiteX1856" fmla="*/ 297073 w 875899"/>
              <a:gd name="connsiteY1856" fmla="*/ 278601 h 847307"/>
              <a:gd name="connsiteX1857" fmla="*/ 297485 w 875899"/>
              <a:gd name="connsiteY1857" fmla="*/ 276413 h 847307"/>
              <a:gd name="connsiteX1858" fmla="*/ 297691 w 875899"/>
              <a:gd name="connsiteY1858" fmla="*/ 275317 h 847307"/>
              <a:gd name="connsiteX1859" fmla="*/ 298033 w 875899"/>
              <a:gd name="connsiteY1859" fmla="*/ 275039 h 847307"/>
              <a:gd name="connsiteX1860" fmla="*/ 298373 w 875899"/>
              <a:gd name="connsiteY1860" fmla="*/ 274760 h 847307"/>
              <a:gd name="connsiteX1861" fmla="*/ 300854 w 875899"/>
              <a:gd name="connsiteY1861" fmla="*/ 275316 h 847307"/>
              <a:gd name="connsiteX1862" fmla="*/ 301164 w 875899"/>
              <a:gd name="connsiteY1862" fmla="*/ 275281 h 847307"/>
              <a:gd name="connsiteX1863" fmla="*/ 301969 w 875899"/>
              <a:gd name="connsiteY1863" fmla="*/ 275191 h 847307"/>
              <a:gd name="connsiteX1864" fmla="*/ 302299 w 875899"/>
              <a:gd name="connsiteY1864" fmla="*/ 272801 h 847307"/>
              <a:gd name="connsiteX1865" fmla="*/ 302464 w 875899"/>
              <a:gd name="connsiteY1865" fmla="*/ 271599 h 847307"/>
              <a:gd name="connsiteX1866" fmla="*/ 303066 w 875899"/>
              <a:gd name="connsiteY1866" fmla="*/ 270816 h 847307"/>
              <a:gd name="connsiteX1867" fmla="*/ 303666 w 875899"/>
              <a:gd name="connsiteY1867" fmla="*/ 270036 h 847307"/>
              <a:gd name="connsiteX1868" fmla="*/ 305190 w 875899"/>
              <a:gd name="connsiteY1868" fmla="*/ 268998 h 847307"/>
              <a:gd name="connsiteX1869" fmla="*/ 305314 w 875899"/>
              <a:gd name="connsiteY1869" fmla="*/ 268378 h 847307"/>
              <a:gd name="connsiteX1870" fmla="*/ 304508 w 875899"/>
              <a:gd name="connsiteY1870" fmla="*/ 267264 h 847307"/>
              <a:gd name="connsiteX1871" fmla="*/ 300850 w 875899"/>
              <a:gd name="connsiteY1871" fmla="*/ 265286 h 847307"/>
              <a:gd name="connsiteX1872" fmla="*/ 300489 w 875899"/>
              <a:gd name="connsiteY1872" fmla="*/ 265001 h 847307"/>
              <a:gd name="connsiteX1873" fmla="*/ 299671 w 875899"/>
              <a:gd name="connsiteY1873" fmla="*/ 264357 h 847307"/>
              <a:gd name="connsiteX1874" fmla="*/ 299423 w 875899"/>
              <a:gd name="connsiteY1874" fmla="*/ 263306 h 847307"/>
              <a:gd name="connsiteX1875" fmla="*/ 299856 w 875899"/>
              <a:gd name="connsiteY1875" fmla="*/ 262128 h 847307"/>
              <a:gd name="connsiteX1876" fmla="*/ 301096 w 875899"/>
              <a:gd name="connsiteY1876" fmla="*/ 261075 h 847307"/>
              <a:gd name="connsiteX1877" fmla="*/ 302564 w 875899"/>
              <a:gd name="connsiteY1877" fmla="*/ 260356 h 847307"/>
              <a:gd name="connsiteX1878" fmla="*/ 304009 w 875899"/>
              <a:gd name="connsiteY1878" fmla="*/ 259650 h 847307"/>
              <a:gd name="connsiteX1879" fmla="*/ 303885 w 875899"/>
              <a:gd name="connsiteY1879" fmla="*/ 258288 h 847307"/>
              <a:gd name="connsiteX1880" fmla="*/ 303000 w 875899"/>
              <a:gd name="connsiteY1880" fmla="*/ 255259 h 847307"/>
              <a:gd name="connsiteX1881" fmla="*/ 302458 w 875899"/>
              <a:gd name="connsiteY1881" fmla="*/ 253397 h 847307"/>
              <a:gd name="connsiteX1882" fmla="*/ 302438 w 875899"/>
              <a:gd name="connsiteY1882" fmla="*/ 253109 h 847307"/>
              <a:gd name="connsiteX1883" fmla="*/ 302270 w 875899"/>
              <a:gd name="connsiteY1883" fmla="*/ 250611 h 847307"/>
              <a:gd name="connsiteX1884" fmla="*/ 298365 w 875899"/>
              <a:gd name="connsiteY1884" fmla="*/ 251234 h 847307"/>
              <a:gd name="connsiteX1885" fmla="*/ 297745 w 875899"/>
              <a:gd name="connsiteY1885" fmla="*/ 250676 h 847307"/>
              <a:gd name="connsiteX1886" fmla="*/ 297470 w 875899"/>
              <a:gd name="connsiteY1886" fmla="*/ 248840 h 847307"/>
              <a:gd name="connsiteX1887" fmla="*/ 297256 w 875899"/>
              <a:gd name="connsiteY1887" fmla="*/ 247412 h 847307"/>
              <a:gd name="connsiteX1888" fmla="*/ 297091 w 875899"/>
              <a:gd name="connsiteY1888" fmla="*/ 246307 h 847307"/>
              <a:gd name="connsiteX1889" fmla="*/ 297060 w 875899"/>
              <a:gd name="connsiteY1889" fmla="*/ 246096 h 847307"/>
              <a:gd name="connsiteX1890" fmla="*/ 296895 w 875899"/>
              <a:gd name="connsiteY1890" fmla="*/ 245847 h 847307"/>
              <a:gd name="connsiteX1891" fmla="*/ 296565 w 875899"/>
              <a:gd name="connsiteY1891" fmla="*/ 245354 h 847307"/>
              <a:gd name="connsiteX1892" fmla="*/ 294776 w 875899"/>
              <a:gd name="connsiteY1892" fmla="*/ 244824 h 847307"/>
              <a:gd name="connsiteX1893" fmla="*/ 294828 w 875899"/>
              <a:gd name="connsiteY1893" fmla="*/ 246716 h 847307"/>
              <a:gd name="connsiteX1894" fmla="*/ 293527 w 875899"/>
              <a:gd name="connsiteY1894" fmla="*/ 247335 h 847307"/>
              <a:gd name="connsiteX1895" fmla="*/ 292763 w 875899"/>
              <a:gd name="connsiteY1895" fmla="*/ 247239 h 847307"/>
              <a:gd name="connsiteX1896" fmla="*/ 291110 w 875899"/>
              <a:gd name="connsiteY1896" fmla="*/ 247030 h 847307"/>
              <a:gd name="connsiteX1897" fmla="*/ 290428 w 875899"/>
              <a:gd name="connsiteY1897" fmla="*/ 247710 h 847307"/>
              <a:gd name="connsiteX1898" fmla="*/ 289002 w 875899"/>
              <a:gd name="connsiteY1898" fmla="*/ 247587 h 847307"/>
              <a:gd name="connsiteX1899" fmla="*/ 288655 w 875899"/>
              <a:gd name="connsiteY1899" fmla="*/ 247126 h 847307"/>
              <a:gd name="connsiteX1900" fmla="*/ 288443 w 875899"/>
              <a:gd name="connsiteY1900" fmla="*/ 246845 h 847307"/>
              <a:gd name="connsiteX1901" fmla="*/ 287141 w 875899"/>
              <a:gd name="connsiteY1901" fmla="*/ 246598 h 847307"/>
              <a:gd name="connsiteX1902" fmla="*/ 286025 w 875899"/>
              <a:gd name="connsiteY1902" fmla="*/ 245485 h 847307"/>
              <a:gd name="connsiteX1903" fmla="*/ 284414 w 875899"/>
              <a:gd name="connsiteY1903" fmla="*/ 246044 h 847307"/>
              <a:gd name="connsiteX1904" fmla="*/ 282182 w 875899"/>
              <a:gd name="connsiteY1904" fmla="*/ 245921 h 847307"/>
              <a:gd name="connsiteX1905" fmla="*/ 281971 w 875899"/>
              <a:gd name="connsiteY1905" fmla="*/ 245728 h 847307"/>
              <a:gd name="connsiteX1906" fmla="*/ 281374 w 875899"/>
              <a:gd name="connsiteY1906" fmla="*/ 245179 h 847307"/>
              <a:gd name="connsiteX1907" fmla="*/ 280755 w 875899"/>
              <a:gd name="connsiteY1907" fmla="*/ 244065 h 847307"/>
              <a:gd name="connsiteX1908" fmla="*/ 280567 w 875899"/>
              <a:gd name="connsiteY1908" fmla="*/ 241714 h 847307"/>
              <a:gd name="connsiteX1909" fmla="*/ 279265 w 875899"/>
              <a:gd name="connsiteY1909" fmla="*/ 240229 h 847307"/>
              <a:gd name="connsiteX1910" fmla="*/ 277836 w 875899"/>
              <a:gd name="connsiteY1910" fmla="*/ 234658 h 847307"/>
              <a:gd name="connsiteX1911" fmla="*/ 277018 w 875899"/>
              <a:gd name="connsiteY1911" fmla="*/ 233878 h 847307"/>
              <a:gd name="connsiteX1912" fmla="*/ 276410 w 875899"/>
              <a:gd name="connsiteY1912" fmla="*/ 233298 h 847307"/>
              <a:gd name="connsiteX1913" fmla="*/ 272751 w 875899"/>
              <a:gd name="connsiteY1913" fmla="*/ 231319 h 847307"/>
              <a:gd name="connsiteX1914" fmla="*/ 272502 w 875899"/>
              <a:gd name="connsiteY1914" fmla="*/ 229524 h 847307"/>
              <a:gd name="connsiteX1915" fmla="*/ 271447 w 875899"/>
              <a:gd name="connsiteY1915" fmla="*/ 228906 h 847307"/>
              <a:gd name="connsiteX1916" fmla="*/ 269472 w 875899"/>
              <a:gd name="connsiteY1916" fmla="*/ 223667 h 847307"/>
              <a:gd name="connsiteX1917" fmla="*/ 268156 w 875899"/>
              <a:gd name="connsiteY1917" fmla="*/ 220181 h 847307"/>
              <a:gd name="connsiteX1918" fmla="*/ 267374 w 875899"/>
              <a:gd name="connsiteY1918" fmla="*/ 219630 h 847307"/>
              <a:gd name="connsiteX1919" fmla="*/ 266048 w 875899"/>
              <a:gd name="connsiteY1919" fmla="*/ 218696 h 847307"/>
              <a:gd name="connsiteX1920" fmla="*/ 265489 w 875899"/>
              <a:gd name="connsiteY1920" fmla="*/ 217877 h 847307"/>
              <a:gd name="connsiteX1921" fmla="*/ 265133 w 875899"/>
              <a:gd name="connsiteY1921" fmla="*/ 217355 h 847307"/>
              <a:gd name="connsiteX1922" fmla="*/ 264992 w 875899"/>
              <a:gd name="connsiteY1922" fmla="*/ 217149 h 847307"/>
              <a:gd name="connsiteX1923" fmla="*/ 261315 w 875899"/>
              <a:gd name="connsiteY1923" fmla="*/ 215316 h 847307"/>
              <a:gd name="connsiteX1924" fmla="*/ 261161 w 875899"/>
              <a:gd name="connsiteY1924" fmla="*/ 215226 h 847307"/>
              <a:gd name="connsiteX1925" fmla="*/ 259907 w 875899"/>
              <a:gd name="connsiteY1925" fmla="*/ 214494 h 847307"/>
              <a:gd name="connsiteX1926" fmla="*/ 259660 w 875899"/>
              <a:gd name="connsiteY1926" fmla="*/ 213812 h 847307"/>
              <a:gd name="connsiteX1927" fmla="*/ 260602 w 875899"/>
              <a:gd name="connsiteY1927" fmla="*/ 211464 h 847307"/>
              <a:gd name="connsiteX1928" fmla="*/ 260472 w 875899"/>
              <a:gd name="connsiteY1928" fmla="*/ 211279 h 847307"/>
              <a:gd name="connsiteX1929" fmla="*/ 259678 w 875899"/>
              <a:gd name="connsiteY1929" fmla="*/ 210280 h 847307"/>
              <a:gd name="connsiteX1930" fmla="*/ 259532 w 875899"/>
              <a:gd name="connsiteY1930" fmla="*/ 210099 h 847307"/>
              <a:gd name="connsiteX1931" fmla="*/ 258664 w 875899"/>
              <a:gd name="connsiteY1931" fmla="*/ 209790 h 847307"/>
              <a:gd name="connsiteX1932" fmla="*/ 258433 w 875899"/>
              <a:gd name="connsiteY1932" fmla="*/ 209940 h 847307"/>
              <a:gd name="connsiteX1933" fmla="*/ 258232 w 875899"/>
              <a:gd name="connsiteY1933" fmla="*/ 210071 h 847307"/>
              <a:gd name="connsiteX1934" fmla="*/ 257052 w 875899"/>
              <a:gd name="connsiteY1934" fmla="*/ 210843 h 847307"/>
              <a:gd name="connsiteX1935" fmla="*/ 256283 w 875899"/>
              <a:gd name="connsiteY1935" fmla="*/ 209790 h 847307"/>
              <a:gd name="connsiteX1936" fmla="*/ 256059 w 875899"/>
              <a:gd name="connsiteY1936" fmla="*/ 209482 h 847307"/>
              <a:gd name="connsiteX1937" fmla="*/ 254509 w 875899"/>
              <a:gd name="connsiteY1937" fmla="*/ 208617 h 847307"/>
              <a:gd name="connsiteX1938" fmla="*/ 254351 w 875899"/>
              <a:gd name="connsiteY1938" fmla="*/ 208393 h 847307"/>
              <a:gd name="connsiteX1939" fmla="*/ 253764 w 875899"/>
              <a:gd name="connsiteY1939" fmla="*/ 207566 h 847307"/>
              <a:gd name="connsiteX1940" fmla="*/ 254261 w 875899"/>
              <a:gd name="connsiteY1940" fmla="*/ 207008 h 847307"/>
              <a:gd name="connsiteX1941" fmla="*/ 254414 w 875899"/>
              <a:gd name="connsiteY1941" fmla="*/ 206158 h 847307"/>
              <a:gd name="connsiteX1942" fmla="*/ 254508 w 875899"/>
              <a:gd name="connsiteY1942" fmla="*/ 205646 h 847307"/>
              <a:gd name="connsiteX1943" fmla="*/ 254290 w 875899"/>
              <a:gd name="connsiteY1943" fmla="*/ 204539 h 847307"/>
              <a:gd name="connsiteX1944" fmla="*/ 254010 w 875899"/>
              <a:gd name="connsiteY1944" fmla="*/ 203109 h 847307"/>
              <a:gd name="connsiteX1945" fmla="*/ 254382 w 875899"/>
              <a:gd name="connsiteY1945" fmla="*/ 201871 h 847307"/>
              <a:gd name="connsiteX1946" fmla="*/ 254803 w 875899"/>
              <a:gd name="connsiteY1946" fmla="*/ 200792 h 847307"/>
              <a:gd name="connsiteX1947" fmla="*/ 254938 w 875899"/>
              <a:gd name="connsiteY1947" fmla="*/ 200447 h 847307"/>
              <a:gd name="connsiteX1948" fmla="*/ 255541 w 875899"/>
              <a:gd name="connsiteY1948" fmla="*/ 199771 h 847307"/>
              <a:gd name="connsiteX1949" fmla="*/ 258098 w 875899"/>
              <a:gd name="connsiteY1949" fmla="*/ 196915 h 847307"/>
              <a:gd name="connsiteX1950" fmla="*/ 260257 w 875899"/>
              <a:gd name="connsiteY1950" fmla="*/ 193767 h 847307"/>
              <a:gd name="connsiteX1951" fmla="*/ 260391 w 875899"/>
              <a:gd name="connsiteY1951" fmla="*/ 193569 h 847307"/>
              <a:gd name="connsiteX1952" fmla="*/ 260088 w 875899"/>
              <a:gd name="connsiteY1952" fmla="*/ 193425 h 847307"/>
              <a:gd name="connsiteX1953" fmla="*/ 258841 w 875899"/>
              <a:gd name="connsiteY1953" fmla="*/ 192829 h 847307"/>
              <a:gd name="connsiteX1954" fmla="*/ 258448 w 875899"/>
              <a:gd name="connsiteY1954" fmla="*/ 191949 h 847307"/>
              <a:gd name="connsiteX1955" fmla="*/ 258344 w 875899"/>
              <a:gd name="connsiteY1955" fmla="*/ 191715 h 847307"/>
              <a:gd name="connsiteX1956" fmla="*/ 258476 w 875899"/>
              <a:gd name="connsiteY1956" fmla="*/ 191105 h 847307"/>
              <a:gd name="connsiteX1957" fmla="*/ 258602 w 875899"/>
              <a:gd name="connsiteY1957" fmla="*/ 190377 h 847307"/>
              <a:gd name="connsiteX1958" fmla="*/ 257408 w 875899"/>
              <a:gd name="connsiteY1958" fmla="*/ 187307 h 847307"/>
              <a:gd name="connsiteX1959" fmla="*/ 256990 w 875899"/>
              <a:gd name="connsiteY1959" fmla="*/ 186244 h 847307"/>
              <a:gd name="connsiteX1960" fmla="*/ 257454 w 875899"/>
              <a:gd name="connsiteY1960" fmla="*/ 185466 h 847307"/>
              <a:gd name="connsiteX1961" fmla="*/ 258038 w 875899"/>
              <a:gd name="connsiteY1961" fmla="*/ 184483 h 847307"/>
              <a:gd name="connsiteX1962" fmla="*/ 257245 w 875899"/>
              <a:gd name="connsiteY1962" fmla="*/ 183660 h 847307"/>
              <a:gd name="connsiteX1963" fmla="*/ 256483 w 875899"/>
              <a:gd name="connsiteY1963" fmla="*/ 182871 h 847307"/>
              <a:gd name="connsiteX1964" fmla="*/ 257344 w 875899"/>
              <a:gd name="connsiteY1964" fmla="*/ 180326 h 847307"/>
              <a:gd name="connsiteX1965" fmla="*/ 255538 w 875899"/>
              <a:gd name="connsiteY1965" fmla="*/ 179247 h 847307"/>
              <a:gd name="connsiteX1966" fmla="*/ 254848 w 875899"/>
              <a:gd name="connsiteY1966" fmla="*/ 178820 h 847307"/>
              <a:gd name="connsiteX1967" fmla="*/ 254051 w 875899"/>
              <a:gd name="connsiteY1967" fmla="*/ 177545 h 847307"/>
              <a:gd name="connsiteX1968" fmla="*/ 253932 w 875899"/>
              <a:gd name="connsiteY1968" fmla="*/ 176245 h 847307"/>
              <a:gd name="connsiteX1969" fmla="*/ 254861 w 875899"/>
              <a:gd name="connsiteY1969" fmla="*/ 174263 h 847307"/>
              <a:gd name="connsiteX1970" fmla="*/ 255170 w 875899"/>
              <a:gd name="connsiteY1970" fmla="*/ 172221 h 847307"/>
              <a:gd name="connsiteX1971" fmla="*/ 255325 w 875899"/>
              <a:gd name="connsiteY1971" fmla="*/ 172023 h 847307"/>
              <a:gd name="connsiteX1972" fmla="*/ 255469 w 875899"/>
              <a:gd name="connsiteY1972" fmla="*/ 171842 h 847307"/>
              <a:gd name="connsiteX1973" fmla="*/ 255860 w 875899"/>
              <a:gd name="connsiteY1973" fmla="*/ 171348 h 847307"/>
              <a:gd name="connsiteX1974" fmla="*/ 256098 w 875899"/>
              <a:gd name="connsiteY1974" fmla="*/ 171044 h 847307"/>
              <a:gd name="connsiteX1975" fmla="*/ 256676 w 875899"/>
              <a:gd name="connsiteY1975" fmla="*/ 170834 h 847307"/>
              <a:gd name="connsiteX1976" fmla="*/ 257008 w 875899"/>
              <a:gd name="connsiteY1976" fmla="*/ 170713 h 847307"/>
              <a:gd name="connsiteX1977" fmla="*/ 257616 w 875899"/>
              <a:gd name="connsiteY1977" fmla="*/ 170493 h 847307"/>
              <a:gd name="connsiteX1978" fmla="*/ 258146 w 875899"/>
              <a:gd name="connsiteY1978" fmla="*/ 170300 h 847307"/>
              <a:gd name="connsiteX1979" fmla="*/ 260664 w 875899"/>
              <a:gd name="connsiteY1979" fmla="*/ 170133 h 847307"/>
              <a:gd name="connsiteX1980" fmla="*/ 260997 w 875899"/>
              <a:gd name="connsiteY1980" fmla="*/ 170112 h 847307"/>
              <a:gd name="connsiteX1981" fmla="*/ 262796 w 875899"/>
              <a:gd name="connsiteY1981" fmla="*/ 168624 h 847307"/>
              <a:gd name="connsiteX1982" fmla="*/ 263229 w 875899"/>
              <a:gd name="connsiteY1982" fmla="*/ 166953 h 847307"/>
              <a:gd name="connsiteX1983" fmla="*/ 264407 w 875899"/>
              <a:gd name="connsiteY1983" fmla="*/ 165837 h 847307"/>
              <a:gd name="connsiteX1984" fmla="*/ 266763 w 875899"/>
              <a:gd name="connsiteY1984" fmla="*/ 166021 h 847307"/>
              <a:gd name="connsiteX1985" fmla="*/ 266856 w 875899"/>
              <a:gd name="connsiteY1985" fmla="*/ 165309 h 847307"/>
              <a:gd name="connsiteX1986" fmla="*/ 266949 w 875899"/>
              <a:gd name="connsiteY1986" fmla="*/ 164598 h 847307"/>
              <a:gd name="connsiteX1987" fmla="*/ 266141 w 875899"/>
              <a:gd name="connsiteY1987" fmla="*/ 163113 h 847307"/>
              <a:gd name="connsiteX1988" fmla="*/ 265468 w 875899"/>
              <a:gd name="connsiteY1988" fmla="*/ 162634 h 847307"/>
              <a:gd name="connsiteX1989" fmla="*/ 265273 w 875899"/>
              <a:gd name="connsiteY1989" fmla="*/ 162495 h 847307"/>
              <a:gd name="connsiteX1990" fmla="*/ 261924 w 875899"/>
              <a:gd name="connsiteY1990" fmla="*/ 162374 h 847307"/>
              <a:gd name="connsiteX1991" fmla="*/ 259813 w 875899"/>
              <a:gd name="connsiteY1991" fmla="*/ 160891 h 847307"/>
              <a:gd name="connsiteX1992" fmla="*/ 258512 w 875899"/>
              <a:gd name="connsiteY1992" fmla="*/ 160520 h 847307"/>
              <a:gd name="connsiteX1993" fmla="*/ 258553 w 875899"/>
              <a:gd name="connsiteY1993" fmla="*/ 160317 h 847307"/>
              <a:gd name="connsiteX1994" fmla="*/ 258697 w 875899"/>
              <a:gd name="connsiteY1994" fmla="*/ 159591 h 847307"/>
              <a:gd name="connsiteX1995" fmla="*/ 257583 w 875899"/>
              <a:gd name="connsiteY1995" fmla="*/ 156094 h 847307"/>
              <a:gd name="connsiteX1996" fmla="*/ 258010 w 875899"/>
              <a:gd name="connsiteY1996" fmla="*/ 153280 h 847307"/>
              <a:gd name="connsiteX1997" fmla="*/ 257390 w 875899"/>
              <a:gd name="connsiteY1997" fmla="*/ 151671 h 847307"/>
              <a:gd name="connsiteX1998" fmla="*/ 257451 w 875899"/>
              <a:gd name="connsiteY1998" fmla="*/ 149691 h 847307"/>
              <a:gd name="connsiteX1999" fmla="*/ 256641 w 875899"/>
              <a:gd name="connsiteY1999" fmla="*/ 144246 h 847307"/>
              <a:gd name="connsiteX2000" fmla="*/ 255338 w 875899"/>
              <a:gd name="connsiteY2000" fmla="*/ 143010 h 847307"/>
              <a:gd name="connsiteX2001" fmla="*/ 255296 w 875899"/>
              <a:gd name="connsiteY2001" fmla="*/ 142615 h 847307"/>
              <a:gd name="connsiteX2002" fmla="*/ 255175 w 875899"/>
              <a:gd name="connsiteY2002" fmla="*/ 141504 h 847307"/>
              <a:gd name="connsiteX2003" fmla="*/ 255114 w 875899"/>
              <a:gd name="connsiteY2003" fmla="*/ 140959 h 847307"/>
              <a:gd name="connsiteX2004" fmla="*/ 255088 w 875899"/>
              <a:gd name="connsiteY2004" fmla="*/ 140720 h 847307"/>
              <a:gd name="connsiteX2005" fmla="*/ 253971 w 875899"/>
              <a:gd name="connsiteY2005" fmla="*/ 139607 h 847307"/>
              <a:gd name="connsiteX2006" fmla="*/ 254512 w 875899"/>
              <a:gd name="connsiteY2006" fmla="*/ 137082 h 847307"/>
              <a:gd name="connsiteX2007" fmla="*/ 253750 w 875899"/>
              <a:gd name="connsiteY2007" fmla="*/ 135679 h 847307"/>
              <a:gd name="connsiteX2008" fmla="*/ 252428 w 875899"/>
              <a:gd name="connsiteY2008" fmla="*/ 133238 h 847307"/>
              <a:gd name="connsiteX2009" fmla="*/ 252789 w 875899"/>
              <a:gd name="connsiteY2009" fmla="*/ 132553 h 847307"/>
              <a:gd name="connsiteX2010" fmla="*/ 252230 w 875899"/>
              <a:gd name="connsiteY2010" fmla="*/ 131439 h 847307"/>
              <a:gd name="connsiteX2011" fmla="*/ 251832 w 875899"/>
              <a:gd name="connsiteY2011" fmla="*/ 131176 h 847307"/>
              <a:gd name="connsiteX2012" fmla="*/ 250967 w 875899"/>
              <a:gd name="connsiteY2012" fmla="*/ 130601 h 847307"/>
              <a:gd name="connsiteX2013" fmla="*/ 250742 w 875899"/>
              <a:gd name="connsiteY2013" fmla="*/ 130452 h 847307"/>
              <a:gd name="connsiteX2014" fmla="*/ 250431 w 875899"/>
              <a:gd name="connsiteY2014" fmla="*/ 130143 h 847307"/>
              <a:gd name="connsiteX2015" fmla="*/ 250263 w 875899"/>
              <a:gd name="connsiteY2015" fmla="*/ 128790 h 847307"/>
              <a:gd name="connsiteX2016" fmla="*/ 249972 w 875899"/>
              <a:gd name="connsiteY2016" fmla="*/ 126444 h 847307"/>
              <a:gd name="connsiteX2017" fmla="*/ 249932 w 875899"/>
              <a:gd name="connsiteY2017" fmla="*/ 126120 h 847307"/>
              <a:gd name="connsiteX2018" fmla="*/ 247699 w 875899"/>
              <a:gd name="connsiteY2018" fmla="*/ 125008 h 847307"/>
              <a:gd name="connsiteX2019" fmla="*/ 245838 w 875899"/>
              <a:gd name="connsiteY2019" fmla="*/ 123399 h 847307"/>
              <a:gd name="connsiteX2020" fmla="*/ 245339 w 875899"/>
              <a:gd name="connsiteY2020" fmla="*/ 122969 h 847307"/>
              <a:gd name="connsiteX2021" fmla="*/ 245176 w 875899"/>
              <a:gd name="connsiteY2021" fmla="*/ 122629 h 847307"/>
              <a:gd name="connsiteX2022" fmla="*/ 244656 w 875899"/>
              <a:gd name="connsiteY2022" fmla="*/ 121547 h 847307"/>
              <a:gd name="connsiteX2023" fmla="*/ 245449 w 875899"/>
              <a:gd name="connsiteY2023" fmla="*/ 119644 h 847307"/>
              <a:gd name="connsiteX2024" fmla="*/ 245585 w 875899"/>
              <a:gd name="connsiteY2024" fmla="*/ 119318 h 847307"/>
              <a:gd name="connsiteX2025" fmla="*/ 246173 w 875899"/>
              <a:gd name="connsiteY2025" fmla="*/ 117894 h 847307"/>
              <a:gd name="connsiteX2026" fmla="*/ 246762 w 875899"/>
              <a:gd name="connsiteY2026" fmla="*/ 116470 h 847307"/>
              <a:gd name="connsiteX2027" fmla="*/ 246576 w 875899"/>
              <a:gd name="connsiteY2027" fmla="*/ 115171 h 847307"/>
              <a:gd name="connsiteX2028" fmla="*/ 246244 w 875899"/>
              <a:gd name="connsiteY2028" fmla="*/ 115212 h 847307"/>
              <a:gd name="connsiteX2029" fmla="*/ 246080 w 875899"/>
              <a:gd name="connsiteY2029" fmla="*/ 115234 h 847307"/>
              <a:gd name="connsiteX2030" fmla="*/ 244589 w 875899"/>
              <a:gd name="connsiteY2030" fmla="*/ 113811 h 847307"/>
              <a:gd name="connsiteX2031" fmla="*/ 243099 w 875899"/>
              <a:gd name="connsiteY2031" fmla="*/ 111708 h 847307"/>
              <a:gd name="connsiteX2032" fmla="*/ 243346 w 875899"/>
              <a:gd name="connsiteY2032" fmla="*/ 111214 h 847307"/>
              <a:gd name="connsiteX2033" fmla="*/ 245393 w 875899"/>
              <a:gd name="connsiteY2033" fmla="*/ 110222 h 847307"/>
              <a:gd name="connsiteX2034" fmla="*/ 245635 w 875899"/>
              <a:gd name="connsiteY2034" fmla="*/ 109637 h 847307"/>
              <a:gd name="connsiteX2035" fmla="*/ 245827 w 875899"/>
              <a:gd name="connsiteY2035" fmla="*/ 109169 h 847307"/>
              <a:gd name="connsiteX2036" fmla="*/ 245639 w 875899"/>
              <a:gd name="connsiteY2036" fmla="*/ 106880 h 847307"/>
              <a:gd name="connsiteX2037" fmla="*/ 246755 w 875899"/>
              <a:gd name="connsiteY2037" fmla="*/ 105209 h 847307"/>
              <a:gd name="connsiteX2038" fmla="*/ 247127 w 875899"/>
              <a:gd name="connsiteY2038" fmla="*/ 103847 h 847307"/>
              <a:gd name="connsiteX2039" fmla="*/ 244296 w 875899"/>
              <a:gd name="connsiteY2039" fmla="*/ 97849 h 847307"/>
              <a:gd name="connsiteX2040" fmla="*/ 244703 w 875899"/>
              <a:gd name="connsiteY2040" fmla="*/ 96919 h 847307"/>
              <a:gd name="connsiteX2041" fmla="*/ 244762 w 875899"/>
              <a:gd name="connsiteY2041" fmla="*/ 95388 h 847307"/>
              <a:gd name="connsiteX2042" fmla="*/ 244205 w 875899"/>
              <a:gd name="connsiteY2042" fmla="*/ 93764 h 847307"/>
              <a:gd name="connsiteX2043" fmla="*/ 243521 w 875899"/>
              <a:gd name="connsiteY2043" fmla="*/ 92589 h 847307"/>
              <a:gd name="connsiteX2044" fmla="*/ 243830 w 875899"/>
              <a:gd name="connsiteY2044" fmla="*/ 91784 h 847307"/>
              <a:gd name="connsiteX2045" fmla="*/ 244952 w 875899"/>
              <a:gd name="connsiteY2045" fmla="*/ 88153 h 847307"/>
              <a:gd name="connsiteX2046" fmla="*/ 245627 w 875899"/>
              <a:gd name="connsiteY2046" fmla="*/ 85966 h 847307"/>
              <a:gd name="connsiteX2047" fmla="*/ 245684 w 875899"/>
              <a:gd name="connsiteY2047" fmla="*/ 85147 h 847307"/>
              <a:gd name="connsiteX2048" fmla="*/ 245750 w 875899"/>
              <a:gd name="connsiteY2048" fmla="*/ 84235 h 847307"/>
              <a:gd name="connsiteX2049" fmla="*/ 245315 w 875899"/>
              <a:gd name="connsiteY2049" fmla="*/ 83059 h 847307"/>
              <a:gd name="connsiteX2050" fmla="*/ 243204 w 875899"/>
              <a:gd name="connsiteY2050" fmla="*/ 80772 h 847307"/>
              <a:gd name="connsiteX2051" fmla="*/ 243526 w 875899"/>
              <a:gd name="connsiteY2051" fmla="*/ 80683 h 847307"/>
              <a:gd name="connsiteX2052" fmla="*/ 245684 w 875899"/>
              <a:gd name="connsiteY2052" fmla="*/ 80090 h 847307"/>
              <a:gd name="connsiteX2053" fmla="*/ 245967 w 875899"/>
              <a:gd name="connsiteY2053" fmla="*/ 79773 h 847307"/>
              <a:gd name="connsiteX2054" fmla="*/ 246180 w 875899"/>
              <a:gd name="connsiteY2054" fmla="*/ 79532 h 847307"/>
              <a:gd name="connsiteX2055" fmla="*/ 244877 w 875899"/>
              <a:gd name="connsiteY2055" fmla="*/ 77925 h 847307"/>
              <a:gd name="connsiteX2056" fmla="*/ 244005 w 875899"/>
              <a:gd name="connsiteY2056" fmla="*/ 74584 h 847307"/>
              <a:gd name="connsiteX2057" fmla="*/ 243637 w 875899"/>
              <a:gd name="connsiteY2057" fmla="*/ 73948 h 847307"/>
              <a:gd name="connsiteX2058" fmla="*/ 242826 w 875899"/>
              <a:gd name="connsiteY2058" fmla="*/ 72544 h 847307"/>
              <a:gd name="connsiteX2059" fmla="*/ 242638 w 875899"/>
              <a:gd name="connsiteY2059" fmla="*/ 70812 h 847307"/>
              <a:gd name="connsiteX2060" fmla="*/ 242856 w 875899"/>
              <a:gd name="connsiteY2060" fmla="*/ 69924 h 847307"/>
              <a:gd name="connsiteX2061" fmla="*/ 243320 w 875899"/>
              <a:gd name="connsiteY2061" fmla="*/ 68028 h 847307"/>
              <a:gd name="connsiteX2062" fmla="*/ 245825 w 875899"/>
              <a:gd name="connsiteY2062" fmla="*/ 63443 h 847307"/>
              <a:gd name="connsiteX2063" fmla="*/ 246217 w 875899"/>
              <a:gd name="connsiteY2063" fmla="*/ 62726 h 847307"/>
              <a:gd name="connsiteX2064" fmla="*/ 246966 w 875899"/>
              <a:gd name="connsiteY2064" fmla="*/ 61356 h 847307"/>
              <a:gd name="connsiteX2065" fmla="*/ 248462 w 875899"/>
              <a:gd name="connsiteY2065" fmla="*/ 58619 h 847307"/>
              <a:gd name="connsiteX2066" fmla="*/ 250261 w 875899"/>
              <a:gd name="connsiteY2066" fmla="*/ 55524 h 847307"/>
              <a:gd name="connsiteX2067" fmla="*/ 250771 w 875899"/>
              <a:gd name="connsiteY2067" fmla="*/ 54991 h 847307"/>
              <a:gd name="connsiteX2068" fmla="*/ 251563 w 875899"/>
              <a:gd name="connsiteY2068" fmla="*/ 54162 h 847307"/>
              <a:gd name="connsiteX2069" fmla="*/ 251314 w 875899"/>
              <a:gd name="connsiteY2069" fmla="*/ 52430 h 847307"/>
              <a:gd name="connsiteX2070" fmla="*/ 252802 w 875899"/>
              <a:gd name="connsiteY2070" fmla="*/ 50386 h 847307"/>
              <a:gd name="connsiteX2071" fmla="*/ 252926 w 875899"/>
              <a:gd name="connsiteY2071" fmla="*/ 50023 h 847307"/>
              <a:gd name="connsiteX2072" fmla="*/ 253420 w 875899"/>
              <a:gd name="connsiteY2072" fmla="*/ 48592 h 847307"/>
              <a:gd name="connsiteX2073" fmla="*/ 253791 w 875899"/>
              <a:gd name="connsiteY2073" fmla="*/ 45190 h 847307"/>
              <a:gd name="connsiteX2074" fmla="*/ 253433 w 875899"/>
              <a:gd name="connsiteY2074" fmla="*/ 44328 h 847307"/>
              <a:gd name="connsiteX2075" fmla="*/ 253046 w 875899"/>
              <a:gd name="connsiteY2075" fmla="*/ 43396 h 847307"/>
              <a:gd name="connsiteX2076" fmla="*/ 251144 w 875899"/>
              <a:gd name="connsiteY2076" fmla="*/ 41558 h 847307"/>
              <a:gd name="connsiteX2077" fmla="*/ 252112 w 875899"/>
              <a:gd name="connsiteY2077" fmla="*/ 39686 h 847307"/>
              <a:gd name="connsiteX2078" fmla="*/ 247813 w 875899"/>
              <a:gd name="connsiteY2078" fmla="*/ 37685 h 847307"/>
              <a:gd name="connsiteX2079" fmla="*/ 243014 w 875899"/>
              <a:gd name="connsiteY2079" fmla="*/ 34977 h 847307"/>
              <a:gd name="connsiteX2080" fmla="*/ 239986 w 875899"/>
              <a:gd name="connsiteY2080" fmla="*/ 33129 h 847307"/>
              <a:gd name="connsiteX2081" fmla="*/ 237968 w 875899"/>
              <a:gd name="connsiteY2081" fmla="*/ 31746 h 847307"/>
              <a:gd name="connsiteX2082" fmla="*/ 228772 w 875899"/>
              <a:gd name="connsiteY2082" fmla="*/ 29512 h 847307"/>
              <a:gd name="connsiteX2083" fmla="*/ 225917 w 875899"/>
              <a:gd name="connsiteY2083" fmla="*/ 28835 h 847307"/>
              <a:gd name="connsiteX2084" fmla="*/ 218826 w 875899"/>
              <a:gd name="connsiteY2084" fmla="*/ 26298 h 847307"/>
              <a:gd name="connsiteX2085" fmla="*/ 216867 w 875899"/>
              <a:gd name="connsiteY2085" fmla="*/ 25305 h 847307"/>
              <a:gd name="connsiteX2086" fmla="*/ 215500 w 875899"/>
              <a:gd name="connsiteY2086" fmla="*/ 23021 h 847307"/>
              <a:gd name="connsiteX2087" fmla="*/ 216380 w 875899"/>
              <a:gd name="connsiteY2087" fmla="*/ 14925 h 847307"/>
              <a:gd name="connsiteX2088" fmla="*/ 216327 w 875899"/>
              <a:gd name="connsiteY2088" fmla="*/ 9673 h 847307"/>
              <a:gd name="connsiteX2089" fmla="*/ 216108 w 875899"/>
              <a:gd name="connsiteY2089" fmla="*/ 7207 h 847307"/>
              <a:gd name="connsiteX2090" fmla="*/ 213551 w 875899"/>
              <a:gd name="connsiteY2090" fmla="*/ 6202 h 847307"/>
              <a:gd name="connsiteX2091" fmla="*/ 213551 w 875899"/>
              <a:gd name="connsiteY2091" fmla="*/ 7068 h 847307"/>
              <a:gd name="connsiteX2092" fmla="*/ 213553 w 875899"/>
              <a:gd name="connsiteY2092" fmla="*/ 7500 h 847307"/>
              <a:gd name="connsiteX2093" fmla="*/ 213888 w 875899"/>
              <a:gd name="connsiteY2093" fmla="*/ 8169 h 847307"/>
              <a:gd name="connsiteX2094" fmla="*/ 214112 w 875899"/>
              <a:gd name="connsiteY2094" fmla="*/ 8614 h 847307"/>
              <a:gd name="connsiteX2095" fmla="*/ 213678 w 875899"/>
              <a:gd name="connsiteY2095" fmla="*/ 9603 h 847307"/>
              <a:gd name="connsiteX2096" fmla="*/ 214300 w 875899"/>
              <a:gd name="connsiteY2096" fmla="*/ 11953 h 847307"/>
              <a:gd name="connsiteX2097" fmla="*/ 213685 w 875899"/>
              <a:gd name="connsiteY2097" fmla="*/ 14052 h 847307"/>
              <a:gd name="connsiteX2098" fmla="*/ 213247 w 875899"/>
              <a:gd name="connsiteY2098" fmla="*/ 15542 h 847307"/>
              <a:gd name="connsiteX2099" fmla="*/ 213281 w 875899"/>
              <a:gd name="connsiteY2099" fmla="*/ 16812 h 847307"/>
              <a:gd name="connsiteX2100" fmla="*/ 213312 w 875899"/>
              <a:gd name="connsiteY2100" fmla="*/ 18016 h 847307"/>
              <a:gd name="connsiteX2101" fmla="*/ 211950 w 875899"/>
              <a:gd name="connsiteY2101" fmla="*/ 23336 h 847307"/>
              <a:gd name="connsiteX2102" fmla="*/ 211885 w 875899"/>
              <a:gd name="connsiteY2102" fmla="*/ 23716 h 847307"/>
              <a:gd name="connsiteX2103" fmla="*/ 211250 w 875899"/>
              <a:gd name="connsiteY2103" fmla="*/ 27344 h 847307"/>
              <a:gd name="connsiteX2104" fmla="*/ 210653 w 875899"/>
              <a:gd name="connsiteY2104" fmla="*/ 30760 h 847307"/>
              <a:gd name="connsiteX2105" fmla="*/ 210469 w 875899"/>
              <a:gd name="connsiteY2105" fmla="*/ 31098 h 847307"/>
              <a:gd name="connsiteX2106" fmla="*/ 209600 w 875899"/>
              <a:gd name="connsiteY2106" fmla="*/ 32679 h 847307"/>
              <a:gd name="connsiteX2107" fmla="*/ 205073 w 875899"/>
              <a:gd name="connsiteY2107" fmla="*/ 35345 h 847307"/>
              <a:gd name="connsiteX2108" fmla="*/ 203461 w 875899"/>
              <a:gd name="connsiteY2108" fmla="*/ 36769 h 847307"/>
              <a:gd name="connsiteX2109" fmla="*/ 202654 w 875899"/>
              <a:gd name="connsiteY2109" fmla="*/ 38811 h 847307"/>
              <a:gd name="connsiteX2110" fmla="*/ 200578 w 875899"/>
              <a:gd name="connsiteY2110" fmla="*/ 40484 h 847307"/>
              <a:gd name="connsiteX2111" fmla="*/ 198500 w 875899"/>
              <a:gd name="connsiteY2111" fmla="*/ 42157 h 847307"/>
              <a:gd name="connsiteX2112" fmla="*/ 198097 w 875899"/>
              <a:gd name="connsiteY2112" fmla="*/ 41725 h 847307"/>
              <a:gd name="connsiteX2113" fmla="*/ 196886 w 875899"/>
              <a:gd name="connsiteY2113" fmla="*/ 40427 h 847307"/>
              <a:gd name="connsiteX2114" fmla="*/ 193923 w 875899"/>
              <a:gd name="connsiteY2114" fmla="*/ 34676 h 847307"/>
              <a:gd name="connsiteX2115" fmla="*/ 193032 w 875899"/>
              <a:gd name="connsiteY2115" fmla="*/ 32946 h 847307"/>
              <a:gd name="connsiteX2116" fmla="*/ 190236 w 875899"/>
              <a:gd name="connsiteY2116" fmla="*/ 30166 h 847307"/>
              <a:gd name="connsiteX2117" fmla="*/ 189153 w 875899"/>
              <a:gd name="connsiteY2117" fmla="*/ 28719 h 847307"/>
              <a:gd name="connsiteX2118" fmla="*/ 187874 w 875899"/>
              <a:gd name="connsiteY2118" fmla="*/ 27015 h 847307"/>
              <a:gd name="connsiteX2119" fmla="*/ 187750 w 875899"/>
              <a:gd name="connsiteY2119" fmla="*/ 26520 h 847307"/>
              <a:gd name="connsiteX2120" fmla="*/ 187626 w 875899"/>
              <a:gd name="connsiteY2120" fmla="*/ 26026 h 847307"/>
              <a:gd name="connsiteX2121" fmla="*/ 187883 w 875899"/>
              <a:gd name="connsiteY2121" fmla="*/ 25351 h 847307"/>
              <a:gd name="connsiteX2122" fmla="*/ 188306 w 875899"/>
              <a:gd name="connsiteY2122" fmla="*/ 24231 h 847307"/>
              <a:gd name="connsiteX2123" fmla="*/ 188367 w 875899"/>
              <a:gd name="connsiteY2123" fmla="*/ 22916 h 847307"/>
              <a:gd name="connsiteX2124" fmla="*/ 187870 w 875899"/>
              <a:gd name="connsiteY2124" fmla="*/ 20767 h 847307"/>
              <a:gd name="connsiteX2125" fmla="*/ 187938 w 875899"/>
              <a:gd name="connsiteY2125" fmla="*/ 20509 h 847307"/>
              <a:gd name="connsiteX2126" fmla="*/ 188179 w 875899"/>
              <a:gd name="connsiteY2126" fmla="*/ 19592 h 847307"/>
              <a:gd name="connsiteX2127" fmla="*/ 187062 w 875899"/>
              <a:gd name="connsiteY2127" fmla="*/ 18542 h 847307"/>
              <a:gd name="connsiteX2128" fmla="*/ 187029 w 875899"/>
              <a:gd name="connsiteY2128" fmla="*/ 17854 h 847307"/>
              <a:gd name="connsiteX2129" fmla="*/ 186998 w 875899"/>
              <a:gd name="connsiteY2129" fmla="*/ 17182 h 847307"/>
              <a:gd name="connsiteX2130" fmla="*/ 185809 w 875899"/>
              <a:gd name="connsiteY2130" fmla="*/ 16040 h 847307"/>
              <a:gd name="connsiteX2131" fmla="*/ 185196 w 875899"/>
              <a:gd name="connsiteY2131" fmla="*/ 15452 h 847307"/>
              <a:gd name="connsiteX2132" fmla="*/ 185134 w 875899"/>
              <a:gd name="connsiteY2132" fmla="*/ 14216 h 847307"/>
              <a:gd name="connsiteX2133" fmla="*/ 184657 w 875899"/>
              <a:gd name="connsiteY2133" fmla="*/ 13684 h 847307"/>
              <a:gd name="connsiteX2134" fmla="*/ 184419 w 875899"/>
              <a:gd name="connsiteY2134" fmla="*/ 13418 h 847307"/>
              <a:gd name="connsiteX2135" fmla="*/ 184009 w 875899"/>
              <a:gd name="connsiteY2135" fmla="*/ 12961 h 847307"/>
              <a:gd name="connsiteX2136" fmla="*/ 181033 w 875899"/>
              <a:gd name="connsiteY2136" fmla="*/ 9644 h 847307"/>
              <a:gd name="connsiteX2137" fmla="*/ 180922 w 875899"/>
              <a:gd name="connsiteY2137" fmla="*/ 9022 h 847307"/>
              <a:gd name="connsiteX2138" fmla="*/ 180845 w 875899"/>
              <a:gd name="connsiteY2138" fmla="*/ 8592 h 847307"/>
              <a:gd name="connsiteX2139" fmla="*/ 181156 w 875899"/>
              <a:gd name="connsiteY2139" fmla="*/ 7539 h 847307"/>
              <a:gd name="connsiteX2140" fmla="*/ 180284 w 875899"/>
              <a:gd name="connsiteY2140" fmla="*/ 5625 h 847307"/>
              <a:gd name="connsiteX2141" fmla="*/ 180283 w 875899"/>
              <a:gd name="connsiteY2141" fmla="*/ 4573 h 847307"/>
              <a:gd name="connsiteX2142" fmla="*/ 180283 w 875899"/>
              <a:gd name="connsiteY2142" fmla="*/ 3522 h 847307"/>
              <a:gd name="connsiteX2143" fmla="*/ 169308 w 875899"/>
              <a:gd name="connsiteY2143" fmla="*/ 3133 h 847307"/>
              <a:gd name="connsiteX2144" fmla="*/ 164747 w 875899"/>
              <a:gd name="connsiteY2144" fmla="*/ 3401 h 847307"/>
              <a:gd name="connsiteX2145" fmla="*/ 163359 w 875899"/>
              <a:gd name="connsiteY2145" fmla="*/ 3698 h 847307"/>
              <a:gd name="connsiteX2146" fmla="*/ 154333 w 875899"/>
              <a:gd name="connsiteY2146" fmla="*/ 8998 h 847307"/>
              <a:gd name="connsiteX2147" fmla="*/ 153538 w 875899"/>
              <a:gd name="connsiteY2147" fmla="*/ 10129 h 847307"/>
              <a:gd name="connsiteX2148" fmla="*/ 152050 w 875899"/>
              <a:gd name="connsiteY2148" fmla="*/ 11874 h 847307"/>
              <a:gd name="connsiteX2149" fmla="*/ 149693 w 875899"/>
              <a:gd name="connsiteY2149" fmla="*/ 11418 h 847307"/>
              <a:gd name="connsiteX2150" fmla="*/ 149320 w 875899"/>
              <a:gd name="connsiteY2150" fmla="*/ 10985 h 847307"/>
              <a:gd name="connsiteX2151" fmla="*/ 147645 w 875899"/>
              <a:gd name="connsiteY2151" fmla="*/ 11110 h 847307"/>
              <a:gd name="connsiteX2152" fmla="*/ 145672 w 875899"/>
              <a:gd name="connsiteY2152" fmla="*/ 9611 h 847307"/>
              <a:gd name="connsiteX2153" fmla="*/ 145533 w 875899"/>
              <a:gd name="connsiteY2153" fmla="*/ 9506 h 847307"/>
              <a:gd name="connsiteX2154" fmla="*/ 140688 w 875899"/>
              <a:gd name="connsiteY2154" fmla="*/ 8767 h 847307"/>
              <a:gd name="connsiteX2155" fmla="*/ 138273 w 875899"/>
              <a:gd name="connsiteY2155" fmla="*/ 5767 h 847307"/>
              <a:gd name="connsiteX2156" fmla="*/ 136527 w 875899"/>
              <a:gd name="connsiteY2156" fmla="*/ 3582 h 847307"/>
              <a:gd name="connsiteX2157" fmla="*/ 134478 w 875899"/>
              <a:gd name="connsiteY2157" fmla="*/ 2101 h 847307"/>
              <a:gd name="connsiteX2158" fmla="*/ 132478 w 875899"/>
              <a:gd name="connsiteY2158" fmla="*/ 1826 h 847307"/>
              <a:gd name="connsiteX2159" fmla="*/ 131809 w 875899"/>
              <a:gd name="connsiteY2159" fmla="*/ 1733 h 847307"/>
              <a:gd name="connsiteX2160" fmla="*/ 128827 w 875899"/>
              <a:gd name="connsiteY2160" fmla="*/ 253 h 847307"/>
              <a:gd name="connsiteX2161" fmla="*/ 127586 w 875899"/>
              <a:gd name="connsiteY2161" fmla="*/ 441 h 847307"/>
              <a:gd name="connsiteX2162" fmla="*/ 126410 w 875899"/>
              <a:gd name="connsiteY2162" fmla="*/ 2670 h 847307"/>
              <a:gd name="connsiteX2163" fmla="*/ 125351 w 875899"/>
              <a:gd name="connsiteY2163" fmla="*/ 3144 h 847307"/>
              <a:gd name="connsiteX2164" fmla="*/ 124611 w 875899"/>
              <a:gd name="connsiteY2164" fmla="*/ 3476 h 847307"/>
              <a:gd name="connsiteX2165" fmla="*/ 123930 w 875899"/>
              <a:gd name="connsiteY2165" fmla="*/ 5023 h 847307"/>
              <a:gd name="connsiteX2166" fmla="*/ 118745 w 875899"/>
              <a:gd name="connsiteY2166" fmla="*/ 5871 h 847307"/>
              <a:gd name="connsiteX2167" fmla="*/ 115967 w 875899"/>
              <a:gd name="connsiteY2167" fmla="*/ 8331 h 847307"/>
              <a:gd name="connsiteX2168" fmla="*/ 113983 w 875899"/>
              <a:gd name="connsiteY2168" fmla="*/ 9864 h 847307"/>
              <a:gd name="connsiteX2169" fmla="*/ 112543 w 875899"/>
              <a:gd name="connsiteY2169" fmla="*/ 9534 h 847307"/>
              <a:gd name="connsiteX2170" fmla="*/ 102769 w 875899"/>
              <a:gd name="connsiteY2170" fmla="*/ 7284 h 847307"/>
              <a:gd name="connsiteX2171" fmla="*/ 102397 w 875899"/>
              <a:gd name="connsiteY2171" fmla="*/ 6913 h 847307"/>
              <a:gd name="connsiteX2172" fmla="*/ 99852 w 875899"/>
              <a:gd name="connsiteY2172" fmla="*/ 6856 h 847307"/>
              <a:gd name="connsiteX2173" fmla="*/ 98320 w 875899"/>
              <a:gd name="connsiteY2173" fmla="*/ 7294 h 847307"/>
              <a:gd name="connsiteX2174" fmla="*/ 97246 w 875899"/>
              <a:gd name="connsiteY2174" fmla="*/ 7601 h 847307"/>
              <a:gd name="connsiteX2175" fmla="*/ 96129 w 875899"/>
              <a:gd name="connsiteY2175" fmla="*/ 7480 h 847307"/>
              <a:gd name="connsiteX2176" fmla="*/ 86562 w 875899"/>
              <a:gd name="connsiteY2176" fmla="*/ 8918 h 847307"/>
              <a:gd name="connsiteX2177" fmla="*/ 81565 w 875899"/>
              <a:gd name="connsiteY2177" fmla="*/ 9668 h 847307"/>
              <a:gd name="connsiteX2178" fmla="*/ 78195 w 875899"/>
              <a:gd name="connsiteY2178" fmla="*/ 9843 h 847307"/>
              <a:gd name="connsiteX2179" fmla="*/ 73141 w 875899"/>
              <a:gd name="connsiteY2179" fmla="*/ 6174 h 847307"/>
              <a:gd name="connsiteX2180" fmla="*/ 70170 w 875899"/>
              <a:gd name="connsiteY2180" fmla="*/ 2730 h 847307"/>
              <a:gd name="connsiteX2181" fmla="*/ 66950 w 875899"/>
              <a:gd name="connsiteY2181" fmla="*/ 1345 h 847307"/>
              <a:gd name="connsiteX2182" fmla="*/ 65804 w 875899"/>
              <a:gd name="connsiteY2182" fmla="*/ 1962 h 847307"/>
              <a:gd name="connsiteX2183" fmla="*/ 63602 w 875899"/>
              <a:gd name="connsiteY2183" fmla="*/ 3146 h 847307"/>
              <a:gd name="connsiteX2184" fmla="*/ 61430 w 875899"/>
              <a:gd name="connsiteY2184" fmla="*/ 3335 h 847307"/>
              <a:gd name="connsiteX2185" fmla="*/ 59988 w 875899"/>
              <a:gd name="connsiteY2185" fmla="*/ 4328 h 847307"/>
              <a:gd name="connsiteX2186" fmla="*/ 58639 w 875899"/>
              <a:gd name="connsiteY2186" fmla="*/ 5258 h 84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</a:cxnLst>
            <a:rect l="l" t="t" r="r" b="b"/>
            <a:pathLst>
              <a:path w="875899" h="847307">
                <a:moveTo>
                  <a:pt x="58639" y="5258"/>
                </a:moveTo>
                <a:lnTo>
                  <a:pt x="58258" y="5710"/>
                </a:lnTo>
                <a:lnTo>
                  <a:pt x="56286" y="8045"/>
                </a:lnTo>
                <a:lnTo>
                  <a:pt x="55168" y="8108"/>
                </a:lnTo>
                <a:lnTo>
                  <a:pt x="52560" y="6436"/>
                </a:lnTo>
                <a:lnTo>
                  <a:pt x="51319" y="6261"/>
                </a:lnTo>
                <a:lnTo>
                  <a:pt x="50202" y="7253"/>
                </a:lnTo>
                <a:lnTo>
                  <a:pt x="50017" y="8429"/>
                </a:lnTo>
                <a:lnTo>
                  <a:pt x="49631" y="8589"/>
                </a:lnTo>
                <a:lnTo>
                  <a:pt x="48529" y="9049"/>
                </a:lnTo>
                <a:lnTo>
                  <a:pt x="48182" y="10090"/>
                </a:lnTo>
                <a:lnTo>
                  <a:pt x="48097" y="10348"/>
                </a:lnTo>
                <a:lnTo>
                  <a:pt x="48781" y="11647"/>
                </a:lnTo>
                <a:lnTo>
                  <a:pt x="43493" y="15318"/>
                </a:lnTo>
                <a:lnTo>
                  <a:pt x="42399" y="18711"/>
                </a:lnTo>
                <a:lnTo>
                  <a:pt x="42836" y="19513"/>
                </a:lnTo>
                <a:lnTo>
                  <a:pt x="41907" y="21433"/>
                </a:lnTo>
                <a:lnTo>
                  <a:pt x="41370" y="24674"/>
                </a:lnTo>
                <a:lnTo>
                  <a:pt x="40739" y="28485"/>
                </a:lnTo>
                <a:lnTo>
                  <a:pt x="42479" y="29658"/>
                </a:lnTo>
                <a:lnTo>
                  <a:pt x="41426" y="31082"/>
                </a:lnTo>
                <a:lnTo>
                  <a:pt x="41366" y="31949"/>
                </a:lnTo>
                <a:lnTo>
                  <a:pt x="41864" y="33000"/>
                </a:lnTo>
                <a:lnTo>
                  <a:pt x="44721" y="34602"/>
                </a:lnTo>
                <a:lnTo>
                  <a:pt x="45656" y="37384"/>
                </a:lnTo>
                <a:lnTo>
                  <a:pt x="45177" y="37539"/>
                </a:lnTo>
                <a:lnTo>
                  <a:pt x="43733" y="38007"/>
                </a:lnTo>
                <a:lnTo>
                  <a:pt x="43673" y="38625"/>
                </a:lnTo>
                <a:lnTo>
                  <a:pt x="44791" y="40046"/>
                </a:lnTo>
                <a:lnTo>
                  <a:pt x="44484" y="42148"/>
                </a:lnTo>
                <a:lnTo>
                  <a:pt x="45421" y="45365"/>
                </a:lnTo>
                <a:lnTo>
                  <a:pt x="44526" y="45438"/>
                </a:lnTo>
                <a:lnTo>
                  <a:pt x="43123" y="45554"/>
                </a:lnTo>
                <a:lnTo>
                  <a:pt x="42495" y="47853"/>
                </a:lnTo>
                <a:lnTo>
                  <a:pt x="42260" y="48710"/>
                </a:lnTo>
                <a:lnTo>
                  <a:pt x="42201" y="50195"/>
                </a:lnTo>
                <a:lnTo>
                  <a:pt x="42961" y="51276"/>
                </a:lnTo>
                <a:lnTo>
                  <a:pt x="43941" y="52667"/>
                </a:lnTo>
                <a:lnTo>
                  <a:pt x="43844" y="53158"/>
                </a:lnTo>
                <a:lnTo>
                  <a:pt x="43758" y="53594"/>
                </a:lnTo>
                <a:lnTo>
                  <a:pt x="44999" y="53840"/>
                </a:lnTo>
                <a:lnTo>
                  <a:pt x="44654" y="56865"/>
                </a:lnTo>
                <a:lnTo>
                  <a:pt x="44631" y="57057"/>
                </a:lnTo>
                <a:lnTo>
                  <a:pt x="44325" y="59409"/>
                </a:lnTo>
                <a:lnTo>
                  <a:pt x="44480" y="59796"/>
                </a:lnTo>
                <a:lnTo>
                  <a:pt x="44948" y="60954"/>
                </a:lnTo>
                <a:lnTo>
                  <a:pt x="46873" y="62249"/>
                </a:lnTo>
                <a:lnTo>
                  <a:pt x="49674" y="67627"/>
                </a:lnTo>
                <a:lnTo>
                  <a:pt x="50547" y="70904"/>
                </a:lnTo>
                <a:lnTo>
                  <a:pt x="51603" y="71707"/>
                </a:lnTo>
                <a:lnTo>
                  <a:pt x="52412" y="73932"/>
                </a:lnTo>
                <a:lnTo>
                  <a:pt x="53655" y="74920"/>
                </a:lnTo>
                <a:lnTo>
                  <a:pt x="53760" y="75476"/>
                </a:lnTo>
                <a:lnTo>
                  <a:pt x="53967" y="76589"/>
                </a:lnTo>
                <a:lnTo>
                  <a:pt x="52728" y="76963"/>
                </a:lnTo>
                <a:lnTo>
                  <a:pt x="52108" y="77150"/>
                </a:lnTo>
                <a:lnTo>
                  <a:pt x="51878" y="77479"/>
                </a:lnTo>
                <a:lnTo>
                  <a:pt x="51673" y="77770"/>
                </a:lnTo>
                <a:lnTo>
                  <a:pt x="51914" y="78061"/>
                </a:lnTo>
                <a:lnTo>
                  <a:pt x="52234" y="78448"/>
                </a:lnTo>
                <a:lnTo>
                  <a:pt x="52648" y="78507"/>
                </a:lnTo>
                <a:lnTo>
                  <a:pt x="53102" y="78571"/>
                </a:lnTo>
                <a:lnTo>
                  <a:pt x="53040" y="79066"/>
                </a:lnTo>
                <a:lnTo>
                  <a:pt x="52421" y="79500"/>
                </a:lnTo>
                <a:lnTo>
                  <a:pt x="52298" y="80366"/>
                </a:lnTo>
                <a:lnTo>
                  <a:pt x="52471" y="80739"/>
                </a:lnTo>
                <a:lnTo>
                  <a:pt x="52672" y="81171"/>
                </a:lnTo>
                <a:lnTo>
                  <a:pt x="54038" y="81848"/>
                </a:lnTo>
                <a:lnTo>
                  <a:pt x="53910" y="82871"/>
                </a:lnTo>
                <a:lnTo>
                  <a:pt x="53793" y="83828"/>
                </a:lnTo>
                <a:lnTo>
                  <a:pt x="55531" y="84506"/>
                </a:lnTo>
                <a:lnTo>
                  <a:pt x="55730" y="85031"/>
                </a:lnTo>
                <a:lnTo>
                  <a:pt x="56590" y="87288"/>
                </a:lnTo>
                <a:lnTo>
                  <a:pt x="56221" y="89392"/>
                </a:lnTo>
                <a:lnTo>
                  <a:pt x="56656" y="90381"/>
                </a:lnTo>
                <a:lnTo>
                  <a:pt x="55729" y="91992"/>
                </a:lnTo>
                <a:lnTo>
                  <a:pt x="55864" y="92532"/>
                </a:lnTo>
                <a:lnTo>
                  <a:pt x="56041" y="93228"/>
                </a:lnTo>
                <a:lnTo>
                  <a:pt x="55925" y="93753"/>
                </a:lnTo>
                <a:lnTo>
                  <a:pt x="55794" y="94343"/>
                </a:lnTo>
                <a:lnTo>
                  <a:pt x="54059" y="95831"/>
                </a:lnTo>
                <a:lnTo>
                  <a:pt x="53936" y="96449"/>
                </a:lnTo>
                <a:lnTo>
                  <a:pt x="54806" y="97685"/>
                </a:lnTo>
                <a:lnTo>
                  <a:pt x="54312" y="99729"/>
                </a:lnTo>
                <a:lnTo>
                  <a:pt x="55434" y="102326"/>
                </a:lnTo>
                <a:lnTo>
                  <a:pt x="55061" y="102759"/>
                </a:lnTo>
                <a:lnTo>
                  <a:pt x="54666" y="102823"/>
                </a:lnTo>
                <a:lnTo>
                  <a:pt x="54224" y="102893"/>
                </a:lnTo>
                <a:lnTo>
                  <a:pt x="53884" y="102947"/>
                </a:lnTo>
                <a:lnTo>
                  <a:pt x="53639" y="104803"/>
                </a:lnTo>
                <a:lnTo>
                  <a:pt x="53688" y="105063"/>
                </a:lnTo>
                <a:lnTo>
                  <a:pt x="53825" y="105792"/>
                </a:lnTo>
                <a:lnTo>
                  <a:pt x="54757" y="106720"/>
                </a:lnTo>
                <a:lnTo>
                  <a:pt x="55379" y="107338"/>
                </a:lnTo>
                <a:lnTo>
                  <a:pt x="55009" y="108513"/>
                </a:lnTo>
                <a:lnTo>
                  <a:pt x="56127" y="109749"/>
                </a:lnTo>
                <a:lnTo>
                  <a:pt x="56299" y="110544"/>
                </a:lnTo>
                <a:lnTo>
                  <a:pt x="56005" y="110987"/>
                </a:lnTo>
                <a:lnTo>
                  <a:pt x="53776" y="113775"/>
                </a:lnTo>
                <a:lnTo>
                  <a:pt x="53938" y="114738"/>
                </a:lnTo>
                <a:lnTo>
                  <a:pt x="54026" y="115260"/>
                </a:lnTo>
                <a:lnTo>
                  <a:pt x="53717" y="116004"/>
                </a:lnTo>
                <a:lnTo>
                  <a:pt x="52540" y="116748"/>
                </a:lnTo>
                <a:lnTo>
                  <a:pt x="52604" y="117569"/>
                </a:lnTo>
                <a:lnTo>
                  <a:pt x="52666" y="118357"/>
                </a:lnTo>
                <a:lnTo>
                  <a:pt x="51240" y="119102"/>
                </a:lnTo>
                <a:lnTo>
                  <a:pt x="51014" y="119784"/>
                </a:lnTo>
                <a:lnTo>
                  <a:pt x="51461" y="122222"/>
                </a:lnTo>
                <a:lnTo>
                  <a:pt x="51932" y="124608"/>
                </a:lnTo>
                <a:lnTo>
                  <a:pt x="50754" y="125909"/>
                </a:lnTo>
                <a:lnTo>
                  <a:pt x="50756" y="126467"/>
                </a:lnTo>
                <a:lnTo>
                  <a:pt x="52463" y="126524"/>
                </a:lnTo>
                <a:lnTo>
                  <a:pt x="52494" y="127824"/>
                </a:lnTo>
                <a:lnTo>
                  <a:pt x="53302" y="128133"/>
                </a:lnTo>
                <a:lnTo>
                  <a:pt x="54170" y="129183"/>
                </a:lnTo>
                <a:lnTo>
                  <a:pt x="56093" y="128746"/>
                </a:lnTo>
                <a:lnTo>
                  <a:pt x="56307" y="129006"/>
                </a:lnTo>
                <a:lnTo>
                  <a:pt x="56652" y="129427"/>
                </a:lnTo>
                <a:lnTo>
                  <a:pt x="57275" y="130910"/>
                </a:lnTo>
                <a:lnTo>
                  <a:pt x="58394" y="131897"/>
                </a:lnTo>
                <a:lnTo>
                  <a:pt x="57960" y="133074"/>
                </a:lnTo>
                <a:lnTo>
                  <a:pt x="58646" y="134340"/>
                </a:lnTo>
                <a:lnTo>
                  <a:pt x="59267" y="135486"/>
                </a:lnTo>
                <a:lnTo>
                  <a:pt x="59659" y="135534"/>
                </a:lnTo>
                <a:lnTo>
                  <a:pt x="59923" y="135566"/>
                </a:lnTo>
                <a:lnTo>
                  <a:pt x="60259" y="135607"/>
                </a:lnTo>
                <a:lnTo>
                  <a:pt x="60416" y="135795"/>
                </a:lnTo>
                <a:lnTo>
                  <a:pt x="60881" y="136350"/>
                </a:lnTo>
                <a:lnTo>
                  <a:pt x="60510" y="137216"/>
                </a:lnTo>
                <a:lnTo>
                  <a:pt x="60760" y="138515"/>
                </a:lnTo>
                <a:lnTo>
                  <a:pt x="62249" y="139626"/>
                </a:lnTo>
                <a:lnTo>
                  <a:pt x="63371" y="142843"/>
                </a:lnTo>
                <a:lnTo>
                  <a:pt x="62289" y="144640"/>
                </a:lnTo>
                <a:lnTo>
                  <a:pt x="61206" y="146435"/>
                </a:lnTo>
                <a:lnTo>
                  <a:pt x="60835" y="147737"/>
                </a:lnTo>
                <a:lnTo>
                  <a:pt x="61000" y="148284"/>
                </a:lnTo>
                <a:lnTo>
                  <a:pt x="61209" y="148973"/>
                </a:lnTo>
                <a:lnTo>
                  <a:pt x="60956" y="149408"/>
                </a:lnTo>
                <a:lnTo>
                  <a:pt x="60776" y="149717"/>
                </a:lnTo>
                <a:lnTo>
                  <a:pt x="60371" y="149717"/>
                </a:lnTo>
                <a:lnTo>
                  <a:pt x="60197" y="149718"/>
                </a:lnTo>
                <a:lnTo>
                  <a:pt x="59784" y="149718"/>
                </a:lnTo>
                <a:lnTo>
                  <a:pt x="59535" y="148729"/>
                </a:lnTo>
                <a:lnTo>
                  <a:pt x="58729" y="148916"/>
                </a:lnTo>
                <a:lnTo>
                  <a:pt x="57370" y="152755"/>
                </a:lnTo>
                <a:lnTo>
                  <a:pt x="57496" y="153218"/>
                </a:lnTo>
                <a:lnTo>
                  <a:pt x="57557" y="153435"/>
                </a:lnTo>
                <a:lnTo>
                  <a:pt x="58507" y="154519"/>
                </a:lnTo>
                <a:lnTo>
                  <a:pt x="59234" y="155351"/>
                </a:lnTo>
                <a:lnTo>
                  <a:pt x="58368" y="156591"/>
                </a:lnTo>
                <a:lnTo>
                  <a:pt x="58822" y="157126"/>
                </a:lnTo>
                <a:lnTo>
                  <a:pt x="60848" y="157946"/>
                </a:lnTo>
                <a:lnTo>
                  <a:pt x="60851" y="158690"/>
                </a:lnTo>
                <a:lnTo>
                  <a:pt x="61371" y="159480"/>
                </a:lnTo>
                <a:lnTo>
                  <a:pt x="61895" y="160273"/>
                </a:lnTo>
                <a:lnTo>
                  <a:pt x="61998" y="160430"/>
                </a:lnTo>
                <a:lnTo>
                  <a:pt x="61973" y="161215"/>
                </a:lnTo>
                <a:lnTo>
                  <a:pt x="61911" y="161969"/>
                </a:lnTo>
                <a:lnTo>
                  <a:pt x="62655" y="163265"/>
                </a:lnTo>
                <a:lnTo>
                  <a:pt x="63402" y="164565"/>
                </a:lnTo>
                <a:lnTo>
                  <a:pt x="63440" y="164739"/>
                </a:lnTo>
                <a:lnTo>
                  <a:pt x="63716" y="166050"/>
                </a:lnTo>
                <a:lnTo>
                  <a:pt x="61486" y="167911"/>
                </a:lnTo>
                <a:lnTo>
                  <a:pt x="61986" y="170880"/>
                </a:lnTo>
                <a:lnTo>
                  <a:pt x="61491" y="171500"/>
                </a:lnTo>
                <a:lnTo>
                  <a:pt x="58948" y="171567"/>
                </a:lnTo>
                <a:lnTo>
                  <a:pt x="57833" y="172250"/>
                </a:lnTo>
                <a:lnTo>
                  <a:pt x="55787" y="173429"/>
                </a:lnTo>
                <a:lnTo>
                  <a:pt x="56661" y="176028"/>
                </a:lnTo>
                <a:lnTo>
                  <a:pt x="56042" y="177762"/>
                </a:lnTo>
                <a:lnTo>
                  <a:pt x="56870" y="179680"/>
                </a:lnTo>
                <a:lnTo>
                  <a:pt x="57163" y="180359"/>
                </a:lnTo>
                <a:lnTo>
                  <a:pt x="57208" y="180648"/>
                </a:lnTo>
                <a:lnTo>
                  <a:pt x="57476" y="182339"/>
                </a:lnTo>
                <a:lnTo>
                  <a:pt x="58039" y="186299"/>
                </a:lnTo>
                <a:lnTo>
                  <a:pt x="58027" y="186476"/>
                </a:lnTo>
                <a:lnTo>
                  <a:pt x="57857" y="189086"/>
                </a:lnTo>
                <a:lnTo>
                  <a:pt x="58301" y="195026"/>
                </a:lnTo>
                <a:lnTo>
                  <a:pt x="58565" y="195538"/>
                </a:lnTo>
                <a:lnTo>
                  <a:pt x="58910" y="196203"/>
                </a:lnTo>
                <a:lnTo>
                  <a:pt x="59295" y="196944"/>
                </a:lnTo>
                <a:lnTo>
                  <a:pt x="59170" y="197449"/>
                </a:lnTo>
                <a:lnTo>
                  <a:pt x="59110" y="197686"/>
                </a:lnTo>
                <a:lnTo>
                  <a:pt x="58024" y="196717"/>
                </a:lnTo>
                <a:lnTo>
                  <a:pt x="57671" y="196403"/>
                </a:lnTo>
                <a:lnTo>
                  <a:pt x="57310" y="196081"/>
                </a:lnTo>
                <a:lnTo>
                  <a:pt x="56938" y="196576"/>
                </a:lnTo>
                <a:lnTo>
                  <a:pt x="57449" y="197942"/>
                </a:lnTo>
                <a:lnTo>
                  <a:pt x="58371" y="200412"/>
                </a:lnTo>
                <a:lnTo>
                  <a:pt x="58543" y="201323"/>
                </a:lnTo>
                <a:lnTo>
                  <a:pt x="58745" y="202392"/>
                </a:lnTo>
                <a:lnTo>
                  <a:pt x="57692" y="202827"/>
                </a:lnTo>
                <a:lnTo>
                  <a:pt x="58130" y="205241"/>
                </a:lnTo>
                <a:lnTo>
                  <a:pt x="57821" y="206603"/>
                </a:lnTo>
                <a:lnTo>
                  <a:pt x="58010" y="206902"/>
                </a:lnTo>
                <a:lnTo>
                  <a:pt x="58153" y="207131"/>
                </a:lnTo>
                <a:lnTo>
                  <a:pt x="58753" y="208086"/>
                </a:lnTo>
                <a:lnTo>
                  <a:pt x="57454" y="209389"/>
                </a:lnTo>
                <a:lnTo>
                  <a:pt x="57073" y="211194"/>
                </a:lnTo>
                <a:lnTo>
                  <a:pt x="57024" y="211433"/>
                </a:lnTo>
                <a:lnTo>
                  <a:pt x="57151" y="214651"/>
                </a:lnTo>
                <a:lnTo>
                  <a:pt x="57836" y="217005"/>
                </a:lnTo>
                <a:lnTo>
                  <a:pt x="58086" y="217869"/>
                </a:lnTo>
                <a:lnTo>
                  <a:pt x="57578" y="218222"/>
                </a:lnTo>
                <a:lnTo>
                  <a:pt x="57282" y="218426"/>
                </a:lnTo>
                <a:lnTo>
                  <a:pt x="56181" y="218489"/>
                </a:lnTo>
                <a:lnTo>
                  <a:pt x="55088" y="218549"/>
                </a:lnTo>
                <a:lnTo>
                  <a:pt x="53809" y="218619"/>
                </a:lnTo>
                <a:lnTo>
                  <a:pt x="52571" y="219241"/>
                </a:lnTo>
                <a:lnTo>
                  <a:pt x="53129" y="220168"/>
                </a:lnTo>
                <a:lnTo>
                  <a:pt x="52573" y="220788"/>
                </a:lnTo>
                <a:lnTo>
                  <a:pt x="53070" y="221345"/>
                </a:lnTo>
                <a:lnTo>
                  <a:pt x="53011" y="223450"/>
                </a:lnTo>
                <a:lnTo>
                  <a:pt x="53510" y="225894"/>
                </a:lnTo>
                <a:lnTo>
                  <a:pt x="54010" y="228339"/>
                </a:lnTo>
                <a:lnTo>
                  <a:pt x="54106" y="228463"/>
                </a:lnTo>
                <a:lnTo>
                  <a:pt x="54880" y="229450"/>
                </a:lnTo>
                <a:lnTo>
                  <a:pt x="54823" y="232732"/>
                </a:lnTo>
                <a:lnTo>
                  <a:pt x="55444" y="233412"/>
                </a:lnTo>
                <a:lnTo>
                  <a:pt x="56064" y="233492"/>
                </a:lnTo>
                <a:lnTo>
                  <a:pt x="56374" y="233533"/>
                </a:lnTo>
                <a:lnTo>
                  <a:pt x="56517" y="233859"/>
                </a:lnTo>
                <a:lnTo>
                  <a:pt x="57066" y="235149"/>
                </a:lnTo>
                <a:lnTo>
                  <a:pt x="57100" y="235460"/>
                </a:lnTo>
                <a:lnTo>
                  <a:pt x="57244" y="236735"/>
                </a:lnTo>
                <a:lnTo>
                  <a:pt x="56227" y="237109"/>
                </a:lnTo>
                <a:lnTo>
                  <a:pt x="56056" y="237170"/>
                </a:lnTo>
                <a:lnTo>
                  <a:pt x="56109" y="238741"/>
                </a:lnTo>
                <a:lnTo>
                  <a:pt x="56090" y="239014"/>
                </a:lnTo>
                <a:lnTo>
                  <a:pt x="56661" y="240998"/>
                </a:lnTo>
                <a:lnTo>
                  <a:pt x="56883" y="241766"/>
                </a:lnTo>
                <a:lnTo>
                  <a:pt x="56641" y="242576"/>
                </a:lnTo>
                <a:lnTo>
                  <a:pt x="56512" y="243006"/>
                </a:lnTo>
                <a:lnTo>
                  <a:pt x="56647" y="243179"/>
                </a:lnTo>
                <a:lnTo>
                  <a:pt x="57382" y="244119"/>
                </a:lnTo>
                <a:lnTo>
                  <a:pt x="57073" y="245295"/>
                </a:lnTo>
                <a:lnTo>
                  <a:pt x="58193" y="247335"/>
                </a:lnTo>
                <a:lnTo>
                  <a:pt x="58078" y="247522"/>
                </a:lnTo>
                <a:lnTo>
                  <a:pt x="57697" y="248142"/>
                </a:lnTo>
                <a:lnTo>
                  <a:pt x="58256" y="248575"/>
                </a:lnTo>
                <a:lnTo>
                  <a:pt x="60550" y="249685"/>
                </a:lnTo>
                <a:lnTo>
                  <a:pt x="59748" y="250491"/>
                </a:lnTo>
                <a:lnTo>
                  <a:pt x="60642" y="251289"/>
                </a:lnTo>
                <a:lnTo>
                  <a:pt x="61546" y="252097"/>
                </a:lnTo>
                <a:lnTo>
                  <a:pt x="63219" y="250980"/>
                </a:lnTo>
                <a:lnTo>
                  <a:pt x="63553" y="253017"/>
                </a:lnTo>
                <a:lnTo>
                  <a:pt x="63595" y="253269"/>
                </a:lnTo>
                <a:lnTo>
                  <a:pt x="64110" y="253073"/>
                </a:lnTo>
                <a:lnTo>
                  <a:pt x="64678" y="252856"/>
                </a:lnTo>
                <a:lnTo>
                  <a:pt x="64895" y="252772"/>
                </a:lnTo>
                <a:lnTo>
                  <a:pt x="65260" y="253448"/>
                </a:lnTo>
                <a:lnTo>
                  <a:pt x="64591" y="256116"/>
                </a:lnTo>
                <a:lnTo>
                  <a:pt x="64839" y="257292"/>
                </a:lnTo>
                <a:lnTo>
                  <a:pt x="62673" y="258657"/>
                </a:lnTo>
                <a:lnTo>
                  <a:pt x="62902" y="258943"/>
                </a:lnTo>
                <a:lnTo>
                  <a:pt x="63417" y="259586"/>
                </a:lnTo>
                <a:lnTo>
                  <a:pt x="62488" y="260268"/>
                </a:lnTo>
                <a:lnTo>
                  <a:pt x="62490" y="261134"/>
                </a:lnTo>
                <a:lnTo>
                  <a:pt x="61581" y="261339"/>
                </a:lnTo>
                <a:lnTo>
                  <a:pt x="61375" y="261384"/>
                </a:lnTo>
                <a:lnTo>
                  <a:pt x="61252" y="262066"/>
                </a:lnTo>
                <a:lnTo>
                  <a:pt x="61505" y="262462"/>
                </a:lnTo>
                <a:lnTo>
                  <a:pt x="62557" y="264107"/>
                </a:lnTo>
                <a:lnTo>
                  <a:pt x="62002" y="266213"/>
                </a:lnTo>
                <a:lnTo>
                  <a:pt x="62436" y="266831"/>
                </a:lnTo>
                <a:lnTo>
                  <a:pt x="64297" y="267261"/>
                </a:lnTo>
                <a:lnTo>
                  <a:pt x="64704" y="268218"/>
                </a:lnTo>
                <a:lnTo>
                  <a:pt x="65665" y="270477"/>
                </a:lnTo>
                <a:lnTo>
                  <a:pt x="67588" y="271032"/>
                </a:lnTo>
                <a:lnTo>
                  <a:pt x="66102" y="272211"/>
                </a:lnTo>
                <a:lnTo>
                  <a:pt x="66219" y="272964"/>
                </a:lnTo>
                <a:lnTo>
                  <a:pt x="67737" y="274052"/>
                </a:lnTo>
                <a:lnTo>
                  <a:pt x="68026" y="274251"/>
                </a:lnTo>
                <a:lnTo>
                  <a:pt x="68517" y="275463"/>
                </a:lnTo>
                <a:lnTo>
                  <a:pt x="67969" y="277904"/>
                </a:lnTo>
                <a:lnTo>
                  <a:pt x="68245" y="278336"/>
                </a:lnTo>
                <a:lnTo>
                  <a:pt x="70268" y="281492"/>
                </a:lnTo>
                <a:lnTo>
                  <a:pt x="69091" y="281864"/>
                </a:lnTo>
                <a:lnTo>
                  <a:pt x="68180" y="281217"/>
                </a:lnTo>
                <a:lnTo>
                  <a:pt x="67788" y="280937"/>
                </a:lnTo>
                <a:lnTo>
                  <a:pt x="67292" y="281434"/>
                </a:lnTo>
                <a:lnTo>
                  <a:pt x="69778" y="285082"/>
                </a:lnTo>
                <a:lnTo>
                  <a:pt x="69964" y="285764"/>
                </a:lnTo>
                <a:lnTo>
                  <a:pt x="69725" y="286047"/>
                </a:lnTo>
                <a:lnTo>
                  <a:pt x="69284" y="286570"/>
                </a:lnTo>
                <a:lnTo>
                  <a:pt x="69367" y="286789"/>
                </a:lnTo>
                <a:lnTo>
                  <a:pt x="69470" y="287066"/>
                </a:lnTo>
                <a:lnTo>
                  <a:pt x="67217" y="287715"/>
                </a:lnTo>
                <a:lnTo>
                  <a:pt x="65222" y="287857"/>
                </a:lnTo>
                <a:lnTo>
                  <a:pt x="63181" y="287906"/>
                </a:lnTo>
                <a:lnTo>
                  <a:pt x="61249" y="287766"/>
                </a:lnTo>
                <a:lnTo>
                  <a:pt x="58467" y="287692"/>
                </a:lnTo>
                <a:lnTo>
                  <a:pt x="57158" y="286881"/>
                </a:lnTo>
                <a:lnTo>
                  <a:pt x="56338" y="286245"/>
                </a:lnTo>
                <a:lnTo>
                  <a:pt x="54141" y="286485"/>
                </a:lnTo>
                <a:lnTo>
                  <a:pt x="51963" y="287475"/>
                </a:lnTo>
                <a:lnTo>
                  <a:pt x="50326" y="288591"/>
                </a:lnTo>
                <a:lnTo>
                  <a:pt x="48969" y="288951"/>
                </a:lnTo>
                <a:lnTo>
                  <a:pt x="47414" y="289270"/>
                </a:lnTo>
                <a:lnTo>
                  <a:pt x="45767" y="289404"/>
                </a:lnTo>
                <a:lnTo>
                  <a:pt x="44117" y="289630"/>
                </a:lnTo>
                <a:lnTo>
                  <a:pt x="43089" y="290450"/>
                </a:lnTo>
                <a:lnTo>
                  <a:pt x="42834" y="291814"/>
                </a:lnTo>
                <a:lnTo>
                  <a:pt x="42639" y="292942"/>
                </a:lnTo>
                <a:lnTo>
                  <a:pt x="41756" y="293853"/>
                </a:lnTo>
                <a:lnTo>
                  <a:pt x="39992" y="294458"/>
                </a:lnTo>
                <a:lnTo>
                  <a:pt x="38553" y="295570"/>
                </a:lnTo>
                <a:lnTo>
                  <a:pt x="37554" y="296904"/>
                </a:lnTo>
                <a:lnTo>
                  <a:pt x="37219" y="297802"/>
                </a:lnTo>
                <a:lnTo>
                  <a:pt x="37019" y="299023"/>
                </a:lnTo>
                <a:lnTo>
                  <a:pt x="36787" y="299872"/>
                </a:lnTo>
                <a:lnTo>
                  <a:pt x="35849" y="300925"/>
                </a:lnTo>
                <a:lnTo>
                  <a:pt x="34872" y="301697"/>
                </a:lnTo>
                <a:lnTo>
                  <a:pt x="33857" y="302189"/>
                </a:lnTo>
                <a:lnTo>
                  <a:pt x="32698" y="302593"/>
                </a:lnTo>
                <a:lnTo>
                  <a:pt x="31601" y="302665"/>
                </a:lnTo>
                <a:lnTo>
                  <a:pt x="30363" y="302555"/>
                </a:lnTo>
                <a:lnTo>
                  <a:pt x="29411" y="302539"/>
                </a:lnTo>
                <a:lnTo>
                  <a:pt x="28077" y="302516"/>
                </a:lnTo>
                <a:lnTo>
                  <a:pt x="25431" y="302768"/>
                </a:lnTo>
                <a:lnTo>
                  <a:pt x="22686" y="303021"/>
                </a:lnTo>
                <a:lnTo>
                  <a:pt x="20125" y="303599"/>
                </a:lnTo>
                <a:lnTo>
                  <a:pt x="17589" y="304830"/>
                </a:lnTo>
                <a:lnTo>
                  <a:pt x="15220" y="306854"/>
                </a:lnTo>
                <a:lnTo>
                  <a:pt x="13483" y="309189"/>
                </a:lnTo>
                <a:lnTo>
                  <a:pt x="12507" y="312397"/>
                </a:lnTo>
                <a:lnTo>
                  <a:pt x="11945" y="313955"/>
                </a:lnTo>
                <a:lnTo>
                  <a:pt x="9718" y="317379"/>
                </a:lnTo>
                <a:lnTo>
                  <a:pt x="8380" y="319660"/>
                </a:lnTo>
                <a:lnTo>
                  <a:pt x="7026" y="321143"/>
                </a:lnTo>
                <a:lnTo>
                  <a:pt x="5229" y="322545"/>
                </a:lnTo>
                <a:lnTo>
                  <a:pt x="3053" y="323487"/>
                </a:lnTo>
                <a:lnTo>
                  <a:pt x="1416" y="324603"/>
                </a:lnTo>
                <a:lnTo>
                  <a:pt x="461" y="326078"/>
                </a:lnTo>
                <a:lnTo>
                  <a:pt x="180" y="327141"/>
                </a:lnTo>
                <a:lnTo>
                  <a:pt x="2852" y="331222"/>
                </a:lnTo>
                <a:lnTo>
                  <a:pt x="3785" y="333698"/>
                </a:lnTo>
                <a:lnTo>
                  <a:pt x="3983" y="333984"/>
                </a:lnTo>
                <a:lnTo>
                  <a:pt x="5152" y="335676"/>
                </a:lnTo>
                <a:lnTo>
                  <a:pt x="6016" y="336432"/>
                </a:lnTo>
                <a:lnTo>
                  <a:pt x="7200" y="337469"/>
                </a:lnTo>
                <a:lnTo>
                  <a:pt x="10368" y="342354"/>
                </a:lnTo>
                <a:lnTo>
                  <a:pt x="11307" y="347431"/>
                </a:lnTo>
                <a:lnTo>
                  <a:pt x="13029" y="351356"/>
                </a:lnTo>
                <a:lnTo>
                  <a:pt x="14728" y="355228"/>
                </a:lnTo>
                <a:lnTo>
                  <a:pt x="14322" y="357381"/>
                </a:lnTo>
                <a:lnTo>
                  <a:pt x="14237" y="357829"/>
                </a:lnTo>
                <a:lnTo>
                  <a:pt x="15233" y="359562"/>
                </a:lnTo>
                <a:lnTo>
                  <a:pt x="15728" y="360427"/>
                </a:lnTo>
                <a:lnTo>
                  <a:pt x="15468" y="360880"/>
                </a:lnTo>
                <a:lnTo>
                  <a:pt x="14554" y="362473"/>
                </a:lnTo>
                <a:lnTo>
                  <a:pt x="17068" y="365369"/>
                </a:lnTo>
                <a:lnTo>
                  <a:pt x="18716" y="367265"/>
                </a:lnTo>
                <a:lnTo>
                  <a:pt x="19707" y="368408"/>
                </a:lnTo>
                <a:lnTo>
                  <a:pt x="19895" y="369152"/>
                </a:lnTo>
                <a:lnTo>
                  <a:pt x="19631" y="369680"/>
                </a:lnTo>
                <a:lnTo>
                  <a:pt x="19277" y="370392"/>
                </a:lnTo>
                <a:lnTo>
                  <a:pt x="19651" y="371939"/>
                </a:lnTo>
                <a:lnTo>
                  <a:pt x="18807" y="373513"/>
                </a:lnTo>
                <a:lnTo>
                  <a:pt x="18788" y="374542"/>
                </a:lnTo>
                <a:lnTo>
                  <a:pt x="19190" y="375462"/>
                </a:lnTo>
                <a:lnTo>
                  <a:pt x="19411" y="375966"/>
                </a:lnTo>
                <a:lnTo>
                  <a:pt x="19040" y="377267"/>
                </a:lnTo>
                <a:lnTo>
                  <a:pt x="19545" y="378371"/>
                </a:lnTo>
                <a:lnTo>
                  <a:pt x="20284" y="379990"/>
                </a:lnTo>
                <a:lnTo>
                  <a:pt x="22519" y="382896"/>
                </a:lnTo>
                <a:lnTo>
                  <a:pt x="22831" y="383949"/>
                </a:lnTo>
                <a:lnTo>
                  <a:pt x="21845" y="385368"/>
                </a:lnTo>
                <a:lnTo>
                  <a:pt x="22096" y="388596"/>
                </a:lnTo>
                <a:lnTo>
                  <a:pt x="23979" y="391110"/>
                </a:lnTo>
                <a:lnTo>
                  <a:pt x="25199" y="392739"/>
                </a:lnTo>
                <a:lnTo>
                  <a:pt x="28613" y="396138"/>
                </a:lnTo>
                <a:lnTo>
                  <a:pt x="29050" y="397935"/>
                </a:lnTo>
                <a:lnTo>
                  <a:pt x="28993" y="401528"/>
                </a:lnTo>
                <a:lnTo>
                  <a:pt x="31663" y="405486"/>
                </a:lnTo>
                <a:lnTo>
                  <a:pt x="32477" y="410192"/>
                </a:lnTo>
                <a:lnTo>
                  <a:pt x="35325" y="410063"/>
                </a:lnTo>
                <a:lnTo>
                  <a:pt x="35697" y="409628"/>
                </a:lnTo>
                <a:lnTo>
                  <a:pt x="35880" y="407709"/>
                </a:lnTo>
                <a:lnTo>
                  <a:pt x="36681" y="405477"/>
                </a:lnTo>
                <a:lnTo>
                  <a:pt x="36516" y="404720"/>
                </a:lnTo>
                <a:lnTo>
                  <a:pt x="36182" y="403186"/>
                </a:lnTo>
                <a:lnTo>
                  <a:pt x="34570" y="402198"/>
                </a:lnTo>
                <a:lnTo>
                  <a:pt x="35497" y="401019"/>
                </a:lnTo>
                <a:lnTo>
                  <a:pt x="38097" y="399899"/>
                </a:lnTo>
                <a:lnTo>
                  <a:pt x="38345" y="399152"/>
                </a:lnTo>
                <a:lnTo>
                  <a:pt x="38468" y="398782"/>
                </a:lnTo>
                <a:lnTo>
                  <a:pt x="39706" y="398410"/>
                </a:lnTo>
                <a:lnTo>
                  <a:pt x="40015" y="397975"/>
                </a:lnTo>
                <a:lnTo>
                  <a:pt x="39866" y="397604"/>
                </a:lnTo>
                <a:lnTo>
                  <a:pt x="39518" y="396737"/>
                </a:lnTo>
                <a:lnTo>
                  <a:pt x="39766" y="395988"/>
                </a:lnTo>
                <a:lnTo>
                  <a:pt x="39887" y="395622"/>
                </a:lnTo>
                <a:lnTo>
                  <a:pt x="39266" y="394260"/>
                </a:lnTo>
                <a:lnTo>
                  <a:pt x="39446" y="393463"/>
                </a:lnTo>
                <a:lnTo>
                  <a:pt x="39573" y="392898"/>
                </a:lnTo>
                <a:lnTo>
                  <a:pt x="41245" y="392150"/>
                </a:lnTo>
                <a:lnTo>
                  <a:pt x="41117" y="389922"/>
                </a:lnTo>
                <a:lnTo>
                  <a:pt x="40581" y="388651"/>
                </a:lnTo>
                <a:lnTo>
                  <a:pt x="40123" y="387569"/>
                </a:lnTo>
                <a:lnTo>
                  <a:pt x="40492" y="386329"/>
                </a:lnTo>
                <a:lnTo>
                  <a:pt x="40180" y="385154"/>
                </a:lnTo>
                <a:lnTo>
                  <a:pt x="40983" y="383479"/>
                </a:lnTo>
                <a:lnTo>
                  <a:pt x="43212" y="381741"/>
                </a:lnTo>
                <a:lnTo>
                  <a:pt x="41796" y="377908"/>
                </a:lnTo>
                <a:lnTo>
                  <a:pt x="41657" y="377532"/>
                </a:lnTo>
                <a:lnTo>
                  <a:pt x="42024" y="375335"/>
                </a:lnTo>
                <a:lnTo>
                  <a:pt x="42332" y="373505"/>
                </a:lnTo>
                <a:lnTo>
                  <a:pt x="41676" y="372665"/>
                </a:lnTo>
                <a:lnTo>
                  <a:pt x="41464" y="372369"/>
                </a:lnTo>
                <a:lnTo>
                  <a:pt x="41523" y="371525"/>
                </a:lnTo>
                <a:lnTo>
                  <a:pt x="43256" y="370158"/>
                </a:lnTo>
                <a:lnTo>
                  <a:pt x="43488" y="370680"/>
                </a:lnTo>
                <a:lnTo>
                  <a:pt x="44758" y="370881"/>
                </a:lnTo>
                <a:lnTo>
                  <a:pt x="45879" y="371139"/>
                </a:lnTo>
                <a:lnTo>
                  <a:pt x="47126" y="371535"/>
                </a:lnTo>
                <a:lnTo>
                  <a:pt x="47555" y="371770"/>
                </a:lnTo>
                <a:lnTo>
                  <a:pt x="48392" y="372357"/>
                </a:lnTo>
                <a:lnTo>
                  <a:pt x="49334" y="373024"/>
                </a:lnTo>
                <a:lnTo>
                  <a:pt x="50517" y="373302"/>
                </a:lnTo>
                <a:lnTo>
                  <a:pt x="51255" y="373054"/>
                </a:lnTo>
                <a:lnTo>
                  <a:pt x="52273" y="372573"/>
                </a:lnTo>
                <a:lnTo>
                  <a:pt x="53485" y="372328"/>
                </a:lnTo>
                <a:lnTo>
                  <a:pt x="56714" y="372947"/>
                </a:lnTo>
                <a:lnTo>
                  <a:pt x="57102" y="373065"/>
                </a:lnTo>
                <a:lnTo>
                  <a:pt x="57964" y="373225"/>
                </a:lnTo>
                <a:lnTo>
                  <a:pt x="58739" y="373482"/>
                </a:lnTo>
                <a:lnTo>
                  <a:pt x="61214" y="374040"/>
                </a:lnTo>
                <a:lnTo>
                  <a:pt x="62202" y="374512"/>
                </a:lnTo>
                <a:lnTo>
                  <a:pt x="63750" y="375143"/>
                </a:lnTo>
                <a:lnTo>
                  <a:pt x="65211" y="375909"/>
                </a:lnTo>
                <a:lnTo>
                  <a:pt x="66906" y="376774"/>
                </a:lnTo>
                <a:lnTo>
                  <a:pt x="69158" y="378204"/>
                </a:lnTo>
                <a:lnTo>
                  <a:pt x="69864" y="378811"/>
                </a:lnTo>
                <a:lnTo>
                  <a:pt x="70762" y="379575"/>
                </a:lnTo>
                <a:lnTo>
                  <a:pt x="71511" y="380297"/>
                </a:lnTo>
                <a:lnTo>
                  <a:pt x="72989" y="381452"/>
                </a:lnTo>
                <a:lnTo>
                  <a:pt x="73713" y="382253"/>
                </a:lnTo>
                <a:lnTo>
                  <a:pt x="74869" y="383211"/>
                </a:lnTo>
                <a:lnTo>
                  <a:pt x="75875" y="384053"/>
                </a:lnTo>
                <a:lnTo>
                  <a:pt x="76560" y="384699"/>
                </a:lnTo>
                <a:lnTo>
                  <a:pt x="77440" y="385247"/>
                </a:lnTo>
                <a:lnTo>
                  <a:pt x="77845" y="385600"/>
                </a:lnTo>
                <a:lnTo>
                  <a:pt x="78380" y="386205"/>
                </a:lnTo>
                <a:lnTo>
                  <a:pt x="79211" y="387181"/>
                </a:lnTo>
                <a:lnTo>
                  <a:pt x="80044" y="387945"/>
                </a:lnTo>
                <a:lnTo>
                  <a:pt x="80666" y="388414"/>
                </a:lnTo>
                <a:lnTo>
                  <a:pt x="81606" y="389372"/>
                </a:lnTo>
                <a:lnTo>
                  <a:pt x="82147" y="389466"/>
                </a:lnTo>
                <a:lnTo>
                  <a:pt x="83804" y="389037"/>
                </a:lnTo>
                <a:lnTo>
                  <a:pt x="86467" y="388661"/>
                </a:lnTo>
                <a:lnTo>
                  <a:pt x="88400" y="389864"/>
                </a:lnTo>
                <a:lnTo>
                  <a:pt x="89154" y="390334"/>
                </a:lnTo>
                <a:lnTo>
                  <a:pt x="91924" y="392059"/>
                </a:lnTo>
                <a:lnTo>
                  <a:pt x="92916" y="392304"/>
                </a:lnTo>
                <a:lnTo>
                  <a:pt x="93691" y="392128"/>
                </a:lnTo>
                <a:lnTo>
                  <a:pt x="94278" y="391993"/>
                </a:lnTo>
                <a:lnTo>
                  <a:pt x="97037" y="389430"/>
                </a:lnTo>
                <a:lnTo>
                  <a:pt x="98796" y="388455"/>
                </a:lnTo>
                <a:lnTo>
                  <a:pt x="100655" y="388327"/>
                </a:lnTo>
                <a:lnTo>
                  <a:pt x="102410" y="390438"/>
                </a:lnTo>
                <a:lnTo>
                  <a:pt x="102514" y="390563"/>
                </a:lnTo>
                <a:lnTo>
                  <a:pt x="102765" y="390864"/>
                </a:lnTo>
                <a:lnTo>
                  <a:pt x="103695" y="390924"/>
                </a:lnTo>
                <a:lnTo>
                  <a:pt x="106171" y="389743"/>
                </a:lnTo>
                <a:lnTo>
                  <a:pt x="109457" y="391905"/>
                </a:lnTo>
                <a:lnTo>
                  <a:pt x="109765" y="391720"/>
                </a:lnTo>
                <a:lnTo>
                  <a:pt x="110386" y="391346"/>
                </a:lnTo>
                <a:lnTo>
                  <a:pt x="111251" y="389302"/>
                </a:lnTo>
                <a:lnTo>
                  <a:pt x="112740" y="390167"/>
                </a:lnTo>
                <a:lnTo>
                  <a:pt x="114040" y="390164"/>
                </a:lnTo>
                <a:lnTo>
                  <a:pt x="113756" y="388941"/>
                </a:lnTo>
                <a:lnTo>
                  <a:pt x="113291" y="386943"/>
                </a:lnTo>
                <a:lnTo>
                  <a:pt x="113601" y="386200"/>
                </a:lnTo>
                <a:lnTo>
                  <a:pt x="115088" y="386506"/>
                </a:lnTo>
                <a:lnTo>
                  <a:pt x="115151" y="385765"/>
                </a:lnTo>
                <a:lnTo>
                  <a:pt x="115005" y="385625"/>
                </a:lnTo>
                <a:lnTo>
                  <a:pt x="113164" y="383847"/>
                </a:lnTo>
                <a:lnTo>
                  <a:pt x="111799" y="380691"/>
                </a:lnTo>
                <a:lnTo>
                  <a:pt x="111373" y="380418"/>
                </a:lnTo>
                <a:lnTo>
                  <a:pt x="110744" y="380013"/>
                </a:lnTo>
                <a:lnTo>
                  <a:pt x="110492" y="379468"/>
                </a:lnTo>
                <a:lnTo>
                  <a:pt x="109997" y="378402"/>
                </a:lnTo>
                <a:lnTo>
                  <a:pt x="108715" y="377534"/>
                </a:lnTo>
                <a:lnTo>
                  <a:pt x="108263" y="377228"/>
                </a:lnTo>
                <a:lnTo>
                  <a:pt x="107085" y="377169"/>
                </a:lnTo>
                <a:lnTo>
                  <a:pt x="107040" y="376486"/>
                </a:lnTo>
                <a:lnTo>
                  <a:pt x="107021" y="376178"/>
                </a:lnTo>
                <a:lnTo>
                  <a:pt x="107886" y="374566"/>
                </a:lnTo>
                <a:lnTo>
                  <a:pt x="107922" y="373201"/>
                </a:lnTo>
                <a:lnTo>
                  <a:pt x="107961" y="371710"/>
                </a:lnTo>
                <a:lnTo>
                  <a:pt x="110186" y="369502"/>
                </a:lnTo>
                <a:lnTo>
                  <a:pt x="110142" y="369283"/>
                </a:lnTo>
                <a:lnTo>
                  <a:pt x="109841" y="367821"/>
                </a:lnTo>
                <a:lnTo>
                  <a:pt x="111097" y="365828"/>
                </a:lnTo>
                <a:lnTo>
                  <a:pt x="111154" y="363534"/>
                </a:lnTo>
                <a:lnTo>
                  <a:pt x="111380" y="362535"/>
                </a:lnTo>
                <a:lnTo>
                  <a:pt x="111771" y="360810"/>
                </a:lnTo>
                <a:lnTo>
                  <a:pt x="113568" y="359258"/>
                </a:lnTo>
                <a:lnTo>
                  <a:pt x="113878" y="359754"/>
                </a:lnTo>
                <a:lnTo>
                  <a:pt x="114994" y="359937"/>
                </a:lnTo>
                <a:lnTo>
                  <a:pt x="116109" y="359502"/>
                </a:lnTo>
                <a:lnTo>
                  <a:pt x="118149" y="356774"/>
                </a:lnTo>
                <a:lnTo>
                  <a:pt x="120999" y="355841"/>
                </a:lnTo>
                <a:lnTo>
                  <a:pt x="122795" y="354227"/>
                </a:lnTo>
                <a:lnTo>
                  <a:pt x="123537" y="352988"/>
                </a:lnTo>
                <a:lnTo>
                  <a:pt x="124276" y="349022"/>
                </a:lnTo>
                <a:lnTo>
                  <a:pt x="126256" y="347471"/>
                </a:lnTo>
                <a:lnTo>
                  <a:pt x="128359" y="343381"/>
                </a:lnTo>
                <a:lnTo>
                  <a:pt x="131454" y="340588"/>
                </a:lnTo>
                <a:lnTo>
                  <a:pt x="133436" y="340214"/>
                </a:lnTo>
                <a:lnTo>
                  <a:pt x="138755" y="335312"/>
                </a:lnTo>
                <a:lnTo>
                  <a:pt x="140860" y="333978"/>
                </a:lnTo>
                <a:lnTo>
                  <a:pt x="141272" y="333796"/>
                </a:lnTo>
                <a:lnTo>
                  <a:pt x="143010" y="333026"/>
                </a:lnTo>
                <a:lnTo>
                  <a:pt x="145932" y="331500"/>
                </a:lnTo>
                <a:lnTo>
                  <a:pt x="148811" y="329847"/>
                </a:lnTo>
                <a:lnTo>
                  <a:pt x="151087" y="328380"/>
                </a:lnTo>
                <a:lnTo>
                  <a:pt x="152893" y="327437"/>
                </a:lnTo>
                <a:lnTo>
                  <a:pt x="156204" y="326114"/>
                </a:lnTo>
                <a:lnTo>
                  <a:pt x="159001" y="325745"/>
                </a:lnTo>
                <a:lnTo>
                  <a:pt x="160897" y="325823"/>
                </a:lnTo>
                <a:lnTo>
                  <a:pt x="161675" y="326400"/>
                </a:lnTo>
                <a:lnTo>
                  <a:pt x="162069" y="328225"/>
                </a:lnTo>
                <a:lnTo>
                  <a:pt x="162985" y="330719"/>
                </a:lnTo>
                <a:lnTo>
                  <a:pt x="164023" y="331973"/>
                </a:lnTo>
                <a:lnTo>
                  <a:pt x="166783" y="332712"/>
                </a:lnTo>
                <a:lnTo>
                  <a:pt x="169496" y="332599"/>
                </a:lnTo>
                <a:lnTo>
                  <a:pt x="172511" y="332907"/>
                </a:lnTo>
                <a:lnTo>
                  <a:pt x="175098" y="333394"/>
                </a:lnTo>
                <a:lnTo>
                  <a:pt x="176694" y="333992"/>
                </a:lnTo>
                <a:lnTo>
                  <a:pt x="178680" y="335606"/>
                </a:lnTo>
                <a:lnTo>
                  <a:pt x="179892" y="336898"/>
                </a:lnTo>
                <a:lnTo>
                  <a:pt x="180973" y="337766"/>
                </a:lnTo>
                <a:lnTo>
                  <a:pt x="182179" y="337905"/>
                </a:lnTo>
                <a:lnTo>
                  <a:pt x="183940" y="337006"/>
                </a:lnTo>
                <a:lnTo>
                  <a:pt x="184673" y="332074"/>
                </a:lnTo>
                <a:lnTo>
                  <a:pt x="185858" y="331965"/>
                </a:lnTo>
                <a:lnTo>
                  <a:pt x="187716" y="333283"/>
                </a:lnTo>
                <a:lnTo>
                  <a:pt x="188968" y="334273"/>
                </a:lnTo>
                <a:lnTo>
                  <a:pt x="190136" y="335183"/>
                </a:lnTo>
                <a:lnTo>
                  <a:pt x="193483" y="337593"/>
                </a:lnTo>
                <a:lnTo>
                  <a:pt x="191856" y="338783"/>
                </a:lnTo>
                <a:lnTo>
                  <a:pt x="191168" y="339326"/>
                </a:lnTo>
                <a:lnTo>
                  <a:pt x="190937" y="339888"/>
                </a:lnTo>
                <a:lnTo>
                  <a:pt x="196032" y="347252"/>
                </a:lnTo>
                <a:lnTo>
                  <a:pt x="196358" y="347901"/>
                </a:lnTo>
                <a:lnTo>
                  <a:pt x="196786" y="348754"/>
                </a:lnTo>
                <a:lnTo>
                  <a:pt x="198266" y="351707"/>
                </a:lnTo>
                <a:lnTo>
                  <a:pt x="199445" y="352634"/>
                </a:lnTo>
                <a:lnTo>
                  <a:pt x="200588" y="352966"/>
                </a:lnTo>
                <a:lnTo>
                  <a:pt x="200933" y="353066"/>
                </a:lnTo>
                <a:lnTo>
                  <a:pt x="202790" y="352322"/>
                </a:lnTo>
                <a:lnTo>
                  <a:pt x="203106" y="352373"/>
                </a:lnTo>
                <a:lnTo>
                  <a:pt x="204278" y="352567"/>
                </a:lnTo>
                <a:lnTo>
                  <a:pt x="206031" y="353635"/>
                </a:lnTo>
                <a:lnTo>
                  <a:pt x="206510" y="353928"/>
                </a:lnTo>
                <a:lnTo>
                  <a:pt x="206386" y="354301"/>
                </a:lnTo>
                <a:lnTo>
                  <a:pt x="206281" y="354618"/>
                </a:lnTo>
                <a:lnTo>
                  <a:pt x="206016" y="355414"/>
                </a:lnTo>
                <a:lnTo>
                  <a:pt x="204654" y="356840"/>
                </a:lnTo>
                <a:lnTo>
                  <a:pt x="203166" y="357461"/>
                </a:lnTo>
                <a:lnTo>
                  <a:pt x="200875" y="357672"/>
                </a:lnTo>
                <a:lnTo>
                  <a:pt x="200696" y="357688"/>
                </a:lnTo>
                <a:lnTo>
                  <a:pt x="199759" y="357775"/>
                </a:lnTo>
                <a:lnTo>
                  <a:pt x="198643" y="358334"/>
                </a:lnTo>
                <a:lnTo>
                  <a:pt x="200123" y="360126"/>
                </a:lnTo>
                <a:lnTo>
                  <a:pt x="200382" y="360437"/>
                </a:lnTo>
                <a:lnTo>
                  <a:pt x="200197" y="360542"/>
                </a:lnTo>
                <a:lnTo>
                  <a:pt x="198956" y="361245"/>
                </a:lnTo>
                <a:lnTo>
                  <a:pt x="195983" y="361186"/>
                </a:lnTo>
                <a:lnTo>
                  <a:pt x="195177" y="361744"/>
                </a:lnTo>
                <a:lnTo>
                  <a:pt x="194543" y="362972"/>
                </a:lnTo>
                <a:lnTo>
                  <a:pt x="194466" y="363120"/>
                </a:lnTo>
                <a:lnTo>
                  <a:pt x="194250" y="363542"/>
                </a:lnTo>
                <a:lnTo>
                  <a:pt x="196171" y="365274"/>
                </a:lnTo>
                <a:lnTo>
                  <a:pt x="196426" y="365995"/>
                </a:lnTo>
                <a:lnTo>
                  <a:pt x="196544" y="366325"/>
                </a:lnTo>
                <a:lnTo>
                  <a:pt x="196112" y="367813"/>
                </a:lnTo>
                <a:lnTo>
                  <a:pt x="196423" y="369733"/>
                </a:lnTo>
                <a:lnTo>
                  <a:pt x="195957" y="372074"/>
                </a:lnTo>
                <a:lnTo>
                  <a:pt x="195682" y="373449"/>
                </a:lnTo>
                <a:lnTo>
                  <a:pt x="196429" y="377102"/>
                </a:lnTo>
                <a:lnTo>
                  <a:pt x="198411" y="376357"/>
                </a:lnTo>
                <a:lnTo>
                  <a:pt x="200208" y="376293"/>
                </a:lnTo>
                <a:lnTo>
                  <a:pt x="201155" y="376893"/>
                </a:lnTo>
                <a:lnTo>
                  <a:pt x="201572" y="377158"/>
                </a:lnTo>
                <a:lnTo>
                  <a:pt x="202564" y="378829"/>
                </a:lnTo>
                <a:lnTo>
                  <a:pt x="201390" y="381370"/>
                </a:lnTo>
                <a:lnTo>
                  <a:pt x="202385" y="384714"/>
                </a:lnTo>
                <a:lnTo>
                  <a:pt x="202200" y="386449"/>
                </a:lnTo>
                <a:lnTo>
                  <a:pt x="202759" y="388493"/>
                </a:lnTo>
                <a:lnTo>
                  <a:pt x="204311" y="392206"/>
                </a:lnTo>
                <a:lnTo>
                  <a:pt x="205043" y="392237"/>
                </a:lnTo>
                <a:lnTo>
                  <a:pt x="205735" y="392266"/>
                </a:lnTo>
                <a:lnTo>
                  <a:pt x="206160" y="392600"/>
                </a:lnTo>
                <a:lnTo>
                  <a:pt x="206603" y="392947"/>
                </a:lnTo>
                <a:lnTo>
                  <a:pt x="206294" y="393566"/>
                </a:lnTo>
                <a:lnTo>
                  <a:pt x="203693" y="394376"/>
                </a:lnTo>
                <a:lnTo>
                  <a:pt x="203137" y="395615"/>
                </a:lnTo>
                <a:lnTo>
                  <a:pt x="202460" y="395785"/>
                </a:lnTo>
                <a:lnTo>
                  <a:pt x="201402" y="396050"/>
                </a:lnTo>
                <a:lnTo>
                  <a:pt x="201338" y="396217"/>
                </a:lnTo>
                <a:lnTo>
                  <a:pt x="201093" y="396856"/>
                </a:lnTo>
                <a:lnTo>
                  <a:pt x="201876" y="397554"/>
                </a:lnTo>
                <a:lnTo>
                  <a:pt x="202270" y="397908"/>
                </a:lnTo>
                <a:lnTo>
                  <a:pt x="202766" y="397844"/>
                </a:lnTo>
                <a:lnTo>
                  <a:pt x="203259" y="398289"/>
                </a:lnTo>
                <a:lnTo>
                  <a:pt x="203449" y="398460"/>
                </a:lnTo>
                <a:lnTo>
                  <a:pt x="204688" y="399577"/>
                </a:lnTo>
                <a:lnTo>
                  <a:pt x="204955" y="400275"/>
                </a:lnTo>
                <a:lnTo>
                  <a:pt x="205186" y="400877"/>
                </a:lnTo>
                <a:lnTo>
                  <a:pt x="205086" y="401729"/>
                </a:lnTo>
                <a:lnTo>
                  <a:pt x="205066" y="401901"/>
                </a:lnTo>
                <a:lnTo>
                  <a:pt x="204857" y="402223"/>
                </a:lnTo>
                <a:lnTo>
                  <a:pt x="203886" y="403604"/>
                </a:lnTo>
                <a:lnTo>
                  <a:pt x="203933" y="404028"/>
                </a:lnTo>
                <a:lnTo>
                  <a:pt x="204012" y="404720"/>
                </a:lnTo>
                <a:lnTo>
                  <a:pt x="206860" y="404592"/>
                </a:lnTo>
                <a:lnTo>
                  <a:pt x="207288" y="406175"/>
                </a:lnTo>
                <a:lnTo>
                  <a:pt x="207457" y="406275"/>
                </a:lnTo>
                <a:lnTo>
                  <a:pt x="207977" y="406510"/>
                </a:lnTo>
                <a:lnTo>
                  <a:pt x="208336" y="407839"/>
                </a:lnTo>
                <a:lnTo>
                  <a:pt x="208395" y="408059"/>
                </a:lnTo>
                <a:lnTo>
                  <a:pt x="209478" y="408711"/>
                </a:lnTo>
                <a:lnTo>
                  <a:pt x="209607" y="409018"/>
                </a:lnTo>
                <a:lnTo>
                  <a:pt x="210274" y="411401"/>
                </a:lnTo>
                <a:lnTo>
                  <a:pt x="210030" y="411955"/>
                </a:lnTo>
                <a:lnTo>
                  <a:pt x="209857" y="412347"/>
                </a:lnTo>
                <a:lnTo>
                  <a:pt x="209594" y="412951"/>
                </a:lnTo>
                <a:lnTo>
                  <a:pt x="209667" y="413100"/>
                </a:lnTo>
                <a:lnTo>
                  <a:pt x="209780" y="413324"/>
                </a:lnTo>
                <a:lnTo>
                  <a:pt x="209965" y="413693"/>
                </a:lnTo>
                <a:lnTo>
                  <a:pt x="210781" y="413937"/>
                </a:lnTo>
                <a:lnTo>
                  <a:pt x="211204" y="414064"/>
                </a:lnTo>
                <a:lnTo>
                  <a:pt x="211764" y="415240"/>
                </a:lnTo>
                <a:lnTo>
                  <a:pt x="211764" y="415814"/>
                </a:lnTo>
                <a:lnTo>
                  <a:pt x="211764" y="416169"/>
                </a:lnTo>
                <a:lnTo>
                  <a:pt x="209970" y="419578"/>
                </a:lnTo>
                <a:lnTo>
                  <a:pt x="208052" y="421377"/>
                </a:lnTo>
                <a:lnTo>
                  <a:pt x="208610" y="422554"/>
                </a:lnTo>
                <a:lnTo>
                  <a:pt x="208799" y="426766"/>
                </a:lnTo>
                <a:lnTo>
                  <a:pt x="209031" y="427173"/>
                </a:lnTo>
                <a:lnTo>
                  <a:pt x="209295" y="427633"/>
                </a:lnTo>
                <a:lnTo>
                  <a:pt x="209489" y="427605"/>
                </a:lnTo>
                <a:lnTo>
                  <a:pt x="210163" y="427507"/>
                </a:lnTo>
                <a:lnTo>
                  <a:pt x="212390" y="425026"/>
                </a:lnTo>
                <a:lnTo>
                  <a:pt x="212936" y="425005"/>
                </a:lnTo>
                <a:lnTo>
                  <a:pt x="213938" y="424962"/>
                </a:lnTo>
                <a:lnTo>
                  <a:pt x="214068" y="425123"/>
                </a:lnTo>
                <a:lnTo>
                  <a:pt x="214435" y="425582"/>
                </a:lnTo>
                <a:lnTo>
                  <a:pt x="214126" y="426511"/>
                </a:lnTo>
                <a:lnTo>
                  <a:pt x="212702" y="427566"/>
                </a:lnTo>
                <a:lnTo>
                  <a:pt x="212606" y="428298"/>
                </a:lnTo>
                <a:lnTo>
                  <a:pt x="212585" y="428449"/>
                </a:lnTo>
                <a:lnTo>
                  <a:pt x="220947" y="434618"/>
                </a:lnTo>
                <a:lnTo>
                  <a:pt x="221998" y="434122"/>
                </a:lnTo>
                <a:lnTo>
                  <a:pt x="222335" y="433748"/>
                </a:lnTo>
                <a:lnTo>
                  <a:pt x="223532" y="432425"/>
                </a:lnTo>
                <a:lnTo>
                  <a:pt x="222928" y="430430"/>
                </a:lnTo>
                <a:lnTo>
                  <a:pt x="223607" y="429040"/>
                </a:lnTo>
                <a:lnTo>
                  <a:pt x="224413" y="428069"/>
                </a:lnTo>
                <a:lnTo>
                  <a:pt x="224585" y="427906"/>
                </a:lnTo>
                <a:lnTo>
                  <a:pt x="225216" y="427677"/>
                </a:lnTo>
                <a:lnTo>
                  <a:pt x="225939" y="427989"/>
                </a:lnTo>
                <a:lnTo>
                  <a:pt x="227075" y="428480"/>
                </a:lnTo>
                <a:lnTo>
                  <a:pt x="227709" y="428458"/>
                </a:lnTo>
                <a:lnTo>
                  <a:pt x="231039" y="428350"/>
                </a:lnTo>
                <a:lnTo>
                  <a:pt x="231915" y="429435"/>
                </a:lnTo>
                <a:lnTo>
                  <a:pt x="232340" y="429961"/>
                </a:lnTo>
                <a:lnTo>
                  <a:pt x="235337" y="429207"/>
                </a:lnTo>
                <a:lnTo>
                  <a:pt x="236304" y="428965"/>
                </a:lnTo>
                <a:lnTo>
                  <a:pt x="238536" y="429520"/>
                </a:lnTo>
                <a:lnTo>
                  <a:pt x="238648" y="429418"/>
                </a:lnTo>
                <a:lnTo>
                  <a:pt x="239090" y="429024"/>
                </a:lnTo>
                <a:lnTo>
                  <a:pt x="239430" y="427752"/>
                </a:lnTo>
                <a:lnTo>
                  <a:pt x="239834" y="426235"/>
                </a:lnTo>
                <a:lnTo>
                  <a:pt x="239391" y="425353"/>
                </a:lnTo>
                <a:lnTo>
                  <a:pt x="239275" y="425121"/>
                </a:lnTo>
                <a:lnTo>
                  <a:pt x="240635" y="424706"/>
                </a:lnTo>
                <a:lnTo>
                  <a:pt x="241876" y="423694"/>
                </a:lnTo>
                <a:lnTo>
                  <a:pt x="242746" y="423694"/>
                </a:lnTo>
                <a:lnTo>
                  <a:pt x="243609" y="423692"/>
                </a:lnTo>
                <a:lnTo>
                  <a:pt x="244054" y="423457"/>
                </a:lnTo>
                <a:lnTo>
                  <a:pt x="244662" y="423134"/>
                </a:lnTo>
                <a:lnTo>
                  <a:pt x="244602" y="424187"/>
                </a:lnTo>
                <a:lnTo>
                  <a:pt x="244973" y="424619"/>
                </a:lnTo>
                <a:lnTo>
                  <a:pt x="246768" y="423131"/>
                </a:lnTo>
                <a:lnTo>
                  <a:pt x="247511" y="422861"/>
                </a:lnTo>
                <a:lnTo>
                  <a:pt x="248132" y="422634"/>
                </a:lnTo>
                <a:lnTo>
                  <a:pt x="248750" y="422758"/>
                </a:lnTo>
                <a:lnTo>
                  <a:pt x="249771" y="423663"/>
                </a:lnTo>
                <a:lnTo>
                  <a:pt x="249888" y="423767"/>
                </a:lnTo>
                <a:lnTo>
                  <a:pt x="250425" y="424243"/>
                </a:lnTo>
                <a:lnTo>
                  <a:pt x="255072" y="426035"/>
                </a:lnTo>
                <a:lnTo>
                  <a:pt x="256187" y="425847"/>
                </a:lnTo>
                <a:lnTo>
                  <a:pt x="257461" y="426998"/>
                </a:lnTo>
                <a:lnTo>
                  <a:pt x="258687" y="426151"/>
                </a:lnTo>
                <a:lnTo>
                  <a:pt x="258811" y="426060"/>
                </a:lnTo>
                <a:lnTo>
                  <a:pt x="260088" y="426030"/>
                </a:lnTo>
                <a:lnTo>
                  <a:pt x="260448" y="426401"/>
                </a:lnTo>
                <a:lnTo>
                  <a:pt x="261700" y="427701"/>
                </a:lnTo>
                <a:lnTo>
                  <a:pt x="266367" y="427407"/>
                </a:lnTo>
                <a:lnTo>
                  <a:pt x="268404" y="427279"/>
                </a:lnTo>
                <a:lnTo>
                  <a:pt x="268700" y="427261"/>
                </a:lnTo>
                <a:lnTo>
                  <a:pt x="270064" y="429304"/>
                </a:lnTo>
                <a:lnTo>
                  <a:pt x="271104" y="428987"/>
                </a:lnTo>
                <a:lnTo>
                  <a:pt x="271488" y="428869"/>
                </a:lnTo>
                <a:lnTo>
                  <a:pt x="274463" y="428743"/>
                </a:lnTo>
                <a:lnTo>
                  <a:pt x="275749" y="429822"/>
                </a:lnTo>
                <a:lnTo>
                  <a:pt x="277236" y="429902"/>
                </a:lnTo>
                <a:lnTo>
                  <a:pt x="279481" y="431490"/>
                </a:lnTo>
                <a:lnTo>
                  <a:pt x="281956" y="431357"/>
                </a:lnTo>
                <a:lnTo>
                  <a:pt x="282205" y="432021"/>
                </a:lnTo>
                <a:lnTo>
                  <a:pt x="282264" y="432178"/>
                </a:lnTo>
                <a:lnTo>
                  <a:pt x="282457" y="432693"/>
                </a:lnTo>
                <a:lnTo>
                  <a:pt x="284873" y="434263"/>
                </a:lnTo>
                <a:lnTo>
                  <a:pt x="284808" y="435664"/>
                </a:lnTo>
                <a:lnTo>
                  <a:pt x="284793" y="435983"/>
                </a:lnTo>
                <a:lnTo>
                  <a:pt x="284937" y="436067"/>
                </a:lnTo>
                <a:lnTo>
                  <a:pt x="286687" y="437069"/>
                </a:lnTo>
                <a:lnTo>
                  <a:pt x="288023" y="436742"/>
                </a:lnTo>
                <a:lnTo>
                  <a:pt x="288881" y="438037"/>
                </a:lnTo>
                <a:lnTo>
                  <a:pt x="287375" y="439899"/>
                </a:lnTo>
                <a:lnTo>
                  <a:pt x="284996" y="442957"/>
                </a:lnTo>
                <a:lnTo>
                  <a:pt x="282748" y="444111"/>
                </a:lnTo>
                <a:lnTo>
                  <a:pt x="279253" y="446067"/>
                </a:lnTo>
                <a:lnTo>
                  <a:pt x="276614" y="447514"/>
                </a:lnTo>
                <a:lnTo>
                  <a:pt x="269701" y="451430"/>
                </a:lnTo>
                <a:lnTo>
                  <a:pt x="266768" y="452487"/>
                </a:lnTo>
                <a:lnTo>
                  <a:pt x="265353" y="453819"/>
                </a:lnTo>
                <a:lnTo>
                  <a:pt x="264457" y="455776"/>
                </a:lnTo>
                <a:lnTo>
                  <a:pt x="264586" y="459290"/>
                </a:lnTo>
                <a:lnTo>
                  <a:pt x="265129" y="464343"/>
                </a:lnTo>
                <a:lnTo>
                  <a:pt x="265675" y="471913"/>
                </a:lnTo>
                <a:lnTo>
                  <a:pt x="266403" y="475105"/>
                </a:lnTo>
                <a:lnTo>
                  <a:pt x="267121" y="475365"/>
                </a:lnTo>
                <a:lnTo>
                  <a:pt x="267839" y="475624"/>
                </a:lnTo>
                <a:lnTo>
                  <a:pt x="268557" y="475884"/>
                </a:lnTo>
                <a:lnTo>
                  <a:pt x="269276" y="476142"/>
                </a:lnTo>
                <a:lnTo>
                  <a:pt x="269994" y="476400"/>
                </a:lnTo>
                <a:lnTo>
                  <a:pt x="270712" y="476660"/>
                </a:lnTo>
                <a:lnTo>
                  <a:pt x="271461" y="476930"/>
                </a:lnTo>
                <a:lnTo>
                  <a:pt x="272209" y="477200"/>
                </a:lnTo>
                <a:lnTo>
                  <a:pt x="272842" y="477568"/>
                </a:lnTo>
                <a:lnTo>
                  <a:pt x="273477" y="477937"/>
                </a:lnTo>
                <a:lnTo>
                  <a:pt x="274111" y="478305"/>
                </a:lnTo>
                <a:lnTo>
                  <a:pt x="274835" y="478207"/>
                </a:lnTo>
                <a:lnTo>
                  <a:pt x="275558" y="478109"/>
                </a:lnTo>
                <a:lnTo>
                  <a:pt x="276282" y="478009"/>
                </a:lnTo>
                <a:lnTo>
                  <a:pt x="277007" y="477911"/>
                </a:lnTo>
                <a:lnTo>
                  <a:pt x="277731" y="477813"/>
                </a:lnTo>
                <a:lnTo>
                  <a:pt x="278454" y="477713"/>
                </a:lnTo>
                <a:lnTo>
                  <a:pt x="279178" y="477615"/>
                </a:lnTo>
                <a:lnTo>
                  <a:pt x="279903" y="477517"/>
                </a:lnTo>
                <a:lnTo>
                  <a:pt x="280328" y="477828"/>
                </a:lnTo>
                <a:lnTo>
                  <a:pt x="280753" y="478140"/>
                </a:lnTo>
                <a:lnTo>
                  <a:pt x="281062" y="478869"/>
                </a:lnTo>
                <a:lnTo>
                  <a:pt x="281369" y="479597"/>
                </a:lnTo>
                <a:lnTo>
                  <a:pt x="281678" y="480325"/>
                </a:lnTo>
                <a:lnTo>
                  <a:pt x="281987" y="481054"/>
                </a:lnTo>
                <a:lnTo>
                  <a:pt x="282668" y="481054"/>
                </a:lnTo>
                <a:lnTo>
                  <a:pt x="283349" y="481055"/>
                </a:lnTo>
                <a:lnTo>
                  <a:pt x="284031" y="481055"/>
                </a:lnTo>
                <a:lnTo>
                  <a:pt x="284712" y="481057"/>
                </a:lnTo>
                <a:lnTo>
                  <a:pt x="285207" y="481595"/>
                </a:lnTo>
                <a:lnTo>
                  <a:pt x="285701" y="482133"/>
                </a:lnTo>
                <a:lnTo>
                  <a:pt x="286195" y="482669"/>
                </a:lnTo>
                <a:lnTo>
                  <a:pt x="286783" y="482702"/>
                </a:lnTo>
                <a:lnTo>
                  <a:pt x="287372" y="482733"/>
                </a:lnTo>
                <a:lnTo>
                  <a:pt x="287992" y="482424"/>
                </a:lnTo>
                <a:lnTo>
                  <a:pt x="288611" y="482117"/>
                </a:lnTo>
                <a:lnTo>
                  <a:pt x="289293" y="482427"/>
                </a:lnTo>
                <a:lnTo>
                  <a:pt x="289973" y="482738"/>
                </a:lnTo>
                <a:lnTo>
                  <a:pt x="290626" y="482243"/>
                </a:lnTo>
                <a:lnTo>
                  <a:pt x="291277" y="481749"/>
                </a:lnTo>
                <a:lnTo>
                  <a:pt x="291957" y="481770"/>
                </a:lnTo>
                <a:lnTo>
                  <a:pt x="292639" y="481791"/>
                </a:lnTo>
                <a:lnTo>
                  <a:pt x="293319" y="481814"/>
                </a:lnTo>
                <a:lnTo>
                  <a:pt x="293597" y="482516"/>
                </a:lnTo>
                <a:lnTo>
                  <a:pt x="293875" y="483219"/>
                </a:lnTo>
                <a:lnTo>
                  <a:pt x="294151" y="483920"/>
                </a:lnTo>
                <a:lnTo>
                  <a:pt x="294429" y="484623"/>
                </a:lnTo>
                <a:lnTo>
                  <a:pt x="294707" y="485325"/>
                </a:lnTo>
                <a:lnTo>
                  <a:pt x="294985" y="486028"/>
                </a:lnTo>
                <a:lnTo>
                  <a:pt x="295227" y="486335"/>
                </a:lnTo>
                <a:lnTo>
                  <a:pt x="295448" y="486617"/>
                </a:lnTo>
                <a:lnTo>
                  <a:pt x="301769" y="494393"/>
                </a:lnTo>
                <a:lnTo>
                  <a:pt x="302114" y="495690"/>
                </a:lnTo>
                <a:lnTo>
                  <a:pt x="301743" y="496991"/>
                </a:lnTo>
                <a:lnTo>
                  <a:pt x="301916" y="498824"/>
                </a:lnTo>
                <a:lnTo>
                  <a:pt x="301929" y="498975"/>
                </a:lnTo>
                <a:lnTo>
                  <a:pt x="302332" y="499375"/>
                </a:lnTo>
                <a:lnTo>
                  <a:pt x="302736" y="499779"/>
                </a:lnTo>
                <a:lnTo>
                  <a:pt x="306151" y="501424"/>
                </a:lnTo>
                <a:lnTo>
                  <a:pt x="308001" y="502997"/>
                </a:lnTo>
                <a:lnTo>
                  <a:pt x="309052" y="503244"/>
                </a:lnTo>
                <a:lnTo>
                  <a:pt x="310787" y="504855"/>
                </a:lnTo>
                <a:lnTo>
                  <a:pt x="311135" y="505550"/>
                </a:lnTo>
                <a:lnTo>
                  <a:pt x="311344" y="505968"/>
                </a:lnTo>
                <a:lnTo>
                  <a:pt x="309613" y="509997"/>
                </a:lnTo>
                <a:lnTo>
                  <a:pt x="308251" y="510743"/>
                </a:lnTo>
                <a:lnTo>
                  <a:pt x="307633" y="513469"/>
                </a:lnTo>
                <a:lnTo>
                  <a:pt x="306580" y="514770"/>
                </a:lnTo>
                <a:lnTo>
                  <a:pt x="306321" y="515418"/>
                </a:lnTo>
                <a:lnTo>
                  <a:pt x="305962" y="516320"/>
                </a:lnTo>
                <a:lnTo>
                  <a:pt x="305270" y="516814"/>
                </a:lnTo>
                <a:lnTo>
                  <a:pt x="305095" y="516940"/>
                </a:lnTo>
                <a:lnTo>
                  <a:pt x="303422" y="516879"/>
                </a:lnTo>
                <a:lnTo>
                  <a:pt x="301936" y="515951"/>
                </a:lnTo>
                <a:lnTo>
                  <a:pt x="299928" y="516541"/>
                </a:lnTo>
                <a:lnTo>
                  <a:pt x="299429" y="516688"/>
                </a:lnTo>
                <a:lnTo>
                  <a:pt x="297850" y="516389"/>
                </a:lnTo>
                <a:lnTo>
                  <a:pt x="296301" y="516080"/>
                </a:lnTo>
                <a:lnTo>
                  <a:pt x="295979" y="517118"/>
                </a:lnTo>
                <a:lnTo>
                  <a:pt x="295745" y="517877"/>
                </a:lnTo>
                <a:lnTo>
                  <a:pt x="294383" y="519860"/>
                </a:lnTo>
                <a:lnTo>
                  <a:pt x="293396" y="520356"/>
                </a:lnTo>
                <a:lnTo>
                  <a:pt x="292899" y="520606"/>
                </a:lnTo>
                <a:lnTo>
                  <a:pt x="289988" y="520545"/>
                </a:lnTo>
                <a:lnTo>
                  <a:pt x="289346" y="520007"/>
                </a:lnTo>
                <a:lnTo>
                  <a:pt x="288068" y="518936"/>
                </a:lnTo>
                <a:lnTo>
                  <a:pt x="285900" y="518814"/>
                </a:lnTo>
                <a:lnTo>
                  <a:pt x="284725" y="518258"/>
                </a:lnTo>
                <a:lnTo>
                  <a:pt x="284371" y="518292"/>
                </a:lnTo>
                <a:lnTo>
                  <a:pt x="283485" y="518382"/>
                </a:lnTo>
                <a:lnTo>
                  <a:pt x="282247" y="519747"/>
                </a:lnTo>
                <a:lnTo>
                  <a:pt x="281422" y="520220"/>
                </a:lnTo>
                <a:lnTo>
                  <a:pt x="280948" y="520491"/>
                </a:lnTo>
                <a:lnTo>
                  <a:pt x="279834" y="523652"/>
                </a:lnTo>
                <a:lnTo>
                  <a:pt x="279278" y="524025"/>
                </a:lnTo>
                <a:lnTo>
                  <a:pt x="278349" y="524149"/>
                </a:lnTo>
                <a:lnTo>
                  <a:pt x="275377" y="522975"/>
                </a:lnTo>
                <a:lnTo>
                  <a:pt x="274368" y="522975"/>
                </a:lnTo>
                <a:lnTo>
                  <a:pt x="272342" y="522977"/>
                </a:lnTo>
                <a:lnTo>
                  <a:pt x="270857" y="523660"/>
                </a:lnTo>
                <a:lnTo>
                  <a:pt x="268691" y="525954"/>
                </a:lnTo>
                <a:lnTo>
                  <a:pt x="266586" y="527071"/>
                </a:lnTo>
                <a:lnTo>
                  <a:pt x="265370" y="526499"/>
                </a:lnTo>
                <a:lnTo>
                  <a:pt x="263303" y="525526"/>
                </a:lnTo>
                <a:lnTo>
                  <a:pt x="262374" y="525887"/>
                </a:lnTo>
                <a:lnTo>
                  <a:pt x="262189" y="525961"/>
                </a:lnTo>
                <a:lnTo>
                  <a:pt x="261485" y="526850"/>
                </a:lnTo>
                <a:lnTo>
                  <a:pt x="263551" y="528005"/>
                </a:lnTo>
                <a:lnTo>
                  <a:pt x="264946" y="532042"/>
                </a:lnTo>
                <a:lnTo>
                  <a:pt x="265698" y="535119"/>
                </a:lnTo>
                <a:lnTo>
                  <a:pt x="266346" y="539184"/>
                </a:lnTo>
                <a:lnTo>
                  <a:pt x="267574" y="541665"/>
                </a:lnTo>
                <a:lnTo>
                  <a:pt x="268344" y="544130"/>
                </a:lnTo>
                <a:lnTo>
                  <a:pt x="268350" y="546575"/>
                </a:lnTo>
                <a:lnTo>
                  <a:pt x="267312" y="548146"/>
                </a:lnTo>
                <a:lnTo>
                  <a:pt x="265602" y="549165"/>
                </a:lnTo>
                <a:lnTo>
                  <a:pt x="263772" y="549034"/>
                </a:lnTo>
                <a:lnTo>
                  <a:pt x="263404" y="549000"/>
                </a:lnTo>
                <a:lnTo>
                  <a:pt x="261333" y="548809"/>
                </a:lnTo>
                <a:lnTo>
                  <a:pt x="259266" y="548977"/>
                </a:lnTo>
                <a:lnTo>
                  <a:pt x="257858" y="550081"/>
                </a:lnTo>
                <a:lnTo>
                  <a:pt x="257506" y="551629"/>
                </a:lnTo>
                <a:lnTo>
                  <a:pt x="257047" y="557081"/>
                </a:lnTo>
                <a:lnTo>
                  <a:pt x="256928" y="558268"/>
                </a:lnTo>
                <a:lnTo>
                  <a:pt x="256726" y="560279"/>
                </a:lnTo>
                <a:lnTo>
                  <a:pt x="256303" y="564390"/>
                </a:lnTo>
                <a:lnTo>
                  <a:pt x="255870" y="565999"/>
                </a:lnTo>
                <a:lnTo>
                  <a:pt x="255281" y="566401"/>
                </a:lnTo>
                <a:lnTo>
                  <a:pt x="254691" y="566803"/>
                </a:lnTo>
                <a:lnTo>
                  <a:pt x="254256" y="567567"/>
                </a:lnTo>
                <a:lnTo>
                  <a:pt x="253821" y="568329"/>
                </a:lnTo>
                <a:lnTo>
                  <a:pt x="253386" y="569092"/>
                </a:lnTo>
                <a:lnTo>
                  <a:pt x="253240" y="569795"/>
                </a:lnTo>
                <a:lnTo>
                  <a:pt x="253095" y="570497"/>
                </a:lnTo>
                <a:lnTo>
                  <a:pt x="252948" y="571198"/>
                </a:lnTo>
                <a:lnTo>
                  <a:pt x="252802" y="571900"/>
                </a:lnTo>
                <a:lnTo>
                  <a:pt x="252657" y="572601"/>
                </a:lnTo>
                <a:lnTo>
                  <a:pt x="252511" y="573304"/>
                </a:lnTo>
                <a:lnTo>
                  <a:pt x="252943" y="574027"/>
                </a:lnTo>
                <a:lnTo>
                  <a:pt x="253376" y="574750"/>
                </a:lnTo>
                <a:lnTo>
                  <a:pt x="253809" y="575474"/>
                </a:lnTo>
                <a:lnTo>
                  <a:pt x="253312" y="576030"/>
                </a:lnTo>
                <a:lnTo>
                  <a:pt x="252815" y="576588"/>
                </a:lnTo>
                <a:lnTo>
                  <a:pt x="252374" y="578861"/>
                </a:lnTo>
                <a:lnTo>
                  <a:pt x="252302" y="581379"/>
                </a:lnTo>
                <a:lnTo>
                  <a:pt x="252812" y="583288"/>
                </a:lnTo>
                <a:lnTo>
                  <a:pt x="253165" y="583217"/>
                </a:lnTo>
                <a:lnTo>
                  <a:pt x="253741" y="583102"/>
                </a:lnTo>
                <a:lnTo>
                  <a:pt x="254033" y="582847"/>
                </a:lnTo>
                <a:lnTo>
                  <a:pt x="254669" y="582294"/>
                </a:lnTo>
                <a:lnTo>
                  <a:pt x="256587" y="581859"/>
                </a:lnTo>
                <a:lnTo>
                  <a:pt x="257138" y="581233"/>
                </a:lnTo>
                <a:lnTo>
                  <a:pt x="257514" y="580805"/>
                </a:lnTo>
                <a:lnTo>
                  <a:pt x="259629" y="580169"/>
                </a:lnTo>
                <a:lnTo>
                  <a:pt x="260610" y="579873"/>
                </a:lnTo>
                <a:lnTo>
                  <a:pt x="261274" y="580180"/>
                </a:lnTo>
                <a:lnTo>
                  <a:pt x="262343" y="580677"/>
                </a:lnTo>
                <a:lnTo>
                  <a:pt x="263767" y="580613"/>
                </a:lnTo>
                <a:lnTo>
                  <a:pt x="264359" y="580149"/>
                </a:lnTo>
                <a:lnTo>
                  <a:pt x="265190" y="579497"/>
                </a:lnTo>
                <a:lnTo>
                  <a:pt x="265934" y="579248"/>
                </a:lnTo>
                <a:lnTo>
                  <a:pt x="266305" y="579124"/>
                </a:lnTo>
                <a:lnTo>
                  <a:pt x="267296" y="580242"/>
                </a:lnTo>
                <a:lnTo>
                  <a:pt x="267752" y="583061"/>
                </a:lnTo>
                <a:lnTo>
                  <a:pt x="270777" y="584343"/>
                </a:lnTo>
                <a:lnTo>
                  <a:pt x="272530" y="584283"/>
                </a:lnTo>
                <a:lnTo>
                  <a:pt x="275453" y="583830"/>
                </a:lnTo>
                <a:lnTo>
                  <a:pt x="277695" y="583709"/>
                </a:lnTo>
                <a:lnTo>
                  <a:pt x="279159" y="584875"/>
                </a:lnTo>
                <a:lnTo>
                  <a:pt x="279844" y="586078"/>
                </a:lnTo>
                <a:lnTo>
                  <a:pt x="281018" y="587702"/>
                </a:lnTo>
                <a:lnTo>
                  <a:pt x="282189" y="588269"/>
                </a:lnTo>
                <a:lnTo>
                  <a:pt x="283554" y="588372"/>
                </a:lnTo>
                <a:lnTo>
                  <a:pt x="285698" y="588052"/>
                </a:lnTo>
                <a:lnTo>
                  <a:pt x="287840" y="587828"/>
                </a:lnTo>
                <a:lnTo>
                  <a:pt x="289887" y="588078"/>
                </a:lnTo>
                <a:lnTo>
                  <a:pt x="291643" y="588689"/>
                </a:lnTo>
                <a:lnTo>
                  <a:pt x="293692" y="589129"/>
                </a:lnTo>
                <a:lnTo>
                  <a:pt x="295642" y="589852"/>
                </a:lnTo>
                <a:lnTo>
                  <a:pt x="297982" y="590218"/>
                </a:lnTo>
                <a:lnTo>
                  <a:pt x="301100" y="590452"/>
                </a:lnTo>
                <a:lnTo>
                  <a:pt x="303050" y="590406"/>
                </a:lnTo>
                <a:lnTo>
                  <a:pt x="306655" y="590002"/>
                </a:lnTo>
                <a:lnTo>
                  <a:pt x="308993" y="589314"/>
                </a:lnTo>
                <a:lnTo>
                  <a:pt x="311134" y="588225"/>
                </a:lnTo>
                <a:lnTo>
                  <a:pt x="312497" y="587751"/>
                </a:lnTo>
                <a:lnTo>
                  <a:pt x="314839" y="587947"/>
                </a:lnTo>
                <a:lnTo>
                  <a:pt x="315521" y="591106"/>
                </a:lnTo>
                <a:lnTo>
                  <a:pt x="318060" y="593956"/>
                </a:lnTo>
                <a:lnTo>
                  <a:pt x="317980" y="594355"/>
                </a:lnTo>
                <a:lnTo>
                  <a:pt x="317874" y="594885"/>
                </a:lnTo>
                <a:lnTo>
                  <a:pt x="316080" y="596499"/>
                </a:lnTo>
                <a:lnTo>
                  <a:pt x="315462" y="598171"/>
                </a:lnTo>
                <a:lnTo>
                  <a:pt x="316824" y="601084"/>
                </a:lnTo>
                <a:lnTo>
                  <a:pt x="316577" y="601517"/>
                </a:lnTo>
                <a:lnTo>
                  <a:pt x="313730" y="602262"/>
                </a:lnTo>
                <a:lnTo>
                  <a:pt x="313421" y="603853"/>
                </a:lnTo>
                <a:lnTo>
                  <a:pt x="312801" y="607035"/>
                </a:lnTo>
                <a:lnTo>
                  <a:pt x="312059" y="607343"/>
                </a:lnTo>
                <a:lnTo>
                  <a:pt x="311750" y="607470"/>
                </a:lnTo>
                <a:lnTo>
                  <a:pt x="311503" y="608772"/>
                </a:lnTo>
                <a:lnTo>
                  <a:pt x="311091" y="609215"/>
                </a:lnTo>
                <a:lnTo>
                  <a:pt x="310637" y="609702"/>
                </a:lnTo>
                <a:lnTo>
                  <a:pt x="311132" y="611055"/>
                </a:lnTo>
                <a:lnTo>
                  <a:pt x="311318" y="611561"/>
                </a:lnTo>
                <a:lnTo>
                  <a:pt x="311219" y="612158"/>
                </a:lnTo>
                <a:lnTo>
                  <a:pt x="311071" y="613048"/>
                </a:lnTo>
                <a:lnTo>
                  <a:pt x="310329" y="614102"/>
                </a:lnTo>
                <a:lnTo>
                  <a:pt x="310887" y="615155"/>
                </a:lnTo>
                <a:lnTo>
                  <a:pt x="310414" y="616197"/>
                </a:lnTo>
                <a:lnTo>
                  <a:pt x="310269" y="616519"/>
                </a:lnTo>
                <a:lnTo>
                  <a:pt x="310672" y="617409"/>
                </a:lnTo>
                <a:lnTo>
                  <a:pt x="310887" y="617883"/>
                </a:lnTo>
                <a:lnTo>
                  <a:pt x="310208" y="620857"/>
                </a:lnTo>
                <a:lnTo>
                  <a:pt x="310306" y="621254"/>
                </a:lnTo>
                <a:lnTo>
                  <a:pt x="310703" y="622841"/>
                </a:lnTo>
                <a:lnTo>
                  <a:pt x="310515" y="623133"/>
                </a:lnTo>
                <a:lnTo>
                  <a:pt x="310146" y="623712"/>
                </a:lnTo>
                <a:lnTo>
                  <a:pt x="310151" y="625223"/>
                </a:lnTo>
                <a:lnTo>
                  <a:pt x="307621" y="627146"/>
                </a:lnTo>
                <a:lnTo>
                  <a:pt x="304701" y="628850"/>
                </a:lnTo>
                <a:lnTo>
                  <a:pt x="303635" y="631075"/>
                </a:lnTo>
                <a:lnTo>
                  <a:pt x="301887" y="633345"/>
                </a:lnTo>
                <a:lnTo>
                  <a:pt x="298872" y="636386"/>
                </a:lnTo>
                <a:lnTo>
                  <a:pt x="297881" y="637985"/>
                </a:lnTo>
                <a:lnTo>
                  <a:pt x="295175" y="638703"/>
                </a:lnTo>
                <a:lnTo>
                  <a:pt x="291962" y="640287"/>
                </a:lnTo>
                <a:lnTo>
                  <a:pt x="289234" y="640948"/>
                </a:lnTo>
                <a:lnTo>
                  <a:pt x="286703" y="641913"/>
                </a:lnTo>
                <a:lnTo>
                  <a:pt x="283488" y="642632"/>
                </a:lnTo>
                <a:lnTo>
                  <a:pt x="282030" y="643675"/>
                </a:lnTo>
                <a:lnTo>
                  <a:pt x="281060" y="646100"/>
                </a:lnTo>
                <a:lnTo>
                  <a:pt x="280774" y="648674"/>
                </a:lnTo>
                <a:lnTo>
                  <a:pt x="280589" y="653175"/>
                </a:lnTo>
                <a:lnTo>
                  <a:pt x="279723" y="657337"/>
                </a:lnTo>
                <a:lnTo>
                  <a:pt x="279340" y="660190"/>
                </a:lnTo>
                <a:lnTo>
                  <a:pt x="278568" y="663688"/>
                </a:lnTo>
                <a:lnTo>
                  <a:pt x="277509" y="668989"/>
                </a:lnTo>
                <a:lnTo>
                  <a:pt x="276740" y="673639"/>
                </a:lnTo>
                <a:lnTo>
                  <a:pt x="276263" y="677446"/>
                </a:lnTo>
                <a:lnTo>
                  <a:pt x="276469" y="682362"/>
                </a:lnTo>
                <a:lnTo>
                  <a:pt x="276477" y="685822"/>
                </a:lnTo>
                <a:lnTo>
                  <a:pt x="276403" y="688242"/>
                </a:lnTo>
                <a:lnTo>
                  <a:pt x="276387" y="688793"/>
                </a:lnTo>
                <a:lnTo>
                  <a:pt x="277370" y="692039"/>
                </a:lnTo>
                <a:lnTo>
                  <a:pt x="278055" y="693435"/>
                </a:lnTo>
                <a:lnTo>
                  <a:pt x="279621" y="696050"/>
                </a:lnTo>
                <a:lnTo>
                  <a:pt x="281716" y="698071"/>
                </a:lnTo>
                <a:lnTo>
                  <a:pt x="281937" y="698717"/>
                </a:lnTo>
                <a:lnTo>
                  <a:pt x="282157" y="699364"/>
                </a:lnTo>
                <a:lnTo>
                  <a:pt x="282624" y="698606"/>
                </a:lnTo>
                <a:lnTo>
                  <a:pt x="283090" y="697847"/>
                </a:lnTo>
                <a:lnTo>
                  <a:pt x="283554" y="697088"/>
                </a:lnTo>
                <a:lnTo>
                  <a:pt x="284020" y="696330"/>
                </a:lnTo>
                <a:lnTo>
                  <a:pt x="284154" y="695734"/>
                </a:lnTo>
                <a:lnTo>
                  <a:pt x="284288" y="695139"/>
                </a:lnTo>
                <a:lnTo>
                  <a:pt x="284420" y="694542"/>
                </a:lnTo>
                <a:lnTo>
                  <a:pt x="284577" y="693848"/>
                </a:lnTo>
                <a:lnTo>
                  <a:pt x="284734" y="693151"/>
                </a:lnTo>
                <a:lnTo>
                  <a:pt x="284891" y="692456"/>
                </a:lnTo>
                <a:lnTo>
                  <a:pt x="285048" y="691761"/>
                </a:lnTo>
                <a:lnTo>
                  <a:pt x="285205" y="691065"/>
                </a:lnTo>
                <a:lnTo>
                  <a:pt x="285949" y="691004"/>
                </a:lnTo>
                <a:lnTo>
                  <a:pt x="286443" y="691542"/>
                </a:lnTo>
                <a:lnTo>
                  <a:pt x="286937" y="692080"/>
                </a:lnTo>
                <a:lnTo>
                  <a:pt x="287431" y="692618"/>
                </a:lnTo>
                <a:lnTo>
                  <a:pt x="287833" y="692680"/>
                </a:lnTo>
                <a:lnTo>
                  <a:pt x="288234" y="692742"/>
                </a:lnTo>
                <a:lnTo>
                  <a:pt x="288400" y="692000"/>
                </a:lnTo>
                <a:lnTo>
                  <a:pt x="288569" y="691256"/>
                </a:lnTo>
                <a:lnTo>
                  <a:pt x="288736" y="690513"/>
                </a:lnTo>
                <a:lnTo>
                  <a:pt x="289524" y="690420"/>
                </a:lnTo>
                <a:lnTo>
                  <a:pt x="290314" y="690329"/>
                </a:lnTo>
                <a:lnTo>
                  <a:pt x="291102" y="690237"/>
                </a:lnTo>
                <a:lnTo>
                  <a:pt x="291891" y="690146"/>
                </a:lnTo>
                <a:lnTo>
                  <a:pt x="292676" y="689776"/>
                </a:lnTo>
                <a:lnTo>
                  <a:pt x="293461" y="689405"/>
                </a:lnTo>
                <a:lnTo>
                  <a:pt x="296180" y="692389"/>
                </a:lnTo>
                <a:lnTo>
                  <a:pt x="296671" y="694058"/>
                </a:lnTo>
                <a:lnTo>
                  <a:pt x="296776" y="696565"/>
                </a:lnTo>
                <a:lnTo>
                  <a:pt x="297559" y="697968"/>
                </a:lnTo>
                <a:lnTo>
                  <a:pt x="298146" y="699261"/>
                </a:lnTo>
                <a:lnTo>
                  <a:pt x="298295" y="703052"/>
                </a:lnTo>
                <a:lnTo>
                  <a:pt x="300612" y="702020"/>
                </a:lnTo>
                <a:lnTo>
                  <a:pt x="302963" y="700859"/>
                </a:lnTo>
                <a:lnTo>
                  <a:pt x="304461" y="700480"/>
                </a:lnTo>
                <a:lnTo>
                  <a:pt x="306748" y="702057"/>
                </a:lnTo>
                <a:lnTo>
                  <a:pt x="308364" y="703012"/>
                </a:lnTo>
                <a:lnTo>
                  <a:pt x="310854" y="702285"/>
                </a:lnTo>
                <a:lnTo>
                  <a:pt x="313516" y="701387"/>
                </a:lnTo>
                <a:lnTo>
                  <a:pt x="316992" y="700633"/>
                </a:lnTo>
                <a:lnTo>
                  <a:pt x="325263" y="698925"/>
                </a:lnTo>
                <a:lnTo>
                  <a:pt x="328402" y="698346"/>
                </a:lnTo>
                <a:lnTo>
                  <a:pt x="331571" y="697103"/>
                </a:lnTo>
                <a:lnTo>
                  <a:pt x="333406" y="696392"/>
                </a:lnTo>
                <a:lnTo>
                  <a:pt x="338911" y="694258"/>
                </a:lnTo>
                <a:lnTo>
                  <a:pt x="341084" y="693208"/>
                </a:lnTo>
                <a:lnTo>
                  <a:pt x="344225" y="692628"/>
                </a:lnTo>
                <a:lnTo>
                  <a:pt x="346523" y="692569"/>
                </a:lnTo>
                <a:lnTo>
                  <a:pt x="349611" y="693151"/>
                </a:lnTo>
                <a:lnTo>
                  <a:pt x="351896" y="693422"/>
                </a:lnTo>
                <a:lnTo>
                  <a:pt x="355627" y="694318"/>
                </a:lnTo>
                <a:lnTo>
                  <a:pt x="359316" y="696212"/>
                </a:lnTo>
                <a:lnTo>
                  <a:pt x="361406" y="697152"/>
                </a:lnTo>
                <a:lnTo>
                  <a:pt x="363989" y="698078"/>
                </a:lnTo>
                <a:lnTo>
                  <a:pt x="367402" y="700346"/>
                </a:lnTo>
                <a:lnTo>
                  <a:pt x="369596" y="701081"/>
                </a:lnTo>
                <a:lnTo>
                  <a:pt x="372385" y="701008"/>
                </a:lnTo>
                <a:lnTo>
                  <a:pt x="375177" y="700934"/>
                </a:lnTo>
                <a:lnTo>
                  <a:pt x="376467" y="701399"/>
                </a:lnTo>
                <a:lnTo>
                  <a:pt x="377873" y="703019"/>
                </a:lnTo>
                <a:lnTo>
                  <a:pt x="378414" y="705656"/>
                </a:lnTo>
                <a:lnTo>
                  <a:pt x="378455" y="708474"/>
                </a:lnTo>
                <a:lnTo>
                  <a:pt x="380332" y="710580"/>
                </a:lnTo>
                <a:lnTo>
                  <a:pt x="381787" y="711039"/>
                </a:lnTo>
                <a:lnTo>
                  <a:pt x="382814" y="710017"/>
                </a:lnTo>
                <a:lnTo>
                  <a:pt x="383736" y="707673"/>
                </a:lnTo>
                <a:lnTo>
                  <a:pt x="385365" y="704149"/>
                </a:lnTo>
                <a:lnTo>
                  <a:pt x="386964" y="701289"/>
                </a:lnTo>
                <a:lnTo>
                  <a:pt x="388320" y="700260"/>
                </a:lnTo>
                <a:lnTo>
                  <a:pt x="393341" y="697891"/>
                </a:lnTo>
                <a:lnTo>
                  <a:pt x="394914" y="697518"/>
                </a:lnTo>
                <a:lnTo>
                  <a:pt x="396152" y="697321"/>
                </a:lnTo>
                <a:lnTo>
                  <a:pt x="397548" y="697285"/>
                </a:lnTo>
                <a:lnTo>
                  <a:pt x="398856" y="697332"/>
                </a:lnTo>
                <a:lnTo>
                  <a:pt x="401018" y="698519"/>
                </a:lnTo>
                <a:lnTo>
                  <a:pt x="402609" y="699638"/>
                </a:lnTo>
                <a:lnTo>
                  <a:pt x="403973" y="700347"/>
                </a:lnTo>
                <a:lnTo>
                  <a:pt x="405145" y="701644"/>
                </a:lnTo>
                <a:lnTo>
                  <a:pt x="410399" y="707141"/>
                </a:lnTo>
                <a:lnTo>
                  <a:pt x="411818" y="708430"/>
                </a:lnTo>
                <a:lnTo>
                  <a:pt x="413138" y="710137"/>
                </a:lnTo>
                <a:lnTo>
                  <a:pt x="414186" y="712429"/>
                </a:lnTo>
                <a:lnTo>
                  <a:pt x="414424" y="714494"/>
                </a:lnTo>
                <a:lnTo>
                  <a:pt x="413963" y="717573"/>
                </a:lnTo>
                <a:lnTo>
                  <a:pt x="413774" y="720065"/>
                </a:lnTo>
                <a:lnTo>
                  <a:pt x="413440" y="722063"/>
                </a:lnTo>
                <a:lnTo>
                  <a:pt x="411396" y="729493"/>
                </a:lnTo>
                <a:lnTo>
                  <a:pt x="410494" y="731423"/>
                </a:lnTo>
                <a:lnTo>
                  <a:pt x="409553" y="734183"/>
                </a:lnTo>
                <a:lnTo>
                  <a:pt x="408962" y="736519"/>
                </a:lnTo>
                <a:lnTo>
                  <a:pt x="408193" y="739109"/>
                </a:lnTo>
                <a:lnTo>
                  <a:pt x="406808" y="742710"/>
                </a:lnTo>
                <a:lnTo>
                  <a:pt x="406649" y="744455"/>
                </a:lnTo>
                <a:lnTo>
                  <a:pt x="406496" y="746116"/>
                </a:lnTo>
                <a:lnTo>
                  <a:pt x="405302" y="749049"/>
                </a:lnTo>
                <a:lnTo>
                  <a:pt x="404650" y="750889"/>
                </a:lnTo>
                <a:lnTo>
                  <a:pt x="403888" y="753314"/>
                </a:lnTo>
                <a:lnTo>
                  <a:pt x="403567" y="755063"/>
                </a:lnTo>
                <a:lnTo>
                  <a:pt x="403427" y="756393"/>
                </a:lnTo>
                <a:lnTo>
                  <a:pt x="403284" y="757805"/>
                </a:lnTo>
                <a:lnTo>
                  <a:pt x="403837" y="758723"/>
                </a:lnTo>
                <a:lnTo>
                  <a:pt x="405013" y="758971"/>
                </a:lnTo>
                <a:lnTo>
                  <a:pt x="407281" y="758754"/>
                </a:lnTo>
                <a:lnTo>
                  <a:pt x="407465" y="758736"/>
                </a:lnTo>
                <a:lnTo>
                  <a:pt x="407611" y="758723"/>
                </a:lnTo>
                <a:lnTo>
                  <a:pt x="409776" y="759156"/>
                </a:lnTo>
                <a:lnTo>
                  <a:pt x="413610" y="758659"/>
                </a:lnTo>
                <a:lnTo>
                  <a:pt x="414971" y="756798"/>
                </a:lnTo>
                <a:lnTo>
                  <a:pt x="415466" y="756736"/>
                </a:lnTo>
                <a:lnTo>
                  <a:pt x="415082" y="757912"/>
                </a:lnTo>
                <a:lnTo>
                  <a:pt x="415263" y="759400"/>
                </a:lnTo>
                <a:lnTo>
                  <a:pt x="415685" y="761046"/>
                </a:lnTo>
                <a:lnTo>
                  <a:pt x="416112" y="762528"/>
                </a:lnTo>
                <a:lnTo>
                  <a:pt x="416715" y="763756"/>
                </a:lnTo>
                <a:lnTo>
                  <a:pt x="417546" y="765391"/>
                </a:lnTo>
                <a:lnTo>
                  <a:pt x="418540" y="767023"/>
                </a:lnTo>
                <a:lnTo>
                  <a:pt x="419446" y="768823"/>
                </a:lnTo>
                <a:lnTo>
                  <a:pt x="420262" y="770792"/>
                </a:lnTo>
                <a:lnTo>
                  <a:pt x="420082" y="773035"/>
                </a:lnTo>
                <a:lnTo>
                  <a:pt x="419611" y="774458"/>
                </a:lnTo>
                <a:lnTo>
                  <a:pt x="419322" y="775460"/>
                </a:lnTo>
                <a:lnTo>
                  <a:pt x="419235" y="777452"/>
                </a:lnTo>
                <a:lnTo>
                  <a:pt x="419984" y="779090"/>
                </a:lnTo>
                <a:lnTo>
                  <a:pt x="420733" y="780091"/>
                </a:lnTo>
                <a:lnTo>
                  <a:pt x="420836" y="780228"/>
                </a:lnTo>
                <a:lnTo>
                  <a:pt x="421367" y="781209"/>
                </a:lnTo>
                <a:lnTo>
                  <a:pt x="421814" y="782275"/>
                </a:lnTo>
                <a:lnTo>
                  <a:pt x="421766" y="783354"/>
                </a:lnTo>
                <a:lnTo>
                  <a:pt x="421549" y="784605"/>
                </a:lnTo>
                <a:lnTo>
                  <a:pt x="421413" y="785851"/>
                </a:lnTo>
                <a:lnTo>
                  <a:pt x="420873" y="786943"/>
                </a:lnTo>
                <a:lnTo>
                  <a:pt x="419830" y="788297"/>
                </a:lnTo>
                <a:lnTo>
                  <a:pt x="419363" y="789636"/>
                </a:lnTo>
                <a:lnTo>
                  <a:pt x="419299" y="791131"/>
                </a:lnTo>
                <a:lnTo>
                  <a:pt x="420550" y="792508"/>
                </a:lnTo>
                <a:lnTo>
                  <a:pt x="422994" y="792858"/>
                </a:lnTo>
                <a:lnTo>
                  <a:pt x="424356" y="793569"/>
                </a:lnTo>
                <a:lnTo>
                  <a:pt x="426387" y="794014"/>
                </a:lnTo>
                <a:lnTo>
                  <a:pt x="429618" y="795090"/>
                </a:lnTo>
                <a:lnTo>
                  <a:pt x="434038" y="797130"/>
                </a:lnTo>
                <a:lnTo>
                  <a:pt x="436132" y="797987"/>
                </a:lnTo>
                <a:lnTo>
                  <a:pt x="438554" y="798836"/>
                </a:lnTo>
                <a:lnTo>
                  <a:pt x="439749" y="799634"/>
                </a:lnTo>
                <a:lnTo>
                  <a:pt x="441929" y="800405"/>
                </a:lnTo>
                <a:lnTo>
                  <a:pt x="443744" y="802018"/>
                </a:lnTo>
                <a:lnTo>
                  <a:pt x="446156" y="803115"/>
                </a:lnTo>
                <a:lnTo>
                  <a:pt x="448319" y="803175"/>
                </a:lnTo>
                <a:lnTo>
                  <a:pt x="449431" y="803195"/>
                </a:lnTo>
                <a:lnTo>
                  <a:pt x="450741" y="803244"/>
                </a:lnTo>
                <a:lnTo>
                  <a:pt x="452382" y="803201"/>
                </a:lnTo>
                <a:lnTo>
                  <a:pt x="453614" y="803169"/>
                </a:lnTo>
                <a:lnTo>
                  <a:pt x="455258" y="803043"/>
                </a:lnTo>
                <a:lnTo>
                  <a:pt x="456400" y="803179"/>
                </a:lnTo>
                <a:lnTo>
                  <a:pt x="457674" y="804057"/>
                </a:lnTo>
                <a:lnTo>
                  <a:pt x="460354" y="808382"/>
                </a:lnTo>
                <a:lnTo>
                  <a:pt x="461050" y="809359"/>
                </a:lnTo>
                <a:lnTo>
                  <a:pt x="461742" y="810419"/>
                </a:lnTo>
                <a:lnTo>
                  <a:pt x="462422" y="811729"/>
                </a:lnTo>
                <a:lnTo>
                  <a:pt x="463343" y="813197"/>
                </a:lnTo>
                <a:lnTo>
                  <a:pt x="465058" y="815225"/>
                </a:lnTo>
                <a:lnTo>
                  <a:pt x="466037" y="817190"/>
                </a:lnTo>
                <a:lnTo>
                  <a:pt x="468187" y="820534"/>
                </a:lnTo>
                <a:lnTo>
                  <a:pt x="469373" y="821580"/>
                </a:lnTo>
                <a:lnTo>
                  <a:pt x="470231" y="822553"/>
                </a:lnTo>
                <a:lnTo>
                  <a:pt x="472108" y="822753"/>
                </a:lnTo>
                <a:lnTo>
                  <a:pt x="474185" y="822118"/>
                </a:lnTo>
                <a:lnTo>
                  <a:pt x="477444" y="820706"/>
                </a:lnTo>
                <a:lnTo>
                  <a:pt x="478696" y="820176"/>
                </a:lnTo>
                <a:lnTo>
                  <a:pt x="479681" y="820150"/>
                </a:lnTo>
                <a:lnTo>
                  <a:pt x="481314" y="820274"/>
                </a:lnTo>
                <a:lnTo>
                  <a:pt x="483723" y="819546"/>
                </a:lnTo>
                <a:lnTo>
                  <a:pt x="485332" y="818343"/>
                </a:lnTo>
                <a:lnTo>
                  <a:pt x="487363" y="816881"/>
                </a:lnTo>
                <a:lnTo>
                  <a:pt x="488795" y="816014"/>
                </a:lnTo>
                <a:lnTo>
                  <a:pt x="490718" y="815135"/>
                </a:lnTo>
                <a:lnTo>
                  <a:pt x="491772" y="815329"/>
                </a:lnTo>
                <a:lnTo>
                  <a:pt x="492837" y="817241"/>
                </a:lnTo>
                <a:lnTo>
                  <a:pt x="492201" y="818745"/>
                </a:lnTo>
                <a:lnTo>
                  <a:pt x="492072" y="819826"/>
                </a:lnTo>
                <a:lnTo>
                  <a:pt x="491861" y="820910"/>
                </a:lnTo>
                <a:lnTo>
                  <a:pt x="491565" y="822077"/>
                </a:lnTo>
                <a:lnTo>
                  <a:pt x="491267" y="823246"/>
                </a:lnTo>
                <a:lnTo>
                  <a:pt x="490649" y="826165"/>
                </a:lnTo>
                <a:lnTo>
                  <a:pt x="490103" y="827424"/>
                </a:lnTo>
                <a:lnTo>
                  <a:pt x="488975" y="828863"/>
                </a:lnTo>
                <a:lnTo>
                  <a:pt x="487915" y="830632"/>
                </a:lnTo>
                <a:lnTo>
                  <a:pt x="486969" y="831653"/>
                </a:lnTo>
                <a:lnTo>
                  <a:pt x="486422" y="832912"/>
                </a:lnTo>
                <a:lnTo>
                  <a:pt x="485791" y="834254"/>
                </a:lnTo>
                <a:lnTo>
                  <a:pt x="486015" y="834746"/>
                </a:lnTo>
                <a:lnTo>
                  <a:pt x="486718" y="835557"/>
                </a:lnTo>
                <a:lnTo>
                  <a:pt x="487495" y="836532"/>
                </a:lnTo>
                <a:lnTo>
                  <a:pt x="488669" y="837829"/>
                </a:lnTo>
                <a:lnTo>
                  <a:pt x="489675" y="839212"/>
                </a:lnTo>
                <a:lnTo>
                  <a:pt x="490925" y="840590"/>
                </a:lnTo>
                <a:lnTo>
                  <a:pt x="492374" y="841215"/>
                </a:lnTo>
                <a:lnTo>
                  <a:pt x="494094" y="841252"/>
                </a:lnTo>
                <a:lnTo>
                  <a:pt x="495417" y="840970"/>
                </a:lnTo>
                <a:lnTo>
                  <a:pt x="497065" y="840760"/>
                </a:lnTo>
                <a:lnTo>
                  <a:pt x="499220" y="840206"/>
                </a:lnTo>
                <a:lnTo>
                  <a:pt x="501369" y="839818"/>
                </a:lnTo>
                <a:lnTo>
                  <a:pt x="505498" y="839130"/>
                </a:lnTo>
                <a:lnTo>
                  <a:pt x="508861" y="839042"/>
                </a:lnTo>
                <a:lnTo>
                  <a:pt x="512290" y="839367"/>
                </a:lnTo>
                <a:lnTo>
                  <a:pt x="514234" y="839897"/>
                </a:lnTo>
                <a:lnTo>
                  <a:pt x="515840" y="840683"/>
                </a:lnTo>
                <a:lnTo>
                  <a:pt x="517244" y="842306"/>
                </a:lnTo>
                <a:lnTo>
                  <a:pt x="519288" y="844327"/>
                </a:lnTo>
                <a:lnTo>
                  <a:pt x="519924" y="844807"/>
                </a:lnTo>
                <a:lnTo>
                  <a:pt x="521208" y="845437"/>
                </a:lnTo>
                <a:lnTo>
                  <a:pt x="523394" y="846043"/>
                </a:lnTo>
                <a:lnTo>
                  <a:pt x="526316" y="846714"/>
                </a:lnTo>
                <a:lnTo>
                  <a:pt x="528025" y="847000"/>
                </a:lnTo>
                <a:lnTo>
                  <a:pt x="529341" y="847561"/>
                </a:lnTo>
                <a:lnTo>
                  <a:pt x="529446" y="846107"/>
                </a:lnTo>
                <a:lnTo>
                  <a:pt x="529528" y="844956"/>
                </a:lnTo>
                <a:lnTo>
                  <a:pt x="530147" y="843592"/>
                </a:lnTo>
                <a:lnTo>
                  <a:pt x="533723" y="840278"/>
                </a:lnTo>
                <a:lnTo>
                  <a:pt x="534600" y="839465"/>
                </a:lnTo>
                <a:lnTo>
                  <a:pt x="535097" y="839006"/>
                </a:lnTo>
                <a:lnTo>
                  <a:pt x="535551" y="838463"/>
                </a:lnTo>
                <a:lnTo>
                  <a:pt x="536706" y="837085"/>
                </a:lnTo>
                <a:lnTo>
                  <a:pt x="536858" y="836602"/>
                </a:lnTo>
                <a:lnTo>
                  <a:pt x="538130" y="832560"/>
                </a:lnTo>
                <a:lnTo>
                  <a:pt x="537260" y="828456"/>
                </a:lnTo>
                <a:lnTo>
                  <a:pt x="537144" y="827910"/>
                </a:lnTo>
                <a:lnTo>
                  <a:pt x="537193" y="827704"/>
                </a:lnTo>
                <a:lnTo>
                  <a:pt x="537370" y="826960"/>
                </a:lnTo>
                <a:lnTo>
                  <a:pt x="537703" y="825554"/>
                </a:lnTo>
                <a:lnTo>
                  <a:pt x="539248" y="824005"/>
                </a:lnTo>
                <a:lnTo>
                  <a:pt x="540207" y="823498"/>
                </a:lnTo>
                <a:lnTo>
                  <a:pt x="540362" y="823417"/>
                </a:lnTo>
                <a:lnTo>
                  <a:pt x="541475" y="822828"/>
                </a:lnTo>
                <a:lnTo>
                  <a:pt x="542035" y="819046"/>
                </a:lnTo>
                <a:lnTo>
                  <a:pt x="544448" y="815947"/>
                </a:lnTo>
                <a:lnTo>
                  <a:pt x="544473" y="815758"/>
                </a:lnTo>
                <a:lnTo>
                  <a:pt x="544703" y="813895"/>
                </a:lnTo>
                <a:lnTo>
                  <a:pt x="544803" y="813078"/>
                </a:lnTo>
                <a:lnTo>
                  <a:pt x="544947" y="811918"/>
                </a:lnTo>
                <a:lnTo>
                  <a:pt x="546543" y="810319"/>
                </a:lnTo>
                <a:lnTo>
                  <a:pt x="547175" y="809685"/>
                </a:lnTo>
                <a:lnTo>
                  <a:pt x="547918" y="808942"/>
                </a:lnTo>
                <a:lnTo>
                  <a:pt x="548343" y="808682"/>
                </a:lnTo>
                <a:lnTo>
                  <a:pt x="548559" y="808550"/>
                </a:lnTo>
                <a:lnTo>
                  <a:pt x="550145" y="807580"/>
                </a:lnTo>
                <a:lnTo>
                  <a:pt x="550259" y="806833"/>
                </a:lnTo>
                <a:lnTo>
                  <a:pt x="587246" y="806022"/>
                </a:lnTo>
                <a:lnTo>
                  <a:pt x="592606" y="805913"/>
                </a:lnTo>
                <a:lnTo>
                  <a:pt x="621240" y="805327"/>
                </a:lnTo>
                <a:lnTo>
                  <a:pt x="635785" y="805030"/>
                </a:lnTo>
                <a:lnTo>
                  <a:pt x="711179" y="803484"/>
                </a:lnTo>
                <a:lnTo>
                  <a:pt x="749614" y="803455"/>
                </a:lnTo>
                <a:lnTo>
                  <a:pt x="758318" y="803448"/>
                </a:lnTo>
                <a:lnTo>
                  <a:pt x="786244" y="803427"/>
                </a:lnTo>
                <a:lnTo>
                  <a:pt x="815899" y="803406"/>
                </a:lnTo>
                <a:lnTo>
                  <a:pt x="830178" y="803396"/>
                </a:lnTo>
                <a:lnTo>
                  <a:pt x="851029" y="803077"/>
                </a:lnTo>
                <a:lnTo>
                  <a:pt x="863870" y="802881"/>
                </a:lnTo>
                <a:lnTo>
                  <a:pt x="876079" y="803175"/>
                </a:lnTo>
                <a:lnTo>
                  <a:pt x="875741" y="801310"/>
                </a:lnTo>
                <a:lnTo>
                  <a:pt x="874729" y="798814"/>
                </a:lnTo>
                <a:lnTo>
                  <a:pt x="874634" y="798579"/>
                </a:lnTo>
                <a:lnTo>
                  <a:pt x="874019" y="797624"/>
                </a:lnTo>
                <a:lnTo>
                  <a:pt x="872502" y="795260"/>
                </a:lnTo>
                <a:lnTo>
                  <a:pt x="871367" y="793490"/>
                </a:lnTo>
                <a:lnTo>
                  <a:pt x="870991" y="793136"/>
                </a:lnTo>
                <a:lnTo>
                  <a:pt x="863769" y="786324"/>
                </a:lnTo>
                <a:lnTo>
                  <a:pt x="857602" y="780509"/>
                </a:lnTo>
                <a:lnTo>
                  <a:pt x="857447" y="780176"/>
                </a:lnTo>
                <a:lnTo>
                  <a:pt x="857035" y="779296"/>
                </a:lnTo>
                <a:lnTo>
                  <a:pt x="856556" y="778276"/>
                </a:lnTo>
                <a:lnTo>
                  <a:pt x="855508" y="772566"/>
                </a:lnTo>
                <a:lnTo>
                  <a:pt x="854723" y="768288"/>
                </a:lnTo>
                <a:lnTo>
                  <a:pt x="854738" y="768071"/>
                </a:lnTo>
                <a:lnTo>
                  <a:pt x="854752" y="767873"/>
                </a:lnTo>
                <a:lnTo>
                  <a:pt x="854849" y="766557"/>
                </a:lnTo>
                <a:lnTo>
                  <a:pt x="855595" y="765193"/>
                </a:lnTo>
                <a:lnTo>
                  <a:pt x="854867" y="758497"/>
                </a:lnTo>
                <a:lnTo>
                  <a:pt x="855130" y="757971"/>
                </a:lnTo>
                <a:lnTo>
                  <a:pt x="855680" y="756875"/>
                </a:lnTo>
                <a:lnTo>
                  <a:pt x="856357" y="755524"/>
                </a:lnTo>
                <a:lnTo>
                  <a:pt x="856456" y="754020"/>
                </a:lnTo>
                <a:lnTo>
                  <a:pt x="856549" y="752611"/>
                </a:lnTo>
                <a:lnTo>
                  <a:pt x="856061" y="749573"/>
                </a:lnTo>
                <a:lnTo>
                  <a:pt x="855483" y="747875"/>
                </a:lnTo>
                <a:lnTo>
                  <a:pt x="854708" y="745604"/>
                </a:lnTo>
                <a:lnTo>
                  <a:pt x="853296" y="742826"/>
                </a:lnTo>
                <a:lnTo>
                  <a:pt x="852313" y="740892"/>
                </a:lnTo>
                <a:lnTo>
                  <a:pt x="852122" y="740516"/>
                </a:lnTo>
                <a:lnTo>
                  <a:pt x="851590" y="739912"/>
                </a:lnTo>
                <a:lnTo>
                  <a:pt x="850663" y="738885"/>
                </a:lnTo>
                <a:lnTo>
                  <a:pt x="849777" y="738529"/>
                </a:lnTo>
                <a:lnTo>
                  <a:pt x="848848" y="738155"/>
                </a:lnTo>
                <a:lnTo>
                  <a:pt x="848676" y="737963"/>
                </a:lnTo>
                <a:lnTo>
                  <a:pt x="848273" y="737510"/>
                </a:lnTo>
                <a:lnTo>
                  <a:pt x="848104" y="737324"/>
                </a:lnTo>
                <a:lnTo>
                  <a:pt x="848003" y="737209"/>
                </a:lnTo>
                <a:lnTo>
                  <a:pt x="847736" y="736913"/>
                </a:lnTo>
                <a:lnTo>
                  <a:pt x="845838" y="735998"/>
                </a:lnTo>
                <a:lnTo>
                  <a:pt x="845501" y="735836"/>
                </a:lnTo>
                <a:lnTo>
                  <a:pt x="844894" y="735545"/>
                </a:lnTo>
                <a:lnTo>
                  <a:pt x="843977" y="734598"/>
                </a:lnTo>
                <a:lnTo>
                  <a:pt x="842935" y="733524"/>
                </a:lnTo>
                <a:lnTo>
                  <a:pt x="842487" y="733061"/>
                </a:lnTo>
                <a:lnTo>
                  <a:pt x="841317" y="730641"/>
                </a:lnTo>
                <a:lnTo>
                  <a:pt x="840687" y="725394"/>
                </a:lnTo>
                <a:lnTo>
                  <a:pt x="840646" y="725060"/>
                </a:lnTo>
                <a:lnTo>
                  <a:pt x="839232" y="721525"/>
                </a:lnTo>
                <a:lnTo>
                  <a:pt x="839234" y="720348"/>
                </a:lnTo>
                <a:lnTo>
                  <a:pt x="839237" y="719171"/>
                </a:lnTo>
                <a:lnTo>
                  <a:pt x="839062" y="718970"/>
                </a:lnTo>
                <a:lnTo>
                  <a:pt x="837940" y="717679"/>
                </a:lnTo>
                <a:lnTo>
                  <a:pt x="837814" y="717258"/>
                </a:lnTo>
                <a:lnTo>
                  <a:pt x="837391" y="715851"/>
                </a:lnTo>
                <a:lnTo>
                  <a:pt x="837325" y="715634"/>
                </a:lnTo>
                <a:lnTo>
                  <a:pt x="836447" y="714928"/>
                </a:lnTo>
                <a:lnTo>
                  <a:pt x="834899" y="713680"/>
                </a:lnTo>
                <a:lnTo>
                  <a:pt x="834547" y="713397"/>
                </a:lnTo>
                <a:lnTo>
                  <a:pt x="833599" y="711863"/>
                </a:lnTo>
                <a:lnTo>
                  <a:pt x="833128" y="711101"/>
                </a:lnTo>
                <a:lnTo>
                  <a:pt x="832773" y="710047"/>
                </a:lnTo>
                <a:lnTo>
                  <a:pt x="832482" y="709183"/>
                </a:lnTo>
                <a:lnTo>
                  <a:pt x="833339" y="701791"/>
                </a:lnTo>
                <a:lnTo>
                  <a:pt x="834905" y="695177"/>
                </a:lnTo>
                <a:lnTo>
                  <a:pt x="836284" y="690358"/>
                </a:lnTo>
                <a:lnTo>
                  <a:pt x="838998" y="684576"/>
                </a:lnTo>
                <a:lnTo>
                  <a:pt x="838972" y="680528"/>
                </a:lnTo>
                <a:lnTo>
                  <a:pt x="839482" y="676265"/>
                </a:lnTo>
                <a:lnTo>
                  <a:pt x="839979" y="670143"/>
                </a:lnTo>
                <a:lnTo>
                  <a:pt x="840095" y="667152"/>
                </a:lnTo>
                <a:lnTo>
                  <a:pt x="843760" y="663205"/>
                </a:lnTo>
                <a:lnTo>
                  <a:pt x="843993" y="658671"/>
                </a:lnTo>
                <a:lnTo>
                  <a:pt x="844057" y="657422"/>
                </a:lnTo>
                <a:lnTo>
                  <a:pt x="846652" y="653900"/>
                </a:lnTo>
                <a:lnTo>
                  <a:pt x="850004" y="653744"/>
                </a:lnTo>
                <a:lnTo>
                  <a:pt x="850534" y="652668"/>
                </a:lnTo>
                <a:lnTo>
                  <a:pt x="849577" y="649972"/>
                </a:lnTo>
                <a:lnTo>
                  <a:pt x="846812" y="647457"/>
                </a:lnTo>
                <a:lnTo>
                  <a:pt x="845462" y="646100"/>
                </a:lnTo>
                <a:lnTo>
                  <a:pt x="844304" y="643276"/>
                </a:lnTo>
                <a:lnTo>
                  <a:pt x="843892" y="641761"/>
                </a:lnTo>
                <a:lnTo>
                  <a:pt x="842949" y="641188"/>
                </a:lnTo>
                <a:lnTo>
                  <a:pt x="840067" y="641465"/>
                </a:lnTo>
                <a:lnTo>
                  <a:pt x="837855" y="641790"/>
                </a:lnTo>
                <a:lnTo>
                  <a:pt x="836714" y="641622"/>
                </a:lnTo>
                <a:lnTo>
                  <a:pt x="835291" y="639336"/>
                </a:lnTo>
                <a:lnTo>
                  <a:pt x="834997" y="635228"/>
                </a:lnTo>
                <a:lnTo>
                  <a:pt x="834910" y="632244"/>
                </a:lnTo>
                <a:lnTo>
                  <a:pt x="832333" y="627600"/>
                </a:lnTo>
                <a:lnTo>
                  <a:pt x="831112" y="625377"/>
                </a:lnTo>
                <a:lnTo>
                  <a:pt x="835700" y="619148"/>
                </a:lnTo>
                <a:lnTo>
                  <a:pt x="837294" y="616717"/>
                </a:lnTo>
                <a:lnTo>
                  <a:pt x="836792" y="611620"/>
                </a:lnTo>
                <a:lnTo>
                  <a:pt x="836501" y="607846"/>
                </a:lnTo>
                <a:lnTo>
                  <a:pt x="838498" y="605603"/>
                </a:lnTo>
                <a:lnTo>
                  <a:pt x="844615" y="601666"/>
                </a:lnTo>
                <a:lnTo>
                  <a:pt x="844772" y="601671"/>
                </a:lnTo>
                <a:lnTo>
                  <a:pt x="846408" y="601729"/>
                </a:lnTo>
                <a:lnTo>
                  <a:pt x="847654" y="600688"/>
                </a:lnTo>
                <a:lnTo>
                  <a:pt x="848191" y="600240"/>
                </a:lnTo>
                <a:lnTo>
                  <a:pt x="848331" y="600122"/>
                </a:lnTo>
                <a:lnTo>
                  <a:pt x="849574" y="599511"/>
                </a:lnTo>
                <a:lnTo>
                  <a:pt x="850583" y="599015"/>
                </a:lnTo>
                <a:lnTo>
                  <a:pt x="852854" y="597898"/>
                </a:lnTo>
                <a:lnTo>
                  <a:pt x="852844" y="595856"/>
                </a:lnTo>
                <a:lnTo>
                  <a:pt x="852872" y="593452"/>
                </a:lnTo>
                <a:lnTo>
                  <a:pt x="854218" y="588424"/>
                </a:lnTo>
                <a:lnTo>
                  <a:pt x="856312" y="585529"/>
                </a:lnTo>
                <a:lnTo>
                  <a:pt x="857881" y="583562"/>
                </a:lnTo>
                <a:lnTo>
                  <a:pt x="859045" y="580829"/>
                </a:lnTo>
                <a:lnTo>
                  <a:pt x="859292" y="577387"/>
                </a:lnTo>
                <a:lnTo>
                  <a:pt x="858494" y="575149"/>
                </a:lnTo>
                <a:lnTo>
                  <a:pt x="853536" y="571982"/>
                </a:lnTo>
                <a:lnTo>
                  <a:pt x="850900" y="568486"/>
                </a:lnTo>
                <a:lnTo>
                  <a:pt x="849859" y="560730"/>
                </a:lnTo>
                <a:lnTo>
                  <a:pt x="851098" y="551662"/>
                </a:lnTo>
                <a:lnTo>
                  <a:pt x="852766" y="550023"/>
                </a:lnTo>
                <a:lnTo>
                  <a:pt x="855125" y="550787"/>
                </a:lnTo>
                <a:lnTo>
                  <a:pt x="856272" y="549585"/>
                </a:lnTo>
                <a:lnTo>
                  <a:pt x="858685" y="545870"/>
                </a:lnTo>
                <a:lnTo>
                  <a:pt x="861131" y="539205"/>
                </a:lnTo>
                <a:lnTo>
                  <a:pt x="860320" y="538113"/>
                </a:lnTo>
                <a:lnTo>
                  <a:pt x="857866" y="536694"/>
                </a:lnTo>
                <a:lnTo>
                  <a:pt x="853349" y="535386"/>
                </a:lnTo>
                <a:lnTo>
                  <a:pt x="852336" y="533967"/>
                </a:lnTo>
                <a:lnTo>
                  <a:pt x="852386" y="529705"/>
                </a:lnTo>
                <a:lnTo>
                  <a:pt x="853315" y="529488"/>
                </a:lnTo>
                <a:lnTo>
                  <a:pt x="857676" y="526537"/>
                </a:lnTo>
                <a:lnTo>
                  <a:pt x="860485" y="524133"/>
                </a:lnTo>
                <a:lnTo>
                  <a:pt x="863170" y="523477"/>
                </a:lnTo>
                <a:lnTo>
                  <a:pt x="871916" y="524128"/>
                </a:lnTo>
                <a:lnTo>
                  <a:pt x="866354" y="515503"/>
                </a:lnTo>
                <a:lnTo>
                  <a:pt x="862443" y="515395"/>
                </a:lnTo>
                <a:lnTo>
                  <a:pt x="858430" y="514960"/>
                </a:lnTo>
                <a:lnTo>
                  <a:pt x="855670" y="513213"/>
                </a:lnTo>
                <a:lnTo>
                  <a:pt x="853742" y="510811"/>
                </a:lnTo>
                <a:lnTo>
                  <a:pt x="853678" y="507425"/>
                </a:lnTo>
                <a:lnTo>
                  <a:pt x="854650" y="503712"/>
                </a:lnTo>
                <a:lnTo>
                  <a:pt x="856638" y="501091"/>
                </a:lnTo>
                <a:lnTo>
                  <a:pt x="861872" y="493881"/>
                </a:lnTo>
                <a:lnTo>
                  <a:pt x="861891" y="492135"/>
                </a:lnTo>
                <a:lnTo>
                  <a:pt x="860493" y="488423"/>
                </a:lnTo>
                <a:lnTo>
                  <a:pt x="858884" y="484684"/>
                </a:lnTo>
                <a:lnTo>
                  <a:pt x="857486" y="481435"/>
                </a:lnTo>
                <a:lnTo>
                  <a:pt x="854458" y="476196"/>
                </a:lnTo>
                <a:lnTo>
                  <a:pt x="847308" y="471176"/>
                </a:lnTo>
                <a:lnTo>
                  <a:pt x="841781" y="468339"/>
                </a:lnTo>
                <a:lnTo>
                  <a:pt x="839157" y="463756"/>
                </a:lnTo>
                <a:lnTo>
                  <a:pt x="834586" y="454081"/>
                </a:lnTo>
                <a:lnTo>
                  <a:pt x="833551" y="456705"/>
                </a:lnTo>
                <a:lnTo>
                  <a:pt x="831579" y="455716"/>
                </a:lnTo>
                <a:lnTo>
                  <a:pt x="828332" y="454406"/>
                </a:lnTo>
                <a:lnTo>
                  <a:pt x="826128" y="453760"/>
                </a:lnTo>
                <a:lnTo>
                  <a:pt x="822639" y="453927"/>
                </a:lnTo>
                <a:lnTo>
                  <a:pt x="820763" y="457125"/>
                </a:lnTo>
                <a:lnTo>
                  <a:pt x="819465" y="460656"/>
                </a:lnTo>
                <a:lnTo>
                  <a:pt x="818064" y="461923"/>
                </a:lnTo>
                <a:lnTo>
                  <a:pt x="815619" y="462526"/>
                </a:lnTo>
                <a:lnTo>
                  <a:pt x="813063" y="462338"/>
                </a:lnTo>
                <a:lnTo>
                  <a:pt x="810735" y="462940"/>
                </a:lnTo>
                <a:lnTo>
                  <a:pt x="810380" y="464078"/>
                </a:lnTo>
                <a:lnTo>
                  <a:pt x="808568" y="477015"/>
                </a:lnTo>
                <a:lnTo>
                  <a:pt x="807630" y="478614"/>
                </a:lnTo>
                <a:lnTo>
                  <a:pt x="804726" y="478318"/>
                </a:lnTo>
                <a:lnTo>
                  <a:pt x="801717" y="475872"/>
                </a:lnTo>
                <a:lnTo>
                  <a:pt x="799399" y="474549"/>
                </a:lnTo>
                <a:lnTo>
                  <a:pt x="798612" y="469579"/>
                </a:lnTo>
                <a:lnTo>
                  <a:pt x="798395" y="466524"/>
                </a:lnTo>
                <a:lnTo>
                  <a:pt x="798205" y="465625"/>
                </a:lnTo>
                <a:lnTo>
                  <a:pt x="797034" y="460090"/>
                </a:lnTo>
                <a:lnTo>
                  <a:pt x="795410" y="459436"/>
                </a:lnTo>
                <a:lnTo>
                  <a:pt x="792372" y="462312"/>
                </a:lnTo>
                <a:lnTo>
                  <a:pt x="790732" y="464828"/>
                </a:lnTo>
                <a:lnTo>
                  <a:pt x="789442" y="467000"/>
                </a:lnTo>
                <a:lnTo>
                  <a:pt x="789423" y="470623"/>
                </a:lnTo>
                <a:lnTo>
                  <a:pt x="790315" y="474801"/>
                </a:lnTo>
                <a:lnTo>
                  <a:pt x="788268" y="476533"/>
                </a:lnTo>
                <a:lnTo>
                  <a:pt x="787271" y="477785"/>
                </a:lnTo>
                <a:lnTo>
                  <a:pt x="786841" y="478326"/>
                </a:lnTo>
                <a:lnTo>
                  <a:pt x="783121" y="480552"/>
                </a:lnTo>
                <a:lnTo>
                  <a:pt x="779674" y="483300"/>
                </a:lnTo>
                <a:lnTo>
                  <a:pt x="779399" y="483520"/>
                </a:lnTo>
                <a:lnTo>
                  <a:pt x="774697" y="485910"/>
                </a:lnTo>
                <a:lnTo>
                  <a:pt x="771662" y="488333"/>
                </a:lnTo>
                <a:lnTo>
                  <a:pt x="769914" y="489040"/>
                </a:lnTo>
                <a:lnTo>
                  <a:pt x="767003" y="489877"/>
                </a:lnTo>
                <a:lnTo>
                  <a:pt x="764785" y="491723"/>
                </a:lnTo>
                <a:lnTo>
                  <a:pt x="761985" y="493577"/>
                </a:lnTo>
                <a:lnTo>
                  <a:pt x="760005" y="494287"/>
                </a:lnTo>
                <a:lnTo>
                  <a:pt x="757149" y="494890"/>
                </a:lnTo>
                <a:lnTo>
                  <a:pt x="756867" y="494648"/>
                </a:lnTo>
                <a:lnTo>
                  <a:pt x="756282" y="494146"/>
                </a:lnTo>
                <a:lnTo>
                  <a:pt x="752328" y="493332"/>
                </a:lnTo>
                <a:lnTo>
                  <a:pt x="751916" y="493249"/>
                </a:lnTo>
                <a:lnTo>
                  <a:pt x="750216" y="492899"/>
                </a:lnTo>
                <a:lnTo>
                  <a:pt x="749907" y="492155"/>
                </a:lnTo>
                <a:lnTo>
                  <a:pt x="750095" y="491473"/>
                </a:lnTo>
                <a:lnTo>
                  <a:pt x="750718" y="491058"/>
                </a:lnTo>
                <a:lnTo>
                  <a:pt x="751135" y="490781"/>
                </a:lnTo>
                <a:lnTo>
                  <a:pt x="753069" y="489494"/>
                </a:lnTo>
                <a:lnTo>
                  <a:pt x="752394" y="486087"/>
                </a:lnTo>
                <a:lnTo>
                  <a:pt x="752155" y="485887"/>
                </a:lnTo>
                <a:lnTo>
                  <a:pt x="750229" y="484287"/>
                </a:lnTo>
                <a:lnTo>
                  <a:pt x="749848" y="483592"/>
                </a:lnTo>
                <a:lnTo>
                  <a:pt x="749766" y="483441"/>
                </a:lnTo>
                <a:lnTo>
                  <a:pt x="748562" y="481248"/>
                </a:lnTo>
                <a:lnTo>
                  <a:pt x="746954" y="480070"/>
                </a:lnTo>
                <a:lnTo>
                  <a:pt x="746179" y="479778"/>
                </a:lnTo>
                <a:lnTo>
                  <a:pt x="743302" y="478701"/>
                </a:lnTo>
                <a:lnTo>
                  <a:pt x="741165" y="478348"/>
                </a:lnTo>
                <a:lnTo>
                  <a:pt x="740910" y="478305"/>
                </a:lnTo>
                <a:lnTo>
                  <a:pt x="738783" y="477952"/>
                </a:lnTo>
                <a:lnTo>
                  <a:pt x="736556" y="476402"/>
                </a:lnTo>
                <a:lnTo>
                  <a:pt x="735133" y="476119"/>
                </a:lnTo>
                <a:lnTo>
                  <a:pt x="734762" y="476047"/>
                </a:lnTo>
                <a:lnTo>
                  <a:pt x="733088" y="475715"/>
                </a:lnTo>
                <a:lnTo>
                  <a:pt x="732036" y="475218"/>
                </a:lnTo>
                <a:lnTo>
                  <a:pt x="729933" y="473109"/>
                </a:lnTo>
                <a:lnTo>
                  <a:pt x="728264" y="472425"/>
                </a:lnTo>
                <a:lnTo>
                  <a:pt x="726055" y="472383"/>
                </a:lnTo>
                <a:lnTo>
                  <a:pt x="724856" y="472360"/>
                </a:lnTo>
                <a:lnTo>
                  <a:pt x="723990" y="471802"/>
                </a:lnTo>
                <a:lnTo>
                  <a:pt x="723187" y="470190"/>
                </a:lnTo>
                <a:lnTo>
                  <a:pt x="722992" y="470074"/>
                </a:lnTo>
                <a:lnTo>
                  <a:pt x="722816" y="469969"/>
                </a:lnTo>
                <a:lnTo>
                  <a:pt x="722136" y="469569"/>
                </a:lnTo>
                <a:lnTo>
                  <a:pt x="720711" y="469505"/>
                </a:lnTo>
                <a:lnTo>
                  <a:pt x="720170" y="469551"/>
                </a:lnTo>
                <a:lnTo>
                  <a:pt x="719967" y="469567"/>
                </a:lnTo>
                <a:lnTo>
                  <a:pt x="719660" y="469072"/>
                </a:lnTo>
                <a:lnTo>
                  <a:pt x="719492" y="468800"/>
                </a:lnTo>
                <a:lnTo>
                  <a:pt x="719351" y="468575"/>
                </a:lnTo>
                <a:lnTo>
                  <a:pt x="718242" y="464485"/>
                </a:lnTo>
                <a:lnTo>
                  <a:pt x="717758" y="463880"/>
                </a:lnTo>
                <a:lnTo>
                  <a:pt x="717253" y="463244"/>
                </a:lnTo>
                <a:lnTo>
                  <a:pt x="716360" y="462878"/>
                </a:lnTo>
                <a:lnTo>
                  <a:pt x="714529" y="462126"/>
                </a:lnTo>
                <a:lnTo>
                  <a:pt x="707037" y="461127"/>
                </a:lnTo>
                <a:lnTo>
                  <a:pt x="705119" y="459514"/>
                </a:lnTo>
                <a:lnTo>
                  <a:pt x="698927" y="459012"/>
                </a:lnTo>
                <a:lnTo>
                  <a:pt x="697004" y="460064"/>
                </a:lnTo>
                <a:lnTo>
                  <a:pt x="696458" y="459377"/>
                </a:lnTo>
                <a:lnTo>
                  <a:pt x="695993" y="458795"/>
                </a:lnTo>
                <a:lnTo>
                  <a:pt x="695715" y="458487"/>
                </a:lnTo>
                <a:lnTo>
                  <a:pt x="695380" y="458334"/>
                </a:lnTo>
                <a:lnTo>
                  <a:pt x="694963" y="458141"/>
                </a:lnTo>
                <a:lnTo>
                  <a:pt x="691990" y="458447"/>
                </a:lnTo>
                <a:lnTo>
                  <a:pt x="689824" y="457516"/>
                </a:lnTo>
                <a:lnTo>
                  <a:pt x="684936" y="456483"/>
                </a:lnTo>
                <a:lnTo>
                  <a:pt x="684650" y="456303"/>
                </a:lnTo>
                <a:lnTo>
                  <a:pt x="682781" y="455119"/>
                </a:lnTo>
                <a:lnTo>
                  <a:pt x="682118" y="454700"/>
                </a:lnTo>
                <a:lnTo>
                  <a:pt x="679796" y="453231"/>
                </a:lnTo>
                <a:lnTo>
                  <a:pt x="678373" y="451123"/>
                </a:lnTo>
                <a:lnTo>
                  <a:pt x="671548" y="450446"/>
                </a:lnTo>
                <a:lnTo>
                  <a:pt x="669460" y="449686"/>
                </a:lnTo>
                <a:lnTo>
                  <a:pt x="667364" y="450397"/>
                </a:lnTo>
                <a:lnTo>
                  <a:pt x="666536" y="453128"/>
                </a:lnTo>
                <a:lnTo>
                  <a:pt x="664901" y="454398"/>
                </a:lnTo>
                <a:lnTo>
                  <a:pt x="661656" y="452748"/>
                </a:lnTo>
                <a:lnTo>
                  <a:pt x="652267" y="448023"/>
                </a:lnTo>
                <a:lnTo>
                  <a:pt x="649014" y="447391"/>
                </a:lnTo>
                <a:lnTo>
                  <a:pt x="645643" y="447669"/>
                </a:lnTo>
                <a:lnTo>
                  <a:pt x="638409" y="452648"/>
                </a:lnTo>
                <a:lnTo>
                  <a:pt x="637709" y="452998"/>
                </a:lnTo>
                <a:lnTo>
                  <a:pt x="636895" y="453124"/>
                </a:lnTo>
                <a:lnTo>
                  <a:pt x="635204" y="452714"/>
                </a:lnTo>
                <a:lnTo>
                  <a:pt x="632949" y="452164"/>
                </a:lnTo>
                <a:lnTo>
                  <a:pt x="613457" y="445441"/>
                </a:lnTo>
                <a:lnTo>
                  <a:pt x="612772" y="443073"/>
                </a:lnTo>
                <a:lnTo>
                  <a:pt x="613732" y="437172"/>
                </a:lnTo>
                <a:lnTo>
                  <a:pt x="614809" y="431495"/>
                </a:lnTo>
                <a:lnTo>
                  <a:pt x="616109" y="427286"/>
                </a:lnTo>
                <a:lnTo>
                  <a:pt x="616245" y="423548"/>
                </a:lnTo>
                <a:lnTo>
                  <a:pt x="616256" y="421511"/>
                </a:lnTo>
                <a:lnTo>
                  <a:pt x="614173" y="419732"/>
                </a:lnTo>
                <a:lnTo>
                  <a:pt x="611047" y="417402"/>
                </a:lnTo>
                <a:lnTo>
                  <a:pt x="609894" y="415721"/>
                </a:lnTo>
                <a:lnTo>
                  <a:pt x="607119" y="414704"/>
                </a:lnTo>
                <a:lnTo>
                  <a:pt x="607677" y="413312"/>
                </a:lnTo>
                <a:lnTo>
                  <a:pt x="607865" y="412846"/>
                </a:lnTo>
                <a:lnTo>
                  <a:pt x="609104" y="411980"/>
                </a:lnTo>
                <a:lnTo>
                  <a:pt x="609384" y="410737"/>
                </a:lnTo>
                <a:lnTo>
                  <a:pt x="609663" y="409502"/>
                </a:lnTo>
                <a:lnTo>
                  <a:pt x="611057" y="409270"/>
                </a:lnTo>
                <a:lnTo>
                  <a:pt x="611523" y="409193"/>
                </a:lnTo>
                <a:lnTo>
                  <a:pt x="612639" y="407149"/>
                </a:lnTo>
                <a:lnTo>
                  <a:pt x="613694" y="406469"/>
                </a:lnTo>
                <a:lnTo>
                  <a:pt x="616109" y="406657"/>
                </a:lnTo>
                <a:lnTo>
                  <a:pt x="616977" y="406100"/>
                </a:lnTo>
                <a:lnTo>
                  <a:pt x="617962" y="404873"/>
                </a:lnTo>
                <a:lnTo>
                  <a:pt x="618467" y="404242"/>
                </a:lnTo>
                <a:lnTo>
                  <a:pt x="618451" y="403747"/>
                </a:lnTo>
                <a:lnTo>
                  <a:pt x="618436" y="403245"/>
                </a:lnTo>
                <a:lnTo>
                  <a:pt x="618406" y="402260"/>
                </a:lnTo>
                <a:lnTo>
                  <a:pt x="621405" y="398485"/>
                </a:lnTo>
                <a:lnTo>
                  <a:pt x="622460" y="397164"/>
                </a:lnTo>
                <a:lnTo>
                  <a:pt x="622764" y="396882"/>
                </a:lnTo>
                <a:lnTo>
                  <a:pt x="623138" y="396536"/>
                </a:lnTo>
                <a:lnTo>
                  <a:pt x="625223" y="394603"/>
                </a:lnTo>
                <a:lnTo>
                  <a:pt x="626803" y="393141"/>
                </a:lnTo>
                <a:lnTo>
                  <a:pt x="628516" y="391552"/>
                </a:lnTo>
                <a:lnTo>
                  <a:pt x="629166" y="391212"/>
                </a:lnTo>
                <a:lnTo>
                  <a:pt x="629489" y="391043"/>
                </a:lnTo>
                <a:lnTo>
                  <a:pt x="629818" y="390872"/>
                </a:lnTo>
                <a:lnTo>
                  <a:pt x="630284" y="390111"/>
                </a:lnTo>
                <a:lnTo>
                  <a:pt x="630502" y="389757"/>
                </a:lnTo>
                <a:lnTo>
                  <a:pt x="632982" y="387963"/>
                </a:lnTo>
                <a:lnTo>
                  <a:pt x="633718" y="387902"/>
                </a:lnTo>
                <a:lnTo>
                  <a:pt x="634468" y="387840"/>
                </a:lnTo>
                <a:lnTo>
                  <a:pt x="636100" y="389781"/>
                </a:lnTo>
                <a:lnTo>
                  <a:pt x="636740" y="390000"/>
                </a:lnTo>
                <a:lnTo>
                  <a:pt x="637130" y="390134"/>
                </a:lnTo>
                <a:lnTo>
                  <a:pt x="639114" y="389516"/>
                </a:lnTo>
                <a:lnTo>
                  <a:pt x="639761" y="388054"/>
                </a:lnTo>
                <a:lnTo>
                  <a:pt x="640142" y="387196"/>
                </a:lnTo>
                <a:lnTo>
                  <a:pt x="640541" y="386297"/>
                </a:lnTo>
                <a:lnTo>
                  <a:pt x="641351" y="386342"/>
                </a:lnTo>
                <a:lnTo>
                  <a:pt x="641656" y="386359"/>
                </a:lnTo>
                <a:lnTo>
                  <a:pt x="641866" y="386486"/>
                </a:lnTo>
                <a:lnTo>
                  <a:pt x="642536" y="386897"/>
                </a:lnTo>
                <a:lnTo>
                  <a:pt x="642771" y="387041"/>
                </a:lnTo>
                <a:lnTo>
                  <a:pt x="643087" y="386982"/>
                </a:lnTo>
                <a:lnTo>
                  <a:pt x="643762" y="386856"/>
                </a:lnTo>
                <a:lnTo>
                  <a:pt x="644757" y="385309"/>
                </a:lnTo>
                <a:lnTo>
                  <a:pt x="644511" y="382335"/>
                </a:lnTo>
                <a:lnTo>
                  <a:pt x="645532" y="382230"/>
                </a:lnTo>
                <a:lnTo>
                  <a:pt x="646308" y="382150"/>
                </a:lnTo>
                <a:lnTo>
                  <a:pt x="647798" y="380852"/>
                </a:lnTo>
                <a:lnTo>
                  <a:pt x="649008" y="379040"/>
                </a:lnTo>
                <a:lnTo>
                  <a:pt x="649412" y="378437"/>
                </a:lnTo>
                <a:lnTo>
                  <a:pt x="652262" y="378316"/>
                </a:lnTo>
                <a:lnTo>
                  <a:pt x="653563" y="377635"/>
                </a:lnTo>
                <a:lnTo>
                  <a:pt x="653794" y="376775"/>
                </a:lnTo>
                <a:lnTo>
                  <a:pt x="654018" y="375941"/>
                </a:lnTo>
                <a:lnTo>
                  <a:pt x="654311" y="374849"/>
                </a:lnTo>
                <a:lnTo>
                  <a:pt x="656294" y="374602"/>
                </a:lnTo>
                <a:lnTo>
                  <a:pt x="656837" y="374133"/>
                </a:lnTo>
                <a:lnTo>
                  <a:pt x="656974" y="374014"/>
                </a:lnTo>
                <a:lnTo>
                  <a:pt x="657223" y="373798"/>
                </a:lnTo>
                <a:lnTo>
                  <a:pt x="658492" y="370563"/>
                </a:lnTo>
                <a:lnTo>
                  <a:pt x="659213" y="368721"/>
                </a:lnTo>
                <a:lnTo>
                  <a:pt x="659527" y="365254"/>
                </a:lnTo>
                <a:lnTo>
                  <a:pt x="658541" y="360545"/>
                </a:lnTo>
                <a:lnTo>
                  <a:pt x="658542" y="359142"/>
                </a:lnTo>
                <a:lnTo>
                  <a:pt x="658546" y="357263"/>
                </a:lnTo>
                <a:lnTo>
                  <a:pt x="658456" y="356967"/>
                </a:lnTo>
                <a:lnTo>
                  <a:pt x="658281" y="356393"/>
                </a:lnTo>
                <a:lnTo>
                  <a:pt x="658114" y="355838"/>
                </a:lnTo>
                <a:lnTo>
                  <a:pt x="657282" y="354901"/>
                </a:lnTo>
                <a:lnTo>
                  <a:pt x="657123" y="354722"/>
                </a:lnTo>
                <a:lnTo>
                  <a:pt x="656987" y="354596"/>
                </a:lnTo>
                <a:lnTo>
                  <a:pt x="655390" y="353110"/>
                </a:lnTo>
                <a:lnTo>
                  <a:pt x="652484" y="347906"/>
                </a:lnTo>
                <a:lnTo>
                  <a:pt x="653536" y="344995"/>
                </a:lnTo>
                <a:lnTo>
                  <a:pt x="653603" y="344810"/>
                </a:lnTo>
                <a:lnTo>
                  <a:pt x="653500" y="344539"/>
                </a:lnTo>
                <a:lnTo>
                  <a:pt x="653439" y="344382"/>
                </a:lnTo>
                <a:lnTo>
                  <a:pt x="653293" y="344006"/>
                </a:lnTo>
                <a:lnTo>
                  <a:pt x="652149" y="343241"/>
                </a:lnTo>
                <a:lnTo>
                  <a:pt x="651838" y="343033"/>
                </a:lnTo>
                <a:lnTo>
                  <a:pt x="651967" y="342611"/>
                </a:lnTo>
                <a:lnTo>
                  <a:pt x="652105" y="342263"/>
                </a:lnTo>
                <a:lnTo>
                  <a:pt x="652455" y="341378"/>
                </a:lnTo>
                <a:lnTo>
                  <a:pt x="652617" y="340969"/>
                </a:lnTo>
                <a:lnTo>
                  <a:pt x="654539" y="338618"/>
                </a:lnTo>
                <a:lnTo>
                  <a:pt x="652787" y="337570"/>
                </a:lnTo>
                <a:lnTo>
                  <a:pt x="651894" y="337035"/>
                </a:lnTo>
                <a:lnTo>
                  <a:pt x="651402" y="336743"/>
                </a:lnTo>
                <a:lnTo>
                  <a:pt x="650391" y="336138"/>
                </a:lnTo>
                <a:lnTo>
                  <a:pt x="647360" y="331862"/>
                </a:lnTo>
                <a:lnTo>
                  <a:pt x="645456" y="330140"/>
                </a:lnTo>
                <a:lnTo>
                  <a:pt x="644923" y="329658"/>
                </a:lnTo>
                <a:lnTo>
                  <a:pt x="644140" y="328950"/>
                </a:lnTo>
                <a:lnTo>
                  <a:pt x="641058" y="326907"/>
                </a:lnTo>
                <a:lnTo>
                  <a:pt x="639930" y="326158"/>
                </a:lnTo>
                <a:lnTo>
                  <a:pt x="638725" y="324953"/>
                </a:lnTo>
                <a:lnTo>
                  <a:pt x="637989" y="324216"/>
                </a:lnTo>
                <a:lnTo>
                  <a:pt x="635410" y="321634"/>
                </a:lnTo>
                <a:lnTo>
                  <a:pt x="632809" y="320332"/>
                </a:lnTo>
                <a:lnTo>
                  <a:pt x="629206" y="319167"/>
                </a:lnTo>
                <a:lnTo>
                  <a:pt x="626862" y="318408"/>
                </a:lnTo>
                <a:lnTo>
                  <a:pt x="625776" y="317602"/>
                </a:lnTo>
                <a:lnTo>
                  <a:pt x="625171" y="317152"/>
                </a:lnTo>
                <a:lnTo>
                  <a:pt x="624694" y="316796"/>
                </a:lnTo>
                <a:lnTo>
                  <a:pt x="622771" y="316537"/>
                </a:lnTo>
                <a:lnTo>
                  <a:pt x="617321" y="315800"/>
                </a:lnTo>
                <a:lnTo>
                  <a:pt x="614167" y="316786"/>
                </a:lnTo>
                <a:lnTo>
                  <a:pt x="614960" y="320507"/>
                </a:lnTo>
                <a:lnTo>
                  <a:pt x="615058" y="324126"/>
                </a:lnTo>
                <a:lnTo>
                  <a:pt x="614811" y="326956"/>
                </a:lnTo>
                <a:lnTo>
                  <a:pt x="612595" y="328122"/>
                </a:lnTo>
                <a:lnTo>
                  <a:pt x="610262" y="329854"/>
                </a:lnTo>
                <a:lnTo>
                  <a:pt x="607801" y="333399"/>
                </a:lnTo>
                <a:lnTo>
                  <a:pt x="605458" y="336940"/>
                </a:lnTo>
                <a:lnTo>
                  <a:pt x="603125" y="338561"/>
                </a:lnTo>
                <a:lnTo>
                  <a:pt x="598767" y="339321"/>
                </a:lnTo>
                <a:lnTo>
                  <a:pt x="593688" y="342550"/>
                </a:lnTo>
                <a:lnTo>
                  <a:pt x="590413" y="346333"/>
                </a:lnTo>
                <a:lnTo>
                  <a:pt x="586324" y="350355"/>
                </a:lnTo>
                <a:lnTo>
                  <a:pt x="582594" y="352335"/>
                </a:lnTo>
                <a:lnTo>
                  <a:pt x="580388" y="351916"/>
                </a:lnTo>
                <a:lnTo>
                  <a:pt x="576675" y="350502"/>
                </a:lnTo>
                <a:lnTo>
                  <a:pt x="572159" y="347402"/>
                </a:lnTo>
                <a:lnTo>
                  <a:pt x="570764" y="347310"/>
                </a:lnTo>
                <a:lnTo>
                  <a:pt x="568298" y="348012"/>
                </a:lnTo>
                <a:lnTo>
                  <a:pt x="566717" y="348461"/>
                </a:lnTo>
                <a:lnTo>
                  <a:pt x="563198" y="349462"/>
                </a:lnTo>
                <a:lnTo>
                  <a:pt x="559817" y="351436"/>
                </a:lnTo>
                <a:lnTo>
                  <a:pt x="555047" y="351961"/>
                </a:lnTo>
                <a:lnTo>
                  <a:pt x="551790" y="352463"/>
                </a:lnTo>
                <a:lnTo>
                  <a:pt x="549138" y="353700"/>
                </a:lnTo>
                <a:lnTo>
                  <a:pt x="548528" y="353983"/>
                </a:lnTo>
                <a:lnTo>
                  <a:pt x="547004" y="356269"/>
                </a:lnTo>
                <a:lnTo>
                  <a:pt x="545606" y="356856"/>
                </a:lnTo>
                <a:lnTo>
                  <a:pt x="542936" y="356331"/>
                </a:lnTo>
                <a:lnTo>
                  <a:pt x="541551" y="354655"/>
                </a:lnTo>
                <a:lnTo>
                  <a:pt x="540581" y="351795"/>
                </a:lnTo>
                <a:lnTo>
                  <a:pt x="539605" y="348914"/>
                </a:lnTo>
                <a:lnTo>
                  <a:pt x="536483" y="345567"/>
                </a:lnTo>
                <a:lnTo>
                  <a:pt x="535442" y="345584"/>
                </a:lnTo>
                <a:lnTo>
                  <a:pt x="528463" y="345690"/>
                </a:lnTo>
                <a:lnTo>
                  <a:pt x="518701" y="345271"/>
                </a:lnTo>
                <a:lnTo>
                  <a:pt x="516265" y="344177"/>
                </a:lnTo>
                <a:lnTo>
                  <a:pt x="514184" y="342286"/>
                </a:lnTo>
                <a:lnTo>
                  <a:pt x="515135" y="338198"/>
                </a:lnTo>
                <a:lnTo>
                  <a:pt x="515513" y="332650"/>
                </a:lnTo>
                <a:lnTo>
                  <a:pt x="513891" y="331543"/>
                </a:lnTo>
                <a:lnTo>
                  <a:pt x="510171" y="331713"/>
                </a:lnTo>
                <a:lnTo>
                  <a:pt x="505290" y="331446"/>
                </a:lnTo>
                <a:lnTo>
                  <a:pt x="500187" y="329487"/>
                </a:lnTo>
                <a:lnTo>
                  <a:pt x="492783" y="322587"/>
                </a:lnTo>
                <a:lnTo>
                  <a:pt x="490824" y="319562"/>
                </a:lnTo>
                <a:lnTo>
                  <a:pt x="492248" y="313998"/>
                </a:lnTo>
                <a:lnTo>
                  <a:pt x="492626" y="310796"/>
                </a:lnTo>
                <a:lnTo>
                  <a:pt x="489315" y="309230"/>
                </a:lnTo>
                <a:lnTo>
                  <a:pt x="484385" y="306895"/>
                </a:lnTo>
                <a:lnTo>
                  <a:pt x="481757" y="303744"/>
                </a:lnTo>
                <a:lnTo>
                  <a:pt x="480668" y="302436"/>
                </a:lnTo>
                <a:lnTo>
                  <a:pt x="477199" y="299588"/>
                </a:lnTo>
                <a:lnTo>
                  <a:pt x="476509" y="298307"/>
                </a:lnTo>
                <a:lnTo>
                  <a:pt x="476330" y="297979"/>
                </a:lnTo>
                <a:lnTo>
                  <a:pt x="475588" y="294695"/>
                </a:lnTo>
                <a:lnTo>
                  <a:pt x="475129" y="294200"/>
                </a:lnTo>
                <a:lnTo>
                  <a:pt x="474784" y="293829"/>
                </a:lnTo>
                <a:lnTo>
                  <a:pt x="474329" y="293662"/>
                </a:lnTo>
                <a:lnTo>
                  <a:pt x="474121" y="293585"/>
                </a:lnTo>
                <a:lnTo>
                  <a:pt x="473606" y="293395"/>
                </a:lnTo>
                <a:lnTo>
                  <a:pt x="466044" y="293891"/>
                </a:lnTo>
                <a:lnTo>
                  <a:pt x="463876" y="291662"/>
                </a:lnTo>
                <a:lnTo>
                  <a:pt x="462697" y="291167"/>
                </a:lnTo>
                <a:lnTo>
                  <a:pt x="462226" y="290601"/>
                </a:lnTo>
                <a:lnTo>
                  <a:pt x="462079" y="290423"/>
                </a:lnTo>
                <a:lnTo>
                  <a:pt x="462267" y="290086"/>
                </a:lnTo>
                <a:lnTo>
                  <a:pt x="462945" y="288876"/>
                </a:lnTo>
                <a:lnTo>
                  <a:pt x="462654" y="288511"/>
                </a:lnTo>
                <a:lnTo>
                  <a:pt x="462556" y="288389"/>
                </a:lnTo>
                <a:lnTo>
                  <a:pt x="462451" y="288256"/>
                </a:lnTo>
                <a:lnTo>
                  <a:pt x="461290" y="287824"/>
                </a:lnTo>
                <a:lnTo>
                  <a:pt x="460757" y="287627"/>
                </a:lnTo>
                <a:lnTo>
                  <a:pt x="459786" y="287265"/>
                </a:lnTo>
                <a:lnTo>
                  <a:pt x="460112" y="286763"/>
                </a:lnTo>
                <a:lnTo>
                  <a:pt x="460468" y="286212"/>
                </a:lnTo>
                <a:lnTo>
                  <a:pt x="460354" y="285906"/>
                </a:lnTo>
                <a:lnTo>
                  <a:pt x="460282" y="285717"/>
                </a:lnTo>
                <a:lnTo>
                  <a:pt x="458422" y="285470"/>
                </a:lnTo>
                <a:lnTo>
                  <a:pt x="458733" y="284046"/>
                </a:lnTo>
                <a:lnTo>
                  <a:pt x="457500" y="284105"/>
                </a:lnTo>
                <a:lnTo>
                  <a:pt x="456874" y="283426"/>
                </a:lnTo>
                <a:lnTo>
                  <a:pt x="455635" y="283365"/>
                </a:lnTo>
                <a:lnTo>
                  <a:pt x="454797" y="282571"/>
                </a:lnTo>
                <a:lnTo>
                  <a:pt x="454395" y="282188"/>
                </a:lnTo>
                <a:lnTo>
                  <a:pt x="454582" y="280764"/>
                </a:lnTo>
                <a:lnTo>
                  <a:pt x="454209" y="279897"/>
                </a:lnTo>
                <a:lnTo>
                  <a:pt x="452536" y="279526"/>
                </a:lnTo>
                <a:lnTo>
                  <a:pt x="452420" y="278674"/>
                </a:lnTo>
                <a:lnTo>
                  <a:pt x="452350" y="278164"/>
                </a:lnTo>
                <a:lnTo>
                  <a:pt x="451545" y="278102"/>
                </a:lnTo>
                <a:lnTo>
                  <a:pt x="450853" y="277412"/>
                </a:lnTo>
                <a:lnTo>
                  <a:pt x="450306" y="276864"/>
                </a:lnTo>
                <a:lnTo>
                  <a:pt x="448891" y="276992"/>
                </a:lnTo>
                <a:lnTo>
                  <a:pt x="448260" y="277049"/>
                </a:lnTo>
                <a:lnTo>
                  <a:pt x="445950" y="276588"/>
                </a:lnTo>
                <a:lnTo>
                  <a:pt x="445194" y="276437"/>
                </a:lnTo>
                <a:lnTo>
                  <a:pt x="444540" y="276307"/>
                </a:lnTo>
                <a:lnTo>
                  <a:pt x="442433" y="277546"/>
                </a:lnTo>
                <a:lnTo>
                  <a:pt x="441108" y="277438"/>
                </a:lnTo>
                <a:lnTo>
                  <a:pt x="440882" y="276989"/>
                </a:lnTo>
                <a:lnTo>
                  <a:pt x="440416" y="276210"/>
                </a:lnTo>
                <a:lnTo>
                  <a:pt x="440261" y="275953"/>
                </a:lnTo>
                <a:lnTo>
                  <a:pt x="440140" y="275751"/>
                </a:lnTo>
                <a:lnTo>
                  <a:pt x="438341" y="275059"/>
                </a:lnTo>
                <a:lnTo>
                  <a:pt x="438116" y="274972"/>
                </a:lnTo>
                <a:lnTo>
                  <a:pt x="437722" y="274822"/>
                </a:lnTo>
                <a:lnTo>
                  <a:pt x="437413" y="270860"/>
                </a:lnTo>
                <a:lnTo>
                  <a:pt x="437712" y="269818"/>
                </a:lnTo>
                <a:lnTo>
                  <a:pt x="437786" y="269558"/>
                </a:lnTo>
                <a:lnTo>
                  <a:pt x="431188" y="268743"/>
                </a:lnTo>
                <a:lnTo>
                  <a:pt x="413481" y="260763"/>
                </a:lnTo>
                <a:lnTo>
                  <a:pt x="411684" y="261785"/>
                </a:lnTo>
                <a:lnTo>
                  <a:pt x="409089" y="265268"/>
                </a:lnTo>
                <a:lnTo>
                  <a:pt x="408721" y="265654"/>
                </a:lnTo>
                <a:lnTo>
                  <a:pt x="406891" y="267583"/>
                </a:lnTo>
                <a:lnTo>
                  <a:pt x="405492" y="267570"/>
                </a:lnTo>
                <a:lnTo>
                  <a:pt x="404483" y="266910"/>
                </a:lnTo>
                <a:lnTo>
                  <a:pt x="403360" y="265338"/>
                </a:lnTo>
                <a:lnTo>
                  <a:pt x="400236" y="252311"/>
                </a:lnTo>
                <a:lnTo>
                  <a:pt x="398466" y="251513"/>
                </a:lnTo>
                <a:lnTo>
                  <a:pt x="394419" y="249652"/>
                </a:lnTo>
                <a:lnTo>
                  <a:pt x="392152" y="249630"/>
                </a:lnTo>
                <a:lnTo>
                  <a:pt x="391237" y="249620"/>
                </a:lnTo>
                <a:lnTo>
                  <a:pt x="386045" y="249697"/>
                </a:lnTo>
                <a:lnTo>
                  <a:pt x="380535" y="250289"/>
                </a:lnTo>
                <a:lnTo>
                  <a:pt x="375677" y="251669"/>
                </a:lnTo>
                <a:lnTo>
                  <a:pt x="371349" y="251754"/>
                </a:lnTo>
                <a:lnTo>
                  <a:pt x="366556" y="248586"/>
                </a:lnTo>
                <a:lnTo>
                  <a:pt x="359304" y="249337"/>
                </a:lnTo>
                <a:lnTo>
                  <a:pt x="358426" y="248940"/>
                </a:lnTo>
                <a:lnTo>
                  <a:pt x="357259" y="248410"/>
                </a:lnTo>
                <a:lnTo>
                  <a:pt x="353178" y="249935"/>
                </a:lnTo>
                <a:lnTo>
                  <a:pt x="352010" y="250372"/>
                </a:lnTo>
                <a:lnTo>
                  <a:pt x="351122" y="250704"/>
                </a:lnTo>
                <a:lnTo>
                  <a:pt x="350328" y="251772"/>
                </a:lnTo>
                <a:lnTo>
                  <a:pt x="349510" y="252872"/>
                </a:lnTo>
                <a:lnTo>
                  <a:pt x="347713" y="253245"/>
                </a:lnTo>
                <a:lnTo>
                  <a:pt x="347402" y="254916"/>
                </a:lnTo>
                <a:lnTo>
                  <a:pt x="347293" y="255053"/>
                </a:lnTo>
                <a:lnTo>
                  <a:pt x="346907" y="255536"/>
                </a:lnTo>
                <a:lnTo>
                  <a:pt x="346163" y="255783"/>
                </a:lnTo>
                <a:lnTo>
                  <a:pt x="345756" y="255501"/>
                </a:lnTo>
                <a:lnTo>
                  <a:pt x="345357" y="255227"/>
                </a:lnTo>
                <a:lnTo>
                  <a:pt x="344995" y="255249"/>
                </a:lnTo>
                <a:lnTo>
                  <a:pt x="344364" y="255289"/>
                </a:lnTo>
                <a:lnTo>
                  <a:pt x="343159" y="256440"/>
                </a:lnTo>
                <a:lnTo>
                  <a:pt x="343001" y="256590"/>
                </a:lnTo>
                <a:lnTo>
                  <a:pt x="342379" y="256455"/>
                </a:lnTo>
                <a:lnTo>
                  <a:pt x="341575" y="256281"/>
                </a:lnTo>
                <a:lnTo>
                  <a:pt x="340584" y="256901"/>
                </a:lnTo>
                <a:lnTo>
                  <a:pt x="340365" y="257037"/>
                </a:lnTo>
                <a:lnTo>
                  <a:pt x="339591" y="257521"/>
                </a:lnTo>
                <a:lnTo>
                  <a:pt x="338790" y="257490"/>
                </a:lnTo>
                <a:lnTo>
                  <a:pt x="338041" y="257460"/>
                </a:lnTo>
                <a:lnTo>
                  <a:pt x="337654" y="258235"/>
                </a:lnTo>
                <a:lnTo>
                  <a:pt x="337523" y="258497"/>
                </a:lnTo>
                <a:lnTo>
                  <a:pt x="337423" y="258698"/>
                </a:lnTo>
                <a:lnTo>
                  <a:pt x="336059" y="259566"/>
                </a:lnTo>
                <a:lnTo>
                  <a:pt x="335737" y="259622"/>
                </a:lnTo>
                <a:lnTo>
                  <a:pt x="333952" y="259939"/>
                </a:lnTo>
                <a:lnTo>
                  <a:pt x="332649" y="259754"/>
                </a:lnTo>
                <a:lnTo>
                  <a:pt x="331596" y="258701"/>
                </a:lnTo>
                <a:lnTo>
                  <a:pt x="330204" y="258786"/>
                </a:lnTo>
                <a:lnTo>
                  <a:pt x="329364" y="259445"/>
                </a:lnTo>
                <a:lnTo>
                  <a:pt x="328737" y="259246"/>
                </a:lnTo>
                <a:lnTo>
                  <a:pt x="328590" y="259200"/>
                </a:lnTo>
                <a:lnTo>
                  <a:pt x="327813" y="258951"/>
                </a:lnTo>
                <a:lnTo>
                  <a:pt x="327290" y="259161"/>
                </a:lnTo>
                <a:lnTo>
                  <a:pt x="326885" y="259324"/>
                </a:lnTo>
                <a:lnTo>
                  <a:pt x="326512" y="260191"/>
                </a:lnTo>
                <a:lnTo>
                  <a:pt x="325024" y="259635"/>
                </a:lnTo>
                <a:lnTo>
                  <a:pt x="324677" y="259960"/>
                </a:lnTo>
                <a:lnTo>
                  <a:pt x="324422" y="260201"/>
                </a:lnTo>
                <a:lnTo>
                  <a:pt x="322978" y="261555"/>
                </a:lnTo>
                <a:lnTo>
                  <a:pt x="323513" y="262704"/>
                </a:lnTo>
                <a:lnTo>
                  <a:pt x="323914" y="263077"/>
                </a:lnTo>
                <a:lnTo>
                  <a:pt x="324406" y="263535"/>
                </a:lnTo>
                <a:lnTo>
                  <a:pt x="325273" y="263659"/>
                </a:lnTo>
                <a:lnTo>
                  <a:pt x="325340" y="263798"/>
                </a:lnTo>
                <a:lnTo>
                  <a:pt x="325461" y="264055"/>
                </a:lnTo>
                <a:lnTo>
                  <a:pt x="325770" y="264710"/>
                </a:lnTo>
                <a:lnTo>
                  <a:pt x="325869" y="265798"/>
                </a:lnTo>
                <a:lnTo>
                  <a:pt x="325869" y="266138"/>
                </a:lnTo>
                <a:lnTo>
                  <a:pt x="325089" y="268241"/>
                </a:lnTo>
                <a:lnTo>
                  <a:pt x="325238" y="268953"/>
                </a:lnTo>
                <a:lnTo>
                  <a:pt x="325317" y="269333"/>
                </a:lnTo>
                <a:lnTo>
                  <a:pt x="325464" y="270039"/>
                </a:lnTo>
                <a:lnTo>
                  <a:pt x="325555" y="270477"/>
                </a:lnTo>
                <a:lnTo>
                  <a:pt x="325604" y="270713"/>
                </a:lnTo>
                <a:lnTo>
                  <a:pt x="325709" y="271212"/>
                </a:lnTo>
                <a:lnTo>
                  <a:pt x="323292" y="275237"/>
                </a:lnTo>
                <a:lnTo>
                  <a:pt x="322736" y="277592"/>
                </a:lnTo>
                <a:lnTo>
                  <a:pt x="322570" y="277739"/>
                </a:lnTo>
                <a:lnTo>
                  <a:pt x="321000" y="279140"/>
                </a:lnTo>
                <a:lnTo>
                  <a:pt x="320894" y="279438"/>
                </a:lnTo>
                <a:lnTo>
                  <a:pt x="320773" y="279775"/>
                </a:lnTo>
                <a:lnTo>
                  <a:pt x="320133" y="281555"/>
                </a:lnTo>
                <a:lnTo>
                  <a:pt x="318716" y="283815"/>
                </a:lnTo>
                <a:lnTo>
                  <a:pt x="318477" y="284191"/>
                </a:lnTo>
                <a:lnTo>
                  <a:pt x="315733" y="285149"/>
                </a:lnTo>
                <a:lnTo>
                  <a:pt x="315408" y="286168"/>
                </a:lnTo>
                <a:lnTo>
                  <a:pt x="315267" y="286610"/>
                </a:lnTo>
                <a:lnTo>
                  <a:pt x="314742" y="288246"/>
                </a:lnTo>
                <a:lnTo>
                  <a:pt x="312635" y="288681"/>
                </a:lnTo>
                <a:lnTo>
                  <a:pt x="312357" y="289085"/>
                </a:lnTo>
                <a:lnTo>
                  <a:pt x="312249" y="289239"/>
                </a:lnTo>
                <a:lnTo>
                  <a:pt x="312079" y="289487"/>
                </a:lnTo>
                <a:lnTo>
                  <a:pt x="307306" y="290666"/>
                </a:lnTo>
                <a:lnTo>
                  <a:pt x="306462" y="290732"/>
                </a:lnTo>
                <a:lnTo>
                  <a:pt x="304887" y="290854"/>
                </a:lnTo>
                <a:lnTo>
                  <a:pt x="304336" y="290580"/>
                </a:lnTo>
                <a:lnTo>
                  <a:pt x="303897" y="290359"/>
                </a:lnTo>
                <a:lnTo>
                  <a:pt x="304143" y="289059"/>
                </a:lnTo>
                <a:lnTo>
                  <a:pt x="303646" y="286768"/>
                </a:lnTo>
                <a:lnTo>
                  <a:pt x="303875" y="285910"/>
                </a:lnTo>
                <a:lnTo>
                  <a:pt x="306869" y="283423"/>
                </a:lnTo>
                <a:lnTo>
                  <a:pt x="306683" y="282494"/>
                </a:lnTo>
                <a:lnTo>
                  <a:pt x="305401" y="280980"/>
                </a:lnTo>
                <a:lnTo>
                  <a:pt x="304327" y="279709"/>
                </a:lnTo>
                <a:lnTo>
                  <a:pt x="301740" y="279559"/>
                </a:lnTo>
                <a:lnTo>
                  <a:pt x="298003" y="279343"/>
                </a:lnTo>
                <a:lnTo>
                  <a:pt x="297073" y="278601"/>
                </a:lnTo>
                <a:lnTo>
                  <a:pt x="297485" y="276413"/>
                </a:lnTo>
                <a:lnTo>
                  <a:pt x="297691" y="275317"/>
                </a:lnTo>
                <a:lnTo>
                  <a:pt x="298033" y="275039"/>
                </a:lnTo>
                <a:lnTo>
                  <a:pt x="298373" y="274760"/>
                </a:lnTo>
                <a:lnTo>
                  <a:pt x="300854" y="275316"/>
                </a:lnTo>
                <a:lnTo>
                  <a:pt x="301164" y="275281"/>
                </a:lnTo>
                <a:lnTo>
                  <a:pt x="301969" y="275191"/>
                </a:lnTo>
                <a:lnTo>
                  <a:pt x="302299" y="272801"/>
                </a:lnTo>
                <a:lnTo>
                  <a:pt x="302464" y="271599"/>
                </a:lnTo>
                <a:lnTo>
                  <a:pt x="303066" y="270816"/>
                </a:lnTo>
                <a:lnTo>
                  <a:pt x="303666" y="270036"/>
                </a:lnTo>
                <a:lnTo>
                  <a:pt x="305190" y="268998"/>
                </a:lnTo>
                <a:lnTo>
                  <a:pt x="305314" y="268378"/>
                </a:lnTo>
                <a:lnTo>
                  <a:pt x="304508" y="267264"/>
                </a:lnTo>
                <a:lnTo>
                  <a:pt x="300850" y="265286"/>
                </a:lnTo>
                <a:lnTo>
                  <a:pt x="300489" y="265001"/>
                </a:lnTo>
                <a:lnTo>
                  <a:pt x="299671" y="264357"/>
                </a:lnTo>
                <a:lnTo>
                  <a:pt x="299423" y="263306"/>
                </a:lnTo>
                <a:lnTo>
                  <a:pt x="299856" y="262128"/>
                </a:lnTo>
                <a:lnTo>
                  <a:pt x="301096" y="261075"/>
                </a:lnTo>
                <a:lnTo>
                  <a:pt x="302564" y="260356"/>
                </a:lnTo>
                <a:lnTo>
                  <a:pt x="304009" y="259650"/>
                </a:lnTo>
                <a:lnTo>
                  <a:pt x="303885" y="258288"/>
                </a:lnTo>
                <a:lnTo>
                  <a:pt x="303000" y="255259"/>
                </a:lnTo>
                <a:lnTo>
                  <a:pt x="302458" y="253397"/>
                </a:lnTo>
                <a:lnTo>
                  <a:pt x="302438" y="253109"/>
                </a:lnTo>
                <a:lnTo>
                  <a:pt x="302270" y="250611"/>
                </a:lnTo>
                <a:lnTo>
                  <a:pt x="298365" y="251234"/>
                </a:lnTo>
                <a:lnTo>
                  <a:pt x="297745" y="250676"/>
                </a:lnTo>
                <a:lnTo>
                  <a:pt x="297470" y="248840"/>
                </a:lnTo>
                <a:lnTo>
                  <a:pt x="297256" y="247412"/>
                </a:lnTo>
                <a:lnTo>
                  <a:pt x="297091" y="246307"/>
                </a:lnTo>
                <a:lnTo>
                  <a:pt x="297060" y="246096"/>
                </a:lnTo>
                <a:lnTo>
                  <a:pt x="296895" y="245847"/>
                </a:lnTo>
                <a:lnTo>
                  <a:pt x="296565" y="245354"/>
                </a:lnTo>
                <a:lnTo>
                  <a:pt x="294776" y="244824"/>
                </a:lnTo>
                <a:lnTo>
                  <a:pt x="294828" y="246716"/>
                </a:lnTo>
                <a:lnTo>
                  <a:pt x="293527" y="247335"/>
                </a:lnTo>
                <a:lnTo>
                  <a:pt x="292763" y="247239"/>
                </a:lnTo>
                <a:lnTo>
                  <a:pt x="291110" y="247030"/>
                </a:lnTo>
                <a:lnTo>
                  <a:pt x="290428" y="247710"/>
                </a:lnTo>
                <a:lnTo>
                  <a:pt x="289002" y="247587"/>
                </a:lnTo>
                <a:lnTo>
                  <a:pt x="288655" y="247126"/>
                </a:lnTo>
                <a:lnTo>
                  <a:pt x="288443" y="246845"/>
                </a:lnTo>
                <a:lnTo>
                  <a:pt x="287141" y="246598"/>
                </a:lnTo>
                <a:lnTo>
                  <a:pt x="286025" y="245485"/>
                </a:lnTo>
                <a:lnTo>
                  <a:pt x="284414" y="246044"/>
                </a:lnTo>
                <a:lnTo>
                  <a:pt x="282182" y="245921"/>
                </a:lnTo>
                <a:lnTo>
                  <a:pt x="281971" y="245728"/>
                </a:lnTo>
                <a:lnTo>
                  <a:pt x="281374" y="245179"/>
                </a:lnTo>
                <a:lnTo>
                  <a:pt x="280755" y="244065"/>
                </a:lnTo>
                <a:lnTo>
                  <a:pt x="280567" y="241714"/>
                </a:lnTo>
                <a:lnTo>
                  <a:pt x="279265" y="240229"/>
                </a:lnTo>
                <a:lnTo>
                  <a:pt x="277836" y="234658"/>
                </a:lnTo>
                <a:lnTo>
                  <a:pt x="277018" y="233878"/>
                </a:lnTo>
                <a:lnTo>
                  <a:pt x="276410" y="233298"/>
                </a:lnTo>
                <a:lnTo>
                  <a:pt x="272751" y="231319"/>
                </a:lnTo>
                <a:lnTo>
                  <a:pt x="272502" y="229524"/>
                </a:lnTo>
                <a:lnTo>
                  <a:pt x="271447" y="228906"/>
                </a:lnTo>
                <a:lnTo>
                  <a:pt x="269472" y="223667"/>
                </a:lnTo>
                <a:lnTo>
                  <a:pt x="268156" y="220181"/>
                </a:lnTo>
                <a:lnTo>
                  <a:pt x="267374" y="219630"/>
                </a:lnTo>
                <a:lnTo>
                  <a:pt x="266048" y="218696"/>
                </a:lnTo>
                <a:lnTo>
                  <a:pt x="265489" y="217877"/>
                </a:lnTo>
                <a:lnTo>
                  <a:pt x="265133" y="217355"/>
                </a:lnTo>
                <a:lnTo>
                  <a:pt x="264992" y="217149"/>
                </a:lnTo>
                <a:lnTo>
                  <a:pt x="261315" y="215316"/>
                </a:lnTo>
                <a:lnTo>
                  <a:pt x="261161" y="215226"/>
                </a:lnTo>
                <a:lnTo>
                  <a:pt x="259907" y="214494"/>
                </a:lnTo>
                <a:lnTo>
                  <a:pt x="259660" y="213812"/>
                </a:lnTo>
                <a:lnTo>
                  <a:pt x="260602" y="211464"/>
                </a:lnTo>
                <a:lnTo>
                  <a:pt x="260472" y="211279"/>
                </a:lnTo>
                <a:lnTo>
                  <a:pt x="259678" y="210280"/>
                </a:lnTo>
                <a:lnTo>
                  <a:pt x="259532" y="210099"/>
                </a:lnTo>
                <a:lnTo>
                  <a:pt x="258664" y="209790"/>
                </a:lnTo>
                <a:lnTo>
                  <a:pt x="258433" y="209940"/>
                </a:lnTo>
                <a:lnTo>
                  <a:pt x="258232" y="210071"/>
                </a:lnTo>
                <a:lnTo>
                  <a:pt x="257052" y="210843"/>
                </a:lnTo>
                <a:lnTo>
                  <a:pt x="256283" y="209790"/>
                </a:lnTo>
                <a:lnTo>
                  <a:pt x="256059" y="209482"/>
                </a:lnTo>
                <a:lnTo>
                  <a:pt x="254509" y="208617"/>
                </a:lnTo>
                <a:lnTo>
                  <a:pt x="254351" y="208393"/>
                </a:lnTo>
                <a:lnTo>
                  <a:pt x="253764" y="207566"/>
                </a:lnTo>
                <a:lnTo>
                  <a:pt x="254261" y="207008"/>
                </a:lnTo>
                <a:lnTo>
                  <a:pt x="254414" y="206158"/>
                </a:lnTo>
                <a:lnTo>
                  <a:pt x="254508" y="205646"/>
                </a:lnTo>
                <a:lnTo>
                  <a:pt x="254290" y="204539"/>
                </a:lnTo>
                <a:lnTo>
                  <a:pt x="254010" y="203109"/>
                </a:lnTo>
                <a:lnTo>
                  <a:pt x="254382" y="201871"/>
                </a:lnTo>
                <a:lnTo>
                  <a:pt x="254803" y="200792"/>
                </a:lnTo>
                <a:lnTo>
                  <a:pt x="254938" y="200447"/>
                </a:lnTo>
                <a:lnTo>
                  <a:pt x="255541" y="199771"/>
                </a:lnTo>
                <a:lnTo>
                  <a:pt x="258098" y="196915"/>
                </a:lnTo>
                <a:lnTo>
                  <a:pt x="260257" y="193767"/>
                </a:lnTo>
                <a:lnTo>
                  <a:pt x="260391" y="193569"/>
                </a:lnTo>
                <a:lnTo>
                  <a:pt x="260088" y="193425"/>
                </a:lnTo>
                <a:lnTo>
                  <a:pt x="258841" y="192829"/>
                </a:lnTo>
                <a:lnTo>
                  <a:pt x="258448" y="191949"/>
                </a:lnTo>
                <a:lnTo>
                  <a:pt x="258344" y="191715"/>
                </a:lnTo>
                <a:lnTo>
                  <a:pt x="258476" y="191105"/>
                </a:lnTo>
                <a:lnTo>
                  <a:pt x="258602" y="190377"/>
                </a:lnTo>
                <a:lnTo>
                  <a:pt x="257408" y="187307"/>
                </a:lnTo>
                <a:lnTo>
                  <a:pt x="256990" y="186244"/>
                </a:lnTo>
                <a:lnTo>
                  <a:pt x="257454" y="185466"/>
                </a:lnTo>
                <a:lnTo>
                  <a:pt x="258038" y="184483"/>
                </a:lnTo>
                <a:lnTo>
                  <a:pt x="257245" y="183660"/>
                </a:lnTo>
                <a:lnTo>
                  <a:pt x="256483" y="182871"/>
                </a:lnTo>
                <a:lnTo>
                  <a:pt x="257344" y="180326"/>
                </a:lnTo>
                <a:lnTo>
                  <a:pt x="255538" y="179247"/>
                </a:lnTo>
                <a:lnTo>
                  <a:pt x="254848" y="178820"/>
                </a:lnTo>
                <a:lnTo>
                  <a:pt x="254051" y="177545"/>
                </a:lnTo>
                <a:lnTo>
                  <a:pt x="253932" y="176245"/>
                </a:lnTo>
                <a:lnTo>
                  <a:pt x="254861" y="174263"/>
                </a:lnTo>
                <a:lnTo>
                  <a:pt x="255170" y="172221"/>
                </a:lnTo>
                <a:lnTo>
                  <a:pt x="255325" y="172023"/>
                </a:lnTo>
                <a:lnTo>
                  <a:pt x="255469" y="171842"/>
                </a:lnTo>
                <a:lnTo>
                  <a:pt x="255860" y="171348"/>
                </a:lnTo>
                <a:lnTo>
                  <a:pt x="256098" y="171044"/>
                </a:lnTo>
                <a:lnTo>
                  <a:pt x="256676" y="170834"/>
                </a:lnTo>
                <a:lnTo>
                  <a:pt x="257008" y="170713"/>
                </a:lnTo>
                <a:lnTo>
                  <a:pt x="257616" y="170493"/>
                </a:lnTo>
                <a:lnTo>
                  <a:pt x="258146" y="170300"/>
                </a:lnTo>
                <a:lnTo>
                  <a:pt x="260664" y="170133"/>
                </a:lnTo>
                <a:lnTo>
                  <a:pt x="260997" y="170112"/>
                </a:lnTo>
                <a:lnTo>
                  <a:pt x="262796" y="168624"/>
                </a:lnTo>
                <a:lnTo>
                  <a:pt x="263229" y="166953"/>
                </a:lnTo>
                <a:lnTo>
                  <a:pt x="264407" y="165837"/>
                </a:lnTo>
                <a:lnTo>
                  <a:pt x="266763" y="166021"/>
                </a:lnTo>
                <a:lnTo>
                  <a:pt x="266856" y="165309"/>
                </a:lnTo>
                <a:lnTo>
                  <a:pt x="266949" y="164598"/>
                </a:lnTo>
                <a:lnTo>
                  <a:pt x="266141" y="163113"/>
                </a:lnTo>
                <a:lnTo>
                  <a:pt x="265468" y="162634"/>
                </a:lnTo>
                <a:lnTo>
                  <a:pt x="265273" y="162495"/>
                </a:lnTo>
                <a:lnTo>
                  <a:pt x="261924" y="162374"/>
                </a:lnTo>
                <a:lnTo>
                  <a:pt x="259813" y="160891"/>
                </a:lnTo>
                <a:lnTo>
                  <a:pt x="258512" y="160520"/>
                </a:lnTo>
                <a:lnTo>
                  <a:pt x="258553" y="160317"/>
                </a:lnTo>
                <a:lnTo>
                  <a:pt x="258697" y="159591"/>
                </a:lnTo>
                <a:lnTo>
                  <a:pt x="257583" y="156094"/>
                </a:lnTo>
                <a:lnTo>
                  <a:pt x="258010" y="153280"/>
                </a:lnTo>
                <a:lnTo>
                  <a:pt x="257390" y="151671"/>
                </a:lnTo>
                <a:lnTo>
                  <a:pt x="257451" y="149691"/>
                </a:lnTo>
                <a:lnTo>
                  <a:pt x="256641" y="144246"/>
                </a:lnTo>
                <a:lnTo>
                  <a:pt x="255338" y="143010"/>
                </a:lnTo>
                <a:lnTo>
                  <a:pt x="255296" y="142615"/>
                </a:lnTo>
                <a:lnTo>
                  <a:pt x="255175" y="141504"/>
                </a:lnTo>
                <a:lnTo>
                  <a:pt x="255114" y="140959"/>
                </a:lnTo>
                <a:lnTo>
                  <a:pt x="255088" y="140720"/>
                </a:lnTo>
                <a:lnTo>
                  <a:pt x="253971" y="139607"/>
                </a:lnTo>
                <a:lnTo>
                  <a:pt x="254512" y="137082"/>
                </a:lnTo>
                <a:lnTo>
                  <a:pt x="253750" y="135679"/>
                </a:lnTo>
                <a:lnTo>
                  <a:pt x="252428" y="133238"/>
                </a:lnTo>
                <a:lnTo>
                  <a:pt x="252789" y="132553"/>
                </a:lnTo>
                <a:lnTo>
                  <a:pt x="252230" y="131439"/>
                </a:lnTo>
                <a:lnTo>
                  <a:pt x="251832" y="131176"/>
                </a:lnTo>
                <a:lnTo>
                  <a:pt x="250967" y="130601"/>
                </a:lnTo>
                <a:lnTo>
                  <a:pt x="250742" y="130452"/>
                </a:lnTo>
                <a:lnTo>
                  <a:pt x="250431" y="130143"/>
                </a:lnTo>
                <a:lnTo>
                  <a:pt x="250263" y="128790"/>
                </a:lnTo>
                <a:lnTo>
                  <a:pt x="249972" y="126444"/>
                </a:lnTo>
                <a:lnTo>
                  <a:pt x="249932" y="126120"/>
                </a:lnTo>
                <a:lnTo>
                  <a:pt x="247699" y="125008"/>
                </a:lnTo>
                <a:lnTo>
                  <a:pt x="245838" y="123399"/>
                </a:lnTo>
                <a:lnTo>
                  <a:pt x="245339" y="122969"/>
                </a:lnTo>
                <a:lnTo>
                  <a:pt x="245176" y="122629"/>
                </a:lnTo>
                <a:lnTo>
                  <a:pt x="244656" y="121547"/>
                </a:lnTo>
                <a:lnTo>
                  <a:pt x="245449" y="119644"/>
                </a:lnTo>
                <a:lnTo>
                  <a:pt x="245585" y="119318"/>
                </a:lnTo>
                <a:lnTo>
                  <a:pt x="246173" y="117894"/>
                </a:lnTo>
                <a:lnTo>
                  <a:pt x="246762" y="116470"/>
                </a:lnTo>
                <a:lnTo>
                  <a:pt x="246576" y="115171"/>
                </a:lnTo>
                <a:lnTo>
                  <a:pt x="246244" y="115212"/>
                </a:lnTo>
                <a:lnTo>
                  <a:pt x="246080" y="115234"/>
                </a:lnTo>
                <a:lnTo>
                  <a:pt x="244589" y="113811"/>
                </a:lnTo>
                <a:lnTo>
                  <a:pt x="243099" y="111708"/>
                </a:lnTo>
                <a:lnTo>
                  <a:pt x="243346" y="111214"/>
                </a:lnTo>
                <a:lnTo>
                  <a:pt x="245393" y="110222"/>
                </a:lnTo>
                <a:lnTo>
                  <a:pt x="245635" y="109637"/>
                </a:lnTo>
                <a:lnTo>
                  <a:pt x="245827" y="109169"/>
                </a:lnTo>
                <a:lnTo>
                  <a:pt x="245639" y="106880"/>
                </a:lnTo>
                <a:lnTo>
                  <a:pt x="246755" y="105209"/>
                </a:lnTo>
                <a:lnTo>
                  <a:pt x="247127" y="103847"/>
                </a:lnTo>
                <a:lnTo>
                  <a:pt x="244296" y="97849"/>
                </a:lnTo>
                <a:lnTo>
                  <a:pt x="244703" y="96919"/>
                </a:lnTo>
                <a:lnTo>
                  <a:pt x="244762" y="95388"/>
                </a:lnTo>
                <a:lnTo>
                  <a:pt x="244205" y="93764"/>
                </a:lnTo>
                <a:lnTo>
                  <a:pt x="243521" y="92589"/>
                </a:lnTo>
                <a:lnTo>
                  <a:pt x="243830" y="91784"/>
                </a:lnTo>
                <a:lnTo>
                  <a:pt x="244952" y="88153"/>
                </a:lnTo>
                <a:lnTo>
                  <a:pt x="245627" y="85966"/>
                </a:lnTo>
                <a:lnTo>
                  <a:pt x="245684" y="85147"/>
                </a:lnTo>
                <a:lnTo>
                  <a:pt x="245750" y="84235"/>
                </a:lnTo>
                <a:lnTo>
                  <a:pt x="245315" y="83059"/>
                </a:lnTo>
                <a:lnTo>
                  <a:pt x="243204" y="80772"/>
                </a:lnTo>
                <a:lnTo>
                  <a:pt x="243526" y="80683"/>
                </a:lnTo>
                <a:lnTo>
                  <a:pt x="245684" y="80090"/>
                </a:lnTo>
                <a:lnTo>
                  <a:pt x="245967" y="79773"/>
                </a:lnTo>
                <a:lnTo>
                  <a:pt x="246180" y="79532"/>
                </a:lnTo>
                <a:lnTo>
                  <a:pt x="244877" y="77925"/>
                </a:lnTo>
                <a:lnTo>
                  <a:pt x="244005" y="74584"/>
                </a:lnTo>
                <a:lnTo>
                  <a:pt x="243637" y="73948"/>
                </a:lnTo>
                <a:lnTo>
                  <a:pt x="242826" y="72544"/>
                </a:lnTo>
                <a:lnTo>
                  <a:pt x="242638" y="70812"/>
                </a:lnTo>
                <a:lnTo>
                  <a:pt x="242856" y="69924"/>
                </a:lnTo>
                <a:lnTo>
                  <a:pt x="243320" y="68028"/>
                </a:lnTo>
                <a:lnTo>
                  <a:pt x="245825" y="63443"/>
                </a:lnTo>
                <a:lnTo>
                  <a:pt x="246217" y="62726"/>
                </a:lnTo>
                <a:lnTo>
                  <a:pt x="246966" y="61356"/>
                </a:lnTo>
                <a:lnTo>
                  <a:pt x="248462" y="58619"/>
                </a:lnTo>
                <a:lnTo>
                  <a:pt x="250261" y="55524"/>
                </a:lnTo>
                <a:lnTo>
                  <a:pt x="250771" y="54991"/>
                </a:lnTo>
                <a:lnTo>
                  <a:pt x="251563" y="54162"/>
                </a:lnTo>
                <a:lnTo>
                  <a:pt x="251314" y="52430"/>
                </a:lnTo>
                <a:lnTo>
                  <a:pt x="252802" y="50386"/>
                </a:lnTo>
                <a:lnTo>
                  <a:pt x="252926" y="50023"/>
                </a:lnTo>
                <a:lnTo>
                  <a:pt x="253420" y="48592"/>
                </a:lnTo>
                <a:lnTo>
                  <a:pt x="253791" y="45190"/>
                </a:lnTo>
                <a:lnTo>
                  <a:pt x="253433" y="44328"/>
                </a:lnTo>
                <a:lnTo>
                  <a:pt x="253046" y="43396"/>
                </a:lnTo>
                <a:lnTo>
                  <a:pt x="251144" y="41558"/>
                </a:lnTo>
                <a:lnTo>
                  <a:pt x="252112" y="39686"/>
                </a:lnTo>
                <a:lnTo>
                  <a:pt x="247813" y="37685"/>
                </a:lnTo>
                <a:lnTo>
                  <a:pt x="243014" y="34977"/>
                </a:lnTo>
                <a:lnTo>
                  <a:pt x="239986" y="33129"/>
                </a:lnTo>
                <a:lnTo>
                  <a:pt x="237968" y="31746"/>
                </a:lnTo>
                <a:lnTo>
                  <a:pt x="228772" y="29512"/>
                </a:lnTo>
                <a:lnTo>
                  <a:pt x="225917" y="28835"/>
                </a:lnTo>
                <a:lnTo>
                  <a:pt x="218826" y="26298"/>
                </a:lnTo>
                <a:lnTo>
                  <a:pt x="216867" y="25305"/>
                </a:lnTo>
                <a:lnTo>
                  <a:pt x="215500" y="23021"/>
                </a:lnTo>
                <a:lnTo>
                  <a:pt x="216380" y="14925"/>
                </a:lnTo>
                <a:lnTo>
                  <a:pt x="216327" y="9673"/>
                </a:lnTo>
                <a:lnTo>
                  <a:pt x="216108" y="7207"/>
                </a:lnTo>
                <a:lnTo>
                  <a:pt x="213551" y="6202"/>
                </a:lnTo>
                <a:lnTo>
                  <a:pt x="213551" y="7068"/>
                </a:lnTo>
                <a:lnTo>
                  <a:pt x="213553" y="7500"/>
                </a:lnTo>
                <a:lnTo>
                  <a:pt x="213888" y="8169"/>
                </a:lnTo>
                <a:lnTo>
                  <a:pt x="214112" y="8614"/>
                </a:lnTo>
                <a:lnTo>
                  <a:pt x="213678" y="9603"/>
                </a:lnTo>
                <a:lnTo>
                  <a:pt x="214300" y="11953"/>
                </a:lnTo>
                <a:lnTo>
                  <a:pt x="213685" y="14052"/>
                </a:lnTo>
                <a:lnTo>
                  <a:pt x="213247" y="15542"/>
                </a:lnTo>
                <a:lnTo>
                  <a:pt x="213281" y="16812"/>
                </a:lnTo>
                <a:lnTo>
                  <a:pt x="213312" y="18016"/>
                </a:lnTo>
                <a:lnTo>
                  <a:pt x="211950" y="23336"/>
                </a:lnTo>
                <a:lnTo>
                  <a:pt x="211885" y="23716"/>
                </a:lnTo>
                <a:lnTo>
                  <a:pt x="211250" y="27344"/>
                </a:lnTo>
                <a:lnTo>
                  <a:pt x="210653" y="30760"/>
                </a:lnTo>
                <a:lnTo>
                  <a:pt x="210469" y="31098"/>
                </a:lnTo>
                <a:lnTo>
                  <a:pt x="209600" y="32679"/>
                </a:lnTo>
                <a:lnTo>
                  <a:pt x="205073" y="35345"/>
                </a:lnTo>
                <a:lnTo>
                  <a:pt x="203461" y="36769"/>
                </a:lnTo>
                <a:lnTo>
                  <a:pt x="202654" y="38811"/>
                </a:lnTo>
                <a:lnTo>
                  <a:pt x="200578" y="40484"/>
                </a:lnTo>
                <a:lnTo>
                  <a:pt x="198500" y="42157"/>
                </a:lnTo>
                <a:lnTo>
                  <a:pt x="198097" y="41725"/>
                </a:lnTo>
                <a:lnTo>
                  <a:pt x="196886" y="40427"/>
                </a:lnTo>
                <a:lnTo>
                  <a:pt x="193923" y="34676"/>
                </a:lnTo>
                <a:lnTo>
                  <a:pt x="193032" y="32946"/>
                </a:lnTo>
                <a:lnTo>
                  <a:pt x="190236" y="30166"/>
                </a:lnTo>
                <a:lnTo>
                  <a:pt x="189153" y="28719"/>
                </a:lnTo>
                <a:lnTo>
                  <a:pt x="187874" y="27015"/>
                </a:lnTo>
                <a:lnTo>
                  <a:pt x="187750" y="26520"/>
                </a:lnTo>
                <a:lnTo>
                  <a:pt x="187626" y="26026"/>
                </a:lnTo>
                <a:lnTo>
                  <a:pt x="187883" y="25351"/>
                </a:lnTo>
                <a:lnTo>
                  <a:pt x="188306" y="24231"/>
                </a:lnTo>
                <a:lnTo>
                  <a:pt x="188367" y="22916"/>
                </a:lnTo>
                <a:lnTo>
                  <a:pt x="187870" y="20767"/>
                </a:lnTo>
                <a:lnTo>
                  <a:pt x="187938" y="20509"/>
                </a:lnTo>
                <a:lnTo>
                  <a:pt x="188179" y="19592"/>
                </a:lnTo>
                <a:lnTo>
                  <a:pt x="187062" y="18542"/>
                </a:lnTo>
                <a:lnTo>
                  <a:pt x="187029" y="17854"/>
                </a:lnTo>
                <a:lnTo>
                  <a:pt x="186998" y="17182"/>
                </a:lnTo>
                <a:lnTo>
                  <a:pt x="185809" y="16040"/>
                </a:lnTo>
                <a:lnTo>
                  <a:pt x="185196" y="15452"/>
                </a:lnTo>
                <a:lnTo>
                  <a:pt x="185134" y="14216"/>
                </a:lnTo>
                <a:lnTo>
                  <a:pt x="184657" y="13684"/>
                </a:lnTo>
                <a:lnTo>
                  <a:pt x="184419" y="13418"/>
                </a:lnTo>
                <a:lnTo>
                  <a:pt x="184009" y="12961"/>
                </a:lnTo>
                <a:lnTo>
                  <a:pt x="181033" y="9644"/>
                </a:lnTo>
                <a:lnTo>
                  <a:pt x="180922" y="9022"/>
                </a:lnTo>
                <a:lnTo>
                  <a:pt x="180845" y="8592"/>
                </a:lnTo>
                <a:lnTo>
                  <a:pt x="181156" y="7539"/>
                </a:lnTo>
                <a:lnTo>
                  <a:pt x="180284" y="5625"/>
                </a:lnTo>
                <a:lnTo>
                  <a:pt x="180283" y="4573"/>
                </a:lnTo>
                <a:lnTo>
                  <a:pt x="180283" y="3522"/>
                </a:lnTo>
                <a:lnTo>
                  <a:pt x="169308" y="3133"/>
                </a:lnTo>
                <a:lnTo>
                  <a:pt x="164747" y="3401"/>
                </a:lnTo>
                <a:lnTo>
                  <a:pt x="163359" y="3698"/>
                </a:lnTo>
                <a:lnTo>
                  <a:pt x="154333" y="8998"/>
                </a:lnTo>
                <a:lnTo>
                  <a:pt x="153538" y="10129"/>
                </a:lnTo>
                <a:lnTo>
                  <a:pt x="152050" y="11874"/>
                </a:lnTo>
                <a:lnTo>
                  <a:pt x="149693" y="11418"/>
                </a:lnTo>
                <a:lnTo>
                  <a:pt x="149320" y="10985"/>
                </a:lnTo>
                <a:lnTo>
                  <a:pt x="147645" y="11110"/>
                </a:lnTo>
                <a:lnTo>
                  <a:pt x="145672" y="9611"/>
                </a:lnTo>
                <a:lnTo>
                  <a:pt x="145533" y="9506"/>
                </a:lnTo>
                <a:lnTo>
                  <a:pt x="140688" y="8767"/>
                </a:lnTo>
                <a:lnTo>
                  <a:pt x="138273" y="5767"/>
                </a:lnTo>
                <a:lnTo>
                  <a:pt x="136527" y="3582"/>
                </a:lnTo>
                <a:lnTo>
                  <a:pt x="134478" y="2101"/>
                </a:lnTo>
                <a:lnTo>
                  <a:pt x="132478" y="1826"/>
                </a:lnTo>
                <a:lnTo>
                  <a:pt x="131809" y="1733"/>
                </a:lnTo>
                <a:lnTo>
                  <a:pt x="128827" y="253"/>
                </a:lnTo>
                <a:lnTo>
                  <a:pt x="127586" y="441"/>
                </a:lnTo>
                <a:lnTo>
                  <a:pt x="126410" y="2670"/>
                </a:lnTo>
                <a:lnTo>
                  <a:pt x="125351" y="3144"/>
                </a:lnTo>
                <a:lnTo>
                  <a:pt x="124611" y="3476"/>
                </a:lnTo>
                <a:lnTo>
                  <a:pt x="123930" y="5023"/>
                </a:lnTo>
                <a:lnTo>
                  <a:pt x="118745" y="5871"/>
                </a:lnTo>
                <a:lnTo>
                  <a:pt x="115967" y="8331"/>
                </a:lnTo>
                <a:lnTo>
                  <a:pt x="113983" y="9864"/>
                </a:lnTo>
                <a:lnTo>
                  <a:pt x="112543" y="9534"/>
                </a:lnTo>
                <a:lnTo>
                  <a:pt x="102769" y="7284"/>
                </a:lnTo>
                <a:lnTo>
                  <a:pt x="102397" y="6913"/>
                </a:lnTo>
                <a:lnTo>
                  <a:pt x="99852" y="6856"/>
                </a:lnTo>
                <a:lnTo>
                  <a:pt x="98320" y="7294"/>
                </a:lnTo>
                <a:lnTo>
                  <a:pt x="97246" y="7601"/>
                </a:lnTo>
                <a:lnTo>
                  <a:pt x="96129" y="7480"/>
                </a:lnTo>
                <a:lnTo>
                  <a:pt x="86562" y="8918"/>
                </a:lnTo>
                <a:lnTo>
                  <a:pt x="81565" y="9668"/>
                </a:lnTo>
                <a:lnTo>
                  <a:pt x="78195" y="9843"/>
                </a:lnTo>
                <a:lnTo>
                  <a:pt x="73141" y="6174"/>
                </a:lnTo>
                <a:lnTo>
                  <a:pt x="70170" y="2730"/>
                </a:lnTo>
                <a:lnTo>
                  <a:pt x="66950" y="1345"/>
                </a:lnTo>
                <a:lnTo>
                  <a:pt x="65804" y="1962"/>
                </a:lnTo>
                <a:lnTo>
                  <a:pt x="63602" y="3146"/>
                </a:lnTo>
                <a:lnTo>
                  <a:pt x="61430" y="3335"/>
                </a:lnTo>
                <a:lnTo>
                  <a:pt x="59988" y="4328"/>
                </a:lnTo>
                <a:lnTo>
                  <a:pt x="58639" y="525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622AB97-F564-B7FF-970B-7825B974CA39}"/>
              </a:ext>
            </a:extLst>
          </p:cNvPr>
          <p:cNvSpPr/>
          <p:nvPr/>
        </p:nvSpPr>
        <p:spPr>
          <a:xfrm flipV="1">
            <a:off x="5633685" y="5023340"/>
            <a:ext cx="1628727" cy="1227565"/>
          </a:xfrm>
          <a:custGeom>
            <a:avLst/>
            <a:gdLst>
              <a:gd name="connsiteX0" fmla="*/ 33939 w 1465746"/>
              <a:gd name="connsiteY0" fmla="*/ 937643 h 1104727"/>
              <a:gd name="connsiteX1" fmla="*/ 33340 w 1465746"/>
              <a:gd name="connsiteY1" fmla="*/ 938916 h 1104727"/>
              <a:gd name="connsiteX2" fmla="*/ 32965 w 1465746"/>
              <a:gd name="connsiteY2" fmla="*/ 940413 h 1104727"/>
              <a:gd name="connsiteX3" fmla="*/ 32591 w 1465746"/>
              <a:gd name="connsiteY3" fmla="*/ 941909 h 1104727"/>
              <a:gd name="connsiteX4" fmla="*/ 32442 w 1465746"/>
              <a:gd name="connsiteY4" fmla="*/ 943556 h 1104727"/>
              <a:gd name="connsiteX5" fmla="*/ 32217 w 1465746"/>
              <a:gd name="connsiteY5" fmla="*/ 945204 h 1104727"/>
              <a:gd name="connsiteX6" fmla="*/ 32067 w 1465746"/>
              <a:gd name="connsiteY6" fmla="*/ 946926 h 1104727"/>
              <a:gd name="connsiteX7" fmla="*/ 31468 w 1465746"/>
              <a:gd name="connsiteY7" fmla="*/ 948198 h 1104727"/>
              <a:gd name="connsiteX8" fmla="*/ 30944 w 1465746"/>
              <a:gd name="connsiteY8" fmla="*/ 949470 h 1104727"/>
              <a:gd name="connsiteX9" fmla="*/ 30346 w 1465746"/>
              <a:gd name="connsiteY9" fmla="*/ 950818 h 1104727"/>
              <a:gd name="connsiteX10" fmla="*/ 29971 w 1465746"/>
              <a:gd name="connsiteY10" fmla="*/ 952314 h 1104727"/>
              <a:gd name="connsiteX11" fmla="*/ 29822 w 1465746"/>
              <a:gd name="connsiteY11" fmla="*/ 953962 h 1104727"/>
              <a:gd name="connsiteX12" fmla="*/ 29822 w 1465746"/>
              <a:gd name="connsiteY12" fmla="*/ 955833 h 1104727"/>
              <a:gd name="connsiteX13" fmla="*/ 30196 w 1465746"/>
              <a:gd name="connsiteY13" fmla="*/ 957330 h 1104727"/>
              <a:gd name="connsiteX14" fmla="*/ 30346 w 1465746"/>
              <a:gd name="connsiteY14" fmla="*/ 958977 h 1104727"/>
              <a:gd name="connsiteX15" fmla="*/ 30570 w 1465746"/>
              <a:gd name="connsiteY15" fmla="*/ 960623 h 1104727"/>
              <a:gd name="connsiteX16" fmla="*/ 30570 w 1465746"/>
              <a:gd name="connsiteY16" fmla="*/ 962494 h 1104727"/>
              <a:gd name="connsiteX17" fmla="*/ 30196 w 1465746"/>
              <a:gd name="connsiteY17" fmla="*/ 963992 h 1104727"/>
              <a:gd name="connsiteX18" fmla="*/ 29822 w 1465746"/>
              <a:gd name="connsiteY18" fmla="*/ 965488 h 1104727"/>
              <a:gd name="connsiteX19" fmla="*/ 29073 w 1465746"/>
              <a:gd name="connsiteY19" fmla="*/ 966611 h 1104727"/>
              <a:gd name="connsiteX20" fmla="*/ 28325 w 1465746"/>
              <a:gd name="connsiteY20" fmla="*/ 967735 h 1104727"/>
              <a:gd name="connsiteX21" fmla="*/ 27352 w 1465746"/>
              <a:gd name="connsiteY21" fmla="*/ 968632 h 1104727"/>
              <a:gd name="connsiteX22" fmla="*/ 26453 w 1465746"/>
              <a:gd name="connsiteY22" fmla="*/ 969532 h 1104727"/>
              <a:gd name="connsiteX23" fmla="*/ 25480 w 1465746"/>
              <a:gd name="connsiteY23" fmla="*/ 970505 h 1104727"/>
              <a:gd name="connsiteX24" fmla="*/ 24582 w 1465746"/>
              <a:gd name="connsiteY24" fmla="*/ 971402 h 1104727"/>
              <a:gd name="connsiteX25" fmla="*/ 23759 w 1465746"/>
              <a:gd name="connsiteY25" fmla="*/ 972526 h 1104727"/>
              <a:gd name="connsiteX26" fmla="*/ 22860 w 1465746"/>
              <a:gd name="connsiteY26" fmla="*/ 973423 h 1104727"/>
              <a:gd name="connsiteX27" fmla="*/ 21887 w 1465746"/>
              <a:gd name="connsiteY27" fmla="*/ 974396 h 1104727"/>
              <a:gd name="connsiteX28" fmla="*/ 20764 w 1465746"/>
              <a:gd name="connsiteY28" fmla="*/ 975145 h 1104727"/>
              <a:gd name="connsiteX29" fmla="*/ 19866 w 1465746"/>
              <a:gd name="connsiteY29" fmla="*/ 976043 h 1104727"/>
              <a:gd name="connsiteX30" fmla="*/ 19118 w 1465746"/>
              <a:gd name="connsiteY30" fmla="*/ 977166 h 1104727"/>
              <a:gd name="connsiteX31" fmla="*/ 18369 w 1465746"/>
              <a:gd name="connsiteY31" fmla="*/ 978289 h 1104727"/>
              <a:gd name="connsiteX32" fmla="*/ 17770 w 1465746"/>
              <a:gd name="connsiteY32" fmla="*/ 979562 h 1104727"/>
              <a:gd name="connsiteX33" fmla="*/ 17396 w 1465746"/>
              <a:gd name="connsiteY33" fmla="*/ 981058 h 1104727"/>
              <a:gd name="connsiteX34" fmla="*/ 17022 w 1465746"/>
              <a:gd name="connsiteY34" fmla="*/ 982555 h 1104727"/>
              <a:gd name="connsiteX35" fmla="*/ 16872 w 1465746"/>
              <a:gd name="connsiteY35" fmla="*/ 984202 h 1104727"/>
              <a:gd name="connsiteX36" fmla="*/ 16872 w 1465746"/>
              <a:gd name="connsiteY36" fmla="*/ 986073 h 1104727"/>
              <a:gd name="connsiteX37" fmla="*/ 16872 w 1465746"/>
              <a:gd name="connsiteY37" fmla="*/ 987945 h 1104727"/>
              <a:gd name="connsiteX38" fmla="*/ 16872 w 1465746"/>
              <a:gd name="connsiteY38" fmla="*/ 989815 h 1104727"/>
              <a:gd name="connsiteX39" fmla="*/ 16498 w 1465746"/>
              <a:gd name="connsiteY39" fmla="*/ 991238 h 1104727"/>
              <a:gd name="connsiteX40" fmla="*/ 15899 w 1465746"/>
              <a:gd name="connsiteY40" fmla="*/ 992585 h 1104727"/>
              <a:gd name="connsiteX41" fmla="*/ 15150 w 1465746"/>
              <a:gd name="connsiteY41" fmla="*/ 993709 h 1104727"/>
              <a:gd name="connsiteX42" fmla="*/ 14252 w 1465746"/>
              <a:gd name="connsiteY42" fmla="*/ 994606 h 1104727"/>
              <a:gd name="connsiteX43" fmla="*/ 13279 w 1465746"/>
              <a:gd name="connsiteY43" fmla="*/ 995504 h 1104727"/>
              <a:gd name="connsiteX44" fmla="*/ 12156 w 1465746"/>
              <a:gd name="connsiteY44" fmla="*/ 996253 h 1104727"/>
              <a:gd name="connsiteX45" fmla="*/ 11258 w 1465746"/>
              <a:gd name="connsiteY45" fmla="*/ 997226 h 1104727"/>
              <a:gd name="connsiteX46" fmla="*/ 10510 w 1465746"/>
              <a:gd name="connsiteY46" fmla="*/ 998349 h 1104727"/>
              <a:gd name="connsiteX47" fmla="*/ 9761 w 1465746"/>
              <a:gd name="connsiteY47" fmla="*/ 999472 h 1104727"/>
              <a:gd name="connsiteX48" fmla="*/ 8788 w 1465746"/>
              <a:gd name="connsiteY48" fmla="*/ 1000370 h 1104727"/>
              <a:gd name="connsiteX49" fmla="*/ 7889 w 1465746"/>
              <a:gd name="connsiteY49" fmla="*/ 1001268 h 1104727"/>
              <a:gd name="connsiteX50" fmla="*/ 6790 w 1465746"/>
              <a:gd name="connsiteY50" fmla="*/ 1001757 h 1104727"/>
              <a:gd name="connsiteX51" fmla="*/ 6542 w 1465746"/>
              <a:gd name="connsiteY51" fmla="*/ 1001866 h 1104727"/>
              <a:gd name="connsiteX52" fmla="*/ 5420 w 1465746"/>
              <a:gd name="connsiteY52" fmla="*/ 1002615 h 1104727"/>
              <a:gd name="connsiteX53" fmla="*/ 4297 w 1465746"/>
              <a:gd name="connsiteY53" fmla="*/ 1003364 h 1104727"/>
              <a:gd name="connsiteX54" fmla="*/ 3174 w 1465746"/>
              <a:gd name="connsiteY54" fmla="*/ 1004113 h 1104727"/>
              <a:gd name="connsiteX55" fmla="*/ 2426 w 1465746"/>
              <a:gd name="connsiteY55" fmla="*/ 1005161 h 1104727"/>
              <a:gd name="connsiteX56" fmla="*/ 1901 w 1465746"/>
              <a:gd name="connsiteY56" fmla="*/ 1006508 h 1104727"/>
              <a:gd name="connsiteX57" fmla="*/ 1700 w 1465746"/>
              <a:gd name="connsiteY57" fmla="*/ 1007982 h 1104727"/>
              <a:gd name="connsiteX58" fmla="*/ 1677 w 1465746"/>
              <a:gd name="connsiteY58" fmla="*/ 1008155 h 1104727"/>
              <a:gd name="connsiteX59" fmla="*/ 1677 w 1465746"/>
              <a:gd name="connsiteY59" fmla="*/ 1010026 h 1104727"/>
              <a:gd name="connsiteX60" fmla="*/ 1677 w 1465746"/>
              <a:gd name="connsiteY60" fmla="*/ 1011898 h 1104727"/>
              <a:gd name="connsiteX61" fmla="*/ 1901 w 1465746"/>
              <a:gd name="connsiteY61" fmla="*/ 1013544 h 1104727"/>
              <a:gd name="connsiteX62" fmla="*/ 2051 w 1465746"/>
              <a:gd name="connsiteY62" fmla="*/ 1015191 h 1104727"/>
              <a:gd name="connsiteX63" fmla="*/ 2051 w 1465746"/>
              <a:gd name="connsiteY63" fmla="*/ 1017063 h 1104727"/>
              <a:gd name="connsiteX64" fmla="*/ 1901 w 1465746"/>
              <a:gd name="connsiteY64" fmla="*/ 1018710 h 1104727"/>
              <a:gd name="connsiteX65" fmla="*/ 1527 w 1465746"/>
              <a:gd name="connsiteY65" fmla="*/ 1020206 h 1104727"/>
              <a:gd name="connsiteX66" fmla="*/ 928 w 1465746"/>
              <a:gd name="connsiteY66" fmla="*/ 1021553 h 1104727"/>
              <a:gd name="connsiteX67" fmla="*/ 405 w 1465746"/>
              <a:gd name="connsiteY67" fmla="*/ 1022827 h 1104727"/>
              <a:gd name="connsiteX68" fmla="*/ 180 w 1465746"/>
              <a:gd name="connsiteY68" fmla="*/ 1024472 h 1104727"/>
              <a:gd name="connsiteX69" fmla="*/ 405 w 1465746"/>
              <a:gd name="connsiteY69" fmla="*/ 1026194 h 1104727"/>
              <a:gd name="connsiteX70" fmla="*/ 928 w 1465746"/>
              <a:gd name="connsiteY70" fmla="*/ 1027467 h 1104727"/>
              <a:gd name="connsiteX71" fmla="*/ 1677 w 1465746"/>
              <a:gd name="connsiteY71" fmla="*/ 1028589 h 1104727"/>
              <a:gd name="connsiteX72" fmla="*/ 2800 w 1465746"/>
              <a:gd name="connsiteY72" fmla="*/ 1029488 h 1104727"/>
              <a:gd name="connsiteX73" fmla="*/ 3773 w 1465746"/>
              <a:gd name="connsiteY73" fmla="*/ 1030461 h 1104727"/>
              <a:gd name="connsiteX74" fmla="*/ 4521 w 1465746"/>
              <a:gd name="connsiteY74" fmla="*/ 1031583 h 1104727"/>
              <a:gd name="connsiteX75" fmla="*/ 5045 w 1465746"/>
              <a:gd name="connsiteY75" fmla="*/ 1032857 h 1104727"/>
              <a:gd name="connsiteX76" fmla="*/ 5644 w 1465746"/>
              <a:gd name="connsiteY76" fmla="*/ 1034129 h 1104727"/>
              <a:gd name="connsiteX77" fmla="*/ 6018 w 1465746"/>
              <a:gd name="connsiteY77" fmla="*/ 1035627 h 1104727"/>
              <a:gd name="connsiteX78" fmla="*/ 6168 w 1465746"/>
              <a:gd name="connsiteY78" fmla="*/ 1037347 h 1104727"/>
              <a:gd name="connsiteX79" fmla="*/ 6542 w 1465746"/>
              <a:gd name="connsiteY79" fmla="*/ 1038769 h 1104727"/>
              <a:gd name="connsiteX80" fmla="*/ 6392 w 1465746"/>
              <a:gd name="connsiteY80" fmla="*/ 1040117 h 1104727"/>
              <a:gd name="connsiteX81" fmla="*/ 6168 w 1465746"/>
              <a:gd name="connsiteY81" fmla="*/ 1041763 h 1104727"/>
              <a:gd name="connsiteX82" fmla="*/ 6018 w 1465746"/>
              <a:gd name="connsiteY82" fmla="*/ 1043410 h 1104727"/>
              <a:gd name="connsiteX83" fmla="*/ 5644 w 1465746"/>
              <a:gd name="connsiteY83" fmla="*/ 1044908 h 1104727"/>
              <a:gd name="connsiteX84" fmla="*/ 5045 w 1465746"/>
              <a:gd name="connsiteY84" fmla="*/ 1046255 h 1104727"/>
              <a:gd name="connsiteX85" fmla="*/ 4521 w 1465746"/>
              <a:gd name="connsiteY85" fmla="*/ 1047527 h 1104727"/>
              <a:gd name="connsiteX86" fmla="*/ 3923 w 1465746"/>
              <a:gd name="connsiteY86" fmla="*/ 1048799 h 1104727"/>
              <a:gd name="connsiteX87" fmla="*/ 3923 w 1465746"/>
              <a:gd name="connsiteY87" fmla="*/ 1050672 h 1104727"/>
              <a:gd name="connsiteX88" fmla="*/ 4147 w 1465746"/>
              <a:gd name="connsiteY88" fmla="*/ 1052318 h 1104727"/>
              <a:gd name="connsiteX89" fmla="*/ 4671 w 1465746"/>
              <a:gd name="connsiteY89" fmla="*/ 1053665 h 1104727"/>
              <a:gd name="connsiteX90" fmla="*/ 5494 w 1465746"/>
              <a:gd name="connsiteY90" fmla="*/ 1054789 h 1104727"/>
              <a:gd name="connsiteX91" fmla="*/ 6243 w 1465746"/>
              <a:gd name="connsiteY91" fmla="*/ 1055837 h 1104727"/>
              <a:gd name="connsiteX92" fmla="*/ 6767 w 1465746"/>
              <a:gd name="connsiteY92" fmla="*/ 1057184 h 1104727"/>
              <a:gd name="connsiteX93" fmla="*/ 7366 w 1465746"/>
              <a:gd name="connsiteY93" fmla="*/ 1058456 h 1104727"/>
              <a:gd name="connsiteX94" fmla="*/ 7515 w 1465746"/>
              <a:gd name="connsiteY94" fmla="*/ 1060103 h 1104727"/>
              <a:gd name="connsiteX95" fmla="*/ 7141 w 1465746"/>
              <a:gd name="connsiteY95" fmla="*/ 1061599 h 1104727"/>
              <a:gd name="connsiteX96" fmla="*/ 6992 w 1465746"/>
              <a:gd name="connsiteY96" fmla="*/ 1063321 h 1104727"/>
              <a:gd name="connsiteX97" fmla="*/ 6767 w 1465746"/>
              <a:gd name="connsiteY97" fmla="*/ 1064967 h 1104727"/>
              <a:gd name="connsiteX98" fmla="*/ 6617 w 1465746"/>
              <a:gd name="connsiteY98" fmla="*/ 1066616 h 1104727"/>
              <a:gd name="connsiteX99" fmla="*/ 6767 w 1465746"/>
              <a:gd name="connsiteY99" fmla="*/ 1068336 h 1104727"/>
              <a:gd name="connsiteX100" fmla="*/ 7141 w 1465746"/>
              <a:gd name="connsiteY100" fmla="*/ 1069758 h 1104727"/>
              <a:gd name="connsiteX101" fmla="*/ 7740 w 1465746"/>
              <a:gd name="connsiteY101" fmla="*/ 1071106 h 1104727"/>
              <a:gd name="connsiteX102" fmla="*/ 8264 w 1465746"/>
              <a:gd name="connsiteY102" fmla="*/ 1072378 h 1104727"/>
              <a:gd name="connsiteX103" fmla="*/ 9013 w 1465746"/>
              <a:gd name="connsiteY103" fmla="*/ 1073501 h 1104727"/>
              <a:gd name="connsiteX104" fmla="*/ 9387 w 1465746"/>
              <a:gd name="connsiteY104" fmla="*/ 1074999 h 1104727"/>
              <a:gd name="connsiteX105" fmla="*/ 9986 w 1465746"/>
              <a:gd name="connsiteY105" fmla="*/ 1076271 h 1104727"/>
              <a:gd name="connsiteX106" fmla="*/ 10510 w 1465746"/>
              <a:gd name="connsiteY106" fmla="*/ 1077618 h 1104727"/>
              <a:gd name="connsiteX107" fmla="*/ 11108 w 1465746"/>
              <a:gd name="connsiteY107" fmla="*/ 1078891 h 1104727"/>
              <a:gd name="connsiteX108" fmla="*/ 12007 w 1465746"/>
              <a:gd name="connsiteY108" fmla="*/ 1079788 h 1104727"/>
              <a:gd name="connsiteX109" fmla="*/ 12755 w 1465746"/>
              <a:gd name="connsiteY109" fmla="*/ 1080912 h 1104727"/>
              <a:gd name="connsiteX110" fmla="*/ 13504 w 1465746"/>
              <a:gd name="connsiteY110" fmla="*/ 1082035 h 1104727"/>
              <a:gd name="connsiteX111" fmla="*/ 14102 w 1465746"/>
              <a:gd name="connsiteY111" fmla="*/ 1083307 h 1104727"/>
              <a:gd name="connsiteX112" fmla="*/ 14253 w 1465746"/>
              <a:gd name="connsiteY112" fmla="*/ 1085029 h 1104727"/>
              <a:gd name="connsiteX113" fmla="*/ 14627 w 1465746"/>
              <a:gd name="connsiteY113" fmla="*/ 1086525 h 1104727"/>
              <a:gd name="connsiteX114" fmla="*/ 15001 w 1465746"/>
              <a:gd name="connsiteY114" fmla="*/ 1087947 h 1104727"/>
              <a:gd name="connsiteX115" fmla="*/ 15600 w 1465746"/>
              <a:gd name="connsiteY115" fmla="*/ 1089295 h 1104727"/>
              <a:gd name="connsiteX116" fmla="*/ 16348 w 1465746"/>
              <a:gd name="connsiteY116" fmla="*/ 1090418 h 1104727"/>
              <a:gd name="connsiteX117" fmla="*/ 17246 w 1465746"/>
              <a:gd name="connsiteY117" fmla="*/ 1091316 h 1104727"/>
              <a:gd name="connsiteX118" fmla="*/ 17845 w 1465746"/>
              <a:gd name="connsiteY118" fmla="*/ 1092663 h 1104727"/>
              <a:gd name="connsiteX119" fmla="*/ 18219 w 1465746"/>
              <a:gd name="connsiteY119" fmla="*/ 1094086 h 1104727"/>
              <a:gd name="connsiteX120" fmla="*/ 18219 w 1465746"/>
              <a:gd name="connsiteY120" fmla="*/ 1095956 h 1104727"/>
              <a:gd name="connsiteX121" fmla="*/ 18219 w 1465746"/>
              <a:gd name="connsiteY121" fmla="*/ 1097829 h 1104727"/>
              <a:gd name="connsiteX122" fmla="*/ 18219 w 1465746"/>
              <a:gd name="connsiteY122" fmla="*/ 1099699 h 1104727"/>
              <a:gd name="connsiteX123" fmla="*/ 18594 w 1465746"/>
              <a:gd name="connsiteY123" fmla="*/ 1101122 h 1104727"/>
              <a:gd name="connsiteX124" fmla="*/ 19567 w 1465746"/>
              <a:gd name="connsiteY124" fmla="*/ 1102095 h 1104727"/>
              <a:gd name="connsiteX125" fmla="*/ 20465 w 1465746"/>
              <a:gd name="connsiteY125" fmla="*/ 1102994 h 1104727"/>
              <a:gd name="connsiteX126" fmla="*/ 21064 w 1465746"/>
              <a:gd name="connsiteY126" fmla="*/ 1103517 h 1104727"/>
              <a:gd name="connsiteX127" fmla="*/ 21438 w 1465746"/>
              <a:gd name="connsiteY127" fmla="*/ 1103967 h 1104727"/>
              <a:gd name="connsiteX128" fmla="*/ 22186 w 1465746"/>
              <a:gd name="connsiteY128" fmla="*/ 1105089 h 1104727"/>
              <a:gd name="connsiteX129" fmla="*/ 23498 w 1465746"/>
              <a:gd name="connsiteY129" fmla="*/ 1099881 h 1104727"/>
              <a:gd name="connsiteX130" fmla="*/ 24639 w 1465746"/>
              <a:gd name="connsiteY130" fmla="*/ 1098597 h 1104727"/>
              <a:gd name="connsiteX131" fmla="*/ 28408 w 1465746"/>
              <a:gd name="connsiteY131" fmla="*/ 1097389 h 1104727"/>
              <a:gd name="connsiteX132" fmla="*/ 32672 w 1465746"/>
              <a:gd name="connsiteY132" fmla="*/ 1095615 h 1104727"/>
              <a:gd name="connsiteX133" fmla="*/ 33812 w 1465746"/>
              <a:gd name="connsiteY133" fmla="*/ 1095211 h 1104727"/>
              <a:gd name="connsiteX134" fmla="*/ 41744 w 1465746"/>
              <a:gd name="connsiteY134" fmla="*/ 1094457 h 1104727"/>
              <a:gd name="connsiteX135" fmla="*/ 48684 w 1465746"/>
              <a:gd name="connsiteY135" fmla="*/ 1093952 h 1104727"/>
              <a:gd name="connsiteX136" fmla="*/ 52005 w 1465746"/>
              <a:gd name="connsiteY136" fmla="*/ 1093154 h 1104727"/>
              <a:gd name="connsiteX137" fmla="*/ 54088 w 1465746"/>
              <a:gd name="connsiteY137" fmla="*/ 1091774 h 1104727"/>
              <a:gd name="connsiteX138" fmla="*/ 57907 w 1465746"/>
              <a:gd name="connsiteY138" fmla="*/ 1088909 h 1104727"/>
              <a:gd name="connsiteX139" fmla="*/ 59842 w 1465746"/>
              <a:gd name="connsiteY139" fmla="*/ 1087944 h 1104727"/>
              <a:gd name="connsiteX140" fmla="*/ 62517 w 1465746"/>
              <a:gd name="connsiteY140" fmla="*/ 1089211 h 1104727"/>
              <a:gd name="connsiteX141" fmla="*/ 66503 w 1465746"/>
              <a:gd name="connsiteY141" fmla="*/ 1091100 h 1104727"/>
              <a:gd name="connsiteX142" fmla="*/ 66511 w 1465746"/>
              <a:gd name="connsiteY142" fmla="*/ 1092052 h 1104727"/>
              <a:gd name="connsiteX143" fmla="*/ 67494 w 1465746"/>
              <a:gd name="connsiteY143" fmla="*/ 1093556 h 1104727"/>
              <a:gd name="connsiteX144" fmla="*/ 68568 w 1465746"/>
              <a:gd name="connsiteY144" fmla="*/ 1095199 h 1104727"/>
              <a:gd name="connsiteX145" fmla="*/ 68569 w 1465746"/>
              <a:gd name="connsiteY145" fmla="*/ 1095788 h 1104727"/>
              <a:gd name="connsiteX146" fmla="*/ 68571 w 1465746"/>
              <a:gd name="connsiteY146" fmla="*/ 1096375 h 1104727"/>
              <a:gd name="connsiteX147" fmla="*/ 70195 w 1465746"/>
              <a:gd name="connsiteY147" fmla="*/ 1096015 h 1104727"/>
              <a:gd name="connsiteX148" fmla="*/ 74309 w 1465746"/>
              <a:gd name="connsiteY148" fmla="*/ 1095588 h 1104727"/>
              <a:gd name="connsiteX149" fmla="*/ 76938 w 1465746"/>
              <a:gd name="connsiteY149" fmla="*/ 1093541 h 1104727"/>
              <a:gd name="connsiteX150" fmla="*/ 78379 w 1465746"/>
              <a:gd name="connsiteY150" fmla="*/ 1089722 h 1104727"/>
              <a:gd name="connsiteX151" fmla="*/ 79375 w 1465746"/>
              <a:gd name="connsiteY151" fmla="*/ 1082998 h 1104727"/>
              <a:gd name="connsiteX152" fmla="*/ 82104 w 1465746"/>
              <a:gd name="connsiteY152" fmla="*/ 1079554 h 1104727"/>
              <a:gd name="connsiteX153" fmla="*/ 83841 w 1465746"/>
              <a:gd name="connsiteY153" fmla="*/ 1077860 h 1104727"/>
              <a:gd name="connsiteX154" fmla="*/ 84304 w 1465746"/>
              <a:gd name="connsiteY154" fmla="*/ 1077452 h 1104727"/>
              <a:gd name="connsiteX155" fmla="*/ 85874 w 1465746"/>
              <a:gd name="connsiteY155" fmla="*/ 1076067 h 1104727"/>
              <a:gd name="connsiteX156" fmla="*/ 87462 w 1465746"/>
              <a:gd name="connsiteY156" fmla="*/ 1074062 h 1104727"/>
              <a:gd name="connsiteX157" fmla="*/ 89397 w 1465746"/>
              <a:gd name="connsiteY157" fmla="*/ 1071699 h 1104727"/>
              <a:gd name="connsiteX158" fmla="*/ 91282 w 1465746"/>
              <a:gd name="connsiteY158" fmla="*/ 1069593 h 1104727"/>
              <a:gd name="connsiteX159" fmla="*/ 93317 w 1465746"/>
              <a:gd name="connsiteY159" fmla="*/ 1067178 h 1104727"/>
              <a:gd name="connsiteX160" fmla="*/ 103538 w 1465746"/>
              <a:gd name="connsiteY160" fmla="*/ 1054226 h 1104727"/>
              <a:gd name="connsiteX161" fmla="*/ 105176 w 1465746"/>
              <a:gd name="connsiteY161" fmla="*/ 1051082 h 1104727"/>
              <a:gd name="connsiteX162" fmla="*/ 106652 w 1465746"/>
              <a:gd name="connsiteY162" fmla="*/ 1047687 h 1104727"/>
              <a:gd name="connsiteX163" fmla="*/ 107641 w 1465746"/>
              <a:gd name="connsiteY163" fmla="*/ 1046585 h 1104727"/>
              <a:gd name="connsiteX164" fmla="*/ 108879 w 1465746"/>
              <a:gd name="connsiteY164" fmla="*/ 1045207 h 1104727"/>
              <a:gd name="connsiteX165" fmla="*/ 111171 w 1465746"/>
              <a:gd name="connsiteY165" fmla="*/ 1044087 h 1104727"/>
              <a:gd name="connsiteX166" fmla="*/ 111913 w 1465746"/>
              <a:gd name="connsiteY166" fmla="*/ 1042970 h 1104727"/>
              <a:gd name="connsiteX167" fmla="*/ 112410 w 1465746"/>
              <a:gd name="connsiteY167" fmla="*/ 1039973 h 1104727"/>
              <a:gd name="connsiteX168" fmla="*/ 116933 w 1465746"/>
              <a:gd name="connsiteY168" fmla="*/ 1039854 h 1104727"/>
              <a:gd name="connsiteX169" fmla="*/ 118866 w 1465746"/>
              <a:gd name="connsiteY169" fmla="*/ 1039768 h 1104727"/>
              <a:gd name="connsiteX170" fmla="*/ 123079 w 1465746"/>
              <a:gd name="connsiteY170" fmla="*/ 1040171 h 1104727"/>
              <a:gd name="connsiteX171" fmla="*/ 134292 w 1465746"/>
              <a:gd name="connsiteY171" fmla="*/ 1041683 h 1104727"/>
              <a:gd name="connsiteX172" fmla="*/ 136263 w 1465746"/>
              <a:gd name="connsiteY172" fmla="*/ 1041950 h 1104727"/>
              <a:gd name="connsiteX173" fmla="*/ 139683 w 1465746"/>
              <a:gd name="connsiteY173" fmla="*/ 1042188 h 1104727"/>
              <a:gd name="connsiteX174" fmla="*/ 146375 w 1465746"/>
              <a:gd name="connsiteY174" fmla="*/ 1042717 h 1104727"/>
              <a:gd name="connsiteX175" fmla="*/ 153291 w 1465746"/>
              <a:gd name="connsiteY175" fmla="*/ 1044880 h 1104727"/>
              <a:gd name="connsiteX176" fmla="*/ 156781 w 1465746"/>
              <a:gd name="connsiteY176" fmla="*/ 1045971 h 1104727"/>
              <a:gd name="connsiteX177" fmla="*/ 161836 w 1465746"/>
              <a:gd name="connsiteY177" fmla="*/ 1048088 h 1104727"/>
              <a:gd name="connsiteX178" fmla="*/ 174966 w 1465746"/>
              <a:gd name="connsiteY178" fmla="*/ 1055355 h 1104727"/>
              <a:gd name="connsiteX179" fmla="*/ 178434 w 1465746"/>
              <a:gd name="connsiteY179" fmla="*/ 1057457 h 1104727"/>
              <a:gd name="connsiteX180" fmla="*/ 181455 w 1465746"/>
              <a:gd name="connsiteY180" fmla="*/ 1060696 h 1104727"/>
              <a:gd name="connsiteX181" fmla="*/ 182992 w 1465746"/>
              <a:gd name="connsiteY181" fmla="*/ 1060193 h 1104727"/>
              <a:gd name="connsiteX182" fmla="*/ 183999 w 1465746"/>
              <a:gd name="connsiteY182" fmla="*/ 1058219 h 1104727"/>
              <a:gd name="connsiteX183" fmla="*/ 184494 w 1465746"/>
              <a:gd name="connsiteY183" fmla="*/ 1057338 h 1104727"/>
              <a:gd name="connsiteX184" fmla="*/ 184552 w 1465746"/>
              <a:gd name="connsiteY184" fmla="*/ 1056115 h 1104727"/>
              <a:gd name="connsiteX185" fmla="*/ 188350 w 1465746"/>
              <a:gd name="connsiteY185" fmla="*/ 1053719 h 1104727"/>
              <a:gd name="connsiteX186" fmla="*/ 195442 w 1465746"/>
              <a:gd name="connsiteY186" fmla="*/ 1050109 h 1104727"/>
              <a:gd name="connsiteX187" fmla="*/ 198714 w 1465746"/>
              <a:gd name="connsiteY187" fmla="*/ 1049103 h 1104727"/>
              <a:gd name="connsiteX188" fmla="*/ 201737 w 1465746"/>
              <a:gd name="connsiteY188" fmla="*/ 1049805 h 1104727"/>
              <a:gd name="connsiteX189" fmla="*/ 206046 w 1465746"/>
              <a:gd name="connsiteY189" fmla="*/ 1054038 h 1104727"/>
              <a:gd name="connsiteX190" fmla="*/ 208567 w 1465746"/>
              <a:gd name="connsiteY190" fmla="*/ 1056483 h 1104727"/>
              <a:gd name="connsiteX191" fmla="*/ 209261 w 1465746"/>
              <a:gd name="connsiteY191" fmla="*/ 1061243 h 1104727"/>
              <a:gd name="connsiteX192" fmla="*/ 214176 w 1465746"/>
              <a:gd name="connsiteY192" fmla="*/ 1066859 h 1104727"/>
              <a:gd name="connsiteX193" fmla="*/ 214863 w 1465746"/>
              <a:gd name="connsiteY193" fmla="*/ 1068714 h 1104727"/>
              <a:gd name="connsiteX194" fmla="*/ 215733 w 1465746"/>
              <a:gd name="connsiteY194" fmla="*/ 1069330 h 1104727"/>
              <a:gd name="connsiteX195" fmla="*/ 217165 w 1465746"/>
              <a:gd name="connsiteY195" fmla="*/ 1071243 h 1104727"/>
              <a:gd name="connsiteX196" fmla="*/ 218781 w 1465746"/>
              <a:gd name="connsiteY196" fmla="*/ 1072415 h 1104727"/>
              <a:gd name="connsiteX197" fmla="*/ 220131 w 1465746"/>
              <a:gd name="connsiteY197" fmla="*/ 1072944 h 1104727"/>
              <a:gd name="connsiteX198" fmla="*/ 221762 w 1465746"/>
              <a:gd name="connsiteY198" fmla="*/ 1073583 h 1104727"/>
              <a:gd name="connsiteX199" fmla="*/ 223156 w 1465746"/>
              <a:gd name="connsiteY199" fmla="*/ 1073697 h 1104727"/>
              <a:gd name="connsiteX200" fmla="*/ 224679 w 1465746"/>
              <a:gd name="connsiteY200" fmla="*/ 1073822 h 1104727"/>
              <a:gd name="connsiteX201" fmla="*/ 227046 w 1465746"/>
              <a:gd name="connsiteY201" fmla="*/ 1074693 h 1104727"/>
              <a:gd name="connsiteX202" fmla="*/ 227349 w 1465746"/>
              <a:gd name="connsiteY202" fmla="*/ 1074804 h 1104727"/>
              <a:gd name="connsiteX203" fmla="*/ 229650 w 1465746"/>
              <a:gd name="connsiteY203" fmla="*/ 1076840 h 1104727"/>
              <a:gd name="connsiteX204" fmla="*/ 231759 w 1465746"/>
              <a:gd name="connsiteY204" fmla="*/ 1077267 h 1104727"/>
              <a:gd name="connsiteX205" fmla="*/ 231080 w 1465746"/>
              <a:gd name="connsiteY205" fmla="*/ 1078755 h 1104727"/>
              <a:gd name="connsiteX206" fmla="*/ 229531 w 1465746"/>
              <a:gd name="connsiteY206" fmla="*/ 1079067 h 1104727"/>
              <a:gd name="connsiteX207" fmla="*/ 230773 w 1465746"/>
              <a:gd name="connsiteY207" fmla="*/ 1079929 h 1104727"/>
              <a:gd name="connsiteX208" fmla="*/ 232139 w 1465746"/>
              <a:gd name="connsiteY208" fmla="*/ 1080050 h 1104727"/>
              <a:gd name="connsiteX209" fmla="*/ 232246 w 1465746"/>
              <a:gd name="connsiteY209" fmla="*/ 1079908 h 1104727"/>
              <a:gd name="connsiteX210" fmla="*/ 232509 w 1465746"/>
              <a:gd name="connsiteY210" fmla="*/ 1079554 h 1104727"/>
              <a:gd name="connsiteX211" fmla="*/ 232552 w 1465746"/>
              <a:gd name="connsiteY211" fmla="*/ 1078148 h 1104727"/>
              <a:gd name="connsiteX212" fmla="*/ 232568 w 1465746"/>
              <a:gd name="connsiteY212" fmla="*/ 1077636 h 1104727"/>
              <a:gd name="connsiteX213" fmla="*/ 232832 w 1465746"/>
              <a:gd name="connsiteY213" fmla="*/ 1077404 h 1104727"/>
              <a:gd name="connsiteX214" fmla="*/ 233063 w 1465746"/>
              <a:gd name="connsiteY214" fmla="*/ 1077203 h 1104727"/>
              <a:gd name="connsiteX215" fmla="*/ 234117 w 1465746"/>
              <a:gd name="connsiteY215" fmla="*/ 1077138 h 1104727"/>
              <a:gd name="connsiteX216" fmla="*/ 234948 w 1465746"/>
              <a:gd name="connsiteY216" fmla="*/ 1076305 h 1104727"/>
              <a:gd name="connsiteX217" fmla="*/ 236222 w 1465746"/>
              <a:gd name="connsiteY217" fmla="*/ 1075030 h 1104727"/>
              <a:gd name="connsiteX218" fmla="*/ 237267 w 1465746"/>
              <a:gd name="connsiteY218" fmla="*/ 1074750 h 1104727"/>
              <a:gd name="connsiteX219" fmla="*/ 238084 w 1465746"/>
              <a:gd name="connsiteY219" fmla="*/ 1074530 h 1104727"/>
              <a:gd name="connsiteX220" fmla="*/ 239569 w 1465746"/>
              <a:gd name="connsiteY220" fmla="*/ 1072546 h 1104727"/>
              <a:gd name="connsiteX221" fmla="*/ 241865 w 1465746"/>
              <a:gd name="connsiteY221" fmla="*/ 1071428 h 1104727"/>
              <a:gd name="connsiteX222" fmla="*/ 243524 w 1465746"/>
              <a:gd name="connsiteY222" fmla="*/ 1068524 h 1104727"/>
              <a:gd name="connsiteX223" fmla="*/ 243498 w 1465746"/>
              <a:gd name="connsiteY223" fmla="*/ 1068349 h 1104727"/>
              <a:gd name="connsiteX224" fmla="*/ 243341 w 1465746"/>
              <a:gd name="connsiteY224" fmla="*/ 1067526 h 1104727"/>
              <a:gd name="connsiteX225" fmla="*/ 241842 w 1465746"/>
              <a:gd name="connsiteY225" fmla="*/ 1066776 h 1104727"/>
              <a:gd name="connsiteX226" fmla="*/ 241105 w 1465746"/>
              <a:gd name="connsiteY226" fmla="*/ 1065922 h 1104727"/>
              <a:gd name="connsiteX227" fmla="*/ 241484 w 1465746"/>
              <a:gd name="connsiteY227" fmla="*/ 1065288 h 1104727"/>
              <a:gd name="connsiteX228" fmla="*/ 242032 w 1465746"/>
              <a:gd name="connsiteY228" fmla="*/ 1064372 h 1104727"/>
              <a:gd name="connsiteX229" fmla="*/ 242192 w 1465746"/>
              <a:gd name="connsiteY229" fmla="*/ 1063565 h 1104727"/>
              <a:gd name="connsiteX230" fmla="*/ 242277 w 1465746"/>
              <a:gd name="connsiteY230" fmla="*/ 1063136 h 1104727"/>
              <a:gd name="connsiteX231" fmla="*/ 242182 w 1465746"/>
              <a:gd name="connsiteY231" fmla="*/ 1062794 h 1104727"/>
              <a:gd name="connsiteX232" fmla="*/ 241714 w 1465746"/>
              <a:gd name="connsiteY232" fmla="*/ 1061095 h 1104727"/>
              <a:gd name="connsiteX233" fmla="*/ 242328 w 1465746"/>
              <a:gd name="connsiteY233" fmla="*/ 1058744 h 1104727"/>
              <a:gd name="connsiteX234" fmla="*/ 242130 w 1465746"/>
              <a:gd name="connsiteY234" fmla="*/ 1058388 h 1104727"/>
              <a:gd name="connsiteX235" fmla="*/ 241708 w 1465746"/>
              <a:gd name="connsiteY235" fmla="*/ 1057631 h 1104727"/>
              <a:gd name="connsiteX236" fmla="*/ 242139 w 1465746"/>
              <a:gd name="connsiteY236" fmla="*/ 1055588 h 1104727"/>
              <a:gd name="connsiteX237" fmla="*/ 242575 w 1465746"/>
              <a:gd name="connsiteY237" fmla="*/ 1055049 h 1104727"/>
              <a:gd name="connsiteX238" fmla="*/ 242940 w 1465746"/>
              <a:gd name="connsiteY238" fmla="*/ 1054596 h 1104727"/>
              <a:gd name="connsiteX239" fmla="*/ 244536 w 1465746"/>
              <a:gd name="connsiteY239" fmla="*/ 1054146 h 1104727"/>
              <a:gd name="connsiteX240" fmla="*/ 244926 w 1465746"/>
              <a:gd name="connsiteY240" fmla="*/ 1054037 h 1104727"/>
              <a:gd name="connsiteX241" fmla="*/ 246782 w 1465746"/>
              <a:gd name="connsiteY241" fmla="*/ 1051991 h 1104727"/>
              <a:gd name="connsiteX242" fmla="*/ 248618 w 1465746"/>
              <a:gd name="connsiteY242" fmla="*/ 1048484 h 1104727"/>
              <a:gd name="connsiteX243" fmla="*/ 248760 w 1465746"/>
              <a:gd name="connsiteY243" fmla="*/ 1048211 h 1104727"/>
              <a:gd name="connsiteX244" fmla="*/ 249047 w 1465746"/>
              <a:gd name="connsiteY244" fmla="*/ 1048150 h 1104727"/>
              <a:gd name="connsiteX245" fmla="*/ 249939 w 1465746"/>
              <a:gd name="connsiteY245" fmla="*/ 1047964 h 1104727"/>
              <a:gd name="connsiteX246" fmla="*/ 250172 w 1465746"/>
              <a:gd name="connsiteY246" fmla="*/ 1047424 h 1104727"/>
              <a:gd name="connsiteX247" fmla="*/ 250369 w 1465746"/>
              <a:gd name="connsiteY247" fmla="*/ 1046971 h 1104727"/>
              <a:gd name="connsiteX248" fmla="*/ 249809 w 1465746"/>
              <a:gd name="connsiteY248" fmla="*/ 1045920 h 1104727"/>
              <a:gd name="connsiteX249" fmla="*/ 247510 w 1465746"/>
              <a:gd name="connsiteY249" fmla="*/ 1043946 h 1104727"/>
              <a:gd name="connsiteX250" fmla="*/ 247440 w 1465746"/>
              <a:gd name="connsiteY250" fmla="*/ 1040298 h 1104727"/>
              <a:gd name="connsiteX251" fmla="*/ 246066 w 1465746"/>
              <a:gd name="connsiteY251" fmla="*/ 1036032 h 1104727"/>
              <a:gd name="connsiteX252" fmla="*/ 253247 w 1465746"/>
              <a:gd name="connsiteY252" fmla="*/ 1039749 h 1104727"/>
              <a:gd name="connsiteX253" fmla="*/ 261768 w 1465746"/>
              <a:gd name="connsiteY253" fmla="*/ 1045833 h 1104727"/>
              <a:gd name="connsiteX254" fmla="*/ 268306 w 1465746"/>
              <a:gd name="connsiteY254" fmla="*/ 1051899 h 1104727"/>
              <a:gd name="connsiteX255" fmla="*/ 271883 w 1465746"/>
              <a:gd name="connsiteY255" fmla="*/ 1054946 h 1104727"/>
              <a:gd name="connsiteX256" fmla="*/ 274449 w 1465746"/>
              <a:gd name="connsiteY256" fmla="*/ 1057134 h 1104727"/>
              <a:gd name="connsiteX257" fmla="*/ 276431 w 1465746"/>
              <a:gd name="connsiteY257" fmla="*/ 1057152 h 1104727"/>
              <a:gd name="connsiteX258" fmla="*/ 277424 w 1465746"/>
              <a:gd name="connsiteY258" fmla="*/ 1056125 h 1104727"/>
              <a:gd name="connsiteX259" fmla="*/ 279208 w 1465746"/>
              <a:gd name="connsiteY259" fmla="*/ 1056143 h 1104727"/>
              <a:gd name="connsiteX260" fmla="*/ 283173 w 1465746"/>
              <a:gd name="connsiteY260" fmla="*/ 1056592 h 1104727"/>
              <a:gd name="connsiteX261" fmla="*/ 288131 w 1465746"/>
              <a:gd name="connsiteY261" fmla="*/ 1055811 h 1104727"/>
              <a:gd name="connsiteX262" fmla="*/ 292890 w 1465746"/>
              <a:gd name="connsiteY262" fmla="*/ 1053783 h 1104727"/>
              <a:gd name="connsiteX263" fmla="*/ 308364 w 1465746"/>
              <a:gd name="connsiteY263" fmla="*/ 1044816 h 1104727"/>
              <a:gd name="connsiteX264" fmla="*/ 315109 w 1465746"/>
              <a:gd name="connsiteY264" fmla="*/ 1039909 h 1104727"/>
              <a:gd name="connsiteX265" fmla="*/ 321454 w 1465746"/>
              <a:gd name="connsiteY265" fmla="*/ 1038104 h 1104727"/>
              <a:gd name="connsiteX266" fmla="*/ 327598 w 1465746"/>
              <a:gd name="connsiteY266" fmla="*/ 1042509 h 1104727"/>
              <a:gd name="connsiteX267" fmla="*/ 333149 w 1465746"/>
              <a:gd name="connsiteY267" fmla="*/ 1044425 h 1104727"/>
              <a:gd name="connsiteX268" fmla="*/ 337511 w 1465746"/>
              <a:gd name="connsiteY268" fmla="*/ 1042808 h 1104727"/>
              <a:gd name="connsiteX269" fmla="*/ 343063 w 1465746"/>
              <a:gd name="connsiteY269" fmla="*/ 1043274 h 1104727"/>
              <a:gd name="connsiteX270" fmla="*/ 349605 w 1465746"/>
              <a:gd name="connsiteY270" fmla="*/ 1044370 h 1104727"/>
              <a:gd name="connsiteX271" fmla="*/ 351639 w 1465746"/>
              <a:gd name="connsiteY271" fmla="*/ 1043703 h 1104727"/>
              <a:gd name="connsiteX272" fmla="*/ 356348 w 1465746"/>
              <a:gd name="connsiteY272" fmla="*/ 1042156 h 1104727"/>
              <a:gd name="connsiteX273" fmla="*/ 360017 w 1465746"/>
              <a:gd name="connsiteY273" fmla="*/ 1041713 h 1104727"/>
              <a:gd name="connsiteX274" fmla="*/ 361072 w 1465746"/>
              <a:gd name="connsiteY274" fmla="*/ 1044381 h 1104727"/>
              <a:gd name="connsiteX275" fmla="*/ 361386 w 1465746"/>
              <a:gd name="connsiteY275" fmla="*/ 1045173 h 1104727"/>
              <a:gd name="connsiteX276" fmla="*/ 362073 w 1465746"/>
              <a:gd name="connsiteY276" fmla="*/ 1048201 h 1104727"/>
              <a:gd name="connsiteX277" fmla="*/ 363778 w 1465746"/>
              <a:gd name="connsiteY277" fmla="*/ 1051720 h 1104727"/>
              <a:gd name="connsiteX278" fmla="*/ 365248 w 1465746"/>
              <a:gd name="connsiteY278" fmla="*/ 1054751 h 1104727"/>
              <a:gd name="connsiteX279" fmla="*/ 367979 w 1465746"/>
              <a:gd name="connsiteY279" fmla="*/ 1057035 h 1104727"/>
              <a:gd name="connsiteX280" fmla="*/ 369970 w 1465746"/>
              <a:gd name="connsiteY280" fmla="*/ 1058702 h 1104727"/>
              <a:gd name="connsiteX281" fmla="*/ 377991 w 1465746"/>
              <a:gd name="connsiteY281" fmla="*/ 1068212 h 1104727"/>
              <a:gd name="connsiteX282" fmla="*/ 379209 w 1465746"/>
              <a:gd name="connsiteY282" fmla="*/ 1068787 h 1104727"/>
              <a:gd name="connsiteX283" fmla="*/ 382335 w 1465746"/>
              <a:gd name="connsiteY283" fmla="*/ 1069317 h 1104727"/>
              <a:gd name="connsiteX284" fmla="*/ 383329 w 1465746"/>
              <a:gd name="connsiteY284" fmla="*/ 1070120 h 1104727"/>
              <a:gd name="connsiteX285" fmla="*/ 387239 w 1465746"/>
              <a:gd name="connsiteY285" fmla="*/ 1070298 h 1104727"/>
              <a:gd name="connsiteX286" fmla="*/ 387262 w 1465746"/>
              <a:gd name="connsiteY286" fmla="*/ 1070105 h 1104727"/>
              <a:gd name="connsiteX287" fmla="*/ 387607 w 1465746"/>
              <a:gd name="connsiteY287" fmla="*/ 1067080 h 1104727"/>
              <a:gd name="connsiteX288" fmla="*/ 386366 w 1465746"/>
              <a:gd name="connsiteY288" fmla="*/ 1066835 h 1104727"/>
              <a:gd name="connsiteX289" fmla="*/ 386452 w 1465746"/>
              <a:gd name="connsiteY289" fmla="*/ 1066398 h 1104727"/>
              <a:gd name="connsiteX290" fmla="*/ 386549 w 1465746"/>
              <a:gd name="connsiteY290" fmla="*/ 1065908 h 1104727"/>
              <a:gd name="connsiteX291" fmla="*/ 385569 w 1465746"/>
              <a:gd name="connsiteY291" fmla="*/ 1064516 h 1104727"/>
              <a:gd name="connsiteX292" fmla="*/ 384809 w 1465746"/>
              <a:gd name="connsiteY292" fmla="*/ 1063435 h 1104727"/>
              <a:gd name="connsiteX293" fmla="*/ 384868 w 1465746"/>
              <a:gd name="connsiteY293" fmla="*/ 1061951 h 1104727"/>
              <a:gd name="connsiteX294" fmla="*/ 385103 w 1465746"/>
              <a:gd name="connsiteY294" fmla="*/ 1061094 h 1104727"/>
              <a:gd name="connsiteX295" fmla="*/ 385731 w 1465746"/>
              <a:gd name="connsiteY295" fmla="*/ 1058795 h 1104727"/>
              <a:gd name="connsiteX296" fmla="*/ 387134 w 1465746"/>
              <a:gd name="connsiteY296" fmla="*/ 1058679 h 1104727"/>
              <a:gd name="connsiteX297" fmla="*/ 388029 w 1465746"/>
              <a:gd name="connsiteY297" fmla="*/ 1058605 h 1104727"/>
              <a:gd name="connsiteX298" fmla="*/ 387092 w 1465746"/>
              <a:gd name="connsiteY298" fmla="*/ 1055389 h 1104727"/>
              <a:gd name="connsiteX299" fmla="*/ 387399 w 1465746"/>
              <a:gd name="connsiteY299" fmla="*/ 1053286 h 1104727"/>
              <a:gd name="connsiteX300" fmla="*/ 386281 w 1465746"/>
              <a:gd name="connsiteY300" fmla="*/ 1051865 h 1104727"/>
              <a:gd name="connsiteX301" fmla="*/ 386341 w 1465746"/>
              <a:gd name="connsiteY301" fmla="*/ 1051247 h 1104727"/>
              <a:gd name="connsiteX302" fmla="*/ 387785 w 1465746"/>
              <a:gd name="connsiteY302" fmla="*/ 1050779 h 1104727"/>
              <a:gd name="connsiteX303" fmla="*/ 388264 w 1465746"/>
              <a:gd name="connsiteY303" fmla="*/ 1050624 h 1104727"/>
              <a:gd name="connsiteX304" fmla="*/ 387329 w 1465746"/>
              <a:gd name="connsiteY304" fmla="*/ 1047843 h 1104727"/>
              <a:gd name="connsiteX305" fmla="*/ 384472 w 1465746"/>
              <a:gd name="connsiteY305" fmla="*/ 1046240 h 1104727"/>
              <a:gd name="connsiteX306" fmla="*/ 383974 w 1465746"/>
              <a:gd name="connsiteY306" fmla="*/ 1045189 h 1104727"/>
              <a:gd name="connsiteX307" fmla="*/ 384034 w 1465746"/>
              <a:gd name="connsiteY307" fmla="*/ 1044322 h 1104727"/>
              <a:gd name="connsiteX308" fmla="*/ 385087 w 1465746"/>
              <a:gd name="connsiteY308" fmla="*/ 1042898 h 1104727"/>
              <a:gd name="connsiteX309" fmla="*/ 383347 w 1465746"/>
              <a:gd name="connsiteY309" fmla="*/ 1041726 h 1104727"/>
              <a:gd name="connsiteX310" fmla="*/ 383978 w 1465746"/>
              <a:gd name="connsiteY310" fmla="*/ 1037914 h 1104727"/>
              <a:gd name="connsiteX311" fmla="*/ 384515 w 1465746"/>
              <a:gd name="connsiteY311" fmla="*/ 1034673 h 1104727"/>
              <a:gd name="connsiteX312" fmla="*/ 385444 w 1465746"/>
              <a:gd name="connsiteY312" fmla="*/ 1032754 h 1104727"/>
              <a:gd name="connsiteX313" fmla="*/ 385007 w 1465746"/>
              <a:gd name="connsiteY313" fmla="*/ 1031951 h 1104727"/>
              <a:gd name="connsiteX314" fmla="*/ 386101 w 1465746"/>
              <a:gd name="connsiteY314" fmla="*/ 1028558 h 1104727"/>
              <a:gd name="connsiteX315" fmla="*/ 391389 w 1465746"/>
              <a:gd name="connsiteY315" fmla="*/ 1024887 h 1104727"/>
              <a:gd name="connsiteX316" fmla="*/ 390705 w 1465746"/>
              <a:gd name="connsiteY316" fmla="*/ 1023589 h 1104727"/>
              <a:gd name="connsiteX317" fmla="*/ 390790 w 1465746"/>
              <a:gd name="connsiteY317" fmla="*/ 1023331 h 1104727"/>
              <a:gd name="connsiteX318" fmla="*/ 391137 w 1465746"/>
              <a:gd name="connsiteY318" fmla="*/ 1022289 h 1104727"/>
              <a:gd name="connsiteX319" fmla="*/ 392239 w 1465746"/>
              <a:gd name="connsiteY319" fmla="*/ 1021830 h 1104727"/>
              <a:gd name="connsiteX320" fmla="*/ 392625 w 1465746"/>
              <a:gd name="connsiteY320" fmla="*/ 1021669 h 1104727"/>
              <a:gd name="connsiteX321" fmla="*/ 392810 w 1465746"/>
              <a:gd name="connsiteY321" fmla="*/ 1020494 h 1104727"/>
              <a:gd name="connsiteX322" fmla="*/ 393927 w 1465746"/>
              <a:gd name="connsiteY322" fmla="*/ 1019501 h 1104727"/>
              <a:gd name="connsiteX323" fmla="*/ 395168 w 1465746"/>
              <a:gd name="connsiteY323" fmla="*/ 1019676 h 1104727"/>
              <a:gd name="connsiteX324" fmla="*/ 397776 w 1465746"/>
              <a:gd name="connsiteY324" fmla="*/ 1021349 h 1104727"/>
              <a:gd name="connsiteX325" fmla="*/ 398894 w 1465746"/>
              <a:gd name="connsiteY325" fmla="*/ 1021285 h 1104727"/>
              <a:gd name="connsiteX326" fmla="*/ 400866 w 1465746"/>
              <a:gd name="connsiteY326" fmla="*/ 1018950 h 1104727"/>
              <a:gd name="connsiteX327" fmla="*/ 401247 w 1465746"/>
              <a:gd name="connsiteY327" fmla="*/ 1018499 h 1104727"/>
              <a:gd name="connsiteX328" fmla="*/ 402596 w 1465746"/>
              <a:gd name="connsiteY328" fmla="*/ 1017568 h 1104727"/>
              <a:gd name="connsiteX329" fmla="*/ 404038 w 1465746"/>
              <a:gd name="connsiteY329" fmla="*/ 1016576 h 1104727"/>
              <a:gd name="connsiteX330" fmla="*/ 406210 w 1465746"/>
              <a:gd name="connsiteY330" fmla="*/ 1016386 h 1104727"/>
              <a:gd name="connsiteX331" fmla="*/ 408412 w 1465746"/>
              <a:gd name="connsiteY331" fmla="*/ 1015202 h 1104727"/>
              <a:gd name="connsiteX332" fmla="*/ 409558 w 1465746"/>
              <a:gd name="connsiteY332" fmla="*/ 1014586 h 1104727"/>
              <a:gd name="connsiteX333" fmla="*/ 412778 w 1465746"/>
              <a:gd name="connsiteY333" fmla="*/ 1015971 h 1104727"/>
              <a:gd name="connsiteX334" fmla="*/ 415749 w 1465746"/>
              <a:gd name="connsiteY334" fmla="*/ 1019414 h 1104727"/>
              <a:gd name="connsiteX335" fmla="*/ 420803 w 1465746"/>
              <a:gd name="connsiteY335" fmla="*/ 1023084 h 1104727"/>
              <a:gd name="connsiteX336" fmla="*/ 424173 w 1465746"/>
              <a:gd name="connsiteY336" fmla="*/ 1022909 h 1104727"/>
              <a:gd name="connsiteX337" fmla="*/ 429170 w 1465746"/>
              <a:gd name="connsiteY337" fmla="*/ 1022158 h 1104727"/>
              <a:gd name="connsiteX338" fmla="*/ 438737 w 1465746"/>
              <a:gd name="connsiteY338" fmla="*/ 1020721 h 1104727"/>
              <a:gd name="connsiteX339" fmla="*/ 439854 w 1465746"/>
              <a:gd name="connsiteY339" fmla="*/ 1020842 h 1104727"/>
              <a:gd name="connsiteX340" fmla="*/ 440928 w 1465746"/>
              <a:gd name="connsiteY340" fmla="*/ 1020535 h 1104727"/>
              <a:gd name="connsiteX341" fmla="*/ 442460 w 1465746"/>
              <a:gd name="connsiteY341" fmla="*/ 1020096 h 1104727"/>
              <a:gd name="connsiteX342" fmla="*/ 445005 w 1465746"/>
              <a:gd name="connsiteY342" fmla="*/ 1020154 h 1104727"/>
              <a:gd name="connsiteX343" fmla="*/ 445377 w 1465746"/>
              <a:gd name="connsiteY343" fmla="*/ 1020525 h 1104727"/>
              <a:gd name="connsiteX344" fmla="*/ 455151 w 1465746"/>
              <a:gd name="connsiteY344" fmla="*/ 1022775 h 1104727"/>
              <a:gd name="connsiteX345" fmla="*/ 456591 w 1465746"/>
              <a:gd name="connsiteY345" fmla="*/ 1023105 h 1104727"/>
              <a:gd name="connsiteX346" fmla="*/ 458575 w 1465746"/>
              <a:gd name="connsiteY346" fmla="*/ 1021571 h 1104727"/>
              <a:gd name="connsiteX347" fmla="*/ 461353 w 1465746"/>
              <a:gd name="connsiteY347" fmla="*/ 1019112 h 1104727"/>
              <a:gd name="connsiteX348" fmla="*/ 466538 w 1465746"/>
              <a:gd name="connsiteY348" fmla="*/ 1018263 h 1104727"/>
              <a:gd name="connsiteX349" fmla="*/ 467219 w 1465746"/>
              <a:gd name="connsiteY349" fmla="*/ 1016716 h 1104727"/>
              <a:gd name="connsiteX350" fmla="*/ 467958 w 1465746"/>
              <a:gd name="connsiteY350" fmla="*/ 1016385 h 1104727"/>
              <a:gd name="connsiteX351" fmla="*/ 469018 w 1465746"/>
              <a:gd name="connsiteY351" fmla="*/ 1015910 h 1104727"/>
              <a:gd name="connsiteX352" fmla="*/ 470194 w 1465746"/>
              <a:gd name="connsiteY352" fmla="*/ 1013682 h 1104727"/>
              <a:gd name="connsiteX353" fmla="*/ 471435 w 1465746"/>
              <a:gd name="connsiteY353" fmla="*/ 1013494 h 1104727"/>
              <a:gd name="connsiteX354" fmla="*/ 474417 w 1465746"/>
              <a:gd name="connsiteY354" fmla="*/ 1014973 h 1104727"/>
              <a:gd name="connsiteX355" fmla="*/ 475086 w 1465746"/>
              <a:gd name="connsiteY355" fmla="*/ 1015067 h 1104727"/>
              <a:gd name="connsiteX356" fmla="*/ 477086 w 1465746"/>
              <a:gd name="connsiteY356" fmla="*/ 1015341 h 1104727"/>
              <a:gd name="connsiteX357" fmla="*/ 479135 w 1465746"/>
              <a:gd name="connsiteY357" fmla="*/ 1016823 h 1104727"/>
              <a:gd name="connsiteX358" fmla="*/ 480881 w 1465746"/>
              <a:gd name="connsiteY358" fmla="*/ 1019007 h 1104727"/>
              <a:gd name="connsiteX359" fmla="*/ 483296 w 1465746"/>
              <a:gd name="connsiteY359" fmla="*/ 1022008 h 1104727"/>
              <a:gd name="connsiteX360" fmla="*/ 488141 w 1465746"/>
              <a:gd name="connsiteY360" fmla="*/ 1022747 h 1104727"/>
              <a:gd name="connsiteX361" fmla="*/ 488280 w 1465746"/>
              <a:gd name="connsiteY361" fmla="*/ 1022851 h 1104727"/>
              <a:gd name="connsiteX362" fmla="*/ 490253 w 1465746"/>
              <a:gd name="connsiteY362" fmla="*/ 1024351 h 1104727"/>
              <a:gd name="connsiteX363" fmla="*/ 491928 w 1465746"/>
              <a:gd name="connsiteY363" fmla="*/ 1024225 h 1104727"/>
              <a:gd name="connsiteX364" fmla="*/ 492301 w 1465746"/>
              <a:gd name="connsiteY364" fmla="*/ 1024658 h 1104727"/>
              <a:gd name="connsiteX365" fmla="*/ 494658 w 1465746"/>
              <a:gd name="connsiteY365" fmla="*/ 1025114 h 1104727"/>
              <a:gd name="connsiteX366" fmla="*/ 496146 w 1465746"/>
              <a:gd name="connsiteY366" fmla="*/ 1023370 h 1104727"/>
              <a:gd name="connsiteX367" fmla="*/ 496941 w 1465746"/>
              <a:gd name="connsiteY367" fmla="*/ 1022238 h 1104727"/>
              <a:gd name="connsiteX368" fmla="*/ 505967 w 1465746"/>
              <a:gd name="connsiteY368" fmla="*/ 1016939 h 1104727"/>
              <a:gd name="connsiteX369" fmla="*/ 507355 w 1465746"/>
              <a:gd name="connsiteY369" fmla="*/ 1016641 h 1104727"/>
              <a:gd name="connsiteX370" fmla="*/ 511916 w 1465746"/>
              <a:gd name="connsiteY370" fmla="*/ 1016373 h 1104727"/>
              <a:gd name="connsiteX371" fmla="*/ 522891 w 1465746"/>
              <a:gd name="connsiteY371" fmla="*/ 1016762 h 1104727"/>
              <a:gd name="connsiteX372" fmla="*/ 521870 w 1465746"/>
              <a:gd name="connsiteY372" fmla="*/ 1014328 h 1104727"/>
              <a:gd name="connsiteX373" fmla="*/ 521336 w 1465746"/>
              <a:gd name="connsiteY373" fmla="*/ 1013052 h 1104727"/>
              <a:gd name="connsiteX374" fmla="*/ 522016 w 1465746"/>
              <a:gd name="connsiteY374" fmla="*/ 1011258 h 1104727"/>
              <a:gd name="connsiteX375" fmla="*/ 521581 w 1465746"/>
              <a:gd name="connsiteY375" fmla="*/ 1010084 h 1104727"/>
              <a:gd name="connsiteX376" fmla="*/ 523617 w 1465746"/>
              <a:gd name="connsiteY376" fmla="*/ 1008005 h 1104727"/>
              <a:gd name="connsiteX377" fmla="*/ 523304 w 1465746"/>
              <a:gd name="connsiteY377" fmla="*/ 1007102 h 1104727"/>
              <a:gd name="connsiteX378" fmla="*/ 519050 w 1465746"/>
              <a:gd name="connsiteY378" fmla="*/ 1000097 h 1104727"/>
              <a:gd name="connsiteX379" fmla="*/ 518464 w 1465746"/>
              <a:gd name="connsiteY379" fmla="*/ 998282 h 1104727"/>
              <a:gd name="connsiteX380" fmla="*/ 517331 w 1465746"/>
              <a:gd name="connsiteY380" fmla="*/ 994773 h 1104727"/>
              <a:gd name="connsiteX381" fmla="*/ 517460 w 1465746"/>
              <a:gd name="connsiteY381" fmla="*/ 993784 h 1104727"/>
              <a:gd name="connsiteX382" fmla="*/ 518942 w 1465746"/>
              <a:gd name="connsiteY382" fmla="*/ 992082 h 1104727"/>
              <a:gd name="connsiteX383" fmla="*/ 519391 w 1465746"/>
              <a:gd name="connsiteY383" fmla="*/ 991565 h 1104727"/>
              <a:gd name="connsiteX384" fmla="*/ 519862 w 1465746"/>
              <a:gd name="connsiteY384" fmla="*/ 990414 h 1104727"/>
              <a:gd name="connsiteX385" fmla="*/ 519982 w 1465746"/>
              <a:gd name="connsiteY385" fmla="*/ 990121 h 1104727"/>
              <a:gd name="connsiteX386" fmla="*/ 520958 w 1465746"/>
              <a:gd name="connsiteY386" fmla="*/ 987736 h 1104727"/>
              <a:gd name="connsiteX387" fmla="*/ 523075 w 1465746"/>
              <a:gd name="connsiteY387" fmla="*/ 985948 h 1104727"/>
              <a:gd name="connsiteX388" fmla="*/ 524078 w 1465746"/>
              <a:gd name="connsiteY388" fmla="*/ 983788 h 1104727"/>
              <a:gd name="connsiteX389" fmla="*/ 523850 w 1465746"/>
              <a:gd name="connsiteY389" fmla="*/ 981879 h 1104727"/>
              <a:gd name="connsiteX390" fmla="*/ 523777 w 1465746"/>
              <a:gd name="connsiteY390" fmla="*/ 981251 h 1104727"/>
              <a:gd name="connsiteX391" fmla="*/ 523810 w 1465746"/>
              <a:gd name="connsiteY391" fmla="*/ 980997 h 1104727"/>
              <a:gd name="connsiteX392" fmla="*/ 524352 w 1465746"/>
              <a:gd name="connsiteY392" fmla="*/ 976800 h 1104727"/>
              <a:gd name="connsiteX393" fmla="*/ 525561 w 1465746"/>
              <a:gd name="connsiteY393" fmla="*/ 973314 h 1104727"/>
              <a:gd name="connsiteX394" fmla="*/ 526236 w 1465746"/>
              <a:gd name="connsiteY394" fmla="*/ 971363 h 1104727"/>
              <a:gd name="connsiteX395" fmla="*/ 524222 w 1465746"/>
              <a:gd name="connsiteY395" fmla="*/ 962573 h 1104727"/>
              <a:gd name="connsiteX396" fmla="*/ 522645 w 1465746"/>
              <a:gd name="connsiteY396" fmla="*/ 958377 h 1104727"/>
              <a:gd name="connsiteX397" fmla="*/ 521824 w 1465746"/>
              <a:gd name="connsiteY397" fmla="*/ 956191 h 1104727"/>
              <a:gd name="connsiteX398" fmla="*/ 521895 w 1465746"/>
              <a:gd name="connsiteY398" fmla="*/ 953903 h 1104727"/>
              <a:gd name="connsiteX399" fmla="*/ 522842 w 1465746"/>
              <a:gd name="connsiteY399" fmla="*/ 950553 h 1104727"/>
              <a:gd name="connsiteX400" fmla="*/ 523973 w 1465746"/>
              <a:gd name="connsiteY400" fmla="*/ 946550 h 1104727"/>
              <a:gd name="connsiteX401" fmla="*/ 526169 w 1465746"/>
              <a:gd name="connsiteY401" fmla="*/ 940557 h 1104727"/>
              <a:gd name="connsiteX402" fmla="*/ 526391 w 1465746"/>
              <a:gd name="connsiteY402" fmla="*/ 938811 h 1104727"/>
              <a:gd name="connsiteX403" fmla="*/ 526553 w 1465746"/>
              <a:gd name="connsiteY403" fmla="*/ 937527 h 1104727"/>
              <a:gd name="connsiteX404" fmla="*/ 526390 w 1465746"/>
              <a:gd name="connsiteY404" fmla="*/ 933785 h 1104727"/>
              <a:gd name="connsiteX405" fmla="*/ 526383 w 1465746"/>
              <a:gd name="connsiteY405" fmla="*/ 933629 h 1104727"/>
              <a:gd name="connsiteX406" fmla="*/ 524055 w 1465746"/>
              <a:gd name="connsiteY406" fmla="*/ 925537 h 1104727"/>
              <a:gd name="connsiteX407" fmla="*/ 523317 w 1465746"/>
              <a:gd name="connsiteY407" fmla="*/ 922976 h 1104727"/>
              <a:gd name="connsiteX408" fmla="*/ 523577 w 1465746"/>
              <a:gd name="connsiteY408" fmla="*/ 920131 h 1104727"/>
              <a:gd name="connsiteX409" fmla="*/ 523216 w 1465746"/>
              <a:gd name="connsiteY409" fmla="*/ 916913 h 1104727"/>
              <a:gd name="connsiteX410" fmla="*/ 521134 w 1465746"/>
              <a:gd name="connsiteY410" fmla="*/ 909048 h 1104727"/>
              <a:gd name="connsiteX411" fmla="*/ 519315 w 1465746"/>
              <a:gd name="connsiteY411" fmla="*/ 897285 h 1104727"/>
              <a:gd name="connsiteX412" fmla="*/ 518574 w 1465746"/>
              <a:gd name="connsiteY412" fmla="*/ 895304 h 1104727"/>
              <a:gd name="connsiteX413" fmla="*/ 517715 w 1465746"/>
              <a:gd name="connsiteY413" fmla="*/ 893009 h 1104727"/>
              <a:gd name="connsiteX414" fmla="*/ 517773 w 1465746"/>
              <a:gd name="connsiteY414" fmla="*/ 892867 h 1104727"/>
              <a:gd name="connsiteX415" fmla="*/ 517966 w 1465746"/>
              <a:gd name="connsiteY415" fmla="*/ 892393 h 1104727"/>
              <a:gd name="connsiteX416" fmla="*/ 517475 w 1465746"/>
              <a:gd name="connsiteY416" fmla="*/ 891361 h 1104727"/>
              <a:gd name="connsiteX417" fmla="*/ 517289 w 1465746"/>
              <a:gd name="connsiteY417" fmla="*/ 890967 h 1104727"/>
              <a:gd name="connsiteX418" fmla="*/ 516769 w 1465746"/>
              <a:gd name="connsiteY418" fmla="*/ 890663 h 1104727"/>
              <a:gd name="connsiteX419" fmla="*/ 514000 w 1465746"/>
              <a:gd name="connsiteY419" fmla="*/ 889036 h 1104727"/>
              <a:gd name="connsiteX420" fmla="*/ 513562 w 1465746"/>
              <a:gd name="connsiteY420" fmla="*/ 888577 h 1104727"/>
              <a:gd name="connsiteX421" fmla="*/ 512640 w 1465746"/>
              <a:gd name="connsiteY421" fmla="*/ 887609 h 1104727"/>
              <a:gd name="connsiteX422" fmla="*/ 511894 w 1465746"/>
              <a:gd name="connsiteY422" fmla="*/ 886186 h 1104727"/>
              <a:gd name="connsiteX423" fmla="*/ 511343 w 1465746"/>
              <a:gd name="connsiteY423" fmla="*/ 885130 h 1104727"/>
              <a:gd name="connsiteX424" fmla="*/ 510820 w 1465746"/>
              <a:gd name="connsiteY424" fmla="*/ 883517 h 1104727"/>
              <a:gd name="connsiteX425" fmla="*/ 510298 w 1465746"/>
              <a:gd name="connsiteY425" fmla="*/ 881908 h 1104727"/>
              <a:gd name="connsiteX426" fmla="*/ 509877 w 1465746"/>
              <a:gd name="connsiteY426" fmla="*/ 878194 h 1104727"/>
              <a:gd name="connsiteX427" fmla="*/ 511711 w 1465746"/>
              <a:gd name="connsiteY427" fmla="*/ 869661 h 1104727"/>
              <a:gd name="connsiteX428" fmla="*/ 512161 w 1465746"/>
              <a:gd name="connsiteY428" fmla="*/ 865825 h 1104727"/>
              <a:gd name="connsiteX429" fmla="*/ 512851 w 1465746"/>
              <a:gd name="connsiteY429" fmla="*/ 863911 h 1104727"/>
              <a:gd name="connsiteX430" fmla="*/ 513404 w 1465746"/>
              <a:gd name="connsiteY430" fmla="*/ 863309 h 1104727"/>
              <a:gd name="connsiteX431" fmla="*/ 514303 w 1465746"/>
              <a:gd name="connsiteY431" fmla="*/ 862333 h 1104727"/>
              <a:gd name="connsiteX432" fmla="*/ 514690 w 1465746"/>
              <a:gd name="connsiteY432" fmla="*/ 861911 h 1104727"/>
              <a:gd name="connsiteX433" fmla="*/ 516572 w 1465746"/>
              <a:gd name="connsiteY433" fmla="*/ 860809 h 1104727"/>
              <a:gd name="connsiteX434" fmla="*/ 520269 w 1465746"/>
              <a:gd name="connsiteY434" fmla="*/ 858677 h 1104727"/>
              <a:gd name="connsiteX435" fmla="*/ 522835 w 1465746"/>
              <a:gd name="connsiteY435" fmla="*/ 854726 h 1104727"/>
              <a:gd name="connsiteX436" fmla="*/ 522900 w 1465746"/>
              <a:gd name="connsiteY436" fmla="*/ 853860 h 1104727"/>
              <a:gd name="connsiteX437" fmla="*/ 521043 w 1465746"/>
              <a:gd name="connsiteY437" fmla="*/ 851933 h 1104727"/>
              <a:gd name="connsiteX438" fmla="*/ 520426 w 1465746"/>
              <a:gd name="connsiteY438" fmla="*/ 850509 h 1104727"/>
              <a:gd name="connsiteX439" fmla="*/ 520132 w 1465746"/>
              <a:gd name="connsiteY439" fmla="*/ 846052 h 1104727"/>
              <a:gd name="connsiteX440" fmla="*/ 520825 w 1465746"/>
              <a:gd name="connsiteY440" fmla="*/ 843702 h 1104727"/>
              <a:gd name="connsiteX441" fmla="*/ 522454 w 1465746"/>
              <a:gd name="connsiteY441" fmla="*/ 840367 h 1104727"/>
              <a:gd name="connsiteX442" fmla="*/ 524079 w 1465746"/>
              <a:gd name="connsiteY442" fmla="*/ 838331 h 1104727"/>
              <a:gd name="connsiteX443" fmla="*/ 523759 w 1465746"/>
              <a:gd name="connsiteY443" fmla="*/ 831772 h 1104727"/>
              <a:gd name="connsiteX444" fmla="*/ 523564 w 1465746"/>
              <a:gd name="connsiteY444" fmla="*/ 826398 h 1104727"/>
              <a:gd name="connsiteX445" fmla="*/ 524959 w 1465746"/>
              <a:gd name="connsiteY445" fmla="*/ 818145 h 1104727"/>
              <a:gd name="connsiteX446" fmla="*/ 533836 w 1465746"/>
              <a:gd name="connsiteY446" fmla="*/ 797472 h 1104727"/>
              <a:gd name="connsiteX447" fmla="*/ 539067 w 1465746"/>
              <a:gd name="connsiteY447" fmla="*/ 801321 h 1104727"/>
              <a:gd name="connsiteX448" fmla="*/ 540844 w 1465746"/>
              <a:gd name="connsiteY448" fmla="*/ 800886 h 1104727"/>
              <a:gd name="connsiteX449" fmla="*/ 542998 w 1465746"/>
              <a:gd name="connsiteY449" fmla="*/ 799595 h 1104727"/>
              <a:gd name="connsiteX450" fmla="*/ 545333 w 1465746"/>
              <a:gd name="connsiteY450" fmla="*/ 798607 h 1104727"/>
              <a:gd name="connsiteX451" fmla="*/ 547967 w 1465746"/>
              <a:gd name="connsiteY451" fmla="*/ 798416 h 1104727"/>
              <a:gd name="connsiteX452" fmla="*/ 551760 w 1465746"/>
              <a:gd name="connsiteY452" fmla="*/ 798529 h 1104727"/>
              <a:gd name="connsiteX453" fmla="*/ 554331 w 1465746"/>
              <a:gd name="connsiteY453" fmla="*/ 798645 h 1104727"/>
              <a:gd name="connsiteX454" fmla="*/ 558374 w 1465746"/>
              <a:gd name="connsiteY454" fmla="*/ 798020 h 1104727"/>
              <a:gd name="connsiteX455" fmla="*/ 563102 w 1465746"/>
              <a:gd name="connsiteY455" fmla="*/ 796537 h 1104727"/>
              <a:gd name="connsiteX456" fmla="*/ 566591 w 1465746"/>
              <a:gd name="connsiteY456" fmla="*/ 796405 h 1104727"/>
              <a:gd name="connsiteX457" fmla="*/ 568615 w 1465746"/>
              <a:gd name="connsiteY457" fmla="*/ 795970 h 1104727"/>
              <a:gd name="connsiteX458" fmla="*/ 572229 w 1465746"/>
              <a:gd name="connsiteY458" fmla="*/ 795715 h 1104727"/>
              <a:gd name="connsiteX459" fmla="*/ 574610 w 1465746"/>
              <a:gd name="connsiteY459" fmla="*/ 796383 h 1104727"/>
              <a:gd name="connsiteX460" fmla="*/ 577842 w 1465746"/>
              <a:gd name="connsiteY460" fmla="*/ 797662 h 1104727"/>
              <a:gd name="connsiteX461" fmla="*/ 579554 w 1465746"/>
              <a:gd name="connsiteY461" fmla="*/ 797902 h 1104727"/>
              <a:gd name="connsiteX462" fmla="*/ 582932 w 1465746"/>
              <a:gd name="connsiteY462" fmla="*/ 794998 h 1104727"/>
              <a:gd name="connsiteX463" fmla="*/ 586028 w 1465746"/>
              <a:gd name="connsiteY463" fmla="*/ 798291 h 1104727"/>
              <a:gd name="connsiteX464" fmla="*/ 586672 w 1465746"/>
              <a:gd name="connsiteY464" fmla="*/ 798295 h 1104727"/>
              <a:gd name="connsiteX465" fmla="*/ 587957 w 1465746"/>
              <a:gd name="connsiteY465" fmla="*/ 798301 h 1104727"/>
              <a:gd name="connsiteX466" fmla="*/ 588466 w 1465746"/>
              <a:gd name="connsiteY466" fmla="*/ 798710 h 1104727"/>
              <a:gd name="connsiteX467" fmla="*/ 588888 w 1465746"/>
              <a:gd name="connsiteY467" fmla="*/ 799048 h 1104727"/>
              <a:gd name="connsiteX468" fmla="*/ 589440 w 1465746"/>
              <a:gd name="connsiteY468" fmla="*/ 800474 h 1104727"/>
              <a:gd name="connsiteX469" fmla="*/ 590251 w 1465746"/>
              <a:gd name="connsiteY469" fmla="*/ 800106 h 1104727"/>
              <a:gd name="connsiteX470" fmla="*/ 591440 w 1465746"/>
              <a:gd name="connsiteY470" fmla="*/ 798749 h 1104727"/>
              <a:gd name="connsiteX471" fmla="*/ 593311 w 1465746"/>
              <a:gd name="connsiteY471" fmla="*/ 798139 h 1104727"/>
              <a:gd name="connsiteX472" fmla="*/ 595860 w 1465746"/>
              <a:gd name="connsiteY472" fmla="*/ 798368 h 1104727"/>
              <a:gd name="connsiteX473" fmla="*/ 598410 w 1465746"/>
              <a:gd name="connsiteY473" fmla="*/ 798597 h 1104727"/>
              <a:gd name="connsiteX474" fmla="*/ 599594 w 1465746"/>
              <a:gd name="connsiteY474" fmla="*/ 798231 h 1104727"/>
              <a:gd name="connsiteX475" fmla="*/ 600726 w 1465746"/>
              <a:gd name="connsiteY475" fmla="*/ 796069 h 1104727"/>
              <a:gd name="connsiteX476" fmla="*/ 601494 w 1465746"/>
              <a:gd name="connsiteY476" fmla="*/ 791679 h 1104727"/>
              <a:gd name="connsiteX477" fmla="*/ 602247 w 1465746"/>
              <a:gd name="connsiteY477" fmla="*/ 790567 h 1104727"/>
              <a:gd name="connsiteX478" fmla="*/ 604495 w 1465746"/>
              <a:gd name="connsiteY478" fmla="*/ 788970 h 1104727"/>
              <a:gd name="connsiteX479" fmla="*/ 605749 w 1465746"/>
              <a:gd name="connsiteY479" fmla="*/ 787119 h 1104727"/>
              <a:gd name="connsiteX480" fmla="*/ 606998 w 1465746"/>
              <a:gd name="connsiteY480" fmla="*/ 786509 h 1104727"/>
              <a:gd name="connsiteX481" fmla="*/ 607345 w 1465746"/>
              <a:gd name="connsiteY481" fmla="*/ 786175 h 1104727"/>
              <a:gd name="connsiteX482" fmla="*/ 608041 w 1465746"/>
              <a:gd name="connsiteY482" fmla="*/ 785305 h 1104727"/>
              <a:gd name="connsiteX483" fmla="*/ 609013 w 1465746"/>
              <a:gd name="connsiteY483" fmla="*/ 784440 h 1104727"/>
              <a:gd name="connsiteX484" fmla="*/ 609703 w 1465746"/>
              <a:gd name="connsiteY484" fmla="*/ 784112 h 1104727"/>
              <a:gd name="connsiteX485" fmla="*/ 610600 w 1465746"/>
              <a:gd name="connsiteY485" fmla="*/ 783649 h 1104727"/>
              <a:gd name="connsiteX486" fmla="*/ 611781 w 1465746"/>
              <a:gd name="connsiteY486" fmla="*/ 782449 h 1104727"/>
              <a:gd name="connsiteX487" fmla="*/ 612935 w 1465746"/>
              <a:gd name="connsiteY487" fmla="*/ 781397 h 1104727"/>
              <a:gd name="connsiteX488" fmla="*/ 613933 w 1465746"/>
              <a:gd name="connsiteY488" fmla="*/ 780382 h 1104727"/>
              <a:gd name="connsiteX489" fmla="*/ 615249 w 1465746"/>
              <a:gd name="connsiteY489" fmla="*/ 779319 h 1104727"/>
              <a:gd name="connsiteX490" fmla="*/ 617190 w 1465746"/>
              <a:gd name="connsiteY490" fmla="*/ 777655 h 1104727"/>
              <a:gd name="connsiteX491" fmla="*/ 618505 w 1465746"/>
              <a:gd name="connsiteY491" fmla="*/ 776659 h 1104727"/>
              <a:gd name="connsiteX492" fmla="*/ 619894 w 1465746"/>
              <a:gd name="connsiteY492" fmla="*/ 775123 h 1104727"/>
              <a:gd name="connsiteX493" fmla="*/ 621142 w 1465746"/>
              <a:gd name="connsiteY493" fmla="*/ 774126 h 1104727"/>
              <a:gd name="connsiteX494" fmla="*/ 622326 w 1465746"/>
              <a:gd name="connsiteY494" fmla="*/ 772656 h 1104727"/>
              <a:gd name="connsiteX495" fmla="*/ 623642 w 1465746"/>
              <a:gd name="connsiteY495" fmla="*/ 771591 h 1104727"/>
              <a:gd name="connsiteX496" fmla="*/ 624546 w 1465746"/>
              <a:gd name="connsiteY496" fmla="*/ 770388 h 1104727"/>
              <a:gd name="connsiteX497" fmla="*/ 625725 w 1465746"/>
              <a:gd name="connsiteY497" fmla="*/ 769389 h 1104727"/>
              <a:gd name="connsiteX498" fmla="*/ 626764 w 1465746"/>
              <a:gd name="connsiteY498" fmla="*/ 768593 h 1104727"/>
              <a:gd name="connsiteX499" fmla="*/ 629105 w 1465746"/>
              <a:gd name="connsiteY499" fmla="*/ 768148 h 1104727"/>
              <a:gd name="connsiteX500" fmla="*/ 630690 w 1465746"/>
              <a:gd name="connsiteY500" fmla="*/ 767829 h 1104727"/>
              <a:gd name="connsiteX501" fmla="*/ 631934 w 1465746"/>
              <a:gd name="connsiteY501" fmla="*/ 767101 h 1104727"/>
              <a:gd name="connsiteX502" fmla="*/ 633729 w 1465746"/>
              <a:gd name="connsiteY502" fmla="*/ 766380 h 1104727"/>
              <a:gd name="connsiteX503" fmla="*/ 635464 w 1465746"/>
              <a:gd name="connsiteY503" fmla="*/ 764647 h 1104727"/>
              <a:gd name="connsiteX504" fmla="*/ 636579 w 1465746"/>
              <a:gd name="connsiteY504" fmla="*/ 762973 h 1104727"/>
              <a:gd name="connsiteX505" fmla="*/ 636658 w 1465746"/>
              <a:gd name="connsiteY505" fmla="*/ 761962 h 1104727"/>
              <a:gd name="connsiteX506" fmla="*/ 635912 w 1465746"/>
              <a:gd name="connsiteY506" fmla="*/ 760942 h 1104727"/>
              <a:gd name="connsiteX507" fmla="*/ 634897 w 1465746"/>
              <a:gd name="connsiteY507" fmla="*/ 760088 h 1104727"/>
              <a:gd name="connsiteX508" fmla="*/ 633595 w 1465746"/>
              <a:gd name="connsiteY508" fmla="*/ 758967 h 1104727"/>
              <a:gd name="connsiteX509" fmla="*/ 632797 w 1465746"/>
              <a:gd name="connsiteY509" fmla="*/ 756735 h 1104727"/>
              <a:gd name="connsiteX510" fmla="*/ 633242 w 1465746"/>
              <a:gd name="connsiteY510" fmla="*/ 755252 h 1104727"/>
              <a:gd name="connsiteX511" fmla="*/ 635418 w 1465746"/>
              <a:gd name="connsiteY511" fmla="*/ 755634 h 1104727"/>
              <a:gd name="connsiteX512" fmla="*/ 640512 w 1465746"/>
              <a:gd name="connsiteY512" fmla="*/ 754918 h 1104727"/>
              <a:gd name="connsiteX513" fmla="*/ 646449 w 1465746"/>
              <a:gd name="connsiteY513" fmla="*/ 754083 h 1104727"/>
              <a:gd name="connsiteX514" fmla="*/ 649503 w 1465746"/>
              <a:gd name="connsiteY514" fmla="*/ 753417 h 1104727"/>
              <a:gd name="connsiteX515" fmla="*/ 651503 w 1465746"/>
              <a:gd name="connsiteY515" fmla="*/ 752313 h 1104727"/>
              <a:gd name="connsiteX516" fmla="*/ 654118 w 1465746"/>
              <a:gd name="connsiteY516" fmla="*/ 752266 h 1104727"/>
              <a:gd name="connsiteX517" fmla="*/ 655149 w 1465746"/>
              <a:gd name="connsiteY517" fmla="*/ 751869 h 1104727"/>
              <a:gd name="connsiteX518" fmla="*/ 658861 w 1465746"/>
              <a:gd name="connsiteY518" fmla="*/ 750435 h 1104727"/>
              <a:gd name="connsiteX519" fmla="*/ 659278 w 1465746"/>
              <a:gd name="connsiteY519" fmla="*/ 750457 h 1104727"/>
              <a:gd name="connsiteX520" fmla="*/ 663966 w 1465746"/>
              <a:gd name="connsiteY520" fmla="*/ 750711 h 1104727"/>
              <a:gd name="connsiteX521" fmla="*/ 665187 w 1465746"/>
              <a:gd name="connsiteY521" fmla="*/ 749833 h 1104727"/>
              <a:gd name="connsiteX522" fmla="*/ 666118 w 1465746"/>
              <a:gd name="connsiteY522" fmla="*/ 749164 h 1104727"/>
              <a:gd name="connsiteX523" fmla="*/ 666528 w 1465746"/>
              <a:gd name="connsiteY523" fmla="*/ 748868 h 1104727"/>
              <a:gd name="connsiteX524" fmla="*/ 667159 w 1465746"/>
              <a:gd name="connsiteY524" fmla="*/ 747447 h 1104727"/>
              <a:gd name="connsiteX525" fmla="*/ 673028 w 1465746"/>
              <a:gd name="connsiteY525" fmla="*/ 744942 h 1104727"/>
              <a:gd name="connsiteX526" fmla="*/ 674154 w 1465746"/>
              <a:gd name="connsiteY526" fmla="*/ 743958 h 1104727"/>
              <a:gd name="connsiteX527" fmla="*/ 674786 w 1465746"/>
              <a:gd name="connsiteY527" fmla="*/ 742599 h 1104727"/>
              <a:gd name="connsiteX528" fmla="*/ 674362 w 1465746"/>
              <a:gd name="connsiteY528" fmla="*/ 740616 h 1104727"/>
              <a:gd name="connsiteX529" fmla="*/ 675248 w 1465746"/>
              <a:gd name="connsiteY529" fmla="*/ 738331 h 1104727"/>
              <a:gd name="connsiteX530" fmla="*/ 675044 w 1465746"/>
              <a:gd name="connsiteY530" fmla="*/ 737692 h 1104727"/>
              <a:gd name="connsiteX531" fmla="*/ 674635 w 1465746"/>
              <a:gd name="connsiteY531" fmla="*/ 736408 h 1104727"/>
              <a:gd name="connsiteX532" fmla="*/ 678744 w 1465746"/>
              <a:gd name="connsiteY532" fmla="*/ 726339 h 1104727"/>
              <a:gd name="connsiteX533" fmla="*/ 680757 w 1465746"/>
              <a:gd name="connsiteY533" fmla="*/ 723133 h 1104727"/>
              <a:gd name="connsiteX534" fmla="*/ 680942 w 1465746"/>
              <a:gd name="connsiteY534" fmla="*/ 722961 h 1104727"/>
              <a:gd name="connsiteX535" fmla="*/ 681871 w 1465746"/>
              <a:gd name="connsiteY535" fmla="*/ 722108 h 1104727"/>
              <a:gd name="connsiteX536" fmla="*/ 683741 w 1465746"/>
              <a:gd name="connsiteY536" fmla="*/ 720384 h 1104727"/>
              <a:gd name="connsiteX537" fmla="*/ 686246 w 1465746"/>
              <a:gd name="connsiteY537" fmla="*/ 718937 h 1104727"/>
              <a:gd name="connsiteX538" fmla="*/ 689203 w 1465746"/>
              <a:gd name="connsiteY538" fmla="*/ 717238 h 1104727"/>
              <a:gd name="connsiteX539" fmla="*/ 689891 w 1465746"/>
              <a:gd name="connsiteY539" fmla="*/ 716623 h 1104727"/>
              <a:gd name="connsiteX540" fmla="*/ 691959 w 1465746"/>
              <a:gd name="connsiteY540" fmla="*/ 714777 h 1104727"/>
              <a:gd name="connsiteX541" fmla="*/ 694056 w 1465746"/>
              <a:gd name="connsiteY541" fmla="*/ 708041 h 1104727"/>
              <a:gd name="connsiteX542" fmla="*/ 697566 w 1465746"/>
              <a:gd name="connsiteY542" fmla="*/ 704780 h 1104727"/>
              <a:gd name="connsiteX543" fmla="*/ 699628 w 1465746"/>
              <a:gd name="connsiteY543" fmla="*/ 703802 h 1104727"/>
              <a:gd name="connsiteX544" fmla="*/ 701250 w 1465746"/>
              <a:gd name="connsiteY544" fmla="*/ 703565 h 1104727"/>
              <a:gd name="connsiteX545" fmla="*/ 703753 w 1465746"/>
              <a:gd name="connsiteY545" fmla="*/ 701722 h 1104727"/>
              <a:gd name="connsiteX546" fmla="*/ 707253 w 1465746"/>
              <a:gd name="connsiteY546" fmla="*/ 700133 h 1104727"/>
              <a:gd name="connsiteX547" fmla="*/ 709499 w 1465746"/>
              <a:gd name="connsiteY547" fmla="*/ 699653 h 1104727"/>
              <a:gd name="connsiteX548" fmla="*/ 711126 w 1465746"/>
              <a:gd name="connsiteY548" fmla="*/ 698549 h 1104727"/>
              <a:gd name="connsiteX549" fmla="*/ 713198 w 1465746"/>
              <a:gd name="connsiteY549" fmla="*/ 696147 h 1104727"/>
              <a:gd name="connsiteX550" fmla="*/ 718327 w 1465746"/>
              <a:gd name="connsiteY550" fmla="*/ 693207 h 1104727"/>
              <a:gd name="connsiteX551" fmla="*/ 721387 w 1465746"/>
              <a:gd name="connsiteY551" fmla="*/ 692296 h 1104727"/>
              <a:gd name="connsiteX552" fmla="*/ 723182 w 1465746"/>
              <a:gd name="connsiteY552" fmla="*/ 691418 h 1104727"/>
              <a:gd name="connsiteX553" fmla="*/ 724013 w 1465746"/>
              <a:gd name="connsiteY553" fmla="*/ 691012 h 1104727"/>
              <a:gd name="connsiteX554" fmla="*/ 725483 w 1465746"/>
              <a:gd name="connsiteY554" fmla="*/ 689906 h 1104727"/>
              <a:gd name="connsiteX555" fmla="*/ 726456 w 1465746"/>
              <a:gd name="connsiteY555" fmla="*/ 689171 h 1104727"/>
              <a:gd name="connsiteX556" fmla="*/ 726830 w 1465746"/>
              <a:gd name="connsiteY556" fmla="*/ 689235 h 1104727"/>
              <a:gd name="connsiteX557" fmla="*/ 728339 w 1465746"/>
              <a:gd name="connsiteY557" fmla="*/ 687016 h 1104727"/>
              <a:gd name="connsiteX558" fmla="*/ 729418 w 1465746"/>
              <a:gd name="connsiteY558" fmla="*/ 684112 h 1104727"/>
              <a:gd name="connsiteX559" fmla="*/ 732595 w 1465746"/>
              <a:gd name="connsiteY559" fmla="*/ 684318 h 1104727"/>
              <a:gd name="connsiteX560" fmla="*/ 733665 w 1465746"/>
              <a:gd name="connsiteY560" fmla="*/ 683973 h 1104727"/>
              <a:gd name="connsiteX561" fmla="*/ 734469 w 1465746"/>
              <a:gd name="connsiteY561" fmla="*/ 683712 h 1104727"/>
              <a:gd name="connsiteX562" fmla="*/ 735019 w 1465746"/>
              <a:gd name="connsiteY562" fmla="*/ 683076 h 1104727"/>
              <a:gd name="connsiteX563" fmla="*/ 736857 w 1465746"/>
              <a:gd name="connsiteY563" fmla="*/ 680940 h 1104727"/>
              <a:gd name="connsiteX564" fmla="*/ 738165 w 1465746"/>
              <a:gd name="connsiteY564" fmla="*/ 679923 h 1104727"/>
              <a:gd name="connsiteX565" fmla="*/ 738673 w 1465746"/>
              <a:gd name="connsiteY565" fmla="*/ 679529 h 1104727"/>
              <a:gd name="connsiteX566" fmla="*/ 738528 w 1465746"/>
              <a:gd name="connsiteY566" fmla="*/ 677815 h 1104727"/>
              <a:gd name="connsiteX567" fmla="*/ 738610 w 1465746"/>
              <a:gd name="connsiteY567" fmla="*/ 676468 h 1104727"/>
              <a:gd name="connsiteX568" fmla="*/ 738621 w 1465746"/>
              <a:gd name="connsiteY568" fmla="*/ 675186 h 1104727"/>
              <a:gd name="connsiteX569" fmla="*/ 739332 w 1465746"/>
              <a:gd name="connsiteY569" fmla="*/ 674393 h 1104727"/>
              <a:gd name="connsiteX570" fmla="*/ 740702 w 1465746"/>
              <a:gd name="connsiteY570" fmla="*/ 673186 h 1104727"/>
              <a:gd name="connsiteX571" fmla="*/ 741669 w 1465746"/>
              <a:gd name="connsiteY571" fmla="*/ 672794 h 1104727"/>
              <a:gd name="connsiteX572" fmla="*/ 742429 w 1465746"/>
              <a:gd name="connsiteY572" fmla="*/ 672329 h 1104727"/>
              <a:gd name="connsiteX573" fmla="*/ 743121 w 1465746"/>
              <a:gd name="connsiteY573" fmla="*/ 672001 h 1104727"/>
              <a:gd name="connsiteX574" fmla="*/ 744427 w 1465746"/>
              <a:gd name="connsiteY574" fmla="*/ 671881 h 1104727"/>
              <a:gd name="connsiteX575" fmla="*/ 745394 w 1465746"/>
              <a:gd name="connsiteY575" fmla="*/ 671555 h 1104727"/>
              <a:gd name="connsiteX576" fmla="*/ 746847 w 1465746"/>
              <a:gd name="connsiteY576" fmla="*/ 670560 h 1104727"/>
              <a:gd name="connsiteX577" fmla="*/ 748154 w 1465746"/>
              <a:gd name="connsiteY577" fmla="*/ 670441 h 1104727"/>
              <a:gd name="connsiteX578" fmla="*/ 749465 w 1465746"/>
              <a:gd name="connsiteY578" fmla="*/ 669983 h 1104727"/>
              <a:gd name="connsiteX579" fmla="*/ 750768 w 1465746"/>
              <a:gd name="connsiteY579" fmla="*/ 670202 h 1104727"/>
              <a:gd name="connsiteX580" fmla="*/ 752485 w 1465746"/>
              <a:gd name="connsiteY580" fmla="*/ 670425 h 1104727"/>
              <a:gd name="connsiteX581" fmla="*/ 753450 w 1465746"/>
              <a:gd name="connsiteY581" fmla="*/ 670165 h 1104727"/>
              <a:gd name="connsiteX582" fmla="*/ 756207 w 1465746"/>
              <a:gd name="connsiteY582" fmla="*/ 669388 h 1104727"/>
              <a:gd name="connsiteX583" fmla="*/ 756830 w 1465746"/>
              <a:gd name="connsiteY583" fmla="*/ 668924 h 1104727"/>
              <a:gd name="connsiteX584" fmla="*/ 757458 w 1465746"/>
              <a:gd name="connsiteY584" fmla="*/ 667987 h 1104727"/>
              <a:gd name="connsiteX585" fmla="*/ 758913 w 1465746"/>
              <a:gd name="connsiteY585" fmla="*/ 666857 h 1104727"/>
              <a:gd name="connsiteX586" fmla="*/ 760362 w 1465746"/>
              <a:gd name="connsiteY586" fmla="*/ 666266 h 1104727"/>
              <a:gd name="connsiteX587" fmla="*/ 761408 w 1465746"/>
              <a:gd name="connsiteY587" fmla="*/ 664726 h 1104727"/>
              <a:gd name="connsiteX588" fmla="*/ 761899 w 1465746"/>
              <a:gd name="connsiteY588" fmla="*/ 663788 h 1104727"/>
              <a:gd name="connsiteX589" fmla="*/ 761769 w 1465746"/>
              <a:gd name="connsiteY589" fmla="*/ 662910 h 1104727"/>
              <a:gd name="connsiteX590" fmla="*/ 761779 w 1465746"/>
              <a:gd name="connsiteY590" fmla="*/ 661964 h 1104727"/>
              <a:gd name="connsiteX591" fmla="*/ 761384 w 1465746"/>
              <a:gd name="connsiteY591" fmla="*/ 660140 h 1104727"/>
              <a:gd name="connsiteX592" fmla="*/ 760497 w 1465746"/>
              <a:gd name="connsiteY592" fmla="*/ 659454 h 1104727"/>
              <a:gd name="connsiteX593" fmla="*/ 759192 w 1465746"/>
              <a:gd name="connsiteY593" fmla="*/ 659237 h 1104727"/>
              <a:gd name="connsiteX594" fmla="*/ 757131 w 1465746"/>
              <a:gd name="connsiteY594" fmla="*/ 659145 h 1104727"/>
              <a:gd name="connsiteX595" fmla="*/ 755757 w 1465746"/>
              <a:gd name="connsiteY595" fmla="*/ 659129 h 1104727"/>
              <a:gd name="connsiteX596" fmla="*/ 754730 w 1465746"/>
              <a:gd name="connsiteY596" fmla="*/ 658645 h 1104727"/>
              <a:gd name="connsiteX597" fmla="*/ 753839 w 1465746"/>
              <a:gd name="connsiteY597" fmla="*/ 658297 h 1104727"/>
              <a:gd name="connsiteX598" fmla="*/ 752676 w 1465746"/>
              <a:gd name="connsiteY598" fmla="*/ 657811 h 1104727"/>
              <a:gd name="connsiteX599" fmla="*/ 751511 w 1465746"/>
              <a:gd name="connsiteY599" fmla="*/ 657527 h 1104727"/>
              <a:gd name="connsiteX600" fmla="*/ 750203 w 1465746"/>
              <a:gd name="connsiteY600" fmla="*/ 657579 h 1104727"/>
              <a:gd name="connsiteX601" fmla="*/ 748965 w 1465746"/>
              <a:gd name="connsiteY601" fmla="*/ 657633 h 1104727"/>
              <a:gd name="connsiteX602" fmla="*/ 747109 w 1465746"/>
              <a:gd name="connsiteY602" fmla="*/ 657679 h 1104727"/>
              <a:gd name="connsiteX603" fmla="*/ 745183 w 1465746"/>
              <a:gd name="connsiteY603" fmla="*/ 657790 h 1104727"/>
              <a:gd name="connsiteX604" fmla="*/ 742570 w 1465746"/>
              <a:gd name="connsiteY604" fmla="*/ 657828 h 1104727"/>
              <a:gd name="connsiteX605" fmla="*/ 740577 w 1465746"/>
              <a:gd name="connsiteY605" fmla="*/ 657805 h 1104727"/>
              <a:gd name="connsiteX606" fmla="*/ 736590 w 1465746"/>
              <a:gd name="connsiteY606" fmla="*/ 657757 h 1104727"/>
              <a:gd name="connsiteX607" fmla="*/ 735215 w 1465746"/>
              <a:gd name="connsiteY607" fmla="*/ 657741 h 1104727"/>
              <a:gd name="connsiteX608" fmla="*/ 734116 w 1465746"/>
              <a:gd name="connsiteY608" fmla="*/ 657729 h 1104727"/>
              <a:gd name="connsiteX609" fmla="*/ 732604 w 1465746"/>
              <a:gd name="connsiteY609" fmla="*/ 657711 h 1104727"/>
              <a:gd name="connsiteX610" fmla="*/ 731091 w 1465746"/>
              <a:gd name="connsiteY610" fmla="*/ 657761 h 1104727"/>
              <a:gd name="connsiteX611" fmla="*/ 729302 w 1465746"/>
              <a:gd name="connsiteY611" fmla="*/ 657605 h 1104727"/>
              <a:gd name="connsiteX612" fmla="*/ 728207 w 1465746"/>
              <a:gd name="connsiteY612" fmla="*/ 657389 h 1104727"/>
              <a:gd name="connsiteX613" fmla="*/ 727383 w 1465746"/>
              <a:gd name="connsiteY613" fmla="*/ 657380 h 1104727"/>
              <a:gd name="connsiteX614" fmla="*/ 726902 w 1465746"/>
              <a:gd name="connsiteY614" fmla="*/ 657375 h 1104727"/>
              <a:gd name="connsiteX615" fmla="*/ 725802 w 1465746"/>
              <a:gd name="connsiteY615" fmla="*/ 657429 h 1104727"/>
              <a:gd name="connsiteX616" fmla="*/ 724770 w 1465746"/>
              <a:gd name="connsiteY616" fmla="*/ 657417 h 1104727"/>
              <a:gd name="connsiteX617" fmla="*/ 723812 w 1465746"/>
              <a:gd name="connsiteY617" fmla="*/ 656933 h 1104727"/>
              <a:gd name="connsiteX618" fmla="*/ 722850 w 1465746"/>
              <a:gd name="connsiteY618" fmla="*/ 656788 h 1104727"/>
              <a:gd name="connsiteX619" fmla="*/ 721133 w 1465746"/>
              <a:gd name="connsiteY619" fmla="*/ 656768 h 1104727"/>
              <a:gd name="connsiteX620" fmla="*/ 719552 w 1465746"/>
              <a:gd name="connsiteY620" fmla="*/ 656748 h 1104727"/>
              <a:gd name="connsiteX621" fmla="*/ 717626 w 1465746"/>
              <a:gd name="connsiteY621" fmla="*/ 656794 h 1104727"/>
              <a:gd name="connsiteX622" fmla="*/ 717209 w 1465746"/>
              <a:gd name="connsiteY622" fmla="*/ 657329 h 1104727"/>
              <a:gd name="connsiteX623" fmla="*/ 716035 w 1465746"/>
              <a:gd name="connsiteY623" fmla="*/ 657854 h 1104727"/>
              <a:gd name="connsiteX624" fmla="*/ 715271 w 1465746"/>
              <a:gd name="connsiteY624" fmla="*/ 658588 h 1104727"/>
              <a:gd name="connsiteX625" fmla="*/ 714854 w 1465746"/>
              <a:gd name="connsiteY625" fmla="*/ 659123 h 1104727"/>
              <a:gd name="connsiteX626" fmla="*/ 714851 w 1465746"/>
              <a:gd name="connsiteY626" fmla="*/ 659459 h 1104727"/>
              <a:gd name="connsiteX627" fmla="*/ 714158 w 1465746"/>
              <a:gd name="connsiteY627" fmla="*/ 660058 h 1104727"/>
              <a:gd name="connsiteX628" fmla="*/ 713806 w 1465746"/>
              <a:gd name="connsiteY628" fmla="*/ 660797 h 1104727"/>
              <a:gd name="connsiteX629" fmla="*/ 712846 w 1465746"/>
              <a:gd name="connsiteY629" fmla="*/ 660583 h 1104727"/>
              <a:gd name="connsiteX630" fmla="*/ 711676 w 1465746"/>
              <a:gd name="connsiteY630" fmla="*/ 660839 h 1104727"/>
              <a:gd name="connsiteX631" fmla="*/ 710979 w 1465746"/>
              <a:gd name="connsiteY631" fmla="*/ 661708 h 1104727"/>
              <a:gd name="connsiteX632" fmla="*/ 708767 w 1465746"/>
              <a:gd name="connsiteY632" fmla="*/ 663032 h 1104727"/>
              <a:gd name="connsiteX633" fmla="*/ 707115 w 1465746"/>
              <a:gd name="connsiteY633" fmla="*/ 663282 h 1104727"/>
              <a:gd name="connsiteX634" fmla="*/ 704632 w 1465746"/>
              <a:gd name="connsiteY634" fmla="*/ 664062 h 1104727"/>
              <a:gd name="connsiteX635" fmla="*/ 701739 w 1465746"/>
              <a:gd name="connsiteY635" fmla="*/ 664703 h 1104727"/>
              <a:gd name="connsiteX636" fmla="*/ 700086 w 1465746"/>
              <a:gd name="connsiteY636" fmla="*/ 664953 h 1104727"/>
              <a:gd name="connsiteX637" fmla="*/ 696989 w 1465746"/>
              <a:gd name="connsiteY637" fmla="*/ 665457 h 1104727"/>
              <a:gd name="connsiteX638" fmla="*/ 695750 w 1465746"/>
              <a:gd name="connsiteY638" fmla="*/ 665645 h 1104727"/>
              <a:gd name="connsiteX639" fmla="*/ 694098 w 1465746"/>
              <a:gd name="connsiteY639" fmla="*/ 665761 h 1104727"/>
              <a:gd name="connsiteX640" fmla="*/ 691554 w 1465746"/>
              <a:gd name="connsiteY640" fmla="*/ 665799 h 1104727"/>
              <a:gd name="connsiteX641" fmla="*/ 689628 w 1465746"/>
              <a:gd name="connsiteY641" fmla="*/ 665910 h 1104727"/>
              <a:gd name="connsiteX642" fmla="*/ 687773 w 1465746"/>
              <a:gd name="connsiteY642" fmla="*/ 665686 h 1104727"/>
              <a:gd name="connsiteX643" fmla="*/ 686200 w 1465746"/>
              <a:gd name="connsiteY643" fmla="*/ 664926 h 1104727"/>
              <a:gd name="connsiteX644" fmla="*/ 685721 w 1465746"/>
              <a:gd name="connsiteY644" fmla="*/ 664785 h 1104727"/>
              <a:gd name="connsiteX645" fmla="*/ 684346 w 1465746"/>
              <a:gd name="connsiteY645" fmla="*/ 664702 h 1104727"/>
              <a:gd name="connsiteX646" fmla="*/ 682696 w 1465746"/>
              <a:gd name="connsiteY646" fmla="*/ 664682 h 1104727"/>
              <a:gd name="connsiteX647" fmla="*/ 681599 w 1465746"/>
              <a:gd name="connsiteY647" fmla="*/ 664401 h 1104727"/>
              <a:gd name="connsiteX648" fmla="*/ 680363 w 1465746"/>
              <a:gd name="connsiteY648" fmla="*/ 664317 h 1104727"/>
              <a:gd name="connsiteX649" fmla="*/ 679196 w 1465746"/>
              <a:gd name="connsiteY649" fmla="*/ 664237 h 1104727"/>
              <a:gd name="connsiteX650" fmla="*/ 678718 w 1465746"/>
              <a:gd name="connsiteY650" fmla="*/ 663760 h 1104727"/>
              <a:gd name="connsiteX651" fmla="*/ 677835 w 1465746"/>
              <a:gd name="connsiteY651" fmla="*/ 662736 h 1104727"/>
              <a:gd name="connsiteX652" fmla="*/ 676185 w 1465746"/>
              <a:gd name="connsiteY652" fmla="*/ 662650 h 1104727"/>
              <a:gd name="connsiteX653" fmla="*/ 674614 w 1465746"/>
              <a:gd name="connsiteY653" fmla="*/ 661755 h 1104727"/>
              <a:gd name="connsiteX654" fmla="*/ 673317 w 1465746"/>
              <a:gd name="connsiteY654" fmla="*/ 660660 h 1104727"/>
              <a:gd name="connsiteX655" fmla="*/ 672850 w 1465746"/>
              <a:gd name="connsiteY655" fmla="*/ 659373 h 1104727"/>
              <a:gd name="connsiteX656" fmla="*/ 672307 w 1465746"/>
              <a:gd name="connsiteY656" fmla="*/ 658624 h 1104727"/>
              <a:gd name="connsiteX657" fmla="*/ 671630 w 1465746"/>
              <a:gd name="connsiteY657" fmla="*/ 657469 h 1104727"/>
              <a:gd name="connsiteX658" fmla="*/ 671295 w 1465746"/>
              <a:gd name="connsiteY658" fmla="*/ 656657 h 1104727"/>
              <a:gd name="connsiteX659" fmla="*/ 669731 w 1465746"/>
              <a:gd name="connsiteY659" fmla="*/ 654749 h 1104727"/>
              <a:gd name="connsiteX660" fmla="*/ 668570 w 1465746"/>
              <a:gd name="connsiteY660" fmla="*/ 653926 h 1104727"/>
              <a:gd name="connsiteX661" fmla="*/ 667472 w 1465746"/>
              <a:gd name="connsiteY661" fmla="*/ 653913 h 1104727"/>
              <a:gd name="connsiteX662" fmla="*/ 665626 w 1465746"/>
              <a:gd name="connsiteY662" fmla="*/ 652947 h 1104727"/>
              <a:gd name="connsiteX663" fmla="*/ 664878 w 1465746"/>
              <a:gd name="connsiteY663" fmla="*/ 651993 h 1104727"/>
              <a:gd name="connsiteX664" fmla="*/ 663845 w 1465746"/>
              <a:gd name="connsiteY664" fmla="*/ 652185 h 1104727"/>
              <a:gd name="connsiteX665" fmla="*/ 662869 w 1465746"/>
              <a:gd name="connsiteY665" fmla="*/ 653589 h 1104727"/>
              <a:gd name="connsiteX666" fmla="*/ 661834 w 1465746"/>
              <a:gd name="connsiteY666" fmla="*/ 653982 h 1104727"/>
              <a:gd name="connsiteX667" fmla="*/ 660931 w 1465746"/>
              <a:gd name="connsiteY667" fmla="*/ 654848 h 1104727"/>
              <a:gd name="connsiteX668" fmla="*/ 659479 w 1465746"/>
              <a:gd name="connsiteY668" fmla="*/ 655844 h 1104727"/>
              <a:gd name="connsiteX669" fmla="*/ 658304 w 1465746"/>
              <a:gd name="connsiteY669" fmla="*/ 656438 h 1104727"/>
              <a:gd name="connsiteX670" fmla="*/ 656927 w 1465746"/>
              <a:gd name="connsiteY670" fmla="*/ 656691 h 1104727"/>
              <a:gd name="connsiteX671" fmla="*/ 656243 w 1465746"/>
              <a:gd name="connsiteY671" fmla="*/ 656210 h 1104727"/>
              <a:gd name="connsiteX672" fmla="*/ 655494 w 1465746"/>
              <a:gd name="connsiteY672" fmla="*/ 655594 h 1104727"/>
              <a:gd name="connsiteX673" fmla="*/ 653926 w 1465746"/>
              <a:gd name="connsiteY673" fmla="*/ 654227 h 1104727"/>
              <a:gd name="connsiteX674" fmla="*/ 652430 w 1465746"/>
              <a:gd name="connsiteY674" fmla="*/ 652590 h 1104727"/>
              <a:gd name="connsiteX675" fmla="*/ 651134 w 1465746"/>
              <a:gd name="connsiteY675" fmla="*/ 651496 h 1104727"/>
              <a:gd name="connsiteX676" fmla="*/ 650113 w 1465746"/>
              <a:gd name="connsiteY676" fmla="*/ 650473 h 1104727"/>
              <a:gd name="connsiteX677" fmla="*/ 647592 w 1465746"/>
              <a:gd name="connsiteY677" fmla="*/ 648082 h 1104727"/>
              <a:gd name="connsiteX678" fmla="*/ 646776 w 1465746"/>
              <a:gd name="connsiteY678" fmla="*/ 647263 h 1104727"/>
              <a:gd name="connsiteX679" fmla="*/ 647196 w 1465746"/>
              <a:gd name="connsiteY679" fmla="*/ 646323 h 1104727"/>
              <a:gd name="connsiteX680" fmla="*/ 647283 w 1465746"/>
              <a:gd name="connsiteY680" fmla="*/ 644570 h 1104727"/>
              <a:gd name="connsiteX681" fmla="*/ 646743 w 1465746"/>
              <a:gd name="connsiteY681" fmla="*/ 643417 h 1104727"/>
              <a:gd name="connsiteX682" fmla="*/ 644758 w 1465746"/>
              <a:gd name="connsiteY682" fmla="*/ 642652 h 1104727"/>
              <a:gd name="connsiteX683" fmla="*/ 643515 w 1465746"/>
              <a:gd name="connsiteY683" fmla="*/ 641751 h 1104727"/>
              <a:gd name="connsiteX684" fmla="*/ 644196 w 1465746"/>
              <a:gd name="connsiteY684" fmla="*/ 641187 h 1104727"/>
              <a:gd name="connsiteX685" fmla="*/ 644706 w 1465746"/>
              <a:gd name="connsiteY685" fmla="*/ 640767 h 1104727"/>
              <a:gd name="connsiteX686" fmla="*/ 645846 w 1465746"/>
              <a:gd name="connsiteY686" fmla="*/ 637737 h 1104727"/>
              <a:gd name="connsiteX687" fmla="*/ 645113 w 1465746"/>
              <a:gd name="connsiteY687" fmla="*/ 634823 h 1104727"/>
              <a:gd name="connsiteX688" fmla="*/ 645494 w 1465746"/>
              <a:gd name="connsiteY688" fmla="*/ 633525 h 1104727"/>
              <a:gd name="connsiteX689" fmla="*/ 647754 w 1465746"/>
              <a:gd name="connsiteY689" fmla="*/ 630874 h 1104727"/>
              <a:gd name="connsiteX690" fmla="*/ 646302 w 1465746"/>
              <a:gd name="connsiteY690" fmla="*/ 626466 h 1104727"/>
              <a:gd name="connsiteX691" fmla="*/ 646097 w 1465746"/>
              <a:gd name="connsiteY691" fmla="*/ 625848 h 1104727"/>
              <a:gd name="connsiteX692" fmla="*/ 646228 w 1465746"/>
              <a:gd name="connsiteY692" fmla="*/ 624672 h 1104727"/>
              <a:gd name="connsiteX693" fmla="*/ 647062 w 1465746"/>
              <a:gd name="connsiteY693" fmla="*/ 623614 h 1104727"/>
              <a:gd name="connsiteX694" fmla="*/ 647298 w 1465746"/>
              <a:gd name="connsiteY694" fmla="*/ 623317 h 1104727"/>
              <a:gd name="connsiteX695" fmla="*/ 647337 w 1465746"/>
              <a:gd name="connsiteY695" fmla="*/ 623155 h 1104727"/>
              <a:gd name="connsiteX696" fmla="*/ 647744 w 1465746"/>
              <a:gd name="connsiteY696" fmla="*/ 621523 h 1104727"/>
              <a:gd name="connsiteX697" fmla="*/ 649377 w 1465746"/>
              <a:gd name="connsiteY697" fmla="*/ 619363 h 1104727"/>
              <a:gd name="connsiteX698" fmla="*/ 650579 w 1465746"/>
              <a:gd name="connsiteY698" fmla="*/ 616459 h 1104727"/>
              <a:gd name="connsiteX699" fmla="*/ 650695 w 1465746"/>
              <a:gd name="connsiteY699" fmla="*/ 615061 h 1104727"/>
              <a:gd name="connsiteX700" fmla="*/ 650713 w 1465746"/>
              <a:gd name="connsiteY700" fmla="*/ 614850 h 1104727"/>
              <a:gd name="connsiteX701" fmla="*/ 649062 w 1465746"/>
              <a:gd name="connsiteY701" fmla="*/ 608896 h 1104727"/>
              <a:gd name="connsiteX702" fmla="*/ 648069 w 1465746"/>
              <a:gd name="connsiteY702" fmla="*/ 607899 h 1104727"/>
              <a:gd name="connsiteX703" fmla="*/ 647710 w 1465746"/>
              <a:gd name="connsiteY703" fmla="*/ 603203 h 1104727"/>
              <a:gd name="connsiteX704" fmla="*/ 647662 w 1465746"/>
              <a:gd name="connsiteY704" fmla="*/ 602570 h 1104727"/>
              <a:gd name="connsiteX705" fmla="*/ 642171 w 1465746"/>
              <a:gd name="connsiteY705" fmla="*/ 591146 h 1104727"/>
              <a:gd name="connsiteX706" fmla="*/ 639956 w 1465746"/>
              <a:gd name="connsiteY706" fmla="*/ 585373 h 1104727"/>
              <a:gd name="connsiteX707" fmla="*/ 639531 w 1465746"/>
              <a:gd name="connsiteY707" fmla="*/ 583328 h 1104727"/>
              <a:gd name="connsiteX708" fmla="*/ 639331 w 1465746"/>
              <a:gd name="connsiteY708" fmla="*/ 581917 h 1104727"/>
              <a:gd name="connsiteX709" fmla="*/ 639025 w 1465746"/>
              <a:gd name="connsiteY709" fmla="*/ 579747 h 1104727"/>
              <a:gd name="connsiteX710" fmla="*/ 638922 w 1465746"/>
              <a:gd name="connsiteY710" fmla="*/ 579024 h 1104727"/>
              <a:gd name="connsiteX711" fmla="*/ 638628 w 1465746"/>
              <a:gd name="connsiteY711" fmla="*/ 576944 h 1104727"/>
              <a:gd name="connsiteX712" fmla="*/ 639142 w 1465746"/>
              <a:gd name="connsiteY712" fmla="*/ 574593 h 1104727"/>
              <a:gd name="connsiteX713" fmla="*/ 641311 w 1465746"/>
              <a:gd name="connsiteY713" fmla="*/ 570644 h 1104727"/>
              <a:gd name="connsiteX714" fmla="*/ 641789 w 1465746"/>
              <a:gd name="connsiteY714" fmla="*/ 569776 h 1104727"/>
              <a:gd name="connsiteX715" fmla="*/ 642438 w 1465746"/>
              <a:gd name="connsiteY715" fmla="*/ 565258 h 1104727"/>
              <a:gd name="connsiteX716" fmla="*/ 641885 w 1465746"/>
              <a:gd name="connsiteY716" fmla="*/ 563522 h 1104727"/>
              <a:gd name="connsiteX717" fmla="*/ 639838 w 1465746"/>
              <a:gd name="connsiteY717" fmla="*/ 560333 h 1104727"/>
              <a:gd name="connsiteX718" fmla="*/ 638852 w 1465746"/>
              <a:gd name="connsiteY718" fmla="*/ 558798 h 1104727"/>
              <a:gd name="connsiteX719" fmla="*/ 639050 w 1465746"/>
              <a:gd name="connsiteY719" fmla="*/ 556755 h 1104727"/>
              <a:gd name="connsiteX720" fmla="*/ 637142 w 1465746"/>
              <a:gd name="connsiteY720" fmla="*/ 551914 h 1104727"/>
              <a:gd name="connsiteX721" fmla="*/ 637462 w 1465746"/>
              <a:gd name="connsiteY721" fmla="*/ 549412 h 1104727"/>
              <a:gd name="connsiteX722" fmla="*/ 636478 w 1465746"/>
              <a:gd name="connsiteY722" fmla="*/ 545117 h 1104727"/>
              <a:gd name="connsiteX723" fmla="*/ 636429 w 1465746"/>
              <a:gd name="connsiteY723" fmla="*/ 544911 h 1104727"/>
              <a:gd name="connsiteX724" fmla="*/ 635562 w 1465746"/>
              <a:gd name="connsiteY724" fmla="*/ 543728 h 1104727"/>
              <a:gd name="connsiteX725" fmla="*/ 631453 w 1465746"/>
              <a:gd name="connsiteY725" fmla="*/ 541470 h 1104727"/>
              <a:gd name="connsiteX726" fmla="*/ 628963 w 1465746"/>
              <a:gd name="connsiteY726" fmla="*/ 540102 h 1104727"/>
              <a:gd name="connsiteX727" fmla="*/ 628078 w 1465746"/>
              <a:gd name="connsiteY727" fmla="*/ 539198 h 1104727"/>
              <a:gd name="connsiteX728" fmla="*/ 626167 w 1465746"/>
              <a:gd name="connsiteY728" fmla="*/ 537239 h 1104727"/>
              <a:gd name="connsiteX729" fmla="*/ 625727 w 1465746"/>
              <a:gd name="connsiteY729" fmla="*/ 536508 h 1104727"/>
              <a:gd name="connsiteX730" fmla="*/ 624185 w 1465746"/>
              <a:gd name="connsiteY730" fmla="*/ 533946 h 1104727"/>
              <a:gd name="connsiteX731" fmla="*/ 619525 w 1465746"/>
              <a:gd name="connsiteY731" fmla="*/ 529402 h 1104727"/>
              <a:gd name="connsiteX732" fmla="*/ 618923 w 1465746"/>
              <a:gd name="connsiteY732" fmla="*/ 528618 h 1104727"/>
              <a:gd name="connsiteX733" fmla="*/ 617664 w 1465746"/>
              <a:gd name="connsiteY733" fmla="*/ 526977 h 1104727"/>
              <a:gd name="connsiteX734" fmla="*/ 615399 w 1465746"/>
              <a:gd name="connsiteY734" fmla="*/ 522380 h 1104727"/>
              <a:gd name="connsiteX735" fmla="*/ 614634 w 1465746"/>
              <a:gd name="connsiteY735" fmla="*/ 520829 h 1104727"/>
              <a:gd name="connsiteX736" fmla="*/ 614508 w 1465746"/>
              <a:gd name="connsiteY736" fmla="*/ 520694 h 1104727"/>
              <a:gd name="connsiteX737" fmla="*/ 614142 w 1465746"/>
              <a:gd name="connsiteY737" fmla="*/ 520312 h 1104727"/>
              <a:gd name="connsiteX738" fmla="*/ 612569 w 1465746"/>
              <a:gd name="connsiteY738" fmla="*/ 518659 h 1104727"/>
              <a:gd name="connsiteX739" fmla="*/ 612087 w 1465746"/>
              <a:gd name="connsiteY739" fmla="*/ 518153 h 1104727"/>
              <a:gd name="connsiteX740" fmla="*/ 610363 w 1465746"/>
              <a:gd name="connsiteY740" fmla="*/ 513374 h 1104727"/>
              <a:gd name="connsiteX741" fmla="*/ 612430 w 1465746"/>
              <a:gd name="connsiteY741" fmla="*/ 512146 h 1104727"/>
              <a:gd name="connsiteX742" fmla="*/ 614306 w 1465746"/>
              <a:gd name="connsiteY742" fmla="*/ 511845 h 1104727"/>
              <a:gd name="connsiteX743" fmla="*/ 614376 w 1465746"/>
              <a:gd name="connsiteY743" fmla="*/ 510297 h 1104727"/>
              <a:gd name="connsiteX744" fmla="*/ 613145 w 1465746"/>
              <a:gd name="connsiteY744" fmla="*/ 506945 h 1104727"/>
              <a:gd name="connsiteX745" fmla="*/ 612234 w 1465746"/>
              <a:gd name="connsiteY745" fmla="*/ 501614 h 1104727"/>
              <a:gd name="connsiteX746" fmla="*/ 612744 w 1465746"/>
              <a:gd name="connsiteY746" fmla="*/ 499634 h 1104727"/>
              <a:gd name="connsiteX747" fmla="*/ 613813 w 1465746"/>
              <a:gd name="connsiteY747" fmla="*/ 498090 h 1104727"/>
              <a:gd name="connsiteX748" fmla="*/ 615883 w 1465746"/>
              <a:gd name="connsiteY748" fmla="*/ 496428 h 1104727"/>
              <a:gd name="connsiteX749" fmla="*/ 623006 w 1465746"/>
              <a:gd name="connsiteY749" fmla="*/ 496648 h 1104727"/>
              <a:gd name="connsiteX750" fmla="*/ 623405 w 1465746"/>
              <a:gd name="connsiteY750" fmla="*/ 496483 h 1104727"/>
              <a:gd name="connsiteX751" fmla="*/ 625949 w 1465746"/>
              <a:gd name="connsiteY751" fmla="*/ 495425 h 1104727"/>
              <a:gd name="connsiteX752" fmla="*/ 628381 w 1465746"/>
              <a:gd name="connsiteY752" fmla="*/ 494861 h 1104727"/>
              <a:gd name="connsiteX753" fmla="*/ 630392 w 1465746"/>
              <a:gd name="connsiteY753" fmla="*/ 494393 h 1104727"/>
              <a:gd name="connsiteX754" fmla="*/ 635028 w 1465746"/>
              <a:gd name="connsiteY754" fmla="*/ 492188 h 1104727"/>
              <a:gd name="connsiteX755" fmla="*/ 635225 w 1465746"/>
              <a:gd name="connsiteY755" fmla="*/ 490144 h 1104727"/>
              <a:gd name="connsiteX756" fmla="*/ 636049 w 1465746"/>
              <a:gd name="connsiteY756" fmla="*/ 488167 h 1104727"/>
              <a:gd name="connsiteX757" fmla="*/ 635373 w 1465746"/>
              <a:gd name="connsiteY757" fmla="*/ 486242 h 1104727"/>
              <a:gd name="connsiteX758" fmla="*/ 633988 w 1465746"/>
              <a:gd name="connsiteY758" fmla="*/ 485403 h 1104727"/>
              <a:gd name="connsiteX759" fmla="*/ 632071 w 1465746"/>
              <a:gd name="connsiteY759" fmla="*/ 484243 h 1104727"/>
              <a:gd name="connsiteX760" fmla="*/ 630268 w 1465746"/>
              <a:gd name="connsiteY760" fmla="*/ 482500 h 1104727"/>
              <a:gd name="connsiteX761" fmla="*/ 629776 w 1465746"/>
              <a:gd name="connsiteY761" fmla="*/ 480824 h 1104727"/>
              <a:gd name="connsiteX762" fmla="*/ 630016 w 1465746"/>
              <a:gd name="connsiteY762" fmla="*/ 471037 h 1104727"/>
              <a:gd name="connsiteX763" fmla="*/ 631759 w 1465746"/>
              <a:gd name="connsiteY763" fmla="*/ 469065 h 1104727"/>
              <a:gd name="connsiteX764" fmla="*/ 631891 w 1465746"/>
              <a:gd name="connsiteY764" fmla="*/ 468915 h 1104727"/>
              <a:gd name="connsiteX765" fmla="*/ 632469 w 1465746"/>
              <a:gd name="connsiteY765" fmla="*/ 468261 h 1104727"/>
              <a:gd name="connsiteX766" fmla="*/ 634776 w 1465746"/>
              <a:gd name="connsiteY766" fmla="*/ 466799 h 1104727"/>
              <a:gd name="connsiteX767" fmla="*/ 636981 w 1465746"/>
              <a:gd name="connsiteY767" fmla="*/ 466083 h 1104727"/>
              <a:gd name="connsiteX768" fmla="*/ 639804 w 1465746"/>
              <a:gd name="connsiteY768" fmla="*/ 465712 h 1104727"/>
              <a:gd name="connsiteX769" fmla="*/ 642796 w 1465746"/>
              <a:gd name="connsiteY769" fmla="*/ 465900 h 1104727"/>
              <a:gd name="connsiteX770" fmla="*/ 643854 w 1465746"/>
              <a:gd name="connsiteY770" fmla="*/ 466649 h 1104727"/>
              <a:gd name="connsiteX771" fmla="*/ 644639 w 1465746"/>
              <a:gd name="connsiteY771" fmla="*/ 466595 h 1104727"/>
              <a:gd name="connsiteX772" fmla="*/ 645543 w 1465746"/>
              <a:gd name="connsiteY772" fmla="*/ 466533 h 1104727"/>
              <a:gd name="connsiteX773" fmla="*/ 648864 w 1465746"/>
              <a:gd name="connsiteY773" fmla="*/ 465126 h 1104727"/>
              <a:gd name="connsiteX774" fmla="*/ 649906 w 1465746"/>
              <a:gd name="connsiteY774" fmla="*/ 465161 h 1104727"/>
              <a:gd name="connsiteX775" fmla="*/ 651114 w 1465746"/>
              <a:gd name="connsiteY775" fmla="*/ 465200 h 1104727"/>
              <a:gd name="connsiteX776" fmla="*/ 654230 w 1465746"/>
              <a:gd name="connsiteY776" fmla="*/ 466580 h 1104727"/>
              <a:gd name="connsiteX777" fmla="*/ 656408 w 1465746"/>
              <a:gd name="connsiteY777" fmla="*/ 468388 h 1104727"/>
              <a:gd name="connsiteX778" fmla="*/ 662331 w 1465746"/>
              <a:gd name="connsiteY778" fmla="*/ 467796 h 1104727"/>
              <a:gd name="connsiteX779" fmla="*/ 662944 w 1465746"/>
              <a:gd name="connsiteY779" fmla="*/ 468411 h 1104727"/>
              <a:gd name="connsiteX780" fmla="*/ 665675 w 1465746"/>
              <a:gd name="connsiteY780" fmla="*/ 470467 h 1104727"/>
              <a:gd name="connsiteX781" fmla="*/ 666634 w 1465746"/>
              <a:gd name="connsiteY781" fmla="*/ 470748 h 1104727"/>
              <a:gd name="connsiteX782" fmla="*/ 668006 w 1465746"/>
              <a:gd name="connsiteY782" fmla="*/ 470965 h 1104727"/>
              <a:gd name="connsiteX783" fmla="*/ 669730 w 1465746"/>
              <a:gd name="connsiteY783" fmla="*/ 470447 h 1104727"/>
              <a:gd name="connsiteX784" fmla="*/ 671250 w 1465746"/>
              <a:gd name="connsiteY784" fmla="*/ 469654 h 1104727"/>
              <a:gd name="connsiteX785" fmla="*/ 672838 w 1465746"/>
              <a:gd name="connsiteY785" fmla="*/ 468998 h 1104727"/>
              <a:gd name="connsiteX786" fmla="*/ 674632 w 1465746"/>
              <a:gd name="connsiteY786" fmla="*/ 468277 h 1104727"/>
              <a:gd name="connsiteX787" fmla="*/ 676700 w 1465746"/>
              <a:gd name="connsiteY787" fmla="*/ 467628 h 1104727"/>
              <a:gd name="connsiteX788" fmla="*/ 678010 w 1465746"/>
              <a:gd name="connsiteY788" fmla="*/ 467373 h 1104727"/>
              <a:gd name="connsiteX789" fmla="*/ 678358 w 1465746"/>
              <a:gd name="connsiteY789" fmla="*/ 466837 h 1104727"/>
              <a:gd name="connsiteX790" fmla="*/ 678716 w 1465746"/>
              <a:gd name="connsiteY790" fmla="*/ 465357 h 1104727"/>
              <a:gd name="connsiteX791" fmla="*/ 679828 w 1465746"/>
              <a:gd name="connsiteY791" fmla="*/ 464021 h 1104727"/>
              <a:gd name="connsiteX792" fmla="*/ 680945 w 1465746"/>
              <a:gd name="connsiteY792" fmla="*/ 462415 h 1104727"/>
              <a:gd name="connsiteX793" fmla="*/ 682055 w 1465746"/>
              <a:gd name="connsiteY793" fmla="*/ 461281 h 1104727"/>
              <a:gd name="connsiteX794" fmla="*/ 682065 w 1465746"/>
              <a:gd name="connsiteY794" fmla="*/ 460201 h 1104727"/>
              <a:gd name="connsiteX795" fmla="*/ 682904 w 1465746"/>
              <a:gd name="connsiteY795" fmla="*/ 458862 h 1104727"/>
              <a:gd name="connsiteX796" fmla="*/ 684562 w 1465746"/>
              <a:gd name="connsiteY796" fmla="*/ 458005 h 1104727"/>
              <a:gd name="connsiteX797" fmla="*/ 685545 w 1465746"/>
              <a:gd name="connsiteY797" fmla="*/ 456905 h 1104727"/>
              <a:gd name="connsiteX798" fmla="*/ 687028 w 1465746"/>
              <a:gd name="connsiteY798" fmla="*/ 460010 h 1104727"/>
              <a:gd name="connsiteX799" fmla="*/ 686326 w 1465746"/>
              <a:gd name="connsiteY799" fmla="*/ 462113 h 1104727"/>
              <a:gd name="connsiteX800" fmla="*/ 686696 w 1465746"/>
              <a:gd name="connsiteY800" fmla="*/ 462983 h 1104727"/>
              <a:gd name="connsiteX801" fmla="*/ 689564 w 1465746"/>
              <a:gd name="connsiteY801" fmla="*/ 464425 h 1104727"/>
              <a:gd name="connsiteX802" fmla="*/ 692914 w 1465746"/>
              <a:gd name="connsiteY802" fmla="*/ 469065 h 1104727"/>
              <a:gd name="connsiteX803" fmla="*/ 693854 w 1465746"/>
              <a:gd name="connsiteY803" fmla="*/ 470367 h 1104727"/>
              <a:gd name="connsiteX804" fmla="*/ 694459 w 1465746"/>
              <a:gd name="connsiteY804" fmla="*/ 471206 h 1104727"/>
              <a:gd name="connsiteX805" fmla="*/ 695830 w 1465746"/>
              <a:gd name="connsiteY805" fmla="*/ 472082 h 1104727"/>
              <a:gd name="connsiteX806" fmla="*/ 698541 w 1465746"/>
              <a:gd name="connsiteY806" fmla="*/ 472157 h 1104727"/>
              <a:gd name="connsiteX807" fmla="*/ 701433 w 1465746"/>
              <a:gd name="connsiteY807" fmla="*/ 472239 h 1104727"/>
              <a:gd name="connsiteX808" fmla="*/ 702889 w 1465746"/>
              <a:gd name="connsiteY808" fmla="*/ 472620 h 1104727"/>
              <a:gd name="connsiteX809" fmla="*/ 703758 w 1465746"/>
              <a:gd name="connsiteY809" fmla="*/ 473554 h 1104727"/>
              <a:gd name="connsiteX810" fmla="*/ 704452 w 1465746"/>
              <a:gd name="connsiteY810" fmla="*/ 472568 h 1104727"/>
              <a:gd name="connsiteX811" fmla="*/ 704656 w 1465746"/>
              <a:gd name="connsiteY811" fmla="*/ 470091 h 1104727"/>
              <a:gd name="connsiteX812" fmla="*/ 705116 w 1465746"/>
              <a:gd name="connsiteY812" fmla="*/ 469065 h 1104727"/>
              <a:gd name="connsiteX813" fmla="*/ 707509 w 1465746"/>
              <a:gd name="connsiteY813" fmla="*/ 463727 h 1104727"/>
              <a:gd name="connsiteX814" fmla="*/ 707462 w 1465746"/>
              <a:gd name="connsiteY814" fmla="*/ 463521 h 1104727"/>
              <a:gd name="connsiteX815" fmla="*/ 707022 w 1465746"/>
              <a:gd name="connsiteY815" fmla="*/ 461555 h 1104727"/>
              <a:gd name="connsiteX816" fmla="*/ 707787 w 1465746"/>
              <a:gd name="connsiteY816" fmla="*/ 459268 h 1104727"/>
              <a:gd name="connsiteX817" fmla="*/ 709197 w 1465746"/>
              <a:gd name="connsiteY817" fmla="*/ 458118 h 1104727"/>
              <a:gd name="connsiteX818" fmla="*/ 710068 w 1465746"/>
              <a:gd name="connsiteY818" fmla="*/ 457358 h 1104727"/>
              <a:gd name="connsiteX819" fmla="*/ 710433 w 1465746"/>
              <a:gd name="connsiteY819" fmla="*/ 456123 h 1104727"/>
              <a:gd name="connsiteX820" fmla="*/ 711615 w 1465746"/>
              <a:gd name="connsiteY820" fmla="*/ 454207 h 1104727"/>
              <a:gd name="connsiteX821" fmla="*/ 711489 w 1465746"/>
              <a:gd name="connsiteY821" fmla="*/ 453057 h 1104727"/>
              <a:gd name="connsiteX822" fmla="*/ 711502 w 1465746"/>
              <a:gd name="connsiteY822" fmla="*/ 451708 h 1104727"/>
              <a:gd name="connsiteX823" fmla="*/ 711447 w 1465746"/>
              <a:gd name="connsiteY823" fmla="*/ 450360 h 1104727"/>
              <a:gd name="connsiteX824" fmla="*/ 711457 w 1465746"/>
              <a:gd name="connsiteY824" fmla="*/ 449213 h 1104727"/>
              <a:gd name="connsiteX825" fmla="*/ 711880 w 1465746"/>
              <a:gd name="connsiteY825" fmla="*/ 448070 h 1104727"/>
              <a:gd name="connsiteX826" fmla="*/ 712367 w 1465746"/>
              <a:gd name="connsiteY826" fmla="*/ 447469 h 1104727"/>
              <a:gd name="connsiteX827" fmla="*/ 713684 w 1465746"/>
              <a:gd name="connsiteY827" fmla="*/ 446540 h 1104727"/>
              <a:gd name="connsiteX828" fmla="*/ 714447 w 1465746"/>
              <a:gd name="connsiteY828" fmla="*/ 445672 h 1104727"/>
              <a:gd name="connsiteX829" fmla="*/ 715209 w 1465746"/>
              <a:gd name="connsiteY829" fmla="*/ 445073 h 1104727"/>
              <a:gd name="connsiteX830" fmla="*/ 716318 w 1465746"/>
              <a:gd name="connsiteY830" fmla="*/ 444143 h 1104727"/>
              <a:gd name="connsiteX831" fmla="*/ 717016 w 1465746"/>
              <a:gd name="connsiteY831" fmla="*/ 443139 h 1104727"/>
              <a:gd name="connsiteX832" fmla="*/ 717091 w 1465746"/>
              <a:gd name="connsiteY832" fmla="*/ 442465 h 1104727"/>
              <a:gd name="connsiteX833" fmla="*/ 717444 w 1465746"/>
              <a:gd name="connsiteY833" fmla="*/ 441458 h 1104727"/>
              <a:gd name="connsiteX834" fmla="*/ 718004 w 1465746"/>
              <a:gd name="connsiteY834" fmla="*/ 440519 h 1104727"/>
              <a:gd name="connsiteX835" fmla="*/ 718560 w 1465746"/>
              <a:gd name="connsiteY835" fmla="*/ 439851 h 1104727"/>
              <a:gd name="connsiteX836" fmla="*/ 718690 w 1465746"/>
              <a:gd name="connsiteY836" fmla="*/ 440527 h 1104727"/>
              <a:gd name="connsiteX837" fmla="*/ 718612 w 1465746"/>
              <a:gd name="connsiteY837" fmla="*/ 441538 h 1104727"/>
              <a:gd name="connsiteX838" fmla="*/ 718391 w 1465746"/>
              <a:gd name="connsiteY838" fmla="*/ 443086 h 1104727"/>
              <a:gd name="connsiteX839" fmla="*/ 718241 w 1465746"/>
              <a:gd name="connsiteY839" fmla="*/ 444367 h 1104727"/>
              <a:gd name="connsiteX840" fmla="*/ 718023 w 1465746"/>
              <a:gd name="connsiteY840" fmla="*/ 445511 h 1104727"/>
              <a:gd name="connsiteX841" fmla="*/ 717796 w 1465746"/>
              <a:gd name="connsiteY841" fmla="*/ 447735 h 1104727"/>
              <a:gd name="connsiteX842" fmla="*/ 717781 w 1465746"/>
              <a:gd name="connsiteY842" fmla="*/ 449220 h 1104727"/>
              <a:gd name="connsiteX843" fmla="*/ 717909 w 1465746"/>
              <a:gd name="connsiteY843" fmla="*/ 450232 h 1104727"/>
              <a:gd name="connsiteX844" fmla="*/ 718172 w 1465746"/>
              <a:gd name="connsiteY844" fmla="*/ 451450 h 1104727"/>
              <a:gd name="connsiteX845" fmla="*/ 718571 w 1465746"/>
              <a:gd name="connsiteY845" fmla="*/ 452871 h 1104727"/>
              <a:gd name="connsiteX846" fmla="*/ 719044 w 1465746"/>
              <a:gd name="connsiteY846" fmla="*/ 453754 h 1104727"/>
              <a:gd name="connsiteX847" fmla="*/ 720200 w 1465746"/>
              <a:gd name="connsiteY847" fmla="*/ 455049 h 1104727"/>
              <a:gd name="connsiteX848" fmla="*/ 721086 w 1465746"/>
              <a:gd name="connsiteY848" fmla="*/ 455937 h 1104727"/>
              <a:gd name="connsiteX849" fmla="*/ 721962 w 1465746"/>
              <a:gd name="connsiteY849" fmla="*/ 457633 h 1104727"/>
              <a:gd name="connsiteX850" fmla="*/ 722920 w 1465746"/>
              <a:gd name="connsiteY850" fmla="*/ 458116 h 1104727"/>
              <a:gd name="connsiteX851" fmla="*/ 724417 w 1465746"/>
              <a:gd name="connsiteY851" fmla="*/ 459753 h 1104727"/>
              <a:gd name="connsiteX852" fmla="*/ 725834 w 1465746"/>
              <a:gd name="connsiteY852" fmla="*/ 462401 h 1104727"/>
              <a:gd name="connsiteX853" fmla="*/ 726990 w 1465746"/>
              <a:gd name="connsiteY853" fmla="*/ 463696 h 1104727"/>
              <a:gd name="connsiteX854" fmla="*/ 728011 w 1465746"/>
              <a:gd name="connsiteY854" fmla="*/ 464922 h 1104727"/>
              <a:gd name="connsiteX855" fmla="*/ 728884 w 1465746"/>
              <a:gd name="connsiteY855" fmla="*/ 466956 h 1104727"/>
              <a:gd name="connsiteX856" fmla="*/ 729415 w 1465746"/>
              <a:gd name="connsiteY856" fmla="*/ 468784 h 1104727"/>
              <a:gd name="connsiteX857" fmla="*/ 729611 w 1465746"/>
              <a:gd name="connsiteY857" fmla="*/ 469934 h 1104727"/>
              <a:gd name="connsiteX858" fmla="*/ 730429 w 1465746"/>
              <a:gd name="connsiteY858" fmla="*/ 470684 h 1104727"/>
              <a:gd name="connsiteX859" fmla="*/ 731173 w 1465746"/>
              <a:gd name="connsiteY859" fmla="*/ 471840 h 1104727"/>
              <a:gd name="connsiteX860" fmla="*/ 731300 w 1465746"/>
              <a:gd name="connsiteY860" fmla="*/ 472921 h 1104727"/>
              <a:gd name="connsiteX861" fmla="*/ 731632 w 1465746"/>
              <a:gd name="connsiteY861" fmla="*/ 474038 h 1104727"/>
              <a:gd name="connsiteX862" fmla="*/ 732525 w 1465746"/>
              <a:gd name="connsiteY862" fmla="*/ 474285 h 1104727"/>
              <a:gd name="connsiteX863" fmla="*/ 733631 w 1465746"/>
              <a:gd name="connsiteY863" fmla="*/ 473622 h 1104727"/>
              <a:gd name="connsiteX864" fmla="*/ 734056 w 1465746"/>
              <a:gd name="connsiteY864" fmla="*/ 472414 h 1104727"/>
              <a:gd name="connsiteX865" fmla="*/ 734752 w 1465746"/>
              <a:gd name="connsiteY865" fmla="*/ 471410 h 1104727"/>
              <a:gd name="connsiteX866" fmla="*/ 735588 w 1465746"/>
              <a:gd name="connsiteY866" fmla="*/ 470341 h 1104727"/>
              <a:gd name="connsiteX867" fmla="*/ 737798 w 1465746"/>
              <a:gd name="connsiteY867" fmla="*/ 469152 h 1104727"/>
              <a:gd name="connsiteX868" fmla="*/ 738977 w 1465746"/>
              <a:gd name="connsiteY868" fmla="*/ 468153 h 1104727"/>
              <a:gd name="connsiteX869" fmla="*/ 741258 w 1465746"/>
              <a:gd name="connsiteY869" fmla="*/ 466899 h 1104727"/>
              <a:gd name="connsiteX870" fmla="*/ 742228 w 1465746"/>
              <a:gd name="connsiteY870" fmla="*/ 466101 h 1104727"/>
              <a:gd name="connsiteX871" fmla="*/ 743757 w 1465746"/>
              <a:gd name="connsiteY871" fmla="*/ 464431 h 1104727"/>
              <a:gd name="connsiteX872" fmla="*/ 746177 w 1465746"/>
              <a:gd name="connsiteY872" fmla="*/ 463043 h 1104727"/>
              <a:gd name="connsiteX873" fmla="*/ 748114 w 1465746"/>
              <a:gd name="connsiteY873" fmla="*/ 461650 h 1104727"/>
              <a:gd name="connsiteX874" fmla="*/ 750469 w 1465746"/>
              <a:gd name="connsiteY874" fmla="*/ 459856 h 1104727"/>
              <a:gd name="connsiteX875" fmla="*/ 751440 w 1465746"/>
              <a:gd name="connsiteY875" fmla="*/ 458990 h 1104727"/>
              <a:gd name="connsiteX876" fmla="*/ 753038 w 1465746"/>
              <a:gd name="connsiteY876" fmla="*/ 457322 h 1104727"/>
              <a:gd name="connsiteX877" fmla="*/ 753664 w 1465746"/>
              <a:gd name="connsiteY877" fmla="*/ 456519 h 1104727"/>
              <a:gd name="connsiteX878" fmla="*/ 755123 w 1465746"/>
              <a:gd name="connsiteY878" fmla="*/ 454918 h 1104727"/>
              <a:gd name="connsiteX879" fmla="*/ 756238 w 1465746"/>
              <a:gd name="connsiteY879" fmla="*/ 453380 h 1104727"/>
              <a:gd name="connsiteX880" fmla="*/ 757492 w 1465746"/>
              <a:gd name="connsiteY880" fmla="*/ 451573 h 1104727"/>
              <a:gd name="connsiteX881" fmla="*/ 758056 w 1465746"/>
              <a:gd name="connsiteY881" fmla="*/ 450162 h 1104727"/>
              <a:gd name="connsiteX882" fmla="*/ 759037 w 1465746"/>
              <a:gd name="connsiteY882" fmla="*/ 448217 h 1104727"/>
              <a:gd name="connsiteX883" fmla="*/ 759881 w 1465746"/>
              <a:gd name="connsiteY883" fmla="*/ 446406 h 1104727"/>
              <a:gd name="connsiteX884" fmla="*/ 760793 w 1465746"/>
              <a:gd name="connsiteY884" fmla="*/ 444326 h 1104727"/>
              <a:gd name="connsiteX885" fmla="*/ 762116 w 1465746"/>
              <a:gd name="connsiteY885" fmla="*/ 442655 h 1104727"/>
              <a:gd name="connsiteX886" fmla="*/ 763859 w 1465746"/>
              <a:gd name="connsiteY886" fmla="*/ 442594 h 1104727"/>
              <a:gd name="connsiteX887" fmla="*/ 766232 w 1465746"/>
              <a:gd name="connsiteY887" fmla="*/ 443360 h 1104727"/>
              <a:gd name="connsiteX888" fmla="*/ 766605 w 1465746"/>
              <a:gd name="connsiteY888" fmla="*/ 443481 h 1104727"/>
              <a:gd name="connsiteX889" fmla="*/ 767035 w 1465746"/>
              <a:gd name="connsiteY889" fmla="*/ 444015 h 1104727"/>
              <a:gd name="connsiteX890" fmla="*/ 769208 w 1465746"/>
              <a:gd name="connsiteY890" fmla="*/ 446720 h 1104727"/>
              <a:gd name="connsiteX891" fmla="*/ 770633 w 1465746"/>
              <a:gd name="connsiteY891" fmla="*/ 448340 h 1104727"/>
              <a:gd name="connsiteX892" fmla="*/ 775236 w 1465746"/>
              <a:gd name="connsiteY892" fmla="*/ 451718 h 1104727"/>
              <a:gd name="connsiteX893" fmla="*/ 777426 w 1465746"/>
              <a:gd name="connsiteY893" fmla="*/ 452536 h 1104727"/>
              <a:gd name="connsiteX894" fmla="*/ 777606 w 1465746"/>
              <a:gd name="connsiteY894" fmla="*/ 452603 h 1104727"/>
              <a:gd name="connsiteX895" fmla="*/ 780537 w 1465746"/>
              <a:gd name="connsiteY895" fmla="*/ 453309 h 1104727"/>
              <a:gd name="connsiteX896" fmla="*/ 787788 w 1465746"/>
              <a:gd name="connsiteY896" fmla="*/ 453790 h 1104727"/>
              <a:gd name="connsiteX897" fmla="*/ 792307 w 1465746"/>
              <a:gd name="connsiteY897" fmla="*/ 455029 h 1104727"/>
              <a:gd name="connsiteX898" fmla="*/ 793591 w 1465746"/>
              <a:gd name="connsiteY898" fmla="*/ 455381 h 1104727"/>
              <a:gd name="connsiteX899" fmla="*/ 794058 w 1465746"/>
              <a:gd name="connsiteY899" fmla="*/ 455767 h 1104727"/>
              <a:gd name="connsiteX900" fmla="*/ 794274 w 1465746"/>
              <a:gd name="connsiteY900" fmla="*/ 455943 h 1104727"/>
              <a:gd name="connsiteX901" fmla="*/ 795682 w 1465746"/>
              <a:gd name="connsiteY901" fmla="*/ 459794 h 1104727"/>
              <a:gd name="connsiteX902" fmla="*/ 794595 w 1465746"/>
              <a:gd name="connsiteY902" fmla="*/ 463256 h 1104727"/>
              <a:gd name="connsiteX903" fmla="*/ 794771 w 1465746"/>
              <a:gd name="connsiteY903" fmla="*/ 464559 h 1104727"/>
              <a:gd name="connsiteX904" fmla="*/ 796450 w 1465746"/>
              <a:gd name="connsiteY904" fmla="*/ 465810 h 1104727"/>
              <a:gd name="connsiteX905" fmla="*/ 797561 w 1465746"/>
              <a:gd name="connsiteY905" fmla="*/ 467615 h 1104727"/>
              <a:gd name="connsiteX906" fmla="*/ 798054 w 1465746"/>
              <a:gd name="connsiteY906" fmla="*/ 469065 h 1104727"/>
              <a:gd name="connsiteX907" fmla="*/ 798723 w 1465746"/>
              <a:gd name="connsiteY907" fmla="*/ 471031 h 1104727"/>
              <a:gd name="connsiteX908" fmla="*/ 799006 w 1465746"/>
              <a:gd name="connsiteY908" fmla="*/ 470939 h 1104727"/>
              <a:gd name="connsiteX909" fmla="*/ 799475 w 1465746"/>
              <a:gd name="connsiteY909" fmla="*/ 470789 h 1104727"/>
              <a:gd name="connsiteX910" fmla="*/ 801096 w 1465746"/>
              <a:gd name="connsiteY910" fmla="*/ 469065 h 1104727"/>
              <a:gd name="connsiteX911" fmla="*/ 802311 w 1465746"/>
              <a:gd name="connsiteY911" fmla="*/ 467774 h 1104727"/>
              <a:gd name="connsiteX912" fmla="*/ 801946 w 1465746"/>
              <a:gd name="connsiteY912" fmla="*/ 466469 h 1104727"/>
              <a:gd name="connsiteX913" fmla="*/ 801338 w 1465746"/>
              <a:gd name="connsiteY913" fmla="*/ 464297 h 1104727"/>
              <a:gd name="connsiteX914" fmla="*/ 801513 w 1465746"/>
              <a:gd name="connsiteY914" fmla="*/ 462760 h 1104727"/>
              <a:gd name="connsiteX915" fmla="*/ 801606 w 1465746"/>
              <a:gd name="connsiteY915" fmla="*/ 461944 h 1104727"/>
              <a:gd name="connsiteX916" fmla="*/ 803055 w 1465746"/>
              <a:gd name="connsiteY916" fmla="*/ 460407 h 1104727"/>
              <a:gd name="connsiteX917" fmla="*/ 803632 w 1465746"/>
              <a:gd name="connsiteY917" fmla="*/ 458676 h 1104727"/>
              <a:gd name="connsiteX918" fmla="*/ 804183 w 1465746"/>
              <a:gd name="connsiteY918" fmla="*/ 458365 h 1104727"/>
              <a:gd name="connsiteX919" fmla="*/ 805578 w 1465746"/>
              <a:gd name="connsiteY919" fmla="*/ 457575 h 1104727"/>
              <a:gd name="connsiteX920" fmla="*/ 807725 w 1465746"/>
              <a:gd name="connsiteY920" fmla="*/ 454804 h 1104727"/>
              <a:gd name="connsiteX921" fmla="*/ 809450 w 1465746"/>
              <a:gd name="connsiteY921" fmla="*/ 452923 h 1104727"/>
              <a:gd name="connsiteX922" fmla="*/ 810687 w 1465746"/>
              <a:gd name="connsiteY922" fmla="*/ 452869 h 1104727"/>
              <a:gd name="connsiteX923" fmla="*/ 811930 w 1465746"/>
              <a:gd name="connsiteY923" fmla="*/ 452412 h 1104727"/>
              <a:gd name="connsiteX924" fmla="*/ 817163 w 1465746"/>
              <a:gd name="connsiteY924" fmla="*/ 451462 h 1104727"/>
              <a:gd name="connsiteX925" fmla="*/ 818132 w 1465746"/>
              <a:gd name="connsiteY925" fmla="*/ 450798 h 1104727"/>
              <a:gd name="connsiteX926" fmla="*/ 820824 w 1465746"/>
              <a:gd name="connsiteY926" fmla="*/ 449682 h 1104727"/>
              <a:gd name="connsiteX927" fmla="*/ 822001 w 1465746"/>
              <a:gd name="connsiteY927" fmla="*/ 448886 h 1104727"/>
              <a:gd name="connsiteX928" fmla="*/ 824557 w 1465746"/>
              <a:gd name="connsiteY928" fmla="*/ 447635 h 1104727"/>
              <a:gd name="connsiteX929" fmla="*/ 826352 w 1465746"/>
              <a:gd name="connsiteY929" fmla="*/ 446779 h 1104727"/>
              <a:gd name="connsiteX930" fmla="*/ 828615 w 1465746"/>
              <a:gd name="connsiteY930" fmla="*/ 447277 h 1104727"/>
              <a:gd name="connsiteX931" fmla="*/ 829903 w 1465746"/>
              <a:gd name="connsiteY931" fmla="*/ 449086 h 1104727"/>
              <a:gd name="connsiteX932" fmla="*/ 830579 w 1465746"/>
              <a:gd name="connsiteY932" fmla="*/ 450703 h 1104727"/>
              <a:gd name="connsiteX933" fmla="*/ 831225 w 1465746"/>
              <a:gd name="connsiteY933" fmla="*/ 451318 h 1104727"/>
              <a:gd name="connsiteX934" fmla="*/ 831694 w 1465746"/>
              <a:gd name="connsiteY934" fmla="*/ 451764 h 1104727"/>
              <a:gd name="connsiteX935" fmla="*/ 834188 w 1465746"/>
              <a:gd name="connsiteY935" fmla="*/ 452775 h 1104727"/>
              <a:gd name="connsiteX936" fmla="*/ 834680 w 1465746"/>
              <a:gd name="connsiteY936" fmla="*/ 453833 h 1104727"/>
              <a:gd name="connsiteX937" fmla="*/ 834853 w 1465746"/>
              <a:gd name="connsiteY937" fmla="*/ 455629 h 1104727"/>
              <a:gd name="connsiteX938" fmla="*/ 834346 w 1465746"/>
              <a:gd name="connsiteY938" fmla="*/ 458802 h 1104727"/>
              <a:gd name="connsiteX939" fmla="*/ 834259 w 1465746"/>
              <a:gd name="connsiteY939" fmla="*/ 459343 h 1104727"/>
              <a:gd name="connsiteX940" fmla="*/ 833968 w 1465746"/>
              <a:gd name="connsiteY940" fmla="*/ 459619 h 1104727"/>
              <a:gd name="connsiteX941" fmla="*/ 833408 w 1465746"/>
              <a:gd name="connsiteY941" fmla="*/ 460149 h 1104727"/>
              <a:gd name="connsiteX942" fmla="*/ 832284 w 1465746"/>
              <a:gd name="connsiteY942" fmla="*/ 461217 h 1104727"/>
              <a:gd name="connsiteX943" fmla="*/ 831992 w 1465746"/>
              <a:gd name="connsiteY943" fmla="*/ 461493 h 1104727"/>
              <a:gd name="connsiteX944" fmla="*/ 831916 w 1465746"/>
              <a:gd name="connsiteY944" fmla="*/ 463041 h 1104727"/>
              <a:gd name="connsiteX945" fmla="*/ 833805 w 1465746"/>
              <a:gd name="connsiteY945" fmla="*/ 462603 h 1104727"/>
              <a:gd name="connsiteX946" fmla="*/ 833983 w 1465746"/>
              <a:gd name="connsiteY946" fmla="*/ 462562 h 1104727"/>
              <a:gd name="connsiteX947" fmla="*/ 834636 w 1465746"/>
              <a:gd name="connsiteY947" fmla="*/ 461809 h 1104727"/>
              <a:gd name="connsiteX948" fmla="*/ 837391 w 1465746"/>
              <a:gd name="connsiteY948" fmla="*/ 458623 h 1104727"/>
              <a:gd name="connsiteX949" fmla="*/ 839549 w 1465746"/>
              <a:gd name="connsiteY949" fmla="*/ 457059 h 1104727"/>
              <a:gd name="connsiteX950" fmla="*/ 840095 w 1465746"/>
              <a:gd name="connsiteY950" fmla="*/ 456663 h 1104727"/>
              <a:gd name="connsiteX951" fmla="*/ 841483 w 1465746"/>
              <a:gd name="connsiteY951" fmla="*/ 455124 h 1104727"/>
              <a:gd name="connsiteX952" fmla="*/ 846199 w 1465746"/>
              <a:gd name="connsiteY952" fmla="*/ 452003 h 1104727"/>
              <a:gd name="connsiteX953" fmla="*/ 849680 w 1465746"/>
              <a:gd name="connsiteY953" fmla="*/ 446826 h 1104727"/>
              <a:gd name="connsiteX954" fmla="*/ 849947 w 1465746"/>
              <a:gd name="connsiteY954" fmla="*/ 445031 h 1104727"/>
              <a:gd name="connsiteX955" fmla="*/ 850446 w 1465746"/>
              <a:gd name="connsiteY955" fmla="*/ 443283 h 1104727"/>
              <a:gd name="connsiteX956" fmla="*/ 851775 w 1465746"/>
              <a:gd name="connsiteY956" fmla="*/ 440938 h 1104727"/>
              <a:gd name="connsiteX957" fmla="*/ 852825 w 1465746"/>
              <a:gd name="connsiteY957" fmla="*/ 438994 h 1104727"/>
              <a:gd name="connsiteX958" fmla="*/ 853812 w 1465746"/>
              <a:gd name="connsiteY958" fmla="*/ 436374 h 1104727"/>
              <a:gd name="connsiteX959" fmla="*/ 855961 w 1465746"/>
              <a:gd name="connsiteY959" fmla="*/ 434510 h 1104727"/>
              <a:gd name="connsiteX960" fmla="*/ 857547 w 1465746"/>
              <a:gd name="connsiteY960" fmla="*/ 434057 h 1104727"/>
              <a:gd name="connsiteX961" fmla="*/ 860979 w 1465746"/>
              <a:gd name="connsiteY961" fmla="*/ 434502 h 1104727"/>
              <a:gd name="connsiteX962" fmla="*/ 862966 w 1465746"/>
              <a:gd name="connsiteY962" fmla="*/ 435267 h 1104727"/>
              <a:gd name="connsiteX963" fmla="*/ 866259 w 1465746"/>
              <a:gd name="connsiteY963" fmla="*/ 435913 h 1104727"/>
              <a:gd name="connsiteX964" fmla="*/ 870087 w 1465746"/>
              <a:gd name="connsiteY964" fmla="*/ 436893 h 1104727"/>
              <a:gd name="connsiteX965" fmla="*/ 871125 w 1465746"/>
              <a:gd name="connsiteY965" fmla="*/ 439875 h 1104727"/>
              <a:gd name="connsiteX966" fmla="*/ 874121 w 1465746"/>
              <a:gd name="connsiteY966" fmla="*/ 442444 h 1104727"/>
              <a:gd name="connsiteX967" fmla="*/ 875283 w 1465746"/>
              <a:gd name="connsiteY967" fmla="*/ 443441 h 1104727"/>
              <a:gd name="connsiteX968" fmla="*/ 876331 w 1465746"/>
              <a:gd name="connsiteY968" fmla="*/ 443973 h 1104727"/>
              <a:gd name="connsiteX969" fmla="*/ 879268 w 1465746"/>
              <a:gd name="connsiteY969" fmla="*/ 445457 h 1104727"/>
              <a:gd name="connsiteX970" fmla="*/ 881830 w 1465746"/>
              <a:gd name="connsiteY970" fmla="*/ 446507 h 1104727"/>
              <a:gd name="connsiteX971" fmla="*/ 883442 w 1465746"/>
              <a:gd name="connsiteY971" fmla="*/ 447166 h 1104727"/>
              <a:gd name="connsiteX972" fmla="*/ 884271 w 1465746"/>
              <a:gd name="connsiteY972" fmla="*/ 447220 h 1104727"/>
              <a:gd name="connsiteX973" fmla="*/ 886755 w 1465746"/>
              <a:gd name="connsiteY973" fmla="*/ 447380 h 1104727"/>
              <a:gd name="connsiteX974" fmla="*/ 890179 w 1465746"/>
              <a:gd name="connsiteY974" fmla="*/ 449082 h 1104727"/>
              <a:gd name="connsiteX975" fmla="*/ 890653 w 1465746"/>
              <a:gd name="connsiteY975" fmla="*/ 449153 h 1104727"/>
              <a:gd name="connsiteX976" fmla="*/ 891491 w 1465746"/>
              <a:gd name="connsiteY976" fmla="*/ 449279 h 1104727"/>
              <a:gd name="connsiteX977" fmla="*/ 892053 w 1465746"/>
              <a:gd name="connsiteY977" fmla="*/ 450052 h 1104727"/>
              <a:gd name="connsiteX978" fmla="*/ 892171 w 1465746"/>
              <a:gd name="connsiteY978" fmla="*/ 450214 h 1104727"/>
              <a:gd name="connsiteX979" fmla="*/ 892400 w 1465746"/>
              <a:gd name="connsiteY979" fmla="*/ 450330 h 1104727"/>
              <a:gd name="connsiteX980" fmla="*/ 893042 w 1465746"/>
              <a:gd name="connsiteY980" fmla="*/ 450655 h 1104727"/>
              <a:gd name="connsiteX981" fmla="*/ 895748 w 1465746"/>
              <a:gd name="connsiteY981" fmla="*/ 455634 h 1104727"/>
              <a:gd name="connsiteX982" fmla="*/ 893173 w 1465746"/>
              <a:gd name="connsiteY982" fmla="*/ 456208 h 1104727"/>
              <a:gd name="connsiteX983" fmla="*/ 892903 w 1465746"/>
              <a:gd name="connsiteY983" fmla="*/ 456269 h 1104727"/>
              <a:gd name="connsiteX984" fmla="*/ 887473 w 1465746"/>
              <a:gd name="connsiteY984" fmla="*/ 457476 h 1104727"/>
              <a:gd name="connsiteX985" fmla="*/ 887166 w 1465746"/>
              <a:gd name="connsiteY985" fmla="*/ 457544 h 1104727"/>
              <a:gd name="connsiteX986" fmla="*/ 880906 w 1465746"/>
              <a:gd name="connsiteY986" fmla="*/ 458483 h 1104727"/>
              <a:gd name="connsiteX987" fmla="*/ 878037 w 1465746"/>
              <a:gd name="connsiteY987" fmla="*/ 457776 h 1104727"/>
              <a:gd name="connsiteX988" fmla="*/ 876331 w 1465746"/>
              <a:gd name="connsiteY988" fmla="*/ 458159 h 1104727"/>
              <a:gd name="connsiteX989" fmla="*/ 875906 w 1465746"/>
              <a:gd name="connsiteY989" fmla="*/ 458254 h 1104727"/>
              <a:gd name="connsiteX990" fmla="*/ 873259 w 1465746"/>
              <a:gd name="connsiteY990" fmla="*/ 458391 h 1104727"/>
              <a:gd name="connsiteX991" fmla="*/ 871743 w 1465746"/>
              <a:gd name="connsiteY991" fmla="*/ 458779 h 1104727"/>
              <a:gd name="connsiteX992" fmla="*/ 871325 w 1465746"/>
              <a:gd name="connsiteY992" fmla="*/ 459448 h 1104727"/>
              <a:gd name="connsiteX993" fmla="*/ 871179 w 1465746"/>
              <a:gd name="connsiteY993" fmla="*/ 460255 h 1104727"/>
              <a:gd name="connsiteX994" fmla="*/ 871161 w 1465746"/>
              <a:gd name="connsiteY994" fmla="*/ 462146 h 1104727"/>
              <a:gd name="connsiteX995" fmla="*/ 871825 w 1465746"/>
              <a:gd name="connsiteY995" fmla="*/ 464649 h 1104727"/>
              <a:gd name="connsiteX996" fmla="*/ 873058 w 1465746"/>
              <a:gd name="connsiteY996" fmla="*/ 465000 h 1104727"/>
              <a:gd name="connsiteX997" fmla="*/ 874361 w 1465746"/>
              <a:gd name="connsiteY997" fmla="*/ 465285 h 1104727"/>
              <a:gd name="connsiteX998" fmla="*/ 876011 w 1465746"/>
              <a:gd name="connsiteY998" fmla="*/ 465305 h 1104727"/>
              <a:gd name="connsiteX999" fmla="*/ 878694 w 1465746"/>
              <a:gd name="connsiteY999" fmla="*/ 465135 h 1104727"/>
              <a:gd name="connsiteX1000" fmla="*/ 881513 w 1465746"/>
              <a:gd name="connsiteY1000" fmla="*/ 465099 h 1104727"/>
              <a:gd name="connsiteX1001" fmla="*/ 882952 w 1465746"/>
              <a:gd name="connsiteY1001" fmla="*/ 465589 h 1104727"/>
              <a:gd name="connsiteX1002" fmla="*/ 884662 w 1465746"/>
              <a:gd name="connsiteY1002" fmla="*/ 466418 h 1104727"/>
              <a:gd name="connsiteX1003" fmla="*/ 886170 w 1465746"/>
              <a:gd name="connsiteY1003" fmla="*/ 466907 h 1104727"/>
              <a:gd name="connsiteX1004" fmla="*/ 888356 w 1465746"/>
              <a:gd name="connsiteY1004" fmla="*/ 468215 h 1104727"/>
              <a:gd name="connsiteX1005" fmla="*/ 891023 w 1465746"/>
              <a:gd name="connsiteY1005" fmla="*/ 469798 h 1104727"/>
              <a:gd name="connsiteX1006" fmla="*/ 892454 w 1465746"/>
              <a:gd name="connsiteY1006" fmla="*/ 471096 h 1104727"/>
              <a:gd name="connsiteX1007" fmla="*/ 894295 w 1465746"/>
              <a:gd name="connsiteY1007" fmla="*/ 472535 h 1104727"/>
              <a:gd name="connsiteX1008" fmla="*/ 896211 w 1465746"/>
              <a:gd name="connsiteY1008" fmla="*/ 473501 h 1104727"/>
              <a:gd name="connsiteX1009" fmla="*/ 897918 w 1465746"/>
              <a:gd name="connsiteY1009" fmla="*/ 474736 h 1104727"/>
              <a:gd name="connsiteX1010" fmla="*/ 899352 w 1465746"/>
              <a:gd name="connsiteY1010" fmla="*/ 475697 h 1104727"/>
              <a:gd name="connsiteX1011" fmla="*/ 901762 w 1465746"/>
              <a:gd name="connsiteY1011" fmla="*/ 475320 h 1104727"/>
              <a:gd name="connsiteX1012" fmla="*/ 904106 w 1465746"/>
              <a:gd name="connsiteY1012" fmla="*/ 474605 h 1104727"/>
              <a:gd name="connsiteX1013" fmla="*/ 905142 w 1465746"/>
              <a:gd name="connsiteY1013" fmla="*/ 474146 h 1104727"/>
              <a:gd name="connsiteX1014" fmla="*/ 907477 w 1465746"/>
              <a:gd name="connsiteY1014" fmla="*/ 474241 h 1104727"/>
              <a:gd name="connsiteX1015" fmla="*/ 909127 w 1465746"/>
              <a:gd name="connsiteY1015" fmla="*/ 474327 h 1104727"/>
              <a:gd name="connsiteX1016" fmla="*/ 910913 w 1465746"/>
              <a:gd name="connsiteY1016" fmla="*/ 474482 h 1104727"/>
              <a:gd name="connsiteX1017" fmla="*/ 911516 w 1465746"/>
              <a:gd name="connsiteY1017" fmla="*/ 476109 h 1104727"/>
              <a:gd name="connsiteX1018" fmla="*/ 912875 w 1465746"/>
              <a:gd name="connsiteY1018" fmla="*/ 477812 h 1104727"/>
              <a:gd name="connsiteX1019" fmla="*/ 913751 w 1465746"/>
              <a:gd name="connsiteY1019" fmla="*/ 479440 h 1104727"/>
              <a:gd name="connsiteX1020" fmla="*/ 915262 w 1465746"/>
              <a:gd name="connsiteY1020" fmla="*/ 482137 h 1104727"/>
              <a:gd name="connsiteX1021" fmla="*/ 917003 w 1465746"/>
              <a:gd name="connsiteY1021" fmla="*/ 484403 h 1104727"/>
              <a:gd name="connsiteX1022" fmla="*/ 918974 w 1465746"/>
              <a:gd name="connsiteY1022" fmla="*/ 486788 h 1104727"/>
              <a:gd name="connsiteX1023" fmla="*/ 920602 w 1465746"/>
              <a:gd name="connsiteY1023" fmla="*/ 489101 h 1104727"/>
              <a:gd name="connsiteX1024" fmla="*/ 921964 w 1465746"/>
              <a:gd name="connsiteY1024" fmla="*/ 490263 h 1104727"/>
              <a:gd name="connsiteX1025" fmla="*/ 924154 w 1465746"/>
              <a:gd name="connsiteY1025" fmla="*/ 491368 h 1104727"/>
              <a:gd name="connsiteX1026" fmla="*/ 926418 w 1465746"/>
              <a:gd name="connsiteY1026" fmla="*/ 491731 h 1104727"/>
              <a:gd name="connsiteX1027" fmla="*/ 928268 w 1465746"/>
              <a:gd name="connsiteY1027" fmla="*/ 492495 h 1104727"/>
              <a:gd name="connsiteX1028" fmla="*/ 931072 w 1465746"/>
              <a:gd name="connsiteY1028" fmla="*/ 494012 h 1104727"/>
              <a:gd name="connsiteX1029" fmla="*/ 934295 w 1465746"/>
              <a:gd name="connsiteY1029" fmla="*/ 494859 h 1104727"/>
              <a:gd name="connsiteX1030" fmla="*/ 936965 w 1465746"/>
              <a:gd name="connsiteY1030" fmla="*/ 495903 h 1104727"/>
              <a:gd name="connsiteX1031" fmla="*/ 941175 w 1465746"/>
              <a:gd name="connsiteY1031" fmla="*/ 497736 h 1104727"/>
              <a:gd name="connsiteX1032" fmla="*/ 944019 w 1465746"/>
              <a:gd name="connsiteY1032" fmla="*/ 498684 h 1104727"/>
              <a:gd name="connsiteX1033" fmla="*/ 948190 w 1465746"/>
              <a:gd name="connsiteY1033" fmla="*/ 500958 h 1104727"/>
              <a:gd name="connsiteX1034" fmla="*/ 951003 w 1465746"/>
              <a:gd name="connsiteY1034" fmla="*/ 501667 h 1104727"/>
              <a:gd name="connsiteX1035" fmla="*/ 953535 w 1465746"/>
              <a:gd name="connsiteY1035" fmla="*/ 502641 h 1104727"/>
              <a:gd name="connsiteX1036" fmla="*/ 955313 w 1465746"/>
              <a:gd name="connsiteY1036" fmla="*/ 503673 h 1104727"/>
              <a:gd name="connsiteX1037" fmla="*/ 958189 w 1465746"/>
              <a:gd name="connsiteY1037" fmla="*/ 504853 h 1104727"/>
              <a:gd name="connsiteX1038" fmla="*/ 960174 w 1465746"/>
              <a:gd name="connsiteY1038" fmla="*/ 505754 h 1104727"/>
              <a:gd name="connsiteX1039" fmla="*/ 962981 w 1465746"/>
              <a:gd name="connsiteY1039" fmla="*/ 506799 h 1104727"/>
              <a:gd name="connsiteX1040" fmla="*/ 966479 w 1465746"/>
              <a:gd name="connsiteY1040" fmla="*/ 507784 h 1104727"/>
              <a:gd name="connsiteX1041" fmla="*/ 970312 w 1465746"/>
              <a:gd name="connsiteY1041" fmla="*/ 509515 h 1104727"/>
              <a:gd name="connsiteX1042" fmla="*/ 974005 w 1465746"/>
              <a:gd name="connsiteY1042" fmla="*/ 511312 h 1104727"/>
              <a:gd name="connsiteX1043" fmla="*/ 981262 w 1465746"/>
              <a:gd name="connsiteY1043" fmla="*/ 514501 h 1104727"/>
              <a:gd name="connsiteX1044" fmla="*/ 983110 w 1465746"/>
              <a:gd name="connsiteY1044" fmla="*/ 515264 h 1104727"/>
              <a:gd name="connsiteX1045" fmla="*/ 985914 w 1465746"/>
              <a:gd name="connsiteY1045" fmla="*/ 516849 h 1104727"/>
              <a:gd name="connsiteX1046" fmla="*/ 988727 w 1465746"/>
              <a:gd name="connsiteY1046" fmla="*/ 517421 h 1104727"/>
              <a:gd name="connsiteX1047" fmla="*/ 990574 w 1465746"/>
              <a:gd name="connsiteY1047" fmla="*/ 518387 h 1104727"/>
              <a:gd name="connsiteX1048" fmla="*/ 992427 w 1465746"/>
              <a:gd name="connsiteY1048" fmla="*/ 518747 h 1104727"/>
              <a:gd name="connsiteX1049" fmla="*/ 994763 w 1465746"/>
              <a:gd name="connsiteY1049" fmla="*/ 518773 h 1104727"/>
              <a:gd name="connsiteX1050" fmla="*/ 996413 w 1465746"/>
              <a:gd name="connsiteY1050" fmla="*/ 518726 h 1104727"/>
              <a:gd name="connsiteX1051" fmla="*/ 997790 w 1465746"/>
              <a:gd name="connsiteY1051" fmla="*/ 518539 h 1104727"/>
              <a:gd name="connsiteX1052" fmla="*/ 998897 w 1465746"/>
              <a:gd name="connsiteY1052" fmla="*/ 517810 h 1104727"/>
              <a:gd name="connsiteX1053" fmla="*/ 1000205 w 1465746"/>
              <a:gd name="connsiteY1053" fmla="*/ 517624 h 1104727"/>
              <a:gd name="connsiteX1054" fmla="*/ 1001515 w 1465746"/>
              <a:gd name="connsiteY1054" fmla="*/ 517302 h 1104727"/>
              <a:gd name="connsiteX1055" fmla="*/ 1003578 w 1465746"/>
              <a:gd name="connsiteY1055" fmla="*/ 517123 h 1104727"/>
              <a:gd name="connsiteX1056" fmla="*/ 1005441 w 1465746"/>
              <a:gd name="connsiteY1056" fmla="*/ 516402 h 1104727"/>
              <a:gd name="connsiteX1057" fmla="*/ 1007916 w 1465746"/>
              <a:gd name="connsiteY1057" fmla="*/ 516432 h 1104727"/>
              <a:gd name="connsiteX1058" fmla="*/ 1009354 w 1465746"/>
              <a:gd name="connsiteY1058" fmla="*/ 517056 h 1104727"/>
              <a:gd name="connsiteX1059" fmla="*/ 1010992 w 1465746"/>
              <a:gd name="connsiteY1059" fmla="*/ 518222 h 1104727"/>
              <a:gd name="connsiteX1060" fmla="*/ 1013585 w 1465746"/>
              <a:gd name="connsiteY1060" fmla="*/ 520209 h 1104727"/>
              <a:gd name="connsiteX1061" fmla="*/ 1015157 w 1465746"/>
              <a:gd name="connsiteY1061" fmla="*/ 521103 h 1104727"/>
              <a:gd name="connsiteX1062" fmla="*/ 1016453 w 1465746"/>
              <a:gd name="connsiteY1062" fmla="*/ 522130 h 1104727"/>
              <a:gd name="connsiteX1063" fmla="*/ 1017683 w 1465746"/>
              <a:gd name="connsiteY1063" fmla="*/ 522887 h 1104727"/>
              <a:gd name="connsiteX1064" fmla="*/ 1020222 w 1465746"/>
              <a:gd name="connsiteY1064" fmla="*/ 523456 h 1104727"/>
              <a:gd name="connsiteX1065" fmla="*/ 1021115 w 1465746"/>
              <a:gd name="connsiteY1065" fmla="*/ 523468 h 1104727"/>
              <a:gd name="connsiteX1066" fmla="*/ 1022273 w 1465746"/>
              <a:gd name="connsiteY1066" fmla="*/ 524560 h 1104727"/>
              <a:gd name="connsiteX1067" fmla="*/ 1022417 w 1465746"/>
              <a:gd name="connsiteY1067" fmla="*/ 526159 h 1104727"/>
              <a:gd name="connsiteX1068" fmla="*/ 1023077 w 1465746"/>
              <a:gd name="connsiteY1068" fmla="*/ 528705 h 1104727"/>
              <a:gd name="connsiteX1069" fmla="*/ 1021570 w 1465746"/>
              <a:gd name="connsiteY1069" fmla="*/ 531619 h 1104727"/>
              <a:gd name="connsiteX1070" fmla="*/ 1021355 w 1465746"/>
              <a:gd name="connsiteY1070" fmla="*/ 532032 h 1104727"/>
              <a:gd name="connsiteX1071" fmla="*/ 1021218 w 1465746"/>
              <a:gd name="connsiteY1071" fmla="*/ 533146 h 1104727"/>
              <a:gd name="connsiteX1072" fmla="*/ 1021494 w 1465746"/>
              <a:gd name="connsiteY1072" fmla="*/ 533885 h 1104727"/>
              <a:gd name="connsiteX1073" fmla="*/ 1022008 w 1465746"/>
              <a:gd name="connsiteY1073" fmla="*/ 535260 h 1104727"/>
              <a:gd name="connsiteX1074" fmla="*/ 1023555 w 1465746"/>
              <a:gd name="connsiteY1074" fmla="*/ 536516 h 1104727"/>
              <a:gd name="connsiteX1075" fmla="*/ 1023793 w 1465746"/>
              <a:gd name="connsiteY1075" fmla="*/ 537392 h 1104727"/>
              <a:gd name="connsiteX1076" fmla="*/ 1024096 w 1465746"/>
              <a:gd name="connsiteY1076" fmla="*/ 538503 h 1104727"/>
              <a:gd name="connsiteX1077" fmla="*/ 1023211 w 1465746"/>
              <a:gd name="connsiteY1077" fmla="*/ 538622 h 1104727"/>
              <a:gd name="connsiteX1078" fmla="*/ 1021532 w 1465746"/>
              <a:gd name="connsiteY1078" fmla="*/ 538848 h 1104727"/>
              <a:gd name="connsiteX1079" fmla="*/ 1021024 w 1465746"/>
              <a:gd name="connsiteY1079" fmla="*/ 539711 h 1104727"/>
              <a:gd name="connsiteX1080" fmla="*/ 1017878 w 1465746"/>
              <a:gd name="connsiteY1080" fmla="*/ 541909 h 1104727"/>
              <a:gd name="connsiteX1081" fmla="*/ 1016672 w 1465746"/>
              <a:gd name="connsiteY1081" fmla="*/ 543693 h 1104727"/>
              <a:gd name="connsiteX1082" fmla="*/ 1016211 w 1465746"/>
              <a:gd name="connsiteY1082" fmla="*/ 545980 h 1104727"/>
              <a:gd name="connsiteX1083" fmla="*/ 1016254 w 1465746"/>
              <a:gd name="connsiteY1083" fmla="*/ 547900 h 1104727"/>
              <a:gd name="connsiteX1084" fmla="*/ 1016594 w 1465746"/>
              <a:gd name="connsiteY1084" fmla="*/ 548183 h 1104727"/>
              <a:gd name="connsiteX1085" fmla="*/ 1016934 w 1465746"/>
              <a:gd name="connsiteY1085" fmla="*/ 548464 h 1104727"/>
              <a:gd name="connsiteX1086" fmla="*/ 1018520 w 1465746"/>
              <a:gd name="connsiteY1086" fmla="*/ 548712 h 1104727"/>
              <a:gd name="connsiteX1087" fmla="*/ 1020325 w 1465746"/>
              <a:gd name="connsiteY1087" fmla="*/ 547674 h 1104727"/>
              <a:gd name="connsiteX1088" fmla="*/ 1020504 w 1465746"/>
              <a:gd name="connsiteY1088" fmla="*/ 547573 h 1104727"/>
              <a:gd name="connsiteX1089" fmla="*/ 1021171 w 1465746"/>
              <a:gd name="connsiteY1089" fmla="*/ 547558 h 1104727"/>
              <a:gd name="connsiteX1090" fmla="*/ 1022564 w 1465746"/>
              <a:gd name="connsiteY1090" fmla="*/ 547532 h 1104727"/>
              <a:gd name="connsiteX1091" fmla="*/ 1023120 w 1465746"/>
              <a:gd name="connsiteY1091" fmla="*/ 548032 h 1104727"/>
              <a:gd name="connsiteX1092" fmla="*/ 1022796 w 1465746"/>
              <a:gd name="connsiteY1092" fmla="*/ 549144 h 1104727"/>
              <a:gd name="connsiteX1093" fmla="*/ 1023156 w 1465746"/>
              <a:gd name="connsiteY1093" fmla="*/ 550009 h 1104727"/>
              <a:gd name="connsiteX1094" fmla="*/ 1023466 w 1465746"/>
              <a:gd name="connsiteY1094" fmla="*/ 550761 h 1104727"/>
              <a:gd name="connsiteX1095" fmla="*/ 1023275 w 1465746"/>
              <a:gd name="connsiteY1095" fmla="*/ 551131 h 1104727"/>
              <a:gd name="connsiteX1096" fmla="*/ 1022829 w 1465746"/>
              <a:gd name="connsiteY1096" fmla="*/ 551994 h 1104727"/>
              <a:gd name="connsiteX1097" fmla="*/ 1022150 w 1465746"/>
              <a:gd name="connsiteY1097" fmla="*/ 552079 h 1104727"/>
              <a:gd name="connsiteX1098" fmla="*/ 1021454 w 1465746"/>
              <a:gd name="connsiteY1098" fmla="*/ 552166 h 1104727"/>
              <a:gd name="connsiteX1099" fmla="*/ 1020482 w 1465746"/>
              <a:gd name="connsiteY1099" fmla="*/ 551317 h 1104727"/>
              <a:gd name="connsiteX1100" fmla="*/ 1019658 w 1465746"/>
              <a:gd name="connsiteY1100" fmla="*/ 550598 h 1104727"/>
              <a:gd name="connsiteX1101" fmla="*/ 1018409 w 1465746"/>
              <a:gd name="connsiteY1101" fmla="*/ 550709 h 1104727"/>
              <a:gd name="connsiteX1102" fmla="*/ 1017526 w 1465746"/>
              <a:gd name="connsiteY1102" fmla="*/ 551505 h 1104727"/>
              <a:gd name="connsiteX1103" fmla="*/ 1017268 w 1465746"/>
              <a:gd name="connsiteY1103" fmla="*/ 552370 h 1104727"/>
              <a:gd name="connsiteX1104" fmla="*/ 1018048 w 1465746"/>
              <a:gd name="connsiteY1104" fmla="*/ 555290 h 1104727"/>
              <a:gd name="connsiteX1105" fmla="*/ 1017676 w 1465746"/>
              <a:gd name="connsiteY1105" fmla="*/ 556746 h 1104727"/>
              <a:gd name="connsiteX1106" fmla="*/ 1017528 w 1465746"/>
              <a:gd name="connsiteY1106" fmla="*/ 557328 h 1104727"/>
              <a:gd name="connsiteX1107" fmla="*/ 1017577 w 1465746"/>
              <a:gd name="connsiteY1107" fmla="*/ 558770 h 1104727"/>
              <a:gd name="connsiteX1108" fmla="*/ 1017622 w 1465746"/>
              <a:gd name="connsiteY1108" fmla="*/ 560117 h 1104727"/>
              <a:gd name="connsiteX1109" fmla="*/ 1016983 w 1465746"/>
              <a:gd name="connsiteY1109" fmla="*/ 561535 h 1104727"/>
              <a:gd name="connsiteX1110" fmla="*/ 1015978 w 1465746"/>
              <a:gd name="connsiteY1110" fmla="*/ 562268 h 1104727"/>
              <a:gd name="connsiteX1111" fmla="*/ 1013479 w 1465746"/>
              <a:gd name="connsiteY1111" fmla="*/ 562366 h 1104727"/>
              <a:gd name="connsiteX1112" fmla="*/ 1011331 w 1465746"/>
              <a:gd name="connsiteY1112" fmla="*/ 564759 h 1104727"/>
              <a:gd name="connsiteX1113" fmla="*/ 1010398 w 1465746"/>
              <a:gd name="connsiteY1113" fmla="*/ 565041 h 1104727"/>
              <a:gd name="connsiteX1114" fmla="*/ 1010140 w 1465746"/>
              <a:gd name="connsiteY1114" fmla="*/ 565119 h 1104727"/>
              <a:gd name="connsiteX1115" fmla="*/ 1008196 w 1465746"/>
              <a:gd name="connsiteY1115" fmla="*/ 565966 h 1104727"/>
              <a:gd name="connsiteX1116" fmla="*/ 1007436 w 1465746"/>
              <a:gd name="connsiteY1116" fmla="*/ 567137 h 1104727"/>
              <a:gd name="connsiteX1117" fmla="*/ 1007364 w 1465746"/>
              <a:gd name="connsiteY1117" fmla="*/ 567940 h 1104727"/>
              <a:gd name="connsiteX1118" fmla="*/ 1008474 w 1465746"/>
              <a:gd name="connsiteY1118" fmla="*/ 569315 h 1104727"/>
              <a:gd name="connsiteX1119" fmla="*/ 1008842 w 1465746"/>
              <a:gd name="connsiteY1119" fmla="*/ 569379 h 1104727"/>
              <a:gd name="connsiteX1120" fmla="*/ 1009221 w 1465746"/>
              <a:gd name="connsiteY1120" fmla="*/ 569446 h 1104727"/>
              <a:gd name="connsiteX1121" fmla="*/ 1010910 w 1465746"/>
              <a:gd name="connsiteY1121" fmla="*/ 569091 h 1104727"/>
              <a:gd name="connsiteX1122" fmla="*/ 1011118 w 1465746"/>
              <a:gd name="connsiteY1122" fmla="*/ 568857 h 1104727"/>
              <a:gd name="connsiteX1123" fmla="*/ 1013249 w 1465746"/>
              <a:gd name="connsiteY1123" fmla="*/ 566452 h 1104727"/>
              <a:gd name="connsiteX1124" fmla="*/ 1014288 w 1465746"/>
              <a:gd name="connsiteY1124" fmla="*/ 565731 h 1104727"/>
              <a:gd name="connsiteX1125" fmla="*/ 1014568 w 1465746"/>
              <a:gd name="connsiteY1125" fmla="*/ 565536 h 1104727"/>
              <a:gd name="connsiteX1126" fmla="*/ 1016256 w 1465746"/>
              <a:gd name="connsiteY1126" fmla="*/ 565430 h 1104727"/>
              <a:gd name="connsiteX1127" fmla="*/ 1016810 w 1465746"/>
              <a:gd name="connsiteY1127" fmla="*/ 566117 h 1104727"/>
              <a:gd name="connsiteX1128" fmla="*/ 1016798 w 1465746"/>
              <a:gd name="connsiteY1128" fmla="*/ 567294 h 1104727"/>
              <a:gd name="connsiteX1129" fmla="*/ 1015636 w 1465746"/>
              <a:gd name="connsiteY1129" fmla="*/ 568636 h 1104727"/>
              <a:gd name="connsiteX1130" fmla="*/ 1015471 w 1465746"/>
              <a:gd name="connsiteY1130" fmla="*/ 568828 h 1104727"/>
              <a:gd name="connsiteX1131" fmla="*/ 1015194 w 1465746"/>
              <a:gd name="connsiteY1131" fmla="*/ 571365 h 1104727"/>
              <a:gd name="connsiteX1132" fmla="*/ 1013996 w 1465746"/>
              <a:gd name="connsiteY1132" fmla="*/ 572592 h 1104727"/>
              <a:gd name="connsiteX1133" fmla="*/ 1013795 w 1465746"/>
              <a:gd name="connsiteY1133" fmla="*/ 572999 h 1104727"/>
              <a:gd name="connsiteX1134" fmla="*/ 1012174 w 1465746"/>
              <a:gd name="connsiteY1134" fmla="*/ 576415 h 1104727"/>
              <a:gd name="connsiteX1135" fmla="*/ 1012290 w 1465746"/>
              <a:gd name="connsiteY1135" fmla="*/ 576673 h 1104727"/>
              <a:gd name="connsiteX1136" fmla="*/ 1012877 w 1465746"/>
              <a:gd name="connsiteY1136" fmla="*/ 577970 h 1104727"/>
              <a:gd name="connsiteX1137" fmla="*/ 1012807 w 1465746"/>
              <a:gd name="connsiteY1137" fmla="*/ 578773 h 1104727"/>
              <a:gd name="connsiteX1138" fmla="*/ 1011731 w 1465746"/>
              <a:gd name="connsiteY1138" fmla="*/ 580125 h 1104727"/>
              <a:gd name="connsiteX1139" fmla="*/ 1010166 w 1465746"/>
              <a:gd name="connsiteY1139" fmla="*/ 580481 h 1104727"/>
              <a:gd name="connsiteX1140" fmla="*/ 1009532 w 1465746"/>
              <a:gd name="connsiteY1140" fmla="*/ 583879 h 1104727"/>
              <a:gd name="connsiteX1141" fmla="*/ 1008978 w 1465746"/>
              <a:gd name="connsiteY1141" fmla="*/ 586848 h 1104727"/>
              <a:gd name="connsiteX1142" fmla="*/ 1009162 w 1465746"/>
              <a:gd name="connsiteY1142" fmla="*/ 587767 h 1104727"/>
              <a:gd name="connsiteX1143" fmla="*/ 1009215 w 1465746"/>
              <a:gd name="connsiteY1143" fmla="*/ 588027 h 1104727"/>
              <a:gd name="connsiteX1144" fmla="*/ 1008554 w 1465746"/>
              <a:gd name="connsiteY1144" fmla="*/ 589878 h 1104727"/>
              <a:gd name="connsiteX1145" fmla="*/ 1008443 w 1465746"/>
              <a:gd name="connsiteY1145" fmla="*/ 590187 h 1104727"/>
              <a:gd name="connsiteX1146" fmla="*/ 1008521 w 1465746"/>
              <a:gd name="connsiteY1146" fmla="*/ 590558 h 1104727"/>
              <a:gd name="connsiteX1147" fmla="*/ 1008682 w 1465746"/>
              <a:gd name="connsiteY1147" fmla="*/ 591306 h 1104727"/>
              <a:gd name="connsiteX1148" fmla="*/ 1009056 w 1465746"/>
              <a:gd name="connsiteY1148" fmla="*/ 591664 h 1104727"/>
              <a:gd name="connsiteX1149" fmla="*/ 1009794 w 1465746"/>
              <a:gd name="connsiteY1149" fmla="*/ 592369 h 1104727"/>
              <a:gd name="connsiteX1150" fmla="*/ 1010523 w 1465746"/>
              <a:gd name="connsiteY1150" fmla="*/ 594174 h 1104727"/>
              <a:gd name="connsiteX1151" fmla="*/ 1011756 w 1465746"/>
              <a:gd name="connsiteY1151" fmla="*/ 601494 h 1104727"/>
              <a:gd name="connsiteX1152" fmla="*/ 1011741 w 1465746"/>
              <a:gd name="connsiteY1152" fmla="*/ 602981 h 1104727"/>
              <a:gd name="connsiteX1153" fmla="*/ 1010717 w 1465746"/>
              <a:gd name="connsiteY1153" fmla="*/ 604652 h 1104727"/>
              <a:gd name="connsiteX1154" fmla="*/ 1010534 w 1465746"/>
              <a:gd name="connsiteY1154" fmla="*/ 604949 h 1104727"/>
              <a:gd name="connsiteX1155" fmla="*/ 1011509 w 1465746"/>
              <a:gd name="connsiteY1155" fmla="*/ 607252 h 1104727"/>
              <a:gd name="connsiteX1156" fmla="*/ 1011855 w 1465746"/>
              <a:gd name="connsiteY1156" fmla="*/ 607207 h 1104727"/>
              <a:gd name="connsiteX1157" fmla="*/ 1014195 w 1465746"/>
              <a:gd name="connsiteY1157" fmla="*/ 606906 h 1104727"/>
              <a:gd name="connsiteX1158" fmla="*/ 1013674 w 1465746"/>
              <a:gd name="connsiteY1158" fmla="*/ 603123 h 1104727"/>
              <a:gd name="connsiteX1159" fmla="*/ 1013775 w 1465746"/>
              <a:gd name="connsiteY1159" fmla="*/ 602709 h 1104727"/>
              <a:gd name="connsiteX1160" fmla="*/ 1013870 w 1465746"/>
              <a:gd name="connsiteY1160" fmla="*/ 602320 h 1104727"/>
              <a:gd name="connsiteX1161" fmla="*/ 1015561 w 1465746"/>
              <a:gd name="connsiteY1161" fmla="*/ 601780 h 1104727"/>
              <a:gd name="connsiteX1162" fmla="*/ 1019246 w 1465746"/>
              <a:gd name="connsiteY1162" fmla="*/ 601385 h 1104727"/>
              <a:gd name="connsiteX1163" fmla="*/ 1021169 w 1465746"/>
              <a:gd name="connsiteY1163" fmla="*/ 602364 h 1104727"/>
              <a:gd name="connsiteX1164" fmla="*/ 1022763 w 1465746"/>
              <a:gd name="connsiteY1164" fmla="*/ 602170 h 1104727"/>
              <a:gd name="connsiteX1165" fmla="*/ 1024356 w 1465746"/>
              <a:gd name="connsiteY1165" fmla="*/ 601932 h 1104727"/>
              <a:gd name="connsiteX1166" fmla="*/ 1025242 w 1465746"/>
              <a:gd name="connsiteY1166" fmla="*/ 601375 h 1104727"/>
              <a:gd name="connsiteX1167" fmla="*/ 1025613 w 1465746"/>
              <a:gd name="connsiteY1167" fmla="*/ 601141 h 1104727"/>
              <a:gd name="connsiteX1168" fmla="*/ 1026411 w 1465746"/>
              <a:gd name="connsiteY1168" fmla="*/ 600969 h 1104727"/>
              <a:gd name="connsiteX1169" fmla="*/ 1026988 w 1465746"/>
              <a:gd name="connsiteY1169" fmla="*/ 600845 h 1104727"/>
              <a:gd name="connsiteX1170" fmla="*/ 1029420 w 1465746"/>
              <a:gd name="connsiteY1170" fmla="*/ 601056 h 1104727"/>
              <a:gd name="connsiteX1171" fmla="*/ 1032247 w 1465746"/>
              <a:gd name="connsiteY1171" fmla="*/ 599352 h 1104727"/>
              <a:gd name="connsiteX1172" fmla="*/ 1035368 w 1465746"/>
              <a:gd name="connsiteY1172" fmla="*/ 599199 h 1104727"/>
              <a:gd name="connsiteX1173" fmla="*/ 1038058 w 1465746"/>
              <a:gd name="connsiteY1173" fmla="*/ 600299 h 1104727"/>
              <a:gd name="connsiteX1174" fmla="*/ 1039826 w 1465746"/>
              <a:gd name="connsiteY1174" fmla="*/ 601797 h 1104727"/>
              <a:gd name="connsiteX1175" fmla="*/ 1041132 w 1465746"/>
              <a:gd name="connsiteY1175" fmla="*/ 603208 h 1104727"/>
              <a:gd name="connsiteX1176" fmla="*/ 1043175 w 1465746"/>
              <a:gd name="connsiteY1176" fmla="*/ 604619 h 1104727"/>
              <a:gd name="connsiteX1177" fmla="*/ 1045119 w 1465746"/>
              <a:gd name="connsiteY1177" fmla="*/ 605592 h 1104727"/>
              <a:gd name="connsiteX1178" fmla="*/ 1046963 w 1465746"/>
              <a:gd name="connsiteY1178" fmla="*/ 606037 h 1104727"/>
              <a:gd name="connsiteX1179" fmla="*/ 1047982 w 1465746"/>
              <a:gd name="connsiteY1179" fmla="*/ 606478 h 1104727"/>
              <a:gd name="connsiteX1180" fmla="*/ 1048994 w 1465746"/>
              <a:gd name="connsiteY1180" fmla="*/ 606570 h 1104727"/>
              <a:gd name="connsiteX1181" fmla="*/ 1050178 w 1465746"/>
              <a:gd name="connsiteY1181" fmla="*/ 605693 h 1104727"/>
              <a:gd name="connsiteX1182" fmla="*/ 1050801 w 1465746"/>
              <a:gd name="connsiteY1182" fmla="*/ 604112 h 1104727"/>
              <a:gd name="connsiteX1183" fmla="*/ 1051594 w 1465746"/>
              <a:gd name="connsiteY1183" fmla="*/ 601476 h 1104727"/>
              <a:gd name="connsiteX1184" fmla="*/ 1052040 w 1465746"/>
              <a:gd name="connsiteY1184" fmla="*/ 600423 h 1104727"/>
              <a:gd name="connsiteX1185" fmla="*/ 1052753 w 1465746"/>
              <a:gd name="connsiteY1185" fmla="*/ 598667 h 1104727"/>
              <a:gd name="connsiteX1186" fmla="*/ 1054836 w 1465746"/>
              <a:gd name="connsiteY1186" fmla="*/ 596299 h 1104727"/>
              <a:gd name="connsiteX1187" fmla="*/ 1057384 w 1465746"/>
              <a:gd name="connsiteY1187" fmla="*/ 594108 h 1104727"/>
              <a:gd name="connsiteX1188" fmla="*/ 1058556 w 1465746"/>
              <a:gd name="connsiteY1188" fmla="*/ 592352 h 1104727"/>
              <a:gd name="connsiteX1189" fmla="*/ 1060638 w 1465746"/>
              <a:gd name="connsiteY1189" fmla="*/ 589896 h 1104727"/>
              <a:gd name="connsiteX1190" fmla="*/ 1063460 w 1465746"/>
              <a:gd name="connsiteY1190" fmla="*/ 587619 h 1104727"/>
              <a:gd name="connsiteX1191" fmla="*/ 1064999 w 1465746"/>
              <a:gd name="connsiteY1191" fmla="*/ 585776 h 1104727"/>
              <a:gd name="connsiteX1192" fmla="*/ 1067556 w 1465746"/>
              <a:gd name="connsiteY1192" fmla="*/ 584464 h 1104727"/>
              <a:gd name="connsiteX1193" fmla="*/ 1069647 w 1465746"/>
              <a:gd name="connsiteY1193" fmla="*/ 582536 h 1104727"/>
              <a:gd name="connsiteX1194" fmla="*/ 1071193 w 1465746"/>
              <a:gd name="connsiteY1194" fmla="*/ 581222 h 1104727"/>
              <a:gd name="connsiteX1195" fmla="*/ 1072376 w 1465746"/>
              <a:gd name="connsiteY1195" fmla="*/ 580346 h 1104727"/>
              <a:gd name="connsiteX1196" fmla="*/ 1074746 w 1465746"/>
              <a:gd name="connsiteY1196" fmla="*/ 578594 h 1104727"/>
              <a:gd name="connsiteX1197" fmla="*/ 1076569 w 1465746"/>
              <a:gd name="connsiteY1197" fmla="*/ 577368 h 1104727"/>
              <a:gd name="connsiteX1198" fmla="*/ 1079038 w 1465746"/>
              <a:gd name="connsiteY1198" fmla="*/ 576320 h 1104727"/>
              <a:gd name="connsiteX1199" fmla="*/ 1081139 w 1465746"/>
              <a:gd name="connsiteY1199" fmla="*/ 575182 h 1104727"/>
              <a:gd name="connsiteX1200" fmla="*/ 1082697 w 1465746"/>
              <a:gd name="connsiteY1200" fmla="*/ 574835 h 1104727"/>
              <a:gd name="connsiteX1201" fmla="*/ 1084890 w 1465746"/>
              <a:gd name="connsiteY1201" fmla="*/ 573785 h 1104727"/>
              <a:gd name="connsiteX1202" fmla="*/ 1087817 w 1465746"/>
              <a:gd name="connsiteY1202" fmla="*/ 572474 h 1104727"/>
              <a:gd name="connsiteX1203" fmla="*/ 1089185 w 1465746"/>
              <a:gd name="connsiteY1203" fmla="*/ 571687 h 1104727"/>
              <a:gd name="connsiteX1204" fmla="*/ 1090924 w 1465746"/>
              <a:gd name="connsiteY1204" fmla="*/ 570988 h 1104727"/>
              <a:gd name="connsiteX1205" fmla="*/ 1093126 w 1465746"/>
              <a:gd name="connsiteY1205" fmla="*/ 570554 h 1104727"/>
              <a:gd name="connsiteX1206" fmla="*/ 1094866 w 1465746"/>
              <a:gd name="connsiteY1206" fmla="*/ 570031 h 1104727"/>
              <a:gd name="connsiteX1207" fmla="*/ 1096692 w 1465746"/>
              <a:gd name="connsiteY1207" fmla="*/ 569070 h 1104727"/>
              <a:gd name="connsiteX1208" fmla="*/ 1098517 w 1465746"/>
              <a:gd name="connsiteY1208" fmla="*/ 567932 h 1104727"/>
              <a:gd name="connsiteX1209" fmla="*/ 1099688 w 1465746"/>
              <a:gd name="connsiteY1209" fmla="*/ 566089 h 1104727"/>
              <a:gd name="connsiteX1210" fmla="*/ 1100955 w 1465746"/>
              <a:gd name="connsiteY1210" fmla="*/ 564421 h 1104727"/>
              <a:gd name="connsiteX1211" fmla="*/ 1101766 w 1465746"/>
              <a:gd name="connsiteY1211" fmla="*/ 563193 h 1104727"/>
              <a:gd name="connsiteX1212" fmla="*/ 1103042 w 1465746"/>
              <a:gd name="connsiteY1212" fmla="*/ 562230 h 1104727"/>
              <a:gd name="connsiteX1213" fmla="*/ 1104041 w 1465746"/>
              <a:gd name="connsiteY1213" fmla="*/ 561354 h 1104727"/>
              <a:gd name="connsiteX1214" fmla="*/ 1105411 w 1465746"/>
              <a:gd name="connsiteY1214" fmla="*/ 560654 h 1104727"/>
              <a:gd name="connsiteX1215" fmla="*/ 1107510 w 1465746"/>
              <a:gd name="connsiteY1215" fmla="*/ 559427 h 1104727"/>
              <a:gd name="connsiteX1216" fmla="*/ 1109613 w 1465746"/>
              <a:gd name="connsiteY1216" fmla="*/ 558466 h 1104727"/>
              <a:gd name="connsiteX1217" fmla="*/ 1112532 w 1465746"/>
              <a:gd name="connsiteY1217" fmla="*/ 556628 h 1104727"/>
              <a:gd name="connsiteX1218" fmla="*/ 1113434 w 1465746"/>
              <a:gd name="connsiteY1218" fmla="*/ 555312 h 1104727"/>
              <a:gd name="connsiteX1219" fmla="*/ 1115625 w 1465746"/>
              <a:gd name="connsiteY1219" fmla="*/ 554087 h 1104727"/>
              <a:gd name="connsiteX1220" fmla="*/ 1117362 w 1465746"/>
              <a:gd name="connsiteY1220" fmla="*/ 553212 h 1104727"/>
              <a:gd name="connsiteX1221" fmla="*/ 1119463 w 1465746"/>
              <a:gd name="connsiteY1221" fmla="*/ 552162 h 1104727"/>
              <a:gd name="connsiteX1222" fmla="*/ 1120922 w 1465746"/>
              <a:gd name="connsiteY1222" fmla="*/ 551199 h 1104727"/>
              <a:gd name="connsiteX1223" fmla="*/ 1122840 w 1465746"/>
              <a:gd name="connsiteY1223" fmla="*/ 550150 h 1104727"/>
              <a:gd name="connsiteX1224" fmla="*/ 1125959 w 1465746"/>
              <a:gd name="connsiteY1224" fmla="*/ 549631 h 1104727"/>
              <a:gd name="connsiteX1225" fmla="*/ 1128258 w 1465746"/>
              <a:gd name="connsiteY1225" fmla="*/ 549550 h 1104727"/>
              <a:gd name="connsiteX1226" fmla="*/ 1130834 w 1465746"/>
              <a:gd name="connsiteY1226" fmla="*/ 549556 h 1104727"/>
              <a:gd name="connsiteX1227" fmla="*/ 1134792 w 1465746"/>
              <a:gd name="connsiteY1227" fmla="*/ 549917 h 1104727"/>
              <a:gd name="connsiteX1228" fmla="*/ 1138486 w 1465746"/>
              <a:gd name="connsiteY1228" fmla="*/ 550984 h 1104727"/>
              <a:gd name="connsiteX1229" fmla="*/ 1141075 w 1465746"/>
              <a:gd name="connsiteY1229" fmla="*/ 551956 h 1104727"/>
              <a:gd name="connsiteX1230" fmla="*/ 1143568 w 1465746"/>
              <a:gd name="connsiteY1230" fmla="*/ 552754 h 1104727"/>
              <a:gd name="connsiteX1231" fmla="*/ 1145324 w 1465746"/>
              <a:gd name="connsiteY1231" fmla="*/ 553374 h 1104727"/>
              <a:gd name="connsiteX1232" fmla="*/ 1147908 w 1465746"/>
              <a:gd name="connsiteY1232" fmla="*/ 554085 h 1104727"/>
              <a:gd name="connsiteX1233" fmla="*/ 1149844 w 1465746"/>
              <a:gd name="connsiteY1233" fmla="*/ 554354 h 1104727"/>
              <a:gd name="connsiteX1234" fmla="*/ 1151963 w 1465746"/>
              <a:gd name="connsiteY1234" fmla="*/ 554623 h 1104727"/>
              <a:gd name="connsiteX1235" fmla="*/ 1153536 w 1465746"/>
              <a:gd name="connsiteY1235" fmla="*/ 555331 h 1104727"/>
              <a:gd name="connsiteX1236" fmla="*/ 1154468 w 1465746"/>
              <a:gd name="connsiteY1236" fmla="*/ 555964 h 1104727"/>
              <a:gd name="connsiteX1237" fmla="*/ 1154834 w 1465746"/>
              <a:gd name="connsiteY1237" fmla="*/ 556213 h 1104727"/>
              <a:gd name="connsiteX1238" fmla="*/ 1155382 w 1465746"/>
              <a:gd name="connsiteY1238" fmla="*/ 555863 h 1104727"/>
              <a:gd name="connsiteX1239" fmla="*/ 1155377 w 1465746"/>
              <a:gd name="connsiteY1239" fmla="*/ 555554 h 1104727"/>
              <a:gd name="connsiteX1240" fmla="*/ 1155367 w 1465746"/>
              <a:gd name="connsiteY1240" fmla="*/ 554720 h 1104727"/>
              <a:gd name="connsiteX1241" fmla="*/ 1155168 w 1465746"/>
              <a:gd name="connsiteY1241" fmla="*/ 553577 h 1104727"/>
              <a:gd name="connsiteX1242" fmla="*/ 1155151 w 1465746"/>
              <a:gd name="connsiteY1242" fmla="*/ 552346 h 1104727"/>
              <a:gd name="connsiteX1243" fmla="*/ 1154864 w 1465746"/>
              <a:gd name="connsiteY1243" fmla="*/ 551466 h 1104727"/>
              <a:gd name="connsiteX1244" fmla="*/ 1154478 w 1465746"/>
              <a:gd name="connsiteY1244" fmla="*/ 550146 h 1104727"/>
              <a:gd name="connsiteX1245" fmla="*/ 1154178 w 1465746"/>
              <a:gd name="connsiteY1245" fmla="*/ 548299 h 1104727"/>
              <a:gd name="connsiteX1246" fmla="*/ 1154244 w 1465746"/>
              <a:gd name="connsiteY1246" fmla="*/ 546278 h 1104727"/>
              <a:gd name="connsiteX1247" fmla="*/ 1154589 w 1465746"/>
              <a:gd name="connsiteY1247" fmla="*/ 544608 h 1104727"/>
              <a:gd name="connsiteX1248" fmla="*/ 1155957 w 1465746"/>
              <a:gd name="connsiteY1248" fmla="*/ 543820 h 1104727"/>
              <a:gd name="connsiteX1249" fmla="*/ 1156239 w 1465746"/>
              <a:gd name="connsiteY1249" fmla="*/ 543831 h 1104727"/>
              <a:gd name="connsiteX1250" fmla="*/ 1158260 w 1465746"/>
              <a:gd name="connsiteY1250" fmla="*/ 543915 h 1104727"/>
              <a:gd name="connsiteX1251" fmla="*/ 1160103 w 1465746"/>
              <a:gd name="connsiteY1251" fmla="*/ 544271 h 1104727"/>
              <a:gd name="connsiteX1252" fmla="*/ 1162778 w 1465746"/>
              <a:gd name="connsiteY1252" fmla="*/ 544806 h 1104727"/>
              <a:gd name="connsiteX1253" fmla="*/ 1165543 w 1465746"/>
              <a:gd name="connsiteY1253" fmla="*/ 545252 h 1104727"/>
              <a:gd name="connsiteX1254" fmla="*/ 1168216 w 1465746"/>
              <a:gd name="connsiteY1254" fmla="*/ 545699 h 1104727"/>
              <a:gd name="connsiteX1255" fmla="*/ 1169601 w 1465746"/>
              <a:gd name="connsiteY1255" fmla="*/ 546142 h 1104727"/>
              <a:gd name="connsiteX1256" fmla="*/ 1172366 w 1465746"/>
              <a:gd name="connsiteY1256" fmla="*/ 546502 h 1104727"/>
              <a:gd name="connsiteX1257" fmla="*/ 1173841 w 1465746"/>
              <a:gd name="connsiteY1257" fmla="*/ 546856 h 1104727"/>
              <a:gd name="connsiteX1258" fmla="*/ 1174945 w 1465746"/>
              <a:gd name="connsiteY1258" fmla="*/ 546771 h 1104727"/>
              <a:gd name="connsiteX1259" fmla="*/ 1175760 w 1465746"/>
              <a:gd name="connsiteY1259" fmla="*/ 545895 h 1104727"/>
              <a:gd name="connsiteX1260" fmla="*/ 1177034 w 1465746"/>
              <a:gd name="connsiteY1260" fmla="*/ 544844 h 1104727"/>
              <a:gd name="connsiteX1261" fmla="*/ 1178924 w 1465746"/>
              <a:gd name="connsiteY1261" fmla="*/ 544330 h 1104727"/>
              <a:gd name="connsiteX1262" fmla="*/ 1180525 w 1465746"/>
              <a:gd name="connsiteY1262" fmla="*/ 544589 h 1104727"/>
              <a:gd name="connsiteX1263" fmla="*/ 1181915 w 1465746"/>
              <a:gd name="connsiteY1263" fmla="*/ 545383 h 1104727"/>
              <a:gd name="connsiteX1264" fmla="*/ 1182079 w 1465746"/>
              <a:gd name="connsiteY1264" fmla="*/ 545539 h 1104727"/>
              <a:gd name="connsiteX1265" fmla="*/ 1183127 w 1465746"/>
              <a:gd name="connsiteY1265" fmla="*/ 546531 h 1104727"/>
              <a:gd name="connsiteX1266" fmla="*/ 1183876 w 1465746"/>
              <a:gd name="connsiteY1266" fmla="*/ 547499 h 1104727"/>
              <a:gd name="connsiteX1267" fmla="*/ 1185076 w 1465746"/>
              <a:gd name="connsiteY1267" fmla="*/ 547942 h 1104727"/>
              <a:gd name="connsiteX1268" fmla="*/ 1185815 w 1465746"/>
              <a:gd name="connsiteY1268" fmla="*/ 548120 h 1104727"/>
              <a:gd name="connsiteX1269" fmla="*/ 1187461 w 1465746"/>
              <a:gd name="connsiteY1269" fmla="*/ 547421 h 1104727"/>
              <a:gd name="connsiteX1270" fmla="*/ 1188837 w 1465746"/>
              <a:gd name="connsiteY1270" fmla="*/ 547161 h 1104727"/>
              <a:gd name="connsiteX1271" fmla="*/ 1190217 w 1465746"/>
              <a:gd name="connsiteY1271" fmla="*/ 547164 h 1104727"/>
              <a:gd name="connsiteX1272" fmla="*/ 1192337 w 1465746"/>
              <a:gd name="connsiteY1272" fmla="*/ 547610 h 1104727"/>
              <a:gd name="connsiteX1273" fmla="*/ 1193263 w 1465746"/>
              <a:gd name="connsiteY1273" fmla="*/ 548052 h 1104727"/>
              <a:gd name="connsiteX1274" fmla="*/ 1194192 w 1465746"/>
              <a:gd name="connsiteY1274" fmla="*/ 548670 h 1104727"/>
              <a:gd name="connsiteX1275" fmla="*/ 1195305 w 1465746"/>
              <a:gd name="connsiteY1275" fmla="*/ 549376 h 1104727"/>
              <a:gd name="connsiteX1276" fmla="*/ 1196598 w 1465746"/>
              <a:gd name="connsiteY1276" fmla="*/ 549819 h 1104727"/>
              <a:gd name="connsiteX1277" fmla="*/ 1197609 w 1465746"/>
              <a:gd name="connsiteY1277" fmla="*/ 549821 h 1104727"/>
              <a:gd name="connsiteX1278" fmla="*/ 1198798 w 1465746"/>
              <a:gd name="connsiteY1278" fmla="*/ 549209 h 1104727"/>
              <a:gd name="connsiteX1279" fmla="*/ 1200165 w 1465746"/>
              <a:gd name="connsiteY1279" fmla="*/ 548335 h 1104727"/>
              <a:gd name="connsiteX1280" fmla="*/ 1201067 w 1465746"/>
              <a:gd name="connsiteY1280" fmla="*/ 547017 h 1104727"/>
              <a:gd name="connsiteX1281" fmla="*/ 1203085 w 1465746"/>
              <a:gd name="connsiteY1281" fmla="*/ 546583 h 1104727"/>
              <a:gd name="connsiteX1282" fmla="*/ 1205114 w 1465746"/>
              <a:gd name="connsiteY1282" fmla="*/ 547028 h 1104727"/>
              <a:gd name="connsiteX1283" fmla="*/ 1206825 w 1465746"/>
              <a:gd name="connsiteY1283" fmla="*/ 548732 h 1104727"/>
              <a:gd name="connsiteX1284" fmla="*/ 1208435 w 1465746"/>
              <a:gd name="connsiteY1284" fmla="*/ 549744 h 1104727"/>
              <a:gd name="connsiteX1285" fmla="*/ 1208759 w 1465746"/>
              <a:gd name="connsiteY1285" fmla="*/ 550204 h 1104727"/>
              <a:gd name="connsiteX1286" fmla="*/ 1211256 w 1465746"/>
              <a:gd name="connsiteY1286" fmla="*/ 553745 h 1104727"/>
              <a:gd name="connsiteX1287" fmla="*/ 1212418 w 1465746"/>
              <a:gd name="connsiteY1287" fmla="*/ 554852 h 1104727"/>
              <a:gd name="connsiteX1288" fmla="*/ 1213105 w 1465746"/>
              <a:gd name="connsiteY1288" fmla="*/ 555503 h 1104727"/>
              <a:gd name="connsiteX1289" fmla="*/ 1213489 w 1465746"/>
              <a:gd name="connsiteY1289" fmla="*/ 555717 h 1104727"/>
              <a:gd name="connsiteX1290" fmla="*/ 1215033 w 1465746"/>
              <a:gd name="connsiteY1290" fmla="*/ 556576 h 1104727"/>
              <a:gd name="connsiteX1291" fmla="*/ 1215957 w 1465746"/>
              <a:gd name="connsiteY1291" fmla="*/ 557089 h 1104727"/>
              <a:gd name="connsiteX1292" fmla="*/ 1218208 w 1465746"/>
              <a:gd name="connsiteY1292" fmla="*/ 556746 h 1104727"/>
              <a:gd name="connsiteX1293" fmla="*/ 1221264 w 1465746"/>
              <a:gd name="connsiteY1293" fmla="*/ 558060 h 1104727"/>
              <a:gd name="connsiteX1294" fmla="*/ 1224047 w 1465746"/>
              <a:gd name="connsiteY1294" fmla="*/ 559915 h 1104727"/>
              <a:gd name="connsiteX1295" fmla="*/ 1225902 w 1465746"/>
              <a:gd name="connsiteY1295" fmla="*/ 560974 h 1104727"/>
              <a:gd name="connsiteX1296" fmla="*/ 1226925 w 1465746"/>
              <a:gd name="connsiteY1296" fmla="*/ 561944 h 1104727"/>
              <a:gd name="connsiteX1297" fmla="*/ 1228871 w 1465746"/>
              <a:gd name="connsiteY1297" fmla="*/ 563003 h 1104727"/>
              <a:gd name="connsiteX1298" fmla="*/ 1230630 w 1465746"/>
              <a:gd name="connsiteY1298" fmla="*/ 563888 h 1104727"/>
              <a:gd name="connsiteX1299" fmla="*/ 1232109 w 1465746"/>
              <a:gd name="connsiteY1299" fmla="*/ 564419 h 1104727"/>
              <a:gd name="connsiteX1300" fmla="*/ 1233683 w 1465746"/>
              <a:gd name="connsiteY1300" fmla="*/ 565214 h 1104727"/>
              <a:gd name="connsiteX1301" fmla="*/ 1235438 w 1465746"/>
              <a:gd name="connsiteY1301" fmla="*/ 565747 h 1104727"/>
              <a:gd name="connsiteX1302" fmla="*/ 1236724 w 1465746"/>
              <a:gd name="connsiteY1302" fmla="*/ 565662 h 1104727"/>
              <a:gd name="connsiteX1303" fmla="*/ 1238190 w 1465746"/>
              <a:gd name="connsiteY1303" fmla="*/ 565227 h 1104727"/>
              <a:gd name="connsiteX1304" fmla="*/ 1239282 w 1465746"/>
              <a:gd name="connsiteY1304" fmla="*/ 564351 h 1104727"/>
              <a:gd name="connsiteX1305" fmla="*/ 1240292 w 1465746"/>
              <a:gd name="connsiteY1305" fmla="*/ 564266 h 1104727"/>
              <a:gd name="connsiteX1306" fmla="*/ 1240838 w 1465746"/>
              <a:gd name="connsiteY1306" fmla="*/ 563827 h 1104727"/>
              <a:gd name="connsiteX1307" fmla="*/ 1240922 w 1465746"/>
              <a:gd name="connsiteY1307" fmla="*/ 563124 h 1104727"/>
              <a:gd name="connsiteX1308" fmla="*/ 1240724 w 1465746"/>
              <a:gd name="connsiteY1308" fmla="*/ 562156 h 1104727"/>
              <a:gd name="connsiteX1309" fmla="*/ 1238957 w 1465746"/>
              <a:gd name="connsiteY1309" fmla="*/ 560657 h 1104727"/>
              <a:gd name="connsiteX1310" fmla="*/ 1237838 w 1465746"/>
              <a:gd name="connsiteY1310" fmla="*/ 559422 h 1104727"/>
              <a:gd name="connsiteX1311" fmla="*/ 1236811 w 1465746"/>
              <a:gd name="connsiteY1311" fmla="*/ 558366 h 1104727"/>
              <a:gd name="connsiteX1312" fmla="*/ 1236066 w 1465746"/>
              <a:gd name="connsiteY1312" fmla="*/ 557573 h 1104727"/>
              <a:gd name="connsiteX1313" fmla="*/ 1234934 w 1465746"/>
              <a:gd name="connsiteY1313" fmla="*/ 555459 h 1104727"/>
              <a:gd name="connsiteX1314" fmla="*/ 1234733 w 1465746"/>
              <a:gd name="connsiteY1314" fmla="*/ 554228 h 1104727"/>
              <a:gd name="connsiteX1315" fmla="*/ 1234903 w 1465746"/>
              <a:gd name="connsiteY1315" fmla="*/ 553173 h 1104727"/>
              <a:gd name="connsiteX1316" fmla="*/ 1234753 w 1465746"/>
              <a:gd name="connsiteY1316" fmla="*/ 552316 h 1104727"/>
              <a:gd name="connsiteX1317" fmla="*/ 1235433 w 1465746"/>
              <a:gd name="connsiteY1317" fmla="*/ 551505 h 1104727"/>
              <a:gd name="connsiteX1318" fmla="*/ 1235881 w 1465746"/>
              <a:gd name="connsiteY1318" fmla="*/ 550627 h 1104727"/>
              <a:gd name="connsiteX1319" fmla="*/ 1236419 w 1465746"/>
              <a:gd name="connsiteY1319" fmla="*/ 549486 h 1104727"/>
              <a:gd name="connsiteX1320" fmla="*/ 1236677 w 1465746"/>
              <a:gd name="connsiteY1320" fmla="*/ 548168 h 1104727"/>
              <a:gd name="connsiteX1321" fmla="*/ 1237220 w 1465746"/>
              <a:gd name="connsiteY1321" fmla="*/ 547465 h 1104727"/>
              <a:gd name="connsiteX1322" fmla="*/ 1237390 w 1465746"/>
              <a:gd name="connsiteY1322" fmla="*/ 546498 h 1104727"/>
              <a:gd name="connsiteX1323" fmla="*/ 1237462 w 1465746"/>
              <a:gd name="connsiteY1323" fmla="*/ 545128 h 1104727"/>
              <a:gd name="connsiteX1324" fmla="*/ 1236994 w 1465746"/>
              <a:gd name="connsiteY1324" fmla="*/ 544299 h 1104727"/>
              <a:gd name="connsiteX1325" fmla="*/ 1235228 w 1465746"/>
              <a:gd name="connsiteY1325" fmla="*/ 542976 h 1104727"/>
              <a:gd name="connsiteX1326" fmla="*/ 1233928 w 1465746"/>
              <a:gd name="connsiteY1326" fmla="*/ 542007 h 1104727"/>
              <a:gd name="connsiteX1327" fmla="*/ 1232347 w 1465746"/>
              <a:gd name="connsiteY1327" fmla="*/ 540684 h 1104727"/>
              <a:gd name="connsiteX1328" fmla="*/ 1229922 w 1465746"/>
              <a:gd name="connsiteY1328" fmla="*/ 538127 h 1104727"/>
              <a:gd name="connsiteX1329" fmla="*/ 1228152 w 1465746"/>
              <a:gd name="connsiteY1329" fmla="*/ 536364 h 1104727"/>
              <a:gd name="connsiteX1330" fmla="*/ 1226101 w 1465746"/>
              <a:gd name="connsiteY1330" fmla="*/ 534336 h 1104727"/>
              <a:gd name="connsiteX1331" fmla="*/ 1224515 w 1465746"/>
              <a:gd name="connsiteY1331" fmla="*/ 532662 h 1104727"/>
              <a:gd name="connsiteX1332" fmla="*/ 1223671 w 1465746"/>
              <a:gd name="connsiteY1332" fmla="*/ 531429 h 1104727"/>
              <a:gd name="connsiteX1333" fmla="*/ 1223099 w 1465746"/>
              <a:gd name="connsiteY1333" fmla="*/ 529845 h 1104727"/>
              <a:gd name="connsiteX1334" fmla="*/ 1222801 w 1465746"/>
              <a:gd name="connsiteY1334" fmla="*/ 528262 h 1104727"/>
              <a:gd name="connsiteX1335" fmla="*/ 1222682 w 1465746"/>
              <a:gd name="connsiteY1335" fmla="*/ 526153 h 1104727"/>
              <a:gd name="connsiteX1336" fmla="*/ 1222664 w 1465746"/>
              <a:gd name="connsiteY1336" fmla="*/ 524833 h 1104727"/>
              <a:gd name="connsiteX1337" fmla="*/ 1221441 w 1465746"/>
              <a:gd name="connsiteY1337" fmla="*/ 522720 h 1104727"/>
              <a:gd name="connsiteX1338" fmla="*/ 1220874 w 1465746"/>
              <a:gd name="connsiteY1338" fmla="*/ 521576 h 1104727"/>
              <a:gd name="connsiteX1339" fmla="*/ 1219935 w 1465746"/>
              <a:gd name="connsiteY1339" fmla="*/ 520078 h 1104727"/>
              <a:gd name="connsiteX1340" fmla="*/ 1218812 w 1465746"/>
              <a:gd name="connsiteY1340" fmla="*/ 518668 h 1104727"/>
              <a:gd name="connsiteX1341" fmla="*/ 1217778 w 1465746"/>
              <a:gd name="connsiteY1341" fmla="*/ 516996 h 1104727"/>
              <a:gd name="connsiteX1342" fmla="*/ 1217482 w 1465746"/>
              <a:gd name="connsiteY1342" fmla="*/ 515501 h 1104727"/>
              <a:gd name="connsiteX1343" fmla="*/ 1217724 w 1465746"/>
              <a:gd name="connsiteY1343" fmla="*/ 512952 h 1104727"/>
              <a:gd name="connsiteX1344" fmla="*/ 1217615 w 1465746"/>
              <a:gd name="connsiteY1344" fmla="*/ 511633 h 1104727"/>
              <a:gd name="connsiteX1345" fmla="*/ 1217854 w 1465746"/>
              <a:gd name="connsiteY1345" fmla="*/ 510925 h 1104727"/>
              <a:gd name="connsiteX1346" fmla="*/ 1218323 w 1465746"/>
              <a:gd name="connsiteY1346" fmla="*/ 509525 h 1104727"/>
              <a:gd name="connsiteX1347" fmla="*/ 1218301 w 1465746"/>
              <a:gd name="connsiteY1347" fmla="*/ 507854 h 1104727"/>
              <a:gd name="connsiteX1348" fmla="*/ 1218573 w 1465746"/>
              <a:gd name="connsiteY1348" fmla="*/ 507504 h 1104727"/>
              <a:gd name="connsiteX1349" fmla="*/ 1218555 w 1465746"/>
              <a:gd name="connsiteY1349" fmla="*/ 506184 h 1104727"/>
              <a:gd name="connsiteX1350" fmla="*/ 1218539 w 1465746"/>
              <a:gd name="connsiteY1350" fmla="*/ 504955 h 1104727"/>
              <a:gd name="connsiteX1351" fmla="*/ 1219078 w 1465746"/>
              <a:gd name="connsiteY1351" fmla="*/ 503988 h 1104727"/>
              <a:gd name="connsiteX1352" fmla="*/ 1219523 w 1465746"/>
              <a:gd name="connsiteY1352" fmla="*/ 502847 h 1104727"/>
              <a:gd name="connsiteX1353" fmla="*/ 1220063 w 1465746"/>
              <a:gd name="connsiteY1353" fmla="*/ 501969 h 1104727"/>
              <a:gd name="connsiteX1354" fmla="*/ 1221155 w 1465746"/>
              <a:gd name="connsiteY1354" fmla="*/ 501093 h 1104727"/>
              <a:gd name="connsiteX1355" fmla="*/ 1221972 w 1465746"/>
              <a:gd name="connsiteY1355" fmla="*/ 500304 h 1104727"/>
              <a:gd name="connsiteX1356" fmla="*/ 1222891 w 1465746"/>
              <a:gd name="connsiteY1356" fmla="*/ 500218 h 1104727"/>
              <a:gd name="connsiteX1357" fmla="*/ 1224268 w 1465746"/>
              <a:gd name="connsiteY1357" fmla="*/ 500046 h 1104727"/>
              <a:gd name="connsiteX1358" fmla="*/ 1225372 w 1465746"/>
              <a:gd name="connsiteY1358" fmla="*/ 500049 h 1104727"/>
              <a:gd name="connsiteX1359" fmla="*/ 1226386 w 1465746"/>
              <a:gd name="connsiteY1359" fmla="*/ 500228 h 1104727"/>
              <a:gd name="connsiteX1360" fmla="*/ 1227597 w 1465746"/>
              <a:gd name="connsiteY1360" fmla="*/ 501374 h 1104727"/>
              <a:gd name="connsiteX1361" fmla="*/ 1228171 w 1465746"/>
              <a:gd name="connsiteY1361" fmla="*/ 503045 h 1104727"/>
              <a:gd name="connsiteX1362" fmla="*/ 1228742 w 1465746"/>
              <a:gd name="connsiteY1362" fmla="*/ 504454 h 1104727"/>
              <a:gd name="connsiteX1363" fmla="*/ 1228945 w 1465746"/>
              <a:gd name="connsiteY1363" fmla="*/ 505861 h 1104727"/>
              <a:gd name="connsiteX1364" fmla="*/ 1229415 w 1465746"/>
              <a:gd name="connsiteY1364" fmla="*/ 506742 h 1104727"/>
              <a:gd name="connsiteX1365" fmla="*/ 1231175 w 1465746"/>
              <a:gd name="connsiteY1365" fmla="*/ 507625 h 1104727"/>
              <a:gd name="connsiteX1366" fmla="*/ 1233657 w 1465746"/>
              <a:gd name="connsiteY1366" fmla="*/ 507631 h 1104727"/>
              <a:gd name="connsiteX1367" fmla="*/ 1237890 w 1465746"/>
              <a:gd name="connsiteY1367" fmla="*/ 507731 h 1104727"/>
              <a:gd name="connsiteX1368" fmla="*/ 1239458 w 1465746"/>
              <a:gd name="connsiteY1368" fmla="*/ 508086 h 1104727"/>
              <a:gd name="connsiteX1369" fmla="*/ 1241669 w 1465746"/>
              <a:gd name="connsiteY1369" fmla="*/ 508356 h 1104727"/>
              <a:gd name="connsiteX1370" fmla="*/ 1242864 w 1465746"/>
              <a:gd name="connsiteY1370" fmla="*/ 508359 h 1104727"/>
              <a:gd name="connsiteX1371" fmla="*/ 1243314 w 1465746"/>
              <a:gd name="connsiteY1371" fmla="*/ 507569 h 1104727"/>
              <a:gd name="connsiteX1372" fmla="*/ 1243904 w 1465746"/>
              <a:gd name="connsiteY1372" fmla="*/ 507043 h 1104727"/>
              <a:gd name="connsiteX1373" fmla="*/ 1244629 w 1465746"/>
              <a:gd name="connsiteY1373" fmla="*/ 506166 h 1104727"/>
              <a:gd name="connsiteX1374" fmla="*/ 1245039 w 1465746"/>
              <a:gd name="connsiteY1374" fmla="*/ 505861 h 1104727"/>
              <a:gd name="connsiteX1375" fmla="*/ 1246041 w 1465746"/>
              <a:gd name="connsiteY1375" fmla="*/ 505159 h 1104727"/>
              <a:gd name="connsiteX1376" fmla="*/ 1247003 w 1465746"/>
              <a:gd name="connsiteY1376" fmla="*/ 504767 h 1104727"/>
              <a:gd name="connsiteX1377" fmla="*/ 1247917 w 1465746"/>
              <a:gd name="connsiteY1377" fmla="*/ 504328 h 1104727"/>
              <a:gd name="connsiteX1378" fmla="*/ 1249663 w 1465746"/>
              <a:gd name="connsiteY1378" fmla="*/ 504289 h 1104727"/>
              <a:gd name="connsiteX1379" fmla="*/ 1250767 w 1465746"/>
              <a:gd name="connsiteY1379" fmla="*/ 504293 h 1104727"/>
              <a:gd name="connsiteX1380" fmla="*/ 1252051 w 1465746"/>
              <a:gd name="connsiteY1380" fmla="*/ 504033 h 1104727"/>
              <a:gd name="connsiteX1381" fmla="*/ 1253702 w 1465746"/>
              <a:gd name="connsiteY1381" fmla="*/ 503684 h 1104727"/>
              <a:gd name="connsiteX1382" fmla="*/ 1254659 w 1465746"/>
              <a:gd name="connsiteY1382" fmla="*/ 503029 h 1104727"/>
              <a:gd name="connsiteX1383" fmla="*/ 1254883 w 1465746"/>
              <a:gd name="connsiteY1383" fmla="*/ 502589 h 1104727"/>
              <a:gd name="connsiteX1384" fmla="*/ 1255380 w 1465746"/>
              <a:gd name="connsiteY1384" fmla="*/ 501843 h 1104727"/>
              <a:gd name="connsiteX1385" fmla="*/ 1256147 w 1465746"/>
              <a:gd name="connsiteY1385" fmla="*/ 500790 h 1104727"/>
              <a:gd name="connsiteX1386" fmla="*/ 1256825 w 1465746"/>
              <a:gd name="connsiteY1386" fmla="*/ 499870 h 1104727"/>
              <a:gd name="connsiteX1387" fmla="*/ 1257777 w 1465746"/>
              <a:gd name="connsiteY1387" fmla="*/ 498816 h 1104727"/>
              <a:gd name="connsiteX1388" fmla="*/ 1258866 w 1465746"/>
              <a:gd name="connsiteY1388" fmla="*/ 497721 h 1104727"/>
              <a:gd name="connsiteX1389" fmla="*/ 1259729 w 1465746"/>
              <a:gd name="connsiteY1389" fmla="*/ 496931 h 1104727"/>
              <a:gd name="connsiteX1390" fmla="*/ 1260553 w 1465746"/>
              <a:gd name="connsiteY1390" fmla="*/ 496670 h 1104727"/>
              <a:gd name="connsiteX1391" fmla="*/ 1261701 w 1465746"/>
              <a:gd name="connsiteY1391" fmla="*/ 496498 h 1104727"/>
              <a:gd name="connsiteX1392" fmla="*/ 1262481 w 1465746"/>
              <a:gd name="connsiteY1392" fmla="*/ 496455 h 1104727"/>
              <a:gd name="connsiteX1393" fmla="*/ 1263769 w 1465746"/>
              <a:gd name="connsiteY1393" fmla="*/ 496414 h 1104727"/>
              <a:gd name="connsiteX1394" fmla="*/ 1265241 w 1465746"/>
              <a:gd name="connsiteY1394" fmla="*/ 496463 h 1104727"/>
              <a:gd name="connsiteX1395" fmla="*/ 1267270 w 1465746"/>
              <a:gd name="connsiteY1395" fmla="*/ 496908 h 1104727"/>
              <a:gd name="connsiteX1396" fmla="*/ 1268655 w 1465746"/>
              <a:gd name="connsiteY1396" fmla="*/ 497351 h 1104727"/>
              <a:gd name="connsiteX1397" fmla="*/ 1270133 w 1465746"/>
              <a:gd name="connsiteY1397" fmla="*/ 497795 h 1104727"/>
              <a:gd name="connsiteX1398" fmla="*/ 1271703 w 1465746"/>
              <a:gd name="connsiteY1398" fmla="*/ 498238 h 1104727"/>
              <a:gd name="connsiteX1399" fmla="*/ 1272807 w 1465746"/>
              <a:gd name="connsiteY1399" fmla="*/ 498329 h 1104727"/>
              <a:gd name="connsiteX1400" fmla="*/ 1274926 w 1465746"/>
              <a:gd name="connsiteY1400" fmla="*/ 498511 h 1104727"/>
              <a:gd name="connsiteX1401" fmla="*/ 1276208 w 1465746"/>
              <a:gd name="connsiteY1401" fmla="*/ 498162 h 1104727"/>
              <a:gd name="connsiteX1402" fmla="*/ 1277215 w 1465746"/>
              <a:gd name="connsiteY1402" fmla="*/ 497814 h 1104727"/>
              <a:gd name="connsiteX1403" fmla="*/ 1278955 w 1465746"/>
              <a:gd name="connsiteY1403" fmla="*/ 497203 h 1104727"/>
              <a:gd name="connsiteX1404" fmla="*/ 1280324 w 1465746"/>
              <a:gd name="connsiteY1404" fmla="*/ 496414 h 1104727"/>
              <a:gd name="connsiteX1405" fmla="*/ 1281880 w 1465746"/>
              <a:gd name="connsiteY1405" fmla="*/ 495805 h 1104727"/>
              <a:gd name="connsiteX1406" fmla="*/ 1282881 w 1465746"/>
              <a:gd name="connsiteY1406" fmla="*/ 495015 h 1104727"/>
              <a:gd name="connsiteX1407" fmla="*/ 1284348 w 1465746"/>
              <a:gd name="connsiteY1407" fmla="*/ 494580 h 1104727"/>
              <a:gd name="connsiteX1408" fmla="*/ 1285633 w 1465746"/>
              <a:gd name="connsiteY1408" fmla="*/ 494407 h 1104727"/>
              <a:gd name="connsiteX1409" fmla="*/ 1287652 w 1465746"/>
              <a:gd name="connsiteY1409" fmla="*/ 494148 h 1104727"/>
              <a:gd name="connsiteX1410" fmla="*/ 1289307 w 1465746"/>
              <a:gd name="connsiteY1410" fmla="*/ 494065 h 1104727"/>
              <a:gd name="connsiteX1411" fmla="*/ 1291423 w 1465746"/>
              <a:gd name="connsiteY1411" fmla="*/ 494071 h 1104727"/>
              <a:gd name="connsiteX1412" fmla="*/ 1292988 w 1465746"/>
              <a:gd name="connsiteY1412" fmla="*/ 494251 h 1104727"/>
              <a:gd name="connsiteX1413" fmla="*/ 1293905 w 1465746"/>
              <a:gd name="connsiteY1413" fmla="*/ 493990 h 1104727"/>
              <a:gd name="connsiteX1414" fmla="*/ 1294995 w 1465746"/>
              <a:gd name="connsiteY1414" fmla="*/ 493113 h 1104727"/>
              <a:gd name="connsiteX1415" fmla="*/ 1296371 w 1465746"/>
              <a:gd name="connsiteY1415" fmla="*/ 492765 h 1104727"/>
              <a:gd name="connsiteX1416" fmla="*/ 1299131 w 1465746"/>
              <a:gd name="connsiteY1416" fmla="*/ 492773 h 1104727"/>
              <a:gd name="connsiteX1417" fmla="*/ 1300879 w 1465746"/>
              <a:gd name="connsiteY1417" fmla="*/ 492778 h 1104727"/>
              <a:gd name="connsiteX1418" fmla="*/ 1302074 w 1465746"/>
              <a:gd name="connsiteY1418" fmla="*/ 492781 h 1104727"/>
              <a:gd name="connsiteX1419" fmla="*/ 1303083 w 1465746"/>
              <a:gd name="connsiteY1419" fmla="*/ 492608 h 1104727"/>
              <a:gd name="connsiteX1420" fmla="*/ 1304538 w 1465746"/>
              <a:gd name="connsiteY1420" fmla="*/ 491380 h 1104727"/>
              <a:gd name="connsiteX1421" fmla="*/ 1305635 w 1465746"/>
              <a:gd name="connsiteY1421" fmla="*/ 490768 h 1104727"/>
              <a:gd name="connsiteX1422" fmla="*/ 1307283 w 1465746"/>
              <a:gd name="connsiteY1422" fmla="*/ 490245 h 1104727"/>
              <a:gd name="connsiteX1423" fmla="*/ 1309306 w 1465746"/>
              <a:gd name="connsiteY1423" fmla="*/ 490163 h 1104727"/>
              <a:gd name="connsiteX1424" fmla="*/ 1311054 w 1465746"/>
              <a:gd name="connsiteY1424" fmla="*/ 490255 h 1104727"/>
              <a:gd name="connsiteX1425" fmla="*/ 1312621 w 1465746"/>
              <a:gd name="connsiteY1425" fmla="*/ 490435 h 1104727"/>
              <a:gd name="connsiteX1426" fmla="*/ 1313912 w 1465746"/>
              <a:gd name="connsiteY1426" fmla="*/ 490790 h 1104727"/>
              <a:gd name="connsiteX1427" fmla="*/ 1315301 w 1465746"/>
              <a:gd name="connsiteY1427" fmla="*/ 491409 h 1104727"/>
              <a:gd name="connsiteX1428" fmla="*/ 1317053 w 1465746"/>
              <a:gd name="connsiteY1428" fmla="*/ 491854 h 1104727"/>
              <a:gd name="connsiteX1429" fmla="*/ 1318718 w 1465746"/>
              <a:gd name="connsiteY1429" fmla="*/ 492474 h 1104727"/>
              <a:gd name="connsiteX1430" fmla="*/ 1320196 w 1465746"/>
              <a:gd name="connsiteY1430" fmla="*/ 493005 h 1104727"/>
              <a:gd name="connsiteX1431" fmla="*/ 1321516 w 1465746"/>
              <a:gd name="connsiteY1431" fmla="*/ 492827 h 1104727"/>
              <a:gd name="connsiteX1432" fmla="*/ 1322124 w 1465746"/>
              <a:gd name="connsiteY1432" fmla="*/ 492747 h 1104727"/>
              <a:gd name="connsiteX1433" fmla="*/ 1324976 w 1465746"/>
              <a:gd name="connsiteY1433" fmla="*/ 492753 h 1104727"/>
              <a:gd name="connsiteX1434" fmla="*/ 1326354 w 1465746"/>
              <a:gd name="connsiteY1434" fmla="*/ 492670 h 1104727"/>
              <a:gd name="connsiteX1435" fmla="*/ 1327734 w 1465746"/>
              <a:gd name="connsiteY1435" fmla="*/ 492762 h 1104727"/>
              <a:gd name="connsiteX1436" fmla="*/ 1330679 w 1465746"/>
              <a:gd name="connsiteY1436" fmla="*/ 492856 h 1104727"/>
              <a:gd name="connsiteX1437" fmla="*/ 1333714 w 1465746"/>
              <a:gd name="connsiteY1437" fmla="*/ 492865 h 1104727"/>
              <a:gd name="connsiteX1438" fmla="*/ 1336842 w 1465746"/>
              <a:gd name="connsiteY1438" fmla="*/ 492873 h 1104727"/>
              <a:gd name="connsiteX1439" fmla="*/ 1340060 w 1465746"/>
              <a:gd name="connsiteY1439" fmla="*/ 492794 h 1104727"/>
              <a:gd name="connsiteX1440" fmla="*/ 1343000 w 1465746"/>
              <a:gd name="connsiteY1440" fmla="*/ 492538 h 1104727"/>
              <a:gd name="connsiteX1441" fmla="*/ 1345297 w 1465746"/>
              <a:gd name="connsiteY1441" fmla="*/ 492456 h 1104727"/>
              <a:gd name="connsiteX1442" fmla="*/ 1348055 w 1465746"/>
              <a:gd name="connsiteY1442" fmla="*/ 492376 h 1104727"/>
              <a:gd name="connsiteX1443" fmla="*/ 1349435 w 1465746"/>
              <a:gd name="connsiteY1443" fmla="*/ 492379 h 1104727"/>
              <a:gd name="connsiteX1444" fmla="*/ 1351002 w 1465746"/>
              <a:gd name="connsiteY1444" fmla="*/ 492647 h 1104727"/>
              <a:gd name="connsiteX1445" fmla="*/ 1353026 w 1465746"/>
              <a:gd name="connsiteY1445" fmla="*/ 492652 h 1104727"/>
              <a:gd name="connsiteX1446" fmla="*/ 1354220 w 1465746"/>
              <a:gd name="connsiteY1446" fmla="*/ 492480 h 1104727"/>
              <a:gd name="connsiteX1447" fmla="*/ 1355312 w 1465746"/>
              <a:gd name="connsiteY1447" fmla="*/ 491604 h 1104727"/>
              <a:gd name="connsiteX1448" fmla="*/ 1355946 w 1465746"/>
              <a:gd name="connsiteY1448" fmla="*/ 490902 h 1104727"/>
              <a:gd name="connsiteX1449" fmla="*/ 1356022 w 1465746"/>
              <a:gd name="connsiteY1449" fmla="*/ 489671 h 1104727"/>
              <a:gd name="connsiteX1450" fmla="*/ 1356095 w 1465746"/>
              <a:gd name="connsiteY1450" fmla="*/ 488353 h 1104727"/>
              <a:gd name="connsiteX1451" fmla="*/ 1356620 w 1465746"/>
              <a:gd name="connsiteY1451" fmla="*/ 486244 h 1104727"/>
              <a:gd name="connsiteX1452" fmla="*/ 1356682 w 1465746"/>
              <a:gd name="connsiteY1452" fmla="*/ 484046 h 1104727"/>
              <a:gd name="connsiteX1453" fmla="*/ 1356651 w 1465746"/>
              <a:gd name="connsiteY1453" fmla="*/ 481674 h 1104727"/>
              <a:gd name="connsiteX1454" fmla="*/ 1356712 w 1465746"/>
              <a:gd name="connsiteY1454" fmla="*/ 479211 h 1104727"/>
              <a:gd name="connsiteX1455" fmla="*/ 1356692 w 1465746"/>
              <a:gd name="connsiteY1455" fmla="*/ 477805 h 1104727"/>
              <a:gd name="connsiteX1456" fmla="*/ 1356574 w 1465746"/>
              <a:gd name="connsiteY1456" fmla="*/ 475782 h 1104727"/>
              <a:gd name="connsiteX1457" fmla="*/ 1356466 w 1465746"/>
              <a:gd name="connsiteY1457" fmla="*/ 474640 h 1104727"/>
              <a:gd name="connsiteX1458" fmla="*/ 1355812 w 1465746"/>
              <a:gd name="connsiteY1458" fmla="*/ 473846 h 1104727"/>
              <a:gd name="connsiteX1459" fmla="*/ 1354969 w 1465746"/>
              <a:gd name="connsiteY1459" fmla="*/ 472614 h 1104727"/>
              <a:gd name="connsiteX1460" fmla="*/ 1353947 w 1465746"/>
              <a:gd name="connsiteY1460" fmla="*/ 471821 h 1104727"/>
              <a:gd name="connsiteX1461" fmla="*/ 1347113 w 1465746"/>
              <a:gd name="connsiteY1461" fmla="*/ 467581 h 1104727"/>
              <a:gd name="connsiteX1462" fmla="*/ 1348646 w 1465746"/>
              <a:gd name="connsiteY1462" fmla="*/ 466992 h 1104727"/>
              <a:gd name="connsiteX1463" fmla="*/ 1349440 w 1465746"/>
              <a:gd name="connsiteY1463" fmla="*/ 466686 h 1104727"/>
              <a:gd name="connsiteX1464" fmla="*/ 1351558 w 1465746"/>
              <a:gd name="connsiteY1464" fmla="*/ 467275 h 1104727"/>
              <a:gd name="connsiteX1465" fmla="*/ 1353343 w 1465746"/>
              <a:gd name="connsiteY1465" fmla="*/ 466150 h 1104727"/>
              <a:gd name="connsiteX1466" fmla="*/ 1353577 w 1465746"/>
              <a:gd name="connsiteY1466" fmla="*/ 466003 h 1104727"/>
              <a:gd name="connsiteX1467" fmla="*/ 1354664 w 1465746"/>
              <a:gd name="connsiteY1467" fmla="*/ 464409 h 1104727"/>
              <a:gd name="connsiteX1468" fmla="*/ 1357044 w 1465746"/>
              <a:gd name="connsiteY1468" fmla="*/ 464134 h 1104727"/>
              <a:gd name="connsiteX1469" fmla="*/ 1358692 w 1465746"/>
              <a:gd name="connsiteY1469" fmla="*/ 462670 h 1104727"/>
              <a:gd name="connsiteX1470" fmla="*/ 1360255 w 1465746"/>
              <a:gd name="connsiteY1470" fmla="*/ 462633 h 1104727"/>
              <a:gd name="connsiteX1471" fmla="*/ 1361915 w 1465746"/>
              <a:gd name="connsiteY1471" fmla="*/ 463457 h 1104727"/>
              <a:gd name="connsiteX1472" fmla="*/ 1362054 w 1465746"/>
              <a:gd name="connsiteY1472" fmla="*/ 463526 h 1104727"/>
              <a:gd name="connsiteX1473" fmla="*/ 1364120 w 1465746"/>
              <a:gd name="connsiteY1473" fmla="*/ 463370 h 1104727"/>
              <a:gd name="connsiteX1474" fmla="*/ 1364493 w 1465746"/>
              <a:gd name="connsiteY1474" fmla="*/ 463506 h 1104727"/>
              <a:gd name="connsiteX1475" fmla="*/ 1365363 w 1465746"/>
              <a:gd name="connsiteY1475" fmla="*/ 463823 h 1104727"/>
              <a:gd name="connsiteX1476" fmla="*/ 1367275 w 1465746"/>
              <a:gd name="connsiteY1476" fmla="*/ 465587 h 1104727"/>
              <a:gd name="connsiteX1477" fmla="*/ 1368130 w 1465746"/>
              <a:gd name="connsiteY1477" fmla="*/ 465705 h 1104727"/>
              <a:gd name="connsiteX1478" fmla="*/ 1369770 w 1465746"/>
              <a:gd name="connsiteY1478" fmla="*/ 465934 h 1104727"/>
              <a:gd name="connsiteX1479" fmla="*/ 1370635 w 1465746"/>
              <a:gd name="connsiteY1479" fmla="*/ 466629 h 1104727"/>
              <a:gd name="connsiteX1480" fmla="*/ 1371049 w 1465746"/>
              <a:gd name="connsiteY1480" fmla="*/ 468122 h 1104727"/>
              <a:gd name="connsiteX1481" fmla="*/ 1371062 w 1465746"/>
              <a:gd name="connsiteY1481" fmla="*/ 469065 h 1104727"/>
              <a:gd name="connsiteX1482" fmla="*/ 1371106 w 1465746"/>
              <a:gd name="connsiteY1482" fmla="*/ 472522 h 1104727"/>
              <a:gd name="connsiteX1483" fmla="*/ 1371910 w 1465746"/>
              <a:gd name="connsiteY1483" fmla="*/ 473091 h 1104727"/>
              <a:gd name="connsiteX1484" fmla="*/ 1372998 w 1465746"/>
              <a:gd name="connsiteY1484" fmla="*/ 473292 h 1104727"/>
              <a:gd name="connsiteX1485" fmla="*/ 1374466 w 1465746"/>
              <a:gd name="connsiteY1485" fmla="*/ 473564 h 1104727"/>
              <a:gd name="connsiteX1486" fmla="*/ 1376256 w 1465746"/>
              <a:gd name="connsiteY1486" fmla="*/ 475014 h 1104727"/>
              <a:gd name="connsiteX1487" fmla="*/ 1377674 w 1465746"/>
              <a:gd name="connsiteY1487" fmla="*/ 475205 h 1104727"/>
              <a:gd name="connsiteX1488" fmla="*/ 1378603 w 1465746"/>
              <a:gd name="connsiteY1488" fmla="*/ 474875 h 1104727"/>
              <a:gd name="connsiteX1489" fmla="*/ 1379608 w 1465746"/>
              <a:gd name="connsiteY1489" fmla="*/ 474519 h 1104727"/>
              <a:gd name="connsiteX1490" fmla="*/ 1380347 w 1465746"/>
              <a:gd name="connsiteY1490" fmla="*/ 473156 h 1104727"/>
              <a:gd name="connsiteX1491" fmla="*/ 1381037 w 1465746"/>
              <a:gd name="connsiteY1491" fmla="*/ 473042 h 1104727"/>
              <a:gd name="connsiteX1492" fmla="*/ 1382637 w 1465746"/>
              <a:gd name="connsiteY1492" fmla="*/ 474739 h 1104727"/>
              <a:gd name="connsiteX1493" fmla="*/ 1382885 w 1465746"/>
              <a:gd name="connsiteY1493" fmla="*/ 474778 h 1104727"/>
              <a:gd name="connsiteX1494" fmla="*/ 1383510 w 1465746"/>
              <a:gd name="connsiteY1494" fmla="*/ 474877 h 1104727"/>
              <a:gd name="connsiteX1495" fmla="*/ 1383977 w 1465746"/>
              <a:gd name="connsiteY1495" fmla="*/ 472964 h 1104727"/>
              <a:gd name="connsiteX1496" fmla="*/ 1384605 w 1465746"/>
              <a:gd name="connsiteY1496" fmla="*/ 472787 h 1104727"/>
              <a:gd name="connsiteX1497" fmla="*/ 1385271 w 1465746"/>
              <a:gd name="connsiteY1497" fmla="*/ 474160 h 1104727"/>
              <a:gd name="connsiteX1498" fmla="*/ 1384667 w 1465746"/>
              <a:gd name="connsiteY1498" fmla="*/ 476167 h 1104727"/>
              <a:gd name="connsiteX1499" fmla="*/ 1384084 w 1465746"/>
              <a:gd name="connsiteY1499" fmla="*/ 478108 h 1104727"/>
              <a:gd name="connsiteX1500" fmla="*/ 1384566 w 1465746"/>
              <a:gd name="connsiteY1500" fmla="*/ 479291 h 1104727"/>
              <a:gd name="connsiteX1501" fmla="*/ 1386275 w 1465746"/>
              <a:gd name="connsiteY1501" fmla="*/ 477954 h 1104727"/>
              <a:gd name="connsiteX1502" fmla="*/ 1386803 w 1465746"/>
              <a:gd name="connsiteY1502" fmla="*/ 478328 h 1104727"/>
              <a:gd name="connsiteX1503" fmla="*/ 1387078 w 1465746"/>
              <a:gd name="connsiteY1503" fmla="*/ 478524 h 1104727"/>
              <a:gd name="connsiteX1504" fmla="*/ 1388490 w 1465746"/>
              <a:gd name="connsiteY1504" fmla="*/ 478485 h 1104727"/>
              <a:gd name="connsiteX1505" fmla="*/ 1390505 w 1465746"/>
              <a:gd name="connsiteY1505" fmla="*/ 475231 h 1104727"/>
              <a:gd name="connsiteX1506" fmla="*/ 1390701 w 1465746"/>
              <a:gd name="connsiteY1506" fmla="*/ 478703 h 1104727"/>
              <a:gd name="connsiteX1507" fmla="*/ 1392012 w 1465746"/>
              <a:gd name="connsiteY1507" fmla="*/ 478724 h 1104727"/>
              <a:gd name="connsiteX1508" fmla="*/ 1393577 w 1465746"/>
              <a:gd name="connsiteY1508" fmla="*/ 477959 h 1104727"/>
              <a:gd name="connsiteX1509" fmla="*/ 1394470 w 1465746"/>
              <a:gd name="connsiteY1509" fmla="*/ 477522 h 1104727"/>
              <a:gd name="connsiteX1510" fmla="*/ 1394876 w 1465746"/>
              <a:gd name="connsiteY1510" fmla="*/ 477180 h 1104727"/>
              <a:gd name="connsiteX1511" fmla="*/ 1396130 w 1465746"/>
              <a:gd name="connsiteY1511" fmla="*/ 476121 h 1104727"/>
              <a:gd name="connsiteX1512" fmla="*/ 1396560 w 1465746"/>
              <a:gd name="connsiteY1512" fmla="*/ 475756 h 1104727"/>
              <a:gd name="connsiteX1513" fmla="*/ 1396802 w 1465746"/>
              <a:gd name="connsiteY1513" fmla="*/ 476783 h 1104727"/>
              <a:gd name="connsiteX1514" fmla="*/ 1397204 w 1465746"/>
              <a:gd name="connsiteY1514" fmla="*/ 478492 h 1104727"/>
              <a:gd name="connsiteX1515" fmla="*/ 1398002 w 1465746"/>
              <a:gd name="connsiteY1515" fmla="*/ 477964 h 1104727"/>
              <a:gd name="connsiteX1516" fmla="*/ 1398491 w 1465746"/>
              <a:gd name="connsiteY1516" fmla="*/ 477924 h 1104727"/>
              <a:gd name="connsiteX1517" fmla="*/ 1398965 w 1465746"/>
              <a:gd name="connsiteY1517" fmla="*/ 477900 h 1104727"/>
              <a:gd name="connsiteX1518" fmla="*/ 1399454 w 1465746"/>
              <a:gd name="connsiteY1518" fmla="*/ 478590 h 1104727"/>
              <a:gd name="connsiteX1519" fmla="*/ 1399438 w 1465746"/>
              <a:gd name="connsiteY1519" fmla="*/ 479641 h 1104727"/>
              <a:gd name="connsiteX1520" fmla="*/ 1399434 w 1465746"/>
              <a:gd name="connsiteY1520" fmla="*/ 479890 h 1104727"/>
              <a:gd name="connsiteX1521" fmla="*/ 1399995 w 1465746"/>
              <a:gd name="connsiteY1521" fmla="*/ 479960 h 1104727"/>
              <a:gd name="connsiteX1522" fmla="*/ 1401596 w 1465746"/>
              <a:gd name="connsiteY1522" fmla="*/ 481473 h 1104727"/>
              <a:gd name="connsiteX1523" fmla="*/ 1402534 w 1465746"/>
              <a:gd name="connsiteY1523" fmla="*/ 481425 h 1104727"/>
              <a:gd name="connsiteX1524" fmla="*/ 1403489 w 1465746"/>
              <a:gd name="connsiteY1524" fmla="*/ 480263 h 1104727"/>
              <a:gd name="connsiteX1525" fmla="*/ 1404125 w 1465746"/>
              <a:gd name="connsiteY1525" fmla="*/ 480322 h 1104727"/>
              <a:gd name="connsiteX1526" fmla="*/ 1404302 w 1465746"/>
              <a:gd name="connsiteY1526" fmla="*/ 480336 h 1104727"/>
              <a:gd name="connsiteX1527" fmla="*/ 1405394 w 1465746"/>
              <a:gd name="connsiteY1527" fmla="*/ 482398 h 1104727"/>
              <a:gd name="connsiteX1528" fmla="*/ 1405952 w 1465746"/>
              <a:gd name="connsiteY1528" fmla="*/ 482717 h 1104727"/>
              <a:gd name="connsiteX1529" fmla="*/ 1407602 w 1465746"/>
              <a:gd name="connsiteY1529" fmla="*/ 481131 h 1104727"/>
              <a:gd name="connsiteX1530" fmla="*/ 1411040 w 1465746"/>
              <a:gd name="connsiteY1530" fmla="*/ 481061 h 1104727"/>
              <a:gd name="connsiteX1531" fmla="*/ 1410582 w 1465746"/>
              <a:gd name="connsiteY1531" fmla="*/ 482293 h 1104727"/>
              <a:gd name="connsiteX1532" fmla="*/ 1411760 w 1465746"/>
              <a:gd name="connsiteY1532" fmla="*/ 482992 h 1104727"/>
              <a:gd name="connsiteX1533" fmla="*/ 1412041 w 1465746"/>
              <a:gd name="connsiteY1533" fmla="*/ 484980 h 1104727"/>
              <a:gd name="connsiteX1534" fmla="*/ 1412594 w 1465746"/>
              <a:gd name="connsiteY1534" fmla="*/ 485608 h 1104727"/>
              <a:gd name="connsiteX1535" fmla="*/ 1412931 w 1465746"/>
              <a:gd name="connsiteY1535" fmla="*/ 485508 h 1104727"/>
              <a:gd name="connsiteX1536" fmla="*/ 1413925 w 1465746"/>
              <a:gd name="connsiteY1536" fmla="*/ 485215 h 1104727"/>
              <a:gd name="connsiteX1537" fmla="*/ 1415068 w 1465746"/>
              <a:gd name="connsiteY1537" fmla="*/ 484879 h 1104727"/>
              <a:gd name="connsiteX1538" fmla="*/ 1416989 w 1465746"/>
              <a:gd name="connsiteY1538" fmla="*/ 484313 h 1104727"/>
              <a:gd name="connsiteX1539" fmla="*/ 1417540 w 1465746"/>
              <a:gd name="connsiteY1539" fmla="*/ 485065 h 1104727"/>
              <a:gd name="connsiteX1540" fmla="*/ 1417265 w 1465746"/>
              <a:gd name="connsiteY1540" fmla="*/ 486548 h 1104727"/>
              <a:gd name="connsiteX1541" fmla="*/ 1419697 w 1465746"/>
              <a:gd name="connsiteY1541" fmla="*/ 490862 h 1104727"/>
              <a:gd name="connsiteX1542" fmla="*/ 1421644 w 1465746"/>
              <a:gd name="connsiteY1542" fmla="*/ 490209 h 1104727"/>
              <a:gd name="connsiteX1543" fmla="*/ 1422367 w 1465746"/>
              <a:gd name="connsiteY1543" fmla="*/ 491893 h 1104727"/>
              <a:gd name="connsiteX1544" fmla="*/ 1424396 w 1465746"/>
              <a:gd name="connsiteY1544" fmla="*/ 490129 h 1104727"/>
              <a:gd name="connsiteX1545" fmla="*/ 1424947 w 1465746"/>
              <a:gd name="connsiteY1545" fmla="*/ 490819 h 1104727"/>
              <a:gd name="connsiteX1546" fmla="*/ 1427527 w 1465746"/>
              <a:gd name="connsiteY1546" fmla="*/ 492364 h 1104727"/>
              <a:gd name="connsiteX1547" fmla="*/ 1431201 w 1465746"/>
              <a:gd name="connsiteY1547" fmla="*/ 492461 h 1104727"/>
              <a:gd name="connsiteX1548" fmla="*/ 1434058 w 1465746"/>
              <a:gd name="connsiteY1548" fmla="*/ 491697 h 1104727"/>
              <a:gd name="connsiteX1549" fmla="*/ 1435472 w 1465746"/>
              <a:gd name="connsiteY1549" fmla="*/ 490160 h 1104727"/>
              <a:gd name="connsiteX1550" fmla="*/ 1435275 w 1465746"/>
              <a:gd name="connsiteY1550" fmla="*/ 488788 h 1104727"/>
              <a:gd name="connsiteX1551" fmla="*/ 1434993 w 1465746"/>
              <a:gd name="connsiteY1551" fmla="*/ 487846 h 1104727"/>
              <a:gd name="connsiteX1552" fmla="*/ 1433988 w 1465746"/>
              <a:gd name="connsiteY1552" fmla="*/ 486301 h 1104727"/>
              <a:gd name="connsiteX1553" fmla="*/ 1432979 w 1465746"/>
              <a:gd name="connsiteY1553" fmla="*/ 484586 h 1104727"/>
              <a:gd name="connsiteX1554" fmla="*/ 1432326 w 1465746"/>
              <a:gd name="connsiteY1554" fmla="*/ 482614 h 1104727"/>
              <a:gd name="connsiteX1555" fmla="*/ 1432305 w 1465746"/>
              <a:gd name="connsiteY1555" fmla="*/ 481074 h 1104727"/>
              <a:gd name="connsiteX1556" fmla="*/ 1432456 w 1465746"/>
              <a:gd name="connsiteY1556" fmla="*/ 478932 h 1104727"/>
              <a:gd name="connsiteX1557" fmla="*/ 1432616 w 1465746"/>
              <a:gd name="connsiteY1557" fmla="*/ 477476 h 1104727"/>
              <a:gd name="connsiteX1558" fmla="*/ 1433489 w 1465746"/>
              <a:gd name="connsiteY1558" fmla="*/ 475681 h 1104727"/>
              <a:gd name="connsiteX1559" fmla="*/ 1434549 w 1465746"/>
              <a:gd name="connsiteY1559" fmla="*/ 474484 h 1104727"/>
              <a:gd name="connsiteX1560" fmla="*/ 1435785 w 1465746"/>
              <a:gd name="connsiteY1560" fmla="*/ 473117 h 1104727"/>
              <a:gd name="connsiteX1561" fmla="*/ 1437202 w 1465746"/>
              <a:gd name="connsiteY1561" fmla="*/ 472009 h 1104727"/>
              <a:gd name="connsiteX1562" fmla="*/ 1438180 w 1465746"/>
              <a:gd name="connsiteY1562" fmla="*/ 471412 h 1104727"/>
              <a:gd name="connsiteX1563" fmla="*/ 1439477 w 1465746"/>
              <a:gd name="connsiteY1563" fmla="*/ 467818 h 1104727"/>
              <a:gd name="connsiteX1564" fmla="*/ 1440087 w 1465746"/>
              <a:gd name="connsiteY1564" fmla="*/ 466449 h 1104727"/>
              <a:gd name="connsiteX1565" fmla="*/ 1440780 w 1465746"/>
              <a:gd name="connsiteY1565" fmla="*/ 464652 h 1104727"/>
              <a:gd name="connsiteX1566" fmla="*/ 1441300 w 1465746"/>
              <a:gd name="connsiteY1566" fmla="*/ 463370 h 1104727"/>
              <a:gd name="connsiteX1567" fmla="*/ 1441823 w 1465746"/>
              <a:gd name="connsiteY1567" fmla="*/ 462343 h 1104727"/>
              <a:gd name="connsiteX1568" fmla="*/ 1442167 w 1465746"/>
              <a:gd name="connsiteY1568" fmla="*/ 461145 h 1104727"/>
              <a:gd name="connsiteX1569" fmla="*/ 1442062 w 1465746"/>
              <a:gd name="connsiteY1569" fmla="*/ 460031 h 1104727"/>
              <a:gd name="connsiteX1570" fmla="*/ 1440971 w 1465746"/>
              <a:gd name="connsiteY1570" fmla="*/ 458829 h 1104727"/>
              <a:gd name="connsiteX1571" fmla="*/ 1439684 w 1465746"/>
              <a:gd name="connsiteY1571" fmla="*/ 456429 h 1104727"/>
              <a:gd name="connsiteX1572" fmla="*/ 1438859 w 1465746"/>
              <a:gd name="connsiteY1572" fmla="*/ 454884 h 1104727"/>
              <a:gd name="connsiteX1573" fmla="*/ 1437675 w 1465746"/>
              <a:gd name="connsiteY1573" fmla="*/ 453512 h 1104727"/>
              <a:gd name="connsiteX1574" fmla="*/ 1436761 w 1465746"/>
              <a:gd name="connsiteY1574" fmla="*/ 452053 h 1104727"/>
              <a:gd name="connsiteX1575" fmla="*/ 1435845 w 1465746"/>
              <a:gd name="connsiteY1575" fmla="*/ 450595 h 1104727"/>
              <a:gd name="connsiteX1576" fmla="*/ 1434210 w 1465746"/>
              <a:gd name="connsiteY1576" fmla="*/ 448878 h 1104727"/>
              <a:gd name="connsiteX1577" fmla="*/ 1431936 w 1465746"/>
              <a:gd name="connsiteY1577" fmla="*/ 446303 h 1104727"/>
              <a:gd name="connsiteX1578" fmla="*/ 1429936 w 1465746"/>
              <a:gd name="connsiteY1578" fmla="*/ 444071 h 1104727"/>
              <a:gd name="connsiteX1579" fmla="*/ 1428304 w 1465746"/>
              <a:gd name="connsiteY1579" fmla="*/ 442611 h 1104727"/>
              <a:gd name="connsiteX1580" fmla="*/ 1426749 w 1465746"/>
              <a:gd name="connsiteY1580" fmla="*/ 440294 h 1104727"/>
              <a:gd name="connsiteX1581" fmla="*/ 1426016 w 1465746"/>
              <a:gd name="connsiteY1581" fmla="*/ 439007 h 1104727"/>
              <a:gd name="connsiteX1582" fmla="*/ 1424455 w 1465746"/>
              <a:gd name="connsiteY1582" fmla="*/ 436176 h 1104727"/>
              <a:gd name="connsiteX1583" fmla="*/ 1423443 w 1465746"/>
              <a:gd name="connsiteY1583" fmla="*/ 434204 h 1104727"/>
              <a:gd name="connsiteX1584" fmla="*/ 1422525 w 1465746"/>
              <a:gd name="connsiteY1584" fmla="*/ 432574 h 1104727"/>
              <a:gd name="connsiteX1585" fmla="*/ 1421880 w 1465746"/>
              <a:gd name="connsiteY1585" fmla="*/ 431117 h 1104727"/>
              <a:gd name="connsiteX1586" fmla="*/ 1421139 w 1465746"/>
              <a:gd name="connsiteY1586" fmla="*/ 429317 h 1104727"/>
              <a:gd name="connsiteX1587" fmla="*/ 1420401 w 1465746"/>
              <a:gd name="connsiteY1587" fmla="*/ 427773 h 1104727"/>
              <a:gd name="connsiteX1588" fmla="*/ 1419479 w 1465746"/>
              <a:gd name="connsiteY1588" fmla="*/ 426480 h 1104727"/>
              <a:gd name="connsiteX1589" fmla="*/ 1418202 w 1465746"/>
              <a:gd name="connsiteY1589" fmla="*/ 424085 h 1104727"/>
              <a:gd name="connsiteX1590" fmla="*/ 1417110 w 1465746"/>
              <a:gd name="connsiteY1590" fmla="*/ 422711 h 1104727"/>
              <a:gd name="connsiteX1591" fmla="*/ 1414649 w 1465746"/>
              <a:gd name="connsiteY1591" fmla="*/ 419622 h 1104727"/>
              <a:gd name="connsiteX1592" fmla="*/ 1413642 w 1465746"/>
              <a:gd name="connsiteY1592" fmla="*/ 417907 h 1104727"/>
              <a:gd name="connsiteX1593" fmla="*/ 1412548 w 1465746"/>
              <a:gd name="connsiteY1593" fmla="*/ 416534 h 1104727"/>
              <a:gd name="connsiteX1594" fmla="*/ 1411539 w 1465746"/>
              <a:gd name="connsiteY1594" fmla="*/ 414732 h 1104727"/>
              <a:gd name="connsiteX1595" fmla="*/ 1410896 w 1465746"/>
              <a:gd name="connsiteY1595" fmla="*/ 413617 h 1104727"/>
              <a:gd name="connsiteX1596" fmla="*/ 1410072 w 1465746"/>
              <a:gd name="connsiteY1596" fmla="*/ 412245 h 1104727"/>
              <a:gd name="connsiteX1597" fmla="*/ 1409868 w 1465746"/>
              <a:gd name="connsiteY1597" fmla="*/ 410359 h 1104727"/>
              <a:gd name="connsiteX1598" fmla="*/ 1410466 w 1465746"/>
              <a:gd name="connsiteY1598" fmla="*/ 408221 h 1104727"/>
              <a:gd name="connsiteX1599" fmla="*/ 1412141 w 1465746"/>
              <a:gd name="connsiteY1599" fmla="*/ 406084 h 1104727"/>
              <a:gd name="connsiteX1600" fmla="*/ 1413557 w 1465746"/>
              <a:gd name="connsiteY1600" fmla="*/ 404718 h 1104727"/>
              <a:gd name="connsiteX1601" fmla="*/ 1415321 w 1465746"/>
              <a:gd name="connsiteY1601" fmla="*/ 402668 h 1104727"/>
              <a:gd name="connsiteX1602" fmla="*/ 1416739 w 1465746"/>
              <a:gd name="connsiteY1602" fmla="*/ 401473 h 1104727"/>
              <a:gd name="connsiteX1603" fmla="*/ 1417623 w 1465746"/>
              <a:gd name="connsiteY1603" fmla="*/ 400526 h 1104727"/>
              <a:gd name="connsiteX1604" fmla="*/ 1418658 w 1465746"/>
              <a:gd name="connsiteY1604" fmla="*/ 399643 h 1104727"/>
              <a:gd name="connsiteX1605" fmla="*/ 1419306 w 1465746"/>
              <a:gd name="connsiteY1605" fmla="*/ 399087 h 1104727"/>
              <a:gd name="connsiteX1606" fmla="*/ 1421085 w 1465746"/>
              <a:gd name="connsiteY1606" fmla="*/ 398057 h 1104727"/>
              <a:gd name="connsiteX1607" fmla="*/ 1422323 w 1465746"/>
              <a:gd name="connsiteY1607" fmla="*/ 396863 h 1104727"/>
              <a:gd name="connsiteX1608" fmla="*/ 1423654 w 1465746"/>
              <a:gd name="connsiteY1608" fmla="*/ 395931 h 1104727"/>
              <a:gd name="connsiteX1609" fmla="*/ 1425783 w 1465746"/>
              <a:gd name="connsiteY1609" fmla="*/ 394296 h 1104727"/>
              <a:gd name="connsiteX1610" fmla="*/ 1427294 w 1465746"/>
              <a:gd name="connsiteY1610" fmla="*/ 393282 h 1104727"/>
              <a:gd name="connsiteX1611" fmla="*/ 1429069 w 1465746"/>
              <a:gd name="connsiteY1611" fmla="*/ 392089 h 1104727"/>
              <a:gd name="connsiteX1612" fmla="*/ 1430485 w 1465746"/>
              <a:gd name="connsiteY1612" fmla="*/ 390797 h 1104727"/>
              <a:gd name="connsiteX1613" fmla="*/ 1431386 w 1465746"/>
              <a:gd name="connsiteY1613" fmla="*/ 390421 h 1104727"/>
              <a:gd name="connsiteX1614" fmla="*/ 1431911 w 1465746"/>
              <a:gd name="connsiteY1614" fmla="*/ 390208 h 1104727"/>
              <a:gd name="connsiteX1615" fmla="*/ 1434290 w 1465746"/>
              <a:gd name="connsiteY1615" fmla="*/ 388851 h 1104727"/>
              <a:gd name="connsiteX1616" fmla="*/ 1436357 w 1465746"/>
              <a:gd name="connsiteY1616" fmla="*/ 387657 h 1104727"/>
              <a:gd name="connsiteX1617" fmla="*/ 1437775 w 1465746"/>
              <a:gd name="connsiteY1617" fmla="*/ 386447 h 1104727"/>
              <a:gd name="connsiteX1618" fmla="*/ 1440178 w 1465746"/>
              <a:gd name="connsiteY1618" fmla="*/ 384730 h 1104727"/>
              <a:gd name="connsiteX1619" fmla="*/ 1441503 w 1465746"/>
              <a:gd name="connsiteY1619" fmla="*/ 383815 h 1104727"/>
              <a:gd name="connsiteX1620" fmla="*/ 1443728 w 1465746"/>
              <a:gd name="connsiteY1620" fmla="*/ 382621 h 1104727"/>
              <a:gd name="connsiteX1621" fmla="*/ 1444611 w 1465746"/>
              <a:gd name="connsiteY1621" fmla="*/ 381673 h 1104727"/>
              <a:gd name="connsiteX1622" fmla="*/ 1445756 w 1465746"/>
              <a:gd name="connsiteY1622" fmla="*/ 380217 h 1104727"/>
              <a:gd name="connsiteX1623" fmla="*/ 1447433 w 1465746"/>
              <a:gd name="connsiteY1623" fmla="*/ 378337 h 1104727"/>
              <a:gd name="connsiteX1624" fmla="*/ 1448226 w 1465746"/>
              <a:gd name="connsiteY1624" fmla="*/ 377323 h 1104727"/>
              <a:gd name="connsiteX1625" fmla="*/ 1449463 w 1465746"/>
              <a:gd name="connsiteY1625" fmla="*/ 375950 h 1104727"/>
              <a:gd name="connsiteX1626" fmla="*/ 1450432 w 1465746"/>
              <a:gd name="connsiteY1626" fmla="*/ 374756 h 1104727"/>
              <a:gd name="connsiteX1627" fmla="*/ 1451752 w 1465746"/>
              <a:gd name="connsiteY1627" fmla="*/ 372876 h 1104727"/>
              <a:gd name="connsiteX1628" fmla="*/ 1452803 w 1465746"/>
              <a:gd name="connsiteY1628" fmla="*/ 371077 h 1104727"/>
              <a:gd name="connsiteX1629" fmla="*/ 1454301 w 1465746"/>
              <a:gd name="connsiteY1629" fmla="*/ 369115 h 1104727"/>
              <a:gd name="connsiteX1630" fmla="*/ 1455967 w 1465746"/>
              <a:gd name="connsiteY1630" fmla="*/ 366466 h 1104727"/>
              <a:gd name="connsiteX1631" fmla="*/ 1457105 w 1465746"/>
              <a:gd name="connsiteY1631" fmla="*/ 364324 h 1104727"/>
              <a:gd name="connsiteX1632" fmla="*/ 1458246 w 1465746"/>
              <a:gd name="connsiteY1632" fmla="*/ 362624 h 1104727"/>
              <a:gd name="connsiteX1633" fmla="*/ 1459303 w 1465746"/>
              <a:gd name="connsiteY1633" fmla="*/ 361168 h 1104727"/>
              <a:gd name="connsiteX1634" fmla="*/ 1459865 w 1465746"/>
              <a:gd name="connsiteY1634" fmla="*/ 360498 h 1104727"/>
              <a:gd name="connsiteX1635" fmla="*/ 1460449 w 1465746"/>
              <a:gd name="connsiteY1635" fmla="*/ 359795 h 1104727"/>
              <a:gd name="connsiteX1636" fmla="*/ 1462125 w 1465746"/>
              <a:gd name="connsiteY1636" fmla="*/ 357751 h 1104727"/>
              <a:gd name="connsiteX1637" fmla="*/ 1462915 w 1465746"/>
              <a:gd name="connsiteY1637" fmla="*/ 356541 h 1104727"/>
              <a:gd name="connsiteX1638" fmla="*/ 1463798 w 1465746"/>
              <a:gd name="connsiteY1638" fmla="*/ 355609 h 1104727"/>
              <a:gd name="connsiteX1639" fmla="*/ 1464077 w 1465746"/>
              <a:gd name="connsiteY1639" fmla="*/ 355282 h 1104727"/>
              <a:gd name="connsiteX1640" fmla="*/ 1464946 w 1465746"/>
              <a:gd name="connsiteY1640" fmla="*/ 354235 h 1104727"/>
              <a:gd name="connsiteX1641" fmla="*/ 1465927 w 1465746"/>
              <a:gd name="connsiteY1641" fmla="*/ 353287 h 1104727"/>
              <a:gd name="connsiteX1642" fmla="*/ 1465909 w 1465746"/>
              <a:gd name="connsiteY1642" fmla="*/ 352535 h 1104727"/>
              <a:gd name="connsiteX1643" fmla="*/ 1465271 w 1465746"/>
              <a:gd name="connsiteY1643" fmla="*/ 351766 h 1104727"/>
              <a:gd name="connsiteX1644" fmla="*/ 1463639 w 1465746"/>
              <a:gd name="connsiteY1644" fmla="*/ 350295 h 1104727"/>
              <a:gd name="connsiteX1645" fmla="*/ 1462187 w 1465746"/>
              <a:gd name="connsiteY1645" fmla="*/ 348921 h 1104727"/>
              <a:gd name="connsiteX1646" fmla="*/ 1461007 w 1465746"/>
              <a:gd name="connsiteY1646" fmla="*/ 347728 h 1104727"/>
              <a:gd name="connsiteX1647" fmla="*/ 1458454 w 1465746"/>
              <a:gd name="connsiteY1647" fmla="*/ 344457 h 1104727"/>
              <a:gd name="connsiteX1648" fmla="*/ 1456914 w 1465746"/>
              <a:gd name="connsiteY1648" fmla="*/ 343084 h 1104727"/>
              <a:gd name="connsiteX1649" fmla="*/ 1455190 w 1465746"/>
              <a:gd name="connsiteY1649" fmla="*/ 341547 h 1104727"/>
              <a:gd name="connsiteX1650" fmla="*/ 1453375 w 1465746"/>
              <a:gd name="connsiteY1650" fmla="*/ 339830 h 1104727"/>
              <a:gd name="connsiteX1651" fmla="*/ 1451923 w 1465746"/>
              <a:gd name="connsiteY1651" fmla="*/ 338358 h 1104727"/>
              <a:gd name="connsiteX1652" fmla="*/ 1450643 w 1465746"/>
              <a:gd name="connsiteY1652" fmla="*/ 336478 h 1104727"/>
              <a:gd name="connsiteX1653" fmla="*/ 1449096 w 1465746"/>
              <a:gd name="connsiteY1653" fmla="*/ 334679 h 1104727"/>
              <a:gd name="connsiteX1654" fmla="*/ 1447734 w 1465746"/>
              <a:gd name="connsiteY1654" fmla="*/ 333306 h 1104727"/>
              <a:gd name="connsiteX1655" fmla="*/ 1446362 w 1465746"/>
              <a:gd name="connsiteY1655" fmla="*/ 331147 h 1104727"/>
              <a:gd name="connsiteX1656" fmla="*/ 1444730 w 1465746"/>
              <a:gd name="connsiteY1656" fmla="*/ 329692 h 1104727"/>
              <a:gd name="connsiteX1657" fmla="*/ 1443810 w 1465746"/>
              <a:gd name="connsiteY1657" fmla="*/ 327812 h 1104727"/>
              <a:gd name="connsiteX1658" fmla="*/ 1443081 w 1465746"/>
              <a:gd name="connsiteY1658" fmla="*/ 326863 h 1104727"/>
              <a:gd name="connsiteX1659" fmla="*/ 1443069 w 1465746"/>
              <a:gd name="connsiteY1659" fmla="*/ 326013 h 1104727"/>
              <a:gd name="connsiteX1660" fmla="*/ 1442960 w 1465746"/>
              <a:gd name="connsiteY1660" fmla="*/ 324460 h 1104727"/>
              <a:gd name="connsiteX1661" fmla="*/ 1442850 w 1465746"/>
              <a:gd name="connsiteY1661" fmla="*/ 323004 h 1104727"/>
              <a:gd name="connsiteX1662" fmla="*/ 1442744 w 1465746"/>
              <a:gd name="connsiteY1662" fmla="*/ 321729 h 1104727"/>
              <a:gd name="connsiteX1663" fmla="*/ 1442108 w 1465746"/>
              <a:gd name="connsiteY1663" fmla="*/ 321042 h 1104727"/>
              <a:gd name="connsiteX1664" fmla="*/ 1440298 w 1465746"/>
              <a:gd name="connsiteY1664" fmla="*/ 319751 h 1104727"/>
              <a:gd name="connsiteX1665" fmla="*/ 1438764 w 1465746"/>
              <a:gd name="connsiteY1665" fmla="*/ 318884 h 1104727"/>
              <a:gd name="connsiteX1666" fmla="*/ 1436870 w 1465746"/>
              <a:gd name="connsiteY1666" fmla="*/ 318034 h 1104727"/>
              <a:gd name="connsiteX1667" fmla="*/ 1434979 w 1465746"/>
              <a:gd name="connsiteY1667" fmla="*/ 317249 h 1104727"/>
              <a:gd name="connsiteX1668" fmla="*/ 1433013 w 1465746"/>
              <a:gd name="connsiteY1668" fmla="*/ 317592 h 1104727"/>
              <a:gd name="connsiteX1669" fmla="*/ 1431231 w 1465746"/>
              <a:gd name="connsiteY1669" fmla="*/ 318361 h 1104727"/>
              <a:gd name="connsiteX1670" fmla="*/ 1429810 w 1465746"/>
              <a:gd name="connsiteY1670" fmla="*/ 319374 h 1104727"/>
              <a:gd name="connsiteX1671" fmla="*/ 1428656 w 1465746"/>
              <a:gd name="connsiteY1671" fmla="*/ 320061 h 1104727"/>
              <a:gd name="connsiteX1672" fmla="*/ 1427048 w 1465746"/>
              <a:gd name="connsiteY1672" fmla="*/ 320568 h 1104727"/>
              <a:gd name="connsiteX1673" fmla="*/ 1425526 w 1465746"/>
              <a:gd name="connsiteY1673" fmla="*/ 320568 h 1104727"/>
              <a:gd name="connsiteX1674" fmla="*/ 1423997 w 1465746"/>
              <a:gd name="connsiteY1674" fmla="*/ 320225 h 1104727"/>
              <a:gd name="connsiteX1675" fmla="*/ 1423090 w 1465746"/>
              <a:gd name="connsiteY1675" fmla="*/ 319276 h 1104727"/>
              <a:gd name="connsiteX1676" fmla="*/ 1421196 w 1465746"/>
              <a:gd name="connsiteY1676" fmla="*/ 318328 h 1104727"/>
              <a:gd name="connsiteX1677" fmla="*/ 1419137 w 1465746"/>
              <a:gd name="connsiteY1677" fmla="*/ 318573 h 1104727"/>
              <a:gd name="connsiteX1678" fmla="*/ 1417345 w 1465746"/>
              <a:gd name="connsiteY1678" fmla="*/ 318573 h 1104727"/>
              <a:gd name="connsiteX1679" fmla="*/ 1416593 w 1465746"/>
              <a:gd name="connsiteY1679" fmla="*/ 318720 h 1104727"/>
              <a:gd name="connsiteX1680" fmla="*/ 1415202 w 1465746"/>
              <a:gd name="connsiteY1680" fmla="*/ 318998 h 1104727"/>
              <a:gd name="connsiteX1681" fmla="*/ 1412244 w 1465746"/>
              <a:gd name="connsiteY1681" fmla="*/ 318900 h 1104727"/>
              <a:gd name="connsiteX1682" fmla="*/ 1410002 w 1465746"/>
              <a:gd name="connsiteY1682" fmla="*/ 318819 h 1104727"/>
              <a:gd name="connsiteX1683" fmla="*/ 1407840 w 1465746"/>
              <a:gd name="connsiteY1683" fmla="*/ 317952 h 1104727"/>
              <a:gd name="connsiteX1684" fmla="*/ 1406035 w 1465746"/>
              <a:gd name="connsiteY1684" fmla="*/ 316922 h 1104727"/>
              <a:gd name="connsiteX1685" fmla="*/ 1404766 w 1465746"/>
              <a:gd name="connsiteY1685" fmla="*/ 315794 h 1104727"/>
              <a:gd name="connsiteX1686" fmla="*/ 1403488 w 1465746"/>
              <a:gd name="connsiteY1686" fmla="*/ 313995 h 1104727"/>
              <a:gd name="connsiteX1687" fmla="*/ 1402829 w 1465746"/>
              <a:gd name="connsiteY1687" fmla="*/ 311591 h 1104727"/>
              <a:gd name="connsiteX1688" fmla="*/ 1401987 w 1465746"/>
              <a:gd name="connsiteY1688" fmla="*/ 308942 h 1104727"/>
              <a:gd name="connsiteX1689" fmla="*/ 1401517 w 1465746"/>
              <a:gd name="connsiteY1689" fmla="*/ 307225 h 1104727"/>
              <a:gd name="connsiteX1690" fmla="*/ 1400867 w 1465746"/>
              <a:gd name="connsiteY1690" fmla="*/ 305509 h 1104727"/>
              <a:gd name="connsiteX1691" fmla="*/ 1398805 w 1465746"/>
              <a:gd name="connsiteY1691" fmla="*/ 305427 h 1104727"/>
              <a:gd name="connsiteX1692" fmla="*/ 1396934 w 1465746"/>
              <a:gd name="connsiteY1692" fmla="*/ 306195 h 1104727"/>
              <a:gd name="connsiteX1693" fmla="*/ 1395960 w 1465746"/>
              <a:gd name="connsiteY1693" fmla="*/ 307046 h 1104727"/>
              <a:gd name="connsiteX1694" fmla="*/ 1395454 w 1465746"/>
              <a:gd name="connsiteY1694" fmla="*/ 309531 h 1104727"/>
              <a:gd name="connsiteX1695" fmla="*/ 1395037 w 1465746"/>
              <a:gd name="connsiteY1695" fmla="*/ 311836 h 1104727"/>
              <a:gd name="connsiteX1696" fmla="*/ 1394787 w 1465746"/>
              <a:gd name="connsiteY1696" fmla="*/ 313292 h 1104727"/>
              <a:gd name="connsiteX1697" fmla="*/ 1394277 w 1465746"/>
              <a:gd name="connsiteY1697" fmla="*/ 315336 h 1104727"/>
              <a:gd name="connsiteX1698" fmla="*/ 1393855 w 1465746"/>
              <a:gd name="connsiteY1698" fmla="*/ 317314 h 1104727"/>
              <a:gd name="connsiteX1699" fmla="*/ 1393883 w 1465746"/>
              <a:gd name="connsiteY1699" fmla="*/ 319374 h 1104727"/>
              <a:gd name="connsiteX1700" fmla="*/ 1393634 w 1465746"/>
              <a:gd name="connsiteY1700" fmla="*/ 320993 h 1104727"/>
              <a:gd name="connsiteX1701" fmla="*/ 1393924 w 1465746"/>
              <a:gd name="connsiteY1701" fmla="*/ 322530 h 1104727"/>
              <a:gd name="connsiteX1702" fmla="*/ 1394666 w 1465746"/>
              <a:gd name="connsiteY1702" fmla="*/ 324427 h 1104727"/>
              <a:gd name="connsiteX1703" fmla="*/ 1394689 w 1465746"/>
              <a:gd name="connsiteY1703" fmla="*/ 326128 h 1104727"/>
              <a:gd name="connsiteX1704" fmla="*/ 1393908 w 1465746"/>
              <a:gd name="connsiteY1704" fmla="*/ 328024 h 1104727"/>
              <a:gd name="connsiteX1705" fmla="*/ 1393123 w 1465746"/>
              <a:gd name="connsiteY1705" fmla="*/ 329643 h 1104727"/>
              <a:gd name="connsiteX1706" fmla="*/ 1391972 w 1465746"/>
              <a:gd name="connsiteY1706" fmla="*/ 330755 h 1104727"/>
              <a:gd name="connsiteX1707" fmla="*/ 1391283 w 1465746"/>
              <a:gd name="connsiteY1707" fmla="*/ 331196 h 1104727"/>
              <a:gd name="connsiteX1708" fmla="*/ 1390905 w 1465746"/>
              <a:gd name="connsiteY1708" fmla="*/ 331442 h 1104727"/>
              <a:gd name="connsiteX1709" fmla="*/ 1388950 w 1465746"/>
              <a:gd name="connsiteY1709" fmla="*/ 332537 h 1104727"/>
              <a:gd name="connsiteX1710" fmla="*/ 1387522 w 1465746"/>
              <a:gd name="connsiteY1710" fmla="*/ 333061 h 1104727"/>
              <a:gd name="connsiteX1711" fmla="*/ 1385843 w 1465746"/>
              <a:gd name="connsiteY1711" fmla="*/ 334761 h 1104727"/>
              <a:gd name="connsiteX1712" fmla="*/ 1384607 w 1465746"/>
              <a:gd name="connsiteY1712" fmla="*/ 336134 h 1104727"/>
              <a:gd name="connsiteX1713" fmla="*/ 1383367 w 1465746"/>
              <a:gd name="connsiteY1713" fmla="*/ 337246 h 1104727"/>
              <a:gd name="connsiteX1714" fmla="*/ 1380867 w 1465746"/>
              <a:gd name="connsiteY1714" fmla="*/ 337917 h 1104727"/>
              <a:gd name="connsiteX1715" fmla="*/ 1378637 w 1465746"/>
              <a:gd name="connsiteY1715" fmla="*/ 338685 h 1104727"/>
              <a:gd name="connsiteX1716" fmla="*/ 1376766 w 1465746"/>
              <a:gd name="connsiteY1716" fmla="*/ 339454 h 1104727"/>
              <a:gd name="connsiteX1717" fmla="*/ 1374450 w 1465746"/>
              <a:gd name="connsiteY1717" fmla="*/ 340468 h 1104727"/>
              <a:gd name="connsiteX1718" fmla="*/ 1372316 w 1465746"/>
              <a:gd name="connsiteY1718" fmla="*/ 341661 h 1104727"/>
              <a:gd name="connsiteX1719" fmla="*/ 1370535 w 1465746"/>
              <a:gd name="connsiteY1719" fmla="*/ 342511 h 1104727"/>
              <a:gd name="connsiteX1720" fmla="*/ 1368661 w 1465746"/>
              <a:gd name="connsiteY1720" fmla="*/ 343116 h 1104727"/>
              <a:gd name="connsiteX1721" fmla="*/ 1366877 w 1465746"/>
              <a:gd name="connsiteY1721" fmla="*/ 343787 h 1104727"/>
              <a:gd name="connsiteX1722" fmla="*/ 1365090 w 1465746"/>
              <a:gd name="connsiteY1722" fmla="*/ 344049 h 1104727"/>
              <a:gd name="connsiteX1723" fmla="*/ 1363028 w 1465746"/>
              <a:gd name="connsiteY1723" fmla="*/ 344032 h 1104727"/>
              <a:gd name="connsiteX1724" fmla="*/ 1361320 w 1465746"/>
              <a:gd name="connsiteY1724" fmla="*/ 343525 h 1104727"/>
              <a:gd name="connsiteX1725" fmla="*/ 1359614 w 1465746"/>
              <a:gd name="connsiteY1725" fmla="*/ 343345 h 1104727"/>
              <a:gd name="connsiteX1726" fmla="*/ 1357013 w 1465746"/>
              <a:gd name="connsiteY1726" fmla="*/ 342986 h 1104727"/>
              <a:gd name="connsiteX1727" fmla="*/ 1354772 w 1465746"/>
              <a:gd name="connsiteY1727" fmla="*/ 342986 h 1104727"/>
              <a:gd name="connsiteX1728" fmla="*/ 1352174 w 1465746"/>
              <a:gd name="connsiteY1728" fmla="*/ 342986 h 1104727"/>
              <a:gd name="connsiteX1729" fmla="*/ 1349929 w 1465746"/>
              <a:gd name="connsiteY1729" fmla="*/ 342626 h 1104727"/>
              <a:gd name="connsiteX1730" fmla="*/ 1347776 w 1465746"/>
              <a:gd name="connsiteY1730" fmla="*/ 342446 h 1104727"/>
              <a:gd name="connsiteX1731" fmla="*/ 1345805 w 1465746"/>
              <a:gd name="connsiteY1731" fmla="*/ 342446 h 1104727"/>
              <a:gd name="connsiteX1732" fmla="*/ 1344193 w 1465746"/>
              <a:gd name="connsiteY1732" fmla="*/ 342446 h 1104727"/>
              <a:gd name="connsiteX1733" fmla="*/ 1342141 w 1465746"/>
              <a:gd name="connsiteY1733" fmla="*/ 343215 h 1104727"/>
              <a:gd name="connsiteX1734" fmla="*/ 1339283 w 1465746"/>
              <a:gd name="connsiteY1734" fmla="*/ 343803 h 1104727"/>
              <a:gd name="connsiteX1735" fmla="*/ 1338024 w 1465746"/>
              <a:gd name="connsiteY1735" fmla="*/ 343460 h 1104727"/>
              <a:gd name="connsiteX1736" fmla="*/ 1336047 w 1465746"/>
              <a:gd name="connsiteY1736" fmla="*/ 343018 h 1104727"/>
              <a:gd name="connsiteX1737" fmla="*/ 1334255 w 1465746"/>
              <a:gd name="connsiteY1737" fmla="*/ 343018 h 1104727"/>
              <a:gd name="connsiteX1738" fmla="*/ 1331962 w 1465746"/>
              <a:gd name="connsiteY1738" fmla="*/ 343166 h 1104727"/>
              <a:gd name="connsiteX1739" fmla="*/ 1329157 w 1465746"/>
              <a:gd name="connsiteY1739" fmla="*/ 343509 h 1104727"/>
              <a:gd name="connsiteX1740" fmla="*/ 1326741 w 1465746"/>
              <a:gd name="connsiteY1740" fmla="*/ 344359 h 1104727"/>
              <a:gd name="connsiteX1741" fmla="*/ 1324832 w 1465746"/>
              <a:gd name="connsiteY1741" fmla="*/ 344850 h 1104727"/>
              <a:gd name="connsiteX1742" fmla="*/ 1323427 w 1465746"/>
              <a:gd name="connsiteY1742" fmla="*/ 344850 h 1104727"/>
              <a:gd name="connsiteX1743" fmla="*/ 1322278 w 1465746"/>
              <a:gd name="connsiteY1743" fmla="*/ 344833 h 1104727"/>
              <a:gd name="connsiteX1744" fmla="*/ 1320186 w 1465746"/>
              <a:gd name="connsiteY1744" fmla="*/ 344506 h 1104727"/>
              <a:gd name="connsiteX1745" fmla="*/ 1319974 w 1465746"/>
              <a:gd name="connsiteY1745" fmla="*/ 344474 h 1104727"/>
              <a:gd name="connsiteX1746" fmla="*/ 1317791 w 1465746"/>
              <a:gd name="connsiteY1746" fmla="*/ 343493 h 1104727"/>
              <a:gd name="connsiteX1747" fmla="*/ 1315989 w 1465746"/>
              <a:gd name="connsiteY1747" fmla="*/ 342511 h 1104727"/>
              <a:gd name="connsiteX1748" fmla="*/ 1313817 w 1465746"/>
              <a:gd name="connsiteY1748" fmla="*/ 342381 h 1104727"/>
              <a:gd name="connsiteX1749" fmla="*/ 1310747 w 1465746"/>
              <a:gd name="connsiteY1749" fmla="*/ 342005 h 1104727"/>
              <a:gd name="connsiteX1750" fmla="*/ 1309089 w 1465746"/>
              <a:gd name="connsiteY1750" fmla="*/ 342119 h 1104727"/>
              <a:gd name="connsiteX1751" fmla="*/ 1306793 w 1465746"/>
              <a:gd name="connsiteY1751" fmla="*/ 342364 h 1104727"/>
              <a:gd name="connsiteX1752" fmla="*/ 1303601 w 1465746"/>
              <a:gd name="connsiteY1752" fmla="*/ 342479 h 1104727"/>
              <a:gd name="connsiteX1753" fmla="*/ 1300918 w 1465746"/>
              <a:gd name="connsiteY1753" fmla="*/ 342348 h 1104727"/>
              <a:gd name="connsiteX1754" fmla="*/ 1298998 w 1465746"/>
              <a:gd name="connsiteY1754" fmla="*/ 342086 h 1104727"/>
              <a:gd name="connsiteX1755" fmla="*/ 1297970 w 1465746"/>
              <a:gd name="connsiteY1755" fmla="*/ 341596 h 1104727"/>
              <a:gd name="connsiteX1756" fmla="*/ 1296686 w 1465746"/>
              <a:gd name="connsiteY1756" fmla="*/ 340991 h 1104727"/>
              <a:gd name="connsiteX1757" fmla="*/ 1292973 w 1465746"/>
              <a:gd name="connsiteY1757" fmla="*/ 340369 h 1104727"/>
              <a:gd name="connsiteX1758" fmla="*/ 1290285 w 1465746"/>
              <a:gd name="connsiteY1758" fmla="*/ 339879 h 1104727"/>
              <a:gd name="connsiteX1759" fmla="*/ 1287484 w 1465746"/>
              <a:gd name="connsiteY1759" fmla="*/ 340484 h 1104727"/>
              <a:gd name="connsiteX1760" fmla="*/ 1286972 w 1465746"/>
              <a:gd name="connsiteY1760" fmla="*/ 340468 h 1104727"/>
              <a:gd name="connsiteX1761" fmla="*/ 1284297 w 1465746"/>
              <a:gd name="connsiteY1761" fmla="*/ 340958 h 1104727"/>
              <a:gd name="connsiteX1762" fmla="*/ 1282770 w 1465746"/>
              <a:gd name="connsiteY1762" fmla="*/ 341318 h 1104727"/>
              <a:gd name="connsiteX1763" fmla="*/ 1279351 w 1465746"/>
              <a:gd name="connsiteY1763" fmla="*/ 341122 h 1104727"/>
              <a:gd name="connsiteX1764" fmla="*/ 1278100 w 1465746"/>
              <a:gd name="connsiteY1764" fmla="*/ 340762 h 1104727"/>
              <a:gd name="connsiteX1765" fmla="*/ 1276460 w 1465746"/>
              <a:gd name="connsiteY1765" fmla="*/ 339813 h 1104727"/>
              <a:gd name="connsiteX1766" fmla="*/ 1268088 w 1465746"/>
              <a:gd name="connsiteY1766" fmla="*/ 333927 h 1104727"/>
              <a:gd name="connsiteX1767" fmla="*/ 1268714 w 1465746"/>
              <a:gd name="connsiteY1767" fmla="*/ 333993 h 1104727"/>
              <a:gd name="connsiteX1768" fmla="*/ 1270807 w 1465746"/>
              <a:gd name="connsiteY1768" fmla="*/ 332096 h 1104727"/>
              <a:gd name="connsiteX1769" fmla="*/ 1272815 w 1465746"/>
              <a:gd name="connsiteY1769" fmla="*/ 331883 h 1104727"/>
              <a:gd name="connsiteX1770" fmla="*/ 1273188 w 1465746"/>
              <a:gd name="connsiteY1770" fmla="*/ 331605 h 1104727"/>
              <a:gd name="connsiteX1771" fmla="*/ 1273826 w 1465746"/>
              <a:gd name="connsiteY1771" fmla="*/ 331147 h 1104727"/>
              <a:gd name="connsiteX1772" fmla="*/ 1273922 w 1465746"/>
              <a:gd name="connsiteY1772" fmla="*/ 328793 h 1104727"/>
              <a:gd name="connsiteX1773" fmla="*/ 1275006 w 1465746"/>
              <a:gd name="connsiteY1773" fmla="*/ 327501 h 1104727"/>
              <a:gd name="connsiteX1774" fmla="*/ 1275402 w 1465746"/>
              <a:gd name="connsiteY1774" fmla="*/ 326095 h 1104727"/>
              <a:gd name="connsiteX1775" fmla="*/ 1276221 w 1465746"/>
              <a:gd name="connsiteY1775" fmla="*/ 324967 h 1104727"/>
              <a:gd name="connsiteX1776" fmla="*/ 1276615 w 1465746"/>
              <a:gd name="connsiteY1776" fmla="*/ 324427 h 1104727"/>
              <a:gd name="connsiteX1777" fmla="*/ 1277009 w 1465746"/>
              <a:gd name="connsiteY1777" fmla="*/ 322825 h 1104727"/>
              <a:gd name="connsiteX1778" fmla="*/ 1277146 w 1465746"/>
              <a:gd name="connsiteY1778" fmla="*/ 322269 h 1104727"/>
              <a:gd name="connsiteX1779" fmla="*/ 1279853 w 1465746"/>
              <a:gd name="connsiteY1779" fmla="*/ 321386 h 1104727"/>
              <a:gd name="connsiteX1780" fmla="*/ 1280346 w 1465746"/>
              <a:gd name="connsiteY1780" fmla="*/ 320830 h 1104727"/>
              <a:gd name="connsiteX1781" fmla="*/ 1283162 w 1465746"/>
              <a:gd name="connsiteY1781" fmla="*/ 317707 h 1104727"/>
              <a:gd name="connsiteX1782" fmla="*/ 1284567 w 1465746"/>
              <a:gd name="connsiteY1782" fmla="*/ 317821 h 1104727"/>
              <a:gd name="connsiteX1783" fmla="*/ 1284851 w 1465746"/>
              <a:gd name="connsiteY1783" fmla="*/ 317854 h 1104727"/>
              <a:gd name="connsiteX1784" fmla="*/ 1285981 w 1465746"/>
              <a:gd name="connsiteY1784" fmla="*/ 315990 h 1104727"/>
              <a:gd name="connsiteX1785" fmla="*/ 1284773 w 1465746"/>
              <a:gd name="connsiteY1785" fmla="*/ 314567 h 1104727"/>
              <a:gd name="connsiteX1786" fmla="*/ 1285746 w 1465746"/>
              <a:gd name="connsiteY1786" fmla="*/ 312229 h 1104727"/>
              <a:gd name="connsiteX1787" fmla="*/ 1285826 w 1465746"/>
              <a:gd name="connsiteY1787" fmla="*/ 311052 h 1104727"/>
              <a:gd name="connsiteX1788" fmla="*/ 1286395 w 1465746"/>
              <a:gd name="connsiteY1788" fmla="*/ 310692 h 1104727"/>
              <a:gd name="connsiteX1789" fmla="*/ 1288045 w 1465746"/>
              <a:gd name="connsiteY1789" fmla="*/ 309089 h 1104727"/>
              <a:gd name="connsiteX1790" fmla="*/ 1290648 w 1465746"/>
              <a:gd name="connsiteY1790" fmla="*/ 309237 h 1104727"/>
              <a:gd name="connsiteX1791" fmla="*/ 1291302 w 1465746"/>
              <a:gd name="connsiteY1791" fmla="*/ 309269 h 1104727"/>
              <a:gd name="connsiteX1792" fmla="*/ 1295208 w 1465746"/>
              <a:gd name="connsiteY1792" fmla="*/ 307716 h 1104727"/>
              <a:gd name="connsiteX1793" fmla="*/ 1296586 w 1465746"/>
              <a:gd name="connsiteY1793" fmla="*/ 307520 h 1104727"/>
              <a:gd name="connsiteX1794" fmla="*/ 1298410 w 1465746"/>
              <a:gd name="connsiteY1794" fmla="*/ 307258 h 1104727"/>
              <a:gd name="connsiteX1795" fmla="*/ 1295828 w 1465746"/>
              <a:gd name="connsiteY1795" fmla="*/ 303759 h 1104727"/>
              <a:gd name="connsiteX1796" fmla="*/ 1295321 w 1465746"/>
              <a:gd name="connsiteY1796" fmla="*/ 299835 h 1104727"/>
              <a:gd name="connsiteX1797" fmla="*/ 1292235 w 1465746"/>
              <a:gd name="connsiteY1797" fmla="*/ 296515 h 1104727"/>
              <a:gd name="connsiteX1798" fmla="*/ 1290005 w 1465746"/>
              <a:gd name="connsiteY1798" fmla="*/ 294815 h 1104727"/>
              <a:gd name="connsiteX1799" fmla="*/ 1288043 w 1465746"/>
              <a:gd name="connsiteY1799" fmla="*/ 291806 h 1104727"/>
              <a:gd name="connsiteX1800" fmla="*/ 1286426 w 1465746"/>
              <a:gd name="connsiteY1800" fmla="*/ 290923 h 1104727"/>
              <a:gd name="connsiteX1801" fmla="*/ 1285629 w 1465746"/>
              <a:gd name="connsiteY1801" fmla="*/ 289648 h 1104727"/>
              <a:gd name="connsiteX1802" fmla="*/ 1285201 w 1465746"/>
              <a:gd name="connsiteY1802" fmla="*/ 288978 h 1104727"/>
              <a:gd name="connsiteX1803" fmla="*/ 1284498 w 1465746"/>
              <a:gd name="connsiteY1803" fmla="*/ 288372 h 1104727"/>
              <a:gd name="connsiteX1804" fmla="*/ 1283280 w 1465746"/>
              <a:gd name="connsiteY1804" fmla="*/ 287342 h 1104727"/>
              <a:gd name="connsiteX1805" fmla="*/ 1283358 w 1465746"/>
              <a:gd name="connsiteY1805" fmla="*/ 286280 h 1104727"/>
              <a:gd name="connsiteX1806" fmla="*/ 1284845 w 1465746"/>
              <a:gd name="connsiteY1806" fmla="*/ 284366 h 1104727"/>
              <a:gd name="connsiteX1807" fmla="*/ 1285018 w 1465746"/>
              <a:gd name="connsiteY1807" fmla="*/ 284137 h 1104727"/>
              <a:gd name="connsiteX1808" fmla="*/ 1289972 w 1465746"/>
              <a:gd name="connsiteY1808" fmla="*/ 282322 h 1104727"/>
              <a:gd name="connsiteX1809" fmla="*/ 1293841 w 1465746"/>
              <a:gd name="connsiteY1809" fmla="*/ 280377 h 1104727"/>
              <a:gd name="connsiteX1810" fmla="*/ 1296765 w 1465746"/>
              <a:gd name="connsiteY1810" fmla="*/ 279412 h 1104727"/>
              <a:gd name="connsiteX1811" fmla="*/ 1299690 w 1465746"/>
              <a:gd name="connsiteY1811" fmla="*/ 278382 h 1104727"/>
              <a:gd name="connsiteX1812" fmla="*/ 1300830 w 1465746"/>
              <a:gd name="connsiteY1812" fmla="*/ 277711 h 1104727"/>
              <a:gd name="connsiteX1813" fmla="*/ 1301394 w 1465746"/>
              <a:gd name="connsiteY1813" fmla="*/ 276910 h 1104727"/>
              <a:gd name="connsiteX1814" fmla="*/ 1302723 w 1465746"/>
              <a:gd name="connsiteY1814" fmla="*/ 276060 h 1104727"/>
              <a:gd name="connsiteX1815" fmla="*/ 1303418 w 1465746"/>
              <a:gd name="connsiteY1815" fmla="*/ 275455 h 1104727"/>
              <a:gd name="connsiteX1816" fmla="*/ 1305068 w 1465746"/>
              <a:gd name="connsiteY1816" fmla="*/ 274670 h 1104727"/>
              <a:gd name="connsiteX1817" fmla="*/ 1305889 w 1465746"/>
              <a:gd name="connsiteY1817" fmla="*/ 273934 h 1104727"/>
              <a:gd name="connsiteX1818" fmla="*/ 1306714 w 1465746"/>
              <a:gd name="connsiteY1818" fmla="*/ 273575 h 1104727"/>
              <a:gd name="connsiteX1819" fmla="*/ 1307367 w 1465746"/>
              <a:gd name="connsiteY1819" fmla="*/ 273051 h 1104727"/>
              <a:gd name="connsiteX1820" fmla="*/ 1307975 w 1465746"/>
              <a:gd name="connsiteY1820" fmla="*/ 272348 h 1104727"/>
              <a:gd name="connsiteX1821" fmla="*/ 1308856 w 1465746"/>
              <a:gd name="connsiteY1821" fmla="*/ 271449 h 1104727"/>
              <a:gd name="connsiteX1822" fmla="*/ 1309100 w 1465746"/>
              <a:gd name="connsiteY1822" fmla="*/ 270533 h 1104727"/>
              <a:gd name="connsiteX1823" fmla="*/ 1309151 w 1465746"/>
              <a:gd name="connsiteY1823" fmla="*/ 269552 h 1104727"/>
              <a:gd name="connsiteX1824" fmla="*/ 1308430 w 1465746"/>
              <a:gd name="connsiteY1824" fmla="*/ 268146 h 1104727"/>
              <a:gd name="connsiteX1825" fmla="*/ 1307895 w 1465746"/>
              <a:gd name="connsiteY1825" fmla="*/ 266380 h 1104727"/>
              <a:gd name="connsiteX1826" fmla="*/ 1306525 w 1465746"/>
              <a:gd name="connsiteY1826" fmla="*/ 264107 h 1104727"/>
              <a:gd name="connsiteX1827" fmla="*/ 1306180 w 1465746"/>
              <a:gd name="connsiteY1827" fmla="*/ 262210 h 1104727"/>
              <a:gd name="connsiteX1828" fmla="*/ 1304422 w 1465746"/>
              <a:gd name="connsiteY1828" fmla="*/ 259594 h 1104727"/>
              <a:gd name="connsiteX1829" fmla="*/ 1303634 w 1465746"/>
              <a:gd name="connsiteY1829" fmla="*/ 257992 h 1104727"/>
              <a:gd name="connsiteX1830" fmla="*/ 1302728 w 1465746"/>
              <a:gd name="connsiteY1830" fmla="*/ 257027 h 1104727"/>
              <a:gd name="connsiteX1831" fmla="*/ 1301696 w 1465746"/>
              <a:gd name="connsiteY1831" fmla="*/ 256291 h 1104727"/>
              <a:gd name="connsiteX1832" fmla="*/ 1300534 w 1465746"/>
              <a:gd name="connsiteY1832" fmla="*/ 255310 h 1104727"/>
              <a:gd name="connsiteX1833" fmla="*/ 1298988 w 1465746"/>
              <a:gd name="connsiteY1833" fmla="*/ 254329 h 1104727"/>
              <a:gd name="connsiteX1834" fmla="*/ 1297890 w 1465746"/>
              <a:gd name="connsiteY1834" fmla="*/ 252089 h 1104727"/>
              <a:gd name="connsiteX1835" fmla="*/ 1297147 w 1465746"/>
              <a:gd name="connsiteY1835" fmla="*/ 250290 h 1104727"/>
              <a:gd name="connsiteX1836" fmla="*/ 1296855 w 1465746"/>
              <a:gd name="connsiteY1836" fmla="*/ 247478 h 1104727"/>
              <a:gd name="connsiteX1837" fmla="*/ 1296832 w 1465746"/>
              <a:gd name="connsiteY1837" fmla="*/ 245777 h 1104727"/>
              <a:gd name="connsiteX1838" fmla="*/ 1296786 w 1465746"/>
              <a:gd name="connsiteY1838" fmla="*/ 242360 h 1104727"/>
              <a:gd name="connsiteX1839" fmla="*/ 1297018 w 1465746"/>
              <a:gd name="connsiteY1839" fmla="*/ 240529 h 1104727"/>
              <a:gd name="connsiteX1840" fmla="*/ 1297111 w 1465746"/>
              <a:gd name="connsiteY1840" fmla="*/ 237962 h 1104727"/>
              <a:gd name="connsiteX1841" fmla="*/ 1297474 w 1465746"/>
              <a:gd name="connsiteY1841" fmla="*/ 236375 h 1104727"/>
              <a:gd name="connsiteX1842" fmla="*/ 1298477 w 1465746"/>
              <a:gd name="connsiteY1842" fmla="*/ 234920 h 1104727"/>
              <a:gd name="connsiteX1843" fmla="*/ 1298325 w 1465746"/>
              <a:gd name="connsiteY1843" fmla="*/ 233089 h 1104727"/>
              <a:gd name="connsiteX1844" fmla="*/ 1298303 w 1465746"/>
              <a:gd name="connsiteY1844" fmla="*/ 231503 h 1104727"/>
              <a:gd name="connsiteX1845" fmla="*/ 1297023 w 1465746"/>
              <a:gd name="connsiteY1845" fmla="*/ 231241 h 1104727"/>
              <a:gd name="connsiteX1846" fmla="*/ 1295730 w 1465746"/>
              <a:gd name="connsiteY1846" fmla="*/ 230031 h 1104727"/>
              <a:gd name="connsiteX1847" fmla="*/ 1294428 w 1465746"/>
              <a:gd name="connsiteY1847" fmla="*/ 228183 h 1104727"/>
              <a:gd name="connsiteX1848" fmla="*/ 1293902 w 1465746"/>
              <a:gd name="connsiteY1848" fmla="*/ 226974 h 1104727"/>
              <a:gd name="connsiteX1849" fmla="*/ 1291601 w 1465746"/>
              <a:gd name="connsiteY1849" fmla="*/ 226843 h 1104727"/>
              <a:gd name="connsiteX1850" fmla="*/ 1288929 w 1465746"/>
              <a:gd name="connsiteY1850" fmla="*/ 227562 h 1104727"/>
              <a:gd name="connsiteX1851" fmla="*/ 1286893 w 1465746"/>
              <a:gd name="connsiteY1851" fmla="*/ 228167 h 1104727"/>
              <a:gd name="connsiteX1852" fmla="*/ 1284341 w 1465746"/>
              <a:gd name="connsiteY1852" fmla="*/ 228282 h 1104727"/>
              <a:gd name="connsiteX1853" fmla="*/ 1282165 w 1465746"/>
              <a:gd name="connsiteY1853" fmla="*/ 227906 h 1104727"/>
              <a:gd name="connsiteX1854" fmla="*/ 1279983 w 1465746"/>
              <a:gd name="connsiteY1854" fmla="*/ 227170 h 1104727"/>
              <a:gd name="connsiteX1855" fmla="*/ 1279089 w 1465746"/>
              <a:gd name="connsiteY1855" fmla="*/ 226630 h 1104727"/>
              <a:gd name="connsiteX1856" fmla="*/ 1277796 w 1465746"/>
              <a:gd name="connsiteY1856" fmla="*/ 225829 h 1104727"/>
              <a:gd name="connsiteX1857" fmla="*/ 1275220 w 1465746"/>
              <a:gd name="connsiteY1857" fmla="*/ 224226 h 1104727"/>
              <a:gd name="connsiteX1858" fmla="*/ 1273552 w 1465746"/>
              <a:gd name="connsiteY1858" fmla="*/ 223736 h 1104727"/>
              <a:gd name="connsiteX1859" fmla="*/ 1271631 w 1465746"/>
              <a:gd name="connsiteY1859" fmla="*/ 223245 h 1104727"/>
              <a:gd name="connsiteX1860" fmla="*/ 1264487 w 1465746"/>
              <a:gd name="connsiteY1860" fmla="*/ 224047 h 1104727"/>
              <a:gd name="connsiteX1861" fmla="*/ 1260969 w 1465746"/>
              <a:gd name="connsiteY1861" fmla="*/ 221823 h 1104727"/>
              <a:gd name="connsiteX1862" fmla="*/ 1260694 w 1465746"/>
              <a:gd name="connsiteY1862" fmla="*/ 221643 h 1104727"/>
              <a:gd name="connsiteX1863" fmla="*/ 1258688 w 1465746"/>
              <a:gd name="connsiteY1863" fmla="*/ 221676 h 1104727"/>
              <a:gd name="connsiteX1864" fmla="*/ 1255782 w 1465746"/>
              <a:gd name="connsiteY1864" fmla="*/ 218602 h 1104727"/>
              <a:gd name="connsiteX1865" fmla="*/ 1253900 w 1465746"/>
              <a:gd name="connsiteY1865" fmla="*/ 215135 h 1104727"/>
              <a:gd name="connsiteX1866" fmla="*/ 1252584 w 1465746"/>
              <a:gd name="connsiteY1866" fmla="*/ 212208 h 1104727"/>
              <a:gd name="connsiteX1867" fmla="*/ 1250628 w 1465746"/>
              <a:gd name="connsiteY1867" fmla="*/ 209151 h 1104727"/>
              <a:gd name="connsiteX1868" fmla="*/ 1248672 w 1465746"/>
              <a:gd name="connsiteY1868" fmla="*/ 206093 h 1104727"/>
              <a:gd name="connsiteX1869" fmla="*/ 1246063 w 1465746"/>
              <a:gd name="connsiteY1869" fmla="*/ 201940 h 1104727"/>
              <a:gd name="connsiteX1870" fmla="*/ 1243064 w 1465746"/>
              <a:gd name="connsiteY1870" fmla="*/ 197296 h 1104727"/>
              <a:gd name="connsiteX1871" fmla="*/ 1241489 w 1465746"/>
              <a:gd name="connsiteY1871" fmla="*/ 194107 h 1104727"/>
              <a:gd name="connsiteX1872" fmla="*/ 1239789 w 1465746"/>
              <a:gd name="connsiteY1872" fmla="*/ 191050 h 1104727"/>
              <a:gd name="connsiteX1873" fmla="*/ 1238986 w 1465746"/>
              <a:gd name="connsiteY1873" fmla="*/ 188254 h 1104727"/>
              <a:gd name="connsiteX1874" fmla="*/ 1238701 w 1465746"/>
              <a:gd name="connsiteY1874" fmla="*/ 186046 h 1104727"/>
              <a:gd name="connsiteX1875" fmla="*/ 1238628 w 1465746"/>
              <a:gd name="connsiteY1875" fmla="*/ 185131 h 1104727"/>
              <a:gd name="connsiteX1876" fmla="*/ 1238548 w 1465746"/>
              <a:gd name="connsiteY1876" fmla="*/ 184101 h 1104727"/>
              <a:gd name="connsiteX1877" fmla="*/ 1239396 w 1465746"/>
              <a:gd name="connsiteY1877" fmla="*/ 180683 h 1104727"/>
              <a:gd name="connsiteX1878" fmla="*/ 1239882 w 1465746"/>
              <a:gd name="connsiteY1878" fmla="*/ 178721 h 1104727"/>
              <a:gd name="connsiteX1879" fmla="*/ 1240487 w 1465746"/>
              <a:gd name="connsiteY1879" fmla="*/ 176285 h 1104727"/>
              <a:gd name="connsiteX1880" fmla="*/ 1240731 w 1465746"/>
              <a:gd name="connsiteY1880" fmla="*/ 175320 h 1104727"/>
              <a:gd name="connsiteX1881" fmla="*/ 1241350 w 1465746"/>
              <a:gd name="connsiteY1881" fmla="*/ 173979 h 1104727"/>
              <a:gd name="connsiteX1882" fmla="*/ 1241707 w 1465746"/>
              <a:gd name="connsiteY1882" fmla="*/ 171902 h 1104727"/>
              <a:gd name="connsiteX1883" fmla="*/ 1241681 w 1465746"/>
              <a:gd name="connsiteY1883" fmla="*/ 169940 h 1104727"/>
              <a:gd name="connsiteX1884" fmla="*/ 1241020 w 1465746"/>
              <a:gd name="connsiteY1884" fmla="*/ 168240 h 1104727"/>
              <a:gd name="connsiteX1885" fmla="*/ 1241244 w 1465746"/>
              <a:gd name="connsiteY1885" fmla="*/ 165918 h 1104727"/>
              <a:gd name="connsiteX1886" fmla="*/ 1241738 w 1465746"/>
              <a:gd name="connsiteY1886" fmla="*/ 164577 h 1104727"/>
              <a:gd name="connsiteX1887" fmla="*/ 1241702 w 1465746"/>
              <a:gd name="connsiteY1887" fmla="*/ 161879 h 1104727"/>
              <a:gd name="connsiteX1888" fmla="*/ 1241546 w 1465746"/>
              <a:gd name="connsiteY1888" fmla="*/ 159819 h 1104727"/>
              <a:gd name="connsiteX1889" fmla="*/ 1241528 w 1465746"/>
              <a:gd name="connsiteY1889" fmla="*/ 158347 h 1104727"/>
              <a:gd name="connsiteX1890" fmla="*/ 1239967 w 1465746"/>
              <a:gd name="connsiteY1890" fmla="*/ 156140 h 1104727"/>
              <a:gd name="connsiteX1891" fmla="*/ 1239805 w 1465746"/>
              <a:gd name="connsiteY1891" fmla="*/ 153589 h 1104727"/>
              <a:gd name="connsiteX1892" fmla="*/ 1240165 w 1465746"/>
              <a:gd name="connsiteY1892" fmla="*/ 151872 h 1104727"/>
              <a:gd name="connsiteX1893" fmla="*/ 1240270 w 1465746"/>
              <a:gd name="connsiteY1893" fmla="*/ 150956 h 1104727"/>
              <a:gd name="connsiteX1894" fmla="*/ 1241007 w 1465746"/>
              <a:gd name="connsiteY1894" fmla="*/ 147964 h 1104727"/>
              <a:gd name="connsiteX1895" fmla="*/ 1242104 w 1465746"/>
              <a:gd name="connsiteY1895" fmla="*/ 143942 h 1104727"/>
              <a:gd name="connsiteX1896" fmla="*/ 1242454 w 1465746"/>
              <a:gd name="connsiteY1896" fmla="*/ 141505 h 1104727"/>
              <a:gd name="connsiteX1897" fmla="*/ 1242817 w 1465746"/>
              <a:gd name="connsiteY1897" fmla="*/ 139919 h 1104727"/>
              <a:gd name="connsiteX1898" fmla="*/ 1242918 w 1465746"/>
              <a:gd name="connsiteY1898" fmla="*/ 137957 h 1104727"/>
              <a:gd name="connsiteX1899" fmla="*/ 1241646 w 1465746"/>
              <a:gd name="connsiteY1899" fmla="*/ 138333 h 1104727"/>
              <a:gd name="connsiteX1900" fmla="*/ 1238853 w 1465746"/>
              <a:gd name="connsiteY1900" fmla="*/ 139543 h 1104727"/>
              <a:gd name="connsiteX1901" fmla="*/ 1235292 w 1465746"/>
              <a:gd name="connsiteY1901" fmla="*/ 140753 h 1104727"/>
              <a:gd name="connsiteX1902" fmla="*/ 1231481 w 1465746"/>
              <a:gd name="connsiteY1902" fmla="*/ 142209 h 1104727"/>
              <a:gd name="connsiteX1903" fmla="*/ 1229451 w 1465746"/>
              <a:gd name="connsiteY1903" fmla="*/ 143304 h 1104727"/>
              <a:gd name="connsiteX1904" fmla="*/ 1229084 w 1465746"/>
              <a:gd name="connsiteY1904" fmla="*/ 144400 h 1104727"/>
              <a:gd name="connsiteX1905" fmla="*/ 1230655 w 1465746"/>
              <a:gd name="connsiteY1905" fmla="*/ 147327 h 1104727"/>
              <a:gd name="connsiteX1906" fmla="*/ 1232097 w 1465746"/>
              <a:gd name="connsiteY1906" fmla="*/ 150139 h 1104727"/>
              <a:gd name="connsiteX1907" fmla="*/ 1232529 w 1465746"/>
              <a:gd name="connsiteY1907" fmla="*/ 153802 h 1104727"/>
              <a:gd name="connsiteX1908" fmla="*/ 1232550 w 1465746"/>
              <a:gd name="connsiteY1908" fmla="*/ 155518 h 1104727"/>
              <a:gd name="connsiteX1909" fmla="*/ 1232071 w 1465746"/>
              <a:gd name="connsiteY1909" fmla="*/ 157840 h 1104727"/>
              <a:gd name="connsiteX1910" fmla="*/ 1231075 w 1465746"/>
              <a:gd name="connsiteY1910" fmla="*/ 159786 h 1104727"/>
              <a:gd name="connsiteX1911" fmla="*/ 1231486 w 1465746"/>
              <a:gd name="connsiteY1911" fmla="*/ 161863 h 1104727"/>
              <a:gd name="connsiteX1912" fmla="*/ 1232293 w 1465746"/>
              <a:gd name="connsiteY1912" fmla="*/ 165035 h 1104727"/>
              <a:gd name="connsiteX1913" fmla="*/ 1232831 w 1465746"/>
              <a:gd name="connsiteY1913" fmla="*/ 167112 h 1104727"/>
              <a:gd name="connsiteX1914" fmla="*/ 1231839 w 1465746"/>
              <a:gd name="connsiteY1914" fmla="*/ 169303 h 1104727"/>
              <a:gd name="connsiteX1915" fmla="*/ 1230720 w 1465746"/>
              <a:gd name="connsiteY1915" fmla="*/ 171624 h 1104727"/>
              <a:gd name="connsiteX1916" fmla="*/ 1230607 w 1465746"/>
              <a:gd name="connsiteY1916" fmla="*/ 172720 h 1104727"/>
              <a:gd name="connsiteX1917" fmla="*/ 1232177 w 1465746"/>
              <a:gd name="connsiteY1917" fmla="*/ 175532 h 1104727"/>
              <a:gd name="connsiteX1918" fmla="*/ 1233225 w 1465746"/>
              <a:gd name="connsiteY1918" fmla="*/ 177609 h 1104727"/>
              <a:gd name="connsiteX1919" fmla="*/ 1234141 w 1465746"/>
              <a:gd name="connsiteY1919" fmla="*/ 179195 h 1104727"/>
              <a:gd name="connsiteX1920" fmla="*/ 1235065 w 1465746"/>
              <a:gd name="connsiteY1920" fmla="*/ 181517 h 1104727"/>
              <a:gd name="connsiteX1921" fmla="*/ 1234959 w 1465746"/>
              <a:gd name="connsiteY1921" fmla="*/ 183103 h 1104727"/>
              <a:gd name="connsiteX1922" fmla="*/ 1234138 w 1465746"/>
              <a:gd name="connsiteY1922" fmla="*/ 184640 h 1104727"/>
              <a:gd name="connsiteX1923" fmla="*/ 1233155 w 1465746"/>
              <a:gd name="connsiteY1923" fmla="*/ 185441 h 1104727"/>
              <a:gd name="connsiteX1924" fmla="*/ 1229556 w 1465746"/>
              <a:gd name="connsiteY1924" fmla="*/ 186520 h 1104727"/>
              <a:gd name="connsiteX1925" fmla="*/ 1227514 w 1465746"/>
              <a:gd name="connsiteY1925" fmla="*/ 189038 h 1104727"/>
              <a:gd name="connsiteX1926" fmla="*/ 1226794 w 1465746"/>
              <a:gd name="connsiteY1926" fmla="*/ 192064 h 1104727"/>
              <a:gd name="connsiteX1927" fmla="*/ 1226657 w 1465746"/>
              <a:gd name="connsiteY1927" fmla="*/ 192652 h 1104727"/>
              <a:gd name="connsiteX1928" fmla="*/ 1223099 w 1465746"/>
              <a:gd name="connsiteY1928" fmla="*/ 200010 h 1104727"/>
              <a:gd name="connsiteX1929" fmla="*/ 1222584 w 1465746"/>
              <a:gd name="connsiteY1929" fmla="*/ 200566 h 1104727"/>
              <a:gd name="connsiteX1930" fmla="*/ 1221523 w 1465746"/>
              <a:gd name="connsiteY1930" fmla="*/ 200550 h 1104727"/>
              <a:gd name="connsiteX1931" fmla="*/ 1221385 w 1465746"/>
              <a:gd name="connsiteY1931" fmla="*/ 200681 h 1104727"/>
              <a:gd name="connsiteX1932" fmla="*/ 1220972 w 1465746"/>
              <a:gd name="connsiteY1932" fmla="*/ 201089 h 1104727"/>
              <a:gd name="connsiteX1933" fmla="*/ 1220697 w 1465746"/>
              <a:gd name="connsiteY1933" fmla="*/ 201351 h 1104727"/>
              <a:gd name="connsiteX1934" fmla="*/ 1219253 w 1465746"/>
              <a:gd name="connsiteY1934" fmla="*/ 201449 h 1104727"/>
              <a:gd name="connsiteX1935" fmla="*/ 1219019 w 1465746"/>
              <a:gd name="connsiteY1935" fmla="*/ 201891 h 1104727"/>
              <a:gd name="connsiteX1936" fmla="*/ 1218480 w 1465746"/>
              <a:gd name="connsiteY1936" fmla="*/ 202937 h 1104727"/>
              <a:gd name="connsiteX1937" fmla="*/ 1218895 w 1465746"/>
              <a:gd name="connsiteY1937" fmla="*/ 204736 h 1104727"/>
              <a:gd name="connsiteX1938" fmla="*/ 1218840 w 1465746"/>
              <a:gd name="connsiteY1938" fmla="*/ 204916 h 1104727"/>
              <a:gd name="connsiteX1939" fmla="*/ 1218035 w 1465746"/>
              <a:gd name="connsiteY1939" fmla="*/ 207630 h 1104727"/>
              <a:gd name="connsiteX1940" fmla="*/ 1217319 w 1465746"/>
              <a:gd name="connsiteY1940" fmla="*/ 210034 h 1104727"/>
              <a:gd name="connsiteX1941" fmla="*/ 1217096 w 1465746"/>
              <a:gd name="connsiteY1941" fmla="*/ 212584 h 1104727"/>
              <a:gd name="connsiteX1942" fmla="*/ 1215456 w 1465746"/>
              <a:gd name="connsiteY1942" fmla="*/ 213238 h 1104727"/>
              <a:gd name="connsiteX1943" fmla="*/ 1214587 w 1465746"/>
              <a:gd name="connsiteY1943" fmla="*/ 212666 h 1104727"/>
              <a:gd name="connsiteX1944" fmla="*/ 1213491 w 1465746"/>
              <a:gd name="connsiteY1944" fmla="*/ 213140 h 1104727"/>
              <a:gd name="connsiteX1945" fmla="*/ 1210860 w 1465746"/>
              <a:gd name="connsiteY1945" fmla="*/ 214547 h 1104727"/>
              <a:gd name="connsiteX1946" fmla="*/ 1210651 w 1465746"/>
              <a:gd name="connsiteY1946" fmla="*/ 215250 h 1104727"/>
              <a:gd name="connsiteX1947" fmla="*/ 1210455 w 1465746"/>
              <a:gd name="connsiteY1947" fmla="*/ 215904 h 1104727"/>
              <a:gd name="connsiteX1948" fmla="*/ 1210401 w 1465746"/>
              <a:gd name="connsiteY1948" fmla="*/ 216084 h 1104727"/>
              <a:gd name="connsiteX1949" fmla="*/ 1209488 w 1465746"/>
              <a:gd name="connsiteY1949" fmla="*/ 216427 h 1104727"/>
              <a:gd name="connsiteX1950" fmla="*/ 1208950 w 1465746"/>
              <a:gd name="connsiteY1950" fmla="*/ 216623 h 1104727"/>
              <a:gd name="connsiteX1951" fmla="*/ 1208242 w 1465746"/>
              <a:gd name="connsiteY1951" fmla="*/ 218160 h 1104727"/>
              <a:gd name="connsiteX1952" fmla="*/ 1207910 w 1465746"/>
              <a:gd name="connsiteY1952" fmla="*/ 218880 h 1104727"/>
              <a:gd name="connsiteX1953" fmla="*/ 1207724 w 1465746"/>
              <a:gd name="connsiteY1953" fmla="*/ 219272 h 1104727"/>
              <a:gd name="connsiteX1954" fmla="*/ 1208594 w 1465746"/>
              <a:gd name="connsiteY1954" fmla="*/ 219910 h 1104727"/>
              <a:gd name="connsiteX1955" fmla="*/ 1206184 w 1465746"/>
              <a:gd name="connsiteY1955" fmla="*/ 221921 h 1104727"/>
              <a:gd name="connsiteX1956" fmla="*/ 1205729 w 1465746"/>
              <a:gd name="connsiteY1956" fmla="*/ 223033 h 1104727"/>
              <a:gd name="connsiteX1957" fmla="*/ 1205897 w 1465746"/>
              <a:gd name="connsiteY1957" fmla="*/ 223981 h 1104727"/>
              <a:gd name="connsiteX1958" fmla="*/ 1206293 w 1465746"/>
              <a:gd name="connsiteY1958" fmla="*/ 224488 h 1104727"/>
              <a:gd name="connsiteX1959" fmla="*/ 1206954 w 1465746"/>
              <a:gd name="connsiteY1959" fmla="*/ 225273 h 1104727"/>
              <a:gd name="connsiteX1960" fmla="*/ 1206677 w 1465746"/>
              <a:gd name="connsiteY1960" fmla="*/ 227268 h 1104727"/>
              <a:gd name="connsiteX1961" fmla="*/ 1206498 w 1465746"/>
              <a:gd name="connsiteY1961" fmla="*/ 227186 h 1104727"/>
              <a:gd name="connsiteX1962" fmla="*/ 1206316 w 1465746"/>
              <a:gd name="connsiteY1962" fmla="*/ 227121 h 1104727"/>
              <a:gd name="connsiteX1963" fmla="*/ 1205680 w 1465746"/>
              <a:gd name="connsiteY1963" fmla="*/ 226875 h 1104727"/>
              <a:gd name="connsiteX1964" fmla="*/ 1204925 w 1465746"/>
              <a:gd name="connsiteY1964" fmla="*/ 227055 h 1104727"/>
              <a:gd name="connsiteX1965" fmla="*/ 1204411 w 1465746"/>
              <a:gd name="connsiteY1965" fmla="*/ 227856 h 1104727"/>
              <a:gd name="connsiteX1966" fmla="*/ 1204449 w 1465746"/>
              <a:gd name="connsiteY1966" fmla="*/ 229770 h 1104727"/>
              <a:gd name="connsiteX1967" fmla="*/ 1203744 w 1465746"/>
              <a:gd name="connsiteY1967" fmla="*/ 230947 h 1104727"/>
              <a:gd name="connsiteX1968" fmla="*/ 1203325 w 1465746"/>
              <a:gd name="connsiteY1968" fmla="*/ 230914 h 1104727"/>
              <a:gd name="connsiteX1969" fmla="*/ 1201926 w 1465746"/>
              <a:gd name="connsiteY1969" fmla="*/ 230849 h 1104727"/>
              <a:gd name="connsiteX1970" fmla="*/ 1200974 w 1465746"/>
              <a:gd name="connsiteY1970" fmla="*/ 231486 h 1104727"/>
              <a:gd name="connsiteX1971" fmla="*/ 1200609 w 1465746"/>
              <a:gd name="connsiteY1971" fmla="*/ 231715 h 1104727"/>
              <a:gd name="connsiteX1972" fmla="*/ 1200345 w 1465746"/>
              <a:gd name="connsiteY1972" fmla="*/ 231895 h 1104727"/>
              <a:gd name="connsiteX1973" fmla="*/ 1199797 w 1465746"/>
              <a:gd name="connsiteY1973" fmla="*/ 231715 h 1104727"/>
              <a:gd name="connsiteX1974" fmla="*/ 1199607 w 1465746"/>
              <a:gd name="connsiteY1974" fmla="*/ 231650 h 1104727"/>
              <a:gd name="connsiteX1975" fmla="*/ 1198409 w 1465746"/>
              <a:gd name="connsiteY1975" fmla="*/ 231241 h 1104727"/>
              <a:gd name="connsiteX1976" fmla="*/ 1196556 w 1465746"/>
              <a:gd name="connsiteY1976" fmla="*/ 231503 h 1104727"/>
              <a:gd name="connsiteX1977" fmla="*/ 1195959 w 1465746"/>
              <a:gd name="connsiteY1977" fmla="*/ 231585 h 1104727"/>
              <a:gd name="connsiteX1978" fmla="*/ 1195565 w 1465746"/>
              <a:gd name="connsiteY1978" fmla="*/ 231372 h 1104727"/>
              <a:gd name="connsiteX1979" fmla="*/ 1195191 w 1465746"/>
              <a:gd name="connsiteY1979" fmla="*/ 231159 h 1104727"/>
              <a:gd name="connsiteX1980" fmla="*/ 1194465 w 1465746"/>
              <a:gd name="connsiteY1980" fmla="*/ 230767 h 1104727"/>
              <a:gd name="connsiteX1981" fmla="*/ 1192813 w 1465746"/>
              <a:gd name="connsiteY1981" fmla="*/ 231356 h 1104727"/>
              <a:gd name="connsiteX1982" fmla="*/ 1192637 w 1465746"/>
              <a:gd name="connsiteY1982" fmla="*/ 231421 h 1104727"/>
              <a:gd name="connsiteX1983" fmla="*/ 1191521 w 1465746"/>
              <a:gd name="connsiteY1983" fmla="*/ 231225 h 1104727"/>
              <a:gd name="connsiteX1984" fmla="*/ 1191175 w 1465746"/>
              <a:gd name="connsiteY1984" fmla="*/ 231176 h 1104727"/>
              <a:gd name="connsiteX1985" fmla="*/ 1190697 w 1465746"/>
              <a:gd name="connsiteY1985" fmla="*/ 231094 h 1104727"/>
              <a:gd name="connsiteX1986" fmla="*/ 1189801 w 1465746"/>
              <a:gd name="connsiteY1986" fmla="*/ 230080 h 1104727"/>
              <a:gd name="connsiteX1987" fmla="*/ 1188905 w 1465746"/>
              <a:gd name="connsiteY1987" fmla="*/ 229083 h 1104727"/>
              <a:gd name="connsiteX1988" fmla="*/ 1188176 w 1465746"/>
              <a:gd name="connsiteY1988" fmla="*/ 228723 h 1104727"/>
              <a:gd name="connsiteX1989" fmla="*/ 1187501 w 1465746"/>
              <a:gd name="connsiteY1989" fmla="*/ 228380 h 1104727"/>
              <a:gd name="connsiteX1990" fmla="*/ 1186724 w 1465746"/>
              <a:gd name="connsiteY1990" fmla="*/ 228004 h 1104727"/>
              <a:gd name="connsiteX1991" fmla="*/ 1186474 w 1465746"/>
              <a:gd name="connsiteY1991" fmla="*/ 227873 h 1104727"/>
              <a:gd name="connsiteX1992" fmla="*/ 1186518 w 1465746"/>
              <a:gd name="connsiteY1992" fmla="*/ 227137 h 1104727"/>
              <a:gd name="connsiteX1993" fmla="*/ 1186636 w 1465746"/>
              <a:gd name="connsiteY1993" fmla="*/ 225093 h 1104727"/>
              <a:gd name="connsiteX1994" fmla="*/ 1186036 w 1465746"/>
              <a:gd name="connsiteY1994" fmla="*/ 222967 h 1104727"/>
              <a:gd name="connsiteX1995" fmla="*/ 1183948 w 1465746"/>
              <a:gd name="connsiteY1995" fmla="*/ 219534 h 1104727"/>
              <a:gd name="connsiteX1996" fmla="*/ 1179068 w 1465746"/>
              <a:gd name="connsiteY1996" fmla="*/ 213582 h 1104727"/>
              <a:gd name="connsiteX1997" fmla="*/ 1177270 w 1465746"/>
              <a:gd name="connsiteY1997" fmla="*/ 211947 h 1104727"/>
              <a:gd name="connsiteX1998" fmla="*/ 1174452 w 1465746"/>
              <a:gd name="connsiteY1998" fmla="*/ 211603 h 1104727"/>
              <a:gd name="connsiteX1999" fmla="*/ 1171849 w 1465746"/>
              <a:gd name="connsiteY1999" fmla="*/ 209036 h 1104727"/>
              <a:gd name="connsiteX2000" fmla="*/ 1167421 w 1465746"/>
              <a:gd name="connsiteY2000" fmla="*/ 206943 h 1104727"/>
              <a:gd name="connsiteX2001" fmla="*/ 1164547 w 1465746"/>
              <a:gd name="connsiteY2001" fmla="*/ 206093 h 1104727"/>
              <a:gd name="connsiteX2002" fmla="*/ 1163366 w 1465746"/>
              <a:gd name="connsiteY2002" fmla="*/ 205144 h 1104727"/>
              <a:gd name="connsiteX2003" fmla="*/ 1157861 w 1465746"/>
              <a:gd name="connsiteY2003" fmla="*/ 205929 h 1104727"/>
              <a:gd name="connsiteX2004" fmla="*/ 1155361 w 1465746"/>
              <a:gd name="connsiteY2004" fmla="*/ 206633 h 1104727"/>
              <a:gd name="connsiteX2005" fmla="*/ 1153067 w 1465746"/>
              <a:gd name="connsiteY2005" fmla="*/ 207123 h 1104727"/>
              <a:gd name="connsiteX2006" fmla="*/ 1151297 w 1465746"/>
              <a:gd name="connsiteY2006" fmla="*/ 207810 h 1104727"/>
              <a:gd name="connsiteX2007" fmla="*/ 1147125 w 1465746"/>
              <a:gd name="connsiteY2007" fmla="*/ 208611 h 1104727"/>
              <a:gd name="connsiteX2008" fmla="*/ 1144518 w 1465746"/>
              <a:gd name="connsiteY2008" fmla="*/ 209298 h 1104727"/>
              <a:gd name="connsiteX2009" fmla="*/ 1141694 w 1465746"/>
              <a:gd name="connsiteY2009" fmla="*/ 209298 h 1104727"/>
              <a:gd name="connsiteX2010" fmla="*/ 1138561 w 1465746"/>
              <a:gd name="connsiteY2010" fmla="*/ 209576 h 1104727"/>
              <a:gd name="connsiteX2011" fmla="*/ 1135644 w 1465746"/>
              <a:gd name="connsiteY2011" fmla="*/ 210475 h 1104727"/>
              <a:gd name="connsiteX2012" fmla="*/ 1133141 w 1465746"/>
              <a:gd name="connsiteY2012" fmla="*/ 210966 h 1104727"/>
              <a:gd name="connsiteX2013" fmla="*/ 1132099 w 1465746"/>
              <a:gd name="connsiteY2013" fmla="*/ 211358 h 1104727"/>
              <a:gd name="connsiteX2014" fmla="*/ 1131592 w 1465746"/>
              <a:gd name="connsiteY2014" fmla="*/ 212568 h 1104727"/>
              <a:gd name="connsiteX2015" fmla="*/ 1127336 w 1465746"/>
              <a:gd name="connsiteY2015" fmla="*/ 209788 h 1104727"/>
              <a:gd name="connsiteX2016" fmla="*/ 1125536 w 1465746"/>
              <a:gd name="connsiteY2016" fmla="*/ 207156 h 1104727"/>
              <a:gd name="connsiteX2017" fmla="*/ 1112677 w 1465746"/>
              <a:gd name="connsiteY2017" fmla="*/ 195252 h 1104727"/>
              <a:gd name="connsiteX2018" fmla="*/ 1114119 w 1465746"/>
              <a:gd name="connsiteY2018" fmla="*/ 194533 h 1104727"/>
              <a:gd name="connsiteX2019" fmla="*/ 1114155 w 1465746"/>
              <a:gd name="connsiteY2019" fmla="*/ 194042 h 1104727"/>
              <a:gd name="connsiteX2020" fmla="*/ 1114195 w 1465746"/>
              <a:gd name="connsiteY2020" fmla="*/ 193535 h 1104727"/>
              <a:gd name="connsiteX2021" fmla="*/ 1113151 w 1465746"/>
              <a:gd name="connsiteY2021" fmla="*/ 191475 h 1104727"/>
              <a:gd name="connsiteX2022" fmla="*/ 1113094 w 1465746"/>
              <a:gd name="connsiteY2022" fmla="*/ 190886 h 1104727"/>
              <a:gd name="connsiteX2023" fmla="*/ 1112985 w 1465746"/>
              <a:gd name="connsiteY2023" fmla="*/ 189742 h 1104727"/>
              <a:gd name="connsiteX2024" fmla="*/ 1113348 w 1465746"/>
              <a:gd name="connsiteY2024" fmla="*/ 188957 h 1104727"/>
              <a:gd name="connsiteX2025" fmla="*/ 1111737 w 1465746"/>
              <a:gd name="connsiteY2025" fmla="*/ 186488 h 1104727"/>
              <a:gd name="connsiteX2026" fmla="*/ 1109852 w 1465746"/>
              <a:gd name="connsiteY2026" fmla="*/ 183381 h 1104727"/>
              <a:gd name="connsiteX2027" fmla="*/ 1106511 w 1465746"/>
              <a:gd name="connsiteY2027" fmla="*/ 179457 h 1104727"/>
              <a:gd name="connsiteX2028" fmla="*/ 1105216 w 1465746"/>
              <a:gd name="connsiteY2028" fmla="*/ 173407 h 1104727"/>
              <a:gd name="connsiteX2029" fmla="*/ 1099912 w 1465746"/>
              <a:gd name="connsiteY2029" fmla="*/ 169532 h 1104727"/>
              <a:gd name="connsiteX2030" fmla="*/ 1090165 w 1465746"/>
              <a:gd name="connsiteY2030" fmla="*/ 163858 h 1104727"/>
              <a:gd name="connsiteX2031" fmla="*/ 1089377 w 1465746"/>
              <a:gd name="connsiteY2031" fmla="*/ 156303 h 1104727"/>
              <a:gd name="connsiteX2032" fmla="*/ 1089349 w 1465746"/>
              <a:gd name="connsiteY2032" fmla="*/ 144710 h 1104727"/>
              <a:gd name="connsiteX2033" fmla="*/ 1090791 w 1465746"/>
              <a:gd name="connsiteY2033" fmla="*/ 141178 h 1104727"/>
              <a:gd name="connsiteX2034" fmla="*/ 1094454 w 1465746"/>
              <a:gd name="connsiteY2034" fmla="*/ 137418 h 1104727"/>
              <a:gd name="connsiteX2035" fmla="*/ 1095898 w 1465746"/>
              <a:gd name="connsiteY2035" fmla="*/ 134376 h 1104727"/>
              <a:gd name="connsiteX2036" fmla="*/ 1095924 w 1465746"/>
              <a:gd name="connsiteY2036" fmla="*/ 133542 h 1104727"/>
              <a:gd name="connsiteX2037" fmla="*/ 1096056 w 1465746"/>
              <a:gd name="connsiteY2037" fmla="*/ 129291 h 1104727"/>
              <a:gd name="connsiteX2038" fmla="*/ 1094511 w 1465746"/>
              <a:gd name="connsiteY2038" fmla="*/ 125841 h 1104727"/>
              <a:gd name="connsiteX2039" fmla="*/ 1092711 w 1465746"/>
              <a:gd name="connsiteY2039" fmla="*/ 123208 h 1104727"/>
              <a:gd name="connsiteX2040" fmla="*/ 1089117 w 1465746"/>
              <a:gd name="connsiteY2040" fmla="*/ 119971 h 1104727"/>
              <a:gd name="connsiteX2041" fmla="*/ 1083983 w 1465746"/>
              <a:gd name="connsiteY2041" fmla="*/ 115687 h 1104727"/>
              <a:gd name="connsiteX2042" fmla="*/ 1080209 w 1465746"/>
              <a:gd name="connsiteY2042" fmla="*/ 108361 h 1104727"/>
              <a:gd name="connsiteX2043" fmla="*/ 1080725 w 1465746"/>
              <a:gd name="connsiteY2043" fmla="*/ 102786 h 1104727"/>
              <a:gd name="connsiteX2044" fmla="*/ 1080737 w 1465746"/>
              <a:gd name="connsiteY2044" fmla="*/ 101723 h 1104727"/>
              <a:gd name="connsiteX2045" fmla="*/ 1080750 w 1465746"/>
              <a:gd name="connsiteY2045" fmla="*/ 100627 h 1104727"/>
              <a:gd name="connsiteX2046" fmla="*/ 1080545 w 1465746"/>
              <a:gd name="connsiteY2046" fmla="*/ 99564 h 1104727"/>
              <a:gd name="connsiteX2047" fmla="*/ 1080039 w 1465746"/>
              <a:gd name="connsiteY2047" fmla="*/ 96965 h 1104727"/>
              <a:gd name="connsiteX2048" fmla="*/ 1080238 w 1465746"/>
              <a:gd name="connsiteY2048" fmla="*/ 95967 h 1104727"/>
              <a:gd name="connsiteX2049" fmla="*/ 1080989 w 1465746"/>
              <a:gd name="connsiteY2049" fmla="*/ 95199 h 1104727"/>
              <a:gd name="connsiteX2050" fmla="*/ 1082019 w 1465746"/>
              <a:gd name="connsiteY2050" fmla="*/ 94120 h 1104727"/>
              <a:gd name="connsiteX2051" fmla="*/ 1081569 w 1465746"/>
              <a:gd name="connsiteY2051" fmla="*/ 93367 h 1104727"/>
              <a:gd name="connsiteX2052" fmla="*/ 1080601 w 1465746"/>
              <a:gd name="connsiteY2052" fmla="*/ 91749 h 1104727"/>
              <a:gd name="connsiteX2053" fmla="*/ 1081175 w 1465746"/>
              <a:gd name="connsiteY2053" fmla="*/ 90964 h 1104727"/>
              <a:gd name="connsiteX2054" fmla="*/ 1084131 w 1465746"/>
              <a:gd name="connsiteY2054" fmla="*/ 90735 h 1104727"/>
              <a:gd name="connsiteX2055" fmla="*/ 1085946 w 1465746"/>
              <a:gd name="connsiteY2055" fmla="*/ 91389 h 1104727"/>
              <a:gd name="connsiteX2056" fmla="*/ 1086779 w 1465746"/>
              <a:gd name="connsiteY2056" fmla="*/ 90032 h 1104727"/>
              <a:gd name="connsiteX2057" fmla="*/ 1086852 w 1465746"/>
              <a:gd name="connsiteY2057" fmla="*/ 89378 h 1104727"/>
              <a:gd name="connsiteX2058" fmla="*/ 1086917 w 1465746"/>
              <a:gd name="connsiteY2058" fmla="*/ 88789 h 1104727"/>
              <a:gd name="connsiteX2059" fmla="*/ 1086541 w 1465746"/>
              <a:gd name="connsiteY2059" fmla="*/ 87710 h 1104727"/>
              <a:gd name="connsiteX2060" fmla="*/ 1086067 w 1465746"/>
              <a:gd name="connsiteY2060" fmla="*/ 86369 h 1104727"/>
              <a:gd name="connsiteX2061" fmla="*/ 1086510 w 1465746"/>
              <a:gd name="connsiteY2061" fmla="*/ 85993 h 1104727"/>
              <a:gd name="connsiteX2062" fmla="*/ 1085778 w 1465746"/>
              <a:gd name="connsiteY2062" fmla="*/ 84129 h 1104727"/>
              <a:gd name="connsiteX2063" fmla="*/ 1084843 w 1465746"/>
              <a:gd name="connsiteY2063" fmla="*/ 83557 h 1104727"/>
              <a:gd name="connsiteX2064" fmla="*/ 1084790 w 1465746"/>
              <a:gd name="connsiteY2064" fmla="*/ 82559 h 1104727"/>
              <a:gd name="connsiteX2065" fmla="*/ 1085896 w 1465746"/>
              <a:gd name="connsiteY2065" fmla="*/ 79485 h 1104727"/>
              <a:gd name="connsiteX2066" fmla="*/ 1085673 w 1465746"/>
              <a:gd name="connsiteY2066" fmla="*/ 77409 h 1104727"/>
              <a:gd name="connsiteX2067" fmla="*/ 1085117 w 1465746"/>
              <a:gd name="connsiteY2067" fmla="*/ 76117 h 1104727"/>
              <a:gd name="connsiteX2068" fmla="*/ 1083319 w 1465746"/>
              <a:gd name="connsiteY2068" fmla="*/ 73991 h 1104727"/>
              <a:gd name="connsiteX2069" fmla="*/ 1081301 w 1465746"/>
              <a:gd name="connsiteY2069" fmla="*/ 74596 h 1104727"/>
              <a:gd name="connsiteX2070" fmla="*/ 1079546 w 1465746"/>
              <a:gd name="connsiteY2070" fmla="*/ 74138 h 1104727"/>
              <a:gd name="connsiteX2071" fmla="*/ 1078088 w 1465746"/>
              <a:gd name="connsiteY2071" fmla="*/ 73370 h 1104727"/>
              <a:gd name="connsiteX2072" fmla="*/ 1075923 w 1465746"/>
              <a:gd name="connsiteY2072" fmla="*/ 72241 h 1104727"/>
              <a:gd name="connsiteX2073" fmla="*/ 1074894 w 1465746"/>
              <a:gd name="connsiteY2073" fmla="*/ 71244 h 1104727"/>
              <a:gd name="connsiteX2074" fmla="*/ 1074368 w 1465746"/>
              <a:gd name="connsiteY2074" fmla="*/ 70737 h 1104727"/>
              <a:gd name="connsiteX2075" fmla="*/ 1073989 w 1465746"/>
              <a:gd name="connsiteY2075" fmla="*/ 68906 h 1104727"/>
              <a:gd name="connsiteX2076" fmla="*/ 1073415 w 1465746"/>
              <a:gd name="connsiteY2076" fmla="*/ 66142 h 1104727"/>
              <a:gd name="connsiteX2077" fmla="*/ 1072684 w 1465746"/>
              <a:gd name="connsiteY2077" fmla="*/ 58637 h 1104727"/>
              <a:gd name="connsiteX2078" fmla="*/ 1071031 w 1465746"/>
              <a:gd name="connsiteY2078" fmla="*/ 56855 h 1104727"/>
              <a:gd name="connsiteX2079" fmla="*/ 1068275 w 1465746"/>
              <a:gd name="connsiteY2079" fmla="*/ 53879 h 1104727"/>
              <a:gd name="connsiteX2080" fmla="*/ 1066856 w 1465746"/>
              <a:gd name="connsiteY2080" fmla="*/ 53961 h 1104727"/>
              <a:gd name="connsiteX2081" fmla="*/ 1066451 w 1465746"/>
              <a:gd name="connsiteY2081" fmla="*/ 53977 h 1104727"/>
              <a:gd name="connsiteX2082" fmla="*/ 1065533 w 1465746"/>
              <a:gd name="connsiteY2082" fmla="*/ 51672 h 1104727"/>
              <a:gd name="connsiteX2083" fmla="*/ 1063604 w 1465746"/>
              <a:gd name="connsiteY2083" fmla="*/ 49922 h 1104727"/>
              <a:gd name="connsiteX2084" fmla="*/ 1061776 w 1465746"/>
              <a:gd name="connsiteY2084" fmla="*/ 50396 h 1104727"/>
              <a:gd name="connsiteX2085" fmla="*/ 1061585 w 1465746"/>
              <a:gd name="connsiteY2085" fmla="*/ 50004 h 1104727"/>
              <a:gd name="connsiteX2086" fmla="*/ 1061406 w 1465746"/>
              <a:gd name="connsiteY2086" fmla="*/ 49644 h 1104727"/>
              <a:gd name="connsiteX2087" fmla="*/ 1061741 w 1465746"/>
              <a:gd name="connsiteY2087" fmla="*/ 49055 h 1104727"/>
              <a:gd name="connsiteX2088" fmla="*/ 1062176 w 1465746"/>
              <a:gd name="connsiteY2088" fmla="*/ 48287 h 1104727"/>
              <a:gd name="connsiteX2089" fmla="*/ 1060756 w 1465746"/>
              <a:gd name="connsiteY2089" fmla="*/ 45981 h 1104727"/>
              <a:gd name="connsiteX2090" fmla="*/ 1060518 w 1465746"/>
              <a:gd name="connsiteY2090" fmla="*/ 45066 h 1104727"/>
              <a:gd name="connsiteX2091" fmla="*/ 1060361 w 1465746"/>
              <a:gd name="connsiteY2091" fmla="*/ 44444 h 1104727"/>
              <a:gd name="connsiteX2092" fmla="*/ 1059972 w 1465746"/>
              <a:gd name="connsiteY2092" fmla="*/ 42940 h 1104727"/>
              <a:gd name="connsiteX2093" fmla="*/ 1058491 w 1465746"/>
              <a:gd name="connsiteY2093" fmla="*/ 40569 h 1104727"/>
              <a:gd name="connsiteX2094" fmla="*/ 1060218 w 1465746"/>
              <a:gd name="connsiteY2094" fmla="*/ 32394 h 1104727"/>
              <a:gd name="connsiteX2095" fmla="*/ 1058051 w 1465746"/>
              <a:gd name="connsiteY2095" fmla="*/ 29221 h 1104727"/>
              <a:gd name="connsiteX2096" fmla="*/ 1053254 w 1465746"/>
              <a:gd name="connsiteY2096" fmla="*/ 25264 h 1104727"/>
              <a:gd name="connsiteX2097" fmla="*/ 1048422 w 1465746"/>
              <a:gd name="connsiteY2097" fmla="*/ 24349 h 1104727"/>
              <a:gd name="connsiteX2098" fmla="*/ 1046234 w 1465746"/>
              <a:gd name="connsiteY2098" fmla="*/ 23024 h 1104727"/>
              <a:gd name="connsiteX2099" fmla="*/ 1044872 w 1465746"/>
              <a:gd name="connsiteY2099" fmla="*/ 23057 h 1104727"/>
              <a:gd name="connsiteX2100" fmla="*/ 1044599 w 1465746"/>
              <a:gd name="connsiteY2100" fmla="*/ 23057 h 1104727"/>
              <a:gd name="connsiteX2101" fmla="*/ 1042511 w 1465746"/>
              <a:gd name="connsiteY2101" fmla="*/ 24152 h 1104727"/>
              <a:gd name="connsiteX2102" fmla="*/ 1041450 w 1465746"/>
              <a:gd name="connsiteY2102" fmla="*/ 24349 h 1104727"/>
              <a:gd name="connsiteX2103" fmla="*/ 1041188 w 1465746"/>
              <a:gd name="connsiteY2103" fmla="*/ 24381 h 1104727"/>
              <a:gd name="connsiteX2104" fmla="*/ 1040517 w 1465746"/>
              <a:gd name="connsiteY2104" fmla="*/ 23940 h 1104727"/>
              <a:gd name="connsiteX2105" fmla="*/ 1040065 w 1465746"/>
              <a:gd name="connsiteY2105" fmla="*/ 23629 h 1104727"/>
              <a:gd name="connsiteX2106" fmla="*/ 1039396 w 1465746"/>
              <a:gd name="connsiteY2106" fmla="*/ 21896 h 1104727"/>
              <a:gd name="connsiteX2107" fmla="*/ 1037985 w 1465746"/>
              <a:gd name="connsiteY2107" fmla="*/ 18217 h 1104727"/>
              <a:gd name="connsiteX2108" fmla="*/ 1033635 w 1465746"/>
              <a:gd name="connsiteY2108" fmla="*/ 15143 h 1104727"/>
              <a:gd name="connsiteX2109" fmla="*/ 1032118 w 1465746"/>
              <a:gd name="connsiteY2109" fmla="*/ 14064 h 1104727"/>
              <a:gd name="connsiteX2110" fmla="*/ 1031091 w 1465746"/>
              <a:gd name="connsiteY2110" fmla="*/ 11611 h 1104727"/>
              <a:gd name="connsiteX2111" fmla="*/ 1030584 w 1465746"/>
              <a:gd name="connsiteY2111" fmla="*/ 10401 h 1104727"/>
              <a:gd name="connsiteX2112" fmla="*/ 1027217 w 1465746"/>
              <a:gd name="connsiteY2112" fmla="*/ 7687 h 1104727"/>
              <a:gd name="connsiteX2113" fmla="*/ 1024997 w 1465746"/>
              <a:gd name="connsiteY2113" fmla="*/ 3648 h 1104727"/>
              <a:gd name="connsiteX2114" fmla="*/ 1023162 w 1465746"/>
              <a:gd name="connsiteY2114" fmla="*/ 1980 h 1104727"/>
              <a:gd name="connsiteX2115" fmla="*/ 1021889 w 1465746"/>
              <a:gd name="connsiteY2115" fmla="*/ 1800 h 1104727"/>
              <a:gd name="connsiteX2116" fmla="*/ 1020991 w 1465746"/>
              <a:gd name="connsiteY2116" fmla="*/ 1686 h 1104727"/>
              <a:gd name="connsiteX2117" fmla="*/ 1019622 w 1465746"/>
              <a:gd name="connsiteY2117" fmla="*/ 361 h 1104727"/>
              <a:gd name="connsiteX2118" fmla="*/ 1011555 w 1465746"/>
              <a:gd name="connsiteY2118" fmla="*/ 3599 h 1104727"/>
              <a:gd name="connsiteX2119" fmla="*/ 1011590 w 1465746"/>
              <a:gd name="connsiteY2119" fmla="*/ 4008 h 1104727"/>
              <a:gd name="connsiteX2120" fmla="*/ 1011741 w 1465746"/>
              <a:gd name="connsiteY2120" fmla="*/ 5725 h 1104727"/>
              <a:gd name="connsiteX2121" fmla="*/ 1011216 w 1465746"/>
              <a:gd name="connsiteY2121" fmla="*/ 7000 h 1104727"/>
              <a:gd name="connsiteX2122" fmla="*/ 1011071 w 1465746"/>
              <a:gd name="connsiteY2122" fmla="*/ 7311 h 1104727"/>
              <a:gd name="connsiteX2123" fmla="*/ 1010618 w 1465746"/>
              <a:gd name="connsiteY2123" fmla="*/ 8275 h 1104727"/>
              <a:gd name="connsiteX2124" fmla="*/ 1009645 w 1465746"/>
              <a:gd name="connsiteY2124" fmla="*/ 9240 h 1104727"/>
              <a:gd name="connsiteX2125" fmla="*/ 1008521 w 1465746"/>
              <a:gd name="connsiteY2125" fmla="*/ 9911 h 1104727"/>
              <a:gd name="connsiteX2126" fmla="*/ 1007400 w 1465746"/>
              <a:gd name="connsiteY2126" fmla="*/ 10663 h 1104727"/>
              <a:gd name="connsiteX2127" fmla="*/ 1006425 w 1465746"/>
              <a:gd name="connsiteY2127" fmla="*/ 11562 h 1104727"/>
              <a:gd name="connsiteX2128" fmla="*/ 1005303 w 1465746"/>
              <a:gd name="connsiteY2128" fmla="*/ 12543 h 1104727"/>
              <a:gd name="connsiteX2129" fmla="*/ 1004331 w 1465746"/>
              <a:gd name="connsiteY2129" fmla="*/ 13442 h 1104727"/>
              <a:gd name="connsiteX2130" fmla="*/ 1003207 w 1465746"/>
              <a:gd name="connsiteY2130" fmla="*/ 14178 h 1104727"/>
              <a:gd name="connsiteX2131" fmla="*/ 1002084 w 1465746"/>
              <a:gd name="connsiteY2131" fmla="*/ 14865 h 1104727"/>
              <a:gd name="connsiteX2132" fmla="*/ 1000737 w 1465746"/>
              <a:gd name="connsiteY2132" fmla="*/ 15454 h 1104727"/>
              <a:gd name="connsiteX2133" fmla="*/ 999389 w 1465746"/>
              <a:gd name="connsiteY2133" fmla="*/ 15977 h 1104727"/>
              <a:gd name="connsiteX2134" fmla="*/ 997893 w 1465746"/>
              <a:gd name="connsiteY2134" fmla="*/ 16353 h 1104727"/>
              <a:gd name="connsiteX2135" fmla="*/ 996395 w 1465746"/>
              <a:gd name="connsiteY2135" fmla="*/ 16729 h 1104727"/>
              <a:gd name="connsiteX2136" fmla="*/ 994899 w 1465746"/>
              <a:gd name="connsiteY2136" fmla="*/ 17023 h 1104727"/>
              <a:gd name="connsiteX2137" fmla="*/ 993328 w 1465746"/>
              <a:gd name="connsiteY2137" fmla="*/ 17399 h 1104727"/>
              <a:gd name="connsiteX2138" fmla="*/ 992204 w 1465746"/>
              <a:gd name="connsiteY2138" fmla="*/ 18152 h 1104727"/>
              <a:gd name="connsiteX2139" fmla="*/ 990857 w 1465746"/>
              <a:gd name="connsiteY2139" fmla="*/ 18675 h 1104727"/>
              <a:gd name="connsiteX2140" fmla="*/ 989958 w 1465746"/>
              <a:gd name="connsiteY2140" fmla="*/ 19656 h 1104727"/>
              <a:gd name="connsiteX2141" fmla="*/ 989359 w 1465746"/>
              <a:gd name="connsiteY2141" fmla="*/ 20915 h 1104727"/>
              <a:gd name="connsiteX2142" fmla="*/ 988610 w 1465746"/>
              <a:gd name="connsiteY2142" fmla="*/ 22043 h 1104727"/>
              <a:gd name="connsiteX2143" fmla="*/ 988012 w 1465746"/>
              <a:gd name="connsiteY2143" fmla="*/ 23466 h 1104727"/>
              <a:gd name="connsiteX2144" fmla="*/ 987263 w 1465746"/>
              <a:gd name="connsiteY2144" fmla="*/ 24594 h 1104727"/>
              <a:gd name="connsiteX2145" fmla="*/ 986141 w 1465746"/>
              <a:gd name="connsiteY2145" fmla="*/ 25330 h 1104727"/>
              <a:gd name="connsiteX2146" fmla="*/ 984420 w 1465746"/>
              <a:gd name="connsiteY2146" fmla="*/ 25493 h 1104727"/>
              <a:gd name="connsiteX2147" fmla="*/ 982698 w 1465746"/>
              <a:gd name="connsiteY2147" fmla="*/ 25640 h 1104727"/>
              <a:gd name="connsiteX2148" fmla="*/ 981200 w 1465746"/>
              <a:gd name="connsiteY2148" fmla="*/ 25640 h 1104727"/>
              <a:gd name="connsiteX2149" fmla="*/ 979480 w 1465746"/>
              <a:gd name="connsiteY2149" fmla="*/ 25493 h 1104727"/>
              <a:gd name="connsiteX2150" fmla="*/ 977608 w 1465746"/>
              <a:gd name="connsiteY2150" fmla="*/ 25411 h 1104727"/>
              <a:gd name="connsiteX2151" fmla="*/ 975737 w 1465746"/>
              <a:gd name="connsiteY2151" fmla="*/ 25411 h 1104727"/>
              <a:gd name="connsiteX2152" fmla="*/ 974390 w 1465746"/>
              <a:gd name="connsiteY2152" fmla="*/ 26017 h 1104727"/>
              <a:gd name="connsiteX2153" fmla="*/ 973266 w 1465746"/>
              <a:gd name="connsiteY2153" fmla="*/ 26687 h 1104727"/>
              <a:gd name="connsiteX2154" fmla="*/ 972518 w 1465746"/>
              <a:gd name="connsiteY2154" fmla="*/ 27815 h 1104727"/>
              <a:gd name="connsiteX2155" fmla="*/ 972143 w 1465746"/>
              <a:gd name="connsiteY2155" fmla="*/ 29303 h 1104727"/>
              <a:gd name="connsiteX2156" fmla="*/ 971695 w 1465746"/>
              <a:gd name="connsiteY2156" fmla="*/ 30807 h 1104727"/>
              <a:gd name="connsiteX2157" fmla="*/ 971545 w 1465746"/>
              <a:gd name="connsiteY2157" fmla="*/ 32443 h 1104727"/>
              <a:gd name="connsiteX2158" fmla="*/ 971545 w 1465746"/>
              <a:gd name="connsiteY2158" fmla="*/ 33195 h 1104727"/>
              <a:gd name="connsiteX2159" fmla="*/ 971321 w 1465746"/>
              <a:gd name="connsiteY2159" fmla="*/ 34846 h 1104727"/>
              <a:gd name="connsiteX2160" fmla="*/ 970721 w 1465746"/>
              <a:gd name="connsiteY2160" fmla="*/ 36122 h 1104727"/>
              <a:gd name="connsiteX2161" fmla="*/ 970346 w 1465746"/>
              <a:gd name="connsiteY2161" fmla="*/ 37610 h 1104727"/>
              <a:gd name="connsiteX2162" fmla="*/ 969599 w 1465746"/>
              <a:gd name="connsiteY2162" fmla="*/ 38738 h 1104727"/>
              <a:gd name="connsiteX2163" fmla="*/ 969000 w 1465746"/>
              <a:gd name="connsiteY2163" fmla="*/ 40013 h 1104727"/>
              <a:gd name="connsiteX2164" fmla="*/ 968475 w 1465746"/>
              <a:gd name="connsiteY2164" fmla="*/ 41289 h 1104727"/>
              <a:gd name="connsiteX2165" fmla="*/ 967877 w 1465746"/>
              <a:gd name="connsiteY2165" fmla="*/ 42548 h 1104727"/>
              <a:gd name="connsiteX2166" fmla="*/ 967279 w 1465746"/>
              <a:gd name="connsiteY2166" fmla="*/ 43905 h 1104727"/>
              <a:gd name="connsiteX2167" fmla="*/ 966754 w 1465746"/>
              <a:gd name="connsiteY2167" fmla="*/ 45180 h 1104727"/>
              <a:gd name="connsiteX2168" fmla="*/ 966155 w 1465746"/>
              <a:gd name="connsiteY2168" fmla="*/ 46439 h 1104727"/>
              <a:gd name="connsiteX2169" fmla="*/ 965557 w 1465746"/>
              <a:gd name="connsiteY2169" fmla="*/ 47715 h 1104727"/>
              <a:gd name="connsiteX2170" fmla="*/ 964957 w 1465746"/>
              <a:gd name="connsiteY2170" fmla="*/ 49072 h 1104727"/>
              <a:gd name="connsiteX2171" fmla="*/ 964209 w 1465746"/>
              <a:gd name="connsiteY2171" fmla="*/ 50184 h 1104727"/>
              <a:gd name="connsiteX2172" fmla="*/ 963685 w 1465746"/>
              <a:gd name="connsiteY2172" fmla="*/ 51459 h 1104727"/>
              <a:gd name="connsiteX2173" fmla="*/ 963086 w 1465746"/>
              <a:gd name="connsiteY2173" fmla="*/ 52734 h 1104727"/>
              <a:gd name="connsiteX2174" fmla="*/ 962712 w 1465746"/>
              <a:gd name="connsiteY2174" fmla="*/ 54222 h 1104727"/>
              <a:gd name="connsiteX2175" fmla="*/ 962337 w 1465746"/>
              <a:gd name="connsiteY2175" fmla="*/ 55727 h 1104727"/>
              <a:gd name="connsiteX2176" fmla="*/ 961888 w 1465746"/>
              <a:gd name="connsiteY2176" fmla="*/ 57149 h 1104727"/>
              <a:gd name="connsiteX2177" fmla="*/ 961739 w 1465746"/>
              <a:gd name="connsiteY2177" fmla="*/ 58801 h 1104727"/>
              <a:gd name="connsiteX2178" fmla="*/ 961515 w 1465746"/>
              <a:gd name="connsiteY2178" fmla="*/ 60518 h 1104727"/>
              <a:gd name="connsiteX2179" fmla="*/ 961515 w 1465746"/>
              <a:gd name="connsiteY2179" fmla="*/ 62316 h 1104727"/>
              <a:gd name="connsiteX2180" fmla="*/ 961664 w 1465746"/>
              <a:gd name="connsiteY2180" fmla="*/ 64033 h 1104727"/>
              <a:gd name="connsiteX2181" fmla="*/ 961865 w 1465746"/>
              <a:gd name="connsiteY2181" fmla="*/ 64834 h 1104727"/>
              <a:gd name="connsiteX2182" fmla="*/ 962038 w 1465746"/>
              <a:gd name="connsiteY2182" fmla="*/ 65538 h 1104727"/>
              <a:gd name="connsiteX2183" fmla="*/ 963011 w 1465746"/>
              <a:gd name="connsiteY2183" fmla="*/ 66437 h 1104727"/>
              <a:gd name="connsiteX2184" fmla="*/ 963910 w 1465746"/>
              <a:gd name="connsiteY2184" fmla="*/ 67336 h 1104727"/>
              <a:gd name="connsiteX2185" fmla="*/ 964883 w 1465746"/>
              <a:gd name="connsiteY2185" fmla="*/ 68301 h 1104727"/>
              <a:gd name="connsiteX2186" fmla="*/ 965781 w 1465746"/>
              <a:gd name="connsiteY2186" fmla="*/ 69200 h 1104727"/>
              <a:gd name="connsiteX2187" fmla="*/ 966530 w 1465746"/>
              <a:gd name="connsiteY2187" fmla="*/ 70328 h 1104727"/>
              <a:gd name="connsiteX2188" fmla="*/ 966904 w 1465746"/>
              <a:gd name="connsiteY2188" fmla="*/ 71816 h 1104727"/>
              <a:gd name="connsiteX2189" fmla="*/ 966530 w 1465746"/>
              <a:gd name="connsiteY2189" fmla="*/ 73321 h 1104727"/>
              <a:gd name="connsiteX2190" fmla="*/ 965557 w 1465746"/>
              <a:gd name="connsiteY2190" fmla="*/ 74220 h 1104727"/>
              <a:gd name="connsiteX2191" fmla="*/ 964433 w 1465746"/>
              <a:gd name="connsiteY2191" fmla="*/ 74972 h 1104727"/>
              <a:gd name="connsiteX2192" fmla="*/ 963461 w 1465746"/>
              <a:gd name="connsiteY2192" fmla="*/ 75871 h 1104727"/>
              <a:gd name="connsiteX2193" fmla="*/ 962563 w 1465746"/>
              <a:gd name="connsiteY2193" fmla="*/ 76754 h 1104727"/>
              <a:gd name="connsiteX2194" fmla="*/ 961963 w 1465746"/>
              <a:gd name="connsiteY2194" fmla="*/ 78030 h 1104727"/>
              <a:gd name="connsiteX2195" fmla="*/ 961364 w 1465746"/>
              <a:gd name="connsiteY2195" fmla="*/ 79387 h 1104727"/>
              <a:gd name="connsiteX2196" fmla="*/ 960990 w 1465746"/>
              <a:gd name="connsiteY2196" fmla="*/ 80810 h 1104727"/>
              <a:gd name="connsiteX2197" fmla="*/ 960615 w 1465746"/>
              <a:gd name="connsiteY2197" fmla="*/ 82297 h 1104727"/>
              <a:gd name="connsiteX2198" fmla="*/ 960241 w 1465746"/>
              <a:gd name="connsiteY2198" fmla="*/ 83802 h 1104727"/>
              <a:gd name="connsiteX2199" fmla="*/ 959868 w 1465746"/>
              <a:gd name="connsiteY2199" fmla="*/ 85290 h 1104727"/>
              <a:gd name="connsiteX2200" fmla="*/ 959419 w 1465746"/>
              <a:gd name="connsiteY2200" fmla="*/ 86794 h 1104727"/>
              <a:gd name="connsiteX2201" fmla="*/ 959044 w 1465746"/>
              <a:gd name="connsiteY2201" fmla="*/ 88217 h 1104727"/>
              <a:gd name="connsiteX2202" fmla="*/ 958446 w 1465746"/>
              <a:gd name="connsiteY2202" fmla="*/ 89557 h 1104727"/>
              <a:gd name="connsiteX2203" fmla="*/ 957921 w 1465746"/>
              <a:gd name="connsiteY2203" fmla="*/ 90833 h 1104727"/>
              <a:gd name="connsiteX2204" fmla="*/ 957322 w 1465746"/>
              <a:gd name="connsiteY2204" fmla="*/ 92108 h 1104727"/>
              <a:gd name="connsiteX2205" fmla="*/ 956573 w 1465746"/>
              <a:gd name="connsiteY2205" fmla="*/ 93237 h 1104727"/>
              <a:gd name="connsiteX2206" fmla="*/ 955826 w 1465746"/>
              <a:gd name="connsiteY2206" fmla="*/ 94283 h 1104727"/>
              <a:gd name="connsiteX2207" fmla="*/ 955077 w 1465746"/>
              <a:gd name="connsiteY2207" fmla="*/ 95395 h 1104727"/>
              <a:gd name="connsiteX2208" fmla="*/ 954477 w 1465746"/>
              <a:gd name="connsiteY2208" fmla="*/ 96752 h 1104727"/>
              <a:gd name="connsiteX2209" fmla="*/ 954104 w 1465746"/>
              <a:gd name="connsiteY2209" fmla="*/ 98175 h 1104727"/>
              <a:gd name="connsiteX2210" fmla="*/ 954253 w 1465746"/>
              <a:gd name="connsiteY2210" fmla="*/ 99891 h 1104727"/>
              <a:gd name="connsiteX2211" fmla="*/ 954853 w 1465746"/>
              <a:gd name="connsiteY2211" fmla="*/ 101167 h 1104727"/>
              <a:gd name="connsiteX2212" fmla="*/ 955151 w 1465746"/>
              <a:gd name="connsiteY2212" fmla="*/ 102655 h 1104727"/>
              <a:gd name="connsiteX2213" fmla="*/ 956125 w 1465746"/>
              <a:gd name="connsiteY2213" fmla="*/ 103554 h 1104727"/>
              <a:gd name="connsiteX2214" fmla="*/ 957473 w 1465746"/>
              <a:gd name="connsiteY2214" fmla="*/ 104159 h 1104727"/>
              <a:gd name="connsiteX2215" fmla="*/ 958745 w 1465746"/>
              <a:gd name="connsiteY2215" fmla="*/ 104682 h 1104727"/>
              <a:gd name="connsiteX2216" fmla="*/ 960241 w 1465746"/>
              <a:gd name="connsiteY2216" fmla="*/ 105059 h 1104727"/>
              <a:gd name="connsiteX2217" fmla="*/ 961055 w 1465746"/>
              <a:gd name="connsiteY2217" fmla="*/ 105418 h 1104727"/>
              <a:gd name="connsiteX2218" fmla="*/ 961590 w 1465746"/>
              <a:gd name="connsiteY2218" fmla="*/ 105647 h 1104727"/>
              <a:gd name="connsiteX2219" fmla="*/ 962862 w 1465746"/>
              <a:gd name="connsiteY2219" fmla="*/ 106170 h 1104727"/>
              <a:gd name="connsiteX2220" fmla="*/ 963835 w 1465746"/>
              <a:gd name="connsiteY2220" fmla="*/ 107151 h 1104727"/>
              <a:gd name="connsiteX2221" fmla="*/ 964209 w 1465746"/>
              <a:gd name="connsiteY2221" fmla="*/ 108656 h 1104727"/>
              <a:gd name="connsiteX2222" fmla="*/ 963984 w 1465746"/>
              <a:gd name="connsiteY2222" fmla="*/ 110291 h 1104727"/>
              <a:gd name="connsiteX2223" fmla="*/ 963237 w 1465746"/>
              <a:gd name="connsiteY2223" fmla="*/ 111419 h 1104727"/>
              <a:gd name="connsiteX2224" fmla="*/ 962262 w 1465746"/>
              <a:gd name="connsiteY2224" fmla="*/ 112318 h 1104727"/>
              <a:gd name="connsiteX2225" fmla="*/ 961140 w 1465746"/>
              <a:gd name="connsiteY2225" fmla="*/ 113218 h 1104727"/>
              <a:gd name="connsiteX2226" fmla="*/ 960167 w 1465746"/>
              <a:gd name="connsiteY2226" fmla="*/ 114117 h 1104727"/>
              <a:gd name="connsiteX2227" fmla="*/ 959044 w 1465746"/>
              <a:gd name="connsiteY2227" fmla="*/ 114869 h 1104727"/>
              <a:gd name="connsiteX2228" fmla="*/ 958295 w 1465746"/>
              <a:gd name="connsiteY2228" fmla="*/ 115981 h 1104727"/>
              <a:gd name="connsiteX2229" fmla="*/ 958446 w 1465746"/>
              <a:gd name="connsiteY2229" fmla="*/ 117633 h 1104727"/>
              <a:gd name="connsiteX2230" fmla="*/ 959419 w 1465746"/>
              <a:gd name="connsiteY2230" fmla="*/ 118597 h 1104727"/>
              <a:gd name="connsiteX2231" fmla="*/ 960542 w 1465746"/>
              <a:gd name="connsiteY2231" fmla="*/ 119350 h 1104727"/>
              <a:gd name="connsiteX2232" fmla="*/ 961888 w 1465746"/>
              <a:gd name="connsiteY2232" fmla="*/ 119873 h 1104727"/>
              <a:gd name="connsiteX2233" fmla="*/ 963161 w 1465746"/>
              <a:gd name="connsiteY2233" fmla="*/ 120478 h 1104727"/>
              <a:gd name="connsiteX2234" fmla="*/ 964509 w 1465746"/>
              <a:gd name="connsiteY2234" fmla="*/ 121001 h 1104727"/>
              <a:gd name="connsiteX2235" fmla="*/ 965047 w 1465746"/>
              <a:gd name="connsiteY2235" fmla="*/ 121132 h 1104727"/>
              <a:gd name="connsiteX2236" fmla="*/ 966005 w 1465746"/>
              <a:gd name="connsiteY2236" fmla="*/ 121377 h 1104727"/>
              <a:gd name="connsiteX2237" fmla="*/ 967352 w 1465746"/>
              <a:gd name="connsiteY2237" fmla="*/ 121966 h 1104727"/>
              <a:gd name="connsiteX2238" fmla="*/ 968252 w 1465746"/>
              <a:gd name="connsiteY2238" fmla="*/ 122865 h 1104727"/>
              <a:gd name="connsiteX2239" fmla="*/ 969224 w 1465746"/>
              <a:gd name="connsiteY2239" fmla="*/ 123846 h 1104727"/>
              <a:gd name="connsiteX2240" fmla="*/ 969373 w 1465746"/>
              <a:gd name="connsiteY2240" fmla="*/ 125498 h 1104727"/>
              <a:gd name="connsiteX2241" fmla="*/ 968775 w 1465746"/>
              <a:gd name="connsiteY2241" fmla="*/ 126985 h 1104727"/>
              <a:gd name="connsiteX2242" fmla="*/ 968252 w 1465746"/>
              <a:gd name="connsiteY2242" fmla="*/ 128261 h 1104727"/>
              <a:gd name="connsiteX2243" fmla="*/ 967427 w 1465746"/>
              <a:gd name="connsiteY2243" fmla="*/ 129389 h 1104727"/>
              <a:gd name="connsiteX2244" fmla="*/ 966904 w 1465746"/>
              <a:gd name="connsiteY2244" fmla="*/ 130648 h 1104727"/>
              <a:gd name="connsiteX2245" fmla="*/ 966454 w 1465746"/>
              <a:gd name="connsiteY2245" fmla="*/ 132153 h 1104727"/>
              <a:gd name="connsiteX2246" fmla="*/ 966679 w 1465746"/>
              <a:gd name="connsiteY2246" fmla="*/ 133804 h 1104727"/>
              <a:gd name="connsiteX2247" fmla="*/ 967053 w 1465746"/>
              <a:gd name="connsiteY2247" fmla="*/ 135292 h 1104727"/>
              <a:gd name="connsiteX2248" fmla="*/ 967578 w 1465746"/>
              <a:gd name="connsiteY2248" fmla="*/ 136567 h 1104727"/>
              <a:gd name="connsiteX2249" fmla="*/ 968176 w 1465746"/>
              <a:gd name="connsiteY2249" fmla="*/ 137908 h 1104727"/>
              <a:gd name="connsiteX2250" fmla="*/ 968925 w 1465746"/>
              <a:gd name="connsiteY2250" fmla="*/ 138971 h 1104727"/>
              <a:gd name="connsiteX2251" fmla="*/ 969300 w 1465746"/>
              <a:gd name="connsiteY2251" fmla="*/ 140459 h 1104727"/>
              <a:gd name="connsiteX2252" fmla="*/ 969674 w 1465746"/>
              <a:gd name="connsiteY2252" fmla="*/ 141963 h 1104727"/>
              <a:gd name="connsiteX2253" fmla="*/ 969599 w 1465746"/>
              <a:gd name="connsiteY2253" fmla="*/ 143827 h 1104727"/>
              <a:gd name="connsiteX2254" fmla="*/ 969074 w 1465746"/>
              <a:gd name="connsiteY2254" fmla="*/ 145103 h 1104727"/>
              <a:gd name="connsiteX2255" fmla="*/ 968252 w 1465746"/>
              <a:gd name="connsiteY2255" fmla="*/ 146231 h 1104727"/>
              <a:gd name="connsiteX2256" fmla="*/ 967128 w 1465746"/>
              <a:gd name="connsiteY2256" fmla="*/ 146967 h 1104727"/>
              <a:gd name="connsiteX2257" fmla="*/ 965856 w 1465746"/>
              <a:gd name="connsiteY2257" fmla="*/ 147490 h 1104727"/>
              <a:gd name="connsiteX2258" fmla="*/ 964134 w 1465746"/>
              <a:gd name="connsiteY2258" fmla="*/ 147653 h 1104727"/>
              <a:gd name="connsiteX2259" fmla="*/ 962412 w 1465746"/>
              <a:gd name="connsiteY2259" fmla="*/ 147490 h 1104727"/>
              <a:gd name="connsiteX2260" fmla="*/ 960915 w 1465746"/>
              <a:gd name="connsiteY2260" fmla="*/ 147130 h 1104727"/>
              <a:gd name="connsiteX2261" fmla="*/ 959569 w 1465746"/>
              <a:gd name="connsiteY2261" fmla="*/ 146525 h 1104727"/>
              <a:gd name="connsiteX2262" fmla="*/ 958071 w 1465746"/>
              <a:gd name="connsiteY2262" fmla="*/ 146149 h 1104727"/>
              <a:gd name="connsiteX2263" fmla="*/ 956799 w 1465746"/>
              <a:gd name="connsiteY2263" fmla="*/ 145544 h 1104727"/>
              <a:gd name="connsiteX2264" fmla="*/ 955452 w 1465746"/>
              <a:gd name="connsiteY2264" fmla="*/ 145021 h 1104727"/>
              <a:gd name="connsiteX2265" fmla="*/ 954328 w 1465746"/>
              <a:gd name="connsiteY2265" fmla="*/ 144285 h 1104727"/>
              <a:gd name="connsiteX2266" fmla="*/ 952981 w 1465746"/>
              <a:gd name="connsiteY2266" fmla="*/ 143680 h 1104727"/>
              <a:gd name="connsiteX2267" fmla="*/ 951858 w 1465746"/>
              <a:gd name="connsiteY2267" fmla="*/ 142928 h 1104727"/>
              <a:gd name="connsiteX2268" fmla="*/ 950736 w 1465746"/>
              <a:gd name="connsiteY2268" fmla="*/ 142176 h 1104727"/>
              <a:gd name="connsiteX2269" fmla="*/ 949613 w 1465746"/>
              <a:gd name="connsiteY2269" fmla="*/ 141505 h 1104727"/>
              <a:gd name="connsiteX2270" fmla="*/ 948489 w 1465746"/>
              <a:gd name="connsiteY2270" fmla="*/ 140688 h 1104727"/>
              <a:gd name="connsiteX2271" fmla="*/ 947368 w 1465746"/>
              <a:gd name="connsiteY2271" fmla="*/ 139936 h 1104727"/>
              <a:gd name="connsiteX2272" fmla="*/ 946470 w 1465746"/>
              <a:gd name="connsiteY2272" fmla="*/ 139036 h 1104727"/>
              <a:gd name="connsiteX2273" fmla="*/ 945347 w 1465746"/>
              <a:gd name="connsiteY2273" fmla="*/ 138284 h 1104727"/>
              <a:gd name="connsiteX2274" fmla="*/ 943998 w 1465746"/>
              <a:gd name="connsiteY2274" fmla="*/ 137548 h 1104727"/>
              <a:gd name="connsiteX2275" fmla="*/ 942652 w 1465746"/>
              <a:gd name="connsiteY2275" fmla="*/ 137025 h 1104727"/>
              <a:gd name="connsiteX2276" fmla="*/ 941004 w 1465746"/>
              <a:gd name="connsiteY2276" fmla="*/ 136796 h 1104727"/>
              <a:gd name="connsiteX2277" fmla="*/ 939284 w 1465746"/>
              <a:gd name="connsiteY2277" fmla="*/ 136567 h 1104727"/>
              <a:gd name="connsiteX2278" fmla="*/ 937411 w 1465746"/>
              <a:gd name="connsiteY2278" fmla="*/ 136567 h 1104727"/>
              <a:gd name="connsiteX2279" fmla="*/ 935690 w 1465746"/>
              <a:gd name="connsiteY2279" fmla="*/ 136338 h 1104727"/>
              <a:gd name="connsiteX2280" fmla="*/ 934417 w 1465746"/>
              <a:gd name="connsiteY2280" fmla="*/ 135815 h 1104727"/>
              <a:gd name="connsiteX2281" fmla="*/ 933296 w 1465746"/>
              <a:gd name="connsiteY2281" fmla="*/ 135079 h 1104727"/>
              <a:gd name="connsiteX2282" fmla="*/ 932097 w 1465746"/>
              <a:gd name="connsiteY2282" fmla="*/ 134327 h 1104727"/>
              <a:gd name="connsiteX2283" fmla="*/ 930974 w 1465746"/>
              <a:gd name="connsiteY2283" fmla="*/ 133575 h 1104727"/>
              <a:gd name="connsiteX2284" fmla="*/ 929852 w 1465746"/>
              <a:gd name="connsiteY2284" fmla="*/ 132823 h 1104727"/>
              <a:gd name="connsiteX2285" fmla="*/ 928729 w 1465746"/>
              <a:gd name="connsiteY2285" fmla="*/ 132071 h 1104727"/>
              <a:gd name="connsiteX2286" fmla="*/ 927457 w 1465746"/>
              <a:gd name="connsiteY2286" fmla="*/ 131547 h 1104727"/>
              <a:gd name="connsiteX2287" fmla="*/ 925959 w 1465746"/>
              <a:gd name="connsiteY2287" fmla="*/ 131106 h 1104727"/>
              <a:gd name="connsiteX2288" fmla="*/ 924237 w 1465746"/>
              <a:gd name="connsiteY2288" fmla="*/ 131335 h 1104727"/>
              <a:gd name="connsiteX2289" fmla="*/ 922890 w 1465746"/>
              <a:gd name="connsiteY2289" fmla="*/ 131858 h 1104727"/>
              <a:gd name="connsiteX2290" fmla="*/ 921394 w 1465746"/>
              <a:gd name="connsiteY2290" fmla="*/ 132234 h 1104727"/>
              <a:gd name="connsiteX2291" fmla="*/ 919896 w 1465746"/>
              <a:gd name="connsiteY2291" fmla="*/ 131858 h 1104727"/>
              <a:gd name="connsiteX2292" fmla="*/ 918549 w 1465746"/>
              <a:gd name="connsiteY2292" fmla="*/ 131253 h 1104727"/>
              <a:gd name="connsiteX2293" fmla="*/ 917052 w 1465746"/>
              <a:gd name="connsiteY2293" fmla="*/ 130877 h 1104727"/>
              <a:gd name="connsiteX2294" fmla="*/ 915929 w 1465746"/>
              <a:gd name="connsiteY2294" fmla="*/ 130501 h 1104727"/>
              <a:gd name="connsiteX2295" fmla="*/ 915180 w 1465746"/>
              <a:gd name="connsiteY2295" fmla="*/ 129978 h 1104727"/>
              <a:gd name="connsiteX2296" fmla="*/ 913833 w 1465746"/>
              <a:gd name="connsiteY2296" fmla="*/ 129389 h 1104727"/>
              <a:gd name="connsiteX2297" fmla="*/ 912337 w 1465746"/>
              <a:gd name="connsiteY2297" fmla="*/ 129013 h 1104727"/>
              <a:gd name="connsiteX2298" fmla="*/ 910690 w 1465746"/>
              <a:gd name="connsiteY2298" fmla="*/ 128866 h 1104727"/>
              <a:gd name="connsiteX2299" fmla="*/ 908743 w 1465746"/>
              <a:gd name="connsiteY2299" fmla="*/ 128784 h 1104727"/>
              <a:gd name="connsiteX2300" fmla="*/ 906872 w 1465746"/>
              <a:gd name="connsiteY2300" fmla="*/ 128784 h 1104727"/>
              <a:gd name="connsiteX2301" fmla="*/ 905000 w 1465746"/>
              <a:gd name="connsiteY2301" fmla="*/ 128784 h 1104727"/>
              <a:gd name="connsiteX2302" fmla="*/ 903278 w 1465746"/>
              <a:gd name="connsiteY2302" fmla="*/ 128931 h 1104727"/>
              <a:gd name="connsiteX2303" fmla="*/ 901408 w 1465746"/>
              <a:gd name="connsiteY2303" fmla="*/ 128931 h 1104727"/>
              <a:gd name="connsiteX2304" fmla="*/ 899686 w 1465746"/>
              <a:gd name="connsiteY2304" fmla="*/ 129078 h 1104727"/>
              <a:gd name="connsiteX2305" fmla="*/ 897815 w 1465746"/>
              <a:gd name="connsiteY2305" fmla="*/ 129078 h 1104727"/>
              <a:gd name="connsiteX2306" fmla="*/ 896093 w 1465746"/>
              <a:gd name="connsiteY2306" fmla="*/ 129307 h 1104727"/>
              <a:gd name="connsiteX2307" fmla="*/ 894221 w 1465746"/>
              <a:gd name="connsiteY2307" fmla="*/ 129226 h 1104727"/>
              <a:gd name="connsiteX2308" fmla="*/ 892499 w 1465746"/>
              <a:gd name="connsiteY2308" fmla="*/ 129455 h 1104727"/>
              <a:gd name="connsiteX2309" fmla="*/ 890854 w 1465746"/>
              <a:gd name="connsiteY2309" fmla="*/ 129602 h 1104727"/>
              <a:gd name="connsiteX2310" fmla="*/ 889133 w 1465746"/>
              <a:gd name="connsiteY2310" fmla="*/ 129831 h 1104727"/>
              <a:gd name="connsiteX2311" fmla="*/ 887411 w 1465746"/>
              <a:gd name="connsiteY2311" fmla="*/ 129602 h 1104727"/>
              <a:gd name="connsiteX2312" fmla="*/ 885763 w 1465746"/>
              <a:gd name="connsiteY2312" fmla="*/ 129389 h 1104727"/>
              <a:gd name="connsiteX2313" fmla="*/ 884267 w 1465746"/>
              <a:gd name="connsiteY2313" fmla="*/ 129013 h 1104727"/>
              <a:gd name="connsiteX2314" fmla="*/ 883143 w 1465746"/>
              <a:gd name="connsiteY2314" fmla="*/ 128261 h 1104727"/>
              <a:gd name="connsiteX2315" fmla="*/ 881796 w 1465746"/>
              <a:gd name="connsiteY2315" fmla="*/ 127738 h 1104727"/>
              <a:gd name="connsiteX2316" fmla="*/ 880449 w 1465746"/>
              <a:gd name="connsiteY2316" fmla="*/ 127133 h 1104727"/>
              <a:gd name="connsiteX2317" fmla="*/ 878802 w 1465746"/>
              <a:gd name="connsiteY2317" fmla="*/ 126985 h 1104727"/>
              <a:gd name="connsiteX2318" fmla="*/ 877080 w 1465746"/>
              <a:gd name="connsiteY2318" fmla="*/ 126757 h 1104727"/>
              <a:gd name="connsiteX2319" fmla="*/ 876336 w 1465746"/>
              <a:gd name="connsiteY2319" fmla="*/ 126757 h 1104727"/>
              <a:gd name="connsiteX2320" fmla="*/ 875210 w 1465746"/>
              <a:gd name="connsiteY2320" fmla="*/ 126757 h 1104727"/>
              <a:gd name="connsiteX2321" fmla="*/ 873712 w 1465746"/>
              <a:gd name="connsiteY2321" fmla="*/ 127133 h 1104727"/>
              <a:gd name="connsiteX2322" fmla="*/ 872364 w 1465746"/>
              <a:gd name="connsiteY2322" fmla="*/ 127656 h 1104727"/>
              <a:gd name="connsiteX2323" fmla="*/ 871017 w 1465746"/>
              <a:gd name="connsiteY2323" fmla="*/ 128179 h 1104727"/>
              <a:gd name="connsiteX2324" fmla="*/ 869147 w 1465746"/>
              <a:gd name="connsiteY2324" fmla="*/ 128179 h 1104727"/>
              <a:gd name="connsiteX2325" fmla="*/ 867799 w 1465746"/>
              <a:gd name="connsiteY2325" fmla="*/ 127656 h 1104727"/>
              <a:gd name="connsiteX2326" fmla="*/ 866527 w 1465746"/>
              <a:gd name="connsiteY2326" fmla="*/ 127067 h 1104727"/>
              <a:gd name="connsiteX2327" fmla="*/ 865029 w 1465746"/>
              <a:gd name="connsiteY2327" fmla="*/ 126691 h 1104727"/>
              <a:gd name="connsiteX2328" fmla="*/ 863682 w 1465746"/>
              <a:gd name="connsiteY2328" fmla="*/ 126168 h 1104727"/>
              <a:gd name="connsiteX2329" fmla="*/ 862184 w 1465746"/>
              <a:gd name="connsiteY2329" fmla="*/ 125710 h 1104727"/>
              <a:gd name="connsiteX2330" fmla="*/ 860837 w 1465746"/>
              <a:gd name="connsiteY2330" fmla="*/ 125187 h 1104727"/>
              <a:gd name="connsiteX2331" fmla="*/ 859341 w 1465746"/>
              <a:gd name="connsiteY2331" fmla="*/ 124811 h 1104727"/>
              <a:gd name="connsiteX2332" fmla="*/ 857993 w 1465746"/>
              <a:gd name="connsiteY2332" fmla="*/ 124222 h 1104727"/>
              <a:gd name="connsiteX2333" fmla="*/ 856721 w 1465746"/>
              <a:gd name="connsiteY2333" fmla="*/ 123699 h 1104727"/>
              <a:gd name="connsiteX2334" fmla="*/ 855374 w 1465746"/>
              <a:gd name="connsiteY2334" fmla="*/ 123094 h 1104727"/>
              <a:gd name="connsiteX2335" fmla="*/ 853876 w 1465746"/>
              <a:gd name="connsiteY2335" fmla="*/ 122718 h 1104727"/>
              <a:gd name="connsiteX2336" fmla="*/ 852380 w 1465746"/>
              <a:gd name="connsiteY2336" fmla="*/ 122342 h 1104727"/>
              <a:gd name="connsiteX2337" fmla="*/ 850658 w 1465746"/>
              <a:gd name="connsiteY2337" fmla="*/ 122195 h 1104727"/>
              <a:gd name="connsiteX2338" fmla="*/ 848786 w 1465746"/>
              <a:gd name="connsiteY2338" fmla="*/ 122129 h 1104727"/>
              <a:gd name="connsiteX2339" fmla="*/ 847064 w 1465746"/>
              <a:gd name="connsiteY2339" fmla="*/ 122342 h 1104727"/>
              <a:gd name="connsiteX2340" fmla="*/ 845568 w 1465746"/>
              <a:gd name="connsiteY2340" fmla="*/ 121966 h 1104727"/>
              <a:gd name="connsiteX2341" fmla="*/ 844294 w 1465746"/>
              <a:gd name="connsiteY2341" fmla="*/ 121377 h 1104727"/>
              <a:gd name="connsiteX2342" fmla="*/ 843173 w 1465746"/>
              <a:gd name="connsiteY2342" fmla="*/ 120625 h 1104727"/>
              <a:gd name="connsiteX2343" fmla="*/ 842200 w 1465746"/>
              <a:gd name="connsiteY2343" fmla="*/ 119726 h 1104727"/>
              <a:gd name="connsiteX2344" fmla="*/ 841076 w 1465746"/>
              <a:gd name="connsiteY2344" fmla="*/ 118973 h 1104727"/>
              <a:gd name="connsiteX2345" fmla="*/ 840103 w 1465746"/>
              <a:gd name="connsiteY2345" fmla="*/ 118009 h 1104727"/>
              <a:gd name="connsiteX2346" fmla="*/ 839355 w 1465746"/>
              <a:gd name="connsiteY2346" fmla="*/ 117485 h 1104727"/>
              <a:gd name="connsiteX2347" fmla="*/ 838231 w 1465746"/>
              <a:gd name="connsiteY2347" fmla="*/ 116733 h 1104727"/>
              <a:gd name="connsiteX2348" fmla="*/ 837109 w 1465746"/>
              <a:gd name="connsiteY2348" fmla="*/ 115752 h 1104727"/>
              <a:gd name="connsiteX2349" fmla="*/ 835836 w 1465746"/>
              <a:gd name="connsiteY2349" fmla="*/ 115229 h 1104727"/>
              <a:gd name="connsiteX2350" fmla="*/ 834714 w 1465746"/>
              <a:gd name="connsiteY2350" fmla="*/ 114493 h 1104727"/>
              <a:gd name="connsiteX2351" fmla="*/ 833367 w 1465746"/>
              <a:gd name="connsiteY2351" fmla="*/ 113888 h 1104727"/>
              <a:gd name="connsiteX2352" fmla="*/ 832019 w 1465746"/>
              <a:gd name="connsiteY2352" fmla="*/ 113365 h 1104727"/>
              <a:gd name="connsiteX2353" fmla="*/ 830522 w 1465746"/>
              <a:gd name="connsiteY2353" fmla="*/ 112989 h 1104727"/>
              <a:gd name="connsiteX2354" fmla="*/ 829025 w 1465746"/>
              <a:gd name="connsiteY2354" fmla="*/ 112613 h 1104727"/>
              <a:gd name="connsiteX2355" fmla="*/ 827304 w 1465746"/>
              <a:gd name="connsiteY2355" fmla="*/ 112384 h 1104727"/>
              <a:gd name="connsiteX2356" fmla="*/ 825431 w 1465746"/>
              <a:gd name="connsiteY2356" fmla="*/ 112384 h 1104727"/>
              <a:gd name="connsiteX2357" fmla="*/ 823935 w 1465746"/>
              <a:gd name="connsiteY2357" fmla="*/ 112760 h 1104727"/>
              <a:gd name="connsiteX2358" fmla="*/ 822437 w 1465746"/>
              <a:gd name="connsiteY2358" fmla="*/ 113136 h 1104727"/>
              <a:gd name="connsiteX2359" fmla="*/ 820941 w 1465746"/>
              <a:gd name="connsiteY2359" fmla="*/ 113512 h 1104727"/>
              <a:gd name="connsiteX2360" fmla="*/ 819368 w 1465746"/>
              <a:gd name="connsiteY2360" fmla="*/ 113888 h 1104727"/>
              <a:gd name="connsiteX2361" fmla="*/ 817872 w 1465746"/>
              <a:gd name="connsiteY2361" fmla="*/ 114182 h 1104727"/>
              <a:gd name="connsiteX2362" fmla="*/ 816374 w 1465746"/>
              <a:gd name="connsiteY2362" fmla="*/ 114559 h 1104727"/>
              <a:gd name="connsiteX2363" fmla="*/ 814653 w 1465746"/>
              <a:gd name="connsiteY2363" fmla="*/ 114706 h 1104727"/>
              <a:gd name="connsiteX2364" fmla="*/ 812782 w 1465746"/>
              <a:gd name="connsiteY2364" fmla="*/ 114706 h 1104727"/>
              <a:gd name="connsiteX2365" fmla="*/ 811060 w 1465746"/>
              <a:gd name="connsiteY2365" fmla="*/ 114935 h 1104727"/>
              <a:gd name="connsiteX2366" fmla="*/ 809190 w 1465746"/>
              <a:gd name="connsiteY2366" fmla="*/ 114869 h 1104727"/>
              <a:gd name="connsiteX2367" fmla="*/ 807541 w 1465746"/>
              <a:gd name="connsiteY2367" fmla="*/ 114706 h 1104727"/>
              <a:gd name="connsiteX2368" fmla="*/ 806196 w 1465746"/>
              <a:gd name="connsiteY2368" fmla="*/ 114117 h 1104727"/>
              <a:gd name="connsiteX2369" fmla="*/ 804847 w 1465746"/>
              <a:gd name="connsiteY2369" fmla="*/ 113594 h 1104727"/>
              <a:gd name="connsiteX2370" fmla="*/ 803725 w 1465746"/>
              <a:gd name="connsiteY2370" fmla="*/ 112842 h 1104727"/>
              <a:gd name="connsiteX2371" fmla="*/ 802826 w 1465746"/>
              <a:gd name="connsiteY2371" fmla="*/ 111942 h 1104727"/>
              <a:gd name="connsiteX2372" fmla="*/ 801853 w 1465746"/>
              <a:gd name="connsiteY2372" fmla="*/ 110961 h 1104727"/>
              <a:gd name="connsiteX2373" fmla="*/ 801104 w 1465746"/>
              <a:gd name="connsiteY2373" fmla="*/ 109849 h 1104727"/>
              <a:gd name="connsiteX2374" fmla="*/ 799982 w 1465746"/>
              <a:gd name="connsiteY2374" fmla="*/ 109097 h 1104727"/>
              <a:gd name="connsiteX2375" fmla="*/ 798859 w 1465746"/>
              <a:gd name="connsiteY2375" fmla="*/ 108345 h 1104727"/>
              <a:gd name="connsiteX2376" fmla="*/ 796988 w 1465746"/>
              <a:gd name="connsiteY2376" fmla="*/ 108345 h 1104727"/>
              <a:gd name="connsiteX2377" fmla="*/ 795116 w 1465746"/>
              <a:gd name="connsiteY2377" fmla="*/ 108345 h 1104727"/>
              <a:gd name="connsiteX2378" fmla="*/ 793545 w 1465746"/>
              <a:gd name="connsiteY2378" fmla="*/ 107969 h 1104727"/>
              <a:gd name="connsiteX2379" fmla="*/ 792647 w 1465746"/>
              <a:gd name="connsiteY2379" fmla="*/ 107004 h 1104727"/>
              <a:gd name="connsiteX2380" fmla="*/ 791524 w 1465746"/>
              <a:gd name="connsiteY2380" fmla="*/ 106334 h 1104727"/>
              <a:gd name="connsiteX2381" fmla="*/ 790551 w 1465746"/>
              <a:gd name="connsiteY2381" fmla="*/ 105353 h 1104727"/>
              <a:gd name="connsiteX2382" fmla="*/ 789802 w 1465746"/>
              <a:gd name="connsiteY2382" fmla="*/ 104225 h 1104727"/>
              <a:gd name="connsiteX2383" fmla="*/ 788904 w 1465746"/>
              <a:gd name="connsiteY2383" fmla="*/ 103342 h 1104727"/>
              <a:gd name="connsiteX2384" fmla="*/ 787930 w 1465746"/>
              <a:gd name="connsiteY2384" fmla="*/ 102361 h 1104727"/>
              <a:gd name="connsiteX2385" fmla="*/ 787032 w 1465746"/>
              <a:gd name="connsiteY2385" fmla="*/ 101461 h 1104727"/>
              <a:gd name="connsiteX2386" fmla="*/ 786059 w 1465746"/>
              <a:gd name="connsiteY2386" fmla="*/ 100497 h 1104727"/>
              <a:gd name="connsiteX2387" fmla="*/ 785162 w 1465746"/>
              <a:gd name="connsiteY2387" fmla="*/ 99597 h 1104727"/>
              <a:gd name="connsiteX2388" fmla="*/ 784413 w 1465746"/>
              <a:gd name="connsiteY2388" fmla="*/ 98469 h 1104727"/>
              <a:gd name="connsiteX2389" fmla="*/ 783664 w 1465746"/>
              <a:gd name="connsiteY2389" fmla="*/ 97341 h 1104727"/>
              <a:gd name="connsiteX2390" fmla="*/ 783065 w 1465746"/>
              <a:gd name="connsiteY2390" fmla="*/ 96082 h 1104727"/>
              <a:gd name="connsiteX2391" fmla="*/ 782166 w 1465746"/>
              <a:gd name="connsiteY2391" fmla="*/ 95101 h 1104727"/>
              <a:gd name="connsiteX2392" fmla="*/ 781195 w 1465746"/>
              <a:gd name="connsiteY2392" fmla="*/ 94201 h 1104727"/>
              <a:gd name="connsiteX2393" fmla="*/ 779847 w 1465746"/>
              <a:gd name="connsiteY2393" fmla="*/ 93678 h 1104727"/>
              <a:gd name="connsiteX2394" fmla="*/ 778724 w 1465746"/>
              <a:gd name="connsiteY2394" fmla="*/ 92926 h 1104727"/>
              <a:gd name="connsiteX2395" fmla="*/ 777077 w 1465746"/>
              <a:gd name="connsiteY2395" fmla="*/ 92713 h 1104727"/>
              <a:gd name="connsiteX2396" fmla="*/ 775356 w 1465746"/>
              <a:gd name="connsiteY2396" fmla="*/ 92484 h 1104727"/>
              <a:gd name="connsiteX2397" fmla="*/ 773483 w 1465746"/>
              <a:gd name="connsiteY2397" fmla="*/ 92484 h 1104727"/>
              <a:gd name="connsiteX2398" fmla="*/ 771762 w 1465746"/>
              <a:gd name="connsiteY2398" fmla="*/ 92337 h 1104727"/>
              <a:gd name="connsiteX2399" fmla="*/ 770490 w 1465746"/>
              <a:gd name="connsiteY2399" fmla="*/ 91732 h 1104727"/>
              <a:gd name="connsiteX2400" fmla="*/ 769517 w 1465746"/>
              <a:gd name="connsiteY2400" fmla="*/ 90833 h 1104727"/>
              <a:gd name="connsiteX2401" fmla="*/ 768544 w 1465746"/>
              <a:gd name="connsiteY2401" fmla="*/ 89868 h 1104727"/>
              <a:gd name="connsiteX2402" fmla="*/ 767795 w 1465746"/>
              <a:gd name="connsiteY2402" fmla="*/ 88740 h 1104727"/>
              <a:gd name="connsiteX2403" fmla="*/ 767272 w 1465746"/>
              <a:gd name="connsiteY2403" fmla="*/ 87464 h 1104727"/>
              <a:gd name="connsiteX2404" fmla="*/ 766897 w 1465746"/>
              <a:gd name="connsiteY2404" fmla="*/ 85960 h 1104727"/>
              <a:gd name="connsiteX2405" fmla="*/ 766299 w 1465746"/>
              <a:gd name="connsiteY2405" fmla="*/ 84701 h 1104727"/>
              <a:gd name="connsiteX2406" fmla="*/ 765999 w 1465746"/>
              <a:gd name="connsiteY2406" fmla="*/ 83197 h 1104727"/>
              <a:gd name="connsiteX2407" fmla="*/ 765625 w 1465746"/>
              <a:gd name="connsiteY2407" fmla="*/ 81709 h 1104727"/>
              <a:gd name="connsiteX2408" fmla="*/ 764652 w 1465746"/>
              <a:gd name="connsiteY2408" fmla="*/ 80810 h 1104727"/>
              <a:gd name="connsiteX2409" fmla="*/ 763303 w 1465746"/>
              <a:gd name="connsiteY2409" fmla="*/ 80205 h 1104727"/>
              <a:gd name="connsiteX2410" fmla="*/ 761807 w 1465746"/>
              <a:gd name="connsiteY2410" fmla="*/ 79910 h 1104727"/>
              <a:gd name="connsiteX2411" fmla="*/ 760535 w 1465746"/>
              <a:gd name="connsiteY2411" fmla="*/ 79305 h 1104727"/>
              <a:gd name="connsiteX2412" fmla="*/ 758962 w 1465746"/>
              <a:gd name="connsiteY2412" fmla="*/ 79681 h 1104727"/>
              <a:gd name="connsiteX2413" fmla="*/ 757315 w 1465746"/>
              <a:gd name="connsiteY2413" fmla="*/ 79829 h 1104727"/>
              <a:gd name="connsiteX2414" fmla="*/ 755445 w 1465746"/>
              <a:gd name="connsiteY2414" fmla="*/ 79829 h 1104727"/>
              <a:gd name="connsiteX2415" fmla="*/ 754097 w 1465746"/>
              <a:gd name="connsiteY2415" fmla="*/ 79223 h 1104727"/>
              <a:gd name="connsiteX2416" fmla="*/ 752974 w 1465746"/>
              <a:gd name="connsiteY2416" fmla="*/ 78488 h 1104727"/>
              <a:gd name="connsiteX2417" fmla="*/ 752225 w 1465746"/>
              <a:gd name="connsiteY2417" fmla="*/ 77441 h 1104727"/>
              <a:gd name="connsiteX2418" fmla="*/ 751103 w 1465746"/>
              <a:gd name="connsiteY2418" fmla="*/ 76689 h 1104727"/>
              <a:gd name="connsiteX2419" fmla="*/ 750131 w 1465746"/>
              <a:gd name="connsiteY2419" fmla="*/ 75708 h 1104727"/>
              <a:gd name="connsiteX2420" fmla="*/ 748858 w 1465746"/>
              <a:gd name="connsiteY2420" fmla="*/ 75185 h 1104727"/>
              <a:gd name="connsiteX2421" fmla="*/ 747285 w 1465746"/>
              <a:gd name="connsiteY2421" fmla="*/ 74809 h 1104727"/>
              <a:gd name="connsiteX2422" fmla="*/ 745415 w 1465746"/>
              <a:gd name="connsiteY2422" fmla="*/ 74809 h 1104727"/>
              <a:gd name="connsiteX2423" fmla="*/ 743543 w 1465746"/>
              <a:gd name="connsiteY2423" fmla="*/ 74743 h 1104727"/>
              <a:gd name="connsiteX2424" fmla="*/ 742046 w 1465746"/>
              <a:gd name="connsiteY2424" fmla="*/ 75119 h 1104727"/>
              <a:gd name="connsiteX2425" fmla="*/ 741597 w 1465746"/>
              <a:gd name="connsiteY2425" fmla="*/ 75234 h 1104727"/>
              <a:gd name="connsiteX2426" fmla="*/ 740549 w 1465746"/>
              <a:gd name="connsiteY2426" fmla="*/ 75495 h 1104727"/>
              <a:gd name="connsiteX2427" fmla="*/ 738977 w 1465746"/>
              <a:gd name="connsiteY2427" fmla="*/ 75871 h 1104727"/>
              <a:gd name="connsiteX2428" fmla="*/ 737704 w 1465746"/>
              <a:gd name="connsiteY2428" fmla="*/ 76395 h 1104727"/>
              <a:gd name="connsiteX2429" fmla="*/ 735982 w 1465746"/>
              <a:gd name="connsiteY2429" fmla="*/ 76607 h 1104727"/>
              <a:gd name="connsiteX2430" fmla="*/ 734636 w 1465746"/>
              <a:gd name="connsiteY2430" fmla="*/ 76395 h 1104727"/>
              <a:gd name="connsiteX2431" fmla="*/ 733362 w 1465746"/>
              <a:gd name="connsiteY2431" fmla="*/ 75871 h 1104727"/>
              <a:gd name="connsiteX2432" fmla="*/ 732241 w 1465746"/>
              <a:gd name="connsiteY2432" fmla="*/ 75119 h 1104727"/>
              <a:gd name="connsiteX2433" fmla="*/ 730893 w 1465746"/>
              <a:gd name="connsiteY2433" fmla="*/ 74514 h 1104727"/>
              <a:gd name="connsiteX2434" fmla="*/ 729172 w 1465746"/>
              <a:gd name="connsiteY2434" fmla="*/ 74367 h 1104727"/>
              <a:gd name="connsiteX2435" fmla="*/ 727674 w 1465746"/>
              <a:gd name="connsiteY2435" fmla="*/ 74662 h 1104727"/>
              <a:gd name="connsiteX2436" fmla="*/ 726552 w 1465746"/>
              <a:gd name="connsiteY2436" fmla="*/ 75414 h 1104727"/>
              <a:gd name="connsiteX2437" fmla="*/ 725578 w 1465746"/>
              <a:gd name="connsiteY2437" fmla="*/ 76313 h 1104727"/>
              <a:gd name="connsiteX2438" fmla="*/ 725054 w 1465746"/>
              <a:gd name="connsiteY2438" fmla="*/ 77654 h 1104727"/>
              <a:gd name="connsiteX2439" fmla="*/ 724456 w 1465746"/>
              <a:gd name="connsiteY2439" fmla="*/ 78929 h 1104727"/>
              <a:gd name="connsiteX2440" fmla="*/ 723856 w 1465746"/>
              <a:gd name="connsiteY2440" fmla="*/ 80205 h 1104727"/>
              <a:gd name="connsiteX2441" fmla="*/ 723108 w 1465746"/>
              <a:gd name="connsiteY2441" fmla="*/ 81333 h 1104727"/>
              <a:gd name="connsiteX2442" fmla="*/ 722360 w 1465746"/>
              <a:gd name="connsiteY2442" fmla="*/ 82445 h 1104727"/>
              <a:gd name="connsiteX2443" fmla="*/ 721236 w 1465746"/>
              <a:gd name="connsiteY2443" fmla="*/ 83197 h 1104727"/>
              <a:gd name="connsiteX2444" fmla="*/ 720263 w 1465746"/>
              <a:gd name="connsiteY2444" fmla="*/ 84096 h 1104727"/>
              <a:gd name="connsiteX2445" fmla="*/ 719140 w 1465746"/>
              <a:gd name="connsiteY2445" fmla="*/ 84848 h 1104727"/>
              <a:gd name="connsiteX2446" fmla="*/ 718018 w 1465746"/>
              <a:gd name="connsiteY2446" fmla="*/ 85600 h 1104727"/>
              <a:gd name="connsiteX2447" fmla="*/ 716895 w 1465746"/>
              <a:gd name="connsiteY2447" fmla="*/ 86271 h 1104727"/>
              <a:gd name="connsiteX2448" fmla="*/ 715698 w 1465746"/>
              <a:gd name="connsiteY2448" fmla="*/ 87023 h 1104727"/>
              <a:gd name="connsiteX2449" fmla="*/ 714575 w 1465746"/>
              <a:gd name="connsiteY2449" fmla="*/ 87759 h 1104727"/>
              <a:gd name="connsiteX2450" fmla="*/ 713451 w 1465746"/>
              <a:gd name="connsiteY2450" fmla="*/ 88511 h 1104727"/>
              <a:gd name="connsiteX2451" fmla="*/ 712330 w 1465746"/>
              <a:gd name="connsiteY2451" fmla="*/ 89263 h 1104727"/>
              <a:gd name="connsiteX2452" fmla="*/ 710982 w 1465746"/>
              <a:gd name="connsiteY2452" fmla="*/ 89786 h 1104727"/>
              <a:gd name="connsiteX2453" fmla="*/ 709485 w 1465746"/>
              <a:gd name="connsiteY2453" fmla="*/ 90162 h 1104727"/>
              <a:gd name="connsiteX2454" fmla="*/ 707989 w 1465746"/>
              <a:gd name="connsiteY2454" fmla="*/ 90539 h 1104727"/>
              <a:gd name="connsiteX2455" fmla="*/ 706267 w 1465746"/>
              <a:gd name="connsiteY2455" fmla="*/ 90686 h 1104727"/>
              <a:gd name="connsiteX2456" fmla="*/ 704395 w 1465746"/>
              <a:gd name="connsiteY2456" fmla="*/ 90686 h 1104727"/>
              <a:gd name="connsiteX2457" fmla="*/ 702524 w 1465746"/>
              <a:gd name="connsiteY2457" fmla="*/ 90686 h 1104727"/>
              <a:gd name="connsiteX2458" fmla="*/ 700578 w 1465746"/>
              <a:gd name="connsiteY2458" fmla="*/ 90686 h 1104727"/>
              <a:gd name="connsiteX2459" fmla="*/ 698706 w 1465746"/>
              <a:gd name="connsiteY2459" fmla="*/ 90686 h 1104727"/>
              <a:gd name="connsiteX2460" fmla="*/ 696835 w 1465746"/>
              <a:gd name="connsiteY2460" fmla="*/ 90604 h 1104727"/>
              <a:gd name="connsiteX2461" fmla="*/ 695338 w 1465746"/>
              <a:gd name="connsiteY2461" fmla="*/ 90980 h 1104727"/>
              <a:gd name="connsiteX2462" fmla="*/ 693840 w 1465746"/>
              <a:gd name="connsiteY2462" fmla="*/ 91356 h 1104727"/>
              <a:gd name="connsiteX2463" fmla="*/ 692494 w 1465746"/>
              <a:gd name="connsiteY2463" fmla="*/ 91961 h 1104727"/>
              <a:gd name="connsiteX2464" fmla="*/ 691145 w 1465746"/>
              <a:gd name="connsiteY2464" fmla="*/ 92484 h 1104727"/>
              <a:gd name="connsiteX2465" fmla="*/ 690023 w 1465746"/>
              <a:gd name="connsiteY2465" fmla="*/ 93237 h 1104727"/>
              <a:gd name="connsiteX2466" fmla="*/ 689274 w 1465746"/>
              <a:gd name="connsiteY2466" fmla="*/ 94283 h 1104727"/>
              <a:gd name="connsiteX2467" fmla="*/ 688527 w 1465746"/>
              <a:gd name="connsiteY2467" fmla="*/ 95395 h 1104727"/>
              <a:gd name="connsiteX2468" fmla="*/ 688302 w 1465746"/>
              <a:gd name="connsiteY2468" fmla="*/ 97046 h 1104727"/>
              <a:gd name="connsiteX2469" fmla="*/ 688900 w 1465746"/>
              <a:gd name="connsiteY2469" fmla="*/ 98387 h 1104727"/>
              <a:gd name="connsiteX2470" fmla="*/ 689799 w 1465746"/>
              <a:gd name="connsiteY2470" fmla="*/ 99286 h 1104727"/>
              <a:gd name="connsiteX2471" fmla="*/ 691145 w 1465746"/>
              <a:gd name="connsiteY2471" fmla="*/ 99891 h 1104727"/>
              <a:gd name="connsiteX2472" fmla="*/ 692419 w 1465746"/>
              <a:gd name="connsiteY2472" fmla="*/ 100415 h 1104727"/>
              <a:gd name="connsiteX2473" fmla="*/ 693990 w 1465746"/>
              <a:gd name="connsiteY2473" fmla="*/ 100791 h 1104727"/>
              <a:gd name="connsiteX2474" fmla="*/ 695488 w 1465746"/>
              <a:gd name="connsiteY2474" fmla="*/ 101167 h 1104727"/>
              <a:gd name="connsiteX2475" fmla="*/ 696984 w 1465746"/>
              <a:gd name="connsiteY2475" fmla="*/ 101543 h 1104727"/>
              <a:gd name="connsiteX2476" fmla="*/ 698706 w 1465746"/>
              <a:gd name="connsiteY2476" fmla="*/ 101756 h 1104727"/>
              <a:gd name="connsiteX2477" fmla="*/ 700204 w 1465746"/>
              <a:gd name="connsiteY2477" fmla="*/ 102132 h 1104727"/>
              <a:gd name="connsiteX2478" fmla="*/ 701476 w 1465746"/>
              <a:gd name="connsiteY2478" fmla="*/ 102655 h 1104727"/>
              <a:gd name="connsiteX2479" fmla="*/ 702823 w 1465746"/>
              <a:gd name="connsiteY2479" fmla="*/ 103260 h 1104727"/>
              <a:gd name="connsiteX2480" fmla="*/ 704170 w 1465746"/>
              <a:gd name="connsiteY2480" fmla="*/ 103865 h 1104727"/>
              <a:gd name="connsiteX2481" fmla="*/ 705068 w 1465746"/>
              <a:gd name="connsiteY2481" fmla="*/ 104764 h 1104727"/>
              <a:gd name="connsiteX2482" fmla="*/ 706041 w 1465746"/>
              <a:gd name="connsiteY2482" fmla="*/ 105647 h 1104727"/>
              <a:gd name="connsiteX2483" fmla="*/ 706790 w 1465746"/>
              <a:gd name="connsiteY2483" fmla="*/ 106775 h 1104727"/>
              <a:gd name="connsiteX2484" fmla="*/ 707539 w 1465746"/>
              <a:gd name="connsiteY2484" fmla="*/ 107904 h 1104727"/>
              <a:gd name="connsiteX2485" fmla="*/ 707913 w 1465746"/>
              <a:gd name="connsiteY2485" fmla="*/ 109392 h 1104727"/>
              <a:gd name="connsiteX2486" fmla="*/ 708437 w 1465746"/>
              <a:gd name="connsiteY2486" fmla="*/ 110667 h 1104727"/>
              <a:gd name="connsiteX2487" fmla="*/ 709035 w 1465746"/>
              <a:gd name="connsiteY2487" fmla="*/ 112024 h 1104727"/>
              <a:gd name="connsiteX2488" fmla="*/ 709411 w 1465746"/>
              <a:gd name="connsiteY2488" fmla="*/ 113447 h 1104727"/>
              <a:gd name="connsiteX2489" fmla="*/ 709934 w 1465746"/>
              <a:gd name="connsiteY2489" fmla="*/ 114788 h 1104727"/>
              <a:gd name="connsiteX2490" fmla="*/ 710458 w 1465746"/>
              <a:gd name="connsiteY2490" fmla="*/ 116063 h 1104727"/>
              <a:gd name="connsiteX2491" fmla="*/ 711430 w 1465746"/>
              <a:gd name="connsiteY2491" fmla="*/ 116962 h 1104727"/>
              <a:gd name="connsiteX2492" fmla="*/ 712405 w 1465746"/>
              <a:gd name="connsiteY2492" fmla="*/ 117927 h 1104727"/>
              <a:gd name="connsiteX2493" fmla="*/ 713303 w 1465746"/>
              <a:gd name="connsiteY2493" fmla="*/ 118826 h 1104727"/>
              <a:gd name="connsiteX2494" fmla="*/ 714276 w 1465746"/>
              <a:gd name="connsiteY2494" fmla="*/ 119807 h 1104727"/>
              <a:gd name="connsiteX2495" fmla="*/ 715173 w 1465746"/>
              <a:gd name="connsiteY2495" fmla="*/ 120707 h 1104727"/>
              <a:gd name="connsiteX2496" fmla="*/ 716146 w 1465746"/>
              <a:gd name="connsiteY2496" fmla="*/ 121671 h 1104727"/>
              <a:gd name="connsiteX2497" fmla="*/ 716895 w 1465746"/>
              <a:gd name="connsiteY2497" fmla="*/ 122718 h 1104727"/>
              <a:gd name="connsiteX2498" fmla="*/ 717420 w 1465746"/>
              <a:gd name="connsiteY2498" fmla="*/ 124075 h 1104727"/>
              <a:gd name="connsiteX2499" fmla="*/ 717794 w 1465746"/>
              <a:gd name="connsiteY2499" fmla="*/ 125563 h 1104727"/>
              <a:gd name="connsiteX2500" fmla="*/ 718167 w 1465746"/>
              <a:gd name="connsiteY2500" fmla="*/ 126985 h 1104727"/>
              <a:gd name="connsiteX2501" fmla="*/ 718167 w 1465746"/>
              <a:gd name="connsiteY2501" fmla="*/ 128866 h 1104727"/>
              <a:gd name="connsiteX2502" fmla="*/ 718318 w 1465746"/>
              <a:gd name="connsiteY2502" fmla="*/ 130501 h 1104727"/>
              <a:gd name="connsiteX2503" fmla="*/ 718318 w 1465746"/>
              <a:gd name="connsiteY2503" fmla="*/ 132381 h 1104727"/>
              <a:gd name="connsiteX2504" fmla="*/ 718318 w 1465746"/>
              <a:gd name="connsiteY2504" fmla="*/ 134245 h 1104727"/>
              <a:gd name="connsiteX2505" fmla="*/ 718542 w 1465746"/>
              <a:gd name="connsiteY2505" fmla="*/ 135897 h 1104727"/>
              <a:gd name="connsiteX2506" fmla="*/ 718842 w 1465746"/>
              <a:gd name="connsiteY2506" fmla="*/ 137385 h 1104727"/>
              <a:gd name="connsiteX2507" fmla="*/ 719066 w 1465746"/>
              <a:gd name="connsiteY2507" fmla="*/ 139036 h 1104727"/>
              <a:gd name="connsiteX2508" fmla="*/ 719066 w 1465746"/>
              <a:gd name="connsiteY2508" fmla="*/ 140917 h 1104727"/>
              <a:gd name="connsiteX2509" fmla="*/ 719215 w 1465746"/>
              <a:gd name="connsiteY2509" fmla="*/ 142552 h 1104727"/>
              <a:gd name="connsiteX2510" fmla="*/ 719066 w 1465746"/>
              <a:gd name="connsiteY2510" fmla="*/ 144285 h 1104727"/>
              <a:gd name="connsiteX2511" fmla="*/ 718242 w 1465746"/>
              <a:gd name="connsiteY2511" fmla="*/ 145332 h 1104727"/>
              <a:gd name="connsiteX2512" fmla="*/ 717345 w 1465746"/>
              <a:gd name="connsiteY2512" fmla="*/ 146231 h 1104727"/>
              <a:gd name="connsiteX2513" fmla="*/ 716221 w 1465746"/>
              <a:gd name="connsiteY2513" fmla="*/ 146967 h 1104727"/>
              <a:gd name="connsiteX2514" fmla="*/ 714874 w 1465746"/>
              <a:gd name="connsiteY2514" fmla="*/ 147572 h 1104727"/>
              <a:gd name="connsiteX2515" fmla="*/ 714127 w 1465746"/>
              <a:gd name="connsiteY2515" fmla="*/ 148242 h 1104727"/>
              <a:gd name="connsiteX2516" fmla="*/ 713152 w 1465746"/>
              <a:gd name="connsiteY2516" fmla="*/ 149223 h 1104727"/>
              <a:gd name="connsiteX2517" fmla="*/ 712179 w 1465746"/>
              <a:gd name="connsiteY2517" fmla="*/ 150123 h 1104727"/>
              <a:gd name="connsiteX2518" fmla="*/ 711282 w 1465746"/>
              <a:gd name="connsiteY2518" fmla="*/ 151022 h 1104727"/>
              <a:gd name="connsiteX2519" fmla="*/ 710533 w 1465746"/>
              <a:gd name="connsiteY2519" fmla="*/ 152134 h 1104727"/>
              <a:gd name="connsiteX2520" fmla="*/ 709934 w 1465746"/>
              <a:gd name="connsiteY2520" fmla="*/ 153409 h 1104727"/>
              <a:gd name="connsiteX2521" fmla="*/ 709560 w 1465746"/>
              <a:gd name="connsiteY2521" fmla="*/ 154913 h 1104727"/>
              <a:gd name="connsiteX2522" fmla="*/ 709185 w 1465746"/>
              <a:gd name="connsiteY2522" fmla="*/ 156401 h 1104727"/>
              <a:gd name="connsiteX2523" fmla="*/ 709185 w 1465746"/>
              <a:gd name="connsiteY2523" fmla="*/ 158282 h 1104727"/>
              <a:gd name="connsiteX2524" fmla="*/ 709110 w 1465746"/>
              <a:gd name="connsiteY2524" fmla="*/ 160080 h 1104727"/>
              <a:gd name="connsiteX2525" fmla="*/ 709859 w 1465746"/>
              <a:gd name="connsiteY2525" fmla="*/ 161192 h 1104727"/>
              <a:gd name="connsiteX2526" fmla="*/ 710608 w 1465746"/>
              <a:gd name="connsiteY2526" fmla="*/ 162321 h 1104727"/>
              <a:gd name="connsiteX2527" fmla="*/ 711730 w 1465746"/>
              <a:gd name="connsiteY2527" fmla="*/ 163073 h 1104727"/>
              <a:gd name="connsiteX2528" fmla="*/ 712928 w 1465746"/>
              <a:gd name="connsiteY2528" fmla="*/ 163809 h 1104727"/>
              <a:gd name="connsiteX2529" fmla="*/ 713826 w 1465746"/>
              <a:gd name="connsiteY2529" fmla="*/ 164790 h 1104727"/>
              <a:gd name="connsiteX2530" fmla="*/ 714424 w 1465746"/>
              <a:gd name="connsiteY2530" fmla="*/ 166065 h 1104727"/>
              <a:gd name="connsiteX2531" fmla="*/ 714799 w 1465746"/>
              <a:gd name="connsiteY2531" fmla="*/ 167553 h 1104727"/>
              <a:gd name="connsiteX2532" fmla="*/ 714575 w 1465746"/>
              <a:gd name="connsiteY2532" fmla="*/ 168828 h 1104727"/>
              <a:gd name="connsiteX2533" fmla="*/ 713976 w 1465746"/>
              <a:gd name="connsiteY2533" fmla="*/ 170104 h 1104727"/>
              <a:gd name="connsiteX2534" fmla="*/ 713079 w 1465746"/>
              <a:gd name="connsiteY2534" fmla="*/ 171003 h 1104727"/>
              <a:gd name="connsiteX2535" fmla="*/ 712104 w 1465746"/>
              <a:gd name="connsiteY2535" fmla="*/ 171968 h 1104727"/>
              <a:gd name="connsiteX2536" fmla="*/ 711131 w 1465746"/>
              <a:gd name="connsiteY2536" fmla="*/ 172867 h 1104727"/>
              <a:gd name="connsiteX2537" fmla="*/ 710234 w 1465746"/>
              <a:gd name="connsiteY2537" fmla="*/ 173848 h 1104727"/>
              <a:gd name="connsiteX2538" fmla="*/ 709411 w 1465746"/>
              <a:gd name="connsiteY2538" fmla="*/ 174895 h 1104727"/>
              <a:gd name="connsiteX2539" fmla="*/ 708288 w 1465746"/>
              <a:gd name="connsiteY2539" fmla="*/ 175647 h 1104727"/>
              <a:gd name="connsiteX2540" fmla="*/ 707388 w 1465746"/>
              <a:gd name="connsiteY2540" fmla="*/ 176546 h 1104727"/>
              <a:gd name="connsiteX2541" fmla="*/ 706191 w 1465746"/>
              <a:gd name="connsiteY2541" fmla="*/ 177282 h 1104727"/>
              <a:gd name="connsiteX2542" fmla="*/ 705068 w 1465746"/>
              <a:gd name="connsiteY2542" fmla="*/ 178034 h 1104727"/>
              <a:gd name="connsiteX2543" fmla="*/ 703796 w 1465746"/>
              <a:gd name="connsiteY2543" fmla="*/ 178557 h 1104727"/>
              <a:gd name="connsiteX2544" fmla="*/ 702599 w 1465746"/>
              <a:gd name="connsiteY2544" fmla="*/ 179310 h 1104727"/>
              <a:gd name="connsiteX2545" fmla="*/ 701325 w 1465746"/>
              <a:gd name="connsiteY2545" fmla="*/ 179915 h 1104727"/>
              <a:gd name="connsiteX2546" fmla="*/ 700204 w 1465746"/>
              <a:gd name="connsiteY2546" fmla="*/ 180585 h 1104727"/>
              <a:gd name="connsiteX2547" fmla="*/ 699007 w 1465746"/>
              <a:gd name="connsiteY2547" fmla="*/ 181337 h 1104727"/>
              <a:gd name="connsiteX2548" fmla="*/ 698107 w 1465746"/>
              <a:gd name="connsiteY2548" fmla="*/ 182302 h 1104727"/>
              <a:gd name="connsiteX2549" fmla="*/ 697135 w 1465746"/>
              <a:gd name="connsiteY2549" fmla="*/ 183201 h 1104727"/>
              <a:gd name="connsiteX2550" fmla="*/ 696162 w 1465746"/>
              <a:gd name="connsiteY2550" fmla="*/ 184101 h 1104727"/>
              <a:gd name="connsiteX2551" fmla="*/ 695038 w 1465746"/>
              <a:gd name="connsiteY2551" fmla="*/ 184853 h 1104727"/>
              <a:gd name="connsiteX2552" fmla="*/ 693915 w 1465746"/>
              <a:gd name="connsiteY2552" fmla="*/ 185605 h 1104727"/>
              <a:gd name="connsiteX2553" fmla="*/ 692568 w 1465746"/>
              <a:gd name="connsiteY2553" fmla="*/ 186128 h 1104727"/>
              <a:gd name="connsiteX2554" fmla="*/ 691071 w 1465746"/>
              <a:gd name="connsiteY2554" fmla="*/ 186488 h 1104727"/>
              <a:gd name="connsiteX2555" fmla="*/ 689574 w 1465746"/>
              <a:gd name="connsiteY2555" fmla="*/ 186864 h 1104727"/>
              <a:gd name="connsiteX2556" fmla="*/ 688078 w 1465746"/>
              <a:gd name="connsiteY2556" fmla="*/ 187240 h 1104727"/>
              <a:gd name="connsiteX2557" fmla="*/ 686205 w 1465746"/>
              <a:gd name="connsiteY2557" fmla="*/ 187174 h 1104727"/>
              <a:gd name="connsiteX2558" fmla="*/ 684484 w 1465746"/>
              <a:gd name="connsiteY2558" fmla="*/ 187027 h 1104727"/>
              <a:gd name="connsiteX2559" fmla="*/ 683136 w 1465746"/>
              <a:gd name="connsiteY2559" fmla="*/ 186422 h 1104727"/>
              <a:gd name="connsiteX2560" fmla="*/ 681864 w 1465746"/>
              <a:gd name="connsiteY2560" fmla="*/ 185899 h 1104727"/>
              <a:gd name="connsiteX2561" fmla="*/ 680368 w 1465746"/>
              <a:gd name="connsiteY2561" fmla="*/ 185523 h 1104727"/>
              <a:gd name="connsiteX2562" fmla="*/ 678646 w 1465746"/>
              <a:gd name="connsiteY2562" fmla="*/ 185670 h 1104727"/>
              <a:gd name="connsiteX2563" fmla="*/ 677148 w 1465746"/>
              <a:gd name="connsiteY2563" fmla="*/ 186046 h 1104727"/>
              <a:gd name="connsiteX2564" fmla="*/ 675652 w 1465746"/>
              <a:gd name="connsiteY2564" fmla="*/ 186422 h 1104727"/>
              <a:gd name="connsiteX2565" fmla="*/ 674305 w 1465746"/>
              <a:gd name="connsiteY2565" fmla="*/ 186798 h 1104727"/>
              <a:gd name="connsiteX2566" fmla="*/ 672807 w 1465746"/>
              <a:gd name="connsiteY2566" fmla="*/ 187174 h 1104727"/>
              <a:gd name="connsiteX2567" fmla="*/ 671460 w 1465746"/>
              <a:gd name="connsiteY2567" fmla="*/ 187698 h 1104727"/>
              <a:gd name="connsiteX2568" fmla="*/ 669964 w 1465746"/>
              <a:gd name="connsiteY2568" fmla="*/ 188074 h 1104727"/>
              <a:gd name="connsiteX2569" fmla="*/ 668616 w 1465746"/>
              <a:gd name="connsiteY2569" fmla="*/ 188597 h 1104727"/>
              <a:gd name="connsiteX2570" fmla="*/ 667343 w 1465746"/>
              <a:gd name="connsiteY2570" fmla="*/ 189186 h 1104727"/>
              <a:gd name="connsiteX2571" fmla="*/ 665995 w 1465746"/>
              <a:gd name="connsiteY2571" fmla="*/ 189709 h 1104727"/>
              <a:gd name="connsiteX2572" fmla="*/ 664648 w 1465746"/>
              <a:gd name="connsiteY2572" fmla="*/ 190232 h 1104727"/>
              <a:gd name="connsiteX2573" fmla="*/ 663152 w 1465746"/>
              <a:gd name="connsiteY2573" fmla="*/ 190608 h 1104727"/>
              <a:gd name="connsiteX2574" fmla="*/ 661803 w 1465746"/>
              <a:gd name="connsiteY2574" fmla="*/ 191132 h 1104727"/>
              <a:gd name="connsiteX2575" fmla="*/ 660307 w 1465746"/>
              <a:gd name="connsiteY2575" fmla="*/ 191508 h 1104727"/>
              <a:gd name="connsiteX2576" fmla="*/ 658660 w 1465746"/>
              <a:gd name="connsiteY2576" fmla="*/ 191736 h 1104727"/>
              <a:gd name="connsiteX2577" fmla="*/ 656714 w 1465746"/>
              <a:gd name="connsiteY2577" fmla="*/ 191736 h 1104727"/>
              <a:gd name="connsiteX2578" fmla="*/ 655068 w 1465746"/>
              <a:gd name="connsiteY2578" fmla="*/ 191508 h 1104727"/>
              <a:gd name="connsiteX2579" fmla="*/ 653720 w 1465746"/>
              <a:gd name="connsiteY2579" fmla="*/ 190984 h 1104727"/>
              <a:gd name="connsiteX2580" fmla="*/ 652747 w 1465746"/>
              <a:gd name="connsiteY2580" fmla="*/ 190020 h 1104727"/>
              <a:gd name="connsiteX2581" fmla="*/ 651474 w 1465746"/>
              <a:gd name="connsiteY2581" fmla="*/ 189496 h 1104727"/>
              <a:gd name="connsiteX2582" fmla="*/ 650126 w 1465746"/>
              <a:gd name="connsiteY2582" fmla="*/ 188891 h 1104727"/>
              <a:gd name="connsiteX2583" fmla="*/ 648480 w 1465746"/>
              <a:gd name="connsiteY2583" fmla="*/ 188744 h 1104727"/>
              <a:gd name="connsiteX2584" fmla="*/ 646908 w 1465746"/>
              <a:gd name="connsiteY2584" fmla="*/ 189038 h 1104727"/>
              <a:gd name="connsiteX2585" fmla="*/ 645411 w 1465746"/>
              <a:gd name="connsiteY2585" fmla="*/ 189415 h 1104727"/>
              <a:gd name="connsiteX2586" fmla="*/ 644289 w 1465746"/>
              <a:gd name="connsiteY2586" fmla="*/ 190167 h 1104727"/>
              <a:gd name="connsiteX2587" fmla="*/ 643166 w 1465746"/>
              <a:gd name="connsiteY2587" fmla="*/ 190919 h 1104727"/>
              <a:gd name="connsiteX2588" fmla="*/ 642417 w 1465746"/>
              <a:gd name="connsiteY2588" fmla="*/ 192031 h 1104727"/>
              <a:gd name="connsiteX2589" fmla="*/ 642042 w 1465746"/>
              <a:gd name="connsiteY2589" fmla="*/ 193453 h 1104727"/>
              <a:gd name="connsiteX2590" fmla="*/ 642193 w 1465746"/>
              <a:gd name="connsiteY2590" fmla="*/ 195187 h 1104727"/>
              <a:gd name="connsiteX2591" fmla="*/ 642567 w 1465746"/>
              <a:gd name="connsiteY2591" fmla="*/ 196675 h 1104727"/>
              <a:gd name="connsiteX2592" fmla="*/ 642940 w 1465746"/>
              <a:gd name="connsiteY2592" fmla="*/ 198097 h 1104727"/>
              <a:gd name="connsiteX2593" fmla="*/ 643465 w 1465746"/>
              <a:gd name="connsiteY2593" fmla="*/ 199438 h 1104727"/>
              <a:gd name="connsiteX2594" fmla="*/ 643527 w 1465746"/>
              <a:gd name="connsiteY2594" fmla="*/ 199585 h 1104727"/>
              <a:gd name="connsiteX2595" fmla="*/ 644063 w 1465746"/>
              <a:gd name="connsiteY2595" fmla="*/ 200713 h 1104727"/>
              <a:gd name="connsiteX2596" fmla="*/ 644588 w 1465746"/>
              <a:gd name="connsiteY2596" fmla="*/ 201989 h 1104727"/>
              <a:gd name="connsiteX2597" fmla="*/ 644961 w 1465746"/>
              <a:gd name="connsiteY2597" fmla="*/ 203493 h 1104727"/>
              <a:gd name="connsiteX2598" fmla="*/ 645187 w 1465746"/>
              <a:gd name="connsiteY2598" fmla="*/ 205128 h 1104727"/>
              <a:gd name="connsiteX2599" fmla="*/ 644588 w 1465746"/>
              <a:gd name="connsiteY2599" fmla="*/ 206485 h 1104727"/>
              <a:gd name="connsiteX2600" fmla="*/ 644063 w 1465746"/>
              <a:gd name="connsiteY2600" fmla="*/ 207761 h 1104727"/>
              <a:gd name="connsiteX2601" fmla="*/ 643090 w 1465746"/>
              <a:gd name="connsiteY2601" fmla="*/ 208725 h 1104727"/>
              <a:gd name="connsiteX2602" fmla="*/ 642341 w 1465746"/>
              <a:gd name="connsiteY2602" fmla="*/ 209772 h 1104727"/>
              <a:gd name="connsiteX2603" fmla="*/ 641594 w 1465746"/>
              <a:gd name="connsiteY2603" fmla="*/ 210900 h 1104727"/>
              <a:gd name="connsiteX2604" fmla="*/ 640994 w 1465746"/>
              <a:gd name="connsiteY2604" fmla="*/ 212176 h 1104727"/>
              <a:gd name="connsiteX2605" fmla="*/ 640770 w 1465746"/>
              <a:gd name="connsiteY2605" fmla="*/ 213892 h 1104727"/>
              <a:gd name="connsiteX2606" fmla="*/ 640994 w 1465746"/>
              <a:gd name="connsiteY2606" fmla="*/ 215544 h 1104727"/>
              <a:gd name="connsiteX2607" fmla="*/ 641519 w 1465746"/>
              <a:gd name="connsiteY2607" fmla="*/ 216803 h 1104727"/>
              <a:gd name="connsiteX2608" fmla="*/ 642117 w 1465746"/>
              <a:gd name="connsiteY2608" fmla="*/ 218160 h 1104727"/>
              <a:gd name="connsiteX2609" fmla="*/ 642492 w 1465746"/>
              <a:gd name="connsiteY2609" fmla="*/ 219583 h 1104727"/>
              <a:gd name="connsiteX2610" fmla="*/ 642866 w 1465746"/>
              <a:gd name="connsiteY2610" fmla="*/ 221071 h 1104727"/>
              <a:gd name="connsiteX2611" fmla="*/ 642417 w 1465746"/>
              <a:gd name="connsiteY2611" fmla="*/ 222575 h 1104727"/>
              <a:gd name="connsiteX2612" fmla="*/ 641519 w 1465746"/>
              <a:gd name="connsiteY2612" fmla="*/ 223474 h 1104727"/>
              <a:gd name="connsiteX2613" fmla="*/ 640396 w 1465746"/>
              <a:gd name="connsiteY2613" fmla="*/ 223850 h 1104727"/>
              <a:gd name="connsiteX2614" fmla="*/ 638899 w 1465746"/>
              <a:gd name="connsiteY2614" fmla="*/ 224226 h 1104727"/>
              <a:gd name="connsiteX2615" fmla="*/ 637551 w 1465746"/>
              <a:gd name="connsiteY2615" fmla="*/ 224750 h 1104727"/>
              <a:gd name="connsiteX2616" fmla="*/ 636205 w 1465746"/>
              <a:gd name="connsiteY2616" fmla="*/ 225338 h 1104727"/>
              <a:gd name="connsiteX2617" fmla="*/ 635081 w 1465746"/>
              <a:gd name="connsiteY2617" fmla="*/ 226025 h 1104727"/>
              <a:gd name="connsiteX2618" fmla="*/ 633958 w 1465746"/>
              <a:gd name="connsiteY2618" fmla="*/ 226761 h 1104727"/>
              <a:gd name="connsiteX2619" fmla="*/ 632611 w 1465746"/>
              <a:gd name="connsiteY2619" fmla="*/ 227366 h 1104727"/>
              <a:gd name="connsiteX2620" fmla="*/ 631713 w 1465746"/>
              <a:gd name="connsiteY2620" fmla="*/ 228265 h 1104727"/>
              <a:gd name="connsiteX2621" fmla="*/ 630366 w 1465746"/>
              <a:gd name="connsiteY2621" fmla="*/ 228788 h 1104727"/>
              <a:gd name="connsiteX2622" fmla="*/ 629242 w 1465746"/>
              <a:gd name="connsiteY2622" fmla="*/ 229541 h 1104727"/>
              <a:gd name="connsiteX2623" fmla="*/ 627895 w 1465746"/>
              <a:gd name="connsiteY2623" fmla="*/ 230129 h 1104727"/>
              <a:gd name="connsiteX2624" fmla="*/ 626548 w 1465746"/>
              <a:gd name="connsiteY2624" fmla="*/ 230653 h 1104727"/>
              <a:gd name="connsiteX2625" fmla="*/ 625426 w 1465746"/>
              <a:gd name="connsiteY2625" fmla="*/ 231405 h 1104727"/>
              <a:gd name="connsiteX2626" fmla="*/ 624152 w 1465746"/>
              <a:gd name="connsiteY2626" fmla="*/ 231928 h 1104727"/>
              <a:gd name="connsiteX2627" fmla="*/ 622581 w 1465746"/>
              <a:gd name="connsiteY2627" fmla="*/ 232304 h 1104727"/>
              <a:gd name="connsiteX2628" fmla="*/ 621083 w 1465746"/>
              <a:gd name="connsiteY2628" fmla="*/ 232680 h 1104727"/>
              <a:gd name="connsiteX2629" fmla="*/ 619437 w 1465746"/>
              <a:gd name="connsiteY2629" fmla="*/ 232827 h 1104727"/>
              <a:gd name="connsiteX2630" fmla="*/ 617715 w 1465746"/>
              <a:gd name="connsiteY2630" fmla="*/ 232974 h 1104727"/>
              <a:gd name="connsiteX2631" fmla="*/ 615995 w 1465746"/>
              <a:gd name="connsiteY2631" fmla="*/ 233203 h 1104727"/>
              <a:gd name="connsiteX2632" fmla="*/ 614273 w 1465746"/>
              <a:gd name="connsiteY2632" fmla="*/ 233351 h 1104727"/>
              <a:gd name="connsiteX2633" fmla="*/ 612775 w 1465746"/>
              <a:gd name="connsiteY2633" fmla="*/ 233727 h 1104727"/>
              <a:gd name="connsiteX2634" fmla="*/ 611279 w 1465746"/>
              <a:gd name="connsiteY2634" fmla="*/ 234103 h 1104727"/>
              <a:gd name="connsiteX2635" fmla="*/ 609557 w 1465746"/>
              <a:gd name="connsiteY2635" fmla="*/ 234250 h 1104727"/>
              <a:gd name="connsiteX2636" fmla="*/ 608059 w 1465746"/>
              <a:gd name="connsiteY2636" fmla="*/ 234626 h 1104727"/>
              <a:gd name="connsiteX2637" fmla="*/ 606862 w 1465746"/>
              <a:gd name="connsiteY2637" fmla="*/ 234789 h 1104727"/>
              <a:gd name="connsiteX2638" fmla="*/ 606413 w 1465746"/>
              <a:gd name="connsiteY2638" fmla="*/ 234855 h 1104727"/>
              <a:gd name="connsiteX2639" fmla="*/ 604467 w 1465746"/>
              <a:gd name="connsiteY2639" fmla="*/ 234855 h 1104727"/>
              <a:gd name="connsiteX2640" fmla="*/ 603120 w 1465746"/>
              <a:gd name="connsiteY2640" fmla="*/ 234479 h 1104727"/>
              <a:gd name="connsiteX2641" fmla="*/ 600948 w 1465746"/>
              <a:gd name="connsiteY2641" fmla="*/ 234250 h 1104727"/>
              <a:gd name="connsiteX2642" fmla="*/ 599601 w 1465746"/>
              <a:gd name="connsiteY2642" fmla="*/ 233727 h 1104727"/>
              <a:gd name="connsiteX2643" fmla="*/ 598478 w 1465746"/>
              <a:gd name="connsiteY2643" fmla="*/ 232909 h 1104727"/>
              <a:gd name="connsiteX2644" fmla="*/ 597505 w 1465746"/>
              <a:gd name="connsiteY2644" fmla="*/ 232010 h 1104727"/>
              <a:gd name="connsiteX2645" fmla="*/ 596981 w 1465746"/>
              <a:gd name="connsiteY2645" fmla="*/ 230734 h 1104727"/>
              <a:gd name="connsiteX2646" fmla="*/ 596383 w 1465746"/>
              <a:gd name="connsiteY2646" fmla="*/ 229393 h 1104727"/>
              <a:gd name="connsiteX2647" fmla="*/ 596009 w 1465746"/>
              <a:gd name="connsiteY2647" fmla="*/ 227971 h 1104727"/>
              <a:gd name="connsiteX2648" fmla="*/ 595858 w 1465746"/>
              <a:gd name="connsiteY2648" fmla="*/ 226238 h 1104727"/>
              <a:gd name="connsiteX2649" fmla="*/ 595858 w 1465746"/>
              <a:gd name="connsiteY2649" fmla="*/ 224439 h 1104727"/>
              <a:gd name="connsiteX2650" fmla="*/ 595858 w 1465746"/>
              <a:gd name="connsiteY2650" fmla="*/ 222575 h 1104727"/>
              <a:gd name="connsiteX2651" fmla="*/ 595858 w 1465746"/>
              <a:gd name="connsiteY2651" fmla="*/ 220711 h 1104727"/>
              <a:gd name="connsiteX2652" fmla="*/ 595484 w 1465746"/>
              <a:gd name="connsiteY2652" fmla="*/ 219207 h 1104727"/>
              <a:gd name="connsiteX2653" fmla="*/ 594735 w 1465746"/>
              <a:gd name="connsiteY2653" fmla="*/ 218078 h 1104727"/>
              <a:gd name="connsiteX2654" fmla="*/ 594212 w 1465746"/>
              <a:gd name="connsiteY2654" fmla="*/ 216803 h 1104727"/>
              <a:gd name="connsiteX2655" fmla="*/ 593463 w 1465746"/>
              <a:gd name="connsiteY2655" fmla="*/ 215691 h 1104727"/>
              <a:gd name="connsiteX2656" fmla="*/ 592490 w 1465746"/>
              <a:gd name="connsiteY2656" fmla="*/ 214792 h 1104727"/>
              <a:gd name="connsiteX2657" fmla="*/ 591592 w 1465746"/>
              <a:gd name="connsiteY2657" fmla="*/ 213811 h 1104727"/>
              <a:gd name="connsiteX2658" fmla="*/ 590843 w 1465746"/>
              <a:gd name="connsiteY2658" fmla="*/ 212764 h 1104727"/>
              <a:gd name="connsiteX2659" fmla="*/ 589720 w 1465746"/>
              <a:gd name="connsiteY2659" fmla="*/ 212012 h 1104727"/>
              <a:gd name="connsiteX2660" fmla="*/ 588598 w 1465746"/>
              <a:gd name="connsiteY2660" fmla="*/ 211276 h 1104727"/>
              <a:gd name="connsiteX2661" fmla="*/ 587251 w 1465746"/>
              <a:gd name="connsiteY2661" fmla="*/ 210671 h 1104727"/>
              <a:gd name="connsiteX2662" fmla="*/ 586127 w 1465746"/>
              <a:gd name="connsiteY2662" fmla="*/ 209919 h 1104727"/>
              <a:gd name="connsiteX2663" fmla="*/ 584780 w 1465746"/>
              <a:gd name="connsiteY2663" fmla="*/ 209396 h 1104727"/>
              <a:gd name="connsiteX2664" fmla="*/ 583508 w 1465746"/>
              <a:gd name="connsiteY2664" fmla="*/ 208807 h 1104727"/>
              <a:gd name="connsiteX2665" fmla="*/ 582535 w 1465746"/>
              <a:gd name="connsiteY2665" fmla="*/ 207908 h 1104727"/>
              <a:gd name="connsiteX2666" fmla="*/ 581636 w 1465746"/>
              <a:gd name="connsiteY2666" fmla="*/ 206927 h 1104727"/>
              <a:gd name="connsiteX2667" fmla="*/ 580887 w 1465746"/>
              <a:gd name="connsiteY2667" fmla="*/ 205880 h 1104727"/>
              <a:gd name="connsiteX2668" fmla="*/ 580140 w 1465746"/>
              <a:gd name="connsiteY2668" fmla="*/ 204752 h 1104727"/>
              <a:gd name="connsiteX2669" fmla="*/ 579541 w 1465746"/>
              <a:gd name="connsiteY2669" fmla="*/ 203411 h 1104727"/>
              <a:gd name="connsiteX2670" fmla="*/ 579167 w 1465746"/>
              <a:gd name="connsiteY2670" fmla="*/ 201923 h 1104727"/>
              <a:gd name="connsiteX2671" fmla="*/ 578642 w 1465746"/>
              <a:gd name="connsiteY2671" fmla="*/ 200648 h 1104727"/>
              <a:gd name="connsiteX2672" fmla="*/ 578377 w 1465746"/>
              <a:gd name="connsiteY2672" fmla="*/ 199585 h 1104727"/>
              <a:gd name="connsiteX2673" fmla="*/ 578267 w 1465746"/>
              <a:gd name="connsiteY2673" fmla="*/ 199144 h 1104727"/>
              <a:gd name="connsiteX2674" fmla="*/ 577669 w 1465746"/>
              <a:gd name="connsiteY2674" fmla="*/ 197868 h 1104727"/>
              <a:gd name="connsiteX2675" fmla="*/ 576920 w 1465746"/>
              <a:gd name="connsiteY2675" fmla="*/ 196756 h 1104727"/>
              <a:gd name="connsiteX2676" fmla="*/ 576171 w 1465746"/>
              <a:gd name="connsiteY2676" fmla="*/ 195628 h 1104727"/>
              <a:gd name="connsiteX2677" fmla="*/ 575049 w 1465746"/>
              <a:gd name="connsiteY2677" fmla="*/ 194876 h 1104727"/>
              <a:gd name="connsiteX2678" fmla="*/ 573926 w 1465746"/>
              <a:gd name="connsiteY2678" fmla="*/ 194124 h 1104727"/>
              <a:gd name="connsiteX2679" fmla="*/ 572804 w 1465746"/>
              <a:gd name="connsiteY2679" fmla="*/ 193388 h 1104727"/>
              <a:gd name="connsiteX2680" fmla="*/ 571681 w 1465746"/>
              <a:gd name="connsiteY2680" fmla="*/ 192636 h 1104727"/>
              <a:gd name="connsiteX2681" fmla="*/ 570183 w 1465746"/>
              <a:gd name="connsiteY2681" fmla="*/ 192260 h 1104727"/>
              <a:gd name="connsiteX2682" fmla="*/ 568463 w 1465746"/>
              <a:gd name="connsiteY2682" fmla="*/ 192113 h 1104727"/>
              <a:gd name="connsiteX2683" fmla="*/ 566591 w 1465746"/>
              <a:gd name="connsiteY2683" fmla="*/ 192113 h 1104727"/>
              <a:gd name="connsiteX2684" fmla="*/ 564869 w 1465746"/>
              <a:gd name="connsiteY2684" fmla="*/ 192260 h 1104727"/>
              <a:gd name="connsiteX2685" fmla="*/ 563373 w 1465746"/>
              <a:gd name="connsiteY2685" fmla="*/ 192636 h 1104727"/>
              <a:gd name="connsiteX2686" fmla="*/ 562026 w 1465746"/>
              <a:gd name="connsiteY2686" fmla="*/ 193159 h 1104727"/>
              <a:gd name="connsiteX2687" fmla="*/ 560752 w 1465746"/>
              <a:gd name="connsiteY2687" fmla="*/ 193764 h 1104727"/>
              <a:gd name="connsiteX2688" fmla="*/ 559405 w 1465746"/>
              <a:gd name="connsiteY2688" fmla="*/ 194287 h 1104727"/>
              <a:gd name="connsiteX2689" fmla="*/ 557908 w 1465746"/>
              <a:gd name="connsiteY2689" fmla="*/ 194647 h 1104727"/>
              <a:gd name="connsiteX2690" fmla="*/ 556411 w 1465746"/>
              <a:gd name="connsiteY2690" fmla="*/ 195023 h 1104727"/>
              <a:gd name="connsiteX2691" fmla="*/ 555063 w 1465746"/>
              <a:gd name="connsiteY2691" fmla="*/ 195546 h 1104727"/>
              <a:gd name="connsiteX2692" fmla="*/ 553716 w 1465746"/>
              <a:gd name="connsiteY2692" fmla="*/ 196151 h 1104727"/>
              <a:gd name="connsiteX2693" fmla="*/ 552444 w 1465746"/>
              <a:gd name="connsiteY2693" fmla="*/ 196675 h 1104727"/>
              <a:gd name="connsiteX2694" fmla="*/ 551097 w 1465746"/>
              <a:gd name="connsiteY2694" fmla="*/ 197198 h 1104727"/>
              <a:gd name="connsiteX2695" fmla="*/ 549973 w 1465746"/>
              <a:gd name="connsiteY2695" fmla="*/ 197950 h 1104727"/>
              <a:gd name="connsiteX2696" fmla="*/ 548626 w 1465746"/>
              <a:gd name="connsiteY2696" fmla="*/ 198473 h 1104727"/>
              <a:gd name="connsiteX2697" fmla="*/ 547278 w 1465746"/>
              <a:gd name="connsiteY2697" fmla="*/ 199078 h 1104727"/>
              <a:gd name="connsiteX2698" fmla="*/ 546060 w 1465746"/>
              <a:gd name="connsiteY2698" fmla="*/ 199569 h 1104727"/>
              <a:gd name="connsiteX2699" fmla="*/ 544510 w 1465746"/>
              <a:gd name="connsiteY2699" fmla="*/ 199961 h 1104727"/>
              <a:gd name="connsiteX2700" fmla="*/ 542937 w 1465746"/>
              <a:gd name="connsiteY2700" fmla="*/ 200337 h 1104727"/>
              <a:gd name="connsiteX2701" fmla="*/ 541067 w 1465746"/>
              <a:gd name="connsiteY2701" fmla="*/ 200337 h 1104727"/>
              <a:gd name="connsiteX2702" fmla="*/ 539194 w 1465746"/>
              <a:gd name="connsiteY2702" fmla="*/ 200337 h 1104727"/>
              <a:gd name="connsiteX2703" fmla="*/ 537698 w 1465746"/>
              <a:gd name="connsiteY2703" fmla="*/ 199961 h 1104727"/>
              <a:gd name="connsiteX2704" fmla="*/ 536150 w 1465746"/>
              <a:gd name="connsiteY2704" fmla="*/ 199569 h 1104727"/>
              <a:gd name="connsiteX2705" fmla="*/ 534853 w 1465746"/>
              <a:gd name="connsiteY2705" fmla="*/ 198996 h 1104727"/>
              <a:gd name="connsiteX2706" fmla="*/ 533131 w 1465746"/>
              <a:gd name="connsiteY2706" fmla="*/ 198849 h 1104727"/>
              <a:gd name="connsiteX2707" fmla="*/ 531635 w 1465746"/>
              <a:gd name="connsiteY2707" fmla="*/ 198473 h 1104727"/>
              <a:gd name="connsiteX2708" fmla="*/ 530137 w 1465746"/>
              <a:gd name="connsiteY2708" fmla="*/ 198097 h 1104727"/>
              <a:gd name="connsiteX2709" fmla="*/ 528641 w 1465746"/>
              <a:gd name="connsiteY2709" fmla="*/ 197721 h 1104727"/>
              <a:gd name="connsiteX2710" fmla="*/ 527144 w 1465746"/>
              <a:gd name="connsiteY2710" fmla="*/ 197345 h 1104727"/>
              <a:gd name="connsiteX2711" fmla="*/ 525422 w 1465746"/>
              <a:gd name="connsiteY2711" fmla="*/ 197132 h 1104727"/>
              <a:gd name="connsiteX2712" fmla="*/ 523775 w 1465746"/>
              <a:gd name="connsiteY2712" fmla="*/ 196969 h 1104727"/>
              <a:gd name="connsiteX2713" fmla="*/ 522053 w 1465746"/>
              <a:gd name="connsiteY2713" fmla="*/ 196756 h 1104727"/>
              <a:gd name="connsiteX2714" fmla="*/ 520332 w 1465746"/>
              <a:gd name="connsiteY2714" fmla="*/ 196527 h 1104727"/>
              <a:gd name="connsiteX2715" fmla="*/ 518610 w 1465746"/>
              <a:gd name="connsiteY2715" fmla="*/ 196380 h 1104727"/>
              <a:gd name="connsiteX2716" fmla="*/ 516963 w 1465746"/>
              <a:gd name="connsiteY2716" fmla="*/ 196527 h 1104727"/>
              <a:gd name="connsiteX2717" fmla="*/ 515467 w 1465746"/>
              <a:gd name="connsiteY2717" fmla="*/ 196903 h 1104727"/>
              <a:gd name="connsiteX2718" fmla="*/ 514118 w 1465746"/>
              <a:gd name="connsiteY2718" fmla="*/ 197427 h 1104727"/>
              <a:gd name="connsiteX2719" fmla="*/ 512772 w 1465746"/>
              <a:gd name="connsiteY2719" fmla="*/ 198015 h 1104727"/>
              <a:gd name="connsiteX2720" fmla="*/ 511499 w 1465746"/>
              <a:gd name="connsiteY2720" fmla="*/ 198539 h 1104727"/>
              <a:gd name="connsiteX2721" fmla="*/ 510151 w 1465746"/>
              <a:gd name="connsiteY2721" fmla="*/ 199078 h 1104727"/>
              <a:gd name="connsiteX2722" fmla="*/ 508887 w 1465746"/>
              <a:gd name="connsiteY2722" fmla="*/ 199585 h 1104727"/>
              <a:gd name="connsiteX2723" fmla="*/ 508655 w 1465746"/>
              <a:gd name="connsiteY2723" fmla="*/ 199667 h 1104727"/>
              <a:gd name="connsiteX2724" fmla="*/ 507308 w 1465746"/>
              <a:gd name="connsiteY2724" fmla="*/ 200190 h 1104727"/>
              <a:gd name="connsiteX2725" fmla="*/ 505810 w 1465746"/>
              <a:gd name="connsiteY2725" fmla="*/ 200566 h 1104727"/>
              <a:gd name="connsiteX2726" fmla="*/ 504463 w 1465746"/>
              <a:gd name="connsiteY2726" fmla="*/ 201171 h 1104727"/>
              <a:gd name="connsiteX2727" fmla="*/ 503191 w 1465746"/>
              <a:gd name="connsiteY2727" fmla="*/ 201694 h 1104727"/>
              <a:gd name="connsiteX2728" fmla="*/ 501843 w 1465746"/>
              <a:gd name="connsiteY2728" fmla="*/ 202218 h 1104727"/>
              <a:gd name="connsiteX2729" fmla="*/ 500347 w 1465746"/>
              <a:gd name="connsiteY2729" fmla="*/ 202594 h 1104727"/>
              <a:gd name="connsiteX2730" fmla="*/ 498998 w 1465746"/>
              <a:gd name="connsiteY2730" fmla="*/ 203182 h 1104727"/>
              <a:gd name="connsiteX2731" fmla="*/ 497726 w 1465746"/>
              <a:gd name="connsiteY2731" fmla="*/ 203706 h 1104727"/>
              <a:gd name="connsiteX2732" fmla="*/ 496379 w 1465746"/>
              <a:gd name="connsiteY2732" fmla="*/ 204229 h 1104727"/>
              <a:gd name="connsiteX2733" fmla="*/ 495257 w 1465746"/>
              <a:gd name="connsiteY2733" fmla="*/ 204981 h 1104727"/>
              <a:gd name="connsiteX2734" fmla="*/ 493759 w 1465746"/>
              <a:gd name="connsiteY2734" fmla="*/ 205357 h 1104727"/>
              <a:gd name="connsiteX2735" fmla="*/ 492412 w 1465746"/>
              <a:gd name="connsiteY2735" fmla="*/ 205880 h 1104727"/>
              <a:gd name="connsiteX2736" fmla="*/ 490916 w 1465746"/>
              <a:gd name="connsiteY2736" fmla="*/ 206256 h 1104727"/>
              <a:gd name="connsiteX2737" fmla="*/ 489343 w 1465746"/>
              <a:gd name="connsiteY2737" fmla="*/ 206633 h 1104727"/>
              <a:gd name="connsiteX2738" fmla="*/ 488071 w 1465746"/>
              <a:gd name="connsiteY2738" fmla="*/ 207156 h 1104727"/>
              <a:gd name="connsiteX2739" fmla="*/ 486573 w 1465746"/>
              <a:gd name="connsiteY2739" fmla="*/ 207532 h 1104727"/>
              <a:gd name="connsiteX2740" fmla="*/ 485001 w 1465746"/>
              <a:gd name="connsiteY2740" fmla="*/ 207908 h 1104727"/>
              <a:gd name="connsiteX2741" fmla="*/ 483729 w 1465746"/>
              <a:gd name="connsiteY2741" fmla="*/ 208497 h 1104727"/>
              <a:gd name="connsiteX2742" fmla="*/ 482232 w 1465746"/>
              <a:gd name="connsiteY2742" fmla="*/ 208807 h 1104727"/>
              <a:gd name="connsiteX2743" fmla="*/ 480660 w 1465746"/>
              <a:gd name="connsiteY2743" fmla="*/ 209183 h 1104727"/>
              <a:gd name="connsiteX2744" fmla="*/ 479014 w 1465746"/>
              <a:gd name="connsiteY2744" fmla="*/ 209396 h 1104727"/>
              <a:gd name="connsiteX2745" fmla="*/ 477516 w 1465746"/>
              <a:gd name="connsiteY2745" fmla="*/ 209772 h 1104727"/>
              <a:gd name="connsiteX2746" fmla="*/ 475794 w 1465746"/>
              <a:gd name="connsiteY2746" fmla="*/ 209919 h 1104727"/>
              <a:gd name="connsiteX2747" fmla="*/ 474298 w 1465746"/>
              <a:gd name="connsiteY2747" fmla="*/ 210295 h 1104727"/>
              <a:gd name="connsiteX2748" fmla="*/ 472951 w 1465746"/>
              <a:gd name="connsiteY2748" fmla="*/ 210442 h 1104727"/>
              <a:gd name="connsiteX2749" fmla="*/ 472126 w 1465746"/>
              <a:gd name="connsiteY2749" fmla="*/ 210557 h 1104727"/>
              <a:gd name="connsiteX2750" fmla="*/ 471229 w 1465746"/>
              <a:gd name="connsiteY2750" fmla="*/ 210671 h 1104727"/>
              <a:gd name="connsiteX2751" fmla="*/ 469357 w 1465746"/>
              <a:gd name="connsiteY2751" fmla="*/ 210671 h 1104727"/>
              <a:gd name="connsiteX2752" fmla="*/ 467710 w 1465746"/>
              <a:gd name="connsiteY2752" fmla="*/ 210818 h 1104727"/>
              <a:gd name="connsiteX2753" fmla="*/ 465764 w 1465746"/>
              <a:gd name="connsiteY2753" fmla="*/ 210818 h 1104727"/>
              <a:gd name="connsiteX2754" fmla="*/ 464118 w 1465746"/>
              <a:gd name="connsiteY2754" fmla="*/ 210606 h 1104727"/>
              <a:gd name="connsiteX2755" fmla="*/ 462245 w 1465746"/>
              <a:gd name="connsiteY2755" fmla="*/ 210606 h 1104727"/>
              <a:gd name="connsiteX2756" fmla="*/ 460300 w 1465746"/>
              <a:gd name="connsiteY2756" fmla="*/ 210606 h 1104727"/>
              <a:gd name="connsiteX2757" fmla="*/ 458653 w 1465746"/>
              <a:gd name="connsiteY2757" fmla="*/ 210442 h 1104727"/>
              <a:gd name="connsiteX2758" fmla="*/ 456931 w 1465746"/>
              <a:gd name="connsiteY2758" fmla="*/ 210230 h 1104727"/>
              <a:gd name="connsiteX2759" fmla="*/ 455209 w 1465746"/>
              <a:gd name="connsiteY2759" fmla="*/ 210066 h 1104727"/>
              <a:gd name="connsiteX2760" fmla="*/ 453563 w 1465746"/>
              <a:gd name="connsiteY2760" fmla="*/ 209854 h 1104727"/>
              <a:gd name="connsiteX2761" fmla="*/ 451841 w 1465746"/>
              <a:gd name="connsiteY2761" fmla="*/ 209706 h 1104727"/>
              <a:gd name="connsiteX2762" fmla="*/ 450345 w 1465746"/>
              <a:gd name="connsiteY2762" fmla="*/ 209330 h 1104727"/>
              <a:gd name="connsiteX2763" fmla="*/ 448998 w 1465746"/>
              <a:gd name="connsiteY2763" fmla="*/ 208725 h 1104727"/>
              <a:gd name="connsiteX2764" fmla="*/ 447500 w 1465746"/>
              <a:gd name="connsiteY2764" fmla="*/ 208349 h 1104727"/>
              <a:gd name="connsiteX2765" fmla="*/ 446004 w 1465746"/>
              <a:gd name="connsiteY2765" fmla="*/ 207973 h 1104727"/>
              <a:gd name="connsiteX2766" fmla="*/ 444506 w 1465746"/>
              <a:gd name="connsiteY2766" fmla="*/ 207597 h 1104727"/>
              <a:gd name="connsiteX2767" fmla="*/ 443159 w 1465746"/>
              <a:gd name="connsiteY2767" fmla="*/ 207074 h 1104727"/>
              <a:gd name="connsiteX2768" fmla="*/ 441886 w 1465746"/>
              <a:gd name="connsiteY2768" fmla="*/ 206485 h 1104727"/>
              <a:gd name="connsiteX2769" fmla="*/ 440539 w 1465746"/>
              <a:gd name="connsiteY2769" fmla="*/ 205962 h 1104727"/>
              <a:gd name="connsiteX2770" fmla="*/ 439192 w 1465746"/>
              <a:gd name="connsiteY2770" fmla="*/ 205357 h 1104727"/>
              <a:gd name="connsiteX2771" fmla="*/ 437918 w 1465746"/>
              <a:gd name="connsiteY2771" fmla="*/ 204834 h 1104727"/>
              <a:gd name="connsiteX2772" fmla="*/ 436572 w 1465746"/>
              <a:gd name="connsiteY2772" fmla="*/ 204229 h 1104727"/>
              <a:gd name="connsiteX2773" fmla="*/ 435449 w 1465746"/>
              <a:gd name="connsiteY2773" fmla="*/ 203493 h 1104727"/>
              <a:gd name="connsiteX2774" fmla="*/ 434326 w 1465746"/>
              <a:gd name="connsiteY2774" fmla="*/ 202741 h 1104727"/>
              <a:gd name="connsiteX2775" fmla="*/ 433202 w 1465746"/>
              <a:gd name="connsiteY2775" fmla="*/ 202071 h 1104727"/>
              <a:gd name="connsiteX2776" fmla="*/ 432081 w 1465746"/>
              <a:gd name="connsiteY2776" fmla="*/ 201318 h 1104727"/>
              <a:gd name="connsiteX2777" fmla="*/ 430957 w 1465746"/>
              <a:gd name="connsiteY2777" fmla="*/ 200566 h 1104727"/>
              <a:gd name="connsiteX2778" fmla="*/ 429836 w 1465746"/>
              <a:gd name="connsiteY2778" fmla="*/ 199814 h 1104727"/>
              <a:gd name="connsiteX2779" fmla="*/ 429445 w 1465746"/>
              <a:gd name="connsiteY2779" fmla="*/ 199569 h 1104727"/>
              <a:gd name="connsiteX2780" fmla="*/ 428637 w 1465746"/>
              <a:gd name="connsiteY2780" fmla="*/ 199078 h 1104727"/>
              <a:gd name="connsiteX2781" fmla="*/ 427514 w 1465746"/>
              <a:gd name="connsiteY2781" fmla="*/ 198326 h 1104727"/>
              <a:gd name="connsiteX2782" fmla="*/ 426392 w 1465746"/>
              <a:gd name="connsiteY2782" fmla="*/ 197574 h 1104727"/>
              <a:gd name="connsiteX2783" fmla="*/ 425269 w 1465746"/>
              <a:gd name="connsiteY2783" fmla="*/ 196822 h 1104727"/>
              <a:gd name="connsiteX2784" fmla="*/ 423997 w 1465746"/>
              <a:gd name="connsiteY2784" fmla="*/ 196298 h 1104727"/>
              <a:gd name="connsiteX2785" fmla="*/ 422649 w 1465746"/>
              <a:gd name="connsiteY2785" fmla="*/ 195710 h 1104727"/>
              <a:gd name="connsiteX2786" fmla="*/ 421302 w 1465746"/>
              <a:gd name="connsiteY2786" fmla="*/ 195187 h 1104727"/>
              <a:gd name="connsiteX2787" fmla="*/ 420178 w 1465746"/>
              <a:gd name="connsiteY2787" fmla="*/ 194434 h 1104727"/>
              <a:gd name="connsiteX2788" fmla="*/ 419057 w 1465746"/>
              <a:gd name="connsiteY2788" fmla="*/ 193682 h 1104727"/>
              <a:gd name="connsiteX2789" fmla="*/ 417783 w 1465746"/>
              <a:gd name="connsiteY2789" fmla="*/ 193077 h 1104727"/>
              <a:gd name="connsiteX2790" fmla="*/ 416586 w 1465746"/>
              <a:gd name="connsiteY2790" fmla="*/ 192342 h 1104727"/>
              <a:gd name="connsiteX2791" fmla="*/ 415314 w 1465746"/>
              <a:gd name="connsiteY2791" fmla="*/ 191802 h 1104727"/>
              <a:gd name="connsiteX2792" fmla="*/ 414191 w 1465746"/>
              <a:gd name="connsiteY2792" fmla="*/ 191066 h 1104727"/>
              <a:gd name="connsiteX2793" fmla="*/ 412843 w 1465746"/>
              <a:gd name="connsiteY2793" fmla="*/ 190461 h 1104727"/>
              <a:gd name="connsiteX2794" fmla="*/ 411496 w 1465746"/>
              <a:gd name="connsiteY2794" fmla="*/ 189938 h 1104727"/>
              <a:gd name="connsiteX2795" fmla="*/ 410373 w 1465746"/>
              <a:gd name="connsiteY2795" fmla="*/ 189186 h 1104727"/>
              <a:gd name="connsiteX2796" fmla="*/ 409251 w 1465746"/>
              <a:gd name="connsiteY2796" fmla="*/ 188450 h 1104727"/>
              <a:gd name="connsiteX2797" fmla="*/ 408128 w 1465746"/>
              <a:gd name="connsiteY2797" fmla="*/ 187698 h 1104727"/>
              <a:gd name="connsiteX2798" fmla="*/ 407230 w 1465746"/>
              <a:gd name="connsiteY2798" fmla="*/ 186798 h 1104727"/>
              <a:gd name="connsiteX2799" fmla="*/ 406107 w 1465746"/>
              <a:gd name="connsiteY2799" fmla="*/ 186046 h 1104727"/>
              <a:gd name="connsiteX2800" fmla="*/ 405134 w 1465746"/>
              <a:gd name="connsiteY2800" fmla="*/ 185082 h 1104727"/>
              <a:gd name="connsiteX2801" fmla="*/ 404161 w 1465746"/>
              <a:gd name="connsiteY2801" fmla="*/ 184182 h 1104727"/>
              <a:gd name="connsiteX2802" fmla="*/ 403037 w 1465746"/>
              <a:gd name="connsiteY2802" fmla="*/ 183430 h 1104727"/>
              <a:gd name="connsiteX2803" fmla="*/ 401914 w 1465746"/>
              <a:gd name="connsiteY2803" fmla="*/ 182678 h 1104727"/>
              <a:gd name="connsiteX2804" fmla="*/ 401016 w 1465746"/>
              <a:gd name="connsiteY2804" fmla="*/ 181779 h 1104727"/>
              <a:gd name="connsiteX2805" fmla="*/ 399895 w 1465746"/>
              <a:gd name="connsiteY2805" fmla="*/ 181026 h 1104727"/>
              <a:gd name="connsiteX2806" fmla="*/ 398696 w 1465746"/>
              <a:gd name="connsiteY2806" fmla="*/ 180291 h 1104727"/>
              <a:gd name="connsiteX2807" fmla="*/ 397573 w 1465746"/>
              <a:gd name="connsiteY2807" fmla="*/ 179539 h 1104727"/>
              <a:gd name="connsiteX2808" fmla="*/ 396301 w 1465746"/>
              <a:gd name="connsiteY2808" fmla="*/ 179015 h 1104727"/>
              <a:gd name="connsiteX2809" fmla="*/ 394803 w 1465746"/>
              <a:gd name="connsiteY2809" fmla="*/ 178639 h 1104727"/>
              <a:gd name="connsiteX2810" fmla="*/ 392857 w 1465746"/>
              <a:gd name="connsiteY2810" fmla="*/ 178557 h 1104727"/>
              <a:gd name="connsiteX2811" fmla="*/ 391361 w 1465746"/>
              <a:gd name="connsiteY2811" fmla="*/ 178557 h 1104727"/>
              <a:gd name="connsiteX2812" fmla="*/ 389863 w 1465746"/>
              <a:gd name="connsiteY2812" fmla="*/ 178933 h 1104727"/>
              <a:gd name="connsiteX2813" fmla="*/ 388367 w 1465746"/>
              <a:gd name="connsiteY2813" fmla="*/ 179310 h 1104727"/>
              <a:gd name="connsiteX2814" fmla="*/ 386869 w 1465746"/>
              <a:gd name="connsiteY2814" fmla="*/ 179686 h 1104727"/>
              <a:gd name="connsiteX2815" fmla="*/ 385148 w 1465746"/>
              <a:gd name="connsiteY2815" fmla="*/ 179915 h 1104727"/>
              <a:gd name="connsiteX2816" fmla="*/ 383426 w 1465746"/>
              <a:gd name="connsiteY2816" fmla="*/ 180062 h 1104727"/>
              <a:gd name="connsiteX2817" fmla="*/ 381779 w 1465746"/>
              <a:gd name="connsiteY2817" fmla="*/ 180209 h 1104727"/>
              <a:gd name="connsiteX2818" fmla="*/ 380057 w 1465746"/>
              <a:gd name="connsiteY2818" fmla="*/ 180062 h 1104727"/>
              <a:gd name="connsiteX2819" fmla="*/ 378561 w 1465746"/>
              <a:gd name="connsiteY2819" fmla="*/ 179686 h 1104727"/>
              <a:gd name="connsiteX2820" fmla="*/ 377214 w 1465746"/>
              <a:gd name="connsiteY2820" fmla="*/ 179081 h 1104727"/>
              <a:gd name="connsiteX2821" fmla="*/ 375940 w 1465746"/>
              <a:gd name="connsiteY2821" fmla="*/ 178557 h 1104727"/>
              <a:gd name="connsiteX2822" fmla="*/ 374593 w 1465746"/>
              <a:gd name="connsiteY2822" fmla="*/ 178034 h 1104727"/>
              <a:gd name="connsiteX2823" fmla="*/ 373247 w 1465746"/>
              <a:gd name="connsiteY2823" fmla="*/ 177445 h 1104727"/>
              <a:gd name="connsiteX2824" fmla="*/ 371973 w 1465746"/>
              <a:gd name="connsiteY2824" fmla="*/ 176922 h 1104727"/>
              <a:gd name="connsiteX2825" fmla="*/ 370626 w 1465746"/>
              <a:gd name="connsiteY2825" fmla="*/ 176317 h 1104727"/>
              <a:gd name="connsiteX2826" fmla="*/ 369279 w 1465746"/>
              <a:gd name="connsiteY2826" fmla="*/ 175794 h 1104727"/>
              <a:gd name="connsiteX2827" fmla="*/ 367783 w 1465746"/>
              <a:gd name="connsiteY2827" fmla="*/ 175418 h 1104727"/>
              <a:gd name="connsiteX2828" fmla="*/ 366509 w 1465746"/>
              <a:gd name="connsiteY2828" fmla="*/ 174813 h 1104727"/>
              <a:gd name="connsiteX2829" fmla="*/ 365013 w 1465746"/>
              <a:gd name="connsiteY2829" fmla="*/ 174437 h 1104727"/>
              <a:gd name="connsiteX2830" fmla="*/ 363440 w 1465746"/>
              <a:gd name="connsiteY2830" fmla="*/ 174077 h 1104727"/>
              <a:gd name="connsiteX2831" fmla="*/ 361943 w 1465746"/>
              <a:gd name="connsiteY2831" fmla="*/ 173701 h 1104727"/>
              <a:gd name="connsiteX2832" fmla="*/ 360297 w 1465746"/>
              <a:gd name="connsiteY2832" fmla="*/ 173554 h 1104727"/>
              <a:gd name="connsiteX2833" fmla="*/ 358351 w 1465746"/>
              <a:gd name="connsiteY2833" fmla="*/ 173554 h 1104727"/>
              <a:gd name="connsiteX2834" fmla="*/ 356479 w 1465746"/>
              <a:gd name="connsiteY2834" fmla="*/ 173554 h 1104727"/>
              <a:gd name="connsiteX2835" fmla="*/ 354608 w 1465746"/>
              <a:gd name="connsiteY2835" fmla="*/ 173554 h 1104727"/>
              <a:gd name="connsiteX2836" fmla="*/ 352887 w 1465746"/>
              <a:gd name="connsiteY2836" fmla="*/ 173701 h 1104727"/>
              <a:gd name="connsiteX2837" fmla="*/ 351016 w 1465746"/>
              <a:gd name="connsiteY2837" fmla="*/ 173701 h 1104727"/>
              <a:gd name="connsiteX2838" fmla="*/ 349144 w 1465746"/>
              <a:gd name="connsiteY2838" fmla="*/ 173701 h 1104727"/>
              <a:gd name="connsiteX2839" fmla="*/ 347422 w 1465746"/>
              <a:gd name="connsiteY2839" fmla="*/ 173848 h 1104727"/>
              <a:gd name="connsiteX2840" fmla="*/ 345550 w 1465746"/>
              <a:gd name="connsiteY2840" fmla="*/ 173848 h 1104727"/>
              <a:gd name="connsiteX2841" fmla="*/ 343679 w 1465746"/>
              <a:gd name="connsiteY2841" fmla="*/ 173848 h 1104727"/>
              <a:gd name="connsiteX2842" fmla="*/ 341957 w 1465746"/>
              <a:gd name="connsiteY2842" fmla="*/ 173701 h 1104727"/>
              <a:gd name="connsiteX2843" fmla="*/ 340236 w 1465746"/>
              <a:gd name="connsiteY2843" fmla="*/ 173848 h 1104727"/>
              <a:gd name="connsiteX2844" fmla="*/ 338365 w 1465746"/>
              <a:gd name="connsiteY2844" fmla="*/ 173848 h 1104727"/>
              <a:gd name="connsiteX2845" fmla="*/ 337392 w 1465746"/>
              <a:gd name="connsiteY2845" fmla="*/ 173848 h 1104727"/>
              <a:gd name="connsiteX2846" fmla="*/ 336493 w 1465746"/>
              <a:gd name="connsiteY2846" fmla="*/ 173848 h 1104727"/>
              <a:gd name="connsiteX2847" fmla="*/ 334622 w 1465746"/>
              <a:gd name="connsiteY2847" fmla="*/ 173848 h 1104727"/>
              <a:gd name="connsiteX2848" fmla="*/ 332750 w 1465746"/>
              <a:gd name="connsiteY2848" fmla="*/ 173848 h 1104727"/>
              <a:gd name="connsiteX2849" fmla="*/ 331030 w 1465746"/>
              <a:gd name="connsiteY2849" fmla="*/ 173995 h 1104727"/>
              <a:gd name="connsiteX2850" fmla="*/ 329158 w 1465746"/>
              <a:gd name="connsiteY2850" fmla="*/ 173995 h 1104727"/>
              <a:gd name="connsiteX2851" fmla="*/ 327212 w 1465746"/>
              <a:gd name="connsiteY2851" fmla="*/ 173995 h 1104727"/>
              <a:gd name="connsiteX2852" fmla="*/ 325565 w 1465746"/>
              <a:gd name="connsiteY2852" fmla="*/ 173848 h 1104727"/>
              <a:gd name="connsiteX2853" fmla="*/ 323843 w 1465746"/>
              <a:gd name="connsiteY2853" fmla="*/ 173995 h 1104727"/>
              <a:gd name="connsiteX2854" fmla="*/ 321973 w 1465746"/>
              <a:gd name="connsiteY2854" fmla="*/ 173995 h 1104727"/>
              <a:gd name="connsiteX2855" fmla="*/ 320624 w 1465746"/>
              <a:gd name="connsiteY2855" fmla="*/ 174600 h 1104727"/>
              <a:gd name="connsiteX2856" fmla="*/ 319352 w 1465746"/>
              <a:gd name="connsiteY2856" fmla="*/ 175124 h 1104727"/>
              <a:gd name="connsiteX2857" fmla="*/ 318379 w 1465746"/>
              <a:gd name="connsiteY2857" fmla="*/ 176023 h 1104727"/>
              <a:gd name="connsiteX2858" fmla="*/ 317406 w 1465746"/>
              <a:gd name="connsiteY2858" fmla="*/ 176988 h 1104727"/>
              <a:gd name="connsiteX2859" fmla="*/ 316508 w 1465746"/>
              <a:gd name="connsiteY2859" fmla="*/ 177887 h 1104727"/>
              <a:gd name="connsiteX2860" fmla="*/ 315534 w 1465746"/>
              <a:gd name="connsiteY2860" fmla="*/ 178786 h 1104727"/>
              <a:gd name="connsiteX2861" fmla="*/ 314561 w 1465746"/>
              <a:gd name="connsiteY2861" fmla="*/ 179751 h 1104727"/>
              <a:gd name="connsiteX2862" fmla="*/ 313814 w 1465746"/>
              <a:gd name="connsiteY2862" fmla="*/ 180879 h 1104727"/>
              <a:gd name="connsiteX2863" fmla="*/ 312914 w 1465746"/>
              <a:gd name="connsiteY2863" fmla="*/ 181779 h 1104727"/>
              <a:gd name="connsiteX2864" fmla="*/ 311941 w 1465746"/>
              <a:gd name="connsiteY2864" fmla="*/ 182678 h 1104727"/>
              <a:gd name="connsiteX2865" fmla="*/ 310818 w 1465746"/>
              <a:gd name="connsiteY2865" fmla="*/ 183430 h 1104727"/>
              <a:gd name="connsiteX2866" fmla="*/ 309472 w 1465746"/>
              <a:gd name="connsiteY2866" fmla="*/ 183953 h 1104727"/>
              <a:gd name="connsiteX2867" fmla="*/ 307975 w 1465746"/>
              <a:gd name="connsiteY2867" fmla="*/ 184329 h 1104727"/>
              <a:gd name="connsiteX2868" fmla="*/ 306478 w 1465746"/>
              <a:gd name="connsiteY2868" fmla="*/ 184705 h 1104727"/>
              <a:gd name="connsiteX2869" fmla="*/ 304981 w 1465746"/>
              <a:gd name="connsiteY2869" fmla="*/ 185082 h 1104727"/>
              <a:gd name="connsiteX2870" fmla="*/ 303483 w 1465746"/>
              <a:gd name="connsiteY2870" fmla="*/ 185441 h 1104727"/>
              <a:gd name="connsiteX2871" fmla="*/ 302135 w 1465746"/>
              <a:gd name="connsiteY2871" fmla="*/ 185965 h 1104727"/>
              <a:gd name="connsiteX2872" fmla="*/ 300639 w 1465746"/>
              <a:gd name="connsiteY2872" fmla="*/ 186341 h 1104727"/>
              <a:gd name="connsiteX2873" fmla="*/ 298767 w 1465746"/>
              <a:gd name="connsiteY2873" fmla="*/ 186341 h 1104727"/>
              <a:gd name="connsiteX2874" fmla="*/ 297045 w 1465746"/>
              <a:gd name="connsiteY2874" fmla="*/ 186193 h 1104727"/>
              <a:gd name="connsiteX2875" fmla="*/ 295549 w 1465746"/>
              <a:gd name="connsiteY2875" fmla="*/ 185817 h 1104727"/>
              <a:gd name="connsiteX2876" fmla="*/ 294426 w 1465746"/>
              <a:gd name="connsiteY2876" fmla="*/ 185082 h 1104727"/>
              <a:gd name="connsiteX2877" fmla="*/ 293304 w 1465746"/>
              <a:gd name="connsiteY2877" fmla="*/ 184329 h 1104727"/>
              <a:gd name="connsiteX2878" fmla="*/ 292105 w 1465746"/>
              <a:gd name="connsiteY2878" fmla="*/ 183577 h 1104727"/>
              <a:gd name="connsiteX2879" fmla="*/ 290983 w 1465746"/>
              <a:gd name="connsiteY2879" fmla="*/ 183201 h 1104727"/>
              <a:gd name="connsiteX2880" fmla="*/ 289860 w 1465746"/>
              <a:gd name="connsiteY2880" fmla="*/ 182449 h 1104727"/>
              <a:gd name="connsiteX2881" fmla="*/ 288737 w 1465746"/>
              <a:gd name="connsiteY2881" fmla="*/ 181713 h 1104727"/>
              <a:gd name="connsiteX2882" fmla="*/ 287614 w 1465746"/>
              <a:gd name="connsiteY2882" fmla="*/ 180961 h 1104727"/>
              <a:gd name="connsiteX2883" fmla="*/ 286492 w 1465746"/>
              <a:gd name="connsiteY2883" fmla="*/ 180209 h 1104727"/>
              <a:gd name="connsiteX2884" fmla="*/ 285369 w 1465746"/>
              <a:gd name="connsiteY2884" fmla="*/ 179457 h 1104727"/>
              <a:gd name="connsiteX2885" fmla="*/ 284022 w 1465746"/>
              <a:gd name="connsiteY2885" fmla="*/ 178933 h 1104727"/>
              <a:gd name="connsiteX2886" fmla="*/ 282899 w 1465746"/>
              <a:gd name="connsiteY2886" fmla="*/ 178181 h 1104727"/>
              <a:gd name="connsiteX2887" fmla="*/ 281776 w 1465746"/>
              <a:gd name="connsiteY2887" fmla="*/ 177445 h 1104727"/>
              <a:gd name="connsiteX2888" fmla="*/ 280654 w 1465746"/>
              <a:gd name="connsiteY2888" fmla="*/ 176693 h 1104727"/>
              <a:gd name="connsiteX2889" fmla="*/ 279531 w 1465746"/>
              <a:gd name="connsiteY2889" fmla="*/ 175941 h 1104727"/>
              <a:gd name="connsiteX2890" fmla="*/ 278183 w 1465746"/>
              <a:gd name="connsiteY2890" fmla="*/ 175418 h 1104727"/>
              <a:gd name="connsiteX2891" fmla="*/ 276910 w 1465746"/>
              <a:gd name="connsiteY2891" fmla="*/ 174813 h 1104727"/>
              <a:gd name="connsiteX2892" fmla="*/ 275339 w 1465746"/>
              <a:gd name="connsiteY2892" fmla="*/ 174519 h 1104727"/>
              <a:gd name="connsiteX2893" fmla="*/ 273692 w 1465746"/>
              <a:gd name="connsiteY2893" fmla="*/ 174666 h 1104727"/>
              <a:gd name="connsiteX2894" fmla="*/ 271971 w 1465746"/>
              <a:gd name="connsiteY2894" fmla="*/ 174813 h 1104727"/>
              <a:gd name="connsiteX2895" fmla="*/ 270099 w 1465746"/>
              <a:gd name="connsiteY2895" fmla="*/ 174813 h 1104727"/>
              <a:gd name="connsiteX2896" fmla="*/ 268377 w 1465746"/>
              <a:gd name="connsiteY2896" fmla="*/ 174666 h 1104727"/>
              <a:gd name="connsiteX2897" fmla="*/ 266506 w 1465746"/>
              <a:gd name="connsiteY2897" fmla="*/ 174666 h 1104727"/>
              <a:gd name="connsiteX2898" fmla="*/ 264635 w 1465746"/>
              <a:gd name="connsiteY2898" fmla="*/ 174666 h 1104727"/>
              <a:gd name="connsiteX2899" fmla="*/ 262913 w 1465746"/>
              <a:gd name="connsiteY2899" fmla="*/ 174437 h 1104727"/>
              <a:gd name="connsiteX2900" fmla="*/ 261042 w 1465746"/>
              <a:gd name="connsiteY2900" fmla="*/ 174437 h 1104727"/>
              <a:gd name="connsiteX2901" fmla="*/ 259545 w 1465746"/>
              <a:gd name="connsiteY2901" fmla="*/ 174813 h 1104727"/>
              <a:gd name="connsiteX2902" fmla="*/ 258048 w 1465746"/>
              <a:gd name="connsiteY2902" fmla="*/ 175189 h 1104727"/>
              <a:gd name="connsiteX2903" fmla="*/ 256475 w 1465746"/>
              <a:gd name="connsiteY2903" fmla="*/ 175565 h 1104727"/>
              <a:gd name="connsiteX2904" fmla="*/ 255203 w 1465746"/>
              <a:gd name="connsiteY2904" fmla="*/ 176088 h 1104727"/>
              <a:gd name="connsiteX2905" fmla="*/ 253856 w 1465746"/>
              <a:gd name="connsiteY2905" fmla="*/ 176693 h 1104727"/>
              <a:gd name="connsiteX2906" fmla="*/ 252359 w 1465746"/>
              <a:gd name="connsiteY2906" fmla="*/ 177069 h 1104727"/>
              <a:gd name="connsiteX2907" fmla="*/ 250862 w 1465746"/>
              <a:gd name="connsiteY2907" fmla="*/ 177364 h 1104727"/>
              <a:gd name="connsiteX2908" fmla="*/ 249140 w 1465746"/>
              <a:gd name="connsiteY2908" fmla="*/ 177593 h 1104727"/>
              <a:gd name="connsiteX2909" fmla="*/ 247419 w 1465746"/>
              <a:gd name="connsiteY2909" fmla="*/ 177740 h 1104727"/>
              <a:gd name="connsiteX2910" fmla="*/ 246146 w 1465746"/>
              <a:gd name="connsiteY2910" fmla="*/ 178345 h 1104727"/>
              <a:gd name="connsiteX2911" fmla="*/ 244799 w 1465746"/>
              <a:gd name="connsiteY2911" fmla="*/ 178868 h 1104727"/>
              <a:gd name="connsiteX2912" fmla="*/ 243452 w 1465746"/>
              <a:gd name="connsiteY2912" fmla="*/ 179457 h 1104727"/>
              <a:gd name="connsiteX2913" fmla="*/ 242179 w 1465746"/>
              <a:gd name="connsiteY2913" fmla="*/ 179980 h 1104727"/>
              <a:gd name="connsiteX2914" fmla="*/ 241056 w 1465746"/>
              <a:gd name="connsiteY2914" fmla="*/ 180732 h 1104727"/>
              <a:gd name="connsiteX2915" fmla="*/ 239709 w 1465746"/>
              <a:gd name="connsiteY2915" fmla="*/ 181255 h 1104727"/>
              <a:gd name="connsiteX2916" fmla="*/ 238361 w 1465746"/>
              <a:gd name="connsiteY2916" fmla="*/ 181860 h 1104727"/>
              <a:gd name="connsiteX2917" fmla="*/ 237089 w 1465746"/>
              <a:gd name="connsiteY2917" fmla="*/ 182384 h 1104727"/>
              <a:gd name="connsiteX2918" fmla="*/ 235966 w 1465746"/>
              <a:gd name="connsiteY2918" fmla="*/ 183119 h 1104727"/>
              <a:gd name="connsiteX2919" fmla="*/ 234769 w 1465746"/>
              <a:gd name="connsiteY2919" fmla="*/ 183872 h 1104727"/>
              <a:gd name="connsiteX2920" fmla="*/ 233870 w 1465746"/>
              <a:gd name="connsiteY2920" fmla="*/ 184771 h 1104727"/>
              <a:gd name="connsiteX2921" fmla="*/ 232747 w 1465746"/>
              <a:gd name="connsiteY2921" fmla="*/ 185523 h 1104727"/>
              <a:gd name="connsiteX2922" fmla="*/ 231774 w 1465746"/>
              <a:gd name="connsiteY2922" fmla="*/ 186422 h 1104727"/>
              <a:gd name="connsiteX2923" fmla="*/ 230801 w 1465746"/>
              <a:gd name="connsiteY2923" fmla="*/ 187387 h 1104727"/>
              <a:gd name="connsiteX2924" fmla="*/ 229678 w 1465746"/>
              <a:gd name="connsiteY2924" fmla="*/ 188139 h 1104727"/>
              <a:gd name="connsiteX2925" fmla="*/ 228556 w 1465746"/>
              <a:gd name="connsiteY2925" fmla="*/ 188891 h 1104727"/>
              <a:gd name="connsiteX2926" fmla="*/ 227433 w 1465746"/>
              <a:gd name="connsiteY2926" fmla="*/ 189562 h 1104727"/>
              <a:gd name="connsiteX2927" fmla="*/ 225936 w 1465746"/>
              <a:gd name="connsiteY2927" fmla="*/ 189938 h 1104727"/>
              <a:gd name="connsiteX2928" fmla="*/ 224439 w 1465746"/>
              <a:gd name="connsiteY2928" fmla="*/ 190314 h 1104727"/>
              <a:gd name="connsiteX2929" fmla="*/ 222717 w 1465746"/>
              <a:gd name="connsiteY2929" fmla="*/ 190543 h 1104727"/>
              <a:gd name="connsiteX2930" fmla="*/ 220846 w 1465746"/>
              <a:gd name="connsiteY2930" fmla="*/ 190543 h 1104727"/>
              <a:gd name="connsiteX2931" fmla="*/ 218975 w 1465746"/>
              <a:gd name="connsiteY2931" fmla="*/ 190543 h 1104727"/>
              <a:gd name="connsiteX2932" fmla="*/ 217253 w 1465746"/>
              <a:gd name="connsiteY2932" fmla="*/ 190314 h 1104727"/>
              <a:gd name="connsiteX2933" fmla="*/ 215531 w 1465746"/>
              <a:gd name="connsiteY2933" fmla="*/ 190167 h 1104727"/>
              <a:gd name="connsiteX2934" fmla="*/ 213885 w 1465746"/>
              <a:gd name="connsiteY2934" fmla="*/ 189938 h 1104727"/>
              <a:gd name="connsiteX2935" fmla="*/ 212313 w 1465746"/>
              <a:gd name="connsiteY2935" fmla="*/ 189562 h 1104727"/>
              <a:gd name="connsiteX2936" fmla="*/ 210666 w 1465746"/>
              <a:gd name="connsiteY2936" fmla="*/ 189415 h 1104727"/>
              <a:gd name="connsiteX2937" fmla="*/ 209319 w 1465746"/>
              <a:gd name="connsiteY2937" fmla="*/ 188810 h 1104727"/>
              <a:gd name="connsiteX2938" fmla="*/ 207971 w 1465746"/>
              <a:gd name="connsiteY2938" fmla="*/ 188286 h 1104727"/>
              <a:gd name="connsiteX2939" fmla="*/ 206849 w 1465746"/>
              <a:gd name="connsiteY2939" fmla="*/ 187551 h 1104727"/>
              <a:gd name="connsiteX2940" fmla="*/ 205950 w 1465746"/>
              <a:gd name="connsiteY2940" fmla="*/ 186651 h 1104727"/>
              <a:gd name="connsiteX2941" fmla="*/ 205202 w 1465746"/>
              <a:gd name="connsiteY2941" fmla="*/ 185523 h 1104727"/>
              <a:gd name="connsiteX2942" fmla="*/ 204603 w 1465746"/>
              <a:gd name="connsiteY2942" fmla="*/ 184182 h 1104727"/>
              <a:gd name="connsiteX2943" fmla="*/ 204079 w 1465746"/>
              <a:gd name="connsiteY2943" fmla="*/ 182907 h 1104727"/>
              <a:gd name="connsiteX2944" fmla="*/ 203705 w 1465746"/>
              <a:gd name="connsiteY2944" fmla="*/ 181403 h 1104727"/>
              <a:gd name="connsiteX2945" fmla="*/ 203480 w 1465746"/>
              <a:gd name="connsiteY2945" fmla="*/ 179751 h 1104727"/>
              <a:gd name="connsiteX2946" fmla="*/ 203106 w 1465746"/>
              <a:gd name="connsiteY2946" fmla="*/ 178263 h 1104727"/>
              <a:gd name="connsiteX2947" fmla="*/ 202956 w 1465746"/>
              <a:gd name="connsiteY2947" fmla="*/ 176612 h 1104727"/>
              <a:gd name="connsiteX2948" fmla="*/ 202732 w 1465746"/>
              <a:gd name="connsiteY2948" fmla="*/ 174977 h 1104727"/>
              <a:gd name="connsiteX2949" fmla="*/ 202657 w 1465746"/>
              <a:gd name="connsiteY2949" fmla="*/ 174110 h 1104727"/>
              <a:gd name="connsiteX2950" fmla="*/ 202582 w 1465746"/>
              <a:gd name="connsiteY2950" fmla="*/ 173243 h 1104727"/>
              <a:gd name="connsiteX2951" fmla="*/ 202207 w 1465746"/>
              <a:gd name="connsiteY2951" fmla="*/ 171821 h 1104727"/>
              <a:gd name="connsiteX2952" fmla="*/ 201609 w 1465746"/>
              <a:gd name="connsiteY2952" fmla="*/ 170480 h 1104727"/>
              <a:gd name="connsiteX2953" fmla="*/ 201010 w 1465746"/>
              <a:gd name="connsiteY2953" fmla="*/ 169204 h 1104727"/>
              <a:gd name="connsiteX2954" fmla="*/ 200486 w 1465746"/>
              <a:gd name="connsiteY2954" fmla="*/ 167929 h 1104727"/>
              <a:gd name="connsiteX2955" fmla="*/ 199737 w 1465746"/>
              <a:gd name="connsiteY2955" fmla="*/ 166817 h 1104727"/>
              <a:gd name="connsiteX2956" fmla="*/ 198989 w 1465746"/>
              <a:gd name="connsiteY2956" fmla="*/ 165689 h 1104727"/>
              <a:gd name="connsiteX2957" fmla="*/ 198240 w 1465746"/>
              <a:gd name="connsiteY2957" fmla="*/ 164561 h 1104727"/>
              <a:gd name="connsiteX2958" fmla="*/ 197268 w 1465746"/>
              <a:gd name="connsiteY2958" fmla="*/ 163661 h 1104727"/>
              <a:gd name="connsiteX2959" fmla="*/ 196145 w 1465746"/>
              <a:gd name="connsiteY2959" fmla="*/ 162909 h 1104727"/>
              <a:gd name="connsiteX2960" fmla="*/ 195022 w 1465746"/>
              <a:gd name="connsiteY2960" fmla="*/ 162173 h 1104727"/>
              <a:gd name="connsiteX2961" fmla="*/ 193899 w 1465746"/>
              <a:gd name="connsiteY2961" fmla="*/ 161421 h 1104727"/>
              <a:gd name="connsiteX2962" fmla="*/ 192551 w 1465746"/>
              <a:gd name="connsiteY2962" fmla="*/ 160898 h 1104727"/>
              <a:gd name="connsiteX2963" fmla="*/ 191279 w 1465746"/>
              <a:gd name="connsiteY2963" fmla="*/ 160293 h 1104727"/>
              <a:gd name="connsiteX2964" fmla="*/ 189932 w 1465746"/>
              <a:gd name="connsiteY2964" fmla="*/ 159770 h 1104727"/>
              <a:gd name="connsiteX2965" fmla="*/ 188585 w 1465746"/>
              <a:gd name="connsiteY2965" fmla="*/ 159181 h 1104727"/>
              <a:gd name="connsiteX2966" fmla="*/ 187087 w 1465746"/>
              <a:gd name="connsiteY2966" fmla="*/ 158805 h 1104727"/>
              <a:gd name="connsiteX2967" fmla="*/ 185964 w 1465746"/>
              <a:gd name="connsiteY2967" fmla="*/ 158053 h 1104727"/>
              <a:gd name="connsiteX2968" fmla="*/ 184617 w 1465746"/>
              <a:gd name="connsiteY2968" fmla="*/ 157530 h 1104727"/>
              <a:gd name="connsiteX2969" fmla="*/ 183120 w 1465746"/>
              <a:gd name="connsiteY2969" fmla="*/ 157154 h 1104727"/>
              <a:gd name="connsiteX2970" fmla="*/ 181847 w 1465746"/>
              <a:gd name="connsiteY2970" fmla="*/ 156630 h 1104727"/>
              <a:gd name="connsiteX2971" fmla="*/ 180500 w 1465746"/>
              <a:gd name="connsiteY2971" fmla="*/ 156025 h 1104727"/>
              <a:gd name="connsiteX2972" fmla="*/ 179003 w 1465746"/>
              <a:gd name="connsiteY2972" fmla="*/ 155649 h 1104727"/>
              <a:gd name="connsiteX2973" fmla="*/ 177506 w 1465746"/>
              <a:gd name="connsiteY2973" fmla="*/ 155290 h 1104727"/>
              <a:gd name="connsiteX2974" fmla="*/ 176159 w 1465746"/>
              <a:gd name="connsiteY2974" fmla="*/ 154750 h 1104727"/>
              <a:gd name="connsiteX2975" fmla="*/ 174662 w 1465746"/>
              <a:gd name="connsiteY2975" fmla="*/ 154390 h 1104727"/>
              <a:gd name="connsiteX2976" fmla="*/ 173164 w 1465746"/>
              <a:gd name="connsiteY2976" fmla="*/ 154014 h 1104727"/>
              <a:gd name="connsiteX2977" fmla="*/ 171443 w 1465746"/>
              <a:gd name="connsiteY2977" fmla="*/ 153785 h 1104727"/>
              <a:gd name="connsiteX2978" fmla="*/ 169946 w 1465746"/>
              <a:gd name="connsiteY2978" fmla="*/ 153409 h 1104727"/>
              <a:gd name="connsiteX2979" fmla="*/ 168449 w 1465746"/>
              <a:gd name="connsiteY2979" fmla="*/ 153115 h 1104727"/>
              <a:gd name="connsiteX2980" fmla="*/ 166727 w 1465746"/>
              <a:gd name="connsiteY2980" fmla="*/ 152886 h 1104727"/>
              <a:gd name="connsiteX2981" fmla="*/ 165230 w 1465746"/>
              <a:gd name="connsiteY2981" fmla="*/ 152510 h 1104727"/>
              <a:gd name="connsiteX2982" fmla="*/ 163733 w 1465746"/>
              <a:gd name="connsiteY2982" fmla="*/ 152134 h 1104727"/>
              <a:gd name="connsiteX2983" fmla="*/ 162386 w 1465746"/>
              <a:gd name="connsiteY2983" fmla="*/ 151611 h 1104727"/>
              <a:gd name="connsiteX2984" fmla="*/ 161263 w 1465746"/>
              <a:gd name="connsiteY2984" fmla="*/ 150858 h 1104727"/>
              <a:gd name="connsiteX2985" fmla="*/ 159916 w 1465746"/>
              <a:gd name="connsiteY2985" fmla="*/ 150270 h 1104727"/>
              <a:gd name="connsiteX2986" fmla="*/ 159167 w 1465746"/>
              <a:gd name="connsiteY2986" fmla="*/ 149142 h 1104727"/>
              <a:gd name="connsiteX2987" fmla="*/ 158418 w 1465746"/>
              <a:gd name="connsiteY2987" fmla="*/ 148095 h 1104727"/>
              <a:gd name="connsiteX2988" fmla="*/ 157670 w 1465746"/>
              <a:gd name="connsiteY2988" fmla="*/ 146967 h 1104727"/>
              <a:gd name="connsiteX2989" fmla="*/ 157071 w 1465746"/>
              <a:gd name="connsiteY2989" fmla="*/ 145626 h 1104727"/>
              <a:gd name="connsiteX2990" fmla="*/ 156547 w 1465746"/>
              <a:gd name="connsiteY2990" fmla="*/ 144351 h 1104727"/>
              <a:gd name="connsiteX2991" fmla="*/ 155799 w 1465746"/>
              <a:gd name="connsiteY2991" fmla="*/ 143222 h 1104727"/>
              <a:gd name="connsiteX2992" fmla="*/ 154826 w 1465746"/>
              <a:gd name="connsiteY2992" fmla="*/ 142339 h 1104727"/>
              <a:gd name="connsiteX2993" fmla="*/ 154077 w 1465746"/>
              <a:gd name="connsiteY2993" fmla="*/ 141211 h 1104727"/>
              <a:gd name="connsiteX2994" fmla="*/ 153179 w 1465746"/>
              <a:gd name="connsiteY2994" fmla="*/ 140312 h 1104727"/>
              <a:gd name="connsiteX2995" fmla="*/ 152206 w 1465746"/>
              <a:gd name="connsiteY2995" fmla="*/ 139331 h 1104727"/>
              <a:gd name="connsiteX2996" fmla="*/ 151233 w 1465746"/>
              <a:gd name="connsiteY2996" fmla="*/ 138448 h 1104727"/>
              <a:gd name="connsiteX2997" fmla="*/ 150335 w 1465746"/>
              <a:gd name="connsiteY2997" fmla="*/ 137548 h 1104727"/>
              <a:gd name="connsiteX2998" fmla="*/ 149361 w 1465746"/>
              <a:gd name="connsiteY2998" fmla="*/ 136567 h 1104727"/>
              <a:gd name="connsiteX2999" fmla="*/ 148463 w 1465746"/>
              <a:gd name="connsiteY2999" fmla="*/ 135668 h 1104727"/>
              <a:gd name="connsiteX3000" fmla="*/ 147340 w 1465746"/>
              <a:gd name="connsiteY3000" fmla="*/ 134916 h 1104727"/>
              <a:gd name="connsiteX3001" fmla="*/ 146143 w 1465746"/>
              <a:gd name="connsiteY3001" fmla="*/ 134180 h 1104727"/>
              <a:gd name="connsiteX3002" fmla="*/ 144870 w 1465746"/>
              <a:gd name="connsiteY3002" fmla="*/ 133657 h 1104727"/>
              <a:gd name="connsiteX3003" fmla="*/ 143523 w 1465746"/>
              <a:gd name="connsiteY3003" fmla="*/ 133052 h 1104727"/>
              <a:gd name="connsiteX3004" fmla="*/ 142175 w 1465746"/>
              <a:gd name="connsiteY3004" fmla="*/ 132529 h 1104727"/>
              <a:gd name="connsiteX3005" fmla="*/ 140679 w 1465746"/>
              <a:gd name="connsiteY3005" fmla="*/ 132153 h 1104727"/>
              <a:gd name="connsiteX3006" fmla="*/ 139181 w 1465746"/>
              <a:gd name="connsiteY3006" fmla="*/ 131776 h 1104727"/>
              <a:gd name="connsiteX3007" fmla="*/ 137460 w 1465746"/>
              <a:gd name="connsiteY3007" fmla="*/ 131547 h 1104727"/>
              <a:gd name="connsiteX3008" fmla="*/ 135589 w 1465746"/>
              <a:gd name="connsiteY3008" fmla="*/ 131547 h 1104727"/>
              <a:gd name="connsiteX3009" fmla="*/ 134316 w 1465746"/>
              <a:gd name="connsiteY3009" fmla="*/ 132153 h 1104727"/>
              <a:gd name="connsiteX3010" fmla="*/ 132407 w 1465746"/>
              <a:gd name="connsiteY3010" fmla="*/ 132496 h 1104727"/>
              <a:gd name="connsiteX3011" fmla="*/ 132776 w 1465746"/>
              <a:gd name="connsiteY3011" fmla="*/ 133690 h 1104727"/>
              <a:gd name="connsiteX3012" fmla="*/ 133343 w 1465746"/>
              <a:gd name="connsiteY3012" fmla="*/ 134916 h 1104727"/>
              <a:gd name="connsiteX3013" fmla="*/ 133717 w 1465746"/>
              <a:gd name="connsiteY3013" fmla="*/ 136420 h 1104727"/>
              <a:gd name="connsiteX3014" fmla="*/ 133867 w 1465746"/>
              <a:gd name="connsiteY3014" fmla="*/ 136796 h 1104727"/>
              <a:gd name="connsiteX3015" fmla="*/ 134316 w 1465746"/>
              <a:gd name="connsiteY3015" fmla="*/ 137696 h 1104727"/>
              <a:gd name="connsiteX3016" fmla="*/ 134840 w 1465746"/>
              <a:gd name="connsiteY3016" fmla="*/ 138971 h 1104727"/>
              <a:gd name="connsiteX3017" fmla="*/ 135214 w 1465746"/>
              <a:gd name="connsiteY3017" fmla="*/ 140459 h 1104727"/>
              <a:gd name="connsiteX3018" fmla="*/ 135813 w 1465746"/>
              <a:gd name="connsiteY3018" fmla="*/ 141734 h 1104727"/>
              <a:gd name="connsiteX3019" fmla="*/ 136337 w 1465746"/>
              <a:gd name="connsiteY3019" fmla="*/ 143075 h 1104727"/>
              <a:gd name="connsiteX3020" fmla="*/ 136711 w 1465746"/>
              <a:gd name="connsiteY3020" fmla="*/ 144498 h 1104727"/>
              <a:gd name="connsiteX3021" fmla="*/ 137086 w 1465746"/>
              <a:gd name="connsiteY3021" fmla="*/ 146002 h 1104727"/>
              <a:gd name="connsiteX3022" fmla="*/ 137310 w 1465746"/>
              <a:gd name="connsiteY3022" fmla="*/ 147719 h 1104727"/>
              <a:gd name="connsiteX3023" fmla="*/ 137684 w 1465746"/>
              <a:gd name="connsiteY3023" fmla="*/ 149142 h 1104727"/>
              <a:gd name="connsiteX3024" fmla="*/ 137684 w 1465746"/>
              <a:gd name="connsiteY3024" fmla="*/ 151022 h 1104727"/>
              <a:gd name="connsiteX3025" fmla="*/ 137310 w 1465746"/>
              <a:gd name="connsiteY3025" fmla="*/ 152510 h 1104727"/>
              <a:gd name="connsiteX3026" fmla="*/ 136936 w 1465746"/>
              <a:gd name="connsiteY3026" fmla="*/ 154014 h 1104727"/>
              <a:gd name="connsiteX3027" fmla="*/ 136562 w 1465746"/>
              <a:gd name="connsiteY3027" fmla="*/ 155437 h 1104727"/>
              <a:gd name="connsiteX3028" fmla="*/ 136187 w 1465746"/>
              <a:gd name="connsiteY3028" fmla="*/ 156925 h 1104727"/>
              <a:gd name="connsiteX3029" fmla="*/ 135589 w 1465746"/>
              <a:gd name="connsiteY3029" fmla="*/ 158200 h 1104727"/>
              <a:gd name="connsiteX3030" fmla="*/ 135214 w 1465746"/>
              <a:gd name="connsiteY3030" fmla="*/ 159704 h 1104727"/>
              <a:gd name="connsiteX3031" fmla="*/ 134840 w 1465746"/>
              <a:gd name="connsiteY3031" fmla="*/ 161192 h 1104727"/>
              <a:gd name="connsiteX3032" fmla="*/ 134466 w 1465746"/>
              <a:gd name="connsiteY3032" fmla="*/ 162697 h 1104727"/>
              <a:gd name="connsiteX3033" fmla="*/ 134466 w 1465746"/>
              <a:gd name="connsiteY3033" fmla="*/ 164561 h 1104727"/>
              <a:gd name="connsiteX3034" fmla="*/ 134241 w 1465746"/>
              <a:gd name="connsiteY3034" fmla="*/ 166212 h 1104727"/>
              <a:gd name="connsiteX3035" fmla="*/ 134092 w 1465746"/>
              <a:gd name="connsiteY3035" fmla="*/ 167864 h 1104727"/>
              <a:gd name="connsiteX3036" fmla="*/ 134092 w 1465746"/>
              <a:gd name="connsiteY3036" fmla="*/ 169728 h 1104727"/>
              <a:gd name="connsiteX3037" fmla="*/ 134092 w 1465746"/>
              <a:gd name="connsiteY3037" fmla="*/ 171526 h 1104727"/>
              <a:gd name="connsiteX3038" fmla="*/ 134241 w 1465746"/>
              <a:gd name="connsiteY3038" fmla="*/ 173243 h 1104727"/>
              <a:gd name="connsiteX3039" fmla="*/ 134466 w 1465746"/>
              <a:gd name="connsiteY3039" fmla="*/ 174895 h 1104727"/>
              <a:gd name="connsiteX3040" fmla="*/ 134466 w 1465746"/>
              <a:gd name="connsiteY3040" fmla="*/ 176759 h 1104727"/>
              <a:gd name="connsiteX3041" fmla="*/ 134241 w 1465746"/>
              <a:gd name="connsiteY3041" fmla="*/ 178410 h 1104727"/>
              <a:gd name="connsiteX3042" fmla="*/ 134241 w 1465746"/>
              <a:gd name="connsiteY3042" fmla="*/ 179915 h 1104727"/>
              <a:gd name="connsiteX3043" fmla="*/ 133717 w 1465746"/>
              <a:gd name="connsiteY3043" fmla="*/ 181174 h 1104727"/>
              <a:gd name="connsiteX3044" fmla="*/ 133118 w 1465746"/>
              <a:gd name="connsiteY3044" fmla="*/ 182449 h 1104727"/>
              <a:gd name="connsiteX3045" fmla="*/ 132370 w 1465746"/>
              <a:gd name="connsiteY3045" fmla="*/ 183577 h 1104727"/>
              <a:gd name="connsiteX3046" fmla="*/ 131397 w 1465746"/>
              <a:gd name="connsiteY3046" fmla="*/ 184542 h 1104727"/>
              <a:gd name="connsiteX3047" fmla="*/ 130498 w 1465746"/>
              <a:gd name="connsiteY3047" fmla="*/ 185441 h 1104727"/>
              <a:gd name="connsiteX3048" fmla="*/ 129750 w 1465746"/>
              <a:gd name="connsiteY3048" fmla="*/ 186570 h 1104727"/>
              <a:gd name="connsiteX3049" fmla="*/ 128777 w 1465746"/>
              <a:gd name="connsiteY3049" fmla="*/ 187469 h 1104727"/>
              <a:gd name="connsiteX3050" fmla="*/ 128253 w 1465746"/>
              <a:gd name="connsiteY3050" fmla="*/ 188744 h 1104727"/>
              <a:gd name="connsiteX3051" fmla="*/ 127879 w 1465746"/>
              <a:gd name="connsiteY3051" fmla="*/ 190232 h 1104727"/>
              <a:gd name="connsiteX3052" fmla="*/ 127654 w 1465746"/>
              <a:gd name="connsiteY3052" fmla="*/ 191884 h 1104727"/>
              <a:gd name="connsiteX3053" fmla="*/ 127055 w 1465746"/>
              <a:gd name="connsiteY3053" fmla="*/ 193224 h 1104727"/>
              <a:gd name="connsiteX3054" fmla="*/ 126532 w 1465746"/>
              <a:gd name="connsiteY3054" fmla="*/ 194500 h 1104727"/>
              <a:gd name="connsiteX3055" fmla="*/ 125558 w 1465746"/>
              <a:gd name="connsiteY3055" fmla="*/ 195399 h 1104727"/>
              <a:gd name="connsiteX3056" fmla="*/ 124660 w 1465746"/>
              <a:gd name="connsiteY3056" fmla="*/ 196380 h 1104727"/>
              <a:gd name="connsiteX3057" fmla="*/ 123687 w 1465746"/>
              <a:gd name="connsiteY3057" fmla="*/ 197280 h 1104727"/>
              <a:gd name="connsiteX3058" fmla="*/ 122714 w 1465746"/>
              <a:gd name="connsiteY3058" fmla="*/ 198244 h 1104727"/>
              <a:gd name="connsiteX3059" fmla="*/ 121816 w 1465746"/>
              <a:gd name="connsiteY3059" fmla="*/ 199144 h 1104727"/>
              <a:gd name="connsiteX3060" fmla="*/ 121352 w 1465746"/>
              <a:gd name="connsiteY3060" fmla="*/ 199569 h 1104727"/>
              <a:gd name="connsiteX3061" fmla="*/ 120842 w 1465746"/>
              <a:gd name="connsiteY3061" fmla="*/ 200043 h 1104727"/>
              <a:gd name="connsiteX3062" fmla="*/ 120094 w 1465746"/>
              <a:gd name="connsiteY3062" fmla="*/ 201171 h 1104727"/>
              <a:gd name="connsiteX3063" fmla="*/ 119570 w 1465746"/>
              <a:gd name="connsiteY3063" fmla="*/ 202512 h 1104727"/>
              <a:gd name="connsiteX3064" fmla="*/ 119196 w 1465746"/>
              <a:gd name="connsiteY3064" fmla="*/ 203935 h 1104727"/>
              <a:gd name="connsiteX3065" fmla="*/ 119570 w 1465746"/>
              <a:gd name="connsiteY3065" fmla="*/ 205439 h 1104727"/>
              <a:gd name="connsiteX3066" fmla="*/ 120094 w 1465746"/>
              <a:gd name="connsiteY3066" fmla="*/ 206698 h 1104727"/>
              <a:gd name="connsiteX3067" fmla="*/ 120319 w 1465746"/>
              <a:gd name="connsiteY3067" fmla="*/ 208431 h 1104727"/>
              <a:gd name="connsiteX3068" fmla="*/ 120319 w 1465746"/>
              <a:gd name="connsiteY3068" fmla="*/ 210230 h 1104727"/>
              <a:gd name="connsiteX3069" fmla="*/ 120468 w 1465746"/>
              <a:gd name="connsiteY3069" fmla="*/ 211947 h 1104727"/>
              <a:gd name="connsiteX3070" fmla="*/ 120319 w 1465746"/>
              <a:gd name="connsiteY3070" fmla="*/ 213598 h 1104727"/>
              <a:gd name="connsiteX3071" fmla="*/ 119720 w 1465746"/>
              <a:gd name="connsiteY3071" fmla="*/ 214857 h 1104727"/>
              <a:gd name="connsiteX3072" fmla="*/ 118972 w 1465746"/>
              <a:gd name="connsiteY3072" fmla="*/ 215985 h 1104727"/>
              <a:gd name="connsiteX3073" fmla="*/ 118373 w 1465746"/>
              <a:gd name="connsiteY3073" fmla="*/ 217261 h 1104727"/>
              <a:gd name="connsiteX3074" fmla="*/ 117848 w 1465746"/>
              <a:gd name="connsiteY3074" fmla="*/ 218602 h 1104727"/>
              <a:gd name="connsiteX3075" fmla="*/ 117474 w 1465746"/>
              <a:gd name="connsiteY3075" fmla="*/ 220024 h 1104727"/>
              <a:gd name="connsiteX3076" fmla="*/ 117100 w 1465746"/>
              <a:gd name="connsiteY3076" fmla="*/ 221529 h 1104727"/>
              <a:gd name="connsiteX3077" fmla="*/ 116501 w 1465746"/>
              <a:gd name="connsiteY3077" fmla="*/ 222869 h 1104727"/>
              <a:gd name="connsiteX3078" fmla="*/ 115752 w 1465746"/>
              <a:gd name="connsiteY3078" fmla="*/ 223916 h 1104727"/>
              <a:gd name="connsiteX3079" fmla="*/ 115154 w 1465746"/>
              <a:gd name="connsiteY3079" fmla="*/ 225273 h 1104727"/>
              <a:gd name="connsiteX3080" fmla="*/ 114780 w 1465746"/>
              <a:gd name="connsiteY3080" fmla="*/ 226695 h 1104727"/>
              <a:gd name="connsiteX3081" fmla="*/ 114405 w 1465746"/>
              <a:gd name="connsiteY3081" fmla="*/ 228183 h 1104727"/>
              <a:gd name="connsiteX3082" fmla="*/ 114031 w 1465746"/>
              <a:gd name="connsiteY3082" fmla="*/ 229688 h 1104727"/>
              <a:gd name="connsiteX3083" fmla="*/ 113657 w 1465746"/>
              <a:gd name="connsiteY3083" fmla="*/ 231176 h 1104727"/>
              <a:gd name="connsiteX3084" fmla="*/ 113133 w 1465746"/>
              <a:gd name="connsiteY3084" fmla="*/ 232451 h 1104727"/>
              <a:gd name="connsiteX3085" fmla="*/ 112534 w 1465746"/>
              <a:gd name="connsiteY3085" fmla="*/ 233727 h 1104727"/>
              <a:gd name="connsiteX3086" fmla="*/ 112160 w 1465746"/>
              <a:gd name="connsiteY3086" fmla="*/ 235231 h 1104727"/>
              <a:gd name="connsiteX3087" fmla="*/ 112010 w 1465746"/>
              <a:gd name="connsiteY3087" fmla="*/ 236948 h 1104727"/>
              <a:gd name="connsiteX3088" fmla="*/ 112534 w 1465746"/>
              <a:gd name="connsiteY3088" fmla="*/ 238223 h 1104727"/>
              <a:gd name="connsiteX3089" fmla="*/ 113282 w 1465746"/>
              <a:gd name="connsiteY3089" fmla="*/ 239335 h 1104727"/>
              <a:gd name="connsiteX3090" fmla="*/ 114031 w 1465746"/>
              <a:gd name="connsiteY3090" fmla="*/ 240463 h 1104727"/>
              <a:gd name="connsiteX3091" fmla="*/ 115004 w 1465746"/>
              <a:gd name="connsiteY3091" fmla="*/ 241363 h 1104727"/>
              <a:gd name="connsiteX3092" fmla="*/ 115752 w 1465746"/>
              <a:gd name="connsiteY3092" fmla="*/ 242491 h 1104727"/>
              <a:gd name="connsiteX3093" fmla="*/ 116501 w 1465746"/>
              <a:gd name="connsiteY3093" fmla="*/ 243537 h 1104727"/>
              <a:gd name="connsiteX3094" fmla="*/ 117474 w 1465746"/>
              <a:gd name="connsiteY3094" fmla="*/ 244502 h 1104727"/>
              <a:gd name="connsiteX3095" fmla="*/ 118223 w 1465746"/>
              <a:gd name="connsiteY3095" fmla="*/ 245630 h 1104727"/>
              <a:gd name="connsiteX3096" fmla="*/ 119121 w 1465746"/>
              <a:gd name="connsiteY3096" fmla="*/ 246530 h 1104727"/>
              <a:gd name="connsiteX3097" fmla="*/ 120094 w 1465746"/>
              <a:gd name="connsiteY3097" fmla="*/ 247494 h 1104727"/>
              <a:gd name="connsiteX3098" fmla="*/ 120992 w 1465746"/>
              <a:gd name="connsiteY3098" fmla="*/ 248394 h 1104727"/>
              <a:gd name="connsiteX3099" fmla="*/ 122190 w 1465746"/>
              <a:gd name="connsiteY3099" fmla="*/ 249293 h 1104727"/>
              <a:gd name="connsiteX3100" fmla="*/ 123088 w 1465746"/>
              <a:gd name="connsiteY3100" fmla="*/ 250274 h 1104727"/>
              <a:gd name="connsiteX3101" fmla="*/ 124211 w 1465746"/>
              <a:gd name="connsiteY3101" fmla="*/ 251026 h 1104727"/>
              <a:gd name="connsiteX3102" fmla="*/ 125334 w 1465746"/>
              <a:gd name="connsiteY3102" fmla="*/ 251697 h 1104727"/>
              <a:gd name="connsiteX3103" fmla="*/ 126681 w 1465746"/>
              <a:gd name="connsiteY3103" fmla="*/ 252285 h 1104727"/>
              <a:gd name="connsiteX3104" fmla="*/ 128178 w 1465746"/>
              <a:gd name="connsiteY3104" fmla="*/ 252661 h 1104727"/>
              <a:gd name="connsiteX3105" fmla="*/ 129675 w 1465746"/>
              <a:gd name="connsiteY3105" fmla="*/ 253037 h 1104727"/>
              <a:gd name="connsiteX3106" fmla="*/ 131397 w 1465746"/>
              <a:gd name="connsiteY3106" fmla="*/ 253185 h 1104727"/>
              <a:gd name="connsiteX3107" fmla="*/ 132744 w 1465746"/>
              <a:gd name="connsiteY3107" fmla="*/ 253790 h 1104727"/>
              <a:gd name="connsiteX3108" fmla="*/ 134017 w 1465746"/>
              <a:gd name="connsiteY3108" fmla="*/ 254313 h 1104727"/>
              <a:gd name="connsiteX3109" fmla="*/ 134990 w 1465746"/>
              <a:gd name="connsiteY3109" fmla="*/ 255212 h 1104727"/>
              <a:gd name="connsiteX3110" fmla="*/ 135888 w 1465746"/>
              <a:gd name="connsiteY3110" fmla="*/ 256177 h 1104727"/>
              <a:gd name="connsiteX3111" fmla="*/ 137086 w 1465746"/>
              <a:gd name="connsiteY3111" fmla="*/ 256929 h 1104727"/>
              <a:gd name="connsiteX3112" fmla="*/ 138732 w 1465746"/>
              <a:gd name="connsiteY3112" fmla="*/ 257076 h 1104727"/>
              <a:gd name="connsiteX3113" fmla="*/ 140229 w 1465746"/>
              <a:gd name="connsiteY3113" fmla="*/ 257452 h 1104727"/>
              <a:gd name="connsiteX3114" fmla="*/ 141951 w 1465746"/>
              <a:gd name="connsiteY3114" fmla="*/ 257681 h 1104727"/>
              <a:gd name="connsiteX3115" fmla="*/ 143448 w 1465746"/>
              <a:gd name="connsiteY3115" fmla="*/ 258057 h 1104727"/>
              <a:gd name="connsiteX3116" fmla="*/ 144945 w 1465746"/>
              <a:gd name="connsiteY3116" fmla="*/ 258433 h 1104727"/>
              <a:gd name="connsiteX3117" fmla="*/ 146442 w 1465746"/>
              <a:gd name="connsiteY3117" fmla="*/ 258809 h 1104727"/>
              <a:gd name="connsiteX3118" fmla="*/ 148014 w 1465746"/>
              <a:gd name="connsiteY3118" fmla="*/ 259185 h 1104727"/>
              <a:gd name="connsiteX3119" fmla="*/ 149137 w 1465746"/>
              <a:gd name="connsiteY3119" fmla="*/ 259856 h 1104727"/>
              <a:gd name="connsiteX3120" fmla="*/ 150260 w 1465746"/>
              <a:gd name="connsiteY3120" fmla="*/ 260673 h 1104727"/>
              <a:gd name="connsiteX3121" fmla="*/ 151158 w 1465746"/>
              <a:gd name="connsiteY3121" fmla="*/ 261573 h 1104727"/>
              <a:gd name="connsiteX3122" fmla="*/ 152281 w 1465746"/>
              <a:gd name="connsiteY3122" fmla="*/ 262325 h 1104727"/>
              <a:gd name="connsiteX3123" fmla="*/ 153254 w 1465746"/>
              <a:gd name="connsiteY3123" fmla="*/ 263224 h 1104727"/>
              <a:gd name="connsiteX3124" fmla="*/ 154002 w 1465746"/>
              <a:gd name="connsiteY3124" fmla="*/ 264336 h 1104727"/>
              <a:gd name="connsiteX3125" fmla="*/ 154601 w 1465746"/>
              <a:gd name="connsiteY3125" fmla="*/ 265612 h 1104727"/>
              <a:gd name="connsiteX3126" fmla="*/ 154975 w 1465746"/>
              <a:gd name="connsiteY3126" fmla="*/ 267116 h 1104727"/>
              <a:gd name="connsiteX3127" fmla="*/ 155125 w 1465746"/>
              <a:gd name="connsiteY3127" fmla="*/ 268751 h 1104727"/>
              <a:gd name="connsiteX3128" fmla="*/ 154601 w 1465746"/>
              <a:gd name="connsiteY3128" fmla="*/ 270108 h 1104727"/>
              <a:gd name="connsiteX3129" fmla="*/ 153852 w 1465746"/>
              <a:gd name="connsiteY3129" fmla="*/ 271236 h 1104727"/>
              <a:gd name="connsiteX3130" fmla="*/ 153029 w 1465746"/>
              <a:gd name="connsiteY3130" fmla="*/ 272283 h 1104727"/>
              <a:gd name="connsiteX3131" fmla="*/ 152655 w 1465746"/>
              <a:gd name="connsiteY3131" fmla="*/ 273771 h 1104727"/>
              <a:gd name="connsiteX3132" fmla="*/ 152655 w 1465746"/>
              <a:gd name="connsiteY3132" fmla="*/ 275275 h 1104727"/>
              <a:gd name="connsiteX3133" fmla="*/ 153254 w 1465746"/>
              <a:gd name="connsiteY3133" fmla="*/ 276551 h 1104727"/>
              <a:gd name="connsiteX3134" fmla="*/ 154002 w 1465746"/>
              <a:gd name="connsiteY3134" fmla="*/ 277662 h 1104727"/>
              <a:gd name="connsiteX3135" fmla="*/ 154601 w 1465746"/>
              <a:gd name="connsiteY3135" fmla="*/ 278938 h 1104727"/>
              <a:gd name="connsiteX3136" fmla="*/ 154975 w 1465746"/>
              <a:gd name="connsiteY3136" fmla="*/ 280442 h 1104727"/>
              <a:gd name="connsiteX3137" fmla="*/ 154842 w 1465746"/>
              <a:gd name="connsiteY3137" fmla="*/ 280965 h 1104727"/>
              <a:gd name="connsiteX3138" fmla="*/ 154601 w 1465746"/>
              <a:gd name="connsiteY3138" fmla="*/ 281930 h 1104727"/>
              <a:gd name="connsiteX3139" fmla="*/ 153778 w 1465746"/>
              <a:gd name="connsiteY3139" fmla="*/ 283058 h 1104727"/>
              <a:gd name="connsiteX3140" fmla="*/ 152655 w 1465746"/>
              <a:gd name="connsiteY3140" fmla="*/ 283810 h 1104727"/>
              <a:gd name="connsiteX3141" fmla="*/ 152153 w 1465746"/>
              <a:gd name="connsiteY3141" fmla="*/ 284563 h 1104727"/>
              <a:gd name="connsiteX3142" fmla="*/ 151906 w 1465746"/>
              <a:gd name="connsiteY3142" fmla="*/ 284922 h 1104727"/>
              <a:gd name="connsiteX3143" fmla="*/ 151158 w 1465746"/>
              <a:gd name="connsiteY3143" fmla="*/ 285969 h 1104727"/>
              <a:gd name="connsiteX3144" fmla="*/ 150409 w 1465746"/>
              <a:gd name="connsiteY3144" fmla="*/ 287097 h 1104727"/>
              <a:gd name="connsiteX3145" fmla="*/ 150260 w 1465746"/>
              <a:gd name="connsiteY3145" fmla="*/ 288814 h 1104727"/>
              <a:gd name="connsiteX3146" fmla="*/ 150409 w 1465746"/>
              <a:gd name="connsiteY3146" fmla="*/ 290465 h 1104727"/>
              <a:gd name="connsiteX3147" fmla="*/ 150634 w 1465746"/>
              <a:gd name="connsiteY3147" fmla="*/ 292117 h 1104727"/>
              <a:gd name="connsiteX3148" fmla="*/ 151008 w 1465746"/>
              <a:gd name="connsiteY3148" fmla="*/ 293605 h 1104727"/>
              <a:gd name="connsiteX3149" fmla="*/ 151158 w 1465746"/>
              <a:gd name="connsiteY3149" fmla="*/ 295256 h 1104727"/>
              <a:gd name="connsiteX3150" fmla="*/ 151382 w 1465746"/>
              <a:gd name="connsiteY3150" fmla="*/ 296908 h 1104727"/>
              <a:gd name="connsiteX3151" fmla="*/ 151382 w 1465746"/>
              <a:gd name="connsiteY3151" fmla="*/ 298772 h 1104727"/>
              <a:gd name="connsiteX3152" fmla="*/ 151382 w 1465746"/>
              <a:gd name="connsiteY3152" fmla="*/ 300652 h 1104727"/>
              <a:gd name="connsiteX3153" fmla="*/ 150934 w 1465746"/>
              <a:gd name="connsiteY3153" fmla="*/ 303939 h 1104727"/>
              <a:gd name="connsiteX3154" fmla="*/ 150783 w 1465746"/>
              <a:gd name="connsiteY3154" fmla="*/ 305656 h 1104727"/>
              <a:gd name="connsiteX3155" fmla="*/ 150484 w 1465746"/>
              <a:gd name="connsiteY3155" fmla="*/ 306866 h 1104727"/>
              <a:gd name="connsiteX3156" fmla="*/ 150409 w 1465746"/>
              <a:gd name="connsiteY3156" fmla="*/ 307160 h 1104727"/>
              <a:gd name="connsiteX3157" fmla="*/ 150185 w 1465746"/>
              <a:gd name="connsiteY3157" fmla="*/ 308812 h 1104727"/>
              <a:gd name="connsiteX3158" fmla="*/ 149810 w 1465746"/>
              <a:gd name="connsiteY3158" fmla="*/ 310299 h 1104727"/>
              <a:gd name="connsiteX3159" fmla="*/ 149661 w 1465746"/>
              <a:gd name="connsiteY3159" fmla="*/ 311951 h 1104727"/>
              <a:gd name="connsiteX3160" fmla="*/ 149661 w 1465746"/>
              <a:gd name="connsiteY3160" fmla="*/ 313815 h 1104727"/>
              <a:gd name="connsiteX3161" fmla="*/ 149436 w 1465746"/>
              <a:gd name="connsiteY3161" fmla="*/ 315466 h 1104727"/>
              <a:gd name="connsiteX3162" fmla="*/ 149436 w 1465746"/>
              <a:gd name="connsiteY3162" fmla="*/ 317330 h 1104727"/>
              <a:gd name="connsiteX3163" fmla="*/ 149661 w 1465746"/>
              <a:gd name="connsiteY3163" fmla="*/ 318982 h 1104727"/>
              <a:gd name="connsiteX3164" fmla="*/ 149661 w 1465746"/>
              <a:gd name="connsiteY3164" fmla="*/ 320862 h 1104727"/>
              <a:gd name="connsiteX3165" fmla="*/ 149661 w 1465746"/>
              <a:gd name="connsiteY3165" fmla="*/ 322645 h 1104727"/>
              <a:gd name="connsiteX3166" fmla="*/ 149661 w 1465746"/>
              <a:gd name="connsiteY3166" fmla="*/ 324149 h 1104727"/>
              <a:gd name="connsiteX3167" fmla="*/ 149062 w 1465746"/>
              <a:gd name="connsiteY3167" fmla="*/ 325490 h 1104727"/>
              <a:gd name="connsiteX3168" fmla="*/ 148314 w 1465746"/>
              <a:gd name="connsiteY3168" fmla="*/ 326553 h 1104727"/>
              <a:gd name="connsiteX3169" fmla="*/ 147340 w 1465746"/>
              <a:gd name="connsiteY3169" fmla="*/ 327517 h 1104727"/>
              <a:gd name="connsiteX3170" fmla="*/ 146218 w 1465746"/>
              <a:gd name="connsiteY3170" fmla="*/ 328270 h 1104727"/>
              <a:gd name="connsiteX3171" fmla="*/ 145095 w 1465746"/>
              <a:gd name="connsiteY3171" fmla="*/ 328940 h 1104727"/>
              <a:gd name="connsiteX3172" fmla="*/ 143822 w 1465746"/>
              <a:gd name="connsiteY3172" fmla="*/ 329545 h 1104727"/>
              <a:gd name="connsiteX3173" fmla="*/ 142475 w 1465746"/>
              <a:gd name="connsiteY3173" fmla="*/ 330068 h 1104727"/>
              <a:gd name="connsiteX3174" fmla="*/ 141352 w 1465746"/>
              <a:gd name="connsiteY3174" fmla="*/ 330804 h 1104727"/>
              <a:gd name="connsiteX3175" fmla="*/ 140379 w 1465746"/>
              <a:gd name="connsiteY3175" fmla="*/ 331785 h 1104727"/>
              <a:gd name="connsiteX3176" fmla="*/ 139631 w 1465746"/>
              <a:gd name="connsiteY3176" fmla="*/ 332832 h 1104727"/>
              <a:gd name="connsiteX3177" fmla="*/ 139112 w 1465746"/>
              <a:gd name="connsiteY3177" fmla="*/ 334238 h 1104727"/>
              <a:gd name="connsiteX3178" fmla="*/ 139256 w 1465746"/>
              <a:gd name="connsiteY3178" fmla="*/ 335824 h 1104727"/>
              <a:gd name="connsiteX3179" fmla="*/ 139855 w 1465746"/>
              <a:gd name="connsiteY3179" fmla="*/ 337099 h 1104727"/>
              <a:gd name="connsiteX3180" fmla="*/ 140604 w 1465746"/>
              <a:gd name="connsiteY3180" fmla="*/ 338227 h 1104727"/>
              <a:gd name="connsiteX3181" fmla="*/ 141352 w 1465746"/>
              <a:gd name="connsiteY3181" fmla="*/ 339339 h 1104727"/>
              <a:gd name="connsiteX3182" fmla="*/ 141727 w 1465746"/>
              <a:gd name="connsiteY3182" fmla="*/ 340844 h 1104727"/>
              <a:gd name="connsiteX3183" fmla="*/ 141876 w 1465746"/>
              <a:gd name="connsiteY3183" fmla="*/ 342495 h 1104727"/>
              <a:gd name="connsiteX3184" fmla="*/ 142625 w 1465746"/>
              <a:gd name="connsiteY3184" fmla="*/ 343607 h 1104727"/>
              <a:gd name="connsiteX3185" fmla="*/ 143223 w 1465746"/>
              <a:gd name="connsiteY3185" fmla="*/ 344882 h 1104727"/>
              <a:gd name="connsiteX3186" fmla="*/ 143373 w 1465746"/>
              <a:gd name="connsiteY3186" fmla="*/ 346599 h 1104727"/>
              <a:gd name="connsiteX3187" fmla="*/ 144122 w 1465746"/>
              <a:gd name="connsiteY3187" fmla="*/ 347646 h 1104727"/>
              <a:gd name="connsiteX3188" fmla="*/ 145095 w 1465746"/>
              <a:gd name="connsiteY3188" fmla="*/ 348627 h 1104727"/>
              <a:gd name="connsiteX3189" fmla="*/ 145693 w 1465746"/>
              <a:gd name="connsiteY3189" fmla="*/ 349902 h 1104727"/>
              <a:gd name="connsiteX3190" fmla="*/ 146218 w 1465746"/>
              <a:gd name="connsiteY3190" fmla="*/ 351178 h 1104727"/>
              <a:gd name="connsiteX3191" fmla="*/ 146592 w 1465746"/>
              <a:gd name="connsiteY3191" fmla="*/ 352666 h 1104727"/>
              <a:gd name="connsiteX3192" fmla="*/ 147565 w 1465746"/>
              <a:gd name="connsiteY3192" fmla="*/ 353647 h 1104727"/>
              <a:gd name="connsiteX3193" fmla="*/ 148837 w 1465746"/>
              <a:gd name="connsiteY3193" fmla="*/ 354383 h 1104727"/>
              <a:gd name="connsiteX3194" fmla="*/ 149960 w 1465746"/>
              <a:gd name="connsiteY3194" fmla="*/ 355135 h 1104727"/>
              <a:gd name="connsiteX3195" fmla="*/ 150335 w 1465746"/>
              <a:gd name="connsiteY3195" fmla="*/ 356557 h 1104727"/>
              <a:gd name="connsiteX3196" fmla="*/ 150559 w 1465746"/>
              <a:gd name="connsiteY3196" fmla="*/ 358290 h 1104727"/>
              <a:gd name="connsiteX3197" fmla="*/ 150335 w 1465746"/>
              <a:gd name="connsiteY3197" fmla="*/ 359926 h 1104727"/>
              <a:gd name="connsiteX3198" fmla="*/ 150709 w 1465746"/>
              <a:gd name="connsiteY3198" fmla="*/ 361430 h 1104727"/>
              <a:gd name="connsiteX3199" fmla="*/ 151532 w 1465746"/>
              <a:gd name="connsiteY3199" fmla="*/ 362542 h 1104727"/>
              <a:gd name="connsiteX3200" fmla="*/ 152056 w 1465746"/>
              <a:gd name="connsiteY3200" fmla="*/ 363817 h 1104727"/>
              <a:gd name="connsiteX3201" fmla="*/ 152655 w 1465746"/>
              <a:gd name="connsiteY3201" fmla="*/ 365093 h 1104727"/>
              <a:gd name="connsiteX3202" fmla="*/ 152805 w 1465746"/>
              <a:gd name="connsiteY3202" fmla="*/ 366744 h 1104727"/>
              <a:gd name="connsiteX3203" fmla="*/ 152431 w 1465746"/>
              <a:gd name="connsiteY3203" fmla="*/ 367496 h 1104727"/>
              <a:gd name="connsiteX3204" fmla="*/ 152430 w 1465746"/>
              <a:gd name="connsiteY3204" fmla="*/ 369360 h 1104727"/>
              <a:gd name="connsiteX3205" fmla="*/ 152056 w 1465746"/>
              <a:gd name="connsiteY3205" fmla="*/ 370865 h 1104727"/>
              <a:gd name="connsiteX3206" fmla="*/ 151457 w 1465746"/>
              <a:gd name="connsiteY3206" fmla="*/ 372124 h 1104727"/>
              <a:gd name="connsiteX3207" fmla="*/ 150709 w 1465746"/>
              <a:gd name="connsiteY3207" fmla="*/ 373252 h 1104727"/>
              <a:gd name="connsiteX3208" fmla="*/ 149586 w 1465746"/>
              <a:gd name="connsiteY3208" fmla="*/ 374004 h 1104727"/>
              <a:gd name="connsiteX3209" fmla="*/ 148837 w 1465746"/>
              <a:gd name="connsiteY3209" fmla="*/ 375132 h 1104727"/>
              <a:gd name="connsiteX3210" fmla="*/ 147939 w 1465746"/>
              <a:gd name="connsiteY3210" fmla="*/ 376015 h 1104727"/>
              <a:gd name="connsiteX3211" fmla="*/ 147340 w 1465746"/>
              <a:gd name="connsiteY3211" fmla="*/ 377372 h 1104727"/>
              <a:gd name="connsiteX3212" fmla="*/ 146742 w 1465746"/>
              <a:gd name="connsiteY3212" fmla="*/ 378648 h 1104727"/>
              <a:gd name="connsiteX3213" fmla="*/ 146367 w 1465746"/>
              <a:gd name="connsiteY3213" fmla="*/ 380136 h 1104727"/>
              <a:gd name="connsiteX3214" fmla="*/ 145993 w 1465746"/>
              <a:gd name="connsiteY3214" fmla="*/ 381558 h 1104727"/>
              <a:gd name="connsiteX3215" fmla="*/ 145469 w 1465746"/>
              <a:gd name="connsiteY3215" fmla="*/ 382915 h 1104727"/>
              <a:gd name="connsiteX3216" fmla="*/ 144721 w 1465746"/>
              <a:gd name="connsiteY3216" fmla="*/ 384027 h 1104727"/>
              <a:gd name="connsiteX3217" fmla="*/ 143748 w 1465746"/>
              <a:gd name="connsiteY3217" fmla="*/ 384927 h 1104727"/>
              <a:gd name="connsiteX3218" fmla="*/ 142849 w 1465746"/>
              <a:gd name="connsiteY3218" fmla="*/ 385826 h 1104727"/>
              <a:gd name="connsiteX3219" fmla="*/ 141876 w 1465746"/>
              <a:gd name="connsiteY3219" fmla="*/ 386807 h 1104727"/>
              <a:gd name="connsiteX3220" fmla="*/ 141128 w 1465746"/>
              <a:gd name="connsiteY3220" fmla="*/ 387919 h 1104727"/>
              <a:gd name="connsiteX3221" fmla="*/ 140379 w 1465746"/>
              <a:gd name="connsiteY3221" fmla="*/ 388965 h 1104727"/>
              <a:gd name="connsiteX3222" fmla="*/ 140154 w 1465746"/>
              <a:gd name="connsiteY3222" fmla="*/ 390699 h 1104727"/>
              <a:gd name="connsiteX3223" fmla="*/ 140379 w 1465746"/>
              <a:gd name="connsiteY3223" fmla="*/ 392334 h 1104727"/>
              <a:gd name="connsiteX3224" fmla="*/ 140379 w 1465746"/>
              <a:gd name="connsiteY3224" fmla="*/ 394214 h 1104727"/>
              <a:gd name="connsiteX3225" fmla="*/ 140005 w 1465746"/>
              <a:gd name="connsiteY3225" fmla="*/ 395702 h 1104727"/>
              <a:gd name="connsiteX3226" fmla="*/ 139631 w 1465746"/>
              <a:gd name="connsiteY3226" fmla="*/ 396765 h 1104727"/>
              <a:gd name="connsiteX3227" fmla="*/ 139032 w 1465746"/>
              <a:gd name="connsiteY3227" fmla="*/ 398106 h 1104727"/>
              <a:gd name="connsiteX3228" fmla="*/ 138758 w 1465746"/>
              <a:gd name="connsiteY3228" fmla="*/ 398515 h 1104727"/>
              <a:gd name="connsiteX3229" fmla="*/ 138284 w 1465746"/>
              <a:gd name="connsiteY3229" fmla="*/ 399234 h 1104727"/>
              <a:gd name="connsiteX3230" fmla="*/ 137385 w 1465746"/>
              <a:gd name="connsiteY3230" fmla="*/ 400133 h 1104727"/>
              <a:gd name="connsiteX3231" fmla="*/ 136412 w 1465746"/>
              <a:gd name="connsiteY3231" fmla="*/ 401024 h 1104727"/>
              <a:gd name="connsiteX3232" fmla="*/ 135439 w 1465746"/>
              <a:gd name="connsiteY3232" fmla="*/ 401997 h 1104727"/>
              <a:gd name="connsiteX3233" fmla="*/ 134690 w 1465746"/>
              <a:gd name="connsiteY3233" fmla="*/ 403045 h 1104727"/>
              <a:gd name="connsiteX3234" fmla="*/ 134540 w 1465746"/>
              <a:gd name="connsiteY3234" fmla="*/ 404766 h 1104727"/>
              <a:gd name="connsiteX3235" fmla="*/ 134166 w 1465746"/>
              <a:gd name="connsiteY3235" fmla="*/ 406263 h 1104727"/>
              <a:gd name="connsiteX3236" fmla="*/ 133792 w 1465746"/>
              <a:gd name="connsiteY3236" fmla="*/ 407686 h 1104727"/>
              <a:gd name="connsiteX3237" fmla="*/ 133044 w 1465746"/>
              <a:gd name="connsiteY3237" fmla="*/ 408808 h 1104727"/>
              <a:gd name="connsiteX3238" fmla="*/ 132295 w 1465746"/>
              <a:gd name="connsiteY3238" fmla="*/ 409931 h 1104727"/>
              <a:gd name="connsiteX3239" fmla="*/ 131696 w 1465746"/>
              <a:gd name="connsiteY3239" fmla="*/ 411205 h 1104727"/>
              <a:gd name="connsiteX3240" fmla="*/ 130723 w 1465746"/>
              <a:gd name="connsiteY3240" fmla="*/ 412176 h 1104727"/>
              <a:gd name="connsiteX3241" fmla="*/ 129975 w 1465746"/>
              <a:gd name="connsiteY3241" fmla="*/ 413299 h 1104727"/>
              <a:gd name="connsiteX3242" fmla="*/ 129450 w 1465746"/>
              <a:gd name="connsiteY3242" fmla="*/ 414572 h 1104727"/>
              <a:gd name="connsiteX3243" fmla="*/ 128852 w 1465746"/>
              <a:gd name="connsiteY3243" fmla="*/ 415845 h 1104727"/>
              <a:gd name="connsiteX3244" fmla="*/ 128702 w 1465746"/>
              <a:gd name="connsiteY3244" fmla="*/ 417567 h 1104727"/>
              <a:gd name="connsiteX3245" fmla="*/ 128328 w 1465746"/>
              <a:gd name="connsiteY3245" fmla="*/ 418988 h 1104727"/>
              <a:gd name="connsiteX3246" fmla="*/ 127954 w 1465746"/>
              <a:gd name="connsiteY3246" fmla="*/ 420486 h 1104727"/>
              <a:gd name="connsiteX3247" fmla="*/ 127580 w 1465746"/>
              <a:gd name="connsiteY3247" fmla="*/ 421982 h 1104727"/>
              <a:gd name="connsiteX3248" fmla="*/ 126980 w 1465746"/>
              <a:gd name="connsiteY3248" fmla="*/ 423256 h 1104727"/>
              <a:gd name="connsiteX3249" fmla="*/ 126232 w 1465746"/>
              <a:gd name="connsiteY3249" fmla="*/ 424377 h 1104727"/>
              <a:gd name="connsiteX3250" fmla="*/ 125259 w 1465746"/>
              <a:gd name="connsiteY3250" fmla="*/ 425350 h 1104727"/>
              <a:gd name="connsiteX3251" fmla="*/ 124510 w 1465746"/>
              <a:gd name="connsiteY3251" fmla="*/ 426398 h 1104727"/>
              <a:gd name="connsiteX3252" fmla="*/ 123762 w 1465746"/>
              <a:gd name="connsiteY3252" fmla="*/ 427522 h 1104727"/>
              <a:gd name="connsiteX3253" fmla="*/ 123612 w 1465746"/>
              <a:gd name="connsiteY3253" fmla="*/ 429243 h 1104727"/>
              <a:gd name="connsiteX3254" fmla="*/ 123612 w 1465746"/>
              <a:gd name="connsiteY3254" fmla="*/ 431040 h 1104727"/>
              <a:gd name="connsiteX3255" fmla="*/ 123986 w 1465746"/>
              <a:gd name="connsiteY3255" fmla="*/ 432537 h 1104727"/>
              <a:gd name="connsiteX3256" fmla="*/ 124361 w 1465746"/>
              <a:gd name="connsiteY3256" fmla="*/ 434034 h 1104727"/>
              <a:gd name="connsiteX3257" fmla="*/ 124361 w 1465746"/>
              <a:gd name="connsiteY3257" fmla="*/ 435531 h 1104727"/>
              <a:gd name="connsiteX3258" fmla="*/ 123762 w 1465746"/>
              <a:gd name="connsiteY3258" fmla="*/ 436803 h 1104727"/>
              <a:gd name="connsiteX3259" fmla="*/ 123013 w 1465746"/>
              <a:gd name="connsiteY3259" fmla="*/ 437926 h 1104727"/>
              <a:gd name="connsiteX3260" fmla="*/ 122863 w 1465746"/>
              <a:gd name="connsiteY3260" fmla="*/ 439573 h 1104727"/>
              <a:gd name="connsiteX3261" fmla="*/ 123238 w 1465746"/>
              <a:gd name="connsiteY3261" fmla="*/ 441070 h 1104727"/>
              <a:gd name="connsiteX3262" fmla="*/ 123612 w 1465746"/>
              <a:gd name="connsiteY3262" fmla="*/ 442566 h 1104727"/>
              <a:gd name="connsiteX3263" fmla="*/ 123238 w 1465746"/>
              <a:gd name="connsiteY3263" fmla="*/ 444064 h 1104727"/>
              <a:gd name="connsiteX3264" fmla="*/ 122489 w 1465746"/>
              <a:gd name="connsiteY3264" fmla="*/ 445112 h 1104727"/>
              <a:gd name="connsiteX3265" fmla="*/ 122040 w 1465746"/>
              <a:gd name="connsiteY3265" fmla="*/ 446609 h 1104727"/>
              <a:gd name="connsiteX3266" fmla="*/ 121890 w 1465746"/>
              <a:gd name="connsiteY3266" fmla="*/ 448330 h 1104727"/>
              <a:gd name="connsiteX3267" fmla="*/ 122265 w 1465746"/>
              <a:gd name="connsiteY3267" fmla="*/ 449753 h 1104727"/>
              <a:gd name="connsiteX3268" fmla="*/ 123013 w 1465746"/>
              <a:gd name="connsiteY3268" fmla="*/ 450876 h 1104727"/>
              <a:gd name="connsiteX3269" fmla="*/ 123388 w 1465746"/>
              <a:gd name="connsiteY3269" fmla="*/ 452372 h 1104727"/>
              <a:gd name="connsiteX3270" fmla="*/ 123238 w 1465746"/>
              <a:gd name="connsiteY3270" fmla="*/ 454019 h 1104727"/>
              <a:gd name="connsiteX3271" fmla="*/ 122415 w 1465746"/>
              <a:gd name="connsiteY3271" fmla="*/ 455142 h 1104727"/>
              <a:gd name="connsiteX3272" fmla="*/ 121666 w 1465746"/>
              <a:gd name="connsiteY3272" fmla="*/ 456266 h 1104727"/>
              <a:gd name="connsiteX3273" fmla="*/ 120768 w 1465746"/>
              <a:gd name="connsiteY3273" fmla="*/ 457163 h 1104727"/>
              <a:gd name="connsiteX3274" fmla="*/ 119794 w 1465746"/>
              <a:gd name="connsiteY3274" fmla="*/ 458136 h 1104727"/>
              <a:gd name="connsiteX3275" fmla="*/ 119046 w 1465746"/>
              <a:gd name="connsiteY3275" fmla="*/ 459259 h 1104727"/>
              <a:gd name="connsiteX3276" fmla="*/ 118522 w 1465746"/>
              <a:gd name="connsiteY3276" fmla="*/ 460532 h 1104727"/>
              <a:gd name="connsiteX3277" fmla="*/ 118148 w 1465746"/>
              <a:gd name="connsiteY3277" fmla="*/ 462029 h 1104727"/>
              <a:gd name="connsiteX3278" fmla="*/ 117923 w 1465746"/>
              <a:gd name="connsiteY3278" fmla="*/ 463676 h 1104727"/>
              <a:gd name="connsiteX3279" fmla="*/ 117923 w 1465746"/>
              <a:gd name="connsiteY3279" fmla="*/ 465547 h 1104727"/>
              <a:gd name="connsiteX3280" fmla="*/ 117549 w 1465746"/>
              <a:gd name="connsiteY3280" fmla="*/ 467044 h 1104727"/>
              <a:gd name="connsiteX3281" fmla="*/ 116800 w 1465746"/>
              <a:gd name="connsiteY3281" fmla="*/ 468168 h 1104727"/>
              <a:gd name="connsiteX3282" fmla="*/ 115704 w 1465746"/>
              <a:gd name="connsiteY3282" fmla="*/ 469044 h 1104727"/>
              <a:gd name="connsiteX3283" fmla="*/ 114929 w 1465746"/>
              <a:gd name="connsiteY3283" fmla="*/ 470187 h 1104727"/>
              <a:gd name="connsiteX3284" fmla="*/ 114929 w 1465746"/>
              <a:gd name="connsiteY3284" fmla="*/ 471984 h 1104727"/>
              <a:gd name="connsiteX3285" fmla="*/ 115303 w 1465746"/>
              <a:gd name="connsiteY3285" fmla="*/ 473482 h 1104727"/>
              <a:gd name="connsiteX3286" fmla="*/ 115677 w 1465746"/>
              <a:gd name="connsiteY3286" fmla="*/ 474978 h 1104727"/>
              <a:gd name="connsiteX3287" fmla="*/ 115677 w 1465746"/>
              <a:gd name="connsiteY3287" fmla="*/ 476850 h 1104727"/>
              <a:gd name="connsiteX3288" fmla="*/ 115453 w 1465746"/>
              <a:gd name="connsiteY3288" fmla="*/ 478497 h 1104727"/>
              <a:gd name="connsiteX3289" fmla="*/ 114930 w 1465746"/>
              <a:gd name="connsiteY3289" fmla="*/ 479844 h 1104727"/>
              <a:gd name="connsiteX3290" fmla="*/ 114180 w 1465746"/>
              <a:gd name="connsiteY3290" fmla="*/ 480892 h 1104727"/>
              <a:gd name="connsiteX3291" fmla="*/ 113208 w 1465746"/>
              <a:gd name="connsiteY3291" fmla="*/ 481865 h 1104727"/>
              <a:gd name="connsiteX3292" fmla="*/ 112684 w 1465746"/>
              <a:gd name="connsiteY3292" fmla="*/ 483137 h 1104727"/>
              <a:gd name="connsiteX3293" fmla="*/ 112085 w 1465746"/>
              <a:gd name="connsiteY3293" fmla="*/ 484409 h 1104727"/>
              <a:gd name="connsiteX3294" fmla="*/ 112085 w 1465746"/>
              <a:gd name="connsiteY3294" fmla="*/ 486282 h 1104727"/>
              <a:gd name="connsiteX3295" fmla="*/ 111711 w 1465746"/>
              <a:gd name="connsiteY3295" fmla="*/ 487778 h 1104727"/>
              <a:gd name="connsiteX3296" fmla="*/ 111112 w 1465746"/>
              <a:gd name="connsiteY3296" fmla="*/ 489050 h 1104727"/>
              <a:gd name="connsiteX3297" fmla="*/ 110363 w 1465746"/>
              <a:gd name="connsiteY3297" fmla="*/ 490173 h 1104727"/>
              <a:gd name="connsiteX3298" fmla="*/ 109465 w 1465746"/>
              <a:gd name="connsiteY3298" fmla="*/ 491146 h 1104727"/>
              <a:gd name="connsiteX3299" fmla="*/ 108492 w 1465746"/>
              <a:gd name="connsiteY3299" fmla="*/ 492045 h 1104727"/>
              <a:gd name="connsiteX3300" fmla="*/ 107594 w 1465746"/>
              <a:gd name="connsiteY3300" fmla="*/ 492943 h 1104727"/>
              <a:gd name="connsiteX3301" fmla="*/ 106471 w 1465746"/>
              <a:gd name="connsiteY3301" fmla="*/ 493692 h 1104727"/>
              <a:gd name="connsiteX3302" fmla="*/ 105872 w 1465746"/>
              <a:gd name="connsiteY3302" fmla="*/ 494066 h 1104727"/>
              <a:gd name="connsiteX3303" fmla="*/ 105273 w 1465746"/>
              <a:gd name="connsiteY3303" fmla="*/ 494441 h 1104727"/>
              <a:gd name="connsiteX3304" fmla="*/ 104151 w 1465746"/>
              <a:gd name="connsiteY3304" fmla="*/ 495188 h 1104727"/>
              <a:gd name="connsiteX3305" fmla="*/ 102878 w 1465746"/>
              <a:gd name="connsiteY3305" fmla="*/ 495787 h 1104727"/>
              <a:gd name="connsiteX3306" fmla="*/ 101156 w 1465746"/>
              <a:gd name="connsiteY3306" fmla="*/ 495937 h 1104727"/>
              <a:gd name="connsiteX3307" fmla="*/ 99659 w 1465746"/>
              <a:gd name="connsiteY3307" fmla="*/ 496311 h 1104727"/>
              <a:gd name="connsiteX3308" fmla="*/ 98162 w 1465746"/>
              <a:gd name="connsiteY3308" fmla="*/ 496686 h 1104727"/>
              <a:gd name="connsiteX3309" fmla="*/ 96665 w 1465746"/>
              <a:gd name="connsiteY3309" fmla="*/ 497060 h 1104727"/>
              <a:gd name="connsiteX3310" fmla="*/ 95318 w 1465746"/>
              <a:gd name="connsiteY3310" fmla="*/ 497584 h 1104727"/>
              <a:gd name="connsiteX3311" fmla="*/ 94420 w 1465746"/>
              <a:gd name="connsiteY3311" fmla="*/ 498557 h 1104727"/>
              <a:gd name="connsiteX3312" fmla="*/ 93671 w 1465746"/>
              <a:gd name="connsiteY3312" fmla="*/ 499605 h 1104727"/>
              <a:gd name="connsiteX3313" fmla="*/ 93185 w 1465746"/>
              <a:gd name="connsiteY3313" fmla="*/ 500697 h 1104727"/>
              <a:gd name="connsiteX3314" fmla="*/ 93072 w 1465746"/>
              <a:gd name="connsiteY3314" fmla="*/ 500952 h 1104727"/>
              <a:gd name="connsiteX3315" fmla="*/ 92473 w 1465746"/>
              <a:gd name="connsiteY3315" fmla="*/ 502224 h 1104727"/>
              <a:gd name="connsiteX3316" fmla="*/ 91725 w 1465746"/>
              <a:gd name="connsiteY3316" fmla="*/ 503347 h 1104727"/>
              <a:gd name="connsiteX3317" fmla="*/ 90228 w 1465746"/>
              <a:gd name="connsiteY3317" fmla="*/ 503347 h 1104727"/>
              <a:gd name="connsiteX3318" fmla="*/ 89330 w 1465746"/>
              <a:gd name="connsiteY3318" fmla="*/ 502450 h 1104727"/>
              <a:gd name="connsiteX3319" fmla="*/ 88356 w 1465746"/>
              <a:gd name="connsiteY3319" fmla="*/ 501477 h 1104727"/>
              <a:gd name="connsiteX3320" fmla="*/ 88191 w 1465746"/>
              <a:gd name="connsiteY3320" fmla="*/ 501312 h 1104727"/>
              <a:gd name="connsiteX3321" fmla="*/ 87458 w 1465746"/>
              <a:gd name="connsiteY3321" fmla="*/ 500577 h 1104727"/>
              <a:gd name="connsiteX3322" fmla="*/ 86111 w 1465746"/>
              <a:gd name="connsiteY3322" fmla="*/ 499979 h 1104727"/>
              <a:gd name="connsiteX3323" fmla="*/ 84614 w 1465746"/>
              <a:gd name="connsiteY3323" fmla="*/ 500353 h 1104727"/>
              <a:gd name="connsiteX3324" fmla="*/ 83491 w 1465746"/>
              <a:gd name="connsiteY3324" fmla="*/ 501102 h 1104727"/>
              <a:gd name="connsiteX3325" fmla="*/ 82518 w 1465746"/>
              <a:gd name="connsiteY3325" fmla="*/ 502075 h 1104727"/>
              <a:gd name="connsiteX3326" fmla="*/ 81620 w 1465746"/>
              <a:gd name="connsiteY3326" fmla="*/ 502973 h 1104727"/>
              <a:gd name="connsiteX3327" fmla="*/ 80871 w 1465746"/>
              <a:gd name="connsiteY3327" fmla="*/ 504096 h 1104727"/>
              <a:gd name="connsiteX3328" fmla="*/ 80272 w 1465746"/>
              <a:gd name="connsiteY3328" fmla="*/ 505368 h 1104727"/>
              <a:gd name="connsiteX3329" fmla="*/ 79524 w 1465746"/>
              <a:gd name="connsiteY3329" fmla="*/ 506492 h 1104727"/>
              <a:gd name="connsiteX3330" fmla="*/ 78775 w 1465746"/>
              <a:gd name="connsiteY3330" fmla="*/ 507613 h 1104727"/>
              <a:gd name="connsiteX3331" fmla="*/ 77653 w 1465746"/>
              <a:gd name="connsiteY3331" fmla="*/ 508362 h 1104727"/>
              <a:gd name="connsiteX3332" fmla="*/ 75931 w 1465746"/>
              <a:gd name="connsiteY3332" fmla="*/ 508513 h 1104727"/>
              <a:gd name="connsiteX3333" fmla="*/ 74658 w 1465746"/>
              <a:gd name="connsiteY3333" fmla="*/ 509111 h 1104727"/>
              <a:gd name="connsiteX3334" fmla="*/ 73685 w 1465746"/>
              <a:gd name="connsiteY3334" fmla="*/ 510009 h 1104727"/>
              <a:gd name="connsiteX3335" fmla="*/ 73161 w 1465746"/>
              <a:gd name="connsiteY3335" fmla="*/ 511283 h 1104727"/>
              <a:gd name="connsiteX3336" fmla="*/ 72562 w 1465746"/>
              <a:gd name="connsiteY3336" fmla="*/ 512630 h 1104727"/>
              <a:gd name="connsiteX3337" fmla="*/ 71814 w 1465746"/>
              <a:gd name="connsiteY3337" fmla="*/ 513752 h 1104727"/>
              <a:gd name="connsiteX3338" fmla="*/ 70841 w 1465746"/>
              <a:gd name="connsiteY3338" fmla="*/ 514651 h 1104727"/>
              <a:gd name="connsiteX3339" fmla="*/ 70092 w 1465746"/>
              <a:gd name="connsiteY3339" fmla="*/ 515773 h 1104727"/>
              <a:gd name="connsiteX3340" fmla="*/ 69194 w 1465746"/>
              <a:gd name="connsiteY3340" fmla="*/ 516672 h 1104727"/>
              <a:gd name="connsiteX3341" fmla="*/ 68446 w 1465746"/>
              <a:gd name="connsiteY3341" fmla="*/ 517794 h 1104727"/>
              <a:gd name="connsiteX3342" fmla="*/ 67922 w 1465746"/>
              <a:gd name="connsiteY3342" fmla="*/ 518973 h 1104727"/>
              <a:gd name="connsiteX3343" fmla="*/ 67847 w 1465746"/>
              <a:gd name="connsiteY3343" fmla="*/ 519141 h 1104727"/>
              <a:gd name="connsiteX3344" fmla="*/ 67098 w 1465746"/>
              <a:gd name="connsiteY3344" fmla="*/ 520189 h 1104727"/>
              <a:gd name="connsiteX3345" fmla="*/ 66575 w 1465746"/>
              <a:gd name="connsiteY3345" fmla="*/ 521536 h 1104727"/>
              <a:gd name="connsiteX3346" fmla="*/ 65976 w 1465746"/>
              <a:gd name="connsiteY3346" fmla="*/ 522809 h 1104727"/>
              <a:gd name="connsiteX3347" fmla="*/ 65376 w 1465746"/>
              <a:gd name="connsiteY3347" fmla="*/ 524082 h 1104727"/>
              <a:gd name="connsiteX3348" fmla="*/ 65227 w 1465746"/>
              <a:gd name="connsiteY3348" fmla="*/ 525804 h 1104727"/>
              <a:gd name="connsiteX3349" fmla="*/ 64628 w 1465746"/>
              <a:gd name="connsiteY3349" fmla="*/ 527076 h 1104727"/>
              <a:gd name="connsiteX3350" fmla="*/ 63880 w 1465746"/>
              <a:gd name="connsiteY3350" fmla="*/ 528198 h 1104727"/>
              <a:gd name="connsiteX3351" fmla="*/ 63131 w 1465746"/>
              <a:gd name="connsiteY3351" fmla="*/ 529321 h 1104727"/>
              <a:gd name="connsiteX3352" fmla="*/ 62981 w 1465746"/>
              <a:gd name="connsiteY3352" fmla="*/ 530968 h 1104727"/>
              <a:gd name="connsiteX3353" fmla="*/ 63505 w 1465746"/>
              <a:gd name="connsiteY3353" fmla="*/ 532240 h 1104727"/>
              <a:gd name="connsiteX3354" fmla="*/ 64254 w 1465746"/>
              <a:gd name="connsiteY3354" fmla="*/ 533363 h 1104727"/>
              <a:gd name="connsiteX3355" fmla="*/ 63880 w 1465746"/>
              <a:gd name="connsiteY3355" fmla="*/ 534861 h 1104727"/>
              <a:gd name="connsiteX3356" fmla="*/ 62607 w 1465746"/>
              <a:gd name="connsiteY3356" fmla="*/ 535384 h 1104727"/>
              <a:gd name="connsiteX3357" fmla="*/ 61408 w 1465746"/>
              <a:gd name="connsiteY3357" fmla="*/ 535280 h 1104727"/>
              <a:gd name="connsiteX3358" fmla="*/ 60885 w 1465746"/>
              <a:gd name="connsiteY3358" fmla="*/ 535236 h 1104727"/>
              <a:gd name="connsiteX3359" fmla="*/ 59763 w 1465746"/>
              <a:gd name="connsiteY3359" fmla="*/ 534487 h 1104727"/>
              <a:gd name="connsiteX3360" fmla="*/ 58789 w 1465746"/>
              <a:gd name="connsiteY3360" fmla="*/ 533587 h 1104727"/>
              <a:gd name="connsiteX3361" fmla="*/ 57667 w 1465746"/>
              <a:gd name="connsiteY3361" fmla="*/ 532840 h 1104727"/>
              <a:gd name="connsiteX3362" fmla="*/ 56170 w 1465746"/>
              <a:gd name="connsiteY3362" fmla="*/ 532840 h 1104727"/>
              <a:gd name="connsiteX3363" fmla="*/ 55646 w 1465746"/>
              <a:gd name="connsiteY3363" fmla="*/ 534112 h 1104727"/>
              <a:gd name="connsiteX3364" fmla="*/ 55272 w 1465746"/>
              <a:gd name="connsiteY3364" fmla="*/ 535610 h 1104727"/>
              <a:gd name="connsiteX3365" fmla="*/ 55047 w 1465746"/>
              <a:gd name="connsiteY3365" fmla="*/ 537257 h 1104727"/>
              <a:gd name="connsiteX3366" fmla="*/ 54898 w 1465746"/>
              <a:gd name="connsiteY3366" fmla="*/ 538977 h 1104727"/>
              <a:gd name="connsiteX3367" fmla="*/ 54298 w 1465746"/>
              <a:gd name="connsiteY3367" fmla="*/ 540251 h 1104727"/>
              <a:gd name="connsiteX3368" fmla="*/ 53550 w 1465746"/>
              <a:gd name="connsiteY3368" fmla="*/ 541372 h 1104727"/>
              <a:gd name="connsiteX3369" fmla="*/ 52652 w 1465746"/>
              <a:gd name="connsiteY3369" fmla="*/ 542272 h 1104727"/>
              <a:gd name="connsiteX3370" fmla="*/ 51454 w 1465746"/>
              <a:gd name="connsiteY3370" fmla="*/ 543019 h 1104727"/>
              <a:gd name="connsiteX3371" fmla="*/ 50556 w 1465746"/>
              <a:gd name="connsiteY3371" fmla="*/ 543918 h 1104727"/>
              <a:gd name="connsiteX3372" fmla="*/ 49433 w 1465746"/>
              <a:gd name="connsiteY3372" fmla="*/ 544665 h 1104727"/>
              <a:gd name="connsiteX3373" fmla="*/ 48460 w 1465746"/>
              <a:gd name="connsiteY3373" fmla="*/ 545640 h 1104727"/>
              <a:gd name="connsiteX3374" fmla="*/ 47337 w 1465746"/>
              <a:gd name="connsiteY3374" fmla="*/ 546387 h 1104727"/>
              <a:gd name="connsiteX3375" fmla="*/ 46439 w 1465746"/>
              <a:gd name="connsiteY3375" fmla="*/ 547286 h 1104727"/>
              <a:gd name="connsiteX3376" fmla="*/ 45466 w 1465746"/>
              <a:gd name="connsiteY3376" fmla="*/ 548184 h 1104727"/>
              <a:gd name="connsiteX3377" fmla="*/ 44568 w 1465746"/>
              <a:gd name="connsiteY3377" fmla="*/ 549157 h 1104727"/>
              <a:gd name="connsiteX3378" fmla="*/ 43594 w 1465746"/>
              <a:gd name="connsiteY3378" fmla="*/ 550056 h 1104727"/>
              <a:gd name="connsiteX3379" fmla="*/ 42846 w 1465746"/>
              <a:gd name="connsiteY3379" fmla="*/ 551178 h 1104727"/>
              <a:gd name="connsiteX3380" fmla="*/ 42247 w 1465746"/>
              <a:gd name="connsiteY3380" fmla="*/ 552450 h 1104727"/>
              <a:gd name="connsiteX3381" fmla="*/ 41499 w 1465746"/>
              <a:gd name="connsiteY3381" fmla="*/ 553574 h 1104727"/>
              <a:gd name="connsiteX3382" fmla="*/ 40600 w 1465746"/>
              <a:gd name="connsiteY3382" fmla="*/ 554546 h 1104727"/>
              <a:gd name="connsiteX3383" fmla="*/ 39478 w 1465746"/>
              <a:gd name="connsiteY3383" fmla="*/ 555220 h 1104727"/>
              <a:gd name="connsiteX3384" fmla="*/ 38355 w 1465746"/>
              <a:gd name="connsiteY3384" fmla="*/ 555969 h 1104727"/>
              <a:gd name="connsiteX3385" fmla="*/ 37232 w 1465746"/>
              <a:gd name="connsiteY3385" fmla="*/ 556718 h 1104727"/>
              <a:gd name="connsiteX3386" fmla="*/ 36034 w 1465746"/>
              <a:gd name="connsiteY3386" fmla="*/ 557467 h 1104727"/>
              <a:gd name="connsiteX3387" fmla="*/ 35136 w 1465746"/>
              <a:gd name="connsiteY3387" fmla="*/ 558440 h 1104727"/>
              <a:gd name="connsiteX3388" fmla="*/ 34163 w 1465746"/>
              <a:gd name="connsiteY3388" fmla="*/ 559337 h 1104727"/>
              <a:gd name="connsiteX3389" fmla="*/ 33639 w 1465746"/>
              <a:gd name="connsiteY3389" fmla="*/ 560610 h 1104727"/>
              <a:gd name="connsiteX3390" fmla="*/ 33040 w 1465746"/>
              <a:gd name="connsiteY3390" fmla="*/ 561957 h 1104727"/>
              <a:gd name="connsiteX3391" fmla="*/ 32292 w 1465746"/>
              <a:gd name="connsiteY3391" fmla="*/ 563080 h 1104727"/>
              <a:gd name="connsiteX3392" fmla="*/ 31394 w 1465746"/>
              <a:gd name="connsiteY3392" fmla="*/ 563978 h 1104727"/>
              <a:gd name="connsiteX3393" fmla="*/ 30421 w 1465746"/>
              <a:gd name="connsiteY3393" fmla="*/ 564877 h 1104727"/>
              <a:gd name="connsiteX3394" fmla="*/ 29672 w 1465746"/>
              <a:gd name="connsiteY3394" fmla="*/ 565999 h 1104727"/>
              <a:gd name="connsiteX3395" fmla="*/ 29298 w 1465746"/>
              <a:gd name="connsiteY3395" fmla="*/ 567497 h 1104727"/>
              <a:gd name="connsiteX3396" fmla="*/ 28773 w 1465746"/>
              <a:gd name="connsiteY3396" fmla="*/ 568769 h 1104727"/>
              <a:gd name="connsiteX3397" fmla="*/ 28175 w 1465746"/>
              <a:gd name="connsiteY3397" fmla="*/ 570116 h 1104727"/>
              <a:gd name="connsiteX3398" fmla="*/ 27576 w 1465746"/>
              <a:gd name="connsiteY3398" fmla="*/ 571388 h 1104727"/>
              <a:gd name="connsiteX3399" fmla="*/ 27426 w 1465746"/>
              <a:gd name="connsiteY3399" fmla="*/ 573035 h 1104727"/>
              <a:gd name="connsiteX3400" fmla="*/ 27427 w 1465746"/>
              <a:gd name="connsiteY3400" fmla="*/ 574907 h 1104727"/>
              <a:gd name="connsiteX3401" fmla="*/ 27202 w 1465746"/>
              <a:gd name="connsiteY3401" fmla="*/ 576629 h 1104727"/>
              <a:gd name="connsiteX3402" fmla="*/ 26677 w 1465746"/>
              <a:gd name="connsiteY3402" fmla="*/ 577901 h 1104727"/>
              <a:gd name="connsiteX3403" fmla="*/ 26304 w 1465746"/>
              <a:gd name="connsiteY3403" fmla="*/ 579399 h 1104727"/>
              <a:gd name="connsiteX3404" fmla="*/ 26079 w 1465746"/>
              <a:gd name="connsiteY3404" fmla="*/ 581045 h 1104727"/>
              <a:gd name="connsiteX3405" fmla="*/ 26304 w 1465746"/>
              <a:gd name="connsiteY3405" fmla="*/ 582692 h 1104727"/>
              <a:gd name="connsiteX3406" fmla="*/ 26303 w 1465746"/>
              <a:gd name="connsiteY3406" fmla="*/ 584562 h 1104727"/>
              <a:gd name="connsiteX3407" fmla="*/ 26303 w 1465746"/>
              <a:gd name="connsiteY3407" fmla="*/ 586435 h 1104727"/>
              <a:gd name="connsiteX3408" fmla="*/ 26079 w 1465746"/>
              <a:gd name="connsiteY3408" fmla="*/ 588081 h 1104727"/>
              <a:gd name="connsiteX3409" fmla="*/ 25704 w 1465746"/>
              <a:gd name="connsiteY3409" fmla="*/ 589577 h 1104727"/>
              <a:gd name="connsiteX3410" fmla="*/ 25330 w 1465746"/>
              <a:gd name="connsiteY3410" fmla="*/ 591075 h 1104727"/>
              <a:gd name="connsiteX3411" fmla="*/ 24806 w 1465746"/>
              <a:gd name="connsiteY3411" fmla="*/ 592347 h 1104727"/>
              <a:gd name="connsiteX3412" fmla="*/ 24208 w 1465746"/>
              <a:gd name="connsiteY3412" fmla="*/ 593619 h 1104727"/>
              <a:gd name="connsiteX3413" fmla="*/ 23459 w 1465746"/>
              <a:gd name="connsiteY3413" fmla="*/ 594743 h 1104727"/>
              <a:gd name="connsiteX3414" fmla="*/ 22935 w 1465746"/>
              <a:gd name="connsiteY3414" fmla="*/ 596090 h 1104727"/>
              <a:gd name="connsiteX3415" fmla="*/ 22561 w 1465746"/>
              <a:gd name="connsiteY3415" fmla="*/ 597513 h 1104727"/>
              <a:gd name="connsiteX3416" fmla="*/ 21962 w 1465746"/>
              <a:gd name="connsiteY3416" fmla="*/ 598860 h 1104727"/>
              <a:gd name="connsiteX3417" fmla="*/ 21588 w 1465746"/>
              <a:gd name="connsiteY3417" fmla="*/ 600356 h 1104727"/>
              <a:gd name="connsiteX3418" fmla="*/ 21213 w 1465746"/>
              <a:gd name="connsiteY3418" fmla="*/ 601779 h 1104727"/>
              <a:gd name="connsiteX3419" fmla="*/ 20839 w 1465746"/>
              <a:gd name="connsiteY3419" fmla="*/ 603276 h 1104727"/>
              <a:gd name="connsiteX3420" fmla="*/ 20839 w 1465746"/>
              <a:gd name="connsiteY3420" fmla="*/ 603780 h 1104727"/>
              <a:gd name="connsiteX3421" fmla="*/ 20839 w 1465746"/>
              <a:gd name="connsiteY3421" fmla="*/ 605147 h 1104727"/>
              <a:gd name="connsiteX3422" fmla="*/ 20839 w 1465746"/>
              <a:gd name="connsiteY3422" fmla="*/ 607018 h 1104727"/>
              <a:gd name="connsiteX3423" fmla="*/ 20690 w 1465746"/>
              <a:gd name="connsiteY3423" fmla="*/ 608666 h 1104727"/>
              <a:gd name="connsiteX3424" fmla="*/ 20465 w 1465746"/>
              <a:gd name="connsiteY3424" fmla="*/ 610312 h 1104727"/>
              <a:gd name="connsiteX3425" fmla="*/ 20091 w 1465746"/>
              <a:gd name="connsiteY3425" fmla="*/ 611809 h 1104727"/>
              <a:gd name="connsiteX3426" fmla="*/ 19716 w 1465746"/>
              <a:gd name="connsiteY3426" fmla="*/ 613306 h 1104727"/>
              <a:gd name="connsiteX3427" fmla="*/ 19342 w 1465746"/>
              <a:gd name="connsiteY3427" fmla="*/ 614804 h 1104727"/>
              <a:gd name="connsiteX3428" fmla="*/ 18968 w 1465746"/>
              <a:gd name="connsiteY3428" fmla="*/ 616300 h 1104727"/>
              <a:gd name="connsiteX3429" fmla="*/ 18444 w 1465746"/>
              <a:gd name="connsiteY3429" fmla="*/ 617572 h 1104727"/>
              <a:gd name="connsiteX3430" fmla="*/ 17845 w 1465746"/>
              <a:gd name="connsiteY3430" fmla="*/ 618846 h 1104727"/>
              <a:gd name="connsiteX3431" fmla="*/ 17322 w 1465746"/>
              <a:gd name="connsiteY3431" fmla="*/ 620192 h 1104727"/>
              <a:gd name="connsiteX3432" fmla="*/ 16573 w 1465746"/>
              <a:gd name="connsiteY3432" fmla="*/ 621315 h 1104727"/>
              <a:gd name="connsiteX3433" fmla="*/ 15600 w 1465746"/>
              <a:gd name="connsiteY3433" fmla="*/ 622215 h 1104727"/>
              <a:gd name="connsiteX3434" fmla="*/ 14627 w 1465746"/>
              <a:gd name="connsiteY3434" fmla="*/ 623112 h 1104727"/>
              <a:gd name="connsiteX3435" fmla="*/ 13728 w 1465746"/>
              <a:gd name="connsiteY3435" fmla="*/ 624085 h 1104727"/>
              <a:gd name="connsiteX3436" fmla="*/ 12755 w 1465746"/>
              <a:gd name="connsiteY3436" fmla="*/ 624983 h 1104727"/>
              <a:gd name="connsiteX3437" fmla="*/ 12007 w 1465746"/>
              <a:gd name="connsiteY3437" fmla="*/ 626106 h 1104727"/>
              <a:gd name="connsiteX3438" fmla="*/ 11632 w 1465746"/>
              <a:gd name="connsiteY3438" fmla="*/ 627604 h 1104727"/>
              <a:gd name="connsiteX3439" fmla="*/ 11483 w 1465746"/>
              <a:gd name="connsiteY3439" fmla="*/ 629250 h 1104727"/>
              <a:gd name="connsiteX3440" fmla="*/ 12007 w 1465746"/>
              <a:gd name="connsiteY3440" fmla="*/ 630523 h 1104727"/>
              <a:gd name="connsiteX3441" fmla="*/ 12605 w 1465746"/>
              <a:gd name="connsiteY3441" fmla="*/ 631870 h 1104727"/>
              <a:gd name="connsiteX3442" fmla="*/ 13129 w 1465746"/>
              <a:gd name="connsiteY3442" fmla="*/ 633142 h 1104727"/>
              <a:gd name="connsiteX3443" fmla="*/ 13504 w 1465746"/>
              <a:gd name="connsiteY3443" fmla="*/ 634640 h 1104727"/>
              <a:gd name="connsiteX3444" fmla="*/ 14102 w 1465746"/>
              <a:gd name="connsiteY3444" fmla="*/ 635912 h 1104727"/>
              <a:gd name="connsiteX3445" fmla="*/ 14477 w 1465746"/>
              <a:gd name="connsiteY3445" fmla="*/ 637410 h 1104727"/>
              <a:gd name="connsiteX3446" fmla="*/ 14627 w 1465746"/>
              <a:gd name="connsiteY3446" fmla="*/ 639130 h 1104727"/>
              <a:gd name="connsiteX3447" fmla="*/ 15001 w 1465746"/>
              <a:gd name="connsiteY3447" fmla="*/ 640552 h 1104727"/>
              <a:gd name="connsiteX3448" fmla="*/ 15450 w 1465746"/>
              <a:gd name="connsiteY3448" fmla="*/ 642050 h 1104727"/>
              <a:gd name="connsiteX3449" fmla="*/ 15600 w 1465746"/>
              <a:gd name="connsiteY3449" fmla="*/ 643697 h 1104727"/>
              <a:gd name="connsiteX3450" fmla="*/ 15974 w 1465746"/>
              <a:gd name="connsiteY3450" fmla="*/ 645193 h 1104727"/>
              <a:gd name="connsiteX3451" fmla="*/ 16573 w 1465746"/>
              <a:gd name="connsiteY3451" fmla="*/ 646467 h 1104727"/>
              <a:gd name="connsiteX3452" fmla="*/ 17096 w 1465746"/>
              <a:gd name="connsiteY3452" fmla="*/ 647814 h 1104727"/>
              <a:gd name="connsiteX3453" fmla="*/ 17695 w 1465746"/>
              <a:gd name="connsiteY3453" fmla="*/ 649086 h 1104727"/>
              <a:gd name="connsiteX3454" fmla="*/ 18444 w 1465746"/>
              <a:gd name="connsiteY3454" fmla="*/ 650209 h 1104727"/>
              <a:gd name="connsiteX3455" fmla="*/ 19192 w 1465746"/>
              <a:gd name="connsiteY3455" fmla="*/ 651331 h 1104727"/>
              <a:gd name="connsiteX3456" fmla="*/ 19567 w 1465746"/>
              <a:gd name="connsiteY3456" fmla="*/ 652829 h 1104727"/>
              <a:gd name="connsiteX3457" fmla="*/ 20091 w 1465746"/>
              <a:gd name="connsiteY3457" fmla="*/ 654101 h 1104727"/>
              <a:gd name="connsiteX3458" fmla="*/ 20465 w 1465746"/>
              <a:gd name="connsiteY3458" fmla="*/ 655599 h 1104727"/>
              <a:gd name="connsiteX3459" fmla="*/ 20839 w 1465746"/>
              <a:gd name="connsiteY3459" fmla="*/ 657095 h 1104727"/>
              <a:gd name="connsiteX3460" fmla="*/ 21438 w 1465746"/>
              <a:gd name="connsiteY3460" fmla="*/ 658367 h 1104727"/>
              <a:gd name="connsiteX3461" fmla="*/ 22187 w 1465746"/>
              <a:gd name="connsiteY3461" fmla="*/ 659491 h 1104727"/>
              <a:gd name="connsiteX3462" fmla="*/ 22786 w 1465746"/>
              <a:gd name="connsiteY3462" fmla="*/ 660763 h 1104727"/>
              <a:gd name="connsiteX3463" fmla="*/ 23534 w 1465746"/>
              <a:gd name="connsiteY3463" fmla="*/ 661886 h 1104727"/>
              <a:gd name="connsiteX3464" fmla="*/ 24282 w 1465746"/>
              <a:gd name="connsiteY3464" fmla="*/ 663009 h 1104727"/>
              <a:gd name="connsiteX3465" fmla="*/ 24806 w 1465746"/>
              <a:gd name="connsiteY3465" fmla="*/ 664281 h 1104727"/>
              <a:gd name="connsiteX3466" fmla="*/ 25181 w 1465746"/>
              <a:gd name="connsiteY3466" fmla="*/ 665778 h 1104727"/>
              <a:gd name="connsiteX3467" fmla="*/ 25555 w 1465746"/>
              <a:gd name="connsiteY3467" fmla="*/ 667275 h 1104727"/>
              <a:gd name="connsiteX3468" fmla="*/ 25929 w 1465746"/>
              <a:gd name="connsiteY3468" fmla="*/ 668771 h 1104727"/>
              <a:gd name="connsiteX3469" fmla="*/ 26528 w 1465746"/>
              <a:gd name="connsiteY3469" fmla="*/ 670045 h 1104727"/>
              <a:gd name="connsiteX3470" fmla="*/ 26902 w 1465746"/>
              <a:gd name="connsiteY3470" fmla="*/ 671167 h 1104727"/>
              <a:gd name="connsiteX3471" fmla="*/ 27426 w 1465746"/>
              <a:gd name="connsiteY3471" fmla="*/ 672441 h 1104727"/>
              <a:gd name="connsiteX3472" fmla="*/ 27800 w 1465746"/>
              <a:gd name="connsiteY3472" fmla="*/ 673937 h 1104727"/>
              <a:gd name="connsiteX3473" fmla="*/ 28399 w 1465746"/>
              <a:gd name="connsiteY3473" fmla="*/ 675284 h 1104727"/>
              <a:gd name="connsiteX3474" fmla="*/ 28773 w 1465746"/>
              <a:gd name="connsiteY3474" fmla="*/ 676707 h 1104727"/>
              <a:gd name="connsiteX3475" fmla="*/ 28773 w 1465746"/>
              <a:gd name="connsiteY3475" fmla="*/ 678577 h 1104727"/>
              <a:gd name="connsiteX3476" fmla="*/ 28923 w 1465746"/>
              <a:gd name="connsiteY3476" fmla="*/ 680299 h 1104727"/>
              <a:gd name="connsiteX3477" fmla="*/ 28773 w 1465746"/>
              <a:gd name="connsiteY3477" fmla="*/ 681946 h 1104727"/>
              <a:gd name="connsiteX3478" fmla="*/ 28774 w 1465746"/>
              <a:gd name="connsiteY3478" fmla="*/ 683818 h 1104727"/>
              <a:gd name="connsiteX3479" fmla="*/ 28549 w 1465746"/>
              <a:gd name="connsiteY3479" fmla="*/ 685464 h 1104727"/>
              <a:gd name="connsiteX3480" fmla="*/ 28549 w 1465746"/>
              <a:gd name="connsiteY3480" fmla="*/ 687335 h 1104727"/>
              <a:gd name="connsiteX3481" fmla="*/ 28549 w 1465746"/>
              <a:gd name="connsiteY3481" fmla="*/ 689132 h 1104727"/>
              <a:gd name="connsiteX3482" fmla="*/ 28399 w 1465746"/>
              <a:gd name="connsiteY3482" fmla="*/ 690854 h 1104727"/>
              <a:gd name="connsiteX3483" fmla="*/ 28025 w 1465746"/>
              <a:gd name="connsiteY3483" fmla="*/ 692352 h 1104727"/>
              <a:gd name="connsiteX3484" fmla="*/ 27426 w 1465746"/>
              <a:gd name="connsiteY3484" fmla="*/ 693624 h 1104727"/>
              <a:gd name="connsiteX3485" fmla="*/ 26678 w 1465746"/>
              <a:gd name="connsiteY3485" fmla="*/ 694745 h 1104727"/>
              <a:gd name="connsiteX3486" fmla="*/ 25929 w 1465746"/>
              <a:gd name="connsiteY3486" fmla="*/ 695869 h 1104727"/>
              <a:gd name="connsiteX3487" fmla="*/ 25181 w 1465746"/>
              <a:gd name="connsiteY3487" fmla="*/ 696992 h 1104727"/>
              <a:gd name="connsiteX3488" fmla="*/ 24806 w 1465746"/>
              <a:gd name="connsiteY3488" fmla="*/ 698415 h 1104727"/>
              <a:gd name="connsiteX3489" fmla="*/ 24806 w 1465746"/>
              <a:gd name="connsiteY3489" fmla="*/ 700285 h 1104727"/>
              <a:gd name="connsiteX3490" fmla="*/ 25031 w 1465746"/>
              <a:gd name="connsiteY3490" fmla="*/ 701932 h 1104727"/>
              <a:gd name="connsiteX3491" fmla="*/ 25031 w 1465746"/>
              <a:gd name="connsiteY3491" fmla="*/ 703804 h 1104727"/>
              <a:gd name="connsiteX3492" fmla="*/ 24806 w 1465746"/>
              <a:gd name="connsiteY3492" fmla="*/ 705451 h 1104727"/>
              <a:gd name="connsiteX3493" fmla="*/ 24657 w 1465746"/>
              <a:gd name="connsiteY3493" fmla="*/ 705750 h 1104727"/>
              <a:gd name="connsiteX3494" fmla="*/ 24282 w 1465746"/>
              <a:gd name="connsiteY3494" fmla="*/ 706798 h 1104727"/>
              <a:gd name="connsiteX3495" fmla="*/ 23908 w 1465746"/>
              <a:gd name="connsiteY3495" fmla="*/ 708294 h 1104727"/>
              <a:gd name="connsiteX3496" fmla="*/ 23309 w 1465746"/>
              <a:gd name="connsiteY3496" fmla="*/ 709566 h 1104727"/>
              <a:gd name="connsiteX3497" fmla="*/ 22935 w 1465746"/>
              <a:gd name="connsiteY3497" fmla="*/ 711064 h 1104727"/>
              <a:gd name="connsiteX3498" fmla="*/ 22786 w 1465746"/>
              <a:gd name="connsiteY3498" fmla="*/ 712711 h 1104727"/>
              <a:gd name="connsiteX3499" fmla="*/ 22786 w 1465746"/>
              <a:gd name="connsiteY3499" fmla="*/ 714583 h 1104727"/>
              <a:gd name="connsiteX3500" fmla="*/ 22786 w 1465746"/>
              <a:gd name="connsiteY3500" fmla="*/ 716453 h 1104727"/>
              <a:gd name="connsiteX3501" fmla="*/ 23160 w 1465746"/>
              <a:gd name="connsiteY3501" fmla="*/ 717951 h 1104727"/>
              <a:gd name="connsiteX3502" fmla="*/ 23534 w 1465746"/>
              <a:gd name="connsiteY3502" fmla="*/ 719372 h 1104727"/>
              <a:gd name="connsiteX3503" fmla="*/ 24058 w 1465746"/>
              <a:gd name="connsiteY3503" fmla="*/ 720719 h 1104727"/>
              <a:gd name="connsiteX3504" fmla="*/ 24657 w 1465746"/>
              <a:gd name="connsiteY3504" fmla="*/ 721993 h 1104727"/>
              <a:gd name="connsiteX3505" fmla="*/ 25030 w 1465746"/>
              <a:gd name="connsiteY3505" fmla="*/ 723489 h 1104727"/>
              <a:gd name="connsiteX3506" fmla="*/ 25405 w 1465746"/>
              <a:gd name="connsiteY3506" fmla="*/ 724987 h 1104727"/>
              <a:gd name="connsiteX3507" fmla="*/ 26004 w 1465746"/>
              <a:gd name="connsiteY3507" fmla="*/ 726259 h 1104727"/>
              <a:gd name="connsiteX3508" fmla="*/ 26528 w 1465746"/>
              <a:gd name="connsiteY3508" fmla="*/ 727531 h 1104727"/>
              <a:gd name="connsiteX3509" fmla="*/ 27127 w 1465746"/>
              <a:gd name="connsiteY3509" fmla="*/ 728879 h 1104727"/>
              <a:gd name="connsiteX3510" fmla="*/ 27277 w 1465746"/>
              <a:gd name="connsiteY3510" fmla="*/ 730525 h 1104727"/>
              <a:gd name="connsiteX3511" fmla="*/ 27277 w 1465746"/>
              <a:gd name="connsiteY3511" fmla="*/ 732397 h 1104727"/>
              <a:gd name="connsiteX3512" fmla="*/ 26902 w 1465746"/>
              <a:gd name="connsiteY3512" fmla="*/ 733894 h 1104727"/>
              <a:gd name="connsiteX3513" fmla="*/ 26528 w 1465746"/>
              <a:gd name="connsiteY3513" fmla="*/ 735391 h 1104727"/>
              <a:gd name="connsiteX3514" fmla="*/ 26378 w 1465746"/>
              <a:gd name="connsiteY3514" fmla="*/ 737038 h 1104727"/>
              <a:gd name="connsiteX3515" fmla="*/ 26513 w 1465746"/>
              <a:gd name="connsiteY3515" fmla="*/ 738516 h 1104727"/>
              <a:gd name="connsiteX3516" fmla="*/ 26528 w 1465746"/>
              <a:gd name="connsiteY3516" fmla="*/ 738685 h 1104727"/>
              <a:gd name="connsiteX3517" fmla="*/ 26902 w 1465746"/>
              <a:gd name="connsiteY3517" fmla="*/ 740182 h 1104727"/>
              <a:gd name="connsiteX3518" fmla="*/ 27501 w 1465746"/>
              <a:gd name="connsiteY3518" fmla="*/ 741454 h 1104727"/>
              <a:gd name="connsiteX3519" fmla="*/ 28025 w 1465746"/>
              <a:gd name="connsiteY3519" fmla="*/ 742802 h 1104727"/>
              <a:gd name="connsiteX3520" fmla="*/ 28399 w 1465746"/>
              <a:gd name="connsiteY3520" fmla="*/ 744224 h 1104727"/>
              <a:gd name="connsiteX3521" fmla="*/ 28399 w 1465746"/>
              <a:gd name="connsiteY3521" fmla="*/ 746095 h 1104727"/>
              <a:gd name="connsiteX3522" fmla="*/ 28399 w 1465746"/>
              <a:gd name="connsiteY3522" fmla="*/ 747967 h 1104727"/>
              <a:gd name="connsiteX3523" fmla="*/ 27127 w 1465746"/>
              <a:gd name="connsiteY3523" fmla="*/ 750363 h 1104727"/>
              <a:gd name="connsiteX3524" fmla="*/ 26902 w 1465746"/>
              <a:gd name="connsiteY3524" fmla="*/ 752083 h 1104727"/>
              <a:gd name="connsiteX3525" fmla="*/ 27127 w 1465746"/>
              <a:gd name="connsiteY3525" fmla="*/ 753729 h 1104727"/>
              <a:gd name="connsiteX3526" fmla="*/ 27651 w 1465746"/>
              <a:gd name="connsiteY3526" fmla="*/ 755003 h 1104727"/>
              <a:gd name="connsiteX3527" fmla="*/ 28250 w 1465746"/>
              <a:gd name="connsiteY3527" fmla="*/ 756350 h 1104727"/>
              <a:gd name="connsiteX3528" fmla="*/ 28399 w 1465746"/>
              <a:gd name="connsiteY3528" fmla="*/ 757997 h 1104727"/>
              <a:gd name="connsiteX3529" fmla="*/ 28624 w 1465746"/>
              <a:gd name="connsiteY3529" fmla="*/ 759644 h 1104727"/>
              <a:gd name="connsiteX3530" fmla="*/ 28773 w 1465746"/>
              <a:gd name="connsiteY3530" fmla="*/ 761365 h 1104727"/>
              <a:gd name="connsiteX3531" fmla="*/ 28774 w 1465746"/>
              <a:gd name="connsiteY3531" fmla="*/ 763162 h 1104727"/>
              <a:gd name="connsiteX3532" fmla="*/ 28773 w 1465746"/>
              <a:gd name="connsiteY3532" fmla="*/ 765033 h 1104727"/>
              <a:gd name="connsiteX3533" fmla="*/ 28998 w 1465746"/>
              <a:gd name="connsiteY3533" fmla="*/ 766680 h 1104727"/>
              <a:gd name="connsiteX3534" fmla="*/ 29373 w 1465746"/>
              <a:gd name="connsiteY3534" fmla="*/ 768177 h 1104727"/>
              <a:gd name="connsiteX3535" fmla="*/ 29896 w 1465746"/>
              <a:gd name="connsiteY3535" fmla="*/ 769525 h 1104727"/>
              <a:gd name="connsiteX3536" fmla="*/ 30271 w 1465746"/>
              <a:gd name="connsiteY3536" fmla="*/ 770946 h 1104727"/>
              <a:gd name="connsiteX3537" fmla="*/ 30495 w 1465746"/>
              <a:gd name="connsiteY3537" fmla="*/ 772667 h 1104727"/>
              <a:gd name="connsiteX3538" fmla="*/ 30645 w 1465746"/>
              <a:gd name="connsiteY3538" fmla="*/ 774314 h 1104727"/>
              <a:gd name="connsiteX3539" fmla="*/ 30496 w 1465746"/>
              <a:gd name="connsiteY3539" fmla="*/ 775962 h 1104727"/>
              <a:gd name="connsiteX3540" fmla="*/ 30271 w 1465746"/>
              <a:gd name="connsiteY3540" fmla="*/ 777684 h 1104727"/>
              <a:gd name="connsiteX3541" fmla="*/ 30495 w 1465746"/>
              <a:gd name="connsiteY3541" fmla="*/ 779330 h 1104727"/>
              <a:gd name="connsiteX3542" fmla="*/ 30870 w 1465746"/>
              <a:gd name="connsiteY3542" fmla="*/ 780827 h 1104727"/>
              <a:gd name="connsiteX3543" fmla="*/ 31019 w 1465746"/>
              <a:gd name="connsiteY3543" fmla="*/ 782473 h 1104727"/>
              <a:gd name="connsiteX3544" fmla="*/ 31244 w 1465746"/>
              <a:gd name="connsiteY3544" fmla="*/ 784195 h 1104727"/>
              <a:gd name="connsiteX3545" fmla="*/ 31618 w 1465746"/>
              <a:gd name="connsiteY3545" fmla="*/ 785618 h 1104727"/>
              <a:gd name="connsiteX3546" fmla="*/ 32217 w 1465746"/>
              <a:gd name="connsiteY3546" fmla="*/ 786965 h 1104727"/>
              <a:gd name="connsiteX3547" fmla="*/ 32591 w 1465746"/>
              <a:gd name="connsiteY3547" fmla="*/ 788387 h 1104727"/>
              <a:gd name="connsiteX3548" fmla="*/ 33340 w 1465746"/>
              <a:gd name="connsiteY3548" fmla="*/ 789509 h 1104727"/>
              <a:gd name="connsiteX3549" fmla="*/ 33864 w 1465746"/>
              <a:gd name="connsiteY3549" fmla="*/ 790857 h 1104727"/>
              <a:gd name="connsiteX3550" fmla="*/ 34462 w 1465746"/>
              <a:gd name="connsiteY3550" fmla="*/ 792130 h 1104727"/>
              <a:gd name="connsiteX3551" fmla="*/ 35211 w 1465746"/>
              <a:gd name="connsiteY3551" fmla="*/ 793252 h 1104727"/>
              <a:gd name="connsiteX3552" fmla="*/ 35735 w 1465746"/>
              <a:gd name="connsiteY3552" fmla="*/ 794524 h 1104727"/>
              <a:gd name="connsiteX3553" fmla="*/ 36483 w 1465746"/>
              <a:gd name="connsiteY3553" fmla="*/ 795647 h 1104727"/>
              <a:gd name="connsiteX3554" fmla="*/ 37082 w 1465746"/>
              <a:gd name="connsiteY3554" fmla="*/ 796920 h 1104727"/>
              <a:gd name="connsiteX3555" fmla="*/ 37456 w 1465746"/>
              <a:gd name="connsiteY3555" fmla="*/ 798417 h 1104727"/>
              <a:gd name="connsiteX3556" fmla="*/ 37981 w 1465746"/>
              <a:gd name="connsiteY3556" fmla="*/ 799914 h 1104727"/>
              <a:gd name="connsiteX3557" fmla="*/ 38355 w 1465746"/>
              <a:gd name="connsiteY3557" fmla="*/ 801411 h 1104727"/>
              <a:gd name="connsiteX3558" fmla="*/ 38355 w 1465746"/>
              <a:gd name="connsiteY3558" fmla="*/ 803284 h 1104727"/>
              <a:gd name="connsiteX3559" fmla="*/ 38355 w 1465746"/>
              <a:gd name="connsiteY3559" fmla="*/ 805079 h 1104727"/>
              <a:gd name="connsiteX3560" fmla="*/ 38355 w 1465746"/>
              <a:gd name="connsiteY3560" fmla="*/ 806951 h 1104727"/>
              <a:gd name="connsiteX3561" fmla="*/ 38355 w 1465746"/>
              <a:gd name="connsiteY3561" fmla="*/ 808822 h 1104727"/>
              <a:gd name="connsiteX3562" fmla="*/ 38355 w 1465746"/>
              <a:gd name="connsiteY3562" fmla="*/ 810694 h 1104727"/>
              <a:gd name="connsiteX3563" fmla="*/ 38579 w 1465746"/>
              <a:gd name="connsiteY3563" fmla="*/ 812339 h 1104727"/>
              <a:gd name="connsiteX3564" fmla="*/ 38729 w 1465746"/>
              <a:gd name="connsiteY3564" fmla="*/ 813987 h 1104727"/>
              <a:gd name="connsiteX3565" fmla="*/ 38579 w 1465746"/>
              <a:gd name="connsiteY3565" fmla="*/ 815709 h 1104727"/>
              <a:gd name="connsiteX3566" fmla="*/ 38579 w 1465746"/>
              <a:gd name="connsiteY3566" fmla="*/ 817579 h 1104727"/>
              <a:gd name="connsiteX3567" fmla="*/ 38729 w 1465746"/>
              <a:gd name="connsiteY3567" fmla="*/ 819226 h 1104727"/>
              <a:gd name="connsiteX3568" fmla="*/ 38954 w 1465746"/>
              <a:gd name="connsiteY3568" fmla="*/ 820873 h 1104727"/>
              <a:gd name="connsiteX3569" fmla="*/ 39477 w 1465746"/>
              <a:gd name="connsiteY3569" fmla="*/ 822220 h 1104727"/>
              <a:gd name="connsiteX3570" fmla="*/ 40077 w 1465746"/>
              <a:gd name="connsiteY3570" fmla="*/ 823492 h 1104727"/>
              <a:gd name="connsiteX3571" fmla="*/ 40825 w 1465746"/>
              <a:gd name="connsiteY3571" fmla="*/ 824615 h 1104727"/>
              <a:gd name="connsiteX3572" fmla="*/ 41573 w 1465746"/>
              <a:gd name="connsiteY3572" fmla="*/ 825739 h 1104727"/>
              <a:gd name="connsiteX3573" fmla="*/ 41948 w 1465746"/>
              <a:gd name="connsiteY3573" fmla="*/ 827161 h 1104727"/>
              <a:gd name="connsiteX3574" fmla="*/ 41948 w 1465746"/>
              <a:gd name="connsiteY3574" fmla="*/ 829032 h 1104727"/>
              <a:gd name="connsiteX3575" fmla="*/ 41948 w 1465746"/>
              <a:gd name="connsiteY3575" fmla="*/ 830904 h 1104727"/>
              <a:gd name="connsiteX3576" fmla="*/ 41948 w 1465746"/>
              <a:gd name="connsiteY3576" fmla="*/ 832775 h 1104727"/>
              <a:gd name="connsiteX3577" fmla="*/ 42172 w 1465746"/>
              <a:gd name="connsiteY3577" fmla="*/ 834421 h 1104727"/>
              <a:gd name="connsiteX3578" fmla="*/ 42546 w 1465746"/>
              <a:gd name="connsiteY3578" fmla="*/ 835919 h 1104727"/>
              <a:gd name="connsiteX3579" fmla="*/ 42696 w 1465746"/>
              <a:gd name="connsiteY3579" fmla="*/ 837565 h 1104727"/>
              <a:gd name="connsiteX3580" fmla="*/ 43071 w 1465746"/>
              <a:gd name="connsiteY3580" fmla="*/ 839062 h 1104727"/>
              <a:gd name="connsiteX3581" fmla="*/ 43669 w 1465746"/>
              <a:gd name="connsiteY3581" fmla="*/ 840409 h 1104727"/>
              <a:gd name="connsiteX3582" fmla="*/ 44418 w 1465746"/>
              <a:gd name="connsiteY3582" fmla="*/ 841457 h 1104727"/>
              <a:gd name="connsiteX3583" fmla="*/ 45166 w 1465746"/>
              <a:gd name="connsiteY3583" fmla="*/ 842580 h 1104727"/>
              <a:gd name="connsiteX3584" fmla="*/ 45915 w 1465746"/>
              <a:gd name="connsiteY3584" fmla="*/ 843702 h 1104727"/>
              <a:gd name="connsiteX3585" fmla="*/ 46813 w 1465746"/>
              <a:gd name="connsiteY3585" fmla="*/ 844677 h 1104727"/>
              <a:gd name="connsiteX3586" fmla="*/ 47786 w 1465746"/>
              <a:gd name="connsiteY3586" fmla="*/ 845574 h 1104727"/>
              <a:gd name="connsiteX3587" fmla="*/ 48685 w 1465746"/>
              <a:gd name="connsiteY3587" fmla="*/ 846472 h 1104727"/>
              <a:gd name="connsiteX3588" fmla="*/ 49433 w 1465746"/>
              <a:gd name="connsiteY3588" fmla="*/ 847595 h 1104727"/>
              <a:gd name="connsiteX3589" fmla="*/ 49658 w 1465746"/>
              <a:gd name="connsiteY3589" fmla="*/ 849317 h 1104727"/>
              <a:gd name="connsiteX3590" fmla="*/ 49059 w 1465746"/>
              <a:gd name="connsiteY3590" fmla="*/ 850215 h 1104727"/>
              <a:gd name="connsiteX3591" fmla="*/ 47931 w 1465746"/>
              <a:gd name="connsiteY3591" fmla="*/ 850498 h 1104727"/>
              <a:gd name="connsiteX3592" fmla="*/ 47562 w 1465746"/>
              <a:gd name="connsiteY3592" fmla="*/ 850589 h 1104727"/>
              <a:gd name="connsiteX3593" fmla="*/ 46439 w 1465746"/>
              <a:gd name="connsiteY3593" fmla="*/ 851338 h 1104727"/>
              <a:gd name="connsiteX3594" fmla="*/ 45690 w 1465746"/>
              <a:gd name="connsiteY3594" fmla="*/ 852462 h 1104727"/>
              <a:gd name="connsiteX3595" fmla="*/ 46064 w 1465746"/>
              <a:gd name="connsiteY3595" fmla="*/ 853882 h 1104727"/>
              <a:gd name="connsiteX3596" fmla="*/ 47038 w 1465746"/>
              <a:gd name="connsiteY3596" fmla="*/ 854857 h 1104727"/>
              <a:gd name="connsiteX3597" fmla="*/ 47562 w 1465746"/>
              <a:gd name="connsiteY3597" fmla="*/ 856129 h 1104727"/>
              <a:gd name="connsiteX3598" fmla="*/ 48161 w 1465746"/>
              <a:gd name="connsiteY3598" fmla="*/ 857476 h 1104727"/>
              <a:gd name="connsiteX3599" fmla="*/ 48909 w 1465746"/>
              <a:gd name="connsiteY3599" fmla="*/ 858525 h 1104727"/>
              <a:gd name="connsiteX3600" fmla="*/ 49658 w 1465746"/>
              <a:gd name="connsiteY3600" fmla="*/ 859646 h 1104727"/>
              <a:gd name="connsiteX3601" fmla="*/ 50406 w 1465746"/>
              <a:gd name="connsiteY3601" fmla="*/ 860770 h 1104727"/>
              <a:gd name="connsiteX3602" fmla="*/ 50406 w 1465746"/>
              <a:gd name="connsiteY3602" fmla="*/ 862267 h 1104727"/>
              <a:gd name="connsiteX3603" fmla="*/ 50032 w 1465746"/>
              <a:gd name="connsiteY3603" fmla="*/ 863764 h 1104727"/>
              <a:gd name="connsiteX3604" fmla="*/ 49882 w 1465746"/>
              <a:gd name="connsiteY3604" fmla="*/ 865410 h 1104727"/>
              <a:gd name="connsiteX3605" fmla="*/ 49658 w 1465746"/>
              <a:gd name="connsiteY3605" fmla="*/ 867057 h 1104727"/>
              <a:gd name="connsiteX3606" fmla="*/ 49882 w 1465746"/>
              <a:gd name="connsiteY3606" fmla="*/ 868778 h 1104727"/>
              <a:gd name="connsiteX3607" fmla="*/ 50256 w 1465746"/>
              <a:gd name="connsiteY3607" fmla="*/ 870276 h 1104727"/>
              <a:gd name="connsiteX3608" fmla="*/ 51005 w 1465746"/>
              <a:gd name="connsiteY3608" fmla="*/ 871324 h 1104727"/>
              <a:gd name="connsiteX3609" fmla="*/ 51379 w 1465746"/>
              <a:gd name="connsiteY3609" fmla="*/ 872821 h 1104727"/>
              <a:gd name="connsiteX3610" fmla="*/ 51491 w 1465746"/>
              <a:gd name="connsiteY3610" fmla="*/ 873270 h 1104727"/>
              <a:gd name="connsiteX3611" fmla="*/ 51754 w 1465746"/>
              <a:gd name="connsiteY3611" fmla="*/ 874318 h 1104727"/>
              <a:gd name="connsiteX3612" fmla="*/ 51754 w 1465746"/>
              <a:gd name="connsiteY3612" fmla="*/ 875816 h 1104727"/>
              <a:gd name="connsiteX3613" fmla="*/ 51529 w 1465746"/>
              <a:gd name="connsiteY3613" fmla="*/ 877463 h 1104727"/>
              <a:gd name="connsiteX3614" fmla="*/ 51155 w 1465746"/>
              <a:gd name="connsiteY3614" fmla="*/ 878959 h 1104727"/>
              <a:gd name="connsiteX3615" fmla="*/ 50780 w 1465746"/>
              <a:gd name="connsiteY3615" fmla="*/ 880456 h 1104727"/>
              <a:gd name="connsiteX3616" fmla="*/ 50256 w 1465746"/>
              <a:gd name="connsiteY3616" fmla="*/ 881729 h 1104727"/>
              <a:gd name="connsiteX3617" fmla="*/ 50256 w 1465746"/>
              <a:gd name="connsiteY3617" fmla="*/ 883599 h 1104727"/>
              <a:gd name="connsiteX3618" fmla="*/ 50406 w 1465746"/>
              <a:gd name="connsiteY3618" fmla="*/ 885471 h 1104727"/>
              <a:gd name="connsiteX3619" fmla="*/ 50631 w 1465746"/>
              <a:gd name="connsiteY3619" fmla="*/ 887118 h 1104727"/>
              <a:gd name="connsiteX3620" fmla="*/ 51005 w 1465746"/>
              <a:gd name="connsiteY3620" fmla="*/ 888616 h 1104727"/>
              <a:gd name="connsiteX3621" fmla="*/ 51155 w 1465746"/>
              <a:gd name="connsiteY3621" fmla="*/ 890261 h 1104727"/>
              <a:gd name="connsiteX3622" fmla="*/ 51155 w 1465746"/>
              <a:gd name="connsiteY3622" fmla="*/ 892133 h 1104727"/>
              <a:gd name="connsiteX3623" fmla="*/ 51005 w 1465746"/>
              <a:gd name="connsiteY3623" fmla="*/ 893855 h 1104727"/>
              <a:gd name="connsiteX3624" fmla="*/ 50631 w 1465746"/>
              <a:gd name="connsiteY3624" fmla="*/ 895277 h 1104727"/>
              <a:gd name="connsiteX3625" fmla="*/ 50032 w 1465746"/>
              <a:gd name="connsiteY3625" fmla="*/ 896625 h 1104727"/>
              <a:gd name="connsiteX3626" fmla="*/ 49283 w 1465746"/>
              <a:gd name="connsiteY3626" fmla="*/ 897746 h 1104727"/>
              <a:gd name="connsiteX3627" fmla="*/ 48535 w 1465746"/>
              <a:gd name="connsiteY3627" fmla="*/ 898795 h 1104727"/>
              <a:gd name="connsiteX3628" fmla="*/ 47562 w 1465746"/>
              <a:gd name="connsiteY3628" fmla="*/ 899767 h 1104727"/>
              <a:gd name="connsiteX3629" fmla="*/ 46813 w 1465746"/>
              <a:gd name="connsiteY3629" fmla="*/ 900891 h 1104727"/>
              <a:gd name="connsiteX3630" fmla="*/ 45690 w 1465746"/>
              <a:gd name="connsiteY3630" fmla="*/ 901640 h 1104727"/>
              <a:gd name="connsiteX3631" fmla="*/ 44568 w 1465746"/>
              <a:gd name="connsiteY3631" fmla="*/ 902313 h 1104727"/>
              <a:gd name="connsiteX3632" fmla="*/ 43819 w 1465746"/>
              <a:gd name="connsiteY3632" fmla="*/ 903437 h 1104727"/>
              <a:gd name="connsiteX3633" fmla="*/ 43295 w 1465746"/>
              <a:gd name="connsiteY3633" fmla="*/ 904782 h 1104727"/>
              <a:gd name="connsiteX3634" fmla="*/ 42921 w 1465746"/>
              <a:gd name="connsiteY3634" fmla="*/ 906430 h 1104727"/>
              <a:gd name="connsiteX3635" fmla="*/ 42696 w 1465746"/>
              <a:gd name="connsiteY3635" fmla="*/ 908077 h 1104727"/>
              <a:gd name="connsiteX3636" fmla="*/ 42547 w 1465746"/>
              <a:gd name="connsiteY3636" fmla="*/ 909799 h 1104727"/>
              <a:gd name="connsiteX3637" fmla="*/ 41948 w 1465746"/>
              <a:gd name="connsiteY3637" fmla="*/ 911071 h 1104727"/>
              <a:gd name="connsiteX3638" fmla="*/ 41573 w 1465746"/>
              <a:gd name="connsiteY3638" fmla="*/ 912567 h 1104727"/>
              <a:gd name="connsiteX3639" fmla="*/ 41573 w 1465746"/>
              <a:gd name="connsiteY3639" fmla="*/ 914439 h 1104727"/>
              <a:gd name="connsiteX3640" fmla="*/ 41948 w 1465746"/>
              <a:gd name="connsiteY3640" fmla="*/ 915862 h 1104727"/>
              <a:gd name="connsiteX3641" fmla="*/ 42322 w 1465746"/>
              <a:gd name="connsiteY3641" fmla="*/ 917358 h 1104727"/>
              <a:gd name="connsiteX3642" fmla="*/ 43295 w 1465746"/>
              <a:gd name="connsiteY3642" fmla="*/ 918331 h 1104727"/>
              <a:gd name="connsiteX3643" fmla="*/ 43445 w 1465746"/>
              <a:gd name="connsiteY3643" fmla="*/ 918481 h 1104727"/>
              <a:gd name="connsiteX3644" fmla="*/ 44194 w 1465746"/>
              <a:gd name="connsiteY3644" fmla="*/ 919230 h 1104727"/>
              <a:gd name="connsiteX3645" fmla="*/ 44942 w 1465746"/>
              <a:gd name="connsiteY3645" fmla="*/ 920352 h 1104727"/>
              <a:gd name="connsiteX3646" fmla="*/ 45541 w 1465746"/>
              <a:gd name="connsiteY3646" fmla="*/ 921624 h 1104727"/>
              <a:gd name="connsiteX3647" fmla="*/ 45690 w 1465746"/>
              <a:gd name="connsiteY3647" fmla="*/ 923347 h 1104727"/>
              <a:gd name="connsiteX3648" fmla="*/ 45316 w 1465746"/>
              <a:gd name="connsiteY3648" fmla="*/ 924844 h 1104727"/>
              <a:gd name="connsiteX3649" fmla="*/ 44568 w 1465746"/>
              <a:gd name="connsiteY3649" fmla="*/ 925892 h 1104727"/>
              <a:gd name="connsiteX3650" fmla="*/ 43445 w 1465746"/>
              <a:gd name="connsiteY3650" fmla="*/ 926641 h 1104727"/>
              <a:gd name="connsiteX3651" fmla="*/ 42322 w 1465746"/>
              <a:gd name="connsiteY3651" fmla="*/ 927388 h 1104727"/>
              <a:gd name="connsiteX3652" fmla="*/ 41050 w 1465746"/>
              <a:gd name="connsiteY3652" fmla="*/ 927988 h 1104727"/>
              <a:gd name="connsiteX3653" fmla="*/ 40103 w 1465746"/>
              <a:gd name="connsiteY3653" fmla="*/ 928356 h 1104727"/>
              <a:gd name="connsiteX3654" fmla="*/ 39702 w 1465746"/>
              <a:gd name="connsiteY3654" fmla="*/ 928511 h 1104727"/>
              <a:gd name="connsiteX3655" fmla="*/ 38429 w 1465746"/>
              <a:gd name="connsiteY3655" fmla="*/ 929110 h 1104727"/>
              <a:gd name="connsiteX3656" fmla="*/ 37082 w 1465746"/>
              <a:gd name="connsiteY3656" fmla="*/ 929635 h 1104727"/>
              <a:gd name="connsiteX3657" fmla="*/ 35960 w 1465746"/>
              <a:gd name="connsiteY3657" fmla="*/ 930384 h 1104727"/>
              <a:gd name="connsiteX3658" fmla="*/ 35211 w 1465746"/>
              <a:gd name="connsiteY3658" fmla="*/ 931505 h 1104727"/>
              <a:gd name="connsiteX3659" fmla="*/ 34687 w 1465746"/>
              <a:gd name="connsiteY3659" fmla="*/ 932777 h 1104727"/>
              <a:gd name="connsiteX3660" fmla="*/ 34462 w 1465746"/>
              <a:gd name="connsiteY3660" fmla="*/ 934426 h 1104727"/>
              <a:gd name="connsiteX3661" fmla="*/ 34088 w 1465746"/>
              <a:gd name="connsiteY3661" fmla="*/ 935922 h 1104727"/>
              <a:gd name="connsiteX3662" fmla="*/ 33939 w 1465746"/>
              <a:gd name="connsiteY3662" fmla="*/ 937643 h 1104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</a:cxnLst>
            <a:rect l="l" t="t" r="r" b="b"/>
            <a:pathLst>
              <a:path w="1465746" h="1104727">
                <a:moveTo>
                  <a:pt x="33939" y="937643"/>
                </a:moveTo>
                <a:lnTo>
                  <a:pt x="33340" y="938916"/>
                </a:lnTo>
                <a:lnTo>
                  <a:pt x="32965" y="940413"/>
                </a:lnTo>
                <a:lnTo>
                  <a:pt x="32591" y="941909"/>
                </a:lnTo>
                <a:lnTo>
                  <a:pt x="32442" y="943556"/>
                </a:lnTo>
                <a:lnTo>
                  <a:pt x="32217" y="945204"/>
                </a:lnTo>
                <a:lnTo>
                  <a:pt x="32067" y="946926"/>
                </a:lnTo>
                <a:lnTo>
                  <a:pt x="31468" y="948198"/>
                </a:lnTo>
                <a:lnTo>
                  <a:pt x="30944" y="949470"/>
                </a:lnTo>
                <a:lnTo>
                  <a:pt x="30346" y="950818"/>
                </a:lnTo>
                <a:lnTo>
                  <a:pt x="29971" y="952314"/>
                </a:lnTo>
                <a:lnTo>
                  <a:pt x="29822" y="953962"/>
                </a:lnTo>
                <a:lnTo>
                  <a:pt x="29822" y="955833"/>
                </a:lnTo>
                <a:lnTo>
                  <a:pt x="30196" y="957330"/>
                </a:lnTo>
                <a:lnTo>
                  <a:pt x="30346" y="958977"/>
                </a:lnTo>
                <a:lnTo>
                  <a:pt x="30570" y="960623"/>
                </a:lnTo>
                <a:lnTo>
                  <a:pt x="30570" y="962494"/>
                </a:lnTo>
                <a:lnTo>
                  <a:pt x="30196" y="963992"/>
                </a:lnTo>
                <a:lnTo>
                  <a:pt x="29822" y="965488"/>
                </a:lnTo>
                <a:lnTo>
                  <a:pt x="29073" y="966611"/>
                </a:lnTo>
                <a:lnTo>
                  <a:pt x="28325" y="967735"/>
                </a:lnTo>
                <a:lnTo>
                  <a:pt x="27352" y="968632"/>
                </a:lnTo>
                <a:lnTo>
                  <a:pt x="26453" y="969532"/>
                </a:lnTo>
                <a:lnTo>
                  <a:pt x="25480" y="970505"/>
                </a:lnTo>
                <a:lnTo>
                  <a:pt x="24582" y="971402"/>
                </a:lnTo>
                <a:lnTo>
                  <a:pt x="23759" y="972526"/>
                </a:lnTo>
                <a:lnTo>
                  <a:pt x="22860" y="973423"/>
                </a:lnTo>
                <a:lnTo>
                  <a:pt x="21887" y="974396"/>
                </a:lnTo>
                <a:lnTo>
                  <a:pt x="20764" y="975145"/>
                </a:lnTo>
                <a:lnTo>
                  <a:pt x="19866" y="976043"/>
                </a:lnTo>
                <a:lnTo>
                  <a:pt x="19118" y="977166"/>
                </a:lnTo>
                <a:lnTo>
                  <a:pt x="18369" y="978289"/>
                </a:lnTo>
                <a:lnTo>
                  <a:pt x="17770" y="979562"/>
                </a:lnTo>
                <a:lnTo>
                  <a:pt x="17396" y="981058"/>
                </a:lnTo>
                <a:lnTo>
                  <a:pt x="17022" y="982555"/>
                </a:lnTo>
                <a:lnTo>
                  <a:pt x="16872" y="984202"/>
                </a:lnTo>
                <a:lnTo>
                  <a:pt x="16872" y="986073"/>
                </a:lnTo>
                <a:lnTo>
                  <a:pt x="16872" y="987945"/>
                </a:lnTo>
                <a:lnTo>
                  <a:pt x="16872" y="989815"/>
                </a:lnTo>
                <a:lnTo>
                  <a:pt x="16498" y="991238"/>
                </a:lnTo>
                <a:lnTo>
                  <a:pt x="15899" y="992585"/>
                </a:lnTo>
                <a:lnTo>
                  <a:pt x="15150" y="993709"/>
                </a:lnTo>
                <a:lnTo>
                  <a:pt x="14252" y="994606"/>
                </a:lnTo>
                <a:lnTo>
                  <a:pt x="13279" y="995504"/>
                </a:lnTo>
                <a:lnTo>
                  <a:pt x="12156" y="996253"/>
                </a:lnTo>
                <a:lnTo>
                  <a:pt x="11258" y="997226"/>
                </a:lnTo>
                <a:lnTo>
                  <a:pt x="10510" y="998349"/>
                </a:lnTo>
                <a:lnTo>
                  <a:pt x="9761" y="999472"/>
                </a:lnTo>
                <a:lnTo>
                  <a:pt x="8788" y="1000370"/>
                </a:lnTo>
                <a:lnTo>
                  <a:pt x="7889" y="1001268"/>
                </a:lnTo>
                <a:lnTo>
                  <a:pt x="6790" y="1001757"/>
                </a:lnTo>
                <a:lnTo>
                  <a:pt x="6542" y="1001866"/>
                </a:lnTo>
                <a:lnTo>
                  <a:pt x="5420" y="1002615"/>
                </a:lnTo>
                <a:lnTo>
                  <a:pt x="4297" y="1003364"/>
                </a:lnTo>
                <a:lnTo>
                  <a:pt x="3174" y="1004113"/>
                </a:lnTo>
                <a:lnTo>
                  <a:pt x="2426" y="1005161"/>
                </a:lnTo>
                <a:lnTo>
                  <a:pt x="1901" y="1006508"/>
                </a:lnTo>
                <a:lnTo>
                  <a:pt x="1700" y="1007982"/>
                </a:lnTo>
                <a:lnTo>
                  <a:pt x="1677" y="1008155"/>
                </a:lnTo>
                <a:lnTo>
                  <a:pt x="1677" y="1010026"/>
                </a:lnTo>
                <a:lnTo>
                  <a:pt x="1677" y="1011898"/>
                </a:lnTo>
                <a:lnTo>
                  <a:pt x="1901" y="1013544"/>
                </a:lnTo>
                <a:lnTo>
                  <a:pt x="2051" y="1015191"/>
                </a:lnTo>
                <a:lnTo>
                  <a:pt x="2051" y="1017063"/>
                </a:lnTo>
                <a:lnTo>
                  <a:pt x="1901" y="1018710"/>
                </a:lnTo>
                <a:lnTo>
                  <a:pt x="1527" y="1020206"/>
                </a:lnTo>
                <a:lnTo>
                  <a:pt x="928" y="1021553"/>
                </a:lnTo>
                <a:lnTo>
                  <a:pt x="405" y="1022827"/>
                </a:lnTo>
                <a:lnTo>
                  <a:pt x="180" y="1024472"/>
                </a:lnTo>
                <a:lnTo>
                  <a:pt x="405" y="1026194"/>
                </a:lnTo>
                <a:lnTo>
                  <a:pt x="928" y="1027467"/>
                </a:lnTo>
                <a:lnTo>
                  <a:pt x="1677" y="1028589"/>
                </a:lnTo>
                <a:lnTo>
                  <a:pt x="2800" y="1029488"/>
                </a:lnTo>
                <a:lnTo>
                  <a:pt x="3773" y="1030461"/>
                </a:lnTo>
                <a:lnTo>
                  <a:pt x="4521" y="1031583"/>
                </a:lnTo>
                <a:lnTo>
                  <a:pt x="5045" y="1032857"/>
                </a:lnTo>
                <a:lnTo>
                  <a:pt x="5644" y="1034129"/>
                </a:lnTo>
                <a:lnTo>
                  <a:pt x="6018" y="1035627"/>
                </a:lnTo>
                <a:lnTo>
                  <a:pt x="6168" y="1037347"/>
                </a:lnTo>
                <a:lnTo>
                  <a:pt x="6542" y="1038769"/>
                </a:lnTo>
                <a:lnTo>
                  <a:pt x="6392" y="1040117"/>
                </a:lnTo>
                <a:lnTo>
                  <a:pt x="6168" y="1041763"/>
                </a:lnTo>
                <a:lnTo>
                  <a:pt x="6018" y="1043410"/>
                </a:lnTo>
                <a:lnTo>
                  <a:pt x="5644" y="1044908"/>
                </a:lnTo>
                <a:lnTo>
                  <a:pt x="5045" y="1046255"/>
                </a:lnTo>
                <a:lnTo>
                  <a:pt x="4521" y="1047527"/>
                </a:lnTo>
                <a:lnTo>
                  <a:pt x="3923" y="1048799"/>
                </a:lnTo>
                <a:lnTo>
                  <a:pt x="3923" y="1050672"/>
                </a:lnTo>
                <a:lnTo>
                  <a:pt x="4147" y="1052318"/>
                </a:lnTo>
                <a:lnTo>
                  <a:pt x="4671" y="1053665"/>
                </a:lnTo>
                <a:lnTo>
                  <a:pt x="5494" y="1054789"/>
                </a:lnTo>
                <a:lnTo>
                  <a:pt x="6243" y="1055837"/>
                </a:lnTo>
                <a:lnTo>
                  <a:pt x="6767" y="1057184"/>
                </a:lnTo>
                <a:lnTo>
                  <a:pt x="7366" y="1058456"/>
                </a:lnTo>
                <a:lnTo>
                  <a:pt x="7515" y="1060103"/>
                </a:lnTo>
                <a:lnTo>
                  <a:pt x="7141" y="1061599"/>
                </a:lnTo>
                <a:lnTo>
                  <a:pt x="6992" y="1063321"/>
                </a:lnTo>
                <a:lnTo>
                  <a:pt x="6767" y="1064967"/>
                </a:lnTo>
                <a:lnTo>
                  <a:pt x="6617" y="1066616"/>
                </a:lnTo>
                <a:lnTo>
                  <a:pt x="6767" y="1068336"/>
                </a:lnTo>
                <a:lnTo>
                  <a:pt x="7141" y="1069758"/>
                </a:lnTo>
                <a:lnTo>
                  <a:pt x="7740" y="1071106"/>
                </a:lnTo>
                <a:lnTo>
                  <a:pt x="8264" y="1072378"/>
                </a:lnTo>
                <a:lnTo>
                  <a:pt x="9013" y="1073501"/>
                </a:lnTo>
                <a:lnTo>
                  <a:pt x="9387" y="1074999"/>
                </a:lnTo>
                <a:lnTo>
                  <a:pt x="9986" y="1076271"/>
                </a:lnTo>
                <a:lnTo>
                  <a:pt x="10510" y="1077618"/>
                </a:lnTo>
                <a:lnTo>
                  <a:pt x="11108" y="1078891"/>
                </a:lnTo>
                <a:lnTo>
                  <a:pt x="12007" y="1079788"/>
                </a:lnTo>
                <a:lnTo>
                  <a:pt x="12755" y="1080912"/>
                </a:lnTo>
                <a:lnTo>
                  <a:pt x="13504" y="1082035"/>
                </a:lnTo>
                <a:lnTo>
                  <a:pt x="14102" y="1083307"/>
                </a:lnTo>
                <a:lnTo>
                  <a:pt x="14253" y="1085029"/>
                </a:lnTo>
                <a:lnTo>
                  <a:pt x="14627" y="1086525"/>
                </a:lnTo>
                <a:lnTo>
                  <a:pt x="15001" y="1087947"/>
                </a:lnTo>
                <a:lnTo>
                  <a:pt x="15600" y="1089295"/>
                </a:lnTo>
                <a:lnTo>
                  <a:pt x="16348" y="1090418"/>
                </a:lnTo>
                <a:lnTo>
                  <a:pt x="17246" y="1091316"/>
                </a:lnTo>
                <a:lnTo>
                  <a:pt x="17845" y="1092663"/>
                </a:lnTo>
                <a:lnTo>
                  <a:pt x="18219" y="1094086"/>
                </a:lnTo>
                <a:lnTo>
                  <a:pt x="18219" y="1095956"/>
                </a:lnTo>
                <a:lnTo>
                  <a:pt x="18219" y="1097829"/>
                </a:lnTo>
                <a:lnTo>
                  <a:pt x="18219" y="1099699"/>
                </a:lnTo>
                <a:lnTo>
                  <a:pt x="18594" y="1101122"/>
                </a:lnTo>
                <a:lnTo>
                  <a:pt x="19567" y="1102095"/>
                </a:lnTo>
                <a:lnTo>
                  <a:pt x="20465" y="1102994"/>
                </a:lnTo>
                <a:lnTo>
                  <a:pt x="21064" y="1103517"/>
                </a:lnTo>
                <a:lnTo>
                  <a:pt x="21438" y="1103967"/>
                </a:lnTo>
                <a:lnTo>
                  <a:pt x="22186" y="1105089"/>
                </a:lnTo>
                <a:lnTo>
                  <a:pt x="23498" y="1099881"/>
                </a:lnTo>
                <a:lnTo>
                  <a:pt x="24639" y="1098597"/>
                </a:lnTo>
                <a:lnTo>
                  <a:pt x="28408" y="1097389"/>
                </a:lnTo>
                <a:lnTo>
                  <a:pt x="32672" y="1095615"/>
                </a:lnTo>
                <a:lnTo>
                  <a:pt x="33812" y="1095211"/>
                </a:lnTo>
                <a:lnTo>
                  <a:pt x="41744" y="1094457"/>
                </a:lnTo>
                <a:lnTo>
                  <a:pt x="48684" y="1093952"/>
                </a:lnTo>
                <a:lnTo>
                  <a:pt x="52005" y="1093154"/>
                </a:lnTo>
                <a:lnTo>
                  <a:pt x="54088" y="1091774"/>
                </a:lnTo>
                <a:lnTo>
                  <a:pt x="57907" y="1088909"/>
                </a:lnTo>
                <a:lnTo>
                  <a:pt x="59842" y="1087944"/>
                </a:lnTo>
                <a:lnTo>
                  <a:pt x="62517" y="1089211"/>
                </a:lnTo>
                <a:lnTo>
                  <a:pt x="66503" y="1091100"/>
                </a:lnTo>
                <a:lnTo>
                  <a:pt x="66511" y="1092052"/>
                </a:lnTo>
                <a:lnTo>
                  <a:pt x="67494" y="1093556"/>
                </a:lnTo>
                <a:lnTo>
                  <a:pt x="68568" y="1095199"/>
                </a:lnTo>
                <a:lnTo>
                  <a:pt x="68569" y="1095788"/>
                </a:lnTo>
                <a:lnTo>
                  <a:pt x="68571" y="1096375"/>
                </a:lnTo>
                <a:lnTo>
                  <a:pt x="70195" y="1096015"/>
                </a:lnTo>
                <a:lnTo>
                  <a:pt x="74309" y="1095588"/>
                </a:lnTo>
                <a:lnTo>
                  <a:pt x="76938" y="1093541"/>
                </a:lnTo>
                <a:lnTo>
                  <a:pt x="78379" y="1089722"/>
                </a:lnTo>
                <a:lnTo>
                  <a:pt x="79375" y="1082998"/>
                </a:lnTo>
                <a:lnTo>
                  <a:pt x="82104" y="1079554"/>
                </a:lnTo>
                <a:lnTo>
                  <a:pt x="83841" y="1077860"/>
                </a:lnTo>
                <a:lnTo>
                  <a:pt x="84304" y="1077452"/>
                </a:lnTo>
                <a:lnTo>
                  <a:pt x="85874" y="1076067"/>
                </a:lnTo>
                <a:lnTo>
                  <a:pt x="87462" y="1074062"/>
                </a:lnTo>
                <a:lnTo>
                  <a:pt x="89397" y="1071699"/>
                </a:lnTo>
                <a:lnTo>
                  <a:pt x="91282" y="1069593"/>
                </a:lnTo>
                <a:lnTo>
                  <a:pt x="93317" y="1067178"/>
                </a:lnTo>
                <a:lnTo>
                  <a:pt x="103538" y="1054226"/>
                </a:lnTo>
                <a:lnTo>
                  <a:pt x="105176" y="1051082"/>
                </a:lnTo>
                <a:lnTo>
                  <a:pt x="106652" y="1047687"/>
                </a:lnTo>
                <a:lnTo>
                  <a:pt x="107641" y="1046585"/>
                </a:lnTo>
                <a:lnTo>
                  <a:pt x="108879" y="1045207"/>
                </a:lnTo>
                <a:lnTo>
                  <a:pt x="111171" y="1044087"/>
                </a:lnTo>
                <a:lnTo>
                  <a:pt x="111913" y="1042970"/>
                </a:lnTo>
                <a:lnTo>
                  <a:pt x="112410" y="1039973"/>
                </a:lnTo>
                <a:lnTo>
                  <a:pt x="116933" y="1039854"/>
                </a:lnTo>
                <a:lnTo>
                  <a:pt x="118866" y="1039768"/>
                </a:lnTo>
                <a:lnTo>
                  <a:pt x="123079" y="1040171"/>
                </a:lnTo>
                <a:lnTo>
                  <a:pt x="134292" y="1041683"/>
                </a:lnTo>
                <a:lnTo>
                  <a:pt x="136263" y="1041950"/>
                </a:lnTo>
                <a:lnTo>
                  <a:pt x="139683" y="1042188"/>
                </a:lnTo>
                <a:lnTo>
                  <a:pt x="146375" y="1042717"/>
                </a:lnTo>
                <a:lnTo>
                  <a:pt x="153291" y="1044880"/>
                </a:lnTo>
                <a:lnTo>
                  <a:pt x="156781" y="1045971"/>
                </a:lnTo>
                <a:lnTo>
                  <a:pt x="161836" y="1048088"/>
                </a:lnTo>
                <a:lnTo>
                  <a:pt x="174966" y="1055355"/>
                </a:lnTo>
                <a:lnTo>
                  <a:pt x="178434" y="1057457"/>
                </a:lnTo>
                <a:lnTo>
                  <a:pt x="181455" y="1060696"/>
                </a:lnTo>
                <a:lnTo>
                  <a:pt x="182992" y="1060193"/>
                </a:lnTo>
                <a:lnTo>
                  <a:pt x="183999" y="1058219"/>
                </a:lnTo>
                <a:lnTo>
                  <a:pt x="184494" y="1057338"/>
                </a:lnTo>
                <a:lnTo>
                  <a:pt x="184552" y="1056115"/>
                </a:lnTo>
                <a:lnTo>
                  <a:pt x="188350" y="1053719"/>
                </a:lnTo>
                <a:lnTo>
                  <a:pt x="195442" y="1050109"/>
                </a:lnTo>
                <a:lnTo>
                  <a:pt x="198714" y="1049103"/>
                </a:lnTo>
                <a:lnTo>
                  <a:pt x="201737" y="1049805"/>
                </a:lnTo>
                <a:lnTo>
                  <a:pt x="206046" y="1054038"/>
                </a:lnTo>
                <a:lnTo>
                  <a:pt x="208567" y="1056483"/>
                </a:lnTo>
                <a:lnTo>
                  <a:pt x="209261" y="1061243"/>
                </a:lnTo>
                <a:lnTo>
                  <a:pt x="214176" y="1066859"/>
                </a:lnTo>
                <a:lnTo>
                  <a:pt x="214863" y="1068714"/>
                </a:lnTo>
                <a:lnTo>
                  <a:pt x="215733" y="1069330"/>
                </a:lnTo>
                <a:lnTo>
                  <a:pt x="217165" y="1071243"/>
                </a:lnTo>
                <a:lnTo>
                  <a:pt x="218781" y="1072415"/>
                </a:lnTo>
                <a:lnTo>
                  <a:pt x="220131" y="1072944"/>
                </a:lnTo>
                <a:lnTo>
                  <a:pt x="221762" y="1073583"/>
                </a:lnTo>
                <a:lnTo>
                  <a:pt x="223156" y="1073697"/>
                </a:lnTo>
                <a:lnTo>
                  <a:pt x="224679" y="1073822"/>
                </a:lnTo>
                <a:lnTo>
                  <a:pt x="227046" y="1074693"/>
                </a:lnTo>
                <a:lnTo>
                  <a:pt x="227349" y="1074804"/>
                </a:lnTo>
                <a:lnTo>
                  <a:pt x="229650" y="1076840"/>
                </a:lnTo>
                <a:lnTo>
                  <a:pt x="231759" y="1077267"/>
                </a:lnTo>
                <a:lnTo>
                  <a:pt x="231080" y="1078755"/>
                </a:lnTo>
                <a:lnTo>
                  <a:pt x="229531" y="1079067"/>
                </a:lnTo>
                <a:lnTo>
                  <a:pt x="230773" y="1079929"/>
                </a:lnTo>
                <a:lnTo>
                  <a:pt x="232139" y="1080050"/>
                </a:lnTo>
                <a:lnTo>
                  <a:pt x="232246" y="1079908"/>
                </a:lnTo>
                <a:lnTo>
                  <a:pt x="232509" y="1079554"/>
                </a:lnTo>
                <a:lnTo>
                  <a:pt x="232552" y="1078148"/>
                </a:lnTo>
                <a:lnTo>
                  <a:pt x="232568" y="1077636"/>
                </a:lnTo>
                <a:lnTo>
                  <a:pt x="232832" y="1077404"/>
                </a:lnTo>
                <a:lnTo>
                  <a:pt x="233063" y="1077203"/>
                </a:lnTo>
                <a:lnTo>
                  <a:pt x="234117" y="1077138"/>
                </a:lnTo>
                <a:lnTo>
                  <a:pt x="234948" y="1076305"/>
                </a:lnTo>
                <a:lnTo>
                  <a:pt x="236222" y="1075030"/>
                </a:lnTo>
                <a:lnTo>
                  <a:pt x="237267" y="1074750"/>
                </a:lnTo>
                <a:lnTo>
                  <a:pt x="238084" y="1074530"/>
                </a:lnTo>
                <a:lnTo>
                  <a:pt x="239569" y="1072546"/>
                </a:lnTo>
                <a:lnTo>
                  <a:pt x="241865" y="1071428"/>
                </a:lnTo>
                <a:lnTo>
                  <a:pt x="243524" y="1068524"/>
                </a:lnTo>
                <a:lnTo>
                  <a:pt x="243498" y="1068349"/>
                </a:lnTo>
                <a:lnTo>
                  <a:pt x="243341" y="1067526"/>
                </a:lnTo>
                <a:lnTo>
                  <a:pt x="241842" y="1066776"/>
                </a:lnTo>
                <a:lnTo>
                  <a:pt x="241105" y="1065922"/>
                </a:lnTo>
                <a:lnTo>
                  <a:pt x="241484" y="1065288"/>
                </a:lnTo>
                <a:lnTo>
                  <a:pt x="242032" y="1064372"/>
                </a:lnTo>
                <a:lnTo>
                  <a:pt x="242192" y="1063565"/>
                </a:lnTo>
                <a:lnTo>
                  <a:pt x="242277" y="1063136"/>
                </a:lnTo>
                <a:lnTo>
                  <a:pt x="242182" y="1062794"/>
                </a:lnTo>
                <a:lnTo>
                  <a:pt x="241714" y="1061095"/>
                </a:lnTo>
                <a:lnTo>
                  <a:pt x="242328" y="1058744"/>
                </a:lnTo>
                <a:lnTo>
                  <a:pt x="242130" y="1058388"/>
                </a:lnTo>
                <a:lnTo>
                  <a:pt x="241708" y="1057631"/>
                </a:lnTo>
                <a:lnTo>
                  <a:pt x="242139" y="1055588"/>
                </a:lnTo>
                <a:lnTo>
                  <a:pt x="242575" y="1055049"/>
                </a:lnTo>
                <a:lnTo>
                  <a:pt x="242940" y="1054596"/>
                </a:lnTo>
                <a:lnTo>
                  <a:pt x="244536" y="1054146"/>
                </a:lnTo>
                <a:lnTo>
                  <a:pt x="244926" y="1054037"/>
                </a:lnTo>
                <a:lnTo>
                  <a:pt x="246782" y="1051991"/>
                </a:lnTo>
                <a:lnTo>
                  <a:pt x="248618" y="1048484"/>
                </a:lnTo>
                <a:lnTo>
                  <a:pt x="248760" y="1048211"/>
                </a:lnTo>
                <a:lnTo>
                  <a:pt x="249047" y="1048150"/>
                </a:lnTo>
                <a:lnTo>
                  <a:pt x="249939" y="1047964"/>
                </a:lnTo>
                <a:lnTo>
                  <a:pt x="250172" y="1047424"/>
                </a:lnTo>
                <a:lnTo>
                  <a:pt x="250369" y="1046971"/>
                </a:lnTo>
                <a:lnTo>
                  <a:pt x="249809" y="1045920"/>
                </a:lnTo>
                <a:lnTo>
                  <a:pt x="247510" y="1043946"/>
                </a:lnTo>
                <a:lnTo>
                  <a:pt x="247440" y="1040298"/>
                </a:lnTo>
                <a:lnTo>
                  <a:pt x="246066" y="1036032"/>
                </a:lnTo>
                <a:lnTo>
                  <a:pt x="253247" y="1039749"/>
                </a:lnTo>
                <a:lnTo>
                  <a:pt x="261768" y="1045833"/>
                </a:lnTo>
                <a:lnTo>
                  <a:pt x="268306" y="1051899"/>
                </a:lnTo>
                <a:lnTo>
                  <a:pt x="271883" y="1054946"/>
                </a:lnTo>
                <a:lnTo>
                  <a:pt x="274449" y="1057134"/>
                </a:lnTo>
                <a:lnTo>
                  <a:pt x="276431" y="1057152"/>
                </a:lnTo>
                <a:lnTo>
                  <a:pt x="277424" y="1056125"/>
                </a:lnTo>
                <a:lnTo>
                  <a:pt x="279208" y="1056143"/>
                </a:lnTo>
                <a:lnTo>
                  <a:pt x="283173" y="1056592"/>
                </a:lnTo>
                <a:lnTo>
                  <a:pt x="288131" y="1055811"/>
                </a:lnTo>
                <a:lnTo>
                  <a:pt x="292890" y="1053783"/>
                </a:lnTo>
                <a:lnTo>
                  <a:pt x="308364" y="1044816"/>
                </a:lnTo>
                <a:lnTo>
                  <a:pt x="315109" y="1039909"/>
                </a:lnTo>
                <a:lnTo>
                  <a:pt x="321454" y="1038104"/>
                </a:lnTo>
                <a:lnTo>
                  <a:pt x="327598" y="1042509"/>
                </a:lnTo>
                <a:lnTo>
                  <a:pt x="333149" y="1044425"/>
                </a:lnTo>
                <a:lnTo>
                  <a:pt x="337511" y="1042808"/>
                </a:lnTo>
                <a:lnTo>
                  <a:pt x="343063" y="1043274"/>
                </a:lnTo>
                <a:lnTo>
                  <a:pt x="349605" y="1044370"/>
                </a:lnTo>
                <a:lnTo>
                  <a:pt x="351639" y="1043703"/>
                </a:lnTo>
                <a:lnTo>
                  <a:pt x="356348" y="1042156"/>
                </a:lnTo>
                <a:lnTo>
                  <a:pt x="360017" y="1041713"/>
                </a:lnTo>
                <a:lnTo>
                  <a:pt x="361072" y="1044381"/>
                </a:lnTo>
                <a:lnTo>
                  <a:pt x="361386" y="1045173"/>
                </a:lnTo>
                <a:lnTo>
                  <a:pt x="362073" y="1048201"/>
                </a:lnTo>
                <a:lnTo>
                  <a:pt x="363778" y="1051720"/>
                </a:lnTo>
                <a:lnTo>
                  <a:pt x="365248" y="1054751"/>
                </a:lnTo>
                <a:lnTo>
                  <a:pt x="367979" y="1057035"/>
                </a:lnTo>
                <a:lnTo>
                  <a:pt x="369970" y="1058702"/>
                </a:lnTo>
                <a:lnTo>
                  <a:pt x="377991" y="1068212"/>
                </a:lnTo>
                <a:lnTo>
                  <a:pt x="379209" y="1068787"/>
                </a:lnTo>
                <a:lnTo>
                  <a:pt x="382335" y="1069317"/>
                </a:lnTo>
                <a:lnTo>
                  <a:pt x="383329" y="1070120"/>
                </a:lnTo>
                <a:lnTo>
                  <a:pt x="387239" y="1070298"/>
                </a:lnTo>
                <a:lnTo>
                  <a:pt x="387262" y="1070105"/>
                </a:lnTo>
                <a:lnTo>
                  <a:pt x="387607" y="1067080"/>
                </a:lnTo>
                <a:lnTo>
                  <a:pt x="386366" y="1066835"/>
                </a:lnTo>
                <a:lnTo>
                  <a:pt x="386452" y="1066398"/>
                </a:lnTo>
                <a:lnTo>
                  <a:pt x="386549" y="1065908"/>
                </a:lnTo>
                <a:lnTo>
                  <a:pt x="385569" y="1064516"/>
                </a:lnTo>
                <a:lnTo>
                  <a:pt x="384809" y="1063435"/>
                </a:lnTo>
                <a:lnTo>
                  <a:pt x="384868" y="1061951"/>
                </a:lnTo>
                <a:lnTo>
                  <a:pt x="385103" y="1061094"/>
                </a:lnTo>
                <a:lnTo>
                  <a:pt x="385731" y="1058795"/>
                </a:lnTo>
                <a:lnTo>
                  <a:pt x="387134" y="1058679"/>
                </a:lnTo>
                <a:lnTo>
                  <a:pt x="388029" y="1058605"/>
                </a:lnTo>
                <a:lnTo>
                  <a:pt x="387092" y="1055389"/>
                </a:lnTo>
                <a:lnTo>
                  <a:pt x="387399" y="1053286"/>
                </a:lnTo>
                <a:lnTo>
                  <a:pt x="386281" y="1051865"/>
                </a:lnTo>
                <a:lnTo>
                  <a:pt x="386341" y="1051247"/>
                </a:lnTo>
                <a:lnTo>
                  <a:pt x="387785" y="1050779"/>
                </a:lnTo>
                <a:lnTo>
                  <a:pt x="388264" y="1050624"/>
                </a:lnTo>
                <a:lnTo>
                  <a:pt x="387329" y="1047843"/>
                </a:lnTo>
                <a:lnTo>
                  <a:pt x="384472" y="1046240"/>
                </a:lnTo>
                <a:lnTo>
                  <a:pt x="383974" y="1045189"/>
                </a:lnTo>
                <a:lnTo>
                  <a:pt x="384034" y="1044322"/>
                </a:lnTo>
                <a:lnTo>
                  <a:pt x="385087" y="1042898"/>
                </a:lnTo>
                <a:lnTo>
                  <a:pt x="383347" y="1041726"/>
                </a:lnTo>
                <a:lnTo>
                  <a:pt x="383978" y="1037914"/>
                </a:lnTo>
                <a:lnTo>
                  <a:pt x="384515" y="1034673"/>
                </a:lnTo>
                <a:lnTo>
                  <a:pt x="385444" y="1032754"/>
                </a:lnTo>
                <a:lnTo>
                  <a:pt x="385007" y="1031951"/>
                </a:lnTo>
                <a:lnTo>
                  <a:pt x="386101" y="1028558"/>
                </a:lnTo>
                <a:lnTo>
                  <a:pt x="391389" y="1024887"/>
                </a:lnTo>
                <a:lnTo>
                  <a:pt x="390705" y="1023589"/>
                </a:lnTo>
                <a:lnTo>
                  <a:pt x="390790" y="1023331"/>
                </a:lnTo>
                <a:lnTo>
                  <a:pt x="391137" y="1022289"/>
                </a:lnTo>
                <a:lnTo>
                  <a:pt x="392239" y="1021830"/>
                </a:lnTo>
                <a:lnTo>
                  <a:pt x="392625" y="1021669"/>
                </a:lnTo>
                <a:lnTo>
                  <a:pt x="392810" y="1020494"/>
                </a:lnTo>
                <a:lnTo>
                  <a:pt x="393927" y="1019501"/>
                </a:lnTo>
                <a:lnTo>
                  <a:pt x="395168" y="1019676"/>
                </a:lnTo>
                <a:lnTo>
                  <a:pt x="397776" y="1021349"/>
                </a:lnTo>
                <a:lnTo>
                  <a:pt x="398894" y="1021285"/>
                </a:lnTo>
                <a:lnTo>
                  <a:pt x="400866" y="1018950"/>
                </a:lnTo>
                <a:lnTo>
                  <a:pt x="401247" y="1018499"/>
                </a:lnTo>
                <a:lnTo>
                  <a:pt x="402596" y="1017568"/>
                </a:lnTo>
                <a:lnTo>
                  <a:pt x="404038" y="1016576"/>
                </a:lnTo>
                <a:lnTo>
                  <a:pt x="406210" y="1016386"/>
                </a:lnTo>
                <a:lnTo>
                  <a:pt x="408412" y="1015202"/>
                </a:lnTo>
                <a:lnTo>
                  <a:pt x="409558" y="1014586"/>
                </a:lnTo>
                <a:lnTo>
                  <a:pt x="412778" y="1015971"/>
                </a:lnTo>
                <a:lnTo>
                  <a:pt x="415749" y="1019414"/>
                </a:lnTo>
                <a:lnTo>
                  <a:pt x="420803" y="1023084"/>
                </a:lnTo>
                <a:lnTo>
                  <a:pt x="424173" y="1022909"/>
                </a:lnTo>
                <a:lnTo>
                  <a:pt x="429170" y="1022158"/>
                </a:lnTo>
                <a:lnTo>
                  <a:pt x="438737" y="1020721"/>
                </a:lnTo>
                <a:lnTo>
                  <a:pt x="439854" y="1020842"/>
                </a:lnTo>
                <a:lnTo>
                  <a:pt x="440928" y="1020535"/>
                </a:lnTo>
                <a:lnTo>
                  <a:pt x="442460" y="1020096"/>
                </a:lnTo>
                <a:lnTo>
                  <a:pt x="445005" y="1020154"/>
                </a:lnTo>
                <a:lnTo>
                  <a:pt x="445377" y="1020525"/>
                </a:lnTo>
                <a:lnTo>
                  <a:pt x="455151" y="1022775"/>
                </a:lnTo>
                <a:lnTo>
                  <a:pt x="456591" y="1023105"/>
                </a:lnTo>
                <a:lnTo>
                  <a:pt x="458575" y="1021571"/>
                </a:lnTo>
                <a:lnTo>
                  <a:pt x="461353" y="1019112"/>
                </a:lnTo>
                <a:lnTo>
                  <a:pt x="466538" y="1018263"/>
                </a:lnTo>
                <a:lnTo>
                  <a:pt x="467219" y="1016716"/>
                </a:lnTo>
                <a:lnTo>
                  <a:pt x="467958" y="1016385"/>
                </a:lnTo>
                <a:lnTo>
                  <a:pt x="469018" y="1015910"/>
                </a:lnTo>
                <a:lnTo>
                  <a:pt x="470194" y="1013682"/>
                </a:lnTo>
                <a:lnTo>
                  <a:pt x="471435" y="1013494"/>
                </a:lnTo>
                <a:lnTo>
                  <a:pt x="474417" y="1014973"/>
                </a:lnTo>
                <a:lnTo>
                  <a:pt x="475086" y="1015067"/>
                </a:lnTo>
                <a:lnTo>
                  <a:pt x="477086" y="1015341"/>
                </a:lnTo>
                <a:lnTo>
                  <a:pt x="479135" y="1016823"/>
                </a:lnTo>
                <a:lnTo>
                  <a:pt x="480881" y="1019007"/>
                </a:lnTo>
                <a:lnTo>
                  <a:pt x="483296" y="1022008"/>
                </a:lnTo>
                <a:lnTo>
                  <a:pt x="488141" y="1022747"/>
                </a:lnTo>
                <a:lnTo>
                  <a:pt x="488280" y="1022851"/>
                </a:lnTo>
                <a:lnTo>
                  <a:pt x="490253" y="1024351"/>
                </a:lnTo>
                <a:lnTo>
                  <a:pt x="491928" y="1024225"/>
                </a:lnTo>
                <a:lnTo>
                  <a:pt x="492301" y="1024658"/>
                </a:lnTo>
                <a:lnTo>
                  <a:pt x="494658" y="1025114"/>
                </a:lnTo>
                <a:lnTo>
                  <a:pt x="496146" y="1023370"/>
                </a:lnTo>
                <a:lnTo>
                  <a:pt x="496941" y="1022238"/>
                </a:lnTo>
                <a:lnTo>
                  <a:pt x="505967" y="1016939"/>
                </a:lnTo>
                <a:lnTo>
                  <a:pt x="507355" y="1016641"/>
                </a:lnTo>
                <a:lnTo>
                  <a:pt x="511916" y="1016373"/>
                </a:lnTo>
                <a:lnTo>
                  <a:pt x="522891" y="1016762"/>
                </a:lnTo>
                <a:lnTo>
                  <a:pt x="521870" y="1014328"/>
                </a:lnTo>
                <a:lnTo>
                  <a:pt x="521336" y="1013052"/>
                </a:lnTo>
                <a:lnTo>
                  <a:pt x="522016" y="1011258"/>
                </a:lnTo>
                <a:lnTo>
                  <a:pt x="521581" y="1010084"/>
                </a:lnTo>
                <a:lnTo>
                  <a:pt x="523617" y="1008005"/>
                </a:lnTo>
                <a:lnTo>
                  <a:pt x="523304" y="1007102"/>
                </a:lnTo>
                <a:lnTo>
                  <a:pt x="519050" y="1000097"/>
                </a:lnTo>
                <a:lnTo>
                  <a:pt x="518464" y="998282"/>
                </a:lnTo>
                <a:lnTo>
                  <a:pt x="517331" y="994773"/>
                </a:lnTo>
                <a:lnTo>
                  <a:pt x="517460" y="993784"/>
                </a:lnTo>
                <a:lnTo>
                  <a:pt x="518942" y="992082"/>
                </a:lnTo>
                <a:lnTo>
                  <a:pt x="519391" y="991565"/>
                </a:lnTo>
                <a:lnTo>
                  <a:pt x="519862" y="990414"/>
                </a:lnTo>
                <a:lnTo>
                  <a:pt x="519982" y="990121"/>
                </a:lnTo>
                <a:lnTo>
                  <a:pt x="520958" y="987736"/>
                </a:lnTo>
                <a:lnTo>
                  <a:pt x="523075" y="985948"/>
                </a:lnTo>
                <a:lnTo>
                  <a:pt x="524078" y="983788"/>
                </a:lnTo>
                <a:lnTo>
                  <a:pt x="523850" y="981879"/>
                </a:lnTo>
                <a:lnTo>
                  <a:pt x="523777" y="981251"/>
                </a:lnTo>
                <a:lnTo>
                  <a:pt x="523810" y="980997"/>
                </a:lnTo>
                <a:lnTo>
                  <a:pt x="524352" y="976800"/>
                </a:lnTo>
                <a:lnTo>
                  <a:pt x="525561" y="973314"/>
                </a:lnTo>
                <a:lnTo>
                  <a:pt x="526236" y="971363"/>
                </a:lnTo>
                <a:lnTo>
                  <a:pt x="524222" y="962573"/>
                </a:lnTo>
                <a:lnTo>
                  <a:pt x="522645" y="958377"/>
                </a:lnTo>
                <a:lnTo>
                  <a:pt x="521824" y="956191"/>
                </a:lnTo>
                <a:lnTo>
                  <a:pt x="521895" y="953903"/>
                </a:lnTo>
                <a:lnTo>
                  <a:pt x="522842" y="950553"/>
                </a:lnTo>
                <a:lnTo>
                  <a:pt x="523973" y="946550"/>
                </a:lnTo>
                <a:lnTo>
                  <a:pt x="526169" y="940557"/>
                </a:lnTo>
                <a:lnTo>
                  <a:pt x="526391" y="938811"/>
                </a:lnTo>
                <a:lnTo>
                  <a:pt x="526553" y="937527"/>
                </a:lnTo>
                <a:lnTo>
                  <a:pt x="526390" y="933785"/>
                </a:lnTo>
                <a:lnTo>
                  <a:pt x="526383" y="933629"/>
                </a:lnTo>
                <a:lnTo>
                  <a:pt x="524055" y="925537"/>
                </a:lnTo>
                <a:lnTo>
                  <a:pt x="523317" y="922976"/>
                </a:lnTo>
                <a:lnTo>
                  <a:pt x="523577" y="920131"/>
                </a:lnTo>
                <a:lnTo>
                  <a:pt x="523216" y="916913"/>
                </a:lnTo>
                <a:lnTo>
                  <a:pt x="521134" y="909048"/>
                </a:lnTo>
                <a:lnTo>
                  <a:pt x="519315" y="897285"/>
                </a:lnTo>
                <a:lnTo>
                  <a:pt x="518574" y="895304"/>
                </a:lnTo>
                <a:lnTo>
                  <a:pt x="517715" y="893009"/>
                </a:lnTo>
                <a:lnTo>
                  <a:pt x="517773" y="892867"/>
                </a:lnTo>
                <a:lnTo>
                  <a:pt x="517966" y="892393"/>
                </a:lnTo>
                <a:lnTo>
                  <a:pt x="517475" y="891361"/>
                </a:lnTo>
                <a:lnTo>
                  <a:pt x="517289" y="890967"/>
                </a:lnTo>
                <a:lnTo>
                  <a:pt x="516769" y="890663"/>
                </a:lnTo>
                <a:lnTo>
                  <a:pt x="514000" y="889036"/>
                </a:lnTo>
                <a:lnTo>
                  <a:pt x="513562" y="888577"/>
                </a:lnTo>
                <a:lnTo>
                  <a:pt x="512640" y="887609"/>
                </a:lnTo>
                <a:lnTo>
                  <a:pt x="511894" y="886186"/>
                </a:lnTo>
                <a:lnTo>
                  <a:pt x="511343" y="885130"/>
                </a:lnTo>
                <a:lnTo>
                  <a:pt x="510820" y="883517"/>
                </a:lnTo>
                <a:lnTo>
                  <a:pt x="510298" y="881908"/>
                </a:lnTo>
                <a:lnTo>
                  <a:pt x="509877" y="878194"/>
                </a:lnTo>
                <a:lnTo>
                  <a:pt x="511711" y="869661"/>
                </a:lnTo>
                <a:lnTo>
                  <a:pt x="512161" y="865825"/>
                </a:lnTo>
                <a:lnTo>
                  <a:pt x="512851" y="863911"/>
                </a:lnTo>
                <a:lnTo>
                  <a:pt x="513404" y="863309"/>
                </a:lnTo>
                <a:lnTo>
                  <a:pt x="514303" y="862333"/>
                </a:lnTo>
                <a:lnTo>
                  <a:pt x="514690" y="861911"/>
                </a:lnTo>
                <a:lnTo>
                  <a:pt x="516572" y="860809"/>
                </a:lnTo>
                <a:lnTo>
                  <a:pt x="520269" y="858677"/>
                </a:lnTo>
                <a:lnTo>
                  <a:pt x="522835" y="854726"/>
                </a:lnTo>
                <a:lnTo>
                  <a:pt x="522900" y="853860"/>
                </a:lnTo>
                <a:lnTo>
                  <a:pt x="521043" y="851933"/>
                </a:lnTo>
                <a:lnTo>
                  <a:pt x="520426" y="850509"/>
                </a:lnTo>
                <a:lnTo>
                  <a:pt x="520132" y="846052"/>
                </a:lnTo>
                <a:lnTo>
                  <a:pt x="520825" y="843702"/>
                </a:lnTo>
                <a:lnTo>
                  <a:pt x="522454" y="840367"/>
                </a:lnTo>
                <a:lnTo>
                  <a:pt x="524079" y="838331"/>
                </a:lnTo>
                <a:lnTo>
                  <a:pt x="523759" y="831772"/>
                </a:lnTo>
                <a:lnTo>
                  <a:pt x="523564" y="826398"/>
                </a:lnTo>
                <a:lnTo>
                  <a:pt x="524959" y="818145"/>
                </a:lnTo>
                <a:lnTo>
                  <a:pt x="533836" y="797472"/>
                </a:lnTo>
                <a:lnTo>
                  <a:pt x="539067" y="801321"/>
                </a:lnTo>
                <a:lnTo>
                  <a:pt x="540844" y="800886"/>
                </a:lnTo>
                <a:lnTo>
                  <a:pt x="542998" y="799595"/>
                </a:lnTo>
                <a:lnTo>
                  <a:pt x="545333" y="798607"/>
                </a:lnTo>
                <a:lnTo>
                  <a:pt x="547967" y="798416"/>
                </a:lnTo>
                <a:lnTo>
                  <a:pt x="551760" y="798529"/>
                </a:lnTo>
                <a:lnTo>
                  <a:pt x="554331" y="798645"/>
                </a:lnTo>
                <a:lnTo>
                  <a:pt x="558374" y="798020"/>
                </a:lnTo>
                <a:lnTo>
                  <a:pt x="563102" y="796537"/>
                </a:lnTo>
                <a:lnTo>
                  <a:pt x="566591" y="796405"/>
                </a:lnTo>
                <a:lnTo>
                  <a:pt x="568615" y="795970"/>
                </a:lnTo>
                <a:lnTo>
                  <a:pt x="572229" y="795715"/>
                </a:lnTo>
                <a:lnTo>
                  <a:pt x="574610" y="796383"/>
                </a:lnTo>
                <a:lnTo>
                  <a:pt x="577842" y="797662"/>
                </a:lnTo>
                <a:lnTo>
                  <a:pt x="579554" y="797902"/>
                </a:lnTo>
                <a:lnTo>
                  <a:pt x="582932" y="794998"/>
                </a:lnTo>
                <a:lnTo>
                  <a:pt x="586028" y="798291"/>
                </a:lnTo>
                <a:lnTo>
                  <a:pt x="586672" y="798295"/>
                </a:lnTo>
                <a:lnTo>
                  <a:pt x="587957" y="798301"/>
                </a:lnTo>
                <a:lnTo>
                  <a:pt x="588466" y="798710"/>
                </a:lnTo>
                <a:lnTo>
                  <a:pt x="588888" y="799048"/>
                </a:lnTo>
                <a:lnTo>
                  <a:pt x="589440" y="800474"/>
                </a:lnTo>
                <a:lnTo>
                  <a:pt x="590251" y="800106"/>
                </a:lnTo>
                <a:lnTo>
                  <a:pt x="591440" y="798749"/>
                </a:lnTo>
                <a:lnTo>
                  <a:pt x="593311" y="798139"/>
                </a:lnTo>
                <a:lnTo>
                  <a:pt x="595860" y="798368"/>
                </a:lnTo>
                <a:lnTo>
                  <a:pt x="598410" y="798597"/>
                </a:lnTo>
                <a:lnTo>
                  <a:pt x="599594" y="798231"/>
                </a:lnTo>
                <a:lnTo>
                  <a:pt x="600726" y="796069"/>
                </a:lnTo>
                <a:lnTo>
                  <a:pt x="601494" y="791679"/>
                </a:lnTo>
                <a:lnTo>
                  <a:pt x="602247" y="790567"/>
                </a:lnTo>
                <a:lnTo>
                  <a:pt x="604495" y="788970"/>
                </a:lnTo>
                <a:lnTo>
                  <a:pt x="605749" y="787119"/>
                </a:lnTo>
                <a:lnTo>
                  <a:pt x="606998" y="786509"/>
                </a:lnTo>
                <a:lnTo>
                  <a:pt x="607345" y="786175"/>
                </a:lnTo>
                <a:lnTo>
                  <a:pt x="608041" y="785305"/>
                </a:lnTo>
                <a:lnTo>
                  <a:pt x="609013" y="784440"/>
                </a:lnTo>
                <a:lnTo>
                  <a:pt x="609703" y="784112"/>
                </a:lnTo>
                <a:lnTo>
                  <a:pt x="610600" y="783649"/>
                </a:lnTo>
                <a:lnTo>
                  <a:pt x="611781" y="782449"/>
                </a:lnTo>
                <a:lnTo>
                  <a:pt x="612935" y="781397"/>
                </a:lnTo>
                <a:lnTo>
                  <a:pt x="613933" y="780382"/>
                </a:lnTo>
                <a:lnTo>
                  <a:pt x="615249" y="779319"/>
                </a:lnTo>
                <a:lnTo>
                  <a:pt x="617190" y="777655"/>
                </a:lnTo>
                <a:lnTo>
                  <a:pt x="618505" y="776659"/>
                </a:lnTo>
                <a:lnTo>
                  <a:pt x="619894" y="775123"/>
                </a:lnTo>
                <a:lnTo>
                  <a:pt x="621142" y="774126"/>
                </a:lnTo>
                <a:lnTo>
                  <a:pt x="622326" y="772656"/>
                </a:lnTo>
                <a:lnTo>
                  <a:pt x="623642" y="771591"/>
                </a:lnTo>
                <a:lnTo>
                  <a:pt x="624546" y="770388"/>
                </a:lnTo>
                <a:lnTo>
                  <a:pt x="625725" y="769389"/>
                </a:lnTo>
                <a:lnTo>
                  <a:pt x="626764" y="768593"/>
                </a:lnTo>
                <a:lnTo>
                  <a:pt x="629105" y="768148"/>
                </a:lnTo>
                <a:lnTo>
                  <a:pt x="630690" y="767829"/>
                </a:lnTo>
                <a:lnTo>
                  <a:pt x="631934" y="767101"/>
                </a:lnTo>
                <a:lnTo>
                  <a:pt x="633729" y="766380"/>
                </a:lnTo>
                <a:lnTo>
                  <a:pt x="635464" y="764647"/>
                </a:lnTo>
                <a:lnTo>
                  <a:pt x="636579" y="762973"/>
                </a:lnTo>
                <a:lnTo>
                  <a:pt x="636658" y="761962"/>
                </a:lnTo>
                <a:lnTo>
                  <a:pt x="635912" y="760942"/>
                </a:lnTo>
                <a:lnTo>
                  <a:pt x="634897" y="760088"/>
                </a:lnTo>
                <a:lnTo>
                  <a:pt x="633595" y="758967"/>
                </a:lnTo>
                <a:lnTo>
                  <a:pt x="632797" y="756735"/>
                </a:lnTo>
                <a:lnTo>
                  <a:pt x="633242" y="755252"/>
                </a:lnTo>
                <a:lnTo>
                  <a:pt x="635418" y="755634"/>
                </a:lnTo>
                <a:lnTo>
                  <a:pt x="640512" y="754918"/>
                </a:lnTo>
                <a:lnTo>
                  <a:pt x="646449" y="754083"/>
                </a:lnTo>
                <a:lnTo>
                  <a:pt x="649503" y="753417"/>
                </a:lnTo>
                <a:lnTo>
                  <a:pt x="651503" y="752313"/>
                </a:lnTo>
                <a:lnTo>
                  <a:pt x="654118" y="752266"/>
                </a:lnTo>
                <a:lnTo>
                  <a:pt x="655149" y="751869"/>
                </a:lnTo>
                <a:lnTo>
                  <a:pt x="658861" y="750435"/>
                </a:lnTo>
                <a:lnTo>
                  <a:pt x="659278" y="750457"/>
                </a:lnTo>
                <a:lnTo>
                  <a:pt x="663966" y="750711"/>
                </a:lnTo>
                <a:lnTo>
                  <a:pt x="665187" y="749833"/>
                </a:lnTo>
                <a:lnTo>
                  <a:pt x="666118" y="749164"/>
                </a:lnTo>
                <a:lnTo>
                  <a:pt x="666528" y="748868"/>
                </a:lnTo>
                <a:lnTo>
                  <a:pt x="667159" y="747447"/>
                </a:lnTo>
                <a:lnTo>
                  <a:pt x="673028" y="744942"/>
                </a:lnTo>
                <a:lnTo>
                  <a:pt x="674154" y="743958"/>
                </a:lnTo>
                <a:lnTo>
                  <a:pt x="674786" y="742599"/>
                </a:lnTo>
                <a:lnTo>
                  <a:pt x="674362" y="740616"/>
                </a:lnTo>
                <a:lnTo>
                  <a:pt x="675248" y="738331"/>
                </a:lnTo>
                <a:lnTo>
                  <a:pt x="675044" y="737692"/>
                </a:lnTo>
                <a:lnTo>
                  <a:pt x="674635" y="736408"/>
                </a:lnTo>
                <a:lnTo>
                  <a:pt x="678744" y="726339"/>
                </a:lnTo>
                <a:lnTo>
                  <a:pt x="680757" y="723133"/>
                </a:lnTo>
                <a:lnTo>
                  <a:pt x="680942" y="722961"/>
                </a:lnTo>
                <a:lnTo>
                  <a:pt x="681871" y="722108"/>
                </a:lnTo>
                <a:lnTo>
                  <a:pt x="683741" y="720384"/>
                </a:lnTo>
                <a:lnTo>
                  <a:pt x="686246" y="718937"/>
                </a:lnTo>
                <a:lnTo>
                  <a:pt x="689203" y="717238"/>
                </a:lnTo>
                <a:lnTo>
                  <a:pt x="689891" y="716623"/>
                </a:lnTo>
                <a:lnTo>
                  <a:pt x="691959" y="714777"/>
                </a:lnTo>
                <a:lnTo>
                  <a:pt x="694056" y="708041"/>
                </a:lnTo>
                <a:lnTo>
                  <a:pt x="697566" y="704780"/>
                </a:lnTo>
                <a:lnTo>
                  <a:pt x="699628" y="703802"/>
                </a:lnTo>
                <a:lnTo>
                  <a:pt x="701250" y="703565"/>
                </a:lnTo>
                <a:lnTo>
                  <a:pt x="703753" y="701722"/>
                </a:lnTo>
                <a:lnTo>
                  <a:pt x="707253" y="700133"/>
                </a:lnTo>
                <a:lnTo>
                  <a:pt x="709499" y="699653"/>
                </a:lnTo>
                <a:lnTo>
                  <a:pt x="711126" y="698549"/>
                </a:lnTo>
                <a:lnTo>
                  <a:pt x="713198" y="696147"/>
                </a:lnTo>
                <a:lnTo>
                  <a:pt x="718327" y="693207"/>
                </a:lnTo>
                <a:lnTo>
                  <a:pt x="721387" y="692296"/>
                </a:lnTo>
                <a:lnTo>
                  <a:pt x="723182" y="691418"/>
                </a:lnTo>
                <a:lnTo>
                  <a:pt x="724013" y="691012"/>
                </a:lnTo>
                <a:lnTo>
                  <a:pt x="725483" y="689906"/>
                </a:lnTo>
                <a:lnTo>
                  <a:pt x="726456" y="689171"/>
                </a:lnTo>
                <a:lnTo>
                  <a:pt x="726830" y="689235"/>
                </a:lnTo>
                <a:lnTo>
                  <a:pt x="728339" y="687016"/>
                </a:lnTo>
                <a:lnTo>
                  <a:pt x="729418" y="684112"/>
                </a:lnTo>
                <a:lnTo>
                  <a:pt x="732595" y="684318"/>
                </a:lnTo>
                <a:lnTo>
                  <a:pt x="733665" y="683973"/>
                </a:lnTo>
                <a:lnTo>
                  <a:pt x="734469" y="683712"/>
                </a:lnTo>
                <a:lnTo>
                  <a:pt x="735019" y="683076"/>
                </a:lnTo>
                <a:lnTo>
                  <a:pt x="736857" y="680940"/>
                </a:lnTo>
                <a:lnTo>
                  <a:pt x="738165" y="679923"/>
                </a:lnTo>
                <a:lnTo>
                  <a:pt x="738673" y="679529"/>
                </a:lnTo>
                <a:lnTo>
                  <a:pt x="738528" y="677815"/>
                </a:lnTo>
                <a:lnTo>
                  <a:pt x="738610" y="676468"/>
                </a:lnTo>
                <a:lnTo>
                  <a:pt x="738621" y="675186"/>
                </a:lnTo>
                <a:lnTo>
                  <a:pt x="739332" y="674393"/>
                </a:lnTo>
                <a:lnTo>
                  <a:pt x="740702" y="673186"/>
                </a:lnTo>
                <a:lnTo>
                  <a:pt x="741669" y="672794"/>
                </a:lnTo>
                <a:lnTo>
                  <a:pt x="742429" y="672329"/>
                </a:lnTo>
                <a:lnTo>
                  <a:pt x="743121" y="672001"/>
                </a:lnTo>
                <a:lnTo>
                  <a:pt x="744427" y="671881"/>
                </a:lnTo>
                <a:lnTo>
                  <a:pt x="745394" y="671555"/>
                </a:lnTo>
                <a:lnTo>
                  <a:pt x="746847" y="670560"/>
                </a:lnTo>
                <a:lnTo>
                  <a:pt x="748154" y="670441"/>
                </a:lnTo>
                <a:lnTo>
                  <a:pt x="749465" y="669983"/>
                </a:lnTo>
                <a:lnTo>
                  <a:pt x="750768" y="670202"/>
                </a:lnTo>
                <a:lnTo>
                  <a:pt x="752485" y="670425"/>
                </a:lnTo>
                <a:lnTo>
                  <a:pt x="753450" y="670165"/>
                </a:lnTo>
                <a:lnTo>
                  <a:pt x="756207" y="669388"/>
                </a:lnTo>
                <a:lnTo>
                  <a:pt x="756830" y="668924"/>
                </a:lnTo>
                <a:lnTo>
                  <a:pt x="757458" y="667987"/>
                </a:lnTo>
                <a:lnTo>
                  <a:pt x="758913" y="666857"/>
                </a:lnTo>
                <a:lnTo>
                  <a:pt x="760362" y="666266"/>
                </a:lnTo>
                <a:lnTo>
                  <a:pt x="761408" y="664726"/>
                </a:lnTo>
                <a:lnTo>
                  <a:pt x="761899" y="663788"/>
                </a:lnTo>
                <a:lnTo>
                  <a:pt x="761769" y="662910"/>
                </a:lnTo>
                <a:lnTo>
                  <a:pt x="761779" y="661964"/>
                </a:lnTo>
                <a:lnTo>
                  <a:pt x="761384" y="660140"/>
                </a:lnTo>
                <a:lnTo>
                  <a:pt x="760497" y="659454"/>
                </a:lnTo>
                <a:lnTo>
                  <a:pt x="759192" y="659237"/>
                </a:lnTo>
                <a:lnTo>
                  <a:pt x="757131" y="659145"/>
                </a:lnTo>
                <a:lnTo>
                  <a:pt x="755757" y="659129"/>
                </a:lnTo>
                <a:lnTo>
                  <a:pt x="754730" y="658645"/>
                </a:lnTo>
                <a:lnTo>
                  <a:pt x="753839" y="658297"/>
                </a:lnTo>
                <a:lnTo>
                  <a:pt x="752676" y="657811"/>
                </a:lnTo>
                <a:lnTo>
                  <a:pt x="751511" y="657527"/>
                </a:lnTo>
                <a:lnTo>
                  <a:pt x="750203" y="657579"/>
                </a:lnTo>
                <a:lnTo>
                  <a:pt x="748965" y="657633"/>
                </a:lnTo>
                <a:lnTo>
                  <a:pt x="747109" y="657679"/>
                </a:lnTo>
                <a:lnTo>
                  <a:pt x="745183" y="657790"/>
                </a:lnTo>
                <a:lnTo>
                  <a:pt x="742570" y="657828"/>
                </a:lnTo>
                <a:lnTo>
                  <a:pt x="740577" y="657805"/>
                </a:lnTo>
                <a:lnTo>
                  <a:pt x="736590" y="657757"/>
                </a:lnTo>
                <a:lnTo>
                  <a:pt x="735215" y="657741"/>
                </a:lnTo>
                <a:lnTo>
                  <a:pt x="734116" y="657729"/>
                </a:lnTo>
                <a:lnTo>
                  <a:pt x="732604" y="657711"/>
                </a:lnTo>
                <a:lnTo>
                  <a:pt x="731091" y="657761"/>
                </a:lnTo>
                <a:lnTo>
                  <a:pt x="729302" y="657605"/>
                </a:lnTo>
                <a:lnTo>
                  <a:pt x="728207" y="657389"/>
                </a:lnTo>
                <a:lnTo>
                  <a:pt x="727383" y="657380"/>
                </a:lnTo>
                <a:lnTo>
                  <a:pt x="726902" y="657375"/>
                </a:lnTo>
                <a:lnTo>
                  <a:pt x="725802" y="657429"/>
                </a:lnTo>
                <a:lnTo>
                  <a:pt x="724770" y="657417"/>
                </a:lnTo>
                <a:lnTo>
                  <a:pt x="723812" y="656933"/>
                </a:lnTo>
                <a:lnTo>
                  <a:pt x="722850" y="656788"/>
                </a:lnTo>
                <a:lnTo>
                  <a:pt x="721133" y="656768"/>
                </a:lnTo>
                <a:lnTo>
                  <a:pt x="719552" y="656748"/>
                </a:lnTo>
                <a:lnTo>
                  <a:pt x="717626" y="656794"/>
                </a:lnTo>
                <a:lnTo>
                  <a:pt x="717209" y="657329"/>
                </a:lnTo>
                <a:lnTo>
                  <a:pt x="716035" y="657854"/>
                </a:lnTo>
                <a:lnTo>
                  <a:pt x="715271" y="658588"/>
                </a:lnTo>
                <a:lnTo>
                  <a:pt x="714854" y="659123"/>
                </a:lnTo>
                <a:lnTo>
                  <a:pt x="714851" y="659459"/>
                </a:lnTo>
                <a:lnTo>
                  <a:pt x="714158" y="660058"/>
                </a:lnTo>
                <a:lnTo>
                  <a:pt x="713806" y="660797"/>
                </a:lnTo>
                <a:lnTo>
                  <a:pt x="712846" y="660583"/>
                </a:lnTo>
                <a:lnTo>
                  <a:pt x="711676" y="660839"/>
                </a:lnTo>
                <a:lnTo>
                  <a:pt x="710979" y="661708"/>
                </a:lnTo>
                <a:lnTo>
                  <a:pt x="708767" y="663032"/>
                </a:lnTo>
                <a:lnTo>
                  <a:pt x="707115" y="663282"/>
                </a:lnTo>
                <a:lnTo>
                  <a:pt x="704632" y="664062"/>
                </a:lnTo>
                <a:lnTo>
                  <a:pt x="701739" y="664703"/>
                </a:lnTo>
                <a:lnTo>
                  <a:pt x="700086" y="664953"/>
                </a:lnTo>
                <a:lnTo>
                  <a:pt x="696989" y="665457"/>
                </a:lnTo>
                <a:lnTo>
                  <a:pt x="695750" y="665645"/>
                </a:lnTo>
                <a:lnTo>
                  <a:pt x="694098" y="665761"/>
                </a:lnTo>
                <a:lnTo>
                  <a:pt x="691554" y="665799"/>
                </a:lnTo>
                <a:lnTo>
                  <a:pt x="689628" y="665910"/>
                </a:lnTo>
                <a:lnTo>
                  <a:pt x="687773" y="665686"/>
                </a:lnTo>
                <a:lnTo>
                  <a:pt x="686200" y="664926"/>
                </a:lnTo>
                <a:lnTo>
                  <a:pt x="685721" y="664785"/>
                </a:lnTo>
                <a:lnTo>
                  <a:pt x="684346" y="664702"/>
                </a:lnTo>
                <a:lnTo>
                  <a:pt x="682696" y="664682"/>
                </a:lnTo>
                <a:lnTo>
                  <a:pt x="681599" y="664401"/>
                </a:lnTo>
                <a:lnTo>
                  <a:pt x="680363" y="664317"/>
                </a:lnTo>
                <a:lnTo>
                  <a:pt x="679196" y="664237"/>
                </a:lnTo>
                <a:lnTo>
                  <a:pt x="678718" y="663760"/>
                </a:lnTo>
                <a:lnTo>
                  <a:pt x="677835" y="662736"/>
                </a:lnTo>
                <a:lnTo>
                  <a:pt x="676185" y="662650"/>
                </a:lnTo>
                <a:lnTo>
                  <a:pt x="674614" y="661755"/>
                </a:lnTo>
                <a:lnTo>
                  <a:pt x="673317" y="660660"/>
                </a:lnTo>
                <a:lnTo>
                  <a:pt x="672850" y="659373"/>
                </a:lnTo>
                <a:lnTo>
                  <a:pt x="672307" y="658624"/>
                </a:lnTo>
                <a:lnTo>
                  <a:pt x="671630" y="657469"/>
                </a:lnTo>
                <a:lnTo>
                  <a:pt x="671295" y="656657"/>
                </a:lnTo>
                <a:lnTo>
                  <a:pt x="669731" y="654749"/>
                </a:lnTo>
                <a:lnTo>
                  <a:pt x="668570" y="653926"/>
                </a:lnTo>
                <a:lnTo>
                  <a:pt x="667472" y="653913"/>
                </a:lnTo>
                <a:lnTo>
                  <a:pt x="665626" y="652947"/>
                </a:lnTo>
                <a:lnTo>
                  <a:pt x="664878" y="651993"/>
                </a:lnTo>
                <a:lnTo>
                  <a:pt x="663845" y="652185"/>
                </a:lnTo>
                <a:lnTo>
                  <a:pt x="662869" y="653589"/>
                </a:lnTo>
                <a:lnTo>
                  <a:pt x="661834" y="653982"/>
                </a:lnTo>
                <a:lnTo>
                  <a:pt x="660931" y="654848"/>
                </a:lnTo>
                <a:lnTo>
                  <a:pt x="659479" y="655844"/>
                </a:lnTo>
                <a:lnTo>
                  <a:pt x="658304" y="656438"/>
                </a:lnTo>
                <a:lnTo>
                  <a:pt x="656927" y="656691"/>
                </a:lnTo>
                <a:lnTo>
                  <a:pt x="656243" y="656210"/>
                </a:lnTo>
                <a:lnTo>
                  <a:pt x="655494" y="655594"/>
                </a:lnTo>
                <a:lnTo>
                  <a:pt x="653926" y="654227"/>
                </a:lnTo>
                <a:lnTo>
                  <a:pt x="652430" y="652590"/>
                </a:lnTo>
                <a:lnTo>
                  <a:pt x="651134" y="651496"/>
                </a:lnTo>
                <a:lnTo>
                  <a:pt x="650113" y="650473"/>
                </a:lnTo>
                <a:lnTo>
                  <a:pt x="647592" y="648082"/>
                </a:lnTo>
                <a:lnTo>
                  <a:pt x="646776" y="647263"/>
                </a:lnTo>
                <a:lnTo>
                  <a:pt x="647196" y="646323"/>
                </a:lnTo>
                <a:lnTo>
                  <a:pt x="647283" y="644570"/>
                </a:lnTo>
                <a:lnTo>
                  <a:pt x="646743" y="643417"/>
                </a:lnTo>
                <a:lnTo>
                  <a:pt x="644758" y="642652"/>
                </a:lnTo>
                <a:lnTo>
                  <a:pt x="643515" y="641751"/>
                </a:lnTo>
                <a:lnTo>
                  <a:pt x="644196" y="641187"/>
                </a:lnTo>
                <a:lnTo>
                  <a:pt x="644706" y="640767"/>
                </a:lnTo>
                <a:lnTo>
                  <a:pt x="645846" y="637737"/>
                </a:lnTo>
                <a:lnTo>
                  <a:pt x="645113" y="634823"/>
                </a:lnTo>
                <a:lnTo>
                  <a:pt x="645494" y="633525"/>
                </a:lnTo>
                <a:lnTo>
                  <a:pt x="647754" y="630874"/>
                </a:lnTo>
                <a:lnTo>
                  <a:pt x="646302" y="626466"/>
                </a:lnTo>
                <a:lnTo>
                  <a:pt x="646097" y="625848"/>
                </a:lnTo>
                <a:lnTo>
                  <a:pt x="646228" y="624672"/>
                </a:lnTo>
                <a:lnTo>
                  <a:pt x="647062" y="623614"/>
                </a:lnTo>
                <a:lnTo>
                  <a:pt x="647298" y="623317"/>
                </a:lnTo>
                <a:lnTo>
                  <a:pt x="647337" y="623155"/>
                </a:lnTo>
                <a:lnTo>
                  <a:pt x="647744" y="621523"/>
                </a:lnTo>
                <a:lnTo>
                  <a:pt x="649377" y="619363"/>
                </a:lnTo>
                <a:lnTo>
                  <a:pt x="650579" y="616459"/>
                </a:lnTo>
                <a:lnTo>
                  <a:pt x="650695" y="615061"/>
                </a:lnTo>
                <a:lnTo>
                  <a:pt x="650713" y="614850"/>
                </a:lnTo>
                <a:lnTo>
                  <a:pt x="649062" y="608896"/>
                </a:lnTo>
                <a:lnTo>
                  <a:pt x="648069" y="607899"/>
                </a:lnTo>
                <a:lnTo>
                  <a:pt x="647710" y="603203"/>
                </a:lnTo>
                <a:lnTo>
                  <a:pt x="647662" y="602570"/>
                </a:lnTo>
                <a:lnTo>
                  <a:pt x="642171" y="591146"/>
                </a:lnTo>
                <a:lnTo>
                  <a:pt x="639956" y="585373"/>
                </a:lnTo>
                <a:lnTo>
                  <a:pt x="639531" y="583328"/>
                </a:lnTo>
                <a:lnTo>
                  <a:pt x="639331" y="581917"/>
                </a:lnTo>
                <a:lnTo>
                  <a:pt x="639025" y="579747"/>
                </a:lnTo>
                <a:lnTo>
                  <a:pt x="638922" y="579024"/>
                </a:lnTo>
                <a:lnTo>
                  <a:pt x="638628" y="576944"/>
                </a:lnTo>
                <a:lnTo>
                  <a:pt x="639142" y="574593"/>
                </a:lnTo>
                <a:lnTo>
                  <a:pt x="641311" y="570644"/>
                </a:lnTo>
                <a:lnTo>
                  <a:pt x="641789" y="569776"/>
                </a:lnTo>
                <a:lnTo>
                  <a:pt x="642438" y="565258"/>
                </a:lnTo>
                <a:lnTo>
                  <a:pt x="641885" y="563522"/>
                </a:lnTo>
                <a:lnTo>
                  <a:pt x="639838" y="560333"/>
                </a:lnTo>
                <a:lnTo>
                  <a:pt x="638852" y="558798"/>
                </a:lnTo>
                <a:lnTo>
                  <a:pt x="639050" y="556755"/>
                </a:lnTo>
                <a:lnTo>
                  <a:pt x="637142" y="551914"/>
                </a:lnTo>
                <a:lnTo>
                  <a:pt x="637462" y="549412"/>
                </a:lnTo>
                <a:lnTo>
                  <a:pt x="636478" y="545117"/>
                </a:lnTo>
                <a:lnTo>
                  <a:pt x="636429" y="544911"/>
                </a:lnTo>
                <a:lnTo>
                  <a:pt x="635562" y="543728"/>
                </a:lnTo>
                <a:lnTo>
                  <a:pt x="631453" y="541470"/>
                </a:lnTo>
                <a:lnTo>
                  <a:pt x="628963" y="540102"/>
                </a:lnTo>
                <a:lnTo>
                  <a:pt x="628078" y="539198"/>
                </a:lnTo>
                <a:lnTo>
                  <a:pt x="626167" y="537239"/>
                </a:lnTo>
                <a:lnTo>
                  <a:pt x="625727" y="536508"/>
                </a:lnTo>
                <a:lnTo>
                  <a:pt x="624185" y="533946"/>
                </a:lnTo>
                <a:lnTo>
                  <a:pt x="619525" y="529402"/>
                </a:lnTo>
                <a:lnTo>
                  <a:pt x="618923" y="528618"/>
                </a:lnTo>
                <a:lnTo>
                  <a:pt x="617664" y="526977"/>
                </a:lnTo>
                <a:lnTo>
                  <a:pt x="615399" y="522380"/>
                </a:lnTo>
                <a:lnTo>
                  <a:pt x="614634" y="520829"/>
                </a:lnTo>
                <a:lnTo>
                  <a:pt x="614508" y="520694"/>
                </a:lnTo>
                <a:lnTo>
                  <a:pt x="614142" y="520312"/>
                </a:lnTo>
                <a:lnTo>
                  <a:pt x="612569" y="518659"/>
                </a:lnTo>
                <a:lnTo>
                  <a:pt x="612087" y="518153"/>
                </a:lnTo>
                <a:lnTo>
                  <a:pt x="610363" y="513374"/>
                </a:lnTo>
                <a:lnTo>
                  <a:pt x="612430" y="512146"/>
                </a:lnTo>
                <a:lnTo>
                  <a:pt x="614306" y="511845"/>
                </a:lnTo>
                <a:lnTo>
                  <a:pt x="614376" y="510297"/>
                </a:lnTo>
                <a:lnTo>
                  <a:pt x="613145" y="506945"/>
                </a:lnTo>
                <a:lnTo>
                  <a:pt x="612234" y="501614"/>
                </a:lnTo>
                <a:lnTo>
                  <a:pt x="612744" y="499634"/>
                </a:lnTo>
                <a:lnTo>
                  <a:pt x="613813" y="498090"/>
                </a:lnTo>
                <a:lnTo>
                  <a:pt x="615883" y="496428"/>
                </a:lnTo>
                <a:lnTo>
                  <a:pt x="623006" y="496648"/>
                </a:lnTo>
                <a:lnTo>
                  <a:pt x="623405" y="496483"/>
                </a:lnTo>
                <a:lnTo>
                  <a:pt x="625949" y="495425"/>
                </a:lnTo>
                <a:lnTo>
                  <a:pt x="628381" y="494861"/>
                </a:lnTo>
                <a:lnTo>
                  <a:pt x="630392" y="494393"/>
                </a:lnTo>
                <a:lnTo>
                  <a:pt x="635028" y="492188"/>
                </a:lnTo>
                <a:lnTo>
                  <a:pt x="635225" y="490144"/>
                </a:lnTo>
                <a:lnTo>
                  <a:pt x="636049" y="488167"/>
                </a:lnTo>
                <a:lnTo>
                  <a:pt x="635373" y="486242"/>
                </a:lnTo>
                <a:lnTo>
                  <a:pt x="633988" y="485403"/>
                </a:lnTo>
                <a:lnTo>
                  <a:pt x="632071" y="484243"/>
                </a:lnTo>
                <a:lnTo>
                  <a:pt x="630268" y="482500"/>
                </a:lnTo>
                <a:lnTo>
                  <a:pt x="629776" y="480824"/>
                </a:lnTo>
                <a:lnTo>
                  <a:pt x="630016" y="471037"/>
                </a:lnTo>
                <a:lnTo>
                  <a:pt x="631759" y="469065"/>
                </a:lnTo>
                <a:lnTo>
                  <a:pt x="631891" y="468915"/>
                </a:lnTo>
                <a:lnTo>
                  <a:pt x="632469" y="468261"/>
                </a:lnTo>
                <a:lnTo>
                  <a:pt x="634776" y="466799"/>
                </a:lnTo>
                <a:lnTo>
                  <a:pt x="636981" y="466083"/>
                </a:lnTo>
                <a:lnTo>
                  <a:pt x="639804" y="465712"/>
                </a:lnTo>
                <a:lnTo>
                  <a:pt x="642796" y="465900"/>
                </a:lnTo>
                <a:lnTo>
                  <a:pt x="643854" y="466649"/>
                </a:lnTo>
                <a:lnTo>
                  <a:pt x="644639" y="466595"/>
                </a:lnTo>
                <a:lnTo>
                  <a:pt x="645543" y="466533"/>
                </a:lnTo>
                <a:lnTo>
                  <a:pt x="648864" y="465126"/>
                </a:lnTo>
                <a:lnTo>
                  <a:pt x="649906" y="465161"/>
                </a:lnTo>
                <a:lnTo>
                  <a:pt x="651114" y="465200"/>
                </a:lnTo>
                <a:lnTo>
                  <a:pt x="654230" y="466580"/>
                </a:lnTo>
                <a:lnTo>
                  <a:pt x="656408" y="468388"/>
                </a:lnTo>
                <a:lnTo>
                  <a:pt x="662331" y="467796"/>
                </a:lnTo>
                <a:lnTo>
                  <a:pt x="662944" y="468411"/>
                </a:lnTo>
                <a:lnTo>
                  <a:pt x="665675" y="470467"/>
                </a:lnTo>
                <a:lnTo>
                  <a:pt x="666634" y="470748"/>
                </a:lnTo>
                <a:lnTo>
                  <a:pt x="668006" y="470965"/>
                </a:lnTo>
                <a:lnTo>
                  <a:pt x="669730" y="470447"/>
                </a:lnTo>
                <a:lnTo>
                  <a:pt x="671250" y="469654"/>
                </a:lnTo>
                <a:lnTo>
                  <a:pt x="672838" y="468998"/>
                </a:lnTo>
                <a:lnTo>
                  <a:pt x="674632" y="468277"/>
                </a:lnTo>
                <a:lnTo>
                  <a:pt x="676700" y="467628"/>
                </a:lnTo>
                <a:lnTo>
                  <a:pt x="678010" y="467373"/>
                </a:lnTo>
                <a:lnTo>
                  <a:pt x="678358" y="466837"/>
                </a:lnTo>
                <a:lnTo>
                  <a:pt x="678716" y="465357"/>
                </a:lnTo>
                <a:lnTo>
                  <a:pt x="679828" y="464021"/>
                </a:lnTo>
                <a:lnTo>
                  <a:pt x="680945" y="462415"/>
                </a:lnTo>
                <a:lnTo>
                  <a:pt x="682055" y="461281"/>
                </a:lnTo>
                <a:lnTo>
                  <a:pt x="682065" y="460201"/>
                </a:lnTo>
                <a:lnTo>
                  <a:pt x="682904" y="458862"/>
                </a:lnTo>
                <a:lnTo>
                  <a:pt x="684562" y="458005"/>
                </a:lnTo>
                <a:lnTo>
                  <a:pt x="685545" y="456905"/>
                </a:lnTo>
                <a:lnTo>
                  <a:pt x="687028" y="460010"/>
                </a:lnTo>
                <a:lnTo>
                  <a:pt x="686326" y="462113"/>
                </a:lnTo>
                <a:lnTo>
                  <a:pt x="686696" y="462983"/>
                </a:lnTo>
                <a:lnTo>
                  <a:pt x="689564" y="464425"/>
                </a:lnTo>
                <a:lnTo>
                  <a:pt x="692914" y="469065"/>
                </a:lnTo>
                <a:lnTo>
                  <a:pt x="693854" y="470367"/>
                </a:lnTo>
                <a:lnTo>
                  <a:pt x="694459" y="471206"/>
                </a:lnTo>
                <a:lnTo>
                  <a:pt x="695830" y="472082"/>
                </a:lnTo>
                <a:lnTo>
                  <a:pt x="698541" y="472157"/>
                </a:lnTo>
                <a:lnTo>
                  <a:pt x="701433" y="472239"/>
                </a:lnTo>
                <a:lnTo>
                  <a:pt x="702889" y="472620"/>
                </a:lnTo>
                <a:lnTo>
                  <a:pt x="703758" y="473554"/>
                </a:lnTo>
                <a:lnTo>
                  <a:pt x="704452" y="472568"/>
                </a:lnTo>
                <a:lnTo>
                  <a:pt x="704656" y="470091"/>
                </a:lnTo>
                <a:lnTo>
                  <a:pt x="705116" y="469065"/>
                </a:lnTo>
                <a:lnTo>
                  <a:pt x="707509" y="463727"/>
                </a:lnTo>
                <a:lnTo>
                  <a:pt x="707462" y="463521"/>
                </a:lnTo>
                <a:lnTo>
                  <a:pt x="707022" y="461555"/>
                </a:lnTo>
                <a:lnTo>
                  <a:pt x="707787" y="459268"/>
                </a:lnTo>
                <a:lnTo>
                  <a:pt x="709197" y="458118"/>
                </a:lnTo>
                <a:lnTo>
                  <a:pt x="710068" y="457358"/>
                </a:lnTo>
                <a:lnTo>
                  <a:pt x="710433" y="456123"/>
                </a:lnTo>
                <a:lnTo>
                  <a:pt x="711615" y="454207"/>
                </a:lnTo>
                <a:lnTo>
                  <a:pt x="711489" y="453057"/>
                </a:lnTo>
                <a:lnTo>
                  <a:pt x="711502" y="451708"/>
                </a:lnTo>
                <a:lnTo>
                  <a:pt x="711447" y="450360"/>
                </a:lnTo>
                <a:lnTo>
                  <a:pt x="711457" y="449213"/>
                </a:lnTo>
                <a:lnTo>
                  <a:pt x="711880" y="448070"/>
                </a:lnTo>
                <a:lnTo>
                  <a:pt x="712367" y="447469"/>
                </a:lnTo>
                <a:lnTo>
                  <a:pt x="713684" y="446540"/>
                </a:lnTo>
                <a:lnTo>
                  <a:pt x="714447" y="445672"/>
                </a:lnTo>
                <a:lnTo>
                  <a:pt x="715209" y="445073"/>
                </a:lnTo>
                <a:lnTo>
                  <a:pt x="716318" y="444143"/>
                </a:lnTo>
                <a:lnTo>
                  <a:pt x="717016" y="443139"/>
                </a:lnTo>
                <a:lnTo>
                  <a:pt x="717091" y="442465"/>
                </a:lnTo>
                <a:lnTo>
                  <a:pt x="717444" y="441458"/>
                </a:lnTo>
                <a:lnTo>
                  <a:pt x="718004" y="440519"/>
                </a:lnTo>
                <a:lnTo>
                  <a:pt x="718560" y="439851"/>
                </a:lnTo>
                <a:lnTo>
                  <a:pt x="718690" y="440527"/>
                </a:lnTo>
                <a:lnTo>
                  <a:pt x="718612" y="441538"/>
                </a:lnTo>
                <a:lnTo>
                  <a:pt x="718391" y="443086"/>
                </a:lnTo>
                <a:lnTo>
                  <a:pt x="718241" y="444367"/>
                </a:lnTo>
                <a:lnTo>
                  <a:pt x="718023" y="445511"/>
                </a:lnTo>
                <a:lnTo>
                  <a:pt x="717796" y="447735"/>
                </a:lnTo>
                <a:lnTo>
                  <a:pt x="717781" y="449220"/>
                </a:lnTo>
                <a:lnTo>
                  <a:pt x="717909" y="450232"/>
                </a:lnTo>
                <a:lnTo>
                  <a:pt x="718172" y="451450"/>
                </a:lnTo>
                <a:lnTo>
                  <a:pt x="718571" y="452871"/>
                </a:lnTo>
                <a:lnTo>
                  <a:pt x="719044" y="453754"/>
                </a:lnTo>
                <a:lnTo>
                  <a:pt x="720200" y="455049"/>
                </a:lnTo>
                <a:lnTo>
                  <a:pt x="721086" y="455937"/>
                </a:lnTo>
                <a:lnTo>
                  <a:pt x="721962" y="457633"/>
                </a:lnTo>
                <a:lnTo>
                  <a:pt x="722920" y="458116"/>
                </a:lnTo>
                <a:lnTo>
                  <a:pt x="724417" y="459753"/>
                </a:lnTo>
                <a:lnTo>
                  <a:pt x="725834" y="462401"/>
                </a:lnTo>
                <a:lnTo>
                  <a:pt x="726990" y="463696"/>
                </a:lnTo>
                <a:lnTo>
                  <a:pt x="728011" y="464922"/>
                </a:lnTo>
                <a:lnTo>
                  <a:pt x="728884" y="466956"/>
                </a:lnTo>
                <a:lnTo>
                  <a:pt x="729415" y="468784"/>
                </a:lnTo>
                <a:lnTo>
                  <a:pt x="729611" y="469934"/>
                </a:lnTo>
                <a:lnTo>
                  <a:pt x="730429" y="470684"/>
                </a:lnTo>
                <a:lnTo>
                  <a:pt x="731173" y="471840"/>
                </a:lnTo>
                <a:lnTo>
                  <a:pt x="731300" y="472921"/>
                </a:lnTo>
                <a:lnTo>
                  <a:pt x="731632" y="474038"/>
                </a:lnTo>
                <a:lnTo>
                  <a:pt x="732525" y="474285"/>
                </a:lnTo>
                <a:lnTo>
                  <a:pt x="733631" y="473622"/>
                </a:lnTo>
                <a:lnTo>
                  <a:pt x="734056" y="472414"/>
                </a:lnTo>
                <a:lnTo>
                  <a:pt x="734752" y="471410"/>
                </a:lnTo>
                <a:lnTo>
                  <a:pt x="735588" y="470341"/>
                </a:lnTo>
                <a:lnTo>
                  <a:pt x="737798" y="469152"/>
                </a:lnTo>
                <a:lnTo>
                  <a:pt x="738977" y="468153"/>
                </a:lnTo>
                <a:lnTo>
                  <a:pt x="741258" y="466899"/>
                </a:lnTo>
                <a:lnTo>
                  <a:pt x="742228" y="466101"/>
                </a:lnTo>
                <a:lnTo>
                  <a:pt x="743757" y="464431"/>
                </a:lnTo>
                <a:lnTo>
                  <a:pt x="746177" y="463043"/>
                </a:lnTo>
                <a:lnTo>
                  <a:pt x="748114" y="461650"/>
                </a:lnTo>
                <a:lnTo>
                  <a:pt x="750469" y="459856"/>
                </a:lnTo>
                <a:lnTo>
                  <a:pt x="751440" y="458990"/>
                </a:lnTo>
                <a:lnTo>
                  <a:pt x="753038" y="457322"/>
                </a:lnTo>
                <a:lnTo>
                  <a:pt x="753664" y="456519"/>
                </a:lnTo>
                <a:lnTo>
                  <a:pt x="755123" y="454918"/>
                </a:lnTo>
                <a:lnTo>
                  <a:pt x="756238" y="453380"/>
                </a:lnTo>
                <a:lnTo>
                  <a:pt x="757492" y="451573"/>
                </a:lnTo>
                <a:lnTo>
                  <a:pt x="758056" y="450162"/>
                </a:lnTo>
                <a:lnTo>
                  <a:pt x="759037" y="448217"/>
                </a:lnTo>
                <a:lnTo>
                  <a:pt x="759881" y="446406"/>
                </a:lnTo>
                <a:lnTo>
                  <a:pt x="760793" y="444326"/>
                </a:lnTo>
                <a:lnTo>
                  <a:pt x="762116" y="442655"/>
                </a:lnTo>
                <a:lnTo>
                  <a:pt x="763859" y="442594"/>
                </a:lnTo>
                <a:lnTo>
                  <a:pt x="766232" y="443360"/>
                </a:lnTo>
                <a:lnTo>
                  <a:pt x="766605" y="443481"/>
                </a:lnTo>
                <a:lnTo>
                  <a:pt x="767035" y="444015"/>
                </a:lnTo>
                <a:lnTo>
                  <a:pt x="769208" y="446720"/>
                </a:lnTo>
                <a:lnTo>
                  <a:pt x="770633" y="448340"/>
                </a:lnTo>
                <a:lnTo>
                  <a:pt x="775236" y="451718"/>
                </a:lnTo>
                <a:lnTo>
                  <a:pt x="777426" y="452536"/>
                </a:lnTo>
                <a:lnTo>
                  <a:pt x="777606" y="452603"/>
                </a:lnTo>
                <a:lnTo>
                  <a:pt x="780537" y="453309"/>
                </a:lnTo>
                <a:lnTo>
                  <a:pt x="787788" y="453790"/>
                </a:lnTo>
                <a:lnTo>
                  <a:pt x="792307" y="455029"/>
                </a:lnTo>
                <a:lnTo>
                  <a:pt x="793591" y="455381"/>
                </a:lnTo>
                <a:lnTo>
                  <a:pt x="794058" y="455767"/>
                </a:lnTo>
                <a:lnTo>
                  <a:pt x="794274" y="455943"/>
                </a:lnTo>
                <a:lnTo>
                  <a:pt x="795682" y="459794"/>
                </a:lnTo>
                <a:lnTo>
                  <a:pt x="794595" y="463256"/>
                </a:lnTo>
                <a:lnTo>
                  <a:pt x="794771" y="464559"/>
                </a:lnTo>
                <a:lnTo>
                  <a:pt x="796450" y="465810"/>
                </a:lnTo>
                <a:lnTo>
                  <a:pt x="797561" y="467615"/>
                </a:lnTo>
                <a:lnTo>
                  <a:pt x="798054" y="469065"/>
                </a:lnTo>
                <a:lnTo>
                  <a:pt x="798723" y="471031"/>
                </a:lnTo>
                <a:lnTo>
                  <a:pt x="799006" y="470939"/>
                </a:lnTo>
                <a:lnTo>
                  <a:pt x="799475" y="470789"/>
                </a:lnTo>
                <a:lnTo>
                  <a:pt x="801096" y="469065"/>
                </a:lnTo>
                <a:lnTo>
                  <a:pt x="802311" y="467774"/>
                </a:lnTo>
                <a:lnTo>
                  <a:pt x="801946" y="466469"/>
                </a:lnTo>
                <a:lnTo>
                  <a:pt x="801338" y="464297"/>
                </a:lnTo>
                <a:lnTo>
                  <a:pt x="801513" y="462760"/>
                </a:lnTo>
                <a:lnTo>
                  <a:pt x="801606" y="461944"/>
                </a:lnTo>
                <a:lnTo>
                  <a:pt x="803055" y="460407"/>
                </a:lnTo>
                <a:lnTo>
                  <a:pt x="803632" y="458676"/>
                </a:lnTo>
                <a:lnTo>
                  <a:pt x="804183" y="458365"/>
                </a:lnTo>
                <a:lnTo>
                  <a:pt x="805578" y="457575"/>
                </a:lnTo>
                <a:lnTo>
                  <a:pt x="807725" y="454804"/>
                </a:lnTo>
                <a:lnTo>
                  <a:pt x="809450" y="452923"/>
                </a:lnTo>
                <a:lnTo>
                  <a:pt x="810687" y="452869"/>
                </a:lnTo>
                <a:lnTo>
                  <a:pt x="811930" y="452412"/>
                </a:lnTo>
                <a:lnTo>
                  <a:pt x="817163" y="451462"/>
                </a:lnTo>
                <a:lnTo>
                  <a:pt x="818132" y="450798"/>
                </a:lnTo>
                <a:lnTo>
                  <a:pt x="820824" y="449682"/>
                </a:lnTo>
                <a:lnTo>
                  <a:pt x="822001" y="448886"/>
                </a:lnTo>
                <a:lnTo>
                  <a:pt x="824557" y="447635"/>
                </a:lnTo>
                <a:lnTo>
                  <a:pt x="826352" y="446779"/>
                </a:lnTo>
                <a:lnTo>
                  <a:pt x="828615" y="447277"/>
                </a:lnTo>
                <a:lnTo>
                  <a:pt x="829903" y="449086"/>
                </a:lnTo>
                <a:lnTo>
                  <a:pt x="830579" y="450703"/>
                </a:lnTo>
                <a:lnTo>
                  <a:pt x="831225" y="451318"/>
                </a:lnTo>
                <a:lnTo>
                  <a:pt x="831694" y="451764"/>
                </a:lnTo>
                <a:lnTo>
                  <a:pt x="834188" y="452775"/>
                </a:lnTo>
                <a:lnTo>
                  <a:pt x="834680" y="453833"/>
                </a:lnTo>
                <a:lnTo>
                  <a:pt x="834853" y="455629"/>
                </a:lnTo>
                <a:lnTo>
                  <a:pt x="834346" y="458802"/>
                </a:lnTo>
                <a:lnTo>
                  <a:pt x="834259" y="459343"/>
                </a:lnTo>
                <a:lnTo>
                  <a:pt x="833968" y="459619"/>
                </a:lnTo>
                <a:lnTo>
                  <a:pt x="833408" y="460149"/>
                </a:lnTo>
                <a:lnTo>
                  <a:pt x="832284" y="461217"/>
                </a:lnTo>
                <a:lnTo>
                  <a:pt x="831992" y="461493"/>
                </a:lnTo>
                <a:lnTo>
                  <a:pt x="831916" y="463041"/>
                </a:lnTo>
                <a:lnTo>
                  <a:pt x="833805" y="462603"/>
                </a:lnTo>
                <a:lnTo>
                  <a:pt x="833983" y="462562"/>
                </a:lnTo>
                <a:lnTo>
                  <a:pt x="834636" y="461809"/>
                </a:lnTo>
                <a:lnTo>
                  <a:pt x="837391" y="458623"/>
                </a:lnTo>
                <a:lnTo>
                  <a:pt x="839549" y="457059"/>
                </a:lnTo>
                <a:lnTo>
                  <a:pt x="840095" y="456663"/>
                </a:lnTo>
                <a:lnTo>
                  <a:pt x="841483" y="455124"/>
                </a:lnTo>
                <a:lnTo>
                  <a:pt x="846199" y="452003"/>
                </a:lnTo>
                <a:lnTo>
                  <a:pt x="849680" y="446826"/>
                </a:lnTo>
                <a:lnTo>
                  <a:pt x="849947" y="445031"/>
                </a:lnTo>
                <a:lnTo>
                  <a:pt x="850446" y="443283"/>
                </a:lnTo>
                <a:lnTo>
                  <a:pt x="851775" y="440938"/>
                </a:lnTo>
                <a:lnTo>
                  <a:pt x="852825" y="438994"/>
                </a:lnTo>
                <a:lnTo>
                  <a:pt x="853812" y="436374"/>
                </a:lnTo>
                <a:lnTo>
                  <a:pt x="855961" y="434510"/>
                </a:lnTo>
                <a:lnTo>
                  <a:pt x="857547" y="434057"/>
                </a:lnTo>
                <a:lnTo>
                  <a:pt x="860979" y="434502"/>
                </a:lnTo>
                <a:lnTo>
                  <a:pt x="862966" y="435267"/>
                </a:lnTo>
                <a:lnTo>
                  <a:pt x="866259" y="435913"/>
                </a:lnTo>
                <a:lnTo>
                  <a:pt x="870087" y="436893"/>
                </a:lnTo>
                <a:lnTo>
                  <a:pt x="871125" y="439875"/>
                </a:lnTo>
                <a:lnTo>
                  <a:pt x="874121" y="442444"/>
                </a:lnTo>
                <a:lnTo>
                  <a:pt x="875283" y="443441"/>
                </a:lnTo>
                <a:lnTo>
                  <a:pt x="876331" y="443973"/>
                </a:lnTo>
                <a:lnTo>
                  <a:pt x="879268" y="445457"/>
                </a:lnTo>
                <a:lnTo>
                  <a:pt x="881830" y="446507"/>
                </a:lnTo>
                <a:lnTo>
                  <a:pt x="883442" y="447166"/>
                </a:lnTo>
                <a:lnTo>
                  <a:pt x="884271" y="447220"/>
                </a:lnTo>
                <a:lnTo>
                  <a:pt x="886755" y="447380"/>
                </a:lnTo>
                <a:lnTo>
                  <a:pt x="890179" y="449082"/>
                </a:lnTo>
                <a:lnTo>
                  <a:pt x="890653" y="449153"/>
                </a:lnTo>
                <a:lnTo>
                  <a:pt x="891491" y="449279"/>
                </a:lnTo>
                <a:lnTo>
                  <a:pt x="892053" y="450052"/>
                </a:lnTo>
                <a:lnTo>
                  <a:pt x="892171" y="450214"/>
                </a:lnTo>
                <a:lnTo>
                  <a:pt x="892400" y="450330"/>
                </a:lnTo>
                <a:lnTo>
                  <a:pt x="893042" y="450655"/>
                </a:lnTo>
                <a:lnTo>
                  <a:pt x="895748" y="455634"/>
                </a:lnTo>
                <a:lnTo>
                  <a:pt x="893173" y="456208"/>
                </a:lnTo>
                <a:lnTo>
                  <a:pt x="892903" y="456269"/>
                </a:lnTo>
                <a:lnTo>
                  <a:pt x="887473" y="457476"/>
                </a:lnTo>
                <a:lnTo>
                  <a:pt x="887166" y="457544"/>
                </a:lnTo>
                <a:lnTo>
                  <a:pt x="880906" y="458483"/>
                </a:lnTo>
                <a:lnTo>
                  <a:pt x="878037" y="457776"/>
                </a:lnTo>
                <a:lnTo>
                  <a:pt x="876331" y="458159"/>
                </a:lnTo>
                <a:lnTo>
                  <a:pt x="875906" y="458254"/>
                </a:lnTo>
                <a:lnTo>
                  <a:pt x="873259" y="458391"/>
                </a:lnTo>
                <a:lnTo>
                  <a:pt x="871743" y="458779"/>
                </a:lnTo>
                <a:lnTo>
                  <a:pt x="871325" y="459448"/>
                </a:lnTo>
                <a:lnTo>
                  <a:pt x="871179" y="460255"/>
                </a:lnTo>
                <a:lnTo>
                  <a:pt x="871161" y="462146"/>
                </a:lnTo>
                <a:lnTo>
                  <a:pt x="871825" y="464649"/>
                </a:lnTo>
                <a:lnTo>
                  <a:pt x="873058" y="465000"/>
                </a:lnTo>
                <a:lnTo>
                  <a:pt x="874361" y="465285"/>
                </a:lnTo>
                <a:lnTo>
                  <a:pt x="876011" y="465305"/>
                </a:lnTo>
                <a:lnTo>
                  <a:pt x="878694" y="465135"/>
                </a:lnTo>
                <a:lnTo>
                  <a:pt x="881513" y="465099"/>
                </a:lnTo>
                <a:lnTo>
                  <a:pt x="882952" y="465589"/>
                </a:lnTo>
                <a:lnTo>
                  <a:pt x="884662" y="466418"/>
                </a:lnTo>
                <a:lnTo>
                  <a:pt x="886170" y="466907"/>
                </a:lnTo>
                <a:lnTo>
                  <a:pt x="888356" y="468215"/>
                </a:lnTo>
                <a:lnTo>
                  <a:pt x="891023" y="469798"/>
                </a:lnTo>
                <a:lnTo>
                  <a:pt x="892454" y="471096"/>
                </a:lnTo>
                <a:lnTo>
                  <a:pt x="894295" y="472535"/>
                </a:lnTo>
                <a:lnTo>
                  <a:pt x="896211" y="473501"/>
                </a:lnTo>
                <a:lnTo>
                  <a:pt x="897918" y="474736"/>
                </a:lnTo>
                <a:lnTo>
                  <a:pt x="899352" y="475697"/>
                </a:lnTo>
                <a:lnTo>
                  <a:pt x="901762" y="475320"/>
                </a:lnTo>
                <a:lnTo>
                  <a:pt x="904106" y="474605"/>
                </a:lnTo>
                <a:lnTo>
                  <a:pt x="905142" y="474146"/>
                </a:lnTo>
                <a:lnTo>
                  <a:pt x="907477" y="474241"/>
                </a:lnTo>
                <a:lnTo>
                  <a:pt x="909127" y="474327"/>
                </a:lnTo>
                <a:lnTo>
                  <a:pt x="910913" y="474482"/>
                </a:lnTo>
                <a:lnTo>
                  <a:pt x="911516" y="476109"/>
                </a:lnTo>
                <a:lnTo>
                  <a:pt x="912875" y="477812"/>
                </a:lnTo>
                <a:lnTo>
                  <a:pt x="913751" y="479440"/>
                </a:lnTo>
                <a:lnTo>
                  <a:pt x="915262" y="482137"/>
                </a:lnTo>
                <a:lnTo>
                  <a:pt x="917003" y="484403"/>
                </a:lnTo>
                <a:lnTo>
                  <a:pt x="918974" y="486788"/>
                </a:lnTo>
                <a:lnTo>
                  <a:pt x="920602" y="489101"/>
                </a:lnTo>
                <a:lnTo>
                  <a:pt x="921964" y="490263"/>
                </a:lnTo>
                <a:lnTo>
                  <a:pt x="924154" y="491368"/>
                </a:lnTo>
                <a:lnTo>
                  <a:pt x="926418" y="491731"/>
                </a:lnTo>
                <a:lnTo>
                  <a:pt x="928268" y="492495"/>
                </a:lnTo>
                <a:lnTo>
                  <a:pt x="931072" y="494012"/>
                </a:lnTo>
                <a:lnTo>
                  <a:pt x="934295" y="494859"/>
                </a:lnTo>
                <a:lnTo>
                  <a:pt x="936965" y="495903"/>
                </a:lnTo>
                <a:lnTo>
                  <a:pt x="941175" y="497736"/>
                </a:lnTo>
                <a:lnTo>
                  <a:pt x="944019" y="498684"/>
                </a:lnTo>
                <a:lnTo>
                  <a:pt x="948190" y="500958"/>
                </a:lnTo>
                <a:lnTo>
                  <a:pt x="951003" y="501667"/>
                </a:lnTo>
                <a:lnTo>
                  <a:pt x="953535" y="502641"/>
                </a:lnTo>
                <a:lnTo>
                  <a:pt x="955313" y="503673"/>
                </a:lnTo>
                <a:lnTo>
                  <a:pt x="958189" y="504853"/>
                </a:lnTo>
                <a:lnTo>
                  <a:pt x="960174" y="505754"/>
                </a:lnTo>
                <a:lnTo>
                  <a:pt x="962981" y="506799"/>
                </a:lnTo>
                <a:lnTo>
                  <a:pt x="966479" y="507784"/>
                </a:lnTo>
                <a:lnTo>
                  <a:pt x="970312" y="509515"/>
                </a:lnTo>
                <a:lnTo>
                  <a:pt x="974005" y="511312"/>
                </a:lnTo>
                <a:lnTo>
                  <a:pt x="981262" y="514501"/>
                </a:lnTo>
                <a:lnTo>
                  <a:pt x="983110" y="515264"/>
                </a:lnTo>
                <a:lnTo>
                  <a:pt x="985914" y="516849"/>
                </a:lnTo>
                <a:lnTo>
                  <a:pt x="988727" y="517421"/>
                </a:lnTo>
                <a:lnTo>
                  <a:pt x="990574" y="518387"/>
                </a:lnTo>
                <a:lnTo>
                  <a:pt x="992427" y="518747"/>
                </a:lnTo>
                <a:lnTo>
                  <a:pt x="994763" y="518773"/>
                </a:lnTo>
                <a:lnTo>
                  <a:pt x="996413" y="518726"/>
                </a:lnTo>
                <a:lnTo>
                  <a:pt x="997790" y="518539"/>
                </a:lnTo>
                <a:lnTo>
                  <a:pt x="998897" y="517810"/>
                </a:lnTo>
                <a:lnTo>
                  <a:pt x="1000205" y="517624"/>
                </a:lnTo>
                <a:lnTo>
                  <a:pt x="1001515" y="517302"/>
                </a:lnTo>
                <a:lnTo>
                  <a:pt x="1003578" y="517123"/>
                </a:lnTo>
                <a:lnTo>
                  <a:pt x="1005441" y="516402"/>
                </a:lnTo>
                <a:lnTo>
                  <a:pt x="1007916" y="516432"/>
                </a:lnTo>
                <a:lnTo>
                  <a:pt x="1009354" y="517056"/>
                </a:lnTo>
                <a:lnTo>
                  <a:pt x="1010992" y="518222"/>
                </a:lnTo>
                <a:lnTo>
                  <a:pt x="1013585" y="520209"/>
                </a:lnTo>
                <a:lnTo>
                  <a:pt x="1015157" y="521103"/>
                </a:lnTo>
                <a:lnTo>
                  <a:pt x="1016453" y="522130"/>
                </a:lnTo>
                <a:lnTo>
                  <a:pt x="1017683" y="522887"/>
                </a:lnTo>
                <a:lnTo>
                  <a:pt x="1020222" y="523456"/>
                </a:lnTo>
                <a:lnTo>
                  <a:pt x="1021115" y="523468"/>
                </a:lnTo>
                <a:lnTo>
                  <a:pt x="1022273" y="524560"/>
                </a:lnTo>
                <a:lnTo>
                  <a:pt x="1022417" y="526159"/>
                </a:lnTo>
                <a:lnTo>
                  <a:pt x="1023077" y="528705"/>
                </a:lnTo>
                <a:lnTo>
                  <a:pt x="1021570" y="531619"/>
                </a:lnTo>
                <a:lnTo>
                  <a:pt x="1021355" y="532032"/>
                </a:lnTo>
                <a:lnTo>
                  <a:pt x="1021218" y="533146"/>
                </a:lnTo>
                <a:lnTo>
                  <a:pt x="1021494" y="533885"/>
                </a:lnTo>
                <a:lnTo>
                  <a:pt x="1022008" y="535260"/>
                </a:lnTo>
                <a:lnTo>
                  <a:pt x="1023555" y="536516"/>
                </a:lnTo>
                <a:lnTo>
                  <a:pt x="1023793" y="537392"/>
                </a:lnTo>
                <a:lnTo>
                  <a:pt x="1024096" y="538503"/>
                </a:lnTo>
                <a:lnTo>
                  <a:pt x="1023211" y="538622"/>
                </a:lnTo>
                <a:lnTo>
                  <a:pt x="1021532" y="538848"/>
                </a:lnTo>
                <a:lnTo>
                  <a:pt x="1021024" y="539711"/>
                </a:lnTo>
                <a:lnTo>
                  <a:pt x="1017878" y="541909"/>
                </a:lnTo>
                <a:lnTo>
                  <a:pt x="1016672" y="543693"/>
                </a:lnTo>
                <a:lnTo>
                  <a:pt x="1016211" y="545980"/>
                </a:lnTo>
                <a:lnTo>
                  <a:pt x="1016254" y="547900"/>
                </a:lnTo>
                <a:lnTo>
                  <a:pt x="1016594" y="548183"/>
                </a:lnTo>
                <a:lnTo>
                  <a:pt x="1016934" y="548464"/>
                </a:lnTo>
                <a:lnTo>
                  <a:pt x="1018520" y="548712"/>
                </a:lnTo>
                <a:lnTo>
                  <a:pt x="1020325" y="547674"/>
                </a:lnTo>
                <a:lnTo>
                  <a:pt x="1020504" y="547573"/>
                </a:lnTo>
                <a:lnTo>
                  <a:pt x="1021171" y="547558"/>
                </a:lnTo>
                <a:lnTo>
                  <a:pt x="1022564" y="547532"/>
                </a:lnTo>
                <a:lnTo>
                  <a:pt x="1023120" y="548032"/>
                </a:lnTo>
                <a:lnTo>
                  <a:pt x="1022796" y="549144"/>
                </a:lnTo>
                <a:lnTo>
                  <a:pt x="1023156" y="550009"/>
                </a:lnTo>
                <a:lnTo>
                  <a:pt x="1023466" y="550761"/>
                </a:lnTo>
                <a:lnTo>
                  <a:pt x="1023275" y="551131"/>
                </a:lnTo>
                <a:lnTo>
                  <a:pt x="1022829" y="551994"/>
                </a:lnTo>
                <a:lnTo>
                  <a:pt x="1022150" y="552079"/>
                </a:lnTo>
                <a:lnTo>
                  <a:pt x="1021454" y="552166"/>
                </a:lnTo>
                <a:lnTo>
                  <a:pt x="1020482" y="551317"/>
                </a:lnTo>
                <a:lnTo>
                  <a:pt x="1019658" y="550598"/>
                </a:lnTo>
                <a:lnTo>
                  <a:pt x="1018409" y="550709"/>
                </a:lnTo>
                <a:lnTo>
                  <a:pt x="1017526" y="551505"/>
                </a:lnTo>
                <a:lnTo>
                  <a:pt x="1017268" y="552370"/>
                </a:lnTo>
                <a:lnTo>
                  <a:pt x="1018048" y="555290"/>
                </a:lnTo>
                <a:lnTo>
                  <a:pt x="1017676" y="556746"/>
                </a:lnTo>
                <a:lnTo>
                  <a:pt x="1017528" y="557328"/>
                </a:lnTo>
                <a:lnTo>
                  <a:pt x="1017577" y="558770"/>
                </a:lnTo>
                <a:lnTo>
                  <a:pt x="1017622" y="560117"/>
                </a:lnTo>
                <a:lnTo>
                  <a:pt x="1016983" y="561535"/>
                </a:lnTo>
                <a:lnTo>
                  <a:pt x="1015978" y="562268"/>
                </a:lnTo>
                <a:lnTo>
                  <a:pt x="1013479" y="562366"/>
                </a:lnTo>
                <a:lnTo>
                  <a:pt x="1011331" y="564759"/>
                </a:lnTo>
                <a:lnTo>
                  <a:pt x="1010398" y="565041"/>
                </a:lnTo>
                <a:lnTo>
                  <a:pt x="1010140" y="565119"/>
                </a:lnTo>
                <a:lnTo>
                  <a:pt x="1008196" y="565966"/>
                </a:lnTo>
                <a:lnTo>
                  <a:pt x="1007436" y="567137"/>
                </a:lnTo>
                <a:lnTo>
                  <a:pt x="1007364" y="567940"/>
                </a:lnTo>
                <a:lnTo>
                  <a:pt x="1008474" y="569315"/>
                </a:lnTo>
                <a:lnTo>
                  <a:pt x="1008842" y="569379"/>
                </a:lnTo>
                <a:lnTo>
                  <a:pt x="1009221" y="569446"/>
                </a:lnTo>
                <a:lnTo>
                  <a:pt x="1010910" y="569091"/>
                </a:lnTo>
                <a:lnTo>
                  <a:pt x="1011118" y="568857"/>
                </a:lnTo>
                <a:lnTo>
                  <a:pt x="1013249" y="566452"/>
                </a:lnTo>
                <a:lnTo>
                  <a:pt x="1014288" y="565731"/>
                </a:lnTo>
                <a:lnTo>
                  <a:pt x="1014568" y="565536"/>
                </a:lnTo>
                <a:lnTo>
                  <a:pt x="1016256" y="565430"/>
                </a:lnTo>
                <a:lnTo>
                  <a:pt x="1016810" y="566117"/>
                </a:lnTo>
                <a:lnTo>
                  <a:pt x="1016798" y="567294"/>
                </a:lnTo>
                <a:lnTo>
                  <a:pt x="1015636" y="568636"/>
                </a:lnTo>
                <a:lnTo>
                  <a:pt x="1015471" y="568828"/>
                </a:lnTo>
                <a:lnTo>
                  <a:pt x="1015194" y="571365"/>
                </a:lnTo>
                <a:lnTo>
                  <a:pt x="1013996" y="572592"/>
                </a:lnTo>
                <a:lnTo>
                  <a:pt x="1013795" y="572999"/>
                </a:lnTo>
                <a:lnTo>
                  <a:pt x="1012174" y="576415"/>
                </a:lnTo>
                <a:lnTo>
                  <a:pt x="1012290" y="576673"/>
                </a:lnTo>
                <a:lnTo>
                  <a:pt x="1012877" y="577970"/>
                </a:lnTo>
                <a:lnTo>
                  <a:pt x="1012807" y="578773"/>
                </a:lnTo>
                <a:lnTo>
                  <a:pt x="1011731" y="580125"/>
                </a:lnTo>
                <a:lnTo>
                  <a:pt x="1010166" y="580481"/>
                </a:lnTo>
                <a:lnTo>
                  <a:pt x="1009532" y="583879"/>
                </a:lnTo>
                <a:lnTo>
                  <a:pt x="1008978" y="586848"/>
                </a:lnTo>
                <a:lnTo>
                  <a:pt x="1009162" y="587767"/>
                </a:lnTo>
                <a:lnTo>
                  <a:pt x="1009215" y="588027"/>
                </a:lnTo>
                <a:lnTo>
                  <a:pt x="1008554" y="589878"/>
                </a:lnTo>
                <a:lnTo>
                  <a:pt x="1008443" y="590187"/>
                </a:lnTo>
                <a:lnTo>
                  <a:pt x="1008521" y="590558"/>
                </a:lnTo>
                <a:lnTo>
                  <a:pt x="1008682" y="591306"/>
                </a:lnTo>
                <a:lnTo>
                  <a:pt x="1009056" y="591664"/>
                </a:lnTo>
                <a:lnTo>
                  <a:pt x="1009794" y="592369"/>
                </a:lnTo>
                <a:lnTo>
                  <a:pt x="1010523" y="594174"/>
                </a:lnTo>
                <a:lnTo>
                  <a:pt x="1011756" y="601494"/>
                </a:lnTo>
                <a:lnTo>
                  <a:pt x="1011741" y="602981"/>
                </a:lnTo>
                <a:lnTo>
                  <a:pt x="1010717" y="604652"/>
                </a:lnTo>
                <a:lnTo>
                  <a:pt x="1010534" y="604949"/>
                </a:lnTo>
                <a:lnTo>
                  <a:pt x="1011509" y="607252"/>
                </a:lnTo>
                <a:lnTo>
                  <a:pt x="1011855" y="607207"/>
                </a:lnTo>
                <a:lnTo>
                  <a:pt x="1014195" y="606906"/>
                </a:lnTo>
                <a:lnTo>
                  <a:pt x="1013674" y="603123"/>
                </a:lnTo>
                <a:lnTo>
                  <a:pt x="1013775" y="602709"/>
                </a:lnTo>
                <a:lnTo>
                  <a:pt x="1013870" y="602320"/>
                </a:lnTo>
                <a:lnTo>
                  <a:pt x="1015561" y="601780"/>
                </a:lnTo>
                <a:lnTo>
                  <a:pt x="1019246" y="601385"/>
                </a:lnTo>
                <a:lnTo>
                  <a:pt x="1021169" y="602364"/>
                </a:lnTo>
                <a:lnTo>
                  <a:pt x="1022763" y="602170"/>
                </a:lnTo>
                <a:lnTo>
                  <a:pt x="1024356" y="601932"/>
                </a:lnTo>
                <a:lnTo>
                  <a:pt x="1025242" y="601375"/>
                </a:lnTo>
                <a:lnTo>
                  <a:pt x="1025613" y="601141"/>
                </a:lnTo>
                <a:lnTo>
                  <a:pt x="1026411" y="600969"/>
                </a:lnTo>
                <a:lnTo>
                  <a:pt x="1026988" y="600845"/>
                </a:lnTo>
                <a:lnTo>
                  <a:pt x="1029420" y="601056"/>
                </a:lnTo>
                <a:lnTo>
                  <a:pt x="1032247" y="599352"/>
                </a:lnTo>
                <a:lnTo>
                  <a:pt x="1035368" y="599199"/>
                </a:lnTo>
                <a:lnTo>
                  <a:pt x="1038058" y="600299"/>
                </a:lnTo>
                <a:lnTo>
                  <a:pt x="1039826" y="601797"/>
                </a:lnTo>
                <a:lnTo>
                  <a:pt x="1041132" y="603208"/>
                </a:lnTo>
                <a:lnTo>
                  <a:pt x="1043175" y="604619"/>
                </a:lnTo>
                <a:lnTo>
                  <a:pt x="1045119" y="605592"/>
                </a:lnTo>
                <a:lnTo>
                  <a:pt x="1046963" y="606037"/>
                </a:lnTo>
                <a:lnTo>
                  <a:pt x="1047982" y="606478"/>
                </a:lnTo>
                <a:lnTo>
                  <a:pt x="1048994" y="606570"/>
                </a:lnTo>
                <a:lnTo>
                  <a:pt x="1050178" y="605693"/>
                </a:lnTo>
                <a:lnTo>
                  <a:pt x="1050801" y="604112"/>
                </a:lnTo>
                <a:lnTo>
                  <a:pt x="1051594" y="601476"/>
                </a:lnTo>
                <a:lnTo>
                  <a:pt x="1052040" y="600423"/>
                </a:lnTo>
                <a:lnTo>
                  <a:pt x="1052753" y="598667"/>
                </a:lnTo>
                <a:lnTo>
                  <a:pt x="1054836" y="596299"/>
                </a:lnTo>
                <a:lnTo>
                  <a:pt x="1057384" y="594108"/>
                </a:lnTo>
                <a:lnTo>
                  <a:pt x="1058556" y="592352"/>
                </a:lnTo>
                <a:lnTo>
                  <a:pt x="1060638" y="589896"/>
                </a:lnTo>
                <a:lnTo>
                  <a:pt x="1063460" y="587619"/>
                </a:lnTo>
                <a:lnTo>
                  <a:pt x="1064999" y="585776"/>
                </a:lnTo>
                <a:lnTo>
                  <a:pt x="1067556" y="584464"/>
                </a:lnTo>
                <a:lnTo>
                  <a:pt x="1069647" y="582536"/>
                </a:lnTo>
                <a:lnTo>
                  <a:pt x="1071193" y="581222"/>
                </a:lnTo>
                <a:lnTo>
                  <a:pt x="1072376" y="580346"/>
                </a:lnTo>
                <a:lnTo>
                  <a:pt x="1074746" y="578594"/>
                </a:lnTo>
                <a:lnTo>
                  <a:pt x="1076569" y="577368"/>
                </a:lnTo>
                <a:lnTo>
                  <a:pt x="1079038" y="576320"/>
                </a:lnTo>
                <a:lnTo>
                  <a:pt x="1081139" y="575182"/>
                </a:lnTo>
                <a:lnTo>
                  <a:pt x="1082697" y="574835"/>
                </a:lnTo>
                <a:lnTo>
                  <a:pt x="1084890" y="573785"/>
                </a:lnTo>
                <a:lnTo>
                  <a:pt x="1087817" y="572474"/>
                </a:lnTo>
                <a:lnTo>
                  <a:pt x="1089185" y="571687"/>
                </a:lnTo>
                <a:lnTo>
                  <a:pt x="1090924" y="570988"/>
                </a:lnTo>
                <a:lnTo>
                  <a:pt x="1093126" y="570554"/>
                </a:lnTo>
                <a:lnTo>
                  <a:pt x="1094866" y="570031"/>
                </a:lnTo>
                <a:lnTo>
                  <a:pt x="1096692" y="569070"/>
                </a:lnTo>
                <a:lnTo>
                  <a:pt x="1098517" y="567932"/>
                </a:lnTo>
                <a:lnTo>
                  <a:pt x="1099688" y="566089"/>
                </a:lnTo>
                <a:lnTo>
                  <a:pt x="1100955" y="564421"/>
                </a:lnTo>
                <a:lnTo>
                  <a:pt x="1101766" y="563193"/>
                </a:lnTo>
                <a:lnTo>
                  <a:pt x="1103042" y="562230"/>
                </a:lnTo>
                <a:lnTo>
                  <a:pt x="1104041" y="561354"/>
                </a:lnTo>
                <a:lnTo>
                  <a:pt x="1105411" y="560654"/>
                </a:lnTo>
                <a:lnTo>
                  <a:pt x="1107510" y="559427"/>
                </a:lnTo>
                <a:lnTo>
                  <a:pt x="1109613" y="558466"/>
                </a:lnTo>
                <a:lnTo>
                  <a:pt x="1112532" y="556628"/>
                </a:lnTo>
                <a:lnTo>
                  <a:pt x="1113434" y="555312"/>
                </a:lnTo>
                <a:lnTo>
                  <a:pt x="1115625" y="554087"/>
                </a:lnTo>
                <a:lnTo>
                  <a:pt x="1117362" y="553212"/>
                </a:lnTo>
                <a:lnTo>
                  <a:pt x="1119463" y="552162"/>
                </a:lnTo>
                <a:lnTo>
                  <a:pt x="1120922" y="551199"/>
                </a:lnTo>
                <a:lnTo>
                  <a:pt x="1122840" y="550150"/>
                </a:lnTo>
                <a:lnTo>
                  <a:pt x="1125959" y="549631"/>
                </a:lnTo>
                <a:lnTo>
                  <a:pt x="1128258" y="549550"/>
                </a:lnTo>
                <a:lnTo>
                  <a:pt x="1130834" y="549556"/>
                </a:lnTo>
                <a:lnTo>
                  <a:pt x="1134792" y="549917"/>
                </a:lnTo>
                <a:lnTo>
                  <a:pt x="1138486" y="550984"/>
                </a:lnTo>
                <a:lnTo>
                  <a:pt x="1141075" y="551956"/>
                </a:lnTo>
                <a:lnTo>
                  <a:pt x="1143568" y="552754"/>
                </a:lnTo>
                <a:lnTo>
                  <a:pt x="1145324" y="553374"/>
                </a:lnTo>
                <a:lnTo>
                  <a:pt x="1147908" y="554085"/>
                </a:lnTo>
                <a:lnTo>
                  <a:pt x="1149844" y="554354"/>
                </a:lnTo>
                <a:lnTo>
                  <a:pt x="1151963" y="554623"/>
                </a:lnTo>
                <a:lnTo>
                  <a:pt x="1153536" y="555331"/>
                </a:lnTo>
                <a:lnTo>
                  <a:pt x="1154468" y="555964"/>
                </a:lnTo>
                <a:lnTo>
                  <a:pt x="1154834" y="556213"/>
                </a:lnTo>
                <a:lnTo>
                  <a:pt x="1155382" y="555863"/>
                </a:lnTo>
                <a:lnTo>
                  <a:pt x="1155377" y="555554"/>
                </a:lnTo>
                <a:lnTo>
                  <a:pt x="1155367" y="554720"/>
                </a:lnTo>
                <a:lnTo>
                  <a:pt x="1155168" y="553577"/>
                </a:lnTo>
                <a:lnTo>
                  <a:pt x="1155151" y="552346"/>
                </a:lnTo>
                <a:lnTo>
                  <a:pt x="1154864" y="551466"/>
                </a:lnTo>
                <a:lnTo>
                  <a:pt x="1154478" y="550146"/>
                </a:lnTo>
                <a:lnTo>
                  <a:pt x="1154178" y="548299"/>
                </a:lnTo>
                <a:lnTo>
                  <a:pt x="1154244" y="546278"/>
                </a:lnTo>
                <a:lnTo>
                  <a:pt x="1154589" y="544608"/>
                </a:lnTo>
                <a:lnTo>
                  <a:pt x="1155957" y="543820"/>
                </a:lnTo>
                <a:lnTo>
                  <a:pt x="1156239" y="543831"/>
                </a:lnTo>
                <a:lnTo>
                  <a:pt x="1158260" y="543915"/>
                </a:lnTo>
                <a:lnTo>
                  <a:pt x="1160103" y="544271"/>
                </a:lnTo>
                <a:lnTo>
                  <a:pt x="1162778" y="544806"/>
                </a:lnTo>
                <a:lnTo>
                  <a:pt x="1165543" y="545252"/>
                </a:lnTo>
                <a:lnTo>
                  <a:pt x="1168216" y="545699"/>
                </a:lnTo>
                <a:lnTo>
                  <a:pt x="1169601" y="546142"/>
                </a:lnTo>
                <a:lnTo>
                  <a:pt x="1172366" y="546502"/>
                </a:lnTo>
                <a:lnTo>
                  <a:pt x="1173841" y="546856"/>
                </a:lnTo>
                <a:lnTo>
                  <a:pt x="1174945" y="546771"/>
                </a:lnTo>
                <a:lnTo>
                  <a:pt x="1175760" y="545895"/>
                </a:lnTo>
                <a:lnTo>
                  <a:pt x="1177034" y="544844"/>
                </a:lnTo>
                <a:lnTo>
                  <a:pt x="1178924" y="544330"/>
                </a:lnTo>
                <a:lnTo>
                  <a:pt x="1180525" y="544589"/>
                </a:lnTo>
                <a:lnTo>
                  <a:pt x="1181915" y="545383"/>
                </a:lnTo>
                <a:lnTo>
                  <a:pt x="1182079" y="545539"/>
                </a:lnTo>
                <a:lnTo>
                  <a:pt x="1183127" y="546531"/>
                </a:lnTo>
                <a:lnTo>
                  <a:pt x="1183876" y="547499"/>
                </a:lnTo>
                <a:lnTo>
                  <a:pt x="1185076" y="547942"/>
                </a:lnTo>
                <a:lnTo>
                  <a:pt x="1185815" y="548120"/>
                </a:lnTo>
                <a:lnTo>
                  <a:pt x="1187461" y="547421"/>
                </a:lnTo>
                <a:lnTo>
                  <a:pt x="1188837" y="547161"/>
                </a:lnTo>
                <a:lnTo>
                  <a:pt x="1190217" y="547164"/>
                </a:lnTo>
                <a:lnTo>
                  <a:pt x="1192337" y="547610"/>
                </a:lnTo>
                <a:lnTo>
                  <a:pt x="1193263" y="548052"/>
                </a:lnTo>
                <a:lnTo>
                  <a:pt x="1194192" y="548670"/>
                </a:lnTo>
                <a:lnTo>
                  <a:pt x="1195305" y="549376"/>
                </a:lnTo>
                <a:lnTo>
                  <a:pt x="1196598" y="549819"/>
                </a:lnTo>
                <a:lnTo>
                  <a:pt x="1197609" y="549821"/>
                </a:lnTo>
                <a:lnTo>
                  <a:pt x="1198798" y="549209"/>
                </a:lnTo>
                <a:lnTo>
                  <a:pt x="1200165" y="548335"/>
                </a:lnTo>
                <a:lnTo>
                  <a:pt x="1201067" y="547017"/>
                </a:lnTo>
                <a:lnTo>
                  <a:pt x="1203085" y="546583"/>
                </a:lnTo>
                <a:lnTo>
                  <a:pt x="1205114" y="547028"/>
                </a:lnTo>
                <a:lnTo>
                  <a:pt x="1206825" y="548732"/>
                </a:lnTo>
                <a:lnTo>
                  <a:pt x="1208435" y="549744"/>
                </a:lnTo>
                <a:lnTo>
                  <a:pt x="1208759" y="550204"/>
                </a:lnTo>
                <a:lnTo>
                  <a:pt x="1211256" y="553745"/>
                </a:lnTo>
                <a:lnTo>
                  <a:pt x="1212418" y="554852"/>
                </a:lnTo>
                <a:lnTo>
                  <a:pt x="1213105" y="555503"/>
                </a:lnTo>
                <a:lnTo>
                  <a:pt x="1213489" y="555717"/>
                </a:lnTo>
                <a:lnTo>
                  <a:pt x="1215033" y="556576"/>
                </a:lnTo>
                <a:lnTo>
                  <a:pt x="1215957" y="557089"/>
                </a:lnTo>
                <a:lnTo>
                  <a:pt x="1218208" y="556746"/>
                </a:lnTo>
                <a:lnTo>
                  <a:pt x="1221264" y="558060"/>
                </a:lnTo>
                <a:lnTo>
                  <a:pt x="1224047" y="559915"/>
                </a:lnTo>
                <a:lnTo>
                  <a:pt x="1225902" y="560974"/>
                </a:lnTo>
                <a:lnTo>
                  <a:pt x="1226925" y="561944"/>
                </a:lnTo>
                <a:lnTo>
                  <a:pt x="1228871" y="563003"/>
                </a:lnTo>
                <a:lnTo>
                  <a:pt x="1230630" y="563888"/>
                </a:lnTo>
                <a:lnTo>
                  <a:pt x="1232109" y="564419"/>
                </a:lnTo>
                <a:lnTo>
                  <a:pt x="1233683" y="565214"/>
                </a:lnTo>
                <a:lnTo>
                  <a:pt x="1235438" y="565747"/>
                </a:lnTo>
                <a:lnTo>
                  <a:pt x="1236724" y="565662"/>
                </a:lnTo>
                <a:lnTo>
                  <a:pt x="1238190" y="565227"/>
                </a:lnTo>
                <a:lnTo>
                  <a:pt x="1239282" y="564351"/>
                </a:lnTo>
                <a:lnTo>
                  <a:pt x="1240292" y="564266"/>
                </a:lnTo>
                <a:lnTo>
                  <a:pt x="1240838" y="563827"/>
                </a:lnTo>
                <a:lnTo>
                  <a:pt x="1240922" y="563124"/>
                </a:lnTo>
                <a:lnTo>
                  <a:pt x="1240724" y="562156"/>
                </a:lnTo>
                <a:lnTo>
                  <a:pt x="1238957" y="560657"/>
                </a:lnTo>
                <a:lnTo>
                  <a:pt x="1237838" y="559422"/>
                </a:lnTo>
                <a:lnTo>
                  <a:pt x="1236811" y="558366"/>
                </a:lnTo>
                <a:lnTo>
                  <a:pt x="1236066" y="557573"/>
                </a:lnTo>
                <a:lnTo>
                  <a:pt x="1234934" y="555459"/>
                </a:lnTo>
                <a:lnTo>
                  <a:pt x="1234733" y="554228"/>
                </a:lnTo>
                <a:lnTo>
                  <a:pt x="1234903" y="553173"/>
                </a:lnTo>
                <a:lnTo>
                  <a:pt x="1234753" y="552316"/>
                </a:lnTo>
                <a:lnTo>
                  <a:pt x="1235433" y="551505"/>
                </a:lnTo>
                <a:lnTo>
                  <a:pt x="1235881" y="550627"/>
                </a:lnTo>
                <a:lnTo>
                  <a:pt x="1236419" y="549486"/>
                </a:lnTo>
                <a:lnTo>
                  <a:pt x="1236677" y="548168"/>
                </a:lnTo>
                <a:lnTo>
                  <a:pt x="1237220" y="547465"/>
                </a:lnTo>
                <a:lnTo>
                  <a:pt x="1237390" y="546498"/>
                </a:lnTo>
                <a:lnTo>
                  <a:pt x="1237462" y="545128"/>
                </a:lnTo>
                <a:lnTo>
                  <a:pt x="1236994" y="544299"/>
                </a:lnTo>
                <a:lnTo>
                  <a:pt x="1235228" y="542976"/>
                </a:lnTo>
                <a:lnTo>
                  <a:pt x="1233928" y="542007"/>
                </a:lnTo>
                <a:lnTo>
                  <a:pt x="1232347" y="540684"/>
                </a:lnTo>
                <a:lnTo>
                  <a:pt x="1229922" y="538127"/>
                </a:lnTo>
                <a:lnTo>
                  <a:pt x="1228152" y="536364"/>
                </a:lnTo>
                <a:lnTo>
                  <a:pt x="1226101" y="534336"/>
                </a:lnTo>
                <a:lnTo>
                  <a:pt x="1224515" y="532662"/>
                </a:lnTo>
                <a:lnTo>
                  <a:pt x="1223671" y="531429"/>
                </a:lnTo>
                <a:lnTo>
                  <a:pt x="1223099" y="529845"/>
                </a:lnTo>
                <a:lnTo>
                  <a:pt x="1222801" y="528262"/>
                </a:lnTo>
                <a:lnTo>
                  <a:pt x="1222682" y="526153"/>
                </a:lnTo>
                <a:lnTo>
                  <a:pt x="1222664" y="524833"/>
                </a:lnTo>
                <a:lnTo>
                  <a:pt x="1221441" y="522720"/>
                </a:lnTo>
                <a:lnTo>
                  <a:pt x="1220874" y="521576"/>
                </a:lnTo>
                <a:lnTo>
                  <a:pt x="1219935" y="520078"/>
                </a:lnTo>
                <a:lnTo>
                  <a:pt x="1218812" y="518668"/>
                </a:lnTo>
                <a:lnTo>
                  <a:pt x="1217778" y="516996"/>
                </a:lnTo>
                <a:lnTo>
                  <a:pt x="1217482" y="515501"/>
                </a:lnTo>
                <a:lnTo>
                  <a:pt x="1217724" y="512952"/>
                </a:lnTo>
                <a:lnTo>
                  <a:pt x="1217615" y="511633"/>
                </a:lnTo>
                <a:lnTo>
                  <a:pt x="1217854" y="510925"/>
                </a:lnTo>
                <a:lnTo>
                  <a:pt x="1218323" y="509525"/>
                </a:lnTo>
                <a:lnTo>
                  <a:pt x="1218301" y="507854"/>
                </a:lnTo>
                <a:lnTo>
                  <a:pt x="1218573" y="507504"/>
                </a:lnTo>
                <a:lnTo>
                  <a:pt x="1218555" y="506184"/>
                </a:lnTo>
                <a:lnTo>
                  <a:pt x="1218539" y="504955"/>
                </a:lnTo>
                <a:lnTo>
                  <a:pt x="1219078" y="503988"/>
                </a:lnTo>
                <a:lnTo>
                  <a:pt x="1219523" y="502847"/>
                </a:lnTo>
                <a:lnTo>
                  <a:pt x="1220063" y="501969"/>
                </a:lnTo>
                <a:lnTo>
                  <a:pt x="1221155" y="501093"/>
                </a:lnTo>
                <a:lnTo>
                  <a:pt x="1221972" y="500304"/>
                </a:lnTo>
                <a:lnTo>
                  <a:pt x="1222891" y="500218"/>
                </a:lnTo>
                <a:lnTo>
                  <a:pt x="1224268" y="500046"/>
                </a:lnTo>
                <a:lnTo>
                  <a:pt x="1225372" y="500049"/>
                </a:lnTo>
                <a:lnTo>
                  <a:pt x="1226386" y="500228"/>
                </a:lnTo>
                <a:lnTo>
                  <a:pt x="1227597" y="501374"/>
                </a:lnTo>
                <a:lnTo>
                  <a:pt x="1228171" y="503045"/>
                </a:lnTo>
                <a:lnTo>
                  <a:pt x="1228742" y="504454"/>
                </a:lnTo>
                <a:lnTo>
                  <a:pt x="1228945" y="505861"/>
                </a:lnTo>
                <a:lnTo>
                  <a:pt x="1229415" y="506742"/>
                </a:lnTo>
                <a:lnTo>
                  <a:pt x="1231175" y="507625"/>
                </a:lnTo>
                <a:lnTo>
                  <a:pt x="1233657" y="507631"/>
                </a:lnTo>
                <a:lnTo>
                  <a:pt x="1237890" y="507731"/>
                </a:lnTo>
                <a:lnTo>
                  <a:pt x="1239458" y="508086"/>
                </a:lnTo>
                <a:lnTo>
                  <a:pt x="1241669" y="508356"/>
                </a:lnTo>
                <a:lnTo>
                  <a:pt x="1242864" y="508359"/>
                </a:lnTo>
                <a:lnTo>
                  <a:pt x="1243314" y="507569"/>
                </a:lnTo>
                <a:lnTo>
                  <a:pt x="1243904" y="507043"/>
                </a:lnTo>
                <a:lnTo>
                  <a:pt x="1244629" y="506166"/>
                </a:lnTo>
                <a:lnTo>
                  <a:pt x="1245039" y="505861"/>
                </a:lnTo>
                <a:lnTo>
                  <a:pt x="1246041" y="505159"/>
                </a:lnTo>
                <a:lnTo>
                  <a:pt x="1247003" y="504767"/>
                </a:lnTo>
                <a:lnTo>
                  <a:pt x="1247917" y="504328"/>
                </a:lnTo>
                <a:lnTo>
                  <a:pt x="1249663" y="504289"/>
                </a:lnTo>
                <a:lnTo>
                  <a:pt x="1250767" y="504293"/>
                </a:lnTo>
                <a:lnTo>
                  <a:pt x="1252051" y="504033"/>
                </a:lnTo>
                <a:lnTo>
                  <a:pt x="1253702" y="503684"/>
                </a:lnTo>
                <a:lnTo>
                  <a:pt x="1254659" y="503029"/>
                </a:lnTo>
                <a:lnTo>
                  <a:pt x="1254883" y="502589"/>
                </a:lnTo>
                <a:lnTo>
                  <a:pt x="1255380" y="501843"/>
                </a:lnTo>
                <a:lnTo>
                  <a:pt x="1256147" y="500790"/>
                </a:lnTo>
                <a:lnTo>
                  <a:pt x="1256825" y="499870"/>
                </a:lnTo>
                <a:lnTo>
                  <a:pt x="1257777" y="498816"/>
                </a:lnTo>
                <a:lnTo>
                  <a:pt x="1258866" y="497721"/>
                </a:lnTo>
                <a:lnTo>
                  <a:pt x="1259729" y="496931"/>
                </a:lnTo>
                <a:lnTo>
                  <a:pt x="1260553" y="496670"/>
                </a:lnTo>
                <a:lnTo>
                  <a:pt x="1261701" y="496498"/>
                </a:lnTo>
                <a:lnTo>
                  <a:pt x="1262481" y="496455"/>
                </a:lnTo>
                <a:lnTo>
                  <a:pt x="1263769" y="496414"/>
                </a:lnTo>
                <a:lnTo>
                  <a:pt x="1265241" y="496463"/>
                </a:lnTo>
                <a:lnTo>
                  <a:pt x="1267270" y="496908"/>
                </a:lnTo>
                <a:lnTo>
                  <a:pt x="1268655" y="497351"/>
                </a:lnTo>
                <a:lnTo>
                  <a:pt x="1270133" y="497795"/>
                </a:lnTo>
                <a:lnTo>
                  <a:pt x="1271703" y="498238"/>
                </a:lnTo>
                <a:lnTo>
                  <a:pt x="1272807" y="498329"/>
                </a:lnTo>
                <a:lnTo>
                  <a:pt x="1274926" y="498511"/>
                </a:lnTo>
                <a:lnTo>
                  <a:pt x="1276208" y="498162"/>
                </a:lnTo>
                <a:lnTo>
                  <a:pt x="1277215" y="497814"/>
                </a:lnTo>
                <a:lnTo>
                  <a:pt x="1278955" y="497203"/>
                </a:lnTo>
                <a:lnTo>
                  <a:pt x="1280324" y="496414"/>
                </a:lnTo>
                <a:lnTo>
                  <a:pt x="1281880" y="495805"/>
                </a:lnTo>
                <a:lnTo>
                  <a:pt x="1282881" y="495015"/>
                </a:lnTo>
                <a:lnTo>
                  <a:pt x="1284348" y="494580"/>
                </a:lnTo>
                <a:lnTo>
                  <a:pt x="1285633" y="494407"/>
                </a:lnTo>
                <a:lnTo>
                  <a:pt x="1287652" y="494148"/>
                </a:lnTo>
                <a:lnTo>
                  <a:pt x="1289307" y="494065"/>
                </a:lnTo>
                <a:lnTo>
                  <a:pt x="1291423" y="494071"/>
                </a:lnTo>
                <a:lnTo>
                  <a:pt x="1292988" y="494251"/>
                </a:lnTo>
                <a:lnTo>
                  <a:pt x="1293905" y="493990"/>
                </a:lnTo>
                <a:lnTo>
                  <a:pt x="1294995" y="493113"/>
                </a:lnTo>
                <a:lnTo>
                  <a:pt x="1296371" y="492765"/>
                </a:lnTo>
                <a:lnTo>
                  <a:pt x="1299131" y="492773"/>
                </a:lnTo>
                <a:lnTo>
                  <a:pt x="1300879" y="492778"/>
                </a:lnTo>
                <a:lnTo>
                  <a:pt x="1302074" y="492781"/>
                </a:lnTo>
                <a:lnTo>
                  <a:pt x="1303083" y="492608"/>
                </a:lnTo>
                <a:lnTo>
                  <a:pt x="1304538" y="491380"/>
                </a:lnTo>
                <a:lnTo>
                  <a:pt x="1305635" y="490768"/>
                </a:lnTo>
                <a:lnTo>
                  <a:pt x="1307283" y="490245"/>
                </a:lnTo>
                <a:lnTo>
                  <a:pt x="1309306" y="490163"/>
                </a:lnTo>
                <a:lnTo>
                  <a:pt x="1311054" y="490255"/>
                </a:lnTo>
                <a:lnTo>
                  <a:pt x="1312621" y="490435"/>
                </a:lnTo>
                <a:lnTo>
                  <a:pt x="1313912" y="490790"/>
                </a:lnTo>
                <a:lnTo>
                  <a:pt x="1315301" y="491409"/>
                </a:lnTo>
                <a:lnTo>
                  <a:pt x="1317053" y="491854"/>
                </a:lnTo>
                <a:lnTo>
                  <a:pt x="1318718" y="492474"/>
                </a:lnTo>
                <a:lnTo>
                  <a:pt x="1320196" y="493005"/>
                </a:lnTo>
                <a:lnTo>
                  <a:pt x="1321516" y="492827"/>
                </a:lnTo>
                <a:lnTo>
                  <a:pt x="1322124" y="492747"/>
                </a:lnTo>
                <a:lnTo>
                  <a:pt x="1324976" y="492753"/>
                </a:lnTo>
                <a:lnTo>
                  <a:pt x="1326354" y="492670"/>
                </a:lnTo>
                <a:lnTo>
                  <a:pt x="1327734" y="492762"/>
                </a:lnTo>
                <a:lnTo>
                  <a:pt x="1330679" y="492856"/>
                </a:lnTo>
                <a:lnTo>
                  <a:pt x="1333714" y="492865"/>
                </a:lnTo>
                <a:lnTo>
                  <a:pt x="1336842" y="492873"/>
                </a:lnTo>
                <a:lnTo>
                  <a:pt x="1340060" y="492794"/>
                </a:lnTo>
                <a:lnTo>
                  <a:pt x="1343000" y="492538"/>
                </a:lnTo>
                <a:lnTo>
                  <a:pt x="1345297" y="492456"/>
                </a:lnTo>
                <a:lnTo>
                  <a:pt x="1348055" y="492376"/>
                </a:lnTo>
                <a:lnTo>
                  <a:pt x="1349435" y="492379"/>
                </a:lnTo>
                <a:lnTo>
                  <a:pt x="1351002" y="492647"/>
                </a:lnTo>
                <a:lnTo>
                  <a:pt x="1353026" y="492652"/>
                </a:lnTo>
                <a:lnTo>
                  <a:pt x="1354220" y="492480"/>
                </a:lnTo>
                <a:lnTo>
                  <a:pt x="1355312" y="491604"/>
                </a:lnTo>
                <a:lnTo>
                  <a:pt x="1355946" y="490902"/>
                </a:lnTo>
                <a:lnTo>
                  <a:pt x="1356022" y="489671"/>
                </a:lnTo>
                <a:lnTo>
                  <a:pt x="1356095" y="488353"/>
                </a:lnTo>
                <a:lnTo>
                  <a:pt x="1356620" y="486244"/>
                </a:lnTo>
                <a:lnTo>
                  <a:pt x="1356682" y="484046"/>
                </a:lnTo>
                <a:lnTo>
                  <a:pt x="1356651" y="481674"/>
                </a:lnTo>
                <a:lnTo>
                  <a:pt x="1356712" y="479211"/>
                </a:lnTo>
                <a:lnTo>
                  <a:pt x="1356692" y="477805"/>
                </a:lnTo>
                <a:lnTo>
                  <a:pt x="1356574" y="475782"/>
                </a:lnTo>
                <a:lnTo>
                  <a:pt x="1356466" y="474640"/>
                </a:lnTo>
                <a:lnTo>
                  <a:pt x="1355812" y="473846"/>
                </a:lnTo>
                <a:lnTo>
                  <a:pt x="1354969" y="472614"/>
                </a:lnTo>
                <a:lnTo>
                  <a:pt x="1353947" y="471821"/>
                </a:lnTo>
                <a:lnTo>
                  <a:pt x="1347113" y="467581"/>
                </a:lnTo>
                <a:lnTo>
                  <a:pt x="1348646" y="466992"/>
                </a:lnTo>
                <a:lnTo>
                  <a:pt x="1349440" y="466686"/>
                </a:lnTo>
                <a:lnTo>
                  <a:pt x="1351558" y="467275"/>
                </a:lnTo>
                <a:lnTo>
                  <a:pt x="1353343" y="466150"/>
                </a:lnTo>
                <a:lnTo>
                  <a:pt x="1353577" y="466003"/>
                </a:lnTo>
                <a:lnTo>
                  <a:pt x="1354664" y="464409"/>
                </a:lnTo>
                <a:lnTo>
                  <a:pt x="1357044" y="464134"/>
                </a:lnTo>
                <a:lnTo>
                  <a:pt x="1358692" y="462670"/>
                </a:lnTo>
                <a:lnTo>
                  <a:pt x="1360255" y="462633"/>
                </a:lnTo>
                <a:lnTo>
                  <a:pt x="1361915" y="463457"/>
                </a:lnTo>
                <a:lnTo>
                  <a:pt x="1362054" y="463526"/>
                </a:lnTo>
                <a:lnTo>
                  <a:pt x="1364120" y="463370"/>
                </a:lnTo>
                <a:lnTo>
                  <a:pt x="1364493" y="463506"/>
                </a:lnTo>
                <a:lnTo>
                  <a:pt x="1365363" y="463823"/>
                </a:lnTo>
                <a:lnTo>
                  <a:pt x="1367275" y="465587"/>
                </a:lnTo>
                <a:lnTo>
                  <a:pt x="1368130" y="465705"/>
                </a:lnTo>
                <a:lnTo>
                  <a:pt x="1369770" y="465934"/>
                </a:lnTo>
                <a:lnTo>
                  <a:pt x="1370635" y="466629"/>
                </a:lnTo>
                <a:lnTo>
                  <a:pt x="1371049" y="468122"/>
                </a:lnTo>
                <a:lnTo>
                  <a:pt x="1371062" y="469065"/>
                </a:lnTo>
                <a:lnTo>
                  <a:pt x="1371106" y="472522"/>
                </a:lnTo>
                <a:lnTo>
                  <a:pt x="1371910" y="473091"/>
                </a:lnTo>
                <a:lnTo>
                  <a:pt x="1372998" y="473292"/>
                </a:lnTo>
                <a:lnTo>
                  <a:pt x="1374466" y="473564"/>
                </a:lnTo>
                <a:lnTo>
                  <a:pt x="1376256" y="475014"/>
                </a:lnTo>
                <a:lnTo>
                  <a:pt x="1377674" y="475205"/>
                </a:lnTo>
                <a:lnTo>
                  <a:pt x="1378603" y="474875"/>
                </a:lnTo>
                <a:lnTo>
                  <a:pt x="1379608" y="474519"/>
                </a:lnTo>
                <a:lnTo>
                  <a:pt x="1380347" y="473156"/>
                </a:lnTo>
                <a:lnTo>
                  <a:pt x="1381037" y="473042"/>
                </a:lnTo>
                <a:lnTo>
                  <a:pt x="1382637" y="474739"/>
                </a:lnTo>
                <a:lnTo>
                  <a:pt x="1382885" y="474778"/>
                </a:lnTo>
                <a:lnTo>
                  <a:pt x="1383510" y="474877"/>
                </a:lnTo>
                <a:lnTo>
                  <a:pt x="1383977" y="472964"/>
                </a:lnTo>
                <a:lnTo>
                  <a:pt x="1384605" y="472787"/>
                </a:lnTo>
                <a:lnTo>
                  <a:pt x="1385271" y="474160"/>
                </a:lnTo>
                <a:lnTo>
                  <a:pt x="1384667" y="476167"/>
                </a:lnTo>
                <a:lnTo>
                  <a:pt x="1384084" y="478108"/>
                </a:lnTo>
                <a:lnTo>
                  <a:pt x="1384566" y="479291"/>
                </a:lnTo>
                <a:lnTo>
                  <a:pt x="1386275" y="477954"/>
                </a:lnTo>
                <a:lnTo>
                  <a:pt x="1386803" y="478328"/>
                </a:lnTo>
                <a:lnTo>
                  <a:pt x="1387078" y="478524"/>
                </a:lnTo>
                <a:lnTo>
                  <a:pt x="1388490" y="478485"/>
                </a:lnTo>
                <a:lnTo>
                  <a:pt x="1390505" y="475231"/>
                </a:lnTo>
                <a:lnTo>
                  <a:pt x="1390701" y="478703"/>
                </a:lnTo>
                <a:lnTo>
                  <a:pt x="1392012" y="478724"/>
                </a:lnTo>
                <a:lnTo>
                  <a:pt x="1393577" y="477959"/>
                </a:lnTo>
                <a:lnTo>
                  <a:pt x="1394470" y="477522"/>
                </a:lnTo>
                <a:lnTo>
                  <a:pt x="1394876" y="477180"/>
                </a:lnTo>
                <a:lnTo>
                  <a:pt x="1396130" y="476121"/>
                </a:lnTo>
                <a:lnTo>
                  <a:pt x="1396560" y="475756"/>
                </a:lnTo>
                <a:lnTo>
                  <a:pt x="1396802" y="476783"/>
                </a:lnTo>
                <a:lnTo>
                  <a:pt x="1397204" y="478492"/>
                </a:lnTo>
                <a:lnTo>
                  <a:pt x="1398002" y="477964"/>
                </a:lnTo>
                <a:lnTo>
                  <a:pt x="1398491" y="477924"/>
                </a:lnTo>
                <a:lnTo>
                  <a:pt x="1398965" y="477900"/>
                </a:lnTo>
                <a:lnTo>
                  <a:pt x="1399454" y="478590"/>
                </a:lnTo>
                <a:lnTo>
                  <a:pt x="1399438" y="479641"/>
                </a:lnTo>
                <a:lnTo>
                  <a:pt x="1399434" y="479890"/>
                </a:lnTo>
                <a:lnTo>
                  <a:pt x="1399995" y="479960"/>
                </a:lnTo>
                <a:lnTo>
                  <a:pt x="1401596" y="481473"/>
                </a:lnTo>
                <a:lnTo>
                  <a:pt x="1402534" y="481425"/>
                </a:lnTo>
                <a:lnTo>
                  <a:pt x="1403489" y="480263"/>
                </a:lnTo>
                <a:lnTo>
                  <a:pt x="1404125" y="480322"/>
                </a:lnTo>
                <a:lnTo>
                  <a:pt x="1404302" y="480336"/>
                </a:lnTo>
                <a:lnTo>
                  <a:pt x="1405394" y="482398"/>
                </a:lnTo>
                <a:lnTo>
                  <a:pt x="1405952" y="482717"/>
                </a:lnTo>
                <a:lnTo>
                  <a:pt x="1407602" y="481131"/>
                </a:lnTo>
                <a:lnTo>
                  <a:pt x="1411040" y="481061"/>
                </a:lnTo>
                <a:lnTo>
                  <a:pt x="1410582" y="482293"/>
                </a:lnTo>
                <a:lnTo>
                  <a:pt x="1411760" y="482992"/>
                </a:lnTo>
                <a:lnTo>
                  <a:pt x="1412041" y="484980"/>
                </a:lnTo>
                <a:lnTo>
                  <a:pt x="1412594" y="485608"/>
                </a:lnTo>
                <a:lnTo>
                  <a:pt x="1412931" y="485508"/>
                </a:lnTo>
                <a:lnTo>
                  <a:pt x="1413925" y="485215"/>
                </a:lnTo>
                <a:lnTo>
                  <a:pt x="1415068" y="484879"/>
                </a:lnTo>
                <a:lnTo>
                  <a:pt x="1416989" y="484313"/>
                </a:lnTo>
                <a:lnTo>
                  <a:pt x="1417540" y="485065"/>
                </a:lnTo>
                <a:lnTo>
                  <a:pt x="1417265" y="486548"/>
                </a:lnTo>
                <a:lnTo>
                  <a:pt x="1419697" y="490862"/>
                </a:lnTo>
                <a:lnTo>
                  <a:pt x="1421644" y="490209"/>
                </a:lnTo>
                <a:lnTo>
                  <a:pt x="1422367" y="491893"/>
                </a:lnTo>
                <a:lnTo>
                  <a:pt x="1424396" y="490129"/>
                </a:lnTo>
                <a:lnTo>
                  <a:pt x="1424947" y="490819"/>
                </a:lnTo>
                <a:lnTo>
                  <a:pt x="1427527" y="492364"/>
                </a:lnTo>
                <a:lnTo>
                  <a:pt x="1431201" y="492461"/>
                </a:lnTo>
                <a:lnTo>
                  <a:pt x="1434058" y="491697"/>
                </a:lnTo>
                <a:lnTo>
                  <a:pt x="1435472" y="490160"/>
                </a:lnTo>
                <a:lnTo>
                  <a:pt x="1435275" y="488788"/>
                </a:lnTo>
                <a:lnTo>
                  <a:pt x="1434993" y="487846"/>
                </a:lnTo>
                <a:lnTo>
                  <a:pt x="1433988" y="486301"/>
                </a:lnTo>
                <a:lnTo>
                  <a:pt x="1432979" y="484586"/>
                </a:lnTo>
                <a:lnTo>
                  <a:pt x="1432326" y="482614"/>
                </a:lnTo>
                <a:lnTo>
                  <a:pt x="1432305" y="481074"/>
                </a:lnTo>
                <a:lnTo>
                  <a:pt x="1432456" y="478932"/>
                </a:lnTo>
                <a:lnTo>
                  <a:pt x="1432616" y="477476"/>
                </a:lnTo>
                <a:lnTo>
                  <a:pt x="1433489" y="475681"/>
                </a:lnTo>
                <a:lnTo>
                  <a:pt x="1434549" y="474484"/>
                </a:lnTo>
                <a:lnTo>
                  <a:pt x="1435785" y="473117"/>
                </a:lnTo>
                <a:lnTo>
                  <a:pt x="1437202" y="472009"/>
                </a:lnTo>
                <a:lnTo>
                  <a:pt x="1438180" y="471412"/>
                </a:lnTo>
                <a:lnTo>
                  <a:pt x="1439477" y="467818"/>
                </a:lnTo>
                <a:lnTo>
                  <a:pt x="1440087" y="466449"/>
                </a:lnTo>
                <a:lnTo>
                  <a:pt x="1440780" y="464652"/>
                </a:lnTo>
                <a:lnTo>
                  <a:pt x="1441300" y="463370"/>
                </a:lnTo>
                <a:lnTo>
                  <a:pt x="1441823" y="462343"/>
                </a:lnTo>
                <a:lnTo>
                  <a:pt x="1442167" y="461145"/>
                </a:lnTo>
                <a:lnTo>
                  <a:pt x="1442062" y="460031"/>
                </a:lnTo>
                <a:lnTo>
                  <a:pt x="1440971" y="458829"/>
                </a:lnTo>
                <a:lnTo>
                  <a:pt x="1439684" y="456429"/>
                </a:lnTo>
                <a:lnTo>
                  <a:pt x="1438859" y="454884"/>
                </a:lnTo>
                <a:lnTo>
                  <a:pt x="1437675" y="453512"/>
                </a:lnTo>
                <a:lnTo>
                  <a:pt x="1436761" y="452053"/>
                </a:lnTo>
                <a:lnTo>
                  <a:pt x="1435845" y="450595"/>
                </a:lnTo>
                <a:lnTo>
                  <a:pt x="1434210" y="448878"/>
                </a:lnTo>
                <a:lnTo>
                  <a:pt x="1431936" y="446303"/>
                </a:lnTo>
                <a:lnTo>
                  <a:pt x="1429936" y="444071"/>
                </a:lnTo>
                <a:lnTo>
                  <a:pt x="1428304" y="442611"/>
                </a:lnTo>
                <a:lnTo>
                  <a:pt x="1426749" y="440294"/>
                </a:lnTo>
                <a:lnTo>
                  <a:pt x="1426016" y="439007"/>
                </a:lnTo>
                <a:lnTo>
                  <a:pt x="1424455" y="436176"/>
                </a:lnTo>
                <a:lnTo>
                  <a:pt x="1423443" y="434204"/>
                </a:lnTo>
                <a:lnTo>
                  <a:pt x="1422525" y="432574"/>
                </a:lnTo>
                <a:lnTo>
                  <a:pt x="1421880" y="431117"/>
                </a:lnTo>
                <a:lnTo>
                  <a:pt x="1421139" y="429317"/>
                </a:lnTo>
                <a:lnTo>
                  <a:pt x="1420401" y="427773"/>
                </a:lnTo>
                <a:lnTo>
                  <a:pt x="1419479" y="426480"/>
                </a:lnTo>
                <a:lnTo>
                  <a:pt x="1418202" y="424085"/>
                </a:lnTo>
                <a:lnTo>
                  <a:pt x="1417110" y="422711"/>
                </a:lnTo>
                <a:lnTo>
                  <a:pt x="1414649" y="419622"/>
                </a:lnTo>
                <a:lnTo>
                  <a:pt x="1413642" y="417907"/>
                </a:lnTo>
                <a:lnTo>
                  <a:pt x="1412548" y="416534"/>
                </a:lnTo>
                <a:lnTo>
                  <a:pt x="1411539" y="414732"/>
                </a:lnTo>
                <a:lnTo>
                  <a:pt x="1410896" y="413617"/>
                </a:lnTo>
                <a:lnTo>
                  <a:pt x="1410072" y="412245"/>
                </a:lnTo>
                <a:lnTo>
                  <a:pt x="1409868" y="410359"/>
                </a:lnTo>
                <a:lnTo>
                  <a:pt x="1410466" y="408221"/>
                </a:lnTo>
                <a:lnTo>
                  <a:pt x="1412141" y="406084"/>
                </a:lnTo>
                <a:lnTo>
                  <a:pt x="1413557" y="404718"/>
                </a:lnTo>
                <a:lnTo>
                  <a:pt x="1415321" y="402668"/>
                </a:lnTo>
                <a:lnTo>
                  <a:pt x="1416739" y="401473"/>
                </a:lnTo>
                <a:lnTo>
                  <a:pt x="1417623" y="400526"/>
                </a:lnTo>
                <a:lnTo>
                  <a:pt x="1418658" y="399643"/>
                </a:lnTo>
                <a:lnTo>
                  <a:pt x="1419306" y="399087"/>
                </a:lnTo>
                <a:lnTo>
                  <a:pt x="1421085" y="398057"/>
                </a:lnTo>
                <a:lnTo>
                  <a:pt x="1422323" y="396863"/>
                </a:lnTo>
                <a:lnTo>
                  <a:pt x="1423654" y="395931"/>
                </a:lnTo>
                <a:lnTo>
                  <a:pt x="1425783" y="394296"/>
                </a:lnTo>
                <a:lnTo>
                  <a:pt x="1427294" y="393282"/>
                </a:lnTo>
                <a:lnTo>
                  <a:pt x="1429069" y="392089"/>
                </a:lnTo>
                <a:lnTo>
                  <a:pt x="1430485" y="390797"/>
                </a:lnTo>
                <a:lnTo>
                  <a:pt x="1431386" y="390421"/>
                </a:lnTo>
                <a:lnTo>
                  <a:pt x="1431911" y="390208"/>
                </a:lnTo>
                <a:lnTo>
                  <a:pt x="1434290" y="388851"/>
                </a:lnTo>
                <a:lnTo>
                  <a:pt x="1436357" y="387657"/>
                </a:lnTo>
                <a:lnTo>
                  <a:pt x="1437775" y="386447"/>
                </a:lnTo>
                <a:lnTo>
                  <a:pt x="1440178" y="384730"/>
                </a:lnTo>
                <a:lnTo>
                  <a:pt x="1441503" y="383815"/>
                </a:lnTo>
                <a:lnTo>
                  <a:pt x="1443728" y="382621"/>
                </a:lnTo>
                <a:lnTo>
                  <a:pt x="1444611" y="381673"/>
                </a:lnTo>
                <a:lnTo>
                  <a:pt x="1445756" y="380217"/>
                </a:lnTo>
                <a:lnTo>
                  <a:pt x="1447433" y="378337"/>
                </a:lnTo>
                <a:lnTo>
                  <a:pt x="1448226" y="377323"/>
                </a:lnTo>
                <a:lnTo>
                  <a:pt x="1449463" y="375950"/>
                </a:lnTo>
                <a:lnTo>
                  <a:pt x="1450432" y="374756"/>
                </a:lnTo>
                <a:lnTo>
                  <a:pt x="1451752" y="372876"/>
                </a:lnTo>
                <a:lnTo>
                  <a:pt x="1452803" y="371077"/>
                </a:lnTo>
                <a:lnTo>
                  <a:pt x="1454301" y="369115"/>
                </a:lnTo>
                <a:lnTo>
                  <a:pt x="1455967" y="366466"/>
                </a:lnTo>
                <a:lnTo>
                  <a:pt x="1457105" y="364324"/>
                </a:lnTo>
                <a:lnTo>
                  <a:pt x="1458246" y="362624"/>
                </a:lnTo>
                <a:lnTo>
                  <a:pt x="1459303" y="361168"/>
                </a:lnTo>
                <a:lnTo>
                  <a:pt x="1459865" y="360498"/>
                </a:lnTo>
                <a:lnTo>
                  <a:pt x="1460449" y="359795"/>
                </a:lnTo>
                <a:lnTo>
                  <a:pt x="1462125" y="357751"/>
                </a:lnTo>
                <a:lnTo>
                  <a:pt x="1462915" y="356541"/>
                </a:lnTo>
                <a:lnTo>
                  <a:pt x="1463798" y="355609"/>
                </a:lnTo>
                <a:lnTo>
                  <a:pt x="1464077" y="355282"/>
                </a:lnTo>
                <a:lnTo>
                  <a:pt x="1464946" y="354235"/>
                </a:lnTo>
                <a:lnTo>
                  <a:pt x="1465927" y="353287"/>
                </a:lnTo>
                <a:lnTo>
                  <a:pt x="1465909" y="352535"/>
                </a:lnTo>
                <a:lnTo>
                  <a:pt x="1465271" y="351766"/>
                </a:lnTo>
                <a:lnTo>
                  <a:pt x="1463639" y="350295"/>
                </a:lnTo>
                <a:lnTo>
                  <a:pt x="1462187" y="348921"/>
                </a:lnTo>
                <a:lnTo>
                  <a:pt x="1461007" y="347728"/>
                </a:lnTo>
                <a:lnTo>
                  <a:pt x="1458454" y="344457"/>
                </a:lnTo>
                <a:lnTo>
                  <a:pt x="1456914" y="343084"/>
                </a:lnTo>
                <a:lnTo>
                  <a:pt x="1455190" y="341547"/>
                </a:lnTo>
                <a:lnTo>
                  <a:pt x="1453375" y="339830"/>
                </a:lnTo>
                <a:lnTo>
                  <a:pt x="1451923" y="338358"/>
                </a:lnTo>
                <a:lnTo>
                  <a:pt x="1450643" y="336478"/>
                </a:lnTo>
                <a:lnTo>
                  <a:pt x="1449096" y="334679"/>
                </a:lnTo>
                <a:lnTo>
                  <a:pt x="1447734" y="333306"/>
                </a:lnTo>
                <a:lnTo>
                  <a:pt x="1446362" y="331147"/>
                </a:lnTo>
                <a:lnTo>
                  <a:pt x="1444730" y="329692"/>
                </a:lnTo>
                <a:lnTo>
                  <a:pt x="1443810" y="327812"/>
                </a:lnTo>
                <a:lnTo>
                  <a:pt x="1443081" y="326863"/>
                </a:lnTo>
                <a:lnTo>
                  <a:pt x="1443069" y="326013"/>
                </a:lnTo>
                <a:lnTo>
                  <a:pt x="1442960" y="324460"/>
                </a:lnTo>
                <a:lnTo>
                  <a:pt x="1442850" y="323004"/>
                </a:lnTo>
                <a:lnTo>
                  <a:pt x="1442744" y="321729"/>
                </a:lnTo>
                <a:lnTo>
                  <a:pt x="1442108" y="321042"/>
                </a:lnTo>
                <a:lnTo>
                  <a:pt x="1440298" y="319751"/>
                </a:lnTo>
                <a:lnTo>
                  <a:pt x="1438764" y="318884"/>
                </a:lnTo>
                <a:lnTo>
                  <a:pt x="1436870" y="318034"/>
                </a:lnTo>
                <a:lnTo>
                  <a:pt x="1434979" y="317249"/>
                </a:lnTo>
                <a:lnTo>
                  <a:pt x="1433013" y="317592"/>
                </a:lnTo>
                <a:lnTo>
                  <a:pt x="1431231" y="318361"/>
                </a:lnTo>
                <a:lnTo>
                  <a:pt x="1429810" y="319374"/>
                </a:lnTo>
                <a:lnTo>
                  <a:pt x="1428656" y="320061"/>
                </a:lnTo>
                <a:lnTo>
                  <a:pt x="1427048" y="320568"/>
                </a:lnTo>
                <a:lnTo>
                  <a:pt x="1425526" y="320568"/>
                </a:lnTo>
                <a:lnTo>
                  <a:pt x="1423997" y="320225"/>
                </a:lnTo>
                <a:lnTo>
                  <a:pt x="1423090" y="319276"/>
                </a:lnTo>
                <a:lnTo>
                  <a:pt x="1421196" y="318328"/>
                </a:lnTo>
                <a:lnTo>
                  <a:pt x="1419137" y="318573"/>
                </a:lnTo>
                <a:lnTo>
                  <a:pt x="1417345" y="318573"/>
                </a:lnTo>
                <a:lnTo>
                  <a:pt x="1416593" y="318720"/>
                </a:lnTo>
                <a:lnTo>
                  <a:pt x="1415202" y="318998"/>
                </a:lnTo>
                <a:lnTo>
                  <a:pt x="1412244" y="318900"/>
                </a:lnTo>
                <a:lnTo>
                  <a:pt x="1410002" y="318819"/>
                </a:lnTo>
                <a:lnTo>
                  <a:pt x="1407840" y="317952"/>
                </a:lnTo>
                <a:lnTo>
                  <a:pt x="1406035" y="316922"/>
                </a:lnTo>
                <a:lnTo>
                  <a:pt x="1404766" y="315794"/>
                </a:lnTo>
                <a:lnTo>
                  <a:pt x="1403488" y="313995"/>
                </a:lnTo>
                <a:lnTo>
                  <a:pt x="1402829" y="311591"/>
                </a:lnTo>
                <a:lnTo>
                  <a:pt x="1401987" y="308942"/>
                </a:lnTo>
                <a:lnTo>
                  <a:pt x="1401517" y="307225"/>
                </a:lnTo>
                <a:lnTo>
                  <a:pt x="1400867" y="305509"/>
                </a:lnTo>
                <a:lnTo>
                  <a:pt x="1398805" y="305427"/>
                </a:lnTo>
                <a:lnTo>
                  <a:pt x="1396934" y="306195"/>
                </a:lnTo>
                <a:lnTo>
                  <a:pt x="1395960" y="307046"/>
                </a:lnTo>
                <a:lnTo>
                  <a:pt x="1395454" y="309531"/>
                </a:lnTo>
                <a:lnTo>
                  <a:pt x="1395037" y="311836"/>
                </a:lnTo>
                <a:lnTo>
                  <a:pt x="1394787" y="313292"/>
                </a:lnTo>
                <a:lnTo>
                  <a:pt x="1394277" y="315336"/>
                </a:lnTo>
                <a:lnTo>
                  <a:pt x="1393855" y="317314"/>
                </a:lnTo>
                <a:lnTo>
                  <a:pt x="1393883" y="319374"/>
                </a:lnTo>
                <a:lnTo>
                  <a:pt x="1393634" y="320993"/>
                </a:lnTo>
                <a:lnTo>
                  <a:pt x="1393924" y="322530"/>
                </a:lnTo>
                <a:lnTo>
                  <a:pt x="1394666" y="324427"/>
                </a:lnTo>
                <a:lnTo>
                  <a:pt x="1394689" y="326128"/>
                </a:lnTo>
                <a:lnTo>
                  <a:pt x="1393908" y="328024"/>
                </a:lnTo>
                <a:lnTo>
                  <a:pt x="1393123" y="329643"/>
                </a:lnTo>
                <a:lnTo>
                  <a:pt x="1391972" y="330755"/>
                </a:lnTo>
                <a:lnTo>
                  <a:pt x="1391283" y="331196"/>
                </a:lnTo>
                <a:lnTo>
                  <a:pt x="1390905" y="331442"/>
                </a:lnTo>
                <a:lnTo>
                  <a:pt x="1388950" y="332537"/>
                </a:lnTo>
                <a:lnTo>
                  <a:pt x="1387522" y="333061"/>
                </a:lnTo>
                <a:lnTo>
                  <a:pt x="1385843" y="334761"/>
                </a:lnTo>
                <a:lnTo>
                  <a:pt x="1384607" y="336134"/>
                </a:lnTo>
                <a:lnTo>
                  <a:pt x="1383367" y="337246"/>
                </a:lnTo>
                <a:lnTo>
                  <a:pt x="1380867" y="337917"/>
                </a:lnTo>
                <a:lnTo>
                  <a:pt x="1378637" y="338685"/>
                </a:lnTo>
                <a:lnTo>
                  <a:pt x="1376766" y="339454"/>
                </a:lnTo>
                <a:lnTo>
                  <a:pt x="1374450" y="340468"/>
                </a:lnTo>
                <a:lnTo>
                  <a:pt x="1372316" y="341661"/>
                </a:lnTo>
                <a:lnTo>
                  <a:pt x="1370535" y="342511"/>
                </a:lnTo>
                <a:lnTo>
                  <a:pt x="1368661" y="343116"/>
                </a:lnTo>
                <a:lnTo>
                  <a:pt x="1366877" y="343787"/>
                </a:lnTo>
                <a:lnTo>
                  <a:pt x="1365090" y="344049"/>
                </a:lnTo>
                <a:lnTo>
                  <a:pt x="1363028" y="344032"/>
                </a:lnTo>
                <a:lnTo>
                  <a:pt x="1361320" y="343525"/>
                </a:lnTo>
                <a:lnTo>
                  <a:pt x="1359614" y="343345"/>
                </a:lnTo>
                <a:lnTo>
                  <a:pt x="1357013" y="342986"/>
                </a:lnTo>
                <a:lnTo>
                  <a:pt x="1354772" y="342986"/>
                </a:lnTo>
                <a:lnTo>
                  <a:pt x="1352174" y="342986"/>
                </a:lnTo>
                <a:lnTo>
                  <a:pt x="1349929" y="342626"/>
                </a:lnTo>
                <a:lnTo>
                  <a:pt x="1347776" y="342446"/>
                </a:lnTo>
                <a:lnTo>
                  <a:pt x="1345805" y="342446"/>
                </a:lnTo>
                <a:lnTo>
                  <a:pt x="1344193" y="342446"/>
                </a:lnTo>
                <a:lnTo>
                  <a:pt x="1342141" y="343215"/>
                </a:lnTo>
                <a:lnTo>
                  <a:pt x="1339283" y="343803"/>
                </a:lnTo>
                <a:lnTo>
                  <a:pt x="1338024" y="343460"/>
                </a:lnTo>
                <a:lnTo>
                  <a:pt x="1336047" y="343018"/>
                </a:lnTo>
                <a:lnTo>
                  <a:pt x="1334255" y="343018"/>
                </a:lnTo>
                <a:lnTo>
                  <a:pt x="1331962" y="343166"/>
                </a:lnTo>
                <a:lnTo>
                  <a:pt x="1329157" y="343509"/>
                </a:lnTo>
                <a:lnTo>
                  <a:pt x="1326741" y="344359"/>
                </a:lnTo>
                <a:lnTo>
                  <a:pt x="1324832" y="344850"/>
                </a:lnTo>
                <a:lnTo>
                  <a:pt x="1323427" y="344850"/>
                </a:lnTo>
                <a:lnTo>
                  <a:pt x="1322278" y="344833"/>
                </a:lnTo>
                <a:lnTo>
                  <a:pt x="1320186" y="344506"/>
                </a:lnTo>
                <a:lnTo>
                  <a:pt x="1319974" y="344474"/>
                </a:lnTo>
                <a:lnTo>
                  <a:pt x="1317791" y="343493"/>
                </a:lnTo>
                <a:lnTo>
                  <a:pt x="1315989" y="342511"/>
                </a:lnTo>
                <a:lnTo>
                  <a:pt x="1313817" y="342381"/>
                </a:lnTo>
                <a:lnTo>
                  <a:pt x="1310747" y="342005"/>
                </a:lnTo>
                <a:lnTo>
                  <a:pt x="1309089" y="342119"/>
                </a:lnTo>
                <a:lnTo>
                  <a:pt x="1306793" y="342364"/>
                </a:lnTo>
                <a:lnTo>
                  <a:pt x="1303601" y="342479"/>
                </a:lnTo>
                <a:lnTo>
                  <a:pt x="1300918" y="342348"/>
                </a:lnTo>
                <a:lnTo>
                  <a:pt x="1298998" y="342086"/>
                </a:lnTo>
                <a:lnTo>
                  <a:pt x="1297970" y="341596"/>
                </a:lnTo>
                <a:lnTo>
                  <a:pt x="1296686" y="340991"/>
                </a:lnTo>
                <a:lnTo>
                  <a:pt x="1292973" y="340369"/>
                </a:lnTo>
                <a:lnTo>
                  <a:pt x="1290285" y="339879"/>
                </a:lnTo>
                <a:lnTo>
                  <a:pt x="1287484" y="340484"/>
                </a:lnTo>
                <a:lnTo>
                  <a:pt x="1286972" y="340468"/>
                </a:lnTo>
                <a:lnTo>
                  <a:pt x="1284297" y="340958"/>
                </a:lnTo>
                <a:lnTo>
                  <a:pt x="1282770" y="341318"/>
                </a:lnTo>
                <a:lnTo>
                  <a:pt x="1279351" y="341122"/>
                </a:lnTo>
                <a:lnTo>
                  <a:pt x="1278100" y="340762"/>
                </a:lnTo>
                <a:lnTo>
                  <a:pt x="1276460" y="339813"/>
                </a:lnTo>
                <a:lnTo>
                  <a:pt x="1268088" y="333927"/>
                </a:lnTo>
                <a:lnTo>
                  <a:pt x="1268714" y="333993"/>
                </a:lnTo>
                <a:lnTo>
                  <a:pt x="1270807" y="332096"/>
                </a:lnTo>
                <a:lnTo>
                  <a:pt x="1272815" y="331883"/>
                </a:lnTo>
                <a:lnTo>
                  <a:pt x="1273188" y="331605"/>
                </a:lnTo>
                <a:lnTo>
                  <a:pt x="1273826" y="331147"/>
                </a:lnTo>
                <a:lnTo>
                  <a:pt x="1273922" y="328793"/>
                </a:lnTo>
                <a:lnTo>
                  <a:pt x="1275006" y="327501"/>
                </a:lnTo>
                <a:lnTo>
                  <a:pt x="1275402" y="326095"/>
                </a:lnTo>
                <a:lnTo>
                  <a:pt x="1276221" y="324967"/>
                </a:lnTo>
                <a:lnTo>
                  <a:pt x="1276615" y="324427"/>
                </a:lnTo>
                <a:lnTo>
                  <a:pt x="1277009" y="322825"/>
                </a:lnTo>
                <a:lnTo>
                  <a:pt x="1277146" y="322269"/>
                </a:lnTo>
                <a:lnTo>
                  <a:pt x="1279853" y="321386"/>
                </a:lnTo>
                <a:lnTo>
                  <a:pt x="1280346" y="320830"/>
                </a:lnTo>
                <a:lnTo>
                  <a:pt x="1283162" y="317707"/>
                </a:lnTo>
                <a:lnTo>
                  <a:pt x="1284567" y="317821"/>
                </a:lnTo>
                <a:lnTo>
                  <a:pt x="1284851" y="317854"/>
                </a:lnTo>
                <a:lnTo>
                  <a:pt x="1285981" y="315990"/>
                </a:lnTo>
                <a:lnTo>
                  <a:pt x="1284773" y="314567"/>
                </a:lnTo>
                <a:lnTo>
                  <a:pt x="1285746" y="312229"/>
                </a:lnTo>
                <a:lnTo>
                  <a:pt x="1285826" y="311052"/>
                </a:lnTo>
                <a:lnTo>
                  <a:pt x="1286395" y="310692"/>
                </a:lnTo>
                <a:lnTo>
                  <a:pt x="1288045" y="309089"/>
                </a:lnTo>
                <a:lnTo>
                  <a:pt x="1290648" y="309237"/>
                </a:lnTo>
                <a:lnTo>
                  <a:pt x="1291302" y="309269"/>
                </a:lnTo>
                <a:lnTo>
                  <a:pt x="1295208" y="307716"/>
                </a:lnTo>
                <a:lnTo>
                  <a:pt x="1296586" y="307520"/>
                </a:lnTo>
                <a:lnTo>
                  <a:pt x="1298410" y="307258"/>
                </a:lnTo>
                <a:lnTo>
                  <a:pt x="1295828" y="303759"/>
                </a:lnTo>
                <a:lnTo>
                  <a:pt x="1295321" y="299835"/>
                </a:lnTo>
                <a:lnTo>
                  <a:pt x="1292235" y="296515"/>
                </a:lnTo>
                <a:lnTo>
                  <a:pt x="1290005" y="294815"/>
                </a:lnTo>
                <a:lnTo>
                  <a:pt x="1288043" y="291806"/>
                </a:lnTo>
                <a:lnTo>
                  <a:pt x="1286426" y="290923"/>
                </a:lnTo>
                <a:lnTo>
                  <a:pt x="1285629" y="289648"/>
                </a:lnTo>
                <a:lnTo>
                  <a:pt x="1285201" y="288978"/>
                </a:lnTo>
                <a:lnTo>
                  <a:pt x="1284498" y="288372"/>
                </a:lnTo>
                <a:lnTo>
                  <a:pt x="1283280" y="287342"/>
                </a:lnTo>
                <a:lnTo>
                  <a:pt x="1283358" y="286280"/>
                </a:lnTo>
                <a:lnTo>
                  <a:pt x="1284845" y="284366"/>
                </a:lnTo>
                <a:lnTo>
                  <a:pt x="1285018" y="284137"/>
                </a:lnTo>
                <a:lnTo>
                  <a:pt x="1289972" y="282322"/>
                </a:lnTo>
                <a:lnTo>
                  <a:pt x="1293841" y="280377"/>
                </a:lnTo>
                <a:lnTo>
                  <a:pt x="1296765" y="279412"/>
                </a:lnTo>
                <a:lnTo>
                  <a:pt x="1299690" y="278382"/>
                </a:lnTo>
                <a:lnTo>
                  <a:pt x="1300830" y="277711"/>
                </a:lnTo>
                <a:lnTo>
                  <a:pt x="1301394" y="276910"/>
                </a:lnTo>
                <a:lnTo>
                  <a:pt x="1302723" y="276060"/>
                </a:lnTo>
                <a:lnTo>
                  <a:pt x="1303418" y="275455"/>
                </a:lnTo>
                <a:lnTo>
                  <a:pt x="1305068" y="274670"/>
                </a:lnTo>
                <a:lnTo>
                  <a:pt x="1305889" y="273934"/>
                </a:lnTo>
                <a:lnTo>
                  <a:pt x="1306714" y="273575"/>
                </a:lnTo>
                <a:lnTo>
                  <a:pt x="1307367" y="273051"/>
                </a:lnTo>
                <a:lnTo>
                  <a:pt x="1307975" y="272348"/>
                </a:lnTo>
                <a:lnTo>
                  <a:pt x="1308856" y="271449"/>
                </a:lnTo>
                <a:lnTo>
                  <a:pt x="1309100" y="270533"/>
                </a:lnTo>
                <a:lnTo>
                  <a:pt x="1309151" y="269552"/>
                </a:lnTo>
                <a:lnTo>
                  <a:pt x="1308430" y="268146"/>
                </a:lnTo>
                <a:lnTo>
                  <a:pt x="1307895" y="266380"/>
                </a:lnTo>
                <a:lnTo>
                  <a:pt x="1306525" y="264107"/>
                </a:lnTo>
                <a:lnTo>
                  <a:pt x="1306180" y="262210"/>
                </a:lnTo>
                <a:lnTo>
                  <a:pt x="1304422" y="259594"/>
                </a:lnTo>
                <a:lnTo>
                  <a:pt x="1303634" y="257992"/>
                </a:lnTo>
                <a:lnTo>
                  <a:pt x="1302728" y="257027"/>
                </a:lnTo>
                <a:lnTo>
                  <a:pt x="1301696" y="256291"/>
                </a:lnTo>
                <a:lnTo>
                  <a:pt x="1300534" y="255310"/>
                </a:lnTo>
                <a:lnTo>
                  <a:pt x="1298988" y="254329"/>
                </a:lnTo>
                <a:lnTo>
                  <a:pt x="1297890" y="252089"/>
                </a:lnTo>
                <a:lnTo>
                  <a:pt x="1297147" y="250290"/>
                </a:lnTo>
                <a:lnTo>
                  <a:pt x="1296855" y="247478"/>
                </a:lnTo>
                <a:lnTo>
                  <a:pt x="1296832" y="245777"/>
                </a:lnTo>
                <a:lnTo>
                  <a:pt x="1296786" y="242360"/>
                </a:lnTo>
                <a:lnTo>
                  <a:pt x="1297018" y="240529"/>
                </a:lnTo>
                <a:lnTo>
                  <a:pt x="1297111" y="237962"/>
                </a:lnTo>
                <a:lnTo>
                  <a:pt x="1297474" y="236375"/>
                </a:lnTo>
                <a:lnTo>
                  <a:pt x="1298477" y="234920"/>
                </a:lnTo>
                <a:lnTo>
                  <a:pt x="1298325" y="233089"/>
                </a:lnTo>
                <a:lnTo>
                  <a:pt x="1298303" y="231503"/>
                </a:lnTo>
                <a:lnTo>
                  <a:pt x="1297023" y="231241"/>
                </a:lnTo>
                <a:lnTo>
                  <a:pt x="1295730" y="230031"/>
                </a:lnTo>
                <a:lnTo>
                  <a:pt x="1294428" y="228183"/>
                </a:lnTo>
                <a:lnTo>
                  <a:pt x="1293902" y="226974"/>
                </a:lnTo>
                <a:lnTo>
                  <a:pt x="1291601" y="226843"/>
                </a:lnTo>
                <a:lnTo>
                  <a:pt x="1288929" y="227562"/>
                </a:lnTo>
                <a:lnTo>
                  <a:pt x="1286893" y="228167"/>
                </a:lnTo>
                <a:lnTo>
                  <a:pt x="1284341" y="228282"/>
                </a:lnTo>
                <a:lnTo>
                  <a:pt x="1282165" y="227906"/>
                </a:lnTo>
                <a:lnTo>
                  <a:pt x="1279983" y="227170"/>
                </a:lnTo>
                <a:lnTo>
                  <a:pt x="1279089" y="226630"/>
                </a:lnTo>
                <a:lnTo>
                  <a:pt x="1277796" y="225829"/>
                </a:lnTo>
                <a:lnTo>
                  <a:pt x="1275220" y="224226"/>
                </a:lnTo>
                <a:lnTo>
                  <a:pt x="1273552" y="223736"/>
                </a:lnTo>
                <a:lnTo>
                  <a:pt x="1271631" y="223245"/>
                </a:lnTo>
                <a:lnTo>
                  <a:pt x="1264487" y="224047"/>
                </a:lnTo>
                <a:lnTo>
                  <a:pt x="1260969" y="221823"/>
                </a:lnTo>
                <a:lnTo>
                  <a:pt x="1260694" y="221643"/>
                </a:lnTo>
                <a:lnTo>
                  <a:pt x="1258688" y="221676"/>
                </a:lnTo>
                <a:lnTo>
                  <a:pt x="1255782" y="218602"/>
                </a:lnTo>
                <a:lnTo>
                  <a:pt x="1253900" y="215135"/>
                </a:lnTo>
                <a:lnTo>
                  <a:pt x="1252584" y="212208"/>
                </a:lnTo>
                <a:lnTo>
                  <a:pt x="1250628" y="209151"/>
                </a:lnTo>
                <a:lnTo>
                  <a:pt x="1248672" y="206093"/>
                </a:lnTo>
                <a:lnTo>
                  <a:pt x="1246063" y="201940"/>
                </a:lnTo>
                <a:lnTo>
                  <a:pt x="1243064" y="197296"/>
                </a:lnTo>
                <a:lnTo>
                  <a:pt x="1241489" y="194107"/>
                </a:lnTo>
                <a:lnTo>
                  <a:pt x="1239789" y="191050"/>
                </a:lnTo>
                <a:lnTo>
                  <a:pt x="1238986" y="188254"/>
                </a:lnTo>
                <a:lnTo>
                  <a:pt x="1238701" y="186046"/>
                </a:lnTo>
                <a:lnTo>
                  <a:pt x="1238628" y="185131"/>
                </a:lnTo>
                <a:lnTo>
                  <a:pt x="1238548" y="184101"/>
                </a:lnTo>
                <a:lnTo>
                  <a:pt x="1239396" y="180683"/>
                </a:lnTo>
                <a:lnTo>
                  <a:pt x="1239882" y="178721"/>
                </a:lnTo>
                <a:lnTo>
                  <a:pt x="1240487" y="176285"/>
                </a:lnTo>
                <a:lnTo>
                  <a:pt x="1240731" y="175320"/>
                </a:lnTo>
                <a:lnTo>
                  <a:pt x="1241350" y="173979"/>
                </a:lnTo>
                <a:lnTo>
                  <a:pt x="1241707" y="171902"/>
                </a:lnTo>
                <a:lnTo>
                  <a:pt x="1241681" y="169940"/>
                </a:lnTo>
                <a:lnTo>
                  <a:pt x="1241020" y="168240"/>
                </a:lnTo>
                <a:lnTo>
                  <a:pt x="1241244" y="165918"/>
                </a:lnTo>
                <a:lnTo>
                  <a:pt x="1241738" y="164577"/>
                </a:lnTo>
                <a:lnTo>
                  <a:pt x="1241702" y="161879"/>
                </a:lnTo>
                <a:lnTo>
                  <a:pt x="1241546" y="159819"/>
                </a:lnTo>
                <a:lnTo>
                  <a:pt x="1241528" y="158347"/>
                </a:lnTo>
                <a:lnTo>
                  <a:pt x="1239967" y="156140"/>
                </a:lnTo>
                <a:lnTo>
                  <a:pt x="1239805" y="153589"/>
                </a:lnTo>
                <a:lnTo>
                  <a:pt x="1240165" y="151872"/>
                </a:lnTo>
                <a:lnTo>
                  <a:pt x="1240270" y="150956"/>
                </a:lnTo>
                <a:lnTo>
                  <a:pt x="1241007" y="147964"/>
                </a:lnTo>
                <a:lnTo>
                  <a:pt x="1242104" y="143942"/>
                </a:lnTo>
                <a:lnTo>
                  <a:pt x="1242454" y="141505"/>
                </a:lnTo>
                <a:lnTo>
                  <a:pt x="1242817" y="139919"/>
                </a:lnTo>
                <a:lnTo>
                  <a:pt x="1242918" y="137957"/>
                </a:lnTo>
                <a:lnTo>
                  <a:pt x="1241646" y="138333"/>
                </a:lnTo>
                <a:lnTo>
                  <a:pt x="1238853" y="139543"/>
                </a:lnTo>
                <a:lnTo>
                  <a:pt x="1235292" y="140753"/>
                </a:lnTo>
                <a:lnTo>
                  <a:pt x="1231481" y="142209"/>
                </a:lnTo>
                <a:lnTo>
                  <a:pt x="1229451" y="143304"/>
                </a:lnTo>
                <a:lnTo>
                  <a:pt x="1229084" y="144400"/>
                </a:lnTo>
                <a:lnTo>
                  <a:pt x="1230655" y="147327"/>
                </a:lnTo>
                <a:lnTo>
                  <a:pt x="1232097" y="150139"/>
                </a:lnTo>
                <a:lnTo>
                  <a:pt x="1232529" y="153802"/>
                </a:lnTo>
                <a:lnTo>
                  <a:pt x="1232550" y="155518"/>
                </a:lnTo>
                <a:lnTo>
                  <a:pt x="1232071" y="157840"/>
                </a:lnTo>
                <a:lnTo>
                  <a:pt x="1231075" y="159786"/>
                </a:lnTo>
                <a:lnTo>
                  <a:pt x="1231486" y="161863"/>
                </a:lnTo>
                <a:lnTo>
                  <a:pt x="1232293" y="165035"/>
                </a:lnTo>
                <a:lnTo>
                  <a:pt x="1232831" y="167112"/>
                </a:lnTo>
                <a:lnTo>
                  <a:pt x="1231839" y="169303"/>
                </a:lnTo>
                <a:lnTo>
                  <a:pt x="1230720" y="171624"/>
                </a:lnTo>
                <a:lnTo>
                  <a:pt x="1230607" y="172720"/>
                </a:lnTo>
                <a:lnTo>
                  <a:pt x="1232177" y="175532"/>
                </a:lnTo>
                <a:lnTo>
                  <a:pt x="1233225" y="177609"/>
                </a:lnTo>
                <a:lnTo>
                  <a:pt x="1234141" y="179195"/>
                </a:lnTo>
                <a:lnTo>
                  <a:pt x="1235065" y="181517"/>
                </a:lnTo>
                <a:lnTo>
                  <a:pt x="1234959" y="183103"/>
                </a:lnTo>
                <a:lnTo>
                  <a:pt x="1234138" y="184640"/>
                </a:lnTo>
                <a:lnTo>
                  <a:pt x="1233155" y="185441"/>
                </a:lnTo>
                <a:lnTo>
                  <a:pt x="1229556" y="186520"/>
                </a:lnTo>
                <a:lnTo>
                  <a:pt x="1227514" y="189038"/>
                </a:lnTo>
                <a:lnTo>
                  <a:pt x="1226794" y="192064"/>
                </a:lnTo>
                <a:lnTo>
                  <a:pt x="1226657" y="192652"/>
                </a:lnTo>
                <a:lnTo>
                  <a:pt x="1223099" y="200010"/>
                </a:lnTo>
                <a:lnTo>
                  <a:pt x="1222584" y="200566"/>
                </a:lnTo>
                <a:lnTo>
                  <a:pt x="1221523" y="200550"/>
                </a:lnTo>
                <a:lnTo>
                  <a:pt x="1221385" y="200681"/>
                </a:lnTo>
                <a:lnTo>
                  <a:pt x="1220972" y="201089"/>
                </a:lnTo>
                <a:lnTo>
                  <a:pt x="1220697" y="201351"/>
                </a:lnTo>
                <a:lnTo>
                  <a:pt x="1219253" y="201449"/>
                </a:lnTo>
                <a:lnTo>
                  <a:pt x="1219019" y="201891"/>
                </a:lnTo>
                <a:lnTo>
                  <a:pt x="1218480" y="202937"/>
                </a:lnTo>
                <a:lnTo>
                  <a:pt x="1218895" y="204736"/>
                </a:lnTo>
                <a:lnTo>
                  <a:pt x="1218840" y="204916"/>
                </a:lnTo>
                <a:lnTo>
                  <a:pt x="1218035" y="207630"/>
                </a:lnTo>
                <a:lnTo>
                  <a:pt x="1217319" y="210034"/>
                </a:lnTo>
                <a:lnTo>
                  <a:pt x="1217096" y="212584"/>
                </a:lnTo>
                <a:lnTo>
                  <a:pt x="1215456" y="213238"/>
                </a:lnTo>
                <a:lnTo>
                  <a:pt x="1214587" y="212666"/>
                </a:lnTo>
                <a:lnTo>
                  <a:pt x="1213491" y="213140"/>
                </a:lnTo>
                <a:lnTo>
                  <a:pt x="1210860" y="214547"/>
                </a:lnTo>
                <a:lnTo>
                  <a:pt x="1210651" y="215250"/>
                </a:lnTo>
                <a:lnTo>
                  <a:pt x="1210455" y="215904"/>
                </a:lnTo>
                <a:lnTo>
                  <a:pt x="1210401" y="216084"/>
                </a:lnTo>
                <a:lnTo>
                  <a:pt x="1209488" y="216427"/>
                </a:lnTo>
                <a:lnTo>
                  <a:pt x="1208950" y="216623"/>
                </a:lnTo>
                <a:lnTo>
                  <a:pt x="1208242" y="218160"/>
                </a:lnTo>
                <a:lnTo>
                  <a:pt x="1207910" y="218880"/>
                </a:lnTo>
                <a:lnTo>
                  <a:pt x="1207724" y="219272"/>
                </a:lnTo>
                <a:lnTo>
                  <a:pt x="1208594" y="219910"/>
                </a:lnTo>
                <a:lnTo>
                  <a:pt x="1206184" y="221921"/>
                </a:lnTo>
                <a:lnTo>
                  <a:pt x="1205729" y="223033"/>
                </a:lnTo>
                <a:lnTo>
                  <a:pt x="1205897" y="223981"/>
                </a:lnTo>
                <a:lnTo>
                  <a:pt x="1206293" y="224488"/>
                </a:lnTo>
                <a:lnTo>
                  <a:pt x="1206954" y="225273"/>
                </a:lnTo>
                <a:lnTo>
                  <a:pt x="1206677" y="227268"/>
                </a:lnTo>
                <a:lnTo>
                  <a:pt x="1206498" y="227186"/>
                </a:lnTo>
                <a:lnTo>
                  <a:pt x="1206316" y="227121"/>
                </a:lnTo>
                <a:lnTo>
                  <a:pt x="1205680" y="226875"/>
                </a:lnTo>
                <a:lnTo>
                  <a:pt x="1204925" y="227055"/>
                </a:lnTo>
                <a:lnTo>
                  <a:pt x="1204411" y="227856"/>
                </a:lnTo>
                <a:lnTo>
                  <a:pt x="1204449" y="229770"/>
                </a:lnTo>
                <a:lnTo>
                  <a:pt x="1203744" y="230947"/>
                </a:lnTo>
                <a:lnTo>
                  <a:pt x="1203325" y="230914"/>
                </a:lnTo>
                <a:lnTo>
                  <a:pt x="1201926" y="230849"/>
                </a:lnTo>
                <a:lnTo>
                  <a:pt x="1200974" y="231486"/>
                </a:lnTo>
                <a:lnTo>
                  <a:pt x="1200609" y="231715"/>
                </a:lnTo>
                <a:lnTo>
                  <a:pt x="1200345" y="231895"/>
                </a:lnTo>
                <a:lnTo>
                  <a:pt x="1199797" y="231715"/>
                </a:lnTo>
                <a:lnTo>
                  <a:pt x="1199607" y="231650"/>
                </a:lnTo>
                <a:lnTo>
                  <a:pt x="1198409" y="231241"/>
                </a:lnTo>
                <a:lnTo>
                  <a:pt x="1196556" y="231503"/>
                </a:lnTo>
                <a:lnTo>
                  <a:pt x="1195959" y="231585"/>
                </a:lnTo>
                <a:lnTo>
                  <a:pt x="1195565" y="231372"/>
                </a:lnTo>
                <a:lnTo>
                  <a:pt x="1195191" y="231159"/>
                </a:lnTo>
                <a:lnTo>
                  <a:pt x="1194465" y="230767"/>
                </a:lnTo>
                <a:lnTo>
                  <a:pt x="1192813" y="231356"/>
                </a:lnTo>
                <a:lnTo>
                  <a:pt x="1192637" y="231421"/>
                </a:lnTo>
                <a:lnTo>
                  <a:pt x="1191521" y="231225"/>
                </a:lnTo>
                <a:lnTo>
                  <a:pt x="1191175" y="231176"/>
                </a:lnTo>
                <a:lnTo>
                  <a:pt x="1190697" y="231094"/>
                </a:lnTo>
                <a:lnTo>
                  <a:pt x="1189801" y="230080"/>
                </a:lnTo>
                <a:lnTo>
                  <a:pt x="1188905" y="229083"/>
                </a:lnTo>
                <a:lnTo>
                  <a:pt x="1188176" y="228723"/>
                </a:lnTo>
                <a:lnTo>
                  <a:pt x="1187501" y="228380"/>
                </a:lnTo>
                <a:lnTo>
                  <a:pt x="1186724" y="228004"/>
                </a:lnTo>
                <a:lnTo>
                  <a:pt x="1186474" y="227873"/>
                </a:lnTo>
                <a:lnTo>
                  <a:pt x="1186518" y="227137"/>
                </a:lnTo>
                <a:lnTo>
                  <a:pt x="1186636" y="225093"/>
                </a:lnTo>
                <a:lnTo>
                  <a:pt x="1186036" y="222967"/>
                </a:lnTo>
                <a:lnTo>
                  <a:pt x="1183948" y="219534"/>
                </a:lnTo>
                <a:lnTo>
                  <a:pt x="1179068" y="213582"/>
                </a:lnTo>
                <a:lnTo>
                  <a:pt x="1177270" y="211947"/>
                </a:lnTo>
                <a:lnTo>
                  <a:pt x="1174452" y="211603"/>
                </a:lnTo>
                <a:lnTo>
                  <a:pt x="1171849" y="209036"/>
                </a:lnTo>
                <a:lnTo>
                  <a:pt x="1167421" y="206943"/>
                </a:lnTo>
                <a:lnTo>
                  <a:pt x="1164547" y="206093"/>
                </a:lnTo>
                <a:lnTo>
                  <a:pt x="1163366" y="205144"/>
                </a:lnTo>
                <a:lnTo>
                  <a:pt x="1157861" y="205929"/>
                </a:lnTo>
                <a:lnTo>
                  <a:pt x="1155361" y="206633"/>
                </a:lnTo>
                <a:lnTo>
                  <a:pt x="1153067" y="207123"/>
                </a:lnTo>
                <a:lnTo>
                  <a:pt x="1151297" y="207810"/>
                </a:lnTo>
                <a:lnTo>
                  <a:pt x="1147125" y="208611"/>
                </a:lnTo>
                <a:lnTo>
                  <a:pt x="1144518" y="209298"/>
                </a:lnTo>
                <a:lnTo>
                  <a:pt x="1141694" y="209298"/>
                </a:lnTo>
                <a:lnTo>
                  <a:pt x="1138561" y="209576"/>
                </a:lnTo>
                <a:lnTo>
                  <a:pt x="1135644" y="210475"/>
                </a:lnTo>
                <a:lnTo>
                  <a:pt x="1133141" y="210966"/>
                </a:lnTo>
                <a:lnTo>
                  <a:pt x="1132099" y="211358"/>
                </a:lnTo>
                <a:lnTo>
                  <a:pt x="1131592" y="212568"/>
                </a:lnTo>
                <a:lnTo>
                  <a:pt x="1127336" y="209788"/>
                </a:lnTo>
                <a:lnTo>
                  <a:pt x="1125536" y="207156"/>
                </a:lnTo>
                <a:lnTo>
                  <a:pt x="1112677" y="195252"/>
                </a:lnTo>
                <a:lnTo>
                  <a:pt x="1114119" y="194533"/>
                </a:lnTo>
                <a:lnTo>
                  <a:pt x="1114155" y="194042"/>
                </a:lnTo>
                <a:lnTo>
                  <a:pt x="1114195" y="193535"/>
                </a:lnTo>
                <a:lnTo>
                  <a:pt x="1113151" y="191475"/>
                </a:lnTo>
                <a:lnTo>
                  <a:pt x="1113094" y="190886"/>
                </a:lnTo>
                <a:lnTo>
                  <a:pt x="1112985" y="189742"/>
                </a:lnTo>
                <a:lnTo>
                  <a:pt x="1113348" y="188957"/>
                </a:lnTo>
                <a:lnTo>
                  <a:pt x="1111737" y="186488"/>
                </a:lnTo>
                <a:lnTo>
                  <a:pt x="1109852" y="183381"/>
                </a:lnTo>
                <a:lnTo>
                  <a:pt x="1106511" y="179457"/>
                </a:lnTo>
                <a:lnTo>
                  <a:pt x="1105216" y="173407"/>
                </a:lnTo>
                <a:lnTo>
                  <a:pt x="1099912" y="169532"/>
                </a:lnTo>
                <a:lnTo>
                  <a:pt x="1090165" y="163858"/>
                </a:lnTo>
                <a:lnTo>
                  <a:pt x="1089377" y="156303"/>
                </a:lnTo>
                <a:lnTo>
                  <a:pt x="1089349" y="144710"/>
                </a:lnTo>
                <a:lnTo>
                  <a:pt x="1090791" y="141178"/>
                </a:lnTo>
                <a:lnTo>
                  <a:pt x="1094454" y="137418"/>
                </a:lnTo>
                <a:lnTo>
                  <a:pt x="1095898" y="134376"/>
                </a:lnTo>
                <a:lnTo>
                  <a:pt x="1095924" y="133542"/>
                </a:lnTo>
                <a:lnTo>
                  <a:pt x="1096056" y="129291"/>
                </a:lnTo>
                <a:lnTo>
                  <a:pt x="1094511" y="125841"/>
                </a:lnTo>
                <a:lnTo>
                  <a:pt x="1092711" y="123208"/>
                </a:lnTo>
                <a:lnTo>
                  <a:pt x="1089117" y="119971"/>
                </a:lnTo>
                <a:lnTo>
                  <a:pt x="1083983" y="115687"/>
                </a:lnTo>
                <a:lnTo>
                  <a:pt x="1080209" y="108361"/>
                </a:lnTo>
                <a:lnTo>
                  <a:pt x="1080725" y="102786"/>
                </a:lnTo>
                <a:lnTo>
                  <a:pt x="1080737" y="101723"/>
                </a:lnTo>
                <a:lnTo>
                  <a:pt x="1080750" y="100627"/>
                </a:lnTo>
                <a:lnTo>
                  <a:pt x="1080545" y="99564"/>
                </a:lnTo>
                <a:lnTo>
                  <a:pt x="1080039" y="96965"/>
                </a:lnTo>
                <a:lnTo>
                  <a:pt x="1080238" y="95967"/>
                </a:lnTo>
                <a:lnTo>
                  <a:pt x="1080989" y="95199"/>
                </a:lnTo>
                <a:lnTo>
                  <a:pt x="1082019" y="94120"/>
                </a:lnTo>
                <a:lnTo>
                  <a:pt x="1081569" y="93367"/>
                </a:lnTo>
                <a:lnTo>
                  <a:pt x="1080601" y="91749"/>
                </a:lnTo>
                <a:lnTo>
                  <a:pt x="1081175" y="90964"/>
                </a:lnTo>
                <a:lnTo>
                  <a:pt x="1084131" y="90735"/>
                </a:lnTo>
                <a:lnTo>
                  <a:pt x="1085946" y="91389"/>
                </a:lnTo>
                <a:lnTo>
                  <a:pt x="1086779" y="90032"/>
                </a:lnTo>
                <a:lnTo>
                  <a:pt x="1086852" y="89378"/>
                </a:lnTo>
                <a:lnTo>
                  <a:pt x="1086917" y="88789"/>
                </a:lnTo>
                <a:lnTo>
                  <a:pt x="1086541" y="87710"/>
                </a:lnTo>
                <a:lnTo>
                  <a:pt x="1086067" y="86369"/>
                </a:lnTo>
                <a:lnTo>
                  <a:pt x="1086510" y="85993"/>
                </a:lnTo>
                <a:lnTo>
                  <a:pt x="1085778" y="84129"/>
                </a:lnTo>
                <a:lnTo>
                  <a:pt x="1084843" y="83557"/>
                </a:lnTo>
                <a:lnTo>
                  <a:pt x="1084790" y="82559"/>
                </a:lnTo>
                <a:lnTo>
                  <a:pt x="1085896" y="79485"/>
                </a:lnTo>
                <a:lnTo>
                  <a:pt x="1085673" y="77409"/>
                </a:lnTo>
                <a:lnTo>
                  <a:pt x="1085117" y="76117"/>
                </a:lnTo>
                <a:lnTo>
                  <a:pt x="1083319" y="73991"/>
                </a:lnTo>
                <a:lnTo>
                  <a:pt x="1081301" y="74596"/>
                </a:lnTo>
                <a:lnTo>
                  <a:pt x="1079546" y="74138"/>
                </a:lnTo>
                <a:lnTo>
                  <a:pt x="1078088" y="73370"/>
                </a:lnTo>
                <a:lnTo>
                  <a:pt x="1075923" y="72241"/>
                </a:lnTo>
                <a:lnTo>
                  <a:pt x="1074894" y="71244"/>
                </a:lnTo>
                <a:lnTo>
                  <a:pt x="1074368" y="70737"/>
                </a:lnTo>
                <a:lnTo>
                  <a:pt x="1073989" y="68906"/>
                </a:lnTo>
                <a:lnTo>
                  <a:pt x="1073415" y="66142"/>
                </a:lnTo>
                <a:lnTo>
                  <a:pt x="1072684" y="58637"/>
                </a:lnTo>
                <a:lnTo>
                  <a:pt x="1071031" y="56855"/>
                </a:lnTo>
                <a:lnTo>
                  <a:pt x="1068275" y="53879"/>
                </a:lnTo>
                <a:lnTo>
                  <a:pt x="1066856" y="53961"/>
                </a:lnTo>
                <a:lnTo>
                  <a:pt x="1066451" y="53977"/>
                </a:lnTo>
                <a:lnTo>
                  <a:pt x="1065533" y="51672"/>
                </a:lnTo>
                <a:lnTo>
                  <a:pt x="1063604" y="49922"/>
                </a:lnTo>
                <a:lnTo>
                  <a:pt x="1061776" y="50396"/>
                </a:lnTo>
                <a:lnTo>
                  <a:pt x="1061585" y="50004"/>
                </a:lnTo>
                <a:lnTo>
                  <a:pt x="1061406" y="49644"/>
                </a:lnTo>
                <a:lnTo>
                  <a:pt x="1061741" y="49055"/>
                </a:lnTo>
                <a:lnTo>
                  <a:pt x="1062176" y="48287"/>
                </a:lnTo>
                <a:lnTo>
                  <a:pt x="1060756" y="45981"/>
                </a:lnTo>
                <a:lnTo>
                  <a:pt x="1060518" y="45066"/>
                </a:lnTo>
                <a:lnTo>
                  <a:pt x="1060361" y="44444"/>
                </a:lnTo>
                <a:lnTo>
                  <a:pt x="1059972" y="42940"/>
                </a:lnTo>
                <a:lnTo>
                  <a:pt x="1058491" y="40569"/>
                </a:lnTo>
                <a:lnTo>
                  <a:pt x="1060218" y="32394"/>
                </a:lnTo>
                <a:lnTo>
                  <a:pt x="1058051" y="29221"/>
                </a:lnTo>
                <a:lnTo>
                  <a:pt x="1053254" y="25264"/>
                </a:lnTo>
                <a:lnTo>
                  <a:pt x="1048422" y="24349"/>
                </a:lnTo>
                <a:lnTo>
                  <a:pt x="1046234" y="23024"/>
                </a:lnTo>
                <a:lnTo>
                  <a:pt x="1044872" y="23057"/>
                </a:lnTo>
                <a:lnTo>
                  <a:pt x="1044599" y="23057"/>
                </a:lnTo>
                <a:lnTo>
                  <a:pt x="1042511" y="24152"/>
                </a:lnTo>
                <a:lnTo>
                  <a:pt x="1041450" y="24349"/>
                </a:lnTo>
                <a:lnTo>
                  <a:pt x="1041188" y="24381"/>
                </a:lnTo>
                <a:lnTo>
                  <a:pt x="1040517" y="23940"/>
                </a:lnTo>
                <a:lnTo>
                  <a:pt x="1040065" y="23629"/>
                </a:lnTo>
                <a:lnTo>
                  <a:pt x="1039396" y="21896"/>
                </a:lnTo>
                <a:lnTo>
                  <a:pt x="1037985" y="18217"/>
                </a:lnTo>
                <a:lnTo>
                  <a:pt x="1033635" y="15143"/>
                </a:lnTo>
                <a:lnTo>
                  <a:pt x="1032118" y="14064"/>
                </a:lnTo>
                <a:lnTo>
                  <a:pt x="1031091" y="11611"/>
                </a:lnTo>
                <a:lnTo>
                  <a:pt x="1030584" y="10401"/>
                </a:lnTo>
                <a:lnTo>
                  <a:pt x="1027217" y="7687"/>
                </a:lnTo>
                <a:lnTo>
                  <a:pt x="1024997" y="3648"/>
                </a:lnTo>
                <a:lnTo>
                  <a:pt x="1023162" y="1980"/>
                </a:lnTo>
                <a:lnTo>
                  <a:pt x="1021889" y="1800"/>
                </a:lnTo>
                <a:lnTo>
                  <a:pt x="1020991" y="1686"/>
                </a:lnTo>
                <a:lnTo>
                  <a:pt x="1019622" y="361"/>
                </a:lnTo>
                <a:lnTo>
                  <a:pt x="1011555" y="3599"/>
                </a:lnTo>
                <a:lnTo>
                  <a:pt x="1011590" y="4008"/>
                </a:lnTo>
                <a:lnTo>
                  <a:pt x="1011741" y="5725"/>
                </a:lnTo>
                <a:lnTo>
                  <a:pt x="1011216" y="7000"/>
                </a:lnTo>
                <a:lnTo>
                  <a:pt x="1011071" y="7311"/>
                </a:lnTo>
                <a:lnTo>
                  <a:pt x="1010618" y="8275"/>
                </a:lnTo>
                <a:lnTo>
                  <a:pt x="1009645" y="9240"/>
                </a:lnTo>
                <a:lnTo>
                  <a:pt x="1008521" y="9911"/>
                </a:lnTo>
                <a:lnTo>
                  <a:pt x="1007400" y="10663"/>
                </a:lnTo>
                <a:lnTo>
                  <a:pt x="1006425" y="11562"/>
                </a:lnTo>
                <a:lnTo>
                  <a:pt x="1005303" y="12543"/>
                </a:lnTo>
                <a:lnTo>
                  <a:pt x="1004331" y="13442"/>
                </a:lnTo>
                <a:lnTo>
                  <a:pt x="1003207" y="14178"/>
                </a:lnTo>
                <a:lnTo>
                  <a:pt x="1002084" y="14865"/>
                </a:lnTo>
                <a:lnTo>
                  <a:pt x="1000737" y="15454"/>
                </a:lnTo>
                <a:lnTo>
                  <a:pt x="999389" y="15977"/>
                </a:lnTo>
                <a:lnTo>
                  <a:pt x="997893" y="16353"/>
                </a:lnTo>
                <a:lnTo>
                  <a:pt x="996395" y="16729"/>
                </a:lnTo>
                <a:lnTo>
                  <a:pt x="994899" y="17023"/>
                </a:lnTo>
                <a:lnTo>
                  <a:pt x="993328" y="17399"/>
                </a:lnTo>
                <a:lnTo>
                  <a:pt x="992204" y="18152"/>
                </a:lnTo>
                <a:lnTo>
                  <a:pt x="990857" y="18675"/>
                </a:lnTo>
                <a:lnTo>
                  <a:pt x="989958" y="19656"/>
                </a:lnTo>
                <a:lnTo>
                  <a:pt x="989359" y="20915"/>
                </a:lnTo>
                <a:lnTo>
                  <a:pt x="988610" y="22043"/>
                </a:lnTo>
                <a:lnTo>
                  <a:pt x="988012" y="23466"/>
                </a:lnTo>
                <a:lnTo>
                  <a:pt x="987263" y="24594"/>
                </a:lnTo>
                <a:lnTo>
                  <a:pt x="986141" y="25330"/>
                </a:lnTo>
                <a:lnTo>
                  <a:pt x="984420" y="25493"/>
                </a:lnTo>
                <a:lnTo>
                  <a:pt x="982698" y="25640"/>
                </a:lnTo>
                <a:lnTo>
                  <a:pt x="981200" y="25640"/>
                </a:lnTo>
                <a:lnTo>
                  <a:pt x="979480" y="25493"/>
                </a:lnTo>
                <a:lnTo>
                  <a:pt x="977608" y="25411"/>
                </a:lnTo>
                <a:lnTo>
                  <a:pt x="975737" y="25411"/>
                </a:lnTo>
                <a:lnTo>
                  <a:pt x="974390" y="26017"/>
                </a:lnTo>
                <a:lnTo>
                  <a:pt x="973266" y="26687"/>
                </a:lnTo>
                <a:lnTo>
                  <a:pt x="972518" y="27815"/>
                </a:lnTo>
                <a:lnTo>
                  <a:pt x="972143" y="29303"/>
                </a:lnTo>
                <a:lnTo>
                  <a:pt x="971695" y="30807"/>
                </a:lnTo>
                <a:lnTo>
                  <a:pt x="971545" y="32443"/>
                </a:lnTo>
                <a:lnTo>
                  <a:pt x="971545" y="33195"/>
                </a:lnTo>
                <a:lnTo>
                  <a:pt x="971321" y="34846"/>
                </a:lnTo>
                <a:lnTo>
                  <a:pt x="970721" y="36122"/>
                </a:lnTo>
                <a:lnTo>
                  <a:pt x="970346" y="37610"/>
                </a:lnTo>
                <a:lnTo>
                  <a:pt x="969599" y="38738"/>
                </a:lnTo>
                <a:lnTo>
                  <a:pt x="969000" y="40013"/>
                </a:lnTo>
                <a:lnTo>
                  <a:pt x="968475" y="41289"/>
                </a:lnTo>
                <a:lnTo>
                  <a:pt x="967877" y="42548"/>
                </a:lnTo>
                <a:lnTo>
                  <a:pt x="967279" y="43905"/>
                </a:lnTo>
                <a:lnTo>
                  <a:pt x="966754" y="45180"/>
                </a:lnTo>
                <a:lnTo>
                  <a:pt x="966155" y="46439"/>
                </a:lnTo>
                <a:lnTo>
                  <a:pt x="965557" y="47715"/>
                </a:lnTo>
                <a:lnTo>
                  <a:pt x="964957" y="49072"/>
                </a:lnTo>
                <a:lnTo>
                  <a:pt x="964209" y="50184"/>
                </a:lnTo>
                <a:lnTo>
                  <a:pt x="963685" y="51459"/>
                </a:lnTo>
                <a:lnTo>
                  <a:pt x="963086" y="52734"/>
                </a:lnTo>
                <a:lnTo>
                  <a:pt x="962712" y="54222"/>
                </a:lnTo>
                <a:lnTo>
                  <a:pt x="962337" y="55727"/>
                </a:lnTo>
                <a:lnTo>
                  <a:pt x="961888" y="57149"/>
                </a:lnTo>
                <a:lnTo>
                  <a:pt x="961739" y="58801"/>
                </a:lnTo>
                <a:lnTo>
                  <a:pt x="961515" y="60518"/>
                </a:lnTo>
                <a:lnTo>
                  <a:pt x="961515" y="62316"/>
                </a:lnTo>
                <a:lnTo>
                  <a:pt x="961664" y="64033"/>
                </a:lnTo>
                <a:lnTo>
                  <a:pt x="961865" y="64834"/>
                </a:lnTo>
                <a:lnTo>
                  <a:pt x="962038" y="65538"/>
                </a:lnTo>
                <a:lnTo>
                  <a:pt x="963011" y="66437"/>
                </a:lnTo>
                <a:lnTo>
                  <a:pt x="963910" y="67336"/>
                </a:lnTo>
                <a:lnTo>
                  <a:pt x="964883" y="68301"/>
                </a:lnTo>
                <a:lnTo>
                  <a:pt x="965781" y="69200"/>
                </a:lnTo>
                <a:lnTo>
                  <a:pt x="966530" y="70328"/>
                </a:lnTo>
                <a:lnTo>
                  <a:pt x="966904" y="71816"/>
                </a:lnTo>
                <a:lnTo>
                  <a:pt x="966530" y="73321"/>
                </a:lnTo>
                <a:lnTo>
                  <a:pt x="965557" y="74220"/>
                </a:lnTo>
                <a:lnTo>
                  <a:pt x="964433" y="74972"/>
                </a:lnTo>
                <a:lnTo>
                  <a:pt x="963461" y="75871"/>
                </a:lnTo>
                <a:lnTo>
                  <a:pt x="962563" y="76754"/>
                </a:lnTo>
                <a:lnTo>
                  <a:pt x="961963" y="78030"/>
                </a:lnTo>
                <a:lnTo>
                  <a:pt x="961364" y="79387"/>
                </a:lnTo>
                <a:lnTo>
                  <a:pt x="960990" y="80810"/>
                </a:lnTo>
                <a:lnTo>
                  <a:pt x="960615" y="82297"/>
                </a:lnTo>
                <a:lnTo>
                  <a:pt x="960241" y="83802"/>
                </a:lnTo>
                <a:lnTo>
                  <a:pt x="959868" y="85290"/>
                </a:lnTo>
                <a:lnTo>
                  <a:pt x="959419" y="86794"/>
                </a:lnTo>
                <a:lnTo>
                  <a:pt x="959044" y="88217"/>
                </a:lnTo>
                <a:lnTo>
                  <a:pt x="958446" y="89557"/>
                </a:lnTo>
                <a:lnTo>
                  <a:pt x="957921" y="90833"/>
                </a:lnTo>
                <a:lnTo>
                  <a:pt x="957322" y="92108"/>
                </a:lnTo>
                <a:lnTo>
                  <a:pt x="956573" y="93237"/>
                </a:lnTo>
                <a:lnTo>
                  <a:pt x="955826" y="94283"/>
                </a:lnTo>
                <a:lnTo>
                  <a:pt x="955077" y="95395"/>
                </a:lnTo>
                <a:lnTo>
                  <a:pt x="954477" y="96752"/>
                </a:lnTo>
                <a:lnTo>
                  <a:pt x="954104" y="98175"/>
                </a:lnTo>
                <a:lnTo>
                  <a:pt x="954253" y="99891"/>
                </a:lnTo>
                <a:lnTo>
                  <a:pt x="954853" y="101167"/>
                </a:lnTo>
                <a:lnTo>
                  <a:pt x="955151" y="102655"/>
                </a:lnTo>
                <a:lnTo>
                  <a:pt x="956125" y="103554"/>
                </a:lnTo>
                <a:lnTo>
                  <a:pt x="957473" y="104159"/>
                </a:lnTo>
                <a:lnTo>
                  <a:pt x="958745" y="104682"/>
                </a:lnTo>
                <a:lnTo>
                  <a:pt x="960241" y="105059"/>
                </a:lnTo>
                <a:lnTo>
                  <a:pt x="961055" y="105418"/>
                </a:lnTo>
                <a:lnTo>
                  <a:pt x="961590" y="105647"/>
                </a:lnTo>
                <a:lnTo>
                  <a:pt x="962862" y="106170"/>
                </a:lnTo>
                <a:lnTo>
                  <a:pt x="963835" y="107151"/>
                </a:lnTo>
                <a:lnTo>
                  <a:pt x="964209" y="108656"/>
                </a:lnTo>
                <a:lnTo>
                  <a:pt x="963984" y="110291"/>
                </a:lnTo>
                <a:lnTo>
                  <a:pt x="963237" y="111419"/>
                </a:lnTo>
                <a:lnTo>
                  <a:pt x="962262" y="112318"/>
                </a:lnTo>
                <a:lnTo>
                  <a:pt x="961140" y="113218"/>
                </a:lnTo>
                <a:lnTo>
                  <a:pt x="960167" y="114117"/>
                </a:lnTo>
                <a:lnTo>
                  <a:pt x="959044" y="114869"/>
                </a:lnTo>
                <a:lnTo>
                  <a:pt x="958295" y="115981"/>
                </a:lnTo>
                <a:lnTo>
                  <a:pt x="958446" y="117633"/>
                </a:lnTo>
                <a:lnTo>
                  <a:pt x="959419" y="118597"/>
                </a:lnTo>
                <a:lnTo>
                  <a:pt x="960542" y="119350"/>
                </a:lnTo>
                <a:lnTo>
                  <a:pt x="961888" y="119873"/>
                </a:lnTo>
                <a:lnTo>
                  <a:pt x="963161" y="120478"/>
                </a:lnTo>
                <a:lnTo>
                  <a:pt x="964509" y="121001"/>
                </a:lnTo>
                <a:lnTo>
                  <a:pt x="965047" y="121132"/>
                </a:lnTo>
                <a:lnTo>
                  <a:pt x="966005" y="121377"/>
                </a:lnTo>
                <a:lnTo>
                  <a:pt x="967352" y="121966"/>
                </a:lnTo>
                <a:lnTo>
                  <a:pt x="968252" y="122865"/>
                </a:lnTo>
                <a:lnTo>
                  <a:pt x="969224" y="123846"/>
                </a:lnTo>
                <a:lnTo>
                  <a:pt x="969373" y="125498"/>
                </a:lnTo>
                <a:lnTo>
                  <a:pt x="968775" y="126985"/>
                </a:lnTo>
                <a:lnTo>
                  <a:pt x="968252" y="128261"/>
                </a:lnTo>
                <a:lnTo>
                  <a:pt x="967427" y="129389"/>
                </a:lnTo>
                <a:lnTo>
                  <a:pt x="966904" y="130648"/>
                </a:lnTo>
                <a:lnTo>
                  <a:pt x="966454" y="132153"/>
                </a:lnTo>
                <a:lnTo>
                  <a:pt x="966679" y="133804"/>
                </a:lnTo>
                <a:lnTo>
                  <a:pt x="967053" y="135292"/>
                </a:lnTo>
                <a:lnTo>
                  <a:pt x="967578" y="136567"/>
                </a:lnTo>
                <a:lnTo>
                  <a:pt x="968176" y="137908"/>
                </a:lnTo>
                <a:lnTo>
                  <a:pt x="968925" y="138971"/>
                </a:lnTo>
                <a:lnTo>
                  <a:pt x="969300" y="140459"/>
                </a:lnTo>
                <a:lnTo>
                  <a:pt x="969674" y="141963"/>
                </a:lnTo>
                <a:lnTo>
                  <a:pt x="969599" y="143827"/>
                </a:lnTo>
                <a:lnTo>
                  <a:pt x="969074" y="145103"/>
                </a:lnTo>
                <a:lnTo>
                  <a:pt x="968252" y="146231"/>
                </a:lnTo>
                <a:lnTo>
                  <a:pt x="967128" y="146967"/>
                </a:lnTo>
                <a:lnTo>
                  <a:pt x="965856" y="147490"/>
                </a:lnTo>
                <a:lnTo>
                  <a:pt x="964134" y="147653"/>
                </a:lnTo>
                <a:lnTo>
                  <a:pt x="962412" y="147490"/>
                </a:lnTo>
                <a:lnTo>
                  <a:pt x="960915" y="147130"/>
                </a:lnTo>
                <a:lnTo>
                  <a:pt x="959569" y="146525"/>
                </a:lnTo>
                <a:lnTo>
                  <a:pt x="958071" y="146149"/>
                </a:lnTo>
                <a:lnTo>
                  <a:pt x="956799" y="145544"/>
                </a:lnTo>
                <a:lnTo>
                  <a:pt x="955452" y="145021"/>
                </a:lnTo>
                <a:lnTo>
                  <a:pt x="954328" y="144285"/>
                </a:lnTo>
                <a:lnTo>
                  <a:pt x="952981" y="143680"/>
                </a:lnTo>
                <a:lnTo>
                  <a:pt x="951858" y="142928"/>
                </a:lnTo>
                <a:lnTo>
                  <a:pt x="950736" y="142176"/>
                </a:lnTo>
                <a:lnTo>
                  <a:pt x="949613" y="141505"/>
                </a:lnTo>
                <a:lnTo>
                  <a:pt x="948489" y="140688"/>
                </a:lnTo>
                <a:lnTo>
                  <a:pt x="947368" y="139936"/>
                </a:lnTo>
                <a:lnTo>
                  <a:pt x="946470" y="139036"/>
                </a:lnTo>
                <a:lnTo>
                  <a:pt x="945347" y="138284"/>
                </a:lnTo>
                <a:lnTo>
                  <a:pt x="943998" y="137548"/>
                </a:lnTo>
                <a:lnTo>
                  <a:pt x="942652" y="137025"/>
                </a:lnTo>
                <a:lnTo>
                  <a:pt x="941004" y="136796"/>
                </a:lnTo>
                <a:lnTo>
                  <a:pt x="939284" y="136567"/>
                </a:lnTo>
                <a:lnTo>
                  <a:pt x="937411" y="136567"/>
                </a:lnTo>
                <a:lnTo>
                  <a:pt x="935690" y="136338"/>
                </a:lnTo>
                <a:lnTo>
                  <a:pt x="934417" y="135815"/>
                </a:lnTo>
                <a:lnTo>
                  <a:pt x="933296" y="135079"/>
                </a:lnTo>
                <a:lnTo>
                  <a:pt x="932097" y="134327"/>
                </a:lnTo>
                <a:lnTo>
                  <a:pt x="930974" y="133575"/>
                </a:lnTo>
                <a:lnTo>
                  <a:pt x="929852" y="132823"/>
                </a:lnTo>
                <a:lnTo>
                  <a:pt x="928729" y="132071"/>
                </a:lnTo>
                <a:lnTo>
                  <a:pt x="927457" y="131547"/>
                </a:lnTo>
                <a:lnTo>
                  <a:pt x="925959" y="131106"/>
                </a:lnTo>
                <a:lnTo>
                  <a:pt x="924237" y="131335"/>
                </a:lnTo>
                <a:lnTo>
                  <a:pt x="922890" y="131858"/>
                </a:lnTo>
                <a:lnTo>
                  <a:pt x="921394" y="132234"/>
                </a:lnTo>
                <a:lnTo>
                  <a:pt x="919896" y="131858"/>
                </a:lnTo>
                <a:lnTo>
                  <a:pt x="918549" y="131253"/>
                </a:lnTo>
                <a:lnTo>
                  <a:pt x="917052" y="130877"/>
                </a:lnTo>
                <a:lnTo>
                  <a:pt x="915929" y="130501"/>
                </a:lnTo>
                <a:lnTo>
                  <a:pt x="915180" y="129978"/>
                </a:lnTo>
                <a:lnTo>
                  <a:pt x="913833" y="129389"/>
                </a:lnTo>
                <a:lnTo>
                  <a:pt x="912337" y="129013"/>
                </a:lnTo>
                <a:lnTo>
                  <a:pt x="910690" y="128866"/>
                </a:lnTo>
                <a:lnTo>
                  <a:pt x="908743" y="128784"/>
                </a:lnTo>
                <a:lnTo>
                  <a:pt x="906872" y="128784"/>
                </a:lnTo>
                <a:lnTo>
                  <a:pt x="905000" y="128784"/>
                </a:lnTo>
                <a:lnTo>
                  <a:pt x="903278" y="128931"/>
                </a:lnTo>
                <a:lnTo>
                  <a:pt x="901408" y="128931"/>
                </a:lnTo>
                <a:lnTo>
                  <a:pt x="899686" y="129078"/>
                </a:lnTo>
                <a:lnTo>
                  <a:pt x="897815" y="129078"/>
                </a:lnTo>
                <a:lnTo>
                  <a:pt x="896093" y="129307"/>
                </a:lnTo>
                <a:lnTo>
                  <a:pt x="894221" y="129226"/>
                </a:lnTo>
                <a:lnTo>
                  <a:pt x="892499" y="129455"/>
                </a:lnTo>
                <a:lnTo>
                  <a:pt x="890854" y="129602"/>
                </a:lnTo>
                <a:lnTo>
                  <a:pt x="889133" y="129831"/>
                </a:lnTo>
                <a:lnTo>
                  <a:pt x="887411" y="129602"/>
                </a:lnTo>
                <a:lnTo>
                  <a:pt x="885763" y="129389"/>
                </a:lnTo>
                <a:lnTo>
                  <a:pt x="884267" y="129013"/>
                </a:lnTo>
                <a:lnTo>
                  <a:pt x="883143" y="128261"/>
                </a:lnTo>
                <a:lnTo>
                  <a:pt x="881796" y="127738"/>
                </a:lnTo>
                <a:lnTo>
                  <a:pt x="880449" y="127133"/>
                </a:lnTo>
                <a:lnTo>
                  <a:pt x="878802" y="126985"/>
                </a:lnTo>
                <a:lnTo>
                  <a:pt x="877080" y="126757"/>
                </a:lnTo>
                <a:lnTo>
                  <a:pt x="876336" y="126757"/>
                </a:lnTo>
                <a:lnTo>
                  <a:pt x="875210" y="126757"/>
                </a:lnTo>
                <a:lnTo>
                  <a:pt x="873712" y="127133"/>
                </a:lnTo>
                <a:lnTo>
                  <a:pt x="872364" y="127656"/>
                </a:lnTo>
                <a:lnTo>
                  <a:pt x="871017" y="128179"/>
                </a:lnTo>
                <a:lnTo>
                  <a:pt x="869147" y="128179"/>
                </a:lnTo>
                <a:lnTo>
                  <a:pt x="867799" y="127656"/>
                </a:lnTo>
                <a:lnTo>
                  <a:pt x="866527" y="127067"/>
                </a:lnTo>
                <a:lnTo>
                  <a:pt x="865029" y="126691"/>
                </a:lnTo>
                <a:lnTo>
                  <a:pt x="863682" y="126168"/>
                </a:lnTo>
                <a:lnTo>
                  <a:pt x="862184" y="125710"/>
                </a:lnTo>
                <a:lnTo>
                  <a:pt x="860837" y="125187"/>
                </a:lnTo>
                <a:lnTo>
                  <a:pt x="859341" y="124811"/>
                </a:lnTo>
                <a:lnTo>
                  <a:pt x="857993" y="124222"/>
                </a:lnTo>
                <a:lnTo>
                  <a:pt x="856721" y="123699"/>
                </a:lnTo>
                <a:lnTo>
                  <a:pt x="855374" y="123094"/>
                </a:lnTo>
                <a:lnTo>
                  <a:pt x="853876" y="122718"/>
                </a:lnTo>
                <a:lnTo>
                  <a:pt x="852380" y="122342"/>
                </a:lnTo>
                <a:lnTo>
                  <a:pt x="850658" y="122195"/>
                </a:lnTo>
                <a:lnTo>
                  <a:pt x="848786" y="122129"/>
                </a:lnTo>
                <a:lnTo>
                  <a:pt x="847064" y="122342"/>
                </a:lnTo>
                <a:lnTo>
                  <a:pt x="845568" y="121966"/>
                </a:lnTo>
                <a:lnTo>
                  <a:pt x="844294" y="121377"/>
                </a:lnTo>
                <a:lnTo>
                  <a:pt x="843173" y="120625"/>
                </a:lnTo>
                <a:lnTo>
                  <a:pt x="842200" y="119726"/>
                </a:lnTo>
                <a:lnTo>
                  <a:pt x="841076" y="118973"/>
                </a:lnTo>
                <a:lnTo>
                  <a:pt x="840103" y="118009"/>
                </a:lnTo>
                <a:lnTo>
                  <a:pt x="839355" y="117485"/>
                </a:lnTo>
                <a:lnTo>
                  <a:pt x="838231" y="116733"/>
                </a:lnTo>
                <a:lnTo>
                  <a:pt x="837109" y="115752"/>
                </a:lnTo>
                <a:lnTo>
                  <a:pt x="835836" y="115229"/>
                </a:lnTo>
                <a:lnTo>
                  <a:pt x="834714" y="114493"/>
                </a:lnTo>
                <a:lnTo>
                  <a:pt x="833367" y="113888"/>
                </a:lnTo>
                <a:lnTo>
                  <a:pt x="832019" y="113365"/>
                </a:lnTo>
                <a:lnTo>
                  <a:pt x="830522" y="112989"/>
                </a:lnTo>
                <a:lnTo>
                  <a:pt x="829025" y="112613"/>
                </a:lnTo>
                <a:lnTo>
                  <a:pt x="827304" y="112384"/>
                </a:lnTo>
                <a:lnTo>
                  <a:pt x="825431" y="112384"/>
                </a:lnTo>
                <a:lnTo>
                  <a:pt x="823935" y="112760"/>
                </a:lnTo>
                <a:lnTo>
                  <a:pt x="822437" y="113136"/>
                </a:lnTo>
                <a:lnTo>
                  <a:pt x="820941" y="113512"/>
                </a:lnTo>
                <a:lnTo>
                  <a:pt x="819368" y="113888"/>
                </a:lnTo>
                <a:lnTo>
                  <a:pt x="817872" y="114182"/>
                </a:lnTo>
                <a:lnTo>
                  <a:pt x="816374" y="114559"/>
                </a:lnTo>
                <a:lnTo>
                  <a:pt x="814653" y="114706"/>
                </a:lnTo>
                <a:lnTo>
                  <a:pt x="812782" y="114706"/>
                </a:lnTo>
                <a:lnTo>
                  <a:pt x="811060" y="114935"/>
                </a:lnTo>
                <a:lnTo>
                  <a:pt x="809190" y="114869"/>
                </a:lnTo>
                <a:lnTo>
                  <a:pt x="807541" y="114706"/>
                </a:lnTo>
                <a:lnTo>
                  <a:pt x="806196" y="114117"/>
                </a:lnTo>
                <a:lnTo>
                  <a:pt x="804847" y="113594"/>
                </a:lnTo>
                <a:lnTo>
                  <a:pt x="803725" y="112842"/>
                </a:lnTo>
                <a:lnTo>
                  <a:pt x="802826" y="111942"/>
                </a:lnTo>
                <a:lnTo>
                  <a:pt x="801853" y="110961"/>
                </a:lnTo>
                <a:lnTo>
                  <a:pt x="801104" y="109849"/>
                </a:lnTo>
                <a:lnTo>
                  <a:pt x="799982" y="109097"/>
                </a:lnTo>
                <a:lnTo>
                  <a:pt x="798859" y="108345"/>
                </a:lnTo>
                <a:lnTo>
                  <a:pt x="796988" y="108345"/>
                </a:lnTo>
                <a:lnTo>
                  <a:pt x="795116" y="108345"/>
                </a:lnTo>
                <a:lnTo>
                  <a:pt x="793545" y="107969"/>
                </a:lnTo>
                <a:lnTo>
                  <a:pt x="792647" y="107004"/>
                </a:lnTo>
                <a:lnTo>
                  <a:pt x="791524" y="106334"/>
                </a:lnTo>
                <a:lnTo>
                  <a:pt x="790551" y="105353"/>
                </a:lnTo>
                <a:lnTo>
                  <a:pt x="789802" y="104225"/>
                </a:lnTo>
                <a:lnTo>
                  <a:pt x="788904" y="103342"/>
                </a:lnTo>
                <a:lnTo>
                  <a:pt x="787930" y="102361"/>
                </a:lnTo>
                <a:lnTo>
                  <a:pt x="787032" y="101461"/>
                </a:lnTo>
                <a:lnTo>
                  <a:pt x="786059" y="100497"/>
                </a:lnTo>
                <a:lnTo>
                  <a:pt x="785162" y="99597"/>
                </a:lnTo>
                <a:lnTo>
                  <a:pt x="784413" y="98469"/>
                </a:lnTo>
                <a:lnTo>
                  <a:pt x="783664" y="97341"/>
                </a:lnTo>
                <a:lnTo>
                  <a:pt x="783065" y="96082"/>
                </a:lnTo>
                <a:lnTo>
                  <a:pt x="782166" y="95101"/>
                </a:lnTo>
                <a:lnTo>
                  <a:pt x="781195" y="94201"/>
                </a:lnTo>
                <a:lnTo>
                  <a:pt x="779847" y="93678"/>
                </a:lnTo>
                <a:lnTo>
                  <a:pt x="778724" y="92926"/>
                </a:lnTo>
                <a:lnTo>
                  <a:pt x="777077" y="92713"/>
                </a:lnTo>
                <a:lnTo>
                  <a:pt x="775356" y="92484"/>
                </a:lnTo>
                <a:lnTo>
                  <a:pt x="773483" y="92484"/>
                </a:lnTo>
                <a:lnTo>
                  <a:pt x="771762" y="92337"/>
                </a:lnTo>
                <a:lnTo>
                  <a:pt x="770490" y="91732"/>
                </a:lnTo>
                <a:lnTo>
                  <a:pt x="769517" y="90833"/>
                </a:lnTo>
                <a:lnTo>
                  <a:pt x="768544" y="89868"/>
                </a:lnTo>
                <a:lnTo>
                  <a:pt x="767795" y="88740"/>
                </a:lnTo>
                <a:lnTo>
                  <a:pt x="767272" y="87464"/>
                </a:lnTo>
                <a:lnTo>
                  <a:pt x="766897" y="85960"/>
                </a:lnTo>
                <a:lnTo>
                  <a:pt x="766299" y="84701"/>
                </a:lnTo>
                <a:lnTo>
                  <a:pt x="765999" y="83197"/>
                </a:lnTo>
                <a:lnTo>
                  <a:pt x="765625" y="81709"/>
                </a:lnTo>
                <a:lnTo>
                  <a:pt x="764652" y="80810"/>
                </a:lnTo>
                <a:lnTo>
                  <a:pt x="763303" y="80205"/>
                </a:lnTo>
                <a:lnTo>
                  <a:pt x="761807" y="79910"/>
                </a:lnTo>
                <a:lnTo>
                  <a:pt x="760535" y="79305"/>
                </a:lnTo>
                <a:lnTo>
                  <a:pt x="758962" y="79681"/>
                </a:lnTo>
                <a:lnTo>
                  <a:pt x="757315" y="79829"/>
                </a:lnTo>
                <a:lnTo>
                  <a:pt x="755445" y="79829"/>
                </a:lnTo>
                <a:lnTo>
                  <a:pt x="754097" y="79223"/>
                </a:lnTo>
                <a:lnTo>
                  <a:pt x="752974" y="78488"/>
                </a:lnTo>
                <a:lnTo>
                  <a:pt x="752225" y="77441"/>
                </a:lnTo>
                <a:lnTo>
                  <a:pt x="751103" y="76689"/>
                </a:lnTo>
                <a:lnTo>
                  <a:pt x="750131" y="75708"/>
                </a:lnTo>
                <a:lnTo>
                  <a:pt x="748858" y="75185"/>
                </a:lnTo>
                <a:lnTo>
                  <a:pt x="747285" y="74809"/>
                </a:lnTo>
                <a:lnTo>
                  <a:pt x="745415" y="74809"/>
                </a:lnTo>
                <a:lnTo>
                  <a:pt x="743543" y="74743"/>
                </a:lnTo>
                <a:lnTo>
                  <a:pt x="742046" y="75119"/>
                </a:lnTo>
                <a:lnTo>
                  <a:pt x="741597" y="75234"/>
                </a:lnTo>
                <a:lnTo>
                  <a:pt x="740549" y="75495"/>
                </a:lnTo>
                <a:lnTo>
                  <a:pt x="738977" y="75871"/>
                </a:lnTo>
                <a:lnTo>
                  <a:pt x="737704" y="76395"/>
                </a:lnTo>
                <a:lnTo>
                  <a:pt x="735982" y="76607"/>
                </a:lnTo>
                <a:lnTo>
                  <a:pt x="734636" y="76395"/>
                </a:lnTo>
                <a:lnTo>
                  <a:pt x="733362" y="75871"/>
                </a:lnTo>
                <a:lnTo>
                  <a:pt x="732241" y="75119"/>
                </a:lnTo>
                <a:lnTo>
                  <a:pt x="730893" y="74514"/>
                </a:lnTo>
                <a:lnTo>
                  <a:pt x="729172" y="74367"/>
                </a:lnTo>
                <a:lnTo>
                  <a:pt x="727674" y="74662"/>
                </a:lnTo>
                <a:lnTo>
                  <a:pt x="726552" y="75414"/>
                </a:lnTo>
                <a:lnTo>
                  <a:pt x="725578" y="76313"/>
                </a:lnTo>
                <a:lnTo>
                  <a:pt x="725054" y="77654"/>
                </a:lnTo>
                <a:lnTo>
                  <a:pt x="724456" y="78929"/>
                </a:lnTo>
                <a:lnTo>
                  <a:pt x="723856" y="80205"/>
                </a:lnTo>
                <a:lnTo>
                  <a:pt x="723108" y="81333"/>
                </a:lnTo>
                <a:lnTo>
                  <a:pt x="722360" y="82445"/>
                </a:lnTo>
                <a:lnTo>
                  <a:pt x="721236" y="83197"/>
                </a:lnTo>
                <a:lnTo>
                  <a:pt x="720263" y="84096"/>
                </a:lnTo>
                <a:lnTo>
                  <a:pt x="719140" y="84848"/>
                </a:lnTo>
                <a:lnTo>
                  <a:pt x="718018" y="85600"/>
                </a:lnTo>
                <a:lnTo>
                  <a:pt x="716895" y="86271"/>
                </a:lnTo>
                <a:lnTo>
                  <a:pt x="715698" y="87023"/>
                </a:lnTo>
                <a:lnTo>
                  <a:pt x="714575" y="87759"/>
                </a:lnTo>
                <a:lnTo>
                  <a:pt x="713451" y="88511"/>
                </a:lnTo>
                <a:lnTo>
                  <a:pt x="712330" y="89263"/>
                </a:lnTo>
                <a:lnTo>
                  <a:pt x="710982" y="89786"/>
                </a:lnTo>
                <a:lnTo>
                  <a:pt x="709485" y="90162"/>
                </a:lnTo>
                <a:lnTo>
                  <a:pt x="707989" y="90539"/>
                </a:lnTo>
                <a:lnTo>
                  <a:pt x="706267" y="90686"/>
                </a:lnTo>
                <a:lnTo>
                  <a:pt x="704395" y="90686"/>
                </a:lnTo>
                <a:lnTo>
                  <a:pt x="702524" y="90686"/>
                </a:lnTo>
                <a:lnTo>
                  <a:pt x="700578" y="90686"/>
                </a:lnTo>
                <a:lnTo>
                  <a:pt x="698706" y="90686"/>
                </a:lnTo>
                <a:lnTo>
                  <a:pt x="696835" y="90604"/>
                </a:lnTo>
                <a:lnTo>
                  <a:pt x="695338" y="90980"/>
                </a:lnTo>
                <a:lnTo>
                  <a:pt x="693840" y="91356"/>
                </a:lnTo>
                <a:lnTo>
                  <a:pt x="692494" y="91961"/>
                </a:lnTo>
                <a:lnTo>
                  <a:pt x="691145" y="92484"/>
                </a:lnTo>
                <a:lnTo>
                  <a:pt x="690023" y="93237"/>
                </a:lnTo>
                <a:lnTo>
                  <a:pt x="689274" y="94283"/>
                </a:lnTo>
                <a:lnTo>
                  <a:pt x="688527" y="95395"/>
                </a:lnTo>
                <a:lnTo>
                  <a:pt x="688302" y="97046"/>
                </a:lnTo>
                <a:lnTo>
                  <a:pt x="688900" y="98387"/>
                </a:lnTo>
                <a:lnTo>
                  <a:pt x="689799" y="99286"/>
                </a:lnTo>
                <a:lnTo>
                  <a:pt x="691145" y="99891"/>
                </a:lnTo>
                <a:lnTo>
                  <a:pt x="692419" y="100415"/>
                </a:lnTo>
                <a:lnTo>
                  <a:pt x="693990" y="100791"/>
                </a:lnTo>
                <a:lnTo>
                  <a:pt x="695488" y="101167"/>
                </a:lnTo>
                <a:lnTo>
                  <a:pt x="696984" y="101543"/>
                </a:lnTo>
                <a:lnTo>
                  <a:pt x="698706" y="101756"/>
                </a:lnTo>
                <a:lnTo>
                  <a:pt x="700204" y="102132"/>
                </a:lnTo>
                <a:lnTo>
                  <a:pt x="701476" y="102655"/>
                </a:lnTo>
                <a:lnTo>
                  <a:pt x="702823" y="103260"/>
                </a:lnTo>
                <a:lnTo>
                  <a:pt x="704170" y="103865"/>
                </a:lnTo>
                <a:lnTo>
                  <a:pt x="705068" y="104764"/>
                </a:lnTo>
                <a:lnTo>
                  <a:pt x="706041" y="105647"/>
                </a:lnTo>
                <a:lnTo>
                  <a:pt x="706790" y="106775"/>
                </a:lnTo>
                <a:lnTo>
                  <a:pt x="707539" y="107904"/>
                </a:lnTo>
                <a:lnTo>
                  <a:pt x="707913" y="109392"/>
                </a:lnTo>
                <a:lnTo>
                  <a:pt x="708437" y="110667"/>
                </a:lnTo>
                <a:lnTo>
                  <a:pt x="709035" y="112024"/>
                </a:lnTo>
                <a:lnTo>
                  <a:pt x="709411" y="113447"/>
                </a:lnTo>
                <a:lnTo>
                  <a:pt x="709934" y="114788"/>
                </a:lnTo>
                <a:lnTo>
                  <a:pt x="710458" y="116063"/>
                </a:lnTo>
                <a:lnTo>
                  <a:pt x="711430" y="116962"/>
                </a:lnTo>
                <a:lnTo>
                  <a:pt x="712405" y="117927"/>
                </a:lnTo>
                <a:lnTo>
                  <a:pt x="713303" y="118826"/>
                </a:lnTo>
                <a:lnTo>
                  <a:pt x="714276" y="119807"/>
                </a:lnTo>
                <a:lnTo>
                  <a:pt x="715173" y="120707"/>
                </a:lnTo>
                <a:lnTo>
                  <a:pt x="716146" y="121671"/>
                </a:lnTo>
                <a:lnTo>
                  <a:pt x="716895" y="122718"/>
                </a:lnTo>
                <a:lnTo>
                  <a:pt x="717420" y="124075"/>
                </a:lnTo>
                <a:lnTo>
                  <a:pt x="717794" y="125563"/>
                </a:lnTo>
                <a:lnTo>
                  <a:pt x="718167" y="126985"/>
                </a:lnTo>
                <a:lnTo>
                  <a:pt x="718167" y="128866"/>
                </a:lnTo>
                <a:lnTo>
                  <a:pt x="718318" y="130501"/>
                </a:lnTo>
                <a:lnTo>
                  <a:pt x="718318" y="132381"/>
                </a:lnTo>
                <a:lnTo>
                  <a:pt x="718318" y="134245"/>
                </a:lnTo>
                <a:lnTo>
                  <a:pt x="718542" y="135897"/>
                </a:lnTo>
                <a:lnTo>
                  <a:pt x="718842" y="137385"/>
                </a:lnTo>
                <a:lnTo>
                  <a:pt x="719066" y="139036"/>
                </a:lnTo>
                <a:lnTo>
                  <a:pt x="719066" y="140917"/>
                </a:lnTo>
                <a:lnTo>
                  <a:pt x="719215" y="142552"/>
                </a:lnTo>
                <a:lnTo>
                  <a:pt x="719066" y="144285"/>
                </a:lnTo>
                <a:lnTo>
                  <a:pt x="718242" y="145332"/>
                </a:lnTo>
                <a:lnTo>
                  <a:pt x="717345" y="146231"/>
                </a:lnTo>
                <a:lnTo>
                  <a:pt x="716221" y="146967"/>
                </a:lnTo>
                <a:lnTo>
                  <a:pt x="714874" y="147572"/>
                </a:lnTo>
                <a:lnTo>
                  <a:pt x="714127" y="148242"/>
                </a:lnTo>
                <a:lnTo>
                  <a:pt x="713152" y="149223"/>
                </a:lnTo>
                <a:lnTo>
                  <a:pt x="712179" y="150123"/>
                </a:lnTo>
                <a:lnTo>
                  <a:pt x="711282" y="151022"/>
                </a:lnTo>
                <a:lnTo>
                  <a:pt x="710533" y="152134"/>
                </a:lnTo>
                <a:lnTo>
                  <a:pt x="709934" y="153409"/>
                </a:lnTo>
                <a:lnTo>
                  <a:pt x="709560" y="154913"/>
                </a:lnTo>
                <a:lnTo>
                  <a:pt x="709185" y="156401"/>
                </a:lnTo>
                <a:lnTo>
                  <a:pt x="709185" y="158282"/>
                </a:lnTo>
                <a:lnTo>
                  <a:pt x="709110" y="160080"/>
                </a:lnTo>
                <a:lnTo>
                  <a:pt x="709859" y="161192"/>
                </a:lnTo>
                <a:lnTo>
                  <a:pt x="710608" y="162321"/>
                </a:lnTo>
                <a:lnTo>
                  <a:pt x="711730" y="163073"/>
                </a:lnTo>
                <a:lnTo>
                  <a:pt x="712928" y="163809"/>
                </a:lnTo>
                <a:lnTo>
                  <a:pt x="713826" y="164790"/>
                </a:lnTo>
                <a:lnTo>
                  <a:pt x="714424" y="166065"/>
                </a:lnTo>
                <a:lnTo>
                  <a:pt x="714799" y="167553"/>
                </a:lnTo>
                <a:lnTo>
                  <a:pt x="714575" y="168828"/>
                </a:lnTo>
                <a:lnTo>
                  <a:pt x="713976" y="170104"/>
                </a:lnTo>
                <a:lnTo>
                  <a:pt x="713079" y="171003"/>
                </a:lnTo>
                <a:lnTo>
                  <a:pt x="712104" y="171968"/>
                </a:lnTo>
                <a:lnTo>
                  <a:pt x="711131" y="172867"/>
                </a:lnTo>
                <a:lnTo>
                  <a:pt x="710234" y="173848"/>
                </a:lnTo>
                <a:lnTo>
                  <a:pt x="709411" y="174895"/>
                </a:lnTo>
                <a:lnTo>
                  <a:pt x="708288" y="175647"/>
                </a:lnTo>
                <a:lnTo>
                  <a:pt x="707388" y="176546"/>
                </a:lnTo>
                <a:lnTo>
                  <a:pt x="706191" y="177282"/>
                </a:lnTo>
                <a:lnTo>
                  <a:pt x="705068" y="178034"/>
                </a:lnTo>
                <a:lnTo>
                  <a:pt x="703796" y="178557"/>
                </a:lnTo>
                <a:lnTo>
                  <a:pt x="702599" y="179310"/>
                </a:lnTo>
                <a:lnTo>
                  <a:pt x="701325" y="179915"/>
                </a:lnTo>
                <a:lnTo>
                  <a:pt x="700204" y="180585"/>
                </a:lnTo>
                <a:lnTo>
                  <a:pt x="699007" y="181337"/>
                </a:lnTo>
                <a:lnTo>
                  <a:pt x="698107" y="182302"/>
                </a:lnTo>
                <a:lnTo>
                  <a:pt x="697135" y="183201"/>
                </a:lnTo>
                <a:lnTo>
                  <a:pt x="696162" y="184101"/>
                </a:lnTo>
                <a:lnTo>
                  <a:pt x="695038" y="184853"/>
                </a:lnTo>
                <a:lnTo>
                  <a:pt x="693915" y="185605"/>
                </a:lnTo>
                <a:lnTo>
                  <a:pt x="692568" y="186128"/>
                </a:lnTo>
                <a:lnTo>
                  <a:pt x="691071" y="186488"/>
                </a:lnTo>
                <a:lnTo>
                  <a:pt x="689574" y="186864"/>
                </a:lnTo>
                <a:lnTo>
                  <a:pt x="688078" y="187240"/>
                </a:lnTo>
                <a:lnTo>
                  <a:pt x="686205" y="187174"/>
                </a:lnTo>
                <a:lnTo>
                  <a:pt x="684484" y="187027"/>
                </a:lnTo>
                <a:lnTo>
                  <a:pt x="683136" y="186422"/>
                </a:lnTo>
                <a:lnTo>
                  <a:pt x="681864" y="185899"/>
                </a:lnTo>
                <a:lnTo>
                  <a:pt x="680368" y="185523"/>
                </a:lnTo>
                <a:lnTo>
                  <a:pt x="678646" y="185670"/>
                </a:lnTo>
                <a:lnTo>
                  <a:pt x="677148" y="186046"/>
                </a:lnTo>
                <a:lnTo>
                  <a:pt x="675652" y="186422"/>
                </a:lnTo>
                <a:lnTo>
                  <a:pt x="674305" y="186798"/>
                </a:lnTo>
                <a:lnTo>
                  <a:pt x="672807" y="187174"/>
                </a:lnTo>
                <a:lnTo>
                  <a:pt x="671460" y="187698"/>
                </a:lnTo>
                <a:lnTo>
                  <a:pt x="669964" y="188074"/>
                </a:lnTo>
                <a:lnTo>
                  <a:pt x="668616" y="188597"/>
                </a:lnTo>
                <a:lnTo>
                  <a:pt x="667343" y="189186"/>
                </a:lnTo>
                <a:lnTo>
                  <a:pt x="665995" y="189709"/>
                </a:lnTo>
                <a:lnTo>
                  <a:pt x="664648" y="190232"/>
                </a:lnTo>
                <a:lnTo>
                  <a:pt x="663152" y="190608"/>
                </a:lnTo>
                <a:lnTo>
                  <a:pt x="661803" y="191132"/>
                </a:lnTo>
                <a:lnTo>
                  <a:pt x="660307" y="191508"/>
                </a:lnTo>
                <a:lnTo>
                  <a:pt x="658660" y="191736"/>
                </a:lnTo>
                <a:lnTo>
                  <a:pt x="656714" y="191736"/>
                </a:lnTo>
                <a:lnTo>
                  <a:pt x="655068" y="191508"/>
                </a:lnTo>
                <a:lnTo>
                  <a:pt x="653720" y="190984"/>
                </a:lnTo>
                <a:lnTo>
                  <a:pt x="652747" y="190020"/>
                </a:lnTo>
                <a:lnTo>
                  <a:pt x="651474" y="189496"/>
                </a:lnTo>
                <a:lnTo>
                  <a:pt x="650126" y="188891"/>
                </a:lnTo>
                <a:lnTo>
                  <a:pt x="648480" y="188744"/>
                </a:lnTo>
                <a:lnTo>
                  <a:pt x="646908" y="189038"/>
                </a:lnTo>
                <a:lnTo>
                  <a:pt x="645411" y="189415"/>
                </a:lnTo>
                <a:lnTo>
                  <a:pt x="644289" y="190167"/>
                </a:lnTo>
                <a:lnTo>
                  <a:pt x="643166" y="190919"/>
                </a:lnTo>
                <a:lnTo>
                  <a:pt x="642417" y="192031"/>
                </a:lnTo>
                <a:lnTo>
                  <a:pt x="642042" y="193453"/>
                </a:lnTo>
                <a:lnTo>
                  <a:pt x="642193" y="195187"/>
                </a:lnTo>
                <a:lnTo>
                  <a:pt x="642567" y="196675"/>
                </a:lnTo>
                <a:lnTo>
                  <a:pt x="642940" y="198097"/>
                </a:lnTo>
                <a:lnTo>
                  <a:pt x="643465" y="199438"/>
                </a:lnTo>
                <a:lnTo>
                  <a:pt x="643527" y="199585"/>
                </a:lnTo>
                <a:lnTo>
                  <a:pt x="644063" y="200713"/>
                </a:lnTo>
                <a:lnTo>
                  <a:pt x="644588" y="201989"/>
                </a:lnTo>
                <a:lnTo>
                  <a:pt x="644961" y="203493"/>
                </a:lnTo>
                <a:lnTo>
                  <a:pt x="645187" y="205128"/>
                </a:lnTo>
                <a:lnTo>
                  <a:pt x="644588" y="206485"/>
                </a:lnTo>
                <a:lnTo>
                  <a:pt x="644063" y="207761"/>
                </a:lnTo>
                <a:lnTo>
                  <a:pt x="643090" y="208725"/>
                </a:lnTo>
                <a:lnTo>
                  <a:pt x="642341" y="209772"/>
                </a:lnTo>
                <a:lnTo>
                  <a:pt x="641594" y="210900"/>
                </a:lnTo>
                <a:lnTo>
                  <a:pt x="640994" y="212176"/>
                </a:lnTo>
                <a:lnTo>
                  <a:pt x="640770" y="213892"/>
                </a:lnTo>
                <a:lnTo>
                  <a:pt x="640994" y="215544"/>
                </a:lnTo>
                <a:lnTo>
                  <a:pt x="641519" y="216803"/>
                </a:lnTo>
                <a:lnTo>
                  <a:pt x="642117" y="218160"/>
                </a:lnTo>
                <a:lnTo>
                  <a:pt x="642492" y="219583"/>
                </a:lnTo>
                <a:lnTo>
                  <a:pt x="642866" y="221071"/>
                </a:lnTo>
                <a:lnTo>
                  <a:pt x="642417" y="222575"/>
                </a:lnTo>
                <a:lnTo>
                  <a:pt x="641519" y="223474"/>
                </a:lnTo>
                <a:lnTo>
                  <a:pt x="640396" y="223850"/>
                </a:lnTo>
                <a:lnTo>
                  <a:pt x="638899" y="224226"/>
                </a:lnTo>
                <a:lnTo>
                  <a:pt x="637551" y="224750"/>
                </a:lnTo>
                <a:lnTo>
                  <a:pt x="636205" y="225338"/>
                </a:lnTo>
                <a:lnTo>
                  <a:pt x="635081" y="226025"/>
                </a:lnTo>
                <a:lnTo>
                  <a:pt x="633958" y="226761"/>
                </a:lnTo>
                <a:lnTo>
                  <a:pt x="632611" y="227366"/>
                </a:lnTo>
                <a:lnTo>
                  <a:pt x="631713" y="228265"/>
                </a:lnTo>
                <a:lnTo>
                  <a:pt x="630366" y="228788"/>
                </a:lnTo>
                <a:lnTo>
                  <a:pt x="629242" y="229541"/>
                </a:lnTo>
                <a:lnTo>
                  <a:pt x="627895" y="230129"/>
                </a:lnTo>
                <a:lnTo>
                  <a:pt x="626548" y="230653"/>
                </a:lnTo>
                <a:lnTo>
                  <a:pt x="625426" y="231405"/>
                </a:lnTo>
                <a:lnTo>
                  <a:pt x="624152" y="231928"/>
                </a:lnTo>
                <a:lnTo>
                  <a:pt x="622581" y="232304"/>
                </a:lnTo>
                <a:lnTo>
                  <a:pt x="621083" y="232680"/>
                </a:lnTo>
                <a:lnTo>
                  <a:pt x="619437" y="232827"/>
                </a:lnTo>
                <a:lnTo>
                  <a:pt x="617715" y="232974"/>
                </a:lnTo>
                <a:lnTo>
                  <a:pt x="615995" y="233203"/>
                </a:lnTo>
                <a:lnTo>
                  <a:pt x="614273" y="233351"/>
                </a:lnTo>
                <a:lnTo>
                  <a:pt x="612775" y="233727"/>
                </a:lnTo>
                <a:lnTo>
                  <a:pt x="611279" y="234103"/>
                </a:lnTo>
                <a:lnTo>
                  <a:pt x="609557" y="234250"/>
                </a:lnTo>
                <a:lnTo>
                  <a:pt x="608059" y="234626"/>
                </a:lnTo>
                <a:lnTo>
                  <a:pt x="606862" y="234789"/>
                </a:lnTo>
                <a:lnTo>
                  <a:pt x="606413" y="234855"/>
                </a:lnTo>
                <a:lnTo>
                  <a:pt x="604467" y="234855"/>
                </a:lnTo>
                <a:lnTo>
                  <a:pt x="603120" y="234479"/>
                </a:lnTo>
                <a:lnTo>
                  <a:pt x="600948" y="234250"/>
                </a:lnTo>
                <a:lnTo>
                  <a:pt x="599601" y="233727"/>
                </a:lnTo>
                <a:lnTo>
                  <a:pt x="598478" y="232909"/>
                </a:lnTo>
                <a:lnTo>
                  <a:pt x="597505" y="232010"/>
                </a:lnTo>
                <a:lnTo>
                  <a:pt x="596981" y="230734"/>
                </a:lnTo>
                <a:lnTo>
                  <a:pt x="596383" y="229393"/>
                </a:lnTo>
                <a:lnTo>
                  <a:pt x="596009" y="227971"/>
                </a:lnTo>
                <a:lnTo>
                  <a:pt x="595858" y="226238"/>
                </a:lnTo>
                <a:lnTo>
                  <a:pt x="595858" y="224439"/>
                </a:lnTo>
                <a:lnTo>
                  <a:pt x="595858" y="222575"/>
                </a:lnTo>
                <a:lnTo>
                  <a:pt x="595858" y="220711"/>
                </a:lnTo>
                <a:lnTo>
                  <a:pt x="595484" y="219207"/>
                </a:lnTo>
                <a:lnTo>
                  <a:pt x="594735" y="218078"/>
                </a:lnTo>
                <a:lnTo>
                  <a:pt x="594212" y="216803"/>
                </a:lnTo>
                <a:lnTo>
                  <a:pt x="593463" y="215691"/>
                </a:lnTo>
                <a:lnTo>
                  <a:pt x="592490" y="214792"/>
                </a:lnTo>
                <a:lnTo>
                  <a:pt x="591592" y="213811"/>
                </a:lnTo>
                <a:lnTo>
                  <a:pt x="590843" y="212764"/>
                </a:lnTo>
                <a:lnTo>
                  <a:pt x="589720" y="212012"/>
                </a:lnTo>
                <a:lnTo>
                  <a:pt x="588598" y="211276"/>
                </a:lnTo>
                <a:lnTo>
                  <a:pt x="587251" y="210671"/>
                </a:lnTo>
                <a:lnTo>
                  <a:pt x="586127" y="209919"/>
                </a:lnTo>
                <a:lnTo>
                  <a:pt x="584780" y="209396"/>
                </a:lnTo>
                <a:lnTo>
                  <a:pt x="583508" y="208807"/>
                </a:lnTo>
                <a:lnTo>
                  <a:pt x="582535" y="207908"/>
                </a:lnTo>
                <a:lnTo>
                  <a:pt x="581636" y="206927"/>
                </a:lnTo>
                <a:lnTo>
                  <a:pt x="580887" y="205880"/>
                </a:lnTo>
                <a:lnTo>
                  <a:pt x="580140" y="204752"/>
                </a:lnTo>
                <a:lnTo>
                  <a:pt x="579541" y="203411"/>
                </a:lnTo>
                <a:lnTo>
                  <a:pt x="579167" y="201923"/>
                </a:lnTo>
                <a:lnTo>
                  <a:pt x="578642" y="200648"/>
                </a:lnTo>
                <a:lnTo>
                  <a:pt x="578377" y="199585"/>
                </a:lnTo>
                <a:lnTo>
                  <a:pt x="578267" y="199144"/>
                </a:lnTo>
                <a:lnTo>
                  <a:pt x="577669" y="197868"/>
                </a:lnTo>
                <a:lnTo>
                  <a:pt x="576920" y="196756"/>
                </a:lnTo>
                <a:lnTo>
                  <a:pt x="576171" y="195628"/>
                </a:lnTo>
                <a:lnTo>
                  <a:pt x="575049" y="194876"/>
                </a:lnTo>
                <a:lnTo>
                  <a:pt x="573926" y="194124"/>
                </a:lnTo>
                <a:lnTo>
                  <a:pt x="572804" y="193388"/>
                </a:lnTo>
                <a:lnTo>
                  <a:pt x="571681" y="192636"/>
                </a:lnTo>
                <a:lnTo>
                  <a:pt x="570183" y="192260"/>
                </a:lnTo>
                <a:lnTo>
                  <a:pt x="568463" y="192113"/>
                </a:lnTo>
                <a:lnTo>
                  <a:pt x="566591" y="192113"/>
                </a:lnTo>
                <a:lnTo>
                  <a:pt x="564869" y="192260"/>
                </a:lnTo>
                <a:lnTo>
                  <a:pt x="563373" y="192636"/>
                </a:lnTo>
                <a:lnTo>
                  <a:pt x="562026" y="193159"/>
                </a:lnTo>
                <a:lnTo>
                  <a:pt x="560752" y="193764"/>
                </a:lnTo>
                <a:lnTo>
                  <a:pt x="559405" y="194287"/>
                </a:lnTo>
                <a:lnTo>
                  <a:pt x="557908" y="194647"/>
                </a:lnTo>
                <a:lnTo>
                  <a:pt x="556411" y="195023"/>
                </a:lnTo>
                <a:lnTo>
                  <a:pt x="555063" y="195546"/>
                </a:lnTo>
                <a:lnTo>
                  <a:pt x="553716" y="196151"/>
                </a:lnTo>
                <a:lnTo>
                  <a:pt x="552444" y="196675"/>
                </a:lnTo>
                <a:lnTo>
                  <a:pt x="551097" y="197198"/>
                </a:lnTo>
                <a:lnTo>
                  <a:pt x="549973" y="197950"/>
                </a:lnTo>
                <a:lnTo>
                  <a:pt x="548626" y="198473"/>
                </a:lnTo>
                <a:lnTo>
                  <a:pt x="547278" y="199078"/>
                </a:lnTo>
                <a:lnTo>
                  <a:pt x="546060" y="199569"/>
                </a:lnTo>
                <a:lnTo>
                  <a:pt x="544510" y="199961"/>
                </a:lnTo>
                <a:lnTo>
                  <a:pt x="542937" y="200337"/>
                </a:lnTo>
                <a:lnTo>
                  <a:pt x="541067" y="200337"/>
                </a:lnTo>
                <a:lnTo>
                  <a:pt x="539194" y="200337"/>
                </a:lnTo>
                <a:lnTo>
                  <a:pt x="537698" y="199961"/>
                </a:lnTo>
                <a:lnTo>
                  <a:pt x="536150" y="199569"/>
                </a:lnTo>
                <a:lnTo>
                  <a:pt x="534853" y="198996"/>
                </a:lnTo>
                <a:lnTo>
                  <a:pt x="533131" y="198849"/>
                </a:lnTo>
                <a:lnTo>
                  <a:pt x="531635" y="198473"/>
                </a:lnTo>
                <a:lnTo>
                  <a:pt x="530137" y="198097"/>
                </a:lnTo>
                <a:lnTo>
                  <a:pt x="528641" y="197721"/>
                </a:lnTo>
                <a:lnTo>
                  <a:pt x="527144" y="197345"/>
                </a:lnTo>
                <a:lnTo>
                  <a:pt x="525422" y="197132"/>
                </a:lnTo>
                <a:lnTo>
                  <a:pt x="523775" y="196969"/>
                </a:lnTo>
                <a:lnTo>
                  <a:pt x="522053" y="196756"/>
                </a:lnTo>
                <a:lnTo>
                  <a:pt x="520332" y="196527"/>
                </a:lnTo>
                <a:lnTo>
                  <a:pt x="518610" y="196380"/>
                </a:lnTo>
                <a:lnTo>
                  <a:pt x="516963" y="196527"/>
                </a:lnTo>
                <a:lnTo>
                  <a:pt x="515467" y="196903"/>
                </a:lnTo>
                <a:lnTo>
                  <a:pt x="514118" y="197427"/>
                </a:lnTo>
                <a:lnTo>
                  <a:pt x="512772" y="198015"/>
                </a:lnTo>
                <a:lnTo>
                  <a:pt x="511499" y="198539"/>
                </a:lnTo>
                <a:lnTo>
                  <a:pt x="510151" y="199078"/>
                </a:lnTo>
                <a:lnTo>
                  <a:pt x="508887" y="199585"/>
                </a:lnTo>
                <a:lnTo>
                  <a:pt x="508655" y="199667"/>
                </a:lnTo>
                <a:lnTo>
                  <a:pt x="507308" y="200190"/>
                </a:lnTo>
                <a:lnTo>
                  <a:pt x="505810" y="200566"/>
                </a:lnTo>
                <a:lnTo>
                  <a:pt x="504463" y="201171"/>
                </a:lnTo>
                <a:lnTo>
                  <a:pt x="503191" y="201694"/>
                </a:lnTo>
                <a:lnTo>
                  <a:pt x="501843" y="202218"/>
                </a:lnTo>
                <a:lnTo>
                  <a:pt x="500347" y="202594"/>
                </a:lnTo>
                <a:lnTo>
                  <a:pt x="498998" y="203182"/>
                </a:lnTo>
                <a:lnTo>
                  <a:pt x="497726" y="203706"/>
                </a:lnTo>
                <a:lnTo>
                  <a:pt x="496379" y="204229"/>
                </a:lnTo>
                <a:lnTo>
                  <a:pt x="495257" y="204981"/>
                </a:lnTo>
                <a:lnTo>
                  <a:pt x="493759" y="205357"/>
                </a:lnTo>
                <a:lnTo>
                  <a:pt x="492412" y="205880"/>
                </a:lnTo>
                <a:lnTo>
                  <a:pt x="490916" y="206256"/>
                </a:lnTo>
                <a:lnTo>
                  <a:pt x="489343" y="206633"/>
                </a:lnTo>
                <a:lnTo>
                  <a:pt x="488071" y="207156"/>
                </a:lnTo>
                <a:lnTo>
                  <a:pt x="486573" y="207532"/>
                </a:lnTo>
                <a:lnTo>
                  <a:pt x="485001" y="207908"/>
                </a:lnTo>
                <a:lnTo>
                  <a:pt x="483729" y="208497"/>
                </a:lnTo>
                <a:lnTo>
                  <a:pt x="482232" y="208807"/>
                </a:lnTo>
                <a:lnTo>
                  <a:pt x="480660" y="209183"/>
                </a:lnTo>
                <a:lnTo>
                  <a:pt x="479014" y="209396"/>
                </a:lnTo>
                <a:lnTo>
                  <a:pt x="477516" y="209772"/>
                </a:lnTo>
                <a:lnTo>
                  <a:pt x="475794" y="209919"/>
                </a:lnTo>
                <a:lnTo>
                  <a:pt x="474298" y="210295"/>
                </a:lnTo>
                <a:lnTo>
                  <a:pt x="472951" y="210442"/>
                </a:lnTo>
                <a:lnTo>
                  <a:pt x="472126" y="210557"/>
                </a:lnTo>
                <a:lnTo>
                  <a:pt x="471229" y="210671"/>
                </a:lnTo>
                <a:lnTo>
                  <a:pt x="469357" y="210671"/>
                </a:lnTo>
                <a:lnTo>
                  <a:pt x="467710" y="210818"/>
                </a:lnTo>
                <a:lnTo>
                  <a:pt x="465764" y="210818"/>
                </a:lnTo>
                <a:lnTo>
                  <a:pt x="464118" y="210606"/>
                </a:lnTo>
                <a:lnTo>
                  <a:pt x="462245" y="210606"/>
                </a:lnTo>
                <a:lnTo>
                  <a:pt x="460300" y="210606"/>
                </a:lnTo>
                <a:lnTo>
                  <a:pt x="458653" y="210442"/>
                </a:lnTo>
                <a:lnTo>
                  <a:pt x="456931" y="210230"/>
                </a:lnTo>
                <a:lnTo>
                  <a:pt x="455209" y="210066"/>
                </a:lnTo>
                <a:lnTo>
                  <a:pt x="453563" y="209854"/>
                </a:lnTo>
                <a:lnTo>
                  <a:pt x="451841" y="209706"/>
                </a:lnTo>
                <a:lnTo>
                  <a:pt x="450345" y="209330"/>
                </a:lnTo>
                <a:lnTo>
                  <a:pt x="448998" y="208725"/>
                </a:lnTo>
                <a:lnTo>
                  <a:pt x="447500" y="208349"/>
                </a:lnTo>
                <a:lnTo>
                  <a:pt x="446004" y="207973"/>
                </a:lnTo>
                <a:lnTo>
                  <a:pt x="444506" y="207597"/>
                </a:lnTo>
                <a:lnTo>
                  <a:pt x="443159" y="207074"/>
                </a:lnTo>
                <a:lnTo>
                  <a:pt x="441886" y="206485"/>
                </a:lnTo>
                <a:lnTo>
                  <a:pt x="440539" y="205962"/>
                </a:lnTo>
                <a:lnTo>
                  <a:pt x="439192" y="205357"/>
                </a:lnTo>
                <a:lnTo>
                  <a:pt x="437918" y="204834"/>
                </a:lnTo>
                <a:lnTo>
                  <a:pt x="436572" y="204229"/>
                </a:lnTo>
                <a:lnTo>
                  <a:pt x="435449" y="203493"/>
                </a:lnTo>
                <a:lnTo>
                  <a:pt x="434326" y="202741"/>
                </a:lnTo>
                <a:lnTo>
                  <a:pt x="433202" y="202071"/>
                </a:lnTo>
                <a:lnTo>
                  <a:pt x="432081" y="201318"/>
                </a:lnTo>
                <a:lnTo>
                  <a:pt x="430957" y="200566"/>
                </a:lnTo>
                <a:lnTo>
                  <a:pt x="429836" y="199814"/>
                </a:lnTo>
                <a:lnTo>
                  <a:pt x="429445" y="199569"/>
                </a:lnTo>
                <a:lnTo>
                  <a:pt x="428637" y="199078"/>
                </a:lnTo>
                <a:lnTo>
                  <a:pt x="427514" y="198326"/>
                </a:lnTo>
                <a:lnTo>
                  <a:pt x="426392" y="197574"/>
                </a:lnTo>
                <a:lnTo>
                  <a:pt x="425269" y="196822"/>
                </a:lnTo>
                <a:lnTo>
                  <a:pt x="423997" y="196298"/>
                </a:lnTo>
                <a:lnTo>
                  <a:pt x="422649" y="195710"/>
                </a:lnTo>
                <a:lnTo>
                  <a:pt x="421302" y="195187"/>
                </a:lnTo>
                <a:lnTo>
                  <a:pt x="420178" y="194434"/>
                </a:lnTo>
                <a:lnTo>
                  <a:pt x="419057" y="193682"/>
                </a:lnTo>
                <a:lnTo>
                  <a:pt x="417783" y="193077"/>
                </a:lnTo>
                <a:lnTo>
                  <a:pt x="416586" y="192342"/>
                </a:lnTo>
                <a:lnTo>
                  <a:pt x="415314" y="191802"/>
                </a:lnTo>
                <a:lnTo>
                  <a:pt x="414191" y="191066"/>
                </a:lnTo>
                <a:lnTo>
                  <a:pt x="412843" y="190461"/>
                </a:lnTo>
                <a:lnTo>
                  <a:pt x="411496" y="189938"/>
                </a:lnTo>
                <a:lnTo>
                  <a:pt x="410373" y="189186"/>
                </a:lnTo>
                <a:lnTo>
                  <a:pt x="409251" y="188450"/>
                </a:lnTo>
                <a:lnTo>
                  <a:pt x="408128" y="187698"/>
                </a:lnTo>
                <a:lnTo>
                  <a:pt x="407230" y="186798"/>
                </a:lnTo>
                <a:lnTo>
                  <a:pt x="406107" y="186046"/>
                </a:lnTo>
                <a:lnTo>
                  <a:pt x="405134" y="185082"/>
                </a:lnTo>
                <a:lnTo>
                  <a:pt x="404161" y="184182"/>
                </a:lnTo>
                <a:lnTo>
                  <a:pt x="403037" y="183430"/>
                </a:lnTo>
                <a:lnTo>
                  <a:pt x="401914" y="182678"/>
                </a:lnTo>
                <a:lnTo>
                  <a:pt x="401016" y="181779"/>
                </a:lnTo>
                <a:lnTo>
                  <a:pt x="399895" y="181026"/>
                </a:lnTo>
                <a:lnTo>
                  <a:pt x="398696" y="180291"/>
                </a:lnTo>
                <a:lnTo>
                  <a:pt x="397573" y="179539"/>
                </a:lnTo>
                <a:lnTo>
                  <a:pt x="396301" y="179015"/>
                </a:lnTo>
                <a:lnTo>
                  <a:pt x="394803" y="178639"/>
                </a:lnTo>
                <a:lnTo>
                  <a:pt x="392857" y="178557"/>
                </a:lnTo>
                <a:lnTo>
                  <a:pt x="391361" y="178557"/>
                </a:lnTo>
                <a:lnTo>
                  <a:pt x="389863" y="178933"/>
                </a:lnTo>
                <a:lnTo>
                  <a:pt x="388367" y="179310"/>
                </a:lnTo>
                <a:lnTo>
                  <a:pt x="386869" y="179686"/>
                </a:lnTo>
                <a:lnTo>
                  <a:pt x="385148" y="179915"/>
                </a:lnTo>
                <a:lnTo>
                  <a:pt x="383426" y="180062"/>
                </a:lnTo>
                <a:lnTo>
                  <a:pt x="381779" y="180209"/>
                </a:lnTo>
                <a:lnTo>
                  <a:pt x="380057" y="180062"/>
                </a:lnTo>
                <a:lnTo>
                  <a:pt x="378561" y="179686"/>
                </a:lnTo>
                <a:lnTo>
                  <a:pt x="377214" y="179081"/>
                </a:lnTo>
                <a:lnTo>
                  <a:pt x="375940" y="178557"/>
                </a:lnTo>
                <a:lnTo>
                  <a:pt x="374593" y="178034"/>
                </a:lnTo>
                <a:lnTo>
                  <a:pt x="373247" y="177445"/>
                </a:lnTo>
                <a:lnTo>
                  <a:pt x="371973" y="176922"/>
                </a:lnTo>
                <a:lnTo>
                  <a:pt x="370626" y="176317"/>
                </a:lnTo>
                <a:lnTo>
                  <a:pt x="369279" y="175794"/>
                </a:lnTo>
                <a:lnTo>
                  <a:pt x="367783" y="175418"/>
                </a:lnTo>
                <a:lnTo>
                  <a:pt x="366509" y="174813"/>
                </a:lnTo>
                <a:lnTo>
                  <a:pt x="365013" y="174437"/>
                </a:lnTo>
                <a:lnTo>
                  <a:pt x="363440" y="174077"/>
                </a:lnTo>
                <a:lnTo>
                  <a:pt x="361943" y="173701"/>
                </a:lnTo>
                <a:lnTo>
                  <a:pt x="360297" y="173554"/>
                </a:lnTo>
                <a:lnTo>
                  <a:pt x="358351" y="173554"/>
                </a:lnTo>
                <a:lnTo>
                  <a:pt x="356479" y="173554"/>
                </a:lnTo>
                <a:lnTo>
                  <a:pt x="354608" y="173554"/>
                </a:lnTo>
                <a:lnTo>
                  <a:pt x="352887" y="173701"/>
                </a:lnTo>
                <a:lnTo>
                  <a:pt x="351016" y="173701"/>
                </a:lnTo>
                <a:lnTo>
                  <a:pt x="349144" y="173701"/>
                </a:lnTo>
                <a:lnTo>
                  <a:pt x="347422" y="173848"/>
                </a:lnTo>
                <a:lnTo>
                  <a:pt x="345550" y="173848"/>
                </a:lnTo>
                <a:lnTo>
                  <a:pt x="343679" y="173848"/>
                </a:lnTo>
                <a:lnTo>
                  <a:pt x="341957" y="173701"/>
                </a:lnTo>
                <a:lnTo>
                  <a:pt x="340236" y="173848"/>
                </a:lnTo>
                <a:lnTo>
                  <a:pt x="338365" y="173848"/>
                </a:lnTo>
                <a:lnTo>
                  <a:pt x="337392" y="173848"/>
                </a:lnTo>
                <a:lnTo>
                  <a:pt x="336493" y="173848"/>
                </a:lnTo>
                <a:lnTo>
                  <a:pt x="334622" y="173848"/>
                </a:lnTo>
                <a:lnTo>
                  <a:pt x="332750" y="173848"/>
                </a:lnTo>
                <a:lnTo>
                  <a:pt x="331030" y="173995"/>
                </a:lnTo>
                <a:lnTo>
                  <a:pt x="329158" y="173995"/>
                </a:lnTo>
                <a:lnTo>
                  <a:pt x="327212" y="173995"/>
                </a:lnTo>
                <a:lnTo>
                  <a:pt x="325565" y="173848"/>
                </a:lnTo>
                <a:lnTo>
                  <a:pt x="323843" y="173995"/>
                </a:lnTo>
                <a:lnTo>
                  <a:pt x="321973" y="173995"/>
                </a:lnTo>
                <a:lnTo>
                  <a:pt x="320624" y="174600"/>
                </a:lnTo>
                <a:lnTo>
                  <a:pt x="319352" y="175124"/>
                </a:lnTo>
                <a:lnTo>
                  <a:pt x="318379" y="176023"/>
                </a:lnTo>
                <a:lnTo>
                  <a:pt x="317406" y="176988"/>
                </a:lnTo>
                <a:lnTo>
                  <a:pt x="316508" y="177887"/>
                </a:lnTo>
                <a:lnTo>
                  <a:pt x="315534" y="178786"/>
                </a:lnTo>
                <a:lnTo>
                  <a:pt x="314561" y="179751"/>
                </a:lnTo>
                <a:lnTo>
                  <a:pt x="313814" y="180879"/>
                </a:lnTo>
                <a:lnTo>
                  <a:pt x="312914" y="181779"/>
                </a:lnTo>
                <a:lnTo>
                  <a:pt x="311941" y="182678"/>
                </a:lnTo>
                <a:lnTo>
                  <a:pt x="310818" y="183430"/>
                </a:lnTo>
                <a:lnTo>
                  <a:pt x="309472" y="183953"/>
                </a:lnTo>
                <a:lnTo>
                  <a:pt x="307975" y="184329"/>
                </a:lnTo>
                <a:lnTo>
                  <a:pt x="306478" y="184705"/>
                </a:lnTo>
                <a:lnTo>
                  <a:pt x="304981" y="185082"/>
                </a:lnTo>
                <a:lnTo>
                  <a:pt x="303483" y="185441"/>
                </a:lnTo>
                <a:lnTo>
                  <a:pt x="302135" y="185965"/>
                </a:lnTo>
                <a:lnTo>
                  <a:pt x="300639" y="186341"/>
                </a:lnTo>
                <a:lnTo>
                  <a:pt x="298767" y="186341"/>
                </a:lnTo>
                <a:lnTo>
                  <a:pt x="297045" y="186193"/>
                </a:lnTo>
                <a:lnTo>
                  <a:pt x="295549" y="185817"/>
                </a:lnTo>
                <a:lnTo>
                  <a:pt x="294426" y="185082"/>
                </a:lnTo>
                <a:lnTo>
                  <a:pt x="293304" y="184329"/>
                </a:lnTo>
                <a:lnTo>
                  <a:pt x="292105" y="183577"/>
                </a:lnTo>
                <a:lnTo>
                  <a:pt x="290983" y="183201"/>
                </a:lnTo>
                <a:lnTo>
                  <a:pt x="289860" y="182449"/>
                </a:lnTo>
                <a:lnTo>
                  <a:pt x="288737" y="181713"/>
                </a:lnTo>
                <a:lnTo>
                  <a:pt x="287614" y="180961"/>
                </a:lnTo>
                <a:lnTo>
                  <a:pt x="286492" y="180209"/>
                </a:lnTo>
                <a:lnTo>
                  <a:pt x="285369" y="179457"/>
                </a:lnTo>
                <a:lnTo>
                  <a:pt x="284022" y="178933"/>
                </a:lnTo>
                <a:lnTo>
                  <a:pt x="282899" y="178181"/>
                </a:lnTo>
                <a:lnTo>
                  <a:pt x="281776" y="177445"/>
                </a:lnTo>
                <a:lnTo>
                  <a:pt x="280654" y="176693"/>
                </a:lnTo>
                <a:lnTo>
                  <a:pt x="279531" y="175941"/>
                </a:lnTo>
                <a:lnTo>
                  <a:pt x="278183" y="175418"/>
                </a:lnTo>
                <a:lnTo>
                  <a:pt x="276910" y="174813"/>
                </a:lnTo>
                <a:lnTo>
                  <a:pt x="275339" y="174519"/>
                </a:lnTo>
                <a:lnTo>
                  <a:pt x="273692" y="174666"/>
                </a:lnTo>
                <a:lnTo>
                  <a:pt x="271971" y="174813"/>
                </a:lnTo>
                <a:lnTo>
                  <a:pt x="270099" y="174813"/>
                </a:lnTo>
                <a:lnTo>
                  <a:pt x="268377" y="174666"/>
                </a:lnTo>
                <a:lnTo>
                  <a:pt x="266506" y="174666"/>
                </a:lnTo>
                <a:lnTo>
                  <a:pt x="264635" y="174666"/>
                </a:lnTo>
                <a:lnTo>
                  <a:pt x="262913" y="174437"/>
                </a:lnTo>
                <a:lnTo>
                  <a:pt x="261042" y="174437"/>
                </a:lnTo>
                <a:lnTo>
                  <a:pt x="259545" y="174813"/>
                </a:lnTo>
                <a:lnTo>
                  <a:pt x="258048" y="175189"/>
                </a:lnTo>
                <a:lnTo>
                  <a:pt x="256475" y="175565"/>
                </a:lnTo>
                <a:lnTo>
                  <a:pt x="255203" y="176088"/>
                </a:lnTo>
                <a:lnTo>
                  <a:pt x="253856" y="176693"/>
                </a:lnTo>
                <a:lnTo>
                  <a:pt x="252359" y="177069"/>
                </a:lnTo>
                <a:lnTo>
                  <a:pt x="250862" y="177364"/>
                </a:lnTo>
                <a:lnTo>
                  <a:pt x="249140" y="177593"/>
                </a:lnTo>
                <a:lnTo>
                  <a:pt x="247419" y="177740"/>
                </a:lnTo>
                <a:lnTo>
                  <a:pt x="246146" y="178345"/>
                </a:lnTo>
                <a:lnTo>
                  <a:pt x="244799" y="178868"/>
                </a:lnTo>
                <a:lnTo>
                  <a:pt x="243452" y="179457"/>
                </a:lnTo>
                <a:lnTo>
                  <a:pt x="242179" y="179980"/>
                </a:lnTo>
                <a:lnTo>
                  <a:pt x="241056" y="180732"/>
                </a:lnTo>
                <a:lnTo>
                  <a:pt x="239709" y="181255"/>
                </a:lnTo>
                <a:lnTo>
                  <a:pt x="238361" y="181860"/>
                </a:lnTo>
                <a:lnTo>
                  <a:pt x="237089" y="182384"/>
                </a:lnTo>
                <a:lnTo>
                  <a:pt x="235966" y="183119"/>
                </a:lnTo>
                <a:lnTo>
                  <a:pt x="234769" y="183872"/>
                </a:lnTo>
                <a:lnTo>
                  <a:pt x="233870" y="184771"/>
                </a:lnTo>
                <a:lnTo>
                  <a:pt x="232747" y="185523"/>
                </a:lnTo>
                <a:lnTo>
                  <a:pt x="231774" y="186422"/>
                </a:lnTo>
                <a:lnTo>
                  <a:pt x="230801" y="187387"/>
                </a:lnTo>
                <a:lnTo>
                  <a:pt x="229678" y="188139"/>
                </a:lnTo>
                <a:lnTo>
                  <a:pt x="228556" y="188891"/>
                </a:lnTo>
                <a:lnTo>
                  <a:pt x="227433" y="189562"/>
                </a:lnTo>
                <a:lnTo>
                  <a:pt x="225936" y="189938"/>
                </a:lnTo>
                <a:lnTo>
                  <a:pt x="224439" y="190314"/>
                </a:lnTo>
                <a:lnTo>
                  <a:pt x="222717" y="190543"/>
                </a:lnTo>
                <a:lnTo>
                  <a:pt x="220846" y="190543"/>
                </a:lnTo>
                <a:lnTo>
                  <a:pt x="218975" y="190543"/>
                </a:lnTo>
                <a:lnTo>
                  <a:pt x="217253" y="190314"/>
                </a:lnTo>
                <a:lnTo>
                  <a:pt x="215531" y="190167"/>
                </a:lnTo>
                <a:lnTo>
                  <a:pt x="213885" y="189938"/>
                </a:lnTo>
                <a:lnTo>
                  <a:pt x="212313" y="189562"/>
                </a:lnTo>
                <a:lnTo>
                  <a:pt x="210666" y="189415"/>
                </a:lnTo>
                <a:lnTo>
                  <a:pt x="209319" y="188810"/>
                </a:lnTo>
                <a:lnTo>
                  <a:pt x="207971" y="188286"/>
                </a:lnTo>
                <a:lnTo>
                  <a:pt x="206849" y="187551"/>
                </a:lnTo>
                <a:lnTo>
                  <a:pt x="205950" y="186651"/>
                </a:lnTo>
                <a:lnTo>
                  <a:pt x="205202" y="185523"/>
                </a:lnTo>
                <a:lnTo>
                  <a:pt x="204603" y="184182"/>
                </a:lnTo>
                <a:lnTo>
                  <a:pt x="204079" y="182907"/>
                </a:lnTo>
                <a:lnTo>
                  <a:pt x="203705" y="181403"/>
                </a:lnTo>
                <a:lnTo>
                  <a:pt x="203480" y="179751"/>
                </a:lnTo>
                <a:lnTo>
                  <a:pt x="203106" y="178263"/>
                </a:lnTo>
                <a:lnTo>
                  <a:pt x="202956" y="176612"/>
                </a:lnTo>
                <a:lnTo>
                  <a:pt x="202732" y="174977"/>
                </a:lnTo>
                <a:lnTo>
                  <a:pt x="202657" y="174110"/>
                </a:lnTo>
                <a:lnTo>
                  <a:pt x="202582" y="173243"/>
                </a:lnTo>
                <a:lnTo>
                  <a:pt x="202207" y="171821"/>
                </a:lnTo>
                <a:lnTo>
                  <a:pt x="201609" y="170480"/>
                </a:lnTo>
                <a:lnTo>
                  <a:pt x="201010" y="169204"/>
                </a:lnTo>
                <a:lnTo>
                  <a:pt x="200486" y="167929"/>
                </a:lnTo>
                <a:lnTo>
                  <a:pt x="199737" y="166817"/>
                </a:lnTo>
                <a:lnTo>
                  <a:pt x="198989" y="165689"/>
                </a:lnTo>
                <a:lnTo>
                  <a:pt x="198240" y="164561"/>
                </a:lnTo>
                <a:lnTo>
                  <a:pt x="197268" y="163661"/>
                </a:lnTo>
                <a:lnTo>
                  <a:pt x="196145" y="162909"/>
                </a:lnTo>
                <a:lnTo>
                  <a:pt x="195022" y="162173"/>
                </a:lnTo>
                <a:lnTo>
                  <a:pt x="193899" y="161421"/>
                </a:lnTo>
                <a:lnTo>
                  <a:pt x="192551" y="160898"/>
                </a:lnTo>
                <a:lnTo>
                  <a:pt x="191279" y="160293"/>
                </a:lnTo>
                <a:lnTo>
                  <a:pt x="189932" y="159770"/>
                </a:lnTo>
                <a:lnTo>
                  <a:pt x="188585" y="159181"/>
                </a:lnTo>
                <a:lnTo>
                  <a:pt x="187087" y="158805"/>
                </a:lnTo>
                <a:lnTo>
                  <a:pt x="185964" y="158053"/>
                </a:lnTo>
                <a:lnTo>
                  <a:pt x="184617" y="157530"/>
                </a:lnTo>
                <a:lnTo>
                  <a:pt x="183120" y="157154"/>
                </a:lnTo>
                <a:lnTo>
                  <a:pt x="181847" y="156630"/>
                </a:lnTo>
                <a:lnTo>
                  <a:pt x="180500" y="156025"/>
                </a:lnTo>
                <a:lnTo>
                  <a:pt x="179003" y="155649"/>
                </a:lnTo>
                <a:lnTo>
                  <a:pt x="177506" y="155290"/>
                </a:lnTo>
                <a:lnTo>
                  <a:pt x="176159" y="154750"/>
                </a:lnTo>
                <a:lnTo>
                  <a:pt x="174662" y="154390"/>
                </a:lnTo>
                <a:lnTo>
                  <a:pt x="173164" y="154014"/>
                </a:lnTo>
                <a:lnTo>
                  <a:pt x="171443" y="153785"/>
                </a:lnTo>
                <a:lnTo>
                  <a:pt x="169946" y="153409"/>
                </a:lnTo>
                <a:lnTo>
                  <a:pt x="168449" y="153115"/>
                </a:lnTo>
                <a:lnTo>
                  <a:pt x="166727" y="152886"/>
                </a:lnTo>
                <a:lnTo>
                  <a:pt x="165230" y="152510"/>
                </a:lnTo>
                <a:lnTo>
                  <a:pt x="163733" y="152134"/>
                </a:lnTo>
                <a:lnTo>
                  <a:pt x="162386" y="151611"/>
                </a:lnTo>
                <a:lnTo>
                  <a:pt x="161263" y="150858"/>
                </a:lnTo>
                <a:lnTo>
                  <a:pt x="159916" y="150270"/>
                </a:lnTo>
                <a:lnTo>
                  <a:pt x="159167" y="149142"/>
                </a:lnTo>
                <a:lnTo>
                  <a:pt x="158418" y="148095"/>
                </a:lnTo>
                <a:lnTo>
                  <a:pt x="157670" y="146967"/>
                </a:lnTo>
                <a:lnTo>
                  <a:pt x="157071" y="145626"/>
                </a:lnTo>
                <a:lnTo>
                  <a:pt x="156547" y="144351"/>
                </a:lnTo>
                <a:lnTo>
                  <a:pt x="155799" y="143222"/>
                </a:lnTo>
                <a:lnTo>
                  <a:pt x="154826" y="142339"/>
                </a:lnTo>
                <a:lnTo>
                  <a:pt x="154077" y="141211"/>
                </a:lnTo>
                <a:lnTo>
                  <a:pt x="153179" y="140312"/>
                </a:lnTo>
                <a:lnTo>
                  <a:pt x="152206" y="139331"/>
                </a:lnTo>
                <a:lnTo>
                  <a:pt x="151233" y="138448"/>
                </a:lnTo>
                <a:lnTo>
                  <a:pt x="150335" y="137548"/>
                </a:lnTo>
                <a:lnTo>
                  <a:pt x="149361" y="136567"/>
                </a:lnTo>
                <a:lnTo>
                  <a:pt x="148463" y="135668"/>
                </a:lnTo>
                <a:lnTo>
                  <a:pt x="147340" y="134916"/>
                </a:lnTo>
                <a:lnTo>
                  <a:pt x="146143" y="134180"/>
                </a:lnTo>
                <a:lnTo>
                  <a:pt x="144870" y="133657"/>
                </a:lnTo>
                <a:lnTo>
                  <a:pt x="143523" y="133052"/>
                </a:lnTo>
                <a:lnTo>
                  <a:pt x="142175" y="132529"/>
                </a:lnTo>
                <a:lnTo>
                  <a:pt x="140679" y="132153"/>
                </a:lnTo>
                <a:lnTo>
                  <a:pt x="139181" y="131776"/>
                </a:lnTo>
                <a:lnTo>
                  <a:pt x="137460" y="131547"/>
                </a:lnTo>
                <a:lnTo>
                  <a:pt x="135589" y="131547"/>
                </a:lnTo>
                <a:lnTo>
                  <a:pt x="134316" y="132153"/>
                </a:lnTo>
                <a:lnTo>
                  <a:pt x="132407" y="132496"/>
                </a:lnTo>
                <a:lnTo>
                  <a:pt x="132776" y="133690"/>
                </a:lnTo>
                <a:lnTo>
                  <a:pt x="133343" y="134916"/>
                </a:lnTo>
                <a:lnTo>
                  <a:pt x="133717" y="136420"/>
                </a:lnTo>
                <a:lnTo>
                  <a:pt x="133867" y="136796"/>
                </a:lnTo>
                <a:lnTo>
                  <a:pt x="134316" y="137696"/>
                </a:lnTo>
                <a:lnTo>
                  <a:pt x="134840" y="138971"/>
                </a:lnTo>
                <a:lnTo>
                  <a:pt x="135214" y="140459"/>
                </a:lnTo>
                <a:lnTo>
                  <a:pt x="135813" y="141734"/>
                </a:lnTo>
                <a:lnTo>
                  <a:pt x="136337" y="143075"/>
                </a:lnTo>
                <a:lnTo>
                  <a:pt x="136711" y="144498"/>
                </a:lnTo>
                <a:lnTo>
                  <a:pt x="137086" y="146002"/>
                </a:lnTo>
                <a:lnTo>
                  <a:pt x="137310" y="147719"/>
                </a:lnTo>
                <a:lnTo>
                  <a:pt x="137684" y="149142"/>
                </a:lnTo>
                <a:lnTo>
                  <a:pt x="137684" y="151022"/>
                </a:lnTo>
                <a:lnTo>
                  <a:pt x="137310" y="152510"/>
                </a:lnTo>
                <a:lnTo>
                  <a:pt x="136936" y="154014"/>
                </a:lnTo>
                <a:lnTo>
                  <a:pt x="136562" y="155437"/>
                </a:lnTo>
                <a:lnTo>
                  <a:pt x="136187" y="156925"/>
                </a:lnTo>
                <a:lnTo>
                  <a:pt x="135589" y="158200"/>
                </a:lnTo>
                <a:lnTo>
                  <a:pt x="135214" y="159704"/>
                </a:lnTo>
                <a:lnTo>
                  <a:pt x="134840" y="161192"/>
                </a:lnTo>
                <a:lnTo>
                  <a:pt x="134466" y="162697"/>
                </a:lnTo>
                <a:lnTo>
                  <a:pt x="134466" y="164561"/>
                </a:lnTo>
                <a:lnTo>
                  <a:pt x="134241" y="166212"/>
                </a:lnTo>
                <a:lnTo>
                  <a:pt x="134092" y="167864"/>
                </a:lnTo>
                <a:lnTo>
                  <a:pt x="134092" y="169728"/>
                </a:lnTo>
                <a:lnTo>
                  <a:pt x="134092" y="171526"/>
                </a:lnTo>
                <a:lnTo>
                  <a:pt x="134241" y="173243"/>
                </a:lnTo>
                <a:lnTo>
                  <a:pt x="134466" y="174895"/>
                </a:lnTo>
                <a:lnTo>
                  <a:pt x="134466" y="176759"/>
                </a:lnTo>
                <a:lnTo>
                  <a:pt x="134241" y="178410"/>
                </a:lnTo>
                <a:lnTo>
                  <a:pt x="134241" y="179915"/>
                </a:lnTo>
                <a:lnTo>
                  <a:pt x="133717" y="181174"/>
                </a:lnTo>
                <a:lnTo>
                  <a:pt x="133118" y="182449"/>
                </a:lnTo>
                <a:lnTo>
                  <a:pt x="132370" y="183577"/>
                </a:lnTo>
                <a:lnTo>
                  <a:pt x="131397" y="184542"/>
                </a:lnTo>
                <a:lnTo>
                  <a:pt x="130498" y="185441"/>
                </a:lnTo>
                <a:lnTo>
                  <a:pt x="129750" y="186570"/>
                </a:lnTo>
                <a:lnTo>
                  <a:pt x="128777" y="187469"/>
                </a:lnTo>
                <a:lnTo>
                  <a:pt x="128253" y="188744"/>
                </a:lnTo>
                <a:lnTo>
                  <a:pt x="127879" y="190232"/>
                </a:lnTo>
                <a:lnTo>
                  <a:pt x="127654" y="191884"/>
                </a:lnTo>
                <a:lnTo>
                  <a:pt x="127055" y="193224"/>
                </a:lnTo>
                <a:lnTo>
                  <a:pt x="126532" y="194500"/>
                </a:lnTo>
                <a:lnTo>
                  <a:pt x="125558" y="195399"/>
                </a:lnTo>
                <a:lnTo>
                  <a:pt x="124660" y="196380"/>
                </a:lnTo>
                <a:lnTo>
                  <a:pt x="123687" y="197280"/>
                </a:lnTo>
                <a:lnTo>
                  <a:pt x="122714" y="198244"/>
                </a:lnTo>
                <a:lnTo>
                  <a:pt x="121816" y="199144"/>
                </a:lnTo>
                <a:lnTo>
                  <a:pt x="121352" y="199569"/>
                </a:lnTo>
                <a:lnTo>
                  <a:pt x="120842" y="200043"/>
                </a:lnTo>
                <a:lnTo>
                  <a:pt x="120094" y="201171"/>
                </a:lnTo>
                <a:lnTo>
                  <a:pt x="119570" y="202512"/>
                </a:lnTo>
                <a:lnTo>
                  <a:pt x="119196" y="203935"/>
                </a:lnTo>
                <a:lnTo>
                  <a:pt x="119570" y="205439"/>
                </a:lnTo>
                <a:lnTo>
                  <a:pt x="120094" y="206698"/>
                </a:lnTo>
                <a:lnTo>
                  <a:pt x="120319" y="208431"/>
                </a:lnTo>
                <a:lnTo>
                  <a:pt x="120319" y="210230"/>
                </a:lnTo>
                <a:lnTo>
                  <a:pt x="120468" y="211947"/>
                </a:lnTo>
                <a:lnTo>
                  <a:pt x="120319" y="213598"/>
                </a:lnTo>
                <a:lnTo>
                  <a:pt x="119720" y="214857"/>
                </a:lnTo>
                <a:lnTo>
                  <a:pt x="118972" y="215985"/>
                </a:lnTo>
                <a:lnTo>
                  <a:pt x="118373" y="217261"/>
                </a:lnTo>
                <a:lnTo>
                  <a:pt x="117848" y="218602"/>
                </a:lnTo>
                <a:lnTo>
                  <a:pt x="117474" y="220024"/>
                </a:lnTo>
                <a:lnTo>
                  <a:pt x="117100" y="221529"/>
                </a:lnTo>
                <a:lnTo>
                  <a:pt x="116501" y="222869"/>
                </a:lnTo>
                <a:lnTo>
                  <a:pt x="115752" y="223916"/>
                </a:lnTo>
                <a:lnTo>
                  <a:pt x="115154" y="225273"/>
                </a:lnTo>
                <a:lnTo>
                  <a:pt x="114780" y="226695"/>
                </a:lnTo>
                <a:lnTo>
                  <a:pt x="114405" y="228183"/>
                </a:lnTo>
                <a:lnTo>
                  <a:pt x="114031" y="229688"/>
                </a:lnTo>
                <a:lnTo>
                  <a:pt x="113657" y="231176"/>
                </a:lnTo>
                <a:lnTo>
                  <a:pt x="113133" y="232451"/>
                </a:lnTo>
                <a:lnTo>
                  <a:pt x="112534" y="233727"/>
                </a:lnTo>
                <a:lnTo>
                  <a:pt x="112160" y="235231"/>
                </a:lnTo>
                <a:lnTo>
                  <a:pt x="112010" y="236948"/>
                </a:lnTo>
                <a:lnTo>
                  <a:pt x="112534" y="238223"/>
                </a:lnTo>
                <a:lnTo>
                  <a:pt x="113282" y="239335"/>
                </a:lnTo>
                <a:lnTo>
                  <a:pt x="114031" y="240463"/>
                </a:lnTo>
                <a:lnTo>
                  <a:pt x="115004" y="241363"/>
                </a:lnTo>
                <a:lnTo>
                  <a:pt x="115752" y="242491"/>
                </a:lnTo>
                <a:lnTo>
                  <a:pt x="116501" y="243537"/>
                </a:lnTo>
                <a:lnTo>
                  <a:pt x="117474" y="244502"/>
                </a:lnTo>
                <a:lnTo>
                  <a:pt x="118223" y="245630"/>
                </a:lnTo>
                <a:lnTo>
                  <a:pt x="119121" y="246530"/>
                </a:lnTo>
                <a:lnTo>
                  <a:pt x="120094" y="247494"/>
                </a:lnTo>
                <a:lnTo>
                  <a:pt x="120992" y="248394"/>
                </a:lnTo>
                <a:lnTo>
                  <a:pt x="122190" y="249293"/>
                </a:lnTo>
                <a:lnTo>
                  <a:pt x="123088" y="250274"/>
                </a:lnTo>
                <a:lnTo>
                  <a:pt x="124211" y="251026"/>
                </a:lnTo>
                <a:lnTo>
                  <a:pt x="125334" y="251697"/>
                </a:lnTo>
                <a:lnTo>
                  <a:pt x="126681" y="252285"/>
                </a:lnTo>
                <a:lnTo>
                  <a:pt x="128178" y="252661"/>
                </a:lnTo>
                <a:lnTo>
                  <a:pt x="129675" y="253037"/>
                </a:lnTo>
                <a:lnTo>
                  <a:pt x="131397" y="253185"/>
                </a:lnTo>
                <a:lnTo>
                  <a:pt x="132744" y="253790"/>
                </a:lnTo>
                <a:lnTo>
                  <a:pt x="134017" y="254313"/>
                </a:lnTo>
                <a:lnTo>
                  <a:pt x="134990" y="255212"/>
                </a:lnTo>
                <a:lnTo>
                  <a:pt x="135888" y="256177"/>
                </a:lnTo>
                <a:lnTo>
                  <a:pt x="137086" y="256929"/>
                </a:lnTo>
                <a:lnTo>
                  <a:pt x="138732" y="257076"/>
                </a:lnTo>
                <a:lnTo>
                  <a:pt x="140229" y="257452"/>
                </a:lnTo>
                <a:lnTo>
                  <a:pt x="141951" y="257681"/>
                </a:lnTo>
                <a:lnTo>
                  <a:pt x="143448" y="258057"/>
                </a:lnTo>
                <a:lnTo>
                  <a:pt x="144945" y="258433"/>
                </a:lnTo>
                <a:lnTo>
                  <a:pt x="146442" y="258809"/>
                </a:lnTo>
                <a:lnTo>
                  <a:pt x="148014" y="259185"/>
                </a:lnTo>
                <a:lnTo>
                  <a:pt x="149137" y="259856"/>
                </a:lnTo>
                <a:lnTo>
                  <a:pt x="150260" y="260673"/>
                </a:lnTo>
                <a:lnTo>
                  <a:pt x="151158" y="261573"/>
                </a:lnTo>
                <a:lnTo>
                  <a:pt x="152281" y="262325"/>
                </a:lnTo>
                <a:lnTo>
                  <a:pt x="153254" y="263224"/>
                </a:lnTo>
                <a:lnTo>
                  <a:pt x="154002" y="264336"/>
                </a:lnTo>
                <a:lnTo>
                  <a:pt x="154601" y="265612"/>
                </a:lnTo>
                <a:lnTo>
                  <a:pt x="154975" y="267116"/>
                </a:lnTo>
                <a:lnTo>
                  <a:pt x="155125" y="268751"/>
                </a:lnTo>
                <a:lnTo>
                  <a:pt x="154601" y="270108"/>
                </a:lnTo>
                <a:lnTo>
                  <a:pt x="153852" y="271236"/>
                </a:lnTo>
                <a:lnTo>
                  <a:pt x="153029" y="272283"/>
                </a:lnTo>
                <a:lnTo>
                  <a:pt x="152655" y="273771"/>
                </a:lnTo>
                <a:lnTo>
                  <a:pt x="152655" y="275275"/>
                </a:lnTo>
                <a:lnTo>
                  <a:pt x="153254" y="276551"/>
                </a:lnTo>
                <a:lnTo>
                  <a:pt x="154002" y="277662"/>
                </a:lnTo>
                <a:lnTo>
                  <a:pt x="154601" y="278938"/>
                </a:lnTo>
                <a:lnTo>
                  <a:pt x="154975" y="280442"/>
                </a:lnTo>
                <a:lnTo>
                  <a:pt x="154842" y="280965"/>
                </a:lnTo>
                <a:lnTo>
                  <a:pt x="154601" y="281930"/>
                </a:lnTo>
                <a:lnTo>
                  <a:pt x="153778" y="283058"/>
                </a:lnTo>
                <a:lnTo>
                  <a:pt x="152655" y="283810"/>
                </a:lnTo>
                <a:lnTo>
                  <a:pt x="152153" y="284563"/>
                </a:lnTo>
                <a:lnTo>
                  <a:pt x="151906" y="284922"/>
                </a:lnTo>
                <a:lnTo>
                  <a:pt x="151158" y="285969"/>
                </a:lnTo>
                <a:lnTo>
                  <a:pt x="150409" y="287097"/>
                </a:lnTo>
                <a:lnTo>
                  <a:pt x="150260" y="288814"/>
                </a:lnTo>
                <a:lnTo>
                  <a:pt x="150409" y="290465"/>
                </a:lnTo>
                <a:lnTo>
                  <a:pt x="150634" y="292117"/>
                </a:lnTo>
                <a:lnTo>
                  <a:pt x="151008" y="293605"/>
                </a:lnTo>
                <a:lnTo>
                  <a:pt x="151158" y="295256"/>
                </a:lnTo>
                <a:lnTo>
                  <a:pt x="151382" y="296908"/>
                </a:lnTo>
                <a:lnTo>
                  <a:pt x="151382" y="298772"/>
                </a:lnTo>
                <a:lnTo>
                  <a:pt x="151382" y="300652"/>
                </a:lnTo>
                <a:lnTo>
                  <a:pt x="150934" y="303939"/>
                </a:lnTo>
                <a:lnTo>
                  <a:pt x="150783" y="305656"/>
                </a:lnTo>
                <a:lnTo>
                  <a:pt x="150484" y="306866"/>
                </a:lnTo>
                <a:lnTo>
                  <a:pt x="150409" y="307160"/>
                </a:lnTo>
                <a:lnTo>
                  <a:pt x="150185" y="308812"/>
                </a:lnTo>
                <a:lnTo>
                  <a:pt x="149810" y="310299"/>
                </a:lnTo>
                <a:lnTo>
                  <a:pt x="149661" y="311951"/>
                </a:lnTo>
                <a:lnTo>
                  <a:pt x="149661" y="313815"/>
                </a:lnTo>
                <a:lnTo>
                  <a:pt x="149436" y="315466"/>
                </a:lnTo>
                <a:lnTo>
                  <a:pt x="149436" y="317330"/>
                </a:lnTo>
                <a:lnTo>
                  <a:pt x="149661" y="318982"/>
                </a:lnTo>
                <a:lnTo>
                  <a:pt x="149661" y="320862"/>
                </a:lnTo>
                <a:lnTo>
                  <a:pt x="149661" y="322645"/>
                </a:lnTo>
                <a:lnTo>
                  <a:pt x="149661" y="324149"/>
                </a:lnTo>
                <a:lnTo>
                  <a:pt x="149062" y="325490"/>
                </a:lnTo>
                <a:lnTo>
                  <a:pt x="148314" y="326553"/>
                </a:lnTo>
                <a:lnTo>
                  <a:pt x="147340" y="327517"/>
                </a:lnTo>
                <a:lnTo>
                  <a:pt x="146218" y="328270"/>
                </a:lnTo>
                <a:lnTo>
                  <a:pt x="145095" y="328940"/>
                </a:lnTo>
                <a:lnTo>
                  <a:pt x="143822" y="329545"/>
                </a:lnTo>
                <a:lnTo>
                  <a:pt x="142475" y="330068"/>
                </a:lnTo>
                <a:lnTo>
                  <a:pt x="141352" y="330804"/>
                </a:lnTo>
                <a:lnTo>
                  <a:pt x="140379" y="331785"/>
                </a:lnTo>
                <a:lnTo>
                  <a:pt x="139631" y="332832"/>
                </a:lnTo>
                <a:lnTo>
                  <a:pt x="139112" y="334238"/>
                </a:lnTo>
                <a:lnTo>
                  <a:pt x="139256" y="335824"/>
                </a:lnTo>
                <a:lnTo>
                  <a:pt x="139855" y="337099"/>
                </a:lnTo>
                <a:lnTo>
                  <a:pt x="140604" y="338227"/>
                </a:lnTo>
                <a:lnTo>
                  <a:pt x="141352" y="339339"/>
                </a:lnTo>
                <a:lnTo>
                  <a:pt x="141727" y="340844"/>
                </a:lnTo>
                <a:lnTo>
                  <a:pt x="141876" y="342495"/>
                </a:lnTo>
                <a:lnTo>
                  <a:pt x="142625" y="343607"/>
                </a:lnTo>
                <a:lnTo>
                  <a:pt x="143223" y="344882"/>
                </a:lnTo>
                <a:lnTo>
                  <a:pt x="143373" y="346599"/>
                </a:lnTo>
                <a:lnTo>
                  <a:pt x="144122" y="347646"/>
                </a:lnTo>
                <a:lnTo>
                  <a:pt x="145095" y="348627"/>
                </a:lnTo>
                <a:lnTo>
                  <a:pt x="145693" y="349902"/>
                </a:lnTo>
                <a:lnTo>
                  <a:pt x="146218" y="351178"/>
                </a:lnTo>
                <a:lnTo>
                  <a:pt x="146592" y="352666"/>
                </a:lnTo>
                <a:lnTo>
                  <a:pt x="147565" y="353647"/>
                </a:lnTo>
                <a:lnTo>
                  <a:pt x="148837" y="354383"/>
                </a:lnTo>
                <a:lnTo>
                  <a:pt x="149960" y="355135"/>
                </a:lnTo>
                <a:lnTo>
                  <a:pt x="150335" y="356557"/>
                </a:lnTo>
                <a:lnTo>
                  <a:pt x="150559" y="358290"/>
                </a:lnTo>
                <a:lnTo>
                  <a:pt x="150335" y="359926"/>
                </a:lnTo>
                <a:lnTo>
                  <a:pt x="150709" y="361430"/>
                </a:lnTo>
                <a:lnTo>
                  <a:pt x="151532" y="362542"/>
                </a:lnTo>
                <a:lnTo>
                  <a:pt x="152056" y="363817"/>
                </a:lnTo>
                <a:lnTo>
                  <a:pt x="152655" y="365093"/>
                </a:lnTo>
                <a:lnTo>
                  <a:pt x="152805" y="366744"/>
                </a:lnTo>
                <a:lnTo>
                  <a:pt x="152431" y="367496"/>
                </a:lnTo>
                <a:lnTo>
                  <a:pt x="152430" y="369360"/>
                </a:lnTo>
                <a:lnTo>
                  <a:pt x="152056" y="370865"/>
                </a:lnTo>
                <a:lnTo>
                  <a:pt x="151457" y="372124"/>
                </a:lnTo>
                <a:lnTo>
                  <a:pt x="150709" y="373252"/>
                </a:lnTo>
                <a:lnTo>
                  <a:pt x="149586" y="374004"/>
                </a:lnTo>
                <a:lnTo>
                  <a:pt x="148837" y="375132"/>
                </a:lnTo>
                <a:lnTo>
                  <a:pt x="147939" y="376015"/>
                </a:lnTo>
                <a:lnTo>
                  <a:pt x="147340" y="377372"/>
                </a:lnTo>
                <a:lnTo>
                  <a:pt x="146742" y="378648"/>
                </a:lnTo>
                <a:lnTo>
                  <a:pt x="146367" y="380136"/>
                </a:lnTo>
                <a:lnTo>
                  <a:pt x="145993" y="381558"/>
                </a:lnTo>
                <a:lnTo>
                  <a:pt x="145469" y="382915"/>
                </a:lnTo>
                <a:lnTo>
                  <a:pt x="144721" y="384027"/>
                </a:lnTo>
                <a:lnTo>
                  <a:pt x="143748" y="384927"/>
                </a:lnTo>
                <a:lnTo>
                  <a:pt x="142849" y="385826"/>
                </a:lnTo>
                <a:lnTo>
                  <a:pt x="141876" y="386807"/>
                </a:lnTo>
                <a:lnTo>
                  <a:pt x="141128" y="387919"/>
                </a:lnTo>
                <a:lnTo>
                  <a:pt x="140379" y="388965"/>
                </a:lnTo>
                <a:lnTo>
                  <a:pt x="140154" y="390699"/>
                </a:lnTo>
                <a:lnTo>
                  <a:pt x="140379" y="392334"/>
                </a:lnTo>
                <a:lnTo>
                  <a:pt x="140379" y="394214"/>
                </a:lnTo>
                <a:lnTo>
                  <a:pt x="140005" y="395702"/>
                </a:lnTo>
                <a:lnTo>
                  <a:pt x="139631" y="396765"/>
                </a:lnTo>
                <a:lnTo>
                  <a:pt x="139032" y="398106"/>
                </a:lnTo>
                <a:lnTo>
                  <a:pt x="138758" y="398515"/>
                </a:lnTo>
                <a:lnTo>
                  <a:pt x="138284" y="399234"/>
                </a:lnTo>
                <a:lnTo>
                  <a:pt x="137385" y="400133"/>
                </a:lnTo>
                <a:lnTo>
                  <a:pt x="136412" y="401024"/>
                </a:lnTo>
                <a:lnTo>
                  <a:pt x="135439" y="401997"/>
                </a:lnTo>
                <a:lnTo>
                  <a:pt x="134690" y="403045"/>
                </a:lnTo>
                <a:lnTo>
                  <a:pt x="134540" y="404766"/>
                </a:lnTo>
                <a:lnTo>
                  <a:pt x="134166" y="406263"/>
                </a:lnTo>
                <a:lnTo>
                  <a:pt x="133792" y="407686"/>
                </a:lnTo>
                <a:lnTo>
                  <a:pt x="133044" y="408808"/>
                </a:lnTo>
                <a:lnTo>
                  <a:pt x="132295" y="409931"/>
                </a:lnTo>
                <a:lnTo>
                  <a:pt x="131696" y="411205"/>
                </a:lnTo>
                <a:lnTo>
                  <a:pt x="130723" y="412176"/>
                </a:lnTo>
                <a:lnTo>
                  <a:pt x="129975" y="413299"/>
                </a:lnTo>
                <a:lnTo>
                  <a:pt x="129450" y="414572"/>
                </a:lnTo>
                <a:lnTo>
                  <a:pt x="128852" y="415845"/>
                </a:lnTo>
                <a:lnTo>
                  <a:pt x="128702" y="417567"/>
                </a:lnTo>
                <a:lnTo>
                  <a:pt x="128328" y="418988"/>
                </a:lnTo>
                <a:lnTo>
                  <a:pt x="127954" y="420486"/>
                </a:lnTo>
                <a:lnTo>
                  <a:pt x="127580" y="421982"/>
                </a:lnTo>
                <a:lnTo>
                  <a:pt x="126980" y="423256"/>
                </a:lnTo>
                <a:lnTo>
                  <a:pt x="126232" y="424377"/>
                </a:lnTo>
                <a:lnTo>
                  <a:pt x="125259" y="425350"/>
                </a:lnTo>
                <a:lnTo>
                  <a:pt x="124510" y="426398"/>
                </a:lnTo>
                <a:lnTo>
                  <a:pt x="123762" y="427522"/>
                </a:lnTo>
                <a:lnTo>
                  <a:pt x="123612" y="429243"/>
                </a:lnTo>
                <a:lnTo>
                  <a:pt x="123612" y="431040"/>
                </a:lnTo>
                <a:lnTo>
                  <a:pt x="123986" y="432537"/>
                </a:lnTo>
                <a:lnTo>
                  <a:pt x="124361" y="434034"/>
                </a:lnTo>
                <a:lnTo>
                  <a:pt x="124361" y="435531"/>
                </a:lnTo>
                <a:lnTo>
                  <a:pt x="123762" y="436803"/>
                </a:lnTo>
                <a:lnTo>
                  <a:pt x="123013" y="437926"/>
                </a:lnTo>
                <a:lnTo>
                  <a:pt x="122863" y="439573"/>
                </a:lnTo>
                <a:lnTo>
                  <a:pt x="123238" y="441070"/>
                </a:lnTo>
                <a:lnTo>
                  <a:pt x="123612" y="442566"/>
                </a:lnTo>
                <a:lnTo>
                  <a:pt x="123238" y="444064"/>
                </a:lnTo>
                <a:lnTo>
                  <a:pt x="122489" y="445112"/>
                </a:lnTo>
                <a:lnTo>
                  <a:pt x="122040" y="446609"/>
                </a:lnTo>
                <a:lnTo>
                  <a:pt x="121890" y="448330"/>
                </a:lnTo>
                <a:lnTo>
                  <a:pt x="122265" y="449753"/>
                </a:lnTo>
                <a:lnTo>
                  <a:pt x="123013" y="450876"/>
                </a:lnTo>
                <a:lnTo>
                  <a:pt x="123388" y="452372"/>
                </a:lnTo>
                <a:lnTo>
                  <a:pt x="123238" y="454019"/>
                </a:lnTo>
                <a:lnTo>
                  <a:pt x="122415" y="455142"/>
                </a:lnTo>
                <a:lnTo>
                  <a:pt x="121666" y="456266"/>
                </a:lnTo>
                <a:lnTo>
                  <a:pt x="120768" y="457163"/>
                </a:lnTo>
                <a:lnTo>
                  <a:pt x="119794" y="458136"/>
                </a:lnTo>
                <a:lnTo>
                  <a:pt x="119046" y="459259"/>
                </a:lnTo>
                <a:lnTo>
                  <a:pt x="118522" y="460532"/>
                </a:lnTo>
                <a:lnTo>
                  <a:pt x="118148" y="462029"/>
                </a:lnTo>
                <a:lnTo>
                  <a:pt x="117923" y="463676"/>
                </a:lnTo>
                <a:lnTo>
                  <a:pt x="117923" y="465547"/>
                </a:lnTo>
                <a:lnTo>
                  <a:pt x="117549" y="467044"/>
                </a:lnTo>
                <a:lnTo>
                  <a:pt x="116800" y="468168"/>
                </a:lnTo>
                <a:lnTo>
                  <a:pt x="115704" y="469044"/>
                </a:lnTo>
                <a:lnTo>
                  <a:pt x="114929" y="470187"/>
                </a:lnTo>
                <a:lnTo>
                  <a:pt x="114929" y="471984"/>
                </a:lnTo>
                <a:lnTo>
                  <a:pt x="115303" y="473482"/>
                </a:lnTo>
                <a:lnTo>
                  <a:pt x="115677" y="474978"/>
                </a:lnTo>
                <a:lnTo>
                  <a:pt x="115677" y="476850"/>
                </a:lnTo>
                <a:lnTo>
                  <a:pt x="115453" y="478497"/>
                </a:lnTo>
                <a:lnTo>
                  <a:pt x="114930" y="479844"/>
                </a:lnTo>
                <a:lnTo>
                  <a:pt x="114180" y="480892"/>
                </a:lnTo>
                <a:lnTo>
                  <a:pt x="113208" y="481865"/>
                </a:lnTo>
                <a:lnTo>
                  <a:pt x="112684" y="483137"/>
                </a:lnTo>
                <a:lnTo>
                  <a:pt x="112085" y="484409"/>
                </a:lnTo>
                <a:lnTo>
                  <a:pt x="112085" y="486282"/>
                </a:lnTo>
                <a:lnTo>
                  <a:pt x="111711" y="487778"/>
                </a:lnTo>
                <a:lnTo>
                  <a:pt x="111112" y="489050"/>
                </a:lnTo>
                <a:lnTo>
                  <a:pt x="110363" y="490173"/>
                </a:lnTo>
                <a:lnTo>
                  <a:pt x="109465" y="491146"/>
                </a:lnTo>
                <a:lnTo>
                  <a:pt x="108492" y="492045"/>
                </a:lnTo>
                <a:lnTo>
                  <a:pt x="107594" y="492943"/>
                </a:lnTo>
                <a:lnTo>
                  <a:pt x="106471" y="493692"/>
                </a:lnTo>
                <a:lnTo>
                  <a:pt x="105872" y="494066"/>
                </a:lnTo>
                <a:lnTo>
                  <a:pt x="105273" y="494441"/>
                </a:lnTo>
                <a:lnTo>
                  <a:pt x="104151" y="495188"/>
                </a:lnTo>
                <a:lnTo>
                  <a:pt x="102878" y="495787"/>
                </a:lnTo>
                <a:lnTo>
                  <a:pt x="101156" y="495937"/>
                </a:lnTo>
                <a:lnTo>
                  <a:pt x="99659" y="496311"/>
                </a:lnTo>
                <a:lnTo>
                  <a:pt x="98162" y="496686"/>
                </a:lnTo>
                <a:lnTo>
                  <a:pt x="96665" y="497060"/>
                </a:lnTo>
                <a:lnTo>
                  <a:pt x="95318" y="497584"/>
                </a:lnTo>
                <a:lnTo>
                  <a:pt x="94420" y="498557"/>
                </a:lnTo>
                <a:lnTo>
                  <a:pt x="93671" y="499605"/>
                </a:lnTo>
                <a:lnTo>
                  <a:pt x="93185" y="500697"/>
                </a:lnTo>
                <a:lnTo>
                  <a:pt x="93072" y="500952"/>
                </a:lnTo>
                <a:lnTo>
                  <a:pt x="92473" y="502224"/>
                </a:lnTo>
                <a:lnTo>
                  <a:pt x="91725" y="503347"/>
                </a:lnTo>
                <a:lnTo>
                  <a:pt x="90228" y="503347"/>
                </a:lnTo>
                <a:lnTo>
                  <a:pt x="89330" y="502450"/>
                </a:lnTo>
                <a:lnTo>
                  <a:pt x="88356" y="501477"/>
                </a:lnTo>
                <a:lnTo>
                  <a:pt x="88191" y="501312"/>
                </a:lnTo>
                <a:lnTo>
                  <a:pt x="87458" y="500577"/>
                </a:lnTo>
                <a:lnTo>
                  <a:pt x="86111" y="499979"/>
                </a:lnTo>
                <a:lnTo>
                  <a:pt x="84614" y="500353"/>
                </a:lnTo>
                <a:lnTo>
                  <a:pt x="83491" y="501102"/>
                </a:lnTo>
                <a:lnTo>
                  <a:pt x="82518" y="502075"/>
                </a:lnTo>
                <a:lnTo>
                  <a:pt x="81620" y="502973"/>
                </a:lnTo>
                <a:lnTo>
                  <a:pt x="80871" y="504096"/>
                </a:lnTo>
                <a:lnTo>
                  <a:pt x="80272" y="505368"/>
                </a:lnTo>
                <a:lnTo>
                  <a:pt x="79524" y="506492"/>
                </a:lnTo>
                <a:lnTo>
                  <a:pt x="78775" y="507613"/>
                </a:lnTo>
                <a:lnTo>
                  <a:pt x="77653" y="508362"/>
                </a:lnTo>
                <a:lnTo>
                  <a:pt x="75931" y="508513"/>
                </a:lnTo>
                <a:lnTo>
                  <a:pt x="74658" y="509111"/>
                </a:lnTo>
                <a:lnTo>
                  <a:pt x="73685" y="510009"/>
                </a:lnTo>
                <a:lnTo>
                  <a:pt x="73161" y="511283"/>
                </a:lnTo>
                <a:lnTo>
                  <a:pt x="72562" y="512630"/>
                </a:lnTo>
                <a:lnTo>
                  <a:pt x="71814" y="513752"/>
                </a:lnTo>
                <a:lnTo>
                  <a:pt x="70841" y="514651"/>
                </a:lnTo>
                <a:lnTo>
                  <a:pt x="70092" y="515773"/>
                </a:lnTo>
                <a:lnTo>
                  <a:pt x="69194" y="516672"/>
                </a:lnTo>
                <a:lnTo>
                  <a:pt x="68446" y="517794"/>
                </a:lnTo>
                <a:lnTo>
                  <a:pt x="67922" y="518973"/>
                </a:lnTo>
                <a:lnTo>
                  <a:pt x="67847" y="519141"/>
                </a:lnTo>
                <a:lnTo>
                  <a:pt x="67098" y="520189"/>
                </a:lnTo>
                <a:lnTo>
                  <a:pt x="66575" y="521536"/>
                </a:lnTo>
                <a:lnTo>
                  <a:pt x="65976" y="522809"/>
                </a:lnTo>
                <a:lnTo>
                  <a:pt x="65376" y="524082"/>
                </a:lnTo>
                <a:lnTo>
                  <a:pt x="65227" y="525804"/>
                </a:lnTo>
                <a:lnTo>
                  <a:pt x="64628" y="527076"/>
                </a:lnTo>
                <a:lnTo>
                  <a:pt x="63880" y="528198"/>
                </a:lnTo>
                <a:lnTo>
                  <a:pt x="63131" y="529321"/>
                </a:lnTo>
                <a:lnTo>
                  <a:pt x="62981" y="530968"/>
                </a:lnTo>
                <a:lnTo>
                  <a:pt x="63505" y="532240"/>
                </a:lnTo>
                <a:lnTo>
                  <a:pt x="64254" y="533363"/>
                </a:lnTo>
                <a:lnTo>
                  <a:pt x="63880" y="534861"/>
                </a:lnTo>
                <a:lnTo>
                  <a:pt x="62607" y="535384"/>
                </a:lnTo>
                <a:lnTo>
                  <a:pt x="61408" y="535280"/>
                </a:lnTo>
                <a:lnTo>
                  <a:pt x="60885" y="535236"/>
                </a:lnTo>
                <a:lnTo>
                  <a:pt x="59763" y="534487"/>
                </a:lnTo>
                <a:lnTo>
                  <a:pt x="58789" y="533587"/>
                </a:lnTo>
                <a:lnTo>
                  <a:pt x="57667" y="532840"/>
                </a:lnTo>
                <a:lnTo>
                  <a:pt x="56170" y="532840"/>
                </a:lnTo>
                <a:lnTo>
                  <a:pt x="55646" y="534112"/>
                </a:lnTo>
                <a:lnTo>
                  <a:pt x="55272" y="535610"/>
                </a:lnTo>
                <a:lnTo>
                  <a:pt x="55047" y="537257"/>
                </a:lnTo>
                <a:lnTo>
                  <a:pt x="54898" y="538977"/>
                </a:lnTo>
                <a:lnTo>
                  <a:pt x="54298" y="540251"/>
                </a:lnTo>
                <a:lnTo>
                  <a:pt x="53550" y="541372"/>
                </a:lnTo>
                <a:lnTo>
                  <a:pt x="52652" y="542272"/>
                </a:lnTo>
                <a:lnTo>
                  <a:pt x="51454" y="543019"/>
                </a:lnTo>
                <a:lnTo>
                  <a:pt x="50556" y="543918"/>
                </a:lnTo>
                <a:lnTo>
                  <a:pt x="49433" y="544665"/>
                </a:lnTo>
                <a:lnTo>
                  <a:pt x="48460" y="545640"/>
                </a:lnTo>
                <a:lnTo>
                  <a:pt x="47337" y="546387"/>
                </a:lnTo>
                <a:lnTo>
                  <a:pt x="46439" y="547286"/>
                </a:lnTo>
                <a:lnTo>
                  <a:pt x="45466" y="548184"/>
                </a:lnTo>
                <a:lnTo>
                  <a:pt x="44568" y="549157"/>
                </a:lnTo>
                <a:lnTo>
                  <a:pt x="43594" y="550056"/>
                </a:lnTo>
                <a:lnTo>
                  <a:pt x="42846" y="551178"/>
                </a:lnTo>
                <a:lnTo>
                  <a:pt x="42247" y="552450"/>
                </a:lnTo>
                <a:lnTo>
                  <a:pt x="41499" y="553574"/>
                </a:lnTo>
                <a:lnTo>
                  <a:pt x="40600" y="554546"/>
                </a:lnTo>
                <a:lnTo>
                  <a:pt x="39478" y="555220"/>
                </a:lnTo>
                <a:lnTo>
                  <a:pt x="38355" y="555969"/>
                </a:lnTo>
                <a:lnTo>
                  <a:pt x="37232" y="556718"/>
                </a:lnTo>
                <a:lnTo>
                  <a:pt x="36034" y="557467"/>
                </a:lnTo>
                <a:lnTo>
                  <a:pt x="35136" y="558440"/>
                </a:lnTo>
                <a:lnTo>
                  <a:pt x="34163" y="559337"/>
                </a:lnTo>
                <a:lnTo>
                  <a:pt x="33639" y="560610"/>
                </a:lnTo>
                <a:lnTo>
                  <a:pt x="33040" y="561957"/>
                </a:lnTo>
                <a:lnTo>
                  <a:pt x="32292" y="563080"/>
                </a:lnTo>
                <a:lnTo>
                  <a:pt x="31394" y="563978"/>
                </a:lnTo>
                <a:lnTo>
                  <a:pt x="30421" y="564877"/>
                </a:lnTo>
                <a:lnTo>
                  <a:pt x="29672" y="565999"/>
                </a:lnTo>
                <a:lnTo>
                  <a:pt x="29298" y="567497"/>
                </a:lnTo>
                <a:lnTo>
                  <a:pt x="28773" y="568769"/>
                </a:lnTo>
                <a:lnTo>
                  <a:pt x="28175" y="570116"/>
                </a:lnTo>
                <a:lnTo>
                  <a:pt x="27576" y="571388"/>
                </a:lnTo>
                <a:lnTo>
                  <a:pt x="27426" y="573035"/>
                </a:lnTo>
                <a:lnTo>
                  <a:pt x="27427" y="574907"/>
                </a:lnTo>
                <a:lnTo>
                  <a:pt x="27202" y="576629"/>
                </a:lnTo>
                <a:lnTo>
                  <a:pt x="26677" y="577901"/>
                </a:lnTo>
                <a:lnTo>
                  <a:pt x="26304" y="579399"/>
                </a:lnTo>
                <a:lnTo>
                  <a:pt x="26079" y="581045"/>
                </a:lnTo>
                <a:lnTo>
                  <a:pt x="26304" y="582692"/>
                </a:lnTo>
                <a:lnTo>
                  <a:pt x="26303" y="584562"/>
                </a:lnTo>
                <a:lnTo>
                  <a:pt x="26303" y="586435"/>
                </a:lnTo>
                <a:lnTo>
                  <a:pt x="26079" y="588081"/>
                </a:lnTo>
                <a:lnTo>
                  <a:pt x="25704" y="589577"/>
                </a:lnTo>
                <a:lnTo>
                  <a:pt x="25330" y="591075"/>
                </a:lnTo>
                <a:lnTo>
                  <a:pt x="24806" y="592347"/>
                </a:lnTo>
                <a:lnTo>
                  <a:pt x="24208" y="593619"/>
                </a:lnTo>
                <a:lnTo>
                  <a:pt x="23459" y="594743"/>
                </a:lnTo>
                <a:lnTo>
                  <a:pt x="22935" y="596090"/>
                </a:lnTo>
                <a:lnTo>
                  <a:pt x="22561" y="597513"/>
                </a:lnTo>
                <a:lnTo>
                  <a:pt x="21962" y="598860"/>
                </a:lnTo>
                <a:lnTo>
                  <a:pt x="21588" y="600356"/>
                </a:lnTo>
                <a:lnTo>
                  <a:pt x="21213" y="601779"/>
                </a:lnTo>
                <a:lnTo>
                  <a:pt x="20839" y="603276"/>
                </a:lnTo>
                <a:lnTo>
                  <a:pt x="20839" y="603780"/>
                </a:lnTo>
                <a:lnTo>
                  <a:pt x="20839" y="605147"/>
                </a:lnTo>
                <a:lnTo>
                  <a:pt x="20839" y="607018"/>
                </a:lnTo>
                <a:lnTo>
                  <a:pt x="20690" y="608666"/>
                </a:lnTo>
                <a:lnTo>
                  <a:pt x="20465" y="610312"/>
                </a:lnTo>
                <a:lnTo>
                  <a:pt x="20091" y="611809"/>
                </a:lnTo>
                <a:lnTo>
                  <a:pt x="19716" y="613306"/>
                </a:lnTo>
                <a:lnTo>
                  <a:pt x="19342" y="614804"/>
                </a:lnTo>
                <a:lnTo>
                  <a:pt x="18968" y="616300"/>
                </a:lnTo>
                <a:lnTo>
                  <a:pt x="18444" y="617572"/>
                </a:lnTo>
                <a:lnTo>
                  <a:pt x="17845" y="618846"/>
                </a:lnTo>
                <a:lnTo>
                  <a:pt x="17322" y="620192"/>
                </a:lnTo>
                <a:lnTo>
                  <a:pt x="16573" y="621315"/>
                </a:lnTo>
                <a:lnTo>
                  <a:pt x="15600" y="622215"/>
                </a:lnTo>
                <a:lnTo>
                  <a:pt x="14627" y="623112"/>
                </a:lnTo>
                <a:lnTo>
                  <a:pt x="13728" y="624085"/>
                </a:lnTo>
                <a:lnTo>
                  <a:pt x="12755" y="624983"/>
                </a:lnTo>
                <a:lnTo>
                  <a:pt x="12007" y="626106"/>
                </a:lnTo>
                <a:lnTo>
                  <a:pt x="11632" y="627604"/>
                </a:lnTo>
                <a:lnTo>
                  <a:pt x="11483" y="629250"/>
                </a:lnTo>
                <a:lnTo>
                  <a:pt x="12007" y="630523"/>
                </a:lnTo>
                <a:lnTo>
                  <a:pt x="12605" y="631870"/>
                </a:lnTo>
                <a:lnTo>
                  <a:pt x="13129" y="633142"/>
                </a:lnTo>
                <a:lnTo>
                  <a:pt x="13504" y="634640"/>
                </a:lnTo>
                <a:lnTo>
                  <a:pt x="14102" y="635912"/>
                </a:lnTo>
                <a:lnTo>
                  <a:pt x="14477" y="637410"/>
                </a:lnTo>
                <a:lnTo>
                  <a:pt x="14627" y="639130"/>
                </a:lnTo>
                <a:lnTo>
                  <a:pt x="15001" y="640552"/>
                </a:lnTo>
                <a:lnTo>
                  <a:pt x="15450" y="642050"/>
                </a:lnTo>
                <a:lnTo>
                  <a:pt x="15600" y="643697"/>
                </a:lnTo>
                <a:lnTo>
                  <a:pt x="15974" y="645193"/>
                </a:lnTo>
                <a:lnTo>
                  <a:pt x="16573" y="646467"/>
                </a:lnTo>
                <a:lnTo>
                  <a:pt x="17096" y="647814"/>
                </a:lnTo>
                <a:lnTo>
                  <a:pt x="17695" y="649086"/>
                </a:lnTo>
                <a:lnTo>
                  <a:pt x="18444" y="650209"/>
                </a:lnTo>
                <a:lnTo>
                  <a:pt x="19192" y="651331"/>
                </a:lnTo>
                <a:lnTo>
                  <a:pt x="19567" y="652829"/>
                </a:lnTo>
                <a:lnTo>
                  <a:pt x="20091" y="654101"/>
                </a:lnTo>
                <a:lnTo>
                  <a:pt x="20465" y="655599"/>
                </a:lnTo>
                <a:lnTo>
                  <a:pt x="20839" y="657095"/>
                </a:lnTo>
                <a:lnTo>
                  <a:pt x="21438" y="658367"/>
                </a:lnTo>
                <a:lnTo>
                  <a:pt x="22187" y="659491"/>
                </a:lnTo>
                <a:lnTo>
                  <a:pt x="22786" y="660763"/>
                </a:lnTo>
                <a:lnTo>
                  <a:pt x="23534" y="661886"/>
                </a:lnTo>
                <a:lnTo>
                  <a:pt x="24282" y="663009"/>
                </a:lnTo>
                <a:lnTo>
                  <a:pt x="24806" y="664281"/>
                </a:lnTo>
                <a:lnTo>
                  <a:pt x="25181" y="665778"/>
                </a:lnTo>
                <a:lnTo>
                  <a:pt x="25555" y="667275"/>
                </a:lnTo>
                <a:lnTo>
                  <a:pt x="25929" y="668771"/>
                </a:lnTo>
                <a:lnTo>
                  <a:pt x="26528" y="670045"/>
                </a:lnTo>
                <a:lnTo>
                  <a:pt x="26902" y="671167"/>
                </a:lnTo>
                <a:lnTo>
                  <a:pt x="27426" y="672441"/>
                </a:lnTo>
                <a:lnTo>
                  <a:pt x="27800" y="673937"/>
                </a:lnTo>
                <a:lnTo>
                  <a:pt x="28399" y="675284"/>
                </a:lnTo>
                <a:lnTo>
                  <a:pt x="28773" y="676707"/>
                </a:lnTo>
                <a:lnTo>
                  <a:pt x="28773" y="678577"/>
                </a:lnTo>
                <a:lnTo>
                  <a:pt x="28923" y="680299"/>
                </a:lnTo>
                <a:lnTo>
                  <a:pt x="28773" y="681946"/>
                </a:lnTo>
                <a:lnTo>
                  <a:pt x="28774" y="683818"/>
                </a:lnTo>
                <a:lnTo>
                  <a:pt x="28549" y="685464"/>
                </a:lnTo>
                <a:lnTo>
                  <a:pt x="28549" y="687335"/>
                </a:lnTo>
                <a:lnTo>
                  <a:pt x="28549" y="689132"/>
                </a:lnTo>
                <a:lnTo>
                  <a:pt x="28399" y="690854"/>
                </a:lnTo>
                <a:lnTo>
                  <a:pt x="28025" y="692352"/>
                </a:lnTo>
                <a:lnTo>
                  <a:pt x="27426" y="693624"/>
                </a:lnTo>
                <a:lnTo>
                  <a:pt x="26678" y="694745"/>
                </a:lnTo>
                <a:lnTo>
                  <a:pt x="25929" y="695869"/>
                </a:lnTo>
                <a:lnTo>
                  <a:pt x="25181" y="696992"/>
                </a:lnTo>
                <a:lnTo>
                  <a:pt x="24806" y="698415"/>
                </a:lnTo>
                <a:lnTo>
                  <a:pt x="24806" y="700285"/>
                </a:lnTo>
                <a:lnTo>
                  <a:pt x="25031" y="701932"/>
                </a:lnTo>
                <a:lnTo>
                  <a:pt x="25031" y="703804"/>
                </a:lnTo>
                <a:lnTo>
                  <a:pt x="24806" y="705451"/>
                </a:lnTo>
                <a:lnTo>
                  <a:pt x="24657" y="705750"/>
                </a:lnTo>
                <a:lnTo>
                  <a:pt x="24282" y="706798"/>
                </a:lnTo>
                <a:lnTo>
                  <a:pt x="23908" y="708294"/>
                </a:lnTo>
                <a:lnTo>
                  <a:pt x="23309" y="709566"/>
                </a:lnTo>
                <a:lnTo>
                  <a:pt x="22935" y="711064"/>
                </a:lnTo>
                <a:lnTo>
                  <a:pt x="22786" y="712711"/>
                </a:lnTo>
                <a:lnTo>
                  <a:pt x="22786" y="714583"/>
                </a:lnTo>
                <a:lnTo>
                  <a:pt x="22786" y="716453"/>
                </a:lnTo>
                <a:lnTo>
                  <a:pt x="23160" y="717951"/>
                </a:lnTo>
                <a:lnTo>
                  <a:pt x="23534" y="719372"/>
                </a:lnTo>
                <a:lnTo>
                  <a:pt x="24058" y="720719"/>
                </a:lnTo>
                <a:lnTo>
                  <a:pt x="24657" y="721993"/>
                </a:lnTo>
                <a:lnTo>
                  <a:pt x="25030" y="723489"/>
                </a:lnTo>
                <a:lnTo>
                  <a:pt x="25405" y="724987"/>
                </a:lnTo>
                <a:lnTo>
                  <a:pt x="26004" y="726259"/>
                </a:lnTo>
                <a:lnTo>
                  <a:pt x="26528" y="727531"/>
                </a:lnTo>
                <a:lnTo>
                  <a:pt x="27127" y="728879"/>
                </a:lnTo>
                <a:lnTo>
                  <a:pt x="27277" y="730525"/>
                </a:lnTo>
                <a:lnTo>
                  <a:pt x="27277" y="732397"/>
                </a:lnTo>
                <a:lnTo>
                  <a:pt x="26902" y="733894"/>
                </a:lnTo>
                <a:lnTo>
                  <a:pt x="26528" y="735391"/>
                </a:lnTo>
                <a:lnTo>
                  <a:pt x="26378" y="737038"/>
                </a:lnTo>
                <a:lnTo>
                  <a:pt x="26513" y="738516"/>
                </a:lnTo>
                <a:lnTo>
                  <a:pt x="26528" y="738685"/>
                </a:lnTo>
                <a:lnTo>
                  <a:pt x="26902" y="740182"/>
                </a:lnTo>
                <a:lnTo>
                  <a:pt x="27501" y="741454"/>
                </a:lnTo>
                <a:lnTo>
                  <a:pt x="28025" y="742802"/>
                </a:lnTo>
                <a:lnTo>
                  <a:pt x="28399" y="744224"/>
                </a:lnTo>
                <a:lnTo>
                  <a:pt x="28399" y="746095"/>
                </a:lnTo>
                <a:lnTo>
                  <a:pt x="28399" y="747967"/>
                </a:lnTo>
                <a:lnTo>
                  <a:pt x="27127" y="750363"/>
                </a:lnTo>
                <a:lnTo>
                  <a:pt x="26902" y="752083"/>
                </a:lnTo>
                <a:lnTo>
                  <a:pt x="27127" y="753729"/>
                </a:lnTo>
                <a:lnTo>
                  <a:pt x="27651" y="755003"/>
                </a:lnTo>
                <a:lnTo>
                  <a:pt x="28250" y="756350"/>
                </a:lnTo>
                <a:lnTo>
                  <a:pt x="28399" y="757997"/>
                </a:lnTo>
                <a:lnTo>
                  <a:pt x="28624" y="759644"/>
                </a:lnTo>
                <a:lnTo>
                  <a:pt x="28773" y="761365"/>
                </a:lnTo>
                <a:lnTo>
                  <a:pt x="28774" y="763162"/>
                </a:lnTo>
                <a:lnTo>
                  <a:pt x="28773" y="765033"/>
                </a:lnTo>
                <a:lnTo>
                  <a:pt x="28998" y="766680"/>
                </a:lnTo>
                <a:lnTo>
                  <a:pt x="29373" y="768177"/>
                </a:lnTo>
                <a:lnTo>
                  <a:pt x="29896" y="769525"/>
                </a:lnTo>
                <a:lnTo>
                  <a:pt x="30271" y="770946"/>
                </a:lnTo>
                <a:lnTo>
                  <a:pt x="30495" y="772667"/>
                </a:lnTo>
                <a:lnTo>
                  <a:pt x="30645" y="774314"/>
                </a:lnTo>
                <a:lnTo>
                  <a:pt x="30496" y="775962"/>
                </a:lnTo>
                <a:lnTo>
                  <a:pt x="30271" y="777684"/>
                </a:lnTo>
                <a:lnTo>
                  <a:pt x="30495" y="779330"/>
                </a:lnTo>
                <a:lnTo>
                  <a:pt x="30870" y="780827"/>
                </a:lnTo>
                <a:lnTo>
                  <a:pt x="31019" y="782473"/>
                </a:lnTo>
                <a:lnTo>
                  <a:pt x="31244" y="784195"/>
                </a:lnTo>
                <a:lnTo>
                  <a:pt x="31618" y="785618"/>
                </a:lnTo>
                <a:lnTo>
                  <a:pt x="32217" y="786965"/>
                </a:lnTo>
                <a:lnTo>
                  <a:pt x="32591" y="788387"/>
                </a:lnTo>
                <a:lnTo>
                  <a:pt x="33340" y="789509"/>
                </a:lnTo>
                <a:lnTo>
                  <a:pt x="33864" y="790857"/>
                </a:lnTo>
                <a:lnTo>
                  <a:pt x="34462" y="792130"/>
                </a:lnTo>
                <a:lnTo>
                  <a:pt x="35211" y="793252"/>
                </a:lnTo>
                <a:lnTo>
                  <a:pt x="35735" y="794524"/>
                </a:lnTo>
                <a:lnTo>
                  <a:pt x="36483" y="795647"/>
                </a:lnTo>
                <a:lnTo>
                  <a:pt x="37082" y="796920"/>
                </a:lnTo>
                <a:lnTo>
                  <a:pt x="37456" y="798417"/>
                </a:lnTo>
                <a:lnTo>
                  <a:pt x="37981" y="799914"/>
                </a:lnTo>
                <a:lnTo>
                  <a:pt x="38355" y="801411"/>
                </a:lnTo>
                <a:lnTo>
                  <a:pt x="38355" y="803284"/>
                </a:lnTo>
                <a:lnTo>
                  <a:pt x="38355" y="805079"/>
                </a:lnTo>
                <a:lnTo>
                  <a:pt x="38355" y="806951"/>
                </a:lnTo>
                <a:lnTo>
                  <a:pt x="38355" y="808822"/>
                </a:lnTo>
                <a:lnTo>
                  <a:pt x="38355" y="810694"/>
                </a:lnTo>
                <a:lnTo>
                  <a:pt x="38579" y="812339"/>
                </a:lnTo>
                <a:lnTo>
                  <a:pt x="38729" y="813987"/>
                </a:lnTo>
                <a:lnTo>
                  <a:pt x="38579" y="815709"/>
                </a:lnTo>
                <a:lnTo>
                  <a:pt x="38579" y="817579"/>
                </a:lnTo>
                <a:lnTo>
                  <a:pt x="38729" y="819226"/>
                </a:lnTo>
                <a:lnTo>
                  <a:pt x="38954" y="820873"/>
                </a:lnTo>
                <a:lnTo>
                  <a:pt x="39477" y="822220"/>
                </a:lnTo>
                <a:lnTo>
                  <a:pt x="40077" y="823492"/>
                </a:lnTo>
                <a:lnTo>
                  <a:pt x="40825" y="824615"/>
                </a:lnTo>
                <a:lnTo>
                  <a:pt x="41573" y="825739"/>
                </a:lnTo>
                <a:lnTo>
                  <a:pt x="41948" y="827161"/>
                </a:lnTo>
                <a:lnTo>
                  <a:pt x="41948" y="829032"/>
                </a:lnTo>
                <a:lnTo>
                  <a:pt x="41948" y="830904"/>
                </a:lnTo>
                <a:lnTo>
                  <a:pt x="41948" y="832775"/>
                </a:lnTo>
                <a:lnTo>
                  <a:pt x="42172" y="834421"/>
                </a:lnTo>
                <a:lnTo>
                  <a:pt x="42546" y="835919"/>
                </a:lnTo>
                <a:lnTo>
                  <a:pt x="42696" y="837565"/>
                </a:lnTo>
                <a:lnTo>
                  <a:pt x="43071" y="839062"/>
                </a:lnTo>
                <a:lnTo>
                  <a:pt x="43669" y="840409"/>
                </a:lnTo>
                <a:lnTo>
                  <a:pt x="44418" y="841457"/>
                </a:lnTo>
                <a:lnTo>
                  <a:pt x="45166" y="842580"/>
                </a:lnTo>
                <a:lnTo>
                  <a:pt x="45915" y="843702"/>
                </a:lnTo>
                <a:lnTo>
                  <a:pt x="46813" y="844677"/>
                </a:lnTo>
                <a:lnTo>
                  <a:pt x="47786" y="845574"/>
                </a:lnTo>
                <a:lnTo>
                  <a:pt x="48685" y="846472"/>
                </a:lnTo>
                <a:lnTo>
                  <a:pt x="49433" y="847595"/>
                </a:lnTo>
                <a:lnTo>
                  <a:pt x="49658" y="849317"/>
                </a:lnTo>
                <a:lnTo>
                  <a:pt x="49059" y="850215"/>
                </a:lnTo>
                <a:lnTo>
                  <a:pt x="47931" y="850498"/>
                </a:lnTo>
                <a:lnTo>
                  <a:pt x="47562" y="850589"/>
                </a:lnTo>
                <a:lnTo>
                  <a:pt x="46439" y="851338"/>
                </a:lnTo>
                <a:lnTo>
                  <a:pt x="45690" y="852462"/>
                </a:lnTo>
                <a:lnTo>
                  <a:pt x="46064" y="853882"/>
                </a:lnTo>
                <a:lnTo>
                  <a:pt x="47038" y="854857"/>
                </a:lnTo>
                <a:lnTo>
                  <a:pt x="47562" y="856129"/>
                </a:lnTo>
                <a:lnTo>
                  <a:pt x="48161" y="857476"/>
                </a:lnTo>
                <a:lnTo>
                  <a:pt x="48909" y="858525"/>
                </a:lnTo>
                <a:lnTo>
                  <a:pt x="49658" y="859646"/>
                </a:lnTo>
                <a:lnTo>
                  <a:pt x="50406" y="860770"/>
                </a:lnTo>
                <a:lnTo>
                  <a:pt x="50406" y="862267"/>
                </a:lnTo>
                <a:lnTo>
                  <a:pt x="50032" y="863764"/>
                </a:lnTo>
                <a:lnTo>
                  <a:pt x="49882" y="865410"/>
                </a:lnTo>
                <a:lnTo>
                  <a:pt x="49658" y="867057"/>
                </a:lnTo>
                <a:lnTo>
                  <a:pt x="49882" y="868778"/>
                </a:lnTo>
                <a:lnTo>
                  <a:pt x="50256" y="870276"/>
                </a:lnTo>
                <a:lnTo>
                  <a:pt x="51005" y="871324"/>
                </a:lnTo>
                <a:lnTo>
                  <a:pt x="51379" y="872821"/>
                </a:lnTo>
                <a:lnTo>
                  <a:pt x="51491" y="873270"/>
                </a:lnTo>
                <a:lnTo>
                  <a:pt x="51754" y="874318"/>
                </a:lnTo>
                <a:lnTo>
                  <a:pt x="51754" y="875816"/>
                </a:lnTo>
                <a:lnTo>
                  <a:pt x="51529" y="877463"/>
                </a:lnTo>
                <a:lnTo>
                  <a:pt x="51155" y="878959"/>
                </a:lnTo>
                <a:lnTo>
                  <a:pt x="50780" y="880456"/>
                </a:lnTo>
                <a:lnTo>
                  <a:pt x="50256" y="881729"/>
                </a:lnTo>
                <a:lnTo>
                  <a:pt x="50256" y="883599"/>
                </a:lnTo>
                <a:lnTo>
                  <a:pt x="50406" y="885471"/>
                </a:lnTo>
                <a:lnTo>
                  <a:pt x="50631" y="887118"/>
                </a:lnTo>
                <a:lnTo>
                  <a:pt x="51005" y="888616"/>
                </a:lnTo>
                <a:lnTo>
                  <a:pt x="51155" y="890261"/>
                </a:lnTo>
                <a:lnTo>
                  <a:pt x="51155" y="892133"/>
                </a:lnTo>
                <a:lnTo>
                  <a:pt x="51005" y="893855"/>
                </a:lnTo>
                <a:lnTo>
                  <a:pt x="50631" y="895277"/>
                </a:lnTo>
                <a:lnTo>
                  <a:pt x="50032" y="896625"/>
                </a:lnTo>
                <a:lnTo>
                  <a:pt x="49283" y="897746"/>
                </a:lnTo>
                <a:lnTo>
                  <a:pt x="48535" y="898795"/>
                </a:lnTo>
                <a:lnTo>
                  <a:pt x="47562" y="899767"/>
                </a:lnTo>
                <a:lnTo>
                  <a:pt x="46813" y="900891"/>
                </a:lnTo>
                <a:lnTo>
                  <a:pt x="45690" y="901640"/>
                </a:lnTo>
                <a:lnTo>
                  <a:pt x="44568" y="902313"/>
                </a:lnTo>
                <a:lnTo>
                  <a:pt x="43819" y="903437"/>
                </a:lnTo>
                <a:lnTo>
                  <a:pt x="43295" y="904782"/>
                </a:lnTo>
                <a:lnTo>
                  <a:pt x="42921" y="906430"/>
                </a:lnTo>
                <a:lnTo>
                  <a:pt x="42696" y="908077"/>
                </a:lnTo>
                <a:lnTo>
                  <a:pt x="42547" y="909799"/>
                </a:lnTo>
                <a:lnTo>
                  <a:pt x="41948" y="911071"/>
                </a:lnTo>
                <a:lnTo>
                  <a:pt x="41573" y="912567"/>
                </a:lnTo>
                <a:lnTo>
                  <a:pt x="41573" y="914439"/>
                </a:lnTo>
                <a:lnTo>
                  <a:pt x="41948" y="915862"/>
                </a:lnTo>
                <a:lnTo>
                  <a:pt x="42322" y="917358"/>
                </a:lnTo>
                <a:lnTo>
                  <a:pt x="43295" y="918331"/>
                </a:lnTo>
                <a:lnTo>
                  <a:pt x="43445" y="918481"/>
                </a:lnTo>
                <a:lnTo>
                  <a:pt x="44194" y="919230"/>
                </a:lnTo>
                <a:lnTo>
                  <a:pt x="44942" y="920352"/>
                </a:lnTo>
                <a:lnTo>
                  <a:pt x="45541" y="921624"/>
                </a:lnTo>
                <a:lnTo>
                  <a:pt x="45690" y="923347"/>
                </a:lnTo>
                <a:lnTo>
                  <a:pt x="45316" y="924844"/>
                </a:lnTo>
                <a:lnTo>
                  <a:pt x="44568" y="925892"/>
                </a:lnTo>
                <a:lnTo>
                  <a:pt x="43445" y="926641"/>
                </a:lnTo>
                <a:lnTo>
                  <a:pt x="42322" y="927388"/>
                </a:lnTo>
                <a:lnTo>
                  <a:pt x="41050" y="927988"/>
                </a:lnTo>
                <a:lnTo>
                  <a:pt x="40103" y="928356"/>
                </a:lnTo>
                <a:lnTo>
                  <a:pt x="39702" y="928511"/>
                </a:lnTo>
                <a:lnTo>
                  <a:pt x="38429" y="929110"/>
                </a:lnTo>
                <a:lnTo>
                  <a:pt x="37082" y="929635"/>
                </a:lnTo>
                <a:lnTo>
                  <a:pt x="35960" y="930384"/>
                </a:lnTo>
                <a:lnTo>
                  <a:pt x="35211" y="931505"/>
                </a:lnTo>
                <a:lnTo>
                  <a:pt x="34687" y="932777"/>
                </a:lnTo>
                <a:lnTo>
                  <a:pt x="34462" y="934426"/>
                </a:lnTo>
                <a:lnTo>
                  <a:pt x="34088" y="935922"/>
                </a:lnTo>
                <a:lnTo>
                  <a:pt x="33939" y="93764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FA5CDB4D-846F-D5C6-6540-F7BBA0A4BB19}"/>
              </a:ext>
            </a:extLst>
          </p:cNvPr>
          <p:cNvSpPr/>
          <p:nvPr/>
        </p:nvSpPr>
        <p:spPr>
          <a:xfrm flipV="1">
            <a:off x="3872900" y="2956138"/>
            <a:ext cx="1543593" cy="1096752"/>
          </a:xfrm>
          <a:custGeom>
            <a:avLst/>
            <a:gdLst>
              <a:gd name="connsiteX0" fmla="*/ 885795 w 1389131"/>
              <a:gd name="connsiteY0" fmla="*/ 963949 h 987004"/>
              <a:gd name="connsiteX1" fmla="*/ 889888 w 1389131"/>
              <a:gd name="connsiteY1" fmla="*/ 956237 h 987004"/>
              <a:gd name="connsiteX2" fmla="*/ 893381 w 1389131"/>
              <a:gd name="connsiteY2" fmla="*/ 949829 h 987004"/>
              <a:gd name="connsiteX3" fmla="*/ 895379 w 1389131"/>
              <a:gd name="connsiteY3" fmla="*/ 944914 h 987004"/>
              <a:gd name="connsiteX4" fmla="*/ 896679 w 1389131"/>
              <a:gd name="connsiteY4" fmla="*/ 938876 h 987004"/>
              <a:gd name="connsiteX5" fmla="*/ 897287 w 1389131"/>
              <a:gd name="connsiteY5" fmla="*/ 935259 h 987004"/>
              <a:gd name="connsiteX6" fmla="*/ 897692 w 1389131"/>
              <a:gd name="connsiteY6" fmla="*/ 931432 h 987004"/>
              <a:gd name="connsiteX7" fmla="*/ 898203 w 1389131"/>
              <a:gd name="connsiteY7" fmla="*/ 925190 h 987004"/>
              <a:gd name="connsiteX8" fmla="*/ 898415 w 1389131"/>
              <a:gd name="connsiteY8" fmla="*/ 918639 h 987004"/>
              <a:gd name="connsiteX9" fmla="*/ 899128 w 1389131"/>
              <a:gd name="connsiteY9" fmla="*/ 910281 h 987004"/>
              <a:gd name="connsiteX10" fmla="*/ 899834 w 1389131"/>
              <a:gd name="connsiteY10" fmla="*/ 905046 h 987004"/>
              <a:gd name="connsiteX11" fmla="*/ 901131 w 1389131"/>
              <a:gd name="connsiteY11" fmla="*/ 902945 h 987004"/>
              <a:gd name="connsiteX12" fmla="*/ 902524 w 1389131"/>
              <a:gd name="connsiteY12" fmla="*/ 901956 h 987004"/>
              <a:gd name="connsiteX13" fmla="*/ 908790 w 1389131"/>
              <a:gd name="connsiteY13" fmla="*/ 902033 h 987004"/>
              <a:gd name="connsiteX14" fmla="*/ 917342 w 1389131"/>
              <a:gd name="connsiteY14" fmla="*/ 901737 h 987004"/>
              <a:gd name="connsiteX15" fmla="*/ 919829 w 1389131"/>
              <a:gd name="connsiteY15" fmla="*/ 900861 h 987004"/>
              <a:gd name="connsiteX16" fmla="*/ 921820 w 1389131"/>
              <a:gd name="connsiteY16" fmla="*/ 899575 h 987004"/>
              <a:gd name="connsiteX17" fmla="*/ 923514 w 1389131"/>
              <a:gd name="connsiteY17" fmla="*/ 897782 h 987004"/>
              <a:gd name="connsiteX18" fmla="*/ 925210 w 1389131"/>
              <a:gd name="connsiteY18" fmla="*/ 895182 h 987004"/>
              <a:gd name="connsiteX19" fmla="*/ 925719 w 1389131"/>
              <a:gd name="connsiteY19" fmla="*/ 893766 h 987004"/>
              <a:gd name="connsiteX20" fmla="*/ 926111 w 1389131"/>
              <a:gd name="connsiteY20" fmla="*/ 892672 h 987004"/>
              <a:gd name="connsiteX21" fmla="*/ 928009 w 1389131"/>
              <a:gd name="connsiteY21" fmla="*/ 887958 h 987004"/>
              <a:gd name="connsiteX22" fmla="*/ 930411 w 1389131"/>
              <a:gd name="connsiteY22" fmla="*/ 880528 h 987004"/>
              <a:gd name="connsiteX23" fmla="*/ 932315 w 1389131"/>
              <a:gd name="connsiteY23" fmla="*/ 873394 h 987004"/>
              <a:gd name="connsiteX24" fmla="*/ 934914 w 1389131"/>
              <a:gd name="connsiteY24" fmla="*/ 865867 h 987004"/>
              <a:gd name="connsiteX25" fmla="*/ 938510 w 1389131"/>
              <a:gd name="connsiteY25" fmla="*/ 858452 h 987004"/>
              <a:gd name="connsiteX26" fmla="*/ 941310 w 1389131"/>
              <a:gd name="connsiteY26" fmla="*/ 850724 h 987004"/>
              <a:gd name="connsiteX27" fmla="*/ 945809 w 1389131"/>
              <a:gd name="connsiteY27" fmla="*/ 838281 h 987004"/>
              <a:gd name="connsiteX28" fmla="*/ 947029 w 1389131"/>
              <a:gd name="connsiteY28" fmla="*/ 833560 h 987004"/>
              <a:gd name="connsiteX29" fmla="*/ 949693 w 1389131"/>
              <a:gd name="connsiteY29" fmla="*/ 823266 h 987004"/>
              <a:gd name="connsiteX30" fmla="*/ 956107 w 1389131"/>
              <a:gd name="connsiteY30" fmla="*/ 809782 h 987004"/>
              <a:gd name="connsiteX31" fmla="*/ 959206 w 1389131"/>
              <a:gd name="connsiteY31" fmla="*/ 802060 h 987004"/>
              <a:gd name="connsiteX32" fmla="*/ 960880 w 1389131"/>
              <a:gd name="connsiteY32" fmla="*/ 801543 h 987004"/>
              <a:gd name="connsiteX33" fmla="*/ 960854 w 1389131"/>
              <a:gd name="connsiteY33" fmla="*/ 799723 h 987004"/>
              <a:gd name="connsiteX34" fmla="*/ 961148 w 1389131"/>
              <a:gd name="connsiteY34" fmla="*/ 798343 h 987004"/>
              <a:gd name="connsiteX35" fmla="*/ 962049 w 1389131"/>
              <a:gd name="connsiteY35" fmla="*/ 796687 h 987004"/>
              <a:gd name="connsiteX36" fmla="*/ 963165 w 1389131"/>
              <a:gd name="connsiteY36" fmla="*/ 795194 h 987004"/>
              <a:gd name="connsiteX37" fmla="*/ 964170 w 1389131"/>
              <a:gd name="connsiteY37" fmla="*/ 793868 h 987004"/>
              <a:gd name="connsiteX38" fmla="*/ 964850 w 1389131"/>
              <a:gd name="connsiteY38" fmla="*/ 792211 h 987004"/>
              <a:gd name="connsiteX39" fmla="*/ 965758 w 1389131"/>
              <a:gd name="connsiteY39" fmla="*/ 790167 h 987004"/>
              <a:gd name="connsiteX40" fmla="*/ 966665 w 1389131"/>
              <a:gd name="connsiteY40" fmla="*/ 787958 h 987004"/>
              <a:gd name="connsiteX41" fmla="*/ 967287 w 1389131"/>
              <a:gd name="connsiteY41" fmla="*/ 786743 h 987004"/>
              <a:gd name="connsiteX42" fmla="*/ 968031 w 1389131"/>
              <a:gd name="connsiteY42" fmla="*/ 784590 h 987004"/>
              <a:gd name="connsiteX43" fmla="*/ 968830 w 1389131"/>
              <a:gd name="connsiteY43" fmla="*/ 782327 h 987004"/>
              <a:gd name="connsiteX44" fmla="*/ 969076 w 1389131"/>
              <a:gd name="connsiteY44" fmla="*/ 780617 h 987004"/>
              <a:gd name="connsiteX45" fmla="*/ 969599 w 1389131"/>
              <a:gd name="connsiteY45" fmla="*/ 778628 h 987004"/>
              <a:gd name="connsiteX46" fmla="*/ 970287 w 1389131"/>
              <a:gd name="connsiteY46" fmla="*/ 776530 h 987004"/>
              <a:gd name="connsiteX47" fmla="*/ 970931 w 1389131"/>
              <a:gd name="connsiteY47" fmla="*/ 773826 h 987004"/>
              <a:gd name="connsiteX48" fmla="*/ 972249 w 1389131"/>
              <a:gd name="connsiteY48" fmla="*/ 769962 h 987004"/>
              <a:gd name="connsiteX49" fmla="*/ 973593 w 1389131"/>
              <a:gd name="connsiteY49" fmla="*/ 767863 h 987004"/>
              <a:gd name="connsiteX50" fmla="*/ 974653 w 1389131"/>
              <a:gd name="connsiteY50" fmla="*/ 766425 h 987004"/>
              <a:gd name="connsiteX51" fmla="*/ 976275 w 1389131"/>
              <a:gd name="connsiteY51" fmla="*/ 764050 h 987004"/>
              <a:gd name="connsiteX52" fmla="*/ 977402 w 1389131"/>
              <a:gd name="connsiteY52" fmla="*/ 761839 h 987004"/>
              <a:gd name="connsiteX53" fmla="*/ 977595 w 1389131"/>
              <a:gd name="connsiteY53" fmla="*/ 760019 h 987004"/>
              <a:gd name="connsiteX54" fmla="*/ 977377 w 1389131"/>
              <a:gd name="connsiteY54" fmla="*/ 758101 h 987004"/>
              <a:gd name="connsiteX55" fmla="*/ 976244 w 1389131"/>
              <a:gd name="connsiteY55" fmla="*/ 754206 h 987004"/>
              <a:gd name="connsiteX56" fmla="*/ 976440 w 1389131"/>
              <a:gd name="connsiteY56" fmla="*/ 753253 h 987004"/>
              <a:gd name="connsiteX57" fmla="*/ 976664 w 1389131"/>
              <a:gd name="connsiteY57" fmla="*/ 752159 h 987004"/>
              <a:gd name="connsiteX58" fmla="*/ 976499 w 1389131"/>
              <a:gd name="connsiteY58" fmla="*/ 750967 h 987004"/>
              <a:gd name="connsiteX59" fmla="*/ 975698 w 1389131"/>
              <a:gd name="connsiteY59" fmla="*/ 745164 h 987004"/>
              <a:gd name="connsiteX60" fmla="*/ 975856 w 1389131"/>
              <a:gd name="connsiteY60" fmla="*/ 742777 h 987004"/>
              <a:gd name="connsiteX61" fmla="*/ 975868 w 1389131"/>
              <a:gd name="connsiteY61" fmla="*/ 742623 h 987004"/>
              <a:gd name="connsiteX62" fmla="*/ 976898 w 1389131"/>
              <a:gd name="connsiteY62" fmla="*/ 740013 h 987004"/>
              <a:gd name="connsiteX63" fmla="*/ 981494 w 1389131"/>
              <a:gd name="connsiteY63" fmla="*/ 736205 h 987004"/>
              <a:gd name="connsiteX64" fmla="*/ 982410 w 1389131"/>
              <a:gd name="connsiteY64" fmla="*/ 734650 h 987004"/>
              <a:gd name="connsiteX65" fmla="*/ 983069 w 1389131"/>
              <a:gd name="connsiteY65" fmla="*/ 731733 h 987004"/>
              <a:gd name="connsiteX66" fmla="*/ 982927 w 1389131"/>
              <a:gd name="connsiteY66" fmla="*/ 728513 h 987004"/>
              <a:gd name="connsiteX67" fmla="*/ 983538 w 1389131"/>
              <a:gd name="connsiteY67" fmla="*/ 726826 h 987004"/>
              <a:gd name="connsiteX68" fmla="*/ 984321 w 1389131"/>
              <a:gd name="connsiteY68" fmla="*/ 724663 h 987004"/>
              <a:gd name="connsiteX69" fmla="*/ 983628 w 1389131"/>
              <a:gd name="connsiteY69" fmla="*/ 722002 h 987004"/>
              <a:gd name="connsiteX70" fmla="*/ 983640 w 1389131"/>
              <a:gd name="connsiteY70" fmla="*/ 721855 h 987004"/>
              <a:gd name="connsiteX71" fmla="*/ 983801 w 1389131"/>
              <a:gd name="connsiteY71" fmla="*/ 720019 h 987004"/>
              <a:gd name="connsiteX72" fmla="*/ 983968 w 1389131"/>
              <a:gd name="connsiteY72" fmla="*/ 717105 h 987004"/>
              <a:gd name="connsiteX73" fmla="*/ 983646 w 1389131"/>
              <a:gd name="connsiteY73" fmla="*/ 714630 h 987004"/>
              <a:gd name="connsiteX74" fmla="*/ 981596 w 1389131"/>
              <a:gd name="connsiteY74" fmla="*/ 711915 h 987004"/>
              <a:gd name="connsiteX75" fmla="*/ 980656 w 1389131"/>
              <a:gd name="connsiteY75" fmla="*/ 709010 h 987004"/>
              <a:gd name="connsiteX76" fmla="*/ 980003 w 1389131"/>
              <a:gd name="connsiteY76" fmla="*/ 708038 h 987004"/>
              <a:gd name="connsiteX77" fmla="*/ 979535 w 1389131"/>
              <a:gd name="connsiteY77" fmla="*/ 707343 h 987004"/>
              <a:gd name="connsiteX78" fmla="*/ 986159 w 1389131"/>
              <a:gd name="connsiteY78" fmla="*/ 702530 h 987004"/>
              <a:gd name="connsiteX79" fmla="*/ 987263 w 1389131"/>
              <a:gd name="connsiteY79" fmla="*/ 701656 h 987004"/>
              <a:gd name="connsiteX80" fmla="*/ 990522 w 1389131"/>
              <a:gd name="connsiteY80" fmla="*/ 700396 h 987004"/>
              <a:gd name="connsiteX81" fmla="*/ 1000929 w 1389131"/>
              <a:gd name="connsiteY81" fmla="*/ 700020 h 987004"/>
              <a:gd name="connsiteX82" fmla="*/ 1006129 w 1389131"/>
              <a:gd name="connsiteY82" fmla="*/ 699874 h 987004"/>
              <a:gd name="connsiteX83" fmla="*/ 1006556 w 1389131"/>
              <a:gd name="connsiteY83" fmla="*/ 700479 h 987004"/>
              <a:gd name="connsiteX84" fmla="*/ 1007789 w 1389131"/>
              <a:gd name="connsiteY84" fmla="*/ 701910 h 987004"/>
              <a:gd name="connsiteX85" fmla="*/ 1009908 w 1389131"/>
              <a:gd name="connsiteY85" fmla="*/ 702621 h 987004"/>
              <a:gd name="connsiteX86" fmla="*/ 1011424 w 1389131"/>
              <a:gd name="connsiteY86" fmla="*/ 703555 h 987004"/>
              <a:gd name="connsiteX87" fmla="*/ 1013579 w 1389131"/>
              <a:gd name="connsiteY87" fmla="*/ 705370 h 987004"/>
              <a:gd name="connsiteX88" fmla="*/ 1015036 w 1389131"/>
              <a:gd name="connsiteY88" fmla="*/ 706469 h 987004"/>
              <a:gd name="connsiteX89" fmla="*/ 1016107 w 1389131"/>
              <a:gd name="connsiteY89" fmla="*/ 707901 h 987004"/>
              <a:gd name="connsiteX90" fmla="*/ 1016843 w 1389131"/>
              <a:gd name="connsiteY90" fmla="*/ 709719 h 987004"/>
              <a:gd name="connsiteX91" fmla="*/ 1017739 w 1389131"/>
              <a:gd name="connsiteY91" fmla="*/ 711757 h 987004"/>
              <a:gd name="connsiteX92" fmla="*/ 1017825 w 1389131"/>
              <a:gd name="connsiteY92" fmla="*/ 713191 h 987004"/>
              <a:gd name="connsiteX93" fmla="*/ 1018070 w 1389131"/>
              <a:gd name="connsiteY93" fmla="*/ 714957 h 987004"/>
              <a:gd name="connsiteX94" fmla="*/ 1018312 w 1389131"/>
              <a:gd name="connsiteY94" fmla="*/ 716886 h 987004"/>
              <a:gd name="connsiteX95" fmla="*/ 1018399 w 1389131"/>
              <a:gd name="connsiteY95" fmla="*/ 718376 h 987004"/>
              <a:gd name="connsiteX96" fmla="*/ 1018376 w 1389131"/>
              <a:gd name="connsiteY96" fmla="*/ 719810 h 987004"/>
              <a:gd name="connsiteX97" fmla="*/ 1018723 w 1389131"/>
              <a:gd name="connsiteY97" fmla="*/ 722015 h 987004"/>
              <a:gd name="connsiteX98" fmla="*/ 1019017 w 1389131"/>
              <a:gd name="connsiteY98" fmla="*/ 724110 h 987004"/>
              <a:gd name="connsiteX99" fmla="*/ 1019428 w 1389131"/>
              <a:gd name="connsiteY99" fmla="*/ 725874 h 987004"/>
              <a:gd name="connsiteX100" fmla="*/ 1019944 w 1389131"/>
              <a:gd name="connsiteY100" fmla="*/ 728278 h 987004"/>
              <a:gd name="connsiteX101" fmla="*/ 1022059 w 1389131"/>
              <a:gd name="connsiteY101" fmla="*/ 731797 h 987004"/>
              <a:gd name="connsiteX102" fmla="*/ 1023355 w 1389131"/>
              <a:gd name="connsiteY102" fmla="*/ 732286 h 987004"/>
              <a:gd name="connsiteX103" fmla="*/ 1027257 w 1389131"/>
              <a:gd name="connsiteY103" fmla="*/ 736162 h 987004"/>
              <a:gd name="connsiteX104" fmla="*/ 1027201 w 1389131"/>
              <a:gd name="connsiteY104" fmla="*/ 736969 h 987004"/>
              <a:gd name="connsiteX105" fmla="*/ 1027646 w 1389131"/>
              <a:gd name="connsiteY105" fmla="*/ 737073 h 987004"/>
              <a:gd name="connsiteX106" fmla="*/ 1028743 w 1389131"/>
              <a:gd name="connsiteY106" fmla="*/ 737332 h 987004"/>
              <a:gd name="connsiteX107" fmla="*/ 1029920 w 1389131"/>
              <a:gd name="connsiteY107" fmla="*/ 738625 h 987004"/>
              <a:gd name="connsiteX108" fmla="*/ 1031120 w 1389131"/>
              <a:gd name="connsiteY108" fmla="*/ 741016 h 987004"/>
              <a:gd name="connsiteX109" fmla="*/ 1036026 w 1389131"/>
              <a:gd name="connsiteY109" fmla="*/ 750792 h 987004"/>
              <a:gd name="connsiteX110" fmla="*/ 1036698 w 1389131"/>
              <a:gd name="connsiteY110" fmla="*/ 751364 h 987004"/>
              <a:gd name="connsiteX111" fmla="*/ 1037759 w 1389131"/>
              <a:gd name="connsiteY111" fmla="*/ 752268 h 987004"/>
              <a:gd name="connsiteX112" fmla="*/ 1040104 w 1389131"/>
              <a:gd name="connsiteY112" fmla="*/ 753184 h 987004"/>
              <a:gd name="connsiteX113" fmla="*/ 1040743 w 1389131"/>
              <a:gd name="connsiteY113" fmla="*/ 757082 h 987004"/>
              <a:gd name="connsiteX114" fmla="*/ 1040634 w 1389131"/>
              <a:gd name="connsiteY114" fmla="*/ 759499 h 987004"/>
              <a:gd name="connsiteX115" fmla="*/ 1041417 w 1389131"/>
              <a:gd name="connsiteY115" fmla="*/ 760125 h 987004"/>
              <a:gd name="connsiteX116" fmla="*/ 1042295 w 1389131"/>
              <a:gd name="connsiteY116" fmla="*/ 759847 h 987004"/>
              <a:gd name="connsiteX117" fmla="*/ 1043009 w 1389131"/>
              <a:gd name="connsiteY117" fmla="*/ 759569 h 987004"/>
              <a:gd name="connsiteX118" fmla="*/ 1044494 w 1389131"/>
              <a:gd name="connsiteY118" fmla="*/ 758904 h 987004"/>
              <a:gd name="connsiteX119" fmla="*/ 1045984 w 1389131"/>
              <a:gd name="connsiteY119" fmla="*/ 758018 h 987004"/>
              <a:gd name="connsiteX120" fmla="*/ 1047089 w 1389131"/>
              <a:gd name="connsiteY120" fmla="*/ 757187 h 987004"/>
              <a:gd name="connsiteX121" fmla="*/ 1048696 w 1389131"/>
              <a:gd name="connsiteY121" fmla="*/ 755638 h 987004"/>
              <a:gd name="connsiteX122" fmla="*/ 1050848 w 1389131"/>
              <a:gd name="connsiteY122" fmla="*/ 754309 h 987004"/>
              <a:gd name="connsiteX123" fmla="*/ 1052129 w 1389131"/>
              <a:gd name="connsiteY123" fmla="*/ 752761 h 987004"/>
              <a:gd name="connsiteX124" fmla="*/ 1053353 w 1389131"/>
              <a:gd name="connsiteY124" fmla="*/ 751323 h 987004"/>
              <a:gd name="connsiteX125" fmla="*/ 1054910 w 1389131"/>
              <a:gd name="connsiteY125" fmla="*/ 749610 h 987004"/>
              <a:gd name="connsiteX126" fmla="*/ 1056465 w 1389131"/>
              <a:gd name="connsiteY126" fmla="*/ 747950 h 987004"/>
              <a:gd name="connsiteX127" fmla="*/ 1058134 w 1389131"/>
              <a:gd name="connsiteY127" fmla="*/ 746016 h 987004"/>
              <a:gd name="connsiteX128" fmla="*/ 1059853 w 1389131"/>
              <a:gd name="connsiteY128" fmla="*/ 744412 h 987004"/>
              <a:gd name="connsiteX129" fmla="*/ 1061563 w 1389131"/>
              <a:gd name="connsiteY129" fmla="*/ 743303 h 987004"/>
              <a:gd name="connsiteX130" fmla="*/ 1062933 w 1389131"/>
              <a:gd name="connsiteY130" fmla="*/ 743023 h 987004"/>
              <a:gd name="connsiteX131" fmla="*/ 1064413 w 1389131"/>
              <a:gd name="connsiteY131" fmla="*/ 742690 h 987004"/>
              <a:gd name="connsiteX132" fmla="*/ 1066232 w 1389131"/>
              <a:gd name="connsiteY132" fmla="*/ 741746 h 987004"/>
              <a:gd name="connsiteX133" fmla="*/ 1067616 w 1389131"/>
              <a:gd name="connsiteY133" fmla="*/ 740530 h 987004"/>
              <a:gd name="connsiteX134" fmla="*/ 1069225 w 1389131"/>
              <a:gd name="connsiteY134" fmla="*/ 738926 h 987004"/>
              <a:gd name="connsiteX135" fmla="*/ 1070345 w 1389131"/>
              <a:gd name="connsiteY135" fmla="*/ 737212 h 987004"/>
              <a:gd name="connsiteX136" fmla="*/ 1071137 w 1389131"/>
              <a:gd name="connsiteY136" fmla="*/ 735445 h 987004"/>
              <a:gd name="connsiteX137" fmla="*/ 1071500 w 1389131"/>
              <a:gd name="connsiteY137" fmla="*/ 733293 h 987004"/>
              <a:gd name="connsiteX138" fmla="*/ 1072460 w 1389131"/>
              <a:gd name="connsiteY138" fmla="*/ 731304 h 987004"/>
              <a:gd name="connsiteX139" fmla="*/ 1073200 w 1389131"/>
              <a:gd name="connsiteY139" fmla="*/ 729318 h 987004"/>
              <a:gd name="connsiteX140" fmla="*/ 1073773 w 1389131"/>
              <a:gd name="connsiteY140" fmla="*/ 727661 h 987004"/>
              <a:gd name="connsiteX141" fmla="*/ 1074517 w 1389131"/>
              <a:gd name="connsiteY141" fmla="*/ 725508 h 987004"/>
              <a:gd name="connsiteX142" fmla="*/ 1075557 w 1389131"/>
              <a:gd name="connsiteY142" fmla="*/ 721919 h 987004"/>
              <a:gd name="connsiteX143" fmla="*/ 1076770 w 1389131"/>
              <a:gd name="connsiteY143" fmla="*/ 717779 h 987004"/>
              <a:gd name="connsiteX144" fmla="*/ 1077928 w 1389131"/>
              <a:gd name="connsiteY144" fmla="*/ 713639 h 987004"/>
              <a:gd name="connsiteX145" fmla="*/ 1078511 w 1389131"/>
              <a:gd name="connsiteY145" fmla="*/ 711210 h 987004"/>
              <a:gd name="connsiteX146" fmla="*/ 1079496 w 1389131"/>
              <a:gd name="connsiteY146" fmla="*/ 707733 h 987004"/>
              <a:gd name="connsiteX147" fmla="*/ 1081389 w 1389131"/>
              <a:gd name="connsiteY147" fmla="*/ 701936 h 987004"/>
              <a:gd name="connsiteX148" fmla="*/ 1082665 w 1389131"/>
              <a:gd name="connsiteY148" fmla="*/ 697299 h 987004"/>
              <a:gd name="connsiteX149" fmla="*/ 1084038 w 1389131"/>
              <a:gd name="connsiteY149" fmla="*/ 693324 h 987004"/>
              <a:gd name="connsiteX150" fmla="*/ 1085940 w 1389131"/>
              <a:gd name="connsiteY150" fmla="*/ 687030 h 987004"/>
              <a:gd name="connsiteX151" fmla="*/ 1086183 w 1389131"/>
              <a:gd name="connsiteY151" fmla="*/ 685485 h 987004"/>
              <a:gd name="connsiteX152" fmla="*/ 1086501 w 1389131"/>
              <a:gd name="connsiteY152" fmla="*/ 682615 h 987004"/>
              <a:gd name="connsiteX153" fmla="*/ 1086996 w 1389131"/>
              <a:gd name="connsiteY153" fmla="*/ 679105 h 987004"/>
              <a:gd name="connsiteX154" fmla="*/ 1087228 w 1389131"/>
              <a:gd name="connsiteY154" fmla="*/ 678863 h 987004"/>
              <a:gd name="connsiteX155" fmla="*/ 1090304 w 1389131"/>
              <a:gd name="connsiteY155" fmla="*/ 675677 h 987004"/>
              <a:gd name="connsiteX156" fmla="*/ 1094073 w 1389131"/>
              <a:gd name="connsiteY156" fmla="*/ 674212 h 987004"/>
              <a:gd name="connsiteX157" fmla="*/ 1095528 w 1389131"/>
              <a:gd name="connsiteY157" fmla="*/ 674814 h 987004"/>
              <a:gd name="connsiteX158" fmla="*/ 1098257 w 1389131"/>
              <a:gd name="connsiteY158" fmla="*/ 674863 h 987004"/>
              <a:gd name="connsiteX159" fmla="*/ 1100115 w 1389131"/>
              <a:gd name="connsiteY159" fmla="*/ 674858 h 987004"/>
              <a:gd name="connsiteX160" fmla="*/ 1102247 w 1389131"/>
              <a:gd name="connsiteY160" fmla="*/ 674742 h 987004"/>
              <a:gd name="connsiteX161" fmla="*/ 1105362 w 1389131"/>
              <a:gd name="connsiteY161" fmla="*/ 674623 h 987004"/>
              <a:gd name="connsiteX162" fmla="*/ 1108540 w 1389131"/>
              <a:gd name="connsiteY162" fmla="*/ 673952 h 987004"/>
              <a:gd name="connsiteX163" fmla="*/ 1112316 w 1389131"/>
              <a:gd name="connsiteY163" fmla="*/ 673557 h 987004"/>
              <a:gd name="connsiteX164" fmla="*/ 1117241 w 1389131"/>
              <a:gd name="connsiteY164" fmla="*/ 672993 h 987004"/>
              <a:gd name="connsiteX165" fmla="*/ 1119537 w 1389131"/>
              <a:gd name="connsiteY165" fmla="*/ 672875 h 987004"/>
              <a:gd name="connsiteX166" fmla="*/ 1122769 w 1389131"/>
              <a:gd name="connsiteY166" fmla="*/ 672205 h 987004"/>
              <a:gd name="connsiteX167" fmla="*/ 1124959 w 1389131"/>
              <a:gd name="connsiteY167" fmla="*/ 671979 h 987004"/>
              <a:gd name="connsiteX168" fmla="*/ 1127529 w 1389131"/>
              <a:gd name="connsiteY168" fmla="*/ 671696 h 987004"/>
              <a:gd name="connsiteX169" fmla="*/ 1130597 w 1389131"/>
              <a:gd name="connsiteY169" fmla="*/ 671137 h 987004"/>
              <a:gd name="connsiteX170" fmla="*/ 1133716 w 1389131"/>
              <a:gd name="connsiteY170" fmla="*/ 670743 h 987004"/>
              <a:gd name="connsiteX171" fmla="*/ 1136889 w 1389131"/>
              <a:gd name="connsiteY171" fmla="*/ 670458 h 987004"/>
              <a:gd name="connsiteX172" fmla="*/ 1139297 w 1389131"/>
              <a:gd name="connsiteY172" fmla="*/ 670175 h 987004"/>
              <a:gd name="connsiteX173" fmla="*/ 1141704 w 1389131"/>
              <a:gd name="connsiteY173" fmla="*/ 669894 h 987004"/>
              <a:gd name="connsiteX174" fmla="*/ 1143619 w 1389131"/>
              <a:gd name="connsiteY174" fmla="*/ 669778 h 987004"/>
              <a:gd name="connsiteX175" fmla="*/ 1146304 w 1389131"/>
              <a:gd name="connsiteY175" fmla="*/ 669165 h 987004"/>
              <a:gd name="connsiteX176" fmla="*/ 1148709 w 1389131"/>
              <a:gd name="connsiteY176" fmla="*/ 669047 h 987004"/>
              <a:gd name="connsiteX177" fmla="*/ 1150074 w 1389131"/>
              <a:gd name="connsiteY177" fmla="*/ 669044 h 987004"/>
              <a:gd name="connsiteX178" fmla="*/ 1152259 w 1389131"/>
              <a:gd name="connsiteY178" fmla="*/ 669093 h 987004"/>
              <a:gd name="connsiteX179" fmla="*/ 1154947 w 1389131"/>
              <a:gd name="connsiteY179" fmla="*/ 668315 h 987004"/>
              <a:gd name="connsiteX180" fmla="*/ 1157042 w 1389131"/>
              <a:gd name="connsiteY180" fmla="*/ 666864 h 987004"/>
              <a:gd name="connsiteX181" fmla="*/ 1158260 w 1389131"/>
              <a:gd name="connsiteY181" fmla="*/ 664130 h 987004"/>
              <a:gd name="connsiteX182" fmla="*/ 1158801 w 1389131"/>
              <a:gd name="connsiteY182" fmla="*/ 663579 h 987004"/>
              <a:gd name="connsiteX183" fmla="*/ 1161018 w 1389131"/>
              <a:gd name="connsiteY183" fmla="*/ 661326 h 987004"/>
              <a:gd name="connsiteX184" fmla="*/ 1163402 w 1389131"/>
              <a:gd name="connsiteY184" fmla="*/ 657719 h 987004"/>
              <a:gd name="connsiteX185" fmla="*/ 1164630 w 1389131"/>
              <a:gd name="connsiteY185" fmla="*/ 656844 h 987004"/>
              <a:gd name="connsiteX186" fmla="*/ 1166224 w 1389131"/>
              <a:gd name="connsiteY186" fmla="*/ 656220 h 987004"/>
              <a:gd name="connsiteX187" fmla="*/ 1167318 w 1389131"/>
              <a:gd name="connsiteY187" fmla="*/ 655793 h 987004"/>
              <a:gd name="connsiteX188" fmla="*/ 1169773 w 1389131"/>
              <a:gd name="connsiteY188" fmla="*/ 654833 h 987004"/>
              <a:gd name="connsiteX189" fmla="*/ 1173792 w 1389131"/>
              <a:gd name="connsiteY189" fmla="*/ 653262 h 987004"/>
              <a:gd name="connsiteX190" fmla="*/ 1174859 w 1389131"/>
              <a:gd name="connsiteY190" fmla="*/ 652155 h 987004"/>
              <a:gd name="connsiteX191" fmla="*/ 1177039 w 1389131"/>
              <a:gd name="connsiteY191" fmla="*/ 649896 h 987004"/>
              <a:gd name="connsiteX192" fmla="*/ 1178749 w 1389131"/>
              <a:gd name="connsiteY192" fmla="*/ 646726 h 987004"/>
              <a:gd name="connsiteX193" fmla="*/ 1178535 w 1389131"/>
              <a:gd name="connsiteY193" fmla="*/ 646258 h 987004"/>
              <a:gd name="connsiteX194" fmla="*/ 1177876 w 1389131"/>
              <a:gd name="connsiteY194" fmla="*/ 644810 h 987004"/>
              <a:gd name="connsiteX195" fmla="*/ 1178108 w 1389131"/>
              <a:gd name="connsiteY195" fmla="*/ 641773 h 987004"/>
              <a:gd name="connsiteX196" fmla="*/ 1178323 w 1389131"/>
              <a:gd name="connsiteY196" fmla="*/ 641317 h 987004"/>
              <a:gd name="connsiteX197" fmla="*/ 1178777 w 1389131"/>
              <a:gd name="connsiteY197" fmla="*/ 640344 h 987004"/>
              <a:gd name="connsiteX198" fmla="*/ 1179789 w 1389131"/>
              <a:gd name="connsiteY198" fmla="*/ 639229 h 987004"/>
              <a:gd name="connsiteX199" fmla="*/ 1180249 w 1389131"/>
              <a:gd name="connsiteY199" fmla="*/ 638724 h 987004"/>
              <a:gd name="connsiteX200" fmla="*/ 1182399 w 1389131"/>
              <a:gd name="connsiteY200" fmla="*/ 637597 h 987004"/>
              <a:gd name="connsiteX201" fmla="*/ 1182855 w 1389131"/>
              <a:gd name="connsiteY201" fmla="*/ 637461 h 987004"/>
              <a:gd name="connsiteX202" fmla="*/ 1185784 w 1389131"/>
              <a:gd name="connsiteY202" fmla="*/ 636587 h 987004"/>
              <a:gd name="connsiteX203" fmla="*/ 1188027 w 1389131"/>
              <a:gd name="connsiteY203" fmla="*/ 636173 h 987004"/>
              <a:gd name="connsiteX204" fmla="*/ 1189572 w 1389131"/>
              <a:gd name="connsiteY204" fmla="*/ 635888 h 987004"/>
              <a:gd name="connsiteX205" fmla="*/ 1191324 w 1389131"/>
              <a:gd name="connsiteY205" fmla="*/ 635565 h 987004"/>
              <a:gd name="connsiteX206" fmla="*/ 1192627 w 1389131"/>
              <a:gd name="connsiteY206" fmla="*/ 634901 h 987004"/>
              <a:gd name="connsiteX207" fmla="*/ 1193905 w 1389131"/>
              <a:gd name="connsiteY207" fmla="*/ 634250 h 987004"/>
              <a:gd name="connsiteX208" fmla="*/ 1196551 w 1389131"/>
              <a:gd name="connsiteY208" fmla="*/ 633429 h 987004"/>
              <a:gd name="connsiteX209" fmla="*/ 1198641 w 1389131"/>
              <a:gd name="connsiteY209" fmla="*/ 632303 h 987004"/>
              <a:gd name="connsiteX210" fmla="*/ 1201458 w 1389131"/>
              <a:gd name="connsiteY210" fmla="*/ 629003 h 987004"/>
              <a:gd name="connsiteX211" fmla="*/ 1205801 w 1389131"/>
              <a:gd name="connsiteY211" fmla="*/ 625808 h 987004"/>
              <a:gd name="connsiteX212" fmla="*/ 1207230 w 1389131"/>
              <a:gd name="connsiteY212" fmla="*/ 624756 h 987004"/>
              <a:gd name="connsiteX213" fmla="*/ 1208559 w 1389131"/>
              <a:gd name="connsiteY213" fmla="*/ 624230 h 987004"/>
              <a:gd name="connsiteX214" fmla="*/ 1210244 w 1389131"/>
              <a:gd name="connsiteY214" fmla="*/ 623563 h 987004"/>
              <a:gd name="connsiteX215" fmla="*/ 1217366 w 1389131"/>
              <a:gd name="connsiteY215" fmla="*/ 618195 h 987004"/>
              <a:gd name="connsiteX216" fmla="*/ 1220553 w 1389131"/>
              <a:gd name="connsiteY216" fmla="*/ 614584 h 987004"/>
              <a:gd name="connsiteX217" fmla="*/ 1220730 w 1389131"/>
              <a:gd name="connsiteY217" fmla="*/ 614310 h 987004"/>
              <a:gd name="connsiteX218" fmla="*/ 1222805 w 1389131"/>
              <a:gd name="connsiteY218" fmla="*/ 615291 h 987004"/>
              <a:gd name="connsiteX219" fmla="*/ 1223776 w 1389131"/>
              <a:gd name="connsiteY219" fmla="*/ 616005 h 987004"/>
              <a:gd name="connsiteX220" fmla="*/ 1225190 w 1389131"/>
              <a:gd name="connsiteY220" fmla="*/ 616388 h 987004"/>
              <a:gd name="connsiteX221" fmla="*/ 1226323 w 1389131"/>
              <a:gd name="connsiteY221" fmla="*/ 617212 h 987004"/>
              <a:gd name="connsiteX222" fmla="*/ 1227344 w 1389131"/>
              <a:gd name="connsiteY222" fmla="*/ 618312 h 987004"/>
              <a:gd name="connsiteX223" fmla="*/ 1228797 w 1389131"/>
              <a:gd name="connsiteY223" fmla="*/ 619743 h 987004"/>
              <a:gd name="connsiteX224" fmla="*/ 1230259 w 1389131"/>
              <a:gd name="connsiteY224" fmla="*/ 620512 h 987004"/>
              <a:gd name="connsiteX225" fmla="*/ 1232489 w 1389131"/>
              <a:gd name="connsiteY225" fmla="*/ 621056 h 987004"/>
              <a:gd name="connsiteX226" fmla="*/ 1234563 w 1389131"/>
              <a:gd name="connsiteY226" fmla="*/ 621272 h 987004"/>
              <a:gd name="connsiteX227" fmla="*/ 1237228 w 1389131"/>
              <a:gd name="connsiteY227" fmla="*/ 621926 h 987004"/>
              <a:gd name="connsiteX228" fmla="*/ 1238973 w 1389131"/>
              <a:gd name="connsiteY228" fmla="*/ 622088 h 987004"/>
              <a:gd name="connsiteX229" fmla="*/ 1240443 w 1389131"/>
              <a:gd name="connsiteY229" fmla="*/ 622415 h 987004"/>
              <a:gd name="connsiteX230" fmla="*/ 1241689 w 1389131"/>
              <a:gd name="connsiteY230" fmla="*/ 623074 h 987004"/>
              <a:gd name="connsiteX231" fmla="*/ 1242985 w 1389131"/>
              <a:gd name="connsiteY231" fmla="*/ 623952 h 987004"/>
              <a:gd name="connsiteX232" fmla="*/ 1244007 w 1389131"/>
              <a:gd name="connsiteY232" fmla="*/ 624943 h 987004"/>
              <a:gd name="connsiteX233" fmla="*/ 1245469 w 1389131"/>
              <a:gd name="connsiteY233" fmla="*/ 625767 h 987004"/>
              <a:gd name="connsiteX234" fmla="*/ 1247040 w 1389131"/>
              <a:gd name="connsiteY234" fmla="*/ 626589 h 987004"/>
              <a:gd name="connsiteX235" fmla="*/ 1248677 w 1389131"/>
              <a:gd name="connsiteY235" fmla="*/ 626751 h 987004"/>
              <a:gd name="connsiteX236" fmla="*/ 1250307 w 1389131"/>
              <a:gd name="connsiteY236" fmla="*/ 627243 h 987004"/>
              <a:gd name="connsiteX237" fmla="*/ 1251982 w 1389131"/>
              <a:gd name="connsiteY237" fmla="*/ 628452 h 987004"/>
              <a:gd name="connsiteX238" fmla="*/ 1253113 w 1389131"/>
              <a:gd name="connsiteY238" fmla="*/ 629387 h 987004"/>
              <a:gd name="connsiteX239" fmla="*/ 1254083 w 1389131"/>
              <a:gd name="connsiteY239" fmla="*/ 630322 h 987004"/>
              <a:gd name="connsiteX240" fmla="*/ 1254989 w 1389131"/>
              <a:gd name="connsiteY240" fmla="*/ 631699 h 987004"/>
              <a:gd name="connsiteX241" fmla="*/ 1255999 w 1389131"/>
              <a:gd name="connsiteY241" fmla="*/ 633406 h 987004"/>
              <a:gd name="connsiteX242" fmla="*/ 1257443 w 1389131"/>
              <a:gd name="connsiteY242" fmla="*/ 635444 h 987004"/>
              <a:gd name="connsiteX243" fmla="*/ 1258508 w 1389131"/>
              <a:gd name="connsiteY243" fmla="*/ 637151 h 987004"/>
              <a:gd name="connsiteX244" fmla="*/ 1259968 w 1389131"/>
              <a:gd name="connsiteY244" fmla="*/ 638084 h 987004"/>
              <a:gd name="connsiteX245" fmla="*/ 1261655 w 1389131"/>
              <a:gd name="connsiteY245" fmla="*/ 638410 h 987004"/>
              <a:gd name="connsiteX246" fmla="*/ 1264160 w 1389131"/>
              <a:gd name="connsiteY246" fmla="*/ 638956 h 987004"/>
              <a:gd name="connsiteX247" fmla="*/ 1266124 w 1389131"/>
              <a:gd name="connsiteY247" fmla="*/ 639116 h 987004"/>
              <a:gd name="connsiteX248" fmla="*/ 1268140 w 1389131"/>
              <a:gd name="connsiteY248" fmla="*/ 639386 h 987004"/>
              <a:gd name="connsiteX249" fmla="*/ 1270810 w 1389131"/>
              <a:gd name="connsiteY249" fmla="*/ 639821 h 987004"/>
              <a:gd name="connsiteX250" fmla="*/ 1273639 w 1389131"/>
              <a:gd name="connsiteY250" fmla="*/ 640475 h 987004"/>
              <a:gd name="connsiteX251" fmla="*/ 1277124 w 1389131"/>
              <a:gd name="connsiteY251" fmla="*/ 641239 h 987004"/>
              <a:gd name="connsiteX252" fmla="*/ 1278917 w 1389131"/>
              <a:gd name="connsiteY252" fmla="*/ 641729 h 987004"/>
              <a:gd name="connsiteX253" fmla="*/ 1280276 w 1389131"/>
              <a:gd name="connsiteY253" fmla="*/ 642223 h 987004"/>
              <a:gd name="connsiteX254" fmla="*/ 1282124 w 1389131"/>
              <a:gd name="connsiteY254" fmla="*/ 642957 h 987004"/>
              <a:gd name="connsiteX255" fmla="*/ 1282438 w 1389131"/>
              <a:gd name="connsiteY255" fmla="*/ 644071 h 987004"/>
              <a:gd name="connsiteX256" fmla="*/ 1283304 w 1389131"/>
              <a:gd name="connsiteY256" fmla="*/ 645182 h 987004"/>
              <a:gd name="connsiteX257" fmla="*/ 1285468 w 1389131"/>
              <a:gd name="connsiteY257" fmla="*/ 646597 h 987004"/>
              <a:gd name="connsiteX258" fmla="*/ 1286460 w 1389131"/>
              <a:gd name="connsiteY258" fmla="*/ 648078 h 987004"/>
              <a:gd name="connsiteX259" fmla="*/ 1287781 w 1389131"/>
              <a:gd name="connsiteY259" fmla="*/ 653773 h 987004"/>
              <a:gd name="connsiteX260" fmla="*/ 1288439 w 1389131"/>
              <a:gd name="connsiteY260" fmla="*/ 655122 h 987004"/>
              <a:gd name="connsiteX261" fmla="*/ 1288775 w 1389131"/>
              <a:gd name="connsiteY261" fmla="*/ 655814 h 987004"/>
              <a:gd name="connsiteX262" fmla="*/ 1289331 w 1389131"/>
              <a:gd name="connsiteY262" fmla="*/ 656193 h 987004"/>
              <a:gd name="connsiteX263" fmla="*/ 1290754 w 1389131"/>
              <a:gd name="connsiteY263" fmla="*/ 657166 h 987004"/>
              <a:gd name="connsiteX264" fmla="*/ 1293751 w 1389131"/>
              <a:gd name="connsiteY264" fmla="*/ 652318 h 987004"/>
              <a:gd name="connsiteX265" fmla="*/ 1297672 w 1389131"/>
              <a:gd name="connsiteY265" fmla="*/ 647589 h 987004"/>
              <a:gd name="connsiteX266" fmla="*/ 1298414 w 1389131"/>
              <a:gd name="connsiteY266" fmla="*/ 645861 h 987004"/>
              <a:gd name="connsiteX267" fmla="*/ 1298526 w 1389131"/>
              <a:gd name="connsiteY267" fmla="*/ 645601 h 987004"/>
              <a:gd name="connsiteX268" fmla="*/ 1300764 w 1389131"/>
              <a:gd name="connsiteY268" fmla="*/ 643436 h 987004"/>
              <a:gd name="connsiteX269" fmla="*/ 1305091 w 1389131"/>
              <a:gd name="connsiteY269" fmla="*/ 639249 h 987004"/>
              <a:gd name="connsiteX270" fmla="*/ 1306744 w 1389131"/>
              <a:gd name="connsiteY270" fmla="*/ 636824 h 987004"/>
              <a:gd name="connsiteX271" fmla="*/ 1308204 w 1389131"/>
              <a:gd name="connsiteY271" fmla="*/ 632788 h 987004"/>
              <a:gd name="connsiteX272" fmla="*/ 1310259 w 1389131"/>
              <a:gd name="connsiteY272" fmla="*/ 629789 h 987004"/>
              <a:gd name="connsiteX273" fmla="*/ 1310591 w 1389131"/>
              <a:gd name="connsiteY273" fmla="*/ 629305 h 987004"/>
              <a:gd name="connsiteX274" fmla="*/ 1312851 w 1389131"/>
              <a:gd name="connsiteY274" fmla="*/ 624769 h 987004"/>
              <a:gd name="connsiteX275" fmla="*/ 1318005 w 1389131"/>
              <a:gd name="connsiteY275" fmla="*/ 619787 h 987004"/>
              <a:gd name="connsiteX276" fmla="*/ 1320392 w 1389131"/>
              <a:gd name="connsiteY276" fmla="*/ 616367 h 987004"/>
              <a:gd name="connsiteX277" fmla="*/ 1322173 w 1389131"/>
              <a:gd name="connsiteY277" fmla="*/ 614808 h 987004"/>
              <a:gd name="connsiteX278" fmla="*/ 1323833 w 1389131"/>
              <a:gd name="connsiteY278" fmla="*/ 613994 h 987004"/>
              <a:gd name="connsiteX279" fmla="*/ 1324447 w 1389131"/>
              <a:gd name="connsiteY279" fmla="*/ 613371 h 987004"/>
              <a:gd name="connsiteX280" fmla="*/ 1325366 w 1389131"/>
              <a:gd name="connsiteY280" fmla="*/ 612437 h 987004"/>
              <a:gd name="connsiteX281" fmla="*/ 1328489 w 1389131"/>
              <a:gd name="connsiteY281" fmla="*/ 607776 h 987004"/>
              <a:gd name="connsiteX282" fmla="*/ 1329013 w 1389131"/>
              <a:gd name="connsiteY282" fmla="*/ 607190 h 987004"/>
              <a:gd name="connsiteX283" fmla="*/ 1331817 w 1389131"/>
              <a:gd name="connsiteY283" fmla="*/ 604061 h 987004"/>
              <a:gd name="connsiteX284" fmla="*/ 1332168 w 1389131"/>
              <a:gd name="connsiteY284" fmla="*/ 603667 h 987004"/>
              <a:gd name="connsiteX285" fmla="*/ 1335671 w 1389131"/>
              <a:gd name="connsiteY285" fmla="*/ 601171 h 987004"/>
              <a:gd name="connsiteX286" fmla="*/ 1337756 w 1389131"/>
              <a:gd name="connsiteY286" fmla="*/ 598930 h 987004"/>
              <a:gd name="connsiteX287" fmla="*/ 1340880 w 1389131"/>
              <a:gd name="connsiteY287" fmla="*/ 594453 h 987004"/>
              <a:gd name="connsiteX288" fmla="*/ 1341543 w 1389131"/>
              <a:gd name="connsiteY288" fmla="*/ 593980 h 987004"/>
              <a:gd name="connsiteX289" fmla="*/ 1343153 w 1389131"/>
              <a:gd name="connsiteY289" fmla="*/ 592831 h 987004"/>
              <a:gd name="connsiteX290" fmla="*/ 1344232 w 1389131"/>
              <a:gd name="connsiteY290" fmla="*/ 592342 h 987004"/>
              <a:gd name="connsiteX291" fmla="*/ 1345367 w 1389131"/>
              <a:gd name="connsiteY291" fmla="*/ 591828 h 987004"/>
              <a:gd name="connsiteX292" fmla="*/ 1350171 w 1389131"/>
              <a:gd name="connsiteY292" fmla="*/ 591186 h 987004"/>
              <a:gd name="connsiteX293" fmla="*/ 1352706 w 1389131"/>
              <a:gd name="connsiteY293" fmla="*/ 588996 h 987004"/>
              <a:gd name="connsiteX294" fmla="*/ 1353057 w 1389131"/>
              <a:gd name="connsiteY294" fmla="*/ 588692 h 987004"/>
              <a:gd name="connsiteX295" fmla="*/ 1353806 w 1389131"/>
              <a:gd name="connsiteY295" fmla="*/ 587243 h 987004"/>
              <a:gd name="connsiteX296" fmla="*/ 1356149 w 1389131"/>
              <a:gd name="connsiteY296" fmla="*/ 582704 h 987004"/>
              <a:gd name="connsiteX297" fmla="*/ 1357582 w 1389131"/>
              <a:gd name="connsiteY297" fmla="*/ 579933 h 987004"/>
              <a:gd name="connsiteX298" fmla="*/ 1361751 w 1389131"/>
              <a:gd name="connsiteY298" fmla="*/ 574954 h 987004"/>
              <a:gd name="connsiteX299" fmla="*/ 1363587 w 1389131"/>
              <a:gd name="connsiteY299" fmla="*/ 571909 h 987004"/>
              <a:gd name="connsiteX300" fmla="*/ 1363867 w 1389131"/>
              <a:gd name="connsiteY300" fmla="*/ 570042 h 987004"/>
              <a:gd name="connsiteX301" fmla="*/ 1364127 w 1389131"/>
              <a:gd name="connsiteY301" fmla="*/ 568310 h 987004"/>
              <a:gd name="connsiteX302" fmla="*/ 1365466 w 1389131"/>
              <a:gd name="connsiteY302" fmla="*/ 566185 h 987004"/>
              <a:gd name="connsiteX303" fmla="*/ 1366086 w 1389131"/>
              <a:gd name="connsiteY303" fmla="*/ 565204 h 987004"/>
              <a:gd name="connsiteX304" fmla="*/ 1366817 w 1389131"/>
              <a:gd name="connsiteY304" fmla="*/ 564270 h 987004"/>
              <a:gd name="connsiteX305" fmla="*/ 1370867 w 1389131"/>
              <a:gd name="connsiteY305" fmla="*/ 559106 h 987004"/>
              <a:gd name="connsiteX306" fmla="*/ 1371467 w 1389131"/>
              <a:gd name="connsiteY306" fmla="*/ 555604 h 987004"/>
              <a:gd name="connsiteX307" fmla="*/ 1371590 w 1389131"/>
              <a:gd name="connsiteY307" fmla="*/ 554889 h 987004"/>
              <a:gd name="connsiteX308" fmla="*/ 1371925 w 1389131"/>
              <a:gd name="connsiteY308" fmla="*/ 554207 h 987004"/>
              <a:gd name="connsiteX309" fmla="*/ 1372258 w 1389131"/>
              <a:gd name="connsiteY309" fmla="*/ 553527 h 987004"/>
              <a:gd name="connsiteX310" fmla="*/ 1372352 w 1389131"/>
              <a:gd name="connsiteY310" fmla="*/ 553341 h 987004"/>
              <a:gd name="connsiteX311" fmla="*/ 1372505 w 1389131"/>
              <a:gd name="connsiteY311" fmla="*/ 553025 h 987004"/>
              <a:gd name="connsiteX312" fmla="*/ 1374456 w 1389131"/>
              <a:gd name="connsiteY312" fmla="*/ 550952 h 987004"/>
              <a:gd name="connsiteX313" fmla="*/ 1375084 w 1389131"/>
              <a:gd name="connsiteY313" fmla="*/ 550285 h 987004"/>
              <a:gd name="connsiteX314" fmla="*/ 1376276 w 1389131"/>
              <a:gd name="connsiteY314" fmla="*/ 549261 h 987004"/>
              <a:gd name="connsiteX315" fmla="*/ 1379505 w 1389131"/>
              <a:gd name="connsiteY315" fmla="*/ 546485 h 987004"/>
              <a:gd name="connsiteX316" fmla="*/ 1386211 w 1389131"/>
              <a:gd name="connsiteY316" fmla="*/ 543106 h 987004"/>
              <a:gd name="connsiteX317" fmla="*/ 1387076 w 1389131"/>
              <a:gd name="connsiteY317" fmla="*/ 540830 h 987004"/>
              <a:gd name="connsiteX318" fmla="*/ 1387804 w 1389131"/>
              <a:gd name="connsiteY318" fmla="*/ 539725 h 987004"/>
              <a:gd name="connsiteX319" fmla="*/ 1388255 w 1389131"/>
              <a:gd name="connsiteY319" fmla="*/ 538842 h 987004"/>
              <a:gd name="connsiteX320" fmla="*/ 1389036 w 1389131"/>
              <a:gd name="connsiteY320" fmla="*/ 537737 h 987004"/>
              <a:gd name="connsiteX321" fmla="*/ 1389277 w 1389131"/>
              <a:gd name="connsiteY321" fmla="*/ 536357 h 987004"/>
              <a:gd name="connsiteX322" fmla="*/ 1389295 w 1389131"/>
              <a:gd name="connsiteY322" fmla="*/ 535197 h 987004"/>
              <a:gd name="connsiteX323" fmla="*/ 1389311 w 1389131"/>
              <a:gd name="connsiteY323" fmla="*/ 534151 h 987004"/>
              <a:gd name="connsiteX324" fmla="*/ 1389162 w 1389131"/>
              <a:gd name="connsiteY324" fmla="*/ 533268 h 987004"/>
              <a:gd name="connsiteX325" fmla="*/ 1388966 w 1389131"/>
              <a:gd name="connsiteY325" fmla="*/ 531834 h 987004"/>
              <a:gd name="connsiteX326" fmla="*/ 1388458 w 1389131"/>
              <a:gd name="connsiteY326" fmla="*/ 529409 h 987004"/>
              <a:gd name="connsiteX327" fmla="*/ 1388472 w 1389131"/>
              <a:gd name="connsiteY327" fmla="*/ 528470 h 987004"/>
              <a:gd name="connsiteX328" fmla="*/ 1388438 w 1389131"/>
              <a:gd name="connsiteY328" fmla="*/ 527257 h 987004"/>
              <a:gd name="connsiteX329" fmla="*/ 1388405 w 1389131"/>
              <a:gd name="connsiteY329" fmla="*/ 525879 h 987004"/>
              <a:gd name="connsiteX330" fmla="*/ 1388364 w 1389131"/>
              <a:gd name="connsiteY330" fmla="*/ 524996 h 987004"/>
              <a:gd name="connsiteX331" fmla="*/ 1388384 w 1389131"/>
              <a:gd name="connsiteY331" fmla="*/ 523727 h 987004"/>
              <a:gd name="connsiteX332" fmla="*/ 1388371 w 1389131"/>
              <a:gd name="connsiteY332" fmla="*/ 521135 h 987004"/>
              <a:gd name="connsiteX333" fmla="*/ 1388070 w 1389131"/>
              <a:gd name="connsiteY333" fmla="*/ 519371 h 987004"/>
              <a:gd name="connsiteX334" fmla="*/ 1387876 w 1389131"/>
              <a:gd name="connsiteY334" fmla="*/ 517937 h 987004"/>
              <a:gd name="connsiteX335" fmla="*/ 1387846 w 1389131"/>
              <a:gd name="connsiteY335" fmla="*/ 516338 h 987004"/>
              <a:gd name="connsiteX336" fmla="*/ 1387648 w 1389131"/>
              <a:gd name="connsiteY336" fmla="*/ 515013 h 987004"/>
              <a:gd name="connsiteX337" fmla="*/ 1387442 w 1389131"/>
              <a:gd name="connsiteY337" fmla="*/ 513287 h 987004"/>
              <a:gd name="connsiteX338" fmla="*/ 1382583 w 1389131"/>
              <a:gd name="connsiteY338" fmla="*/ 513700 h 987004"/>
              <a:gd name="connsiteX339" fmla="*/ 1372837 w 1389131"/>
              <a:gd name="connsiteY339" fmla="*/ 514531 h 987004"/>
              <a:gd name="connsiteX340" fmla="*/ 1371572 w 1389131"/>
              <a:gd name="connsiteY340" fmla="*/ 507752 h 987004"/>
              <a:gd name="connsiteX341" fmla="*/ 1371559 w 1389131"/>
              <a:gd name="connsiteY341" fmla="*/ 502513 h 987004"/>
              <a:gd name="connsiteX342" fmla="*/ 1369536 w 1389131"/>
              <a:gd name="connsiteY342" fmla="*/ 496134 h 987004"/>
              <a:gd name="connsiteX343" fmla="*/ 1366370 w 1389131"/>
              <a:gd name="connsiteY343" fmla="*/ 489893 h 987004"/>
              <a:gd name="connsiteX344" fmla="*/ 1362343 w 1389131"/>
              <a:gd name="connsiteY344" fmla="*/ 483083 h 987004"/>
              <a:gd name="connsiteX345" fmla="*/ 1357600 w 1389131"/>
              <a:gd name="connsiteY345" fmla="*/ 476413 h 987004"/>
              <a:gd name="connsiteX346" fmla="*/ 1354295 w 1389131"/>
              <a:gd name="connsiteY346" fmla="*/ 472297 h 987004"/>
              <a:gd name="connsiteX347" fmla="*/ 1349262 w 1389131"/>
              <a:gd name="connsiteY347" fmla="*/ 464068 h 987004"/>
              <a:gd name="connsiteX348" fmla="*/ 1347532 w 1389131"/>
              <a:gd name="connsiteY348" fmla="*/ 459957 h 987004"/>
              <a:gd name="connsiteX349" fmla="*/ 1346523 w 1389131"/>
              <a:gd name="connsiteY349" fmla="*/ 457262 h 987004"/>
              <a:gd name="connsiteX350" fmla="*/ 1346374 w 1389131"/>
              <a:gd name="connsiteY350" fmla="*/ 454998 h 987004"/>
              <a:gd name="connsiteX351" fmla="*/ 1346654 w 1389131"/>
              <a:gd name="connsiteY351" fmla="*/ 452166 h 987004"/>
              <a:gd name="connsiteX352" fmla="*/ 1346929 w 1389131"/>
              <a:gd name="connsiteY352" fmla="*/ 448061 h 987004"/>
              <a:gd name="connsiteX353" fmla="*/ 1346778 w 1389131"/>
              <a:gd name="connsiteY353" fmla="*/ 444804 h 987004"/>
              <a:gd name="connsiteX354" fmla="*/ 1344051 w 1389131"/>
              <a:gd name="connsiteY354" fmla="*/ 442672 h 987004"/>
              <a:gd name="connsiteX355" fmla="*/ 1339889 w 1389131"/>
              <a:gd name="connsiteY355" fmla="*/ 439544 h 987004"/>
              <a:gd name="connsiteX356" fmla="*/ 1336734 w 1389131"/>
              <a:gd name="connsiteY356" fmla="*/ 436985 h 987004"/>
              <a:gd name="connsiteX357" fmla="*/ 1333717 w 1389131"/>
              <a:gd name="connsiteY357" fmla="*/ 433720 h 987004"/>
              <a:gd name="connsiteX358" fmla="*/ 1330986 w 1389131"/>
              <a:gd name="connsiteY358" fmla="*/ 429889 h 987004"/>
              <a:gd name="connsiteX359" fmla="*/ 1329255 w 1389131"/>
              <a:gd name="connsiteY359" fmla="*/ 425070 h 987004"/>
              <a:gd name="connsiteX360" fmla="*/ 1328171 w 1389131"/>
              <a:gd name="connsiteY360" fmla="*/ 422848 h 987004"/>
              <a:gd name="connsiteX361" fmla="*/ 1325656 w 1389131"/>
              <a:gd name="connsiteY361" fmla="*/ 417695 h 987004"/>
              <a:gd name="connsiteX362" fmla="*/ 1322632 w 1389131"/>
              <a:gd name="connsiteY362" fmla="*/ 411315 h 987004"/>
              <a:gd name="connsiteX363" fmla="*/ 1319751 w 1389131"/>
              <a:gd name="connsiteY363" fmla="*/ 404511 h 987004"/>
              <a:gd name="connsiteX364" fmla="*/ 1316725 w 1389131"/>
              <a:gd name="connsiteY364" fmla="*/ 397423 h 987004"/>
              <a:gd name="connsiteX365" fmla="*/ 1314563 w 1389131"/>
              <a:gd name="connsiteY365" fmla="*/ 391754 h 987004"/>
              <a:gd name="connsiteX366" fmla="*/ 1311823 w 1389131"/>
              <a:gd name="connsiteY366" fmla="*/ 384242 h 987004"/>
              <a:gd name="connsiteX367" fmla="*/ 1309370 w 1389131"/>
              <a:gd name="connsiteY367" fmla="*/ 377583 h 987004"/>
              <a:gd name="connsiteX368" fmla="*/ 1307059 w 1389131"/>
              <a:gd name="connsiteY368" fmla="*/ 369930 h 987004"/>
              <a:gd name="connsiteX369" fmla="*/ 1304752 w 1389131"/>
              <a:gd name="connsiteY369" fmla="*/ 363553 h 987004"/>
              <a:gd name="connsiteX370" fmla="*/ 1302298 w 1389131"/>
              <a:gd name="connsiteY370" fmla="*/ 356185 h 987004"/>
              <a:gd name="connsiteX371" fmla="*/ 1300710 w 1389131"/>
              <a:gd name="connsiteY371" fmla="*/ 351368 h 987004"/>
              <a:gd name="connsiteX372" fmla="*/ 1299557 w 1389131"/>
              <a:gd name="connsiteY372" fmla="*/ 348250 h 987004"/>
              <a:gd name="connsiteX373" fmla="*/ 1298833 w 1389131"/>
              <a:gd name="connsiteY373" fmla="*/ 345135 h 987004"/>
              <a:gd name="connsiteX374" fmla="*/ 1297935 w 1389131"/>
              <a:gd name="connsiteY374" fmla="*/ 340256 h 987004"/>
              <a:gd name="connsiteX375" fmla="*/ 1297612 w 1389131"/>
              <a:gd name="connsiteY375" fmla="*/ 339978 h 987004"/>
              <a:gd name="connsiteX376" fmla="*/ 1295643 w 1389131"/>
              <a:gd name="connsiteY376" fmla="*/ 338284 h 987004"/>
              <a:gd name="connsiteX377" fmla="*/ 1294858 w 1389131"/>
              <a:gd name="connsiteY377" fmla="*/ 336821 h 987004"/>
              <a:gd name="connsiteX378" fmla="*/ 1294647 w 1389131"/>
              <a:gd name="connsiteY378" fmla="*/ 336428 h 987004"/>
              <a:gd name="connsiteX379" fmla="*/ 1293391 w 1389131"/>
              <a:gd name="connsiteY379" fmla="*/ 331475 h 987004"/>
              <a:gd name="connsiteX380" fmla="*/ 1292907 w 1389131"/>
              <a:gd name="connsiteY380" fmla="*/ 327510 h 987004"/>
              <a:gd name="connsiteX381" fmla="*/ 1292878 w 1389131"/>
              <a:gd name="connsiteY381" fmla="*/ 327262 h 987004"/>
              <a:gd name="connsiteX382" fmla="*/ 1290935 w 1389131"/>
              <a:gd name="connsiteY382" fmla="*/ 320638 h 987004"/>
              <a:gd name="connsiteX383" fmla="*/ 1290296 w 1389131"/>
              <a:gd name="connsiteY383" fmla="*/ 316115 h 987004"/>
              <a:gd name="connsiteX384" fmla="*/ 1290597 w 1389131"/>
              <a:gd name="connsiteY384" fmla="*/ 314439 h 987004"/>
              <a:gd name="connsiteX385" fmla="*/ 1291029 w 1389131"/>
              <a:gd name="connsiteY385" fmla="*/ 314251 h 987004"/>
              <a:gd name="connsiteX386" fmla="*/ 1290839 w 1389131"/>
              <a:gd name="connsiteY386" fmla="*/ 313445 h 987004"/>
              <a:gd name="connsiteX387" fmla="*/ 1285708 w 1389131"/>
              <a:gd name="connsiteY387" fmla="*/ 297909 h 987004"/>
              <a:gd name="connsiteX388" fmla="*/ 1282657 w 1389131"/>
              <a:gd name="connsiteY388" fmla="*/ 291799 h 987004"/>
              <a:gd name="connsiteX389" fmla="*/ 1282076 w 1389131"/>
              <a:gd name="connsiteY389" fmla="*/ 288967 h 987004"/>
              <a:gd name="connsiteX390" fmla="*/ 1282063 w 1389131"/>
              <a:gd name="connsiteY390" fmla="*/ 284014 h 987004"/>
              <a:gd name="connsiteX391" fmla="*/ 1282336 w 1389131"/>
              <a:gd name="connsiteY391" fmla="*/ 278355 h 987004"/>
              <a:gd name="connsiteX392" fmla="*/ 1282748 w 1389131"/>
              <a:gd name="connsiteY392" fmla="*/ 271846 h 987004"/>
              <a:gd name="connsiteX393" fmla="*/ 1283023 w 1389131"/>
              <a:gd name="connsiteY393" fmla="*/ 267037 h 987004"/>
              <a:gd name="connsiteX394" fmla="*/ 1282148 w 1389131"/>
              <a:gd name="connsiteY394" fmla="*/ 262213 h 987004"/>
              <a:gd name="connsiteX395" fmla="*/ 1282434 w 1389131"/>
              <a:gd name="connsiteY395" fmla="*/ 259840 h 987004"/>
              <a:gd name="connsiteX396" fmla="*/ 1282642 w 1389131"/>
              <a:gd name="connsiteY396" fmla="*/ 258120 h 987004"/>
              <a:gd name="connsiteX397" fmla="*/ 1282776 w 1389131"/>
              <a:gd name="connsiteY397" fmla="*/ 254937 h 987004"/>
              <a:gd name="connsiteX398" fmla="*/ 1283054 w 1389131"/>
              <a:gd name="connsiteY398" fmla="*/ 251400 h 987004"/>
              <a:gd name="connsiteX399" fmla="*/ 1283613 w 1389131"/>
              <a:gd name="connsiteY399" fmla="*/ 245813 h 987004"/>
              <a:gd name="connsiteX400" fmla="*/ 1283597 w 1389131"/>
              <a:gd name="connsiteY400" fmla="*/ 239800 h 987004"/>
              <a:gd name="connsiteX401" fmla="*/ 1283509 w 1389131"/>
              <a:gd name="connsiteY401" fmla="*/ 233433 h 987004"/>
              <a:gd name="connsiteX402" fmla="*/ 1283491 w 1389131"/>
              <a:gd name="connsiteY402" fmla="*/ 225792 h 987004"/>
              <a:gd name="connsiteX403" fmla="*/ 1284038 w 1389131"/>
              <a:gd name="connsiteY403" fmla="*/ 216315 h 987004"/>
              <a:gd name="connsiteX404" fmla="*/ 1284590 w 1389131"/>
              <a:gd name="connsiteY404" fmla="*/ 207546 h 987004"/>
              <a:gd name="connsiteX405" fmla="*/ 1284993 w 1389131"/>
              <a:gd name="connsiteY405" fmla="*/ 197644 h 987004"/>
              <a:gd name="connsiteX406" fmla="*/ 1285831 w 1389131"/>
              <a:gd name="connsiteY406" fmla="*/ 188876 h 987004"/>
              <a:gd name="connsiteX407" fmla="*/ 1286239 w 1389131"/>
              <a:gd name="connsiteY407" fmla="*/ 181239 h 987004"/>
              <a:gd name="connsiteX408" fmla="*/ 1286782 w 1389131"/>
              <a:gd name="connsiteY408" fmla="*/ 169501 h 987004"/>
              <a:gd name="connsiteX409" fmla="*/ 1287044 w 1389131"/>
              <a:gd name="connsiteY409" fmla="*/ 159459 h 987004"/>
              <a:gd name="connsiteX410" fmla="*/ 1287157 w 1389131"/>
              <a:gd name="connsiteY410" fmla="*/ 148003 h 987004"/>
              <a:gd name="connsiteX411" fmla="*/ 1287845 w 1389131"/>
              <a:gd name="connsiteY411" fmla="*/ 136832 h 987004"/>
              <a:gd name="connsiteX412" fmla="*/ 1287250 w 1389131"/>
              <a:gd name="connsiteY412" fmla="*/ 128062 h 987004"/>
              <a:gd name="connsiteX413" fmla="*/ 1287233 w 1389131"/>
              <a:gd name="connsiteY413" fmla="*/ 121698 h 987004"/>
              <a:gd name="connsiteX414" fmla="*/ 1286964 w 1389131"/>
              <a:gd name="connsiteY414" fmla="*/ 115361 h 987004"/>
              <a:gd name="connsiteX415" fmla="*/ 1289632 w 1389131"/>
              <a:gd name="connsiteY415" fmla="*/ 107706 h 987004"/>
              <a:gd name="connsiteX416" fmla="*/ 1290757 w 1389131"/>
              <a:gd name="connsiteY416" fmla="*/ 99508 h 987004"/>
              <a:gd name="connsiteX417" fmla="*/ 1291882 w 1389131"/>
              <a:gd name="connsiteY417" fmla="*/ 91876 h 987004"/>
              <a:gd name="connsiteX418" fmla="*/ 1291874 w 1389131"/>
              <a:gd name="connsiteY418" fmla="*/ 88199 h 987004"/>
              <a:gd name="connsiteX419" fmla="*/ 1291462 w 1389131"/>
              <a:gd name="connsiteY419" fmla="*/ 86134 h 987004"/>
              <a:gd name="connsiteX420" fmla="*/ 1291995 w 1389131"/>
              <a:gd name="connsiteY420" fmla="*/ 79716 h 987004"/>
              <a:gd name="connsiteX421" fmla="*/ 1291554 w 1389131"/>
              <a:gd name="connsiteY421" fmla="*/ 75190 h 987004"/>
              <a:gd name="connsiteX422" fmla="*/ 1291403 w 1389131"/>
              <a:gd name="connsiteY422" fmla="*/ 72362 h 987004"/>
              <a:gd name="connsiteX423" fmla="*/ 1290460 w 1389131"/>
              <a:gd name="connsiteY423" fmla="*/ 67765 h 987004"/>
              <a:gd name="connsiteX424" fmla="*/ 1289053 w 1389131"/>
              <a:gd name="connsiteY424" fmla="*/ 65775 h 987004"/>
              <a:gd name="connsiteX425" fmla="*/ 1288336 w 1389131"/>
              <a:gd name="connsiteY425" fmla="*/ 64759 h 987004"/>
              <a:gd name="connsiteX426" fmla="*/ 1285301 w 1389131"/>
              <a:gd name="connsiteY426" fmla="*/ 63285 h 987004"/>
              <a:gd name="connsiteX427" fmla="*/ 1284864 w 1389131"/>
              <a:gd name="connsiteY427" fmla="*/ 62172 h 987004"/>
              <a:gd name="connsiteX428" fmla="*/ 1284877 w 1389131"/>
              <a:gd name="connsiteY428" fmla="*/ 62017 h 987004"/>
              <a:gd name="connsiteX429" fmla="*/ 1285096 w 1389131"/>
              <a:gd name="connsiteY429" fmla="*/ 59318 h 987004"/>
              <a:gd name="connsiteX430" fmla="*/ 1284846 w 1389131"/>
              <a:gd name="connsiteY430" fmla="*/ 58265 h 987004"/>
              <a:gd name="connsiteX431" fmla="*/ 1282672 w 1389131"/>
              <a:gd name="connsiteY431" fmla="*/ 55362 h 987004"/>
              <a:gd name="connsiteX432" fmla="*/ 1282654 w 1389131"/>
              <a:gd name="connsiteY432" fmla="*/ 55211 h 987004"/>
              <a:gd name="connsiteX433" fmla="*/ 1282542 w 1389131"/>
              <a:gd name="connsiteY433" fmla="*/ 54247 h 987004"/>
              <a:gd name="connsiteX434" fmla="*/ 1283644 w 1389131"/>
              <a:gd name="connsiteY434" fmla="*/ 52943 h 987004"/>
              <a:gd name="connsiteX435" fmla="*/ 1283540 w 1389131"/>
              <a:gd name="connsiteY435" fmla="*/ 51899 h 987004"/>
              <a:gd name="connsiteX436" fmla="*/ 1283520 w 1389131"/>
              <a:gd name="connsiteY436" fmla="*/ 51700 h 987004"/>
              <a:gd name="connsiteX437" fmla="*/ 1279001 w 1389131"/>
              <a:gd name="connsiteY437" fmla="*/ 50111 h 987004"/>
              <a:gd name="connsiteX438" fmla="*/ 1277941 w 1389131"/>
              <a:gd name="connsiteY438" fmla="*/ 49025 h 987004"/>
              <a:gd name="connsiteX439" fmla="*/ 1276891 w 1389131"/>
              <a:gd name="connsiteY439" fmla="*/ 47949 h 987004"/>
              <a:gd name="connsiteX440" fmla="*/ 1274385 w 1389131"/>
              <a:gd name="connsiteY440" fmla="*/ 47784 h 987004"/>
              <a:gd name="connsiteX441" fmla="*/ 1273428 w 1389131"/>
              <a:gd name="connsiteY441" fmla="*/ 47720 h 987004"/>
              <a:gd name="connsiteX442" fmla="*/ 1272903 w 1389131"/>
              <a:gd name="connsiteY442" fmla="*/ 47275 h 987004"/>
              <a:gd name="connsiteX443" fmla="*/ 1272190 w 1389131"/>
              <a:gd name="connsiteY443" fmla="*/ 46672 h 987004"/>
              <a:gd name="connsiteX444" fmla="*/ 1267563 w 1389131"/>
              <a:gd name="connsiteY444" fmla="*/ 44973 h 987004"/>
              <a:gd name="connsiteX445" fmla="*/ 1263781 w 1389131"/>
              <a:gd name="connsiteY445" fmla="*/ 43584 h 987004"/>
              <a:gd name="connsiteX446" fmla="*/ 1257901 w 1389131"/>
              <a:gd name="connsiteY446" fmla="*/ 41415 h 987004"/>
              <a:gd name="connsiteX447" fmla="*/ 1252149 w 1389131"/>
              <a:gd name="connsiteY447" fmla="*/ 38183 h 987004"/>
              <a:gd name="connsiteX448" fmla="*/ 1250025 w 1389131"/>
              <a:gd name="connsiteY448" fmla="*/ 36990 h 987004"/>
              <a:gd name="connsiteX449" fmla="*/ 1246949 w 1389131"/>
              <a:gd name="connsiteY449" fmla="*/ 36467 h 987004"/>
              <a:gd name="connsiteX450" fmla="*/ 1244228 w 1389131"/>
              <a:gd name="connsiteY450" fmla="*/ 36004 h 987004"/>
              <a:gd name="connsiteX451" fmla="*/ 1243906 w 1389131"/>
              <a:gd name="connsiteY451" fmla="*/ 35799 h 987004"/>
              <a:gd name="connsiteX452" fmla="*/ 1243332 w 1389131"/>
              <a:gd name="connsiteY452" fmla="*/ 35435 h 987004"/>
              <a:gd name="connsiteX453" fmla="*/ 1242851 w 1389131"/>
              <a:gd name="connsiteY453" fmla="*/ 34557 h 987004"/>
              <a:gd name="connsiteX454" fmla="*/ 1242251 w 1389131"/>
              <a:gd name="connsiteY454" fmla="*/ 31354 h 987004"/>
              <a:gd name="connsiteX455" fmla="*/ 1242156 w 1389131"/>
              <a:gd name="connsiteY455" fmla="*/ 30854 h 987004"/>
              <a:gd name="connsiteX456" fmla="*/ 1241906 w 1389131"/>
              <a:gd name="connsiteY456" fmla="*/ 30275 h 987004"/>
              <a:gd name="connsiteX457" fmla="*/ 1241834 w 1389131"/>
              <a:gd name="connsiteY457" fmla="*/ 30107 h 987004"/>
              <a:gd name="connsiteX458" fmla="*/ 1241470 w 1389131"/>
              <a:gd name="connsiteY458" fmla="*/ 29251 h 987004"/>
              <a:gd name="connsiteX459" fmla="*/ 1240016 w 1389131"/>
              <a:gd name="connsiteY459" fmla="*/ 28205 h 987004"/>
              <a:gd name="connsiteX460" fmla="*/ 1237540 w 1389131"/>
              <a:gd name="connsiteY460" fmla="*/ 27966 h 987004"/>
              <a:gd name="connsiteX461" fmla="*/ 1233910 w 1389131"/>
              <a:gd name="connsiteY461" fmla="*/ 29658 h 987004"/>
              <a:gd name="connsiteX462" fmla="*/ 1228621 w 1389131"/>
              <a:gd name="connsiteY462" fmla="*/ 29677 h 987004"/>
              <a:gd name="connsiteX463" fmla="*/ 1225812 w 1389131"/>
              <a:gd name="connsiteY463" fmla="*/ 30873 h 987004"/>
              <a:gd name="connsiteX464" fmla="*/ 1225597 w 1389131"/>
              <a:gd name="connsiteY464" fmla="*/ 30964 h 987004"/>
              <a:gd name="connsiteX465" fmla="*/ 1224401 w 1389131"/>
              <a:gd name="connsiteY465" fmla="*/ 29557 h 987004"/>
              <a:gd name="connsiteX466" fmla="*/ 1223663 w 1389131"/>
              <a:gd name="connsiteY466" fmla="*/ 28870 h 987004"/>
              <a:gd name="connsiteX467" fmla="*/ 1223547 w 1389131"/>
              <a:gd name="connsiteY467" fmla="*/ 28760 h 987004"/>
              <a:gd name="connsiteX468" fmla="*/ 1221846 w 1389131"/>
              <a:gd name="connsiteY468" fmla="*/ 28286 h 987004"/>
              <a:gd name="connsiteX469" fmla="*/ 1221039 w 1389131"/>
              <a:gd name="connsiteY469" fmla="*/ 27546 h 987004"/>
              <a:gd name="connsiteX470" fmla="*/ 1220860 w 1389131"/>
              <a:gd name="connsiteY470" fmla="*/ 27572 h 987004"/>
              <a:gd name="connsiteX471" fmla="*/ 1220694 w 1389131"/>
              <a:gd name="connsiteY471" fmla="*/ 27596 h 987004"/>
              <a:gd name="connsiteX472" fmla="*/ 1217974 w 1389131"/>
              <a:gd name="connsiteY472" fmla="*/ 27424 h 987004"/>
              <a:gd name="connsiteX473" fmla="*/ 1216735 w 1389131"/>
              <a:gd name="connsiteY473" fmla="*/ 26807 h 987004"/>
              <a:gd name="connsiteX474" fmla="*/ 1215416 w 1389131"/>
              <a:gd name="connsiteY474" fmla="*/ 24305 h 987004"/>
              <a:gd name="connsiteX475" fmla="*/ 1215167 w 1389131"/>
              <a:gd name="connsiteY475" fmla="*/ 23832 h 987004"/>
              <a:gd name="connsiteX476" fmla="*/ 1213725 w 1389131"/>
              <a:gd name="connsiteY476" fmla="*/ 18332 h 987004"/>
              <a:gd name="connsiteX477" fmla="*/ 1212683 w 1389131"/>
              <a:gd name="connsiteY477" fmla="*/ 16705 h 987004"/>
              <a:gd name="connsiteX478" fmla="*/ 1211983 w 1389131"/>
              <a:gd name="connsiteY478" fmla="*/ 15613 h 987004"/>
              <a:gd name="connsiteX479" fmla="*/ 1211355 w 1389131"/>
              <a:gd name="connsiteY479" fmla="*/ 13756 h 987004"/>
              <a:gd name="connsiteX480" fmla="*/ 1212253 w 1389131"/>
              <a:gd name="connsiteY480" fmla="*/ 12016 h 987004"/>
              <a:gd name="connsiteX481" fmla="*/ 1213986 w 1389131"/>
              <a:gd name="connsiteY481" fmla="*/ 8658 h 987004"/>
              <a:gd name="connsiteX482" fmla="*/ 1213623 w 1389131"/>
              <a:gd name="connsiteY482" fmla="*/ 7682 h 987004"/>
              <a:gd name="connsiteX483" fmla="*/ 1213550 w 1389131"/>
              <a:gd name="connsiteY483" fmla="*/ 7483 h 987004"/>
              <a:gd name="connsiteX484" fmla="*/ 1212999 w 1389131"/>
              <a:gd name="connsiteY484" fmla="*/ 6835 h 987004"/>
              <a:gd name="connsiteX485" fmla="*/ 1210505 w 1389131"/>
              <a:gd name="connsiteY485" fmla="*/ 3902 h 987004"/>
              <a:gd name="connsiteX486" fmla="*/ 1211275 w 1389131"/>
              <a:gd name="connsiteY486" fmla="*/ 2229 h 987004"/>
              <a:gd name="connsiteX487" fmla="*/ 1210937 w 1389131"/>
              <a:gd name="connsiteY487" fmla="*/ 1514 h 987004"/>
              <a:gd name="connsiteX488" fmla="*/ 1208569 w 1389131"/>
              <a:gd name="connsiteY488" fmla="*/ 127 h 987004"/>
              <a:gd name="connsiteX489" fmla="*/ 1206880 w 1389131"/>
              <a:gd name="connsiteY489" fmla="*/ 200 h 987004"/>
              <a:gd name="connsiteX490" fmla="*/ 1206256 w 1389131"/>
              <a:gd name="connsiteY490" fmla="*/ 227 h 987004"/>
              <a:gd name="connsiteX491" fmla="*/ 1205173 w 1389131"/>
              <a:gd name="connsiteY491" fmla="*/ 273 h 987004"/>
              <a:gd name="connsiteX492" fmla="*/ 1203072 w 1389131"/>
              <a:gd name="connsiteY492" fmla="*/ 1000 h 987004"/>
              <a:gd name="connsiteX493" fmla="*/ 1201716 w 1389131"/>
              <a:gd name="connsiteY493" fmla="*/ 1469 h 987004"/>
              <a:gd name="connsiteX494" fmla="*/ 1198019 w 1389131"/>
              <a:gd name="connsiteY494" fmla="*/ 3783 h 987004"/>
              <a:gd name="connsiteX495" fmla="*/ 1196600 w 1389131"/>
              <a:gd name="connsiteY495" fmla="*/ 4225 h 987004"/>
              <a:gd name="connsiteX496" fmla="*/ 1196149 w 1389131"/>
              <a:gd name="connsiteY496" fmla="*/ 4158 h 987004"/>
              <a:gd name="connsiteX497" fmla="*/ 1194471 w 1389131"/>
              <a:gd name="connsiteY497" fmla="*/ 5348 h 987004"/>
              <a:gd name="connsiteX498" fmla="*/ 1193621 w 1389131"/>
              <a:gd name="connsiteY498" fmla="*/ 5733 h 987004"/>
              <a:gd name="connsiteX499" fmla="*/ 1192419 w 1389131"/>
              <a:gd name="connsiteY499" fmla="*/ 6214 h 987004"/>
              <a:gd name="connsiteX500" fmla="*/ 1191552 w 1389131"/>
              <a:gd name="connsiteY500" fmla="*/ 6390 h 987004"/>
              <a:gd name="connsiteX501" fmla="*/ 1189662 w 1389131"/>
              <a:gd name="connsiteY501" fmla="*/ 5476 h 987004"/>
              <a:gd name="connsiteX502" fmla="*/ 1188828 w 1389131"/>
              <a:gd name="connsiteY502" fmla="*/ 4835 h 987004"/>
              <a:gd name="connsiteX503" fmla="*/ 1187867 w 1389131"/>
              <a:gd name="connsiteY503" fmla="*/ 4643 h 987004"/>
              <a:gd name="connsiteX504" fmla="*/ 1186729 w 1389131"/>
              <a:gd name="connsiteY504" fmla="*/ 4659 h 987004"/>
              <a:gd name="connsiteX505" fmla="*/ 1186008 w 1389131"/>
              <a:gd name="connsiteY505" fmla="*/ 4432 h 987004"/>
              <a:gd name="connsiteX506" fmla="*/ 1184884 w 1389131"/>
              <a:gd name="connsiteY506" fmla="*/ 3906 h 987004"/>
              <a:gd name="connsiteX507" fmla="*/ 1184147 w 1389131"/>
              <a:gd name="connsiteY507" fmla="*/ 3906 h 987004"/>
              <a:gd name="connsiteX508" fmla="*/ 1183218 w 1389131"/>
              <a:gd name="connsiteY508" fmla="*/ 3232 h 987004"/>
              <a:gd name="connsiteX509" fmla="*/ 1182075 w 1389131"/>
              <a:gd name="connsiteY509" fmla="*/ 3312 h 987004"/>
              <a:gd name="connsiteX510" fmla="*/ 1181851 w 1389131"/>
              <a:gd name="connsiteY510" fmla="*/ 3433 h 987004"/>
              <a:gd name="connsiteX511" fmla="*/ 1181027 w 1389131"/>
              <a:gd name="connsiteY511" fmla="*/ 3878 h 987004"/>
              <a:gd name="connsiteX512" fmla="*/ 1176643 w 1389131"/>
              <a:gd name="connsiteY512" fmla="*/ 4646 h 987004"/>
              <a:gd name="connsiteX513" fmla="*/ 1175734 w 1389131"/>
              <a:gd name="connsiteY513" fmla="*/ 8184 h 987004"/>
              <a:gd name="connsiteX514" fmla="*/ 1176673 w 1389131"/>
              <a:gd name="connsiteY514" fmla="*/ 10224 h 987004"/>
              <a:gd name="connsiteX515" fmla="*/ 1175886 w 1389131"/>
              <a:gd name="connsiteY515" fmla="*/ 13578 h 987004"/>
              <a:gd name="connsiteX516" fmla="*/ 1172632 w 1389131"/>
              <a:gd name="connsiteY516" fmla="*/ 15813 h 987004"/>
              <a:gd name="connsiteX517" fmla="*/ 1171884 w 1389131"/>
              <a:gd name="connsiteY517" fmla="*/ 16327 h 987004"/>
              <a:gd name="connsiteX518" fmla="*/ 1167626 w 1389131"/>
              <a:gd name="connsiteY518" fmla="*/ 17343 h 987004"/>
              <a:gd name="connsiteX519" fmla="*/ 1166098 w 1389131"/>
              <a:gd name="connsiteY519" fmla="*/ 16565 h 987004"/>
              <a:gd name="connsiteX520" fmla="*/ 1163412 w 1389131"/>
              <a:gd name="connsiteY520" fmla="*/ 15198 h 987004"/>
              <a:gd name="connsiteX521" fmla="*/ 1161994 w 1389131"/>
              <a:gd name="connsiteY521" fmla="*/ 15578 h 987004"/>
              <a:gd name="connsiteX522" fmla="*/ 1161648 w 1389131"/>
              <a:gd name="connsiteY522" fmla="*/ 15527 h 987004"/>
              <a:gd name="connsiteX523" fmla="*/ 1160325 w 1389131"/>
              <a:gd name="connsiteY523" fmla="*/ 15339 h 987004"/>
              <a:gd name="connsiteX524" fmla="*/ 1159380 w 1389131"/>
              <a:gd name="connsiteY524" fmla="*/ 15818 h 987004"/>
              <a:gd name="connsiteX525" fmla="*/ 1159200 w 1389131"/>
              <a:gd name="connsiteY525" fmla="*/ 15997 h 987004"/>
              <a:gd name="connsiteX526" fmla="*/ 1158355 w 1389131"/>
              <a:gd name="connsiteY526" fmla="*/ 16963 h 987004"/>
              <a:gd name="connsiteX527" fmla="*/ 1158168 w 1389131"/>
              <a:gd name="connsiteY527" fmla="*/ 18555 h 987004"/>
              <a:gd name="connsiteX528" fmla="*/ 1157882 w 1389131"/>
              <a:gd name="connsiteY528" fmla="*/ 20994 h 987004"/>
              <a:gd name="connsiteX529" fmla="*/ 1157465 w 1389131"/>
              <a:gd name="connsiteY529" fmla="*/ 21464 h 987004"/>
              <a:gd name="connsiteX530" fmla="*/ 1156775 w 1389131"/>
              <a:gd name="connsiteY530" fmla="*/ 22239 h 987004"/>
              <a:gd name="connsiteX531" fmla="*/ 1155483 w 1389131"/>
              <a:gd name="connsiteY531" fmla="*/ 22957 h 987004"/>
              <a:gd name="connsiteX532" fmla="*/ 1152766 w 1389131"/>
              <a:gd name="connsiteY532" fmla="*/ 23503 h 987004"/>
              <a:gd name="connsiteX533" fmla="*/ 1151534 w 1389131"/>
              <a:gd name="connsiteY533" fmla="*/ 24379 h 987004"/>
              <a:gd name="connsiteX534" fmla="*/ 1151173 w 1389131"/>
              <a:gd name="connsiteY534" fmla="*/ 25327 h 987004"/>
              <a:gd name="connsiteX535" fmla="*/ 1150683 w 1389131"/>
              <a:gd name="connsiteY535" fmla="*/ 26616 h 987004"/>
              <a:gd name="connsiteX536" fmla="*/ 1149340 w 1389131"/>
              <a:gd name="connsiteY536" fmla="*/ 27725 h 987004"/>
              <a:gd name="connsiteX537" fmla="*/ 1148720 w 1389131"/>
              <a:gd name="connsiteY537" fmla="*/ 28238 h 987004"/>
              <a:gd name="connsiteX538" fmla="*/ 1147553 w 1389131"/>
              <a:gd name="connsiteY538" fmla="*/ 28774 h 987004"/>
              <a:gd name="connsiteX539" fmla="*/ 1142906 w 1389131"/>
              <a:gd name="connsiteY539" fmla="*/ 28580 h 987004"/>
              <a:gd name="connsiteX540" fmla="*/ 1141377 w 1389131"/>
              <a:gd name="connsiteY540" fmla="*/ 28822 h 987004"/>
              <a:gd name="connsiteX541" fmla="*/ 1140868 w 1389131"/>
              <a:gd name="connsiteY541" fmla="*/ 28903 h 987004"/>
              <a:gd name="connsiteX542" fmla="*/ 1139824 w 1389131"/>
              <a:gd name="connsiteY542" fmla="*/ 29434 h 987004"/>
              <a:gd name="connsiteX543" fmla="*/ 1138404 w 1389131"/>
              <a:gd name="connsiteY543" fmla="*/ 30156 h 987004"/>
              <a:gd name="connsiteX544" fmla="*/ 1135527 w 1389131"/>
              <a:gd name="connsiteY544" fmla="*/ 29645 h 987004"/>
              <a:gd name="connsiteX545" fmla="*/ 1132873 w 1389131"/>
              <a:gd name="connsiteY545" fmla="*/ 29173 h 987004"/>
              <a:gd name="connsiteX546" fmla="*/ 1128391 w 1389131"/>
              <a:gd name="connsiteY546" fmla="*/ 29407 h 987004"/>
              <a:gd name="connsiteX547" fmla="*/ 1123824 w 1389131"/>
              <a:gd name="connsiteY547" fmla="*/ 30550 h 987004"/>
              <a:gd name="connsiteX548" fmla="*/ 1122606 w 1389131"/>
              <a:gd name="connsiteY548" fmla="*/ 33843 h 987004"/>
              <a:gd name="connsiteX549" fmla="*/ 1121808 w 1389131"/>
              <a:gd name="connsiteY549" fmla="*/ 34902 h 987004"/>
              <a:gd name="connsiteX550" fmla="*/ 1121450 w 1389131"/>
              <a:gd name="connsiteY550" fmla="*/ 37136 h 987004"/>
              <a:gd name="connsiteX551" fmla="*/ 1118439 w 1389131"/>
              <a:gd name="connsiteY551" fmla="*/ 40439 h 987004"/>
              <a:gd name="connsiteX552" fmla="*/ 1118436 w 1389131"/>
              <a:gd name="connsiteY552" fmla="*/ 40957 h 987004"/>
              <a:gd name="connsiteX553" fmla="*/ 1118402 w 1389131"/>
              <a:gd name="connsiteY553" fmla="*/ 44719 h 987004"/>
              <a:gd name="connsiteX554" fmla="*/ 1117602 w 1389131"/>
              <a:gd name="connsiteY554" fmla="*/ 45406 h 987004"/>
              <a:gd name="connsiteX555" fmla="*/ 1117334 w 1389131"/>
              <a:gd name="connsiteY555" fmla="*/ 45864 h 987004"/>
              <a:gd name="connsiteX556" fmla="*/ 1116255 w 1389131"/>
              <a:gd name="connsiteY556" fmla="*/ 47707 h 987004"/>
              <a:gd name="connsiteX557" fmla="*/ 1114837 w 1389131"/>
              <a:gd name="connsiteY557" fmla="*/ 48397 h 987004"/>
              <a:gd name="connsiteX558" fmla="*/ 1114321 w 1389131"/>
              <a:gd name="connsiteY558" fmla="*/ 49550 h 987004"/>
              <a:gd name="connsiteX559" fmla="*/ 1113861 w 1389131"/>
              <a:gd name="connsiteY559" fmla="*/ 50574 h 987004"/>
              <a:gd name="connsiteX560" fmla="*/ 1113714 w 1389131"/>
              <a:gd name="connsiteY560" fmla="*/ 50731 h 987004"/>
              <a:gd name="connsiteX561" fmla="*/ 1113570 w 1389131"/>
              <a:gd name="connsiteY561" fmla="*/ 50881 h 987004"/>
              <a:gd name="connsiteX562" fmla="*/ 1112774 w 1389131"/>
              <a:gd name="connsiteY562" fmla="*/ 51729 h 987004"/>
              <a:gd name="connsiteX563" fmla="*/ 1112571 w 1389131"/>
              <a:gd name="connsiteY563" fmla="*/ 51946 h 987004"/>
              <a:gd name="connsiteX564" fmla="*/ 1110661 w 1389131"/>
              <a:gd name="connsiteY564" fmla="*/ 52638 h 987004"/>
              <a:gd name="connsiteX565" fmla="*/ 1110107 w 1389131"/>
              <a:gd name="connsiteY565" fmla="*/ 53134 h 987004"/>
              <a:gd name="connsiteX566" fmla="*/ 1109615 w 1389131"/>
              <a:gd name="connsiteY566" fmla="*/ 53574 h 987004"/>
              <a:gd name="connsiteX567" fmla="*/ 1109105 w 1389131"/>
              <a:gd name="connsiteY567" fmla="*/ 55186 h 987004"/>
              <a:gd name="connsiteX568" fmla="*/ 1108946 w 1389131"/>
              <a:gd name="connsiteY568" fmla="*/ 55686 h 987004"/>
              <a:gd name="connsiteX569" fmla="*/ 1108881 w 1389131"/>
              <a:gd name="connsiteY569" fmla="*/ 55899 h 987004"/>
              <a:gd name="connsiteX570" fmla="*/ 1108218 w 1389131"/>
              <a:gd name="connsiteY570" fmla="*/ 58047 h 987004"/>
              <a:gd name="connsiteX571" fmla="*/ 1107437 w 1389131"/>
              <a:gd name="connsiteY571" fmla="*/ 58730 h 987004"/>
              <a:gd name="connsiteX572" fmla="*/ 1106434 w 1389131"/>
              <a:gd name="connsiteY572" fmla="*/ 59607 h 987004"/>
              <a:gd name="connsiteX573" fmla="*/ 1105048 w 1389131"/>
              <a:gd name="connsiteY573" fmla="*/ 60355 h 987004"/>
              <a:gd name="connsiteX574" fmla="*/ 1104341 w 1389131"/>
              <a:gd name="connsiteY574" fmla="*/ 60736 h 987004"/>
              <a:gd name="connsiteX575" fmla="*/ 1102363 w 1389131"/>
              <a:gd name="connsiteY575" fmla="*/ 60561 h 987004"/>
              <a:gd name="connsiteX576" fmla="*/ 1100610 w 1389131"/>
              <a:gd name="connsiteY576" fmla="*/ 59011 h 987004"/>
              <a:gd name="connsiteX577" fmla="*/ 1100066 w 1389131"/>
              <a:gd name="connsiteY577" fmla="*/ 58529 h 987004"/>
              <a:gd name="connsiteX578" fmla="*/ 1098954 w 1389131"/>
              <a:gd name="connsiteY578" fmla="*/ 58891 h 987004"/>
              <a:gd name="connsiteX579" fmla="*/ 1098710 w 1389131"/>
              <a:gd name="connsiteY579" fmla="*/ 58971 h 987004"/>
              <a:gd name="connsiteX580" fmla="*/ 1097788 w 1389131"/>
              <a:gd name="connsiteY580" fmla="*/ 59844 h 987004"/>
              <a:gd name="connsiteX581" fmla="*/ 1097230 w 1389131"/>
              <a:gd name="connsiteY581" fmla="*/ 61549 h 987004"/>
              <a:gd name="connsiteX582" fmla="*/ 1096874 w 1389131"/>
              <a:gd name="connsiteY582" fmla="*/ 62641 h 987004"/>
              <a:gd name="connsiteX583" fmla="*/ 1095536 w 1389131"/>
              <a:gd name="connsiteY583" fmla="*/ 63800 h 987004"/>
              <a:gd name="connsiteX584" fmla="*/ 1093126 w 1389131"/>
              <a:gd name="connsiteY584" fmla="*/ 65885 h 987004"/>
              <a:gd name="connsiteX585" fmla="*/ 1090781 w 1389131"/>
              <a:gd name="connsiteY585" fmla="*/ 66829 h 987004"/>
              <a:gd name="connsiteX586" fmla="*/ 1087262 w 1389131"/>
              <a:gd name="connsiteY586" fmla="*/ 67160 h 987004"/>
              <a:gd name="connsiteX587" fmla="*/ 1085845 w 1389131"/>
              <a:gd name="connsiteY587" fmla="*/ 67969 h 987004"/>
              <a:gd name="connsiteX588" fmla="*/ 1084185 w 1389131"/>
              <a:gd name="connsiteY588" fmla="*/ 68917 h 987004"/>
              <a:gd name="connsiteX589" fmla="*/ 1082905 w 1389131"/>
              <a:gd name="connsiteY589" fmla="*/ 72086 h 987004"/>
              <a:gd name="connsiteX590" fmla="*/ 1081249 w 1389131"/>
              <a:gd name="connsiteY590" fmla="*/ 74080 h 987004"/>
              <a:gd name="connsiteX591" fmla="*/ 1079599 w 1389131"/>
              <a:gd name="connsiteY591" fmla="*/ 77376 h 987004"/>
              <a:gd name="connsiteX592" fmla="*/ 1074809 w 1389131"/>
              <a:gd name="connsiteY592" fmla="*/ 82738 h 987004"/>
              <a:gd name="connsiteX593" fmla="*/ 1073331 w 1389131"/>
              <a:gd name="connsiteY593" fmla="*/ 83431 h 987004"/>
              <a:gd name="connsiteX594" fmla="*/ 1072134 w 1389131"/>
              <a:gd name="connsiteY594" fmla="*/ 83485 h 987004"/>
              <a:gd name="connsiteX595" fmla="*/ 1071848 w 1389131"/>
              <a:gd name="connsiteY595" fmla="*/ 83498 h 987004"/>
              <a:gd name="connsiteX596" fmla="*/ 1070913 w 1389131"/>
              <a:gd name="connsiteY596" fmla="*/ 83204 h 987004"/>
              <a:gd name="connsiteX597" fmla="*/ 1070301 w 1389131"/>
              <a:gd name="connsiteY597" fmla="*/ 83013 h 987004"/>
              <a:gd name="connsiteX598" fmla="*/ 1068606 w 1389131"/>
              <a:gd name="connsiteY598" fmla="*/ 83126 h 987004"/>
              <a:gd name="connsiteX599" fmla="*/ 1067522 w 1389131"/>
              <a:gd name="connsiteY599" fmla="*/ 83199 h 987004"/>
              <a:gd name="connsiteX600" fmla="*/ 1067276 w 1389131"/>
              <a:gd name="connsiteY600" fmla="*/ 83215 h 987004"/>
              <a:gd name="connsiteX601" fmla="*/ 1066594 w 1389131"/>
              <a:gd name="connsiteY601" fmla="*/ 82725 h 987004"/>
              <a:gd name="connsiteX602" fmla="*/ 1065298 w 1389131"/>
              <a:gd name="connsiteY602" fmla="*/ 82981 h 987004"/>
              <a:gd name="connsiteX603" fmla="*/ 1062708 w 1389131"/>
              <a:gd name="connsiteY603" fmla="*/ 83926 h 987004"/>
              <a:gd name="connsiteX604" fmla="*/ 1060764 w 1389131"/>
              <a:gd name="connsiteY604" fmla="*/ 85759 h 987004"/>
              <a:gd name="connsiteX605" fmla="*/ 1060126 w 1389131"/>
              <a:gd name="connsiteY605" fmla="*/ 86360 h 987004"/>
              <a:gd name="connsiteX606" fmla="*/ 1058996 w 1389131"/>
              <a:gd name="connsiteY606" fmla="*/ 87066 h 987004"/>
              <a:gd name="connsiteX607" fmla="*/ 1055510 w 1389131"/>
              <a:gd name="connsiteY607" fmla="*/ 89240 h 987004"/>
              <a:gd name="connsiteX608" fmla="*/ 1054341 w 1389131"/>
              <a:gd name="connsiteY608" fmla="*/ 89747 h 987004"/>
              <a:gd name="connsiteX609" fmla="*/ 1052858 w 1389131"/>
              <a:gd name="connsiteY609" fmla="*/ 89814 h 987004"/>
              <a:gd name="connsiteX610" fmla="*/ 1051560 w 1389131"/>
              <a:gd name="connsiteY610" fmla="*/ 89760 h 987004"/>
              <a:gd name="connsiteX611" fmla="*/ 1050073 w 1389131"/>
              <a:gd name="connsiteY611" fmla="*/ 89087 h 987004"/>
              <a:gd name="connsiteX612" fmla="*/ 1048955 w 1389131"/>
              <a:gd name="connsiteY612" fmla="*/ 87915 h 987004"/>
              <a:gd name="connsiteX613" fmla="*/ 1048484 w 1389131"/>
              <a:gd name="connsiteY613" fmla="*/ 88013 h 987004"/>
              <a:gd name="connsiteX614" fmla="*/ 1048338 w 1389131"/>
              <a:gd name="connsiteY614" fmla="*/ 88044 h 987004"/>
              <a:gd name="connsiteX615" fmla="*/ 1047666 w 1389131"/>
              <a:gd name="connsiteY615" fmla="*/ 89412 h 987004"/>
              <a:gd name="connsiteX616" fmla="*/ 1041927 w 1389131"/>
              <a:gd name="connsiteY616" fmla="*/ 90439 h 987004"/>
              <a:gd name="connsiteX617" fmla="*/ 1041240 w 1389131"/>
              <a:gd name="connsiteY617" fmla="*/ 90974 h 987004"/>
              <a:gd name="connsiteX618" fmla="*/ 1040884 w 1389131"/>
              <a:gd name="connsiteY618" fmla="*/ 91251 h 987004"/>
              <a:gd name="connsiteX619" fmla="*/ 1036127 w 1389131"/>
              <a:gd name="connsiteY619" fmla="*/ 91404 h 987004"/>
              <a:gd name="connsiteX620" fmla="*/ 1034404 w 1389131"/>
              <a:gd name="connsiteY620" fmla="*/ 92469 h 987004"/>
              <a:gd name="connsiteX621" fmla="*/ 1032242 w 1389131"/>
              <a:gd name="connsiteY621" fmla="*/ 92730 h 987004"/>
              <a:gd name="connsiteX622" fmla="*/ 1029706 w 1389131"/>
              <a:gd name="connsiteY622" fmla="*/ 91817 h 987004"/>
              <a:gd name="connsiteX623" fmla="*/ 1028460 w 1389131"/>
              <a:gd name="connsiteY623" fmla="*/ 91856 h 987004"/>
              <a:gd name="connsiteX624" fmla="*/ 1024887 w 1389131"/>
              <a:gd name="connsiteY624" fmla="*/ 91970 h 987004"/>
              <a:gd name="connsiteX625" fmla="*/ 1023107 w 1389131"/>
              <a:gd name="connsiteY625" fmla="*/ 93592 h 987004"/>
              <a:gd name="connsiteX626" fmla="*/ 1021887 w 1389131"/>
              <a:gd name="connsiteY626" fmla="*/ 93794 h 987004"/>
              <a:gd name="connsiteX627" fmla="*/ 1021073 w 1389131"/>
              <a:gd name="connsiteY627" fmla="*/ 93929 h 987004"/>
              <a:gd name="connsiteX628" fmla="*/ 1014898 w 1389131"/>
              <a:gd name="connsiteY628" fmla="*/ 94948 h 987004"/>
              <a:gd name="connsiteX629" fmla="*/ 1013806 w 1389131"/>
              <a:gd name="connsiteY629" fmla="*/ 95432 h 987004"/>
              <a:gd name="connsiteX630" fmla="*/ 1012065 w 1389131"/>
              <a:gd name="connsiteY630" fmla="*/ 96204 h 987004"/>
              <a:gd name="connsiteX631" fmla="*/ 1010029 w 1389131"/>
              <a:gd name="connsiteY631" fmla="*/ 96589 h 987004"/>
              <a:gd name="connsiteX632" fmla="*/ 1009314 w 1389131"/>
              <a:gd name="connsiteY632" fmla="*/ 96518 h 987004"/>
              <a:gd name="connsiteX633" fmla="*/ 1007125 w 1389131"/>
              <a:gd name="connsiteY633" fmla="*/ 96301 h 987004"/>
              <a:gd name="connsiteX634" fmla="*/ 1004785 w 1389131"/>
              <a:gd name="connsiteY634" fmla="*/ 97677 h 987004"/>
              <a:gd name="connsiteX635" fmla="*/ 1003737 w 1389131"/>
              <a:gd name="connsiteY635" fmla="*/ 98771 h 987004"/>
              <a:gd name="connsiteX636" fmla="*/ 1002573 w 1389131"/>
              <a:gd name="connsiteY636" fmla="*/ 99984 h 987004"/>
              <a:gd name="connsiteX637" fmla="*/ 1001294 w 1389131"/>
              <a:gd name="connsiteY637" fmla="*/ 102846 h 987004"/>
              <a:gd name="connsiteX638" fmla="*/ 1001173 w 1389131"/>
              <a:gd name="connsiteY638" fmla="*/ 102943 h 987004"/>
              <a:gd name="connsiteX639" fmla="*/ 998837 w 1389131"/>
              <a:gd name="connsiteY639" fmla="*/ 104845 h 987004"/>
              <a:gd name="connsiteX640" fmla="*/ 998099 w 1389131"/>
              <a:gd name="connsiteY640" fmla="*/ 105842 h 987004"/>
              <a:gd name="connsiteX641" fmla="*/ 997301 w 1389131"/>
              <a:gd name="connsiteY641" fmla="*/ 106591 h 987004"/>
              <a:gd name="connsiteX642" fmla="*/ 996210 w 1389131"/>
              <a:gd name="connsiteY642" fmla="*/ 106628 h 987004"/>
              <a:gd name="connsiteX643" fmla="*/ 995079 w 1389131"/>
              <a:gd name="connsiteY643" fmla="*/ 106667 h 987004"/>
              <a:gd name="connsiteX644" fmla="*/ 994078 w 1389131"/>
              <a:gd name="connsiteY644" fmla="*/ 107332 h 987004"/>
              <a:gd name="connsiteX645" fmla="*/ 993478 w 1389131"/>
              <a:gd name="connsiteY645" fmla="*/ 107731 h 987004"/>
              <a:gd name="connsiteX646" fmla="*/ 992397 w 1389131"/>
              <a:gd name="connsiteY646" fmla="*/ 107778 h 987004"/>
              <a:gd name="connsiteX647" fmla="*/ 991812 w 1389131"/>
              <a:gd name="connsiteY647" fmla="*/ 107804 h 987004"/>
              <a:gd name="connsiteX648" fmla="*/ 991075 w 1389131"/>
              <a:gd name="connsiteY648" fmla="*/ 108553 h 987004"/>
              <a:gd name="connsiteX649" fmla="*/ 989353 w 1389131"/>
              <a:gd name="connsiteY649" fmla="*/ 109406 h 987004"/>
              <a:gd name="connsiteX650" fmla="*/ 988919 w 1389131"/>
              <a:gd name="connsiteY650" fmla="*/ 109620 h 987004"/>
              <a:gd name="connsiteX651" fmla="*/ 988185 w 1389131"/>
              <a:gd name="connsiteY651" fmla="*/ 110865 h 987004"/>
              <a:gd name="connsiteX652" fmla="*/ 987925 w 1389131"/>
              <a:gd name="connsiteY652" fmla="*/ 110952 h 987004"/>
              <a:gd name="connsiteX653" fmla="*/ 985720 w 1389131"/>
              <a:gd name="connsiteY653" fmla="*/ 111687 h 987004"/>
              <a:gd name="connsiteX654" fmla="*/ 982644 w 1389131"/>
              <a:gd name="connsiteY654" fmla="*/ 113122 h 987004"/>
              <a:gd name="connsiteX655" fmla="*/ 979253 w 1389131"/>
              <a:gd name="connsiteY655" fmla="*/ 114705 h 987004"/>
              <a:gd name="connsiteX656" fmla="*/ 977127 w 1389131"/>
              <a:gd name="connsiteY656" fmla="*/ 115837 h 987004"/>
              <a:gd name="connsiteX657" fmla="*/ 972292 w 1389131"/>
              <a:gd name="connsiteY657" fmla="*/ 117990 h 987004"/>
              <a:gd name="connsiteX658" fmla="*/ 967213 w 1389131"/>
              <a:gd name="connsiteY658" fmla="*/ 119981 h 987004"/>
              <a:gd name="connsiteX659" fmla="*/ 963152 w 1389131"/>
              <a:gd name="connsiteY659" fmla="*/ 122052 h 987004"/>
              <a:gd name="connsiteX660" fmla="*/ 959942 w 1389131"/>
              <a:gd name="connsiteY660" fmla="*/ 125831 h 987004"/>
              <a:gd name="connsiteX661" fmla="*/ 957772 w 1389131"/>
              <a:gd name="connsiteY661" fmla="*/ 128378 h 987004"/>
              <a:gd name="connsiteX662" fmla="*/ 953748 w 1389131"/>
              <a:gd name="connsiteY662" fmla="*/ 130915 h 987004"/>
              <a:gd name="connsiteX663" fmla="*/ 950644 w 1389131"/>
              <a:gd name="connsiteY663" fmla="*/ 132872 h 987004"/>
              <a:gd name="connsiteX664" fmla="*/ 948895 w 1389131"/>
              <a:gd name="connsiteY664" fmla="*/ 134618 h 987004"/>
              <a:gd name="connsiteX665" fmla="*/ 947330 w 1389131"/>
              <a:gd name="connsiteY665" fmla="*/ 136179 h 987004"/>
              <a:gd name="connsiteX666" fmla="*/ 947101 w 1389131"/>
              <a:gd name="connsiteY666" fmla="*/ 136210 h 987004"/>
              <a:gd name="connsiteX667" fmla="*/ 946835 w 1389131"/>
              <a:gd name="connsiteY667" fmla="*/ 136246 h 987004"/>
              <a:gd name="connsiteX668" fmla="*/ 946127 w 1389131"/>
              <a:gd name="connsiteY668" fmla="*/ 136460 h 987004"/>
              <a:gd name="connsiteX669" fmla="*/ 945788 w 1389131"/>
              <a:gd name="connsiteY669" fmla="*/ 136562 h 987004"/>
              <a:gd name="connsiteX670" fmla="*/ 944612 w 1389131"/>
              <a:gd name="connsiteY670" fmla="*/ 136384 h 987004"/>
              <a:gd name="connsiteX671" fmla="*/ 943505 w 1389131"/>
              <a:gd name="connsiteY671" fmla="*/ 136888 h 987004"/>
              <a:gd name="connsiteX672" fmla="*/ 940083 w 1389131"/>
              <a:gd name="connsiteY672" fmla="*/ 139695 h 987004"/>
              <a:gd name="connsiteX673" fmla="*/ 939143 w 1389131"/>
              <a:gd name="connsiteY673" fmla="*/ 141008 h 987004"/>
              <a:gd name="connsiteX674" fmla="*/ 930469 w 1389131"/>
              <a:gd name="connsiteY674" fmla="*/ 146026 h 987004"/>
              <a:gd name="connsiteX675" fmla="*/ 928500 w 1389131"/>
              <a:gd name="connsiteY675" fmla="*/ 146089 h 987004"/>
              <a:gd name="connsiteX676" fmla="*/ 925532 w 1389131"/>
              <a:gd name="connsiteY676" fmla="*/ 146185 h 987004"/>
              <a:gd name="connsiteX677" fmla="*/ 923498 w 1389131"/>
              <a:gd name="connsiteY677" fmla="*/ 147314 h 987004"/>
              <a:gd name="connsiteX678" fmla="*/ 922916 w 1389131"/>
              <a:gd name="connsiteY678" fmla="*/ 147741 h 987004"/>
              <a:gd name="connsiteX679" fmla="*/ 920177 w 1389131"/>
              <a:gd name="connsiteY679" fmla="*/ 149753 h 987004"/>
              <a:gd name="connsiteX680" fmla="*/ 919118 w 1389131"/>
              <a:gd name="connsiteY680" fmla="*/ 151113 h 987004"/>
              <a:gd name="connsiteX681" fmla="*/ 918307 w 1389131"/>
              <a:gd name="connsiteY681" fmla="*/ 152151 h 987004"/>
              <a:gd name="connsiteX682" fmla="*/ 914945 w 1389131"/>
              <a:gd name="connsiteY682" fmla="*/ 154293 h 987004"/>
              <a:gd name="connsiteX683" fmla="*/ 914075 w 1389131"/>
              <a:gd name="connsiteY683" fmla="*/ 154554 h 987004"/>
              <a:gd name="connsiteX684" fmla="*/ 912680 w 1389131"/>
              <a:gd name="connsiteY684" fmla="*/ 154779 h 987004"/>
              <a:gd name="connsiteX685" fmla="*/ 909962 w 1389131"/>
              <a:gd name="connsiteY685" fmla="*/ 155217 h 987004"/>
              <a:gd name="connsiteX686" fmla="*/ 906522 w 1389131"/>
              <a:gd name="connsiteY686" fmla="*/ 157829 h 987004"/>
              <a:gd name="connsiteX687" fmla="*/ 906089 w 1389131"/>
              <a:gd name="connsiteY687" fmla="*/ 158157 h 987004"/>
              <a:gd name="connsiteX688" fmla="*/ 905896 w 1389131"/>
              <a:gd name="connsiteY688" fmla="*/ 158222 h 987004"/>
              <a:gd name="connsiteX689" fmla="*/ 903255 w 1389131"/>
              <a:gd name="connsiteY689" fmla="*/ 159106 h 987004"/>
              <a:gd name="connsiteX690" fmla="*/ 903049 w 1389131"/>
              <a:gd name="connsiteY690" fmla="*/ 159245 h 987004"/>
              <a:gd name="connsiteX691" fmla="*/ 902691 w 1389131"/>
              <a:gd name="connsiteY691" fmla="*/ 159488 h 987004"/>
              <a:gd name="connsiteX692" fmla="*/ 898520 w 1389131"/>
              <a:gd name="connsiteY692" fmla="*/ 162302 h 987004"/>
              <a:gd name="connsiteX693" fmla="*/ 892231 w 1389131"/>
              <a:gd name="connsiteY693" fmla="*/ 163646 h 987004"/>
              <a:gd name="connsiteX694" fmla="*/ 888449 w 1389131"/>
              <a:gd name="connsiteY694" fmla="*/ 165668 h 987004"/>
              <a:gd name="connsiteX695" fmla="*/ 887063 w 1389131"/>
              <a:gd name="connsiteY695" fmla="*/ 166409 h 987004"/>
              <a:gd name="connsiteX696" fmla="*/ 886206 w 1389131"/>
              <a:gd name="connsiteY696" fmla="*/ 167594 h 987004"/>
              <a:gd name="connsiteX697" fmla="*/ 885898 w 1389131"/>
              <a:gd name="connsiteY697" fmla="*/ 168030 h 987004"/>
              <a:gd name="connsiteX698" fmla="*/ 884034 w 1389131"/>
              <a:gd name="connsiteY698" fmla="*/ 168447 h 987004"/>
              <a:gd name="connsiteX699" fmla="*/ 883617 w 1389131"/>
              <a:gd name="connsiteY699" fmla="*/ 168541 h 987004"/>
              <a:gd name="connsiteX700" fmla="*/ 882213 w 1389131"/>
              <a:gd name="connsiteY700" fmla="*/ 169290 h 987004"/>
              <a:gd name="connsiteX701" fmla="*/ 879494 w 1389131"/>
              <a:gd name="connsiteY701" fmla="*/ 170740 h 987004"/>
              <a:gd name="connsiteX702" fmla="*/ 876653 w 1389131"/>
              <a:gd name="connsiteY702" fmla="*/ 170760 h 987004"/>
              <a:gd name="connsiteX703" fmla="*/ 872328 w 1389131"/>
              <a:gd name="connsiteY703" fmla="*/ 170356 h 987004"/>
              <a:gd name="connsiteX704" fmla="*/ 870698 w 1389131"/>
              <a:gd name="connsiteY704" fmla="*/ 170522 h 987004"/>
              <a:gd name="connsiteX705" fmla="*/ 869738 w 1389131"/>
              <a:gd name="connsiteY705" fmla="*/ 170620 h 987004"/>
              <a:gd name="connsiteX706" fmla="*/ 869122 w 1389131"/>
              <a:gd name="connsiteY706" fmla="*/ 170978 h 987004"/>
              <a:gd name="connsiteX707" fmla="*/ 866599 w 1389131"/>
              <a:gd name="connsiteY707" fmla="*/ 172442 h 987004"/>
              <a:gd name="connsiteX708" fmla="*/ 864020 w 1389131"/>
              <a:gd name="connsiteY708" fmla="*/ 173214 h 987004"/>
              <a:gd name="connsiteX709" fmla="*/ 861733 w 1389131"/>
              <a:gd name="connsiteY709" fmla="*/ 173900 h 987004"/>
              <a:gd name="connsiteX710" fmla="*/ 861121 w 1389131"/>
              <a:gd name="connsiteY710" fmla="*/ 174315 h 987004"/>
              <a:gd name="connsiteX711" fmla="*/ 859704 w 1389131"/>
              <a:gd name="connsiteY711" fmla="*/ 175280 h 987004"/>
              <a:gd name="connsiteX712" fmla="*/ 858541 w 1389131"/>
              <a:gd name="connsiteY712" fmla="*/ 176744 h 987004"/>
              <a:gd name="connsiteX713" fmla="*/ 857130 w 1389131"/>
              <a:gd name="connsiteY713" fmla="*/ 178521 h 987004"/>
              <a:gd name="connsiteX714" fmla="*/ 855910 w 1389131"/>
              <a:gd name="connsiteY714" fmla="*/ 179421 h 987004"/>
              <a:gd name="connsiteX715" fmla="*/ 855348 w 1389131"/>
              <a:gd name="connsiteY715" fmla="*/ 179836 h 987004"/>
              <a:gd name="connsiteX716" fmla="*/ 850699 w 1389131"/>
              <a:gd name="connsiteY716" fmla="*/ 181192 h 987004"/>
              <a:gd name="connsiteX717" fmla="*/ 849206 w 1389131"/>
              <a:gd name="connsiteY717" fmla="*/ 181644 h 987004"/>
              <a:gd name="connsiteX718" fmla="*/ 847994 w 1389131"/>
              <a:gd name="connsiteY718" fmla="*/ 182517 h 987004"/>
              <a:gd name="connsiteX719" fmla="*/ 844101 w 1389131"/>
              <a:gd name="connsiteY719" fmla="*/ 185325 h 987004"/>
              <a:gd name="connsiteX720" fmla="*/ 844101 w 1389131"/>
              <a:gd name="connsiteY720" fmla="*/ 185059 h 987004"/>
              <a:gd name="connsiteX721" fmla="*/ 842870 w 1389131"/>
              <a:gd name="connsiteY721" fmla="*/ 185294 h 987004"/>
              <a:gd name="connsiteX722" fmla="*/ 840954 w 1389131"/>
              <a:gd name="connsiteY722" fmla="*/ 185659 h 987004"/>
              <a:gd name="connsiteX723" fmla="*/ 837600 w 1389131"/>
              <a:gd name="connsiteY723" fmla="*/ 188548 h 987004"/>
              <a:gd name="connsiteX724" fmla="*/ 835679 w 1389131"/>
              <a:gd name="connsiteY724" fmla="*/ 188646 h 987004"/>
              <a:gd name="connsiteX725" fmla="*/ 834387 w 1389131"/>
              <a:gd name="connsiteY725" fmla="*/ 188713 h 987004"/>
              <a:gd name="connsiteX726" fmla="*/ 833741 w 1389131"/>
              <a:gd name="connsiteY726" fmla="*/ 188959 h 987004"/>
              <a:gd name="connsiteX727" fmla="*/ 831846 w 1389131"/>
              <a:gd name="connsiteY727" fmla="*/ 189685 h 987004"/>
              <a:gd name="connsiteX728" fmla="*/ 830754 w 1389131"/>
              <a:gd name="connsiteY728" fmla="*/ 190317 h 987004"/>
              <a:gd name="connsiteX729" fmla="*/ 829943 w 1389131"/>
              <a:gd name="connsiteY729" fmla="*/ 190787 h 987004"/>
              <a:gd name="connsiteX730" fmla="*/ 827073 w 1389131"/>
              <a:gd name="connsiteY730" fmla="*/ 192445 h 987004"/>
              <a:gd name="connsiteX731" fmla="*/ 826069 w 1389131"/>
              <a:gd name="connsiteY731" fmla="*/ 193566 h 987004"/>
              <a:gd name="connsiteX732" fmla="*/ 825639 w 1389131"/>
              <a:gd name="connsiteY732" fmla="*/ 194045 h 987004"/>
              <a:gd name="connsiteX733" fmla="*/ 821847 w 1389131"/>
              <a:gd name="connsiteY733" fmla="*/ 195033 h 987004"/>
              <a:gd name="connsiteX734" fmla="*/ 819143 w 1389131"/>
              <a:gd name="connsiteY734" fmla="*/ 195738 h 987004"/>
              <a:gd name="connsiteX735" fmla="*/ 818212 w 1389131"/>
              <a:gd name="connsiteY735" fmla="*/ 196413 h 987004"/>
              <a:gd name="connsiteX736" fmla="*/ 812821 w 1389131"/>
              <a:gd name="connsiteY736" fmla="*/ 198979 h 987004"/>
              <a:gd name="connsiteX737" fmla="*/ 808683 w 1389131"/>
              <a:gd name="connsiteY737" fmla="*/ 199445 h 987004"/>
              <a:gd name="connsiteX738" fmla="*/ 807144 w 1389131"/>
              <a:gd name="connsiteY738" fmla="*/ 199290 h 987004"/>
              <a:gd name="connsiteX739" fmla="*/ 806706 w 1389131"/>
              <a:gd name="connsiteY739" fmla="*/ 199247 h 987004"/>
              <a:gd name="connsiteX740" fmla="*/ 806233 w 1389131"/>
              <a:gd name="connsiteY740" fmla="*/ 199527 h 987004"/>
              <a:gd name="connsiteX741" fmla="*/ 805372 w 1389131"/>
              <a:gd name="connsiteY741" fmla="*/ 200039 h 987004"/>
              <a:gd name="connsiteX742" fmla="*/ 802988 w 1389131"/>
              <a:gd name="connsiteY742" fmla="*/ 201456 h 987004"/>
              <a:gd name="connsiteX743" fmla="*/ 800447 w 1389131"/>
              <a:gd name="connsiteY743" fmla="*/ 201598 h 987004"/>
              <a:gd name="connsiteX744" fmla="*/ 799094 w 1389131"/>
              <a:gd name="connsiteY744" fmla="*/ 201674 h 987004"/>
              <a:gd name="connsiteX745" fmla="*/ 797855 w 1389131"/>
              <a:gd name="connsiteY745" fmla="*/ 202348 h 987004"/>
              <a:gd name="connsiteX746" fmla="*/ 794745 w 1389131"/>
              <a:gd name="connsiteY746" fmla="*/ 202559 h 987004"/>
              <a:gd name="connsiteX747" fmla="*/ 794518 w 1389131"/>
              <a:gd name="connsiteY747" fmla="*/ 202574 h 987004"/>
              <a:gd name="connsiteX748" fmla="*/ 793018 w 1389131"/>
              <a:gd name="connsiteY748" fmla="*/ 203087 h 987004"/>
              <a:gd name="connsiteX749" fmla="*/ 791673 w 1389131"/>
              <a:gd name="connsiteY749" fmla="*/ 203547 h 987004"/>
              <a:gd name="connsiteX750" fmla="*/ 789997 w 1389131"/>
              <a:gd name="connsiteY750" fmla="*/ 204583 h 987004"/>
              <a:gd name="connsiteX751" fmla="*/ 788208 w 1389131"/>
              <a:gd name="connsiteY751" fmla="*/ 204390 h 987004"/>
              <a:gd name="connsiteX752" fmla="*/ 786658 w 1389131"/>
              <a:gd name="connsiteY752" fmla="*/ 205061 h 987004"/>
              <a:gd name="connsiteX753" fmla="*/ 786313 w 1389131"/>
              <a:gd name="connsiteY753" fmla="*/ 205011 h 987004"/>
              <a:gd name="connsiteX754" fmla="*/ 786118 w 1389131"/>
              <a:gd name="connsiteY754" fmla="*/ 204981 h 987004"/>
              <a:gd name="connsiteX755" fmla="*/ 785796 w 1389131"/>
              <a:gd name="connsiteY755" fmla="*/ 204932 h 987004"/>
              <a:gd name="connsiteX756" fmla="*/ 785214 w 1389131"/>
              <a:gd name="connsiteY756" fmla="*/ 205668 h 987004"/>
              <a:gd name="connsiteX757" fmla="*/ 784674 w 1389131"/>
              <a:gd name="connsiteY757" fmla="*/ 206352 h 987004"/>
              <a:gd name="connsiteX758" fmla="*/ 782375 w 1389131"/>
              <a:gd name="connsiteY758" fmla="*/ 208505 h 987004"/>
              <a:gd name="connsiteX759" fmla="*/ 781013 w 1389131"/>
              <a:gd name="connsiteY759" fmla="*/ 208931 h 987004"/>
              <a:gd name="connsiteX760" fmla="*/ 780236 w 1389131"/>
              <a:gd name="connsiteY760" fmla="*/ 208946 h 987004"/>
              <a:gd name="connsiteX761" fmla="*/ 776382 w 1389131"/>
              <a:gd name="connsiteY761" fmla="*/ 209022 h 987004"/>
              <a:gd name="connsiteX762" fmla="*/ 775720 w 1389131"/>
              <a:gd name="connsiteY762" fmla="*/ 208936 h 987004"/>
              <a:gd name="connsiteX763" fmla="*/ 775393 w 1389131"/>
              <a:gd name="connsiteY763" fmla="*/ 208893 h 987004"/>
              <a:gd name="connsiteX764" fmla="*/ 774916 w 1389131"/>
              <a:gd name="connsiteY764" fmla="*/ 209036 h 987004"/>
              <a:gd name="connsiteX765" fmla="*/ 773165 w 1389131"/>
              <a:gd name="connsiteY765" fmla="*/ 209559 h 987004"/>
              <a:gd name="connsiteX766" fmla="*/ 772298 w 1389131"/>
              <a:gd name="connsiteY766" fmla="*/ 210102 h 987004"/>
              <a:gd name="connsiteX767" fmla="*/ 770315 w 1389131"/>
              <a:gd name="connsiteY767" fmla="*/ 211343 h 987004"/>
              <a:gd name="connsiteX768" fmla="*/ 768992 w 1389131"/>
              <a:gd name="connsiteY768" fmla="*/ 211088 h 987004"/>
              <a:gd name="connsiteX769" fmla="*/ 767363 w 1389131"/>
              <a:gd name="connsiteY769" fmla="*/ 209087 h 987004"/>
              <a:gd name="connsiteX770" fmla="*/ 766979 w 1389131"/>
              <a:gd name="connsiteY770" fmla="*/ 209058 h 987004"/>
              <a:gd name="connsiteX771" fmla="*/ 766439 w 1389131"/>
              <a:gd name="connsiteY771" fmla="*/ 209017 h 987004"/>
              <a:gd name="connsiteX772" fmla="*/ 763014 w 1389131"/>
              <a:gd name="connsiteY772" fmla="*/ 210511 h 987004"/>
              <a:gd name="connsiteX773" fmla="*/ 759009 w 1389131"/>
              <a:gd name="connsiteY773" fmla="*/ 212256 h 987004"/>
              <a:gd name="connsiteX774" fmla="*/ 756529 w 1389131"/>
              <a:gd name="connsiteY774" fmla="*/ 212917 h 987004"/>
              <a:gd name="connsiteX775" fmla="*/ 756285 w 1389131"/>
              <a:gd name="connsiteY775" fmla="*/ 212981 h 987004"/>
              <a:gd name="connsiteX776" fmla="*/ 754609 w 1389131"/>
              <a:gd name="connsiteY776" fmla="*/ 214984 h 987004"/>
              <a:gd name="connsiteX777" fmla="*/ 754171 w 1389131"/>
              <a:gd name="connsiteY777" fmla="*/ 215509 h 987004"/>
              <a:gd name="connsiteX778" fmla="*/ 753468 w 1389131"/>
              <a:gd name="connsiteY778" fmla="*/ 215875 h 987004"/>
              <a:gd name="connsiteX779" fmla="*/ 751939 w 1389131"/>
              <a:gd name="connsiteY779" fmla="*/ 216673 h 987004"/>
              <a:gd name="connsiteX780" fmla="*/ 751661 w 1389131"/>
              <a:gd name="connsiteY780" fmla="*/ 216648 h 987004"/>
              <a:gd name="connsiteX781" fmla="*/ 748854 w 1389131"/>
              <a:gd name="connsiteY781" fmla="*/ 216401 h 987004"/>
              <a:gd name="connsiteX782" fmla="*/ 747684 w 1389131"/>
              <a:gd name="connsiteY782" fmla="*/ 215900 h 987004"/>
              <a:gd name="connsiteX783" fmla="*/ 745760 w 1389131"/>
              <a:gd name="connsiteY783" fmla="*/ 217615 h 987004"/>
              <a:gd name="connsiteX784" fmla="*/ 745199 w 1389131"/>
              <a:gd name="connsiteY784" fmla="*/ 218116 h 987004"/>
              <a:gd name="connsiteX785" fmla="*/ 744391 w 1389131"/>
              <a:gd name="connsiteY785" fmla="*/ 218732 h 987004"/>
              <a:gd name="connsiteX786" fmla="*/ 742352 w 1389131"/>
              <a:gd name="connsiteY786" fmla="*/ 218881 h 987004"/>
              <a:gd name="connsiteX787" fmla="*/ 741302 w 1389131"/>
              <a:gd name="connsiteY787" fmla="*/ 218958 h 987004"/>
              <a:gd name="connsiteX788" fmla="*/ 740490 w 1389131"/>
              <a:gd name="connsiteY788" fmla="*/ 220564 h 987004"/>
              <a:gd name="connsiteX789" fmla="*/ 737385 w 1389131"/>
              <a:gd name="connsiteY789" fmla="*/ 223210 h 987004"/>
              <a:gd name="connsiteX790" fmla="*/ 735696 w 1389131"/>
              <a:gd name="connsiteY790" fmla="*/ 223572 h 987004"/>
              <a:gd name="connsiteX791" fmla="*/ 732872 w 1389131"/>
              <a:gd name="connsiteY791" fmla="*/ 224175 h 987004"/>
              <a:gd name="connsiteX792" fmla="*/ 731266 w 1389131"/>
              <a:gd name="connsiteY792" fmla="*/ 223855 h 987004"/>
              <a:gd name="connsiteX793" fmla="*/ 726972 w 1389131"/>
              <a:gd name="connsiteY793" fmla="*/ 219858 h 987004"/>
              <a:gd name="connsiteX794" fmla="*/ 725308 w 1389131"/>
              <a:gd name="connsiteY794" fmla="*/ 219661 h 987004"/>
              <a:gd name="connsiteX795" fmla="*/ 723516 w 1389131"/>
              <a:gd name="connsiteY795" fmla="*/ 219834 h 987004"/>
              <a:gd name="connsiteX796" fmla="*/ 723393 w 1389131"/>
              <a:gd name="connsiteY796" fmla="*/ 220160 h 987004"/>
              <a:gd name="connsiteX797" fmla="*/ 722808 w 1389131"/>
              <a:gd name="connsiteY797" fmla="*/ 221722 h 987004"/>
              <a:gd name="connsiteX798" fmla="*/ 722122 w 1389131"/>
              <a:gd name="connsiteY798" fmla="*/ 221472 h 987004"/>
              <a:gd name="connsiteX799" fmla="*/ 720679 w 1389131"/>
              <a:gd name="connsiteY799" fmla="*/ 219319 h 987004"/>
              <a:gd name="connsiteX800" fmla="*/ 720196 w 1389131"/>
              <a:gd name="connsiteY800" fmla="*/ 219257 h 987004"/>
              <a:gd name="connsiteX801" fmla="*/ 718643 w 1389131"/>
              <a:gd name="connsiteY801" fmla="*/ 219058 h 987004"/>
              <a:gd name="connsiteX802" fmla="*/ 718154 w 1389131"/>
              <a:gd name="connsiteY802" fmla="*/ 219384 h 987004"/>
              <a:gd name="connsiteX803" fmla="*/ 716326 w 1389131"/>
              <a:gd name="connsiteY803" fmla="*/ 220604 h 987004"/>
              <a:gd name="connsiteX804" fmla="*/ 715976 w 1389131"/>
              <a:gd name="connsiteY804" fmla="*/ 220839 h 987004"/>
              <a:gd name="connsiteX805" fmla="*/ 712330 w 1389131"/>
              <a:gd name="connsiteY805" fmla="*/ 221372 h 987004"/>
              <a:gd name="connsiteX806" fmla="*/ 711406 w 1389131"/>
              <a:gd name="connsiteY806" fmla="*/ 221794 h 987004"/>
              <a:gd name="connsiteX807" fmla="*/ 709915 w 1389131"/>
              <a:gd name="connsiteY807" fmla="*/ 222475 h 987004"/>
              <a:gd name="connsiteX808" fmla="*/ 707707 w 1389131"/>
              <a:gd name="connsiteY808" fmla="*/ 222355 h 987004"/>
              <a:gd name="connsiteX809" fmla="*/ 705964 w 1389131"/>
              <a:gd name="connsiteY809" fmla="*/ 222262 h 987004"/>
              <a:gd name="connsiteX810" fmla="*/ 704367 w 1389131"/>
              <a:gd name="connsiteY810" fmla="*/ 221322 h 987004"/>
              <a:gd name="connsiteX811" fmla="*/ 701020 w 1389131"/>
              <a:gd name="connsiteY811" fmla="*/ 222977 h 987004"/>
              <a:gd name="connsiteX812" fmla="*/ 699352 w 1389131"/>
              <a:gd name="connsiteY812" fmla="*/ 223212 h 987004"/>
              <a:gd name="connsiteX813" fmla="*/ 697257 w 1389131"/>
              <a:gd name="connsiteY813" fmla="*/ 224850 h 987004"/>
              <a:gd name="connsiteX814" fmla="*/ 696994 w 1389131"/>
              <a:gd name="connsiteY814" fmla="*/ 225056 h 987004"/>
              <a:gd name="connsiteX815" fmla="*/ 695324 w 1389131"/>
              <a:gd name="connsiteY815" fmla="*/ 225169 h 987004"/>
              <a:gd name="connsiteX816" fmla="*/ 693542 w 1389131"/>
              <a:gd name="connsiteY816" fmla="*/ 223918 h 987004"/>
              <a:gd name="connsiteX817" fmla="*/ 692636 w 1389131"/>
              <a:gd name="connsiteY817" fmla="*/ 224397 h 987004"/>
              <a:gd name="connsiteX818" fmla="*/ 692607 w 1389131"/>
              <a:gd name="connsiteY818" fmla="*/ 225423 h 987004"/>
              <a:gd name="connsiteX819" fmla="*/ 692602 w 1389131"/>
              <a:gd name="connsiteY819" fmla="*/ 226329 h 987004"/>
              <a:gd name="connsiteX820" fmla="*/ 689193 w 1389131"/>
              <a:gd name="connsiteY820" fmla="*/ 228230 h 987004"/>
              <a:gd name="connsiteX821" fmla="*/ 687682 w 1389131"/>
              <a:gd name="connsiteY821" fmla="*/ 229849 h 987004"/>
              <a:gd name="connsiteX822" fmla="*/ 687538 w 1389131"/>
              <a:gd name="connsiteY822" fmla="*/ 229994 h 987004"/>
              <a:gd name="connsiteX823" fmla="*/ 685898 w 1389131"/>
              <a:gd name="connsiteY823" fmla="*/ 231621 h 987004"/>
              <a:gd name="connsiteX824" fmla="*/ 685669 w 1389131"/>
              <a:gd name="connsiteY824" fmla="*/ 231690 h 987004"/>
              <a:gd name="connsiteX825" fmla="*/ 685291 w 1389131"/>
              <a:gd name="connsiteY825" fmla="*/ 231806 h 987004"/>
              <a:gd name="connsiteX826" fmla="*/ 684359 w 1389131"/>
              <a:gd name="connsiteY826" fmla="*/ 232089 h 987004"/>
              <a:gd name="connsiteX827" fmla="*/ 683300 w 1389131"/>
              <a:gd name="connsiteY827" fmla="*/ 232410 h 987004"/>
              <a:gd name="connsiteX828" fmla="*/ 682932 w 1389131"/>
              <a:gd name="connsiteY828" fmla="*/ 232035 h 987004"/>
              <a:gd name="connsiteX829" fmla="*/ 683378 w 1389131"/>
              <a:gd name="connsiteY829" fmla="*/ 230228 h 987004"/>
              <a:gd name="connsiteX830" fmla="*/ 681280 w 1389131"/>
              <a:gd name="connsiteY830" fmla="*/ 229793 h 987004"/>
              <a:gd name="connsiteX831" fmla="*/ 680662 w 1389131"/>
              <a:gd name="connsiteY831" fmla="*/ 230039 h 987004"/>
              <a:gd name="connsiteX832" fmla="*/ 680525 w 1389131"/>
              <a:gd name="connsiteY832" fmla="*/ 230371 h 987004"/>
              <a:gd name="connsiteX833" fmla="*/ 680409 w 1389131"/>
              <a:gd name="connsiteY833" fmla="*/ 230655 h 987004"/>
              <a:gd name="connsiteX834" fmla="*/ 680561 w 1389131"/>
              <a:gd name="connsiteY834" fmla="*/ 230727 h 987004"/>
              <a:gd name="connsiteX835" fmla="*/ 681208 w 1389131"/>
              <a:gd name="connsiteY835" fmla="*/ 231033 h 987004"/>
              <a:gd name="connsiteX836" fmla="*/ 681746 w 1389131"/>
              <a:gd name="connsiteY836" fmla="*/ 231760 h 987004"/>
              <a:gd name="connsiteX837" fmla="*/ 681944 w 1389131"/>
              <a:gd name="connsiteY837" fmla="*/ 232030 h 987004"/>
              <a:gd name="connsiteX838" fmla="*/ 681818 w 1389131"/>
              <a:gd name="connsiteY838" fmla="*/ 232464 h 987004"/>
              <a:gd name="connsiteX839" fmla="*/ 681262 w 1389131"/>
              <a:gd name="connsiteY839" fmla="*/ 232522 h 987004"/>
              <a:gd name="connsiteX840" fmla="*/ 680479 w 1389131"/>
              <a:gd name="connsiteY840" fmla="*/ 232066 h 987004"/>
              <a:gd name="connsiteX841" fmla="*/ 679969 w 1389131"/>
              <a:gd name="connsiteY841" fmla="*/ 231769 h 987004"/>
              <a:gd name="connsiteX842" fmla="*/ 672483 w 1389131"/>
              <a:gd name="connsiteY842" fmla="*/ 234077 h 987004"/>
              <a:gd name="connsiteX843" fmla="*/ 671757 w 1389131"/>
              <a:gd name="connsiteY843" fmla="*/ 235039 h 987004"/>
              <a:gd name="connsiteX844" fmla="*/ 670804 w 1389131"/>
              <a:gd name="connsiteY844" fmla="*/ 236301 h 987004"/>
              <a:gd name="connsiteX845" fmla="*/ 670413 w 1389131"/>
              <a:gd name="connsiteY845" fmla="*/ 237719 h 987004"/>
              <a:gd name="connsiteX846" fmla="*/ 670359 w 1389131"/>
              <a:gd name="connsiteY846" fmla="*/ 237910 h 987004"/>
              <a:gd name="connsiteX847" fmla="*/ 668137 w 1389131"/>
              <a:gd name="connsiteY847" fmla="*/ 238517 h 987004"/>
              <a:gd name="connsiteX848" fmla="*/ 666749 w 1389131"/>
              <a:gd name="connsiteY848" fmla="*/ 242598 h 987004"/>
              <a:gd name="connsiteX849" fmla="*/ 664520 w 1389131"/>
              <a:gd name="connsiteY849" fmla="*/ 243640 h 987004"/>
              <a:gd name="connsiteX850" fmla="*/ 661360 w 1389131"/>
              <a:gd name="connsiteY850" fmla="*/ 245293 h 987004"/>
              <a:gd name="connsiteX851" fmla="*/ 660029 w 1389131"/>
              <a:gd name="connsiteY851" fmla="*/ 245731 h 987004"/>
              <a:gd name="connsiteX852" fmla="*/ 658761 w 1389131"/>
              <a:gd name="connsiteY852" fmla="*/ 246148 h 987004"/>
              <a:gd name="connsiteX853" fmla="*/ 658333 w 1389131"/>
              <a:gd name="connsiteY853" fmla="*/ 246571 h 987004"/>
              <a:gd name="connsiteX854" fmla="*/ 658078 w 1389131"/>
              <a:gd name="connsiteY854" fmla="*/ 246823 h 987004"/>
              <a:gd name="connsiteX855" fmla="*/ 657932 w 1389131"/>
              <a:gd name="connsiteY855" fmla="*/ 247160 h 987004"/>
              <a:gd name="connsiteX856" fmla="*/ 656953 w 1389131"/>
              <a:gd name="connsiteY856" fmla="*/ 249421 h 987004"/>
              <a:gd name="connsiteX857" fmla="*/ 655908 w 1389131"/>
              <a:gd name="connsiteY857" fmla="*/ 250345 h 987004"/>
              <a:gd name="connsiteX858" fmla="*/ 655771 w 1389131"/>
              <a:gd name="connsiteY858" fmla="*/ 250466 h 987004"/>
              <a:gd name="connsiteX859" fmla="*/ 653910 w 1389131"/>
              <a:gd name="connsiteY859" fmla="*/ 250878 h 987004"/>
              <a:gd name="connsiteX860" fmla="*/ 651318 w 1389131"/>
              <a:gd name="connsiteY860" fmla="*/ 252845 h 987004"/>
              <a:gd name="connsiteX861" fmla="*/ 650502 w 1389131"/>
              <a:gd name="connsiteY861" fmla="*/ 253475 h 987004"/>
              <a:gd name="connsiteX862" fmla="*/ 648218 w 1389131"/>
              <a:gd name="connsiteY862" fmla="*/ 253833 h 987004"/>
              <a:gd name="connsiteX863" fmla="*/ 648512 w 1389131"/>
              <a:gd name="connsiteY863" fmla="*/ 255223 h 987004"/>
              <a:gd name="connsiteX864" fmla="*/ 648875 w 1389131"/>
              <a:gd name="connsiteY864" fmla="*/ 256936 h 987004"/>
              <a:gd name="connsiteX865" fmla="*/ 647677 w 1389131"/>
              <a:gd name="connsiteY865" fmla="*/ 259836 h 987004"/>
              <a:gd name="connsiteX866" fmla="*/ 646931 w 1389131"/>
              <a:gd name="connsiteY866" fmla="*/ 261637 h 987004"/>
              <a:gd name="connsiteX867" fmla="*/ 645442 w 1389131"/>
              <a:gd name="connsiteY867" fmla="*/ 262744 h 987004"/>
              <a:gd name="connsiteX868" fmla="*/ 645190 w 1389131"/>
              <a:gd name="connsiteY868" fmla="*/ 262834 h 987004"/>
              <a:gd name="connsiteX869" fmla="*/ 642721 w 1389131"/>
              <a:gd name="connsiteY869" fmla="*/ 263719 h 987004"/>
              <a:gd name="connsiteX870" fmla="*/ 642227 w 1389131"/>
              <a:gd name="connsiteY870" fmla="*/ 264380 h 987004"/>
              <a:gd name="connsiteX871" fmla="*/ 641661 w 1389131"/>
              <a:gd name="connsiteY871" fmla="*/ 265140 h 987004"/>
              <a:gd name="connsiteX872" fmla="*/ 640966 w 1389131"/>
              <a:gd name="connsiteY872" fmla="*/ 268217 h 987004"/>
              <a:gd name="connsiteX873" fmla="*/ 640605 w 1389131"/>
              <a:gd name="connsiteY873" fmla="*/ 268709 h 987004"/>
              <a:gd name="connsiteX874" fmla="*/ 640216 w 1389131"/>
              <a:gd name="connsiteY874" fmla="*/ 269223 h 987004"/>
              <a:gd name="connsiteX875" fmla="*/ 639720 w 1389131"/>
              <a:gd name="connsiteY875" fmla="*/ 269406 h 987004"/>
              <a:gd name="connsiteX876" fmla="*/ 638950 w 1389131"/>
              <a:gd name="connsiteY876" fmla="*/ 269206 h 987004"/>
              <a:gd name="connsiteX877" fmla="*/ 635776 w 1389131"/>
              <a:gd name="connsiteY877" fmla="*/ 268389 h 987004"/>
              <a:gd name="connsiteX878" fmla="*/ 633638 w 1389131"/>
              <a:gd name="connsiteY878" fmla="*/ 268219 h 987004"/>
              <a:gd name="connsiteX879" fmla="*/ 632383 w 1389131"/>
              <a:gd name="connsiteY879" fmla="*/ 268121 h 987004"/>
              <a:gd name="connsiteX880" fmla="*/ 631810 w 1389131"/>
              <a:gd name="connsiteY880" fmla="*/ 268278 h 987004"/>
              <a:gd name="connsiteX881" fmla="*/ 630837 w 1389131"/>
              <a:gd name="connsiteY881" fmla="*/ 268546 h 987004"/>
              <a:gd name="connsiteX882" fmla="*/ 629926 w 1389131"/>
              <a:gd name="connsiteY882" fmla="*/ 268127 h 987004"/>
              <a:gd name="connsiteX883" fmla="*/ 629053 w 1389131"/>
              <a:gd name="connsiteY883" fmla="*/ 267727 h 987004"/>
              <a:gd name="connsiteX884" fmla="*/ 626907 w 1389131"/>
              <a:gd name="connsiteY884" fmla="*/ 265482 h 987004"/>
              <a:gd name="connsiteX885" fmla="*/ 625897 w 1389131"/>
              <a:gd name="connsiteY885" fmla="*/ 264967 h 987004"/>
              <a:gd name="connsiteX886" fmla="*/ 624937 w 1389131"/>
              <a:gd name="connsiteY886" fmla="*/ 264479 h 987004"/>
              <a:gd name="connsiteX887" fmla="*/ 622841 w 1389131"/>
              <a:gd name="connsiteY887" fmla="*/ 264280 h 987004"/>
              <a:gd name="connsiteX888" fmla="*/ 621427 w 1389131"/>
              <a:gd name="connsiteY888" fmla="*/ 263402 h 987004"/>
              <a:gd name="connsiteX889" fmla="*/ 620975 w 1389131"/>
              <a:gd name="connsiteY889" fmla="*/ 262694 h 987004"/>
              <a:gd name="connsiteX890" fmla="*/ 620753 w 1389131"/>
              <a:gd name="connsiteY890" fmla="*/ 262345 h 987004"/>
              <a:gd name="connsiteX891" fmla="*/ 620215 w 1389131"/>
              <a:gd name="connsiteY891" fmla="*/ 259675 h 987004"/>
              <a:gd name="connsiteX892" fmla="*/ 619574 w 1389131"/>
              <a:gd name="connsiteY892" fmla="*/ 258470 h 987004"/>
              <a:gd name="connsiteX893" fmla="*/ 619422 w 1389131"/>
              <a:gd name="connsiteY893" fmla="*/ 258182 h 987004"/>
              <a:gd name="connsiteX894" fmla="*/ 616840 w 1389131"/>
              <a:gd name="connsiteY894" fmla="*/ 256554 h 987004"/>
              <a:gd name="connsiteX895" fmla="*/ 615355 w 1389131"/>
              <a:gd name="connsiteY895" fmla="*/ 256860 h 987004"/>
              <a:gd name="connsiteX896" fmla="*/ 613123 w 1389131"/>
              <a:gd name="connsiteY896" fmla="*/ 258753 h 987004"/>
              <a:gd name="connsiteX897" fmla="*/ 611879 w 1389131"/>
              <a:gd name="connsiteY897" fmla="*/ 259809 h 987004"/>
              <a:gd name="connsiteX898" fmla="*/ 607778 w 1389131"/>
              <a:gd name="connsiteY898" fmla="*/ 264463 h 987004"/>
              <a:gd name="connsiteX899" fmla="*/ 605180 w 1389131"/>
              <a:gd name="connsiteY899" fmla="*/ 267408 h 987004"/>
              <a:gd name="connsiteX900" fmla="*/ 604045 w 1389131"/>
              <a:gd name="connsiteY900" fmla="*/ 268695 h 987004"/>
              <a:gd name="connsiteX901" fmla="*/ 602037 w 1389131"/>
              <a:gd name="connsiteY901" fmla="*/ 268345 h 987004"/>
              <a:gd name="connsiteX902" fmla="*/ 599977 w 1389131"/>
              <a:gd name="connsiteY902" fmla="*/ 267985 h 987004"/>
              <a:gd name="connsiteX903" fmla="*/ 597568 w 1389131"/>
              <a:gd name="connsiteY903" fmla="*/ 268405 h 987004"/>
              <a:gd name="connsiteX904" fmla="*/ 592969 w 1389131"/>
              <a:gd name="connsiteY904" fmla="*/ 273340 h 987004"/>
              <a:gd name="connsiteX905" fmla="*/ 586350 w 1389131"/>
              <a:gd name="connsiteY905" fmla="*/ 275348 h 987004"/>
              <a:gd name="connsiteX906" fmla="*/ 584705 w 1389131"/>
              <a:gd name="connsiteY906" fmla="*/ 275216 h 987004"/>
              <a:gd name="connsiteX907" fmla="*/ 583822 w 1389131"/>
              <a:gd name="connsiteY907" fmla="*/ 275145 h 987004"/>
              <a:gd name="connsiteX908" fmla="*/ 578158 w 1389131"/>
              <a:gd name="connsiteY908" fmla="*/ 272755 h 987004"/>
              <a:gd name="connsiteX909" fmla="*/ 576070 w 1389131"/>
              <a:gd name="connsiteY909" fmla="*/ 273038 h 987004"/>
              <a:gd name="connsiteX910" fmla="*/ 574636 w 1389131"/>
              <a:gd name="connsiteY910" fmla="*/ 273232 h 987004"/>
              <a:gd name="connsiteX911" fmla="*/ 572410 w 1389131"/>
              <a:gd name="connsiteY911" fmla="*/ 274024 h 987004"/>
              <a:gd name="connsiteX912" fmla="*/ 567050 w 1389131"/>
              <a:gd name="connsiteY912" fmla="*/ 272194 h 987004"/>
              <a:gd name="connsiteX913" fmla="*/ 566678 w 1389131"/>
              <a:gd name="connsiteY913" fmla="*/ 272068 h 987004"/>
              <a:gd name="connsiteX914" fmla="*/ 565940 w 1389131"/>
              <a:gd name="connsiteY914" fmla="*/ 271818 h 987004"/>
              <a:gd name="connsiteX915" fmla="*/ 563376 w 1389131"/>
              <a:gd name="connsiteY915" fmla="*/ 269440 h 987004"/>
              <a:gd name="connsiteX916" fmla="*/ 563178 w 1389131"/>
              <a:gd name="connsiteY916" fmla="*/ 269257 h 987004"/>
              <a:gd name="connsiteX917" fmla="*/ 561825 w 1389131"/>
              <a:gd name="connsiteY917" fmla="*/ 268567 h 987004"/>
              <a:gd name="connsiteX918" fmla="*/ 558510 w 1389131"/>
              <a:gd name="connsiteY918" fmla="*/ 268497 h 987004"/>
              <a:gd name="connsiteX919" fmla="*/ 557936 w 1389131"/>
              <a:gd name="connsiteY919" fmla="*/ 268484 h 987004"/>
              <a:gd name="connsiteX920" fmla="*/ 555294 w 1389131"/>
              <a:gd name="connsiteY920" fmla="*/ 266546 h 987004"/>
              <a:gd name="connsiteX921" fmla="*/ 554937 w 1389131"/>
              <a:gd name="connsiteY921" fmla="*/ 266533 h 987004"/>
              <a:gd name="connsiteX922" fmla="*/ 553198 w 1389131"/>
              <a:gd name="connsiteY922" fmla="*/ 266471 h 987004"/>
              <a:gd name="connsiteX923" fmla="*/ 551842 w 1389131"/>
              <a:gd name="connsiteY923" fmla="*/ 265905 h 987004"/>
              <a:gd name="connsiteX924" fmla="*/ 549246 w 1389131"/>
              <a:gd name="connsiteY924" fmla="*/ 266263 h 987004"/>
              <a:gd name="connsiteX925" fmla="*/ 548335 w 1389131"/>
              <a:gd name="connsiteY925" fmla="*/ 265884 h 987004"/>
              <a:gd name="connsiteX926" fmla="*/ 542362 w 1389131"/>
              <a:gd name="connsiteY926" fmla="*/ 265622 h 987004"/>
              <a:gd name="connsiteX927" fmla="*/ 542095 w 1389131"/>
              <a:gd name="connsiteY927" fmla="*/ 265609 h 987004"/>
              <a:gd name="connsiteX928" fmla="*/ 541904 w 1389131"/>
              <a:gd name="connsiteY928" fmla="*/ 265601 h 987004"/>
              <a:gd name="connsiteX929" fmla="*/ 539564 w 1389131"/>
              <a:gd name="connsiteY929" fmla="*/ 264844 h 987004"/>
              <a:gd name="connsiteX930" fmla="*/ 536918 w 1389131"/>
              <a:gd name="connsiteY930" fmla="*/ 263153 h 987004"/>
              <a:gd name="connsiteX931" fmla="*/ 534083 w 1389131"/>
              <a:gd name="connsiteY931" fmla="*/ 262455 h 987004"/>
              <a:gd name="connsiteX932" fmla="*/ 533691 w 1389131"/>
              <a:gd name="connsiteY932" fmla="*/ 262511 h 987004"/>
              <a:gd name="connsiteX933" fmla="*/ 532788 w 1389131"/>
              <a:gd name="connsiteY933" fmla="*/ 262637 h 987004"/>
              <a:gd name="connsiteX934" fmla="*/ 529505 w 1389131"/>
              <a:gd name="connsiteY934" fmla="*/ 264353 h 987004"/>
              <a:gd name="connsiteX935" fmla="*/ 527886 w 1389131"/>
              <a:gd name="connsiteY935" fmla="*/ 266700 h 987004"/>
              <a:gd name="connsiteX936" fmla="*/ 527729 w 1389131"/>
              <a:gd name="connsiteY936" fmla="*/ 267437 h 987004"/>
              <a:gd name="connsiteX937" fmla="*/ 526870 w 1389131"/>
              <a:gd name="connsiteY937" fmla="*/ 271469 h 987004"/>
              <a:gd name="connsiteX938" fmla="*/ 525937 w 1389131"/>
              <a:gd name="connsiteY938" fmla="*/ 272766 h 987004"/>
              <a:gd name="connsiteX939" fmla="*/ 520497 w 1389131"/>
              <a:gd name="connsiteY939" fmla="*/ 274161 h 987004"/>
              <a:gd name="connsiteX940" fmla="*/ 515855 w 1389131"/>
              <a:gd name="connsiteY940" fmla="*/ 276182 h 987004"/>
              <a:gd name="connsiteX941" fmla="*/ 515106 w 1389131"/>
              <a:gd name="connsiteY941" fmla="*/ 276545 h 987004"/>
              <a:gd name="connsiteX942" fmla="*/ 514584 w 1389131"/>
              <a:gd name="connsiteY942" fmla="*/ 276797 h 987004"/>
              <a:gd name="connsiteX943" fmla="*/ 509540 w 1389131"/>
              <a:gd name="connsiteY943" fmla="*/ 279246 h 987004"/>
              <a:gd name="connsiteX944" fmla="*/ 508611 w 1389131"/>
              <a:gd name="connsiteY944" fmla="*/ 279985 h 987004"/>
              <a:gd name="connsiteX945" fmla="*/ 507548 w 1389131"/>
              <a:gd name="connsiteY945" fmla="*/ 281839 h 987004"/>
              <a:gd name="connsiteX946" fmla="*/ 504415 w 1389131"/>
              <a:gd name="connsiteY946" fmla="*/ 283908 h 987004"/>
              <a:gd name="connsiteX947" fmla="*/ 501596 w 1389131"/>
              <a:gd name="connsiteY947" fmla="*/ 286952 h 987004"/>
              <a:gd name="connsiteX948" fmla="*/ 500910 w 1389131"/>
              <a:gd name="connsiteY948" fmla="*/ 288252 h 987004"/>
              <a:gd name="connsiteX949" fmla="*/ 500388 w 1389131"/>
              <a:gd name="connsiteY949" fmla="*/ 288736 h 987004"/>
              <a:gd name="connsiteX950" fmla="*/ 498982 w 1389131"/>
              <a:gd name="connsiteY950" fmla="*/ 290038 h 987004"/>
              <a:gd name="connsiteX951" fmla="*/ 496975 w 1389131"/>
              <a:gd name="connsiteY951" fmla="*/ 290924 h 987004"/>
              <a:gd name="connsiteX952" fmla="*/ 496756 w 1389131"/>
              <a:gd name="connsiteY952" fmla="*/ 291019 h 987004"/>
              <a:gd name="connsiteX953" fmla="*/ 496245 w 1389131"/>
              <a:gd name="connsiteY953" fmla="*/ 291053 h 987004"/>
              <a:gd name="connsiteX954" fmla="*/ 495030 w 1389131"/>
              <a:gd name="connsiteY954" fmla="*/ 291133 h 987004"/>
              <a:gd name="connsiteX955" fmla="*/ 493612 w 1389131"/>
              <a:gd name="connsiteY955" fmla="*/ 290690 h 987004"/>
              <a:gd name="connsiteX956" fmla="*/ 491830 w 1389131"/>
              <a:gd name="connsiteY956" fmla="*/ 288821 h 987004"/>
              <a:gd name="connsiteX957" fmla="*/ 491195 w 1389131"/>
              <a:gd name="connsiteY957" fmla="*/ 288411 h 987004"/>
              <a:gd name="connsiteX958" fmla="*/ 489987 w 1389131"/>
              <a:gd name="connsiteY958" fmla="*/ 287634 h 987004"/>
              <a:gd name="connsiteX959" fmla="*/ 488713 w 1389131"/>
              <a:gd name="connsiteY959" fmla="*/ 287674 h 987004"/>
              <a:gd name="connsiteX960" fmla="*/ 488319 w 1389131"/>
              <a:gd name="connsiteY960" fmla="*/ 287687 h 987004"/>
              <a:gd name="connsiteX961" fmla="*/ 487995 w 1389131"/>
              <a:gd name="connsiteY961" fmla="*/ 288074 h 987004"/>
              <a:gd name="connsiteX962" fmla="*/ 487699 w 1389131"/>
              <a:gd name="connsiteY962" fmla="*/ 288427 h 987004"/>
              <a:gd name="connsiteX963" fmla="*/ 483294 w 1389131"/>
              <a:gd name="connsiteY963" fmla="*/ 292620 h 987004"/>
              <a:gd name="connsiteX964" fmla="*/ 482178 w 1389131"/>
              <a:gd name="connsiteY964" fmla="*/ 292986 h 987004"/>
              <a:gd name="connsiteX965" fmla="*/ 479484 w 1389131"/>
              <a:gd name="connsiteY965" fmla="*/ 292540 h 987004"/>
              <a:gd name="connsiteX966" fmla="*/ 475915 w 1389131"/>
              <a:gd name="connsiteY966" fmla="*/ 295885 h 987004"/>
              <a:gd name="connsiteX967" fmla="*/ 475805 w 1389131"/>
              <a:gd name="connsiteY967" fmla="*/ 295988 h 987004"/>
              <a:gd name="connsiteX968" fmla="*/ 474259 w 1389131"/>
              <a:gd name="connsiteY968" fmla="*/ 296538 h 987004"/>
              <a:gd name="connsiteX969" fmla="*/ 470804 w 1389131"/>
              <a:gd name="connsiteY969" fmla="*/ 296395 h 987004"/>
              <a:gd name="connsiteX970" fmla="*/ 468575 w 1389131"/>
              <a:gd name="connsiteY970" fmla="*/ 295306 h 987004"/>
              <a:gd name="connsiteX971" fmla="*/ 467602 w 1389131"/>
              <a:gd name="connsiteY971" fmla="*/ 294830 h 987004"/>
              <a:gd name="connsiteX972" fmla="*/ 466062 w 1389131"/>
              <a:gd name="connsiteY972" fmla="*/ 294636 h 987004"/>
              <a:gd name="connsiteX973" fmla="*/ 465565 w 1389131"/>
              <a:gd name="connsiteY973" fmla="*/ 294652 h 987004"/>
              <a:gd name="connsiteX974" fmla="*/ 465007 w 1389131"/>
              <a:gd name="connsiteY974" fmla="*/ 294670 h 987004"/>
              <a:gd name="connsiteX975" fmla="*/ 462911 w 1389131"/>
              <a:gd name="connsiteY975" fmla="*/ 294741 h 987004"/>
              <a:gd name="connsiteX976" fmla="*/ 459629 w 1389131"/>
              <a:gd name="connsiteY976" fmla="*/ 295471 h 987004"/>
              <a:gd name="connsiteX977" fmla="*/ 457472 w 1389131"/>
              <a:gd name="connsiteY977" fmla="*/ 296449 h 987004"/>
              <a:gd name="connsiteX978" fmla="*/ 455896 w 1389131"/>
              <a:gd name="connsiteY978" fmla="*/ 297522 h 987004"/>
              <a:gd name="connsiteX979" fmla="*/ 455301 w 1389131"/>
              <a:gd name="connsiteY979" fmla="*/ 297926 h 987004"/>
              <a:gd name="connsiteX980" fmla="*/ 448223 w 1389131"/>
              <a:gd name="connsiteY980" fmla="*/ 305763 h 987004"/>
              <a:gd name="connsiteX981" fmla="*/ 447232 w 1389131"/>
              <a:gd name="connsiteY981" fmla="*/ 306378 h 987004"/>
              <a:gd name="connsiteX982" fmla="*/ 440734 w 1389131"/>
              <a:gd name="connsiteY982" fmla="*/ 309568 h 987004"/>
              <a:gd name="connsiteX983" fmla="*/ 439686 w 1389131"/>
              <a:gd name="connsiteY983" fmla="*/ 309499 h 987004"/>
              <a:gd name="connsiteX984" fmla="*/ 438902 w 1389131"/>
              <a:gd name="connsiteY984" fmla="*/ 309050 h 987004"/>
              <a:gd name="connsiteX985" fmla="*/ 437839 w 1389131"/>
              <a:gd name="connsiteY985" fmla="*/ 308438 h 987004"/>
              <a:gd name="connsiteX986" fmla="*/ 437017 w 1389131"/>
              <a:gd name="connsiteY986" fmla="*/ 308433 h 987004"/>
              <a:gd name="connsiteX987" fmla="*/ 435802 w 1389131"/>
              <a:gd name="connsiteY987" fmla="*/ 308427 h 987004"/>
              <a:gd name="connsiteX988" fmla="*/ 432645 w 1389131"/>
              <a:gd name="connsiteY988" fmla="*/ 310518 h 987004"/>
              <a:gd name="connsiteX989" fmla="*/ 430112 w 1389131"/>
              <a:gd name="connsiteY989" fmla="*/ 310876 h 987004"/>
              <a:gd name="connsiteX990" fmla="*/ 429541 w 1389131"/>
              <a:gd name="connsiteY990" fmla="*/ 311107 h 987004"/>
              <a:gd name="connsiteX991" fmla="*/ 424358 w 1389131"/>
              <a:gd name="connsiteY991" fmla="*/ 313203 h 987004"/>
              <a:gd name="connsiteX992" fmla="*/ 422244 w 1389131"/>
              <a:gd name="connsiteY992" fmla="*/ 314432 h 987004"/>
              <a:gd name="connsiteX993" fmla="*/ 421820 w 1389131"/>
              <a:gd name="connsiteY993" fmla="*/ 314679 h 987004"/>
              <a:gd name="connsiteX994" fmla="*/ 421446 w 1389131"/>
              <a:gd name="connsiteY994" fmla="*/ 315669 h 987004"/>
              <a:gd name="connsiteX995" fmla="*/ 421555 w 1389131"/>
              <a:gd name="connsiteY995" fmla="*/ 318211 h 987004"/>
              <a:gd name="connsiteX996" fmla="*/ 421057 w 1389131"/>
              <a:gd name="connsiteY996" fmla="*/ 318954 h 987004"/>
              <a:gd name="connsiteX997" fmla="*/ 419879 w 1389131"/>
              <a:gd name="connsiteY997" fmla="*/ 319815 h 987004"/>
              <a:gd name="connsiteX998" fmla="*/ 418336 w 1389131"/>
              <a:gd name="connsiteY998" fmla="*/ 319993 h 987004"/>
              <a:gd name="connsiteX999" fmla="*/ 417541 w 1389131"/>
              <a:gd name="connsiteY999" fmla="*/ 319820 h 987004"/>
              <a:gd name="connsiteX1000" fmla="*/ 415994 w 1389131"/>
              <a:gd name="connsiteY1000" fmla="*/ 319483 h 987004"/>
              <a:gd name="connsiteX1001" fmla="*/ 414756 w 1389131"/>
              <a:gd name="connsiteY1001" fmla="*/ 319850 h 987004"/>
              <a:gd name="connsiteX1002" fmla="*/ 414274 w 1389131"/>
              <a:gd name="connsiteY1002" fmla="*/ 320221 h 987004"/>
              <a:gd name="connsiteX1003" fmla="*/ 413393 w 1389131"/>
              <a:gd name="connsiteY1003" fmla="*/ 320898 h 987004"/>
              <a:gd name="connsiteX1004" fmla="*/ 412951 w 1389131"/>
              <a:gd name="connsiteY1004" fmla="*/ 322755 h 987004"/>
              <a:gd name="connsiteX1005" fmla="*/ 412235 w 1389131"/>
              <a:gd name="connsiteY1005" fmla="*/ 323694 h 987004"/>
              <a:gd name="connsiteX1006" fmla="*/ 411032 w 1389131"/>
              <a:gd name="connsiteY1006" fmla="*/ 324111 h 987004"/>
              <a:gd name="connsiteX1007" fmla="*/ 407491 w 1389131"/>
              <a:gd name="connsiteY1007" fmla="*/ 325085 h 987004"/>
              <a:gd name="connsiteX1008" fmla="*/ 406396 w 1389131"/>
              <a:gd name="connsiteY1008" fmla="*/ 325388 h 987004"/>
              <a:gd name="connsiteX1009" fmla="*/ 405784 w 1389131"/>
              <a:gd name="connsiteY1009" fmla="*/ 324994 h 987004"/>
              <a:gd name="connsiteX1010" fmla="*/ 403876 w 1389131"/>
              <a:gd name="connsiteY1010" fmla="*/ 323762 h 987004"/>
              <a:gd name="connsiteX1011" fmla="*/ 403407 w 1389131"/>
              <a:gd name="connsiteY1011" fmla="*/ 323679 h 987004"/>
              <a:gd name="connsiteX1012" fmla="*/ 402405 w 1389131"/>
              <a:gd name="connsiteY1012" fmla="*/ 323501 h 987004"/>
              <a:gd name="connsiteX1013" fmla="*/ 400480 w 1389131"/>
              <a:gd name="connsiteY1013" fmla="*/ 323561 h 987004"/>
              <a:gd name="connsiteX1014" fmla="*/ 401159 w 1389131"/>
              <a:gd name="connsiteY1014" fmla="*/ 319370 h 987004"/>
              <a:gd name="connsiteX1015" fmla="*/ 401927 w 1389131"/>
              <a:gd name="connsiteY1015" fmla="*/ 318146 h 987004"/>
              <a:gd name="connsiteX1016" fmla="*/ 404406 w 1389131"/>
              <a:gd name="connsiteY1016" fmla="*/ 314194 h 987004"/>
              <a:gd name="connsiteX1017" fmla="*/ 406909 w 1389131"/>
              <a:gd name="connsiteY1017" fmla="*/ 310201 h 987004"/>
              <a:gd name="connsiteX1018" fmla="*/ 407799 w 1389131"/>
              <a:gd name="connsiteY1018" fmla="*/ 305676 h 987004"/>
              <a:gd name="connsiteX1019" fmla="*/ 403783 w 1389131"/>
              <a:gd name="connsiteY1019" fmla="*/ 294744 h 987004"/>
              <a:gd name="connsiteX1020" fmla="*/ 403551 w 1389131"/>
              <a:gd name="connsiteY1020" fmla="*/ 294451 h 987004"/>
              <a:gd name="connsiteX1021" fmla="*/ 403206 w 1389131"/>
              <a:gd name="connsiteY1021" fmla="*/ 294016 h 987004"/>
              <a:gd name="connsiteX1022" fmla="*/ 402251 w 1389131"/>
              <a:gd name="connsiteY1022" fmla="*/ 292814 h 987004"/>
              <a:gd name="connsiteX1023" fmla="*/ 401165 w 1389131"/>
              <a:gd name="connsiteY1023" fmla="*/ 292079 h 987004"/>
              <a:gd name="connsiteX1024" fmla="*/ 398562 w 1389131"/>
              <a:gd name="connsiteY1024" fmla="*/ 290314 h 987004"/>
              <a:gd name="connsiteX1025" fmla="*/ 396538 w 1389131"/>
              <a:gd name="connsiteY1025" fmla="*/ 288319 h 987004"/>
              <a:gd name="connsiteX1026" fmla="*/ 396417 w 1389131"/>
              <a:gd name="connsiteY1026" fmla="*/ 287451 h 987004"/>
              <a:gd name="connsiteX1027" fmla="*/ 396714 w 1389131"/>
              <a:gd name="connsiteY1027" fmla="*/ 286979 h 987004"/>
              <a:gd name="connsiteX1028" fmla="*/ 397349 w 1389131"/>
              <a:gd name="connsiteY1028" fmla="*/ 285966 h 987004"/>
              <a:gd name="connsiteX1029" fmla="*/ 400081 w 1389131"/>
              <a:gd name="connsiteY1029" fmla="*/ 282943 h 987004"/>
              <a:gd name="connsiteX1030" fmla="*/ 400737 w 1389131"/>
              <a:gd name="connsiteY1030" fmla="*/ 281852 h 987004"/>
              <a:gd name="connsiteX1031" fmla="*/ 401639 w 1389131"/>
              <a:gd name="connsiteY1031" fmla="*/ 280348 h 987004"/>
              <a:gd name="connsiteX1032" fmla="*/ 401955 w 1389131"/>
              <a:gd name="connsiteY1032" fmla="*/ 279109 h 987004"/>
              <a:gd name="connsiteX1033" fmla="*/ 401059 w 1389131"/>
              <a:gd name="connsiteY1033" fmla="*/ 274967 h 987004"/>
              <a:gd name="connsiteX1034" fmla="*/ 400941 w 1389131"/>
              <a:gd name="connsiteY1034" fmla="*/ 274648 h 987004"/>
              <a:gd name="connsiteX1035" fmla="*/ 400321 w 1389131"/>
              <a:gd name="connsiteY1035" fmla="*/ 272962 h 987004"/>
              <a:gd name="connsiteX1036" fmla="*/ 399030 w 1389131"/>
              <a:gd name="connsiteY1036" fmla="*/ 271653 h 987004"/>
              <a:gd name="connsiteX1037" fmla="*/ 398338 w 1389131"/>
              <a:gd name="connsiteY1037" fmla="*/ 271494 h 987004"/>
              <a:gd name="connsiteX1038" fmla="*/ 397921 w 1389131"/>
              <a:gd name="connsiteY1038" fmla="*/ 271399 h 987004"/>
              <a:gd name="connsiteX1039" fmla="*/ 397362 w 1389131"/>
              <a:gd name="connsiteY1039" fmla="*/ 271769 h 987004"/>
              <a:gd name="connsiteX1040" fmla="*/ 395266 w 1389131"/>
              <a:gd name="connsiteY1040" fmla="*/ 271695 h 987004"/>
              <a:gd name="connsiteX1041" fmla="*/ 394860 w 1389131"/>
              <a:gd name="connsiteY1041" fmla="*/ 271193 h 987004"/>
              <a:gd name="connsiteX1042" fmla="*/ 394160 w 1389131"/>
              <a:gd name="connsiteY1042" fmla="*/ 270326 h 987004"/>
              <a:gd name="connsiteX1043" fmla="*/ 394106 w 1389131"/>
              <a:gd name="connsiteY1043" fmla="*/ 270026 h 987004"/>
              <a:gd name="connsiteX1044" fmla="*/ 393142 w 1389131"/>
              <a:gd name="connsiteY1044" fmla="*/ 264555 h 987004"/>
              <a:gd name="connsiteX1045" fmla="*/ 391631 w 1389131"/>
              <a:gd name="connsiteY1045" fmla="*/ 260864 h 987004"/>
              <a:gd name="connsiteX1046" fmla="*/ 391436 w 1389131"/>
              <a:gd name="connsiteY1046" fmla="*/ 260391 h 987004"/>
              <a:gd name="connsiteX1047" fmla="*/ 391327 w 1389131"/>
              <a:gd name="connsiteY1047" fmla="*/ 260295 h 987004"/>
              <a:gd name="connsiteX1048" fmla="*/ 388303 w 1389131"/>
              <a:gd name="connsiteY1048" fmla="*/ 257648 h 987004"/>
              <a:gd name="connsiteX1049" fmla="*/ 386637 w 1389131"/>
              <a:gd name="connsiteY1049" fmla="*/ 256796 h 987004"/>
              <a:gd name="connsiteX1050" fmla="*/ 386392 w 1389131"/>
              <a:gd name="connsiteY1050" fmla="*/ 256670 h 987004"/>
              <a:gd name="connsiteX1051" fmla="*/ 386001 w 1389131"/>
              <a:gd name="connsiteY1051" fmla="*/ 256371 h 987004"/>
              <a:gd name="connsiteX1052" fmla="*/ 382316 w 1389131"/>
              <a:gd name="connsiteY1052" fmla="*/ 253545 h 987004"/>
              <a:gd name="connsiteX1053" fmla="*/ 381701 w 1389131"/>
              <a:gd name="connsiteY1053" fmla="*/ 252247 h 987004"/>
              <a:gd name="connsiteX1054" fmla="*/ 380628 w 1389131"/>
              <a:gd name="connsiteY1054" fmla="*/ 249982 h 987004"/>
              <a:gd name="connsiteX1055" fmla="*/ 379094 w 1389131"/>
              <a:gd name="connsiteY1055" fmla="*/ 248053 h 987004"/>
              <a:gd name="connsiteX1056" fmla="*/ 378999 w 1389131"/>
              <a:gd name="connsiteY1056" fmla="*/ 247109 h 987004"/>
              <a:gd name="connsiteX1057" fmla="*/ 378798 w 1389131"/>
              <a:gd name="connsiteY1057" fmla="*/ 245137 h 987004"/>
              <a:gd name="connsiteX1058" fmla="*/ 379791 w 1389131"/>
              <a:gd name="connsiteY1058" fmla="*/ 242081 h 987004"/>
              <a:gd name="connsiteX1059" fmla="*/ 380242 w 1389131"/>
              <a:gd name="connsiteY1059" fmla="*/ 240680 h 987004"/>
              <a:gd name="connsiteX1060" fmla="*/ 380420 w 1389131"/>
              <a:gd name="connsiteY1060" fmla="*/ 237359 h 987004"/>
              <a:gd name="connsiteX1061" fmla="*/ 380587 w 1389131"/>
              <a:gd name="connsiteY1061" fmla="*/ 234231 h 987004"/>
              <a:gd name="connsiteX1062" fmla="*/ 381213 w 1389131"/>
              <a:gd name="connsiteY1062" fmla="*/ 232746 h 987004"/>
              <a:gd name="connsiteX1063" fmla="*/ 381928 w 1389131"/>
              <a:gd name="connsiteY1063" fmla="*/ 232107 h 987004"/>
              <a:gd name="connsiteX1064" fmla="*/ 382453 w 1389131"/>
              <a:gd name="connsiteY1064" fmla="*/ 231636 h 987004"/>
              <a:gd name="connsiteX1065" fmla="*/ 383512 w 1389131"/>
              <a:gd name="connsiteY1065" fmla="*/ 229659 h 987004"/>
              <a:gd name="connsiteX1066" fmla="*/ 383643 w 1389131"/>
              <a:gd name="connsiteY1066" fmla="*/ 228047 h 987004"/>
              <a:gd name="connsiteX1067" fmla="*/ 382369 w 1389131"/>
              <a:gd name="connsiteY1067" fmla="*/ 223326 h 987004"/>
              <a:gd name="connsiteX1068" fmla="*/ 382423 w 1389131"/>
              <a:gd name="connsiteY1068" fmla="*/ 222532 h 987004"/>
              <a:gd name="connsiteX1069" fmla="*/ 382441 w 1389131"/>
              <a:gd name="connsiteY1069" fmla="*/ 222272 h 987004"/>
              <a:gd name="connsiteX1070" fmla="*/ 384866 w 1389131"/>
              <a:gd name="connsiteY1070" fmla="*/ 218812 h 987004"/>
              <a:gd name="connsiteX1071" fmla="*/ 387347 w 1389131"/>
              <a:gd name="connsiteY1071" fmla="*/ 216840 h 987004"/>
              <a:gd name="connsiteX1072" fmla="*/ 388974 w 1389131"/>
              <a:gd name="connsiteY1072" fmla="*/ 211418 h 987004"/>
              <a:gd name="connsiteX1073" fmla="*/ 389662 w 1389131"/>
              <a:gd name="connsiteY1073" fmla="*/ 209128 h 987004"/>
              <a:gd name="connsiteX1074" fmla="*/ 389988 w 1389131"/>
              <a:gd name="connsiteY1074" fmla="*/ 208050 h 987004"/>
              <a:gd name="connsiteX1075" fmla="*/ 390689 w 1389131"/>
              <a:gd name="connsiteY1075" fmla="*/ 207166 h 987004"/>
              <a:gd name="connsiteX1076" fmla="*/ 390920 w 1389131"/>
              <a:gd name="connsiteY1076" fmla="*/ 206875 h 987004"/>
              <a:gd name="connsiteX1077" fmla="*/ 393768 w 1389131"/>
              <a:gd name="connsiteY1077" fmla="*/ 205153 h 987004"/>
              <a:gd name="connsiteX1078" fmla="*/ 394504 w 1389131"/>
              <a:gd name="connsiteY1078" fmla="*/ 202886 h 987004"/>
              <a:gd name="connsiteX1079" fmla="*/ 394774 w 1389131"/>
              <a:gd name="connsiteY1079" fmla="*/ 202059 h 987004"/>
              <a:gd name="connsiteX1080" fmla="*/ 394654 w 1389131"/>
              <a:gd name="connsiteY1080" fmla="*/ 201003 h 987004"/>
              <a:gd name="connsiteX1081" fmla="*/ 393860 w 1389131"/>
              <a:gd name="connsiteY1081" fmla="*/ 199573 h 987004"/>
              <a:gd name="connsiteX1082" fmla="*/ 391853 w 1389131"/>
              <a:gd name="connsiteY1082" fmla="*/ 199202 h 987004"/>
              <a:gd name="connsiteX1083" fmla="*/ 389728 w 1389131"/>
              <a:gd name="connsiteY1083" fmla="*/ 198810 h 987004"/>
              <a:gd name="connsiteX1084" fmla="*/ 389157 w 1389131"/>
              <a:gd name="connsiteY1084" fmla="*/ 198585 h 987004"/>
              <a:gd name="connsiteX1085" fmla="*/ 388125 w 1389131"/>
              <a:gd name="connsiteY1085" fmla="*/ 198179 h 987004"/>
              <a:gd name="connsiteX1086" fmla="*/ 386958 w 1389131"/>
              <a:gd name="connsiteY1086" fmla="*/ 197120 h 987004"/>
              <a:gd name="connsiteX1087" fmla="*/ 386969 w 1389131"/>
              <a:gd name="connsiteY1087" fmla="*/ 195013 h 987004"/>
              <a:gd name="connsiteX1088" fmla="*/ 387855 w 1389131"/>
              <a:gd name="connsiteY1088" fmla="*/ 191048 h 987004"/>
              <a:gd name="connsiteX1089" fmla="*/ 387554 w 1389131"/>
              <a:gd name="connsiteY1089" fmla="*/ 189559 h 987004"/>
              <a:gd name="connsiteX1090" fmla="*/ 386513 w 1389131"/>
              <a:gd name="connsiteY1090" fmla="*/ 187753 h 987004"/>
              <a:gd name="connsiteX1091" fmla="*/ 385406 w 1389131"/>
              <a:gd name="connsiteY1091" fmla="*/ 186756 h 987004"/>
              <a:gd name="connsiteX1092" fmla="*/ 385188 w 1389131"/>
              <a:gd name="connsiteY1092" fmla="*/ 186657 h 987004"/>
              <a:gd name="connsiteX1093" fmla="*/ 384515 w 1389131"/>
              <a:gd name="connsiteY1093" fmla="*/ 186349 h 987004"/>
              <a:gd name="connsiteX1094" fmla="*/ 382698 w 1389131"/>
              <a:gd name="connsiteY1094" fmla="*/ 185516 h 987004"/>
              <a:gd name="connsiteX1095" fmla="*/ 381712 w 1389131"/>
              <a:gd name="connsiteY1095" fmla="*/ 185064 h 987004"/>
              <a:gd name="connsiteX1096" fmla="*/ 380115 w 1389131"/>
              <a:gd name="connsiteY1096" fmla="*/ 183442 h 987004"/>
              <a:gd name="connsiteX1097" fmla="*/ 378121 w 1389131"/>
              <a:gd name="connsiteY1097" fmla="*/ 179518 h 987004"/>
              <a:gd name="connsiteX1098" fmla="*/ 377180 w 1389131"/>
              <a:gd name="connsiteY1098" fmla="*/ 177662 h 987004"/>
              <a:gd name="connsiteX1099" fmla="*/ 375420 w 1389131"/>
              <a:gd name="connsiteY1099" fmla="*/ 171608 h 987004"/>
              <a:gd name="connsiteX1100" fmla="*/ 374997 w 1389131"/>
              <a:gd name="connsiteY1100" fmla="*/ 170149 h 987004"/>
              <a:gd name="connsiteX1101" fmla="*/ 370081 w 1389131"/>
              <a:gd name="connsiteY1101" fmla="*/ 165350 h 987004"/>
              <a:gd name="connsiteX1102" fmla="*/ 368680 w 1389131"/>
              <a:gd name="connsiteY1102" fmla="*/ 162243 h 987004"/>
              <a:gd name="connsiteX1103" fmla="*/ 368356 w 1389131"/>
              <a:gd name="connsiteY1103" fmla="*/ 158483 h 987004"/>
              <a:gd name="connsiteX1104" fmla="*/ 368327 w 1389131"/>
              <a:gd name="connsiteY1104" fmla="*/ 158147 h 987004"/>
              <a:gd name="connsiteX1105" fmla="*/ 368466 w 1389131"/>
              <a:gd name="connsiteY1105" fmla="*/ 157469 h 987004"/>
              <a:gd name="connsiteX1106" fmla="*/ 368835 w 1389131"/>
              <a:gd name="connsiteY1106" fmla="*/ 155670 h 987004"/>
              <a:gd name="connsiteX1107" fmla="*/ 368136 w 1389131"/>
              <a:gd name="connsiteY1107" fmla="*/ 154493 h 987004"/>
              <a:gd name="connsiteX1108" fmla="*/ 365884 w 1389131"/>
              <a:gd name="connsiteY1108" fmla="*/ 152264 h 987004"/>
              <a:gd name="connsiteX1109" fmla="*/ 364228 w 1389131"/>
              <a:gd name="connsiteY1109" fmla="*/ 150626 h 987004"/>
              <a:gd name="connsiteX1110" fmla="*/ 364041 w 1389131"/>
              <a:gd name="connsiteY1110" fmla="*/ 150049 h 987004"/>
              <a:gd name="connsiteX1111" fmla="*/ 363744 w 1389131"/>
              <a:gd name="connsiteY1111" fmla="*/ 149133 h 987004"/>
              <a:gd name="connsiteX1112" fmla="*/ 364210 w 1389131"/>
              <a:gd name="connsiteY1112" fmla="*/ 142625 h 987004"/>
              <a:gd name="connsiteX1113" fmla="*/ 363906 w 1389131"/>
              <a:gd name="connsiteY1113" fmla="*/ 138942 h 987004"/>
              <a:gd name="connsiteX1114" fmla="*/ 363744 w 1389131"/>
              <a:gd name="connsiteY1114" fmla="*/ 136980 h 987004"/>
              <a:gd name="connsiteX1115" fmla="*/ 360933 w 1389131"/>
              <a:gd name="connsiteY1115" fmla="*/ 131138 h 987004"/>
              <a:gd name="connsiteX1116" fmla="*/ 358835 w 1389131"/>
              <a:gd name="connsiteY1116" fmla="*/ 129000 h 987004"/>
              <a:gd name="connsiteX1117" fmla="*/ 358246 w 1389131"/>
              <a:gd name="connsiteY1117" fmla="*/ 127687 h 987004"/>
              <a:gd name="connsiteX1118" fmla="*/ 356891 w 1389131"/>
              <a:gd name="connsiteY1118" fmla="*/ 124665 h 987004"/>
              <a:gd name="connsiteX1119" fmla="*/ 355844 w 1389131"/>
              <a:gd name="connsiteY1119" fmla="*/ 123733 h 987004"/>
              <a:gd name="connsiteX1120" fmla="*/ 354389 w 1389131"/>
              <a:gd name="connsiteY1120" fmla="*/ 123629 h 987004"/>
              <a:gd name="connsiteX1121" fmla="*/ 352139 w 1389131"/>
              <a:gd name="connsiteY1121" fmla="*/ 123468 h 987004"/>
              <a:gd name="connsiteX1122" fmla="*/ 351452 w 1389131"/>
              <a:gd name="connsiteY1122" fmla="*/ 122991 h 987004"/>
              <a:gd name="connsiteX1123" fmla="*/ 350970 w 1389131"/>
              <a:gd name="connsiteY1123" fmla="*/ 122655 h 987004"/>
              <a:gd name="connsiteX1124" fmla="*/ 346863 w 1389131"/>
              <a:gd name="connsiteY1124" fmla="*/ 116869 h 987004"/>
              <a:gd name="connsiteX1125" fmla="*/ 342374 w 1389131"/>
              <a:gd name="connsiteY1125" fmla="*/ 112692 h 987004"/>
              <a:gd name="connsiteX1126" fmla="*/ 341289 w 1389131"/>
              <a:gd name="connsiteY1126" fmla="*/ 107726 h 987004"/>
              <a:gd name="connsiteX1127" fmla="*/ 339326 w 1389131"/>
              <a:gd name="connsiteY1127" fmla="*/ 104614 h 987004"/>
              <a:gd name="connsiteX1128" fmla="*/ 337758 w 1389131"/>
              <a:gd name="connsiteY1128" fmla="*/ 103400 h 987004"/>
              <a:gd name="connsiteX1129" fmla="*/ 337587 w 1389131"/>
              <a:gd name="connsiteY1129" fmla="*/ 103266 h 987004"/>
              <a:gd name="connsiteX1130" fmla="*/ 334341 w 1389131"/>
              <a:gd name="connsiteY1130" fmla="*/ 100750 h 987004"/>
              <a:gd name="connsiteX1131" fmla="*/ 332526 w 1389131"/>
              <a:gd name="connsiteY1131" fmla="*/ 100192 h 987004"/>
              <a:gd name="connsiteX1132" fmla="*/ 331875 w 1389131"/>
              <a:gd name="connsiteY1132" fmla="*/ 99992 h 987004"/>
              <a:gd name="connsiteX1133" fmla="*/ 326988 w 1389131"/>
              <a:gd name="connsiteY1133" fmla="*/ 101272 h 987004"/>
              <a:gd name="connsiteX1134" fmla="*/ 326496 w 1389131"/>
              <a:gd name="connsiteY1134" fmla="*/ 101645 h 987004"/>
              <a:gd name="connsiteX1135" fmla="*/ 321221 w 1389131"/>
              <a:gd name="connsiteY1135" fmla="*/ 105646 h 987004"/>
              <a:gd name="connsiteX1136" fmla="*/ 316955 w 1389131"/>
              <a:gd name="connsiteY1136" fmla="*/ 106557 h 987004"/>
              <a:gd name="connsiteX1137" fmla="*/ 316457 w 1389131"/>
              <a:gd name="connsiteY1137" fmla="*/ 106907 h 987004"/>
              <a:gd name="connsiteX1138" fmla="*/ 313984 w 1389131"/>
              <a:gd name="connsiteY1138" fmla="*/ 108650 h 987004"/>
              <a:gd name="connsiteX1139" fmla="*/ 311673 w 1389131"/>
              <a:gd name="connsiteY1139" fmla="*/ 111301 h 987004"/>
              <a:gd name="connsiteX1140" fmla="*/ 311183 w 1389131"/>
              <a:gd name="connsiteY1140" fmla="*/ 111862 h 987004"/>
              <a:gd name="connsiteX1141" fmla="*/ 309391 w 1389131"/>
              <a:gd name="connsiteY1141" fmla="*/ 112399 h 987004"/>
              <a:gd name="connsiteX1142" fmla="*/ 309140 w 1389131"/>
              <a:gd name="connsiteY1142" fmla="*/ 112474 h 987004"/>
              <a:gd name="connsiteX1143" fmla="*/ 308795 w 1389131"/>
              <a:gd name="connsiteY1143" fmla="*/ 112478 h 987004"/>
              <a:gd name="connsiteX1144" fmla="*/ 308508 w 1389131"/>
              <a:gd name="connsiteY1144" fmla="*/ 112482 h 987004"/>
              <a:gd name="connsiteX1145" fmla="*/ 302531 w 1389131"/>
              <a:gd name="connsiteY1145" fmla="*/ 112566 h 987004"/>
              <a:gd name="connsiteX1146" fmla="*/ 300870 w 1389131"/>
              <a:gd name="connsiteY1146" fmla="*/ 111442 h 987004"/>
              <a:gd name="connsiteX1147" fmla="*/ 298082 w 1389131"/>
              <a:gd name="connsiteY1147" fmla="*/ 112854 h 987004"/>
              <a:gd name="connsiteX1148" fmla="*/ 294195 w 1389131"/>
              <a:gd name="connsiteY1148" fmla="*/ 112094 h 987004"/>
              <a:gd name="connsiteX1149" fmla="*/ 293136 w 1389131"/>
              <a:gd name="connsiteY1149" fmla="*/ 112090 h 987004"/>
              <a:gd name="connsiteX1150" fmla="*/ 290860 w 1389131"/>
              <a:gd name="connsiteY1150" fmla="*/ 112081 h 987004"/>
              <a:gd name="connsiteX1151" fmla="*/ 288144 w 1389131"/>
              <a:gd name="connsiteY1151" fmla="*/ 111447 h 987004"/>
              <a:gd name="connsiteX1152" fmla="*/ 286971 w 1389131"/>
              <a:gd name="connsiteY1152" fmla="*/ 111132 h 987004"/>
              <a:gd name="connsiteX1153" fmla="*/ 282360 w 1389131"/>
              <a:gd name="connsiteY1153" fmla="*/ 106645 h 987004"/>
              <a:gd name="connsiteX1154" fmla="*/ 281024 w 1389131"/>
              <a:gd name="connsiteY1154" fmla="*/ 101803 h 987004"/>
              <a:gd name="connsiteX1155" fmla="*/ 272360 w 1389131"/>
              <a:gd name="connsiteY1155" fmla="*/ 92215 h 987004"/>
              <a:gd name="connsiteX1156" fmla="*/ 270883 w 1389131"/>
              <a:gd name="connsiteY1156" fmla="*/ 90968 h 987004"/>
              <a:gd name="connsiteX1157" fmla="*/ 268357 w 1389131"/>
              <a:gd name="connsiteY1157" fmla="*/ 90027 h 987004"/>
              <a:gd name="connsiteX1158" fmla="*/ 267701 w 1389131"/>
              <a:gd name="connsiteY1158" fmla="*/ 89381 h 987004"/>
              <a:gd name="connsiteX1159" fmla="*/ 266020 w 1389131"/>
              <a:gd name="connsiteY1159" fmla="*/ 87721 h 987004"/>
              <a:gd name="connsiteX1160" fmla="*/ 265597 w 1389131"/>
              <a:gd name="connsiteY1160" fmla="*/ 87400 h 987004"/>
              <a:gd name="connsiteX1161" fmla="*/ 258635 w 1389131"/>
              <a:gd name="connsiteY1161" fmla="*/ 82107 h 987004"/>
              <a:gd name="connsiteX1162" fmla="*/ 257591 w 1389131"/>
              <a:gd name="connsiteY1162" fmla="*/ 81623 h 987004"/>
              <a:gd name="connsiteX1163" fmla="*/ 257155 w 1389131"/>
              <a:gd name="connsiteY1163" fmla="*/ 81420 h 987004"/>
              <a:gd name="connsiteX1164" fmla="*/ 255917 w 1389131"/>
              <a:gd name="connsiteY1164" fmla="*/ 81477 h 987004"/>
              <a:gd name="connsiteX1165" fmla="*/ 250032 w 1389131"/>
              <a:gd name="connsiteY1165" fmla="*/ 84923 h 987004"/>
              <a:gd name="connsiteX1166" fmla="*/ 247333 w 1389131"/>
              <a:gd name="connsiteY1166" fmla="*/ 84911 h 987004"/>
              <a:gd name="connsiteX1167" fmla="*/ 247130 w 1389131"/>
              <a:gd name="connsiteY1167" fmla="*/ 84910 h 987004"/>
              <a:gd name="connsiteX1168" fmla="*/ 246203 w 1389131"/>
              <a:gd name="connsiteY1168" fmla="*/ 84669 h 987004"/>
              <a:gd name="connsiteX1169" fmla="*/ 243980 w 1389131"/>
              <a:gd name="connsiteY1169" fmla="*/ 84091 h 987004"/>
              <a:gd name="connsiteX1170" fmla="*/ 241964 w 1389131"/>
              <a:gd name="connsiteY1170" fmla="*/ 82558 h 987004"/>
              <a:gd name="connsiteX1171" fmla="*/ 240781 w 1389131"/>
              <a:gd name="connsiteY1171" fmla="*/ 81657 h 987004"/>
              <a:gd name="connsiteX1172" fmla="*/ 237082 w 1389131"/>
              <a:gd name="connsiteY1172" fmla="*/ 80216 h 987004"/>
              <a:gd name="connsiteX1173" fmla="*/ 235079 w 1389131"/>
              <a:gd name="connsiteY1173" fmla="*/ 78353 h 987004"/>
              <a:gd name="connsiteX1174" fmla="*/ 232528 w 1389131"/>
              <a:gd name="connsiteY1174" fmla="*/ 75980 h 987004"/>
              <a:gd name="connsiteX1175" fmla="*/ 231395 w 1389131"/>
              <a:gd name="connsiteY1175" fmla="*/ 75837 h 987004"/>
              <a:gd name="connsiteX1176" fmla="*/ 228453 w 1389131"/>
              <a:gd name="connsiteY1176" fmla="*/ 75465 h 987004"/>
              <a:gd name="connsiteX1177" fmla="*/ 227160 w 1389131"/>
              <a:gd name="connsiteY1177" fmla="*/ 74468 h 987004"/>
              <a:gd name="connsiteX1178" fmla="*/ 225018 w 1389131"/>
              <a:gd name="connsiteY1178" fmla="*/ 69871 h 987004"/>
              <a:gd name="connsiteX1179" fmla="*/ 223824 w 1389131"/>
              <a:gd name="connsiteY1179" fmla="*/ 68206 h 987004"/>
              <a:gd name="connsiteX1180" fmla="*/ 223546 w 1389131"/>
              <a:gd name="connsiteY1180" fmla="*/ 67817 h 987004"/>
              <a:gd name="connsiteX1181" fmla="*/ 222730 w 1389131"/>
              <a:gd name="connsiteY1181" fmla="*/ 67267 h 987004"/>
              <a:gd name="connsiteX1182" fmla="*/ 222436 w 1389131"/>
              <a:gd name="connsiteY1182" fmla="*/ 67069 h 987004"/>
              <a:gd name="connsiteX1183" fmla="*/ 221202 w 1389131"/>
              <a:gd name="connsiteY1183" fmla="*/ 66877 h 987004"/>
              <a:gd name="connsiteX1184" fmla="*/ 219159 w 1389131"/>
              <a:gd name="connsiteY1184" fmla="*/ 67675 h 987004"/>
              <a:gd name="connsiteX1185" fmla="*/ 218617 w 1389131"/>
              <a:gd name="connsiteY1185" fmla="*/ 68153 h 987004"/>
              <a:gd name="connsiteX1186" fmla="*/ 217547 w 1389131"/>
              <a:gd name="connsiteY1186" fmla="*/ 69095 h 987004"/>
              <a:gd name="connsiteX1187" fmla="*/ 214149 w 1389131"/>
              <a:gd name="connsiteY1187" fmla="*/ 69019 h 987004"/>
              <a:gd name="connsiteX1188" fmla="*/ 209131 w 1389131"/>
              <a:gd name="connsiteY1188" fmla="*/ 70755 h 987004"/>
              <a:gd name="connsiteX1189" fmla="*/ 206538 w 1389131"/>
              <a:gd name="connsiteY1189" fmla="*/ 71652 h 987004"/>
              <a:gd name="connsiteX1190" fmla="*/ 202154 w 1389131"/>
              <a:gd name="connsiteY1190" fmla="*/ 70766 h 987004"/>
              <a:gd name="connsiteX1191" fmla="*/ 200792 w 1389131"/>
              <a:gd name="connsiteY1191" fmla="*/ 71380 h 987004"/>
              <a:gd name="connsiteX1192" fmla="*/ 200375 w 1389131"/>
              <a:gd name="connsiteY1192" fmla="*/ 71332 h 987004"/>
              <a:gd name="connsiteX1193" fmla="*/ 199682 w 1389131"/>
              <a:gd name="connsiteY1193" fmla="*/ 71253 h 987004"/>
              <a:gd name="connsiteX1194" fmla="*/ 197275 w 1389131"/>
              <a:gd name="connsiteY1194" fmla="*/ 69779 h 987004"/>
              <a:gd name="connsiteX1195" fmla="*/ 196416 w 1389131"/>
              <a:gd name="connsiteY1195" fmla="*/ 69254 h 987004"/>
              <a:gd name="connsiteX1196" fmla="*/ 195219 w 1389131"/>
              <a:gd name="connsiteY1196" fmla="*/ 69173 h 987004"/>
              <a:gd name="connsiteX1197" fmla="*/ 193514 w 1389131"/>
              <a:gd name="connsiteY1197" fmla="*/ 69057 h 987004"/>
              <a:gd name="connsiteX1198" fmla="*/ 192479 w 1389131"/>
              <a:gd name="connsiteY1198" fmla="*/ 68313 h 987004"/>
              <a:gd name="connsiteX1199" fmla="*/ 192160 w 1389131"/>
              <a:gd name="connsiteY1199" fmla="*/ 68084 h 987004"/>
              <a:gd name="connsiteX1200" fmla="*/ 191602 w 1389131"/>
              <a:gd name="connsiteY1200" fmla="*/ 67683 h 987004"/>
              <a:gd name="connsiteX1201" fmla="*/ 188334 w 1389131"/>
              <a:gd name="connsiteY1201" fmla="*/ 66368 h 987004"/>
              <a:gd name="connsiteX1202" fmla="*/ 186972 w 1389131"/>
              <a:gd name="connsiteY1202" fmla="*/ 65569 h 987004"/>
              <a:gd name="connsiteX1203" fmla="*/ 184823 w 1389131"/>
              <a:gd name="connsiteY1203" fmla="*/ 64309 h 987004"/>
              <a:gd name="connsiteX1204" fmla="*/ 183101 w 1389131"/>
              <a:gd name="connsiteY1204" fmla="*/ 62504 h 987004"/>
              <a:gd name="connsiteX1205" fmla="*/ 175421 w 1389131"/>
              <a:gd name="connsiteY1205" fmla="*/ 59880 h 987004"/>
              <a:gd name="connsiteX1206" fmla="*/ 175034 w 1389131"/>
              <a:gd name="connsiteY1206" fmla="*/ 59946 h 987004"/>
              <a:gd name="connsiteX1207" fmla="*/ 173863 w 1389131"/>
              <a:gd name="connsiteY1207" fmla="*/ 59650 h 987004"/>
              <a:gd name="connsiteX1208" fmla="*/ 173294 w 1389131"/>
              <a:gd name="connsiteY1208" fmla="*/ 59107 h 987004"/>
              <a:gd name="connsiteX1209" fmla="*/ 172601 w 1389131"/>
              <a:gd name="connsiteY1209" fmla="*/ 58781 h 987004"/>
              <a:gd name="connsiteX1210" fmla="*/ 171723 w 1389131"/>
              <a:gd name="connsiteY1210" fmla="*/ 58438 h 987004"/>
              <a:gd name="connsiteX1211" fmla="*/ 170954 w 1389131"/>
              <a:gd name="connsiteY1211" fmla="*/ 58050 h 987004"/>
              <a:gd name="connsiteX1212" fmla="*/ 170506 w 1389131"/>
              <a:gd name="connsiteY1212" fmla="*/ 58034 h 987004"/>
              <a:gd name="connsiteX1213" fmla="*/ 170074 w 1389131"/>
              <a:gd name="connsiteY1213" fmla="*/ 58157 h 987004"/>
              <a:gd name="connsiteX1214" fmla="*/ 169736 w 1389131"/>
              <a:gd name="connsiteY1214" fmla="*/ 57878 h 987004"/>
              <a:gd name="connsiteX1215" fmla="*/ 169412 w 1389131"/>
              <a:gd name="connsiteY1215" fmla="*/ 57800 h 987004"/>
              <a:gd name="connsiteX1216" fmla="*/ 169136 w 1389131"/>
              <a:gd name="connsiteY1216" fmla="*/ 57195 h 987004"/>
              <a:gd name="connsiteX1217" fmla="*/ 168982 w 1389131"/>
              <a:gd name="connsiteY1217" fmla="*/ 56855 h 987004"/>
              <a:gd name="connsiteX1218" fmla="*/ 169077 w 1389131"/>
              <a:gd name="connsiteY1218" fmla="*/ 56251 h 987004"/>
              <a:gd name="connsiteX1219" fmla="*/ 169015 w 1389131"/>
              <a:gd name="connsiteY1219" fmla="*/ 55864 h 987004"/>
              <a:gd name="connsiteX1220" fmla="*/ 168940 w 1389131"/>
              <a:gd name="connsiteY1220" fmla="*/ 55617 h 987004"/>
              <a:gd name="connsiteX1221" fmla="*/ 169187 w 1389131"/>
              <a:gd name="connsiteY1221" fmla="*/ 55323 h 987004"/>
              <a:gd name="connsiteX1222" fmla="*/ 169357 w 1389131"/>
              <a:gd name="connsiteY1222" fmla="*/ 54828 h 987004"/>
              <a:gd name="connsiteX1223" fmla="*/ 169481 w 1389131"/>
              <a:gd name="connsiteY1223" fmla="*/ 54395 h 987004"/>
              <a:gd name="connsiteX1224" fmla="*/ 169605 w 1389131"/>
              <a:gd name="connsiteY1224" fmla="*/ 53892 h 987004"/>
              <a:gd name="connsiteX1225" fmla="*/ 169821 w 1389131"/>
              <a:gd name="connsiteY1225" fmla="*/ 53320 h 987004"/>
              <a:gd name="connsiteX1226" fmla="*/ 169808 w 1389131"/>
              <a:gd name="connsiteY1226" fmla="*/ 52763 h 987004"/>
              <a:gd name="connsiteX1227" fmla="*/ 169762 w 1389131"/>
              <a:gd name="connsiteY1227" fmla="*/ 52392 h 987004"/>
              <a:gd name="connsiteX1228" fmla="*/ 169623 w 1389131"/>
              <a:gd name="connsiteY1228" fmla="*/ 52206 h 987004"/>
              <a:gd name="connsiteX1229" fmla="*/ 169131 w 1389131"/>
              <a:gd name="connsiteY1229" fmla="*/ 52298 h 987004"/>
              <a:gd name="connsiteX1230" fmla="*/ 168668 w 1389131"/>
              <a:gd name="connsiteY1230" fmla="*/ 52173 h 987004"/>
              <a:gd name="connsiteX1231" fmla="*/ 168330 w 1389131"/>
              <a:gd name="connsiteY1231" fmla="*/ 51708 h 987004"/>
              <a:gd name="connsiteX1232" fmla="*/ 168008 w 1389131"/>
              <a:gd name="connsiteY1232" fmla="*/ 51181 h 987004"/>
              <a:gd name="connsiteX1233" fmla="*/ 167762 w 1389131"/>
              <a:gd name="connsiteY1233" fmla="*/ 50531 h 987004"/>
              <a:gd name="connsiteX1234" fmla="*/ 167501 w 1389131"/>
              <a:gd name="connsiteY1234" fmla="*/ 49911 h 987004"/>
              <a:gd name="connsiteX1235" fmla="*/ 166839 w 1389131"/>
              <a:gd name="connsiteY1235" fmla="*/ 49455 h 987004"/>
              <a:gd name="connsiteX1236" fmla="*/ 166516 w 1389131"/>
              <a:gd name="connsiteY1236" fmla="*/ 49005 h 987004"/>
              <a:gd name="connsiteX1237" fmla="*/ 166485 w 1389131"/>
              <a:gd name="connsiteY1237" fmla="*/ 48572 h 987004"/>
              <a:gd name="connsiteX1238" fmla="*/ 166240 w 1389131"/>
              <a:gd name="connsiteY1238" fmla="*/ 48200 h 987004"/>
              <a:gd name="connsiteX1239" fmla="*/ 165979 w 1389131"/>
              <a:gd name="connsiteY1239" fmla="*/ 47658 h 987004"/>
              <a:gd name="connsiteX1240" fmla="*/ 165949 w 1389131"/>
              <a:gd name="connsiteY1240" fmla="*/ 47523 h 987004"/>
              <a:gd name="connsiteX1241" fmla="*/ 165184 w 1389131"/>
              <a:gd name="connsiteY1241" fmla="*/ 48044 h 987004"/>
              <a:gd name="connsiteX1242" fmla="*/ 164263 w 1389131"/>
              <a:gd name="connsiteY1242" fmla="*/ 48234 h 987004"/>
              <a:gd name="connsiteX1243" fmla="*/ 162523 w 1389131"/>
              <a:gd name="connsiteY1243" fmla="*/ 48592 h 987004"/>
              <a:gd name="connsiteX1244" fmla="*/ 162028 w 1389131"/>
              <a:gd name="connsiteY1244" fmla="*/ 49086 h 987004"/>
              <a:gd name="connsiteX1245" fmla="*/ 161649 w 1389131"/>
              <a:gd name="connsiteY1245" fmla="*/ 51007 h 987004"/>
              <a:gd name="connsiteX1246" fmla="*/ 161242 w 1389131"/>
              <a:gd name="connsiteY1246" fmla="*/ 51715 h 987004"/>
              <a:gd name="connsiteX1247" fmla="*/ 160653 w 1389131"/>
              <a:gd name="connsiteY1247" fmla="*/ 52739 h 987004"/>
              <a:gd name="connsiteX1248" fmla="*/ 158544 w 1389131"/>
              <a:gd name="connsiteY1248" fmla="*/ 54839 h 987004"/>
              <a:gd name="connsiteX1249" fmla="*/ 158290 w 1389131"/>
              <a:gd name="connsiteY1249" fmla="*/ 56078 h 987004"/>
              <a:gd name="connsiteX1250" fmla="*/ 158777 w 1389131"/>
              <a:gd name="connsiteY1250" fmla="*/ 57506 h 987004"/>
              <a:gd name="connsiteX1251" fmla="*/ 159888 w 1389131"/>
              <a:gd name="connsiteY1251" fmla="*/ 58255 h 987004"/>
              <a:gd name="connsiteX1252" fmla="*/ 161618 w 1389131"/>
              <a:gd name="connsiteY1252" fmla="*/ 58014 h 987004"/>
              <a:gd name="connsiteX1253" fmla="*/ 162602 w 1389131"/>
              <a:gd name="connsiteY1253" fmla="*/ 59196 h 987004"/>
              <a:gd name="connsiteX1254" fmla="*/ 162783 w 1389131"/>
              <a:gd name="connsiteY1254" fmla="*/ 60002 h 987004"/>
              <a:gd name="connsiteX1255" fmla="*/ 162162 w 1389131"/>
              <a:gd name="connsiteY1255" fmla="*/ 60806 h 987004"/>
              <a:gd name="connsiteX1256" fmla="*/ 158020 w 1389131"/>
              <a:gd name="connsiteY1256" fmla="*/ 61348 h 987004"/>
              <a:gd name="connsiteX1257" fmla="*/ 157250 w 1389131"/>
              <a:gd name="connsiteY1257" fmla="*/ 63473 h 987004"/>
              <a:gd name="connsiteX1258" fmla="*/ 157145 w 1389131"/>
              <a:gd name="connsiteY1258" fmla="*/ 63763 h 987004"/>
              <a:gd name="connsiteX1259" fmla="*/ 154791 w 1389131"/>
              <a:gd name="connsiteY1259" fmla="*/ 65366 h 987004"/>
              <a:gd name="connsiteX1260" fmla="*/ 152937 w 1389131"/>
              <a:gd name="connsiteY1260" fmla="*/ 65358 h 987004"/>
              <a:gd name="connsiteX1261" fmla="*/ 151512 w 1389131"/>
              <a:gd name="connsiteY1261" fmla="*/ 66407 h 987004"/>
              <a:gd name="connsiteX1262" fmla="*/ 150762 w 1389131"/>
              <a:gd name="connsiteY1262" fmla="*/ 68512 h 987004"/>
              <a:gd name="connsiteX1263" fmla="*/ 150289 w 1389131"/>
              <a:gd name="connsiteY1263" fmla="*/ 68762 h 987004"/>
              <a:gd name="connsiteX1264" fmla="*/ 149833 w 1389131"/>
              <a:gd name="connsiteY1264" fmla="*/ 69005 h 987004"/>
              <a:gd name="connsiteX1265" fmla="*/ 147212 w 1389131"/>
              <a:gd name="connsiteY1265" fmla="*/ 71578 h 987004"/>
              <a:gd name="connsiteX1266" fmla="*/ 138520 w 1389131"/>
              <a:gd name="connsiteY1266" fmla="*/ 77472 h 987004"/>
              <a:gd name="connsiteX1267" fmla="*/ 129344 w 1389131"/>
              <a:gd name="connsiteY1267" fmla="*/ 82873 h 987004"/>
              <a:gd name="connsiteX1268" fmla="*/ 120066 w 1389131"/>
              <a:gd name="connsiteY1268" fmla="*/ 88472 h 987004"/>
              <a:gd name="connsiteX1269" fmla="*/ 108401 w 1389131"/>
              <a:gd name="connsiteY1269" fmla="*/ 95076 h 987004"/>
              <a:gd name="connsiteX1270" fmla="*/ 97638 w 1389131"/>
              <a:gd name="connsiteY1270" fmla="*/ 100981 h 987004"/>
              <a:gd name="connsiteX1271" fmla="*/ 85583 w 1389131"/>
              <a:gd name="connsiteY1271" fmla="*/ 107389 h 987004"/>
              <a:gd name="connsiteX1272" fmla="*/ 68855 w 1389131"/>
              <a:gd name="connsiteY1272" fmla="*/ 115605 h 987004"/>
              <a:gd name="connsiteX1273" fmla="*/ 62625 w 1389131"/>
              <a:gd name="connsiteY1273" fmla="*/ 118538 h 987004"/>
              <a:gd name="connsiteX1274" fmla="*/ 59895 w 1389131"/>
              <a:gd name="connsiteY1274" fmla="*/ 119816 h 987004"/>
              <a:gd name="connsiteX1275" fmla="*/ 56118 w 1389131"/>
              <a:gd name="connsiteY1275" fmla="*/ 121620 h 987004"/>
              <a:gd name="connsiteX1276" fmla="*/ 52945 w 1389131"/>
              <a:gd name="connsiteY1276" fmla="*/ 122628 h 987004"/>
              <a:gd name="connsiteX1277" fmla="*/ 50771 w 1389131"/>
              <a:gd name="connsiteY1277" fmla="*/ 123135 h 987004"/>
              <a:gd name="connsiteX1278" fmla="*/ 48498 w 1389131"/>
              <a:gd name="connsiteY1278" fmla="*/ 122849 h 987004"/>
              <a:gd name="connsiteX1279" fmla="*/ 47239 w 1389131"/>
              <a:gd name="connsiteY1279" fmla="*/ 121467 h 987004"/>
              <a:gd name="connsiteX1280" fmla="*/ 46013 w 1389131"/>
              <a:gd name="connsiteY1280" fmla="*/ 118995 h 987004"/>
              <a:gd name="connsiteX1281" fmla="*/ 44950 w 1389131"/>
              <a:gd name="connsiteY1281" fmla="*/ 117364 h 987004"/>
              <a:gd name="connsiteX1282" fmla="*/ 43544 w 1389131"/>
              <a:gd name="connsiteY1282" fmla="*/ 116528 h 987004"/>
              <a:gd name="connsiteX1283" fmla="*/ 42464 w 1389131"/>
              <a:gd name="connsiteY1283" fmla="*/ 116087 h 987004"/>
              <a:gd name="connsiteX1284" fmla="*/ 41042 w 1389131"/>
              <a:gd name="connsiteY1284" fmla="*/ 115698 h 987004"/>
              <a:gd name="connsiteX1285" fmla="*/ 38507 w 1389131"/>
              <a:gd name="connsiteY1285" fmla="*/ 115289 h 987004"/>
              <a:gd name="connsiteX1286" fmla="*/ 38262 w 1389131"/>
              <a:gd name="connsiteY1286" fmla="*/ 115785 h 987004"/>
              <a:gd name="connsiteX1287" fmla="*/ 36447 w 1389131"/>
              <a:gd name="connsiteY1287" fmla="*/ 116269 h 987004"/>
              <a:gd name="connsiteX1288" fmla="*/ 36447 w 1389131"/>
              <a:gd name="connsiteY1288" fmla="*/ 116571 h 987004"/>
              <a:gd name="connsiteX1289" fmla="*/ 36447 w 1389131"/>
              <a:gd name="connsiteY1289" fmla="*/ 116892 h 987004"/>
              <a:gd name="connsiteX1290" fmla="*/ 36365 w 1389131"/>
              <a:gd name="connsiteY1290" fmla="*/ 117011 h 987004"/>
              <a:gd name="connsiteX1291" fmla="*/ 36087 w 1389131"/>
              <a:gd name="connsiteY1291" fmla="*/ 117130 h 987004"/>
              <a:gd name="connsiteX1292" fmla="*/ 35809 w 1389131"/>
              <a:gd name="connsiteY1292" fmla="*/ 117239 h 987004"/>
              <a:gd name="connsiteX1293" fmla="*/ 35630 w 1389131"/>
              <a:gd name="connsiteY1293" fmla="*/ 117276 h 987004"/>
              <a:gd name="connsiteX1294" fmla="*/ 35482 w 1389131"/>
              <a:gd name="connsiteY1294" fmla="*/ 117367 h 987004"/>
              <a:gd name="connsiteX1295" fmla="*/ 35580 w 1389131"/>
              <a:gd name="connsiteY1295" fmla="*/ 117496 h 987004"/>
              <a:gd name="connsiteX1296" fmla="*/ 35597 w 1389131"/>
              <a:gd name="connsiteY1296" fmla="*/ 117643 h 987004"/>
              <a:gd name="connsiteX1297" fmla="*/ 35630 w 1389131"/>
              <a:gd name="connsiteY1297" fmla="*/ 118156 h 987004"/>
              <a:gd name="connsiteX1298" fmla="*/ 35548 w 1389131"/>
              <a:gd name="connsiteY1298" fmla="*/ 118284 h 987004"/>
              <a:gd name="connsiteX1299" fmla="*/ 35499 w 1389131"/>
              <a:gd name="connsiteY1299" fmla="*/ 118541 h 987004"/>
              <a:gd name="connsiteX1300" fmla="*/ 35417 w 1389131"/>
              <a:gd name="connsiteY1300" fmla="*/ 118798 h 987004"/>
              <a:gd name="connsiteX1301" fmla="*/ 35286 w 1389131"/>
              <a:gd name="connsiteY1301" fmla="*/ 118908 h 987004"/>
              <a:gd name="connsiteX1302" fmla="*/ 35139 w 1389131"/>
              <a:gd name="connsiteY1302" fmla="*/ 118926 h 987004"/>
              <a:gd name="connsiteX1303" fmla="*/ 34975 w 1389131"/>
              <a:gd name="connsiteY1303" fmla="*/ 119164 h 987004"/>
              <a:gd name="connsiteX1304" fmla="*/ 34714 w 1389131"/>
              <a:gd name="connsiteY1304" fmla="*/ 119338 h 987004"/>
              <a:gd name="connsiteX1305" fmla="*/ 34256 w 1389131"/>
              <a:gd name="connsiteY1305" fmla="*/ 119402 h 987004"/>
              <a:gd name="connsiteX1306" fmla="*/ 33618 w 1389131"/>
              <a:gd name="connsiteY1306" fmla="*/ 119456 h 987004"/>
              <a:gd name="connsiteX1307" fmla="*/ 33193 w 1389131"/>
              <a:gd name="connsiteY1307" fmla="*/ 119446 h 987004"/>
              <a:gd name="connsiteX1308" fmla="*/ 33062 w 1389131"/>
              <a:gd name="connsiteY1308" fmla="*/ 119547 h 987004"/>
              <a:gd name="connsiteX1309" fmla="*/ 32686 w 1389131"/>
              <a:gd name="connsiteY1309" fmla="*/ 120051 h 987004"/>
              <a:gd name="connsiteX1310" fmla="*/ 32408 w 1389131"/>
              <a:gd name="connsiteY1310" fmla="*/ 120243 h 987004"/>
              <a:gd name="connsiteX1311" fmla="*/ 32163 w 1389131"/>
              <a:gd name="connsiteY1311" fmla="*/ 120169 h 987004"/>
              <a:gd name="connsiteX1312" fmla="*/ 31934 w 1389131"/>
              <a:gd name="connsiteY1312" fmla="*/ 120160 h 987004"/>
              <a:gd name="connsiteX1313" fmla="*/ 31934 w 1389131"/>
              <a:gd name="connsiteY1313" fmla="*/ 120352 h 987004"/>
              <a:gd name="connsiteX1314" fmla="*/ 31803 w 1389131"/>
              <a:gd name="connsiteY1314" fmla="*/ 120591 h 987004"/>
              <a:gd name="connsiteX1315" fmla="*/ 31558 w 1389131"/>
              <a:gd name="connsiteY1315" fmla="*/ 120599 h 987004"/>
              <a:gd name="connsiteX1316" fmla="*/ 30789 w 1389131"/>
              <a:gd name="connsiteY1316" fmla="*/ 120553 h 987004"/>
              <a:gd name="connsiteX1317" fmla="*/ 30577 w 1389131"/>
              <a:gd name="connsiteY1317" fmla="*/ 120846 h 987004"/>
              <a:gd name="connsiteX1318" fmla="*/ 30446 w 1389131"/>
              <a:gd name="connsiteY1318" fmla="*/ 121167 h 987004"/>
              <a:gd name="connsiteX1319" fmla="*/ 30299 w 1389131"/>
              <a:gd name="connsiteY1319" fmla="*/ 121368 h 987004"/>
              <a:gd name="connsiteX1320" fmla="*/ 29907 w 1389131"/>
              <a:gd name="connsiteY1320" fmla="*/ 121239 h 987004"/>
              <a:gd name="connsiteX1321" fmla="*/ 29678 w 1389131"/>
              <a:gd name="connsiteY1321" fmla="*/ 121340 h 987004"/>
              <a:gd name="connsiteX1322" fmla="*/ 29203 w 1389131"/>
              <a:gd name="connsiteY1322" fmla="*/ 121624 h 987004"/>
              <a:gd name="connsiteX1323" fmla="*/ 28811 w 1389131"/>
              <a:gd name="connsiteY1323" fmla="*/ 121852 h 987004"/>
              <a:gd name="connsiteX1324" fmla="*/ 28729 w 1389131"/>
              <a:gd name="connsiteY1324" fmla="*/ 122069 h 987004"/>
              <a:gd name="connsiteX1325" fmla="*/ 28533 w 1389131"/>
              <a:gd name="connsiteY1325" fmla="*/ 122146 h 987004"/>
              <a:gd name="connsiteX1326" fmla="*/ 28321 w 1389131"/>
              <a:gd name="connsiteY1326" fmla="*/ 122146 h 987004"/>
              <a:gd name="connsiteX1327" fmla="*/ 28124 w 1389131"/>
              <a:gd name="connsiteY1327" fmla="*/ 122200 h 987004"/>
              <a:gd name="connsiteX1328" fmla="*/ 27961 w 1389131"/>
              <a:gd name="connsiteY1328" fmla="*/ 122486 h 987004"/>
              <a:gd name="connsiteX1329" fmla="*/ 27601 w 1389131"/>
              <a:gd name="connsiteY1329" fmla="*/ 122780 h 987004"/>
              <a:gd name="connsiteX1330" fmla="*/ 27421 w 1389131"/>
              <a:gd name="connsiteY1330" fmla="*/ 123012 h 987004"/>
              <a:gd name="connsiteX1331" fmla="*/ 27209 w 1389131"/>
              <a:gd name="connsiteY1331" fmla="*/ 123136 h 987004"/>
              <a:gd name="connsiteX1332" fmla="*/ 26947 w 1389131"/>
              <a:gd name="connsiteY1332" fmla="*/ 123104 h 987004"/>
              <a:gd name="connsiteX1333" fmla="*/ 26734 w 1389131"/>
              <a:gd name="connsiteY1333" fmla="*/ 123259 h 987004"/>
              <a:gd name="connsiteX1334" fmla="*/ 26767 w 1389131"/>
              <a:gd name="connsiteY1334" fmla="*/ 123414 h 987004"/>
              <a:gd name="connsiteX1335" fmla="*/ 26669 w 1389131"/>
              <a:gd name="connsiteY1335" fmla="*/ 123708 h 987004"/>
              <a:gd name="connsiteX1336" fmla="*/ 26456 w 1389131"/>
              <a:gd name="connsiteY1336" fmla="*/ 123785 h 987004"/>
              <a:gd name="connsiteX1337" fmla="*/ 26260 w 1389131"/>
              <a:gd name="connsiteY1337" fmla="*/ 123800 h 987004"/>
              <a:gd name="connsiteX1338" fmla="*/ 26064 w 1389131"/>
              <a:gd name="connsiteY1338" fmla="*/ 123831 h 987004"/>
              <a:gd name="connsiteX1339" fmla="*/ 26064 w 1389131"/>
              <a:gd name="connsiteY1339" fmla="*/ 124063 h 987004"/>
              <a:gd name="connsiteX1340" fmla="*/ 25982 w 1389131"/>
              <a:gd name="connsiteY1340" fmla="*/ 124264 h 987004"/>
              <a:gd name="connsiteX1341" fmla="*/ 25835 w 1389131"/>
              <a:gd name="connsiteY1341" fmla="*/ 124310 h 987004"/>
              <a:gd name="connsiteX1342" fmla="*/ 25426 w 1389131"/>
              <a:gd name="connsiteY1342" fmla="*/ 124449 h 987004"/>
              <a:gd name="connsiteX1343" fmla="*/ 25050 w 1389131"/>
              <a:gd name="connsiteY1343" fmla="*/ 124526 h 987004"/>
              <a:gd name="connsiteX1344" fmla="*/ 24707 w 1389131"/>
              <a:gd name="connsiteY1344" fmla="*/ 124526 h 987004"/>
              <a:gd name="connsiteX1345" fmla="*/ 24494 w 1389131"/>
              <a:gd name="connsiteY1345" fmla="*/ 124525 h 987004"/>
              <a:gd name="connsiteX1346" fmla="*/ 24363 w 1389131"/>
              <a:gd name="connsiteY1346" fmla="*/ 124572 h 987004"/>
              <a:gd name="connsiteX1347" fmla="*/ 24004 w 1389131"/>
              <a:gd name="connsiteY1347" fmla="*/ 125098 h 987004"/>
              <a:gd name="connsiteX1348" fmla="*/ 23464 w 1389131"/>
              <a:gd name="connsiteY1348" fmla="*/ 125608 h 987004"/>
              <a:gd name="connsiteX1349" fmla="*/ 23170 w 1389131"/>
              <a:gd name="connsiteY1349" fmla="*/ 125875 h 987004"/>
              <a:gd name="connsiteX1350" fmla="*/ 22876 w 1389131"/>
              <a:gd name="connsiteY1350" fmla="*/ 125990 h 987004"/>
              <a:gd name="connsiteX1351" fmla="*/ 22565 w 1389131"/>
              <a:gd name="connsiteY1351" fmla="*/ 126079 h 987004"/>
              <a:gd name="connsiteX1352" fmla="*/ 22336 w 1389131"/>
              <a:gd name="connsiteY1352" fmla="*/ 126320 h 987004"/>
              <a:gd name="connsiteX1353" fmla="*/ 22189 w 1389131"/>
              <a:gd name="connsiteY1353" fmla="*/ 126480 h 987004"/>
              <a:gd name="connsiteX1354" fmla="*/ 21764 w 1389131"/>
              <a:gd name="connsiteY1354" fmla="*/ 126738 h 987004"/>
              <a:gd name="connsiteX1355" fmla="*/ 21306 w 1389131"/>
              <a:gd name="connsiteY1355" fmla="*/ 126960 h 987004"/>
              <a:gd name="connsiteX1356" fmla="*/ 21110 w 1389131"/>
              <a:gd name="connsiteY1356" fmla="*/ 127085 h 987004"/>
              <a:gd name="connsiteX1357" fmla="*/ 20913 w 1389131"/>
              <a:gd name="connsiteY1357" fmla="*/ 127085 h 987004"/>
              <a:gd name="connsiteX1358" fmla="*/ 20750 w 1389131"/>
              <a:gd name="connsiteY1358" fmla="*/ 126826 h 987004"/>
              <a:gd name="connsiteX1359" fmla="*/ 20439 w 1389131"/>
              <a:gd name="connsiteY1359" fmla="*/ 126754 h 987004"/>
              <a:gd name="connsiteX1360" fmla="*/ 20308 w 1389131"/>
              <a:gd name="connsiteY1360" fmla="*/ 126620 h 987004"/>
              <a:gd name="connsiteX1361" fmla="*/ 20145 w 1389131"/>
              <a:gd name="connsiteY1361" fmla="*/ 126495 h 987004"/>
              <a:gd name="connsiteX1362" fmla="*/ 19949 w 1389131"/>
              <a:gd name="connsiteY1362" fmla="*/ 126263 h 987004"/>
              <a:gd name="connsiteX1363" fmla="*/ 19769 w 1389131"/>
              <a:gd name="connsiteY1363" fmla="*/ 126094 h 987004"/>
              <a:gd name="connsiteX1364" fmla="*/ 19507 w 1389131"/>
              <a:gd name="connsiteY1364" fmla="*/ 126138 h 987004"/>
              <a:gd name="connsiteX1365" fmla="*/ 19344 w 1389131"/>
              <a:gd name="connsiteY1365" fmla="*/ 125977 h 987004"/>
              <a:gd name="connsiteX1366" fmla="*/ 19131 w 1389131"/>
              <a:gd name="connsiteY1366" fmla="*/ 125790 h 987004"/>
              <a:gd name="connsiteX1367" fmla="*/ 19033 w 1389131"/>
              <a:gd name="connsiteY1367" fmla="*/ 125647 h 987004"/>
              <a:gd name="connsiteX1368" fmla="*/ 19066 w 1389131"/>
              <a:gd name="connsiteY1368" fmla="*/ 125415 h 987004"/>
              <a:gd name="connsiteX1369" fmla="*/ 19229 w 1389131"/>
              <a:gd name="connsiteY1369" fmla="*/ 125255 h 987004"/>
              <a:gd name="connsiteX1370" fmla="*/ 19246 w 1389131"/>
              <a:gd name="connsiteY1370" fmla="*/ 125077 h 987004"/>
              <a:gd name="connsiteX1371" fmla="*/ 19147 w 1389131"/>
              <a:gd name="connsiteY1371" fmla="*/ 124979 h 987004"/>
              <a:gd name="connsiteX1372" fmla="*/ 18886 w 1389131"/>
              <a:gd name="connsiteY1372" fmla="*/ 124898 h 987004"/>
              <a:gd name="connsiteX1373" fmla="*/ 18624 w 1389131"/>
              <a:gd name="connsiteY1373" fmla="*/ 124630 h 987004"/>
              <a:gd name="connsiteX1374" fmla="*/ 18379 w 1389131"/>
              <a:gd name="connsiteY1374" fmla="*/ 124202 h 987004"/>
              <a:gd name="connsiteX1375" fmla="*/ 18101 w 1389131"/>
              <a:gd name="connsiteY1375" fmla="*/ 123863 h 987004"/>
              <a:gd name="connsiteX1376" fmla="*/ 18052 w 1389131"/>
              <a:gd name="connsiteY1376" fmla="*/ 123604 h 987004"/>
              <a:gd name="connsiteX1377" fmla="*/ 17888 w 1389131"/>
              <a:gd name="connsiteY1377" fmla="*/ 123408 h 987004"/>
              <a:gd name="connsiteX1378" fmla="*/ 17578 w 1389131"/>
              <a:gd name="connsiteY1378" fmla="*/ 123328 h 987004"/>
              <a:gd name="connsiteX1379" fmla="*/ 16973 w 1389131"/>
              <a:gd name="connsiteY1379" fmla="*/ 123282 h 987004"/>
              <a:gd name="connsiteX1380" fmla="*/ 16548 w 1389131"/>
              <a:gd name="connsiteY1380" fmla="*/ 123282 h 987004"/>
              <a:gd name="connsiteX1381" fmla="*/ 16221 w 1389131"/>
              <a:gd name="connsiteY1381" fmla="*/ 123228 h 987004"/>
              <a:gd name="connsiteX1382" fmla="*/ 16090 w 1389131"/>
              <a:gd name="connsiteY1382" fmla="*/ 123085 h 987004"/>
              <a:gd name="connsiteX1383" fmla="*/ 16090 w 1389131"/>
              <a:gd name="connsiteY1383" fmla="*/ 122916 h 987004"/>
              <a:gd name="connsiteX1384" fmla="*/ 16171 w 1389131"/>
              <a:gd name="connsiteY1384" fmla="*/ 122755 h 987004"/>
              <a:gd name="connsiteX1385" fmla="*/ 15992 w 1389131"/>
              <a:gd name="connsiteY1385" fmla="*/ 122541 h 987004"/>
              <a:gd name="connsiteX1386" fmla="*/ 15665 w 1389131"/>
              <a:gd name="connsiteY1386" fmla="*/ 122300 h 987004"/>
              <a:gd name="connsiteX1387" fmla="*/ 15305 w 1389131"/>
              <a:gd name="connsiteY1387" fmla="*/ 122041 h 987004"/>
              <a:gd name="connsiteX1388" fmla="*/ 15158 w 1389131"/>
              <a:gd name="connsiteY1388" fmla="*/ 121818 h 987004"/>
              <a:gd name="connsiteX1389" fmla="*/ 15158 w 1389131"/>
              <a:gd name="connsiteY1389" fmla="*/ 121542 h 987004"/>
              <a:gd name="connsiteX1390" fmla="*/ 15027 w 1389131"/>
              <a:gd name="connsiteY1390" fmla="*/ 121132 h 987004"/>
              <a:gd name="connsiteX1391" fmla="*/ 14438 w 1389131"/>
              <a:gd name="connsiteY1391" fmla="*/ 121229 h 987004"/>
              <a:gd name="connsiteX1392" fmla="*/ 14079 w 1389131"/>
              <a:gd name="connsiteY1392" fmla="*/ 121113 h 987004"/>
              <a:gd name="connsiteX1393" fmla="*/ 13980 w 1389131"/>
              <a:gd name="connsiteY1393" fmla="*/ 120890 h 987004"/>
              <a:gd name="connsiteX1394" fmla="*/ 14030 w 1389131"/>
              <a:gd name="connsiteY1394" fmla="*/ 120729 h 987004"/>
              <a:gd name="connsiteX1395" fmla="*/ 13801 w 1389131"/>
              <a:gd name="connsiteY1395" fmla="*/ 120390 h 987004"/>
              <a:gd name="connsiteX1396" fmla="*/ 13751 w 1389131"/>
              <a:gd name="connsiteY1396" fmla="*/ 120212 h 987004"/>
              <a:gd name="connsiteX1397" fmla="*/ 13343 w 1389131"/>
              <a:gd name="connsiteY1397" fmla="*/ 120215 h 987004"/>
              <a:gd name="connsiteX1398" fmla="*/ 12770 w 1389131"/>
              <a:gd name="connsiteY1398" fmla="*/ 119982 h 987004"/>
              <a:gd name="connsiteX1399" fmla="*/ 12394 w 1389131"/>
              <a:gd name="connsiteY1399" fmla="*/ 120322 h 987004"/>
              <a:gd name="connsiteX1400" fmla="*/ 12051 w 1389131"/>
              <a:gd name="connsiteY1400" fmla="*/ 120801 h 987004"/>
              <a:gd name="connsiteX1401" fmla="*/ 11626 w 1389131"/>
              <a:gd name="connsiteY1401" fmla="*/ 121172 h 987004"/>
              <a:gd name="connsiteX1402" fmla="*/ 11037 w 1389131"/>
              <a:gd name="connsiteY1402" fmla="*/ 121265 h 987004"/>
              <a:gd name="connsiteX1403" fmla="*/ 10939 w 1389131"/>
              <a:gd name="connsiteY1403" fmla="*/ 121239 h 987004"/>
              <a:gd name="connsiteX1404" fmla="*/ 10563 w 1389131"/>
              <a:gd name="connsiteY1404" fmla="*/ 121140 h 987004"/>
              <a:gd name="connsiteX1405" fmla="*/ 10350 w 1389131"/>
              <a:gd name="connsiteY1405" fmla="*/ 121218 h 987004"/>
              <a:gd name="connsiteX1406" fmla="*/ 9925 w 1389131"/>
              <a:gd name="connsiteY1406" fmla="*/ 121356 h 987004"/>
              <a:gd name="connsiteX1407" fmla="*/ 9320 w 1389131"/>
              <a:gd name="connsiteY1407" fmla="*/ 121424 h 987004"/>
              <a:gd name="connsiteX1408" fmla="*/ 9157 w 1389131"/>
              <a:gd name="connsiteY1408" fmla="*/ 121203 h 987004"/>
              <a:gd name="connsiteX1409" fmla="*/ 8879 w 1389131"/>
              <a:gd name="connsiteY1409" fmla="*/ 120669 h 987004"/>
              <a:gd name="connsiteX1410" fmla="*/ 8601 w 1389131"/>
              <a:gd name="connsiteY1410" fmla="*/ 120429 h 987004"/>
              <a:gd name="connsiteX1411" fmla="*/ 8290 w 1389131"/>
              <a:gd name="connsiteY1411" fmla="*/ 120061 h 987004"/>
              <a:gd name="connsiteX1412" fmla="*/ 8290 w 1389131"/>
              <a:gd name="connsiteY1412" fmla="*/ 119766 h 987004"/>
              <a:gd name="connsiteX1413" fmla="*/ 8029 w 1389131"/>
              <a:gd name="connsiteY1413" fmla="*/ 119655 h 987004"/>
              <a:gd name="connsiteX1414" fmla="*/ 7587 w 1389131"/>
              <a:gd name="connsiteY1414" fmla="*/ 119434 h 987004"/>
              <a:gd name="connsiteX1415" fmla="*/ 7129 w 1389131"/>
              <a:gd name="connsiteY1415" fmla="*/ 119489 h 987004"/>
              <a:gd name="connsiteX1416" fmla="*/ 6622 w 1389131"/>
              <a:gd name="connsiteY1416" fmla="*/ 119599 h 987004"/>
              <a:gd name="connsiteX1417" fmla="*/ 6214 w 1389131"/>
              <a:gd name="connsiteY1417" fmla="*/ 119285 h 987004"/>
              <a:gd name="connsiteX1418" fmla="*/ 6017 w 1389131"/>
              <a:gd name="connsiteY1418" fmla="*/ 118898 h 987004"/>
              <a:gd name="connsiteX1419" fmla="*/ 5854 w 1389131"/>
              <a:gd name="connsiteY1419" fmla="*/ 118327 h 987004"/>
              <a:gd name="connsiteX1420" fmla="*/ 5674 w 1389131"/>
              <a:gd name="connsiteY1420" fmla="*/ 117959 h 987004"/>
              <a:gd name="connsiteX1421" fmla="*/ 5085 w 1389131"/>
              <a:gd name="connsiteY1421" fmla="*/ 117671 h 987004"/>
              <a:gd name="connsiteX1422" fmla="*/ 4627 w 1389131"/>
              <a:gd name="connsiteY1422" fmla="*/ 117639 h 987004"/>
              <a:gd name="connsiteX1423" fmla="*/ 4350 w 1389131"/>
              <a:gd name="connsiteY1423" fmla="*/ 117778 h 987004"/>
              <a:gd name="connsiteX1424" fmla="*/ 4072 w 1389131"/>
              <a:gd name="connsiteY1424" fmla="*/ 117546 h 987004"/>
              <a:gd name="connsiteX1425" fmla="*/ 3499 w 1389131"/>
              <a:gd name="connsiteY1425" fmla="*/ 117158 h 987004"/>
              <a:gd name="connsiteX1426" fmla="*/ 2845 w 1389131"/>
              <a:gd name="connsiteY1426" fmla="*/ 116910 h 987004"/>
              <a:gd name="connsiteX1427" fmla="*/ 2502 w 1389131"/>
              <a:gd name="connsiteY1427" fmla="*/ 117064 h 987004"/>
              <a:gd name="connsiteX1428" fmla="*/ 180 w 1389131"/>
              <a:gd name="connsiteY1428" fmla="*/ 119166 h 987004"/>
              <a:gd name="connsiteX1429" fmla="*/ 965 w 1389131"/>
              <a:gd name="connsiteY1429" fmla="*/ 119485 h 987004"/>
              <a:gd name="connsiteX1430" fmla="*/ 2077 w 1389131"/>
              <a:gd name="connsiteY1430" fmla="*/ 120233 h 987004"/>
              <a:gd name="connsiteX1431" fmla="*/ 3434 w 1389131"/>
              <a:gd name="connsiteY1431" fmla="*/ 120757 h 987004"/>
              <a:gd name="connsiteX1432" fmla="*/ 4546 w 1389131"/>
              <a:gd name="connsiteY1432" fmla="*/ 121506 h 987004"/>
              <a:gd name="connsiteX1433" fmla="*/ 5445 w 1389131"/>
              <a:gd name="connsiteY1433" fmla="*/ 122404 h 987004"/>
              <a:gd name="connsiteX1434" fmla="*/ 6214 w 1389131"/>
              <a:gd name="connsiteY1434" fmla="*/ 122916 h 987004"/>
              <a:gd name="connsiteX1435" fmla="*/ 6573 w 1389131"/>
              <a:gd name="connsiteY1435" fmla="*/ 123153 h 987004"/>
              <a:gd name="connsiteX1436" fmla="*/ 7538 w 1389131"/>
              <a:gd name="connsiteY1436" fmla="*/ 124051 h 987004"/>
              <a:gd name="connsiteX1437" fmla="*/ 8519 w 1389131"/>
              <a:gd name="connsiteY1437" fmla="*/ 124949 h 987004"/>
              <a:gd name="connsiteX1438" fmla="*/ 9418 w 1389131"/>
              <a:gd name="connsiteY1438" fmla="*/ 125922 h 987004"/>
              <a:gd name="connsiteX1439" fmla="*/ 10171 w 1389131"/>
              <a:gd name="connsiteY1439" fmla="*/ 126970 h 987004"/>
              <a:gd name="connsiteX1440" fmla="*/ 10906 w 1389131"/>
              <a:gd name="connsiteY1440" fmla="*/ 128093 h 987004"/>
              <a:gd name="connsiteX1441" fmla="*/ 11740 w 1389131"/>
              <a:gd name="connsiteY1441" fmla="*/ 129216 h 987004"/>
              <a:gd name="connsiteX1442" fmla="*/ 12264 w 1389131"/>
              <a:gd name="connsiteY1442" fmla="*/ 130488 h 987004"/>
              <a:gd name="connsiteX1443" fmla="*/ 12852 w 1389131"/>
              <a:gd name="connsiteY1443" fmla="*/ 131761 h 987004"/>
              <a:gd name="connsiteX1444" fmla="*/ 13228 w 1389131"/>
              <a:gd name="connsiteY1444" fmla="*/ 133258 h 987004"/>
              <a:gd name="connsiteX1445" fmla="*/ 13604 w 1389131"/>
              <a:gd name="connsiteY1445" fmla="*/ 134037 h 987004"/>
              <a:gd name="connsiteX1446" fmla="*/ 14373 w 1389131"/>
              <a:gd name="connsiteY1446" fmla="*/ 138238 h 987004"/>
              <a:gd name="connsiteX1447" fmla="*/ 16368 w 1389131"/>
              <a:gd name="connsiteY1447" fmla="*/ 148212 h 987004"/>
              <a:gd name="connsiteX1448" fmla="*/ 20357 w 1389131"/>
              <a:gd name="connsiteY1448" fmla="*/ 153626 h 987004"/>
              <a:gd name="connsiteX1449" fmla="*/ 27078 w 1389131"/>
              <a:gd name="connsiteY1449" fmla="*/ 170044 h 987004"/>
              <a:gd name="connsiteX1450" fmla="*/ 29645 w 1389131"/>
              <a:gd name="connsiteY1450" fmla="*/ 171988 h 987004"/>
              <a:gd name="connsiteX1451" fmla="*/ 35450 w 1389131"/>
              <a:gd name="connsiteY1451" fmla="*/ 181428 h 987004"/>
              <a:gd name="connsiteX1452" fmla="*/ 36676 w 1389131"/>
              <a:gd name="connsiteY1452" fmla="*/ 183094 h 987004"/>
              <a:gd name="connsiteX1453" fmla="*/ 37788 w 1389131"/>
              <a:gd name="connsiteY1453" fmla="*/ 185593 h 987004"/>
              <a:gd name="connsiteX1454" fmla="*/ 38622 w 1389131"/>
              <a:gd name="connsiteY1454" fmla="*/ 188449 h 987004"/>
              <a:gd name="connsiteX1455" fmla="*/ 39014 w 1389131"/>
              <a:gd name="connsiteY1455" fmla="*/ 190631 h 987004"/>
              <a:gd name="connsiteX1456" fmla="*/ 39292 w 1389131"/>
              <a:gd name="connsiteY1456" fmla="*/ 191147 h 987004"/>
              <a:gd name="connsiteX1457" fmla="*/ 41729 w 1389131"/>
              <a:gd name="connsiteY1457" fmla="*/ 195232 h 987004"/>
              <a:gd name="connsiteX1458" fmla="*/ 47157 w 1389131"/>
              <a:gd name="connsiteY1458" fmla="*/ 212331 h 987004"/>
              <a:gd name="connsiteX1459" fmla="*/ 57131 w 1389131"/>
              <a:gd name="connsiteY1459" fmla="*/ 224585 h 987004"/>
              <a:gd name="connsiteX1460" fmla="*/ 62544 w 1389131"/>
              <a:gd name="connsiteY1460" fmla="*/ 232279 h 987004"/>
              <a:gd name="connsiteX1461" fmla="*/ 63966 w 1389131"/>
              <a:gd name="connsiteY1461" fmla="*/ 237124 h 987004"/>
              <a:gd name="connsiteX1462" fmla="*/ 67956 w 1389131"/>
              <a:gd name="connsiteY1462" fmla="*/ 242824 h 987004"/>
              <a:gd name="connsiteX1463" fmla="*/ 69101 w 1389131"/>
              <a:gd name="connsiteY1463" fmla="*/ 250517 h 987004"/>
              <a:gd name="connsiteX1464" fmla="*/ 76508 w 1389131"/>
              <a:gd name="connsiteY1464" fmla="*/ 259922 h 987004"/>
              <a:gd name="connsiteX1465" fmla="*/ 78498 w 1389131"/>
              <a:gd name="connsiteY1465" fmla="*/ 265621 h 987004"/>
              <a:gd name="connsiteX1466" fmla="*/ 86193 w 1389131"/>
              <a:gd name="connsiteY1466" fmla="*/ 273316 h 987004"/>
              <a:gd name="connsiteX1467" fmla="*/ 89613 w 1389131"/>
              <a:gd name="connsiteY1467" fmla="*/ 281010 h 987004"/>
              <a:gd name="connsiteX1468" fmla="*/ 90182 w 1389131"/>
              <a:gd name="connsiteY1468" fmla="*/ 286424 h 987004"/>
              <a:gd name="connsiteX1469" fmla="*/ 90182 w 1389131"/>
              <a:gd name="connsiteY1469" fmla="*/ 289274 h 987004"/>
              <a:gd name="connsiteX1470" fmla="*/ 90467 w 1389131"/>
              <a:gd name="connsiteY1470" fmla="*/ 290699 h 987004"/>
              <a:gd name="connsiteX1471" fmla="*/ 92748 w 1389131"/>
              <a:gd name="connsiteY1471" fmla="*/ 293833 h 987004"/>
              <a:gd name="connsiteX1472" fmla="*/ 93601 w 1389131"/>
              <a:gd name="connsiteY1472" fmla="*/ 295543 h 987004"/>
              <a:gd name="connsiteX1473" fmla="*/ 92748 w 1389131"/>
              <a:gd name="connsiteY1473" fmla="*/ 300673 h 987004"/>
              <a:gd name="connsiteX1474" fmla="*/ 90753 w 1389131"/>
              <a:gd name="connsiteY1474" fmla="*/ 302383 h 987004"/>
              <a:gd name="connsiteX1475" fmla="*/ 86193 w 1389131"/>
              <a:gd name="connsiteY1475" fmla="*/ 303807 h 987004"/>
              <a:gd name="connsiteX1476" fmla="*/ 83629 w 1389131"/>
              <a:gd name="connsiteY1476" fmla="*/ 306942 h 987004"/>
              <a:gd name="connsiteX1477" fmla="*/ 83342 w 1389131"/>
              <a:gd name="connsiteY1477" fmla="*/ 317202 h 987004"/>
              <a:gd name="connsiteX1478" fmla="*/ 86477 w 1389131"/>
              <a:gd name="connsiteY1478" fmla="*/ 321476 h 987004"/>
              <a:gd name="connsiteX1479" fmla="*/ 87332 w 1389131"/>
              <a:gd name="connsiteY1479" fmla="*/ 325466 h 987004"/>
              <a:gd name="connsiteX1480" fmla="*/ 85623 w 1389131"/>
              <a:gd name="connsiteY1480" fmla="*/ 326890 h 987004"/>
              <a:gd name="connsiteX1481" fmla="*/ 84768 w 1389131"/>
              <a:gd name="connsiteY1481" fmla="*/ 332306 h 987004"/>
              <a:gd name="connsiteX1482" fmla="*/ 82203 w 1389131"/>
              <a:gd name="connsiteY1482" fmla="*/ 338004 h 987004"/>
              <a:gd name="connsiteX1483" fmla="*/ 82203 w 1389131"/>
              <a:gd name="connsiteY1483" fmla="*/ 356813 h 987004"/>
              <a:gd name="connsiteX1484" fmla="*/ 85053 w 1389131"/>
              <a:gd name="connsiteY1484" fmla="*/ 360232 h 987004"/>
              <a:gd name="connsiteX1485" fmla="*/ 85623 w 1389131"/>
              <a:gd name="connsiteY1485" fmla="*/ 367072 h 987004"/>
              <a:gd name="connsiteX1486" fmla="*/ 87332 w 1389131"/>
              <a:gd name="connsiteY1486" fmla="*/ 371917 h 987004"/>
              <a:gd name="connsiteX1487" fmla="*/ 87332 w 1389131"/>
              <a:gd name="connsiteY1487" fmla="*/ 376191 h 987004"/>
              <a:gd name="connsiteX1488" fmla="*/ 85053 w 1389131"/>
              <a:gd name="connsiteY1488" fmla="*/ 382460 h 987004"/>
              <a:gd name="connsiteX1489" fmla="*/ 83342 w 1389131"/>
              <a:gd name="connsiteY1489" fmla="*/ 393574 h 987004"/>
              <a:gd name="connsiteX1490" fmla="*/ 82487 w 1389131"/>
              <a:gd name="connsiteY1490" fmla="*/ 408393 h 987004"/>
              <a:gd name="connsiteX1491" fmla="*/ 86193 w 1389131"/>
              <a:gd name="connsiteY1491" fmla="*/ 422928 h 987004"/>
              <a:gd name="connsiteX1492" fmla="*/ 88758 w 1389131"/>
              <a:gd name="connsiteY1492" fmla="*/ 430906 h 987004"/>
              <a:gd name="connsiteX1493" fmla="*/ 88758 w 1389131"/>
              <a:gd name="connsiteY1493" fmla="*/ 434895 h 987004"/>
              <a:gd name="connsiteX1494" fmla="*/ 87903 w 1389131"/>
              <a:gd name="connsiteY1494" fmla="*/ 440595 h 987004"/>
              <a:gd name="connsiteX1495" fmla="*/ 88758 w 1389131"/>
              <a:gd name="connsiteY1495" fmla="*/ 448290 h 987004"/>
              <a:gd name="connsiteX1496" fmla="*/ 90753 w 1389131"/>
              <a:gd name="connsiteY1496" fmla="*/ 455699 h 987004"/>
              <a:gd name="connsiteX1497" fmla="*/ 95027 w 1389131"/>
              <a:gd name="connsiteY1497" fmla="*/ 464534 h 987004"/>
              <a:gd name="connsiteX1498" fmla="*/ 97306 w 1389131"/>
              <a:gd name="connsiteY1498" fmla="*/ 470803 h 987004"/>
              <a:gd name="connsiteX1499" fmla="*/ 98446 w 1389131"/>
              <a:gd name="connsiteY1499" fmla="*/ 479353 h 987004"/>
              <a:gd name="connsiteX1500" fmla="*/ 98446 w 1389131"/>
              <a:gd name="connsiteY1500" fmla="*/ 487046 h 987004"/>
              <a:gd name="connsiteX1501" fmla="*/ 95596 w 1389131"/>
              <a:gd name="connsiteY1501" fmla="*/ 497876 h 987004"/>
              <a:gd name="connsiteX1502" fmla="*/ 90753 w 1389131"/>
              <a:gd name="connsiteY1502" fmla="*/ 512695 h 987004"/>
              <a:gd name="connsiteX1503" fmla="*/ 86477 w 1389131"/>
              <a:gd name="connsiteY1503" fmla="*/ 529793 h 987004"/>
              <a:gd name="connsiteX1504" fmla="*/ 83629 w 1389131"/>
              <a:gd name="connsiteY1504" fmla="*/ 548887 h 987004"/>
              <a:gd name="connsiteX1505" fmla="*/ 82487 w 1389131"/>
              <a:gd name="connsiteY1505" fmla="*/ 569404 h 987004"/>
              <a:gd name="connsiteX1506" fmla="*/ 82203 w 1389131"/>
              <a:gd name="connsiteY1506" fmla="*/ 581089 h 987004"/>
              <a:gd name="connsiteX1507" fmla="*/ 84482 w 1389131"/>
              <a:gd name="connsiteY1507" fmla="*/ 591061 h 987004"/>
              <a:gd name="connsiteX1508" fmla="*/ 89043 w 1389131"/>
              <a:gd name="connsiteY1508" fmla="*/ 602177 h 987004"/>
              <a:gd name="connsiteX1509" fmla="*/ 92462 w 1389131"/>
              <a:gd name="connsiteY1509" fmla="*/ 609870 h 987004"/>
              <a:gd name="connsiteX1510" fmla="*/ 95882 w 1389131"/>
              <a:gd name="connsiteY1510" fmla="*/ 612720 h 987004"/>
              <a:gd name="connsiteX1511" fmla="*/ 100981 w 1389131"/>
              <a:gd name="connsiteY1511" fmla="*/ 615554 h 987004"/>
              <a:gd name="connsiteX1512" fmla="*/ 103575 w 1389131"/>
              <a:gd name="connsiteY1512" fmla="*/ 616994 h 987004"/>
              <a:gd name="connsiteX1513" fmla="*/ 115260 w 1389131"/>
              <a:gd name="connsiteY1513" fmla="*/ 621555 h 987004"/>
              <a:gd name="connsiteX1514" fmla="*/ 120960 w 1389131"/>
              <a:gd name="connsiteY1514" fmla="*/ 626969 h 987004"/>
              <a:gd name="connsiteX1515" fmla="*/ 126067 w 1389131"/>
              <a:gd name="connsiteY1515" fmla="*/ 632970 h 987004"/>
              <a:gd name="connsiteX1516" fmla="*/ 132359 w 1389131"/>
              <a:gd name="connsiteY1516" fmla="*/ 640362 h 987004"/>
              <a:gd name="connsiteX1517" fmla="*/ 141478 w 1389131"/>
              <a:gd name="connsiteY1517" fmla="*/ 650907 h 987004"/>
              <a:gd name="connsiteX1518" fmla="*/ 149457 w 1389131"/>
              <a:gd name="connsiteY1518" fmla="*/ 656892 h 987004"/>
              <a:gd name="connsiteX1519" fmla="*/ 165416 w 1389131"/>
              <a:gd name="connsiteY1519" fmla="*/ 671140 h 987004"/>
              <a:gd name="connsiteX1520" fmla="*/ 174237 w 1389131"/>
              <a:gd name="connsiteY1520" fmla="*/ 678590 h 987004"/>
              <a:gd name="connsiteX1521" fmla="*/ 177936 w 1389131"/>
              <a:gd name="connsiteY1521" fmla="*/ 681726 h 987004"/>
              <a:gd name="connsiteX1522" fmla="*/ 178518 w 1389131"/>
              <a:gd name="connsiteY1522" fmla="*/ 681844 h 987004"/>
              <a:gd name="connsiteX1523" fmla="*/ 184055 w 1389131"/>
              <a:gd name="connsiteY1523" fmla="*/ 682969 h 987004"/>
              <a:gd name="connsiteX1524" fmla="*/ 186666 w 1389131"/>
              <a:gd name="connsiteY1524" fmla="*/ 683485 h 987004"/>
              <a:gd name="connsiteX1525" fmla="*/ 186189 w 1389131"/>
              <a:gd name="connsiteY1525" fmla="*/ 680323 h 987004"/>
              <a:gd name="connsiteX1526" fmla="*/ 186321 w 1389131"/>
              <a:gd name="connsiteY1526" fmla="*/ 678343 h 987004"/>
              <a:gd name="connsiteX1527" fmla="*/ 187315 w 1389131"/>
              <a:gd name="connsiteY1527" fmla="*/ 676238 h 987004"/>
              <a:gd name="connsiteX1528" fmla="*/ 188056 w 1389131"/>
              <a:gd name="connsiteY1528" fmla="*/ 675807 h 987004"/>
              <a:gd name="connsiteX1529" fmla="*/ 188290 w 1389131"/>
              <a:gd name="connsiteY1529" fmla="*/ 675439 h 987004"/>
              <a:gd name="connsiteX1530" fmla="*/ 188802 w 1389131"/>
              <a:gd name="connsiteY1530" fmla="*/ 674633 h 987004"/>
              <a:gd name="connsiteX1531" fmla="*/ 189305 w 1389131"/>
              <a:gd name="connsiteY1531" fmla="*/ 672218 h 987004"/>
              <a:gd name="connsiteX1532" fmla="*/ 190429 w 1389131"/>
              <a:gd name="connsiteY1532" fmla="*/ 670458 h 987004"/>
              <a:gd name="connsiteX1533" fmla="*/ 191910 w 1389131"/>
              <a:gd name="connsiteY1533" fmla="*/ 668140 h 987004"/>
              <a:gd name="connsiteX1534" fmla="*/ 191931 w 1389131"/>
              <a:gd name="connsiteY1534" fmla="*/ 663553 h 987004"/>
              <a:gd name="connsiteX1535" fmla="*/ 192929 w 1389131"/>
              <a:gd name="connsiteY1535" fmla="*/ 660893 h 987004"/>
              <a:gd name="connsiteX1536" fmla="*/ 193316 w 1389131"/>
              <a:gd name="connsiteY1536" fmla="*/ 660190 h 987004"/>
              <a:gd name="connsiteX1537" fmla="*/ 195352 w 1389131"/>
              <a:gd name="connsiteY1537" fmla="*/ 656502 h 987004"/>
              <a:gd name="connsiteX1538" fmla="*/ 200560 w 1389131"/>
              <a:gd name="connsiteY1538" fmla="*/ 649396 h 987004"/>
              <a:gd name="connsiteX1539" fmla="*/ 201824 w 1389131"/>
              <a:gd name="connsiteY1539" fmla="*/ 648621 h 987004"/>
              <a:gd name="connsiteX1540" fmla="*/ 203107 w 1389131"/>
              <a:gd name="connsiteY1540" fmla="*/ 647835 h 987004"/>
              <a:gd name="connsiteX1541" fmla="*/ 203773 w 1389131"/>
              <a:gd name="connsiteY1541" fmla="*/ 647427 h 987004"/>
              <a:gd name="connsiteX1542" fmla="*/ 204500 w 1389131"/>
              <a:gd name="connsiteY1542" fmla="*/ 647316 h 987004"/>
              <a:gd name="connsiteX1543" fmla="*/ 205240 w 1389131"/>
              <a:gd name="connsiteY1543" fmla="*/ 647205 h 987004"/>
              <a:gd name="connsiteX1544" fmla="*/ 206595 w 1389131"/>
              <a:gd name="connsiteY1544" fmla="*/ 646999 h 987004"/>
              <a:gd name="connsiteX1545" fmla="*/ 207349 w 1389131"/>
              <a:gd name="connsiteY1545" fmla="*/ 646997 h 987004"/>
              <a:gd name="connsiteX1546" fmla="*/ 233341 w 1389131"/>
              <a:gd name="connsiteY1546" fmla="*/ 646742 h 987004"/>
              <a:gd name="connsiteX1547" fmla="*/ 239227 w 1389131"/>
              <a:gd name="connsiteY1547" fmla="*/ 646683 h 987004"/>
              <a:gd name="connsiteX1548" fmla="*/ 290343 w 1389131"/>
              <a:gd name="connsiteY1548" fmla="*/ 646181 h 987004"/>
              <a:gd name="connsiteX1549" fmla="*/ 289715 w 1389131"/>
              <a:gd name="connsiteY1549" fmla="*/ 682607 h 987004"/>
              <a:gd name="connsiteX1550" fmla="*/ 284999 w 1389131"/>
              <a:gd name="connsiteY1550" fmla="*/ 684035 h 987004"/>
              <a:gd name="connsiteX1551" fmla="*/ 281481 w 1389131"/>
              <a:gd name="connsiteY1551" fmla="*/ 685382 h 987004"/>
              <a:gd name="connsiteX1552" fmla="*/ 281256 w 1389131"/>
              <a:gd name="connsiteY1552" fmla="*/ 685366 h 987004"/>
              <a:gd name="connsiteX1553" fmla="*/ 274951 w 1389131"/>
              <a:gd name="connsiteY1553" fmla="*/ 684919 h 987004"/>
              <a:gd name="connsiteX1554" fmla="*/ 273349 w 1389131"/>
              <a:gd name="connsiteY1554" fmla="*/ 685241 h 987004"/>
              <a:gd name="connsiteX1555" fmla="*/ 272546 w 1389131"/>
              <a:gd name="connsiteY1555" fmla="*/ 685403 h 987004"/>
              <a:gd name="connsiteX1556" fmla="*/ 269273 w 1389131"/>
              <a:gd name="connsiteY1556" fmla="*/ 687125 h 987004"/>
              <a:gd name="connsiteX1557" fmla="*/ 265885 w 1389131"/>
              <a:gd name="connsiteY1557" fmla="*/ 688037 h 987004"/>
              <a:gd name="connsiteX1558" fmla="*/ 265538 w 1389131"/>
              <a:gd name="connsiteY1558" fmla="*/ 688131 h 987004"/>
              <a:gd name="connsiteX1559" fmla="*/ 265201 w 1389131"/>
              <a:gd name="connsiteY1559" fmla="*/ 688221 h 987004"/>
              <a:gd name="connsiteX1560" fmla="*/ 264524 w 1389131"/>
              <a:gd name="connsiteY1560" fmla="*/ 688121 h 987004"/>
              <a:gd name="connsiteX1561" fmla="*/ 263908 w 1389131"/>
              <a:gd name="connsiteY1561" fmla="*/ 688029 h 987004"/>
              <a:gd name="connsiteX1562" fmla="*/ 262700 w 1389131"/>
              <a:gd name="connsiteY1562" fmla="*/ 689978 h 987004"/>
              <a:gd name="connsiteX1563" fmla="*/ 261488 w 1389131"/>
              <a:gd name="connsiteY1563" fmla="*/ 692181 h 987004"/>
              <a:gd name="connsiteX1564" fmla="*/ 260183 w 1389131"/>
              <a:gd name="connsiteY1564" fmla="*/ 693491 h 987004"/>
              <a:gd name="connsiteX1565" fmla="*/ 258780 w 1389131"/>
              <a:gd name="connsiteY1565" fmla="*/ 694601 h 987004"/>
              <a:gd name="connsiteX1566" fmla="*/ 257389 w 1389131"/>
              <a:gd name="connsiteY1566" fmla="*/ 694616 h 987004"/>
              <a:gd name="connsiteX1567" fmla="*/ 255408 w 1389131"/>
              <a:gd name="connsiteY1567" fmla="*/ 693545 h 987004"/>
              <a:gd name="connsiteX1568" fmla="*/ 253731 w 1389131"/>
              <a:gd name="connsiteY1568" fmla="*/ 692169 h 987004"/>
              <a:gd name="connsiteX1569" fmla="*/ 252549 w 1389131"/>
              <a:gd name="connsiteY1569" fmla="*/ 690889 h 987004"/>
              <a:gd name="connsiteX1570" fmla="*/ 251062 w 1389131"/>
              <a:gd name="connsiteY1570" fmla="*/ 690408 h 987004"/>
              <a:gd name="connsiteX1571" fmla="*/ 249667 w 1389131"/>
              <a:gd name="connsiteY1571" fmla="*/ 690624 h 987004"/>
              <a:gd name="connsiteX1572" fmla="*/ 248659 w 1389131"/>
              <a:gd name="connsiteY1572" fmla="*/ 692227 h 987004"/>
              <a:gd name="connsiteX1573" fmla="*/ 248238 w 1389131"/>
              <a:gd name="connsiteY1573" fmla="*/ 694720 h 987004"/>
              <a:gd name="connsiteX1574" fmla="*/ 248217 w 1389131"/>
              <a:gd name="connsiteY1574" fmla="*/ 697107 h 987004"/>
              <a:gd name="connsiteX1575" fmla="*/ 248590 w 1389131"/>
              <a:gd name="connsiteY1575" fmla="*/ 699791 h 987004"/>
              <a:gd name="connsiteX1576" fmla="*/ 249481 w 1389131"/>
              <a:gd name="connsiteY1576" fmla="*/ 701663 h 987004"/>
              <a:gd name="connsiteX1577" fmla="*/ 249957 w 1389131"/>
              <a:gd name="connsiteY1577" fmla="*/ 702660 h 987004"/>
              <a:gd name="connsiteX1578" fmla="*/ 251525 w 1389131"/>
              <a:gd name="connsiteY1578" fmla="*/ 705131 h 987004"/>
              <a:gd name="connsiteX1579" fmla="*/ 252902 w 1389131"/>
              <a:gd name="connsiteY1579" fmla="*/ 706807 h 987004"/>
              <a:gd name="connsiteX1580" fmla="*/ 254275 w 1389131"/>
              <a:gd name="connsiteY1580" fmla="*/ 708882 h 987004"/>
              <a:gd name="connsiteX1581" fmla="*/ 255163 w 1389131"/>
              <a:gd name="connsiteY1581" fmla="*/ 709667 h 987004"/>
              <a:gd name="connsiteX1582" fmla="*/ 256355 w 1389131"/>
              <a:gd name="connsiteY1582" fmla="*/ 709853 h 987004"/>
              <a:gd name="connsiteX1583" fmla="*/ 257658 w 1389131"/>
              <a:gd name="connsiteY1583" fmla="*/ 708643 h 987004"/>
              <a:gd name="connsiteX1584" fmla="*/ 261113 w 1389131"/>
              <a:gd name="connsiteY1584" fmla="*/ 705739 h 987004"/>
              <a:gd name="connsiteX1585" fmla="*/ 263754 w 1389131"/>
              <a:gd name="connsiteY1585" fmla="*/ 705291 h 987004"/>
              <a:gd name="connsiteX1586" fmla="*/ 266936 w 1389131"/>
              <a:gd name="connsiteY1586" fmla="*/ 705355 h 987004"/>
              <a:gd name="connsiteX1587" fmla="*/ 270705 w 1389131"/>
              <a:gd name="connsiteY1587" fmla="*/ 706506 h 987004"/>
              <a:gd name="connsiteX1588" fmla="*/ 273905 w 1389131"/>
              <a:gd name="connsiteY1588" fmla="*/ 708078 h 987004"/>
              <a:gd name="connsiteX1589" fmla="*/ 274070 w 1389131"/>
              <a:gd name="connsiteY1589" fmla="*/ 708159 h 987004"/>
              <a:gd name="connsiteX1590" fmla="*/ 276546 w 1389131"/>
              <a:gd name="connsiteY1590" fmla="*/ 709425 h 987004"/>
              <a:gd name="connsiteX1591" fmla="*/ 279513 w 1389131"/>
              <a:gd name="connsiteY1591" fmla="*/ 710983 h 987004"/>
              <a:gd name="connsiteX1592" fmla="*/ 283979 w 1389131"/>
              <a:gd name="connsiteY1592" fmla="*/ 712028 h 987004"/>
              <a:gd name="connsiteX1593" fmla="*/ 289156 w 1389131"/>
              <a:gd name="connsiteY1593" fmla="*/ 711372 h 987004"/>
              <a:gd name="connsiteX1594" fmla="*/ 293737 w 1389131"/>
              <a:gd name="connsiteY1594" fmla="*/ 710524 h 987004"/>
              <a:gd name="connsiteX1595" fmla="*/ 297327 w 1389131"/>
              <a:gd name="connsiteY1595" fmla="*/ 709487 h 987004"/>
              <a:gd name="connsiteX1596" fmla="*/ 300711 w 1389131"/>
              <a:gd name="connsiteY1596" fmla="*/ 709050 h 987004"/>
              <a:gd name="connsiteX1597" fmla="*/ 303501 w 1389131"/>
              <a:gd name="connsiteY1597" fmla="*/ 708622 h 987004"/>
              <a:gd name="connsiteX1598" fmla="*/ 305895 w 1389131"/>
              <a:gd name="connsiteY1598" fmla="*/ 707798 h 987004"/>
              <a:gd name="connsiteX1599" fmla="*/ 308303 w 1389131"/>
              <a:gd name="connsiteY1599" fmla="*/ 705383 h 987004"/>
              <a:gd name="connsiteX1600" fmla="*/ 309716 w 1389131"/>
              <a:gd name="connsiteY1600" fmla="*/ 702979 h 987004"/>
              <a:gd name="connsiteX1601" fmla="*/ 312311 w 1389131"/>
              <a:gd name="connsiteY1601" fmla="*/ 701954 h 987004"/>
              <a:gd name="connsiteX1602" fmla="*/ 315295 w 1389131"/>
              <a:gd name="connsiteY1602" fmla="*/ 701920 h 987004"/>
              <a:gd name="connsiteX1603" fmla="*/ 318279 w 1389131"/>
              <a:gd name="connsiteY1603" fmla="*/ 701887 h 987004"/>
              <a:gd name="connsiteX1604" fmla="*/ 319875 w 1389131"/>
              <a:gd name="connsiteY1604" fmla="*/ 701271 h 987004"/>
              <a:gd name="connsiteX1605" fmla="*/ 322280 w 1389131"/>
              <a:gd name="connsiteY1605" fmla="*/ 699254 h 987004"/>
              <a:gd name="connsiteX1606" fmla="*/ 324066 w 1389131"/>
              <a:gd name="connsiteY1606" fmla="*/ 699632 h 987004"/>
              <a:gd name="connsiteX1607" fmla="*/ 326033 w 1389131"/>
              <a:gd name="connsiteY1607" fmla="*/ 701998 h 987004"/>
              <a:gd name="connsiteX1608" fmla="*/ 328790 w 1389131"/>
              <a:gd name="connsiteY1608" fmla="*/ 705151 h 987004"/>
              <a:gd name="connsiteX1609" fmla="*/ 330569 w 1389131"/>
              <a:gd name="connsiteY1609" fmla="*/ 706325 h 987004"/>
              <a:gd name="connsiteX1610" fmla="*/ 332359 w 1389131"/>
              <a:gd name="connsiteY1610" fmla="*/ 706303 h 987004"/>
              <a:gd name="connsiteX1611" fmla="*/ 334169 w 1389131"/>
              <a:gd name="connsiteY1611" fmla="*/ 704094 h 987004"/>
              <a:gd name="connsiteX1612" fmla="*/ 335760 w 1389131"/>
              <a:gd name="connsiteY1612" fmla="*/ 704076 h 987004"/>
              <a:gd name="connsiteX1613" fmla="*/ 355905 w 1389131"/>
              <a:gd name="connsiteY1613" fmla="*/ 719571 h 987004"/>
              <a:gd name="connsiteX1614" fmla="*/ 434710 w 1389131"/>
              <a:gd name="connsiteY1614" fmla="*/ 779981 h 987004"/>
              <a:gd name="connsiteX1615" fmla="*/ 441628 w 1389131"/>
              <a:gd name="connsiteY1615" fmla="*/ 786701 h 987004"/>
              <a:gd name="connsiteX1616" fmla="*/ 445395 w 1389131"/>
              <a:gd name="connsiteY1616" fmla="*/ 787270 h 987004"/>
              <a:gd name="connsiteX1617" fmla="*/ 452256 w 1389131"/>
              <a:gd name="connsiteY1617" fmla="*/ 787227 h 987004"/>
              <a:gd name="connsiteX1618" fmla="*/ 454531 w 1389131"/>
              <a:gd name="connsiteY1618" fmla="*/ 787906 h 987004"/>
              <a:gd name="connsiteX1619" fmla="*/ 460829 w 1389131"/>
              <a:gd name="connsiteY1619" fmla="*/ 791426 h 987004"/>
              <a:gd name="connsiteX1620" fmla="*/ 464386 w 1389131"/>
              <a:gd name="connsiteY1620" fmla="*/ 792690 h 987004"/>
              <a:gd name="connsiteX1621" fmla="*/ 466374 w 1389131"/>
              <a:gd name="connsiteY1621" fmla="*/ 792677 h 987004"/>
              <a:gd name="connsiteX1622" fmla="*/ 469064 w 1389131"/>
              <a:gd name="connsiteY1622" fmla="*/ 792365 h 987004"/>
              <a:gd name="connsiteX1623" fmla="*/ 470254 w 1389131"/>
              <a:gd name="connsiteY1623" fmla="*/ 792555 h 987004"/>
              <a:gd name="connsiteX1624" fmla="*/ 472511 w 1389131"/>
              <a:gd name="connsiteY1624" fmla="*/ 794223 h 987004"/>
              <a:gd name="connsiteX1625" fmla="*/ 475670 w 1389131"/>
              <a:gd name="connsiteY1625" fmla="*/ 795388 h 987004"/>
              <a:gd name="connsiteX1626" fmla="*/ 486063 w 1389131"/>
              <a:gd name="connsiteY1626" fmla="*/ 797995 h 987004"/>
              <a:gd name="connsiteX1627" fmla="*/ 496552 w 1389131"/>
              <a:gd name="connsiteY1627" fmla="*/ 800698 h 987004"/>
              <a:gd name="connsiteX1628" fmla="*/ 498790 w 1389131"/>
              <a:gd name="connsiteY1628" fmla="*/ 802029 h 987004"/>
              <a:gd name="connsiteX1629" fmla="*/ 500175 w 1389131"/>
              <a:gd name="connsiteY1629" fmla="*/ 803642 h 987004"/>
              <a:gd name="connsiteX1630" fmla="*/ 502435 w 1389131"/>
              <a:gd name="connsiteY1630" fmla="*/ 805112 h 987004"/>
              <a:gd name="connsiteX1631" fmla="*/ 504414 w 1389131"/>
              <a:gd name="connsiteY1631" fmla="*/ 805593 h 987004"/>
              <a:gd name="connsiteX1632" fmla="*/ 515709 w 1389131"/>
              <a:gd name="connsiteY1632" fmla="*/ 807799 h 987004"/>
              <a:gd name="connsiteX1633" fmla="*/ 527492 w 1389131"/>
              <a:gd name="connsiteY1633" fmla="*/ 810396 h 987004"/>
              <a:gd name="connsiteX1634" fmla="*/ 543243 w 1389131"/>
              <a:gd name="connsiteY1634" fmla="*/ 813615 h 987004"/>
              <a:gd name="connsiteX1635" fmla="*/ 550482 w 1389131"/>
              <a:gd name="connsiteY1635" fmla="*/ 814604 h 987004"/>
              <a:gd name="connsiteX1636" fmla="*/ 584638 w 1389131"/>
              <a:gd name="connsiteY1636" fmla="*/ 841113 h 987004"/>
              <a:gd name="connsiteX1637" fmla="*/ 606135 w 1389131"/>
              <a:gd name="connsiteY1637" fmla="*/ 858146 h 987004"/>
              <a:gd name="connsiteX1638" fmla="*/ 607028 w 1389131"/>
              <a:gd name="connsiteY1638" fmla="*/ 858854 h 987004"/>
              <a:gd name="connsiteX1639" fmla="*/ 608977 w 1389131"/>
              <a:gd name="connsiteY1639" fmla="*/ 860919 h 987004"/>
              <a:gd name="connsiteX1640" fmla="*/ 609148 w 1389131"/>
              <a:gd name="connsiteY1640" fmla="*/ 862401 h 987004"/>
              <a:gd name="connsiteX1641" fmla="*/ 609363 w 1389131"/>
              <a:gd name="connsiteY1641" fmla="*/ 866850 h 987004"/>
              <a:gd name="connsiteX1642" fmla="*/ 609698 w 1389131"/>
              <a:gd name="connsiteY1642" fmla="*/ 870212 h 987004"/>
              <a:gd name="connsiteX1643" fmla="*/ 610741 w 1389131"/>
              <a:gd name="connsiteY1643" fmla="*/ 872875 h 987004"/>
              <a:gd name="connsiteX1644" fmla="*/ 610695 w 1389131"/>
              <a:gd name="connsiteY1644" fmla="*/ 875348 h 987004"/>
              <a:gd name="connsiteX1645" fmla="*/ 610523 w 1389131"/>
              <a:gd name="connsiteY1645" fmla="*/ 879207 h 987004"/>
              <a:gd name="connsiteX1646" fmla="*/ 609905 w 1389131"/>
              <a:gd name="connsiteY1646" fmla="*/ 885639 h 987004"/>
              <a:gd name="connsiteX1647" fmla="*/ 610074 w 1389131"/>
              <a:gd name="connsiteY1647" fmla="*/ 887318 h 987004"/>
              <a:gd name="connsiteX1648" fmla="*/ 611547 w 1389131"/>
              <a:gd name="connsiteY1648" fmla="*/ 888298 h 987004"/>
              <a:gd name="connsiteX1649" fmla="*/ 613138 w 1389131"/>
              <a:gd name="connsiteY1649" fmla="*/ 888288 h 987004"/>
              <a:gd name="connsiteX1650" fmla="*/ 615574 w 1389131"/>
              <a:gd name="connsiteY1650" fmla="*/ 888139 h 987004"/>
              <a:gd name="connsiteX1651" fmla="*/ 616721 w 1389131"/>
              <a:gd name="connsiteY1651" fmla="*/ 888069 h 987004"/>
              <a:gd name="connsiteX1652" fmla="*/ 620619 w 1389131"/>
              <a:gd name="connsiteY1652" fmla="*/ 887055 h 987004"/>
              <a:gd name="connsiteX1653" fmla="*/ 624687 w 1389131"/>
              <a:gd name="connsiteY1653" fmla="*/ 887524 h 987004"/>
              <a:gd name="connsiteX1654" fmla="*/ 629962 w 1389131"/>
              <a:gd name="connsiteY1654" fmla="*/ 887196 h 987004"/>
              <a:gd name="connsiteX1655" fmla="*/ 633701 w 1389131"/>
              <a:gd name="connsiteY1655" fmla="*/ 886265 h 987004"/>
              <a:gd name="connsiteX1656" fmla="*/ 634857 w 1389131"/>
              <a:gd name="connsiteY1656" fmla="*/ 885978 h 987004"/>
              <a:gd name="connsiteX1657" fmla="*/ 640742 w 1389131"/>
              <a:gd name="connsiteY1657" fmla="*/ 885051 h 987004"/>
              <a:gd name="connsiteX1658" fmla="*/ 646915 w 1389131"/>
              <a:gd name="connsiteY1658" fmla="*/ 884617 h 987004"/>
              <a:gd name="connsiteX1659" fmla="*/ 652185 w 1389131"/>
              <a:gd name="connsiteY1659" fmla="*/ 884585 h 987004"/>
              <a:gd name="connsiteX1660" fmla="*/ 659460 w 1389131"/>
              <a:gd name="connsiteY1660" fmla="*/ 883749 h 987004"/>
              <a:gd name="connsiteX1661" fmla="*/ 663157 w 1389131"/>
              <a:gd name="connsiteY1661" fmla="*/ 882835 h 987004"/>
              <a:gd name="connsiteX1662" fmla="*/ 664463 w 1389131"/>
              <a:gd name="connsiteY1662" fmla="*/ 882035 h 987004"/>
              <a:gd name="connsiteX1663" fmla="*/ 665783 w 1389131"/>
              <a:gd name="connsiteY1663" fmla="*/ 880642 h 987004"/>
              <a:gd name="connsiteX1664" fmla="*/ 668011 w 1389131"/>
              <a:gd name="connsiteY1664" fmla="*/ 878453 h 987004"/>
              <a:gd name="connsiteX1665" fmla="*/ 669532 w 1389131"/>
              <a:gd name="connsiteY1665" fmla="*/ 876862 h 987004"/>
              <a:gd name="connsiteX1666" fmla="*/ 671646 w 1389131"/>
              <a:gd name="connsiteY1666" fmla="*/ 875464 h 987004"/>
              <a:gd name="connsiteX1667" fmla="*/ 673545 w 1389131"/>
              <a:gd name="connsiteY1667" fmla="*/ 874957 h 987004"/>
              <a:gd name="connsiteX1668" fmla="*/ 675651 w 1389131"/>
              <a:gd name="connsiteY1668" fmla="*/ 874054 h 987004"/>
              <a:gd name="connsiteX1669" fmla="*/ 678280 w 1389131"/>
              <a:gd name="connsiteY1669" fmla="*/ 871664 h 987004"/>
              <a:gd name="connsiteX1670" fmla="*/ 680510 w 1389131"/>
              <a:gd name="connsiteY1670" fmla="*/ 869376 h 987004"/>
              <a:gd name="connsiteX1671" fmla="*/ 684029 w 1389131"/>
              <a:gd name="connsiteY1671" fmla="*/ 867376 h 987004"/>
              <a:gd name="connsiteX1672" fmla="*/ 687907 w 1389131"/>
              <a:gd name="connsiteY1672" fmla="*/ 866338 h 987004"/>
              <a:gd name="connsiteX1673" fmla="*/ 688913 w 1389131"/>
              <a:gd name="connsiteY1673" fmla="*/ 866255 h 987004"/>
              <a:gd name="connsiteX1674" fmla="*/ 690002 w 1389131"/>
              <a:gd name="connsiteY1674" fmla="*/ 866165 h 987004"/>
              <a:gd name="connsiteX1675" fmla="*/ 692252 w 1389131"/>
              <a:gd name="connsiteY1675" fmla="*/ 865476 h 987004"/>
              <a:gd name="connsiteX1676" fmla="*/ 692779 w 1389131"/>
              <a:gd name="connsiteY1676" fmla="*/ 865316 h 987004"/>
              <a:gd name="connsiteX1677" fmla="*/ 693982 w 1389131"/>
              <a:gd name="connsiteY1677" fmla="*/ 864446 h 987004"/>
              <a:gd name="connsiteX1678" fmla="*/ 694819 w 1389131"/>
              <a:gd name="connsiteY1678" fmla="*/ 863843 h 987004"/>
              <a:gd name="connsiteX1679" fmla="*/ 695243 w 1389131"/>
              <a:gd name="connsiteY1679" fmla="*/ 862991 h 987004"/>
              <a:gd name="connsiteX1680" fmla="*/ 696505 w 1389131"/>
              <a:gd name="connsiteY1680" fmla="*/ 860447 h 987004"/>
              <a:gd name="connsiteX1681" fmla="*/ 698336 w 1389131"/>
              <a:gd name="connsiteY1681" fmla="*/ 858589 h 987004"/>
              <a:gd name="connsiteX1682" fmla="*/ 699541 w 1389131"/>
              <a:gd name="connsiteY1682" fmla="*/ 857369 h 987004"/>
              <a:gd name="connsiteX1683" fmla="*/ 699635 w 1389131"/>
              <a:gd name="connsiteY1683" fmla="*/ 857213 h 987004"/>
              <a:gd name="connsiteX1684" fmla="*/ 700539 w 1389131"/>
              <a:gd name="connsiteY1684" fmla="*/ 855703 h 987004"/>
              <a:gd name="connsiteX1685" fmla="*/ 702197 w 1389131"/>
              <a:gd name="connsiteY1685" fmla="*/ 853954 h 987004"/>
              <a:gd name="connsiteX1686" fmla="*/ 702522 w 1389131"/>
              <a:gd name="connsiteY1686" fmla="*/ 853610 h 987004"/>
              <a:gd name="connsiteX1687" fmla="*/ 708080 w 1389131"/>
              <a:gd name="connsiteY1687" fmla="*/ 850983 h 987004"/>
              <a:gd name="connsiteX1688" fmla="*/ 710431 w 1389131"/>
              <a:gd name="connsiteY1688" fmla="*/ 849262 h 987004"/>
              <a:gd name="connsiteX1689" fmla="*/ 712974 w 1389131"/>
              <a:gd name="connsiteY1689" fmla="*/ 846739 h 987004"/>
              <a:gd name="connsiteX1690" fmla="*/ 715381 w 1389131"/>
              <a:gd name="connsiteY1690" fmla="*/ 845703 h 987004"/>
              <a:gd name="connsiteX1691" fmla="*/ 717351 w 1389131"/>
              <a:gd name="connsiteY1691" fmla="*/ 845839 h 987004"/>
              <a:gd name="connsiteX1692" fmla="*/ 720481 w 1389131"/>
              <a:gd name="connsiteY1692" fmla="*/ 847284 h 987004"/>
              <a:gd name="connsiteX1693" fmla="*/ 723929 w 1389131"/>
              <a:gd name="connsiteY1693" fmla="*/ 847307 h 987004"/>
              <a:gd name="connsiteX1694" fmla="*/ 725993 w 1389131"/>
              <a:gd name="connsiteY1694" fmla="*/ 846383 h 987004"/>
              <a:gd name="connsiteX1695" fmla="*/ 727201 w 1389131"/>
              <a:gd name="connsiteY1695" fmla="*/ 845842 h 987004"/>
              <a:gd name="connsiteX1696" fmla="*/ 728804 w 1389131"/>
              <a:gd name="connsiteY1696" fmla="*/ 845729 h 987004"/>
              <a:gd name="connsiteX1697" fmla="*/ 732118 w 1389131"/>
              <a:gd name="connsiteY1697" fmla="*/ 847174 h 987004"/>
              <a:gd name="connsiteX1698" fmla="*/ 735871 w 1389131"/>
              <a:gd name="connsiteY1698" fmla="*/ 847572 h 987004"/>
              <a:gd name="connsiteX1699" fmla="*/ 741155 w 1389131"/>
              <a:gd name="connsiteY1699" fmla="*/ 849030 h 987004"/>
              <a:gd name="connsiteX1700" fmla="*/ 741819 w 1389131"/>
              <a:gd name="connsiteY1700" fmla="*/ 849372 h 987004"/>
              <a:gd name="connsiteX1701" fmla="*/ 747475 w 1389131"/>
              <a:gd name="connsiteY1701" fmla="*/ 852294 h 987004"/>
              <a:gd name="connsiteX1702" fmla="*/ 751009 w 1389131"/>
              <a:gd name="connsiteY1702" fmla="*/ 852819 h 987004"/>
              <a:gd name="connsiteX1703" fmla="*/ 751841 w 1389131"/>
              <a:gd name="connsiteY1703" fmla="*/ 852942 h 987004"/>
              <a:gd name="connsiteX1704" fmla="*/ 752065 w 1389131"/>
              <a:gd name="connsiteY1704" fmla="*/ 852943 h 987004"/>
              <a:gd name="connsiteX1705" fmla="*/ 752519 w 1389131"/>
              <a:gd name="connsiteY1705" fmla="*/ 852946 h 987004"/>
              <a:gd name="connsiteX1706" fmla="*/ 754204 w 1389131"/>
              <a:gd name="connsiteY1706" fmla="*/ 853707 h 987004"/>
              <a:gd name="connsiteX1707" fmla="*/ 754729 w 1389131"/>
              <a:gd name="connsiteY1707" fmla="*/ 853944 h 987004"/>
              <a:gd name="connsiteX1708" fmla="*/ 755471 w 1389131"/>
              <a:gd name="connsiteY1708" fmla="*/ 854277 h 987004"/>
              <a:gd name="connsiteX1709" fmla="*/ 757122 w 1389131"/>
              <a:gd name="connsiteY1709" fmla="*/ 855021 h 987004"/>
              <a:gd name="connsiteX1710" fmla="*/ 762531 w 1389131"/>
              <a:gd name="connsiteY1710" fmla="*/ 856359 h 987004"/>
              <a:gd name="connsiteX1711" fmla="*/ 765792 w 1389131"/>
              <a:gd name="connsiteY1711" fmla="*/ 856504 h 987004"/>
              <a:gd name="connsiteX1712" fmla="*/ 770352 w 1389131"/>
              <a:gd name="connsiteY1712" fmla="*/ 855916 h 987004"/>
              <a:gd name="connsiteX1713" fmla="*/ 777025 w 1389131"/>
              <a:gd name="connsiteY1713" fmla="*/ 852554 h 987004"/>
              <a:gd name="connsiteX1714" fmla="*/ 779525 w 1389131"/>
              <a:gd name="connsiteY1714" fmla="*/ 852343 h 987004"/>
              <a:gd name="connsiteX1715" fmla="*/ 779736 w 1389131"/>
              <a:gd name="connsiteY1715" fmla="*/ 852325 h 987004"/>
              <a:gd name="connsiteX1716" fmla="*/ 775655 w 1389131"/>
              <a:gd name="connsiteY1716" fmla="*/ 857248 h 987004"/>
              <a:gd name="connsiteX1717" fmla="*/ 768648 w 1389131"/>
              <a:gd name="connsiteY1717" fmla="*/ 866680 h 987004"/>
              <a:gd name="connsiteX1718" fmla="*/ 772152 w 1389131"/>
              <a:gd name="connsiteY1718" fmla="*/ 877190 h 987004"/>
              <a:gd name="connsiteX1719" fmla="*/ 775385 w 1389131"/>
              <a:gd name="connsiteY1719" fmla="*/ 884195 h 987004"/>
              <a:gd name="connsiteX1720" fmla="*/ 789668 w 1389131"/>
              <a:gd name="connsiteY1720" fmla="*/ 877190 h 987004"/>
              <a:gd name="connsiteX1721" fmla="*/ 798292 w 1389131"/>
              <a:gd name="connsiteY1721" fmla="*/ 866412 h 987004"/>
              <a:gd name="connsiteX1722" fmla="*/ 798617 w 1389131"/>
              <a:gd name="connsiteY1722" fmla="*/ 866554 h 987004"/>
              <a:gd name="connsiteX1723" fmla="*/ 809338 w 1389131"/>
              <a:gd name="connsiteY1723" fmla="*/ 871262 h 987004"/>
              <a:gd name="connsiteX1724" fmla="*/ 808801 w 1389131"/>
              <a:gd name="connsiteY1724" fmla="*/ 880153 h 987004"/>
              <a:gd name="connsiteX1725" fmla="*/ 803949 w 1389131"/>
              <a:gd name="connsiteY1725" fmla="*/ 894974 h 987004"/>
              <a:gd name="connsiteX1726" fmla="*/ 800275 w 1389131"/>
              <a:gd name="connsiteY1726" fmla="*/ 899430 h 987004"/>
              <a:gd name="connsiteX1727" fmla="*/ 795057 w 1389131"/>
              <a:gd name="connsiteY1727" fmla="*/ 905753 h 987004"/>
              <a:gd name="connsiteX1728" fmla="*/ 777272 w 1389131"/>
              <a:gd name="connsiteY1728" fmla="*/ 909795 h 987004"/>
              <a:gd name="connsiteX1729" fmla="*/ 774847 w 1389131"/>
              <a:gd name="connsiteY1729" fmla="*/ 912759 h 987004"/>
              <a:gd name="connsiteX1730" fmla="*/ 776464 w 1389131"/>
              <a:gd name="connsiteY1730" fmla="*/ 933509 h 987004"/>
              <a:gd name="connsiteX1731" fmla="*/ 779175 w 1389131"/>
              <a:gd name="connsiteY1731" fmla="*/ 942417 h 987004"/>
              <a:gd name="connsiteX1732" fmla="*/ 780236 w 1389131"/>
              <a:gd name="connsiteY1732" fmla="*/ 945905 h 987004"/>
              <a:gd name="connsiteX1733" fmla="*/ 781854 w 1389131"/>
              <a:gd name="connsiteY1733" fmla="*/ 951564 h 987004"/>
              <a:gd name="connsiteX1734" fmla="*/ 787022 w 1389131"/>
              <a:gd name="connsiteY1734" fmla="*/ 961471 h 987004"/>
              <a:gd name="connsiteX1735" fmla="*/ 788321 w 1389131"/>
              <a:gd name="connsiteY1735" fmla="*/ 963958 h 987004"/>
              <a:gd name="connsiteX1736" fmla="*/ 809023 w 1389131"/>
              <a:gd name="connsiteY1736" fmla="*/ 965715 h 987004"/>
              <a:gd name="connsiteX1737" fmla="*/ 812404 w 1389131"/>
              <a:gd name="connsiteY1737" fmla="*/ 965755 h 987004"/>
              <a:gd name="connsiteX1738" fmla="*/ 816482 w 1389131"/>
              <a:gd name="connsiteY1738" fmla="*/ 965203 h 987004"/>
              <a:gd name="connsiteX1739" fmla="*/ 820861 w 1389131"/>
              <a:gd name="connsiteY1739" fmla="*/ 963846 h 987004"/>
              <a:gd name="connsiteX1740" fmla="*/ 824642 w 1389131"/>
              <a:gd name="connsiteY1740" fmla="*/ 962783 h 987004"/>
              <a:gd name="connsiteX1741" fmla="*/ 830158 w 1389131"/>
              <a:gd name="connsiteY1741" fmla="*/ 962291 h 987004"/>
              <a:gd name="connsiteX1742" fmla="*/ 830711 w 1389131"/>
              <a:gd name="connsiteY1742" fmla="*/ 962542 h 987004"/>
              <a:gd name="connsiteX1743" fmla="*/ 831262 w 1389131"/>
              <a:gd name="connsiteY1743" fmla="*/ 962794 h 987004"/>
              <a:gd name="connsiteX1744" fmla="*/ 833296 w 1389131"/>
              <a:gd name="connsiteY1744" fmla="*/ 963002 h 987004"/>
              <a:gd name="connsiteX1745" fmla="*/ 834521 w 1389131"/>
              <a:gd name="connsiteY1745" fmla="*/ 963126 h 987004"/>
              <a:gd name="connsiteX1746" fmla="*/ 839312 w 1389131"/>
              <a:gd name="connsiteY1746" fmla="*/ 963878 h 987004"/>
              <a:gd name="connsiteX1747" fmla="*/ 844101 w 1389131"/>
              <a:gd name="connsiteY1747" fmla="*/ 964629 h 987004"/>
              <a:gd name="connsiteX1748" fmla="*/ 846703 w 1389131"/>
              <a:gd name="connsiteY1748" fmla="*/ 965536 h 987004"/>
              <a:gd name="connsiteX1749" fmla="*/ 851286 w 1389131"/>
              <a:gd name="connsiteY1749" fmla="*/ 969654 h 987004"/>
              <a:gd name="connsiteX1750" fmla="*/ 853883 w 1389131"/>
              <a:gd name="connsiteY1750" fmla="*/ 971987 h 987004"/>
              <a:gd name="connsiteX1751" fmla="*/ 859244 w 1389131"/>
              <a:gd name="connsiteY1751" fmla="*/ 973434 h 987004"/>
              <a:gd name="connsiteX1752" fmla="*/ 859635 w 1389131"/>
              <a:gd name="connsiteY1752" fmla="*/ 973720 h 987004"/>
              <a:gd name="connsiteX1753" fmla="*/ 860420 w 1389131"/>
              <a:gd name="connsiteY1753" fmla="*/ 974294 h 987004"/>
              <a:gd name="connsiteX1754" fmla="*/ 862715 w 1389131"/>
              <a:gd name="connsiteY1754" fmla="*/ 977373 h 987004"/>
              <a:gd name="connsiteX1755" fmla="*/ 863056 w 1389131"/>
              <a:gd name="connsiteY1755" fmla="*/ 978142 h 987004"/>
              <a:gd name="connsiteX1756" fmla="*/ 865276 w 1389131"/>
              <a:gd name="connsiteY1756" fmla="*/ 983174 h 987004"/>
              <a:gd name="connsiteX1757" fmla="*/ 866102 w 1389131"/>
              <a:gd name="connsiteY1757" fmla="*/ 987131 h 987004"/>
              <a:gd name="connsiteX1758" fmla="*/ 868448 w 1389131"/>
              <a:gd name="connsiteY1758" fmla="*/ 985913 h 987004"/>
              <a:gd name="connsiteX1759" fmla="*/ 871838 w 1389131"/>
              <a:gd name="connsiteY1759" fmla="*/ 981721 h 987004"/>
              <a:gd name="connsiteX1760" fmla="*/ 876920 w 1389131"/>
              <a:gd name="connsiteY1760" fmla="*/ 976743 h 987004"/>
              <a:gd name="connsiteX1761" fmla="*/ 881804 w 1389131"/>
              <a:gd name="connsiteY1761" fmla="*/ 970654 h 987004"/>
              <a:gd name="connsiteX1762" fmla="*/ 885795 w 1389131"/>
              <a:gd name="connsiteY1762" fmla="*/ 963949 h 9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</a:cxnLst>
            <a:rect l="l" t="t" r="r" b="b"/>
            <a:pathLst>
              <a:path w="1389131" h="987004">
                <a:moveTo>
                  <a:pt x="885795" y="963949"/>
                </a:moveTo>
                <a:lnTo>
                  <a:pt x="889888" y="956237"/>
                </a:lnTo>
                <a:lnTo>
                  <a:pt x="893381" y="949829"/>
                </a:lnTo>
                <a:lnTo>
                  <a:pt x="895379" y="944914"/>
                </a:lnTo>
                <a:lnTo>
                  <a:pt x="896679" y="938876"/>
                </a:lnTo>
                <a:lnTo>
                  <a:pt x="897287" y="935259"/>
                </a:lnTo>
                <a:lnTo>
                  <a:pt x="897692" y="931432"/>
                </a:lnTo>
                <a:lnTo>
                  <a:pt x="898203" y="925190"/>
                </a:lnTo>
                <a:lnTo>
                  <a:pt x="898415" y="918639"/>
                </a:lnTo>
                <a:lnTo>
                  <a:pt x="899128" y="910281"/>
                </a:lnTo>
                <a:lnTo>
                  <a:pt x="899834" y="905046"/>
                </a:lnTo>
                <a:lnTo>
                  <a:pt x="901131" y="902945"/>
                </a:lnTo>
                <a:lnTo>
                  <a:pt x="902524" y="901956"/>
                </a:lnTo>
                <a:lnTo>
                  <a:pt x="908790" y="902033"/>
                </a:lnTo>
                <a:lnTo>
                  <a:pt x="917342" y="901737"/>
                </a:lnTo>
                <a:lnTo>
                  <a:pt x="919829" y="900861"/>
                </a:lnTo>
                <a:lnTo>
                  <a:pt x="921820" y="899575"/>
                </a:lnTo>
                <a:lnTo>
                  <a:pt x="923514" y="897782"/>
                </a:lnTo>
                <a:lnTo>
                  <a:pt x="925210" y="895182"/>
                </a:lnTo>
                <a:lnTo>
                  <a:pt x="925719" y="893766"/>
                </a:lnTo>
                <a:lnTo>
                  <a:pt x="926111" y="892672"/>
                </a:lnTo>
                <a:lnTo>
                  <a:pt x="928009" y="887958"/>
                </a:lnTo>
                <a:lnTo>
                  <a:pt x="930411" y="880528"/>
                </a:lnTo>
                <a:lnTo>
                  <a:pt x="932315" y="873394"/>
                </a:lnTo>
                <a:lnTo>
                  <a:pt x="934914" y="865867"/>
                </a:lnTo>
                <a:lnTo>
                  <a:pt x="938510" y="858452"/>
                </a:lnTo>
                <a:lnTo>
                  <a:pt x="941310" y="850724"/>
                </a:lnTo>
                <a:lnTo>
                  <a:pt x="945809" y="838281"/>
                </a:lnTo>
                <a:lnTo>
                  <a:pt x="947029" y="833560"/>
                </a:lnTo>
                <a:lnTo>
                  <a:pt x="949693" y="823266"/>
                </a:lnTo>
                <a:lnTo>
                  <a:pt x="956107" y="809782"/>
                </a:lnTo>
                <a:lnTo>
                  <a:pt x="959206" y="802060"/>
                </a:lnTo>
                <a:lnTo>
                  <a:pt x="960880" y="801543"/>
                </a:lnTo>
                <a:lnTo>
                  <a:pt x="960854" y="799723"/>
                </a:lnTo>
                <a:lnTo>
                  <a:pt x="961148" y="798343"/>
                </a:lnTo>
                <a:lnTo>
                  <a:pt x="962049" y="796687"/>
                </a:lnTo>
                <a:lnTo>
                  <a:pt x="963165" y="795194"/>
                </a:lnTo>
                <a:lnTo>
                  <a:pt x="964170" y="793868"/>
                </a:lnTo>
                <a:lnTo>
                  <a:pt x="964850" y="792211"/>
                </a:lnTo>
                <a:lnTo>
                  <a:pt x="965758" y="790167"/>
                </a:lnTo>
                <a:lnTo>
                  <a:pt x="966665" y="787958"/>
                </a:lnTo>
                <a:lnTo>
                  <a:pt x="967287" y="786743"/>
                </a:lnTo>
                <a:lnTo>
                  <a:pt x="968031" y="784590"/>
                </a:lnTo>
                <a:lnTo>
                  <a:pt x="968830" y="782327"/>
                </a:lnTo>
                <a:lnTo>
                  <a:pt x="969076" y="780617"/>
                </a:lnTo>
                <a:lnTo>
                  <a:pt x="969599" y="778628"/>
                </a:lnTo>
                <a:lnTo>
                  <a:pt x="970287" y="776530"/>
                </a:lnTo>
                <a:lnTo>
                  <a:pt x="970931" y="773826"/>
                </a:lnTo>
                <a:lnTo>
                  <a:pt x="972249" y="769962"/>
                </a:lnTo>
                <a:lnTo>
                  <a:pt x="973593" y="767863"/>
                </a:lnTo>
                <a:lnTo>
                  <a:pt x="974653" y="766425"/>
                </a:lnTo>
                <a:lnTo>
                  <a:pt x="976275" y="764050"/>
                </a:lnTo>
                <a:lnTo>
                  <a:pt x="977402" y="761839"/>
                </a:lnTo>
                <a:lnTo>
                  <a:pt x="977595" y="760019"/>
                </a:lnTo>
                <a:lnTo>
                  <a:pt x="977377" y="758101"/>
                </a:lnTo>
                <a:lnTo>
                  <a:pt x="976244" y="754206"/>
                </a:lnTo>
                <a:lnTo>
                  <a:pt x="976440" y="753253"/>
                </a:lnTo>
                <a:lnTo>
                  <a:pt x="976664" y="752159"/>
                </a:lnTo>
                <a:lnTo>
                  <a:pt x="976499" y="750967"/>
                </a:lnTo>
                <a:lnTo>
                  <a:pt x="975698" y="745164"/>
                </a:lnTo>
                <a:lnTo>
                  <a:pt x="975856" y="742777"/>
                </a:lnTo>
                <a:lnTo>
                  <a:pt x="975868" y="742623"/>
                </a:lnTo>
                <a:lnTo>
                  <a:pt x="976898" y="740013"/>
                </a:lnTo>
                <a:lnTo>
                  <a:pt x="981494" y="736205"/>
                </a:lnTo>
                <a:lnTo>
                  <a:pt x="982410" y="734650"/>
                </a:lnTo>
                <a:lnTo>
                  <a:pt x="983069" y="731733"/>
                </a:lnTo>
                <a:lnTo>
                  <a:pt x="982927" y="728513"/>
                </a:lnTo>
                <a:lnTo>
                  <a:pt x="983538" y="726826"/>
                </a:lnTo>
                <a:lnTo>
                  <a:pt x="984321" y="724663"/>
                </a:lnTo>
                <a:lnTo>
                  <a:pt x="983628" y="722002"/>
                </a:lnTo>
                <a:lnTo>
                  <a:pt x="983640" y="721855"/>
                </a:lnTo>
                <a:lnTo>
                  <a:pt x="983801" y="720019"/>
                </a:lnTo>
                <a:lnTo>
                  <a:pt x="983968" y="717105"/>
                </a:lnTo>
                <a:lnTo>
                  <a:pt x="983646" y="714630"/>
                </a:lnTo>
                <a:lnTo>
                  <a:pt x="981596" y="711915"/>
                </a:lnTo>
                <a:lnTo>
                  <a:pt x="980656" y="709010"/>
                </a:lnTo>
                <a:lnTo>
                  <a:pt x="980003" y="708038"/>
                </a:lnTo>
                <a:lnTo>
                  <a:pt x="979535" y="707343"/>
                </a:lnTo>
                <a:lnTo>
                  <a:pt x="986159" y="702530"/>
                </a:lnTo>
                <a:lnTo>
                  <a:pt x="987263" y="701656"/>
                </a:lnTo>
                <a:lnTo>
                  <a:pt x="990522" y="700396"/>
                </a:lnTo>
                <a:lnTo>
                  <a:pt x="1000929" y="700020"/>
                </a:lnTo>
                <a:lnTo>
                  <a:pt x="1006129" y="699874"/>
                </a:lnTo>
                <a:lnTo>
                  <a:pt x="1006556" y="700479"/>
                </a:lnTo>
                <a:lnTo>
                  <a:pt x="1007789" y="701910"/>
                </a:lnTo>
                <a:lnTo>
                  <a:pt x="1009908" y="702621"/>
                </a:lnTo>
                <a:lnTo>
                  <a:pt x="1011424" y="703555"/>
                </a:lnTo>
                <a:lnTo>
                  <a:pt x="1013579" y="705370"/>
                </a:lnTo>
                <a:lnTo>
                  <a:pt x="1015036" y="706469"/>
                </a:lnTo>
                <a:lnTo>
                  <a:pt x="1016107" y="707901"/>
                </a:lnTo>
                <a:lnTo>
                  <a:pt x="1016843" y="709719"/>
                </a:lnTo>
                <a:lnTo>
                  <a:pt x="1017739" y="711757"/>
                </a:lnTo>
                <a:lnTo>
                  <a:pt x="1017825" y="713191"/>
                </a:lnTo>
                <a:lnTo>
                  <a:pt x="1018070" y="714957"/>
                </a:lnTo>
                <a:lnTo>
                  <a:pt x="1018312" y="716886"/>
                </a:lnTo>
                <a:lnTo>
                  <a:pt x="1018399" y="718376"/>
                </a:lnTo>
                <a:lnTo>
                  <a:pt x="1018376" y="719810"/>
                </a:lnTo>
                <a:lnTo>
                  <a:pt x="1018723" y="722015"/>
                </a:lnTo>
                <a:lnTo>
                  <a:pt x="1019017" y="724110"/>
                </a:lnTo>
                <a:lnTo>
                  <a:pt x="1019428" y="725874"/>
                </a:lnTo>
                <a:lnTo>
                  <a:pt x="1019944" y="728278"/>
                </a:lnTo>
                <a:lnTo>
                  <a:pt x="1022059" y="731797"/>
                </a:lnTo>
                <a:lnTo>
                  <a:pt x="1023355" y="732286"/>
                </a:lnTo>
                <a:lnTo>
                  <a:pt x="1027257" y="736162"/>
                </a:lnTo>
                <a:lnTo>
                  <a:pt x="1027201" y="736969"/>
                </a:lnTo>
                <a:lnTo>
                  <a:pt x="1027646" y="737073"/>
                </a:lnTo>
                <a:lnTo>
                  <a:pt x="1028743" y="737332"/>
                </a:lnTo>
                <a:lnTo>
                  <a:pt x="1029920" y="738625"/>
                </a:lnTo>
                <a:lnTo>
                  <a:pt x="1031120" y="741016"/>
                </a:lnTo>
                <a:lnTo>
                  <a:pt x="1036026" y="750792"/>
                </a:lnTo>
                <a:lnTo>
                  <a:pt x="1036698" y="751364"/>
                </a:lnTo>
                <a:lnTo>
                  <a:pt x="1037759" y="752268"/>
                </a:lnTo>
                <a:lnTo>
                  <a:pt x="1040104" y="753184"/>
                </a:lnTo>
                <a:lnTo>
                  <a:pt x="1040743" y="757082"/>
                </a:lnTo>
                <a:lnTo>
                  <a:pt x="1040634" y="759499"/>
                </a:lnTo>
                <a:lnTo>
                  <a:pt x="1041417" y="760125"/>
                </a:lnTo>
                <a:lnTo>
                  <a:pt x="1042295" y="759847"/>
                </a:lnTo>
                <a:lnTo>
                  <a:pt x="1043009" y="759569"/>
                </a:lnTo>
                <a:lnTo>
                  <a:pt x="1044494" y="758904"/>
                </a:lnTo>
                <a:lnTo>
                  <a:pt x="1045984" y="758018"/>
                </a:lnTo>
                <a:lnTo>
                  <a:pt x="1047089" y="757187"/>
                </a:lnTo>
                <a:lnTo>
                  <a:pt x="1048696" y="755638"/>
                </a:lnTo>
                <a:lnTo>
                  <a:pt x="1050848" y="754309"/>
                </a:lnTo>
                <a:lnTo>
                  <a:pt x="1052129" y="752761"/>
                </a:lnTo>
                <a:lnTo>
                  <a:pt x="1053353" y="751323"/>
                </a:lnTo>
                <a:lnTo>
                  <a:pt x="1054910" y="749610"/>
                </a:lnTo>
                <a:lnTo>
                  <a:pt x="1056465" y="747950"/>
                </a:lnTo>
                <a:lnTo>
                  <a:pt x="1058134" y="746016"/>
                </a:lnTo>
                <a:lnTo>
                  <a:pt x="1059853" y="744412"/>
                </a:lnTo>
                <a:lnTo>
                  <a:pt x="1061563" y="743303"/>
                </a:lnTo>
                <a:lnTo>
                  <a:pt x="1062933" y="743023"/>
                </a:lnTo>
                <a:lnTo>
                  <a:pt x="1064413" y="742690"/>
                </a:lnTo>
                <a:lnTo>
                  <a:pt x="1066232" y="741746"/>
                </a:lnTo>
                <a:lnTo>
                  <a:pt x="1067616" y="740530"/>
                </a:lnTo>
                <a:lnTo>
                  <a:pt x="1069225" y="738926"/>
                </a:lnTo>
                <a:lnTo>
                  <a:pt x="1070345" y="737212"/>
                </a:lnTo>
                <a:lnTo>
                  <a:pt x="1071137" y="735445"/>
                </a:lnTo>
                <a:lnTo>
                  <a:pt x="1071500" y="733293"/>
                </a:lnTo>
                <a:lnTo>
                  <a:pt x="1072460" y="731304"/>
                </a:lnTo>
                <a:lnTo>
                  <a:pt x="1073200" y="729318"/>
                </a:lnTo>
                <a:lnTo>
                  <a:pt x="1073773" y="727661"/>
                </a:lnTo>
                <a:lnTo>
                  <a:pt x="1074517" y="725508"/>
                </a:lnTo>
                <a:lnTo>
                  <a:pt x="1075557" y="721919"/>
                </a:lnTo>
                <a:lnTo>
                  <a:pt x="1076770" y="717779"/>
                </a:lnTo>
                <a:lnTo>
                  <a:pt x="1077928" y="713639"/>
                </a:lnTo>
                <a:lnTo>
                  <a:pt x="1078511" y="711210"/>
                </a:lnTo>
                <a:lnTo>
                  <a:pt x="1079496" y="707733"/>
                </a:lnTo>
                <a:lnTo>
                  <a:pt x="1081389" y="701936"/>
                </a:lnTo>
                <a:lnTo>
                  <a:pt x="1082665" y="697299"/>
                </a:lnTo>
                <a:lnTo>
                  <a:pt x="1084038" y="693324"/>
                </a:lnTo>
                <a:lnTo>
                  <a:pt x="1085940" y="687030"/>
                </a:lnTo>
                <a:lnTo>
                  <a:pt x="1086183" y="685485"/>
                </a:lnTo>
                <a:lnTo>
                  <a:pt x="1086501" y="682615"/>
                </a:lnTo>
                <a:lnTo>
                  <a:pt x="1086996" y="679105"/>
                </a:lnTo>
                <a:lnTo>
                  <a:pt x="1087228" y="678863"/>
                </a:lnTo>
                <a:lnTo>
                  <a:pt x="1090304" y="675677"/>
                </a:lnTo>
                <a:lnTo>
                  <a:pt x="1094073" y="674212"/>
                </a:lnTo>
                <a:lnTo>
                  <a:pt x="1095528" y="674814"/>
                </a:lnTo>
                <a:lnTo>
                  <a:pt x="1098257" y="674863"/>
                </a:lnTo>
                <a:lnTo>
                  <a:pt x="1100115" y="674858"/>
                </a:lnTo>
                <a:lnTo>
                  <a:pt x="1102247" y="674742"/>
                </a:lnTo>
                <a:lnTo>
                  <a:pt x="1105362" y="674623"/>
                </a:lnTo>
                <a:lnTo>
                  <a:pt x="1108540" y="673952"/>
                </a:lnTo>
                <a:lnTo>
                  <a:pt x="1112316" y="673557"/>
                </a:lnTo>
                <a:lnTo>
                  <a:pt x="1117241" y="672993"/>
                </a:lnTo>
                <a:lnTo>
                  <a:pt x="1119537" y="672875"/>
                </a:lnTo>
                <a:lnTo>
                  <a:pt x="1122769" y="672205"/>
                </a:lnTo>
                <a:lnTo>
                  <a:pt x="1124959" y="671979"/>
                </a:lnTo>
                <a:lnTo>
                  <a:pt x="1127529" y="671696"/>
                </a:lnTo>
                <a:lnTo>
                  <a:pt x="1130597" y="671137"/>
                </a:lnTo>
                <a:lnTo>
                  <a:pt x="1133716" y="670743"/>
                </a:lnTo>
                <a:lnTo>
                  <a:pt x="1136889" y="670458"/>
                </a:lnTo>
                <a:lnTo>
                  <a:pt x="1139297" y="670175"/>
                </a:lnTo>
                <a:lnTo>
                  <a:pt x="1141704" y="669894"/>
                </a:lnTo>
                <a:lnTo>
                  <a:pt x="1143619" y="669778"/>
                </a:lnTo>
                <a:lnTo>
                  <a:pt x="1146304" y="669165"/>
                </a:lnTo>
                <a:lnTo>
                  <a:pt x="1148709" y="669047"/>
                </a:lnTo>
                <a:lnTo>
                  <a:pt x="1150074" y="669044"/>
                </a:lnTo>
                <a:lnTo>
                  <a:pt x="1152259" y="669093"/>
                </a:lnTo>
                <a:lnTo>
                  <a:pt x="1154947" y="668315"/>
                </a:lnTo>
                <a:lnTo>
                  <a:pt x="1157042" y="666864"/>
                </a:lnTo>
                <a:lnTo>
                  <a:pt x="1158260" y="664130"/>
                </a:lnTo>
                <a:lnTo>
                  <a:pt x="1158801" y="663579"/>
                </a:lnTo>
                <a:lnTo>
                  <a:pt x="1161018" y="661326"/>
                </a:lnTo>
                <a:lnTo>
                  <a:pt x="1163402" y="657719"/>
                </a:lnTo>
                <a:lnTo>
                  <a:pt x="1164630" y="656844"/>
                </a:lnTo>
                <a:lnTo>
                  <a:pt x="1166224" y="656220"/>
                </a:lnTo>
                <a:lnTo>
                  <a:pt x="1167318" y="655793"/>
                </a:lnTo>
                <a:lnTo>
                  <a:pt x="1169773" y="654833"/>
                </a:lnTo>
                <a:lnTo>
                  <a:pt x="1173792" y="653262"/>
                </a:lnTo>
                <a:lnTo>
                  <a:pt x="1174859" y="652155"/>
                </a:lnTo>
                <a:lnTo>
                  <a:pt x="1177039" y="649896"/>
                </a:lnTo>
                <a:lnTo>
                  <a:pt x="1178749" y="646726"/>
                </a:lnTo>
                <a:lnTo>
                  <a:pt x="1178535" y="646258"/>
                </a:lnTo>
                <a:lnTo>
                  <a:pt x="1177876" y="644810"/>
                </a:lnTo>
                <a:lnTo>
                  <a:pt x="1178108" y="641773"/>
                </a:lnTo>
                <a:lnTo>
                  <a:pt x="1178323" y="641317"/>
                </a:lnTo>
                <a:lnTo>
                  <a:pt x="1178777" y="640344"/>
                </a:lnTo>
                <a:lnTo>
                  <a:pt x="1179789" y="639229"/>
                </a:lnTo>
                <a:lnTo>
                  <a:pt x="1180249" y="638724"/>
                </a:lnTo>
                <a:lnTo>
                  <a:pt x="1182399" y="637597"/>
                </a:lnTo>
                <a:lnTo>
                  <a:pt x="1182855" y="637461"/>
                </a:lnTo>
                <a:lnTo>
                  <a:pt x="1185784" y="636587"/>
                </a:lnTo>
                <a:lnTo>
                  <a:pt x="1188027" y="636173"/>
                </a:lnTo>
                <a:lnTo>
                  <a:pt x="1189572" y="635888"/>
                </a:lnTo>
                <a:lnTo>
                  <a:pt x="1191324" y="635565"/>
                </a:lnTo>
                <a:lnTo>
                  <a:pt x="1192627" y="634901"/>
                </a:lnTo>
                <a:lnTo>
                  <a:pt x="1193905" y="634250"/>
                </a:lnTo>
                <a:lnTo>
                  <a:pt x="1196551" y="633429"/>
                </a:lnTo>
                <a:lnTo>
                  <a:pt x="1198641" y="632303"/>
                </a:lnTo>
                <a:lnTo>
                  <a:pt x="1201458" y="629003"/>
                </a:lnTo>
                <a:lnTo>
                  <a:pt x="1205801" y="625808"/>
                </a:lnTo>
                <a:lnTo>
                  <a:pt x="1207230" y="624756"/>
                </a:lnTo>
                <a:lnTo>
                  <a:pt x="1208559" y="624230"/>
                </a:lnTo>
                <a:lnTo>
                  <a:pt x="1210244" y="623563"/>
                </a:lnTo>
                <a:lnTo>
                  <a:pt x="1217366" y="618195"/>
                </a:lnTo>
                <a:lnTo>
                  <a:pt x="1220553" y="614584"/>
                </a:lnTo>
                <a:lnTo>
                  <a:pt x="1220730" y="614310"/>
                </a:lnTo>
                <a:lnTo>
                  <a:pt x="1222805" y="615291"/>
                </a:lnTo>
                <a:lnTo>
                  <a:pt x="1223776" y="616005"/>
                </a:lnTo>
                <a:lnTo>
                  <a:pt x="1225190" y="616388"/>
                </a:lnTo>
                <a:lnTo>
                  <a:pt x="1226323" y="617212"/>
                </a:lnTo>
                <a:lnTo>
                  <a:pt x="1227344" y="618312"/>
                </a:lnTo>
                <a:lnTo>
                  <a:pt x="1228797" y="619743"/>
                </a:lnTo>
                <a:lnTo>
                  <a:pt x="1230259" y="620512"/>
                </a:lnTo>
                <a:lnTo>
                  <a:pt x="1232489" y="621056"/>
                </a:lnTo>
                <a:lnTo>
                  <a:pt x="1234563" y="621272"/>
                </a:lnTo>
                <a:lnTo>
                  <a:pt x="1237228" y="621926"/>
                </a:lnTo>
                <a:lnTo>
                  <a:pt x="1238973" y="622088"/>
                </a:lnTo>
                <a:lnTo>
                  <a:pt x="1240443" y="622415"/>
                </a:lnTo>
                <a:lnTo>
                  <a:pt x="1241689" y="623074"/>
                </a:lnTo>
                <a:lnTo>
                  <a:pt x="1242985" y="623952"/>
                </a:lnTo>
                <a:lnTo>
                  <a:pt x="1244007" y="624943"/>
                </a:lnTo>
                <a:lnTo>
                  <a:pt x="1245469" y="625767"/>
                </a:lnTo>
                <a:lnTo>
                  <a:pt x="1247040" y="626589"/>
                </a:lnTo>
                <a:lnTo>
                  <a:pt x="1248677" y="626751"/>
                </a:lnTo>
                <a:lnTo>
                  <a:pt x="1250307" y="627243"/>
                </a:lnTo>
                <a:lnTo>
                  <a:pt x="1251982" y="628452"/>
                </a:lnTo>
                <a:lnTo>
                  <a:pt x="1253113" y="629387"/>
                </a:lnTo>
                <a:lnTo>
                  <a:pt x="1254083" y="630322"/>
                </a:lnTo>
                <a:lnTo>
                  <a:pt x="1254989" y="631699"/>
                </a:lnTo>
                <a:lnTo>
                  <a:pt x="1255999" y="633406"/>
                </a:lnTo>
                <a:lnTo>
                  <a:pt x="1257443" y="635444"/>
                </a:lnTo>
                <a:lnTo>
                  <a:pt x="1258508" y="637151"/>
                </a:lnTo>
                <a:lnTo>
                  <a:pt x="1259968" y="638084"/>
                </a:lnTo>
                <a:lnTo>
                  <a:pt x="1261655" y="638410"/>
                </a:lnTo>
                <a:lnTo>
                  <a:pt x="1264160" y="638956"/>
                </a:lnTo>
                <a:lnTo>
                  <a:pt x="1266124" y="639116"/>
                </a:lnTo>
                <a:lnTo>
                  <a:pt x="1268140" y="639386"/>
                </a:lnTo>
                <a:lnTo>
                  <a:pt x="1270810" y="639821"/>
                </a:lnTo>
                <a:lnTo>
                  <a:pt x="1273639" y="640475"/>
                </a:lnTo>
                <a:lnTo>
                  <a:pt x="1277124" y="641239"/>
                </a:lnTo>
                <a:lnTo>
                  <a:pt x="1278917" y="641729"/>
                </a:lnTo>
                <a:lnTo>
                  <a:pt x="1280276" y="642223"/>
                </a:lnTo>
                <a:lnTo>
                  <a:pt x="1282124" y="642957"/>
                </a:lnTo>
                <a:lnTo>
                  <a:pt x="1282438" y="644071"/>
                </a:lnTo>
                <a:lnTo>
                  <a:pt x="1283304" y="645182"/>
                </a:lnTo>
                <a:lnTo>
                  <a:pt x="1285468" y="646597"/>
                </a:lnTo>
                <a:lnTo>
                  <a:pt x="1286460" y="648078"/>
                </a:lnTo>
                <a:lnTo>
                  <a:pt x="1287781" y="653773"/>
                </a:lnTo>
                <a:lnTo>
                  <a:pt x="1288439" y="655122"/>
                </a:lnTo>
                <a:lnTo>
                  <a:pt x="1288775" y="655814"/>
                </a:lnTo>
                <a:lnTo>
                  <a:pt x="1289331" y="656193"/>
                </a:lnTo>
                <a:lnTo>
                  <a:pt x="1290754" y="657166"/>
                </a:lnTo>
                <a:lnTo>
                  <a:pt x="1293751" y="652318"/>
                </a:lnTo>
                <a:lnTo>
                  <a:pt x="1297672" y="647589"/>
                </a:lnTo>
                <a:lnTo>
                  <a:pt x="1298414" y="645861"/>
                </a:lnTo>
                <a:lnTo>
                  <a:pt x="1298526" y="645601"/>
                </a:lnTo>
                <a:lnTo>
                  <a:pt x="1300764" y="643436"/>
                </a:lnTo>
                <a:lnTo>
                  <a:pt x="1305091" y="639249"/>
                </a:lnTo>
                <a:lnTo>
                  <a:pt x="1306744" y="636824"/>
                </a:lnTo>
                <a:lnTo>
                  <a:pt x="1308204" y="632788"/>
                </a:lnTo>
                <a:lnTo>
                  <a:pt x="1310259" y="629789"/>
                </a:lnTo>
                <a:lnTo>
                  <a:pt x="1310591" y="629305"/>
                </a:lnTo>
                <a:lnTo>
                  <a:pt x="1312851" y="624769"/>
                </a:lnTo>
                <a:lnTo>
                  <a:pt x="1318005" y="619787"/>
                </a:lnTo>
                <a:lnTo>
                  <a:pt x="1320392" y="616367"/>
                </a:lnTo>
                <a:lnTo>
                  <a:pt x="1322173" y="614808"/>
                </a:lnTo>
                <a:lnTo>
                  <a:pt x="1323833" y="613994"/>
                </a:lnTo>
                <a:lnTo>
                  <a:pt x="1324447" y="613371"/>
                </a:lnTo>
                <a:lnTo>
                  <a:pt x="1325366" y="612437"/>
                </a:lnTo>
                <a:lnTo>
                  <a:pt x="1328489" y="607776"/>
                </a:lnTo>
                <a:lnTo>
                  <a:pt x="1329013" y="607190"/>
                </a:lnTo>
                <a:lnTo>
                  <a:pt x="1331817" y="604061"/>
                </a:lnTo>
                <a:lnTo>
                  <a:pt x="1332168" y="603667"/>
                </a:lnTo>
                <a:lnTo>
                  <a:pt x="1335671" y="601171"/>
                </a:lnTo>
                <a:lnTo>
                  <a:pt x="1337756" y="598930"/>
                </a:lnTo>
                <a:lnTo>
                  <a:pt x="1340880" y="594453"/>
                </a:lnTo>
                <a:lnTo>
                  <a:pt x="1341543" y="593980"/>
                </a:lnTo>
                <a:lnTo>
                  <a:pt x="1343153" y="592831"/>
                </a:lnTo>
                <a:lnTo>
                  <a:pt x="1344232" y="592342"/>
                </a:lnTo>
                <a:lnTo>
                  <a:pt x="1345367" y="591828"/>
                </a:lnTo>
                <a:lnTo>
                  <a:pt x="1350171" y="591186"/>
                </a:lnTo>
                <a:lnTo>
                  <a:pt x="1352706" y="588996"/>
                </a:lnTo>
                <a:lnTo>
                  <a:pt x="1353057" y="588692"/>
                </a:lnTo>
                <a:lnTo>
                  <a:pt x="1353806" y="587243"/>
                </a:lnTo>
                <a:lnTo>
                  <a:pt x="1356149" y="582704"/>
                </a:lnTo>
                <a:lnTo>
                  <a:pt x="1357582" y="579933"/>
                </a:lnTo>
                <a:lnTo>
                  <a:pt x="1361751" y="574954"/>
                </a:lnTo>
                <a:lnTo>
                  <a:pt x="1363587" y="571909"/>
                </a:lnTo>
                <a:lnTo>
                  <a:pt x="1363867" y="570042"/>
                </a:lnTo>
                <a:lnTo>
                  <a:pt x="1364127" y="568310"/>
                </a:lnTo>
                <a:lnTo>
                  <a:pt x="1365466" y="566185"/>
                </a:lnTo>
                <a:lnTo>
                  <a:pt x="1366086" y="565204"/>
                </a:lnTo>
                <a:lnTo>
                  <a:pt x="1366817" y="564270"/>
                </a:lnTo>
                <a:lnTo>
                  <a:pt x="1370867" y="559106"/>
                </a:lnTo>
                <a:lnTo>
                  <a:pt x="1371467" y="555604"/>
                </a:lnTo>
                <a:lnTo>
                  <a:pt x="1371590" y="554889"/>
                </a:lnTo>
                <a:lnTo>
                  <a:pt x="1371925" y="554207"/>
                </a:lnTo>
                <a:lnTo>
                  <a:pt x="1372258" y="553527"/>
                </a:lnTo>
                <a:lnTo>
                  <a:pt x="1372352" y="553341"/>
                </a:lnTo>
                <a:lnTo>
                  <a:pt x="1372505" y="553025"/>
                </a:lnTo>
                <a:lnTo>
                  <a:pt x="1374456" y="550952"/>
                </a:lnTo>
                <a:lnTo>
                  <a:pt x="1375084" y="550285"/>
                </a:lnTo>
                <a:lnTo>
                  <a:pt x="1376276" y="549261"/>
                </a:lnTo>
                <a:lnTo>
                  <a:pt x="1379505" y="546485"/>
                </a:lnTo>
                <a:lnTo>
                  <a:pt x="1386211" y="543106"/>
                </a:lnTo>
                <a:lnTo>
                  <a:pt x="1387076" y="540830"/>
                </a:lnTo>
                <a:lnTo>
                  <a:pt x="1387804" y="539725"/>
                </a:lnTo>
                <a:lnTo>
                  <a:pt x="1388255" y="538842"/>
                </a:lnTo>
                <a:lnTo>
                  <a:pt x="1389036" y="537737"/>
                </a:lnTo>
                <a:lnTo>
                  <a:pt x="1389277" y="536357"/>
                </a:lnTo>
                <a:lnTo>
                  <a:pt x="1389295" y="535197"/>
                </a:lnTo>
                <a:lnTo>
                  <a:pt x="1389311" y="534151"/>
                </a:lnTo>
                <a:lnTo>
                  <a:pt x="1389162" y="533268"/>
                </a:lnTo>
                <a:lnTo>
                  <a:pt x="1388966" y="531834"/>
                </a:lnTo>
                <a:lnTo>
                  <a:pt x="1388458" y="529409"/>
                </a:lnTo>
                <a:lnTo>
                  <a:pt x="1388472" y="528470"/>
                </a:lnTo>
                <a:lnTo>
                  <a:pt x="1388438" y="527257"/>
                </a:lnTo>
                <a:lnTo>
                  <a:pt x="1388405" y="525879"/>
                </a:lnTo>
                <a:lnTo>
                  <a:pt x="1388364" y="524996"/>
                </a:lnTo>
                <a:lnTo>
                  <a:pt x="1388384" y="523727"/>
                </a:lnTo>
                <a:lnTo>
                  <a:pt x="1388371" y="521135"/>
                </a:lnTo>
                <a:lnTo>
                  <a:pt x="1388070" y="519371"/>
                </a:lnTo>
                <a:lnTo>
                  <a:pt x="1387876" y="517937"/>
                </a:lnTo>
                <a:lnTo>
                  <a:pt x="1387846" y="516338"/>
                </a:lnTo>
                <a:lnTo>
                  <a:pt x="1387648" y="515013"/>
                </a:lnTo>
                <a:lnTo>
                  <a:pt x="1387442" y="513287"/>
                </a:lnTo>
                <a:lnTo>
                  <a:pt x="1382583" y="513700"/>
                </a:lnTo>
                <a:lnTo>
                  <a:pt x="1372837" y="514531"/>
                </a:lnTo>
                <a:lnTo>
                  <a:pt x="1371572" y="507752"/>
                </a:lnTo>
                <a:lnTo>
                  <a:pt x="1371559" y="502513"/>
                </a:lnTo>
                <a:lnTo>
                  <a:pt x="1369536" y="496134"/>
                </a:lnTo>
                <a:lnTo>
                  <a:pt x="1366370" y="489893"/>
                </a:lnTo>
                <a:lnTo>
                  <a:pt x="1362343" y="483083"/>
                </a:lnTo>
                <a:lnTo>
                  <a:pt x="1357600" y="476413"/>
                </a:lnTo>
                <a:lnTo>
                  <a:pt x="1354295" y="472297"/>
                </a:lnTo>
                <a:lnTo>
                  <a:pt x="1349262" y="464068"/>
                </a:lnTo>
                <a:lnTo>
                  <a:pt x="1347532" y="459957"/>
                </a:lnTo>
                <a:lnTo>
                  <a:pt x="1346523" y="457262"/>
                </a:lnTo>
                <a:lnTo>
                  <a:pt x="1346374" y="454998"/>
                </a:lnTo>
                <a:lnTo>
                  <a:pt x="1346654" y="452166"/>
                </a:lnTo>
                <a:lnTo>
                  <a:pt x="1346929" y="448061"/>
                </a:lnTo>
                <a:lnTo>
                  <a:pt x="1346778" y="444804"/>
                </a:lnTo>
                <a:lnTo>
                  <a:pt x="1344051" y="442672"/>
                </a:lnTo>
                <a:lnTo>
                  <a:pt x="1339889" y="439544"/>
                </a:lnTo>
                <a:lnTo>
                  <a:pt x="1336734" y="436985"/>
                </a:lnTo>
                <a:lnTo>
                  <a:pt x="1333717" y="433720"/>
                </a:lnTo>
                <a:lnTo>
                  <a:pt x="1330986" y="429889"/>
                </a:lnTo>
                <a:lnTo>
                  <a:pt x="1329255" y="425070"/>
                </a:lnTo>
                <a:lnTo>
                  <a:pt x="1328171" y="422848"/>
                </a:lnTo>
                <a:lnTo>
                  <a:pt x="1325656" y="417695"/>
                </a:lnTo>
                <a:lnTo>
                  <a:pt x="1322632" y="411315"/>
                </a:lnTo>
                <a:lnTo>
                  <a:pt x="1319751" y="404511"/>
                </a:lnTo>
                <a:lnTo>
                  <a:pt x="1316725" y="397423"/>
                </a:lnTo>
                <a:lnTo>
                  <a:pt x="1314563" y="391754"/>
                </a:lnTo>
                <a:lnTo>
                  <a:pt x="1311823" y="384242"/>
                </a:lnTo>
                <a:lnTo>
                  <a:pt x="1309370" y="377583"/>
                </a:lnTo>
                <a:lnTo>
                  <a:pt x="1307059" y="369930"/>
                </a:lnTo>
                <a:lnTo>
                  <a:pt x="1304752" y="363553"/>
                </a:lnTo>
                <a:lnTo>
                  <a:pt x="1302298" y="356185"/>
                </a:lnTo>
                <a:lnTo>
                  <a:pt x="1300710" y="351368"/>
                </a:lnTo>
                <a:lnTo>
                  <a:pt x="1299557" y="348250"/>
                </a:lnTo>
                <a:lnTo>
                  <a:pt x="1298833" y="345135"/>
                </a:lnTo>
                <a:lnTo>
                  <a:pt x="1297935" y="340256"/>
                </a:lnTo>
                <a:lnTo>
                  <a:pt x="1297612" y="339978"/>
                </a:lnTo>
                <a:lnTo>
                  <a:pt x="1295643" y="338284"/>
                </a:lnTo>
                <a:lnTo>
                  <a:pt x="1294858" y="336821"/>
                </a:lnTo>
                <a:lnTo>
                  <a:pt x="1294647" y="336428"/>
                </a:lnTo>
                <a:lnTo>
                  <a:pt x="1293391" y="331475"/>
                </a:lnTo>
                <a:lnTo>
                  <a:pt x="1292907" y="327510"/>
                </a:lnTo>
                <a:lnTo>
                  <a:pt x="1292878" y="327262"/>
                </a:lnTo>
                <a:lnTo>
                  <a:pt x="1290935" y="320638"/>
                </a:lnTo>
                <a:lnTo>
                  <a:pt x="1290296" y="316115"/>
                </a:lnTo>
                <a:lnTo>
                  <a:pt x="1290597" y="314439"/>
                </a:lnTo>
                <a:lnTo>
                  <a:pt x="1291029" y="314251"/>
                </a:lnTo>
                <a:lnTo>
                  <a:pt x="1290839" y="313445"/>
                </a:lnTo>
                <a:lnTo>
                  <a:pt x="1285708" y="297909"/>
                </a:lnTo>
                <a:lnTo>
                  <a:pt x="1282657" y="291799"/>
                </a:lnTo>
                <a:lnTo>
                  <a:pt x="1282076" y="288967"/>
                </a:lnTo>
                <a:lnTo>
                  <a:pt x="1282063" y="284014"/>
                </a:lnTo>
                <a:lnTo>
                  <a:pt x="1282336" y="278355"/>
                </a:lnTo>
                <a:lnTo>
                  <a:pt x="1282748" y="271846"/>
                </a:lnTo>
                <a:lnTo>
                  <a:pt x="1283023" y="267037"/>
                </a:lnTo>
                <a:lnTo>
                  <a:pt x="1282148" y="262213"/>
                </a:lnTo>
                <a:lnTo>
                  <a:pt x="1282434" y="259840"/>
                </a:lnTo>
                <a:lnTo>
                  <a:pt x="1282642" y="258120"/>
                </a:lnTo>
                <a:lnTo>
                  <a:pt x="1282776" y="254937"/>
                </a:lnTo>
                <a:lnTo>
                  <a:pt x="1283054" y="251400"/>
                </a:lnTo>
                <a:lnTo>
                  <a:pt x="1283613" y="245813"/>
                </a:lnTo>
                <a:lnTo>
                  <a:pt x="1283597" y="239800"/>
                </a:lnTo>
                <a:lnTo>
                  <a:pt x="1283509" y="233433"/>
                </a:lnTo>
                <a:lnTo>
                  <a:pt x="1283491" y="225792"/>
                </a:lnTo>
                <a:lnTo>
                  <a:pt x="1284038" y="216315"/>
                </a:lnTo>
                <a:lnTo>
                  <a:pt x="1284590" y="207546"/>
                </a:lnTo>
                <a:lnTo>
                  <a:pt x="1284993" y="197644"/>
                </a:lnTo>
                <a:lnTo>
                  <a:pt x="1285831" y="188876"/>
                </a:lnTo>
                <a:lnTo>
                  <a:pt x="1286239" y="181239"/>
                </a:lnTo>
                <a:lnTo>
                  <a:pt x="1286782" y="169501"/>
                </a:lnTo>
                <a:lnTo>
                  <a:pt x="1287044" y="159459"/>
                </a:lnTo>
                <a:lnTo>
                  <a:pt x="1287157" y="148003"/>
                </a:lnTo>
                <a:lnTo>
                  <a:pt x="1287845" y="136832"/>
                </a:lnTo>
                <a:lnTo>
                  <a:pt x="1287250" y="128062"/>
                </a:lnTo>
                <a:lnTo>
                  <a:pt x="1287233" y="121698"/>
                </a:lnTo>
                <a:lnTo>
                  <a:pt x="1286964" y="115361"/>
                </a:lnTo>
                <a:lnTo>
                  <a:pt x="1289632" y="107706"/>
                </a:lnTo>
                <a:lnTo>
                  <a:pt x="1290757" y="99508"/>
                </a:lnTo>
                <a:lnTo>
                  <a:pt x="1291882" y="91876"/>
                </a:lnTo>
                <a:lnTo>
                  <a:pt x="1291874" y="88199"/>
                </a:lnTo>
                <a:lnTo>
                  <a:pt x="1291462" y="86134"/>
                </a:lnTo>
                <a:lnTo>
                  <a:pt x="1291995" y="79716"/>
                </a:lnTo>
                <a:lnTo>
                  <a:pt x="1291554" y="75190"/>
                </a:lnTo>
                <a:lnTo>
                  <a:pt x="1291403" y="72362"/>
                </a:lnTo>
                <a:lnTo>
                  <a:pt x="1290460" y="67765"/>
                </a:lnTo>
                <a:lnTo>
                  <a:pt x="1289053" y="65775"/>
                </a:lnTo>
                <a:lnTo>
                  <a:pt x="1288336" y="64759"/>
                </a:lnTo>
                <a:lnTo>
                  <a:pt x="1285301" y="63285"/>
                </a:lnTo>
                <a:lnTo>
                  <a:pt x="1284864" y="62172"/>
                </a:lnTo>
                <a:lnTo>
                  <a:pt x="1284877" y="62017"/>
                </a:lnTo>
                <a:lnTo>
                  <a:pt x="1285096" y="59318"/>
                </a:lnTo>
                <a:lnTo>
                  <a:pt x="1284846" y="58265"/>
                </a:lnTo>
                <a:lnTo>
                  <a:pt x="1282672" y="55362"/>
                </a:lnTo>
                <a:lnTo>
                  <a:pt x="1282654" y="55211"/>
                </a:lnTo>
                <a:lnTo>
                  <a:pt x="1282542" y="54247"/>
                </a:lnTo>
                <a:lnTo>
                  <a:pt x="1283644" y="52943"/>
                </a:lnTo>
                <a:lnTo>
                  <a:pt x="1283540" y="51899"/>
                </a:lnTo>
                <a:lnTo>
                  <a:pt x="1283520" y="51700"/>
                </a:lnTo>
                <a:lnTo>
                  <a:pt x="1279001" y="50111"/>
                </a:lnTo>
                <a:lnTo>
                  <a:pt x="1277941" y="49025"/>
                </a:lnTo>
                <a:lnTo>
                  <a:pt x="1276891" y="47949"/>
                </a:lnTo>
                <a:lnTo>
                  <a:pt x="1274385" y="47784"/>
                </a:lnTo>
                <a:lnTo>
                  <a:pt x="1273428" y="47720"/>
                </a:lnTo>
                <a:lnTo>
                  <a:pt x="1272903" y="47275"/>
                </a:lnTo>
                <a:lnTo>
                  <a:pt x="1272190" y="46672"/>
                </a:lnTo>
                <a:lnTo>
                  <a:pt x="1267563" y="44973"/>
                </a:lnTo>
                <a:lnTo>
                  <a:pt x="1263781" y="43584"/>
                </a:lnTo>
                <a:lnTo>
                  <a:pt x="1257901" y="41415"/>
                </a:lnTo>
                <a:lnTo>
                  <a:pt x="1252149" y="38183"/>
                </a:lnTo>
                <a:lnTo>
                  <a:pt x="1250025" y="36990"/>
                </a:lnTo>
                <a:lnTo>
                  <a:pt x="1246949" y="36467"/>
                </a:lnTo>
                <a:lnTo>
                  <a:pt x="1244228" y="36004"/>
                </a:lnTo>
                <a:lnTo>
                  <a:pt x="1243906" y="35799"/>
                </a:lnTo>
                <a:lnTo>
                  <a:pt x="1243332" y="35435"/>
                </a:lnTo>
                <a:lnTo>
                  <a:pt x="1242851" y="34557"/>
                </a:lnTo>
                <a:lnTo>
                  <a:pt x="1242251" y="31354"/>
                </a:lnTo>
                <a:lnTo>
                  <a:pt x="1242156" y="30854"/>
                </a:lnTo>
                <a:lnTo>
                  <a:pt x="1241906" y="30275"/>
                </a:lnTo>
                <a:lnTo>
                  <a:pt x="1241834" y="30107"/>
                </a:lnTo>
                <a:lnTo>
                  <a:pt x="1241470" y="29251"/>
                </a:lnTo>
                <a:lnTo>
                  <a:pt x="1240016" y="28205"/>
                </a:lnTo>
                <a:lnTo>
                  <a:pt x="1237540" y="27966"/>
                </a:lnTo>
                <a:lnTo>
                  <a:pt x="1233910" y="29658"/>
                </a:lnTo>
                <a:lnTo>
                  <a:pt x="1228621" y="29677"/>
                </a:lnTo>
                <a:lnTo>
                  <a:pt x="1225812" y="30873"/>
                </a:lnTo>
                <a:lnTo>
                  <a:pt x="1225597" y="30964"/>
                </a:lnTo>
                <a:lnTo>
                  <a:pt x="1224401" y="29557"/>
                </a:lnTo>
                <a:lnTo>
                  <a:pt x="1223663" y="28870"/>
                </a:lnTo>
                <a:lnTo>
                  <a:pt x="1223547" y="28760"/>
                </a:lnTo>
                <a:lnTo>
                  <a:pt x="1221846" y="28286"/>
                </a:lnTo>
                <a:lnTo>
                  <a:pt x="1221039" y="27546"/>
                </a:lnTo>
                <a:lnTo>
                  <a:pt x="1220860" y="27572"/>
                </a:lnTo>
                <a:lnTo>
                  <a:pt x="1220694" y="27596"/>
                </a:lnTo>
                <a:lnTo>
                  <a:pt x="1217974" y="27424"/>
                </a:lnTo>
                <a:lnTo>
                  <a:pt x="1216735" y="26807"/>
                </a:lnTo>
                <a:lnTo>
                  <a:pt x="1215416" y="24305"/>
                </a:lnTo>
                <a:lnTo>
                  <a:pt x="1215167" y="23832"/>
                </a:lnTo>
                <a:lnTo>
                  <a:pt x="1213725" y="18332"/>
                </a:lnTo>
                <a:lnTo>
                  <a:pt x="1212683" y="16705"/>
                </a:lnTo>
                <a:lnTo>
                  <a:pt x="1211983" y="15613"/>
                </a:lnTo>
                <a:lnTo>
                  <a:pt x="1211355" y="13756"/>
                </a:lnTo>
                <a:lnTo>
                  <a:pt x="1212253" y="12016"/>
                </a:lnTo>
                <a:lnTo>
                  <a:pt x="1213986" y="8658"/>
                </a:lnTo>
                <a:lnTo>
                  <a:pt x="1213623" y="7682"/>
                </a:lnTo>
                <a:lnTo>
                  <a:pt x="1213550" y="7483"/>
                </a:lnTo>
                <a:lnTo>
                  <a:pt x="1212999" y="6835"/>
                </a:lnTo>
                <a:lnTo>
                  <a:pt x="1210505" y="3902"/>
                </a:lnTo>
                <a:lnTo>
                  <a:pt x="1211275" y="2229"/>
                </a:lnTo>
                <a:lnTo>
                  <a:pt x="1210937" y="1514"/>
                </a:lnTo>
                <a:lnTo>
                  <a:pt x="1208569" y="127"/>
                </a:lnTo>
                <a:lnTo>
                  <a:pt x="1206880" y="200"/>
                </a:lnTo>
                <a:lnTo>
                  <a:pt x="1206256" y="227"/>
                </a:lnTo>
                <a:lnTo>
                  <a:pt x="1205173" y="273"/>
                </a:lnTo>
                <a:lnTo>
                  <a:pt x="1203072" y="1000"/>
                </a:lnTo>
                <a:lnTo>
                  <a:pt x="1201716" y="1469"/>
                </a:lnTo>
                <a:lnTo>
                  <a:pt x="1198019" y="3783"/>
                </a:lnTo>
                <a:lnTo>
                  <a:pt x="1196600" y="4225"/>
                </a:lnTo>
                <a:lnTo>
                  <a:pt x="1196149" y="4158"/>
                </a:lnTo>
                <a:lnTo>
                  <a:pt x="1194471" y="5348"/>
                </a:lnTo>
                <a:lnTo>
                  <a:pt x="1193621" y="5733"/>
                </a:lnTo>
                <a:lnTo>
                  <a:pt x="1192419" y="6214"/>
                </a:lnTo>
                <a:lnTo>
                  <a:pt x="1191552" y="6390"/>
                </a:lnTo>
                <a:lnTo>
                  <a:pt x="1189662" y="5476"/>
                </a:lnTo>
                <a:lnTo>
                  <a:pt x="1188828" y="4835"/>
                </a:lnTo>
                <a:lnTo>
                  <a:pt x="1187867" y="4643"/>
                </a:lnTo>
                <a:lnTo>
                  <a:pt x="1186729" y="4659"/>
                </a:lnTo>
                <a:lnTo>
                  <a:pt x="1186008" y="4432"/>
                </a:lnTo>
                <a:lnTo>
                  <a:pt x="1184884" y="3906"/>
                </a:lnTo>
                <a:lnTo>
                  <a:pt x="1184147" y="3906"/>
                </a:lnTo>
                <a:lnTo>
                  <a:pt x="1183218" y="3232"/>
                </a:lnTo>
                <a:lnTo>
                  <a:pt x="1182075" y="3312"/>
                </a:lnTo>
                <a:lnTo>
                  <a:pt x="1181851" y="3433"/>
                </a:lnTo>
                <a:lnTo>
                  <a:pt x="1181027" y="3878"/>
                </a:lnTo>
                <a:lnTo>
                  <a:pt x="1176643" y="4646"/>
                </a:lnTo>
                <a:lnTo>
                  <a:pt x="1175734" y="8184"/>
                </a:lnTo>
                <a:lnTo>
                  <a:pt x="1176673" y="10224"/>
                </a:lnTo>
                <a:lnTo>
                  <a:pt x="1175886" y="13578"/>
                </a:lnTo>
                <a:lnTo>
                  <a:pt x="1172632" y="15813"/>
                </a:lnTo>
                <a:lnTo>
                  <a:pt x="1171884" y="16327"/>
                </a:lnTo>
                <a:lnTo>
                  <a:pt x="1167626" y="17343"/>
                </a:lnTo>
                <a:lnTo>
                  <a:pt x="1166098" y="16565"/>
                </a:lnTo>
                <a:lnTo>
                  <a:pt x="1163412" y="15198"/>
                </a:lnTo>
                <a:lnTo>
                  <a:pt x="1161994" y="15578"/>
                </a:lnTo>
                <a:lnTo>
                  <a:pt x="1161648" y="15527"/>
                </a:lnTo>
                <a:lnTo>
                  <a:pt x="1160325" y="15339"/>
                </a:lnTo>
                <a:lnTo>
                  <a:pt x="1159380" y="15818"/>
                </a:lnTo>
                <a:lnTo>
                  <a:pt x="1159200" y="15997"/>
                </a:lnTo>
                <a:lnTo>
                  <a:pt x="1158355" y="16963"/>
                </a:lnTo>
                <a:lnTo>
                  <a:pt x="1158168" y="18555"/>
                </a:lnTo>
                <a:lnTo>
                  <a:pt x="1157882" y="20994"/>
                </a:lnTo>
                <a:lnTo>
                  <a:pt x="1157465" y="21464"/>
                </a:lnTo>
                <a:lnTo>
                  <a:pt x="1156775" y="22239"/>
                </a:lnTo>
                <a:lnTo>
                  <a:pt x="1155483" y="22957"/>
                </a:lnTo>
                <a:lnTo>
                  <a:pt x="1152766" y="23503"/>
                </a:lnTo>
                <a:lnTo>
                  <a:pt x="1151534" y="24379"/>
                </a:lnTo>
                <a:lnTo>
                  <a:pt x="1151173" y="25327"/>
                </a:lnTo>
                <a:lnTo>
                  <a:pt x="1150683" y="26616"/>
                </a:lnTo>
                <a:lnTo>
                  <a:pt x="1149340" y="27725"/>
                </a:lnTo>
                <a:lnTo>
                  <a:pt x="1148720" y="28238"/>
                </a:lnTo>
                <a:lnTo>
                  <a:pt x="1147553" y="28774"/>
                </a:lnTo>
                <a:lnTo>
                  <a:pt x="1142906" y="28580"/>
                </a:lnTo>
                <a:lnTo>
                  <a:pt x="1141377" y="28822"/>
                </a:lnTo>
                <a:lnTo>
                  <a:pt x="1140868" y="28903"/>
                </a:lnTo>
                <a:lnTo>
                  <a:pt x="1139824" y="29434"/>
                </a:lnTo>
                <a:lnTo>
                  <a:pt x="1138404" y="30156"/>
                </a:lnTo>
                <a:lnTo>
                  <a:pt x="1135527" y="29645"/>
                </a:lnTo>
                <a:lnTo>
                  <a:pt x="1132873" y="29173"/>
                </a:lnTo>
                <a:lnTo>
                  <a:pt x="1128391" y="29407"/>
                </a:lnTo>
                <a:lnTo>
                  <a:pt x="1123824" y="30550"/>
                </a:lnTo>
                <a:lnTo>
                  <a:pt x="1122606" y="33843"/>
                </a:lnTo>
                <a:lnTo>
                  <a:pt x="1121808" y="34902"/>
                </a:lnTo>
                <a:lnTo>
                  <a:pt x="1121450" y="37136"/>
                </a:lnTo>
                <a:lnTo>
                  <a:pt x="1118439" y="40439"/>
                </a:lnTo>
                <a:lnTo>
                  <a:pt x="1118436" y="40957"/>
                </a:lnTo>
                <a:lnTo>
                  <a:pt x="1118402" y="44719"/>
                </a:lnTo>
                <a:lnTo>
                  <a:pt x="1117602" y="45406"/>
                </a:lnTo>
                <a:lnTo>
                  <a:pt x="1117334" y="45864"/>
                </a:lnTo>
                <a:lnTo>
                  <a:pt x="1116255" y="47707"/>
                </a:lnTo>
                <a:lnTo>
                  <a:pt x="1114837" y="48397"/>
                </a:lnTo>
                <a:lnTo>
                  <a:pt x="1114321" y="49550"/>
                </a:lnTo>
                <a:lnTo>
                  <a:pt x="1113861" y="50574"/>
                </a:lnTo>
                <a:lnTo>
                  <a:pt x="1113714" y="50731"/>
                </a:lnTo>
                <a:lnTo>
                  <a:pt x="1113570" y="50881"/>
                </a:lnTo>
                <a:lnTo>
                  <a:pt x="1112774" y="51729"/>
                </a:lnTo>
                <a:lnTo>
                  <a:pt x="1112571" y="51946"/>
                </a:lnTo>
                <a:lnTo>
                  <a:pt x="1110661" y="52638"/>
                </a:lnTo>
                <a:lnTo>
                  <a:pt x="1110107" y="53134"/>
                </a:lnTo>
                <a:lnTo>
                  <a:pt x="1109615" y="53574"/>
                </a:lnTo>
                <a:lnTo>
                  <a:pt x="1109105" y="55186"/>
                </a:lnTo>
                <a:lnTo>
                  <a:pt x="1108946" y="55686"/>
                </a:lnTo>
                <a:lnTo>
                  <a:pt x="1108881" y="55899"/>
                </a:lnTo>
                <a:lnTo>
                  <a:pt x="1108218" y="58047"/>
                </a:lnTo>
                <a:lnTo>
                  <a:pt x="1107437" y="58730"/>
                </a:lnTo>
                <a:lnTo>
                  <a:pt x="1106434" y="59607"/>
                </a:lnTo>
                <a:lnTo>
                  <a:pt x="1105048" y="60355"/>
                </a:lnTo>
                <a:lnTo>
                  <a:pt x="1104341" y="60736"/>
                </a:lnTo>
                <a:lnTo>
                  <a:pt x="1102363" y="60561"/>
                </a:lnTo>
                <a:lnTo>
                  <a:pt x="1100610" y="59011"/>
                </a:lnTo>
                <a:lnTo>
                  <a:pt x="1100066" y="58529"/>
                </a:lnTo>
                <a:lnTo>
                  <a:pt x="1098954" y="58891"/>
                </a:lnTo>
                <a:lnTo>
                  <a:pt x="1098710" y="58971"/>
                </a:lnTo>
                <a:lnTo>
                  <a:pt x="1097788" y="59844"/>
                </a:lnTo>
                <a:lnTo>
                  <a:pt x="1097230" y="61549"/>
                </a:lnTo>
                <a:lnTo>
                  <a:pt x="1096874" y="62641"/>
                </a:lnTo>
                <a:lnTo>
                  <a:pt x="1095536" y="63800"/>
                </a:lnTo>
                <a:lnTo>
                  <a:pt x="1093126" y="65885"/>
                </a:lnTo>
                <a:lnTo>
                  <a:pt x="1090781" y="66829"/>
                </a:lnTo>
                <a:lnTo>
                  <a:pt x="1087262" y="67160"/>
                </a:lnTo>
                <a:lnTo>
                  <a:pt x="1085845" y="67969"/>
                </a:lnTo>
                <a:lnTo>
                  <a:pt x="1084185" y="68917"/>
                </a:lnTo>
                <a:lnTo>
                  <a:pt x="1082905" y="72086"/>
                </a:lnTo>
                <a:lnTo>
                  <a:pt x="1081249" y="74080"/>
                </a:lnTo>
                <a:lnTo>
                  <a:pt x="1079599" y="77376"/>
                </a:lnTo>
                <a:lnTo>
                  <a:pt x="1074809" y="82738"/>
                </a:lnTo>
                <a:lnTo>
                  <a:pt x="1073331" y="83431"/>
                </a:lnTo>
                <a:lnTo>
                  <a:pt x="1072134" y="83485"/>
                </a:lnTo>
                <a:lnTo>
                  <a:pt x="1071848" y="83498"/>
                </a:lnTo>
                <a:lnTo>
                  <a:pt x="1070913" y="83204"/>
                </a:lnTo>
                <a:lnTo>
                  <a:pt x="1070301" y="83013"/>
                </a:lnTo>
                <a:lnTo>
                  <a:pt x="1068606" y="83126"/>
                </a:lnTo>
                <a:lnTo>
                  <a:pt x="1067522" y="83199"/>
                </a:lnTo>
                <a:lnTo>
                  <a:pt x="1067276" y="83215"/>
                </a:lnTo>
                <a:lnTo>
                  <a:pt x="1066594" y="82725"/>
                </a:lnTo>
                <a:lnTo>
                  <a:pt x="1065298" y="82981"/>
                </a:lnTo>
                <a:lnTo>
                  <a:pt x="1062708" y="83926"/>
                </a:lnTo>
                <a:lnTo>
                  <a:pt x="1060764" y="85759"/>
                </a:lnTo>
                <a:lnTo>
                  <a:pt x="1060126" y="86360"/>
                </a:lnTo>
                <a:lnTo>
                  <a:pt x="1058996" y="87066"/>
                </a:lnTo>
                <a:lnTo>
                  <a:pt x="1055510" y="89240"/>
                </a:lnTo>
                <a:lnTo>
                  <a:pt x="1054341" y="89747"/>
                </a:lnTo>
                <a:lnTo>
                  <a:pt x="1052858" y="89814"/>
                </a:lnTo>
                <a:lnTo>
                  <a:pt x="1051560" y="89760"/>
                </a:lnTo>
                <a:lnTo>
                  <a:pt x="1050073" y="89087"/>
                </a:lnTo>
                <a:lnTo>
                  <a:pt x="1048955" y="87915"/>
                </a:lnTo>
                <a:lnTo>
                  <a:pt x="1048484" y="88013"/>
                </a:lnTo>
                <a:lnTo>
                  <a:pt x="1048338" y="88044"/>
                </a:lnTo>
                <a:lnTo>
                  <a:pt x="1047666" y="89412"/>
                </a:lnTo>
                <a:lnTo>
                  <a:pt x="1041927" y="90439"/>
                </a:lnTo>
                <a:lnTo>
                  <a:pt x="1041240" y="90974"/>
                </a:lnTo>
                <a:lnTo>
                  <a:pt x="1040884" y="91251"/>
                </a:lnTo>
                <a:lnTo>
                  <a:pt x="1036127" y="91404"/>
                </a:lnTo>
                <a:lnTo>
                  <a:pt x="1034404" y="92469"/>
                </a:lnTo>
                <a:lnTo>
                  <a:pt x="1032242" y="92730"/>
                </a:lnTo>
                <a:lnTo>
                  <a:pt x="1029706" y="91817"/>
                </a:lnTo>
                <a:lnTo>
                  <a:pt x="1028460" y="91856"/>
                </a:lnTo>
                <a:lnTo>
                  <a:pt x="1024887" y="91970"/>
                </a:lnTo>
                <a:lnTo>
                  <a:pt x="1023107" y="93592"/>
                </a:lnTo>
                <a:lnTo>
                  <a:pt x="1021887" y="93794"/>
                </a:lnTo>
                <a:lnTo>
                  <a:pt x="1021073" y="93929"/>
                </a:lnTo>
                <a:lnTo>
                  <a:pt x="1014898" y="94948"/>
                </a:lnTo>
                <a:lnTo>
                  <a:pt x="1013806" y="95432"/>
                </a:lnTo>
                <a:lnTo>
                  <a:pt x="1012065" y="96204"/>
                </a:lnTo>
                <a:lnTo>
                  <a:pt x="1010029" y="96589"/>
                </a:lnTo>
                <a:lnTo>
                  <a:pt x="1009314" y="96518"/>
                </a:lnTo>
                <a:lnTo>
                  <a:pt x="1007125" y="96301"/>
                </a:lnTo>
                <a:lnTo>
                  <a:pt x="1004785" y="97677"/>
                </a:lnTo>
                <a:lnTo>
                  <a:pt x="1003737" y="98771"/>
                </a:lnTo>
                <a:lnTo>
                  <a:pt x="1002573" y="99984"/>
                </a:lnTo>
                <a:lnTo>
                  <a:pt x="1001294" y="102846"/>
                </a:lnTo>
                <a:lnTo>
                  <a:pt x="1001173" y="102943"/>
                </a:lnTo>
                <a:lnTo>
                  <a:pt x="998837" y="104845"/>
                </a:lnTo>
                <a:lnTo>
                  <a:pt x="998099" y="105842"/>
                </a:lnTo>
                <a:lnTo>
                  <a:pt x="997301" y="106591"/>
                </a:lnTo>
                <a:lnTo>
                  <a:pt x="996210" y="106628"/>
                </a:lnTo>
                <a:lnTo>
                  <a:pt x="995079" y="106667"/>
                </a:lnTo>
                <a:lnTo>
                  <a:pt x="994078" y="107332"/>
                </a:lnTo>
                <a:lnTo>
                  <a:pt x="993478" y="107731"/>
                </a:lnTo>
                <a:lnTo>
                  <a:pt x="992397" y="107778"/>
                </a:lnTo>
                <a:lnTo>
                  <a:pt x="991812" y="107804"/>
                </a:lnTo>
                <a:lnTo>
                  <a:pt x="991075" y="108553"/>
                </a:lnTo>
                <a:lnTo>
                  <a:pt x="989353" y="109406"/>
                </a:lnTo>
                <a:lnTo>
                  <a:pt x="988919" y="109620"/>
                </a:lnTo>
                <a:lnTo>
                  <a:pt x="988185" y="110865"/>
                </a:lnTo>
                <a:lnTo>
                  <a:pt x="987925" y="110952"/>
                </a:lnTo>
                <a:lnTo>
                  <a:pt x="985720" y="111687"/>
                </a:lnTo>
                <a:lnTo>
                  <a:pt x="982644" y="113122"/>
                </a:lnTo>
                <a:lnTo>
                  <a:pt x="979253" y="114705"/>
                </a:lnTo>
                <a:lnTo>
                  <a:pt x="977127" y="115837"/>
                </a:lnTo>
                <a:lnTo>
                  <a:pt x="972292" y="117990"/>
                </a:lnTo>
                <a:lnTo>
                  <a:pt x="967213" y="119981"/>
                </a:lnTo>
                <a:lnTo>
                  <a:pt x="963152" y="122052"/>
                </a:lnTo>
                <a:lnTo>
                  <a:pt x="959942" y="125831"/>
                </a:lnTo>
                <a:lnTo>
                  <a:pt x="957772" y="128378"/>
                </a:lnTo>
                <a:lnTo>
                  <a:pt x="953748" y="130915"/>
                </a:lnTo>
                <a:lnTo>
                  <a:pt x="950644" y="132872"/>
                </a:lnTo>
                <a:lnTo>
                  <a:pt x="948895" y="134618"/>
                </a:lnTo>
                <a:lnTo>
                  <a:pt x="947330" y="136179"/>
                </a:lnTo>
                <a:lnTo>
                  <a:pt x="947101" y="136210"/>
                </a:lnTo>
                <a:lnTo>
                  <a:pt x="946835" y="136246"/>
                </a:lnTo>
                <a:lnTo>
                  <a:pt x="946127" y="136460"/>
                </a:lnTo>
                <a:lnTo>
                  <a:pt x="945788" y="136562"/>
                </a:lnTo>
                <a:lnTo>
                  <a:pt x="944612" y="136384"/>
                </a:lnTo>
                <a:lnTo>
                  <a:pt x="943505" y="136888"/>
                </a:lnTo>
                <a:lnTo>
                  <a:pt x="940083" y="139695"/>
                </a:lnTo>
                <a:lnTo>
                  <a:pt x="939143" y="141008"/>
                </a:lnTo>
                <a:lnTo>
                  <a:pt x="930469" y="146026"/>
                </a:lnTo>
                <a:lnTo>
                  <a:pt x="928500" y="146089"/>
                </a:lnTo>
                <a:lnTo>
                  <a:pt x="925532" y="146185"/>
                </a:lnTo>
                <a:lnTo>
                  <a:pt x="923498" y="147314"/>
                </a:lnTo>
                <a:lnTo>
                  <a:pt x="922916" y="147741"/>
                </a:lnTo>
                <a:lnTo>
                  <a:pt x="920177" y="149753"/>
                </a:lnTo>
                <a:lnTo>
                  <a:pt x="919118" y="151113"/>
                </a:lnTo>
                <a:lnTo>
                  <a:pt x="918307" y="152151"/>
                </a:lnTo>
                <a:lnTo>
                  <a:pt x="914945" y="154293"/>
                </a:lnTo>
                <a:lnTo>
                  <a:pt x="914075" y="154554"/>
                </a:lnTo>
                <a:lnTo>
                  <a:pt x="912680" y="154779"/>
                </a:lnTo>
                <a:lnTo>
                  <a:pt x="909962" y="155217"/>
                </a:lnTo>
                <a:lnTo>
                  <a:pt x="906522" y="157829"/>
                </a:lnTo>
                <a:lnTo>
                  <a:pt x="906089" y="158157"/>
                </a:lnTo>
                <a:lnTo>
                  <a:pt x="905896" y="158222"/>
                </a:lnTo>
                <a:lnTo>
                  <a:pt x="903255" y="159106"/>
                </a:lnTo>
                <a:lnTo>
                  <a:pt x="903049" y="159245"/>
                </a:lnTo>
                <a:lnTo>
                  <a:pt x="902691" y="159488"/>
                </a:lnTo>
                <a:lnTo>
                  <a:pt x="898520" y="162302"/>
                </a:lnTo>
                <a:lnTo>
                  <a:pt x="892231" y="163646"/>
                </a:lnTo>
                <a:lnTo>
                  <a:pt x="888449" y="165668"/>
                </a:lnTo>
                <a:lnTo>
                  <a:pt x="887063" y="166409"/>
                </a:lnTo>
                <a:lnTo>
                  <a:pt x="886206" y="167594"/>
                </a:lnTo>
                <a:lnTo>
                  <a:pt x="885898" y="168030"/>
                </a:lnTo>
                <a:lnTo>
                  <a:pt x="884034" y="168447"/>
                </a:lnTo>
                <a:lnTo>
                  <a:pt x="883617" y="168541"/>
                </a:lnTo>
                <a:lnTo>
                  <a:pt x="882213" y="169290"/>
                </a:lnTo>
                <a:lnTo>
                  <a:pt x="879494" y="170740"/>
                </a:lnTo>
                <a:lnTo>
                  <a:pt x="876653" y="170760"/>
                </a:lnTo>
                <a:lnTo>
                  <a:pt x="872328" y="170356"/>
                </a:lnTo>
                <a:lnTo>
                  <a:pt x="870698" y="170522"/>
                </a:lnTo>
                <a:lnTo>
                  <a:pt x="869738" y="170620"/>
                </a:lnTo>
                <a:lnTo>
                  <a:pt x="869122" y="170978"/>
                </a:lnTo>
                <a:lnTo>
                  <a:pt x="866599" y="172442"/>
                </a:lnTo>
                <a:lnTo>
                  <a:pt x="864020" y="173214"/>
                </a:lnTo>
                <a:lnTo>
                  <a:pt x="861733" y="173900"/>
                </a:lnTo>
                <a:lnTo>
                  <a:pt x="861121" y="174315"/>
                </a:lnTo>
                <a:lnTo>
                  <a:pt x="859704" y="175280"/>
                </a:lnTo>
                <a:lnTo>
                  <a:pt x="858541" y="176744"/>
                </a:lnTo>
                <a:lnTo>
                  <a:pt x="857130" y="178521"/>
                </a:lnTo>
                <a:lnTo>
                  <a:pt x="855910" y="179421"/>
                </a:lnTo>
                <a:lnTo>
                  <a:pt x="855348" y="179836"/>
                </a:lnTo>
                <a:lnTo>
                  <a:pt x="850699" y="181192"/>
                </a:lnTo>
                <a:lnTo>
                  <a:pt x="849206" y="181644"/>
                </a:lnTo>
                <a:lnTo>
                  <a:pt x="847994" y="182517"/>
                </a:lnTo>
                <a:lnTo>
                  <a:pt x="844101" y="185325"/>
                </a:lnTo>
                <a:lnTo>
                  <a:pt x="844101" y="185059"/>
                </a:lnTo>
                <a:lnTo>
                  <a:pt x="842870" y="185294"/>
                </a:lnTo>
                <a:lnTo>
                  <a:pt x="840954" y="185659"/>
                </a:lnTo>
                <a:lnTo>
                  <a:pt x="837600" y="188548"/>
                </a:lnTo>
                <a:lnTo>
                  <a:pt x="835679" y="188646"/>
                </a:lnTo>
                <a:lnTo>
                  <a:pt x="834387" y="188713"/>
                </a:lnTo>
                <a:lnTo>
                  <a:pt x="833741" y="188959"/>
                </a:lnTo>
                <a:lnTo>
                  <a:pt x="831846" y="189685"/>
                </a:lnTo>
                <a:lnTo>
                  <a:pt x="830754" y="190317"/>
                </a:lnTo>
                <a:lnTo>
                  <a:pt x="829943" y="190787"/>
                </a:lnTo>
                <a:lnTo>
                  <a:pt x="827073" y="192445"/>
                </a:lnTo>
                <a:lnTo>
                  <a:pt x="826069" y="193566"/>
                </a:lnTo>
                <a:lnTo>
                  <a:pt x="825639" y="194045"/>
                </a:lnTo>
                <a:lnTo>
                  <a:pt x="821847" y="195033"/>
                </a:lnTo>
                <a:lnTo>
                  <a:pt x="819143" y="195738"/>
                </a:lnTo>
                <a:lnTo>
                  <a:pt x="818212" y="196413"/>
                </a:lnTo>
                <a:lnTo>
                  <a:pt x="812821" y="198979"/>
                </a:lnTo>
                <a:lnTo>
                  <a:pt x="808683" y="199445"/>
                </a:lnTo>
                <a:lnTo>
                  <a:pt x="807144" y="199290"/>
                </a:lnTo>
                <a:lnTo>
                  <a:pt x="806706" y="199247"/>
                </a:lnTo>
                <a:lnTo>
                  <a:pt x="806233" y="199527"/>
                </a:lnTo>
                <a:lnTo>
                  <a:pt x="805372" y="200039"/>
                </a:lnTo>
                <a:lnTo>
                  <a:pt x="802988" y="201456"/>
                </a:lnTo>
                <a:lnTo>
                  <a:pt x="800447" y="201598"/>
                </a:lnTo>
                <a:lnTo>
                  <a:pt x="799094" y="201674"/>
                </a:lnTo>
                <a:lnTo>
                  <a:pt x="797855" y="202348"/>
                </a:lnTo>
                <a:lnTo>
                  <a:pt x="794745" y="202559"/>
                </a:lnTo>
                <a:lnTo>
                  <a:pt x="794518" y="202574"/>
                </a:lnTo>
                <a:lnTo>
                  <a:pt x="793018" y="203087"/>
                </a:lnTo>
                <a:lnTo>
                  <a:pt x="791673" y="203547"/>
                </a:lnTo>
                <a:lnTo>
                  <a:pt x="789997" y="204583"/>
                </a:lnTo>
                <a:lnTo>
                  <a:pt x="788208" y="204390"/>
                </a:lnTo>
                <a:lnTo>
                  <a:pt x="786658" y="205061"/>
                </a:lnTo>
                <a:lnTo>
                  <a:pt x="786313" y="205011"/>
                </a:lnTo>
                <a:lnTo>
                  <a:pt x="786118" y="204981"/>
                </a:lnTo>
                <a:lnTo>
                  <a:pt x="785796" y="204932"/>
                </a:lnTo>
                <a:lnTo>
                  <a:pt x="785214" y="205668"/>
                </a:lnTo>
                <a:lnTo>
                  <a:pt x="784674" y="206352"/>
                </a:lnTo>
                <a:lnTo>
                  <a:pt x="782375" y="208505"/>
                </a:lnTo>
                <a:lnTo>
                  <a:pt x="781013" y="208931"/>
                </a:lnTo>
                <a:lnTo>
                  <a:pt x="780236" y="208946"/>
                </a:lnTo>
                <a:lnTo>
                  <a:pt x="776382" y="209022"/>
                </a:lnTo>
                <a:lnTo>
                  <a:pt x="775720" y="208936"/>
                </a:lnTo>
                <a:lnTo>
                  <a:pt x="775393" y="208893"/>
                </a:lnTo>
                <a:lnTo>
                  <a:pt x="774916" y="209036"/>
                </a:lnTo>
                <a:lnTo>
                  <a:pt x="773165" y="209559"/>
                </a:lnTo>
                <a:lnTo>
                  <a:pt x="772298" y="210102"/>
                </a:lnTo>
                <a:lnTo>
                  <a:pt x="770315" y="211343"/>
                </a:lnTo>
                <a:lnTo>
                  <a:pt x="768992" y="211088"/>
                </a:lnTo>
                <a:lnTo>
                  <a:pt x="767363" y="209087"/>
                </a:lnTo>
                <a:lnTo>
                  <a:pt x="766979" y="209058"/>
                </a:lnTo>
                <a:lnTo>
                  <a:pt x="766439" y="209017"/>
                </a:lnTo>
                <a:lnTo>
                  <a:pt x="763014" y="210511"/>
                </a:lnTo>
                <a:lnTo>
                  <a:pt x="759009" y="212256"/>
                </a:lnTo>
                <a:lnTo>
                  <a:pt x="756529" y="212917"/>
                </a:lnTo>
                <a:lnTo>
                  <a:pt x="756285" y="212981"/>
                </a:lnTo>
                <a:lnTo>
                  <a:pt x="754609" y="214984"/>
                </a:lnTo>
                <a:lnTo>
                  <a:pt x="754171" y="215509"/>
                </a:lnTo>
                <a:lnTo>
                  <a:pt x="753468" y="215875"/>
                </a:lnTo>
                <a:lnTo>
                  <a:pt x="751939" y="216673"/>
                </a:lnTo>
                <a:lnTo>
                  <a:pt x="751661" y="216648"/>
                </a:lnTo>
                <a:lnTo>
                  <a:pt x="748854" y="216401"/>
                </a:lnTo>
                <a:lnTo>
                  <a:pt x="747684" y="215900"/>
                </a:lnTo>
                <a:lnTo>
                  <a:pt x="745760" y="217615"/>
                </a:lnTo>
                <a:lnTo>
                  <a:pt x="745199" y="218116"/>
                </a:lnTo>
                <a:lnTo>
                  <a:pt x="744391" y="218732"/>
                </a:lnTo>
                <a:lnTo>
                  <a:pt x="742352" y="218881"/>
                </a:lnTo>
                <a:lnTo>
                  <a:pt x="741302" y="218958"/>
                </a:lnTo>
                <a:lnTo>
                  <a:pt x="740490" y="220564"/>
                </a:lnTo>
                <a:lnTo>
                  <a:pt x="737385" y="223210"/>
                </a:lnTo>
                <a:lnTo>
                  <a:pt x="735696" y="223572"/>
                </a:lnTo>
                <a:lnTo>
                  <a:pt x="732872" y="224175"/>
                </a:lnTo>
                <a:lnTo>
                  <a:pt x="731266" y="223855"/>
                </a:lnTo>
                <a:lnTo>
                  <a:pt x="726972" y="219858"/>
                </a:lnTo>
                <a:lnTo>
                  <a:pt x="725308" y="219661"/>
                </a:lnTo>
                <a:lnTo>
                  <a:pt x="723516" y="219834"/>
                </a:lnTo>
                <a:lnTo>
                  <a:pt x="723393" y="220160"/>
                </a:lnTo>
                <a:lnTo>
                  <a:pt x="722808" y="221722"/>
                </a:lnTo>
                <a:lnTo>
                  <a:pt x="722122" y="221472"/>
                </a:lnTo>
                <a:lnTo>
                  <a:pt x="720679" y="219319"/>
                </a:lnTo>
                <a:lnTo>
                  <a:pt x="720196" y="219257"/>
                </a:lnTo>
                <a:lnTo>
                  <a:pt x="718643" y="219058"/>
                </a:lnTo>
                <a:lnTo>
                  <a:pt x="718154" y="219384"/>
                </a:lnTo>
                <a:lnTo>
                  <a:pt x="716326" y="220604"/>
                </a:lnTo>
                <a:lnTo>
                  <a:pt x="715976" y="220839"/>
                </a:lnTo>
                <a:lnTo>
                  <a:pt x="712330" y="221372"/>
                </a:lnTo>
                <a:lnTo>
                  <a:pt x="711406" y="221794"/>
                </a:lnTo>
                <a:lnTo>
                  <a:pt x="709915" y="222475"/>
                </a:lnTo>
                <a:lnTo>
                  <a:pt x="707707" y="222355"/>
                </a:lnTo>
                <a:lnTo>
                  <a:pt x="705964" y="222262"/>
                </a:lnTo>
                <a:lnTo>
                  <a:pt x="704367" y="221322"/>
                </a:lnTo>
                <a:lnTo>
                  <a:pt x="701020" y="222977"/>
                </a:lnTo>
                <a:lnTo>
                  <a:pt x="699352" y="223212"/>
                </a:lnTo>
                <a:lnTo>
                  <a:pt x="697257" y="224850"/>
                </a:lnTo>
                <a:lnTo>
                  <a:pt x="696994" y="225056"/>
                </a:lnTo>
                <a:lnTo>
                  <a:pt x="695324" y="225169"/>
                </a:lnTo>
                <a:lnTo>
                  <a:pt x="693542" y="223918"/>
                </a:lnTo>
                <a:lnTo>
                  <a:pt x="692636" y="224397"/>
                </a:lnTo>
                <a:lnTo>
                  <a:pt x="692607" y="225423"/>
                </a:lnTo>
                <a:lnTo>
                  <a:pt x="692602" y="226329"/>
                </a:lnTo>
                <a:lnTo>
                  <a:pt x="689193" y="228230"/>
                </a:lnTo>
                <a:lnTo>
                  <a:pt x="687682" y="229849"/>
                </a:lnTo>
                <a:lnTo>
                  <a:pt x="687538" y="229994"/>
                </a:lnTo>
                <a:lnTo>
                  <a:pt x="685898" y="231621"/>
                </a:lnTo>
                <a:lnTo>
                  <a:pt x="685669" y="231690"/>
                </a:lnTo>
                <a:lnTo>
                  <a:pt x="685291" y="231806"/>
                </a:lnTo>
                <a:lnTo>
                  <a:pt x="684359" y="232089"/>
                </a:lnTo>
                <a:lnTo>
                  <a:pt x="683300" y="232410"/>
                </a:lnTo>
                <a:lnTo>
                  <a:pt x="682932" y="232035"/>
                </a:lnTo>
                <a:lnTo>
                  <a:pt x="683378" y="230228"/>
                </a:lnTo>
                <a:lnTo>
                  <a:pt x="681280" y="229793"/>
                </a:lnTo>
                <a:lnTo>
                  <a:pt x="680662" y="230039"/>
                </a:lnTo>
                <a:lnTo>
                  <a:pt x="680525" y="230371"/>
                </a:lnTo>
                <a:lnTo>
                  <a:pt x="680409" y="230655"/>
                </a:lnTo>
                <a:lnTo>
                  <a:pt x="680561" y="230727"/>
                </a:lnTo>
                <a:lnTo>
                  <a:pt x="681208" y="231033"/>
                </a:lnTo>
                <a:lnTo>
                  <a:pt x="681746" y="231760"/>
                </a:lnTo>
                <a:lnTo>
                  <a:pt x="681944" y="232030"/>
                </a:lnTo>
                <a:lnTo>
                  <a:pt x="681818" y="232464"/>
                </a:lnTo>
                <a:lnTo>
                  <a:pt x="681262" y="232522"/>
                </a:lnTo>
                <a:lnTo>
                  <a:pt x="680479" y="232066"/>
                </a:lnTo>
                <a:lnTo>
                  <a:pt x="679969" y="231769"/>
                </a:lnTo>
                <a:lnTo>
                  <a:pt x="672483" y="234077"/>
                </a:lnTo>
                <a:lnTo>
                  <a:pt x="671757" y="235039"/>
                </a:lnTo>
                <a:lnTo>
                  <a:pt x="670804" y="236301"/>
                </a:lnTo>
                <a:lnTo>
                  <a:pt x="670413" y="237719"/>
                </a:lnTo>
                <a:lnTo>
                  <a:pt x="670359" y="237910"/>
                </a:lnTo>
                <a:lnTo>
                  <a:pt x="668137" y="238517"/>
                </a:lnTo>
                <a:lnTo>
                  <a:pt x="666749" y="242598"/>
                </a:lnTo>
                <a:lnTo>
                  <a:pt x="664520" y="243640"/>
                </a:lnTo>
                <a:lnTo>
                  <a:pt x="661360" y="245293"/>
                </a:lnTo>
                <a:lnTo>
                  <a:pt x="660029" y="245731"/>
                </a:lnTo>
                <a:lnTo>
                  <a:pt x="658761" y="246148"/>
                </a:lnTo>
                <a:lnTo>
                  <a:pt x="658333" y="246571"/>
                </a:lnTo>
                <a:lnTo>
                  <a:pt x="658078" y="246823"/>
                </a:lnTo>
                <a:lnTo>
                  <a:pt x="657932" y="247160"/>
                </a:lnTo>
                <a:lnTo>
                  <a:pt x="656953" y="249421"/>
                </a:lnTo>
                <a:lnTo>
                  <a:pt x="655908" y="250345"/>
                </a:lnTo>
                <a:lnTo>
                  <a:pt x="655771" y="250466"/>
                </a:lnTo>
                <a:lnTo>
                  <a:pt x="653910" y="250878"/>
                </a:lnTo>
                <a:lnTo>
                  <a:pt x="651318" y="252845"/>
                </a:lnTo>
                <a:lnTo>
                  <a:pt x="650502" y="253475"/>
                </a:lnTo>
                <a:lnTo>
                  <a:pt x="648218" y="253833"/>
                </a:lnTo>
                <a:lnTo>
                  <a:pt x="648512" y="255223"/>
                </a:lnTo>
                <a:lnTo>
                  <a:pt x="648875" y="256936"/>
                </a:lnTo>
                <a:lnTo>
                  <a:pt x="647677" y="259836"/>
                </a:lnTo>
                <a:lnTo>
                  <a:pt x="646931" y="261637"/>
                </a:lnTo>
                <a:lnTo>
                  <a:pt x="645442" y="262744"/>
                </a:lnTo>
                <a:lnTo>
                  <a:pt x="645190" y="262834"/>
                </a:lnTo>
                <a:lnTo>
                  <a:pt x="642721" y="263719"/>
                </a:lnTo>
                <a:lnTo>
                  <a:pt x="642227" y="264380"/>
                </a:lnTo>
                <a:lnTo>
                  <a:pt x="641661" y="265140"/>
                </a:lnTo>
                <a:lnTo>
                  <a:pt x="640966" y="268217"/>
                </a:lnTo>
                <a:lnTo>
                  <a:pt x="640605" y="268709"/>
                </a:lnTo>
                <a:lnTo>
                  <a:pt x="640216" y="269223"/>
                </a:lnTo>
                <a:lnTo>
                  <a:pt x="639720" y="269406"/>
                </a:lnTo>
                <a:lnTo>
                  <a:pt x="638950" y="269206"/>
                </a:lnTo>
                <a:lnTo>
                  <a:pt x="635776" y="268389"/>
                </a:lnTo>
                <a:lnTo>
                  <a:pt x="633638" y="268219"/>
                </a:lnTo>
                <a:lnTo>
                  <a:pt x="632383" y="268121"/>
                </a:lnTo>
                <a:lnTo>
                  <a:pt x="631810" y="268278"/>
                </a:lnTo>
                <a:lnTo>
                  <a:pt x="630837" y="268546"/>
                </a:lnTo>
                <a:lnTo>
                  <a:pt x="629926" y="268127"/>
                </a:lnTo>
                <a:lnTo>
                  <a:pt x="629053" y="267727"/>
                </a:lnTo>
                <a:lnTo>
                  <a:pt x="626907" y="265482"/>
                </a:lnTo>
                <a:lnTo>
                  <a:pt x="625897" y="264967"/>
                </a:lnTo>
                <a:lnTo>
                  <a:pt x="624937" y="264479"/>
                </a:lnTo>
                <a:lnTo>
                  <a:pt x="622841" y="264280"/>
                </a:lnTo>
                <a:lnTo>
                  <a:pt x="621427" y="263402"/>
                </a:lnTo>
                <a:lnTo>
                  <a:pt x="620975" y="262694"/>
                </a:lnTo>
                <a:lnTo>
                  <a:pt x="620753" y="262345"/>
                </a:lnTo>
                <a:lnTo>
                  <a:pt x="620215" y="259675"/>
                </a:lnTo>
                <a:lnTo>
                  <a:pt x="619574" y="258470"/>
                </a:lnTo>
                <a:lnTo>
                  <a:pt x="619422" y="258182"/>
                </a:lnTo>
                <a:lnTo>
                  <a:pt x="616840" y="256554"/>
                </a:lnTo>
                <a:lnTo>
                  <a:pt x="615355" y="256860"/>
                </a:lnTo>
                <a:lnTo>
                  <a:pt x="613123" y="258753"/>
                </a:lnTo>
                <a:lnTo>
                  <a:pt x="611879" y="259809"/>
                </a:lnTo>
                <a:lnTo>
                  <a:pt x="607778" y="264463"/>
                </a:lnTo>
                <a:lnTo>
                  <a:pt x="605180" y="267408"/>
                </a:lnTo>
                <a:lnTo>
                  <a:pt x="604045" y="268695"/>
                </a:lnTo>
                <a:lnTo>
                  <a:pt x="602037" y="268345"/>
                </a:lnTo>
                <a:lnTo>
                  <a:pt x="599977" y="267985"/>
                </a:lnTo>
                <a:lnTo>
                  <a:pt x="597568" y="268405"/>
                </a:lnTo>
                <a:lnTo>
                  <a:pt x="592969" y="273340"/>
                </a:lnTo>
                <a:lnTo>
                  <a:pt x="586350" y="275348"/>
                </a:lnTo>
                <a:lnTo>
                  <a:pt x="584705" y="275216"/>
                </a:lnTo>
                <a:lnTo>
                  <a:pt x="583822" y="275145"/>
                </a:lnTo>
                <a:lnTo>
                  <a:pt x="578158" y="272755"/>
                </a:lnTo>
                <a:lnTo>
                  <a:pt x="576070" y="273038"/>
                </a:lnTo>
                <a:lnTo>
                  <a:pt x="574636" y="273232"/>
                </a:lnTo>
                <a:lnTo>
                  <a:pt x="572410" y="274024"/>
                </a:lnTo>
                <a:lnTo>
                  <a:pt x="567050" y="272194"/>
                </a:lnTo>
                <a:lnTo>
                  <a:pt x="566678" y="272068"/>
                </a:lnTo>
                <a:lnTo>
                  <a:pt x="565940" y="271818"/>
                </a:lnTo>
                <a:lnTo>
                  <a:pt x="563376" y="269440"/>
                </a:lnTo>
                <a:lnTo>
                  <a:pt x="563178" y="269257"/>
                </a:lnTo>
                <a:lnTo>
                  <a:pt x="561825" y="268567"/>
                </a:lnTo>
                <a:lnTo>
                  <a:pt x="558510" y="268497"/>
                </a:lnTo>
                <a:lnTo>
                  <a:pt x="557936" y="268484"/>
                </a:lnTo>
                <a:lnTo>
                  <a:pt x="555294" y="266546"/>
                </a:lnTo>
                <a:lnTo>
                  <a:pt x="554937" y="266533"/>
                </a:lnTo>
                <a:lnTo>
                  <a:pt x="553198" y="266471"/>
                </a:lnTo>
                <a:lnTo>
                  <a:pt x="551842" y="265905"/>
                </a:lnTo>
                <a:lnTo>
                  <a:pt x="549246" y="266263"/>
                </a:lnTo>
                <a:lnTo>
                  <a:pt x="548335" y="265884"/>
                </a:lnTo>
                <a:lnTo>
                  <a:pt x="542362" y="265622"/>
                </a:lnTo>
                <a:lnTo>
                  <a:pt x="542095" y="265609"/>
                </a:lnTo>
                <a:lnTo>
                  <a:pt x="541904" y="265601"/>
                </a:lnTo>
                <a:lnTo>
                  <a:pt x="539564" y="264844"/>
                </a:lnTo>
                <a:lnTo>
                  <a:pt x="536918" y="263153"/>
                </a:lnTo>
                <a:lnTo>
                  <a:pt x="534083" y="262455"/>
                </a:lnTo>
                <a:lnTo>
                  <a:pt x="533691" y="262511"/>
                </a:lnTo>
                <a:lnTo>
                  <a:pt x="532788" y="262637"/>
                </a:lnTo>
                <a:lnTo>
                  <a:pt x="529505" y="264353"/>
                </a:lnTo>
                <a:lnTo>
                  <a:pt x="527886" y="266700"/>
                </a:lnTo>
                <a:lnTo>
                  <a:pt x="527729" y="267437"/>
                </a:lnTo>
                <a:lnTo>
                  <a:pt x="526870" y="271469"/>
                </a:lnTo>
                <a:lnTo>
                  <a:pt x="525937" y="272766"/>
                </a:lnTo>
                <a:lnTo>
                  <a:pt x="520497" y="274161"/>
                </a:lnTo>
                <a:lnTo>
                  <a:pt x="515855" y="276182"/>
                </a:lnTo>
                <a:lnTo>
                  <a:pt x="515106" y="276545"/>
                </a:lnTo>
                <a:lnTo>
                  <a:pt x="514584" y="276797"/>
                </a:lnTo>
                <a:lnTo>
                  <a:pt x="509540" y="279246"/>
                </a:lnTo>
                <a:lnTo>
                  <a:pt x="508611" y="279985"/>
                </a:lnTo>
                <a:lnTo>
                  <a:pt x="507548" y="281839"/>
                </a:lnTo>
                <a:lnTo>
                  <a:pt x="504415" y="283908"/>
                </a:lnTo>
                <a:lnTo>
                  <a:pt x="501596" y="286952"/>
                </a:lnTo>
                <a:lnTo>
                  <a:pt x="500910" y="288252"/>
                </a:lnTo>
                <a:lnTo>
                  <a:pt x="500388" y="288736"/>
                </a:lnTo>
                <a:lnTo>
                  <a:pt x="498982" y="290038"/>
                </a:lnTo>
                <a:lnTo>
                  <a:pt x="496975" y="290924"/>
                </a:lnTo>
                <a:lnTo>
                  <a:pt x="496756" y="291019"/>
                </a:lnTo>
                <a:lnTo>
                  <a:pt x="496245" y="291053"/>
                </a:lnTo>
                <a:lnTo>
                  <a:pt x="495030" y="291133"/>
                </a:lnTo>
                <a:lnTo>
                  <a:pt x="493612" y="290690"/>
                </a:lnTo>
                <a:lnTo>
                  <a:pt x="491830" y="288821"/>
                </a:lnTo>
                <a:lnTo>
                  <a:pt x="491195" y="288411"/>
                </a:lnTo>
                <a:lnTo>
                  <a:pt x="489987" y="287634"/>
                </a:lnTo>
                <a:lnTo>
                  <a:pt x="488713" y="287674"/>
                </a:lnTo>
                <a:lnTo>
                  <a:pt x="488319" y="287687"/>
                </a:lnTo>
                <a:lnTo>
                  <a:pt x="487995" y="288074"/>
                </a:lnTo>
                <a:lnTo>
                  <a:pt x="487699" y="288427"/>
                </a:lnTo>
                <a:lnTo>
                  <a:pt x="483294" y="292620"/>
                </a:lnTo>
                <a:lnTo>
                  <a:pt x="482178" y="292986"/>
                </a:lnTo>
                <a:lnTo>
                  <a:pt x="479484" y="292540"/>
                </a:lnTo>
                <a:lnTo>
                  <a:pt x="475915" y="295885"/>
                </a:lnTo>
                <a:lnTo>
                  <a:pt x="475805" y="295988"/>
                </a:lnTo>
                <a:lnTo>
                  <a:pt x="474259" y="296538"/>
                </a:lnTo>
                <a:lnTo>
                  <a:pt x="470804" y="296395"/>
                </a:lnTo>
                <a:lnTo>
                  <a:pt x="468575" y="295306"/>
                </a:lnTo>
                <a:lnTo>
                  <a:pt x="467602" y="294830"/>
                </a:lnTo>
                <a:lnTo>
                  <a:pt x="466062" y="294636"/>
                </a:lnTo>
                <a:lnTo>
                  <a:pt x="465565" y="294652"/>
                </a:lnTo>
                <a:lnTo>
                  <a:pt x="465007" y="294670"/>
                </a:lnTo>
                <a:lnTo>
                  <a:pt x="462911" y="294741"/>
                </a:lnTo>
                <a:lnTo>
                  <a:pt x="459629" y="295471"/>
                </a:lnTo>
                <a:lnTo>
                  <a:pt x="457472" y="296449"/>
                </a:lnTo>
                <a:lnTo>
                  <a:pt x="455896" y="297522"/>
                </a:lnTo>
                <a:lnTo>
                  <a:pt x="455301" y="297926"/>
                </a:lnTo>
                <a:lnTo>
                  <a:pt x="448223" y="305763"/>
                </a:lnTo>
                <a:lnTo>
                  <a:pt x="447232" y="306378"/>
                </a:lnTo>
                <a:lnTo>
                  <a:pt x="440734" y="309568"/>
                </a:lnTo>
                <a:lnTo>
                  <a:pt x="439686" y="309499"/>
                </a:lnTo>
                <a:lnTo>
                  <a:pt x="438902" y="309050"/>
                </a:lnTo>
                <a:lnTo>
                  <a:pt x="437839" y="308438"/>
                </a:lnTo>
                <a:lnTo>
                  <a:pt x="437017" y="308433"/>
                </a:lnTo>
                <a:lnTo>
                  <a:pt x="435802" y="308427"/>
                </a:lnTo>
                <a:lnTo>
                  <a:pt x="432645" y="310518"/>
                </a:lnTo>
                <a:lnTo>
                  <a:pt x="430112" y="310876"/>
                </a:lnTo>
                <a:lnTo>
                  <a:pt x="429541" y="311107"/>
                </a:lnTo>
                <a:lnTo>
                  <a:pt x="424358" y="313203"/>
                </a:lnTo>
                <a:lnTo>
                  <a:pt x="422244" y="314432"/>
                </a:lnTo>
                <a:lnTo>
                  <a:pt x="421820" y="314679"/>
                </a:lnTo>
                <a:lnTo>
                  <a:pt x="421446" y="315669"/>
                </a:lnTo>
                <a:lnTo>
                  <a:pt x="421555" y="318211"/>
                </a:lnTo>
                <a:lnTo>
                  <a:pt x="421057" y="318954"/>
                </a:lnTo>
                <a:lnTo>
                  <a:pt x="419879" y="319815"/>
                </a:lnTo>
                <a:lnTo>
                  <a:pt x="418336" y="319993"/>
                </a:lnTo>
                <a:lnTo>
                  <a:pt x="417541" y="319820"/>
                </a:lnTo>
                <a:lnTo>
                  <a:pt x="415994" y="319483"/>
                </a:lnTo>
                <a:lnTo>
                  <a:pt x="414756" y="319850"/>
                </a:lnTo>
                <a:lnTo>
                  <a:pt x="414274" y="320221"/>
                </a:lnTo>
                <a:lnTo>
                  <a:pt x="413393" y="320898"/>
                </a:lnTo>
                <a:lnTo>
                  <a:pt x="412951" y="322755"/>
                </a:lnTo>
                <a:lnTo>
                  <a:pt x="412235" y="323694"/>
                </a:lnTo>
                <a:lnTo>
                  <a:pt x="411032" y="324111"/>
                </a:lnTo>
                <a:lnTo>
                  <a:pt x="407491" y="325085"/>
                </a:lnTo>
                <a:lnTo>
                  <a:pt x="406396" y="325388"/>
                </a:lnTo>
                <a:lnTo>
                  <a:pt x="405784" y="324994"/>
                </a:lnTo>
                <a:lnTo>
                  <a:pt x="403876" y="323762"/>
                </a:lnTo>
                <a:lnTo>
                  <a:pt x="403407" y="323679"/>
                </a:lnTo>
                <a:lnTo>
                  <a:pt x="402405" y="323501"/>
                </a:lnTo>
                <a:lnTo>
                  <a:pt x="400480" y="323561"/>
                </a:lnTo>
                <a:lnTo>
                  <a:pt x="401159" y="319370"/>
                </a:lnTo>
                <a:lnTo>
                  <a:pt x="401927" y="318146"/>
                </a:lnTo>
                <a:lnTo>
                  <a:pt x="404406" y="314194"/>
                </a:lnTo>
                <a:lnTo>
                  <a:pt x="406909" y="310201"/>
                </a:lnTo>
                <a:lnTo>
                  <a:pt x="407799" y="305676"/>
                </a:lnTo>
                <a:lnTo>
                  <a:pt x="403783" y="294744"/>
                </a:lnTo>
                <a:lnTo>
                  <a:pt x="403551" y="294451"/>
                </a:lnTo>
                <a:lnTo>
                  <a:pt x="403206" y="294016"/>
                </a:lnTo>
                <a:lnTo>
                  <a:pt x="402251" y="292814"/>
                </a:lnTo>
                <a:lnTo>
                  <a:pt x="401165" y="292079"/>
                </a:lnTo>
                <a:lnTo>
                  <a:pt x="398562" y="290314"/>
                </a:lnTo>
                <a:lnTo>
                  <a:pt x="396538" y="288319"/>
                </a:lnTo>
                <a:lnTo>
                  <a:pt x="396417" y="287451"/>
                </a:lnTo>
                <a:lnTo>
                  <a:pt x="396714" y="286979"/>
                </a:lnTo>
                <a:lnTo>
                  <a:pt x="397349" y="285966"/>
                </a:lnTo>
                <a:lnTo>
                  <a:pt x="400081" y="282943"/>
                </a:lnTo>
                <a:lnTo>
                  <a:pt x="400737" y="281852"/>
                </a:lnTo>
                <a:lnTo>
                  <a:pt x="401639" y="280348"/>
                </a:lnTo>
                <a:lnTo>
                  <a:pt x="401955" y="279109"/>
                </a:lnTo>
                <a:lnTo>
                  <a:pt x="401059" y="274967"/>
                </a:lnTo>
                <a:lnTo>
                  <a:pt x="400941" y="274648"/>
                </a:lnTo>
                <a:lnTo>
                  <a:pt x="400321" y="272962"/>
                </a:lnTo>
                <a:lnTo>
                  <a:pt x="399030" y="271653"/>
                </a:lnTo>
                <a:lnTo>
                  <a:pt x="398338" y="271494"/>
                </a:lnTo>
                <a:lnTo>
                  <a:pt x="397921" y="271399"/>
                </a:lnTo>
                <a:lnTo>
                  <a:pt x="397362" y="271769"/>
                </a:lnTo>
                <a:lnTo>
                  <a:pt x="395266" y="271695"/>
                </a:lnTo>
                <a:lnTo>
                  <a:pt x="394860" y="271193"/>
                </a:lnTo>
                <a:lnTo>
                  <a:pt x="394160" y="270326"/>
                </a:lnTo>
                <a:lnTo>
                  <a:pt x="394106" y="270026"/>
                </a:lnTo>
                <a:lnTo>
                  <a:pt x="393142" y="264555"/>
                </a:lnTo>
                <a:lnTo>
                  <a:pt x="391631" y="260864"/>
                </a:lnTo>
                <a:lnTo>
                  <a:pt x="391436" y="260391"/>
                </a:lnTo>
                <a:lnTo>
                  <a:pt x="391327" y="260295"/>
                </a:lnTo>
                <a:lnTo>
                  <a:pt x="388303" y="257648"/>
                </a:lnTo>
                <a:lnTo>
                  <a:pt x="386637" y="256796"/>
                </a:lnTo>
                <a:lnTo>
                  <a:pt x="386392" y="256670"/>
                </a:lnTo>
                <a:lnTo>
                  <a:pt x="386001" y="256371"/>
                </a:lnTo>
                <a:lnTo>
                  <a:pt x="382316" y="253545"/>
                </a:lnTo>
                <a:lnTo>
                  <a:pt x="381701" y="252247"/>
                </a:lnTo>
                <a:lnTo>
                  <a:pt x="380628" y="249982"/>
                </a:lnTo>
                <a:lnTo>
                  <a:pt x="379094" y="248053"/>
                </a:lnTo>
                <a:lnTo>
                  <a:pt x="378999" y="247109"/>
                </a:lnTo>
                <a:lnTo>
                  <a:pt x="378798" y="245137"/>
                </a:lnTo>
                <a:lnTo>
                  <a:pt x="379791" y="242081"/>
                </a:lnTo>
                <a:lnTo>
                  <a:pt x="380242" y="240680"/>
                </a:lnTo>
                <a:lnTo>
                  <a:pt x="380420" y="237359"/>
                </a:lnTo>
                <a:lnTo>
                  <a:pt x="380587" y="234231"/>
                </a:lnTo>
                <a:lnTo>
                  <a:pt x="381213" y="232746"/>
                </a:lnTo>
                <a:lnTo>
                  <a:pt x="381928" y="232107"/>
                </a:lnTo>
                <a:lnTo>
                  <a:pt x="382453" y="231636"/>
                </a:lnTo>
                <a:lnTo>
                  <a:pt x="383512" y="229659"/>
                </a:lnTo>
                <a:lnTo>
                  <a:pt x="383643" y="228047"/>
                </a:lnTo>
                <a:lnTo>
                  <a:pt x="382369" y="223326"/>
                </a:lnTo>
                <a:lnTo>
                  <a:pt x="382423" y="222532"/>
                </a:lnTo>
                <a:lnTo>
                  <a:pt x="382441" y="222272"/>
                </a:lnTo>
                <a:lnTo>
                  <a:pt x="384866" y="218812"/>
                </a:lnTo>
                <a:lnTo>
                  <a:pt x="387347" y="216840"/>
                </a:lnTo>
                <a:lnTo>
                  <a:pt x="388974" y="211418"/>
                </a:lnTo>
                <a:lnTo>
                  <a:pt x="389662" y="209128"/>
                </a:lnTo>
                <a:lnTo>
                  <a:pt x="389988" y="208050"/>
                </a:lnTo>
                <a:lnTo>
                  <a:pt x="390689" y="207166"/>
                </a:lnTo>
                <a:lnTo>
                  <a:pt x="390920" y="206875"/>
                </a:lnTo>
                <a:lnTo>
                  <a:pt x="393768" y="205153"/>
                </a:lnTo>
                <a:lnTo>
                  <a:pt x="394504" y="202886"/>
                </a:lnTo>
                <a:lnTo>
                  <a:pt x="394774" y="202059"/>
                </a:lnTo>
                <a:lnTo>
                  <a:pt x="394654" y="201003"/>
                </a:lnTo>
                <a:lnTo>
                  <a:pt x="393860" y="199573"/>
                </a:lnTo>
                <a:lnTo>
                  <a:pt x="391853" y="199202"/>
                </a:lnTo>
                <a:lnTo>
                  <a:pt x="389728" y="198810"/>
                </a:lnTo>
                <a:lnTo>
                  <a:pt x="389157" y="198585"/>
                </a:lnTo>
                <a:lnTo>
                  <a:pt x="388125" y="198179"/>
                </a:lnTo>
                <a:lnTo>
                  <a:pt x="386958" y="197120"/>
                </a:lnTo>
                <a:lnTo>
                  <a:pt x="386969" y="195013"/>
                </a:lnTo>
                <a:lnTo>
                  <a:pt x="387855" y="191048"/>
                </a:lnTo>
                <a:lnTo>
                  <a:pt x="387554" y="189559"/>
                </a:lnTo>
                <a:lnTo>
                  <a:pt x="386513" y="187753"/>
                </a:lnTo>
                <a:lnTo>
                  <a:pt x="385406" y="186756"/>
                </a:lnTo>
                <a:lnTo>
                  <a:pt x="385188" y="186657"/>
                </a:lnTo>
                <a:lnTo>
                  <a:pt x="384515" y="186349"/>
                </a:lnTo>
                <a:lnTo>
                  <a:pt x="382698" y="185516"/>
                </a:lnTo>
                <a:lnTo>
                  <a:pt x="381712" y="185064"/>
                </a:lnTo>
                <a:lnTo>
                  <a:pt x="380115" y="183442"/>
                </a:lnTo>
                <a:lnTo>
                  <a:pt x="378121" y="179518"/>
                </a:lnTo>
                <a:lnTo>
                  <a:pt x="377180" y="177662"/>
                </a:lnTo>
                <a:lnTo>
                  <a:pt x="375420" y="171608"/>
                </a:lnTo>
                <a:lnTo>
                  <a:pt x="374997" y="170149"/>
                </a:lnTo>
                <a:lnTo>
                  <a:pt x="370081" y="165350"/>
                </a:lnTo>
                <a:lnTo>
                  <a:pt x="368680" y="162243"/>
                </a:lnTo>
                <a:lnTo>
                  <a:pt x="368356" y="158483"/>
                </a:lnTo>
                <a:lnTo>
                  <a:pt x="368327" y="158147"/>
                </a:lnTo>
                <a:lnTo>
                  <a:pt x="368466" y="157469"/>
                </a:lnTo>
                <a:lnTo>
                  <a:pt x="368835" y="155670"/>
                </a:lnTo>
                <a:lnTo>
                  <a:pt x="368136" y="154493"/>
                </a:lnTo>
                <a:lnTo>
                  <a:pt x="365884" y="152264"/>
                </a:lnTo>
                <a:lnTo>
                  <a:pt x="364228" y="150626"/>
                </a:lnTo>
                <a:lnTo>
                  <a:pt x="364041" y="150049"/>
                </a:lnTo>
                <a:lnTo>
                  <a:pt x="363744" y="149133"/>
                </a:lnTo>
                <a:lnTo>
                  <a:pt x="364210" y="142625"/>
                </a:lnTo>
                <a:lnTo>
                  <a:pt x="363906" y="138942"/>
                </a:lnTo>
                <a:lnTo>
                  <a:pt x="363744" y="136980"/>
                </a:lnTo>
                <a:lnTo>
                  <a:pt x="360933" y="131138"/>
                </a:lnTo>
                <a:lnTo>
                  <a:pt x="358835" y="129000"/>
                </a:lnTo>
                <a:lnTo>
                  <a:pt x="358246" y="127687"/>
                </a:lnTo>
                <a:lnTo>
                  <a:pt x="356891" y="124665"/>
                </a:lnTo>
                <a:lnTo>
                  <a:pt x="355844" y="123733"/>
                </a:lnTo>
                <a:lnTo>
                  <a:pt x="354389" y="123629"/>
                </a:lnTo>
                <a:lnTo>
                  <a:pt x="352139" y="123468"/>
                </a:lnTo>
                <a:lnTo>
                  <a:pt x="351452" y="122991"/>
                </a:lnTo>
                <a:lnTo>
                  <a:pt x="350970" y="122655"/>
                </a:lnTo>
                <a:lnTo>
                  <a:pt x="346863" y="116869"/>
                </a:lnTo>
                <a:lnTo>
                  <a:pt x="342374" y="112692"/>
                </a:lnTo>
                <a:lnTo>
                  <a:pt x="341289" y="107726"/>
                </a:lnTo>
                <a:lnTo>
                  <a:pt x="339326" y="104614"/>
                </a:lnTo>
                <a:lnTo>
                  <a:pt x="337758" y="103400"/>
                </a:lnTo>
                <a:lnTo>
                  <a:pt x="337587" y="103266"/>
                </a:lnTo>
                <a:lnTo>
                  <a:pt x="334341" y="100750"/>
                </a:lnTo>
                <a:lnTo>
                  <a:pt x="332526" y="100192"/>
                </a:lnTo>
                <a:lnTo>
                  <a:pt x="331875" y="99992"/>
                </a:lnTo>
                <a:lnTo>
                  <a:pt x="326988" y="101272"/>
                </a:lnTo>
                <a:lnTo>
                  <a:pt x="326496" y="101645"/>
                </a:lnTo>
                <a:lnTo>
                  <a:pt x="321221" y="105646"/>
                </a:lnTo>
                <a:lnTo>
                  <a:pt x="316955" y="106557"/>
                </a:lnTo>
                <a:lnTo>
                  <a:pt x="316457" y="106907"/>
                </a:lnTo>
                <a:lnTo>
                  <a:pt x="313984" y="108650"/>
                </a:lnTo>
                <a:lnTo>
                  <a:pt x="311673" y="111301"/>
                </a:lnTo>
                <a:lnTo>
                  <a:pt x="311183" y="111862"/>
                </a:lnTo>
                <a:lnTo>
                  <a:pt x="309391" y="112399"/>
                </a:lnTo>
                <a:lnTo>
                  <a:pt x="309140" y="112474"/>
                </a:lnTo>
                <a:lnTo>
                  <a:pt x="308795" y="112478"/>
                </a:lnTo>
                <a:lnTo>
                  <a:pt x="308508" y="112482"/>
                </a:lnTo>
                <a:lnTo>
                  <a:pt x="302531" y="112566"/>
                </a:lnTo>
                <a:lnTo>
                  <a:pt x="300870" y="111442"/>
                </a:lnTo>
                <a:lnTo>
                  <a:pt x="298082" y="112854"/>
                </a:lnTo>
                <a:lnTo>
                  <a:pt x="294195" y="112094"/>
                </a:lnTo>
                <a:lnTo>
                  <a:pt x="293136" y="112090"/>
                </a:lnTo>
                <a:lnTo>
                  <a:pt x="290860" y="112081"/>
                </a:lnTo>
                <a:lnTo>
                  <a:pt x="288144" y="111447"/>
                </a:lnTo>
                <a:lnTo>
                  <a:pt x="286971" y="111132"/>
                </a:lnTo>
                <a:lnTo>
                  <a:pt x="282360" y="106645"/>
                </a:lnTo>
                <a:lnTo>
                  <a:pt x="281024" y="101803"/>
                </a:lnTo>
                <a:lnTo>
                  <a:pt x="272360" y="92215"/>
                </a:lnTo>
                <a:lnTo>
                  <a:pt x="270883" y="90968"/>
                </a:lnTo>
                <a:lnTo>
                  <a:pt x="268357" y="90027"/>
                </a:lnTo>
                <a:lnTo>
                  <a:pt x="267701" y="89381"/>
                </a:lnTo>
                <a:lnTo>
                  <a:pt x="266020" y="87721"/>
                </a:lnTo>
                <a:lnTo>
                  <a:pt x="265597" y="87400"/>
                </a:lnTo>
                <a:lnTo>
                  <a:pt x="258635" y="82107"/>
                </a:lnTo>
                <a:lnTo>
                  <a:pt x="257591" y="81623"/>
                </a:lnTo>
                <a:lnTo>
                  <a:pt x="257155" y="81420"/>
                </a:lnTo>
                <a:lnTo>
                  <a:pt x="255917" y="81477"/>
                </a:lnTo>
                <a:lnTo>
                  <a:pt x="250032" y="84923"/>
                </a:lnTo>
                <a:lnTo>
                  <a:pt x="247333" y="84911"/>
                </a:lnTo>
                <a:lnTo>
                  <a:pt x="247130" y="84910"/>
                </a:lnTo>
                <a:lnTo>
                  <a:pt x="246203" y="84669"/>
                </a:lnTo>
                <a:lnTo>
                  <a:pt x="243980" y="84091"/>
                </a:lnTo>
                <a:lnTo>
                  <a:pt x="241964" y="82558"/>
                </a:lnTo>
                <a:lnTo>
                  <a:pt x="240781" y="81657"/>
                </a:lnTo>
                <a:lnTo>
                  <a:pt x="237082" y="80216"/>
                </a:lnTo>
                <a:lnTo>
                  <a:pt x="235079" y="78353"/>
                </a:lnTo>
                <a:lnTo>
                  <a:pt x="232528" y="75980"/>
                </a:lnTo>
                <a:lnTo>
                  <a:pt x="231395" y="75837"/>
                </a:lnTo>
                <a:lnTo>
                  <a:pt x="228453" y="75465"/>
                </a:lnTo>
                <a:lnTo>
                  <a:pt x="227160" y="74468"/>
                </a:lnTo>
                <a:lnTo>
                  <a:pt x="225018" y="69871"/>
                </a:lnTo>
                <a:lnTo>
                  <a:pt x="223824" y="68206"/>
                </a:lnTo>
                <a:lnTo>
                  <a:pt x="223546" y="67817"/>
                </a:lnTo>
                <a:lnTo>
                  <a:pt x="222730" y="67267"/>
                </a:lnTo>
                <a:lnTo>
                  <a:pt x="222436" y="67069"/>
                </a:lnTo>
                <a:lnTo>
                  <a:pt x="221202" y="66877"/>
                </a:lnTo>
                <a:lnTo>
                  <a:pt x="219159" y="67675"/>
                </a:lnTo>
                <a:lnTo>
                  <a:pt x="218617" y="68153"/>
                </a:lnTo>
                <a:lnTo>
                  <a:pt x="217547" y="69095"/>
                </a:lnTo>
                <a:lnTo>
                  <a:pt x="214149" y="69019"/>
                </a:lnTo>
                <a:lnTo>
                  <a:pt x="209131" y="70755"/>
                </a:lnTo>
                <a:lnTo>
                  <a:pt x="206538" y="71652"/>
                </a:lnTo>
                <a:lnTo>
                  <a:pt x="202154" y="70766"/>
                </a:lnTo>
                <a:lnTo>
                  <a:pt x="200792" y="71380"/>
                </a:lnTo>
                <a:lnTo>
                  <a:pt x="200375" y="71332"/>
                </a:lnTo>
                <a:lnTo>
                  <a:pt x="199682" y="71253"/>
                </a:lnTo>
                <a:lnTo>
                  <a:pt x="197275" y="69779"/>
                </a:lnTo>
                <a:lnTo>
                  <a:pt x="196416" y="69254"/>
                </a:lnTo>
                <a:lnTo>
                  <a:pt x="195219" y="69173"/>
                </a:lnTo>
                <a:lnTo>
                  <a:pt x="193514" y="69057"/>
                </a:lnTo>
                <a:lnTo>
                  <a:pt x="192479" y="68313"/>
                </a:lnTo>
                <a:lnTo>
                  <a:pt x="192160" y="68084"/>
                </a:lnTo>
                <a:lnTo>
                  <a:pt x="191602" y="67683"/>
                </a:lnTo>
                <a:lnTo>
                  <a:pt x="188334" y="66368"/>
                </a:lnTo>
                <a:lnTo>
                  <a:pt x="186972" y="65569"/>
                </a:lnTo>
                <a:lnTo>
                  <a:pt x="184823" y="64309"/>
                </a:lnTo>
                <a:lnTo>
                  <a:pt x="183101" y="62504"/>
                </a:lnTo>
                <a:lnTo>
                  <a:pt x="175421" y="59880"/>
                </a:lnTo>
                <a:lnTo>
                  <a:pt x="175034" y="59946"/>
                </a:lnTo>
                <a:lnTo>
                  <a:pt x="173863" y="59650"/>
                </a:lnTo>
                <a:lnTo>
                  <a:pt x="173294" y="59107"/>
                </a:lnTo>
                <a:lnTo>
                  <a:pt x="172601" y="58781"/>
                </a:lnTo>
                <a:lnTo>
                  <a:pt x="171723" y="58438"/>
                </a:lnTo>
                <a:lnTo>
                  <a:pt x="170954" y="58050"/>
                </a:lnTo>
                <a:lnTo>
                  <a:pt x="170506" y="58034"/>
                </a:lnTo>
                <a:lnTo>
                  <a:pt x="170074" y="58157"/>
                </a:lnTo>
                <a:lnTo>
                  <a:pt x="169736" y="57878"/>
                </a:lnTo>
                <a:lnTo>
                  <a:pt x="169412" y="57800"/>
                </a:lnTo>
                <a:lnTo>
                  <a:pt x="169136" y="57195"/>
                </a:lnTo>
                <a:lnTo>
                  <a:pt x="168982" y="56855"/>
                </a:lnTo>
                <a:lnTo>
                  <a:pt x="169077" y="56251"/>
                </a:lnTo>
                <a:lnTo>
                  <a:pt x="169015" y="55864"/>
                </a:lnTo>
                <a:lnTo>
                  <a:pt x="168940" y="55617"/>
                </a:lnTo>
                <a:lnTo>
                  <a:pt x="169187" y="55323"/>
                </a:lnTo>
                <a:lnTo>
                  <a:pt x="169357" y="54828"/>
                </a:lnTo>
                <a:lnTo>
                  <a:pt x="169481" y="54395"/>
                </a:lnTo>
                <a:lnTo>
                  <a:pt x="169605" y="53892"/>
                </a:lnTo>
                <a:lnTo>
                  <a:pt x="169821" y="53320"/>
                </a:lnTo>
                <a:lnTo>
                  <a:pt x="169808" y="52763"/>
                </a:lnTo>
                <a:lnTo>
                  <a:pt x="169762" y="52392"/>
                </a:lnTo>
                <a:lnTo>
                  <a:pt x="169623" y="52206"/>
                </a:lnTo>
                <a:lnTo>
                  <a:pt x="169131" y="52298"/>
                </a:lnTo>
                <a:lnTo>
                  <a:pt x="168668" y="52173"/>
                </a:lnTo>
                <a:lnTo>
                  <a:pt x="168330" y="51708"/>
                </a:lnTo>
                <a:lnTo>
                  <a:pt x="168008" y="51181"/>
                </a:lnTo>
                <a:lnTo>
                  <a:pt x="167762" y="50531"/>
                </a:lnTo>
                <a:lnTo>
                  <a:pt x="167501" y="49911"/>
                </a:lnTo>
                <a:lnTo>
                  <a:pt x="166839" y="49455"/>
                </a:lnTo>
                <a:lnTo>
                  <a:pt x="166516" y="49005"/>
                </a:lnTo>
                <a:lnTo>
                  <a:pt x="166485" y="48572"/>
                </a:lnTo>
                <a:lnTo>
                  <a:pt x="166240" y="48200"/>
                </a:lnTo>
                <a:lnTo>
                  <a:pt x="165979" y="47658"/>
                </a:lnTo>
                <a:lnTo>
                  <a:pt x="165949" y="47523"/>
                </a:lnTo>
                <a:lnTo>
                  <a:pt x="165184" y="48044"/>
                </a:lnTo>
                <a:lnTo>
                  <a:pt x="164263" y="48234"/>
                </a:lnTo>
                <a:lnTo>
                  <a:pt x="162523" y="48592"/>
                </a:lnTo>
                <a:lnTo>
                  <a:pt x="162028" y="49086"/>
                </a:lnTo>
                <a:lnTo>
                  <a:pt x="161649" y="51007"/>
                </a:lnTo>
                <a:lnTo>
                  <a:pt x="161242" y="51715"/>
                </a:lnTo>
                <a:lnTo>
                  <a:pt x="160653" y="52739"/>
                </a:lnTo>
                <a:lnTo>
                  <a:pt x="158544" y="54839"/>
                </a:lnTo>
                <a:lnTo>
                  <a:pt x="158290" y="56078"/>
                </a:lnTo>
                <a:lnTo>
                  <a:pt x="158777" y="57506"/>
                </a:lnTo>
                <a:lnTo>
                  <a:pt x="159888" y="58255"/>
                </a:lnTo>
                <a:lnTo>
                  <a:pt x="161618" y="58014"/>
                </a:lnTo>
                <a:lnTo>
                  <a:pt x="162602" y="59196"/>
                </a:lnTo>
                <a:lnTo>
                  <a:pt x="162783" y="60002"/>
                </a:lnTo>
                <a:lnTo>
                  <a:pt x="162162" y="60806"/>
                </a:lnTo>
                <a:lnTo>
                  <a:pt x="158020" y="61348"/>
                </a:lnTo>
                <a:lnTo>
                  <a:pt x="157250" y="63473"/>
                </a:lnTo>
                <a:lnTo>
                  <a:pt x="157145" y="63763"/>
                </a:lnTo>
                <a:lnTo>
                  <a:pt x="154791" y="65366"/>
                </a:lnTo>
                <a:lnTo>
                  <a:pt x="152937" y="65358"/>
                </a:lnTo>
                <a:lnTo>
                  <a:pt x="151512" y="66407"/>
                </a:lnTo>
                <a:lnTo>
                  <a:pt x="150762" y="68512"/>
                </a:lnTo>
                <a:lnTo>
                  <a:pt x="150289" y="68762"/>
                </a:lnTo>
                <a:lnTo>
                  <a:pt x="149833" y="69005"/>
                </a:lnTo>
                <a:lnTo>
                  <a:pt x="147212" y="71578"/>
                </a:lnTo>
                <a:lnTo>
                  <a:pt x="138520" y="77472"/>
                </a:lnTo>
                <a:lnTo>
                  <a:pt x="129344" y="82873"/>
                </a:lnTo>
                <a:lnTo>
                  <a:pt x="120066" y="88472"/>
                </a:lnTo>
                <a:lnTo>
                  <a:pt x="108401" y="95076"/>
                </a:lnTo>
                <a:lnTo>
                  <a:pt x="97638" y="100981"/>
                </a:lnTo>
                <a:lnTo>
                  <a:pt x="85583" y="107389"/>
                </a:lnTo>
                <a:lnTo>
                  <a:pt x="68855" y="115605"/>
                </a:lnTo>
                <a:lnTo>
                  <a:pt x="62625" y="118538"/>
                </a:lnTo>
                <a:lnTo>
                  <a:pt x="59895" y="119816"/>
                </a:lnTo>
                <a:lnTo>
                  <a:pt x="56118" y="121620"/>
                </a:lnTo>
                <a:lnTo>
                  <a:pt x="52945" y="122628"/>
                </a:lnTo>
                <a:lnTo>
                  <a:pt x="50771" y="123135"/>
                </a:lnTo>
                <a:lnTo>
                  <a:pt x="48498" y="122849"/>
                </a:lnTo>
                <a:lnTo>
                  <a:pt x="47239" y="121467"/>
                </a:lnTo>
                <a:lnTo>
                  <a:pt x="46013" y="118995"/>
                </a:lnTo>
                <a:lnTo>
                  <a:pt x="44950" y="117364"/>
                </a:lnTo>
                <a:lnTo>
                  <a:pt x="43544" y="116528"/>
                </a:lnTo>
                <a:lnTo>
                  <a:pt x="42464" y="116087"/>
                </a:lnTo>
                <a:lnTo>
                  <a:pt x="41042" y="115698"/>
                </a:lnTo>
                <a:lnTo>
                  <a:pt x="38507" y="115289"/>
                </a:lnTo>
                <a:lnTo>
                  <a:pt x="38262" y="115785"/>
                </a:lnTo>
                <a:lnTo>
                  <a:pt x="36447" y="116269"/>
                </a:lnTo>
                <a:lnTo>
                  <a:pt x="36447" y="116571"/>
                </a:lnTo>
                <a:lnTo>
                  <a:pt x="36447" y="116892"/>
                </a:lnTo>
                <a:lnTo>
                  <a:pt x="36365" y="117011"/>
                </a:lnTo>
                <a:lnTo>
                  <a:pt x="36087" y="117130"/>
                </a:lnTo>
                <a:lnTo>
                  <a:pt x="35809" y="117239"/>
                </a:lnTo>
                <a:lnTo>
                  <a:pt x="35630" y="117276"/>
                </a:lnTo>
                <a:lnTo>
                  <a:pt x="35482" y="117367"/>
                </a:lnTo>
                <a:lnTo>
                  <a:pt x="35580" y="117496"/>
                </a:lnTo>
                <a:lnTo>
                  <a:pt x="35597" y="117643"/>
                </a:lnTo>
                <a:lnTo>
                  <a:pt x="35630" y="118156"/>
                </a:lnTo>
                <a:lnTo>
                  <a:pt x="35548" y="118284"/>
                </a:lnTo>
                <a:lnTo>
                  <a:pt x="35499" y="118541"/>
                </a:lnTo>
                <a:lnTo>
                  <a:pt x="35417" y="118798"/>
                </a:lnTo>
                <a:lnTo>
                  <a:pt x="35286" y="118908"/>
                </a:lnTo>
                <a:lnTo>
                  <a:pt x="35139" y="118926"/>
                </a:lnTo>
                <a:lnTo>
                  <a:pt x="34975" y="119164"/>
                </a:lnTo>
                <a:lnTo>
                  <a:pt x="34714" y="119338"/>
                </a:lnTo>
                <a:lnTo>
                  <a:pt x="34256" y="119402"/>
                </a:lnTo>
                <a:lnTo>
                  <a:pt x="33618" y="119456"/>
                </a:lnTo>
                <a:lnTo>
                  <a:pt x="33193" y="119446"/>
                </a:lnTo>
                <a:lnTo>
                  <a:pt x="33062" y="119547"/>
                </a:lnTo>
                <a:lnTo>
                  <a:pt x="32686" y="120051"/>
                </a:lnTo>
                <a:lnTo>
                  <a:pt x="32408" y="120243"/>
                </a:lnTo>
                <a:lnTo>
                  <a:pt x="32163" y="120169"/>
                </a:lnTo>
                <a:lnTo>
                  <a:pt x="31934" y="120160"/>
                </a:lnTo>
                <a:lnTo>
                  <a:pt x="31934" y="120352"/>
                </a:lnTo>
                <a:lnTo>
                  <a:pt x="31803" y="120591"/>
                </a:lnTo>
                <a:lnTo>
                  <a:pt x="31558" y="120599"/>
                </a:lnTo>
                <a:lnTo>
                  <a:pt x="30789" y="120553"/>
                </a:lnTo>
                <a:lnTo>
                  <a:pt x="30577" y="120846"/>
                </a:lnTo>
                <a:lnTo>
                  <a:pt x="30446" y="121167"/>
                </a:lnTo>
                <a:lnTo>
                  <a:pt x="30299" y="121368"/>
                </a:lnTo>
                <a:lnTo>
                  <a:pt x="29907" y="121239"/>
                </a:lnTo>
                <a:lnTo>
                  <a:pt x="29678" y="121340"/>
                </a:lnTo>
                <a:lnTo>
                  <a:pt x="29203" y="121624"/>
                </a:lnTo>
                <a:lnTo>
                  <a:pt x="28811" y="121852"/>
                </a:lnTo>
                <a:lnTo>
                  <a:pt x="28729" y="122069"/>
                </a:lnTo>
                <a:lnTo>
                  <a:pt x="28533" y="122146"/>
                </a:lnTo>
                <a:lnTo>
                  <a:pt x="28321" y="122146"/>
                </a:lnTo>
                <a:lnTo>
                  <a:pt x="28124" y="122200"/>
                </a:lnTo>
                <a:lnTo>
                  <a:pt x="27961" y="122486"/>
                </a:lnTo>
                <a:lnTo>
                  <a:pt x="27601" y="122780"/>
                </a:lnTo>
                <a:lnTo>
                  <a:pt x="27421" y="123012"/>
                </a:lnTo>
                <a:lnTo>
                  <a:pt x="27209" y="123136"/>
                </a:lnTo>
                <a:lnTo>
                  <a:pt x="26947" y="123104"/>
                </a:lnTo>
                <a:lnTo>
                  <a:pt x="26734" y="123259"/>
                </a:lnTo>
                <a:lnTo>
                  <a:pt x="26767" y="123414"/>
                </a:lnTo>
                <a:lnTo>
                  <a:pt x="26669" y="123708"/>
                </a:lnTo>
                <a:lnTo>
                  <a:pt x="26456" y="123785"/>
                </a:lnTo>
                <a:lnTo>
                  <a:pt x="26260" y="123800"/>
                </a:lnTo>
                <a:lnTo>
                  <a:pt x="26064" y="123831"/>
                </a:lnTo>
                <a:lnTo>
                  <a:pt x="26064" y="124063"/>
                </a:lnTo>
                <a:lnTo>
                  <a:pt x="25982" y="124264"/>
                </a:lnTo>
                <a:lnTo>
                  <a:pt x="25835" y="124310"/>
                </a:lnTo>
                <a:lnTo>
                  <a:pt x="25426" y="124449"/>
                </a:lnTo>
                <a:lnTo>
                  <a:pt x="25050" y="124526"/>
                </a:lnTo>
                <a:lnTo>
                  <a:pt x="24707" y="124526"/>
                </a:lnTo>
                <a:lnTo>
                  <a:pt x="24494" y="124525"/>
                </a:lnTo>
                <a:lnTo>
                  <a:pt x="24363" y="124572"/>
                </a:lnTo>
                <a:lnTo>
                  <a:pt x="24004" y="125098"/>
                </a:lnTo>
                <a:lnTo>
                  <a:pt x="23464" y="125608"/>
                </a:lnTo>
                <a:lnTo>
                  <a:pt x="23170" y="125875"/>
                </a:lnTo>
                <a:lnTo>
                  <a:pt x="22876" y="125990"/>
                </a:lnTo>
                <a:lnTo>
                  <a:pt x="22565" y="126079"/>
                </a:lnTo>
                <a:lnTo>
                  <a:pt x="22336" y="126320"/>
                </a:lnTo>
                <a:lnTo>
                  <a:pt x="22189" y="126480"/>
                </a:lnTo>
                <a:lnTo>
                  <a:pt x="21764" y="126738"/>
                </a:lnTo>
                <a:lnTo>
                  <a:pt x="21306" y="126960"/>
                </a:lnTo>
                <a:lnTo>
                  <a:pt x="21110" y="127085"/>
                </a:lnTo>
                <a:lnTo>
                  <a:pt x="20913" y="127085"/>
                </a:lnTo>
                <a:lnTo>
                  <a:pt x="20750" y="126826"/>
                </a:lnTo>
                <a:lnTo>
                  <a:pt x="20439" y="126754"/>
                </a:lnTo>
                <a:lnTo>
                  <a:pt x="20308" y="126620"/>
                </a:lnTo>
                <a:lnTo>
                  <a:pt x="20145" y="126495"/>
                </a:lnTo>
                <a:lnTo>
                  <a:pt x="19949" y="126263"/>
                </a:lnTo>
                <a:lnTo>
                  <a:pt x="19769" y="126094"/>
                </a:lnTo>
                <a:lnTo>
                  <a:pt x="19507" y="126138"/>
                </a:lnTo>
                <a:lnTo>
                  <a:pt x="19344" y="125977"/>
                </a:lnTo>
                <a:lnTo>
                  <a:pt x="19131" y="125790"/>
                </a:lnTo>
                <a:lnTo>
                  <a:pt x="19033" y="125647"/>
                </a:lnTo>
                <a:lnTo>
                  <a:pt x="19066" y="125415"/>
                </a:lnTo>
                <a:lnTo>
                  <a:pt x="19229" y="125255"/>
                </a:lnTo>
                <a:lnTo>
                  <a:pt x="19246" y="125077"/>
                </a:lnTo>
                <a:lnTo>
                  <a:pt x="19147" y="124979"/>
                </a:lnTo>
                <a:lnTo>
                  <a:pt x="18886" y="124898"/>
                </a:lnTo>
                <a:lnTo>
                  <a:pt x="18624" y="124630"/>
                </a:lnTo>
                <a:lnTo>
                  <a:pt x="18379" y="124202"/>
                </a:lnTo>
                <a:lnTo>
                  <a:pt x="18101" y="123863"/>
                </a:lnTo>
                <a:lnTo>
                  <a:pt x="18052" y="123604"/>
                </a:lnTo>
                <a:lnTo>
                  <a:pt x="17888" y="123408"/>
                </a:lnTo>
                <a:lnTo>
                  <a:pt x="17578" y="123328"/>
                </a:lnTo>
                <a:lnTo>
                  <a:pt x="16973" y="123282"/>
                </a:lnTo>
                <a:lnTo>
                  <a:pt x="16548" y="123282"/>
                </a:lnTo>
                <a:lnTo>
                  <a:pt x="16221" y="123228"/>
                </a:lnTo>
                <a:lnTo>
                  <a:pt x="16090" y="123085"/>
                </a:lnTo>
                <a:lnTo>
                  <a:pt x="16090" y="122916"/>
                </a:lnTo>
                <a:lnTo>
                  <a:pt x="16171" y="122755"/>
                </a:lnTo>
                <a:lnTo>
                  <a:pt x="15992" y="122541"/>
                </a:lnTo>
                <a:lnTo>
                  <a:pt x="15665" y="122300"/>
                </a:lnTo>
                <a:lnTo>
                  <a:pt x="15305" y="122041"/>
                </a:lnTo>
                <a:lnTo>
                  <a:pt x="15158" y="121818"/>
                </a:lnTo>
                <a:lnTo>
                  <a:pt x="15158" y="121542"/>
                </a:lnTo>
                <a:lnTo>
                  <a:pt x="15027" y="121132"/>
                </a:lnTo>
                <a:lnTo>
                  <a:pt x="14438" y="121229"/>
                </a:lnTo>
                <a:lnTo>
                  <a:pt x="14079" y="121113"/>
                </a:lnTo>
                <a:lnTo>
                  <a:pt x="13980" y="120890"/>
                </a:lnTo>
                <a:lnTo>
                  <a:pt x="14030" y="120729"/>
                </a:lnTo>
                <a:lnTo>
                  <a:pt x="13801" y="120390"/>
                </a:lnTo>
                <a:lnTo>
                  <a:pt x="13751" y="120212"/>
                </a:lnTo>
                <a:lnTo>
                  <a:pt x="13343" y="120215"/>
                </a:lnTo>
                <a:lnTo>
                  <a:pt x="12770" y="119982"/>
                </a:lnTo>
                <a:lnTo>
                  <a:pt x="12394" y="120322"/>
                </a:lnTo>
                <a:lnTo>
                  <a:pt x="12051" y="120801"/>
                </a:lnTo>
                <a:lnTo>
                  <a:pt x="11626" y="121172"/>
                </a:lnTo>
                <a:lnTo>
                  <a:pt x="11037" y="121265"/>
                </a:lnTo>
                <a:lnTo>
                  <a:pt x="10939" y="121239"/>
                </a:lnTo>
                <a:lnTo>
                  <a:pt x="10563" y="121140"/>
                </a:lnTo>
                <a:lnTo>
                  <a:pt x="10350" y="121218"/>
                </a:lnTo>
                <a:lnTo>
                  <a:pt x="9925" y="121356"/>
                </a:lnTo>
                <a:lnTo>
                  <a:pt x="9320" y="121424"/>
                </a:lnTo>
                <a:lnTo>
                  <a:pt x="9157" y="121203"/>
                </a:lnTo>
                <a:lnTo>
                  <a:pt x="8879" y="120669"/>
                </a:lnTo>
                <a:lnTo>
                  <a:pt x="8601" y="120429"/>
                </a:lnTo>
                <a:lnTo>
                  <a:pt x="8290" y="120061"/>
                </a:lnTo>
                <a:lnTo>
                  <a:pt x="8290" y="119766"/>
                </a:lnTo>
                <a:lnTo>
                  <a:pt x="8029" y="119655"/>
                </a:lnTo>
                <a:lnTo>
                  <a:pt x="7587" y="119434"/>
                </a:lnTo>
                <a:lnTo>
                  <a:pt x="7129" y="119489"/>
                </a:lnTo>
                <a:lnTo>
                  <a:pt x="6622" y="119599"/>
                </a:lnTo>
                <a:lnTo>
                  <a:pt x="6214" y="119285"/>
                </a:lnTo>
                <a:lnTo>
                  <a:pt x="6017" y="118898"/>
                </a:lnTo>
                <a:lnTo>
                  <a:pt x="5854" y="118327"/>
                </a:lnTo>
                <a:lnTo>
                  <a:pt x="5674" y="117959"/>
                </a:lnTo>
                <a:lnTo>
                  <a:pt x="5085" y="117671"/>
                </a:lnTo>
                <a:lnTo>
                  <a:pt x="4627" y="117639"/>
                </a:lnTo>
                <a:lnTo>
                  <a:pt x="4350" y="117778"/>
                </a:lnTo>
                <a:lnTo>
                  <a:pt x="4072" y="117546"/>
                </a:lnTo>
                <a:lnTo>
                  <a:pt x="3499" y="117158"/>
                </a:lnTo>
                <a:lnTo>
                  <a:pt x="2845" y="116910"/>
                </a:lnTo>
                <a:lnTo>
                  <a:pt x="2502" y="117064"/>
                </a:lnTo>
                <a:lnTo>
                  <a:pt x="180" y="119166"/>
                </a:lnTo>
                <a:lnTo>
                  <a:pt x="965" y="119485"/>
                </a:lnTo>
                <a:lnTo>
                  <a:pt x="2077" y="120233"/>
                </a:lnTo>
                <a:lnTo>
                  <a:pt x="3434" y="120757"/>
                </a:lnTo>
                <a:lnTo>
                  <a:pt x="4546" y="121506"/>
                </a:lnTo>
                <a:lnTo>
                  <a:pt x="5445" y="122404"/>
                </a:lnTo>
                <a:lnTo>
                  <a:pt x="6214" y="122916"/>
                </a:lnTo>
                <a:lnTo>
                  <a:pt x="6573" y="123153"/>
                </a:lnTo>
                <a:lnTo>
                  <a:pt x="7538" y="124051"/>
                </a:lnTo>
                <a:lnTo>
                  <a:pt x="8519" y="124949"/>
                </a:lnTo>
                <a:lnTo>
                  <a:pt x="9418" y="125922"/>
                </a:lnTo>
                <a:lnTo>
                  <a:pt x="10171" y="126970"/>
                </a:lnTo>
                <a:lnTo>
                  <a:pt x="10906" y="128093"/>
                </a:lnTo>
                <a:lnTo>
                  <a:pt x="11740" y="129216"/>
                </a:lnTo>
                <a:lnTo>
                  <a:pt x="12264" y="130488"/>
                </a:lnTo>
                <a:lnTo>
                  <a:pt x="12852" y="131761"/>
                </a:lnTo>
                <a:lnTo>
                  <a:pt x="13228" y="133258"/>
                </a:lnTo>
                <a:lnTo>
                  <a:pt x="13604" y="134037"/>
                </a:lnTo>
                <a:lnTo>
                  <a:pt x="14373" y="138238"/>
                </a:lnTo>
                <a:lnTo>
                  <a:pt x="16368" y="148212"/>
                </a:lnTo>
                <a:lnTo>
                  <a:pt x="20357" y="153626"/>
                </a:lnTo>
                <a:lnTo>
                  <a:pt x="27078" y="170044"/>
                </a:lnTo>
                <a:lnTo>
                  <a:pt x="29645" y="171988"/>
                </a:lnTo>
                <a:lnTo>
                  <a:pt x="35450" y="181428"/>
                </a:lnTo>
                <a:lnTo>
                  <a:pt x="36676" y="183094"/>
                </a:lnTo>
                <a:lnTo>
                  <a:pt x="37788" y="185593"/>
                </a:lnTo>
                <a:lnTo>
                  <a:pt x="38622" y="188449"/>
                </a:lnTo>
                <a:lnTo>
                  <a:pt x="39014" y="190631"/>
                </a:lnTo>
                <a:lnTo>
                  <a:pt x="39292" y="191147"/>
                </a:lnTo>
                <a:lnTo>
                  <a:pt x="41729" y="195232"/>
                </a:lnTo>
                <a:lnTo>
                  <a:pt x="47157" y="212331"/>
                </a:lnTo>
                <a:lnTo>
                  <a:pt x="57131" y="224585"/>
                </a:lnTo>
                <a:lnTo>
                  <a:pt x="62544" y="232279"/>
                </a:lnTo>
                <a:lnTo>
                  <a:pt x="63966" y="237124"/>
                </a:lnTo>
                <a:lnTo>
                  <a:pt x="67956" y="242824"/>
                </a:lnTo>
                <a:lnTo>
                  <a:pt x="69101" y="250517"/>
                </a:lnTo>
                <a:lnTo>
                  <a:pt x="76508" y="259922"/>
                </a:lnTo>
                <a:lnTo>
                  <a:pt x="78498" y="265621"/>
                </a:lnTo>
                <a:lnTo>
                  <a:pt x="86193" y="273316"/>
                </a:lnTo>
                <a:lnTo>
                  <a:pt x="89613" y="281010"/>
                </a:lnTo>
                <a:lnTo>
                  <a:pt x="90182" y="286424"/>
                </a:lnTo>
                <a:lnTo>
                  <a:pt x="90182" y="289274"/>
                </a:lnTo>
                <a:lnTo>
                  <a:pt x="90467" y="290699"/>
                </a:lnTo>
                <a:lnTo>
                  <a:pt x="92748" y="293833"/>
                </a:lnTo>
                <a:lnTo>
                  <a:pt x="93601" y="295543"/>
                </a:lnTo>
                <a:lnTo>
                  <a:pt x="92748" y="300673"/>
                </a:lnTo>
                <a:lnTo>
                  <a:pt x="90753" y="302383"/>
                </a:lnTo>
                <a:lnTo>
                  <a:pt x="86193" y="303807"/>
                </a:lnTo>
                <a:lnTo>
                  <a:pt x="83629" y="306942"/>
                </a:lnTo>
                <a:lnTo>
                  <a:pt x="83342" y="317202"/>
                </a:lnTo>
                <a:lnTo>
                  <a:pt x="86477" y="321476"/>
                </a:lnTo>
                <a:lnTo>
                  <a:pt x="87332" y="325466"/>
                </a:lnTo>
                <a:lnTo>
                  <a:pt x="85623" y="326890"/>
                </a:lnTo>
                <a:lnTo>
                  <a:pt x="84768" y="332306"/>
                </a:lnTo>
                <a:lnTo>
                  <a:pt x="82203" y="338004"/>
                </a:lnTo>
                <a:lnTo>
                  <a:pt x="82203" y="356813"/>
                </a:lnTo>
                <a:lnTo>
                  <a:pt x="85053" y="360232"/>
                </a:lnTo>
                <a:lnTo>
                  <a:pt x="85623" y="367072"/>
                </a:lnTo>
                <a:lnTo>
                  <a:pt x="87332" y="371917"/>
                </a:lnTo>
                <a:lnTo>
                  <a:pt x="87332" y="376191"/>
                </a:lnTo>
                <a:lnTo>
                  <a:pt x="85053" y="382460"/>
                </a:lnTo>
                <a:lnTo>
                  <a:pt x="83342" y="393574"/>
                </a:lnTo>
                <a:lnTo>
                  <a:pt x="82487" y="408393"/>
                </a:lnTo>
                <a:lnTo>
                  <a:pt x="86193" y="422928"/>
                </a:lnTo>
                <a:lnTo>
                  <a:pt x="88758" y="430906"/>
                </a:lnTo>
                <a:lnTo>
                  <a:pt x="88758" y="434895"/>
                </a:lnTo>
                <a:lnTo>
                  <a:pt x="87903" y="440595"/>
                </a:lnTo>
                <a:lnTo>
                  <a:pt x="88758" y="448290"/>
                </a:lnTo>
                <a:lnTo>
                  <a:pt x="90753" y="455699"/>
                </a:lnTo>
                <a:lnTo>
                  <a:pt x="95027" y="464534"/>
                </a:lnTo>
                <a:lnTo>
                  <a:pt x="97306" y="470803"/>
                </a:lnTo>
                <a:lnTo>
                  <a:pt x="98446" y="479353"/>
                </a:lnTo>
                <a:lnTo>
                  <a:pt x="98446" y="487046"/>
                </a:lnTo>
                <a:lnTo>
                  <a:pt x="95596" y="497876"/>
                </a:lnTo>
                <a:lnTo>
                  <a:pt x="90753" y="512695"/>
                </a:lnTo>
                <a:lnTo>
                  <a:pt x="86477" y="529793"/>
                </a:lnTo>
                <a:lnTo>
                  <a:pt x="83629" y="548887"/>
                </a:lnTo>
                <a:lnTo>
                  <a:pt x="82487" y="569404"/>
                </a:lnTo>
                <a:lnTo>
                  <a:pt x="82203" y="581089"/>
                </a:lnTo>
                <a:lnTo>
                  <a:pt x="84482" y="591061"/>
                </a:lnTo>
                <a:lnTo>
                  <a:pt x="89043" y="602177"/>
                </a:lnTo>
                <a:lnTo>
                  <a:pt x="92462" y="609870"/>
                </a:lnTo>
                <a:lnTo>
                  <a:pt x="95882" y="612720"/>
                </a:lnTo>
                <a:lnTo>
                  <a:pt x="100981" y="615554"/>
                </a:lnTo>
                <a:lnTo>
                  <a:pt x="103575" y="616994"/>
                </a:lnTo>
                <a:lnTo>
                  <a:pt x="115260" y="621555"/>
                </a:lnTo>
                <a:lnTo>
                  <a:pt x="120960" y="626969"/>
                </a:lnTo>
                <a:lnTo>
                  <a:pt x="126067" y="632970"/>
                </a:lnTo>
                <a:lnTo>
                  <a:pt x="132359" y="640362"/>
                </a:lnTo>
                <a:lnTo>
                  <a:pt x="141478" y="650907"/>
                </a:lnTo>
                <a:lnTo>
                  <a:pt x="149457" y="656892"/>
                </a:lnTo>
                <a:lnTo>
                  <a:pt x="165416" y="671140"/>
                </a:lnTo>
                <a:lnTo>
                  <a:pt x="174237" y="678590"/>
                </a:lnTo>
                <a:lnTo>
                  <a:pt x="177936" y="681726"/>
                </a:lnTo>
                <a:lnTo>
                  <a:pt x="178518" y="681844"/>
                </a:lnTo>
                <a:lnTo>
                  <a:pt x="184055" y="682969"/>
                </a:lnTo>
                <a:lnTo>
                  <a:pt x="186666" y="683485"/>
                </a:lnTo>
                <a:lnTo>
                  <a:pt x="186189" y="680323"/>
                </a:lnTo>
                <a:lnTo>
                  <a:pt x="186321" y="678343"/>
                </a:lnTo>
                <a:lnTo>
                  <a:pt x="187315" y="676238"/>
                </a:lnTo>
                <a:lnTo>
                  <a:pt x="188056" y="675807"/>
                </a:lnTo>
                <a:lnTo>
                  <a:pt x="188290" y="675439"/>
                </a:lnTo>
                <a:lnTo>
                  <a:pt x="188802" y="674633"/>
                </a:lnTo>
                <a:lnTo>
                  <a:pt x="189305" y="672218"/>
                </a:lnTo>
                <a:lnTo>
                  <a:pt x="190429" y="670458"/>
                </a:lnTo>
                <a:lnTo>
                  <a:pt x="191910" y="668140"/>
                </a:lnTo>
                <a:lnTo>
                  <a:pt x="191931" y="663553"/>
                </a:lnTo>
                <a:lnTo>
                  <a:pt x="192929" y="660893"/>
                </a:lnTo>
                <a:lnTo>
                  <a:pt x="193316" y="660190"/>
                </a:lnTo>
                <a:lnTo>
                  <a:pt x="195352" y="656502"/>
                </a:lnTo>
                <a:lnTo>
                  <a:pt x="200560" y="649396"/>
                </a:lnTo>
                <a:lnTo>
                  <a:pt x="201824" y="648621"/>
                </a:lnTo>
                <a:lnTo>
                  <a:pt x="203107" y="647835"/>
                </a:lnTo>
                <a:lnTo>
                  <a:pt x="203773" y="647427"/>
                </a:lnTo>
                <a:lnTo>
                  <a:pt x="204500" y="647316"/>
                </a:lnTo>
                <a:lnTo>
                  <a:pt x="205240" y="647205"/>
                </a:lnTo>
                <a:lnTo>
                  <a:pt x="206595" y="646999"/>
                </a:lnTo>
                <a:lnTo>
                  <a:pt x="207349" y="646997"/>
                </a:lnTo>
                <a:lnTo>
                  <a:pt x="233341" y="646742"/>
                </a:lnTo>
                <a:lnTo>
                  <a:pt x="239227" y="646683"/>
                </a:lnTo>
                <a:lnTo>
                  <a:pt x="290343" y="646181"/>
                </a:lnTo>
                <a:lnTo>
                  <a:pt x="289715" y="682607"/>
                </a:lnTo>
                <a:lnTo>
                  <a:pt x="284999" y="684035"/>
                </a:lnTo>
                <a:lnTo>
                  <a:pt x="281481" y="685382"/>
                </a:lnTo>
                <a:lnTo>
                  <a:pt x="281256" y="685366"/>
                </a:lnTo>
                <a:lnTo>
                  <a:pt x="274951" y="684919"/>
                </a:lnTo>
                <a:lnTo>
                  <a:pt x="273349" y="685241"/>
                </a:lnTo>
                <a:lnTo>
                  <a:pt x="272546" y="685403"/>
                </a:lnTo>
                <a:lnTo>
                  <a:pt x="269273" y="687125"/>
                </a:lnTo>
                <a:lnTo>
                  <a:pt x="265885" y="688037"/>
                </a:lnTo>
                <a:lnTo>
                  <a:pt x="265538" y="688131"/>
                </a:lnTo>
                <a:lnTo>
                  <a:pt x="265201" y="688221"/>
                </a:lnTo>
                <a:lnTo>
                  <a:pt x="264524" y="688121"/>
                </a:lnTo>
                <a:lnTo>
                  <a:pt x="263908" y="688029"/>
                </a:lnTo>
                <a:lnTo>
                  <a:pt x="262700" y="689978"/>
                </a:lnTo>
                <a:lnTo>
                  <a:pt x="261488" y="692181"/>
                </a:lnTo>
                <a:lnTo>
                  <a:pt x="260183" y="693491"/>
                </a:lnTo>
                <a:lnTo>
                  <a:pt x="258780" y="694601"/>
                </a:lnTo>
                <a:lnTo>
                  <a:pt x="257389" y="694616"/>
                </a:lnTo>
                <a:lnTo>
                  <a:pt x="255408" y="693545"/>
                </a:lnTo>
                <a:lnTo>
                  <a:pt x="253731" y="692169"/>
                </a:lnTo>
                <a:lnTo>
                  <a:pt x="252549" y="690889"/>
                </a:lnTo>
                <a:lnTo>
                  <a:pt x="251062" y="690408"/>
                </a:lnTo>
                <a:lnTo>
                  <a:pt x="249667" y="690624"/>
                </a:lnTo>
                <a:lnTo>
                  <a:pt x="248659" y="692227"/>
                </a:lnTo>
                <a:lnTo>
                  <a:pt x="248238" y="694720"/>
                </a:lnTo>
                <a:lnTo>
                  <a:pt x="248217" y="697107"/>
                </a:lnTo>
                <a:lnTo>
                  <a:pt x="248590" y="699791"/>
                </a:lnTo>
                <a:lnTo>
                  <a:pt x="249481" y="701663"/>
                </a:lnTo>
                <a:lnTo>
                  <a:pt x="249957" y="702660"/>
                </a:lnTo>
                <a:lnTo>
                  <a:pt x="251525" y="705131"/>
                </a:lnTo>
                <a:lnTo>
                  <a:pt x="252902" y="706807"/>
                </a:lnTo>
                <a:lnTo>
                  <a:pt x="254275" y="708882"/>
                </a:lnTo>
                <a:lnTo>
                  <a:pt x="255163" y="709667"/>
                </a:lnTo>
                <a:lnTo>
                  <a:pt x="256355" y="709853"/>
                </a:lnTo>
                <a:lnTo>
                  <a:pt x="257658" y="708643"/>
                </a:lnTo>
                <a:lnTo>
                  <a:pt x="261113" y="705739"/>
                </a:lnTo>
                <a:lnTo>
                  <a:pt x="263754" y="705291"/>
                </a:lnTo>
                <a:lnTo>
                  <a:pt x="266936" y="705355"/>
                </a:lnTo>
                <a:lnTo>
                  <a:pt x="270705" y="706506"/>
                </a:lnTo>
                <a:lnTo>
                  <a:pt x="273905" y="708078"/>
                </a:lnTo>
                <a:lnTo>
                  <a:pt x="274070" y="708159"/>
                </a:lnTo>
                <a:lnTo>
                  <a:pt x="276546" y="709425"/>
                </a:lnTo>
                <a:lnTo>
                  <a:pt x="279513" y="710983"/>
                </a:lnTo>
                <a:lnTo>
                  <a:pt x="283979" y="712028"/>
                </a:lnTo>
                <a:lnTo>
                  <a:pt x="289156" y="711372"/>
                </a:lnTo>
                <a:lnTo>
                  <a:pt x="293737" y="710524"/>
                </a:lnTo>
                <a:lnTo>
                  <a:pt x="297327" y="709487"/>
                </a:lnTo>
                <a:lnTo>
                  <a:pt x="300711" y="709050"/>
                </a:lnTo>
                <a:lnTo>
                  <a:pt x="303501" y="708622"/>
                </a:lnTo>
                <a:lnTo>
                  <a:pt x="305895" y="707798"/>
                </a:lnTo>
                <a:lnTo>
                  <a:pt x="308303" y="705383"/>
                </a:lnTo>
                <a:lnTo>
                  <a:pt x="309716" y="702979"/>
                </a:lnTo>
                <a:lnTo>
                  <a:pt x="312311" y="701954"/>
                </a:lnTo>
                <a:lnTo>
                  <a:pt x="315295" y="701920"/>
                </a:lnTo>
                <a:lnTo>
                  <a:pt x="318279" y="701887"/>
                </a:lnTo>
                <a:lnTo>
                  <a:pt x="319875" y="701271"/>
                </a:lnTo>
                <a:lnTo>
                  <a:pt x="322280" y="699254"/>
                </a:lnTo>
                <a:lnTo>
                  <a:pt x="324066" y="699632"/>
                </a:lnTo>
                <a:lnTo>
                  <a:pt x="326033" y="701998"/>
                </a:lnTo>
                <a:lnTo>
                  <a:pt x="328790" y="705151"/>
                </a:lnTo>
                <a:lnTo>
                  <a:pt x="330569" y="706325"/>
                </a:lnTo>
                <a:lnTo>
                  <a:pt x="332359" y="706303"/>
                </a:lnTo>
                <a:lnTo>
                  <a:pt x="334169" y="704094"/>
                </a:lnTo>
                <a:lnTo>
                  <a:pt x="335760" y="704076"/>
                </a:lnTo>
                <a:lnTo>
                  <a:pt x="355905" y="719571"/>
                </a:lnTo>
                <a:lnTo>
                  <a:pt x="434710" y="779981"/>
                </a:lnTo>
                <a:lnTo>
                  <a:pt x="441628" y="786701"/>
                </a:lnTo>
                <a:lnTo>
                  <a:pt x="445395" y="787270"/>
                </a:lnTo>
                <a:lnTo>
                  <a:pt x="452256" y="787227"/>
                </a:lnTo>
                <a:lnTo>
                  <a:pt x="454531" y="787906"/>
                </a:lnTo>
                <a:lnTo>
                  <a:pt x="460829" y="791426"/>
                </a:lnTo>
                <a:lnTo>
                  <a:pt x="464386" y="792690"/>
                </a:lnTo>
                <a:lnTo>
                  <a:pt x="466374" y="792677"/>
                </a:lnTo>
                <a:lnTo>
                  <a:pt x="469064" y="792365"/>
                </a:lnTo>
                <a:lnTo>
                  <a:pt x="470254" y="792555"/>
                </a:lnTo>
                <a:lnTo>
                  <a:pt x="472511" y="794223"/>
                </a:lnTo>
                <a:lnTo>
                  <a:pt x="475670" y="795388"/>
                </a:lnTo>
                <a:lnTo>
                  <a:pt x="486063" y="797995"/>
                </a:lnTo>
                <a:lnTo>
                  <a:pt x="496552" y="800698"/>
                </a:lnTo>
                <a:lnTo>
                  <a:pt x="498790" y="802029"/>
                </a:lnTo>
                <a:lnTo>
                  <a:pt x="500175" y="803642"/>
                </a:lnTo>
                <a:lnTo>
                  <a:pt x="502435" y="805112"/>
                </a:lnTo>
                <a:lnTo>
                  <a:pt x="504414" y="805593"/>
                </a:lnTo>
                <a:lnTo>
                  <a:pt x="515709" y="807799"/>
                </a:lnTo>
                <a:lnTo>
                  <a:pt x="527492" y="810396"/>
                </a:lnTo>
                <a:lnTo>
                  <a:pt x="543243" y="813615"/>
                </a:lnTo>
                <a:lnTo>
                  <a:pt x="550482" y="814604"/>
                </a:lnTo>
                <a:lnTo>
                  <a:pt x="584638" y="841113"/>
                </a:lnTo>
                <a:lnTo>
                  <a:pt x="606135" y="858146"/>
                </a:lnTo>
                <a:lnTo>
                  <a:pt x="607028" y="858854"/>
                </a:lnTo>
                <a:lnTo>
                  <a:pt x="608977" y="860919"/>
                </a:lnTo>
                <a:lnTo>
                  <a:pt x="609148" y="862401"/>
                </a:lnTo>
                <a:lnTo>
                  <a:pt x="609363" y="866850"/>
                </a:lnTo>
                <a:lnTo>
                  <a:pt x="609698" y="870212"/>
                </a:lnTo>
                <a:lnTo>
                  <a:pt x="610741" y="872875"/>
                </a:lnTo>
                <a:lnTo>
                  <a:pt x="610695" y="875348"/>
                </a:lnTo>
                <a:lnTo>
                  <a:pt x="610523" y="879207"/>
                </a:lnTo>
                <a:lnTo>
                  <a:pt x="609905" y="885639"/>
                </a:lnTo>
                <a:lnTo>
                  <a:pt x="610074" y="887318"/>
                </a:lnTo>
                <a:lnTo>
                  <a:pt x="611547" y="888298"/>
                </a:lnTo>
                <a:lnTo>
                  <a:pt x="613138" y="888288"/>
                </a:lnTo>
                <a:lnTo>
                  <a:pt x="615574" y="888139"/>
                </a:lnTo>
                <a:lnTo>
                  <a:pt x="616721" y="888069"/>
                </a:lnTo>
                <a:lnTo>
                  <a:pt x="620619" y="887055"/>
                </a:lnTo>
                <a:lnTo>
                  <a:pt x="624687" y="887524"/>
                </a:lnTo>
                <a:lnTo>
                  <a:pt x="629962" y="887196"/>
                </a:lnTo>
                <a:lnTo>
                  <a:pt x="633701" y="886265"/>
                </a:lnTo>
                <a:lnTo>
                  <a:pt x="634857" y="885978"/>
                </a:lnTo>
                <a:lnTo>
                  <a:pt x="640742" y="885051"/>
                </a:lnTo>
                <a:lnTo>
                  <a:pt x="646915" y="884617"/>
                </a:lnTo>
                <a:lnTo>
                  <a:pt x="652185" y="884585"/>
                </a:lnTo>
                <a:lnTo>
                  <a:pt x="659460" y="883749"/>
                </a:lnTo>
                <a:lnTo>
                  <a:pt x="663157" y="882835"/>
                </a:lnTo>
                <a:lnTo>
                  <a:pt x="664463" y="882035"/>
                </a:lnTo>
                <a:lnTo>
                  <a:pt x="665783" y="880642"/>
                </a:lnTo>
                <a:lnTo>
                  <a:pt x="668011" y="878453"/>
                </a:lnTo>
                <a:lnTo>
                  <a:pt x="669532" y="876862"/>
                </a:lnTo>
                <a:lnTo>
                  <a:pt x="671646" y="875464"/>
                </a:lnTo>
                <a:lnTo>
                  <a:pt x="673545" y="874957"/>
                </a:lnTo>
                <a:lnTo>
                  <a:pt x="675651" y="874054"/>
                </a:lnTo>
                <a:lnTo>
                  <a:pt x="678280" y="871664"/>
                </a:lnTo>
                <a:lnTo>
                  <a:pt x="680510" y="869376"/>
                </a:lnTo>
                <a:lnTo>
                  <a:pt x="684029" y="867376"/>
                </a:lnTo>
                <a:lnTo>
                  <a:pt x="687907" y="866338"/>
                </a:lnTo>
                <a:lnTo>
                  <a:pt x="688913" y="866255"/>
                </a:lnTo>
                <a:lnTo>
                  <a:pt x="690002" y="866165"/>
                </a:lnTo>
                <a:lnTo>
                  <a:pt x="692252" y="865476"/>
                </a:lnTo>
                <a:lnTo>
                  <a:pt x="692779" y="865316"/>
                </a:lnTo>
                <a:lnTo>
                  <a:pt x="693982" y="864446"/>
                </a:lnTo>
                <a:lnTo>
                  <a:pt x="694819" y="863843"/>
                </a:lnTo>
                <a:lnTo>
                  <a:pt x="695243" y="862991"/>
                </a:lnTo>
                <a:lnTo>
                  <a:pt x="696505" y="860447"/>
                </a:lnTo>
                <a:lnTo>
                  <a:pt x="698336" y="858589"/>
                </a:lnTo>
                <a:lnTo>
                  <a:pt x="699541" y="857369"/>
                </a:lnTo>
                <a:lnTo>
                  <a:pt x="699635" y="857213"/>
                </a:lnTo>
                <a:lnTo>
                  <a:pt x="700539" y="855703"/>
                </a:lnTo>
                <a:lnTo>
                  <a:pt x="702197" y="853954"/>
                </a:lnTo>
                <a:lnTo>
                  <a:pt x="702522" y="853610"/>
                </a:lnTo>
                <a:lnTo>
                  <a:pt x="708080" y="850983"/>
                </a:lnTo>
                <a:lnTo>
                  <a:pt x="710431" y="849262"/>
                </a:lnTo>
                <a:lnTo>
                  <a:pt x="712974" y="846739"/>
                </a:lnTo>
                <a:lnTo>
                  <a:pt x="715381" y="845703"/>
                </a:lnTo>
                <a:lnTo>
                  <a:pt x="717351" y="845839"/>
                </a:lnTo>
                <a:lnTo>
                  <a:pt x="720481" y="847284"/>
                </a:lnTo>
                <a:lnTo>
                  <a:pt x="723929" y="847307"/>
                </a:lnTo>
                <a:lnTo>
                  <a:pt x="725993" y="846383"/>
                </a:lnTo>
                <a:lnTo>
                  <a:pt x="727201" y="845842"/>
                </a:lnTo>
                <a:lnTo>
                  <a:pt x="728804" y="845729"/>
                </a:lnTo>
                <a:lnTo>
                  <a:pt x="732118" y="847174"/>
                </a:lnTo>
                <a:lnTo>
                  <a:pt x="735871" y="847572"/>
                </a:lnTo>
                <a:lnTo>
                  <a:pt x="741155" y="849030"/>
                </a:lnTo>
                <a:lnTo>
                  <a:pt x="741819" y="849372"/>
                </a:lnTo>
                <a:lnTo>
                  <a:pt x="747475" y="852294"/>
                </a:lnTo>
                <a:lnTo>
                  <a:pt x="751009" y="852819"/>
                </a:lnTo>
                <a:lnTo>
                  <a:pt x="751841" y="852942"/>
                </a:lnTo>
                <a:lnTo>
                  <a:pt x="752065" y="852943"/>
                </a:lnTo>
                <a:lnTo>
                  <a:pt x="752519" y="852946"/>
                </a:lnTo>
                <a:lnTo>
                  <a:pt x="754204" y="853707"/>
                </a:lnTo>
                <a:lnTo>
                  <a:pt x="754729" y="853944"/>
                </a:lnTo>
                <a:lnTo>
                  <a:pt x="755471" y="854277"/>
                </a:lnTo>
                <a:lnTo>
                  <a:pt x="757122" y="855021"/>
                </a:lnTo>
                <a:lnTo>
                  <a:pt x="762531" y="856359"/>
                </a:lnTo>
                <a:lnTo>
                  <a:pt x="765792" y="856504"/>
                </a:lnTo>
                <a:lnTo>
                  <a:pt x="770352" y="855916"/>
                </a:lnTo>
                <a:lnTo>
                  <a:pt x="777025" y="852554"/>
                </a:lnTo>
                <a:lnTo>
                  <a:pt x="779525" y="852343"/>
                </a:lnTo>
                <a:lnTo>
                  <a:pt x="779736" y="852325"/>
                </a:lnTo>
                <a:lnTo>
                  <a:pt x="775655" y="857248"/>
                </a:lnTo>
                <a:lnTo>
                  <a:pt x="768648" y="866680"/>
                </a:lnTo>
                <a:lnTo>
                  <a:pt x="772152" y="877190"/>
                </a:lnTo>
                <a:lnTo>
                  <a:pt x="775385" y="884195"/>
                </a:lnTo>
                <a:lnTo>
                  <a:pt x="789668" y="877190"/>
                </a:lnTo>
                <a:lnTo>
                  <a:pt x="798292" y="866412"/>
                </a:lnTo>
                <a:lnTo>
                  <a:pt x="798617" y="866554"/>
                </a:lnTo>
                <a:lnTo>
                  <a:pt x="809338" y="871262"/>
                </a:lnTo>
                <a:lnTo>
                  <a:pt x="808801" y="880153"/>
                </a:lnTo>
                <a:lnTo>
                  <a:pt x="803949" y="894974"/>
                </a:lnTo>
                <a:lnTo>
                  <a:pt x="800275" y="899430"/>
                </a:lnTo>
                <a:lnTo>
                  <a:pt x="795057" y="905753"/>
                </a:lnTo>
                <a:lnTo>
                  <a:pt x="777272" y="909795"/>
                </a:lnTo>
                <a:lnTo>
                  <a:pt x="774847" y="912759"/>
                </a:lnTo>
                <a:lnTo>
                  <a:pt x="776464" y="933509"/>
                </a:lnTo>
                <a:lnTo>
                  <a:pt x="779175" y="942417"/>
                </a:lnTo>
                <a:lnTo>
                  <a:pt x="780236" y="945905"/>
                </a:lnTo>
                <a:lnTo>
                  <a:pt x="781854" y="951564"/>
                </a:lnTo>
                <a:lnTo>
                  <a:pt x="787022" y="961471"/>
                </a:lnTo>
                <a:lnTo>
                  <a:pt x="788321" y="963958"/>
                </a:lnTo>
                <a:lnTo>
                  <a:pt x="809023" y="965715"/>
                </a:lnTo>
                <a:lnTo>
                  <a:pt x="812404" y="965755"/>
                </a:lnTo>
                <a:lnTo>
                  <a:pt x="816482" y="965203"/>
                </a:lnTo>
                <a:lnTo>
                  <a:pt x="820861" y="963846"/>
                </a:lnTo>
                <a:lnTo>
                  <a:pt x="824642" y="962783"/>
                </a:lnTo>
                <a:lnTo>
                  <a:pt x="830158" y="962291"/>
                </a:lnTo>
                <a:lnTo>
                  <a:pt x="830711" y="962542"/>
                </a:lnTo>
                <a:lnTo>
                  <a:pt x="831262" y="962794"/>
                </a:lnTo>
                <a:lnTo>
                  <a:pt x="833296" y="963002"/>
                </a:lnTo>
                <a:lnTo>
                  <a:pt x="834521" y="963126"/>
                </a:lnTo>
                <a:lnTo>
                  <a:pt x="839312" y="963878"/>
                </a:lnTo>
                <a:lnTo>
                  <a:pt x="844101" y="964629"/>
                </a:lnTo>
                <a:lnTo>
                  <a:pt x="846703" y="965536"/>
                </a:lnTo>
                <a:lnTo>
                  <a:pt x="851286" y="969654"/>
                </a:lnTo>
                <a:lnTo>
                  <a:pt x="853883" y="971987"/>
                </a:lnTo>
                <a:lnTo>
                  <a:pt x="859244" y="973434"/>
                </a:lnTo>
                <a:lnTo>
                  <a:pt x="859635" y="973720"/>
                </a:lnTo>
                <a:lnTo>
                  <a:pt x="860420" y="974294"/>
                </a:lnTo>
                <a:lnTo>
                  <a:pt x="862715" y="977373"/>
                </a:lnTo>
                <a:lnTo>
                  <a:pt x="863056" y="978142"/>
                </a:lnTo>
                <a:lnTo>
                  <a:pt x="865276" y="983174"/>
                </a:lnTo>
                <a:lnTo>
                  <a:pt x="866102" y="987131"/>
                </a:lnTo>
                <a:lnTo>
                  <a:pt x="868448" y="985913"/>
                </a:lnTo>
                <a:lnTo>
                  <a:pt x="871838" y="981721"/>
                </a:lnTo>
                <a:lnTo>
                  <a:pt x="876920" y="976743"/>
                </a:lnTo>
                <a:lnTo>
                  <a:pt x="881804" y="970654"/>
                </a:lnTo>
                <a:lnTo>
                  <a:pt x="885795" y="96394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DA9FD84-83A0-280B-ACCB-E600AAFA385F}"/>
              </a:ext>
            </a:extLst>
          </p:cNvPr>
          <p:cNvSpPr/>
          <p:nvPr/>
        </p:nvSpPr>
        <p:spPr>
          <a:xfrm flipV="1">
            <a:off x="6487004" y="2739885"/>
            <a:ext cx="1259160" cy="1498939"/>
          </a:xfrm>
          <a:custGeom>
            <a:avLst/>
            <a:gdLst>
              <a:gd name="connsiteX0" fmla="*/ 729018 w 1133160"/>
              <a:gd name="connsiteY0" fmla="*/ 297302 h 1348946"/>
              <a:gd name="connsiteX1" fmla="*/ 729078 w 1133160"/>
              <a:gd name="connsiteY1" fmla="*/ 297502 h 1348946"/>
              <a:gd name="connsiteX2" fmla="*/ 729258 w 1133160"/>
              <a:gd name="connsiteY2" fmla="*/ 297418 h 1348946"/>
              <a:gd name="connsiteX3" fmla="*/ 729129 w 1133160"/>
              <a:gd name="connsiteY3" fmla="*/ 297296 h 1348946"/>
              <a:gd name="connsiteX4" fmla="*/ 729018 w 1133160"/>
              <a:gd name="connsiteY4" fmla="*/ 297302 h 1348946"/>
              <a:gd name="connsiteX5" fmla="*/ 698227 w 1133160"/>
              <a:gd name="connsiteY5" fmla="*/ 304976 h 1348946"/>
              <a:gd name="connsiteX6" fmla="*/ 698367 w 1133160"/>
              <a:gd name="connsiteY6" fmla="*/ 305070 h 1348946"/>
              <a:gd name="connsiteX7" fmla="*/ 698508 w 1133160"/>
              <a:gd name="connsiteY7" fmla="*/ 304880 h 1348946"/>
              <a:gd name="connsiteX8" fmla="*/ 698658 w 1133160"/>
              <a:gd name="connsiteY8" fmla="*/ 304886 h 1348946"/>
              <a:gd name="connsiteX9" fmla="*/ 698694 w 1133160"/>
              <a:gd name="connsiteY9" fmla="*/ 305067 h 1348946"/>
              <a:gd name="connsiteX10" fmla="*/ 698918 w 1133160"/>
              <a:gd name="connsiteY10" fmla="*/ 305142 h 1348946"/>
              <a:gd name="connsiteX11" fmla="*/ 698856 w 1133160"/>
              <a:gd name="connsiteY11" fmla="*/ 304878 h 1348946"/>
              <a:gd name="connsiteX12" fmla="*/ 699021 w 1133160"/>
              <a:gd name="connsiteY12" fmla="*/ 304828 h 1348946"/>
              <a:gd name="connsiteX13" fmla="*/ 699178 w 1133160"/>
              <a:gd name="connsiteY13" fmla="*/ 304976 h 1348946"/>
              <a:gd name="connsiteX14" fmla="*/ 699169 w 1133160"/>
              <a:gd name="connsiteY14" fmla="*/ 305135 h 1348946"/>
              <a:gd name="connsiteX15" fmla="*/ 699389 w 1133160"/>
              <a:gd name="connsiteY15" fmla="*/ 305176 h 1348946"/>
              <a:gd name="connsiteX16" fmla="*/ 699375 w 1133160"/>
              <a:gd name="connsiteY16" fmla="*/ 305003 h 1348946"/>
              <a:gd name="connsiteX17" fmla="*/ 699535 w 1133160"/>
              <a:gd name="connsiteY17" fmla="*/ 304938 h 1348946"/>
              <a:gd name="connsiteX18" fmla="*/ 699540 w 1133160"/>
              <a:gd name="connsiteY18" fmla="*/ 304803 h 1348946"/>
              <a:gd name="connsiteX19" fmla="*/ 699729 w 1133160"/>
              <a:gd name="connsiteY19" fmla="*/ 304783 h 1348946"/>
              <a:gd name="connsiteX20" fmla="*/ 699790 w 1133160"/>
              <a:gd name="connsiteY20" fmla="*/ 305060 h 1348946"/>
              <a:gd name="connsiteX21" fmla="*/ 699924 w 1133160"/>
              <a:gd name="connsiteY21" fmla="*/ 305189 h 1348946"/>
              <a:gd name="connsiteX22" fmla="*/ 699998 w 1133160"/>
              <a:gd name="connsiteY22" fmla="*/ 304989 h 1348946"/>
              <a:gd name="connsiteX23" fmla="*/ 700181 w 1133160"/>
              <a:gd name="connsiteY23" fmla="*/ 304841 h 1348946"/>
              <a:gd name="connsiteX24" fmla="*/ 700244 w 1133160"/>
              <a:gd name="connsiteY24" fmla="*/ 304983 h 1348946"/>
              <a:gd name="connsiteX25" fmla="*/ 700411 w 1133160"/>
              <a:gd name="connsiteY25" fmla="*/ 305015 h 1348946"/>
              <a:gd name="connsiteX26" fmla="*/ 700586 w 1133160"/>
              <a:gd name="connsiteY26" fmla="*/ 304970 h 1348946"/>
              <a:gd name="connsiteX27" fmla="*/ 700642 w 1133160"/>
              <a:gd name="connsiteY27" fmla="*/ 304693 h 1348946"/>
              <a:gd name="connsiteX28" fmla="*/ 700843 w 1133160"/>
              <a:gd name="connsiteY28" fmla="*/ 304562 h 1348946"/>
              <a:gd name="connsiteX29" fmla="*/ 701083 w 1133160"/>
              <a:gd name="connsiteY29" fmla="*/ 304520 h 1348946"/>
              <a:gd name="connsiteX30" fmla="*/ 701247 w 1133160"/>
              <a:gd name="connsiteY30" fmla="*/ 304407 h 1348946"/>
              <a:gd name="connsiteX31" fmla="*/ 701368 w 1133160"/>
              <a:gd name="connsiteY31" fmla="*/ 304246 h 1348946"/>
              <a:gd name="connsiteX32" fmla="*/ 701330 w 1133160"/>
              <a:gd name="connsiteY32" fmla="*/ 304024 h 1348946"/>
              <a:gd name="connsiteX33" fmla="*/ 701548 w 1133160"/>
              <a:gd name="connsiteY33" fmla="*/ 303860 h 1348946"/>
              <a:gd name="connsiteX34" fmla="*/ 701634 w 1133160"/>
              <a:gd name="connsiteY34" fmla="*/ 304118 h 1348946"/>
              <a:gd name="connsiteX35" fmla="*/ 701813 w 1133160"/>
              <a:gd name="connsiteY35" fmla="*/ 304172 h 1348946"/>
              <a:gd name="connsiteX36" fmla="*/ 701839 w 1133160"/>
              <a:gd name="connsiteY36" fmla="*/ 303966 h 1348946"/>
              <a:gd name="connsiteX37" fmla="*/ 701909 w 1133160"/>
              <a:gd name="connsiteY37" fmla="*/ 303831 h 1348946"/>
              <a:gd name="connsiteX38" fmla="*/ 702002 w 1133160"/>
              <a:gd name="connsiteY38" fmla="*/ 303732 h 1348946"/>
              <a:gd name="connsiteX39" fmla="*/ 702275 w 1133160"/>
              <a:gd name="connsiteY39" fmla="*/ 303725 h 1348946"/>
              <a:gd name="connsiteX40" fmla="*/ 702252 w 1133160"/>
              <a:gd name="connsiteY40" fmla="*/ 303384 h 1348946"/>
              <a:gd name="connsiteX41" fmla="*/ 702537 w 1133160"/>
              <a:gd name="connsiteY41" fmla="*/ 303365 h 1348946"/>
              <a:gd name="connsiteX42" fmla="*/ 702738 w 1133160"/>
              <a:gd name="connsiteY42" fmla="*/ 303397 h 1348946"/>
              <a:gd name="connsiteX43" fmla="*/ 702768 w 1133160"/>
              <a:gd name="connsiteY43" fmla="*/ 303156 h 1348946"/>
              <a:gd name="connsiteX44" fmla="*/ 702918 w 1133160"/>
              <a:gd name="connsiteY44" fmla="*/ 302915 h 1348946"/>
              <a:gd name="connsiteX45" fmla="*/ 702974 w 1133160"/>
              <a:gd name="connsiteY45" fmla="*/ 302610 h 1348946"/>
              <a:gd name="connsiteX46" fmla="*/ 703114 w 1133160"/>
              <a:gd name="connsiteY46" fmla="*/ 302821 h 1348946"/>
              <a:gd name="connsiteX47" fmla="*/ 703283 w 1133160"/>
              <a:gd name="connsiteY47" fmla="*/ 302860 h 1348946"/>
              <a:gd name="connsiteX48" fmla="*/ 703402 w 1133160"/>
              <a:gd name="connsiteY48" fmla="*/ 302619 h 1348946"/>
              <a:gd name="connsiteX49" fmla="*/ 703593 w 1133160"/>
              <a:gd name="connsiteY49" fmla="*/ 302789 h 1348946"/>
              <a:gd name="connsiteX50" fmla="*/ 703780 w 1133160"/>
              <a:gd name="connsiteY50" fmla="*/ 302776 h 1348946"/>
              <a:gd name="connsiteX51" fmla="*/ 703742 w 1133160"/>
              <a:gd name="connsiteY51" fmla="*/ 302553 h 1348946"/>
              <a:gd name="connsiteX52" fmla="*/ 703736 w 1133160"/>
              <a:gd name="connsiteY52" fmla="*/ 302358 h 1348946"/>
              <a:gd name="connsiteX53" fmla="*/ 703914 w 1133160"/>
              <a:gd name="connsiteY53" fmla="*/ 302198 h 1348946"/>
              <a:gd name="connsiteX54" fmla="*/ 704107 w 1133160"/>
              <a:gd name="connsiteY54" fmla="*/ 302230 h 1348946"/>
              <a:gd name="connsiteX55" fmla="*/ 703991 w 1133160"/>
              <a:gd name="connsiteY55" fmla="*/ 302413 h 1348946"/>
              <a:gd name="connsiteX56" fmla="*/ 703974 w 1133160"/>
              <a:gd name="connsiteY56" fmla="*/ 302568 h 1348946"/>
              <a:gd name="connsiteX57" fmla="*/ 704151 w 1133160"/>
              <a:gd name="connsiteY57" fmla="*/ 302641 h 1348946"/>
              <a:gd name="connsiteX58" fmla="*/ 704254 w 1133160"/>
              <a:gd name="connsiteY58" fmla="*/ 302764 h 1348946"/>
              <a:gd name="connsiteX59" fmla="*/ 704408 w 1133160"/>
              <a:gd name="connsiteY59" fmla="*/ 302663 h 1348946"/>
              <a:gd name="connsiteX60" fmla="*/ 704211 w 1133160"/>
              <a:gd name="connsiteY60" fmla="*/ 302474 h 1348946"/>
              <a:gd name="connsiteX61" fmla="*/ 704337 w 1133160"/>
              <a:gd name="connsiteY61" fmla="*/ 302281 h 1348946"/>
              <a:gd name="connsiteX62" fmla="*/ 704661 w 1133160"/>
              <a:gd name="connsiteY62" fmla="*/ 302365 h 1348946"/>
              <a:gd name="connsiteX63" fmla="*/ 704753 w 1133160"/>
              <a:gd name="connsiteY63" fmla="*/ 302114 h 1348946"/>
              <a:gd name="connsiteX64" fmla="*/ 704872 w 1133160"/>
              <a:gd name="connsiteY64" fmla="*/ 301940 h 1348946"/>
              <a:gd name="connsiteX65" fmla="*/ 705022 w 1133160"/>
              <a:gd name="connsiteY65" fmla="*/ 302053 h 1348946"/>
              <a:gd name="connsiteX66" fmla="*/ 705134 w 1133160"/>
              <a:gd name="connsiteY66" fmla="*/ 302249 h 1348946"/>
              <a:gd name="connsiteX67" fmla="*/ 705310 w 1133160"/>
              <a:gd name="connsiteY67" fmla="*/ 302127 h 1348946"/>
              <a:gd name="connsiteX68" fmla="*/ 705490 w 1133160"/>
              <a:gd name="connsiteY68" fmla="*/ 301927 h 1348946"/>
              <a:gd name="connsiteX69" fmla="*/ 705810 w 1133160"/>
              <a:gd name="connsiteY69" fmla="*/ 301947 h 1348946"/>
              <a:gd name="connsiteX70" fmla="*/ 705951 w 1133160"/>
              <a:gd name="connsiteY70" fmla="*/ 302021 h 1348946"/>
              <a:gd name="connsiteX71" fmla="*/ 705855 w 1133160"/>
              <a:gd name="connsiteY71" fmla="*/ 302236 h 1348946"/>
              <a:gd name="connsiteX72" fmla="*/ 705954 w 1133160"/>
              <a:gd name="connsiteY72" fmla="*/ 302435 h 1348946"/>
              <a:gd name="connsiteX73" fmla="*/ 706278 w 1133160"/>
              <a:gd name="connsiteY73" fmla="*/ 302410 h 1348946"/>
              <a:gd name="connsiteX74" fmla="*/ 706290 w 1133160"/>
              <a:gd name="connsiteY74" fmla="*/ 302242 h 1348946"/>
              <a:gd name="connsiteX75" fmla="*/ 706348 w 1133160"/>
              <a:gd name="connsiteY75" fmla="*/ 302101 h 1348946"/>
              <a:gd name="connsiteX76" fmla="*/ 706463 w 1133160"/>
              <a:gd name="connsiteY76" fmla="*/ 302217 h 1348946"/>
              <a:gd name="connsiteX77" fmla="*/ 706610 w 1133160"/>
              <a:gd name="connsiteY77" fmla="*/ 302230 h 1348946"/>
              <a:gd name="connsiteX78" fmla="*/ 706803 w 1133160"/>
              <a:gd name="connsiteY78" fmla="*/ 302210 h 1348946"/>
              <a:gd name="connsiteX79" fmla="*/ 706893 w 1133160"/>
              <a:gd name="connsiteY79" fmla="*/ 302345 h 1348946"/>
              <a:gd name="connsiteX80" fmla="*/ 706713 w 1133160"/>
              <a:gd name="connsiteY80" fmla="*/ 302474 h 1348946"/>
              <a:gd name="connsiteX81" fmla="*/ 706643 w 1133160"/>
              <a:gd name="connsiteY81" fmla="*/ 302667 h 1348946"/>
              <a:gd name="connsiteX82" fmla="*/ 706780 w 1133160"/>
              <a:gd name="connsiteY82" fmla="*/ 302735 h 1348946"/>
              <a:gd name="connsiteX83" fmla="*/ 706891 w 1133160"/>
              <a:gd name="connsiteY83" fmla="*/ 302871 h 1348946"/>
              <a:gd name="connsiteX84" fmla="*/ 706957 w 1133160"/>
              <a:gd name="connsiteY84" fmla="*/ 303014 h 1348946"/>
              <a:gd name="connsiteX85" fmla="*/ 707074 w 1133160"/>
              <a:gd name="connsiteY85" fmla="*/ 303143 h 1348946"/>
              <a:gd name="connsiteX86" fmla="*/ 707218 w 1133160"/>
              <a:gd name="connsiteY86" fmla="*/ 303072 h 1348946"/>
              <a:gd name="connsiteX87" fmla="*/ 707169 w 1133160"/>
              <a:gd name="connsiteY87" fmla="*/ 302884 h 1348946"/>
              <a:gd name="connsiteX88" fmla="*/ 707091 w 1133160"/>
              <a:gd name="connsiteY88" fmla="*/ 302661 h 1348946"/>
              <a:gd name="connsiteX89" fmla="*/ 707187 w 1133160"/>
              <a:gd name="connsiteY89" fmla="*/ 302506 h 1348946"/>
              <a:gd name="connsiteX90" fmla="*/ 707459 w 1133160"/>
              <a:gd name="connsiteY90" fmla="*/ 302603 h 1348946"/>
              <a:gd name="connsiteX91" fmla="*/ 707578 w 1133160"/>
              <a:gd name="connsiteY91" fmla="*/ 302783 h 1348946"/>
              <a:gd name="connsiteX92" fmla="*/ 707679 w 1133160"/>
              <a:gd name="connsiteY92" fmla="*/ 302960 h 1348946"/>
              <a:gd name="connsiteX93" fmla="*/ 707846 w 1133160"/>
              <a:gd name="connsiteY93" fmla="*/ 303056 h 1348946"/>
              <a:gd name="connsiteX94" fmla="*/ 708046 w 1133160"/>
              <a:gd name="connsiteY94" fmla="*/ 303008 h 1348946"/>
              <a:gd name="connsiteX95" fmla="*/ 708126 w 1133160"/>
              <a:gd name="connsiteY95" fmla="*/ 302731 h 1348946"/>
              <a:gd name="connsiteX96" fmla="*/ 708301 w 1133160"/>
              <a:gd name="connsiteY96" fmla="*/ 302513 h 1348946"/>
              <a:gd name="connsiteX97" fmla="*/ 708531 w 1133160"/>
              <a:gd name="connsiteY97" fmla="*/ 302390 h 1348946"/>
              <a:gd name="connsiteX98" fmla="*/ 708715 w 1133160"/>
              <a:gd name="connsiteY98" fmla="*/ 302468 h 1348946"/>
              <a:gd name="connsiteX99" fmla="*/ 708873 w 1133160"/>
              <a:gd name="connsiteY99" fmla="*/ 302624 h 1348946"/>
              <a:gd name="connsiteX100" fmla="*/ 708801 w 1133160"/>
              <a:gd name="connsiteY100" fmla="*/ 302886 h 1348946"/>
              <a:gd name="connsiteX101" fmla="*/ 708971 w 1133160"/>
              <a:gd name="connsiteY101" fmla="*/ 303037 h 1348946"/>
              <a:gd name="connsiteX102" fmla="*/ 709223 w 1133160"/>
              <a:gd name="connsiteY102" fmla="*/ 302847 h 1348946"/>
              <a:gd name="connsiteX103" fmla="*/ 709390 w 1133160"/>
              <a:gd name="connsiteY103" fmla="*/ 302712 h 1348946"/>
              <a:gd name="connsiteX104" fmla="*/ 709602 w 1133160"/>
              <a:gd name="connsiteY104" fmla="*/ 302648 h 1348946"/>
              <a:gd name="connsiteX105" fmla="*/ 709800 w 1133160"/>
              <a:gd name="connsiteY105" fmla="*/ 302583 h 1348946"/>
              <a:gd name="connsiteX106" fmla="*/ 709877 w 1133160"/>
              <a:gd name="connsiteY106" fmla="*/ 302384 h 1348946"/>
              <a:gd name="connsiteX107" fmla="*/ 709910 w 1133160"/>
              <a:gd name="connsiteY107" fmla="*/ 302130 h 1348946"/>
              <a:gd name="connsiteX108" fmla="*/ 710095 w 1133160"/>
              <a:gd name="connsiteY108" fmla="*/ 302095 h 1348946"/>
              <a:gd name="connsiteX109" fmla="*/ 710248 w 1133160"/>
              <a:gd name="connsiteY109" fmla="*/ 302307 h 1348946"/>
              <a:gd name="connsiteX110" fmla="*/ 710482 w 1133160"/>
              <a:gd name="connsiteY110" fmla="*/ 302349 h 1348946"/>
              <a:gd name="connsiteX111" fmla="*/ 710421 w 1133160"/>
              <a:gd name="connsiteY111" fmla="*/ 302185 h 1348946"/>
              <a:gd name="connsiteX112" fmla="*/ 710338 w 1133160"/>
              <a:gd name="connsiteY112" fmla="*/ 301882 h 1348946"/>
              <a:gd name="connsiteX113" fmla="*/ 710358 w 1133160"/>
              <a:gd name="connsiteY113" fmla="*/ 301719 h 1348946"/>
              <a:gd name="connsiteX114" fmla="*/ 710629 w 1133160"/>
              <a:gd name="connsiteY114" fmla="*/ 301570 h 1348946"/>
              <a:gd name="connsiteX115" fmla="*/ 710778 w 1133160"/>
              <a:gd name="connsiteY115" fmla="*/ 301775 h 1348946"/>
              <a:gd name="connsiteX116" fmla="*/ 710964 w 1133160"/>
              <a:gd name="connsiteY116" fmla="*/ 301820 h 1348946"/>
              <a:gd name="connsiteX117" fmla="*/ 711056 w 1133160"/>
              <a:gd name="connsiteY117" fmla="*/ 301638 h 1348946"/>
              <a:gd name="connsiteX118" fmla="*/ 711170 w 1133160"/>
              <a:gd name="connsiteY118" fmla="*/ 301455 h 1348946"/>
              <a:gd name="connsiteX119" fmla="*/ 711388 w 1133160"/>
              <a:gd name="connsiteY119" fmla="*/ 301506 h 1348946"/>
              <a:gd name="connsiteX120" fmla="*/ 711336 w 1133160"/>
              <a:gd name="connsiteY120" fmla="*/ 301758 h 1348946"/>
              <a:gd name="connsiteX121" fmla="*/ 711417 w 1133160"/>
              <a:gd name="connsiteY121" fmla="*/ 301953 h 1348946"/>
              <a:gd name="connsiteX122" fmla="*/ 711684 w 1133160"/>
              <a:gd name="connsiteY122" fmla="*/ 301972 h 1348946"/>
              <a:gd name="connsiteX123" fmla="*/ 711581 w 1133160"/>
              <a:gd name="connsiteY123" fmla="*/ 301799 h 1348946"/>
              <a:gd name="connsiteX124" fmla="*/ 711568 w 1133160"/>
              <a:gd name="connsiteY124" fmla="*/ 301619 h 1348946"/>
              <a:gd name="connsiteX125" fmla="*/ 711821 w 1133160"/>
              <a:gd name="connsiteY125" fmla="*/ 301435 h 1348946"/>
              <a:gd name="connsiteX126" fmla="*/ 712068 w 1133160"/>
              <a:gd name="connsiteY126" fmla="*/ 301496 h 1348946"/>
              <a:gd name="connsiteX127" fmla="*/ 712266 w 1133160"/>
              <a:gd name="connsiteY127" fmla="*/ 301619 h 1348946"/>
              <a:gd name="connsiteX128" fmla="*/ 712459 w 1133160"/>
              <a:gd name="connsiteY128" fmla="*/ 301676 h 1348946"/>
              <a:gd name="connsiteX129" fmla="*/ 712510 w 1133160"/>
              <a:gd name="connsiteY129" fmla="*/ 301490 h 1348946"/>
              <a:gd name="connsiteX130" fmla="*/ 712657 w 1133160"/>
              <a:gd name="connsiteY130" fmla="*/ 301432 h 1348946"/>
              <a:gd name="connsiteX131" fmla="*/ 712810 w 1133160"/>
              <a:gd name="connsiteY131" fmla="*/ 301625 h 1348946"/>
              <a:gd name="connsiteX132" fmla="*/ 713002 w 1133160"/>
              <a:gd name="connsiteY132" fmla="*/ 301727 h 1348946"/>
              <a:gd name="connsiteX133" fmla="*/ 713195 w 1133160"/>
              <a:gd name="connsiteY133" fmla="*/ 301728 h 1348946"/>
              <a:gd name="connsiteX134" fmla="*/ 713438 w 1133160"/>
              <a:gd name="connsiteY134" fmla="*/ 301611 h 1348946"/>
              <a:gd name="connsiteX135" fmla="*/ 713476 w 1133160"/>
              <a:gd name="connsiteY135" fmla="*/ 301464 h 1348946"/>
              <a:gd name="connsiteX136" fmla="*/ 713438 w 1133160"/>
              <a:gd name="connsiteY136" fmla="*/ 301297 h 1348946"/>
              <a:gd name="connsiteX137" fmla="*/ 713586 w 1133160"/>
              <a:gd name="connsiteY137" fmla="*/ 301123 h 1348946"/>
              <a:gd name="connsiteX138" fmla="*/ 713850 w 1133160"/>
              <a:gd name="connsiteY138" fmla="*/ 301258 h 1348946"/>
              <a:gd name="connsiteX139" fmla="*/ 713846 w 1133160"/>
              <a:gd name="connsiteY139" fmla="*/ 301014 h 1348946"/>
              <a:gd name="connsiteX140" fmla="*/ 714079 w 1133160"/>
              <a:gd name="connsiteY140" fmla="*/ 300917 h 1348946"/>
              <a:gd name="connsiteX141" fmla="*/ 714341 w 1133160"/>
              <a:gd name="connsiteY141" fmla="*/ 300930 h 1348946"/>
              <a:gd name="connsiteX142" fmla="*/ 714469 w 1133160"/>
              <a:gd name="connsiteY142" fmla="*/ 300734 h 1348946"/>
              <a:gd name="connsiteX143" fmla="*/ 714657 w 1133160"/>
              <a:gd name="connsiteY143" fmla="*/ 300718 h 1348946"/>
              <a:gd name="connsiteX144" fmla="*/ 714614 w 1133160"/>
              <a:gd name="connsiteY144" fmla="*/ 300966 h 1348946"/>
              <a:gd name="connsiteX145" fmla="*/ 714732 w 1133160"/>
              <a:gd name="connsiteY145" fmla="*/ 301162 h 1348946"/>
              <a:gd name="connsiteX146" fmla="*/ 714872 w 1133160"/>
              <a:gd name="connsiteY146" fmla="*/ 301226 h 1348946"/>
              <a:gd name="connsiteX147" fmla="*/ 715049 w 1133160"/>
              <a:gd name="connsiteY147" fmla="*/ 301280 h 1348946"/>
              <a:gd name="connsiteX148" fmla="*/ 715391 w 1133160"/>
              <a:gd name="connsiteY148" fmla="*/ 301323 h 1348946"/>
              <a:gd name="connsiteX149" fmla="*/ 715432 w 1133160"/>
              <a:gd name="connsiteY149" fmla="*/ 301141 h 1348946"/>
              <a:gd name="connsiteX150" fmla="*/ 715628 w 1133160"/>
              <a:gd name="connsiteY150" fmla="*/ 300956 h 1348946"/>
              <a:gd name="connsiteX151" fmla="*/ 715777 w 1133160"/>
              <a:gd name="connsiteY151" fmla="*/ 301084 h 1348946"/>
              <a:gd name="connsiteX152" fmla="*/ 716269 w 1133160"/>
              <a:gd name="connsiteY152" fmla="*/ 301065 h 1348946"/>
              <a:gd name="connsiteX153" fmla="*/ 716509 w 1133160"/>
              <a:gd name="connsiteY153" fmla="*/ 301101 h 1348946"/>
              <a:gd name="connsiteX154" fmla="*/ 716723 w 1133160"/>
              <a:gd name="connsiteY154" fmla="*/ 300872 h 1348946"/>
              <a:gd name="connsiteX155" fmla="*/ 716993 w 1133160"/>
              <a:gd name="connsiteY155" fmla="*/ 300943 h 1348946"/>
              <a:gd name="connsiteX156" fmla="*/ 717204 w 1133160"/>
              <a:gd name="connsiteY156" fmla="*/ 301046 h 1348946"/>
              <a:gd name="connsiteX157" fmla="*/ 717358 w 1133160"/>
              <a:gd name="connsiteY157" fmla="*/ 301052 h 1348946"/>
              <a:gd name="connsiteX158" fmla="*/ 717588 w 1133160"/>
              <a:gd name="connsiteY158" fmla="*/ 301027 h 1348946"/>
              <a:gd name="connsiteX159" fmla="*/ 717709 w 1133160"/>
              <a:gd name="connsiteY159" fmla="*/ 301204 h 1348946"/>
              <a:gd name="connsiteX160" fmla="*/ 717768 w 1133160"/>
              <a:gd name="connsiteY160" fmla="*/ 301445 h 1348946"/>
              <a:gd name="connsiteX161" fmla="*/ 717870 w 1133160"/>
              <a:gd name="connsiteY161" fmla="*/ 301625 h 1348946"/>
              <a:gd name="connsiteX162" fmla="*/ 717762 w 1133160"/>
              <a:gd name="connsiteY162" fmla="*/ 301754 h 1348946"/>
              <a:gd name="connsiteX163" fmla="*/ 717549 w 1133160"/>
              <a:gd name="connsiteY163" fmla="*/ 301818 h 1348946"/>
              <a:gd name="connsiteX164" fmla="*/ 717505 w 1133160"/>
              <a:gd name="connsiteY164" fmla="*/ 302024 h 1348946"/>
              <a:gd name="connsiteX165" fmla="*/ 717662 w 1133160"/>
              <a:gd name="connsiteY165" fmla="*/ 302072 h 1348946"/>
              <a:gd name="connsiteX166" fmla="*/ 717799 w 1133160"/>
              <a:gd name="connsiteY166" fmla="*/ 302152 h 1348946"/>
              <a:gd name="connsiteX167" fmla="*/ 718036 w 1133160"/>
              <a:gd name="connsiteY167" fmla="*/ 302127 h 1348946"/>
              <a:gd name="connsiteX168" fmla="*/ 718242 w 1133160"/>
              <a:gd name="connsiteY168" fmla="*/ 301818 h 1348946"/>
              <a:gd name="connsiteX169" fmla="*/ 718156 w 1133160"/>
              <a:gd name="connsiteY169" fmla="*/ 301557 h 1348946"/>
              <a:gd name="connsiteX170" fmla="*/ 718206 w 1133160"/>
              <a:gd name="connsiteY170" fmla="*/ 301406 h 1348946"/>
              <a:gd name="connsiteX171" fmla="*/ 718555 w 1133160"/>
              <a:gd name="connsiteY171" fmla="*/ 301056 h 1348946"/>
              <a:gd name="connsiteX172" fmla="*/ 718408 w 1133160"/>
              <a:gd name="connsiteY172" fmla="*/ 300885 h 1348946"/>
              <a:gd name="connsiteX173" fmla="*/ 718401 w 1133160"/>
              <a:gd name="connsiteY173" fmla="*/ 300699 h 1348946"/>
              <a:gd name="connsiteX174" fmla="*/ 718671 w 1133160"/>
              <a:gd name="connsiteY174" fmla="*/ 300750 h 1348946"/>
              <a:gd name="connsiteX175" fmla="*/ 719035 w 1133160"/>
              <a:gd name="connsiteY175" fmla="*/ 300602 h 1348946"/>
              <a:gd name="connsiteX176" fmla="*/ 719263 w 1133160"/>
              <a:gd name="connsiteY176" fmla="*/ 300432 h 1348946"/>
              <a:gd name="connsiteX177" fmla="*/ 719125 w 1133160"/>
              <a:gd name="connsiteY177" fmla="*/ 300306 h 1348946"/>
              <a:gd name="connsiteX178" fmla="*/ 719245 w 1133160"/>
              <a:gd name="connsiteY178" fmla="*/ 300093 h 1348946"/>
              <a:gd name="connsiteX179" fmla="*/ 719650 w 1133160"/>
              <a:gd name="connsiteY179" fmla="*/ 299785 h 1348946"/>
              <a:gd name="connsiteX180" fmla="*/ 719804 w 1133160"/>
              <a:gd name="connsiteY180" fmla="*/ 299573 h 1348946"/>
              <a:gd name="connsiteX181" fmla="*/ 720013 w 1133160"/>
              <a:gd name="connsiteY181" fmla="*/ 299566 h 1348946"/>
              <a:gd name="connsiteX182" fmla="*/ 720188 w 1133160"/>
              <a:gd name="connsiteY182" fmla="*/ 299663 h 1348946"/>
              <a:gd name="connsiteX183" fmla="*/ 720417 w 1133160"/>
              <a:gd name="connsiteY183" fmla="*/ 299663 h 1348946"/>
              <a:gd name="connsiteX184" fmla="*/ 720612 w 1133160"/>
              <a:gd name="connsiteY184" fmla="*/ 299650 h 1348946"/>
              <a:gd name="connsiteX185" fmla="*/ 721033 w 1133160"/>
              <a:gd name="connsiteY185" fmla="*/ 299708 h 1348946"/>
              <a:gd name="connsiteX186" fmla="*/ 721527 w 1133160"/>
              <a:gd name="connsiteY186" fmla="*/ 299708 h 1348946"/>
              <a:gd name="connsiteX187" fmla="*/ 721925 w 1133160"/>
              <a:gd name="connsiteY187" fmla="*/ 299213 h 1348946"/>
              <a:gd name="connsiteX188" fmla="*/ 722098 w 1133160"/>
              <a:gd name="connsiteY188" fmla="*/ 299020 h 1348946"/>
              <a:gd name="connsiteX189" fmla="*/ 722059 w 1133160"/>
              <a:gd name="connsiteY189" fmla="*/ 298775 h 1348946"/>
              <a:gd name="connsiteX190" fmla="*/ 722072 w 1133160"/>
              <a:gd name="connsiteY190" fmla="*/ 298608 h 1348946"/>
              <a:gd name="connsiteX191" fmla="*/ 722412 w 1133160"/>
              <a:gd name="connsiteY191" fmla="*/ 298582 h 1348946"/>
              <a:gd name="connsiteX192" fmla="*/ 722553 w 1133160"/>
              <a:gd name="connsiteY192" fmla="*/ 298454 h 1348946"/>
              <a:gd name="connsiteX193" fmla="*/ 722737 w 1133160"/>
              <a:gd name="connsiteY193" fmla="*/ 298479 h 1348946"/>
              <a:gd name="connsiteX194" fmla="*/ 722943 w 1133160"/>
              <a:gd name="connsiteY194" fmla="*/ 298280 h 1348946"/>
              <a:gd name="connsiteX195" fmla="*/ 722971 w 1133160"/>
              <a:gd name="connsiteY195" fmla="*/ 297968 h 1348946"/>
              <a:gd name="connsiteX196" fmla="*/ 722955 w 1133160"/>
              <a:gd name="connsiteY196" fmla="*/ 297759 h 1348946"/>
              <a:gd name="connsiteX197" fmla="*/ 722750 w 1133160"/>
              <a:gd name="connsiteY197" fmla="*/ 297598 h 1348946"/>
              <a:gd name="connsiteX198" fmla="*/ 722613 w 1133160"/>
              <a:gd name="connsiteY198" fmla="*/ 297434 h 1348946"/>
              <a:gd name="connsiteX199" fmla="*/ 722350 w 1133160"/>
              <a:gd name="connsiteY199" fmla="*/ 297367 h 1348946"/>
              <a:gd name="connsiteX200" fmla="*/ 722271 w 1133160"/>
              <a:gd name="connsiteY200" fmla="*/ 297153 h 1348946"/>
              <a:gd name="connsiteX201" fmla="*/ 722126 w 1133160"/>
              <a:gd name="connsiteY201" fmla="*/ 297006 h 1348946"/>
              <a:gd name="connsiteX202" fmla="*/ 722181 w 1133160"/>
              <a:gd name="connsiteY202" fmla="*/ 296865 h 1348946"/>
              <a:gd name="connsiteX203" fmla="*/ 722329 w 1133160"/>
              <a:gd name="connsiteY203" fmla="*/ 297000 h 1348946"/>
              <a:gd name="connsiteX204" fmla="*/ 722613 w 1133160"/>
              <a:gd name="connsiteY204" fmla="*/ 296993 h 1348946"/>
              <a:gd name="connsiteX205" fmla="*/ 722674 w 1133160"/>
              <a:gd name="connsiteY205" fmla="*/ 297131 h 1348946"/>
              <a:gd name="connsiteX206" fmla="*/ 722693 w 1133160"/>
              <a:gd name="connsiteY206" fmla="*/ 297276 h 1348946"/>
              <a:gd name="connsiteX207" fmla="*/ 722878 w 1133160"/>
              <a:gd name="connsiteY207" fmla="*/ 297367 h 1348946"/>
              <a:gd name="connsiteX208" fmla="*/ 722966 w 1133160"/>
              <a:gd name="connsiteY208" fmla="*/ 297171 h 1348946"/>
              <a:gd name="connsiteX209" fmla="*/ 722827 w 1133160"/>
              <a:gd name="connsiteY209" fmla="*/ 296897 h 1348946"/>
              <a:gd name="connsiteX210" fmla="*/ 722984 w 1133160"/>
              <a:gd name="connsiteY210" fmla="*/ 296829 h 1348946"/>
              <a:gd name="connsiteX211" fmla="*/ 723257 w 1133160"/>
              <a:gd name="connsiteY211" fmla="*/ 296865 h 1348946"/>
              <a:gd name="connsiteX212" fmla="*/ 723288 w 1133160"/>
              <a:gd name="connsiteY212" fmla="*/ 297038 h 1348946"/>
              <a:gd name="connsiteX213" fmla="*/ 723171 w 1133160"/>
              <a:gd name="connsiteY213" fmla="*/ 297175 h 1348946"/>
              <a:gd name="connsiteX214" fmla="*/ 723315 w 1133160"/>
              <a:gd name="connsiteY214" fmla="*/ 297219 h 1348946"/>
              <a:gd name="connsiteX215" fmla="*/ 723494 w 1133160"/>
              <a:gd name="connsiteY215" fmla="*/ 297257 h 1348946"/>
              <a:gd name="connsiteX216" fmla="*/ 723749 w 1133160"/>
              <a:gd name="connsiteY216" fmla="*/ 297412 h 1348946"/>
              <a:gd name="connsiteX217" fmla="*/ 723916 w 1133160"/>
              <a:gd name="connsiteY217" fmla="*/ 297437 h 1348946"/>
              <a:gd name="connsiteX218" fmla="*/ 724230 w 1133160"/>
              <a:gd name="connsiteY218" fmla="*/ 297363 h 1348946"/>
              <a:gd name="connsiteX219" fmla="*/ 724480 w 1133160"/>
              <a:gd name="connsiteY219" fmla="*/ 297354 h 1348946"/>
              <a:gd name="connsiteX220" fmla="*/ 724570 w 1133160"/>
              <a:gd name="connsiteY220" fmla="*/ 297206 h 1348946"/>
              <a:gd name="connsiteX221" fmla="*/ 724691 w 1133160"/>
              <a:gd name="connsiteY221" fmla="*/ 297090 h 1348946"/>
              <a:gd name="connsiteX222" fmla="*/ 724858 w 1133160"/>
              <a:gd name="connsiteY222" fmla="*/ 297199 h 1348946"/>
              <a:gd name="connsiteX223" fmla="*/ 725012 w 1133160"/>
              <a:gd name="connsiteY223" fmla="*/ 297122 h 1348946"/>
              <a:gd name="connsiteX224" fmla="*/ 725113 w 1133160"/>
              <a:gd name="connsiteY224" fmla="*/ 296939 h 1348946"/>
              <a:gd name="connsiteX225" fmla="*/ 725092 w 1133160"/>
              <a:gd name="connsiteY225" fmla="*/ 296657 h 1348946"/>
              <a:gd name="connsiteX226" fmla="*/ 725179 w 1133160"/>
              <a:gd name="connsiteY226" fmla="*/ 296537 h 1348946"/>
              <a:gd name="connsiteX227" fmla="*/ 725489 w 1133160"/>
              <a:gd name="connsiteY227" fmla="*/ 296421 h 1348946"/>
              <a:gd name="connsiteX228" fmla="*/ 725627 w 1133160"/>
              <a:gd name="connsiteY228" fmla="*/ 296479 h 1348946"/>
              <a:gd name="connsiteX229" fmla="*/ 725658 w 1133160"/>
              <a:gd name="connsiteY229" fmla="*/ 296702 h 1348946"/>
              <a:gd name="connsiteX230" fmla="*/ 725888 w 1133160"/>
              <a:gd name="connsiteY230" fmla="*/ 296807 h 1348946"/>
              <a:gd name="connsiteX231" fmla="*/ 725906 w 1133160"/>
              <a:gd name="connsiteY231" fmla="*/ 296660 h 1348946"/>
              <a:gd name="connsiteX232" fmla="*/ 725838 w 1133160"/>
              <a:gd name="connsiteY232" fmla="*/ 296511 h 1348946"/>
              <a:gd name="connsiteX233" fmla="*/ 725924 w 1133160"/>
              <a:gd name="connsiteY233" fmla="*/ 296347 h 1348946"/>
              <a:gd name="connsiteX234" fmla="*/ 726168 w 1133160"/>
              <a:gd name="connsiteY234" fmla="*/ 296434 h 1348946"/>
              <a:gd name="connsiteX235" fmla="*/ 726223 w 1133160"/>
              <a:gd name="connsiteY235" fmla="*/ 296713 h 1348946"/>
              <a:gd name="connsiteX236" fmla="*/ 726510 w 1133160"/>
              <a:gd name="connsiteY236" fmla="*/ 296749 h 1348946"/>
              <a:gd name="connsiteX237" fmla="*/ 726696 w 1133160"/>
              <a:gd name="connsiteY237" fmla="*/ 296826 h 1348946"/>
              <a:gd name="connsiteX238" fmla="*/ 726882 w 1133160"/>
              <a:gd name="connsiteY238" fmla="*/ 297064 h 1348946"/>
              <a:gd name="connsiteX239" fmla="*/ 727106 w 1133160"/>
              <a:gd name="connsiteY239" fmla="*/ 297215 h 1348946"/>
              <a:gd name="connsiteX240" fmla="*/ 727254 w 1133160"/>
              <a:gd name="connsiteY240" fmla="*/ 297161 h 1348946"/>
              <a:gd name="connsiteX241" fmla="*/ 727391 w 1133160"/>
              <a:gd name="connsiteY241" fmla="*/ 296974 h 1348946"/>
              <a:gd name="connsiteX242" fmla="*/ 727669 w 1133160"/>
              <a:gd name="connsiteY242" fmla="*/ 297000 h 1348946"/>
              <a:gd name="connsiteX243" fmla="*/ 727842 w 1133160"/>
              <a:gd name="connsiteY243" fmla="*/ 297251 h 1348946"/>
              <a:gd name="connsiteX244" fmla="*/ 728066 w 1133160"/>
              <a:gd name="connsiteY244" fmla="*/ 297302 h 1348946"/>
              <a:gd name="connsiteX245" fmla="*/ 728303 w 1133160"/>
              <a:gd name="connsiteY245" fmla="*/ 297305 h 1348946"/>
              <a:gd name="connsiteX246" fmla="*/ 728463 w 1133160"/>
              <a:gd name="connsiteY246" fmla="*/ 297447 h 1348946"/>
              <a:gd name="connsiteX247" fmla="*/ 728624 w 1133160"/>
              <a:gd name="connsiteY247" fmla="*/ 297547 h 1348946"/>
              <a:gd name="connsiteX248" fmla="*/ 728822 w 1133160"/>
              <a:gd name="connsiteY248" fmla="*/ 297547 h 1348946"/>
              <a:gd name="connsiteX249" fmla="*/ 728871 w 1133160"/>
              <a:gd name="connsiteY249" fmla="*/ 297367 h 1348946"/>
              <a:gd name="connsiteX250" fmla="*/ 729018 w 1133160"/>
              <a:gd name="connsiteY250" fmla="*/ 297302 h 1348946"/>
              <a:gd name="connsiteX251" fmla="*/ 729021 w 1133160"/>
              <a:gd name="connsiteY251" fmla="*/ 297135 h 1348946"/>
              <a:gd name="connsiteX252" fmla="*/ 728959 w 1133160"/>
              <a:gd name="connsiteY252" fmla="*/ 296959 h 1348946"/>
              <a:gd name="connsiteX253" fmla="*/ 729065 w 1133160"/>
              <a:gd name="connsiteY253" fmla="*/ 296823 h 1348946"/>
              <a:gd name="connsiteX254" fmla="*/ 729225 w 1133160"/>
              <a:gd name="connsiteY254" fmla="*/ 296954 h 1348946"/>
              <a:gd name="connsiteX255" fmla="*/ 729490 w 1133160"/>
              <a:gd name="connsiteY255" fmla="*/ 296925 h 1348946"/>
              <a:gd name="connsiteX256" fmla="*/ 729593 w 1133160"/>
              <a:gd name="connsiteY256" fmla="*/ 297112 h 1348946"/>
              <a:gd name="connsiteX257" fmla="*/ 729610 w 1133160"/>
              <a:gd name="connsiteY257" fmla="*/ 297299 h 1348946"/>
              <a:gd name="connsiteX258" fmla="*/ 729809 w 1133160"/>
              <a:gd name="connsiteY258" fmla="*/ 297321 h 1348946"/>
              <a:gd name="connsiteX259" fmla="*/ 729969 w 1133160"/>
              <a:gd name="connsiteY259" fmla="*/ 297103 h 1348946"/>
              <a:gd name="connsiteX260" fmla="*/ 730123 w 1133160"/>
              <a:gd name="connsiteY260" fmla="*/ 297309 h 1348946"/>
              <a:gd name="connsiteX261" fmla="*/ 730264 w 1133160"/>
              <a:gd name="connsiteY261" fmla="*/ 297373 h 1348946"/>
              <a:gd name="connsiteX262" fmla="*/ 730411 w 1133160"/>
              <a:gd name="connsiteY262" fmla="*/ 297386 h 1348946"/>
              <a:gd name="connsiteX263" fmla="*/ 730449 w 1133160"/>
              <a:gd name="connsiteY263" fmla="*/ 297193 h 1348946"/>
              <a:gd name="connsiteX264" fmla="*/ 730731 w 1133160"/>
              <a:gd name="connsiteY264" fmla="*/ 297009 h 1348946"/>
              <a:gd name="connsiteX265" fmla="*/ 730936 w 1133160"/>
              <a:gd name="connsiteY265" fmla="*/ 297116 h 1348946"/>
              <a:gd name="connsiteX266" fmla="*/ 730980 w 1133160"/>
              <a:gd name="connsiteY266" fmla="*/ 297276 h 1348946"/>
              <a:gd name="connsiteX267" fmla="*/ 731077 w 1133160"/>
              <a:gd name="connsiteY267" fmla="*/ 297463 h 1348946"/>
              <a:gd name="connsiteX268" fmla="*/ 731307 w 1133160"/>
              <a:gd name="connsiteY268" fmla="*/ 297572 h 1348946"/>
              <a:gd name="connsiteX269" fmla="*/ 731487 w 1133160"/>
              <a:gd name="connsiteY269" fmla="*/ 297701 h 1348946"/>
              <a:gd name="connsiteX270" fmla="*/ 731551 w 1133160"/>
              <a:gd name="connsiteY270" fmla="*/ 297547 h 1348946"/>
              <a:gd name="connsiteX271" fmla="*/ 731680 w 1133160"/>
              <a:gd name="connsiteY271" fmla="*/ 297389 h 1348946"/>
              <a:gd name="connsiteX272" fmla="*/ 731842 w 1133160"/>
              <a:gd name="connsiteY272" fmla="*/ 297559 h 1348946"/>
              <a:gd name="connsiteX273" fmla="*/ 732018 w 1133160"/>
              <a:gd name="connsiteY273" fmla="*/ 297617 h 1348946"/>
              <a:gd name="connsiteX274" fmla="*/ 732031 w 1133160"/>
              <a:gd name="connsiteY274" fmla="*/ 297444 h 1348946"/>
              <a:gd name="connsiteX275" fmla="*/ 732159 w 1133160"/>
              <a:gd name="connsiteY275" fmla="*/ 297270 h 1348946"/>
              <a:gd name="connsiteX276" fmla="*/ 732425 w 1133160"/>
              <a:gd name="connsiteY276" fmla="*/ 297238 h 1348946"/>
              <a:gd name="connsiteX277" fmla="*/ 732466 w 1133160"/>
              <a:gd name="connsiteY277" fmla="*/ 297489 h 1348946"/>
              <a:gd name="connsiteX278" fmla="*/ 732659 w 1133160"/>
              <a:gd name="connsiteY278" fmla="*/ 297624 h 1348946"/>
              <a:gd name="connsiteX279" fmla="*/ 732726 w 1133160"/>
              <a:gd name="connsiteY279" fmla="*/ 297347 h 1348946"/>
              <a:gd name="connsiteX280" fmla="*/ 733004 w 1133160"/>
              <a:gd name="connsiteY280" fmla="*/ 297302 h 1348946"/>
              <a:gd name="connsiteX281" fmla="*/ 733235 w 1133160"/>
              <a:gd name="connsiteY281" fmla="*/ 297394 h 1348946"/>
              <a:gd name="connsiteX282" fmla="*/ 733325 w 1133160"/>
              <a:gd name="connsiteY282" fmla="*/ 297251 h 1348946"/>
              <a:gd name="connsiteX283" fmla="*/ 733279 w 1133160"/>
              <a:gd name="connsiteY283" fmla="*/ 297009 h 1348946"/>
              <a:gd name="connsiteX284" fmla="*/ 733532 w 1133160"/>
              <a:gd name="connsiteY284" fmla="*/ 296897 h 1348946"/>
              <a:gd name="connsiteX285" fmla="*/ 733626 w 1133160"/>
              <a:gd name="connsiteY285" fmla="*/ 296672 h 1348946"/>
              <a:gd name="connsiteX286" fmla="*/ 733825 w 1133160"/>
              <a:gd name="connsiteY286" fmla="*/ 296453 h 1348946"/>
              <a:gd name="connsiteX287" fmla="*/ 733786 w 1133160"/>
              <a:gd name="connsiteY287" fmla="*/ 296189 h 1348946"/>
              <a:gd name="connsiteX288" fmla="*/ 733648 w 1133160"/>
              <a:gd name="connsiteY288" fmla="*/ 296016 h 1348946"/>
              <a:gd name="connsiteX289" fmla="*/ 733850 w 1133160"/>
              <a:gd name="connsiteY289" fmla="*/ 296003 h 1348946"/>
              <a:gd name="connsiteX290" fmla="*/ 733990 w 1133160"/>
              <a:gd name="connsiteY290" fmla="*/ 295881 h 1348946"/>
              <a:gd name="connsiteX291" fmla="*/ 734254 w 1133160"/>
              <a:gd name="connsiteY291" fmla="*/ 295697 h 1348946"/>
              <a:gd name="connsiteX292" fmla="*/ 734487 w 1133160"/>
              <a:gd name="connsiteY292" fmla="*/ 295980 h 1348946"/>
              <a:gd name="connsiteX293" fmla="*/ 734644 w 1133160"/>
              <a:gd name="connsiteY293" fmla="*/ 296073 h 1348946"/>
              <a:gd name="connsiteX294" fmla="*/ 734752 w 1133160"/>
              <a:gd name="connsiteY294" fmla="*/ 295945 h 1348946"/>
              <a:gd name="connsiteX295" fmla="*/ 734942 w 1133160"/>
              <a:gd name="connsiteY295" fmla="*/ 295787 h 1348946"/>
              <a:gd name="connsiteX296" fmla="*/ 735029 w 1133160"/>
              <a:gd name="connsiteY296" fmla="*/ 295572 h 1348946"/>
              <a:gd name="connsiteX297" fmla="*/ 735259 w 1133160"/>
              <a:gd name="connsiteY297" fmla="*/ 295359 h 1348946"/>
              <a:gd name="connsiteX298" fmla="*/ 735540 w 1133160"/>
              <a:gd name="connsiteY298" fmla="*/ 295128 h 1348946"/>
              <a:gd name="connsiteX299" fmla="*/ 735727 w 1133160"/>
              <a:gd name="connsiteY299" fmla="*/ 295022 h 1348946"/>
              <a:gd name="connsiteX300" fmla="*/ 735841 w 1133160"/>
              <a:gd name="connsiteY300" fmla="*/ 295128 h 1348946"/>
              <a:gd name="connsiteX301" fmla="*/ 736015 w 1133160"/>
              <a:gd name="connsiteY301" fmla="*/ 295263 h 1348946"/>
              <a:gd name="connsiteX302" fmla="*/ 736041 w 1133160"/>
              <a:gd name="connsiteY302" fmla="*/ 295462 h 1348946"/>
              <a:gd name="connsiteX303" fmla="*/ 735957 w 1133160"/>
              <a:gd name="connsiteY303" fmla="*/ 295617 h 1348946"/>
              <a:gd name="connsiteX304" fmla="*/ 736060 w 1133160"/>
              <a:gd name="connsiteY304" fmla="*/ 295810 h 1348946"/>
              <a:gd name="connsiteX305" fmla="*/ 736258 w 1133160"/>
              <a:gd name="connsiteY305" fmla="*/ 295604 h 1348946"/>
              <a:gd name="connsiteX306" fmla="*/ 736386 w 1133160"/>
              <a:gd name="connsiteY306" fmla="*/ 295314 h 1348946"/>
              <a:gd name="connsiteX307" fmla="*/ 736539 w 1133160"/>
              <a:gd name="connsiteY307" fmla="*/ 295295 h 1348946"/>
              <a:gd name="connsiteX308" fmla="*/ 736726 w 1133160"/>
              <a:gd name="connsiteY308" fmla="*/ 295443 h 1348946"/>
              <a:gd name="connsiteX309" fmla="*/ 736956 w 1133160"/>
              <a:gd name="connsiteY309" fmla="*/ 295501 h 1348946"/>
              <a:gd name="connsiteX310" fmla="*/ 737257 w 1133160"/>
              <a:gd name="connsiteY310" fmla="*/ 295366 h 1348946"/>
              <a:gd name="connsiteX311" fmla="*/ 737494 w 1133160"/>
              <a:gd name="connsiteY311" fmla="*/ 295302 h 1348946"/>
              <a:gd name="connsiteX312" fmla="*/ 737615 w 1133160"/>
              <a:gd name="connsiteY312" fmla="*/ 295128 h 1348946"/>
              <a:gd name="connsiteX313" fmla="*/ 737581 w 1133160"/>
              <a:gd name="connsiteY313" fmla="*/ 294945 h 1348946"/>
              <a:gd name="connsiteX314" fmla="*/ 737354 w 1133160"/>
              <a:gd name="connsiteY314" fmla="*/ 294877 h 1348946"/>
              <a:gd name="connsiteX315" fmla="*/ 737327 w 1133160"/>
              <a:gd name="connsiteY315" fmla="*/ 294710 h 1348946"/>
              <a:gd name="connsiteX316" fmla="*/ 737453 w 1133160"/>
              <a:gd name="connsiteY316" fmla="*/ 294571 h 1348946"/>
              <a:gd name="connsiteX317" fmla="*/ 737745 w 1133160"/>
              <a:gd name="connsiteY317" fmla="*/ 294594 h 1348946"/>
              <a:gd name="connsiteX318" fmla="*/ 737808 w 1133160"/>
              <a:gd name="connsiteY318" fmla="*/ 294781 h 1348946"/>
              <a:gd name="connsiteX319" fmla="*/ 737929 w 1133160"/>
              <a:gd name="connsiteY319" fmla="*/ 294993 h 1348946"/>
              <a:gd name="connsiteX320" fmla="*/ 738148 w 1133160"/>
              <a:gd name="connsiteY320" fmla="*/ 295160 h 1348946"/>
              <a:gd name="connsiteX321" fmla="*/ 738289 w 1133160"/>
              <a:gd name="connsiteY321" fmla="*/ 295237 h 1348946"/>
              <a:gd name="connsiteX322" fmla="*/ 738417 w 1133160"/>
              <a:gd name="connsiteY322" fmla="*/ 295166 h 1348946"/>
              <a:gd name="connsiteX323" fmla="*/ 738526 w 1133160"/>
              <a:gd name="connsiteY323" fmla="*/ 294874 h 1348946"/>
              <a:gd name="connsiteX324" fmla="*/ 738384 w 1133160"/>
              <a:gd name="connsiteY324" fmla="*/ 294781 h 1348946"/>
              <a:gd name="connsiteX325" fmla="*/ 738122 w 1133160"/>
              <a:gd name="connsiteY325" fmla="*/ 294755 h 1348946"/>
              <a:gd name="connsiteX326" fmla="*/ 738116 w 1133160"/>
              <a:gd name="connsiteY326" fmla="*/ 294568 h 1348946"/>
              <a:gd name="connsiteX327" fmla="*/ 738096 w 1133160"/>
              <a:gd name="connsiteY327" fmla="*/ 294401 h 1348946"/>
              <a:gd name="connsiteX328" fmla="*/ 738243 w 1133160"/>
              <a:gd name="connsiteY328" fmla="*/ 294253 h 1348946"/>
              <a:gd name="connsiteX329" fmla="*/ 738372 w 1133160"/>
              <a:gd name="connsiteY329" fmla="*/ 293989 h 1348946"/>
              <a:gd name="connsiteX330" fmla="*/ 738493 w 1133160"/>
              <a:gd name="connsiteY330" fmla="*/ 293809 h 1348946"/>
              <a:gd name="connsiteX331" fmla="*/ 738634 w 1133160"/>
              <a:gd name="connsiteY331" fmla="*/ 293629 h 1348946"/>
              <a:gd name="connsiteX332" fmla="*/ 738775 w 1133160"/>
              <a:gd name="connsiteY332" fmla="*/ 293481 h 1348946"/>
              <a:gd name="connsiteX333" fmla="*/ 739064 w 1133160"/>
              <a:gd name="connsiteY333" fmla="*/ 293311 h 1348946"/>
              <a:gd name="connsiteX334" fmla="*/ 739435 w 1133160"/>
              <a:gd name="connsiteY334" fmla="*/ 293185 h 1348946"/>
              <a:gd name="connsiteX335" fmla="*/ 739653 w 1133160"/>
              <a:gd name="connsiteY335" fmla="*/ 293089 h 1348946"/>
              <a:gd name="connsiteX336" fmla="*/ 740024 w 1133160"/>
              <a:gd name="connsiteY336" fmla="*/ 292844 h 1348946"/>
              <a:gd name="connsiteX337" fmla="*/ 740248 w 1133160"/>
              <a:gd name="connsiteY337" fmla="*/ 292774 h 1348946"/>
              <a:gd name="connsiteX338" fmla="*/ 740428 w 1133160"/>
              <a:gd name="connsiteY338" fmla="*/ 292600 h 1348946"/>
              <a:gd name="connsiteX339" fmla="*/ 740575 w 1133160"/>
              <a:gd name="connsiteY339" fmla="*/ 292458 h 1348946"/>
              <a:gd name="connsiteX340" fmla="*/ 740742 w 1133160"/>
              <a:gd name="connsiteY340" fmla="*/ 292356 h 1348946"/>
              <a:gd name="connsiteX341" fmla="*/ 740989 w 1133160"/>
              <a:gd name="connsiteY341" fmla="*/ 292381 h 1348946"/>
              <a:gd name="connsiteX342" fmla="*/ 741383 w 1133160"/>
              <a:gd name="connsiteY342" fmla="*/ 292503 h 1348946"/>
              <a:gd name="connsiteX343" fmla="*/ 741914 w 1133160"/>
              <a:gd name="connsiteY343" fmla="*/ 292503 h 1348946"/>
              <a:gd name="connsiteX344" fmla="*/ 742329 w 1133160"/>
              <a:gd name="connsiteY344" fmla="*/ 292503 h 1348946"/>
              <a:gd name="connsiteX345" fmla="*/ 742777 w 1133160"/>
              <a:gd name="connsiteY345" fmla="*/ 292381 h 1348946"/>
              <a:gd name="connsiteX346" fmla="*/ 743137 w 1133160"/>
              <a:gd name="connsiteY346" fmla="*/ 292471 h 1348946"/>
              <a:gd name="connsiteX347" fmla="*/ 743495 w 1133160"/>
              <a:gd name="connsiteY347" fmla="*/ 292426 h 1348946"/>
              <a:gd name="connsiteX348" fmla="*/ 743642 w 1133160"/>
              <a:gd name="connsiteY348" fmla="*/ 292323 h 1348946"/>
              <a:gd name="connsiteX349" fmla="*/ 743899 w 1133160"/>
              <a:gd name="connsiteY349" fmla="*/ 292330 h 1348946"/>
              <a:gd name="connsiteX350" fmla="*/ 744123 w 1133160"/>
              <a:gd name="connsiteY350" fmla="*/ 292323 h 1348946"/>
              <a:gd name="connsiteX351" fmla="*/ 744236 w 1133160"/>
              <a:gd name="connsiteY351" fmla="*/ 292494 h 1348946"/>
              <a:gd name="connsiteX352" fmla="*/ 744460 w 1133160"/>
              <a:gd name="connsiteY352" fmla="*/ 292651 h 1348946"/>
              <a:gd name="connsiteX353" fmla="*/ 744535 w 1133160"/>
              <a:gd name="connsiteY353" fmla="*/ 292489 h 1348946"/>
              <a:gd name="connsiteX354" fmla="*/ 744764 w 1133160"/>
              <a:gd name="connsiteY354" fmla="*/ 292362 h 1348946"/>
              <a:gd name="connsiteX355" fmla="*/ 744880 w 1133160"/>
              <a:gd name="connsiteY355" fmla="*/ 292584 h 1348946"/>
              <a:gd name="connsiteX356" fmla="*/ 745070 w 1133160"/>
              <a:gd name="connsiteY356" fmla="*/ 292631 h 1348946"/>
              <a:gd name="connsiteX357" fmla="*/ 745150 w 1133160"/>
              <a:gd name="connsiteY357" fmla="*/ 292457 h 1348946"/>
              <a:gd name="connsiteX358" fmla="*/ 745449 w 1133160"/>
              <a:gd name="connsiteY358" fmla="*/ 292281 h 1348946"/>
              <a:gd name="connsiteX359" fmla="*/ 745701 w 1133160"/>
              <a:gd name="connsiteY359" fmla="*/ 292030 h 1348946"/>
              <a:gd name="connsiteX360" fmla="*/ 745670 w 1133160"/>
              <a:gd name="connsiteY360" fmla="*/ 291823 h 1348946"/>
              <a:gd name="connsiteX361" fmla="*/ 745734 w 1133160"/>
              <a:gd name="connsiteY361" fmla="*/ 291601 h 1348946"/>
              <a:gd name="connsiteX362" fmla="*/ 745891 w 1133160"/>
              <a:gd name="connsiteY362" fmla="*/ 291554 h 1348946"/>
              <a:gd name="connsiteX363" fmla="*/ 746064 w 1133160"/>
              <a:gd name="connsiteY363" fmla="*/ 291713 h 1348946"/>
              <a:gd name="connsiteX364" fmla="*/ 746357 w 1133160"/>
              <a:gd name="connsiteY364" fmla="*/ 291672 h 1348946"/>
              <a:gd name="connsiteX365" fmla="*/ 746505 w 1133160"/>
              <a:gd name="connsiteY365" fmla="*/ 291523 h 1348946"/>
              <a:gd name="connsiteX366" fmla="*/ 746649 w 1133160"/>
              <a:gd name="connsiteY366" fmla="*/ 291381 h 1348946"/>
              <a:gd name="connsiteX367" fmla="*/ 746836 w 1133160"/>
              <a:gd name="connsiteY367" fmla="*/ 291396 h 1348946"/>
              <a:gd name="connsiteX368" fmla="*/ 746952 w 1133160"/>
              <a:gd name="connsiteY368" fmla="*/ 291511 h 1348946"/>
              <a:gd name="connsiteX369" fmla="*/ 747025 w 1133160"/>
              <a:gd name="connsiteY369" fmla="*/ 291727 h 1348946"/>
              <a:gd name="connsiteX370" fmla="*/ 747043 w 1133160"/>
              <a:gd name="connsiteY370" fmla="*/ 291967 h 1348946"/>
              <a:gd name="connsiteX371" fmla="*/ 747120 w 1133160"/>
              <a:gd name="connsiteY371" fmla="*/ 292094 h 1348946"/>
              <a:gd name="connsiteX372" fmla="*/ 747120 w 1133160"/>
              <a:gd name="connsiteY372" fmla="*/ 292284 h 1348946"/>
              <a:gd name="connsiteX373" fmla="*/ 747388 w 1133160"/>
              <a:gd name="connsiteY373" fmla="*/ 292284 h 1348946"/>
              <a:gd name="connsiteX374" fmla="*/ 747578 w 1133160"/>
              <a:gd name="connsiteY374" fmla="*/ 292235 h 1348946"/>
              <a:gd name="connsiteX375" fmla="*/ 747766 w 1133160"/>
              <a:gd name="connsiteY375" fmla="*/ 292235 h 1348946"/>
              <a:gd name="connsiteX376" fmla="*/ 748005 w 1133160"/>
              <a:gd name="connsiteY376" fmla="*/ 292284 h 1348946"/>
              <a:gd name="connsiteX377" fmla="*/ 748350 w 1133160"/>
              <a:gd name="connsiteY377" fmla="*/ 292189 h 1348946"/>
              <a:gd name="connsiteX378" fmla="*/ 748556 w 1133160"/>
              <a:gd name="connsiteY378" fmla="*/ 292291 h 1348946"/>
              <a:gd name="connsiteX379" fmla="*/ 748809 w 1133160"/>
              <a:gd name="connsiteY379" fmla="*/ 292172 h 1348946"/>
              <a:gd name="connsiteX380" fmla="*/ 749123 w 1133160"/>
              <a:gd name="connsiteY380" fmla="*/ 292047 h 1348946"/>
              <a:gd name="connsiteX381" fmla="*/ 749313 w 1133160"/>
              <a:gd name="connsiteY381" fmla="*/ 291825 h 1348946"/>
              <a:gd name="connsiteX382" fmla="*/ 749495 w 1133160"/>
              <a:gd name="connsiteY382" fmla="*/ 291682 h 1348946"/>
              <a:gd name="connsiteX383" fmla="*/ 749771 w 1133160"/>
              <a:gd name="connsiteY383" fmla="*/ 291762 h 1348946"/>
              <a:gd name="connsiteX384" fmla="*/ 749880 w 1133160"/>
              <a:gd name="connsiteY384" fmla="*/ 291998 h 1348946"/>
              <a:gd name="connsiteX385" fmla="*/ 750152 w 1133160"/>
              <a:gd name="connsiteY385" fmla="*/ 292134 h 1348946"/>
              <a:gd name="connsiteX386" fmla="*/ 750330 w 1133160"/>
              <a:gd name="connsiteY386" fmla="*/ 292333 h 1348946"/>
              <a:gd name="connsiteX387" fmla="*/ 750565 w 1133160"/>
              <a:gd name="connsiteY387" fmla="*/ 292347 h 1348946"/>
              <a:gd name="connsiteX388" fmla="*/ 750835 w 1133160"/>
              <a:gd name="connsiteY388" fmla="*/ 292316 h 1348946"/>
              <a:gd name="connsiteX389" fmla="*/ 751104 w 1133160"/>
              <a:gd name="connsiteY389" fmla="*/ 292333 h 1348946"/>
              <a:gd name="connsiteX390" fmla="*/ 751442 w 1133160"/>
              <a:gd name="connsiteY390" fmla="*/ 292333 h 1348946"/>
              <a:gd name="connsiteX391" fmla="*/ 751640 w 1133160"/>
              <a:gd name="connsiteY391" fmla="*/ 292096 h 1348946"/>
              <a:gd name="connsiteX392" fmla="*/ 751529 w 1133160"/>
              <a:gd name="connsiteY392" fmla="*/ 291952 h 1348946"/>
              <a:gd name="connsiteX393" fmla="*/ 751419 w 1133160"/>
              <a:gd name="connsiteY393" fmla="*/ 291779 h 1348946"/>
              <a:gd name="connsiteX394" fmla="*/ 751324 w 1133160"/>
              <a:gd name="connsiteY394" fmla="*/ 291476 h 1348946"/>
              <a:gd name="connsiteX395" fmla="*/ 751355 w 1133160"/>
              <a:gd name="connsiteY395" fmla="*/ 291208 h 1348946"/>
              <a:gd name="connsiteX396" fmla="*/ 751514 w 1133160"/>
              <a:gd name="connsiteY396" fmla="*/ 291193 h 1348946"/>
              <a:gd name="connsiteX397" fmla="*/ 751844 w 1133160"/>
              <a:gd name="connsiteY397" fmla="*/ 291208 h 1348946"/>
              <a:gd name="connsiteX398" fmla="*/ 752143 w 1133160"/>
              <a:gd name="connsiteY398" fmla="*/ 291225 h 1348946"/>
              <a:gd name="connsiteX399" fmla="*/ 752554 w 1133160"/>
              <a:gd name="connsiteY399" fmla="*/ 291366 h 1348946"/>
              <a:gd name="connsiteX400" fmla="*/ 752775 w 1133160"/>
              <a:gd name="connsiteY400" fmla="*/ 291081 h 1348946"/>
              <a:gd name="connsiteX401" fmla="*/ 752979 w 1133160"/>
              <a:gd name="connsiteY401" fmla="*/ 291003 h 1348946"/>
              <a:gd name="connsiteX402" fmla="*/ 753028 w 1133160"/>
              <a:gd name="connsiteY402" fmla="*/ 291271 h 1348946"/>
              <a:gd name="connsiteX403" fmla="*/ 753295 w 1133160"/>
              <a:gd name="connsiteY403" fmla="*/ 291083 h 1348946"/>
              <a:gd name="connsiteX404" fmla="*/ 753533 w 1133160"/>
              <a:gd name="connsiteY404" fmla="*/ 290971 h 1348946"/>
              <a:gd name="connsiteX405" fmla="*/ 753864 w 1133160"/>
              <a:gd name="connsiteY405" fmla="*/ 290812 h 1348946"/>
              <a:gd name="connsiteX406" fmla="*/ 754194 w 1133160"/>
              <a:gd name="connsiteY406" fmla="*/ 290544 h 1348946"/>
              <a:gd name="connsiteX407" fmla="*/ 754415 w 1133160"/>
              <a:gd name="connsiteY407" fmla="*/ 290339 h 1348946"/>
              <a:gd name="connsiteX408" fmla="*/ 754604 w 1133160"/>
              <a:gd name="connsiteY408" fmla="*/ 290149 h 1348946"/>
              <a:gd name="connsiteX409" fmla="*/ 754872 w 1133160"/>
              <a:gd name="connsiteY409" fmla="*/ 289817 h 1348946"/>
              <a:gd name="connsiteX410" fmla="*/ 755005 w 1133160"/>
              <a:gd name="connsiteY410" fmla="*/ 289680 h 1348946"/>
              <a:gd name="connsiteX411" fmla="*/ 755015 w 1133160"/>
              <a:gd name="connsiteY411" fmla="*/ 289387 h 1348946"/>
              <a:gd name="connsiteX412" fmla="*/ 754954 w 1133160"/>
              <a:gd name="connsiteY412" fmla="*/ 289180 h 1348946"/>
              <a:gd name="connsiteX413" fmla="*/ 754897 w 1133160"/>
              <a:gd name="connsiteY413" fmla="*/ 288964 h 1348946"/>
              <a:gd name="connsiteX414" fmla="*/ 755132 w 1133160"/>
              <a:gd name="connsiteY414" fmla="*/ 288877 h 1348946"/>
              <a:gd name="connsiteX415" fmla="*/ 755195 w 1133160"/>
              <a:gd name="connsiteY415" fmla="*/ 288682 h 1348946"/>
              <a:gd name="connsiteX416" fmla="*/ 755195 w 1133160"/>
              <a:gd name="connsiteY416" fmla="*/ 288440 h 1348946"/>
              <a:gd name="connsiteX417" fmla="*/ 755450 w 1133160"/>
              <a:gd name="connsiteY417" fmla="*/ 288406 h 1348946"/>
              <a:gd name="connsiteX418" fmla="*/ 755654 w 1133160"/>
              <a:gd name="connsiteY418" fmla="*/ 288487 h 1348946"/>
              <a:gd name="connsiteX419" fmla="*/ 755953 w 1133160"/>
              <a:gd name="connsiteY419" fmla="*/ 288470 h 1348946"/>
              <a:gd name="connsiteX420" fmla="*/ 756118 w 1133160"/>
              <a:gd name="connsiteY420" fmla="*/ 288338 h 1348946"/>
              <a:gd name="connsiteX421" fmla="*/ 756324 w 1133160"/>
              <a:gd name="connsiteY421" fmla="*/ 288201 h 1348946"/>
              <a:gd name="connsiteX422" fmla="*/ 756599 w 1133160"/>
              <a:gd name="connsiteY422" fmla="*/ 288062 h 1348946"/>
              <a:gd name="connsiteX423" fmla="*/ 756694 w 1133160"/>
              <a:gd name="connsiteY423" fmla="*/ 287901 h 1348946"/>
              <a:gd name="connsiteX424" fmla="*/ 756743 w 1133160"/>
              <a:gd name="connsiteY424" fmla="*/ 287655 h 1348946"/>
              <a:gd name="connsiteX425" fmla="*/ 757073 w 1133160"/>
              <a:gd name="connsiteY425" fmla="*/ 287235 h 1348946"/>
              <a:gd name="connsiteX426" fmla="*/ 757386 w 1133160"/>
              <a:gd name="connsiteY426" fmla="*/ 287072 h 1348946"/>
              <a:gd name="connsiteX427" fmla="*/ 757973 w 1133160"/>
              <a:gd name="connsiteY427" fmla="*/ 286983 h 1348946"/>
              <a:gd name="connsiteX428" fmla="*/ 758004 w 1133160"/>
              <a:gd name="connsiteY428" fmla="*/ 286776 h 1348946"/>
              <a:gd name="connsiteX429" fmla="*/ 758399 w 1133160"/>
              <a:gd name="connsiteY429" fmla="*/ 286491 h 1348946"/>
              <a:gd name="connsiteX430" fmla="*/ 758589 w 1133160"/>
              <a:gd name="connsiteY430" fmla="*/ 286412 h 1348946"/>
              <a:gd name="connsiteX431" fmla="*/ 758699 w 1133160"/>
              <a:gd name="connsiteY431" fmla="*/ 286635 h 1348946"/>
              <a:gd name="connsiteX432" fmla="*/ 758983 w 1133160"/>
              <a:gd name="connsiteY432" fmla="*/ 286649 h 1348946"/>
              <a:gd name="connsiteX433" fmla="*/ 759078 w 1133160"/>
              <a:gd name="connsiteY433" fmla="*/ 286430 h 1348946"/>
              <a:gd name="connsiteX434" fmla="*/ 759062 w 1133160"/>
              <a:gd name="connsiteY434" fmla="*/ 286176 h 1348946"/>
              <a:gd name="connsiteX435" fmla="*/ 758825 w 1133160"/>
              <a:gd name="connsiteY435" fmla="*/ 286032 h 1348946"/>
              <a:gd name="connsiteX436" fmla="*/ 758699 w 1133160"/>
              <a:gd name="connsiteY436" fmla="*/ 285778 h 1348946"/>
              <a:gd name="connsiteX437" fmla="*/ 758753 w 1133160"/>
              <a:gd name="connsiteY437" fmla="*/ 285586 h 1348946"/>
              <a:gd name="connsiteX438" fmla="*/ 759014 w 1133160"/>
              <a:gd name="connsiteY438" fmla="*/ 285558 h 1348946"/>
              <a:gd name="connsiteX439" fmla="*/ 759377 w 1133160"/>
              <a:gd name="connsiteY439" fmla="*/ 285653 h 1348946"/>
              <a:gd name="connsiteX440" fmla="*/ 759678 w 1133160"/>
              <a:gd name="connsiteY440" fmla="*/ 285509 h 1348946"/>
              <a:gd name="connsiteX441" fmla="*/ 760087 w 1133160"/>
              <a:gd name="connsiteY441" fmla="*/ 285226 h 1348946"/>
              <a:gd name="connsiteX442" fmla="*/ 760035 w 1133160"/>
              <a:gd name="connsiteY442" fmla="*/ 284910 h 1348946"/>
              <a:gd name="connsiteX443" fmla="*/ 759874 w 1133160"/>
              <a:gd name="connsiteY443" fmla="*/ 284733 h 1348946"/>
              <a:gd name="connsiteX444" fmla="*/ 759672 w 1133160"/>
              <a:gd name="connsiteY444" fmla="*/ 284416 h 1348946"/>
              <a:gd name="connsiteX445" fmla="*/ 759798 w 1133160"/>
              <a:gd name="connsiteY445" fmla="*/ 284306 h 1348946"/>
              <a:gd name="connsiteX446" fmla="*/ 760048 w 1133160"/>
              <a:gd name="connsiteY446" fmla="*/ 284338 h 1348946"/>
              <a:gd name="connsiteX447" fmla="*/ 760363 w 1133160"/>
              <a:gd name="connsiteY447" fmla="*/ 284338 h 1348946"/>
              <a:gd name="connsiteX448" fmla="*/ 760697 w 1133160"/>
              <a:gd name="connsiteY448" fmla="*/ 284053 h 1348946"/>
              <a:gd name="connsiteX449" fmla="*/ 760963 w 1133160"/>
              <a:gd name="connsiteY449" fmla="*/ 283928 h 1348946"/>
              <a:gd name="connsiteX450" fmla="*/ 761184 w 1133160"/>
              <a:gd name="connsiteY450" fmla="*/ 283801 h 1348946"/>
              <a:gd name="connsiteX451" fmla="*/ 761439 w 1133160"/>
              <a:gd name="connsiteY451" fmla="*/ 283651 h 1348946"/>
              <a:gd name="connsiteX452" fmla="*/ 761570 w 1133160"/>
              <a:gd name="connsiteY452" fmla="*/ 283555 h 1348946"/>
              <a:gd name="connsiteX453" fmla="*/ 761709 w 1133160"/>
              <a:gd name="connsiteY453" fmla="*/ 283356 h 1348946"/>
              <a:gd name="connsiteX454" fmla="*/ 761653 w 1133160"/>
              <a:gd name="connsiteY454" fmla="*/ 283094 h 1348946"/>
              <a:gd name="connsiteX455" fmla="*/ 761503 w 1133160"/>
              <a:gd name="connsiteY455" fmla="*/ 282945 h 1348946"/>
              <a:gd name="connsiteX456" fmla="*/ 761303 w 1133160"/>
              <a:gd name="connsiteY456" fmla="*/ 282759 h 1348946"/>
              <a:gd name="connsiteX457" fmla="*/ 761228 w 1133160"/>
              <a:gd name="connsiteY457" fmla="*/ 282609 h 1348946"/>
              <a:gd name="connsiteX458" fmla="*/ 761153 w 1133160"/>
              <a:gd name="connsiteY458" fmla="*/ 282259 h 1348946"/>
              <a:gd name="connsiteX459" fmla="*/ 761222 w 1133160"/>
              <a:gd name="connsiteY459" fmla="*/ 281991 h 1348946"/>
              <a:gd name="connsiteX460" fmla="*/ 761625 w 1133160"/>
              <a:gd name="connsiteY460" fmla="*/ 281891 h 1348946"/>
              <a:gd name="connsiteX461" fmla="*/ 761836 w 1133160"/>
              <a:gd name="connsiteY461" fmla="*/ 281891 h 1348946"/>
              <a:gd name="connsiteX462" fmla="*/ 762168 w 1133160"/>
              <a:gd name="connsiteY462" fmla="*/ 281749 h 1348946"/>
              <a:gd name="connsiteX463" fmla="*/ 762221 w 1133160"/>
              <a:gd name="connsiteY463" fmla="*/ 281407 h 1348946"/>
              <a:gd name="connsiteX464" fmla="*/ 762221 w 1133160"/>
              <a:gd name="connsiteY464" fmla="*/ 281256 h 1348946"/>
              <a:gd name="connsiteX465" fmla="*/ 762471 w 1133160"/>
              <a:gd name="connsiteY465" fmla="*/ 281156 h 1348946"/>
              <a:gd name="connsiteX466" fmla="*/ 762510 w 1133160"/>
              <a:gd name="connsiteY466" fmla="*/ 280972 h 1348946"/>
              <a:gd name="connsiteX467" fmla="*/ 762764 w 1133160"/>
              <a:gd name="connsiteY467" fmla="*/ 280647 h 1348946"/>
              <a:gd name="connsiteX468" fmla="*/ 763064 w 1133160"/>
              <a:gd name="connsiteY468" fmla="*/ 280694 h 1348946"/>
              <a:gd name="connsiteX469" fmla="*/ 763064 w 1133160"/>
              <a:gd name="connsiteY469" fmla="*/ 280392 h 1348946"/>
              <a:gd name="connsiteX470" fmla="*/ 763432 w 1133160"/>
              <a:gd name="connsiteY470" fmla="*/ 280392 h 1348946"/>
              <a:gd name="connsiteX471" fmla="*/ 763594 w 1133160"/>
              <a:gd name="connsiteY471" fmla="*/ 279929 h 1348946"/>
              <a:gd name="connsiteX472" fmla="*/ 763918 w 1133160"/>
              <a:gd name="connsiteY472" fmla="*/ 279999 h 1348946"/>
              <a:gd name="connsiteX473" fmla="*/ 764356 w 1133160"/>
              <a:gd name="connsiteY473" fmla="*/ 280091 h 1348946"/>
              <a:gd name="connsiteX474" fmla="*/ 764817 w 1133160"/>
              <a:gd name="connsiteY474" fmla="*/ 280300 h 1348946"/>
              <a:gd name="connsiteX475" fmla="*/ 765025 w 1133160"/>
              <a:gd name="connsiteY475" fmla="*/ 280207 h 1348946"/>
              <a:gd name="connsiteX476" fmla="*/ 765417 w 1133160"/>
              <a:gd name="connsiteY476" fmla="*/ 279906 h 1348946"/>
              <a:gd name="connsiteX477" fmla="*/ 765648 w 1133160"/>
              <a:gd name="connsiteY477" fmla="*/ 279697 h 1348946"/>
              <a:gd name="connsiteX478" fmla="*/ 765924 w 1133160"/>
              <a:gd name="connsiteY478" fmla="*/ 279697 h 1348946"/>
              <a:gd name="connsiteX479" fmla="*/ 766570 w 1133160"/>
              <a:gd name="connsiteY479" fmla="*/ 279396 h 1348946"/>
              <a:gd name="connsiteX480" fmla="*/ 766963 w 1133160"/>
              <a:gd name="connsiteY480" fmla="*/ 279026 h 1348946"/>
              <a:gd name="connsiteX481" fmla="*/ 767056 w 1133160"/>
              <a:gd name="connsiteY481" fmla="*/ 278724 h 1348946"/>
              <a:gd name="connsiteX482" fmla="*/ 767286 w 1133160"/>
              <a:gd name="connsiteY482" fmla="*/ 278354 h 1348946"/>
              <a:gd name="connsiteX483" fmla="*/ 767124 w 1133160"/>
              <a:gd name="connsiteY483" fmla="*/ 278191 h 1348946"/>
              <a:gd name="connsiteX484" fmla="*/ 767540 w 1133160"/>
              <a:gd name="connsiteY484" fmla="*/ 277751 h 1348946"/>
              <a:gd name="connsiteX485" fmla="*/ 767839 w 1133160"/>
              <a:gd name="connsiteY485" fmla="*/ 277543 h 1348946"/>
              <a:gd name="connsiteX486" fmla="*/ 767839 w 1133160"/>
              <a:gd name="connsiteY486" fmla="*/ 277242 h 1348946"/>
              <a:gd name="connsiteX487" fmla="*/ 767494 w 1133160"/>
              <a:gd name="connsiteY487" fmla="*/ 277242 h 1348946"/>
              <a:gd name="connsiteX488" fmla="*/ 767563 w 1133160"/>
              <a:gd name="connsiteY488" fmla="*/ 276755 h 1348946"/>
              <a:gd name="connsiteX489" fmla="*/ 767648 w 1133160"/>
              <a:gd name="connsiteY489" fmla="*/ 276623 h 1348946"/>
              <a:gd name="connsiteX490" fmla="*/ 767770 w 1133160"/>
              <a:gd name="connsiteY490" fmla="*/ 276431 h 1348946"/>
              <a:gd name="connsiteX491" fmla="*/ 768009 w 1133160"/>
              <a:gd name="connsiteY491" fmla="*/ 276510 h 1348946"/>
              <a:gd name="connsiteX492" fmla="*/ 768047 w 1133160"/>
              <a:gd name="connsiteY492" fmla="*/ 277010 h 1348946"/>
              <a:gd name="connsiteX493" fmla="*/ 768348 w 1133160"/>
              <a:gd name="connsiteY493" fmla="*/ 277056 h 1348946"/>
              <a:gd name="connsiteX494" fmla="*/ 768624 w 1133160"/>
              <a:gd name="connsiteY494" fmla="*/ 276523 h 1348946"/>
              <a:gd name="connsiteX495" fmla="*/ 769039 w 1133160"/>
              <a:gd name="connsiteY495" fmla="*/ 276129 h 1348946"/>
              <a:gd name="connsiteX496" fmla="*/ 769039 w 1133160"/>
              <a:gd name="connsiteY496" fmla="*/ 275828 h 1348946"/>
              <a:gd name="connsiteX497" fmla="*/ 769248 w 1133160"/>
              <a:gd name="connsiteY497" fmla="*/ 275821 h 1348946"/>
              <a:gd name="connsiteX498" fmla="*/ 771135 w 1133160"/>
              <a:gd name="connsiteY498" fmla="*/ 280327 h 1348946"/>
              <a:gd name="connsiteX499" fmla="*/ 772323 w 1133160"/>
              <a:gd name="connsiteY499" fmla="*/ 281134 h 1348946"/>
              <a:gd name="connsiteX500" fmla="*/ 775939 w 1133160"/>
              <a:gd name="connsiteY500" fmla="*/ 281133 h 1348946"/>
              <a:gd name="connsiteX501" fmla="*/ 780791 w 1133160"/>
              <a:gd name="connsiteY501" fmla="*/ 279919 h 1348946"/>
              <a:gd name="connsiteX502" fmla="*/ 784849 w 1133160"/>
              <a:gd name="connsiteY502" fmla="*/ 278303 h 1348946"/>
              <a:gd name="connsiteX503" fmla="*/ 790515 w 1133160"/>
              <a:gd name="connsiteY503" fmla="*/ 276685 h 1348946"/>
              <a:gd name="connsiteX504" fmla="*/ 796544 w 1133160"/>
              <a:gd name="connsiteY504" fmla="*/ 276683 h 1348946"/>
              <a:gd name="connsiteX505" fmla="*/ 803787 w 1133160"/>
              <a:gd name="connsiteY505" fmla="*/ 276276 h 1348946"/>
              <a:gd name="connsiteX506" fmla="*/ 808305 w 1133160"/>
              <a:gd name="connsiteY506" fmla="*/ 272236 h 1348946"/>
              <a:gd name="connsiteX507" fmla="*/ 813999 w 1133160"/>
              <a:gd name="connsiteY507" fmla="*/ 269407 h 1348946"/>
              <a:gd name="connsiteX508" fmla="*/ 818832 w 1133160"/>
              <a:gd name="connsiteY508" fmla="*/ 269001 h 1348946"/>
              <a:gd name="connsiteX509" fmla="*/ 832047 w 1133160"/>
              <a:gd name="connsiteY509" fmla="*/ 271015 h 1348946"/>
              <a:gd name="connsiteX510" fmla="*/ 841665 w 1133160"/>
              <a:gd name="connsiteY510" fmla="*/ 272222 h 1348946"/>
              <a:gd name="connsiteX511" fmla="*/ 854087 w 1133160"/>
              <a:gd name="connsiteY511" fmla="*/ 273833 h 1348946"/>
              <a:gd name="connsiteX512" fmla="*/ 862528 w 1133160"/>
              <a:gd name="connsiteY512" fmla="*/ 273829 h 1348946"/>
              <a:gd name="connsiteX513" fmla="*/ 867848 w 1133160"/>
              <a:gd name="connsiteY513" fmla="*/ 269789 h 1348946"/>
              <a:gd name="connsiteX514" fmla="*/ 873099 w 1133160"/>
              <a:gd name="connsiteY514" fmla="*/ 268877 h 1348946"/>
              <a:gd name="connsiteX515" fmla="*/ 872315 w 1133160"/>
              <a:gd name="connsiteY515" fmla="*/ 267050 h 1348946"/>
              <a:gd name="connsiteX516" fmla="*/ 870226 w 1133160"/>
              <a:gd name="connsiteY516" fmla="*/ 263003 h 1348946"/>
              <a:gd name="connsiteX517" fmla="*/ 870497 w 1133160"/>
              <a:gd name="connsiteY517" fmla="*/ 260259 h 1348946"/>
              <a:gd name="connsiteX518" fmla="*/ 869186 w 1133160"/>
              <a:gd name="connsiteY518" fmla="*/ 259085 h 1348946"/>
              <a:gd name="connsiteX519" fmla="*/ 868934 w 1133160"/>
              <a:gd name="connsiteY519" fmla="*/ 255950 h 1348946"/>
              <a:gd name="connsiteX520" fmla="*/ 871969 w 1133160"/>
              <a:gd name="connsiteY520" fmla="*/ 253592 h 1348946"/>
              <a:gd name="connsiteX521" fmla="*/ 872129 w 1133160"/>
              <a:gd name="connsiteY521" fmla="*/ 251103 h 1348946"/>
              <a:gd name="connsiteX522" fmla="*/ 872389 w 1133160"/>
              <a:gd name="connsiteY522" fmla="*/ 251045 h 1348946"/>
              <a:gd name="connsiteX523" fmla="*/ 872266 w 1133160"/>
              <a:gd name="connsiteY523" fmla="*/ 250872 h 1348946"/>
              <a:gd name="connsiteX524" fmla="*/ 872180 w 1133160"/>
              <a:gd name="connsiteY524" fmla="*/ 250726 h 1348946"/>
              <a:gd name="connsiteX525" fmla="*/ 872396 w 1133160"/>
              <a:gd name="connsiteY525" fmla="*/ 250660 h 1348946"/>
              <a:gd name="connsiteX526" fmla="*/ 872754 w 1133160"/>
              <a:gd name="connsiteY526" fmla="*/ 250563 h 1348946"/>
              <a:gd name="connsiteX527" fmla="*/ 872933 w 1133160"/>
              <a:gd name="connsiteY527" fmla="*/ 250274 h 1348946"/>
              <a:gd name="connsiteX528" fmla="*/ 873278 w 1133160"/>
              <a:gd name="connsiteY528" fmla="*/ 250042 h 1348946"/>
              <a:gd name="connsiteX529" fmla="*/ 873452 w 1133160"/>
              <a:gd name="connsiteY529" fmla="*/ 250029 h 1348946"/>
              <a:gd name="connsiteX530" fmla="*/ 873656 w 1133160"/>
              <a:gd name="connsiteY530" fmla="*/ 250139 h 1348946"/>
              <a:gd name="connsiteX531" fmla="*/ 873869 w 1133160"/>
              <a:gd name="connsiteY531" fmla="*/ 250229 h 1348946"/>
              <a:gd name="connsiteX532" fmla="*/ 874093 w 1133160"/>
              <a:gd name="connsiteY532" fmla="*/ 250158 h 1348946"/>
              <a:gd name="connsiteX533" fmla="*/ 874297 w 1133160"/>
              <a:gd name="connsiteY533" fmla="*/ 249978 h 1348946"/>
              <a:gd name="connsiteX534" fmla="*/ 874354 w 1133160"/>
              <a:gd name="connsiteY534" fmla="*/ 249695 h 1348946"/>
              <a:gd name="connsiteX535" fmla="*/ 874176 w 1133160"/>
              <a:gd name="connsiteY535" fmla="*/ 249502 h 1348946"/>
              <a:gd name="connsiteX536" fmla="*/ 874336 w 1133160"/>
              <a:gd name="connsiteY536" fmla="*/ 249360 h 1348946"/>
              <a:gd name="connsiteX537" fmla="*/ 874508 w 1133160"/>
              <a:gd name="connsiteY537" fmla="*/ 249309 h 1348946"/>
              <a:gd name="connsiteX538" fmla="*/ 874681 w 1133160"/>
              <a:gd name="connsiteY538" fmla="*/ 249328 h 1348946"/>
              <a:gd name="connsiteX539" fmla="*/ 874896 w 1133160"/>
              <a:gd name="connsiteY539" fmla="*/ 249219 h 1348946"/>
              <a:gd name="connsiteX540" fmla="*/ 875129 w 1133160"/>
              <a:gd name="connsiteY540" fmla="*/ 249033 h 1348946"/>
              <a:gd name="connsiteX541" fmla="*/ 875277 w 1133160"/>
              <a:gd name="connsiteY541" fmla="*/ 249007 h 1348946"/>
              <a:gd name="connsiteX542" fmla="*/ 875437 w 1133160"/>
              <a:gd name="connsiteY542" fmla="*/ 248994 h 1348946"/>
              <a:gd name="connsiteX543" fmla="*/ 875569 w 1133160"/>
              <a:gd name="connsiteY543" fmla="*/ 248733 h 1348946"/>
              <a:gd name="connsiteX544" fmla="*/ 875272 w 1133160"/>
              <a:gd name="connsiteY544" fmla="*/ 248692 h 1348946"/>
              <a:gd name="connsiteX545" fmla="*/ 875309 w 1133160"/>
              <a:gd name="connsiteY545" fmla="*/ 248434 h 1348946"/>
              <a:gd name="connsiteX546" fmla="*/ 875502 w 1133160"/>
              <a:gd name="connsiteY546" fmla="*/ 248261 h 1348946"/>
              <a:gd name="connsiteX547" fmla="*/ 875680 w 1133160"/>
              <a:gd name="connsiteY547" fmla="*/ 248190 h 1348946"/>
              <a:gd name="connsiteX548" fmla="*/ 875891 w 1133160"/>
              <a:gd name="connsiteY548" fmla="*/ 248158 h 1348946"/>
              <a:gd name="connsiteX549" fmla="*/ 876091 w 1133160"/>
              <a:gd name="connsiteY549" fmla="*/ 248203 h 1348946"/>
              <a:gd name="connsiteX550" fmla="*/ 876375 w 1133160"/>
              <a:gd name="connsiteY550" fmla="*/ 248301 h 1348946"/>
              <a:gd name="connsiteX551" fmla="*/ 876629 w 1133160"/>
              <a:gd name="connsiteY551" fmla="*/ 248229 h 1348946"/>
              <a:gd name="connsiteX552" fmla="*/ 876840 w 1133160"/>
              <a:gd name="connsiteY552" fmla="*/ 248087 h 1348946"/>
              <a:gd name="connsiteX553" fmla="*/ 877000 w 1133160"/>
              <a:gd name="connsiteY553" fmla="*/ 247830 h 1348946"/>
              <a:gd name="connsiteX554" fmla="*/ 877136 w 1133160"/>
              <a:gd name="connsiteY554" fmla="*/ 247770 h 1348946"/>
              <a:gd name="connsiteX555" fmla="*/ 877397 w 1133160"/>
              <a:gd name="connsiteY555" fmla="*/ 247592 h 1348946"/>
              <a:gd name="connsiteX556" fmla="*/ 877551 w 1133160"/>
              <a:gd name="connsiteY556" fmla="*/ 247528 h 1348946"/>
              <a:gd name="connsiteX557" fmla="*/ 877621 w 1133160"/>
              <a:gd name="connsiteY557" fmla="*/ 247383 h 1348946"/>
              <a:gd name="connsiteX558" fmla="*/ 877512 w 1133160"/>
              <a:gd name="connsiteY558" fmla="*/ 247116 h 1348946"/>
              <a:gd name="connsiteX559" fmla="*/ 877512 w 1133160"/>
              <a:gd name="connsiteY559" fmla="*/ 246840 h 1348946"/>
              <a:gd name="connsiteX560" fmla="*/ 877621 w 1133160"/>
              <a:gd name="connsiteY560" fmla="*/ 246666 h 1348946"/>
              <a:gd name="connsiteX561" fmla="*/ 877801 w 1133160"/>
              <a:gd name="connsiteY561" fmla="*/ 246621 h 1348946"/>
              <a:gd name="connsiteX562" fmla="*/ 877986 w 1133160"/>
              <a:gd name="connsiteY562" fmla="*/ 246582 h 1348946"/>
              <a:gd name="connsiteX563" fmla="*/ 878163 w 1133160"/>
              <a:gd name="connsiteY563" fmla="*/ 246354 h 1348946"/>
              <a:gd name="connsiteX564" fmla="*/ 878390 w 1133160"/>
              <a:gd name="connsiteY564" fmla="*/ 246376 h 1348946"/>
              <a:gd name="connsiteX565" fmla="*/ 878663 w 1133160"/>
              <a:gd name="connsiteY565" fmla="*/ 246293 h 1348946"/>
              <a:gd name="connsiteX566" fmla="*/ 878820 w 1133160"/>
              <a:gd name="connsiteY566" fmla="*/ 246048 h 1348946"/>
              <a:gd name="connsiteX567" fmla="*/ 878857 w 1133160"/>
              <a:gd name="connsiteY567" fmla="*/ 245765 h 1348946"/>
              <a:gd name="connsiteX568" fmla="*/ 878684 w 1133160"/>
              <a:gd name="connsiteY568" fmla="*/ 245695 h 1348946"/>
              <a:gd name="connsiteX569" fmla="*/ 878627 w 1133160"/>
              <a:gd name="connsiteY569" fmla="*/ 245553 h 1348946"/>
              <a:gd name="connsiteX570" fmla="*/ 878666 w 1133160"/>
              <a:gd name="connsiteY570" fmla="*/ 245367 h 1348946"/>
              <a:gd name="connsiteX571" fmla="*/ 878774 w 1133160"/>
              <a:gd name="connsiteY571" fmla="*/ 245232 h 1348946"/>
              <a:gd name="connsiteX572" fmla="*/ 878915 w 1133160"/>
              <a:gd name="connsiteY572" fmla="*/ 245122 h 1348946"/>
              <a:gd name="connsiteX573" fmla="*/ 879082 w 1133160"/>
              <a:gd name="connsiteY573" fmla="*/ 244981 h 1348946"/>
              <a:gd name="connsiteX574" fmla="*/ 879198 w 1133160"/>
              <a:gd name="connsiteY574" fmla="*/ 244846 h 1348946"/>
              <a:gd name="connsiteX575" fmla="*/ 879549 w 1133160"/>
              <a:gd name="connsiteY575" fmla="*/ 244717 h 1348946"/>
              <a:gd name="connsiteX576" fmla="*/ 879793 w 1133160"/>
              <a:gd name="connsiteY576" fmla="*/ 244698 h 1348946"/>
              <a:gd name="connsiteX577" fmla="*/ 880087 w 1133160"/>
              <a:gd name="connsiteY577" fmla="*/ 244634 h 1348946"/>
              <a:gd name="connsiteX578" fmla="*/ 880298 w 1133160"/>
              <a:gd name="connsiteY578" fmla="*/ 244370 h 1348946"/>
              <a:gd name="connsiteX579" fmla="*/ 880408 w 1133160"/>
              <a:gd name="connsiteY579" fmla="*/ 244222 h 1348946"/>
              <a:gd name="connsiteX580" fmla="*/ 880555 w 1133160"/>
              <a:gd name="connsiteY580" fmla="*/ 244087 h 1348946"/>
              <a:gd name="connsiteX581" fmla="*/ 880862 w 1133160"/>
              <a:gd name="connsiteY581" fmla="*/ 244068 h 1348946"/>
              <a:gd name="connsiteX582" fmla="*/ 881129 w 1133160"/>
              <a:gd name="connsiteY582" fmla="*/ 244394 h 1348946"/>
              <a:gd name="connsiteX583" fmla="*/ 881740 w 1133160"/>
              <a:gd name="connsiteY583" fmla="*/ 244441 h 1348946"/>
              <a:gd name="connsiteX584" fmla="*/ 882028 w 1133160"/>
              <a:gd name="connsiteY584" fmla="*/ 244428 h 1348946"/>
              <a:gd name="connsiteX585" fmla="*/ 882239 w 1133160"/>
              <a:gd name="connsiteY585" fmla="*/ 244376 h 1348946"/>
              <a:gd name="connsiteX586" fmla="*/ 882676 w 1133160"/>
              <a:gd name="connsiteY586" fmla="*/ 244363 h 1348946"/>
              <a:gd name="connsiteX587" fmla="*/ 882924 w 1133160"/>
              <a:gd name="connsiteY587" fmla="*/ 244408 h 1348946"/>
              <a:gd name="connsiteX588" fmla="*/ 883065 w 1133160"/>
              <a:gd name="connsiteY588" fmla="*/ 244090 h 1348946"/>
              <a:gd name="connsiteX589" fmla="*/ 882924 w 1133160"/>
              <a:gd name="connsiteY589" fmla="*/ 243881 h 1348946"/>
              <a:gd name="connsiteX590" fmla="*/ 883014 w 1133160"/>
              <a:gd name="connsiteY590" fmla="*/ 243682 h 1348946"/>
              <a:gd name="connsiteX591" fmla="*/ 883258 w 1133160"/>
              <a:gd name="connsiteY591" fmla="*/ 243527 h 1348946"/>
              <a:gd name="connsiteX592" fmla="*/ 883588 w 1133160"/>
              <a:gd name="connsiteY592" fmla="*/ 243682 h 1348946"/>
              <a:gd name="connsiteX593" fmla="*/ 883910 w 1133160"/>
              <a:gd name="connsiteY593" fmla="*/ 243861 h 1348946"/>
              <a:gd name="connsiteX594" fmla="*/ 884103 w 1133160"/>
              <a:gd name="connsiteY594" fmla="*/ 243875 h 1348946"/>
              <a:gd name="connsiteX595" fmla="*/ 884417 w 1133160"/>
              <a:gd name="connsiteY595" fmla="*/ 243772 h 1348946"/>
              <a:gd name="connsiteX596" fmla="*/ 884577 w 1133160"/>
              <a:gd name="connsiteY596" fmla="*/ 243765 h 1348946"/>
              <a:gd name="connsiteX597" fmla="*/ 884744 w 1133160"/>
              <a:gd name="connsiteY597" fmla="*/ 243714 h 1348946"/>
              <a:gd name="connsiteX598" fmla="*/ 884911 w 1133160"/>
              <a:gd name="connsiteY598" fmla="*/ 243714 h 1348946"/>
              <a:gd name="connsiteX599" fmla="*/ 885082 w 1133160"/>
              <a:gd name="connsiteY599" fmla="*/ 243656 h 1348946"/>
              <a:gd name="connsiteX600" fmla="*/ 885223 w 1133160"/>
              <a:gd name="connsiteY600" fmla="*/ 243714 h 1348946"/>
              <a:gd name="connsiteX601" fmla="*/ 885383 w 1133160"/>
              <a:gd name="connsiteY601" fmla="*/ 243733 h 1348946"/>
              <a:gd name="connsiteX602" fmla="*/ 885632 w 1133160"/>
              <a:gd name="connsiteY602" fmla="*/ 243581 h 1348946"/>
              <a:gd name="connsiteX603" fmla="*/ 885710 w 1133160"/>
              <a:gd name="connsiteY603" fmla="*/ 243444 h 1348946"/>
              <a:gd name="connsiteX604" fmla="*/ 885857 w 1133160"/>
              <a:gd name="connsiteY604" fmla="*/ 243334 h 1348946"/>
              <a:gd name="connsiteX605" fmla="*/ 886088 w 1133160"/>
              <a:gd name="connsiteY605" fmla="*/ 243270 h 1348946"/>
              <a:gd name="connsiteX606" fmla="*/ 886242 w 1133160"/>
              <a:gd name="connsiteY606" fmla="*/ 243193 h 1348946"/>
              <a:gd name="connsiteX607" fmla="*/ 886428 w 1133160"/>
              <a:gd name="connsiteY607" fmla="*/ 243052 h 1348946"/>
              <a:gd name="connsiteX608" fmla="*/ 886479 w 1133160"/>
              <a:gd name="connsiteY608" fmla="*/ 242807 h 1348946"/>
              <a:gd name="connsiteX609" fmla="*/ 886722 w 1133160"/>
              <a:gd name="connsiteY609" fmla="*/ 242846 h 1348946"/>
              <a:gd name="connsiteX610" fmla="*/ 886896 w 1133160"/>
              <a:gd name="connsiteY610" fmla="*/ 242775 h 1348946"/>
              <a:gd name="connsiteX611" fmla="*/ 887076 w 1133160"/>
              <a:gd name="connsiteY611" fmla="*/ 242704 h 1348946"/>
              <a:gd name="connsiteX612" fmla="*/ 887229 w 1133160"/>
              <a:gd name="connsiteY612" fmla="*/ 242621 h 1348946"/>
              <a:gd name="connsiteX613" fmla="*/ 887476 w 1133160"/>
              <a:gd name="connsiteY613" fmla="*/ 242629 h 1348946"/>
              <a:gd name="connsiteX614" fmla="*/ 887664 w 1133160"/>
              <a:gd name="connsiteY614" fmla="*/ 242730 h 1348946"/>
              <a:gd name="connsiteX615" fmla="*/ 887825 w 1133160"/>
              <a:gd name="connsiteY615" fmla="*/ 242756 h 1348946"/>
              <a:gd name="connsiteX616" fmla="*/ 887932 w 1133160"/>
              <a:gd name="connsiteY616" fmla="*/ 242511 h 1348946"/>
              <a:gd name="connsiteX617" fmla="*/ 888062 w 1133160"/>
              <a:gd name="connsiteY617" fmla="*/ 242325 h 1348946"/>
              <a:gd name="connsiteX618" fmla="*/ 888188 w 1133160"/>
              <a:gd name="connsiteY618" fmla="*/ 242121 h 1348946"/>
              <a:gd name="connsiteX619" fmla="*/ 888233 w 1133160"/>
              <a:gd name="connsiteY619" fmla="*/ 241855 h 1348946"/>
              <a:gd name="connsiteX620" fmla="*/ 888317 w 1133160"/>
              <a:gd name="connsiteY620" fmla="*/ 241630 h 1348946"/>
              <a:gd name="connsiteX621" fmla="*/ 888323 w 1133160"/>
              <a:gd name="connsiteY621" fmla="*/ 241469 h 1348946"/>
              <a:gd name="connsiteX622" fmla="*/ 888420 w 1133160"/>
              <a:gd name="connsiteY622" fmla="*/ 241129 h 1348946"/>
              <a:gd name="connsiteX623" fmla="*/ 888554 w 1133160"/>
              <a:gd name="connsiteY623" fmla="*/ 241032 h 1348946"/>
              <a:gd name="connsiteX624" fmla="*/ 888791 w 1133160"/>
              <a:gd name="connsiteY624" fmla="*/ 240981 h 1348946"/>
              <a:gd name="connsiteX625" fmla="*/ 888887 w 1133160"/>
              <a:gd name="connsiteY625" fmla="*/ 241135 h 1348946"/>
              <a:gd name="connsiteX626" fmla="*/ 888914 w 1133160"/>
              <a:gd name="connsiteY626" fmla="*/ 241322 h 1348946"/>
              <a:gd name="connsiteX627" fmla="*/ 888887 w 1133160"/>
              <a:gd name="connsiteY627" fmla="*/ 241482 h 1348946"/>
              <a:gd name="connsiteX628" fmla="*/ 889041 w 1133160"/>
              <a:gd name="connsiteY628" fmla="*/ 241553 h 1348946"/>
              <a:gd name="connsiteX629" fmla="*/ 889278 w 1133160"/>
              <a:gd name="connsiteY629" fmla="*/ 241604 h 1348946"/>
              <a:gd name="connsiteX630" fmla="*/ 889278 w 1133160"/>
              <a:gd name="connsiteY630" fmla="*/ 241823 h 1348946"/>
              <a:gd name="connsiteX631" fmla="*/ 889528 w 1133160"/>
              <a:gd name="connsiteY631" fmla="*/ 241997 h 1348946"/>
              <a:gd name="connsiteX632" fmla="*/ 889643 w 1133160"/>
              <a:gd name="connsiteY632" fmla="*/ 241894 h 1348946"/>
              <a:gd name="connsiteX633" fmla="*/ 889662 w 1133160"/>
              <a:gd name="connsiteY633" fmla="*/ 241643 h 1348946"/>
              <a:gd name="connsiteX634" fmla="*/ 889796 w 1133160"/>
              <a:gd name="connsiteY634" fmla="*/ 241572 h 1348946"/>
              <a:gd name="connsiteX635" fmla="*/ 890066 w 1133160"/>
              <a:gd name="connsiteY635" fmla="*/ 241656 h 1348946"/>
              <a:gd name="connsiteX636" fmla="*/ 890284 w 1133160"/>
              <a:gd name="connsiteY636" fmla="*/ 241714 h 1348946"/>
              <a:gd name="connsiteX637" fmla="*/ 890575 w 1133160"/>
              <a:gd name="connsiteY637" fmla="*/ 241803 h 1348946"/>
              <a:gd name="connsiteX638" fmla="*/ 890732 w 1133160"/>
              <a:gd name="connsiteY638" fmla="*/ 241900 h 1348946"/>
              <a:gd name="connsiteX639" fmla="*/ 890879 w 1133160"/>
              <a:gd name="connsiteY639" fmla="*/ 241894 h 1348946"/>
              <a:gd name="connsiteX640" fmla="*/ 890912 w 1133160"/>
              <a:gd name="connsiteY640" fmla="*/ 241688 h 1348946"/>
              <a:gd name="connsiteX641" fmla="*/ 890989 w 1133160"/>
              <a:gd name="connsiteY641" fmla="*/ 241521 h 1348946"/>
              <a:gd name="connsiteX642" fmla="*/ 891155 w 1133160"/>
              <a:gd name="connsiteY642" fmla="*/ 241418 h 1348946"/>
              <a:gd name="connsiteX643" fmla="*/ 891379 w 1133160"/>
              <a:gd name="connsiteY643" fmla="*/ 241482 h 1348946"/>
              <a:gd name="connsiteX644" fmla="*/ 891597 w 1133160"/>
              <a:gd name="connsiteY644" fmla="*/ 241354 h 1348946"/>
              <a:gd name="connsiteX645" fmla="*/ 891777 w 1133160"/>
              <a:gd name="connsiteY645" fmla="*/ 241334 h 1348946"/>
              <a:gd name="connsiteX646" fmla="*/ 891974 w 1133160"/>
              <a:gd name="connsiteY646" fmla="*/ 241322 h 1348946"/>
              <a:gd name="connsiteX647" fmla="*/ 892167 w 1133160"/>
              <a:gd name="connsiteY647" fmla="*/ 241264 h 1348946"/>
              <a:gd name="connsiteX648" fmla="*/ 892359 w 1133160"/>
              <a:gd name="connsiteY648" fmla="*/ 241302 h 1348946"/>
              <a:gd name="connsiteX649" fmla="*/ 892539 w 1133160"/>
              <a:gd name="connsiteY649" fmla="*/ 241412 h 1348946"/>
              <a:gd name="connsiteX650" fmla="*/ 892717 w 1133160"/>
              <a:gd name="connsiteY650" fmla="*/ 241469 h 1348946"/>
              <a:gd name="connsiteX651" fmla="*/ 892967 w 1133160"/>
              <a:gd name="connsiteY651" fmla="*/ 241373 h 1348946"/>
              <a:gd name="connsiteX652" fmla="*/ 893095 w 1133160"/>
              <a:gd name="connsiteY652" fmla="*/ 241187 h 1348946"/>
              <a:gd name="connsiteX653" fmla="*/ 893157 w 1133160"/>
              <a:gd name="connsiteY653" fmla="*/ 240855 h 1348946"/>
              <a:gd name="connsiteX654" fmla="*/ 893134 w 1133160"/>
              <a:gd name="connsiteY654" fmla="*/ 240563 h 1348946"/>
              <a:gd name="connsiteX655" fmla="*/ 893314 w 1133160"/>
              <a:gd name="connsiteY655" fmla="*/ 240395 h 1348946"/>
              <a:gd name="connsiteX656" fmla="*/ 893531 w 1133160"/>
              <a:gd name="connsiteY656" fmla="*/ 240222 h 1348946"/>
              <a:gd name="connsiteX657" fmla="*/ 893705 w 1133160"/>
              <a:gd name="connsiteY657" fmla="*/ 240228 h 1348946"/>
              <a:gd name="connsiteX658" fmla="*/ 893705 w 1133160"/>
              <a:gd name="connsiteY658" fmla="*/ 240415 h 1348946"/>
              <a:gd name="connsiteX659" fmla="*/ 893739 w 1133160"/>
              <a:gd name="connsiteY659" fmla="*/ 240716 h 1348946"/>
              <a:gd name="connsiteX660" fmla="*/ 893775 w 1133160"/>
              <a:gd name="connsiteY660" fmla="*/ 240871 h 1348946"/>
              <a:gd name="connsiteX661" fmla="*/ 894036 w 1133160"/>
              <a:gd name="connsiteY661" fmla="*/ 241193 h 1348946"/>
              <a:gd name="connsiteX662" fmla="*/ 894287 w 1133160"/>
              <a:gd name="connsiteY662" fmla="*/ 241276 h 1348946"/>
              <a:gd name="connsiteX663" fmla="*/ 894517 w 1133160"/>
              <a:gd name="connsiteY663" fmla="*/ 241174 h 1348946"/>
              <a:gd name="connsiteX664" fmla="*/ 894761 w 1133160"/>
              <a:gd name="connsiteY664" fmla="*/ 241180 h 1348946"/>
              <a:gd name="connsiteX665" fmla="*/ 895085 w 1133160"/>
              <a:gd name="connsiteY665" fmla="*/ 241341 h 1348946"/>
              <a:gd name="connsiteX666" fmla="*/ 895299 w 1133160"/>
              <a:gd name="connsiteY666" fmla="*/ 241315 h 1348946"/>
              <a:gd name="connsiteX667" fmla="*/ 895497 w 1133160"/>
              <a:gd name="connsiteY667" fmla="*/ 241309 h 1348946"/>
              <a:gd name="connsiteX668" fmla="*/ 895709 w 1133160"/>
              <a:gd name="connsiteY668" fmla="*/ 241270 h 1348946"/>
              <a:gd name="connsiteX669" fmla="*/ 895869 w 1133160"/>
              <a:gd name="connsiteY669" fmla="*/ 241154 h 1348946"/>
              <a:gd name="connsiteX670" fmla="*/ 896087 w 1133160"/>
              <a:gd name="connsiteY670" fmla="*/ 241114 h 1348946"/>
              <a:gd name="connsiteX671" fmla="*/ 896335 w 1133160"/>
              <a:gd name="connsiteY671" fmla="*/ 241051 h 1348946"/>
              <a:gd name="connsiteX672" fmla="*/ 896425 w 1133160"/>
              <a:gd name="connsiteY672" fmla="*/ 240936 h 1348946"/>
              <a:gd name="connsiteX673" fmla="*/ 896568 w 1133160"/>
              <a:gd name="connsiteY673" fmla="*/ 240598 h 1348946"/>
              <a:gd name="connsiteX674" fmla="*/ 896829 w 1133160"/>
              <a:gd name="connsiteY674" fmla="*/ 240640 h 1348946"/>
              <a:gd name="connsiteX675" fmla="*/ 897022 w 1133160"/>
              <a:gd name="connsiteY675" fmla="*/ 240775 h 1348946"/>
              <a:gd name="connsiteX676" fmla="*/ 897258 w 1133160"/>
              <a:gd name="connsiteY676" fmla="*/ 240736 h 1348946"/>
              <a:gd name="connsiteX677" fmla="*/ 897393 w 1133160"/>
              <a:gd name="connsiteY677" fmla="*/ 240627 h 1348946"/>
              <a:gd name="connsiteX678" fmla="*/ 897540 w 1133160"/>
              <a:gd name="connsiteY678" fmla="*/ 240524 h 1348946"/>
              <a:gd name="connsiteX679" fmla="*/ 897745 w 1133160"/>
              <a:gd name="connsiteY679" fmla="*/ 240518 h 1348946"/>
              <a:gd name="connsiteX680" fmla="*/ 897931 w 1133160"/>
              <a:gd name="connsiteY680" fmla="*/ 240685 h 1348946"/>
              <a:gd name="connsiteX681" fmla="*/ 898129 w 1133160"/>
              <a:gd name="connsiteY681" fmla="*/ 240826 h 1348946"/>
              <a:gd name="connsiteX682" fmla="*/ 898399 w 1133160"/>
              <a:gd name="connsiteY682" fmla="*/ 240723 h 1348946"/>
              <a:gd name="connsiteX683" fmla="*/ 898737 w 1133160"/>
              <a:gd name="connsiteY683" fmla="*/ 240518 h 1348946"/>
              <a:gd name="connsiteX684" fmla="*/ 898943 w 1133160"/>
              <a:gd name="connsiteY684" fmla="*/ 240421 h 1348946"/>
              <a:gd name="connsiteX685" fmla="*/ 899244 w 1133160"/>
              <a:gd name="connsiteY685" fmla="*/ 240498 h 1348946"/>
              <a:gd name="connsiteX686" fmla="*/ 899337 w 1133160"/>
              <a:gd name="connsiteY686" fmla="*/ 240779 h 1348946"/>
              <a:gd name="connsiteX687" fmla="*/ 899398 w 1133160"/>
              <a:gd name="connsiteY687" fmla="*/ 240955 h 1348946"/>
              <a:gd name="connsiteX688" fmla="*/ 899785 w 1133160"/>
              <a:gd name="connsiteY688" fmla="*/ 240955 h 1348946"/>
              <a:gd name="connsiteX689" fmla="*/ 900044 w 1133160"/>
              <a:gd name="connsiteY689" fmla="*/ 240904 h 1348946"/>
              <a:gd name="connsiteX690" fmla="*/ 900204 w 1133160"/>
              <a:gd name="connsiteY690" fmla="*/ 240898 h 1348946"/>
              <a:gd name="connsiteX691" fmla="*/ 900474 w 1133160"/>
              <a:gd name="connsiteY691" fmla="*/ 240781 h 1348946"/>
              <a:gd name="connsiteX692" fmla="*/ 900678 w 1133160"/>
              <a:gd name="connsiteY692" fmla="*/ 240685 h 1348946"/>
              <a:gd name="connsiteX693" fmla="*/ 900973 w 1133160"/>
              <a:gd name="connsiteY693" fmla="*/ 240601 h 1348946"/>
              <a:gd name="connsiteX694" fmla="*/ 901249 w 1133160"/>
              <a:gd name="connsiteY694" fmla="*/ 240633 h 1348946"/>
              <a:gd name="connsiteX695" fmla="*/ 901192 w 1133160"/>
              <a:gd name="connsiteY695" fmla="*/ 240775 h 1348946"/>
              <a:gd name="connsiteX696" fmla="*/ 901056 w 1133160"/>
              <a:gd name="connsiteY696" fmla="*/ 240884 h 1348946"/>
              <a:gd name="connsiteX697" fmla="*/ 900858 w 1133160"/>
              <a:gd name="connsiteY697" fmla="*/ 241006 h 1348946"/>
              <a:gd name="connsiteX698" fmla="*/ 900838 w 1133160"/>
              <a:gd name="connsiteY698" fmla="*/ 241212 h 1348946"/>
              <a:gd name="connsiteX699" fmla="*/ 901053 w 1133160"/>
              <a:gd name="connsiteY699" fmla="*/ 241293 h 1348946"/>
              <a:gd name="connsiteX700" fmla="*/ 901095 w 1133160"/>
              <a:gd name="connsiteY700" fmla="*/ 241552 h 1348946"/>
              <a:gd name="connsiteX701" fmla="*/ 900999 w 1133160"/>
              <a:gd name="connsiteY701" fmla="*/ 241939 h 1348946"/>
              <a:gd name="connsiteX702" fmla="*/ 901210 w 1133160"/>
              <a:gd name="connsiteY702" fmla="*/ 242177 h 1348946"/>
              <a:gd name="connsiteX703" fmla="*/ 901377 w 1133160"/>
              <a:gd name="connsiteY703" fmla="*/ 242248 h 1348946"/>
              <a:gd name="connsiteX704" fmla="*/ 901581 w 1133160"/>
              <a:gd name="connsiteY704" fmla="*/ 242228 h 1348946"/>
              <a:gd name="connsiteX705" fmla="*/ 901656 w 1133160"/>
              <a:gd name="connsiteY705" fmla="*/ 241969 h 1348946"/>
              <a:gd name="connsiteX706" fmla="*/ 907891 w 1133160"/>
              <a:gd name="connsiteY706" fmla="*/ 246611 h 1348946"/>
              <a:gd name="connsiteX707" fmla="*/ 912951 w 1133160"/>
              <a:gd name="connsiteY707" fmla="*/ 245530 h 1348946"/>
              <a:gd name="connsiteX708" fmla="*/ 912263 w 1133160"/>
              <a:gd name="connsiteY708" fmla="*/ 244879 h 1348946"/>
              <a:gd name="connsiteX709" fmla="*/ 917736 w 1133160"/>
              <a:gd name="connsiteY709" fmla="*/ 242883 h 1348946"/>
              <a:gd name="connsiteX710" fmla="*/ 919145 w 1133160"/>
              <a:gd name="connsiteY710" fmla="*/ 242726 h 1348946"/>
              <a:gd name="connsiteX711" fmla="*/ 923699 w 1133160"/>
              <a:gd name="connsiteY711" fmla="*/ 242220 h 1348946"/>
              <a:gd name="connsiteX712" fmla="*/ 926570 w 1133160"/>
              <a:gd name="connsiteY712" fmla="*/ 241892 h 1348946"/>
              <a:gd name="connsiteX713" fmla="*/ 925879 w 1133160"/>
              <a:gd name="connsiteY713" fmla="*/ 238835 h 1348946"/>
              <a:gd name="connsiteX714" fmla="*/ 925083 w 1133160"/>
              <a:gd name="connsiteY714" fmla="*/ 237832 h 1348946"/>
              <a:gd name="connsiteX715" fmla="*/ 924934 w 1133160"/>
              <a:gd name="connsiteY715" fmla="*/ 237612 h 1348946"/>
              <a:gd name="connsiteX716" fmla="*/ 924831 w 1133160"/>
              <a:gd name="connsiteY716" fmla="*/ 237323 h 1348946"/>
              <a:gd name="connsiteX717" fmla="*/ 924325 w 1133160"/>
              <a:gd name="connsiteY717" fmla="*/ 236853 h 1348946"/>
              <a:gd name="connsiteX718" fmla="*/ 923851 w 1133160"/>
              <a:gd name="connsiteY718" fmla="*/ 236654 h 1348946"/>
              <a:gd name="connsiteX719" fmla="*/ 923531 w 1133160"/>
              <a:gd name="connsiteY719" fmla="*/ 236544 h 1348946"/>
              <a:gd name="connsiteX720" fmla="*/ 923137 w 1133160"/>
              <a:gd name="connsiteY720" fmla="*/ 236466 h 1348946"/>
              <a:gd name="connsiteX721" fmla="*/ 922672 w 1133160"/>
              <a:gd name="connsiteY721" fmla="*/ 236300 h 1348946"/>
              <a:gd name="connsiteX722" fmla="*/ 922218 w 1133160"/>
              <a:gd name="connsiteY722" fmla="*/ 236133 h 1348946"/>
              <a:gd name="connsiteX723" fmla="*/ 921596 w 1133160"/>
              <a:gd name="connsiteY723" fmla="*/ 235940 h 1348946"/>
              <a:gd name="connsiteX724" fmla="*/ 921405 w 1133160"/>
              <a:gd name="connsiteY724" fmla="*/ 235760 h 1348946"/>
              <a:gd name="connsiteX725" fmla="*/ 921292 w 1133160"/>
              <a:gd name="connsiteY725" fmla="*/ 235548 h 1348946"/>
              <a:gd name="connsiteX726" fmla="*/ 921346 w 1133160"/>
              <a:gd name="connsiteY726" fmla="*/ 235310 h 1348946"/>
              <a:gd name="connsiteX727" fmla="*/ 921469 w 1133160"/>
              <a:gd name="connsiteY727" fmla="*/ 235040 h 1348946"/>
              <a:gd name="connsiteX728" fmla="*/ 921596 w 1133160"/>
              <a:gd name="connsiteY728" fmla="*/ 234827 h 1348946"/>
              <a:gd name="connsiteX729" fmla="*/ 921750 w 1133160"/>
              <a:gd name="connsiteY729" fmla="*/ 234641 h 1348946"/>
              <a:gd name="connsiteX730" fmla="*/ 921943 w 1133160"/>
              <a:gd name="connsiteY730" fmla="*/ 234422 h 1348946"/>
              <a:gd name="connsiteX731" fmla="*/ 922180 w 1133160"/>
              <a:gd name="connsiteY731" fmla="*/ 234191 h 1348946"/>
              <a:gd name="connsiteX732" fmla="*/ 922538 w 1133160"/>
              <a:gd name="connsiteY732" fmla="*/ 233676 h 1348946"/>
              <a:gd name="connsiteX733" fmla="*/ 922749 w 1133160"/>
              <a:gd name="connsiteY733" fmla="*/ 233329 h 1348946"/>
              <a:gd name="connsiteX734" fmla="*/ 922865 w 1133160"/>
              <a:gd name="connsiteY734" fmla="*/ 233085 h 1348946"/>
              <a:gd name="connsiteX735" fmla="*/ 922967 w 1133160"/>
              <a:gd name="connsiteY735" fmla="*/ 232827 h 1348946"/>
              <a:gd name="connsiteX736" fmla="*/ 923044 w 1133160"/>
              <a:gd name="connsiteY736" fmla="*/ 232557 h 1348946"/>
              <a:gd name="connsiteX737" fmla="*/ 923120 w 1133160"/>
              <a:gd name="connsiteY737" fmla="*/ 232178 h 1348946"/>
              <a:gd name="connsiteX738" fmla="*/ 923115 w 1133160"/>
              <a:gd name="connsiteY738" fmla="*/ 231863 h 1348946"/>
              <a:gd name="connsiteX739" fmla="*/ 923192 w 1133160"/>
              <a:gd name="connsiteY739" fmla="*/ 231621 h 1348946"/>
              <a:gd name="connsiteX740" fmla="*/ 923339 w 1133160"/>
              <a:gd name="connsiteY740" fmla="*/ 231175 h 1348946"/>
              <a:gd name="connsiteX741" fmla="*/ 923390 w 1133160"/>
              <a:gd name="connsiteY741" fmla="*/ 230956 h 1348946"/>
              <a:gd name="connsiteX742" fmla="*/ 923351 w 1133160"/>
              <a:gd name="connsiteY742" fmla="*/ 230403 h 1348946"/>
              <a:gd name="connsiteX743" fmla="*/ 923250 w 1133160"/>
              <a:gd name="connsiteY743" fmla="*/ 230126 h 1348946"/>
              <a:gd name="connsiteX744" fmla="*/ 922962 w 1133160"/>
              <a:gd name="connsiteY744" fmla="*/ 230075 h 1348946"/>
              <a:gd name="connsiteX745" fmla="*/ 922749 w 1133160"/>
              <a:gd name="connsiteY745" fmla="*/ 230011 h 1348946"/>
              <a:gd name="connsiteX746" fmla="*/ 922442 w 1133160"/>
              <a:gd name="connsiteY746" fmla="*/ 229824 h 1348946"/>
              <a:gd name="connsiteX747" fmla="*/ 921950 w 1133160"/>
              <a:gd name="connsiteY747" fmla="*/ 229483 h 1348946"/>
              <a:gd name="connsiteX748" fmla="*/ 921678 w 1133160"/>
              <a:gd name="connsiteY748" fmla="*/ 229371 h 1348946"/>
              <a:gd name="connsiteX749" fmla="*/ 921495 w 1133160"/>
              <a:gd name="connsiteY749" fmla="*/ 229175 h 1348946"/>
              <a:gd name="connsiteX750" fmla="*/ 921385 w 1133160"/>
              <a:gd name="connsiteY750" fmla="*/ 229026 h 1348946"/>
              <a:gd name="connsiteX751" fmla="*/ 921199 w 1133160"/>
              <a:gd name="connsiteY751" fmla="*/ 228718 h 1348946"/>
              <a:gd name="connsiteX752" fmla="*/ 921238 w 1133160"/>
              <a:gd name="connsiteY752" fmla="*/ 228516 h 1348946"/>
              <a:gd name="connsiteX753" fmla="*/ 921587 w 1133160"/>
              <a:gd name="connsiteY753" fmla="*/ 228297 h 1348946"/>
              <a:gd name="connsiteX754" fmla="*/ 921814 w 1133160"/>
              <a:gd name="connsiteY754" fmla="*/ 228204 h 1348946"/>
              <a:gd name="connsiteX755" fmla="*/ 922020 w 1133160"/>
              <a:gd name="connsiteY755" fmla="*/ 228165 h 1348946"/>
              <a:gd name="connsiteX756" fmla="*/ 922234 w 1133160"/>
              <a:gd name="connsiteY756" fmla="*/ 228159 h 1348946"/>
              <a:gd name="connsiteX757" fmla="*/ 922358 w 1133160"/>
              <a:gd name="connsiteY757" fmla="*/ 228069 h 1348946"/>
              <a:gd name="connsiteX758" fmla="*/ 922542 w 1133160"/>
              <a:gd name="connsiteY758" fmla="*/ 227950 h 1348946"/>
              <a:gd name="connsiteX759" fmla="*/ 922609 w 1133160"/>
              <a:gd name="connsiteY759" fmla="*/ 227760 h 1348946"/>
              <a:gd name="connsiteX760" fmla="*/ 922525 w 1133160"/>
              <a:gd name="connsiteY760" fmla="*/ 227593 h 1348946"/>
              <a:gd name="connsiteX761" fmla="*/ 922448 w 1133160"/>
              <a:gd name="connsiteY761" fmla="*/ 227329 h 1348946"/>
              <a:gd name="connsiteX762" fmla="*/ 922327 w 1133160"/>
              <a:gd name="connsiteY762" fmla="*/ 227191 h 1348946"/>
              <a:gd name="connsiteX763" fmla="*/ 921917 w 1133160"/>
              <a:gd name="connsiteY763" fmla="*/ 226712 h 1348946"/>
              <a:gd name="connsiteX764" fmla="*/ 921680 w 1133160"/>
              <a:gd name="connsiteY764" fmla="*/ 226403 h 1348946"/>
              <a:gd name="connsiteX765" fmla="*/ 921654 w 1133160"/>
              <a:gd name="connsiteY765" fmla="*/ 225722 h 1348946"/>
              <a:gd name="connsiteX766" fmla="*/ 921616 w 1133160"/>
              <a:gd name="connsiteY766" fmla="*/ 225516 h 1348946"/>
              <a:gd name="connsiteX767" fmla="*/ 921475 w 1133160"/>
              <a:gd name="connsiteY767" fmla="*/ 225297 h 1348946"/>
              <a:gd name="connsiteX768" fmla="*/ 921341 w 1133160"/>
              <a:gd name="connsiteY768" fmla="*/ 225130 h 1348946"/>
              <a:gd name="connsiteX769" fmla="*/ 921341 w 1133160"/>
              <a:gd name="connsiteY769" fmla="*/ 224519 h 1348946"/>
              <a:gd name="connsiteX770" fmla="*/ 921399 w 1133160"/>
              <a:gd name="connsiteY770" fmla="*/ 224358 h 1348946"/>
              <a:gd name="connsiteX771" fmla="*/ 921462 w 1133160"/>
              <a:gd name="connsiteY771" fmla="*/ 224120 h 1348946"/>
              <a:gd name="connsiteX772" fmla="*/ 921495 w 1133160"/>
              <a:gd name="connsiteY772" fmla="*/ 223632 h 1348946"/>
              <a:gd name="connsiteX773" fmla="*/ 921610 w 1133160"/>
              <a:gd name="connsiteY773" fmla="*/ 223464 h 1348946"/>
              <a:gd name="connsiteX774" fmla="*/ 921827 w 1133160"/>
              <a:gd name="connsiteY774" fmla="*/ 223419 h 1348946"/>
              <a:gd name="connsiteX775" fmla="*/ 922084 w 1133160"/>
              <a:gd name="connsiteY775" fmla="*/ 223587 h 1348946"/>
              <a:gd name="connsiteX776" fmla="*/ 922301 w 1133160"/>
              <a:gd name="connsiteY776" fmla="*/ 223664 h 1348946"/>
              <a:gd name="connsiteX777" fmla="*/ 922558 w 1133160"/>
              <a:gd name="connsiteY777" fmla="*/ 223773 h 1348946"/>
              <a:gd name="connsiteX778" fmla="*/ 922788 w 1133160"/>
              <a:gd name="connsiteY778" fmla="*/ 223773 h 1348946"/>
              <a:gd name="connsiteX779" fmla="*/ 922999 w 1133160"/>
              <a:gd name="connsiteY779" fmla="*/ 223773 h 1348946"/>
              <a:gd name="connsiteX780" fmla="*/ 923186 w 1133160"/>
              <a:gd name="connsiteY780" fmla="*/ 223735 h 1348946"/>
              <a:gd name="connsiteX781" fmla="*/ 923441 w 1133160"/>
              <a:gd name="connsiteY781" fmla="*/ 223735 h 1348946"/>
              <a:gd name="connsiteX782" fmla="*/ 923627 w 1133160"/>
              <a:gd name="connsiteY782" fmla="*/ 223850 h 1348946"/>
              <a:gd name="connsiteX783" fmla="*/ 924018 w 1133160"/>
              <a:gd name="connsiteY783" fmla="*/ 224069 h 1348946"/>
              <a:gd name="connsiteX784" fmla="*/ 924268 w 1133160"/>
              <a:gd name="connsiteY784" fmla="*/ 224275 h 1348946"/>
              <a:gd name="connsiteX785" fmla="*/ 924435 w 1133160"/>
              <a:gd name="connsiteY785" fmla="*/ 224538 h 1348946"/>
              <a:gd name="connsiteX786" fmla="*/ 924607 w 1133160"/>
              <a:gd name="connsiteY786" fmla="*/ 224699 h 1348946"/>
              <a:gd name="connsiteX787" fmla="*/ 924844 w 1133160"/>
              <a:gd name="connsiteY787" fmla="*/ 224860 h 1348946"/>
              <a:gd name="connsiteX788" fmla="*/ 925256 w 1133160"/>
              <a:gd name="connsiteY788" fmla="*/ 224881 h 1348946"/>
              <a:gd name="connsiteX789" fmla="*/ 925465 w 1133160"/>
              <a:gd name="connsiteY789" fmla="*/ 224808 h 1348946"/>
              <a:gd name="connsiteX790" fmla="*/ 925676 w 1133160"/>
              <a:gd name="connsiteY790" fmla="*/ 224751 h 1348946"/>
              <a:gd name="connsiteX791" fmla="*/ 925895 w 1133160"/>
              <a:gd name="connsiteY791" fmla="*/ 224615 h 1348946"/>
              <a:gd name="connsiteX792" fmla="*/ 926137 w 1133160"/>
              <a:gd name="connsiteY792" fmla="*/ 224435 h 1348946"/>
              <a:gd name="connsiteX793" fmla="*/ 926368 w 1133160"/>
              <a:gd name="connsiteY793" fmla="*/ 224146 h 1348946"/>
              <a:gd name="connsiteX794" fmla="*/ 926631 w 1133160"/>
              <a:gd name="connsiteY794" fmla="*/ 223780 h 1348946"/>
              <a:gd name="connsiteX795" fmla="*/ 926849 w 1133160"/>
              <a:gd name="connsiteY795" fmla="*/ 223632 h 1348946"/>
              <a:gd name="connsiteX796" fmla="*/ 926996 w 1133160"/>
              <a:gd name="connsiteY796" fmla="*/ 223625 h 1348946"/>
              <a:gd name="connsiteX797" fmla="*/ 927156 w 1133160"/>
              <a:gd name="connsiteY797" fmla="*/ 223651 h 1348946"/>
              <a:gd name="connsiteX798" fmla="*/ 927386 w 1133160"/>
              <a:gd name="connsiteY798" fmla="*/ 223709 h 1348946"/>
              <a:gd name="connsiteX799" fmla="*/ 927601 w 1133160"/>
              <a:gd name="connsiteY799" fmla="*/ 223871 h 1348946"/>
              <a:gd name="connsiteX800" fmla="*/ 927900 w 1133160"/>
              <a:gd name="connsiteY800" fmla="*/ 224095 h 1348946"/>
              <a:gd name="connsiteX801" fmla="*/ 928232 w 1133160"/>
              <a:gd name="connsiteY801" fmla="*/ 224416 h 1348946"/>
              <a:gd name="connsiteX802" fmla="*/ 928449 w 1133160"/>
              <a:gd name="connsiteY802" fmla="*/ 224648 h 1348946"/>
              <a:gd name="connsiteX803" fmla="*/ 929007 w 1133160"/>
              <a:gd name="connsiteY803" fmla="*/ 225316 h 1348946"/>
              <a:gd name="connsiteX804" fmla="*/ 929430 w 1133160"/>
              <a:gd name="connsiteY804" fmla="*/ 225831 h 1348946"/>
              <a:gd name="connsiteX805" fmla="*/ 929872 w 1133160"/>
              <a:gd name="connsiteY805" fmla="*/ 226172 h 1348946"/>
              <a:gd name="connsiteX806" fmla="*/ 930115 w 1133160"/>
              <a:gd name="connsiteY806" fmla="*/ 226249 h 1348946"/>
              <a:gd name="connsiteX807" fmla="*/ 930359 w 1133160"/>
              <a:gd name="connsiteY807" fmla="*/ 226268 h 1348946"/>
              <a:gd name="connsiteX808" fmla="*/ 930590 w 1133160"/>
              <a:gd name="connsiteY808" fmla="*/ 226262 h 1348946"/>
              <a:gd name="connsiteX809" fmla="*/ 930761 w 1133160"/>
              <a:gd name="connsiteY809" fmla="*/ 226152 h 1348946"/>
              <a:gd name="connsiteX810" fmla="*/ 930954 w 1133160"/>
              <a:gd name="connsiteY810" fmla="*/ 226030 h 1348946"/>
              <a:gd name="connsiteX811" fmla="*/ 931082 w 1133160"/>
              <a:gd name="connsiteY811" fmla="*/ 225902 h 1348946"/>
              <a:gd name="connsiteX812" fmla="*/ 931242 w 1133160"/>
              <a:gd name="connsiteY812" fmla="*/ 225734 h 1348946"/>
              <a:gd name="connsiteX813" fmla="*/ 931383 w 1133160"/>
              <a:gd name="connsiteY813" fmla="*/ 225580 h 1348946"/>
              <a:gd name="connsiteX814" fmla="*/ 931512 w 1133160"/>
              <a:gd name="connsiteY814" fmla="*/ 225439 h 1348946"/>
              <a:gd name="connsiteX815" fmla="*/ 931684 w 1133160"/>
              <a:gd name="connsiteY815" fmla="*/ 225361 h 1348946"/>
              <a:gd name="connsiteX816" fmla="*/ 931837 w 1133160"/>
              <a:gd name="connsiteY816" fmla="*/ 225374 h 1348946"/>
              <a:gd name="connsiteX817" fmla="*/ 932171 w 1133160"/>
              <a:gd name="connsiteY817" fmla="*/ 225374 h 1348946"/>
              <a:gd name="connsiteX818" fmla="*/ 932807 w 1133160"/>
              <a:gd name="connsiteY818" fmla="*/ 225418 h 1348946"/>
              <a:gd name="connsiteX819" fmla="*/ 933286 w 1133160"/>
              <a:gd name="connsiteY819" fmla="*/ 225451 h 1348946"/>
              <a:gd name="connsiteX820" fmla="*/ 933467 w 1133160"/>
              <a:gd name="connsiteY820" fmla="*/ 225369 h 1348946"/>
              <a:gd name="connsiteX821" fmla="*/ 933611 w 1133160"/>
              <a:gd name="connsiteY821" fmla="*/ 225252 h 1348946"/>
              <a:gd name="connsiteX822" fmla="*/ 933817 w 1133160"/>
              <a:gd name="connsiteY822" fmla="*/ 225066 h 1348946"/>
              <a:gd name="connsiteX823" fmla="*/ 934035 w 1133160"/>
              <a:gd name="connsiteY823" fmla="*/ 224853 h 1348946"/>
              <a:gd name="connsiteX824" fmla="*/ 934298 w 1133160"/>
              <a:gd name="connsiteY824" fmla="*/ 224603 h 1348946"/>
              <a:gd name="connsiteX825" fmla="*/ 934573 w 1133160"/>
              <a:gd name="connsiteY825" fmla="*/ 224474 h 1348946"/>
              <a:gd name="connsiteX826" fmla="*/ 934790 w 1133160"/>
              <a:gd name="connsiteY826" fmla="*/ 224461 h 1348946"/>
              <a:gd name="connsiteX827" fmla="*/ 935053 w 1133160"/>
              <a:gd name="connsiteY827" fmla="*/ 224468 h 1348946"/>
              <a:gd name="connsiteX828" fmla="*/ 935284 w 1133160"/>
              <a:gd name="connsiteY828" fmla="*/ 224435 h 1348946"/>
              <a:gd name="connsiteX829" fmla="*/ 935492 w 1133160"/>
              <a:gd name="connsiteY829" fmla="*/ 224430 h 1348946"/>
              <a:gd name="connsiteX830" fmla="*/ 935789 w 1133160"/>
              <a:gd name="connsiteY830" fmla="*/ 224410 h 1348946"/>
              <a:gd name="connsiteX831" fmla="*/ 936044 w 1133160"/>
              <a:gd name="connsiteY831" fmla="*/ 224319 h 1348946"/>
              <a:gd name="connsiteX832" fmla="*/ 936210 w 1133160"/>
              <a:gd name="connsiteY832" fmla="*/ 224230 h 1348946"/>
              <a:gd name="connsiteX833" fmla="*/ 936424 w 1133160"/>
              <a:gd name="connsiteY833" fmla="*/ 224127 h 1348946"/>
              <a:gd name="connsiteX834" fmla="*/ 936628 w 1133160"/>
              <a:gd name="connsiteY834" fmla="*/ 224005 h 1348946"/>
              <a:gd name="connsiteX835" fmla="*/ 936821 w 1133160"/>
              <a:gd name="connsiteY835" fmla="*/ 223850 h 1348946"/>
              <a:gd name="connsiteX836" fmla="*/ 936936 w 1133160"/>
              <a:gd name="connsiteY836" fmla="*/ 223702 h 1348946"/>
              <a:gd name="connsiteX837" fmla="*/ 936891 w 1133160"/>
              <a:gd name="connsiteY837" fmla="*/ 223413 h 1348946"/>
              <a:gd name="connsiteX838" fmla="*/ 936674 w 1133160"/>
              <a:gd name="connsiteY838" fmla="*/ 223124 h 1348946"/>
              <a:gd name="connsiteX839" fmla="*/ 936527 w 1133160"/>
              <a:gd name="connsiteY839" fmla="*/ 222937 h 1348946"/>
              <a:gd name="connsiteX840" fmla="*/ 936283 w 1133160"/>
              <a:gd name="connsiteY840" fmla="*/ 222815 h 1348946"/>
              <a:gd name="connsiteX841" fmla="*/ 936206 w 1133160"/>
              <a:gd name="connsiteY841" fmla="*/ 222526 h 1348946"/>
              <a:gd name="connsiteX842" fmla="*/ 936066 w 1133160"/>
              <a:gd name="connsiteY842" fmla="*/ 222307 h 1348946"/>
              <a:gd name="connsiteX843" fmla="*/ 936039 w 1133160"/>
              <a:gd name="connsiteY843" fmla="*/ 222108 h 1348946"/>
              <a:gd name="connsiteX844" fmla="*/ 936187 w 1133160"/>
              <a:gd name="connsiteY844" fmla="*/ 222005 h 1348946"/>
              <a:gd name="connsiteX845" fmla="*/ 936604 w 1133160"/>
              <a:gd name="connsiteY845" fmla="*/ 221934 h 1348946"/>
              <a:gd name="connsiteX846" fmla="*/ 936911 w 1133160"/>
              <a:gd name="connsiteY846" fmla="*/ 221940 h 1348946"/>
              <a:gd name="connsiteX847" fmla="*/ 937173 w 1133160"/>
              <a:gd name="connsiteY847" fmla="*/ 221940 h 1348946"/>
              <a:gd name="connsiteX848" fmla="*/ 937456 w 1133160"/>
              <a:gd name="connsiteY848" fmla="*/ 221940 h 1348946"/>
              <a:gd name="connsiteX849" fmla="*/ 937570 w 1133160"/>
              <a:gd name="connsiteY849" fmla="*/ 222056 h 1348946"/>
              <a:gd name="connsiteX850" fmla="*/ 937807 w 1133160"/>
              <a:gd name="connsiteY850" fmla="*/ 222178 h 1348946"/>
              <a:gd name="connsiteX851" fmla="*/ 938011 w 1133160"/>
              <a:gd name="connsiteY851" fmla="*/ 222191 h 1348946"/>
              <a:gd name="connsiteX852" fmla="*/ 938165 w 1133160"/>
              <a:gd name="connsiteY852" fmla="*/ 222188 h 1348946"/>
              <a:gd name="connsiteX853" fmla="*/ 938325 w 1133160"/>
              <a:gd name="connsiteY853" fmla="*/ 222185 h 1348946"/>
              <a:gd name="connsiteX854" fmla="*/ 938544 w 1133160"/>
              <a:gd name="connsiteY854" fmla="*/ 222165 h 1348946"/>
              <a:gd name="connsiteX855" fmla="*/ 938793 w 1133160"/>
              <a:gd name="connsiteY855" fmla="*/ 222114 h 1348946"/>
              <a:gd name="connsiteX856" fmla="*/ 938999 w 1133160"/>
              <a:gd name="connsiteY856" fmla="*/ 222114 h 1348946"/>
              <a:gd name="connsiteX857" fmla="*/ 939151 w 1133160"/>
              <a:gd name="connsiteY857" fmla="*/ 222060 h 1348946"/>
              <a:gd name="connsiteX858" fmla="*/ 939293 w 1133160"/>
              <a:gd name="connsiteY858" fmla="*/ 221985 h 1348946"/>
              <a:gd name="connsiteX859" fmla="*/ 939427 w 1133160"/>
              <a:gd name="connsiteY859" fmla="*/ 221818 h 1348946"/>
              <a:gd name="connsiteX860" fmla="*/ 939537 w 1133160"/>
              <a:gd name="connsiteY860" fmla="*/ 221715 h 1348946"/>
              <a:gd name="connsiteX861" fmla="*/ 939658 w 1133160"/>
              <a:gd name="connsiteY861" fmla="*/ 221542 h 1348946"/>
              <a:gd name="connsiteX862" fmla="*/ 939818 w 1133160"/>
              <a:gd name="connsiteY862" fmla="*/ 221420 h 1348946"/>
              <a:gd name="connsiteX863" fmla="*/ 939946 w 1133160"/>
              <a:gd name="connsiteY863" fmla="*/ 221188 h 1348946"/>
              <a:gd name="connsiteX864" fmla="*/ 940113 w 1133160"/>
              <a:gd name="connsiteY864" fmla="*/ 220989 h 1348946"/>
              <a:gd name="connsiteX865" fmla="*/ 940396 w 1133160"/>
              <a:gd name="connsiteY865" fmla="*/ 220654 h 1348946"/>
              <a:gd name="connsiteX866" fmla="*/ 940561 w 1133160"/>
              <a:gd name="connsiteY866" fmla="*/ 220500 h 1348946"/>
              <a:gd name="connsiteX867" fmla="*/ 940677 w 1133160"/>
              <a:gd name="connsiteY867" fmla="*/ 220346 h 1348946"/>
              <a:gd name="connsiteX868" fmla="*/ 940767 w 1133160"/>
              <a:gd name="connsiteY868" fmla="*/ 220076 h 1348946"/>
              <a:gd name="connsiteX869" fmla="*/ 940894 w 1133160"/>
              <a:gd name="connsiteY869" fmla="*/ 219654 h 1348946"/>
              <a:gd name="connsiteX870" fmla="*/ 941077 w 1133160"/>
              <a:gd name="connsiteY870" fmla="*/ 219465 h 1348946"/>
              <a:gd name="connsiteX871" fmla="*/ 941279 w 1133160"/>
              <a:gd name="connsiteY871" fmla="*/ 219291 h 1348946"/>
              <a:gd name="connsiteX872" fmla="*/ 941419 w 1133160"/>
              <a:gd name="connsiteY872" fmla="*/ 219201 h 1348946"/>
              <a:gd name="connsiteX873" fmla="*/ 941586 w 1133160"/>
              <a:gd name="connsiteY873" fmla="*/ 219079 h 1348946"/>
              <a:gd name="connsiteX874" fmla="*/ 941713 w 1133160"/>
              <a:gd name="connsiteY874" fmla="*/ 218970 h 1348946"/>
              <a:gd name="connsiteX875" fmla="*/ 941893 w 1133160"/>
              <a:gd name="connsiteY875" fmla="*/ 218835 h 1348946"/>
              <a:gd name="connsiteX876" fmla="*/ 942047 w 1133160"/>
              <a:gd name="connsiteY876" fmla="*/ 218700 h 1348946"/>
              <a:gd name="connsiteX877" fmla="*/ 942220 w 1133160"/>
              <a:gd name="connsiteY877" fmla="*/ 218590 h 1348946"/>
              <a:gd name="connsiteX878" fmla="*/ 942412 w 1133160"/>
              <a:gd name="connsiteY878" fmla="*/ 218481 h 1348946"/>
              <a:gd name="connsiteX879" fmla="*/ 942578 w 1133160"/>
              <a:gd name="connsiteY879" fmla="*/ 218397 h 1348946"/>
              <a:gd name="connsiteX880" fmla="*/ 942829 w 1133160"/>
              <a:gd name="connsiteY880" fmla="*/ 218301 h 1348946"/>
              <a:gd name="connsiteX881" fmla="*/ 943264 w 1133160"/>
              <a:gd name="connsiteY881" fmla="*/ 218146 h 1348946"/>
              <a:gd name="connsiteX882" fmla="*/ 943424 w 1133160"/>
              <a:gd name="connsiteY882" fmla="*/ 218031 h 1348946"/>
              <a:gd name="connsiteX883" fmla="*/ 943559 w 1133160"/>
              <a:gd name="connsiteY883" fmla="*/ 217870 h 1348946"/>
              <a:gd name="connsiteX884" fmla="*/ 943641 w 1133160"/>
              <a:gd name="connsiteY884" fmla="*/ 217671 h 1348946"/>
              <a:gd name="connsiteX885" fmla="*/ 943795 w 1133160"/>
              <a:gd name="connsiteY885" fmla="*/ 217568 h 1348946"/>
              <a:gd name="connsiteX886" fmla="*/ 944039 w 1133160"/>
              <a:gd name="connsiteY886" fmla="*/ 217548 h 1348946"/>
              <a:gd name="connsiteX887" fmla="*/ 944328 w 1133160"/>
              <a:gd name="connsiteY887" fmla="*/ 217684 h 1348946"/>
              <a:gd name="connsiteX888" fmla="*/ 944560 w 1133160"/>
              <a:gd name="connsiteY888" fmla="*/ 217832 h 1348946"/>
              <a:gd name="connsiteX889" fmla="*/ 944840 w 1133160"/>
              <a:gd name="connsiteY889" fmla="*/ 218018 h 1348946"/>
              <a:gd name="connsiteX890" fmla="*/ 945083 w 1133160"/>
              <a:gd name="connsiteY890" fmla="*/ 218037 h 1348946"/>
              <a:gd name="connsiteX891" fmla="*/ 945301 w 1133160"/>
              <a:gd name="connsiteY891" fmla="*/ 217992 h 1348946"/>
              <a:gd name="connsiteX892" fmla="*/ 945589 w 1133160"/>
              <a:gd name="connsiteY892" fmla="*/ 217819 h 1348946"/>
              <a:gd name="connsiteX893" fmla="*/ 945718 w 1133160"/>
              <a:gd name="connsiteY893" fmla="*/ 217709 h 1348946"/>
              <a:gd name="connsiteX894" fmla="*/ 945858 w 1133160"/>
              <a:gd name="connsiteY894" fmla="*/ 217592 h 1348946"/>
              <a:gd name="connsiteX895" fmla="*/ 946203 w 1133160"/>
              <a:gd name="connsiteY895" fmla="*/ 217301 h 1348946"/>
              <a:gd name="connsiteX896" fmla="*/ 946390 w 1133160"/>
              <a:gd name="connsiteY896" fmla="*/ 217176 h 1348946"/>
              <a:gd name="connsiteX897" fmla="*/ 946524 w 1133160"/>
              <a:gd name="connsiteY897" fmla="*/ 217086 h 1348946"/>
              <a:gd name="connsiteX898" fmla="*/ 946748 w 1133160"/>
              <a:gd name="connsiteY898" fmla="*/ 216835 h 1348946"/>
              <a:gd name="connsiteX899" fmla="*/ 946857 w 1133160"/>
              <a:gd name="connsiteY899" fmla="*/ 216565 h 1348946"/>
              <a:gd name="connsiteX900" fmla="*/ 947005 w 1133160"/>
              <a:gd name="connsiteY900" fmla="*/ 216391 h 1348946"/>
              <a:gd name="connsiteX901" fmla="*/ 947171 w 1133160"/>
              <a:gd name="connsiteY901" fmla="*/ 216327 h 1348946"/>
              <a:gd name="connsiteX902" fmla="*/ 947325 w 1133160"/>
              <a:gd name="connsiteY902" fmla="*/ 216166 h 1348946"/>
              <a:gd name="connsiteX903" fmla="*/ 947503 w 1133160"/>
              <a:gd name="connsiteY903" fmla="*/ 216025 h 1348946"/>
              <a:gd name="connsiteX904" fmla="*/ 947747 w 1133160"/>
              <a:gd name="connsiteY904" fmla="*/ 215767 h 1348946"/>
              <a:gd name="connsiteX905" fmla="*/ 947857 w 1133160"/>
              <a:gd name="connsiteY905" fmla="*/ 215597 h 1348946"/>
              <a:gd name="connsiteX906" fmla="*/ 947978 w 1133160"/>
              <a:gd name="connsiteY906" fmla="*/ 215356 h 1348946"/>
              <a:gd name="connsiteX907" fmla="*/ 947964 w 1133160"/>
              <a:gd name="connsiteY907" fmla="*/ 215163 h 1348946"/>
              <a:gd name="connsiteX908" fmla="*/ 947894 w 1133160"/>
              <a:gd name="connsiteY908" fmla="*/ 214925 h 1348946"/>
              <a:gd name="connsiteX909" fmla="*/ 947914 w 1133160"/>
              <a:gd name="connsiteY909" fmla="*/ 214735 h 1348946"/>
              <a:gd name="connsiteX910" fmla="*/ 948023 w 1133160"/>
              <a:gd name="connsiteY910" fmla="*/ 214481 h 1348946"/>
              <a:gd name="connsiteX911" fmla="*/ 948125 w 1133160"/>
              <a:gd name="connsiteY911" fmla="*/ 214060 h 1348946"/>
              <a:gd name="connsiteX912" fmla="*/ 948291 w 1133160"/>
              <a:gd name="connsiteY912" fmla="*/ 213967 h 1348946"/>
              <a:gd name="connsiteX913" fmla="*/ 948432 w 1133160"/>
              <a:gd name="connsiteY913" fmla="*/ 213845 h 1348946"/>
              <a:gd name="connsiteX914" fmla="*/ 948586 w 1133160"/>
              <a:gd name="connsiteY914" fmla="*/ 213742 h 1348946"/>
              <a:gd name="connsiteX915" fmla="*/ 948830 w 1133160"/>
              <a:gd name="connsiteY915" fmla="*/ 213742 h 1348946"/>
              <a:gd name="connsiteX916" fmla="*/ 949029 w 1133160"/>
              <a:gd name="connsiteY916" fmla="*/ 213684 h 1348946"/>
              <a:gd name="connsiteX917" fmla="*/ 949304 w 1133160"/>
              <a:gd name="connsiteY917" fmla="*/ 213710 h 1348946"/>
              <a:gd name="connsiteX918" fmla="*/ 949387 w 1133160"/>
              <a:gd name="connsiteY918" fmla="*/ 213870 h 1348946"/>
              <a:gd name="connsiteX919" fmla="*/ 949521 w 1133160"/>
              <a:gd name="connsiteY919" fmla="*/ 213993 h 1348946"/>
              <a:gd name="connsiteX920" fmla="*/ 949662 w 1133160"/>
              <a:gd name="connsiteY920" fmla="*/ 214218 h 1348946"/>
              <a:gd name="connsiteX921" fmla="*/ 949842 w 1133160"/>
              <a:gd name="connsiteY921" fmla="*/ 214584 h 1348946"/>
              <a:gd name="connsiteX922" fmla="*/ 949948 w 1133160"/>
              <a:gd name="connsiteY922" fmla="*/ 214808 h 1348946"/>
              <a:gd name="connsiteX923" fmla="*/ 950059 w 1133160"/>
              <a:gd name="connsiteY923" fmla="*/ 215047 h 1348946"/>
              <a:gd name="connsiteX924" fmla="*/ 950226 w 1133160"/>
              <a:gd name="connsiteY924" fmla="*/ 215484 h 1348946"/>
              <a:gd name="connsiteX925" fmla="*/ 950303 w 1133160"/>
              <a:gd name="connsiteY925" fmla="*/ 215928 h 1348946"/>
              <a:gd name="connsiteX926" fmla="*/ 950386 w 1133160"/>
              <a:gd name="connsiteY926" fmla="*/ 216385 h 1348946"/>
              <a:gd name="connsiteX927" fmla="*/ 950610 w 1133160"/>
              <a:gd name="connsiteY927" fmla="*/ 216655 h 1348946"/>
              <a:gd name="connsiteX928" fmla="*/ 950841 w 1133160"/>
              <a:gd name="connsiteY928" fmla="*/ 216815 h 1348946"/>
              <a:gd name="connsiteX929" fmla="*/ 951045 w 1133160"/>
              <a:gd name="connsiteY929" fmla="*/ 216822 h 1348946"/>
              <a:gd name="connsiteX930" fmla="*/ 951238 w 1133160"/>
              <a:gd name="connsiteY930" fmla="*/ 216822 h 1348946"/>
              <a:gd name="connsiteX931" fmla="*/ 951436 w 1133160"/>
              <a:gd name="connsiteY931" fmla="*/ 216803 h 1348946"/>
              <a:gd name="connsiteX932" fmla="*/ 951565 w 1133160"/>
              <a:gd name="connsiteY932" fmla="*/ 216713 h 1348946"/>
              <a:gd name="connsiteX933" fmla="*/ 951750 w 1133160"/>
              <a:gd name="connsiteY933" fmla="*/ 216590 h 1348946"/>
              <a:gd name="connsiteX934" fmla="*/ 951993 w 1133160"/>
              <a:gd name="connsiteY934" fmla="*/ 216356 h 1348946"/>
              <a:gd name="connsiteX935" fmla="*/ 952147 w 1133160"/>
              <a:gd name="connsiteY935" fmla="*/ 216153 h 1348946"/>
              <a:gd name="connsiteX936" fmla="*/ 952263 w 1133160"/>
              <a:gd name="connsiteY936" fmla="*/ 215857 h 1348946"/>
              <a:gd name="connsiteX937" fmla="*/ 952371 w 1133160"/>
              <a:gd name="connsiteY937" fmla="*/ 215568 h 1348946"/>
              <a:gd name="connsiteX938" fmla="*/ 952571 w 1133160"/>
              <a:gd name="connsiteY938" fmla="*/ 215285 h 1348946"/>
              <a:gd name="connsiteX939" fmla="*/ 952749 w 1133160"/>
              <a:gd name="connsiteY939" fmla="*/ 215073 h 1348946"/>
              <a:gd name="connsiteX940" fmla="*/ 952971 w 1133160"/>
              <a:gd name="connsiteY940" fmla="*/ 214898 h 1348946"/>
              <a:gd name="connsiteX941" fmla="*/ 953223 w 1133160"/>
              <a:gd name="connsiteY941" fmla="*/ 214867 h 1348946"/>
              <a:gd name="connsiteX942" fmla="*/ 953357 w 1133160"/>
              <a:gd name="connsiteY942" fmla="*/ 214771 h 1348946"/>
              <a:gd name="connsiteX943" fmla="*/ 953499 w 1133160"/>
              <a:gd name="connsiteY943" fmla="*/ 214610 h 1348946"/>
              <a:gd name="connsiteX944" fmla="*/ 953646 w 1133160"/>
              <a:gd name="connsiteY944" fmla="*/ 214706 h 1348946"/>
              <a:gd name="connsiteX945" fmla="*/ 953736 w 1133160"/>
              <a:gd name="connsiteY945" fmla="*/ 214848 h 1348946"/>
              <a:gd name="connsiteX946" fmla="*/ 953877 w 1133160"/>
              <a:gd name="connsiteY946" fmla="*/ 214938 h 1348946"/>
              <a:gd name="connsiteX947" fmla="*/ 954132 w 1133160"/>
              <a:gd name="connsiteY947" fmla="*/ 214912 h 1348946"/>
              <a:gd name="connsiteX948" fmla="*/ 954562 w 1133160"/>
              <a:gd name="connsiteY948" fmla="*/ 214902 h 1348946"/>
              <a:gd name="connsiteX949" fmla="*/ 954786 w 1133160"/>
              <a:gd name="connsiteY949" fmla="*/ 214848 h 1348946"/>
              <a:gd name="connsiteX950" fmla="*/ 954933 w 1133160"/>
              <a:gd name="connsiteY950" fmla="*/ 214829 h 1348946"/>
              <a:gd name="connsiteX951" fmla="*/ 955260 w 1133160"/>
              <a:gd name="connsiteY951" fmla="*/ 214931 h 1348946"/>
              <a:gd name="connsiteX952" fmla="*/ 955504 w 1133160"/>
              <a:gd name="connsiteY952" fmla="*/ 214957 h 1348946"/>
              <a:gd name="connsiteX953" fmla="*/ 955766 w 1133160"/>
              <a:gd name="connsiteY953" fmla="*/ 214970 h 1348946"/>
              <a:gd name="connsiteX954" fmla="*/ 955965 w 1133160"/>
              <a:gd name="connsiteY954" fmla="*/ 214944 h 1348946"/>
              <a:gd name="connsiteX955" fmla="*/ 956073 w 1133160"/>
              <a:gd name="connsiteY955" fmla="*/ 214822 h 1348946"/>
              <a:gd name="connsiteX956" fmla="*/ 956418 w 1133160"/>
              <a:gd name="connsiteY956" fmla="*/ 214924 h 1348946"/>
              <a:gd name="connsiteX957" fmla="*/ 956644 w 1133160"/>
              <a:gd name="connsiteY957" fmla="*/ 215156 h 1348946"/>
              <a:gd name="connsiteX958" fmla="*/ 956874 w 1133160"/>
              <a:gd name="connsiteY958" fmla="*/ 215182 h 1348946"/>
              <a:gd name="connsiteX959" fmla="*/ 957021 w 1133160"/>
              <a:gd name="connsiteY959" fmla="*/ 215150 h 1348946"/>
              <a:gd name="connsiteX960" fmla="*/ 957239 w 1133160"/>
              <a:gd name="connsiteY960" fmla="*/ 215195 h 1348946"/>
              <a:gd name="connsiteX961" fmla="*/ 957399 w 1133160"/>
              <a:gd name="connsiteY961" fmla="*/ 215272 h 1348946"/>
              <a:gd name="connsiteX962" fmla="*/ 957553 w 1133160"/>
              <a:gd name="connsiteY962" fmla="*/ 215375 h 1348946"/>
              <a:gd name="connsiteX963" fmla="*/ 957707 w 1133160"/>
              <a:gd name="connsiteY963" fmla="*/ 215671 h 1348946"/>
              <a:gd name="connsiteX964" fmla="*/ 957880 w 1133160"/>
              <a:gd name="connsiteY964" fmla="*/ 215883 h 1348946"/>
              <a:gd name="connsiteX965" fmla="*/ 958367 w 1133160"/>
              <a:gd name="connsiteY965" fmla="*/ 216005 h 1348946"/>
              <a:gd name="connsiteX966" fmla="*/ 958450 w 1133160"/>
              <a:gd name="connsiteY966" fmla="*/ 216211 h 1348946"/>
              <a:gd name="connsiteX967" fmla="*/ 958438 w 1133160"/>
              <a:gd name="connsiteY967" fmla="*/ 216488 h 1348946"/>
              <a:gd name="connsiteX968" fmla="*/ 958552 w 1133160"/>
              <a:gd name="connsiteY968" fmla="*/ 216629 h 1348946"/>
              <a:gd name="connsiteX969" fmla="*/ 958661 w 1133160"/>
              <a:gd name="connsiteY969" fmla="*/ 216526 h 1348946"/>
              <a:gd name="connsiteX970" fmla="*/ 958905 w 1133160"/>
              <a:gd name="connsiteY970" fmla="*/ 216584 h 1348946"/>
              <a:gd name="connsiteX971" fmla="*/ 959033 w 1133160"/>
              <a:gd name="connsiteY971" fmla="*/ 216825 h 1348946"/>
              <a:gd name="connsiteX972" fmla="*/ 959244 w 1133160"/>
              <a:gd name="connsiteY972" fmla="*/ 216989 h 1348946"/>
              <a:gd name="connsiteX973" fmla="*/ 959446 w 1133160"/>
              <a:gd name="connsiteY973" fmla="*/ 217243 h 1348946"/>
              <a:gd name="connsiteX974" fmla="*/ 959641 w 1133160"/>
              <a:gd name="connsiteY974" fmla="*/ 217323 h 1348946"/>
              <a:gd name="connsiteX975" fmla="*/ 959808 w 1133160"/>
              <a:gd name="connsiteY975" fmla="*/ 217452 h 1348946"/>
              <a:gd name="connsiteX976" fmla="*/ 960006 w 1133160"/>
              <a:gd name="connsiteY976" fmla="*/ 217487 h 1348946"/>
              <a:gd name="connsiteX977" fmla="*/ 960051 w 1133160"/>
              <a:gd name="connsiteY977" fmla="*/ 217330 h 1348946"/>
              <a:gd name="connsiteX978" fmla="*/ 959922 w 1133160"/>
              <a:gd name="connsiteY978" fmla="*/ 217134 h 1348946"/>
              <a:gd name="connsiteX979" fmla="*/ 960042 w 1133160"/>
              <a:gd name="connsiteY979" fmla="*/ 216918 h 1348946"/>
              <a:gd name="connsiteX980" fmla="*/ 960323 w 1133160"/>
              <a:gd name="connsiteY980" fmla="*/ 216799 h 1348946"/>
              <a:gd name="connsiteX981" fmla="*/ 960383 w 1133160"/>
              <a:gd name="connsiteY981" fmla="*/ 217060 h 1348946"/>
              <a:gd name="connsiteX982" fmla="*/ 960396 w 1133160"/>
              <a:gd name="connsiteY982" fmla="*/ 217291 h 1348946"/>
              <a:gd name="connsiteX983" fmla="*/ 960532 w 1133160"/>
              <a:gd name="connsiteY983" fmla="*/ 217413 h 1348946"/>
              <a:gd name="connsiteX984" fmla="*/ 960730 w 1133160"/>
              <a:gd name="connsiteY984" fmla="*/ 217413 h 1348946"/>
              <a:gd name="connsiteX985" fmla="*/ 960967 w 1133160"/>
              <a:gd name="connsiteY985" fmla="*/ 217394 h 1348946"/>
              <a:gd name="connsiteX986" fmla="*/ 961114 w 1133160"/>
              <a:gd name="connsiteY986" fmla="*/ 217471 h 1348946"/>
              <a:gd name="connsiteX987" fmla="*/ 961287 w 1133160"/>
              <a:gd name="connsiteY987" fmla="*/ 217632 h 1348946"/>
              <a:gd name="connsiteX988" fmla="*/ 961543 w 1133160"/>
              <a:gd name="connsiteY988" fmla="*/ 217806 h 1348946"/>
              <a:gd name="connsiteX989" fmla="*/ 961575 w 1133160"/>
              <a:gd name="connsiteY989" fmla="*/ 218217 h 1348946"/>
              <a:gd name="connsiteX990" fmla="*/ 961652 w 1133160"/>
              <a:gd name="connsiteY990" fmla="*/ 218397 h 1348946"/>
              <a:gd name="connsiteX991" fmla="*/ 961839 w 1133160"/>
              <a:gd name="connsiteY991" fmla="*/ 218655 h 1348946"/>
              <a:gd name="connsiteX992" fmla="*/ 962076 w 1133160"/>
              <a:gd name="connsiteY992" fmla="*/ 218847 h 1348946"/>
              <a:gd name="connsiteX993" fmla="*/ 962170 w 1133160"/>
              <a:gd name="connsiteY993" fmla="*/ 219008 h 1348946"/>
              <a:gd name="connsiteX994" fmla="*/ 962247 w 1133160"/>
              <a:gd name="connsiteY994" fmla="*/ 219265 h 1348946"/>
              <a:gd name="connsiteX995" fmla="*/ 962337 w 1133160"/>
              <a:gd name="connsiteY995" fmla="*/ 219478 h 1348946"/>
              <a:gd name="connsiteX996" fmla="*/ 962401 w 1133160"/>
              <a:gd name="connsiteY996" fmla="*/ 219651 h 1348946"/>
              <a:gd name="connsiteX997" fmla="*/ 962427 w 1133160"/>
              <a:gd name="connsiteY997" fmla="*/ 219863 h 1348946"/>
              <a:gd name="connsiteX998" fmla="*/ 962447 w 1133160"/>
              <a:gd name="connsiteY998" fmla="*/ 220230 h 1348946"/>
              <a:gd name="connsiteX999" fmla="*/ 962453 w 1133160"/>
              <a:gd name="connsiteY999" fmla="*/ 220584 h 1348946"/>
              <a:gd name="connsiteX1000" fmla="*/ 962478 w 1133160"/>
              <a:gd name="connsiteY1000" fmla="*/ 221059 h 1348946"/>
              <a:gd name="connsiteX1001" fmla="*/ 962491 w 1133160"/>
              <a:gd name="connsiteY1001" fmla="*/ 221510 h 1348946"/>
              <a:gd name="connsiteX1002" fmla="*/ 962548 w 1133160"/>
              <a:gd name="connsiteY1002" fmla="*/ 221760 h 1348946"/>
              <a:gd name="connsiteX1003" fmla="*/ 962695 w 1133160"/>
              <a:gd name="connsiteY1003" fmla="*/ 222011 h 1348946"/>
              <a:gd name="connsiteX1004" fmla="*/ 962856 w 1133160"/>
              <a:gd name="connsiteY1004" fmla="*/ 222217 h 1348946"/>
              <a:gd name="connsiteX1005" fmla="*/ 963009 w 1133160"/>
              <a:gd name="connsiteY1005" fmla="*/ 222301 h 1348946"/>
              <a:gd name="connsiteX1006" fmla="*/ 963323 w 1133160"/>
              <a:gd name="connsiteY1006" fmla="*/ 222493 h 1348946"/>
              <a:gd name="connsiteX1007" fmla="*/ 963376 w 1133160"/>
              <a:gd name="connsiteY1007" fmla="*/ 222686 h 1348946"/>
              <a:gd name="connsiteX1008" fmla="*/ 963266 w 1133160"/>
              <a:gd name="connsiteY1008" fmla="*/ 222837 h 1348946"/>
              <a:gd name="connsiteX1009" fmla="*/ 963433 w 1133160"/>
              <a:gd name="connsiteY1009" fmla="*/ 222886 h 1348946"/>
              <a:gd name="connsiteX1010" fmla="*/ 963613 w 1133160"/>
              <a:gd name="connsiteY1010" fmla="*/ 222911 h 1348946"/>
              <a:gd name="connsiteX1011" fmla="*/ 963868 w 1133160"/>
              <a:gd name="connsiteY1011" fmla="*/ 222985 h 1348946"/>
              <a:gd name="connsiteX1012" fmla="*/ 963945 w 1133160"/>
              <a:gd name="connsiteY1012" fmla="*/ 223284 h 1348946"/>
              <a:gd name="connsiteX1013" fmla="*/ 964118 w 1133160"/>
              <a:gd name="connsiteY1013" fmla="*/ 223471 h 1348946"/>
              <a:gd name="connsiteX1014" fmla="*/ 964131 w 1133160"/>
              <a:gd name="connsiteY1014" fmla="*/ 223632 h 1348946"/>
              <a:gd name="connsiteX1015" fmla="*/ 964131 w 1133160"/>
              <a:gd name="connsiteY1015" fmla="*/ 224204 h 1348946"/>
              <a:gd name="connsiteX1016" fmla="*/ 964131 w 1133160"/>
              <a:gd name="connsiteY1016" fmla="*/ 224358 h 1348946"/>
              <a:gd name="connsiteX1017" fmla="*/ 964118 w 1133160"/>
              <a:gd name="connsiteY1017" fmla="*/ 224545 h 1348946"/>
              <a:gd name="connsiteX1018" fmla="*/ 963958 w 1133160"/>
              <a:gd name="connsiteY1018" fmla="*/ 224731 h 1348946"/>
              <a:gd name="connsiteX1019" fmla="*/ 963961 w 1133160"/>
              <a:gd name="connsiteY1019" fmla="*/ 224921 h 1348946"/>
              <a:gd name="connsiteX1020" fmla="*/ 964144 w 1133160"/>
              <a:gd name="connsiteY1020" fmla="*/ 224821 h 1348946"/>
              <a:gd name="connsiteX1021" fmla="*/ 964329 w 1133160"/>
              <a:gd name="connsiteY1021" fmla="*/ 224738 h 1348946"/>
              <a:gd name="connsiteX1022" fmla="*/ 964546 w 1133160"/>
              <a:gd name="connsiteY1022" fmla="*/ 224738 h 1348946"/>
              <a:gd name="connsiteX1023" fmla="*/ 964707 w 1133160"/>
              <a:gd name="connsiteY1023" fmla="*/ 224834 h 1348946"/>
              <a:gd name="connsiteX1024" fmla="*/ 964849 w 1133160"/>
              <a:gd name="connsiteY1024" fmla="*/ 224924 h 1348946"/>
              <a:gd name="connsiteX1025" fmla="*/ 964855 w 1133160"/>
              <a:gd name="connsiteY1025" fmla="*/ 225162 h 1348946"/>
              <a:gd name="connsiteX1026" fmla="*/ 964465 w 1133160"/>
              <a:gd name="connsiteY1026" fmla="*/ 225824 h 1348946"/>
              <a:gd name="connsiteX1027" fmla="*/ 964169 w 1133160"/>
              <a:gd name="connsiteY1027" fmla="*/ 226024 h 1348946"/>
              <a:gd name="connsiteX1028" fmla="*/ 963830 w 1133160"/>
              <a:gd name="connsiteY1028" fmla="*/ 225998 h 1348946"/>
              <a:gd name="connsiteX1029" fmla="*/ 963747 w 1133160"/>
              <a:gd name="connsiteY1029" fmla="*/ 226165 h 1348946"/>
              <a:gd name="connsiteX1030" fmla="*/ 963797 w 1133160"/>
              <a:gd name="connsiteY1030" fmla="*/ 226313 h 1348946"/>
              <a:gd name="connsiteX1031" fmla="*/ 963984 w 1133160"/>
              <a:gd name="connsiteY1031" fmla="*/ 226352 h 1348946"/>
              <a:gd name="connsiteX1032" fmla="*/ 964098 w 1133160"/>
              <a:gd name="connsiteY1032" fmla="*/ 226622 h 1348946"/>
              <a:gd name="connsiteX1033" fmla="*/ 964165 w 1133160"/>
              <a:gd name="connsiteY1033" fmla="*/ 226967 h 1348946"/>
              <a:gd name="connsiteX1034" fmla="*/ 964419 w 1133160"/>
              <a:gd name="connsiteY1034" fmla="*/ 226879 h 1348946"/>
              <a:gd name="connsiteX1035" fmla="*/ 964559 w 1133160"/>
              <a:gd name="connsiteY1035" fmla="*/ 226924 h 1348946"/>
              <a:gd name="connsiteX1036" fmla="*/ 964656 w 1133160"/>
              <a:gd name="connsiteY1036" fmla="*/ 227104 h 1348946"/>
              <a:gd name="connsiteX1037" fmla="*/ 964796 w 1133160"/>
              <a:gd name="connsiteY1037" fmla="*/ 227345 h 1348946"/>
              <a:gd name="connsiteX1038" fmla="*/ 965073 w 1133160"/>
              <a:gd name="connsiteY1038" fmla="*/ 227503 h 1348946"/>
              <a:gd name="connsiteX1039" fmla="*/ 965104 w 1133160"/>
              <a:gd name="connsiteY1039" fmla="*/ 227799 h 1348946"/>
              <a:gd name="connsiteX1040" fmla="*/ 965227 w 1133160"/>
              <a:gd name="connsiteY1040" fmla="*/ 227940 h 1348946"/>
              <a:gd name="connsiteX1041" fmla="*/ 965328 w 1133160"/>
              <a:gd name="connsiteY1041" fmla="*/ 228133 h 1348946"/>
              <a:gd name="connsiteX1042" fmla="*/ 965495 w 1133160"/>
              <a:gd name="connsiteY1042" fmla="*/ 228570 h 1348946"/>
              <a:gd name="connsiteX1043" fmla="*/ 965598 w 1133160"/>
              <a:gd name="connsiteY1043" fmla="*/ 228757 h 1348946"/>
              <a:gd name="connsiteX1044" fmla="*/ 965568 w 1133160"/>
              <a:gd name="connsiteY1044" fmla="*/ 228985 h 1348946"/>
              <a:gd name="connsiteX1045" fmla="*/ 965899 w 1133160"/>
              <a:gd name="connsiteY1045" fmla="*/ 229490 h 1348946"/>
              <a:gd name="connsiteX1046" fmla="*/ 965931 w 1133160"/>
              <a:gd name="connsiteY1046" fmla="*/ 229844 h 1348946"/>
              <a:gd name="connsiteX1047" fmla="*/ 965635 w 1133160"/>
              <a:gd name="connsiteY1047" fmla="*/ 229889 h 1348946"/>
              <a:gd name="connsiteX1048" fmla="*/ 965380 w 1133160"/>
              <a:gd name="connsiteY1048" fmla="*/ 229889 h 1348946"/>
              <a:gd name="connsiteX1049" fmla="*/ 965220 w 1133160"/>
              <a:gd name="connsiteY1049" fmla="*/ 229837 h 1348946"/>
              <a:gd name="connsiteX1050" fmla="*/ 965047 w 1133160"/>
              <a:gd name="connsiteY1050" fmla="*/ 230519 h 1348946"/>
              <a:gd name="connsiteX1051" fmla="*/ 965348 w 1133160"/>
              <a:gd name="connsiteY1051" fmla="*/ 230834 h 1348946"/>
              <a:gd name="connsiteX1052" fmla="*/ 965464 w 1133160"/>
              <a:gd name="connsiteY1052" fmla="*/ 231162 h 1348946"/>
              <a:gd name="connsiteX1053" fmla="*/ 965469 w 1133160"/>
              <a:gd name="connsiteY1053" fmla="*/ 231516 h 1348946"/>
              <a:gd name="connsiteX1054" fmla="*/ 965540 w 1133160"/>
              <a:gd name="connsiteY1054" fmla="*/ 231734 h 1348946"/>
              <a:gd name="connsiteX1055" fmla="*/ 965661 w 1133160"/>
              <a:gd name="connsiteY1055" fmla="*/ 231850 h 1348946"/>
              <a:gd name="connsiteX1056" fmla="*/ 965899 w 1133160"/>
              <a:gd name="connsiteY1056" fmla="*/ 231914 h 1348946"/>
              <a:gd name="connsiteX1057" fmla="*/ 966116 w 1133160"/>
              <a:gd name="connsiteY1057" fmla="*/ 232088 h 1348946"/>
              <a:gd name="connsiteX1058" fmla="*/ 966540 w 1133160"/>
              <a:gd name="connsiteY1058" fmla="*/ 232390 h 1348946"/>
              <a:gd name="connsiteX1059" fmla="*/ 966701 w 1133160"/>
              <a:gd name="connsiteY1059" fmla="*/ 232516 h 1348946"/>
              <a:gd name="connsiteX1060" fmla="*/ 963874 w 1133160"/>
              <a:gd name="connsiteY1060" fmla="*/ 238185 h 1348946"/>
              <a:gd name="connsiteX1061" fmla="*/ 965635 w 1133160"/>
              <a:gd name="connsiteY1061" fmla="*/ 241773 h 1348946"/>
              <a:gd name="connsiteX1062" fmla="*/ 966924 w 1133160"/>
              <a:gd name="connsiteY1062" fmla="*/ 242791 h 1348946"/>
              <a:gd name="connsiteX1063" fmla="*/ 968096 w 1133160"/>
              <a:gd name="connsiteY1063" fmla="*/ 242831 h 1348946"/>
              <a:gd name="connsiteX1064" fmla="*/ 970214 w 1133160"/>
              <a:gd name="connsiteY1064" fmla="*/ 242223 h 1348946"/>
              <a:gd name="connsiteX1065" fmla="*/ 972099 w 1133160"/>
              <a:gd name="connsiteY1065" fmla="*/ 240804 h 1348946"/>
              <a:gd name="connsiteX1066" fmla="*/ 973494 w 1133160"/>
              <a:gd name="connsiteY1066" fmla="*/ 238093 h 1348946"/>
              <a:gd name="connsiteX1067" fmla="*/ 974259 w 1133160"/>
              <a:gd name="connsiteY1067" fmla="*/ 235813 h 1348946"/>
              <a:gd name="connsiteX1068" fmla="*/ 974846 w 1133160"/>
              <a:gd name="connsiteY1068" fmla="*/ 233704 h 1348946"/>
              <a:gd name="connsiteX1069" fmla="*/ 975330 w 1133160"/>
              <a:gd name="connsiteY1069" fmla="*/ 231966 h 1348946"/>
              <a:gd name="connsiteX1070" fmla="*/ 977367 w 1133160"/>
              <a:gd name="connsiteY1070" fmla="*/ 226938 h 1348946"/>
              <a:gd name="connsiteX1071" fmla="*/ 982201 w 1133160"/>
              <a:gd name="connsiteY1071" fmla="*/ 221114 h 1348946"/>
              <a:gd name="connsiteX1072" fmla="*/ 987749 w 1133160"/>
              <a:gd name="connsiteY1072" fmla="*/ 217149 h 1348946"/>
              <a:gd name="connsiteX1073" fmla="*/ 995517 w 1133160"/>
              <a:gd name="connsiteY1073" fmla="*/ 212121 h 1348946"/>
              <a:gd name="connsiteX1074" fmla="*/ 999702 w 1133160"/>
              <a:gd name="connsiteY1074" fmla="*/ 209392 h 1348946"/>
              <a:gd name="connsiteX1075" fmla="*/ 1011115 w 1133160"/>
              <a:gd name="connsiteY1075" fmla="*/ 200344 h 1348946"/>
              <a:gd name="connsiteX1076" fmla="*/ 1013404 w 1133160"/>
              <a:gd name="connsiteY1076" fmla="*/ 198911 h 1348946"/>
              <a:gd name="connsiteX1077" fmla="*/ 1016085 w 1133160"/>
              <a:gd name="connsiteY1077" fmla="*/ 200658 h 1348946"/>
              <a:gd name="connsiteX1078" fmla="*/ 1017410 w 1133160"/>
              <a:gd name="connsiteY1078" fmla="*/ 201306 h 1348946"/>
              <a:gd name="connsiteX1079" fmla="*/ 1018931 w 1133160"/>
              <a:gd name="connsiteY1079" fmla="*/ 200965 h 1348946"/>
              <a:gd name="connsiteX1080" fmla="*/ 1020549 w 1133160"/>
              <a:gd name="connsiteY1080" fmla="*/ 197959 h 1348946"/>
              <a:gd name="connsiteX1081" fmla="*/ 1022839 w 1133160"/>
              <a:gd name="connsiteY1081" fmla="*/ 193046 h 1348946"/>
              <a:gd name="connsiteX1082" fmla="*/ 1023836 w 1133160"/>
              <a:gd name="connsiteY1082" fmla="*/ 192436 h 1348946"/>
              <a:gd name="connsiteX1083" fmla="*/ 1024523 w 1133160"/>
              <a:gd name="connsiteY1083" fmla="*/ 189463 h 1348946"/>
              <a:gd name="connsiteX1084" fmla="*/ 1023918 w 1133160"/>
              <a:gd name="connsiteY1084" fmla="*/ 188221 h 1348946"/>
              <a:gd name="connsiteX1085" fmla="*/ 1024604 w 1133160"/>
              <a:gd name="connsiteY1085" fmla="*/ 186798 h 1348946"/>
              <a:gd name="connsiteX1086" fmla="*/ 1023623 w 1133160"/>
              <a:gd name="connsiteY1086" fmla="*/ 184685 h 1348946"/>
              <a:gd name="connsiteX1087" fmla="*/ 1024000 w 1133160"/>
              <a:gd name="connsiteY1087" fmla="*/ 182392 h 1348946"/>
              <a:gd name="connsiteX1088" fmla="*/ 1025569 w 1133160"/>
              <a:gd name="connsiteY1088" fmla="*/ 177935 h 1348946"/>
              <a:gd name="connsiteX1089" fmla="*/ 1025258 w 1133160"/>
              <a:gd name="connsiteY1089" fmla="*/ 176756 h 1348946"/>
              <a:gd name="connsiteX1090" fmla="*/ 1026338 w 1133160"/>
              <a:gd name="connsiteY1090" fmla="*/ 175941 h 1348946"/>
              <a:gd name="connsiteX1091" fmla="*/ 1029117 w 1133160"/>
              <a:gd name="connsiteY1091" fmla="*/ 173825 h 1348946"/>
              <a:gd name="connsiteX1092" fmla="*/ 1036917 w 1133160"/>
              <a:gd name="connsiteY1092" fmla="*/ 170558 h 1348946"/>
              <a:gd name="connsiteX1093" fmla="*/ 1045518 w 1133160"/>
              <a:gd name="connsiteY1093" fmla="*/ 168408 h 1348946"/>
              <a:gd name="connsiteX1094" fmla="*/ 1046384 w 1133160"/>
              <a:gd name="connsiteY1094" fmla="*/ 168008 h 1348946"/>
              <a:gd name="connsiteX1095" fmla="*/ 1049344 w 1133160"/>
              <a:gd name="connsiteY1095" fmla="*/ 164833 h 1348946"/>
              <a:gd name="connsiteX1096" fmla="*/ 1049311 w 1133160"/>
              <a:gd name="connsiteY1096" fmla="*/ 159757 h 1348946"/>
              <a:gd name="connsiteX1097" fmla="*/ 1049900 w 1133160"/>
              <a:gd name="connsiteY1097" fmla="*/ 152409 h 1348946"/>
              <a:gd name="connsiteX1098" fmla="*/ 1052451 w 1133160"/>
              <a:gd name="connsiteY1098" fmla="*/ 150680 h 1348946"/>
              <a:gd name="connsiteX1099" fmla="*/ 1055051 w 1133160"/>
              <a:gd name="connsiteY1099" fmla="*/ 151078 h 1348946"/>
              <a:gd name="connsiteX1100" fmla="*/ 1058811 w 1133160"/>
              <a:gd name="connsiteY1100" fmla="*/ 151046 h 1348946"/>
              <a:gd name="connsiteX1101" fmla="*/ 1061100 w 1133160"/>
              <a:gd name="connsiteY1101" fmla="*/ 151026 h 1348946"/>
              <a:gd name="connsiteX1102" fmla="*/ 1065025 w 1133160"/>
              <a:gd name="connsiteY1102" fmla="*/ 151172 h 1348946"/>
              <a:gd name="connsiteX1103" fmla="*/ 1065859 w 1133160"/>
              <a:gd name="connsiteY1103" fmla="*/ 150937 h 1348946"/>
              <a:gd name="connsiteX1104" fmla="*/ 1066268 w 1133160"/>
              <a:gd name="connsiteY1104" fmla="*/ 149818 h 1348946"/>
              <a:gd name="connsiteX1105" fmla="*/ 1066006 w 1133160"/>
              <a:gd name="connsiteY1105" fmla="*/ 145734 h 1348946"/>
              <a:gd name="connsiteX1106" fmla="*/ 1065761 w 1133160"/>
              <a:gd name="connsiteY1106" fmla="*/ 135796 h 1348946"/>
              <a:gd name="connsiteX1107" fmla="*/ 1065777 w 1133160"/>
              <a:gd name="connsiteY1107" fmla="*/ 133872 h 1348946"/>
              <a:gd name="connsiteX1108" fmla="*/ 1067216 w 1133160"/>
              <a:gd name="connsiteY1108" fmla="*/ 132306 h 1348946"/>
              <a:gd name="connsiteX1109" fmla="*/ 1069718 w 1133160"/>
              <a:gd name="connsiteY1109" fmla="*/ 129228 h 1348946"/>
              <a:gd name="connsiteX1110" fmla="*/ 1070911 w 1133160"/>
              <a:gd name="connsiteY1110" fmla="*/ 124274 h 1348946"/>
              <a:gd name="connsiteX1111" fmla="*/ 1072563 w 1133160"/>
              <a:gd name="connsiteY1111" fmla="*/ 119918 h 1348946"/>
              <a:gd name="connsiteX1112" fmla="*/ 1074083 w 1133160"/>
              <a:gd name="connsiteY1112" fmla="*/ 115075 h 1348946"/>
              <a:gd name="connsiteX1113" fmla="*/ 1075408 w 1133160"/>
              <a:gd name="connsiteY1113" fmla="*/ 110158 h 1348946"/>
              <a:gd name="connsiteX1114" fmla="*/ 1076994 w 1133160"/>
              <a:gd name="connsiteY1114" fmla="*/ 103799 h 1348946"/>
              <a:gd name="connsiteX1115" fmla="*/ 1078073 w 1133160"/>
              <a:gd name="connsiteY1115" fmla="*/ 100363 h 1348946"/>
              <a:gd name="connsiteX1116" fmla="*/ 1078204 w 1133160"/>
              <a:gd name="connsiteY1116" fmla="*/ 99376 h 1348946"/>
              <a:gd name="connsiteX1117" fmla="*/ 1080460 w 1133160"/>
              <a:gd name="connsiteY1117" fmla="*/ 92584 h 1348946"/>
              <a:gd name="connsiteX1118" fmla="*/ 1082226 w 1133160"/>
              <a:gd name="connsiteY1118" fmla="*/ 90025 h 1348946"/>
              <a:gd name="connsiteX1119" fmla="*/ 1083780 w 1133160"/>
              <a:gd name="connsiteY1119" fmla="*/ 88619 h 1348946"/>
              <a:gd name="connsiteX1120" fmla="*/ 1086756 w 1133160"/>
              <a:gd name="connsiteY1120" fmla="*/ 86766 h 1348946"/>
              <a:gd name="connsiteX1121" fmla="*/ 1086985 w 1133160"/>
              <a:gd name="connsiteY1121" fmla="*/ 86897 h 1348946"/>
              <a:gd name="connsiteX1122" fmla="*/ 1087246 w 1133160"/>
              <a:gd name="connsiteY1122" fmla="*/ 86923 h 1348946"/>
              <a:gd name="connsiteX1123" fmla="*/ 1087475 w 1133160"/>
              <a:gd name="connsiteY1123" fmla="*/ 86900 h 1348946"/>
              <a:gd name="connsiteX1124" fmla="*/ 1087590 w 1133160"/>
              <a:gd name="connsiteY1124" fmla="*/ 86614 h 1348946"/>
              <a:gd name="connsiteX1125" fmla="*/ 1087737 w 1133160"/>
              <a:gd name="connsiteY1125" fmla="*/ 86345 h 1348946"/>
              <a:gd name="connsiteX1126" fmla="*/ 1087868 w 1133160"/>
              <a:gd name="connsiteY1126" fmla="*/ 86087 h 1348946"/>
              <a:gd name="connsiteX1127" fmla="*/ 1088227 w 1133160"/>
              <a:gd name="connsiteY1127" fmla="*/ 85952 h 1348946"/>
              <a:gd name="connsiteX1128" fmla="*/ 1088571 w 1133160"/>
              <a:gd name="connsiteY1128" fmla="*/ 86017 h 1348946"/>
              <a:gd name="connsiteX1129" fmla="*/ 1088832 w 1133160"/>
              <a:gd name="connsiteY1129" fmla="*/ 86145 h 1348946"/>
              <a:gd name="connsiteX1130" fmla="*/ 1089094 w 1133160"/>
              <a:gd name="connsiteY1130" fmla="*/ 86171 h 1348946"/>
              <a:gd name="connsiteX1131" fmla="*/ 1089306 w 1133160"/>
              <a:gd name="connsiteY1131" fmla="*/ 85973 h 1348946"/>
              <a:gd name="connsiteX1132" fmla="*/ 1089715 w 1133160"/>
              <a:gd name="connsiteY1132" fmla="*/ 85869 h 1348946"/>
              <a:gd name="connsiteX1133" fmla="*/ 1090189 w 1133160"/>
              <a:gd name="connsiteY1133" fmla="*/ 85843 h 1348946"/>
              <a:gd name="connsiteX1134" fmla="*/ 1090451 w 1133160"/>
              <a:gd name="connsiteY1134" fmla="*/ 85847 h 1348946"/>
              <a:gd name="connsiteX1135" fmla="*/ 1090647 w 1133160"/>
              <a:gd name="connsiteY1135" fmla="*/ 85850 h 1348946"/>
              <a:gd name="connsiteX1136" fmla="*/ 1090925 w 1133160"/>
              <a:gd name="connsiteY1136" fmla="*/ 85888 h 1348946"/>
              <a:gd name="connsiteX1137" fmla="*/ 1091072 w 1133160"/>
              <a:gd name="connsiteY1137" fmla="*/ 85760 h 1348946"/>
              <a:gd name="connsiteX1138" fmla="*/ 1091220 w 1133160"/>
              <a:gd name="connsiteY1138" fmla="*/ 85496 h 1348946"/>
              <a:gd name="connsiteX1139" fmla="*/ 1091350 w 1133160"/>
              <a:gd name="connsiteY1139" fmla="*/ 85380 h 1348946"/>
              <a:gd name="connsiteX1140" fmla="*/ 1092152 w 1133160"/>
              <a:gd name="connsiteY1140" fmla="*/ 85299 h 1348946"/>
              <a:gd name="connsiteX1141" fmla="*/ 1092364 w 1133160"/>
              <a:gd name="connsiteY1141" fmla="*/ 85213 h 1348946"/>
              <a:gd name="connsiteX1142" fmla="*/ 1092691 w 1133160"/>
              <a:gd name="connsiteY1142" fmla="*/ 85380 h 1348946"/>
              <a:gd name="connsiteX1143" fmla="*/ 1093492 w 1133160"/>
              <a:gd name="connsiteY1143" fmla="*/ 85386 h 1348946"/>
              <a:gd name="connsiteX1144" fmla="*/ 1093689 w 1133160"/>
              <a:gd name="connsiteY1144" fmla="*/ 85014 h 1348946"/>
              <a:gd name="connsiteX1145" fmla="*/ 1093836 w 1133160"/>
              <a:gd name="connsiteY1145" fmla="*/ 84705 h 1348946"/>
              <a:gd name="connsiteX1146" fmla="*/ 1094473 w 1133160"/>
              <a:gd name="connsiteY1146" fmla="*/ 84744 h 1348946"/>
              <a:gd name="connsiteX1147" fmla="*/ 1095209 w 1133160"/>
              <a:gd name="connsiteY1147" fmla="*/ 84037 h 1348946"/>
              <a:gd name="connsiteX1148" fmla="*/ 1095291 w 1133160"/>
              <a:gd name="connsiteY1148" fmla="*/ 83793 h 1348946"/>
              <a:gd name="connsiteX1149" fmla="*/ 1095471 w 1133160"/>
              <a:gd name="connsiteY1149" fmla="*/ 83555 h 1348946"/>
              <a:gd name="connsiteX1150" fmla="*/ 1095716 w 1133160"/>
              <a:gd name="connsiteY1150" fmla="*/ 83381 h 1348946"/>
              <a:gd name="connsiteX1151" fmla="*/ 1095585 w 1133160"/>
              <a:gd name="connsiteY1151" fmla="*/ 82565 h 1348946"/>
              <a:gd name="connsiteX1152" fmla="*/ 1095585 w 1133160"/>
              <a:gd name="connsiteY1152" fmla="*/ 82372 h 1348946"/>
              <a:gd name="connsiteX1153" fmla="*/ 1095667 w 1133160"/>
              <a:gd name="connsiteY1153" fmla="*/ 82141 h 1348946"/>
              <a:gd name="connsiteX1154" fmla="*/ 1095667 w 1133160"/>
              <a:gd name="connsiteY1154" fmla="*/ 81948 h 1348946"/>
              <a:gd name="connsiteX1155" fmla="*/ 1096010 w 1133160"/>
              <a:gd name="connsiteY1155" fmla="*/ 81524 h 1348946"/>
              <a:gd name="connsiteX1156" fmla="*/ 1095912 w 1133160"/>
              <a:gd name="connsiteY1156" fmla="*/ 81306 h 1348946"/>
              <a:gd name="connsiteX1157" fmla="*/ 1095831 w 1133160"/>
              <a:gd name="connsiteY1157" fmla="*/ 81164 h 1348946"/>
              <a:gd name="connsiteX1158" fmla="*/ 1096141 w 1133160"/>
              <a:gd name="connsiteY1158" fmla="*/ 80740 h 1348946"/>
              <a:gd name="connsiteX1159" fmla="*/ 1096468 w 1133160"/>
              <a:gd name="connsiteY1159" fmla="*/ 80567 h 1348946"/>
              <a:gd name="connsiteX1160" fmla="*/ 1096566 w 1133160"/>
              <a:gd name="connsiteY1160" fmla="*/ 80302 h 1348946"/>
              <a:gd name="connsiteX1161" fmla="*/ 1096697 w 1133160"/>
              <a:gd name="connsiteY1161" fmla="*/ 79995 h 1348946"/>
              <a:gd name="connsiteX1162" fmla="*/ 1096893 w 1133160"/>
              <a:gd name="connsiteY1162" fmla="*/ 79864 h 1348946"/>
              <a:gd name="connsiteX1163" fmla="*/ 1097204 w 1133160"/>
              <a:gd name="connsiteY1163" fmla="*/ 79654 h 1348946"/>
              <a:gd name="connsiteX1164" fmla="*/ 1097646 w 1133160"/>
              <a:gd name="connsiteY1164" fmla="*/ 79616 h 1348946"/>
              <a:gd name="connsiteX1165" fmla="*/ 1098185 w 1133160"/>
              <a:gd name="connsiteY1165" fmla="*/ 79571 h 1348946"/>
              <a:gd name="connsiteX1166" fmla="*/ 1098447 w 1133160"/>
              <a:gd name="connsiteY1166" fmla="*/ 79385 h 1348946"/>
              <a:gd name="connsiteX1167" fmla="*/ 1098610 w 1133160"/>
              <a:gd name="connsiteY1167" fmla="*/ 79346 h 1348946"/>
              <a:gd name="connsiteX1168" fmla="*/ 1098806 w 1133160"/>
              <a:gd name="connsiteY1168" fmla="*/ 78845 h 1348946"/>
              <a:gd name="connsiteX1169" fmla="*/ 1098692 w 1133160"/>
              <a:gd name="connsiteY1169" fmla="*/ 78626 h 1348946"/>
              <a:gd name="connsiteX1170" fmla="*/ 1098545 w 1133160"/>
              <a:gd name="connsiteY1170" fmla="*/ 78479 h 1348946"/>
              <a:gd name="connsiteX1171" fmla="*/ 1098545 w 1133160"/>
              <a:gd name="connsiteY1171" fmla="*/ 78189 h 1348946"/>
              <a:gd name="connsiteX1172" fmla="*/ 1098659 w 1133160"/>
              <a:gd name="connsiteY1172" fmla="*/ 78048 h 1348946"/>
              <a:gd name="connsiteX1173" fmla="*/ 1099019 w 1133160"/>
              <a:gd name="connsiteY1173" fmla="*/ 78022 h 1348946"/>
              <a:gd name="connsiteX1174" fmla="*/ 1099150 w 1133160"/>
              <a:gd name="connsiteY1174" fmla="*/ 78047 h 1348946"/>
              <a:gd name="connsiteX1175" fmla="*/ 1099248 w 1133160"/>
              <a:gd name="connsiteY1175" fmla="*/ 77965 h 1348946"/>
              <a:gd name="connsiteX1176" fmla="*/ 1099281 w 1133160"/>
              <a:gd name="connsiteY1176" fmla="*/ 77547 h 1348946"/>
              <a:gd name="connsiteX1177" fmla="*/ 1099297 w 1133160"/>
              <a:gd name="connsiteY1177" fmla="*/ 77187 h 1348946"/>
              <a:gd name="connsiteX1178" fmla="*/ 1099313 w 1133160"/>
              <a:gd name="connsiteY1178" fmla="*/ 77007 h 1348946"/>
              <a:gd name="connsiteX1179" fmla="*/ 1099444 w 1133160"/>
              <a:gd name="connsiteY1179" fmla="*/ 76879 h 1348946"/>
              <a:gd name="connsiteX1180" fmla="*/ 1099379 w 1133160"/>
              <a:gd name="connsiteY1180" fmla="*/ 76670 h 1348946"/>
              <a:gd name="connsiteX1181" fmla="*/ 1099837 w 1133160"/>
              <a:gd name="connsiteY1181" fmla="*/ 76345 h 1348946"/>
              <a:gd name="connsiteX1182" fmla="*/ 1099869 w 1133160"/>
              <a:gd name="connsiteY1182" fmla="*/ 76165 h 1348946"/>
              <a:gd name="connsiteX1183" fmla="*/ 1100147 w 1133160"/>
              <a:gd name="connsiteY1183" fmla="*/ 76217 h 1348946"/>
              <a:gd name="connsiteX1184" fmla="*/ 1100180 w 1133160"/>
              <a:gd name="connsiteY1184" fmla="*/ 75947 h 1348946"/>
              <a:gd name="connsiteX1185" fmla="*/ 1100376 w 1133160"/>
              <a:gd name="connsiteY1185" fmla="*/ 75789 h 1348946"/>
              <a:gd name="connsiteX1186" fmla="*/ 1100523 w 1133160"/>
              <a:gd name="connsiteY1186" fmla="*/ 75606 h 1348946"/>
              <a:gd name="connsiteX1187" fmla="*/ 1100736 w 1133160"/>
              <a:gd name="connsiteY1187" fmla="*/ 75510 h 1348946"/>
              <a:gd name="connsiteX1188" fmla="*/ 1101096 w 1133160"/>
              <a:gd name="connsiteY1188" fmla="*/ 75619 h 1348946"/>
              <a:gd name="connsiteX1189" fmla="*/ 1101096 w 1133160"/>
              <a:gd name="connsiteY1189" fmla="*/ 75189 h 1348946"/>
              <a:gd name="connsiteX1190" fmla="*/ 1100867 w 1133160"/>
              <a:gd name="connsiteY1190" fmla="*/ 74822 h 1348946"/>
              <a:gd name="connsiteX1191" fmla="*/ 1100818 w 1133160"/>
              <a:gd name="connsiteY1191" fmla="*/ 74379 h 1348946"/>
              <a:gd name="connsiteX1192" fmla="*/ 1100523 w 1133160"/>
              <a:gd name="connsiteY1192" fmla="*/ 73891 h 1348946"/>
              <a:gd name="connsiteX1193" fmla="*/ 1100425 w 1133160"/>
              <a:gd name="connsiteY1193" fmla="*/ 73757 h 1348946"/>
              <a:gd name="connsiteX1194" fmla="*/ 1100245 w 1133160"/>
              <a:gd name="connsiteY1194" fmla="*/ 73389 h 1348946"/>
              <a:gd name="connsiteX1195" fmla="*/ 1100049 w 1133160"/>
              <a:gd name="connsiteY1195" fmla="*/ 73094 h 1348946"/>
              <a:gd name="connsiteX1196" fmla="*/ 1099935 w 1133160"/>
              <a:gd name="connsiteY1196" fmla="*/ 72837 h 1348946"/>
              <a:gd name="connsiteX1197" fmla="*/ 1099935 w 1133160"/>
              <a:gd name="connsiteY1197" fmla="*/ 72612 h 1348946"/>
              <a:gd name="connsiteX1198" fmla="*/ 1100278 w 1133160"/>
              <a:gd name="connsiteY1198" fmla="*/ 72336 h 1348946"/>
              <a:gd name="connsiteX1199" fmla="*/ 1100720 w 1133160"/>
              <a:gd name="connsiteY1199" fmla="*/ 72046 h 1348946"/>
              <a:gd name="connsiteX1200" fmla="*/ 1100965 w 1133160"/>
              <a:gd name="connsiteY1200" fmla="*/ 71860 h 1348946"/>
              <a:gd name="connsiteX1201" fmla="*/ 1101030 w 1133160"/>
              <a:gd name="connsiteY1201" fmla="*/ 72082 h 1348946"/>
              <a:gd name="connsiteX1202" fmla="*/ 1101145 w 1133160"/>
              <a:gd name="connsiteY1202" fmla="*/ 72233 h 1348946"/>
              <a:gd name="connsiteX1203" fmla="*/ 1101390 w 1133160"/>
              <a:gd name="connsiteY1203" fmla="*/ 72214 h 1348946"/>
              <a:gd name="connsiteX1204" fmla="*/ 1101553 w 1133160"/>
              <a:gd name="connsiteY1204" fmla="*/ 71899 h 1348946"/>
              <a:gd name="connsiteX1205" fmla="*/ 1101799 w 1133160"/>
              <a:gd name="connsiteY1205" fmla="*/ 71590 h 1348946"/>
              <a:gd name="connsiteX1206" fmla="*/ 1102077 w 1133160"/>
              <a:gd name="connsiteY1206" fmla="*/ 71365 h 1348946"/>
              <a:gd name="connsiteX1207" fmla="*/ 1102355 w 1133160"/>
              <a:gd name="connsiteY1207" fmla="*/ 71269 h 1348946"/>
              <a:gd name="connsiteX1208" fmla="*/ 1102486 w 1133160"/>
              <a:gd name="connsiteY1208" fmla="*/ 71192 h 1348946"/>
              <a:gd name="connsiteX1209" fmla="*/ 1102486 w 1133160"/>
              <a:gd name="connsiteY1209" fmla="*/ 70993 h 1348946"/>
              <a:gd name="connsiteX1210" fmla="*/ 1102093 w 1133160"/>
              <a:gd name="connsiteY1210" fmla="*/ 70395 h 1348946"/>
              <a:gd name="connsiteX1211" fmla="*/ 1102011 w 1133160"/>
              <a:gd name="connsiteY1211" fmla="*/ 70157 h 1348946"/>
              <a:gd name="connsiteX1212" fmla="*/ 1101946 w 1133160"/>
              <a:gd name="connsiteY1212" fmla="*/ 69920 h 1348946"/>
              <a:gd name="connsiteX1213" fmla="*/ 1101799 w 1133160"/>
              <a:gd name="connsiteY1213" fmla="*/ 69592 h 1348946"/>
              <a:gd name="connsiteX1214" fmla="*/ 1101701 w 1133160"/>
              <a:gd name="connsiteY1214" fmla="*/ 69425 h 1348946"/>
              <a:gd name="connsiteX1215" fmla="*/ 1101472 w 1133160"/>
              <a:gd name="connsiteY1215" fmla="*/ 68378 h 1348946"/>
              <a:gd name="connsiteX1216" fmla="*/ 1101406 w 1133160"/>
              <a:gd name="connsiteY1216" fmla="*/ 68127 h 1348946"/>
              <a:gd name="connsiteX1217" fmla="*/ 1101341 w 1133160"/>
              <a:gd name="connsiteY1217" fmla="*/ 67860 h 1348946"/>
              <a:gd name="connsiteX1218" fmla="*/ 1101357 w 1133160"/>
              <a:gd name="connsiteY1218" fmla="*/ 67382 h 1348946"/>
              <a:gd name="connsiteX1219" fmla="*/ 1101815 w 1133160"/>
              <a:gd name="connsiteY1219" fmla="*/ 66990 h 1348946"/>
              <a:gd name="connsiteX1220" fmla="*/ 1102044 w 1133160"/>
              <a:gd name="connsiteY1220" fmla="*/ 66585 h 1348946"/>
              <a:gd name="connsiteX1221" fmla="*/ 1102126 w 1133160"/>
              <a:gd name="connsiteY1221" fmla="*/ 66354 h 1348946"/>
              <a:gd name="connsiteX1222" fmla="*/ 1102044 w 1133160"/>
              <a:gd name="connsiteY1222" fmla="*/ 65788 h 1348946"/>
              <a:gd name="connsiteX1223" fmla="*/ 1102044 w 1133160"/>
              <a:gd name="connsiteY1223" fmla="*/ 65615 h 1348946"/>
              <a:gd name="connsiteX1224" fmla="*/ 1101946 w 1133160"/>
              <a:gd name="connsiteY1224" fmla="*/ 65454 h 1348946"/>
              <a:gd name="connsiteX1225" fmla="*/ 1101635 w 1133160"/>
              <a:gd name="connsiteY1225" fmla="*/ 65576 h 1348946"/>
              <a:gd name="connsiteX1226" fmla="*/ 1101472 w 1133160"/>
              <a:gd name="connsiteY1226" fmla="*/ 65435 h 1348946"/>
              <a:gd name="connsiteX1227" fmla="*/ 1101390 w 1133160"/>
              <a:gd name="connsiteY1227" fmla="*/ 65229 h 1348946"/>
              <a:gd name="connsiteX1228" fmla="*/ 1101455 w 1133160"/>
              <a:gd name="connsiteY1228" fmla="*/ 65011 h 1348946"/>
              <a:gd name="connsiteX1229" fmla="*/ 1101586 w 1133160"/>
              <a:gd name="connsiteY1229" fmla="*/ 64940 h 1348946"/>
              <a:gd name="connsiteX1230" fmla="*/ 1101586 w 1133160"/>
              <a:gd name="connsiteY1230" fmla="*/ 64741 h 1348946"/>
              <a:gd name="connsiteX1231" fmla="*/ 1101472 w 1133160"/>
              <a:gd name="connsiteY1231" fmla="*/ 64567 h 1348946"/>
              <a:gd name="connsiteX1232" fmla="*/ 1101635 w 1133160"/>
              <a:gd name="connsiteY1232" fmla="*/ 64323 h 1348946"/>
              <a:gd name="connsiteX1233" fmla="*/ 1101979 w 1133160"/>
              <a:gd name="connsiteY1233" fmla="*/ 64156 h 1348946"/>
              <a:gd name="connsiteX1234" fmla="*/ 1101979 w 1133160"/>
              <a:gd name="connsiteY1234" fmla="*/ 63462 h 1348946"/>
              <a:gd name="connsiteX1235" fmla="*/ 1102077 w 1133160"/>
              <a:gd name="connsiteY1235" fmla="*/ 63167 h 1348946"/>
              <a:gd name="connsiteX1236" fmla="*/ 1102093 w 1133160"/>
              <a:gd name="connsiteY1236" fmla="*/ 62820 h 1348946"/>
              <a:gd name="connsiteX1237" fmla="*/ 1102077 w 1133160"/>
              <a:gd name="connsiteY1237" fmla="*/ 62563 h 1348946"/>
              <a:gd name="connsiteX1238" fmla="*/ 1102240 w 1133160"/>
              <a:gd name="connsiteY1238" fmla="*/ 62338 h 1348946"/>
              <a:gd name="connsiteX1239" fmla="*/ 1102240 w 1133160"/>
              <a:gd name="connsiteY1239" fmla="*/ 62062 h 1348946"/>
              <a:gd name="connsiteX1240" fmla="*/ 1102110 w 1133160"/>
              <a:gd name="connsiteY1240" fmla="*/ 61920 h 1348946"/>
              <a:gd name="connsiteX1241" fmla="*/ 1102159 w 1133160"/>
              <a:gd name="connsiteY1241" fmla="*/ 61605 h 1348946"/>
              <a:gd name="connsiteX1242" fmla="*/ 1102208 w 1133160"/>
              <a:gd name="connsiteY1242" fmla="*/ 61323 h 1348946"/>
              <a:gd name="connsiteX1243" fmla="*/ 1102420 w 1133160"/>
              <a:gd name="connsiteY1243" fmla="*/ 61053 h 1348946"/>
              <a:gd name="connsiteX1244" fmla="*/ 1102600 w 1133160"/>
              <a:gd name="connsiteY1244" fmla="*/ 60867 h 1348946"/>
              <a:gd name="connsiteX1245" fmla="*/ 1102747 w 1133160"/>
              <a:gd name="connsiteY1245" fmla="*/ 60603 h 1348946"/>
              <a:gd name="connsiteX1246" fmla="*/ 1102829 w 1133160"/>
              <a:gd name="connsiteY1246" fmla="*/ 60378 h 1348946"/>
              <a:gd name="connsiteX1247" fmla="*/ 1102731 w 1133160"/>
              <a:gd name="connsiteY1247" fmla="*/ 60237 h 1348946"/>
              <a:gd name="connsiteX1248" fmla="*/ 1102862 w 1133160"/>
              <a:gd name="connsiteY1248" fmla="*/ 60011 h 1348946"/>
              <a:gd name="connsiteX1249" fmla="*/ 1102862 w 1133160"/>
              <a:gd name="connsiteY1249" fmla="*/ 59755 h 1348946"/>
              <a:gd name="connsiteX1250" fmla="*/ 1102731 w 1133160"/>
              <a:gd name="connsiteY1250" fmla="*/ 59541 h 1348946"/>
              <a:gd name="connsiteX1251" fmla="*/ 1102911 w 1133160"/>
              <a:gd name="connsiteY1251" fmla="*/ 59212 h 1348946"/>
              <a:gd name="connsiteX1252" fmla="*/ 1103336 w 1133160"/>
              <a:gd name="connsiteY1252" fmla="*/ 59312 h 1348946"/>
              <a:gd name="connsiteX1253" fmla="*/ 1103434 w 1133160"/>
              <a:gd name="connsiteY1253" fmla="*/ 59075 h 1348946"/>
              <a:gd name="connsiteX1254" fmla="*/ 1103663 w 1133160"/>
              <a:gd name="connsiteY1254" fmla="*/ 59009 h 1348946"/>
              <a:gd name="connsiteX1255" fmla="*/ 1103941 w 1133160"/>
              <a:gd name="connsiteY1255" fmla="*/ 59061 h 1348946"/>
              <a:gd name="connsiteX1256" fmla="*/ 1104170 w 1133160"/>
              <a:gd name="connsiteY1256" fmla="*/ 59016 h 1348946"/>
              <a:gd name="connsiteX1257" fmla="*/ 1104284 w 1133160"/>
              <a:gd name="connsiteY1257" fmla="*/ 59119 h 1348946"/>
              <a:gd name="connsiteX1258" fmla="*/ 1104464 w 1133160"/>
              <a:gd name="connsiteY1258" fmla="*/ 59055 h 1348946"/>
              <a:gd name="connsiteX1259" fmla="*/ 1104529 w 1133160"/>
              <a:gd name="connsiteY1259" fmla="*/ 58908 h 1348946"/>
              <a:gd name="connsiteX1260" fmla="*/ 1104562 w 1133160"/>
              <a:gd name="connsiteY1260" fmla="*/ 58656 h 1348946"/>
              <a:gd name="connsiteX1261" fmla="*/ 1104726 w 1133160"/>
              <a:gd name="connsiteY1261" fmla="*/ 58541 h 1348946"/>
              <a:gd name="connsiteX1262" fmla="*/ 1104791 w 1133160"/>
              <a:gd name="connsiteY1262" fmla="*/ 58386 h 1348946"/>
              <a:gd name="connsiteX1263" fmla="*/ 1104693 w 1133160"/>
              <a:gd name="connsiteY1263" fmla="*/ 58169 h 1348946"/>
              <a:gd name="connsiteX1264" fmla="*/ 1104677 w 1133160"/>
              <a:gd name="connsiteY1264" fmla="*/ 57886 h 1348946"/>
              <a:gd name="connsiteX1265" fmla="*/ 1104350 w 1133160"/>
              <a:gd name="connsiteY1265" fmla="*/ 57680 h 1348946"/>
              <a:gd name="connsiteX1266" fmla="*/ 1104382 w 1133160"/>
              <a:gd name="connsiteY1266" fmla="*/ 57500 h 1348946"/>
              <a:gd name="connsiteX1267" fmla="*/ 1104529 w 1133160"/>
              <a:gd name="connsiteY1267" fmla="*/ 57147 h 1348946"/>
              <a:gd name="connsiteX1268" fmla="*/ 1104104 w 1133160"/>
              <a:gd name="connsiteY1268" fmla="*/ 57011 h 1348946"/>
              <a:gd name="connsiteX1269" fmla="*/ 1104055 w 1133160"/>
              <a:gd name="connsiteY1269" fmla="*/ 56787 h 1348946"/>
              <a:gd name="connsiteX1270" fmla="*/ 1104121 w 1133160"/>
              <a:gd name="connsiteY1270" fmla="*/ 56653 h 1348946"/>
              <a:gd name="connsiteX1271" fmla="*/ 1104546 w 1133160"/>
              <a:gd name="connsiteY1271" fmla="*/ 56851 h 1348946"/>
              <a:gd name="connsiteX1272" fmla="*/ 1104857 w 1133160"/>
              <a:gd name="connsiteY1272" fmla="*/ 56883 h 1348946"/>
              <a:gd name="connsiteX1273" fmla="*/ 1105347 w 1133160"/>
              <a:gd name="connsiteY1273" fmla="*/ 56780 h 1348946"/>
              <a:gd name="connsiteX1274" fmla="*/ 1105756 w 1133160"/>
              <a:gd name="connsiteY1274" fmla="*/ 56517 h 1348946"/>
              <a:gd name="connsiteX1275" fmla="*/ 1105870 w 1133160"/>
              <a:gd name="connsiteY1275" fmla="*/ 56381 h 1348946"/>
              <a:gd name="connsiteX1276" fmla="*/ 1106295 w 1133160"/>
              <a:gd name="connsiteY1276" fmla="*/ 56471 h 1348946"/>
              <a:gd name="connsiteX1277" fmla="*/ 1106492 w 1133160"/>
              <a:gd name="connsiteY1277" fmla="*/ 56421 h 1348946"/>
              <a:gd name="connsiteX1278" fmla="*/ 1106835 w 1133160"/>
              <a:gd name="connsiteY1278" fmla="*/ 56068 h 1348946"/>
              <a:gd name="connsiteX1279" fmla="*/ 1106917 w 1133160"/>
              <a:gd name="connsiteY1279" fmla="*/ 55901 h 1348946"/>
              <a:gd name="connsiteX1280" fmla="*/ 1107080 w 1133160"/>
              <a:gd name="connsiteY1280" fmla="*/ 55888 h 1348946"/>
              <a:gd name="connsiteX1281" fmla="*/ 1107195 w 1133160"/>
              <a:gd name="connsiteY1281" fmla="*/ 55978 h 1348946"/>
              <a:gd name="connsiteX1282" fmla="*/ 1107342 w 1133160"/>
              <a:gd name="connsiteY1282" fmla="*/ 55965 h 1348946"/>
              <a:gd name="connsiteX1283" fmla="*/ 1107424 w 1133160"/>
              <a:gd name="connsiteY1283" fmla="*/ 55798 h 1348946"/>
              <a:gd name="connsiteX1284" fmla="*/ 1107391 w 1133160"/>
              <a:gd name="connsiteY1284" fmla="*/ 55605 h 1348946"/>
              <a:gd name="connsiteX1285" fmla="*/ 1107865 w 1133160"/>
              <a:gd name="connsiteY1285" fmla="*/ 55258 h 1348946"/>
              <a:gd name="connsiteX1286" fmla="*/ 1108536 w 1133160"/>
              <a:gd name="connsiteY1286" fmla="*/ 54916 h 1348946"/>
              <a:gd name="connsiteX1287" fmla="*/ 1109173 w 1133160"/>
              <a:gd name="connsiteY1287" fmla="*/ 54532 h 1348946"/>
              <a:gd name="connsiteX1288" fmla="*/ 1109517 w 1133160"/>
              <a:gd name="connsiteY1288" fmla="*/ 54313 h 1348946"/>
              <a:gd name="connsiteX1289" fmla="*/ 1109778 w 1133160"/>
              <a:gd name="connsiteY1289" fmla="*/ 53953 h 1348946"/>
              <a:gd name="connsiteX1290" fmla="*/ 1109942 w 1133160"/>
              <a:gd name="connsiteY1290" fmla="*/ 53484 h 1348946"/>
              <a:gd name="connsiteX1291" fmla="*/ 1109876 w 1133160"/>
              <a:gd name="connsiteY1291" fmla="*/ 53311 h 1348946"/>
              <a:gd name="connsiteX1292" fmla="*/ 1109745 w 1133160"/>
              <a:gd name="connsiteY1292" fmla="*/ 53080 h 1348946"/>
              <a:gd name="connsiteX1293" fmla="*/ 1110105 w 1133160"/>
              <a:gd name="connsiteY1293" fmla="*/ 52639 h 1348946"/>
              <a:gd name="connsiteX1294" fmla="*/ 1109844 w 1133160"/>
              <a:gd name="connsiteY1294" fmla="*/ 52225 h 1348946"/>
              <a:gd name="connsiteX1295" fmla="*/ 1109664 w 1133160"/>
              <a:gd name="connsiteY1295" fmla="*/ 52225 h 1348946"/>
              <a:gd name="connsiteX1296" fmla="*/ 1109451 w 1133160"/>
              <a:gd name="connsiteY1296" fmla="*/ 52335 h 1348946"/>
              <a:gd name="connsiteX1297" fmla="*/ 1109206 w 1133160"/>
              <a:gd name="connsiteY1297" fmla="*/ 52364 h 1348946"/>
              <a:gd name="connsiteX1298" fmla="*/ 1109124 w 1133160"/>
              <a:gd name="connsiteY1298" fmla="*/ 52065 h 1348946"/>
              <a:gd name="connsiteX1299" fmla="*/ 1109108 w 1133160"/>
              <a:gd name="connsiteY1299" fmla="*/ 51769 h 1348946"/>
              <a:gd name="connsiteX1300" fmla="*/ 1108879 w 1133160"/>
              <a:gd name="connsiteY1300" fmla="*/ 51702 h 1348946"/>
              <a:gd name="connsiteX1301" fmla="*/ 1108781 w 1133160"/>
              <a:gd name="connsiteY1301" fmla="*/ 51403 h 1348946"/>
              <a:gd name="connsiteX1302" fmla="*/ 1108617 w 1133160"/>
              <a:gd name="connsiteY1302" fmla="*/ 51175 h 1348946"/>
              <a:gd name="connsiteX1303" fmla="*/ 1108781 w 1133160"/>
              <a:gd name="connsiteY1303" fmla="*/ 50786 h 1348946"/>
              <a:gd name="connsiteX1304" fmla="*/ 1108993 w 1133160"/>
              <a:gd name="connsiteY1304" fmla="*/ 50273 h 1348946"/>
              <a:gd name="connsiteX1305" fmla="*/ 1108993 w 1133160"/>
              <a:gd name="connsiteY1305" fmla="*/ 50117 h 1348946"/>
              <a:gd name="connsiteX1306" fmla="*/ 1109173 w 1133160"/>
              <a:gd name="connsiteY1306" fmla="*/ 49937 h 1348946"/>
              <a:gd name="connsiteX1307" fmla="*/ 1109631 w 1133160"/>
              <a:gd name="connsiteY1307" fmla="*/ 49624 h 1348946"/>
              <a:gd name="connsiteX1308" fmla="*/ 1109729 w 1133160"/>
              <a:gd name="connsiteY1308" fmla="*/ 49457 h 1348946"/>
              <a:gd name="connsiteX1309" fmla="*/ 1109729 w 1133160"/>
              <a:gd name="connsiteY1309" fmla="*/ 49277 h 1348946"/>
              <a:gd name="connsiteX1310" fmla="*/ 1110089 w 1133160"/>
              <a:gd name="connsiteY1310" fmla="*/ 49038 h 1348946"/>
              <a:gd name="connsiteX1311" fmla="*/ 1110252 w 1133160"/>
              <a:gd name="connsiteY1311" fmla="*/ 48955 h 1348946"/>
              <a:gd name="connsiteX1312" fmla="*/ 1110432 w 1133160"/>
              <a:gd name="connsiteY1312" fmla="*/ 48955 h 1348946"/>
              <a:gd name="connsiteX1313" fmla="*/ 1110481 w 1133160"/>
              <a:gd name="connsiteY1313" fmla="*/ 48721 h 1348946"/>
              <a:gd name="connsiteX1314" fmla="*/ 1110874 w 1133160"/>
              <a:gd name="connsiteY1314" fmla="*/ 48698 h 1348946"/>
              <a:gd name="connsiteX1315" fmla="*/ 1111119 w 1133160"/>
              <a:gd name="connsiteY1315" fmla="*/ 48499 h 1348946"/>
              <a:gd name="connsiteX1316" fmla="*/ 1111446 w 1133160"/>
              <a:gd name="connsiteY1316" fmla="*/ 48325 h 1348946"/>
              <a:gd name="connsiteX1317" fmla="*/ 1111806 w 1133160"/>
              <a:gd name="connsiteY1317" fmla="*/ 48001 h 1348946"/>
              <a:gd name="connsiteX1318" fmla="*/ 1112035 w 1133160"/>
              <a:gd name="connsiteY1318" fmla="*/ 47836 h 1348946"/>
              <a:gd name="connsiteX1319" fmla="*/ 1112198 w 1133160"/>
              <a:gd name="connsiteY1319" fmla="*/ 47966 h 1348946"/>
              <a:gd name="connsiteX1320" fmla="*/ 1112313 w 1133160"/>
              <a:gd name="connsiteY1320" fmla="*/ 47812 h 1348946"/>
              <a:gd name="connsiteX1321" fmla="*/ 1112411 w 1133160"/>
              <a:gd name="connsiteY1321" fmla="*/ 47470 h 1348946"/>
              <a:gd name="connsiteX1322" fmla="*/ 1112738 w 1133160"/>
              <a:gd name="connsiteY1322" fmla="*/ 47362 h 1348946"/>
              <a:gd name="connsiteX1323" fmla="*/ 1112999 w 1133160"/>
              <a:gd name="connsiteY1323" fmla="*/ 47233 h 1348946"/>
              <a:gd name="connsiteX1324" fmla="*/ 1113081 w 1133160"/>
              <a:gd name="connsiteY1324" fmla="*/ 47006 h 1348946"/>
              <a:gd name="connsiteX1325" fmla="*/ 1112836 w 1133160"/>
              <a:gd name="connsiteY1325" fmla="*/ 46643 h 1348946"/>
              <a:gd name="connsiteX1326" fmla="*/ 1112689 w 1133160"/>
              <a:gd name="connsiteY1326" fmla="*/ 46407 h 1348946"/>
              <a:gd name="connsiteX1327" fmla="*/ 1113048 w 1133160"/>
              <a:gd name="connsiteY1327" fmla="*/ 46147 h 1348946"/>
              <a:gd name="connsiteX1328" fmla="*/ 1113326 w 1133160"/>
              <a:gd name="connsiteY1328" fmla="*/ 46397 h 1348946"/>
              <a:gd name="connsiteX1329" fmla="*/ 1113490 w 1133160"/>
              <a:gd name="connsiteY1329" fmla="*/ 46373 h 1348946"/>
              <a:gd name="connsiteX1330" fmla="*/ 1113670 w 1133160"/>
              <a:gd name="connsiteY1330" fmla="*/ 46180 h 1348946"/>
              <a:gd name="connsiteX1331" fmla="*/ 1114307 w 1133160"/>
              <a:gd name="connsiteY1331" fmla="*/ 46211 h 1348946"/>
              <a:gd name="connsiteX1332" fmla="*/ 1114782 w 1133160"/>
              <a:gd name="connsiteY1332" fmla="*/ 46147 h 1348946"/>
              <a:gd name="connsiteX1333" fmla="*/ 1114880 w 1133160"/>
              <a:gd name="connsiteY1333" fmla="*/ 45987 h 1348946"/>
              <a:gd name="connsiteX1334" fmla="*/ 1114913 w 1133160"/>
              <a:gd name="connsiteY1334" fmla="*/ 45514 h 1348946"/>
              <a:gd name="connsiteX1335" fmla="*/ 1115289 w 1133160"/>
              <a:gd name="connsiteY1335" fmla="*/ 45241 h 1348946"/>
              <a:gd name="connsiteX1336" fmla="*/ 1115485 w 1133160"/>
              <a:gd name="connsiteY1336" fmla="*/ 45042 h 1348946"/>
              <a:gd name="connsiteX1337" fmla="*/ 1115338 w 1133160"/>
              <a:gd name="connsiteY1337" fmla="*/ 44542 h 1348946"/>
              <a:gd name="connsiteX1338" fmla="*/ 1115436 w 1133160"/>
              <a:gd name="connsiteY1338" fmla="*/ 43982 h 1348946"/>
              <a:gd name="connsiteX1339" fmla="*/ 1115599 w 1133160"/>
              <a:gd name="connsiteY1339" fmla="*/ 43513 h 1348946"/>
              <a:gd name="connsiteX1340" fmla="*/ 1115894 w 1133160"/>
              <a:gd name="connsiteY1340" fmla="*/ 43193 h 1348946"/>
              <a:gd name="connsiteX1341" fmla="*/ 1115992 w 1133160"/>
              <a:gd name="connsiteY1341" fmla="*/ 43026 h 1348946"/>
              <a:gd name="connsiteX1342" fmla="*/ 1116139 w 1133160"/>
              <a:gd name="connsiteY1342" fmla="*/ 42826 h 1348946"/>
              <a:gd name="connsiteX1343" fmla="*/ 1116237 w 1133160"/>
              <a:gd name="connsiteY1343" fmla="*/ 42594 h 1348946"/>
              <a:gd name="connsiteX1344" fmla="*/ 1116384 w 1133160"/>
              <a:gd name="connsiteY1344" fmla="*/ 42480 h 1348946"/>
              <a:gd name="connsiteX1345" fmla="*/ 1116499 w 1133160"/>
              <a:gd name="connsiteY1345" fmla="*/ 42337 h 1348946"/>
              <a:gd name="connsiteX1346" fmla="*/ 1116351 w 1133160"/>
              <a:gd name="connsiteY1346" fmla="*/ 42241 h 1348946"/>
              <a:gd name="connsiteX1347" fmla="*/ 1116139 w 1133160"/>
              <a:gd name="connsiteY1347" fmla="*/ 42210 h 1348946"/>
              <a:gd name="connsiteX1348" fmla="*/ 1115877 w 1133160"/>
              <a:gd name="connsiteY1348" fmla="*/ 41978 h 1348946"/>
              <a:gd name="connsiteX1349" fmla="*/ 1115894 w 1133160"/>
              <a:gd name="connsiteY1349" fmla="*/ 41682 h 1348946"/>
              <a:gd name="connsiteX1350" fmla="*/ 1116073 w 1133160"/>
              <a:gd name="connsiteY1350" fmla="*/ 41405 h 1348946"/>
              <a:gd name="connsiteX1351" fmla="*/ 1116106 w 1133160"/>
              <a:gd name="connsiteY1351" fmla="*/ 41091 h 1348946"/>
              <a:gd name="connsiteX1352" fmla="*/ 1116237 w 1133160"/>
              <a:gd name="connsiteY1352" fmla="*/ 40802 h 1348946"/>
              <a:gd name="connsiteX1353" fmla="*/ 1116401 w 1133160"/>
              <a:gd name="connsiteY1353" fmla="*/ 40668 h 1348946"/>
              <a:gd name="connsiteX1354" fmla="*/ 1116678 w 1133160"/>
              <a:gd name="connsiteY1354" fmla="*/ 40655 h 1348946"/>
              <a:gd name="connsiteX1355" fmla="*/ 1116678 w 1133160"/>
              <a:gd name="connsiteY1355" fmla="*/ 40449 h 1348946"/>
              <a:gd name="connsiteX1356" fmla="*/ 1116580 w 1133160"/>
              <a:gd name="connsiteY1356" fmla="*/ 40146 h 1348946"/>
              <a:gd name="connsiteX1357" fmla="*/ 1116613 w 1133160"/>
              <a:gd name="connsiteY1357" fmla="*/ 39769 h 1348946"/>
              <a:gd name="connsiteX1358" fmla="*/ 1116793 w 1133160"/>
              <a:gd name="connsiteY1358" fmla="*/ 39543 h 1348946"/>
              <a:gd name="connsiteX1359" fmla="*/ 1117104 w 1133160"/>
              <a:gd name="connsiteY1359" fmla="*/ 39672 h 1348946"/>
              <a:gd name="connsiteX1360" fmla="*/ 1117234 w 1133160"/>
              <a:gd name="connsiteY1360" fmla="*/ 39582 h 1348946"/>
              <a:gd name="connsiteX1361" fmla="*/ 1117038 w 1133160"/>
              <a:gd name="connsiteY1361" fmla="*/ 39440 h 1348946"/>
              <a:gd name="connsiteX1362" fmla="*/ 1116875 w 1133160"/>
              <a:gd name="connsiteY1362" fmla="*/ 39350 h 1348946"/>
              <a:gd name="connsiteX1363" fmla="*/ 1116662 w 1133160"/>
              <a:gd name="connsiteY1363" fmla="*/ 39133 h 1348946"/>
              <a:gd name="connsiteX1364" fmla="*/ 1116678 w 1133160"/>
              <a:gd name="connsiteY1364" fmla="*/ 38824 h 1348946"/>
              <a:gd name="connsiteX1365" fmla="*/ 1116760 w 1133160"/>
              <a:gd name="connsiteY1365" fmla="*/ 38567 h 1348946"/>
              <a:gd name="connsiteX1366" fmla="*/ 1116924 w 1133160"/>
              <a:gd name="connsiteY1366" fmla="*/ 38284 h 1348946"/>
              <a:gd name="connsiteX1367" fmla="*/ 1117022 w 1133160"/>
              <a:gd name="connsiteY1367" fmla="*/ 37988 h 1348946"/>
              <a:gd name="connsiteX1368" fmla="*/ 1117251 w 1133160"/>
              <a:gd name="connsiteY1368" fmla="*/ 37821 h 1348946"/>
              <a:gd name="connsiteX1369" fmla="*/ 1117529 w 1133160"/>
              <a:gd name="connsiteY1369" fmla="*/ 37609 h 1348946"/>
              <a:gd name="connsiteX1370" fmla="*/ 1117774 w 1133160"/>
              <a:gd name="connsiteY1370" fmla="*/ 37314 h 1348946"/>
              <a:gd name="connsiteX1371" fmla="*/ 1117660 w 1133160"/>
              <a:gd name="connsiteY1371" fmla="*/ 37198 h 1348946"/>
              <a:gd name="connsiteX1372" fmla="*/ 1117643 w 1133160"/>
              <a:gd name="connsiteY1372" fmla="*/ 37012 h 1348946"/>
              <a:gd name="connsiteX1373" fmla="*/ 1117807 w 1133160"/>
              <a:gd name="connsiteY1373" fmla="*/ 36742 h 1348946"/>
              <a:gd name="connsiteX1374" fmla="*/ 1117823 w 1133160"/>
              <a:gd name="connsiteY1374" fmla="*/ 36325 h 1348946"/>
              <a:gd name="connsiteX1375" fmla="*/ 1117954 w 1133160"/>
              <a:gd name="connsiteY1375" fmla="*/ 35990 h 1348946"/>
              <a:gd name="connsiteX1376" fmla="*/ 1117987 w 1133160"/>
              <a:gd name="connsiteY1376" fmla="*/ 35682 h 1348946"/>
              <a:gd name="connsiteX1377" fmla="*/ 1118036 w 1133160"/>
              <a:gd name="connsiteY1377" fmla="*/ 35426 h 1348946"/>
              <a:gd name="connsiteX1378" fmla="*/ 1117987 w 1133160"/>
              <a:gd name="connsiteY1378" fmla="*/ 35174 h 1348946"/>
              <a:gd name="connsiteX1379" fmla="*/ 1117888 w 1133160"/>
              <a:gd name="connsiteY1379" fmla="*/ 35027 h 1348946"/>
              <a:gd name="connsiteX1380" fmla="*/ 1118183 w 1133160"/>
              <a:gd name="connsiteY1380" fmla="*/ 34754 h 1348946"/>
              <a:gd name="connsiteX1381" fmla="*/ 1118216 w 1133160"/>
              <a:gd name="connsiteY1381" fmla="*/ 34481 h 1348946"/>
              <a:gd name="connsiteX1382" fmla="*/ 1118166 w 1133160"/>
              <a:gd name="connsiteY1382" fmla="*/ 34198 h 1348946"/>
              <a:gd name="connsiteX1383" fmla="*/ 1118428 w 1133160"/>
              <a:gd name="connsiteY1383" fmla="*/ 34083 h 1348946"/>
              <a:gd name="connsiteX1384" fmla="*/ 1118330 w 1133160"/>
              <a:gd name="connsiteY1384" fmla="*/ 33845 h 1348946"/>
              <a:gd name="connsiteX1385" fmla="*/ 1118575 w 1133160"/>
              <a:gd name="connsiteY1385" fmla="*/ 33568 h 1348946"/>
              <a:gd name="connsiteX1386" fmla="*/ 1118755 w 1133160"/>
              <a:gd name="connsiteY1386" fmla="*/ 33285 h 1348946"/>
              <a:gd name="connsiteX1387" fmla="*/ 1118804 w 1133160"/>
              <a:gd name="connsiteY1387" fmla="*/ 33125 h 1348946"/>
              <a:gd name="connsiteX1388" fmla="*/ 1119049 w 1133160"/>
              <a:gd name="connsiteY1388" fmla="*/ 32994 h 1348946"/>
              <a:gd name="connsiteX1389" fmla="*/ 1118935 w 1133160"/>
              <a:gd name="connsiteY1389" fmla="*/ 32823 h 1348946"/>
              <a:gd name="connsiteX1390" fmla="*/ 1118722 w 1133160"/>
              <a:gd name="connsiteY1390" fmla="*/ 32778 h 1348946"/>
              <a:gd name="connsiteX1391" fmla="*/ 1118804 w 1133160"/>
              <a:gd name="connsiteY1391" fmla="*/ 32476 h 1348946"/>
              <a:gd name="connsiteX1392" fmla="*/ 1118919 w 1133160"/>
              <a:gd name="connsiteY1392" fmla="*/ 32149 h 1348946"/>
              <a:gd name="connsiteX1393" fmla="*/ 1119164 w 1133160"/>
              <a:gd name="connsiteY1393" fmla="*/ 31905 h 1348946"/>
              <a:gd name="connsiteX1394" fmla="*/ 1119360 w 1133160"/>
              <a:gd name="connsiteY1394" fmla="*/ 31783 h 1348946"/>
              <a:gd name="connsiteX1395" fmla="*/ 1119605 w 1133160"/>
              <a:gd name="connsiteY1395" fmla="*/ 31750 h 1348946"/>
              <a:gd name="connsiteX1396" fmla="*/ 1119671 w 1133160"/>
              <a:gd name="connsiteY1396" fmla="*/ 31583 h 1348946"/>
              <a:gd name="connsiteX1397" fmla="*/ 1119524 w 1133160"/>
              <a:gd name="connsiteY1397" fmla="*/ 31390 h 1348946"/>
              <a:gd name="connsiteX1398" fmla="*/ 1119916 w 1133160"/>
              <a:gd name="connsiteY1398" fmla="*/ 31096 h 1348946"/>
              <a:gd name="connsiteX1399" fmla="*/ 1120178 w 1133160"/>
              <a:gd name="connsiteY1399" fmla="*/ 30903 h 1348946"/>
              <a:gd name="connsiteX1400" fmla="*/ 1120668 w 1133160"/>
              <a:gd name="connsiteY1400" fmla="*/ 30947 h 1348946"/>
              <a:gd name="connsiteX1401" fmla="*/ 1121061 w 1133160"/>
              <a:gd name="connsiteY1401" fmla="*/ 30517 h 1348946"/>
              <a:gd name="connsiteX1402" fmla="*/ 1121502 w 1133160"/>
              <a:gd name="connsiteY1402" fmla="*/ 30491 h 1348946"/>
              <a:gd name="connsiteX1403" fmla="*/ 1121845 w 1133160"/>
              <a:gd name="connsiteY1403" fmla="*/ 30324 h 1348946"/>
              <a:gd name="connsiteX1404" fmla="*/ 1121960 w 1133160"/>
              <a:gd name="connsiteY1404" fmla="*/ 30190 h 1348946"/>
              <a:gd name="connsiteX1405" fmla="*/ 1122303 w 1133160"/>
              <a:gd name="connsiteY1405" fmla="*/ 29682 h 1348946"/>
              <a:gd name="connsiteX1406" fmla="*/ 1122630 w 1133160"/>
              <a:gd name="connsiteY1406" fmla="*/ 29451 h 1348946"/>
              <a:gd name="connsiteX1407" fmla="*/ 1122761 w 1133160"/>
              <a:gd name="connsiteY1407" fmla="*/ 29214 h 1348946"/>
              <a:gd name="connsiteX1408" fmla="*/ 1123203 w 1133160"/>
              <a:gd name="connsiteY1408" fmla="*/ 29114 h 1348946"/>
              <a:gd name="connsiteX1409" fmla="*/ 1123317 w 1133160"/>
              <a:gd name="connsiteY1409" fmla="*/ 28918 h 1348946"/>
              <a:gd name="connsiteX1410" fmla="*/ 1123448 w 1133160"/>
              <a:gd name="connsiteY1410" fmla="*/ 28795 h 1348946"/>
              <a:gd name="connsiteX1411" fmla="*/ 1123775 w 1133160"/>
              <a:gd name="connsiteY1411" fmla="*/ 28751 h 1348946"/>
              <a:gd name="connsiteX1412" fmla="*/ 1123824 w 1133160"/>
              <a:gd name="connsiteY1412" fmla="*/ 28571 h 1348946"/>
              <a:gd name="connsiteX1413" fmla="*/ 1123611 w 1133160"/>
              <a:gd name="connsiteY1413" fmla="*/ 28336 h 1348946"/>
              <a:gd name="connsiteX1414" fmla="*/ 1123660 w 1133160"/>
              <a:gd name="connsiteY1414" fmla="*/ 28089 h 1348946"/>
              <a:gd name="connsiteX1415" fmla="*/ 1124004 w 1133160"/>
              <a:gd name="connsiteY1415" fmla="*/ 27806 h 1348946"/>
              <a:gd name="connsiteX1416" fmla="*/ 1124004 w 1133160"/>
              <a:gd name="connsiteY1416" fmla="*/ 27600 h 1348946"/>
              <a:gd name="connsiteX1417" fmla="*/ 1123824 w 1133160"/>
              <a:gd name="connsiteY1417" fmla="*/ 27479 h 1348946"/>
              <a:gd name="connsiteX1418" fmla="*/ 1123382 w 1133160"/>
              <a:gd name="connsiteY1418" fmla="*/ 27389 h 1348946"/>
              <a:gd name="connsiteX1419" fmla="*/ 1123055 w 1133160"/>
              <a:gd name="connsiteY1419" fmla="*/ 27337 h 1348946"/>
              <a:gd name="connsiteX1420" fmla="*/ 1122876 w 1133160"/>
              <a:gd name="connsiteY1420" fmla="*/ 27337 h 1348946"/>
              <a:gd name="connsiteX1421" fmla="*/ 1122696 w 1133160"/>
              <a:gd name="connsiteY1421" fmla="*/ 27203 h 1348946"/>
              <a:gd name="connsiteX1422" fmla="*/ 1122483 w 1133160"/>
              <a:gd name="connsiteY1422" fmla="*/ 26993 h 1348946"/>
              <a:gd name="connsiteX1423" fmla="*/ 1122254 w 1133160"/>
              <a:gd name="connsiteY1423" fmla="*/ 27103 h 1348946"/>
              <a:gd name="connsiteX1424" fmla="*/ 1122025 w 1133160"/>
              <a:gd name="connsiteY1424" fmla="*/ 26849 h 1348946"/>
              <a:gd name="connsiteX1425" fmla="*/ 1121813 w 1133160"/>
              <a:gd name="connsiteY1425" fmla="*/ 26784 h 1348946"/>
              <a:gd name="connsiteX1426" fmla="*/ 1121518 w 1133160"/>
              <a:gd name="connsiteY1426" fmla="*/ 26727 h 1348946"/>
              <a:gd name="connsiteX1427" fmla="*/ 1121339 w 1133160"/>
              <a:gd name="connsiteY1427" fmla="*/ 26637 h 1348946"/>
              <a:gd name="connsiteX1428" fmla="*/ 1121208 w 1133160"/>
              <a:gd name="connsiteY1428" fmla="*/ 26406 h 1348946"/>
              <a:gd name="connsiteX1429" fmla="*/ 1121077 w 1133160"/>
              <a:gd name="connsiteY1429" fmla="*/ 26284 h 1348946"/>
              <a:gd name="connsiteX1430" fmla="*/ 1120979 w 1133160"/>
              <a:gd name="connsiteY1430" fmla="*/ 26027 h 1348946"/>
              <a:gd name="connsiteX1431" fmla="*/ 1120554 w 1133160"/>
              <a:gd name="connsiteY1431" fmla="*/ 26027 h 1348946"/>
              <a:gd name="connsiteX1432" fmla="*/ 1120390 w 1133160"/>
              <a:gd name="connsiteY1432" fmla="*/ 26001 h 1348946"/>
              <a:gd name="connsiteX1433" fmla="*/ 1120652 w 1133160"/>
              <a:gd name="connsiteY1433" fmla="*/ 25525 h 1348946"/>
              <a:gd name="connsiteX1434" fmla="*/ 1120864 w 1133160"/>
              <a:gd name="connsiteY1434" fmla="*/ 25088 h 1348946"/>
              <a:gd name="connsiteX1435" fmla="*/ 1120832 w 1133160"/>
              <a:gd name="connsiteY1435" fmla="*/ 24801 h 1348946"/>
              <a:gd name="connsiteX1436" fmla="*/ 1120635 w 1133160"/>
              <a:gd name="connsiteY1436" fmla="*/ 24531 h 1348946"/>
              <a:gd name="connsiteX1437" fmla="*/ 1120832 w 1133160"/>
              <a:gd name="connsiteY1437" fmla="*/ 24022 h 1348946"/>
              <a:gd name="connsiteX1438" fmla="*/ 1120995 w 1133160"/>
              <a:gd name="connsiteY1438" fmla="*/ 23779 h 1348946"/>
              <a:gd name="connsiteX1439" fmla="*/ 1120995 w 1133160"/>
              <a:gd name="connsiteY1439" fmla="*/ 23529 h 1348946"/>
              <a:gd name="connsiteX1440" fmla="*/ 1120799 w 1133160"/>
              <a:gd name="connsiteY1440" fmla="*/ 23399 h 1348946"/>
              <a:gd name="connsiteX1441" fmla="*/ 1121044 w 1133160"/>
              <a:gd name="connsiteY1441" fmla="*/ 22963 h 1348946"/>
              <a:gd name="connsiteX1442" fmla="*/ 1121257 w 1133160"/>
              <a:gd name="connsiteY1442" fmla="*/ 22673 h 1348946"/>
              <a:gd name="connsiteX1443" fmla="*/ 1121077 w 1133160"/>
              <a:gd name="connsiteY1443" fmla="*/ 22494 h 1348946"/>
              <a:gd name="connsiteX1444" fmla="*/ 1121257 w 1133160"/>
              <a:gd name="connsiteY1444" fmla="*/ 22090 h 1348946"/>
              <a:gd name="connsiteX1445" fmla="*/ 1121551 w 1133160"/>
              <a:gd name="connsiteY1445" fmla="*/ 22108 h 1348946"/>
              <a:gd name="connsiteX1446" fmla="*/ 1121600 w 1133160"/>
              <a:gd name="connsiteY1446" fmla="*/ 21928 h 1348946"/>
              <a:gd name="connsiteX1447" fmla="*/ 1121175 w 1133160"/>
              <a:gd name="connsiteY1447" fmla="*/ 21916 h 1348946"/>
              <a:gd name="connsiteX1448" fmla="*/ 1120946 w 1133160"/>
              <a:gd name="connsiteY1448" fmla="*/ 21691 h 1348946"/>
              <a:gd name="connsiteX1449" fmla="*/ 1120701 w 1133160"/>
              <a:gd name="connsiteY1449" fmla="*/ 21504 h 1348946"/>
              <a:gd name="connsiteX1450" fmla="*/ 1120521 w 1133160"/>
              <a:gd name="connsiteY1450" fmla="*/ 21414 h 1348946"/>
              <a:gd name="connsiteX1451" fmla="*/ 1120341 w 1133160"/>
              <a:gd name="connsiteY1451" fmla="*/ 21190 h 1348946"/>
              <a:gd name="connsiteX1452" fmla="*/ 1120194 w 1133160"/>
              <a:gd name="connsiteY1452" fmla="*/ 20997 h 1348946"/>
              <a:gd name="connsiteX1453" fmla="*/ 1119916 w 1133160"/>
              <a:gd name="connsiteY1453" fmla="*/ 20811 h 1348946"/>
              <a:gd name="connsiteX1454" fmla="*/ 1119638 w 1133160"/>
              <a:gd name="connsiteY1454" fmla="*/ 20945 h 1348946"/>
              <a:gd name="connsiteX1455" fmla="*/ 1119458 w 1133160"/>
              <a:gd name="connsiteY1455" fmla="*/ 20945 h 1348946"/>
              <a:gd name="connsiteX1456" fmla="*/ 1119327 w 1133160"/>
              <a:gd name="connsiteY1456" fmla="*/ 20824 h 1348946"/>
              <a:gd name="connsiteX1457" fmla="*/ 1119327 w 1133160"/>
              <a:gd name="connsiteY1457" fmla="*/ 20412 h 1348946"/>
              <a:gd name="connsiteX1458" fmla="*/ 1119180 w 1133160"/>
              <a:gd name="connsiteY1458" fmla="*/ 20219 h 1348946"/>
              <a:gd name="connsiteX1459" fmla="*/ 1119000 w 1133160"/>
              <a:gd name="connsiteY1459" fmla="*/ 20445 h 1348946"/>
              <a:gd name="connsiteX1460" fmla="*/ 1118673 w 1133160"/>
              <a:gd name="connsiteY1460" fmla="*/ 20618 h 1348946"/>
              <a:gd name="connsiteX1461" fmla="*/ 1118706 w 1133160"/>
              <a:gd name="connsiteY1461" fmla="*/ 20458 h 1348946"/>
              <a:gd name="connsiteX1462" fmla="*/ 1118559 w 1133160"/>
              <a:gd name="connsiteY1462" fmla="*/ 19938 h 1348946"/>
              <a:gd name="connsiteX1463" fmla="*/ 1118624 w 1133160"/>
              <a:gd name="connsiteY1463" fmla="*/ 19675 h 1348946"/>
              <a:gd name="connsiteX1464" fmla="*/ 1118820 w 1133160"/>
              <a:gd name="connsiteY1464" fmla="*/ 19405 h 1348946"/>
              <a:gd name="connsiteX1465" fmla="*/ 1119098 w 1133160"/>
              <a:gd name="connsiteY1465" fmla="*/ 18756 h 1348946"/>
              <a:gd name="connsiteX1466" fmla="*/ 1119311 w 1133160"/>
              <a:gd name="connsiteY1466" fmla="*/ 18780 h 1348946"/>
              <a:gd name="connsiteX1467" fmla="*/ 1119393 w 1133160"/>
              <a:gd name="connsiteY1467" fmla="*/ 18512 h 1348946"/>
              <a:gd name="connsiteX1468" fmla="*/ 1119425 w 1133160"/>
              <a:gd name="connsiteY1468" fmla="*/ 18203 h 1348946"/>
              <a:gd name="connsiteX1469" fmla="*/ 1119409 w 1133160"/>
              <a:gd name="connsiteY1469" fmla="*/ 17940 h 1348946"/>
              <a:gd name="connsiteX1470" fmla="*/ 1119622 w 1133160"/>
              <a:gd name="connsiteY1470" fmla="*/ 17773 h 1348946"/>
              <a:gd name="connsiteX1471" fmla="*/ 1119802 w 1133160"/>
              <a:gd name="connsiteY1471" fmla="*/ 17407 h 1348946"/>
              <a:gd name="connsiteX1472" fmla="*/ 1119867 w 1133160"/>
              <a:gd name="connsiteY1472" fmla="*/ 17078 h 1348946"/>
              <a:gd name="connsiteX1473" fmla="*/ 1120031 w 1133160"/>
              <a:gd name="connsiteY1473" fmla="*/ 16628 h 1348946"/>
              <a:gd name="connsiteX1474" fmla="*/ 1120063 w 1133160"/>
              <a:gd name="connsiteY1474" fmla="*/ 16404 h 1348946"/>
              <a:gd name="connsiteX1475" fmla="*/ 1120227 w 1133160"/>
              <a:gd name="connsiteY1475" fmla="*/ 16161 h 1348946"/>
              <a:gd name="connsiteX1476" fmla="*/ 1120145 w 1133160"/>
              <a:gd name="connsiteY1476" fmla="*/ 15968 h 1348946"/>
              <a:gd name="connsiteX1477" fmla="*/ 1120505 w 1133160"/>
              <a:gd name="connsiteY1477" fmla="*/ 15871 h 1348946"/>
              <a:gd name="connsiteX1478" fmla="*/ 1120979 w 1133160"/>
              <a:gd name="connsiteY1478" fmla="*/ 15858 h 1348946"/>
              <a:gd name="connsiteX1479" fmla="*/ 1121273 w 1133160"/>
              <a:gd name="connsiteY1479" fmla="*/ 15825 h 1348946"/>
              <a:gd name="connsiteX1480" fmla="*/ 1121584 w 1133160"/>
              <a:gd name="connsiteY1480" fmla="*/ 15955 h 1348946"/>
              <a:gd name="connsiteX1481" fmla="*/ 1121764 w 1133160"/>
              <a:gd name="connsiteY1481" fmla="*/ 16174 h 1348946"/>
              <a:gd name="connsiteX1482" fmla="*/ 1122025 w 1133160"/>
              <a:gd name="connsiteY1482" fmla="*/ 16095 h 1348946"/>
              <a:gd name="connsiteX1483" fmla="*/ 1122385 w 1133160"/>
              <a:gd name="connsiteY1483" fmla="*/ 15345 h 1348946"/>
              <a:gd name="connsiteX1484" fmla="*/ 1122532 w 1133160"/>
              <a:gd name="connsiteY1484" fmla="*/ 15055 h 1348946"/>
              <a:gd name="connsiteX1485" fmla="*/ 1122827 w 1133160"/>
              <a:gd name="connsiteY1485" fmla="*/ 14766 h 1348946"/>
              <a:gd name="connsiteX1486" fmla="*/ 1123366 w 1133160"/>
              <a:gd name="connsiteY1486" fmla="*/ 14632 h 1348946"/>
              <a:gd name="connsiteX1487" fmla="*/ 1123726 w 1133160"/>
              <a:gd name="connsiteY1487" fmla="*/ 14458 h 1348946"/>
              <a:gd name="connsiteX1488" fmla="*/ 1124069 w 1133160"/>
              <a:gd name="connsiteY1488" fmla="*/ 14455 h 1348946"/>
              <a:gd name="connsiteX1489" fmla="*/ 1124216 w 1133160"/>
              <a:gd name="connsiteY1489" fmla="*/ 14246 h 1348946"/>
              <a:gd name="connsiteX1490" fmla="*/ 1124445 w 1133160"/>
              <a:gd name="connsiteY1490" fmla="*/ 14413 h 1348946"/>
              <a:gd name="connsiteX1491" fmla="*/ 1124576 w 1133160"/>
              <a:gd name="connsiteY1491" fmla="*/ 14465 h 1348946"/>
              <a:gd name="connsiteX1492" fmla="*/ 1124756 w 1133160"/>
              <a:gd name="connsiteY1492" fmla="*/ 14320 h 1348946"/>
              <a:gd name="connsiteX1493" fmla="*/ 1125099 w 1133160"/>
              <a:gd name="connsiteY1493" fmla="*/ 14580 h 1348946"/>
              <a:gd name="connsiteX1494" fmla="*/ 1124968 w 1133160"/>
              <a:gd name="connsiteY1494" fmla="*/ 14782 h 1348946"/>
              <a:gd name="connsiteX1495" fmla="*/ 1125296 w 1133160"/>
              <a:gd name="connsiteY1495" fmla="*/ 14656 h 1348946"/>
              <a:gd name="connsiteX1496" fmla="*/ 1125492 w 1133160"/>
              <a:gd name="connsiteY1496" fmla="*/ 14535 h 1348946"/>
              <a:gd name="connsiteX1497" fmla="*/ 1125753 w 1133160"/>
              <a:gd name="connsiteY1497" fmla="*/ 14632 h 1348946"/>
              <a:gd name="connsiteX1498" fmla="*/ 1126113 w 1133160"/>
              <a:gd name="connsiteY1498" fmla="*/ 14612 h 1348946"/>
              <a:gd name="connsiteX1499" fmla="*/ 1126342 w 1133160"/>
              <a:gd name="connsiteY1499" fmla="*/ 14349 h 1348946"/>
              <a:gd name="connsiteX1500" fmla="*/ 1126162 w 1133160"/>
              <a:gd name="connsiteY1500" fmla="*/ 14163 h 1348946"/>
              <a:gd name="connsiteX1501" fmla="*/ 1125851 w 1133160"/>
              <a:gd name="connsiteY1501" fmla="*/ 14079 h 1348946"/>
              <a:gd name="connsiteX1502" fmla="*/ 1125819 w 1133160"/>
              <a:gd name="connsiteY1502" fmla="*/ 13487 h 1348946"/>
              <a:gd name="connsiteX1503" fmla="*/ 1125655 w 1133160"/>
              <a:gd name="connsiteY1503" fmla="*/ 13173 h 1348946"/>
              <a:gd name="connsiteX1504" fmla="*/ 1125426 w 1133160"/>
              <a:gd name="connsiteY1504" fmla="*/ 13007 h 1348946"/>
              <a:gd name="connsiteX1505" fmla="*/ 1124919 w 1133160"/>
              <a:gd name="connsiteY1505" fmla="*/ 12871 h 1348946"/>
              <a:gd name="connsiteX1506" fmla="*/ 1124642 w 1133160"/>
              <a:gd name="connsiteY1506" fmla="*/ 12711 h 1348946"/>
              <a:gd name="connsiteX1507" fmla="*/ 1124658 w 1133160"/>
              <a:gd name="connsiteY1507" fmla="*/ 12441 h 1348946"/>
              <a:gd name="connsiteX1508" fmla="*/ 1125279 w 1133160"/>
              <a:gd name="connsiteY1508" fmla="*/ 11780 h 1348946"/>
              <a:gd name="connsiteX1509" fmla="*/ 1125721 w 1133160"/>
              <a:gd name="connsiteY1509" fmla="*/ 10918 h 1348946"/>
              <a:gd name="connsiteX1510" fmla="*/ 1125770 w 1133160"/>
              <a:gd name="connsiteY1510" fmla="*/ 10598 h 1348946"/>
              <a:gd name="connsiteX1511" fmla="*/ 1125835 w 1133160"/>
              <a:gd name="connsiteY1511" fmla="*/ 10251 h 1348946"/>
              <a:gd name="connsiteX1512" fmla="*/ 1125950 w 1133160"/>
              <a:gd name="connsiteY1512" fmla="*/ 9795 h 1348946"/>
              <a:gd name="connsiteX1513" fmla="*/ 1126342 w 1133160"/>
              <a:gd name="connsiteY1513" fmla="*/ 9319 h 1348946"/>
              <a:gd name="connsiteX1514" fmla="*/ 1126538 w 1133160"/>
              <a:gd name="connsiteY1514" fmla="*/ 9126 h 1348946"/>
              <a:gd name="connsiteX1515" fmla="*/ 1126849 w 1133160"/>
              <a:gd name="connsiteY1515" fmla="*/ 8909 h 1348946"/>
              <a:gd name="connsiteX1516" fmla="*/ 1127258 w 1133160"/>
              <a:gd name="connsiteY1516" fmla="*/ 8330 h 1348946"/>
              <a:gd name="connsiteX1517" fmla="*/ 1127634 w 1133160"/>
              <a:gd name="connsiteY1517" fmla="*/ 7754 h 1348946"/>
              <a:gd name="connsiteX1518" fmla="*/ 1127863 w 1133160"/>
              <a:gd name="connsiteY1518" fmla="*/ 7405 h 1348946"/>
              <a:gd name="connsiteX1519" fmla="*/ 1128337 w 1133160"/>
              <a:gd name="connsiteY1519" fmla="*/ 6981 h 1348946"/>
              <a:gd name="connsiteX1520" fmla="*/ 1128500 w 1133160"/>
              <a:gd name="connsiteY1520" fmla="*/ 7038 h 1348946"/>
              <a:gd name="connsiteX1521" fmla="*/ 1129073 w 1133160"/>
              <a:gd name="connsiteY1521" fmla="*/ 7638 h 1348946"/>
              <a:gd name="connsiteX1522" fmla="*/ 1129351 w 1133160"/>
              <a:gd name="connsiteY1522" fmla="*/ 7823 h 1348946"/>
              <a:gd name="connsiteX1523" fmla="*/ 1129825 w 1133160"/>
              <a:gd name="connsiteY1523" fmla="*/ 7836 h 1348946"/>
              <a:gd name="connsiteX1524" fmla="*/ 1129841 w 1133160"/>
              <a:gd name="connsiteY1524" fmla="*/ 7617 h 1348946"/>
              <a:gd name="connsiteX1525" fmla="*/ 1130675 w 1133160"/>
              <a:gd name="connsiteY1525" fmla="*/ 7573 h 1348946"/>
              <a:gd name="connsiteX1526" fmla="*/ 1130986 w 1133160"/>
              <a:gd name="connsiteY1526" fmla="*/ 7297 h 1348946"/>
              <a:gd name="connsiteX1527" fmla="*/ 1131231 w 1133160"/>
              <a:gd name="connsiteY1527" fmla="*/ 7200 h 1348946"/>
              <a:gd name="connsiteX1528" fmla="*/ 1131493 w 1133160"/>
              <a:gd name="connsiteY1528" fmla="*/ 6948 h 1348946"/>
              <a:gd name="connsiteX1529" fmla="*/ 1131525 w 1133160"/>
              <a:gd name="connsiteY1529" fmla="*/ 6654 h 1348946"/>
              <a:gd name="connsiteX1530" fmla="*/ 1131852 w 1133160"/>
              <a:gd name="connsiteY1530" fmla="*/ 6075 h 1348946"/>
              <a:gd name="connsiteX1531" fmla="*/ 1132196 w 1133160"/>
              <a:gd name="connsiteY1531" fmla="*/ 5922 h 1348946"/>
              <a:gd name="connsiteX1532" fmla="*/ 1132507 w 1133160"/>
              <a:gd name="connsiteY1532" fmla="*/ 5446 h 1348946"/>
              <a:gd name="connsiteX1533" fmla="*/ 1132670 w 1133160"/>
              <a:gd name="connsiteY1533" fmla="*/ 5223 h 1348946"/>
              <a:gd name="connsiteX1534" fmla="*/ 1132768 w 1133160"/>
              <a:gd name="connsiteY1534" fmla="*/ 5104 h 1348946"/>
              <a:gd name="connsiteX1535" fmla="*/ 1132915 w 1133160"/>
              <a:gd name="connsiteY1535" fmla="*/ 3400 h 1348946"/>
              <a:gd name="connsiteX1536" fmla="*/ 1132964 w 1133160"/>
              <a:gd name="connsiteY1536" fmla="*/ 3117 h 1348946"/>
              <a:gd name="connsiteX1537" fmla="*/ 1133340 w 1133160"/>
              <a:gd name="connsiteY1537" fmla="*/ 2656 h 1348946"/>
              <a:gd name="connsiteX1538" fmla="*/ 1132866 w 1133160"/>
              <a:gd name="connsiteY1538" fmla="*/ 2653 h 1348946"/>
              <a:gd name="connsiteX1539" fmla="*/ 1076585 w 1133160"/>
              <a:gd name="connsiteY1539" fmla="*/ 1315 h 1348946"/>
              <a:gd name="connsiteX1540" fmla="*/ 1026485 w 1133160"/>
              <a:gd name="connsiteY1540" fmla="*/ 125 h 1348946"/>
              <a:gd name="connsiteX1541" fmla="*/ 994391 w 1133160"/>
              <a:gd name="connsiteY1541" fmla="*/ 550 h 1348946"/>
              <a:gd name="connsiteX1542" fmla="*/ 942410 w 1133160"/>
              <a:gd name="connsiteY1542" fmla="*/ 1237 h 1348946"/>
              <a:gd name="connsiteX1543" fmla="*/ 919724 w 1133160"/>
              <a:gd name="connsiteY1543" fmla="*/ 1538 h 1348946"/>
              <a:gd name="connsiteX1544" fmla="*/ 909192 w 1133160"/>
              <a:gd name="connsiteY1544" fmla="*/ 1677 h 1348946"/>
              <a:gd name="connsiteX1545" fmla="*/ 878800 w 1133160"/>
              <a:gd name="connsiteY1545" fmla="*/ 2079 h 1348946"/>
              <a:gd name="connsiteX1546" fmla="*/ 878513 w 1133160"/>
              <a:gd name="connsiteY1546" fmla="*/ 2082 h 1348946"/>
              <a:gd name="connsiteX1547" fmla="*/ 828844 w 1133160"/>
              <a:gd name="connsiteY1547" fmla="*/ 2740 h 1348946"/>
              <a:gd name="connsiteX1548" fmla="*/ 819524 w 1133160"/>
              <a:gd name="connsiteY1548" fmla="*/ 1705 h 1348946"/>
              <a:gd name="connsiteX1549" fmla="*/ 815969 w 1133160"/>
              <a:gd name="connsiteY1549" fmla="*/ 1799 h 1348946"/>
              <a:gd name="connsiteX1550" fmla="*/ 809592 w 1133160"/>
              <a:gd name="connsiteY1550" fmla="*/ 974 h 1348946"/>
              <a:gd name="connsiteX1551" fmla="*/ 808022 w 1133160"/>
              <a:gd name="connsiteY1551" fmla="*/ 1039 h 1348946"/>
              <a:gd name="connsiteX1552" fmla="*/ 795718 w 1133160"/>
              <a:gd name="connsiteY1552" fmla="*/ 1551 h 1348946"/>
              <a:gd name="connsiteX1553" fmla="*/ 791555 w 1133160"/>
              <a:gd name="connsiteY1553" fmla="*/ 1722 h 1348946"/>
              <a:gd name="connsiteX1554" fmla="*/ 757904 w 1133160"/>
              <a:gd name="connsiteY1554" fmla="*/ 2381 h 1348946"/>
              <a:gd name="connsiteX1555" fmla="*/ 753108 w 1133160"/>
              <a:gd name="connsiteY1555" fmla="*/ 2476 h 1348946"/>
              <a:gd name="connsiteX1556" fmla="*/ 752065 w 1133160"/>
              <a:gd name="connsiteY1556" fmla="*/ 2496 h 1348946"/>
              <a:gd name="connsiteX1557" fmla="*/ 736158 w 1133160"/>
              <a:gd name="connsiteY1557" fmla="*/ 2807 h 1348946"/>
              <a:gd name="connsiteX1558" fmla="*/ 733624 w 1133160"/>
              <a:gd name="connsiteY1558" fmla="*/ 2879 h 1348946"/>
              <a:gd name="connsiteX1559" fmla="*/ 731744 w 1133160"/>
              <a:gd name="connsiteY1559" fmla="*/ 2932 h 1348946"/>
              <a:gd name="connsiteX1560" fmla="*/ 718527 w 1133160"/>
              <a:gd name="connsiteY1560" fmla="*/ 3286 h 1348946"/>
              <a:gd name="connsiteX1561" fmla="*/ 675973 w 1133160"/>
              <a:gd name="connsiteY1561" fmla="*/ 4514 h 1348946"/>
              <a:gd name="connsiteX1562" fmla="*/ 671195 w 1133160"/>
              <a:gd name="connsiteY1562" fmla="*/ 4651 h 1348946"/>
              <a:gd name="connsiteX1563" fmla="*/ 638816 w 1133160"/>
              <a:gd name="connsiteY1563" fmla="*/ 5570 h 1348946"/>
              <a:gd name="connsiteX1564" fmla="*/ 636038 w 1133160"/>
              <a:gd name="connsiteY1564" fmla="*/ 5563 h 1348946"/>
              <a:gd name="connsiteX1565" fmla="*/ 635724 w 1133160"/>
              <a:gd name="connsiteY1565" fmla="*/ 5562 h 1348946"/>
              <a:gd name="connsiteX1566" fmla="*/ 635095 w 1133160"/>
              <a:gd name="connsiteY1566" fmla="*/ 5560 h 1348946"/>
              <a:gd name="connsiteX1567" fmla="*/ 634526 w 1133160"/>
              <a:gd name="connsiteY1567" fmla="*/ 5560 h 1348946"/>
              <a:gd name="connsiteX1568" fmla="*/ 632207 w 1133160"/>
              <a:gd name="connsiteY1568" fmla="*/ 5554 h 1348946"/>
              <a:gd name="connsiteX1569" fmla="*/ 576147 w 1133160"/>
              <a:gd name="connsiteY1569" fmla="*/ 5424 h 1348946"/>
              <a:gd name="connsiteX1570" fmla="*/ 544151 w 1133160"/>
              <a:gd name="connsiteY1570" fmla="*/ 5349 h 1348946"/>
              <a:gd name="connsiteX1571" fmla="*/ 538506 w 1133160"/>
              <a:gd name="connsiteY1571" fmla="*/ 5336 h 1348946"/>
              <a:gd name="connsiteX1572" fmla="*/ 531405 w 1133160"/>
              <a:gd name="connsiteY1572" fmla="*/ 5320 h 1348946"/>
              <a:gd name="connsiteX1573" fmla="*/ 509280 w 1133160"/>
              <a:gd name="connsiteY1573" fmla="*/ 5269 h 1348946"/>
              <a:gd name="connsiteX1574" fmla="*/ 503941 w 1133160"/>
              <a:gd name="connsiteY1574" fmla="*/ 5256 h 1348946"/>
              <a:gd name="connsiteX1575" fmla="*/ 482310 w 1133160"/>
              <a:gd name="connsiteY1575" fmla="*/ 5207 h 1348946"/>
              <a:gd name="connsiteX1576" fmla="*/ 462345 w 1133160"/>
              <a:gd name="connsiteY1576" fmla="*/ 5160 h 1348946"/>
              <a:gd name="connsiteX1577" fmla="*/ 453259 w 1133160"/>
              <a:gd name="connsiteY1577" fmla="*/ 5138 h 1348946"/>
              <a:gd name="connsiteX1578" fmla="*/ 450757 w 1133160"/>
              <a:gd name="connsiteY1578" fmla="*/ 5441 h 1348946"/>
              <a:gd name="connsiteX1579" fmla="*/ 438547 w 1133160"/>
              <a:gd name="connsiteY1579" fmla="*/ 5146 h 1348946"/>
              <a:gd name="connsiteX1580" fmla="*/ 425707 w 1133160"/>
              <a:gd name="connsiteY1580" fmla="*/ 5343 h 1348946"/>
              <a:gd name="connsiteX1581" fmla="*/ 404856 w 1133160"/>
              <a:gd name="connsiteY1581" fmla="*/ 5662 h 1348946"/>
              <a:gd name="connsiteX1582" fmla="*/ 390576 w 1133160"/>
              <a:gd name="connsiteY1582" fmla="*/ 5671 h 1348946"/>
              <a:gd name="connsiteX1583" fmla="*/ 360922 w 1133160"/>
              <a:gd name="connsiteY1583" fmla="*/ 5693 h 1348946"/>
              <a:gd name="connsiteX1584" fmla="*/ 332995 w 1133160"/>
              <a:gd name="connsiteY1584" fmla="*/ 5714 h 1348946"/>
              <a:gd name="connsiteX1585" fmla="*/ 324291 w 1133160"/>
              <a:gd name="connsiteY1585" fmla="*/ 5720 h 1348946"/>
              <a:gd name="connsiteX1586" fmla="*/ 285856 w 1133160"/>
              <a:gd name="connsiteY1586" fmla="*/ 5750 h 1348946"/>
              <a:gd name="connsiteX1587" fmla="*/ 210462 w 1133160"/>
              <a:gd name="connsiteY1587" fmla="*/ 7295 h 1348946"/>
              <a:gd name="connsiteX1588" fmla="*/ 195918 w 1133160"/>
              <a:gd name="connsiteY1588" fmla="*/ 7593 h 1348946"/>
              <a:gd name="connsiteX1589" fmla="*/ 167283 w 1133160"/>
              <a:gd name="connsiteY1589" fmla="*/ 8178 h 1348946"/>
              <a:gd name="connsiteX1590" fmla="*/ 161923 w 1133160"/>
              <a:gd name="connsiteY1590" fmla="*/ 8288 h 1348946"/>
              <a:gd name="connsiteX1591" fmla="*/ 124937 w 1133160"/>
              <a:gd name="connsiteY1591" fmla="*/ 9099 h 1348946"/>
              <a:gd name="connsiteX1592" fmla="*/ 124822 w 1133160"/>
              <a:gd name="connsiteY1592" fmla="*/ 9846 h 1348946"/>
              <a:gd name="connsiteX1593" fmla="*/ 123236 w 1133160"/>
              <a:gd name="connsiteY1593" fmla="*/ 10815 h 1348946"/>
              <a:gd name="connsiteX1594" fmla="*/ 123020 w 1133160"/>
              <a:gd name="connsiteY1594" fmla="*/ 10948 h 1348946"/>
              <a:gd name="connsiteX1595" fmla="*/ 122595 w 1133160"/>
              <a:gd name="connsiteY1595" fmla="*/ 11208 h 1348946"/>
              <a:gd name="connsiteX1596" fmla="*/ 121853 w 1133160"/>
              <a:gd name="connsiteY1596" fmla="*/ 11950 h 1348946"/>
              <a:gd name="connsiteX1597" fmla="*/ 121220 w 1133160"/>
              <a:gd name="connsiteY1597" fmla="*/ 12585 h 1348946"/>
              <a:gd name="connsiteX1598" fmla="*/ 119624 w 1133160"/>
              <a:gd name="connsiteY1598" fmla="*/ 14184 h 1348946"/>
              <a:gd name="connsiteX1599" fmla="*/ 119480 w 1133160"/>
              <a:gd name="connsiteY1599" fmla="*/ 15343 h 1348946"/>
              <a:gd name="connsiteX1600" fmla="*/ 119381 w 1133160"/>
              <a:gd name="connsiteY1600" fmla="*/ 16161 h 1348946"/>
              <a:gd name="connsiteX1601" fmla="*/ 119150 w 1133160"/>
              <a:gd name="connsiteY1601" fmla="*/ 18023 h 1348946"/>
              <a:gd name="connsiteX1602" fmla="*/ 119126 w 1133160"/>
              <a:gd name="connsiteY1602" fmla="*/ 18213 h 1348946"/>
              <a:gd name="connsiteX1603" fmla="*/ 116712 w 1133160"/>
              <a:gd name="connsiteY1603" fmla="*/ 21311 h 1348946"/>
              <a:gd name="connsiteX1604" fmla="*/ 116153 w 1133160"/>
              <a:gd name="connsiteY1604" fmla="*/ 25093 h 1348946"/>
              <a:gd name="connsiteX1605" fmla="*/ 115039 w 1133160"/>
              <a:gd name="connsiteY1605" fmla="*/ 25682 h 1348946"/>
              <a:gd name="connsiteX1606" fmla="*/ 114884 w 1133160"/>
              <a:gd name="connsiteY1606" fmla="*/ 25764 h 1348946"/>
              <a:gd name="connsiteX1607" fmla="*/ 113926 w 1133160"/>
              <a:gd name="connsiteY1607" fmla="*/ 26271 h 1348946"/>
              <a:gd name="connsiteX1608" fmla="*/ 112381 w 1133160"/>
              <a:gd name="connsiteY1608" fmla="*/ 27819 h 1348946"/>
              <a:gd name="connsiteX1609" fmla="*/ 112047 w 1133160"/>
              <a:gd name="connsiteY1609" fmla="*/ 29225 h 1348946"/>
              <a:gd name="connsiteX1610" fmla="*/ 111871 w 1133160"/>
              <a:gd name="connsiteY1610" fmla="*/ 29969 h 1348946"/>
              <a:gd name="connsiteX1611" fmla="*/ 111822 w 1133160"/>
              <a:gd name="connsiteY1611" fmla="*/ 30175 h 1348946"/>
              <a:gd name="connsiteX1612" fmla="*/ 111938 w 1133160"/>
              <a:gd name="connsiteY1612" fmla="*/ 30721 h 1348946"/>
              <a:gd name="connsiteX1613" fmla="*/ 112807 w 1133160"/>
              <a:gd name="connsiteY1613" fmla="*/ 34826 h 1348946"/>
              <a:gd name="connsiteX1614" fmla="*/ 111535 w 1133160"/>
              <a:gd name="connsiteY1614" fmla="*/ 38868 h 1348946"/>
              <a:gd name="connsiteX1615" fmla="*/ 111383 w 1133160"/>
              <a:gd name="connsiteY1615" fmla="*/ 39350 h 1348946"/>
              <a:gd name="connsiteX1616" fmla="*/ 110229 w 1133160"/>
              <a:gd name="connsiteY1616" fmla="*/ 40728 h 1348946"/>
              <a:gd name="connsiteX1617" fmla="*/ 109774 w 1133160"/>
              <a:gd name="connsiteY1617" fmla="*/ 41271 h 1348946"/>
              <a:gd name="connsiteX1618" fmla="*/ 109277 w 1133160"/>
              <a:gd name="connsiteY1618" fmla="*/ 41731 h 1348946"/>
              <a:gd name="connsiteX1619" fmla="*/ 108401 w 1133160"/>
              <a:gd name="connsiteY1619" fmla="*/ 42543 h 1348946"/>
              <a:gd name="connsiteX1620" fmla="*/ 104825 w 1133160"/>
              <a:gd name="connsiteY1620" fmla="*/ 45858 h 1348946"/>
              <a:gd name="connsiteX1621" fmla="*/ 104205 w 1133160"/>
              <a:gd name="connsiteY1621" fmla="*/ 47222 h 1348946"/>
              <a:gd name="connsiteX1622" fmla="*/ 104123 w 1133160"/>
              <a:gd name="connsiteY1622" fmla="*/ 48373 h 1348946"/>
              <a:gd name="connsiteX1623" fmla="*/ 104019 w 1133160"/>
              <a:gd name="connsiteY1623" fmla="*/ 49826 h 1348946"/>
              <a:gd name="connsiteX1624" fmla="*/ 103706 w 1133160"/>
              <a:gd name="connsiteY1624" fmla="*/ 50430 h 1348946"/>
              <a:gd name="connsiteX1625" fmla="*/ 103486 w 1133160"/>
              <a:gd name="connsiteY1625" fmla="*/ 50858 h 1348946"/>
              <a:gd name="connsiteX1626" fmla="*/ 103090 w 1133160"/>
              <a:gd name="connsiteY1626" fmla="*/ 51623 h 1348946"/>
              <a:gd name="connsiteX1627" fmla="*/ 102348 w 1133160"/>
              <a:gd name="connsiteY1627" fmla="*/ 52243 h 1348946"/>
              <a:gd name="connsiteX1628" fmla="*/ 102037 w 1133160"/>
              <a:gd name="connsiteY1628" fmla="*/ 54661 h 1348946"/>
              <a:gd name="connsiteX1629" fmla="*/ 100533 w 1133160"/>
              <a:gd name="connsiteY1629" fmla="*/ 55930 h 1348946"/>
              <a:gd name="connsiteX1630" fmla="*/ 100026 w 1133160"/>
              <a:gd name="connsiteY1630" fmla="*/ 56357 h 1348946"/>
              <a:gd name="connsiteX1631" fmla="*/ 98510 w 1133160"/>
              <a:gd name="connsiteY1631" fmla="*/ 57636 h 1348946"/>
              <a:gd name="connsiteX1632" fmla="*/ 97705 w 1133160"/>
              <a:gd name="connsiteY1632" fmla="*/ 59557 h 1348946"/>
              <a:gd name="connsiteX1633" fmla="*/ 96785 w 1133160"/>
              <a:gd name="connsiteY1633" fmla="*/ 59699 h 1348946"/>
              <a:gd name="connsiteX1634" fmla="*/ 96098 w 1133160"/>
              <a:gd name="connsiteY1634" fmla="*/ 59805 h 1348946"/>
              <a:gd name="connsiteX1635" fmla="*/ 94710 w 1133160"/>
              <a:gd name="connsiteY1635" fmla="*/ 59562 h 1348946"/>
              <a:gd name="connsiteX1636" fmla="*/ 93884 w 1133160"/>
              <a:gd name="connsiteY1636" fmla="*/ 60206 h 1348946"/>
              <a:gd name="connsiteX1637" fmla="*/ 92635 w 1133160"/>
              <a:gd name="connsiteY1637" fmla="*/ 61230 h 1348946"/>
              <a:gd name="connsiteX1638" fmla="*/ 90223 w 1133160"/>
              <a:gd name="connsiteY1638" fmla="*/ 61973 h 1348946"/>
              <a:gd name="connsiteX1639" fmla="*/ 89419 w 1133160"/>
              <a:gd name="connsiteY1639" fmla="*/ 62903 h 1348946"/>
              <a:gd name="connsiteX1640" fmla="*/ 88851 w 1133160"/>
              <a:gd name="connsiteY1640" fmla="*/ 65610 h 1348946"/>
              <a:gd name="connsiteX1641" fmla="*/ 88717 w 1133160"/>
              <a:gd name="connsiteY1641" fmla="*/ 66249 h 1348946"/>
              <a:gd name="connsiteX1642" fmla="*/ 88613 w 1133160"/>
              <a:gd name="connsiteY1642" fmla="*/ 66747 h 1348946"/>
              <a:gd name="connsiteX1643" fmla="*/ 88290 w 1133160"/>
              <a:gd name="connsiteY1643" fmla="*/ 67145 h 1348946"/>
              <a:gd name="connsiteX1644" fmla="*/ 88186 w 1133160"/>
              <a:gd name="connsiteY1644" fmla="*/ 67274 h 1348946"/>
              <a:gd name="connsiteX1645" fmla="*/ 87810 w 1133160"/>
              <a:gd name="connsiteY1645" fmla="*/ 67739 h 1348946"/>
              <a:gd name="connsiteX1646" fmla="*/ 84932 w 1133160"/>
              <a:gd name="connsiteY1646" fmla="*/ 68353 h 1348946"/>
              <a:gd name="connsiteX1647" fmla="*/ 84755 w 1133160"/>
              <a:gd name="connsiteY1647" fmla="*/ 68391 h 1348946"/>
              <a:gd name="connsiteX1648" fmla="*/ 84037 w 1133160"/>
              <a:gd name="connsiteY1648" fmla="*/ 68544 h 1348946"/>
              <a:gd name="connsiteX1649" fmla="*/ 83738 w 1133160"/>
              <a:gd name="connsiteY1649" fmla="*/ 68906 h 1348946"/>
              <a:gd name="connsiteX1650" fmla="*/ 83163 w 1133160"/>
              <a:gd name="connsiteY1650" fmla="*/ 69601 h 1348946"/>
              <a:gd name="connsiteX1651" fmla="*/ 81933 w 1133160"/>
              <a:gd name="connsiteY1651" fmla="*/ 71085 h 1348946"/>
              <a:gd name="connsiteX1652" fmla="*/ 80412 w 1133160"/>
              <a:gd name="connsiteY1652" fmla="*/ 73918 h 1348946"/>
              <a:gd name="connsiteX1653" fmla="*/ 80201 w 1133160"/>
              <a:gd name="connsiteY1653" fmla="*/ 74309 h 1348946"/>
              <a:gd name="connsiteX1654" fmla="*/ 80334 w 1133160"/>
              <a:gd name="connsiteY1654" fmla="*/ 75412 h 1348946"/>
              <a:gd name="connsiteX1655" fmla="*/ 80376 w 1133160"/>
              <a:gd name="connsiteY1655" fmla="*/ 75767 h 1348946"/>
              <a:gd name="connsiteX1656" fmla="*/ 80447 w 1133160"/>
              <a:gd name="connsiteY1656" fmla="*/ 76355 h 1348946"/>
              <a:gd name="connsiteX1657" fmla="*/ 78777 w 1133160"/>
              <a:gd name="connsiteY1657" fmla="*/ 78463 h 1348946"/>
              <a:gd name="connsiteX1658" fmla="*/ 78646 w 1133160"/>
              <a:gd name="connsiteY1658" fmla="*/ 78820 h 1348946"/>
              <a:gd name="connsiteX1659" fmla="*/ 78529 w 1133160"/>
              <a:gd name="connsiteY1659" fmla="*/ 79145 h 1348946"/>
              <a:gd name="connsiteX1660" fmla="*/ 78282 w 1133160"/>
              <a:gd name="connsiteY1660" fmla="*/ 79827 h 1348946"/>
              <a:gd name="connsiteX1661" fmla="*/ 78713 w 1133160"/>
              <a:gd name="connsiteY1661" fmla="*/ 81067 h 1348946"/>
              <a:gd name="connsiteX1662" fmla="*/ 78522 w 1133160"/>
              <a:gd name="connsiteY1662" fmla="*/ 81429 h 1348946"/>
              <a:gd name="connsiteX1663" fmla="*/ 78367 w 1133160"/>
              <a:gd name="connsiteY1663" fmla="*/ 81725 h 1348946"/>
              <a:gd name="connsiteX1664" fmla="*/ 78190 w 1133160"/>
              <a:gd name="connsiteY1664" fmla="*/ 82057 h 1348946"/>
              <a:gd name="connsiteX1665" fmla="*/ 76179 w 1133160"/>
              <a:gd name="connsiteY1665" fmla="*/ 82368 h 1348946"/>
              <a:gd name="connsiteX1666" fmla="*/ 74971 w 1133160"/>
              <a:gd name="connsiteY1666" fmla="*/ 84077 h 1348946"/>
              <a:gd name="connsiteX1667" fmla="*/ 74199 w 1133160"/>
              <a:gd name="connsiteY1667" fmla="*/ 85592 h 1348946"/>
              <a:gd name="connsiteX1668" fmla="*/ 73358 w 1133160"/>
              <a:gd name="connsiteY1668" fmla="*/ 86211 h 1348946"/>
              <a:gd name="connsiteX1669" fmla="*/ 73130 w 1133160"/>
              <a:gd name="connsiteY1669" fmla="*/ 86380 h 1348946"/>
              <a:gd name="connsiteX1670" fmla="*/ 72096 w 1133160"/>
              <a:gd name="connsiteY1670" fmla="*/ 87142 h 1348946"/>
              <a:gd name="connsiteX1671" fmla="*/ 71969 w 1133160"/>
              <a:gd name="connsiteY1671" fmla="*/ 87377 h 1348946"/>
              <a:gd name="connsiteX1672" fmla="*/ 71857 w 1133160"/>
              <a:gd name="connsiteY1672" fmla="*/ 87580 h 1348946"/>
              <a:gd name="connsiteX1673" fmla="*/ 71725 w 1133160"/>
              <a:gd name="connsiteY1673" fmla="*/ 87823 h 1348946"/>
              <a:gd name="connsiteX1674" fmla="*/ 72095 w 1133160"/>
              <a:gd name="connsiteY1674" fmla="*/ 88691 h 1348946"/>
              <a:gd name="connsiteX1675" fmla="*/ 74320 w 1133160"/>
              <a:gd name="connsiteY1675" fmla="*/ 89994 h 1348946"/>
              <a:gd name="connsiteX1676" fmla="*/ 73268 w 1133160"/>
              <a:gd name="connsiteY1676" fmla="*/ 91358 h 1348946"/>
              <a:gd name="connsiteX1677" fmla="*/ 72711 w 1133160"/>
              <a:gd name="connsiteY1677" fmla="*/ 93652 h 1348946"/>
              <a:gd name="connsiteX1678" fmla="*/ 72152 w 1133160"/>
              <a:gd name="connsiteY1678" fmla="*/ 94134 h 1348946"/>
              <a:gd name="connsiteX1679" fmla="*/ 70484 w 1133160"/>
              <a:gd name="connsiteY1679" fmla="*/ 95573 h 1348946"/>
              <a:gd name="connsiteX1680" fmla="*/ 70114 w 1133160"/>
              <a:gd name="connsiteY1680" fmla="*/ 96875 h 1348946"/>
              <a:gd name="connsiteX1681" fmla="*/ 70606 w 1133160"/>
              <a:gd name="connsiteY1681" fmla="*/ 98611 h 1348946"/>
              <a:gd name="connsiteX1682" fmla="*/ 70587 w 1133160"/>
              <a:gd name="connsiteY1682" fmla="*/ 99330 h 1348946"/>
              <a:gd name="connsiteX1683" fmla="*/ 70575 w 1133160"/>
              <a:gd name="connsiteY1683" fmla="*/ 99781 h 1348946"/>
              <a:gd name="connsiteX1684" fmla="*/ 70544 w 1133160"/>
              <a:gd name="connsiteY1684" fmla="*/ 100967 h 1348946"/>
              <a:gd name="connsiteX1685" fmla="*/ 71718 w 1133160"/>
              <a:gd name="connsiteY1685" fmla="*/ 101773 h 1348946"/>
              <a:gd name="connsiteX1686" fmla="*/ 70647 w 1133160"/>
              <a:gd name="connsiteY1686" fmla="*/ 103385 h 1348946"/>
              <a:gd name="connsiteX1687" fmla="*/ 70535 w 1133160"/>
              <a:gd name="connsiteY1687" fmla="*/ 103755 h 1348946"/>
              <a:gd name="connsiteX1688" fmla="*/ 70418 w 1133160"/>
              <a:gd name="connsiteY1688" fmla="*/ 104129 h 1348946"/>
              <a:gd name="connsiteX1689" fmla="*/ 71691 w 1133160"/>
              <a:gd name="connsiteY1689" fmla="*/ 105893 h 1348946"/>
              <a:gd name="connsiteX1690" fmla="*/ 71867 w 1133160"/>
              <a:gd name="connsiteY1690" fmla="*/ 106331 h 1348946"/>
              <a:gd name="connsiteX1691" fmla="*/ 72827 w 1133160"/>
              <a:gd name="connsiteY1691" fmla="*/ 108904 h 1348946"/>
              <a:gd name="connsiteX1692" fmla="*/ 73663 w 1133160"/>
              <a:gd name="connsiteY1692" fmla="*/ 109521 h 1348946"/>
              <a:gd name="connsiteX1693" fmla="*/ 73867 w 1133160"/>
              <a:gd name="connsiteY1693" fmla="*/ 109673 h 1348946"/>
              <a:gd name="connsiteX1694" fmla="*/ 74001 w 1133160"/>
              <a:gd name="connsiteY1694" fmla="*/ 109772 h 1348946"/>
              <a:gd name="connsiteX1695" fmla="*/ 74078 w 1133160"/>
              <a:gd name="connsiteY1695" fmla="*/ 109958 h 1348946"/>
              <a:gd name="connsiteX1696" fmla="*/ 74310 w 1133160"/>
              <a:gd name="connsiteY1696" fmla="*/ 110516 h 1348946"/>
              <a:gd name="connsiteX1697" fmla="*/ 73787 w 1133160"/>
              <a:gd name="connsiteY1697" fmla="*/ 111517 h 1348946"/>
              <a:gd name="connsiteX1698" fmla="*/ 73630 w 1133160"/>
              <a:gd name="connsiteY1698" fmla="*/ 111818 h 1348946"/>
              <a:gd name="connsiteX1699" fmla="*/ 73937 w 1133160"/>
              <a:gd name="connsiteY1699" fmla="*/ 112500 h 1348946"/>
              <a:gd name="connsiteX1700" fmla="*/ 74717 w 1133160"/>
              <a:gd name="connsiteY1700" fmla="*/ 112674 h 1348946"/>
              <a:gd name="connsiteX1701" fmla="*/ 75607 w 1133160"/>
              <a:gd name="connsiteY1701" fmla="*/ 112872 h 1348946"/>
              <a:gd name="connsiteX1702" fmla="*/ 75664 w 1133160"/>
              <a:gd name="connsiteY1702" fmla="*/ 113008 h 1348946"/>
              <a:gd name="connsiteX1703" fmla="*/ 75788 w 1133160"/>
              <a:gd name="connsiteY1703" fmla="*/ 113305 h 1348946"/>
              <a:gd name="connsiteX1704" fmla="*/ 76101 w 1133160"/>
              <a:gd name="connsiteY1704" fmla="*/ 114050 h 1348946"/>
              <a:gd name="connsiteX1705" fmla="*/ 75728 w 1133160"/>
              <a:gd name="connsiteY1705" fmla="*/ 116034 h 1348946"/>
              <a:gd name="connsiteX1706" fmla="*/ 76338 w 1133160"/>
              <a:gd name="connsiteY1706" fmla="*/ 116388 h 1348946"/>
              <a:gd name="connsiteX1707" fmla="*/ 76475 w 1133160"/>
              <a:gd name="connsiteY1707" fmla="*/ 116468 h 1348946"/>
              <a:gd name="connsiteX1708" fmla="*/ 76902 w 1133160"/>
              <a:gd name="connsiteY1708" fmla="*/ 116716 h 1348946"/>
              <a:gd name="connsiteX1709" fmla="*/ 77546 w 1133160"/>
              <a:gd name="connsiteY1709" fmla="*/ 116759 h 1348946"/>
              <a:gd name="connsiteX1710" fmla="*/ 77947 w 1133160"/>
              <a:gd name="connsiteY1710" fmla="*/ 116786 h 1348946"/>
              <a:gd name="connsiteX1711" fmla="*/ 78244 w 1133160"/>
              <a:gd name="connsiteY1711" fmla="*/ 116806 h 1348946"/>
              <a:gd name="connsiteX1712" fmla="*/ 78756 w 1133160"/>
              <a:gd name="connsiteY1712" fmla="*/ 116840 h 1348946"/>
              <a:gd name="connsiteX1713" fmla="*/ 80033 w 1133160"/>
              <a:gd name="connsiteY1713" fmla="*/ 117321 h 1348946"/>
              <a:gd name="connsiteX1714" fmla="*/ 80208 w 1133160"/>
              <a:gd name="connsiteY1714" fmla="*/ 117387 h 1348946"/>
              <a:gd name="connsiteX1715" fmla="*/ 80734 w 1133160"/>
              <a:gd name="connsiteY1715" fmla="*/ 117585 h 1348946"/>
              <a:gd name="connsiteX1716" fmla="*/ 81124 w 1133160"/>
              <a:gd name="connsiteY1716" fmla="*/ 118199 h 1348946"/>
              <a:gd name="connsiteX1717" fmla="*/ 81555 w 1133160"/>
              <a:gd name="connsiteY1717" fmla="*/ 118881 h 1348946"/>
              <a:gd name="connsiteX1718" fmla="*/ 81788 w 1133160"/>
              <a:gd name="connsiteY1718" fmla="*/ 119248 h 1348946"/>
              <a:gd name="connsiteX1719" fmla="*/ 82031 w 1133160"/>
              <a:gd name="connsiteY1719" fmla="*/ 119631 h 1348946"/>
              <a:gd name="connsiteX1720" fmla="*/ 83019 w 1133160"/>
              <a:gd name="connsiteY1720" fmla="*/ 122607 h 1348946"/>
              <a:gd name="connsiteX1721" fmla="*/ 83759 w 1133160"/>
              <a:gd name="connsiteY1721" fmla="*/ 122731 h 1348946"/>
              <a:gd name="connsiteX1722" fmla="*/ 83993 w 1133160"/>
              <a:gd name="connsiteY1722" fmla="*/ 122571 h 1348946"/>
              <a:gd name="connsiteX1723" fmla="*/ 84749 w 1133160"/>
              <a:gd name="connsiteY1723" fmla="*/ 122049 h 1348946"/>
              <a:gd name="connsiteX1724" fmla="*/ 85985 w 1133160"/>
              <a:gd name="connsiteY1724" fmla="*/ 122112 h 1348946"/>
              <a:gd name="connsiteX1725" fmla="*/ 86166 w 1133160"/>
              <a:gd name="connsiteY1725" fmla="*/ 121811 h 1348946"/>
              <a:gd name="connsiteX1726" fmla="*/ 86972 w 1133160"/>
              <a:gd name="connsiteY1726" fmla="*/ 123600 h 1348946"/>
              <a:gd name="connsiteX1727" fmla="*/ 85859 w 1133160"/>
              <a:gd name="connsiteY1727" fmla="*/ 126824 h 1348946"/>
              <a:gd name="connsiteX1728" fmla="*/ 86073 w 1133160"/>
              <a:gd name="connsiteY1728" fmla="*/ 127326 h 1348946"/>
              <a:gd name="connsiteX1729" fmla="*/ 86207 w 1133160"/>
              <a:gd name="connsiteY1729" fmla="*/ 127641 h 1348946"/>
              <a:gd name="connsiteX1730" fmla="*/ 87316 w 1133160"/>
              <a:gd name="connsiteY1730" fmla="*/ 127640 h 1348946"/>
              <a:gd name="connsiteX1731" fmla="*/ 88825 w 1133160"/>
              <a:gd name="connsiteY1731" fmla="*/ 127569 h 1348946"/>
              <a:gd name="connsiteX1732" fmla="*/ 88895 w 1133160"/>
              <a:gd name="connsiteY1732" fmla="*/ 128109 h 1348946"/>
              <a:gd name="connsiteX1733" fmla="*/ 88931 w 1133160"/>
              <a:gd name="connsiteY1733" fmla="*/ 128393 h 1348946"/>
              <a:gd name="connsiteX1734" fmla="*/ 89010 w 1133160"/>
              <a:gd name="connsiteY1734" fmla="*/ 128995 h 1348946"/>
              <a:gd name="connsiteX1735" fmla="*/ 87403 w 1133160"/>
              <a:gd name="connsiteY1735" fmla="*/ 131166 h 1348946"/>
              <a:gd name="connsiteX1736" fmla="*/ 88837 w 1133160"/>
              <a:gd name="connsiteY1736" fmla="*/ 132705 h 1348946"/>
              <a:gd name="connsiteX1737" fmla="*/ 89316 w 1133160"/>
              <a:gd name="connsiteY1737" fmla="*/ 134883 h 1348946"/>
              <a:gd name="connsiteX1738" fmla="*/ 95926 w 1133160"/>
              <a:gd name="connsiteY1738" fmla="*/ 139661 h 1348946"/>
              <a:gd name="connsiteX1739" fmla="*/ 96442 w 1133160"/>
              <a:gd name="connsiteY1739" fmla="*/ 140147 h 1348946"/>
              <a:gd name="connsiteX1740" fmla="*/ 96885 w 1133160"/>
              <a:gd name="connsiteY1740" fmla="*/ 140565 h 1348946"/>
              <a:gd name="connsiteX1741" fmla="*/ 97964 w 1133160"/>
              <a:gd name="connsiteY1741" fmla="*/ 141583 h 1348946"/>
              <a:gd name="connsiteX1742" fmla="*/ 99012 w 1133160"/>
              <a:gd name="connsiteY1742" fmla="*/ 144994 h 1348946"/>
              <a:gd name="connsiteX1743" fmla="*/ 99754 w 1133160"/>
              <a:gd name="connsiteY1743" fmla="*/ 145242 h 1348946"/>
              <a:gd name="connsiteX1744" fmla="*/ 100990 w 1133160"/>
              <a:gd name="connsiteY1744" fmla="*/ 144746 h 1348946"/>
              <a:gd name="connsiteX1745" fmla="*/ 102534 w 1133160"/>
              <a:gd name="connsiteY1745" fmla="*/ 147722 h 1348946"/>
              <a:gd name="connsiteX1746" fmla="*/ 104248 w 1133160"/>
              <a:gd name="connsiteY1746" fmla="*/ 147518 h 1348946"/>
              <a:gd name="connsiteX1747" fmla="*/ 105129 w 1133160"/>
              <a:gd name="connsiteY1747" fmla="*/ 147413 h 1348946"/>
              <a:gd name="connsiteX1748" fmla="*/ 106736 w 1133160"/>
              <a:gd name="connsiteY1748" fmla="*/ 148096 h 1348946"/>
              <a:gd name="connsiteX1749" fmla="*/ 106954 w 1133160"/>
              <a:gd name="connsiteY1749" fmla="*/ 148258 h 1348946"/>
              <a:gd name="connsiteX1750" fmla="*/ 107400 w 1133160"/>
              <a:gd name="connsiteY1750" fmla="*/ 148591 h 1348946"/>
              <a:gd name="connsiteX1751" fmla="*/ 108401 w 1133160"/>
              <a:gd name="connsiteY1751" fmla="*/ 149336 h 1348946"/>
              <a:gd name="connsiteX1752" fmla="*/ 108401 w 1133160"/>
              <a:gd name="connsiteY1752" fmla="*/ 149592 h 1348946"/>
              <a:gd name="connsiteX1753" fmla="*/ 108643 w 1133160"/>
              <a:gd name="connsiteY1753" fmla="*/ 150100 h 1348946"/>
              <a:gd name="connsiteX1754" fmla="*/ 108834 w 1133160"/>
              <a:gd name="connsiteY1754" fmla="*/ 150501 h 1348946"/>
              <a:gd name="connsiteX1755" fmla="*/ 108958 w 1133160"/>
              <a:gd name="connsiteY1755" fmla="*/ 150762 h 1348946"/>
              <a:gd name="connsiteX1756" fmla="*/ 108522 w 1133160"/>
              <a:gd name="connsiteY1756" fmla="*/ 151611 h 1348946"/>
              <a:gd name="connsiteX1757" fmla="*/ 108409 w 1133160"/>
              <a:gd name="connsiteY1757" fmla="*/ 151830 h 1348946"/>
              <a:gd name="connsiteX1758" fmla="*/ 107969 w 1133160"/>
              <a:gd name="connsiteY1758" fmla="*/ 152684 h 1348946"/>
              <a:gd name="connsiteX1759" fmla="*/ 108013 w 1133160"/>
              <a:gd name="connsiteY1759" fmla="*/ 152895 h 1348946"/>
              <a:gd name="connsiteX1760" fmla="*/ 108048 w 1133160"/>
              <a:gd name="connsiteY1760" fmla="*/ 153058 h 1348946"/>
              <a:gd name="connsiteX1761" fmla="*/ 108152 w 1133160"/>
              <a:gd name="connsiteY1761" fmla="*/ 153552 h 1348946"/>
              <a:gd name="connsiteX1762" fmla="*/ 108378 w 1133160"/>
              <a:gd name="connsiteY1762" fmla="*/ 153648 h 1348946"/>
              <a:gd name="connsiteX1763" fmla="*/ 109122 w 1133160"/>
              <a:gd name="connsiteY1763" fmla="*/ 153964 h 1348946"/>
              <a:gd name="connsiteX1764" fmla="*/ 109760 w 1133160"/>
              <a:gd name="connsiteY1764" fmla="*/ 154235 h 1348946"/>
              <a:gd name="connsiteX1765" fmla="*/ 109930 w 1133160"/>
              <a:gd name="connsiteY1765" fmla="*/ 154592 h 1348946"/>
              <a:gd name="connsiteX1766" fmla="*/ 110438 w 1133160"/>
              <a:gd name="connsiteY1766" fmla="*/ 155661 h 1348946"/>
              <a:gd name="connsiteX1767" fmla="*/ 108365 w 1133160"/>
              <a:gd name="connsiteY1767" fmla="*/ 157614 h 1348946"/>
              <a:gd name="connsiteX1768" fmla="*/ 107745 w 1133160"/>
              <a:gd name="connsiteY1768" fmla="*/ 158197 h 1348946"/>
              <a:gd name="connsiteX1769" fmla="*/ 106357 w 1133160"/>
              <a:gd name="connsiteY1769" fmla="*/ 159504 h 1348946"/>
              <a:gd name="connsiteX1770" fmla="*/ 106110 w 1133160"/>
              <a:gd name="connsiteY1770" fmla="*/ 160248 h 1348946"/>
              <a:gd name="connsiteX1771" fmla="*/ 107086 w 1133160"/>
              <a:gd name="connsiteY1771" fmla="*/ 162170 h 1348946"/>
              <a:gd name="connsiteX1772" fmla="*/ 106973 w 1133160"/>
              <a:gd name="connsiteY1772" fmla="*/ 162852 h 1348946"/>
              <a:gd name="connsiteX1773" fmla="*/ 105423 w 1133160"/>
              <a:gd name="connsiteY1773" fmla="*/ 164178 h 1348946"/>
              <a:gd name="connsiteX1774" fmla="*/ 102769 w 1133160"/>
              <a:gd name="connsiteY1774" fmla="*/ 166447 h 1348946"/>
              <a:gd name="connsiteX1775" fmla="*/ 102272 w 1133160"/>
              <a:gd name="connsiteY1775" fmla="*/ 167296 h 1348946"/>
              <a:gd name="connsiteX1776" fmla="*/ 101285 w 1133160"/>
              <a:gd name="connsiteY1776" fmla="*/ 168989 h 1348946"/>
              <a:gd name="connsiteX1777" fmla="*/ 101223 w 1133160"/>
              <a:gd name="connsiteY1777" fmla="*/ 169657 h 1348946"/>
              <a:gd name="connsiteX1778" fmla="*/ 101182 w 1133160"/>
              <a:gd name="connsiteY1778" fmla="*/ 170110 h 1348946"/>
              <a:gd name="connsiteX1779" fmla="*/ 101097 w 1133160"/>
              <a:gd name="connsiteY1779" fmla="*/ 171035 h 1348946"/>
              <a:gd name="connsiteX1780" fmla="*/ 106161 w 1133160"/>
              <a:gd name="connsiteY1780" fmla="*/ 175687 h 1348946"/>
              <a:gd name="connsiteX1781" fmla="*/ 106717 w 1133160"/>
              <a:gd name="connsiteY1781" fmla="*/ 177981 h 1348946"/>
              <a:gd name="connsiteX1782" fmla="*/ 106300 w 1133160"/>
              <a:gd name="connsiteY1782" fmla="*/ 181687 h 1348946"/>
              <a:gd name="connsiteX1783" fmla="*/ 105969 w 1133160"/>
              <a:gd name="connsiteY1783" fmla="*/ 184615 h 1348946"/>
              <a:gd name="connsiteX1784" fmla="*/ 106117 w 1133160"/>
              <a:gd name="connsiteY1784" fmla="*/ 185207 h 1348946"/>
              <a:gd name="connsiteX1785" fmla="*/ 106375 w 1133160"/>
              <a:gd name="connsiteY1785" fmla="*/ 186246 h 1348946"/>
              <a:gd name="connsiteX1786" fmla="*/ 106710 w 1133160"/>
              <a:gd name="connsiteY1786" fmla="*/ 187591 h 1348946"/>
              <a:gd name="connsiteX1787" fmla="*/ 106771 w 1133160"/>
              <a:gd name="connsiteY1787" fmla="*/ 189761 h 1348946"/>
              <a:gd name="connsiteX1788" fmla="*/ 106955 w 1133160"/>
              <a:gd name="connsiteY1788" fmla="*/ 190877 h 1348946"/>
              <a:gd name="connsiteX1789" fmla="*/ 108401 w 1133160"/>
              <a:gd name="connsiteY1789" fmla="*/ 192767 h 1348946"/>
              <a:gd name="connsiteX1790" fmla="*/ 112587 w 1133160"/>
              <a:gd name="connsiteY1790" fmla="*/ 198232 h 1348946"/>
              <a:gd name="connsiteX1791" fmla="*/ 113128 w 1133160"/>
              <a:gd name="connsiteY1791" fmla="*/ 198940 h 1348946"/>
              <a:gd name="connsiteX1792" fmla="*/ 113385 w 1133160"/>
              <a:gd name="connsiteY1792" fmla="*/ 199695 h 1348946"/>
              <a:gd name="connsiteX1793" fmla="*/ 113929 w 1133160"/>
              <a:gd name="connsiteY1793" fmla="*/ 201296 h 1348946"/>
              <a:gd name="connsiteX1794" fmla="*/ 113558 w 1133160"/>
              <a:gd name="connsiteY1794" fmla="*/ 202102 h 1348946"/>
              <a:gd name="connsiteX1795" fmla="*/ 111951 w 1133160"/>
              <a:gd name="connsiteY1795" fmla="*/ 203218 h 1348946"/>
              <a:gd name="connsiteX1796" fmla="*/ 110714 w 1133160"/>
              <a:gd name="connsiteY1796" fmla="*/ 205697 h 1348946"/>
              <a:gd name="connsiteX1797" fmla="*/ 110543 w 1133160"/>
              <a:gd name="connsiteY1797" fmla="*/ 206170 h 1348946"/>
              <a:gd name="connsiteX1798" fmla="*/ 110410 w 1133160"/>
              <a:gd name="connsiteY1798" fmla="*/ 206531 h 1348946"/>
              <a:gd name="connsiteX1799" fmla="*/ 110217 w 1133160"/>
              <a:gd name="connsiteY1799" fmla="*/ 207062 h 1348946"/>
              <a:gd name="connsiteX1800" fmla="*/ 110546 w 1133160"/>
              <a:gd name="connsiteY1800" fmla="*/ 208149 h 1348946"/>
              <a:gd name="connsiteX1801" fmla="*/ 110657 w 1133160"/>
              <a:gd name="connsiteY1801" fmla="*/ 208519 h 1348946"/>
              <a:gd name="connsiteX1802" fmla="*/ 110836 w 1133160"/>
              <a:gd name="connsiteY1802" fmla="*/ 209108 h 1348946"/>
              <a:gd name="connsiteX1803" fmla="*/ 110525 w 1133160"/>
              <a:gd name="connsiteY1803" fmla="*/ 209914 h 1348946"/>
              <a:gd name="connsiteX1804" fmla="*/ 110072 w 1133160"/>
              <a:gd name="connsiteY1804" fmla="*/ 210488 h 1348946"/>
              <a:gd name="connsiteX1805" fmla="*/ 109814 w 1133160"/>
              <a:gd name="connsiteY1805" fmla="*/ 210813 h 1348946"/>
              <a:gd name="connsiteX1806" fmla="*/ 109104 w 1133160"/>
              <a:gd name="connsiteY1806" fmla="*/ 211711 h 1348946"/>
              <a:gd name="connsiteX1807" fmla="*/ 108918 w 1133160"/>
              <a:gd name="connsiteY1807" fmla="*/ 212306 h 1348946"/>
              <a:gd name="connsiteX1808" fmla="*/ 108793 w 1133160"/>
              <a:gd name="connsiteY1808" fmla="*/ 212703 h 1348946"/>
              <a:gd name="connsiteX1809" fmla="*/ 109493 w 1133160"/>
              <a:gd name="connsiteY1809" fmla="*/ 214193 h 1348946"/>
              <a:gd name="connsiteX1810" fmla="*/ 109843 w 1133160"/>
              <a:gd name="connsiteY1810" fmla="*/ 214936 h 1348946"/>
              <a:gd name="connsiteX1811" fmla="*/ 109341 w 1133160"/>
              <a:gd name="connsiteY1811" fmla="*/ 215655 h 1348946"/>
              <a:gd name="connsiteX1812" fmla="*/ 108725 w 1133160"/>
              <a:gd name="connsiteY1812" fmla="*/ 216536 h 1348946"/>
              <a:gd name="connsiteX1813" fmla="*/ 108378 w 1133160"/>
              <a:gd name="connsiteY1813" fmla="*/ 217034 h 1348946"/>
              <a:gd name="connsiteX1814" fmla="*/ 108262 w 1133160"/>
              <a:gd name="connsiteY1814" fmla="*/ 217201 h 1348946"/>
              <a:gd name="connsiteX1815" fmla="*/ 108111 w 1133160"/>
              <a:gd name="connsiteY1815" fmla="*/ 217415 h 1348946"/>
              <a:gd name="connsiteX1816" fmla="*/ 108367 w 1133160"/>
              <a:gd name="connsiteY1816" fmla="*/ 217835 h 1348946"/>
              <a:gd name="connsiteX1817" fmla="*/ 108790 w 1133160"/>
              <a:gd name="connsiteY1817" fmla="*/ 218532 h 1348946"/>
              <a:gd name="connsiteX1818" fmla="*/ 110271 w 1133160"/>
              <a:gd name="connsiteY1818" fmla="*/ 219648 h 1348946"/>
              <a:gd name="connsiteX1819" fmla="*/ 110620 w 1133160"/>
              <a:gd name="connsiteY1819" fmla="*/ 220610 h 1348946"/>
              <a:gd name="connsiteX1820" fmla="*/ 110898 w 1133160"/>
              <a:gd name="connsiteY1820" fmla="*/ 221381 h 1348946"/>
              <a:gd name="connsiteX1821" fmla="*/ 111012 w 1133160"/>
              <a:gd name="connsiteY1821" fmla="*/ 221695 h 1348946"/>
              <a:gd name="connsiteX1822" fmla="*/ 110862 w 1133160"/>
              <a:gd name="connsiteY1822" fmla="*/ 222084 h 1348946"/>
              <a:gd name="connsiteX1823" fmla="*/ 110392 w 1133160"/>
              <a:gd name="connsiteY1823" fmla="*/ 223307 h 1348946"/>
              <a:gd name="connsiteX1824" fmla="*/ 109094 w 1133160"/>
              <a:gd name="connsiteY1824" fmla="*/ 224794 h 1348946"/>
              <a:gd name="connsiteX1825" fmla="*/ 109052 w 1133160"/>
              <a:gd name="connsiteY1825" fmla="*/ 225073 h 1348946"/>
              <a:gd name="connsiteX1826" fmla="*/ 109025 w 1133160"/>
              <a:gd name="connsiteY1826" fmla="*/ 225242 h 1348946"/>
              <a:gd name="connsiteX1827" fmla="*/ 108970 w 1133160"/>
              <a:gd name="connsiteY1827" fmla="*/ 225600 h 1348946"/>
              <a:gd name="connsiteX1828" fmla="*/ 110894 w 1133160"/>
              <a:gd name="connsiteY1828" fmla="*/ 226728 h 1348946"/>
              <a:gd name="connsiteX1829" fmla="*/ 111378 w 1133160"/>
              <a:gd name="connsiteY1829" fmla="*/ 227011 h 1348946"/>
              <a:gd name="connsiteX1830" fmla="*/ 111934 w 1133160"/>
              <a:gd name="connsiteY1830" fmla="*/ 227337 h 1348946"/>
              <a:gd name="connsiteX1831" fmla="*/ 112178 w 1133160"/>
              <a:gd name="connsiteY1831" fmla="*/ 227704 h 1348946"/>
              <a:gd name="connsiteX1832" fmla="*/ 112377 w 1133160"/>
              <a:gd name="connsiteY1832" fmla="*/ 228006 h 1348946"/>
              <a:gd name="connsiteX1833" fmla="*/ 112675 w 1133160"/>
              <a:gd name="connsiteY1833" fmla="*/ 228454 h 1348946"/>
              <a:gd name="connsiteX1834" fmla="*/ 111933 w 1133160"/>
              <a:gd name="connsiteY1834" fmla="*/ 229383 h 1348946"/>
              <a:gd name="connsiteX1835" fmla="*/ 108401 w 1133160"/>
              <a:gd name="connsiteY1835" fmla="*/ 230699 h 1348946"/>
              <a:gd name="connsiteX1836" fmla="*/ 108023 w 1133160"/>
              <a:gd name="connsiteY1836" fmla="*/ 230840 h 1348946"/>
              <a:gd name="connsiteX1837" fmla="*/ 107588 w 1133160"/>
              <a:gd name="connsiteY1837" fmla="*/ 231002 h 1348946"/>
              <a:gd name="connsiteX1838" fmla="*/ 105444 w 1133160"/>
              <a:gd name="connsiteY1838" fmla="*/ 231800 h 1348946"/>
              <a:gd name="connsiteX1839" fmla="*/ 105178 w 1133160"/>
              <a:gd name="connsiteY1839" fmla="*/ 232068 h 1348946"/>
              <a:gd name="connsiteX1840" fmla="*/ 105073 w 1133160"/>
              <a:gd name="connsiteY1840" fmla="*/ 232172 h 1348946"/>
              <a:gd name="connsiteX1841" fmla="*/ 104704 w 1133160"/>
              <a:gd name="connsiteY1841" fmla="*/ 232543 h 1348946"/>
              <a:gd name="connsiteX1842" fmla="*/ 104519 w 1133160"/>
              <a:gd name="connsiteY1842" fmla="*/ 233186 h 1348946"/>
              <a:gd name="connsiteX1843" fmla="*/ 104452 w 1133160"/>
              <a:gd name="connsiteY1843" fmla="*/ 233426 h 1348946"/>
              <a:gd name="connsiteX1844" fmla="*/ 104315 w 1133160"/>
              <a:gd name="connsiteY1844" fmla="*/ 233908 h 1348946"/>
              <a:gd name="connsiteX1845" fmla="*/ 104084 w 1133160"/>
              <a:gd name="connsiteY1845" fmla="*/ 234714 h 1348946"/>
              <a:gd name="connsiteX1846" fmla="*/ 104127 w 1133160"/>
              <a:gd name="connsiteY1846" fmla="*/ 234888 h 1348946"/>
              <a:gd name="connsiteX1847" fmla="*/ 104177 w 1133160"/>
              <a:gd name="connsiteY1847" fmla="*/ 235091 h 1348946"/>
              <a:gd name="connsiteX1848" fmla="*/ 104331 w 1133160"/>
              <a:gd name="connsiteY1848" fmla="*/ 235706 h 1348946"/>
              <a:gd name="connsiteX1849" fmla="*/ 107171 w 1133160"/>
              <a:gd name="connsiteY1849" fmla="*/ 237691 h 1348946"/>
              <a:gd name="connsiteX1850" fmla="*/ 108401 w 1133160"/>
              <a:gd name="connsiteY1850" fmla="*/ 239241 h 1348946"/>
              <a:gd name="connsiteX1851" fmla="*/ 108401 w 1133160"/>
              <a:gd name="connsiteY1851" fmla="*/ 239468 h 1348946"/>
              <a:gd name="connsiteX1852" fmla="*/ 108541 w 1133160"/>
              <a:gd name="connsiteY1852" fmla="*/ 240011 h 1348946"/>
              <a:gd name="connsiteX1853" fmla="*/ 108651 w 1133160"/>
              <a:gd name="connsiteY1853" fmla="*/ 240440 h 1348946"/>
              <a:gd name="connsiteX1854" fmla="*/ 108836 w 1133160"/>
              <a:gd name="connsiteY1854" fmla="*/ 241163 h 1348946"/>
              <a:gd name="connsiteX1855" fmla="*/ 108617 w 1133160"/>
              <a:gd name="connsiteY1855" fmla="*/ 242647 h 1348946"/>
              <a:gd name="connsiteX1856" fmla="*/ 108587 w 1133160"/>
              <a:gd name="connsiteY1856" fmla="*/ 242838 h 1348946"/>
              <a:gd name="connsiteX1857" fmla="*/ 108401 w 1133160"/>
              <a:gd name="connsiteY1857" fmla="*/ 243118 h 1348946"/>
              <a:gd name="connsiteX1858" fmla="*/ 107846 w 1133160"/>
              <a:gd name="connsiteY1858" fmla="*/ 243953 h 1348946"/>
              <a:gd name="connsiteX1859" fmla="*/ 107449 w 1133160"/>
              <a:gd name="connsiteY1859" fmla="*/ 244235 h 1348946"/>
              <a:gd name="connsiteX1860" fmla="*/ 107322 w 1133160"/>
              <a:gd name="connsiteY1860" fmla="*/ 244326 h 1348946"/>
              <a:gd name="connsiteX1861" fmla="*/ 106363 w 1133160"/>
              <a:gd name="connsiteY1861" fmla="*/ 245007 h 1348946"/>
              <a:gd name="connsiteX1862" fmla="*/ 102161 w 1133160"/>
              <a:gd name="connsiteY1862" fmla="*/ 245688 h 1348946"/>
              <a:gd name="connsiteX1863" fmla="*/ 101865 w 1133160"/>
              <a:gd name="connsiteY1863" fmla="*/ 245985 h 1348946"/>
              <a:gd name="connsiteX1864" fmla="*/ 101752 w 1133160"/>
              <a:gd name="connsiteY1864" fmla="*/ 246097 h 1348946"/>
              <a:gd name="connsiteX1865" fmla="*/ 101483 w 1133160"/>
              <a:gd name="connsiteY1865" fmla="*/ 246370 h 1348946"/>
              <a:gd name="connsiteX1866" fmla="*/ 101111 w 1133160"/>
              <a:gd name="connsiteY1866" fmla="*/ 247548 h 1348946"/>
              <a:gd name="connsiteX1867" fmla="*/ 101280 w 1133160"/>
              <a:gd name="connsiteY1867" fmla="*/ 248025 h 1348946"/>
              <a:gd name="connsiteX1868" fmla="*/ 104069 w 1133160"/>
              <a:gd name="connsiteY1868" fmla="*/ 255857 h 1348946"/>
              <a:gd name="connsiteX1869" fmla="*/ 104069 w 1133160"/>
              <a:gd name="connsiteY1869" fmla="*/ 256890 h 1348946"/>
              <a:gd name="connsiteX1870" fmla="*/ 104069 w 1133160"/>
              <a:gd name="connsiteY1870" fmla="*/ 257113 h 1348946"/>
              <a:gd name="connsiteX1871" fmla="*/ 104069 w 1133160"/>
              <a:gd name="connsiteY1871" fmla="*/ 257407 h 1348946"/>
              <a:gd name="connsiteX1872" fmla="*/ 103371 w 1133160"/>
              <a:gd name="connsiteY1872" fmla="*/ 258881 h 1348946"/>
              <a:gd name="connsiteX1873" fmla="*/ 103088 w 1133160"/>
              <a:gd name="connsiteY1873" fmla="*/ 259477 h 1348946"/>
              <a:gd name="connsiteX1874" fmla="*/ 102894 w 1133160"/>
              <a:gd name="connsiteY1874" fmla="*/ 259887 h 1348946"/>
              <a:gd name="connsiteX1875" fmla="*/ 103450 w 1133160"/>
              <a:gd name="connsiteY1875" fmla="*/ 261251 h 1348946"/>
              <a:gd name="connsiteX1876" fmla="*/ 103281 w 1133160"/>
              <a:gd name="connsiteY1876" fmla="*/ 261540 h 1348946"/>
              <a:gd name="connsiteX1877" fmla="*/ 103016 w 1133160"/>
              <a:gd name="connsiteY1877" fmla="*/ 261995 h 1348946"/>
              <a:gd name="connsiteX1878" fmla="*/ 100668 w 1133160"/>
              <a:gd name="connsiteY1878" fmla="*/ 262490 h 1348946"/>
              <a:gd name="connsiteX1879" fmla="*/ 100050 w 1133160"/>
              <a:gd name="connsiteY1879" fmla="*/ 263110 h 1348946"/>
              <a:gd name="connsiteX1880" fmla="*/ 98999 w 1133160"/>
              <a:gd name="connsiteY1880" fmla="*/ 265590 h 1348946"/>
              <a:gd name="connsiteX1881" fmla="*/ 98525 w 1133160"/>
              <a:gd name="connsiteY1881" fmla="*/ 265868 h 1348946"/>
              <a:gd name="connsiteX1882" fmla="*/ 98258 w 1133160"/>
              <a:gd name="connsiteY1882" fmla="*/ 266024 h 1348946"/>
              <a:gd name="connsiteX1883" fmla="*/ 95478 w 1133160"/>
              <a:gd name="connsiteY1883" fmla="*/ 266271 h 1348946"/>
              <a:gd name="connsiteX1884" fmla="*/ 95075 w 1133160"/>
              <a:gd name="connsiteY1884" fmla="*/ 266575 h 1348946"/>
              <a:gd name="connsiteX1885" fmla="*/ 94736 w 1133160"/>
              <a:gd name="connsiteY1885" fmla="*/ 266830 h 1348946"/>
              <a:gd name="connsiteX1886" fmla="*/ 94432 w 1133160"/>
              <a:gd name="connsiteY1886" fmla="*/ 266802 h 1348946"/>
              <a:gd name="connsiteX1887" fmla="*/ 94057 w 1133160"/>
              <a:gd name="connsiteY1887" fmla="*/ 266767 h 1348946"/>
              <a:gd name="connsiteX1888" fmla="*/ 93686 w 1133160"/>
              <a:gd name="connsiteY1888" fmla="*/ 266209 h 1348946"/>
              <a:gd name="connsiteX1889" fmla="*/ 93435 w 1133160"/>
              <a:gd name="connsiteY1889" fmla="*/ 265672 h 1348946"/>
              <a:gd name="connsiteX1890" fmla="*/ 93050 w 1133160"/>
              <a:gd name="connsiteY1890" fmla="*/ 264853 h 1348946"/>
              <a:gd name="connsiteX1891" fmla="*/ 92115 w 1133160"/>
              <a:gd name="connsiteY1891" fmla="*/ 262921 h 1348946"/>
              <a:gd name="connsiteX1892" fmla="*/ 90292 w 1133160"/>
              <a:gd name="connsiteY1892" fmla="*/ 262860 h 1348946"/>
              <a:gd name="connsiteX1893" fmla="*/ 88655 w 1133160"/>
              <a:gd name="connsiteY1893" fmla="*/ 262242 h 1348946"/>
              <a:gd name="connsiteX1894" fmla="*/ 87883 w 1133160"/>
              <a:gd name="connsiteY1894" fmla="*/ 262301 h 1348946"/>
              <a:gd name="connsiteX1895" fmla="*/ 87576 w 1133160"/>
              <a:gd name="connsiteY1895" fmla="*/ 262585 h 1348946"/>
              <a:gd name="connsiteX1896" fmla="*/ 87347 w 1133160"/>
              <a:gd name="connsiteY1896" fmla="*/ 262798 h 1348946"/>
              <a:gd name="connsiteX1897" fmla="*/ 87079 w 1133160"/>
              <a:gd name="connsiteY1897" fmla="*/ 263045 h 1348946"/>
              <a:gd name="connsiteX1898" fmla="*/ 86848 w 1133160"/>
              <a:gd name="connsiteY1898" fmla="*/ 264657 h 1348946"/>
              <a:gd name="connsiteX1899" fmla="*/ 86747 w 1133160"/>
              <a:gd name="connsiteY1899" fmla="*/ 265370 h 1348946"/>
              <a:gd name="connsiteX1900" fmla="*/ 86583 w 1133160"/>
              <a:gd name="connsiteY1900" fmla="*/ 266517 h 1348946"/>
              <a:gd name="connsiteX1901" fmla="*/ 85841 w 1133160"/>
              <a:gd name="connsiteY1901" fmla="*/ 268750 h 1348946"/>
              <a:gd name="connsiteX1902" fmla="*/ 85164 w 1133160"/>
              <a:gd name="connsiteY1902" fmla="*/ 268982 h 1348946"/>
              <a:gd name="connsiteX1903" fmla="*/ 84760 w 1133160"/>
              <a:gd name="connsiteY1903" fmla="*/ 269121 h 1348946"/>
              <a:gd name="connsiteX1904" fmla="*/ 83678 w 1133160"/>
              <a:gd name="connsiteY1904" fmla="*/ 269493 h 1348946"/>
              <a:gd name="connsiteX1905" fmla="*/ 82813 w 1133160"/>
              <a:gd name="connsiteY1905" fmla="*/ 271229 h 1348946"/>
              <a:gd name="connsiteX1906" fmla="*/ 80774 w 1133160"/>
              <a:gd name="connsiteY1906" fmla="*/ 271663 h 1348946"/>
              <a:gd name="connsiteX1907" fmla="*/ 80280 w 1133160"/>
              <a:gd name="connsiteY1907" fmla="*/ 272469 h 1348946"/>
              <a:gd name="connsiteX1908" fmla="*/ 80218 w 1133160"/>
              <a:gd name="connsiteY1908" fmla="*/ 274329 h 1348946"/>
              <a:gd name="connsiteX1909" fmla="*/ 81326 w 1133160"/>
              <a:gd name="connsiteY1909" fmla="*/ 278670 h 1348946"/>
              <a:gd name="connsiteX1910" fmla="*/ 81971 w 1133160"/>
              <a:gd name="connsiteY1910" fmla="*/ 279294 h 1348946"/>
              <a:gd name="connsiteX1911" fmla="*/ 82151 w 1133160"/>
              <a:gd name="connsiteY1911" fmla="*/ 279467 h 1348946"/>
              <a:gd name="connsiteX1912" fmla="*/ 83055 w 1133160"/>
              <a:gd name="connsiteY1912" fmla="*/ 280344 h 1348946"/>
              <a:gd name="connsiteX1913" fmla="*/ 83092 w 1133160"/>
              <a:gd name="connsiteY1913" fmla="*/ 280841 h 1348946"/>
              <a:gd name="connsiteX1914" fmla="*/ 83115 w 1133160"/>
              <a:gd name="connsiteY1914" fmla="*/ 281135 h 1348946"/>
              <a:gd name="connsiteX1915" fmla="*/ 82510 w 1133160"/>
              <a:gd name="connsiteY1915" fmla="*/ 281938 h 1348946"/>
              <a:gd name="connsiteX1916" fmla="*/ 81635 w 1133160"/>
              <a:gd name="connsiteY1916" fmla="*/ 283018 h 1348946"/>
              <a:gd name="connsiteX1917" fmla="*/ 78483 w 1133160"/>
              <a:gd name="connsiteY1917" fmla="*/ 283443 h 1348946"/>
              <a:gd name="connsiteX1918" fmla="*/ 78171 w 1133160"/>
              <a:gd name="connsiteY1918" fmla="*/ 283757 h 1348946"/>
              <a:gd name="connsiteX1919" fmla="*/ 78050 w 1133160"/>
              <a:gd name="connsiteY1919" fmla="*/ 283877 h 1348946"/>
              <a:gd name="connsiteX1920" fmla="*/ 78115 w 1133160"/>
              <a:gd name="connsiteY1920" fmla="*/ 284560 h 1348946"/>
              <a:gd name="connsiteX1921" fmla="*/ 78234 w 1133160"/>
              <a:gd name="connsiteY1921" fmla="*/ 285799 h 1348946"/>
              <a:gd name="connsiteX1922" fmla="*/ 77265 w 1133160"/>
              <a:gd name="connsiteY1922" fmla="*/ 286719 h 1348946"/>
              <a:gd name="connsiteX1923" fmla="*/ 73785 w 1133160"/>
              <a:gd name="connsiteY1923" fmla="*/ 290015 h 1348946"/>
              <a:gd name="connsiteX1924" fmla="*/ 70142 w 1133160"/>
              <a:gd name="connsiteY1924" fmla="*/ 289766 h 1348946"/>
              <a:gd name="connsiteX1925" fmla="*/ 69397 w 1133160"/>
              <a:gd name="connsiteY1925" fmla="*/ 290721 h 1348946"/>
              <a:gd name="connsiteX1926" fmla="*/ 69254 w 1133160"/>
              <a:gd name="connsiteY1926" fmla="*/ 290903 h 1348946"/>
              <a:gd name="connsiteX1927" fmla="*/ 69029 w 1133160"/>
              <a:gd name="connsiteY1927" fmla="*/ 291193 h 1348946"/>
              <a:gd name="connsiteX1928" fmla="*/ 68922 w 1133160"/>
              <a:gd name="connsiteY1928" fmla="*/ 291755 h 1348946"/>
              <a:gd name="connsiteX1929" fmla="*/ 68877 w 1133160"/>
              <a:gd name="connsiteY1929" fmla="*/ 291997 h 1348946"/>
              <a:gd name="connsiteX1930" fmla="*/ 68782 w 1133160"/>
              <a:gd name="connsiteY1930" fmla="*/ 292495 h 1348946"/>
              <a:gd name="connsiteX1931" fmla="*/ 69280 w 1133160"/>
              <a:gd name="connsiteY1931" fmla="*/ 294039 h 1348946"/>
              <a:gd name="connsiteX1932" fmla="*/ 69977 w 1133160"/>
              <a:gd name="connsiteY1932" fmla="*/ 296201 h 1348946"/>
              <a:gd name="connsiteX1933" fmla="*/ 70261 w 1133160"/>
              <a:gd name="connsiteY1933" fmla="*/ 297083 h 1348946"/>
              <a:gd name="connsiteX1934" fmla="*/ 69985 w 1133160"/>
              <a:gd name="connsiteY1934" fmla="*/ 297820 h 1348946"/>
              <a:gd name="connsiteX1935" fmla="*/ 69148 w 1133160"/>
              <a:gd name="connsiteY1935" fmla="*/ 300059 h 1348946"/>
              <a:gd name="connsiteX1936" fmla="*/ 68597 w 1133160"/>
              <a:gd name="connsiteY1936" fmla="*/ 300336 h 1348946"/>
              <a:gd name="connsiteX1937" fmla="*/ 68285 w 1133160"/>
              <a:gd name="connsiteY1937" fmla="*/ 300493 h 1348946"/>
              <a:gd name="connsiteX1938" fmla="*/ 67771 w 1133160"/>
              <a:gd name="connsiteY1938" fmla="*/ 300081 h 1348946"/>
              <a:gd name="connsiteX1939" fmla="*/ 67357 w 1133160"/>
              <a:gd name="connsiteY1939" fmla="*/ 299749 h 1348946"/>
              <a:gd name="connsiteX1940" fmla="*/ 66713 w 1133160"/>
              <a:gd name="connsiteY1940" fmla="*/ 298057 h 1348946"/>
              <a:gd name="connsiteX1941" fmla="*/ 66529 w 1133160"/>
              <a:gd name="connsiteY1941" fmla="*/ 297575 h 1348946"/>
              <a:gd name="connsiteX1942" fmla="*/ 66185 w 1133160"/>
              <a:gd name="connsiteY1942" fmla="*/ 296826 h 1348946"/>
              <a:gd name="connsiteX1943" fmla="*/ 64395 w 1133160"/>
              <a:gd name="connsiteY1943" fmla="*/ 296587 h 1348946"/>
              <a:gd name="connsiteX1944" fmla="*/ 62725 w 1133160"/>
              <a:gd name="connsiteY1944" fmla="*/ 297364 h 1348946"/>
              <a:gd name="connsiteX1945" fmla="*/ 60935 w 1133160"/>
              <a:gd name="connsiteY1945" fmla="*/ 299314 h 1348946"/>
              <a:gd name="connsiteX1946" fmla="*/ 60644 w 1133160"/>
              <a:gd name="connsiteY1946" fmla="*/ 300233 h 1348946"/>
              <a:gd name="connsiteX1947" fmla="*/ 60483 w 1133160"/>
              <a:gd name="connsiteY1947" fmla="*/ 300740 h 1348946"/>
              <a:gd name="connsiteX1948" fmla="*/ 60083 w 1133160"/>
              <a:gd name="connsiteY1948" fmla="*/ 302002 h 1348946"/>
              <a:gd name="connsiteX1949" fmla="*/ 59612 w 1133160"/>
              <a:gd name="connsiteY1949" fmla="*/ 303489 h 1348946"/>
              <a:gd name="connsiteX1950" fmla="*/ 59424 w 1133160"/>
              <a:gd name="connsiteY1950" fmla="*/ 304085 h 1348946"/>
              <a:gd name="connsiteX1951" fmla="*/ 59265 w 1133160"/>
              <a:gd name="connsiteY1951" fmla="*/ 304584 h 1348946"/>
              <a:gd name="connsiteX1952" fmla="*/ 58091 w 1133160"/>
              <a:gd name="connsiteY1952" fmla="*/ 306197 h 1348946"/>
              <a:gd name="connsiteX1953" fmla="*/ 57395 w 1133160"/>
              <a:gd name="connsiteY1953" fmla="*/ 306710 h 1348946"/>
              <a:gd name="connsiteX1954" fmla="*/ 57025 w 1133160"/>
              <a:gd name="connsiteY1954" fmla="*/ 306982 h 1348946"/>
              <a:gd name="connsiteX1955" fmla="*/ 55298 w 1133160"/>
              <a:gd name="connsiteY1955" fmla="*/ 308283 h 1348946"/>
              <a:gd name="connsiteX1956" fmla="*/ 55168 w 1133160"/>
              <a:gd name="connsiteY1956" fmla="*/ 308720 h 1348946"/>
              <a:gd name="connsiteX1957" fmla="*/ 54754 w 1133160"/>
              <a:gd name="connsiteY1957" fmla="*/ 310103 h 1348946"/>
              <a:gd name="connsiteX1958" fmla="*/ 55310 w 1133160"/>
              <a:gd name="connsiteY1958" fmla="*/ 312521 h 1348946"/>
              <a:gd name="connsiteX1959" fmla="*/ 56296 w 1133160"/>
              <a:gd name="connsiteY1959" fmla="*/ 313135 h 1348946"/>
              <a:gd name="connsiteX1960" fmla="*/ 56422 w 1133160"/>
              <a:gd name="connsiteY1960" fmla="*/ 313212 h 1348946"/>
              <a:gd name="connsiteX1961" fmla="*/ 56607 w 1133160"/>
              <a:gd name="connsiteY1961" fmla="*/ 313327 h 1348946"/>
              <a:gd name="connsiteX1962" fmla="*/ 56773 w 1133160"/>
              <a:gd name="connsiteY1962" fmla="*/ 313309 h 1348946"/>
              <a:gd name="connsiteX1963" fmla="*/ 57779 w 1133160"/>
              <a:gd name="connsiteY1963" fmla="*/ 313203 h 1348946"/>
              <a:gd name="connsiteX1964" fmla="*/ 60003 w 1133160"/>
              <a:gd name="connsiteY1964" fmla="*/ 311963 h 1348946"/>
              <a:gd name="connsiteX1965" fmla="*/ 60134 w 1133160"/>
              <a:gd name="connsiteY1965" fmla="*/ 312210 h 1348946"/>
              <a:gd name="connsiteX1966" fmla="*/ 60259 w 1133160"/>
              <a:gd name="connsiteY1966" fmla="*/ 312446 h 1348946"/>
              <a:gd name="connsiteX1967" fmla="*/ 60497 w 1133160"/>
              <a:gd name="connsiteY1967" fmla="*/ 312893 h 1348946"/>
              <a:gd name="connsiteX1968" fmla="*/ 60117 w 1133160"/>
              <a:gd name="connsiteY1968" fmla="*/ 313620 h 1348946"/>
              <a:gd name="connsiteX1969" fmla="*/ 60004 w 1133160"/>
              <a:gd name="connsiteY1969" fmla="*/ 313836 h 1348946"/>
              <a:gd name="connsiteX1970" fmla="*/ 59816 w 1133160"/>
              <a:gd name="connsiteY1970" fmla="*/ 314195 h 1348946"/>
              <a:gd name="connsiteX1971" fmla="*/ 53456 w 1133160"/>
              <a:gd name="connsiteY1971" fmla="*/ 316799 h 1348946"/>
              <a:gd name="connsiteX1972" fmla="*/ 49688 w 1133160"/>
              <a:gd name="connsiteY1972" fmla="*/ 317171 h 1348946"/>
              <a:gd name="connsiteX1973" fmla="*/ 46724 w 1133160"/>
              <a:gd name="connsiteY1973" fmla="*/ 317947 h 1348946"/>
              <a:gd name="connsiteX1974" fmla="*/ 45612 w 1133160"/>
              <a:gd name="connsiteY1974" fmla="*/ 318535 h 1348946"/>
              <a:gd name="connsiteX1975" fmla="*/ 45534 w 1133160"/>
              <a:gd name="connsiteY1975" fmla="*/ 318822 h 1348946"/>
              <a:gd name="connsiteX1976" fmla="*/ 45440 w 1133160"/>
              <a:gd name="connsiteY1976" fmla="*/ 319163 h 1348946"/>
              <a:gd name="connsiteX1977" fmla="*/ 48946 w 1133160"/>
              <a:gd name="connsiteY1977" fmla="*/ 319713 h 1348946"/>
              <a:gd name="connsiteX1978" fmla="*/ 49373 w 1133160"/>
              <a:gd name="connsiteY1978" fmla="*/ 320381 h 1348946"/>
              <a:gd name="connsiteX1979" fmla="*/ 49500 w 1133160"/>
              <a:gd name="connsiteY1979" fmla="*/ 320581 h 1348946"/>
              <a:gd name="connsiteX1980" fmla="*/ 49204 w 1133160"/>
              <a:gd name="connsiteY1980" fmla="*/ 321043 h 1348946"/>
              <a:gd name="connsiteX1981" fmla="*/ 48944 w 1133160"/>
              <a:gd name="connsiteY1981" fmla="*/ 321449 h 1348946"/>
              <a:gd name="connsiteX1982" fmla="*/ 47339 w 1133160"/>
              <a:gd name="connsiteY1982" fmla="*/ 322007 h 1348946"/>
              <a:gd name="connsiteX1983" fmla="*/ 45519 w 1133160"/>
              <a:gd name="connsiteY1983" fmla="*/ 321632 h 1348946"/>
              <a:gd name="connsiteX1984" fmla="*/ 45337 w 1133160"/>
              <a:gd name="connsiteY1984" fmla="*/ 321595 h 1348946"/>
              <a:gd name="connsiteX1985" fmla="*/ 44930 w 1133160"/>
              <a:gd name="connsiteY1985" fmla="*/ 321511 h 1348946"/>
              <a:gd name="connsiteX1986" fmla="*/ 44533 w 1133160"/>
              <a:gd name="connsiteY1986" fmla="*/ 321682 h 1348946"/>
              <a:gd name="connsiteX1987" fmla="*/ 44399 w 1133160"/>
              <a:gd name="connsiteY1987" fmla="*/ 321741 h 1348946"/>
              <a:gd name="connsiteX1988" fmla="*/ 44067 w 1133160"/>
              <a:gd name="connsiteY1988" fmla="*/ 321883 h 1348946"/>
              <a:gd name="connsiteX1989" fmla="*/ 45054 w 1133160"/>
              <a:gd name="connsiteY1989" fmla="*/ 323868 h 1348946"/>
              <a:gd name="connsiteX1990" fmla="*/ 45000 w 1133160"/>
              <a:gd name="connsiteY1990" fmla="*/ 324080 h 1348946"/>
              <a:gd name="connsiteX1991" fmla="*/ 44806 w 1133160"/>
              <a:gd name="connsiteY1991" fmla="*/ 324860 h 1348946"/>
              <a:gd name="connsiteX1992" fmla="*/ 44466 w 1133160"/>
              <a:gd name="connsiteY1992" fmla="*/ 324860 h 1348946"/>
              <a:gd name="connsiteX1993" fmla="*/ 44111 w 1133160"/>
              <a:gd name="connsiteY1993" fmla="*/ 324842 h 1348946"/>
              <a:gd name="connsiteX1994" fmla="*/ 43970 w 1133160"/>
              <a:gd name="connsiteY1994" fmla="*/ 324688 h 1348946"/>
              <a:gd name="connsiteX1995" fmla="*/ 43449 w 1133160"/>
              <a:gd name="connsiteY1995" fmla="*/ 324115 h 1348946"/>
              <a:gd name="connsiteX1996" fmla="*/ 43004 w 1133160"/>
              <a:gd name="connsiteY1996" fmla="*/ 323997 h 1348946"/>
              <a:gd name="connsiteX1997" fmla="*/ 42522 w 1133160"/>
              <a:gd name="connsiteY1997" fmla="*/ 323868 h 1348946"/>
              <a:gd name="connsiteX1998" fmla="*/ 42343 w 1133160"/>
              <a:gd name="connsiteY1998" fmla="*/ 324087 h 1348946"/>
              <a:gd name="connsiteX1999" fmla="*/ 42003 w 1133160"/>
              <a:gd name="connsiteY1999" fmla="*/ 324505 h 1348946"/>
              <a:gd name="connsiteX2000" fmla="*/ 40607 w 1133160"/>
              <a:gd name="connsiteY2000" fmla="*/ 326224 h 1348946"/>
              <a:gd name="connsiteX2001" fmla="*/ 39822 w 1133160"/>
              <a:gd name="connsiteY2001" fmla="*/ 326052 h 1348946"/>
              <a:gd name="connsiteX2002" fmla="*/ 39186 w 1133160"/>
              <a:gd name="connsiteY2002" fmla="*/ 325914 h 1348946"/>
              <a:gd name="connsiteX2003" fmla="*/ 38692 w 1133160"/>
              <a:gd name="connsiteY2003" fmla="*/ 327278 h 1348946"/>
              <a:gd name="connsiteX2004" fmla="*/ 38777 w 1133160"/>
              <a:gd name="connsiteY2004" fmla="*/ 327833 h 1348946"/>
              <a:gd name="connsiteX2005" fmla="*/ 38820 w 1133160"/>
              <a:gd name="connsiteY2005" fmla="*/ 328113 h 1348946"/>
              <a:gd name="connsiteX2006" fmla="*/ 38939 w 1133160"/>
              <a:gd name="connsiteY2006" fmla="*/ 328890 h 1348946"/>
              <a:gd name="connsiteX2007" fmla="*/ 36653 w 1133160"/>
              <a:gd name="connsiteY2007" fmla="*/ 331308 h 1348946"/>
              <a:gd name="connsiteX2008" fmla="*/ 36398 w 1133160"/>
              <a:gd name="connsiteY2008" fmla="*/ 332094 h 1348946"/>
              <a:gd name="connsiteX2009" fmla="*/ 36290 w 1133160"/>
              <a:gd name="connsiteY2009" fmla="*/ 332426 h 1348946"/>
              <a:gd name="connsiteX2010" fmla="*/ 35788 w 1133160"/>
              <a:gd name="connsiteY2010" fmla="*/ 333974 h 1348946"/>
              <a:gd name="connsiteX2011" fmla="*/ 35943 w 1133160"/>
              <a:gd name="connsiteY2011" fmla="*/ 334857 h 1348946"/>
              <a:gd name="connsiteX2012" fmla="*/ 35978 w 1133160"/>
              <a:gd name="connsiteY2012" fmla="*/ 335049 h 1348946"/>
              <a:gd name="connsiteX2013" fmla="*/ 36082 w 1133160"/>
              <a:gd name="connsiteY2013" fmla="*/ 335634 h 1348946"/>
              <a:gd name="connsiteX2014" fmla="*/ 36691 w 1133160"/>
              <a:gd name="connsiteY2014" fmla="*/ 335531 h 1348946"/>
              <a:gd name="connsiteX2015" fmla="*/ 37824 w 1133160"/>
              <a:gd name="connsiteY2015" fmla="*/ 335338 h 1348946"/>
              <a:gd name="connsiteX2016" fmla="*/ 38090 w 1133160"/>
              <a:gd name="connsiteY2016" fmla="*/ 334734 h 1348946"/>
              <a:gd name="connsiteX2017" fmla="*/ 38504 w 1133160"/>
              <a:gd name="connsiteY2017" fmla="*/ 333788 h 1348946"/>
              <a:gd name="connsiteX2018" fmla="*/ 38795 w 1133160"/>
              <a:gd name="connsiteY2018" fmla="*/ 333691 h 1348946"/>
              <a:gd name="connsiteX2019" fmla="*/ 39060 w 1133160"/>
              <a:gd name="connsiteY2019" fmla="*/ 333602 h 1348946"/>
              <a:gd name="connsiteX2020" fmla="*/ 40195 w 1133160"/>
              <a:gd name="connsiteY2020" fmla="*/ 335141 h 1348946"/>
              <a:gd name="connsiteX2021" fmla="*/ 40295 w 1133160"/>
              <a:gd name="connsiteY2021" fmla="*/ 335276 h 1348946"/>
              <a:gd name="connsiteX2022" fmla="*/ 41836 w 1133160"/>
              <a:gd name="connsiteY2022" fmla="*/ 339741 h 1348946"/>
              <a:gd name="connsiteX2023" fmla="*/ 44307 w 1133160"/>
              <a:gd name="connsiteY2023" fmla="*/ 340919 h 1348946"/>
              <a:gd name="connsiteX2024" fmla="*/ 44410 w 1133160"/>
              <a:gd name="connsiteY2024" fmla="*/ 341089 h 1348946"/>
              <a:gd name="connsiteX2025" fmla="*/ 44536 w 1133160"/>
              <a:gd name="connsiteY2025" fmla="*/ 341298 h 1348946"/>
              <a:gd name="connsiteX2026" fmla="*/ 44986 w 1133160"/>
              <a:gd name="connsiteY2026" fmla="*/ 342035 h 1348946"/>
              <a:gd name="connsiteX2027" fmla="*/ 45056 w 1133160"/>
              <a:gd name="connsiteY2027" fmla="*/ 342678 h 1348946"/>
              <a:gd name="connsiteX2028" fmla="*/ 45108 w 1133160"/>
              <a:gd name="connsiteY2028" fmla="*/ 343151 h 1348946"/>
              <a:gd name="connsiteX2029" fmla="*/ 44675 w 1133160"/>
              <a:gd name="connsiteY2029" fmla="*/ 343709 h 1348946"/>
              <a:gd name="connsiteX2030" fmla="*/ 42795 w 1133160"/>
              <a:gd name="connsiteY2030" fmla="*/ 343910 h 1348946"/>
              <a:gd name="connsiteX2031" fmla="*/ 41773 w 1133160"/>
              <a:gd name="connsiteY2031" fmla="*/ 344019 h 1348946"/>
              <a:gd name="connsiteX2032" fmla="*/ 41603 w 1133160"/>
              <a:gd name="connsiteY2032" fmla="*/ 344395 h 1348946"/>
              <a:gd name="connsiteX2033" fmla="*/ 41478 w 1133160"/>
              <a:gd name="connsiteY2033" fmla="*/ 344669 h 1348946"/>
              <a:gd name="connsiteX2034" fmla="*/ 42266 w 1133160"/>
              <a:gd name="connsiteY2034" fmla="*/ 346003 h 1348946"/>
              <a:gd name="connsiteX2035" fmla="*/ 43192 w 1133160"/>
              <a:gd name="connsiteY2035" fmla="*/ 346499 h 1348946"/>
              <a:gd name="connsiteX2036" fmla="*/ 44057 w 1133160"/>
              <a:gd name="connsiteY2036" fmla="*/ 346499 h 1348946"/>
              <a:gd name="connsiteX2037" fmla="*/ 45000 w 1133160"/>
              <a:gd name="connsiteY2037" fmla="*/ 345939 h 1348946"/>
              <a:gd name="connsiteX2038" fmla="*/ 45141 w 1133160"/>
              <a:gd name="connsiteY2038" fmla="*/ 345856 h 1348946"/>
              <a:gd name="connsiteX2039" fmla="*/ 45416 w 1133160"/>
              <a:gd name="connsiteY2039" fmla="*/ 345693 h 1348946"/>
              <a:gd name="connsiteX2040" fmla="*/ 45633 w 1133160"/>
              <a:gd name="connsiteY2040" fmla="*/ 347913 h 1348946"/>
              <a:gd name="connsiteX2041" fmla="*/ 45741 w 1133160"/>
              <a:gd name="connsiteY2041" fmla="*/ 349031 h 1348946"/>
              <a:gd name="connsiteX2042" fmla="*/ 45785 w 1133160"/>
              <a:gd name="connsiteY2042" fmla="*/ 349475 h 1348946"/>
              <a:gd name="connsiteX2043" fmla="*/ 46564 w 1133160"/>
              <a:gd name="connsiteY2043" fmla="*/ 350215 h 1348946"/>
              <a:gd name="connsiteX2044" fmla="*/ 46750 w 1133160"/>
              <a:gd name="connsiteY2044" fmla="*/ 350393 h 1348946"/>
              <a:gd name="connsiteX2045" fmla="*/ 48070 w 1133160"/>
              <a:gd name="connsiteY2045" fmla="*/ 351646 h 1348946"/>
              <a:gd name="connsiteX2046" fmla="*/ 48438 w 1133160"/>
              <a:gd name="connsiteY2046" fmla="*/ 352923 h 1348946"/>
              <a:gd name="connsiteX2047" fmla="*/ 48509 w 1133160"/>
              <a:gd name="connsiteY2047" fmla="*/ 353173 h 1348946"/>
              <a:gd name="connsiteX2048" fmla="*/ 48552 w 1133160"/>
              <a:gd name="connsiteY2048" fmla="*/ 353321 h 1348946"/>
              <a:gd name="connsiteX2049" fmla="*/ 48624 w 1133160"/>
              <a:gd name="connsiteY2049" fmla="*/ 353568 h 1348946"/>
              <a:gd name="connsiteX2050" fmla="*/ 48838 w 1133160"/>
              <a:gd name="connsiteY2050" fmla="*/ 353645 h 1348946"/>
              <a:gd name="connsiteX2051" fmla="*/ 48985 w 1133160"/>
              <a:gd name="connsiteY2051" fmla="*/ 353697 h 1348946"/>
              <a:gd name="connsiteX2052" fmla="*/ 49487 w 1133160"/>
              <a:gd name="connsiteY2052" fmla="*/ 353878 h 1348946"/>
              <a:gd name="connsiteX2053" fmla="*/ 53748 w 1133160"/>
              <a:gd name="connsiteY2053" fmla="*/ 352824 h 1348946"/>
              <a:gd name="connsiteX2054" fmla="*/ 53882 w 1133160"/>
              <a:gd name="connsiteY2054" fmla="*/ 353391 h 1348946"/>
              <a:gd name="connsiteX2055" fmla="*/ 54015 w 1133160"/>
              <a:gd name="connsiteY2055" fmla="*/ 353952 h 1348946"/>
              <a:gd name="connsiteX2056" fmla="*/ 54056 w 1133160"/>
              <a:gd name="connsiteY2056" fmla="*/ 354126 h 1348946"/>
              <a:gd name="connsiteX2057" fmla="*/ 53994 w 1133160"/>
              <a:gd name="connsiteY2057" fmla="*/ 354763 h 1348946"/>
              <a:gd name="connsiteX2058" fmla="*/ 53871 w 1133160"/>
              <a:gd name="connsiteY2058" fmla="*/ 355986 h 1348946"/>
              <a:gd name="connsiteX2059" fmla="*/ 54348 w 1133160"/>
              <a:gd name="connsiteY2059" fmla="*/ 357203 h 1348946"/>
              <a:gd name="connsiteX2060" fmla="*/ 54643 w 1133160"/>
              <a:gd name="connsiteY2060" fmla="*/ 357955 h 1348946"/>
              <a:gd name="connsiteX2061" fmla="*/ 54795 w 1133160"/>
              <a:gd name="connsiteY2061" fmla="*/ 358342 h 1348946"/>
              <a:gd name="connsiteX2062" fmla="*/ 54612 w 1133160"/>
              <a:gd name="connsiteY2062" fmla="*/ 358697 h 1348946"/>
              <a:gd name="connsiteX2063" fmla="*/ 53189 w 1133160"/>
              <a:gd name="connsiteY2063" fmla="*/ 361442 h 1348946"/>
              <a:gd name="connsiteX2064" fmla="*/ 53748 w 1133160"/>
              <a:gd name="connsiteY2064" fmla="*/ 362117 h 1348946"/>
              <a:gd name="connsiteX2065" fmla="*/ 56090 w 1133160"/>
              <a:gd name="connsiteY2065" fmla="*/ 363241 h 1348946"/>
              <a:gd name="connsiteX2066" fmla="*/ 56508 w 1133160"/>
              <a:gd name="connsiteY2066" fmla="*/ 364740 h 1348946"/>
              <a:gd name="connsiteX2067" fmla="*/ 56433 w 1133160"/>
              <a:gd name="connsiteY2067" fmla="*/ 365117 h 1348946"/>
              <a:gd name="connsiteX2068" fmla="*/ 56311 w 1133160"/>
              <a:gd name="connsiteY2068" fmla="*/ 365569 h 1348946"/>
              <a:gd name="connsiteX2069" fmla="*/ 56150 w 1133160"/>
              <a:gd name="connsiteY2069" fmla="*/ 366155 h 1348946"/>
              <a:gd name="connsiteX2070" fmla="*/ 55585 w 1133160"/>
              <a:gd name="connsiteY2070" fmla="*/ 366815 h 1348946"/>
              <a:gd name="connsiteX2071" fmla="*/ 55362 w 1133160"/>
              <a:gd name="connsiteY2071" fmla="*/ 366795 h 1348946"/>
              <a:gd name="connsiteX2072" fmla="*/ 54316 w 1133160"/>
              <a:gd name="connsiteY2072" fmla="*/ 367137 h 1348946"/>
              <a:gd name="connsiteX2073" fmla="*/ 54172 w 1133160"/>
              <a:gd name="connsiteY2073" fmla="*/ 367106 h 1348946"/>
              <a:gd name="connsiteX2074" fmla="*/ 51520 w 1133160"/>
              <a:gd name="connsiteY2074" fmla="*/ 366527 h 1348946"/>
              <a:gd name="connsiteX2075" fmla="*/ 50655 w 1133160"/>
              <a:gd name="connsiteY2075" fmla="*/ 367581 h 1348946"/>
              <a:gd name="connsiteX2076" fmla="*/ 50779 w 1133160"/>
              <a:gd name="connsiteY2076" fmla="*/ 368821 h 1348946"/>
              <a:gd name="connsiteX2077" fmla="*/ 53371 w 1133160"/>
              <a:gd name="connsiteY2077" fmla="*/ 369751 h 1348946"/>
              <a:gd name="connsiteX2078" fmla="*/ 53810 w 1133160"/>
              <a:gd name="connsiteY2078" fmla="*/ 370536 h 1348946"/>
              <a:gd name="connsiteX2079" fmla="*/ 53927 w 1133160"/>
              <a:gd name="connsiteY2079" fmla="*/ 370743 h 1348946"/>
              <a:gd name="connsiteX2080" fmla="*/ 53689 w 1133160"/>
              <a:gd name="connsiteY2080" fmla="*/ 371795 h 1348946"/>
              <a:gd name="connsiteX2081" fmla="*/ 53621 w 1133160"/>
              <a:gd name="connsiteY2081" fmla="*/ 371950 h 1348946"/>
              <a:gd name="connsiteX2082" fmla="*/ 51332 w 1133160"/>
              <a:gd name="connsiteY2082" fmla="*/ 372851 h 1348946"/>
              <a:gd name="connsiteX2083" fmla="*/ 51283 w 1133160"/>
              <a:gd name="connsiteY2083" fmla="*/ 373985 h 1348946"/>
              <a:gd name="connsiteX2084" fmla="*/ 52257 w 1133160"/>
              <a:gd name="connsiteY2084" fmla="*/ 375331 h 1348946"/>
              <a:gd name="connsiteX2085" fmla="*/ 49940 w 1133160"/>
              <a:gd name="connsiteY2085" fmla="*/ 375129 h 1348946"/>
              <a:gd name="connsiteX2086" fmla="*/ 49417 w 1133160"/>
              <a:gd name="connsiteY2086" fmla="*/ 375083 h 1348946"/>
              <a:gd name="connsiteX2087" fmla="*/ 49129 w 1133160"/>
              <a:gd name="connsiteY2087" fmla="*/ 375574 h 1348946"/>
              <a:gd name="connsiteX2088" fmla="*/ 48815 w 1133160"/>
              <a:gd name="connsiteY2088" fmla="*/ 376172 h 1348946"/>
              <a:gd name="connsiteX2089" fmla="*/ 49294 w 1133160"/>
              <a:gd name="connsiteY2089" fmla="*/ 377191 h 1348946"/>
              <a:gd name="connsiteX2090" fmla="*/ 50714 w 1133160"/>
              <a:gd name="connsiteY2090" fmla="*/ 377749 h 1348946"/>
              <a:gd name="connsiteX2091" fmla="*/ 50794 w 1133160"/>
              <a:gd name="connsiteY2091" fmla="*/ 377912 h 1348946"/>
              <a:gd name="connsiteX2092" fmla="*/ 51330 w 1133160"/>
              <a:gd name="connsiteY2092" fmla="*/ 378989 h 1348946"/>
              <a:gd name="connsiteX2093" fmla="*/ 51330 w 1133160"/>
              <a:gd name="connsiteY2093" fmla="*/ 379858 h 1348946"/>
              <a:gd name="connsiteX2094" fmla="*/ 49847 w 1133160"/>
              <a:gd name="connsiteY2094" fmla="*/ 382028 h 1348946"/>
              <a:gd name="connsiteX2095" fmla="*/ 49885 w 1133160"/>
              <a:gd name="connsiteY2095" fmla="*/ 382299 h 1348946"/>
              <a:gd name="connsiteX2096" fmla="*/ 49986 w 1133160"/>
              <a:gd name="connsiteY2096" fmla="*/ 383037 h 1348946"/>
              <a:gd name="connsiteX2097" fmla="*/ 50086 w 1133160"/>
              <a:gd name="connsiteY2097" fmla="*/ 384255 h 1348946"/>
              <a:gd name="connsiteX2098" fmla="*/ 47316 w 1133160"/>
              <a:gd name="connsiteY2098" fmla="*/ 384074 h 1348946"/>
              <a:gd name="connsiteX2099" fmla="*/ 46204 w 1133160"/>
              <a:gd name="connsiteY2099" fmla="*/ 384322 h 1348946"/>
              <a:gd name="connsiteX2100" fmla="*/ 45586 w 1133160"/>
              <a:gd name="connsiteY2100" fmla="*/ 385066 h 1348946"/>
              <a:gd name="connsiteX2101" fmla="*/ 45820 w 1133160"/>
              <a:gd name="connsiteY2101" fmla="*/ 385315 h 1348946"/>
              <a:gd name="connsiteX2102" fmla="*/ 46006 w 1133160"/>
              <a:gd name="connsiteY2102" fmla="*/ 385516 h 1348946"/>
              <a:gd name="connsiteX2103" fmla="*/ 46511 w 1133160"/>
              <a:gd name="connsiteY2103" fmla="*/ 386058 h 1348946"/>
              <a:gd name="connsiteX2104" fmla="*/ 47653 w 1133160"/>
              <a:gd name="connsiteY2104" fmla="*/ 386318 h 1348946"/>
              <a:gd name="connsiteX2105" fmla="*/ 47870 w 1133160"/>
              <a:gd name="connsiteY2105" fmla="*/ 386368 h 1348946"/>
              <a:gd name="connsiteX2106" fmla="*/ 48038 w 1133160"/>
              <a:gd name="connsiteY2106" fmla="*/ 386537 h 1348946"/>
              <a:gd name="connsiteX2107" fmla="*/ 48364 w 1133160"/>
              <a:gd name="connsiteY2107" fmla="*/ 386864 h 1348946"/>
              <a:gd name="connsiteX2108" fmla="*/ 48436 w 1133160"/>
              <a:gd name="connsiteY2108" fmla="*/ 387626 h 1348946"/>
              <a:gd name="connsiteX2109" fmla="*/ 48452 w 1133160"/>
              <a:gd name="connsiteY2109" fmla="*/ 387796 h 1348946"/>
              <a:gd name="connsiteX2110" fmla="*/ 48487 w 1133160"/>
              <a:gd name="connsiteY2110" fmla="*/ 388166 h 1348946"/>
              <a:gd name="connsiteX2111" fmla="*/ 48037 w 1133160"/>
              <a:gd name="connsiteY2111" fmla="*/ 389108 h 1348946"/>
              <a:gd name="connsiteX2112" fmla="*/ 47952 w 1133160"/>
              <a:gd name="connsiteY2112" fmla="*/ 389287 h 1348946"/>
              <a:gd name="connsiteX2113" fmla="*/ 47806 w 1133160"/>
              <a:gd name="connsiteY2113" fmla="*/ 389592 h 1348946"/>
              <a:gd name="connsiteX2114" fmla="*/ 47393 w 1133160"/>
              <a:gd name="connsiteY2114" fmla="*/ 390040 h 1348946"/>
              <a:gd name="connsiteX2115" fmla="*/ 47159 w 1133160"/>
              <a:gd name="connsiteY2115" fmla="*/ 390295 h 1348946"/>
              <a:gd name="connsiteX2116" fmla="*/ 46263 w 1133160"/>
              <a:gd name="connsiteY2116" fmla="*/ 391267 h 1348946"/>
              <a:gd name="connsiteX2117" fmla="*/ 46819 w 1133160"/>
              <a:gd name="connsiteY2117" fmla="*/ 392011 h 1348946"/>
              <a:gd name="connsiteX2118" fmla="*/ 47041 w 1133160"/>
              <a:gd name="connsiteY2118" fmla="*/ 392055 h 1348946"/>
              <a:gd name="connsiteX2119" fmla="*/ 48361 w 1133160"/>
              <a:gd name="connsiteY2119" fmla="*/ 392320 h 1348946"/>
              <a:gd name="connsiteX2120" fmla="*/ 48732 w 1133160"/>
              <a:gd name="connsiteY2120" fmla="*/ 393126 h 1348946"/>
              <a:gd name="connsiteX2121" fmla="*/ 47309 w 1133160"/>
              <a:gd name="connsiteY2121" fmla="*/ 396723 h 1348946"/>
              <a:gd name="connsiteX2122" fmla="*/ 47496 w 1133160"/>
              <a:gd name="connsiteY2122" fmla="*/ 397343 h 1348946"/>
              <a:gd name="connsiteX2123" fmla="*/ 48297 w 1133160"/>
              <a:gd name="connsiteY2123" fmla="*/ 397405 h 1348946"/>
              <a:gd name="connsiteX2124" fmla="*/ 49965 w 1133160"/>
              <a:gd name="connsiteY2124" fmla="*/ 396288 h 1348946"/>
              <a:gd name="connsiteX2125" fmla="*/ 50362 w 1133160"/>
              <a:gd name="connsiteY2125" fmla="*/ 396327 h 1348946"/>
              <a:gd name="connsiteX2126" fmla="*/ 50910 w 1133160"/>
              <a:gd name="connsiteY2126" fmla="*/ 396383 h 1348946"/>
              <a:gd name="connsiteX2127" fmla="*/ 51199 w 1133160"/>
              <a:gd name="connsiteY2127" fmla="*/ 396413 h 1348946"/>
              <a:gd name="connsiteX2128" fmla="*/ 52125 w 1133160"/>
              <a:gd name="connsiteY2128" fmla="*/ 395544 h 1348946"/>
              <a:gd name="connsiteX2129" fmla="*/ 52609 w 1133160"/>
              <a:gd name="connsiteY2129" fmla="*/ 396782 h 1348946"/>
              <a:gd name="connsiteX2130" fmla="*/ 52573 w 1133160"/>
              <a:gd name="connsiteY2130" fmla="*/ 396986 h 1348946"/>
              <a:gd name="connsiteX2131" fmla="*/ 52497 w 1133160"/>
              <a:gd name="connsiteY2131" fmla="*/ 397421 h 1348946"/>
              <a:gd name="connsiteX2132" fmla="*/ 52372 w 1133160"/>
              <a:gd name="connsiteY2132" fmla="*/ 398149 h 1348946"/>
              <a:gd name="connsiteX2133" fmla="*/ 52676 w 1133160"/>
              <a:gd name="connsiteY2133" fmla="*/ 398646 h 1348946"/>
              <a:gd name="connsiteX2134" fmla="*/ 52865 w 1133160"/>
              <a:gd name="connsiteY2134" fmla="*/ 398955 h 1348946"/>
              <a:gd name="connsiteX2135" fmla="*/ 53089 w 1133160"/>
              <a:gd name="connsiteY2135" fmla="*/ 399007 h 1348946"/>
              <a:gd name="connsiteX2136" fmla="*/ 55876 w 1133160"/>
              <a:gd name="connsiteY2136" fmla="*/ 399653 h 1348946"/>
              <a:gd name="connsiteX2137" fmla="*/ 56075 w 1133160"/>
              <a:gd name="connsiteY2137" fmla="*/ 399699 h 1348946"/>
              <a:gd name="connsiteX2138" fmla="*/ 56296 w 1133160"/>
              <a:gd name="connsiteY2138" fmla="*/ 400198 h 1348946"/>
              <a:gd name="connsiteX2139" fmla="*/ 56355 w 1133160"/>
              <a:gd name="connsiteY2139" fmla="*/ 400332 h 1348946"/>
              <a:gd name="connsiteX2140" fmla="*/ 56567 w 1133160"/>
              <a:gd name="connsiteY2140" fmla="*/ 400816 h 1348946"/>
              <a:gd name="connsiteX2141" fmla="*/ 55750 w 1133160"/>
              <a:gd name="connsiteY2141" fmla="*/ 402332 h 1348946"/>
              <a:gd name="connsiteX2142" fmla="*/ 54831 w 1133160"/>
              <a:gd name="connsiteY2142" fmla="*/ 404039 h 1348946"/>
              <a:gd name="connsiteX2143" fmla="*/ 54530 w 1133160"/>
              <a:gd name="connsiteY2143" fmla="*/ 404598 h 1348946"/>
              <a:gd name="connsiteX2144" fmla="*/ 54095 w 1133160"/>
              <a:gd name="connsiteY2144" fmla="*/ 408503 h 1348946"/>
              <a:gd name="connsiteX2145" fmla="*/ 52437 w 1133160"/>
              <a:gd name="connsiteY2145" fmla="*/ 410290 h 1348946"/>
              <a:gd name="connsiteX2146" fmla="*/ 51564 w 1133160"/>
              <a:gd name="connsiteY2146" fmla="*/ 411232 h 1348946"/>
              <a:gd name="connsiteX2147" fmla="*/ 50946 w 1133160"/>
              <a:gd name="connsiteY2147" fmla="*/ 411495 h 1348946"/>
              <a:gd name="connsiteX2148" fmla="*/ 50785 w 1133160"/>
              <a:gd name="connsiteY2148" fmla="*/ 411564 h 1348946"/>
              <a:gd name="connsiteX2149" fmla="*/ 49868 w 1133160"/>
              <a:gd name="connsiteY2149" fmla="*/ 411954 h 1348946"/>
              <a:gd name="connsiteX2150" fmla="*/ 49414 w 1133160"/>
              <a:gd name="connsiteY2150" fmla="*/ 412149 h 1348946"/>
              <a:gd name="connsiteX2151" fmla="*/ 49095 w 1133160"/>
              <a:gd name="connsiteY2151" fmla="*/ 412285 h 1348946"/>
              <a:gd name="connsiteX2152" fmla="*/ 48086 w 1133160"/>
              <a:gd name="connsiteY2152" fmla="*/ 413249 h 1348946"/>
              <a:gd name="connsiteX2153" fmla="*/ 47798 w 1133160"/>
              <a:gd name="connsiteY2153" fmla="*/ 413526 h 1348946"/>
              <a:gd name="connsiteX2154" fmla="*/ 47118 w 1133160"/>
              <a:gd name="connsiteY2154" fmla="*/ 414456 h 1348946"/>
              <a:gd name="connsiteX2155" fmla="*/ 47159 w 1133160"/>
              <a:gd name="connsiteY2155" fmla="*/ 414600 h 1348946"/>
              <a:gd name="connsiteX2156" fmla="*/ 47470 w 1133160"/>
              <a:gd name="connsiteY2156" fmla="*/ 415694 h 1348946"/>
              <a:gd name="connsiteX2157" fmla="*/ 47612 w 1133160"/>
              <a:gd name="connsiteY2157" fmla="*/ 416191 h 1348946"/>
              <a:gd name="connsiteX2158" fmla="*/ 48737 w 1133160"/>
              <a:gd name="connsiteY2158" fmla="*/ 417170 h 1348946"/>
              <a:gd name="connsiteX2159" fmla="*/ 49494 w 1133160"/>
              <a:gd name="connsiteY2159" fmla="*/ 417828 h 1348946"/>
              <a:gd name="connsiteX2160" fmla="*/ 52771 w 1133160"/>
              <a:gd name="connsiteY2160" fmla="*/ 420678 h 1348946"/>
              <a:gd name="connsiteX2161" fmla="*/ 53614 w 1133160"/>
              <a:gd name="connsiteY2161" fmla="*/ 421412 h 1348946"/>
              <a:gd name="connsiteX2162" fmla="*/ 53812 w 1133160"/>
              <a:gd name="connsiteY2162" fmla="*/ 421585 h 1348946"/>
              <a:gd name="connsiteX2163" fmla="*/ 54028 w 1133160"/>
              <a:gd name="connsiteY2163" fmla="*/ 421772 h 1348946"/>
              <a:gd name="connsiteX2164" fmla="*/ 54891 w 1133160"/>
              <a:gd name="connsiteY2164" fmla="*/ 421917 h 1348946"/>
              <a:gd name="connsiteX2165" fmla="*/ 55138 w 1133160"/>
              <a:gd name="connsiteY2165" fmla="*/ 421958 h 1348946"/>
              <a:gd name="connsiteX2166" fmla="*/ 56062 w 1133160"/>
              <a:gd name="connsiteY2166" fmla="*/ 421639 h 1348946"/>
              <a:gd name="connsiteX2167" fmla="*/ 58904 w 1133160"/>
              <a:gd name="connsiteY2167" fmla="*/ 420657 h 1348946"/>
              <a:gd name="connsiteX2168" fmla="*/ 61188 w 1133160"/>
              <a:gd name="connsiteY2168" fmla="*/ 420719 h 1348946"/>
              <a:gd name="connsiteX2169" fmla="*/ 62792 w 1133160"/>
              <a:gd name="connsiteY2169" fmla="*/ 422020 h 1348946"/>
              <a:gd name="connsiteX2170" fmla="*/ 63656 w 1133160"/>
              <a:gd name="connsiteY2170" fmla="*/ 424625 h 1348946"/>
              <a:gd name="connsiteX2171" fmla="*/ 63654 w 1133160"/>
              <a:gd name="connsiteY2171" fmla="*/ 429027 h 1348946"/>
              <a:gd name="connsiteX2172" fmla="*/ 64517 w 1133160"/>
              <a:gd name="connsiteY2172" fmla="*/ 429709 h 1348946"/>
              <a:gd name="connsiteX2173" fmla="*/ 67246 w 1133160"/>
              <a:gd name="connsiteY2173" fmla="*/ 430034 h 1348946"/>
              <a:gd name="connsiteX2174" fmla="*/ 67547 w 1133160"/>
              <a:gd name="connsiteY2174" fmla="*/ 430070 h 1348946"/>
              <a:gd name="connsiteX2175" fmla="*/ 68159 w 1133160"/>
              <a:gd name="connsiteY2175" fmla="*/ 430144 h 1348946"/>
              <a:gd name="connsiteX2176" fmla="*/ 68550 w 1133160"/>
              <a:gd name="connsiteY2176" fmla="*/ 430497 h 1348946"/>
              <a:gd name="connsiteX2177" fmla="*/ 68777 w 1133160"/>
              <a:gd name="connsiteY2177" fmla="*/ 430703 h 1348946"/>
              <a:gd name="connsiteX2178" fmla="*/ 69074 w 1133160"/>
              <a:gd name="connsiteY2178" fmla="*/ 430971 h 1348946"/>
              <a:gd name="connsiteX2179" fmla="*/ 69393 w 1133160"/>
              <a:gd name="connsiteY2179" fmla="*/ 431260 h 1348946"/>
              <a:gd name="connsiteX2180" fmla="*/ 70036 w 1133160"/>
              <a:gd name="connsiteY2180" fmla="*/ 432801 h 1348946"/>
              <a:gd name="connsiteX2181" fmla="*/ 70291 w 1133160"/>
              <a:gd name="connsiteY2181" fmla="*/ 433410 h 1348946"/>
              <a:gd name="connsiteX2182" fmla="*/ 70688 w 1133160"/>
              <a:gd name="connsiteY2182" fmla="*/ 434361 h 1348946"/>
              <a:gd name="connsiteX2183" fmla="*/ 70873 w 1133160"/>
              <a:gd name="connsiteY2183" fmla="*/ 435309 h 1348946"/>
              <a:gd name="connsiteX2184" fmla="*/ 71127 w 1133160"/>
              <a:gd name="connsiteY2184" fmla="*/ 436612 h 1348946"/>
              <a:gd name="connsiteX2185" fmla="*/ 71416 w 1133160"/>
              <a:gd name="connsiteY2185" fmla="*/ 438095 h 1348946"/>
              <a:gd name="connsiteX2186" fmla="*/ 71923 w 1133160"/>
              <a:gd name="connsiteY2186" fmla="*/ 440700 h 1348946"/>
              <a:gd name="connsiteX2187" fmla="*/ 71980 w 1133160"/>
              <a:gd name="connsiteY2187" fmla="*/ 440994 h 1348946"/>
              <a:gd name="connsiteX2188" fmla="*/ 72296 w 1133160"/>
              <a:gd name="connsiteY2188" fmla="*/ 441679 h 1348946"/>
              <a:gd name="connsiteX2189" fmla="*/ 72721 w 1133160"/>
              <a:gd name="connsiteY2189" fmla="*/ 442606 h 1348946"/>
              <a:gd name="connsiteX2190" fmla="*/ 73180 w 1133160"/>
              <a:gd name="connsiteY2190" fmla="*/ 442915 h 1348946"/>
              <a:gd name="connsiteX2191" fmla="*/ 73831 w 1133160"/>
              <a:gd name="connsiteY2191" fmla="*/ 443350 h 1348946"/>
              <a:gd name="connsiteX2192" fmla="*/ 75525 w 1133160"/>
              <a:gd name="connsiteY2192" fmla="*/ 443421 h 1348946"/>
              <a:gd name="connsiteX2193" fmla="*/ 76364 w 1133160"/>
              <a:gd name="connsiteY2193" fmla="*/ 443455 h 1348946"/>
              <a:gd name="connsiteX2194" fmla="*/ 79969 w 1133160"/>
              <a:gd name="connsiteY2194" fmla="*/ 443604 h 1348946"/>
              <a:gd name="connsiteX2195" fmla="*/ 80774 w 1133160"/>
              <a:gd name="connsiteY2195" fmla="*/ 443638 h 1348946"/>
              <a:gd name="connsiteX2196" fmla="*/ 81361 w 1133160"/>
              <a:gd name="connsiteY2196" fmla="*/ 443663 h 1348946"/>
              <a:gd name="connsiteX2197" fmla="*/ 82286 w 1133160"/>
              <a:gd name="connsiteY2197" fmla="*/ 444345 h 1348946"/>
              <a:gd name="connsiteX2198" fmla="*/ 83210 w 1133160"/>
              <a:gd name="connsiteY2198" fmla="*/ 446390 h 1348946"/>
              <a:gd name="connsiteX2199" fmla="*/ 83320 w 1133160"/>
              <a:gd name="connsiteY2199" fmla="*/ 449673 h 1348946"/>
              <a:gd name="connsiteX2200" fmla="*/ 83331 w 1133160"/>
              <a:gd name="connsiteY2200" fmla="*/ 450048 h 1348946"/>
              <a:gd name="connsiteX2201" fmla="*/ 83303 w 1133160"/>
              <a:gd name="connsiteY2201" fmla="*/ 450220 h 1348946"/>
              <a:gd name="connsiteX2202" fmla="*/ 83146 w 1133160"/>
              <a:gd name="connsiteY2202" fmla="*/ 451165 h 1348946"/>
              <a:gd name="connsiteX2203" fmla="*/ 83192 w 1133160"/>
              <a:gd name="connsiteY2203" fmla="*/ 451340 h 1348946"/>
              <a:gd name="connsiteX2204" fmla="*/ 84176 w 1133160"/>
              <a:gd name="connsiteY2204" fmla="*/ 455064 h 1348946"/>
              <a:gd name="connsiteX2205" fmla="*/ 83573 w 1133160"/>
              <a:gd name="connsiteY2205" fmla="*/ 458915 h 1348946"/>
              <a:gd name="connsiteX2206" fmla="*/ 84067 w 1133160"/>
              <a:gd name="connsiteY2206" fmla="*/ 460652 h 1348946"/>
              <a:gd name="connsiteX2207" fmla="*/ 85856 w 1133160"/>
              <a:gd name="connsiteY2207" fmla="*/ 462511 h 1348946"/>
              <a:gd name="connsiteX2208" fmla="*/ 86137 w 1133160"/>
              <a:gd name="connsiteY2208" fmla="*/ 463119 h 1348946"/>
              <a:gd name="connsiteX2209" fmla="*/ 86286 w 1133160"/>
              <a:gd name="connsiteY2209" fmla="*/ 463441 h 1348946"/>
              <a:gd name="connsiteX2210" fmla="*/ 86050 w 1133160"/>
              <a:gd name="connsiteY2210" fmla="*/ 463891 h 1348946"/>
              <a:gd name="connsiteX2211" fmla="*/ 85669 w 1133160"/>
              <a:gd name="connsiteY2211" fmla="*/ 464620 h 1348946"/>
              <a:gd name="connsiteX2212" fmla="*/ 85375 w 1133160"/>
              <a:gd name="connsiteY2212" fmla="*/ 464628 h 1348946"/>
              <a:gd name="connsiteX2213" fmla="*/ 85140 w 1133160"/>
              <a:gd name="connsiteY2213" fmla="*/ 464637 h 1348946"/>
              <a:gd name="connsiteX2214" fmla="*/ 84969 w 1133160"/>
              <a:gd name="connsiteY2214" fmla="*/ 464641 h 1348946"/>
              <a:gd name="connsiteX2215" fmla="*/ 83349 w 1133160"/>
              <a:gd name="connsiteY2215" fmla="*/ 464695 h 1348946"/>
              <a:gd name="connsiteX2216" fmla="*/ 81904 w 1133160"/>
              <a:gd name="connsiteY2216" fmla="*/ 464743 h 1348946"/>
              <a:gd name="connsiteX2217" fmla="*/ 80854 w 1133160"/>
              <a:gd name="connsiteY2217" fmla="*/ 465425 h 1348946"/>
              <a:gd name="connsiteX2218" fmla="*/ 80545 w 1133160"/>
              <a:gd name="connsiteY2218" fmla="*/ 466293 h 1348946"/>
              <a:gd name="connsiteX2219" fmla="*/ 80976 w 1133160"/>
              <a:gd name="connsiteY2219" fmla="*/ 468401 h 1348946"/>
              <a:gd name="connsiteX2220" fmla="*/ 81931 w 1133160"/>
              <a:gd name="connsiteY2220" fmla="*/ 470440 h 1348946"/>
              <a:gd name="connsiteX2221" fmla="*/ 82172 w 1133160"/>
              <a:gd name="connsiteY2221" fmla="*/ 470691 h 1348946"/>
              <a:gd name="connsiteX2222" fmla="*/ 82827 w 1133160"/>
              <a:gd name="connsiteY2222" fmla="*/ 471262 h 1348946"/>
              <a:gd name="connsiteX2223" fmla="*/ 84054 w 1133160"/>
              <a:gd name="connsiteY2223" fmla="*/ 472331 h 1348946"/>
              <a:gd name="connsiteX2224" fmla="*/ 84737 w 1133160"/>
              <a:gd name="connsiteY2224" fmla="*/ 472927 h 1348946"/>
              <a:gd name="connsiteX2225" fmla="*/ 88194 w 1133160"/>
              <a:gd name="connsiteY2225" fmla="*/ 473548 h 1348946"/>
              <a:gd name="connsiteX2226" fmla="*/ 92514 w 1133160"/>
              <a:gd name="connsiteY2226" fmla="*/ 473115 h 1348946"/>
              <a:gd name="connsiteX2227" fmla="*/ 93466 w 1133160"/>
              <a:gd name="connsiteY2227" fmla="*/ 472541 h 1348946"/>
              <a:gd name="connsiteX2228" fmla="*/ 94674 w 1133160"/>
              <a:gd name="connsiteY2228" fmla="*/ 471813 h 1348946"/>
              <a:gd name="connsiteX2229" fmla="*/ 94996 w 1133160"/>
              <a:gd name="connsiteY2229" fmla="*/ 471793 h 1348946"/>
              <a:gd name="connsiteX2230" fmla="*/ 95382 w 1133160"/>
              <a:gd name="connsiteY2230" fmla="*/ 471767 h 1348946"/>
              <a:gd name="connsiteX2231" fmla="*/ 96587 w 1133160"/>
              <a:gd name="connsiteY2231" fmla="*/ 471690 h 1348946"/>
              <a:gd name="connsiteX2232" fmla="*/ 97697 w 1133160"/>
              <a:gd name="connsiteY2232" fmla="*/ 472186 h 1348946"/>
              <a:gd name="connsiteX2233" fmla="*/ 98193 w 1133160"/>
              <a:gd name="connsiteY2233" fmla="*/ 473146 h 1348946"/>
              <a:gd name="connsiteX2234" fmla="*/ 98561 w 1133160"/>
              <a:gd name="connsiteY2234" fmla="*/ 473860 h 1348946"/>
              <a:gd name="connsiteX2235" fmla="*/ 98499 w 1133160"/>
              <a:gd name="connsiteY2235" fmla="*/ 475162 h 1348946"/>
              <a:gd name="connsiteX2236" fmla="*/ 96953 w 1133160"/>
              <a:gd name="connsiteY2236" fmla="*/ 479688 h 1348946"/>
              <a:gd name="connsiteX2237" fmla="*/ 97150 w 1133160"/>
              <a:gd name="connsiteY2237" fmla="*/ 480757 h 1348946"/>
              <a:gd name="connsiteX2238" fmla="*/ 97261 w 1133160"/>
              <a:gd name="connsiteY2238" fmla="*/ 481362 h 1348946"/>
              <a:gd name="connsiteX2239" fmla="*/ 99043 w 1133160"/>
              <a:gd name="connsiteY2239" fmla="*/ 483485 h 1348946"/>
              <a:gd name="connsiteX2240" fmla="*/ 99476 w 1133160"/>
              <a:gd name="connsiteY2240" fmla="*/ 484001 h 1348946"/>
              <a:gd name="connsiteX2241" fmla="*/ 99604 w 1133160"/>
              <a:gd name="connsiteY2241" fmla="*/ 484153 h 1348946"/>
              <a:gd name="connsiteX2242" fmla="*/ 99805 w 1133160"/>
              <a:gd name="connsiteY2242" fmla="*/ 484614 h 1348946"/>
              <a:gd name="connsiteX2243" fmla="*/ 99998 w 1133160"/>
              <a:gd name="connsiteY2243" fmla="*/ 485054 h 1348946"/>
              <a:gd name="connsiteX2244" fmla="*/ 100281 w 1133160"/>
              <a:gd name="connsiteY2244" fmla="*/ 485703 h 1348946"/>
              <a:gd name="connsiteX2245" fmla="*/ 99849 w 1133160"/>
              <a:gd name="connsiteY2245" fmla="*/ 487314 h 1348946"/>
              <a:gd name="connsiteX2246" fmla="*/ 99403 w 1133160"/>
              <a:gd name="connsiteY2246" fmla="*/ 488498 h 1348946"/>
              <a:gd name="connsiteX2247" fmla="*/ 99264 w 1133160"/>
              <a:gd name="connsiteY2247" fmla="*/ 488866 h 1348946"/>
              <a:gd name="connsiteX2248" fmla="*/ 99094 w 1133160"/>
              <a:gd name="connsiteY2248" fmla="*/ 489320 h 1348946"/>
              <a:gd name="connsiteX2249" fmla="*/ 98920 w 1133160"/>
              <a:gd name="connsiteY2249" fmla="*/ 489780 h 1348946"/>
              <a:gd name="connsiteX2250" fmla="*/ 98798 w 1133160"/>
              <a:gd name="connsiteY2250" fmla="*/ 490105 h 1348946"/>
              <a:gd name="connsiteX2251" fmla="*/ 99228 w 1133160"/>
              <a:gd name="connsiteY2251" fmla="*/ 491158 h 1348946"/>
              <a:gd name="connsiteX2252" fmla="*/ 99247 w 1133160"/>
              <a:gd name="connsiteY2252" fmla="*/ 491327 h 1348946"/>
              <a:gd name="connsiteX2253" fmla="*/ 99290 w 1133160"/>
              <a:gd name="connsiteY2253" fmla="*/ 491717 h 1348946"/>
              <a:gd name="connsiteX2254" fmla="*/ 100215 w 1133160"/>
              <a:gd name="connsiteY2254" fmla="*/ 492275 h 1348946"/>
              <a:gd name="connsiteX2255" fmla="*/ 103087 w 1133160"/>
              <a:gd name="connsiteY2255" fmla="*/ 492373 h 1348946"/>
              <a:gd name="connsiteX2256" fmla="*/ 105706 w 1133160"/>
              <a:gd name="connsiteY2256" fmla="*/ 492461 h 1348946"/>
              <a:gd name="connsiteX2257" fmla="*/ 106193 w 1133160"/>
              <a:gd name="connsiteY2257" fmla="*/ 492813 h 1348946"/>
              <a:gd name="connsiteX2258" fmla="*/ 107003 w 1133160"/>
              <a:gd name="connsiteY2258" fmla="*/ 493393 h 1348946"/>
              <a:gd name="connsiteX2259" fmla="*/ 107114 w 1133160"/>
              <a:gd name="connsiteY2259" fmla="*/ 493596 h 1348946"/>
              <a:gd name="connsiteX2260" fmla="*/ 107619 w 1133160"/>
              <a:gd name="connsiteY2260" fmla="*/ 494510 h 1348946"/>
              <a:gd name="connsiteX2261" fmla="*/ 108110 w 1133160"/>
              <a:gd name="connsiteY2261" fmla="*/ 497547 h 1348946"/>
              <a:gd name="connsiteX2262" fmla="*/ 108067 w 1133160"/>
              <a:gd name="connsiteY2262" fmla="*/ 498209 h 1348946"/>
              <a:gd name="connsiteX2263" fmla="*/ 107922 w 1133160"/>
              <a:gd name="connsiteY2263" fmla="*/ 500400 h 1348946"/>
              <a:gd name="connsiteX2264" fmla="*/ 108159 w 1133160"/>
              <a:gd name="connsiteY2264" fmla="*/ 501896 h 1348946"/>
              <a:gd name="connsiteX2265" fmla="*/ 108401 w 1133160"/>
              <a:gd name="connsiteY2265" fmla="*/ 503173 h 1348946"/>
              <a:gd name="connsiteX2266" fmla="*/ 109305 w 1133160"/>
              <a:gd name="connsiteY2266" fmla="*/ 504025 h 1348946"/>
              <a:gd name="connsiteX2267" fmla="*/ 109416 w 1133160"/>
              <a:gd name="connsiteY2267" fmla="*/ 504130 h 1348946"/>
              <a:gd name="connsiteX2268" fmla="*/ 110325 w 1133160"/>
              <a:gd name="connsiteY2268" fmla="*/ 504987 h 1348946"/>
              <a:gd name="connsiteX2269" fmla="*/ 112752 w 1133160"/>
              <a:gd name="connsiteY2269" fmla="*/ 505631 h 1348946"/>
              <a:gd name="connsiteX2270" fmla="*/ 113843 w 1133160"/>
              <a:gd name="connsiteY2270" fmla="*/ 505919 h 1348946"/>
              <a:gd name="connsiteX2271" fmla="*/ 114191 w 1133160"/>
              <a:gd name="connsiteY2271" fmla="*/ 506403 h 1348946"/>
              <a:gd name="connsiteX2272" fmla="*/ 114645 w 1133160"/>
              <a:gd name="connsiteY2272" fmla="*/ 507035 h 1348946"/>
              <a:gd name="connsiteX2273" fmla="*/ 114763 w 1133160"/>
              <a:gd name="connsiteY2273" fmla="*/ 508237 h 1348946"/>
              <a:gd name="connsiteX2274" fmla="*/ 110816 w 1133160"/>
              <a:gd name="connsiteY2274" fmla="*/ 511063 h 1348946"/>
              <a:gd name="connsiteX2275" fmla="*/ 110445 w 1133160"/>
              <a:gd name="connsiteY2275" fmla="*/ 511869 h 1348946"/>
              <a:gd name="connsiteX2276" fmla="*/ 110554 w 1133160"/>
              <a:gd name="connsiteY2276" fmla="*/ 512366 h 1348946"/>
              <a:gd name="connsiteX2277" fmla="*/ 110692 w 1133160"/>
              <a:gd name="connsiteY2277" fmla="*/ 512984 h 1348946"/>
              <a:gd name="connsiteX2278" fmla="*/ 113344 w 1133160"/>
              <a:gd name="connsiteY2278" fmla="*/ 515899 h 1348946"/>
              <a:gd name="connsiteX2279" fmla="*/ 113960 w 1133160"/>
              <a:gd name="connsiteY2279" fmla="*/ 517827 h 1348946"/>
              <a:gd name="connsiteX2280" fmla="*/ 114019 w 1133160"/>
              <a:gd name="connsiteY2280" fmla="*/ 519436 h 1348946"/>
              <a:gd name="connsiteX2281" fmla="*/ 113586 w 1133160"/>
              <a:gd name="connsiteY2281" fmla="*/ 520489 h 1348946"/>
              <a:gd name="connsiteX2282" fmla="*/ 112351 w 1133160"/>
              <a:gd name="connsiteY2282" fmla="*/ 521482 h 1348946"/>
              <a:gd name="connsiteX2283" fmla="*/ 111146 w 1133160"/>
              <a:gd name="connsiteY2283" fmla="*/ 521920 h 1348946"/>
              <a:gd name="connsiteX2284" fmla="*/ 109635 w 1133160"/>
              <a:gd name="connsiteY2284" fmla="*/ 522469 h 1348946"/>
              <a:gd name="connsiteX2285" fmla="*/ 109240 w 1133160"/>
              <a:gd name="connsiteY2285" fmla="*/ 522930 h 1348946"/>
              <a:gd name="connsiteX2286" fmla="*/ 108865 w 1133160"/>
              <a:gd name="connsiteY2286" fmla="*/ 523364 h 1348946"/>
              <a:gd name="connsiteX2287" fmla="*/ 108712 w 1133160"/>
              <a:gd name="connsiteY2287" fmla="*/ 524397 h 1348946"/>
              <a:gd name="connsiteX2288" fmla="*/ 109387 w 1133160"/>
              <a:gd name="connsiteY2288" fmla="*/ 525758 h 1348946"/>
              <a:gd name="connsiteX2289" fmla="*/ 110804 w 1133160"/>
              <a:gd name="connsiteY2289" fmla="*/ 527245 h 1348946"/>
              <a:gd name="connsiteX2290" fmla="*/ 112101 w 1133160"/>
              <a:gd name="connsiteY2290" fmla="*/ 527308 h 1348946"/>
              <a:gd name="connsiteX2291" fmla="*/ 113336 w 1133160"/>
              <a:gd name="connsiteY2291" fmla="*/ 526686 h 1348946"/>
              <a:gd name="connsiteX2292" fmla="*/ 116730 w 1133160"/>
              <a:gd name="connsiteY2292" fmla="*/ 523463 h 1348946"/>
              <a:gd name="connsiteX2293" fmla="*/ 117137 w 1133160"/>
              <a:gd name="connsiteY2293" fmla="*/ 523411 h 1348946"/>
              <a:gd name="connsiteX2294" fmla="*/ 117657 w 1133160"/>
              <a:gd name="connsiteY2294" fmla="*/ 523342 h 1348946"/>
              <a:gd name="connsiteX2295" fmla="*/ 117960 w 1133160"/>
              <a:gd name="connsiteY2295" fmla="*/ 523884 h 1348946"/>
              <a:gd name="connsiteX2296" fmla="*/ 118210 w 1133160"/>
              <a:gd name="connsiteY2296" fmla="*/ 524335 h 1348946"/>
              <a:gd name="connsiteX2297" fmla="*/ 118331 w 1133160"/>
              <a:gd name="connsiteY2297" fmla="*/ 526627 h 1348946"/>
              <a:gd name="connsiteX2298" fmla="*/ 116892 w 1133160"/>
              <a:gd name="connsiteY2298" fmla="*/ 529002 h 1348946"/>
              <a:gd name="connsiteX2299" fmla="*/ 115739 w 1133160"/>
              <a:gd name="connsiteY2299" fmla="*/ 530905 h 1348946"/>
              <a:gd name="connsiteX2300" fmla="*/ 115836 w 1133160"/>
              <a:gd name="connsiteY2300" fmla="*/ 531551 h 1348946"/>
              <a:gd name="connsiteX2301" fmla="*/ 115860 w 1133160"/>
              <a:gd name="connsiteY2301" fmla="*/ 531709 h 1348946"/>
              <a:gd name="connsiteX2302" fmla="*/ 116073 w 1133160"/>
              <a:gd name="connsiteY2302" fmla="*/ 531982 h 1348946"/>
              <a:gd name="connsiteX2303" fmla="*/ 116971 w 1133160"/>
              <a:gd name="connsiteY2303" fmla="*/ 533139 h 1348946"/>
              <a:gd name="connsiteX2304" fmla="*/ 116846 w 1133160"/>
              <a:gd name="connsiteY2304" fmla="*/ 533572 h 1348946"/>
              <a:gd name="connsiteX2305" fmla="*/ 114793 w 1133160"/>
              <a:gd name="connsiteY2305" fmla="*/ 533953 h 1348946"/>
              <a:gd name="connsiteX2306" fmla="*/ 113516 w 1133160"/>
              <a:gd name="connsiteY2306" fmla="*/ 534190 h 1348946"/>
              <a:gd name="connsiteX2307" fmla="*/ 112507 w 1133160"/>
              <a:gd name="connsiteY2307" fmla="*/ 534759 h 1348946"/>
              <a:gd name="connsiteX2308" fmla="*/ 112371 w 1133160"/>
              <a:gd name="connsiteY2308" fmla="*/ 534836 h 1348946"/>
              <a:gd name="connsiteX2309" fmla="*/ 111540 w 1133160"/>
              <a:gd name="connsiteY2309" fmla="*/ 535305 h 1348946"/>
              <a:gd name="connsiteX2310" fmla="*/ 110517 w 1133160"/>
              <a:gd name="connsiteY2310" fmla="*/ 536345 h 1348946"/>
              <a:gd name="connsiteX2311" fmla="*/ 110391 w 1133160"/>
              <a:gd name="connsiteY2311" fmla="*/ 537835 h 1348946"/>
              <a:gd name="connsiteX2312" fmla="*/ 110718 w 1133160"/>
              <a:gd name="connsiteY2312" fmla="*/ 538443 h 1348946"/>
              <a:gd name="connsiteX2313" fmla="*/ 110840 w 1133160"/>
              <a:gd name="connsiteY2313" fmla="*/ 538670 h 1348946"/>
              <a:gd name="connsiteX2314" fmla="*/ 112894 w 1133160"/>
              <a:gd name="connsiteY2314" fmla="*/ 540204 h 1348946"/>
              <a:gd name="connsiteX2315" fmla="*/ 114618 w 1133160"/>
              <a:gd name="connsiteY2315" fmla="*/ 544607 h 1348946"/>
              <a:gd name="connsiteX2316" fmla="*/ 114636 w 1133160"/>
              <a:gd name="connsiteY2316" fmla="*/ 544759 h 1348946"/>
              <a:gd name="connsiteX2317" fmla="*/ 114665 w 1133160"/>
              <a:gd name="connsiteY2317" fmla="*/ 545031 h 1348946"/>
              <a:gd name="connsiteX2318" fmla="*/ 115046 w 1133160"/>
              <a:gd name="connsiteY2318" fmla="*/ 548450 h 1348946"/>
              <a:gd name="connsiteX2319" fmla="*/ 116184 w 1133160"/>
              <a:gd name="connsiteY2319" fmla="*/ 549975 h 1348946"/>
              <a:gd name="connsiteX2320" fmla="*/ 116302 w 1133160"/>
              <a:gd name="connsiteY2320" fmla="*/ 550132 h 1348946"/>
              <a:gd name="connsiteX2321" fmla="*/ 117267 w 1133160"/>
              <a:gd name="connsiteY2321" fmla="*/ 551427 h 1348946"/>
              <a:gd name="connsiteX2322" fmla="*/ 118321 w 1133160"/>
              <a:gd name="connsiteY2322" fmla="*/ 553718 h 1348946"/>
              <a:gd name="connsiteX2323" fmla="*/ 118400 w 1133160"/>
              <a:gd name="connsiteY2323" fmla="*/ 553885 h 1348946"/>
              <a:gd name="connsiteX2324" fmla="*/ 120036 w 1133160"/>
              <a:gd name="connsiteY2324" fmla="*/ 557441 h 1348946"/>
              <a:gd name="connsiteX2325" fmla="*/ 122007 w 1133160"/>
              <a:gd name="connsiteY2325" fmla="*/ 563395 h 1348946"/>
              <a:gd name="connsiteX2326" fmla="*/ 125887 w 1133160"/>
              <a:gd name="connsiteY2326" fmla="*/ 570400 h 1348946"/>
              <a:gd name="connsiteX2327" fmla="*/ 126016 w 1133160"/>
              <a:gd name="connsiteY2327" fmla="*/ 571263 h 1348946"/>
              <a:gd name="connsiteX2328" fmla="*/ 126538 w 1133160"/>
              <a:gd name="connsiteY2328" fmla="*/ 574726 h 1348946"/>
              <a:gd name="connsiteX2329" fmla="*/ 126933 w 1133160"/>
              <a:gd name="connsiteY2329" fmla="*/ 577344 h 1348946"/>
              <a:gd name="connsiteX2330" fmla="*/ 127394 w 1133160"/>
              <a:gd name="connsiteY2330" fmla="*/ 578624 h 1348946"/>
              <a:gd name="connsiteX2331" fmla="*/ 127916 w 1133160"/>
              <a:gd name="connsiteY2331" fmla="*/ 580073 h 1348946"/>
              <a:gd name="connsiteX2332" fmla="*/ 131734 w 1133160"/>
              <a:gd name="connsiteY2332" fmla="*/ 587078 h 1348946"/>
              <a:gd name="connsiteX2333" fmla="*/ 132225 w 1133160"/>
              <a:gd name="connsiteY2333" fmla="*/ 589993 h 1348946"/>
              <a:gd name="connsiteX2334" fmla="*/ 133829 w 1133160"/>
              <a:gd name="connsiteY2334" fmla="*/ 592041 h 1348946"/>
              <a:gd name="connsiteX2335" fmla="*/ 136046 w 1133160"/>
              <a:gd name="connsiteY2335" fmla="*/ 593777 h 1348946"/>
              <a:gd name="connsiteX2336" fmla="*/ 136664 w 1133160"/>
              <a:gd name="connsiteY2336" fmla="*/ 595326 h 1348946"/>
              <a:gd name="connsiteX2337" fmla="*/ 136728 w 1133160"/>
              <a:gd name="connsiteY2337" fmla="*/ 595806 h 1348946"/>
              <a:gd name="connsiteX2338" fmla="*/ 136765 w 1133160"/>
              <a:gd name="connsiteY2338" fmla="*/ 596088 h 1348946"/>
              <a:gd name="connsiteX2339" fmla="*/ 137521 w 1133160"/>
              <a:gd name="connsiteY2339" fmla="*/ 601712 h 1348946"/>
              <a:gd name="connsiteX2340" fmla="*/ 137676 w 1133160"/>
              <a:gd name="connsiteY2340" fmla="*/ 602170 h 1348946"/>
              <a:gd name="connsiteX2341" fmla="*/ 137895 w 1133160"/>
              <a:gd name="connsiteY2341" fmla="*/ 602823 h 1348946"/>
              <a:gd name="connsiteX2342" fmla="*/ 138690 w 1133160"/>
              <a:gd name="connsiteY2342" fmla="*/ 605185 h 1348946"/>
              <a:gd name="connsiteX2343" fmla="*/ 138070 w 1133160"/>
              <a:gd name="connsiteY2343" fmla="*/ 608655 h 1348946"/>
              <a:gd name="connsiteX2344" fmla="*/ 134551 w 1133160"/>
              <a:gd name="connsiteY2344" fmla="*/ 613675 h 1348946"/>
              <a:gd name="connsiteX2345" fmla="*/ 134116 w 1133160"/>
              <a:gd name="connsiteY2345" fmla="*/ 616898 h 1348946"/>
              <a:gd name="connsiteX2346" fmla="*/ 131767 w 1133160"/>
              <a:gd name="connsiteY2346" fmla="*/ 624583 h 1348946"/>
              <a:gd name="connsiteX2347" fmla="*/ 131817 w 1133160"/>
              <a:gd name="connsiteY2347" fmla="*/ 625741 h 1348946"/>
              <a:gd name="connsiteX2348" fmla="*/ 131829 w 1133160"/>
              <a:gd name="connsiteY2348" fmla="*/ 626010 h 1348946"/>
              <a:gd name="connsiteX2349" fmla="*/ 130593 w 1133160"/>
              <a:gd name="connsiteY2349" fmla="*/ 630474 h 1348946"/>
              <a:gd name="connsiteX2350" fmla="*/ 130692 w 1133160"/>
              <a:gd name="connsiteY2350" fmla="*/ 631531 h 1348946"/>
              <a:gd name="connsiteX2351" fmla="*/ 130897 w 1133160"/>
              <a:gd name="connsiteY2351" fmla="*/ 633697 h 1348946"/>
              <a:gd name="connsiteX2352" fmla="*/ 130673 w 1133160"/>
              <a:gd name="connsiteY2352" fmla="*/ 634917 h 1348946"/>
              <a:gd name="connsiteX2353" fmla="*/ 130341 w 1133160"/>
              <a:gd name="connsiteY2353" fmla="*/ 636734 h 1348946"/>
              <a:gd name="connsiteX2354" fmla="*/ 130707 w 1133160"/>
              <a:gd name="connsiteY2354" fmla="*/ 639832 h 1348946"/>
              <a:gd name="connsiteX2355" fmla="*/ 130433 w 1133160"/>
              <a:gd name="connsiteY2355" fmla="*/ 640568 h 1348946"/>
              <a:gd name="connsiteX2356" fmla="*/ 130333 w 1133160"/>
              <a:gd name="connsiteY2356" fmla="*/ 640839 h 1348946"/>
              <a:gd name="connsiteX2357" fmla="*/ 129226 w 1133160"/>
              <a:gd name="connsiteY2357" fmla="*/ 643799 h 1348946"/>
              <a:gd name="connsiteX2358" fmla="*/ 128376 w 1133160"/>
              <a:gd name="connsiteY2358" fmla="*/ 651978 h 1348946"/>
              <a:gd name="connsiteX2359" fmla="*/ 124258 w 1133160"/>
              <a:gd name="connsiteY2359" fmla="*/ 651533 h 1348946"/>
              <a:gd name="connsiteX2360" fmla="*/ 121058 w 1133160"/>
              <a:gd name="connsiteY2360" fmla="*/ 653505 h 1348946"/>
              <a:gd name="connsiteX2361" fmla="*/ 118100 w 1133160"/>
              <a:gd name="connsiteY2361" fmla="*/ 656579 h 1348946"/>
              <a:gd name="connsiteX2362" fmla="*/ 110221 w 1133160"/>
              <a:gd name="connsiteY2362" fmla="*/ 662367 h 1348946"/>
              <a:gd name="connsiteX2363" fmla="*/ 108857 w 1133160"/>
              <a:gd name="connsiteY2363" fmla="*/ 666908 h 1348946"/>
              <a:gd name="connsiteX2364" fmla="*/ 109462 w 1133160"/>
              <a:gd name="connsiteY2364" fmla="*/ 670828 h 1348946"/>
              <a:gd name="connsiteX2365" fmla="*/ 114430 w 1133160"/>
              <a:gd name="connsiteY2365" fmla="*/ 674426 h 1348946"/>
              <a:gd name="connsiteX2366" fmla="*/ 117680 w 1133160"/>
              <a:gd name="connsiteY2366" fmla="*/ 676562 h 1348946"/>
              <a:gd name="connsiteX2367" fmla="*/ 120990 w 1133160"/>
              <a:gd name="connsiteY2367" fmla="*/ 680105 h 1348946"/>
              <a:gd name="connsiteX2368" fmla="*/ 119906 w 1133160"/>
              <a:gd name="connsiteY2368" fmla="*/ 680663 h 1348946"/>
              <a:gd name="connsiteX2369" fmla="*/ 118591 w 1133160"/>
              <a:gd name="connsiteY2369" fmla="*/ 681340 h 1348946"/>
              <a:gd name="connsiteX2370" fmla="*/ 117116 w 1133160"/>
              <a:gd name="connsiteY2370" fmla="*/ 681345 h 1348946"/>
              <a:gd name="connsiteX2371" fmla="*/ 113246 w 1133160"/>
              <a:gd name="connsiteY2371" fmla="*/ 681050 h 1348946"/>
              <a:gd name="connsiteX2372" fmla="*/ 109124 w 1133160"/>
              <a:gd name="connsiteY2372" fmla="*/ 682842 h 1348946"/>
              <a:gd name="connsiteX2373" fmla="*/ 108254 w 1133160"/>
              <a:gd name="connsiteY2373" fmla="*/ 686584 h 1348946"/>
              <a:gd name="connsiteX2374" fmla="*/ 109724 w 1133160"/>
              <a:gd name="connsiteY2374" fmla="*/ 688724 h 1348946"/>
              <a:gd name="connsiteX2375" fmla="*/ 112238 w 1133160"/>
              <a:gd name="connsiteY2375" fmla="*/ 690431 h 1348946"/>
              <a:gd name="connsiteX2376" fmla="*/ 117268 w 1133160"/>
              <a:gd name="connsiteY2376" fmla="*/ 694092 h 1348946"/>
              <a:gd name="connsiteX2377" fmla="*/ 121678 w 1133160"/>
              <a:gd name="connsiteY2377" fmla="*/ 699410 h 1348946"/>
              <a:gd name="connsiteX2378" fmla="*/ 121423 w 1133160"/>
              <a:gd name="connsiteY2378" fmla="*/ 702843 h 1348946"/>
              <a:gd name="connsiteX2379" fmla="*/ 115476 w 1133160"/>
              <a:gd name="connsiteY2379" fmla="*/ 702435 h 1348946"/>
              <a:gd name="connsiteX2380" fmla="*/ 107665 w 1133160"/>
              <a:gd name="connsiteY2380" fmla="*/ 700929 h 1348946"/>
              <a:gd name="connsiteX2381" fmla="*/ 105454 w 1133160"/>
              <a:gd name="connsiteY2381" fmla="*/ 700446 h 1348946"/>
              <a:gd name="connsiteX2382" fmla="*/ 102747 w 1133160"/>
              <a:gd name="connsiteY2382" fmla="*/ 701681 h 1348946"/>
              <a:gd name="connsiteX2383" fmla="*/ 97820 w 1133160"/>
              <a:gd name="connsiteY2383" fmla="*/ 706356 h 1348946"/>
              <a:gd name="connsiteX2384" fmla="*/ 95608 w 1133160"/>
              <a:gd name="connsiteY2384" fmla="*/ 706364 h 1348946"/>
              <a:gd name="connsiteX2385" fmla="*/ 89953 w 1133160"/>
              <a:gd name="connsiteY2385" fmla="*/ 706629 h 1348946"/>
              <a:gd name="connsiteX2386" fmla="*/ 89947 w 1133160"/>
              <a:gd name="connsiteY2386" fmla="*/ 709080 h 1348946"/>
              <a:gd name="connsiteX2387" fmla="*/ 89937 w 1133160"/>
              <a:gd name="connsiteY2387" fmla="*/ 713002 h 1348946"/>
              <a:gd name="connsiteX2388" fmla="*/ 88462 w 1133160"/>
              <a:gd name="connsiteY2388" fmla="*/ 713498 h 1348946"/>
              <a:gd name="connsiteX2389" fmla="*/ 84775 w 1133160"/>
              <a:gd name="connsiteY2389" fmla="*/ 713511 h 1348946"/>
              <a:gd name="connsiteX2390" fmla="*/ 72976 w 1133160"/>
              <a:gd name="connsiteY2390" fmla="*/ 714286 h 1348946"/>
              <a:gd name="connsiteX2391" fmla="*/ 61178 w 1133160"/>
              <a:gd name="connsiteY2391" fmla="*/ 714327 h 1348946"/>
              <a:gd name="connsiteX2392" fmla="*/ 50364 w 1133160"/>
              <a:gd name="connsiteY2392" fmla="*/ 714363 h 1348946"/>
              <a:gd name="connsiteX2393" fmla="*/ 32910 w 1133160"/>
              <a:gd name="connsiteY2393" fmla="*/ 715403 h 1348946"/>
              <a:gd name="connsiteX2394" fmla="*/ 29226 w 1133160"/>
              <a:gd name="connsiteY2394" fmla="*/ 714435 h 1348946"/>
              <a:gd name="connsiteX2395" fmla="*/ 26026 w 1133160"/>
              <a:gd name="connsiteY2395" fmla="*/ 716161 h 1348946"/>
              <a:gd name="connsiteX2396" fmla="*/ 25773 w 1133160"/>
              <a:gd name="connsiteY2396" fmla="*/ 719105 h 1348946"/>
              <a:gd name="connsiteX2397" fmla="*/ 24771 w 1133160"/>
              <a:gd name="connsiteY2397" fmla="*/ 726955 h 1348946"/>
              <a:gd name="connsiteX2398" fmla="*/ 23482 w 1133160"/>
              <a:gd name="connsiteY2398" fmla="*/ 749763 h 1348946"/>
              <a:gd name="connsiteX2399" fmla="*/ 22467 w 1133160"/>
              <a:gd name="connsiteY2399" fmla="*/ 762763 h 1348946"/>
              <a:gd name="connsiteX2400" fmla="*/ 17762 w 1133160"/>
              <a:gd name="connsiteY2400" fmla="*/ 776267 h 1348946"/>
              <a:gd name="connsiteX2401" fmla="*/ 13572 w 1133160"/>
              <a:gd name="connsiteY2401" fmla="*/ 781431 h 1348946"/>
              <a:gd name="connsiteX2402" fmla="*/ 6423 w 1133160"/>
              <a:gd name="connsiteY2402" fmla="*/ 789302 h 1348946"/>
              <a:gd name="connsiteX2403" fmla="*/ 2965 w 1133160"/>
              <a:gd name="connsiteY2403" fmla="*/ 796426 h 1348946"/>
              <a:gd name="connsiteX2404" fmla="*/ 1704 w 1133160"/>
              <a:gd name="connsiteY2404" fmla="*/ 808446 h 1348946"/>
              <a:gd name="connsiteX2405" fmla="*/ 180 w 1133160"/>
              <a:gd name="connsiteY2405" fmla="*/ 819029 h 1348946"/>
              <a:gd name="connsiteX2406" fmla="*/ 102536 w 1133160"/>
              <a:gd name="connsiteY2406" fmla="*/ 818821 h 1348946"/>
              <a:gd name="connsiteX2407" fmla="*/ 103201 w 1133160"/>
              <a:gd name="connsiteY2407" fmla="*/ 819356 h 1348946"/>
              <a:gd name="connsiteX2408" fmla="*/ 104076 w 1133160"/>
              <a:gd name="connsiteY2408" fmla="*/ 820061 h 1348946"/>
              <a:gd name="connsiteX2409" fmla="*/ 105678 w 1133160"/>
              <a:gd name="connsiteY2409" fmla="*/ 820680 h 1348946"/>
              <a:gd name="connsiteX2410" fmla="*/ 105842 w 1133160"/>
              <a:gd name="connsiteY2410" fmla="*/ 820710 h 1348946"/>
              <a:gd name="connsiteX2411" fmla="*/ 108401 w 1133160"/>
              <a:gd name="connsiteY2411" fmla="*/ 821161 h 1348946"/>
              <a:gd name="connsiteX2412" fmla="*/ 108631 w 1133160"/>
              <a:gd name="connsiteY2412" fmla="*/ 821202 h 1348946"/>
              <a:gd name="connsiteX2413" fmla="*/ 115005 w 1133160"/>
              <a:gd name="connsiteY2413" fmla="*/ 822320 h 1348946"/>
              <a:gd name="connsiteX2414" fmla="*/ 116158 w 1133160"/>
              <a:gd name="connsiteY2414" fmla="*/ 822237 h 1348946"/>
              <a:gd name="connsiteX2415" fmla="*/ 121622 w 1133160"/>
              <a:gd name="connsiteY2415" fmla="*/ 821845 h 1348946"/>
              <a:gd name="connsiteX2416" fmla="*/ 123403 w 1133160"/>
              <a:gd name="connsiteY2416" fmla="*/ 819076 h 1348946"/>
              <a:gd name="connsiteX2417" fmla="*/ 126786 w 1133160"/>
              <a:gd name="connsiteY2417" fmla="*/ 820451 h 1348946"/>
              <a:gd name="connsiteX2418" fmla="*/ 131772 w 1133160"/>
              <a:gd name="connsiteY2418" fmla="*/ 820613 h 1348946"/>
              <a:gd name="connsiteX2419" fmla="*/ 140318 w 1133160"/>
              <a:gd name="connsiteY2419" fmla="*/ 820249 h 1348946"/>
              <a:gd name="connsiteX2420" fmla="*/ 144769 w 1133160"/>
              <a:gd name="connsiteY2420" fmla="*/ 817820 h 1348946"/>
              <a:gd name="connsiteX2421" fmla="*/ 151534 w 1133160"/>
              <a:gd name="connsiteY2421" fmla="*/ 817806 h 1348946"/>
              <a:gd name="connsiteX2422" fmla="*/ 159191 w 1133160"/>
              <a:gd name="connsiteY2422" fmla="*/ 819171 h 1348946"/>
              <a:gd name="connsiteX2423" fmla="*/ 161505 w 1133160"/>
              <a:gd name="connsiteY2423" fmla="*/ 818475 h 1348946"/>
              <a:gd name="connsiteX2424" fmla="*/ 162751 w 1133160"/>
              <a:gd name="connsiteY2424" fmla="*/ 815881 h 1348946"/>
              <a:gd name="connsiteX2425" fmla="*/ 162396 w 1133160"/>
              <a:gd name="connsiteY2425" fmla="*/ 814326 h 1348946"/>
              <a:gd name="connsiteX2426" fmla="*/ 161505 w 1133160"/>
              <a:gd name="connsiteY2426" fmla="*/ 811219 h 1348946"/>
              <a:gd name="connsiteX2427" fmla="*/ 161861 w 1133160"/>
              <a:gd name="connsiteY2427" fmla="*/ 810009 h 1348946"/>
              <a:gd name="connsiteX2428" fmla="*/ 164353 w 1133160"/>
              <a:gd name="connsiteY2428" fmla="*/ 808450 h 1348946"/>
              <a:gd name="connsiteX2429" fmla="*/ 164710 w 1133160"/>
              <a:gd name="connsiteY2429" fmla="*/ 806375 h 1348946"/>
              <a:gd name="connsiteX2430" fmla="*/ 163107 w 1133160"/>
              <a:gd name="connsiteY2430" fmla="*/ 804824 h 1348946"/>
              <a:gd name="connsiteX2431" fmla="*/ 161505 w 1133160"/>
              <a:gd name="connsiteY2431" fmla="*/ 803618 h 1348946"/>
              <a:gd name="connsiteX2432" fmla="*/ 159724 w 1133160"/>
              <a:gd name="connsiteY2432" fmla="*/ 802586 h 1348946"/>
              <a:gd name="connsiteX2433" fmla="*/ 158300 w 1133160"/>
              <a:gd name="connsiteY2433" fmla="*/ 801379 h 1348946"/>
              <a:gd name="connsiteX2434" fmla="*/ 156521 w 1133160"/>
              <a:gd name="connsiteY2434" fmla="*/ 800003 h 1348946"/>
              <a:gd name="connsiteX2435" fmla="*/ 154919 w 1133160"/>
              <a:gd name="connsiteY2435" fmla="*/ 797069 h 1348946"/>
              <a:gd name="connsiteX2436" fmla="*/ 155630 w 1133160"/>
              <a:gd name="connsiteY2436" fmla="*/ 795339 h 1348946"/>
              <a:gd name="connsiteX2437" fmla="*/ 155808 w 1133160"/>
              <a:gd name="connsiteY2437" fmla="*/ 792921 h 1348946"/>
              <a:gd name="connsiteX2438" fmla="*/ 158300 w 1133160"/>
              <a:gd name="connsiteY2438" fmla="*/ 791361 h 1348946"/>
              <a:gd name="connsiteX2439" fmla="*/ 162396 w 1133160"/>
              <a:gd name="connsiteY2439" fmla="*/ 790143 h 1348946"/>
              <a:gd name="connsiteX2440" fmla="*/ 165423 w 1133160"/>
              <a:gd name="connsiteY2440" fmla="*/ 790654 h 1348946"/>
              <a:gd name="connsiteX2441" fmla="*/ 170941 w 1133160"/>
              <a:gd name="connsiteY2441" fmla="*/ 793406 h 1348946"/>
              <a:gd name="connsiteX2442" fmla="*/ 173096 w 1133160"/>
              <a:gd name="connsiteY2442" fmla="*/ 783674 h 1348946"/>
              <a:gd name="connsiteX2443" fmla="*/ 188826 w 1133160"/>
              <a:gd name="connsiteY2443" fmla="*/ 789299 h 1348946"/>
              <a:gd name="connsiteX2444" fmla="*/ 197265 w 1133160"/>
              <a:gd name="connsiteY2444" fmla="*/ 792010 h 1348946"/>
              <a:gd name="connsiteX2445" fmla="*/ 222276 w 1133160"/>
              <a:gd name="connsiteY2445" fmla="*/ 799118 h 1348946"/>
              <a:gd name="connsiteX2446" fmla="*/ 222941 w 1133160"/>
              <a:gd name="connsiteY2446" fmla="*/ 800877 h 1348946"/>
              <a:gd name="connsiteX2447" fmla="*/ 224061 w 1133160"/>
              <a:gd name="connsiteY2447" fmla="*/ 803832 h 1348946"/>
              <a:gd name="connsiteX2448" fmla="*/ 224366 w 1133160"/>
              <a:gd name="connsiteY2448" fmla="*/ 804635 h 1348946"/>
              <a:gd name="connsiteX2449" fmla="*/ 226805 w 1133160"/>
              <a:gd name="connsiteY2449" fmla="*/ 808266 h 1348946"/>
              <a:gd name="connsiteX2450" fmla="*/ 226949 w 1133160"/>
              <a:gd name="connsiteY2450" fmla="*/ 808479 h 1348946"/>
              <a:gd name="connsiteX2451" fmla="*/ 229163 w 1133160"/>
              <a:gd name="connsiteY2451" fmla="*/ 810837 h 1348946"/>
              <a:gd name="connsiteX2452" fmla="*/ 231750 w 1133160"/>
              <a:gd name="connsiteY2452" fmla="*/ 812389 h 1348946"/>
              <a:gd name="connsiteX2453" fmla="*/ 234888 w 1133160"/>
              <a:gd name="connsiteY2453" fmla="*/ 815551 h 1348946"/>
              <a:gd name="connsiteX2454" fmla="*/ 235692 w 1133160"/>
              <a:gd name="connsiteY2454" fmla="*/ 816756 h 1348946"/>
              <a:gd name="connsiteX2455" fmla="*/ 236220 w 1133160"/>
              <a:gd name="connsiteY2455" fmla="*/ 817549 h 1348946"/>
              <a:gd name="connsiteX2456" fmla="*/ 237286 w 1133160"/>
              <a:gd name="connsiteY2456" fmla="*/ 819148 h 1348946"/>
              <a:gd name="connsiteX2457" fmla="*/ 240091 w 1133160"/>
              <a:gd name="connsiteY2457" fmla="*/ 821684 h 1348946"/>
              <a:gd name="connsiteX2458" fmla="*/ 241309 w 1133160"/>
              <a:gd name="connsiteY2458" fmla="*/ 822786 h 1348946"/>
              <a:gd name="connsiteX2459" fmla="*/ 242087 w 1133160"/>
              <a:gd name="connsiteY2459" fmla="*/ 823489 h 1348946"/>
              <a:gd name="connsiteX2460" fmla="*/ 242942 w 1133160"/>
              <a:gd name="connsiteY2460" fmla="*/ 823882 h 1348946"/>
              <a:gd name="connsiteX2461" fmla="*/ 243389 w 1133160"/>
              <a:gd name="connsiteY2461" fmla="*/ 824086 h 1348946"/>
              <a:gd name="connsiteX2462" fmla="*/ 245782 w 1133160"/>
              <a:gd name="connsiteY2462" fmla="*/ 824423 h 1348946"/>
              <a:gd name="connsiteX2463" fmla="*/ 247328 w 1133160"/>
              <a:gd name="connsiteY2463" fmla="*/ 825375 h 1348946"/>
              <a:gd name="connsiteX2464" fmla="*/ 248000 w 1133160"/>
              <a:gd name="connsiteY2464" fmla="*/ 825788 h 1348946"/>
              <a:gd name="connsiteX2465" fmla="*/ 252434 w 1133160"/>
              <a:gd name="connsiteY2465" fmla="*/ 826907 h 1348946"/>
              <a:gd name="connsiteX2466" fmla="*/ 252733 w 1133160"/>
              <a:gd name="connsiteY2466" fmla="*/ 827097 h 1348946"/>
              <a:gd name="connsiteX2467" fmla="*/ 252926 w 1133160"/>
              <a:gd name="connsiteY2467" fmla="*/ 827218 h 1348946"/>
              <a:gd name="connsiteX2468" fmla="*/ 253419 w 1133160"/>
              <a:gd name="connsiteY2468" fmla="*/ 827528 h 1348946"/>
              <a:gd name="connsiteX2469" fmla="*/ 255879 w 1133160"/>
              <a:gd name="connsiteY2469" fmla="*/ 830133 h 1348946"/>
              <a:gd name="connsiteX2470" fmla="*/ 257060 w 1133160"/>
              <a:gd name="connsiteY2470" fmla="*/ 831382 h 1348946"/>
              <a:gd name="connsiteX2471" fmla="*/ 258340 w 1133160"/>
              <a:gd name="connsiteY2471" fmla="*/ 832738 h 1348946"/>
              <a:gd name="connsiteX2472" fmla="*/ 259388 w 1133160"/>
              <a:gd name="connsiteY2472" fmla="*/ 832944 h 1348946"/>
              <a:gd name="connsiteX2473" fmla="*/ 259670 w 1133160"/>
              <a:gd name="connsiteY2473" fmla="*/ 832998 h 1348946"/>
              <a:gd name="connsiteX2474" fmla="*/ 260250 w 1133160"/>
              <a:gd name="connsiteY2474" fmla="*/ 833112 h 1348946"/>
              <a:gd name="connsiteX2475" fmla="*/ 260389 w 1133160"/>
              <a:gd name="connsiteY2475" fmla="*/ 833196 h 1348946"/>
              <a:gd name="connsiteX2476" fmla="*/ 262405 w 1133160"/>
              <a:gd name="connsiteY2476" fmla="*/ 834415 h 1348946"/>
              <a:gd name="connsiteX2477" fmla="*/ 270152 w 1133160"/>
              <a:gd name="connsiteY2477" fmla="*/ 834899 h 1348946"/>
              <a:gd name="connsiteX2478" fmla="*/ 270474 w 1133160"/>
              <a:gd name="connsiteY2478" fmla="*/ 834919 h 1348946"/>
              <a:gd name="connsiteX2479" fmla="*/ 271011 w 1133160"/>
              <a:gd name="connsiteY2479" fmla="*/ 835406 h 1348946"/>
              <a:gd name="connsiteX2480" fmla="*/ 272500 w 1133160"/>
              <a:gd name="connsiteY2480" fmla="*/ 836762 h 1348946"/>
              <a:gd name="connsiteX2481" fmla="*/ 273612 w 1133160"/>
              <a:gd name="connsiteY2481" fmla="*/ 837772 h 1348946"/>
              <a:gd name="connsiteX2482" fmla="*/ 276382 w 1133160"/>
              <a:gd name="connsiteY2482" fmla="*/ 839388 h 1348946"/>
              <a:gd name="connsiteX2483" fmla="*/ 277743 w 1133160"/>
              <a:gd name="connsiteY2483" fmla="*/ 839831 h 1348946"/>
              <a:gd name="connsiteX2484" fmla="*/ 278917 w 1133160"/>
              <a:gd name="connsiteY2484" fmla="*/ 840215 h 1348946"/>
              <a:gd name="connsiteX2485" fmla="*/ 280130 w 1133160"/>
              <a:gd name="connsiteY2485" fmla="*/ 840611 h 1348946"/>
              <a:gd name="connsiteX2486" fmla="*/ 280571 w 1133160"/>
              <a:gd name="connsiteY2486" fmla="*/ 840755 h 1348946"/>
              <a:gd name="connsiteX2487" fmla="*/ 281113 w 1133160"/>
              <a:gd name="connsiteY2487" fmla="*/ 840997 h 1348946"/>
              <a:gd name="connsiteX2488" fmla="*/ 282828 w 1133160"/>
              <a:gd name="connsiteY2488" fmla="*/ 841760 h 1348946"/>
              <a:gd name="connsiteX2489" fmla="*/ 285312 w 1133160"/>
              <a:gd name="connsiteY2489" fmla="*/ 842867 h 1348946"/>
              <a:gd name="connsiteX2490" fmla="*/ 286808 w 1133160"/>
              <a:gd name="connsiteY2490" fmla="*/ 844345 h 1348946"/>
              <a:gd name="connsiteX2491" fmla="*/ 288265 w 1133160"/>
              <a:gd name="connsiteY2491" fmla="*/ 845783 h 1348946"/>
              <a:gd name="connsiteX2492" fmla="*/ 289125 w 1133160"/>
              <a:gd name="connsiteY2492" fmla="*/ 847457 h 1348946"/>
              <a:gd name="connsiteX2493" fmla="*/ 290103 w 1133160"/>
              <a:gd name="connsiteY2493" fmla="*/ 853035 h 1348946"/>
              <a:gd name="connsiteX2494" fmla="*/ 290379 w 1133160"/>
              <a:gd name="connsiteY2494" fmla="*/ 853373 h 1348946"/>
              <a:gd name="connsiteX2495" fmla="*/ 290552 w 1133160"/>
              <a:gd name="connsiteY2495" fmla="*/ 853587 h 1348946"/>
              <a:gd name="connsiteX2496" fmla="*/ 290963 w 1133160"/>
              <a:gd name="connsiteY2496" fmla="*/ 854089 h 1348946"/>
              <a:gd name="connsiteX2497" fmla="*/ 295330 w 1133160"/>
              <a:gd name="connsiteY2497" fmla="*/ 856432 h 1348946"/>
              <a:gd name="connsiteX2498" fmla="*/ 296547 w 1133160"/>
              <a:gd name="connsiteY2498" fmla="*/ 857085 h 1348946"/>
              <a:gd name="connsiteX2499" fmla="*/ 296748 w 1133160"/>
              <a:gd name="connsiteY2499" fmla="*/ 857194 h 1348946"/>
              <a:gd name="connsiteX2500" fmla="*/ 300625 w 1133160"/>
              <a:gd name="connsiteY2500" fmla="*/ 861102 h 1348946"/>
              <a:gd name="connsiteX2501" fmla="*/ 302410 w 1133160"/>
              <a:gd name="connsiteY2501" fmla="*/ 861786 h 1348946"/>
              <a:gd name="connsiteX2502" fmla="*/ 304142 w 1133160"/>
              <a:gd name="connsiteY2502" fmla="*/ 861866 h 1348946"/>
              <a:gd name="connsiteX2503" fmla="*/ 305182 w 1133160"/>
              <a:gd name="connsiteY2503" fmla="*/ 861913 h 1348946"/>
              <a:gd name="connsiteX2504" fmla="*/ 308444 w 1133160"/>
              <a:gd name="connsiteY2504" fmla="*/ 862785 h 1348946"/>
              <a:gd name="connsiteX2505" fmla="*/ 313312 w 1133160"/>
              <a:gd name="connsiteY2505" fmla="*/ 862976 h 1348946"/>
              <a:gd name="connsiteX2506" fmla="*/ 313959 w 1133160"/>
              <a:gd name="connsiteY2506" fmla="*/ 862786 h 1348946"/>
              <a:gd name="connsiteX2507" fmla="*/ 314219 w 1133160"/>
              <a:gd name="connsiteY2507" fmla="*/ 862711 h 1348946"/>
              <a:gd name="connsiteX2508" fmla="*/ 314790 w 1133160"/>
              <a:gd name="connsiteY2508" fmla="*/ 862544 h 1348946"/>
              <a:gd name="connsiteX2509" fmla="*/ 316516 w 1133160"/>
              <a:gd name="connsiteY2509" fmla="*/ 861307 h 1348946"/>
              <a:gd name="connsiteX2510" fmla="*/ 318096 w 1133160"/>
              <a:gd name="connsiteY2510" fmla="*/ 859505 h 1348946"/>
              <a:gd name="connsiteX2511" fmla="*/ 320529 w 1133160"/>
              <a:gd name="connsiteY2511" fmla="*/ 856727 h 1348946"/>
              <a:gd name="connsiteX2512" fmla="*/ 321330 w 1133160"/>
              <a:gd name="connsiteY2512" fmla="*/ 856295 h 1348946"/>
              <a:gd name="connsiteX2513" fmla="*/ 322735 w 1133160"/>
              <a:gd name="connsiteY2513" fmla="*/ 856208 h 1348946"/>
              <a:gd name="connsiteX2514" fmla="*/ 324287 w 1133160"/>
              <a:gd name="connsiteY2514" fmla="*/ 856112 h 1348946"/>
              <a:gd name="connsiteX2515" fmla="*/ 326680 w 1133160"/>
              <a:gd name="connsiteY2515" fmla="*/ 857109 h 1348946"/>
              <a:gd name="connsiteX2516" fmla="*/ 328052 w 1133160"/>
              <a:gd name="connsiteY2516" fmla="*/ 857680 h 1348946"/>
              <a:gd name="connsiteX2517" fmla="*/ 330258 w 1133160"/>
              <a:gd name="connsiteY2517" fmla="*/ 858599 h 1348946"/>
              <a:gd name="connsiteX2518" fmla="*/ 331296 w 1133160"/>
              <a:gd name="connsiteY2518" fmla="*/ 858648 h 1348946"/>
              <a:gd name="connsiteX2519" fmla="*/ 335682 w 1133160"/>
              <a:gd name="connsiteY2519" fmla="*/ 858862 h 1348946"/>
              <a:gd name="connsiteX2520" fmla="*/ 336576 w 1133160"/>
              <a:gd name="connsiteY2520" fmla="*/ 865849 h 1348946"/>
              <a:gd name="connsiteX2521" fmla="*/ 337515 w 1133160"/>
              <a:gd name="connsiteY2521" fmla="*/ 873174 h 1348946"/>
              <a:gd name="connsiteX2522" fmla="*/ 337989 w 1133160"/>
              <a:gd name="connsiteY2522" fmla="*/ 876880 h 1348946"/>
              <a:gd name="connsiteX2523" fmla="*/ 336918 w 1133160"/>
              <a:gd name="connsiteY2523" fmla="*/ 892315 h 1348946"/>
              <a:gd name="connsiteX2524" fmla="*/ 337081 w 1133160"/>
              <a:gd name="connsiteY2524" fmla="*/ 893345 h 1348946"/>
              <a:gd name="connsiteX2525" fmla="*/ 337281 w 1133160"/>
              <a:gd name="connsiteY2525" fmla="*/ 894608 h 1348946"/>
              <a:gd name="connsiteX2526" fmla="*/ 340656 w 1133160"/>
              <a:gd name="connsiteY2526" fmla="*/ 903037 h 1348946"/>
              <a:gd name="connsiteX2527" fmla="*/ 341024 w 1133160"/>
              <a:gd name="connsiteY2527" fmla="*/ 903161 h 1348946"/>
              <a:gd name="connsiteX2528" fmla="*/ 340957 w 1133160"/>
              <a:gd name="connsiteY2528" fmla="*/ 906695 h 1348946"/>
              <a:gd name="connsiteX2529" fmla="*/ 341938 w 1133160"/>
              <a:gd name="connsiteY2529" fmla="*/ 909049 h 1348946"/>
              <a:gd name="connsiteX2530" fmla="*/ 342204 w 1133160"/>
              <a:gd name="connsiteY2530" fmla="*/ 910004 h 1348946"/>
              <a:gd name="connsiteX2531" fmla="*/ 342490 w 1133160"/>
              <a:gd name="connsiteY2531" fmla="*/ 911032 h 1348946"/>
              <a:gd name="connsiteX2532" fmla="*/ 341846 w 1133160"/>
              <a:gd name="connsiteY2532" fmla="*/ 927387 h 1348946"/>
              <a:gd name="connsiteX2533" fmla="*/ 341104 w 1133160"/>
              <a:gd name="connsiteY2533" fmla="*/ 932047 h 1348946"/>
              <a:gd name="connsiteX2534" fmla="*/ 339743 w 1133160"/>
              <a:gd name="connsiteY2534" fmla="*/ 940599 h 1348946"/>
              <a:gd name="connsiteX2535" fmla="*/ 339323 w 1133160"/>
              <a:gd name="connsiteY2535" fmla="*/ 943246 h 1348946"/>
              <a:gd name="connsiteX2536" fmla="*/ 338733 w 1133160"/>
              <a:gd name="connsiteY2536" fmla="*/ 946961 h 1348946"/>
              <a:gd name="connsiteX2537" fmla="*/ 339241 w 1133160"/>
              <a:gd name="connsiteY2537" fmla="*/ 950351 h 1348946"/>
              <a:gd name="connsiteX2538" fmla="*/ 339281 w 1133160"/>
              <a:gd name="connsiteY2538" fmla="*/ 950614 h 1348946"/>
              <a:gd name="connsiteX2539" fmla="*/ 340999 w 1133160"/>
              <a:gd name="connsiteY2539" fmla="*/ 954210 h 1348946"/>
              <a:gd name="connsiteX2540" fmla="*/ 341518 w 1133160"/>
              <a:gd name="connsiteY2540" fmla="*/ 956535 h 1348946"/>
              <a:gd name="connsiteX2541" fmla="*/ 341854 w 1133160"/>
              <a:gd name="connsiteY2541" fmla="*/ 958052 h 1348946"/>
              <a:gd name="connsiteX2542" fmla="*/ 340940 w 1133160"/>
              <a:gd name="connsiteY2542" fmla="*/ 961901 h 1348946"/>
              <a:gd name="connsiteX2543" fmla="*/ 340119 w 1133160"/>
              <a:gd name="connsiteY2543" fmla="*/ 965360 h 1348946"/>
              <a:gd name="connsiteX2544" fmla="*/ 340417 w 1133160"/>
              <a:gd name="connsiteY2544" fmla="*/ 972422 h 1348946"/>
              <a:gd name="connsiteX2545" fmla="*/ 341625 w 1133160"/>
              <a:gd name="connsiteY2545" fmla="*/ 971820 h 1348946"/>
              <a:gd name="connsiteX2546" fmla="*/ 342440 w 1133160"/>
              <a:gd name="connsiteY2546" fmla="*/ 971087 h 1348946"/>
              <a:gd name="connsiteX2547" fmla="*/ 345223 w 1133160"/>
              <a:gd name="connsiteY2547" fmla="*/ 968589 h 1348946"/>
              <a:gd name="connsiteX2548" fmla="*/ 348120 w 1133160"/>
              <a:gd name="connsiteY2548" fmla="*/ 966919 h 1348946"/>
              <a:gd name="connsiteX2549" fmla="*/ 348432 w 1133160"/>
              <a:gd name="connsiteY2549" fmla="*/ 963098 h 1348946"/>
              <a:gd name="connsiteX2550" fmla="*/ 348867 w 1133160"/>
              <a:gd name="connsiteY2550" fmla="*/ 961394 h 1348946"/>
              <a:gd name="connsiteX2551" fmla="*/ 348992 w 1133160"/>
              <a:gd name="connsiteY2551" fmla="*/ 960910 h 1348946"/>
              <a:gd name="connsiteX2552" fmla="*/ 349824 w 1133160"/>
              <a:gd name="connsiteY2552" fmla="*/ 960191 h 1348946"/>
              <a:gd name="connsiteX2553" fmla="*/ 351274 w 1133160"/>
              <a:gd name="connsiteY2553" fmla="*/ 958933 h 1348946"/>
              <a:gd name="connsiteX2554" fmla="*/ 356327 w 1133160"/>
              <a:gd name="connsiteY2554" fmla="*/ 956463 h 1348946"/>
              <a:gd name="connsiteX2555" fmla="*/ 356461 w 1133160"/>
              <a:gd name="connsiteY2555" fmla="*/ 956345 h 1348946"/>
              <a:gd name="connsiteX2556" fmla="*/ 358734 w 1133160"/>
              <a:gd name="connsiteY2556" fmla="*/ 954360 h 1348946"/>
              <a:gd name="connsiteX2557" fmla="*/ 358670 w 1133160"/>
              <a:gd name="connsiteY2557" fmla="*/ 952594 h 1348946"/>
              <a:gd name="connsiteX2558" fmla="*/ 358614 w 1133160"/>
              <a:gd name="connsiteY2558" fmla="*/ 951075 h 1348946"/>
              <a:gd name="connsiteX2559" fmla="*/ 359170 w 1133160"/>
              <a:gd name="connsiteY2559" fmla="*/ 950272 h 1348946"/>
              <a:gd name="connsiteX2560" fmla="*/ 359973 w 1133160"/>
              <a:gd name="connsiteY2560" fmla="*/ 949839 h 1348946"/>
              <a:gd name="connsiteX2561" fmla="*/ 360241 w 1133160"/>
              <a:gd name="connsiteY2561" fmla="*/ 949852 h 1348946"/>
              <a:gd name="connsiteX2562" fmla="*/ 362642 w 1133160"/>
              <a:gd name="connsiteY2562" fmla="*/ 949968 h 1348946"/>
              <a:gd name="connsiteX2563" fmla="*/ 366623 w 1133160"/>
              <a:gd name="connsiteY2563" fmla="*/ 950159 h 1348946"/>
              <a:gd name="connsiteX2564" fmla="*/ 373031 w 1133160"/>
              <a:gd name="connsiteY2564" fmla="*/ 947877 h 1348946"/>
              <a:gd name="connsiteX2565" fmla="*/ 373891 w 1133160"/>
              <a:gd name="connsiteY2565" fmla="*/ 948248 h 1348946"/>
              <a:gd name="connsiteX2566" fmla="*/ 375473 w 1133160"/>
              <a:gd name="connsiteY2566" fmla="*/ 948302 h 1348946"/>
              <a:gd name="connsiteX2567" fmla="*/ 377709 w 1133160"/>
              <a:gd name="connsiteY2567" fmla="*/ 948379 h 1348946"/>
              <a:gd name="connsiteX2568" fmla="*/ 382013 w 1133160"/>
              <a:gd name="connsiteY2568" fmla="*/ 951793 h 1348946"/>
              <a:gd name="connsiteX2569" fmla="*/ 382106 w 1133160"/>
              <a:gd name="connsiteY2569" fmla="*/ 952120 h 1348946"/>
              <a:gd name="connsiteX2570" fmla="*/ 382383 w 1133160"/>
              <a:gd name="connsiteY2570" fmla="*/ 953094 h 1348946"/>
              <a:gd name="connsiteX2571" fmla="*/ 381953 w 1133160"/>
              <a:gd name="connsiteY2571" fmla="*/ 954607 h 1348946"/>
              <a:gd name="connsiteX2572" fmla="*/ 381575 w 1133160"/>
              <a:gd name="connsiteY2572" fmla="*/ 955943 h 1348946"/>
              <a:gd name="connsiteX2573" fmla="*/ 381696 w 1133160"/>
              <a:gd name="connsiteY2573" fmla="*/ 957058 h 1348946"/>
              <a:gd name="connsiteX2574" fmla="*/ 382334 w 1133160"/>
              <a:gd name="connsiteY2574" fmla="*/ 957521 h 1348946"/>
              <a:gd name="connsiteX2575" fmla="*/ 382803 w 1133160"/>
              <a:gd name="connsiteY2575" fmla="*/ 957864 h 1348946"/>
              <a:gd name="connsiteX2576" fmla="*/ 383892 w 1133160"/>
              <a:gd name="connsiteY2576" fmla="*/ 958154 h 1348946"/>
              <a:gd name="connsiteX2577" fmla="*/ 385386 w 1133160"/>
              <a:gd name="connsiteY2577" fmla="*/ 958551 h 1348946"/>
              <a:gd name="connsiteX2578" fmla="*/ 386922 w 1133160"/>
              <a:gd name="connsiteY2578" fmla="*/ 959754 h 1348946"/>
              <a:gd name="connsiteX2579" fmla="*/ 387048 w 1133160"/>
              <a:gd name="connsiteY2579" fmla="*/ 959852 h 1348946"/>
              <a:gd name="connsiteX2580" fmla="*/ 387476 w 1133160"/>
              <a:gd name="connsiteY2580" fmla="*/ 961072 h 1348946"/>
              <a:gd name="connsiteX2581" fmla="*/ 388395 w 1133160"/>
              <a:gd name="connsiteY2581" fmla="*/ 963697 h 1348946"/>
              <a:gd name="connsiteX2582" fmla="*/ 388233 w 1133160"/>
              <a:gd name="connsiteY2582" fmla="*/ 964174 h 1348946"/>
              <a:gd name="connsiteX2583" fmla="*/ 387098 w 1133160"/>
              <a:gd name="connsiteY2583" fmla="*/ 967534 h 1348946"/>
              <a:gd name="connsiteX2584" fmla="*/ 385404 w 1133160"/>
              <a:gd name="connsiteY2584" fmla="*/ 968780 h 1348946"/>
              <a:gd name="connsiteX2585" fmla="*/ 384999 w 1133160"/>
              <a:gd name="connsiteY2585" fmla="*/ 969079 h 1348946"/>
              <a:gd name="connsiteX2586" fmla="*/ 382528 w 1133160"/>
              <a:gd name="connsiteY2586" fmla="*/ 972480 h 1348946"/>
              <a:gd name="connsiteX2587" fmla="*/ 382528 w 1133160"/>
              <a:gd name="connsiteY2587" fmla="*/ 972947 h 1348946"/>
              <a:gd name="connsiteX2588" fmla="*/ 382528 w 1133160"/>
              <a:gd name="connsiteY2588" fmla="*/ 973473 h 1348946"/>
              <a:gd name="connsiteX2589" fmla="*/ 383609 w 1133160"/>
              <a:gd name="connsiteY2589" fmla="*/ 974956 h 1348946"/>
              <a:gd name="connsiteX2590" fmla="*/ 383714 w 1133160"/>
              <a:gd name="connsiteY2590" fmla="*/ 975100 h 1348946"/>
              <a:gd name="connsiteX2591" fmla="*/ 384247 w 1133160"/>
              <a:gd name="connsiteY2591" fmla="*/ 975833 h 1348946"/>
              <a:gd name="connsiteX2592" fmla="*/ 384860 w 1133160"/>
              <a:gd name="connsiteY2592" fmla="*/ 976251 h 1348946"/>
              <a:gd name="connsiteX2593" fmla="*/ 385968 w 1133160"/>
              <a:gd name="connsiteY2593" fmla="*/ 977010 h 1348946"/>
              <a:gd name="connsiteX2594" fmla="*/ 391943 w 1133160"/>
              <a:gd name="connsiteY2594" fmla="*/ 976153 h 1348946"/>
              <a:gd name="connsiteX2595" fmla="*/ 392443 w 1133160"/>
              <a:gd name="connsiteY2595" fmla="*/ 976191 h 1348946"/>
              <a:gd name="connsiteX2596" fmla="*/ 394466 w 1133160"/>
              <a:gd name="connsiteY2596" fmla="*/ 976344 h 1348946"/>
              <a:gd name="connsiteX2597" fmla="*/ 395382 w 1133160"/>
              <a:gd name="connsiteY2597" fmla="*/ 976975 h 1348946"/>
              <a:gd name="connsiteX2598" fmla="*/ 395635 w 1133160"/>
              <a:gd name="connsiteY2598" fmla="*/ 977149 h 1348946"/>
              <a:gd name="connsiteX2599" fmla="*/ 396616 w 1133160"/>
              <a:gd name="connsiteY2599" fmla="*/ 979629 h 1348946"/>
              <a:gd name="connsiteX2600" fmla="*/ 396551 w 1133160"/>
              <a:gd name="connsiteY2600" fmla="*/ 981302 h 1348946"/>
              <a:gd name="connsiteX2601" fmla="*/ 396044 w 1133160"/>
              <a:gd name="connsiteY2601" fmla="*/ 989788 h 1348946"/>
              <a:gd name="connsiteX2602" fmla="*/ 397195 w 1133160"/>
              <a:gd name="connsiteY2602" fmla="*/ 995214 h 1348946"/>
              <a:gd name="connsiteX2603" fmla="*/ 395966 w 1133160"/>
              <a:gd name="connsiteY2603" fmla="*/ 999275 h 1348946"/>
              <a:gd name="connsiteX2604" fmla="*/ 395851 w 1133160"/>
              <a:gd name="connsiteY2604" fmla="*/ 999648 h 1348946"/>
              <a:gd name="connsiteX2605" fmla="*/ 395972 w 1133160"/>
              <a:gd name="connsiteY2605" fmla="*/ 1000181 h 1348946"/>
              <a:gd name="connsiteX2606" fmla="*/ 396016 w 1133160"/>
              <a:gd name="connsiteY2606" fmla="*/ 1000345 h 1348946"/>
              <a:gd name="connsiteX2607" fmla="*/ 396508 w 1133160"/>
              <a:gd name="connsiteY2607" fmla="*/ 1002114 h 1348946"/>
              <a:gd name="connsiteX2608" fmla="*/ 396538 w 1133160"/>
              <a:gd name="connsiteY2608" fmla="*/ 1004058 h 1348946"/>
              <a:gd name="connsiteX2609" fmla="*/ 396541 w 1133160"/>
              <a:gd name="connsiteY2609" fmla="*/ 1004223 h 1348946"/>
              <a:gd name="connsiteX2610" fmla="*/ 396564 w 1133160"/>
              <a:gd name="connsiteY2610" fmla="*/ 1005705 h 1348946"/>
              <a:gd name="connsiteX2611" fmla="*/ 397455 w 1133160"/>
              <a:gd name="connsiteY2611" fmla="*/ 1006645 h 1348946"/>
              <a:gd name="connsiteX2612" fmla="*/ 397977 w 1133160"/>
              <a:gd name="connsiteY2612" fmla="*/ 1007196 h 1348946"/>
              <a:gd name="connsiteX2613" fmla="*/ 399947 w 1133160"/>
              <a:gd name="connsiteY2613" fmla="*/ 1007508 h 1348946"/>
              <a:gd name="connsiteX2614" fmla="*/ 399731 w 1133160"/>
              <a:gd name="connsiteY2614" fmla="*/ 1009055 h 1348946"/>
              <a:gd name="connsiteX2615" fmla="*/ 399326 w 1133160"/>
              <a:gd name="connsiteY2615" fmla="*/ 1011961 h 1348946"/>
              <a:gd name="connsiteX2616" fmla="*/ 393755 w 1133160"/>
              <a:gd name="connsiteY2616" fmla="*/ 1013368 h 1348946"/>
              <a:gd name="connsiteX2617" fmla="*/ 394113 w 1133160"/>
              <a:gd name="connsiteY2617" fmla="*/ 1018949 h 1348946"/>
              <a:gd name="connsiteX2618" fmla="*/ 397887 w 1133160"/>
              <a:gd name="connsiteY2618" fmla="*/ 1031674 h 1348946"/>
              <a:gd name="connsiteX2619" fmla="*/ 399504 w 1133160"/>
              <a:gd name="connsiteY2619" fmla="*/ 1041437 h 1348946"/>
              <a:gd name="connsiteX2620" fmla="*/ 401301 w 1133160"/>
              <a:gd name="connsiteY2620" fmla="*/ 1043527 h 1348946"/>
              <a:gd name="connsiteX2621" fmla="*/ 407949 w 1133160"/>
              <a:gd name="connsiteY2621" fmla="*/ 1043512 h 1348946"/>
              <a:gd name="connsiteX2622" fmla="*/ 413520 w 1133160"/>
              <a:gd name="connsiteY2622" fmla="*/ 1045244 h 1348946"/>
              <a:gd name="connsiteX2623" fmla="*/ 415857 w 1133160"/>
              <a:gd name="connsiteY2623" fmla="*/ 1047507 h 1348946"/>
              <a:gd name="connsiteX2624" fmla="*/ 413520 w 1133160"/>
              <a:gd name="connsiteY2624" fmla="*/ 1051872 h 1348946"/>
              <a:gd name="connsiteX2625" fmla="*/ 406332 w 1133160"/>
              <a:gd name="connsiteY2625" fmla="*/ 1055377 h 1348946"/>
              <a:gd name="connsiteX2626" fmla="*/ 400222 w 1133160"/>
              <a:gd name="connsiteY2626" fmla="*/ 1058879 h 1348946"/>
              <a:gd name="connsiteX2627" fmla="*/ 397705 w 1133160"/>
              <a:gd name="connsiteY2627" fmla="*/ 1093423 h 1348946"/>
              <a:gd name="connsiteX2628" fmla="*/ 408265 w 1133160"/>
              <a:gd name="connsiteY2628" fmla="*/ 1095957 h 1348946"/>
              <a:gd name="connsiteX2629" fmla="*/ 411895 w 1133160"/>
              <a:gd name="connsiteY2629" fmla="*/ 1095591 h 1348946"/>
              <a:gd name="connsiteX2630" fmla="*/ 417247 w 1133160"/>
              <a:gd name="connsiteY2630" fmla="*/ 1097025 h 1348946"/>
              <a:gd name="connsiteX2631" fmla="*/ 418130 w 1133160"/>
              <a:gd name="connsiteY2631" fmla="*/ 1097870 h 1348946"/>
              <a:gd name="connsiteX2632" fmla="*/ 421913 w 1133160"/>
              <a:gd name="connsiteY2632" fmla="*/ 1101490 h 1348946"/>
              <a:gd name="connsiteX2633" fmla="*/ 423697 w 1133160"/>
              <a:gd name="connsiteY2633" fmla="*/ 1102238 h 1348946"/>
              <a:gd name="connsiteX2634" fmla="*/ 427757 w 1133160"/>
              <a:gd name="connsiteY2634" fmla="*/ 1102431 h 1348946"/>
              <a:gd name="connsiteX2635" fmla="*/ 434365 w 1133160"/>
              <a:gd name="connsiteY2635" fmla="*/ 1104157 h 1348946"/>
              <a:gd name="connsiteX2636" fmla="*/ 439396 w 1133160"/>
              <a:gd name="connsiteY2636" fmla="*/ 1107285 h 1348946"/>
              <a:gd name="connsiteX2637" fmla="*/ 443528 w 1133160"/>
              <a:gd name="connsiteY2637" fmla="*/ 1111813 h 1348946"/>
              <a:gd name="connsiteX2638" fmla="*/ 447842 w 1133160"/>
              <a:gd name="connsiteY2638" fmla="*/ 1122270 h 1348946"/>
              <a:gd name="connsiteX2639" fmla="*/ 446224 w 1133160"/>
              <a:gd name="connsiteY2639" fmla="*/ 1125064 h 1348946"/>
              <a:gd name="connsiteX2640" fmla="*/ 444965 w 1133160"/>
              <a:gd name="connsiteY2640" fmla="*/ 1126462 h 1348946"/>
              <a:gd name="connsiteX2641" fmla="*/ 443888 w 1133160"/>
              <a:gd name="connsiteY2641" fmla="*/ 1129953 h 1348946"/>
              <a:gd name="connsiteX2642" fmla="*/ 443664 w 1133160"/>
              <a:gd name="connsiteY2642" fmla="*/ 1131425 h 1348946"/>
              <a:gd name="connsiteX2643" fmla="*/ 441731 w 1133160"/>
              <a:gd name="connsiteY2643" fmla="*/ 1144089 h 1348946"/>
              <a:gd name="connsiteX2644" fmla="*/ 442269 w 1133160"/>
              <a:gd name="connsiteY2644" fmla="*/ 1160834 h 1348946"/>
              <a:gd name="connsiteX2645" fmla="*/ 441909 w 1133160"/>
              <a:gd name="connsiteY2645" fmla="*/ 1167464 h 1348946"/>
              <a:gd name="connsiteX2646" fmla="*/ 439914 w 1133160"/>
              <a:gd name="connsiteY2646" fmla="*/ 1172783 h 1348946"/>
              <a:gd name="connsiteX2647" fmla="*/ 440153 w 1133160"/>
              <a:gd name="connsiteY2647" fmla="*/ 1172949 h 1348946"/>
              <a:gd name="connsiteX2648" fmla="*/ 441450 w 1133160"/>
              <a:gd name="connsiteY2648" fmla="*/ 1173838 h 1348946"/>
              <a:gd name="connsiteX2649" fmla="*/ 441640 w 1133160"/>
              <a:gd name="connsiteY2649" fmla="*/ 1174435 h 1348946"/>
              <a:gd name="connsiteX2650" fmla="*/ 442732 w 1133160"/>
              <a:gd name="connsiteY2650" fmla="*/ 1177864 h 1348946"/>
              <a:gd name="connsiteX2651" fmla="*/ 445801 w 1133160"/>
              <a:gd name="connsiteY2651" fmla="*/ 1181522 h 1348946"/>
              <a:gd name="connsiteX2652" fmla="*/ 447024 w 1133160"/>
              <a:gd name="connsiteY2652" fmla="*/ 1184434 h 1348946"/>
              <a:gd name="connsiteX2653" fmla="*/ 447058 w 1133160"/>
              <a:gd name="connsiteY2653" fmla="*/ 1184960 h 1348946"/>
              <a:gd name="connsiteX2654" fmla="*/ 447305 w 1133160"/>
              <a:gd name="connsiteY2654" fmla="*/ 1188716 h 1348946"/>
              <a:gd name="connsiteX2655" fmla="*/ 447560 w 1133160"/>
              <a:gd name="connsiteY2655" fmla="*/ 1192606 h 1348946"/>
              <a:gd name="connsiteX2656" fmla="*/ 447493 w 1133160"/>
              <a:gd name="connsiteY2656" fmla="*/ 1194195 h 1348946"/>
              <a:gd name="connsiteX2657" fmla="*/ 447366 w 1133160"/>
              <a:gd name="connsiteY2657" fmla="*/ 1197310 h 1348946"/>
              <a:gd name="connsiteX2658" fmla="*/ 449918 w 1133160"/>
              <a:gd name="connsiteY2658" fmla="*/ 1211055 h 1348946"/>
              <a:gd name="connsiteX2659" fmla="*/ 451627 w 1133160"/>
              <a:gd name="connsiteY2659" fmla="*/ 1216938 h 1348946"/>
              <a:gd name="connsiteX2660" fmla="*/ 451563 w 1133160"/>
              <a:gd name="connsiteY2660" fmla="*/ 1218485 h 1348946"/>
              <a:gd name="connsiteX2661" fmla="*/ 428611 w 1133160"/>
              <a:gd name="connsiteY2661" fmla="*/ 1235007 h 1348946"/>
              <a:gd name="connsiteX2662" fmla="*/ 418906 w 1133160"/>
              <a:gd name="connsiteY2662" fmla="*/ 1240960 h 1348946"/>
              <a:gd name="connsiteX2663" fmla="*/ 415312 w 1133160"/>
              <a:gd name="connsiteY2663" fmla="*/ 1244108 h 1348946"/>
              <a:gd name="connsiteX2664" fmla="*/ 411180 w 1133160"/>
              <a:gd name="connsiteY2664" fmla="*/ 1247780 h 1348946"/>
              <a:gd name="connsiteX2665" fmla="*/ 407274 w 1133160"/>
              <a:gd name="connsiteY2665" fmla="*/ 1252385 h 1348946"/>
              <a:gd name="connsiteX2666" fmla="*/ 408621 w 1133160"/>
              <a:gd name="connsiteY2666" fmla="*/ 1254553 h 1348946"/>
              <a:gd name="connsiteX2667" fmla="*/ 411157 w 1133160"/>
              <a:gd name="connsiteY2667" fmla="*/ 1256474 h 1348946"/>
              <a:gd name="connsiteX2668" fmla="*/ 411815 w 1133160"/>
              <a:gd name="connsiteY2668" fmla="*/ 1256971 h 1348946"/>
              <a:gd name="connsiteX2669" fmla="*/ 412636 w 1133160"/>
              <a:gd name="connsiteY2669" fmla="*/ 1257910 h 1348946"/>
              <a:gd name="connsiteX2670" fmla="*/ 413226 w 1133160"/>
              <a:gd name="connsiteY2670" fmla="*/ 1258583 h 1348946"/>
              <a:gd name="connsiteX2671" fmla="*/ 416352 w 1133160"/>
              <a:gd name="connsiteY2671" fmla="*/ 1263415 h 1348946"/>
              <a:gd name="connsiteX2672" fmla="*/ 417917 w 1133160"/>
              <a:gd name="connsiteY2672" fmla="*/ 1265305 h 1348946"/>
              <a:gd name="connsiteX2673" fmla="*/ 418560 w 1133160"/>
              <a:gd name="connsiteY2673" fmla="*/ 1266081 h 1348946"/>
              <a:gd name="connsiteX2674" fmla="*/ 419147 w 1133160"/>
              <a:gd name="connsiteY2674" fmla="*/ 1267948 h 1348946"/>
              <a:gd name="connsiteX2675" fmla="*/ 419415 w 1133160"/>
              <a:gd name="connsiteY2675" fmla="*/ 1268805 h 1348946"/>
              <a:gd name="connsiteX2676" fmla="*/ 420396 w 1133160"/>
              <a:gd name="connsiteY2676" fmla="*/ 1270600 h 1348946"/>
              <a:gd name="connsiteX2677" fmla="*/ 422296 w 1133160"/>
              <a:gd name="connsiteY2677" fmla="*/ 1272770 h 1348946"/>
              <a:gd name="connsiteX2678" fmla="*/ 423889 w 1133160"/>
              <a:gd name="connsiteY2678" fmla="*/ 1276238 h 1348946"/>
              <a:gd name="connsiteX2679" fmla="*/ 421889 w 1133160"/>
              <a:gd name="connsiteY2679" fmla="*/ 1278347 h 1348946"/>
              <a:gd name="connsiteX2680" fmla="*/ 420769 w 1133160"/>
              <a:gd name="connsiteY2680" fmla="*/ 1279529 h 1348946"/>
              <a:gd name="connsiteX2681" fmla="*/ 420376 w 1133160"/>
              <a:gd name="connsiteY2681" fmla="*/ 1279943 h 1348946"/>
              <a:gd name="connsiteX2682" fmla="*/ 416190 w 1133160"/>
              <a:gd name="connsiteY2682" fmla="*/ 1282041 h 1348946"/>
              <a:gd name="connsiteX2683" fmla="*/ 414465 w 1133160"/>
              <a:gd name="connsiteY2683" fmla="*/ 1283831 h 1348946"/>
              <a:gd name="connsiteX2684" fmla="*/ 411442 w 1133160"/>
              <a:gd name="connsiteY2684" fmla="*/ 1288838 h 1348946"/>
              <a:gd name="connsiteX2685" fmla="*/ 410814 w 1133160"/>
              <a:gd name="connsiteY2685" fmla="*/ 1289513 h 1348946"/>
              <a:gd name="connsiteX2686" fmla="*/ 408855 w 1133160"/>
              <a:gd name="connsiteY2686" fmla="*/ 1291620 h 1348946"/>
              <a:gd name="connsiteX2687" fmla="*/ 407261 w 1133160"/>
              <a:gd name="connsiteY2687" fmla="*/ 1292025 h 1348946"/>
              <a:gd name="connsiteX2688" fmla="*/ 406921 w 1133160"/>
              <a:gd name="connsiteY2688" fmla="*/ 1292112 h 1348946"/>
              <a:gd name="connsiteX2689" fmla="*/ 405963 w 1133160"/>
              <a:gd name="connsiteY2689" fmla="*/ 1292357 h 1348946"/>
              <a:gd name="connsiteX2690" fmla="*/ 405104 w 1133160"/>
              <a:gd name="connsiteY2690" fmla="*/ 1293175 h 1348946"/>
              <a:gd name="connsiteX2691" fmla="*/ 404731 w 1133160"/>
              <a:gd name="connsiteY2691" fmla="*/ 1293531 h 1348946"/>
              <a:gd name="connsiteX2692" fmla="*/ 404506 w 1133160"/>
              <a:gd name="connsiteY2692" fmla="*/ 1293869 h 1348946"/>
              <a:gd name="connsiteX2693" fmla="*/ 403674 w 1133160"/>
              <a:gd name="connsiteY2693" fmla="*/ 1295119 h 1348946"/>
              <a:gd name="connsiteX2694" fmla="*/ 402881 w 1133160"/>
              <a:gd name="connsiteY2694" fmla="*/ 1296311 h 1348946"/>
              <a:gd name="connsiteX2695" fmla="*/ 400112 w 1133160"/>
              <a:gd name="connsiteY2695" fmla="*/ 1299146 h 1348946"/>
              <a:gd name="connsiteX2696" fmla="*/ 399924 w 1133160"/>
              <a:gd name="connsiteY2696" fmla="*/ 1299339 h 1348946"/>
              <a:gd name="connsiteX2697" fmla="*/ 399223 w 1133160"/>
              <a:gd name="connsiteY2697" fmla="*/ 1300743 h 1348946"/>
              <a:gd name="connsiteX2698" fmla="*/ 398261 w 1133160"/>
              <a:gd name="connsiteY2698" fmla="*/ 1302670 h 1348946"/>
              <a:gd name="connsiteX2699" fmla="*/ 397826 w 1133160"/>
              <a:gd name="connsiteY2699" fmla="*/ 1303543 h 1348946"/>
              <a:gd name="connsiteX2700" fmla="*/ 397494 w 1133160"/>
              <a:gd name="connsiteY2700" fmla="*/ 1304465 h 1348946"/>
              <a:gd name="connsiteX2701" fmla="*/ 396458 w 1133160"/>
              <a:gd name="connsiteY2701" fmla="*/ 1307354 h 1348946"/>
              <a:gd name="connsiteX2702" fmla="*/ 396095 w 1133160"/>
              <a:gd name="connsiteY2702" fmla="*/ 1308365 h 1348946"/>
              <a:gd name="connsiteX2703" fmla="*/ 395382 w 1133160"/>
              <a:gd name="connsiteY2703" fmla="*/ 1309333 h 1348946"/>
              <a:gd name="connsiteX2704" fmla="*/ 390872 w 1133160"/>
              <a:gd name="connsiteY2704" fmla="*/ 1329648 h 1348946"/>
              <a:gd name="connsiteX2705" fmla="*/ 387458 w 1133160"/>
              <a:gd name="connsiteY2705" fmla="*/ 1336458 h 1348946"/>
              <a:gd name="connsiteX2706" fmla="*/ 386918 w 1133160"/>
              <a:gd name="connsiteY2706" fmla="*/ 1339601 h 1348946"/>
              <a:gd name="connsiteX2707" fmla="*/ 388536 w 1133160"/>
              <a:gd name="connsiteY2707" fmla="*/ 1342127 h 1348946"/>
              <a:gd name="connsiteX2708" fmla="*/ 390617 w 1133160"/>
              <a:gd name="connsiteY2708" fmla="*/ 1342940 h 1348946"/>
              <a:gd name="connsiteX2709" fmla="*/ 391157 w 1133160"/>
              <a:gd name="connsiteY2709" fmla="*/ 1342969 h 1348946"/>
              <a:gd name="connsiteX2710" fmla="*/ 391785 w 1133160"/>
              <a:gd name="connsiteY2710" fmla="*/ 1343003 h 1348946"/>
              <a:gd name="connsiteX2711" fmla="*/ 392952 w 1133160"/>
              <a:gd name="connsiteY2711" fmla="*/ 1344630 h 1348946"/>
              <a:gd name="connsiteX2712" fmla="*/ 393053 w 1133160"/>
              <a:gd name="connsiteY2712" fmla="*/ 1344773 h 1348946"/>
              <a:gd name="connsiteX2713" fmla="*/ 393150 w 1133160"/>
              <a:gd name="connsiteY2713" fmla="*/ 1345064 h 1348946"/>
              <a:gd name="connsiteX2714" fmla="*/ 393562 w 1133160"/>
              <a:gd name="connsiteY2714" fmla="*/ 1346468 h 1348946"/>
              <a:gd name="connsiteX2715" fmla="*/ 393250 w 1133160"/>
              <a:gd name="connsiteY2715" fmla="*/ 1349071 h 1348946"/>
              <a:gd name="connsiteX2716" fmla="*/ 395207 w 1133160"/>
              <a:gd name="connsiteY2716" fmla="*/ 1348940 h 1348946"/>
              <a:gd name="connsiteX2717" fmla="*/ 396051 w 1133160"/>
              <a:gd name="connsiteY2717" fmla="*/ 1347865 h 1348946"/>
              <a:gd name="connsiteX2718" fmla="*/ 396392 w 1133160"/>
              <a:gd name="connsiteY2718" fmla="*/ 1347531 h 1348946"/>
              <a:gd name="connsiteX2719" fmla="*/ 397295 w 1133160"/>
              <a:gd name="connsiteY2719" fmla="*/ 1346650 h 1348946"/>
              <a:gd name="connsiteX2720" fmla="*/ 397712 w 1133160"/>
              <a:gd name="connsiteY2720" fmla="*/ 1345402 h 1348946"/>
              <a:gd name="connsiteX2721" fmla="*/ 396804 w 1133160"/>
              <a:gd name="connsiteY2721" fmla="*/ 1344521 h 1348946"/>
              <a:gd name="connsiteX2722" fmla="*/ 396530 w 1133160"/>
              <a:gd name="connsiteY2722" fmla="*/ 1344508 h 1348946"/>
              <a:gd name="connsiteX2723" fmla="*/ 395148 w 1133160"/>
              <a:gd name="connsiteY2723" fmla="*/ 1344498 h 1348946"/>
              <a:gd name="connsiteX2724" fmla="*/ 395287 w 1133160"/>
              <a:gd name="connsiteY2724" fmla="*/ 1343993 h 1348946"/>
              <a:gd name="connsiteX2725" fmla="*/ 395390 w 1133160"/>
              <a:gd name="connsiteY2725" fmla="*/ 1343620 h 1348946"/>
              <a:gd name="connsiteX2726" fmla="*/ 395943 w 1133160"/>
              <a:gd name="connsiteY2726" fmla="*/ 1343360 h 1348946"/>
              <a:gd name="connsiteX2727" fmla="*/ 398765 w 1133160"/>
              <a:gd name="connsiteY2727" fmla="*/ 1342936 h 1348946"/>
              <a:gd name="connsiteX2728" fmla="*/ 399291 w 1133160"/>
              <a:gd name="connsiteY2728" fmla="*/ 1342858 h 1348946"/>
              <a:gd name="connsiteX2729" fmla="*/ 400475 w 1133160"/>
              <a:gd name="connsiteY2729" fmla="*/ 1343191 h 1348946"/>
              <a:gd name="connsiteX2730" fmla="*/ 401680 w 1133160"/>
              <a:gd name="connsiteY2730" fmla="*/ 1344115 h 1348946"/>
              <a:gd name="connsiteX2731" fmla="*/ 401970 w 1133160"/>
              <a:gd name="connsiteY2731" fmla="*/ 1344338 h 1348946"/>
              <a:gd name="connsiteX2732" fmla="*/ 402125 w 1133160"/>
              <a:gd name="connsiteY2732" fmla="*/ 1344267 h 1348946"/>
              <a:gd name="connsiteX2733" fmla="*/ 402426 w 1133160"/>
              <a:gd name="connsiteY2733" fmla="*/ 1344132 h 1348946"/>
              <a:gd name="connsiteX2734" fmla="*/ 402074 w 1133160"/>
              <a:gd name="connsiteY2734" fmla="*/ 1342377 h 1348946"/>
              <a:gd name="connsiteX2735" fmla="*/ 402045 w 1133160"/>
              <a:gd name="connsiteY2735" fmla="*/ 1342235 h 1348946"/>
              <a:gd name="connsiteX2736" fmla="*/ 401991 w 1133160"/>
              <a:gd name="connsiteY2736" fmla="*/ 1341968 h 1348946"/>
              <a:gd name="connsiteX2737" fmla="*/ 401195 w 1133160"/>
              <a:gd name="connsiteY2737" fmla="*/ 1340853 h 1348946"/>
              <a:gd name="connsiteX2738" fmla="*/ 400657 w 1133160"/>
              <a:gd name="connsiteY2738" fmla="*/ 1340490 h 1348946"/>
              <a:gd name="connsiteX2739" fmla="*/ 398987 w 1133160"/>
              <a:gd name="connsiteY2739" fmla="*/ 1339365 h 1348946"/>
              <a:gd name="connsiteX2740" fmla="*/ 399602 w 1133160"/>
              <a:gd name="connsiteY2740" fmla="*/ 1338500 h 1348946"/>
              <a:gd name="connsiteX2741" fmla="*/ 402410 w 1133160"/>
              <a:gd name="connsiteY2741" fmla="*/ 1339081 h 1348946"/>
              <a:gd name="connsiteX2742" fmla="*/ 402611 w 1133160"/>
              <a:gd name="connsiteY2742" fmla="*/ 1339123 h 1348946"/>
              <a:gd name="connsiteX2743" fmla="*/ 403474 w 1133160"/>
              <a:gd name="connsiteY2743" fmla="*/ 1338196 h 1348946"/>
              <a:gd name="connsiteX2744" fmla="*/ 403770 w 1133160"/>
              <a:gd name="connsiteY2744" fmla="*/ 1336527 h 1348946"/>
              <a:gd name="connsiteX2745" fmla="*/ 403809 w 1133160"/>
              <a:gd name="connsiteY2745" fmla="*/ 1336312 h 1348946"/>
              <a:gd name="connsiteX2746" fmla="*/ 404035 w 1133160"/>
              <a:gd name="connsiteY2746" fmla="*/ 1335044 h 1348946"/>
              <a:gd name="connsiteX2747" fmla="*/ 405199 w 1133160"/>
              <a:gd name="connsiteY2747" fmla="*/ 1332182 h 1348946"/>
              <a:gd name="connsiteX2748" fmla="*/ 405372 w 1133160"/>
              <a:gd name="connsiteY2748" fmla="*/ 1332194 h 1348946"/>
              <a:gd name="connsiteX2749" fmla="*/ 407837 w 1133160"/>
              <a:gd name="connsiteY2749" fmla="*/ 1332357 h 1348946"/>
              <a:gd name="connsiteX2750" fmla="*/ 409362 w 1133160"/>
              <a:gd name="connsiteY2750" fmla="*/ 1330478 h 1348946"/>
              <a:gd name="connsiteX2751" fmla="*/ 410934 w 1133160"/>
              <a:gd name="connsiteY2751" fmla="*/ 1331248 h 1348946"/>
              <a:gd name="connsiteX2752" fmla="*/ 411229 w 1133160"/>
              <a:gd name="connsiteY2752" fmla="*/ 1330992 h 1348946"/>
              <a:gd name="connsiteX2753" fmla="*/ 411218 w 1133160"/>
              <a:gd name="connsiteY2753" fmla="*/ 1330777 h 1348946"/>
              <a:gd name="connsiteX2754" fmla="*/ 411179 w 1133160"/>
              <a:gd name="connsiteY2754" fmla="*/ 1329818 h 1348946"/>
              <a:gd name="connsiteX2755" fmla="*/ 413543 w 1133160"/>
              <a:gd name="connsiteY2755" fmla="*/ 1329381 h 1348946"/>
              <a:gd name="connsiteX2756" fmla="*/ 414016 w 1133160"/>
              <a:gd name="connsiteY2756" fmla="*/ 1329654 h 1348946"/>
              <a:gd name="connsiteX2757" fmla="*/ 414614 w 1133160"/>
              <a:gd name="connsiteY2757" fmla="*/ 1332153 h 1348946"/>
              <a:gd name="connsiteX2758" fmla="*/ 415659 w 1133160"/>
              <a:gd name="connsiteY2758" fmla="*/ 1331968 h 1348946"/>
              <a:gd name="connsiteX2759" fmla="*/ 416689 w 1133160"/>
              <a:gd name="connsiteY2759" fmla="*/ 1330728 h 1348946"/>
              <a:gd name="connsiteX2760" fmla="*/ 416877 w 1133160"/>
              <a:gd name="connsiteY2760" fmla="*/ 1330503 h 1348946"/>
              <a:gd name="connsiteX2761" fmla="*/ 416465 w 1133160"/>
              <a:gd name="connsiteY2761" fmla="*/ 1327641 h 1348946"/>
              <a:gd name="connsiteX2762" fmla="*/ 418249 w 1133160"/>
              <a:gd name="connsiteY2762" fmla="*/ 1327767 h 1348946"/>
              <a:gd name="connsiteX2763" fmla="*/ 422616 w 1133160"/>
              <a:gd name="connsiteY2763" fmla="*/ 1325982 h 1348946"/>
              <a:gd name="connsiteX2764" fmla="*/ 423498 w 1133160"/>
              <a:gd name="connsiteY2764" fmla="*/ 1327004 h 1348946"/>
              <a:gd name="connsiteX2765" fmla="*/ 423617 w 1133160"/>
              <a:gd name="connsiteY2765" fmla="*/ 1327141 h 1348946"/>
              <a:gd name="connsiteX2766" fmla="*/ 423843 w 1133160"/>
              <a:gd name="connsiteY2766" fmla="*/ 1327404 h 1348946"/>
              <a:gd name="connsiteX2767" fmla="*/ 424642 w 1133160"/>
              <a:gd name="connsiteY2767" fmla="*/ 1327406 h 1348946"/>
              <a:gd name="connsiteX2768" fmla="*/ 425270 w 1133160"/>
              <a:gd name="connsiteY2768" fmla="*/ 1326315 h 1348946"/>
              <a:gd name="connsiteX2769" fmla="*/ 425637 w 1133160"/>
              <a:gd name="connsiteY2769" fmla="*/ 1325678 h 1348946"/>
              <a:gd name="connsiteX2770" fmla="*/ 427232 w 1133160"/>
              <a:gd name="connsiteY2770" fmla="*/ 1322896 h 1348946"/>
              <a:gd name="connsiteX2771" fmla="*/ 427857 w 1133160"/>
              <a:gd name="connsiteY2771" fmla="*/ 1322981 h 1348946"/>
              <a:gd name="connsiteX2772" fmla="*/ 428586 w 1133160"/>
              <a:gd name="connsiteY2772" fmla="*/ 1323081 h 1348946"/>
              <a:gd name="connsiteX2773" fmla="*/ 429489 w 1133160"/>
              <a:gd name="connsiteY2773" fmla="*/ 1323657 h 1348946"/>
              <a:gd name="connsiteX2774" fmla="*/ 430279 w 1133160"/>
              <a:gd name="connsiteY2774" fmla="*/ 1324158 h 1348946"/>
              <a:gd name="connsiteX2775" fmla="*/ 430355 w 1133160"/>
              <a:gd name="connsiteY2775" fmla="*/ 1321985 h 1348946"/>
              <a:gd name="connsiteX2776" fmla="*/ 430624 w 1133160"/>
              <a:gd name="connsiteY2776" fmla="*/ 1321434 h 1348946"/>
              <a:gd name="connsiteX2777" fmla="*/ 430745 w 1133160"/>
              <a:gd name="connsiteY2777" fmla="*/ 1321186 h 1348946"/>
              <a:gd name="connsiteX2778" fmla="*/ 431062 w 1133160"/>
              <a:gd name="connsiteY2778" fmla="*/ 1320532 h 1348946"/>
              <a:gd name="connsiteX2779" fmla="*/ 431165 w 1133160"/>
              <a:gd name="connsiteY2779" fmla="*/ 1320323 h 1348946"/>
              <a:gd name="connsiteX2780" fmla="*/ 429669 w 1133160"/>
              <a:gd name="connsiteY2780" fmla="*/ 1317613 h 1348946"/>
              <a:gd name="connsiteX2781" fmla="*/ 429764 w 1133160"/>
              <a:gd name="connsiteY2781" fmla="*/ 1317142 h 1348946"/>
              <a:gd name="connsiteX2782" fmla="*/ 431049 w 1133160"/>
              <a:gd name="connsiteY2782" fmla="*/ 1317348 h 1348946"/>
              <a:gd name="connsiteX2783" fmla="*/ 433304 w 1133160"/>
              <a:gd name="connsiteY2783" fmla="*/ 1316627 h 1348946"/>
              <a:gd name="connsiteX2784" fmla="*/ 434244 w 1133160"/>
              <a:gd name="connsiteY2784" fmla="*/ 1316967 h 1348946"/>
              <a:gd name="connsiteX2785" fmla="*/ 435050 w 1133160"/>
              <a:gd name="connsiteY2785" fmla="*/ 1317894 h 1348946"/>
              <a:gd name="connsiteX2786" fmla="*/ 435323 w 1133160"/>
              <a:gd name="connsiteY2786" fmla="*/ 1317692 h 1348946"/>
              <a:gd name="connsiteX2787" fmla="*/ 435209 w 1133160"/>
              <a:gd name="connsiteY2787" fmla="*/ 1315149 h 1348946"/>
              <a:gd name="connsiteX2788" fmla="*/ 435624 w 1133160"/>
              <a:gd name="connsiteY2788" fmla="*/ 1314704 h 1348946"/>
              <a:gd name="connsiteX2789" fmla="*/ 435997 w 1133160"/>
              <a:gd name="connsiteY2789" fmla="*/ 1314307 h 1348946"/>
              <a:gd name="connsiteX2790" fmla="*/ 436844 w 1133160"/>
              <a:gd name="connsiteY2790" fmla="*/ 1314520 h 1348946"/>
              <a:gd name="connsiteX2791" fmla="*/ 437024 w 1133160"/>
              <a:gd name="connsiteY2791" fmla="*/ 1314758 h 1348946"/>
              <a:gd name="connsiteX2792" fmla="*/ 437977 w 1133160"/>
              <a:gd name="connsiteY2792" fmla="*/ 1316019 h 1348946"/>
              <a:gd name="connsiteX2793" fmla="*/ 438847 w 1133160"/>
              <a:gd name="connsiteY2793" fmla="*/ 1315882 h 1348946"/>
              <a:gd name="connsiteX2794" fmla="*/ 439865 w 1133160"/>
              <a:gd name="connsiteY2794" fmla="*/ 1313849 h 1348946"/>
              <a:gd name="connsiteX2795" fmla="*/ 441867 w 1133160"/>
              <a:gd name="connsiteY2795" fmla="*/ 1311710 h 1348946"/>
              <a:gd name="connsiteX2796" fmla="*/ 443484 w 1133160"/>
              <a:gd name="connsiteY2796" fmla="*/ 1309980 h 1348946"/>
              <a:gd name="connsiteX2797" fmla="*/ 445749 w 1133160"/>
              <a:gd name="connsiteY2797" fmla="*/ 1309588 h 1348946"/>
              <a:gd name="connsiteX2798" fmla="*/ 445977 w 1133160"/>
              <a:gd name="connsiteY2798" fmla="*/ 1309549 h 1348946"/>
              <a:gd name="connsiteX2799" fmla="*/ 446326 w 1133160"/>
              <a:gd name="connsiteY2799" fmla="*/ 1309200 h 1348946"/>
              <a:gd name="connsiteX2800" fmla="*/ 446473 w 1133160"/>
              <a:gd name="connsiteY2800" fmla="*/ 1309053 h 1348946"/>
              <a:gd name="connsiteX2801" fmla="*/ 446563 w 1133160"/>
              <a:gd name="connsiteY2801" fmla="*/ 1308767 h 1348946"/>
              <a:gd name="connsiteX2802" fmla="*/ 447524 w 1133160"/>
              <a:gd name="connsiteY2802" fmla="*/ 1305731 h 1348946"/>
              <a:gd name="connsiteX2803" fmla="*/ 448324 w 1133160"/>
              <a:gd name="connsiteY2803" fmla="*/ 1305454 h 1348946"/>
              <a:gd name="connsiteX2804" fmla="*/ 449256 w 1133160"/>
              <a:gd name="connsiteY2804" fmla="*/ 1305132 h 1348946"/>
              <a:gd name="connsiteX2805" fmla="*/ 449488 w 1133160"/>
              <a:gd name="connsiteY2805" fmla="*/ 1304822 h 1348946"/>
              <a:gd name="connsiteX2806" fmla="*/ 449678 w 1133160"/>
              <a:gd name="connsiteY2806" fmla="*/ 1304568 h 1348946"/>
              <a:gd name="connsiteX2807" fmla="*/ 450062 w 1133160"/>
              <a:gd name="connsiteY2807" fmla="*/ 1304055 h 1348946"/>
              <a:gd name="connsiteX2808" fmla="*/ 450294 w 1133160"/>
              <a:gd name="connsiteY2808" fmla="*/ 1302658 h 1348946"/>
              <a:gd name="connsiteX2809" fmla="*/ 450325 w 1133160"/>
              <a:gd name="connsiteY2809" fmla="*/ 1302469 h 1348946"/>
              <a:gd name="connsiteX2810" fmla="*/ 450672 w 1133160"/>
              <a:gd name="connsiteY2810" fmla="*/ 1300376 h 1348946"/>
              <a:gd name="connsiteX2811" fmla="*/ 451434 w 1133160"/>
              <a:gd name="connsiteY2811" fmla="*/ 1299032 h 1348946"/>
              <a:gd name="connsiteX2812" fmla="*/ 453198 w 1133160"/>
              <a:gd name="connsiteY2812" fmla="*/ 1298819 h 1348946"/>
              <a:gd name="connsiteX2813" fmla="*/ 454129 w 1133160"/>
              <a:gd name="connsiteY2813" fmla="*/ 1299409 h 1348946"/>
              <a:gd name="connsiteX2814" fmla="*/ 455039 w 1133160"/>
              <a:gd name="connsiteY2814" fmla="*/ 1299586 h 1348946"/>
              <a:gd name="connsiteX2815" fmla="*/ 457347 w 1133160"/>
              <a:gd name="connsiteY2815" fmla="*/ 1300037 h 1348946"/>
              <a:gd name="connsiteX2816" fmla="*/ 457575 w 1133160"/>
              <a:gd name="connsiteY2816" fmla="*/ 1300173 h 1348946"/>
              <a:gd name="connsiteX2817" fmla="*/ 459065 w 1133160"/>
              <a:gd name="connsiteY2817" fmla="*/ 1301056 h 1348946"/>
              <a:gd name="connsiteX2818" fmla="*/ 460694 w 1133160"/>
              <a:gd name="connsiteY2818" fmla="*/ 1299112 h 1348946"/>
              <a:gd name="connsiteX2819" fmla="*/ 461344 w 1133160"/>
              <a:gd name="connsiteY2819" fmla="*/ 1298333 h 1348946"/>
              <a:gd name="connsiteX2820" fmla="*/ 461165 w 1133160"/>
              <a:gd name="connsiteY2820" fmla="*/ 1296911 h 1348946"/>
              <a:gd name="connsiteX2821" fmla="*/ 461393 w 1133160"/>
              <a:gd name="connsiteY2821" fmla="*/ 1296154 h 1348946"/>
              <a:gd name="connsiteX2822" fmla="*/ 461436 w 1133160"/>
              <a:gd name="connsiteY2822" fmla="*/ 1296013 h 1348946"/>
              <a:gd name="connsiteX2823" fmla="*/ 462159 w 1133160"/>
              <a:gd name="connsiteY2823" fmla="*/ 1293631 h 1348946"/>
              <a:gd name="connsiteX2824" fmla="*/ 462883 w 1133160"/>
              <a:gd name="connsiteY2824" fmla="*/ 1292646 h 1348946"/>
              <a:gd name="connsiteX2825" fmla="*/ 463205 w 1133160"/>
              <a:gd name="connsiteY2825" fmla="*/ 1292211 h 1348946"/>
              <a:gd name="connsiteX2826" fmla="*/ 463938 w 1133160"/>
              <a:gd name="connsiteY2826" fmla="*/ 1291729 h 1348946"/>
              <a:gd name="connsiteX2827" fmla="*/ 464566 w 1133160"/>
              <a:gd name="connsiteY2827" fmla="*/ 1291317 h 1348946"/>
              <a:gd name="connsiteX2828" fmla="*/ 464317 w 1133160"/>
              <a:gd name="connsiteY2828" fmla="*/ 1288142 h 1348946"/>
              <a:gd name="connsiteX2829" fmla="*/ 465530 w 1133160"/>
              <a:gd name="connsiteY2829" fmla="*/ 1284109 h 1348946"/>
              <a:gd name="connsiteX2830" fmla="*/ 465638 w 1133160"/>
              <a:gd name="connsiteY2830" fmla="*/ 1283753 h 1348946"/>
              <a:gd name="connsiteX2831" fmla="*/ 465839 w 1133160"/>
              <a:gd name="connsiteY2831" fmla="*/ 1283084 h 1348946"/>
              <a:gd name="connsiteX2832" fmla="*/ 467802 w 1133160"/>
              <a:gd name="connsiteY2832" fmla="*/ 1281344 h 1348946"/>
              <a:gd name="connsiteX2833" fmla="*/ 468459 w 1133160"/>
              <a:gd name="connsiteY2833" fmla="*/ 1280816 h 1348946"/>
              <a:gd name="connsiteX2834" fmla="*/ 470496 w 1133160"/>
              <a:gd name="connsiteY2834" fmla="*/ 1282551 h 1348946"/>
              <a:gd name="connsiteX2835" fmla="*/ 473201 w 1133160"/>
              <a:gd name="connsiteY2835" fmla="*/ 1280780 h 1348946"/>
              <a:gd name="connsiteX2836" fmla="*/ 473518 w 1133160"/>
              <a:gd name="connsiteY2836" fmla="*/ 1280574 h 1348946"/>
              <a:gd name="connsiteX2837" fmla="*/ 475652 w 1133160"/>
              <a:gd name="connsiteY2837" fmla="*/ 1279176 h 1348946"/>
              <a:gd name="connsiteX2838" fmla="*/ 477083 w 1133160"/>
              <a:gd name="connsiteY2838" fmla="*/ 1277953 h 1348946"/>
              <a:gd name="connsiteX2839" fmla="*/ 477284 w 1133160"/>
              <a:gd name="connsiteY2839" fmla="*/ 1277781 h 1348946"/>
              <a:gd name="connsiteX2840" fmla="*/ 477513 w 1133160"/>
              <a:gd name="connsiteY2840" fmla="*/ 1277584 h 1348946"/>
              <a:gd name="connsiteX2841" fmla="*/ 477549 w 1133160"/>
              <a:gd name="connsiteY2841" fmla="*/ 1277181 h 1348946"/>
              <a:gd name="connsiteX2842" fmla="*/ 477562 w 1133160"/>
              <a:gd name="connsiteY2842" fmla="*/ 1277024 h 1348946"/>
              <a:gd name="connsiteX2843" fmla="*/ 477606 w 1133160"/>
              <a:gd name="connsiteY2843" fmla="*/ 1276522 h 1348946"/>
              <a:gd name="connsiteX2844" fmla="*/ 478137 w 1133160"/>
              <a:gd name="connsiteY2844" fmla="*/ 1275837 h 1348946"/>
              <a:gd name="connsiteX2845" fmla="*/ 478289 w 1133160"/>
              <a:gd name="connsiteY2845" fmla="*/ 1275640 h 1348946"/>
              <a:gd name="connsiteX2846" fmla="*/ 480207 w 1133160"/>
              <a:gd name="connsiteY2846" fmla="*/ 1273169 h 1348946"/>
              <a:gd name="connsiteX2847" fmla="*/ 480618 w 1133160"/>
              <a:gd name="connsiteY2847" fmla="*/ 1272050 h 1348946"/>
              <a:gd name="connsiteX2848" fmla="*/ 480837 w 1133160"/>
              <a:gd name="connsiteY2848" fmla="*/ 1271457 h 1348946"/>
              <a:gd name="connsiteX2849" fmla="*/ 481885 w 1133160"/>
              <a:gd name="connsiteY2849" fmla="*/ 1270716 h 1348946"/>
              <a:gd name="connsiteX2850" fmla="*/ 482410 w 1133160"/>
              <a:gd name="connsiteY2850" fmla="*/ 1270539 h 1348946"/>
              <a:gd name="connsiteX2851" fmla="*/ 485392 w 1133160"/>
              <a:gd name="connsiteY2851" fmla="*/ 1269544 h 1348946"/>
              <a:gd name="connsiteX2852" fmla="*/ 487011 w 1133160"/>
              <a:gd name="connsiteY2852" fmla="*/ 1270069 h 1348946"/>
              <a:gd name="connsiteX2853" fmla="*/ 487793 w 1133160"/>
              <a:gd name="connsiteY2853" fmla="*/ 1268682 h 1348946"/>
              <a:gd name="connsiteX2854" fmla="*/ 489850 w 1133160"/>
              <a:gd name="connsiteY2854" fmla="*/ 1267258 h 1348946"/>
              <a:gd name="connsiteX2855" fmla="*/ 490229 w 1133160"/>
              <a:gd name="connsiteY2855" fmla="*/ 1266995 h 1348946"/>
              <a:gd name="connsiteX2856" fmla="*/ 490688 w 1133160"/>
              <a:gd name="connsiteY2856" fmla="*/ 1266676 h 1348946"/>
              <a:gd name="connsiteX2857" fmla="*/ 492445 w 1133160"/>
              <a:gd name="connsiteY2857" fmla="*/ 1267037 h 1348946"/>
              <a:gd name="connsiteX2858" fmla="*/ 493946 w 1133160"/>
              <a:gd name="connsiteY2858" fmla="*/ 1266779 h 1348946"/>
              <a:gd name="connsiteX2859" fmla="*/ 494132 w 1133160"/>
              <a:gd name="connsiteY2859" fmla="*/ 1266100 h 1348946"/>
              <a:gd name="connsiteX2860" fmla="*/ 493942 w 1133160"/>
              <a:gd name="connsiteY2860" fmla="*/ 1265577 h 1348946"/>
              <a:gd name="connsiteX2861" fmla="*/ 493705 w 1133160"/>
              <a:gd name="connsiteY2861" fmla="*/ 1264921 h 1348946"/>
              <a:gd name="connsiteX2862" fmla="*/ 494062 w 1133160"/>
              <a:gd name="connsiteY2862" fmla="*/ 1264290 h 1348946"/>
              <a:gd name="connsiteX2863" fmla="*/ 494506 w 1133160"/>
              <a:gd name="connsiteY2863" fmla="*/ 1263499 h 1348946"/>
              <a:gd name="connsiteX2864" fmla="*/ 494421 w 1133160"/>
              <a:gd name="connsiteY2864" fmla="*/ 1263116 h 1348946"/>
              <a:gd name="connsiteX2865" fmla="*/ 494204 w 1133160"/>
              <a:gd name="connsiteY2865" fmla="*/ 1262138 h 1348946"/>
              <a:gd name="connsiteX2866" fmla="*/ 494909 w 1133160"/>
              <a:gd name="connsiteY2866" fmla="*/ 1261744 h 1348946"/>
              <a:gd name="connsiteX2867" fmla="*/ 495599 w 1133160"/>
              <a:gd name="connsiteY2867" fmla="*/ 1261334 h 1348946"/>
              <a:gd name="connsiteX2868" fmla="*/ 496045 w 1133160"/>
              <a:gd name="connsiteY2868" fmla="*/ 1260341 h 1348946"/>
              <a:gd name="connsiteX2869" fmla="*/ 496438 w 1133160"/>
              <a:gd name="connsiteY2869" fmla="*/ 1259962 h 1348946"/>
              <a:gd name="connsiteX2870" fmla="*/ 496670 w 1133160"/>
              <a:gd name="connsiteY2870" fmla="*/ 1259738 h 1348946"/>
              <a:gd name="connsiteX2871" fmla="*/ 497123 w 1133160"/>
              <a:gd name="connsiteY2871" fmla="*/ 1259301 h 1348946"/>
              <a:gd name="connsiteX2872" fmla="*/ 498712 w 1133160"/>
              <a:gd name="connsiteY2872" fmla="*/ 1253546 h 1348946"/>
              <a:gd name="connsiteX2873" fmla="*/ 499947 w 1133160"/>
              <a:gd name="connsiteY2873" fmla="*/ 1251876 h 1348946"/>
              <a:gd name="connsiteX2874" fmla="*/ 500319 w 1133160"/>
              <a:gd name="connsiteY2874" fmla="*/ 1250454 h 1348946"/>
              <a:gd name="connsiteX2875" fmla="*/ 500890 w 1133160"/>
              <a:gd name="connsiteY2875" fmla="*/ 1250060 h 1348946"/>
              <a:gd name="connsiteX2876" fmla="*/ 501121 w 1133160"/>
              <a:gd name="connsiteY2876" fmla="*/ 1249899 h 1348946"/>
              <a:gd name="connsiteX2877" fmla="*/ 502247 w 1133160"/>
              <a:gd name="connsiteY2877" fmla="*/ 1249803 h 1348946"/>
              <a:gd name="connsiteX2878" fmla="*/ 503948 w 1133160"/>
              <a:gd name="connsiteY2878" fmla="*/ 1249659 h 1348946"/>
              <a:gd name="connsiteX2879" fmla="*/ 504159 w 1133160"/>
              <a:gd name="connsiteY2879" fmla="*/ 1249546 h 1348946"/>
              <a:gd name="connsiteX2880" fmla="*/ 504749 w 1133160"/>
              <a:gd name="connsiteY2880" fmla="*/ 1249226 h 1348946"/>
              <a:gd name="connsiteX2881" fmla="*/ 509976 w 1133160"/>
              <a:gd name="connsiteY2881" fmla="*/ 1249932 h 1348946"/>
              <a:gd name="connsiteX2882" fmla="*/ 511224 w 1133160"/>
              <a:gd name="connsiteY2882" fmla="*/ 1250403 h 1348946"/>
              <a:gd name="connsiteX2883" fmla="*/ 512102 w 1133160"/>
              <a:gd name="connsiteY2883" fmla="*/ 1250736 h 1348946"/>
              <a:gd name="connsiteX2884" fmla="*/ 513716 w 1133160"/>
              <a:gd name="connsiteY2884" fmla="*/ 1250323 h 1348946"/>
              <a:gd name="connsiteX2885" fmla="*/ 513876 w 1133160"/>
              <a:gd name="connsiteY2885" fmla="*/ 1250282 h 1348946"/>
              <a:gd name="connsiteX2886" fmla="*/ 516679 w 1133160"/>
              <a:gd name="connsiteY2886" fmla="*/ 1249562 h 1348946"/>
              <a:gd name="connsiteX2887" fmla="*/ 519326 w 1133160"/>
              <a:gd name="connsiteY2887" fmla="*/ 1249505 h 1348946"/>
              <a:gd name="connsiteX2888" fmla="*/ 523378 w 1133160"/>
              <a:gd name="connsiteY2888" fmla="*/ 1251309 h 1348946"/>
              <a:gd name="connsiteX2889" fmla="*/ 526413 w 1133160"/>
              <a:gd name="connsiteY2889" fmla="*/ 1251028 h 1348946"/>
              <a:gd name="connsiteX2890" fmla="*/ 528751 w 1133160"/>
              <a:gd name="connsiteY2890" fmla="*/ 1250812 h 1348946"/>
              <a:gd name="connsiteX2891" fmla="*/ 530873 w 1133160"/>
              <a:gd name="connsiteY2891" fmla="*/ 1251500 h 1348946"/>
              <a:gd name="connsiteX2892" fmla="*/ 534724 w 1133160"/>
              <a:gd name="connsiteY2892" fmla="*/ 1253518 h 1348946"/>
              <a:gd name="connsiteX2893" fmla="*/ 537448 w 1133160"/>
              <a:gd name="connsiteY2893" fmla="*/ 1255550 h 1348946"/>
              <a:gd name="connsiteX2894" fmla="*/ 540704 w 1133160"/>
              <a:gd name="connsiteY2894" fmla="*/ 1256546 h 1348946"/>
              <a:gd name="connsiteX2895" fmla="*/ 542667 w 1133160"/>
              <a:gd name="connsiteY2895" fmla="*/ 1257496 h 1348946"/>
              <a:gd name="connsiteX2896" fmla="*/ 543531 w 1133160"/>
              <a:gd name="connsiteY2896" fmla="*/ 1257913 h 1348946"/>
              <a:gd name="connsiteX2897" fmla="*/ 544070 w 1133160"/>
              <a:gd name="connsiteY2897" fmla="*/ 1256603 h 1348946"/>
              <a:gd name="connsiteX2898" fmla="*/ 557338 w 1133160"/>
              <a:gd name="connsiteY2898" fmla="*/ 1264687 h 1348946"/>
              <a:gd name="connsiteX2899" fmla="*/ 562600 w 1133160"/>
              <a:gd name="connsiteY2899" fmla="*/ 1266022 h 1348946"/>
              <a:gd name="connsiteX2900" fmla="*/ 566087 w 1133160"/>
              <a:gd name="connsiteY2900" fmla="*/ 1266767 h 1348946"/>
              <a:gd name="connsiteX2901" fmla="*/ 568962 w 1133160"/>
              <a:gd name="connsiteY2901" fmla="*/ 1267624 h 1348946"/>
              <a:gd name="connsiteX2902" fmla="*/ 570520 w 1133160"/>
              <a:gd name="connsiteY2902" fmla="*/ 1268710 h 1348946"/>
              <a:gd name="connsiteX2903" fmla="*/ 574258 w 1133160"/>
              <a:gd name="connsiteY2903" fmla="*/ 1271315 h 1348946"/>
              <a:gd name="connsiteX2904" fmla="*/ 578905 w 1133160"/>
              <a:gd name="connsiteY2904" fmla="*/ 1274272 h 1348946"/>
              <a:gd name="connsiteX2905" fmla="*/ 580009 w 1133160"/>
              <a:gd name="connsiteY2905" fmla="*/ 1275389 h 1348946"/>
              <a:gd name="connsiteX2906" fmla="*/ 581413 w 1133160"/>
              <a:gd name="connsiteY2906" fmla="*/ 1278982 h 1348946"/>
              <a:gd name="connsiteX2907" fmla="*/ 587305 w 1133160"/>
              <a:gd name="connsiteY2907" fmla="*/ 1283017 h 1348946"/>
              <a:gd name="connsiteX2908" fmla="*/ 590014 w 1133160"/>
              <a:gd name="connsiteY2908" fmla="*/ 1284320 h 1348946"/>
              <a:gd name="connsiteX2909" fmla="*/ 590927 w 1133160"/>
              <a:gd name="connsiteY2909" fmla="*/ 1284758 h 1348946"/>
              <a:gd name="connsiteX2910" fmla="*/ 591487 w 1133160"/>
              <a:gd name="connsiteY2910" fmla="*/ 1284705 h 1348946"/>
              <a:gd name="connsiteX2911" fmla="*/ 591672 w 1133160"/>
              <a:gd name="connsiteY2911" fmla="*/ 1284687 h 1348946"/>
              <a:gd name="connsiteX2912" fmla="*/ 592158 w 1133160"/>
              <a:gd name="connsiteY2912" fmla="*/ 1284639 h 1348946"/>
              <a:gd name="connsiteX2913" fmla="*/ 593391 w 1133160"/>
              <a:gd name="connsiteY2913" fmla="*/ 1283589 h 1348946"/>
              <a:gd name="connsiteX2914" fmla="*/ 594435 w 1133160"/>
              <a:gd name="connsiteY2914" fmla="*/ 1283531 h 1348946"/>
              <a:gd name="connsiteX2915" fmla="*/ 596654 w 1133160"/>
              <a:gd name="connsiteY2915" fmla="*/ 1281371 h 1348946"/>
              <a:gd name="connsiteX2916" fmla="*/ 597241 w 1133160"/>
              <a:gd name="connsiteY2916" fmla="*/ 1281137 h 1348946"/>
              <a:gd name="connsiteX2917" fmla="*/ 597846 w 1133160"/>
              <a:gd name="connsiteY2917" fmla="*/ 1280895 h 1348946"/>
              <a:gd name="connsiteX2918" fmla="*/ 600283 w 1133160"/>
              <a:gd name="connsiteY2918" fmla="*/ 1281194 h 1348946"/>
              <a:gd name="connsiteX2919" fmla="*/ 601249 w 1133160"/>
              <a:gd name="connsiteY2919" fmla="*/ 1281596 h 1348946"/>
              <a:gd name="connsiteX2920" fmla="*/ 601846 w 1133160"/>
              <a:gd name="connsiteY2920" fmla="*/ 1281846 h 1348946"/>
              <a:gd name="connsiteX2921" fmla="*/ 604187 w 1133160"/>
              <a:gd name="connsiteY2921" fmla="*/ 1282824 h 1348946"/>
              <a:gd name="connsiteX2922" fmla="*/ 604459 w 1133160"/>
              <a:gd name="connsiteY2922" fmla="*/ 1282937 h 1348946"/>
              <a:gd name="connsiteX2923" fmla="*/ 606481 w 1133160"/>
              <a:gd name="connsiteY2923" fmla="*/ 1285293 h 1348946"/>
              <a:gd name="connsiteX2924" fmla="*/ 606171 w 1133160"/>
              <a:gd name="connsiteY2924" fmla="*/ 1286654 h 1348946"/>
              <a:gd name="connsiteX2925" fmla="*/ 603905 w 1133160"/>
              <a:gd name="connsiteY2925" fmla="*/ 1287923 h 1348946"/>
              <a:gd name="connsiteX2926" fmla="*/ 602538 w 1133160"/>
              <a:gd name="connsiteY2926" fmla="*/ 1288686 h 1348946"/>
              <a:gd name="connsiteX2927" fmla="*/ 601797 w 1133160"/>
              <a:gd name="connsiteY2927" fmla="*/ 1289613 h 1348946"/>
              <a:gd name="connsiteX2928" fmla="*/ 601110 w 1133160"/>
              <a:gd name="connsiteY2928" fmla="*/ 1291835 h 1348946"/>
              <a:gd name="connsiteX2929" fmla="*/ 600984 w 1133160"/>
              <a:gd name="connsiteY2929" fmla="*/ 1294066 h 1348946"/>
              <a:gd name="connsiteX2930" fmla="*/ 601113 w 1133160"/>
              <a:gd name="connsiteY2930" fmla="*/ 1294725 h 1348946"/>
              <a:gd name="connsiteX2931" fmla="*/ 601226 w 1133160"/>
              <a:gd name="connsiteY2931" fmla="*/ 1295304 h 1348946"/>
              <a:gd name="connsiteX2932" fmla="*/ 601422 w 1133160"/>
              <a:gd name="connsiteY2932" fmla="*/ 1295539 h 1348946"/>
              <a:gd name="connsiteX2933" fmla="*/ 602207 w 1133160"/>
              <a:gd name="connsiteY2933" fmla="*/ 1296482 h 1348946"/>
              <a:gd name="connsiteX2934" fmla="*/ 602798 w 1133160"/>
              <a:gd name="connsiteY2934" fmla="*/ 1296625 h 1348946"/>
              <a:gd name="connsiteX2935" fmla="*/ 605832 w 1133160"/>
              <a:gd name="connsiteY2935" fmla="*/ 1297357 h 1348946"/>
              <a:gd name="connsiteX2936" fmla="*/ 605777 w 1133160"/>
              <a:gd name="connsiteY2936" fmla="*/ 1295068 h 1348946"/>
              <a:gd name="connsiteX2937" fmla="*/ 606509 w 1133160"/>
              <a:gd name="connsiteY2937" fmla="*/ 1295070 h 1348946"/>
              <a:gd name="connsiteX2938" fmla="*/ 607252 w 1133160"/>
              <a:gd name="connsiteY2938" fmla="*/ 1295071 h 1348946"/>
              <a:gd name="connsiteX2939" fmla="*/ 608050 w 1133160"/>
              <a:gd name="connsiteY2939" fmla="*/ 1295537 h 1348946"/>
              <a:gd name="connsiteX2940" fmla="*/ 608573 w 1133160"/>
              <a:gd name="connsiteY2940" fmla="*/ 1295843 h 1348946"/>
              <a:gd name="connsiteX2941" fmla="*/ 608849 w 1133160"/>
              <a:gd name="connsiteY2941" fmla="*/ 1296003 h 1348946"/>
              <a:gd name="connsiteX2942" fmla="*/ 609907 w 1133160"/>
              <a:gd name="connsiteY2942" fmla="*/ 1295304 h 1348946"/>
              <a:gd name="connsiteX2943" fmla="*/ 612482 w 1133160"/>
              <a:gd name="connsiteY2943" fmla="*/ 1293600 h 1348946"/>
              <a:gd name="connsiteX2944" fmla="*/ 613171 w 1133160"/>
              <a:gd name="connsiteY2944" fmla="*/ 1292695 h 1348946"/>
              <a:gd name="connsiteX2945" fmla="*/ 613656 w 1133160"/>
              <a:gd name="connsiteY2945" fmla="*/ 1292056 h 1348946"/>
              <a:gd name="connsiteX2946" fmla="*/ 616549 w 1133160"/>
              <a:gd name="connsiteY2946" fmla="*/ 1290702 h 1348946"/>
              <a:gd name="connsiteX2947" fmla="*/ 616873 w 1133160"/>
              <a:gd name="connsiteY2947" fmla="*/ 1290339 h 1348946"/>
              <a:gd name="connsiteX2948" fmla="*/ 617043 w 1133160"/>
              <a:gd name="connsiteY2948" fmla="*/ 1290148 h 1348946"/>
              <a:gd name="connsiteX2949" fmla="*/ 617417 w 1133160"/>
              <a:gd name="connsiteY2949" fmla="*/ 1287983 h 1348946"/>
              <a:gd name="connsiteX2950" fmla="*/ 618539 w 1133160"/>
              <a:gd name="connsiteY2950" fmla="*/ 1287792 h 1348946"/>
              <a:gd name="connsiteX2951" fmla="*/ 618792 w 1133160"/>
              <a:gd name="connsiteY2951" fmla="*/ 1287748 h 1348946"/>
              <a:gd name="connsiteX2952" fmla="*/ 619201 w 1133160"/>
              <a:gd name="connsiteY2952" fmla="*/ 1287677 h 1348946"/>
              <a:gd name="connsiteX2953" fmla="*/ 619404 w 1133160"/>
              <a:gd name="connsiteY2953" fmla="*/ 1287895 h 1348946"/>
              <a:gd name="connsiteX2954" fmla="*/ 620244 w 1133160"/>
              <a:gd name="connsiteY2954" fmla="*/ 1288794 h 1348946"/>
              <a:gd name="connsiteX2955" fmla="*/ 621345 w 1133160"/>
              <a:gd name="connsiteY2955" fmla="*/ 1290962 h 1348946"/>
              <a:gd name="connsiteX2956" fmla="*/ 621958 w 1133160"/>
              <a:gd name="connsiteY2956" fmla="*/ 1291088 h 1348946"/>
              <a:gd name="connsiteX2957" fmla="*/ 625845 w 1133160"/>
              <a:gd name="connsiteY2957" fmla="*/ 1287077 h 1348946"/>
              <a:gd name="connsiteX2958" fmla="*/ 626631 w 1133160"/>
              <a:gd name="connsiteY2958" fmla="*/ 1286807 h 1348946"/>
              <a:gd name="connsiteX2959" fmla="*/ 627130 w 1133160"/>
              <a:gd name="connsiteY2959" fmla="*/ 1286636 h 1348946"/>
              <a:gd name="connsiteX2960" fmla="*/ 627813 w 1133160"/>
              <a:gd name="connsiteY2960" fmla="*/ 1286402 h 1348946"/>
              <a:gd name="connsiteX2961" fmla="*/ 628145 w 1133160"/>
              <a:gd name="connsiteY2961" fmla="*/ 1286070 h 1348946"/>
              <a:gd name="connsiteX2962" fmla="*/ 628737 w 1133160"/>
              <a:gd name="connsiteY2962" fmla="*/ 1285478 h 1348946"/>
              <a:gd name="connsiteX2963" fmla="*/ 629718 w 1133160"/>
              <a:gd name="connsiteY2963" fmla="*/ 1284497 h 1348946"/>
              <a:gd name="connsiteX2964" fmla="*/ 630281 w 1133160"/>
              <a:gd name="connsiteY2964" fmla="*/ 1283933 h 1348946"/>
              <a:gd name="connsiteX2965" fmla="*/ 631030 w 1133160"/>
              <a:gd name="connsiteY2965" fmla="*/ 1283542 h 1348946"/>
              <a:gd name="connsiteX2966" fmla="*/ 631697 w 1133160"/>
              <a:gd name="connsiteY2966" fmla="*/ 1283194 h 1348946"/>
              <a:gd name="connsiteX2967" fmla="*/ 633849 w 1133160"/>
              <a:gd name="connsiteY2967" fmla="*/ 1283324 h 1348946"/>
              <a:gd name="connsiteX2968" fmla="*/ 634375 w 1133160"/>
              <a:gd name="connsiteY2968" fmla="*/ 1282646 h 1348946"/>
              <a:gd name="connsiteX2969" fmla="*/ 635577 w 1133160"/>
              <a:gd name="connsiteY2969" fmla="*/ 1281101 h 1348946"/>
              <a:gd name="connsiteX2970" fmla="*/ 637116 w 1133160"/>
              <a:gd name="connsiteY2970" fmla="*/ 1280610 h 1348946"/>
              <a:gd name="connsiteX2971" fmla="*/ 637819 w 1133160"/>
              <a:gd name="connsiteY2971" fmla="*/ 1280386 h 1348946"/>
              <a:gd name="connsiteX2972" fmla="*/ 638654 w 1133160"/>
              <a:gd name="connsiteY2972" fmla="*/ 1280120 h 1348946"/>
              <a:gd name="connsiteX2973" fmla="*/ 639944 w 1133160"/>
              <a:gd name="connsiteY2973" fmla="*/ 1280494 h 1348946"/>
              <a:gd name="connsiteX2974" fmla="*/ 640623 w 1133160"/>
              <a:gd name="connsiteY2974" fmla="*/ 1280000 h 1348946"/>
              <a:gd name="connsiteX2975" fmla="*/ 640979 w 1133160"/>
              <a:gd name="connsiteY2975" fmla="*/ 1280082 h 1348946"/>
              <a:gd name="connsiteX2976" fmla="*/ 641176 w 1133160"/>
              <a:gd name="connsiteY2976" fmla="*/ 1280126 h 1348946"/>
              <a:gd name="connsiteX2977" fmla="*/ 641408 w 1133160"/>
              <a:gd name="connsiteY2977" fmla="*/ 1280489 h 1348946"/>
              <a:gd name="connsiteX2978" fmla="*/ 641970 w 1133160"/>
              <a:gd name="connsiteY2978" fmla="*/ 1281366 h 1348946"/>
              <a:gd name="connsiteX2979" fmla="*/ 643391 w 1133160"/>
              <a:gd name="connsiteY2979" fmla="*/ 1279451 h 1348946"/>
              <a:gd name="connsiteX2980" fmla="*/ 645731 w 1133160"/>
              <a:gd name="connsiteY2980" fmla="*/ 1278468 h 1348946"/>
              <a:gd name="connsiteX2981" fmla="*/ 648002 w 1133160"/>
              <a:gd name="connsiteY2981" fmla="*/ 1279588 h 1348946"/>
              <a:gd name="connsiteX2982" fmla="*/ 649171 w 1133160"/>
              <a:gd name="connsiteY2982" fmla="*/ 1279467 h 1348946"/>
              <a:gd name="connsiteX2983" fmla="*/ 649924 w 1133160"/>
              <a:gd name="connsiteY2983" fmla="*/ 1278933 h 1348946"/>
              <a:gd name="connsiteX2984" fmla="*/ 650090 w 1133160"/>
              <a:gd name="connsiteY2984" fmla="*/ 1278375 h 1348946"/>
              <a:gd name="connsiteX2985" fmla="*/ 649672 w 1133160"/>
              <a:gd name="connsiteY2985" fmla="*/ 1276622 h 1348946"/>
              <a:gd name="connsiteX2986" fmla="*/ 650228 w 1133160"/>
              <a:gd name="connsiteY2986" fmla="*/ 1275510 h 1348946"/>
              <a:gd name="connsiteX2987" fmla="*/ 653436 w 1133160"/>
              <a:gd name="connsiteY2987" fmla="*/ 1272363 h 1348946"/>
              <a:gd name="connsiteX2988" fmla="*/ 655100 w 1133160"/>
              <a:gd name="connsiteY2988" fmla="*/ 1270821 h 1348946"/>
              <a:gd name="connsiteX2989" fmla="*/ 655579 w 1133160"/>
              <a:gd name="connsiteY2989" fmla="*/ 1270731 h 1348946"/>
              <a:gd name="connsiteX2990" fmla="*/ 656392 w 1133160"/>
              <a:gd name="connsiteY2990" fmla="*/ 1270577 h 1348946"/>
              <a:gd name="connsiteX2991" fmla="*/ 657587 w 1133160"/>
              <a:gd name="connsiteY2991" fmla="*/ 1269545 h 1348946"/>
              <a:gd name="connsiteX2992" fmla="*/ 657749 w 1133160"/>
              <a:gd name="connsiteY2992" fmla="*/ 1269405 h 1348946"/>
              <a:gd name="connsiteX2993" fmla="*/ 660331 w 1133160"/>
              <a:gd name="connsiteY2993" fmla="*/ 1269660 h 1348946"/>
              <a:gd name="connsiteX2994" fmla="*/ 662671 w 1133160"/>
              <a:gd name="connsiteY2994" fmla="*/ 1267441 h 1348946"/>
              <a:gd name="connsiteX2995" fmla="*/ 663874 w 1133160"/>
              <a:gd name="connsiteY2995" fmla="*/ 1266300 h 1348946"/>
              <a:gd name="connsiteX2996" fmla="*/ 666252 w 1133160"/>
              <a:gd name="connsiteY2996" fmla="*/ 1264045 h 1348946"/>
              <a:gd name="connsiteX2997" fmla="*/ 666685 w 1133160"/>
              <a:gd name="connsiteY2997" fmla="*/ 1263180 h 1348946"/>
              <a:gd name="connsiteX2998" fmla="*/ 666564 w 1133160"/>
              <a:gd name="connsiteY2998" fmla="*/ 1262437 h 1348946"/>
              <a:gd name="connsiteX2999" fmla="*/ 666232 w 1133160"/>
              <a:gd name="connsiteY2999" fmla="*/ 1262035 h 1348946"/>
              <a:gd name="connsiteX3000" fmla="*/ 664358 w 1133160"/>
              <a:gd name="connsiteY3000" fmla="*/ 1259771 h 1348946"/>
              <a:gd name="connsiteX3001" fmla="*/ 665652 w 1133160"/>
              <a:gd name="connsiteY3001" fmla="*/ 1259278 h 1348946"/>
              <a:gd name="connsiteX3002" fmla="*/ 665920 w 1133160"/>
              <a:gd name="connsiteY3002" fmla="*/ 1259022 h 1348946"/>
              <a:gd name="connsiteX3003" fmla="*/ 666947 w 1133160"/>
              <a:gd name="connsiteY3003" fmla="*/ 1258044 h 1348946"/>
              <a:gd name="connsiteX3004" fmla="*/ 667195 w 1133160"/>
              <a:gd name="connsiteY3004" fmla="*/ 1257117 h 1348946"/>
              <a:gd name="connsiteX3005" fmla="*/ 666157 w 1133160"/>
              <a:gd name="connsiteY3005" fmla="*/ 1255011 h 1348946"/>
              <a:gd name="connsiteX3006" fmla="*/ 666352 w 1133160"/>
              <a:gd name="connsiteY3006" fmla="*/ 1252164 h 1348946"/>
              <a:gd name="connsiteX3007" fmla="*/ 666971 w 1133160"/>
              <a:gd name="connsiteY3007" fmla="*/ 1250370 h 1348946"/>
              <a:gd name="connsiteX3008" fmla="*/ 667357 w 1133160"/>
              <a:gd name="connsiteY3008" fmla="*/ 1249955 h 1348946"/>
              <a:gd name="connsiteX3009" fmla="*/ 668575 w 1133160"/>
              <a:gd name="connsiteY3009" fmla="*/ 1248642 h 1348946"/>
              <a:gd name="connsiteX3010" fmla="*/ 669198 w 1133160"/>
              <a:gd name="connsiteY3010" fmla="*/ 1248352 h 1348946"/>
              <a:gd name="connsiteX3011" fmla="*/ 669499 w 1133160"/>
              <a:gd name="connsiteY3011" fmla="*/ 1248212 h 1348946"/>
              <a:gd name="connsiteX3012" fmla="*/ 671219 w 1133160"/>
              <a:gd name="connsiteY3012" fmla="*/ 1248774 h 1348946"/>
              <a:gd name="connsiteX3013" fmla="*/ 671898 w 1133160"/>
              <a:gd name="connsiteY3013" fmla="*/ 1248034 h 1348946"/>
              <a:gd name="connsiteX3014" fmla="*/ 672629 w 1133160"/>
              <a:gd name="connsiteY3014" fmla="*/ 1248158 h 1348946"/>
              <a:gd name="connsiteX3015" fmla="*/ 673005 w 1133160"/>
              <a:gd name="connsiteY3015" fmla="*/ 1248222 h 1348946"/>
              <a:gd name="connsiteX3016" fmla="*/ 673283 w 1133160"/>
              <a:gd name="connsiteY3016" fmla="*/ 1247944 h 1348946"/>
              <a:gd name="connsiteX3017" fmla="*/ 673559 w 1133160"/>
              <a:gd name="connsiteY3017" fmla="*/ 1247667 h 1348946"/>
              <a:gd name="connsiteX3018" fmla="*/ 673811 w 1133160"/>
              <a:gd name="connsiteY3018" fmla="*/ 1247702 h 1348946"/>
              <a:gd name="connsiteX3019" fmla="*/ 674416 w 1133160"/>
              <a:gd name="connsiteY3019" fmla="*/ 1247783 h 1348946"/>
              <a:gd name="connsiteX3020" fmla="*/ 674670 w 1133160"/>
              <a:gd name="connsiteY3020" fmla="*/ 1248012 h 1348946"/>
              <a:gd name="connsiteX3021" fmla="*/ 675279 w 1133160"/>
              <a:gd name="connsiteY3021" fmla="*/ 1248724 h 1348946"/>
              <a:gd name="connsiteX3022" fmla="*/ 677740 w 1133160"/>
              <a:gd name="connsiteY3022" fmla="*/ 1247926 h 1348946"/>
              <a:gd name="connsiteX3023" fmla="*/ 679092 w 1133160"/>
              <a:gd name="connsiteY3023" fmla="*/ 1248240 h 1348946"/>
              <a:gd name="connsiteX3024" fmla="*/ 679285 w 1133160"/>
              <a:gd name="connsiteY3024" fmla="*/ 1247532 h 1348946"/>
              <a:gd name="connsiteX3025" fmla="*/ 680088 w 1133160"/>
              <a:gd name="connsiteY3025" fmla="*/ 1244592 h 1348946"/>
              <a:gd name="connsiteX3026" fmla="*/ 679846 w 1133160"/>
              <a:gd name="connsiteY3026" fmla="*/ 1243477 h 1348946"/>
              <a:gd name="connsiteX3027" fmla="*/ 682502 w 1133160"/>
              <a:gd name="connsiteY3027" fmla="*/ 1239833 h 1348946"/>
              <a:gd name="connsiteX3028" fmla="*/ 683321 w 1133160"/>
              <a:gd name="connsiteY3028" fmla="*/ 1239122 h 1348946"/>
              <a:gd name="connsiteX3029" fmla="*/ 683921 w 1133160"/>
              <a:gd name="connsiteY3029" fmla="*/ 1238599 h 1348946"/>
              <a:gd name="connsiteX3030" fmla="*/ 684502 w 1133160"/>
              <a:gd name="connsiteY3030" fmla="*/ 1238550 h 1348946"/>
              <a:gd name="connsiteX3031" fmla="*/ 684745 w 1133160"/>
              <a:gd name="connsiteY3031" fmla="*/ 1238530 h 1348946"/>
              <a:gd name="connsiteX3032" fmla="*/ 685335 w 1133160"/>
              <a:gd name="connsiteY3032" fmla="*/ 1238480 h 1348946"/>
              <a:gd name="connsiteX3033" fmla="*/ 694945 w 1133160"/>
              <a:gd name="connsiteY3033" fmla="*/ 1233743 h 1348946"/>
              <a:gd name="connsiteX3034" fmla="*/ 699378 w 1133160"/>
              <a:gd name="connsiteY3034" fmla="*/ 1232456 h 1348946"/>
              <a:gd name="connsiteX3035" fmla="*/ 704589 w 1133160"/>
              <a:gd name="connsiteY3035" fmla="*/ 1232289 h 1348946"/>
              <a:gd name="connsiteX3036" fmla="*/ 704818 w 1133160"/>
              <a:gd name="connsiteY3036" fmla="*/ 1232281 h 1348946"/>
              <a:gd name="connsiteX3037" fmla="*/ 708173 w 1133160"/>
              <a:gd name="connsiteY3037" fmla="*/ 1232173 h 1348946"/>
              <a:gd name="connsiteX3038" fmla="*/ 709712 w 1133160"/>
              <a:gd name="connsiteY3038" fmla="*/ 1231560 h 1348946"/>
              <a:gd name="connsiteX3039" fmla="*/ 710557 w 1133160"/>
              <a:gd name="connsiteY3039" fmla="*/ 1231630 h 1348946"/>
              <a:gd name="connsiteX3040" fmla="*/ 711311 w 1133160"/>
              <a:gd name="connsiteY3040" fmla="*/ 1231692 h 1348946"/>
              <a:gd name="connsiteX3041" fmla="*/ 715123 w 1133160"/>
              <a:gd name="connsiteY3041" fmla="*/ 1232009 h 1348946"/>
              <a:gd name="connsiteX3042" fmla="*/ 716028 w 1133160"/>
              <a:gd name="connsiteY3042" fmla="*/ 1231221 h 1348946"/>
              <a:gd name="connsiteX3043" fmla="*/ 716542 w 1133160"/>
              <a:gd name="connsiteY3043" fmla="*/ 1230775 h 1348946"/>
              <a:gd name="connsiteX3044" fmla="*/ 718179 w 1133160"/>
              <a:gd name="connsiteY3044" fmla="*/ 1230951 h 1348946"/>
              <a:gd name="connsiteX3045" fmla="*/ 718558 w 1133160"/>
              <a:gd name="connsiteY3045" fmla="*/ 1230992 h 1348946"/>
              <a:gd name="connsiteX3046" fmla="*/ 719493 w 1133160"/>
              <a:gd name="connsiteY3046" fmla="*/ 1231094 h 1348946"/>
              <a:gd name="connsiteX3047" fmla="*/ 721033 w 1133160"/>
              <a:gd name="connsiteY3047" fmla="*/ 1230868 h 1348946"/>
              <a:gd name="connsiteX3048" fmla="*/ 721486 w 1133160"/>
              <a:gd name="connsiteY3048" fmla="*/ 1230801 h 1348946"/>
              <a:gd name="connsiteX3049" fmla="*/ 722384 w 1133160"/>
              <a:gd name="connsiteY3049" fmla="*/ 1230670 h 1348946"/>
              <a:gd name="connsiteX3050" fmla="*/ 723610 w 1133160"/>
              <a:gd name="connsiteY3050" fmla="*/ 1231292 h 1348946"/>
              <a:gd name="connsiteX3051" fmla="*/ 724227 w 1133160"/>
              <a:gd name="connsiteY3051" fmla="*/ 1231604 h 1348946"/>
              <a:gd name="connsiteX3052" fmla="*/ 728289 w 1133160"/>
              <a:gd name="connsiteY3052" fmla="*/ 1230812 h 1348946"/>
              <a:gd name="connsiteX3053" fmla="*/ 730575 w 1133160"/>
              <a:gd name="connsiteY3053" fmla="*/ 1227786 h 1348946"/>
              <a:gd name="connsiteX3054" fmla="*/ 731899 w 1133160"/>
              <a:gd name="connsiteY3054" fmla="*/ 1227738 h 1348946"/>
              <a:gd name="connsiteX3055" fmla="*/ 733711 w 1133160"/>
              <a:gd name="connsiteY3055" fmla="*/ 1227673 h 1348946"/>
              <a:gd name="connsiteX3056" fmla="*/ 735194 w 1133160"/>
              <a:gd name="connsiteY3056" fmla="*/ 1225573 h 1348946"/>
              <a:gd name="connsiteX3057" fmla="*/ 735710 w 1133160"/>
              <a:gd name="connsiteY3057" fmla="*/ 1225466 h 1348946"/>
              <a:gd name="connsiteX3058" fmla="*/ 736034 w 1133160"/>
              <a:gd name="connsiteY3058" fmla="*/ 1225397 h 1348946"/>
              <a:gd name="connsiteX3059" fmla="*/ 736364 w 1133160"/>
              <a:gd name="connsiteY3059" fmla="*/ 1225328 h 1348946"/>
              <a:gd name="connsiteX3060" fmla="*/ 737592 w 1133160"/>
              <a:gd name="connsiteY3060" fmla="*/ 1225829 h 1348946"/>
              <a:gd name="connsiteX3061" fmla="*/ 738762 w 1133160"/>
              <a:gd name="connsiteY3061" fmla="*/ 1225523 h 1348946"/>
              <a:gd name="connsiteX3062" fmla="*/ 740179 w 1133160"/>
              <a:gd name="connsiteY3062" fmla="*/ 1224475 h 1348946"/>
              <a:gd name="connsiteX3063" fmla="*/ 740490 w 1133160"/>
              <a:gd name="connsiteY3063" fmla="*/ 1224020 h 1348946"/>
              <a:gd name="connsiteX3064" fmla="*/ 741108 w 1133160"/>
              <a:gd name="connsiteY3064" fmla="*/ 1223116 h 1348946"/>
              <a:gd name="connsiteX3065" fmla="*/ 741533 w 1133160"/>
              <a:gd name="connsiteY3065" fmla="*/ 1218660 h 1348946"/>
              <a:gd name="connsiteX3066" fmla="*/ 741728 w 1133160"/>
              <a:gd name="connsiteY3066" fmla="*/ 1216613 h 1348946"/>
              <a:gd name="connsiteX3067" fmla="*/ 741746 w 1133160"/>
              <a:gd name="connsiteY3067" fmla="*/ 1216433 h 1348946"/>
              <a:gd name="connsiteX3068" fmla="*/ 743969 w 1133160"/>
              <a:gd name="connsiteY3068" fmla="*/ 1213841 h 1348946"/>
              <a:gd name="connsiteX3069" fmla="*/ 746813 w 1133160"/>
              <a:gd name="connsiteY3069" fmla="*/ 1214242 h 1348946"/>
              <a:gd name="connsiteX3070" fmla="*/ 748456 w 1133160"/>
              <a:gd name="connsiteY3070" fmla="*/ 1214474 h 1348946"/>
              <a:gd name="connsiteX3071" fmla="*/ 750860 w 1133160"/>
              <a:gd name="connsiteY3071" fmla="*/ 1213367 h 1348946"/>
              <a:gd name="connsiteX3072" fmla="*/ 753317 w 1133160"/>
              <a:gd name="connsiteY3072" fmla="*/ 1213686 h 1348946"/>
              <a:gd name="connsiteX3073" fmla="*/ 754853 w 1133160"/>
              <a:gd name="connsiteY3073" fmla="*/ 1214496 h 1348946"/>
              <a:gd name="connsiteX3074" fmla="*/ 756759 w 1133160"/>
              <a:gd name="connsiteY3074" fmla="*/ 1214378 h 1348946"/>
              <a:gd name="connsiteX3075" fmla="*/ 759224 w 1133160"/>
              <a:gd name="connsiteY3075" fmla="*/ 1213519 h 1348946"/>
              <a:gd name="connsiteX3076" fmla="*/ 760453 w 1133160"/>
              <a:gd name="connsiteY3076" fmla="*/ 1213585 h 1348946"/>
              <a:gd name="connsiteX3077" fmla="*/ 762234 w 1133160"/>
              <a:gd name="connsiteY3077" fmla="*/ 1214518 h 1348946"/>
              <a:gd name="connsiteX3078" fmla="*/ 763236 w 1133160"/>
              <a:gd name="connsiteY3078" fmla="*/ 1214548 h 1348946"/>
              <a:gd name="connsiteX3079" fmla="*/ 764631 w 1133160"/>
              <a:gd name="connsiteY3079" fmla="*/ 1214589 h 1348946"/>
              <a:gd name="connsiteX3080" fmla="*/ 767697 w 1133160"/>
              <a:gd name="connsiteY3080" fmla="*/ 1217756 h 1348946"/>
              <a:gd name="connsiteX3081" fmla="*/ 768513 w 1133160"/>
              <a:gd name="connsiteY3081" fmla="*/ 1217895 h 1348946"/>
              <a:gd name="connsiteX3082" fmla="*/ 769172 w 1133160"/>
              <a:gd name="connsiteY3082" fmla="*/ 1218008 h 1348946"/>
              <a:gd name="connsiteX3083" fmla="*/ 769775 w 1133160"/>
              <a:gd name="connsiteY3083" fmla="*/ 1218475 h 1348946"/>
              <a:gd name="connsiteX3084" fmla="*/ 771256 w 1133160"/>
              <a:gd name="connsiteY3084" fmla="*/ 1219623 h 1348946"/>
              <a:gd name="connsiteX3085" fmla="*/ 774322 w 1133160"/>
              <a:gd name="connsiteY3085" fmla="*/ 1220392 h 1348946"/>
              <a:gd name="connsiteX3086" fmla="*/ 774512 w 1133160"/>
              <a:gd name="connsiteY3086" fmla="*/ 1220439 h 1348946"/>
              <a:gd name="connsiteX3087" fmla="*/ 778879 w 1133160"/>
              <a:gd name="connsiteY3087" fmla="*/ 1220516 h 1348946"/>
              <a:gd name="connsiteX3088" fmla="*/ 780788 w 1133160"/>
              <a:gd name="connsiteY3088" fmla="*/ 1220027 h 1348946"/>
              <a:gd name="connsiteX3089" fmla="*/ 781221 w 1133160"/>
              <a:gd name="connsiteY3089" fmla="*/ 1219409 h 1348946"/>
              <a:gd name="connsiteX3090" fmla="*/ 780616 w 1133160"/>
              <a:gd name="connsiteY3090" fmla="*/ 1216623 h 1348946"/>
              <a:gd name="connsiteX3091" fmla="*/ 781615 w 1133160"/>
              <a:gd name="connsiteY3091" fmla="*/ 1212664 h 1348946"/>
              <a:gd name="connsiteX3092" fmla="*/ 781685 w 1133160"/>
              <a:gd name="connsiteY3092" fmla="*/ 1210375 h 1348946"/>
              <a:gd name="connsiteX3093" fmla="*/ 787233 w 1133160"/>
              <a:gd name="connsiteY3093" fmla="*/ 1206866 h 1348946"/>
              <a:gd name="connsiteX3094" fmla="*/ 789442 w 1133160"/>
              <a:gd name="connsiteY3094" fmla="*/ 1208173 h 1348946"/>
              <a:gd name="connsiteX3095" fmla="*/ 791717 w 1133160"/>
              <a:gd name="connsiteY3095" fmla="*/ 1208367 h 1348946"/>
              <a:gd name="connsiteX3096" fmla="*/ 792515 w 1133160"/>
              <a:gd name="connsiteY3096" fmla="*/ 1208858 h 1348946"/>
              <a:gd name="connsiteX3097" fmla="*/ 793435 w 1133160"/>
              <a:gd name="connsiteY3097" fmla="*/ 1209425 h 1348946"/>
              <a:gd name="connsiteX3098" fmla="*/ 795100 w 1133160"/>
              <a:gd name="connsiteY3098" fmla="*/ 1208501 h 1348946"/>
              <a:gd name="connsiteX3099" fmla="*/ 796349 w 1133160"/>
              <a:gd name="connsiteY3099" fmla="*/ 1208329 h 1348946"/>
              <a:gd name="connsiteX3100" fmla="*/ 797436 w 1133160"/>
              <a:gd name="connsiteY3100" fmla="*/ 1208881 h 1348946"/>
              <a:gd name="connsiteX3101" fmla="*/ 798113 w 1133160"/>
              <a:gd name="connsiteY3101" fmla="*/ 1208760 h 1348946"/>
              <a:gd name="connsiteX3102" fmla="*/ 798794 w 1133160"/>
              <a:gd name="connsiteY3102" fmla="*/ 1207463 h 1348946"/>
              <a:gd name="connsiteX3103" fmla="*/ 800089 w 1133160"/>
              <a:gd name="connsiteY3103" fmla="*/ 1206724 h 1348946"/>
              <a:gd name="connsiteX3104" fmla="*/ 800340 w 1133160"/>
              <a:gd name="connsiteY3104" fmla="*/ 1205115 h 1348946"/>
              <a:gd name="connsiteX3105" fmla="*/ 801390 w 1133160"/>
              <a:gd name="connsiteY3105" fmla="*/ 1204067 h 1348946"/>
              <a:gd name="connsiteX3106" fmla="*/ 803117 w 1133160"/>
              <a:gd name="connsiteY3106" fmla="*/ 1202835 h 1348946"/>
              <a:gd name="connsiteX3107" fmla="*/ 807862 w 1133160"/>
              <a:gd name="connsiteY3107" fmla="*/ 1200808 h 1348946"/>
              <a:gd name="connsiteX3108" fmla="*/ 809407 w 1133160"/>
              <a:gd name="connsiteY3108" fmla="*/ 1198399 h 1348946"/>
              <a:gd name="connsiteX3109" fmla="*/ 810602 w 1133160"/>
              <a:gd name="connsiteY3109" fmla="*/ 1198615 h 1348946"/>
              <a:gd name="connsiteX3110" fmla="*/ 812911 w 1133160"/>
              <a:gd name="connsiteY3110" fmla="*/ 1199031 h 1348946"/>
              <a:gd name="connsiteX3111" fmla="*/ 813605 w 1133160"/>
              <a:gd name="connsiteY3111" fmla="*/ 1198834 h 1348946"/>
              <a:gd name="connsiteX3112" fmla="*/ 814635 w 1133160"/>
              <a:gd name="connsiteY3112" fmla="*/ 1198542 h 1348946"/>
              <a:gd name="connsiteX3113" fmla="*/ 817104 w 1133160"/>
              <a:gd name="connsiteY3113" fmla="*/ 1196508 h 1348946"/>
              <a:gd name="connsiteX3114" fmla="*/ 818526 w 1133160"/>
              <a:gd name="connsiteY3114" fmla="*/ 1194657 h 1348946"/>
              <a:gd name="connsiteX3115" fmla="*/ 819138 w 1133160"/>
              <a:gd name="connsiteY3115" fmla="*/ 1194469 h 1348946"/>
              <a:gd name="connsiteX3116" fmla="*/ 819856 w 1133160"/>
              <a:gd name="connsiteY3116" fmla="*/ 1194249 h 1348946"/>
              <a:gd name="connsiteX3117" fmla="*/ 820127 w 1133160"/>
              <a:gd name="connsiteY3117" fmla="*/ 1194168 h 1348946"/>
              <a:gd name="connsiteX3118" fmla="*/ 822529 w 1133160"/>
              <a:gd name="connsiteY3118" fmla="*/ 1193618 h 1348946"/>
              <a:gd name="connsiteX3119" fmla="*/ 825317 w 1133160"/>
              <a:gd name="connsiteY3119" fmla="*/ 1192343 h 1348946"/>
              <a:gd name="connsiteX3120" fmla="*/ 873969 w 1133160"/>
              <a:gd name="connsiteY3120" fmla="*/ 1192181 h 1348946"/>
              <a:gd name="connsiteX3121" fmla="*/ 872250 w 1133160"/>
              <a:gd name="connsiteY3121" fmla="*/ 1188477 h 1348946"/>
              <a:gd name="connsiteX3122" fmla="*/ 871611 w 1133160"/>
              <a:gd name="connsiteY3122" fmla="*/ 1188209 h 1348946"/>
              <a:gd name="connsiteX3123" fmla="*/ 871207 w 1133160"/>
              <a:gd name="connsiteY3123" fmla="*/ 1188039 h 1348946"/>
              <a:gd name="connsiteX3124" fmla="*/ 870500 w 1133160"/>
              <a:gd name="connsiteY3124" fmla="*/ 1186504 h 1348946"/>
              <a:gd name="connsiteX3125" fmla="*/ 869500 w 1133160"/>
              <a:gd name="connsiteY3125" fmla="*/ 1184319 h 1348946"/>
              <a:gd name="connsiteX3126" fmla="*/ 869039 w 1133160"/>
              <a:gd name="connsiteY3126" fmla="*/ 1176642 h 1348946"/>
              <a:gd name="connsiteX3127" fmla="*/ 870271 w 1133160"/>
              <a:gd name="connsiteY3127" fmla="*/ 1176028 h 1348946"/>
              <a:gd name="connsiteX3128" fmla="*/ 870845 w 1133160"/>
              <a:gd name="connsiteY3128" fmla="*/ 1174425 h 1348946"/>
              <a:gd name="connsiteX3129" fmla="*/ 871267 w 1133160"/>
              <a:gd name="connsiteY3129" fmla="*/ 1173246 h 1348946"/>
              <a:gd name="connsiteX3130" fmla="*/ 870169 w 1133160"/>
              <a:gd name="connsiteY3130" fmla="*/ 1171199 h 1348946"/>
              <a:gd name="connsiteX3131" fmla="*/ 867654 w 1133160"/>
              <a:gd name="connsiteY3131" fmla="*/ 1169145 h 1348946"/>
              <a:gd name="connsiteX3132" fmla="*/ 865749 w 1133160"/>
              <a:gd name="connsiteY3132" fmla="*/ 1168128 h 1348946"/>
              <a:gd name="connsiteX3133" fmla="*/ 865322 w 1133160"/>
              <a:gd name="connsiteY3133" fmla="*/ 1167899 h 1348946"/>
              <a:gd name="connsiteX3134" fmla="*/ 864403 w 1133160"/>
              <a:gd name="connsiteY3134" fmla="*/ 1166781 h 1348946"/>
              <a:gd name="connsiteX3135" fmla="*/ 864101 w 1133160"/>
              <a:gd name="connsiteY3135" fmla="*/ 1165543 h 1348946"/>
              <a:gd name="connsiteX3136" fmla="*/ 864282 w 1133160"/>
              <a:gd name="connsiteY3136" fmla="*/ 1164055 h 1348946"/>
              <a:gd name="connsiteX3137" fmla="*/ 864424 w 1133160"/>
              <a:gd name="connsiteY3137" fmla="*/ 1162894 h 1348946"/>
              <a:gd name="connsiteX3138" fmla="*/ 864545 w 1133160"/>
              <a:gd name="connsiteY3138" fmla="*/ 1161892 h 1348946"/>
              <a:gd name="connsiteX3139" fmla="*/ 864329 w 1133160"/>
              <a:gd name="connsiteY3139" fmla="*/ 1158649 h 1348946"/>
              <a:gd name="connsiteX3140" fmla="*/ 864313 w 1133160"/>
              <a:gd name="connsiteY3140" fmla="*/ 1158424 h 1348946"/>
              <a:gd name="connsiteX3141" fmla="*/ 864719 w 1133160"/>
              <a:gd name="connsiteY3141" fmla="*/ 1157063 h 1348946"/>
              <a:gd name="connsiteX3142" fmla="*/ 865124 w 1133160"/>
              <a:gd name="connsiteY3142" fmla="*/ 1155703 h 1348946"/>
              <a:gd name="connsiteX3143" fmla="*/ 864686 w 1133160"/>
              <a:gd name="connsiteY3143" fmla="*/ 1154835 h 1348946"/>
              <a:gd name="connsiteX3144" fmla="*/ 864027 w 1133160"/>
              <a:gd name="connsiteY3144" fmla="*/ 1153531 h 1348946"/>
              <a:gd name="connsiteX3145" fmla="*/ 864163 w 1133160"/>
              <a:gd name="connsiteY3145" fmla="*/ 1153098 h 1348946"/>
              <a:gd name="connsiteX3146" fmla="*/ 864650 w 1133160"/>
              <a:gd name="connsiteY3146" fmla="*/ 1151553 h 1348946"/>
              <a:gd name="connsiteX3147" fmla="*/ 864346 w 1133160"/>
              <a:gd name="connsiteY3147" fmla="*/ 1150686 h 1348946"/>
              <a:gd name="connsiteX3148" fmla="*/ 863419 w 1133160"/>
              <a:gd name="connsiteY3148" fmla="*/ 1151610 h 1348946"/>
              <a:gd name="connsiteX3149" fmla="*/ 863090 w 1133160"/>
              <a:gd name="connsiteY3149" fmla="*/ 1151527 h 1348946"/>
              <a:gd name="connsiteX3150" fmla="*/ 862927 w 1133160"/>
              <a:gd name="connsiteY3150" fmla="*/ 1151484 h 1348946"/>
              <a:gd name="connsiteX3151" fmla="*/ 862650 w 1133160"/>
              <a:gd name="connsiteY3151" fmla="*/ 1150637 h 1348946"/>
              <a:gd name="connsiteX3152" fmla="*/ 862320 w 1133160"/>
              <a:gd name="connsiteY3152" fmla="*/ 1149625 h 1348946"/>
              <a:gd name="connsiteX3153" fmla="*/ 861033 w 1133160"/>
              <a:gd name="connsiteY3153" fmla="*/ 1148502 h 1348946"/>
              <a:gd name="connsiteX3154" fmla="*/ 860112 w 1133160"/>
              <a:gd name="connsiteY3154" fmla="*/ 1147697 h 1348946"/>
              <a:gd name="connsiteX3155" fmla="*/ 859525 w 1133160"/>
              <a:gd name="connsiteY3155" fmla="*/ 1146692 h 1348946"/>
              <a:gd name="connsiteX3156" fmla="*/ 858157 w 1133160"/>
              <a:gd name="connsiteY3156" fmla="*/ 1144347 h 1348946"/>
              <a:gd name="connsiteX3157" fmla="*/ 858082 w 1133160"/>
              <a:gd name="connsiteY3157" fmla="*/ 1144118 h 1348946"/>
              <a:gd name="connsiteX3158" fmla="*/ 857550 w 1133160"/>
              <a:gd name="connsiteY3158" fmla="*/ 1142488 h 1348946"/>
              <a:gd name="connsiteX3159" fmla="*/ 858363 w 1133160"/>
              <a:gd name="connsiteY3159" fmla="*/ 1139147 h 1348946"/>
              <a:gd name="connsiteX3160" fmla="*/ 858291 w 1133160"/>
              <a:gd name="connsiteY3160" fmla="*/ 1138771 h 1348946"/>
              <a:gd name="connsiteX3161" fmla="*/ 857880 w 1133160"/>
              <a:gd name="connsiteY3161" fmla="*/ 1136608 h 1348946"/>
              <a:gd name="connsiteX3162" fmla="*/ 857208 w 1133160"/>
              <a:gd name="connsiteY3162" fmla="*/ 1135305 h 1348946"/>
              <a:gd name="connsiteX3163" fmla="*/ 857312 w 1133160"/>
              <a:gd name="connsiteY3163" fmla="*/ 1134134 h 1348946"/>
              <a:gd name="connsiteX3164" fmla="*/ 857403 w 1133160"/>
              <a:gd name="connsiteY3164" fmla="*/ 1133076 h 1348946"/>
              <a:gd name="connsiteX3165" fmla="*/ 856610 w 1133160"/>
              <a:gd name="connsiteY3165" fmla="*/ 1131217 h 1348946"/>
              <a:gd name="connsiteX3166" fmla="*/ 854592 w 1133160"/>
              <a:gd name="connsiteY3166" fmla="*/ 1128298 h 1348946"/>
              <a:gd name="connsiteX3167" fmla="*/ 854046 w 1133160"/>
              <a:gd name="connsiteY3167" fmla="*/ 1126192 h 1348946"/>
              <a:gd name="connsiteX3168" fmla="*/ 854340 w 1133160"/>
              <a:gd name="connsiteY3168" fmla="*/ 1124811 h 1348946"/>
              <a:gd name="connsiteX3169" fmla="*/ 855426 w 1133160"/>
              <a:gd name="connsiteY3169" fmla="*/ 1119696 h 1348946"/>
              <a:gd name="connsiteX3170" fmla="*/ 855433 w 1133160"/>
              <a:gd name="connsiteY3170" fmla="*/ 1118147 h 1348946"/>
              <a:gd name="connsiteX3171" fmla="*/ 854694 w 1133160"/>
              <a:gd name="connsiteY3171" fmla="*/ 1115291 h 1348946"/>
              <a:gd name="connsiteX3172" fmla="*/ 854584 w 1133160"/>
              <a:gd name="connsiteY3172" fmla="*/ 1114862 h 1348946"/>
              <a:gd name="connsiteX3173" fmla="*/ 853848 w 1133160"/>
              <a:gd name="connsiteY3173" fmla="*/ 1114117 h 1348946"/>
              <a:gd name="connsiteX3174" fmla="*/ 852066 w 1133160"/>
              <a:gd name="connsiteY3174" fmla="*/ 1113679 h 1348946"/>
              <a:gd name="connsiteX3175" fmla="*/ 850101 w 1133160"/>
              <a:gd name="connsiteY3175" fmla="*/ 1112555 h 1348946"/>
              <a:gd name="connsiteX3176" fmla="*/ 849723 w 1133160"/>
              <a:gd name="connsiteY3176" fmla="*/ 1112516 h 1348946"/>
              <a:gd name="connsiteX3177" fmla="*/ 846763 w 1133160"/>
              <a:gd name="connsiteY3177" fmla="*/ 1112210 h 1348946"/>
              <a:gd name="connsiteX3178" fmla="*/ 841622 w 1133160"/>
              <a:gd name="connsiteY3178" fmla="*/ 1111677 h 1348946"/>
              <a:gd name="connsiteX3179" fmla="*/ 841428 w 1133160"/>
              <a:gd name="connsiteY3179" fmla="*/ 1111658 h 1348946"/>
              <a:gd name="connsiteX3180" fmla="*/ 840753 w 1133160"/>
              <a:gd name="connsiteY3180" fmla="*/ 1111100 h 1348946"/>
              <a:gd name="connsiteX3181" fmla="*/ 840447 w 1133160"/>
              <a:gd name="connsiteY3181" fmla="*/ 1110848 h 1348946"/>
              <a:gd name="connsiteX3182" fmla="*/ 839830 w 1133160"/>
              <a:gd name="connsiteY3182" fmla="*/ 1111002 h 1348946"/>
              <a:gd name="connsiteX3183" fmla="*/ 839215 w 1133160"/>
              <a:gd name="connsiteY3183" fmla="*/ 1111154 h 1348946"/>
              <a:gd name="connsiteX3184" fmla="*/ 838504 w 1133160"/>
              <a:gd name="connsiteY3184" fmla="*/ 1111906 h 1348946"/>
              <a:gd name="connsiteX3185" fmla="*/ 838164 w 1133160"/>
              <a:gd name="connsiteY3185" fmla="*/ 1112264 h 1348946"/>
              <a:gd name="connsiteX3186" fmla="*/ 837836 w 1133160"/>
              <a:gd name="connsiteY3186" fmla="*/ 1112181 h 1348946"/>
              <a:gd name="connsiteX3187" fmla="*/ 837674 w 1133160"/>
              <a:gd name="connsiteY3187" fmla="*/ 1112140 h 1348946"/>
              <a:gd name="connsiteX3188" fmla="*/ 835420 w 1133160"/>
              <a:gd name="connsiteY3188" fmla="*/ 1106124 h 1348946"/>
              <a:gd name="connsiteX3189" fmla="*/ 833833 w 1133160"/>
              <a:gd name="connsiteY3189" fmla="*/ 1104470 h 1348946"/>
              <a:gd name="connsiteX3190" fmla="*/ 833275 w 1133160"/>
              <a:gd name="connsiteY3190" fmla="*/ 1103887 h 1348946"/>
              <a:gd name="connsiteX3191" fmla="*/ 830451 w 1133160"/>
              <a:gd name="connsiteY3191" fmla="*/ 1102207 h 1348946"/>
              <a:gd name="connsiteX3192" fmla="*/ 827619 w 1133160"/>
              <a:gd name="connsiteY3192" fmla="*/ 1102319 h 1348946"/>
              <a:gd name="connsiteX3193" fmla="*/ 826784 w 1133160"/>
              <a:gd name="connsiteY3193" fmla="*/ 1102511 h 1348946"/>
              <a:gd name="connsiteX3194" fmla="*/ 826018 w 1133160"/>
              <a:gd name="connsiteY3194" fmla="*/ 1102686 h 1348946"/>
              <a:gd name="connsiteX3195" fmla="*/ 823965 w 1133160"/>
              <a:gd name="connsiteY3195" fmla="*/ 1102197 h 1348946"/>
              <a:gd name="connsiteX3196" fmla="*/ 823374 w 1133160"/>
              <a:gd name="connsiteY3196" fmla="*/ 1102058 h 1348946"/>
              <a:gd name="connsiteX3197" fmla="*/ 822724 w 1133160"/>
              <a:gd name="connsiteY3197" fmla="*/ 1102372 h 1348946"/>
              <a:gd name="connsiteX3198" fmla="*/ 821465 w 1133160"/>
              <a:gd name="connsiteY3198" fmla="*/ 1102978 h 1348946"/>
              <a:gd name="connsiteX3199" fmla="*/ 820425 w 1133160"/>
              <a:gd name="connsiteY3199" fmla="*/ 1101286 h 1348946"/>
              <a:gd name="connsiteX3200" fmla="*/ 819623 w 1133160"/>
              <a:gd name="connsiteY3200" fmla="*/ 1101059 h 1348946"/>
              <a:gd name="connsiteX3201" fmla="*/ 819380 w 1133160"/>
              <a:gd name="connsiteY3201" fmla="*/ 1100990 h 1348946"/>
              <a:gd name="connsiteX3202" fmla="*/ 818948 w 1133160"/>
              <a:gd name="connsiteY3202" fmla="*/ 1101204 h 1348946"/>
              <a:gd name="connsiteX3203" fmla="*/ 818516 w 1133160"/>
              <a:gd name="connsiteY3203" fmla="*/ 1101420 h 1348946"/>
              <a:gd name="connsiteX3204" fmla="*/ 817091 w 1133160"/>
              <a:gd name="connsiteY3204" fmla="*/ 1103830 h 1348946"/>
              <a:gd name="connsiteX3205" fmla="*/ 816803 w 1133160"/>
              <a:gd name="connsiteY3205" fmla="*/ 1103873 h 1348946"/>
              <a:gd name="connsiteX3206" fmla="*/ 816294 w 1133160"/>
              <a:gd name="connsiteY3206" fmla="*/ 1103948 h 1348946"/>
              <a:gd name="connsiteX3207" fmla="*/ 815859 w 1133160"/>
              <a:gd name="connsiteY3207" fmla="*/ 1104012 h 1348946"/>
              <a:gd name="connsiteX3208" fmla="*/ 815539 w 1133160"/>
              <a:gd name="connsiteY3208" fmla="*/ 1103930 h 1348946"/>
              <a:gd name="connsiteX3209" fmla="*/ 814630 w 1133160"/>
              <a:gd name="connsiteY3209" fmla="*/ 1103698 h 1348946"/>
              <a:gd name="connsiteX3210" fmla="*/ 813582 w 1133160"/>
              <a:gd name="connsiteY3210" fmla="*/ 1104252 h 1348946"/>
              <a:gd name="connsiteX3211" fmla="*/ 812655 w 1133160"/>
              <a:gd name="connsiteY3211" fmla="*/ 1105362 h 1348946"/>
              <a:gd name="connsiteX3212" fmla="*/ 811973 w 1133160"/>
              <a:gd name="connsiteY3212" fmla="*/ 1105604 h 1348946"/>
              <a:gd name="connsiteX3213" fmla="*/ 811103 w 1133160"/>
              <a:gd name="connsiteY3213" fmla="*/ 1105913 h 1348946"/>
              <a:gd name="connsiteX3214" fmla="*/ 810930 w 1133160"/>
              <a:gd name="connsiteY3214" fmla="*/ 1105976 h 1348946"/>
              <a:gd name="connsiteX3215" fmla="*/ 806127 w 1133160"/>
              <a:gd name="connsiteY3215" fmla="*/ 1106579 h 1348946"/>
              <a:gd name="connsiteX3216" fmla="*/ 805326 w 1133160"/>
              <a:gd name="connsiteY3216" fmla="*/ 1107009 h 1348946"/>
              <a:gd name="connsiteX3217" fmla="*/ 804525 w 1133160"/>
              <a:gd name="connsiteY3217" fmla="*/ 1107439 h 1348946"/>
              <a:gd name="connsiteX3218" fmla="*/ 803862 w 1133160"/>
              <a:gd name="connsiteY3218" fmla="*/ 1108010 h 1348946"/>
              <a:gd name="connsiteX3219" fmla="*/ 802303 w 1133160"/>
              <a:gd name="connsiteY3219" fmla="*/ 1109352 h 1348946"/>
              <a:gd name="connsiteX3220" fmla="*/ 798205 w 1133160"/>
              <a:gd name="connsiteY3220" fmla="*/ 1109002 h 1348946"/>
              <a:gd name="connsiteX3221" fmla="*/ 797459 w 1133160"/>
              <a:gd name="connsiteY3221" fmla="*/ 1108938 h 1348946"/>
              <a:gd name="connsiteX3222" fmla="*/ 797011 w 1133160"/>
              <a:gd name="connsiteY3222" fmla="*/ 1108899 h 1348946"/>
              <a:gd name="connsiteX3223" fmla="*/ 795048 w 1133160"/>
              <a:gd name="connsiteY3223" fmla="*/ 1107593 h 1348946"/>
              <a:gd name="connsiteX3224" fmla="*/ 793754 w 1133160"/>
              <a:gd name="connsiteY3224" fmla="*/ 1107712 h 1348946"/>
              <a:gd name="connsiteX3225" fmla="*/ 791844 w 1133160"/>
              <a:gd name="connsiteY3225" fmla="*/ 1108572 h 1348946"/>
              <a:gd name="connsiteX3226" fmla="*/ 789933 w 1133160"/>
              <a:gd name="connsiteY3226" fmla="*/ 1109432 h 1348946"/>
              <a:gd name="connsiteX3227" fmla="*/ 789462 w 1133160"/>
              <a:gd name="connsiteY3227" fmla="*/ 1109951 h 1348946"/>
              <a:gd name="connsiteX3228" fmla="*/ 789315 w 1133160"/>
              <a:gd name="connsiteY3228" fmla="*/ 1110112 h 1348946"/>
              <a:gd name="connsiteX3229" fmla="*/ 788891 w 1133160"/>
              <a:gd name="connsiteY3229" fmla="*/ 1110072 h 1348946"/>
              <a:gd name="connsiteX3230" fmla="*/ 788654 w 1133160"/>
              <a:gd name="connsiteY3230" fmla="*/ 1110049 h 1348946"/>
              <a:gd name="connsiteX3231" fmla="*/ 787962 w 1133160"/>
              <a:gd name="connsiteY3231" fmla="*/ 1109983 h 1348946"/>
              <a:gd name="connsiteX3232" fmla="*/ 787621 w 1133160"/>
              <a:gd name="connsiteY3232" fmla="*/ 1110137 h 1348946"/>
              <a:gd name="connsiteX3233" fmla="*/ 786878 w 1133160"/>
              <a:gd name="connsiteY3233" fmla="*/ 1110469 h 1348946"/>
              <a:gd name="connsiteX3234" fmla="*/ 786730 w 1133160"/>
              <a:gd name="connsiteY3234" fmla="*/ 1110536 h 1348946"/>
              <a:gd name="connsiteX3235" fmla="*/ 785248 w 1133160"/>
              <a:gd name="connsiteY3235" fmla="*/ 1110266 h 1348946"/>
              <a:gd name="connsiteX3236" fmla="*/ 784674 w 1133160"/>
              <a:gd name="connsiteY3236" fmla="*/ 1110161 h 1348946"/>
              <a:gd name="connsiteX3237" fmla="*/ 784246 w 1133160"/>
              <a:gd name="connsiteY3237" fmla="*/ 1110160 h 1348946"/>
              <a:gd name="connsiteX3238" fmla="*/ 781993 w 1133160"/>
              <a:gd name="connsiteY3238" fmla="*/ 1110148 h 1348946"/>
              <a:gd name="connsiteX3239" fmla="*/ 778121 w 1133160"/>
              <a:gd name="connsiteY3239" fmla="*/ 1108526 h 1348946"/>
              <a:gd name="connsiteX3240" fmla="*/ 777323 w 1133160"/>
              <a:gd name="connsiteY3240" fmla="*/ 1108587 h 1348946"/>
              <a:gd name="connsiteX3241" fmla="*/ 774340 w 1133160"/>
              <a:gd name="connsiteY3241" fmla="*/ 1107220 h 1348946"/>
              <a:gd name="connsiteX3242" fmla="*/ 773541 w 1133160"/>
              <a:gd name="connsiteY3242" fmla="*/ 1106854 h 1348946"/>
              <a:gd name="connsiteX3243" fmla="*/ 772283 w 1133160"/>
              <a:gd name="connsiteY3243" fmla="*/ 1106276 h 1348946"/>
              <a:gd name="connsiteX3244" fmla="*/ 770557 w 1133160"/>
              <a:gd name="connsiteY3244" fmla="*/ 1106029 h 1348946"/>
              <a:gd name="connsiteX3245" fmla="*/ 768344 w 1133160"/>
              <a:gd name="connsiteY3245" fmla="*/ 1106883 h 1348946"/>
              <a:gd name="connsiteX3246" fmla="*/ 767599 w 1133160"/>
              <a:gd name="connsiteY3246" fmla="*/ 1106787 h 1348946"/>
              <a:gd name="connsiteX3247" fmla="*/ 766374 w 1133160"/>
              <a:gd name="connsiteY3247" fmla="*/ 1106630 h 1348946"/>
              <a:gd name="connsiteX3248" fmla="*/ 761583 w 1133160"/>
              <a:gd name="connsiteY3248" fmla="*/ 1104509 h 1348946"/>
              <a:gd name="connsiteX3249" fmla="*/ 757654 w 1133160"/>
              <a:gd name="connsiteY3249" fmla="*/ 1102205 h 1348946"/>
              <a:gd name="connsiteX3250" fmla="*/ 757508 w 1133160"/>
              <a:gd name="connsiteY3250" fmla="*/ 1102090 h 1348946"/>
              <a:gd name="connsiteX3251" fmla="*/ 753295 w 1133160"/>
              <a:gd name="connsiteY3251" fmla="*/ 1098787 h 1348946"/>
              <a:gd name="connsiteX3252" fmla="*/ 753649 w 1133160"/>
              <a:gd name="connsiteY3252" fmla="*/ 1097430 h 1348946"/>
              <a:gd name="connsiteX3253" fmla="*/ 752111 w 1133160"/>
              <a:gd name="connsiteY3253" fmla="*/ 1094533 h 1348946"/>
              <a:gd name="connsiteX3254" fmla="*/ 749032 w 1133160"/>
              <a:gd name="connsiteY3254" fmla="*/ 1093429 h 1348946"/>
              <a:gd name="connsiteX3255" fmla="*/ 745519 w 1133160"/>
              <a:gd name="connsiteY3255" fmla="*/ 1093635 h 1348946"/>
              <a:gd name="connsiteX3256" fmla="*/ 743288 w 1133160"/>
              <a:gd name="connsiteY3256" fmla="*/ 1094173 h 1348946"/>
              <a:gd name="connsiteX3257" fmla="*/ 743082 w 1133160"/>
              <a:gd name="connsiteY3257" fmla="*/ 1096636 h 1348946"/>
              <a:gd name="connsiteX3258" fmla="*/ 741365 w 1133160"/>
              <a:gd name="connsiteY3258" fmla="*/ 1098457 h 1348946"/>
              <a:gd name="connsiteX3259" fmla="*/ 739452 w 1133160"/>
              <a:gd name="connsiteY3259" fmla="*/ 1098367 h 1348946"/>
              <a:gd name="connsiteX3260" fmla="*/ 738284 w 1133160"/>
              <a:gd name="connsiteY3260" fmla="*/ 1097407 h 1348946"/>
              <a:gd name="connsiteX3261" fmla="*/ 737846 w 1133160"/>
              <a:gd name="connsiteY3261" fmla="*/ 1097046 h 1348946"/>
              <a:gd name="connsiteX3262" fmla="*/ 737489 w 1133160"/>
              <a:gd name="connsiteY3262" fmla="*/ 1096753 h 1348946"/>
              <a:gd name="connsiteX3263" fmla="*/ 735864 w 1133160"/>
              <a:gd name="connsiteY3263" fmla="*/ 1096701 h 1348946"/>
              <a:gd name="connsiteX3264" fmla="*/ 735334 w 1133160"/>
              <a:gd name="connsiteY3264" fmla="*/ 1096683 h 1348946"/>
              <a:gd name="connsiteX3265" fmla="*/ 733984 w 1133160"/>
              <a:gd name="connsiteY3265" fmla="*/ 1095875 h 1348946"/>
              <a:gd name="connsiteX3266" fmla="*/ 731093 w 1133160"/>
              <a:gd name="connsiteY3266" fmla="*/ 1095434 h 1348946"/>
              <a:gd name="connsiteX3267" fmla="*/ 730969 w 1133160"/>
              <a:gd name="connsiteY3267" fmla="*/ 1095298 h 1348946"/>
              <a:gd name="connsiteX3268" fmla="*/ 727656 w 1133160"/>
              <a:gd name="connsiteY3268" fmla="*/ 1091650 h 1348946"/>
              <a:gd name="connsiteX3269" fmla="*/ 727538 w 1133160"/>
              <a:gd name="connsiteY3269" fmla="*/ 1091521 h 1348946"/>
              <a:gd name="connsiteX3270" fmla="*/ 724345 w 1133160"/>
              <a:gd name="connsiteY3270" fmla="*/ 1089034 h 1348946"/>
              <a:gd name="connsiteX3271" fmla="*/ 723362 w 1133160"/>
              <a:gd name="connsiteY3271" fmla="*/ 1088660 h 1348946"/>
              <a:gd name="connsiteX3272" fmla="*/ 721756 w 1133160"/>
              <a:gd name="connsiteY3272" fmla="*/ 1089268 h 1348946"/>
              <a:gd name="connsiteX3273" fmla="*/ 721271 w 1133160"/>
              <a:gd name="connsiteY3273" fmla="*/ 1088651 h 1348946"/>
              <a:gd name="connsiteX3274" fmla="*/ 721213 w 1133160"/>
              <a:gd name="connsiteY3274" fmla="*/ 1087289 h 1348946"/>
              <a:gd name="connsiteX3275" fmla="*/ 721295 w 1133160"/>
              <a:gd name="connsiteY3275" fmla="*/ 1086949 h 1348946"/>
              <a:gd name="connsiteX3276" fmla="*/ 721902 w 1133160"/>
              <a:gd name="connsiteY3276" fmla="*/ 1084444 h 1348946"/>
              <a:gd name="connsiteX3277" fmla="*/ 720074 w 1133160"/>
              <a:gd name="connsiteY3277" fmla="*/ 1080791 h 1348946"/>
              <a:gd name="connsiteX3278" fmla="*/ 719761 w 1133160"/>
              <a:gd name="connsiteY3278" fmla="*/ 1080165 h 1348946"/>
              <a:gd name="connsiteX3279" fmla="*/ 719735 w 1133160"/>
              <a:gd name="connsiteY3279" fmla="*/ 1079377 h 1348946"/>
              <a:gd name="connsiteX3280" fmla="*/ 719724 w 1133160"/>
              <a:gd name="connsiteY3280" fmla="*/ 1079027 h 1348946"/>
              <a:gd name="connsiteX3281" fmla="*/ 719704 w 1133160"/>
              <a:gd name="connsiteY3281" fmla="*/ 1078430 h 1348946"/>
              <a:gd name="connsiteX3282" fmla="*/ 722024 w 1133160"/>
              <a:gd name="connsiteY3282" fmla="*/ 1073209 h 1348946"/>
              <a:gd name="connsiteX3283" fmla="*/ 722124 w 1133160"/>
              <a:gd name="connsiteY3283" fmla="*/ 1072988 h 1348946"/>
              <a:gd name="connsiteX3284" fmla="*/ 722289 w 1133160"/>
              <a:gd name="connsiteY3284" fmla="*/ 1069787 h 1348946"/>
              <a:gd name="connsiteX3285" fmla="*/ 722322 w 1133160"/>
              <a:gd name="connsiteY3285" fmla="*/ 1069149 h 1348946"/>
              <a:gd name="connsiteX3286" fmla="*/ 722222 w 1133160"/>
              <a:gd name="connsiteY3286" fmla="*/ 1068927 h 1348946"/>
              <a:gd name="connsiteX3287" fmla="*/ 722016 w 1133160"/>
              <a:gd name="connsiteY3287" fmla="*/ 1068467 h 1348946"/>
              <a:gd name="connsiteX3288" fmla="*/ 720052 w 1133160"/>
              <a:gd name="connsiteY3288" fmla="*/ 1066850 h 1348946"/>
              <a:gd name="connsiteX3289" fmla="*/ 719928 w 1133160"/>
              <a:gd name="connsiteY3289" fmla="*/ 1066597 h 1348946"/>
              <a:gd name="connsiteX3290" fmla="*/ 719817 w 1133160"/>
              <a:gd name="connsiteY3290" fmla="*/ 1066374 h 1348946"/>
              <a:gd name="connsiteX3291" fmla="*/ 719196 w 1133160"/>
              <a:gd name="connsiteY3291" fmla="*/ 1065115 h 1348946"/>
              <a:gd name="connsiteX3292" fmla="*/ 719593 w 1133160"/>
              <a:gd name="connsiteY3292" fmla="*/ 1062494 h 1348946"/>
              <a:gd name="connsiteX3293" fmla="*/ 719637 w 1133160"/>
              <a:gd name="connsiteY3293" fmla="*/ 1062205 h 1348946"/>
              <a:gd name="connsiteX3294" fmla="*/ 721552 w 1133160"/>
              <a:gd name="connsiteY3294" fmla="*/ 1060354 h 1348946"/>
              <a:gd name="connsiteX3295" fmla="*/ 722909 w 1133160"/>
              <a:gd name="connsiteY3295" fmla="*/ 1059677 h 1348946"/>
              <a:gd name="connsiteX3296" fmla="*/ 723898 w 1133160"/>
              <a:gd name="connsiteY3296" fmla="*/ 1058441 h 1348946"/>
              <a:gd name="connsiteX3297" fmla="*/ 724166 w 1133160"/>
              <a:gd name="connsiteY3297" fmla="*/ 1056430 h 1348946"/>
              <a:gd name="connsiteX3298" fmla="*/ 724307 w 1133160"/>
              <a:gd name="connsiteY3298" fmla="*/ 1055386 h 1348946"/>
              <a:gd name="connsiteX3299" fmla="*/ 725033 w 1133160"/>
              <a:gd name="connsiteY3299" fmla="*/ 1049961 h 1348946"/>
              <a:gd name="connsiteX3300" fmla="*/ 725574 w 1133160"/>
              <a:gd name="connsiteY3300" fmla="*/ 1048524 h 1348946"/>
              <a:gd name="connsiteX3301" fmla="*/ 726830 w 1133160"/>
              <a:gd name="connsiteY3301" fmla="*/ 1046807 h 1348946"/>
              <a:gd name="connsiteX3302" fmla="*/ 727599 w 1133160"/>
              <a:gd name="connsiteY3302" fmla="*/ 1046331 h 1348946"/>
              <a:gd name="connsiteX3303" fmla="*/ 727945 w 1133160"/>
              <a:gd name="connsiteY3303" fmla="*/ 1046118 h 1348946"/>
              <a:gd name="connsiteX3304" fmla="*/ 729963 w 1133160"/>
              <a:gd name="connsiteY3304" fmla="*/ 1044869 h 1348946"/>
              <a:gd name="connsiteX3305" fmla="*/ 730465 w 1133160"/>
              <a:gd name="connsiteY3305" fmla="*/ 1044562 h 1348946"/>
              <a:gd name="connsiteX3306" fmla="*/ 731520 w 1133160"/>
              <a:gd name="connsiteY3306" fmla="*/ 1043911 h 1348946"/>
              <a:gd name="connsiteX3307" fmla="*/ 733989 w 1133160"/>
              <a:gd name="connsiteY3307" fmla="*/ 1041380 h 1348946"/>
              <a:gd name="connsiteX3308" fmla="*/ 734437 w 1133160"/>
              <a:gd name="connsiteY3308" fmla="*/ 1040296 h 1348946"/>
              <a:gd name="connsiteX3309" fmla="*/ 734535 w 1133160"/>
              <a:gd name="connsiteY3309" fmla="*/ 1040059 h 1348946"/>
              <a:gd name="connsiteX3310" fmla="*/ 734857 w 1133160"/>
              <a:gd name="connsiteY3310" fmla="*/ 1039275 h 1348946"/>
              <a:gd name="connsiteX3311" fmla="*/ 735890 w 1133160"/>
              <a:gd name="connsiteY3311" fmla="*/ 1038325 h 1348946"/>
              <a:gd name="connsiteX3312" fmla="*/ 736086 w 1133160"/>
              <a:gd name="connsiteY3312" fmla="*/ 1038146 h 1348946"/>
              <a:gd name="connsiteX3313" fmla="*/ 737205 w 1133160"/>
              <a:gd name="connsiteY3313" fmla="*/ 1037117 h 1348946"/>
              <a:gd name="connsiteX3314" fmla="*/ 738446 w 1133160"/>
              <a:gd name="connsiteY3314" fmla="*/ 1034334 h 1348946"/>
              <a:gd name="connsiteX3315" fmla="*/ 737972 w 1133160"/>
              <a:gd name="connsiteY3315" fmla="*/ 1033404 h 1348946"/>
              <a:gd name="connsiteX3316" fmla="*/ 737844 w 1133160"/>
              <a:gd name="connsiteY3316" fmla="*/ 1033152 h 1348946"/>
              <a:gd name="connsiteX3317" fmla="*/ 737409 w 1133160"/>
              <a:gd name="connsiteY3317" fmla="*/ 1032383 h 1348946"/>
              <a:gd name="connsiteX3318" fmla="*/ 735501 w 1133160"/>
              <a:gd name="connsiteY3318" fmla="*/ 1031474 h 1348946"/>
              <a:gd name="connsiteX3319" fmla="*/ 735213 w 1133160"/>
              <a:gd name="connsiteY3319" fmla="*/ 1031474 h 1348946"/>
              <a:gd name="connsiteX3320" fmla="*/ 734208 w 1133160"/>
              <a:gd name="connsiteY3320" fmla="*/ 1031473 h 1348946"/>
              <a:gd name="connsiteX3321" fmla="*/ 728905 w 1133160"/>
              <a:gd name="connsiteY3321" fmla="*/ 1034427 h 1348946"/>
              <a:gd name="connsiteX3322" fmla="*/ 727612 w 1133160"/>
              <a:gd name="connsiteY3322" fmla="*/ 1034462 h 1348946"/>
              <a:gd name="connsiteX3323" fmla="*/ 726873 w 1133160"/>
              <a:gd name="connsiteY3323" fmla="*/ 1034481 h 1348946"/>
              <a:gd name="connsiteX3324" fmla="*/ 724843 w 1133160"/>
              <a:gd name="connsiteY3324" fmla="*/ 1033794 h 1348946"/>
              <a:gd name="connsiteX3325" fmla="*/ 722016 w 1133160"/>
              <a:gd name="connsiteY3325" fmla="*/ 1032051 h 1348946"/>
              <a:gd name="connsiteX3326" fmla="*/ 721650 w 1133160"/>
              <a:gd name="connsiteY3326" fmla="*/ 1032215 h 1348946"/>
              <a:gd name="connsiteX3327" fmla="*/ 721452 w 1133160"/>
              <a:gd name="connsiteY3327" fmla="*/ 1032320 h 1348946"/>
              <a:gd name="connsiteX3328" fmla="*/ 721359 w 1133160"/>
              <a:gd name="connsiteY3328" fmla="*/ 1032522 h 1348946"/>
              <a:gd name="connsiteX3329" fmla="*/ 719747 w 1133160"/>
              <a:gd name="connsiteY3329" fmla="*/ 1035905 h 1348946"/>
              <a:gd name="connsiteX3330" fmla="*/ 719496 w 1133160"/>
              <a:gd name="connsiteY3330" fmla="*/ 1036146 h 1348946"/>
              <a:gd name="connsiteX3331" fmla="*/ 718800 w 1133160"/>
              <a:gd name="connsiteY3331" fmla="*/ 1036747 h 1348946"/>
              <a:gd name="connsiteX3332" fmla="*/ 715775 w 1133160"/>
              <a:gd name="connsiteY3332" fmla="*/ 1036502 h 1348946"/>
              <a:gd name="connsiteX3333" fmla="*/ 714863 w 1133160"/>
              <a:gd name="connsiteY3333" fmla="*/ 1036427 h 1348946"/>
              <a:gd name="connsiteX3334" fmla="*/ 714310 w 1133160"/>
              <a:gd name="connsiteY3334" fmla="*/ 1036005 h 1348946"/>
              <a:gd name="connsiteX3335" fmla="*/ 714011 w 1133160"/>
              <a:gd name="connsiteY3335" fmla="*/ 1035776 h 1348946"/>
              <a:gd name="connsiteX3336" fmla="*/ 709888 w 1133160"/>
              <a:gd name="connsiteY3336" fmla="*/ 1032630 h 1348946"/>
              <a:gd name="connsiteX3337" fmla="*/ 708849 w 1133160"/>
              <a:gd name="connsiteY3337" fmla="*/ 1031391 h 1348946"/>
              <a:gd name="connsiteX3338" fmla="*/ 708549 w 1133160"/>
              <a:gd name="connsiteY3338" fmla="*/ 1028109 h 1348946"/>
              <a:gd name="connsiteX3339" fmla="*/ 710065 w 1133160"/>
              <a:gd name="connsiteY3339" fmla="*/ 1028072 h 1348946"/>
              <a:gd name="connsiteX3340" fmla="*/ 710767 w 1133160"/>
              <a:gd name="connsiteY3340" fmla="*/ 1028054 h 1348946"/>
              <a:gd name="connsiteX3341" fmla="*/ 711942 w 1133160"/>
              <a:gd name="connsiteY3341" fmla="*/ 1026137 h 1348946"/>
              <a:gd name="connsiteX3342" fmla="*/ 715585 w 1133160"/>
              <a:gd name="connsiteY3342" fmla="*/ 1023114 h 1348946"/>
              <a:gd name="connsiteX3343" fmla="*/ 717624 w 1133160"/>
              <a:gd name="connsiteY3343" fmla="*/ 1020890 h 1348946"/>
              <a:gd name="connsiteX3344" fmla="*/ 718677 w 1133160"/>
              <a:gd name="connsiteY3344" fmla="*/ 1018849 h 1348946"/>
              <a:gd name="connsiteX3345" fmla="*/ 723429 w 1133160"/>
              <a:gd name="connsiteY3345" fmla="*/ 1015396 h 1348946"/>
              <a:gd name="connsiteX3346" fmla="*/ 724610 w 1133160"/>
              <a:gd name="connsiteY3346" fmla="*/ 1012054 h 1348946"/>
              <a:gd name="connsiteX3347" fmla="*/ 727142 w 1133160"/>
              <a:gd name="connsiteY3347" fmla="*/ 1009771 h 1348946"/>
              <a:gd name="connsiteX3348" fmla="*/ 730656 w 1133160"/>
              <a:gd name="connsiteY3348" fmla="*/ 1008110 h 1348946"/>
              <a:gd name="connsiteX3349" fmla="*/ 731830 w 1133160"/>
              <a:gd name="connsiteY3349" fmla="*/ 1007060 h 1348946"/>
              <a:gd name="connsiteX3350" fmla="*/ 732488 w 1133160"/>
              <a:gd name="connsiteY3350" fmla="*/ 1006128 h 1348946"/>
              <a:gd name="connsiteX3351" fmla="*/ 733787 w 1133160"/>
              <a:gd name="connsiteY3351" fmla="*/ 1004310 h 1348946"/>
              <a:gd name="connsiteX3352" fmla="*/ 735290 w 1133160"/>
              <a:gd name="connsiteY3352" fmla="*/ 1003106 h 1348946"/>
              <a:gd name="connsiteX3353" fmla="*/ 737139 w 1133160"/>
              <a:gd name="connsiteY3353" fmla="*/ 1002618 h 1348946"/>
              <a:gd name="connsiteX3354" fmla="*/ 739353 w 1133160"/>
              <a:gd name="connsiteY3354" fmla="*/ 1003306 h 1348946"/>
              <a:gd name="connsiteX3355" fmla="*/ 740400 w 1133160"/>
              <a:gd name="connsiteY3355" fmla="*/ 1003185 h 1348946"/>
              <a:gd name="connsiteX3356" fmla="*/ 743240 w 1133160"/>
              <a:gd name="connsiteY3356" fmla="*/ 1001275 h 1348946"/>
              <a:gd name="connsiteX3357" fmla="*/ 745148 w 1133160"/>
              <a:gd name="connsiteY3357" fmla="*/ 1001218 h 1348946"/>
              <a:gd name="connsiteX3358" fmla="*/ 745642 w 1133160"/>
              <a:gd name="connsiteY3358" fmla="*/ 1000662 h 1348946"/>
              <a:gd name="connsiteX3359" fmla="*/ 743443 w 1133160"/>
              <a:gd name="connsiteY3359" fmla="*/ 995761 h 1348946"/>
              <a:gd name="connsiteX3360" fmla="*/ 741178 w 1133160"/>
              <a:gd name="connsiteY3360" fmla="*/ 991914 h 1348946"/>
              <a:gd name="connsiteX3361" fmla="*/ 740511 w 1133160"/>
              <a:gd name="connsiteY3361" fmla="*/ 989124 h 1348946"/>
              <a:gd name="connsiteX3362" fmla="*/ 740830 w 1133160"/>
              <a:gd name="connsiteY3362" fmla="*/ 986091 h 1348946"/>
              <a:gd name="connsiteX3363" fmla="*/ 742218 w 1133160"/>
              <a:gd name="connsiteY3363" fmla="*/ 983949 h 1348946"/>
              <a:gd name="connsiteX3364" fmla="*/ 743221 w 1133160"/>
              <a:gd name="connsiteY3364" fmla="*/ 981098 h 1348946"/>
              <a:gd name="connsiteX3365" fmla="*/ 746520 w 1133160"/>
              <a:gd name="connsiteY3365" fmla="*/ 974925 h 1348946"/>
              <a:gd name="connsiteX3366" fmla="*/ 749437 w 1133160"/>
              <a:gd name="connsiteY3366" fmla="*/ 969217 h 1348946"/>
              <a:gd name="connsiteX3367" fmla="*/ 752819 w 1133160"/>
              <a:gd name="connsiteY3367" fmla="*/ 962045 h 1348946"/>
              <a:gd name="connsiteX3368" fmla="*/ 756020 w 1133160"/>
              <a:gd name="connsiteY3368" fmla="*/ 959723 h 1348946"/>
              <a:gd name="connsiteX3369" fmla="*/ 758223 w 1133160"/>
              <a:gd name="connsiteY3369" fmla="*/ 959867 h 1348946"/>
              <a:gd name="connsiteX3370" fmla="*/ 760870 w 1133160"/>
              <a:gd name="connsiteY3370" fmla="*/ 961703 h 1348946"/>
              <a:gd name="connsiteX3371" fmla="*/ 763369 w 1133160"/>
              <a:gd name="connsiteY3371" fmla="*/ 963079 h 1348946"/>
              <a:gd name="connsiteX3372" fmla="*/ 766987 w 1133160"/>
              <a:gd name="connsiteY3372" fmla="*/ 960560 h 1348946"/>
              <a:gd name="connsiteX3373" fmla="*/ 768447 w 1133160"/>
              <a:gd name="connsiteY3373" fmla="*/ 959545 h 1348946"/>
              <a:gd name="connsiteX3374" fmla="*/ 769193 w 1133160"/>
              <a:gd name="connsiteY3374" fmla="*/ 957627 h 1348946"/>
              <a:gd name="connsiteX3375" fmla="*/ 769827 w 1133160"/>
              <a:gd name="connsiteY3375" fmla="*/ 952673 h 1348946"/>
              <a:gd name="connsiteX3376" fmla="*/ 770884 w 1133160"/>
              <a:gd name="connsiteY3376" fmla="*/ 950012 h 1348946"/>
              <a:gd name="connsiteX3377" fmla="*/ 774590 w 1133160"/>
              <a:gd name="connsiteY3377" fmla="*/ 946556 h 1348946"/>
              <a:gd name="connsiteX3378" fmla="*/ 777169 w 1133160"/>
              <a:gd name="connsiteY3378" fmla="*/ 943681 h 1348946"/>
              <a:gd name="connsiteX3379" fmla="*/ 780465 w 1133160"/>
              <a:gd name="connsiteY3379" fmla="*/ 940009 h 1348946"/>
              <a:gd name="connsiteX3380" fmla="*/ 781703 w 1133160"/>
              <a:gd name="connsiteY3380" fmla="*/ 938154 h 1348946"/>
              <a:gd name="connsiteX3381" fmla="*/ 783141 w 1133160"/>
              <a:gd name="connsiteY3381" fmla="*/ 932708 h 1348946"/>
              <a:gd name="connsiteX3382" fmla="*/ 784203 w 1133160"/>
              <a:gd name="connsiteY3382" fmla="*/ 928312 h 1348946"/>
              <a:gd name="connsiteX3383" fmla="*/ 783780 w 1133160"/>
              <a:gd name="connsiteY3383" fmla="*/ 926018 h 1348946"/>
              <a:gd name="connsiteX3384" fmla="*/ 784279 w 1133160"/>
              <a:gd name="connsiteY3384" fmla="*/ 924409 h 1348946"/>
              <a:gd name="connsiteX3385" fmla="*/ 786200 w 1133160"/>
              <a:gd name="connsiteY3385" fmla="*/ 921380 h 1348946"/>
              <a:gd name="connsiteX3386" fmla="*/ 787308 w 1133160"/>
              <a:gd name="connsiteY3386" fmla="*/ 921136 h 1348946"/>
              <a:gd name="connsiteX3387" fmla="*/ 788980 w 1133160"/>
              <a:gd name="connsiteY3387" fmla="*/ 919221 h 1348946"/>
              <a:gd name="connsiteX3388" fmla="*/ 789172 w 1133160"/>
              <a:gd name="connsiteY3388" fmla="*/ 916558 h 1348946"/>
              <a:gd name="connsiteX3389" fmla="*/ 789732 w 1133160"/>
              <a:gd name="connsiteY3389" fmla="*/ 915693 h 1348946"/>
              <a:gd name="connsiteX3390" fmla="*/ 793062 w 1133160"/>
              <a:gd name="connsiteY3390" fmla="*/ 914340 h 1348946"/>
              <a:gd name="connsiteX3391" fmla="*/ 793932 w 1133160"/>
              <a:gd name="connsiteY3391" fmla="*/ 912238 h 1348946"/>
              <a:gd name="connsiteX3392" fmla="*/ 794240 w 1133160"/>
              <a:gd name="connsiteY3392" fmla="*/ 912002 h 1348946"/>
              <a:gd name="connsiteX3393" fmla="*/ 794982 w 1133160"/>
              <a:gd name="connsiteY3393" fmla="*/ 911436 h 1348946"/>
              <a:gd name="connsiteX3394" fmla="*/ 795796 w 1133160"/>
              <a:gd name="connsiteY3394" fmla="*/ 911284 h 1348946"/>
              <a:gd name="connsiteX3395" fmla="*/ 795968 w 1133160"/>
              <a:gd name="connsiteY3395" fmla="*/ 911253 h 1348946"/>
              <a:gd name="connsiteX3396" fmla="*/ 796496 w 1133160"/>
              <a:gd name="connsiteY3396" fmla="*/ 911348 h 1348946"/>
              <a:gd name="connsiteX3397" fmla="*/ 798431 w 1133160"/>
              <a:gd name="connsiteY3397" fmla="*/ 911695 h 1348946"/>
              <a:gd name="connsiteX3398" fmla="*/ 800286 w 1133160"/>
              <a:gd name="connsiteY3398" fmla="*/ 909285 h 1348946"/>
              <a:gd name="connsiteX3399" fmla="*/ 800986 w 1133160"/>
              <a:gd name="connsiteY3399" fmla="*/ 909039 h 1348946"/>
              <a:gd name="connsiteX3400" fmla="*/ 801335 w 1133160"/>
              <a:gd name="connsiteY3400" fmla="*/ 908917 h 1348946"/>
              <a:gd name="connsiteX3401" fmla="*/ 802010 w 1133160"/>
              <a:gd name="connsiteY3401" fmla="*/ 909662 h 1348946"/>
              <a:gd name="connsiteX3402" fmla="*/ 803119 w 1133160"/>
              <a:gd name="connsiteY3402" fmla="*/ 909729 h 1348946"/>
              <a:gd name="connsiteX3403" fmla="*/ 805594 w 1133160"/>
              <a:gd name="connsiteY3403" fmla="*/ 906454 h 1348946"/>
              <a:gd name="connsiteX3404" fmla="*/ 806335 w 1133160"/>
              <a:gd name="connsiteY3404" fmla="*/ 905960 h 1348946"/>
              <a:gd name="connsiteX3405" fmla="*/ 807919 w 1133160"/>
              <a:gd name="connsiteY3405" fmla="*/ 905816 h 1348946"/>
              <a:gd name="connsiteX3406" fmla="*/ 808307 w 1133160"/>
              <a:gd name="connsiteY3406" fmla="*/ 905782 h 1348946"/>
              <a:gd name="connsiteX3407" fmla="*/ 810658 w 1133160"/>
              <a:gd name="connsiteY3407" fmla="*/ 902940 h 1348946"/>
              <a:gd name="connsiteX3408" fmla="*/ 813186 w 1133160"/>
              <a:gd name="connsiteY3408" fmla="*/ 902020 h 1348946"/>
              <a:gd name="connsiteX3409" fmla="*/ 813807 w 1133160"/>
              <a:gd name="connsiteY3409" fmla="*/ 900844 h 1348946"/>
              <a:gd name="connsiteX3410" fmla="*/ 813873 w 1133160"/>
              <a:gd name="connsiteY3410" fmla="*/ 899729 h 1348946"/>
              <a:gd name="connsiteX3411" fmla="*/ 815232 w 1133160"/>
              <a:gd name="connsiteY3411" fmla="*/ 898743 h 1348946"/>
              <a:gd name="connsiteX3412" fmla="*/ 821270 w 1133160"/>
              <a:gd name="connsiteY3412" fmla="*/ 898269 h 1348946"/>
              <a:gd name="connsiteX3413" fmla="*/ 823430 w 1133160"/>
              <a:gd name="connsiteY3413" fmla="*/ 897100 h 1348946"/>
              <a:gd name="connsiteX3414" fmla="*/ 824359 w 1133160"/>
              <a:gd name="connsiteY3414" fmla="*/ 895739 h 1348946"/>
              <a:gd name="connsiteX3415" fmla="*/ 824673 w 1133160"/>
              <a:gd name="connsiteY3415" fmla="*/ 894501 h 1348946"/>
              <a:gd name="connsiteX3416" fmla="*/ 823939 w 1133160"/>
              <a:gd name="connsiteY3416" fmla="*/ 893259 h 1348946"/>
              <a:gd name="connsiteX3417" fmla="*/ 824063 w 1133160"/>
              <a:gd name="connsiteY3417" fmla="*/ 892703 h 1348946"/>
              <a:gd name="connsiteX3418" fmla="*/ 824929 w 1133160"/>
              <a:gd name="connsiteY3418" fmla="*/ 891838 h 1348946"/>
              <a:gd name="connsiteX3419" fmla="*/ 827452 w 1133160"/>
              <a:gd name="connsiteY3419" fmla="*/ 892343 h 1348946"/>
              <a:gd name="connsiteX3420" fmla="*/ 827933 w 1133160"/>
              <a:gd name="connsiteY3420" fmla="*/ 890984 h 1348946"/>
              <a:gd name="connsiteX3421" fmla="*/ 828636 w 1133160"/>
              <a:gd name="connsiteY3421" fmla="*/ 889001 h 1348946"/>
              <a:gd name="connsiteX3422" fmla="*/ 829872 w 1133160"/>
              <a:gd name="connsiteY3422" fmla="*/ 887891 h 1348946"/>
              <a:gd name="connsiteX3423" fmla="*/ 830059 w 1133160"/>
              <a:gd name="connsiteY3423" fmla="*/ 887209 h 1348946"/>
              <a:gd name="connsiteX3424" fmla="*/ 828782 w 1133160"/>
              <a:gd name="connsiteY3424" fmla="*/ 883116 h 1348946"/>
              <a:gd name="connsiteX3425" fmla="*/ 828908 w 1133160"/>
              <a:gd name="connsiteY3425" fmla="*/ 882310 h 1348946"/>
              <a:gd name="connsiteX3426" fmla="*/ 830701 w 1133160"/>
              <a:gd name="connsiteY3426" fmla="*/ 880582 h 1348946"/>
              <a:gd name="connsiteX3427" fmla="*/ 830775 w 1133160"/>
              <a:gd name="connsiteY3427" fmla="*/ 877422 h 1348946"/>
              <a:gd name="connsiteX3428" fmla="*/ 831831 w 1133160"/>
              <a:gd name="connsiteY3428" fmla="*/ 875382 h 1348946"/>
              <a:gd name="connsiteX3429" fmla="*/ 832631 w 1133160"/>
              <a:gd name="connsiteY3429" fmla="*/ 875199 h 1348946"/>
              <a:gd name="connsiteX3430" fmla="*/ 834356 w 1133160"/>
              <a:gd name="connsiteY3430" fmla="*/ 875576 h 1348946"/>
              <a:gd name="connsiteX3431" fmla="*/ 835250 w 1133160"/>
              <a:gd name="connsiteY3431" fmla="*/ 874742 h 1348946"/>
              <a:gd name="connsiteX3432" fmla="*/ 838619 w 1133160"/>
              <a:gd name="connsiteY3432" fmla="*/ 875810 h 1348946"/>
              <a:gd name="connsiteX3433" fmla="*/ 839281 w 1133160"/>
              <a:gd name="connsiteY3433" fmla="*/ 876028 h 1348946"/>
              <a:gd name="connsiteX3434" fmla="*/ 840412 w 1133160"/>
              <a:gd name="connsiteY3434" fmla="*/ 876000 h 1348946"/>
              <a:gd name="connsiteX3435" fmla="*/ 841498 w 1133160"/>
              <a:gd name="connsiteY3435" fmla="*/ 875974 h 1348946"/>
              <a:gd name="connsiteX3436" fmla="*/ 843289 w 1133160"/>
              <a:gd name="connsiteY3436" fmla="*/ 875051 h 1348946"/>
              <a:gd name="connsiteX3437" fmla="*/ 845825 w 1133160"/>
              <a:gd name="connsiteY3437" fmla="*/ 872582 h 1348946"/>
              <a:gd name="connsiteX3438" fmla="*/ 846010 w 1133160"/>
              <a:gd name="connsiteY3438" fmla="*/ 871997 h 1348946"/>
              <a:gd name="connsiteX3439" fmla="*/ 846510 w 1133160"/>
              <a:gd name="connsiteY3439" fmla="*/ 870416 h 1348946"/>
              <a:gd name="connsiteX3440" fmla="*/ 847617 w 1133160"/>
              <a:gd name="connsiteY3440" fmla="*/ 870915 h 1348946"/>
              <a:gd name="connsiteX3441" fmla="*/ 848542 w 1133160"/>
              <a:gd name="connsiteY3441" fmla="*/ 870609 h 1348946"/>
              <a:gd name="connsiteX3442" fmla="*/ 848794 w 1133160"/>
              <a:gd name="connsiteY3442" fmla="*/ 869371 h 1348946"/>
              <a:gd name="connsiteX3443" fmla="*/ 848065 w 1133160"/>
              <a:gd name="connsiteY3443" fmla="*/ 866827 h 1348946"/>
              <a:gd name="connsiteX3444" fmla="*/ 847834 w 1133160"/>
              <a:gd name="connsiteY3444" fmla="*/ 862924 h 1348946"/>
              <a:gd name="connsiteX3445" fmla="*/ 847105 w 1133160"/>
              <a:gd name="connsiteY3445" fmla="*/ 860504 h 1348946"/>
              <a:gd name="connsiteX3446" fmla="*/ 847293 w 1133160"/>
              <a:gd name="connsiteY3446" fmla="*/ 859389 h 1348946"/>
              <a:gd name="connsiteX3447" fmla="*/ 849211 w 1133160"/>
              <a:gd name="connsiteY3447" fmla="*/ 857289 h 1348946"/>
              <a:gd name="connsiteX3448" fmla="*/ 850939 w 1133160"/>
              <a:gd name="connsiteY3448" fmla="*/ 856552 h 1348946"/>
              <a:gd name="connsiteX3449" fmla="*/ 851127 w 1133160"/>
              <a:gd name="connsiteY3449" fmla="*/ 855685 h 1348946"/>
              <a:gd name="connsiteX3450" fmla="*/ 849908 w 1133160"/>
              <a:gd name="connsiteY3450" fmla="*/ 852768 h 1348946"/>
              <a:gd name="connsiteX3451" fmla="*/ 849911 w 1133160"/>
              <a:gd name="connsiteY3451" fmla="*/ 851901 h 1348946"/>
              <a:gd name="connsiteX3452" fmla="*/ 850717 w 1133160"/>
              <a:gd name="connsiteY3452" fmla="*/ 850541 h 1348946"/>
              <a:gd name="connsiteX3453" fmla="*/ 850537 w 1133160"/>
              <a:gd name="connsiteY3453" fmla="*/ 849362 h 1348946"/>
              <a:gd name="connsiteX3454" fmla="*/ 849064 w 1133160"/>
              <a:gd name="connsiteY3454" fmla="*/ 848056 h 1348946"/>
              <a:gd name="connsiteX3455" fmla="*/ 849332 w 1133160"/>
              <a:gd name="connsiteY3455" fmla="*/ 843745 h 1348946"/>
              <a:gd name="connsiteX3456" fmla="*/ 849590 w 1133160"/>
              <a:gd name="connsiteY3456" fmla="*/ 839631 h 1348946"/>
              <a:gd name="connsiteX3457" fmla="*/ 847705 w 1133160"/>
              <a:gd name="connsiteY3457" fmla="*/ 833552 h 1348946"/>
              <a:gd name="connsiteX3458" fmla="*/ 847533 w 1133160"/>
              <a:gd name="connsiteY3458" fmla="*/ 830265 h 1348946"/>
              <a:gd name="connsiteX3459" fmla="*/ 848112 w 1133160"/>
              <a:gd name="connsiteY3459" fmla="*/ 824134 h 1348946"/>
              <a:gd name="connsiteX3460" fmla="*/ 848510 w 1133160"/>
              <a:gd name="connsiteY3460" fmla="*/ 819864 h 1348946"/>
              <a:gd name="connsiteX3461" fmla="*/ 847496 w 1133160"/>
              <a:gd name="connsiteY3461" fmla="*/ 817441 h 1348946"/>
              <a:gd name="connsiteX3462" fmla="*/ 846664 w 1133160"/>
              <a:gd name="connsiteY3462" fmla="*/ 813697 h 1348946"/>
              <a:gd name="connsiteX3463" fmla="*/ 795173 w 1133160"/>
              <a:gd name="connsiteY3463" fmla="*/ 815039 h 1348946"/>
              <a:gd name="connsiteX3464" fmla="*/ 749985 w 1133160"/>
              <a:gd name="connsiteY3464" fmla="*/ 816216 h 1348946"/>
              <a:gd name="connsiteX3465" fmla="*/ 748355 w 1133160"/>
              <a:gd name="connsiteY3465" fmla="*/ 813886 h 1348946"/>
              <a:gd name="connsiteX3466" fmla="*/ 749285 w 1133160"/>
              <a:gd name="connsiteY3466" fmla="*/ 812191 h 1348946"/>
              <a:gd name="connsiteX3467" fmla="*/ 750904 w 1133160"/>
              <a:gd name="connsiteY3467" fmla="*/ 810794 h 1348946"/>
              <a:gd name="connsiteX3468" fmla="*/ 753416 w 1133160"/>
              <a:gd name="connsiteY3468" fmla="*/ 809298 h 1348946"/>
              <a:gd name="connsiteX3469" fmla="*/ 760602 w 1133160"/>
              <a:gd name="connsiteY3469" fmla="*/ 807101 h 1348946"/>
              <a:gd name="connsiteX3470" fmla="*/ 764590 w 1133160"/>
              <a:gd name="connsiteY3470" fmla="*/ 806003 h 1348946"/>
              <a:gd name="connsiteX3471" fmla="*/ 770336 w 1133160"/>
              <a:gd name="connsiteY3471" fmla="*/ 806000 h 1348946"/>
              <a:gd name="connsiteX3472" fmla="*/ 774628 w 1133160"/>
              <a:gd name="connsiteY3472" fmla="*/ 804702 h 1348946"/>
              <a:gd name="connsiteX3473" fmla="*/ 774970 w 1133160"/>
              <a:gd name="connsiteY3473" fmla="*/ 802807 h 1348946"/>
              <a:gd name="connsiteX3474" fmla="*/ 773395 w 1133160"/>
              <a:gd name="connsiteY3474" fmla="*/ 798122 h 1348946"/>
              <a:gd name="connsiteX3475" fmla="*/ 769401 w 1133160"/>
              <a:gd name="connsiteY3475" fmla="*/ 791143 h 1348946"/>
              <a:gd name="connsiteX3476" fmla="*/ 767564 w 1133160"/>
              <a:gd name="connsiteY3476" fmla="*/ 784961 h 1348946"/>
              <a:gd name="connsiteX3477" fmla="*/ 769531 w 1133160"/>
              <a:gd name="connsiteY3477" fmla="*/ 781370 h 1348946"/>
              <a:gd name="connsiteX3478" fmla="*/ 769297 w 1133160"/>
              <a:gd name="connsiteY3478" fmla="*/ 778679 h 1348946"/>
              <a:gd name="connsiteX3479" fmla="*/ 766951 w 1133160"/>
              <a:gd name="connsiteY3479" fmla="*/ 777384 h 1348946"/>
              <a:gd name="connsiteX3480" fmla="*/ 761555 w 1133160"/>
              <a:gd name="connsiteY3480" fmla="*/ 775093 h 1348946"/>
              <a:gd name="connsiteX3481" fmla="*/ 757471 w 1133160"/>
              <a:gd name="connsiteY3481" fmla="*/ 771903 h 1348946"/>
              <a:gd name="connsiteX3482" fmla="*/ 751004 w 1133160"/>
              <a:gd name="connsiteY3482" fmla="*/ 768816 h 1348946"/>
              <a:gd name="connsiteX3483" fmla="*/ 746725 w 1133160"/>
              <a:gd name="connsiteY3483" fmla="*/ 769614 h 1348946"/>
              <a:gd name="connsiteX3484" fmla="*/ 742472 w 1133160"/>
              <a:gd name="connsiteY3484" fmla="*/ 769318 h 1348946"/>
              <a:gd name="connsiteX3485" fmla="*/ 740429 w 1133160"/>
              <a:gd name="connsiteY3485" fmla="*/ 767722 h 1348946"/>
              <a:gd name="connsiteX3486" fmla="*/ 735874 w 1133160"/>
              <a:gd name="connsiteY3486" fmla="*/ 763436 h 1348946"/>
              <a:gd name="connsiteX3487" fmla="*/ 733354 w 1133160"/>
              <a:gd name="connsiteY3487" fmla="*/ 761046 h 1348946"/>
              <a:gd name="connsiteX3488" fmla="*/ 730674 w 1133160"/>
              <a:gd name="connsiteY3488" fmla="*/ 757058 h 1348946"/>
              <a:gd name="connsiteX3489" fmla="*/ 726730 w 1133160"/>
              <a:gd name="connsiteY3489" fmla="*/ 752074 h 1348946"/>
              <a:gd name="connsiteX3490" fmla="*/ 724960 w 1133160"/>
              <a:gd name="connsiteY3490" fmla="*/ 748604 h 1348946"/>
              <a:gd name="connsiteX3491" fmla="*/ 722490 w 1133160"/>
              <a:gd name="connsiteY3491" fmla="*/ 749464 h 1348946"/>
              <a:gd name="connsiteX3492" fmla="*/ 720352 w 1133160"/>
              <a:gd name="connsiteY3492" fmla="*/ 749610 h 1348946"/>
              <a:gd name="connsiteX3493" fmla="*/ 720342 w 1133160"/>
              <a:gd name="connsiteY3493" fmla="*/ 749784 h 1348946"/>
              <a:gd name="connsiteX3494" fmla="*/ 720195 w 1133160"/>
              <a:gd name="connsiteY3494" fmla="*/ 750035 h 1348946"/>
              <a:gd name="connsiteX3495" fmla="*/ 719721 w 1133160"/>
              <a:gd name="connsiteY3495" fmla="*/ 750847 h 1348946"/>
              <a:gd name="connsiteX3496" fmla="*/ 719791 w 1133160"/>
              <a:gd name="connsiteY3496" fmla="*/ 751537 h 1348946"/>
              <a:gd name="connsiteX3497" fmla="*/ 719784 w 1133160"/>
              <a:gd name="connsiteY3497" fmla="*/ 752072 h 1348946"/>
              <a:gd name="connsiteX3498" fmla="*/ 719297 w 1133160"/>
              <a:gd name="connsiteY3498" fmla="*/ 752484 h 1348946"/>
              <a:gd name="connsiteX3499" fmla="*/ 718522 w 1133160"/>
              <a:gd name="connsiteY3499" fmla="*/ 752780 h 1348946"/>
              <a:gd name="connsiteX3500" fmla="*/ 717793 w 1133160"/>
              <a:gd name="connsiteY3500" fmla="*/ 752774 h 1348946"/>
              <a:gd name="connsiteX3501" fmla="*/ 717428 w 1133160"/>
              <a:gd name="connsiteY3501" fmla="*/ 752613 h 1348946"/>
              <a:gd name="connsiteX3502" fmla="*/ 716282 w 1133160"/>
              <a:gd name="connsiteY3502" fmla="*/ 751724 h 1348946"/>
              <a:gd name="connsiteX3503" fmla="*/ 715871 w 1133160"/>
              <a:gd name="connsiteY3503" fmla="*/ 750983 h 1348946"/>
              <a:gd name="connsiteX3504" fmla="*/ 715628 w 1133160"/>
              <a:gd name="connsiteY3504" fmla="*/ 750300 h 1348946"/>
              <a:gd name="connsiteX3505" fmla="*/ 715270 w 1133160"/>
              <a:gd name="connsiteY3505" fmla="*/ 748888 h 1348946"/>
              <a:gd name="connsiteX3506" fmla="*/ 714840 w 1133160"/>
              <a:gd name="connsiteY3506" fmla="*/ 748418 h 1348946"/>
              <a:gd name="connsiteX3507" fmla="*/ 714289 w 1133160"/>
              <a:gd name="connsiteY3507" fmla="*/ 748102 h 1348946"/>
              <a:gd name="connsiteX3508" fmla="*/ 713661 w 1133160"/>
              <a:gd name="connsiteY3508" fmla="*/ 747780 h 1348946"/>
              <a:gd name="connsiteX3509" fmla="*/ 712810 w 1133160"/>
              <a:gd name="connsiteY3509" fmla="*/ 746840 h 1348946"/>
              <a:gd name="connsiteX3510" fmla="*/ 712528 w 1133160"/>
              <a:gd name="connsiteY3510" fmla="*/ 746182 h 1348946"/>
              <a:gd name="connsiteX3511" fmla="*/ 712336 w 1133160"/>
              <a:gd name="connsiteY3511" fmla="*/ 745461 h 1348946"/>
              <a:gd name="connsiteX3512" fmla="*/ 712336 w 1133160"/>
              <a:gd name="connsiteY3512" fmla="*/ 744019 h 1348946"/>
              <a:gd name="connsiteX3513" fmla="*/ 712336 w 1133160"/>
              <a:gd name="connsiteY3513" fmla="*/ 742065 h 1348946"/>
              <a:gd name="connsiteX3514" fmla="*/ 712022 w 1133160"/>
              <a:gd name="connsiteY3514" fmla="*/ 741073 h 1348946"/>
              <a:gd name="connsiteX3515" fmla="*/ 711337 w 1133160"/>
              <a:gd name="connsiteY3515" fmla="*/ 740732 h 1348946"/>
              <a:gd name="connsiteX3516" fmla="*/ 710363 w 1133160"/>
              <a:gd name="connsiteY3516" fmla="*/ 740873 h 1348946"/>
              <a:gd name="connsiteX3517" fmla="*/ 709704 w 1133160"/>
              <a:gd name="connsiteY3517" fmla="*/ 741280 h 1348946"/>
              <a:gd name="connsiteX3518" fmla="*/ 709120 w 1133160"/>
              <a:gd name="connsiteY3518" fmla="*/ 742162 h 1348946"/>
              <a:gd name="connsiteX3519" fmla="*/ 708878 w 1133160"/>
              <a:gd name="connsiteY3519" fmla="*/ 742845 h 1348946"/>
              <a:gd name="connsiteX3520" fmla="*/ 708795 w 1133160"/>
              <a:gd name="connsiteY3520" fmla="*/ 743303 h 1348946"/>
              <a:gd name="connsiteX3521" fmla="*/ 708746 w 1133160"/>
              <a:gd name="connsiteY3521" fmla="*/ 743808 h 1348946"/>
              <a:gd name="connsiteX3522" fmla="*/ 708729 w 1133160"/>
              <a:gd name="connsiteY3522" fmla="*/ 743973 h 1348946"/>
              <a:gd name="connsiteX3523" fmla="*/ 708762 w 1133160"/>
              <a:gd name="connsiteY3523" fmla="*/ 744681 h 1348946"/>
              <a:gd name="connsiteX3524" fmla="*/ 709056 w 1133160"/>
              <a:gd name="connsiteY3524" fmla="*/ 745635 h 1348946"/>
              <a:gd name="connsiteX3525" fmla="*/ 709102 w 1133160"/>
              <a:gd name="connsiteY3525" fmla="*/ 746581 h 1348946"/>
              <a:gd name="connsiteX3526" fmla="*/ 709032 w 1133160"/>
              <a:gd name="connsiteY3526" fmla="*/ 747181 h 1348946"/>
              <a:gd name="connsiteX3527" fmla="*/ 709037 w 1133160"/>
              <a:gd name="connsiteY3527" fmla="*/ 747773 h 1348946"/>
              <a:gd name="connsiteX3528" fmla="*/ 708948 w 1133160"/>
              <a:gd name="connsiteY3528" fmla="*/ 748728 h 1348946"/>
              <a:gd name="connsiteX3529" fmla="*/ 708602 w 1133160"/>
              <a:gd name="connsiteY3529" fmla="*/ 749572 h 1348946"/>
              <a:gd name="connsiteX3530" fmla="*/ 708127 w 1133160"/>
              <a:gd name="connsiteY3530" fmla="*/ 749894 h 1348946"/>
              <a:gd name="connsiteX3531" fmla="*/ 707429 w 1133160"/>
              <a:gd name="connsiteY3531" fmla="*/ 750223 h 1348946"/>
              <a:gd name="connsiteX3532" fmla="*/ 706654 w 1133160"/>
              <a:gd name="connsiteY3532" fmla="*/ 750576 h 1348946"/>
              <a:gd name="connsiteX3533" fmla="*/ 706303 w 1133160"/>
              <a:gd name="connsiteY3533" fmla="*/ 750661 h 1348946"/>
              <a:gd name="connsiteX3534" fmla="*/ 705861 w 1133160"/>
              <a:gd name="connsiteY3534" fmla="*/ 750705 h 1348946"/>
              <a:gd name="connsiteX3535" fmla="*/ 705181 w 1133160"/>
              <a:gd name="connsiteY3535" fmla="*/ 750957 h 1348946"/>
              <a:gd name="connsiteX3536" fmla="*/ 704566 w 1133160"/>
              <a:gd name="connsiteY3536" fmla="*/ 750990 h 1348946"/>
              <a:gd name="connsiteX3537" fmla="*/ 704342 w 1133160"/>
              <a:gd name="connsiteY3537" fmla="*/ 750828 h 1348946"/>
              <a:gd name="connsiteX3538" fmla="*/ 703726 w 1133160"/>
              <a:gd name="connsiteY3538" fmla="*/ 750231 h 1348946"/>
              <a:gd name="connsiteX3539" fmla="*/ 703644 w 1133160"/>
              <a:gd name="connsiteY3539" fmla="*/ 749907 h 1348946"/>
              <a:gd name="connsiteX3540" fmla="*/ 703600 w 1133160"/>
              <a:gd name="connsiteY3540" fmla="*/ 749333 h 1348946"/>
              <a:gd name="connsiteX3541" fmla="*/ 703510 w 1133160"/>
              <a:gd name="connsiteY3541" fmla="*/ 748972 h 1348946"/>
              <a:gd name="connsiteX3542" fmla="*/ 703202 w 1133160"/>
              <a:gd name="connsiteY3542" fmla="*/ 748540 h 1348946"/>
              <a:gd name="connsiteX3543" fmla="*/ 702998 w 1133160"/>
              <a:gd name="connsiteY3543" fmla="*/ 748457 h 1348946"/>
              <a:gd name="connsiteX3544" fmla="*/ 702761 w 1133160"/>
              <a:gd name="connsiteY3544" fmla="*/ 748630 h 1348946"/>
              <a:gd name="connsiteX3545" fmla="*/ 702427 w 1133160"/>
              <a:gd name="connsiteY3545" fmla="*/ 749068 h 1348946"/>
              <a:gd name="connsiteX3546" fmla="*/ 702089 w 1133160"/>
              <a:gd name="connsiteY3546" fmla="*/ 749585 h 1348946"/>
              <a:gd name="connsiteX3547" fmla="*/ 702071 w 1133160"/>
              <a:gd name="connsiteY3547" fmla="*/ 749729 h 1348946"/>
              <a:gd name="connsiteX3548" fmla="*/ 702043 w 1133160"/>
              <a:gd name="connsiteY3548" fmla="*/ 749951 h 1348946"/>
              <a:gd name="connsiteX3549" fmla="*/ 701999 w 1133160"/>
              <a:gd name="connsiteY3549" fmla="*/ 750422 h 1348946"/>
              <a:gd name="connsiteX3550" fmla="*/ 701947 w 1133160"/>
              <a:gd name="connsiteY3550" fmla="*/ 751040 h 1348946"/>
              <a:gd name="connsiteX3551" fmla="*/ 702056 w 1133160"/>
              <a:gd name="connsiteY3551" fmla="*/ 751930 h 1348946"/>
              <a:gd name="connsiteX3552" fmla="*/ 702261 w 1133160"/>
              <a:gd name="connsiteY3552" fmla="*/ 753006 h 1348946"/>
              <a:gd name="connsiteX3553" fmla="*/ 702184 w 1133160"/>
              <a:gd name="connsiteY3553" fmla="*/ 753379 h 1348946"/>
              <a:gd name="connsiteX3554" fmla="*/ 701903 w 1133160"/>
              <a:gd name="connsiteY3554" fmla="*/ 753567 h 1348946"/>
              <a:gd name="connsiteX3555" fmla="*/ 701468 w 1133160"/>
              <a:gd name="connsiteY3555" fmla="*/ 753547 h 1348946"/>
              <a:gd name="connsiteX3556" fmla="*/ 701101 w 1133160"/>
              <a:gd name="connsiteY3556" fmla="*/ 753367 h 1348946"/>
              <a:gd name="connsiteX3557" fmla="*/ 700948 w 1133160"/>
              <a:gd name="connsiteY3557" fmla="*/ 753025 h 1348946"/>
              <a:gd name="connsiteX3558" fmla="*/ 700827 w 1133160"/>
              <a:gd name="connsiteY3558" fmla="*/ 752581 h 1348946"/>
              <a:gd name="connsiteX3559" fmla="*/ 700634 w 1133160"/>
              <a:gd name="connsiteY3559" fmla="*/ 752219 h 1348946"/>
              <a:gd name="connsiteX3560" fmla="*/ 700423 w 1133160"/>
              <a:gd name="connsiteY3560" fmla="*/ 751658 h 1348946"/>
              <a:gd name="connsiteX3561" fmla="*/ 700141 w 1133160"/>
              <a:gd name="connsiteY3561" fmla="*/ 751143 h 1348946"/>
              <a:gd name="connsiteX3562" fmla="*/ 699808 w 1133160"/>
              <a:gd name="connsiteY3562" fmla="*/ 750909 h 1348946"/>
              <a:gd name="connsiteX3563" fmla="*/ 699546 w 1133160"/>
              <a:gd name="connsiteY3563" fmla="*/ 750725 h 1348946"/>
              <a:gd name="connsiteX3564" fmla="*/ 698963 w 1133160"/>
              <a:gd name="connsiteY3564" fmla="*/ 750602 h 1348946"/>
              <a:gd name="connsiteX3565" fmla="*/ 698578 w 1133160"/>
              <a:gd name="connsiteY3565" fmla="*/ 750635 h 1348946"/>
              <a:gd name="connsiteX3566" fmla="*/ 698085 w 1133160"/>
              <a:gd name="connsiteY3566" fmla="*/ 750931 h 1348946"/>
              <a:gd name="connsiteX3567" fmla="*/ 698021 w 1133160"/>
              <a:gd name="connsiteY3567" fmla="*/ 751336 h 1348946"/>
              <a:gd name="connsiteX3568" fmla="*/ 697829 w 1133160"/>
              <a:gd name="connsiteY3568" fmla="*/ 751980 h 1348946"/>
              <a:gd name="connsiteX3569" fmla="*/ 697803 w 1133160"/>
              <a:gd name="connsiteY3569" fmla="*/ 752491 h 1348946"/>
              <a:gd name="connsiteX3570" fmla="*/ 698322 w 1133160"/>
              <a:gd name="connsiteY3570" fmla="*/ 753063 h 1348946"/>
              <a:gd name="connsiteX3571" fmla="*/ 698783 w 1133160"/>
              <a:gd name="connsiteY3571" fmla="*/ 753276 h 1348946"/>
              <a:gd name="connsiteX3572" fmla="*/ 699340 w 1133160"/>
              <a:gd name="connsiteY3572" fmla="*/ 753398 h 1348946"/>
              <a:gd name="connsiteX3573" fmla="*/ 699618 w 1133160"/>
              <a:gd name="connsiteY3573" fmla="*/ 753482 h 1348946"/>
              <a:gd name="connsiteX3574" fmla="*/ 699904 w 1133160"/>
              <a:gd name="connsiteY3574" fmla="*/ 753567 h 1348946"/>
              <a:gd name="connsiteX3575" fmla="*/ 700539 w 1133160"/>
              <a:gd name="connsiteY3575" fmla="*/ 753985 h 1348946"/>
              <a:gd name="connsiteX3576" fmla="*/ 700634 w 1133160"/>
              <a:gd name="connsiteY3576" fmla="*/ 754461 h 1348946"/>
              <a:gd name="connsiteX3577" fmla="*/ 700302 w 1133160"/>
              <a:gd name="connsiteY3577" fmla="*/ 754945 h 1348946"/>
              <a:gd name="connsiteX3578" fmla="*/ 699904 w 1133160"/>
              <a:gd name="connsiteY3578" fmla="*/ 755048 h 1348946"/>
              <a:gd name="connsiteX3579" fmla="*/ 699558 w 1133160"/>
              <a:gd name="connsiteY3579" fmla="*/ 754997 h 1348946"/>
              <a:gd name="connsiteX3580" fmla="*/ 699290 w 1133160"/>
              <a:gd name="connsiteY3580" fmla="*/ 754875 h 1348946"/>
              <a:gd name="connsiteX3581" fmla="*/ 698758 w 1133160"/>
              <a:gd name="connsiteY3581" fmla="*/ 754816 h 1348946"/>
              <a:gd name="connsiteX3582" fmla="*/ 697547 w 1133160"/>
              <a:gd name="connsiteY3582" fmla="*/ 754410 h 1348946"/>
              <a:gd name="connsiteX3583" fmla="*/ 696664 w 1133160"/>
              <a:gd name="connsiteY3583" fmla="*/ 753836 h 1348946"/>
              <a:gd name="connsiteX3584" fmla="*/ 696477 w 1133160"/>
              <a:gd name="connsiteY3584" fmla="*/ 753482 h 1348946"/>
              <a:gd name="connsiteX3585" fmla="*/ 696176 w 1133160"/>
              <a:gd name="connsiteY3585" fmla="*/ 752837 h 1348946"/>
              <a:gd name="connsiteX3586" fmla="*/ 696083 w 1133160"/>
              <a:gd name="connsiteY3586" fmla="*/ 752594 h 1348946"/>
              <a:gd name="connsiteX3587" fmla="*/ 695959 w 1133160"/>
              <a:gd name="connsiteY3587" fmla="*/ 752265 h 1348946"/>
              <a:gd name="connsiteX3588" fmla="*/ 695939 w 1133160"/>
              <a:gd name="connsiteY3588" fmla="*/ 751106 h 1348946"/>
              <a:gd name="connsiteX3589" fmla="*/ 696023 w 1133160"/>
              <a:gd name="connsiteY3589" fmla="*/ 750731 h 1348946"/>
              <a:gd name="connsiteX3590" fmla="*/ 696099 w 1133160"/>
              <a:gd name="connsiteY3590" fmla="*/ 750357 h 1348946"/>
              <a:gd name="connsiteX3591" fmla="*/ 696049 w 1133160"/>
              <a:gd name="connsiteY3591" fmla="*/ 749855 h 1348946"/>
              <a:gd name="connsiteX3592" fmla="*/ 695946 w 1133160"/>
              <a:gd name="connsiteY3592" fmla="*/ 749469 h 1348946"/>
              <a:gd name="connsiteX3593" fmla="*/ 695645 w 1133160"/>
              <a:gd name="connsiteY3593" fmla="*/ 749037 h 1348946"/>
              <a:gd name="connsiteX3594" fmla="*/ 695197 w 1133160"/>
              <a:gd name="connsiteY3594" fmla="*/ 748779 h 1348946"/>
              <a:gd name="connsiteX3595" fmla="*/ 694718 w 1133160"/>
              <a:gd name="connsiteY3595" fmla="*/ 748763 h 1348946"/>
              <a:gd name="connsiteX3596" fmla="*/ 694459 w 1133160"/>
              <a:gd name="connsiteY3596" fmla="*/ 748825 h 1348946"/>
              <a:gd name="connsiteX3597" fmla="*/ 694235 w 1133160"/>
              <a:gd name="connsiteY3597" fmla="*/ 748952 h 1348946"/>
              <a:gd name="connsiteX3598" fmla="*/ 693851 w 1133160"/>
              <a:gd name="connsiteY3598" fmla="*/ 749327 h 1348946"/>
              <a:gd name="connsiteX3599" fmla="*/ 693563 w 1133160"/>
              <a:gd name="connsiteY3599" fmla="*/ 749874 h 1348946"/>
              <a:gd name="connsiteX3600" fmla="*/ 693442 w 1133160"/>
              <a:gd name="connsiteY3600" fmla="*/ 750448 h 1348946"/>
              <a:gd name="connsiteX3601" fmla="*/ 693442 w 1133160"/>
              <a:gd name="connsiteY3601" fmla="*/ 750905 h 1348946"/>
              <a:gd name="connsiteX3602" fmla="*/ 693460 w 1133160"/>
              <a:gd name="connsiteY3602" fmla="*/ 751402 h 1348946"/>
              <a:gd name="connsiteX3603" fmla="*/ 693653 w 1133160"/>
              <a:gd name="connsiteY3603" fmla="*/ 752187 h 1348946"/>
              <a:gd name="connsiteX3604" fmla="*/ 694069 w 1133160"/>
              <a:gd name="connsiteY3604" fmla="*/ 753096 h 1348946"/>
              <a:gd name="connsiteX3605" fmla="*/ 694602 w 1133160"/>
              <a:gd name="connsiteY3605" fmla="*/ 753926 h 1348946"/>
              <a:gd name="connsiteX3606" fmla="*/ 694684 w 1133160"/>
              <a:gd name="connsiteY3606" fmla="*/ 754680 h 1348946"/>
              <a:gd name="connsiteX3607" fmla="*/ 694576 w 1133160"/>
              <a:gd name="connsiteY3607" fmla="*/ 754952 h 1348946"/>
              <a:gd name="connsiteX3608" fmla="*/ 694268 w 1133160"/>
              <a:gd name="connsiteY3608" fmla="*/ 755274 h 1348946"/>
              <a:gd name="connsiteX3609" fmla="*/ 694024 w 1133160"/>
              <a:gd name="connsiteY3609" fmla="*/ 755300 h 1348946"/>
              <a:gd name="connsiteX3610" fmla="*/ 693871 w 1133160"/>
              <a:gd name="connsiteY3610" fmla="*/ 755370 h 1348946"/>
              <a:gd name="connsiteX3611" fmla="*/ 693531 w 1133160"/>
              <a:gd name="connsiteY3611" fmla="*/ 755519 h 1348946"/>
              <a:gd name="connsiteX3612" fmla="*/ 693243 w 1133160"/>
              <a:gd name="connsiteY3612" fmla="*/ 755519 h 1348946"/>
              <a:gd name="connsiteX3613" fmla="*/ 692898 w 1133160"/>
              <a:gd name="connsiteY3613" fmla="*/ 755331 h 1348946"/>
              <a:gd name="connsiteX3614" fmla="*/ 692648 w 1133160"/>
              <a:gd name="connsiteY3614" fmla="*/ 755048 h 1348946"/>
              <a:gd name="connsiteX3615" fmla="*/ 692674 w 1133160"/>
              <a:gd name="connsiteY3615" fmla="*/ 754746 h 1348946"/>
              <a:gd name="connsiteX3616" fmla="*/ 692698 w 1133160"/>
              <a:gd name="connsiteY3616" fmla="*/ 754158 h 1348946"/>
              <a:gd name="connsiteX3617" fmla="*/ 692615 w 1133160"/>
              <a:gd name="connsiteY3617" fmla="*/ 753966 h 1348946"/>
              <a:gd name="connsiteX3618" fmla="*/ 692507 w 1133160"/>
              <a:gd name="connsiteY3618" fmla="*/ 753727 h 1348946"/>
              <a:gd name="connsiteX3619" fmla="*/ 692324 w 1133160"/>
              <a:gd name="connsiteY3619" fmla="*/ 753493 h 1348946"/>
              <a:gd name="connsiteX3620" fmla="*/ 692116 w 1133160"/>
              <a:gd name="connsiteY3620" fmla="*/ 753302 h 1348946"/>
              <a:gd name="connsiteX3621" fmla="*/ 691657 w 1133160"/>
              <a:gd name="connsiteY3621" fmla="*/ 753334 h 1348946"/>
              <a:gd name="connsiteX3622" fmla="*/ 691155 w 1133160"/>
              <a:gd name="connsiteY3622" fmla="*/ 753547 h 1348946"/>
              <a:gd name="connsiteX3623" fmla="*/ 690694 w 1133160"/>
              <a:gd name="connsiteY3623" fmla="*/ 753889 h 1348946"/>
              <a:gd name="connsiteX3624" fmla="*/ 690189 w 1133160"/>
              <a:gd name="connsiteY3624" fmla="*/ 754075 h 1348946"/>
              <a:gd name="connsiteX3625" fmla="*/ 689745 w 1133160"/>
              <a:gd name="connsiteY3625" fmla="*/ 754075 h 1348946"/>
              <a:gd name="connsiteX3626" fmla="*/ 689394 w 1133160"/>
              <a:gd name="connsiteY3626" fmla="*/ 753985 h 1348946"/>
              <a:gd name="connsiteX3627" fmla="*/ 689067 w 1133160"/>
              <a:gd name="connsiteY3627" fmla="*/ 753856 h 1348946"/>
              <a:gd name="connsiteX3628" fmla="*/ 688671 w 1133160"/>
              <a:gd name="connsiteY3628" fmla="*/ 753424 h 1348946"/>
              <a:gd name="connsiteX3629" fmla="*/ 688516 w 1133160"/>
              <a:gd name="connsiteY3629" fmla="*/ 752993 h 1348946"/>
              <a:gd name="connsiteX3630" fmla="*/ 688459 w 1133160"/>
              <a:gd name="connsiteY3630" fmla="*/ 752136 h 1348946"/>
              <a:gd name="connsiteX3631" fmla="*/ 688511 w 1133160"/>
              <a:gd name="connsiteY3631" fmla="*/ 751053 h 1348946"/>
              <a:gd name="connsiteX3632" fmla="*/ 688388 w 1133160"/>
              <a:gd name="connsiteY3632" fmla="*/ 750692 h 1348946"/>
              <a:gd name="connsiteX3633" fmla="*/ 688171 w 1133160"/>
              <a:gd name="connsiteY3633" fmla="*/ 750506 h 1348946"/>
              <a:gd name="connsiteX3634" fmla="*/ 687773 w 1133160"/>
              <a:gd name="connsiteY3634" fmla="*/ 750545 h 1348946"/>
              <a:gd name="connsiteX3635" fmla="*/ 687446 w 1133160"/>
              <a:gd name="connsiteY3635" fmla="*/ 750751 h 1348946"/>
              <a:gd name="connsiteX3636" fmla="*/ 687216 w 1133160"/>
              <a:gd name="connsiteY3636" fmla="*/ 751060 h 1348946"/>
              <a:gd name="connsiteX3637" fmla="*/ 687108 w 1133160"/>
              <a:gd name="connsiteY3637" fmla="*/ 751356 h 1348946"/>
              <a:gd name="connsiteX3638" fmla="*/ 687062 w 1133160"/>
              <a:gd name="connsiteY3638" fmla="*/ 751691 h 1348946"/>
              <a:gd name="connsiteX3639" fmla="*/ 687206 w 1133160"/>
              <a:gd name="connsiteY3639" fmla="*/ 752327 h 1348946"/>
              <a:gd name="connsiteX3640" fmla="*/ 687249 w 1133160"/>
              <a:gd name="connsiteY3640" fmla="*/ 752515 h 1348946"/>
              <a:gd name="connsiteX3641" fmla="*/ 687666 w 1133160"/>
              <a:gd name="connsiteY3641" fmla="*/ 753115 h 1348946"/>
              <a:gd name="connsiteX3642" fmla="*/ 688010 w 1133160"/>
              <a:gd name="connsiteY3642" fmla="*/ 753663 h 1348946"/>
              <a:gd name="connsiteX3643" fmla="*/ 688279 w 1133160"/>
              <a:gd name="connsiteY3643" fmla="*/ 754121 h 1348946"/>
              <a:gd name="connsiteX3644" fmla="*/ 688581 w 1133160"/>
              <a:gd name="connsiteY3644" fmla="*/ 754829 h 1348946"/>
              <a:gd name="connsiteX3645" fmla="*/ 688658 w 1133160"/>
              <a:gd name="connsiteY3645" fmla="*/ 755589 h 1348946"/>
              <a:gd name="connsiteX3646" fmla="*/ 688575 w 1133160"/>
              <a:gd name="connsiteY3646" fmla="*/ 756227 h 1348946"/>
              <a:gd name="connsiteX3647" fmla="*/ 688241 w 1133160"/>
              <a:gd name="connsiteY3647" fmla="*/ 756426 h 1348946"/>
              <a:gd name="connsiteX3648" fmla="*/ 687921 w 1133160"/>
              <a:gd name="connsiteY3648" fmla="*/ 756459 h 1348946"/>
              <a:gd name="connsiteX3649" fmla="*/ 687589 w 1133160"/>
              <a:gd name="connsiteY3649" fmla="*/ 756569 h 1348946"/>
              <a:gd name="connsiteX3650" fmla="*/ 686838 w 1133160"/>
              <a:gd name="connsiteY3650" fmla="*/ 756678 h 1348946"/>
              <a:gd name="connsiteX3651" fmla="*/ 686371 w 1133160"/>
              <a:gd name="connsiteY3651" fmla="*/ 756762 h 1348946"/>
              <a:gd name="connsiteX3652" fmla="*/ 685916 w 1133160"/>
              <a:gd name="connsiteY3652" fmla="*/ 756685 h 1348946"/>
              <a:gd name="connsiteX3653" fmla="*/ 685648 w 1133160"/>
              <a:gd name="connsiteY3653" fmla="*/ 756646 h 1348946"/>
              <a:gd name="connsiteX3654" fmla="*/ 685250 w 1133160"/>
              <a:gd name="connsiteY3654" fmla="*/ 756569 h 1348946"/>
              <a:gd name="connsiteX3655" fmla="*/ 685103 w 1133160"/>
              <a:gd name="connsiteY3655" fmla="*/ 756529 h 1348946"/>
              <a:gd name="connsiteX3656" fmla="*/ 684847 w 1133160"/>
              <a:gd name="connsiteY3656" fmla="*/ 756304 h 1348946"/>
              <a:gd name="connsiteX3657" fmla="*/ 684519 w 1133160"/>
              <a:gd name="connsiteY3657" fmla="*/ 755924 h 1348946"/>
              <a:gd name="connsiteX3658" fmla="*/ 684276 w 1133160"/>
              <a:gd name="connsiteY3658" fmla="*/ 755789 h 1348946"/>
              <a:gd name="connsiteX3659" fmla="*/ 684029 w 1133160"/>
              <a:gd name="connsiteY3659" fmla="*/ 755656 h 1348946"/>
              <a:gd name="connsiteX3660" fmla="*/ 683604 w 1133160"/>
              <a:gd name="connsiteY3660" fmla="*/ 755390 h 1348946"/>
              <a:gd name="connsiteX3661" fmla="*/ 683239 w 1133160"/>
              <a:gd name="connsiteY3661" fmla="*/ 755215 h 1348946"/>
              <a:gd name="connsiteX3662" fmla="*/ 682567 w 1133160"/>
              <a:gd name="connsiteY3662" fmla="*/ 754893 h 1348946"/>
              <a:gd name="connsiteX3663" fmla="*/ 681676 w 1133160"/>
              <a:gd name="connsiteY3663" fmla="*/ 754397 h 1348946"/>
              <a:gd name="connsiteX3664" fmla="*/ 681030 w 1133160"/>
              <a:gd name="connsiteY3664" fmla="*/ 754127 h 1348946"/>
              <a:gd name="connsiteX3665" fmla="*/ 680517 w 1133160"/>
              <a:gd name="connsiteY3665" fmla="*/ 753696 h 1348946"/>
              <a:gd name="connsiteX3666" fmla="*/ 680299 w 1133160"/>
              <a:gd name="connsiteY3666" fmla="*/ 753225 h 1348946"/>
              <a:gd name="connsiteX3667" fmla="*/ 680325 w 1133160"/>
              <a:gd name="connsiteY3667" fmla="*/ 752620 h 1348946"/>
              <a:gd name="connsiteX3668" fmla="*/ 680580 w 1133160"/>
              <a:gd name="connsiteY3668" fmla="*/ 752033 h 1348946"/>
              <a:gd name="connsiteX3669" fmla="*/ 680991 w 1133160"/>
              <a:gd name="connsiteY3669" fmla="*/ 751196 h 1348946"/>
              <a:gd name="connsiteX3670" fmla="*/ 681100 w 1133160"/>
              <a:gd name="connsiteY3670" fmla="*/ 750569 h 1348946"/>
              <a:gd name="connsiteX3671" fmla="*/ 680971 w 1133160"/>
              <a:gd name="connsiteY3671" fmla="*/ 750286 h 1348946"/>
              <a:gd name="connsiteX3672" fmla="*/ 680644 w 1133160"/>
              <a:gd name="connsiteY3672" fmla="*/ 750100 h 1348946"/>
              <a:gd name="connsiteX3673" fmla="*/ 680146 w 1133160"/>
              <a:gd name="connsiteY3673" fmla="*/ 750133 h 1348946"/>
              <a:gd name="connsiteX3674" fmla="*/ 679606 w 1133160"/>
              <a:gd name="connsiteY3674" fmla="*/ 750430 h 1348946"/>
              <a:gd name="connsiteX3675" fmla="*/ 679250 w 1133160"/>
              <a:gd name="connsiteY3675" fmla="*/ 750654 h 1348946"/>
              <a:gd name="connsiteX3676" fmla="*/ 678806 w 1133160"/>
              <a:gd name="connsiteY3676" fmla="*/ 751014 h 1348946"/>
              <a:gd name="connsiteX3677" fmla="*/ 678378 w 1133160"/>
              <a:gd name="connsiteY3677" fmla="*/ 751492 h 1348946"/>
              <a:gd name="connsiteX3678" fmla="*/ 677904 w 1133160"/>
              <a:gd name="connsiteY3678" fmla="*/ 752600 h 1348946"/>
              <a:gd name="connsiteX3679" fmla="*/ 677647 w 1133160"/>
              <a:gd name="connsiteY3679" fmla="*/ 753025 h 1348946"/>
              <a:gd name="connsiteX3680" fmla="*/ 677417 w 1133160"/>
              <a:gd name="connsiteY3680" fmla="*/ 753192 h 1348946"/>
              <a:gd name="connsiteX3681" fmla="*/ 677212 w 1133160"/>
              <a:gd name="connsiteY3681" fmla="*/ 753495 h 1348946"/>
              <a:gd name="connsiteX3682" fmla="*/ 677212 w 1133160"/>
              <a:gd name="connsiteY3682" fmla="*/ 753683 h 1348946"/>
              <a:gd name="connsiteX3683" fmla="*/ 677289 w 1133160"/>
              <a:gd name="connsiteY3683" fmla="*/ 754158 h 1348946"/>
              <a:gd name="connsiteX3684" fmla="*/ 677583 w 1133160"/>
              <a:gd name="connsiteY3684" fmla="*/ 754623 h 1348946"/>
              <a:gd name="connsiteX3685" fmla="*/ 678198 w 1133160"/>
              <a:gd name="connsiteY3685" fmla="*/ 755144 h 1348946"/>
              <a:gd name="connsiteX3686" fmla="*/ 678461 w 1133160"/>
              <a:gd name="connsiteY3686" fmla="*/ 755646 h 1348946"/>
              <a:gd name="connsiteX3687" fmla="*/ 678806 w 1133160"/>
              <a:gd name="connsiteY3687" fmla="*/ 756395 h 1348946"/>
              <a:gd name="connsiteX3688" fmla="*/ 678852 w 1133160"/>
              <a:gd name="connsiteY3688" fmla="*/ 756691 h 1348946"/>
              <a:gd name="connsiteX3689" fmla="*/ 678788 w 1133160"/>
              <a:gd name="connsiteY3689" fmla="*/ 756930 h 1348946"/>
              <a:gd name="connsiteX3690" fmla="*/ 678589 w 1133160"/>
              <a:gd name="connsiteY3690" fmla="*/ 757143 h 1348946"/>
              <a:gd name="connsiteX3691" fmla="*/ 678385 w 1133160"/>
              <a:gd name="connsiteY3691" fmla="*/ 757193 h 1348946"/>
              <a:gd name="connsiteX3692" fmla="*/ 678115 w 1133160"/>
              <a:gd name="connsiteY3692" fmla="*/ 757187 h 1348946"/>
              <a:gd name="connsiteX3693" fmla="*/ 677663 w 1133160"/>
              <a:gd name="connsiteY3693" fmla="*/ 757187 h 1348946"/>
              <a:gd name="connsiteX3694" fmla="*/ 677469 w 1133160"/>
              <a:gd name="connsiteY3694" fmla="*/ 757406 h 1348946"/>
              <a:gd name="connsiteX3695" fmla="*/ 677296 w 1133160"/>
              <a:gd name="connsiteY3695" fmla="*/ 757439 h 1348946"/>
              <a:gd name="connsiteX3696" fmla="*/ 676892 w 1133160"/>
              <a:gd name="connsiteY3696" fmla="*/ 757484 h 1348946"/>
              <a:gd name="connsiteX3697" fmla="*/ 676655 w 1133160"/>
              <a:gd name="connsiteY3697" fmla="*/ 757574 h 1348946"/>
              <a:gd name="connsiteX3698" fmla="*/ 675790 w 1133160"/>
              <a:gd name="connsiteY3698" fmla="*/ 757677 h 1348946"/>
              <a:gd name="connsiteX3699" fmla="*/ 675342 w 1133160"/>
              <a:gd name="connsiteY3699" fmla="*/ 757857 h 1348946"/>
              <a:gd name="connsiteX3700" fmla="*/ 674382 w 1133160"/>
              <a:gd name="connsiteY3700" fmla="*/ 758631 h 1348946"/>
              <a:gd name="connsiteX3701" fmla="*/ 673932 w 1133160"/>
              <a:gd name="connsiteY3701" fmla="*/ 758953 h 1348946"/>
              <a:gd name="connsiteX3702" fmla="*/ 673728 w 1133160"/>
              <a:gd name="connsiteY3702" fmla="*/ 758900 h 1348946"/>
              <a:gd name="connsiteX3703" fmla="*/ 673446 w 1133160"/>
              <a:gd name="connsiteY3703" fmla="*/ 758940 h 1348946"/>
              <a:gd name="connsiteX3704" fmla="*/ 672684 w 1133160"/>
              <a:gd name="connsiteY3704" fmla="*/ 759075 h 1348946"/>
              <a:gd name="connsiteX3705" fmla="*/ 672197 w 1133160"/>
              <a:gd name="connsiteY3705" fmla="*/ 759095 h 1348946"/>
              <a:gd name="connsiteX3706" fmla="*/ 672050 w 1133160"/>
              <a:gd name="connsiteY3706" fmla="*/ 758959 h 1348946"/>
              <a:gd name="connsiteX3707" fmla="*/ 671846 w 1133160"/>
              <a:gd name="connsiteY3707" fmla="*/ 758742 h 1348946"/>
              <a:gd name="connsiteX3708" fmla="*/ 671659 w 1133160"/>
              <a:gd name="connsiteY3708" fmla="*/ 758593 h 1348946"/>
              <a:gd name="connsiteX3709" fmla="*/ 671242 w 1133160"/>
              <a:gd name="connsiteY3709" fmla="*/ 758554 h 1348946"/>
              <a:gd name="connsiteX3710" fmla="*/ 671025 w 1133160"/>
              <a:gd name="connsiteY3710" fmla="*/ 758560 h 1348946"/>
              <a:gd name="connsiteX3711" fmla="*/ 670711 w 1133160"/>
              <a:gd name="connsiteY3711" fmla="*/ 758720 h 1348946"/>
              <a:gd name="connsiteX3712" fmla="*/ 669866 w 1133160"/>
              <a:gd name="connsiteY3712" fmla="*/ 759095 h 1348946"/>
              <a:gd name="connsiteX3713" fmla="*/ 669149 w 1133160"/>
              <a:gd name="connsiteY3713" fmla="*/ 759584 h 1348946"/>
              <a:gd name="connsiteX3714" fmla="*/ 668770 w 1133160"/>
              <a:gd name="connsiteY3714" fmla="*/ 759736 h 1348946"/>
              <a:gd name="connsiteX3715" fmla="*/ 668548 w 1133160"/>
              <a:gd name="connsiteY3715" fmla="*/ 759780 h 1348946"/>
              <a:gd name="connsiteX3716" fmla="*/ 668227 w 1133160"/>
              <a:gd name="connsiteY3716" fmla="*/ 759700 h 1348946"/>
              <a:gd name="connsiteX3717" fmla="*/ 667931 w 1133160"/>
              <a:gd name="connsiteY3717" fmla="*/ 759733 h 1348946"/>
              <a:gd name="connsiteX3718" fmla="*/ 667567 w 1133160"/>
              <a:gd name="connsiteY3718" fmla="*/ 759484 h 1348946"/>
              <a:gd name="connsiteX3719" fmla="*/ 667356 w 1133160"/>
              <a:gd name="connsiteY3719" fmla="*/ 759347 h 1348946"/>
              <a:gd name="connsiteX3720" fmla="*/ 667145 w 1133160"/>
              <a:gd name="connsiteY3720" fmla="*/ 759152 h 1348946"/>
              <a:gd name="connsiteX3721" fmla="*/ 666932 w 1133160"/>
              <a:gd name="connsiteY3721" fmla="*/ 758882 h 1348946"/>
              <a:gd name="connsiteX3722" fmla="*/ 666926 w 1133160"/>
              <a:gd name="connsiteY3722" fmla="*/ 758218 h 1348946"/>
              <a:gd name="connsiteX3723" fmla="*/ 666837 w 1133160"/>
              <a:gd name="connsiteY3723" fmla="*/ 758026 h 1348946"/>
              <a:gd name="connsiteX3724" fmla="*/ 666613 w 1133160"/>
              <a:gd name="connsiteY3724" fmla="*/ 757833 h 1348946"/>
              <a:gd name="connsiteX3725" fmla="*/ 666548 w 1133160"/>
              <a:gd name="connsiteY3725" fmla="*/ 757684 h 1348946"/>
              <a:gd name="connsiteX3726" fmla="*/ 666093 w 1133160"/>
              <a:gd name="connsiteY3726" fmla="*/ 757355 h 1348946"/>
              <a:gd name="connsiteX3727" fmla="*/ 665722 w 1133160"/>
              <a:gd name="connsiteY3727" fmla="*/ 757195 h 1348946"/>
              <a:gd name="connsiteX3728" fmla="*/ 665184 w 1133160"/>
              <a:gd name="connsiteY3728" fmla="*/ 757116 h 1348946"/>
              <a:gd name="connsiteX3729" fmla="*/ 664703 w 1133160"/>
              <a:gd name="connsiteY3729" fmla="*/ 757407 h 1348946"/>
              <a:gd name="connsiteX3730" fmla="*/ 664537 w 1133160"/>
              <a:gd name="connsiteY3730" fmla="*/ 757607 h 1348946"/>
              <a:gd name="connsiteX3731" fmla="*/ 664146 w 1133160"/>
              <a:gd name="connsiteY3731" fmla="*/ 758070 h 1348946"/>
              <a:gd name="connsiteX3732" fmla="*/ 664108 w 1133160"/>
              <a:gd name="connsiteY3732" fmla="*/ 758322 h 1348946"/>
              <a:gd name="connsiteX3733" fmla="*/ 663961 w 1133160"/>
              <a:gd name="connsiteY3733" fmla="*/ 758737 h 1348946"/>
              <a:gd name="connsiteX3734" fmla="*/ 663711 w 1133160"/>
              <a:gd name="connsiteY3734" fmla="*/ 759095 h 1348946"/>
              <a:gd name="connsiteX3735" fmla="*/ 663608 w 1133160"/>
              <a:gd name="connsiteY3735" fmla="*/ 759384 h 1348946"/>
              <a:gd name="connsiteX3736" fmla="*/ 663614 w 1133160"/>
              <a:gd name="connsiteY3736" fmla="*/ 760125 h 1348946"/>
              <a:gd name="connsiteX3737" fmla="*/ 663577 w 1133160"/>
              <a:gd name="connsiteY3737" fmla="*/ 760782 h 1348946"/>
              <a:gd name="connsiteX3738" fmla="*/ 663570 w 1133160"/>
              <a:gd name="connsiteY3738" fmla="*/ 761170 h 1348946"/>
              <a:gd name="connsiteX3739" fmla="*/ 663644 w 1133160"/>
              <a:gd name="connsiteY3739" fmla="*/ 761486 h 1348946"/>
              <a:gd name="connsiteX3740" fmla="*/ 663685 w 1133160"/>
              <a:gd name="connsiteY3740" fmla="*/ 761665 h 1348946"/>
              <a:gd name="connsiteX3741" fmla="*/ 663744 w 1133160"/>
              <a:gd name="connsiteY3741" fmla="*/ 762297 h 1348946"/>
              <a:gd name="connsiteX3742" fmla="*/ 663673 w 1133160"/>
              <a:gd name="connsiteY3742" fmla="*/ 762870 h 1348946"/>
              <a:gd name="connsiteX3743" fmla="*/ 663590 w 1133160"/>
              <a:gd name="connsiteY3743" fmla="*/ 763193 h 1348946"/>
              <a:gd name="connsiteX3744" fmla="*/ 663487 w 1133160"/>
              <a:gd name="connsiteY3744" fmla="*/ 763959 h 1348946"/>
              <a:gd name="connsiteX3745" fmla="*/ 663340 w 1133160"/>
              <a:gd name="connsiteY3745" fmla="*/ 764455 h 1348946"/>
              <a:gd name="connsiteX3746" fmla="*/ 663206 w 1133160"/>
              <a:gd name="connsiteY3746" fmla="*/ 764720 h 1348946"/>
              <a:gd name="connsiteX3747" fmla="*/ 662905 w 1133160"/>
              <a:gd name="connsiteY3747" fmla="*/ 765235 h 1348946"/>
              <a:gd name="connsiteX3748" fmla="*/ 662578 w 1133160"/>
              <a:gd name="connsiteY3748" fmla="*/ 765789 h 1348946"/>
              <a:gd name="connsiteX3749" fmla="*/ 662247 w 1133160"/>
              <a:gd name="connsiteY3749" fmla="*/ 765799 h 1348946"/>
              <a:gd name="connsiteX3750" fmla="*/ 661592 w 1133160"/>
              <a:gd name="connsiteY3750" fmla="*/ 765866 h 1348946"/>
              <a:gd name="connsiteX3751" fmla="*/ 661196 w 1133160"/>
              <a:gd name="connsiteY3751" fmla="*/ 765810 h 1348946"/>
              <a:gd name="connsiteX3752" fmla="*/ 660905 w 1133160"/>
              <a:gd name="connsiteY3752" fmla="*/ 765769 h 1348946"/>
              <a:gd name="connsiteX3753" fmla="*/ 660521 w 1133160"/>
              <a:gd name="connsiteY3753" fmla="*/ 765866 h 1348946"/>
              <a:gd name="connsiteX3754" fmla="*/ 660195 w 1133160"/>
              <a:gd name="connsiteY3754" fmla="*/ 765951 h 1348946"/>
              <a:gd name="connsiteX3755" fmla="*/ 659811 w 1133160"/>
              <a:gd name="connsiteY3755" fmla="*/ 766061 h 1348946"/>
              <a:gd name="connsiteX3756" fmla="*/ 659003 w 1133160"/>
              <a:gd name="connsiteY3756" fmla="*/ 766401 h 1348946"/>
              <a:gd name="connsiteX3757" fmla="*/ 658338 w 1133160"/>
              <a:gd name="connsiteY3757" fmla="*/ 766885 h 1348946"/>
              <a:gd name="connsiteX3758" fmla="*/ 657582 w 1133160"/>
              <a:gd name="connsiteY3758" fmla="*/ 767645 h 1348946"/>
              <a:gd name="connsiteX3759" fmla="*/ 657473 w 1133160"/>
              <a:gd name="connsiteY3759" fmla="*/ 768037 h 1348946"/>
              <a:gd name="connsiteX3760" fmla="*/ 657548 w 1133160"/>
              <a:gd name="connsiteY3760" fmla="*/ 768608 h 1348946"/>
              <a:gd name="connsiteX3761" fmla="*/ 657582 w 1133160"/>
              <a:gd name="connsiteY3761" fmla="*/ 768870 h 1348946"/>
              <a:gd name="connsiteX3762" fmla="*/ 657376 w 1133160"/>
              <a:gd name="connsiteY3762" fmla="*/ 769385 h 1348946"/>
              <a:gd name="connsiteX3763" fmla="*/ 657139 w 1133160"/>
              <a:gd name="connsiteY3763" fmla="*/ 769468 h 1348946"/>
              <a:gd name="connsiteX3764" fmla="*/ 656745 w 1133160"/>
              <a:gd name="connsiteY3764" fmla="*/ 769475 h 1348946"/>
              <a:gd name="connsiteX3765" fmla="*/ 656320 w 1133160"/>
              <a:gd name="connsiteY3765" fmla="*/ 769223 h 1348946"/>
              <a:gd name="connsiteX3766" fmla="*/ 655826 w 1133160"/>
              <a:gd name="connsiteY3766" fmla="*/ 768883 h 1348946"/>
              <a:gd name="connsiteX3767" fmla="*/ 655669 w 1133160"/>
              <a:gd name="connsiteY3767" fmla="*/ 768801 h 1348946"/>
              <a:gd name="connsiteX3768" fmla="*/ 655488 w 1133160"/>
              <a:gd name="connsiteY3768" fmla="*/ 768708 h 1348946"/>
              <a:gd name="connsiteX3769" fmla="*/ 655192 w 1133160"/>
              <a:gd name="connsiteY3769" fmla="*/ 768675 h 1348946"/>
              <a:gd name="connsiteX3770" fmla="*/ 654847 w 1133160"/>
              <a:gd name="connsiteY3770" fmla="*/ 768785 h 1348946"/>
              <a:gd name="connsiteX3771" fmla="*/ 654454 w 1133160"/>
              <a:gd name="connsiteY3771" fmla="*/ 769027 h 1348946"/>
              <a:gd name="connsiteX3772" fmla="*/ 654024 w 1133160"/>
              <a:gd name="connsiteY3772" fmla="*/ 769295 h 1348946"/>
              <a:gd name="connsiteX3773" fmla="*/ 653732 w 1133160"/>
              <a:gd name="connsiteY3773" fmla="*/ 769527 h 1348946"/>
              <a:gd name="connsiteX3774" fmla="*/ 653387 w 1133160"/>
              <a:gd name="connsiteY3774" fmla="*/ 769861 h 1348946"/>
              <a:gd name="connsiteX3775" fmla="*/ 652945 w 1133160"/>
              <a:gd name="connsiteY3775" fmla="*/ 770364 h 1348946"/>
              <a:gd name="connsiteX3776" fmla="*/ 652868 w 1133160"/>
              <a:gd name="connsiteY3776" fmla="*/ 770699 h 1348946"/>
              <a:gd name="connsiteX3777" fmla="*/ 652849 w 1133160"/>
              <a:gd name="connsiteY3777" fmla="*/ 771059 h 1348946"/>
              <a:gd name="connsiteX3778" fmla="*/ 652945 w 1133160"/>
              <a:gd name="connsiteY3778" fmla="*/ 771357 h 1348946"/>
              <a:gd name="connsiteX3779" fmla="*/ 653053 w 1133160"/>
              <a:gd name="connsiteY3779" fmla="*/ 771891 h 1348946"/>
              <a:gd name="connsiteX3780" fmla="*/ 652986 w 1133160"/>
              <a:gd name="connsiteY3780" fmla="*/ 772356 h 1348946"/>
              <a:gd name="connsiteX3781" fmla="*/ 652958 w 1133160"/>
              <a:gd name="connsiteY3781" fmla="*/ 772555 h 1348946"/>
              <a:gd name="connsiteX3782" fmla="*/ 652798 w 1133160"/>
              <a:gd name="connsiteY3782" fmla="*/ 773031 h 1348946"/>
              <a:gd name="connsiteX3783" fmla="*/ 652688 w 1133160"/>
              <a:gd name="connsiteY3783" fmla="*/ 773456 h 1348946"/>
              <a:gd name="connsiteX3784" fmla="*/ 652365 w 1133160"/>
              <a:gd name="connsiteY3784" fmla="*/ 773734 h 1348946"/>
              <a:gd name="connsiteX3785" fmla="*/ 651894 w 1133160"/>
              <a:gd name="connsiteY3785" fmla="*/ 773921 h 1348946"/>
              <a:gd name="connsiteX3786" fmla="*/ 651619 w 1133160"/>
              <a:gd name="connsiteY3786" fmla="*/ 774192 h 1348946"/>
              <a:gd name="connsiteX3787" fmla="*/ 651389 w 1133160"/>
              <a:gd name="connsiteY3787" fmla="*/ 774668 h 1348946"/>
              <a:gd name="connsiteX3788" fmla="*/ 651187 w 1133160"/>
              <a:gd name="connsiteY3788" fmla="*/ 774764 h 1348946"/>
              <a:gd name="connsiteX3789" fmla="*/ 650901 w 1133160"/>
              <a:gd name="connsiteY3789" fmla="*/ 774745 h 1348946"/>
              <a:gd name="connsiteX3790" fmla="*/ 650790 w 1133160"/>
              <a:gd name="connsiteY3790" fmla="*/ 774620 h 1348946"/>
              <a:gd name="connsiteX3791" fmla="*/ 650427 w 1133160"/>
              <a:gd name="connsiteY3791" fmla="*/ 774926 h 1348946"/>
              <a:gd name="connsiteX3792" fmla="*/ 650357 w 1133160"/>
              <a:gd name="connsiteY3792" fmla="*/ 775299 h 1348946"/>
              <a:gd name="connsiteX3793" fmla="*/ 650267 w 1133160"/>
              <a:gd name="connsiteY3793" fmla="*/ 775899 h 1348946"/>
              <a:gd name="connsiteX3794" fmla="*/ 650229 w 1133160"/>
              <a:gd name="connsiteY3794" fmla="*/ 776198 h 1348946"/>
              <a:gd name="connsiteX3795" fmla="*/ 650179 w 1133160"/>
              <a:gd name="connsiteY3795" fmla="*/ 776594 h 1348946"/>
              <a:gd name="connsiteX3796" fmla="*/ 650036 w 1133160"/>
              <a:gd name="connsiteY3796" fmla="*/ 776820 h 1348946"/>
              <a:gd name="connsiteX3797" fmla="*/ 649755 w 1133160"/>
              <a:gd name="connsiteY3797" fmla="*/ 776949 h 1348946"/>
              <a:gd name="connsiteX3798" fmla="*/ 649569 w 1133160"/>
              <a:gd name="connsiteY3798" fmla="*/ 776717 h 1348946"/>
              <a:gd name="connsiteX3799" fmla="*/ 649410 w 1133160"/>
              <a:gd name="connsiteY3799" fmla="*/ 776588 h 1348946"/>
              <a:gd name="connsiteX3800" fmla="*/ 649184 w 1133160"/>
              <a:gd name="connsiteY3800" fmla="*/ 776467 h 1348946"/>
              <a:gd name="connsiteX3801" fmla="*/ 649037 w 1133160"/>
              <a:gd name="connsiteY3801" fmla="*/ 776337 h 1348946"/>
              <a:gd name="connsiteX3802" fmla="*/ 648890 w 1133160"/>
              <a:gd name="connsiteY3802" fmla="*/ 775950 h 1348946"/>
              <a:gd name="connsiteX3803" fmla="*/ 648993 w 1133160"/>
              <a:gd name="connsiteY3803" fmla="*/ 775737 h 1348946"/>
              <a:gd name="connsiteX3804" fmla="*/ 648993 w 1133160"/>
              <a:gd name="connsiteY3804" fmla="*/ 775474 h 1348946"/>
              <a:gd name="connsiteX3805" fmla="*/ 648890 w 1133160"/>
              <a:gd name="connsiteY3805" fmla="*/ 775255 h 1348946"/>
              <a:gd name="connsiteX3806" fmla="*/ 648763 w 1133160"/>
              <a:gd name="connsiteY3806" fmla="*/ 775023 h 1348946"/>
              <a:gd name="connsiteX3807" fmla="*/ 648776 w 1133160"/>
              <a:gd name="connsiteY3807" fmla="*/ 774854 h 1348946"/>
              <a:gd name="connsiteX3808" fmla="*/ 648679 w 1133160"/>
              <a:gd name="connsiteY3808" fmla="*/ 774295 h 1348946"/>
              <a:gd name="connsiteX3809" fmla="*/ 648409 w 1133160"/>
              <a:gd name="connsiteY3809" fmla="*/ 773450 h 1348946"/>
              <a:gd name="connsiteX3810" fmla="*/ 648064 w 1133160"/>
              <a:gd name="connsiteY3810" fmla="*/ 773154 h 1348946"/>
              <a:gd name="connsiteX3811" fmla="*/ 647603 w 1133160"/>
              <a:gd name="connsiteY3811" fmla="*/ 773031 h 1348946"/>
              <a:gd name="connsiteX3812" fmla="*/ 647387 w 1133160"/>
              <a:gd name="connsiteY3812" fmla="*/ 773113 h 1348946"/>
              <a:gd name="connsiteX3813" fmla="*/ 646892 w 1133160"/>
              <a:gd name="connsiteY3813" fmla="*/ 773303 h 1348946"/>
              <a:gd name="connsiteX3814" fmla="*/ 646181 w 1133160"/>
              <a:gd name="connsiteY3814" fmla="*/ 773908 h 1348946"/>
              <a:gd name="connsiteX3815" fmla="*/ 645919 w 1133160"/>
              <a:gd name="connsiteY3815" fmla="*/ 774423 h 1348946"/>
              <a:gd name="connsiteX3816" fmla="*/ 645733 w 1133160"/>
              <a:gd name="connsiteY3816" fmla="*/ 775132 h 1348946"/>
              <a:gd name="connsiteX3817" fmla="*/ 645438 w 1133160"/>
              <a:gd name="connsiteY3817" fmla="*/ 775893 h 1348946"/>
              <a:gd name="connsiteX3818" fmla="*/ 645118 w 1133160"/>
              <a:gd name="connsiteY3818" fmla="*/ 776795 h 1348946"/>
              <a:gd name="connsiteX3819" fmla="*/ 644689 w 1133160"/>
              <a:gd name="connsiteY3819" fmla="*/ 777670 h 1348946"/>
              <a:gd name="connsiteX3820" fmla="*/ 644259 w 1133160"/>
              <a:gd name="connsiteY3820" fmla="*/ 778314 h 1348946"/>
              <a:gd name="connsiteX3821" fmla="*/ 643702 w 1133160"/>
              <a:gd name="connsiteY3821" fmla="*/ 778811 h 1348946"/>
              <a:gd name="connsiteX3822" fmla="*/ 642852 w 1133160"/>
              <a:gd name="connsiteY3822" fmla="*/ 779179 h 1348946"/>
              <a:gd name="connsiteX3823" fmla="*/ 642217 w 1133160"/>
              <a:gd name="connsiteY3823" fmla="*/ 779758 h 1348946"/>
              <a:gd name="connsiteX3824" fmla="*/ 641442 w 1133160"/>
              <a:gd name="connsiteY3824" fmla="*/ 780312 h 1348946"/>
              <a:gd name="connsiteX3825" fmla="*/ 641109 w 1133160"/>
              <a:gd name="connsiteY3825" fmla="*/ 780468 h 1348946"/>
              <a:gd name="connsiteX3826" fmla="*/ 640775 w 1133160"/>
              <a:gd name="connsiteY3826" fmla="*/ 780389 h 1348946"/>
              <a:gd name="connsiteX3827" fmla="*/ 640558 w 1133160"/>
              <a:gd name="connsiteY3827" fmla="*/ 780170 h 1348946"/>
              <a:gd name="connsiteX3828" fmla="*/ 640456 w 1133160"/>
              <a:gd name="connsiteY3828" fmla="*/ 779984 h 1348946"/>
              <a:gd name="connsiteX3829" fmla="*/ 640437 w 1133160"/>
              <a:gd name="connsiteY3829" fmla="*/ 779611 h 1348946"/>
              <a:gd name="connsiteX3830" fmla="*/ 640437 w 1133160"/>
              <a:gd name="connsiteY3830" fmla="*/ 779423 h 1348946"/>
              <a:gd name="connsiteX3831" fmla="*/ 640584 w 1133160"/>
              <a:gd name="connsiteY3831" fmla="*/ 779120 h 1348946"/>
              <a:gd name="connsiteX3832" fmla="*/ 640724 w 1133160"/>
              <a:gd name="connsiteY3832" fmla="*/ 778850 h 1348946"/>
              <a:gd name="connsiteX3833" fmla="*/ 640801 w 1133160"/>
              <a:gd name="connsiteY3833" fmla="*/ 778470 h 1348946"/>
              <a:gd name="connsiteX3834" fmla="*/ 640858 w 1133160"/>
              <a:gd name="connsiteY3834" fmla="*/ 778180 h 1348946"/>
              <a:gd name="connsiteX3835" fmla="*/ 640911 w 1133160"/>
              <a:gd name="connsiteY3835" fmla="*/ 777832 h 1348946"/>
              <a:gd name="connsiteX3836" fmla="*/ 640988 w 1133160"/>
              <a:gd name="connsiteY3836" fmla="*/ 777446 h 1348946"/>
              <a:gd name="connsiteX3837" fmla="*/ 641172 w 1133160"/>
              <a:gd name="connsiteY3837" fmla="*/ 776743 h 1348946"/>
              <a:gd name="connsiteX3838" fmla="*/ 641333 w 1133160"/>
              <a:gd name="connsiteY3838" fmla="*/ 776228 h 1348946"/>
              <a:gd name="connsiteX3839" fmla="*/ 641563 w 1133160"/>
              <a:gd name="connsiteY3839" fmla="*/ 775893 h 1348946"/>
              <a:gd name="connsiteX3840" fmla="*/ 641910 w 1133160"/>
              <a:gd name="connsiteY3840" fmla="*/ 775525 h 1348946"/>
              <a:gd name="connsiteX3841" fmla="*/ 642204 w 1133160"/>
              <a:gd name="connsiteY3841" fmla="*/ 775152 h 1348946"/>
              <a:gd name="connsiteX3842" fmla="*/ 642678 w 1133160"/>
              <a:gd name="connsiteY3842" fmla="*/ 774604 h 1348946"/>
              <a:gd name="connsiteX3843" fmla="*/ 643100 w 1133160"/>
              <a:gd name="connsiteY3843" fmla="*/ 773991 h 1348946"/>
              <a:gd name="connsiteX3844" fmla="*/ 643210 w 1133160"/>
              <a:gd name="connsiteY3844" fmla="*/ 773638 h 1348946"/>
              <a:gd name="connsiteX3845" fmla="*/ 643170 w 1133160"/>
              <a:gd name="connsiteY3845" fmla="*/ 773180 h 1348946"/>
              <a:gd name="connsiteX3846" fmla="*/ 643076 w 1133160"/>
              <a:gd name="connsiteY3846" fmla="*/ 772768 h 1348946"/>
              <a:gd name="connsiteX3847" fmla="*/ 642646 w 1133160"/>
              <a:gd name="connsiteY3847" fmla="*/ 772200 h 1348946"/>
              <a:gd name="connsiteX3848" fmla="*/ 642268 w 1133160"/>
              <a:gd name="connsiteY3848" fmla="*/ 772104 h 1348946"/>
              <a:gd name="connsiteX3849" fmla="*/ 641833 w 1133160"/>
              <a:gd name="connsiteY3849" fmla="*/ 772155 h 1348946"/>
              <a:gd name="connsiteX3850" fmla="*/ 641519 w 1133160"/>
              <a:gd name="connsiteY3850" fmla="*/ 772433 h 1348946"/>
              <a:gd name="connsiteX3851" fmla="*/ 641198 w 1133160"/>
              <a:gd name="connsiteY3851" fmla="*/ 772593 h 1348946"/>
              <a:gd name="connsiteX3852" fmla="*/ 640788 w 1133160"/>
              <a:gd name="connsiteY3852" fmla="*/ 772768 h 1348946"/>
              <a:gd name="connsiteX3853" fmla="*/ 640610 w 1133160"/>
              <a:gd name="connsiteY3853" fmla="*/ 773000 h 1348946"/>
              <a:gd name="connsiteX3854" fmla="*/ 640327 w 1133160"/>
              <a:gd name="connsiteY3854" fmla="*/ 773250 h 1348946"/>
              <a:gd name="connsiteX3855" fmla="*/ 640149 w 1133160"/>
              <a:gd name="connsiteY3855" fmla="*/ 773334 h 1348946"/>
              <a:gd name="connsiteX3856" fmla="*/ 639989 w 1133160"/>
              <a:gd name="connsiteY3856" fmla="*/ 773437 h 1348946"/>
              <a:gd name="connsiteX3857" fmla="*/ 639675 w 1133160"/>
              <a:gd name="connsiteY3857" fmla="*/ 773760 h 1348946"/>
              <a:gd name="connsiteX3858" fmla="*/ 639495 w 1133160"/>
              <a:gd name="connsiteY3858" fmla="*/ 774030 h 1348946"/>
              <a:gd name="connsiteX3859" fmla="*/ 639302 w 1133160"/>
              <a:gd name="connsiteY3859" fmla="*/ 774532 h 1348946"/>
              <a:gd name="connsiteX3860" fmla="*/ 639078 w 1133160"/>
              <a:gd name="connsiteY3860" fmla="*/ 774964 h 1348946"/>
              <a:gd name="connsiteX3861" fmla="*/ 638931 w 1133160"/>
              <a:gd name="connsiteY3861" fmla="*/ 775487 h 1348946"/>
              <a:gd name="connsiteX3862" fmla="*/ 638924 w 1133160"/>
              <a:gd name="connsiteY3862" fmla="*/ 775737 h 1348946"/>
              <a:gd name="connsiteX3863" fmla="*/ 639004 w 1133160"/>
              <a:gd name="connsiteY3863" fmla="*/ 776036 h 1348946"/>
              <a:gd name="connsiteX3864" fmla="*/ 638983 w 1133160"/>
              <a:gd name="connsiteY3864" fmla="*/ 776453 h 1348946"/>
              <a:gd name="connsiteX3865" fmla="*/ 638976 w 1133160"/>
              <a:gd name="connsiteY3865" fmla="*/ 777549 h 1348946"/>
              <a:gd name="connsiteX3866" fmla="*/ 638713 w 1133160"/>
              <a:gd name="connsiteY3866" fmla="*/ 778174 h 1348946"/>
              <a:gd name="connsiteX3867" fmla="*/ 638232 w 1133160"/>
              <a:gd name="connsiteY3867" fmla="*/ 778837 h 1348946"/>
              <a:gd name="connsiteX3868" fmla="*/ 637835 w 1133160"/>
              <a:gd name="connsiteY3868" fmla="*/ 779094 h 1348946"/>
              <a:gd name="connsiteX3869" fmla="*/ 637464 w 1133160"/>
              <a:gd name="connsiteY3869" fmla="*/ 779076 h 1348946"/>
              <a:gd name="connsiteX3870" fmla="*/ 637183 w 1133160"/>
              <a:gd name="connsiteY3870" fmla="*/ 778875 h 1348946"/>
              <a:gd name="connsiteX3871" fmla="*/ 637156 w 1133160"/>
              <a:gd name="connsiteY3871" fmla="*/ 778662 h 1348946"/>
              <a:gd name="connsiteX3872" fmla="*/ 637073 w 1133160"/>
              <a:gd name="connsiteY3872" fmla="*/ 778522 h 1348946"/>
              <a:gd name="connsiteX3873" fmla="*/ 637042 w 1133160"/>
              <a:gd name="connsiteY3873" fmla="*/ 778270 h 1348946"/>
              <a:gd name="connsiteX3874" fmla="*/ 636843 w 1133160"/>
              <a:gd name="connsiteY3874" fmla="*/ 777961 h 1348946"/>
              <a:gd name="connsiteX3875" fmla="*/ 636498 w 1133160"/>
              <a:gd name="connsiteY3875" fmla="*/ 777457 h 1348946"/>
              <a:gd name="connsiteX3876" fmla="*/ 636491 w 1133160"/>
              <a:gd name="connsiteY3876" fmla="*/ 777278 h 1348946"/>
              <a:gd name="connsiteX3877" fmla="*/ 636331 w 1133160"/>
              <a:gd name="connsiteY3877" fmla="*/ 777078 h 1348946"/>
              <a:gd name="connsiteX3878" fmla="*/ 636190 w 1133160"/>
              <a:gd name="connsiteY3878" fmla="*/ 776905 h 1348946"/>
              <a:gd name="connsiteX3879" fmla="*/ 636139 w 1133160"/>
              <a:gd name="connsiteY3879" fmla="*/ 776646 h 1348946"/>
              <a:gd name="connsiteX3880" fmla="*/ 635960 w 1133160"/>
              <a:gd name="connsiteY3880" fmla="*/ 776511 h 1348946"/>
              <a:gd name="connsiteX3881" fmla="*/ 635562 w 1133160"/>
              <a:gd name="connsiteY3881" fmla="*/ 776318 h 1348946"/>
              <a:gd name="connsiteX3882" fmla="*/ 634864 w 1133160"/>
              <a:gd name="connsiteY3882" fmla="*/ 776138 h 1348946"/>
              <a:gd name="connsiteX3883" fmla="*/ 634666 w 1133160"/>
              <a:gd name="connsiteY3883" fmla="*/ 776046 h 1348946"/>
              <a:gd name="connsiteX3884" fmla="*/ 634346 w 1133160"/>
              <a:gd name="connsiteY3884" fmla="*/ 775912 h 1348946"/>
              <a:gd name="connsiteX3885" fmla="*/ 633788 w 1133160"/>
              <a:gd name="connsiteY3885" fmla="*/ 775577 h 1348946"/>
              <a:gd name="connsiteX3886" fmla="*/ 633494 w 1133160"/>
              <a:gd name="connsiteY3886" fmla="*/ 775242 h 1348946"/>
              <a:gd name="connsiteX3887" fmla="*/ 633288 w 1133160"/>
              <a:gd name="connsiteY3887" fmla="*/ 775036 h 1348946"/>
              <a:gd name="connsiteX3888" fmla="*/ 633180 w 1133160"/>
              <a:gd name="connsiteY3888" fmla="*/ 774887 h 1348946"/>
              <a:gd name="connsiteX3889" fmla="*/ 632859 w 1133160"/>
              <a:gd name="connsiteY3889" fmla="*/ 774462 h 1348946"/>
              <a:gd name="connsiteX3890" fmla="*/ 632673 w 1133160"/>
              <a:gd name="connsiteY3890" fmla="*/ 774146 h 1348946"/>
              <a:gd name="connsiteX3891" fmla="*/ 632590 w 1133160"/>
              <a:gd name="connsiteY3891" fmla="*/ 773914 h 1348946"/>
              <a:gd name="connsiteX3892" fmla="*/ 632495 w 1133160"/>
              <a:gd name="connsiteY3892" fmla="*/ 773618 h 1348946"/>
              <a:gd name="connsiteX3893" fmla="*/ 632565 w 1133160"/>
              <a:gd name="connsiteY3893" fmla="*/ 773425 h 1348946"/>
              <a:gd name="connsiteX3894" fmla="*/ 632475 w 1133160"/>
              <a:gd name="connsiteY3894" fmla="*/ 773186 h 1348946"/>
              <a:gd name="connsiteX3895" fmla="*/ 632302 w 1133160"/>
              <a:gd name="connsiteY3895" fmla="*/ 773077 h 1348946"/>
              <a:gd name="connsiteX3896" fmla="*/ 632148 w 1133160"/>
              <a:gd name="connsiteY3896" fmla="*/ 773110 h 1348946"/>
              <a:gd name="connsiteX3897" fmla="*/ 631899 w 1133160"/>
              <a:gd name="connsiteY3897" fmla="*/ 773114 h 1348946"/>
              <a:gd name="connsiteX3898" fmla="*/ 631687 w 1133160"/>
              <a:gd name="connsiteY3898" fmla="*/ 773334 h 1348946"/>
              <a:gd name="connsiteX3899" fmla="*/ 631290 w 1133160"/>
              <a:gd name="connsiteY3899" fmla="*/ 773392 h 1348946"/>
              <a:gd name="connsiteX3900" fmla="*/ 630868 w 1133160"/>
              <a:gd name="connsiteY3900" fmla="*/ 773386 h 1348946"/>
              <a:gd name="connsiteX3901" fmla="*/ 630521 w 1133160"/>
              <a:gd name="connsiteY3901" fmla="*/ 773316 h 1348946"/>
              <a:gd name="connsiteX3902" fmla="*/ 630330 w 1133160"/>
              <a:gd name="connsiteY3902" fmla="*/ 773057 h 1348946"/>
              <a:gd name="connsiteX3903" fmla="*/ 630233 w 1133160"/>
              <a:gd name="connsiteY3903" fmla="*/ 772858 h 1348946"/>
              <a:gd name="connsiteX3904" fmla="*/ 630260 w 1133160"/>
              <a:gd name="connsiteY3904" fmla="*/ 772542 h 1348946"/>
              <a:gd name="connsiteX3905" fmla="*/ 630253 w 1133160"/>
              <a:gd name="connsiteY3905" fmla="*/ 772343 h 1348946"/>
              <a:gd name="connsiteX3906" fmla="*/ 630050 w 1133160"/>
              <a:gd name="connsiteY3906" fmla="*/ 772173 h 1348946"/>
              <a:gd name="connsiteX3907" fmla="*/ 629810 w 1133160"/>
              <a:gd name="connsiteY3907" fmla="*/ 772071 h 1348946"/>
              <a:gd name="connsiteX3908" fmla="*/ 629705 w 1133160"/>
              <a:gd name="connsiteY3908" fmla="*/ 771914 h 1348946"/>
              <a:gd name="connsiteX3909" fmla="*/ 629759 w 1133160"/>
              <a:gd name="connsiteY3909" fmla="*/ 771716 h 1348946"/>
              <a:gd name="connsiteX3910" fmla="*/ 629965 w 1133160"/>
              <a:gd name="connsiteY3910" fmla="*/ 771484 h 1348946"/>
              <a:gd name="connsiteX3911" fmla="*/ 630163 w 1133160"/>
              <a:gd name="connsiteY3911" fmla="*/ 771344 h 1348946"/>
              <a:gd name="connsiteX3912" fmla="*/ 630330 w 1133160"/>
              <a:gd name="connsiteY3912" fmla="*/ 771111 h 1348946"/>
              <a:gd name="connsiteX3913" fmla="*/ 630490 w 1133160"/>
              <a:gd name="connsiteY3913" fmla="*/ 770995 h 1348946"/>
              <a:gd name="connsiteX3914" fmla="*/ 630874 w 1133160"/>
              <a:gd name="connsiteY3914" fmla="*/ 770763 h 1348946"/>
              <a:gd name="connsiteX3915" fmla="*/ 631079 w 1133160"/>
              <a:gd name="connsiteY3915" fmla="*/ 770397 h 1348946"/>
              <a:gd name="connsiteX3916" fmla="*/ 631015 w 1133160"/>
              <a:gd name="connsiteY3916" fmla="*/ 769946 h 1348946"/>
              <a:gd name="connsiteX3917" fmla="*/ 630995 w 1133160"/>
              <a:gd name="connsiteY3917" fmla="*/ 769771 h 1348946"/>
              <a:gd name="connsiteX3918" fmla="*/ 630945 w 1133160"/>
              <a:gd name="connsiteY3918" fmla="*/ 769552 h 1348946"/>
              <a:gd name="connsiteX3919" fmla="*/ 630644 w 1133160"/>
              <a:gd name="connsiteY3919" fmla="*/ 769404 h 1348946"/>
              <a:gd name="connsiteX3920" fmla="*/ 630330 w 1133160"/>
              <a:gd name="connsiteY3920" fmla="*/ 769295 h 1348946"/>
              <a:gd name="connsiteX3921" fmla="*/ 630106 w 1133160"/>
              <a:gd name="connsiteY3921" fmla="*/ 769082 h 1348946"/>
              <a:gd name="connsiteX3922" fmla="*/ 630022 w 1133160"/>
              <a:gd name="connsiteY3922" fmla="*/ 768940 h 1348946"/>
              <a:gd name="connsiteX3923" fmla="*/ 629651 w 1133160"/>
              <a:gd name="connsiteY3923" fmla="*/ 768631 h 1348946"/>
              <a:gd name="connsiteX3924" fmla="*/ 629491 w 1133160"/>
              <a:gd name="connsiteY3924" fmla="*/ 768431 h 1348946"/>
              <a:gd name="connsiteX3925" fmla="*/ 629267 w 1133160"/>
              <a:gd name="connsiteY3925" fmla="*/ 768057 h 1348946"/>
              <a:gd name="connsiteX3926" fmla="*/ 629023 w 1133160"/>
              <a:gd name="connsiteY3926" fmla="*/ 767432 h 1348946"/>
              <a:gd name="connsiteX3927" fmla="*/ 629074 w 1133160"/>
              <a:gd name="connsiteY3927" fmla="*/ 767065 h 1348946"/>
              <a:gd name="connsiteX3928" fmla="*/ 629234 w 1133160"/>
              <a:gd name="connsiteY3928" fmla="*/ 766788 h 1348946"/>
              <a:gd name="connsiteX3929" fmla="*/ 629509 w 1133160"/>
              <a:gd name="connsiteY3929" fmla="*/ 766492 h 1348946"/>
              <a:gd name="connsiteX3930" fmla="*/ 629702 w 1133160"/>
              <a:gd name="connsiteY3930" fmla="*/ 766499 h 1348946"/>
              <a:gd name="connsiteX3931" fmla="*/ 630294 w 1133160"/>
              <a:gd name="connsiteY3931" fmla="*/ 766427 h 1348946"/>
              <a:gd name="connsiteX3932" fmla="*/ 630323 w 1133160"/>
              <a:gd name="connsiteY3932" fmla="*/ 766034 h 1348946"/>
              <a:gd name="connsiteX3933" fmla="*/ 630497 w 1133160"/>
              <a:gd name="connsiteY3933" fmla="*/ 765776 h 1348946"/>
              <a:gd name="connsiteX3934" fmla="*/ 630611 w 1133160"/>
              <a:gd name="connsiteY3934" fmla="*/ 765474 h 1348946"/>
              <a:gd name="connsiteX3935" fmla="*/ 630586 w 1133160"/>
              <a:gd name="connsiteY3935" fmla="*/ 764906 h 1348946"/>
              <a:gd name="connsiteX3936" fmla="*/ 630470 w 1133160"/>
              <a:gd name="connsiteY3936" fmla="*/ 764739 h 1348946"/>
              <a:gd name="connsiteX3937" fmla="*/ 630284 w 1133160"/>
              <a:gd name="connsiteY3937" fmla="*/ 764720 h 1348946"/>
              <a:gd name="connsiteX3938" fmla="*/ 629574 w 1133160"/>
              <a:gd name="connsiteY3938" fmla="*/ 764875 h 1348946"/>
              <a:gd name="connsiteX3939" fmla="*/ 629030 w 1133160"/>
              <a:gd name="connsiteY3939" fmla="*/ 765075 h 1348946"/>
              <a:gd name="connsiteX3940" fmla="*/ 628222 w 1133160"/>
              <a:gd name="connsiteY3940" fmla="*/ 765673 h 1348946"/>
              <a:gd name="connsiteX3941" fmla="*/ 628108 w 1133160"/>
              <a:gd name="connsiteY3941" fmla="*/ 765879 h 1348946"/>
              <a:gd name="connsiteX3942" fmla="*/ 627864 w 1133160"/>
              <a:gd name="connsiteY3942" fmla="*/ 766376 h 1348946"/>
              <a:gd name="connsiteX3943" fmla="*/ 627313 w 1133160"/>
              <a:gd name="connsiteY3943" fmla="*/ 767078 h 1348946"/>
              <a:gd name="connsiteX3944" fmla="*/ 626929 w 1133160"/>
              <a:gd name="connsiteY3944" fmla="*/ 767200 h 1348946"/>
              <a:gd name="connsiteX3945" fmla="*/ 626250 w 1133160"/>
              <a:gd name="connsiteY3945" fmla="*/ 767419 h 1348946"/>
              <a:gd name="connsiteX3946" fmla="*/ 625814 w 1133160"/>
              <a:gd name="connsiteY3946" fmla="*/ 767709 h 1348946"/>
              <a:gd name="connsiteX3947" fmla="*/ 625526 w 1133160"/>
              <a:gd name="connsiteY3947" fmla="*/ 767987 h 1348946"/>
              <a:gd name="connsiteX3948" fmla="*/ 625418 w 1133160"/>
              <a:gd name="connsiteY3948" fmla="*/ 768180 h 1348946"/>
              <a:gd name="connsiteX3949" fmla="*/ 625411 w 1133160"/>
              <a:gd name="connsiteY3949" fmla="*/ 768360 h 1348946"/>
              <a:gd name="connsiteX3950" fmla="*/ 625289 w 1133160"/>
              <a:gd name="connsiteY3950" fmla="*/ 768933 h 1348946"/>
              <a:gd name="connsiteX3951" fmla="*/ 625071 w 1133160"/>
              <a:gd name="connsiteY3951" fmla="*/ 769494 h 1348946"/>
              <a:gd name="connsiteX3952" fmla="*/ 624975 w 1133160"/>
              <a:gd name="connsiteY3952" fmla="*/ 769797 h 1348946"/>
              <a:gd name="connsiteX3953" fmla="*/ 624654 w 1133160"/>
              <a:gd name="connsiteY3953" fmla="*/ 770557 h 1348946"/>
              <a:gd name="connsiteX3954" fmla="*/ 624507 w 1133160"/>
              <a:gd name="connsiteY3954" fmla="*/ 770673 h 1348946"/>
              <a:gd name="connsiteX3955" fmla="*/ 624290 w 1133160"/>
              <a:gd name="connsiteY3955" fmla="*/ 770822 h 1348946"/>
              <a:gd name="connsiteX3956" fmla="*/ 624246 w 1133160"/>
              <a:gd name="connsiteY3956" fmla="*/ 771002 h 1348946"/>
              <a:gd name="connsiteX3957" fmla="*/ 623982 w 1133160"/>
              <a:gd name="connsiteY3957" fmla="*/ 770982 h 1348946"/>
              <a:gd name="connsiteX3958" fmla="*/ 623925 w 1133160"/>
              <a:gd name="connsiteY3958" fmla="*/ 771175 h 1348946"/>
              <a:gd name="connsiteX3959" fmla="*/ 623624 w 1133160"/>
              <a:gd name="connsiteY3959" fmla="*/ 771254 h 1348946"/>
              <a:gd name="connsiteX3960" fmla="*/ 623284 w 1133160"/>
              <a:gd name="connsiteY3960" fmla="*/ 771111 h 1348946"/>
              <a:gd name="connsiteX3961" fmla="*/ 623233 w 1133160"/>
              <a:gd name="connsiteY3961" fmla="*/ 770840 h 1348946"/>
              <a:gd name="connsiteX3962" fmla="*/ 623027 w 1133160"/>
              <a:gd name="connsiteY3962" fmla="*/ 770730 h 1348946"/>
              <a:gd name="connsiteX3963" fmla="*/ 622856 w 1133160"/>
              <a:gd name="connsiteY3963" fmla="*/ 770551 h 1348946"/>
              <a:gd name="connsiteX3964" fmla="*/ 622445 w 1133160"/>
              <a:gd name="connsiteY3964" fmla="*/ 770384 h 1348946"/>
              <a:gd name="connsiteX3965" fmla="*/ 622035 w 1133160"/>
              <a:gd name="connsiteY3965" fmla="*/ 770371 h 1348946"/>
              <a:gd name="connsiteX3966" fmla="*/ 621683 w 1133160"/>
              <a:gd name="connsiteY3966" fmla="*/ 770448 h 1348946"/>
              <a:gd name="connsiteX3967" fmla="*/ 621242 w 1133160"/>
              <a:gd name="connsiteY3967" fmla="*/ 770596 h 1348946"/>
              <a:gd name="connsiteX3968" fmla="*/ 621082 w 1133160"/>
              <a:gd name="connsiteY3968" fmla="*/ 770730 h 1348946"/>
              <a:gd name="connsiteX3969" fmla="*/ 620889 w 1133160"/>
              <a:gd name="connsiteY3969" fmla="*/ 771028 h 1348946"/>
              <a:gd name="connsiteX3970" fmla="*/ 620555 w 1133160"/>
              <a:gd name="connsiteY3970" fmla="*/ 771234 h 1348946"/>
              <a:gd name="connsiteX3971" fmla="*/ 620197 w 1133160"/>
              <a:gd name="connsiteY3971" fmla="*/ 771407 h 1348946"/>
              <a:gd name="connsiteX3972" fmla="*/ 619775 w 1133160"/>
              <a:gd name="connsiteY3972" fmla="*/ 771723 h 1348946"/>
              <a:gd name="connsiteX3973" fmla="*/ 619461 w 1133160"/>
              <a:gd name="connsiteY3973" fmla="*/ 771723 h 1348946"/>
              <a:gd name="connsiteX3974" fmla="*/ 619448 w 1133160"/>
              <a:gd name="connsiteY3974" fmla="*/ 771878 h 1348946"/>
              <a:gd name="connsiteX3975" fmla="*/ 619301 w 1133160"/>
              <a:gd name="connsiteY3975" fmla="*/ 771885 h 1348946"/>
              <a:gd name="connsiteX3976" fmla="*/ 618877 w 1133160"/>
              <a:gd name="connsiteY3976" fmla="*/ 771865 h 1348946"/>
              <a:gd name="connsiteX3977" fmla="*/ 618462 w 1133160"/>
              <a:gd name="connsiteY3977" fmla="*/ 771942 h 1348946"/>
              <a:gd name="connsiteX3978" fmla="*/ 617936 w 1133160"/>
              <a:gd name="connsiteY3978" fmla="*/ 771775 h 1348946"/>
              <a:gd name="connsiteX3979" fmla="*/ 617033 w 1133160"/>
              <a:gd name="connsiteY3979" fmla="*/ 771692 h 1348946"/>
              <a:gd name="connsiteX3980" fmla="*/ 616618 w 1133160"/>
              <a:gd name="connsiteY3980" fmla="*/ 771723 h 1348946"/>
              <a:gd name="connsiteX3981" fmla="*/ 616315 w 1133160"/>
              <a:gd name="connsiteY3981" fmla="*/ 771710 h 1348946"/>
              <a:gd name="connsiteX3982" fmla="*/ 615682 w 1133160"/>
              <a:gd name="connsiteY3982" fmla="*/ 771703 h 1348946"/>
              <a:gd name="connsiteX3983" fmla="*/ 615118 w 1133160"/>
              <a:gd name="connsiteY3983" fmla="*/ 771716 h 1348946"/>
              <a:gd name="connsiteX3984" fmla="*/ 614580 w 1133160"/>
              <a:gd name="connsiteY3984" fmla="*/ 771563 h 1348946"/>
              <a:gd name="connsiteX3985" fmla="*/ 614310 w 1133160"/>
              <a:gd name="connsiteY3985" fmla="*/ 771420 h 1348946"/>
              <a:gd name="connsiteX3986" fmla="*/ 613992 w 1133160"/>
              <a:gd name="connsiteY3986" fmla="*/ 771267 h 1348946"/>
              <a:gd name="connsiteX3987" fmla="*/ 613274 w 1133160"/>
              <a:gd name="connsiteY3987" fmla="*/ 770408 h 1348946"/>
              <a:gd name="connsiteX3988" fmla="*/ 613114 w 1133160"/>
              <a:gd name="connsiteY3988" fmla="*/ 770384 h 1348946"/>
              <a:gd name="connsiteX3989" fmla="*/ 613011 w 1133160"/>
              <a:gd name="connsiteY3989" fmla="*/ 770641 h 1348946"/>
              <a:gd name="connsiteX3990" fmla="*/ 612774 w 1133160"/>
              <a:gd name="connsiteY3990" fmla="*/ 771066 h 1348946"/>
              <a:gd name="connsiteX3991" fmla="*/ 612402 w 1133160"/>
              <a:gd name="connsiteY3991" fmla="*/ 771201 h 1348946"/>
              <a:gd name="connsiteX3992" fmla="*/ 612088 w 1133160"/>
              <a:gd name="connsiteY3992" fmla="*/ 771138 h 1348946"/>
              <a:gd name="connsiteX3993" fmla="*/ 611783 w 1133160"/>
              <a:gd name="connsiteY3993" fmla="*/ 771030 h 1348946"/>
              <a:gd name="connsiteX3994" fmla="*/ 611712 w 1133160"/>
              <a:gd name="connsiteY3994" fmla="*/ 770856 h 1348946"/>
              <a:gd name="connsiteX3995" fmla="*/ 611117 w 1133160"/>
              <a:gd name="connsiteY3995" fmla="*/ 769399 h 1348946"/>
              <a:gd name="connsiteX3996" fmla="*/ 610783 w 1133160"/>
              <a:gd name="connsiteY3996" fmla="*/ 765552 h 1348946"/>
              <a:gd name="connsiteX3997" fmla="*/ 610824 w 1133160"/>
              <a:gd name="connsiteY3997" fmla="*/ 763842 h 1348946"/>
              <a:gd name="connsiteX3998" fmla="*/ 610054 w 1133160"/>
              <a:gd name="connsiteY3998" fmla="*/ 760421 h 1348946"/>
              <a:gd name="connsiteX3999" fmla="*/ 609094 w 1133160"/>
              <a:gd name="connsiteY3999" fmla="*/ 756147 h 1348946"/>
              <a:gd name="connsiteX4000" fmla="*/ 608411 w 1133160"/>
              <a:gd name="connsiteY4000" fmla="*/ 749091 h 1348946"/>
              <a:gd name="connsiteX4001" fmla="*/ 607232 w 1133160"/>
              <a:gd name="connsiteY4001" fmla="*/ 736053 h 1348946"/>
              <a:gd name="connsiteX4002" fmla="*/ 607490 w 1133160"/>
              <a:gd name="connsiteY4002" fmla="*/ 734128 h 1348946"/>
              <a:gd name="connsiteX4003" fmla="*/ 609018 w 1133160"/>
              <a:gd name="connsiteY4003" fmla="*/ 732418 h 1348946"/>
              <a:gd name="connsiteX4004" fmla="*/ 610151 w 1133160"/>
              <a:gd name="connsiteY4004" fmla="*/ 729426 h 1348946"/>
              <a:gd name="connsiteX4005" fmla="*/ 609999 w 1133160"/>
              <a:gd name="connsiteY4005" fmla="*/ 726860 h 1348946"/>
              <a:gd name="connsiteX4006" fmla="*/ 608726 w 1133160"/>
              <a:gd name="connsiteY4006" fmla="*/ 724661 h 1348946"/>
              <a:gd name="connsiteX4007" fmla="*/ 607987 w 1133160"/>
              <a:gd name="connsiteY4007" fmla="*/ 724595 h 1348946"/>
              <a:gd name="connsiteX4008" fmla="*/ 607248 w 1133160"/>
              <a:gd name="connsiteY4008" fmla="*/ 723912 h 1348946"/>
              <a:gd name="connsiteX4009" fmla="*/ 606387 w 1133160"/>
              <a:gd name="connsiteY4009" fmla="*/ 723972 h 1348946"/>
              <a:gd name="connsiteX4010" fmla="*/ 605466 w 1133160"/>
              <a:gd name="connsiteY4010" fmla="*/ 722545 h 1348946"/>
              <a:gd name="connsiteX4011" fmla="*/ 604966 w 1133160"/>
              <a:gd name="connsiteY4011" fmla="*/ 722749 h 1348946"/>
              <a:gd name="connsiteX4012" fmla="*/ 603059 w 1133160"/>
              <a:gd name="connsiteY4012" fmla="*/ 723529 h 1348946"/>
              <a:gd name="connsiteX4013" fmla="*/ 602641 w 1133160"/>
              <a:gd name="connsiteY4013" fmla="*/ 722955 h 1348946"/>
              <a:gd name="connsiteX4014" fmla="*/ 602199 w 1133160"/>
              <a:gd name="connsiteY4014" fmla="*/ 722350 h 1348946"/>
              <a:gd name="connsiteX4015" fmla="*/ 601274 w 1133160"/>
              <a:gd name="connsiteY4015" fmla="*/ 722409 h 1348946"/>
              <a:gd name="connsiteX4016" fmla="*/ 600469 w 1133160"/>
              <a:gd name="connsiteY4016" fmla="*/ 723647 h 1348946"/>
              <a:gd name="connsiteX4017" fmla="*/ 599792 w 1133160"/>
              <a:gd name="connsiteY4017" fmla="*/ 723521 h 1348946"/>
              <a:gd name="connsiteX4018" fmla="*/ 598945 w 1133160"/>
              <a:gd name="connsiteY4018" fmla="*/ 722097 h 1348946"/>
              <a:gd name="connsiteX4019" fmla="*/ 596318 w 1133160"/>
              <a:gd name="connsiteY4019" fmla="*/ 722277 h 1348946"/>
              <a:gd name="connsiteX4020" fmla="*/ 597222 w 1133160"/>
              <a:gd name="connsiteY4020" fmla="*/ 719170 h 1348946"/>
              <a:gd name="connsiteX4021" fmla="*/ 599225 w 1133160"/>
              <a:gd name="connsiteY4021" fmla="*/ 715321 h 1348946"/>
              <a:gd name="connsiteX4022" fmla="*/ 599943 w 1133160"/>
              <a:gd name="connsiteY4022" fmla="*/ 711900 h 1348946"/>
              <a:gd name="connsiteX4023" fmla="*/ 598355 w 1133160"/>
              <a:gd name="connsiteY4023" fmla="*/ 707199 h 1348946"/>
              <a:gd name="connsiteX4024" fmla="*/ 598891 w 1133160"/>
              <a:gd name="connsiteY4024" fmla="*/ 693520 h 1348946"/>
              <a:gd name="connsiteX4025" fmla="*/ 600696 w 1133160"/>
              <a:gd name="connsiteY4025" fmla="*/ 689030 h 1348946"/>
              <a:gd name="connsiteX4026" fmla="*/ 605703 w 1133160"/>
              <a:gd name="connsiteY4026" fmla="*/ 683899 h 1348946"/>
              <a:gd name="connsiteX4027" fmla="*/ 608540 w 1133160"/>
              <a:gd name="connsiteY4027" fmla="*/ 680691 h 1348946"/>
              <a:gd name="connsiteX4028" fmla="*/ 610376 w 1133160"/>
              <a:gd name="connsiteY4028" fmla="*/ 674920 h 1348946"/>
              <a:gd name="connsiteX4029" fmla="*/ 612460 w 1133160"/>
              <a:gd name="connsiteY4029" fmla="*/ 667652 h 1348946"/>
              <a:gd name="connsiteX4030" fmla="*/ 612590 w 1133160"/>
              <a:gd name="connsiteY4030" fmla="*/ 662096 h 1348946"/>
              <a:gd name="connsiteX4031" fmla="*/ 611160 w 1133160"/>
              <a:gd name="connsiteY4031" fmla="*/ 659745 h 1348946"/>
              <a:gd name="connsiteX4032" fmla="*/ 608236 w 1133160"/>
              <a:gd name="connsiteY4032" fmla="*/ 657609 h 1348946"/>
              <a:gd name="connsiteX4033" fmla="*/ 608100 w 1133160"/>
              <a:gd name="connsiteY4033" fmla="*/ 654404 h 1348946"/>
              <a:gd name="connsiteX4034" fmla="*/ 609495 w 1133160"/>
              <a:gd name="connsiteY4034" fmla="*/ 651721 h 1348946"/>
              <a:gd name="connsiteX4035" fmla="*/ 609609 w 1133160"/>
              <a:gd name="connsiteY4035" fmla="*/ 651502 h 1348946"/>
              <a:gd name="connsiteX4036" fmla="*/ 610187 w 1133160"/>
              <a:gd name="connsiteY4036" fmla="*/ 650395 h 1348946"/>
              <a:gd name="connsiteX4037" fmla="*/ 611042 w 1133160"/>
              <a:gd name="connsiteY4037" fmla="*/ 648752 h 1348946"/>
              <a:gd name="connsiteX4038" fmla="*/ 613218 w 1133160"/>
              <a:gd name="connsiteY4038" fmla="*/ 644571 h 1348946"/>
              <a:gd name="connsiteX4039" fmla="*/ 615449 w 1133160"/>
              <a:gd name="connsiteY4039" fmla="*/ 640082 h 1348946"/>
              <a:gd name="connsiteX4040" fmla="*/ 617633 w 1133160"/>
              <a:gd name="connsiteY4040" fmla="*/ 637517 h 1348946"/>
              <a:gd name="connsiteX4041" fmla="*/ 621734 w 1133160"/>
              <a:gd name="connsiteY4041" fmla="*/ 634737 h 1348946"/>
              <a:gd name="connsiteX4042" fmla="*/ 623094 w 1133160"/>
              <a:gd name="connsiteY4042" fmla="*/ 631104 h 1348946"/>
              <a:gd name="connsiteX4043" fmla="*/ 620596 w 1133160"/>
              <a:gd name="connsiteY4043" fmla="*/ 628967 h 1348946"/>
              <a:gd name="connsiteX4044" fmla="*/ 621932 w 1133160"/>
              <a:gd name="connsiteY4044" fmla="*/ 626403 h 1348946"/>
              <a:gd name="connsiteX4045" fmla="*/ 631967 w 1133160"/>
              <a:gd name="connsiteY4045" fmla="*/ 621887 h 1348946"/>
              <a:gd name="connsiteX4046" fmla="*/ 632729 w 1133160"/>
              <a:gd name="connsiteY4046" fmla="*/ 614511 h 1348946"/>
              <a:gd name="connsiteX4047" fmla="*/ 630703 w 1133160"/>
              <a:gd name="connsiteY4047" fmla="*/ 611840 h 1348946"/>
              <a:gd name="connsiteX4048" fmla="*/ 630403 w 1133160"/>
              <a:gd name="connsiteY4048" fmla="*/ 608305 h 1348946"/>
              <a:gd name="connsiteX4049" fmla="*/ 629360 w 1133160"/>
              <a:gd name="connsiteY4049" fmla="*/ 606816 h 1348946"/>
              <a:gd name="connsiteX4050" fmla="*/ 629426 w 1133160"/>
              <a:gd name="connsiteY4050" fmla="*/ 605699 h 1348946"/>
              <a:gd name="connsiteX4051" fmla="*/ 628935 w 1133160"/>
              <a:gd name="connsiteY4051" fmla="*/ 604644 h 1348946"/>
              <a:gd name="connsiteX4052" fmla="*/ 627673 w 1133160"/>
              <a:gd name="connsiteY4052" fmla="*/ 603021 h 1348946"/>
              <a:gd name="connsiteX4053" fmla="*/ 625737 w 1133160"/>
              <a:gd name="connsiteY4053" fmla="*/ 601598 h 1348946"/>
              <a:gd name="connsiteX4054" fmla="*/ 625431 w 1133160"/>
              <a:gd name="connsiteY4054" fmla="*/ 600605 h 1348946"/>
              <a:gd name="connsiteX4055" fmla="*/ 624571 w 1133160"/>
              <a:gd name="connsiteY4055" fmla="*/ 599860 h 1348946"/>
              <a:gd name="connsiteX4056" fmla="*/ 625313 w 1133160"/>
              <a:gd name="connsiteY4056" fmla="*/ 598869 h 1348946"/>
              <a:gd name="connsiteX4057" fmla="*/ 624463 w 1133160"/>
              <a:gd name="connsiteY4057" fmla="*/ 597111 h 1348946"/>
              <a:gd name="connsiteX4058" fmla="*/ 624766 w 1133160"/>
              <a:gd name="connsiteY4058" fmla="*/ 596264 h 1348946"/>
              <a:gd name="connsiteX4059" fmla="*/ 632496 w 1133160"/>
              <a:gd name="connsiteY4059" fmla="*/ 592850 h 1348946"/>
              <a:gd name="connsiteX4060" fmla="*/ 635788 w 1133160"/>
              <a:gd name="connsiteY4060" fmla="*/ 588362 h 1348946"/>
              <a:gd name="connsiteX4061" fmla="*/ 637017 w 1133160"/>
              <a:gd name="connsiteY4061" fmla="*/ 581309 h 1348946"/>
              <a:gd name="connsiteX4062" fmla="*/ 640827 w 1133160"/>
              <a:gd name="connsiteY4062" fmla="*/ 570625 h 1348946"/>
              <a:gd name="connsiteX4063" fmla="*/ 641897 w 1133160"/>
              <a:gd name="connsiteY4063" fmla="*/ 563573 h 1348946"/>
              <a:gd name="connsiteX4064" fmla="*/ 642888 w 1133160"/>
              <a:gd name="connsiteY4064" fmla="*/ 562131 h 1348946"/>
              <a:gd name="connsiteX4065" fmla="*/ 644984 w 1133160"/>
              <a:gd name="connsiteY4065" fmla="*/ 559991 h 1348946"/>
              <a:gd name="connsiteX4066" fmla="*/ 646900 w 1133160"/>
              <a:gd name="connsiteY4066" fmla="*/ 559063 h 1348946"/>
              <a:gd name="connsiteX4067" fmla="*/ 647742 w 1133160"/>
              <a:gd name="connsiteY4067" fmla="*/ 555576 h 1348946"/>
              <a:gd name="connsiteX4068" fmla="*/ 647752 w 1133160"/>
              <a:gd name="connsiteY4068" fmla="*/ 555414 h 1348946"/>
              <a:gd name="connsiteX4069" fmla="*/ 647984 w 1133160"/>
              <a:gd name="connsiteY4069" fmla="*/ 555394 h 1348946"/>
              <a:gd name="connsiteX4070" fmla="*/ 648246 w 1133160"/>
              <a:gd name="connsiteY4070" fmla="*/ 555304 h 1348946"/>
              <a:gd name="connsiteX4071" fmla="*/ 648707 w 1133160"/>
              <a:gd name="connsiteY4071" fmla="*/ 555195 h 1348946"/>
              <a:gd name="connsiteX4072" fmla="*/ 649150 w 1133160"/>
              <a:gd name="connsiteY4072" fmla="*/ 555129 h 1348946"/>
              <a:gd name="connsiteX4073" fmla="*/ 649412 w 1133160"/>
              <a:gd name="connsiteY4073" fmla="*/ 555033 h 1348946"/>
              <a:gd name="connsiteX4074" fmla="*/ 649726 w 1133160"/>
              <a:gd name="connsiteY4074" fmla="*/ 555052 h 1348946"/>
              <a:gd name="connsiteX4075" fmla="*/ 649950 w 1133160"/>
              <a:gd name="connsiteY4075" fmla="*/ 555052 h 1348946"/>
              <a:gd name="connsiteX4076" fmla="*/ 650180 w 1133160"/>
              <a:gd name="connsiteY4076" fmla="*/ 555033 h 1348946"/>
              <a:gd name="connsiteX4077" fmla="*/ 650533 w 1133160"/>
              <a:gd name="connsiteY4077" fmla="*/ 554833 h 1348946"/>
              <a:gd name="connsiteX4078" fmla="*/ 650802 w 1133160"/>
              <a:gd name="connsiteY4078" fmla="*/ 554814 h 1348946"/>
              <a:gd name="connsiteX4079" fmla="*/ 651045 w 1133160"/>
              <a:gd name="connsiteY4079" fmla="*/ 554807 h 1348946"/>
              <a:gd name="connsiteX4080" fmla="*/ 651403 w 1133160"/>
              <a:gd name="connsiteY4080" fmla="*/ 554801 h 1348946"/>
              <a:gd name="connsiteX4081" fmla="*/ 651629 w 1133160"/>
              <a:gd name="connsiteY4081" fmla="*/ 554860 h 1348946"/>
              <a:gd name="connsiteX4082" fmla="*/ 651930 w 1133160"/>
              <a:gd name="connsiteY4082" fmla="*/ 555110 h 1348946"/>
              <a:gd name="connsiteX4083" fmla="*/ 652167 w 1133160"/>
              <a:gd name="connsiteY4083" fmla="*/ 555541 h 1348946"/>
              <a:gd name="connsiteX4084" fmla="*/ 652301 w 1133160"/>
              <a:gd name="connsiteY4084" fmla="*/ 555986 h 1348946"/>
              <a:gd name="connsiteX4085" fmla="*/ 652397 w 1133160"/>
              <a:gd name="connsiteY4085" fmla="*/ 556553 h 1348946"/>
              <a:gd name="connsiteX4086" fmla="*/ 652659 w 1133160"/>
              <a:gd name="connsiteY4086" fmla="*/ 557062 h 1348946"/>
              <a:gd name="connsiteX4087" fmla="*/ 652935 w 1133160"/>
              <a:gd name="connsiteY4087" fmla="*/ 557660 h 1348946"/>
              <a:gd name="connsiteX4088" fmla="*/ 653338 w 1133160"/>
              <a:gd name="connsiteY4088" fmla="*/ 558053 h 1348946"/>
              <a:gd name="connsiteX4089" fmla="*/ 653601 w 1133160"/>
              <a:gd name="connsiteY4089" fmla="*/ 558117 h 1348946"/>
              <a:gd name="connsiteX4090" fmla="*/ 653952 w 1133160"/>
              <a:gd name="connsiteY4090" fmla="*/ 558079 h 1348946"/>
              <a:gd name="connsiteX4091" fmla="*/ 654159 w 1133160"/>
              <a:gd name="connsiteY4091" fmla="*/ 557924 h 1348946"/>
              <a:gd name="connsiteX4092" fmla="*/ 654248 w 1133160"/>
              <a:gd name="connsiteY4092" fmla="*/ 557667 h 1348946"/>
              <a:gd name="connsiteX4093" fmla="*/ 654325 w 1133160"/>
              <a:gd name="connsiteY4093" fmla="*/ 557319 h 1348946"/>
              <a:gd name="connsiteX4094" fmla="*/ 654253 w 1133160"/>
              <a:gd name="connsiteY4094" fmla="*/ 556926 h 1348946"/>
              <a:gd name="connsiteX4095" fmla="*/ 653998 w 1133160"/>
              <a:gd name="connsiteY4095" fmla="*/ 556437 h 1348946"/>
              <a:gd name="connsiteX4096" fmla="*/ 653710 w 1133160"/>
              <a:gd name="connsiteY4096" fmla="*/ 555993 h 1348946"/>
              <a:gd name="connsiteX4097" fmla="*/ 653691 w 1133160"/>
              <a:gd name="connsiteY4097" fmla="*/ 555252 h 1348946"/>
              <a:gd name="connsiteX4098" fmla="*/ 653838 w 1133160"/>
              <a:gd name="connsiteY4098" fmla="*/ 554860 h 1348946"/>
              <a:gd name="connsiteX4099" fmla="*/ 654100 w 1133160"/>
              <a:gd name="connsiteY4099" fmla="*/ 554474 h 1348946"/>
              <a:gd name="connsiteX4100" fmla="*/ 654356 w 1133160"/>
              <a:gd name="connsiteY4100" fmla="*/ 554048 h 1348946"/>
              <a:gd name="connsiteX4101" fmla="*/ 655158 w 1133160"/>
              <a:gd name="connsiteY4101" fmla="*/ 552863 h 1348946"/>
              <a:gd name="connsiteX4102" fmla="*/ 655336 w 1133160"/>
              <a:gd name="connsiteY4102" fmla="*/ 552734 h 1348946"/>
              <a:gd name="connsiteX4103" fmla="*/ 655496 w 1133160"/>
              <a:gd name="connsiteY4103" fmla="*/ 552644 h 1348946"/>
              <a:gd name="connsiteX4104" fmla="*/ 655830 w 1133160"/>
              <a:gd name="connsiteY4104" fmla="*/ 552400 h 1348946"/>
              <a:gd name="connsiteX4105" fmla="*/ 656060 w 1133160"/>
              <a:gd name="connsiteY4105" fmla="*/ 552232 h 1348946"/>
              <a:gd name="connsiteX4106" fmla="*/ 656284 w 1133160"/>
              <a:gd name="connsiteY4106" fmla="*/ 552052 h 1348946"/>
              <a:gd name="connsiteX4107" fmla="*/ 656508 w 1133160"/>
              <a:gd name="connsiteY4107" fmla="*/ 551872 h 1348946"/>
              <a:gd name="connsiteX4108" fmla="*/ 656745 w 1133160"/>
              <a:gd name="connsiteY4108" fmla="*/ 551769 h 1348946"/>
              <a:gd name="connsiteX4109" fmla="*/ 657092 w 1133160"/>
              <a:gd name="connsiteY4109" fmla="*/ 551627 h 1348946"/>
              <a:gd name="connsiteX4110" fmla="*/ 657354 w 1133160"/>
              <a:gd name="connsiteY4110" fmla="*/ 551594 h 1348946"/>
              <a:gd name="connsiteX4111" fmla="*/ 657667 w 1133160"/>
              <a:gd name="connsiteY4111" fmla="*/ 551485 h 1348946"/>
              <a:gd name="connsiteX4112" fmla="*/ 658322 w 1133160"/>
              <a:gd name="connsiteY4112" fmla="*/ 551169 h 1348946"/>
              <a:gd name="connsiteX4113" fmla="*/ 658649 w 1133160"/>
              <a:gd name="connsiteY4113" fmla="*/ 551073 h 1348946"/>
              <a:gd name="connsiteX4114" fmla="*/ 658961 w 1133160"/>
              <a:gd name="connsiteY4114" fmla="*/ 550996 h 1348946"/>
              <a:gd name="connsiteX4115" fmla="*/ 659090 w 1133160"/>
              <a:gd name="connsiteY4115" fmla="*/ 550886 h 1348946"/>
              <a:gd name="connsiteX4116" fmla="*/ 659365 w 1133160"/>
              <a:gd name="connsiteY4116" fmla="*/ 550726 h 1348946"/>
              <a:gd name="connsiteX4117" fmla="*/ 659718 w 1133160"/>
              <a:gd name="connsiteY4117" fmla="*/ 550590 h 1348946"/>
              <a:gd name="connsiteX4118" fmla="*/ 660076 w 1133160"/>
              <a:gd name="connsiteY4118" fmla="*/ 550423 h 1348946"/>
              <a:gd name="connsiteX4119" fmla="*/ 660544 w 1133160"/>
              <a:gd name="connsiteY4119" fmla="*/ 550139 h 1348946"/>
              <a:gd name="connsiteX4120" fmla="*/ 660730 w 1133160"/>
              <a:gd name="connsiteY4120" fmla="*/ 549946 h 1348946"/>
              <a:gd name="connsiteX4121" fmla="*/ 660966 w 1133160"/>
              <a:gd name="connsiteY4121" fmla="*/ 549849 h 1348946"/>
              <a:gd name="connsiteX4122" fmla="*/ 661428 w 1133160"/>
              <a:gd name="connsiteY4122" fmla="*/ 549477 h 1348946"/>
              <a:gd name="connsiteX4123" fmla="*/ 661844 w 1133160"/>
              <a:gd name="connsiteY4123" fmla="*/ 549032 h 1348946"/>
              <a:gd name="connsiteX4124" fmla="*/ 662164 w 1133160"/>
              <a:gd name="connsiteY4124" fmla="*/ 548613 h 1348946"/>
              <a:gd name="connsiteX4125" fmla="*/ 662452 w 1133160"/>
              <a:gd name="connsiteY4125" fmla="*/ 548188 h 1348946"/>
              <a:gd name="connsiteX4126" fmla="*/ 662785 w 1133160"/>
              <a:gd name="connsiteY4126" fmla="*/ 547725 h 1348946"/>
              <a:gd name="connsiteX4127" fmla="*/ 662864 w 1133160"/>
              <a:gd name="connsiteY4127" fmla="*/ 547420 h 1348946"/>
              <a:gd name="connsiteX4128" fmla="*/ 662929 w 1133160"/>
              <a:gd name="connsiteY4128" fmla="*/ 547626 h 1348946"/>
              <a:gd name="connsiteX4129" fmla="*/ 663073 w 1133160"/>
              <a:gd name="connsiteY4129" fmla="*/ 546803 h 1348946"/>
              <a:gd name="connsiteX4130" fmla="*/ 663106 w 1133160"/>
              <a:gd name="connsiteY4130" fmla="*/ 545852 h 1348946"/>
              <a:gd name="connsiteX4131" fmla="*/ 663207 w 1133160"/>
              <a:gd name="connsiteY4131" fmla="*/ 545291 h 1348946"/>
              <a:gd name="connsiteX4132" fmla="*/ 663240 w 1133160"/>
              <a:gd name="connsiteY4132" fmla="*/ 544826 h 1348946"/>
              <a:gd name="connsiteX4133" fmla="*/ 663240 w 1133160"/>
              <a:gd name="connsiteY4133" fmla="*/ 544524 h 1348946"/>
              <a:gd name="connsiteX4134" fmla="*/ 662996 w 1133160"/>
              <a:gd name="connsiteY4134" fmla="*/ 544074 h 1348946"/>
              <a:gd name="connsiteX4135" fmla="*/ 662996 w 1133160"/>
              <a:gd name="connsiteY4135" fmla="*/ 542921 h 1348946"/>
              <a:gd name="connsiteX4136" fmla="*/ 663023 w 1133160"/>
              <a:gd name="connsiteY4136" fmla="*/ 542503 h 1348946"/>
              <a:gd name="connsiteX4137" fmla="*/ 663201 w 1133160"/>
              <a:gd name="connsiteY4137" fmla="*/ 541756 h 1348946"/>
              <a:gd name="connsiteX4138" fmla="*/ 663317 w 1133160"/>
              <a:gd name="connsiteY4138" fmla="*/ 541370 h 1348946"/>
              <a:gd name="connsiteX4139" fmla="*/ 663354 w 1133160"/>
              <a:gd name="connsiteY4139" fmla="*/ 541170 h 1348946"/>
              <a:gd name="connsiteX4140" fmla="*/ 663420 w 1133160"/>
              <a:gd name="connsiteY4140" fmla="*/ 540725 h 1348946"/>
              <a:gd name="connsiteX4141" fmla="*/ 663381 w 1133160"/>
              <a:gd name="connsiteY4141" fmla="*/ 540519 h 1348946"/>
              <a:gd name="connsiteX4142" fmla="*/ 663618 w 1133160"/>
              <a:gd name="connsiteY4142" fmla="*/ 539708 h 1348946"/>
              <a:gd name="connsiteX4143" fmla="*/ 663721 w 1133160"/>
              <a:gd name="connsiteY4143" fmla="*/ 539296 h 1348946"/>
              <a:gd name="connsiteX4144" fmla="*/ 663668 w 1133160"/>
              <a:gd name="connsiteY4144" fmla="*/ 538716 h 1348946"/>
              <a:gd name="connsiteX4145" fmla="*/ 663284 w 1133160"/>
              <a:gd name="connsiteY4145" fmla="*/ 538343 h 1348946"/>
              <a:gd name="connsiteX4146" fmla="*/ 662792 w 1133160"/>
              <a:gd name="connsiteY4146" fmla="*/ 537777 h 1348946"/>
              <a:gd name="connsiteX4147" fmla="*/ 662344 w 1133160"/>
              <a:gd name="connsiteY4147" fmla="*/ 537339 h 1348946"/>
              <a:gd name="connsiteX4148" fmla="*/ 662079 w 1133160"/>
              <a:gd name="connsiteY4148" fmla="*/ 537069 h 1348946"/>
              <a:gd name="connsiteX4149" fmla="*/ 661953 w 1133160"/>
              <a:gd name="connsiteY4149" fmla="*/ 536940 h 1348946"/>
              <a:gd name="connsiteX4150" fmla="*/ 661894 w 1133160"/>
              <a:gd name="connsiteY4150" fmla="*/ 536598 h 1348946"/>
              <a:gd name="connsiteX4151" fmla="*/ 661978 w 1133160"/>
              <a:gd name="connsiteY4151" fmla="*/ 536025 h 1348946"/>
              <a:gd name="connsiteX4152" fmla="*/ 662125 w 1133160"/>
              <a:gd name="connsiteY4152" fmla="*/ 535189 h 1348946"/>
              <a:gd name="connsiteX4153" fmla="*/ 662337 w 1133160"/>
              <a:gd name="connsiteY4153" fmla="*/ 534505 h 1348946"/>
              <a:gd name="connsiteX4154" fmla="*/ 662638 w 1133160"/>
              <a:gd name="connsiteY4154" fmla="*/ 533817 h 1348946"/>
              <a:gd name="connsiteX4155" fmla="*/ 662965 w 1133160"/>
              <a:gd name="connsiteY4155" fmla="*/ 533256 h 1348946"/>
              <a:gd name="connsiteX4156" fmla="*/ 663387 w 1133160"/>
              <a:gd name="connsiteY4156" fmla="*/ 532800 h 1348946"/>
              <a:gd name="connsiteX4157" fmla="*/ 663701 w 1133160"/>
              <a:gd name="connsiteY4157" fmla="*/ 532502 h 1348946"/>
              <a:gd name="connsiteX4158" fmla="*/ 663906 w 1133160"/>
              <a:gd name="connsiteY4158" fmla="*/ 532381 h 1348946"/>
              <a:gd name="connsiteX4159" fmla="*/ 664107 w 1133160"/>
              <a:gd name="connsiteY4159" fmla="*/ 532331 h 1348946"/>
              <a:gd name="connsiteX4160" fmla="*/ 664367 w 1133160"/>
              <a:gd name="connsiteY4160" fmla="*/ 532349 h 1348946"/>
              <a:gd name="connsiteX4161" fmla="*/ 664643 w 1133160"/>
              <a:gd name="connsiteY4161" fmla="*/ 532529 h 1348946"/>
              <a:gd name="connsiteX4162" fmla="*/ 664924 w 1133160"/>
              <a:gd name="connsiteY4162" fmla="*/ 532890 h 1348946"/>
              <a:gd name="connsiteX4163" fmla="*/ 665155 w 1133160"/>
              <a:gd name="connsiteY4163" fmla="*/ 533346 h 1348946"/>
              <a:gd name="connsiteX4164" fmla="*/ 665418 w 1133160"/>
              <a:gd name="connsiteY4164" fmla="*/ 533436 h 1348946"/>
              <a:gd name="connsiteX4165" fmla="*/ 666090 w 1133160"/>
              <a:gd name="connsiteY4165" fmla="*/ 533418 h 1348946"/>
              <a:gd name="connsiteX4166" fmla="*/ 666993 w 1133160"/>
              <a:gd name="connsiteY4166" fmla="*/ 533315 h 1348946"/>
              <a:gd name="connsiteX4167" fmla="*/ 667390 w 1133160"/>
              <a:gd name="connsiteY4167" fmla="*/ 533044 h 1348946"/>
              <a:gd name="connsiteX4168" fmla="*/ 667827 w 1133160"/>
              <a:gd name="connsiteY4168" fmla="*/ 532658 h 1348946"/>
              <a:gd name="connsiteX4169" fmla="*/ 668165 w 1133160"/>
              <a:gd name="connsiteY4169" fmla="*/ 532399 h 1348946"/>
              <a:gd name="connsiteX4170" fmla="*/ 668364 w 1133160"/>
              <a:gd name="connsiteY4170" fmla="*/ 532177 h 1348946"/>
              <a:gd name="connsiteX4171" fmla="*/ 668590 w 1133160"/>
              <a:gd name="connsiteY4171" fmla="*/ 531848 h 1348946"/>
              <a:gd name="connsiteX4172" fmla="*/ 668898 w 1133160"/>
              <a:gd name="connsiteY4172" fmla="*/ 531386 h 1348946"/>
              <a:gd name="connsiteX4173" fmla="*/ 669159 w 1133160"/>
              <a:gd name="connsiteY4173" fmla="*/ 530954 h 1348946"/>
              <a:gd name="connsiteX4174" fmla="*/ 669287 w 1133160"/>
              <a:gd name="connsiteY4174" fmla="*/ 530619 h 1348946"/>
              <a:gd name="connsiteX4175" fmla="*/ 669409 w 1133160"/>
              <a:gd name="connsiteY4175" fmla="*/ 530393 h 1348946"/>
              <a:gd name="connsiteX4176" fmla="*/ 669820 w 1133160"/>
              <a:gd name="connsiteY4176" fmla="*/ 530233 h 1348946"/>
              <a:gd name="connsiteX4177" fmla="*/ 670044 w 1133160"/>
              <a:gd name="connsiteY4177" fmla="*/ 530084 h 1348946"/>
              <a:gd name="connsiteX4178" fmla="*/ 670287 w 1133160"/>
              <a:gd name="connsiteY4178" fmla="*/ 529885 h 1348946"/>
              <a:gd name="connsiteX4179" fmla="*/ 670549 w 1133160"/>
              <a:gd name="connsiteY4179" fmla="*/ 529582 h 1348946"/>
              <a:gd name="connsiteX4180" fmla="*/ 670902 w 1133160"/>
              <a:gd name="connsiteY4180" fmla="*/ 529163 h 1348946"/>
              <a:gd name="connsiteX4181" fmla="*/ 671214 w 1133160"/>
              <a:gd name="connsiteY4181" fmla="*/ 528719 h 1348946"/>
              <a:gd name="connsiteX4182" fmla="*/ 671574 w 1133160"/>
              <a:gd name="connsiteY4182" fmla="*/ 528146 h 1348946"/>
              <a:gd name="connsiteX4183" fmla="*/ 671824 w 1133160"/>
              <a:gd name="connsiteY4183" fmla="*/ 527824 h 1348946"/>
              <a:gd name="connsiteX4184" fmla="*/ 672169 w 1133160"/>
              <a:gd name="connsiteY4184" fmla="*/ 527618 h 1348946"/>
              <a:gd name="connsiteX4185" fmla="*/ 672380 w 1133160"/>
              <a:gd name="connsiteY4185" fmla="*/ 527373 h 1348946"/>
              <a:gd name="connsiteX4186" fmla="*/ 672676 w 1133160"/>
              <a:gd name="connsiteY4186" fmla="*/ 527026 h 1348946"/>
              <a:gd name="connsiteX4187" fmla="*/ 672894 w 1133160"/>
              <a:gd name="connsiteY4187" fmla="*/ 526794 h 1348946"/>
              <a:gd name="connsiteX4188" fmla="*/ 673047 w 1133160"/>
              <a:gd name="connsiteY4188" fmla="*/ 526665 h 1348946"/>
              <a:gd name="connsiteX4189" fmla="*/ 673386 w 1133160"/>
              <a:gd name="connsiteY4189" fmla="*/ 526511 h 1348946"/>
              <a:gd name="connsiteX4190" fmla="*/ 673603 w 1133160"/>
              <a:gd name="connsiteY4190" fmla="*/ 526428 h 1348946"/>
              <a:gd name="connsiteX4191" fmla="*/ 673739 w 1133160"/>
              <a:gd name="connsiteY4191" fmla="*/ 526336 h 1348946"/>
              <a:gd name="connsiteX4192" fmla="*/ 673957 w 1133160"/>
              <a:gd name="connsiteY4192" fmla="*/ 526183 h 1348946"/>
              <a:gd name="connsiteX4193" fmla="*/ 674521 w 1133160"/>
              <a:gd name="connsiteY4193" fmla="*/ 526222 h 1348946"/>
              <a:gd name="connsiteX4194" fmla="*/ 675136 w 1133160"/>
              <a:gd name="connsiteY4194" fmla="*/ 526266 h 1348946"/>
              <a:gd name="connsiteX4195" fmla="*/ 675384 w 1133160"/>
              <a:gd name="connsiteY4195" fmla="*/ 526299 h 1348946"/>
              <a:gd name="connsiteX4196" fmla="*/ 675590 w 1133160"/>
              <a:gd name="connsiteY4196" fmla="*/ 526286 h 1348946"/>
              <a:gd name="connsiteX4197" fmla="*/ 675884 w 1133160"/>
              <a:gd name="connsiteY4197" fmla="*/ 526222 h 1348946"/>
              <a:gd name="connsiteX4198" fmla="*/ 676159 w 1133160"/>
              <a:gd name="connsiteY4198" fmla="*/ 526222 h 1348946"/>
              <a:gd name="connsiteX4199" fmla="*/ 676543 w 1133160"/>
              <a:gd name="connsiteY4199" fmla="*/ 526143 h 1348946"/>
              <a:gd name="connsiteX4200" fmla="*/ 676851 w 1133160"/>
              <a:gd name="connsiteY4200" fmla="*/ 526009 h 1348946"/>
              <a:gd name="connsiteX4201" fmla="*/ 677101 w 1133160"/>
              <a:gd name="connsiteY4201" fmla="*/ 526009 h 1348946"/>
              <a:gd name="connsiteX4202" fmla="*/ 677377 w 1133160"/>
              <a:gd name="connsiteY4202" fmla="*/ 525937 h 1348946"/>
              <a:gd name="connsiteX4203" fmla="*/ 677742 w 1133160"/>
              <a:gd name="connsiteY4203" fmla="*/ 525771 h 1348946"/>
              <a:gd name="connsiteX4204" fmla="*/ 677986 w 1133160"/>
              <a:gd name="connsiteY4204" fmla="*/ 525797 h 1348946"/>
              <a:gd name="connsiteX4205" fmla="*/ 678133 w 1133160"/>
              <a:gd name="connsiteY4205" fmla="*/ 525435 h 1348946"/>
              <a:gd name="connsiteX4206" fmla="*/ 678337 w 1133160"/>
              <a:gd name="connsiteY4206" fmla="*/ 525107 h 1348946"/>
              <a:gd name="connsiteX4207" fmla="*/ 678478 w 1133160"/>
              <a:gd name="connsiteY4207" fmla="*/ 524920 h 1348946"/>
              <a:gd name="connsiteX4208" fmla="*/ 678651 w 1133160"/>
              <a:gd name="connsiteY4208" fmla="*/ 524798 h 1348946"/>
              <a:gd name="connsiteX4209" fmla="*/ 678792 w 1133160"/>
              <a:gd name="connsiteY4209" fmla="*/ 524688 h 1348946"/>
              <a:gd name="connsiteX4210" fmla="*/ 679009 w 1133160"/>
              <a:gd name="connsiteY4210" fmla="*/ 524624 h 1348946"/>
              <a:gd name="connsiteX4211" fmla="*/ 679176 w 1133160"/>
              <a:gd name="connsiteY4211" fmla="*/ 524548 h 1348946"/>
              <a:gd name="connsiteX4212" fmla="*/ 679272 w 1133160"/>
              <a:gd name="connsiteY4212" fmla="*/ 524355 h 1348946"/>
              <a:gd name="connsiteX4213" fmla="*/ 679439 w 1133160"/>
              <a:gd name="connsiteY4213" fmla="*/ 524064 h 1348946"/>
              <a:gd name="connsiteX4214" fmla="*/ 679490 w 1133160"/>
              <a:gd name="connsiteY4214" fmla="*/ 523903 h 1348946"/>
              <a:gd name="connsiteX4215" fmla="*/ 679650 w 1133160"/>
              <a:gd name="connsiteY4215" fmla="*/ 523704 h 1348946"/>
              <a:gd name="connsiteX4216" fmla="*/ 679670 w 1133160"/>
              <a:gd name="connsiteY4216" fmla="*/ 523382 h 1348946"/>
              <a:gd name="connsiteX4217" fmla="*/ 679657 w 1133160"/>
              <a:gd name="connsiteY4217" fmla="*/ 522924 h 1348946"/>
              <a:gd name="connsiteX4218" fmla="*/ 679542 w 1133160"/>
              <a:gd name="connsiteY4218" fmla="*/ 522628 h 1348946"/>
              <a:gd name="connsiteX4219" fmla="*/ 679279 w 1133160"/>
              <a:gd name="connsiteY4219" fmla="*/ 522294 h 1348946"/>
              <a:gd name="connsiteX4220" fmla="*/ 679119 w 1133160"/>
              <a:gd name="connsiteY4220" fmla="*/ 522075 h 1348946"/>
              <a:gd name="connsiteX4221" fmla="*/ 678958 w 1133160"/>
              <a:gd name="connsiteY4221" fmla="*/ 521979 h 1348946"/>
              <a:gd name="connsiteX4222" fmla="*/ 678932 w 1133160"/>
              <a:gd name="connsiteY4222" fmla="*/ 521611 h 1348946"/>
              <a:gd name="connsiteX4223" fmla="*/ 678985 w 1133160"/>
              <a:gd name="connsiteY4223" fmla="*/ 521258 h 1348946"/>
              <a:gd name="connsiteX4224" fmla="*/ 679042 w 1133160"/>
              <a:gd name="connsiteY4224" fmla="*/ 521045 h 1348946"/>
              <a:gd name="connsiteX4225" fmla="*/ 679285 w 1133160"/>
              <a:gd name="connsiteY4225" fmla="*/ 520793 h 1348946"/>
              <a:gd name="connsiteX4226" fmla="*/ 679477 w 1133160"/>
              <a:gd name="connsiteY4226" fmla="*/ 520633 h 1348946"/>
              <a:gd name="connsiteX4227" fmla="*/ 679644 w 1133160"/>
              <a:gd name="connsiteY4227" fmla="*/ 520458 h 1348946"/>
              <a:gd name="connsiteX4228" fmla="*/ 679760 w 1133160"/>
              <a:gd name="connsiteY4228" fmla="*/ 520234 h 1348946"/>
              <a:gd name="connsiteX4229" fmla="*/ 679881 w 1133160"/>
              <a:gd name="connsiteY4229" fmla="*/ 519583 h 1348946"/>
              <a:gd name="connsiteX4230" fmla="*/ 679894 w 1133160"/>
              <a:gd name="connsiteY4230" fmla="*/ 519325 h 1348946"/>
              <a:gd name="connsiteX4231" fmla="*/ 679944 w 1133160"/>
              <a:gd name="connsiteY4231" fmla="*/ 519132 h 1348946"/>
              <a:gd name="connsiteX4232" fmla="*/ 680118 w 1133160"/>
              <a:gd name="connsiteY4232" fmla="*/ 518772 h 1348946"/>
              <a:gd name="connsiteX4233" fmla="*/ 680342 w 1133160"/>
              <a:gd name="connsiteY4233" fmla="*/ 518141 h 1348946"/>
              <a:gd name="connsiteX4234" fmla="*/ 680329 w 1133160"/>
              <a:gd name="connsiteY4234" fmla="*/ 517786 h 1348946"/>
              <a:gd name="connsiteX4235" fmla="*/ 680157 w 1133160"/>
              <a:gd name="connsiteY4235" fmla="*/ 517014 h 1348946"/>
              <a:gd name="connsiteX4236" fmla="*/ 680131 w 1133160"/>
              <a:gd name="connsiteY4236" fmla="*/ 516769 h 1348946"/>
              <a:gd name="connsiteX4237" fmla="*/ 680134 w 1133160"/>
              <a:gd name="connsiteY4237" fmla="*/ 516526 h 1348946"/>
              <a:gd name="connsiteX4238" fmla="*/ 679977 w 1133160"/>
              <a:gd name="connsiteY4238" fmla="*/ 516022 h 1348946"/>
              <a:gd name="connsiteX4239" fmla="*/ 680105 w 1133160"/>
              <a:gd name="connsiteY4239" fmla="*/ 515669 h 1348946"/>
              <a:gd name="connsiteX4240" fmla="*/ 680111 w 1133160"/>
              <a:gd name="connsiteY4240" fmla="*/ 515437 h 1348946"/>
              <a:gd name="connsiteX4241" fmla="*/ 680201 w 1133160"/>
              <a:gd name="connsiteY4241" fmla="*/ 515160 h 1348946"/>
              <a:gd name="connsiteX4242" fmla="*/ 680445 w 1133160"/>
              <a:gd name="connsiteY4242" fmla="*/ 514715 h 1348946"/>
              <a:gd name="connsiteX4243" fmla="*/ 680458 w 1133160"/>
              <a:gd name="connsiteY4243" fmla="*/ 514310 h 1348946"/>
              <a:gd name="connsiteX4244" fmla="*/ 680425 w 1133160"/>
              <a:gd name="connsiteY4244" fmla="*/ 513254 h 1348946"/>
              <a:gd name="connsiteX4245" fmla="*/ 680245 w 1133160"/>
              <a:gd name="connsiteY4245" fmla="*/ 512835 h 1348946"/>
              <a:gd name="connsiteX4246" fmla="*/ 680150 w 1133160"/>
              <a:gd name="connsiteY4246" fmla="*/ 512616 h 1348946"/>
              <a:gd name="connsiteX4247" fmla="*/ 680054 w 1133160"/>
              <a:gd name="connsiteY4247" fmla="*/ 512243 h 1348946"/>
              <a:gd name="connsiteX4248" fmla="*/ 679881 w 1133160"/>
              <a:gd name="connsiteY4248" fmla="*/ 511947 h 1348946"/>
              <a:gd name="connsiteX4249" fmla="*/ 679593 w 1133160"/>
              <a:gd name="connsiteY4249" fmla="*/ 511581 h 1348946"/>
              <a:gd name="connsiteX4250" fmla="*/ 679395 w 1133160"/>
              <a:gd name="connsiteY4250" fmla="*/ 511377 h 1348946"/>
              <a:gd name="connsiteX4251" fmla="*/ 679240 w 1133160"/>
              <a:gd name="connsiteY4251" fmla="*/ 511090 h 1348946"/>
              <a:gd name="connsiteX4252" fmla="*/ 679163 w 1133160"/>
              <a:gd name="connsiteY4252" fmla="*/ 510953 h 1348946"/>
              <a:gd name="connsiteX4253" fmla="*/ 679029 w 1133160"/>
              <a:gd name="connsiteY4253" fmla="*/ 510737 h 1348946"/>
              <a:gd name="connsiteX4254" fmla="*/ 678805 w 1133160"/>
              <a:gd name="connsiteY4254" fmla="*/ 510544 h 1348946"/>
              <a:gd name="connsiteX4255" fmla="*/ 678671 w 1133160"/>
              <a:gd name="connsiteY4255" fmla="*/ 510319 h 1348946"/>
              <a:gd name="connsiteX4256" fmla="*/ 678581 w 1133160"/>
              <a:gd name="connsiteY4256" fmla="*/ 510003 h 1348946"/>
              <a:gd name="connsiteX4257" fmla="*/ 678440 w 1133160"/>
              <a:gd name="connsiteY4257" fmla="*/ 509804 h 1348946"/>
              <a:gd name="connsiteX4258" fmla="*/ 678357 w 1133160"/>
              <a:gd name="connsiteY4258" fmla="*/ 509648 h 1348946"/>
              <a:gd name="connsiteX4259" fmla="*/ 678247 w 1133160"/>
              <a:gd name="connsiteY4259" fmla="*/ 509449 h 1348946"/>
              <a:gd name="connsiteX4260" fmla="*/ 678190 w 1133160"/>
              <a:gd name="connsiteY4260" fmla="*/ 509249 h 1348946"/>
              <a:gd name="connsiteX4261" fmla="*/ 677946 w 1133160"/>
              <a:gd name="connsiteY4261" fmla="*/ 508940 h 1348946"/>
              <a:gd name="connsiteX4262" fmla="*/ 677742 w 1133160"/>
              <a:gd name="connsiteY4262" fmla="*/ 508734 h 1348946"/>
              <a:gd name="connsiteX4263" fmla="*/ 677531 w 1133160"/>
              <a:gd name="connsiteY4263" fmla="*/ 508509 h 1348946"/>
              <a:gd name="connsiteX4264" fmla="*/ 677448 w 1133160"/>
              <a:gd name="connsiteY4264" fmla="*/ 508155 h 1348946"/>
              <a:gd name="connsiteX4265" fmla="*/ 677454 w 1133160"/>
              <a:gd name="connsiteY4265" fmla="*/ 507877 h 1348946"/>
              <a:gd name="connsiteX4266" fmla="*/ 677444 w 1133160"/>
              <a:gd name="connsiteY4266" fmla="*/ 507660 h 1348946"/>
              <a:gd name="connsiteX4267" fmla="*/ 677582 w 1133160"/>
              <a:gd name="connsiteY4267" fmla="*/ 507415 h 1348946"/>
              <a:gd name="connsiteX4268" fmla="*/ 677685 w 1133160"/>
              <a:gd name="connsiteY4268" fmla="*/ 507093 h 1348946"/>
              <a:gd name="connsiteX4269" fmla="*/ 677773 w 1133160"/>
              <a:gd name="connsiteY4269" fmla="*/ 506836 h 1348946"/>
              <a:gd name="connsiteX4270" fmla="*/ 677922 w 1133160"/>
              <a:gd name="connsiteY4270" fmla="*/ 506667 h 1348946"/>
              <a:gd name="connsiteX4271" fmla="*/ 678159 w 1133160"/>
              <a:gd name="connsiteY4271" fmla="*/ 506533 h 1348946"/>
              <a:gd name="connsiteX4272" fmla="*/ 678318 w 1133160"/>
              <a:gd name="connsiteY4272" fmla="*/ 506455 h 1348946"/>
              <a:gd name="connsiteX4273" fmla="*/ 678587 w 1133160"/>
              <a:gd name="connsiteY4273" fmla="*/ 506442 h 1348946"/>
              <a:gd name="connsiteX4274" fmla="*/ 678748 w 1133160"/>
              <a:gd name="connsiteY4274" fmla="*/ 506391 h 1348946"/>
              <a:gd name="connsiteX4275" fmla="*/ 678978 w 1133160"/>
              <a:gd name="connsiteY4275" fmla="*/ 506358 h 1348946"/>
              <a:gd name="connsiteX4276" fmla="*/ 679292 w 1133160"/>
              <a:gd name="connsiteY4276" fmla="*/ 506378 h 1348946"/>
              <a:gd name="connsiteX4277" fmla="*/ 679626 w 1133160"/>
              <a:gd name="connsiteY4277" fmla="*/ 506365 h 1348946"/>
              <a:gd name="connsiteX4278" fmla="*/ 680157 w 1133160"/>
              <a:gd name="connsiteY4278" fmla="*/ 506448 h 1348946"/>
              <a:gd name="connsiteX4279" fmla="*/ 680438 w 1133160"/>
              <a:gd name="connsiteY4279" fmla="*/ 506371 h 1348946"/>
              <a:gd name="connsiteX4280" fmla="*/ 680598 w 1133160"/>
              <a:gd name="connsiteY4280" fmla="*/ 506345 h 1348946"/>
              <a:gd name="connsiteX4281" fmla="*/ 680944 w 1133160"/>
              <a:gd name="connsiteY4281" fmla="*/ 506043 h 1348946"/>
              <a:gd name="connsiteX4282" fmla="*/ 681110 w 1133160"/>
              <a:gd name="connsiteY4282" fmla="*/ 505806 h 1348946"/>
              <a:gd name="connsiteX4283" fmla="*/ 681303 w 1133160"/>
              <a:gd name="connsiteY4283" fmla="*/ 505644 h 1348946"/>
              <a:gd name="connsiteX4284" fmla="*/ 681441 w 1133160"/>
              <a:gd name="connsiteY4284" fmla="*/ 505448 h 1348946"/>
              <a:gd name="connsiteX4285" fmla="*/ 681795 w 1133160"/>
              <a:gd name="connsiteY4285" fmla="*/ 505315 h 1348946"/>
              <a:gd name="connsiteX4286" fmla="*/ 681975 w 1133160"/>
              <a:gd name="connsiteY4286" fmla="*/ 505278 h 1348946"/>
              <a:gd name="connsiteX4287" fmla="*/ 682239 w 1133160"/>
              <a:gd name="connsiteY4287" fmla="*/ 505358 h 1348946"/>
              <a:gd name="connsiteX4288" fmla="*/ 682404 w 1133160"/>
              <a:gd name="connsiteY4288" fmla="*/ 505219 h 1348946"/>
              <a:gd name="connsiteX4289" fmla="*/ 682577 w 1133160"/>
              <a:gd name="connsiteY4289" fmla="*/ 505085 h 1348946"/>
              <a:gd name="connsiteX4290" fmla="*/ 682583 w 1133160"/>
              <a:gd name="connsiteY4290" fmla="*/ 504936 h 1348946"/>
              <a:gd name="connsiteX4291" fmla="*/ 682476 w 1133160"/>
              <a:gd name="connsiteY4291" fmla="*/ 504749 h 1348946"/>
              <a:gd name="connsiteX4292" fmla="*/ 682462 w 1133160"/>
              <a:gd name="connsiteY4292" fmla="*/ 504570 h 1348946"/>
              <a:gd name="connsiteX4293" fmla="*/ 682571 w 1133160"/>
              <a:gd name="connsiteY4293" fmla="*/ 504280 h 1348946"/>
              <a:gd name="connsiteX4294" fmla="*/ 682700 w 1133160"/>
              <a:gd name="connsiteY4294" fmla="*/ 504068 h 1348946"/>
              <a:gd name="connsiteX4295" fmla="*/ 682700 w 1133160"/>
              <a:gd name="connsiteY4295" fmla="*/ 503868 h 1348946"/>
              <a:gd name="connsiteX4296" fmla="*/ 682737 w 1133160"/>
              <a:gd name="connsiteY4296" fmla="*/ 503680 h 1348946"/>
              <a:gd name="connsiteX4297" fmla="*/ 682840 w 1133160"/>
              <a:gd name="connsiteY4297" fmla="*/ 503494 h 1348946"/>
              <a:gd name="connsiteX4298" fmla="*/ 682840 w 1133160"/>
              <a:gd name="connsiteY4298" fmla="*/ 503191 h 1348946"/>
              <a:gd name="connsiteX4299" fmla="*/ 682840 w 1133160"/>
              <a:gd name="connsiteY4299" fmla="*/ 503024 h 1348946"/>
              <a:gd name="connsiteX4300" fmla="*/ 682827 w 1133160"/>
              <a:gd name="connsiteY4300" fmla="*/ 502786 h 1348946"/>
              <a:gd name="connsiteX4301" fmla="*/ 682744 w 1133160"/>
              <a:gd name="connsiteY4301" fmla="*/ 502470 h 1348946"/>
              <a:gd name="connsiteX4302" fmla="*/ 682687 w 1133160"/>
              <a:gd name="connsiteY4302" fmla="*/ 502194 h 1348946"/>
              <a:gd name="connsiteX4303" fmla="*/ 682476 w 1133160"/>
              <a:gd name="connsiteY4303" fmla="*/ 502014 h 1348946"/>
              <a:gd name="connsiteX4304" fmla="*/ 682162 w 1133160"/>
              <a:gd name="connsiteY4304" fmla="*/ 501782 h 1348946"/>
              <a:gd name="connsiteX4305" fmla="*/ 681866 w 1133160"/>
              <a:gd name="connsiteY4305" fmla="*/ 501460 h 1348946"/>
              <a:gd name="connsiteX4306" fmla="*/ 681624 w 1133160"/>
              <a:gd name="connsiteY4306" fmla="*/ 500944 h 1348946"/>
              <a:gd name="connsiteX4307" fmla="*/ 681481 w 1133160"/>
              <a:gd name="connsiteY4307" fmla="*/ 500828 h 1348946"/>
              <a:gd name="connsiteX4308" fmla="*/ 681387 w 1133160"/>
              <a:gd name="connsiteY4308" fmla="*/ 500616 h 1348946"/>
              <a:gd name="connsiteX4309" fmla="*/ 681277 w 1133160"/>
              <a:gd name="connsiteY4309" fmla="*/ 500462 h 1348946"/>
              <a:gd name="connsiteX4310" fmla="*/ 681073 w 1133160"/>
              <a:gd name="connsiteY4310" fmla="*/ 500184 h 1348946"/>
              <a:gd name="connsiteX4311" fmla="*/ 680939 w 1133160"/>
              <a:gd name="connsiteY4311" fmla="*/ 499998 h 1348946"/>
              <a:gd name="connsiteX4312" fmla="*/ 680816 w 1133160"/>
              <a:gd name="connsiteY4312" fmla="*/ 499676 h 1348946"/>
              <a:gd name="connsiteX4313" fmla="*/ 680425 w 1133160"/>
              <a:gd name="connsiteY4313" fmla="*/ 499246 h 1348946"/>
              <a:gd name="connsiteX4314" fmla="*/ 680271 w 1133160"/>
              <a:gd name="connsiteY4314" fmla="*/ 499020 h 1348946"/>
              <a:gd name="connsiteX4315" fmla="*/ 680150 w 1133160"/>
              <a:gd name="connsiteY4315" fmla="*/ 498781 h 1348946"/>
              <a:gd name="connsiteX4316" fmla="*/ 679971 w 1133160"/>
              <a:gd name="connsiteY4316" fmla="*/ 498575 h 1348946"/>
              <a:gd name="connsiteX4317" fmla="*/ 679931 w 1133160"/>
              <a:gd name="connsiteY4317" fmla="*/ 498318 h 1348946"/>
              <a:gd name="connsiteX4318" fmla="*/ 679791 w 1133160"/>
              <a:gd name="connsiteY4318" fmla="*/ 498093 h 1348946"/>
              <a:gd name="connsiteX4319" fmla="*/ 679650 w 1133160"/>
              <a:gd name="connsiteY4319" fmla="*/ 497751 h 1348946"/>
              <a:gd name="connsiteX4320" fmla="*/ 679472 w 1133160"/>
              <a:gd name="connsiteY4320" fmla="*/ 497462 h 1348946"/>
              <a:gd name="connsiteX4321" fmla="*/ 679389 w 1133160"/>
              <a:gd name="connsiteY4321" fmla="*/ 497126 h 1348946"/>
              <a:gd name="connsiteX4322" fmla="*/ 679356 w 1133160"/>
              <a:gd name="connsiteY4322" fmla="*/ 496741 h 1348946"/>
              <a:gd name="connsiteX4323" fmla="*/ 679343 w 1133160"/>
              <a:gd name="connsiteY4323" fmla="*/ 496482 h 1348946"/>
              <a:gd name="connsiteX4324" fmla="*/ 679292 w 1133160"/>
              <a:gd name="connsiteY4324" fmla="*/ 496245 h 1348946"/>
              <a:gd name="connsiteX4325" fmla="*/ 679317 w 1133160"/>
              <a:gd name="connsiteY4325" fmla="*/ 496039 h 1348946"/>
              <a:gd name="connsiteX4326" fmla="*/ 679400 w 1133160"/>
              <a:gd name="connsiteY4326" fmla="*/ 495813 h 1348946"/>
              <a:gd name="connsiteX4327" fmla="*/ 679400 w 1133160"/>
              <a:gd name="connsiteY4327" fmla="*/ 495352 h 1348946"/>
              <a:gd name="connsiteX4328" fmla="*/ 679567 w 1133160"/>
              <a:gd name="connsiteY4328" fmla="*/ 495035 h 1348946"/>
              <a:gd name="connsiteX4329" fmla="*/ 679670 w 1133160"/>
              <a:gd name="connsiteY4329" fmla="*/ 494757 h 1348946"/>
              <a:gd name="connsiteX4330" fmla="*/ 679657 w 1133160"/>
              <a:gd name="connsiteY4330" fmla="*/ 494448 h 1348946"/>
              <a:gd name="connsiteX4331" fmla="*/ 679657 w 1133160"/>
              <a:gd name="connsiteY4331" fmla="*/ 493998 h 1348946"/>
              <a:gd name="connsiteX4332" fmla="*/ 679720 w 1133160"/>
              <a:gd name="connsiteY4332" fmla="*/ 493734 h 1348946"/>
              <a:gd name="connsiteX4333" fmla="*/ 679836 w 1133160"/>
              <a:gd name="connsiteY4333" fmla="*/ 493470 h 1348946"/>
              <a:gd name="connsiteX4334" fmla="*/ 680085 w 1133160"/>
              <a:gd name="connsiteY4334" fmla="*/ 493258 h 1348946"/>
              <a:gd name="connsiteX4335" fmla="*/ 680355 w 1133160"/>
              <a:gd name="connsiteY4335" fmla="*/ 493264 h 1348946"/>
              <a:gd name="connsiteX4336" fmla="*/ 680291 w 1133160"/>
              <a:gd name="connsiteY4336" fmla="*/ 492981 h 1348946"/>
              <a:gd name="connsiteX4337" fmla="*/ 680316 w 1133160"/>
              <a:gd name="connsiteY4337" fmla="*/ 492569 h 1348946"/>
              <a:gd name="connsiteX4338" fmla="*/ 680471 w 1133160"/>
              <a:gd name="connsiteY4338" fmla="*/ 492473 h 1348946"/>
              <a:gd name="connsiteX4339" fmla="*/ 680412 w 1133160"/>
              <a:gd name="connsiteY4339" fmla="*/ 492067 h 1348946"/>
              <a:gd name="connsiteX4340" fmla="*/ 680412 w 1133160"/>
              <a:gd name="connsiteY4340" fmla="*/ 491649 h 1348946"/>
              <a:gd name="connsiteX4341" fmla="*/ 680388 w 1133160"/>
              <a:gd name="connsiteY4341" fmla="*/ 491397 h 1348946"/>
              <a:gd name="connsiteX4342" fmla="*/ 680201 w 1133160"/>
              <a:gd name="connsiteY4342" fmla="*/ 491037 h 1348946"/>
              <a:gd name="connsiteX4343" fmla="*/ 679997 w 1133160"/>
              <a:gd name="connsiteY4343" fmla="*/ 490625 h 1348946"/>
              <a:gd name="connsiteX4344" fmla="*/ 679951 w 1133160"/>
              <a:gd name="connsiteY4344" fmla="*/ 490457 h 1348946"/>
              <a:gd name="connsiteX4345" fmla="*/ 680003 w 1133160"/>
              <a:gd name="connsiteY4345" fmla="*/ 490091 h 1348946"/>
              <a:gd name="connsiteX4346" fmla="*/ 680242 w 1133160"/>
              <a:gd name="connsiteY4346" fmla="*/ 489826 h 1348946"/>
              <a:gd name="connsiteX4347" fmla="*/ 680605 w 1133160"/>
              <a:gd name="connsiteY4347" fmla="*/ 489791 h 1348946"/>
              <a:gd name="connsiteX4348" fmla="*/ 680790 w 1133160"/>
              <a:gd name="connsiteY4348" fmla="*/ 489935 h 1348946"/>
              <a:gd name="connsiteX4349" fmla="*/ 680989 w 1133160"/>
              <a:gd name="connsiteY4349" fmla="*/ 489948 h 1348946"/>
              <a:gd name="connsiteX4350" fmla="*/ 681163 w 1133160"/>
              <a:gd name="connsiteY4350" fmla="*/ 489884 h 1348946"/>
              <a:gd name="connsiteX4351" fmla="*/ 681264 w 1133160"/>
              <a:gd name="connsiteY4351" fmla="*/ 489768 h 1348946"/>
              <a:gd name="connsiteX4352" fmla="*/ 681524 w 1133160"/>
              <a:gd name="connsiteY4352" fmla="*/ 489489 h 1348946"/>
              <a:gd name="connsiteX4353" fmla="*/ 681761 w 1133160"/>
              <a:gd name="connsiteY4353" fmla="*/ 489260 h 1348946"/>
              <a:gd name="connsiteX4354" fmla="*/ 681725 w 1133160"/>
              <a:gd name="connsiteY4354" fmla="*/ 488912 h 1348946"/>
              <a:gd name="connsiteX4355" fmla="*/ 681681 w 1133160"/>
              <a:gd name="connsiteY4355" fmla="*/ 488532 h 1348946"/>
              <a:gd name="connsiteX4356" fmla="*/ 681694 w 1133160"/>
              <a:gd name="connsiteY4356" fmla="*/ 488210 h 1348946"/>
              <a:gd name="connsiteX4357" fmla="*/ 681552 w 1133160"/>
              <a:gd name="connsiteY4357" fmla="*/ 488011 h 1348946"/>
              <a:gd name="connsiteX4358" fmla="*/ 681411 w 1133160"/>
              <a:gd name="connsiteY4358" fmla="*/ 487844 h 1348946"/>
              <a:gd name="connsiteX4359" fmla="*/ 681387 w 1133160"/>
              <a:gd name="connsiteY4359" fmla="*/ 487586 h 1348946"/>
              <a:gd name="connsiteX4360" fmla="*/ 681200 w 1133160"/>
              <a:gd name="connsiteY4360" fmla="*/ 487496 h 1348946"/>
              <a:gd name="connsiteX4361" fmla="*/ 681110 w 1133160"/>
              <a:gd name="connsiteY4361" fmla="*/ 487366 h 1348946"/>
              <a:gd name="connsiteX4362" fmla="*/ 680944 w 1133160"/>
              <a:gd name="connsiteY4362" fmla="*/ 487154 h 1348946"/>
              <a:gd name="connsiteX4363" fmla="*/ 680662 w 1133160"/>
              <a:gd name="connsiteY4363" fmla="*/ 487084 h 1348946"/>
              <a:gd name="connsiteX4364" fmla="*/ 680559 w 1133160"/>
              <a:gd name="connsiteY4364" fmla="*/ 486961 h 1348946"/>
              <a:gd name="connsiteX4365" fmla="*/ 680566 w 1133160"/>
              <a:gd name="connsiteY4365" fmla="*/ 486582 h 1348946"/>
              <a:gd name="connsiteX4366" fmla="*/ 680476 w 1133160"/>
              <a:gd name="connsiteY4366" fmla="*/ 486416 h 1348946"/>
              <a:gd name="connsiteX4367" fmla="*/ 680348 w 1133160"/>
              <a:gd name="connsiteY4367" fmla="*/ 486150 h 1348946"/>
              <a:gd name="connsiteX4368" fmla="*/ 680214 w 1133160"/>
              <a:gd name="connsiteY4368" fmla="*/ 485944 h 1348946"/>
              <a:gd name="connsiteX4369" fmla="*/ 680124 w 1133160"/>
              <a:gd name="connsiteY4369" fmla="*/ 485757 h 1348946"/>
              <a:gd name="connsiteX4370" fmla="*/ 679984 w 1133160"/>
              <a:gd name="connsiteY4370" fmla="*/ 485578 h 1348946"/>
              <a:gd name="connsiteX4371" fmla="*/ 679887 w 1133160"/>
              <a:gd name="connsiteY4371" fmla="*/ 485269 h 1348946"/>
              <a:gd name="connsiteX4372" fmla="*/ 680105 w 1133160"/>
              <a:gd name="connsiteY4372" fmla="*/ 484721 h 1348946"/>
              <a:gd name="connsiteX4373" fmla="*/ 680067 w 1133160"/>
              <a:gd name="connsiteY4373" fmla="*/ 484528 h 1348946"/>
              <a:gd name="connsiteX4374" fmla="*/ 679980 w 1133160"/>
              <a:gd name="connsiteY4374" fmla="*/ 484271 h 1348946"/>
              <a:gd name="connsiteX4375" fmla="*/ 679931 w 1133160"/>
              <a:gd name="connsiteY4375" fmla="*/ 484059 h 1348946"/>
              <a:gd name="connsiteX4376" fmla="*/ 679766 w 1133160"/>
              <a:gd name="connsiteY4376" fmla="*/ 483969 h 1348946"/>
              <a:gd name="connsiteX4377" fmla="*/ 679676 w 1133160"/>
              <a:gd name="connsiteY4377" fmla="*/ 483781 h 1348946"/>
              <a:gd name="connsiteX4378" fmla="*/ 679650 w 1133160"/>
              <a:gd name="connsiteY4378" fmla="*/ 483524 h 1348946"/>
              <a:gd name="connsiteX4379" fmla="*/ 679452 w 1133160"/>
              <a:gd name="connsiteY4379" fmla="*/ 483369 h 1348946"/>
              <a:gd name="connsiteX4380" fmla="*/ 679272 w 1133160"/>
              <a:gd name="connsiteY4380" fmla="*/ 483158 h 1348946"/>
              <a:gd name="connsiteX4381" fmla="*/ 679035 w 1133160"/>
              <a:gd name="connsiteY4381" fmla="*/ 482855 h 1348946"/>
              <a:gd name="connsiteX4382" fmla="*/ 678779 w 1133160"/>
              <a:gd name="connsiteY4382" fmla="*/ 482571 h 1348946"/>
              <a:gd name="connsiteX4383" fmla="*/ 678741 w 1133160"/>
              <a:gd name="connsiteY4383" fmla="*/ 482333 h 1348946"/>
              <a:gd name="connsiteX4384" fmla="*/ 678748 w 1133160"/>
              <a:gd name="connsiteY4384" fmla="*/ 482127 h 1348946"/>
              <a:gd name="connsiteX4385" fmla="*/ 678837 w 1133160"/>
              <a:gd name="connsiteY4385" fmla="*/ 481972 h 1348946"/>
              <a:gd name="connsiteX4386" fmla="*/ 679068 w 1133160"/>
              <a:gd name="connsiteY4386" fmla="*/ 481779 h 1348946"/>
              <a:gd name="connsiteX4387" fmla="*/ 679132 w 1133160"/>
              <a:gd name="connsiteY4387" fmla="*/ 481580 h 1348946"/>
              <a:gd name="connsiteX4388" fmla="*/ 679055 w 1133160"/>
              <a:gd name="connsiteY4388" fmla="*/ 481341 h 1348946"/>
              <a:gd name="connsiteX4389" fmla="*/ 678921 w 1133160"/>
              <a:gd name="connsiteY4389" fmla="*/ 481052 h 1348946"/>
              <a:gd name="connsiteX4390" fmla="*/ 678702 w 1133160"/>
              <a:gd name="connsiteY4390" fmla="*/ 480756 h 1348946"/>
              <a:gd name="connsiteX4391" fmla="*/ 678666 w 1133160"/>
              <a:gd name="connsiteY4391" fmla="*/ 480582 h 1348946"/>
              <a:gd name="connsiteX4392" fmla="*/ 678394 w 1133160"/>
              <a:gd name="connsiteY4392" fmla="*/ 480221 h 1348946"/>
              <a:gd name="connsiteX4393" fmla="*/ 678286 w 1133160"/>
              <a:gd name="connsiteY4393" fmla="*/ 480054 h 1348946"/>
              <a:gd name="connsiteX4394" fmla="*/ 678056 w 1133160"/>
              <a:gd name="connsiteY4394" fmla="*/ 479822 h 1348946"/>
              <a:gd name="connsiteX4395" fmla="*/ 677732 w 1133160"/>
              <a:gd name="connsiteY4395" fmla="*/ 479459 h 1348946"/>
              <a:gd name="connsiteX4396" fmla="*/ 677626 w 1133160"/>
              <a:gd name="connsiteY4396" fmla="*/ 479340 h 1348946"/>
              <a:gd name="connsiteX4397" fmla="*/ 677505 w 1133160"/>
              <a:gd name="connsiteY4397" fmla="*/ 479153 h 1348946"/>
              <a:gd name="connsiteX4398" fmla="*/ 677338 w 1133160"/>
              <a:gd name="connsiteY4398" fmla="*/ 478934 h 1348946"/>
              <a:gd name="connsiteX4399" fmla="*/ 677248 w 1133160"/>
              <a:gd name="connsiteY4399" fmla="*/ 478785 h 1348946"/>
              <a:gd name="connsiteX4400" fmla="*/ 677130 w 1133160"/>
              <a:gd name="connsiteY4400" fmla="*/ 478493 h 1348946"/>
              <a:gd name="connsiteX4401" fmla="*/ 677127 w 1133160"/>
              <a:gd name="connsiteY4401" fmla="*/ 478193 h 1348946"/>
              <a:gd name="connsiteX4402" fmla="*/ 677153 w 1133160"/>
              <a:gd name="connsiteY4402" fmla="*/ 477981 h 1348946"/>
              <a:gd name="connsiteX4403" fmla="*/ 677441 w 1133160"/>
              <a:gd name="connsiteY4403" fmla="*/ 477704 h 1348946"/>
              <a:gd name="connsiteX4404" fmla="*/ 677709 w 1133160"/>
              <a:gd name="connsiteY4404" fmla="*/ 477531 h 1348946"/>
              <a:gd name="connsiteX4405" fmla="*/ 678131 w 1133160"/>
              <a:gd name="connsiteY4405" fmla="*/ 477325 h 1348946"/>
              <a:gd name="connsiteX4406" fmla="*/ 678581 w 1133160"/>
              <a:gd name="connsiteY4406" fmla="*/ 477054 h 1348946"/>
              <a:gd name="connsiteX4407" fmla="*/ 678741 w 1133160"/>
              <a:gd name="connsiteY4407" fmla="*/ 476996 h 1348946"/>
              <a:gd name="connsiteX4408" fmla="*/ 678849 w 1133160"/>
              <a:gd name="connsiteY4408" fmla="*/ 476817 h 1348946"/>
              <a:gd name="connsiteX4409" fmla="*/ 679022 w 1133160"/>
              <a:gd name="connsiteY4409" fmla="*/ 476681 h 1348946"/>
              <a:gd name="connsiteX4410" fmla="*/ 679192 w 1133160"/>
              <a:gd name="connsiteY4410" fmla="*/ 476545 h 1348946"/>
              <a:gd name="connsiteX4411" fmla="*/ 679536 w 1133160"/>
              <a:gd name="connsiteY4411" fmla="*/ 476319 h 1348946"/>
              <a:gd name="connsiteX4412" fmla="*/ 679753 w 1133160"/>
              <a:gd name="connsiteY4412" fmla="*/ 476120 h 1348946"/>
              <a:gd name="connsiteX4413" fmla="*/ 679977 w 1133160"/>
              <a:gd name="connsiteY4413" fmla="*/ 475927 h 1348946"/>
              <a:gd name="connsiteX4414" fmla="*/ 680278 w 1133160"/>
              <a:gd name="connsiteY4414" fmla="*/ 475638 h 1348946"/>
              <a:gd name="connsiteX4415" fmla="*/ 680566 w 1133160"/>
              <a:gd name="connsiteY4415" fmla="*/ 475296 h 1348946"/>
              <a:gd name="connsiteX4416" fmla="*/ 680726 w 1133160"/>
              <a:gd name="connsiteY4416" fmla="*/ 475052 h 1348946"/>
              <a:gd name="connsiteX4417" fmla="*/ 680912 w 1133160"/>
              <a:gd name="connsiteY4417" fmla="*/ 474769 h 1348946"/>
              <a:gd name="connsiteX4418" fmla="*/ 681110 w 1133160"/>
              <a:gd name="connsiteY4418" fmla="*/ 474518 h 1348946"/>
              <a:gd name="connsiteX4419" fmla="*/ 681437 w 1133160"/>
              <a:gd name="connsiteY4419" fmla="*/ 474338 h 1348946"/>
              <a:gd name="connsiteX4420" fmla="*/ 681705 w 1133160"/>
              <a:gd name="connsiteY4420" fmla="*/ 474171 h 1348946"/>
              <a:gd name="connsiteX4421" fmla="*/ 681822 w 1133160"/>
              <a:gd name="connsiteY4421" fmla="*/ 474068 h 1348946"/>
              <a:gd name="connsiteX4422" fmla="*/ 682109 w 1133160"/>
              <a:gd name="connsiteY4422" fmla="*/ 473976 h 1348946"/>
              <a:gd name="connsiteX4423" fmla="*/ 682322 w 1133160"/>
              <a:gd name="connsiteY4423" fmla="*/ 473868 h 1348946"/>
              <a:gd name="connsiteX4424" fmla="*/ 682456 w 1133160"/>
              <a:gd name="connsiteY4424" fmla="*/ 473783 h 1348946"/>
              <a:gd name="connsiteX4425" fmla="*/ 682700 w 1133160"/>
              <a:gd name="connsiteY4425" fmla="*/ 473726 h 1348946"/>
              <a:gd name="connsiteX4426" fmla="*/ 682924 w 1133160"/>
              <a:gd name="connsiteY4426" fmla="*/ 473707 h 1348946"/>
              <a:gd name="connsiteX4427" fmla="*/ 683154 w 1133160"/>
              <a:gd name="connsiteY4427" fmla="*/ 473720 h 1348946"/>
              <a:gd name="connsiteX4428" fmla="*/ 683308 w 1133160"/>
              <a:gd name="connsiteY4428" fmla="*/ 473836 h 1348946"/>
              <a:gd name="connsiteX4429" fmla="*/ 683483 w 1133160"/>
              <a:gd name="connsiteY4429" fmla="*/ 473816 h 1348946"/>
              <a:gd name="connsiteX4430" fmla="*/ 684114 w 1133160"/>
              <a:gd name="connsiteY4430" fmla="*/ 473752 h 1348946"/>
              <a:gd name="connsiteX4431" fmla="*/ 684358 w 1133160"/>
              <a:gd name="connsiteY4431" fmla="*/ 473693 h 1348946"/>
              <a:gd name="connsiteX4432" fmla="*/ 684551 w 1133160"/>
              <a:gd name="connsiteY4432" fmla="*/ 473443 h 1348946"/>
              <a:gd name="connsiteX4433" fmla="*/ 684896 w 1133160"/>
              <a:gd name="connsiteY4433" fmla="*/ 473185 h 1348946"/>
              <a:gd name="connsiteX4434" fmla="*/ 685082 w 1133160"/>
              <a:gd name="connsiteY4434" fmla="*/ 473082 h 1348946"/>
              <a:gd name="connsiteX4435" fmla="*/ 685260 w 1133160"/>
              <a:gd name="connsiteY4435" fmla="*/ 473159 h 1348946"/>
              <a:gd name="connsiteX4436" fmla="*/ 685613 w 1133160"/>
              <a:gd name="connsiteY4436" fmla="*/ 472889 h 1348946"/>
              <a:gd name="connsiteX4437" fmla="*/ 685491 w 1133160"/>
              <a:gd name="connsiteY4437" fmla="*/ 472683 h 1348946"/>
              <a:gd name="connsiteX4438" fmla="*/ 685447 w 1133160"/>
              <a:gd name="connsiteY4438" fmla="*/ 472354 h 1348946"/>
              <a:gd name="connsiteX4439" fmla="*/ 685293 w 1133160"/>
              <a:gd name="connsiteY4439" fmla="*/ 472142 h 1348946"/>
              <a:gd name="connsiteX4440" fmla="*/ 685107 w 1133160"/>
              <a:gd name="connsiteY4440" fmla="*/ 471898 h 1348946"/>
              <a:gd name="connsiteX4441" fmla="*/ 684928 w 1133160"/>
              <a:gd name="connsiteY4441" fmla="*/ 471762 h 1348946"/>
              <a:gd name="connsiteX4442" fmla="*/ 684819 w 1133160"/>
              <a:gd name="connsiteY4442" fmla="*/ 471653 h 1348946"/>
              <a:gd name="connsiteX4443" fmla="*/ 684711 w 1133160"/>
              <a:gd name="connsiteY4443" fmla="*/ 471403 h 1348946"/>
              <a:gd name="connsiteX4444" fmla="*/ 684575 w 1133160"/>
              <a:gd name="connsiteY4444" fmla="*/ 471234 h 1348946"/>
              <a:gd name="connsiteX4445" fmla="*/ 684327 w 1133160"/>
              <a:gd name="connsiteY4445" fmla="*/ 471177 h 1348946"/>
              <a:gd name="connsiteX4446" fmla="*/ 684134 w 1133160"/>
              <a:gd name="connsiteY4446" fmla="*/ 471125 h 1348946"/>
              <a:gd name="connsiteX4447" fmla="*/ 684013 w 1133160"/>
              <a:gd name="connsiteY4447" fmla="*/ 470945 h 1348946"/>
              <a:gd name="connsiteX4448" fmla="*/ 683890 w 1133160"/>
              <a:gd name="connsiteY4448" fmla="*/ 470758 h 1348946"/>
              <a:gd name="connsiteX4449" fmla="*/ 683622 w 1133160"/>
              <a:gd name="connsiteY4449" fmla="*/ 470629 h 1348946"/>
              <a:gd name="connsiteX4450" fmla="*/ 683622 w 1133160"/>
              <a:gd name="connsiteY4450" fmla="*/ 470270 h 1348946"/>
              <a:gd name="connsiteX4451" fmla="*/ 683653 w 1133160"/>
              <a:gd name="connsiteY4451" fmla="*/ 469825 h 1348946"/>
              <a:gd name="connsiteX4452" fmla="*/ 683813 w 1133160"/>
              <a:gd name="connsiteY4452" fmla="*/ 469562 h 1348946"/>
              <a:gd name="connsiteX4453" fmla="*/ 683859 w 1133160"/>
              <a:gd name="connsiteY4453" fmla="*/ 469200 h 1348946"/>
              <a:gd name="connsiteX4454" fmla="*/ 683865 w 1133160"/>
              <a:gd name="connsiteY4454" fmla="*/ 468801 h 1348946"/>
              <a:gd name="connsiteX4455" fmla="*/ 683736 w 1133160"/>
              <a:gd name="connsiteY4455" fmla="*/ 468615 h 1348946"/>
              <a:gd name="connsiteX4456" fmla="*/ 683712 w 1133160"/>
              <a:gd name="connsiteY4456" fmla="*/ 468363 h 1348946"/>
              <a:gd name="connsiteX4457" fmla="*/ 683635 w 1133160"/>
              <a:gd name="connsiteY4457" fmla="*/ 468222 h 1348946"/>
              <a:gd name="connsiteX4458" fmla="*/ 683314 w 1133160"/>
              <a:gd name="connsiteY4458" fmla="*/ 467791 h 1348946"/>
              <a:gd name="connsiteX4459" fmla="*/ 683122 w 1133160"/>
              <a:gd name="connsiteY4459" fmla="*/ 467578 h 1348946"/>
              <a:gd name="connsiteX4460" fmla="*/ 682948 w 1133160"/>
              <a:gd name="connsiteY4460" fmla="*/ 467308 h 1348946"/>
              <a:gd name="connsiteX4461" fmla="*/ 682770 w 1133160"/>
              <a:gd name="connsiteY4461" fmla="*/ 467083 h 1348946"/>
              <a:gd name="connsiteX4462" fmla="*/ 682552 w 1133160"/>
              <a:gd name="connsiteY4462" fmla="*/ 466697 h 1348946"/>
              <a:gd name="connsiteX4463" fmla="*/ 682476 w 1133160"/>
              <a:gd name="connsiteY4463" fmla="*/ 466388 h 1348946"/>
              <a:gd name="connsiteX4464" fmla="*/ 682219 w 1133160"/>
              <a:gd name="connsiteY4464" fmla="*/ 466201 h 1348946"/>
              <a:gd name="connsiteX4465" fmla="*/ 681905 w 1133160"/>
              <a:gd name="connsiteY4465" fmla="*/ 465989 h 1348946"/>
              <a:gd name="connsiteX4466" fmla="*/ 681635 w 1133160"/>
              <a:gd name="connsiteY4466" fmla="*/ 465905 h 1348946"/>
              <a:gd name="connsiteX4467" fmla="*/ 681226 w 1133160"/>
              <a:gd name="connsiteY4467" fmla="*/ 465730 h 1348946"/>
              <a:gd name="connsiteX4468" fmla="*/ 680989 w 1133160"/>
              <a:gd name="connsiteY4468" fmla="*/ 465583 h 1348946"/>
              <a:gd name="connsiteX4469" fmla="*/ 680688 w 1133160"/>
              <a:gd name="connsiteY4469" fmla="*/ 465318 h 1348946"/>
              <a:gd name="connsiteX4470" fmla="*/ 680522 w 1133160"/>
              <a:gd name="connsiteY4470" fmla="*/ 465016 h 1348946"/>
              <a:gd name="connsiteX4471" fmla="*/ 680399 w 1133160"/>
              <a:gd name="connsiteY4471" fmla="*/ 464676 h 1348946"/>
              <a:gd name="connsiteX4472" fmla="*/ 680355 w 1133160"/>
              <a:gd name="connsiteY4472" fmla="*/ 464141 h 1348946"/>
              <a:gd name="connsiteX4473" fmla="*/ 680234 w 1133160"/>
              <a:gd name="connsiteY4473" fmla="*/ 463829 h 1348946"/>
              <a:gd name="connsiteX4474" fmla="*/ 680162 w 1133160"/>
              <a:gd name="connsiteY4474" fmla="*/ 463497 h 1348946"/>
              <a:gd name="connsiteX4475" fmla="*/ 680092 w 1133160"/>
              <a:gd name="connsiteY4475" fmla="*/ 463304 h 1348946"/>
              <a:gd name="connsiteX4476" fmla="*/ 679964 w 1133160"/>
              <a:gd name="connsiteY4476" fmla="*/ 463131 h 1348946"/>
              <a:gd name="connsiteX4477" fmla="*/ 679804 w 1133160"/>
              <a:gd name="connsiteY4477" fmla="*/ 462931 h 1348946"/>
              <a:gd name="connsiteX4478" fmla="*/ 679663 w 1133160"/>
              <a:gd name="connsiteY4478" fmla="*/ 462808 h 1348946"/>
              <a:gd name="connsiteX4479" fmla="*/ 679439 w 1133160"/>
              <a:gd name="connsiteY4479" fmla="*/ 462732 h 1348946"/>
              <a:gd name="connsiteX4480" fmla="*/ 679356 w 1133160"/>
              <a:gd name="connsiteY4480" fmla="*/ 462589 h 1348946"/>
              <a:gd name="connsiteX4481" fmla="*/ 679106 w 1133160"/>
              <a:gd name="connsiteY4481" fmla="*/ 462558 h 1348946"/>
              <a:gd name="connsiteX4482" fmla="*/ 678748 w 1133160"/>
              <a:gd name="connsiteY4482" fmla="*/ 462519 h 1348946"/>
              <a:gd name="connsiteX4483" fmla="*/ 678574 w 1133160"/>
              <a:gd name="connsiteY4483" fmla="*/ 462499 h 1348946"/>
              <a:gd name="connsiteX4484" fmla="*/ 678363 w 1133160"/>
              <a:gd name="connsiteY4484" fmla="*/ 462539 h 1348946"/>
              <a:gd name="connsiteX4485" fmla="*/ 678177 w 1133160"/>
              <a:gd name="connsiteY4485" fmla="*/ 462390 h 1348946"/>
              <a:gd name="connsiteX4486" fmla="*/ 677832 w 1133160"/>
              <a:gd name="connsiteY4486" fmla="*/ 462333 h 1348946"/>
              <a:gd name="connsiteX4487" fmla="*/ 677645 w 1133160"/>
              <a:gd name="connsiteY4487" fmla="*/ 462136 h 1348946"/>
              <a:gd name="connsiteX4488" fmla="*/ 677492 w 1133160"/>
              <a:gd name="connsiteY4488" fmla="*/ 461844 h 1348946"/>
              <a:gd name="connsiteX4489" fmla="*/ 677312 w 1133160"/>
              <a:gd name="connsiteY4489" fmla="*/ 461559 h 1348946"/>
              <a:gd name="connsiteX4490" fmla="*/ 677217 w 1133160"/>
              <a:gd name="connsiteY4490" fmla="*/ 461347 h 1348946"/>
              <a:gd name="connsiteX4491" fmla="*/ 677070 w 1133160"/>
              <a:gd name="connsiteY4491" fmla="*/ 461299 h 1348946"/>
              <a:gd name="connsiteX4492" fmla="*/ 676807 w 1133160"/>
              <a:gd name="connsiteY4492" fmla="*/ 461160 h 1348946"/>
              <a:gd name="connsiteX4493" fmla="*/ 676576 w 1133160"/>
              <a:gd name="connsiteY4493" fmla="*/ 461136 h 1348946"/>
              <a:gd name="connsiteX4494" fmla="*/ 676396 w 1133160"/>
              <a:gd name="connsiteY4494" fmla="*/ 460987 h 1348946"/>
              <a:gd name="connsiteX4495" fmla="*/ 676135 w 1133160"/>
              <a:gd name="connsiteY4495" fmla="*/ 460755 h 1348946"/>
              <a:gd name="connsiteX4496" fmla="*/ 675858 w 1133160"/>
              <a:gd name="connsiteY4496" fmla="*/ 460529 h 1348946"/>
              <a:gd name="connsiteX4497" fmla="*/ 675621 w 1133160"/>
              <a:gd name="connsiteY4497" fmla="*/ 460382 h 1348946"/>
              <a:gd name="connsiteX4498" fmla="*/ 675327 w 1133160"/>
              <a:gd name="connsiteY4498" fmla="*/ 460169 h 1348946"/>
              <a:gd name="connsiteX4499" fmla="*/ 675314 w 1133160"/>
              <a:gd name="connsiteY4499" fmla="*/ 460016 h 1348946"/>
              <a:gd name="connsiteX4500" fmla="*/ 675160 w 1133160"/>
              <a:gd name="connsiteY4500" fmla="*/ 459963 h 1348946"/>
              <a:gd name="connsiteX4501" fmla="*/ 675052 w 1133160"/>
              <a:gd name="connsiteY4501" fmla="*/ 459790 h 1348946"/>
              <a:gd name="connsiteX4502" fmla="*/ 674782 w 1133160"/>
              <a:gd name="connsiteY4502" fmla="*/ 459770 h 1348946"/>
              <a:gd name="connsiteX4503" fmla="*/ 674635 w 1133160"/>
              <a:gd name="connsiteY4503" fmla="*/ 459591 h 1348946"/>
              <a:gd name="connsiteX4504" fmla="*/ 674488 w 1133160"/>
              <a:gd name="connsiteY4504" fmla="*/ 459448 h 1348946"/>
              <a:gd name="connsiteX4505" fmla="*/ 674385 w 1133160"/>
              <a:gd name="connsiteY4505" fmla="*/ 459332 h 1348946"/>
              <a:gd name="connsiteX4506" fmla="*/ 674251 w 1133160"/>
              <a:gd name="connsiteY4506" fmla="*/ 459030 h 1348946"/>
              <a:gd name="connsiteX4507" fmla="*/ 674226 w 1133160"/>
              <a:gd name="connsiteY4507" fmla="*/ 458869 h 1348946"/>
              <a:gd name="connsiteX4508" fmla="*/ 674047 w 1133160"/>
              <a:gd name="connsiteY4508" fmla="*/ 458676 h 1348946"/>
              <a:gd name="connsiteX4509" fmla="*/ 673993 w 1133160"/>
              <a:gd name="connsiteY4509" fmla="*/ 458454 h 1348946"/>
              <a:gd name="connsiteX4510" fmla="*/ 673924 w 1133160"/>
              <a:gd name="connsiteY4510" fmla="*/ 458135 h 1348946"/>
              <a:gd name="connsiteX4511" fmla="*/ 673912 w 1133160"/>
              <a:gd name="connsiteY4511" fmla="*/ 457968 h 1348946"/>
              <a:gd name="connsiteX4512" fmla="*/ 673940 w 1133160"/>
              <a:gd name="connsiteY4512" fmla="*/ 457730 h 1348946"/>
              <a:gd name="connsiteX4513" fmla="*/ 673912 w 1133160"/>
              <a:gd name="connsiteY4513" fmla="*/ 457563 h 1348946"/>
              <a:gd name="connsiteX4514" fmla="*/ 673867 w 1133160"/>
              <a:gd name="connsiteY4514" fmla="*/ 457381 h 1348946"/>
              <a:gd name="connsiteX4515" fmla="*/ 673783 w 1133160"/>
              <a:gd name="connsiteY4515" fmla="*/ 457157 h 1348946"/>
              <a:gd name="connsiteX4516" fmla="*/ 673669 w 1133160"/>
              <a:gd name="connsiteY4516" fmla="*/ 456861 h 1348946"/>
              <a:gd name="connsiteX4517" fmla="*/ 673476 w 1133160"/>
              <a:gd name="connsiteY4517" fmla="*/ 456649 h 1348946"/>
              <a:gd name="connsiteX4518" fmla="*/ 673294 w 1133160"/>
              <a:gd name="connsiteY4518" fmla="*/ 456512 h 1348946"/>
              <a:gd name="connsiteX4519" fmla="*/ 673168 w 1133160"/>
              <a:gd name="connsiteY4519" fmla="*/ 456417 h 1348946"/>
              <a:gd name="connsiteX4520" fmla="*/ 673041 w 1133160"/>
              <a:gd name="connsiteY4520" fmla="*/ 456211 h 1348946"/>
              <a:gd name="connsiteX4521" fmla="*/ 673005 w 1133160"/>
              <a:gd name="connsiteY4521" fmla="*/ 455859 h 1348946"/>
              <a:gd name="connsiteX4522" fmla="*/ 672990 w 1133160"/>
              <a:gd name="connsiteY4522" fmla="*/ 455638 h 1348946"/>
              <a:gd name="connsiteX4523" fmla="*/ 673005 w 1133160"/>
              <a:gd name="connsiteY4523" fmla="*/ 455432 h 1348946"/>
              <a:gd name="connsiteX4524" fmla="*/ 672989 w 1133160"/>
              <a:gd name="connsiteY4524" fmla="*/ 455249 h 1348946"/>
              <a:gd name="connsiteX4525" fmla="*/ 672812 w 1133160"/>
              <a:gd name="connsiteY4525" fmla="*/ 454943 h 1348946"/>
              <a:gd name="connsiteX4526" fmla="*/ 672752 w 1133160"/>
              <a:gd name="connsiteY4526" fmla="*/ 454631 h 1348946"/>
              <a:gd name="connsiteX4527" fmla="*/ 672925 w 1133160"/>
              <a:gd name="connsiteY4527" fmla="*/ 454219 h 1348946"/>
              <a:gd name="connsiteX4528" fmla="*/ 672905 w 1133160"/>
              <a:gd name="connsiteY4528" fmla="*/ 453794 h 1348946"/>
              <a:gd name="connsiteX4529" fmla="*/ 672879 w 1133160"/>
              <a:gd name="connsiteY4529" fmla="*/ 452926 h 1348946"/>
              <a:gd name="connsiteX4530" fmla="*/ 672835 w 1133160"/>
              <a:gd name="connsiteY4530" fmla="*/ 452450 h 1348946"/>
              <a:gd name="connsiteX4531" fmla="*/ 672930 w 1133160"/>
              <a:gd name="connsiteY4531" fmla="*/ 452159 h 1348946"/>
              <a:gd name="connsiteX4532" fmla="*/ 673155 w 1133160"/>
              <a:gd name="connsiteY4532" fmla="*/ 451503 h 1348946"/>
              <a:gd name="connsiteX4533" fmla="*/ 673283 w 1133160"/>
              <a:gd name="connsiteY4533" fmla="*/ 450892 h 1348946"/>
              <a:gd name="connsiteX4534" fmla="*/ 673463 w 1133160"/>
              <a:gd name="connsiteY4534" fmla="*/ 450499 h 1348946"/>
              <a:gd name="connsiteX4535" fmla="*/ 673731 w 1133160"/>
              <a:gd name="connsiteY4535" fmla="*/ 450054 h 1348946"/>
              <a:gd name="connsiteX4536" fmla="*/ 674326 w 1133160"/>
              <a:gd name="connsiteY4536" fmla="*/ 449083 h 1348946"/>
              <a:gd name="connsiteX4537" fmla="*/ 674660 w 1133160"/>
              <a:gd name="connsiteY4537" fmla="*/ 448761 h 1348946"/>
              <a:gd name="connsiteX4538" fmla="*/ 675000 w 1133160"/>
              <a:gd name="connsiteY4538" fmla="*/ 448292 h 1348946"/>
              <a:gd name="connsiteX4539" fmla="*/ 675646 w 1133160"/>
              <a:gd name="connsiteY4539" fmla="*/ 446933 h 1348946"/>
              <a:gd name="connsiteX4540" fmla="*/ 675639 w 1133160"/>
              <a:gd name="connsiteY4540" fmla="*/ 446372 h 1348946"/>
              <a:gd name="connsiteX4541" fmla="*/ 675255 w 1133160"/>
              <a:gd name="connsiteY4541" fmla="*/ 445574 h 1348946"/>
              <a:gd name="connsiteX4542" fmla="*/ 674974 w 1133160"/>
              <a:gd name="connsiteY4542" fmla="*/ 445175 h 1348946"/>
              <a:gd name="connsiteX4543" fmla="*/ 674570 w 1133160"/>
              <a:gd name="connsiteY4543" fmla="*/ 444623 h 1348946"/>
              <a:gd name="connsiteX4544" fmla="*/ 674135 w 1133160"/>
              <a:gd name="connsiteY4544" fmla="*/ 444248 h 1348946"/>
              <a:gd name="connsiteX4545" fmla="*/ 673865 w 1133160"/>
              <a:gd name="connsiteY4545" fmla="*/ 444075 h 1348946"/>
              <a:gd name="connsiteX4546" fmla="*/ 673039 w 1133160"/>
              <a:gd name="connsiteY4546" fmla="*/ 443516 h 1348946"/>
              <a:gd name="connsiteX4547" fmla="*/ 672475 w 1133160"/>
              <a:gd name="connsiteY4547" fmla="*/ 442942 h 1348946"/>
              <a:gd name="connsiteX4548" fmla="*/ 672181 w 1133160"/>
              <a:gd name="connsiteY4548" fmla="*/ 442518 h 1348946"/>
              <a:gd name="connsiteX4549" fmla="*/ 672117 w 1133160"/>
              <a:gd name="connsiteY4549" fmla="*/ 442317 h 1348946"/>
              <a:gd name="connsiteX4550" fmla="*/ 672117 w 1133160"/>
              <a:gd name="connsiteY4550" fmla="*/ 441944 h 1348946"/>
              <a:gd name="connsiteX4551" fmla="*/ 672097 w 1133160"/>
              <a:gd name="connsiteY4551" fmla="*/ 441552 h 1348946"/>
              <a:gd name="connsiteX4552" fmla="*/ 672194 w 1133160"/>
              <a:gd name="connsiteY4552" fmla="*/ 441146 h 1348946"/>
              <a:gd name="connsiteX4553" fmla="*/ 672374 w 1133160"/>
              <a:gd name="connsiteY4553" fmla="*/ 440793 h 1348946"/>
              <a:gd name="connsiteX4554" fmla="*/ 672617 w 1133160"/>
              <a:gd name="connsiteY4554" fmla="*/ 440491 h 1348946"/>
              <a:gd name="connsiteX4555" fmla="*/ 672622 w 1133160"/>
              <a:gd name="connsiteY4555" fmla="*/ 440285 h 1348946"/>
              <a:gd name="connsiteX4556" fmla="*/ 672712 w 1133160"/>
              <a:gd name="connsiteY4556" fmla="*/ 440129 h 1348946"/>
              <a:gd name="connsiteX4557" fmla="*/ 672859 w 1133160"/>
              <a:gd name="connsiteY4557" fmla="*/ 439923 h 1348946"/>
              <a:gd name="connsiteX4558" fmla="*/ 673232 w 1133160"/>
              <a:gd name="connsiteY4558" fmla="*/ 439434 h 1348946"/>
              <a:gd name="connsiteX4559" fmla="*/ 673321 w 1133160"/>
              <a:gd name="connsiteY4559" fmla="*/ 439254 h 1348946"/>
              <a:gd name="connsiteX4560" fmla="*/ 673551 w 1133160"/>
              <a:gd name="connsiteY4560" fmla="*/ 439132 h 1348946"/>
              <a:gd name="connsiteX4561" fmla="*/ 673731 w 1133160"/>
              <a:gd name="connsiteY4561" fmla="*/ 438919 h 1348946"/>
              <a:gd name="connsiteX4562" fmla="*/ 673878 w 1133160"/>
              <a:gd name="connsiteY4562" fmla="*/ 438797 h 1348946"/>
              <a:gd name="connsiteX4563" fmla="*/ 674243 w 1133160"/>
              <a:gd name="connsiteY4563" fmla="*/ 438617 h 1348946"/>
              <a:gd name="connsiteX4564" fmla="*/ 674442 w 1133160"/>
              <a:gd name="connsiteY4564" fmla="*/ 438527 h 1348946"/>
              <a:gd name="connsiteX4565" fmla="*/ 674699 w 1133160"/>
              <a:gd name="connsiteY4565" fmla="*/ 438488 h 1348946"/>
              <a:gd name="connsiteX4566" fmla="*/ 674884 w 1133160"/>
              <a:gd name="connsiteY4566" fmla="*/ 438540 h 1348946"/>
              <a:gd name="connsiteX4567" fmla="*/ 675095 w 1133160"/>
              <a:gd name="connsiteY4567" fmla="*/ 438656 h 1348946"/>
              <a:gd name="connsiteX4568" fmla="*/ 675288 w 1133160"/>
              <a:gd name="connsiteY4568" fmla="*/ 438919 h 1348946"/>
              <a:gd name="connsiteX4569" fmla="*/ 675338 w 1133160"/>
              <a:gd name="connsiteY4569" fmla="*/ 439079 h 1348946"/>
              <a:gd name="connsiteX4570" fmla="*/ 675358 w 1133160"/>
              <a:gd name="connsiteY4570" fmla="*/ 439563 h 1348946"/>
              <a:gd name="connsiteX4571" fmla="*/ 675716 w 1133160"/>
              <a:gd name="connsiteY4571" fmla="*/ 440079 h 1348946"/>
              <a:gd name="connsiteX4572" fmla="*/ 675889 w 1133160"/>
              <a:gd name="connsiteY4572" fmla="*/ 440322 h 1348946"/>
              <a:gd name="connsiteX4573" fmla="*/ 676063 w 1133160"/>
              <a:gd name="connsiteY4573" fmla="*/ 440528 h 1348946"/>
              <a:gd name="connsiteX4574" fmla="*/ 676498 w 1133160"/>
              <a:gd name="connsiteY4574" fmla="*/ 440741 h 1348946"/>
              <a:gd name="connsiteX4575" fmla="*/ 676864 w 1133160"/>
              <a:gd name="connsiteY4575" fmla="*/ 440754 h 1348946"/>
              <a:gd name="connsiteX4576" fmla="*/ 677145 w 1133160"/>
              <a:gd name="connsiteY4576" fmla="*/ 440708 h 1348946"/>
              <a:gd name="connsiteX4577" fmla="*/ 677279 w 1133160"/>
              <a:gd name="connsiteY4577" fmla="*/ 440773 h 1348946"/>
              <a:gd name="connsiteX4578" fmla="*/ 677439 w 1133160"/>
              <a:gd name="connsiteY4578" fmla="*/ 440715 h 1348946"/>
              <a:gd name="connsiteX4579" fmla="*/ 677626 w 1133160"/>
              <a:gd name="connsiteY4579" fmla="*/ 440605 h 1348946"/>
              <a:gd name="connsiteX4580" fmla="*/ 677894 w 1133160"/>
              <a:gd name="connsiteY4580" fmla="*/ 440419 h 1348946"/>
              <a:gd name="connsiteX4581" fmla="*/ 678208 w 1133160"/>
              <a:gd name="connsiteY4581" fmla="*/ 440039 h 1348946"/>
              <a:gd name="connsiteX4582" fmla="*/ 678394 w 1133160"/>
              <a:gd name="connsiteY4582" fmla="*/ 439281 h 1348946"/>
              <a:gd name="connsiteX4583" fmla="*/ 678432 w 1133160"/>
              <a:gd name="connsiteY4583" fmla="*/ 438983 h 1348946"/>
              <a:gd name="connsiteX4584" fmla="*/ 678649 w 1133160"/>
              <a:gd name="connsiteY4584" fmla="*/ 438411 h 1348946"/>
              <a:gd name="connsiteX4585" fmla="*/ 678649 w 1133160"/>
              <a:gd name="connsiteY4585" fmla="*/ 438038 h 1348946"/>
              <a:gd name="connsiteX4586" fmla="*/ 678803 w 1133160"/>
              <a:gd name="connsiteY4586" fmla="*/ 437542 h 1348946"/>
              <a:gd name="connsiteX4587" fmla="*/ 678970 w 1133160"/>
              <a:gd name="connsiteY4587" fmla="*/ 437047 h 1348946"/>
              <a:gd name="connsiteX4588" fmla="*/ 679143 w 1133160"/>
              <a:gd name="connsiteY4588" fmla="*/ 436442 h 1348946"/>
              <a:gd name="connsiteX4589" fmla="*/ 679341 w 1133160"/>
              <a:gd name="connsiteY4589" fmla="*/ 435624 h 1348946"/>
              <a:gd name="connsiteX4590" fmla="*/ 679470 w 1133160"/>
              <a:gd name="connsiteY4590" fmla="*/ 434710 h 1348946"/>
              <a:gd name="connsiteX4591" fmla="*/ 679501 w 1133160"/>
              <a:gd name="connsiteY4591" fmla="*/ 433996 h 1348946"/>
              <a:gd name="connsiteX4592" fmla="*/ 679490 w 1133160"/>
              <a:gd name="connsiteY4592" fmla="*/ 433706 h 1348946"/>
              <a:gd name="connsiteX4593" fmla="*/ 679431 w 1133160"/>
              <a:gd name="connsiteY4593" fmla="*/ 433345 h 1348946"/>
              <a:gd name="connsiteX4594" fmla="*/ 679330 w 1133160"/>
              <a:gd name="connsiteY4594" fmla="*/ 433095 h 1348946"/>
              <a:gd name="connsiteX4595" fmla="*/ 678682 w 1133160"/>
              <a:gd name="connsiteY4595" fmla="*/ 432734 h 1348946"/>
              <a:gd name="connsiteX4596" fmla="*/ 678401 w 1133160"/>
              <a:gd name="connsiteY4596" fmla="*/ 432431 h 1348946"/>
              <a:gd name="connsiteX4597" fmla="*/ 678228 w 1133160"/>
              <a:gd name="connsiteY4597" fmla="*/ 432161 h 1348946"/>
              <a:gd name="connsiteX4598" fmla="*/ 678035 w 1133160"/>
              <a:gd name="connsiteY4598" fmla="*/ 431614 h 1348946"/>
              <a:gd name="connsiteX4599" fmla="*/ 677964 w 1133160"/>
              <a:gd name="connsiteY4599" fmla="*/ 431164 h 1348946"/>
              <a:gd name="connsiteX4600" fmla="*/ 677868 w 1133160"/>
              <a:gd name="connsiteY4600" fmla="*/ 430778 h 1348946"/>
              <a:gd name="connsiteX4601" fmla="*/ 677863 w 1133160"/>
              <a:gd name="connsiteY4601" fmla="*/ 430276 h 1348946"/>
              <a:gd name="connsiteX4602" fmla="*/ 677964 w 1133160"/>
              <a:gd name="connsiteY4602" fmla="*/ 430108 h 1348946"/>
              <a:gd name="connsiteX4603" fmla="*/ 678259 w 1133160"/>
              <a:gd name="connsiteY4603" fmla="*/ 429985 h 1348946"/>
              <a:gd name="connsiteX4604" fmla="*/ 678355 w 1133160"/>
              <a:gd name="connsiteY4604" fmla="*/ 429781 h 1348946"/>
              <a:gd name="connsiteX4605" fmla="*/ 678478 w 1133160"/>
              <a:gd name="connsiteY4605" fmla="*/ 429349 h 1348946"/>
              <a:gd name="connsiteX4606" fmla="*/ 678483 w 1133160"/>
              <a:gd name="connsiteY4606" fmla="*/ 428827 h 1348946"/>
              <a:gd name="connsiteX4607" fmla="*/ 678448 w 1133160"/>
              <a:gd name="connsiteY4607" fmla="*/ 428425 h 1348946"/>
              <a:gd name="connsiteX4608" fmla="*/ 678662 w 1133160"/>
              <a:gd name="connsiteY4608" fmla="*/ 428242 h 1348946"/>
              <a:gd name="connsiteX4609" fmla="*/ 679264 w 1133160"/>
              <a:gd name="connsiteY4609" fmla="*/ 428190 h 1348946"/>
              <a:gd name="connsiteX4610" fmla="*/ 679822 w 1133160"/>
              <a:gd name="connsiteY4610" fmla="*/ 428365 h 1348946"/>
              <a:gd name="connsiteX4611" fmla="*/ 680329 w 1133160"/>
              <a:gd name="connsiteY4611" fmla="*/ 428795 h 1348946"/>
              <a:gd name="connsiteX4612" fmla="*/ 680623 w 1133160"/>
              <a:gd name="connsiteY4612" fmla="*/ 429073 h 1348946"/>
              <a:gd name="connsiteX4613" fmla="*/ 680854 w 1133160"/>
              <a:gd name="connsiteY4613" fmla="*/ 429297 h 1348946"/>
              <a:gd name="connsiteX4614" fmla="*/ 681065 w 1133160"/>
              <a:gd name="connsiteY4614" fmla="*/ 429722 h 1348946"/>
              <a:gd name="connsiteX4615" fmla="*/ 681288 w 1133160"/>
              <a:gd name="connsiteY4615" fmla="*/ 429941 h 1348946"/>
              <a:gd name="connsiteX4616" fmla="*/ 681462 w 1133160"/>
              <a:gd name="connsiteY4616" fmla="*/ 430044 h 1348946"/>
              <a:gd name="connsiteX4617" fmla="*/ 681666 w 1133160"/>
              <a:gd name="connsiteY4617" fmla="*/ 430031 h 1348946"/>
              <a:gd name="connsiteX4618" fmla="*/ 682000 w 1133160"/>
              <a:gd name="connsiteY4618" fmla="*/ 430217 h 1348946"/>
              <a:gd name="connsiteX4619" fmla="*/ 682505 w 1133160"/>
              <a:gd name="connsiteY4619" fmla="*/ 429967 h 1348946"/>
              <a:gd name="connsiteX4620" fmla="*/ 682986 w 1133160"/>
              <a:gd name="connsiteY4620" fmla="*/ 429386 h 1348946"/>
              <a:gd name="connsiteX4621" fmla="*/ 683069 w 1133160"/>
              <a:gd name="connsiteY4621" fmla="*/ 428853 h 1348946"/>
              <a:gd name="connsiteX4622" fmla="*/ 682986 w 1133160"/>
              <a:gd name="connsiteY4622" fmla="*/ 428158 h 1348946"/>
              <a:gd name="connsiteX4623" fmla="*/ 682718 w 1133160"/>
              <a:gd name="connsiteY4623" fmla="*/ 426948 h 1348946"/>
              <a:gd name="connsiteX4624" fmla="*/ 682588 w 1133160"/>
              <a:gd name="connsiteY4624" fmla="*/ 426471 h 1348946"/>
              <a:gd name="connsiteX4625" fmla="*/ 682571 w 1133160"/>
              <a:gd name="connsiteY4625" fmla="*/ 426208 h 1348946"/>
              <a:gd name="connsiteX4626" fmla="*/ 682494 w 1133160"/>
              <a:gd name="connsiteY4626" fmla="*/ 425879 h 1348946"/>
              <a:gd name="connsiteX4627" fmla="*/ 682461 w 1133160"/>
              <a:gd name="connsiteY4627" fmla="*/ 425397 h 1348946"/>
              <a:gd name="connsiteX4628" fmla="*/ 682358 w 1133160"/>
              <a:gd name="connsiteY4628" fmla="*/ 425133 h 1348946"/>
              <a:gd name="connsiteX4629" fmla="*/ 682314 w 1133160"/>
              <a:gd name="connsiteY4629" fmla="*/ 424978 h 1348946"/>
              <a:gd name="connsiteX4630" fmla="*/ 681980 w 1133160"/>
              <a:gd name="connsiteY4630" fmla="*/ 424739 h 1348946"/>
              <a:gd name="connsiteX4631" fmla="*/ 681647 w 1133160"/>
              <a:gd name="connsiteY4631" fmla="*/ 424502 h 1348946"/>
              <a:gd name="connsiteX4632" fmla="*/ 681097 w 1133160"/>
              <a:gd name="connsiteY4632" fmla="*/ 424130 h 1348946"/>
              <a:gd name="connsiteX4633" fmla="*/ 680854 w 1133160"/>
              <a:gd name="connsiteY4633" fmla="*/ 423904 h 1348946"/>
              <a:gd name="connsiteX4634" fmla="*/ 680713 w 1133160"/>
              <a:gd name="connsiteY4634" fmla="*/ 423639 h 1348946"/>
              <a:gd name="connsiteX4635" fmla="*/ 680700 w 1133160"/>
              <a:gd name="connsiteY4635" fmla="*/ 423144 h 1348946"/>
              <a:gd name="connsiteX4636" fmla="*/ 680654 w 1133160"/>
              <a:gd name="connsiteY4636" fmla="*/ 422668 h 1348946"/>
              <a:gd name="connsiteX4637" fmla="*/ 680520 w 1133160"/>
              <a:gd name="connsiteY4637" fmla="*/ 422262 h 1348946"/>
              <a:gd name="connsiteX4638" fmla="*/ 680289 w 1133160"/>
              <a:gd name="connsiteY4638" fmla="*/ 422069 h 1348946"/>
              <a:gd name="connsiteX4639" fmla="*/ 679982 w 1133160"/>
              <a:gd name="connsiteY4639" fmla="*/ 421799 h 1348946"/>
              <a:gd name="connsiteX4640" fmla="*/ 679714 w 1133160"/>
              <a:gd name="connsiteY4640" fmla="*/ 421445 h 1348946"/>
              <a:gd name="connsiteX4641" fmla="*/ 679424 w 1133160"/>
              <a:gd name="connsiteY4641" fmla="*/ 421181 h 1348946"/>
              <a:gd name="connsiteX4642" fmla="*/ 679438 w 1133160"/>
              <a:gd name="connsiteY4642" fmla="*/ 420782 h 1348946"/>
              <a:gd name="connsiteX4643" fmla="*/ 679624 w 1133160"/>
              <a:gd name="connsiteY4643" fmla="*/ 420312 h 1348946"/>
              <a:gd name="connsiteX4644" fmla="*/ 679886 w 1133160"/>
              <a:gd name="connsiteY4644" fmla="*/ 419895 h 1348946"/>
              <a:gd name="connsiteX4645" fmla="*/ 679912 w 1133160"/>
              <a:gd name="connsiteY4645" fmla="*/ 419675 h 1348946"/>
              <a:gd name="connsiteX4646" fmla="*/ 679694 w 1133160"/>
              <a:gd name="connsiteY4646" fmla="*/ 419134 h 1348946"/>
              <a:gd name="connsiteX4647" fmla="*/ 679611 w 1133160"/>
              <a:gd name="connsiteY4647" fmla="*/ 418954 h 1348946"/>
              <a:gd name="connsiteX4648" fmla="*/ 679604 w 1133160"/>
              <a:gd name="connsiteY4648" fmla="*/ 418568 h 1348946"/>
              <a:gd name="connsiteX4649" fmla="*/ 679604 w 1133160"/>
              <a:gd name="connsiteY4649" fmla="*/ 418286 h 1348946"/>
              <a:gd name="connsiteX4650" fmla="*/ 679637 w 1133160"/>
              <a:gd name="connsiteY4650" fmla="*/ 417795 h 1348946"/>
              <a:gd name="connsiteX4651" fmla="*/ 679725 w 1133160"/>
              <a:gd name="connsiteY4651" fmla="*/ 417589 h 1348946"/>
              <a:gd name="connsiteX4652" fmla="*/ 679725 w 1133160"/>
              <a:gd name="connsiteY4652" fmla="*/ 417358 h 1348946"/>
              <a:gd name="connsiteX4653" fmla="*/ 680072 w 1133160"/>
              <a:gd name="connsiteY4653" fmla="*/ 416914 h 1348946"/>
              <a:gd name="connsiteX4654" fmla="*/ 680162 w 1133160"/>
              <a:gd name="connsiteY4654" fmla="*/ 416753 h 1348946"/>
              <a:gd name="connsiteX4655" fmla="*/ 680661 w 1133160"/>
              <a:gd name="connsiteY4655" fmla="*/ 416644 h 1348946"/>
              <a:gd name="connsiteX4656" fmla="*/ 680719 w 1133160"/>
              <a:gd name="connsiteY4656" fmla="*/ 416495 h 1348946"/>
              <a:gd name="connsiteX4657" fmla="*/ 680757 w 1133160"/>
              <a:gd name="connsiteY4657" fmla="*/ 416148 h 1348946"/>
              <a:gd name="connsiteX4658" fmla="*/ 680674 w 1133160"/>
              <a:gd name="connsiteY4658" fmla="*/ 415691 h 1348946"/>
              <a:gd name="connsiteX4659" fmla="*/ 680633 w 1133160"/>
              <a:gd name="connsiteY4659" fmla="*/ 415179 h 1348946"/>
              <a:gd name="connsiteX4660" fmla="*/ 681001 w 1133160"/>
              <a:gd name="connsiteY4660" fmla="*/ 414822 h 1348946"/>
              <a:gd name="connsiteX4661" fmla="*/ 681442 w 1133160"/>
              <a:gd name="connsiteY4661" fmla="*/ 414629 h 1348946"/>
              <a:gd name="connsiteX4662" fmla="*/ 681782 w 1133160"/>
              <a:gd name="connsiteY4662" fmla="*/ 414487 h 1348946"/>
              <a:gd name="connsiteX4663" fmla="*/ 682077 w 1133160"/>
              <a:gd name="connsiteY4663" fmla="*/ 414333 h 1348946"/>
              <a:gd name="connsiteX4664" fmla="*/ 682281 w 1133160"/>
              <a:gd name="connsiteY4664" fmla="*/ 413972 h 1348946"/>
              <a:gd name="connsiteX4665" fmla="*/ 682227 w 1133160"/>
              <a:gd name="connsiteY4665" fmla="*/ 413593 h 1348946"/>
              <a:gd name="connsiteX4666" fmla="*/ 682096 w 1133160"/>
              <a:gd name="connsiteY4666" fmla="*/ 413065 h 1348946"/>
              <a:gd name="connsiteX4667" fmla="*/ 682070 w 1133160"/>
              <a:gd name="connsiteY4667" fmla="*/ 412762 h 1348946"/>
              <a:gd name="connsiteX4668" fmla="*/ 682351 w 1133160"/>
              <a:gd name="connsiteY4668" fmla="*/ 412126 h 1348946"/>
              <a:gd name="connsiteX4669" fmla="*/ 682896 w 1133160"/>
              <a:gd name="connsiteY4669" fmla="*/ 411109 h 1348946"/>
              <a:gd name="connsiteX4670" fmla="*/ 683243 w 1133160"/>
              <a:gd name="connsiteY4670" fmla="*/ 410241 h 1348946"/>
              <a:gd name="connsiteX4671" fmla="*/ 683336 w 1133160"/>
              <a:gd name="connsiteY4671" fmla="*/ 409942 h 1348946"/>
              <a:gd name="connsiteX4672" fmla="*/ 683239 w 1133160"/>
              <a:gd name="connsiteY4672" fmla="*/ 409507 h 1348946"/>
              <a:gd name="connsiteX4673" fmla="*/ 683043 w 1133160"/>
              <a:gd name="connsiteY4673" fmla="*/ 408632 h 1348946"/>
              <a:gd name="connsiteX4674" fmla="*/ 681818 w 1133160"/>
              <a:gd name="connsiteY4674" fmla="*/ 406272 h 1348946"/>
              <a:gd name="connsiteX4675" fmla="*/ 682109 w 1133160"/>
              <a:gd name="connsiteY4675" fmla="*/ 403766 h 1348946"/>
              <a:gd name="connsiteX4676" fmla="*/ 681534 w 1133160"/>
              <a:gd name="connsiteY4676" fmla="*/ 402116 h 1348946"/>
              <a:gd name="connsiteX4677" fmla="*/ 681956 w 1133160"/>
              <a:gd name="connsiteY4677" fmla="*/ 401038 h 1348946"/>
              <a:gd name="connsiteX4678" fmla="*/ 681257 w 1133160"/>
              <a:gd name="connsiteY4678" fmla="*/ 401171 h 1348946"/>
              <a:gd name="connsiteX4679" fmla="*/ 680576 w 1133160"/>
              <a:gd name="connsiteY4679" fmla="*/ 400271 h 1348946"/>
              <a:gd name="connsiteX4680" fmla="*/ 680303 w 1133160"/>
              <a:gd name="connsiteY4680" fmla="*/ 399930 h 1348946"/>
              <a:gd name="connsiteX4681" fmla="*/ 679387 w 1133160"/>
              <a:gd name="connsiteY4681" fmla="*/ 399711 h 1348946"/>
              <a:gd name="connsiteX4682" fmla="*/ 678893 w 1133160"/>
              <a:gd name="connsiteY4682" fmla="*/ 399130 h 1348946"/>
              <a:gd name="connsiteX4683" fmla="*/ 678810 w 1133160"/>
              <a:gd name="connsiteY4683" fmla="*/ 398944 h 1348946"/>
              <a:gd name="connsiteX4684" fmla="*/ 679227 w 1133160"/>
              <a:gd name="connsiteY4684" fmla="*/ 398494 h 1348946"/>
              <a:gd name="connsiteX4685" fmla="*/ 679220 w 1133160"/>
              <a:gd name="connsiteY4685" fmla="*/ 397470 h 1348946"/>
              <a:gd name="connsiteX4686" fmla="*/ 679359 w 1133160"/>
              <a:gd name="connsiteY4686" fmla="*/ 397273 h 1348946"/>
              <a:gd name="connsiteX4687" fmla="*/ 679451 w 1133160"/>
              <a:gd name="connsiteY4687" fmla="*/ 397142 h 1348946"/>
              <a:gd name="connsiteX4688" fmla="*/ 679771 w 1133160"/>
              <a:gd name="connsiteY4688" fmla="*/ 397021 h 1348946"/>
              <a:gd name="connsiteX4689" fmla="*/ 679861 w 1133160"/>
              <a:gd name="connsiteY4689" fmla="*/ 397181 h 1348946"/>
              <a:gd name="connsiteX4690" fmla="*/ 679868 w 1133160"/>
              <a:gd name="connsiteY4690" fmla="*/ 397626 h 1348946"/>
              <a:gd name="connsiteX4691" fmla="*/ 680188 w 1133160"/>
              <a:gd name="connsiteY4691" fmla="*/ 397650 h 1348946"/>
              <a:gd name="connsiteX4692" fmla="*/ 680265 w 1133160"/>
              <a:gd name="connsiteY4692" fmla="*/ 398538 h 1348946"/>
              <a:gd name="connsiteX4693" fmla="*/ 680661 w 1133160"/>
              <a:gd name="connsiteY4693" fmla="*/ 398970 h 1348946"/>
              <a:gd name="connsiteX4694" fmla="*/ 681609 w 1133160"/>
              <a:gd name="connsiteY4694" fmla="*/ 398610 h 1348946"/>
              <a:gd name="connsiteX4695" fmla="*/ 681993 w 1133160"/>
              <a:gd name="connsiteY4695" fmla="*/ 398617 h 1348946"/>
              <a:gd name="connsiteX4696" fmla="*/ 683082 w 1133160"/>
              <a:gd name="connsiteY4696" fmla="*/ 399182 h 1348946"/>
              <a:gd name="connsiteX4697" fmla="*/ 683767 w 1133160"/>
              <a:gd name="connsiteY4697" fmla="*/ 399195 h 1348946"/>
              <a:gd name="connsiteX4698" fmla="*/ 683563 w 1133160"/>
              <a:gd name="connsiteY4698" fmla="*/ 398834 h 1348946"/>
              <a:gd name="connsiteX4699" fmla="*/ 683556 w 1133160"/>
              <a:gd name="connsiteY4699" fmla="*/ 397837 h 1348946"/>
              <a:gd name="connsiteX4700" fmla="*/ 683300 w 1133160"/>
              <a:gd name="connsiteY4700" fmla="*/ 397541 h 1348946"/>
              <a:gd name="connsiteX4701" fmla="*/ 683352 w 1133160"/>
              <a:gd name="connsiteY4701" fmla="*/ 397297 h 1348946"/>
              <a:gd name="connsiteX4702" fmla="*/ 683717 w 1133160"/>
              <a:gd name="connsiteY4702" fmla="*/ 397104 h 1348946"/>
              <a:gd name="connsiteX4703" fmla="*/ 683646 w 1133160"/>
              <a:gd name="connsiteY4703" fmla="*/ 396821 h 1348946"/>
              <a:gd name="connsiteX4704" fmla="*/ 683332 w 1133160"/>
              <a:gd name="connsiteY4704" fmla="*/ 396434 h 1348946"/>
              <a:gd name="connsiteX4705" fmla="*/ 682986 w 1133160"/>
              <a:gd name="connsiteY4705" fmla="*/ 395327 h 1348946"/>
              <a:gd name="connsiteX4706" fmla="*/ 682986 w 1133160"/>
              <a:gd name="connsiteY4706" fmla="*/ 394838 h 1348946"/>
              <a:gd name="connsiteX4707" fmla="*/ 683627 w 1133160"/>
              <a:gd name="connsiteY4707" fmla="*/ 393943 h 1348946"/>
              <a:gd name="connsiteX4708" fmla="*/ 683614 w 1133160"/>
              <a:gd name="connsiteY4708" fmla="*/ 393648 h 1348946"/>
              <a:gd name="connsiteX4709" fmla="*/ 683429 w 1133160"/>
              <a:gd name="connsiteY4709" fmla="*/ 393500 h 1348946"/>
              <a:gd name="connsiteX4710" fmla="*/ 682700 w 1133160"/>
              <a:gd name="connsiteY4710" fmla="*/ 393543 h 1348946"/>
              <a:gd name="connsiteX4711" fmla="*/ 682019 w 1133160"/>
              <a:gd name="connsiteY4711" fmla="*/ 394272 h 1348946"/>
              <a:gd name="connsiteX4712" fmla="*/ 681244 w 1133160"/>
              <a:gd name="connsiteY4712" fmla="*/ 394472 h 1348946"/>
              <a:gd name="connsiteX4713" fmla="*/ 680719 w 1133160"/>
              <a:gd name="connsiteY4713" fmla="*/ 394388 h 1348946"/>
              <a:gd name="connsiteX4714" fmla="*/ 680252 w 1133160"/>
              <a:gd name="connsiteY4714" fmla="*/ 394163 h 1348946"/>
              <a:gd name="connsiteX4715" fmla="*/ 680062 w 1133160"/>
              <a:gd name="connsiteY4715" fmla="*/ 393881 h 1348946"/>
              <a:gd name="connsiteX4716" fmla="*/ 680008 w 1133160"/>
              <a:gd name="connsiteY4716" fmla="*/ 393674 h 1348946"/>
              <a:gd name="connsiteX4717" fmla="*/ 680021 w 1133160"/>
              <a:gd name="connsiteY4717" fmla="*/ 393255 h 1348946"/>
              <a:gd name="connsiteX4718" fmla="*/ 680129 w 1133160"/>
              <a:gd name="connsiteY4718" fmla="*/ 393029 h 1348946"/>
              <a:gd name="connsiteX4719" fmla="*/ 680559 w 1133160"/>
              <a:gd name="connsiteY4719" fmla="*/ 392869 h 1348946"/>
              <a:gd name="connsiteX4720" fmla="*/ 681058 w 1133160"/>
              <a:gd name="connsiteY4720" fmla="*/ 392290 h 1348946"/>
              <a:gd name="connsiteX4721" fmla="*/ 681194 w 1133160"/>
              <a:gd name="connsiteY4721" fmla="*/ 391576 h 1348946"/>
              <a:gd name="connsiteX4722" fmla="*/ 681205 w 1133160"/>
              <a:gd name="connsiteY4722" fmla="*/ 391151 h 1348946"/>
              <a:gd name="connsiteX4723" fmla="*/ 681602 w 1133160"/>
              <a:gd name="connsiteY4723" fmla="*/ 390385 h 1348946"/>
              <a:gd name="connsiteX4724" fmla="*/ 681616 w 1133160"/>
              <a:gd name="connsiteY4724" fmla="*/ 389820 h 1348946"/>
              <a:gd name="connsiteX4725" fmla="*/ 681372 w 1133160"/>
              <a:gd name="connsiteY4725" fmla="*/ 389607 h 1348946"/>
              <a:gd name="connsiteX4726" fmla="*/ 680437 w 1133160"/>
              <a:gd name="connsiteY4726" fmla="*/ 389741 h 1348946"/>
              <a:gd name="connsiteX4727" fmla="*/ 680482 w 1133160"/>
              <a:gd name="connsiteY4727" fmla="*/ 389252 h 1348946"/>
              <a:gd name="connsiteX4728" fmla="*/ 680994 w 1133160"/>
              <a:gd name="connsiteY4728" fmla="*/ 388634 h 1348946"/>
              <a:gd name="connsiteX4729" fmla="*/ 680968 w 1133160"/>
              <a:gd name="connsiteY4729" fmla="*/ 388101 h 1348946"/>
              <a:gd name="connsiteX4730" fmla="*/ 680623 w 1133160"/>
              <a:gd name="connsiteY4730" fmla="*/ 387914 h 1348946"/>
              <a:gd name="connsiteX4731" fmla="*/ 679791 w 1133160"/>
              <a:gd name="connsiteY4731" fmla="*/ 387940 h 1348946"/>
              <a:gd name="connsiteX4732" fmla="*/ 679424 w 1133160"/>
              <a:gd name="connsiteY4732" fmla="*/ 388049 h 1348946"/>
              <a:gd name="connsiteX4733" fmla="*/ 678823 w 1133160"/>
              <a:gd name="connsiteY4733" fmla="*/ 387509 h 1348946"/>
              <a:gd name="connsiteX4734" fmla="*/ 678939 w 1133160"/>
              <a:gd name="connsiteY4734" fmla="*/ 387251 h 1348946"/>
              <a:gd name="connsiteX4735" fmla="*/ 678900 w 1133160"/>
              <a:gd name="connsiteY4735" fmla="*/ 387026 h 1348946"/>
              <a:gd name="connsiteX4736" fmla="*/ 678381 w 1133160"/>
              <a:gd name="connsiteY4736" fmla="*/ 386595 h 1348946"/>
              <a:gd name="connsiteX4737" fmla="*/ 678452 w 1133160"/>
              <a:gd name="connsiteY4737" fmla="*/ 386029 h 1348946"/>
              <a:gd name="connsiteX4738" fmla="*/ 678304 w 1133160"/>
              <a:gd name="connsiteY4738" fmla="*/ 385430 h 1348946"/>
              <a:gd name="connsiteX4739" fmla="*/ 678304 w 1133160"/>
              <a:gd name="connsiteY4739" fmla="*/ 385115 h 1348946"/>
              <a:gd name="connsiteX4740" fmla="*/ 678458 w 1133160"/>
              <a:gd name="connsiteY4740" fmla="*/ 384915 h 1348946"/>
              <a:gd name="connsiteX4741" fmla="*/ 678676 w 1133160"/>
              <a:gd name="connsiteY4741" fmla="*/ 384845 h 1348946"/>
              <a:gd name="connsiteX4742" fmla="*/ 678695 w 1133160"/>
              <a:gd name="connsiteY4742" fmla="*/ 384619 h 1348946"/>
              <a:gd name="connsiteX4743" fmla="*/ 678375 w 1133160"/>
              <a:gd name="connsiteY4743" fmla="*/ 384195 h 1348946"/>
              <a:gd name="connsiteX4744" fmla="*/ 678164 w 1133160"/>
              <a:gd name="connsiteY4744" fmla="*/ 384162 h 1348946"/>
              <a:gd name="connsiteX4745" fmla="*/ 677953 w 1133160"/>
              <a:gd name="connsiteY4745" fmla="*/ 384285 h 1348946"/>
              <a:gd name="connsiteX4746" fmla="*/ 677493 w 1133160"/>
              <a:gd name="connsiteY4746" fmla="*/ 384168 h 1348946"/>
              <a:gd name="connsiteX4747" fmla="*/ 677292 w 1133160"/>
              <a:gd name="connsiteY4747" fmla="*/ 384064 h 1348946"/>
              <a:gd name="connsiteX4748" fmla="*/ 677145 w 1133160"/>
              <a:gd name="connsiteY4748" fmla="*/ 383796 h 1348946"/>
              <a:gd name="connsiteX4749" fmla="*/ 677389 w 1133160"/>
              <a:gd name="connsiteY4749" fmla="*/ 383307 h 1348946"/>
              <a:gd name="connsiteX4750" fmla="*/ 677439 w 1133160"/>
              <a:gd name="connsiteY4750" fmla="*/ 383081 h 1348946"/>
              <a:gd name="connsiteX4751" fmla="*/ 677408 w 1133160"/>
              <a:gd name="connsiteY4751" fmla="*/ 382425 h 1348946"/>
              <a:gd name="connsiteX4752" fmla="*/ 677279 w 1133160"/>
              <a:gd name="connsiteY4752" fmla="*/ 381994 h 1348946"/>
              <a:gd name="connsiteX4753" fmla="*/ 677139 w 1133160"/>
              <a:gd name="connsiteY4753" fmla="*/ 381402 h 1348946"/>
              <a:gd name="connsiteX4754" fmla="*/ 676915 w 1133160"/>
              <a:gd name="connsiteY4754" fmla="*/ 381106 h 1348946"/>
              <a:gd name="connsiteX4755" fmla="*/ 676133 w 1133160"/>
              <a:gd name="connsiteY4755" fmla="*/ 380926 h 1348946"/>
              <a:gd name="connsiteX4756" fmla="*/ 676287 w 1133160"/>
              <a:gd name="connsiteY4756" fmla="*/ 380231 h 1348946"/>
              <a:gd name="connsiteX4757" fmla="*/ 676326 w 1133160"/>
              <a:gd name="connsiteY4757" fmla="*/ 379812 h 1348946"/>
              <a:gd name="connsiteX4758" fmla="*/ 676677 w 1133160"/>
              <a:gd name="connsiteY4758" fmla="*/ 379555 h 1348946"/>
              <a:gd name="connsiteX4759" fmla="*/ 676838 w 1133160"/>
              <a:gd name="connsiteY4759" fmla="*/ 379040 h 1348946"/>
              <a:gd name="connsiteX4760" fmla="*/ 676710 w 1133160"/>
              <a:gd name="connsiteY4760" fmla="*/ 378873 h 1348946"/>
              <a:gd name="connsiteX4761" fmla="*/ 676377 w 1133160"/>
              <a:gd name="connsiteY4761" fmla="*/ 378796 h 1348946"/>
              <a:gd name="connsiteX4762" fmla="*/ 676012 w 1133160"/>
              <a:gd name="connsiteY4762" fmla="*/ 378429 h 1348946"/>
              <a:gd name="connsiteX4763" fmla="*/ 675685 w 1133160"/>
              <a:gd name="connsiteY4763" fmla="*/ 378435 h 1348946"/>
              <a:gd name="connsiteX4764" fmla="*/ 675410 w 1133160"/>
              <a:gd name="connsiteY4764" fmla="*/ 378062 h 1348946"/>
              <a:gd name="connsiteX4765" fmla="*/ 675098 w 1133160"/>
              <a:gd name="connsiteY4765" fmla="*/ 378132 h 1348946"/>
              <a:gd name="connsiteX4766" fmla="*/ 675019 w 1133160"/>
              <a:gd name="connsiteY4766" fmla="*/ 377960 h 1348946"/>
              <a:gd name="connsiteX4767" fmla="*/ 675153 w 1133160"/>
              <a:gd name="connsiteY4767" fmla="*/ 377431 h 1348946"/>
              <a:gd name="connsiteX4768" fmla="*/ 675338 w 1133160"/>
              <a:gd name="connsiteY4768" fmla="*/ 376827 h 1348946"/>
              <a:gd name="connsiteX4769" fmla="*/ 675364 w 1133160"/>
              <a:gd name="connsiteY4769" fmla="*/ 376389 h 1348946"/>
              <a:gd name="connsiteX4770" fmla="*/ 674923 w 1133160"/>
              <a:gd name="connsiteY4770" fmla="*/ 376222 h 1348946"/>
              <a:gd name="connsiteX4771" fmla="*/ 674475 w 1133160"/>
              <a:gd name="connsiteY4771" fmla="*/ 376286 h 1348946"/>
              <a:gd name="connsiteX4772" fmla="*/ 674311 w 1133160"/>
              <a:gd name="connsiteY4772" fmla="*/ 376484 h 1348946"/>
              <a:gd name="connsiteX4773" fmla="*/ 674102 w 1133160"/>
              <a:gd name="connsiteY4773" fmla="*/ 376327 h 1348946"/>
              <a:gd name="connsiteX4774" fmla="*/ 674262 w 1133160"/>
              <a:gd name="connsiteY4774" fmla="*/ 375070 h 1348946"/>
              <a:gd name="connsiteX4775" fmla="*/ 674238 w 1133160"/>
              <a:gd name="connsiteY4775" fmla="*/ 374729 h 1348946"/>
              <a:gd name="connsiteX4776" fmla="*/ 674262 w 1133160"/>
              <a:gd name="connsiteY4776" fmla="*/ 374002 h 1348946"/>
              <a:gd name="connsiteX4777" fmla="*/ 673891 w 1133160"/>
              <a:gd name="connsiteY4777" fmla="*/ 373957 h 1348946"/>
              <a:gd name="connsiteX4778" fmla="*/ 674032 w 1133160"/>
              <a:gd name="connsiteY4778" fmla="*/ 372773 h 1348946"/>
              <a:gd name="connsiteX4779" fmla="*/ 674115 w 1133160"/>
              <a:gd name="connsiteY4779" fmla="*/ 371737 h 1348946"/>
              <a:gd name="connsiteX4780" fmla="*/ 674051 w 1133160"/>
              <a:gd name="connsiteY4780" fmla="*/ 371222 h 1348946"/>
              <a:gd name="connsiteX4781" fmla="*/ 673930 w 1133160"/>
              <a:gd name="connsiteY4781" fmla="*/ 370546 h 1348946"/>
              <a:gd name="connsiteX4782" fmla="*/ 673724 w 1133160"/>
              <a:gd name="connsiteY4782" fmla="*/ 370379 h 1348946"/>
              <a:gd name="connsiteX4783" fmla="*/ 673450 w 1133160"/>
              <a:gd name="connsiteY4783" fmla="*/ 370276 h 1348946"/>
              <a:gd name="connsiteX4784" fmla="*/ 673401 w 1133160"/>
              <a:gd name="connsiteY4784" fmla="*/ 370093 h 1348946"/>
              <a:gd name="connsiteX4785" fmla="*/ 673700 w 1133160"/>
              <a:gd name="connsiteY4785" fmla="*/ 369787 h 1348946"/>
              <a:gd name="connsiteX4786" fmla="*/ 674032 w 1133160"/>
              <a:gd name="connsiteY4786" fmla="*/ 369690 h 1348946"/>
              <a:gd name="connsiteX4787" fmla="*/ 674141 w 1133160"/>
              <a:gd name="connsiteY4787" fmla="*/ 369362 h 1348946"/>
              <a:gd name="connsiteX4788" fmla="*/ 674321 w 1133160"/>
              <a:gd name="connsiteY4788" fmla="*/ 369015 h 1348946"/>
              <a:gd name="connsiteX4789" fmla="*/ 674289 w 1133160"/>
              <a:gd name="connsiteY4789" fmla="*/ 368307 h 1348946"/>
              <a:gd name="connsiteX4790" fmla="*/ 673724 w 1133160"/>
              <a:gd name="connsiteY4790" fmla="*/ 367895 h 1348946"/>
              <a:gd name="connsiteX4791" fmla="*/ 673737 w 1133160"/>
              <a:gd name="connsiteY4791" fmla="*/ 366975 h 1348946"/>
              <a:gd name="connsiteX4792" fmla="*/ 673648 w 1133160"/>
              <a:gd name="connsiteY4792" fmla="*/ 366769 h 1348946"/>
              <a:gd name="connsiteX4793" fmla="*/ 673821 w 1133160"/>
              <a:gd name="connsiteY4793" fmla="*/ 366486 h 1348946"/>
              <a:gd name="connsiteX4794" fmla="*/ 674339 w 1133160"/>
              <a:gd name="connsiteY4794" fmla="*/ 365855 h 1348946"/>
              <a:gd name="connsiteX4795" fmla="*/ 674308 w 1133160"/>
              <a:gd name="connsiteY4795" fmla="*/ 364980 h 1348946"/>
              <a:gd name="connsiteX4796" fmla="*/ 674154 w 1133160"/>
              <a:gd name="connsiteY4796" fmla="*/ 363899 h 1348946"/>
              <a:gd name="connsiteX4797" fmla="*/ 673563 w 1133160"/>
              <a:gd name="connsiteY4797" fmla="*/ 363360 h 1348946"/>
              <a:gd name="connsiteX4798" fmla="*/ 673435 w 1133160"/>
              <a:gd name="connsiteY4798" fmla="*/ 363244 h 1348946"/>
              <a:gd name="connsiteX4799" fmla="*/ 673257 w 1133160"/>
              <a:gd name="connsiteY4799" fmla="*/ 363082 h 1348946"/>
              <a:gd name="connsiteX4800" fmla="*/ 673175 w 1133160"/>
              <a:gd name="connsiteY4800" fmla="*/ 362741 h 1348946"/>
              <a:gd name="connsiteX4801" fmla="*/ 673360 w 1133160"/>
              <a:gd name="connsiteY4801" fmla="*/ 362484 h 1348946"/>
              <a:gd name="connsiteX4802" fmla="*/ 673744 w 1133160"/>
              <a:gd name="connsiteY4802" fmla="*/ 362303 h 1348946"/>
              <a:gd name="connsiteX4803" fmla="*/ 674315 w 1133160"/>
              <a:gd name="connsiteY4803" fmla="*/ 361499 h 1348946"/>
              <a:gd name="connsiteX4804" fmla="*/ 674262 w 1133160"/>
              <a:gd name="connsiteY4804" fmla="*/ 361132 h 1348946"/>
              <a:gd name="connsiteX4805" fmla="*/ 673358 w 1133160"/>
              <a:gd name="connsiteY4805" fmla="*/ 360135 h 1348946"/>
              <a:gd name="connsiteX4806" fmla="*/ 673039 w 1133160"/>
              <a:gd name="connsiteY4806" fmla="*/ 360006 h 1348946"/>
              <a:gd name="connsiteX4807" fmla="*/ 672604 w 1133160"/>
              <a:gd name="connsiteY4807" fmla="*/ 359910 h 1348946"/>
              <a:gd name="connsiteX4808" fmla="*/ 672328 w 1133160"/>
              <a:gd name="connsiteY4808" fmla="*/ 359672 h 1348946"/>
              <a:gd name="connsiteX4809" fmla="*/ 672438 w 1133160"/>
              <a:gd name="connsiteY4809" fmla="*/ 359379 h 1348946"/>
              <a:gd name="connsiteX4810" fmla="*/ 672732 w 1133160"/>
              <a:gd name="connsiteY4810" fmla="*/ 358578 h 1348946"/>
              <a:gd name="connsiteX4811" fmla="*/ 672789 w 1133160"/>
              <a:gd name="connsiteY4811" fmla="*/ 358424 h 1348946"/>
              <a:gd name="connsiteX4812" fmla="*/ 672982 w 1133160"/>
              <a:gd name="connsiteY4812" fmla="*/ 358334 h 1348946"/>
              <a:gd name="connsiteX4813" fmla="*/ 673206 w 1133160"/>
              <a:gd name="connsiteY4813" fmla="*/ 358475 h 1348946"/>
              <a:gd name="connsiteX4814" fmla="*/ 673440 w 1133160"/>
              <a:gd name="connsiteY4814" fmla="*/ 358709 h 1348946"/>
              <a:gd name="connsiteX4815" fmla="*/ 673706 w 1133160"/>
              <a:gd name="connsiteY4815" fmla="*/ 358977 h 1348946"/>
              <a:gd name="connsiteX4816" fmla="*/ 674038 w 1133160"/>
              <a:gd name="connsiteY4816" fmla="*/ 358977 h 1348946"/>
              <a:gd name="connsiteX4817" fmla="*/ 674251 w 1133160"/>
              <a:gd name="connsiteY4817" fmla="*/ 358655 h 1348946"/>
              <a:gd name="connsiteX4818" fmla="*/ 673603 w 1133160"/>
              <a:gd name="connsiteY4818" fmla="*/ 358197 h 1348946"/>
              <a:gd name="connsiteX4819" fmla="*/ 673474 w 1133160"/>
              <a:gd name="connsiteY4819" fmla="*/ 358051 h 1348946"/>
              <a:gd name="connsiteX4820" fmla="*/ 673520 w 1133160"/>
              <a:gd name="connsiteY4820" fmla="*/ 357561 h 1348946"/>
              <a:gd name="connsiteX4821" fmla="*/ 673770 w 1133160"/>
              <a:gd name="connsiteY4821" fmla="*/ 357182 h 1348946"/>
              <a:gd name="connsiteX4822" fmla="*/ 673777 w 1133160"/>
              <a:gd name="connsiteY4822" fmla="*/ 356731 h 1348946"/>
              <a:gd name="connsiteX4823" fmla="*/ 673249 w 1133160"/>
              <a:gd name="connsiteY4823" fmla="*/ 356217 h 1348946"/>
              <a:gd name="connsiteX4824" fmla="*/ 673577 w 1133160"/>
              <a:gd name="connsiteY4824" fmla="*/ 355908 h 1348946"/>
              <a:gd name="connsiteX4825" fmla="*/ 673968 w 1133160"/>
              <a:gd name="connsiteY4825" fmla="*/ 355766 h 1348946"/>
              <a:gd name="connsiteX4826" fmla="*/ 673867 w 1133160"/>
              <a:gd name="connsiteY4826" fmla="*/ 355477 h 1348946"/>
              <a:gd name="connsiteX4827" fmla="*/ 673623 w 1133160"/>
              <a:gd name="connsiteY4827" fmla="*/ 355199 h 1348946"/>
              <a:gd name="connsiteX4828" fmla="*/ 673149 w 1133160"/>
              <a:gd name="connsiteY4828" fmla="*/ 355361 h 1348946"/>
              <a:gd name="connsiteX4829" fmla="*/ 672688 w 1133160"/>
              <a:gd name="connsiteY4829" fmla="*/ 355612 h 1348946"/>
              <a:gd name="connsiteX4830" fmla="*/ 672194 w 1133160"/>
              <a:gd name="connsiteY4830" fmla="*/ 355753 h 1348946"/>
              <a:gd name="connsiteX4831" fmla="*/ 671803 w 1133160"/>
              <a:gd name="connsiteY4831" fmla="*/ 355586 h 1348946"/>
              <a:gd name="connsiteX4832" fmla="*/ 671399 w 1133160"/>
              <a:gd name="connsiteY4832" fmla="*/ 355026 h 1348946"/>
              <a:gd name="connsiteX4833" fmla="*/ 671560 w 1133160"/>
              <a:gd name="connsiteY4833" fmla="*/ 354769 h 1348946"/>
              <a:gd name="connsiteX4834" fmla="*/ 671182 w 1133160"/>
              <a:gd name="connsiteY4834" fmla="*/ 354261 h 1348946"/>
              <a:gd name="connsiteX4835" fmla="*/ 672066 w 1133160"/>
              <a:gd name="connsiteY4835" fmla="*/ 353656 h 1348946"/>
              <a:gd name="connsiteX4836" fmla="*/ 671963 w 1133160"/>
              <a:gd name="connsiteY4836" fmla="*/ 353385 h 1348946"/>
              <a:gd name="connsiteX4837" fmla="*/ 671689 w 1133160"/>
              <a:gd name="connsiteY4837" fmla="*/ 353482 h 1348946"/>
              <a:gd name="connsiteX4838" fmla="*/ 671452 w 1133160"/>
              <a:gd name="connsiteY4838" fmla="*/ 353456 h 1348946"/>
              <a:gd name="connsiteX4839" fmla="*/ 671228 w 1133160"/>
              <a:gd name="connsiteY4839" fmla="*/ 353077 h 1348946"/>
              <a:gd name="connsiteX4840" fmla="*/ 670894 w 1133160"/>
              <a:gd name="connsiteY4840" fmla="*/ 352909 h 1348946"/>
              <a:gd name="connsiteX4841" fmla="*/ 670874 w 1133160"/>
              <a:gd name="connsiteY4841" fmla="*/ 352536 h 1348946"/>
              <a:gd name="connsiteX4842" fmla="*/ 670951 w 1133160"/>
              <a:gd name="connsiteY4842" fmla="*/ 352028 h 1348946"/>
              <a:gd name="connsiteX4843" fmla="*/ 671046 w 1133160"/>
              <a:gd name="connsiteY4843" fmla="*/ 351897 h 1348946"/>
              <a:gd name="connsiteX4844" fmla="*/ 671476 w 1133160"/>
              <a:gd name="connsiteY4844" fmla="*/ 351301 h 1348946"/>
              <a:gd name="connsiteX4845" fmla="*/ 671425 w 1133160"/>
              <a:gd name="connsiteY4845" fmla="*/ 350715 h 1348946"/>
              <a:gd name="connsiteX4846" fmla="*/ 671926 w 1133160"/>
              <a:gd name="connsiteY4846" fmla="*/ 350239 h 1348946"/>
              <a:gd name="connsiteX4847" fmla="*/ 672194 w 1133160"/>
              <a:gd name="connsiteY4847" fmla="*/ 350014 h 1348946"/>
              <a:gd name="connsiteX4848" fmla="*/ 672290 w 1133160"/>
              <a:gd name="connsiteY4848" fmla="*/ 349422 h 1348946"/>
              <a:gd name="connsiteX4849" fmla="*/ 671452 w 1133160"/>
              <a:gd name="connsiteY4849" fmla="*/ 349190 h 1348946"/>
              <a:gd name="connsiteX4850" fmla="*/ 671195 w 1133160"/>
              <a:gd name="connsiteY4850" fmla="*/ 349023 h 1348946"/>
              <a:gd name="connsiteX4851" fmla="*/ 671252 w 1133160"/>
              <a:gd name="connsiteY4851" fmla="*/ 348811 h 1348946"/>
              <a:gd name="connsiteX4852" fmla="*/ 671432 w 1133160"/>
              <a:gd name="connsiteY4852" fmla="*/ 348721 h 1348946"/>
              <a:gd name="connsiteX4853" fmla="*/ 671636 w 1133160"/>
              <a:gd name="connsiteY4853" fmla="*/ 348849 h 1348946"/>
              <a:gd name="connsiteX4854" fmla="*/ 671746 w 1133160"/>
              <a:gd name="connsiteY4854" fmla="*/ 348645 h 1348946"/>
              <a:gd name="connsiteX4855" fmla="*/ 671713 w 1133160"/>
              <a:gd name="connsiteY4855" fmla="*/ 348483 h 1348946"/>
              <a:gd name="connsiteX4856" fmla="*/ 671304 w 1133160"/>
              <a:gd name="connsiteY4856" fmla="*/ 348206 h 1348946"/>
              <a:gd name="connsiteX4857" fmla="*/ 671087 w 1133160"/>
              <a:gd name="connsiteY4857" fmla="*/ 348155 h 1348946"/>
              <a:gd name="connsiteX4858" fmla="*/ 670856 w 1133160"/>
              <a:gd name="connsiteY4858" fmla="*/ 348251 h 1348946"/>
              <a:gd name="connsiteX4859" fmla="*/ 670708 w 1133160"/>
              <a:gd name="connsiteY4859" fmla="*/ 348416 h 1348946"/>
              <a:gd name="connsiteX4860" fmla="*/ 670459 w 1133160"/>
              <a:gd name="connsiteY4860" fmla="*/ 348380 h 1348946"/>
              <a:gd name="connsiteX4861" fmla="*/ 670407 w 1133160"/>
              <a:gd name="connsiteY4861" fmla="*/ 348135 h 1348946"/>
              <a:gd name="connsiteX4862" fmla="*/ 670560 w 1133160"/>
              <a:gd name="connsiteY4862" fmla="*/ 347958 h 1348946"/>
              <a:gd name="connsiteX4863" fmla="*/ 670791 w 1133160"/>
              <a:gd name="connsiteY4863" fmla="*/ 347768 h 1348946"/>
              <a:gd name="connsiteX4864" fmla="*/ 671265 w 1133160"/>
              <a:gd name="connsiteY4864" fmla="*/ 347215 h 1348946"/>
              <a:gd name="connsiteX4865" fmla="*/ 671489 w 1133160"/>
              <a:gd name="connsiteY4865" fmla="*/ 346964 h 1348946"/>
              <a:gd name="connsiteX4866" fmla="*/ 671810 w 1133160"/>
              <a:gd name="connsiteY4866" fmla="*/ 346938 h 1348946"/>
              <a:gd name="connsiteX4867" fmla="*/ 671862 w 1133160"/>
              <a:gd name="connsiteY4867" fmla="*/ 346572 h 1348946"/>
              <a:gd name="connsiteX4868" fmla="*/ 671662 w 1133160"/>
              <a:gd name="connsiteY4868" fmla="*/ 346321 h 1348946"/>
              <a:gd name="connsiteX4869" fmla="*/ 671175 w 1133160"/>
              <a:gd name="connsiteY4869" fmla="*/ 346398 h 1348946"/>
              <a:gd name="connsiteX4870" fmla="*/ 671092 w 1133160"/>
              <a:gd name="connsiteY4870" fmla="*/ 346147 h 1348946"/>
              <a:gd name="connsiteX4871" fmla="*/ 671669 w 1133160"/>
              <a:gd name="connsiteY4871" fmla="*/ 345703 h 1348946"/>
              <a:gd name="connsiteX4872" fmla="*/ 672264 w 1133160"/>
              <a:gd name="connsiteY4872" fmla="*/ 345420 h 1348946"/>
              <a:gd name="connsiteX4873" fmla="*/ 672611 w 1133160"/>
              <a:gd name="connsiteY4873" fmla="*/ 345201 h 1348946"/>
              <a:gd name="connsiteX4874" fmla="*/ 672892 w 1133160"/>
              <a:gd name="connsiteY4874" fmla="*/ 345195 h 1348946"/>
              <a:gd name="connsiteX4875" fmla="*/ 673193 w 1133160"/>
              <a:gd name="connsiteY4875" fmla="*/ 344873 h 1348946"/>
              <a:gd name="connsiteX4876" fmla="*/ 673463 w 1133160"/>
              <a:gd name="connsiteY4876" fmla="*/ 344095 h 1348946"/>
              <a:gd name="connsiteX4877" fmla="*/ 673597 w 1133160"/>
              <a:gd name="connsiteY4877" fmla="*/ 343606 h 1348946"/>
              <a:gd name="connsiteX4878" fmla="*/ 673623 w 1133160"/>
              <a:gd name="connsiteY4878" fmla="*/ 343271 h 1348946"/>
              <a:gd name="connsiteX4879" fmla="*/ 673764 w 1133160"/>
              <a:gd name="connsiteY4879" fmla="*/ 342956 h 1348946"/>
              <a:gd name="connsiteX4880" fmla="*/ 674128 w 1133160"/>
              <a:gd name="connsiteY4880" fmla="*/ 342370 h 1348946"/>
              <a:gd name="connsiteX4881" fmla="*/ 674154 w 1133160"/>
              <a:gd name="connsiteY4881" fmla="*/ 341907 h 1348946"/>
              <a:gd name="connsiteX4882" fmla="*/ 673891 w 1133160"/>
              <a:gd name="connsiteY4882" fmla="*/ 341759 h 1348946"/>
              <a:gd name="connsiteX4883" fmla="*/ 673327 w 1133160"/>
              <a:gd name="connsiteY4883" fmla="*/ 341753 h 1348946"/>
              <a:gd name="connsiteX4884" fmla="*/ 673366 w 1133160"/>
              <a:gd name="connsiteY4884" fmla="*/ 341354 h 1348946"/>
              <a:gd name="connsiteX4885" fmla="*/ 673687 w 1133160"/>
              <a:gd name="connsiteY4885" fmla="*/ 341257 h 1348946"/>
              <a:gd name="connsiteX4886" fmla="*/ 673981 w 1133160"/>
              <a:gd name="connsiteY4886" fmla="*/ 341309 h 1348946"/>
              <a:gd name="connsiteX4887" fmla="*/ 674666 w 1133160"/>
              <a:gd name="connsiteY4887" fmla="*/ 341663 h 1348946"/>
              <a:gd name="connsiteX4888" fmla="*/ 674866 w 1133160"/>
              <a:gd name="connsiteY4888" fmla="*/ 341624 h 1348946"/>
              <a:gd name="connsiteX4889" fmla="*/ 674923 w 1133160"/>
              <a:gd name="connsiteY4889" fmla="*/ 340363 h 1348946"/>
              <a:gd name="connsiteX4890" fmla="*/ 674877 w 1133160"/>
              <a:gd name="connsiteY4890" fmla="*/ 339662 h 1348946"/>
              <a:gd name="connsiteX4891" fmla="*/ 674910 w 1133160"/>
              <a:gd name="connsiteY4891" fmla="*/ 339488 h 1348946"/>
              <a:gd name="connsiteX4892" fmla="*/ 675124 w 1133160"/>
              <a:gd name="connsiteY4892" fmla="*/ 339440 h 1348946"/>
              <a:gd name="connsiteX4893" fmla="*/ 675324 w 1133160"/>
              <a:gd name="connsiteY4893" fmla="*/ 339491 h 1348946"/>
              <a:gd name="connsiteX4894" fmla="*/ 675662 w 1133160"/>
              <a:gd name="connsiteY4894" fmla="*/ 339678 h 1348946"/>
              <a:gd name="connsiteX4895" fmla="*/ 676028 w 1133160"/>
              <a:gd name="connsiteY4895" fmla="*/ 339845 h 1348946"/>
              <a:gd name="connsiteX4896" fmla="*/ 676336 w 1133160"/>
              <a:gd name="connsiteY4896" fmla="*/ 339916 h 1348946"/>
              <a:gd name="connsiteX4897" fmla="*/ 676573 w 1133160"/>
              <a:gd name="connsiteY4897" fmla="*/ 339961 h 1348946"/>
              <a:gd name="connsiteX4898" fmla="*/ 676720 w 1133160"/>
              <a:gd name="connsiteY4898" fmla="*/ 339961 h 1348946"/>
              <a:gd name="connsiteX4899" fmla="*/ 676751 w 1133160"/>
              <a:gd name="connsiteY4899" fmla="*/ 339639 h 1348946"/>
              <a:gd name="connsiteX4900" fmla="*/ 676656 w 1133160"/>
              <a:gd name="connsiteY4900" fmla="*/ 339150 h 1348946"/>
              <a:gd name="connsiteX4901" fmla="*/ 676323 w 1133160"/>
              <a:gd name="connsiteY4901" fmla="*/ 338906 h 1348946"/>
              <a:gd name="connsiteX4902" fmla="*/ 676213 w 1133160"/>
              <a:gd name="connsiteY4902" fmla="*/ 338803 h 1348946"/>
              <a:gd name="connsiteX4903" fmla="*/ 676226 w 1133160"/>
              <a:gd name="connsiteY4903" fmla="*/ 338417 h 1348946"/>
              <a:gd name="connsiteX4904" fmla="*/ 676105 w 1133160"/>
              <a:gd name="connsiteY4904" fmla="*/ 338076 h 1348946"/>
              <a:gd name="connsiteX4905" fmla="*/ 676022 w 1133160"/>
              <a:gd name="connsiteY4905" fmla="*/ 337928 h 1348946"/>
              <a:gd name="connsiteX4906" fmla="*/ 676015 w 1133160"/>
              <a:gd name="connsiteY4906" fmla="*/ 337735 h 1348946"/>
              <a:gd name="connsiteX4907" fmla="*/ 676162 w 1133160"/>
              <a:gd name="connsiteY4907" fmla="*/ 337555 h 1348946"/>
              <a:gd name="connsiteX4908" fmla="*/ 676457 w 1133160"/>
              <a:gd name="connsiteY4908" fmla="*/ 337561 h 1348946"/>
              <a:gd name="connsiteX4909" fmla="*/ 676764 w 1133160"/>
              <a:gd name="connsiteY4909" fmla="*/ 337491 h 1348946"/>
              <a:gd name="connsiteX4910" fmla="*/ 677078 w 1133160"/>
              <a:gd name="connsiteY4910" fmla="*/ 337285 h 1348946"/>
              <a:gd name="connsiteX4911" fmla="*/ 677354 w 1133160"/>
              <a:gd name="connsiteY4911" fmla="*/ 337310 h 1348946"/>
              <a:gd name="connsiteX4912" fmla="*/ 677502 w 1133160"/>
              <a:gd name="connsiteY4912" fmla="*/ 337285 h 1348946"/>
              <a:gd name="connsiteX4913" fmla="*/ 677655 w 1133160"/>
              <a:gd name="connsiteY4913" fmla="*/ 337169 h 1348946"/>
              <a:gd name="connsiteX4914" fmla="*/ 677425 w 1133160"/>
              <a:gd name="connsiteY4914" fmla="*/ 336770 h 1348946"/>
              <a:gd name="connsiteX4915" fmla="*/ 677282 w 1133160"/>
              <a:gd name="connsiteY4915" fmla="*/ 336622 h 1348946"/>
              <a:gd name="connsiteX4916" fmla="*/ 677578 w 1133160"/>
              <a:gd name="connsiteY4916" fmla="*/ 336281 h 1348946"/>
              <a:gd name="connsiteX4917" fmla="*/ 677783 w 1133160"/>
              <a:gd name="connsiteY4917" fmla="*/ 336088 h 1348946"/>
              <a:gd name="connsiteX4918" fmla="*/ 678174 w 1133160"/>
              <a:gd name="connsiteY4918" fmla="*/ 335818 h 1348946"/>
              <a:gd name="connsiteX4919" fmla="*/ 678589 w 1133160"/>
              <a:gd name="connsiteY4919" fmla="*/ 335753 h 1348946"/>
              <a:gd name="connsiteX4920" fmla="*/ 678795 w 1133160"/>
              <a:gd name="connsiteY4920" fmla="*/ 335560 h 1348946"/>
              <a:gd name="connsiteX4921" fmla="*/ 678826 w 1133160"/>
              <a:gd name="connsiteY4921" fmla="*/ 335187 h 1348946"/>
              <a:gd name="connsiteX4922" fmla="*/ 678756 w 1133160"/>
              <a:gd name="connsiteY4922" fmla="*/ 335033 h 1348946"/>
              <a:gd name="connsiteX4923" fmla="*/ 678672 w 1133160"/>
              <a:gd name="connsiteY4923" fmla="*/ 334814 h 1348946"/>
              <a:gd name="connsiteX4924" fmla="*/ 678545 w 1133160"/>
              <a:gd name="connsiteY4924" fmla="*/ 334627 h 1348946"/>
              <a:gd name="connsiteX4925" fmla="*/ 678314 w 1133160"/>
              <a:gd name="connsiteY4925" fmla="*/ 334525 h 1348946"/>
              <a:gd name="connsiteX4926" fmla="*/ 678084 w 1133160"/>
              <a:gd name="connsiteY4926" fmla="*/ 334525 h 1348946"/>
              <a:gd name="connsiteX4927" fmla="*/ 677830 w 1133160"/>
              <a:gd name="connsiteY4927" fmla="*/ 334419 h 1348946"/>
              <a:gd name="connsiteX4928" fmla="*/ 677572 w 1133160"/>
              <a:gd name="connsiteY4928" fmla="*/ 334151 h 1348946"/>
              <a:gd name="connsiteX4929" fmla="*/ 677603 w 1133160"/>
              <a:gd name="connsiteY4929" fmla="*/ 333856 h 1348946"/>
              <a:gd name="connsiteX4930" fmla="*/ 677892 w 1133160"/>
              <a:gd name="connsiteY4930" fmla="*/ 333505 h 1348946"/>
              <a:gd name="connsiteX4931" fmla="*/ 677744 w 1133160"/>
              <a:gd name="connsiteY4931" fmla="*/ 333199 h 1348946"/>
              <a:gd name="connsiteX4932" fmla="*/ 677582 w 1133160"/>
              <a:gd name="connsiteY4932" fmla="*/ 333038 h 1348946"/>
              <a:gd name="connsiteX4933" fmla="*/ 677809 w 1133160"/>
              <a:gd name="connsiteY4933" fmla="*/ 332865 h 1348946"/>
              <a:gd name="connsiteX4934" fmla="*/ 678430 w 1133160"/>
              <a:gd name="connsiteY4934" fmla="*/ 332839 h 1348946"/>
              <a:gd name="connsiteX4935" fmla="*/ 678718 w 1133160"/>
              <a:gd name="connsiteY4935" fmla="*/ 332710 h 1348946"/>
              <a:gd name="connsiteX4936" fmla="*/ 678859 w 1133160"/>
              <a:gd name="connsiteY4936" fmla="*/ 332308 h 1348946"/>
              <a:gd name="connsiteX4937" fmla="*/ 679070 w 1133160"/>
              <a:gd name="connsiteY4937" fmla="*/ 332260 h 1348946"/>
              <a:gd name="connsiteX4938" fmla="*/ 679307 w 1133160"/>
              <a:gd name="connsiteY4938" fmla="*/ 332427 h 1348946"/>
              <a:gd name="connsiteX4939" fmla="*/ 679436 w 1133160"/>
              <a:gd name="connsiteY4939" fmla="*/ 332556 h 1348946"/>
              <a:gd name="connsiteX4940" fmla="*/ 679506 w 1133160"/>
              <a:gd name="connsiteY4940" fmla="*/ 332768 h 1348946"/>
              <a:gd name="connsiteX4941" fmla="*/ 679891 w 1133160"/>
              <a:gd name="connsiteY4941" fmla="*/ 332697 h 1348946"/>
              <a:gd name="connsiteX4942" fmla="*/ 680108 w 1133160"/>
              <a:gd name="connsiteY4942" fmla="*/ 332485 h 1348946"/>
              <a:gd name="connsiteX4943" fmla="*/ 680165 w 1133160"/>
              <a:gd name="connsiteY4943" fmla="*/ 332286 h 1348946"/>
              <a:gd name="connsiteX4944" fmla="*/ 680121 w 1133160"/>
              <a:gd name="connsiteY4944" fmla="*/ 331970 h 1348946"/>
              <a:gd name="connsiteX4945" fmla="*/ 680012 w 1133160"/>
              <a:gd name="connsiteY4945" fmla="*/ 331700 h 1348946"/>
              <a:gd name="connsiteX4946" fmla="*/ 680255 w 1133160"/>
              <a:gd name="connsiteY4946" fmla="*/ 331359 h 1348946"/>
              <a:gd name="connsiteX4947" fmla="*/ 680275 w 1133160"/>
              <a:gd name="connsiteY4947" fmla="*/ 331076 h 1348946"/>
              <a:gd name="connsiteX4948" fmla="*/ 680325 w 1133160"/>
              <a:gd name="connsiteY4948" fmla="*/ 330864 h 1348946"/>
              <a:gd name="connsiteX4949" fmla="*/ 680409 w 1133160"/>
              <a:gd name="connsiteY4949" fmla="*/ 330690 h 1348946"/>
              <a:gd name="connsiteX4950" fmla="*/ 680710 w 1133160"/>
              <a:gd name="connsiteY4950" fmla="*/ 330632 h 1348946"/>
              <a:gd name="connsiteX4951" fmla="*/ 680837 w 1133160"/>
              <a:gd name="connsiteY4951" fmla="*/ 330298 h 1348946"/>
              <a:gd name="connsiteX4952" fmla="*/ 680870 w 1133160"/>
              <a:gd name="connsiteY4952" fmla="*/ 329867 h 1348946"/>
              <a:gd name="connsiteX4953" fmla="*/ 680997 w 1133160"/>
              <a:gd name="connsiteY4953" fmla="*/ 329693 h 1348946"/>
              <a:gd name="connsiteX4954" fmla="*/ 681274 w 1133160"/>
              <a:gd name="connsiteY4954" fmla="*/ 329693 h 1348946"/>
              <a:gd name="connsiteX4955" fmla="*/ 681498 w 1133160"/>
              <a:gd name="connsiteY4955" fmla="*/ 329622 h 1348946"/>
              <a:gd name="connsiteX4956" fmla="*/ 681748 w 1133160"/>
              <a:gd name="connsiteY4956" fmla="*/ 329571 h 1348946"/>
              <a:gd name="connsiteX4957" fmla="*/ 681926 w 1133160"/>
              <a:gd name="connsiteY4957" fmla="*/ 329506 h 1348946"/>
              <a:gd name="connsiteX4958" fmla="*/ 682052 w 1133160"/>
              <a:gd name="connsiteY4958" fmla="*/ 329358 h 1348946"/>
              <a:gd name="connsiteX4959" fmla="*/ 681895 w 1133160"/>
              <a:gd name="connsiteY4959" fmla="*/ 328915 h 1348946"/>
              <a:gd name="connsiteX4960" fmla="*/ 681889 w 1133160"/>
              <a:gd name="connsiteY4960" fmla="*/ 328702 h 1348946"/>
              <a:gd name="connsiteX4961" fmla="*/ 682067 w 1133160"/>
              <a:gd name="connsiteY4961" fmla="*/ 328316 h 1348946"/>
              <a:gd name="connsiteX4962" fmla="*/ 682227 w 1133160"/>
              <a:gd name="connsiteY4962" fmla="*/ 327988 h 1348946"/>
              <a:gd name="connsiteX4963" fmla="*/ 682036 w 1133160"/>
              <a:gd name="connsiteY4963" fmla="*/ 327724 h 1348946"/>
              <a:gd name="connsiteX4964" fmla="*/ 681946 w 1133160"/>
              <a:gd name="connsiteY4964" fmla="*/ 327506 h 1348946"/>
              <a:gd name="connsiteX4965" fmla="*/ 682003 w 1133160"/>
              <a:gd name="connsiteY4965" fmla="*/ 327345 h 1348946"/>
              <a:gd name="connsiteX4966" fmla="*/ 682190 w 1133160"/>
              <a:gd name="connsiteY4966" fmla="*/ 327332 h 1348946"/>
              <a:gd name="connsiteX4967" fmla="*/ 682503 w 1133160"/>
              <a:gd name="connsiteY4967" fmla="*/ 327467 h 1348946"/>
              <a:gd name="connsiteX4968" fmla="*/ 682682 w 1133160"/>
              <a:gd name="connsiteY4968" fmla="*/ 327525 h 1348946"/>
              <a:gd name="connsiteX4969" fmla="*/ 682911 w 1133160"/>
              <a:gd name="connsiteY4969" fmla="*/ 327512 h 1348946"/>
              <a:gd name="connsiteX4970" fmla="*/ 682862 w 1133160"/>
              <a:gd name="connsiteY4970" fmla="*/ 327216 h 1348946"/>
              <a:gd name="connsiteX4971" fmla="*/ 682835 w 1133160"/>
              <a:gd name="connsiteY4971" fmla="*/ 326959 h 1348946"/>
              <a:gd name="connsiteX4972" fmla="*/ 682862 w 1133160"/>
              <a:gd name="connsiteY4972" fmla="*/ 326701 h 1348946"/>
              <a:gd name="connsiteX4973" fmla="*/ 682855 w 1133160"/>
              <a:gd name="connsiteY4973" fmla="*/ 326489 h 1348946"/>
              <a:gd name="connsiteX4974" fmla="*/ 682822 w 1133160"/>
              <a:gd name="connsiteY4974" fmla="*/ 326239 h 1348946"/>
              <a:gd name="connsiteX4975" fmla="*/ 682631 w 1133160"/>
              <a:gd name="connsiteY4975" fmla="*/ 326109 h 1348946"/>
              <a:gd name="connsiteX4976" fmla="*/ 682440 w 1133160"/>
              <a:gd name="connsiteY4976" fmla="*/ 326077 h 1348946"/>
              <a:gd name="connsiteX4977" fmla="*/ 682464 w 1133160"/>
              <a:gd name="connsiteY4977" fmla="*/ 325839 h 1348946"/>
              <a:gd name="connsiteX4978" fmla="*/ 682644 w 1133160"/>
              <a:gd name="connsiteY4978" fmla="*/ 325666 h 1348946"/>
              <a:gd name="connsiteX4979" fmla="*/ 682862 w 1133160"/>
              <a:gd name="connsiteY4979" fmla="*/ 325788 h 1348946"/>
              <a:gd name="connsiteX4980" fmla="*/ 683001 w 1133160"/>
              <a:gd name="connsiteY4980" fmla="*/ 325968 h 1348946"/>
              <a:gd name="connsiteX4981" fmla="*/ 683099 w 1133160"/>
              <a:gd name="connsiteY4981" fmla="*/ 326097 h 1348946"/>
              <a:gd name="connsiteX4982" fmla="*/ 683349 w 1133160"/>
              <a:gd name="connsiteY4982" fmla="*/ 326386 h 1348946"/>
              <a:gd name="connsiteX4983" fmla="*/ 683540 w 1133160"/>
              <a:gd name="connsiteY4983" fmla="*/ 326618 h 1348946"/>
              <a:gd name="connsiteX4984" fmla="*/ 683694 w 1133160"/>
              <a:gd name="connsiteY4984" fmla="*/ 326695 h 1348946"/>
              <a:gd name="connsiteX4985" fmla="*/ 683887 w 1133160"/>
              <a:gd name="connsiteY4985" fmla="*/ 326708 h 1348946"/>
              <a:gd name="connsiteX4986" fmla="*/ 684124 w 1133160"/>
              <a:gd name="connsiteY4986" fmla="*/ 326547 h 1348946"/>
              <a:gd name="connsiteX4987" fmla="*/ 684591 w 1133160"/>
              <a:gd name="connsiteY4987" fmla="*/ 326164 h 1348946"/>
              <a:gd name="connsiteX4988" fmla="*/ 684982 w 1133160"/>
              <a:gd name="connsiteY4988" fmla="*/ 325961 h 1348946"/>
              <a:gd name="connsiteX4989" fmla="*/ 685123 w 1133160"/>
              <a:gd name="connsiteY4989" fmla="*/ 325878 h 1348946"/>
              <a:gd name="connsiteX4990" fmla="*/ 685532 w 1133160"/>
              <a:gd name="connsiteY4990" fmla="*/ 325769 h 1348946"/>
              <a:gd name="connsiteX4991" fmla="*/ 685738 w 1133160"/>
              <a:gd name="connsiteY4991" fmla="*/ 325769 h 1348946"/>
              <a:gd name="connsiteX4992" fmla="*/ 685904 w 1133160"/>
              <a:gd name="connsiteY4992" fmla="*/ 325678 h 1348946"/>
              <a:gd name="connsiteX4993" fmla="*/ 686032 w 1133160"/>
              <a:gd name="connsiteY4993" fmla="*/ 325556 h 1348946"/>
              <a:gd name="connsiteX4994" fmla="*/ 686160 w 1133160"/>
              <a:gd name="connsiteY4994" fmla="*/ 325389 h 1348946"/>
              <a:gd name="connsiteX4995" fmla="*/ 685988 w 1133160"/>
              <a:gd name="connsiteY4995" fmla="*/ 325125 h 1348946"/>
              <a:gd name="connsiteX4996" fmla="*/ 685834 w 1133160"/>
              <a:gd name="connsiteY4996" fmla="*/ 324919 h 1348946"/>
              <a:gd name="connsiteX4997" fmla="*/ 685828 w 1133160"/>
              <a:gd name="connsiteY4997" fmla="*/ 324533 h 1348946"/>
              <a:gd name="connsiteX4998" fmla="*/ 685474 w 1133160"/>
              <a:gd name="connsiteY4998" fmla="*/ 324353 h 1348946"/>
              <a:gd name="connsiteX4999" fmla="*/ 685367 w 1133160"/>
              <a:gd name="connsiteY4999" fmla="*/ 324205 h 1348946"/>
              <a:gd name="connsiteX5000" fmla="*/ 685367 w 1133160"/>
              <a:gd name="connsiteY5000" fmla="*/ 323806 h 1348946"/>
              <a:gd name="connsiteX5001" fmla="*/ 685340 w 1133160"/>
              <a:gd name="connsiteY5001" fmla="*/ 323472 h 1348946"/>
              <a:gd name="connsiteX5002" fmla="*/ 685391 w 1133160"/>
              <a:gd name="connsiteY5002" fmla="*/ 323317 h 1348946"/>
              <a:gd name="connsiteX5003" fmla="*/ 685597 w 1133160"/>
              <a:gd name="connsiteY5003" fmla="*/ 323247 h 1348946"/>
              <a:gd name="connsiteX5004" fmla="*/ 685865 w 1133160"/>
              <a:gd name="connsiteY5004" fmla="*/ 323497 h 1348946"/>
              <a:gd name="connsiteX5005" fmla="*/ 686173 w 1133160"/>
              <a:gd name="connsiteY5005" fmla="*/ 323765 h 1348946"/>
              <a:gd name="connsiteX5006" fmla="*/ 686423 w 1133160"/>
              <a:gd name="connsiteY5006" fmla="*/ 323781 h 1348946"/>
              <a:gd name="connsiteX5007" fmla="*/ 686634 w 1133160"/>
              <a:gd name="connsiteY5007" fmla="*/ 323710 h 1348946"/>
              <a:gd name="connsiteX5008" fmla="*/ 687275 w 1133160"/>
              <a:gd name="connsiteY5008" fmla="*/ 323723 h 1348946"/>
              <a:gd name="connsiteX5009" fmla="*/ 687589 w 1133160"/>
              <a:gd name="connsiteY5009" fmla="*/ 323678 h 1348946"/>
              <a:gd name="connsiteX5010" fmla="*/ 687940 w 1133160"/>
              <a:gd name="connsiteY5010" fmla="*/ 323401 h 1348946"/>
              <a:gd name="connsiteX5011" fmla="*/ 688248 w 1133160"/>
              <a:gd name="connsiteY5011" fmla="*/ 323208 h 1348946"/>
              <a:gd name="connsiteX5012" fmla="*/ 688441 w 1133160"/>
              <a:gd name="connsiteY5012" fmla="*/ 323086 h 1348946"/>
              <a:gd name="connsiteX5013" fmla="*/ 688645 w 1133160"/>
              <a:gd name="connsiteY5013" fmla="*/ 322899 h 1348946"/>
              <a:gd name="connsiteX5014" fmla="*/ 688818 w 1133160"/>
              <a:gd name="connsiteY5014" fmla="*/ 322783 h 1348946"/>
              <a:gd name="connsiteX5015" fmla="*/ 688946 w 1133160"/>
              <a:gd name="connsiteY5015" fmla="*/ 322642 h 1348946"/>
              <a:gd name="connsiteX5016" fmla="*/ 689216 w 1133160"/>
              <a:gd name="connsiteY5016" fmla="*/ 321960 h 1348946"/>
              <a:gd name="connsiteX5017" fmla="*/ 689266 w 1133160"/>
              <a:gd name="connsiteY5017" fmla="*/ 321703 h 1348946"/>
              <a:gd name="connsiteX5018" fmla="*/ 689466 w 1133160"/>
              <a:gd name="connsiteY5018" fmla="*/ 321426 h 1348946"/>
              <a:gd name="connsiteX5019" fmla="*/ 689554 w 1133160"/>
              <a:gd name="connsiteY5019" fmla="*/ 320873 h 1348946"/>
              <a:gd name="connsiteX5020" fmla="*/ 689574 w 1133160"/>
              <a:gd name="connsiteY5020" fmla="*/ 320525 h 1348946"/>
              <a:gd name="connsiteX5021" fmla="*/ 689670 w 1133160"/>
              <a:gd name="connsiteY5021" fmla="*/ 320249 h 1348946"/>
              <a:gd name="connsiteX5022" fmla="*/ 689785 w 1133160"/>
              <a:gd name="connsiteY5022" fmla="*/ 319895 h 1348946"/>
              <a:gd name="connsiteX5023" fmla="*/ 689798 w 1133160"/>
              <a:gd name="connsiteY5023" fmla="*/ 319682 h 1348946"/>
              <a:gd name="connsiteX5024" fmla="*/ 690105 w 1133160"/>
              <a:gd name="connsiteY5024" fmla="*/ 319226 h 1348946"/>
              <a:gd name="connsiteX5025" fmla="*/ 690285 w 1133160"/>
              <a:gd name="connsiteY5025" fmla="*/ 318917 h 1348946"/>
              <a:gd name="connsiteX5026" fmla="*/ 690381 w 1133160"/>
              <a:gd name="connsiteY5026" fmla="*/ 318666 h 1348946"/>
              <a:gd name="connsiteX5027" fmla="*/ 690548 w 1133160"/>
              <a:gd name="connsiteY5027" fmla="*/ 318621 h 1348946"/>
              <a:gd name="connsiteX5028" fmla="*/ 690867 w 1133160"/>
              <a:gd name="connsiteY5028" fmla="*/ 318775 h 1348946"/>
              <a:gd name="connsiteX5029" fmla="*/ 691047 w 1133160"/>
              <a:gd name="connsiteY5029" fmla="*/ 318853 h 1348946"/>
              <a:gd name="connsiteX5030" fmla="*/ 691297 w 1133160"/>
              <a:gd name="connsiteY5030" fmla="*/ 318885 h 1348946"/>
              <a:gd name="connsiteX5031" fmla="*/ 691528 w 1133160"/>
              <a:gd name="connsiteY5031" fmla="*/ 318853 h 1348946"/>
              <a:gd name="connsiteX5032" fmla="*/ 691824 w 1133160"/>
              <a:gd name="connsiteY5032" fmla="*/ 318751 h 1348946"/>
              <a:gd name="connsiteX5033" fmla="*/ 691636 w 1133160"/>
              <a:gd name="connsiteY5033" fmla="*/ 318376 h 1348946"/>
              <a:gd name="connsiteX5034" fmla="*/ 691431 w 1133160"/>
              <a:gd name="connsiteY5034" fmla="*/ 318287 h 1348946"/>
              <a:gd name="connsiteX5035" fmla="*/ 691438 w 1133160"/>
              <a:gd name="connsiteY5035" fmla="*/ 317978 h 1348946"/>
              <a:gd name="connsiteX5036" fmla="*/ 691470 w 1133160"/>
              <a:gd name="connsiteY5036" fmla="*/ 317553 h 1348946"/>
              <a:gd name="connsiteX5037" fmla="*/ 691457 w 1133160"/>
              <a:gd name="connsiteY5037" fmla="*/ 317373 h 1348946"/>
              <a:gd name="connsiteX5038" fmla="*/ 691618 w 1133160"/>
              <a:gd name="connsiteY5038" fmla="*/ 317161 h 1348946"/>
              <a:gd name="connsiteX5039" fmla="*/ 691866 w 1133160"/>
              <a:gd name="connsiteY5039" fmla="*/ 317074 h 1348946"/>
              <a:gd name="connsiteX5040" fmla="*/ 692072 w 1133160"/>
              <a:gd name="connsiteY5040" fmla="*/ 316935 h 1348946"/>
              <a:gd name="connsiteX5041" fmla="*/ 692209 w 1133160"/>
              <a:gd name="connsiteY5041" fmla="*/ 316820 h 1348946"/>
              <a:gd name="connsiteX5042" fmla="*/ 692347 w 1133160"/>
              <a:gd name="connsiteY5042" fmla="*/ 316472 h 1348946"/>
              <a:gd name="connsiteX5043" fmla="*/ 692066 w 1133160"/>
              <a:gd name="connsiteY5043" fmla="*/ 316594 h 1348946"/>
              <a:gd name="connsiteX5044" fmla="*/ 691855 w 1133160"/>
              <a:gd name="connsiteY5044" fmla="*/ 316736 h 1348946"/>
              <a:gd name="connsiteX5045" fmla="*/ 691585 w 1133160"/>
              <a:gd name="connsiteY5045" fmla="*/ 316833 h 1348946"/>
              <a:gd name="connsiteX5046" fmla="*/ 691397 w 1133160"/>
              <a:gd name="connsiteY5046" fmla="*/ 316723 h 1348946"/>
              <a:gd name="connsiteX5047" fmla="*/ 691482 w 1133160"/>
              <a:gd name="connsiteY5047" fmla="*/ 316318 h 1348946"/>
              <a:gd name="connsiteX5048" fmla="*/ 691605 w 1133160"/>
              <a:gd name="connsiteY5048" fmla="*/ 316061 h 1348946"/>
              <a:gd name="connsiteX5049" fmla="*/ 691554 w 1133160"/>
              <a:gd name="connsiteY5049" fmla="*/ 315778 h 1348946"/>
              <a:gd name="connsiteX5050" fmla="*/ 691335 w 1133160"/>
              <a:gd name="connsiteY5050" fmla="*/ 315707 h 1348946"/>
              <a:gd name="connsiteX5051" fmla="*/ 691088 w 1133160"/>
              <a:gd name="connsiteY5051" fmla="*/ 315671 h 1348946"/>
              <a:gd name="connsiteX5052" fmla="*/ 691117 w 1133160"/>
              <a:gd name="connsiteY5052" fmla="*/ 315250 h 1348946"/>
              <a:gd name="connsiteX5053" fmla="*/ 691322 w 1133160"/>
              <a:gd name="connsiteY5053" fmla="*/ 315192 h 1348946"/>
              <a:gd name="connsiteX5054" fmla="*/ 691502 w 1133160"/>
              <a:gd name="connsiteY5054" fmla="*/ 315250 h 1348946"/>
              <a:gd name="connsiteX5055" fmla="*/ 691649 w 1133160"/>
              <a:gd name="connsiteY5055" fmla="*/ 315443 h 1348946"/>
              <a:gd name="connsiteX5056" fmla="*/ 691828 w 1133160"/>
              <a:gd name="connsiteY5056" fmla="*/ 315623 h 1348946"/>
              <a:gd name="connsiteX5057" fmla="*/ 691969 w 1133160"/>
              <a:gd name="connsiteY5057" fmla="*/ 315803 h 1348946"/>
              <a:gd name="connsiteX5058" fmla="*/ 692167 w 1133160"/>
              <a:gd name="connsiteY5058" fmla="*/ 315745 h 1348946"/>
              <a:gd name="connsiteX5059" fmla="*/ 692250 w 1133160"/>
              <a:gd name="connsiteY5059" fmla="*/ 315623 h 1348946"/>
              <a:gd name="connsiteX5060" fmla="*/ 692322 w 1133160"/>
              <a:gd name="connsiteY5060" fmla="*/ 315449 h 1348946"/>
              <a:gd name="connsiteX5061" fmla="*/ 692142 w 1133160"/>
              <a:gd name="connsiteY5061" fmla="*/ 315404 h 1348946"/>
              <a:gd name="connsiteX5062" fmla="*/ 691912 w 1133160"/>
              <a:gd name="connsiteY5062" fmla="*/ 315295 h 1348946"/>
              <a:gd name="connsiteX5063" fmla="*/ 691678 w 1133160"/>
              <a:gd name="connsiteY5063" fmla="*/ 315228 h 1348946"/>
              <a:gd name="connsiteX5064" fmla="*/ 691668 w 1133160"/>
              <a:gd name="connsiteY5064" fmla="*/ 314851 h 1348946"/>
              <a:gd name="connsiteX5065" fmla="*/ 692020 w 1133160"/>
              <a:gd name="connsiteY5065" fmla="*/ 314645 h 1348946"/>
              <a:gd name="connsiteX5066" fmla="*/ 692219 w 1133160"/>
              <a:gd name="connsiteY5066" fmla="*/ 314407 h 1348946"/>
              <a:gd name="connsiteX5067" fmla="*/ 692595 w 1133160"/>
              <a:gd name="connsiteY5067" fmla="*/ 313997 h 1348946"/>
              <a:gd name="connsiteX5068" fmla="*/ 692731 w 1133160"/>
              <a:gd name="connsiteY5068" fmla="*/ 313725 h 1348946"/>
              <a:gd name="connsiteX5069" fmla="*/ 692891 w 1133160"/>
              <a:gd name="connsiteY5069" fmla="*/ 313455 h 1348946"/>
              <a:gd name="connsiteX5070" fmla="*/ 693011 w 1133160"/>
              <a:gd name="connsiteY5070" fmla="*/ 313269 h 1348946"/>
              <a:gd name="connsiteX5071" fmla="*/ 693173 w 1133160"/>
              <a:gd name="connsiteY5071" fmla="*/ 313185 h 1348946"/>
              <a:gd name="connsiteX5072" fmla="*/ 693269 w 1133160"/>
              <a:gd name="connsiteY5072" fmla="*/ 313307 h 1348946"/>
              <a:gd name="connsiteX5073" fmla="*/ 693392 w 1133160"/>
              <a:gd name="connsiteY5073" fmla="*/ 313532 h 1348946"/>
              <a:gd name="connsiteX5074" fmla="*/ 693490 w 1133160"/>
              <a:gd name="connsiteY5074" fmla="*/ 313693 h 1348946"/>
              <a:gd name="connsiteX5075" fmla="*/ 693840 w 1133160"/>
              <a:gd name="connsiteY5075" fmla="*/ 313448 h 1348946"/>
              <a:gd name="connsiteX5076" fmla="*/ 694057 w 1133160"/>
              <a:gd name="connsiteY5076" fmla="*/ 313365 h 1348946"/>
              <a:gd name="connsiteX5077" fmla="*/ 694231 w 1133160"/>
              <a:gd name="connsiteY5077" fmla="*/ 313198 h 1348946"/>
              <a:gd name="connsiteX5078" fmla="*/ 694545 w 1133160"/>
              <a:gd name="connsiteY5078" fmla="*/ 313191 h 1348946"/>
              <a:gd name="connsiteX5079" fmla="*/ 694768 w 1133160"/>
              <a:gd name="connsiteY5079" fmla="*/ 313288 h 1348946"/>
              <a:gd name="connsiteX5080" fmla="*/ 694916 w 1133160"/>
              <a:gd name="connsiteY5080" fmla="*/ 313417 h 1348946"/>
              <a:gd name="connsiteX5081" fmla="*/ 695089 w 1133160"/>
              <a:gd name="connsiteY5081" fmla="*/ 313417 h 1348946"/>
              <a:gd name="connsiteX5082" fmla="*/ 695100 w 1133160"/>
              <a:gd name="connsiteY5082" fmla="*/ 313204 h 1348946"/>
              <a:gd name="connsiteX5083" fmla="*/ 695030 w 1133160"/>
              <a:gd name="connsiteY5083" fmla="*/ 313037 h 1348946"/>
              <a:gd name="connsiteX5084" fmla="*/ 694916 w 1133160"/>
              <a:gd name="connsiteY5084" fmla="*/ 312818 h 1348946"/>
              <a:gd name="connsiteX5085" fmla="*/ 694775 w 1133160"/>
              <a:gd name="connsiteY5085" fmla="*/ 312497 h 1348946"/>
              <a:gd name="connsiteX5086" fmla="*/ 694716 w 1133160"/>
              <a:gd name="connsiteY5086" fmla="*/ 312342 h 1348946"/>
              <a:gd name="connsiteX5087" fmla="*/ 695006 w 1133160"/>
              <a:gd name="connsiteY5087" fmla="*/ 311976 h 1348946"/>
              <a:gd name="connsiteX5088" fmla="*/ 695414 w 1133160"/>
              <a:gd name="connsiteY5088" fmla="*/ 311223 h 1348946"/>
              <a:gd name="connsiteX5089" fmla="*/ 695467 w 1133160"/>
              <a:gd name="connsiteY5089" fmla="*/ 310753 h 1348946"/>
              <a:gd name="connsiteX5090" fmla="*/ 695754 w 1133160"/>
              <a:gd name="connsiteY5090" fmla="*/ 310322 h 1348946"/>
              <a:gd name="connsiteX5091" fmla="*/ 696024 w 1133160"/>
              <a:gd name="connsiteY5091" fmla="*/ 310097 h 1348946"/>
              <a:gd name="connsiteX5092" fmla="*/ 696101 w 1133160"/>
              <a:gd name="connsiteY5092" fmla="*/ 309943 h 1348946"/>
              <a:gd name="connsiteX5093" fmla="*/ 696062 w 1133160"/>
              <a:gd name="connsiteY5093" fmla="*/ 309319 h 1348946"/>
              <a:gd name="connsiteX5094" fmla="*/ 696126 w 1133160"/>
              <a:gd name="connsiteY5094" fmla="*/ 309023 h 1348946"/>
              <a:gd name="connsiteX5095" fmla="*/ 696632 w 1133160"/>
              <a:gd name="connsiteY5095" fmla="*/ 308688 h 1348946"/>
              <a:gd name="connsiteX5096" fmla="*/ 696888 w 1133160"/>
              <a:gd name="connsiteY5096" fmla="*/ 308405 h 1348946"/>
              <a:gd name="connsiteX5097" fmla="*/ 697164 w 1133160"/>
              <a:gd name="connsiteY5097" fmla="*/ 308180 h 1348946"/>
              <a:gd name="connsiteX5098" fmla="*/ 697336 w 1133160"/>
              <a:gd name="connsiteY5098" fmla="*/ 308167 h 1348946"/>
              <a:gd name="connsiteX5099" fmla="*/ 697502 w 1133160"/>
              <a:gd name="connsiteY5099" fmla="*/ 308090 h 1348946"/>
              <a:gd name="connsiteX5100" fmla="*/ 697555 w 1133160"/>
              <a:gd name="connsiteY5100" fmla="*/ 307942 h 1348946"/>
              <a:gd name="connsiteX5101" fmla="*/ 697555 w 1133160"/>
              <a:gd name="connsiteY5101" fmla="*/ 307698 h 1348946"/>
              <a:gd name="connsiteX5102" fmla="*/ 697810 w 1133160"/>
              <a:gd name="connsiteY5102" fmla="*/ 307369 h 1348946"/>
              <a:gd name="connsiteX5103" fmla="*/ 697733 w 1133160"/>
              <a:gd name="connsiteY5103" fmla="*/ 307009 h 1348946"/>
              <a:gd name="connsiteX5104" fmla="*/ 697579 w 1133160"/>
              <a:gd name="connsiteY5104" fmla="*/ 306662 h 1348946"/>
              <a:gd name="connsiteX5105" fmla="*/ 697471 w 1133160"/>
              <a:gd name="connsiteY5105" fmla="*/ 306459 h 1348946"/>
              <a:gd name="connsiteX5106" fmla="*/ 697542 w 1133160"/>
              <a:gd name="connsiteY5106" fmla="*/ 306302 h 1348946"/>
              <a:gd name="connsiteX5107" fmla="*/ 697753 w 1133160"/>
              <a:gd name="connsiteY5107" fmla="*/ 306231 h 1348946"/>
              <a:gd name="connsiteX5108" fmla="*/ 697941 w 1133160"/>
              <a:gd name="connsiteY5108" fmla="*/ 306112 h 1348946"/>
              <a:gd name="connsiteX5109" fmla="*/ 697862 w 1133160"/>
              <a:gd name="connsiteY5109" fmla="*/ 305858 h 1348946"/>
              <a:gd name="connsiteX5110" fmla="*/ 698029 w 1133160"/>
              <a:gd name="connsiteY5110" fmla="*/ 305662 h 1348946"/>
              <a:gd name="connsiteX5111" fmla="*/ 697815 w 1133160"/>
              <a:gd name="connsiteY5111" fmla="*/ 305527 h 1348946"/>
              <a:gd name="connsiteX5112" fmla="*/ 697893 w 1133160"/>
              <a:gd name="connsiteY5112" fmla="*/ 305288 h 1348946"/>
              <a:gd name="connsiteX5113" fmla="*/ 697946 w 1133160"/>
              <a:gd name="connsiteY5113" fmla="*/ 305118 h 1348946"/>
              <a:gd name="connsiteX5114" fmla="*/ 698140 w 1133160"/>
              <a:gd name="connsiteY5114" fmla="*/ 305115 h 1348946"/>
              <a:gd name="connsiteX5115" fmla="*/ 698227 w 1133160"/>
              <a:gd name="connsiteY5115" fmla="*/ 304976 h 1348946"/>
              <a:gd name="connsiteX5116" fmla="*/ 698189 w 1133160"/>
              <a:gd name="connsiteY5116" fmla="*/ 304738 h 1348946"/>
              <a:gd name="connsiteX5117" fmla="*/ 698330 w 1133160"/>
              <a:gd name="connsiteY5117" fmla="*/ 304787 h 1348946"/>
              <a:gd name="connsiteX5118" fmla="*/ 698227 w 1133160"/>
              <a:gd name="connsiteY5118" fmla="*/ 304976 h 1348946"/>
              <a:gd name="connsiteX5119" fmla="*/ 698189 w 1133160"/>
              <a:gd name="connsiteY5119" fmla="*/ 304738 h 1348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</a:cxnLst>
            <a:rect l="l" t="t" r="r" b="b"/>
            <a:pathLst>
              <a:path w="1133160" h="1348946">
                <a:moveTo>
                  <a:pt x="729018" y="297302"/>
                </a:moveTo>
                <a:lnTo>
                  <a:pt x="729078" y="297502"/>
                </a:lnTo>
                <a:lnTo>
                  <a:pt x="729258" y="297418"/>
                </a:lnTo>
                <a:lnTo>
                  <a:pt x="729129" y="297296"/>
                </a:lnTo>
                <a:lnTo>
                  <a:pt x="729018" y="297302"/>
                </a:lnTo>
                <a:close/>
                <a:moveTo>
                  <a:pt x="698227" y="304976"/>
                </a:moveTo>
                <a:lnTo>
                  <a:pt x="698367" y="305070"/>
                </a:lnTo>
                <a:lnTo>
                  <a:pt x="698508" y="304880"/>
                </a:lnTo>
                <a:lnTo>
                  <a:pt x="698658" y="304886"/>
                </a:lnTo>
                <a:lnTo>
                  <a:pt x="698694" y="305067"/>
                </a:lnTo>
                <a:lnTo>
                  <a:pt x="698918" y="305142"/>
                </a:lnTo>
                <a:lnTo>
                  <a:pt x="698856" y="304878"/>
                </a:lnTo>
                <a:lnTo>
                  <a:pt x="699021" y="304828"/>
                </a:lnTo>
                <a:lnTo>
                  <a:pt x="699178" y="304976"/>
                </a:lnTo>
                <a:lnTo>
                  <a:pt x="699169" y="305135"/>
                </a:lnTo>
                <a:lnTo>
                  <a:pt x="699389" y="305176"/>
                </a:lnTo>
                <a:lnTo>
                  <a:pt x="699375" y="305003"/>
                </a:lnTo>
                <a:lnTo>
                  <a:pt x="699535" y="304938"/>
                </a:lnTo>
                <a:lnTo>
                  <a:pt x="699540" y="304803"/>
                </a:lnTo>
                <a:lnTo>
                  <a:pt x="699729" y="304783"/>
                </a:lnTo>
                <a:lnTo>
                  <a:pt x="699790" y="305060"/>
                </a:lnTo>
                <a:lnTo>
                  <a:pt x="699924" y="305189"/>
                </a:lnTo>
                <a:lnTo>
                  <a:pt x="699998" y="304989"/>
                </a:lnTo>
                <a:lnTo>
                  <a:pt x="700181" y="304841"/>
                </a:lnTo>
                <a:lnTo>
                  <a:pt x="700244" y="304983"/>
                </a:lnTo>
                <a:lnTo>
                  <a:pt x="700411" y="305015"/>
                </a:lnTo>
                <a:lnTo>
                  <a:pt x="700586" y="304970"/>
                </a:lnTo>
                <a:lnTo>
                  <a:pt x="700642" y="304693"/>
                </a:lnTo>
                <a:lnTo>
                  <a:pt x="700843" y="304562"/>
                </a:lnTo>
                <a:lnTo>
                  <a:pt x="701083" y="304520"/>
                </a:lnTo>
                <a:lnTo>
                  <a:pt x="701247" y="304407"/>
                </a:lnTo>
                <a:lnTo>
                  <a:pt x="701368" y="304246"/>
                </a:lnTo>
                <a:lnTo>
                  <a:pt x="701330" y="304024"/>
                </a:lnTo>
                <a:lnTo>
                  <a:pt x="701548" y="303860"/>
                </a:lnTo>
                <a:lnTo>
                  <a:pt x="701634" y="304118"/>
                </a:lnTo>
                <a:lnTo>
                  <a:pt x="701813" y="304172"/>
                </a:lnTo>
                <a:lnTo>
                  <a:pt x="701839" y="303966"/>
                </a:lnTo>
                <a:lnTo>
                  <a:pt x="701909" y="303831"/>
                </a:lnTo>
                <a:lnTo>
                  <a:pt x="702002" y="303732"/>
                </a:lnTo>
                <a:lnTo>
                  <a:pt x="702275" y="303725"/>
                </a:lnTo>
                <a:lnTo>
                  <a:pt x="702252" y="303384"/>
                </a:lnTo>
                <a:lnTo>
                  <a:pt x="702537" y="303365"/>
                </a:lnTo>
                <a:lnTo>
                  <a:pt x="702738" y="303397"/>
                </a:lnTo>
                <a:lnTo>
                  <a:pt x="702768" y="303156"/>
                </a:lnTo>
                <a:lnTo>
                  <a:pt x="702918" y="302915"/>
                </a:lnTo>
                <a:lnTo>
                  <a:pt x="702974" y="302610"/>
                </a:lnTo>
                <a:lnTo>
                  <a:pt x="703114" y="302821"/>
                </a:lnTo>
                <a:lnTo>
                  <a:pt x="703283" y="302860"/>
                </a:lnTo>
                <a:lnTo>
                  <a:pt x="703402" y="302619"/>
                </a:lnTo>
                <a:lnTo>
                  <a:pt x="703593" y="302789"/>
                </a:lnTo>
                <a:lnTo>
                  <a:pt x="703780" y="302776"/>
                </a:lnTo>
                <a:lnTo>
                  <a:pt x="703742" y="302553"/>
                </a:lnTo>
                <a:lnTo>
                  <a:pt x="703736" y="302358"/>
                </a:lnTo>
                <a:lnTo>
                  <a:pt x="703914" y="302198"/>
                </a:lnTo>
                <a:lnTo>
                  <a:pt x="704107" y="302230"/>
                </a:lnTo>
                <a:lnTo>
                  <a:pt x="703991" y="302413"/>
                </a:lnTo>
                <a:lnTo>
                  <a:pt x="703974" y="302568"/>
                </a:lnTo>
                <a:lnTo>
                  <a:pt x="704151" y="302641"/>
                </a:lnTo>
                <a:lnTo>
                  <a:pt x="704254" y="302764"/>
                </a:lnTo>
                <a:lnTo>
                  <a:pt x="704408" y="302663"/>
                </a:lnTo>
                <a:lnTo>
                  <a:pt x="704211" y="302474"/>
                </a:lnTo>
                <a:lnTo>
                  <a:pt x="704337" y="302281"/>
                </a:lnTo>
                <a:lnTo>
                  <a:pt x="704661" y="302365"/>
                </a:lnTo>
                <a:lnTo>
                  <a:pt x="704753" y="302114"/>
                </a:lnTo>
                <a:lnTo>
                  <a:pt x="704872" y="301940"/>
                </a:lnTo>
                <a:lnTo>
                  <a:pt x="705022" y="302053"/>
                </a:lnTo>
                <a:lnTo>
                  <a:pt x="705134" y="302249"/>
                </a:lnTo>
                <a:lnTo>
                  <a:pt x="705310" y="302127"/>
                </a:lnTo>
                <a:lnTo>
                  <a:pt x="705490" y="301927"/>
                </a:lnTo>
                <a:lnTo>
                  <a:pt x="705810" y="301947"/>
                </a:lnTo>
                <a:lnTo>
                  <a:pt x="705951" y="302021"/>
                </a:lnTo>
                <a:lnTo>
                  <a:pt x="705855" y="302236"/>
                </a:lnTo>
                <a:lnTo>
                  <a:pt x="705954" y="302435"/>
                </a:lnTo>
                <a:lnTo>
                  <a:pt x="706278" y="302410"/>
                </a:lnTo>
                <a:lnTo>
                  <a:pt x="706290" y="302242"/>
                </a:lnTo>
                <a:lnTo>
                  <a:pt x="706348" y="302101"/>
                </a:lnTo>
                <a:lnTo>
                  <a:pt x="706463" y="302217"/>
                </a:lnTo>
                <a:lnTo>
                  <a:pt x="706610" y="302230"/>
                </a:lnTo>
                <a:lnTo>
                  <a:pt x="706803" y="302210"/>
                </a:lnTo>
                <a:lnTo>
                  <a:pt x="706893" y="302345"/>
                </a:lnTo>
                <a:lnTo>
                  <a:pt x="706713" y="302474"/>
                </a:lnTo>
                <a:lnTo>
                  <a:pt x="706643" y="302667"/>
                </a:lnTo>
                <a:lnTo>
                  <a:pt x="706780" y="302735"/>
                </a:lnTo>
                <a:lnTo>
                  <a:pt x="706891" y="302871"/>
                </a:lnTo>
                <a:lnTo>
                  <a:pt x="706957" y="303014"/>
                </a:lnTo>
                <a:lnTo>
                  <a:pt x="707074" y="303143"/>
                </a:lnTo>
                <a:lnTo>
                  <a:pt x="707218" y="303072"/>
                </a:lnTo>
                <a:lnTo>
                  <a:pt x="707169" y="302884"/>
                </a:lnTo>
                <a:lnTo>
                  <a:pt x="707091" y="302661"/>
                </a:lnTo>
                <a:lnTo>
                  <a:pt x="707187" y="302506"/>
                </a:lnTo>
                <a:lnTo>
                  <a:pt x="707459" y="302603"/>
                </a:lnTo>
                <a:lnTo>
                  <a:pt x="707578" y="302783"/>
                </a:lnTo>
                <a:lnTo>
                  <a:pt x="707679" y="302960"/>
                </a:lnTo>
                <a:lnTo>
                  <a:pt x="707846" y="303056"/>
                </a:lnTo>
                <a:lnTo>
                  <a:pt x="708046" y="303008"/>
                </a:lnTo>
                <a:lnTo>
                  <a:pt x="708126" y="302731"/>
                </a:lnTo>
                <a:lnTo>
                  <a:pt x="708301" y="302513"/>
                </a:lnTo>
                <a:lnTo>
                  <a:pt x="708531" y="302390"/>
                </a:lnTo>
                <a:lnTo>
                  <a:pt x="708715" y="302468"/>
                </a:lnTo>
                <a:lnTo>
                  <a:pt x="708873" y="302624"/>
                </a:lnTo>
                <a:lnTo>
                  <a:pt x="708801" y="302886"/>
                </a:lnTo>
                <a:lnTo>
                  <a:pt x="708971" y="303037"/>
                </a:lnTo>
                <a:lnTo>
                  <a:pt x="709223" y="302847"/>
                </a:lnTo>
                <a:lnTo>
                  <a:pt x="709390" y="302712"/>
                </a:lnTo>
                <a:lnTo>
                  <a:pt x="709602" y="302648"/>
                </a:lnTo>
                <a:lnTo>
                  <a:pt x="709800" y="302583"/>
                </a:lnTo>
                <a:lnTo>
                  <a:pt x="709877" y="302384"/>
                </a:lnTo>
                <a:lnTo>
                  <a:pt x="709910" y="302130"/>
                </a:lnTo>
                <a:lnTo>
                  <a:pt x="710095" y="302095"/>
                </a:lnTo>
                <a:lnTo>
                  <a:pt x="710248" y="302307"/>
                </a:lnTo>
                <a:lnTo>
                  <a:pt x="710482" y="302349"/>
                </a:lnTo>
                <a:lnTo>
                  <a:pt x="710421" y="302185"/>
                </a:lnTo>
                <a:lnTo>
                  <a:pt x="710338" y="301882"/>
                </a:lnTo>
                <a:lnTo>
                  <a:pt x="710358" y="301719"/>
                </a:lnTo>
                <a:lnTo>
                  <a:pt x="710629" y="301570"/>
                </a:lnTo>
                <a:lnTo>
                  <a:pt x="710778" y="301775"/>
                </a:lnTo>
                <a:lnTo>
                  <a:pt x="710964" y="301820"/>
                </a:lnTo>
                <a:lnTo>
                  <a:pt x="711056" y="301638"/>
                </a:lnTo>
                <a:lnTo>
                  <a:pt x="711170" y="301455"/>
                </a:lnTo>
                <a:lnTo>
                  <a:pt x="711388" y="301506"/>
                </a:lnTo>
                <a:lnTo>
                  <a:pt x="711336" y="301758"/>
                </a:lnTo>
                <a:lnTo>
                  <a:pt x="711417" y="301953"/>
                </a:lnTo>
                <a:lnTo>
                  <a:pt x="711684" y="301972"/>
                </a:lnTo>
                <a:lnTo>
                  <a:pt x="711581" y="301799"/>
                </a:lnTo>
                <a:lnTo>
                  <a:pt x="711568" y="301619"/>
                </a:lnTo>
                <a:lnTo>
                  <a:pt x="711821" y="301435"/>
                </a:lnTo>
                <a:lnTo>
                  <a:pt x="712068" y="301496"/>
                </a:lnTo>
                <a:lnTo>
                  <a:pt x="712266" y="301619"/>
                </a:lnTo>
                <a:lnTo>
                  <a:pt x="712459" y="301676"/>
                </a:lnTo>
                <a:lnTo>
                  <a:pt x="712510" y="301490"/>
                </a:lnTo>
                <a:lnTo>
                  <a:pt x="712657" y="301432"/>
                </a:lnTo>
                <a:lnTo>
                  <a:pt x="712810" y="301625"/>
                </a:lnTo>
                <a:lnTo>
                  <a:pt x="713002" y="301727"/>
                </a:lnTo>
                <a:lnTo>
                  <a:pt x="713195" y="301728"/>
                </a:lnTo>
                <a:lnTo>
                  <a:pt x="713438" y="301611"/>
                </a:lnTo>
                <a:lnTo>
                  <a:pt x="713476" y="301464"/>
                </a:lnTo>
                <a:lnTo>
                  <a:pt x="713438" y="301297"/>
                </a:lnTo>
                <a:lnTo>
                  <a:pt x="713586" y="301123"/>
                </a:lnTo>
                <a:lnTo>
                  <a:pt x="713850" y="301258"/>
                </a:lnTo>
                <a:lnTo>
                  <a:pt x="713846" y="301014"/>
                </a:lnTo>
                <a:lnTo>
                  <a:pt x="714079" y="300917"/>
                </a:lnTo>
                <a:lnTo>
                  <a:pt x="714341" y="300930"/>
                </a:lnTo>
                <a:lnTo>
                  <a:pt x="714469" y="300734"/>
                </a:lnTo>
                <a:lnTo>
                  <a:pt x="714657" y="300718"/>
                </a:lnTo>
                <a:lnTo>
                  <a:pt x="714614" y="300966"/>
                </a:lnTo>
                <a:lnTo>
                  <a:pt x="714732" y="301162"/>
                </a:lnTo>
                <a:lnTo>
                  <a:pt x="714872" y="301226"/>
                </a:lnTo>
                <a:lnTo>
                  <a:pt x="715049" y="301280"/>
                </a:lnTo>
                <a:lnTo>
                  <a:pt x="715391" y="301323"/>
                </a:lnTo>
                <a:lnTo>
                  <a:pt x="715432" y="301141"/>
                </a:lnTo>
                <a:lnTo>
                  <a:pt x="715628" y="300956"/>
                </a:lnTo>
                <a:lnTo>
                  <a:pt x="715777" y="301084"/>
                </a:lnTo>
                <a:lnTo>
                  <a:pt x="716269" y="301065"/>
                </a:lnTo>
                <a:lnTo>
                  <a:pt x="716509" y="301101"/>
                </a:lnTo>
                <a:lnTo>
                  <a:pt x="716723" y="300872"/>
                </a:lnTo>
                <a:lnTo>
                  <a:pt x="716993" y="300943"/>
                </a:lnTo>
                <a:lnTo>
                  <a:pt x="717204" y="301046"/>
                </a:lnTo>
                <a:lnTo>
                  <a:pt x="717358" y="301052"/>
                </a:lnTo>
                <a:lnTo>
                  <a:pt x="717588" y="301027"/>
                </a:lnTo>
                <a:lnTo>
                  <a:pt x="717709" y="301204"/>
                </a:lnTo>
                <a:lnTo>
                  <a:pt x="717768" y="301445"/>
                </a:lnTo>
                <a:lnTo>
                  <a:pt x="717870" y="301625"/>
                </a:lnTo>
                <a:lnTo>
                  <a:pt x="717762" y="301754"/>
                </a:lnTo>
                <a:lnTo>
                  <a:pt x="717549" y="301818"/>
                </a:lnTo>
                <a:lnTo>
                  <a:pt x="717505" y="302024"/>
                </a:lnTo>
                <a:lnTo>
                  <a:pt x="717662" y="302072"/>
                </a:lnTo>
                <a:lnTo>
                  <a:pt x="717799" y="302152"/>
                </a:lnTo>
                <a:lnTo>
                  <a:pt x="718036" y="302127"/>
                </a:lnTo>
                <a:lnTo>
                  <a:pt x="718242" y="301818"/>
                </a:lnTo>
                <a:lnTo>
                  <a:pt x="718156" y="301557"/>
                </a:lnTo>
                <a:lnTo>
                  <a:pt x="718206" y="301406"/>
                </a:lnTo>
                <a:lnTo>
                  <a:pt x="718555" y="301056"/>
                </a:lnTo>
                <a:lnTo>
                  <a:pt x="718408" y="300885"/>
                </a:lnTo>
                <a:lnTo>
                  <a:pt x="718401" y="300699"/>
                </a:lnTo>
                <a:lnTo>
                  <a:pt x="718671" y="300750"/>
                </a:lnTo>
                <a:lnTo>
                  <a:pt x="719035" y="300602"/>
                </a:lnTo>
                <a:lnTo>
                  <a:pt x="719263" y="300432"/>
                </a:lnTo>
                <a:lnTo>
                  <a:pt x="719125" y="300306"/>
                </a:lnTo>
                <a:lnTo>
                  <a:pt x="719245" y="300093"/>
                </a:lnTo>
                <a:lnTo>
                  <a:pt x="719650" y="299785"/>
                </a:lnTo>
                <a:lnTo>
                  <a:pt x="719804" y="299573"/>
                </a:lnTo>
                <a:lnTo>
                  <a:pt x="720013" y="299566"/>
                </a:lnTo>
                <a:lnTo>
                  <a:pt x="720188" y="299663"/>
                </a:lnTo>
                <a:lnTo>
                  <a:pt x="720417" y="299663"/>
                </a:lnTo>
                <a:lnTo>
                  <a:pt x="720612" y="299650"/>
                </a:lnTo>
                <a:lnTo>
                  <a:pt x="721033" y="299708"/>
                </a:lnTo>
                <a:lnTo>
                  <a:pt x="721527" y="299708"/>
                </a:lnTo>
                <a:lnTo>
                  <a:pt x="721925" y="299213"/>
                </a:lnTo>
                <a:lnTo>
                  <a:pt x="722098" y="299020"/>
                </a:lnTo>
                <a:lnTo>
                  <a:pt x="722059" y="298775"/>
                </a:lnTo>
                <a:lnTo>
                  <a:pt x="722072" y="298608"/>
                </a:lnTo>
                <a:lnTo>
                  <a:pt x="722412" y="298582"/>
                </a:lnTo>
                <a:lnTo>
                  <a:pt x="722553" y="298454"/>
                </a:lnTo>
                <a:lnTo>
                  <a:pt x="722737" y="298479"/>
                </a:lnTo>
                <a:lnTo>
                  <a:pt x="722943" y="298280"/>
                </a:lnTo>
                <a:lnTo>
                  <a:pt x="722971" y="297968"/>
                </a:lnTo>
                <a:lnTo>
                  <a:pt x="722955" y="297759"/>
                </a:lnTo>
                <a:lnTo>
                  <a:pt x="722750" y="297598"/>
                </a:lnTo>
                <a:lnTo>
                  <a:pt x="722613" y="297434"/>
                </a:lnTo>
                <a:lnTo>
                  <a:pt x="722350" y="297367"/>
                </a:lnTo>
                <a:lnTo>
                  <a:pt x="722271" y="297153"/>
                </a:lnTo>
                <a:lnTo>
                  <a:pt x="722126" y="297006"/>
                </a:lnTo>
                <a:lnTo>
                  <a:pt x="722181" y="296865"/>
                </a:lnTo>
                <a:lnTo>
                  <a:pt x="722329" y="297000"/>
                </a:lnTo>
                <a:lnTo>
                  <a:pt x="722613" y="296993"/>
                </a:lnTo>
                <a:lnTo>
                  <a:pt x="722674" y="297131"/>
                </a:lnTo>
                <a:lnTo>
                  <a:pt x="722693" y="297276"/>
                </a:lnTo>
                <a:lnTo>
                  <a:pt x="722878" y="297367"/>
                </a:lnTo>
                <a:lnTo>
                  <a:pt x="722966" y="297171"/>
                </a:lnTo>
                <a:lnTo>
                  <a:pt x="722827" y="296897"/>
                </a:lnTo>
                <a:lnTo>
                  <a:pt x="722984" y="296829"/>
                </a:lnTo>
                <a:lnTo>
                  <a:pt x="723257" y="296865"/>
                </a:lnTo>
                <a:lnTo>
                  <a:pt x="723288" y="297038"/>
                </a:lnTo>
                <a:lnTo>
                  <a:pt x="723171" y="297175"/>
                </a:lnTo>
                <a:lnTo>
                  <a:pt x="723315" y="297219"/>
                </a:lnTo>
                <a:lnTo>
                  <a:pt x="723494" y="297257"/>
                </a:lnTo>
                <a:lnTo>
                  <a:pt x="723749" y="297412"/>
                </a:lnTo>
                <a:lnTo>
                  <a:pt x="723916" y="297437"/>
                </a:lnTo>
                <a:lnTo>
                  <a:pt x="724230" y="297363"/>
                </a:lnTo>
                <a:lnTo>
                  <a:pt x="724480" y="297354"/>
                </a:lnTo>
                <a:lnTo>
                  <a:pt x="724570" y="297206"/>
                </a:lnTo>
                <a:lnTo>
                  <a:pt x="724691" y="297090"/>
                </a:lnTo>
                <a:lnTo>
                  <a:pt x="724858" y="297199"/>
                </a:lnTo>
                <a:lnTo>
                  <a:pt x="725012" y="297122"/>
                </a:lnTo>
                <a:lnTo>
                  <a:pt x="725113" y="296939"/>
                </a:lnTo>
                <a:lnTo>
                  <a:pt x="725092" y="296657"/>
                </a:lnTo>
                <a:lnTo>
                  <a:pt x="725179" y="296537"/>
                </a:lnTo>
                <a:lnTo>
                  <a:pt x="725489" y="296421"/>
                </a:lnTo>
                <a:lnTo>
                  <a:pt x="725627" y="296479"/>
                </a:lnTo>
                <a:lnTo>
                  <a:pt x="725658" y="296702"/>
                </a:lnTo>
                <a:lnTo>
                  <a:pt x="725888" y="296807"/>
                </a:lnTo>
                <a:lnTo>
                  <a:pt x="725906" y="296660"/>
                </a:lnTo>
                <a:lnTo>
                  <a:pt x="725838" y="296511"/>
                </a:lnTo>
                <a:lnTo>
                  <a:pt x="725924" y="296347"/>
                </a:lnTo>
                <a:lnTo>
                  <a:pt x="726168" y="296434"/>
                </a:lnTo>
                <a:lnTo>
                  <a:pt x="726223" y="296713"/>
                </a:lnTo>
                <a:lnTo>
                  <a:pt x="726510" y="296749"/>
                </a:lnTo>
                <a:lnTo>
                  <a:pt x="726696" y="296826"/>
                </a:lnTo>
                <a:lnTo>
                  <a:pt x="726882" y="297064"/>
                </a:lnTo>
                <a:lnTo>
                  <a:pt x="727106" y="297215"/>
                </a:lnTo>
                <a:lnTo>
                  <a:pt x="727254" y="297161"/>
                </a:lnTo>
                <a:lnTo>
                  <a:pt x="727391" y="296974"/>
                </a:lnTo>
                <a:lnTo>
                  <a:pt x="727669" y="297000"/>
                </a:lnTo>
                <a:lnTo>
                  <a:pt x="727842" y="297251"/>
                </a:lnTo>
                <a:lnTo>
                  <a:pt x="728066" y="297302"/>
                </a:lnTo>
                <a:lnTo>
                  <a:pt x="728303" y="297305"/>
                </a:lnTo>
                <a:lnTo>
                  <a:pt x="728463" y="297447"/>
                </a:lnTo>
                <a:lnTo>
                  <a:pt x="728624" y="297547"/>
                </a:lnTo>
                <a:lnTo>
                  <a:pt x="728822" y="297547"/>
                </a:lnTo>
                <a:lnTo>
                  <a:pt x="728871" y="297367"/>
                </a:lnTo>
                <a:lnTo>
                  <a:pt x="729018" y="297302"/>
                </a:lnTo>
                <a:lnTo>
                  <a:pt x="729021" y="297135"/>
                </a:lnTo>
                <a:lnTo>
                  <a:pt x="728959" y="296959"/>
                </a:lnTo>
                <a:lnTo>
                  <a:pt x="729065" y="296823"/>
                </a:lnTo>
                <a:lnTo>
                  <a:pt x="729225" y="296954"/>
                </a:lnTo>
                <a:lnTo>
                  <a:pt x="729490" y="296925"/>
                </a:lnTo>
                <a:lnTo>
                  <a:pt x="729593" y="297112"/>
                </a:lnTo>
                <a:lnTo>
                  <a:pt x="729610" y="297299"/>
                </a:lnTo>
                <a:lnTo>
                  <a:pt x="729809" y="297321"/>
                </a:lnTo>
                <a:lnTo>
                  <a:pt x="729969" y="297103"/>
                </a:lnTo>
                <a:lnTo>
                  <a:pt x="730123" y="297309"/>
                </a:lnTo>
                <a:lnTo>
                  <a:pt x="730264" y="297373"/>
                </a:lnTo>
                <a:lnTo>
                  <a:pt x="730411" y="297386"/>
                </a:lnTo>
                <a:lnTo>
                  <a:pt x="730449" y="297193"/>
                </a:lnTo>
                <a:lnTo>
                  <a:pt x="730731" y="297009"/>
                </a:lnTo>
                <a:lnTo>
                  <a:pt x="730936" y="297116"/>
                </a:lnTo>
                <a:lnTo>
                  <a:pt x="730980" y="297276"/>
                </a:lnTo>
                <a:lnTo>
                  <a:pt x="731077" y="297463"/>
                </a:lnTo>
                <a:lnTo>
                  <a:pt x="731307" y="297572"/>
                </a:lnTo>
                <a:lnTo>
                  <a:pt x="731487" y="297701"/>
                </a:lnTo>
                <a:lnTo>
                  <a:pt x="731551" y="297547"/>
                </a:lnTo>
                <a:lnTo>
                  <a:pt x="731680" y="297389"/>
                </a:lnTo>
                <a:lnTo>
                  <a:pt x="731842" y="297559"/>
                </a:lnTo>
                <a:lnTo>
                  <a:pt x="732018" y="297617"/>
                </a:lnTo>
                <a:lnTo>
                  <a:pt x="732031" y="297444"/>
                </a:lnTo>
                <a:lnTo>
                  <a:pt x="732159" y="297270"/>
                </a:lnTo>
                <a:lnTo>
                  <a:pt x="732425" y="297238"/>
                </a:lnTo>
                <a:lnTo>
                  <a:pt x="732466" y="297489"/>
                </a:lnTo>
                <a:lnTo>
                  <a:pt x="732659" y="297624"/>
                </a:lnTo>
                <a:lnTo>
                  <a:pt x="732726" y="297347"/>
                </a:lnTo>
                <a:lnTo>
                  <a:pt x="733004" y="297302"/>
                </a:lnTo>
                <a:lnTo>
                  <a:pt x="733235" y="297394"/>
                </a:lnTo>
                <a:lnTo>
                  <a:pt x="733325" y="297251"/>
                </a:lnTo>
                <a:lnTo>
                  <a:pt x="733279" y="297009"/>
                </a:lnTo>
                <a:lnTo>
                  <a:pt x="733532" y="296897"/>
                </a:lnTo>
                <a:lnTo>
                  <a:pt x="733626" y="296672"/>
                </a:lnTo>
                <a:lnTo>
                  <a:pt x="733825" y="296453"/>
                </a:lnTo>
                <a:lnTo>
                  <a:pt x="733786" y="296189"/>
                </a:lnTo>
                <a:lnTo>
                  <a:pt x="733648" y="296016"/>
                </a:lnTo>
                <a:lnTo>
                  <a:pt x="733850" y="296003"/>
                </a:lnTo>
                <a:lnTo>
                  <a:pt x="733990" y="295881"/>
                </a:lnTo>
                <a:lnTo>
                  <a:pt x="734254" y="295697"/>
                </a:lnTo>
                <a:lnTo>
                  <a:pt x="734487" y="295980"/>
                </a:lnTo>
                <a:lnTo>
                  <a:pt x="734644" y="296073"/>
                </a:lnTo>
                <a:lnTo>
                  <a:pt x="734752" y="295945"/>
                </a:lnTo>
                <a:lnTo>
                  <a:pt x="734942" y="295787"/>
                </a:lnTo>
                <a:lnTo>
                  <a:pt x="735029" y="295572"/>
                </a:lnTo>
                <a:lnTo>
                  <a:pt x="735259" y="295359"/>
                </a:lnTo>
                <a:lnTo>
                  <a:pt x="735540" y="295128"/>
                </a:lnTo>
                <a:lnTo>
                  <a:pt x="735727" y="295022"/>
                </a:lnTo>
                <a:lnTo>
                  <a:pt x="735841" y="295128"/>
                </a:lnTo>
                <a:lnTo>
                  <a:pt x="736015" y="295263"/>
                </a:lnTo>
                <a:lnTo>
                  <a:pt x="736041" y="295462"/>
                </a:lnTo>
                <a:lnTo>
                  <a:pt x="735957" y="295617"/>
                </a:lnTo>
                <a:lnTo>
                  <a:pt x="736060" y="295810"/>
                </a:lnTo>
                <a:lnTo>
                  <a:pt x="736258" y="295604"/>
                </a:lnTo>
                <a:lnTo>
                  <a:pt x="736386" y="295314"/>
                </a:lnTo>
                <a:lnTo>
                  <a:pt x="736539" y="295295"/>
                </a:lnTo>
                <a:lnTo>
                  <a:pt x="736726" y="295443"/>
                </a:lnTo>
                <a:lnTo>
                  <a:pt x="736956" y="295501"/>
                </a:lnTo>
                <a:lnTo>
                  <a:pt x="737257" y="295366"/>
                </a:lnTo>
                <a:lnTo>
                  <a:pt x="737494" y="295302"/>
                </a:lnTo>
                <a:lnTo>
                  <a:pt x="737615" y="295128"/>
                </a:lnTo>
                <a:lnTo>
                  <a:pt x="737581" y="294945"/>
                </a:lnTo>
                <a:lnTo>
                  <a:pt x="737354" y="294877"/>
                </a:lnTo>
                <a:lnTo>
                  <a:pt x="737327" y="294710"/>
                </a:lnTo>
                <a:lnTo>
                  <a:pt x="737453" y="294571"/>
                </a:lnTo>
                <a:lnTo>
                  <a:pt x="737745" y="294594"/>
                </a:lnTo>
                <a:lnTo>
                  <a:pt x="737808" y="294781"/>
                </a:lnTo>
                <a:lnTo>
                  <a:pt x="737929" y="294993"/>
                </a:lnTo>
                <a:lnTo>
                  <a:pt x="738148" y="295160"/>
                </a:lnTo>
                <a:lnTo>
                  <a:pt x="738289" y="295237"/>
                </a:lnTo>
                <a:lnTo>
                  <a:pt x="738417" y="295166"/>
                </a:lnTo>
                <a:lnTo>
                  <a:pt x="738526" y="294874"/>
                </a:lnTo>
                <a:lnTo>
                  <a:pt x="738384" y="294781"/>
                </a:lnTo>
                <a:lnTo>
                  <a:pt x="738122" y="294755"/>
                </a:lnTo>
                <a:lnTo>
                  <a:pt x="738116" y="294568"/>
                </a:lnTo>
                <a:lnTo>
                  <a:pt x="738096" y="294401"/>
                </a:lnTo>
                <a:lnTo>
                  <a:pt x="738243" y="294253"/>
                </a:lnTo>
                <a:lnTo>
                  <a:pt x="738372" y="293989"/>
                </a:lnTo>
                <a:lnTo>
                  <a:pt x="738493" y="293809"/>
                </a:lnTo>
                <a:lnTo>
                  <a:pt x="738634" y="293629"/>
                </a:lnTo>
                <a:lnTo>
                  <a:pt x="738775" y="293481"/>
                </a:lnTo>
                <a:lnTo>
                  <a:pt x="739064" y="293311"/>
                </a:lnTo>
                <a:lnTo>
                  <a:pt x="739435" y="293185"/>
                </a:lnTo>
                <a:lnTo>
                  <a:pt x="739653" y="293089"/>
                </a:lnTo>
                <a:lnTo>
                  <a:pt x="740024" y="292844"/>
                </a:lnTo>
                <a:lnTo>
                  <a:pt x="740248" y="292774"/>
                </a:lnTo>
                <a:lnTo>
                  <a:pt x="740428" y="292600"/>
                </a:lnTo>
                <a:lnTo>
                  <a:pt x="740575" y="292458"/>
                </a:lnTo>
                <a:lnTo>
                  <a:pt x="740742" y="292356"/>
                </a:lnTo>
                <a:lnTo>
                  <a:pt x="740989" y="292381"/>
                </a:lnTo>
                <a:lnTo>
                  <a:pt x="741383" y="292503"/>
                </a:lnTo>
                <a:lnTo>
                  <a:pt x="741914" y="292503"/>
                </a:lnTo>
                <a:lnTo>
                  <a:pt x="742329" y="292503"/>
                </a:lnTo>
                <a:lnTo>
                  <a:pt x="742777" y="292381"/>
                </a:lnTo>
                <a:lnTo>
                  <a:pt x="743137" y="292471"/>
                </a:lnTo>
                <a:lnTo>
                  <a:pt x="743495" y="292426"/>
                </a:lnTo>
                <a:lnTo>
                  <a:pt x="743642" y="292323"/>
                </a:lnTo>
                <a:lnTo>
                  <a:pt x="743899" y="292330"/>
                </a:lnTo>
                <a:lnTo>
                  <a:pt x="744123" y="292323"/>
                </a:lnTo>
                <a:lnTo>
                  <a:pt x="744236" y="292494"/>
                </a:lnTo>
                <a:lnTo>
                  <a:pt x="744460" y="292651"/>
                </a:lnTo>
                <a:lnTo>
                  <a:pt x="744535" y="292489"/>
                </a:lnTo>
                <a:lnTo>
                  <a:pt x="744764" y="292362"/>
                </a:lnTo>
                <a:lnTo>
                  <a:pt x="744880" y="292584"/>
                </a:lnTo>
                <a:lnTo>
                  <a:pt x="745070" y="292631"/>
                </a:lnTo>
                <a:lnTo>
                  <a:pt x="745150" y="292457"/>
                </a:lnTo>
                <a:lnTo>
                  <a:pt x="745449" y="292281"/>
                </a:lnTo>
                <a:lnTo>
                  <a:pt x="745701" y="292030"/>
                </a:lnTo>
                <a:lnTo>
                  <a:pt x="745670" y="291823"/>
                </a:lnTo>
                <a:lnTo>
                  <a:pt x="745734" y="291601"/>
                </a:lnTo>
                <a:lnTo>
                  <a:pt x="745891" y="291554"/>
                </a:lnTo>
                <a:lnTo>
                  <a:pt x="746064" y="291713"/>
                </a:lnTo>
                <a:lnTo>
                  <a:pt x="746357" y="291672"/>
                </a:lnTo>
                <a:lnTo>
                  <a:pt x="746505" y="291523"/>
                </a:lnTo>
                <a:lnTo>
                  <a:pt x="746649" y="291381"/>
                </a:lnTo>
                <a:lnTo>
                  <a:pt x="746836" y="291396"/>
                </a:lnTo>
                <a:lnTo>
                  <a:pt x="746952" y="291511"/>
                </a:lnTo>
                <a:lnTo>
                  <a:pt x="747025" y="291727"/>
                </a:lnTo>
                <a:lnTo>
                  <a:pt x="747043" y="291967"/>
                </a:lnTo>
                <a:lnTo>
                  <a:pt x="747120" y="292094"/>
                </a:lnTo>
                <a:lnTo>
                  <a:pt x="747120" y="292284"/>
                </a:lnTo>
                <a:lnTo>
                  <a:pt x="747388" y="292284"/>
                </a:lnTo>
                <a:lnTo>
                  <a:pt x="747578" y="292235"/>
                </a:lnTo>
                <a:lnTo>
                  <a:pt x="747766" y="292235"/>
                </a:lnTo>
                <a:lnTo>
                  <a:pt x="748005" y="292284"/>
                </a:lnTo>
                <a:lnTo>
                  <a:pt x="748350" y="292189"/>
                </a:lnTo>
                <a:lnTo>
                  <a:pt x="748556" y="292291"/>
                </a:lnTo>
                <a:lnTo>
                  <a:pt x="748809" y="292172"/>
                </a:lnTo>
                <a:lnTo>
                  <a:pt x="749123" y="292047"/>
                </a:lnTo>
                <a:lnTo>
                  <a:pt x="749313" y="291825"/>
                </a:lnTo>
                <a:lnTo>
                  <a:pt x="749495" y="291682"/>
                </a:lnTo>
                <a:lnTo>
                  <a:pt x="749771" y="291762"/>
                </a:lnTo>
                <a:lnTo>
                  <a:pt x="749880" y="291998"/>
                </a:lnTo>
                <a:lnTo>
                  <a:pt x="750152" y="292134"/>
                </a:lnTo>
                <a:lnTo>
                  <a:pt x="750330" y="292333"/>
                </a:lnTo>
                <a:lnTo>
                  <a:pt x="750565" y="292347"/>
                </a:lnTo>
                <a:lnTo>
                  <a:pt x="750835" y="292316"/>
                </a:lnTo>
                <a:lnTo>
                  <a:pt x="751104" y="292333"/>
                </a:lnTo>
                <a:lnTo>
                  <a:pt x="751442" y="292333"/>
                </a:lnTo>
                <a:lnTo>
                  <a:pt x="751640" y="292096"/>
                </a:lnTo>
                <a:lnTo>
                  <a:pt x="751529" y="291952"/>
                </a:lnTo>
                <a:lnTo>
                  <a:pt x="751419" y="291779"/>
                </a:lnTo>
                <a:lnTo>
                  <a:pt x="751324" y="291476"/>
                </a:lnTo>
                <a:lnTo>
                  <a:pt x="751355" y="291208"/>
                </a:lnTo>
                <a:lnTo>
                  <a:pt x="751514" y="291193"/>
                </a:lnTo>
                <a:lnTo>
                  <a:pt x="751844" y="291208"/>
                </a:lnTo>
                <a:lnTo>
                  <a:pt x="752143" y="291225"/>
                </a:lnTo>
                <a:lnTo>
                  <a:pt x="752554" y="291366"/>
                </a:lnTo>
                <a:lnTo>
                  <a:pt x="752775" y="291081"/>
                </a:lnTo>
                <a:lnTo>
                  <a:pt x="752979" y="291003"/>
                </a:lnTo>
                <a:lnTo>
                  <a:pt x="753028" y="291271"/>
                </a:lnTo>
                <a:lnTo>
                  <a:pt x="753295" y="291083"/>
                </a:lnTo>
                <a:lnTo>
                  <a:pt x="753533" y="290971"/>
                </a:lnTo>
                <a:lnTo>
                  <a:pt x="753864" y="290812"/>
                </a:lnTo>
                <a:lnTo>
                  <a:pt x="754194" y="290544"/>
                </a:lnTo>
                <a:lnTo>
                  <a:pt x="754415" y="290339"/>
                </a:lnTo>
                <a:lnTo>
                  <a:pt x="754604" y="290149"/>
                </a:lnTo>
                <a:lnTo>
                  <a:pt x="754872" y="289817"/>
                </a:lnTo>
                <a:lnTo>
                  <a:pt x="755005" y="289680"/>
                </a:lnTo>
                <a:lnTo>
                  <a:pt x="755015" y="289387"/>
                </a:lnTo>
                <a:lnTo>
                  <a:pt x="754954" y="289180"/>
                </a:lnTo>
                <a:lnTo>
                  <a:pt x="754897" y="288964"/>
                </a:lnTo>
                <a:lnTo>
                  <a:pt x="755132" y="288877"/>
                </a:lnTo>
                <a:lnTo>
                  <a:pt x="755195" y="288682"/>
                </a:lnTo>
                <a:lnTo>
                  <a:pt x="755195" y="288440"/>
                </a:lnTo>
                <a:lnTo>
                  <a:pt x="755450" y="288406"/>
                </a:lnTo>
                <a:lnTo>
                  <a:pt x="755654" y="288487"/>
                </a:lnTo>
                <a:lnTo>
                  <a:pt x="755953" y="288470"/>
                </a:lnTo>
                <a:lnTo>
                  <a:pt x="756118" y="288338"/>
                </a:lnTo>
                <a:lnTo>
                  <a:pt x="756324" y="288201"/>
                </a:lnTo>
                <a:lnTo>
                  <a:pt x="756599" y="288062"/>
                </a:lnTo>
                <a:lnTo>
                  <a:pt x="756694" y="287901"/>
                </a:lnTo>
                <a:lnTo>
                  <a:pt x="756743" y="287655"/>
                </a:lnTo>
                <a:lnTo>
                  <a:pt x="757073" y="287235"/>
                </a:lnTo>
                <a:lnTo>
                  <a:pt x="757386" y="287072"/>
                </a:lnTo>
                <a:lnTo>
                  <a:pt x="757973" y="286983"/>
                </a:lnTo>
                <a:lnTo>
                  <a:pt x="758004" y="286776"/>
                </a:lnTo>
                <a:lnTo>
                  <a:pt x="758399" y="286491"/>
                </a:lnTo>
                <a:lnTo>
                  <a:pt x="758589" y="286412"/>
                </a:lnTo>
                <a:lnTo>
                  <a:pt x="758699" y="286635"/>
                </a:lnTo>
                <a:lnTo>
                  <a:pt x="758983" y="286649"/>
                </a:lnTo>
                <a:lnTo>
                  <a:pt x="759078" y="286430"/>
                </a:lnTo>
                <a:lnTo>
                  <a:pt x="759062" y="286176"/>
                </a:lnTo>
                <a:lnTo>
                  <a:pt x="758825" y="286032"/>
                </a:lnTo>
                <a:lnTo>
                  <a:pt x="758699" y="285778"/>
                </a:lnTo>
                <a:lnTo>
                  <a:pt x="758753" y="285586"/>
                </a:lnTo>
                <a:lnTo>
                  <a:pt x="759014" y="285558"/>
                </a:lnTo>
                <a:lnTo>
                  <a:pt x="759377" y="285653"/>
                </a:lnTo>
                <a:lnTo>
                  <a:pt x="759678" y="285509"/>
                </a:lnTo>
                <a:lnTo>
                  <a:pt x="760087" y="285226"/>
                </a:lnTo>
                <a:lnTo>
                  <a:pt x="760035" y="284910"/>
                </a:lnTo>
                <a:lnTo>
                  <a:pt x="759874" y="284733"/>
                </a:lnTo>
                <a:lnTo>
                  <a:pt x="759672" y="284416"/>
                </a:lnTo>
                <a:lnTo>
                  <a:pt x="759798" y="284306"/>
                </a:lnTo>
                <a:lnTo>
                  <a:pt x="760048" y="284338"/>
                </a:lnTo>
                <a:lnTo>
                  <a:pt x="760363" y="284338"/>
                </a:lnTo>
                <a:lnTo>
                  <a:pt x="760697" y="284053"/>
                </a:lnTo>
                <a:lnTo>
                  <a:pt x="760963" y="283928"/>
                </a:lnTo>
                <a:lnTo>
                  <a:pt x="761184" y="283801"/>
                </a:lnTo>
                <a:lnTo>
                  <a:pt x="761439" y="283651"/>
                </a:lnTo>
                <a:lnTo>
                  <a:pt x="761570" y="283555"/>
                </a:lnTo>
                <a:lnTo>
                  <a:pt x="761709" y="283356"/>
                </a:lnTo>
                <a:lnTo>
                  <a:pt x="761653" y="283094"/>
                </a:lnTo>
                <a:lnTo>
                  <a:pt x="761503" y="282945"/>
                </a:lnTo>
                <a:lnTo>
                  <a:pt x="761303" y="282759"/>
                </a:lnTo>
                <a:lnTo>
                  <a:pt x="761228" y="282609"/>
                </a:lnTo>
                <a:lnTo>
                  <a:pt x="761153" y="282259"/>
                </a:lnTo>
                <a:lnTo>
                  <a:pt x="761222" y="281991"/>
                </a:lnTo>
                <a:lnTo>
                  <a:pt x="761625" y="281891"/>
                </a:lnTo>
                <a:lnTo>
                  <a:pt x="761836" y="281891"/>
                </a:lnTo>
                <a:lnTo>
                  <a:pt x="762168" y="281749"/>
                </a:lnTo>
                <a:lnTo>
                  <a:pt x="762221" y="281407"/>
                </a:lnTo>
                <a:lnTo>
                  <a:pt x="762221" y="281256"/>
                </a:lnTo>
                <a:lnTo>
                  <a:pt x="762471" y="281156"/>
                </a:lnTo>
                <a:lnTo>
                  <a:pt x="762510" y="280972"/>
                </a:lnTo>
                <a:lnTo>
                  <a:pt x="762764" y="280647"/>
                </a:lnTo>
                <a:lnTo>
                  <a:pt x="763064" y="280694"/>
                </a:lnTo>
                <a:lnTo>
                  <a:pt x="763064" y="280392"/>
                </a:lnTo>
                <a:lnTo>
                  <a:pt x="763432" y="280392"/>
                </a:lnTo>
                <a:lnTo>
                  <a:pt x="763594" y="279929"/>
                </a:lnTo>
                <a:lnTo>
                  <a:pt x="763918" y="279999"/>
                </a:lnTo>
                <a:lnTo>
                  <a:pt x="764356" y="280091"/>
                </a:lnTo>
                <a:lnTo>
                  <a:pt x="764817" y="280300"/>
                </a:lnTo>
                <a:lnTo>
                  <a:pt x="765025" y="280207"/>
                </a:lnTo>
                <a:lnTo>
                  <a:pt x="765417" y="279906"/>
                </a:lnTo>
                <a:lnTo>
                  <a:pt x="765648" y="279697"/>
                </a:lnTo>
                <a:lnTo>
                  <a:pt x="765924" y="279697"/>
                </a:lnTo>
                <a:lnTo>
                  <a:pt x="766570" y="279396"/>
                </a:lnTo>
                <a:lnTo>
                  <a:pt x="766963" y="279026"/>
                </a:lnTo>
                <a:lnTo>
                  <a:pt x="767056" y="278724"/>
                </a:lnTo>
                <a:lnTo>
                  <a:pt x="767286" y="278354"/>
                </a:lnTo>
                <a:lnTo>
                  <a:pt x="767124" y="278191"/>
                </a:lnTo>
                <a:lnTo>
                  <a:pt x="767540" y="277751"/>
                </a:lnTo>
                <a:lnTo>
                  <a:pt x="767839" y="277543"/>
                </a:lnTo>
                <a:lnTo>
                  <a:pt x="767839" y="277242"/>
                </a:lnTo>
                <a:lnTo>
                  <a:pt x="767494" y="277242"/>
                </a:lnTo>
                <a:lnTo>
                  <a:pt x="767563" y="276755"/>
                </a:lnTo>
                <a:lnTo>
                  <a:pt x="767648" y="276623"/>
                </a:lnTo>
                <a:lnTo>
                  <a:pt x="767770" y="276431"/>
                </a:lnTo>
                <a:lnTo>
                  <a:pt x="768009" y="276510"/>
                </a:lnTo>
                <a:lnTo>
                  <a:pt x="768047" y="277010"/>
                </a:lnTo>
                <a:lnTo>
                  <a:pt x="768348" y="277056"/>
                </a:lnTo>
                <a:lnTo>
                  <a:pt x="768624" y="276523"/>
                </a:lnTo>
                <a:lnTo>
                  <a:pt x="769039" y="276129"/>
                </a:lnTo>
                <a:lnTo>
                  <a:pt x="769039" y="275828"/>
                </a:lnTo>
                <a:lnTo>
                  <a:pt x="769248" y="275821"/>
                </a:lnTo>
                <a:lnTo>
                  <a:pt x="771135" y="280327"/>
                </a:lnTo>
                <a:lnTo>
                  <a:pt x="772323" y="281134"/>
                </a:lnTo>
                <a:lnTo>
                  <a:pt x="775939" y="281133"/>
                </a:lnTo>
                <a:lnTo>
                  <a:pt x="780791" y="279919"/>
                </a:lnTo>
                <a:lnTo>
                  <a:pt x="784849" y="278303"/>
                </a:lnTo>
                <a:lnTo>
                  <a:pt x="790515" y="276685"/>
                </a:lnTo>
                <a:lnTo>
                  <a:pt x="796544" y="276683"/>
                </a:lnTo>
                <a:lnTo>
                  <a:pt x="803787" y="276276"/>
                </a:lnTo>
                <a:lnTo>
                  <a:pt x="808305" y="272236"/>
                </a:lnTo>
                <a:lnTo>
                  <a:pt x="813999" y="269407"/>
                </a:lnTo>
                <a:lnTo>
                  <a:pt x="818832" y="269001"/>
                </a:lnTo>
                <a:lnTo>
                  <a:pt x="832047" y="271015"/>
                </a:lnTo>
                <a:lnTo>
                  <a:pt x="841665" y="272222"/>
                </a:lnTo>
                <a:lnTo>
                  <a:pt x="854087" y="273833"/>
                </a:lnTo>
                <a:lnTo>
                  <a:pt x="862528" y="273829"/>
                </a:lnTo>
                <a:lnTo>
                  <a:pt x="867848" y="269789"/>
                </a:lnTo>
                <a:lnTo>
                  <a:pt x="873099" y="268877"/>
                </a:lnTo>
                <a:lnTo>
                  <a:pt x="872315" y="267050"/>
                </a:lnTo>
                <a:lnTo>
                  <a:pt x="870226" y="263003"/>
                </a:lnTo>
                <a:lnTo>
                  <a:pt x="870497" y="260259"/>
                </a:lnTo>
                <a:lnTo>
                  <a:pt x="869186" y="259085"/>
                </a:lnTo>
                <a:lnTo>
                  <a:pt x="868934" y="255950"/>
                </a:lnTo>
                <a:lnTo>
                  <a:pt x="871969" y="253592"/>
                </a:lnTo>
                <a:lnTo>
                  <a:pt x="872129" y="251103"/>
                </a:lnTo>
                <a:lnTo>
                  <a:pt x="872389" y="251045"/>
                </a:lnTo>
                <a:lnTo>
                  <a:pt x="872266" y="250872"/>
                </a:lnTo>
                <a:lnTo>
                  <a:pt x="872180" y="250726"/>
                </a:lnTo>
                <a:lnTo>
                  <a:pt x="872396" y="250660"/>
                </a:lnTo>
                <a:lnTo>
                  <a:pt x="872754" y="250563"/>
                </a:lnTo>
                <a:lnTo>
                  <a:pt x="872933" y="250274"/>
                </a:lnTo>
                <a:lnTo>
                  <a:pt x="873278" y="250042"/>
                </a:lnTo>
                <a:lnTo>
                  <a:pt x="873452" y="250029"/>
                </a:lnTo>
                <a:lnTo>
                  <a:pt x="873656" y="250139"/>
                </a:lnTo>
                <a:lnTo>
                  <a:pt x="873869" y="250229"/>
                </a:lnTo>
                <a:lnTo>
                  <a:pt x="874093" y="250158"/>
                </a:lnTo>
                <a:lnTo>
                  <a:pt x="874297" y="249978"/>
                </a:lnTo>
                <a:lnTo>
                  <a:pt x="874354" y="249695"/>
                </a:lnTo>
                <a:lnTo>
                  <a:pt x="874176" y="249502"/>
                </a:lnTo>
                <a:lnTo>
                  <a:pt x="874336" y="249360"/>
                </a:lnTo>
                <a:lnTo>
                  <a:pt x="874508" y="249309"/>
                </a:lnTo>
                <a:lnTo>
                  <a:pt x="874681" y="249328"/>
                </a:lnTo>
                <a:lnTo>
                  <a:pt x="874896" y="249219"/>
                </a:lnTo>
                <a:lnTo>
                  <a:pt x="875129" y="249033"/>
                </a:lnTo>
                <a:lnTo>
                  <a:pt x="875277" y="249007"/>
                </a:lnTo>
                <a:lnTo>
                  <a:pt x="875437" y="248994"/>
                </a:lnTo>
                <a:lnTo>
                  <a:pt x="875569" y="248733"/>
                </a:lnTo>
                <a:lnTo>
                  <a:pt x="875272" y="248692"/>
                </a:lnTo>
                <a:lnTo>
                  <a:pt x="875309" y="248434"/>
                </a:lnTo>
                <a:lnTo>
                  <a:pt x="875502" y="248261"/>
                </a:lnTo>
                <a:lnTo>
                  <a:pt x="875680" y="248190"/>
                </a:lnTo>
                <a:lnTo>
                  <a:pt x="875891" y="248158"/>
                </a:lnTo>
                <a:lnTo>
                  <a:pt x="876091" y="248203"/>
                </a:lnTo>
                <a:lnTo>
                  <a:pt x="876375" y="248301"/>
                </a:lnTo>
                <a:lnTo>
                  <a:pt x="876629" y="248229"/>
                </a:lnTo>
                <a:lnTo>
                  <a:pt x="876840" y="248087"/>
                </a:lnTo>
                <a:lnTo>
                  <a:pt x="877000" y="247830"/>
                </a:lnTo>
                <a:lnTo>
                  <a:pt x="877136" y="247770"/>
                </a:lnTo>
                <a:lnTo>
                  <a:pt x="877397" y="247592"/>
                </a:lnTo>
                <a:lnTo>
                  <a:pt x="877551" y="247528"/>
                </a:lnTo>
                <a:lnTo>
                  <a:pt x="877621" y="247383"/>
                </a:lnTo>
                <a:lnTo>
                  <a:pt x="877512" y="247116"/>
                </a:lnTo>
                <a:lnTo>
                  <a:pt x="877512" y="246840"/>
                </a:lnTo>
                <a:lnTo>
                  <a:pt x="877621" y="246666"/>
                </a:lnTo>
                <a:lnTo>
                  <a:pt x="877801" y="246621"/>
                </a:lnTo>
                <a:lnTo>
                  <a:pt x="877986" y="246582"/>
                </a:lnTo>
                <a:lnTo>
                  <a:pt x="878163" y="246354"/>
                </a:lnTo>
                <a:lnTo>
                  <a:pt x="878390" y="246376"/>
                </a:lnTo>
                <a:lnTo>
                  <a:pt x="878663" y="246293"/>
                </a:lnTo>
                <a:lnTo>
                  <a:pt x="878820" y="246048"/>
                </a:lnTo>
                <a:lnTo>
                  <a:pt x="878857" y="245765"/>
                </a:lnTo>
                <a:lnTo>
                  <a:pt x="878684" y="245695"/>
                </a:lnTo>
                <a:lnTo>
                  <a:pt x="878627" y="245553"/>
                </a:lnTo>
                <a:lnTo>
                  <a:pt x="878666" y="245367"/>
                </a:lnTo>
                <a:lnTo>
                  <a:pt x="878774" y="245232"/>
                </a:lnTo>
                <a:lnTo>
                  <a:pt x="878915" y="245122"/>
                </a:lnTo>
                <a:lnTo>
                  <a:pt x="879082" y="244981"/>
                </a:lnTo>
                <a:lnTo>
                  <a:pt x="879198" y="244846"/>
                </a:lnTo>
                <a:lnTo>
                  <a:pt x="879549" y="244717"/>
                </a:lnTo>
                <a:lnTo>
                  <a:pt x="879793" y="244698"/>
                </a:lnTo>
                <a:lnTo>
                  <a:pt x="880087" y="244634"/>
                </a:lnTo>
                <a:lnTo>
                  <a:pt x="880298" y="244370"/>
                </a:lnTo>
                <a:lnTo>
                  <a:pt x="880408" y="244222"/>
                </a:lnTo>
                <a:lnTo>
                  <a:pt x="880555" y="244087"/>
                </a:lnTo>
                <a:lnTo>
                  <a:pt x="880862" y="244068"/>
                </a:lnTo>
                <a:lnTo>
                  <a:pt x="881129" y="244394"/>
                </a:lnTo>
                <a:lnTo>
                  <a:pt x="881740" y="244441"/>
                </a:lnTo>
                <a:lnTo>
                  <a:pt x="882028" y="244428"/>
                </a:lnTo>
                <a:lnTo>
                  <a:pt x="882239" y="244376"/>
                </a:lnTo>
                <a:lnTo>
                  <a:pt x="882676" y="244363"/>
                </a:lnTo>
                <a:lnTo>
                  <a:pt x="882924" y="244408"/>
                </a:lnTo>
                <a:lnTo>
                  <a:pt x="883065" y="244090"/>
                </a:lnTo>
                <a:lnTo>
                  <a:pt x="882924" y="243881"/>
                </a:lnTo>
                <a:lnTo>
                  <a:pt x="883014" y="243682"/>
                </a:lnTo>
                <a:lnTo>
                  <a:pt x="883258" y="243527"/>
                </a:lnTo>
                <a:lnTo>
                  <a:pt x="883588" y="243682"/>
                </a:lnTo>
                <a:lnTo>
                  <a:pt x="883910" y="243861"/>
                </a:lnTo>
                <a:lnTo>
                  <a:pt x="884103" y="243875"/>
                </a:lnTo>
                <a:lnTo>
                  <a:pt x="884417" y="243772"/>
                </a:lnTo>
                <a:lnTo>
                  <a:pt x="884577" y="243765"/>
                </a:lnTo>
                <a:lnTo>
                  <a:pt x="884744" y="243714"/>
                </a:lnTo>
                <a:lnTo>
                  <a:pt x="884911" y="243714"/>
                </a:lnTo>
                <a:lnTo>
                  <a:pt x="885082" y="243656"/>
                </a:lnTo>
                <a:lnTo>
                  <a:pt x="885223" y="243714"/>
                </a:lnTo>
                <a:lnTo>
                  <a:pt x="885383" y="243733"/>
                </a:lnTo>
                <a:lnTo>
                  <a:pt x="885632" y="243581"/>
                </a:lnTo>
                <a:lnTo>
                  <a:pt x="885710" y="243444"/>
                </a:lnTo>
                <a:lnTo>
                  <a:pt x="885857" y="243334"/>
                </a:lnTo>
                <a:lnTo>
                  <a:pt x="886088" y="243270"/>
                </a:lnTo>
                <a:lnTo>
                  <a:pt x="886242" y="243193"/>
                </a:lnTo>
                <a:lnTo>
                  <a:pt x="886428" y="243052"/>
                </a:lnTo>
                <a:lnTo>
                  <a:pt x="886479" y="242807"/>
                </a:lnTo>
                <a:lnTo>
                  <a:pt x="886722" y="242846"/>
                </a:lnTo>
                <a:lnTo>
                  <a:pt x="886896" y="242775"/>
                </a:lnTo>
                <a:lnTo>
                  <a:pt x="887076" y="242704"/>
                </a:lnTo>
                <a:lnTo>
                  <a:pt x="887229" y="242621"/>
                </a:lnTo>
                <a:lnTo>
                  <a:pt x="887476" y="242629"/>
                </a:lnTo>
                <a:lnTo>
                  <a:pt x="887664" y="242730"/>
                </a:lnTo>
                <a:lnTo>
                  <a:pt x="887825" y="242756"/>
                </a:lnTo>
                <a:lnTo>
                  <a:pt x="887932" y="242511"/>
                </a:lnTo>
                <a:lnTo>
                  <a:pt x="888062" y="242325"/>
                </a:lnTo>
                <a:lnTo>
                  <a:pt x="888188" y="242121"/>
                </a:lnTo>
                <a:lnTo>
                  <a:pt x="888233" y="241855"/>
                </a:lnTo>
                <a:lnTo>
                  <a:pt x="888317" y="241630"/>
                </a:lnTo>
                <a:lnTo>
                  <a:pt x="888323" y="241469"/>
                </a:lnTo>
                <a:lnTo>
                  <a:pt x="888420" y="241129"/>
                </a:lnTo>
                <a:lnTo>
                  <a:pt x="888554" y="241032"/>
                </a:lnTo>
                <a:lnTo>
                  <a:pt x="888791" y="240981"/>
                </a:lnTo>
                <a:lnTo>
                  <a:pt x="888887" y="241135"/>
                </a:lnTo>
                <a:lnTo>
                  <a:pt x="888914" y="241322"/>
                </a:lnTo>
                <a:lnTo>
                  <a:pt x="888887" y="241482"/>
                </a:lnTo>
                <a:lnTo>
                  <a:pt x="889041" y="241553"/>
                </a:lnTo>
                <a:lnTo>
                  <a:pt x="889278" y="241604"/>
                </a:lnTo>
                <a:lnTo>
                  <a:pt x="889278" y="241823"/>
                </a:lnTo>
                <a:lnTo>
                  <a:pt x="889528" y="241997"/>
                </a:lnTo>
                <a:lnTo>
                  <a:pt x="889643" y="241894"/>
                </a:lnTo>
                <a:lnTo>
                  <a:pt x="889662" y="241643"/>
                </a:lnTo>
                <a:lnTo>
                  <a:pt x="889796" y="241572"/>
                </a:lnTo>
                <a:lnTo>
                  <a:pt x="890066" y="241656"/>
                </a:lnTo>
                <a:lnTo>
                  <a:pt x="890284" y="241714"/>
                </a:lnTo>
                <a:lnTo>
                  <a:pt x="890575" y="241803"/>
                </a:lnTo>
                <a:lnTo>
                  <a:pt x="890732" y="241900"/>
                </a:lnTo>
                <a:lnTo>
                  <a:pt x="890879" y="241894"/>
                </a:lnTo>
                <a:lnTo>
                  <a:pt x="890912" y="241688"/>
                </a:lnTo>
                <a:lnTo>
                  <a:pt x="890989" y="241521"/>
                </a:lnTo>
                <a:lnTo>
                  <a:pt x="891155" y="241418"/>
                </a:lnTo>
                <a:lnTo>
                  <a:pt x="891379" y="241482"/>
                </a:lnTo>
                <a:lnTo>
                  <a:pt x="891597" y="241354"/>
                </a:lnTo>
                <a:lnTo>
                  <a:pt x="891777" y="241334"/>
                </a:lnTo>
                <a:lnTo>
                  <a:pt x="891974" y="241322"/>
                </a:lnTo>
                <a:lnTo>
                  <a:pt x="892167" y="241264"/>
                </a:lnTo>
                <a:lnTo>
                  <a:pt x="892359" y="241302"/>
                </a:lnTo>
                <a:lnTo>
                  <a:pt x="892539" y="241412"/>
                </a:lnTo>
                <a:lnTo>
                  <a:pt x="892717" y="241469"/>
                </a:lnTo>
                <a:lnTo>
                  <a:pt x="892967" y="241373"/>
                </a:lnTo>
                <a:lnTo>
                  <a:pt x="893095" y="241187"/>
                </a:lnTo>
                <a:lnTo>
                  <a:pt x="893157" y="240855"/>
                </a:lnTo>
                <a:lnTo>
                  <a:pt x="893134" y="240563"/>
                </a:lnTo>
                <a:lnTo>
                  <a:pt x="893314" y="240395"/>
                </a:lnTo>
                <a:lnTo>
                  <a:pt x="893531" y="240222"/>
                </a:lnTo>
                <a:lnTo>
                  <a:pt x="893705" y="240228"/>
                </a:lnTo>
                <a:lnTo>
                  <a:pt x="893705" y="240415"/>
                </a:lnTo>
                <a:lnTo>
                  <a:pt x="893739" y="240716"/>
                </a:lnTo>
                <a:lnTo>
                  <a:pt x="893775" y="240871"/>
                </a:lnTo>
                <a:lnTo>
                  <a:pt x="894036" y="241193"/>
                </a:lnTo>
                <a:lnTo>
                  <a:pt x="894287" y="241276"/>
                </a:lnTo>
                <a:lnTo>
                  <a:pt x="894517" y="241174"/>
                </a:lnTo>
                <a:lnTo>
                  <a:pt x="894761" y="241180"/>
                </a:lnTo>
                <a:lnTo>
                  <a:pt x="895085" y="241341"/>
                </a:lnTo>
                <a:lnTo>
                  <a:pt x="895299" y="241315"/>
                </a:lnTo>
                <a:lnTo>
                  <a:pt x="895497" y="241309"/>
                </a:lnTo>
                <a:lnTo>
                  <a:pt x="895709" y="241270"/>
                </a:lnTo>
                <a:lnTo>
                  <a:pt x="895869" y="241154"/>
                </a:lnTo>
                <a:lnTo>
                  <a:pt x="896087" y="241114"/>
                </a:lnTo>
                <a:lnTo>
                  <a:pt x="896335" y="241051"/>
                </a:lnTo>
                <a:lnTo>
                  <a:pt x="896425" y="240936"/>
                </a:lnTo>
                <a:lnTo>
                  <a:pt x="896568" y="240598"/>
                </a:lnTo>
                <a:lnTo>
                  <a:pt x="896829" y="240640"/>
                </a:lnTo>
                <a:lnTo>
                  <a:pt x="897022" y="240775"/>
                </a:lnTo>
                <a:lnTo>
                  <a:pt x="897258" y="240736"/>
                </a:lnTo>
                <a:lnTo>
                  <a:pt x="897393" y="240627"/>
                </a:lnTo>
                <a:lnTo>
                  <a:pt x="897540" y="240524"/>
                </a:lnTo>
                <a:lnTo>
                  <a:pt x="897745" y="240518"/>
                </a:lnTo>
                <a:lnTo>
                  <a:pt x="897931" y="240685"/>
                </a:lnTo>
                <a:lnTo>
                  <a:pt x="898129" y="240826"/>
                </a:lnTo>
                <a:lnTo>
                  <a:pt x="898399" y="240723"/>
                </a:lnTo>
                <a:lnTo>
                  <a:pt x="898737" y="240518"/>
                </a:lnTo>
                <a:lnTo>
                  <a:pt x="898943" y="240421"/>
                </a:lnTo>
                <a:lnTo>
                  <a:pt x="899244" y="240498"/>
                </a:lnTo>
                <a:lnTo>
                  <a:pt x="899337" y="240779"/>
                </a:lnTo>
                <a:lnTo>
                  <a:pt x="899398" y="240955"/>
                </a:lnTo>
                <a:lnTo>
                  <a:pt x="899785" y="240955"/>
                </a:lnTo>
                <a:lnTo>
                  <a:pt x="900044" y="240904"/>
                </a:lnTo>
                <a:lnTo>
                  <a:pt x="900204" y="240898"/>
                </a:lnTo>
                <a:lnTo>
                  <a:pt x="900474" y="240781"/>
                </a:lnTo>
                <a:lnTo>
                  <a:pt x="900678" y="240685"/>
                </a:lnTo>
                <a:lnTo>
                  <a:pt x="900973" y="240601"/>
                </a:lnTo>
                <a:lnTo>
                  <a:pt x="901249" y="240633"/>
                </a:lnTo>
                <a:lnTo>
                  <a:pt x="901192" y="240775"/>
                </a:lnTo>
                <a:lnTo>
                  <a:pt x="901056" y="240884"/>
                </a:lnTo>
                <a:lnTo>
                  <a:pt x="900858" y="241006"/>
                </a:lnTo>
                <a:lnTo>
                  <a:pt x="900838" y="241212"/>
                </a:lnTo>
                <a:lnTo>
                  <a:pt x="901053" y="241293"/>
                </a:lnTo>
                <a:lnTo>
                  <a:pt x="901095" y="241552"/>
                </a:lnTo>
                <a:lnTo>
                  <a:pt x="900999" y="241939"/>
                </a:lnTo>
                <a:lnTo>
                  <a:pt x="901210" y="242177"/>
                </a:lnTo>
                <a:lnTo>
                  <a:pt x="901377" y="242248"/>
                </a:lnTo>
                <a:lnTo>
                  <a:pt x="901581" y="242228"/>
                </a:lnTo>
                <a:lnTo>
                  <a:pt x="901656" y="241969"/>
                </a:lnTo>
                <a:lnTo>
                  <a:pt x="907891" y="246611"/>
                </a:lnTo>
                <a:lnTo>
                  <a:pt x="912951" y="245530"/>
                </a:lnTo>
                <a:lnTo>
                  <a:pt x="912263" y="244879"/>
                </a:lnTo>
                <a:lnTo>
                  <a:pt x="917736" y="242883"/>
                </a:lnTo>
                <a:lnTo>
                  <a:pt x="919145" y="242726"/>
                </a:lnTo>
                <a:lnTo>
                  <a:pt x="923699" y="242220"/>
                </a:lnTo>
                <a:lnTo>
                  <a:pt x="926570" y="241892"/>
                </a:lnTo>
                <a:lnTo>
                  <a:pt x="925879" y="238835"/>
                </a:lnTo>
                <a:lnTo>
                  <a:pt x="925083" y="237832"/>
                </a:lnTo>
                <a:lnTo>
                  <a:pt x="924934" y="237612"/>
                </a:lnTo>
                <a:lnTo>
                  <a:pt x="924831" y="237323"/>
                </a:lnTo>
                <a:lnTo>
                  <a:pt x="924325" y="236853"/>
                </a:lnTo>
                <a:lnTo>
                  <a:pt x="923851" y="236654"/>
                </a:lnTo>
                <a:lnTo>
                  <a:pt x="923531" y="236544"/>
                </a:lnTo>
                <a:lnTo>
                  <a:pt x="923137" y="236466"/>
                </a:lnTo>
                <a:lnTo>
                  <a:pt x="922672" y="236300"/>
                </a:lnTo>
                <a:lnTo>
                  <a:pt x="922218" y="236133"/>
                </a:lnTo>
                <a:lnTo>
                  <a:pt x="921596" y="235940"/>
                </a:lnTo>
                <a:lnTo>
                  <a:pt x="921405" y="235760"/>
                </a:lnTo>
                <a:lnTo>
                  <a:pt x="921292" y="235548"/>
                </a:lnTo>
                <a:lnTo>
                  <a:pt x="921346" y="235310"/>
                </a:lnTo>
                <a:lnTo>
                  <a:pt x="921469" y="235040"/>
                </a:lnTo>
                <a:lnTo>
                  <a:pt x="921596" y="234827"/>
                </a:lnTo>
                <a:lnTo>
                  <a:pt x="921750" y="234641"/>
                </a:lnTo>
                <a:lnTo>
                  <a:pt x="921943" y="234422"/>
                </a:lnTo>
                <a:lnTo>
                  <a:pt x="922180" y="234191"/>
                </a:lnTo>
                <a:lnTo>
                  <a:pt x="922538" y="233676"/>
                </a:lnTo>
                <a:lnTo>
                  <a:pt x="922749" y="233329"/>
                </a:lnTo>
                <a:lnTo>
                  <a:pt x="922865" y="233085"/>
                </a:lnTo>
                <a:lnTo>
                  <a:pt x="922967" y="232827"/>
                </a:lnTo>
                <a:lnTo>
                  <a:pt x="923044" y="232557"/>
                </a:lnTo>
                <a:lnTo>
                  <a:pt x="923120" y="232178"/>
                </a:lnTo>
                <a:lnTo>
                  <a:pt x="923115" y="231863"/>
                </a:lnTo>
                <a:lnTo>
                  <a:pt x="923192" y="231621"/>
                </a:lnTo>
                <a:lnTo>
                  <a:pt x="923339" y="231175"/>
                </a:lnTo>
                <a:lnTo>
                  <a:pt x="923390" y="230956"/>
                </a:lnTo>
                <a:lnTo>
                  <a:pt x="923351" y="230403"/>
                </a:lnTo>
                <a:lnTo>
                  <a:pt x="923250" y="230126"/>
                </a:lnTo>
                <a:lnTo>
                  <a:pt x="922962" y="230075"/>
                </a:lnTo>
                <a:lnTo>
                  <a:pt x="922749" y="230011"/>
                </a:lnTo>
                <a:lnTo>
                  <a:pt x="922442" y="229824"/>
                </a:lnTo>
                <a:lnTo>
                  <a:pt x="921950" y="229483"/>
                </a:lnTo>
                <a:lnTo>
                  <a:pt x="921678" y="229371"/>
                </a:lnTo>
                <a:lnTo>
                  <a:pt x="921495" y="229175"/>
                </a:lnTo>
                <a:lnTo>
                  <a:pt x="921385" y="229026"/>
                </a:lnTo>
                <a:lnTo>
                  <a:pt x="921199" y="228718"/>
                </a:lnTo>
                <a:lnTo>
                  <a:pt x="921238" y="228516"/>
                </a:lnTo>
                <a:lnTo>
                  <a:pt x="921587" y="228297"/>
                </a:lnTo>
                <a:lnTo>
                  <a:pt x="921814" y="228204"/>
                </a:lnTo>
                <a:lnTo>
                  <a:pt x="922020" y="228165"/>
                </a:lnTo>
                <a:lnTo>
                  <a:pt x="922234" y="228159"/>
                </a:lnTo>
                <a:lnTo>
                  <a:pt x="922358" y="228069"/>
                </a:lnTo>
                <a:lnTo>
                  <a:pt x="922542" y="227950"/>
                </a:lnTo>
                <a:lnTo>
                  <a:pt x="922609" y="227760"/>
                </a:lnTo>
                <a:lnTo>
                  <a:pt x="922525" y="227593"/>
                </a:lnTo>
                <a:lnTo>
                  <a:pt x="922448" y="227329"/>
                </a:lnTo>
                <a:lnTo>
                  <a:pt x="922327" y="227191"/>
                </a:lnTo>
                <a:lnTo>
                  <a:pt x="921917" y="226712"/>
                </a:lnTo>
                <a:lnTo>
                  <a:pt x="921680" y="226403"/>
                </a:lnTo>
                <a:lnTo>
                  <a:pt x="921654" y="225722"/>
                </a:lnTo>
                <a:lnTo>
                  <a:pt x="921616" y="225516"/>
                </a:lnTo>
                <a:lnTo>
                  <a:pt x="921475" y="225297"/>
                </a:lnTo>
                <a:lnTo>
                  <a:pt x="921341" y="225130"/>
                </a:lnTo>
                <a:lnTo>
                  <a:pt x="921341" y="224519"/>
                </a:lnTo>
                <a:lnTo>
                  <a:pt x="921399" y="224358"/>
                </a:lnTo>
                <a:lnTo>
                  <a:pt x="921462" y="224120"/>
                </a:lnTo>
                <a:lnTo>
                  <a:pt x="921495" y="223632"/>
                </a:lnTo>
                <a:lnTo>
                  <a:pt x="921610" y="223464"/>
                </a:lnTo>
                <a:lnTo>
                  <a:pt x="921827" y="223419"/>
                </a:lnTo>
                <a:lnTo>
                  <a:pt x="922084" y="223587"/>
                </a:lnTo>
                <a:lnTo>
                  <a:pt x="922301" y="223664"/>
                </a:lnTo>
                <a:lnTo>
                  <a:pt x="922558" y="223773"/>
                </a:lnTo>
                <a:lnTo>
                  <a:pt x="922788" y="223773"/>
                </a:lnTo>
                <a:lnTo>
                  <a:pt x="922999" y="223773"/>
                </a:lnTo>
                <a:lnTo>
                  <a:pt x="923186" y="223735"/>
                </a:lnTo>
                <a:lnTo>
                  <a:pt x="923441" y="223735"/>
                </a:lnTo>
                <a:lnTo>
                  <a:pt x="923627" y="223850"/>
                </a:lnTo>
                <a:lnTo>
                  <a:pt x="924018" y="224069"/>
                </a:lnTo>
                <a:lnTo>
                  <a:pt x="924268" y="224275"/>
                </a:lnTo>
                <a:lnTo>
                  <a:pt x="924435" y="224538"/>
                </a:lnTo>
                <a:lnTo>
                  <a:pt x="924607" y="224699"/>
                </a:lnTo>
                <a:lnTo>
                  <a:pt x="924844" y="224860"/>
                </a:lnTo>
                <a:lnTo>
                  <a:pt x="925256" y="224881"/>
                </a:lnTo>
                <a:lnTo>
                  <a:pt x="925465" y="224808"/>
                </a:lnTo>
                <a:lnTo>
                  <a:pt x="925676" y="224751"/>
                </a:lnTo>
                <a:lnTo>
                  <a:pt x="925895" y="224615"/>
                </a:lnTo>
                <a:lnTo>
                  <a:pt x="926137" y="224435"/>
                </a:lnTo>
                <a:lnTo>
                  <a:pt x="926368" y="224146"/>
                </a:lnTo>
                <a:lnTo>
                  <a:pt x="926631" y="223780"/>
                </a:lnTo>
                <a:lnTo>
                  <a:pt x="926849" y="223632"/>
                </a:lnTo>
                <a:lnTo>
                  <a:pt x="926996" y="223625"/>
                </a:lnTo>
                <a:lnTo>
                  <a:pt x="927156" y="223651"/>
                </a:lnTo>
                <a:lnTo>
                  <a:pt x="927386" y="223709"/>
                </a:lnTo>
                <a:lnTo>
                  <a:pt x="927601" y="223871"/>
                </a:lnTo>
                <a:lnTo>
                  <a:pt x="927900" y="224095"/>
                </a:lnTo>
                <a:lnTo>
                  <a:pt x="928232" y="224416"/>
                </a:lnTo>
                <a:lnTo>
                  <a:pt x="928449" y="224648"/>
                </a:lnTo>
                <a:lnTo>
                  <a:pt x="929007" y="225316"/>
                </a:lnTo>
                <a:lnTo>
                  <a:pt x="929430" y="225831"/>
                </a:lnTo>
                <a:lnTo>
                  <a:pt x="929872" y="226172"/>
                </a:lnTo>
                <a:lnTo>
                  <a:pt x="930115" y="226249"/>
                </a:lnTo>
                <a:lnTo>
                  <a:pt x="930359" y="226268"/>
                </a:lnTo>
                <a:lnTo>
                  <a:pt x="930590" y="226262"/>
                </a:lnTo>
                <a:lnTo>
                  <a:pt x="930761" y="226152"/>
                </a:lnTo>
                <a:lnTo>
                  <a:pt x="930954" y="226030"/>
                </a:lnTo>
                <a:lnTo>
                  <a:pt x="931082" y="225902"/>
                </a:lnTo>
                <a:lnTo>
                  <a:pt x="931242" y="225734"/>
                </a:lnTo>
                <a:lnTo>
                  <a:pt x="931383" y="225580"/>
                </a:lnTo>
                <a:lnTo>
                  <a:pt x="931512" y="225439"/>
                </a:lnTo>
                <a:lnTo>
                  <a:pt x="931684" y="225361"/>
                </a:lnTo>
                <a:lnTo>
                  <a:pt x="931837" y="225374"/>
                </a:lnTo>
                <a:lnTo>
                  <a:pt x="932171" y="225374"/>
                </a:lnTo>
                <a:lnTo>
                  <a:pt x="932807" y="225418"/>
                </a:lnTo>
                <a:lnTo>
                  <a:pt x="933286" y="225451"/>
                </a:lnTo>
                <a:lnTo>
                  <a:pt x="933467" y="225369"/>
                </a:lnTo>
                <a:lnTo>
                  <a:pt x="933611" y="225252"/>
                </a:lnTo>
                <a:lnTo>
                  <a:pt x="933817" y="225066"/>
                </a:lnTo>
                <a:lnTo>
                  <a:pt x="934035" y="224853"/>
                </a:lnTo>
                <a:lnTo>
                  <a:pt x="934298" y="224603"/>
                </a:lnTo>
                <a:lnTo>
                  <a:pt x="934573" y="224474"/>
                </a:lnTo>
                <a:lnTo>
                  <a:pt x="934790" y="224461"/>
                </a:lnTo>
                <a:lnTo>
                  <a:pt x="935053" y="224468"/>
                </a:lnTo>
                <a:lnTo>
                  <a:pt x="935284" y="224435"/>
                </a:lnTo>
                <a:lnTo>
                  <a:pt x="935492" y="224430"/>
                </a:lnTo>
                <a:lnTo>
                  <a:pt x="935789" y="224410"/>
                </a:lnTo>
                <a:lnTo>
                  <a:pt x="936044" y="224319"/>
                </a:lnTo>
                <a:lnTo>
                  <a:pt x="936210" y="224230"/>
                </a:lnTo>
                <a:lnTo>
                  <a:pt x="936424" y="224127"/>
                </a:lnTo>
                <a:lnTo>
                  <a:pt x="936628" y="224005"/>
                </a:lnTo>
                <a:lnTo>
                  <a:pt x="936821" y="223850"/>
                </a:lnTo>
                <a:lnTo>
                  <a:pt x="936936" y="223702"/>
                </a:lnTo>
                <a:lnTo>
                  <a:pt x="936891" y="223413"/>
                </a:lnTo>
                <a:lnTo>
                  <a:pt x="936674" y="223124"/>
                </a:lnTo>
                <a:lnTo>
                  <a:pt x="936527" y="222937"/>
                </a:lnTo>
                <a:lnTo>
                  <a:pt x="936283" y="222815"/>
                </a:lnTo>
                <a:lnTo>
                  <a:pt x="936206" y="222526"/>
                </a:lnTo>
                <a:lnTo>
                  <a:pt x="936066" y="222307"/>
                </a:lnTo>
                <a:lnTo>
                  <a:pt x="936039" y="222108"/>
                </a:lnTo>
                <a:lnTo>
                  <a:pt x="936187" y="222005"/>
                </a:lnTo>
                <a:lnTo>
                  <a:pt x="936604" y="221934"/>
                </a:lnTo>
                <a:lnTo>
                  <a:pt x="936911" y="221940"/>
                </a:lnTo>
                <a:lnTo>
                  <a:pt x="937173" y="221940"/>
                </a:lnTo>
                <a:lnTo>
                  <a:pt x="937456" y="221940"/>
                </a:lnTo>
                <a:lnTo>
                  <a:pt x="937570" y="222056"/>
                </a:lnTo>
                <a:lnTo>
                  <a:pt x="937807" y="222178"/>
                </a:lnTo>
                <a:lnTo>
                  <a:pt x="938011" y="222191"/>
                </a:lnTo>
                <a:lnTo>
                  <a:pt x="938165" y="222188"/>
                </a:lnTo>
                <a:lnTo>
                  <a:pt x="938325" y="222185"/>
                </a:lnTo>
                <a:lnTo>
                  <a:pt x="938544" y="222165"/>
                </a:lnTo>
                <a:lnTo>
                  <a:pt x="938793" y="222114"/>
                </a:lnTo>
                <a:lnTo>
                  <a:pt x="938999" y="222114"/>
                </a:lnTo>
                <a:lnTo>
                  <a:pt x="939151" y="222060"/>
                </a:lnTo>
                <a:lnTo>
                  <a:pt x="939293" y="221985"/>
                </a:lnTo>
                <a:lnTo>
                  <a:pt x="939427" y="221818"/>
                </a:lnTo>
                <a:lnTo>
                  <a:pt x="939537" y="221715"/>
                </a:lnTo>
                <a:lnTo>
                  <a:pt x="939658" y="221542"/>
                </a:lnTo>
                <a:lnTo>
                  <a:pt x="939818" y="221420"/>
                </a:lnTo>
                <a:lnTo>
                  <a:pt x="939946" y="221188"/>
                </a:lnTo>
                <a:lnTo>
                  <a:pt x="940113" y="220989"/>
                </a:lnTo>
                <a:lnTo>
                  <a:pt x="940396" y="220654"/>
                </a:lnTo>
                <a:lnTo>
                  <a:pt x="940561" y="220500"/>
                </a:lnTo>
                <a:lnTo>
                  <a:pt x="940677" y="220346"/>
                </a:lnTo>
                <a:lnTo>
                  <a:pt x="940767" y="220076"/>
                </a:lnTo>
                <a:lnTo>
                  <a:pt x="940894" y="219654"/>
                </a:lnTo>
                <a:lnTo>
                  <a:pt x="941077" y="219465"/>
                </a:lnTo>
                <a:lnTo>
                  <a:pt x="941279" y="219291"/>
                </a:lnTo>
                <a:lnTo>
                  <a:pt x="941419" y="219201"/>
                </a:lnTo>
                <a:lnTo>
                  <a:pt x="941586" y="219079"/>
                </a:lnTo>
                <a:lnTo>
                  <a:pt x="941713" y="218970"/>
                </a:lnTo>
                <a:lnTo>
                  <a:pt x="941893" y="218835"/>
                </a:lnTo>
                <a:lnTo>
                  <a:pt x="942047" y="218700"/>
                </a:lnTo>
                <a:lnTo>
                  <a:pt x="942220" y="218590"/>
                </a:lnTo>
                <a:lnTo>
                  <a:pt x="942412" y="218481"/>
                </a:lnTo>
                <a:lnTo>
                  <a:pt x="942578" y="218397"/>
                </a:lnTo>
                <a:lnTo>
                  <a:pt x="942829" y="218301"/>
                </a:lnTo>
                <a:lnTo>
                  <a:pt x="943264" y="218146"/>
                </a:lnTo>
                <a:lnTo>
                  <a:pt x="943424" y="218031"/>
                </a:lnTo>
                <a:lnTo>
                  <a:pt x="943559" y="217870"/>
                </a:lnTo>
                <a:lnTo>
                  <a:pt x="943641" y="217671"/>
                </a:lnTo>
                <a:lnTo>
                  <a:pt x="943795" y="217568"/>
                </a:lnTo>
                <a:lnTo>
                  <a:pt x="944039" y="217548"/>
                </a:lnTo>
                <a:lnTo>
                  <a:pt x="944328" y="217684"/>
                </a:lnTo>
                <a:lnTo>
                  <a:pt x="944560" y="217832"/>
                </a:lnTo>
                <a:lnTo>
                  <a:pt x="944840" y="218018"/>
                </a:lnTo>
                <a:lnTo>
                  <a:pt x="945083" y="218037"/>
                </a:lnTo>
                <a:lnTo>
                  <a:pt x="945301" y="217992"/>
                </a:lnTo>
                <a:lnTo>
                  <a:pt x="945589" y="217819"/>
                </a:lnTo>
                <a:lnTo>
                  <a:pt x="945718" y="217709"/>
                </a:lnTo>
                <a:lnTo>
                  <a:pt x="945858" y="217592"/>
                </a:lnTo>
                <a:lnTo>
                  <a:pt x="946203" y="217301"/>
                </a:lnTo>
                <a:lnTo>
                  <a:pt x="946390" y="217176"/>
                </a:lnTo>
                <a:lnTo>
                  <a:pt x="946524" y="217086"/>
                </a:lnTo>
                <a:lnTo>
                  <a:pt x="946748" y="216835"/>
                </a:lnTo>
                <a:lnTo>
                  <a:pt x="946857" y="216565"/>
                </a:lnTo>
                <a:lnTo>
                  <a:pt x="947005" y="216391"/>
                </a:lnTo>
                <a:lnTo>
                  <a:pt x="947171" y="216327"/>
                </a:lnTo>
                <a:lnTo>
                  <a:pt x="947325" y="216166"/>
                </a:lnTo>
                <a:lnTo>
                  <a:pt x="947503" y="216025"/>
                </a:lnTo>
                <a:lnTo>
                  <a:pt x="947747" y="215767"/>
                </a:lnTo>
                <a:lnTo>
                  <a:pt x="947857" y="215597"/>
                </a:lnTo>
                <a:lnTo>
                  <a:pt x="947978" y="215356"/>
                </a:lnTo>
                <a:lnTo>
                  <a:pt x="947964" y="215163"/>
                </a:lnTo>
                <a:lnTo>
                  <a:pt x="947894" y="214925"/>
                </a:lnTo>
                <a:lnTo>
                  <a:pt x="947914" y="214735"/>
                </a:lnTo>
                <a:lnTo>
                  <a:pt x="948023" y="214481"/>
                </a:lnTo>
                <a:lnTo>
                  <a:pt x="948125" y="214060"/>
                </a:lnTo>
                <a:lnTo>
                  <a:pt x="948291" y="213967"/>
                </a:lnTo>
                <a:lnTo>
                  <a:pt x="948432" y="213845"/>
                </a:lnTo>
                <a:lnTo>
                  <a:pt x="948586" y="213742"/>
                </a:lnTo>
                <a:lnTo>
                  <a:pt x="948830" y="213742"/>
                </a:lnTo>
                <a:lnTo>
                  <a:pt x="949029" y="213684"/>
                </a:lnTo>
                <a:lnTo>
                  <a:pt x="949304" y="213710"/>
                </a:lnTo>
                <a:lnTo>
                  <a:pt x="949387" y="213870"/>
                </a:lnTo>
                <a:lnTo>
                  <a:pt x="949521" y="213993"/>
                </a:lnTo>
                <a:lnTo>
                  <a:pt x="949662" y="214218"/>
                </a:lnTo>
                <a:lnTo>
                  <a:pt x="949842" y="214584"/>
                </a:lnTo>
                <a:lnTo>
                  <a:pt x="949948" y="214808"/>
                </a:lnTo>
                <a:lnTo>
                  <a:pt x="950059" y="215047"/>
                </a:lnTo>
                <a:lnTo>
                  <a:pt x="950226" y="215484"/>
                </a:lnTo>
                <a:lnTo>
                  <a:pt x="950303" y="215928"/>
                </a:lnTo>
                <a:lnTo>
                  <a:pt x="950386" y="216385"/>
                </a:lnTo>
                <a:lnTo>
                  <a:pt x="950610" y="216655"/>
                </a:lnTo>
                <a:lnTo>
                  <a:pt x="950841" y="216815"/>
                </a:lnTo>
                <a:lnTo>
                  <a:pt x="951045" y="216822"/>
                </a:lnTo>
                <a:lnTo>
                  <a:pt x="951238" y="216822"/>
                </a:lnTo>
                <a:lnTo>
                  <a:pt x="951436" y="216803"/>
                </a:lnTo>
                <a:lnTo>
                  <a:pt x="951565" y="216713"/>
                </a:lnTo>
                <a:lnTo>
                  <a:pt x="951750" y="216590"/>
                </a:lnTo>
                <a:lnTo>
                  <a:pt x="951993" y="216356"/>
                </a:lnTo>
                <a:lnTo>
                  <a:pt x="952147" y="216153"/>
                </a:lnTo>
                <a:lnTo>
                  <a:pt x="952263" y="215857"/>
                </a:lnTo>
                <a:lnTo>
                  <a:pt x="952371" y="215568"/>
                </a:lnTo>
                <a:lnTo>
                  <a:pt x="952571" y="215285"/>
                </a:lnTo>
                <a:lnTo>
                  <a:pt x="952749" y="215073"/>
                </a:lnTo>
                <a:lnTo>
                  <a:pt x="952971" y="214898"/>
                </a:lnTo>
                <a:lnTo>
                  <a:pt x="953223" y="214867"/>
                </a:lnTo>
                <a:lnTo>
                  <a:pt x="953357" y="214771"/>
                </a:lnTo>
                <a:lnTo>
                  <a:pt x="953499" y="214610"/>
                </a:lnTo>
                <a:lnTo>
                  <a:pt x="953646" y="214706"/>
                </a:lnTo>
                <a:lnTo>
                  <a:pt x="953736" y="214848"/>
                </a:lnTo>
                <a:lnTo>
                  <a:pt x="953877" y="214938"/>
                </a:lnTo>
                <a:lnTo>
                  <a:pt x="954132" y="214912"/>
                </a:lnTo>
                <a:lnTo>
                  <a:pt x="954562" y="214902"/>
                </a:lnTo>
                <a:lnTo>
                  <a:pt x="954786" y="214848"/>
                </a:lnTo>
                <a:lnTo>
                  <a:pt x="954933" y="214829"/>
                </a:lnTo>
                <a:lnTo>
                  <a:pt x="955260" y="214931"/>
                </a:lnTo>
                <a:lnTo>
                  <a:pt x="955504" y="214957"/>
                </a:lnTo>
                <a:lnTo>
                  <a:pt x="955766" y="214970"/>
                </a:lnTo>
                <a:lnTo>
                  <a:pt x="955965" y="214944"/>
                </a:lnTo>
                <a:lnTo>
                  <a:pt x="956073" y="214822"/>
                </a:lnTo>
                <a:lnTo>
                  <a:pt x="956418" y="214924"/>
                </a:lnTo>
                <a:lnTo>
                  <a:pt x="956644" y="215156"/>
                </a:lnTo>
                <a:lnTo>
                  <a:pt x="956874" y="215182"/>
                </a:lnTo>
                <a:lnTo>
                  <a:pt x="957021" y="215150"/>
                </a:lnTo>
                <a:lnTo>
                  <a:pt x="957239" y="215195"/>
                </a:lnTo>
                <a:lnTo>
                  <a:pt x="957399" y="215272"/>
                </a:lnTo>
                <a:lnTo>
                  <a:pt x="957553" y="215375"/>
                </a:lnTo>
                <a:lnTo>
                  <a:pt x="957707" y="215671"/>
                </a:lnTo>
                <a:lnTo>
                  <a:pt x="957880" y="215883"/>
                </a:lnTo>
                <a:lnTo>
                  <a:pt x="958367" y="216005"/>
                </a:lnTo>
                <a:lnTo>
                  <a:pt x="958450" y="216211"/>
                </a:lnTo>
                <a:lnTo>
                  <a:pt x="958438" y="216488"/>
                </a:lnTo>
                <a:lnTo>
                  <a:pt x="958552" y="216629"/>
                </a:lnTo>
                <a:lnTo>
                  <a:pt x="958661" y="216526"/>
                </a:lnTo>
                <a:lnTo>
                  <a:pt x="958905" y="216584"/>
                </a:lnTo>
                <a:lnTo>
                  <a:pt x="959033" y="216825"/>
                </a:lnTo>
                <a:lnTo>
                  <a:pt x="959244" y="216989"/>
                </a:lnTo>
                <a:lnTo>
                  <a:pt x="959446" y="217243"/>
                </a:lnTo>
                <a:lnTo>
                  <a:pt x="959641" y="217323"/>
                </a:lnTo>
                <a:lnTo>
                  <a:pt x="959808" y="217452"/>
                </a:lnTo>
                <a:lnTo>
                  <a:pt x="960006" y="217487"/>
                </a:lnTo>
                <a:lnTo>
                  <a:pt x="960051" y="217330"/>
                </a:lnTo>
                <a:lnTo>
                  <a:pt x="959922" y="217134"/>
                </a:lnTo>
                <a:lnTo>
                  <a:pt x="960042" y="216918"/>
                </a:lnTo>
                <a:lnTo>
                  <a:pt x="960323" y="216799"/>
                </a:lnTo>
                <a:lnTo>
                  <a:pt x="960383" y="217060"/>
                </a:lnTo>
                <a:lnTo>
                  <a:pt x="960396" y="217291"/>
                </a:lnTo>
                <a:lnTo>
                  <a:pt x="960532" y="217413"/>
                </a:lnTo>
                <a:lnTo>
                  <a:pt x="960730" y="217413"/>
                </a:lnTo>
                <a:lnTo>
                  <a:pt x="960967" y="217394"/>
                </a:lnTo>
                <a:lnTo>
                  <a:pt x="961114" y="217471"/>
                </a:lnTo>
                <a:lnTo>
                  <a:pt x="961287" y="217632"/>
                </a:lnTo>
                <a:lnTo>
                  <a:pt x="961543" y="217806"/>
                </a:lnTo>
                <a:lnTo>
                  <a:pt x="961575" y="218217"/>
                </a:lnTo>
                <a:lnTo>
                  <a:pt x="961652" y="218397"/>
                </a:lnTo>
                <a:lnTo>
                  <a:pt x="961839" y="218655"/>
                </a:lnTo>
                <a:lnTo>
                  <a:pt x="962076" y="218847"/>
                </a:lnTo>
                <a:lnTo>
                  <a:pt x="962170" y="219008"/>
                </a:lnTo>
                <a:lnTo>
                  <a:pt x="962247" y="219265"/>
                </a:lnTo>
                <a:lnTo>
                  <a:pt x="962337" y="219478"/>
                </a:lnTo>
                <a:lnTo>
                  <a:pt x="962401" y="219651"/>
                </a:lnTo>
                <a:lnTo>
                  <a:pt x="962427" y="219863"/>
                </a:lnTo>
                <a:lnTo>
                  <a:pt x="962447" y="220230"/>
                </a:lnTo>
                <a:lnTo>
                  <a:pt x="962453" y="220584"/>
                </a:lnTo>
                <a:lnTo>
                  <a:pt x="962478" y="221059"/>
                </a:lnTo>
                <a:lnTo>
                  <a:pt x="962491" y="221510"/>
                </a:lnTo>
                <a:lnTo>
                  <a:pt x="962548" y="221760"/>
                </a:lnTo>
                <a:lnTo>
                  <a:pt x="962695" y="222011"/>
                </a:lnTo>
                <a:lnTo>
                  <a:pt x="962856" y="222217"/>
                </a:lnTo>
                <a:lnTo>
                  <a:pt x="963009" y="222301"/>
                </a:lnTo>
                <a:lnTo>
                  <a:pt x="963323" y="222493"/>
                </a:lnTo>
                <a:lnTo>
                  <a:pt x="963376" y="222686"/>
                </a:lnTo>
                <a:lnTo>
                  <a:pt x="963266" y="222837"/>
                </a:lnTo>
                <a:lnTo>
                  <a:pt x="963433" y="222886"/>
                </a:lnTo>
                <a:lnTo>
                  <a:pt x="963613" y="222911"/>
                </a:lnTo>
                <a:lnTo>
                  <a:pt x="963868" y="222985"/>
                </a:lnTo>
                <a:lnTo>
                  <a:pt x="963945" y="223284"/>
                </a:lnTo>
                <a:lnTo>
                  <a:pt x="964118" y="223471"/>
                </a:lnTo>
                <a:lnTo>
                  <a:pt x="964131" y="223632"/>
                </a:lnTo>
                <a:lnTo>
                  <a:pt x="964131" y="224204"/>
                </a:lnTo>
                <a:lnTo>
                  <a:pt x="964131" y="224358"/>
                </a:lnTo>
                <a:lnTo>
                  <a:pt x="964118" y="224545"/>
                </a:lnTo>
                <a:lnTo>
                  <a:pt x="963958" y="224731"/>
                </a:lnTo>
                <a:lnTo>
                  <a:pt x="963961" y="224921"/>
                </a:lnTo>
                <a:lnTo>
                  <a:pt x="964144" y="224821"/>
                </a:lnTo>
                <a:lnTo>
                  <a:pt x="964329" y="224738"/>
                </a:lnTo>
                <a:lnTo>
                  <a:pt x="964546" y="224738"/>
                </a:lnTo>
                <a:lnTo>
                  <a:pt x="964707" y="224834"/>
                </a:lnTo>
                <a:lnTo>
                  <a:pt x="964849" y="224924"/>
                </a:lnTo>
                <a:lnTo>
                  <a:pt x="964855" y="225162"/>
                </a:lnTo>
                <a:lnTo>
                  <a:pt x="964465" y="225824"/>
                </a:lnTo>
                <a:lnTo>
                  <a:pt x="964169" y="226024"/>
                </a:lnTo>
                <a:lnTo>
                  <a:pt x="963830" y="225998"/>
                </a:lnTo>
                <a:lnTo>
                  <a:pt x="963747" y="226165"/>
                </a:lnTo>
                <a:lnTo>
                  <a:pt x="963797" y="226313"/>
                </a:lnTo>
                <a:lnTo>
                  <a:pt x="963984" y="226352"/>
                </a:lnTo>
                <a:lnTo>
                  <a:pt x="964098" y="226622"/>
                </a:lnTo>
                <a:lnTo>
                  <a:pt x="964165" y="226967"/>
                </a:lnTo>
                <a:lnTo>
                  <a:pt x="964419" y="226879"/>
                </a:lnTo>
                <a:lnTo>
                  <a:pt x="964559" y="226924"/>
                </a:lnTo>
                <a:lnTo>
                  <a:pt x="964656" y="227104"/>
                </a:lnTo>
                <a:lnTo>
                  <a:pt x="964796" y="227345"/>
                </a:lnTo>
                <a:lnTo>
                  <a:pt x="965073" y="227503"/>
                </a:lnTo>
                <a:lnTo>
                  <a:pt x="965104" y="227799"/>
                </a:lnTo>
                <a:lnTo>
                  <a:pt x="965227" y="227940"/>
                </a:lnTo>
                <a:lnTo>
                  <a:pt x="965328" y="228133"/>
                </a:lnTo>
                <a:lnTo>
                  <a:pt x="965495" y="228570"/>
                </a:lnTo>
                <a:lnTo>
                  <a:pt x="965598" y="228757"/>
                </a:lnTo>
                <a:lnTo>
                  <a:pt x="965568" y="228985"/>
                </a:lnTo>
                <a:lnTo>
                  <a:pt x="965899" y="229490"/>
                </a:lnTo>
                <a:lnTo>
                  <a:pt x="965931" y="229844"/>
                </a:lnTo>
                <a:lnTo>
                  <a:pt x="965635" y="229889"/>
                </a:lnTo>
                <a:lnTo>
                  <a:pt x="965380" y="229889"/>
                </a:lnTo>
                <a:lnTo>
                  <a:pt x="965220" y="229837"/>
                </a:lnTo>
                <a:lnTo>
                  <a:pt x="965047" y="230519"/>
                </a:lnTo>
                <a:lnTo>
                  <a:pt x="965348" y="230834"/>
                </a:lnTo>
                <a:lnTo>
                  <a:pt x="965464" y="231162"/>
                </a:lnTo>
                <a:lnTo>
                  <a:pt x="965469" y="231516"/>
                </a:lnTo>
                <a:lnTo>
                  <a:pt x="965540" y="231734"/>
                </a:lnTo>
                <a:lnTo>
                  <a:pt x="965661" y="231850"/>
                </a:lnTo>
                <a:lnTo>
                  <a:pt x="965899" y="231914"/>
                </a:lnTo>
                <a:lnTo>
                  <a:pt x="966116" y="232088"/>
                </a:lnTo>
                <a:lnTo>
                  <a:pt x="966540" y="232390"/>
                </a:lnTo>
                <a:lnTo>
                  <a:pt x="966701" y="232516"/>
                </a:lnTo>
                <a:lnTo>
                  <a:pt x="963874" y="238185"/>
                </a:lnTo>
                <a:lnTo>
                  <a:pt x="965635" y="241773"/>
                </a:lnTo>
                <a:lnTo>
                  <a:pt x="966924" y="242791"/>
                </a:lnTo>
                <a:lnTo>
                  <a:pt x="968096" y="242831"/>
                </a:lnTo>
                <a:lnTo>
                  <a:pt x="970214" y="242223"/>
                </a:lnTo>
                <a:lnTo>
                  <a:pt x="972099" y="240804"/>
                </a:lnTo>
                <a:lnTo>
                  <a:pt x="973494" y="238093"/>
                </a:lnTo>
                <a:lnTo>
                  <a:pt x="974259" y="235813"/>
                </a:lnTo>
                <a:lnTo>
                  <a:pt x="974846" y="233704"/>
                </a:lnTo>
                <a:lnTo>
                  <a:pt x="975330" y="231966"/>
                </a:lnTo>
                <a:lnTo>
                  <a:pt x="977367" y="226938"/>
                </a:lnTo>
                <a:lnTo>
                  <a:pt x="982201" y="221114"/>
                </a:lnTo>
                <a:lnTo>
                  <a:pt x="987749" y="217149"/>
                </a:lnTo>
                <a:lnTo>
                  <a:pt x="995517" y="212121"/>
                </a:lnTo>
                <a:lnTo>
                  <a:pt x="999702" y="209392"/>
                </a:lnTo>
                <a:lnTo>
                  <a:pt x="1011115" y="200344"/>
                </a:lnTo>
                <a:lnTo>
                  <a:pt x="1013404" y="198911"/>
                </a:lnTo>
                <a:lnTo>
                  <a:pt x="1016085" y="200658"/>
                </a:lnTo>
                <a:lnTo>
                  <a:pt x="1017410" y="201306"/>
                </a:lnTo>
                <a:lnTo>
                  <a:pt x="1018931" y="200965"/>
                </a:lnTo>
                <a:lnTo>
                  <a:pt x="1020549" y="197959"/>
                </a:lnTo>
                <a:lnTo>
                  <a:pt x="1022839" y="193046"/>
                </a:lnTo>
                <a:lnTo>
                  <a:pt x="1023836" y="192436"/>
                </a:lnTo>
                <a:lnTo>
                  <a:pt x="1024523" y="189463"/>
                </a:lnTo>
                <a:lnTo>
                  <a:pt x="1023918" y="188221"/>
                </a:lnTo>
                <a:lnTo>
                  <a:pt x="1024604" y="186798"/>
                </a:lnTo>
                <a:lnTo>
                  <a:pt x="1023623" y="184685"/>
                </a:lnTo>
                <a:lnTo>
                  <a:pt x="1024000" y="182392"/>
                </a:lnTo>
                <a:lnTo>
                  <a:pt x="1025569" y="177935"/>
                </a:lnTo>
                <a:lnTo>
                  <a:pt x="1025258" y="176756"/>
                </a:lnTo>
                <a:lnTo>
                  <a:pt x="1026338" y="175941"/>
                </a:lnTo>
                <a:lnTo>
                  <a:pt x="1029117" y="173825"/>
                </a:lnTo>
                <a:lnTo>
                  <a:pt x="1036917" y="170558"/>
                </a:lnTo>
                <a:lnTo>
                  <a:pt x="1045518" y="168408"/>
                </a:lnTo>
                <a:lnTo>
                  <a:pt x="1046384" y="168008"/>
                </a:lnTo>
                <a:lnTo>
                  <a:pt x="1049344" y="164833"/>
                </a:lnTo>
                <a:lnTo>
                  <a:pt x="1049311" y="159757"/>
                </a:lnTo>
                <a:lnTo>
                  <a:pt x="1049900" y="152409"/>
                </a:lnTo>
                <a:lnTo>
                  <a:pt x="1052451" y="150680"/>
                </a:lnTo>
                <a:lnTo>
                  <a:pt x="1055051" y="151078"/>
                </a:lnTo>
                <a:lnTo>
                  <a:pt x="1058811" y="151046"/>
                </a:lnTo>
                <a:lnTo>
                  <a:pt x="1061100" y="151026"/>
                </a:lnTo>
                <a:lnTo>
                  <a:pt x="1065025" y="151172"/>
                </a:lnTo>
                <a:lnTo>
                  <a:pt x="1065859" y="150937"/>
                </a:lnTo>
                <a:lnTo>
                  <a:pt x="1066268" y="149818"/>
                </a:lnTo>
                <a:lnTo>
                  <a:pt x="1066006" y="145734"/>
                </a:lnTo>
                <a:lnTo>
                  <a:pt x="1065761" y="135796"/>
                </a:lnTo>
                <a:lnTo>
                  <a:pt x="1065777" y="133872"/>
                </a:lnTo>
                <a:lnTo>
                  <a:pt x="1067216" y="132306"/>
                </a:lnTo>
                <a:lnTo>
                  <a:pt x="1069718" y="129228"/>
                </a:lnTo>
                <a:lnTo>
                  <a:pt x="1070911" y="124274"/>
                </a:lnTo>
                <a:lnTo>
                  <a:pt x="1072563" y="119918"/>
                </a:lnTo>
                <a:lnTo>
                  <a:pt x="1074083" y="115075"/>
                </a:lnTo>
                <a:lnTo>
                  <a:pt x="1075408" y="110158"/>
                </a:lnTo>
                <a:lnTo>
                  <a:pt x="1076994" y="103799"/>
                </a:lnTo>
                <a:lnTo>
                  <a:pt x="1078073" y="100363"/>
                </a:lnTo>
                <a:lnTo>
                  <a:pt x="1078204" y="99376"/>
                </a:lnTo>
                <a:lnTo>
                  <a:pt x="1080460" y="92584"/>
                </a:lnTo>
                <a:lnTo>
                  <a:pt x="1082226" y="90025"/>
                </a:lnTo>
                <a:lnTo>
                  <a:pt x="1083780" y="88619"/>
                </a:lnTo>
                <a:lnTo>
                  <a:pt x="1086756" y="86766"/>
                </a:lnTo>
                <a:lnTo>
                  <a:pt x="1086985" y="86897"/>
                </a:lnTo>
                <a:lnTo>
                  <a:pt x="1087246" y="86923"/>
                </a:lnTo>
                <a:lnTo>
                  <a:pt x="1087475" y="86900"/>
                </a:lnTo>
                <a:lnTo>
                  <a:pt x="1087590" y="86614"/>
                </a:lnTo>
                <a:lnTo>
                  <a:pt x="1087737" y="86345"/>
                </a:lnTo>
                <a:lnTo>
                  <a:pt x="1087868" y="86087"/>
                </a:lnTo>
                <a:lnTo>
                  <a:pt x="1088227" y="85952"/>
                </a:lnTo>
                <a:lnTo>
                  <a:pt x="1088571" y="86017"/>
                </a:lnTo>
                <a:lnTo>
                  <a:pt x="1088832" y="86145"/>
                </a:lnTo>
                <a:lnTo>
                  <a:pt x="1089094" y="86171"/>
                </a:lnTo>
                <a:lnTo>
                  <a:pt x="1089306" y="85973"/>
                </a:lnTo>
                <a:lnTo>
                  <a:pt x="1089715" y="85869"/>
                </a:lnTo>
                <a:lnTo>
                  <a:pt x="1090189" y="85843"/>
                </a:lnTo>
                <a:lnTo>
                  <a:pt x="1090451" y="85847"/>
                </a:lnTo>
                <a:lnTo>
                  <a:pt x="1090647" y="85850"/>
                </a:lnTo>
                <a:lnTo>
                  <a:pt x="1090925" y="85888"/>
                </a:lnTo>
                <a:lnTo>
                  <a:pt x="1091072" y="85760"/>
                </a:lnTo>
                <a:lnTo>
                  <a:pt x="1091220" y="85496"/>
                </a:lnTo>
                <a:lnTo>
                  <a:pt x="1091350" y="85380"/>
                </a:lnTo>
                <a:lnTo>
                  <a:pt x="1092152" y="85299"/>
                </a:lnTo>
                <a:lnTo>
                  <a:pt x="1092364" y="85213"/>
                </a:lnTo>
                <a:lnTo>
                  <a:pt x="1092691" y="85380"/>
                </a:lnTo>
                <a:lnTo>
                  <a:pt x="1093492" y="85386"/>
                </a:lnTo>
                <a:lnTo>
                  <a:pt x="1093689" y="85014"/>
                </a:lnTo>
                <a:lnTo>
                  <a:pt x="1093836" y="84705"/>
                </a:lnTo>
                <a:lnTo>
                  <a:pt x="1094473" y="84744"/>
                </a:lnTo>
                <a:lnTo>
                  <a:pt x="1095209" y="84037"/>
                </a:lnTo>
                <a:lnTo>
                  <a:pt x="1095291" y="83793"/>
                </a:lnTo>
                <a:lnTo>
                  <a:pt x="1095471" y="83555"/>
                </a:lnTo>
                <a:lnTo>
                  <a:pt x="1095716" y="83381"/>
                </a:lnTo>
                <a:lnTo>
                  <a:pt x="1095585" y="82565"/>
                </a:lnTo>
                <a:lnTo>
                  <a:pt x="1095585" y="82372"/>
                </a:lnTo>
                <a:lnTo>
                  <a:pt x="1095667" y="82141"/>
                </a:lnTo>
                <a:lnTo>
                  <a:pt x="1095667" y="81948"/>
                </a:lnTo>
                <a:lnTo>
                  <a:pt x="1096010" y="81524"/>
                </a:lnTo>
                <a:lnTo>
                  <a:pt x="1095912" y="81306"/>
                </a:lnTo>
                <a:lnTo>
                  <a:pt x="1095831" y="81164"/>
                </a:lnTo>
                <a:lnTo>
                  <a:pt x="1096141" y="80740"/>
                </a:lnTo>
                <a:lnTo>
                  <a:pt x="1096468" y="80567"/>
                </a:lnTo>
                <a:lnTo>
                  <a:pt x="1096566" y="80302"/>
                </a:lnTo>
                <a:lnTo>
                  <a:pt x="1096697" y="79995"/>
                </a:lnTo>
                <a:lnTo>
                  <a:pt x="1096893" y="79864"/>
                </a:lnTo>
                <a:lnTo>
                  <a:pt x="1097204" y="79654"/>
                </a:lnTo>
                <a:lnTo>
                  <a:pt x="1097646" y="79616"/>
                </a:lnTo>
                <a:lnTo>
                  <a:pt x="1098185" y="79571"/>
                </a:lnTo>
                <a:lnTo>
                  <a:pt x="1098447" y="79385"/>
                </a:lnTo>
                <a:lnTo>
                  <a:pt x="1098610" y="79346"/>
                </a:lnTo>
                <a:lnTo>
                  <a:pt x="1098806" y="78845"/>
                </a:lnTo>
                <a:lnTo>
                  <a:pt x="1098692" y="78626"/>
                </a:lnTo>
                <a:lnTo>
                  <a:pt x="1098545" y="78479"/>
                </a:lnTo>
                <a:lnTo>
                  <a:pt x="1098545" y="78189"/>
                </a:lnTo>
                <a:lnTo>
                  <a:pt x="1098659" y="78048"/>
                </a:lnTo>
                <a:lnTo>
                  <a:pt x="1099019" y="78022"/>
                </a:lnTo>
                <a:lnTo>
                  <a:pt x="1099150" y="78047"/>
                </a:lnTo>
                <a:lnTo>
                  <a:pt x="1099248" y="77965"/>
                </a:lnTo>
                <a:lnTo>
                  <a:pt x="1099281" y="77547"/>
                </a:lnTo>
                <a:lnTo>
                  <a:pt x="1099297" y="77187"/>
                </a:lnTo>
                <a:lnTo>
                  <a:pt x="1099313" y="77007"/>
                </a:lnTo>
                <a:lnTo>
                  <a:pt x="1099444" y="76879"/>
                </a:lnTo>
                <a:lnTo>
                  <a:pt x="1099379" y="76670"/>
                </a:lnTo>
                <a:lnTo>
                  <a:pt x="1099837" y="76345"/>
                </a:lnTo>
                <a:lnTo>
                  <a:pt x="1099869" y="76165"/>
                </a:lnTo>
                <a:lnTo>
                  <a:pt x="1100147" y="76217"/>
                </a:lnTo>
                <a:lnTo>
                  <a:pt x="1100180" y="75947"/>
                </a:lnTo>
                <a:lnTo>
                  <a:pt x="1100376" y="75789"/>
                </a:lnTo>
                <a:lnTo>
                  <a:pt x="1100523" y="75606"/>
                </a:lnTo>
                <a:lnTo>
                  <a:pt x="1100736" y="75510"/>
                </a:lnTo>
                <a:lnTo>
                  <a:pt x="1101096" y="75619"/>
                </a:lnTo>
                <a:lnTo>
                  <a:pt x="1101096" y="75189"/>
                </a:lnTo>
                <a:lnTo>
                  <a:pt x="1100867" y="74822"/>
                </a:lnTo>
                <a:lnTo>
                  <a:pt x="1100818" y="74379"/>
                </a:lnTo>
                <a:lnTo>
                  <a:pt x="1100523" y="73891"/>
                </a:lnTo>
                <a:lnTo>
                  <a:pt x="1100425" y="73757"/>
                </a:lnTo>
                <a:lnTo>
                  <a:pt x="1100245" y="73389"/>
                </a:lnTo>
                <a:lnTo>
                  <a:pt x="1100049" y="73094"/>
                </a:lnTo>
                <a:lnTo>
                  <a:pt x="1099935" y="72837"/>
                </a:lnTo>
                <a:lnTo>
                  <a:pt x="1099935" y="72612"/>
                </a:lnTo>
                <a:lnTo>
                  <a:pt x="1100278" y="72336"/>
                </a:lnTo>
                <a:lnTo>
                  <a:pt x="1100720" y="72046"/>
                </a:lnTo>
                <a:lnTo>
                  <a:pt x="1100965" y="71860"/>
                </a:lnTo>
                <a:lnTo>
                  <a:pt x="1101030" y="72082"/>
                </a:lnTo>
                <a:lnTo>
                  <a:pt x="1101145" y="72233"/>
                </a:lnTo>
                <a:lnTo>
                  <a:pt x="1101390" y="72214"/>
                </a:lnTo>
                <a:lnTo>
                  <a:pt x="1101553" y="71899"/>
                </a:lnTo>
                <a:lnTo>
                  <a:pt x="1101799" y="71590"/>
                </a:lnTo>
                <a:lnTo>
                  <a:pt x="1102077" y="71365"/>
                </a:lnTo>
                <a:lnTo>
                  <a:pt x="1102355" y="71269"/>
                </a:lnTo>
                <a:lnTo>
                  <a:pt x="1102486" y="71192"/>
                </a:lnTo>
                <a:lnTo>
                  <a:pt x="1102486" y="70993"/>
                </a:lnTo>
                <a:lnTo>
                  <a:pt x="1102093" y="70395"/>
                </a:lnTo>
                <a:lnTo>
                  <a:pt x="1102011" y="70157"/>
                </a:lnTo>
                <a:lnTo>
                  <a:pt x="1101946" y="69920"/>
                </a:lnTo>
                <a:lnTo>
                  <a:pt x="1101799" y="69592"/>
                </a:lnTo>
                <a:lnTo>
                  <a:pt x="1101701" y="69425"/>
                </a:lnTo>
                <a:lnTo>
                  <a:pt x="1101472" y="68378"/>
                </a:lnTo>
                <a:lnTo>
                  <a:pt x="1101406" y="68127"/>
                </a:lnTo>
                <a:lnTo>
                  <a:pt x="1101341" y="67860"/>
                </a:lnTo>
                <a:lnTo>
                  <a:pt x="1101357" y="67382"/>
                </a:lnTo>
                <a:lnTo>
                  <a:pt x="1101815" y="66990"/>
                </a:lnTo>
                <a:lnTo>
                  <a:pt x="1102044" y="66585"/>
                </a:lnTo>
                <a:lnTo>
                  <a:pt x="1102126" y="66354"/>
                </a:lnTo>
                <a:lnTo>
                  <a:pt x="1102044" y="65788"/>
                </a:lnTo>
                <a:lnTo>
                  <a:pt x="1102044" y="65615"/>
                </a:lnTo>
                <a:lnTo>
                  <a:pt x="1101946" y="65454"/>
                </a:lnTo>
                <a:lnTo>
                  <a:pt x="1101635" y="65576"/>
                </a:lnTo>
                <a:lnTo>
                  <a:pt x="1101472" y="65435"/>
                </a:lnTo>
                <a:lnTo>
                  <a:pt x="1101390" y="65229"/>
                </a:lnTo>
                <a:lnTo>
                  <a:pt x="1101455" y="65011"/>
                </a:lnTo>
                <a:lnTo>
                  <a:pt x="1101586" y="64940"/>
                </a:lnTo>
                <a:lnTo>
                  <a:pt x="1101586" y="64741"/>
                </a:lnTo>
                <a:lnTo>
                  <a:pt x="1101472" y="64567"/>
                </a:lnTo>
                <a:lnTo>
                  <a:pt x="1101635" y="64323"/>
                </a:lnTo>
                <a:lnTo>
                  <a:pt x="1101979" y="64156"/>
                </a:lnTo>
                <a:lnTo>
                  <a:pt x="1101979" y="63462"/>
                </a:lnTo>
                <a:lnTo>
                  <a:pt x="1102077" y="63167"/>
                </a:lnTo>
                <a:lnTo>
                  <a:pt x="1102093" y="62820"/>
                </a:lnTo>
                <a:lnTo>
                  <a:pt x="1102077" y="62563"/>
                </a:lnTo>
                <a:lnTo>
                  <a:pt x="1102240" y="62338"/>
                </a:lnTo>
                <a:lnTo>
                  <a:pt x="1102240" y="62062"/>
                </a:lnTo>
                <a:lnTo>
                  <a:pt x="1102110" y="61920"/>
                </a:lnTo>
                <a:lnTo>
                  <a:pt x="1102159" y="61605"/>
                </a:lnTo>
                <a:lnTo>
                  <a:pt x="1102208" y="61323"/>
                </a:lnTo>
                <a:lnTo>
                  <a:pt x="1102420" y="61053"/>
                </a:lnTo>
                <a:lnTo>
                  <a:pt x="1102600" y="60867"/>
                </a:lnTo>
                <a:lnTo>
                  <a:pt x="1102747" y="60603"/>
                </a:lnTo>
                <a:lnTo>
                  <a:pt x="1102829" y="60378"/>
                </a:lnTo>
                <a:lnTo>
                  <a:pt x="1102731" y="60237"/>
                </a:lnTo>
                <a:lnTo>
                  <a:pt x="1102862" y="60011"/>
                </a:lnTo>
                <a:lnTo>
                  <a:pt x="1102862" y="59755"/>
                </a:lnTo>
                <a:lnTo>
                  <a:pt x="1102731" y="59541"/>
                </a:lnTo>
                <a:lnTo>
                  <a:pt x="1102911" y="59212"/>
                </a:lnTo>
                <a:lnTo>
                  <a:pt x="1103336" y="59312"/>
                </a:lnTo>
                <a:lnTo>
                  <a:pt x="1103434" y="59075"/>
                </a:lnTo>
                <a:lnTo>
                  <a:pt x="1103663" y="59009"/>
                </a:lnTo>
                <a:lnTo>
                  <a:pt x="1103941" y="59061"/>
                </a:lnTo>
                <a:lnTo>
                  <a:pt x="1104170" y="59016"/>
                </a:lnTo>
                <a:lnTo>
                  <a:pt x="1104284" y="59119"/>
                </a:lnTo>
                <a:lnTo>
                  <a:pt x="1104464" y="59055"/>
                </a:lnTo>
                <a:lnTo>
                  <a:pt x="1104529" y="58908"/>
                </a:lnTo>
                <a:lnTo>
                  <a:pt x="1104562" y="58656"/>
                </a:lnTo>
                <a:lnTo>
                  <a:pt x="1104726" y="58541"/>
                </a:lnTo>
                <a:lnTo>
                  <a:pt x="1104791" y="58386"/>
                </a:lnTo>
                <a:lnTo>
                  <a:pt x="1104693" y="58169"/>
                </a:lnTo>
                <a:lnTo>
                  <a:pt x="1104677" y="57886"/>
                </a:lnTo>
                <a:lnTo>
                  <a:pt x="1104350" y="57680"/>
                </a:lnTo>
                <a:lnTo>
                  <a:pt x="1104382" y="57500"/>
                </a:lnTo>
                <a:lnTo>
                  <a:pt x="1104529" y="57147"/>
                </a:lnTo>
                <a:lnTo>
                  <a:pt x="1104104" y="57011"/>
                </a:lnTo>
                <a:lnTo>
                  <a:pt x="1104055" y="56787"/>
                </a:lnTo>
                <a:lnTo>
                  <a:pt x="1104121" y="56653"/>
                </a:lnTo>
                <a:lnTo>
                  <a:pt x="1104546" y="56851"/>
                </a:lnTo>
                <a:lnTo>
                  <a:pt x="1104857" y="56883"/>
                </a:lnTo>
                <a:lnTo>
                  <a:pt x="1105347" y="56780"/>
                </a:lnTo>
                <a:lnTo>
                  <a:pt x="1105756" y="56517"/>
                </a:lnTo>
                <a:lnTo>
                  <a:pt x="1105870" y="56381"/>
                </a:lnTo>
                <a:lnTo>
                  <a:pt x="1106295" y="56471"/>
                </a:lnTo>
                <a:lnTo>
                  <a:pt x="1106492" y="56421"/>
                </a:lnTo>
                <a:lnTo>
                  <a:pt x="1106835" y="56068"/>
                </a:lnTo>
                <a:lnTo>
                  <a:pt x="1106917" y="55901"/>
                </a:lnTo>
                <a:lnTo>
                  <a:pt x="1107080" y="55888"/>
                </a:lnTo>
                <a:lnTo>
                  <a:pt x="1107195" y="55978"/>
                </a:lnTo>
                <a:lnTo>
                  <a:pt x="1107342" y="55965"/>
                </a:lnTo>
                <a:lnTo>
                  <a:pt x="1107424" y="55798"/>
                </a:lnTo>
                <a:lnTo>
                  <a:pt x="1107391" y="55605"/>
                </a:lnTo>
                <a:lnTo>
                  <a:pt x="1107865" y="55258"/>
                </a:lnTo>
                <a:lnTo>
                  <a:pt x="1108536" y="54916"/>
                </a:lnTo>
                <a:lnTo>
                  <a:pt x="1109173" y="54532"/>
                </a:lnTo>
                <a:lnTo>
                  <a:pt x="1109517" y="54313"/>
                </a:lnTo>
                <a:lnTo>
                  <a:pt x="1109778" y="53953"/>
                </a:lnTo>
                <a:lnTo>
                  <a:pt x="1109942" y="53484"/>
                </a:lnTo>
                <a:lnTo>
                  <a:pt x="1109876" y="53311"/>
                </a:lnTo>
                <a:lnTo>
                  <a:pt x="1109745" y="53080"/>
                </a:lnTo>
                <a:lnTo>
                  <a:pt x="1110105" y="52639"/>
                </a:lnTo>
                <a:lnTo>
                  <a:pt x="1109844" y="52225"/>
                </a:lnTo>
                <a:lnTo>
                  <a:pt x="1109664" y="52225"/>
                </a:lnTo>
                <a:lnTo>
                  <a:pt x="1109451" y="52335"/>
                </a:lnTo>
                <a:lnTo>
                  <a:pt x="1109206" y="52364"/>
                </a:lnTo>
                <a:lnTo>
                  <a:pt x="1109124" y="52065"/>
                </a:lnTo>
                <a:lnTo>
                  <a:pt x="1109108" y="51769"/>
                </a:lnTo>
                <a:lnTo>
                  <a:pt x="1108879" y="51702"/>
                </a:lnTo>
                <a:lnTo>
                  <a:pt x="1108781" y="51403"/>
                </a:lnTo>
                <a:lnTo>
                  <a:pt x="1108617" y="51175"/>
                </a:lnTo>
                <a:lnTo>
                  <a:pt x="1108781" y="50786"/>
                </a:lnTo>
                <a:lnTo>
                  <a:pt x="1108993" y="50273"/>
                </a:lnTo>
                <a:lnTo>
                  <a:pt x="1108993" y="50117"/>
                </a:lnTo>
                <a:lnTo>
                  <a:pt x="1109173" y="49937"/>
                </a:lnTo>
                <a:lnTo>
                  <a:pt x="1109631" y="49624"/>
                </a:lnTo>
                <a:lnTo>
                  <a:pt x="1109729" y="49457"/>
                </a:lnTo>
                <a:lnTo>
                  <a:pt x="1109729" y="49277"/>
                </a:lnTo>
                <a:lnTo>
                  <a:pt x="1110089" y="49038"/>
                </a:lnTo>
                <a:lnTo>
                  <a:pt x="1110252" y="48955"/>
                </a:lnTo>
                <a:lnTo>
                  <a:pt x="1110432" y="48955"/>
                </a:lnTo>
                <a:lnTo>
                  <a:pt x="1110481" y="48721"/>
                </a:lnTo>
                <a:lnTo>
                  <a:pt x="1110874" y="48698"/>
                </a:lnTo>
                <a:lnTo>
                  <a:pt x="1111119" y="48499"/>
                </a:lnTo>
                <a:lnTo>
                  <a:pt x="1111446" y="48325"/>
                </a:lnTo>
                <a:lnTo>
                  <a:pt x="1111806" y="48001"/>
                </a:lnTo>
                <a:lnTo>
                  <a:pt x="1112035" y="47836"/>
                </a:lnTo>
                <a:lnTo>
                  <a:pt x="1112198" y="47966"/>
                </a:lnTo>
                <a:lnTo>
                  <a:pt x="1112313" y="47812"/>
                </a:lnTo>
                <a:lnTo>
                  <a:pt x="1112411" y="47470"/>
                </a:lnTo>
                <a:lnTo>
                  <a:pt x="1112738" y="47362"/>
                </a:lnTo>
                <a:lnTo>
                  <a:pt x="1112999" y="47233"/>
                </a:lnTo>
                <a:lnTo>
                  <a:pt x="1113081" y="47006"/>
                </a:lnTo>
                <a:lnTo>
                  <a:pt x="1112836" y="46643"/>
                </a:lnTo>
                <a:lnTo>
                  <a:pt x="1112689" y="46407"/>
                </a:lnTo>
                <a:lnTo>
                  <a:pt x="1113048" y="46147"/>
                </a:lnTo>
                <a:lnTo>
                  <a:pt x="1113326" y="46397"/>
                </a:lnTo>
                <a:lnTo>
                  <a:pt x="1113490" y="46373"/>
                </a:lnTo>
                <a:lnTo>
                  <a:pt x="1113670" y="46180"/>
                </a:lnTo>
                <a:lnTo>
                  <a:pt x="1114307" y="46211"/>
                </a:lnTo>
                <a:lnTo>
                  <a:pt x="1114782" y="46147"/>
                </a:lnTo>
                <a:lnTo>
                  <a:pt x="1114880" y="45987"/>
                </a:lnTo>
                <a:lnTo>
                  <a:pt x="1114913" y="45514"/>
                </a:lnTo>
                <a:lnTo>
                  <a:pt x="1115289" y="45241"/>
                </a:lnTo>
                <a:lnTo>
                  <a:pt x="1115485" y="45042"/>
                </a:lnTo>
                <a:lnTo>
                  <a:pt x="1115338" y="44542"/>
                </a:lnTo>
                <a:lnTo>
                  <a:pt x="1115436" y="43982"/>
                </a:lnTo>
                <a:lnTo>
                  <a:pt x="1115599" y="43513"/>
                </a:lnTo>
                <a:lnTo>
                  <a:pt x="1115894" y="43193"/>
                </a:lnTo>
                <a:lnTo>
                  <a:pt x="1115992" y="43026"/>
                </a:lnTo>
                <a:lnTo>
                  <a:pt x="1116139" y="42826"/>
                </a:lnTo>
                <a:lnTo>
                  <a:pt x="1116237" y="42594"/>
                </a:lnTo>
                <a:lnTo>
                  <a:pt x="1116384" y="42480"/>
                </a:lnTo>
                <a:lnTo>
                  <a:pt x="1116499" y="42337"/>
                </a:lnTo>
                <a:lnTo>
                  <a:pt x="1116351" y="42241"/>
                </a:lnTo>
                <a:lnTo>
                  <a:pt x="1116139" y="42210"/>
                </a:lnTo>
                <a:lnTo>
                  <a:pt x="1115877" y="41978"/>
                </a:lnTo>
                <a:lnTo>
                  <a:pt x="1115894" y="41682"/>
                </a:lnTo>
                <a:lnTo>
                  <a:pt x="1116073" y="41405"/>
                </a:lnTo>
                <a:lnTo>
                  <a:pt x="1116106" y="41091"/>
                </a:lnTo>
                <a:lnTo>
                  <a:pt x="1116237" y="40802"/>
                </a:lnTo>
                <a:lnTo>
                  <a:pt x="1116401" y="40668"/>
                </a:lnTo>
                <a:lnTo>
                  <a:pt x="1116678" y="40655"/>
                </a:lnTo>
                <a:lnTo>
                  <a:pt x="1116678" y="40449"/>
                </a:lnTo>
                <a:lnTo>
                  <a:pt x="1116580" y="40146"/>
                </a:lnTo>
                <a:lnTo>
                  <a:pt x="1116613" y="39769"/>
                </a:lnTo>
                <a:lnTo>
                  <a:pt x="1116793" y="39543"/>
                </a:lnTo>
                <a:lnTo>
                  <a:pt x="1117104" y="39672"/>
                </a:lnTo>
                <a:lnTo>
                  <a:pt x="1117234" y="39582"/>
                </a:lnTo>
                <a:lnTo>
                  <a:pt x="1117038" y="39440"/>
                </a:lnTo>
                <a:lnTo>
                  <a:pt x="1116875" y="39350"/>
                </a:lnTo>
                <a:lnTo>
                  <a:pt x="1116662" y="39133"/>
                </a:lnTo>
                <a:lnTo>
                  <a:pt x="1116678" y="38824"/>
                </a:lnTo>
                <a:lnTo>
                  <a:pt x="1116760" y="38567"/>
                </a:lnTo>
                <a:lnTo>
                  <a:pt x="1116924" y="38284"/>
                </a:lnTo>
                <a:lnTo>
                  <a:pt x="1117022" y="37988"/>
                </a:lnTo>
                <a:lnTo>
                  <a:pt x="1117251" y="37821"/>
                </a:lnTo>
                <a:lnTo>
                  <a:pt x="1117529" y="37609"/>
                </a:lnTo>
                <a:lnTo>
                  <a:pt x="1117774" y="37314"/>
                </a:lnTo>
                <a:lnTo>
                  <a:pt x="1117660" y="37198"/>
                </a:lnTo>
                <a:lnTo>
                  <a:pt x="1117643" y="37012"/>
                </a:lnTo>
                <a:lnTo>
                  <a:pt x="1117807" y="36742"/>
                </a:lnTo>
                <a:lnTo>
                  <a:pt x="1117823" y="36325"/>
                </a:lnTo>
                <a:lnTo>
                  <a:pt x="1117954" y="35990"/>
                </a:lnTo>
                <a:lnTo>
                  <a:pt x="1117987" y="35682"/>
                </a:lnTo>
                <a:lnTo>
                  <a:pt x="1118036" y="35426"/>
                </a:lnTo>
                <a:lnTo>
                  <a:pt x="1117987" y="35174"/>
                </a:lnTo>
                <a:lnTo>
                  <a:pt x="1117888" y="35027"/>
                </a:lnTo>
                <a:lnTo>
                  <a:pt x="1118183" y="34754"/>
                </a:lnTo>
                <a:lnTo>
                  <a:pt x="1118216" y="34481"/>
                </a:lnTo>
                <a:lnTo>
                  <a:pt x="1118166" y="34198"/>
                </a:lnTo>
                <a:lnTo>
                  <a:pt x="1118428" y="34083"/>
                </a:lnTo>
                <a:lnTo>
                  <a:pt x="1118330" y="33845"/>
                </a:lnTo>
                <a:lnTo>
                  <a:pt x="1118575" y="33568"/>
                </a:lnTo>
                <a:lnTo>
                  <a:pt x="1118755" y="33285"/>
                </a:lnTo>
                <a:lnTo>
                  <a:pt x="1118804" y="33125"/>
                </a:lnTo>
                <a:lnTo>
                  <a:pt x="1119049" y="32994"/>
                </a:lnTo>
                <a:lnTo>
                  <a:pt x="1118935" y="32823"/>
                </a:lnTo>
                <a:lnTo>
                  <a:pt x="1118722" y="32778"/>
                </a:lnTo>
                <a:lnTo>
                  <a:pt x="1118804" y="32476"/>
                </a:lnTo>
                <a:lnTo>
                  <a:pt x="1118919" y="32149"/>
                </a:lnTo>
                <a:lnTo>
                  <a:pt x="1119164" y="31905"/>
                </a:lnTo>
                <a:lnTo>
                  <a:pt x="1119360" y="31783"/>
                </a:lnTo>
                <a:lnTo>
                  <a:pt x="1119605" y="31750"/>
                </a:lnTo>
                <a:lnTo>
                  <a:pt x="1119671" y="31583"/>
                </a:lnTo>
                <a:lnTo>
                  <a:pt x="1119524" y="31390"/>
                </a:lnTo>
                <a:lnTo>
                  <a:pt x="1119916" y="31096"/>
                </a:lnTo>
                <a:lnTo>
                  <a:pt x="1120178" y="30903"/>
                </a:lnTo>
                <a:lnTo>
                  <a:pt x="1120668" y="30947"/>
                </a:lnTo>
                <a:lnTo>
                  <a:pt x="1121061" y="30517"/>
                </a:lnTo>
                <a:lnTo>
                  <a:pt x="1121502" y="30491"/>
                </a:lnTo>
                <a:lnTo>
                  <a:pt x="1121845" y="30324"/>
                </a:lnTo>
                <a:lnTo>
                  <a:pt x="1121960" y="30190"/>
                </a:lnTo>
                <a:lnTo>
                  <a:pt x="1122303" y="29682"/>
                </a:lnTo>
                <a:lnTo>
                  <a:pt x="1122630" y="29451"/>
                </a:lnTo>
                <a:lnTo>
                  <a:pt x="1122761" y="29214"/>
                </a:lnTo>
                <a:lnTo>
                  <a:pt x="1123203" y="29114"/>
                </a:lnTo>
                <a:lnTo>
                  <a:pt x="1123317" y="28918"/>
                </a:lnTo>
                <a:lnTo>
                  <a:pt x="1123448" y="28795"/>
                </a:lnTo>
                <a:lnTo>
                  <a:pt x="1123775" y="28751"/>
                </a:lnTo>
                <a:lnTo>
                  <a:pt x="1123824" y="28571"/>
                </a:lnTo>
                <a:lnTo>
                  <a:pt x="1123611" y="28336"/>
                </a:lnTo>
                <a:lnTo>
                  <a:pt x="1123660" y="28089"/>
                </a:lnTo>
                <a:lnTo>
                  <a:pt x="1124004" y="27806"/>
                </a:lnTo>
                <a:lnTo>
                  <a:pt x="1124004" y="27600"/>
                </a:lnTo>
                <a:lnTo>
                  <a:pt x="1123824" y="27479"/>
                </a:lnTo>
                <a:lnTo>
                  <a:pt x="1123382" y="27389"/>
                </a:lnTo>
                <a:lnTo>
                  <a:pt x="1123055" y="27337"/>
                </a:lnTo>
                <a:lnTo>
                  <a:pt x="1122876" y="27337"/>
                </a:lnTo>
                <a:lnTo>
                  <a:pt x="1122696" y="27203"/>
                </a:lnTo>
                <a:lnTo>
                  <a:pt x="1122483" y="26993"/>
                </a:lnTo>
                <a:lnTo>
                  <a:pt x="1122254" y="27103"/>
                </a:lnTo>
                <a:lnTo>
                  <a:pt x="1122025" y="26849"/>
                </a:lnTo>
                <a:lnTo>
                  <a:pt x="1121813" y="26784"/>
                </a:lnTo>
                <a:lnTo>
                  <a:pt x="1121518" y="26727"/>
                </a:lnTo>
                <a:lnTo>
                  <a:pt x="1121339" y="26637"/>
                </a:lnTo>
                <a:lnTo>
                  <a:pt x="1121208" y="26406"/>
                </a:lnTo>
                <a:lnTo>
                  <a:pt x="1121077" y="26284"/>
                </a:lnTo>
                <a:lnTo>
                  <a:pt x="1120979" y="26027"/>
                </a:lnTo>
                <a:lnTo>
                  <a:pt x="1120554" y="26027"/>
                </a:lnTo>
                <a:lnTo>
                  <a:pt x="1120390" y="26001"/>
                </a:lnTo>
                <a:lnTo>
                  <a:pt x="1120652" y="25525"/>
                </a:lnTo>
                <a:lnTo>
                  <a:pt x="1120864" y="25088"/>
                </a:lnTo>
                <a:lnTo>
                  <a:pt x="1120832" y="24801"/>
                </a:lnTo>
                <a:lnTo>
                  <a:pt x="1120635" y="24531"/>
                </a:lnTo>
                <a:lnTo>
                  <a:pt x="1120832" y="24022"/>
                </a:lnTo>
                <a:lnTo>
                  <a:pt x="1120995" y="23779"/>
                </a:lnTo>
                <a:lnTo>
                  <a:pt x="1120995" y="23529"/>
                </a:lnTo>
                <a:lnTo>
                  <a:pt x="1120799" y="23399"/>
                </a:lnTo>
                <a:lnTo>
                  <a:pt x="1121044" y="22963"/>
                </a:lnTo>
                <a:lnTo>
                  <a:pt x="1121257" y="22673"/>
                </a:lnTo>
                <a:lnTo>
                  <a:pt x="1121077" y="22494"/>
                </a:lnTo>
                <a:lnTo>
                  <a:pt x="1121257" y="22090"/>
                </a:lnTo>
                <a:lnTo>
                  <a:pt x="1121551" y="22108"/>
                </a:lnTo>
                <a:lnTo>
                  <a:pt x="1121600" y="21928"/>
                </a:lnTo>
                <a:lnTo>
                  <a:pt x="1121175" y="21916"/>
                </a:lnTo>
                <a:lnTo>
                  <a:pt x="1120946" y="21691"/>
                </a:lnTo>
                <a:lnTo>
                  <a:pt x="1120701" y="21504"/>
                </a:lnTo>
                <a:lnTo>
                  <a:pt x="1120521" y="21414"/>
                </a:lnTo>
                <a:lnTo>
                  <a:pt x="1120341" y="21190"/>
                </a:lnTo>
                <a:lnTo>
                  <a:pt x="1120194" y="20997"/>
                </a:lnTo>
                <a:lnTo>
                  <a:pt x="1119916" y="20811"/>
                </a:lnTo>
                <a:lnTo>
                  <a:pt x="1119638" y="20945"/>
                </a:lnTo>
                <a:lnTo>
                  <a:pt x="1119458" y="20945"/>
                </a:lnTo>
                <a:lnTo>
                  <a:pt x="1119327" y="20824"/>
                </a:lnTo>
                <a:lnTo>
                  <a:pt x="1119327" y="20412"/>
                </a:lnTo>
                <a:lnTo>
                  <a:pt x="1119180" y="20219"/>
                </a:lnTo>
                <a:lnTo>
                  <a:pt x="1119000" y="20445"/>
                </a:lnTo>
                <a:lnTo>
                  <a:pt x="1118673" y="20618"/>
                </a:lnTo>
                <a:lnTo>
                  <a:pt x="1118706" y="20458"/>
                </a:lnTo>
                <a:lnTo>
                  <a:pt x="1118559" y="19938"/>
                </a:lnTo>
                <a:lnTo>
                  <a:pt x="1118624" y="19675"/>
                </a:lnTo>
                <a:lnTo>
                  <a:pt x="1118820" y="19405"/>
                </a:lnTo>
                <a:lnTo>
                  <a:pt x="1119098" y="18756"/>
                </a:lnTo>
                <a:lnTo>
                  <a:pt x="1119311" y="18780"/>
                </a:lnTo>
                <a:lnTo>
                  <a:pt x="1119393" y="18512"/>
                </a:lnTo>
                <a:lnTo>
                  <a:pt x="1119425" y="18203"/>
                </a:lnTo>
                <a:lnTo>
                  <a:pt x="1119409" y="17940"/>
                </a:lnTo>
                <a:lnTo>
                  <a:pt x="1119622" y="17773"/>
                </a:lnTo>
                <a:lnTo>
                  <a:pt x="1119802" y="17407"/>
                </a:lnTo>
                <a:lnTo>
                  <a:pt x="1119867" y="17078"/>
                </a:lnTo>
                <a:lnTo>
                  <a:pt x="1120031" y="16628"/>
                </a:lnTo>
                <a:lnTo>
                  <a:pt x="1120063" y="16404"/>
                </a:lnTo>
                <a:lnTo>
                  <a:pt x="1120227" y="16161"/>
                </a:lnTo>
                <a:lnTo>
                  <a:pt x="1120145" y="15968"/>
                </a:lnTo>
                <a:lnTo>
                  <a:pt x="1120505" y="15871"/>
                </a:lnTo>
                <a:lnTo>
                  <a:pt x="1120979" y="15858"/>
                </a:lnTo>
                <a:lnTo>
                  <a:pt x="1121273" y="15825"/>
                </a:lnTo>
                <a:lnTo>
                  <a:pt x="1121584" y="15955"/>
                </a:lnTo>
                <a:lnTo>
                  <a:pt x="1121764" y="16174"/>
                </a:lnTo>
                <a:lnTo>
                  <a:pt x="1122025" y="16095"/>
                </a:lnTo>
                <a:lnTo>
                  <a:pt x="1122385" y="15345"/>
                </a:lnTo>
                <a:lnTo>
                  <a:pt x="1122532" y="15055"/>
                </a:lnTo>
                <a:lnTo>
                  <a:pt x="1122827" y="14766"/>
                </a:lnTo>
                <a:lnTo>
                  <a:pt x="1123366" y="14632"/>
                </a:lnTo>
                <a:lnTo>
                  <a:pt x="1123726" y="14458"/>
                </a:lnTo>
                <a:lnTo>
                  <a:pt x="1124069" y="14455"/>
                </a:lnTo>
                <a:lnTo>
                  <a:pt x="1124216" y="14246"/>
                </a:lnTo>
                <a:lnTo>
                  <a:pt x="1124445" y="14413"/>
                </a:lnTo>
                <a:lnTo>
                  <a:pt x="1124576" y="14465"/>
                </a:lnTo>
                <a:lnTo>
                  <a:pt x="1124756" y="14320"/>
                </a:lnTo>
                <a:lnTo>
                  <a:pt x="1125099" y="14580"/>
                </a:lnTo>
                <a:lnTo>
                  <a:pt x="1124968" y="14782"/>
                </a:lnTo>
                <a:lnTo>
                  <a:pt x="1125296" y="14656"/>
                </a:lnTo>
                <a:lnTo>
                  <a:pt x="1125492" y="14535"/>
                </a:lnTo>
                <a:lnTo>
                  <a:pt x="1125753" y="14632"/>
                </a:lnTo>
                <a:lnTo>
                  <a:pt x="1126113" y="14612"/>
                </a:lnTo>
                <a:lnTo>
                  <a:pt x="1126342" y="14349"/>
                </a:lnTo>
                <a:lnTo>
                  <a:pt x="1126162" y="14163"/>
                </a:lnTo>
                <a:lnTo>
                  <a:pt x="1125851" y="14079"/>
                </a:lnTo>
                <a:lnTo>
                  <a:pt x="1125819" y="13487"/>
                </a:lnTo>
                <a:lnTo>
                  <a:pt x="1125655" y="13173"/>
                </a:lnTo>
                <a:lnTo>
                  <a:pt x="1125426" y="13007"/>
                </a:lnTo>
                <a:lnTo>
                  <a:pt x="1124919" y="12871"/>
                </a:lnTo>
                <a:lnTo>
                  <a:pt x="1124642" y="12711"/>
                </a:lnTo>
                <a:lnTo>
                  <a:pt x="1124658" y="12441"/>
                </a:lnTo>
                <a:lnTo>
                  <a:pt x="1125279" y="11780"/>
                </a:lnTo>
                <a:lnTo>
                  <a:pt x="1125721" y="10918"/>
                </a:lnTo>
                <a:lnTo>
                  <a:pt x="1125770" y="10598"/>
                </a:lnTo>
                <a:lnTo>
                  <a:pt x="1125835" y="10251"/>
                </a:lnTo>
                <a:lnTo>
                  <a:pt x="1125950" y="9795"/>
                </a:lnTo>
                <a:lnTo>
                  <a:pt x="1126342" y="9319"/>
                </a:lnTo>
                <a:lnTo>
                  <a:pt x="1126538" y="9126"/>
                </a:lnTo>
                <a:lnTo>
                  <a:pt x="1126849" y="8909"/>
                </a:lnTo>
                <a:lnTo>
                  <a:pt x="1127258" y="8330"/>
                </a:lnTo>
                <a:lnTo>
                  <a:pt x="1127634" y="7754"/>
                </a:lnTo>
                <a:lnTo>
                  <a:pt x="1127863" y="7405"/>
                </a:lnTo>
                <a:lnTo>
                  <a:pt x="1128337" y="6981"/>
                </a:lnTo>
                <a:lnTo>
                  <a:pt x="1128500" y="7038"/>
                </a:lnTo>
                <a:lnTo>
                  <a:pt x="1129073" y="7638"/>
                </a:lnTo>
                <a:lnTo>
                  <a:pt x="1129351" y="7823"/>
                </a:lnTo>
                <a:lnTo>
                  <a:pt x="1129825" y="7836"/>
                </a:lnTo>
                <a:lnTo>
                  <a:pt x="1129841" y="7617"/>
                </a:lnTo>
                <a:lnTo>
                  <a:pt x="1130675" y="7573"/>
                </a:lnTo>
                <a:lnTo>
                  <a:pt x="1130986" y="7297"/>
                </a:lnTo>
                <a:lnTo>
                  <a:pt x="1131231" y="7200"/>
                </a:lnTo>
                <a:lnTo>
                  <a:pt x="1131493" y="6948"/>
                </a:lnTo>
                <a:lnTo>
                  <a:pt x="1131525" y="6654"/>
                </a:lnTo>
                <a:lnTo>
                  <a:pt x="1131852" y="6075"/>
                </a:lnTo>
                <a:lnTo>
                  <a:pt x="1132196" y="5922"/>
                </a:lnTo>
                <a:lnTo>
                  <a:pt x="1132507" y="5446"/>
                </a:lnTo>
                <a:lnTo>
                  <a:pt x="1132670" y="5223"/>
                </a:lnTo>
                <a:lnTo>
                  <a:pt x="1132768" y="5104"/>
                </a:lnTo>
                <a:lnTo>
                  <a:pt x="1132915" y="3400"/>
                </a:lnTo>
                <a:lnTo>
                  <a:pt x="1132964" y="3117"/>
                </a:lnTo>
                <a:lnTo>
                  <a:pt x="1133340" y="2656"/>
                </a:lnTo>
                <a:lnTo>
                  <a:pt x="1132866" y="2653"/>
                </a:lnTo>
                <a:lnTo>
                  <a:pt x="1076585" y="1315"/>
                </a:lnTo>
                <a:lnTo>
                  <a:pt x="1026485" y="125"/>
                </a:lnTo>
                <a:lnTo>
                  <a:pt x="994391" y="550"/>
                </a:lnTo>
                <a:lnTo>
                  <a:pt x="942410" y="1237"/>
                </a:lnTo>
                <a:lnTo>
                  <a:pt x="919724" y="1538"/>
                </a:lnTo>
                <a:lnTo>
                  <a:pt x="909192" y="1677"/>
                </a:lnTo>
                <a:lnTo>
                  <a:pt x="878800" y="2079"/>
                </a:lnTo>
                <a:lnTo>
                  <a:pt x="878513" y="2082"/>
                </a:lnTo>
                <a:lnTo>
                  <a:pt x="828844" y="2740"/>
                </a:lnTo>
                <a:lnTo>
                  <a:pt x="819524" y="1705"/>
                </a:lnTo>
                <a:lnTo>
                  <a:pt x="815969" y="1799"/>
                </a:lnTo>
                <a:lnTo>
                  <a:pt x="809592" y="974"/>
                </a:lnTo>
                <a:lnTo>
                  <a:pt x="808022" y="1039"/>
                </a:lnTo>
                <a:lnTo>
                  <a:pt x="795718" y="1551"/>
                </a:lnTo>
                <a:lnTo>
                  <a:pt x="791555" y="1722"/>
                </a:lnTo>
                <a:lnTo>
                  <a:pt x="757904" y="2381"/>
                </a:lnTo>
                <a:lnTo>
                  <a:pt x="753108" y="2476"/>
                </a:lnTo>
                <a:lnTo>
                  <a:pt x="752065" y="2496"/>
                </a:lnTo>
                <a:lnTo>
                  <a:pt x="736158" y="2807"/>
                </a:lnTo>
                <a:lnTo>
                  <a:pt x="733624" y="2879"/>
                </a:lnTo>
                <a:lnTo>
                  <a:pt x="731744" y="2932"/>
                </a:lnTo>
                <a:lnTo>
                  <a:pt x="718527" y="3286"/>
                </a:lnTo>
                <a:lnTo>
                  <a:pt x="675973" y="4514"/>
                </a:lnTo>
                <a:lnTo>
                  <a:pt x="671195" y="4651"/>
                </a:lnTo>
                <a:lnTo>
                  <a:pt x="638816" y="5570"/>
                </a:lnTo>
                <a:lnTo>
                  <a:pt x="636038" y="5563"/>
                </a:lnTo>
                <a:lnTo>
                  <a:pt x="635724" y="5562"/>
                </a:lnTo>
                <a:lnTo>
                  <a:pt x="635095" y="5560"/>
                </a:lnTo>
                <a:lnTo>
                  <a:pt x="634526" y="5560"/>
                </a:lnTo>
                <a:lnTo>
                  <a:pt x="632207" y="5554"/>
                </a:lnTo>
                <a:lnTo>
                  <a:pt x="576147" y="5424"/>
                </a:lnTo>
                <a:lnTo>
                  <a:pt x="544151" y="5349"/>
                </a:lnTo>
                <a:lnTo>
                  <a:pt x="538506" y="5336"/>
                </a:lnTo>
                <a:lnTo>
                  <a:pt x="531405" y="5320"/>
                </a:lnTo>
                <a:lnTo>
                  <a:pt x="509280" y="5269"/>
                </a:lnTo>
                <a:lnTo>
                  <a:pt x="503941" y="5256"/>
                </a:lnTo>
                <a:lnTo>
                  <a:pt x="482310" y="5207"/>
                </a:lnTo>
                <a:lnTo>
                  <a:pt x="462345" y="5160"/>
                </a:lnTo>
                <a:lnTo>
                  <a:pt x="453259" y="5138"/>
                </a:lnTo>
                <a:lnTo>
                  <a:pt x="450757" y="5441"/>
                </a:lnTo>
                <a:lnTo>
                  <a:pt x="438547" y="5146"/>
                </a:lnTo>
                <a:lnTo>
                  <a:pt x="425707" y="5343"/>
                </a:lnTo>
                <a:lnTo>
                  <a:pt x="404856" y="5662"/>
                </a:lnTo>
                <a:lnTo>
                  <a:pt x="390576" y="5671"/>
                </a:lnTo>
                <a:lnTo>
                  <a:pt x="360922" y="5693"/>
                </a:lnTo>
                <a:lnTo>
                  <a:pt x="332995" y="5714"/>
                </a:lnTo>
                <a:lnTo>
                  <a:pt x="324291" y="5720"/>
                </a:lnTo>
                <a:lnTo>
                  <a:pt x="285856" y="5750"/>
                </a:lnTo>
                <a:lnTo>
                  <a:pt x="210462" y="7295"/>
                </a:lnTo>
                <a:lnTo>
                  <a:pt x="195918" y="7593"/>
                </a:lnTo>
                <a:lnTo>
                  <a:pt x="167283" y="8178"/>
                </a:lnTo>
                <a:lnTo>
                  <a:pt x="161923" y="8288"/>
                </a:lnTo>
                <a:lnTo>
                  <a:pt x="124937" y="9099"/>
                </a:lnTo>
                <a:lnTo>
                  <a:pt x="124822" y="9846"/>
                </a:lnTo>
                <a:lnTo>
                  <a:pt x="123236" y="10815"/>
                </a:lnTo>
                <a:lnTo>
                  <a:pt x="123020" y="10948"/>
                </a:lnTo>
                <a:lnTo>
                  <a:pt x="122595" y="11208"/>
                </a:lnTo>
                <a:lnTo>
                  <a:pt x="121853" y="11950"/>
                </a:lnTo>
                <a:lnTo>
                  <a:pt x="121220" y="12585"/>
                </a:lnTo>
                <a:lnTo>
                  <a:pt x="119624" y="14184"/>
                </a:lnTo>
                <a:lnTo>
                  <a:pt x="119480" y="15343"/>
                </a:lnTo>
                <a:lnTo>
                  <a:pt x="119381" y="16161"/>
                </a:lnTo>
                <a:lnTo>
                  <a:pt x="119150" y="18023"/>
                </a:lnTo>
                <a:lnTo>
                  <a:pt x="119126" y="18213"/>
                </a:lnTo>
                <a:lnTo>
                  <a:pt x="116712" y="21311"/>
                </a:lnTo>
                <a:lnTo>
                  <a:pt x="116153" y="25093"/>
                </a:lnTo>
                <a:lnTo>
                  <a:pt x="115039" y="25682"/>
                </a:lnTo>
                <a:lnTo>
                  <a:pt x="114884" y="25764"/>
                </a:lnTo>
                <a:lnTo>
                  <a:pt x="113926" y="26271"/>
                </a:lnTo>
                <a:lnTo>
                  <a:pt x="112381" y="27819"/>
                </a:lnTo>
                <a:lnTo>
                  <a:pt x="112047" y="29225"/>
                </a:lnTo>
                <a:lnTo>
                  <a:pt x="111871" y="29969"/>
                </a:lnTo>
                <a:lnTo>
                  <a:pt x="111822" y="30175"/>
                </a:lnTo>
                <a:lnTo>
                  <a:pt x="111938" y="30721"/>
                </a:lnTo>
                <a:lnTo>
                  <a:pt x="112807" y="34826"/>
                </a:lnTo>
                <a:lnTo>
                  <a:pt x="111535" y="38868"/>
                </a:lnTo>
                <a:lnTo>
                  <a:pt x="111383" y="39350"/>
                </a:lnTo>
                <a:lnTo>
                  <a:pt x="110229" y="40728"/>
                </a:lnTo>
                <a:lnTo>
                  <a:pt x="109774" y="41271"/>
                </a:lnTo>
                <a:lnTo>
                  <a:pt x="109277" y="41731"/>
                </a:lnTo>
                <a:lnTo>
                  <a:pt x="108401" y="42543"/>
                </a:lnTo>
                <a:lnTo>
                  <a:pt x="104825" y="45858"/>
                </a:lnTo>
                <a:lnTo>
                  <a:pt x="104205" y="47222"/>
                </a:lnTo>
                <a:lnTo>
                  <a:pt x="104123" y="48373"/>
                </a:lnTo>
                <a:lnTo>
                  <a:pt x="104019" y="49826"/>
                </a:lnTo>
                <a:lnTo>
                  <a:pt x="103706" y="50430"/>
                </a:lnTo>
                <a:lnTo>
                  <a:pt x="103486" y="50858"/>
                </a:lnTo>
                <a:lnTo>
                  <a:pt x="103090" y="51623"/>
                </a:lnTo>
                <a:lnTo>
                  <a:pt x="102348" y="52243"/>
                </a:lnTo>
                <a:lnTo>
                  <a:pt x="102037" y="54661"/>
                </a:lnTo>
                <a:lnTo>
                  <a:pt x="100533" y="55930"/>
                </a:lnTo>
                <a:lnTo>
                  <a:pt x="100026" y="56357"/>
                </a:lnTo>
                <a:lnTo>
                  <a:pt x="98510" y="57636"/>
                </a:lnTo>
                <a:lnTo>
                  <a:pt x="97705" y="59557"/>
                </a:lnTo>
                <a:lnTo>
                  <a:pt x="96785" y="59699"/>
                </a:lnTo>
                <a:lnTo>
                  <a:pt x="96098" y="59805"/>
                </a:lnTo>
                <a:lnTo>
                  <a:pt x="94710" y="59562"/>
                </a:lnTo>
                <a:lnTo>
                  <a:pt x="93884" y="60206"/>
                </a:lnTo>
                <a:lnTo>
                  <a:pt x="92635" y="61230"/>
                </a:lnTo>
                <a:lnTo>
                  <a:pt x="90223" y="61973"/>
                </a:lnTo>
                <a:lnTo>
                  <a:pt x="89419" y="62903"/>
                </a:lnTo>
                <a:lnTo>
                  <a:pt x="88851" y="65610"/>
                </a:lnTo>
                <a:lnTo>
                  <a:pt x="88717" y="66249"/>
                </a:lnTo>
                <a:lnTo>
                  <a:pt x="88613" y="66747"/>
                </a:lnTo>
                <a:lnTo>
                  <a:pt x="88290" y="67145"/>
                </a:lnTo>
                <a:lnTo>
                  <a:pt x="88186" y="67274"/>
                </a:lnTo>
                <a:lnTo>
                  <a:pt x="87810" y="67739"/>
                </a:lnTo>
                <a:lnTo>
                  <a:pt x="84932" y="68353"/>
                </a:lnTo>
                <a:lnTo>
                  <a:pt x="84755" y="68391"/>
                </a:lnTo>
                <a:lnTo>
                  <a:pt x="84037" y="68544"/>
                </a:lnTo>
                <a:lnTo>
                  <a:pt x="83738" y="68906"/>
                </a:lnTo>
                <a:lnTo>
                  <a:pt x="83163" y="69601"/>
                </a:lnTo>
                <a:lnTo>
                  <a:pt x="81933" y="71085"/>
                </a:lnTo>
                <a:lnTo>
                  <a:pt x="80412" y="73918"/>
                </a:lnTo>
                <a:lnTo>
                  <a:pt x="80201" y="74309"/>
                </a:lnTo>
                <a:lnTo>
                  <a:pt x="80334" y="75412"/>
                </a:lnTo>
                <a:lnTo>
                  <a:pt x="80376" y="75767"/>
                </a:lnTo>
                <a:lnTo>
                  <a:pt x="80447" y="76355"/>
                </a:lnTo>
                <a:lnTo>
                  <a:pt x="78777" y="78463"/>
                </a:lnTo>
                <a:lnTo>
                  <a:pt x="78646" y="78820"/>
                </a:lnTo>
                <a:lnTo>
                  <a:pt x="78529" y="79145"/>
                </a:lnTo>
                <a:lnTo>
                  <a:pt x="78282" y="79827"/>
                </a:lnTo>
                <a:lnTo>
                  <a:pt x="78713" y="81067"/>
                </a:lnTo>
                <a:lnTo>
                  <a:pt x="78522" y="81429"/>
                </a:lnTo>
                <a:lnTo>
                  <a:pt x="78367" y="81725"/>
                </a:lnTo>
                <a:lnTo>
                  <a:pt x="78190" y="82057"/>
                </a:lnTo>
                <a:lnTo>
                  <a:pt x="76179" y="82368"/>
                </a:lnTo>
                <a:lnTo>
                  <a:pt x="74971" y="84077"/>
                </a:lnTo>
                <a:lnTo>
                  <a:pt x="74199" y="85592"/>
                </a:lnTo>
                <a:lnTo>
                  <a:pt x="73358" y="86211"/>
                </a:lnTo>
                <a:lnTo>
                  <a:pt x="73130" y="86380"/>
                </a:lnTo>
                <a:lnTo>
                  <a:pt x="72096" y="87142"/>
                </a:lnTo>
                <a:lnTo>
                  <a:pt x="71969" y="87377"/>
                </a:lnTo>
                <a:lnTo>
                  <a:pt x="71857" y="87580"/>
                </a:lnTo>
                <a:lnTo>
                  <a:pt x="71725" y="87823"/>
                </a:lnTo>
                <a:lnTo>
                  <a:pt x="72095" y="88691"/>
                </a:lnTo>
                <a:lnTo>
                  <a:pt x="74320" y="89994"/>
                </a:lnTo>
                <a:lnTo>
                  <a:pt x="73268" y="91358"/>
                </a:lnTo>
                <a:lnTo>
                  <a:pt x="72711" y="93652"/>
                </a:lnTo>
                <a:lnTo>
                  <a:pt x="72152" y="94134"/>
                </a:lnTo>
                <a:lnTo>
                  <a:pt x="70484" y="95573"/>
                </a:lnTo>
                <a:lnTo>
                  <a:pt x="70114" y="96875"/>
                </a:lnTo>
                <a:lnTo>
                  <a:pt x="70606" y="98611"/>
                </a:lnTo>
                <a:lnTo>
                  <a:pt x="70587" y="99330"/>
                </a:lnTo>
                <a:lnTo>
                  <a:pt x="70575" y="99781"/>
                </a:lnTo>
                <a:lnTo>
                  <a:pt x="70544" y="100967"/>
                </a:lnTo>
                <a:lnTo>
                  <a:pt x="71718" y="101773"/>
                </a:lnTo>
                <a:lnTo>
                  <a:pt x="70647" y="103385"/>
                </a:lnTo>
                <a:lnTo>
                  <a:pt x="70535" y="103755"/>
                </a:lnTo>
                <a:lnTo>
                  <a:pt x="70418" y="104129"/>
                </a:lnTo>
                <a:lnTo>
                  <a:pt x="71691" y="105893"/>
                </a:lnTo>
                <a:lnTo>
                  <a:pt x="71867" y="106331"/>
                </a:lnTo>
                <a:lnTo>
                  <a:pt x="72827" y="108904"/>
                </a:lnTo>
                <a:lnTo>
                  <a:pt x="73663" y="109521"/>
                </a:lnTo>
                <a:lnTo>
                  <a:pt x="73867" y="109673"/>
                </a:lnTo>
                <a:lnTo>
                  <a:pt x="74001" y="109772"/>
                </a:lnTo>
                <a:lnTo>
                  <a:pt x="74078" y="109958"/>
                </a:lnTo>
                <a:lnTo>
                  <a:pt x="74310" y="110516"/>
                </a:lnTo>
                <a:lnTo>
                  <a:pt x="73787" y="111517"/>
                </a:lnTo>
                <a:lnTo>
                  <a:pt x="73630" y="111818"/>
                </a:lnTo>
                <a:lnTo>
                  <a:pt x="73937" y="112500"/>
                </a:lnTo>
                <a:lnTo>
                  <a:pt x="74717" y="112674"/>
                </a:lnTo>
                <a:lnTo>
                  <a:pt x="75607" y="112872"/>
                </a:lnTo>
                <a:lnTo>
                  <a:pt x="75664" y="113008"/>
                </a:lnTo>
                <a:lnTo>
                  <a:pt x="75788" y="113305"/>
                </a:lnTo>
                <a:lnTo>
                  <a:pt x="76101" y="114050"/>
                </a:lnTo>
                <a:lnTo>
                  <a:pt x="75728" y="116034"/>
                </a:lnTo>
                <a:lnTo>
                  <a:pt x="76338" y="116388"/>
                </a:lnTo>
                <a:lnTo>
                  <a:pt x="76475" y="116468"/>
                </a:lnTo>
                <a:lnTo>
                  <a:pt x="76902" y="116716"/>
                </a:lnTo>
                <a:lnTo>
                  <a:pt x="77546" y="116759"/>
                </a:lnTo>
                <a:lnTo>
                  <a:pt x="77947" y="116786"/>
                </a:lnTo>
                <a:lnTo>
                  <a:pt x="78244" y="116806"/>
                </a:lnTo>
                <a:lnTo>
                  <a:pt x="78756" y="116840"/>
                </a:lnTo>
                <a:lnTo>
                  <a:pt x="80033" y="117321"/>
                </a:lnTo>
                <a:lnTo>
                  <a:pt x="80208" y="117387"/>
                </a:lnTo>
                <a:lnTo>
                  <a:pt x="80734" y="117585"/>
                </a:lnTo>
                <a:lnTo>
                  <a:pt x="81124" y="118199"/>
                </a:lnTo>
                <a:lnTo>
                  <a:pt x="81555" y="118881"/>
                </a:lnTo>
                <a:lnTo>
                  <a:pt x="81788" y="119248"/>
                </a:lnTo>
                <a:lnTo>
                  <a:pt x="82031" y="119631"/>
                </a:lnTo>
                <a:lnTo>
                  <a:pt x="83019" y="122607"/>
                </a:lnTo>
                <a:lnTo>
                  <a:pt x="83759" y="122731"/>
                </a:lnTo>
                <a:lnTo>
                  <a:pt x="83993" y="122571"/>
                </a:lnTo>
                <a:lnTo>
                  <a:pt x="84749" y="122049"/>
                </a:lnTo>
                <a:lnTo>
                  <a:pt x="85985" y="122112"/>
                </a:lnTo>
                <a:lnTo>
                  <a:pt x="86166" y="121811"/>
                </a:lnTo>
                <a:lnTo>
                  <a:pt x="86972" y="123600"/>
                </a:lnTo>
                <a:lnTo>
                  <a:pt x="85859" y="126824"/>
                </a:lnTo>
                <a:lnTo>
                  <a:pt x="86073" y="127326"/>
                </a:lnTo>
                <a:lnTo>
                  <a:pt x="86207" y="127641"/>
                </a:lnTo>
                <a:lnTo>
                  <a:pt x="87316" y="127640"/>
                </a:lnTo>
                <a:lnTo>
                  <a:pt x="88825" y="127569"/>
                </a:lnTo>
                <a:lnTo>
                  <a:pt x="88895" y="128109"/>
                </a:lnTo>
                <a:lnTo>
                  <a:pt x="88931" y="128393"/>
                </a:lnTo>
                <a:lnTo>
                  <a:pt x="89010" y="128995"/>
                </a:lnTo>
                <a:lnTo>
                  <a:pt x="87403" y="131166"/>
                </a:lnTo>
                <a:lnTo>
                  <a:pt x="88837" y="132705"/>
                </a:lnTo>
                <a:lnTo>
                  <a:pt x="89316" y="134883"/>
                </a:lnTo>
                <a:lnTo>
                  <a:pt x="95926" y="139661"/>
                </a:lnTo>
                <a:lnTo>
                  <a:pt x="96442" y="140147"/>
                </a:lnTo>
                <a:lnTo>
                  <a:pt x="96885" y="140565"/>
                </a:lnTo>
                <a:lnTo>
                  <a:pt x="97964" y="141583"/>
                </a:lnTo>
                <a:lnTo>
                  <a:pt x="99012" y="144994"/>
                </a:lnTo>
                <a:lnTo>
                  <a:pt x="99754" y="145242"/>
                </a:lnTo>
                <a:lnTo>
                  <a:pt x="100990" y="144746"/>
                </a:lnTo>
                <a:lnTo>
                  <a:pt x="102534" y="147722"/>
                </a:lnTo>
                <a:lnTo>
                  <a:pt x="104248" y="147518"/>
                </a:lnTo>
                <a:lnTo>
                  <a:pt x="105129" y="147413"/>
                </a:lnTo>
                <a:lnTo>
                  <a:pt x="106736" y="148096"/>
                </a:lnTo>
                <a:lnTo>
                  <a:pt x="106954" y="148258"/>
                </a:lnTo>
                <a:lnTo>
                  <a:pt x="107400" y="148591"/>
                </a:lnTo>
                <a:lnTo>
                  <a:pt x="108401" y="149336"/>
                </a:lnTo>
                <a:lnTo>
                  <a:pt x="108401" y="149592"/>
                </a:lnTo>
                <a:lnTo>
                  <a:pt x="108643" y="150100"/>
                </a:lnTo>
                <a:lnTo>
                  <a:pt x="108834" y="150501"/>
                </a:lnTo>
                <a:lnTo>
                  <a:pt x="108958" y="150762"/>
                </a:lnTo>
                <a:lnTo>
                  <a:pt x="108522" y="151611"/>
                </a:lnTo>
                <a:lnTo>
                  <a:pt x="108409" y="151830"/>
                </a:lnTo>
                <a:lnTo>
                  <a:pt x="107969" y="152684"/>
                </a:lnTo>
                <a:lnTo>
                  <a:pt x="108013" y="152895"/>
                </a:lnTo>
                <a:lnTo>
                  <a:pt x="108048" y="153058"/>
                </a:lnTo>
                <a:lnTo>
                  <a:pt x="108152" y="153552"/>
                </a:lnTo>
                <a:lnTo>
                  <a:pt x="108378" y="153648"/>
                </a:lnTo>
                <a:lnTo>
                  <a:pt x="109122" y="153964"/>
                </a:lnTo>
                <a:lnTo>
                  <a:pt x="109760" y="154235"/>
                </a:lnTo>
                <a:lnTo>
                  <a:pt x="109930" y="154592"/>
                </a:lnTo>
                <a:lnTo>
                  <a:pt x="110438" y="155661"/>
                </a:lnTo>
                <a:lnTo>
                  <a:pt x="108365" y="157614"/>
                </a:lnTo>
                <a:lnTo>
                  <a:pt x="107745" y="158197"/>
                </a:lnTo>
                <a:lnTo>
                  <a:pt x="106357" y="159504"/>
                </a:lnTo>
                <a:lnTo>
                  <a:pt x="106110" y="160248"/>
                </a:lnTo>
                <a:lnTo>
                  <a:pt x="107086" y="162170"/>
                </a:lnTo>
                <a:lnTo>
                  <a:pt x="106973" y="162852"/>
                </a:lnTo>
                <a:lnTo>
                  <a:pt x="105423" y="164178"/>
                </a:lnTo>
                <a:lnTo>
                  <a:pt x="102769" y="166447"/>
                </a:lnTo>
                <a:lnTo>
                  <a:pt x="102272" y="167296"/>
                </a:lnTo>
                <a:lnTo>
                  <a:pt x="101285" y="168989"/>
                </a:lnTo>
                <a:lnTo>
                  <a:pt x="101223" y="169657"/>
                </a:lnTo>
                <a:lnTo>
                  <a:pt x="101182" y="170110"/>
                </a:lnTo>
                <a:lnTo>
                  <a:pt x="101097" y="171035"/>
                </a:lnTo>
                <a:lnTo>
                  <a:pt x="106161" y="175687"/>
                </a:lnTo>
                <a:lnTo>
                  <a:pt x="106717" y="177981"/>
                </a:lnTo>
                <a:lnTo>
                  <a:pt x="106300" y="181687"/>
                </a:lnTo>
                <a:lnTo>
                  <a:pt x="105969" y="184615"/>
                </a:lnTo>
                <a:lnTo>
                  <a:pt x="106117" y="185207"/>
                </a:lnTo>
                <a:lnTo>
                  <a:pt x="106375" y="186246"/>
                </a:lnTo>
                <a:lnTo>
                  <a:pt x="106710" y="187591"/>
                </a:lnTo>
                <a:lnTo>
                  <a:pt x="106771" y="189761"/>
                </a:lnTo>
                <a:lnTo>
                  <a:pt x="106955" y="190877"/>
                </a:lnTo>
                <a:lnTo>
                  <a:pt x="108401" y="192767"/>
                </a:lnTo>
                <a:lnTo>
                  <a:pt x="112587" y="198232"/>
                </a:lnTo>
                <a:lnTo>
                  <a:pt x="113128" y="198940"/>
                </a:lnTo>
                <a:lnTo>
                  <a:pt x="113385" y="199695"/>
                </a:lnTo>
                <a:lnTo>
                  <a:pt x="113929" y="201296"/>
                </a:lnTo>
                <a:lnTo>
                  <a:pt x="113558" y="202102"/>
                </a:lnTo>
                <a:lnTo>
                  <a:pt x="111951" y="203218"/>
                </a:lnTo>
                <a:lnTo>
                  <a:pt x="110714" y="205697"/>
                </a:lnTo>
                <a:lnTo>
                  <a:pt x="110543" y="206170"/>
                </a:lnTo>
                <a:lnTo>
                  <a:pt x="110410" y="206531"/>
                </a:lnTo>
                <a:lnTo>
                  <a:pt x="110217" y="207062"/>
                </a:lnTo>
                <a:lnTo>
                  <a:pt x="110546" y="208149"/>
                </a:lnTo>
                <a:lnTo>
                  <a:pt x="110657" y="208519"/>
                </a:lnTo>
                <a:lnTo>
                  <a:pt x="110836" y="209108"/>
                </a:lnTo>
                <a:lnTo>
                  <a:pt x="110525" y="209914"/>
                </a:lnTo>
                <a:lnTo>
                  <a:pt x="110072" y="210488"/>
                </a:lnTo>
                <a:lnTo>
                  <a:pt x="109814" y="210813"/>
                </a:lnTo>
                <a:lnTo>
                  <a:pt x="109104" y="211711"/>
                </a:lnTo>
                <a:lnTo>
                  <a:pt x="108918" y="212306"/>
                </a:lnTo>
                <a:lnTo>
                  <a:pt x="108793" y="212703"/>
                </a:lnTo>
                <a:lnTo>
                  <a:pt x="109493" y="214193"/>
                </a:lnTo>
                <a:lnTo>
                  <a:pt x="109843" y="214936"/>
                </a:lnTo>
                <a:lnTo>
                  <a:pt x="109341" y="215655"/>
                </a:lnTo>
                <a:lnTo>
                  <a:pt x="108725" y="216536"/>
                </a:lnTo>
                <a:lnTo>
                  <a:pt x="108378" y="217034"/>
                </a:lnTo>
                <a:lnTo>
                  <a:pt x="108262" y="217201"/>
                </a:lnTo>
                <a:lnTo>
                  <a:pt x="108111" y="217415"/>
                </a:lnTo>
                <a:lnTo>
                  <a:pt x="108367" y="217835"/>
                </a:lnTo>
                <a:lnTo>
                  <a:pt x="108790" y="218532"/>
                </a:lnTo>
                <a:lnTo>
                  <a:pt x="110271" y="219648"/>
                </a:lnTo>
                <a:lnTo>
                  <a:pt x="110620" y="220610"/>
                </a:lnTo>
                <a:lnTo>
                  <a:pt x="110898" y="221381"/>
                </a:lnTo>
                <a:lnTo>
                  <a:pt x="111012" y="221695"/>
                </a:lnTo>
                <a:lnTo>
                  <a:pt x="110862" y="222084"/>
                </a:lnTo>
                <a:lnTo>
                  <a:pt x="110392" y="223307"/>
                </a:lnTo>
                <a:lnTo>
                  <a:pt x="109094" y="224794"/>
                </a:lnTo>
                <a:lnTo>
                  <a:pt x="109052" y="225073"/>
                </a:lnTo>
                <a:lnTo>
                  <a:pt x="109025" y="225242"/>
                </a:lnTo>
                <a:lnTo>
                  <a:pt x="108970" y="225600"/>
                </a:lnTo>
                <a:lnTo>
                  <a:pt x="110894" y="226728"/>
                </a:lnTo>
                <a:lnTo>
                  <a:pt x="111378" y="227011"/>
                </a:lnTo>
                <a:lnTo>
                  <a:pt x="111934" y="227337"/>
                </a:lnTo>
                <a:lnTo>
                  <a:pt x="112178" y="227704"/>
                </a:lnTo>
                <a:lnTo>
                  <a:pt x="112377" y="228006"/>
                </a:lnTo>
                <a:lnTo>
                  <a:pt x="112675" y="228454"/>
                </a:lnTo>
                <a:lnTo>
                  <a:pt x="111933" y="229383"/>
                </a:lnTo>
                <a:lnTo>
                  <a:pt x="108401" y="230699"/>
                </a:lnTo>
                <a:lnTo>
                  <a:pt x="108023" y="230840"/>
                </a:lnTo>
                <a:lnTo>
                  <a:pt x="107588" y="231002"/>
                </a:lnTo>
                <a:lnTo>
                  <a:pt x="105444" y="231800"/>
                </a:lnTo>
                <a:lnTo>
                  <a:pt x="105178" y="232068"/>
                </a:lnTo>
                <a:lnTo>
                  <a:pt x="105073" y="232172"/>
                </a:lnTo>
                <a:lnTo>
                  <a:pt x="104704" y="232543"/>
                </a:lnTo>
                <a:lnTo>
                  <a:pt x="104519" y="233186"/>
                </a:lnTo>
                <a:lnTo>
                  <a:pt x="104452" y="233426"/>
                </a:lnTo>
                <a:lnTo>
                  <a:pt x="104315" y="233908"/>
                </a:lnTo>
                <a:lnTo>
                  <a:pt x="104084" y="234714"/>
                </a:lnTo>
                <a:lnTo>
                  <a:pt x="104127" y="234888"/>
                </a:lnTo>
                <a:lnTo>
                  <a:pt x="104177" y="235091"/>
                </a:lnTo>
                <a:lnTo>
                  <a:pt x="104331" y="235706"/>
                </a:lnTo>
                <a:lnTo>
                  <a:pt x="107171" y="237691"/>
                </a:lnTo>
                <a:lnTo>
                  <a:pt x="108401" y="239241"/>
                </a:lnTo>
                <a:lnTo>
                  <a:pt x="108401" y="239468"/>
                </a:lnTo>
                <a:lnTo>
                  <a:pt x="108541" y="240011"/>
                </a:lnTo>
                <a:lnTo>
                  <a:pt x="108651" y="240440"/>
                </a:lnTo>
                <a:lnTo>
                  <a:pt x="108836" y="241163"/>
                </a:lnTo>
                <a:lnTo>
                  <a:pt x="108617" y="242647"/>
                </a:lnTo>
                <a:lnTo>
                  <a:pt x="108587" y="242838"/>
                </a:lnTo>
                <a:lnTo>
                  <a:pt x="108401" y="243118"/>
                </a:lnTo>
                <a:lnTo>
                  <a:pt x="107846" y="243953"/>
                </a:lnTo>
                <a:lnTo>
                  <a:pt x="107449" y="244235"/>
                </a:lnTo>
                <a:lnTo>
                  <a:pt x="107322" y="244326"/>
                </a:lnTo>
                <a:lnTo>
                  <a:pt x="106363" y="245007"/>
                </a:lnTo>
                <a:lnTo>
                  <a:pt x="102161" y="245688"/>
                </a:lnTo>
                <a:lnTo>
                  <a:pt x="101865" y="245985"/>
                </a:lnTo>
                <a:lnTo>
                  <a:pt x="101752" y="246097"/>
                </a:lnTo>
                <a:lnTo>
                  <a:pt x="101483" y="246370"/>
                </a:lnTo>
                <a:lnTo>
                  <a:pt x="101111" y="247548"/>
                </a:lnTo>
                <a:lnTo>
                  <a:pt x="101280" y="248025"/>
                </a:lnTo>
                <a:lnTo>
                  <a:pt x="104069" y="255857"/>
                </a:lnTo>
                <a:lnTo>
                  <a:pt x="104069" y="256890"/>
                </a:lnTo>
                <a:lnTo>
                  <a:pt x="104069" y="257113"/>
                </a:lnTo>
                <a:lnTo>
                  <a:pt x="104069" y="257407"/>
                </a:lnTo>
                <a:lnTo>
                  <a:pt x="103371" y="258881"/>
                </a:lnTo>
                <a:lnTo>
                  <a:pt x="103088" y="259477"/>
                </a:lnTo>
                <a:lnTo>
                  <a:pt x="102894" y="259887"/>
                </a:lnTo>
                <a:lnTo>
                  <a:pt x="103450" y="261251"/>
                </a:lnTo>
                <a:lnTo>
                  <a:pt x="103281" y="261540"/>
                </a:lnTo>
                <a:lnTo>
                  <a:pt x="103016" y="261995"/>
                </a:lnTo>
                <a:lnTo>
                  <a:pt x="100668" y="262490"/>
                </a:lnTo>
                <a:lnTo>
                  <a:pt x="100050" y="263110"/>
                </a:lnTo>
                <a:lnTo>
                  <a:pt x="98999" y="265590"/>
                </a:lnTo>
                <a:lnTo>
                  <a:pt x="98525" y="265868"/>
                </a:lnTo>
                <a:lnTo>
                  <a:pt x="98258" y="266024"/>
                </a:lnTo>
                <a:lnTo>
                  <a:pt x="95478" y="266271"/>
                </a:lnTo>
                <a:lnTo>
                  <a:pt x="95075" y="266575"/>
                </a:lnTo>
                <a:lnTo>
                  <a:pt x="94736" y="266830"/>
                </a:lnTo>
                <a:lnTo>
                  <a:pt x="94432" y="266802"/>
                </a:lnTo>
                <a:lnTo>
                  <a:pt x="94057" y="266767"/>
                </a:lnTo>
                <a:lnTo>
                  <a:pt x="93686" y="266209"/>
                </a:lnTo>
                <a:lnTo>
                  <a:pt x="93435" y="265672"/>
                </a:lnTo>
                <a:lnTo>
                  <a:pt x="93050" y="264853"/>
                </a:lnTo>
                <a:lnTo>
                  <a:pt x="92115" y="262921"/>
                </a:lnTo>
                <a:lnTo>
                  <a:pt x="90292" y="262860"/>
                </a:lnTo>
                <a:lnTo>
                  <a:pt x="88655" y="262242"/>
                </a:lnTo>
                <a:lnTo>
                  <a:pt x="87883" y="262301"/>
                </a:lnTo>
                <a:lnTo>
                  <a:pt x="87576" y="262585"/>
                </a:lnTo>
                <a:lnTo>
                  <a:pt x="87347" y="262798"/>
                </a:lnTo>
                <a:lnTo>
                  <a:pt x="87079" y="263045"/>
                </a:lnTo>
                <a:lnTo>
                  <a:pt x="86848" y="264657"/>
                </a:lnTo>
                <a:lnTo>
                  <a:pt x="86747" y="265370"/>
                </a:lnTo>
                <a:lnTo>
                  <a:pt x="86583" y="266517"/>
                </a:lnTo>
                <a:lnTo>
                  <a:pt x="85841" y="268750"/>
                </a:lnTo>
                <a:lnTo>
                  <a:pt x="85164" y="268982"/>
                </a:lnTo>
                <a:lnTo>
                  <a:pt x="84760" y="269121"/>
                </a:lnTo>
                <a:lnTo>
                  <a:pt x="83678" y="269493"/>
                </a:lnTo>
                <a:lnTo>
                  <a:pt x="82813" y="271229"/>
                </a:lnTo>
                <a:lnTo>
                  <a:pt x="80774" y="271663"/>
                </a:lnTo>
                <a:lnTo>
                  <a:pt x="80280" y="272469"/>
                </a:lnTo>
                <a:lnTo>
                  <a:pt x="80218" y="274329"/>
                </a:lnTo>
                <a:lnTo>
                  <a:pt x="81326" y="278670"/>
                </a:lnTo>
                <a:lnTo>
                  <a:pt x="81971" y="279294"/>
                </a:lnTo>
                <a:lnTo>
                  <a:pt x="82151" y="279467"/>
                </a:lnTo>
                <a:lnTo>
                  <a:pt x="83055" y="280344"/>
                </a:lnTo>
                <a:lnTo>
                  <a:pt x="83092" y="280841"/>
                </a:lnTo>
                <a:lnTo>
                  <a:pt x="83115" y="281135"/>
                </a:lnTo>
                <a:lnTo>
                  <a:pt x="82510" y="281938"/>
                </a:lnTo>
                <a:lnTo>
                  <a:pt x="81635" y="283018"/>
                </a:lnTo>
                <a:lnTo>
                  <a:pt x="78483" y="283443"/>
                </a:lnTo>
                <a:lnTo>
                  <a:pt x="78171" y="283757"/>
                </a:lnTo>
                <a:lnTo>
                  <a:pt x="78050" y="283877"/>
                </a:lnTo>
                <a:lnTo>
                  <a:pt x="78115" y="284560"/>
                </a:lnTo>
                <a:lnTo>
                  <a:pt x="78234" y="285799"/>
                </a:lnTo>
                <a:lnTo>
                  <a:pt x="77265" y="286719"/>
                </a:lnTo>
                <a:lnTo>
                  <a:pt x="73785" y="290015"/>
                </a:lnTo>
                <a:lnTo>
                  <a:pt x="70142" y="289766"/>
                </a:lnTo>
                <a:lnTo>
                  <a:pt x="69397" y="290721"/>
                </a:lnTo>
                <a:lnTo>
                  <a:pt x="69254" y="290903"/>
                </a:lnTo>
                <a:lnTo>
                  <a:pt x="69029" y="291193"/>
                </a:lnTo>
                <a:lnTo>
                  <a:pt x="68922" y="291755"/>
                </a:lnTo>
                <a:lnTo>
                  <a:pt x="68877" y="291997"/>
                </a:lnTo>
                <a:lnTo>
                  <a:pt x="68782" y="292495"/>
                </a:lnTo>
                <a:lnTo>
                  <a:pt x="69280" y="294039"/>
                </a:lnTo>
                <a:lnTo>
                  <a:pt x="69977" y="296201"/>
                </a:lnTo>
                <a:lnTo>
                  <a:pt x="70261" y="297083"/>
                </a:lnTo>
                <a:lnTo>
                  <a:pt x="69985" y="297820"/>
                </a:lnTo>
                <a:lnTo>
                  <a:pt x="69148" y="300059"/>
                </a:lnTo>
                <a:lnTo>
                  <a:pt x="68597" y="300336"/>
                </a:lnTo>
                <a:lnTo>
                  <a:pt x="68285" y="300493"/>
                </a:lnTo>
                <a:lnTo>
                  <a:pt x="67771" y="300081"/>
                </a:lnTo>
                <a:lnTo>
                  <a:pt x="67357" y="299749"/>
                </a:lnTo>
                <a:lnTo>
                  <a:pt x="66713" y="298057"/>
                </a:lnTo>
                <a:lnTo>
                  <a:pt x="66529" y="297575"/>
                </a:lnTo>
                <a:lnTo>
                  <a:pt x="66185" y="296826"/>
                </a:lnTo>
                <a:lnTo>
                  <a:pt x="64395" y="296587"/>
                </a:lnTo>
                <a:lnTo>
                  <a:pt x="62725" y="297364"/>
                </a:lnTo>
                <a:lnTo>
                  <a:pt x="60935" y="299314"/>
                </a:lnTo>
                <a:lnTo>
                  <a:pt x="60644" y="300233"/>
                </a:lnTo>
                <a:lnTo>
                  <a:pt x="60483" y="300740"/>
                </a:lnTo>
                <a:lnTo>
                  <a:pt x="60083" y="302002"/>
                </a:lnTo>
                <a:lnTo>
                  <a:pt x="59612" y="303489"/>
                </a:lnTo>
                <a:lnTo>
                  <a:pt x="59424" y="304085"/>
                </a:lnTo>
                <a:lnTo>
                  <a:pt x="59265" y="304584"/>
                </a:lnTo>
                <a:lnTo>
                  <a:pt x="58091" y="306197"/>
                </a:lnTo>
                <a:lnTo>
                  <a:pt x="57395" y="306710"/>
                </a:lnTo>
                <a:lnTo>
                  <a:pt x="57025" y="306982"/>
                </a:lnTo>
                <a:lnTo>
                  <a:pt x="55298" y="308283"/>
                </a:lnTo>
                <a:lnTo>
                  <a:pt x="55168" y="308720"/>
                </a:lnTo>
                <a:lnTo>
                  <a:pt x="54754" y="310103"/>
                </a:lnTo>
                <a:lnTo>
                  <a:pt x="55310" y="312521"/>
                </a:lnTo>
                <a:lnTo>
                  <a:pt x="56296" y="313135"/>
                </a:lnTo>
                <a:lnTo>
                  <a:pt x="56422" y="313212"/>
                </a:lnTo>
                <a:lnTo>
                  <a:pt x="56607" y="313327"/>
                </a:lnTo>
                <a:lnTo>
                  <a:pt x="56773" y="313309"/>
                </a:lnTo>
                <a:lnTo>
                  <a:pt x="57779" y="313203"/>
                </a:lnTo>
                <a:lnTo>
                  <a:pt x="60003" y="311963"/>
                </a:lnTo>
                <a:lnTo>
                  <a:pt x="60134" y="312210"/>
                </a:lnTo>
                <a:lnTo>
                  <a:pt x="60259" y="312446"/>
                </a:lnTo>
                <a:lnTo>
                  <a:pt x="60497" y="312893"/>
                </a:lnTo>
                <a:lnTo>
                  <a:pt x="60117" y="313620"/>
                </a:lnTo>
                <a:lnTo>
                  <a:pt x="60004" y="313836"/>
                </a:lnTo>
                <a:lnTo>
                  <a:pt x="59816" y="314195"/>
                </a:lnTo>
                <a:lnTo>
                  <a:pt x="53456" y="316799"/>
                </a:lnTo>
                <a:lnTo>
                  <a:pt x="49688" y="317171"/>
                </a:lnTo>
                <a:lnTo>
                  <a:pt x="46724" y="317947"/>
                </a:lnTo>
                <a:lnTo>
                  <a:pt x="45612" y="318535"/>
                </a:lnTo>
                <a:lnTo>
                  <a:pt x="45534" y="318822"/>
                </a:lnTo>
                <a:lnTo>
                  <a:pt x="45440" y="319163"/>
                </a:lnTo>
                <a:lnTo>
                  <a:pt x="48946" y="319713"/>
                </a:lnTo>
                <a:lnTo>
                  <a:pt x="49373" y="320381"/>
                </a:lnTo>
                <a:lnTo>
                  <a:pt x="49500" y="320581"/>
                </a:lnTo>
                <a:lnTo>
                  <a:pt x="49204" y="321043"/>
                </a:lnTo>
                <a:lnTo>
                  <a:pt x="48944" y="321449"/>
                </a:lnTo>
                <a:lnTo>
                  <a:pt x="47339" y="322007"/>
                </a:lnTo>
                <a:lnTo>
                  <a:pt x="45519" y="321632"/>
                </a:lnTo>
                <a:lnTo>
                  <a:pt x="45337" y="321595"/>
                </a:lnTo>
                <a:lnTo>
                  <a:pt x="44930" y="321511"/>
                </a:lnTo>
                <a:lnTo>
                  <a:pt x="44533" y="321682"/>
                </a:lnTo>
                <a:lnTo>
                  <a:pt x="44399" y="321741"/>
                </a:lnTo>
                <a:lnTo>
                  <a:pt x="44067" y="321883"/>
                </a:lnTo>
                <a:lnTo>
                  <a:pt x="45054" y="323868"/>
                </a:lnTo>
                <a:lnTo>
                  <a:pt x="45000" y="324080"/>
                </a:lnTo>
                <a:lnTo>
                  <a:pt x="44806" y="324860"/>
                </a:lnTo>
                <a:lnTo>
                  <a:pt x="44466" y="324860"/>
                </a:lnTo>
                <a:lnTo>
                  <a:pt x="44111" y="324842"/>
                </a:lnTo>
                <a:lnTo>
                  <a:pt x="43970" y="324688"/>
                </a:lnTo>
                <a:lnTo>
                  <a:pt x="43449" y="324115"/>
                </a:lnTo>
                <a:lnTo>
                  <a:pt x="43004" y="323997"/>
                </a:lnTo>
                <a:lnTo>
                  <a:pt x="42522" y="323868"/>
                </a:lnTo>
                <a:lnTo>
                  <a:pt x="42343" y="324087"/>
                </a:lnTo>
                <a:lnTo>
                  <a:pt x="42003" y="324505"/>
                </a:lnTo>
                <a:lnTo>
                  <a:pt x="40607" y="326224"/>
                </a:lnTo>
                <a:lnTo>
                  <a:pt x="39822" y="326052"/>
                </a:lnTo>
                <a:lnTo>
                  <a:pt x="39186" y="325914"/>
                </a:lnTo>
                <a:lnTo>
                  <a:pt x="38692" y="327278"/>
                </a:lnTo>
                <a:lnTo>
                  <a:pt x="38777" y="327833"/>
                </a:lnTo>
                <a:lnTo>
                  <a:pt x="38820" y="328113"/>
                </a:lnTo>
                <a:lnTo>
                  <a:pt x="38939" y="328890"/>
                </a:lnTo>
                <a:lnTo>
                  <a:pt x="36653" y="331308"/>
                </a:lnTo>
                <a:lnTo>
                  <a:pt x="36398" y="332094"/>
                </a:lnTo>
                <a:lnTo>
                  <a:pt x="36290" y="332426"/>
                </a:lnTo>
                <a:lnTo>
                  <a:pt x="35788" y="333974"/>
                </a:lnTo>
                <a:lnTo>
                  <a:pt x="35943" y="334857"/>
                </a:lnTo>
                <a:lnTo>
                  <a:pt x="35978" y="335049"/>
                </a:lnTo>
                <a:lnTo>
                  <a:pt x="36082" y="335634"/>
                </a:lnTo>
                <a:lnTo>
                  <a:pt x="36691" y="335531"/>
                </a:lnTo>
                <a:lnTo>
                  <a:pt x="37824" y="335338"/>
                </a:lnTo>
                <a:lnTo>
                  <a:pt x="38090" y="334734"/>
                </a:lnTo>
                <a:lnTo>
                  <a:pt x="38504" y="333788"/>
                </a:lnTo>
                <a:lnTo>
                  <a:pt x="38795" y="333691"/>
                </a:lnTo>
                <a:lnTo>
                  <a:pt x="39060" y="333602"/>
                </a:lnTo>
                <a:lnTo>
                  <a:pt x="40195" y="335141"/>
                </a:lnTo>
                <a:lnTo>
                  <a:pt x="40295" y="335276"/>
                </a:lnTo>
                <a:lnTo>
                  <a:pt x="41836" y="339741"/>
                </a:lnTo>
                <a:lnTo>
                  <a:pt x="44307" y="340919"/>
                </a:lnTo>
                <a:lnTo>
                  <a:pt x="44410" y="341089"/>
                </a:lnTo>
                <a:lnTo>
                  <a:pt x="44536" y="341298"/>
                </a:lnTo>
                <a:lnTo>
                  <a:pt x="44986" y="342035"/>
                </a:lnTo>
                <a:lnTo>
                  <a:pt x="45056" y="342678"/>
                </a:lnTo>
                <a:lnTo>
                  <a:pt x="45108" y="343151"/>
                </a:lnTo>
                <a:lnTo>
                  <a:pt x="44675" y="343709"/>
                </a:lnTo>
                <a:lnTo>
                  <a:pt x="42795" y="343910"/>
                </a:lnTo>
                <a:lnTo>
                  <a:pt x="41773" y="344019"/>
                </a:lnTo>
                <a:lnTo>
                  <a:pt x="41603" y="344395"/>
                </a:lnTo>
                <a:lnTo>
                  <a:pt x="41478" y="344669"/>
                </a:lnTo>
                <a:lnTo>
                  <a:pt x="42266" y="346003"/>
                </a:lnTo>
                <a:lnTo>
                  <a:pt x="43192" y="346499"/>
                </a:lnTo>
                <a:lnTo>
                  <a:pt x="44057" y="346499"/>
                </a:lnTo>
                <a:lnTo>
                  <a:pt x="45000" y="345939"/>
                </a:lnTo>
                <a:lnTo>
                  <a:pt x="45141" y="345856"/>
                </a:lnTo>
                <a:lnTo>
                  <a:pt x="45416" y="345693"/>
                </a:lnTo>
                <a:lnTo>
                  <a:pt x="45633" y="347913"/>
                </a:lnTo>
                <a:lnTo>
                  <a:pt x="45741" y="349031"/>
                </a:lnTo>
                <a:lnTo>
                  <a:pt x="45785" y="349475"/>
                </a:lnTo>
                <a:lnTo>
                  <a:pt x="46564" y="350215"/>
                </a:lnTo>
                <a:lnTo>
                  <a:pt x="46750" y="350393"/>
                </a:lnTo>
                <a:lnTo>
                  <a:pt x="48070" y="351646"/>
                </a:lnTo>
                <a:lnTo>
                  <a:pt x="48438" y="352923"/>
                </a:lnTo>
                <a:lnTo>
                  <a:pt x="48509" y="353173"/>
                </a:lnTo>
                <a:lnTo>
                  <a:pt x="48552" y="353321"/>
                </a:lnTo>
                <a:lnTo>
                  <a:pt x="48624" y="353568"/>
                </a:lnTo>
                <a:lnTo>
                  <a:pt x="48838" y="353645"/>
                </a:lnTo>
                <a:lnTo>
                  <a:pt x="48985" y="353697"/>
                </a:lnTo>
                <a:lnTo>
                  <a:pt x="49487" y="353878"/>
                </a:lnTo>
                <a:lnTo>
                  <a:pt x="53748" y="352824"/>
                </a:lnTo>
                <a:lnTo>
                  <a:pt x="53882" y="353391"/>
                </a:lnTo>
                <a:lnTo>
                  <a:pt x="54015" y="353952"/>
                </a:lnTo>
                <a:lnTo>
                  <a:pt x="54056" y="354126"/>
                </a:lnTo>
                <a:lnTo>
                  <a:pt x="53994" y="354763"/>
                </a:lnTo>
                <a:lnTo>
                  <a:pt x="53871" y="355986"/>
                </a:lnTo>
                <a:lnTo>
                  <a:pt x="54348" y="357203"/>
                </a:lnTo>
                <a:lnTo>
                  <a:pt x="54643" y="357955"/>
                </a:lnTo>
                <a:lnTo>
                  <a:pt x="54795" y="358342"/>
                </a:lnTo>
                <a:lnTo>
                  <a:pt x="54612" y="358697"/>
                </a:lnTo>
                <a:lnTo>
                  <a:pt x="53189" y="361442"/>
                </a:lnTo>
                <a:lnTo>
                  <a:pt x="53748" y="362117"/>
                </a:lnTo>
                <a:lnTo>
                  <a:pt x="56090" y="363241"/>
                </a:lnTo>
                <a:lnTo>
                  <a:pt x="56508" y="364740"/>
                </a:lnTo>
                <a:lnTo>
                  <a:pt x="56433" y="365117"/>
                </a:lnTo>
                <a:lnTo>
                  <a:pt x="56311" y="365569"/>
                </a:lnTo>
                <a:lnTo>
                  <a:pt x="56150" y="366155"/>
                </a:lnTo>
                <a:lnTo>
                  <a:pt x="55585" y="366815"/>
                </a:lnTo>
                <a:lnTo>
                  <a:pt x="55362" y="366795"/>
                </a:lnTo>
                <a:lnTo>
                  <a:pt x="54316" y="367137"/>
                </a:lnTo>
                <a:lnTo>
                  <a:pt x="54172" y="367106"/>
                </a:lnTo>
                <a:lnTo>
                  <a:pt x="51520" y="366527"/>
                </a:lnTo>
                <a:lnTo>
                  <a:pt x="50655" y="367581"/>
                </a:lnTo>
                <a:lnTo>
                  <a:pt x="50779" y="368821"/>
                </a:lnTo>
                <a:lnTo>
                  <a:pt x="53371" y="369751"/>
                </a:lnTo>
                <a:lnTo>
                  <a:pt x="53810" y="370536"/>
                </a:lnTo>
                <a:lnTo>
                  <a:pt x="53927" y="370743"/>
                </a:lnTo>
                <a:lnTo>
                  <a:pt x="53689" y="371795"/>
                </a:lnTo>
                <a:lnTo>
                  <a:pt x="53621" y="371950"/>
                </a:lnTo>
                <a:lnTo>
                  <a:pt x="51332" y="372851"/>
                </a:lnTo>
                <a:lnTo>
                  <a:pt x="51283" y="373985"/>
                </a:lnTo>
                <a:lnTo>
                  <a:pt x="52257" y="375331"/>
                </a:lnTo>
                <a:lnTo>
                  <a:pt x="49940" y="375129"/>
                </a:lnTo>
                <a:lnTo>
                  <a:pt x="49417" y="375083"/>
                </a:lnTo>
                <a:lnTo>
                  <a:pt x="49129" y="375574"/>
                </a:lnTo>
                <a:lnTo>
                  <a:pt x="48815" y="376172"/>
                </a:lnTo>
                <a:lnTo>
                  <a:pt x="49294" y="377191"/>
                </a:lnTo>
                <a:lnTo>
                  <a:pt x="50714" y="377749"/>
                </a:lnTo>
                <a:lnTo>
                  <a:pt x="50794" y="377912"/>
                </a:lnTo>
                <a:lnTo>
                  <a:pt x="51330" y="378989"/>
                </a:lnTo>
                <a:lnTo>
                  <a:pt x="51330" y="379858"/>
                </a:lnTo>
                <a:lnTo>
                  <a:pt x="49847" y="382028"/>
                </a:lnTo>
                <a:lnTo>
                  <a:pt x="49885" y="382299"/>
                </a:lnTo>
                <a:lnTo>
                  <a:pt x="49986" y="383037"/>
                </a:lnTo>
                <a:lnTo>
                  <a:pt x="50086" y="384255"/>
                </a:lnTo>
                <a:lnTo>
                  <a:pt x="47316" y="384074"/>
                </a:lnTo>
                <a:lnTo>
                  <a:pt x="46204" y="384322"/>
                </a:lnTo>
                <a:lnTo>
                  <a:pt x="45586" y="385066"/>
                </a:lnTo>
                <a:lnTo>
                  <a:pt x="45820" y="385315"/>
                </a:lnTo>
                <a:lnTo>
                  <a:pt x="46006" y="385516"/>
                </a:lnTo>
                <a:lnTo>
                  <a:pt x="46511" y="386058"/>
                </a:lnTo>
                <a:lnTo>
                  <a:pt x="47653" y="386318"/>
                </a:lnTo>
                <a:lnTo>
                  <a:pt x="47870" y="386368"/>
                </a:lnTo>
                <a:lnTo>
                  <a:pt x="48038" y="386537"/>
                </a:lnTo>
                <a:lnTo>
                  <a:pt x="48364" y="386864"/>
                </a:lnTo>
                <a:lnTo>
                  <a:pt x="48436" y="387626"/>
                </a:lnTo>
                <a:lnTo>
                  <a:pt x="48452" y="387796"/>
                </a:lnTo>
                <a:lnTo>
                  <a:pt x="48487" y="388166"/>
                </a:lnTo>
                <a:lnTo>
                  <a:pt x="48037" y="389108"/>
                </a:lnTo>
                <a:lnTo>
                  <a:pt x="47952" y="389287"/>
                </a:lnTo>
                <a:lnTo>
                  <a:pt x="47806" y="389592"/>
                </a:lnTo>
                <a:lnTo>
                  <a:pt x="47393" y="390040"/>
                </a:lnTo>
                <a:lnTo>
                  <a:pt x="47159" y="390295"/>
                </a:lnTo>
                <a:lnTo>
                  <a:pt x="46263" y="391267"/>
                </a:lnTo>
                <a:lnTo>
                  <a:pt x="46819" y="392011"/>
                </a:lnTo>
                <a:lnTo>
                  <a:pt x="47041" y="392055"/>
                </a:lnTo>
                <a:lnTo>
                  <a:pt x="48361" y="392320"/>
                </a:lnTo>
                <a:lnTo>
                  <a:pt x="48732" y="393126"/>
                </a:lnTo>
                <a:lnTo>
                  <a:pt x="47309" y="396723"/>
                </a:lnTo>
                <a:lnTo>
                  <a:pt x="47496" y="397343"/>
                </a:lnTo>
                <a:lnTo>
                  <a:pt x="48297" y="397405"/>
                </a:lnTo>
                <a:lnTo>
                  <a:pt x="49965" y="396288"/>
                </a:lnTo>
                <a:lnTo>
                  <a:pt x="50362" y="396327"/>
                </a:lnTo>
                <a:lnTo>
                  <a:pt x="50910" y="396383"/>
                </a:lnTo>
                <a:lnTo>
                  <a:pt x="51199" y="396413"/>
                </a:lnTo>
                <a:lnTo>
                  <a:pt x="52125" y="395544"/>
                </a:lnTo>
                <a:lnTo>
                  <a:pt x="52609" y="396782"/>
                </a:lnTo>
                <a:lnTo>
                  <a:pt x="52573" y="396986"/>
                </a:lnTo>
                <a:lnTo>
                  <a:pt x="52497" y="397421"/>
                </a:lnTo>
                <a:lnTo>
                  <a:pt x="52372" y="398149"/>
                </a:lnTo>
                <a:lnTo>
                  <a:pt x="52676" y="398646"/>
                </a:lnTo>
                <a:lnTo>
                  <a:pt x="52865" y="398955"/>
                </a:lnTo>
                <a:lnTo>
                  <a:pt x="53089" y="399007"/>
                </a:lnTo>
                <a:lnTo>
                  <a:pt x="55876" y="399653"/>
                </a:lnTo>
                <a:lnTo>
                  <a:pt x="56075" y="399699"/>
                </a:lnTo>
                <a:lnTo>
                  <a:pt x="56296" y="400198"/>
                </a:lnTo>
                <a:lnTo>
                  <a:pt x="56355" y="400332"/>
                </a:lnTo>
                <a:lnTo>
                  <a:pt x="56567" y="400816"/>
                </a:lnTo>
                <a:lnTo>
                  <a:pt x="55750" y="402332"/>
                </a:lnTo>
                <a:lnTo>
                  <a:pt x="54831" y="404039"/>
                </a:lnTo>
                <a:lnTo>
                  <a:pt x="54530" y="404598"/>
                </a:lnTo>
                <a:lnTo>
                  <a:pt x="54095" y="408503"/>
                </a:lnTo>
                <a:lnTo>
                  <a:pt x="52437" y="410290"/>
                </a:lnTo>
                <a:lnTo>
                  <a:pt x="51564" y="411232"/>
                </a:lnTo>
                <a:lnTo>
                  <a:pt x="50946" y="411495"/>
                </a:lnTo>
                <a:lnTo>
                  <a:pt x="50785" y="411564"/>
                </a:lnTo>
                <a:lnTo>
                  <a:pt x="49868" y="411954"/>
                </a:lnTo>
                <a:lnTo>
                  <a:pt x="49414" y="412149"/>
                </a:lnTo>
                <a:lnTo>
                  <a:pt x="49095" y="412285"/>
                </a:lnTo>
                <a:lnTo>
                  <a:pt x="48086" y="413249"/>
                </a:lnTo>
                <a:lnTo>
                  <a:pt x="47798" y="413526"/>
                </a:lnTo>
                <a:lnTo>
                  <a:pt x="47118" y="414456"/>
                </a:lnTo>
                <a:lnTo>
                  <a:pt x="47159" y="414600"/>
                </a:lnTo>
                <a:lnTo>
                  <a:pt x="47470" y="415694"/>
                </a:lnTo>
                <a:lnTo>
                  <a:pt x="47612" y="416191"/>
                </a:lnTo>
                <a:lnTo>
                  <a:pt x="48737" y="417170"/>
                </a:lnTo>
                <a:lnTo>
                  <a:pt x="49494" y="417828"/>
                </a:lnTo>
                <a:lnTo>
                  <a:pt x="52771" y="420678"/>
                </a:lnTo>
                <a:lnTo>
                  <a:pt x="53614" y="421412"/>
                </a:lnTo>
                <a:lnTo>
                  <a:pt x="53812" y="421585"/>
                </a:lnTo>
                <a:lnTo>
                  <a:pt x="54028" y="421772"/>
                </a:lnTo>
                <a:lnTo>
                  <a:pt x="54891" y="421917"/>
                </a:lnTo>
                <a:lnTo>
                  <a:pt x="55138" y="421958"/>
                </a:lnTo>
                <a:lnTo>
                  <a:pt x="56062" y="421639"/>
                </a:lnTo>
                <a:lnTo>
                  <a:pt x="58904" y="420657"/>
                </a:lnTo>
                <a:lnTo>
                  <a:pt x="61188" y="420719"/>
                </a:lnTo>
                <a:lnTo>
                  <a:pt x="62792" y="422020"/>
                </a:lnTo>
                <a:lnTo>
                  <a:pt x="63656" y="424625"/>
                </a:lnTo>
                <a:lnTo>
                  <a:pt x="63654" y="429027"/>
                </a:lnTo>
                <a:lnTo>
                  <a:pt x="64517" y="429709"/>
                </a:lnTo>
                <a:lnTo>
                  <a:pt x="67246" y="430034"/>
                </a:lnTo>
                <a:lnTo>
                  <a:pt x="67547" y="430070"/>
                </a:lnTo>
                <a:lnTo>
                  <a:pt x="68159" y="430144"/>
                </a:lnTo>
                <a:lnTo>
                  <a:pt x="68550" y="430497"/>
                </a:lnTo>
                <a:lnTo>
                  <a:pt x="68777" y="430703"/>
                </a:lnTo>
                <a:lnTo>
                  <a:pt x="69074" y="430971"/>
                </a:lnTo>
                <a:lnTo>
                  <a:pt x="69393" y="431260"/>
                </a:lnTo>
                <a:lnTo>
                  <a:pt x="70036" y="432801"/>
                </a:lnTo>
                <a:lnTo>
                  <a:pt x="70291" y="433410"/>
                </a:lnTo>
                <a:lnTo>
                  <a:pt x="70688" y="434361"/>
                </a:lnTo>
                <a:lnTo>
                  <a:pt x="70873" y="435309"/>
                </a:lnTo>
                <a:lnTo>
                  <a:pt x="71127" y="436612"/>
                </a:lnTo>
                <a:lnTo>
                  <a:pt x="71416" y="438095"/>
                </a:lnTo>
                <a:lnTo>
                  <a:pt x="71923" y="440700"/>
                </a:lnTo>
                <a:lnTo>
                  <a:pt x="71980" y="440994"/>
                </a:lnTo>
                <a:lnTo>
                  <a:pt x="72296" y="441679"/>
                </a:lnTo>
                <a:lnTo>
                  <a:pt x="72721" y="442606"/>
                </a:lnTo>
                <a:lnTo>
                  <a:pt x="73180" y="442915"/>
                </a:lnTo>
                <a:lnTo>
                  <a:pt x="73831" y="443350"/>
                </a:lnTo>
                <a:lnTo>
                  <a:pt x="75525" y="443421"/>
                </a:lnTo>
                <a:lnTo>
                  <a:pt x="76364" y="443455"/>
                </a:lnTo>
                <a:lnTo>
                  <a:pt x="79969" y="443604"/>
                </a:lnTo>
                <a:lnTo>
                  <a:pt x="80774" y="443638"/>
                </a:lnTo>
                <a:lnTo>
                  <a:pt x="81361" y="443663"/>
                </a:lnTo>
                <a:lnTo>
                  <a:pt x="82286" y="444345"/>
                </a:lnTo>
                <a:lnTo>
                  <a:pt x="83210" y="446390"/>
                </a:lnTo>
                <a:lnTo>
                  <a:pt x="83320" y="449673"/>
                </a:lnTo>
                <a:lnTo>
                  <a:pt x="83331" y="450048"/>
                </a:lnTo>
                <a:lnTo>
                  <a:pt x="83303" y="450220"/>
                </a:lnTo>
                <a:lnTo>
                  <a:pt x="83146" y="451165"/>
                </a:lnTo>
                <a:lnTo>
                  <a:pt x="83192" y="451340"/>
                </a:lnTo>
                <a:lnTo>
                  <a:pt x="84176" y="455064"/>
                </a:lnTo>
                <a:lnTo>
                  <a:pt x="83573" y="458915"/>
                </a:lnTo>
                <a:lnTo>
                  <a:pt x="84067" y="460652"/>
                </a:lnTo>
                <a:lnTo>
                  <a:pt x="85856" y="462511"/>
                </a:lnTo>
                <a:lnTo>
                  <a:pt x="86137" y="463119"/>
                </a:lnTo>
                <a:lnTo>
                  <a:pt x="86286" y="463441"/>
                </a:lnTo>
                <a:lnTo>
                  <a:pt x="86050" y="463891"/>
                </a:lnTo>
                <a:lnTo>
                  <a:pt x="85669" y="464620"/>
                </a:lnTo>
                <a:lnTo>
                  <a:pt x="85375" y="464628"/>
                </a:lnTo>
                <a:lnTo>
                  <a:pt x="85140" y="464637"/>
                </a:lnTo>
                <a:lnTo>
                  <a:pt x="84969" y="464641"/>
                </a:lnTo>
                <a:lnTo>
                  <a:pt x="83349" y="464695"/>
                </a:lnTo>
                <a:lnTo>
                  <a:pt x="81904" y="464743"/>
                </a:lnTo>
                <a:lnTo>
                  <a:pt x="80854" y="465425"/>
                </a:lnTo>
                <a:lnTo>
                  <a:pt x="80545" y="466293"/>
                </a:lnTo>
                <a:lnTo>
                  <a:pt x="80976" y="468401"/>
                </a:lnTo>
                <a:lnTo>
                  <a:pt x="81931" y="470440"/>
                </a:lnTo>
                <a:lnTo>
                  <a:pt x="82172" y="470691"/>
                </a:lnTo>
                <a:lnTo>
                  <a:pt x="82827" y="471262"/>
                </a:lnTo>
                <a:lnTo>
                  <a:pt x="84054" y="472331"/>
                </a:lnTo>
                <a:lnTo>
                  <a:pt x="84737" y="472927"/>
                </a:lnTo>
                <a:lnTo>
                  <a:pt x="88194" y="473548"/>
                </a:lnTo>
                <a:lnTo>
                  <a:pt x="92514" y="473115"/>
                </a:lnTo>
                <a:lnTo>
                  <a:pt x="93466" y="472541"/>
                </a:lnTo>
                <a:lnTo>
                  <a:pt x="94674" y="471813"/>
                </a:lnTo>
                <a:lnTo>
                  <a:pt x="94996" y="471793"/>
                </a:lnTo>
                <a:lnTo>
                  <a:pt x="95382" y="471767"/>
                </a:lnTo>
                <a:lnTo>
                  <a:pt x="96587" y="471690"/>
                </a:lnTo>
                <a:lnTo>
                  <a:pt x="97697" y="472186"/>
                </a:lnTo>
                <a:lnTo>
                  <a:pt x="98193" y="473146"/>
                </a:lnTo>
                <a:lnTo>
                  <a:pt x="98561" y="473860"/>
                </a:lnTo>
                <a:lnTo>
                  <a:pt x="98499" y="475162"/>
                </a:lnTo>
                <a:lnTo>
                  <a:pt x="96953" y="479688"/>
                </a:lnTo>
                <a:lnTo>
                  <a:pt x="97150" y="480757"/>
                </a:lnTo>
                <a:lnTo>
                  <a:pt x="97261" y="481362"/>
                </a:lnTo>
                <a:lnTo>
                  <a:pt x="99043" y="483485"/>
                </a:lnTo>
                <a:lnTo>
                  <a:pt x="99476" y="484001"/>
                </a:lnTo>
                <a:lnTo>
                  <a:pt x="99604" y="484153"/>
                </a:lnTo>
                <a:lnTo>
                  <a:pt x="99805" y="484614"/>
                </a:lnTo>
                <a:lnTo>
                  <a:pt x="99998" y="485054"/>
                </a:lnTo>
                <a:lnTo>
                  <a:pt x="100281" y="485703"/>
                </a:lnTo>
                <a:lnTo>
                  <a:pt x="99849" y="487314"/>
                </a:lnTo>
                <a:lnTo>
                  <a:pt x="99403" y="488498"/>
                </a:lnTo>
                <a:lnTo>
                  <a:pt x="99264" y="488866"/>
                </a:lnTo>
                <a:lnTo>
                  <a:pt x="99094" y="489320"/>
                </a:lnTo>
                <a:lnTo>
                  <a:pt x="98920" y="489780"/>
                </a:lnTo>
                <a:lnTo>
                  <a:pt x="98798" y="490105"/>
                </a:lnTo>
                <a:lnTo>
                  <a:pt x="99228" y="491158"/>
                </a:lnTo>
                <a:lnTo>
                  <a:pt x="99247" y="491327"/>
                </a:lnTo>
                <a:lnTo>
                  <a:pt x="99290" y="491717"/>
                </a:lnTo>
                <a:lnTo>
                  <a:pt x="100215" y="492275"/>
                </a:lnTo>
                <a:lnTo>
                  <a:pt x="103087" y="492373"/>
                </a:lnTo>
                <a:lnTo>
                  <a:pt x="105706" y="492461"/>
                </a:lnTo>
                <a:lnTo>
                  <a:pt x="106193" y="492813"/>
                </a:lnTo>
                <a:lnTo>
                  <a:pt x="107003" y="493393"/>
                </a:lnTo>
                <a:lnTo>
                  <a:pt x="107114" y="493596"/>
                </a:lnTo>
                <a:lnTo>
                  <a:pt x="107619" y="494510"/>
                </a:lnTo>
                <a:lnTo>
                  <a:pt x="108110" y="497547"/>
                </a:lnTo>
                <a:lnTo>
                  <a:pt x="108067" y="498209"/>
                </a:lnTo>
                <a:lnTo>
                  <a:pt x="107922" y="500400"/>
                </a:lnTo>
                <a:lnTo>
                  <a:pt x="108159" y="501896"/>
                </a:lnTo>
                <a:lnTo>
                  <a:pt x="108401" y="503173"/>
                </a:lnTo>
                <a:lnTo>
                  <a:pt x="109305" y="504025"/>
                </a:lnTo>
                <a:lnTo>
                  <a:pt x="109416" y="504130"/>
                </a:lnTo>
                <a:lnTo>
                  <a:pt x="110325" y="504987"/>
                </a:lnTo>
                <a:lnTo>
                  <a:pt x="112752" y="505631"/>
                </a:lnTo>
                <a:lnTo>
                  <a:pt x="113843" y="505919"/>
                </a:lnTo>
                <a:lnTo>
                  <a:pt x="114191" y="506403"/>
                </a:lnTo>
                <a:lnTo>
                  <a:pt x="114645" y="507035"/>
                </a:lnTo>
                <a:lnTo>
                  <a:pt x="114763" y="508237"/>
                </a:lnTo>
                <a:lnTo>
                  <a:pt x="110816" y="511063"/>
                </a:lnTo>
                <a:lnTo>
                  <a:pt x="110445" y="511869"/>
                </a:lnTo>
                <a:lnTo>
                  <a:pt x="110554" y="512366"/>
                </a:lnTo>
                <a:lnTo>
                  <a:pt x="110692" y="512984"/>
                </a:lnTo>
                <a:lnTo>
                  <a:pt x="113344" y="515899"/>
                </a:lnTo>
                <a:lnTo>
                  <a:pt x="113960" y="517827"/>
                </a:lnTo>
                <a:lnTo>
                  <a:pt x="114019" y="519436"/>
                </a:lnTo>
                <a:lnTo>
                  <a:pt x="113586" y="520489"/>
                </a:lnTo>
                <a:lnTo>
                  <a:pt x="112351" y="521482"/>
                </a:lnTo>
                <a:lnTo>
                  <a:pt x="111146" y="521920"/>
                </a:lnTo>
                <a:lnTo>
                  <a:pt x="109635" y="522469"/>
                </a:lnTo>
                <a:lnTo>
                  <a:pt x="109240" y="522930"/>
                </a:lnTo>
                <a:lnTo>
                  <a:pt x="108865" y="523364"/>
                </a:lnTo>
                <a:lnTo>
                  <a:pt x="108712" y="524397"/>
                </a:lnTo>
                <a:lnTo>
                  <a:pt x="109387" y="525758"/>
                </a:lnTo>
                <a:lnTo>
                  <a:pt x="110804" y="527245"/>
                </a:lnTo>
                <a:lnTo>
                  <a:pt x="112101" y="527308"/>
                </a:lnTo>
                <a:lnTo>
                  <a:pt x="113336" y="526686"/>
                </a:lnTo>
                <a:lnTo>
                  <a:pt x="116730" y="523463"/>
                </a:lnTo>
                <a:lnTo>
                  <a:pt x="117137" y="523411"/>
                </a:lnTo>
                <a:lnTo>
                  <a:pt x="117657" y="523342"/>
                </a:lnTo>
                <a:lnTo>
                  <a:pt x="117960" y="523884"/>
                </a:lnTo>
                <a:lnTo>
                  <a:pt x="118210" y="524335"/>
                </a:lnTo>
                <a:lnTo>
                  <a:pt x="118331" y="526627"/>
                </a:lnTo>
                <a:lnTo>
                  <a:pt x="116892" y="529002"/>
                </a:lnTo>
                <a:lnTo>
                  <a:pt x="115739" y="530905"/>
                </a:lnTo>
                <a:lnTo>
                  <a:pt x="115836" y="531551"/>
                </a:lnTo>
                <a:lnTo>
                  <a:pt x="115860" y="531709"/>
                </a:lnTo>
                <a:lnTo>
                  <a:pt x="116073" y="531982"/>
                </a:lnTo>
                <a:lnTo>
                  <a:pt x="116971" y="533139"/>
                </a:lnTo>
                <a:lnTo>
                  <a:pt x="116846" y="533572"/>
                </a:lnTo>
                <a:lnTo>
                  <a:pt x="114793" y="533953"/>
                </a:lnTo>
                <a:lnTo>
                  <a:pt x="113516" y="534190"/>
                </a:lnTo>
                <a:lnTo>
                  <a:pt x="112507" y="534759"/>
                </a:lnTo>
                <a:lnTo>
                  <a:pt x="112371" y="534836"/>
                </a:lnTo>
                <a:lnTo>
                  <a:pt x="111540" y="535305"/>
                </a:lnTo>
                <a:lnTo>
                  <a:pt x="110517" y="536345"/>
                </a:lnTo>
                <a:lnTo>
                  <a:pt x="110391" y="537835"/>
                </a:lnTo>
                <a:lnTo>
                  <a:pt x="110718" y="538443"/>
                </a:lnTo>
                <a:lnTo>
                  <a:pt x="110840" y="538670"/>
                </a:lnTo>
                <a:lnTo>
                  <a:pt x="112894" y="540204"/>
                </a:lnTo>
                <a:lnTo>
                  <a:pt x="114618" y="544607"/>
                </a:lnTo>
                <a:lnTo>
                  <a:pt x="114636" y="544759"/>
                </a:lnTo>
                <a:lnTo>
                  <a:pt x="114665" y="545031"/>
                </a:lnTo>
                <a:lnTo>
                  <a:pt x="115046" y="548450"/>
                </a:lnTo>
                <a:lnTo>
                  <a:pt x="116184" y="549975"/>
                </a:lnTo>
                <a:lnTo>
                  <a:pt x="116302" y="550132"/>
                </a:lnTo>
                <a:lnTo>
                  <a:pt x="117267" y="551427"/>
                </a:lnTo>
                <a:lnTo>
                  <a:pt x="118321" y="553718"/>
                </a:lnTo>
                <a:lnTo>
                  <a:pt x="118400" y="553885"/>
                </a:lnTo>
                <a:lnTo>
                  <a:pt x="120036" y="557441"/>
                </a:lnTo>
                <a:lnTo>
                  <a:pt x="122007" y="563395"/>
                </a:lnTo>
                <a:lnTo>
                  <a:pt x="125887" y="570400"/>
                </a:lnTo>
                <a:lnTo>
                  <a:pt x="126016" y="571263"/>
                </a:lnTo>
                <a:lnTo>
                  <a:pt x="126538" y="574726"/>
                </a:lnTo>
                <a:lnTo>
                  <a:pt x="126933" y="577344"/>
                </a:lnTo>
                <a:lnTo>
                  <a:pt x="127394" y="578624"/>
                </a:lnTo>
                <a:lnTo>
                  <a:pt x="127916" y="580073"/>
                </a:lnTo>
                <a:lnTo>
                  <a:pt x="131734" y="587078"/>
                </a:lnTo>
                <a:lnTo>
                  <a:pt x="132225" y="589993"/>
                </a:lnTo>
                <a:lnTo>
                  <a:pt x="133829" y="592041"/>
                </a:lnTo>
                <a:lnTo>
                  <a:pt x="136046" y="593777"/>
                </a:lnTo>
                <a:lnTo>
                  <a:pt x="136664" y="595326"/>
                </a:lnTo>
                <a:lnTo>
                  <a:pt x="136728" y="595806"/>
                </a:lnTo>
                <a:lnTo>
                  <a:pt x="136765" y="596088"/>
                </a:lnTo>
                <a:lnTo>
                  <a:pt x="137521" y="601712"/>
                </a:lnTo>
                <a:lnTo>
                  <a:pt x="137676" y="602170"/>
                </a:lnTo>
                <a:lnTo>
                  <a:pt x="137895" y="602823"/>
                </a:lnTo>
                <a:lnTo>
                  <a:pt x="138690" y="605185"/>
                </a:lnTo>
                <a:lnTo>
                  <a:pt x="138070" y="608655"/>
                </a:lnTo>
                <a:lnTo>
                  <a:pt x="134551" y="613675"/>
                </a:lnTo>
                <a:lnTo>
                  <a:pt x="134116" y="616898"/>
                </a:lnTo>
                <a:lnTo>
                  <a:pt x="131767" y="624583"/>
                </a:lnTo>
                <a:lnTo>
                  <a:pt x="131817" y="625741"/>
                </a:lnTo>
                <a:lnTo>
                  <a:pt x="131829" y="626010"/>
                </a:lnTo>
                <a:lnTo>
                  <a:pt x="130593" y="630474"/>
                </a:lnTo>
                <a:lnTo>
                  <a:pt x="130692" y="631531"/>
                </a:lnTo>
                <a:lnTo>
                  <a:pt x="130897" y="633697"/>
                </a:lnTo>
                <a:lnTo>
                  <a:pt x="130673" y="634917"/>
                </a:lnTo>
                <a:lnTo>
                  <a:pt x="130341" y="636734"/>
                </a:lnTo>
                <a:lnTo>
                  <a:pt x="130707" y="639832"/>
                </a:lnTo>
                <a:lnTo>
                  <a:pt x="130433" y="640568"/>
                </a:lnTo>
                <a:lnTo>
                  <a:pt x="130333" y="640839"/>
                </a:lnTo>
                <a:lnTo>
                  <a:pt x="129226" y="643799"/>
                </a:lnTo>
                <a:lnTo>
                  <a:pt x="128376" y="651978"/>
                </a:lnTo>
                <a:lnTo>
                  <a:pt x="124258" y="651533"/>
                </a:lnTo>
                <a:lnTo>
                  <a:pt x="121058" y="653505"/>
                </a:lnTo>
                <a:lnTo>
                  <a:pt x="118100" y="656579"/>
                </a:lnTo>
                <a:lnTo>
                  <a:pt x="110221" y="662367"/>
                </a:lnTo>
                <a:lnTo>
                  <a:pt x="108857" y="666908"/>
                </a:lnTo>
                <a:lnTo>
                  <a:pt x="109462" y="670828"/>
                </a:lnTo>
                <a:lnTo>
                  <a:pt x="114430" y="674426"/>
                </a:lnTo>
                <a:lnTo>
                  <a:pt x="117680" y="676562"/>
                </a:lnTo>
                <a:lnTo>
                  <a:pt x="120990" y="680105"/>
                </a:lnTo>
                <a:lnTo>
                  <a:pt x="119906" y="680663"/>
                </a:lnTo>
                <a:lnTo>
                  <a:pt x="118591" y="681340"/>
                </a:lnTo>
                <a:lnTo>
                  <a:pt x="117116" y="681345"/>
                </a:lnTo>
                <a:lnTo>
                  <a:pt x="113246" y="681050"/>
                </a:lnTo>
                <a:lnTo>
                  <a:pt x="109124" y="682842"/>
                </a:lnTo>
                <a:lnTo>
                  <a:pt x="108254" y="686584"/>
                </a:lnTo>
                <a:lnTo>
                  <a:pt x="109724" y="688724"/>
                </a:lnTo>
                <a:lnTo>
                  <a:pt x="112238" y="690431"/>
                </a:lnTo>
                <a:lnTo>
                  <a:pt x="117268" y="694092"/>
                </a:lnTo>
                <a:lnTo>
                  <a:pt x="121678" y="699410"/>
                </a:lnTo>
                <a:lnTo>
                  <a:pt x="121423" y="702843"/>
                </a:lnTo>
                <a:lnTo>
                  <a:pt x="115476" y="702435"/>
                </a:lnTo>
                <a:lnTo>
                  <a:pt x="107665" y="700929"/>
                </a:lnTo>
                <a:lnTo>
                  <a:pt x="105454" y="700446"/>
                </a:lnTo>
                <a:lnTo>
                  <a:pt x="102747" y="701681"/>
                </a:lnTo>
                <a:lnTo>
                  <a:pt x="97820" y="706356"/>
                </a:lnTo>
                <a:lnTo>
                  <a:pt x="95608" y="706364"/>
                </a:lnTo>
                <a:lnTo>
                  <a:pt x="89953" y="706629"/>
                </a:lnTo>
                <a:lnTo>
                  <a:pt x="89947" y="709080"/>
                </a:lnTo>
                <a:lnTo>
                  <a:pt x="89937" y="713002"/>
                </a:lnTo>
                <a:lnTo>
                  <a:pt x="88462" y="713498"/>
                </a:lnTo>
                <a:lnTo>
                  <a:pt x="84775" y="713511"/>
                </a:lnTo>
                <a:lnTo>
                  <a:pt x="72976" y="714286"/>
                </a:lnTo>
                <a:lnTo>
                  <a:pt x="61178" y="714327"/>
                </a:lnTo>
                <a:lnTo>
                  <a:pt x="50364" y="714363"/>
                </a:lnTo>
                <a:lnTo>
                  <a:pt x="32910" y="715403"/>
                </a:lnTo>
                <a:lnTo>
                  <a:pt x="29226" y="714435"/>
                </a:lnTo>
                <a:lnTo>
                  <a:pt x="26026" y="716161"/>
                </a:lnTo>
                <a:lnTo>
                  <a:pt x="25773" y="719105"/>
                </a:lnTo>
                <a:lnTo>
                  <a:pt x="24771" y="726955"/>
                </a:lnTo>
                <a:lnTo>
                  <a:pt x="23482" y="749763"/>
                </a:lnTo>
                <a:lnTo>
                  <a:pt x="22467" y="762763"/>
                </a:lnTo>
                <a:lnTo>
                  <a:pt x="17762" y="776267"/>
                </a:lnTo>
                <a:lnTo>
                  <a:pt x="13572" y="781431"/>
                </a:lnTo>
                <a:lnTo>
                  <a:pt x="6423" y="789302"/>
                </a:lnTo>
                <a:lnTo>
                  <a:pt x="2965" y="796426"/>
                </a:lnTo>
                <a:lnTo>
                  <a:pt x="1704" y="808446"/>
                </a:lnTo>
                <a:lnTo>
                  <a:pt x="180" y="819029"/>
                </a:lnTo>
                <a:lnTo>
                  <a:pt x="102536" y="818821"/>
                </a:lnTo>
                <a:lnTo>
                  <a:pt x="103201" y="819356"/>
                </a:lnTo>
                <a:lnTo>
                  <a:pt x="104076" y="820061"/>
                </a:lnTo>
                <a:lnTo>
                  <a:pt x="105678" y="820680"/>
                </a:lnTo>
                <a:lnTo>
                  <a:pt x="105842" y="820710"/>
                </a:lnTo>
                <a:lnTo>
                  <a:pt x="108401" y="821161"/>
                </a:lnTo>
                <a:lnTo>
                  <a:pt x="108631" y="821202"/>
                </a:lnTo>
                <a:lnTo>
                  <a:pt x="115005" y="822320"/>
                </a:lnTo>
                <a:lnTo>
                  <a:pt x="116158" y="822237"/>
                </a:lnTo>
                <a:lnTo>
                  <a:pt x="121622" y="821845"/>
                </a:lnTo>
                <a:lnTo>
                  <a:pt x="123403" y="819076"/>
                </a:lnTo>
                <a:lnTo>
                  <a:pt x="126786" y="820451"/>
                </a:lnTo>
                <a:lnTo>
                  <a:pt x="131772" y="820613"/>
                </a:lnTo>
                <a:lnTo>
                  <a:pt x="140318" y="820249"/>
                </a:lnTo>
                <a:lnTo>
                  <a:pt x="144769" y="817820"/>
                </a:lnTo>
                <a:lnTo>
                  <a:pt x="151534" y="817806"/>
                </a:lnTo>
                <a:lnTo>
                  <a:pt x="159191" y="819171"/>
                </a:lnTo>
                <a:lnTo>
                  <a:pt x="161505" y="818475"/>
                </a:lnTo>
                <a:lnTo>
                  <a:pt x="162751" y="815881"/>
                </a:lnTo>
                <a:lnTo>
                  <a:pt x="162396" y="814326"/>
                </a:lnTo>
                <a:lnTo>
                  <a:pt x="161505" y="811219"/>
                </a:lnTo>
                <a:lnTo>
                  <a:pt x="161861" y="810009"/>
                </a:lnTo>
                <a:lnTo>
                  <a:pt x="164353" y="808450"/>
                </a:lnTo>
                <a:lnTo>
                  <a:pt x="164710" y="806375"/>
                </a:lnTo>
                <a:lnTo>
                  <a:pt x="163107" y="804824"/>
                </a:lnTo>
                <a:lnTo>
                  <a:pt x="161505" y="803618"/>
                </a:lnTo>
                <a:lnTo>
                  <a:pt x="159724" y="802586"/>
                </a:lnTo>
                <a:lnTo>
                  <a:pt x="158300" y="801379"/>
                </a:lnTo>
                <a:lnTo>
                  <a:pt x="156521" y="800003"/>
                </a:lnTo>
                <a:lnTo>
                  <a:pt x="154919" y="797069"/>
                </a:lnTo>
                <a:lnTo>
                  <a:pt x="155630" y="795339"/>
                </a:lnTo>
                <a:lnTo>
                  <a:pt x="155808" y="792921"/>
                </a:lnTo>
                <a:lnTo>
                  <a:pt x="158300" y="791361"/>
                </a:lnTo>
                <a:lnTo>
                  <a:pt x="162396" y="790143"/>
                </a:lnTo>
                <a:lnTo>
                  <a:pt x="165423" y="790654"/>
                </a:lnTo>
                <a:lnTo>
                  <a:pt x="170941" y="793406"/>
                </a:lnTo>
                <a:lnTo>
                  <a:pt x="173096" y="783674"/>
                </a:lnTo>
                <a:lnTo>
                  <a:pt x="188826" y="789299"/>
                </a:lnTo>
                <a:lnTo>
                  <a:pt x="197265" y="792010"/>
                </a:lnTo>
                <a:lnTo>
                  <a:pt x="222276" y="799118"/>
                </a:lnTo>
                <a:lnTo>
                  <a:pt x="222941" y="800877"/>
                </a:lnTo>
                <a:lnTo>
                  <a:pt x="224061" y="803832"/>
                </a:lnTo>
                <a:lnTo>
                  <a:pt x="224366" y="804635"/>
                </a:lnTo>
                <a:lnTo>
                  <a:pt x="226805" y="808266"/>
                </a:lnTo>
                <a:lnTo>
                  <a:pt x="226949" y="808479"/>
                </a:lnTo>
                <a:lnTo>
                  <a:pt x="229163" y="810837"/>
                </a:lnTo>
                <a:lnTo>
                  <a:pt x="231750" y="812389"/>
                </a:lnTo>
                <a:lnTo>
                  <a:pt x="234888" y="815551"/>
                </a:lnTo>
                <a:lnTo>
                  <a:pt x="235692" y="816756"/>
                </a:lnTo>
                <a:lnTo>
                  <a:pt x="236220" y="817549"/>
                </a:lnTo>
                <a:lnTo>
                  <a:pt x="237286" y="819148"/>
                </a:lnTo>
                <a:lnTo>
                  <a:pt x="240091" y="821684"/>
                </a:lnTo>
                <a:lnTo>
                  <a:pt x="241309" y="822786"/>
                </a:lnTo>
                <a:lnTo>
                  <a:pt x="242087" y="823489"/>
                </a:lnTo>
                <a:lnTo>
                  <a:pt x="242942" y="823882"/>
                </a:lnTo>
                <a:lnTo>
                  <a:pt x="243389" y="824086"/>
                </a:lnTo>
                <a:lnTo>
                  <a:pt x="245782" y="824423"/>
                </a:lnTo>
                <a:lnTo>
                  <a:pt x="247328" y="825375"/>
                </a:lnTo>
                <a:lnTo>
                  <a:pt x="248000" y="825788"/>
                </a:lnTo>
                <a:lnTo>
                  <a:pt x="252434" y="826907"/>
                </a:lnTo>
                <a:lnTo>
                  <a:pt x="252733" y="827097"/>
                </a:lnTo>
                <a:lnTo>
                  <a:pt x="252926" y="827218"/>
                </a:lnTo>
                <a:lnTo>
                  <a:pt x="253419" y="827528"/>
                </a:lnTo>
                <a:lnTo>
                  <a:pt x="255879" y="830133"/>
                </a:lnTo>
                <a:lnTo>
                  <a:pt x="257060" y="831382"/>
                </a:lnTo>
                <a:lnTo>
                  <a:pt x="258340" y="832738"/>
                </a:lnTo>
                <a:lnTo>
                  <a:pt x="259388" y="832944"/>
                </a:lnTo>
                <a:lnTo>
                  <a:pt x="259670" y="832998"/>
                </a:lnTo>
                <a:lnTo>
                  <a:pt x="260250" y="833112"/>
                </a:lnTo>
                <a:lnTo>
                  <a:pt x="260389" y="833196"/>
                </a:lnTo>
                <a:lnTo>
                  <a:pt x="262405" y="834415"/>
                </a:lnTo>
                <a:lnTo>
                  <a:pt x="270152" y="834899"/>
                </a:lnTo>
                <a:lnTo>
                  <a:pt x="270474" y="834919"/>
                </a:lnTo>
                <a:lnTo>
                  <a:pt x="271011" y="835406"/>
                </a:lnTo>
                <a:lnTo>
                  <a:pt x="272500" y="836762"/>
                </a:lnTo>
                <a:lnTo>
                  <a:pt x="273612" y="837772"/>
                </a:lnTo>
                <a:lnTo>
                  <a:pt x="276382" y="839388"/>
                </a:lnTo>
                <a:lnTo>
                  <a:pt x="277743" y="839831"/>
                </a:lnTo>
                <a:lnTo>
                  <a:pt x="278917" y="840215"/>
                </a:lnTo>
                <a:lnTo>
                  <a:pt x="280130" y="840611"/>
                </a:lnTo>
                <a:lnTo>
                  <a:pt x="280571" y="840755"/>
                </a:lnTo>
                <a:lnTo>
                  <a:pt x="281113" y="840997"/>
                </a:lnTo>
                <a:lnTo>
                  <a:pt x="282828" y="841760"/>
                </a:lnTo>
                <a:lnTo>
                  <a:pt x="285312" y="842867"/>
                </a:lnTo>
                <a:lnTo>
                  <a:pt x="286808" y="844345"/>
                </a:lnTo>
                <a:lnTo>
                  <a:pt x="288265" y="845783"/>
                </a:lnTo>
                <a:lnTo>
                  <a:pt x="289125" y="847457"/>
                </a:lnTo>
                <a:lnTo>
                  <a:pt x="290103" y="853035"/>
                </a:lnTo>
                <a:lnTo>
                  <a:pt x="290379" y="853373"/>
                </a:lnTo>
                <a:lnTo>
                  <a:pt x="290552" y="853587"/>
                </a:lnTo>
                <a:lnTo>
                  <a:pt x="290963" y="854089"/>
                </a:lnTo>
                <a:lnTo>
                  <a:pt x="295330" y="856432"/>
                </a:lnTo>
                <a:lnTo>
                  <a:pt x="296547" y="857085"/>
                </a:lnTo>
                <a:lnTo>
                  <a:pt x="296748" y="857194"/>
                </a:lnTo>
                <a:lnTo>
                  <a:pt x="300625" y="861102"/>
                </a:lnTo>
                <a:lnTo>
                  <a:pt x="302410" y="861786"/>
                </a:lnTo>
                <a:lnTo>
                  <a:pt x="304142" y="861866"/>
                </a:lnTo>
                <a:lnTo>
                  <a:pt x="305182" y="861913"/>
                </a:lnTo>
                <a:lnTo>
                  <a:pt x="308444" y="862785"/>
                </a:lnTo>
                <a:lnTo>
                  <a:pt x="313312" y="862976"/>
                </a:lnTo>
                <a:lnTo>
                  <a:pt x="313959" y="862786"/>
                </a:lnTo>
                <a:lnTo>
                  <a:pt x="314219" y="862711"/>
                </a:lnTo>
                <a:lnTo>
                  <a:pt x="314790" y="862544"/>
                </a:lnTo>
                <a:lnTo>
                  <a:pt x="316516" y="861307"/>
                </a:lnTo>
                <a:lnTo>
                  <a:pt x="318096" y="859505"/>
                </a:lnTo>
                <a:lnTo>
                  <a:pt x="320529" y="856727"/>
                </a:lnTo>
                <a:lnTo>
                  <a:pt x="321330" y="856295"/>
                </a:lnTo>
                <a:lnTo>
                  <a:pt x="322735" y="856208"/>
                </a:lnTo>
                <a:lnTo>
                  <a:pt x="324287" y="856112"/>
                </a:lnTo>
                <a:lnTo>
                  <a:pt x="326680" y="857109"/>
                </a:lnTo>
                <a:lnTo>
                  <a:pt x="328052" y="857680"/>
                </a:lnTo>
                <a:lnTo>
                  <a:pt x="330258" y="858599"/>
                </a:lnTo>
                <a:lnTo>
                  <a:pt x="331296" y="858648"/>
                </a:lnTo>
                <a:lnTo>
                  <a:pt x="335682" y="858862"/>
                </a:lnTo>
                <a:lnTo>
                  <a:pt x="336576" y="865849"/>
                </a:lnTo>
                <a:lnTo>
                  <a:pt x="337515" y="873174"/>
                </a:lnTo>
                <a:lnTo>
                  <a:pt x="337989" y="876880"/>
                </a:lnTo>
                <a:lnTo>
                  <a:pt x="336918" y="892315"/>
                </a:lnTo>
                <a:lnTo>
                  <a:pt x="337081" y="893345"/>
                </a:lnTo>
                <a:lnTo>
                  <a:pt x="337281" y="894608"/>
                </a:lnTo>
                <a:lnTo>
                  <a:pt x="340656" y="903037"/>
                </a:lnTo>
                <a:lnTo>
                  <a:pt x="341024" y="903161"/>
                </a:lnTo>
                <a:lnTo>
                  <a:pt x="340957" y="906695"/>
                </a:lnTo>
                <a:lnTo>
                  <a:pt x="341938" y="909049"/>
                </a:lnTo>
                <a:lnTo>
                  <a:pt x="342204" y="910004"/>
                </a:lnTo>
                <a:lnTo>
                  <a:pt x="342490" y="911032"/>
                </a:lnTo>
                <a:lnTo>
                  <a:pt x="341846" y="927387"/>
                </a:lnTo>
                <a:lnTo>
                  <a:pt x="341104" y="932047"/>
                </a:lnTo>
                <a:lnTo>
                  <a:pt x="339743" y="940599"/>
                </a:lnTo>
                <a:lnTo>
                  <a:pt x="339323" y="943246"/>
                </a:lnTo>
                <a:lnTo>
                  <a:pt x="338733" y="946961"/>
                </a:lnTo>
                <a:lnTo>
                  <a:pt x="339241" y="950351"/>
                </a:lnTo>
                <a:lnTo>
                  <a:pt x="339281" y="950614"/>
                </a:lnTo>
                <a:lnTo>
                  <a:pt x="340999" y="954210"/>
                </a:lnTo>
                <a:lnTo>
                  <a:pt x="341518" y="956535"/>
                </a:lnTo>
                <a:lnTo>
                  <a:pt x="341854" y="958052"/>
                </a:lnTo>
                <a:lnTo>
                  <a:pt x="340940" y="961901"/>
                </a:lnTo>
                <a:lnTo>
                  <a:pt x="340119" y="965360"/>
                </a:lnTo>
                <a:lnTo>
                  <a:pt x="340417" y="972422"/>
                </a:lnTo>
                <a:lnTo>
                  <a:pt x="341625" y="971820"/>
                </a:lnTo>
                <a:lnTo>
                  <a:pt x="342440" y="971087"/>
                </a:lnTo>
                <a:lnTo>
                  <a:pt x="345223" y="968589"/>
                </a:lnTo>
                <a:lnTo>
                  <a:pt x="348120" y="966919"/>
                </a:lnTo>
                <a:lnTo>
                  <a:pt x="348432" y="963098"/>
                </a:lnTo>
                <a:lnTo>
                  <a:pt x="348867" y="961394"/>
                </a:lnTo>
                <a:lnTo>
                  <a:pt x="348992" y="960910"/>
                </a:lnTo>
                <a:lnTo>
                  <a:pt x="349824" y="960191"/>
                </a:lnTo>
                <a:lnTo>
                  <a:pt x="351274" y="958933"/>
                </a:lnTo>
                <a:lnTo>
                  <a:pt x="356327" y="956463"/>
                </a:lnTo>
                <a:lnTo>
                  <a:pt x="356461" y="956345"/>
                </a:lnTo>
                <a:lnTo>
                  <a:pt x="358734" y="954360"/>
                </a:lnTo>
                <a:lnTo>
                  <a:pt x="358670" y="952594"/>
                </a:lnTo>
                <a:lnTo>
                  <a:pt x="358614" y="951075"/>
                </a:lnTo>
                <a:lnTo>
                  <a:pt x="359170" y="950272"/>
                </a:lnTo>
                <a:lnTo>
                  <a:pt x="359973" y="949839"/>
                </a:lnTo>
                <a:lnTo>
                  <a:pt x="360241" y="949852"/>
                </a:lnTo>
                <a:lnTo>
                  <a:pt x="362642" y="949968"/>
                </a:lnTo>
                <a:lnTo>
                  <a:pt x="366623" y="950159"/>
                </a:lnTo>
                <a:lnTo>
                  <a:pt x="373031" y="947877"/>
                </a:lnTo>
                <a:lnTo>
                  <a:pt x="373891" y="948248"/>
                </a:lnTo>
                <a:lnTo>
                  <a:pt x="375473" y="948302"/>
                </a:lnTo>
                <a:lnTo>
                  <a:pt x="377709" y="948379"/>
                </a:lnTo>
                <a:lnTo>
                  <a:pt x="382013" y="951793"/>
                </a:lnTo>
                <a:lnTo>
                  <a:pt x="382106" y="952120"/>
                </a:lnTo>
                <a:lnTo>
                  <a:pt x="382383" y="953094"/>
                </a:lnTo>
                <a:lnTo>
                  <a:pt x="381953" y="954607"/>
                </a:lnTo>
                <a:lnTo>
                  <a:pt x="381575" y="955943"/>
                </a:lnTo>
                <a:lnTo>
                  <a:pt x="381696" y="957058"/>
                </a:lnTo>
                <a:lnTo>
                  <a:pt x="382334" y="957521"/>
                </a:lnTo>
                <a:lnTo>
                  <a:pt x="382803" y="957864"/>
                </a:lnTo>
                <a:lnTo>
                  <a:pt x="383892" y="958154"/>
                </a:lnTo>
                <a:lnTo>
                  <a:pt x="385386" y="958551"/>
                </a:lnTo>
                <a:lnTo>
                  <a:pt x="386922" y="959754"/>
                </a:lnTo>
                <a:lnTo>
                  <a:pt x="387048" y="959852"/>
                </a:lnTo>
                <a:lnTo>
                  <a:pt x="387476" y="961072"/>
                </a:lnTo>
                <a:lnTo>
                  <a:pt x="388395" y="963697"/>
                </a:lnTo>
                <a:lnTo>
                  <a:pt x="388233" y="964174"/>
                </a:lnTo>
                <a:lnTo>
                  <a:pt x="387098" y="967534"/>
                </a:lnTo>
                <a:lnTo>
                  <a:pt x="385404" y="968780"/>
                </a:lnTo>
                <a:lnTo>
                  <a:pt x="384999" y="969079"/>
                </a:lnTo>
                <a:lnTo>
                  <a:pt x="382528" y="972480"/>
                </a:lnTo>
                <a:lnTo>
                  <a:pt x="382528" y="972947"/>
                </a:lnTo>
                <a:lnTo>
                  <a:pt x="382528" y="973473"/>
                </a:lnTo>
                <a:lnTo>
                  <a:pt x="383609" y="974956"/>
                </a:lnTo>
                <a:lnTo>
                  <a:pt x="383714" y="975100"/>
                </a:lnTo>
                <a:lnTo>
                  <a:pt x="384247" y="975833"/>
                </a:lnTo>
                <a:lnTo>
                  <a:pt x="384860" y="976251"/>
                </a:lnTo>
                <a:lnTo>
                  <a:pt x="385968" y="977010"/>
                </a:lnTo>
                <a:lnTo>
                  <a:pt x="391943" y="976153"/>
                </a:lnTo>
                <a:lnTo>
                  <a:pt x="392443" y="976191"/>
                </a:lnTo>
                <a:lnTo>
                  <a:pt x="394466" y="976344"/>
                </a:lnTo>
                <a:lnTo>
                  <a:pt x="395382" y="976975"/>
                </a:lnTo>
                <a:lnTo>
                  <a:pt x="395635" y="977149"/>
                </a:lnTo>
                <a:lnTo>
                  <a:pt x="396616" y="979629"/>
                </a:lnTo>
                <a:lnTo>
                  <a:pt x="396551" y="981302"/>
                </a:lnTo>
                <a:lnTo>
                  <a:pt x="396044" y="989788"/>
                </a:lnTo>
                <a:lnTo>
                  <a:pt x="397195" y="995214"/>
                </a:lnTo>
                <a:lnTo>
                  <a:pt x="395966" y="999275"/>
                </a:lnTo>
                <a:lnTo>
                  <a:pt x="395851" y="999648"/>
                </a:lnTo>
                <a:lnTo>
                  <a:pt x="395972" y="1000181"/>
                </a:lnTo>
                <a:lnTo>
                  <a:pt x="396016" y="1000345"/>
                </a:lnTo>
                <a:lnTo>
                  <a:pt x="396508" y="1002114"/>
                </a:lnTo>
                <a:lnTo>
                  <a:pt x="396538" y="1004058"/>
                </a:lnTo>
                <a:lnTo>
                  <a:pt x="396541" y="1004223"/>
                </a:lnTo>
                <a:lnTo>
                  <a:pt x="396564" y="1005705"/>
                </a:lnTo>
                <a:lnTo>
                  <a:pt x="397455" y="1006645"/>
                </a:lnTo>
                <a:lnTo>
                  <a:pt x="397977" y="1007196"/>
                </a:lnTo>
                <a:lnTo>
                  <a:pt x="399947" y="1007508"/>
                </a:lnTo>
                <a:lnTo>
                  <a:pt x="399731" y="1009055"/>
                </a:lnTo>
                <a:lnTo>
                  <a:pt x="399326" y="1011961"/>
                </a:lnTo>
                <a:lnTo>
                  <a:pt x="393755" y="1013368"/>
                </a:lnTo>
                <a:lnTo>
                  <a:pt x="394113" y="1018949"/>
                </a:lnTo>
                <a:lnTo>
                  <a:pt x="397887" y="1031674"/>
                </a:lnTo>
                <a:lnTo>
                  <a:pt x="399504" y="1041437"/>
                </a:lnTo>
                <a:lnTo>
                  <a:pt x="401301" y="1043527"/>
                </a:lnTo>
                <a:lnTo>
                  <a:pt x="407949" y="1043512"/>
                </a:lnTo>
                <a:lnTo>
                  <a:pt x="413520" y="1045244"/>
                </a:lnTo>
                <a:lnTo>
                  <a:pt x="415857" y="1047507"/>
                </a:lnTo>
                <a:lnTo>
                  <a:pt x="413520" y="1051872"/>
                </a:lnTo>
                <a:lnTo>
                  <a:pt x="406332" y="1055377"/>
                </a:lnTo>
                <a:lnTo>
                  <a:pt x="400222" y="1058879"/>
                </a:lnTo>
                <a:lnTo>
                  <a:pt x="397705" y="1093423"/>
                </a:lnTo>
                <a:lnTo>
                  <a:pt x="408265" y="1095957"/>
                </a:lnTo>
                <a:lnTo>
                  <a:pt x="411895" y="1095591"/>
                </a:lnTo>
                <a:lnTo>
                  <a:pt x="417247" y="1097025"/>
                </a:lnTo>
                <a:lnTo>
                  <a:pt x="418130" y="1097870"/>
                </a:lnTo>
                <a:lnTo>
                  <a:pt x="421913" y="1101490"/>
                </a:lnTo>
                <a:lnTo>
                  <a:pt x="423697" y="1102238"/>
                </a:lnTo>
                <a:lnTo>
                  <a:pt x="427757" y="1102431"/>
                </a:lnTo>
                <a:lnTo>
                  <a:pt x="434365" y="1104157"/>
                </a:lnTo>
                <a:lnTo>
                  <a:pt x="439396" y="1107285"/>
                </a:lnTo>
                <a:lnTo>
                  <a:pt x="443528" y="1111813"/>
                </a:lnTo>
                <a:lnTo>
                  <a:pt x="447842" y="1122270"/>
                </a:lnTo>
                <a:lnTo>
                  <a:pt x="446224" y="1125064"/>
                </a:lnTo>
                <a:lnTo>
                  <a:pt x="444965" y="1126462"/>
                </a:lnTo>
                <a:lnTo>
                  <a:pt x="443888" y="1129953"/>
                </a:lnTo>
                <a:lnTo>
                  <a:pt x="443664" y="1131425"/>
                </a:lnTo>
                <a:lnTo>
                  <a:pt x="441731" y="1144089"/>
                </a:lnTo>
                <a:lnTo>
                  <a:pt x="442269" y="1160834"/>
                </a:lnTo>
                <a:lnTo>
                  <a:pt x="441909" y="1167464"/>
                </a:lnTo>
                <a:lnTo>
                  <a:pt x="439914" y="1172783"/>
                </a:lnTo>
                <a:lnTo>
                  <a:pt x="440153" y="1172949"/>
                </a:lnTo>
                <a:lnTo>
                  <a:pt x="441450" y="1173838"/>
                </a:lnTo>
                <a:lnTo>
                  <a:pt x="441640" y="1174435"/>
                </a:lnTo>
                <a:lnTo>
                  <a:pt x="442732" y="1177864"/>
                </a:lnTo>
                <a:lnTo>
                  <a:pt x="445801" y="1181522"/>
                </a:lnTo>
                <a:lnTo>
                  <a:pt x="447024" y="1184434"/>
                </a:lnTo>
                <a:lnTo>
                  <a:pt x="447058" y="1184960"/>
                </a:lnTo>
                <a:lnTo>
                  <a:pt x="447305" y="1188716"/>
                </a:lnTo>
                <a:lnTo>
                  <a:pt x="447560" y="1192606"/>
                </a:lnTo>
                <a:lnTo>
                  <a:pt x="447493" y="1194195"/>
                </a:lnTo>
                <a:lnTo>
                  <a:pt x="447366" y="1197310"/>
                </a:lnTo>
                <a:lnTo>
                  <a:pt x="449918" y="1211055"/>
                </a:lnTo>
                <a:lnTo>
                  <a:pt x="451627" y="1216938"/>
                </a:lnTo>
                <a:lnTo>
                  <a:pt x="451563" y="1218485"/>
                </a:lnTo>
                <a:lnTo>
                  <a:pt x="428611" y="1235007"/>
                </a:lnTo>
                <a:lnTo>
                  <a:pt x="418906" y="1240960"/>
                </a:lnTo>
                <a:lnTo>
                  <a:pt x="415312" y="1244108"/>
                </a:lnTo>
                <a:lnTo>
                  <a:pt x="411180" y="1247780"/>
                </a:lnTo>
                <a:lnTo>
                  <a:pt x="407274" y="1252385"/>
                </a:lnTo>
                <a:lnTo>
                  <a:pt x="408621" y="1254553"/>
                </a:lnTo>
                <a:lnTo>
                  <a:pt x="411157" y="1256474"/>
                </a:lnTo>
                <a:lnTo>
                  <a:pt x="411815" y="1256971"/>
                </a:lnTo>
                <a:lnTo>
                  <a:pt x="412636" y="1257910"/>
                </a:lnTo>
                <a:lnTo>
                  <a:pt x="413226" y="1258583"/>
                </a:lnTo>
                <a:lnTo>
                  <a:pt x="416352" y="1263415"/>
                </a:lnTo>
                <a:lnTo>
                  <a:pt x="417917" y="1265305"/>
                </a:lnTo>
                <a:lnTo>
                  <a:pt x="418560" y="1266081"/>
                </a:lnTo>
                <a:lnTo>
                  <a:pt x="419147" y="1267948"/>
                </a:lnTo>
                <a:lnTo>
                  <a:pt x="419415" y="1268805"/>
                </a:lnTo>
                <a:lnTo>
                  <a:pt x="420396" y="1270600"/>
                </a:lnTo>
                <a:lnTo>
                  <a:pt x="422296" y="1272770"/>
                </a:lnTo>
                <a:lnTo>
                  <a:pt x="423889" y="1276238"/>
                </a:lnTo>
                <a:lnTo>
                  <a:pt x="421889" y="1278347"/>
                </a:lnTo>
                <a:lnTo>
                  <a:pt x="420769" y="1279529"/>
                </a:lnTo>
                <a:lnTo>
                  <a:pt x="420376" y="1279943"/>
                </a:lnTo>
                <a:lnTo>
                  <a:pt x="416190" y="1282041"/>
                </a:lnTo>
                <a:lnTo>
                  <a:pt x="414465" y="1283831"/>
                </a:lnTo>
                <a:lnTo>
                  <a:pt x="411442" y="1288838"/>
                </a:lnTo>
                <a:lnTo>
                  <a:pt x="410814" y="1289513"/>
                </a:lnTo>
                <a:lnTo>
                  <a:pt x="408855" y="1291620"/>
                </a:lnTo>
                <a:lnTo>
                  <a:pt x="407261" y="1292025"/>
                </a:lnTo>
                <a:lnTo>
                  <a:pt x="406921" y="1292112"/>
                </a:lnTo>
                <a:lnTo>
                  <a:pt x="405963" y="1292357"/>
                </a:lnTo>
                <a:lnTo>
                  <a:pt x="405104" y="1293175"/>
                </a:lnTo>
                <a:lnTo>
                  <a:pt x="404731" y="1293531"/>
                </a:lnTo>
                <a:lnTo>
                  <a:pt x="404506" y="1293869"/>
                </a:lnTo>
                <a:lnTo>
                  <a:pt x="403674" y="1295119"/>
                </a:lnTo>
                <a:lnTo>
                  <a:pt x="402881" y="1296311"/>
                </a:lnTo>
                <a:lnTo>
                  <a:pt x="400112" y="1299146"/>
                </a:lnTo>
                <a:lnTo>
                  <a:pt x="399924" y="1299339"/>
                </a:lnTo>
                <a:lnTo>
                  <a:pt x="399223" y="1300743"/>
                </a:lnTo>
                <a:lnTo>
                  <a:pt x="398261" y="1302670"/>
                </a:lnTo>
                <a:lnTo>
                  <a:pt x="397826" y="1303543"/>
                </a:lnTo>
                <a:lnTo>
                  <a:pt x="397494" y="1304465"/>
                </a:lnTo>
                <a:lnTo>
                  <a:pt x="396458" y="1307354"/>
                </a:lnTo>
                <a:lnTo>
                  <a:pt x="396095" y="1308365"/>
                </a:lnTo>
                <a:lnTo>
                  <a:pt x="395382" y="1309333"/>
                </a:lnTo>
                <a:lnTo>
                  <a:pt x="390872" y="1329648"/>
                </a:lnTo>
                <a:lnTo>
                  <a:pt x="387458" y="1336458"/>
                </a:lnTo>
                <a:lnTo>
                  <a:pt x="386918" y="1339601"/>
                </a:lnTo>
                <a:lnTo>
                  <a:pt x="388536" y="1342127"/>
                </a:lnTo>
                <a:lnTo>
                  <a:pt x="390617" y="1342940"/>
                </a:lnTo>
                <a:lnTo>
                  <a:pt x="391157" y="1342969"/>
                </a:lnTo>
                <a:lnTo>
                  <a:pt x="391785" y="1343003"/>
                </a:lnTo>
                <a:lnTo>
                  <a:pt x="392952" y="1344630"/>
                </a:lnTo>
                <a:lnTo>
                  <a:pt x="393053" y="1344773"/>
                </a:lnTo>
                <a:lnTo>
                  <a:pt x="393150" y="1345064"/>
                </a:lnTo>
                <a:lnTo>
                  <a:pt x="393562" y="1346468"/>
                </a:lnTo>
                <a:lnTo>
                  <a:pt x="393250" y="1349071"/>
                </a:lnTo>
                <a:lnTo>
                  <a:pt x="395207" y="1348940"/>
                </a:lnTo>
                <a:lnTo>
                  <a:pt x="396051" y="1347865"/>
                </a:lnTo>
                <a:lnTo>
                  <a:pt x="396392" y="1347531"/>
                </a:lnTo>
                <a:lnTo>
                  <a:pt x="397295" y="1346650"/>
                </a:lnTo>
                <a:lnTo>
                  <a:pt x="397712" y="1345402"/>
                </a:lnTo>
                <a:lnTo>
                  <a:pt x="396804" y="1344521"/>
                </a:lnTo>
                <a:lnTo>
                  <a:pt x="396530" y="1344508"/>
                </a:lnTo>
                <a:lnTo>
                  <a:pt x="395148" y="1344498"/>
                </a:lnTo>
                <a:lnTo>
                  <a:pt x="395287" y="1343993"/>
                </a:lnTo>
                <a:lnTo>
                  <a:pt x="395390" y="1343620"/>
                </a:lnTo>
                <a:lnTo>
                  <a:pt x="395943" y="1343360"/>
                </a:lnTo>
                <a:lnTo>
                  <a:pt x="398765" y="1342936"/>
                </a:lnTo>
                <a:lnTo>
                  <a:pt x="399291" y="1342858"/>
                </a:lnTo>
                <a:lnTo>
                  <a:pt x="400475" y="1343191"/>
                </a:lnTo>
                <a:lnTo>
                  <a:pt x="401680" y="1344115"/>
                </a:lnTo>
                <a:lnTo>
                  <a:pt x="401970" y="1344338"/>
                </a:lnTo>
                <a:lnTo>
                  <a:pt x="402125" y="1344267"/>
                </a:lnTo>
                <a:lnTo>
                  <a:pt x="402426" y="1344132"/>
                </a:lnTo>
                <a:lnTo>
                  <a:pt x="402074" y="1342377"/>
                </a:lnTo>
                <a:lnTo>
                  <a:pt x="402045" y="1342235"/>
                </a:lnTo>
                <a:lnTo>
                  <a:pt x="401991" y="1341968"/>
                </a:lnTo>
                <a:lnTo>
                  <a:pt x="401195" y="1340853"/>
                </a:lnTo>
                <a:lnTo>
                  <a:pt x="400657" y="1340490"/>
                </a:lnTo>
                <a:lnTo>
                  <a:pt x="398987" y="1339365"/>
                </a:lnTo>
                <a:lnTo>
                  <a:pt x="399602" y="1338500"/>
                </a:lnTo>
                <a:lnTo>
                  <a:pt x="402410" y="1339081"/>
                </a:lnTo>
                <a:lnTo>
                  <a:pt x="402611" y="1339123"/>
                </a:lnTo>
                <a:lnTo>
                  <a:pt x="403474" y="1338196"/>
                </a:lnTo>
                <a:lnTo>
                  <a:pt x="403770" y="1336527"/>
                </a:lnTo>
                <a:lnTo>
                  <a:pt x="403809" y="1336312"/>
                </a:lnTo>
                <a:lnTo>
                  <a:pt x="404035" y="1335044"/>
                </a:lnTo>
                <a:lnTo>
                  <a:pt x="405199" y="1332182"/>
                </a:lnTo>
                <a:lnTo>
                  <a:pt x="405372" y="1332194"/>
                </a:lnTo>
                <a:lnTo>
                  <a:pt x="407837" y="1332357"/>
                </a:lnTo>
                <a:lnTo>
                  <a:pt x="409362" y="1330478"/>
                </a:lnTo>
                <a:lnTo>
                  <a:pt x="410934" y="1331248"/>
                </a:lnTo>
                <a:lnTo>
                  <a:pt x="411229" y="1330992"/>
                </a:lnTo>
                <a:lnTo>
                  <a:pt x="411218" y="1330777"/>
                </a:lnTo>
                <a:lnTo>
                  <a:pt x="411179" y="1329818"/>
                </a:lnTo>
                <a:lnTo>
                  <a:pt x="413543" y="1329381"/>
                </a:lnTo>
                <a:lnTo>
                  <a:pt x="414016" y="1329654"/>
                </a:lnTo>
                <a:lnTo>
                  <a:pt x="414614" y="1332153"/>
                </a:lnTo>
                <a:lnTo>
                  <a:pt x="415659" y="1331968"/>
                </a:lnTo>
                <a:lnTo>
                  <a:pt x="416689" y="1330728"/>
                </a:lnTo>
                <a:lnTo>
                  <a:pt x="416877" y="1330503"/>
                </a:lnTo>
                <a:lnTo>
                  <a:pt x="416465" y="1327641"/>
                </a:lnTo>
                <a:lnTo>
                  <a:pt x="418249" y="1327767"/>
                </a:lnTo>
                <a:lnTo>
                  <a:pt x="422616" y="1325982"/>
                </a:lnTo>
                <a:lnTo>
                  <a:pt x="423498" y="1327004"/>
                </a:lnTo>
                <a:lnTo>
                  <a:pt x="423617" y="1327141"/>
                </a:lnTo>
                <a:lnTo>
                  <a:pt x="423843" y="1327404"/>
                </a:lnTo>
                <a:lnTo>
                  <a:pt x="424642" y="1327406"/>
                </a:lnTo>
                <a:lnTo>
                  <a:pt x="425270" y="1326315"/>
                </a:lnTo>
                <a:lnTo>
                  <a:pt x="425637" y="1325678"/>
                </a:lnTo>
                <a:lnTo>
                  <a:pt x="427232" y="1322896"/>
                </a:lnTo>
                <a:lnTo>
                  <a:pt x="427857" y="1322981"/>
                </a:lnTo>
                <a:lnTo>
                  <a:pt x="428586" y="1323081"/>
                </a:lnTo>
                <a:lnTo>
                  <a:pt x="429489" y="1323657"/>
                </a:lnTo>
                <a:lnTo>
                  <a:pt x="430279" y="1324158"/>
                </a:lnTo>
                <a:lnTo>
                  <a:pt x="430355" y="1321985"/>
                </a:lnTo>
                <a:lnTo>
                  <a:pt x="430624" y="1321434"/>
                </a:lnTo>
                <a:lnTo>
                  <a:pt x="430745" y="1321186"/>
                </a:lnTo>
                <a:lnTo>
                  <a:pt x="431062" y="1320532"/>
                </a:lnTo>
                <a:lnTo>
                  <a:pt x="431165" y="1320323"/>
                </a:lnTo>
                <a:lnTo>
                  <a:pt x="429669" y="1317613"/>
                </a:lnTo>
                <a:lnTo>
                  <a:pt x="429764" y="1317142"/>
                </a:lnTo>
                <a:lnTo>
                  <a:pt x="431049" y="1317348"/>
                </a:lnTo>
                <a:lnTo>
                  <a:pt x="433304" y="1316627"/>
                </a:lnTo>
                <a:lnTo>
                  <a:pt x="434244" y="1316967"/>
                </a:lnTo>
                <a:lnTo>
                  <a:pt x="435050" y="1317894"/>
                </a:lnTo>
                <a:lnTo>
                  <a:pt x="435323" y="1317692"/>
                </a:lnTo>
                <a:lnTo>
                  <a:pt x="435209" y="1315149"/>
                </a:lnTo>
                <a:lnTo>
                  <a:pt x="435624" y="1314704"/>
                </a:lnTo>
                <a:lnTo>
                  <a:pt x="435997" y="1314307"/>
                </a:lnTo>
                <a:lnTo>
                  <a:pt x="436844" y="1314520"/>
                </a:lnTo>
                <a:lnTo>
                  <a:pt x="437024" y="1314758"/>
                </a:lnTo>
                <a:lnTo>
                  <a:pt x="437977" y="1316019"/>
                </a:lnTo>
                <a:lnTo>
                  <a:pt x="438847" y="1315882"/>
                </a:lnTo>
                <a:lnTo>
                  <a:pt x="439865" y="1313849"/>
                </a:lnTo>
                <a:lnTo>
                  <a:pt x="441867" y="1311710"/>
                </a:lnTo>
                <a:lnTo>
                  <a:pt x="443484" y="1309980"/>
                </a:lnTo>
                <a:lnTo>
                  <a:pt x="445749" y="1309588"/>
                </a:lnTo>
                <a:lnTo>
                  <a:pt x="445977" y="1309549"/>
                </a:lnTo>
                <a:lnTo>
                  <a:pt x="446326" y="1309200"/>
                </a:lnTo>
                <a:lnTo>
                  <a:pt x="446473" y="1309053"/>
                </a:lnTo>
                <a:lnTo>
                  <a:pt x="446563" y="1308767"/>
                </a:lnTo>
                <a:lnTo>
                  <a:pt x="447524" y="1305731"/>
                </a:lnTo>
                <a:lnTo>
                  <a:pt x="448324" y="1305454"/>
                </a:lnTo>
                <a:lnTo>
                  <a:pt x="449256" y="1305132"/>
                </a:lnTo>
                <a:lnTo>
                  <a:pt x="449488" y="1304822"/>
                </a:lnTo>
                <a:lnTo>
                  <a:pt x="449678" y="1304568"/>
                </a:lnTo>
                <a:lnTo>
                  <a:pt x="450062" y="1304055"/>
                </a:lnTo>
                <a:lnTo>
                  <a:pt x="450294" y="1302658"/>
                </a:lnTo>
                <a:lnTo>
                  <a:pt x="450325" y="1302469"/>
                </a:lnTo>
                <a:lnTo>
                  <a:pt x="450672" y="1300376"/>
                </a:lnTo>
                <a:lnTo>
                  <a:pt x="451434" y="1299032"/>
                </a:lnTo>
                <a:lnTo>
                  <a:pt x="453198" y="1298819"/>
                </a:lnTo>
                <a:lnTo>
                  <a:pt x="454129" y="1299409"/>
                </a:lnTo>
                <a:lnTo>
                  <a:pt x="455039" y="1299586"/>
                </a:lnTo>
                <a:lnTo>
                  <a:pt x="457347" y="1300037"/>
                </a:lnTo>
                <a:lnTo>
                  <a:pt x="457575" y="1300173"/>
                </a:lnTo>
                <a:lnTo>
                  <a:pt x="459065" y="1301056"/>
                </a:lnTo>
                <a:lnTo>
                  <a:pt x="460694" y="1299112"/>
                </a:lnTo>
                <a:lnTo>
                  <a:pt x="461344" y="1298333"/>
                </a:lnTo>
                <a:lnTo>
                  <a:pt x="461165" y="1296911"/>
                </a:lnTo>
                <a:lnTo>
                  <a:pt x="461393" y="1296154"/>
                </a:lnTo>
                <a:lnTo>
                  <a:pt x="461436" y="1296013"/>
                </a:lnTo>
                <a:lnTo>
                  <a:pt x="462159" y="1293631"/>
                </a:lnTo>
                <a:lnTo>
                  <a:pt x="462883" y="1292646"/>
                </a:lnTo>
                <a:lnTo>
                  <a:pt x="463205" y="1292211"/>
                </a:lnTo>
                <a:lnTo>
                  <a:pt x="463938" y="1291729"/>
                </a:lnTo>
                <a:lnTo>
                  <a:pt x="464566" y="1291317"/>
                </a:lnTo>
                <a:lnTo>
                  <a:pt x="464317" y="1288142"/>
                </a:lnTo>
                <a:lnTo>
                  <a:pt x="465530" y="1284109"/>
                </a:lnTo>
                <a:lnTo>
                  <a:pt x="465638" y="1283753"/>
                </a:lnTo>
                <a:lnTo>
                  <a:pt x="465839" y="1283084"/>
                </a:lnTo>
                <a:lnTo>
                  <a:pt x="467802" y="1281344"/>
                </a:lnTo>
                <a:lnTo>
                  <a:pt x="468459" y="1280816"/>
                </a:lnTo>
                <a:lnTo>
                  <a:pt x="470496" y="1282551"/>
                </a:lnTo>
                <a:lnTo>
                  <a:pt x="473201" y="1280780"/>
                </a:lnTo>
                <a:lnTo>
                  <a:pt x="473518" y="1280574"/>
                </a:lnTo>
                <a:lnTo>
                  <a:pt x="475652" y="1279176"/>
                </a:lnTo>
                <a:lnTo>
                  <a:pt x="477083" y="1277953"/>
                </a:lnTo>
                <a:lnTo>
                  <a:pt x="477284" y="1277781"/>
                </a:lnTo>
                <a:lnTo>
                  <a:pt x="477513" y="1277584"/>
                </a:lnTo>
                <a:lnTo>
                  <a:pt x="477549" y="1277181"/>
                </a:lnTo>
                <a:lnTo>
                  <a:pt x="477562" y="1277024"/>
                </a:lnTo>
                <a:lnTo>
                  <a:pt x="477606" y="1276522"/>
                </a:lnTo>
                <a:lnTo>
                  <a:pt x="478137" y="1275837"/>
                </a:lnTo>
                <a:lnTo>
                  <a:pt x="478289" y="1275640"/>
                </a:lnTo>
                <a:lnTo>
                  <a:pt x="480207" y="1273169"/>
                </a:lnTo>
                <a:lnTo>
                  <a:pt x="480618" y="1272050"/>
                </a:lnTo>
                <a:lnTo>
                  <a:pt x="480837" y="1271457"/>
                </a:lnTo>
                <a:lnTo>
                  <a:pt x="481885" y="1270716"/>
                </a:lnTo>
                <a:lnTo>
                  <a:pt x="482410" y="1270539"/>
                </a:lnTo>
                <a:lnTo>
                  <a:pt x="485392" y="1269544"/>
                </a:lnTo>
                <a:lnTo>
                  <a:pt x="487011" y="1270069"/>
                </a:lnTo>
                <a:lnTo>
                  <a:pt x="487793" y="1268682"/>
                </a:lnTo>
                <a:lnTo>
                  <a:pt x="489850" y="1267258"/>
                </a:lnTo>
                <a:lnTo>
                  <a:pt x="490229" y="1266995"/>
                </a:lnTo>
                <a:lnTo>
                  <a:pt x="490688" y="1266676"/>
                </a:lnTo>
                <a:lnTo>
                  <a:pt x="492445" y="1267037"/>
                </a:lnTo>
                <a:lnTo>
                  <a:pt x="493946" y="1266779"/>
                </a:lnTo>
                <a:lnTo>
                  <a:pt x="494132" y="1266100"/>
                </a:lnTo>
                <a:lnTo>
                  <a:pt x="493942" y="1265577"/>
                </a:lnTo>
                <a:lnTo>
                  <a:pt x="493705" y="1264921"/>
                </a:lnTo>
                <a:lnTo>
                  <a:pt x="494062" y="1264290"/>
                </a:lnTo>
                <a:lnTo>
                  <a:pt x="494506" y="1263499"/>
                </a:lnTo>
                <a:lnTo>
                  <a:pt x="494421" y="1263116"/>
                </a:lnTo>
                <a:lnTo>
                  <a:pt x="494204" y="1262138"/>
                </a:lnTo>
                <a:lnTo>
                  <a:pt x="494909" y="1261744"/>
                </a:lnTo>
                <a:lnTo>
                  <a:pt x="495599" y="1261334"/>
                </a:lnTo>
                <a:lnTo>
                  <a:pt x="496045" y="1260341"/>
                </a:lnTo>
                <a:lnTo>
                  <a:pt x="496438" y="1259962"/>
                </a:lnTo>
                <a:lnTo>
                  <a:pt x="496670" y="1259738"/>
                </a:lnTo>
                <a:lnTo>
                  <a:pt x="497123" y="1259301"/>
                </a:lnTo>
                <a:lnTo>
                  <a:pt x="498712" y="1253546"/>
                </a:lnTo>
                <a:lnTo>
                  <a:pt x="499947" y="1251876"/>
                </a:lnTo>
                <a:lnTo>
                  <a:pt x="500319" y="1250454"/>
                </a:lnTo>
                <a:lnTo>
                  <a:pt x="500890" y="1250060"/>
                </a:lnTo>
                <a:lnTo>
                  <a:pt x="501121" y="1249899"/>
                </a:lnTo>
                <a:lnTo>
                  <a:pt x="502247" y="1249803"/>
                </a:lnTo>
                <a:lnTo>
                  <a:pt x="503948" y="1249659"/>
                </a:lnTo>
                <a:lnTo>
                  <a:pt x="504159" y="1249546"/>
                </a:lnTo>
                <a:lnTo>
                  <a:pt x="504749" y="1249226"/>
                </a:lnTo>
                <a:lnTo>
                  <a:pt x="509976" y="1249932"/>
                </a:lnTo>
                <a:lnTo>
                  <a:pt x="511224" y="1250403"/>
                </a:lnTo>
                <a:lnTo>
                  <a:pt x="512102" y="1250736"/>
                </a:lnTo>
                <a:lnTo>
                  <a:pt x="513716" y="1250323"/>
                </a:lnTo>
                <a:lnTo>
                  <a:pt x="513876" y="1250282"/>
                </a:lnTo>
                <a:lnTo>
                  <a:pt x="516679" y="1249562"/>
                </a:lnTo>
                <a:lnTo>
                  <a:pt x="519326" y="1249505"/>
                </a:lnTo>
                <a:lnTo>
                  <a:pt x="523378" y="1251309"/>
                </a:lnTo>
                <a:lnTo>
                  <a:pt x="526413" y="1251028"/>
                </a:lnTo>
                <a:lnTo>
                  <a:pt x="528751" y="1250812"/>
                </a:lnTo>
                <a:lnTo>
                  <a:pt x="530873" y="1251500"/>
                </a:lnTo>
                <a:lnTo>
                  <a:pt x="534724" y="1253518"/>
                </a:lnTo>
                <a:lnTo>
                  <a:pt x="537448" y="1255550"/>
                </a:lnTo>
                <a:lnTo>
                  <a:pt x="540704" y="1256546"/>
                </a:lnTo>
                <a:lnTo>
                  <a:pt x="542667" y="1257496"/>
                </a:lnTo>
                <a:lnTo>
                  <a:pt x="543531" y="1257913"/>
                </a:lnTo>
                <a:lnTo>
                  <a:pt x="544070" y="1256603"/>
                </a:lnTo>
                <a:lnTo>
                  <a:pt x="557338" y="1264687"/>
                </a:lnTo>
                <a:lnTo>
                  <a:pt x="562600" y="1266022"/>
                </a:lnTo>
                <a:lnTo>
                  <a:pt x="566087" y="1266767"/>
                </a:lnTo>
                <a:lnTo>
                  <a:pt x="568962" y="1267624"/>
                </a:lnTo>
                <a:lnTo>
                  <a:pt x="570520" y="1268710"/>
                </a:lnTo>
                <a:lnTo>
                  <a:pt x="574258" y="1271315"/>
                </a:lnTo>
                <a:lnTo>
                  <a:pt x="578905" y="1274272"/>
                </a:lnTo>
                <a:lnTo>
                  <a:pt x="580009" y="1275389"/>
                </a:lnTo>
                <a:lnTo>
                  <a:pt x="581413" y="1278982"/>
                </a:lnTo>
                <a:lnTo>
                  <a:pt x="587305" y="1283017"/>
                </a:lnTo>
                <a:lnTo>
                  <a:pt x="590014" y="1284320"/>
                </a:lnTo>
                <a:lnTo>
                  <a:pt x="590927" y="1284758"/>
                </a:lnTo>
                <a:lnTo>
                  <a:pt x="591487" y="1284705"/>
                </a:lnTo>
                <a:lnTo>
                  <a:pt x="591672" y="1284687"/>
                </a:lnTo>
                <a:lnTo>
                  <a:pt x="592158" y="1284639"/>
                </a:lnTo>
                <a:lnTo>
                  <a:pt x="593391" y="1283589"/>
                </a:lnTo>
                <a:lnTo>
                  <a:pt x="594435" y="1283531"/>
                </a:lnTo>
                <a:lnTo>
                  <a:pt x="596654" y="1281371"/>
                </a:lnTo>
                <a:lnTo>
                  <a:pt x="597241" y="1281137"/>
                </a:lnTo>
                <a:lnTo>
                  <a:pt x="597846" y="1280895"/>
                </a:lnTo>
                <a:lnTo>
                  <a:pt x="600283" y="1281194"/>
                </a:lnTo>
                <a:lnTo>
                  <a:pt x="601249" y="1281596"/>
                </a:lnTo>
                <a:lnTo>
                  <a:pt x="601846" y="1281846"/>
                </a:lnTo>
                <a:lnTo>
                  <a:pt x="604187" y="1282824"/>
                </a:lnTo>
                <a:lnTo>
                  <a:pt x="604459" y="1282937"/>
                </a:lnTo>
                <a:lnTo>
                  <a:pt x="606481" y="1285293"/>
                </a:lnTo>
                <a:lnTo>
                  <a:pt x="606171" y="1286654"/>
                </a:lnTo>
                <a:lnTo>
                  <a:pt x="603905" y="1287923"/>
                </a:lnTo>
                <a:lnTo>
                  <a:pt x="602538" y="1288686"/>
                </a:lnTo>
                <a:lnTo>
                  <a:pt x="601797" y="1289613"/>
                </a:lnTo>
                <a:lnTo>
                  <a:pt x="601110" y="1291835"/>
                </a:lnTo>
                <a:lnTo>
                  <a:pt x="600984" y="1294066"/>
                </a:lnTo>
                <a:lnTo>
                  <a:pt x="601113" y="1294725"/>
                </a:lnTo>
                <a:lnTo>
                  <a:pt x="601226" y="1295304"/>
                </a:lnTo>
                <a:lnTo>
                  <a:pt x="601422" y="1295539"/>
                </a:lnTo>
                <a:lnTo>
                  <a:pt x="602207" y="1296482"/>
                </a:lnTo>
                <a:lnTo>
                  <a:pt x="602798" y="1296625"/>
                </a:lnTo>
                <a:lnTo>
                  <a:pt x="605832" y="1297357"/>
                </a:lnTo>
                <a:lnTo>
                  <a:pt x="605777" y="1295068"/>
                </a:lnTo>
                <a:lnTo>
                  <a:pt x="606509" y="1295070"/>
                </a:lnTo>
                <a:lnTo>
                  <a:pt x="607252" y="1295071"/>
                </a:lnTo>
                <a:lnTo>
                  <a:pt x="608050" y="1295537"/>
                </a:lnTo>
                <a:lnTo>
                  <a:pt x="608573" y="1295843"/>
                </a:lnTo>
                <a:lnTo>
                  <a:pt x="608849" y="1296003"/>
                </a:lnTo>
                <a:lnTo>
                  <a:pt x="609907" y="1295304"/>
                </a:lnTo>
                <a:lnTo>
                  <a:pt x="612482" y="1293600"/>
                </a:lnTo>
                <a:lnTo>
                  <a:pt x="613171" y="1292695"/>
                </a:lnTo>
                <a:lnTo>
                  <a:pt x="613656" y="1292056"/>
                </a:lnTo>
                <a:lnTo>
                  <a:pt x="616549" y="1290702"/>
                </a:lnTo>
                <a:lnTo>
                  <a:pt x="616873" y="1290339"/>
                </a:lnTo>
                <a:lnTo>
                  <a:pt x="617043" y="1290148"/>
                </a:lnTo>
                <a:lnTo>
                  <a:pt x="617417" y="1287983"/>
                </a:lnTo>
                <a:lnTo>
                  <a:pt x="618539" y="1287792"/>
                </a:lnTo>
                <a:lnTo>
                  <a:pt x="618792" y="1287748"/>
                </a:lnTo>
                <a:lnTo>
                  <a:pt x="619201" y="1287677"/>
                </a:lnTo>
                <a:lnTo>
                  <a:pt x="619404" y="1287895"/>
                </a:lnTo>
                <a:lnTo>
                  <a:pt x="620244" y="1288794"/>
                </a:lnTo>
                <a:lnTo>
                  <a:pt x="621345" y="1290962"/>
                </a:lnTo>
                <a:lnTo>
                  <a:pt x="621958" y="1291088"/>
                </a:lnTo>
                <a:lnTo>
                  <a:pt x="625845" y="1287077"/>
                </a:lnTo>
                <a:lnTo>
                  <a:pt x="626631" y="1286807"/>
                </a:lnTo>
                <a:lnTo>
                  <a:pt x="627130" y="1286636"/>
                </a:lnTo>
                <a:lnTo>
                  <a:pt x="627813" y="1286402"/>
                </a:lnTo>
                <a:lnTo>
                  <a:pt x="628145" y="1286070"/>
                </a:lnTo>
                <a:lnTo>
                  <a:pt x="628737" y="1285478"/>
                </a:lnTo>
                <a:lnTo>
                  <a:pt x="629718" y="1284497"/>
                </a:lnTo>
                <a:lnTo>
                  <a:pt x="630281" y="1283933"/>
                </a:lnTo>
                <a:lnTo>
                  <a:pt x="631030" y="1283542"/>
                </a:lnTo>
                <a:lnTo>
                  <a:pt x="631697" y="1283194"/>
                </a:lnTo>
                <a:lnTo>
                  <a:pt x="633849" y="1283324"/>
                </a:lnTo>
                <a:lnTo>
                  <a:pt x="634375" y="1282646"/>
                </a:lnTo>
                <a:lnTo>
                  <a:pt x="635577" y="1281101"/>
                </a:lnTo>
                <a:lnTo>
                  <a:pt x="637116" y="1280610"/>
                </a:lnTo>
                <a:lnTo>
                  <a:pt x="637819" y="1280386"/>
                </a:lnTo>
                <a:lnTo>
                  <a:pt x="638654" y="1280120"/>
                </a:lnTo>
                <a:lnTo>
                  <a:pt x="639944" y="1280494"/>
                </a:lnTo>
                <a:lnTo>
                  <a:pt x="640623" y="1280000"/>
                </a:lnTo>
                <a:lnTo>
                  <a:pt x="640979" y="1280082"/>
                </a:lnTo>
                <a:lnTo>
                  <a:pt x="641176" y="1280126"/>
                </a:lnTo>
                <a:lnTo>
                  <a:pt x="641408" y="1280489"/>
                </a:lnTo>
                <a:lnTo>
                  <a:pt x="641970" y="1281366"/>
                </a:lnTo>
                <a:lnTo>
                  <a:pt x="643391" y="1279451"/>
                </a:lnTo>
                <a:lnTo>
                  <a:pt x="645731" y="1278468"/>
                </a:lnTo>
                <a:lnTo>
                  <a:pt x="648002" y="1279588"/>
                </a:lnTo>
                <a:lnTo>
                  <a:pt x="649171" y="1279467"/>
                </a:lnTo>
                <a:lnTo>
                  <a:pt x="649924" y="1278933"/>
                </a:lnTo>
                <a:lnTo>
                  <a:pt x="650090" y="1278375"/>
                </a:lnTo>
                <a:lnTo>
                  <a:pt x="649672" y="1276622"/>
                </a:lnTo>
                <a:lnTo>
                  <a:pt x="650228" y="1275510"/>
                </a:lnTo>
                <a:lnTo>
                  <a:pt x="653436" y="1272363"/>
                </a:lnTo>
                <a:lnTo>
                  <a:pt x="655100" y="1270821"/>
                </a:lnTo>
                <a:lnTo>
                  <a:pt x="655579" y="1270731"/>
                </a:lnTo>
                <a:lnTo>
                  <a:pt x="656392" y="1270577"/>
                </a:lnTo>
                <a:lnTo>
                  <a:pt x="657587" y="1269545"/>
                </a:lnTo>
                <a:lnTo>
                  <a:pt x="657749" y="1269405"/>
                </a:lnTo>
                <a:lnTo>
                  <a:pt x="660331" y="1269660"/>
                </a:lnTo>
                <a:lnTo>
                  <a:pt x="662671" y="1267441"/>
                </a:lnTo>
                <a:lnTo>
                  <a:pt x="663874" y="1266300"/>
                </a:lnTo>
                <a:lnTo>
                  <a:pt x="666252" y="1264045"/>
                </a:lnTo>
                <a:lnTo>
                  <a:pt x="666685" y="1263180"/>
                </a:lnTo>
                <a:lnTo>
                  <a:pt x="666564" y="1262437"/>
                </a:lnTo>
                <a:lnTo>
                  <a:pt x="666232" y="1262035"/>
                </a:lnTo>
                <a:lnTo>
                  <a:pt x="664358" y="1259771"/>
                </a:lnTo>
                <a:lnTo>
                  <a:pt x="665652" y="1259278"/>
                </a:lnTo>
                <a:lnTo>
                  <a:pt x="665920" y="1259022"/>
                </a:lnTo>
                <a:lnTo>
                  <a:pt x="666947" y="1258044"/>
                </a:lnTo>
                <a:lnTo>
                  <a:pt x="667195" y="1257117"/>
                </a:lnTo>
                <a:lnTo>
                  <a:pt x="666157" y="1255011"/>
                </a:lnTo>
                <a:lnTo>
                  <a:pt x="666352" y="1252164"/>
                </a:lnTo>
                <a:lnTo>
                  <a:pt x="666971" y="1250370"/>
                </a:lnTo>
                <a:lnTo>
                  <a:pt x="667357" y="1249955"/>
                </a:lnTo>
                <a:lnTo>
                  <a:pt x="668575" y="1248642"/>
                </a:lnTo>
                <a:lnTo>
                  <a:pt x="669198" y="1248352"/>
                </a:lnTo>
                <a:lnTo>
                  <a:pt x="669499" y="1248212"/>
                </a:lnTo>
                <a:lnTo>
                  <a:pt x="671219" y="1248774"/>
                </a:lnTo>
                <a:lnTo>
                  <a:pt x="671898" y="1248034"/>
                </a:lnTo>
                <a:lnTo>
                  <a:pt x="672629" y="1248158"/>
                </a:lnTo>
                <a:lnTo>
                  <a:pt x="673005" y="1248222"/>
                </a:lnTo>
                <a:lnTo>
                  <a:pt x="673283" y="1247944"/>
                </a:lnTo>
                <a:lnTo>
                  <a:pt x="673559" y="1247667"/>
                </a:lnTo>
                <a:lnTo>
                  <a:pt x="673811" y="1247702"/>
                </a:lnTo>
                <a:lnTo>
                  <a:pt x="674416" y="1247783"/>
                </a:lnTo>
                <a:lnTo>
                  <a:pt x="674670" y="1248012"/>
                </a:lnTo>
                <a:lnTo>
                  <a:pt x="675279" y="1248724"/>
                </a:lnTo>
                <a:lnTo>
                  <a:pt x="677740" y="1247926"/>
                </a:lnTo>
                <a:lnTo>
                  <a:pt x="679092" y="1248240"/>
                </a:lnTo>
                <a:lnTo>
                  <a:pt x="679285" y="1247532"/>
                </a:lnTo>
                <a:lnTo>
                  <a:pt x="680088" y="1244592"/>
                </a:lnTo>
                <a:lnTo>
                  <a:pt x="679846" y="1243477"/>
                </a:lnTo>
                <a:lnTo>
                  <a:pt x="682502" y="1239833"/>
                </a:lnTo>
                <a:lnTo>
                  <a:pt x="683321" y="1239122"/>
                </a:lnTo>
                <a:lnTo>
                  <a:pt x="683921" y="1238599"/>
                </a:lnTo>
                <a:lnTo>
                  <a:pt x="684502" y="1238550"/>
                </a:lnTo>
                <a:lnTo>
                  <a:pt x="684745" y="1238530"/>
                </a:lnTo>
                <a:lnTo>
                  <a:pt x="685335" y="1238480"/>
                </a:lnTo>
                <a:lnTo>
                  <a:pt x="694945" y="1233743"/>
                </a:lnTo>
                <a:lnTo>
                  <a:pt x="699378" y="1232456"/>
                </a:lnTo>
                <a:lnTo>
                  <a:pt x="704589" y="1232289"/>
                </a:lnTo>
                <a:lnTo>
                  <a:pt x="704818" y="1232281"/>
                </a:lnTo>
                <a:lnTo>
                  <a:pt x="708173" y="1232173"/>
                </a:lnTo>
                <a:lnTo>
                  <a:pt x="709712" y="1231560"/>
                </a:lnTo>
                <a:lnTo>
                  <a:pt x="710557" y="1231630"/>
                </a:lnTo>
                <a:lnTo>
                  <a:pt x="711311" y="1231692"/>
                </a:lnTo>
                <a:lnTo>
                  <a:pt x="715123" y="1232009"/>
                </a:lnTo>
                <a:lnTo>
                  <a:pt x="716028" y="1231221"/>
                </a:lnTo>
                <a:lnTo>
                  <a:pt x="716542" y="1230775"/>
                </a:lnTo>
                <a:lnTo>
                  <a:pt x="718179" y="1230951"/>
                </a:lnTo>
                <a:lnTo>
                  <a:pt x="718558" y="1230992"/>
                </a:lnTo>
                <a:lnTo>
                  <a:pt x="719493" y="1231094"/>
                </a:lnTo>
                <a:lnTo>
                  <a:pt x="721033" y="1230868"/>
                </a:lnTo>
                <a:lnTo>
                  <a:pt x="721486" y="1230801"/>
                </a:lnTo>
                <a:lnTo>
                  <a:pt x="722384" y="1230670"/>
                </a:lnTo>
                <a:lnTo>
                  <a:pt x="723610" y="1231292"/>
                </a:lnTo>
                <a:lnTo>
                  <a:pt x="724227" y="1231604"/>
                </a:lnTo>
                <a:lnTo>
                  <a:pt x="728289" y="1230812"/>
                </a:lnTo>
                <a:lnTo>
                  <a:pt x="730575" y="1227786"/>
                </a:lnTo>
                <a:lnTo>
                  <a:pt x="731899" y="1227738"/>
                </a:lnTo>
                <a:lnTo>
                  <a:pt x="733711" y="1227673"/>
                </a:lnTo>
                <a:lnTo>
                  <a:pt x="735194" y="1225573"/>
                </a:lnTo>
                <a:lnTo>
                  <a:pt x="735710" y="1225466"/>
                </a:lnTo>
                <a:lnTo>
                  <a:pt x="736034" y="1225397"/>
                </a:lnTo>
                <a:lnTo>
                  <a:pt x="736364" y="1225328"/>
                </a:lnTo>
                <a:lnTo>
                  <a:pt x="737592" y="1225829"/>
                </a:lnTo>
                <a:lnTo>
                  <a:pt x="738762" y="1225523"/>
                </a:lnTo>
                <a:lnTo>
                  <a:pt x="740179" y="1224475"/>
                </a:lnTo>
                <a:lnTo>
                  <a:pt x="740490" y="1224020"/>
                </a:lnTo>
                <a:lnTo>
                  <a:pt x="741108" y="1223116"/>
                </a:lnTo>
                <a:lnTo>
                  <a:pt x="741533" y="1218660"/>
                </a:lnTo>
                <a:lnTo>
                  <a:pt x="741728" y="1216613"/>
                </a:lnTo>
                <a:lnTo>
                  <a:pt x="741746" y="1216433"/>
                </a:lnTo>
                <a:lnTo>
                  <a:pt x="743969" y="1213841"/>
                </a:lnTo>
                <a:lnTo>
                  <a:pt x="746813" y="1214242"/>
                </a:lnTo>
                <a:lnTo>
                  <a:pt x="748456" y="1214474"/>
                </a:lnTo>
                <a:lnTo>
                  <a:pt x="750860" y="1213367"/>
                </a:lnTo>
                <a:lnTo>
                  <a:pt x="753317" y="1213686"/>
                </a:lnTo>
                <a:lnTo>
                  <a:pt x="754853" y="1214496"/>
                </a:lnTo>
                <a:lnTo>
                  <a:pt x="756759" y="1214378"/>
                </a:lnTo>
                <a:lnTo>
                  <a:pt x="759224" y="1213519"/>
                </a:lnTo>
                <a:lnTo>
                  <a:pt x="760453" y="1213585"/>
                </a:lnTo>
                <a:lnTo>
                  <a:pt x="762234" y="1214518"/>
                </a:lnTo>
                <a:lnTo>
                  <a:pt x="763236" y="1214548"/>
                </a:lnTo>
                <a:lnTo>
                  <a:pt x="764631" y="1214589"/>
                </a:lnTo>
                <a:lnTo>
                  <a:pt x="767697" y="1217756"/>
                </a:lnTo>
                <a:lnTo>
                  <a:pt x="768513" y="1217895"/>
                </a:lnTo>
                <a:lnTo>
                  <a:pt x="769172" y="1218008"/>
                </a:lnTo>
                <a:lnTo>
                  <a:pt x="769775" y="1218475"/>
                </a:lnTo>
                <a:lnTo>
                  <a:pt x="771256" y="1219623"/>
                </a:lnTo>
                <a:lnTo>
                  <a:pt x="774322" y="1220392"/>
                </a:lnTo>
                <a:lnTo>
                  <a:pt x="774512" y="1220439"/>
                </a:lnTo>
                <a:lnTo>
                  <a:pt x="778879" y="1220516"/>
                </a:lnTo>
                <a:lnTo>
                  <a:pt x="780788" y="1220027"/>
                </a:lnTo>
                <a:lnTo>
                  <a:pt x="781221" y="1219409"/>
                </a:lnTo>
                <a:lnTo>
                  <a:pt x="780616" y="1216623"/>
                </a:lnTo>
                <a:lnTo>
                  <a:pt x="781615" y="1212664"/>
                </a:lnTo>
                <a:lnTo>
                  <a:pt x="781685" y="1210375"/>
                </a:lnTo>
                <a:lnTo>
                  <a:pt x="787233" y="1206866"/>
                </a:lnTo>
                <a:lnTo>
                  <a:pt x="789442" y="1208173"/>
                </a:lnTo>
                <a:lnTo>
                  <a:pt x="791717" y="1208367"/>
                </a:lnTo>
                <a:lnTo>
                  <a:pt x="792515" y="1208858"/>
                </a:lnTo>
                <a:lnTo>
                  <a:pt x="793435" y="1209425"/>
                </a:lnTo>
                <a:lnTo>
                  <a:pt x="795100" y="1208501"/>
                </a:lnTo>
                <a:lnTo>
                  <a:pt x="796349" y="1208329"/>
                </a:lnTo>
                <a:lnTo>
                  <a:pt x="797436" y="1208881"/>
                </a:lnTo>
                <a:lnTo>
                  <a:pt x="798113" y="1208760"/>
                </a:lnTo>
                <a:lnTo>
                  <a:pt x="798794" y="1207463"/>
                </a:lnTo>
                <a:lnTo>
                  <a:pt x="800089" y="1206724"/>
                </a:lnTo>
                <a:lnTo>
                  <a:pt x="800340" y="1205115"/>
                </a:lnTo>
                <a:lnTo>
                  <a:pt x="801390" y="1204067"/>
                </a:lnTo>
                <a:lnTo>
                  <a:pt x="803117" y="1202835"/>
                </a:lnTo>
                <a:lnTo>
                  <a:pt x="807862" y="1200808"/>
                </a:lnTo>
                <a:lnTo>
                  <a:pt x="809407" y="1198399"/>
                </a:lnTo>
                <a:lnTo>
                  <a:pt x="810602" y="1198615"/>
                </a:lnTo>
                <a:lnTo>
                  <a:pt x="812911" y="1199031"/>
                </a:lnTo>
                <a:lnTo>
                  <a:pt x="813605" y="1198834"/>
                </a:lnTo>
                <a:lnTo>
                  <a:pt x="814635" y="1198542"/>
                </a:lnTo>
                <a:lnTo>
                  <a:pt x="817104" y="1196508"/>
                </a:lnTo>
                <a:lnTo>
                  <a:pt x="818526" y="1194657"/>
                </a:lnTo>
                <a:lnTo>
                  <a:pt x="819138" y="1194469"/>
                </a:lnTo>
                <a:lnTo>
                  <a:pt x="819856" y="1194249"/>
                </a:lnTo>
                <a:lnTo>
                  <a:pt x="820127" y="1194168"/>
                </a:lnTo>
                <a:lnTo>
                  <a:pt x="822529" y="1193618"/>
                </a:lnTo>
                <a:lnTo>
                  <a:pt x="825317" y="1192343"/>
                </a:lnTo>
                <a:lnTo>
                  <a:pt x="873969" y="1192181"/>
                </a:lnTo>
                <a:lnTo>
                  <a:pt x="872250" y="1188477"/>
                </a:lnTo>
                <a:lnTo>
                  <a:pt x="871611" y="1188209"/>
                </a:lnTo>
                <a:lnTo>
                  <a:pt x="871207" y="1188039"/>
                </a:lnTo>
                <a:lnTo>
                  <a:pt x="870500" y="1186504"/>
                </a:lnTo>
                <a:lnTo>
                  <a:pt x="869500" y="1184319"/>
                </a:lnTo>
                <a:lnTo>
                  <a:pt x="869039" y="1176642"/>
                </a:lnTo>
                <a:lnTo>
                  <a:pt x="870271" y="1176028"/>
                </a:lnTo>
                <a:lnTo>
                  <a:pt x="870845" y="1174425"/>
                </a:lnTo>
                <a:lnTo>
                  <a:pt x="871267" y="1173246"/>
                </a:lnTo>
                <a:lnTo>
                  <a:pt x="870169" y="1171199"/>
                </a:lnTo>
                <a:lnTo>
                  <a:pt x="867654" y="1169145"/>
                </a:lnTo>
                <a:lnTo>
                  <a:pt x="865749" y="1168128"/>
                </a:lnTo>
                <a:lnTo>
                  <a:pt x="865322" y="1167899"/>
                </a:lnTo>
                <a:lnTo>
                  <a:pt x="864403" y="1166781"/>
                </a:lnTo>
                <a:lnTo>
                  <a:pt x="864101" y="1165543"/>
                </a:lnTo>
                <a:lnTo>
                  <a:pt x="864282" y="1164055"/>
                </a:lnTo>
                <a:lnTo>
                  <a:pt x="864424" y="1162894"/>
                </a:lnTo>
                <a:lnTo>
                  <a:pt x="864545" y="1161892"/>
                </a:lnTo>
                <a:lnTo>
                  <a:pt x="864329" y="1158649"/>
                </a:lnTo>
                <a:lnTo>
                  <a:pt x="864313" y="1158424"/>
                </a:lnTo>
                <a:lnTo>
                  <a:pt x="864719" y="1157063"/>
                </a:lnTo>
                <a:lnTo>
                  <a:pt x="865124" y="1155703"/>
                </a:lnTo>
                <a:lnTo>
                  <a:pt x="864686" y="1154835"/>
                </a:lnTo>
                <a:lnTo>
                  <a:pt x="864027" y="1153531"/>
                </a:lnTo>
                <a:lnTo>
                  <a:pt x="864163" y="1153098"/>
                </a:lnTo>
                <a:lnTo>
                  <a:pt x="864650" y="1151553"/>
                </a:lnTo>
                <a:lnTo>
                  <a:pt x="864346" y="1150686"/>
                </a:lnTo>
                <a:lnTo>
                  <a:pt x="863419" y="1151610"/>
                </a:lnTo>
                <a:lnTo>
                  <a:pt x="863090" y="1151527"/>
                </a:lnTo>
                <a:lnTo>
                  <a:pt x="862927" y="1151484"/>
                </a:lnTo>
                <a:lnTo>
                  <a:pt x="862650" y="1150637"/>
                </a:lnTo>
                <a:lnTo>
                  <a:pt x="862320" y="1149625"/>
                </a:lnTo>
                <a:lnTo>
                  <a:pt x="861033" y="1148502"/>
                </a:lnTo>
                <a:lnTo>
                  <a:pt x="860112" y="1147697"/>
                </a:lnTo>
                <a:lnTo>
                  <a:pt x="859525" y="1146692"/>
                </a:lnTo>
                <a:lnTo>
                  <a:pt x="858157" y="1144347"/>
                </a:lnTo>
                <a:lnTo>
                  <a:pt x="858082" y="1144118"/>
                </a:lnTo>
                <a:lnTo>
                  <a:pt x="857550" y="1142488"/>
                </a:lnTo>
                <a:lnTo>
                  <a:pt x="858363" y="1139147"/>
                </a:lnTo>
                <a:lnTo>
                  <a:pt x="858291" y="1138771"/>
                </a:lnTo>
                <a:lnTo>
                  <a:pt x="857880" y="1136608"/>
                </a:lnTo>
                <a:lnTo>
                  <a:pt x="857208" y="1135305"/>
                </a:lnTo>
                <a:lnTo>
                  <a:pt x="857312" y="1134134"/>
                </a:lnTo>
                <a:lnTo>
                  <a:pt x="857403" y="1133076"/>
                </a:lnTo>
                <a:lnTo>
                  <a:pt x="856610" y="1131217"/>
                </a:lnTo>
                <a:lnTo>
                  <a:pt x="854592" y="1128298"/>
                </a:lnTo>
                <a:lnTo>
                  <a:pt x="854046" y="1126192"/>
                </a:lnTo>
                <a:lnTo>
                  <a:pt x="854340" y="1124811"/>
                </a:lnTo>
                <a:lnTo>
                  <a:pt x="855426" y="1119696"/>
                </a:lnTo>
                <a:lnTo>
                  <a:pt x="855433" y="1118147"/>
                </a:lnTo>
                <a:lnTo>
                  <a:pt x="854694" y="1115291"/>
                </a:lnTo>
                <a:lnTo>
                  <a:pt x="854584" y="1114862"/>
                </a:lnTo>
                <a:lnTo>
                  <a:pt x="853848" y="1114117"/>
                </a:lnTo>
                <a:lnTo>
                  <a:pt x="852066" y="1113679"/>
                </a:lnTo>
                <a:lnTo>
                  <a:pt x="850101" y="1112555"/>
                </a:lnTo>
                <a:lnTo>
                  <a:pt x="849723" y="1112516"/>
                </a:lnTo>
                <a:lnTo>
                  <a:pt x="846763" y="1112210"/>
                </a:lnTo>
                <a:lnTo>
                  <a:pt x="841622" y="1111677"/>
                </a:lnTo>
                <a:lnTo>
                  <a:pt x="841428" y="1111658"/>
                </a:lnTo>
                <a:lnTo>
                  <a:pt x="840753" y="1111100"/>
                </a:lnTo>
                <a:lnTo>
                  <a:pt x="840447" y="1110848"/>
                </a:lnTo>
                <a:lnTo>
                  <a:pt x="839830" y="1111002"/>
                </a:lnTo>
                <a:lnTo>
                  <a:pt x="839215" y="1111154"/>
                </a:lnTo>
                <a:lnTo>
                  <a:pt x="838504" y="1111906"/>
                </a:lnTo>
                <a:lnTo>
                  <a:pt x="838164" y="1112264"/>
                </a:lnTo>
                <a:lnTo>
                  <a:pt x="837836" y="1112181"/>
                </a:lnTo>
                <a:lnTo>
                  <a:pt x="837674" y="1112140"/>
                </a:lnTo>
                <a:lnTo>
                  <a:pt x="835420" y="1106124"/>
                </a:lnTo>
                <a:lnTo>
                  <a:pt x="833833" y="1104470"/>
                </a:lnTo>
                <a:lnTo>
                  <a:pt x="833275" y="1103887"/>
                </a:lnTo>
                <a:lnTo>
                  <a:pt x="830451" y="1102207"/>
                </a:lnTo>
                <a:lnTo>
                  <a:pt x="827619" y="1102319"/>
                </a:lnTo>
                <a:lnTo>
                  <a:pt x="826784" y="1102511"/>
                </a:lnTo>
                <a:lnTo>
                  <a:pt x="826018" y="1102686"/>
                </a:lnTo>
                <a:lnTo>
                  <a:pt x="823965" y="1102197"/>
                </a:lnTo>
                <a:lnTo>
                  <a:pt x="823374" y="1102058"/>
                </a:lnTo>
                <a:lnTo>
                  <a:pt x="822724" y="1102372"/>
                </a:lnTo>
                <a:lnTo>
                  <a:pt x="821465" y="1102978"/>
                </a:lnTo>
                <a:lnTo>
                  <a:pt x="820425" y="1101286"/>
                </a:lnTo>
                <a:lnTo>
                  <a:pt x="819623" y="1101059"/>
                </a:lnTo>
                <a:lnTo>
                  <a:pt x="819380" y="1100990"/>
                </a:lnTo>
                <a:lnTo>
                  <a:pt x="818948" y="1101204"/>
                </a:lnTo>
                <a:lnTo>
                  <a:pt x="818516" y="1101420"/>
                </a:lnTo>
                <a:lnTo>
                  <a:pt x="817091" y="1103830"/>
                </a:lnTo>
                <a:lnTo>
                  <a:pt x="816803" y="1103873"/>
                </a:lnTo>
                <a:lnTo>
                  <a:pt x="816294" y="1103948"/>
                </a:lnTo>
                <a:lnTo>
                  <a:pt x="815859" y="1104012"/>
                </a:lnTo>
                <a:lnTo>
                  <a:pt x="815539" y="1103930"/>
                </a:lnTo>
                <a:lnTo>
                  <a:pt x="814630" y="1103698"/>
                </a:lnTo>
                <a:lnTo>
                  <a:pt x="813582" y="1104252"/>
                </a:lnTo>
                <a:lnTo>
                  <a:pt x="812655" y="1105362"/>
                </a:lnTo>
                <a:lnTo>
                  <a:pt x="811973" y="1105604"/>
                </a:lnTo>
                <a:lnTo>
                  <a:pt x="811103" y="1105913"/>
                </a:lnTo>
                <a:lnTo>
                  <a:pt x="810930" y="1105976"/>
                </a:lnTo>
                <a:lnTo>
                  <a:pt x="806127" y="1106579"/>
                </a:lnTo>
                <a:lnTo>
                  <a:pt x="805326" y="1107009"/>
                </a:lnTo>
                <a:lnTo>
                  <a:pt x="804525" y="1107439"/>
                </a:lnTo>
                <a:lnTo>
                  <a:pt x="803862" y="1108010"/>
                </a:lnTo>
                <a:lnTo>
                  <a:pt x="802303" y="1109352"/>
                </a:lnTo>
                <a:lnTo>
                  <a:pt x="798205" y="1109002"/>
                </a:lnTo>
                <a:lnTo>
                  <a:pt x="797459" y="1108938"/>
                </a:lnTo>
                <a:lnTo>
                  <a:pt x="797011" y="1108899"/>
                </a:lnTo>
                <a:lnTo>
                  <a:pt x="795048" y="1107593"/>
                </a:lnTo>
                <a:lnTo>
                  <a:pt x="793754" y="1107712"/>
                </a:lnTo>
                <a:lnTo>
                  <a:pt x="791844" y="1108572"/>
                </a:lnTo>
                <a:lnTo>
                  <a:pt x="789933" y="1109432"/>
                </a:lnTo>
                <a:lnTo>
                  <a:pt x="789462" y="1109951"/>
                </a:lnTo>
                <a:lnTo>
                  <a:pt x="789315" y="1110112"/>
                </a:lnTo>
                <a:lnTo>
                  <a:pt x="788891" y="1110072"/>
                </a:lnTo>
                <a:lnTo>
                  <a:pt x="788654" y="1110049"/>
                </a:lnTo>
                <a:lnTo>
                  <a:pt x="787962" y="1109983"/>
                </a:lnTo>
                <a:lnTo>
                  <a:pt x="787621" y="1110137"/>
                </a:lnTo>
                <a:lnTo>
                  <a:pt x="786878" y="1110469"/>
                </a:lnTo>
                <a:lnTo>
                  <a:pt x="786730" y="1110536"/>
                </a:lnTo>
                <a:lnTo>
                  <a:pt x="785248" y="1110266"/>
                </a:lnTo>
                <a:lnTo>
                  <a:pt x="784674" y="1110161"/>
                </a:lnTo>
                <a:lnTo>
                  <a:pt x="784246" y="1110160"/>
                </a:lnTo>
                <a:lnTo>
                  <a:pt x="781993" y="1110148"/>
                </a:lnTo>
                <a:lnTo>
                  <a:pt x="778121" y="1108526"/>
                </a:lnTo>
                <a:lnTo>
                  <a:pt x="777323" y="1108587"/>
                </a:lnTo>
                <a:lnTo>
                  <a:pt x="774340" y="1107220"/>
                </a:lnTo>
                <a:lnTo>
                  <a:pt x="773541" y="1106854"/>
                </a:lnTo>
                <a:lnTo>
                  <a:pt x="772283" y="1106276"/>
                </a:lnTo>
                <a:lnTo>
                  <a:pt x="770557" y="1106029"/>
                </a:lnTo>
                <a:lnTo>
                  <a:pt x="768344" y="1106883"/>
                </a:lnTo>
                <a:lnTo>
                  <a:pt x="767599" y="1106787"/>
                </a:lnTo>
                <a:lnTo>
                  <a:pt x="766374" y="1106630"/>
                </a:lnTo>
                <a:lnTo>
                  <a:pt x="761583" y="1104509"/>
                </a:lnTo>
                <a:lnTo>
                  <a:pt x="757654" y="1102205"/>
                </a:lnTo>
                <a:lnTo>
                  <a:pt x="757508" y="1102090"/>
                </a:lnTo>
                <a:lnTo>
                  <a:pt x="753295" y="1098787"/>
                </a:lnTo>
                <a:lnTo>
                  <a:pt x="753649" y="1097430"/>
                </a:lnTo>
                <a:lnTo>
                  <a:pt x="752111" y="1094533"/>
                </a:lnTo>
                <a:lnTo>
                  <a:pt x="749032" y="1093429"/>
                </a:lnTo>
                <a:lnTo>
                  <a:pt x="745519" y="1093635"/>
                </a:lnTo>
                <a:lnTo>
                  <a:pt x="743288" y="1094173"/>
                </a:lnTo>
                <a:lnTo>
                  <a:pt x="743082" y="1096636"/>
                </a:lnTo>
                <a:lnTo>
                  <a:pt x="741365" y="1098457"/>
                </a:lnTo>
                <a:lnTo>
                  <a:pt x="739452" y="1098367"/>
                </a:lnTo>
                <a:lnTo>
                  <a:pt x="738284" y="1097407"/>
                </a:lnTo>
                <a:lnTo>
                  <a:pt x="737846" y="1097046"/>
                </a:lnTo>
                <a:lnTo>
                  <a:pt x="737489" y="1096753"/>
                </a:lnTo>
                <a:lnTo>
                  <a:pt x="735864" y="1096701"/>
                </a:lnTo>
                <a:lnTo>
                  <a:pt x="735334" y="1096683"/>
                </a:lnTo>
                <a:lnTo>
                  <a:pt x="733984" y="1095875"/>
                </a:lnTo>
                <a:lnTo>
                  <a:pt x="731093" y="1095434"/>
                </a:lnTo>
                <a:lnTo>
                  <a:pt x="730969" y="1095298"/>
                </a:lnTo>
                <a:lnTo>
                  <a:pt x="727656" y="1091650"/>
                </a:lnTo>
                <a:lnTo>
                  <a:pt x="727538" y="1091521"/>
                </a:lnTo>
                <a:lnTo>
                  <a:pt x="724345" y="1089034"/>
                </a:lnTo>
                <a:lnTo>
                  <a:pt x="723362" y="1088660"/>
                </a:lnTo>
                <a:lnTo>
                  <a:pt x="721756" y="1089268"/>
                </a:lnTo>
                <a:lnTo>
                  <a:pt x="721271" y="1088651"/>
                </a:lnTo>
                <a:lnTo>
                  <a:pt x="721213" y="1087289"/>
                </a:lnTo>
                <a:lnTo>
                  <a:pt x="721295" y="1086949"/>
                </a:lnTo>
                <a:lnTo>
                  <a:pt x="721902" y="1084444"/>
                </a:lnTo>
                <a:lnTo>
                  <a:pt x="720074" y="1080791"/>
                </a:lnTo>
                <a:lnTo>
                  <a:pt x="719761" y="1080165"/>
                </a:lnTo>
                <a:lnTo>
                  <a:pt x="719735" y="1079377"/>
                </a:lnTo>
                <a:lnTo>
                  <a:pt x="719724" y="1079027"/>
                </a:lnTo>
                <a:lnTo>
                  <a:pt x="719704" y="1078430"/>
                </a:lnTo>
                <a:lnTo>
                  <a:pt x="722024" y="1073209"/>
                </a:lnTo>
                <a:lnTo>
                  <a:pt x="722124" y="1072988"/>
                </a:lnTo>
                <a:lnTo>
                  <a:pt x="722289" y="1069787"/>
                </a:lnTo>
                <a:lnTo>
                  <a:pt x="722322" y="1069149"/>
                </a:lnTo>
                <a:lnTo>
                  <a:pt x="722222" y="1068927"/>
                </a:lnTo>
                <a:lnTo>
                  <a:pt x="722016" y="1068467"/>
                </a:lnTo>
                <a:lnTo>
                  <a:pt x="720052" y="1066850"/>
                </a:lnTo>
                <a:lnTo>
                  <a:pt x="719928" y="1066597"/>
                </a:lnTo>
                <a:lnTo>
                  <a:pt x="719817" y="1066374"/>
                </a:lnTo>
                <a:lnTo>
                  <a:pt x="719196" y="1065115"/>
                </a:lnTo>
                <a:lnTo>
                  <a:pt x="719593" y="1062494"/>
                </a:lnTo>
                <a:lnTo>
                  <a:pt x="719637" y="1062205"/>
                </a:lnTo>
                <a:lnTo>
                  <a:pt x="721552" y="1060354"/>
                </a:lnTo>
                <a:lnTo>
                  <a:pt x="722909" y="1059677"/>
                </a:lnTo>
                <a:lnTo>
                  <a:pt x="723898" y="1058441"/>
                </a:lnTo>
                <a:lnTo>
                  <a:pt x="724166" y="1056430"/>
                </a:lnTo>
                <a:lnTo>
                  <a:pt x="724307" y="1055386"/>
                </a:lnTo>
                <a:lnTo>
                  <a:pt x="725033" y="1049961"/>
                </a:lnTo>
                <a:lnTo>
                  <a:pt x="725574" y="1048524"/>
                </a:lnTo>
                <a:lnTo>
                  <a:pt x="726830" y="1046807"/>
                </a:lnTo>
                <a:lnTo>
                  <a:pt x="727599" y="1046331"/>
                </a:lnTo>
                <a:lnTo>
                  <a:pt x="727945" y="1046118"/>
                </a:lnTo>
                <a:lnTo>
                  <a:pt x="729963" y="1044869"/>
                </a:lnTo>
                <a:lnTo>
                  <a:pt x="730465" y="1044562"/>
                </a:lnTo>
                <a:lnTo>
                  <a:pt x="731520" y="1043911"/>
                </a:lnTo>
                <a:lnTo>
                  <a:pt x="733989" y="1041380"/>
                </a:lnTo>
                <a:lnTo>
                  <a:pt x="734437" y="1040296"/>
                </a:lnTo>
                <a:lnTo>
                  <a:pt x="734535" y="1040059"/>
                </a:lnTo>
                <a:lnTo>
                  <a:pt x="734857" y="1039275"/>
                </a:lnTo>
                <a:lnTo>
                  <a:pt x="735890" y="1038325"/>
                </a:lnTo>
                <a:lnTo>
                  <a:pt x="736086" y="1038146"/>
                </a:lnTo>
                <a:lnTo>
                  <a:pt x="737205" y="1037117"/>
                </a:lnTo>
                <a:lnTo>
                  <a:pt x="738446" y="1034334"/>
                </a:lnTo>
                <a:lnTo>
                  <a:pt x="737972" y="1033404"/>
                </a:lnTo>
                <a:lnTo>
                  <a:pt x="737844" y="1033152"/>
                </a:lnTo>
                <a:lnTo>
                  <a:pt x="737409" y="1032383"/>
                </a:lnTo>
                <a:lnTo>
                  <a:pt x="735501" y="1031474"/>
                </a:lnTo>
                <a:lnTo>
                  <a:pt x="735213" y="1031474"/>
                </a:lnTo>
                <a:lnTo>
                  <a:pt x="734208" y="1031473"/>
                </a:lnTo>
                <a:lnTo>
                  <a:pt x="728905" y="1034427"/>
                </a:lnTo>
                <a:lnTo>
                  <a:pt x="727612" y="1034462"/>
                </a:lnTo>
                <a:lnTo>
                  <a:pt x="726873" y="1034481"/>
                </a:lnTo>
                <a:lnTo>
                  <a:pt x="724843" y="1033794"/>
                </a:lnTo>
                <a:lnTo>
                  <a:pt x="722016" y="1032051"/>
                </a:lnTo>
                <a:lnTo>
                  <a:pt x="721650" y="1032215"/>
                </a:lnTo>
                <a:lnTo>
                  <a:pt x="721452" y="1032320"/>
                </a:lnTo>
                <a:lnTo>
                  <a:pt x="721359" y="1032522"/>
                </a:lnTo>
                <a:lnTo>
                  <a:pt x="719747" y="1035905"/>
                </a:lnTo>
                <a:lnTo>
                  <a:pt x="719496" y="1036146"/>
                </a:lnTo>
                <a:lnTo>
                  <a:pt x="718800" y="1036747"/>
                </a:lnTo>
                <a:lnTo>
                  <a:pt x="715775" y="1036502"/>
                </a:lnTo>
                <a:lnTo>
                  <a:pt x="714863" y="1036427"/>
                </a:lnTo>
                <a:lnTo>
                  <a:pt x="714310" y="1036005"/>
                </a:lnTo>
                <a:lnTo>
                  <a:pt x="714011" y="1035776"/>
                </a:lnTo>
                <a:lnTo>
                  <a:pt x="709888" y="1032630"/>
                </a:lnTo>
                <a:lnTo>
                  <a:pt x="708849" y="1031391"/>
                </a:lnTo>
                <a:lnTo>
                  <a:pt x="708549" y="1028109"/>
                </a:lnTo>
                <a:lnTo>
                  <a:pt x="710065" y="1028072"/>
                </a:lnTo>
                <a:lnTo>
                  <a:pt x="710767" y="1028054"/>
                </a:lnTo>
                <a:lnTo>
                  <a:pt x="711942" y="1026137"/>
                </a:lnTo>
                <a:lnTo>
                  <a:pt x="715585" y="1023114"/>
                </a:lnTo>
                <a:lnTo>
                  <a:pt x="717624" y="1020890"/>
                </a:lnTo>
                <a:lnTo>
                  <a:pt x="718677" y="1018849"/>
                </a:lnTo>
                <a:lnTo>
                  <a:pt x="723429" y="1015396"/>
                </a:lnTo>
                <a:lnTo>
                  <a:pt x="724610" y="1012054"/>
                </a:lnTo>
                <a:lnTo>
                  <a:pt x="727142" y="1009771"/>
                </a:lnTo>
                <a:lnTo>
                  <a:pt x="730656" y="1008110"/>
                </a:lnTo>
                <a:lnTo>
                  <a:pt x="731830" y="1007060"/>
                </a:lnTo>
                <a:lnTo>
                  <a:pt x="732488" y="1006128"/>
                </a:lnTo>
                <a:lnTo>
                  <a:pt x="733787" y="1004310"/>
                </a:lnTo>
                <a:lnTo>
                  <a:pt x="735290" y="1003106"/>
                </a:lnTo>
                <a:lnTo>
                  <a:pt x="737139" y="1002618"/>
                </a:lnTo>
                <a:lnTo>
                  <a:pt x="739353" y="1003306"/>
                </a:lnTo>
                <a:lnTo>
                  <a:pt x="740400" y="1003185"/>
                </a:lnTo>
                <a:lnTo>
                  <a:pt x="743240" y="1001275"/>
                </a:lnTo>
                <a:lnTo>
                  <a:pt x="745148" y="1001218"/>
                </a:lnTo>
                <a:lnTo>
                  <a:pt x="745642" y="1000662"/>
                </a:lnTo>
                <a:lnTo>
                  <a:pt x="743443" y="995761"/>
                </a:lnTo>
                <a:lnTo>
                  <a:pt x="741178" y="991914"/>
                </a:lnTo>
                <a:lnTo>
                  <a:pt x="740511" y="989124"/>
                </a:lnTo>
                <a:lnTo>
                  <a:pt x="740830" y="986091"/>
                </a:lnTo>
                <a:lnTo>
                  <a:pt x="742218" y="983949"/>
                </a:lnTo>
                <a:lnTo>
                  <a:pt x="743221" y="981098"/>
                </a:lnTo>
                <a:lnTo>
                  <a:pt x="746520" y="974925"/>
                </a:lnTo>
                <a:lnTo>
                  <a:pt x="749437" y="969217"/>
                </a:lnTo>
                <a:lnTo>
                  <a:pt x="752819" y="962045"/>
                </a:lnTo>
                <a:lnTo>
                  <a:pt x="756020" y="959723"/>
                </a:lnTo>
                <a:lnTo>
                  <a:pt x="758223" y="959867"/>
                </a:lnTo>
                <a:lnTo>
                  <a:pt x="760870" y="961703"/>
                </a:lnTo>
                <a:lnTo>
                  <a:pt x="763369" y="963079"/>
                </a:lnTo>
                <a:lnTo>
                  <a:pt x="766987" y="960560"/>
                </a:lnTo>
                <a:lnTo>
                  <a:pt x="768447" y="959545"/>
                </a:lnTo>
                <a:lnTo>
                  <a:pt x="769193" y="957627"/>
                </a:lnTo>
                <a:lnTo>
                  <a:pt x="769827" y="952673"/>
                </a:lnTo>
                <a:lnTo>
                  <a:pt x="770884" y="950012"/>
                </a:lnTo>
                <a:lnTo>
                  <a:pt x="774590" y="946556"/>
                </a:lnTo>
                <a:lnTo>
                  <a:pt x="777169" y="943681"/>
                </a:lnTo>
                <a:lnTo>
                  <a:pt x="780465" y="940009"/>
                </a:lnTo>
                <a:lnTo>
                  <a:pt x="781703" y="938154"/>
                </a:lnTo>
                <a:lnTo>
                  <a:pt x="783141" y="932708"/>
                </a:lnTo>
                <a:lnTo>
                  <a:pt x="784203" y="928312"/>
                </a:lnTo>
                <a:lnTo>
                  <a:pt x="783780" y="926018"/>
                </a:lnTo>
                <a:lnTo>
                  <a:pt x="784279" y="924409"/>
                </a:lnTo>
                <a:lnTo>
                  <a:pt x="786200" y="921380"/>
                </a:lnTo>
                <a:lnTo>
                  <a:pt x="787308" y="921136"/>
                </a:lnTo>
                <a:lnTo>
                  <a:pt x="788980" y="919221"/>
                </a:lnTo>
                <a:lnTo>
                  <a:pt x="789172" y="916558"/>
                </a:lnTo>
                <a:lnTo>
                  <a:pt x="789732" y="915693"/>
                </a:lnTo>
                <a:lnTo>
                  <a:pt x="793062" y="914340"/>
                </a:lnTo>
                <a:lnTo>
                  <a:pt x="793932" y="912238"/>
                </a:lnTo>
                <a:lnTo>
                  <a:pt x="794240" y="912002"/>
                </a:lnTo>
                <a:lnTo>
                  <a:pt x="794982" y="911436"/>
                </a:lnTo>
                <a:lnTo>
                  <a:pt x="795796" y="911284"/>
                </a:lnTo>
                <a:lnTo>
                  <a:pt x="795968" y="911253"/>
                </a:lnTo>
                <a:lnTo>
                  <a:pt x="796496" y="911348"/>
                </a:lnTo>
                <a:lnTo>
                  <a:pt x="798431" y="911695"/>
                </a:lnTo>
                <a:lnTo>
                  <a:pt x="800286" y="909285"/>
                </a:lnTo>
                <a:lnTo>
                  <a:pt x="800986" y="909039"/>
                </a:lnTo>
                <a:lnTo>
                  <a:pt x="801335" y="908917"/>
                </a:lnTo>
                <a:lnTo>
                  <a:pt x="802010" y="909662"/>
                </a:lnTo>
                <a:lnTo>
                  <a:pt x="803119" y="909729"/>
                </a:lnTo>
                <a:lnTo>
                  <a:pt x="805594" y="906454"/>
                </a:lnTo>
                <a:lnTo>
                  <a:pt x="806335" y="905960"/>
                </a:lnTo>
                <a:lnTo>
                  <a:pt x="807919" y="905816"/>
                </a:lnTo>
                <a:lnTo>
                  <a:pt x="808307" y="905782"/>
                </a:lnTo>
                <a:lnTo>
                  <a:pt x="810658" y="902940"/>
                </a:lnTo>
                <a:lnTo>
                  <a:pt x="813186" y="902020"/>
                </a:lnTo>
                <a:lnTo>
                  <a:pt x="813807" y="900844"/>
                </a:lnTo>
                <a:lnTo>
                  <a:pt x="813873" y="899729"/>
                </a:lnTo>
                <a:lnTo>
                  <a:pt x="815232" y="898743"/>
                </a:lnTo>
                <a:lnTo>
                  <a:pt x="821270" y="898269"/>
                </a:lnTo>
                <a:lnTo>
                  <a:pt x="823430" y="897100"/>
                </a:lnTo>
                <a:lnTo>
                  <a:pt x="824359" y="895739"/>
                </a:lnTo>
                <a:lnTo>
                  <a:pt x="824673" y="894501"/>
                </a:lnTo>
                <a:lnTo>
                  <a:pt x="823939" y="893259"/>
                </a:lnTo>
                <a:lnTo>
                  <a:pt x="824063" y="892703"/>
                </a:lnTo>
                <a:lnTo>
                  <a:pt x="824929" y="891838"/>
                </a:lnTo>
                <a:lnTo>
                  <a:pt x="827452" y="892343"/>
                </a:lnTo>
                <a:lnTo>
                  <a:pt x="827933" y="890984"/>
                </a:lnTo>
                <a:lnTo>
                  <a:pt x="828636" y="889001"/>
                </a:lnTo>
                <a:lnTo>
                  <a:pt x="829872" y="887891"/>
                </a:lnTo>
                <a:lnTo>
                  <a:pt x="830059" y="887209"/>
                </a:lnTo>
                <a:lnTo>
                  <a:pt x="828782" y="883116"/>
                </a:lnTo>
                <a:lnTo>
                  <a:pt x="828908" y="882310"/>
                </a:lnTo>
                <a:lnTo>
                  <a:pt x="830701" y="880582"/>
                </a:lnTo>
                <a:lnTo>
                  <a:pt x="830775" y="877422"/>
                </a:lnTo>
                <a:lnTo>
                  <a:pt x="831831" y="875382"/>
                </a:lnTo>
                <a:lnTo>
                  <a:pt x="832631" y="875199"/>
                </a:lnTo>
                <a:lnTo>
                  <a:pt x="834356" y="875576"/>
                </a:lnTo>
                <a:lnTo>
                  <a:pt x="835250" y="874742"/>
                </a:lnTo>
                <a:lnTo>
                  <a:pt x="838619" y="875810"/>
                </a:lnTo>
                <a:lnTo>
                  <a:pt x="839281" y="876028"/>
                </a:lnTo>
                <a:lnTo>
                  <a:pt x="840412" y="876000"/>
                </a:lnTo>
                <a:lnTo>
                  <a:pt x="841498" y="875974"/>
                </a:lnTo>
                <a:lnTo>
                  <a:pt x="843289" y="875051"/>
                </a:lnTo>
                <a:lnTo>
                  <a:pt x="845825" y="872582"/>
                </a:lnTo>
                <a:lnTo>
                  <a:pt x="846010" y="871997"/>
                </a:lnTo>
                <a:lnTo>
                  <a:pt x="846510" y="870416"/>
                </a:lnTo>
                <a:lnTo>
                  <a:pt x="847617" y="870915"/>
                </a:lnTo>
                <a:lnTo>
                  <a:pt x="848542" y="870609"/>
                </a:lnTo>
                <a:lnTo>
                  <a:pt x="848794" y="869371"/>
                </a:lnTo>
                <a:lnTo>
                  <a:pt x="848065" y="866827"/>
                </a:lnTo>
                <a:lnTo>
                  <a:pt x="847834" y="862924"/>
                </a:lnTo>
                <a:lnTo>
                  <a:pt x="847105" y="860504"/>
                </a:lnTo>
                <a:lnTo>
                  <a:pt x="847293" y="859389"/>
                </a:lnTo>
                <a:lnTo>
                  <a:pt x="849211" y="857289"/>
                </a:lnTo>
                <a:lnTo>
                  <a:pt x="850939" y="856552"/>
                </a:lnTo>
                <a:lnTo>
                  <a:pt x="851127" y="855685"/>
                </a:lnTo>
                <a:lnTo>
                  <a:pt x="849908" y="852768"/>
                </a:lnTo>
                <a:lnTo>
                  <a:pt x="849911" y="851901"/>
                </a:lnTo>
                <a:lnTo>
                  <a:pt x="850717" y="850541"/>
                </a:lnTo>
                <a:lnTo>
                  <a:pt x="850537" y="849362"/>
                </a:lnTo>
                <a:lnTo>
                  <a:pt x="849064" y="848056"/>
                </a:lnTo>
                <a:lnTo>
                  <a:pt x="849332" y="843745"/>
                </a:lnTo>
                <a:lnTo>
                  <a:pt x="849590" y="839631"/>
                </a:lnTo>
                <a:lnTo>
                  <a:pt x="847705" y="833552"/>
                </a:lnTo>
                <a:lnTo>
                  <a:pt x="847533" y="830265"/>
                </a:lnTo>
                <a:lnTo>
                  <a:pt x="848112" y="824134"/>
                </a:lnTo>
                <a:lnTo>
                  <a:pt x="848510" y="819864"/>
                </a:lnTo>
                <a:lnTo>
                  <a:pt x="847496" y="817441"/>
                </a:lnTo>
                <a:lnTo>
                  <a:pt x="846664" y="813697"/>
                </a:lnTo>
                <a:lnTo>
                  <a:pt x="795173" y="815039"/>
                </a:lnTo>
                <a:lnTo>
                  <a:pt x="749985" y="816216"/>
                </a:lnTo>
                <a:lnTo>
                  <a:pt x="748355" y="813886"/>
                </a:lnTo>
                <a:lnTo>
                  <a:pt x="749285" y="812191"/>
                </a:lnTo>
                <a:lnTo>
                  <a:pt x="750904" y="810794"/>
                </a:lnTo>
                <a:lnTo>
                  <a:pt x="753416" y="809298"/>
                </a:lnTo>
                <a:lnTo>
                  <a:pt x="760602" y="807101"/>
                </a:lnTo>
                <a:lnTo>
                  <a:pt x="764590" y="806003"/>
                </a:lnTo>
                <a:lnTo>
                  <a:pt x="770336" y="806000"/>
                </a:lnTo>
                <a:lnTo>
                  <a:pt x="774628" y="804702"/>
                </a:lnTo>
                <a:lnTo>
                  <a:pt x="774970" y="802807"/>
                </a:lnTo>
                <a:lnTo>
                  <a:pt x="773395" y="798122"/>
                </a:lnTo>
                <a:lnTo>
                  <a:pt x="769401" y="791143"/>
                </a:lnTo>
                <a:lnTo>
                  <a:pt x="767564" y="784961"/>
                </a:lnTo>
                <a:lnTo>
                  <a:pt x="769531" y="781370"/>
                </a:lnTo>
                <a:lnTo>
                  <a:pt x="769297" y="778679"/>
                </a:lnTo>
                <a:lnTo>
                  <a:pt x="766951" y="777384"/>
                </a:lnTo>
                <a:lnTo>
                  <a:pt x="761555" y="775093"/>
                </a:lnTo>
                <a:lnTo>
                  <a:pt x="757471" y="771903"/>
                </a:lnTo>
                <a:lnTo>
                  <a:pt x="751004" y="768816"/>
                </a:lnTo>
                <a:lnTo>
                  <a:pt x="746725" y="769614"/>
                </a:lnTo>
                <a:lnTo>
                  <a:pt x="742472" y="769318"/>
                </a:lnTo>
                <a:lnTo>
                  <a:pt x="740429" y="767722"/>
                </a:lnTo>
                <a:lnTo>
                  <a:pt x="735874" y="763436"/>
                </a:lnTo>
                <a:lnTo>
                  <a:pt x="733354" y="761046"/>
                </a:lnTo>
                <a:lnTo>
                  <a:pt x="730674" y="757058"/>
                </a:lnTo>
                <a:lnTo>
                  <a:pt x="726730" y="752074"/>
                </a:lnTo>
                <a:lnTo>
                  <a:pt x="724960" y="748604"/>
                </a:lnTo>
                <a:lnTo>
                  <a:pt x="722490" y="749464"/>
                </a:lnTo>
                <a:lnTo>
                  <a:pt x="720352" y="749610"/>
                </a:lnTo>
                <a:lnTo>
                  <a:pt x="720342" y="749784"/>
                </a:lnTo>
                <a:lnTo>
                  <a:pt x="720195" y="750035"/>
                </a:lnTo>
                <a:lnTo>
                  <a:pt x="719721" y="750847"/>
                </a:lnTo>
                <a:lnTo>
                  <a:pt x="719791" y="751537"/>
                </a:lnTo>
                <a:lnTo>
                  <a:pt x="719784" y="752072"/>
                </a:lnTo>
                <a:lnTo>
                  <a:pt x="719297" y="752484"/>
                </a:lnTo>
                <a:lnTo>
                  <a:pt x="718522" y="752780"/>
                </a:lnTo>
                <a:lnTo>
                  <a:pt x="717793" y="752774"/>
                </a:lnTo>
                <a:lnTo>
                  <a:pt x="717428" y="752613"/>
                </a:lnTo>
                <a:lnTo>
                  <a:pt x="716282" y="751724"/>
                </a:lnTo>
                <a:lnTo>
                  <a:pt x="715871" y="750983"/>
                </a:lnTo>
                <a:lnTo>
                  <a:pt x="715628" y="750300"/>
                </a:lnTo>
                <a:lnTo>
                  <a:pt x="715270" y="748888"/>
                </a:lnTo>
                <a:lnTo>
                  <a:pt x="714840" y="748418"/>
                </a:lnTo>
                <a:lnTo>
                  <a:pt x="714289" y="748102"/>
                </a:lnTo>
                <a:lnTo>
                  <a:pt x="713661" y="747780"/>
                </a:lnTo>
                <a:lnTo>
                  <a:pt x="712810" y="746840"/>
                </a:lnTo>
                <a:lnTo>
                  <a:pt x="712528" y="746182"/>
                </a:lnTo>
                <a:lnTo>
                  <a:pt x="712336" y="745461"/>
                </a:lnTo>
                <a:lnTo>
                  <a:pt x="712336" y="744019"/>
                </a:lnTo>
                <a:lnTo>
                  <a:pt x="712336" y="742065"/>
                </a:lnTo>
                <a:lnTo>
                  <a:pt x="712022" y="741073"/>
                </a:lnTo>
                <a:lnTo>
                  <a:pt x="711337" y="740732"/>
                </a:lnTo>
                <a:lnTo>
                  <a:pt x="710363" y="740873"/>
                </a:lnTo>
                <a:lnTo>
                  <a:pt x="709704" y="741280"/>
                </a:lnTo>
                <a:lnTo>
                  <a:pt x="709120" y="742162"/>
                </a:lnTo>
                <a:lnTo>
                  <a:pt x="708878" y="742845"/>
                </a:lnTo>
                <a:lnTo>
                  <a:pt x="708795" y="743303"/>
                </a:lnTo>
                <a:lnTo>
                  <a:pt x="708746" y="743808"/>
                </a:lnTo>
                <a:lnTo>
                  <a:pt x="708729" y="743973"/>
                </a:lnTo>
                <a:lnTo>
                  <a:pt x="708762" y="744681"/>
                </a:lnTo>
                <a:lnTo>
                  <a:pt x="709056" y="745635"/>
                </a:lnTo>
                <a:lnTo>
                  <a:pt x="709102" y="746581"/>
                </a:lnTo>
                <a:lnTo>
                  <a:pt x="709032" y="747181"/>
                </a:lnTo>
                <a:lnTo>
                  <a:pt x="709037" y="747773"/>
                </a:lnTo>
                <a:lnTo>
                  <a:pt x="708948" y="748728"/>
                </a:lnTo>
                <a:lnTo>
                  <a:pt x="708602" y="749572"/>
                </a:lnTo>
                <a:lnTo>
                  <a:pt x="708127" y="749894"/>
                </a:lnTo>
                <a:lnTo>
                  <a:pt x="707429" y="750223"/>
                </a:lnTo>
                <a:lnTo>
                  <a:pt x="706654" y="750576"/>
                </a:lnTo>
                <a:lnTo>
                  <a:pt x="706303" y="750661"/>
                </a:lnTo>
                <a:lnTo>
                  <a:pt x="705861" y="750705"/>
                </a:lnTo>
                <a:lnTo>
                  <a:pt x="705181" y="750957"/>
                </a:lnTo>
                <a:lnTo>
                  <a:pt x="704566" y="750990"/>
                </a:lnTo>
                <a:lnTo>
                  <a:pt x="704342" y="750828"/>
                </a:lnTo>
                <a:lnTo>
                  <a:pt x="703726" y="750231"/>
                </a:lnTo>
                <a:lnTo>
                  <a:pt x="703644" y="749907"/>
                </a:lnTo>
                <a:lnTo>
                  <a:pt x="703600" y="749333"/>
                </a:lnTo>
                <a:lnTo>
                  <a:pt x="703510" y="748972"/>
                </a:lnTo>
                <a:lnTo>
                  <a:pt x="703202" y="748540"/>
                </a:lnTo>
                <a:lnTo>
                  <a:pt x="702998" y="748457"/>
                </a:lnTo>
                <a:lnTo>
                  <a:pt x="702761" y="748630"/>
                </a:lnTo>
                <a:lnTo>
                  <a:pt x="702427" y="749068"/>
                </a:lnTo>
                <a:lnTo>
                  <a:pt x="702089" y="749585"/>
                </a:lnTo>
                <a:lnTo>
                  <a:pt x="702071" y="749729"/>
                </a:lnTo>
                <a:lnTo>
                  <a:pt x="702043" y="749951"/>
                </a:lnTo>
                <a:lnTo>
                  <a:pt x="701999" y="750422"/>
                </a:lnTo>
                <a:lnTo>
                  <a:pt x="701947" y="751040"/>
                </a:lnTo>
                <a:lnTo>
                  <a:pt x="702056" y="751930"/>
                </a:lnTo>
                <a:lnTo>
                  <a:pt x="702261" y="753006"/>
                </a:lnTo>
                <a:lnTo>
                  <a:pt x="702184" y="753379"/>
                </a:lnTo>
                <a:lnTo>
                  <a:pt x="701903" y="753567"/>
                </a:lnTo>
                <a:lnTo>
                  <a:pt x="701468" y="753547"/>
                </a:lnTo>
                <a:lnTo>
                  <a:pt x="701101" y="753367"/>
                </a:lnTo>
                <a:lnTo>
                  <a:pt x="700948" y="753025"/>
                </a:lnTo>
                <a:lnTo>
                  <a:pt x="700827" y="752581"/>
                </a:lnTo>
                <a:lnTo>
                  <a:pt x="700634" y="752219"/>
                </a:lnTo>
                <a:lnTo>
                  <a:pt x="700423" y="751658"/>
                </a:lnTo>
                <a:lnTo>
                  <a:pt x="700141" y="751143"/>
                </a:lnTo>
                <a:lnTo>
                  <a:pt x="699808" y="750909"/>
                </a:lnTo>
                <a:lnTo>
                  <a:pt x="699546" y="750725"/>
                </a:lnTo>
                <a:lnTo>
                  <a:pt x="698963" y="750602"/>
                </a:lnTo>
                <a:lnTo>
                  <a:pt x="698578" y="750635"/>
                </a:lnTo>
                <a:lnTo>
                  <a:pt x="698085" y="750931"/>
                </a:lnTo>
                <a:lnTo>
                  <a:pt x="698021" y="751336"/>
                </a:lnTo>
                <a:lnTo>
                  <a:pt x="697829" y="751980"/>
                </a:lnTo>
                <a:lnTo>
                  <a:pt x="697803" y="752491"/>
                </a:lnTo>
                <a:lnTo>
                  <a:pt x="698322" y="753063"/>
                </a:lnTo>
                <a:lnTo>
                  <a:pt x="698783" y="753276"/>
                </a:lnTo>
                <a:lnTo>
                  <a:pt x="699340" y="753398"/>
                </a:lnTo>
                <a:lnTo>
                  <a:pt x="699618" y="753482"/>
                </a:lnTo>
                <a:lnTo>
                  <a:pt x="699904" y="753567"/>
                </a:lnTo>
                <a:lnTo>
                  <a:pt x="700539" y="753985"/>
                </a:lnTo>
                <a:lnTo>
                  <a:pt x="700634" y="754461"/>
                </a:lnTo>
                <a:lnTo>
                  <a:pt x="700302" y="754945"/>
                </a:lnTo>
                <a:lnTo>
                  <a:pt x="699904" y="755048"/>
                </a:lnTo>
                <a:lnTo>
                  <a:pt x="699558" y="754997"/>
                </a:lnTo>
                <a:lnTo>
                  <a:pt x="699290" y="754875"/>
                </a:lnTo>
                <a:lnTo>
                  <a:pt x="698758" y="754816"/>
                </a:lnTo>
                <a:lnTo>
                  <a:pt x="697547" y="754410"/>
                </a:lnTo>
                <a:lnTo>
                  <a:pt x="696664" y="753836"/>
                </a:lnTo>
                <a:lnTo>
                  <a:pt x="696477" y="753482"/>
                </a:lnTo>
                <a:lnTo>
                  <a:pt x="696176" y="752837"/>
                </a:lnTo>
                <a:lnTo>
                  <a:pt x="696083" y="752594"/>
                </a:lnTo>
                <a:lnTo>
                  <a:pt x="695959" y="752265"/>
                </a:lnTo>
                <a:lnTo>
                  <a:pt x="695939" y="751106"/>
                </a:lnTo>
                <a:lnTo>
                  <a:pt x="696023" y="750731"/>
                </a:lnTo>
                <a:lnTo>
                  <a:pt x="696099" y="750357"/>
                </a:lnTo>
                <a:lnTo>
                  <a:pt x="696049" y="749855"/>
                </a:lnTo>
                <a:lnTo>
                  <a:pt x="695946" y="749469"/>
                </a:lnTo>
                <a:lnTo>
                  <a:pt x="695645" y="749037"/>
                </a:lnTo>
                <a:lnTo>
                  <a:pt x="695197" y="748779"/>
                </a:lnTo>
                <a:lnTo>
                  <a:pt x="694718" y="748763"/>
                </a:lnTo>
                <a:lnTo>
                  <a:pt x="694459" y="748825"/>
                </a:lnTo>
                <a:lnTo>
                  <a:pt x="694235" y="748952"/>
                </a:lnTo>
                <a:lnTo>
                  <a:pt x="693851" y="749327"/>
                </a:lnTo>
                <a:lnTo>
                  <a:pt x="693563" y="749874"/>
                </a:lnTo>
                <a:lnTo>
                  <a:pt x="693442" y="750448"/>
                </a:lnTo>
                <a:lnTo>
                  <a:pt x="693442" y="750905"/>
                </a:lnTo>
                <a:lnTo>
                  <a:pt x="693460" y="751402"/>
                </a:lnTo>
                <a:lnTo>
                  <a:pt x="693653" y="752187"/>
                </a:lnTo>
                <a:lnTo>
                  <a:pt x="694069" y="753096"/>
                </a:lnTo>
                <a:lnTo>
                  <a:pt x="694602" y="753926"/>
                </a:lnTo>
                <a:lnTo>
                  <a:pt x="694684" y="754680"/>
                </a:lnTo>
                <a:lnTo>
                  <a:pt x="694576" y="754952"/>
                </a:lnTo>
                <a:lnTo>
                  <a:pt x="694268" y="755274"/>
                </a:lnTo>
                <a:lnTo>
                  <a:pt x="694024" y="755300"/>
                </a:lnTo>
                <a:lnTo>
                  <a:pt x="693871" y="755370"/>
                </a:lnTo>
                <a:lnTo>
                  <a:pt x="693531" y="755519"/>
                </a:lnTo>
                <a:lnTo>
                  <a:pt x="693243" y="755519"/>
                </a:lnTo>
                <a:lnTo>
                  <a:pt x="692898" y="755331"/>
                </a:lnTo>
                <a:lnTo>
                  <a:pt x="692648" y="755048"/>
                </a:lnTo>
                <a:lnTo>
                  <a:pt x="692674" y="754746"/>
                </a:lnTo>
                <a:lnTo>
                  <a:pt x="692698" y="754158"/>
                </a:lnTo>
                <a:lnTo>
                  <a:pt x="692615" y="753966"/>
                </a:lnTo>
                <a:lnTo>
                  <a:pt x="692507" y="753727"/>
                </a:lnTo>
                <a:lnTo>
                  <a:pt x="692324" y="753493"/>
                </a:lnTo>
                <a:lnTo>
                  <a:pt x="692116" y="753302"/>
                </a:lnTo>
                <a:lnTo>
                  <a:pt x="691657" y="753334"/>
                </a:lnTo>
                <a:lnTo>
                  <a:pt x="691155" y="753547"/>
                </a:lnTo>
                <a:lnTo>
                  <a:pt x="690694" y="753889"/>
                </a:lnTo>
                <a:lnTo>
                  <a:pt x="690189" y="754075"/>
                </a:lnTo>
                <a:lnTo>
                  <a:pt x="689745" y="754075"/>
                </a:lnTo>
                <a:lnTo>
                  <a:pt x="689394" y="753985"/>
                </a:lnTo>
                <a:lnTo>
                  <a:pt x="689067" y="753856"/>
                </a:lnTo>
                <a:lnTo>
                  <a:pt x="688671" y="753424"/>
                </a:lnTo>
                <a:lnTo>
                  <a:pt x="688516" y="752993"/>
                </a:lnTo>
                <a:lnTo>
                  <a:pt x="688459" y="752136"/>
                </a:lnTo>
                <a:lnTo>
                  <a:pt x="688511" y="751053"/>
                </a:lnTo>
                <a:lnTo>
                  <a:pt x="688388" y="750692"/>
                </a:lnTo>
                <a:lnTo>
                  <a:pt x="688171" y="750506"/>
                </a:lnTo>
                <a:lnTo>
                  <a:pt x="687773" y="750545"/>
                </a:lnTo>
                <a:lnTo>
                  <a:pt x="687446" y="750751"/>
                </a:lnTo>
                <a:lnTo>
                  <a:pt x="687216" y="751060"/>
                </a:lnTo>
                <a:lnTo>
                  <a:pt x="687108" y="751356"/>
                </a:lnTo>
                <a:lnTo>
                  <a:pt x="687062" y="751691"/>
                </a:lnTo>
                <a:lnTo>
                  <a:pt x="687206" y="752327"/>
                </a:lnTo>
                <a:lnTo>
                  <a:pt x="687249" y="752515"/>
                </a:lnTo>
                <a:lnTo>
                  <a:pt x="687666" y="753115"/>
                </a:lnTo>
                <a:lnTo>
                  <a:pt x="688010" y="753663"/>
                </a:lnTo>
                <a:lnTo>
                  <a:pt x="688279" y="754121"/>
                </a:lnTo>
                <a:lnTo>
                  <a:pt x="688581" y="754829"/>
                </a:lnTo>
                <a:lnTo>
                  <a:pt x="688658" y="755589"/>
                </a:lnTo>
                <a:lnTo>
                  <a:pt x="688575" y="756227"/>
                </a:lnTo>
                <a:lnTo>
                  <a:pt x="688241" y="756426"/>
                </a:lnTo>
                <a:lnTo>
                  <a:pt x="687921" y="756459"/>
                </a:lnTo>
                <a:lnTo>
                  <a:pt x="687589" y="756569"/>
                </a:lnTo>
                <a:lnTo>
                  <a:pt x="686838" y="756678"/>
                </a:lnTo>
                <a:lnTo>
                  <a:pt x="686371" y="756762"/>
                </a:lnTo>
                <a:lnTo>
                  <a:pt x="685916" y="756685"/>
                </a:lnTo>
                <a:lnTo>
                  <a:pt x="685648" y="756646"/>
                </a:lnTo>
                <a:lnTo>
                  <a:pt x="685250" y="756569"/>
                </a:lnTo>
                <a:lnTo>
                  <a:pt x="685103" y="756529"/>
                </a:lnTo>
                <a:lnTo>
                  <a:pt x="684847" y="756304"/>
                </a:lnTo>
                <a:lnTo>
                  <a:pt x="684519" y="755924"/>
                </a:lnTo>
                <a:lnTo>
                  <a:pt x="684276" y="755789"/>
                </a:lnTo>
                <a:lnTo>
                  <a:pt x="684029" y="755656"/>
                </a:lnTo>
                <a:lnTo>
                  <a:pt x="683604" y="755390"/>
                </a:lnTo>
                <a:lnTo>
                  <a:pt x="683239" y="755215"/>
                </a:lnTo>
                <a:lnTo>
                  <a:pt x="682567" y="754893"/>
                </a:lnTo>
                <a:lnTo>
                  <a:pt x="681676" y="754397"/>
                </a:lnTo>
                <a:lnTo>
                  <a:pt x="681030" y="754127"/>
                </a:lnTo>
                <a:lnTo>
                  <a:pt x="680517" y="753696"/>
                </a:lnTo>
                <a:lnTo>
                  <a:pt x="680299" y="753225"/>
                </a:lnTo>
                <a:lnTo>
                  <a:pt x="680325" y="752620"/>
                </a:lnTo>
                <a:lnTo>
                  <a:pt x="680580" y="752033"/>
                </a:lnTo>
                <a:lnTo>
                  <a:pt x="680991" y="751196"/>
                </a:lnTo>
                <a:lnTo>
                  <a:pt x="681100" y="750569"/>
                </a:lnTo>
                <a:lnTo>
                  <a:pt x="680971" y="750286"/>
                </a:lnTo>
                <a:lnTo>
                  <a:pt x="680644" y="750100"/>
                </a:lnTo>
                <a:lnTo>
                  <a:pt x="680146" y="750133"/>
                </a:lnTo>
                <a:lnTo>
                  <a:pt x="679606" y="750430"/>
                </a:lnTo>
                <a:lnTo>
                  <a:pt x="679250" y="750654"/>
                </a:lnTo>
                <a:lnTo>
                  <a:pt x="678806" y="751014"/>
                </a:lnTo>
                <a:lnTo>
                  <a:pt x="678378" y="751492"/>
                </a:lnTo>
                <a:lnTo>
                  <a:pt x="677904" y="752600"/>
                </a:lnTo>
                <a:lnTo>
                  <a:pt x="677647" y="753025"/>
                </a:lnTo>
                <a:lnTo>
                  <a:pt x="677417" y="753192"/>
                </a:lnTo>
                <a:lnTo>
                  <a:pt x="677212" y="753495"/>
                </a:lnTo>
                <a:lnTo>
                  <a:pt x="677212" y="753683"/>
                </a:lnTo>
                <a:lnTo>
                  <a:pt x="677289" y="754158"/>
                </a:lnTo>
                <a:lnTo>
                  <a:pt x="677583" y="754623"/>
                </a:lnTo>
                <a:lnTo>
                  <a:pt x="678198" y="755144"/>
                </a:lnTo>
                <a:lnTo>
                  <a:pt x="678461" y="755646"/>
                </a:lnTo>
                <a:lnTo>
                  <a:pt x="678806" y="756395"/>
                </a:lnTo>
                <a:lnTo>
                  <a:pt x="678852" y="756691"/>
                </a:lnTo>
                <a:lnTo>
                  <a:pt x="678788" y="756930"/>
                </a:lnTo>
                <a:lnTo>
                  <a:pt x="678589" y="757143"/>
                </a:lnTo>
                <a:lnTo>
                  <a:pt x="678385" y="757193"/>
                </a:lnTo>
                <a:lnTo>
                  <a:pt x="678115" y="757187"/>
                </a:lnTo>
                <a:lnTo>
                  <a:pt x="677663" y="757187"/>
                </a:lnTo>
                <a:lnTo>
                  <a:pt x="677469" y="757406"/>
                </a:lnTo>
                <a:lnTo>
                  <a:pt x="677296" y="757439"/>
                </a:lnTo>
                <a:lnTo>
                  <a:pt x="676892" y="757484"/>
                </a:lnTo>
                <a:lnTo>
                  <a:pt x="676655" y="757574"/>
                </a:lnTo>
                <a:lnTo>
                  <a:pt x="675790" y="757677"/>
                </a:lnTo>
                <a:lnTo>
                  <a:pt x="675342" y="757857"/>
                </a:lnTo>
                <a:lnTo>
                  <a:pt x="674382" y="758631"/>
                </a:lnTo>
                <a:lnTo>
                  <a:pt x="673932" y="758953"/>
                </a:lnTo>
                <a:lnTo>
                  <a:pt x="673728" y="758900"/>
                </a:lnTo>
                <a:lnTo>
                  <a:pt x="673446" y="758940"/>
                </a:lnTo>
                <a:lnTo>
                  <a:pt x="672684" y="759075"/>
                </a:lnTo>
                <a:lnTo>
                  <a:pt x="672197" y="759095"/>
                </a:lnTo>
                <a:lnTo>
                  <a:pt x="672050" y="758959"/>
                </a:lnTo>
                <a:lnTo>
                  <a:pt x="671846" y="758742"/>
                </a:lnTo>
                <a:lnTo>
                  <a:pt x="671659" y="758593"/>
                </a:lnTo>
                <a:lnTo>
                  <a:pt x="671242" y="758554"/>
                </a:lnTo>
                <a:lnTo>
                  <a:pt x="671025" y="758560"/>
                </a:lnTo>
                <a:lnTo>
                  <a:pt x="670711" y="758720"/>
                </a:lnTo>
                <a:lnTo>
                  <a:pt x="669866" y="759095"/>
                </a:lnTo>
                <a:lnTo>
                  <a:pt x="669149" y="759584"/>
                </a:lnTo>
                <a:lnTo>
                  <a:pt x="668770" y="759736"/>
                </a:lnTo>
                <a:lnTo>
                  <a:pt x="668548" y="759780"/>
                </a:lnTo>
                <a:lnTo>
                  <a:pt x="668227" y="759700"/>
                </a:lnTo>
                <a:lnTo>
                  <a:pt x="667931" y="759733"/>
                </a:lnTo>
                <a:lnTo>
                  <a:pt x="667567" y="759484"/>
                </a:lnTo>
                <a:lnTo>
                  <a:pt x="667356" y="759347"/>
                </a:lnTo>
                <a:lnTo>
                  <a:pt x="667145" y="759152"/>
                </a:lnTo>
                <a:lnTo>
                  <a:pt x="666932" y="758882"/>
                </a:lnTo>
                <a:lnTo>
                  <a:pt x="666926" y="758218"/>
                </a:lnTo>
                <a:lnTo>
                  <a:pt x="666837" y="758026"/>
                </a:lnTo>
                <a:lnTo>
                  <a:pt x="666613" y="757833"/>
                </a:lnTo>
                <a:lnTo>
                  <a:pt x="666548" y="757684"/>
                </a:lnTo>
                <a:lnTo>
                  <a:pt x="666093" y="757355"/>
                </a:lnTo>
                <a:lnTo>
                  <a:pt x="665722" y="757195"/>
                </a:lnTo>
                <a:lnTo>
                  <a:pt x="665184" y="757116"/>
                </a:lnTo>
                <a:lnTo>
                  <a:pt x="664703" y="757407"/>
                </a:lnTo>
                <a:lnTo>
                  <a:pt x="664537" y="757607"/>
                </a:lnTo>
                <a:lnTo>
                  <a:pt x="664146" y="758070"/>
                </a:lnTo>
                <a:lnTo>
                  <a:pt x="664108" y="758322"/>
                </a:lnTo>
                <a:lnTo>
                  <a:pt x="663961" y="758737"/>
                </a:lnTo>
                <a:lnTo>
                  <a:pt x="663711" y="759095"/>
                </a:lnTo>
                <a:lnTo>
                  <a:pt x="663608" y="759384"/>
                </a:lnTo>
                <a:lnTo>
                  <a:pt x="663614" y="760125"/>
                </a:lnTo>
                <a:lnTo>
                  <a:pt x="663577" y="760782"/>
                </a:lnTo>
                <a:lnTo>
                  <a:pt x="663570" y="761170"/>
                </a:lnTo>
                <a:lnTo>
                  <a:pt x="663644" y="761486"/>
                </a:lnTo>
                <a:lnTo>
                  <a:pt x="663685" y="761665"/>
                </a:lnTo>
                <a:lnTo>
                  <a:pt x="663744" y="762297"/>
                </a:lnTo>
                <a:lnTo>
                  <a:pt x="663673" y="762870"/>
                </a:lnTo>
                <a:lnTo>
                  <a:pt x="663590" y="763193"/>
                </a:lnTo>
                <a:lnTo>
                  <a:pt x="663487" y="763959"/>
                </a:lnTo>
                <a:lnTo>
                  <a:pt x="663340" y="764455"/>
                </a:lnTo>
                <a:lnTo>
                  <a:pt x="663206" y="764720"/>
                </a:lnTo>
                <a:lnTo>
                  <a:pt x="662905" y="765235"/>
                </a:lnTo>
                <a:lnTo>
                  <a:pt x="662578" y="765789"/>
                </a:lnTo>
                <a:lnTo>
                  <a:pt x="662247" y="765799"/>
                </a:lnTo>
                <a:lnTo>
                  <a:pt x="661592" y="765866"/>
                </a:lnTo>
                <a:lnTo>
                  <a:pt x="661196" y="765810"/>
                </a:lnTo>
                <a:lnTo>
                  <a:pt x="660905" y="765769"/>
                </a:lnTo>
                <a:lnTo>
                  <a:pt x="660521" y="765866"/>
                </a:lnTo>
                <a:lnTo>
                  <a:pt x="660195" y="765951"/>
                </a:lnTo>
                <a:lnTo>
                  <a:pt x="659811" y="766061"/>
                </a:lnTo>
                <a:lnTo>
                  <a:pt x="659003" y="766401"/>
                </a:lnTo>
                <a:lnTo>
                  <a:pt x="658338" y="766885"/>
                </a:lnTo>
                <a:lnTo>
                  <a:pt x="657582" y="767645"/>
                </a:lnTo>
                <a:lnTo>
                  <a:pt x="657473" y="768037"/>
                </a:lnTo>
                <a:lnTo>
                  <a:pt x="657548" y="768608"/>
                </a:lnTo>
                <a:lnTo>
                  <a:pt x="657582" y="768870"/>
                </a:lnTo>
                <a:lnTo>
                  <a:pt x="657376" y="769385"/>
                </a:lnTo>
                <a:lnTo>
                  <a:pt x="657139" y="769468"/>
                </a:lnTo>
                <a:lnTo>
                  <a:pt x="656745" y="769475"/>
                </a:lnTo>
                <a:lnTo>
                  <a:pt x="656320" y="769223"/>
                </a:lnTo>
                <a:lnTo>
                  <a:pt x="655826" y="768883"/>
                </a:lnTo>
                <a:lnTo>
                  <a:pt x="655669" y="768801"/>
                </a:lnTo>
                <a:lnTo>
                  <a:pt x="655488" y="768708"/>
                </a:lnTo>
                <a:lnTo>
                  <a:pt x="655192" y="768675"/>
                </a:lnTo>
                <a:lnTo>
                  <a:pt x="654847" y="768785"/>
                </a:lnTo>
                <a:lnTo>
                  <a:pt x="654454" y="769027"/>
                </a:lnTo>
                <a:lnTo>
                  <a:pt x="654024" y="769295"/>
                </a:lnTo>
                <a:lnTo>
                  <a:pt x="653732" y="769527"/>
                </a:lnTo>
                <a:lnTo>
                  <a:pt x="653387" y="769861"/>
                </a:lnTo>
                <a:lnTo>
                  <a:pt x="652945" y="770364"/>
                </a:lnTo>
                <a:lnTo>
                  <a:pt x="652868" y="770699"/>
                </a:lnTo>
                <a:lnTo>
                  <a:pt x="652849" y="771059"/>
                </a:lnTo>
                <a:lnTo>
                  <a:pt x="652945" y="771357"/>
                </a:lnTo>
                <a:lnTo>
                  <a:pt x="653053" y="771891"/>
                </a:lnTo>
                <a:lnTo>
                  <a:pt x="652986" y="772356"/>
                </a:lnTo>
                <a:lnTo>
                  <a:pt x="652958" y="772555"/>
                </a:lnTo>
                <a:lnTo>
                  <a:pt x="652798" y="773031"/>
                </a:lnTo>
                <a:lnTo>
                  <a:pt x="652688" y="773456"/>
                </a:lnTo>
                <a:lnTo>
                  <a:pt x="652365" y="773734"/>
                </a:lnTo>
                <a:lnTo>
                  <a:pt x="651894" y="773921"/>
                </a:lnTo>
                <a:lnTo>
                  <a:pt x="651619" y="774192"/>
                </a:lnTo>
                <a:lnTo>
                  <a:pt x="651389" y="774668"/>
                </a:lnTo>
                <a:lnTo>
                  <a:pt x="651187" y="774764"/>
                </a:lnTo>
                <a:lnTo>
                  <a:pt x="650901" y="774745"/>
                </a:lnTo>
                <a:lnTo>
                  <a:pt x="650790" y="774620"/>
                </a:lnTo>
                <a:lnTo>
                  <a:pt x="650427" y="774926"/>
                </a:lnTo>
                <a:lnTo>
                  <a:pt x="650357" y="775299"/>
                </a:lnTo>
                <a:lnTo>
                  <a:pt x="650267" y="775899"/>
                </a:lnTo>
                <a:lnTo>
                  <a:pt x="650229" y="776198"/>
                </a:lnTo>
                <a:lnTo>
                  <a:pt x="650179" y="776594"/>
                </a:lnTo>
                <a:lnTo>
                  <a:pt x="650036" y="776820"/>
                </a:lnTo>
                <a:lnTo>
                  <a:pt x="649755" y="776949"/>
                </a:lnTo>
                <a:lnTo>
                  <a:pt x="649569" y="776717"/>
                </a:lnTo>
                <a:lnTo>
                  <a:pt x="649410" y="776588"/>
                </a:lnTo>
                <a:lnTo>
                  <a:pt x="649184" y="776467"/>
                </a:lnTo>
                <a:lnTo>
                  <a:pt x="649037" y="776337"/>
                </a:lnTo>
                <a:lnTo>
                  <a:pt x="648890" y="775950"/>
                </a:lnTo>
                <a:lnTo>
                  <a:pt x="648993" y="775737"/>
                </a:lnTo>
                <a:lnTo>
                  <a:pt x="648993" y="775474"/>
                </a:lnTo>
                <a:lnTo>
                  <a:pt x="648890" y="775255"/>
                </a:lnTo>
                <a:lnTo>
                  <a:pt x="648763" y="775023"/>
                </a:lnTo>
                <a:lnTo>
                  <a:pt x="648776" y="774854"/>
                </a:lnTo>
                <a:lnTo>
                  <a:pt x="648679" y="774295"/>
                </a:lnTo>
                <a:lnTo>
                  <a:pt x="648409" y="773450"/>
                </a:lnTo>
                <a:lnTo>
                  <a:pt x="648064" y="773154"/>
                </a:lnTo>
                <a:lnTo>
                  <a:pt x="647603" y="773031"/>
                </a:lnTo>
                <a:lnTo>
                  <a:pt x="647387" y="773113"/>
                </a:lnTo>
                <a:lnTo>
                  <a:pt x="646892" y="773303"/>
                </a:lnTo>
                <a:lnTo>
                  <a:pt x="646181" y="773908"/>
                </a:lnTo>
                <a:lnTo>
                  <a:pt x="645919" y="774423"/>
                </a:lnTo>
                <a:lnTo>
                  <a:pt x="645733" y="775132"/>
                </a:lnTo>
                <a:lnTo>
                  <a:pt x="645438" y="775893"/>
                </a:lnTo>
                <a:lnTo>
                  <a:pt x="645118" y="776795"/>
                </a:lnTo>
                <a:lnTo>
                  <a:pt x="644689" y="777670"/>
                </a:lnTo>
                <a:lnTo>
                  <a:pt x="644259" y="778314"/>
                </a:lnTo>
                <a:lnTo>
                  <a:pt x="643702" y="778811"/>
                </a:lnTo>
                <a:lnTo>
                  <a:pt x="642852" y="779179"/>
                </a:lnTo>
                <a:lnTo>
                  <a:pt x="642217" y="779758"/>
                </a:lnTo>
                <a:lnTo>
                  <a:pt x="641442" y="780312"/>
                </a:lnTo>
                <a:lnTo>
                  <a:pt x="641109" y="780468"/>
                </a:lnTo>
                <a:lnTo>
                  <a:pt x="640775" y="780389"/>
                </a:lnTo>
                <a:lnTo>
                  <a:pt x="640558" y="780170"/>
                </a:lnTo>
                <a:lnTo>
                  <a:pt x="640456" y="779984"/>
                </a:lnTo>
                <a:lnTo>
                  <a:pt x="640437" y="779611"/>
                </a:lnTo>
                <a:lnTo>
                  <a:pt x="640437" y="779423"/>
                </a:lnTo>
                <a:lnTo>
                  <a:pt x="640584" y="779120"/>
                </a:lnTo>
                <a:lnTo>
                  <a:pt x="640724" y="778850"/>
                </a:lnTo>
                <a:lnTo>
                  <a:pt x="640801" y="778470"/>
                </a:lnTo>
                <a:lnTo>
                  <a:pt x="640858" y="778180"/>
                </a:lnTo>
                <a:lnTo>
                  <a:pt x="640911" y="777832"/>
                </a:lnTo>
                <a:lnTo>
                  <a:pt x="640988" y="777446"/>
                </a:lnTo>
                <a:lnTo>
                  <a:pt x="641172" y="776743"/>
                </a:lnTo>
                <a:lnTo>
                  <a:pt x="641333" y="776228"/>
                </a:lnTo>
                <a:lnTo>
                  <a:pt x="641563" y="775893"/>
                </a:lnTo>
                <a:lnTo>
                  <a:pt x="641910" y="775525"/>
                </a:lnTo>
                <a:lnTo>
                  <a:pt x="642204" y="775152"/>
                </a:lnTo>
                <a:lnTo>
                  <a:pt x="642678" y="774604"/>
                </a:lnTo>
                <a:lnTo>
                  <a:pt x="643100" y="773991"/>
                </a:lnTo>
                <a:lnTo>
                  <a:pt x="643210" y="773638"/>
                </a:lnTo>
                <a:lnTo>
                  <a:pt x="643170" y="773180"/>
                </a:lnTo>
                <a:lnTo>
                  <a:pt x="643076" y="772768"/>
                </a:lnTo>
                <a:lnTo>
                  <a:pt x="642646" y="772200"/>
                </a:lnTo>
                <a:lnTo>
                  <a:pt x="642268" y="772104"/>
                </a:lnTo>
                <a:lnTo>
                  <a:pt x="641833" y="772155"/>
                </a:lnTo>
                <a:lnTo>
                  <a:pt x="641519" y="772433"/>
                </a:lnTo>
                <a:lnTo>
                  <a:pt x="641198" y="772593"/>
                </a:lnTo>
                <a:lnTo>
                  <a:pt x="640788" y="772768"/>
                </a:lnTo>
                <a:lnTo>
                  <a:pt x="640610" y="773000"/>
                </a:lnTo>
                <a:lnTo>
                  <a:pt x="640327" y="773250"/>
                </a:lnTo>
                <a:lnTo>
                  <a:pt x="640149" y="773334"/>
                </a:lnTo>
                <a:lnTo>
                  <a:pt x="639989" y="773437"/>
                </a:lnTo>
                <a:lnTo>
                  <a:pt x="639675" y="773760"/>
                </a:lnTo>
                <a:lnTo>
                  <a:pt x="639495" y="774030"/>
                </a:lnTo>
                <a:lnTo>
                  <a:pt x="639302" y="774532"/>
                </a:lnTo>
                <a:lnTo>
                  <a:pt x="639078" y="774964"/>
                </a:lnTo>
                <a:lnTo>
                  <a:pt x="638931" y="775487"/>
                </a:lnTo>
                <a:lnTo>
                  <a:pt x="638924" y="775737"/>
                </a:lnTo>
                <a:lnTo>
                  <a:pt x="639004" y="776036"/>
                </a:lnTo>
                <a:lnTo>
                  <a:pt x="638983" y="776453"/>
                </a:lnTo>
                <a:lnTo>
                  <a:pt x="638976" y="777549"/>
                </a:lnTo>
                <a:lnTo>
                  <a:pt x="638713" y="778174"/>
                </a:lnTo>
                <a:lnTo>
                  <a:pt x="638232" y="778837"/>
                </a:lnTo>
                <a:lnTo>
                  <a:pt x="637835" y="779094"/>
                </a:lnTo>
                <a:lnTo>
                  <a:pt x="637464" y="779076"/>
                </a:lnTo>
                <a:lnTo>
                  <a:pt x="637183" y="778875"/>
                </a:lnTo>
                <a:lnTo>
                  <a:pt x="637156" y="778662"/>
                </a:lnTo>
                <a:lnTo>
                  <a:pt x="637073" y="778522"/>
                </a:lnTo>
                <a:lnTo>
                  <a:pt x="637042" y="778270"/>
                </a:lnTo>
                <a:lnTo>
                  <a:pt x="636843" y="777961"/>
                </a:lnTo>
                <a:lnTo>
                  <a:pt x="636498" y="777457"/>
                </a:lnTo>
                <a:lnTo>
                  <a:pt x="636491" y="777278"/>
                </a:lnTo>
                <a:lnTo>
                  <a:pt x="636331" y="777078"/>
                </a:lnTo>
                <a:lnTo>
                  <a:pt x="636190" y="776905"/>
                </a:lnTo>
                <a:lnTo>
                  <a:pt x="636139" y="776646"/>
                </a:lnTo>
                <a:lnTo>
                  <a:pt x="635960" y="776511"/>
                </a:lnTo>
                <a:lnTo>
                  <a:pt x="635562" y="776318"/>
                </a:lnTo>
                <a:lnTo>
                  <a:pt x="634864" y="776138"/>
                </a:lnTo>
                <a:lnTo>
                  <a:pt x="634666" y="776046"/>
                </a:lnTo>
                <a:lnTo>
                  <a:pt x="634346" y="775912"/>
                </a:lnTo>
                <a:lnTo>
                  <a:pt x="633788" y="775577"/>
                </a:lnTo>
                <a:lnTo>
                  <a:pt x="633494" y="775242"/>
                </a:lnTo>
                <a:lnTo>
                  <a:pt x="633288" y="775036"/>
                </a:lnTo>
                <a:lnTo>
                  <a:pt x="633180" y="774887"/>
                </a:lnTo>
                <a:lnTo>
                  <a:pt x="632859" y="774462"/>
                </a:lnTo>
                <a:lnTo>
                  <a:pt x="632673" y="774146"/>
                </a:lnTo>
                <a:lnTo>
                  <a:pt x="632590" y="773914"/>
                </a:lnTo>
                <a:lnTo>
                  <a:pt x="632495" y="773618"/>
                </a:lnTo>
                <a:lnTo>
                  <a:pt x="632565" y="773425"/>
                </a:lnTo>
                <a:lnTo>
                  <a:pt x="632475" y="773186"/>
                </a:lnTo>
                <a:lnTo>
                  <a:pt x="632302" y="773077"/>
                </a:lnTo>
                <a:lnTo>
                  <a:pt x="632148" y="773110"/>
                </a:lnTo>
                <a:lnTo>
                  <a:pt x="631899" y="773114"/>
                </a:lnTo>
                <a:lnTo>
                  <a:pt x="631687" y="773334"/>
                </a:lnTo>
                <a:lnTo>
                  <a:pt x="631290" y="773392"/>
                </a:lnTo>
                <a:lnTo>
                  <a:pt x="630868" y="773386"/>
                </a:lnTo>
                <a:lnTo>
                  <a:pt x="630521" y="773316"/>
                </a:lnTo>
                <a:lnTo>
                  <a:pt x="630330" y="773057"/>
                </a:lnTo>
                <a:lnTo>
                  <a:pt x="630233" y="772858"/>
                </a:lnTo>
                <a:lnTo>
                  <a:pt x="630260" y="772542"/>
                </a:lnTo>
                <a:lnTo>
                  <a:pt x="630253" y="772343"/>
                </a:lnTo>
                <a:lnTo>
                  <a:pt x="630050" y="772173"/>
                </a:lnTo>
                <a:lnTo>
                  <a:pt x="629810" y="772071"/>
                </a:lnTo>
                <a:lnTo>
                  <a:pt x="629705" y="771914"/>
                </a:lnTo>
                <a:lnTo>
                  <a:pt x="629759" y="771716"/>
                </a:lnTo>
                <a:lnTo>
                  <a:pt x="629965" y="771484"/>
                </a:lnTo>
                <a:lnTo>
                  <a:pt x="630163" y="771344"/>
                </a:lnTo>
                <a:lnTo>
                  <a:pt x="630330" y="771111"/>
                </a:lnTo>
                <a:lnTo>
                  <a:pt x="630490" y="770995"/>
                </a:lnTo>
                <a:lnTo>
                  <a:pt x="630874" y="770763"/>
                </a:lnTo>
                <a:lnTo>
                  <a:pt x="631079" y="770397"/>
                </a:lnTo>
                <a:lnTo>
                  <a:pt x="631015" y="769946"/>
                </a:lnTo>
                <a:lnTo>
                  <a:pt x="630995" y="769771"/>
                </a:lnTo>
                <a:lnTo>
                  <a:pt x="630945" y="769552"/>
                </a:lnTo>
                <a:lnTo>
                  <a:pt x="630644" y="769404"/>
                </a:lnTo>
                <a:lnTo>
                  <a:pt x="630330" y="769295"/>
                </a:lnTo>
                <a:lnTo>
                  <a:pt x="630106" y="769082"/>
                </a:lnTo>
                <a:lnTo>
                  <a:pt x="630022" y="768940"/>
                </a:lnTo>
                <a:lnTo>
                  <a:pt x="629651" y="768631"/>
                </a:lnTo>
                <a:lnTo>
                  <a:pt x="629491" y="768431"/>
                </a:lnTo>
                <a:lnTo>
                  <a:pt x="629267" y="768057"/>
                </a:lnTo>
                <a:lnTo>
                  <a:pt x="629023" y="767432"/>
                </a:lnTo>
                <a:lnTo>
                  <a:pt x="629074" y="767065"/>
                </a:lnTo>
                <a:lnTo>
                  <a:pt x="629234" y="766788"/>
                </a:lnTo>
                <a:lnTo>
                  <a:pt x="629509" y="766492"/>
                </a:lnTo>
                <a:lnTo>
                  <a:pt x="629702" y="766499"/>
                </a:lnTo>
                <a:lnTo>
                  <a:pt x="630294" y="766427"/>
                </a:lnTo>
                <a:lnTo>
                  <a:pt x="630323" y="766034"/>
                </a:lnTo>
                <a:lnTo>
                  <a:pt x="630497" y="765776"/>
                </a:lnTo>
                <a:lnTo>
                  <a:pt x="630611" y="765474"/>
                </a:lnTo>
                <a:lnTo>
                  <a:pt x="630586" y="764906"/>
                </a:lnTo>
                <a:lnTo>
                  <a:pt x="630470" y="764739"/>
                </a:lnTo>
                <a:lnTo>
                  <a:pt x="630284" y="764720"/>
                </a:lnTo>
                <a:lnTo>
                  <a:pt x="629574" y="764875"/>
                </a:lnTo>
                <a:lnTo>
                  <a:pt x="629030" y="765075"/>
                </a:lnTo>
                <a:lnTo>
                  <a:pt x="628222" y="765673"/>
                </a:lnTo>
                <a:lnTo>
                  <a:pt x="628108" y="765879"/>
                </a:lnTo>
                <a:lnTo>
                  <a:pt x="627864" y="766376"/>
                </a:lnTo>
                <a:lnTo>
                  <a:pt x="627313" y="767078"/>
                </a:lnTo>
                <a:lnTo>
                  <a:pt x="626929" y="767200"/>
                </a:lnTo>
                <a:lnTo>
                  <a:pt x="626250" y="767419"/>
                </a:lnTo>
                <a:lnTo>
                  <a:pt x="625814" y="767709"/>
                </a:lnTo>
                <a:lnTo>
                  <a:pt x="625526" y="767987"/>
                </a:lnTo>
                <a:lnTo>
                  <a:pt x="625418" y="768180"/>
                </a:lnTo>
                <a:lnTo>
                  <a:pt x="625411" y="768360"/>
                </a:lnTo>
                <a:lnTo>
                  <a:pt x="625289" y="768933"/>
                </a:lnTo>
                <a:lnTo>
                  <a:pt x="625071" y="769494"/>
                </a:lnTo>
                <a:lnTo>
                  <a:pt x="624975" y="769797"/>
                </a:lnTo>
                <a:lnTo>
                  <a:pt x="624654" y="770557"/>
                </a:lnTo>
                <a:lnTo>
                  <a:pt x="624507" y="770673"/>
                </a:lnTo>
                <a:lnTo>
                  <a:pt x="624290" y="770822"/>
                </a:lnTo>
                <a:lnTo>
                  <a:pt x="624246" y="771002"/>
                </a:lnTo>
                <a:lnTo>
                  <a:pt x="623982" y="770982"/>
                </a:lnTo>
                <a:lnTo>
                  <a:pt x="623925" y="771175"/>
                </a:lnTo>
                <a:lnTo>
                  <a:pt x="623624" y="771254"/>
                </a:lnTo>
                <a:lnTo>
                  <a:pt x="623284" y="771111"/>
                </a:lnTo>
                <a:lnTo>
                  <a:pt x="623233" y="770840"/>
                </a:lnTo>
                <a:lnTo>
                  <a:pt x="623027" y="770730"/>
                </a:lnTo>
                <a:lnTo>
                  <a:pt x="622856" y="770551"/>
                </a:lnTo>
                <a:lnTo>
                  <a:pt x="622445" y="770384"/>
                </a:lnTo>
                <a:lnTo>
                  <a:pt x="622035" y="770371"/>
                </a:lnTo>
                <a:lnTo>
                  <a:pt x="621683" y="770448"/>
                </a:lnTo>
                <a:lnTo>
                  <a:pt x="621242" y="770596"/>
                </a:lnTo>
                <a:lnTo>
                  <a:pt x="621082" y="770730"/>
                </a:lnTo>
                <a:lnTo>
                  <a:pt x="620889" y="771028"/>
                </a:lnTo>
                <a:lnTo>
                  <a:pt x="620555" y="771234"/>
                </a:lnTo>
                <a:lnTo>
                  <a:pt x="620197" y="771407"/>
                </a:lnTo>
                <a:lnTo>
                  <a:pt x="619775" y="771723"/>
                </a:lnTo>
                <a:lnTo>
                  <a:pt x="619461" y="771723"/>
                </a:lnTo>
                <a:lnTo>
                  <a:pt x="619448" y="771878"/>
                </a:lnTo>
                <a:lnTo>
                  <a:pt x="619301" y="771885"/>
                </a:lnTo>
                <a:lnTo>
                  <a:pt x="618877" y="771865"/>
                </a:lnTo>
                <a:lnTo>
                  <a:pt x="618462" y="771942"/>
                </a:lnTo>
                <a:lnTo>
                  <a:pt x="617936" y="771775"/>
                </a:lnTo>
                <a:lnTo>
                  <a:pt x="617033" y="771692"/>
                </a:lnTo>
                <a:lnTo>
                  <a:pt x="616618" y="771723"/>
                </a:lnTo>
                <a:lnTo>
                  <a:pt x="616315" y="771710"/>
                </a:lnTo>
                <a:lnTo>
                  <a:pt x="615682" y="771703"/>
                </a:lnTo>
                <a:lnTo>
                  <a:pt x="615118" y="771716"/>
                </a:lnTo>
                <a:lnTo>
                  <a:pt x="614580" y="771563"/>
                </a:lnTo>
                <a:lnTo>
                  <a:pt x="614310" y="771420"/>
                </a:lnTo>
                <a:lnTo>
                  <a:pt x="613992" y="771267"/>
                </a:lnTo>
                <a:lnTo>
                  <a:pt x="613274" y="770408"/>
                </a:lnTo>
                <a:lnTo>
                  <a:pt x="613114" y="770384"/>
                </a:lnTo>
                <a:lnTo>
                  <a:pt x="613011" y="770641"/>
                </a:lnTo>
                <a:lnTo>
                  <a:pt x="612774" y="771066"/>
                </a:lnTo>
                <a:lnTo>
                  <a:pt x="612402" y="771201"/>
                </a:lnTo>
                <a:lnTo>
                  <a:pt x="612088" y="771138"/>
                </a:lnTo>
                <a:lnTo>
                  <a:pt x="611783" y="771030"/>
                </a:lnTo>
                <a:lnTo>
                  <a:pt x="611712" y="770856"/>
                </a:lnTo>
                <a:lnTo>
                  <a:pt x="611117" y="769399"/>
                </a:lnTo>
                <a:lnTo>
                  <a:pt x="610783" y="765552"/>
                </a:lnTo>
                <a:lnTo>
                  <a:pt x="610824" y="763842"/>
                </a:lnTo>
                <a:lnTo>
                  <a:pt x="610054" y="760421"/>
                </a:lnTo>
                <a:lnTo>
                  <a:pt x="609094" y="756147"/>
                </a:lnTo>
                <a:lnTo>
                  <a:pt x="608411" y="749091"/>
                </a:lnTo>
                <a:lnTo>
                  <a:pt x="607232" y="736053"/>
                </a:lnTo>
                <a:lnTo>
                  <a:pt x="607490" y="734128"/>
                </a:lnTo>
                <a:lnTo>
                  <a:pt x="609018" y="732418"/>
                </a:lnTo>
                <a:lnTo>
                  <a:pt x="610151" y="729426"/>
                </a:lnTo>
                <a:lnTo>
                  <a:pt x="609999" y="726860"/>
                </a:lnTo>
                <a:lnTo>
                  <a:pt x="608726" y="724661"/>
                </a:lnTo>
                <a:lnTo>
                  <a:pt x="607987" y="724595"/>
                </a:lnTo>
                <a:lnTo>
                  <a:pt x="607248" y="723912"/>
                </a:lnTo>
                <a:lnTo>
                  <a:pt x="606387" y="723972"/>
                </a:lnTo>
                <a:lnTo>
                  <a:pt x="605466" y="722545"/>
                </a:lnTo>
                <a:lnTo>
                  <a:pt x="604966" y="722749"/>
                </a:lnTo>
                <a:lnTo>
                  <a:pt x="603059" y="723529"/>
                </a:lnTo>
                <a:lnTo>
                  <a:pt x="602641" y="722955"/>
                </a:lnTo>
                <a:lnTo>
                  <a:pt x="602199" y="722350"/>
                </a:lnTo>
                <a:lnTo>
                  <a:pt x="601274" y="722409"/>
                </a:lnTo>
                <a:lnTo>
                  <a:pt x="600469" y="723647"/>
                </a:lnTo>
                <a:lnTo>
                  <a:pt x="599792" y="723521"/>
                </a:lnTo>
                <a:lnTo>
                  <a:pt x="598945" y="722097"/>
                </a:lnTo>
                <a:lnTo>
                  <a:pt x="596318" y="722277"/>
                </a:lnTo>
                <a:lnTo>
                  <a:pt x="597222" y="719170"/>
                </a:lnTo>
                <a:lnTo>
                  <a:pt x="599225" y="715321"/>
                </a:lnTo>
                <a:lnTo>
                  <a:pt x="599943" y="711900"/>
                </a:lnTo>
                <a:lnTo>
                  <a:pt x="598355" y="707199"/>
                </a:lnTo>
                <a:lnTo>
                  <a:pt x="598891" y="693520"/>
                </a:lnTo>
                <a:lnTo>
                  <a:pt x="600696" y="689030"/>
                </a:lnTo>
                <a:lnTo>
                  <a:pt x="605703" y="683899"/>
                </a:lnTo>
                <a:lnTo>
                  <a:pt x="608540" y="680691"/>
                </a:lnTo>
                <a:lnTo>
                  <a:pt x="610376" y="674920"/>
                </a:lnTo>
                <a:lnTo>
                  <a:pt x="612460" y="667652"/>
                </a:lnTo>
                <a:lnTo>
                  <a:pt x="612590" y="662096"/>
                </a:lnTo>
                <a:lnTo>
                  <a:pt x="611160" y="659745"/>
                </a:lnTo>
                <a:lnTo>
                  <a:pt x="608236" y="657609"/>
                </a:lnTo>
                <a:lnTo>
                  <a:pt x="608100" y="654404"/>
                </a:lnTo>
                <a:lnTo>
                  <a:pt x="609495" y="651721"/>
                </a:lnTo>
                <a:lnTo>
                  <a:pt x="609609" y="651502"/>
                </a:lnTo>
                <a:lnTo>
                  <a:pt x="610187" y="650395"/>
                </a:lnTo>
                <a:lnTo>
                  <a:pt x="611042" y="648752"/>
                </a:lnTo>
                <a:lnTo>
                  <a:pt x="613218" y="644571"/>
                </a:lnTo>
                <a:lnTo>
                  <a:pt x="615449" y="640082"/>
                </a:lnTo>
                <a:lnTo>
                  <a:pt x="617633" y="637517"/>
                </a:lnTo>
                <a:lnTo>
                  <a:pt x="621734" y="634737"/>
                </a:lnTo>
                <a:lnTo>
                  <a:pt x="623094" y="631104"/>
                </a:lnTo>
                <a:lnTo>
                  <a:pt x="620596" y="628967"/>
                </a:lnTo>
                <a:lnTo>
                  <a:pt x="621932" y="626403"/>
                </a:lnTo>
                <a:lnTo>
                  <a:pt x="631967" y="621887"/>
                </a:lnTo>
                <a:lnTo>
                  <a:pt x="632729" y="614511"/>
                </a:lnTo>
                <a:lnTo>
                  <a:pt x="630703" y="611840"/>
                </a:lnTo>
                <a:lnTo>
                  <a:pt x="630403" y="608305"/>
                </a:lnTo>
                <a:lnTo>
                  <a:pt x="629360" y="606816"/>
                </a:lnTo>
                <a:lnTo>
                  <a:pt x="629426" y="605699"/>
                </a:lnTo>
                <a:lnTo>
                  <a:pt x="628935" y="604644"/>
                </a:lnTo>
                <a:lnTo>
                  <a:pt x="627673" y="603021"/>
                </a:lnTo>
                <a:lnTo>
                  <a:pt x="625737" y="601598"/>
                </a:lnTo>
                <a:lnTo>
                  <a:pt x="625431" y="600605"/>
                </a:lnTo>
                <a:lnTo>
                  <a:pt x="624571" y="599860"/>
                </a:lnTo>
                <a:lnTo>
                  <a:pt x="625313" y="598869"/>
                </a:lnTo>
                <a:lnTo>
                  <a:pt x="624463" y="597111"/>
                </a:lnTo>
                <a:lnTo>
                  <a:pt x="624766" y="596264"/>
                </a:lnTo>
                <a:lnTo>
                  <a:pt x="632496" y="592850"/>
                </a:lnTo>
                <a:lnTo>
                  <a:pt x="635788" y="588362"/>
                </a:lnTo>
                <a:lnTo>
                  <a:pt x="637017" y="581309"/>
                </a:lnTo>
                <a:lnTo>
                  <a:pt x="640827" y="570625"/>
                </a:lnTo>
                <a:lnTo>
                  <a:pt x="641897" y="563573"/>
                </a:lnTo>
                <a:lnTo>
                  <a:pt x="642888" y="562131"/>
                </a:lnTo>
                <a:lnTo>
                  <a:pt x="644984" y="559991"/>
                </a:lnTo>
                <a:lnTo>
                  <a:pt x="646900" y="559063"/>
                </a:lnTo>
                <a:lnTo>
                  <a:pt x="647742" y="555576"/>
                </a:lnTo>
                <a:lnTo>
                  <a:pt x="647752" y="555414"/>
                </a:lnTo>
                <a:lnTo>
                  <a:pt x="647984" y="555394"/>
                </a:lnTo>
                <a:lnTo>
                  <a:pt x="648246" y="555304"/>
                </a:lnTo>
                <a:lnTo>
                  <a:pt x="648707" y="555195"/>
                </a:lnTo>
                <a:lnTo>
                  <a:pt x="649150" y="555129"/>
                </a:lnTo>
                <a:lnTo>
                  <a:pt x="649412" y="555033"/>
                </a:lnTo>
                <a:lnTo>
                  <a:pt x="649726" y="555052"/>
                </a:lnTo>
                <a:lnTo>
                  <a:pt x="649950" y="555052"/>
                </a:lnTo>
                <a:lnTo>
                  <a:pt x="650180" y="555033"/>
                </a:lnTo>
                <a:lnTo>
                  <a:pt x="650533" y="554833"/>
                </a:lnTo>
                <a:lnTo>
                  <a:pt x="650802" y="554814"/>
                </a:lnTo>
                <a:lnTo>
                  <a:pt x="651045" y="554807"/>
                </a:lnTo>
                <a:lnTo>
                  <a:pt x="651403" y="554801"/>
                </a:lnTo>
                <a:lnTo>
                  <a:pt x="651629" y="554860"/>
                </a:lnTo>
                <a:lnTo>
                  <a:pt x="651930" y="555110"/>
                </a:lnTo>
                <a:lnTo>
                  <a:pt x="652167" y="555541"/>
                </a:lnTo>
                <a:lnTo>
                  <a:pt x="652301" y="555986"/>
                </a:lnTo>
                <a:lnTo>
                  <a:pt x="652397" y="556553"/>
                </a:lnTo>
                <a:lnTo>
                  <a:pt x="652659" y="557062"/>
                </a:lnTo>
                <a:lnTo>
                  <a:pt x="652935" y="557660"/>
                </a:lnTo>
                <a:lnTo>
                  <a:pt x="653338" y="558053"/>
                </a:lnTo>
                <a:lnTo>
                  <a:pt x="653601" y="558117"/>
                </a:lnTo>
                <a:lnTo>
                  <a:pt x="653952" y="558079"/>
                </a:lnTo>
                <a:lnTo>
                  <a:pt x="654159" y="557924"/>
                </a:lnTo>
                <a:lnTo>
                  <a:pt x="654248" y="557667"/>
                </a:lnTo>
                <a:lnTo>
                  <a:pt x="654325" y="557319"/>
                </a:lnTo>
                <a:lnTo>
                  <a:pt x="654253" y="556926"/>
                </a:lnTo>
                <a:lnTo>
                  <a:pt x="653998" y="556437"/>
                </a:lnTo>
                <a:lnTo>
                  <a:pt x="653710" y="555993"/>
                </a:lnTo>
                <a:lnTo>
                  <a:pt x="653691" y="555252"/>
                </a:lnTo>
                <a:lnTo>
                  <a:pt x="653838" y="554860"/>
                </a:lnTo>
                <a:lnTo>
                  <a:pt x="654100" y="554474"/>
                </a:lnTo>
                <a:lnTo>
                  <a:pt x="654356" y="554048"/>
                </a:lnTo>
                <a:lnTo>
                  <a:pt x="655158" y="552863"/>
                </a:lnTo>
                <a:lnTo>
                  <a:pt x="655336" y="552734"/>
                </a:lnTo>
                <a:lnTo>
                  <a:pt x="655496" y="552644"/>
                </a:lnTo>
                <a:lnTo>
                  <a:pt x="655830" y="552400"/>
                </a:lnTo>
                <a:lnTo>
                  <a:pt x="656060" y="552232"/>
                </a:lnTo>
                <a:lnTo>
                  <a:pt x="656284" y="552052"/>
                </a:lnTo>
                <a:lnTo>
                  <a:pt x="656508" y="551872"/>
                </a:lnTo>
                <a:lnTo>
                  <a:pt x="656745" y="551769"/>
                </a:lnTo>
                <a:lnTo>
                  <a:pt x="657092" y="551627"/>
                </a:lnTo>
                <a:lnTo>
                  <a:pt x="657354" y="551594"/>
                </a:lnTo>
                <a:lnTo>
                  <a:pt x="657667" y="551485"/>
                </a:lnTo>
                <a:lnTo>
                  <a:pt x="658322" y="551169"/>
                </a:lnTo>
                <a:lnTo>
                  <a:pt x="658649" y="551073"/>
                </a:lnTo>
                <a:lnTo>
                  <a:pt x="658961" y="550996"/>
                </a:lnTo>
                <a:lnTo>
                  <a:pt x="659090" y="550886"/>
                </a:lnTo>
                <a:lnTo>
                  <a:pt x="659365" y="550726"/>
                </a:lnTo>
                <a:lnTo>
                  <a:pt x="659718" y="550590"/>
                </a:lnTo>
                <a:lnTo>
                  <a:pt x="660076" y="550423"/>
                </a:lnTo>
                <a:lnTo>
                  <a:pt x="660544" y="550139"/>
                </a:lnTo>
                <a:lnTo>
                  <a:pt x="660730" y="549946"/>
                </a:lnTo>
                <a:lnTo>
                  <a:pt x="660966" y="549849"/>
                </a:lnTo>
                <a:lnTo>
                  <a:pt x="661428" y="549477"/>
                </a:lnTo>
                <a:lnTo>
                  <a:pt x="661844" y="549032"/>
                </a:lnTo>
                <a:lnTo>
                  <a:pt x="662164" y="548613"/>
                </a:lnTo>
                <a:lnTo>
                  <a:pt x="662452" y="548188"/>
                </a:lnTo>
                <a:lnTo>
                  <a:pt x="662785" y="547725"/>
                </a:lnTo>
                <a:lnTo>
                  <a:pt x="662864" y="547420"/>
                </a:lnTo>
                <a:lnTo>
                  <a:pt x="662929" y="547626"/>
                </a:lnTo>
                <a:lnTo>
                  <a:pt x="663073" y="546803"/>
                </a:lnTo>
                <a:lnTo>
                  <a:pt x="663106" y="545852"/>
                </a:lnTo>
                <a:lnTo>
                  <a:pt x="663207" y="545291"/>
                </a:lnTo>
                <a:lnTo>
                  <a:pt x="663240" y="544826"/>
                </a:lnTo>
                <a:lnTo>
                  <a:pt x="663240" y="544524"/>
                </a:lnTo>
                <a:lnTo>
                  <a:pt x="662996" y="544074"/>
                </a:lnTo>
                <a:lnTo>
                  <a:pt x="662996" y="542921"/>
                </a:lnTo>
                <a:lnTo>
                  <a:pt x="663023" y="542503"/>
                </a:lnTo>
                <a:lnTo>
                  <a:pt x="663201" y="541756"/>
                </a:lnTo>
                <a:lnTo>
                  <a:pt x="663317" y="541370"/>
                </a:lnTo>
                <a:lnTo>
                  <a:pt x="663354" y="541170"/>
                </a:lnTo>
                <a:lnTo>
                  <a:pt x="663420" y="540725"/>
                </a:lnTo>
                <a:lnTo>
                  <a:pt x="663381" y="540519"/>
                </a:lnTo>
                <a:lnTo>
                  <a:pt x="663618" y="539708"/>
                </a:lnTo>
                <a:lnTo>
                  <a:pt x="663721" y="539296"/>
                </a:lnTo>
                <a:lnTo>
                  <a:pt x="663668" y="538716"/>
                </a:lnTo>
                <a:lnTo>
                  <a:pt x="663284" y="538343"/>
                </a:lnTo>
                <a:lnTo>
                  <a:pt x="662792" y="537777"/>
                </a:lnTo>
                <a:lnTo>
                  <a:pt x="662344" y="537339"/>
                </a:lnTo>
                <a:lnTo>
                  <a:pt x="662079" y="537069"/>
                </a:lnTo>
                <a:lnTo>
                  <a:pt x="661953" y="536940"/>
                </a:lnTo>
                <a:lnTo>
                  <a:pt x="661894" y="536598"/>
                </a:lnTo>
                <a:lnTo>
                  <a:pt x="661978" y="536025"/>
                </a:lnTo>
                <a:lnTo>
                  <a:pt x="662125" y="535189"/>
                </a:lnTo>
                <a:lnTo>
                  <a:pt x="662337" y="534505"/>
                </a:lnTo>
                <a:lnTo>
                  <a:pt x="662638" y="533817"/>
                </a:lnTo>
                <a:lnTo>
                  <a:pt x="662965" y="533256"/>
                </a:lnTo>
                <a:lnTo>
                  <a:pt x="663387" y="532800"/>
                </a:lnTo>
                <a:lnTo>
                  <a:pt x="663701" y="532502"/>
                </a:lnTo>
                <a:lnTo>
                  <a:pt x="663906" y="532381"/>
                </a:lnTo>
                <a:lnTo>
                  <a:pt x="664107" y="532331"/>
                </a:lnTo>
                <a:lnTo>
                  <a:pt x="664367" y="532349"/>
                </a:lnTo>
                <a:lnTo>
                  <a:pt x="664643" y="532529"/>
                </a:lnTo>
                <a:lnTo>
                  <a:pt x="664924" y="532890"/>
                </a:lnTo>
                <a:lnTo>
                  <a:pt x="665155" y="533346"/>
                </a:lnTo>
                <a:lnTo>
                  <a:pt x="665418" y="533436"/>
                </a:lnTo>
                <a:lnTo>
                  <a:pt x="666090" y="533418"/>
                </a:lnTo>
                <a:lnTo>
                  <a:pt x="666993" y="533315"/>
                </a:lnTo>
                <a:lnTo>
                  <a:pt x="667390" y="533044"/>
                </a:lnTo>
                <a:lnTo>
                  <a:pt x="667827" y="532658"/>
                </a:lnTo>
                <a:lnTo>
                  <a:pt x="668165" y="532399"/>
                </a:lnTo>
                <a:lnTo>
                  <a:pt x="668364" y="532177"/>
                </a:lnTo>
                <a:lnTo>
                  <a:pt x="668590" y="531848"/>
                </a:lnTo>
                <a:lnTo>
                  <a:pt x="668898" y="531386"/>
                </a:lnTo>
                <a:lnTo>
                  <a:pt x="669159" y="530954"/>
                </a:lnTo>
                <a:lnTo>
                  <a:pt x="669287" y="530619"/>
                </a:lnTo>
                <a:lnTo>
                  <a:pt x="669409" y="530393"/>
                </a:lnTo>
                <a:lnTo>
                  <a:pt x="669820" y="530233"/>
                </a:lnTo>
                <a:lnTo>
                  <a:pt x="670044" y="530084"/>
                </a:lnTo>
                <a:lnTo>
                  <a:pt x="670287" y="529885"/>
                </a:lnTo>
                <a:lnTo>
                  <a:pt x="670549" y="529582"/>
                </a:lnTo>
                <a:lnTo>
                  <a:pt x="670902" y="529163"/>
                </a:lnTo>
                <a:lnTo>
                  <a:pt x="671214" y="528719"/>
                </a:lnTo>
                <a:lnTo>
                  <a:pt x="671574" y="528146"/>
                </a:lnTo>
                <a:lnTo>
                  <a:pt x="671824" y="527824"/>
                </a:lnTo>
                <a:lnTo>
                  <a:pt x="672169" y="527618"/>
                </a:lnTo>
                <a:lnTo>
                  <a:pt x="672380" y="527373"/>
                </a:lnTo>
                <a:lnTo>
                  <a:pt x="672676" y="527026"/>
                </a:lnTo>
                <a:lnTo>
                  <a:pt x="672894" y="526794"/>
                </a:lnTo>
                <a:lnTo>
                  <a:pt x="673047" y="526665"/>
                </a:lnTo>
                <a:lnTo>
                  <a:pt x="673386" y="526511"/>
                </a:lnTo>
                <a:lnTo>
                  <a:pt x="673603" y="526428"/>
                </a:lnTo>
                <a:lnTo>
                  <a:pt x="673739" y="526336"/>
                </a:lnTo>
                <a:lnTo>
                  <a:pt x="673957" y="526183"/>
                </a:lnTo>
                <a:lnTo>
                  <a:pt x="674521" y="526222"/>
                </a:lnTo>
                <a:lnTo>
                  <a:pt x="675136" y="526266"/>
                </a:lnTo>
                <a:lnTo>
                  <a:pt x="675384" y="526299"/>
                </a:lnTo>
                <a:lnTo>
                  <a:pt x="675590" y="526286"/>
                </a:lnTo>
                <a:lnTo>
                  <a:pt x="675884" y="526222"/>
                </a:lnTo>
                <a:lnTo>
                  <a:pt x="676159" y="526222"/>
                </a:lnTo>
                <a:lnTo>
                  <a:pt x="676543" y="526143"/>
                </a:lnTo>
                <a:lnTo>
                  <a:pt x="676851" y="526009"/>
                </a:lnTo>
                <a:lnTo>
                  <a:pt x="677101" y="526009"/>
                </a:lnTo>
                <a:lnTo>
                  <a:pt x="677377" y="525937"/>
                </a:lnTo>
                <a:lnTo>
                  <a:pt x="677742" y="525771"/>
                </a:lnTo>
                <a:lnTo>
                  <a:pt x="677986" y="525797"/>
                </a:lnTo>
                <a:lnTo>
                  <a:pt x="678133" y="525435"/>
                </a:lnTo>
                <a:lnTo>
                  <a:pt x="678337" y="525107"/>
                </a:lnTo>
                <a:lnTo>
                  <a:pt x="678478" y="524920"/>
                </a:lnTo>
                <a:lnTo>
                  <a:pt x="678651" y="524798"/>
                </a:lnTo>
                <a:lnTo>
                  <a:pt x="678792" y="524688"/>
                </a:lnTo>
                <a:lnTo>
                  <a:pt x="679009" y="524624"/>
                </a:lnTo>
                <a:lnTo>
                  <a:pt x="679176" y="524548"/>
                </a:lnTo>
                <a:lnTo>
                  <a:pt x="679272" y="524355"/>
                </a:lnTo>
                <a:lnTo>
                  <a:pt x="679439" y="524064"/>
                </a:lnTo>
                <a:lnTo>
                  <a:pt x="679490" y="523903"/>
                </a:lnTo>
                <a:lnTo>
                  <a:pt x="679650" y="523704"/>
                </a:lnTo>
                <a:lnTo>
                  <a:pt x="679670" y="523382"/>
                </a:lnTo>
                <a:lnTo>
                  <a:pt x="679657" y="522924"/>
                </a:lnTo>
                <a:lnTo>
                  <a:pt x="679542" y="522628"/>
                </a:lnTo>
                <a:lnTo>
                  <a:pt x="679279" y="522294"/>
                </a:lnTo>
                <a:lnTo>
                  <a:pt x="679119" y="522075"/>
                </a:lnTo>
                <a:lnTo>
                  <a:pt x="678958" y="521979"/>
                </a:lnTo>
                <a:lnTo>
                  <a:pt x="678932" y="521611"/>
                </a:lnTo>
                <a:lnTo>
                  <a:pt x="678985" y="521258"/>
                </a:lnTo>
                <a:lnTo>
                  <a:pt x="679042" y="521045"/>
                </a:lnTo>
                <a:lnTo>
                  <a:pt x="679285" y="520793"/>
                </a:lnTo>
                <a:lnTo>
                  <a:pt x="679477" y="520633"/>
                </a:lnTo>
                <a:lnTo>
                  <a:pt x="679644" y="520458"/>
                </a:lnTo>
                <a:lnTo>
                  <a:pt x="679760" y="520234"/>
                </a:lnTo>
                <a:lnTo>
                  <a:pt x="679881" y="519583"/>
                </a:lnTo>
                <a:lnTo>
                  <a:pt x="679894" y="519325"/>
                </a:lnTo>
                <a:lnTo>
                  <a:pt x="679944" y="519132"/>
                </a:lnTo>
                <a:lnTo>
                  <a:pt x="680118" y="518772"/>
                </a:lnTo>
                <a:lnTo>
                  <a:pt x="680342" y="518141"/>
                </a:lnTo>
                <a:lnTo>
                  <a:pt x="680329" y="517786"/>
                </a:lnTo>
                <a:lnTo>
                  <a:pt x="680157" y="517014"/>
                </a:lnTo>
                <a:lnTo>
                  <a:pt x="680131" y="516769"/>
                </a:lnTo>
                <a:lnTo>
                  <a:pt x="680134" y="516526"/>
                </a:lnTo>
                <a:lnTo>
                  <a:pt x="679977" y="516022"/>
                </a:lnTo>
                <a:lnTo>
                  <a:pt x="680105" y="515669"/>
                </a:lnTo>
                <a:lnTo>
                  <a:pt x="680111" y="515437"/>
                </a:lnTo>
                <a:lnTo>
                  <a:pt x="680201" y="515160"/>
                </a:lnTo>
                <a:lnTo>
                  <a:pt x="680445" y="514715"/>
                </a:lnTo>
                <a:lnTo>
                  <a:pt x="680458" y="514310"/>
                </a:lnTo>
                <a:lnTo>
                  <a:pt x="680425" y="513254"/>
                </a:lnTo>
                <a:lnTo>
                  <a:pt x="680245" y="512835"/>
                </a:lnTo>
                <a:lnTo>
                  <a:pt x="680150" y="512616"/>
                </a:lnTo>
                <a:lnTo>
                  <a:pt x="680054" y="512243"/>
                </a:lnTo>
                <a:lnTo>
                  <a:pt x="679881" y="511947"/>
                </a:lnTo>
                <a:lnTo>
                  <a:pt x="679593" y="511581"/>
                </a:lnTo>
                <a:lnTo>
                  <a:pt x="679395" y="511377"/>
                </a:lnTo>
                <a:lnTo>
                  <a:pt x="679240" y="511090"/>
                </a:lnTo>
                <a:lnTo>
                  <a:pt x="679163" y="510953"/>
                </a:lnTo>
                <a:lnTo>
                  <a:pt x="679029" y="510737"/>
                </a:lnTo>
                <a:lnTo>
                  <a:pt x="678805" y="510544"/>
                </a:lnTo>
                <a:lnTo>
                  <a:pt x="678671" y="510319"/>
                </a:lnTo>
                <a:lnTo>
                  <a:pt x="678581" y="510003"/>
                </a:lnTo>
                <a:lnTo>
                  <a:pt x="678440" y="509804"/>
                </a:lnTo>
                <a:lnTo>
                  <a:pt x="678357" y="509648"/>
                </a:lnTo>
                <a:lnTo>
                  <a:pt x="678247" y="509449"/>
                </a:lnTo>
                <a:lnTo>
                  <a:pt x="678190" y="509249"/>
                </a:lnTo>
                <a:lnTo>
                  <a:pt x="677946" y="508940"/>
                </a:lnTo>
                <a:lnTo>
                  <a:pt x="677742" y="508734"/>
                </a:lnTo>
                <a:lnTo>
                  <a:pt x="677531" y="508509"/>
                </a:lnTo>
                <a:lnTo>
                  <a:pt x="677448" y="508155"/>
                </a:lnTo>
                <a:lnTo>
                  <a:pt x="677454" y="507877"/>
                </a:lnTo>
                <a:lnTo>
                  <a:pt x="677444" y="507660"/>
                </a:lnTo>
                <a:lnTo>
                  <a:pt x="677582" y="507415"/>
                </a:lnTo>
                <a:lnTo>
                  <a:pt x="677685" y="507093"/>
                </a:lnTo>
                <a:lnTo>
                  <a:pt x="677773" y="506836"/>
                </a:lnTo>
                <a:lnTo>
                  <a:pt x="677922" y="506667"/>
                </a:lnTo>
                <a:lnTo>
                  <a:pt x="678159" y="506533"/>
                </a:lnTo>
                <a:lnTo>
                  <a:pt x="678318" y="506455"/>
                </a:lnTo>
                <a:lnTo>
                  <a:pt x="678587" y="506442"/>
                </a:lnTo>
                <a:lnTo>
                  <a:pt x="678748" y="506391"/>
                </a:lnTo>
                <a:lnTo>
                  <a:pt x="678978" y="506358"/>
                </a:lnTo>
                <a:lnTo>
                  <a:pt x="679292" y="506378"/>
                </a:lnTo>
                <a:lnTo>
                  <a:pt x="679626" y="506365"/>
                </a:lnTo>
                <a:lnTo>
                  <a:pt x="680157" y="506448"/>
                </a:lnTo>
                <a:lnTo>
                  <a:pt x="680438" y="506371"/>
                </a:lnTo>
                <a:lnTo>
                  <a:pt x="680598" y="506345"/>
                </a:lnTo>
                <a:lnTo>
                  <a:pt x="680944" y="506043"/>
                </a:lnTo>
                <a:lnTo>
                  <a:pt x="681110" y="505806"/>
                </a:lnTo>
                <a:lnTo>
                  <a:pt x="681303" y="505644"/>
                </a:lnTo>
                <a:lnTo>
                  <a:pt x="681441" y="505448"/>
                </a:lnTo>
                <a:lnTo>
                  <a:pt x="681795" y="505315"/>
                </a:lnTo>
                <a:lnTo>
                  <a:pt x="681975" y="505278"/>
                </a:lnTo>
                <a:lnTo>
                  <a:pt x="682239" y="505358"/>
                </a:lnTo>
                <a:lnTo>
                  <a:pt x="682404" y="505219"/>
                </a:lnTo>
                <a:lnTo>
                  <a:pt x="682577" y="505085"/>
                </a:lnTo>
                <a:lnTo>
                  <a:pt x="682583" y="504936"/>
                </a:lnTo>
                <a:lnTo>
                  <a:pt x="682476" y="504749"/>
                </a:lnTo>
                <a:lnTo>
                  <a:pt x="682462" y="504570"/>
                </a:lnTo>
                <a:lnTo>
                  <a:pt x="682571" y="504280"/>
                </a:lnTo>
                <a:lnTo>
                  <a:pt x="682700" y="504068"/>
                </a:lnTo>
                <a:lnTo>
                  <a:pt x="682700" y="503868"/>
                </a:lnTo>
                <a:lnTo>
                  <a:pt x="682737" y="503680"/>
                </a:lnTo>
                <a:lnTo>
                  <a:pt x="682840" y="503494"/>
                </a:lnTo>
                <a:lnTo>
                  <a:pt x="682840" y="503191"/>
                </a:lnTo>
                <a:lnTo>
                  <a:pt x="682840" y="503024"/>
                </a:lnTo>
                <a:lnTo>
                  <a:pt x="682827" y="502786"/>
                </a:lnTo>
                <a:lnTo>
                  <a:pt x="682744" y="502470"/>
                </a:lnTo>
                <a:lnTo>
                  <a:pt x="682687" y="502194"/>
                </a:lnTo>
                <a:lnTo>
                  <a:pt x="682476" y="502014"/>
                </a:lnTo>
                <a:lnTo>
                  <a:pt x="682162" y="501782"/>
                </a:lnTo>
                <a:lnTo>
                  <a:pt x="681866" y="501460"/>
                </a:lnTo>
                <a:lnTo>
                  <a:pt x="681624" y="500944"/>
                </a:lnTo>
                <a:lnTo>
                  <a:pt x="681481" y="500828"/>
                </a:lnTo>
                <a:lnTo>
                  <a:pt x="681387" y="500616"/>
                </a:lnTo>
                <a:lnTo>
                  <a:pt x="681277" y="500462"/>
                </a:lnTo>
                <a:lnTo>
                  <a:pt x="681073" y="500184"/>
                </a:lnTo>
                <a:lnTo>
                  <a:pt x="680939" y="499998"/>
                </a:lnTo>
                <a:lnTo>
                  <a:pt x="680816" y="499676"/>
                </a:lnTo>
                <a:lnTo>
                  <a:pt x="680425" y="499246"/>
                </a:lnTo>
                <a:lnTo>
                  <a:pt x="680271" y="499020"/>
                </a:lnTo>
                <a:lnTo>
                  <a:pt x="680150" y="498781"/>
                </a:lnTo>
                <a:lnTo>
                  <a:pt x="679971" y="498575"/>
                </a:lnTo>
                <a:lnTo>
                  <a:pt x="679931" y="498318"/>
                </a:lnTo>
                <a:lnTo>
                  <a:pt x="679791" y="498093"/>
                </a:lnTo>
                <a:lnTo>
                  <a:pt x="679650" y="497751"/>
                </a:lnTo>
                <a:lnTo>
                  <a:pt x="679472" y="497462"/>
                </a:lnTo>
                <a:lnTo>
                  <a:pt x="679389" y="497126"/>
                </a:lnTo>
                <a:lnTo>
                  <a:pt x="679356" y="496741"/>
                </a:lnTo>
                <a:lnTo>
                  <a:pt x="679343" y="496482"/>
                </a:lnTo>
                <a:lnTo>
                  <a:pt x="679292" y="496245"/>
                </a:lnTo>
                <a:lnTo>
                  <a:pt x="679317" y="496039"/>
                </a:lnTo>
                <a:lnTo>
                  <a:pt x="679400" y="495813"/>
                </a:lnTo>
                <a:lnTo>
                  <a:pt x="679400" y="495352"/>
                </a:lnTo>
                <a:lnTo>
                  <a:pt x="679567" y="495035"/>
                </a:lnTo>
                <a:lnTo>
                  <a:pt x="679670" y="494757"/>
                </a:lnTo>
                <a:lnTo>
                  <a:pt x="679657" y="494448"/>
                </a:lnTo>
                <a:lnTo>
                  <a:pt x="679657" y="493998"/>
                </a:lnTo>
                <a:lnTo>
                  <a:pt x="679720" y="493734"/>
                </a:lnTo>
                <a:lnTo>
                  <a:pt x="679836" y="493470"/>
                </a:lnTo>
                <a:lnTo>
                  <a:pt x="680085" y="493258"/>
                </a:lnTo>
                <a:lnTo>
                  <a:pt x="680355" y="493264"/>
                </a:lnTo>
                <a:lnTo>
                  <a:pt x="680291" y="492981"/>
                </a:lnTo>
                <a:lnTo>
                  <a:pt x="680316" y="492569"/>
                </a:lnTo>
                <a:lnTo>
                  <a:pt x="680471" y="492473"/>
                </a:lnTo>
                <a:lnTo>
                  <a:pt x="680412" y="492067"/>
                </a:lnTo>
                <a:lnTo>
                  <a:pt x="680412" y="491649"/>
                </a:lnTo>
                <a:lnTo>
                  <a:pt x="680388" y="491397"/>
                </a:lnTo>
                <a:lnTo>
                  <a:pt x="680201" y="491037"/>
                </a:lnTo>
                <a:lnTo>
                  <a:pt x="679997" y="490625"/>
                </a:lnTo>
                <a:lnTo>
                  <a:pt x="679951" y="490457"/>
                </a:lnTo>
                <a:lnTo>
                  <a:pt x="680003" y="490091"/>
                </a:lnTo>
                <a:lnTo>
                  <a:pt x="680242" y="489826"/>
                </a:lnTo>
                <a:lnTo>
                  <a:pt x="680605" y="489791"/>
                </a:lnTo>
                <a:lnTo>
                  <a:pt x="680790" y="489935"/>
                </a:lnTo>
                <a:lnTo>
                  <a:pt x="680989" y="489948"/>
                </a:lnTo>
                <a:lnTo>
                  <a:pt x="681163" y="489884"/>
                </a:lnTo>
                <a:lnTo>
                  <a:pt x="681264" y="489768"/>
                </a:lnTo>
                <a:lnTo>
                  <a:pt x="681524" y="489489"/>
                </a:lnTo>
                <a:lnTo>
                  <a:pt x="681761" y="489260"/>
                </a:lnTo>
                <a:lnTo>
                  <a:pt x="681725" y="488912"/>
                </a:lnTo>
                <a:lnTo>
                  <a:pt x="681681" y="488532"/>
                </a:lnTo>
                <a:lnTo>
                  <a:pt x="681694" y="488210"/>
                </a:lnTo>
                <a:lnTo>
                  <a:pt x="681552" y="488011"/>
                </a:lnTo>
                <a:lnTo>
                  <a:pt x="681411" y="487844"/>
                </a:lnTo>
                <a:lnTo>
                  <a:pt x="681387" y="487586"/>
                </a:lnTo>
                <a:lnTo>
                  <a:pt x="681200" y="487496"/>
                </a:lnTo>
                <a:lnTo>
                  <a:pt x="681110" y="487366"/>
                </a:lnTo>
                <a:lnTo>
                  <a:pt x="680944" y="487154"/>
                </a:lnTo>
                <a:lnTo>
                  <a:pt x="680662" y="487084"/>
                </a:lnTo>
                <a:lnTo>
                  <a:pt x="680559" y="486961"/>
                </a:lnTo>
                <a:lnTo>
                  <a:pt x="680566" y="486582"/>
                </a:lnTo>
                <a:lnTo>
                  <a:pt x="680476" y="486416"/>
                </a:lnTo>
                <a:lnTo>
                  <a:pt x="680348" y="486150"/>
                </a:lnTo>
                <a:lnTo>
                  <a:pt x="680214" y="485944"/>
                </a:lnTo>
                <a:lnTo>
                  <a:pt x="680124" y="485757"/>
                </a:lnTo>
                <a:lnTo>
                  <a:pt x="679984" y="485578"/>
                </a:lnTo>
                <a:lnTo>
                  <a:pt x="679887" y="485269"/>
                </a:lnTo>
                <a:lnTo>
                  <a:pt x="680105" y="484721"/>
                </a:lnTo>
                <a:lnTo>
                  <a:pt x="680067" y="484528"/>
                </a:lnTo>
                <a:lnTo>
                  <a:pt x="679980" y="484271"/>
                </a:lnTo>
                <a:lnTo>
                  <a:pt x="679931" y="484059"/>
                </a:lnTo>
                <a:lnTo>
                  <a:pt x="679766" y="483969"/>
                </a:lnTo>
                <a:lnTo>
                  <a:pt x="679676" y="483781"/>
                </a:lnTo>
                <a:lnTo>
                  <a:pt x="679650" y="483524"/>
                </a:lnTo>
                <a:lnTo>
                  <a:pt x="679452" y="483369"/>
                </a:lnTo>
                <a:lnTo>
                  <a:pt x="679272" y="483158"/>
                </a:lnTo>
                <a:lnTo>
                  <a:pt x="679035" y="482855"/>
                </a:lnTo>
                <a:lnTo>
                  <a:pt x="678779" y="482571"/>
                </a:lnTo>
                <a:lnTo>
                  <a:pt x="678741" y="482333"/>
                </a:lnTo>
                <a:lnTo>
                  <a:pt x="678748" y="482127"/>
                </a:lnTo>
                <a:lnTo>
                  <a:pt x="678837" y="481972"/>
                </a:lnTo>
                <a:lnTo>
                  <a:pt x="679068" y="481779"/>
                </a:lnTo>
                <a:lnTo>
                  <a:pt x="679132" y="481580"/>
                </a:lnTo>
                <a:lnTo>
                  <a:pt x="679055" y="481341"/>
                </a:lnTo>
                <a:lnTo>
                  <a:pt x="678921" y="481052"/>
                </a:lnTo>
                <a:lnTo>
                  <a:pt x="678702" y="480756"/>
                </a:lnTo>
                <a:lnTo>
                  <a:pt x="678666" y="480582"/>
                </a:lnTo>
                <a:lnTo>
                  <a:pt x="678394" y="480221"/>
                </a:lnTo>
                <a:lnTo>
                  <a:pt x="678286" y="480054"/>
                </a:lnTo>
                <a:lnTo>
                  <a:pt x="678056" y="479822"/>
                </a:lnTo>
                <a:lnTo>
                  <a:pt x="677732" y="479459"/>
                </a:lnTo>
                <a:lnTo>
                  <a:pt x="677626" y="479340"/>
                </a:lnTo>
                <a:lnTo>
                  <a:pt x="677505" y="479153"/>
                </a:lnTo>
                <a:lnTo>
                  <a:pt x="677338" y="478934"/>
                </a:lnTo>
                <a:lnTo>
                  <a:pt x="677248" y="478785"/>
                </a:lnTo>
                <a:lnTo>
                  <a:pt x="677130" y="478493"/>
                </a:lnTo>
                <a:lnTo>
                  <a:pt x="677127" y="478193"/>
                </a:lnTo>
                <a:lnTo>
                  <a:pt x="677153" y="477981"/>
                </a:lnTo>
                <a:lnTo>
                  <a:pt x="677441" y="477704"/>
                </a:lnTo>
                <a:lnTo>
                  <a:pt x="677709" y="477531"/>
                </a:lnTo>
                <a:lnTo>
                  <a:pt x="678131" y="477325"/>
                </a:lnTo>
                <a:lnTo>
                  <a:pt x="678581" y="477054"/>
                </a:lnTo>
                <a:lnTo>
                  <a:pt x="678741" y="476996"/>
                </a:lnTo>
                <a:lnTo>
                  <a:pt x="678849" y="476817"/>
                </a:lnTo>
                <a:lnTo>
                  <a:pt x="679022" y="476681"/>
                </a:lnTo>
                <a:lnTo>
                  <a:pt x="679192" y="476545"/>
                </a:lnTo>
                <a:lnTo>
                  <a:pt x="679536" y="476319"/>
                </a:lnTo>
                <a:lnTo>
                  <a:pt x="679753" y="476120"/>
                </a:lnTo>
                <a:lnTo>
                  <a:pt x="679977" y="475927"/>
                </a:lnTo>
                <a:lnTo>
                  <a:pt x="680278" y="475638"/>
                </a:lnTo>
                <a:lnTo>
                  <a:pt x="680566" y="475296"/>
                </a:lnTo>
                <a:lnTo>
                  <a:pt x="680726" y="475052"/>
                </a:lnTo>
                <a:lnTo>
                  <a:pt x="680912" y="474769"/>
                </a:lnTo>
                <a:lnTo>
                  <a:pt x="681110" y="474518"/>
                </a:lnTo>
                <a:lnTo>
                  <a:pt x="681437" y="474338"/>
                </a:lnTo>
                <a:lnTo>
                  <a:pt x="681705" y="474171"/>
                </a:lnTo>
                <a:lnTo>
                  <a:pt x="681822" y="474068"/>
                </a:lnTo>
                <a:lnTo>
                  <a:pt x="682109" y="473976"/>
                </a:lnTo>
                <a:lnTo>
                  <a:pt x="682322" y="473868"/>
                </a:lnTo>
                <a:lnTo>
                  <a:pt x="682456" y="473783"/>
                </a:lnTo>
                <a:lnTo>
                  <a:pt x="682700" y="473726"/>
                </a:lnTo>
                <a:lnTo>
                  <a:pt x="682924" y="473707"/>
                </a:lnTo>
                <a:lnTo>
                  <a:pt x="683154" y="473720"/>
                </a:lnTo>
                <a:lnTo>
                  <a:pt x="683308" y="473836"/>
                </a:lnTo>
                <a:lnTo>
                  <a:pt x="683483" y="473816"/>
                </a:lnTo>
                <a:lnTo>
                  <a:pt x="684114" y="473752"/>
                </a:lnTo>
                <a:lnTo>
                  <a:pt x="684358" y="473693"/>
                </a:lnTo>
                <a:lnTo>
                  <a:pt x="684551" y="473443"/>
                </a:lnTo>
                <a:lnTo>
                  <a:pt x="684896" y="473185"/>
                </a:lnTo>
                <a:lnTo>
                  <a:pt x="685082" y="473082"/>
                </a:lnTo>
                <a:lnTo>
                  <a:pt x="685260" y="473159"/>
                </a:lnTo>
                <a:lnTo>
                  <a:pt x="685613" y="472889"/>
                </a:lnTo>
                <a:lnTo>
                  <a:pt x="685491" y="472683"/>
                </a:lnTo>
                <a:lnTo>
                  <a:pt x="685447" y="472354"/>
                </a:lnTo>
                <a:lnTo>
                  <a:pt x="685293" y="472142"/>
                </a:lnTo>
                <a:lnTo>
                  <a:pt x="685107" y="471898"/>
                </a:lnTo>
                <a:lnTo>
                  <a:pt x="684928" y="471762"/>
                </a:lnTo>
                <a:lnTo>
                  <a:pt x="684819" y="471653"/>
                </a:lnTo>
                <a:lnTo>
                  <a:pt x="684711" y="471403"/>
                </a:lnTo>
                <a:lnTo>
                  <a:pt x="684575" y="471234"/>
                </a:lnTo>
                <a:lnTo>
                  <a:pt x="684327" y="471177"/>
                </a:lnTo>
                <a:lnTo>
                  <a:pt x="684134" y="471125"/>
                </a:lnTo>
                <a:lnTo>
                  <a:pt x="684013" y="470945"/>
                </a:lnTo>
                <a:lnTo>
                  <a:pt x="683890" y="470758"/>
                </a:lnTo>
                <a:lnTo>
                  <a:pt x="683622" y="470629"/>
                </a:lnTo>
                <a:lnTo>
                  <a:pt x="683622" y="470270"/>
                </a:lnTo>
                <a:lnTo>
                  <a:pt x="683653" y="469825"/>
                </a:lnTo>
                <a:lnTo>
                  <a:pt x="683813" y="469562"/>
                </a:lnTo>
                <a:lnTo>
                  <a:pt x="683859" y="469200"/>
                </a:lnTo>
                <a:lnTo>
                  <a:pt x="683865" y="468801"/>
                </a:lnTo>
                <a:lnTo>
                  <a:pt x="683736" y="468615"/>
                </a:lnTo>
                <a:lnTo>
                  <a:pt x="683712" y="468363"/>
                </a:lnTo>
                <a:lnTo>
                  <a:pt x="683635" y="468222"/>
                </a:lnTo>
                <a:lnTo>
                  <a:pt x="683314" y="467791"/>
                </a:lnTo>
                <a:lnTo>
                  <a:pt x="683122" y="467578"/>
                </a:lnTo>
                <a:lnTo>
                  <a:pt x="682948" y="467308"/>
                </a:lnTo>
                <a:lnTo>
                  <a:pt x="682770" y="467083"/>
                </a:lnTo>
                <a:lnTo>
                  <a:pt x="682552" y="466697"/>
                </a:lnTo>
                <a:lnTo>
                  <a:pt x="682476" y="466388"/>
                </a:lnTo>
                <a:lnTo>
                  <a:pt x="682219" y="466201"/>
                </a:lnTo>
                <a:lnTo>
                  <a:pt x="681905" y="465989"/>
                </a:lnTo>
                <a:lnTo>
                  <a:pt x="681635" y="465905"/>
                </a:lnTo>
                <a:lnTo>
                  <a:pt x="681226" y="465730"/>
                </a:lnTo>
                <a:lnTo>
                  <a:pt x="680989" y="465583"/>
                </a:lnTo>
                <a:lnTo>
                  <a:pt x="680688" y="465318"/>
                </a:lnTo>
                <a:lnTo>
                  <a:pt x="680522" y="465016"/>
                </a:lnTo>
                <a:lnTo>
                  <a:pt x="680399" y="464676"/>
                </a:lnTo>
                <a:lnTo>
                  <a:pt x="680355" y="464141"/>
                </a:lnTo>
                <a:lnTo>
                  <a:pt x="680234" y="463829"/>
                </a:lnTo>
                <a:lnTo>
                  <a:pt x="680162" y="463497"/>
                </a:lnTo>
                <a:lnTo>
                  <a:pt x="680092" y="463304"/>
                </a:lnTo>
                <a:lnTo>
                  <a:pt x="679964" y="463131"/>
                </a:lnTo>
                <a:lnTo>
                  <a:pt x="679804" y="462931"/>
                </a:lnTo>
                <a:lnTo>
                  <a:pt x="679663" y="462808"/>
                </a:lnTo>
                <a:lnTo>
                  <a:pt x="679439" y="462732"/>
                </a:lnTo>
                <a:lnTo>
                  <a:pt x="679356" y="462589"/>
                </a:lnTo>
                <a:lnTo>
                  <a:pt x="679106" y="462558"/>
                </a:lnTo>
                <a:lnTo>
                  <a:pt x="678748" y="462519"/>
                </a:lnTo>
                <a:lnTo>
                  <a:pt x="678574" y="462499"/>
                </a:lnTo>
                <a:lnTo>
                  <a:pt x="678363" y="462539"/>
                </a:lnTo>
                <a:lnTo>
                  <a:pt x="678177" y="462390"/>
                </a:lnTo>
                <a:lnTo>
                  <a:pt x="677832" y="462333"/>
                </a:lnTo>
                <a:lnTo>
                  <a:pt x="677645" y="462136"/>
                </a:lnTo>
                <a:lnTo>
                  <a:pt x="677492" y="461844"/>
                </a:lnTo>
                <a:lnTo>
                  <a:pt x="677312" y="461559"/>
                </a:lnTo>
                <a:lnTo>
                  <a:pt x="677217" y="461347"/>
                </a:lnTo>
                <a:lnTo>
                  <a:pt x="677070" y="461299"/>
                </a:lnTo>
                <a:lnTo>
                  <a:pt x="676807" y="461160"/>
                </a:lnTo>
                <a:lnTo>
                  <a:pt x="676576" y="461136"/>
                </a:lnTo>
                <a:lnTo>
                  <a:pt x="676396" y="460987"/>
                </a:lnTo>
                <a:lnTo>
                  <a:pt x="676135" y="460755"/>
                </a:lnTo>
                <a:lnTo>
                  <a:pt x="675858" y="460529"/>
                </a:lnTo>
                <a:lnTo>
                  <a:pt x="675621" y="460382"/>
                </a:lnTo>
                <a:lnTo>
                  <a:pt x="675327" y="460169"/>
                </a:lnTo>
                <a:lnTo>
                  <a:pt x="675314" y="460016"/>
                </a:lnTo>
                <a:lnTo>
                  <a:pt x="675160" y="459963"/>
                </a:lnTo>
                <a:lnTo>
                  <a:pt x="675052" y="459790"/>
                </a:lnTo>
                <a:lnTo>
                  <a:pt x="674782" y="459770"/>
                </a:lnTo>
                <a:lnTo>
                  <a:pt x="674635" y="459591"/>
                </a:lnTo>
                <a:lnTo>
                  <a:pt x="674488" y="459448"/>
                </a:lnTo>
                <a:lnTo>
                  <a:pt x="674385" y="459332"/>
                </a:lnTo>
                <a:lnTo>
                  <a:pt x="674251" y="459030"/>
                </a:lnTo>
                <a:lnTo>
                  <a:pt x="674226" y="458869"/>
                </a:lnTo>
                <a:lnTo>
                  <a:pt x="674047" y="458676"/>
                </a:lnTo>
                <a:lnTo>
                  <a:pt x="673993" y="458454"/>
                </a:lnTo>
                <a:lnTo>
                  <a:pt x="673924" y="458135"/>
                </a:lnTo>
                <a:lnTo>
                  <a:pt x="673912" y="457968"/>
                </a:lnTo>
                <a:lnTo>
                  <a:pt x="673940" y="457730"/>
                </a:lnTo>
                <a:lnTo>
                  <a:pt x="673912" y="457563"/>
                </a:lnTo>
                <a:lnTo>
                  <a:pt x="673867" y="457381"/>
                </a:lnTo>
                <a:lnTo>
                  <a:pt x="673783" y="457157"/>
                </a:lnTo>
                <a:lnTo>
                  <a:pt x="673669" y="456861"/>
                </a:lnTo>
                <a:lnTo>
                  <a:pt x="673476" y="456649"/>
                </a:lnTo>
                <a:lnTo>
                  <a:pt x="673294" y="456512"/>
                </a:lnTo>
                <a:lnTo>
                  <a:pt x="673168" y="456417"/>
                </a:lnTo>
                <a:lnTo>
                  <a:pt x="673041" y="456211"/>
                </a:lnTo>
                <a:lnTo>
                  <a:pt x="673005" y="455859"/>
                </a:lnTo>
                <a:lnTo>
                  <a:pt x="672990" y="455638"/>
                </a:lnTo>
                <a:lnTo>
                  <a:pt x="673005" y="455432"/>
                </a:lnTo>
                <a:lnTo>
                  <a:pt x="672989" y="455249"/>
                </a:lnTo>
                <a:lnTo>
                  <a:pt x="672812" y="454943"/>
                </a:lnTo>
                <a:lnTo>
                  <a:pt x="672752" y="454631"/>
                </a:lnTo>
                <a:lnTo>
                  <a:pt x="672925" y="454219"/>
                </a:lnTo>
                <a:lnTo>
                  <a:pt x="672905" y="453794"/>
                </a:lnTo>
                <a:lnTo>
                  <a:pt x="672879" y="452926"/>
                </a:lnTo>
                <a:lnTo>
                  <a:pt x="672835" y="452450"/>
                </a:lnTo>
                <a:lnTo>
                  <a:pt x="672930" y="452159"/>
                </a:lnTo>
                <a:lnTo>
                  <a:pt x="673155" y="451503"/>
                </a:lnTo>
                <a:lnTo>
                  <a:pt x="673283" y="450892"/>
                </a:lnTo>
                <a:lnTo>
                  <a:pt x="673463" y="450499"/>
                </a:lnTo>
                <a:lnTo>
                  <a:pt x="673731" y="450054"/>
                </a:lnTo>
                <a:lnTo>
                  <a:pt x="674326" y="449083"/>
                </a:lnTo>
                <a:lnTo>
                  <a:pt x="674660" y="448761"/>
                </a:lnTo>
                <a:lnTo>
                  <a:pt x="675000" y="448292"/>
                </a:lnTo>
                <a:lnTo>
                  <a:pt x="675646" y="446933"/>
                </a:lnTo>
                <a:lnTo>
                  <a:pt x="675639" y="446372"/>
                </a:lnTo>
                <a:lnTo>
                  <a:pt x="675255" y="445574"/>
                </a:lnTo>
                <a:lnTo>
                  <a:pt x="674974" y="445175"/>
                </a:lnTo>
                <a:lnTo>
                  <a:pt x="674570" y="444623"/>
                </a:lnTo>
                <a:lnTo>
                  <a:pt x="674135" y="444248"/>
                </a:lnTo>
                <a:lnTo>
                  <a:pt x="673865" y="444075"/>
                </a:lnTo>
                <a:lnTo>
                  <a:pt x="673039" y="443516"/>
                </a:lnTo>
                <a:lnTo>
                  <a:pt x="672475" y="442942"/>
                </a:lnTo>
                <a:lnTo>
                  <a:pt x="672181" y="442518"/>
                </a:lnTo>
                <a:lnTo>
                  <a:pt x="672117" y="442317"/>
                </a:lnTo>
                <a:lnTo>
                  <a:pt x="672117" y="441944"/>
                </a:lnTo>
                <a:lnTo>
                  <a:pt x="672097" y="441552"/>
                </a:lnTo>
                <a:lnTo>
                  <a:pt x="672194" y="441146"/>
                </a:lnTo>
                <a:lnTo>
                  <a:pt x="672374" y="440793"/>
                </a:lnTo>
                <a:lnTo>
                  <a:pt x="672617" y="440491"/>
                </a:lnTo>
                <a:lnTo>
                  <a:pt x="672622" y="440285"/>
                </a:lnTo>
                <a:lnTo>
                  <a:pt x="672712" y="440129"/>
                </a:lnTo>
                <a:lnTo>
                  <a:pt x="672859" y="439923"/>
                </a:lnTo>
                <a:lnTo>
                  <a:pt x="673232" y="439434"/>
                </a:lnTo>
                <a:lnTo>
                  <a:pt x="673321" y="439254"/>
                </a:lnTo>
                <a:lnTo>
                  <a:pt x="673551" y="439132"/>
                </a:lnTo>
                <a:lnTo>
                  <a:pt x="673731" y="438919"/>
                </a:lnTo>
                <a:lnTo>
                  <a:pt x="673878" y="438797"/>
                </a:lnTo>
                <a:lnTo>
                  <a:pt x="674243" y="438617"/>
                </a:lnTo>
                <a:lnTo>
                  <a:pt x="674442" y="438527"/>
                </a:lnTo>
                <a:lnTo>
                  <a:pt x="674699" y="438488"/>
                </a:lnTo>
                <a:lnTo>
                  <a:pt x="674884" y="438540"/>
                </a:lnTo>
                <a:lnTo>
                  <a:pt x="675095" y="438656"/>
                </a:lnTo>
                <a:lnTo>
                  <a:pt x="675288" y="438919"/>
                </a:lnTo>
                <a:lnTo>
                  <a:pt x="675338" y="439079"/>
                </a:lnTo>
                <a:lnTo>
                  <a:pt x="675358" y="439563"/>
                </a:lnTo>
                <a:lnTo>
                  <a:pt x="675716" y="440079"/>
                </a:lnTo>
                <a:lnTo>
                  <a:pt x="675889" y="440322"/>
                </a:lnTo>
                <a:lnTo>
                  <a:pt x="676063" y="440528"/>
                </a:lnTo>
                <a:lnTo>
                  <a:pt x="676498" y="440741"/>
                </a:lnTo>
                <a:lnTo>
                  <a:pt x="676864" y="440754"/>
                </a:lnTo>
                <a:lnTo>
                  <a:pt x="677145" y="440708"/>
                </a:lnTo>
                <a:lnTo>
                  <a:pt x="677279" y="440773"/>
                </a:lnTo>
                <a:lnTo>
                  <a:pt x="677439" y="440715"/>
                </a:lnTo>
                <a:lnTo>
                  <a:pt x="677626" y="440605"/>
                </a:lnTo>
                <a:lnTo>
                  <a:pt x="677894" y="440419"/>
                </a:lnTo>
                <a:lnTo>
                  <a:pt x="678208" y="440039"/>
                </a:lnTo>
                <a:lnTo>
                  <a:pt x="678394" y="439281"/>
                </a:lnTo>
                <a:lnTo>
                  <a:pt x="678432" y="438983"/>
                </a:lnTo>
                <a:lnTo>
                  <a:pt x="678649" y="438411"/>
                </a:lnTo>
                <a:lnTo>
                  <a:pt x="678649" y="438038"/>
                </a:lnTo>
                <a:lnTo>
                  <a:pt x="678803" y="437542"/>
                </a:lnTo>
                <a:lnTo>
                  <a:pt x="678970" y="437047"/>
                </a:lnTo>
                <a:lnTo>
                  <a:pt x="679143" y="436442"/>
                </a:lnTo>
                <a:lnTo>
                  <a:pt x="679341" y="435624"/>
                </a:lnTo>
                <a:lnTo>
                  <a:pt x="679470" y="434710"/>
                </a:lnTo>
                <a:lnTo>
                  <a:pt x="679501" y="433996"/>
                </a:lnTo>
                <a:lnTo>
                  <a:pt x="679490" y="433706"/>
                </a:lnTo>
                <a:lnTo>
                  <a:pt x="679431" y="433345"/>
                </a:lnTo>
                <a:lnTo>
                  <a:pt x="679330" y="433095"/>
                </a:lnTo>
                <a:lnTo>
                  <a:pt x="678682" y="432734"/>
                </a:lnTo>
                <a:lnTo>
                  <a:pt x="678401" y="432431"/>
                </a:lnTo>
                <a:lnTo>
                  <a:pt x="678228" y="432161"/>
                </a:lnTo>
                <a:lnTo>
                  <a:pt x="678035" y="431614"/>
                </a:lnTo>
                <a:lnTo>
                  <a:pt x="677964" y="431164"/>
                </a:lnTo>
                <a:lnTo>
                  <a:pt x="677868" y="430778"/>
                </a:lnTo>
                <a:lnTo>
                  <a:pt x="677863" y="430276"/>
                </a:lnTo>
                <a:lnTo>
                  <a:pt x="677964" y="430108"/>
                </a:lnTo>
                <a:lnTo>
                  <a:pt x="678259" y="429985"/>
                </a:lnTo>
                <a:lnTo>
                  <a:pt x="678355" y="429781"/>
                </a:lnTo>
                <a:lnTo>
                  <a:pt x="678478" y="429349"/>
                </a:lnTo>
                <a:lnTo>
                  <a:pt x="678483" y="428827"/>
                </a:lnTo>
                <a:lnTo>
                  <a:pt x="678448" y="428425"/>
                </a:lnTo>
                <a:lnTo>
                  <a:pt x="678662" y="428242"/>
                </a:lnTo>
                <a:lnTo>
                  <a:pt x="679264" y="428190"/>
                </a:lnTo>
                <a:lnTo>
                  <a:pt x="679822" y="428365"/>
                </a:lnTo>
                <a:lnTo>
                  <a:pt x="680329" y="428795"/>
                </a:lnTo>
                <a:lnTo>
                  <a:pt x="680623" y="429073"/>
                </a:lnTo>
                <a:lnTo>
                  <a:pt x="680854" y="429297"/>
                </a:lnTo>
                <a:lnTo>
                  <a:pt x="681065" y="429722"/>
                </a:lnTo>
                <a:lnTo>
                  <a:pt x="681288" y="429941"/>
                </a:lnTo>
                <a:lnTo>
                  <a:pt x="681462" y="430044"/>
                </a:lnTo>
                <a:lnTo>
                  <a:pt x="681666" y="430031"/>
                </a:lnTo>
                <a:lnTo>
                  <a:pt x="682000" y="430217"/>
                </a:lnTo>
                <a:lnTo>
                  <a:pt x="682505" y="429967"/>
                </a:lnTo>
                <a:lnTo>
                  <a:pt x="682986" y="429386"/>
                </a:lnTo>
                <a:lnTo>
                  <a:pt x="683069" y="428853"/>
                </a:lnTo>
                <a:lnTo>
                  <a:pt x="682986" y="428158"/>
                </a:lnTo>
                <a:lnTo>
                  <a:pt x="682718" y="426948"/>
                </a:lnTo>
                <a:lnTo>
                  <a:pt x="682588" y="426471"/>
                </a:lnTo>
                <a:lnTo>
                  <a:pt x="682571" y="426208"/>
                </a:lnTo>
                <a:lnTo>
                  <a:pt x="682494" y="425879"/>
                </a:lnTo>
                <a:lnTo>
                  <a:pt x="682461" y="425397"/>
                </a:lnTo>
                <a:lnTo>
                  <a:pt x="682358" y="425133"/>
                </a:lnTo>
                <a:lnTo>
                  <a:pt x="682314" y="424978"/>
                </a:lnTo>
                <a:lnTo>
                  <a:pt x="681980" y="424739"/>
                </a:lnTo>
                <a:lnTo>
                  <a:pt x="681647" y="424502"/>
                </a:lnTo>
                <a:lnTo>
                  <a:pt x="681097" y="424130"/>
                </a:lnTo>
                <a:lnTo>
                  <a:pt x="680854" y="423904"/>
                </a:lnTo>
                <a:lnTo>
                  <a:pt x="680713" y="423639"/>
                </a:lnTo>
                <a:lnTo>
                  <a:pt x="680700" y="423144"/>
                </a:lnTo>
                <a:lnTo>
                  <a:pt x="680654" y="422668"/>
                </a:lnTo>
                <a:lnTo>
                  <a:pt x="680520" y="422262"/>
                </a:lnTo>
                <a:lnTo>
                  <a:pt x="680289" y="422069"/>
                </a:lnTo>
                <a:lnTo>
                  <a:pt x="679982" y="421799"/>
                </a:lnTo>
                <a:lnTo>
                  <a:pt x="679714" y="421445"/>
                </a:lnTo>
                <a:lnTo>
                  <a:pt x="679424" y="421181"/>
                </a:lnTo>
                <a:lnTo>
                  <a:pt x="679438" y="420782"/>
                </a:lnTo>
                <a:lnTo>
                  <a:pt x="679624" y="420312"/>
                </a:lnTo>
                <a:lnTo>
                  <a:pt x="679886" y="419895"/>
                </a:lnTo>
                <a:lnTo>
                  <a:pt x="679912" y="419675"/>
                </a:lnTo>
                <a:lnTo>
                  <a:pt x="679694" y="419134"/>
                </a:lnTo>
                <a:lnTo>
                  <a:pt x="679611" y="418954"/>
                </a:lnTo>
                <a:lnTo>
                  <a:pt x="679604" y="418568"/>
                </a:lnTo>
                <a:lnTo>
                  <a:pt x="679604" y="418286"/>
                </a:lnTo>
                <a:lnTo>
                  <a:pt x="679637" y="417795"/>
                </a:lnTo>
                <a:lnTo>
                  <a:pt x="679725" y="417589"/>
                </a:lnTo>
                <a:lnTo>
                  <a:pt x="679725" y="417358"/>
                </a:lnTo>
                <a:lnTo>
                  <a:pt x="680072" y="416914"/>
                </a:lnTo>
                <a:lnTo>
                  <a:pt x="680162" y="416753"/>
                </a:lnTo>
                <a:lnTo>
                  <a:pt x="680661" y="416644"/>
                </a:lnTo>
                <a:lnTo>
                  <a:pt x="680719" y="416495"/>
                </a:lnTo>
                <a:lnTo>
                  <a:pt x="680757" y="416148"/>
                </a:lnTo>
                <a:lnTo>
                  <a:pt x="680674" y="415691"/>
                </a:lnTo>
                <a:lnTo>
                  <a:pt x="680633" y="415179"/>
                </a:lnTo>
                <a:lnTo>
                  <a:pt x="681001" y="414822"/>
                </a:lnTo>
                <a:lnTo>
                  <a:pt x="681442" y="414629"/>
                </a:lnTo>
                <a:lnTo>
                  <a:pt x="681782" y="414487"/>
                </a:lnTo>
                <a:lnTo>
                  <a:pt x="682077" y="414333"/>
                </a:lnTo>
                <a:lnTo>
                  <a:pt x="682281" y="413972"/>
                </a:lnTo>
                <a:lnTo>
                  <a:pt x="682227" y="413593"/>
                </a:lnTo>
                <a:lnTo>
                  <a:pt x="682096" y="413065"/>
                </a:lnTo>
                <a:lnTo>
                  <a:pt x="682070" y="412762"/>
                </a:lnTo>
                <a:lnTo>
                  <a:pt x="682351" y="412126"/>
                </a:lnTo>
                <a:lnTo>
                  <a:pt x="682896" y="411109"/>
                </a:lnTo>
                <a:lnTo>
                  <a:pt x="683243" y="410241"/>
                </a:lnTo>
                <a:lnTo>
                  <a:pt x="683336" y="409942"/>
                </a:lnTo>
                <a:lnTo>
                  <a:pt x="683239" y="409507"/>
                </a:lnTo>
                <a:lnTo>
                  <a:pt x="683043" y="408632"/>
                </a:lnTo>
                <a:lnTo>
                  <a:pt x="681818" y="406272"/>
                </a:lnTo>
                <a:lnTo>
                  <a:pt x="682109" y="403766"/>
                </a:lnTo>
                <a:lnTo>
                  <a:pt x="681534" y="402116"/>
                </a:lnTo>
                <a:lnTo>
                  <a:pt x="681956" y="401038"/>
                </a:lnTo>
                <a:lnTo>
                  <a:pt x="681257" y="401171"/>
                </a:lnTo>
                <a:lnTo>
                  <a:pt x="680576" y="400271"/>
                </a:lnTo>
                <a:lnTo>
                  <a:pt x="680303" y="399930"/>
                </a:lnTo>
                <a:lnTo>
                  <a:pt x="679387" y="399711"/>
                </a:lnTo>
                <a:lnTo>
                  <a:pt x="678893" y="399130"/>
                </a:lnTo>
                <a:lnTo>
                  <a:pt x="678810" y="398944"/>
                </a:lnTo>
                <a:lnTo>
                  <a:pt x="679227" y="398494"/>
                </a:lnTo>
                <a:lnTo>
                  <a:pt x="679220" y="397470"/>
                </a:lnTo>
                <a:lnTo>
                  <a:pt x="679359" y="397273"/>
                </a:lnTo>
                <a:lnTo>
                  <a:pt x="679451" y="397142"/>
                </a:lnTo>
                <a:lnTo>
                  <a:pt x="679771" y="397021"/>
                </a:lnTo>
                <a:lnTo>
                  <a:pt x="679861" y="397181"/>
                </a:lnTo>
                <a:lnTo>
                  <a:pt x="679868" y="397626"/>
                </a:lnTo>
                <a:lnTo>
                  <a:pt x="680188" y="397650"/>
                </a:lnTo>
                <a:lnTo>
                  <a:pt x="680265" y="398538"/>
                </a:lnTo>
                <a:lnTo>
                  <a:pt x="680661" y="398970"/>
                </a:lnTo>
                <a:lnTo>
                  <a:pt x="681609" y="398610"/>
                </a:lnTo>
                <a:lnTo>
                  <a:pt x="681993" y="398617"/>
                </a:lnTo>
                <a:lnTo>
                  <a:pt x="683082" y="399182"/>
                </a:lnTo>
                <a:lnTo>
                  <a:pt x="683767" y="399195"/>
                </a:lnTo>
                <a:lnTo>
                  <a:pt x="683563" y="398834"/>
                </a:lnTo>
                <a:lnTo>
                  <a:pt x="683556" y="397837"/>
                </a:lnTo>
                <a:lnTo>
                  <a:pt x="683300" y="397541"/>
                </a:lnTo>
                <a:lnTo>
                  <a:pt x="683352" y="397297"/>
                </a:lnTo>
                <a:lnTo>
                  <a:pt x="683717" y="397104"/>
                </a:lnTo>
                <a:lnTo>
                  <a:pt x="683646" y="396821"/>
                </a:lnTo>
                <a:lnTo>
                  <a:pt x="683332" y="396434"/>
                </a:lnTo>
                <a:lnTo>
                  <a:pt x="682986" y="395327"/>
                </a:lnTo>
                <a:lnTo>
                  <a:pt x="682986" y="394838"/>
                </a:lnTo>
                <a:lnTo>
                  <a:pt x="683627" y="393943"/>
                </a:lnTo>
                <a:lnTo>
                  <a:pt x="683614" y="393648"/>
                </a:lnTo>
                <a:lnTo>
                  <a:pt x="683429" y="393500"/>
                </a:lnTo>
                <a:lnTo>
                  <a:pt x="682700" y="393543"/>
                </a:lnTo>
                <a:lnTo>
                  <a:pt x="682019" y="394272"/>
                </a:lnTo>
                <a:lnTo>
                  <a:pt x="681244" y="394472"/>
                </a:lnTo>
                <a:lnTo>
                  <a:pt x="680719" y="394388"/>
                </a:lnTo>
                <a:lnTo>
                  <a:pt x="680252" y="394163"/>
                </a:lnTo>
                <a:lnTo>
                  <a:pt x="680062" y="393881"/>
                </a:lnTo>
                <a:lnTo>
                  <a:pt x="680008" y="393674"/>
                </a:lnTo>
                <a:lnTo>
                  <a:pt x="680021" y="393255"/>
                </a:lnTo>
                <a:lnTo>
                  <a:pt x="680129" y="393029"/>
                </a:lnTo>
                <a:lnTo>
                  <a:pt x="680559" y="392869"/>
                </a:lnTo>
                <a:lnTo>
                  <a:pt x="681058" y="392290"/>
                </a:lnTo>
                <a:lnTo>
                  <a:pt x="681194" y="391576"/>
                </a:lnTo>
                <a:lnTo>
                  <a:pt x="681205" y="391151"/>
                </a:lnTo>
                <a:lnTo>
                  <a:pt x="681602" y="390385"/>
                </a:lnTo>
                <a:lnTo>
                  <a:pt x="681616" y="389820"/>
                </a:lnTo>
                <a:lnTo>
                  <a:pt x="681372" y="389607"/>
                </a:lnTo>
                <a:lnTo>
                  <a:pt x="680437" y="389741"/>
                </a:lnTo>
                <a:lnTo>
                  <a:pt x="680482" y="389252"/>
                </a:lnTo>
                <a:lnTo>
                  <a:pt x="680994" y="388634"/>
                </a:lnTo>
                <a:lnTo>
                  <a:pt x="680968" y="388101"/>
                </a:lnTo>
                <a:lnTo>
                  <a:pt x="680623" y="387914"/>
                </a:lnTo>
                <a:lnTo>
                  <a:pt x="679791" y="387940"/>
                </a:lnTo>
                <a:lnTo>
                  <a:pt x="679424" y="388049"/>
                </a:lnTo>
                <a:lnTo>
                  <a:pt x="678823" y="387509"/>
                </a:lnTo>
                <a:lnTo>
                  <a:pt x="678939" y="387251"/>
                </a:lnTo>
                <a:lnTo>
                  <a:pt x="678900" y="387026"/>
                </a:lnTo>
                <a:lnTo>
                  <a:pt x="678381" y="386595"/>
                </a:lnTo>
                <a:lnTo>
                  <a:pt x="678452" y="386029"/>
                </a:lnTo>
                <a:lnTo>
                  <a:pt x="678304" y="385430"/>
                </a:lnTo>
                <a:lnTo>
                  <a:pt x="678304" y="385115"/>
                </a:lnTo>
                <a:lnTo>
                  <a:pt x="678458" y="384915"/>
                </a:lnTo>
                <a:lnTo>
                  <a:pt x="678676" y="384845"/>
                </a:lnTo>
                <a:lnTo>
                  <a:pt x="678695" y="384619"/>
                </a:lnTo>
                <a:lnTo>
                  <a:pt x="678375" y="384195"/>
                </a:lnTo>
                <a:lnTo>
                  <a:pt x="678164" y="384162"/>
                </a:lnTo>
                <a:lnTo>
                  <a:pt x="677953" y="384285"/>
                </a:lnTo>
                <a:lnTo>
                  <a:pt x="677493" y="384168"/>
                </a:lnTo>
                <a:lnTo>
                  <a:pt x="677292" y="384064"/>
                </a:lnTo>
                <a:lnTo>
                  <a:pt x="677145" y="383796"/>
                </a:lnTo>
                <a:lnTo>
                  <a:pt x="677389" y="383307"/>
                </a:lnTo>
                <a:lnTo>
                  <a:pt x="677439" y="383081"/>
                </a:lnTo>
                <a:lnTo>
                  <a:pt x="677408" y="382425"/>
                </a:lnTo>
                <a:lnTo>
                  <a:pt x="677279" y="381994"/>
                </a:lnTo>
                <a:lnTo>
                  <a:pt x="677139" y="381402"/>
                </a:lnTo>
                <a:lnTo>
                  <a:pt x="676915" y="381106"/>
                </a:lnTo>
                <a:lnTo>
                  <a:pt x="676133" y="380926"/>
                </a:lnTo>
                <a:lnTo>
                  <a:pt x="676287" y="380231"/>
                </a:lnTo>
                <a:lnTo>
                  <a:pt x="676326" y="379812"/>
                </a:lnTo>
                <a:lnTo>
                  <a:pt x="676677" y="379555"/>
                </a:lnTo>
                <a:lnTo>
                  <a:pt x="676838" y="379040"/>
                </a:lnTo>
                <a:lnTo>
                  <a:pt x="676710" y="378873"/>
                </a:lnTo>
                <a:lnTo>
                  <a:pt x="676377" y="378796"/>
                </a:lnTo>
                <a:lnTo>
                  <a:pt x="676012" y="378429"/>
                </a:lnTo>
                <a:lnTo>
                  <a:pt x="675685" y="378435"/>
                </a:lnTo>
                <a:lnTo>
                  <a:pt x="675410" y="378062"/>
                </a:lnTo>
                <a:lnTo>
                  <a:pt x="675098" y="378132"/>
                </a:lnTo>
                <a:lnTo>
                  <a:pt x="675019" y="377960"/>
                </a:lnTo>
                <a:lnTo>
                  <a:pt x="675153" y="377431"/>
                </a:lnTo>
                <a:lnTo>
                  <a:pt x="675338" y="376827"/>
                </a:lnTo>
                <a:lnTo>
                  <a:pt x="675364" y="376389"/>
                </a:lnTo>
                <a:lnTo>
                  <a:pt x="674923" y="376222"/>
                </a:lnTo>
                <a:lnTo>
                  <a:pt x="674475" y="376286"/>
                </a:lnTo>
                <a:lnTo>
                  <a:pt x="674311" y="376484"/>
                </a:lnTo>
                <a:lnTo>
                  <a:pt x="674102" y="376327"/>
                </a:lnTo>
                <a:lnTo>
                  <a:pt x="674262" y="375070"/>
                </a:lnTo>
                <a:lnTo>
                  <a:pt x="674238" y="374729"/>
                </a:lnTo>
                <a:lnTo>
                  <a:pt x="674262" y="374002"/>
                </a:lnTo>
                <a:lnTo>
                  <a:pt x="673891" y="373957"/>
                </a:lnTo>
                <a:lnTo>
                  <a:pt x="674032" y="372773"/>
                </a:lnTo>
                <a:lnTo>
                  <a:pt x="674115" y="371737"/>
                </a:lnTo>
                <a:lnTo>
                  <a:pt x="674051" y="371222"/>
                </a:lnTo>
                <a:lnTo>
                  <a:pt x="673930" y="370546"/>
                </a:lnTo>
                <a:lnTo>
                  <a:pt x="673724" y="370379"/>
                </a:lnTo>
                <a:lnTo>
                  <a:pt x="673450" y="370276"/>
                </a:lnTo>
                <a:lnTo>
                  <a:pt x="673401" y="370093"/>
                </a:lnTo>
                <a:lnTo>
                  <a:pt x="673700" y="369787"/>
                </a:lnTo>
                <a:lnTo>
                  <a:pt x="674032" y="369690"/>
                </a:lnTo>
                <a:lnTo>
                  <a:pt x="674141" y="369362"/>
                </a:lnTo>
                <a:lnTo>
                  <a:pt x="674321" y="369015"/>
                </a:lnTo>
                <a:lnTo>
                  <a:pt x="674289" y="368307"/>
                </a:lnTo>
                <a:lnTo>
                  <a:pt x="673724" y="367895"/>
                </a:lnTo>
                <a:lnTo>
                  <a:pt x="673737" y="366975"/>
                </a:lnTo>
                <a:lnTo>
                  <a:pt x="673648" y="366769"/>
                </a:lnTo>
                <a:lnTo>
                  <a:pt x="673821" y="366486"/>
                </a:lnTo>
                <a:lnTo>
                  <a:pt x="674339" y="365855"/>
                </a:lnTo>
                <a:lnTo>
                  <a:pt x="674308" y="364980"/>
                </a:lnTo>
                <a:lnTo>
                  <a:pt x="674154" y="363899"/>
                </a:lnTo>
                <a:lnTo>
                  <a:pt x="673563" y="363360"/>
                </a:lnTo>
                <a:lnTo>
                  <a:pt x="673435" y="363244"/>
                </a:lnTo>
                <a:lnTo>
                  <a:pt x="673257" y="363082"/>
                </a:lnTo>
                <a:lnTo>
                  <a:pt x="673175" y="362741"/>
                </a:lnTo>
                <a:lnTo>
                  <a:pt x="673360" y="362484"/>
                </a:lnTo>
                <a:lnTo>
                  <a:pt x="673744" y="362303"/>
                </a:lnTo>
                <a:lnTo>
                  <a:pt x="674315" y="361499"/>
                </a:lnTo>
                <a:lnTo>
                  <a:pt x="674262" y="361132"/>
                </a:lnTo>
                <a:lnTo>
                  <a:pt x="673358" y="360135"/>
                </a:lnTo>
                <a:lnTo>
                  <a:pt x="673039" y="360006"/>
                </a:lnTo>
                <a:lnTo>
                  <a:pt x="672604" y="359910"/>
                </a:lnTo>
                <a:lnTo>
                  <a:pt x="672328" y="359672"/>
                </a:lnTo>
                <a:lnTo>
                  <a:pt x="672438" y="359379"/>
                </a:lnTo>
                <a:lnTo>
                  <a:pt x="672732" y="358578"/>
                </a:lnTo>
                <a:lnTo>
                  <a:pt x="672789" y="358424"/>
                </a:lnTo>
                <a:lnTo>
                  <a:pt x="672982" y="358334"/>
                </a:lnTo>
                <a:lnTo>
                  <a:pt x="673206" y="358475"/>
                </a:lnTo>
                <a:lnTo>
                  <a:pt x="673440" y="358709"/>
                </a:lnTo>
                <a:lnTo>
                  <a:pt x="673706" y="358977"/>
                </a:lnTo>
                <a:lnTo>
                  <a:pt x="674038" y="358977"/>
                </a:lnTo>
                <a:lnTo>
                  <a:pt x="674251" y="358655"/>
                </a:lnTo>
                <a:lnTo>
                  <a:pt x="673603" y="358197"/>
                </a:lnTo>
                <a:lnTo>
                  <a:pt x="673474" y="358051"/>
                </a:lnTo>
                <a:lnTo>
                  <a:pt x="673520" y="357561"/>
                </a:lnTo>
                <a:lnTo>
                  <a:pt x="673770" y="357182"/>
                </a:lnTo>
                <a:lnTo>
                  <a:pt x="673777" y="356731"/>
                </a:lnTo>
                <a:lnTo>
                  <a:pt x="673249" y="356217"/>
                </a:lnTo>
                <a:lnTo>
                  <a:pt x="673577" y="355908"/>
                </a:lnTo>
                <a:lnTo>
                  <a:pt x="673968" y="355766"/>
                </a:lnTo>
                <a:lnTo>
                  <a:pt x="673867" y="355477"/>
                </a:lnTo>
                <a:lnTo>
                  <a:pt x="673623" y="355199"/>
                </a:lnTo>
                <a:lnTo>
                  <a:pt x="673149" y="355361"/>
                </a:lnTo>
                <a:lnTo>
                  <a:pt x="672688" y="355612"/>
                </a:lnTo>
                <a:lnTo>
                  <a:pt x="672194" y="355753"/>
                </a:lnTo>
                <a:lnTo>
                  <a:pt x="671803" y="355586"/>
                </a:lnTo>
                <a:lnTo>
                  <a:pt x="671399" y="355026"/>
                </a:lnTo>
                <a:lnTo>
                  <a:pt x="671560" y="354769"/>
                </a:lnTo>
                <a:lnTo>
                  <a:pt x="671182" y="354261"/>
                </a:lnTo>
                <a:lnTo>
                  <a:pt x="672066" y="353656"/>
                </a:lnTo>
                <a:lnTo>
                  <a:pt x="671963" y="353385"/>
                </a:lnTo>
                <a:lnTo>
                  <a:pt x="671689" y="353482"/>
                </a:lnTo>
                <a:lnTo>
                  <a:pt x="671452" y="353456"/>
                </a:lnTo>
                <a:lnTo>
                  <a:pt x="671228" y="353077"/>
                </a:lnTo>
                <a:lnTo>
                  <a:pt x="670894" y="352909"/>
                </a:lnTo>
                <a:lnTo>
                  <a:pt x="670874" y="352536"/>
                </a:lnTo>
                <a:lnTo>
                  <a:pt x="670951" y="352028"/>
                </a:lnTo>
                <a:lnTo>
                  <a:pt x="671046" y="351897"/>
                </a:lnTo>
                <a:lnTo>
                  <a:pt x="671476" y="351301"/>
                </a:lnTo>
                <a:lnTo>
                  <a:pt x="671425" y="350715"/>
                </a:lnTo>
                <a:lnTo>
                  <a:pt x="671926" y="350239"/>
                </a:lnTo>
                <a:lnTo>
                  <a:pt x="672194" y="350014"/>
                </a:lnTo>
                <a:lnTo>
                  <a:pt x="672290" y="349422"/>
                </a:lnTo>
                <a:lnTo>
                  <a:pt x="671452" y="349190"/>
                </a:lnTo>
                <a:lnTo>
                  <a:pt x="671195" y="349023"/>
                </a:lnTo>
                <a:lnTo>
                  <a:pt x="671252" y="348811"/>
                </a:lnTo>
                <a:lnTo>
                  <a:pt x="671432" y="348721"/>
                </a:lnTo>
                <a:lnTo>
                  <a:pt x="671636" y="348849"/>
                </a:lnTo>
                <a:lnTo>
                  <a:pt x="671746" y="348645"/>
                </a:lnTo>
                <a:lnTo>
                  <a:pt x="671713" y="348483"/>
                </a:lnTo>
                <a:lnTo>
                  <a:pt x="671304" y="348206"/>
                </a:lnTo>
                <a:lnTo>
                  <a:pt x="671087" y="348155"/>
                </a:lnTo>
                <a:lnTo>
                  <a:pt x="670856" y="348251"/>
                </a:lnTo>
                <a:lnTo>
                  <a:pt x="670708" y="348416"/>
                </a:lnTo>
                <a:lnTo>
                  <a:pt x="670459" y="348380"/>
                </a:lnTo>
                <a:lnTo>
                  <a:pt x="670407" y="348135"/>
                </a:lnTo>
                <a:lnTo>
                  <a:pt x="670560" y="347958"/>
                </a:lnTo>
                <a:lnTo>
                  <a:pt x="670791" y="347768"/>
                </a:lnTo>
                <a:lnTo>
                  <a:pt x="671265" y="347215"/>
                </a:lnTo>
                <a:lnTo>
                  <a:pt x="671489" y="346964"/>
                </a:lnTo>
                <a:lnTo>
                  <a:pt x="671810" y="346938"/>
                </a:lnTo>
                <a:lnTo>
                  <a:pt x="671862" y="346572"/>
                </a:lnTo>
                <a:lnTo>
                  <a:pt x="671662" y="346321"/>
                </a:lnTo>
                <a:lnTo>
                  <a:pt x="671175" y="346398"/>
                </a:lnTo>
                <a:lnTo>
                  <a:pt x="671092" y="346147"/>
                </a:lnTo>
                <a:lnTo>
                  <a:pt x="671669" y="345703"/>
                </a:lnTo>
                <a:lnTo>
                  <a:pt x="672264" y="345420"/>
                </a:lnTo>
                <a:lnTo>
                  <a:pt x="672611" y="345201"/>
                </a:lnTo>
                <a:lnTo>
                  <a:pt x="672892" y="345195"/>
                </a:lnTo>
                <a:lnTo>
                  <a:pt x="673193" y="344873"/>
                </a:lnTo>
                <a:lnTo>
                  <a:pt x="673463" y="344095"/>
                </a:lnTo>
                <a:lnTo>
                  <a:pt x="673597" y="343606"/>
                </a:lnTo>
                <a:lnTo>
                  <a:pt x="673623" y="343271"/>
                </a:lnTo>
                <a:lnTo>
                  <a:pt x="673764" y="342956"/>
                </a:lnTo>
                <a:lnTo>
                  <a:pt x="674128" y="342370"/>
                </a:lnTo>
                <a:lnTo>
                  <a:pt x="674154" y="341907"/>
                </a:lnTo>
                <a:lnTo>
                  <a:pt x="673891" y="341759"/>
                </a:lnTo>
                <a:lnTo>
                  <a:pt x="673327" y="341753"/>
                </a:lnTo>
                <a:lnTo>
                  <a:pt x="673366" y="341354"/>
                </a:lnTo>
                <a:lnTo>
                  <a:pt x="673687" y="341257"/>
                </a:lnTo>
                <a:lnTo>
                  <a:pt x="673981" y="341309"/>
                </a:lnTo>
                <a:lnTo>
                  <a:pt x="674666" y="341663"/>
                </a:lnTo>
                <a:lnTo>
                  <a:pt x="674866" y="341624"/>
                </a:lnTo>
                <a:lnTo>
                  <a:pt x="674923" y="340363"/>
                </a:lnTo>
                <a:lnTo>
                  <a:pt x="674877" y="339662"/>
                </a:lnTo>
                <a:lnTo>
                  <a:pt x="674910" y="339488"/>
                </a:lnTo>
                <a:lnTo>
                  <a:pt x="675124" y="339440"/>
                </a:lnTo>
                <a:lnTo>
                  <a:pt x="675324" y="339491"/>
                </a:lnTo>
                <a:lnTo>
                  <a:pt x="675662" y="339678"/>
                </a:lnTo>
                <a:lnTo>
                  <a:pt x="676028" y="339845"/>
                </a:lnTo>
                <a:lnTo>
                  <a:pt x="676336" y="339916"/>
                </a:lnTo>
                <a:lnTo>
                  <a:pt x="676573" y="339961"/>
                </a:lnTo>
                <a:lnTo>
                  <a:pt x="676720" y="339961"/>
                </a:lnTo>
                <a:lnTo>
                  <a:pt x="676751" y="339639"/>
                </a:lnTo>
                <a:lnTo>
                  <a:pt x="676656" y="339150"/>
                </a:lnTo>
                <a:lnTo>
                  <a:pt x="676323" y="338906"/>
                </a:lnTo>
                <a:lnTo>
                  <a:pt x="676213" y="338803"/>
                </a:lnTo>
                <a:lnTo>
                  <a:pt x="676226" y="338417"/>
                </a:lnTo>
                <a:lnTo>
                  <a:pt x="676105" y="338076"/>
                </a:lnTo>
                <a:lnTo>
                  <a:pt x="676022" y="337928"/>
                </a:lnTo>
                <a:lnTo>
                  <a:pt x="676015" y="337735"/>
                </a:lnTo>
                <a:lnTo>
                  <a:pt x="676162" y="337555"/>
                </a:lnTo>
                <a:lnTo>
                  <a:pt x="676457" y="337561"/>
                </a:lnTo>
                <a:lnTo>
                  <a:pt x="676764" y="337491"/>
                </a:lnTo>
                <a:lnTo>
                  <a:pt x="677078" y="337285"/>
                </a:lnTo>
                <a:lnTo>
                  <a:pt x="677354" y="337310"/>
                </a:lnTo>
                <a:lnTo>
                  <a:pt x="677502" y="337285"/>
                </a:lnTo>
                <a:lnTo>
                  <a:pt x="677655" y="337169"/>
                </a:lnTo>
                <a:lnTo>
                  <a:pt x="677425" y="336770"/>
                </a:lnTo>
                <a:lnTo>
                  <a:pt x="677282" y="336622"/>
                </a:lnTo>
                <a:lnTo>
                  <a:pt x="677578" y="336281"/>
                </a:lnTo>
                <a:lnTo>
                  <a:pt x="677783" y="336088"/>
                </a:lnTo>
                <a:lnTo>
                  <a:pt x="678174" y="335818"/>
                </a:lnTo>
                <a:lnTo>
                  <a:pt x="678589" y="335753"/>
                </a:lnTo>
                <a:lnTo>
                  <a:pt x="678795" y="335560"/>
                </a:lnTo>
                <a:lnTo>
                  <a:pt x="678826" y="335187"/>
                </a:lnTo>
                <a:lnTo>
                  <a:pt x="678756" y="335033"/>
                </a:lnTo>
                <a:lnTo>
                  <a:pt x="678672" y="334814"/>
                </a:lnTo>
                <a:lnTo>
                  <a:pt x="678545" y="334627"/>
                </a:lnTo>
                <a:lnTo>
                  <a:pt x="678314" y="334525"/>
                </a:lnTo>
                <a:lnTo>
                  <a:pt x="678084" y="334525"/>
                </a:lnTo>
                <a:lnTo>
                  <a:pt x="677830" y="334419"/>
                </a:lnTo>
                <a:lnTo>
                  <a:pt x="677572" y="334151"/>
                </a:lnTo>
                <a:lnTo>
                  <a:pt x="677603" y="333856"/>
                </a:lnTo>
                <a:lnTo>
                  <a:pt x="677892" y="333505"/>
                </a:lnTo>
                <a:lnTo>
                  <a:pt x="677744" y="333199"/>
                </a:lnTo>
                <a:lnTo>
                  <a:pt x="677582" y="333038"/>
                </a:lnTo>
                <a:lnTo>
                  <a:pt x="677809" y="332865"/>
                </a:lnTo>
                <a:lnTo>
                  <a:pt x="678430" y="332839"/>
                </a:lnTo>
                <a:lnTo>
                  <a:pt x="678718" y="332710"/>
                </a:lnTo>
                <a:lnTo>
                  <a:pt x="678859" y="332308"/>
                </a:lnTo>
                <a:lnTo>
                  <a:pt x="679070" y="332260"/>
                </a:lnTo>
                <a:lnTo>
                  <a:pt x="679307" y="332427"/>
                </a:lnTo>
                <a:lnTo>
                  <a:pt x="679436" y="332556"/>
                </a:lnTo>
                <a:lnTo>
                  <a:pt x="679506" y="332768"/>
                </a:lnTo>
                <a:lnTo>
                  <a:pt x="679891" y="332697"/>
                </a:lnTo>
                <a:lnTo>
                  <a:pt x="680108" y="332485"/>
                </a:lnTo>
                <a:lnTo>
                  <a:pt x="680165" y="332286"/>
                </a:lnTo>
                <a:lnTo>
                  <a:pt x="680121" y="331970"/>
                </a:lnTo>
                <a:lnTo>
                  <a:pt x="680012" y="331700"/>
                </a:lnTo>
                <a:lnTo>
                  <a:pt x="680255" y="331359"/>
                </a:lnTo>
                <a:lnTo>
                  <a:pt x="680275" y="331076"/>
                </a:lnTo>
                <a:lnTo>
                  <a:pt x="680325" y="330864"/>
                </a:lnTo>
                <a:lnTo>
                  <a:pt x="680409" y="330690"/>
                </a:lnTo>
                <a:lnTo>
                  <a:pt x="680710" y="330632"/>
                </a:lnTo>
                <a:lnTo>
                  <a:pt x="680837" y="330298"/>
                </a:lnTo>
                <a:lnTo>
                  <a:pt x="680870" y="329867"/>
                </a:lnTo>
                <a:lnTo>
                  <a:pt x="680997" y="329693"/>
                </a:lnTo>
                <a:lnTo>
                  <a:pt x="681274" y="329693"/>
                </a:lnTo>
                <a:lnTo>
                  <a:pt x="681498" y="329622"/>
                </a:lnTo>
                <a:lnTo>
                  <a:pt x="681748" y="329571"/>
                </a:lnTo>
                <a:lnTo>
                  <a:pt x="681926" y="329506"/>
                </a:lnTo>
                <a:lnTo>
                  <a:pt x="682052" y="329358"/>
                </a:lnTo>
                <a:lnTo>
                  <a:pt x="681895" y="328915"/>
                </a:lnTo>
                <a:lnTo>
                  <a:pt x="681889" y="328702"/>
                </a:lnTo>
                <a:lnTo>
                  <a:pt x="682067" y="328316"/>
                </a:lnTo>
                <a:lnTo>
                  <a:pt x="682227" y="327988"/>
                </a:lnTo>
                <a:lnTo>
                  <a:pt x="682036" y="327724"/>
                </a:lnTo>
                <a:lnTo>
                  <a:pt x="681946" y="327506"/>
                </a:lnTo>
                <a:lnTo>
                  <a:pt x="682003" y="327345"/>
                </a:lnTo>
                <a:lnTo>
                  <a:pt x="682190" y="327332"/>
                </a:lnTo>
                <a:lnTo>
                  <a:pt x="682503" y="327467"/>
                </a:lnTo>
                <a:lnTo>
                  <a:pt x="682682" y="327525"/>
                </a:lnTo>
                <a:lnTo>
                  <a:pt x="682911" y="327512"/>
                </a:lnTo>
                <a:lnTo>
                  <a:pt x="682862" y="327216"/>
                </a:lnTo>
                <a:lnTo>
                  <a:pt x="682835" y="326959"/>
                </a:lnTo>
                <a:lnTo>
                  <a:pt x="682862" y="326701"/>
                </a:lnTo>
                <a:lnTo>
                  <a:pt x="682855" y="326489"/>
                </a:lnTo>
                <a:lnTo>
                  <a:pt x="682822" y="326239"/>
                </a:lnTo>
                <a:lnTo>
                  <a:pt x="682631" y="326109"/>
                </a:lnTo>
                <a:lnTo>
                  <a:pt x="682440" y="326077"/>
                </a:lnTo>
                <a:lnTo>
                  <a:pt x="682464" y="325839"/>
                </a:lnTo>
                <a:lnTo>
                  <a:pt x="682644" y="325666"/>
                </a:lnTo>
                <a:lnTo>
                  <a:pt x="682862" y="325788"/>
                </a:lnTo>
                <a:lnTo>
                  <a:pt x="683001" y="325968"/>
                </a:lnTo>
                <a:lnTo>
                  <a:pt x="683099" y="326097"/>
                </a:lnTo>
                <a:lnTo>
                  <a:pt x="683349" y="326386"/>
                </a:lnTo>
                <a:lnTo>
                  <a:pt x="683540" y="326618"/>
                </a:lnTo>
                <a:lnTo>
                  <a:pt x="683694" y="326695"/>
                </a:lnTo>
                <a:lnTo>
                  <a:pt x="683887" y="326708"/>
                </a:lnTo>
                <a:lnTo>
                  <a:pt x="684124" y="326547"/>
                </a:lnTo>
                <a:lnTo>
                  <a:pt x="684591" y="326164"/>
                </a:lnTo>
                <a:lnTo>
                  <a:pt x="684982" y="325961"/>
                </a:lnTo>
                <a:lnTo>
                  <a:pt x="685123" y="325878"/>
                </a:lnTo>
                <a:lnTo>
                  <a:pt x="685532" y="325769"/>
                </a:lnTo>
                <a:lnTo>
                  <a:pt x="685738" y="325769"/>
                </a:lnTo>
                <a:lnTo>
                  <a:pt x="685904" y="325678"/>
                </a:lnTo>
                <a:lnTo>
                  <a:pt x="686032" y="325556"/>
                </a:lnTo>
                <a:lnTo>
                  <a:pt x="686160" y="325389"/>
                </a:lnTo>
                <a:lnTo>
                  <a:pt x="685988" y="325125"/>
                </a:lnTo>
                <a:lnTo>
                  <a:pt x="685834" y="324919"/>
                </a:lnTo>
                <a:lnTo>
                  <a:pt x="685828" y="324533"/>
                </a:lnTo>
                <a:lnTo>
                  <a:pt x="685474" y="324353"/>
                </a:lnTo>
                <a:lnTo>
                  <a:pt x="685367" y="324205"/>
                </a:lnTo>
                <a:lnTo>
                  <a:pt x="685367" y="323806"/>
                </a:lnTo>
                <a:lnTo>
                  <a:pt x="685340" y="323472"/>
                </a:lnTo>
                <a:lnTo>
                  <a:pt x="685391" y="323317"/>
                </a:lnTo>
                <a:lnTo>
                  <a:pt x="685597" y="323247"/>
                </a:lnTo>
                <a:lnTo>
                  <a:pt x="685865" y="323497"/>
                </a:lnTo>
                <a:lnTo>
                  <a:pt x="686173" y="323765"/>
                </a:lnTo>
                <a:lnTo>
                  <a:pt x="686423" y="323781"/>
                </a:lnTo>
                <a:lnTo>
                  <a:pt x="686634" y="323710"/>
                </a:lnTo>
                <a:lnTo>
                  <a:pt x="687275" y="323723"/>
                </a:lnTo>
                <a:lnTo>
                  <a:pt x="687589" y="323678"/>
                </a:lnTo>
                <a:lnTo>
                  <a:pt x="687940" y="323401"/>
                </a:lnTo>
                <a:lnTo>
                  <a:pt x="688248" y="323208"/>
                </a:lnTo>
                <a:lnTo>
                  <a:pt x="688441" y="323086"/>
                </a:lnTo>
                <a:lnTo>
                  <a:pt x="688645" y="322899"/>
                </a:lnTo>
                <a:lnTo>
                  <a:pt x="688818" y="322783"/>
                </a:lnTo>
                <a:lnTo>
                  <a:pt x="688946" y="322642"/>
                </a:lnTo>
                <a:lnTo>
                  <a:pt x="689216" y="321960"/>
                </a:lnTo>
                <a:lnTo>
                  <a:pt x="689266" y="321703"/>
                </a:lnTo>
                <a:lnTo>
                  <a:pt x="689466" y="321426"/>
                </a:lnTo>
                <a:lnTo>
                  <a:pt x="689554" y="320873"/>
                </a:lnTo>
                <a:lnTo>
                  <a:pt x="689574" y="320525"/>
                </a:lnTo>
                <a:lnTo>
                  <a:pt x="689670" y="320249"/>
                </a:lnTo>
                <a:lnTo>
                  <a:pt x="689785" y="319895"/>
                </a:lnTo>
                <a:lnTo>
                  <a:pt x="689798" y="319682"/>
                </a:lnTo>
                <a:lnTo>
                  <a:pt x="690105" y="319226"/>
                </a:lnTo>
                <a:lnTo>
                  <a:pt x="690285" y="318917"/>
                </a:lnTo>
                <a:lnTo>
                  <a:pt x="690381" y="318666"/>
                </a:lnTo>
                <a:lnTo>
                  <a:pt x="690548" y="318621"/>
                </a:lnTo>
                <a:lnTo>
                  <a:pt x="690867" y="318775"/>
                </a:lnTo>
                <a:lnTo>
                  <a:pt x="691047" y="318853"/>
                </a:lnTo>
                <a:lnTo>
                  <a:pt x="691297" y="318885"/>
                </a:lnTo>
                <a:lnTo>
                  <a:pt x="691528" y="318853"/>
                </a:lnTo>
                <a:lnTo>
                  <a:pt x="691824" y="318751"/>
                </a:lnTo>
                <a:lnTo>
                  <a:pt x="691636" y="318376"/>
                </a:lnTo>
                <a:lnTo>
                  <a:pt x="691431" y="318287"/>
                </a:lnTo>
                <a:lnTo>
                  <a:pt x="691438" y="317978"/>
                </a:lnTo>
                <a:lnTo>
                  <a:pt x="691470" y="317553"/>
                </a:lnTo>
                <a:lnTo>
                  <a:pt x="691457" y="317373"/>
                </a:lnTo>
                <a:lnTo>
                  <a:pt x="691618" y="317161"/>
                </a:lnTo>
                <a:lnTo>
                  <a:pt x="691866" y="317074"/>
                </a:lnTo>
                <a:lnTo>
                  <a:pt x="692072" y="316935"/>
                </a:lnTo>
                <a:lnTo>
                  <a:pt x="692209" y="316820"/>
                </a:lnTo>
                <a:lnTo>
                  <a:pt x="692347" y="316472"/>
                </a:lnTo>
                <a:lnTo>
                  <a:pt x="692066" y="316594"/>
                </a:lnTo>
                <a:lnTo>
                  <a:pt x="691855" y="316736"/>
                </a:lnTo>
                <a:lnTo>
                  <a:pt x="691585" y="316833"/>
                </a:lnTo>
                <a:lnTo>
                  <a:pt x="691397" y="316723"/>
                </a:lnTo>
                <a:lnTo>
                  <a:pt x="691482" y="316318"/>
                </a:lnTo>
                <a:lnTo>
                  <a:pt x="691605" y="316061"/>
                </a:lnTo>
                <a:lnTo>
                  <a:pt x="691554" y="315778"/>
                </a:lnTo>
                <a:lnTo>
                  <a:pt x="691335" y="315707"/>
                </a:lnTo>
                <a:lnTo>
                  <a:pt x="691088" y="315671"/>
                </a:lnTo>
                <a:lnTo>
                  <a:pt x="691117" y="315250"/>
                </a:lnTo>
                <a:lnTo>
                  <a:pt x="691322" y="315192"/>
                </a:lnTo>
                <a:lnTo>
                  <a:pt x="691502" y="315250"/>
                </a:lnTo>
                <a:lnTo>
                  <a:pt x="691649" y="315443"/>
                </a:lnTo>
                <a:lnTo>
                  <a:pt x="691828" y="315623"/>
                </a:lnTo>
                <a:lnTo>
                  <a:pt x="691969" y="315803"/>
                </a:lnTo>
                <a:lnTo>
                  <a:pt x="692167" y="315745"/>
                </a:lnTo>
                <a:lnTo>
                  <a:pt x="692250" y="315623"/>
                </a:lnTo>
                <a:lnTo>
                  <a:pt x="692322" y="315449"/>
                </a:lnTo>
                <a:lnTo>
                  <a:pt x="692142" y="315404"/>
                </a:lnTo>
                <a:lnTo>
                  <a:pt x="691912" y="315295"/>
                </a:lnTo>
                <a:lnTo>
                  <a:pt x="691678" y="315228"/>
                </a:lnTo>
                <a:lnTo>
                  <a:pt x="691668" y="314851"/>
                </a:lnTo>
                <a:lnTo>
                  <a:pt x="692020" y="314645"/>
                </a:lnTo>
                <a:lnTo>
                  <a:pt x="692219" y="314407"/>
                </a:lnTo>
                <a:lnTo>
                  <a:pt x="692595" y="313997"/>
                </a:lnTo>
                <a:lnTo>
                  <a:pt x="692731" y="313725"/>
                </a:lnTo>
                <a:lnTo>
                  <a:pt x="692891" y="313455"/>
                </a:lnTo>
                <a:lnTo>
                  <a:pt x="693011" y="313269"/>
                </a:lnTo>
                <a:lnTo>
                  <a:pt x="693173" y="313185"/>
                </a:lnTo>
                <a:lnTo>
                  <a:pt x="693269" y="313307"/>
                </a:lnTo>
                <a:lnTo>
                  <a:pt x="693392" y="313532"/>
                </a:lnTo>
                <a:lnTo>
                  <a:pt x="693490" y="313693"/>
                </a:lnTo>
                <a:lnTo>
                  <a:pt x="693840" y="313448"/>
                </a:lnTo>
                <a:lnTo>
                  <a:pt x="694057" y="313365"/>
                </a:lnTo>
                <a:lnTo>
                  <a:pt x="694231" y="313198"/>
                </a:lnTo>
                <a:lnTo>
                  <a:pt x="694545" y="313191"/>
                </a:lnTo>
                <a:lnTo>
                  <a:pt x="694768" y="313288"/>
                </a:lnTo>
                <a:lnTo>
                  <a:pt x="694916" y="313417"/>
                </a:lnTo>
                <a:lnTo>
                  <a:pt x="695089" y="313417"/>
                </a:lnTo>
                <a:lnTo>
                  <a:pt x="695100" y="313204"/>
                </a:lnTo>
                <a:lnTo>
                  <a:pt x="695030" y="313037"/>
                </a:lnTo>
                <a:lnTo>
                  <a:pt x="694916" y="312818"/>
                </a:lnTo>
                <a:lnTo>
                  <a:pt x="694775" y="312497"/>
                </a:lnTo>
                <a:lnTo>
                  <a:pt x="694716" y="312342"/>
                </a:lnTo>
                <a:lnTo>
                  <a:pt x="695006" y="311976"/>
                </a:lnTo>
                <a:lnTo>
                  <a:pt x="695414" y="311223"/>
                </a:lnTo>
                <a:lnTo>
                  <a:pt x="695467" y="310753"/>
                </a:lnTo>
                <a:lnTo>
                  <a:pt x="695754" y="310322"/>
                </a:lnTo>
                <a:lnTo>
                  <a:pt x="696024" y="310097"/>
                </a:lnTo>
                <a:lnTo>
                  <a:pt x="696101" y="309943"/>
                </a:lnTo>
                <a:lnTo>
                  <a:pt x="696062" y="309319"/>
                </a:lnTo>
                <a:lnTo>
                  <a:pt x="696126" y="309023"/>
                </a:lnTo>
                <a:lnTo>
                  <a:pt x="696632" y="308688"/>
                </a:lnTo>
                <a:lnTo>
                  <a:pt x="696888" y="308405"/>
                </a:lnTo>
                <a:lnTo>
                  <a:pt x="697164" y="308180"/>
                </a:lnTo>
                <a:lnTo>
                  <a:pt x="697336" y="308167"/>
                </a:lnTo>
                <a:lnTo>
                  <a:pt x="697502" y="308090"/>
                </a:lnTo>
                <a:lnTo>
                  <a:pt x="697555" y="307942"/>
                </a:lnTo>
                <a:lnTo>
                  <a:pt x="697555" y="307698"/>
                </a:lnTo>
                <a:lnTo>
                  <a:pt x="697810" y="307369"/>
                </a:lnTo>
                <a:lnTo>
                  <a:pt x="697733" y="307009"/>
                </a:lnTo>
                <a:lnTo>
                  <a:pt x="697579" y="306662"/>
                </a:lnTo>
                <a:lnTo>
                  <a:pt x="697471" y="306459"/>
                </a:lnTo>
                <a:lnTo>
                  <a:pt x="697542" y="306302"/>
                </a:lnTo>
                <a:lnTo>
                  <a:pt x="697753" y="306231"/>
                </a:lnTo>
                <a:lnTo>
                  <a:pt x="697941" y="306112"/>
                </a:lnTo>
                <a:lnTo>
                  <a:pt x="697862" y="305858"/>
                </a:lnTo>
                <a:lnTo>
                  <a:pt x="698029" y="305662"/>
                </a:lnTo>
                <a:lnTo>
                  <a:pt x="697815" y="305527"/>
                </a:lnTo>
                <a:lnTo>
                  <a:pt x="697893" y="305288"/>
                </a:lnTo>
                <a:lnTo>
                  <a:pt x="697946" y="305118"/>
                </a:lnTo>
                <a:lnTo>
                  <a:pt x="698140" y="305115"/>
                </a:lnTo>
                <a:lnTo>
                  <a:pt x="698227" y="304976"/>
                </a:lnTo>
                <a:close/>
                <a:moveTo>
                  <a:pt x="698189" y="304738"/>
                </a:moveTo>
                <a:lnTo>
                  <a:pt x="698330" y="304787"/>
                </a:lnTo>
                <a:lnTo>
                  <a:pt x="698227" y="304976"/>
                </a:lnTo>
                <a:lnTo>
                  <a:pt x="698189" y="304738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BD33EC99-16BF-58BF-6527-81428C6E694E}"/>
              </a:ext>
            </a:extLst>
          </p:cNvPr>
          <p:cNvSpPr/>
          <p:nvPr/>
        </p:nvSpPr>
        <p:spPr>
          <a:xfrm flipV="1">
            <a:off x="4873101" y="1737642"/>
            <a:ext cx="1308892" cy="780835"/>
          </a:xfrm>
          <a:custGeom>
            <a:avLst/>
            <a:gdLst>
              <a:gd name="connsiteX0" fmla="*/ 527714 w 1177916"/>
              <a:gd name="connsiteY0" fmla="*/ 650842 h 702700"/>
              <a:gd name="connsiteX1" fmla="*/ 528056 w 1177916"/>
              <a:gd name="connsiteY1" fmla="*/ 652935 h 702700"/>
              <a:gd name="connsiteX2" fmla="*/ 528440 w 1177916"/>
              <a:gd name="connsiteY2" fmla="*/ 654603 h 702700"/>
              <a:gd name="connsiteX3" fmla="*/ 528813 w 1177916"/>
              <a:gd name="connsiteY3" fmla="*/ 656843 h 702700"/>
              <a:gd name="connsiteX4" fmla="*/ 531840 w 1177916"/>
              <a:gd name="connsiteY4" fmla="*/ 656499 h 702700"/>
              <a:gd name="connsiteX5" fmla="*/ 532978 w 1177916"/>
              <a:gd name="connsiteY5" fmla="*/ 653164 h 702700"/>
              <a:gd name="connsiteX6" fmla="*/ 533507 w 1177916"/>
              <a:gd name="connsiteY6" fmla="*/ 652837 h 702700"/>
              <a:gd name="connsiteX7" fmla="*/ 534467 w 1177916"/>
              <a:gd name="connsiteY7" fmla="*/ 652232 h 702700"/>
              <a:gd name="connsiteX8" fmla="*/ 534905 w 1177916"/>
              <a:gd name="connsiteY8" fmla="*/ 652297 h 702700"/>
              <a:gd name="connsiteX9" fmla="*/ 536070 w 1177916"/>
              <a:gd name="connsiteY9" fmla="*/ 652444 h 702700"/>
              <a:gd name="connsiteX10" fmla="*/ 537512 w 1177916"/>
              <a:gd name="connsiteY10" fmla="*/ 652166 h 702700"/>
              <a:gd name="connsiteX11" fmla="*/ 538233 w 1177916"/>
              <a:gd name="connsiteY11" fmla="*/ 652019 h 702700"/>
              <a:gd name="connsiteX12" fmla="*/ 538977 w 1177916"/>
              <a:gd name="connsiteY12" fmla="*/ 651480 h 702700"/>
              <a:gd name="connsiteX13" fmla="*/ 539466 w 1177916"/>
              <a:gd name="connsiteY13" fmla="*/ 650515 h 702700"/>
              <a:gd name="connsiteX14" fmla="*/ 539857 w 1177916"/>
              <a:gd name="connsiteY14" fmla="*/ 649746 h 702700"/>
              <a:gd name="connsiteX15" fmla="*/ 539863 w 1177916"/>
              <a:gd name="connsiteY15" fmla="*/ 648880 h 702700"/>
              <a:gd name="connsiteX16" fmla="*/ 539870 w 1177916"/>
              <a:gd name="connsiteY16" fmla="*/ 648013 h 702700"/>
              <a:gd name="connsiteX17" fmla="*/ 540471 w 1177916"/>
              <a:gd name="connsiteY17" fmla="*/ 647490 h 702700"/>
              <a:gd name="connsiteX18" fmla="*/ 542730 w 1177916"/>
              <a:gd name="connsiteY18" fmla="*/ 645544 h 702700"/>
              <a:gd name="connsiteX19" fmla="*/ 546379 w 1177916"/>
              <a:gd name="connsiteY19" fmla="*/ 644400 h 702700"/>
              <a:gd name="connsiteX20" fmla="*/ 546987 w 1177916"/>
              <a:gd name="connsiteY20" fmla="*/ 644383 h 702700"/>
              <a:gd name="connsiteX21" fmla="*/ 547676 w 1177916"/>
              <a:gd name="connsiteY21" fmla="*/ 644351 h 702700"/>
              <a:gd name="connsiteX22" fmla="*/ 548482 w 1177916"/>
              <a:gd name="connsiteY22" fmla="*/ 643451 h 702700"/>
              <a:gd name="connsiteX23" fmla="*/ 548672 w 1177916"/>
              <a:gd name="connsiteY23" fmla="*/ 643239 h 702700"/>
              <a:gd name="connsiteX24" fmla="*/ 549160 w 1177916"/>
              <a:gd name="connsiteY24" fmla="*/ 643746 h 702700"/>
              <a:gd name="connsiteX25" fmla="*/ 549031 w 1177916"/>
              <a:gd name="connsiteY25" fmla="*/ 644367 h 702700"/>
              <a:gd name="connsiteX26" fmla="*/ 549281 w 1177916"/>
              <a:gd name="connsiteY26" fmla="*/ 644743 h 702700"/>
              <a:gd name="connsiteX27" fmla="*/ 549398 w 1177916"/>
              <a:gd name="connsiteY27" fmla="*/ 644923 h 702700"/>
              <a:gd name="connsiteX28" fmla="*/ 550053 w 1177916"/>
              <a:gd name="connsiteY28" fmla="*/ 644841 h 702700"/>
              <a:gd name="connsiteX29" fmla="*/ 550325 w 1177916"/>
              <a:gd name="connsiteY29" fmla="*/ 644808 h 702700"/>
              <a:gd name="connsiteX30" fmla="*/ 551392 w 1177916"/>
              <a:gd name="connsiteY30" fmla="*/ 642519 h 702700"/>
              <a:gd name="connsiteX31" fmla="*/ 554177 w 1177916"/>
              <a:gd name="connsiteY31" fmla="*/ 641489 h 702700"/>
              <a:gd name="connsiteX32" fmla="*/ 555358 w 1177916"/>
              <a:gd name="connsiteY32" fmla="*/ 640573 h 702700"/>
              <a:gd name="connsiteX33" fmla="*/ 555809 w 1177916"/>
              <a:gd name="connsiteY33" fmla="*/ 640116 h 702700"/>
              <a:gd name="connsiteX34" fmla="*/ 556726 w 1177916"/>
              <a:gd name="connsiteY34" fmla="*/ 639216 h 702700"/>
              <a:gd name="connsiteX35" fmla="*/ 556726 w 1177916"/>
              <a:gd name="connsiteY35" fmla="*/ 639053 h 702700"/>
              <a:gd name="connsiteX36" fmla="*/ 556729 w 1177916"/>
              <a:gd name="connsiteY36" fmla="*/ 638726 h 702700"/>
              <a:gd name="connsiteX37" fmla="*/ 556746 w 1177916"/>
              <a:gd name="connsiteY37" fmla="*/ 638497 h 702700"/>
              <a:gd name="connsiteX38" fmla="*/ 556870 w 1177916"/>
              <a:gd name="connsiteY38" fmla="*/ 636796 h 702700"/>
              <a:gd name="connsiteX39" fmla="*/ 558288 w 1177916"/>
              <a:gd name="connsiteY39" fmla="*/ 636943 h 702700"/>
              <a:gd name="connsiteX40" fmla="*/ 559678 w 1177916"/>
              <a:gd name="connsiteY40" fmla="*/ 635586 h 702700"/>
              <a:gd name="connsiteX41" fmla="*/ 561023 w 1177916"/>
              <a:gd name="connsiteY41" fmla="*/ 634294 h 702700"/>
              <a:gd name="connsiteX42" fmla="*/ 562284 w 1177916"/>
              <a:gd name="connsiteY42" fmla="*/ 631270 h 702700"/>
              <a:gd name="connsiteX43" fmla="*/ 563208 w 1177916"/>
              <a:gd name="connsiteY43" fmla="*/ 631335 h 702700"/>
              <a:gd name="connsiteX44" fmla="*/ 564495 w 1177916"/>
              <a:gd name="connsiteY44" fmla="*/ 632398 h 702700"/>
              <a:gd name="connsiteX45" fmla="*/ 565240 w 1177916"/>
              <a:gd name="connsiteY45" fmla="*/ 631662 h 702700"/>
              <a:gd name="connsiteX46" fmla="*/ 565919 w 1177916"/>
              <a:gd name="connsiteY46" fmla="*/ 631875 h 702700"/>
              <a:gd name="connsiteX47" fmla="*/ 566225 w 1177916"/>
              <a:gd name="connsiteY47" fmla="*/ 631973 h 702700"/>
              <a:gd name="connsiteX48" fmla="*/ 566302 w 1177916"/>
              <a:gd name="connsiteY48" fmla="*/ 630174 h 702700"/>
              <a:gd name="connsiteX49" fmla="*/ 567721 w 1177916"/>
              <a:gd name="connsiteY49" fmla="*/ 630076 h 702700"/>
              <a:gd name="connsiteX50" fmla="*/ 569085 w 1177916"/>
              <a:gd name="connsiteY50" fmla="*/ 628523 h 702700"/>
              <a:gd name="connsiteX51" fmla="*/ 569403 w 1177916"/>
              <a:gd name="connsiteY51" fmla="*/ 628163 h 702700"/>
              <a:gd name="connsiteX52" fmla="*/ 571318 w 1177916"/>
              <a:gd name="connsiteY52" fmla="*/ 627934 h 702700"/>
              <a:gd name="connsiteX53" fmla="*/ 571805 w 1177916"/>
              <a:gd name="connsiteY53" fmla="*/ 628670 h 702700"/>
              <a:gd name="connsiteX54" fmla="*/ 572796 w 1177916"/>
              <a:gd name="connsiteY54" fmla="*/ 628195 h 702700"/>
              <a:gd name="connsiteX55" fmla="*/ 573249 w 1177916"/>
              <a:gd name="connsiteY55" fmla="*/ 625596 h 702700"/>
              <a:gd name="connsiteX56" fmla="*/ 573449 w 1177916"/>
              <a:gd name="connsiteY56" fmla="*/ 625383 h 702700"/>
              <a:gd name="connsiteX57" fmla="*/ 573748 w 1177916"/>
              <a:gd name="connsiteY57" fmla="*/ 625089 h 702700"/>
              <a:gd name="connsiteX58" fmla="*/ 576443 w 1177916"/>
              <a:gd name="connsiteY58" fmla="*/ 624157 h 702700"/>
              <a:gd name="connsiteX59" fmla="*/ 576717 w 1177916"/>
              <a:gd name="connsiteY59" fmla="*/ 624059 h 702700"/>
              <a:gd name="connsiteX60" fmla="*/ 577760 w 1177916"/>
              <a:gd name="connsiteY60" fmla="*/ 624696 h 702700"/>
              <a:gd name="connsiteX61" fmla="*/ 578037 w 1177916"/>
              <a:gd name="connsiteY61" fmla="*/ 624631 h 702700"/>
              <a:gd name="connsiteX62" fmla="*/ 578688 w 1177916"/>
              <a:gd name="connsiteY62" fmla="*/ 624451 h 702700"/>
              <a:gd name="connsiteX63" fmla="*/ 579690 w 1177916"/>
              <a:gd name="connsiteY63" fmla="*/ 622669 h 702700"/>
              <a:gd name="connsiteX64" fmla="*/ 580265 w 1177916"/>
              <a:gd name="connsiteY64" fmla="*/ 622031 h 702700"/>
              <a:gd name="connsiteX65" fmla="*/ 581433 w 1177916"/>
              <a:gd name="connsiteY65" fmla="*/ 620756 h 702700"/>
              <a:gd name="connsiteX66" fmla="*/ 582303 w 1177916"/>
              <a:gd name="connsiteY66" fmla="*/ 619954 h 702700"/>
              <a:gd name="connsiteX67" fmla="*/ 583671 w 1177916"/>
              <a:gd name="connsiteY67" fmla="*/ 619431 h 702700"/>
              <a:gd name="connsiteX68" fmla="*/ 584036 w 1177916"/>
              <a:gd name="connsiteY68" fmla="*/ 619284 h 702700"/>
              <a:gd name="connsiteX69" fmla="*/ 584502 w 1177916"/>
              <a:gd name="connsiteY69" fmla="*/ 619170 h 702700"/>
              <a:gd name="connsiteX70" fmla="*/ 585449 w 1177916"/>
              <a:gd name="connsiteY70" fmla="*/ 618924 h 702700"/>
              <a:gd name="connsiteX71" fmla="*/ 589043 w 1177916"/>
              <a:gd name="connsiteY71" fmla="*/ 617960 h 702700"/>
              <a:gd name="connsiteX72" fmla="*/ 589994 w 1177916"/>
              <a:gd name="connsiteY72" fmla="*/ 618319 h 702700"/>
              <a:gd name="connsiteX73" fmla="*/ 591134 w 1177916"/>
              <a:gd name="connsiteY73" fmla="*/ 618728 h 702700"/>
              <a:gd name="connsiteX74" fmla="*/ 592163 w 1177916"/>
              <a:gd name="connsiteY74" fmla="*/ 618172 h 702700"/>
              <a:gd name="connsiteX75" fmla="*/ 592498 w 1177916"/>
              <a:gd name="connsiteY75" fmla="*/ 617992 h 702700"/>
              <a:gd name="connsiteX76" fmla="*/ 592771 w 1177916"/>
              <a:gd name="connsiteY76" fmla="*/ 616684 h 702700"/>
              <a:gd name="connsiteX77" fmla="*/ 592902 w 1177916"/>
              <a:gd name="connsiteY77" fmla="*/ 616046 h 702700"/>
              <a:gd name="connsiteX78" fmla="*/ 592948 w 1177916"/>
              <a:gd name="connsiteY78" fmla="*/ 615834 h 702700"/>
              <a:gd name="connsiteX79" fmla="*/ 593186 w 1177916"/>
              <a:gd name="connsiteY79" fmla="*/ 615687 h 702700"/>
              <a:gd name="connsiteX80" fmla="*/ 593443 w 1177916"/>
              <a:gd name="connsiteY80" fmla="*/ 615523 h 702700"/>
              <a:gd name="connsiteX81" fmla="*/ 594272 w 1177916"/>
              <a:gd name="connsiteY81" fmla="*/ 615605 h 702700"/>
              <a:gd name="connsiteX82" fmla="*/ 594553 w 1177916"/>
              <a:gd name="connsiteY82" fmla="*/ 615621 h 702700"/>
              <a:gd name="connsiteX83" fmla="*/ 595662 w 1177916"/>
              <a:gd name="connsiteY83" fmla="*/ 615719 h 702700"/>
              <a:gd name="connsiteX84" fmla="*/ 596411 w 1177916"/>
              <a:gd name="connsiteY84" fmla="*/ 615294 h 702700"/>
              <a:gd name="connsiteX85" fmla="*/ 600062 w 1177916"/>
              <a:gd name="connsiteY85" fmla="*/ 613152 h 702700"/>
              <a:gd name="connsiteX86" fmla="*/ 600047 w 1177916"/>
              <a:gd name="connsiteY86" fmla="*/ 612809 h 702700"/>
              <a:gd name="connsiteX87" fmla="*/ 600028 w 1177916"/>
              <a:gd name="connsiteY87" fmla="*/ 612400 h 702700"/>
              <a:gd name="connsiteX88" fmla="*/ 599959 w 1177916"/>
              <a:gd name="connsiteY88" fmla="*/ 610863 h 702700"/>
              <a:gd name="connsiteX89" fmla="*/ 600374 w 1177916"/>
              <a:gd name="connsiteY89" fmla="*/ 610029 h 702700"/>
              <a:gd name="connsiteX90" fmla="*/ 601213 w 1177916"/>
              <a:gd name="connsiteY90" fmla="*/ 608329 h 702700"/>
              <a:gd name="connsiteX91" fmla="*/ 601278 w 1177916"/>
              <a:gd name="connsiteY91" fmla="*/ 607446 h 702700"/>
              <a:gd name="connsiteX92" fmla="*/ 601888 w 1177916"/>
              <a:gd name="connsiteY92" fmla="*/ 607364 h 702700"/>
              <a:gd name="connsiteX93" fmla="*/ 602269 w 1177916"/>
              <a:gd name="connsiteY93" fmla="*/ 607348 h 702700"/>
              <a:gd name="connsiteX94" fmla="*/ 604011 w 1177916"/>
              <a:gd name="connsiteY94" fmla="*/ 605680 h 702700"/>
              <a:gd name="connsiteX95" fmla="*/ 604451 w 1177916"/>
              <a:gd name="connsiteY95" fmla="*/ 604633 h 702700"/>
              <a:gd name="connsiteX96" fmla="*/ 606118 w 1177916"/>
              <a:gd name="connsiteY96" fmla="*/ 604404 h 702700"/>
              <a:gd name="connsiteX97" fmla="*/ 607306 w 1177916"/>
              <a:gd name="connsiteY97" fmla="*/ 602491 h 702700"/>
              <a:gd name="connsiteX98" fmla="*/ 608242 w 1177916"/>
              <a:gd name="connsiteY98" fmla="*/ 600954 h 702700"/>
              <a:gd name="connsiteX99" fmla="*/ 609181 w 1177916"/>
              <a:gd name="connsiteY99" fmla="*/ 599401 h 702700"/>
              <a:gd name="connsiteX100" fmla="*/ 609927 w 1177916"/>
              <a:gd name="connsiteY100" fmla="*/ 598796 h 702700"/>
              <a:gd name="connsiteX101" fmla="*/ 611163 w 1177916"/>
              <a:gd name="connsiteY101" fmla="*/ 598420 h 702700"/>
              <a:gd name="connsiteX102" fmla="*/ 612209 w 1177916"/>
              <a:gd name="connsiteY102" fmla="*/ 598747 h 702700"/>
              <a:gd name="connsiteX103" fmla="*/ 612654 w 1177916"/>
              <a:gd name="connsiteY103" fmla="*/ 599581 h 702700"/>
              <a:gd name="connsiteX104" fmla="*/ 612939 w 1177916"/>
              <a:gd name="connsiteY104" fmla="*/ 600120 h 702700"/>
              <a:gd name="connsiteX105" fmla="*/ 613802 w 1177916"/>
              <a:gd name="connsiteY105" fmla="*/ 600055 h 702700"/>
              <a:gd name="connsiteX106" fmla="*/ 614394 w 1177916"/>
              <a:gd name="connsiteY106" fmla="*/ 599074 h 702700"/>
              <a:gd name="connsiteX107" fmla="*/ 614616 w 1177916"/>
              <a:gd name="connsiteY107" fmla="*/ 598698 h 702700"/>
              <a:gd name="connsiteX108" fmla="*/ 615728 w 1177916"/>
              <a:gd name="connsiteY108" fmla="*/ 598469 h 702700"/>
              <a:gd name="connsiteX109" fmla="*/ 617659 w 1177916"/>
              <a:gd name="connsiteY109" fmla="*/ 596000 h 702700"/>
              <a:gd name="connsiteX110" fmla="*/ 620550 w 1177916"/>
              <a:gd name="connsiteY110" fmla="*/ 596180 h 702700"/>
              <a:gd name="connsiteX111" fmla="*/ 620928 w 1177916"/>
              <a:gd name="connsiteY111" fmla="*/ 596212 h 702700"/>
              <a:gd name="connsiteX112" fmla="*/ 622777 w 1177916"/>
              <a:gd name="connsiteY112" fmla="*/ 594659 h 702700"/>
              <a:gd name="connsiteX113" fmla="*/ 624281 w 1177916"/>
              <a:gd name="connsiteY113" fmla="*/ 593384 h 702700"/>
              <a:gd name="connsiteX114" fmla="*/ 625593 w 1177916"/>
              <a:gd name="connsiteY114" fmla="*/ 593106 h 702700"/>
              <a:gd name="connsiteX115" fmla="*/ 626752 w 1177916"/>
              <a:gd name="connsiteY115" fmla="*/ 592844 h 702700"/>
              <a:gd name="connsiteX116" fmla="*/ 629272 w 1177916"/>
              <a:gd name="connsiteY116" fmla="*/ 594054 h 702700"/>
              <a:gd name="connsiteX117" fmla="*/ 632861 w 1177916"/>
              <a:gd name="connsiteY117" fmla="*/ 592468 h 702700"/>
              <a:gd name="connsiteX118" fmla="*/ 634751 w 1177916"/>
              <a:gd name="connsiteY118" fmla="*/ 593498 h 702700"/>
              <a:gd name="connsiteX119" fmla="*/ 636192 w 1177916"/>
              <a:gd name="connsiteY119" fmla="*/ 592550 h 702700"/>
              <a:gd name="connsiteX120" fmla="*/ 636859 w 1177916"/>
              <a:gd name="connsiteY120" fmla="*/ 593858 h 702700"/>
              <a:gd name="connsiteX121" fmla="*/ 637536 w 1177916"/>
              <a:gd name="connsiteY121" fmla="*/ 594054 h 702700"/>
              <a:gd name="connsiteX122" fmla="*/ 637971 w 1177916"/>
              <a:gd name="connsiteY122" fmla="*/ 593678 h 702700"/>
              <a:gd name="connsiteX123" fmla="*/ 638191 w 1177916"/>
              <a:gd name="connsiteY123" fmla="*/ 593187 h 702700"/>
              <a:gd name="connsiteX124" fmla="*/ 638411 w 1177916"/>
              <a:gd name="connsiteY124" fmla="*/ 592697 h 702700"/>
              <a:gd name="connsiteX125" fmla="*/ 638896 w 1177916"/>
              <a:gd name="connsiteY125" fmla="*/ 591552 h 702700"/>
              <a:gd name="connsiteX126" fmla="*/ 639040 w 1177916"/>
              <a:gd name="connsiteY126" fmla="*/ 591209 h 702700"/>
              <a:gd name="connsiteX127" fmla="*/ 639908 w 1177916"/>
              <a:gd name="connsiteY127" fmla="*/ 590653 h 702700"/>
              <a:gd name="connsiteX128" fmla="*/ 641512 w 1177916"/>
              <a:gd name="connsiteY128" fmla="*/ 590489 h 702700"/>
              <a:gd name="connsiteX129" fmla="*/ 642507 w 1177916"/>
              <a:gd name="connsiteY129" fmla="*/ 589508 h 702700"/>
              <a:gd name="connsiteX130" fmla="*/ 644536 w 1177916"/>
              <a:gd name="connsiteY130" fmla="*/ 590391 h 702700"/>
              <a:gd name="connsiteX131" fmla="*/ 645075 w 1177916"/>
              <a:gd name="connsiteY131" fmla="*/ 590326 h 702700"/>
              <a:gd name="connsiteX132" fmla="*/ 645895 w 1177916"/>
              <a:gd name="connsiteY132" fmla="*/ 590211 h 702700"/>
              <a:gd name="connsiteX133" fmla="*/ 646393 w 1177916"/>
              <a:gd name="connsiteY133" fmla="*/ 590522 h 702700"/>
              <a:gd name="connsiteX134" fmla="*/ 646815 w 1177916"/>
              <a:gd name="connsiteY134" fmla="*/ 590784 h 702700"/>
              <a:gd name="connsiteX135" fmla="*/ 647494 w 1177916"/>
              <a:gd name="connsiteY135" fmla="*/ 590653 h 702700"/>
              <a:gd name="connsiteX136" fmla="*/ 648120 w 1177916"/>
              <a:gd name="connsiteY136" fmla="*/ 589427 h 702700"/>
              <a:gd name="connsiteX137" fmla="*/ 648398 w 1177916"/>
              <a:gd name="connsiteY137" fmla="*/ 589394 h 702700"/>
              <a:gd name="connsiteX138" fmla="*/ 648676 w 1177916"/>
              <a:gd name="connsiteY138" fmla="*/ 589361 h 702700"/>
              <a:gd name="connsiteX139" fmla="*/ 648877 w 1177916"/>
              <a:gd name="connsiteY139" fmla="*/ 590064 h 702700"/>
              <a:gd name="connsiteX140" fmla="*/ 648977 w 1177916"/>
              <a:gd name="connsiteY140" fmla="*/ 590424 h 702700"/>
              <a:gd name="connsiteX141" fmla="*/ 650394 w 1177916"/>
              <a:gd name="connsiteY141" fmla="*/ 590555 h 702700"/>
              <a:gd name="connsiteX142" fmla="*/ 651886 w 1177916"/>
              <a:gd name="connsiteY142" fmla="*/ 589083 h 702700"/>
              <a:gd name="connsiteX143" fmla="*/ 652487 w 1177916"/>
              <a:gd name="connsiteY143" fmla="*/ 591013 h 702700"/>
              <a:gd name="connsiteX144" fmla="*/ 653712 w 1177916"/>
              <a:gd name="connsiteY144" fmla="*/ 592075 h 702700"/>
              <a:gd name="connsiteX145" fmla="*/ 655499 w 1177916"/>
              <a:gd name="connsiteY145" fmla="*/ 592272 h 702700"/>
              <a:gd name="connsiteX146" fmla="*/ 657295 w 1177916"/>
              <a:gd name="connsiteY146" fmla="*/ 591421 h 702700"/>
              <a:gd name="connsiteX147" fmla="*/ 659010 w 1177916"/>
              <a:gd name="connsiteY147" fmla="*/ 592860 h 702700"/>
              <a:gd name="connsiteX148" fmla="*/ 661735 w 1177916"/>
              <a:gd name="connsiteY148" fmla="*/ 591454 h 702700"/>
              <a:gd name="connsiteX149" fmla="*/ 664142 w 1177916"/>
              <a:gd name="connsiteY149" fmla="*/ 591291 h 702700"/>
              <a:gd name="connsiteX150" fmla="*/ 664940 w 1177916"/>
              <a:gd name="connsiteY150" fmla="*/ 591798 h 702700"/>
              <a:gd name="connsiteX151" fmla="*/ 667044 w 1177916"/>
              <a:gd name="connsiteY151" fmla="*/ 590817 h 702700"/>
              <a:gd name="connsiteX152" fmla="*/ 667721 w 1177916"/>
              <a:gd name="connsiteY152" fmla="*/ 591062 h 702700"/>
              <a:gd name="connsiteX153" fmla="*/ 668941 w 1177916"/>
              <a:gd name="connsiteY153" fmla="*/ 592697 h 702700"/>
              <a:gd name="connsiteX154" fmla="*/ 671164 w 1177916"/>
              <a:gd name="connsiteY154" fmla="*/ 592403 h 702700"/>
              <a:gd name="connsiteX155" fmla="*/ 672948 w 1177916"/>
              <a:gd name="connsiteY155" fmla="*/ 593040 h 702700"/>
              <a:gd name="connsiteX156" fmla="*/ 674764 w 1177916"/>
              <a:gd name="connsiteY156" fmla="*/ 592877 h 702700"/>
              <a:gd name="connsiteX157" fmla="*/ 677473 w 1177916"/>
              <a:gd name="connsiteY157" fmla="*/ 592632 h 702700"/>
              <a:gd name="connsiteX158" fmla="*/ 677854 w 1177916"/>
              <a:gd name="connsiteY158" fmla="*/ 592599 h 702700"/>
              <a:gd name="connsiteX159" fmla="*/ 678009 w 1177916"/>
              <a:gd name="connsiteY159" fmla="*/ 592582 h 702700"/>
              <a:gd name="connsiteX160" fmla="*/ 682434 w 1177916"/>
              <a:gd name="connsiteY160" fmla="*/ 594594 h 702700"/>
              <a:gd name="connsiteX161" fmla="*/ 682812 w 1177916"/>
              <a:gd name="connsiteY161" fmla="*/ 594659 h 702700"/>
              <a:gd name="connsiteX162" fmla="*/ 683851 w 1177916"/>
              <a:gd name="connsiteY162" fmla="*/ 594855 h 702700"/>
              <a:gd name="connsiteX163" fmla="*/ 684719 w 1177916"/>
              <a:gd name="connsiteY163" fmla="*/ 594185 h 702700"/>
              <a:gd name="connsiteX164" fmla="*/ 689923 w 1177916"/>
              <a:gd name="connsiteY164" fmla="*/ 593416 h 702700"/>
              <a:gd name="connsiteX165" fmla="*/ 691597 w 1177916"/>
              <a:gd name="connsiteY165" fmla="*/ 593171 h 702700"/>
              <a:gd name="connsiteX166" fmla="*/ 693488 w 1177916"/>
              <a:gd name="connsiteY166" fmla="*/ 592893 h 702700"/>
              <a:gd name="connsiteX167" fmla="*/ 694181 w 1177916"/>
              <a:gd name="connsiteY167" fmla="*/ 593547 h 702700"/>
              <a:gd name="connsiteX168" fmla="*/ 694345 w 1177916"/>
              <a:gd name="connsiteY168" fmla="*/ 593694 h 702700"/>
              <a:gd name="connsiteX169" fmla="*/ 694921 w 1177916"/>
              <a:gd name="connsiteY169" fmla="*/ 593335 h 702700"/>
              <a:gd name="connsiteX170" fmla="*/ 695235 w 1177916"/>
              <a:gd name="connsiteY170" fmla="*/ 593138 h 702700"/>
              <a:gd name="connsiteX171" fmla="*/ 695895 w 1177916"/>
              <a:gd name="connsiteY171" fmla="*/ 592713 h 702700"/>
              <a:gd name="connsiteX172" fmla="*/ 696583 w 1177916"/>
              <a:gd name="connsiteY172" fmla="*/ 592582 h 702700"/>
              <a:gd name="connsiteX173" fmla="*/ 697068 w 1177916"/>
              <a:gd name="connsiteY173" fmla="*/ 592484 h 702700"/>
              <a:gd name="connsiteX174" fmla="*/ 698001 w 1177916"/>
              <a:gd name="connsiteY174" fmla="*/ 591552 h 702700"/>
              <a:gd name="connsiteX175" fmla="*/ 699203 w 1177916"/>
              <a:gd name="connsiteY175" fmla="*/ 590882 h 702700"/>
              <a:gd name="connsiteX176" fmla="*/ 701284 w 1177916"/>
              <a:gd name="connsiteY176" fmla="*/ 589721 h 702700"/>
              <a:gd name="connsiteX177" fmla="*/ 703506 w 1177916"/>
              <a:gd name="connsiteY177" fmla="*/ 589557 h 702700"/>
              <a:gd name="connsiteX178" fmla="*/ 704307 w 1177916"/>
              <a:gd name="connsiteY178" fmla="*/ 588952 h 702700"/>
              <a:gd name="connsiteX179" fmla="*/ 705864 w 1177916"/>
              <a:gd name="connsiteY179" fmla="*/ 587775 h 702700"/>
              <a:gd name="connsiteX180" fmla="*/ 707062 w 1177916"/>
              <a:gd name="connsiteY180" fmla="*/ 587841 h 702700"/>
              <a:gd name="connsiteX181" fmla="*/ 708329 w 1177916"/>
              <a:gd name="connsiteY181" fmla="*/ 587922 h 702700"/>
              <a:gd name="connsiteX182" fmla="*/ 709687 w 1177916"/>
              <a:gd name="connsiteY182" fmla="*/ 587808 h 702700"/>
              <a:gd name="connsiteX183" fmla="*/ 710989 w 1177916"/>
              <a:gd name="connsiteY183" fmla="*/ 586941 h 702700"/>
              <a:gd name="connsiteX184" fmla="*/ 713767 w 1177916"/>
              <a:gd name="connsiteY184" fmla="*/ 586712 h 702700"/>
              <a:gd name="connsiteX185" fmla="*/ 714228 w 1177916"/>
              <a:gd name="connsiteY185" fmla="*/ 586516 h 702700"/>
              <a:gd name="connsiteX186" fmla="*/ 718222 w 1177916"/>
              <a:gd name="connsiteY186" fmla="*/ 584767 h 702700"/>
              <a:gd name="connsiteX187" fmla="*/ 722589 w 1177916"/>
              <a:gd name="connsiteY187" fmla="*/ 586287 h 702700"/>
              <a:gd name="connsiteX188" fmla="*/ 723823 w 1177916"/>
              <a:gd name="connsiteY188" fmla="*/ 586304 h 702700"/>
              <a:gd name="connsiteX189" fmla="*/ 725741 w 1177916"/>
              <a:gd name="connsiteY189" fmla="*/ 585502 h 702700"/>
              <a:gd name="connsiteX190" fmla="*/ 728139 w 1177916"/>
              <a:gd name="connsiteY190" fmla="*/ 586451 h 702700"/>
              <a:gd name="connsiteX191" fmla="*/ 730049 w 1177916"/>
              <a:gd name="connsiteY191" fmla="*/ 586712 h 702700"/>
              <a:gd name="connsiteX192" fmla="*/ 734621 w 1177916"/>
              <a:gd name="connsiteY192" fmla="*/ 585993 h 702700"/>
              <a:gd name="connsiteX193" fmla="*/ 736039 w 1177916"/>
              <a:gd name="connsiteY193" fmla="*/ 585780 h 702700"/>
              <a:gd name="connsiteX194" fmla="*/ 738080 w 1177916"/>
              <a:gd name="connsiteY194" fmla="*/ 584914 h 702700"/>
              <a:gd name="connsiteX195" fmla="*/ 738512 w 1177916"/>
              <a:gd name="connsiteY195" fmla="*/ 585257 h 702700"/>
              <a:gd name="connsiteX196" fmla="*/ 738817 w 1177916"/>
              <a:gd name="connsiteY196" fmla="*/ 585486 h 702700"/>
              <a:gd name="connsiteX197" fmla="*/ 740295 w 1177916"/>
              <a:gd name="connsiteY197" fmla="*/ 585682 h 702700"/>
              <a:gd name="connsiteX198" fmla="*/ 742866 w 1177916"/>
              <a:gd name="connsiteY198" fmla="*/ 588249 h 702700"/>
              <a:gd name="connsiteX199" fmla="*/ 743109 w 1177916"/>
              <a:gd name="connsiteY199" fmla="*/ 588266 h 702700"/>
              <a:gd name="connsiteX200" fmla="*/ 743483 w 1177916"/>
              <a:gd name="connsiteY200" fmla="*/ 588315 h 702700"/>
              <a:gd name="connsiteX201" fmla="*/ 744246 w 1177916"/>
              <a:gd name="connsiteY201" fmla="*/ 587988 h 702700"/>
              <a:gd name="connsiteX202" fmla="*/ 747133 w 1177916"/>
              <a:gd name="connsiteY202" fmla="*/ 586794 h 702700"/>
              <a:gd name="connsiteX203" fmla="*/ 747685 w 1177916"/>
              <a:gd name="connsiteY203" fmla="*/ 587219 h 702700"/>
              <a:gd name="connsiteX204" fmla="*/ 749718 w 1177916"/>
              <a:gd name="connsiteY204" fmla="*/ 587497 h 702700"/>
              <a:gd name="connsiteX205" fmla="*/ 751327 w 1177916"/>
              <a:gd name="connsiteY205" fmla="*/ 586827 h 702700"/>
              <a:gd name="connsiteX206" fmla="*/ 753054 w 1177916"/>
              <a:gd name="connsiteY206" fmla="*/ 586778 h 702700"/>
              <a:gd name="connsiteX207" fmla="*/ 755762 w 1177916"/>
              <a:gd name="connsiteY207" fmla="*/ 587595 h 702700"/>
              <a:gd name="connsiteX208" fmla="*/ 760494 w 1177916"/>
              <a:gd name="connsiteY208" fmla="*/ 589803 h 702700"/>
              <a:gd name="connsiteX209" fmla="*/ 762712 w 1177916"/>
              <a:gd name="connsiteY209" fmla="*/ 590195 h 702700"/>
              <a:gd name="connsiteX210" fmla="*/ 763201 w 1177916"/>
              <a:gd name="connsiteY210" fmla="*/ 590588 h 702700"/>
              <a:gd name="connsiteX211" fmla="*/ 764183 w 1177916"/>
              <a:gd name="connsiteY211" fmla="*/ 591389 h 702700"/>
              <a:gd name="connsiteX212" fmla="*/ 764823 w 1177916"/>
              <a:gd name="connsiteY212" fmla="*/ 591536 h 702700"/>
              <a:gd name="connsiteX213" fmla="*/ 765291 w 1177916"/>
              <a:gd name="connsiteY213" fmla="*/ 591634 h 702700"/>
              <a:gd name="connsiteX214" fmla="*/ 766151 w 1177916"/>
              <a:gd name="connsiteY214" fmla="*/ 592075 h 702700"/>
              <a:gd name="connsiteX215" fmla="*/ 766898 w 1177916"/>
              <a:gd name="connsiteY215" fmla="*/ 592026 h 702700"/>
              <a:gd name="connsiteX216" fmla="*/ 768620 w 1177916"/>
              <a:gd name="connsiteY216" fmla="*/ 591912 h 702700"/>
              <a:gd name="connsiteX217" fmla="*/ 769419 w 1177916"/>
              <a:gd name="connsiteY217" fmla="*/ 592288 h 702700"/>
              <a:gd name="connsiteX218" fmla="*/ 771009 w 1177916"/>
              <a:gd name="connsiteY218" fmla="*/ 594169 h 702700"/>
              <a:gd name="connsiteX219" fmla="*/ 772977 w 1177916"/>
              <a:gd name="connsiteY219" fmla="*/ 594855 h 702700"/>
              <a:gd name="connsiteX220" fmla="*/ 775878 w 1177916"/>
              <a:gd name="connsiteY220" fmla="*/ 594577 h 702700"/>
              <a:gd name="connsiteX221" fmla="*/ 779459 w 1177916"/>
              <a:gd name="connsiteY221" fmla="*/ 596490 h 702700"/>
              <a:gd name="connsiteX222" fmla="*/ 780565 w 1177916"/>
              <a:gd name="connsiteY222" fmla="*/ 597177 h 702700"/>
              <a:gd name="connsiteX223" fmla="*/ 781651 w 1177916"/>
              <a:gd name="connsiteY223" fmla="*/ 597848 h 702700"/>
              <a:gd name="connsiteX224" fmla="*/ 783810 w 1177916"/>
              <a:gd name="connsiteY224" fmla="*/ 597848 h 702700"/>
              <a:gd name="connsiteX225" fmla="*/ 788489 w 1177916"/>
              <a:gd name="connsiteY225" fmla="*/ 599008 h 702700"/>
              <a:gd name="connsiteX226" fmla="*/ 791462 w 1177916"/>
              <a:gd name="connsiteY226" fmla="*/ 598910 h 702700"/>
              <a:gd name="connsiteX227" fmla="*/ 792736 w 1177916"/>
              <a:gd name="connsiteY227" fmla="*/ 600333 h 702700"/>
              <a:gd name="connsiteX228" fmla="*/ 793843 w 1177916"/>
              <a:gd name="connsiteY228" fmla="*/ 600725 h 702700"/>
              <a:gd name="connsiteX229" fmla="*/ 795496 w 1177916"/>
              <a:gd name="connsiteY229" fmla="*/ 602344 h 702700"/>
              <a:gd name="connsiteX230" fmla="*/ 796740 w 1177916"/>
              <a:gd name="connsiteY230" fmla="*/ 602410 h 702700"/>
              <a:gd name="connsiteX231" fmla="*/ 802463 w 1177916"/>
              <a:gd name="connsiteY231" fmla="*/ 602704 h 702700"/>
              <a:gd name="connsiteX232" fmla="*/ 804120 w 1177916"/>
              <a:gd name="connsiteY232" fmla="*/ 603963 h 702700"/>
              <a:gd name="connsiteX233" fmla="*/ 807505 w 1177916"/>
              <a:gd name="connsiteY233" fmla="*/ 604911 h 702700"/>
              <a:gd name="connsiteX234" fmla="*/ 809588 w 1177916"/>
              <a:gd name="connsiteY234" fmla="*/ 606857 h 702700"/>
              <a:gd name="connsiteX235" fmla="*/ 812056 w 1177916"/>
              <a:gd name="connsiteY235" fmla="*/ 606808 h 702700"/>
              <a:gd name="connsiteX236" fmla="*/ 812792 w 1177916"/>
              <a:gd name="connsiteY236" fmla="*/ 607380 h 702700"/>
              <a:gd name="connsiteX237" fmla="*/ 814639 w 1177916"/>
              <a:gd name="connsiteY237" fmla="*/ 607822 h 702700"/>
              <a:gd name="connsiteX238" fmla="*/ 816664 w 1177916"/>
              <a:gd name="connsiteY238" fmla="*/ 609326 h 702700"/>
              <a:gd name="connsiteX239" fmla="*/ 817690 w 1177916"/>
              <a:gd name="connsiteY239" fmla="*/ 609392 h 702700"/>
              <a:gd name="connsiteX240" fmla="*/ 820363 w 1177916"/>
              <a:gd name="connsiteY240" fmla="*/ 609604 h 702700"/>
              <a:gd name="connsiteX241" fmla="*/ 822330 w 1177916"/>
              <a:gd name="connsiteY241" fmla="*/ 610487 h 702700"/>
              <a:gd name="connsiteX242" fmla="*/ 824179 w 1177916"/>
              <a:gd name="connsiteY242" fmla="*/ 610618 h 702700"/>
              <a:gd name="connsiteX243" fmla="*/ 824950 w 1177916"/>
              <a:gd name="connsiteY243" fmla="*/ 610896 h 702700"/>
              <a:gd name="connsiteX244" fmla="*/ 826640 w 1177916"/>
              <a:gd name="connsiteY244" fmla="*/ 611501 h 702700"/>
              <a:gd name="connsiteX245" fmla="*/ 827914 w 1177916"/>
              <a:gd name="connsiteY245" fmla="*/ 611550 h 702700"/>
              <a:gd name="connsiteX246" fmla="*/ 828737 w 1177916"/>
              <a:gd name="connsiteY246" fmla="*/ 611583 h 702700"/>
              <a:gd name="connsiteX247" fmla="*/ 834199 w 1177916"/>
              <a:gd name="connsiteY247" fmla="*/ 615474 h 702700"/>
              <a:gd name="connsiteX248" fmla="*/ 836297 w 1177916"/>
              <a:gd name="connsiteY248" fmla="*/ 615360 h 702700"/>
              <a:gd name="connsiteX249" fmla="*/ 837611 w 1177916"/>
              <a:gd name="connsiteY249" fmla="*/ 615229 h 702700"/>
              <a:gd name="connsiteX250" fmla="*/ 838025 w 1177916"/>
              <a:gd name="connsiteY250" fmla="*/ 615180 h 702700"/>
              <a:gd name="connsiteX251" fmla="*/ 842418 w 1177916"/>
              <a:gd name="connsiteY251" fmla="*/ 618401 h 702700"/>
              <a:gd name="connsiteX252" fmla="*/ 844530 w 1177916"/>
              <a:gd name="connsiteY252" fmla="*/ 619938 h 702700"/>
              <a:gd name="connsiteX253" fmla="*/ 847974 w 1177916"/>
              <a:gd name="connsiteY253" fmla="*/ 621459 h 702700"/>
              <a:gd name="connsiteX254" fmla="*/ 848864 w 1177916"/>
              <a:gd name="connsiteY254" fmla="*/ 621426 h 702700"/>
              <a:gd name="connsiteX255" fmla="*/ 850689 w 1177916"/>
              <a:gd name="connsiteY255" fmla="*/ 621361 h 702700"/>
              <a:gd name="connsiteX256" fmla="*/ 852737 w 1177916"/>
              <a:gd name="connsiteY256" fmla="*/ 619562 h 702700"/>
              <a:gd name="connsiteX257" fmla="*/ 860656 w 1177916"/>
              <a:gd name="connsiteY257" fmla="*/ 616145 h 702700"/>
              <a:gd name="connsiteX258" fmla="*/ 863364 w 1177916"/>
              <a:gd name="connsiteY258" fmla="*/ 615229 h 702700"/>
              <a:gd name="connsiteX259" fmla="*/ 864552 w 1177916"/>
              <a:gd name="connsiteY259" fmla="*/ 614820 h 702700"/>
              <a:gd name="connsiteX260" fmla="*/ 869371 w 1177916"/>
              <a:gd name="connsiteY260" fmla="*/ 613725 h 702700"/>
              <a:gd name="connsiteX261" fmla="*/ 874619 w 1177916"/>
              <a:gd name="connsiteY261" fmla="*/ 613022 h 702700"/>
              <a:gd name="connsiteX262" fmla="*/ 876965 w 1177916"/>
              <a:gd name="connsiteY262" fmla="*/ 612793 h 702700"/>
              <a:gd name="connsiteX263" fmla="*/ 878575 w 1177916"/>
              <a:gd name="connsiteY263" fmla="*/ 611877 h 702700"/>
              <a:gd name="connsiteX264" fmla="*/ 879141 w 1177916"/>
              <a:gd name="connsiteY264" fmla="*/ 611485 h 702700"/>
              <a:gd name="connsiteX265" fmla="*/ 880063 w 1177916"/>
              <a:gd name="connsiteY265" fmla="*/ 610830 h 702700"/>
              <a:gd name="connsiteX266" fmla="*/ 880276 w 1177916"/>
              <a:gd name="connsiteY266" fmla="*/ 610062 h 702700"/>
              <a:gd name="connsiteX267" fmla="*/ 880632 w 1177916"/>
              <a:gd name="connsiteY267" fmla="*/ 608787 h 702700"/>
              <a:gd name="connsiteX268" fmla="*/ 881937 w 1177916"/>
              <a:gd name="connsiteY268" fmla="*/ 607495 h 702700"/>
              <a:gd name="connsiteX269" fmla="*/ 883276 w 1177916"/>
              <a:gd name="connsiteY269" fmla="*/ 607135 h 702700"/>
              <a:gd name="connsiteX270" fmla="*/ 883482 w 1177916"/>
              <a:gd name="connsiteY270" fmla="*/ 607070 h 702700"/>
              <a:gd name="connsiteX271" fmla="*/ 889518 w 1177916"/>
              <a:gd name="connsiteY271" fmla="*/ 617224 h 702700"/>
              <a:gd name="connsiteX272" fmla="*/ 889544 w 1177916"/>
              <a:gd name="connsiteY272" fmla="*/ 622309 h 702700"/>
              <a:gd name="connsiteX273" fmla="*/ 890515 w 1177916"/>
              <a:gd name="connsiteY273" fmla="*/ 623944 h 702700"/>
              <a:gd name="connsiteX274" fmla="*/ 891983 w 1177916"/>
              <a:gd name="connsiteY274" fmla="*/ 626413 h 702700"/>
              <a:gd name="connsiteX275" fmla="*/ 891528 w 1177916"/>
              <a:gd name="connsiteY275" fmla="*/ 628065 h 702700"/>
              <a:gd name="connsiteX276" fmla="*/ 890971 w 1177916"/>
              <a:gd name="connsiteY276" fmla="*/ 630076 h 702700"/>
              <a:gd name="connsiteX277" fmla="*/ 891509 w 1177916"/>
              <a:gd name="connsiteY277" fmla="*/ 632496 h 702700"/>
              <a:gd name="connsiteX278" fmla="*/ 892183 w 1177916"/>
              <a:gd name="connsiteY278" fmla="*/ 634180 h 702700"/>
              <a:gd name="connsiteX279" fmla="*/ 892904 w 1177916"/>
              <a:gd name="connsiteY279" fmla="*/ 635979 h 702700"/>
              <a:gd name="connsiteX280" fmla="*/ 894593 w 1177916"/>
              <a:gd name="connsiteY280" fmla="*/ 637597 h 702700"/>
              <a:gd name="connsiteX281" fmla="*/ 896029 w 1177916"/>
              <a:gd name="connsiteY281" fmla="*/ 638971 h 702700"/>
              <a:gd name="connsiteX282" fmla="*/ 898124 w 1177916"/>
              <a:gd name="connsiteY282" fmla="*/ 639298 h 702700"/>
              <a:gd name="connsiteX283" fmla="*/ 898375 w 1177916"/>
              <a:gd name="connsiteY283" fmla="*/ 639461 h 702700"/>
              <a:gd name="connsiteX284" fmla="*/ 898800 w 1177916"/>
              <a:gd name="connsiteY284" fmla="*/ 639739 h 702700"/>
              <a:gd name="connsiteX285" fmla="*/ 900572 w 1177916"/>
              <a:gd name="connsiteY285" fmla="*/ 642176 h 702700"/>
              <a:gd name="connsiteX286" fmla="*/ 900931 w 1177916"/>
              <a:gd name="connsiteY286" fmla="*/ 643844 h 702700"/>
              <a:gd name="connsiteX287" fmla="*/ 901973 w 1177916"/>
              <a:gd name="connsiteY287" fmla="*/ 644792 h 702700"/>
              <a:gd name="connsiteX288" fmla="*/ 902580 w 1177916"/>
              <a:gd name="connsiteY288" fmla="*/ 646215 h 702700"/>
              <a:gd name="connsiteX289" fmla="*/ 902585 w 1177916"/>
              <a:gd name="connsiteY289" fmla="*/ 646394 h 702700"/>
              <a:gd name="connsiteX290" fmla="*/ 902726 w 1177916"/>
              <a:gd name="connsiteY290" fmla="*/ 651856 h 702700"/>
              <a:gd name="connsiteX291" fmla="*/ 902123 w 1177916"/>
              <a:gd name="connsiteY291" fmla="*/ 656843 h 702700"/>
              <a:gd name="connsiteX292" fmla="*/ 902198 w 1177916"/>
              <a:gd name="connsiteY292" fmla="*/ 658789 h 702700"/>
              <a:gd name="connsiteX293" fmla="*/ 903070 w 1177916"/>
              <a:gd name="connsiteY293" fmla="*/ 660816 h 702700"/>
              <a:gd name="connsiteX294" fmla="*/ 904961 w 1177916"/>
              <a:gd name="connsiteY294" fmla="*/ 665297 h 702700"/>
              <a:gd name="connsiteX295" fmla="*/ 906124 w 1177916"/>
              <a:gd name="connsiteY295" fmla="*/ 667684 h 702700"/>
              <a:gd name="connsiteX296" fmla="*/ 908377 w 1177916"/>
              <a:gd name="connsiteY296" fmla="*/ 672180 h 702700"/>
              <a:gd name="connsiteX297" fmla="*/ 909394 w 1177916"/>
              <a:gd name="connsiteY297" fmla="*/ 673848 h 702700"/>
              <a:gd name="connsiteX298" fmla="*/ 910848 w 1177916"/>
              <a:gd name="connsiteY298" fmla="*/ 676595 h 702700"/>
              <a:gd name="connsiteX299" fmla="*/ 912520 w 1177916"/>
              <a:gd name="connsiteY299" fmla="*/ 679914 h 702700"/>
              <a:gd name="connsiteX300" fmla="*/ 915064 w 1177916"/>
              <a:gd name="connsiteY300" fmla="*/ 685196 h 702700"/>
              <a:gd name="connsiteX301" fmla="*/ 916009 w 1177916"/>
              <a:gd name="connsiteY301" fmla="*/ 687011 h 702700"/>
              <a:gd name="connsiteX302" fmla="*/ 917171 w 1177916"/>
              <a:gd name="connsiteY302" fmla="*/ 688679 h 702700"/>
              <a:gd name="connsiteX303" fmla="*/ 918333 w 1177916"/>
              <a:gd name="connsiteY303" fmla="*/ 690706 h 702700"/>
              <a:gd name="connsiteX304" fmla="*/ 919786 w 1177916"/>
              <a:gd name="connsiteY304" fmla="*/ 692587 h 702700"/>
              <a:gd name="connsiteX305" fmla="*/ 920295 w 1177916"/>
              <a:gd name="connsiteY305" fmla="*/ 694402 h 702700"/>
              <a:gd name="connsiteX306" fmla="*/ 920587 w 1177916"/>
              <a:gd name="connsiteY306" fmla="*/ 695841 h 702700"/>
              <a:gd name="connsiteX307" fmla="*/ 920807 w 1177916"/>
              <a:gd name="connsiteY307" fmla="*/ 697721 h 702700"/>
              <a:gd name="connsiteX308" fmla="*/ 920301 w 1177916"/>
              <a:gd name="connsiteY308" fmla="*/ 699013 h 702700"/>
              <a:gd name="connsiteX309" fmla="*/ 919433 w 1177916"/>
              <a:gd name="connsiteY309" fmla="*/ 700157 h 702700"/>
              <a:gd name="connsiteX310" fmla="*/ 918369 w 1177916"/>
              <a:gd name="connsiteY310" fmla="*/ 702675 h 702700"/>
              <a:gd name="connsiteX311" fmla="*/ 921794 w 1177916"/>
              <a:gd name="connsiteY311" fmla="*/ 699978 h 702700"/>
              <a:gd name="connsiteX312" fmla="*/ 924912 w 1177916"/>
              <a:gd name="connsiteY312" fmla="*/ 698702 h 702700"/>
              <a:gd name="connsiteX313" fmla="*/ 927170 w 1177916"/>
              <a:gd name="connsiteY313" fmla="*/ 697051 h 702700"/>
              <a:gd name="connsiteX314" fmla="*/ 928334 w 1177916"/>
              <a:gd name="connsiteY314" fmla="*/ 694909 h 702700"/>
              <a:gd name="connsiteX315" fmla="*/ 928323 w 1177916"/>
              <a:gd name="connsiteY315" fmla="*/ 691687 h 702700"/>
              <a:gd name="connsiteX316" fmla="*/ 927924 w 1177916"/>
              <a:gd name="connsiteY316" fmla="*/ 689317 h 702700"/>
              <a:gd name="connsiteX317" fmla="*/ 926512 w 1177916"/>
              <a:gd name="connsiteY317" fmla="*/ 687518 h 702700"/>
              <a:gd name="connsiteX318" fmla="*/ 923772 w 1177916"/>
              <a:gd name="connsiteY318" fmla="*/ 685245 h 702700"/>
              <a:gd name="connsiteX319" fmla="*/ 920401 w 1177916"/>
              <a:gd name="connsiteY319" fmla="*/ 681386 h 702700"/>
              <a:gd name="connsiteX320" fmla="*/ 917576 w 1177916"/>
              <a:gd name="connsiteY320" fmla="*/ 677315 h 702700"/>
              <a:gd name="connsiteX321" fmla="*/ 915687 w 1177916"/>
              <a:gd name="connsiteY321" fmla="*/ 672900 h 702700"/>
              <a:gd name="connsiteX322" fmla="*/ 912866 w 1177916"/>
              <a:gd name="connsiteY322" fmla="*/ 669760 h 702700"/>
              <a:gd name="connsiteX323" fmla="*/ 910984 w 1177916"/>
              <a:gd name="connsiteY323" fmla="*/ 667406 h 702700"/>
              <a:gd name="connsiteX324" fmla="*/ 908308 w 1177916"/>
              <a:gd name="connsiteY324" fmla="*/ 661274 h 702700"/>
              <a:gd name="connsiteX325" fmla="*/ 907205 w 1177916"/>
              <a:gd name="connsiteY325" fmla="*/ 658445 h 702700"/>
              <a:gd name="connsiteX326" fmla="*/ 907978 w 1177916"/>
              <a:gd name="connsiteY326" fmla="*/ 656238 h 702700"/>
              <a:gd name="connsiteX327" fmla="*/ 909848 w 1177916"/>
              <a:gd name="connsiteY327" fmla="*/ 655126 h 702700"/>
              <a:gd name="connsiteX328" fmla="*/ 912811 w 1177916"/>
              <a:gd name="connsiteY328" fmla="*/ 654325 h 702700"/>
              <a:gd name="connsiteX329" fmla="*/ 917494 w 1177916"/>
              <a:gd name="connsiteY329" fmla="*/ 653981 h 702700"/>
              <a:gd name="connsiteX330" fmla="*/ 923896 w 1177916"/>
              <a:gd name="connsiteY330" fmla="*/ 653965 h 702700"/>
              <a:gd name="connsiteX331" fmla="*/ 928268 w 1177916"/>
              <a:gd name="connsiteY331" fmla="*/ 653932 h 702700"/>
              <a:gd name="connsiteX332" fmla="*/ 930141 w 1177916"/>
              <a:gd name="connsiteY332" fmla="*/ 653932 h 702700"/>
              <a:gd name="connsiteX333" fmla="*/ 933103 w 1177916"/>
              <a:gd name="connsiteY333" fmla="*/ 652657 h 702700"/>
              <a:gd name="connsiteX334" fmla="*/ 935596 w 1177916"/>
              <a:gd name="connsiteY334" fmla="*/ 650907 h 702700"/>
              <a:gd name="connsiteX335" fmla="*/ 939960 w 1177916"/>
              <a:gd name="connsiteY335" fmla="*/ 648684 h 702700"/>
              <a:gd name="connsiteX336" fmla="*/ 941209 w 1177916"/>
              <a:gd name="connsiteY336" fmla="*/ 648684 h 702700"/>
              <a:gd name="connsiteX337" fmla="*/ 945263 w 1177916"/>
              <a:gd name="connsiteY337" fmla="*/ 647245 h 702700"/>
              <a:gd name="connsiteX338" fmla="*/ 948065 w 1177916"/>
              <a:gd name="connsiteY338" fmla="*/ 644874 h 702700"/>
              <a:gd name="connsiteX339" fmla="*/ 950877 w 1177916"/>
              <a:gd name="connsiteY339" fmla="*/ 645332 h 702700"/>
              <a:gd name="connsiteX340" fmla="*/ 954471 w 1177916"/>
              <a:gd name="connsiteY340" fmla="*/ 646100 h 702700"/>
              <a:gd name="connsiteX341" fmla="*/ 957126 w 1177916"/>
              <a:gd name="connsiteY341" fmla="*/ 646247 h 702700"/>
              <a:gd name="connsiteX342" fmla="*/ 959775 w 1177916"/>
              <a:gd name="connsiteY342" fmla="*/ 644661 h 702700"/>
              <a:gd name="connsiteX343" fmla="*/ 963042 w 1177916"/>
              <a:gd name="connsiteY343" fmla="*/ 641342 h 702700"/>
              <a:gd name="connsiteX344" fmla="*/ 963020 w 1177916"/>
              <a:gd name="connsiteY344" fmla="*/ 635047 h 702700"/>
              <a:gd name="connsiteX345" fmla="*/ 962993 w 1177916"/>
              <a:gd name="connsiteY345" fmla="*/ 627476 h 702700"/>
              <a:gd name="connsiteX346" fmla="*/ 964854 w 1177916"/>
              <a:gd name="connsiteY346" fmla="*/ 623683 h 702700"/>
              <a:gd name="connsiteX347" fmla="*/ 971085 w 1177916"/>
              <a:gd name="connsiteY347" fmla="*/ 619562 h 702700"/>
              <a:gd name="connsiteX348" fmla="*/ 975451 w 1177916"/>
              <a:gd name="connsiteY348" fmla="*/ 617976 h 702700"/>
              <a:gd name="connsiteX349" fmla="*/ 979820 w 1177916"/>
              <a:gd name="connsiteY349" fmla="*/ 617322 h 702700"/>
              <a:gd name="connsiteX350" fmla="*/ 983571 w 1177916"/>
              <a:gd name="connsiteY350" fmla="*/ 618254 h 702700"/>
              <a:gd name="connsiteX351" fmla="*/ 986081 w 1177916"/>
              <a:gd name="connsiteY351" fmla="*/ 621704 h 702700"/>
              <a:gd name="connsiteX352" fmla="*/ 992672 w 1177916"/>
              <a:gd name="connsiteY352" fmla="*/ 631139 h 702700"/>
              <a:gd name="connsiteX353" fmla="*/ 996428 w 1177916"/>
              <a:gd name="connsiteY353" fmla="*/ 633640 h 702700"/>
              <a:gd name="connsiteX354" fmla="*/ 1000804 w 1177916"/>
              <a:gd name="connsiteY354" fmla="*/ 634573 h 702700"/>
              <a:gd name="connsiteX355" fmla="*/ 1006113 w 1177916"/>
              <a:gd name="connsiteY355" fmla="*/ 634850 h 702700"/>
              <a:gd name="connsiteX356" fmla="*/ 1009859 w 1177916"/>
              <a:gd name="connsiteY356" fmla="*/ 634523 h 702700"/>
              <a:gd name="connsiteX357" fmla="*/ 1012668 w 1177916"/>
              <a:gd name="connsiteY357" fmla="*/ 633722 h 702700"/>
              <a:gd name="connsiteX358" fmla="*/ 1015391 w 1177916"/>
              <a:gd name="connsiteY358" fmla="*/ 631270 h 702700"/>
              <a:gd name="connsiteX359" fmla="*/ 1019514 w 1177916"/>
              <a:gd name="connsiteY359" fmla="*/ 627231 h 702700"/>
              <a:gd name="connsiteX360" fmla="*/ 1021859 w 1177916"/>
              <a:gd name="connsiteY360" fmla="*/ 628179 h 702700"/>
              <a:gd name="connsiteX361" fmla="*/ 1024212 w 1177916"/>
              <a:gd name="connsiteY361" fmla="*/ 631155 h 702700"/>
              <a:gd name="connsiteX362" fmla="*/ 1025152 w 1177916"/>
              <a:gd name="connsiteY362" fmla="*/ 631940 h 702700"/>
              <a:gd name="connsiteX363" fmla="*/ 1027181 w 1177916"/>
              <a:gd name="connsiteY363" fmla="*/ 632087 h 702700"/>
              <a:gd name="connsiteX364" fmla="*/ 1028115 w 1177916"/>
              <a:gd name="connsiteY364" fmla="*/ 631139 h 702700"/>
              <a:gd name="connsiteX365" fmla="*/ 1029422 w 1177916"/>
              <a:gd name="connsiteY365" fmla="*/ 626397 h 702700"/>
              <a:gd name="connsiteX366" fmla="*/ 1032144 w 1177916"/>
              <a:gd name="connsiteY366" fmla="*/ 625056 h 702700"/>
              <a:gd name="connsiteX367" fmla="*/ 1034813 w 1177916"/>
              <a:gd name="connsiteY367" fmla="*/ 622603 h 702700"/>
              <a:gd name="connsiteX368" fmla="*/ 1035558 w 1177916"/>
              <a:gd name="connsiteY368" fmla="*/ 621917 h 702700"/>
              <a:gd name="connsiteX369" fmla="*/ 1036076 w 1177916"/>
              <a:gd name="connsiteY369" fmla="*/ 621900 h 702700"/>
              <a:gd name="connsiteX370" fmla="*/ 1037963 w 1177916"/>
              <a:gd name="connsiteY370" fmla="*/ 621868 h 702700"/>
              <a:gd name="connsiteX371" fmla="*/ 1030851 w 1177916"/>
              <a:gd name="connsiteY371" fmla="*/ 609849 h 702700"/>
              <a:gd name="connsiteX372" fmla="*/ 1027544 w 1177916"/>
              <a:gd name="connsiteY372" fmla="*/ 601984 h 702700"/>
              <a:gd name="connsiteX373" fmla="*/ 1024843 w 1177916"/>
              <a:gd name="connsiteY373" fmla="*/ 596981 h 702700"/>
              <a:gd name="connsiteX374" fmla="*/ 1021100 w 1177916"/>
              <a:gd name="connsiteY374" fmla="*/ 590048 h 702700"/>
              <a:gd name="connsiteX375" fmla="*/ 1017330 w 1177916"/>
              <a:gd name="connsiteY375" fmla="*/ 583131 h 702700"/>
              <a:gd name="connsiteX376" fmla="*/ 1014942 w 1177916"/>
              <a:gd name="connsiteY376" fmla="*/ 579976 h 702700"/>
              <a:gd name="connsiteX377" fmla="*/ 1011839 w 1177916"/>
              <a:gd name="connsiteY377" fmla="*/ 575904 h 702700"/>
              <a:gd name="connsiteX378" fmla="*/ 1009488 w 1177916"/>
              <a:gd name="connsiteY378" fmla="*/ 573222 h 702700"/>
              <a:gd name="connsiteX379" fmla="*/ 1008968 w 1177916"/>
              <a:gd name="connsiteY379" fmla="*/ 558735 h 702700"/>
              <a:gd name="connsiteX380" fmla="*/ 1008008 w 1177916"/>
              <a:gd name="connsiteY380" fmla="*/ 552113 h 702700"/>
              <a:gd name="connsiteX381" fmla="*/ 1006463 w 1177916"/>
              <a:gd name="connsiteY381" fmla="*/ 556855 h 702700"/>
              <a:gd name="connsiteX382" fmla="*/ 1003663 w 1177916"/>
              <a:gd name="connsiteY382" fmla="*/ 559700 h 702700"/>
              <a:gd name="connsiteX383" fmla="*/ 999298 w 1177916"/>
              <a:gd name="connsiteY383" fmla="*/ 561613 h 702700"/>
              <a:gd name="connsiteX384" fmla="*/ 996487 w 1177916"/>
              <a:gd name="connsiteY384" fmla="*/ 561629 h 702700"/>
              <a:gd name="connsiteX385" fmla="*/ 993983 w 1177916"/>
              <a:gd name="connsiteY385" fmla="*/ 560060 h 702700"/>
              <a:gd name="connsiteX386" fmla="*/ 990852 w 1177916"/>
              <a:gd name="connsiteY386" fmla="*/ 557542 h 702700"/>
              <a:gd name="connsiteX387" fmla="*/ 991148 w 1177916"/>
              <a:gd name="connsiteY387" fmla="*/ 552816 h 702700"/>
              <a:gd name="connsiteX388" fmla="*/ 989574 w 1177916"/>
              <a:gd name="connsiteY388" fmla="*/ 549366 h 702700"/>
              <a:gd name="connsiteX389" fmla="*/ 989255 w 1177916"/>
              <a:gd name="connsiteY389" fmla="*/ 547469 h 702700"/>
              <a:gd name="connsiteX390" fmla="*/ 991423 w 1177916"/>
              <a:gd name="connsiteY390" fmla="*/ 542417 h 702700"/>
              <a:gd name="connsiteX391" fmla="*/ 994844 w 1177916"/>
              <a:gd name="connsiteY391" fmla="*/ 538313 h 702700"/>
              <a:gd name="connsiteX392" fmla="*/ 1001767 w 1177916"/>
              <a:gd name="connsiteY392" fmla="*/ 531265 h 702700"/>
              <a:gd name="connsiteX393" fmla="*/ 1005578 w 1177916"/>
              <a:gd name="connsiteY393" fmla="*/ 527308 h 702700"/>
              <a:gd name="connsiteX394" fmla="*/ 1008247 w 1177916"/>
              <a:gd name="connsiteY394" fmla="*/ 524561 h 702700"/>
              <a:gd name="connsiteX395" fmla="*/ 1011801 w 1177916"/>
              <a:gd name="connsiteY395" fmla="*/ 520898 h 702700"/>
              <a:gd name="connsiteX396" fmla="*/ 1025648 w 1177916"/>
              <a:gd name="connsiteY396" fmla="*/ 506902 h 702700"/>
              <a:gd name="connsiteX397" fmla="*/ 1029848 w 1177916"/>
              <a:gd name="connsiteY397" fmla="*/ 502552 h 702700"/>
              <a:gd name="connsiteX398" fmla="*/ 1032736 w 1177916"/>
              <a:gd name="connsiteY398" fmla="*/ 499904 h 702700"/>
              <a:gd name="connsiteX399" fmla="*/ 1034595 w 1177916"/>
              <a:gd name="connsiteY399" fmla="*/ 498187 h 702700"/>
              <a:gd name="connsiteX400" fmla="*/ 1039270 w 1177916"/>
              <a:gd name="connsiteY400" fmla="*/ 495260 h 702700"/>
              <a:gd name="connsiteX401" fmla="*/ 1042076 w 1177916"/>
              <a:gd name="connsiteY401" fmla="*/ 494295 h 702700"/>
              <a:gd name="connsiteX402" fmla="*/ 1045823 w 1177916"/>
              <a:gd name="connsiteY402" fmla="*/ 494197 h 702700"/>
              <a:gd name="connsiteX403" fmla="*/ 1048394 w 1177916"/>
              <a:gd name="connsiteY403" fmla="*/ 492431 h 702700"/>
              <a:gd name="connsiteX404" fmla="*/ 1049552 w 1177916"/>
              <a:gd name="connsiteY404" fmla="*/ 494426 h 702700"/>
              <a:gd name="connsiteX405" fmla="*/ 1050719 w 1177916"/>
              <a:gd name="connsiteY405" fmla="*/ 495112 h 702700"/>
              <a:gd name="connsiteX406" fmla="*/ 1054544 w 1177916"/>
              <a:gd name="connsiteY406" fmla="*/ 494769 h 702700"/>
              <a:gd name="connsiteX407" fmla="*/ 1064193 w 1177916"/>
              <a:gd name="connsiteY407" fmla="*/ 489553 h 702700"/>
              <a:gd name="connsiteX408" fmla="*/ 1067407 w 1177916"/>
              <a:gd name="connsiteY408" fmla="*/ 488278 h 702700"/>
              <a:gd name="connsiteX409" fmla="*/ 1070077 w 1177916"/>
              <a:gd name="connsiteY409" fmla="*/ 487918 h 702700"/>
              <a:gd name="connsiteX410" fmla="*/ 1070491 w 1177916"/>
              <a:gd name="connsiteY410" fmla="*/ 487869 h 702700"/>
              <a:gd name="connsiteX411" fmla="*/ 1075064 w 1177916"/>
              <a:gd name="connsiteY411" fmla="*/ 486021 h 702700"/>
              <a:gd name="connsiteX412" fmla="*/ 1078945 w 1177916"/>
              <a:gd name="connsiteY412" fmla="*/ 485138 h 702700"/>
              <a:gd name="connsiteX413" fmla="*/ 1079339 w 1177916"/>
              <a:gd name="connsiteY413" fmla="*/ 485057 h 702700"/>
              <a:gd name="connsiteX414" fmla="*/ 1079573 w 1177916"/>
              <a:gd name="connsiteY414" fmla="*/ 485007 h 702700"/>
              <a:gd name="connsiteX415" fmla="*/ 1079883 w 1177916"/>
              <a:gd name="connsiteY415" fmla="*/ 484501 h 702700"/>
              <a:gd name="connsiteX416" fmla="*/ 1085104 w 1177916"/>
              <a:gd name="connsiteY416" fmla="*/ 483340 h 702700"/>
              <a:gd name="connsiteX417" fmla="*/ 1086612 w 1177916"/>
              <a:gd name="connsiteY417" fmla="*/ 482996 h 702700"/>
              <a:gd name="connsiteX418" fmla="*/ 1088082 w 1177916"/>
              <a:gd name="connsiteY418" fmla="*/ 482260 h 702700"/>
              <a:gd name="connsiteX419" fmla="*/ 1091002 w 1177916"/>
              <a:gd name="connsiteY419" fmla="*/ 480789 h 702700"/>
              <a:gd name="connsiteX420" fmla="*/ 1095520 w 1177916"/>
              <a:gd name="connsiteY420" fmla="*/ 477780 h 702700"/>
              <a:gd name="connsiteX421" fmla="*/ 1102150 w 1177916"/>
              <a:gd name="connsiteY421" fmla="*/ 472057 h 702700"/>
              <a:gd name="connsiteX422" fmla="*/ 1102302 w 1177916"/>
              <a:gd name="connsiteY422" fmla="*/ 471354 h 702700"/>
              <a:gd name="connsiteX423" fmla="*/ 1102340 w 1177916"/>
              <a:gd name="connsiteY423" fmla="*/ 471191 h 702700"/>
              <a:gd name="connsiteX424" fmla="*/ 1101746 w 1177916"/>
              <a:gd name="connsiteY424" fmla="*/ 470013 h 702700"/>
              <a:gd name="connsiteX425" fmla="*/ 1101549 w 1177916"/>
              <a:gd name="connsiteY425" fmla="*/ 469637 h 702700"/>
              <a:gd name="connsiteX426" fmla="*/ 1101243 w 1177916"/>
              <a:gd name="connsiteY426" fmla="*/ 469359 h 702700"/>
              <a:gd name="connsiteX427" fmla="*/ 1100996 w 1177916"/>
              <a:gd name="connsiteY427" fmla="*/ 469130 h 702700"/>
              <a:gd name="connsiteX428" fmla="*/ 1099577 w 1177916"/>
              <a:gd name="connsiteY428" fmla="*/ 469621 h 702700"/>
              <a:gd name="connsiteX429" fmla="*/ 1098896 w 1177916"/>
              <a:gd name="connsiteY429" fmla="*/ 470259 h 702700"/>
              <a:gd name="connsiteX430" fmla="*/ 1098399 w 1177916"/>
              <a:gd name="connsiteY430" fmla="*/ 470733 h 702700"/>
              <a:gd name="connsiteX431" fmla="*/ 1096823 w 1177916"/>
              <a:gd name="connsiteY431" fmla="*/ 470357 h 702700"/>
              <a:gd name="connsiteX432" fmla="*/ 1095750 w 1177916"/>
              <a:gd name="connsiteY432" fmla="*/ 470095 h 702700"/>
              <a:gd name="connsiteX433" fmla="*/ 1095638 w 1177916"/>
              <a:gd name="connsiteY433" fmla="*/ 468673 h 702700"/>
              <a:gd name="connsiteX434" fmla="*/ 1096668 w 1177916"/>
              <a:gd name="connsiteY434" fmla="*/ 469474 h 702700"/>
              <a:gd name="connsiteX435" fmla="*/ 1097852 w 1177916"/>
              <a:gd name="connsiteY435" fmla="*/ 469490 h 702700"/>
              <a:gd name="connsiteX436" fmla="*/ 1099165 w 1177916"/>
              <a:gd name="connsiteY436" fmla="*/ 466334 h 702700"/>
              <a:gd name="connsiteX437" fmla="*/ 1100097 w 1177916"/>
              <a:gd name="connsiteY437" fmla="*/ 465092 h 702700"/>
              <a:gd name="connsiteX438" fmla="*/ 1101024 w 1177916"/>
              <a:gd name="connsiteY438" fmla="*/ 464732 h 702700"/>
              <a:gd name="connsiteX439" fmla="*/ 1104966 w 1177916"/>
              <a:gd name="connsiteY439" fmla="*/ 464945 h 702700"/>
              <a:gd name="connsiteX440" fmla="*/ 1105864 w 1177916"/>
              <a:gd name="connsiteY440" fmla="*/ 465713 h 702700"/>
              <a:gd name="connsiteX441" fmla="*/ 1106624 w 1177916"/>
              <a:gd name="connsiteY441" fmla="*/ 466367 h 702700"/>
              <a:gd name="connsiteX442" fmla="*/ 1106742 w 1177916"/>
              <a:gd name="connsiteY442" fmla="*/ 466874 h 702700"/>
              <a:gd name="connsiteX443" fmla="*/ 1106863 w 1177916"/>
              <a:gd name="connsiteY443" fmla="*/ 467364 h 702700"/>
              <a:gd name="connsiteX444" fmla="*/ 1107095 w 1177916"/>
              <a:gd name="connsiteY444" fmla="*/ 468215 h 702700"/>
              <a:gd name="connsiteX445" fmla="*/ 1107286 w 1177916"/>
              <a:gd name="connsiteY445" fmla="*/ 468918 h 702700"/>
              <a:gd name="connsiteX446" fmla="*/ 1107093 w 1177916"/>
              <a:gd name="connsiteY446" fmla="*/ 469637 h 702700"/>
              <a:gd name="connsiteX447" fmla="*/ 1106529 w 1177916"/>
              <a:gd name="connsiteY447" fmla="*/ 471714 h 702700"/>
              <a:gd name="connsiteX448" fmla="*/ 1107198 w 1177916"/>
              <a:gd name="connsiteY448" fmla="*/ 473316 h 702700"/>
              <a:gd name="connsiteX449" fmla="*/ 1106691 w 1177916"/>
              <a:gd name="connsiteY449" fmla="*/ 475426 h 702700"/>
              <a:gd name="connsiteX450" fmla="*/ 1106855 w 1177916"/>
              <a:gd name="connsiteY450" fmla="*/ 475687 h 702700"/>
              <a:gd name="connsiteX451" fmla="*/ 1107059 w 1177916"/>
              <a:gd name="connsiteY451" fmla="*/ 475949 h 702700"/>
              <a:gd name="connsiteX452" fmla="*/ 1107798 w 1177916"/>
              <a:gd name="connsiteY452" fmla="*/ 476129 h 702700"/>
              <a:gd name="connsiteX453" fmla="*/ 1109698 w 1177916"/>
              <a:gd name="connsiteY453" fmla="*/ 474723 h 702700"/>
              <a:gd name="connsiteX454" fmla="*/ 1111997 w 1177916"/>
              <a:gd name="connsiteY454" fmla="*/ 474723 h 702700"/>
              <a:gd name="connsiteX455" fmla="*/ 1112546 w 1177916"/>
              <a:gd name="connsiteY455" fmla="*/ 474788 h 702700"/>
              <a:gd name="connsiteX456" fmla="*/ 1112983 w 1177916"/>
              <a:gd name="connsiteY456" fmla="*/ 474853 h 702700"/>
              <a:gd name="connsiteX457" fmla="*/ 1113413 w 1177916"/>
              <a:gd name="connsiteY457" fmla="*/ 475311 h 702700"/>
              <a:gd name="connsiteX458" fmla="*/ 1114209 w 1177916"/>
              <a:gd name="connsiteY458" fmla="*/ 476161 h 702700"/>
              <a:gd name="connsiteX459" fmla="*/ 1114450 w 1177916"/>
              <a:gd name="connsiteY459" fmla="*/ 477404 h 702700"/>
              <a:gd name="connsiteX460" fmla="*/ 1114626 w 1177916"/>
              <a:gd name="connsiteY460" fmla="*/ 478336 h 702700"/>
              <a:gd name="connsiteX461" fmla="*/ 1114236 w 1177916"/>
              <a:gd name="connsiteY461" fmla="*/ 479186 h 702700"/>
              <a:gd name="connsiteX462" fmla="*/ 1113070 w 1177916"/>
              <a:gd name="connsiteY462" fmla="*/ 481737 h 702700"/>
              <a:gd name="connsiteX463" fmla="*/ 1113114 w 1177916"/>
              <a:gd name="connsiteY463" fmla="*/ 482702 h 702700"/>
              <a:gd name="connsiteX464" fmla="*/ 1113120 w 1177916"/>
              <a:gd name="connsiteY464" fmla="*/ 482849 h 702700"/>
              <a:gd name="connsiteX465" fmla="*/ 1115629 w 1177916"/>
              <a:gd name="connsiteY465" fmla="*/ 485907 h 702700"/>
              <a:gd name="connsiteX466" fmla="*/ 1116224 w 1177916"/>
              <a:gd name="connsiteY466" fmla="*/ 489618 h 702700"/>
              <a:gd name="connsiteX467" fmla="*/ 1116157 w 1177916"/>
              <a:gd name="connsiteY467" fmla="*/ 491597 h 702700"/>
              <a:gd name="connsiteX468" fmla="*/ 1116149 w 1177916"/>
              <a:gd name="connsiteY468" fmla="*/ 491859 h 702700"/>
              <a:gd name="connsiteX469" fmla="*/ 1117795 w 1177916"/>
              <a:gd name="connsiteY469" fmla="*/ 495162 h 702700"/>
              <a:gd name="connsiteX470" fmla="*/ 1117983 w 1177916"/>
              <a:gd name="connsiteY470" fmla="*/ 495260 h 702700"/>
              <a:gd name="connsiteX471" fmla="*/ 1118719 w 1177916"/>
              <a:gd name="connsiteY471" fmla="*/ 495652 h 702700"/>
              <a:gd name="connsiteX472" fmla="*/ 1119748 w 1177916"/>
              <a:gd name="connsiteY472" fmla="*/ 495047 h 702700"/>
              <a:gd name="connsiteX473" fmla="*/ 1122632 w 1177916"/>
              <a:gd name="connsiteY473" fmla="*/ 490289 h 702700"/>
              <a:gd name="connsiteX474" fmla="*/ 1123497 w 1177916"/>
              <a:gd name="connsiteY474" fmla="*/ 489733 h 702700"/>
              <a:gd name="connsiteX475" fmla="*/ 1125039 w 1177916"/>
              <a:gd name="connsiteY475" fmla="*/ 489929 h 702700"/>
              <a:gd name="connsiteX476" fmla="*/ 1126407 w 1177916"/>
              <a:gd name="connsiteY476" fmla="*/ 487804 h 702700"/>
              <a:gd name="connsiteX477" fmla="*/ 1127259 w 1177916"/>
              <a:gd name="connsiteY477" fmla="*/ 486054 h 702700"/>
              <a:gd name="connsiteX478" fmla="*/ 1129679 w 1177916"/>
              <a:gd name="connsiteY478" fmla="*/ 487166 h 702700"/>
              <a:gd name="connsiteX479" fmla="*/ 1131138 w 1177916"/>
              <a:gd name="connsiteY479" fmla="*/ 486594 h 702700"/>
              <a:gd name="connsiteX480" fmla="*/ 1132027 w 1177916"/>
              <a:gd name="connsiteY480" fmla="*/ 486250 h 702700"/>
              <a:gd name="connsiteX481" fmla="*/ 1132153 w 1177916"/>
              <a:gd name="connsiteY481" fmla="*/ 486136 h 702700"/>
              <a:gd name="connsiteX482" fmla="*/ 1133205 w 1177916"/>
              <a:gd name="connsiteY482" fmla="*/ 485253 h 702700"/>
              <a:gd name="connsiteX483" fmla="*/ 1134951 w 1177916"/>
              <a:gd name="connsiteY483" fmla="*/ 482718 h 702700"/>
              <a:gd name="connsiteX484" fmla="*/ 1136249 w 1177916"/>
              <a:gd name="connsiteY484" fmla="*/ 480805 h 702700"/>
              <a:gd name="connsiteX485" fmla="*/ 1136877 w 1177916"/>
              <a:gd name="connsiteY485" fmla="*/ 479203 h 702700"/>
              <a:gd name="connsiteX486" fmla="*/ 1137001 w 1177916"/>
              <a:gd name="connsiteY486" fmla="*/ 478892 h 702700"/>
              <a:gd name="connsiteX487" fmla="*/ 1137976 w 1177916"/>
              <a:gd name="connsiteY487" fmla="*/ 480952 h 702700"/>
              <a:gd name="connsiteX488" fmla="*/ 1138189 w 1177916"/>
              <a:gd name="connsiteY488" fmla="*/ 481083 h 702700"/>
              <a:gd name="connsiteX489" fmla="*/ 1138466 w 1177916"/>
              <a:gd name="connsiteY489" fmla="*/ 481263 h 702700"/>
              <a:gd name="connsiteX490" fmla="*/ 1143647 w 1177916"/>
              <a:gd name="connsiteY490" fmla="*/ 481100 h 702700"/>
              <a:gd name="connsiteX491" fmla="*/ 1145269 w 1177916"/>
              <a:gd name="connsiteY491" fmla="*/ 477698 h 702700"/>
              <a:gd name="connsiteX492" fmla="*/ 1145972 w 1177916"/>
              <a:gd name="connsiteY492" fmla="*/ 477044 h 702700"/>
              <a:gd name="connsiteX493" fmla="*/ 1147128 w 1177916"/>
              <a:gd name="connsiteY493" fmla="*/ 475982 h 702700"/>
              <a:gd name="connsiteX494" fmla="*/ 1148953 w 1177916"/>
              <a:gd name="connsiteY494" fmla="*/ 474919 h 702700"/>
              <a:gd name="connsiteX495" fmla="*/ 1150593 w 1177916"/>
              <a:gd name="connsiteY495" fmla="*/ 473954 h 702700"/>
              <a:gd name="connsiteX496" fmla="*/ 1151129 w 1177916"/>
              <a:gd name="connsiteY496" fmla="*/ 473480 h 702700"/>
              <a:gd name="connsiteX497" fmla="*/ 1151623 w 1177916"/>
              <a:gd name="connsiteY497" fmla="*/ 473038 h 702700"/>
              <a:gd name="connsiteX498" fmla="*/ 1153256 w 1177916"/>
              <a:gd name="connsiteY498" fmla="*/ 471616 h 702700"/>
              <a:gd name="connsiteX499" fmla="*/ 1154368 w 1177916"/>
              <a:gd name="connsiteY499" fmla="*/ 471240 h 702700"/>
              <a:gd name="connsiteX500" fmla="*/ 1161746 w 1177916"/>
              <a:gd name="connsiteY500" fmla="*/ 466383 h 702700"/>
              <a:gd name="connsiteX501" fmla="*/ 1161949 w 1177916"/>
              <a:gd name="connsiteY501" fmla="*/ 466236 h 702700"/>
              <a:gd name="connsiteX502" fmla="*/ 1162102 w 1177916"/>
              <a:gd name="connsiteY502" fmla="*/ 466138 h 702700"/>
              <a:gd name="connsiteX503" fmla="*/ 1164264 w 1177916"/>
              <a:gd name="connsiteY503" fmla="*/ 465566 h 702700"/>
              <a:gd name="connsiteX504" fmla="*/ 1166424 w 1177916"/>
              <a:gd name="connsiteY504" fmla="*/ 464994 h 702700"/>
              <a:gd name="connsiteX505" fmla="*/ 1168159 w 1177916"/>
              <a:gd name="connsiteY505" fmla="*/ 463440 h 702700"/>
              <a:gd name="connsiteX506" fmla="*/ 1168922 w 1177916"/>
              <a:gd name="connsiteY506" fmla="*/ 461740 h 702700"/>
              <a:gd name="connsiteX507" fmla="*/ 1169344 w 1177916"/>
              <a:gd name="connsiteY507" fmla="*/ 460791 h 702700"/>
              <a:gd name="connsiteX508" fmla="*/ 1174619 w 1177916"/>
              <a:gd name="connsiteY508" fmla="*/ 455526 h 702700"/>
              <a:gd name="connsiteX509" fmla="*/ 1176161 w 1177916"/>
              <a:gd name="connsiteY509" fmla="*/ 450163 h 702700"/>
              <a:gd name="connsiteX510" fmla="*/ 1173095 w 1177916"/>
              <a:gd name="connsiteY510" fmla="*/ 440401 h 702700"/>
              <a:gd name="connsiteX511" fmla="*/ 1174457 w 1177916"/>
              <a:gd name="connsiteY511" fmla="*/ 430100 h 702700"/>
              <a:gd name="connsiteX512" fmla="*/ 1178097 w 1177916"/>
              <a:gd name="connsiteY512" fmla="*/ 395419 h 702700"/>
              <a:gd name="connsiteX513" fmla="*/ 1172068 w 1177916"/>
              <a:gd name="connsiteY513" fmla="*/ 395435 h 702700"/>
              <a:gd name="connsiteX514" fmla="*/ 1169038 w 1177916"/>
              <a:gd name="connsiteY514" fmla="*/ 395435 h 702700"/>
              <a:gd name="connsiteX515" fmla="*/ 1168626 w 1177916"/>
              <a:gd name="connsiteY515" fmla="*/ 395288 h 702700"/>
              <a:gd name="connsiteX516" fmla="*/ 1166332 w 1177916"/>
              <a:gd name="connsiteY516" fmla="*/ 394487 h 702700"/>
              <a:gd name="connsiteX517" fmla="*/ 1163322 w 1177916"/>
              <a:gd name="connsiteY517" fmla="*/ 392852 h 702700"/>
              <a:gd name="connsiteX518" fmla="*/ 1162107 w 1177916"/>
              <a:gd name="connsiteY518" fmla="*/ 392917 h 702700"/>
              <a:gd name="connsiteX519" fmla="*/ 1159686 w 1177916"/>
              <a:gd name="connsiteY519" fmla="*/ 393032 h 702700"/>
              <a:gd name="connsiteX520" fmla="*/ 1156729 w 1177916"/>
              <a:gd name="connsiteY520" fmla="*/ 392819 h 702700"/>
              <a:gd name="connsiteX521" fmla="*/ 1152537 w 1177916"/>
              <a:gd name="connsiteY521" fmla="*/ 393228 h 702700"/>
              <a:gd name="connsiteX522" fmla="*/ 1149755 w 1177916"/>
              <a:gd name="connsiteY522" fmla="*/ 394585 h 702700"/>
              <a:gd name="connsiteX523" fmla="*/ 1148642 w 1177916"/>
              <a:gd name="connsiteY523" fmla="*/ 395386 h 702700"/>
              <a:gd name="connsiteX524" fmla="*/ 1147214 w 1177916"/>
              <a:gd name="connsiteY524" fmla="*/ 397299 h 702700"/>
              <a:gd name="connsiteX525" fmla="*/ 1145731 w 1177916"/>
              <a:gd name="connsiteY525" fmla="*/ 397774 h 702700"/>
              <a:gd name="connsiteX526" fmla="*/ 1145238 w 1177916"/>
              <a:gd name="connsiteY526" fmla="*/ 398084 h 702700"/>
              <a:gd name="connsiteX527" fmla="*/ 1144742 w 1177916"/>
              <a:gd name="connsiteY527" fmla="*/ 398395 h 702700"/>
              <a:gd name="connsiteX528" fmla="*/ 1144299 w 1177916"/>
              <a:gd name="connsiteY528" fmla="*/ 399000 h 702700"/>
              <a:gd name="connsiteX529" fmla="*/ 1143064 w 1177916"/>
              <a:gd name="connsiteY529" fmla="*/ 400684 h 702700"/>
              <a:gd name="connsiteX530" fmla="*/ 1141398 w 1177916"/>
              <a:gd name="connsiteY530" fmla="*/ 401224 h 702700"/>
              <a:gd name="connsiteX531" fmla="*/ 1138861 w 1177916"/>
              <a:gd name="connsiteY531" fmla="*/ 403137 h 702700"/>
              <a:gd name="connsiteX532" fmla="*/ 1137441 w 1177916"/>
              <a:gd name="connsiteY532" fmla="*/ 403562 h 702700"/>
              <a:gd name="connsiteX533" fmla="*/ 1136506 w 1177916"/>
              <a:gd name="connsiteY533" fmla="*/ 405295 h 702700"/>
              <a:gd name="connsiteX534" fmla="*/ 1135953 w 1177916"/>
              <a:gd name="connsiteY534" fmla="*/ 405508 h 702700"/>
              <a:gd name="connsiteX535" fmla="*/ 1135579 w 1177916"/>
              <a:gd name="connsiteY535" fmla="*/ 405655 h 702700"/>
              <a:gd name="connsiteX536" fmla="*/ 1133239 w 1177916"/>
              <a:gd name="connsiteY536" fmla="*/ 405589 h 702700"/>
              <a:gd name="connsiteX537" fmla="*/ 1132246 w 1177916"/>
              <a:gd name="connsiteY537" fmla="*/ 406505 h 702700"/>
              <a:gd name="connsiteX538" fmla="*/ 1126744 w 1177916"/>
              <a:gd name="connsiteY538" fmla="*/ 409514 h 702700"/>
              <a:gd name="connsiteX539" fmla="*/ 1123289 w 1177916"/>
              <a:gd name="connsiteY539" fmla="*/ 410119 h 702700"/>
              <a:gd name="connsiteX540" fmla="*/ 1121684 w 1177916"/>
              <a:gd name="connsiteY540" fmla="*/ 410838 h 702700"/>
              <a:gd name="connsiteX541" fmla="*/ 1120907 w 1177916"/>
              <a:gd name="connsiteY541" fmla="*/ 411590 h 702700"/>
              <a:gd name="connsiteX542" fmla="*/ 1120133 w 1177916"/>
              <a:gd name="connsiteY542" fmla="*/ 412326 h 702700"/>
              <a:gd name="connsiteX543" fmla="*/ 1119842 w 1177916"/>
              <a:gd name="connsiteY543" fmla="*/ 412882 h 702700"/>
              <a:gd name="connsiteX544" fmla="*/ 1119448 w 1177916"/>
              <a:gd name="connsiteY544" fmla="*/ 413618 h 702700"/>
              <a:gd name="connsiteX545" fmla="*/ 1118681 w 1177916"/>
              <a:gd name="connsiteY545" fmla="*/ 414059 h 702700"/>
              <a:gd name="connsiteX546" fmla="*/ 1115120 w 1177916"/>
              <a:gd name="connsiteY546" fmla="*/ 416071 h 702700"/>
              <a:gd name="connsiteX547" fmla="*/ 1112277 w 1177916"/>
              <a:gd name="connsiteY547" fmla="*/ 418458 h 702700"/>
              <a:gd name="connsiteX548" fmla="*/ 1111526 w 1177916"/>
              <a:gd name="connsiteY548" fmla="*/ 419096 h 702700"/>
              <a:gd name="connsiteX549" fmla="*/ 1110539 w 1177916"/>
              <a:gd name="connsiteY549" fmla="*/ 419406 h 702700"/>
              <a:gd name="connsiteX550" fmla="*/ 1109214 w 1177916"/>
              <a:gd name="connsiteY550" fmla="*/ 418572 h 702700"/>
              <a:gd name="connsiteX551" fmla="*/ 1108943 w 1177916"/>
              <a:gd name="connsiteY551" fmla="*/ 418392 h 702700"/>
              <a:gd name="connsiteX552" fmla="*/ 1107414 w 1177916"/>
              <a:gd name="connsiteY552" fmla="*/ 416398 h 702700"/>
              <a:gd name="connsiteX553" fmla="*/ 1106325 w 1177916"/>
              <a:gd name="connsiteY553" fmla="*/ 413176 h 702700"/>
              <a:gd name="connsiteX554" fmla="*/ 1106531 w 1177916"/>
              <a:gd name="connsiteY554" fmla="*/ 409645 h 702700"/>
              <a:gd name="connsiteX555" fmla="*/ 1106856 w 1177916"/>
              <a:gd name="connsiteY555" fmla="*/ 408565 h 702700"/>
              <a:gd name="connsiteX556" fmla="*/ 1108352 w 1177916"/>
              <a:gd name="connsiteY556" fmla="*/ 403644 h 702700"/>
              <a:gd name="connsiteX557" fmla="*/ 1108158 w 1177916"/>
              <a:gd name="connsiteY557" fmla="*/ 401289 h 702700"/>
              <a:gd name="connsiteX558" fmla="*/ 1108007 w 1177916"/>
              <a:gd name="connsiteY558" fmla="*/ 399474 h 702700"/>
              <a:gd name="connsiteX559" fmla="*/ 1106294 w 1177916"/>
              <a:gd name="connsiteY559" fmla="*/ 397545 h 702700"/>
              <a:gd name="connsiteX560" fmla="*/ 1105934 w 1177916"/>
              <a:gd name="connsiteY560" fmla="*/ 395877 h 702700"/>
              <a:gd name="connsiteX561" fmla="*/ 1106882 w 1177916"/>
              <a:gd name="connsiteY561" fmla="*/ 391724 h 702700"/>
              <a:gd name="connsiteX562" fmla="*/ 1106595 w 1177916"/>
              <a:gd name="connsiteY562" fmla="*/ 388617 h 702700"/>
              <a:gd name="connsiteX563" fmla="*/ 1109842 w 1177916"/>
              <a:gd name="connsiteY563" fmla="*/ 381390 h 702700"/>
              <a:gd name="connsiteX564" fmla="*/ 1109029 w 1177916"/>
              <a:gd name="connsiteY564" fmla="*/ 380016 h 702700"/>
              <a:gd name="connsiteX565" fmla="*/ 1108621 w 1177916"/>
              <a:gd name="connsiteY565" fmla="*/ 379329 h 702700"/>
              <a:gd name="connsiteX566" fmla="*/ 1108571 w 1177916"/>
              <a:gd name="connsiteY566" fmla="*/ 379035 h 702700"/>
              <a:gd name="connsiteX567" fmla="*/ 1107966 w 1177916"/>
              <a:gd name="connsiteY567" fmla="*/ 375307 h 702700"/>
              <a:gd name="connsiteX568" fmla="*/ 1108550 w 1177916"/>
              <a:gd name="connsiteY568" fmla="*/ 372118 h 702700"/>
              <a:gd name="connsiteX569" fmla="*/ 1108604 w 1177916"/>
              <a:gd name="connsiteY569" fmla="*/ 371824 h 702700"/>
              <a:gd name="connsiteX570" fmla="*/ 1108161 w 1177916"/>
              <a:gd name="connsiteY570" fmla="*/ 371350 h 702700"/>
              <a:gd name="connsiteX571" fmla="*/ 1106828 w 1177916"/>
              <a:gd name="connsiteY571" fmla="*/ 369895 h 702700"/>
              <a:gd name="connsiteX572" fmla="*/ 1106093 w 1177916"/>
              <a:gd name="connsiteY572" fmla="*/ 367589 h 702700"/>
              <a:gd name="connsiteX573" fmla="*/ 1094938 w 1177916"/>
              <a:gd name="connsiteY573" fmla="*/ 371971 h 702700"/>
              <a:gd name="connsiteX574" fmla="*/ 1090978 w 1177916"/>
              <a:gd name="connsiteY574" fmla="*/ 370450 h 702700"/>
              <a:gd name="connsiteX575" fmla="*/ 1087084 w 1177916"/>
              <a:gd name="connsiteY575" fmla="*/ 368080 h 702700"/>
              <a:gd name="connsiteX576" fmla="*/ 1084587 w 1177916"/>
              <a:gd name="connsiteY576" fmla="*/ 366559 h 702700"/>
              <a:gd name="connsiteX577" fmla="*/ 1082297 w 1177916"/>
              <a:gd name="connsiteY577" fmla="*/ 366412 h 702700"/>
              <a:gd name="connsiteX578" fmla="*/ 1078546 w 1177916"/>
              <a:gd name="connsiteY578" fmla="*/ 366592 h 702700"/>
              <a:gd name="connsiteX579" fmla="*/ 1074093 w 1177916"/>
              <a:gd name="connsiteY579" fmla="*/ 368407 h 702700"/>
              <a:gd name="connsiteX580" fmla="*/ 1072517 w 1177916"/>
              <a:gd name="connsiteY580" fmla="*/ 368456 h 702700"/>
              <a:gd name="connsiteX581" fmla="*/ 1069672 w 1177916"/>
              <a:gd name="connsiteY581" fmla="*/ 370173 h 702700"/>
              <a:gd name="connsiteX582" fmla="*/ 1069227 w 1177916"/>
              <a:gd name="connsiteY582" fmla="*/ 372462 h 702700"/>
              <a:gd name="connsiteX583" fmla="*/ 1068480 w 1177916"/>
              <a:gd name="connsiteY583" fmla="*/ 373819 h 702700"/>
              <a:gd name="connsiteX584" fmla="*/ 1067549 w 1177916"/>
              <a:gd name="connsiteY584" fmla="*/ 374751 h 702700"/>
              <a:gd name="connsiteX585" fmla="*/ 1066858 w 1177916"/>
              <a:gd name="connsiteY585" fmla="*/ 375356 h 702700"/>
              <a:gd name="connsiteX586" fmla="*/ 1064456 w 1177916"/>
              <a:gd name="connsiteY586" fmla="*/ 375438 h 702700"/>
              <a:gd name="connsiteX587" fmla="*/ 1063725 w 1177916"/>
              <a:gd name="connsiteY587" fmla="*/ 375470 h 702700"/>
              <a:gd name="connsiteX588" fmla="*/ 1062387 w 1177916"/>
              <a:gd name="connsiteY588" fmla="*/ 377024 h 702700"/>
              <a:gd name="connsiteX589" fmla="*/ 1061552 w 1177916"/>
              <a:gd name="connsiteY589" fmla="*/ 377989 h 702700"/>
              <a:gd name="connsiteX590" fmla="*/ 1057103 w 1177916"/>
              <a:gd name="connsiteY590" fmla="*/ 380196 h 702700"/>
              <a:gd name="connsiteX591" fmla="*/ 1056296 w 1177916"/>
              <a:gd name="connsiteY591" fmla="*/ 381062 h 702700"/>
              <a:gd name="connsiteX592" fmla="*/ 1055235 w 1177916"/>
              <a:gd name="connsiteY592" fmla="*/ 383352 h 702700"/>
              <a:gd name="connsiteX593" fmla="*/ 1052819 w 1177916"/>
              <a:gd name="connsiteY593" fmla="*/ 385314 h 702700"/>
              <a:gd name="connsiteX594" fmla="*/ 1052514 w 1177916"/>
              <a:gd name="connsiteY594" fmla="*/ 386050 h 702700"/>
              <a:gd name="connsiteX595" fmla="*/ 1051630 w 1177916"/>
              <a:gd name="connsiteY595" fmla="*/ 388159 h 702700"/>
              <a:gd name="connsiteX596" fmla="*/ 1051072 w 1177916"/>
              <a:gd name="connsiteY596" fmla="*/ 388715 h 702700"/>
              <a:gd name="connsiteX597" fmla="*/ 1050142 w 1177916"/>
              <a:gd name="connsiteY597" fmla="*/ 389647 h 702700"/>
              <a:gd name="connsiteX598" fmla="*/ 1048924 w 1177916"/>
              <a:gd name="connsiteY598" fmla="*/ 390366 h 702700"/>
              <a:gd name="connsiteX599" fmla="*/ 1048286 w 1177916"/>
              <a:gd name="connsiteY599" fmla="*/ 390742 h 702700"/>
              <a:gd name="connsiteX600" fmla="*/ 1047176 w 1177916"/>
              <a:gd name="connsiteY600" fmla="*/ 391020 h 702700"/>
              <a:gd name="connsiteX601" fmla="*/ 1046065 w 1177916"/>
              <a:gd name="connsiteY601" fmla="*/ 391282 h 702700"/>
              <a:gd name="connsiteX602" fmla="*/ 1042282 w 1177916"/>
              <a:gd name="connsiteY602" fmla="*/ 395108 h 702700"/>
              <a:gd name="connsiteX603" fmla="*/ 1041574 w 1177916"/>
              <a:gd name="connsiteY603" fmla="*/ 395337 h 702700"/>
              <a:gd name="connsiteX604" fmla="*/ 1039319 w 1177916"/>
              <a:gd name="connsiteY604" fmla="*/ 396089 h 702700"/>
              <a:gd name="connsiteX605" fmla="*/ 1037396 w 1177916"/>
              <a:gd name="connsiteY605" fmla="*/ 397872 h 702700"/>
              <a:gd name="connsiteX606" fmla="*/ 1035238 w 1177916"/>
              <a:gd name="connsiteY606" fmla="*/ 398346 h 702700"/>
              <a:gd name="connsiteX607" fmla="*/ 1035148 w 1177916"/>
              <a:gd name="connsiteY607" fmla="*/ 399049 h 702700"/>
              <a:gd name="connsiteX608" fmla="*/ 1034976 w 1177916"/>
              <a:gd name="connsiteY608" fmla="*/ 400390 h 702700"/>
              <a:gd name="connsiteX609" fmla="*/ 1033004 w 1177916"/>
              <a:gd name="connsiteY609" fmla="*/ 400635 h 702700"/>
              <a:gd name="connsiteX610" fmla="*/ 1032803 w 1177916"/>
              <a:gd name="connsiteY610" fmla="*/ 400749 h 702700"/>
              <a:gd name="connsiteX611" fmla="*/ 1030097 w 1177916"/>
              <a:gd name="connsiteY611" fmla="*/ 402352 h 702700"/>
              <a:gd name="connsiteX612" fmla="*/ 1027510 w 1177916"/>
              <a:gd name="connsiteY612" fmla="*/ 402401 h 702700"/>
              <a:gd name="connsiteX613" fmla="*/ 1026343 w 1177916"/>
              <a:gd name="connsiteY613" fmla="*/ 401698 h 702700"/>
              <a:gd name="connsiteX614" fmla="*/ 1025738 w 1177916"/>
              <a:gd name="connsiteY614" fmla="*/ 400635 h 702700"/>
              <a:gd name="connsiteX615" fmla="*/ 1025427 w 1177916"/>
              <a:gd name="connsiteY615" fmla="*/ 400095 h 702700"/>
              <a:gd name="connsiteX616" fmla="*/ 1023831 w 1177916"/>
              <a:gd name="connsiteY616" fmla="*/ 398967 h 702700"/>
              <a:gd name="connsiteX617" fmla="*/ 1023349 w 1177916"/>
              <a:gd name="connsiteY617" fmla="*/ 397479 h 702700"/>
              <a:gd name="connsiteX618" fmla="*/ 1022750 w 1177916"/>
              <a:gd name="connsiteY618" fmla="*/ 394487 h 702700"/>
              <a:gd name="connsiteX619" fmla="*/ 1023103 w 1177916"/>
              <a:gd name="connsiteY619" fmla="*/ 393342 h 702700"/>
              <a:gd name="connsiteX620" fmla="*/ 1023697 w 1177916"/>
              <a:gd name="connsiteY620" fmla="*/ 391397 h 702700"/>
              <a:gd name="connsiteX621" fmla="*/ 1023085 w 1177916"/>
              <a:gd name="connsiteY621" fmla="*/ 390579 h 702700"/>
              <a:gd name="connsiteX622" fmla="*/ 1022541 w 1177916"/>
              <a:gd name="connsiteY622" fmla="*/ 390383 h 702700"/>
              <a:gd name="connsiteX623" fmla="*/ 1022039 w 1177916"/>
              <a:gd name="connsiteY623" fmla="*/ 390203 h 702700"/>
              <a:gd name="connsiteX624" fmla="*/ 1021112 w 1177916"/>
              <a:gd name="connsiteY624" fmla="*/ 390710 h 702700"/>
              <a:gd name="connsiteX625" fmla="*/ 1017765 w 1177916"/>
              <a:gd name="connsiteY625" fmla="*/ 393784 h 702700"/>
              <a:gd name="connsiteX626" fmla="*/ 1016878 w 1177916"/>
              <a:gd name="connsiteY626" fmla="*/ 393653 h 702700"/>
              <a:gd name="connsiteX627" fmla="*/ 1015979 w 1177916"/>
              <a:gd name="connsiteY627" fmla="*/ 393522 h 702700"/>
              <a:gd name="connsiteX628" fmla="*/ 1014383 w 1177916"/>
              <a:gd name="connsiteY628" fmla="*/ 392018 h 702700"/>
              <a:gd name="connsiteX629" fmla="*/ 1014122 w 1177916"/>
              <a:gd name="connsiteY629" fmla="*/ 390873 h 702700"/>
              <a:gd name="connsiteX630" fmla="*/ 1014087 w 1177916"/>
              <a:gd name="connsiteY630" fmla="*/ 390710 h 702700"/>
              <a:gd name="connsiteX631" fmla="*/ 1014581 w 1177916"/>
              <a:gd name="connsiteY631" fmla="*/ 389173 h 702700"/>
              <a:gd name="connsiteX632" fmla="*/ 1015271 w 1177916"/>
              <a:gd name="connsiteY632" fmla="*/ 386982 h 702700"/>
              <a:gd name="connsiteX633" fmla="*/ 1014918 w 1177916"/>
              <a:gd name="connsiteY633" fmla="*/ 386066 h 702700"/>
              <a:gd name="connsiteX634" fmla="*/ 1012125 w 1177916"/>
              <a:gd name="connsiteY634" fmla="*/ 386377 h 702700"/>
              <a:gd name="connsiteX635" fmla="*/ 1010662 w 1177916"/>
              <a:gd name="connsiteY635" fmla="*/ 386540 h 702700"/>
              <a:gd name="connsiteX636" fmla="*/ 1010259 w 1177916"/>
              <a:gd name="connsiteY636" fmla="*/ 386295 h 702700"/>
              <a:gd name="connsiteX637" fmla="*/ 1009067 w 1177916"/>
              <a:gd name="connsiteY637" fmla="*/ 385608 h 702700"/>
              <a:gd name="connsiteX638" fmla="*/ 1006860 w 1177916"/>
              <a:gd name="connsiteY638" fmla="*/ 383532 h 702700"/>
              <a:gd name="connsiteX639" fmla="*/ 1005809 w 1177916"/>
              <a:gd name="connsiteY639" fmla="*/ 383188 h 702700"/>
              <a:gd name="connsiteX640" fmla="*/ 1005325 w 1177916"/>
              <a:gd name="connsiteY640" fmla="*/ 383025 h 702700"/>
              <a:gd name="connsiteX641" fmla="*/ 1004100 w 1177916"/>
              <a:gd name="connsiteY641" fmla="*/ 381782 h 702700"/>
              <a:gd name="connsiteX642" fmla="*/ 1003840 w 1177916"/>
              <a:gd name="connsiteY642" fmla="*/ 380817 h 702700"/>
              <a:gd name="connsiteX643" fmla="*/ 1003799 w 1177916"/>
              <a:gd name="connsiteY643" fmla="*/ 380670 h 702700"/>
              <a:gd name="connsiteX644" fmla="*/ 1003950 w 1177916"/>
              <a:gd name="connsiteY644" fmla="*/ 380294 h 702700"/>
              <a:gd name="connsiteX645" fmla="*/ 1004049 w 1177916"/>
              <a:gd name="connsiteY645" fmla="*/ 380049 h 702700"/>
              <a:gd name="connsiteX646" fmla="*/ 1007267 w 1177916"/>
              <a:gd name="connsiteY646" fmla="*/ 378152 h 702700"/>
              <a:gd name="connsiteX647" fmla="*/ 1007269 w 1177916"/>
              <a:gd name="connsiteY647" fmla="*/ 377743 h 702700"/>
              <a:gd name="connsiteX648" fmla="*/ 1007270 w 1177916"/>
              <a:gd name="connsiteY648" fmla="*/ 377400 h 702700"/>
              <a:gd name="connsiteX649" fmla="*/ 1007593 w 1177916"/>
              <a:gd name="connsiteY649" fmla="*/ 377024 h 702700"/>
              <a:gd name="connsiteX650" fmla="*/ 1008016 w 1177916"/>
              <a:gd name="connsiteY650" fmla="*/ 376550 h 702700"/>
              <a:gd name="connsiteX651" fmla="*/ 1008072 w 1177916"/>
              <a:gd name="connsiteY651" fmla="*/ 375160 h 702700"/>
              <a:gd name="connsiteX652" fmla="*/ 1007782 w 1177916"/>
              <a:gd name="connsiteY652" fmla="*/ 374735 h 702700"/>
              <a:gd name="connsiteX653" fmla="*/ 1007305 w 1177916"/>
              <a:gd name="connsiteY653" fmla="*/ 374473 h 702700"/>
              <a:gd name="connsiteX654" fmla="*/ 1006121 w 1177916"/>
              <a:gd name="connsiteY654" fmla="*/ 373819 h 702700"/>
              <a:gd name="connsiteX655" fmla="*/ 1005202 w 1177916"/>
              <a:gd name="connsiteY655" fmla="*/ 373296 h 702700"/>
              <a:gd name="connsiteX656" fmla="*/ 1004952 w 1177916"/>
              <a:gd name="connsiteY656" fmla="*/ 373034 h 702700"/>
              <a:gd name="connsiteX657" fmla="*/ 1004223 w 1177916"/>
              <a:gd name="connsiteY657" fmla="*/ 372233 h 702700"/>
              <a:gd name="connsiteX658" fmla="*/ 1003430 w 1177916"/>
              <a:gd name="connsiteY658" fmla="*/ 370679 h 702700"/>
              <a:gd name="connsiteX659" fmla="*/ 1002702 w 1177916"/>
              <a:gd name="connsiteY659" fmla="*/ 369257 h 702700"/>
              <a:gd name="connsiteX660" fmla="*/ 1002486 w 1177916"/>
              <a:gd name="connsiteY660" fmla="*/ 369044 h 702700"/>
              <a:gd name="connsiteX661" fmla="*/ 1001355 w 1177916"/>
              <a:gd name="connsiteY661" fmla="*/ 367949 h 702700"/>
              <a:gd name="connsiteX662" fmla="*/ 1000254 w 1177916"/>
              <a:gd name="connsiteY662" fmla="*/ 368031 h 702700"/>
              <a:gd name="connsiteX663" fmla="*/ 999937 w 1177916"/>
              <a:gd name="connsiteY663" fmla="*/ 368063 h 702700"/>
              <a:gd name="connsiteX664" fmla="*/ 998137 w 1177916"/>
              <a:gd name="connsiteY664" fmla="*/ 370025 h 702700"/>
              <a:gd name="connsiteX665" fmla="*/ 996281 w 1177916"/>
              <a:gd name="connsiteY665" fmla="*/ 371072 h 702700"/>
              <a:gd name="connsiteX666" fmla="*/ 996101 w 1177916"/>
              <a:gd name="connsiteY666" fmla="*/ 371072 h 702700"/>
              <a:gd name="connsiteX667" fmla="*/ 994310 w 1177916"/>
              <a:gd name="connsiteY667" fmla="*/ 371121 h 702700"/>
              <a:gd name="connsiteX668" fmla="*/ 993452 w 1177916"/>
              <a:gd name="connsiteY668" fmla="*/ 370500 h 702700"/>
              <a:gd name="connsiteX669" fmla="*/ 992298 w 1177916"/>
              <a:gd name="connsiteY669" fmla="*/ 368325 h 702700"/>
              <a:gd name="connsiteX670" fmla="*/ 992926 w 1177916"/>
              <a:gd name="connsiteY670" fmla="*/ 366019 h 702700"/>
              <a:gd name="connsiteX671" fmla="*/ 992821 w 1177916"/>
              <a:gd name="connsiteY671" fmla="*/ 363354 h 702700"/>
              <a:gd name="connsiteX672" fmla="*/ 991843 w 1177916"/>
              <a:gd name="connsiteY672" fmla="*/ 361997 h 702700"/>
              <a:gd name="connsiteX673" fmla="*/ 988942 w 1177916"/>
              <a:gd name="connsiteY673" fmla="*/ 362586 h 702700"/>
              <a:gd name="connsiteX674" fmla="*/ 987773 w 1177916"/>
              <a:gd name="connsiteY674" fmla="*/ 362340 h 702700"/>
              <a:gd name="connsiteX675" fmla="*/ 987224 w 1177916"/>
              <a:gd name="connsiteY675" fmla="*/ 361817 h 702700"/>
              <a:gd name="connsiteX676" fmla="*/ 986364 w 1177916"/>
              <a:gd name="connsiteY676" fmla="*/ 361032 h 702700"/>
              <a:gd name="connsiteX677" fmla="*/ 984052 w 1177916"/>
              <a:gd name="connsiteY677" fmla="*/ 356601 h 702700"/>
              <a:gd name="connsiteX678" fmla="*/ 983466 w 1177916"/>
              <a:gd name="connsiteY678" fmla="*/ 356290 h 702700"/>
              <a:gd name="connsiteX679" fmla="*/ 983008 w 1177916"/>
              <a:gd name="connsiteY679" fmla="*/ 356045 h 702700"/>
              <a:gd name="connsiteX680" fmla="*/ 981017 w 1177916"/>
              <a:gd name="connsiteY680" fmla="*/ 355931 h 702700"/>
              <a:gd name="connsiteX681" fmla="*/ 980422 w 1177916"/>
              <a:gd name="connsiteY681" fmla="*/ 355898 h 702700"/>
              <a:gd name="connsiteX682" fmla="*/ 979256 w 1177916"/>
              <a:gd name="connsiteY682" fmla="*/ 355277 h 702700"/>
              <a:gd name="connsiteX683" fmla="*/ 977094 w 1177916"/>
              <a:gd name="connsiteY683" fmla="*/ 352562 h 702700"/>
              <a:gd name="connsiteX684" fmla="*/ 976898 w 1177916"/>
              <a:gd name="connsiteY684" fmla="*/ 352317 h 702700"/>
              <a:gd name="connsiteX685" fmla="*/ 976361 w 1177916"/>
              <a:gd name="connsiteY685" fmla="*/ 351876 h 702700"/>
              <a:gd name="connsiteX686" fmla="*/ 975157 w 1177916"/>
              <a:gd name="connsiteY686" fmla="*/ 350911 h 702700"/>
              <a:gd name="connsiteX687" fmla="*/ 970339 w 1177916"/>
              <a:gd name="connsiteY687" fmla="*/ 352857 h 702700"/>
              <a:gd name="connsiteX688" fmla="*/ 968490 w 1177916"/>
              <a:gd name="connsiteY688" fmla="*/ 352660 h 702700"/>
              <a:gd name="connsiteX689" fmla="*/ 965370 w 1177916"/>
              <a:gd name="connsiteY689" fmla="*/ 349292 h 702700"/>
              <a:gd name="connsiteX690" fmla="*/ 965034 w 1177916"/>
              <a:gd name="connsiteY690" fmla="*/ 349063 h 702700"/>
              <a:gd name="connsiteX691" fmla="*/ 963652 w 1177916"/>
              <a:gd name="connsiteY691" fmla="*/ 348098 h 702700"/>
              <a:gd name="connsiteX692" fmla="*/ 963335 w 1177916"/>
              <a:gd name="connsiteY692" fmla="*/ 348115 h 702700"/>
              <a:gd name="connsiteX693" fmla="*/ 962605 w 1177916"/>
              <a:gd name="connsiteY693" fmla="*/ 348164 h 702700"/>
              <a:gd name="connsiteX694" fmla="*/ 962071 w 1177916"/>
              <a:gd name="connsiteY694" fmla="*/ 348736 h 702700"/>
              <a:gd name="connsiteX695" fmla="*/ 960764 w 1177916"/>
              <a:gd name="connsiteY695" fmla="*/ 350142 h 702700"/>
              <a:gd name="connsiteX696" fmla="*/ 958323 w 1177916"/>
              <a:gd name="connsiteY696" fmla="*/ 352775 h 702700"/>
              <a:gd name="connsiteX697" fmla="*/ 956430 w 1177916"/>
              <a:gd name="connsiteY697" fmla="*/ 353805 h 702700"/>
              <a:gd name="connsiteX698" fmla="*/ 955850 w 1177916"/>
              <a:gd name="connsiteY698" fmla="*/ 354132 h 702700"/>
              <a:gd name="connsiteX699" fmla="*/ 953987 w 1177916"/>
              <a:gd name="connsiteY699" fmla="*/ 356225 h 702700"/>
              <a:gd name="connsiteX700" fmla="*/ 952890 w 1177916"/>
              <a:gd name="connsiteY700" fmla="*/ 356666 h 702700"/>
              <a:gd name="connsiteX701" fmla="*/ 951702 w 1177916"/>
              <a:gd name="connsiteY701" fmla="*/ 357141 h 702700"/>
              <a:gd name="connsiteX702" fmla="*/ 949160 w 1177916"/>
              <a:gd name="connsiteY702" fmla="*/ 356748 h 702700"/>
              <a:gd name="connsiteX703" fmla="*/ 948318 w 1177916"/>
              <a:gd name="connsiteY703" fmla="*/ 356617 h 702700"/>
              <a:gd name="connsiteX704" fmla="*/ 948144 w 1177916"/>
              <a:gd name="connsiteY704" fmla="*/ 356683 h 702700"/>
              <a:gd name="connsiteX705" fmla="*/ 947267 w 1177916"/>
              <a:gd name="connsiteY705" fmla="*/ 357042 h 702700"/>
              <a:gd name="connsiteX706" fmla="*/ 945402 w 1177916"/>
              <a:gd name="connsiteY706" fmla="*/ 359708 h 702700"/>
              <a:gd name="connsiteX707" fmla="*/ 944596 w 1177916"/>
              <a:gd name="connsiteY707" fmla="*/ 360182 h 702700"/>
              <a:gd name="connsiteX708" fmla="*/ 943177 w 1177916"/>
              <a:gd name="connsiteY708" fmla="*/ 360182 h 702700"/>
              <a:gd name="connsiteX709" fmla="*/ 941516 w 1177916"/>
              <a:gd name="connsiteY709" fmla="*/ 360166 h 702700"/>
              <a:gd name="connsiteX710" fmla="*/ 939287 w 1177916"/>
              <a:gd name="connsiteY710" fmla="*/ 362079 h 702700"/>
              <a:gd name="connsiteX711" fmla="*/ 937382 w 1177916"/>
              <a:gd name="connsiteY711" fmla="*/ 361130 h 702700"/>
              <a:gd name="connsiteX712" fmla="*/ 936862 w 1177916"/>
              <a:gd name="connsiteY712" fmla="*/ 359659 h 702700"/>
              <a:gd name="connsiteX713" fmla="*/ 936498 w 1177916"/>
              <a:gd name="connsiteY713" fmla="*/ 358629 h 702700"/>
              <a:gd name="connsiteX714" fmla="*/ 935871 w 1177916"/>
              <a:gd name="connsiteY714" fmla="*/ 356846 h 702700"/>
              <a:gd name="connsiteX715" fmla="*/ 926132 w 1177916"/>
              <a:gd name="connsiteY715" fmla="*/ 366575 h 702700"/>
              <a:gd name="connsiteX716" fmla="*/ 923133 w 1177916"/>
              <a:gd name="connsiteY716" fmla="*/ 368325 h 702700"/>
              <a:gd name="connsiteX717" fmla="*/ 922946 w 1177916"/>
              <a:gd name="connsiteY717" fmla="*/ 368423 h 702700"/>
              <a:gd name="connsiteX718" fmla="*/ 922543 w 1177916"/>
              <a:gd name="connsiteY718" fmla="*/ 368652 h 702700"/>
              <a:gd name="connsiteX719" fmla="*/ 920258 w 1177916"/>
              <a:gd name="connsiteY719" fmla="*/ 369518 h 702700"/>
              <a:gd name="connsiteX720" fmla="*/ 915512 w 1177916"/>
              <a:gd name="connsiteY720" fmla="*/ 369535 h 702700"/>
              <a:gd name="connsiteX721" fmla="*/ 907975 w 1177916"/>
              <a:gd name="connsiteY721" fmla="*/ 372347 h 702700"/>
              <a:gd name="connsiteX722" fmla="*/ 902981 w 1177916"/>
              <a:gd name="connsiteY722" fmla="*/ 373394 h 702700"/>
              <a:gd name="connsiteX723" fmla="*/ 900701 w 1177916"/>
              <a:gd name="connsiteY723" fmla="*/ 373868 h 702700"/>
              <a:gd name="connsiteX724" fmla="*/ 892303 w 1177916"/>
              <a:gd name="connsiteY724" fmla="*/ 375650 h 702700"/>
              <a:gd name="connsiteX725" fmla="*/ 892027 w 1177916"/>
              <a:gd name="connsiteY725" fmla="*/ 376026 h 702700"/>
              <a:gd name="connsiteX726" fmla="*/ 891680 w 1177916"/>
              <a:gd name="connsiteY726" fmla="*/ 376500 h 702700"/>
              <a:gd name="connsiteX727" fmla="*/ 887755 w 1177916"/>
              <a:gd name="connsiteY727" fmla="*/ 378005 h 702700"/>
              <a:gd name="connsiteX728" fmla="*/ 887189 w 1177916"/>
              <a:gd name="connsiteY728" fmla="*/ 378234 h 702700"/>
              <a:gd name="connsiteX729" fmla="*/ 884697 w 1177916"/>
              <a:gd name="connsiteY729" fmla="*/ 379182 h 702700"/>
              <a:gd name="connsiteX730" fmla="*/ 870686 w 1177916"/>
              <a:gd name="connsiteY730" fmla="*/ 382877 h 702700"/>
              <a:gd name="connsiteX731" fmla="*/ 869019 w 1177916"/>
              <a:gd name="connsiteY731" fmla="*/ 383041 h 702700"/>
              <a:gd name="connsiteX732" fmla="*/ 867910 w 1177916"/>
              <a:gd name="connsiteY732" fmla="*/ 383155 h 702700"/>
              <a:gd name="connsiteX733" fmla="*/ 860074 w 1177916"/>
              <a:gd name="connsiteY733" fmla="*/ 384905 h 702700"/>
              <a:gd name="connsiteX734" fmla="*/ 856685 w 1177916"/>
              <a:gd name="connsiteY734" fmla="*/ 384872 h 702700"/>
              <a:gd name="connsiteX735" fmla="*/ 856555 w 1177916"/>
              <a:gd name="connsiteY735" fmla="*/ 385739 h 702700"/>
              <a:gd name="connsiteX736" fmla="*/ 855048 w 1177916"/>
              <a:gd name="connsiteY736" fmla="*/ 385837 h 702700"/>
              <a:gd name="connsiteX737" fmla="*/ 852610 w 1177916"/>
              <a:gd name="connsiteY737" fmla="*/ 385968 h 702700"/>
              <a:gd name="connsiteX738" fmla="*/ 847911 w 1177916"/>
              <a:gd name="connsiteY738" fmla="*/ 387031 h 702700"/>
              <a:gd name="connsiteX739" fmla="*/ 847738 w 1177916"/>
              <a:gd name="connsiteY739" fmla="*/ 386622 h 702700"/>
              <a:gd name="connsiteX740" fmla="*/ 850519 w 1177916"/>
              <a:gd name="connsiteY740" fmla="*/ 385265 h 702700"/>
              <a:gd name="connsiteX741" fmla="*/ 850506 w 1177916"/>
              <a:gd name="connsiteY741" fmla="*/ 384235 h 702700"/>
              <a:gd name="connsiteX742" fmla="*/ 850429 w 1177916"/>
              <a:gd name="connsiteY742" fmla="*/ 377809 h 702700"/>
              <a:gd name="connsiteX743" fmla="*/ 849956 w 1177916"/>
              <a:gd name="connsiteY743" fmla="*/ 370009 h 702700"/>
              <a:gd name="connsiteX744" fmla="*/ 850242 w 1177916"/>
              <a:gd name="connsiteY744" fmla="*/ 368194 h 702700"/>
              <a:gd name="connsiteX745" fmla="*/ 850437 w 1177916"/>
              <a:gd name="connsiteY745" fmla="*/ 366968 h 702700"/>
              <a:gd name="connsiteX746" fmla="*/ 851176 w 1177916"/>
              <a:gd name="connsiteY746" fmla="*/ 362275 h 702700"/>
              <a:gd name="connsiteX747" fmla="*/ 851263 w 1177916"/>
              <a:gd name="connsiteY747" fmla="*/ 361915 h 702700"/>
              <a:gd name="connsiteX748" fmla="*/ 851557 w 1177916"/>
              <a:gd name="connsiteY748" fmla="*/ 360722 h 702700"/>
              <a:gd name="connsiteX749" fmla="*/ 852438 w 1177916"/>
              <a:gd name="connsiteY749" fmla="*/ 359315 h 702700"/>
              <a:gd name="connsiteX750" fmla="*/ 853488 w 1177916"/>
              <a:gd name="connsiteY750" fmla="*/ 357631 h 702700"/>
              <a:gd name="connsiteX751" fmla="*/ 854858 w 1177916"/>
              <a:gd name="connsiteY751" fmla="*/ 355947 h 702700"/>
              <a:gd name="connsiteX752" fmla="*/ 855478 w 1177916"/>
              <a:gd name="connsiteY752" fmla="*/ 355178 h 702700"/>
              <a:gd name="connsiteX753" fmla="*/ 863685 w 1177916"/>
              <a:gd name="connsiteY753" fmla="*/ 353314 h 702700"/>
              <a:gd name="connsiteX754" fmla="*/ 872380 w 1177916"/>
              <a:gd name="connsiteY754" fmla="*/ 343389 h 702700"/>
              <a:gd name="connsiteX755" fmla="*/ 873060 w 1177916"/>
              <a:gd name="connsiteY755" fmla="*/ 342866 h 702700"/>
              <a:gd name="connsiteX756" fmla="*/ 873743 w 1177916"/>
              <a:gd name="connsiteY756" fmla="*/ 342343 h 702700"/>
              <a:gd name="connsiteX757" fmla="*/ 874414 w 1177916"/>
              <a:gd name="connsiteY757" fmla="*/ 342294 h 702700"/>
              <a:gd name="connsiteX758" fmla="*/ 876770 w 1177916"/>
              <a:gd name="connsiteY758" fmla="*/ 342130 h 702700"/>
              <a:gd name="connsiteX759" fmla="*/ 876948 w 1177916"/>
              <a:gd name="connsiteY759" fmla="*/ 342114 h 702700"/>
              <a:gd name="connsiteX760" fmla="*/ 878371 w 1177916"/>
              <a:gd name="connsiteY760" fmla="*/ 340691 h 702700"/>
              <a:gd name="connsiteX761" fmla="*/ 880485 w 1177916"/>
              <a:gd name="connsiteY761" fmla="*/ 338549 h 702700"/>
              <a:gd name="connsiteX762" fmla="*/ 881610 w 1177916"/>
              <a:gd name="connsiteY762" fmla="*/ 336244 h 702700"/>
              <a:gd name="connsiteX763" fmla="*/ 882360 w 1177916"/>
              <a:gd name="connsiteY763" fmla="*/ 334723 h 702700"/>
              <a:gd name="connsiteX764" fmla="*/ 882452 w 1177916"/>
              <a:gd name="connsiteY764" fmla="*/ 333987 h 702700"/>
              <a:gd name="connsiteX765" fmla="*/ 883143 w 1177916"/>
              <a:gd name="connsiteY765" fmla="*/ 328395 h 702700"/>
              <a:gd name="connsiteX766" fmla="*/ 883585 w 1177916"/>
              <a:gd name="connsiteY766" fmla="*/ 327283 h 702700"/>
              <a:gd name="connsiteX767" fmla="*/ 884460 w 1177916"/>
              <a:gd name="connsiteY767" fmla="*/ 325059 h 702700"/>
              <a:gd name="connsiteX768" fmla="*/ 884775 w 1177916"/>
              <a:gd name="connsiteY768" fmla="*/ 322901 h 702700"/>
              <a:gd name="connsiteX769" fmla="*/ 884742 w 1177916"/>
              <a:gd name="connsiteY769" fmla="*/ 319974 h 702700"/>
              <a:gd name="connsiteX770" fmla="*/ 882279 w 1177916"/>
              <a:gd name="connsiteY770" fmla="*/ 314464 h 702700"/>
              <a:gd name="connsiteX771" fmla="*/ 881831 w 1177916"/>
              <a:gd name="connsiteY771" fmla="*/ 313450 h 702700"/>
              <a:gd name="connsiteX772" fmla="*/ 880040 w 1177916"/>
              <a:gd name="connsiteY772" fmla="*/ 314120 h 702700"/>
              <a:gd name="connsiteX773" fmla="*/ 879303 w 1177916"/>
              <a:gd name="connsiteY773" fmla="*/ 314055 h 702700"/>
              <a:gd name="connsiteX774" fmla="*/ 878439 w 1177916"/>
              <a:gd name="connsiteY774" fmla="*/ 313990 h 702700"/>
              <a:gd name="connsiteX775" fmla="*/ 875737 w 1177916"/>
              <a:gd name="connsiteY775" fmla="*/ 312731 h 702700"/>
              <a:gd name="connsiteX776" fmla="*/ 872675 w 1177916"/>
              <a:gd name="connsiteY776" fmla="*/ 310226 h 702700"/>
              <a:gd name="connsiteX777" fmla="*/ 869728 w 1177916"/>
              <a:gd name="connsiteY777" fmla="*/ 308841 h 702700"/>
              <a:gd name="connsiteX778" fmla="*/ 869060 w 1177916"/>
              <a:gd name="connsiteY778" fmla="*/ 307251 h 702700"/>
              <a:gd name="connsiteX779" fmla="*/ 868395 w 1177916"/>
              <a:gd name="connsiteY779" fmla="*/ 305670 h 702700"/>
              <a:gd name="connsiteX780" fmla="*/ 868095 w 1177916"/>
              <a:gd name="connsiteY780" fmla="*/ 304427 h 702700"/>
              <a:gd name="connsiteX781" fmla="*/ 868216 w 1177916"/>
              <a:gd name="connsiteY781" fmla="*/ 303124 h 702700"/>
              <a:gd name="connsiteX782" fmla="*/ 868337 w 1177916"/>
              <a:gd name="connsiteY782" fmla="*/ 301816 h 702700"/>
              <a:gd name="connsiteX783" fmla="*/ 868605 w 1177916"/>
              <a:gd name="connsiteY783" fmla="*/ 298922 h 702700"/>
              <a:gd name="connsiteX784" fmla="*/ 868629 w 1177916"/>
              <a:gd name="connsiteY784" fmla="*/ 298667 h 702700"/>
              <a:gd name="connsiteX785" fmla="*/ 868332 w 1177916"/>
              <a:gd name="connsiteY785" fmla="*/ 297115 h 702700"/>
              <a:gd name="connsiteX786" fmla="*/ 867088 w 1177916"/>
              <a:gd name="connsiteY786" fmla="*/ 294537 h 702700"/>
              <a:gd name="connsiteX787" fmla="*/ 865843 w 1177916"/>
              <a:gd name="connsiteY787" fmla="*/ 291953 h 702700"/>
              <a:gd name="connsiteX788" fmla="*/ 864894 w 1177916"/>
              <a:gd name="connsiteY788" fmla="*/ 291109 h 702700"/>
              <a:gd name="connsiteX789" fmla="*/ 863945 w 1177916"/>
              <a:gd name="connsiteY789" fmla="*/ 290266 h 702700"/>
              <a:gd name="connsiteX790" fmla="*/ 862411 w 1177916"/>
              <a:gd name="connsiteY790" fmla="*/ 289510 h 702700"/>
              <a:gd name="connsiteX791" fmla="*/ 858780 w 1177916"/>
              <a:gd name="connsiteY791" fmla="*/ 289051 h 702700"/>
              <a:gd name="connsiteX792" fmla="*/ 857817 w 1177916"/>
              <a:gd name="connsiteY792" fmla="*/ 288559 h 702700"/>
              <a:gd name="connsiteX793" fmla="*/ 857184 w 1177916"/>
              <a:gd name="connsiteY793" fmla="*/ 288233 h 702700"/>
              <a:gd name="connsiteX794" fmla="*/ 855302 w 1177916"/>
              <a:gd name="connsiteY794" fmla="*/ 286487 h 702700"/>
              <a:gd name="connsiteX795" fmla="*/ 855165 w 1177916"/>
              <a:gd name="connsiteY795" fmla="*/ 286359 h 702700"/>
              <a:gd name="connsiteX796" fmla="*/ 851477 w 1177916"/>
              <a:gd name="connsiteY796" fmla="*/ 285280 h 702700"/>
              <a:gd name="connsiteX797" fmla="*/ 850391 w 1177916"/>
              <a:gd name="connsiteY797" fmla="*/ 285272 h 702700"/>
              <a:gd name="connsiteX798" fmla="*/ 848767 w 1177916"/>
              <a:gd name="connsiteY798" fmla="*/ 285260 h 702700"/>
              <a:gd name="connsiteX799" fmla="*/ 849022 w 1177916"/>
              <a:gd name="connsiteY799" fmla="*/ 281680 h 702700"/>
              <a:gd name="connsiteX800" fmla="*/ 849973 w 1177916"/>
              <a:gd name="connsiteY800" fmla="*/ 277162 h 702700"/>
              <a:gd name="connsiteX801" fmla="*/ 853223 w 1177916"/>
              <a:gd name="connsiteY801" fmla="*/ 274022 h 702700"/>
              <a:gd name="connsiteX802" fmla="*/ 854088 w 1177916"/>
              <a:gd name="connsiteY802" fmla="*/ 268841 h 702700"/>
              <a:gd name="connsiteX803" fmla="*/ 852758 w 1177916"/>
              <a:gd name="connsiteY803" fmla="*/ 265420 h 702700"/>
              <a:gd name="connsiteX804" fmla="*/ 845274 w 1177916"/>
              <a:gd name="connsiteY804" fmla="*/ 273738 h 702700"/>
              <a:gd name="connsiteX805" fmla="*/ 842432 w 1177916"/>
              <a:gd name="connsiteY805" fmla="*/ 276755 h 702700"/>
              <a:gd name="connsiteX806" fmla="*/ 839696 w 1177916"/>
              <a:gd name="connsiteY806" fmla="*/ 278009 h 702700"/>
              <a:gd name="connsiteX807" fmla="*/ 833978 w 1177916"/>
              <a:gd name="connsiteY807" fmla="*/ 276213 h 702700"/>
              <a:gd name="connsiteX808" fmla="*/ 828162 w 1177916"/>
              <a:gd name="connsiteY808" fmla="*/ 272776 h 702700"/>
              <a:gd name="connsiteX809" fmla="*/ 825510 w 1177916"/>
              <a:gd name="connsiteY809" fmla="*/ 272695 h 702700"/>
              <a:gd name="connsiteX810" fmla="*/ 819920 w 1177916"/>
              <a:gd name="connsiteY810" fmla="*/ 274209 h 702700"/>
              <a:gd name="connsiteX811" fmla="*/ 805763 w 1177916"/>
              <a:gd name="connsiteY811" fmla="*/ 278502 h 702700"/>
              <a:gd name="connsiteX812" fmla="*/ 800298 w 1177916"/>
              <a:gd name="connsiteY812" fmla="*/ 279235 h 702700"/>
              <a:gd name="connsiteX813" fmla="*/ 797214 w 1177916"/>
              <a:gd name="connsiteY813" fmla="*/ 279377 h 702700"/>
              <a:gd name="connsiteX814" fmla="*/ 794816 w 1177916"/>
              <a:gd name="connsiteY814" fmla="*/ 279318 h 702700"/>
              <a:gd name="connsiteX815" fmla="*/ 786725 w 1177916"/>
              <a:gd name="connsiteY815" fmla="*/ 279415 h 702700"/>
              <a:gd name="connsiteX816" fmla="*/ 778254 w 1177916"/>
              <a:gd name="connsiteY816" fmla="*/ 279127 h 702700"/>
              <a:gd name="connsiteX817" fmla="*/ 771972 w 1177916"/>
              <a:gd name="connsiteY817" fmla="*/ 279081 h 702700"/>
              <a:gd name="connsiteX818" fmla="*/ 766373 w 1177916"/>
              <a:gd name="connsiteY818" fmla="*/ 278501 h 702700"/>
              <a:gd name="connsiteX819" fmla="*/ 760311 w 1177916"/>
              <a:gd name="connsiteY819" fmla="*/ 276585 h 702700"/>
              <a:gd name="connsiteX820" fmla="*/ 751388 w 1177916"/>
              <a:gd name="connsiteY820" fmla="*/ 273496 h 702700"/>
              <a:gd name="connsiteX821" fmla="*/ 738461 w 1177916"/>
              <a:gd name="connsiteY821" fmla="*/ 268543 h 702700"/>
              <a:gd name="connsiteX822" fmla="*/ 731325 w 1177916"/>
              <a:gd name="connsiteY822" fmla="*/ 266972 h 702700"/>
              <a:gd name="connsiteX823" fmla="*/ 730837 w 1177916"/>
              <a:gd name="connsiteY823" fmla="*/ 266473 h 702700"/>
              <a:gd name="connsiteX824" fmla="*/ 724931 w 1177916"/>
              <a:gd name="connsiteY824" fmla="*/ 265683 h 702700"/>
              <a:gd name="connsiteX825" fmla="*/ 723764 w 1177916"/>
              <a:gd name="connsiteY825" fmla="*/ 265116 h 702700"/>
              <a:gd name="connsiteX826" fmla="*/ 722914 w 1177916"/>
              <a:gd name="connsiteY826" fmla="*/ 263559 h 702700"/>
              <a:gd name="connsiteX827" fmla="*/ 718905 w 1177916"/>
              <a:gd name="connsiteY827" fmla="*/ 262872 h 702700"/>
              <a:gd name="connsiteX828" fmla="*/ 718425 w 1177916"/>
              <a:gd name="connsiteY828" fmla="*/ 247814 h 702700"/>
              <a:gd name="connsiteX829" fmla="*/ 718102 w 1177916"/>
              <a:gd name="connsiteY829" fmla="*/ 237696 h 702700"/>
              <a:gd name="connsiteX830" fmla="*/ 718072 w 1177916"/>
              <a:gd name="connsiteY830" fmla="*/ 236746 h 702700"/>
              <a:gd name="connsiteX831" fmla="*/ 717248 w 1177916"/>
              <a:gd name="connsiteY831" fmla="*/ 223570 h 702700"/>
              <a:gd name="connsiteX832" fmla="*/ 716928 w 1177916"/>
              <a:gd name="connsiteY832" fmla="*/ 202718 h 702700"/>
              <a:gd name="connsiteX833" fmla="*/ 716547 w 1177916"/>
              <a:gd name="connsiteY833" fmla="*/ 193886 h 702700"/>
              <a:gd name="connsiteX834" fmla="*/ 716531 w 1177916"/>
              <a:gd name="connsiteY834" fmla="*/ 190245 h 702700"/>
              <a:gd name="connsiteX835" fmla="*/ 716403 w 1177916"/>
              <a:gd name="connsiteY835" fmla="*/ 187264 h 702700"/>
              <a:gd name="connsiteX836" fmla="*/ 715231 w 1177916"/>
              <a:gd name="connsiteY836" fmla="*/ 180397 h 702700"/>
              <a:gd name="connsiteX837" fmla="*/ 714950 w 1177916"/>
              <a:gd name="connsiteY837" fmla="*/ 168478 h 702700"/>
              <a:gd name="connsiteX838" fmla="*/ 715052 w 1177916"/>
              <a:gd name="connsiteY838" fmla="*/ 165502 h 702700"/>
              <a:gd name="connsiteX839" fmla="*/ 715499 w 1177916"/>
              <a:gd name="connsiteY839" fmla="*/ 163419 h 702700"/>
              <a:gd name="connsiteX840" fmla="*/ 716242 w 1177916"/>
              <a:gd name="connsiteY840" fmla="*/ 162551 h 702700"/>
              <a:gd name="connsiteX841" fmla="*/ 720972 w 1177916"/>
              <a:gd name="connsiteY841" fmla="*/ 161128 h 702700"/>
              <a:gd name="connsiteX842" fmla="*/ 723021 w 1177916"/>
              <a:gd name="connsiteY842" fmla="*/ 159635 h 702700"/>
              <a:gd name="connsiteX843" fmla="*/ 724952 w 1177916"/>
              <a:gd name="connsiteY843" fmla="*/ 157256 h 702700"/>
              <a:gd name="connsiteX844" fmla="*/ 726584 w 1177916"/>
              <a:gd name="connsiteY844" fmla="*/ 154638 h 702700"/>
              <a:gd name="connsiteX845" fmla="*/ 726894 w 1177916"/>
              <a:gd name="connsiteY845" fmla="*/ 154145 h 702700"/>
              <a:gd name="connsiteX846" fmla="*/ 727394 w 1177916"/>
              <a:gd name="connsiteY846" fmla="*/ 152843 h 702700"/>
              <a:gd name="connsiteX847" fmla="*/ 727772 w 1177916"/>
              <a:gd name="connsiteY847" fmla="*/ 151857 h 702700"/>
              <a:gd name="connsiteX848" fmla="*/ 729026 w 1177916"/>
              <a:gd name="connsiteY848" fmla="*/ 148644 h 702700"/>
              <a:gd name="connsiteX849" fmla="*/ 734797 w 1177916"/>
              <a:gd name="connsiteY849" fmla="*/ 136435 h 702700"/>
              <a:gd name="connsiteX850" fmla="*/ 735037 w 1177916"/>
              <a:gd name="connsiteY850" fmla="*/ 129325 h 702700"/>
              <a:gd name="connsiteX851" fmla="*/ 735606 w 1177916"/>
              <a:gd name="connsiteY851" fmla="*/ 112408 h 702700"/>
              <a:gd name="connsiteX852" fmla="*/ 750969 w 1177916"/>
              <a:gd name="connsiteY852" fmla="*/ 108603 h 702700"/>
              <a:gd name="connsiteX853" fmla="*/ 757055 w 1177916"/>
              <a:gd name="connsiteY853" fmla="*/ 107096 h 702700"/>
              <a:gd name="connsiteX854" fmla="*/ 764444 w 1177916"/>
              <a:gd name="connsiteY854" fmla="*/ 99227 h 702700"/>
              <a:gd name="connsiteX855" fmla="*/ 766619 w 1177916"/>
              <a:gd name="connsiteY855" fmla="*/ 95919 h 702700"/>
              <a:gd name="connsiteX856" fmla="*/ 766940 w 1177916"/>
              <a:gd name="connsiteY856" fmla="*/ 95429 h 702700"/>
              <a:gd name="connsiteX857" fmla="*/ 768523 w 1177916"/>
              <a:gd name="connsiteY857" fmla="*/ 91717 h 702700"/>
              <a:gd name="connsiteX858" fmla="*/ 770224 w 1177916"/>
              <a:gd name="connsiteY858" fmla="*/ 88892 h 702700"/>
              <a:gd name="connsiteX859" fmla="*/ 770736 w 1177916"/>
              <a:gd name="connsiteY859" fmla="*/ 86509 h 702700"/>
              <a:gd name="connsiteX860" fmla="*/ 773396 w 1177916"/>
              <a:gd name="connsiteY860" fmla="*/ 83015 h 702700"/>
              <a:gd name="connsiteX861" fmla="*/ 774074 w 1177916"/>
              <a:gd name="connsiteY861" fmla="*/ 81377 h 702700"/>
              <a:gd name="connsiteX862" fmla="*/ 775541 w 1177916"/>
              <a:gd name="connsiteY862" fmla="*/ 77222 h 702700"/>
              <a:gd name="connsiteX863" fmla="*/ 776775 w 1177916"/>
              <a:gd name="connsiteY863" fmla="*/ 72177 h 702700"/>
              <a:gd name="connsiteX864" fmla="*/ 778355 w 1177916"/>
              <a:gd name="connsiteY864" fmla="*/ 67805 h 702700"/>
              <a:gd name="connsiteX865" fmla="*/ 779930 w 1177916"/>
              <a:gd name="connsiteY865" fmla="*/ 62329 h 702700"/>
              <a:gd name="connsiteX866" fmla="*/ 780593 w 1177916"/>
              <a:gd name="connsiteY866" fmla="*/ 57160 h 702700"/>
              <a:gd name="connsiteX867" fmla="*/ 780924 w 1177916"/>
              <a:gd name="connsiteY867" fmla="*/ 54521 h 702700"/>
              <a:gd name="connsiteX868" fmla="*/ 776706 w 1177916"/>
              <a:gd name="connsiteY868" fmla="*/ 56402 h 702700"/>
              <a:gd name="connsiteX869" fmla="*/ 770202 w 1177916"/>
              <a:gd name="connsiteY869" fmla="*/ 57783 h 702700"/>
              <a:gd name="connsiteX870" fmla="*/ 762557 w 1177916"/>
              <a:gd name="connsiteY870" fmla="*/ 59469 h 702700"/>
              <a:gd name="connsiteX871" fmla="*/ 755252 w 1177916"/>
              <a:gd name="connsiteY871" fmla="*/ 60501 h 702700"/>
              <a:gd name="connsiteX872" fmla="*/ 748857 w 1177916"/>
              <a:gd name="connsiteY872" fmla="*/ 60893 h 702700"/>
              <a:gd name="connsiteX873" fmla="*/ 746230 w 1177916"/>
              <a:gd name="connsiteY873" fmla="*/ 60828 h 702700"/>
              <a:gd name="connsiteX874" fmla="*/ 743524 w 1177916"/>
              <a:gd name="connsiteY874" fmla="*/ 60735 h 702700"/>
              <a:gd name="connsiteX875" fmla="*/ 739141 w 1177916"/>
              <a:gd name="connsiteY875" fmla="*/ 59106 h 702700"/>
              <a:gd name="connsiteX876" fmla="*/ 728143 w 1177916"/>
              <a:gd name="connsiteY876" fmla="*/ 51331 h 702700"/>
              <a:gd name="connsiteX877" fmla="*/ 724331 w 1177916"/>
              <a:gd name="connsiteY877" fmla="*/ 47129 h 702700"/>
              <a:gd name="connsiteX878" fmla="*/ 715633 w 1177916"/>
              <a:gd name="connsiteY878" fmla="*/ 37562 h 702700"/>
              <a:gd name="connsiteX879" fmla="*/ 697350 w 1177916"/>
              <a:gd name="connsiteY879" fmla="*/ 35673 h 702700"/>
              <a:gd name="connsiteX880" fmla="*/ 694733 w 1177916"/>
              <a:gd name="connsiteY880" fmla="*/ 37814 h 702700"/>
              <a:gd name="connsiteX881" fmla="*/ 688706 w 1177916"/>
              <a:gd name="connsiteY881" fmla="*/ 43952 h 702700"/>
              <a:gd name="connsiteX882" fmla="*/ 683007 w 1177916"/>
              <a:gd name="connsiteY882" fmla="*/ 46568 h 702700"/>
              <a:gd name="connsiteX883" fmla="*/ 678971 w 1177916"/>
              <a:gd name="connsiteY883" fmla="*/ 47675 h 702700"/>
              <a:gd name="connsiteX884" fmla="*/ 674100 w 1177916"/>
              <a:gd name="connsiteY884" fmla="*/ 47008 h 702700"/>
              <a:gd name="connsiteX885" fmla="*/ 660721 w 1177916"/>
              <a:gd name="connsiteY885" fmla="*/ 43255 h 702700"/>
              <a:gd name="connsiteX886" fmla="*/ 660259 w 1177916"/>
              <a:gd name="connsiteY886" fmla="*/ 42251 h 702700"/>
              <a:gd name="connsiteX887" fmla="*/ 661953 w 1177916"/>
              <a:gd name="connsiteY887" fmla="*/ 37769 h 702700"/>
              <a:gd name="connsiteX888" fmla="*/ 662385 w 1177916"/>
              <a:gd name="connsiteY888" fmla="*/ 32154 h 702700"/>
              <a:gd name="connsiteX889" fmla="*/ 661898 w 1177916"/>
              <a:gd name="connsiteY889" fmla="*/ 25303 h 702700"/>
              <a:gd name="connsiteX890" fmla="*/ 660268 w 1177916"/>
              <a:gd name="connsiteY890" fmla="*/ 18311 h 702700"/>
              <a:gd name="connsiteX891" fmla="*/ 657713 w 1177916"/>
              <a:gd name="connsiteY891" fmla="*/ 8430 h 702700"/>
              <a:gd name="connsiteX892" fmla="*/ 653735 w 1177916"/>
              <a:gd name="connsiteY892" fmla="*/ -25 h 702700"/>
              <a:gd name="connsiteX893" fmla="*/ 652941 w 1177916"/>
              <a:gd name="connsiteY893" fmla="*/ 57 h 702700"/>
              <a:gd name="connsiteX894" fmla="*/ 651155 w 1177916"/>
              <a:gd name="connsiteY894" fmla="*/ 214 h 702700"/>
              <a:gd name="connsiteX895" fmla="*/ 648419 w 1177916"/>
              <a:gd name="connsiteY895" fmla="*/ 242 h 702700"/>
              <a:gd name="connsiteX896" fmla="*/ 646189 w 1177916"/>
              <a:gd name="connsiteY896" fmla="*/ 542 h 702700"/>
              <a:gd name="connsiteX897" fmla="*/ 644768 w 1177916"/>
              <a:gd name="connsiteY897" fmla="*/ 1439 h 702700"/>
              <a:gd name="connsiteX898" fmla="*/ 642910 w 1177916"/>
              <a:gd name="connsiteY898" fmla="*/ 2789 h 702700"/>
              <a:gd name="connsiteX899" fmla="*/ 640505 w 1177916"/>
              <a:gd name="connsiteY899" fmla="*/ 4472 h 702700"/>
              <a:gd name="connsiteX900" fmla="*/ 639434 w 1177916"/>
              <a:gd name="connsiteY900" fmla="*/ 5082 h 702700"/>
              <a:gd name="connsiteX901" fmla="*/ 638254 w 1177916"/>
              <a:gd name="connsiteY901" fmla="*/ 5620 h 702700"/>
              <a:gd name="connsiteX902" fmla="*/ 636473 w 1177916"/>
              <a:gd name="connsiteY902" fmla="*/ 6038 h 702700"/>
              <a:gd name="connsiteX903" fmla="*/ 634885 w 1177916"/>
              <a:gd name="connsiteY903" fmla="*/ 6200 h 702700"/>
              <a:gd name="connsiteX904" fmla="*/ 633492 w 1177916"/>
              <a:gd name="connsiteY904" fmla="*/ 6162 h 702700"/>
              <a:gd name="connsiteX905" fmla="*/ 632397 w 1177916"/>
              <a:gd name="connsiteY905" fmla="*/ 6131 h 702700"/>
              <a:gd name="connsiteX906" fmla="*/ 630351 w 1177916"/>
              <a:gd name="connsiteY906" fmla="*/ 5866 h 702700"/>
              <a:gd name="connsiteX907" fmla="*/ 627709 w 1177916"/>
              <a:gd name="connsiteY907" fmla="*/ 5584 h 702700"/>
              <a:gd name="connsiteX908" fmla="*/ 626072 w 1177916"/>
              <a:gd name="connsiteY908" fmla="*/ 5798 h 702700"/>
              <a:gd name="connsiteX909" fmla="*/ 623873 w 1177916"/>
              <a:gd name="connsiteY909" fmla="*/ 7399 h 702700"/>
              <a:gd name="connsiteX910" fmla="*/ 620699 w 1177916"/>
              <a:gd name="connsiteY910" fmla="*/ 9856 h 702700"/>
              <a:gd name="connsiteX911" fmla="*/ 618786 w 1177916"/>
              <a:gd name="connsiteY911" fmla="*/ 12531 h 702700"/>
              <a:gd name="connsiteX912" fmla="*/ 611552 w 1177916"/>
              <a:gd name="connsiteY912" fmla="*/ 18380 h 702700"/>
              <a:gd name="connsiteX913" fmla="*/ 606840 w 1177916"/>
              <a:gd name="connsiteY913" fmla="*/ 20949 h 702700"/>
              <a:gd name="connsiteX914" fmla="*/ 604058 w 1177916"/>
              <a:gd name="connsiteY914" fmla="*/ 21130 h 702700"/>
              <a:gd name="connsiteX915" fmla="*/ 594177 w 1177916"/>
              <a:gd name="connsiteY915" fmla="*/ 20071 h 702700"/>
              <a:gd name="connsiteX916" fmla="*/ 592264 w 1177916"/>
              <a:gd name="connsiteY916" fmla="*/ 20800 h 702700"/>
              <a:gd name="connsiteX917" fmla="*/ 590223 w 1177916"/>
              <a:gd name="connsiteY917" fmla="*/ 22821 h 702700"/>
              <a:gd name="connsiteX918" fmla="*/ 587875 w 1177916"/>
              <a:gd name="connsiteY918" fmla="*/ 24469 h 702700"/>
              <a:gd name="connsiteX919" fmla="*/ 584100 w 1177916"/>
              <a:gd name="connsiteY919" fmla="*/ 24675 h 702700"/>
              <a:gd name="connsiteX920" fmla="*/ 578928 w 1177916"/>
              <a:gd name="connsiteY920" fmla="*/ 24687 h 702700"/>
              <a:gd name="connsiteX921" fmla="*/ 575059 w 1177916"/>
              <a:gd name="connsiteY921" fmla="*/ 25097 h 702700"/>
              <a:gd name="connsiteX922" fmla="*/ 568939 w 1177916"/>
              <a:gd name="connsiteY922" fmla="*/ 29151 h 702700"/>
              <a:gd name="connsiteX923" fmla="*/ 563558 w 1177916"/>
              <a:gd name="connsiteY923" fmla="*/ 32931 h 702700"/>
              <a:gd name="connsiteX924" fmla="*/ 561537 w 1177916"/>
              <a:gd name="connsiteY924" fmla="*/ 33654 h 702700"/>
              <a:gd name="connsiteX925" fmla="*/ 558270 w 1177916"/>
              <a:gd name="connsiteY925" fmla="*/ 34290 h 702700"/>
              <a:gd name="connsiteX926" fmla="*/ 553265 w 1177916"/>
              <a:gd name="connsiteY926" fmla="*/ 35085 h 702700"/>
              <a:gd name="connsiteX927" fmla="*/ 548253 w 1177916"/>
              <a:gd name="connsiteY927" fmla="*/ 35567 h 702700"/>
              <a:gd name="connsiteX928" fmla="*/ 545723 w 1177916"/>
              <a:gd name="connsiteY928" fmla="*/ 35809 h 702700"/>
              <a:gd name="connsiteX929" fmla="*/ 539878 w 1177916"/>
              <a:gd name="connsiteY929" fmla="*/ 40943 h 702700"/>
              <a:gd name="connsiteX930" fmla="*/ 538011 w 1177916"/>
              <a:gd name="connsiteY930" fmla="*/ 41648 h 702700"/>
              <a:gd name="connsiteX931" fmla="*/ 533556 w 1177916"/>
              <a:gd name="connsiteY931" fmla="*/ 42845 h 702700"/>
              <a:gd name="connsiteX932" fmla="*/ 529948 w 1177916"/>
              <a:gd name="connsiteY932" fmla="*/ 43731 h 702700"/>
              <a:gd name="connsiteX933" fmla="*/ 526071 w 1177916"/>
              <a:gd name="connsiteY933" fmla="*/ 45907 h 702700"/>
              <a:gd name="connsiteX934" fmla="*/ 522058 w 1177916"/>
              <a:gd name="connsiteY934" fmla="*/ 48705 h 702700"/>
              <a:gd name="connsiteX935" fmla="*/ 518002 w 1177916"/>
              <a:gd name="connsiteY935" fmla="*/ 51657 h 702700"/>
              <a:gd name="connsiteX936" fmla="*/ 514932 w 1177916"/>
              <a:gd name="connsiteY936" fmla="*/ 50167 h 702700"/>
              <a:gd name="connsiteX937" fmla="*/ 513577 w 1177916"/>
              <a:gd name="connsiteY937" fmla="*/ 49609 h 702700"/>
              <a:gd name="connsiteX938" fmla="*/ 507224 w 1177916"/>
              <a:gd name="connsiteY938" fmla="*/ 52289 h 702700"/>
              <a:gd name="connsiteX939" fmla="*/ 495159 w 1177916"/>
              <a:gd name="connsiteY939" fmla="*/ 57303 h 702700"/>
              <a:gd name="connsiteX940" fmla="*/ 494240 w 1177916"/>
              <a:gd name="connsiteY940" fmla="*/ 57769 h 702700"/>
              <a:gd name="connsiteX941" fmla="*/ 488576 w 1177916"/>
              <a:gd name="connsiteY941" fmla="*/ 60650 h 702700"/>
              <a:gd name="connsiteX942" fmla="*/ 485886 w 1177916"/>
              <a:gd name="connsiteY942" fmla="*/ 62600 h 702700"/>
              <a:gd name="connsiteX943" fmla="*/ 484231 w 1177916"/>
              <a:gd name="connsiteY943" fmla="*/ 64113 h 702700"/>
              <a:gd name="connsiteX944" fmla="*/ 483422 w 1177916"/>
              <a:gd name="connsiteY944" fmla="*/ 65648 h 702700"/>
              <a:gd name="connsiteX945" fmla="*/ 482765 w 1177916"/>
              <a:gd name="connsiteY945" fmla="*/ 67241 h 702700"/>
              <a:gd name="connsiteX946" fmla="*/ 482403 w 1177916"/>
              <a:gd name="connsiteY946" fmla="*/ 68789 h 702700"/>
              <a:gd name="connsiteX947" fmla="*/ 482343 w 1177916"/>
              <a:gd name="connsiteY947" fmla="*/ 70398 h 702700"/>
              <a:gd name="connsiteX948" fmla="*/ 482343 w 1177916"/>
              <a:gd name="connsiteY948" fmla="*/ 72477 h 702700"/>
              <a:gd name="connsiteX949" fmla="*/ 482380 w 1177916"/>
              <a:gd name="connsiteY949" fmla="*/ 74036 h 702700"/>
              <a:gd name="connsiteX950" fmla="*/ 482680 w 1177916"/>
              <a:gd name="connsiteY950" fmla="*/ 76174 h 702700"/>
              <a:gd name="connsiteX951" fmla="*/ 483435 w 1177916"/>
              <a:gd name="connsiteY951" fmla="*/ 78688 h 702700"/>
              <a:gd name="connsiteX952" fmla="*/ 483821 w 1177916"/>
              <a:gd name="connsiteY952" fmla="*/ 79733 h 702700"/>
              <a:gd name="connsiteX953" fmla="*/ 485085 w 1177916"/>
              <a:gd name="connsiteY953" fmla="*/ 83151 h 702700"/>
              <a:gd name="connsiteX954" fmla="*/ 486957 w 1177916"/>
              <a:gd name="connsiteY954" fmla="*/ 86632 h 702700"/>
              <a:gd name="connsiteX955" fmla="*/ 489040 w 1177916"/>
              <a:gd name="connsiteY955" fmla="*/ 90535 h 702700"/>
              <a:gd name="connsiteX956" fmla="*/ 487673 w 1177916"/>
              <a:gd name="connsiteY956" fmla="*/ 93666 h 702700"/>
              <a:gd name="connsiteX957" fmla="*/ 486828 w 1177916"/>
              <a:gd name="connsiteY957" fmla="*/ 95349 h 702700"/>
              <a:gd name="connsiteX958" fmla="*/ 487399 w 1177916"/>
              <a:gd name="connsiteY958" fmla="*/ 96775 h 702700"/>
              <a:gd name="connsiteX959" fmla="*/ 487982 w 1177916"/>
              <a:gd name="connsiteY959" fmla="*/ 98299 h 702700"/>
              <a:gd name="connsiteX960" fmla="*/ 488692 w 1177916"/>
              <a:gd name="connsiteY960" fmla="*/ 100916 h 702700"/>
              <a:gd name="connsiteX961" fmla="*/ 488239 w 1177916"/>
              <a:gd name="connsiteY961" fmla="*/ 104851 h 702700"/>
              <a:gd name="connsiteX962" fmla="*/ 487482 w 1177916"/>
              <a:gd name="connsiteY962" fmla="*/ 112727 h 702700"/>
              <a:gd name="connsiteX963" fmla="*/ 487385 w 1177916"/>
              <a:gd name="connsiteY963" fmla="*/ 117035 h 702700"/>
              <a:gd name="connsiteX964" fmla="*/ 486936 w 1177916"/>
              <a:gd name="connsiteY964" fmla="*/ 121158 h 702700"/>
              <a:gd name="connsiteX965" fmla="*/ 486790 w 1177916"/>
              <a:gd name="connsiteY965" fmla="*/ 122482 h 702700"/>
              <a:gd name="connsiteX966" fmla="*/ 485732 w 1177916"/>
              <a:gd name="connsiteY966" fmla="*/ 123775 h 702700"/>
              <a:gd name="connsiteX967" fmla="*/ 484426 w 1177916"/>
              <a:gd name="connsiteY967" fmla="*/ 125373 h 702700"/>
              <a:gd name="connsiteX968" fmla="*/ 483562 w 1177916"/>
              <a:gd name="connsiteY968" fmla="*/ 125738 h 702700"/>
              <a:gd name="connsiteX969" fmla="*/ 482897 w 1177916"/>
              <a:gd name="connsiteY969" fmla="*/ 124431 h 702700"/>
              <a:gd name="connsiteX970" fmla="*/ 482156 w 1177916"/>
              <a:gd name="connsiteY970" fmla="*/ 124549 h 702700"/>
              <a:gd name="connsiteX971" fmla="*/ 481703 w 1177916"/>
              <a:gd name="connsiteY971" fmla="*/ 124158 h 702700"/>
              <a:gd name="connsiteX972" fmla="*/ 480202 w 1177916"/>
              <a:gd name="connsiteY972" fmla="*/ 122860 h 702700"/>
              <a:gd name="connsiteX973" fmla="*/ 478659 w 1177916"/>
              <a:gd name="connsiteY973" fmla="*/ 123466 h 702700"/>
              <a:gd name="connsiteX974" fmla="*/ 476195 w 1177916"/>
              <a:gd name="connsiteY974" fmla="*/ 123383 h 702700"/>
              <a:gd name="connsiteX975" fmla="*/ 474790 w 1177916"/>
              <a:gd name="connsiteY975" fmla="*/ 122737 h 702700"/>
              <a:gd name="connsiteX976" fmla="*/ 473989 w 1177916"/>
              <a:gd name="connsiteY976" fmla="*/ 122369 h 702700"/>
              <a:gd name="connsiteX977" fmla="*/ 472571 w 1177916"/>
              <a:gd name="connsiteY977" fmla="*/ 122325 h 702700"/>
              <a:gd name="connsiteX978" fmla="*/ 471283 w 1177916"/>
              <a:gd name="connsiteY978" fmla="*/ 122284 h 702700"/>
              <a:gd name="connsiteX979" fmla="*/ 470189 w 1177916"/>
              <a:gd name="connsiteY979" fmla="*/ 120664 h 702700"/>
              <a:gd name="connsiteX980" fmla="*/ 469195 w 1177916"/>
              <a:gd name="connsiteY980" fmla="*/ 121709 h 702700"/>
              <a:gd name="connsiteX981" fmla="*/ 468645 w 1177916"/>
              <a:gd name="connsiteY981" fmla="*/ 121084 h 702700"/>
              <a:gd name="connsiteX982" fmla="*/ 468591 w 1177916"/>
              <a:gd name="connsiteY982" fmla="*/ 120340 h 702700"/>
              <a:gd name="connsiteX983" fmla="*/ 467058 w 1177916"/>
              <a:gd name="connsiteY983" fmla="*/ 120327 h 702700"/>
              <a:gd name="connsiteX984" fmla="*/ 466497 w 1177916"/>
              <a:gd name="connsiteY984" fmla="*/ 120320 h 702700"/>
              <a:gd name="connsiteX985" fmla="*/ 466034 w 1177916"/>
              <a:gd name="connsiteY985" fmla="*/ 120813 h 702700"/>
              <a:gd name="connsiteX986" fmla="*/ 465630 w 1177916"/>
              <a:gd name="connsiteY986" fmla="*/ 121243 h 702700"/>
              <a:gd name="connsiteX987" fmla="*/ 463656 w 1177916"/>
              <a:gd name="connsiteY987" fmla="*/ 121537 h 702700"/>
              <a:gd name="connsiteX988" fmla="*/ 462790 w 1177916"/>
              <a:gd name="connsiteY988" fmla="*/ 122149 h 702700"/>
              <a:gd name="connsiteX989" fmla="*/ 461660 w 1177916"/>
              <a:gd name="connsiteY989" fmla="*/ 121982 h 702700"/>
              <a:gd name="connsiteX990" fmla="*/ 461426 w 1177916"/>
              <a:gd name="connsiteY990" fmla="*/ 121942 h 702700"/>
              <a:gd name="connsiteX991" fmla="*/ 460605 w 1177916"/>
              <a:gd name="connsiteY991" fmla="*/ 121457 h 702700"/>
              <a:gd name="connsiteX992" fmla="*/ 459973 w 1177916"/>
              <a:gd name="connsiteY992" fmla="*/ 120510 h 702700"/>
              <a:gd name="connsiteX993" fmla="*/ 458687 w 1177916"/>
              <a:gd name="connsiteY993" fmla="*/ 119920 h 702700"/>
              <a:gd name="connsiteX994" fmla="*/ 458524 w 1177916"/>
              <a:gd name="connsiteY994" fmla="*/ 119988 h 702700"/>
              <a:gd name="connsiteX995" fmla="*/ 457595 w 1177916"/>
              <a:gd name="connsiteY995" fmla="*/ 120113 h 702700"/>
              <a:gd name="connsiteX996" fmla="*/ 457768 w 1177916"/>
              <a:gd name="connsiteY996" fmla="*/ 120592 h 702700"/>
              <a:gd name="connsiteX997" fmla="*/ 458117 w 1177916"/>
              <a:gd name="connsiteY997" fmla="*/ 121548 h 702700"/>
              <a:gd name="connsiteX998" fmla="*/ 455814 w 1177916"/>
              <a:gd name="connsiteY998" fmla="*/ 121794 h 702700"/>
              <a:gd name="connsiteX999" fmla="*/ 454913 w 1177916"/>
              <a:gd name="connsiteY999" fmla="*/ 121890 h 702700"/>
              <a:gd name="connsiteX1000" fmla="*/ 454058 w 1177916"/>
              <a:gd name="connsiteY1000" fmla="*/ 121077 h 702700"/>
              <a:gd name="connsiteX1001" fmla="*/ 453563 w 1177916"/>
              <a:gd name="connsiteY1001" fmla="*/ 121508 h 702700"/>
              <a:gd name="connsiteX1002" fmla="*/ 452520 w 1177916"/>
              <a:gd name="connsiteY1002" fmla="*/ 121064 h 702700"/>
              <a:gd name="connsiteX1003" fmla="*/ 452451 w 1177916"/>
              <a:gd name="connsiteY1003" fmla="*/ 122055 h 702700"/>
              <a:gd name="connsiteX1004" fmla="*/ 451028 w 1177916"/>
              <a:gd name="connsiteY1004" fmla="*/ 122786 h 702700"/>
              <a:gd name="connsiteX1005" fmla="*/ 450535 w 1177916"/>
              <a:gd name="connsiteY1005" fmla="*/ 122905 h 702700"/>
              <a:gd name="connsiteX1006" fmla="*/ 449918 w 1177916"/>
              <a:gd name="connsiteY1006" fmla="*/ 122363 h 702700"/>
              <a:gd name="connsiteX1007" fmla="*/ 449679 w 1177916"/>
              <a:gd name="connsiteY1007" fmla="*/ 122153 h 702700"/>
              <a:gd name="connsiteX1008" fmla="*/ 449416 w 1177916"/>
              <a:gd name="connsiteY1008" fmla="*/ 122132 h 702700"/>
              <a:gd name="connsiteX1009" fmla="*/ 448137 w 1177916"/>
              <a:gd name="connsiteY1009" fmla="*/ 122032 h 702700"/>
              <a:gd name="connsiteX1010" fmla="*/ 447667 w 1177916"/>
              <a:gd name="connsiteY1010" fmla="*/ 122372 h 702700"/>
              <a:gd name="connsiteX1011" fmla="*/ 447501 w 1177916"/>
              <a:gd name="connsiteY1011" fmla="*/ 122461 h 702700"/>
              <a:gd name="connsiteX1012" fmla="*/ 445886 w 1177916"/>
              <a:gd name="connsiteY1012" fmla="*/ 122719 h 702700"/>
              <a:gd name="connsiteX1013" fmla="*/ 443896 w 1177916"/>
              <a:gd name="connsiteY1013" fmla="*/ 123620 h 702700"/>
              <a:gd name="connsiteX1014" fmla="*/ 442892 w 1177916"/>
              <a:gd name="connsiteY1014" fmla="*/ 124075 h 702700"/>
              <a:gd name="connsiteX1015" fmla="*/ 441512 w 1177916"/>
              <a:gd name="connsiteY1015" fmla="*/ 122870 h 702700"/>
              <a:gd name="connsiteX1016" fmla="*/ 440817 w 1177916"/>
              <a:gd name="connsiteY1016" fmla="*/ 122261 h 702700"/>
              <a:gd name="connsiteX1017" fmla="*/ 439854 w 1177916"/>
              <a:gd name="connsiteY1017" fmla="*/ 122673 h 702700"/>
              <a:gd name="connsiteX1018" fmla="*/ 438356 w 1177916"/>
              <a:gd name="connsiteY1018" fmla="*/ 122196 h 702700"/>
              <a:gd name="connsiteX1019" fmla="*/ 437378 w 1177916"/>
              <a:gd name="connsiteY1019" fmla="*/ 122351 h 702700"/>
              <a:gd name="connsiteX1020" fmla="*/ 437221 w 1177916"/>
              <a:gd name="connsiteY1020" fmla="*/ 122278 h 702700"/>
              <a:gd name="connsiteX1021" fmla="*/ 436265 w 1177916"/>
              <a:gd name="connsiteY1021" fmla="*/ 121784 h 702700"/>
              <a:gd name="connsiteX1022" fmla="*/ 435295 w 1177916"/>
              <a:gd name="connsiteY1022" fmla="*/ 120227 h 702700"/>
              <a:gd name="connsiteX1023" fmla="*/ 434731 w 1177916"/>
              <a:gd name="connsiteY1023" fmla="*/ 120124 h 702700"/>
              <a:gd name="connsiteX1024" fmla="*/ 433881 w 1177916"/>
              <a:gd name="connsiteY1024" fmla="*/ 119969 h 702700"/>
              <a:gd name="connsiteX1025" fmla="*/ 433668 w 1177916"/>
              <a:gd name="connsiteY1025" fmla="*/ 120230 h 702700"/>
              <a:gd name="connsiteX1026" fmla="*/ 433382 w 1177916"/>
              <a:gd name="connsiteY1026" fmla="*/ 120582 h 702700"/>
              <a:gd name="connsiteX1027" fmla="*/ 432275 w 1177916"/>
              <a:gd name="connsiteY1027" fmla="*/ 120819 h 702700"/>
              <a:gd name="connsiteX1028" fmla="*/ 430987 w 1177916"/>
              <a:gd name="connsiteY1028" fmla="*/ 120188 h 702700"/>
              <a:gd name="connsiteX1029" fmla="*/ 430056 w 1177916"/>
              <a:gd name="connsiteY1029" fmla="*/ 121048 h 702700"/>
              <a:gd name="connsiteX1030" fmla="*/ 430606 w 1177916"/>
              <a:gd name="connsiteY1030" fmla="*/ 121486 h 702700"/>
              <a:gd name="connsiteX1031" fmla="*/ 430545 w 1177916"/>
              <a:gd name="connsiteY1031" fmla="*/ 121749 h 702700"/>
              <a:gd name="connsiteX1032" fmla="*/ 430478 w 1177916"/>
              <a:gd name="connsiteY1032" fmla="*/ 122042 h 702700"/>
              <a:gd name="connsiteX1033" fmla="*/ 429800 w 1177916"/>
              <a:gd name="connsiteY1033" fmla="*/ 122160 h 702700"/>
              <a:gd name="connsiteX1034" fmla="*/ 429252 w 1177916"/>
              <a:gd name="connsiteY1034" fmla="*/ 121350 h 702700"/>
              <a:gd name="connsiteX1035" fmla="*/ 429119 w 1177916"/>
              <a:gd name="connsiteY1035" fmla="*/ 121413 h 702700"/>
              <a:gd name="connsiteX1036" fmla="*/ 428079 w 1177916"/>
              <a:gd name="connsiteY1036" fmla="*/ 121898 h 702700"/>
              <a:gd name="connsiteX1037" fmla="*/ 426971 w 1177916"/>
              <a:gd name="connsiteY1037" fmla="*/ 121889 h 702700"/>
              <a:gd name="connsiteX1038" fmla="*/ 426107 w 1177916"/>
              <a:gd name="connsiteY1038" fmla="*/ 121267 h 702700"/>
              <a:gd name="connsiteX1039" fmla="*/ 425748 w 1177916"/>
              <a:gd name="connsiteY1039" fmla="*/ 121009 h 702700"/>
              <a:gd name="connsiteX1040" fmla="*/ 424896 w 1177916"/>
              <a:gd name="connsiteY1040" fmla="*/ 119761 h 702700"/>
              <a:gd name="connsiteX1041" fmla="*/ 424237 w 1177916"/>
              <a:gd name="connsiteY1041" fmla="*/ 119815 h 702700"/>
              <a:gd name="connsiteX1042" fmla="*/ 424119 w 1177916"/>
              <a:gd name="connsiteY1042" fmla="*/ 120618 h 702700"/>
              <a:gd name="connsiteX1043" fmla="*/ 424085 w 1177916"/>
              <a:gd name="connsiteY1043" fmla="*/ 120870 h 702700"/>
              <a:gd name="connsiteX1044" fmla="*/ 423113 w 1177916"/>
              <a:gd name="connsiteY1044" fmla="*/ 120907 h 702700"/>
              <a:gd name="connsiteX1045" fmla="*/ 422795 w 1177916"/>
              <a:gd name="connsiteY1045" fmla="*/ 120919 h 702700"/>
              <a:gd name="connsiteX1046" fmla="*/ 421933 w 1177916"/>
              <a:gd name="connsiteY1046" fmla="*/ 120083 h 702700"/>
              <a:gd name="connsiteX1047" fmla="*/ 421634 w 1177916"/>
              <a:gd name="connsiteY1047" fmla="*/ 119794 h 702700"/>
              <a:gd name="connsiteX1048" fmla="*/ 420958 w 1177916"/>
              <a:gd name="connsiteY1048" fmla="*/ 119663 h 702700"/>
              <a:gd name="connsiteX1049" fmla="*/ 419551 w 1177916"/>
              <a:gd name="connsiteY1049" fmla="*/ 120708 h 702700"/>
              <a:gd name="connsiteX1050" fmla="*/ 419224 w 1177916"/>
              <a:gd name="connsiteY1050" fmla="*/ 120948 h 702700"/>
              <a:gd name="connsiteX1051" fmla="*/ 418424 w 1177916"/>
              <a:gd name="connsiteY1051" fmla="*/ 121066 h 702700"/>
              <a:gd name="connsiteX1052" fmla="*/ 416313 w 1177916"/>
              <a:gd name="connsiteY1052" fmla="*/ 122968 h 702700"/>
              <a:gd name="connsiteX1053" fmla="*/ 413826 w 1177916"/>
              <a:gd name="connsiteY1053" fmla="*/ 123501 h 702700"/>
              <a:gd name="connsiteX1054" fmla="*/ 411260 w 1177916"/>
              <a:gd name="connsiteY1054" fmla="*/ 123293 h 702700"/>
              <a:gd name="connsiteX1055" fmla="*/ 409737 w 1177916"/>
              <a:gd name="connsiteY1055" fmla="*/ 121854 h 702700"/>
              <a:gd name="connsiteX1056" fmla="*/ 406782 w 1177916"/>
              <a:gd name="connsiteY1056" fmla="*/ 121890 h 702700"/>
              <a:gd name="connsiteX1057" fmla="*/ 405621 w 1177916"/>
              <a:gd name="connsiteY1057" fmla="*/ 120826 h 702700"/>
              <a:gd name="connsiteX1058" fmla="*/ 404884 w 1177916"/>
              <a:gd name="connsiteY1058" fmla="*/ 121064 h 702700"/>
              <a:gd name="connsiteX1059" fmla="*/ 404525 w 1177916"/>
              <a:gd name="connsiteY1059" fmla="*/ 121506 h 702700"/>
              <a:gd name="connsiteX1060" fmla="*/ 403886 w 1177916"/>
              <a:gd name="connsiteY1060" fmla="*/ 122296 h 702700"/>
              <a:gd name="connsiteX1061" fmla="*/ 400008 w 1177916"/>
              <a:gd name="connsiteY1061" fmla="*/ 122323 h 702700"/>
              <a:gd name="connsiteX1062" fmla="*/ 399898 w 1177916"/>
              <a:gd name="connsiteY1062" fmla="*/ 122538 h 702700"/>
              <a:gd name="connsiteX1063" fmla="*/ 399631 w 1177916"/>
              <a:gd name="connsiteY1063" fmla="*/ 123063 h 702700"/>
              <a:gd name="connsiteX1064" fmla="*/ 402171 w 1177916"/>
              <a:gd name="connsiteY1064" fmla="*/ 131694 h 702700"/>
              <a:gd name="connsiteX1065" fmla="*/ 402701 w 1177916"/>
              <a:gd name="connsiteY1065" fmla="*/ 135229 h 702700"/>
              <a:gd name="connsiteX1066" fmla="*/ 404782 w 1177916"/>
              <a:gd name="connsiteY1066" fmla="*/ 139589 h 702700"/>
              <a:gd name="connsiteX1067" fmla="*/ 405647 w 1177916"/>
              <a:gd name="connsiteY1067" fmla="*/ 141523 h 702700"/>
              <a:gd name="connsiteX1068" fmla="*/ 406059 w 1177916"/>
              <a:gd name="connsiteY1068" fmla="*/ 143013 h 702700"/>
              <a:gd name="connsiteX1069" fmla="*/ 406074 w 1177916"/>
              <a:gd name="connsiteY1069" fmla="*/ 144610 h 702700"/>
              <a:gd name="connsiteX1070" fmla="*/ 405842 w 1177916"/>
              <a:gd name="connsiteY1070" fmla="*/ 146461 h 702700"/>
              <a:gd name="connsiteX1071" fmla="*/ 404283 w 1177916"/>
              <a:gd name="connsiteY1071" fmla="*/ 150129 h 702700"/>
              <a:gd name="connsiteX1072" fmla="*/ 402987 w 1177916"/>
              <a:gd name="connsiteY1072" fmla="*/ 152388 h 702700"/>
              <a:gd name="connsiteX1073" fmla="*/ 402030 w 1177916"/>
              <a:gd name="connsiteY1073" fmla="*/ 154058 h 702700"/>
              <a:gd name="connsiteX1074" fmla="*/ 396085 w 1177916"/>
              <a:gd name="connsiteY1074" fmla="*/ 162485 h 702700"/>
              <a:gd name="connsiteX1075" fmla="*/ 392339 w 1177916"/>
              <a:gd name="connsiteY1075" fmla="*/ 166617 h 702700"/>
              <a:gd name="connsiteX1076" fmla="*/ 390084 w 1177916"/>
              <a:gd name="connsiteY1076" fmla="*/ 170116 h 702700"/>
              <a:gd name="connsiteX1077" fmla="*/ 388907 w 1177916"/>
              <a:gd name="connsiteY1077" fmla="*/ 172031 h 702700"/>
              <a:gd name="connsiteX1078" fmla="*/ 387581 w 1177916"/>
              <a:gd name="connsiteY1078" fmla="*/ 175249 h 702700"/>
              <a:gd name="connsiteX1079" fmla="*/ 386189 w 1177916"/>
              <a:gd name="connsiteY1079" fmla="*/ 179610 h 702700"/>
              <a:gd name="connsiteX1080" fmla="*/ 385473 w 1177916"/>
              <a:gd name="connsiteY1080" fmla="*/ 182817 h 702700"/>
              <a:gd name="connsiteX1081" fmla="*/ 385206 w 1177916"/>
              <a:gd name="connsiteY1081" fmla="*/ 186265 h 702700"/>
              <a:gd name="connsiteX1082" fmla="*/ 385334 w 1177916"/>
              <a:gd name="connsiteY1082" fmla="*/ 189306 h 702700"/>
              <a:gd name="connsiteX1083" fmla="*/ 386680 w 1177916"/>
              <a:gd name="connsiteY1083" fmla="*/ 194877 h 702700"/>
              <a:gd name="connsiteX1084" fmla="*/ 388401 w 1177916"/>
              <a:gd name="connsiteY1084" fmla="*/ 199735 h 702700"/>
              <a:gd name="connsiteX1085" fmla="*/ 389981 w 1177916"/>
              <a:gd name="connsiteY1085" fmla="*/ 202105 h 702700"/>
              <a:gd name="connsiteX1086" fmla="*/ 390028 w 1177916"/>
              <a:gd name="connsiteY1086" fmla="*/ 202620 h 702700"/>
              <a:gd name="connsiteX1087" fmla="*/ 390094 w 1177916"/>
              <a:gd name="connsiteY1087" fmla="*/ 203346 h 702700"/>
              <a:gd name="connsiteX1088" fmla="*/ 390787 w 1177916"/>
              <a:gd name="connsiteY1088" fmla="*/ 204116 h 702700"/>
              <a:gd name="connsiteX1089" fmla="*/ 391431 w 1177916"/>
              <a:gd name="connsiteY1089" fmla="*/ 205218 h 702700"/>
              <a:gd name="connsiteX1090" fmla="*/ 390524 w 1177916"/>
              <a:gd name="connsiteY1090" fmla="*/ 212136 h 702700"/>
              <a:gd name="connsiteX1091" fmla="*/ 390952 w 1177916"/>
              <a:gd name="connsiteY1091" fmla="*/ 220665 h 702700"/>
              <a:gd name="connsiteX1092" fmla="*/ 390982 w 1177916"/>
              <a:gd name="connsiteY1092" fmla="*/ 223809 h 702700"/>
              <a:gd name="connsiteX1093" fmla="*/ 391045 w 1177916"/>
              <a:gd name="connsiteY1093" fmla="*/ 225356 h 702700"/>
              <a:gd name="connsiteX1094" fmla="*/ 391258 w 1177916"/>
              <a:gd name="connsiteY1094" fmla="*/ 226700 h 702700"/>
              <a:gd name="connsiteX1095" fmla="*/ 391664 w 1177916"/>
              <a:gd name="connsiteY1095" fmla="*/ 227493 h 702700"/>
              <a:gd name="connsiteX1096" fmla="*/ 393168 w 1177916"/>
              <a:gd name="connsiteY1096" fmla="*/ 228816 h 702700"/>
              <a:gd name="connsiteX1097" fmla="*/ 395625 w 1177916"/>
              <a:gd name="connsiteY1097" fmla="*/ 230775 h 702700"/>
              <a:gd name="connsiteX1098" fmla="*/ 397135 w 1177916"/>
              <a:gd name="connsiteY1098" fmla="*/ 232399 h 702700"/>
              <a:gd name="connsiteX1099" fmla="*/ 398613 w 1177916"/>
              <a:gd name="connsiteY1099" fmla="*/ 236069 h 702700"/>
              <a:gd name="connsiteX1100" fmla="*/ 399895 w 1177916"/>
              <a:gd name="connsiteY1100" fmla="*/ 240192 h 702700"/>
              <a:gd name="connsiteX1101" fmla="*/ 400887 w 1177916"/>
              <a:gd name="connsiteY1101" fmla="*/ 245268 h 702700"/>
              <a:gd name="connsiteX1102" fmla="*/ 401314 w 1177916"/>
              <a:gd name="connsiteY1102" fmla="*/ 248256 h 702700"/>
              <a:gd name="connsiteX1103" fmla="*/ 401751 w 1177916"/>
              <a:gd name="connsiteY1103" fmla="*/ 252342 h 702700"/>
              <a:gd name="connsiteX1104" fmla="*/ 401930 w 1177916"/>
              <a:gd name="connsiteY1104" fmla="*/ 255583 h 702700"/>
              <a:gd name="connsiteX1105" fmla="*/ 401762 w 1177916"/>
              <a:gd name="connsiteY1105" fmla="*/ 258930 h 702700"/>
              <a:gd name="connsiteX1106" fmla="*/ 401435 w 1177916"/>
              <a:gd name="connsiteY1106" fmla="*/ 261332 h 702700"/>
              <a:gd name="connsiteX1107" fmla="*/ 400660 w 1177916"/>
              <a:gd name="connsiteY1107" fmla="*/ 263539 h 702700"/>
              <a:gd name="connsiteX1108" fmla="*/ 400366 w 1177916"/>
              <a:gd name="connsiteY1108" fmla="*/ 263994 h 702700"/>
              <a:gd name="connsiteX1109" fmla="*/ 399774 w 1177916"/>
              <a:gd name="connsiteY1109" fmla="*/ 264602 h 702700"/>
              <a:gd name="connsiteX1110" fmla="*/ 399179 w 1177916"/>
              <a:gd name="connsiteY1110" fmla="*/ 264810 h 702700"/>
              <a:gd name="connsiteX1111" fmla="*/ 398081 w 1177916"/>
              <a:gd name="connsiteY1111" fmla="*/ 264628 h 702700"/>
              <a:gd name="connsiteX1112" fmla="*/ 396082 w 1177916"/>
              <a:gd name="connsiteY1112" fmla="*/ 263660 h 702700"/>
              <a:gd name="connsiteX1113" fmla="*/ 393233 w 1177916"/>
              <a:gd name="connsiteY1113" fmla="*/ 262508 h 702700"/>
              <a:gd name="connsiteX1114" fmla="*/ 390638 w 1177916"/>
              <a:gd name="connsiteY1114" fmla="*/ 261849 h 702700"/>
              <a:gd name="connsiteX1115" fmla="*/ 387898 w 1177916"/>
              <a:gd name="connsiteY1115" fmla="*/ 261443 h 702700"/>
              <a:gd name="connsiteX1116" fmla="*/ 384595 w 1177916"/>
              <a:gd name="connsiteY1116" fmla="*/ 261734 h 702700"/>
              <a:gd name="connsiteX1117" fmla="*/ 381084 w 1177916"/>
              <a:gd name="connsiteY1117" fmla="*/ 262197 h 702700"/>
              <a:gd name="connsiteX1118" fmla="*/ 379791 w 1177916"/>
              <a:gd name="connsiteY1118" fmla="*/ 262318 h 702700"/>
              <a:gd name="connsiteX1119" fmla="*/ 379192 w 1177916"/>
              <a:gd name="connsiteY1119" fmla="*/ 262177 h 702700"/>
              <a:gd name="connsiteX1120" fmla="*/ 376835 w 1177916"/>
              <a:gd name="connsiteY1120" fmla="*/ 260217 h 702700"/>
              <a:gd name="connsiteX1121" fmla="*/ 374375 w 1177916"/>
              <a:gd name="connsiteY1121" fmla="*/ 258009 h 702700"/>
              <a:gd name="connsiteX1122" fmla="*/ 371522 w 1177916"/>
              <a:gd name="connsiteY1122" fmla="*/ 256356 h 702700"/>
              <a:gd name="connsiteX1123" fmla="*/ 368369 w 1177916"/>
              <a:gd name="connsiteY1123" fmla="*/ 254460 h 702700"/>
              <a:gd name="connsiteX1124" fmla="*/ 367166 w 1177916"/>
              <a:gd name="connsiteY1124" fmla="*/ 253631 h 702700"/>
              <a:gd name="connsiteX1125" fmla="*/ 366268 w 1177916"/>
              <a:gd name="connsiteY1125" fmla="*/ 253493 h 702700"/>
              <a:gd name="connsiteX1126" fmla="*/ 365225 w 1177916"/>
              <a:gd name="connsiteY1126" fmla="*/ 253611 h 702700"/>
              <a:gd name="connsiteX1127" fmla="*/ 363541 w 1177916"/>
              <a:gd name="connsiteY1127" fmla="*/ 254585 h 702700"/>
              <a:gd name="connsiteX1128" fmla="*/ 361808 w 1177916"/>
              <a:gd name="connsiteY1128" fmla="*/ 255460 h 702700"/>
              <a:gd name="connsiteX1129" fmla="*/ 359970 w 1177916"/>
              <a:gd name="connsiteY1129" fmla="*/ 255988 h 702700"/>
              <a:gd name="connsiteX1130" fmla="*/ 357185 w 1177916"/>
              <a:gd name="connsiteY1130" fmla="*/ 256181 h 702700"/>
              <a:gd name="connsiteX1131" fmla="*/ 353850 w 1177916"/>
              <a:gd name="connsiteY1131" fmla="*/ 256183 h 702700"/>
              <a:gd name="connsiteX1132" fmla="*/ 350359 w 1177916"/>
              <a:gd name="connsiteY1132" fmla="*/ 255539 h 702700"/>
              <a:gd name="connsiteX1133" fmla="*/ 347819 w 1177916"/>
              <a:gd name="connsiteY1133" fmla="*/ 255379 h 702700"/>
              <a:gd name="connsiteX1134" fmla="*/ 344881 w 1177916"/>
              <a:gd name="connsiteY1134" fmla="*/ 255276 h 702700"/>
              <a:gd name="connsiteX1135" fmla="*/ 342894 w 1177916"/>
              <a:gd name="connsiteY1135" fmla="*/ 255755 h 702700"/>
              <a:gd name="connsiteX1136" fmla="*/ 338967 w 1177916"/>
              <a:gd name="connsiteY1136" fmla="*/ 256316 h 702700"/>
              <a:gd name="connsiteX1137" fmla="*/ 336933 w 1177916"/>
              <a:gd name="connsiteY1137" fmla="*/ 256947 h 702700"/>
              <a:gd name="connsiteX1138" fmla="*/ 335791 w 1177916"/>
              <a:gd name="connsiteY1138" fmla="*/ 257413 h 702700"/>
              <a:gd name="connsiteX1139" fmla="*/ 334997 w 1177916"/>
              <a:gd name="connsiteY1139" fmla="*/ 257574 h 702700"/>
              <a:gd name="connsiteX1140" fmla="*/ 333950 w 1177916"/>
              <a:gd name="connsiteY1140" fmla="*/ 257491 h 702700"/>
              <a:gd name="connsiteX1141" fmla="*/ 331455 w 1177916"/>
              <a:gd name="connsiteY1141" fmla="*/ 256682 h 702700"/>
              <a:gd name="connsiteX1142" fmla="*/ 329005 w 1177916"/>
              <a:gd name="connsiteY1142" fmla="*/ 255571 h 702700"/>
              <a:gd name="connsiteX1143" fmla="*/ 327155 w 1177916"/>
              <a:gd name="connsiteY1143" fmla="*/ 254752 h 702700"/>
              <a:gd name="connsiteX1144" fmla="*/ 325856 w 1177916"/>
              <a:gd name="connsiteY1144" fmla="*/ 254173 h 702700"/>
              <a:gd name="connsiteX1145" fmla="*/ 324408 w 1177916"/>
              <a:gd name="connsiteY1145" fmla="*/ 253747 h 702700"/>
              <a:gd name="connsiteX1146" fmla="*/ 323410 w 1177916"/>
              <a:gd name="connsiteY1146" fmla="*/ 253513 h 702700"/>
              <a:gd name="connsiteX1147" fmla="*/ 322514 w 1177916"/>
              <a:gd name="connsiteY1147" fmla="*/ 253428 h 702700"/>
              <a:gd name="connsiteX1148" fmla="*/ 321271 w 1177916"/>
              <a:gd name="connsiteY1148" fmla="*/ 253596 h 702700"/>
              <a:gd name="connsiteX1149" fmla="*/ 320329 w 1177916"/>
              <a:gd name="connsiteY1149" fmla="*/ 254110 h 702700"/>
              <a:gd name="connsiteX1150" fmla="*/ 317707 w 1177916"/>
              <a:gd name="connsiteY1150" fmla="*/ 255699 h 702700"/>
              <a:gd name="connsiteX1151" fmla="*/ 315136 w 1177916"/>
              <a:gd name="connsiteY1151" fmla="*/ 257735 h 702700"/>
              <a:gd name="connsiteX1152" fmla="*/ 312370 w 1177916"/>
              <a:gd name="connsiteY1152" fmla="*/ 259975 h 702700"/>
              <a:gd name="connsiteX1153" fmla="*/ 308517 w 1177916"/>
              <a:gd name="connsiteY1153" fmla="*/ 263129 h 702700"/>
              <a:gd name="connsiteX1154" fmla="*/ 305322 w 1177916"/>
              <a:gd name="connsiteY1154" fmla="*/ 267521 h 702700"/>
              <a:gd name="connsiteX1155" fmla="*/ 303597 w 1177916"/>
              <a:gd name="connsiteY1155" fmla="*/ 269446 h 702700"/>
              <a:gd name="connsiteX1156" fmla="*/ 301768 w 1177916"/>
              <a:gd name="connsiteY1156" fmla="*/ 270721 h 702700"/>
              <a:gd name="connsiteX1157" fmla="*/ 299079 w 1177916"/>
              <a:gd name="connsiteY1157" fmla="*/ 270713 h 702700"/>
              <a:gd name="connsiteX1158" fmla="*/ 296591 w 1177916"/>
              <a:gd name="connsiteY1158" fmla="*/ 270752 h 702700"/>
              <a:gd name="connsiteX1159" fmla="*/ 293857 w 1177916"/>
              <a:gd name="connsiteY1159" fmla="*/ 271094 h 702700"/>
              <a:gd name="connsiteX1160" fmla="*/ 290036 w 1177916"/>
              <a:gd name="connsiteY1160" fmla="*/ 272402 h 702700"/>
              <a:gd name="connsiteX1161" fmla="*/ 286216 w 1177916"/>
              <a:gd name="connsiteY1161" fmla="*/ 273759 h 702700"/>
              <a:gd name="connsiteX1162" fmla="*/ 281155 w 1177916"/>
              <a:gd name="connsiteY1162" fmla="*/ 275585 h 702700"/>
              <a:gd name="connsiteX1163" fmla="*/ 277481 w 1177916"/>
              <a:gd name="connsiteY1163" fmla="*/ 276691 h 702700"/>
              <a:gd name="connsiteX1164" fmla="*/ 275591 w 1177916"/>
              <a:gd name="connsiteY1164" fmla="*/ 276769 h 702700"/>
              <a:gd name="connsiteX1165" fmla="*/ 271603 w 1177916"/>
              <a:gd name="connsiteY1165" fmla="*/ 276133 h 702700"/>
              <a:gd name="connsiteX1166" fmla="*/ 267915 w 1177916"/>
              <a:gd name="connsiteY1166" fmla="*/ 275692 h 702700"/>
              <a:gd name="connsiteX1167" fmla="*/ 264830 w 1177916"/>
              <a:gd name="connsiteY1167" fmla="*/ 275739 h 702700"/>
              <a:gd name="connsiteX1168" fmla="*/ 260752 w 1177916"/>
              <a:gd name="connsiteY1168" fmla="*/ 276202 h 702700"/>
              <a:gd name="connsiteX1169" fmla="*/ 256875 w 1177916"/>
              <a:gd name="connsiteY1169" fmla="*/ 276861 h 702700"/>
              <a:gd name="connsiteX1170" fmla="*/ 253893 w 1177916"/>
              <a:gd name="connsiteY1170" fmla="*/ 277307 h 702700"/>
              <a:gd name="connsiteX1171" fmla="*/ 251208 w 1177916"/>
              <a:gd name="connsiteY1171" fmla="*/ 277649 h 702700"/>
              <a:gd name="connsiteX1172" fmla="*/ 248621 w 1177916"/>
              <a:gd name="connsiteY1172" fmla="*/ 277790 h 702700"/>
              <a:gd name="connsiteX1173" fmla="*/ 246033 w 1177916"/>
              <a:gd name="connsiteY1173" fmla="*/ 277829 h 702700"/>
              <a:gd name="connsiteX1174" fmla="*/ 243443 w 1177916"/>
              <a:gd name="connsiteY1174" fmla="*/ 277670 h 702700"/>
              <a:gd name="connsiteX1175" fmla="*/ 240249 w 1177916"/>
              <a:gd name="connsiteY1175" fmla="*/ 276921 h 702700"/>
              <a:gd name="connsiteX1176" fmla="*/ 237054 w 1177916"/>
              <a:gd name="connsiteY1176" fmla="*/ 275873 h 702700"/>
              <a:gd name="connsiteX1177" fmla="*/ 232858 w 1177916"/>
              <a:gd name="connsiteY1177" fmla="*/ 274341 h 702700"/>
              <a:gd name="connsiteX1178" fmla="*/ 229258 w 1177916"/>
              <a:gd name="connsiteY1178" fmla="*/ 272600 h 702700"/>
              <a:gd name="connsiteX1179" fmla="*/ 225258 w 1177916"/>
              <a:gd name="connsiteY1179" fmla="*/ 270665 h 702700"/>
              <a:gd name="connsiteX1180" fmla="*/ 218759 w 1177916"/>
              <a:gd name="connsiteY1180" fmla="*/ 267673 h 702700"/>
              <a:gd name="connsiteX1181" fmla="*/ 216257 w 1177916"/>
              <a:gd name="connsiteY1181" fmla="*/ 266314 h 702700"/>
              <a:gd name="connsiteX1182" fmla="*/ 214162 w 1177916"/>
              <a:gd name="connsiteY1182" fmla="*/ 265747 h 702700"/>
              <a:gd name="connsiteX1183" fmla="*/ 210078 w 1177916"/>
              <a:gd name="connsiteY1183" fmla="*/ 265511 h 702700"/>
              <a:gd name="connsiteX1184" fmla="*/ 206693 w 1177916"/>
              <a:gd name="connsiteY1184" fmla="*/ 265464 h 702700"/>
              <a:gd name="connsiteX1185" fmla="*/ 204401 w 1177916"/>
              <a:gd name="connsiteY1185" fmla="*/ 265301 h 702700"/>
              <a:gd name="connsiteX1186" fmla="*/ 202605 w 1177916"/>
              <a:gd name="connsiteY1186" fmla="*/ 264830 h 702700"/>
              <a:gd name="connsiteX1187" fmla="*/ 198799 w 1177916"/>
              <a:gd name="connsiteY1187" fmla="*/ 262393 h 702700"/>
              <a:gd name="connsiteX1188" fmla="*/ 194989 w 1177916"/>
              <a:gd name="connsiteY1188" fmla="*/ 259458 h 702700"/>
              <a:gd name="connsiteX1189" fmla="*/ 191778 w 1177916"/>
              <a:gd name="connsiteY1189" fmla="*/ 256713 h 702700"/>
              <a:gd name="connsiteX1190" fmla="*/ 186475 w 1177916"/>
              <a:gd name="connsiteY1190" fmla="*/ 253900 h 702700"/>
              <a:gd name="connsiteX1191" fmla="*/ 180981 w 1177916"/>
              <a:gd name="connsiteY1191" fmla="*/ 251989 h 702700"/>
              <a:gd name="connsiteX1192" fmla="*/ 171499 w 1177916"/>
              <a:gd name="connsiteY1192" fmla="*/ 249441 h 702700"/>
              <a:gd name="connsiteX1193" fmla="*/ 162517 w 1177916"/>
              <a:gd name="connsiteY1193" fmla="*/ 247087 h 702700"/>
              <a:gd name="connsiteX1194" fmla="*/ 155232 w 1177916"/>
              <a:gd name="connsiteY1194" fmla="*/ 245203 h 702700"/>
              <a:gd name="connsiteX1195" fmla="*/ 149357 w 1177916"/>
              <a:gd name="connsiteY1195" fmla="*/ 245095 h 702700"/>
              <a:gd name="connsiteX1196" fmla="*/ 143283 w 1177916"/>
              <a:gd name="connsiteY1196" fmla="*/ 244991 h 702700"/>
              <a:gd name="connsiteX1197" fmla="*/ 138898 w 1177916"/>
              <a:gd name="connsiteY1197" fmla="*/ 244359 h 702700"/>
              <a:gd name="connsiteX1198" fmla="*/ 134208 w 1177916"/>
              <a:gd name="connsiteY1198" fmla="*/ 243334 h 702700"/>
              <a:gd name="connsiteX1199" fmla="*/ 129904 w 1177916"/>
              <a:gd name="connsiteY1199" fmla="*/ 240806 h 702700"/>
              <a:gd name="connsiteX1200" fmla="*/ 127187 w 1177916"/>
              <a:gd name="connsiteY1200" fmla="*/ 238766 h 702700"/>
              <a:gd name="connsiteX1201" fmla="*/ 119904 w 1177916"/>
              <a:gd name="connsiteY1201" fmla="*/ 235971 h 702700"/>
              <a:gd name="connsiteX1202" fmla="*/ 116506 w 1177916"/>
              <a:gd name="connsiteY1202" fmla="*/ 234626 h 702700"/>
              <a:gd name="connsiteX1203" fmla="*/ 113592 w 1177916"/>
              <a:gd name="connsiteY1203" fmla="*/ 231776 h 702700"/>
              <a:gd name="connsiteX1204" fmla="*/ 108971 w 1177916"/>
              <a:gd name="connsiteY1204" fmla="*/ 227256 h 702700"/>
              <a:gd name="connsiteX1205" fmla="*/ 103154 w 1177916"/>
              <a:gd name="connsiteY1205" fmla="*/ 222655 h 702700"/>
              <a:gd name="connsiteX1206" fmla="*/ 101044 w 1177916"/>
              <a:gd name="connsiteY1206" fmla="*/ 220691 h 702700"/>
              <a:gd name="connsiteX1207" fmla="*/ 99442 w 1177916"/>
              <a:gd name="connsiteY1207" fmla="*/ 219618 h 702700"/>
              <a:gd name="connsiteX1208" fmla="*/ 95545 w 1177916"/>
              <a:gd name="connsiteY1208" fmla="*/ 218081 h 702700"/>
              <a:gd name="connsiteX1209" fmla="*/ 91848 w 1177916"/>
              <a:gd name="connsiteY1209" fmla="*/ 216742 h 702700"/>
              <a:gd name="connsiteX1210" fmla="*/ 88954 w 1177916"/>
              <a:gd name="connsiteY1210" fmla="*/ 215988 h 702700"/>
              <a:gd name="connsiteX1211" fmla="*/ 87350 w 1177916"/>
              <a:gd name="connsiteY1211" fmla="*/ 214716 h 702700"/>
              <a:gd name="connsiteX1212" fmla="*/ 85444 w 1177916"/>
              <a:gd name="connsiteY1212" fmla="*/ 213148 h 702700"/>
              <a:gd name="connsiteX1213" fmla="*/ 82126 w 1177916"/>
              <a:gd name="connsiteY1213" fmla="*/ 209606 h 702700"/>
              <a:gd name="connsiteX1214" fmla="*/ 77420 w 1177916"/>
              <a:gd name="connsiteY1214" fmla="*/ 206784 h 702700"/>
              <a:gd name="connsiteX1215" fmla="*/ 73425 w 1177916"/>
              <a:gd name="connsiteY1215" fmla="*/ 203898 h 702700"/>
              <a:gd name="connsiteX1216" fmla="*/ 64365 w 1177916"/>
              <a:gd name="connsiteY1216" fmla="*/ 197353 h 702700"/>
              <a:gd name="connsiteX1217" fmla="*/ 63472 w 1177916"/>
              <a:gd name="connsiteY1217" fmla="*/ 196988 h 702700"/>
              <a:gd name="connsiteX1218" fmla="*/ 61633 w 1177916"/>
              <a:gd name="connsiteY1218" fmla="*/ 196498 h 702700"/>
              <a:gd name="connsiteX1219" fmla="*/ 59120 w 1177916"/>
              <a:gd name="connsiteY1219" fmla="*/ 195106 h 702700"/>
              <a:gd name="connsiteX1220" fmla="*/ 56141 w 1177916"/>
              <a:gd name="connsiteY1220" fmla="*/ 193891 h 702700"/>
              <a:gd name="connsiteX1221" fmla="*/ 52918 w 1177916"/>
              <a:gd name="connsiteY1221" fmla="*/ 192315 h 702700"/>
              <a:gd name="connsiteX1222" fmla="*/ 50748 w 1177916"/>
              <a:gd name="connsiteY1222" fmla="*/ 190567 h 702700"/>
              <a:gd name="connsiteX1223" fmla="*/ 48403 w 1177916"/>
              <a:gd name="connsiteY1223" fmla="*/ 188878 h 702700"/>
              <a:gd name="connsiteX1224" fmla="*/ 45641 w 1177916"/>
              <a:gd name="connsiteY1224" fmla="*/ 187007 h 702700"/>
              <a:gd name="connsiteX1225" fmla="*/ 42597 w 1177916"/>
              <a:gd name="connsiteY1225" fmla="*/ 185552 h 702700"/>
              <a:gd name="connsiteX1226" fmla="*/ 39743 w 1177916"/>
              <a:gd name="connsiteY1226" fmla="*/ 184578 h 702700"/>
              <a:gd name="connsiteX1227" fmla="*/ 36414 w 1177916"/>
              <a:gd name="connsiteY1227" fmla="*/ 183479 h 702700"/>
              <a:gd name="connsiteX1228" fmla="*/ 32716 w 1177916"/>
              <a:gd name="connsiteY1228" fmla="*/ 181781 h 702700"/>
              <a:gd name="connsiteX1229" fmla="*/ 29859 w 1177916"/>
              <a:gd name="connsiteY1229" fmla="*/ 180746 h 702700"/>
              <a:gd name="connsiteX1230" fmla="*/ 27120 w 1177916"/>
              <a:gd name="connsiteY1230" fmla="*/ 179651 h 702700"/>
              <a:gd name="connsiteX1231" fmla="*/ 24030 w 1177916"/>
              <a:gd name="connsiteY1231" fmla="*/ 178675 h 702700"/>
              <a:gd name="connsiteX1232" fmla="*/ 20084 w 1177916"/>
              <a:gd name="connsiteY1232" fmla="*/ 176616 h 702700"/>
              <a:gd name="connsiteX1233" fmla="*/ 16798 w 1177916"/>
              <a:gd name="connsiteY1233" fmla="*/ 174920 h 702700"/>
              <a:gd name="connsiteX1234" fmla="*/ 13766 w 1177916"/>
              <a:gd name="connsiteY1234" fmla="*/ 173886 h 702700"/>
              <a:gd name="connsiteX1235" fmla="*/ 10012 w 1177916"/>
              <a:gd name="connsiteY1235" fmla="*/ 172366 h 702700"/>
              <a:gd name="connsiteX1236" fmla="*/ 6552 w 1177916"/>
              <a:gd name="connsiteY1236" fmla="*/ 170789 h 702700"/>
              <a:gd name="connsiteX1237" fmla="*/ 4106 w 1177916"/>
              <a:gd name="connsiteY1237" fmla="*/ 169637 h 702700"/>
              <a:gd name="connsiteX1238" fmla="*/ 1356 w 1177916"/>
              <a:gd name="connsiteY1238" fmla="*/ 168184 h 702700"/>
              <a:gd name="connsiteX1239" fmla="*/ 590 w 1177916"/>
              <a:gd name="connsiteY1239" fmla="*/ 197662 h 702700"/>
              <a:gd name="connsiteX1240" fmla="*/ 2262 w 1177916"/>
              <a:gd name="connsiteY1240" fmla="*/ 224895 h 702700"/>
              <a:gd name="connsiteX1241" fmla="*/ 1454 w 1177916"/>
              <a:gd name="connsiteY1241" fmla="*/ 225753 h 702700"/>
              <a:gd name="connsiteX1242" fmla="*/ 1181 w 1177916"/>
              <a:gd name="connsiteY1242" fmla="*/ 226066 h 702700"/>
              <a:gd name="connsiteX1243" fmla="*/ 1079 w 1177916"/>
              <a:gd name="connsiteY1243" fmla="*/ 226183 h 702700"/>
              <a:gd name="connsiteX1244" fmla="*/ 1164 w 1177916"/>
              <a:gd name="connsiteY1244" fmla="*/ 226419 h 702700"/>
              <a:gd name="connsiteX1245" fmla="*/ 1258 w 1177916"/>
              <a:gd name="connsiteY1245" fmla="*/ 226680 h 702700"/>
              <a:gd name="connsiteX1246" fmla="*/ 850 w 1177916"/>
              <a:gd name="connsiteY1246" fmla="*/ 227753 h 702700"/>
              <a:gd name="connsiteX1247" fmla="*/ 180 w 1177916"/>
              <a:gd name="connsiteY1247" fmla="*/ 229521 h 702700"/>
              <a:gd name="connsiteX1248" fmla="*/ 747 w 1177916"/>
              <a:gd name="connsiteY1248" fmla="*/ 233865 h 702700"/>
              <a:gd name="connsiteX1249" fmla="*/ 2020 w 1177916"/>
              <a:gd name="connsiteY1249" fmla="*/ 241626 h 702700"/>
              <a:gd name="connsiteX1250" fmla="*/ 3463 w 1177916"/>
              <a:gd name="connsiteY1250" fmla="*/ 243112 h 702700"/>
              <a:gd name="connsiteX1251" fmla="*/ 4515 w 1177916"/>
              <a:gd name="connsiteY1251" fmla="*/ 244196 h 702700"/>
              <a:gd name="connsiteX1252" fmla="*/ 4444 w 1177916"/>
              <a:gd name="connsiteY1252" fmla="*/ 244436 h 702700"/>
              <a:gd name="connsiteX1253" fmla="*/ 4389 w 1177916"/>
              <a:gd name="connsiteY1253" fmla="*/ 244628 h 702700"/>
              <a:gd name="connsiteX1254" fmla="*/ 6086 w 1177916"/>
              <a:gd name="connsiteY1254" fmla="*/ 247126 h 702700"/>
              <a:gd name="connsiteX1255" fmla="*/ 9443 w 1177916"/>
              <a:gd name="connsiteY1255" fmla="*/ 249705 h 702700"/>
              <a:gd name="connsiteX1256" fmla="*/ 11647 w 1177916"/>
              <a:gd name="connsiteY1256" fmla="*/ 251708 h 702700"/>
              <a:gd name="connsiteX1257" fmla="*/ 14687 w 1177916"/>
              <a:gd name="connsiteY1257" fmla="*/ 254471 h 702700"/>
              <a:gd name="connsiteX1258" fmla="*/ 16041 w 1177916"/>
              <a:gd name="connsiteY1258" fmla="*/ 254860 h 702700"/>
              <a:gd name="connsiteX1259" fmla="*/ 17239 w 1177916"/>
              <a:gd name="connsiteY1259" fmla="*/ 255836 h 702700"/>
              <a:gd name="connsiteX1260" fmla="*/ 20128 w 1177916"/>
              <a:gd name="connsiteY1260" fmla="*/ 258189 h 702700"/>
              <a:gd name="connsiteX1261" fmla="*/ 23127 w 1177916"/>
              <a:gd name="connsiteY1261" fmla="*/ 260019 h 702700"/>
              <a:gd name="connsiteX1262" fmla="*/ 25565 w 1177916"/>
              <a:gd name="connsiteY1262" fmla="*/ 262275 h 702700"/>
              <a:gd name="connsiteX1263" fmla="*/ 27658 w 1177916"/>
              <a:gd name="connsiteY1263" fmla="*/ 263093 h 702700"/>
              <a:gd name="connsiteX1264" fmla="*/ 28021 w 1177916"/>
              <a:gd name="connsiteY1264" fmla="*/ 263234 h 702700"/>
              <a:gd name="connsiteX1265" fmla="*/ 28690 w 1177916"/>
              <a:gd name="connsiteY1265" fmla="*/ 263860 h 702700"/>
              <a:gd name="connsiteX1266" fmla="*/ 29789 w 1177916"/>
              <a:gd name="connsiteY1266" fmla="*/ 264866 h 702700"/>
              <a:gd name="connsiteX1267" fmla="*/ 33412 w 1177916"/>
              <a:gd name="connsiteY1267" fmla="*/ 265773 h 702700"/>
              <a:gd name="connsiteX1268" fmla="*/ 36854 w 1177916"/>
              <a:gd name="connsiteY1268" fmla="*/ 266489 h 702700"/>
              <a:gd name="connsiteX1269" fmla="*/ 39199 w 1177916"/>
              <a:gd name="connsiteY1269" fmla="*/ 267179 h 702700"/>
              <a:gd name="connsiteX1270" fmla="*/ 39923 w 1177916"/>
              <a:gd name="connsiteY1270" fmla="*/ 267392 h 702700"/>
              <a:gd name="connsiteX1271" fmla="*/ 40226 w 1177916"/>
              <a:gd name="connsiteY1271" fmla="*/ 267891 h 702700"/>
              <a:gd name="connsiteX1272" fmla="*/ 44767 w 1177916"/>
              <a:gd name="connsiteY1272" fmla="*/ 269490 h 702700"/>
              <a:gd name="connsiteX1273" fmla="*/ 48017 w 1177916"/>
              <a:gd name="connsiteY1273" fmla="*/ 270579 h 702700"/>
              <a:gd name="connsiteX1274" fmla="*/ 48292 w 1177916"/>
              <a:gd name="connsiteY1274" fmla="*/ 270850 h 702700"/>
              <a:gd name="connsiteX1275" fmla="*/ 49970 w 1177916"/>
              <a:gd name="connsiteY1275" fmla="*/ 272521 h 702700"/>
              <a:gd name="connsiteX1276" fmla="*/ 50130 w 1177916"/>
              <a:gd name="connsiteY1276" fmla="*/ 272492 h 702700"/>
              <a:gd name="connsiteX1277" fmla="*/ 50277 w 1177916"/>
              <a:gd name="connsiteY1277" fmla="*/ 272464 h 702700"/>
              <a:gd name="connsiteX1278" fmla="*/ 54932 w 1177916"/>
              <a:gd name="connsiteY1278" fmla="*/ 274743 h 702700"/>
              <a:gd name="connsiteX1279" fmla="*/ 55318 w 1177916"/>
              <a:gd name="connsiteY1279" fmla="*/ 274922 h 702700"/>
              <a:gd name="connsiteX1280" fmla="*/ 56038 w 1177916"/>
              <a:gd name="connsiteY1280" fmla="*/ 275253 h 702700"/>
              <a:gd name="connsiteX1281" fmla="*/ 57509 w 1177916"/>
              <a:gd name="connsiteY1281" fmla="*/ 275765 h 702700"/>
              <a:gd name="connsiteX1282" fmla="*/ 58650 w 1177916"/>
              <a:gd name="connsiteY1282" fmla="*/ 276666 h 702700"/>
              <a:gd name="connsiteX1283" fmla="*/ 59098 w 1177916"/>
              <a:gd name="connsiteY1283" fmla="*/ 277021 h 702700"/>
              <a:gd name="connsiteX1284" fmla="*/ 60456 w 1177916"/>
              <a:gd name="connsiteY1284" fmla="*/ 277034 h 702700"/>
              <a:gd name="connsiteX1285" fmla="*/ 70317 w 1177916"/>
              <a:gd name="connsiteY1285" fmla="*/ 282100 h 702700"/>
              <a:gd name="connsiteX1286" fmla="*/ 70497 w 1177916"/>
              <a:gd name="connsiteY1286" fmla="*/ 282474 h 702700"/>
              <a:gd name="connsiteX1287" fmla="*/ 72454 w 1177916"/>
              <a:gd name="connsiteY1287" fmla="*/ 283859 h 702700"/>
              <a:gd name="connsiteX1288" fmla="*/ 73002 w 1177916"/>
              <a:gd name="connsiteY1288" fmla="*/ 283727 h 702700"/>
              <a:gd name="connsiteX1289" fmla="*/ 73440 w 1177916"/>
              <a:gd name="connsiteY1289" fmla="*/ 283620 h 702700"/>
              <a:gd name="connsiteX1290" fmla="*/ 80932 w 1177916"/>
              <a:gd name="connsiteY1290" fmla="*/ 285746 h 702700"/>
              <a:gd name="connsiteX1291" fmla="*/ 82422 w 1177916"/>
              <a:gd name="connsiteY1291" fmla="*/ 286469 h 702700"/>
              <a:gd name="connsiteX1292" fmla="*/ 82893 w 1177916"/>
              <a:gd name="connsiteY1292" fmla="*/ 286698 h 702700"/>
              <a:gd name="connsiteX1293" fmla="*/ 84798 w 1177916"/>
              <a:gd name="connsiteY1293" fmla="*/ 287214 h 702700"/>
              <a:gd name="connsiteX1294" fmla="*/ 90143 w 1177916"/>
              <a:gd name="connsiteY1294" fmla="*/ 288387 h 702700"/>
              <a:gd name="connsiteX1295" fmla="*/ 93034 w 1177916"/>
              <a:gd name="connsiteY1295" fmla="*/ 289039 h 702700"/>
              <a:gd name="connsiteX1296" fmla="*/ 97210 w 1177916"/>
              <a:gd name="connsiteY1296" fmla="*/ 290195 h 702700"/>
              <a:gd name="connsiteX1297" fmla="*/ 100686 w 1177916"/>
              <a:gd name="connsiteY1297" fmla="*/ 290694 h 702700"/>
              <a:gd name="connsiteX1298" fmla="*/ 101883 w 1177916"/>
              <a:gd name="connsiteY1298" fmla="*/ 290866 h 702700"/>
              <a:gd name="connsiteX1299" fmla="*/ 104902 w 1177916"/>
              <a:gd name="connsiteY1299" fmla="*/ 290898 h 702700"/>
              <a:gd name="connsiteX1300" fmla="*/ 105433 w 1177916"/>
              <a:gd name="connsiteY1300" fmla="*/ 290504 h 702700"/>
              <a:gd name="connsiteX1301" fmla="*/ 105896 w 1177916"/>
              <a:gd name="connsiteY1301" fmla="*/ 290163 h 702700"/>
              <a:gd name="connsiteX1302" fmla="*/ 107369 w 1177916"/>
              <a:gd name="connsiteY1302" fmla="*/ 290427 h 702700"/>
              <a:gd name="connsiteX1303" fmla="*/ 114802 w 1177916"/>
              <a:gd name="connsiteY1303" fmla="*/ 292427 h 702700"/>
              <a:gd name="connsiteX1304" fmla="*/ 118084 w 1177916"/>
              <a:gd name="connsiteY1304" fmla="*/ 292985 h 702700"/>
              <a:gd name="connsiteX1305" fmla="*/ 122800 w 1177916"/>
              <a:gd name="connsiteY1305" fmla="*/ 293788 h 702700"/>
              <a:gd name="connsiteX1306" fmla="*/ 127372 w 1177916"/>
              <a:gd name="connsiteY1306" fmla="*/ 294566 h 702700"/>
              <a:gd name="connsiteX1307" fmla="*/ 127774 w 1177916"/>
              <a:gd name="connsiteY1307" fmla="*/ 294795 h 702700"/>
              <a:gd name="connsiteX1308" fmla="*/ 128428 w 1177916"/>
              <a:gd name="connsiteY1308" fmla="*/ 294777 h 702700"/>
              <a:gd name="connsiteX1309" fmla="*/ 129440 w 1177916"/>
              <a:gd name="connsiteY1309" fmla="*/ 294749 h 702700"/>
              <a:gd name="connsiteX1310" fmla="*/ 132823 w 1177916"/>
              <a:gd name="connsiteY1310" fmla="*/ 294908 h 702700"/>
              <a:gd name="connsiteX1311" fmla="*/ 134823 w 1177916"/>
              <a:gd name="connsiteY1311" fmla="*/ 294389 h 702700"/>
              <a:gd name="connsiteX1312" fmla="*/ 136034 w 1177916"/>
              <a:gd name="connsiteY1312" fmla="*/ 294075 h 702700"/>
              <a:gd name="connsiteX1313" fmla="*/ 140184 w 1177916"/>
              <a:gd name="connsiteY1313" fmla="*/ 294118 h 702700"/>
              <a:gd name="connsiteX1314" fmla="*/ 141332 w 1177916"/>
              <a:gd name="connsiteY1314" fmla="*/ 294129 h 702700"/>
              <a:gd name="connsiteX1315" fmla="*/ 145835 w 1177916"/>
              <a:gd name="connsiteY1315" fmla="*/ 295356 h 702700"/>
              <a:gd name="connsiteX1316" fmla="*/ 147173 w 1177916"/>
              <a:gd name="connsiteY1316" fmla="*/ 295611 h 702700"/>
              <a:gd name="connsiteX1317" fmla="*/ 152024 w 1177916"/>
              <a:gd name="connsiteY1317" fmla="*/ 296533 h 702700"/>
              <a:gd name="connsiteX1318" fmla="*/ 159530 w 1177916"/>
              <a:gd name="connsiteY1318" fmla="*/ 297789 h 702700"/>
              <a:gd name="connsiteX1319" fmla="*/ 160171 w 1177916"/>
              <a:gd name="connsiteY1319" fmla="*/ 298147 h 702700"/>
              <a:gd name="connsiteX1320" fmla="*/ 165529 w 1177916"/>
              <a:gd name="connsiteY1320" fmla="*/ 301136 h 702700"/>
              <a:gd name="connsiteX1321" fmla="*/ 166189 w 1177916"/>
              <a:gd name="connsiteY1321" fmla="*/ 303003 h 702700"/>
              <a:gd name="connsiteX1322" fmla="*/ 165450 w 1177916"/>
              <a:gd name="connsiteY1322" fmla="*/ 306359 h 702700"/>
              <a:gd name="connsiteX1323" fmla="*/ 165154 w 1177916"/>
              <a:gd name="connsiteY1323" fmla="*/ 307703 h 702700"/>
              <a:gd name="connsiteX1324" fmla="*/ 164674 w 1177916"/>
              <a:gd name="connsiteY1324" fmla="*/ 312714 h 702700"/>
              <a:gd name="connsiteX1325" fmla="*/ 163653 w 1177916"/>
              <a:gd name="connsiteY1325" fmla="*/ 315347 h 702700"/>
              <a:gd name="connsiteX1326" fmla="*/ 163215 w 1177916"/>
              <a:gd name="connsiteY1326" fmla="*/ 316491 h 702700"/>
              <a:gd name="connsiteX1327" fmla="*/ 166062 w 1177916"/>
              <a:gd name="connsiteY1327" fmla="*/ 321413 h 702700"/>
              <a:gd name="connsiteX1328" fmla="*/ 166924 w 1177916"/>
              <a:gd name="connsiteY1328" fmla="*/ 323899 h 702700"/>
              <a:gd name="connsiteX1329" fmla="*/ 167919 w 1177916"/>
              <a:gd name="connsiteY1329" fmla="*/ 326760 h 702700"/>
              <a:gd name="connsiteX1330" fmla="*/ 168971 w 1177916"/>
              <a:gd name="connsiteY1330" fmla="*/ 328150 h 702700"/>
              <a:gd name="connsiteX1331" fmla="*/ 169193 w 1177916"/>
              <a:gd name="connsiteY1331" fmla="*/ 328444 h 702700"/>
              <a:gd name="connsiteX1332" fmla="*/ 169929 w 1177916"/>
              <a:gd name="connsiteY1332" fmla="*/ 328951 h 702700"/>
              <a:gd name="connsiteX1333" fmla="*/ 170876 w 1177916"/>
              <a:gd name="connsiteY1333" fmla="*/ 329114 h 702700"/>
              <a:gd name="connsiteX1334" fmla="*/ 172635 w 1177916"/>
              <a:gd name="connsiteY1334" fmla="*/ 329409 h 702700"/>
              <a:gd name="connsiteX1335" fmla="*/ 174466 w 1177916"/>
              <a:gd name="connsiteY1335" fmla="*/ 331338 h 702700"/>
              <a:gd name="connsiteX1336" fmla="*/ 174604 w 1177916"/>
              <a:gd name="connsiteY1336" fmla="*/ 331485 h 702700"/>
              <a:gd name="connsiteX1337" fmla="*/ 175135 w 1177916"/>
              <a:gd name="connsiteY1337" fmla="*/ 332041 h 702700"/>
              <a:gd name="connsiteX1338" fmla="*/ 176919 w 1177916"/>
              <a:gd name="connsiteY1338" fmla="*/ 332123 h 702700"/>
              <a:gd name="connsiteX1339" fmla="*/ 180521 w 1177916"/>
              <a:gd name="connsiteY1339" fmla="*/ 329180 h 702700"/>
              <a:gd name="connsiteX1340" fmla="*/ 181573 w 1177916"/>
              <a:gd name="connsiteY1340" fmla="*/ 329016 h 702700"/>
              <a:gd name="connsiteX1341" fmla="*/ 183182 w 1177916"/>
              <a:gd name="connsiteY1341" fmla="*/ 330553 h 702700"/>
              <a:gd name="connsiteX1342" fmla="*/ 183340 w 1177916"/>
              <a:gd name="connsiteY1342" fmla="*/ 330701 h 702700"/>
              <a:gd name="connsiteX1343" fmla="*/ 183610 w 1177916"/>
              <a:gd name="connsiteY1343" fmla="*/ 334609 h 702700"/>
              <a:gd name="connsiteX1344" fmla="*/ 184364 w 1177916"/>
              <a:gd name="connsiteY1344" fmla="*/ 335442 h 702700"/>
              <a:gd name="connsiteX1345" fmla="*/ 185257 w 1177916"/>
              <a:gd name="connsiteY1345" fmla="*/ 336424 h 702700"/>
              <a:gd name="connsiteX1346" fmla="*/ 188442 w 1177916"/>
              <a:gd name="connsiteY1346" fmla="*/ 338075 h 702700"/>
              <a:gd name="connsiteX1347" fmla="*/ 188491 w 1177916"/>
              <a:gd name="connsiteY1347" fmla="*/ 338288 h 702700"/>
              <a:gd name="connsiteX1348" fmla="*/ 188679 w 1177916"/>
              <a:gd name="connsiteY1348" fmla="*/ 339122 h 702700"/>
              <a:gd name="connsiteX1349" fmla="*/ 188077 w 1177916"/>
              <a:gd name="connsiteY1349" fmla="*/ 340332 h 702700"/>
              <a:gd name="connsiteX1350" fmla="*/ 187610 w 1177916"/>
              <a:gd name="connsiteY1350" fmla="*/ 341280 h 702700"/>
              <a:gd name="connsiteX1351" fmla="*/ 187652 w 1177916"/>
              <a:gd name="connsiteY1351" fmla="*/ 341918 h 702700"/>
              <a:gd name="connsiteX1352" fmla="*/ 187876 w 1177916"/>
              <a:gd name="connsiteY1352" fmla="*/ 345253 h 702700"/>
              <a:gd name="connsiteX1353" fmla="*/ 188233 w 1177916"/>
              <a:gd name="connsiteY1353" fmla="*/ 346332 h 702700"/>
              <a:gd name="connsiteX1354" fmla="*/ 188596 w 1177916"/>
              <a:gd name="connsiteY1354" fmla="*/ 347428 h 702700"/>
              <a:gd name="connsiteX1355" fmla="*/ 190497 w 1177916"/>
              <a:gd name="connsiteY1355" fmla="*/ 349145 h 702700"/>
              <a:gd name="connsiteX1356" fmla="*/ 191096 w 1177916"/>
              <a:gd name="connsiteY1356" fmla="*/ 349701 h 702700"/>
              <a:gd name="connsiteX1357" fmla="*/ 191490 w 1177916"/>
              <a:gd name="connsiteY1357" fmla="*/ 350044 h 702700"/>
              <a:gd name="connsiteX1358" fmla="*/ 191648 w 1177916"/>
              <a:gd name="connsiteY1358" fmla="*/ 350191 h 702700"/>
              <a:gd name="connsiteX1359" fmla="*/ 191642 w 1177916"/>
              <a:gd name="connsiteY1359" fmla="*/ 349913 h 702700"/>
              <a:gd name="connsiteX1360" fmla="*/ 191609 w 1177916"/>
              <a:gd name="connsiteY1360" fmla="*/ 348376 h 702700"/>
              <a:gd name="connsiteX1361" fmla="*/ 191606 w 1177916"/>
              <a:gd name="connsiteY1361" fmla="*/ 348213 h 702700"/>
              <a:gd name="connsiteX1362" fmla="*/ 193177 w 1177916"/>
              <a:gd name="connsiteY1362" fmla="*/ 348540 h 702700"/>
              <a:gd name="connsiteX1363" fmla="*/ 194435 w 1177916"/>
              <a:gd name="connsiteY1363" fmla="*/ 348801 h 702700"/>
              <a:gd name="connsiteX1364" fmla="*/ 195041 w 1177916"/>
              <a:gd name="connsiteY1364" fmla="*/ 349537 h 702700"/>
              <a:gd name="connsiteX1365" fmla="*/ 195520 w 1177916"/>
              <a:gd name="connsiteY1365" fmla="*/ 350911 h 702700"/>
              <a:gd name="connsiteX1366" fmla="*/ 193414 w 1177916"/>
              <a:gd name="connsiteY1366" fmla="*/ 352072 h 702700"/>
              <a:gd name="connsiteX1367" fmla="*/ 192729 w 1177916"/>
              <a:gd name="connsiteY1367" fmla="*/ 352873 h 702700"/>
              <a:gd name="connsiteX1368" fmla="*/ 192674 w 1177916"/>
              <a:gd name="connsiteY1368" fmla="*/ 353282 h 702700"/>
              <a:gd name="connsiteX1369" fmla="*/ 192530 w 1177916"/>
              <a:gd name="connsiteY1369" fmla="*/ 354361 h 702700"/>
              <a:gd name="connsiteX1370" fmla="*/ 193486 w 1177916"/>
              <a:gd name="connsiteY1370" fmla="*/ 357337 h 702700"/>
              <a:gd name="connsiteX1371" fmla="*/ 194580 w 1177916"/>
              <a:gd name="connsiteY1371" fmla="*/ 358056 h 702700"/>
              <a:gd name="connsiteX1372" fmla="*/ 195138 w 1177916"/>
              <a:gd name="connsiteY1372" fmla="*/ 358416 h 702700"/>
              <a:gd name="connsiteX1373" fmla="*/ 196068 w 1177916"/>
              <a:gd name="connsiteY1373" fmla="*/ 358481 h 702700"/>
              <a:gd name="connsiteX1374" fmla="*/ 197170 w 1177916"/>
              <a:gd name="connsiteY1374" fmla="*/ 358547 h 702700"/>
              <a:gd name="connsiteX1375" fmla="*/ 197839 w 1177916"/>
              <a:gd name="connsiteY1375" fmla="*/ 359561 h 702700"/>
              <a:gd name="connsiteX1376" fmla="*/ 197326 w 1177916"/>
              <a:gd name="connsiteY1376" fmla="*/ 360852 h 702700"/>
              <a:gd name="connsiteX1377" fmla="*/ 197205 w 1177916"/>
              <a:gd name="connsiteY1377" fmla="*/ 361163 h 702700"/>
              <a:gd name="connsiteX1378" fmla="*/ 197000 w 1177916"/>
              <a:gd name="connsiteY1378" fmla="*/ 362667 h 702700"/>
              <a:gd name="connsiteX1379" fmla="*/ 196475 w 1177916"/>
              <a:gd name="connsiteY1379" fmla="*/ 366477 h 702700"/>
              <a:gd name="connsiteX1380" fmla="*/ 196776 w 1177916"/>
              <a:gd name="connsiteY1380" fmla="*/ 366886 h 702700"/>
              <a:gd name="connsiteX1381" fmla="*/ 197994 w 1177916"/>
              <a:gd name="connsiteY1381" fmla="*/ 368488 h 702700"/>
              <a:gd name="connsiteX1382" fmla="*/ 198091 w 1177916"/>
              <a:gd name="connsiteY1382" fmla="*/ 368734 h 702700"/>
              <a:gd name="connsiteX1383" fmla="*/ 199137 w 1177916"/>
              <a:gd name="connsiteY1383" fmla="*/ 371350 h 702700"/>
              <a:gd name="connsiteX1384" fmla="*/ 199749 w 1177916"/>
              <a:gd name="connsiteY1384" fmla="*/ 372707 h 702700"/>
              <a:gd name="connsiteX1385" fmla="*/ 200341 w 1177916"/>
              <a:gd name="connsiteY1385" fmla="*/ 374031 h 702700"/>
              <a:gd name="connsiteX1386" fmla="*/ 201498 w 1177916"/>
              <a:gd name="connsiteY1386" fmla="*/ 375519 h 702700"/>
              <a:gd name="connsiteX1387" fmla="*/ 202249 w 1177916"/>
              <a:gd name="connsiteY1387" fmla="*/ 375928 h 702700"/>
              <a:gd name="connsiteX1388" fmla="*/ 203277 w 1177916"/>
              <a:gd name="connsiteY1388" fmla="*/ 376468 h 702700"/>
              <a:gd name="connsiteX1389" fmla="*/ 203696 w 1177916"/>
              <a:gd name="connsiteY1389" fmla="*/ 377596 h 702700"/>
              <a:gd name="connsiteX1390" fmla="*/ 203593 w 1177916"/>
              <a:gd name="connsiteY1390" fmla="*/ 378185 h 702700"/>
              <a:gd name="connsiteX1391" fmla="*/ 203433 w 1177916"/>
              <a:gd name="connsiteY1391" fmla="*/ 379084 h 702700"/>
              <a:gd name="connsiteX1392" fmla="*/ 202007 w 1177916"/>
              <a:gd name="connsiteY1392" fmla="*/ 380000 h 702700"/>
              <a:gd name="connsiteX1393" fmla="*/ 201322 w 1177916"/>
              <a:gd name="connsiteY1393" fmla="*/ 381095 h 702700"/>
              <a:gd name="connsiteX1394" fmla="*/ 201130 w 1177916"/>
              <a:gd name="connsiteY1394" fmla="*/ 381406 h 702700"/>
              <a:gd name="connsiteX1395" fmla="*/ 201001 w 1177916"/>
              <a:gd name="connsiteY1395" fmla="*/ 382420 h 702700"/>
              <a:gd name="connsiteX1396" fmla="*/ 201196 w 1177916"/>
              <a:gd name="connsiteY1396" fmla="*/ 382698 h 702700"/>
              <a:gd name="connsiteX1397" fmla="*/ 202339 w 1177916"/>
              <a:gd name="connsiteY1397" fmla="*/ 384088 h 702700"/>
              <a:gd name="connsiteX1398" fmla="*/ 203683 w 1177916"/>
              <a:gd name="connsiteY1398" fmla="*/ 384840 h 702700"/>
              <a:gd name="connsiteX1399" fmla="*/ 206819 w 1177916"/>
              <a:gd name="connsiteY1399" fmla="*/ 385624 h 702700"/>
              <a:gd name="connsiteX1400" fmla="*/ 208314 w 1177916"/>
              <a:gd name="connsiteY1400" fmla="*/ 389026 h 702700"/>
              <a:gd name="connsiteX1401" fmla="*/ 208582 w 1177916"/>
              <a:gd name="connsiteY1401" fmla="*/ 389631 h 702700"/>
              <a:gd name="connsiteX1402" fmla="*/ 209784 w 1177916"/>
              <a:gd name="connsiteY1402" fmla="*/ 391053 h 702700"/>
              <a:gd name="connsiteX1403" fmla="*/ 210781 w 1177916"/>
              <a:gd name="connsiteY1403" fmla="*/ 391609 h 702700"/>
              <a:gd name="connsiteX1404" fmla="*/ 212236 w 1177916"/>
              <a:gd name="connsiteY1404" fmla="*/ 392427 h 702700"/>
              <a:gd name="connsiteX1405" fmla="*/ 213090 w 1177916"/>
              <a:gd name="connsiteY1405" fmla="*/ 392721 h 702700"/>
              <a:gd name="connsiteX1406" fmla="*/ 213456 w 1177916"/>
              <a:gd name="connsiteY1406" fmla="*/ 392835 h 702700"/>
              <a:gd name="connsiteX1407" fmla="*/ 214753 w 1177916"/>
              <a:gd name="connsiteY1407" fmla="*/ 393261 h 702700"/>
              <a:gd name="connsiteX1408" fmla="*/ 215454 w 1177916"/>
              <a:gd name="connsiteY1408" fmla="*/ 392688 h 702700"/>
              <a:gd name="connsiteX1409" fmla="*/ 217488 w 1177916"/>
              <a:gd name="connsiteY1409" fmla="*/ 391004 h 702700"/>
              <a:gd name="connsiteX1410" fmla="*/ 217910 w 1177916"/>
              <a:gd name="connsiteY1410" fmla="*/ 391053 h 702700"/>
              <a:gd name="connsiteX1411" fmla="*/ 218657 w 1177916"/>
              <a:gd name="connsiteY1411" fmla="*/ 391135 h 702700"/>
              <a:gd name="connsiteX1412" fmla="*/ 219571 w 1177916"/>
              <a:gd name="connsiteY1412" fmla="*/ 392067 h 702700"/>
              <a:gd name="connsiteX1413" fmla="*/ 220688 w 1177916"/>
              <a:gd name="connsiteY1413" fmla="*/ 397545 h 702700"/>
              <a:gd name="connsiteX1414" fmla="*/ 223754 w 1177916"/>
              <a:gd name="connsiteY1414" fmla="*/ 399180 h 702700"/>
              <a:gd name="connsiteX1415" fmla="*/ 224547 w 1177916"/>
              <a:gd name="connsiteY1415" fmla="*/ 400063 h 702700"/>
              <a:gd name="connsiteX1416" fmla="*/ 224720 w 1177916"/>
              <a:gd name="connsiteY1416" fmla="*/ 401109 h 702700"/>
              <a:gd name="connsiteX1417" fmla="*/ 223645 w 1177916"/>
              <a:gd name="connsiteY1417" fmla="*/ 403889 h 702700"/>
              <a:gd name="connsiteX1418" fmla="*/ 223844 w 1177916"/>
              <a:gd name="connsiteY1418" fmla="*/ 404641 h 702700"/>
              <a:gd name="connsiteX1419" fmla="*/ 224537 w 1177916"/>
              <a:gd name="connsiteY1419" fmla="*/ 407257 h 702700"/>
              <a:gd name="connsiteX1420" fmla="*/ 224840 w 1177916"/>
              <a:gd name="connsiteY1420" fmla="*/ 408369 h 702700"/>
              <a:gd name="connsiteX1421" fmla="*/ 224894 w 1177916"/>
              <a:gd name="connsiteY1421" fmla="*/ 408565 h 702700"/>
              <a:gd name="connsiteX1422" fmla="*/ 225623 w 1177916"/>
              <a:gd name="connsiteY1422" fmla="*/ 409497 h 702700"/>
              <a:gd name="connsiteX1423" fmla="*/ 226511 w 1177916"/>
              <a:gd name="connsiteY1423" fmla="*/ 410037 h 702700"/>
              <a:gd name="connsiteX1424" fmla="*/ 228136 w 1177916"/>
              <a:gd name="connsiteY1424" fmla="*/ 411002 h 702700"/>
              <a:gd name="connsiteX1425" fmla="*/ 228820 w 1177916"/>
              <a:gd name="connsiteY1425" fmla="*/ 411476 h 702700"/>
              <a:gd name="connsiteX1426" fmla="*/ 229856 w 1177916"/>
              <a:gd name="connsiteY1426" fmla="*/ 411459 h 702700"/>
              <a:gd name="connsiteX1427" fmla="*/ 230940 w 1177916"/>
              <a:gd name="connsiteY1427" fmla="*/ 410887 h 702700"/>
              <a:gd name="connsiteX1428" fmla="*/ 232024 w 1177916"/>
              <a:gd name="connsiteY1428" fmla="*/ 410299 h 702700"/>
              <a:gd name="connsiteX1429" fmla="*/ 233071 w 1177916"/>
              <a:gd name="connsiteY1429" fmla="*/ 410495 h 702700"/>
              <a:gd name="connsiteX1430" fmla="*/ 234281 w 1177916"/>
              <a:gd name="connsiteY1430" fmla="*/ 412408 h 702700"/>
              <a:gd name="connsiteX1431" fmla="*/ 235681 w 1177916"/>
              <a:gd name="connsiteY1431" fmla="*/ 414615 h 702700"/>
              <a:gd name="connsiteX1432" fmla="*/ 235800 w 1177916"/>
              <a:gd name="connsiteY1432" fmla="*/ 414730 h 702700"/>
              <a:gd name="connsiteX1433" fmla="*/ 236474 w 1177916"/>
              <a:gd name="connsiteY1433" fmla="*/ 415302 h 702700"/>
              <a:gd name="connsiteX1434" fmla="*/ 236974 w 1177916"/>
              <a:gd name="connsiteY1434" fmla="*/ 415482 h 702700"/>
              <a:gd name="connsiteX1435" fmla="*/ 239544 w 1177916"/>
              <a:gd name="connsiteY1435" fmla="*/ 416398 h 702700"/>
              <a:gd name="connsiteX1436" fmla="*/ 240705 w 1177916"/>
              <a:gd name="connsiteY1436" fmla="*/ 417395 h 702700"/>
              <a:gd name="connsiteX1437" fmla="*/ 240812 w 1177916"/>
              <a:gd name="connsiteY1437" fmla="*/ 418196 h 702700"/>
              <a:gd name="connsiteX1438" fmla="*/ 239755 w 1177916"/>
              <a:gd name="connsiteY1438" fmla="*/ 420060 h 702700"/>
              <a:gd name="connsiteX1439" fmla="*/ 240233 w 1177916"/>
              <a:gd name="connsiteY1439" fmla="*/ 421614 h 702700"/>
              <a:gd name="connsiteX1440" fmla="*/ 240619 w 1177916"/>
              <a:gd name="connsiteY1440" fmla="*/ 422006 h 702700"/>
              <a:gd name="connsiteX1441" fmla="*/ 241026 w 1177916"/>
              <a:gd name="connsiteY1441" fmla="*/ 422415 h 702700"/>
              <a:gd name="connsiteX1442" fmla="*/ 241726 w 1177916"/>
              <a:gd name="connsiteY1442" fmla="*/ 422578 h 702700"/>
              <a:gd name="connsiteX1443" fmla="*/ 243117 w 1177916"/>
              <a:gd name="connsiteY1443" fmla="*/ 422873 h 702700"/>
              <a:gd name="connsiteX1444" fmla="*/ 243846 w 1177916"/>
              <a:gd name="connsiteY1444" fmla="*/ 423870 h 702700"/>
              <a:gd name="connsiteX1445" fmla="*/ 243083 w 1177916"/>
              <a:gd name="connsiteY1445" fmla="*/ 424966 h 702700"/>
              <a:gd name="connsiteX1446" fmla="*/ 242159 w 1177916"/>
              <a:gd name="connsiteY1446" fmla="*/ 426274 h 702700"/>
              <a:gd name="connsiteX1447" fmla="*/ 242815 w 1177916"/>
              <a:gd name="connsiteY1447" fmla="*/ 427876 h 702700"/>
              <a:gd name="connsiteX1448" fmla="*/ 242972 w 1177916"/>
              <a:gd name="connsiteY1448" fmla="*/ 428252 h 702700"/>
              <a:gd name="connsiteX1449" fmla="*/ 243183 w 1177916"/>
              <a:gd name="connsiteY1449" fmla="*/ 428775 h 702700"/>
              <a:gd name="connsiteX1450" fmla="*/ 242923 w 1177916"/>
              <a:gd name="connsiteY1450" fmla="*/ 429773 h 702700"/>
              <a:gd name="connsiteX1451" fmla="*/ 242862 w 1177916"/>
              <a:gd name="connsiteY1451" fmla="*/ 430002 h 702700"/>
              <a:gd name="connsiteX1452" fmla="*/ 241243 w 1177916"/>
              <a:gd name="connsiteY1452" fmla="*/ 431016 h 702700"/>
              <a:gd name="connsiteX1453" fmla="*/ 239824 w 1177916"/>
              <a:gd name="connsiteY1453" fmla="*/ 431899 h 702700"/>
              <a:gd name="connsiteX1454" fmla="*/ 239683 w 1177916"/>
              <a:gd name="connsiteY1454" fmla="*/ 432226 h 702700"/>
              <a:gd name="connsiteX1455" fmla="*/ 239383 w 1177916"/>
              <a:gd name="connsiteY1455" fmla="*/ 432945 h 702700"/>
              <a:gd name="connsiteX1456" fmla="*/ 239453 w 1177916"/>
              <a:gd name="connsiteY1456" fmla="*/ 433141 h 702700"/>
              <a:gd name="connsiteX1457" fmla="*/ 239574 w 1177916"/>
              <a:gd name="connsiteY1457" fmla="*/ 433485 h 702700"/>
              <a:gd name="connsiteX1458" fmla="*/ 239801 w 1177916"/>
              <a:gd name="connsiteY1458" fmla="*/ 434122 h 702700"/>
              <a:gd name="connsiteX1459" fmla="*/ 241207 w 1177916"/>
              <a:gd name="connsiteY1459" fmla="*/ 435267 h 702700"/>
              <a:gd name="connsiteX1460" fmla="*/ 242622 w 1177916"/>
              <a:gd name="connsiteY1460" fmla="*/ 435643 h 702700"/>
              <a:gd name="connsiteX1461" fmla="*/ 249156 w 1177916"/>
              <a:gd name="connsiteY1461" fmla="*/ 435643 h 702700"/>
              <a:gd name="connsiteX1462" fmla="*/ 251792 w 1177916"/>
              <a:gd name="connsiteY1462" fmla="*/ 437033 h 702700"/>
              <a:gd name="connsiteX1463" fmla="*/ 253536 w 1177916"/>
              <a:gd name="connsiteY1463" fmla="*/ 437049 h 702700"/>
              <a:gd name="connsiteX1464" fmla="*/ 256167 w 1177916"/>
              <a:gd name="connsiteY1464" fmla="*/ 437082 h 702700"/>
              <a:gd name="connsiteX1465" fmla="*/ 257032 w 1177916"/>
              <a:gd name="connsiteY1465" fmla="*/ 437474 h 702700"/>
              <a:gd name="connsiteX1466" fmla="*/ 257272 w 1177916"/>
              <a:gd name="connsiteY1466" fmla="*/ 437589 h 702700"/>
              <a:gd name="connsiteX1467" fmla="*/ 259405 w 1177916"/>
              <a:gd name="connsiteY1467" fmla="*/ 440156 h 702700"/>
              <a:gd name="connsiteX1468" fmla="*/ 260170 w 1177916"/>
              <a:gd name="connsiteY1468" fmla="*/ 440679 h 702700"/>
              <a:gd name="connsiteX1469" fmla="*/ 260935 w 1177916"/>
              <a:gd name="connsiteY1469" fmla="*/ 441219 h 702700"/>
              <a:gd name="connsiteX1470" fmla="*/ 262961 w 1177916"/>
              <a:gd name="connsiteY1470" fmla="*/ 441987 h 702700"/>
              <a:gd name="connsiteX1471" fmla="*/ 263718 w 1177916"/>
              <a:gd name="connsiteY1471" fmla="*/ 442445 h 702700"/>
              <a:gd name="connsiteX1472" fmla="*/ 264187 w 1177916"/>
              <a:gd name="connsiteY1472" fmla="*/ 442739 h 702700"/>
              <a:gd name="connsiteX1473" fmla="*/ 265203 w 1177916"/>
              <a:gd name="connsiteY1473" fmla="*/ 443949 h 702700"/>
              <a:gd name="connsiteX1474" fmla="*/ 265710 w 1177916"/>
              <a:gd name="connsiteY1474" fmla="*/ 444554 h 702700"/>
              <a:gd name="connsiteX1475" fmla="*/ 266611 w 1177916"/>
              <a:gd name="connsiteY1475" fmla="*/ 447040 h 702700"/>
              <a:gd name="connsiteX1476" fmla="*/ 269829 w 1177916"/>
              <a:gd name="connsiteY1476" fmla="*/ 448413 h 702700"/>
              <a:gd name="connsiteX1477" fmla="*/ 273056 w 1177916"/>
              <a:gd name="connsiteY1477" fmla="*/ 449771 h 702700"/>
              <a:gd name="connsiteX1478" fmla="*/ 276014 w 1177916"/>
              <a:gd name="connsiteY1478" fmla="*/ 452567 h 702700"/>
              <a:gd name="connsiteX1479" fmla="*/ 276171 w 1177916"/>
              <a:gd name="connsiteY1479" fmla="*/ 452714 h 702700"/>
              <a:gd name="connsiteX1480" fmla="*/ 276845 w 1177916"/>
              <a:gd name="connsiteY1480" fmla="*/ 452730 h 702700"/>
              <a:gd name="connsiteX1481" fmla="*/ 277064 w 1177916"/>
              <a:gd name="connsiteY1481" fmla="*/ 452648 h 702700"/>
              <a:gd name="connsiteX1482" fmla="*/ 277901 w 1177916"/>
              <a:gd name="connsiteY1482" fmla="*/ 452370 h 702700"/>
              <a:gd name="connsiteX1483" fmla="*/ 280764 w 1177916"/>
              <a:gd name="connsiteY1483" fmla="*/ 449476 h 702700"/>
              <a:gd name="connsiteX1484" fmla="*/ 282429 w 1177916"/>
              <a:gd name="connsiteY1484" fmla="*/ 449362 h 702700"/>
              <a:gd name="connsiteX1485" fmla="*/ 283165 w 1177916"/>
              <a:gd name="connsiteY1485" fmla="*/ 449754 h 702700"/>
              <a:gd name="connsiteX1486" fmla="*/ 283832 w 1177916"/>
              <a:gd name="connsiteY1486" fmla="*/ 450931 h 702700"/>
              <a:gd name="connsiteX1487" fmla="*/ 283067 w 1177916"/>
              <a:gd name="connsiteY1487" fmla="*/ 454055 h 702700"/>
              <a:gd name="connsiteX1488" fmla="*/ 282998 w 1177916"/>
              <a:gd name="connsiteY1488" fmla="*/ 454333 h 702700"/>
              <a:gd name="connsiteX1489" fmla="*/ 284893 w 1177916"/>
              <a:gd name="connsiteY1489" fmla="*/ 455837 h 702700"/>
              <a:gd name="connsiteX1490" fmla="*/ 286612 w 1177916"/>
              <a:gd name="connsiteY1490" fmla="*/ 456066 h 702700"/>
              <a:gd name="connsiteX1491" fmla="*/ 287910 w 1177916"/>
              <a:gd name="connsiteY1491" fmla="*/ 456246 h 702700"/>
              <a:gd name="connsiteX1492" fmla="*/ 289018 w 1177916"/>
              <a:gd name="connsiteY1492" fmla="*/ 456376 h 702700"/>
              <a:gd name="connsiteX1493" fmla="*/ 290137 w 1177916"/>
              <a:gd name="connsiteY1493" fmla="*/ 455526 h 702700"/>
              <a:gd name="connsiteX1494" fmla="*/ 291396 w 1177916"/>
              <a:gd name="connsiteY1494" fmla="*/ 452812 h 702700"/>
              <a:gd name="connsiteX1495" fmla="*/ 291811 w 1177916"/>
              <a:gd name="connsiteY1495" fmla="*/ 452370 h 702700"/>
              <a:gd name="connsiteX1496" fmla="*/ 292392 w 1177916"/>
              <a:gd name="connsiteY1496" fmla="*/ 451765 h 702700"/>
              <a:gd name="connsiteX1497" fmla="*/ 293500 w 1177916"/>
              <a:gd name="connsiteY1497" fmla="*/ 451831 h 702700"/>
              <a:gd name="connsiteX1498" fmla="*/ 294055 w 1177916"/>
              <a:gd name="connsiteY1498" fmla="*/ 452305 h 702700"/>
              <a:gd name="connsiteX1499" fmla="*/ 294663 w 1177916"/>
              <a:gd name="connsiteY1499" fmla="*/ 452828 h 702700"/>
              <a:gd name="connsiteX1500" fmla="*/ 296852 w 1177916"/>
              <a:gd name="connsiteY1500" fmla="*/ 455902 h 702700"/>
              <a:gd name="connsiteX1501" fmla="*/ 297804 w 1177916"/>
              <a:gd name="connsiteY1501" fmla="*/ 456425 h 702700"/>
              <a:gd name="connsiteX1502" fmla="*/ 298200 w 1177916"/>
              <a:gd name="connsiteY1502" fmla="*/ 456654 h 702700"/>
              <a:gd name="connsiteX1503" fmla="*/ 300177 w 1177916"/>
              <a:gd name="connsiteY1503" fmla="*/ 456295 h 702700"/>
              <a:gd name="connsiteX1504" fmla="*/ 303695 w 1177916"/>
              <a:gd name="connsiteY1504" fmla="*/ 455101 h 702700"/>
              <a:gd name="connsiteX1505" fmla="*/ 304258 w 1177916"/>
              <a:gd name="connsiteY1505" fmla="*/ 454905 h 702700"/>
              <a:gd name="connsiteX1506" fmla="*/ 305983 w 1177916"/>
              <a:gd name="connsiteY1506" fmla="*/ 455117 h 702700"/>
              <a:gd name="connsiteX1507" fmla="*/ 308980 w 1177916"/>
              <a:gd name="connsiteY1507" fmla="*/ 457505 h 702700"/>
              <a:gd name="connsiteX1508" fmla="*/ 310815 w 1177916"/>
              <a:gd name="connsiteY1508" fmla="*/ 459009 h 702700"/>
              <a:gd name="connsiteX1509" fmla="*/ 311732 w 1177916"/>
              <a:gd name="connsiteY1509" fmla="*/ 459761 h 702700"/>
              <a:gd name="connsiteX1510" fmla="*/ 313519 w 1177916"/>
              <a:gd name="connsiteY1510" fmla="*/ 459843 h 702700"/>
              <a:gd name="connsiteX1511" fmla="*/ 314755 w 1177916"/>
              <a:gd name="connsiteY1511" fmla="*/ 459483 h 702700"/>
              <a:gd name="connsiteX1512" fmla="*/ 316747 w 1177916"/>
              <a:gd name="connsiteY1512" fmla="*/ 457505 h 702700"/>
              <a:gd name="connsiteX1513" fmla="*/ 317923 w 1177916"/>
              <a:gd name="connsiteY1513" fmla="*/ 456965 h 702700"/>
              <a:gd name="connsiteX1514" fmla="*/ 318907 w 1177916"/>
              <a:gd name="connsiteY1514" fmla="*/ 457227 h 702700"/>
              <a:gd name="connsiteX1515" fmla="*/ 321291 w 1177916"/>
              <a:gd name="connsiteY1515" fmla="*/ 459418 h 702700"/>
              <a:gd name="connsiteX1516" fmla="*/ 321888 w 1177916"/>
              <a:gd name="connsiteY1516" fmla="*/ 459401 h 702700"/>
              <a:gd name="connsiteX1517" fmla="*/ 323078 w 1177916"/>
              <a:gd name="connsiteY1517" fmla="*/ 459369 h 702700"/>
              <a:gd name="connsiteX1518" fmla="*/ 325737 w 1177916"/>
              <a:gd name="connsiteY1518" fmla="*/ 458535 h 702700"/>
              <a:gd name="connsiteX1519" fmla="*/ 327256 w 1177916"/>
              <a:gd name="connsiteY1519" fmla="*/ 457734 h 702700"/>
              <a:gd name="connsiteX1520" fmla="*/ 328772 w 1177916"/>
              <a:gd name="connsiteY1520" fmla="*/ 456949 h 702700"/>
              <a:gd name="connsiteX1521" fmla="*/ 330449 w 1177916"/>
              <a:gd name="connsiteY1521" fmla="*/ 456851 h 702700"/>
              <a:gd name="connsiteX1522" fmla="*/ 330623 w 1177916"/>
              <a:gd name="connsiteY1522" fmla="*/ 456834 h 702700"/>
              <a:gd name="connsiteX1523" fmla="*/ 331720 w 1177916"/>
              <a:gd name="connsiteY1523" fmla="*/ 458093 h 702700"/>
              <a:gd name="connsiteX1524" fmla="*/ 331903 w 1177916"/>
              <a:gd name="connsiteY1524" fmla="*/ 458518 h 702700"/>
              <a:gd name="connsiteX1525" fmla="*/ 332822 w 1177916"/>
              <a:gd name="connsiteY1525" fmla="*/ 458911 h 702700"/>
              <a:gd name="connsiteX1526" fmla="*/ 333612 w 1177916"/>
              <a:gd name="connsiteY1526" fmla="*/ 460153 h 702700"/>
              <a:gd name="connsiteX1527" fmla="*/ 335034 w 1177916"/>
              <a:gd name="connsiteY1527" fmla="*/ 459614 h 702700"/>
              <a:gd name="connsiteX1528" fmla="*/ 336458 w 1177916"/>
              <a:gd name="connsiteY1528" fmla="*/ 459058 h 702700"/>
              <a:gd name="connsiteX1529" fmla="*/ 340226 w 1177916"/>
              <a:gd name="connsiteY1529" fmla="*/ 458224 h 702700"/>
              <a:gd name="connsiteX1530" fmla="*/ 342353 w 1177916"/>
              <a:gd name="connsiteY1530" fmla="*/ 458191 h 702700"/>
              <a:gd name="connsiteX1531" fmla="*/ 342638 w 1177916"/>
              <a:gd name="connsiteY1531" fmla="*/ 458191 h 702700"/>
              <a:gd name="connsiteX1532" fmla="*/ 344278 w 1177916"/>
              <a:gd name="connsiteY1532" fmla="*/ 459271 h 702700"/>
              <a:gd name="connsiteX1533" fmla="*/ 345386 w 1177916"/>
              <a:gd name="connsiteY1533" fmla="*/ 460023 h 702700"/>
              <a:gd name="connsiteX1534" fmla="*/ 346555 w 1177916"/>
              <a:gd name="connsiteY1534" fmla="*/ 460333 h 702700"/>
              <a:gd name="connsiteX1535" fmla="*/ 347177 w 1177916"/>
              <a:gd name="connsiteY1535" fmla="*/ 459777 h 702700"/>
              <a:gd name="connsiteX1536" fmla="*/ 348001 w 1177916"/>
              <a:gd name="connsiteY1536" fmla="*/ 457374 h 702700"/>
              <a:gd name="connsiteX1537" fmla="*/ 350784 w 1177916"/>
              <a:gd name="connsiteY1537" fmla="*/ 456344 h 702700"/>
              <a:gd name="connsiteX1538" fmla="*/ 350879 w 1177916"/>
              <a:gd name="connsiteY1538" fmla="*/ 456049 h 702700"/>
              <a:gd name="connsiteX1539" fmla="*/ 351039 w 1177916"/>
              <a:gd name="connsiteY1539" fmla="*/ 455542 h 702700"/>
              <a:gd name="connsiteX1540" fmla="*/ 350375 w 1177916"/>
              <a:gd name="connsiteY1540" fmla="*/ 453891 h 702700"/>
              <a:gd name="connsiteX1541" fmla="*/ 349713 w 1177916"/>
              <a:gd name="connsiteY1541" fmla="*/ 452240 h 702700"/>
              <a:gd name="connsiteX1542" fmla="*/ 350220 w 1177916"/>
              <a:gd name="connsiteY1542" fmla="*/ 450768 h 702700"/>
              <a:gd name="connsiteX1543" fmla="*/ 351214 w 1177916"/>
              <a:gd name="connsiteY1543" fmla="*/ 449901 h 702700"/>
              <a:gd name="connsiteX1544" fmla="*/ 352631 w 1177916"/>
              <a:gd name="connsiteY1544" fmla="*/ 449983 h 702700"/>
              <a:gd name="connsiteX1545" fmla="*/ 353796 w 1177916"/>
              <a:gd name="connsiteY1545" fmla="*/ 450670 h 702700"/>
              <a:gd name="connsiteX1546" fmla="*/ 355187 w 1177916"/>
              <a:gd name="connsiteY1546" fmla="*/ 453597 h 702700"/>
              <a:gd name="connsiteX1547" fmla="*/ 357695 w 1177916"/>
              <a:gd name="connsiteY1547" fmla="*/ 455608 h 702700"/>
              <a:gd name="connsiteX1548" fmla="*/ 359667 w 1177916"/>
              <a:gd name="connsiteY1548" fmla="*/ 455559 h 702700"/>
              <a:gd name="connsiteX1549" fmla="*/ 360720 w 1177916"/>
              <a:gd name="connsiteY1549" fmla="*/ 455019 h 702700"/>
              <a:gd name="connsiteX1550" fmla="*/ 362655 w 1177916"/>
              <a:gd name="connsiteY1550" fmla="*/ 452485 h 702700"/>
              <a:gd name="connsiteX1551" fmla="*/ 363088 w 1177916"/>
              <a:gd name="connsiteY1551" fmla="*/ 452387 h 702700"/>
              <a:gd name="connsiteX1552" fmla="*/ 365045 w 1177916"/>
              <a:gd name="connsiteY1552" fmla="*/ 454005 h 702700"/>
              <a:gd name="connsiteX1553" fmla="*/ 366260 w 1177916"/>
              <a:gd name="connsiteY1553" fmla="*/ 455870 h 702700"/>
              <a:gd name="connsiteX1554" fmla="*/ 366190 w 1177916"/>
              <a:gd name="connsiteY1554" fmla="*/ 456802 h 702700"/>
              <a:gd name="connsiteX1555" fmla="*/ 366633 w 1177916"/>
              <a:gd name="connsiteY1555" fmla="*/ 456785 h 702700"/>
              <a:gd name="connsiteX1556" fmla="*/ 367485 w 1177916"/>
              <a:gd name="connsiteY1556" fmla="*/ 456753 h 702700"/>
              <a:gd name="connsiteX1557" fmla="*/ 369792 w 1177916"/>
              <a:gd name="connsiteY1557" fmla="*/ 453989 h 702700"/>
              <a:gd name="connsiteX1558" fmla="*/ 371949 w 1177916"/>
              <a:gd name="connsiteY1558" fmla="*/ 454071 h 702700"/>
              <a:gd name="connsiteX1559" fmla="*/ 374222 w 1177916"/>
              <a:gd name="connsiteY1559" fmla="*/ 455232 h 702700"/>
              <a:gd name="connsiteX1560" fmla="*/ 376800 w 1177916"/>
              <a:gd name="connsiteY1560" fmla="*/ 455902 h 702700"/>
              <a:gd name="connsiteX1561" fmla="*/ 379621 w 1177916"/>
              <a:gd name="connsiteY1561" fmla="*/ 457554 h 702700"/>
              <a:gd name="connsiteX1562" fmla="*/ 381460 w 1177916"/>
              <a:gd name="connsiteY1562" fmla="*/ 458617 h 702700"/>
              <a:gd name="connsiteX1563" fmla="*/ 382106 w 1177916"/>
              <a:gd name="connsiteY1563" fmla="*/ 458535 h 702700"/>
              <a:gd name="connsiteX1564" fmla="*/ 385287 w 1177916"/>
              <a:gd name="connsiteY1564" fmla="*/ 458159 h 702700"/>
              <a:gd name="connsiteX1565" fmla="*/ 385959 w 1177916"/>
              <a:gd name="connsiteY1565" fmla="*/ 458780 h 702700"/>
              <a:gd name="connsiteX1566" fmla="*/ 385614 w 1177916"/>
              <a:gd name="connsiteY1566" fmla="*/ 459630 h 702700"/>
              <a:gd name="connsiteX1567" fmla="*/ 385329 w 1177916"/>
              <a:gd name="connsiteY1567" fmla="*/ 460333 h 702700"/>
              <a:gd name="connsiteX1568" fmla="*/ 385511 w 1177916"/>
              <a:gd name="connsiteY1568" fmla="*/ 460644 h 702700"/>
              <a:gd name="connsiteX1569" fmla="*/ 385692 w 1177916"/>
              <a:gd name="connsiteY1569" fmla="*/ 460955 h 702700"/>
              <a:gd name="connsiteX1570" fmla="*/ 388961 w 1177916"/>
              <a:gd name="connsiteY1570" fmla="*/ 460791 h 702700"/>
              <a:gd name="connsiteX1571" fmla="*/ 391109 w 1177916"/>
              <a:gd name="connsiteY1571" fmla="*/ 461870 h 702700"/>
              <a:gd name="connsiteX1572" fmla="*/ 392833 w 1177916"/>
              <a:gd name="connsiteY1572" fmla="*/ 462067 h 702700"/>
              <a:gd name="connsiteX1573" fmla="*/ 393408 w 1177916"/>
              <a:gd name="connsiteY1573" fmla="*/ 461805 h 702700"/>
              <a:gd name="connsiteX1574" fmla="*/ 393637 w 1177916"/>
              <a:gd name="connsiteY1574" fmla="*/ 461707 h 702700"/>
              <a:gd name="connsiteX1575" fmla="*/ 393892 w 1177916"/>
              <a:gd name="connsiteY1575" fmla="*/ 461233 h 702700"/>
              <a:gd name="connsiteX1576" fmla="*/ 394201 w 1177916"/>
              <a:gd name="connsiteY1576" fmla="*/ 460660 h 702700"/>
              <a:gd name="connsiteX1577" fmla="*/ 394275 w 1177916"/>
              <a:gd name="connsiteY1577" fmla="*/ 459418 h 702700"/>
              <a:gd name="connsiteX1578" fmla="*/ 393421 w 1177916"/>
              <a:gd name="connsiteY1578" fmla="*/ 458289 h 702700"/>
              <a:gd name="connsiteX1579" fmla="*/ 393063 w 1177916"/>
              <a:gd name="connsiteY1579" fmla="*/ 457047 h 702700"/>
              <a:gd name="connsiteX1580" fmla="*/ 393348 w 1177916"/>
              <a:gd name="connsiteY1580" fmla="*/ 456246 h 702700"/>
              <a:gd name="connsiteX1581" fmla="*/ 393634 w 1177916"/>
              <a:gd name="connsiteY1581" fmla="*/ 455444 h 702700"/>
              <a:gd name="connsiteX1582" fmla="*/ 394193 w 1177916"/>
              <a:gd name="connsiteY1582" fmla="*/ 454888 h 702700"/>
              <a:gd name="connsiteX1583" fmla="*/ 395614 w 1177916"/>
              <a:gd name="connsiteY1583" fmla="*/ 454594 h 702700"/>
              <a:gd name="connsiteX1584" fmla="*/ 396840 w 1177916"/>
              <a:gd name="connsiteY1584" fmla="*/ 455232 h 702700"/>
              <a:gd name="connsiteX1585" fmla="*/ 399478 w 1177916"/>
              <a:gd name="connsiteY1585" fmla="*/ 456736 h 702700"/>
              <a:gd name="connsiteX1586" fmla="*/ 401942 w 1177916"/>
              <a:gd name="connsiteY1586" fmla="*/ 456818 h 702700"/>
              <a:gd name="connsiteX1587" fmla="*/ 402490 w 1177916"/>
              <a:gd name="connsiteY1587" fmla="*/ 457194 h 702700"/>
              <a:gd name="connsiteX1588" fmla="*/ 403044 w 1177916"/>
              <a:gd name="connsiteY1588" fmla="*/ 457570 h 702700"/>
              <a:gd name="connsiteX1589" fmla="*/ 403919 w 1177916"/>
              <a:gd name="connsiteY1589" fmla="*/ 459630 h 702700"/>
              <a:gd name="connsiteX1590" fmla="*/ 404795 w 1177916"/>
              <a:gd name="connsiteY1590" fmla="*/ 461691 h 702700"/>
              <a:gd name="connsiteX1591" fmla="*/ 405224 w 1177916"/>
              <a:gd name="connsiteY1591" fmla="*/ 462001 h 702700"/>
              <a:gd name="connsiteX1592" fmla="*/ 405652 w 1177916"/>
              <a:gd name="connsiteY1592" fmla="*/ 462312 h 702700"/>
              <a:gd name="connsiteX1593" fmla="*/ 407791 w 1177916"/>
              <a:gd name="connsiteY1593" fmla="*/ 462034 h 702700"/>
              <a:gd name="connsiteX1594" fmla="*/ 408244 w 1177916"/>
              <a:gd name="connsiteY1594" fmla="*/ 461968 h 702700"/>
              <a:gd name="connsiteX1595" fmla="*/ 409840 w 1177916"/>
              <a:gd name="connsiteY1595" fmla="*/ 462786 h 702700"/>
              <a:gd name="connsiteX1596" fmla="*/ 411563 w 1177916"/>
              <a:gd name="connsiteY1596" fmla="*/ 462982 h 702700"/>
              <a:gd name="connsiteX1597" fmla="*/ 412309 w 1177916"/>
              <a:gd name="connsiteY1597" fmla="*/ 462492 h 702700"/>
              <a:gd name="connsiteX1598" fmla="*/ 412518 w 1177916"/>
              <a:gd name="connsiteY1598" fmla="*/ 462001 h 702700"/>
              <a:gd name="connsiteX1599" fmla="*/ 412623 w 1177916"/>
              <a:gd name="connsiteY1599" fmla="*/ 461756 h 702700"/>
              <a:gd name="connsiteX1600" fmla="*/ 412363 w 1177916"/>
              <a:gd name="connsiteY1600" fmla="*/ 460121 h 702700"/>
              <a:gd name="connsiteX1601" fmla="*/ 412098 w 1177916"/>
              <a:gd name="connsiteY1601" fmla="*/ 458469 h 702700"/>
              <a:gd name="connsiteX1602" fmla="*/ 412796 w 1177916"/>
              <a:gd name="connsiteY1602" fmla="*/ 456360 h 702700"/>
              <a:gd name="connsiteX1603" fmla="*/ 413978 w 1177916"/>
              <a:gd name="connsiteY1603" fmla="*/ 455003 h 702700"/>
              <a:gd name="connsiteX1604" fmla="*/ 415088 w 1177916"/>
              <a:gd name="connsiteY1604" fmla="*/ 454888 h 702700"/>
              <a:gd name="connsiteX1605" fmla="*/ 416602 w 1177916"/>
              <a:gd name="connsiteY1605" fmla="*/ 455363 h 702700"/>
              <a:gd name="connsiteX1606" fmla="*/ 417363 w 1177916"/>
              <a:gd name="connsiteY1606" fmla="*/ 455592 h 702700"/>
              <a:gd name="connsiteX1607" fmla="*/ 417827 w 1177916"/>
              <a:gd name="connsiteY1607" fmla="*/ 455706 h 702700"/>
              <a:gd name="connsiteX1608" fmla="*/ 419394 w 1177916"/>
              <a:gd name="connsiteY1608" fmla="*/ 456049 h 702700"/>
              <a:gd name="connsiteX1609" fmla="*/ 420476 w 1177916"/>
              <a:gd name="connsiteY1609" fmla="*/ 455493 h 702700"/>
              <a:gd name="connsiteX1610" fmla="*/ 422110 w 1177916"/>
              <a:gd name="connsiteY1610" fmla="*/ 455461 h 702700"/>
              <a:gd name="connsiteX1611" fmla="*/ 422906 w 1177916"/>
              <a:gd name="connsiteY1611" fmla="*/ 456262 h 702700"/>
              <a:gd name="connsiteX1612" fmla="*/ 422966 w 1177916"/>
              <a:gd name="connsiteY1612" fmla="*/ 456589 h 702700"/>
              <a:gd name="connsiteX1613" fmla="*/ 423174 w 1177916"/>
              <a:gd name="connsiteY1613" fmla="*/ 457685 h 702700"/>
              <a:gd name="connsiteX1614" fmla="*/ 423318 w 1177916"/>
              <a:gd name="connsiteY1614" fmla="*/ 458437 h 702700"/>
              <a:gd name="connsiteX1615" fmla="*/ 422739 w 1177916"/>
              <a:gd name="connsiteY1615" fmla="*/ 460987 h 702700"/>
              <a:gd name="connsiteX1616" fmla="*/ 422839 w 1177916"/>
              <a:gd name="connsiteY1616" fmla="*/ 461102 h 702700"/>
              <a:gd name="connsiteX1617" fmla="*/ 423226 w 1177916"/>
              <a:gd name="connsiteY1617" fmla="*/ 461609 h 702700"/>
              <a:gd name="connsiteX1618" fmla="*/ 424700 w 1177916"/>
              <a:gd name="connsiteY1618" fmla="*/ 462247 h 702700"/>
              <a:gd name="connsiteX1619" fmla="*/ 426497 w 1177916"/>
              <a:gd name="connsiteY1619" fmla="*/ 461020 h 702700"/>
              <a:gd name="connsiteX1620" fmla="*/ 427492 w 1177916"/>
              <a:gd name="connsiteY1620" fmla="*/ 460350 h 702700"/>
              <a:gd name="connsiteX1621" fmla="*/ 429293 w 1177916"/>
              <a:gd name="connsiteY1621" fmla="*/ 460530 h 702700"/>
              <a:gd name="connsiteX1622" fmla="*/ 429523 w 1177916"/>
              <a:gd name="connsiteY1622" fmla="*/ 460546 h 702700"/>
              <a:gd name="connsiteX1623" fmla="*/ 430176 w 1177916"/>
              <a:gd name="connsiteY1623" fmla="*/ 461380 h 702700"/>
              <a:gd name="connsiteX1624" fmla="*/ 430262 w 1177916"/>
              <a:gd name="connsiteY1624" fmla="*/ 461527 h 702700"/>
              <a:gd name="connsiteX1625" fmla="*/ 430311 w 1177916"/>
              <a:gd name="connsiteY1625" fmla="*/ 461821 h 702700"/>
              <a:gd name="connsiteX1626" fmla="*/ 430700 w 1177916"/>
              <a:gd name="connsiteY1626" fmla="*/ 464078 h 702700"/>
              <a:gd name="connsiteX1627" fmla="*/ 430750 w 1177916"/>
              <a:gd name="connsiteY1627" fmla="*/ 464372 h 702700"/>
              <a:gd name="connsiteX1628" fmla="*/ 430957 w 1177916"/>
              <a:gd name="connsiteY1628" fmla="*/ 465582 h 702700"/>
              <a:gd name="connsiteX1629" fmla="*/ 432347 w 1177916"/>
              <a:gd name="connsiteY1629" fmla="*/ 468820 h 702700"/>
              <a:gd name="connsiteX1630" fmla="*/ 434177 w 1177916"/>
              <a:gd name="connsiteY1630" fmla="*/ 470945 h 702700"/>
              <a:gd name="connsiteX1631" fmla="*/ 435101 w 1177916"/>
              <a:gd name="connsiteY1631" fmla="*/ 471698 h 702700"/>
              <a:gd name="connsiteX1632" fmla="*/ 440358 w 1177916"/>
              <a:gd name="connsiteY1632" fmla="*/ 476031 h 702700"/>
              <a:gd name="connsiteX1633" fmla="*/ 441339 w 1177916"/>
              <a:gd name="connsiteY1633" fmla="*/ 476587 h 702700"/>
              <a:gd name="connsiteX1634" fmla="*/ 443412 w 1177916"/>
              <a:gd name="connsiteY1634" fmla="*/ 476636 h 702700"/>
              <a:gd name="connsiteX1635" fmla="*/ 445529 w 1177916"/>
              <a:gd name="connsiteY1635" fmla="*/ 476685 h 702700"/>
              <a:gd name="connsiteX1636" fmla="*/ 446172 w 1177916"/>
              <a:gd name="connsiteY1636" fmla="*/ 477126 h 702700"/>
              <a:gd name="connsiteX1637" fmla="*/ 446816 w 1177916"/>
              <a:gd name="connsiteY1637" fmla="*/ 477568 h 702700"/>
              <a:gd name="connsiteX1638" fmla="*/ 448957 w 1177916"/>
              <a:gd name="connsiteY1638" fmla="*/ 479579 h 702700"/>
              <a:gd name="connsiteX1639" fmla="*/ 450199 w 1177916"/>
              <a:gd name="connsiteY1639" fmla="*/ 482162 h 702700"/>
              <a:gd name="connsiteX1640" fmla="*/ 451741 w 1177916"/>
              <a:gd name="connsiteY1640" fmla="*/ 485367 h 702700"/>
              <a:gd name="connsiteX1641" fmla="*/ 452840 w 1177916"/>
              <a:gd name="connsiteY1641" fmla="*/ 486495 h 702700"/>
              <a:gd name="connsiteX1642" fmla="*/ 453388 w 1177916"/>
              <a:gd name="connsiteY1642" fmla="*/ 487477 h 702700"/>
              <a:gd name="connsiteX1643" fmla="*/ 453934 w 1177916"/>
              <a:gd name="connsiteY1643" fmla="*/ 488458 h 702700"/>
              <a:gd name="connsiteX1644" fmla="*/ 456962 w 1177916"/>
              <a:gd name="connsiteY1644" fmla="*/ 494409 h 702700"/>
              <a:gd name="connsiteX1645" fmla="*/ 459045 w 1177916"/>
              <a:gd name="connsiteY1645" fmla="*/ 496895 h 702700"/>
              <a:gd name="connsiteX1646" fmla="*/ 459464 w 1177916"/>
              <a:gd name="connsiteY1646" fmla="*/ 497402 h 702700"/>
              <a:gd name="connsiteX1647" fmla="*/ 460373 w 1177916"/>
              <a:gd name="connsiteY1647" fmla="*/ 499086 h 702700"/>
              <a:gd name="connsiteX1648" fmla="*/ 460255 w 1177916"/>
              <a:gd name="connsiteY1648" fmla="*/ 499397 h 702700"/>
              <a:gd name="connsiteX1649" fmla="*/ 458998 w 1177916"/>
              <a:gd name="connsiteY1649" fmla="*/ 502716 h 702700"/>
              <a:gd name="connsiteX1650" fmla="*/ 458848 w 1177916"/>
              <a:gd name="connsiteY1650" fmla="*/ 503125 h 702700"/>
              <a:gd name="connsiteX1651" fmla="*/ 458668 w 1177916"/>
              <a:gd name="connsiteY1651" fmla="*/ 503599 h 702700"/>
              <a:gd name="connsiteX1652" fmla="*/ 458467 w 1177916"/>
              <a:gd name="connsiteY1652" fmla="*/ 506689 h 702700"/>
              <a:gd name="connsiteX1653" fmla="*/ 458455 w 1177916"/>
              <a:gd name="connsiteY1653" fmla="*/ 506885 h 702700"/>
              <a:gd name="connsiteX1654" fmla="*/ 458179 w 1177916"/>
              <a:gd name="connsiteY1654" fmla="*/ 507311 h 702700"/>
              <a:gd name="connsiteX1655" fmla="*/ 457891 w 1177916"/>
              <a:gd name="connsiteY1655" fmla="*/ 507752 h 702700"/>
              <a:gd name="connsiteX1656" fmla="*/ 456715 w 1177916"/>
              <a:gd name="connsiteY1656" fmla="*/ 508292 h 702700"/>
              <a:gd name="connsiteX1657" fmla="*/ 456038 w 1177916"/>
              <a:gd name="connsiteY1657" fmla="*/ 509273 h 702700"/>
              <a:gd name="connsiteX1658" fmla="*/ 454967 w 1177916"/>
              <a:gd name="connsiteY1658" fmla="*/ 510826 h 702700"/>
              <a:gd name="connsiteX1659" fmla="*/ 454657 w 1177916"/>
              <a:gd name="connsiteY1659" fmla="*/ 511660 h 702700"/>
              <a:gd name="connsiteX1660" fmla="*/ 453893 w 1177916"/>
              <a:gd name="connsiteY1660" fmla="*/ 513720 h 702700"/>
              <a:gd name="connsiteX1661" fmla="*/ 451032 w 1177916"/>
              <a:gd name="connsiteY1661" fmla="*/ 516435 h 702700"/>
              <a:gd name="connsiteX1662" fmla="*/ 448582 w 1177916"/>
              <a:gd name="connsiteY1662" fmla="*/ 521553 h 702700"/>
              <a:gd name="connsiteX1663" fmla="*/ 446118 w 1177916"/>
              <a:gd name="connsiteY1663" fmla="*/ 523662 h 702700"/>
              <a:gd name="connsiteX1664" fmla="*/ 444792 w 1177916"/>
              <a:gd name="connsiteY1664" fmla="*/ 524806 h 702700"/>
              <a:gd name="connsiteX1665" fmla="*/ 443947 w 1177916"/>
              <a:gd name="connsiteY1665" fmla="*/ 526016 h 702700"/>
              <a:gd name="connsiteX1666" fmla="*/ 443105 w 1177916"/>
              <a:gd name="connsiteY1666" fmla="*/ 527210 h 702700"/>
              <a:gd name="connsiteX1667" fmla="*/ 442210 w 1177916"/>
              <a:gd name="connsiteY1667" fmla="*/ 528093 h 702700"/>
              <a:gd name="connsiteX1668" fmla="*/ 440429 w 1177916"/>
              <a:gd name="connsiteY1668" fmla="*/ 529859 h 702700"/>
              <a:gd name="connsiteX1669" fmla="*/ 438011 w 1177916"/>
              <a:gd name="connsiteY1669" fmla="*/ 531380 h 702700"/>
              <a:gd name="connsiteX1670" fmla="*/ 437820 w 1177916"/>
              <a:gd name="connsiteY1670" fmla="*/ 532769 h 702700"/>
              <a:gd name="connsiteX1671" fmla="*/ 437220 w 1177916"/>
              <a:gd name="connsiteY1671" fmla="*/ 533701 h 702700"/>
              <a:gd name="connsiteX1672" fmla="*/ 436626 w 1177916"/>
              <a:gd name="connsiteY1672" fmla="*/ 534601 h 702700"/>
              <a:gd name="connsiteX1673" fmla="*/ 436412 w 1177916"/>
              <a:gd name="connsiteY1673" fmla="*/ 535190 h 702700"/>
              <a:gd name="connsiteX1674" fmla="*/ 435235 w 1177916"/>
              <a:gd name="connsiteY1674" fmla="*/ 538427 h 702700"/>
              <a:gd name="connsiteX1675" fmla="*/ 435555 w 1177916"/>
              <a:gd name="connsiteY1675" fmla="*/ 539539 h 702700"/>
              <a:gd name="connsiteX1676" fmla="*/ 434535 w 1177916"/>
              <a:gd name="connsiteY1676" fmla="*/ 540896 h 702700"/>
              <a:gd name="connsiteX1677" fmla="*/ 432612 w 1177916"/>
              <a:gd name="connsiteY1677" fmla="*/ 542057 h 702700"/>
              <a:gd name="connsiteX1678" fmla="*/ 430779 w 1177916"/>
              <a:gd name="connsiteY1678" fmla="*/ 543774 h 702700"/>
              <a:gd name="connsiteX1679" fmla="*/ 430311 w 1177916"/>
              <a:gd name="connsiteY1679" fmla="*/ 544215 h 702700"/>
              <a:gd name="connsiteX1680" fmla="*/ 429615 w 1177916"/>
              <a:gd name="connsiteY1680" fmla="*/ 546194 h 702700"/>
              <a:gd name="connsiteX1681" fmla="*/ 429713 w 1177916"/>
              <a:gd name="connsiteY1681" fmla="*/ 549039 h 702700"/>
              <a:gd name="connsiteX1682" fmla="*/ 428392 w 1177916"/>
              <a:gd name="connsiteY1682" fmla="*/ 551884 h 702700"/>
              <a:gd name="connsiteX1683" fmla="*/ 428251 w 1177916"/>
              <a:gd name="connsiteY1683" fmla="*/ 552882 h 702700"/>
              <a:gd name="connsiteX1684" fmla="*/ 428128 w 1177916"/>
              <a:gd name="connsiteY1684" fmla="*/ 553748 h 702700"/>
              <a:gd name="connsiteX1685" fmla="*/ 429139 w 1177916"/>
              <a:gd name="connsiteY1685" fmla="*/ 558032 h 702700"/>
              <a:gd name="connsiteX1686" fmla="*/ 428061 w 1177916"/>
              <a:gd name="connsiteY1686" fmla="*/ 561188 h 702700"/>
              <a:gd name="connsiteX1687" fmla="*/ 428473 w 1177916"/>
              <a:gd name="connsiteY1687" fmla="*/ 563428 h 702700"/>
              <a:gd name="connsiteX1688" fmla="*/ 428334 w 1177916"/>
              <a:gd name="connsiteY1688" fmla="*/ 565096 h 702700"/>
              <a:gd name="connsiteX1689" fmla="*/ 428073 w 1177916"/>
              <a:gd name="connsiteY1689" fmla="*/ 565521 h 702700"/>
              <a:gd name="connsiteX1690" fmla="*/ 427834 w 1177916"/>
              <a:gd name="connsiteY1690" fmla="*/ 565897 h 702700"/>
              <a:gd name="connsiteX1691" fmla="*/ 427213 w 1177916"/>
              <a:gd name="connsiteY1691" fmla="*/ 566502 h 702700"/>
              <a:gd name="connsiteX1692" fmla="*/ 425484 w 1177916"/>
              <a:gd name="connsiteY1692" fmla="*/ 566682 h 702700"/>
              <a:gd name="connsiteX1693" fmla="*/ 424675 w 1177916"/>
              <a:gd name="connsiteY1693" fmla="*/ 566355 h 702700"/>
              <a:gd name="connsiteX1694" fmla="*/ 423578 w 1177916"/>
              <a:gd name="connsiteY1694" fmla="*/ 565913 h 702700"/>
              <a:gd name="connsiteX1695" fmla="*/ 421541 w 1177916"/>
              <a:gd name="connsiteY1695" fmla="*/ 566142 h 702700"/>
              <a:gd name="connsiteX1696" fmla="*/ 420424 w 1177916"/>
              <a:gd name="connsiteY1696" fmla="*/ 566355 h 702700"/>
              <a:gd name="connsiteX1697" fmla="*/ 419997 w 1177916"/>
              <a:gd name="connsiteY1697" fmla="*/ 566437 h 702700"/>
              <a:gd name="connsiteX1698" fmla="*/ 418743 w 1177916"/>
              <a:gd name="connsiteY1698" fmla="*/ 568170 h 702700"/>
              <a:gd name="connsiteX1699" fmla="*/ 418561 w 1177916"/>
              <a:gd name="connsiteY1699" fmla="*/ 568415 h 702700"/>
              <a:gd name="connsiteX1700" fmla="*/ 418798 w 1177916"/>
              <a:gd name="connsiteY1700" fmla="*/ 569347 h 702700"/>
              <a:gd name="connsiteX1701" fmla="*/ 419206 w 1177916"/>
              <a:gd name="connsiteY1701" fmla="*/ 569756 h 702700"/>
              <a:gd name="connsiteX1702" fmla="*/ 420450 w 1177916"/>
              <a:gd name="connsiteY1702" fmla="*/ 570982 h 702700"/>
              <a:gd name="connsiteX1703" fmla="*/ 420381 w 1177916"/>
              <a:gd name="connsiteY1703" fmla="*/ 571587 h 702700"/>
              <a:gd name="connsiteX1704" fmla="*/ 419323 w 1177916"/>
              <a:gd name="connsiteY1704" fmla="*/ 572699 h 702700"/>
              <a:gd name="connsiteX1705" fmla="*/ 417281 w 1177916"/>
              <a:gd name="connsiteY1705" fmla="*/ 573435 h 702700"/>
              <a:gd name="connsiteX1706" fmla="*/ 416593 w 1177916"/>
              <a:gd name="connsiteY1706" fmla="*/ 574596 h 702700"/>
              <a:gd name="connsiteX1707" fmla="*/ 417860 w 1177916"/>
              <a:gd name="connsiteY1707" fmla="*/ 577768 h 702700"/>
              <a:gd name="connsiteX1708" fmla="*/ 418288 w 1177916"/>
              <a:gd name="connsiteY1708" fmla="*/ 577964 h 702700"/>
              <a:gd name="connsiteX1709" fmla="*/ 417600 w 1177916"/>
              <a:gd name="connsiteY1709" fmla="*/ 579142 h 702700"/>
              <a:gd name="connsiteX1710" fmla="*/ 416176 w 1177916"/>
              <a:gd name="connsiteY1710" fmla="*/ 579861 h 702700"/>
              <a:gd name="connsiteX1711" fmla="*/ 414845 w 1177916"/>
              <a:gd name="connsiteY1711" fmla="*/ 579910 h 702700"/>
              <a:gd name="connsiteX1712" fmla="*/ 411980 w 1177916"/>
              <a:gd name="connsiteY1712" fmla="*/ 580008 h 702700"/>
              <a:gd name="connsiteX1713" fmla="*/ 411414 w 1177916"/>
              <a:gd name="connsiteY1713" fmla="*/ 581251 h 702700"/>
              <a:gd name="connsiteX1714" fmla="*/ 411655 w 1177916"/>
              <a:gd name="connsiteY1714" fmla="*/ 581921 h 702700"/>
              <a:gd name="connsiteX1715" fmla="*/ 411774 w 1177916"/>
              <a:gd name="connsiteY1715" fmla="*/ 582248 h 702700"/>
              <a:gd name="connsiteX1716" fmla="*/ 411895 w 1177916"/>
              <a:gd name="connsiteY1716" fmla="*/ 582494 h 702700"/>
              <a:gd name="connsiteX1717" fmla="*/ 412016 w 1177916"/>
              <a:gd name="connsiteY1717" fmla="*/ 582739 h 702700"/>
              <a:gd name="connsiteX1718" fmla="*/ 413857 w 1177916"/>
              <a:gd name="connsiteY1718" fmla="*/ 583753 h 702700"/>
              <a:gd name="connsiteX1719" fmla="*/ 414233 w 1177916"/>
              <a:gd name="connsiteY1719" fmla="*/ 585143 h 702700"/>
              <a:gd name="connsiteX1720" fmla="*/ 414395 w 1177916"/>
              <a:gd name="connsiteY1720" fmla="*/ 585748 h 702700"/>
              <a:gd name="connsiteX1721" fmla="*/ 413705 w 1177916"/>
              <a:gd name="connsiteY1721" fmla="*/ 587252 h 702700"/>
              <a:gd name="connsiteX1722" fmla="*/ 413576 w 1177916"/>
              <a:gd name="connsiteY1722" fmla="*/ 587530 h 702700"/>
              <a:gd name="connsiteX1723" fmla="*/ 411723 w 1177916"/>
              <a:gd name="connsiteY1723" fmla="*/ 587759 h 702700"/>
              <a:gd name="connsiteX1724" fmla="*/ 409676 w 1177916"/>
              <a:gd name="connsiteY1724" fmla="*/ 589116 h 702700"/>
              <a:gd name="connsiteX1725" fmla="*/ 409723 w 1177916"/>
              <a:gd name="connsiteY1725" fmla="*/ 590784 h 702700"/>
              <a:gd name="connsiteX1726" fmla="*/ 411120 w 1177916"/>
              <a:gd name="connsiteY1726" fmla="*/ 593089 h 702700"/>
              <a:gd name="connsiteX1727" fmla="*/ 412714 w 1177916"/>
              <a:gd name="connsiteY1727" fmla="*/ 594218 h 702700"/>
              <a:gd name="connsiteX1728" fmla="*/ 413017 w 1177916"/>
              <a:gd name="connsiteY1728" fmla="*/ 594790 h 702700"/>
              <a:gd name="connsiteX1729" fmla="*/ 413321 w 1177916"/>
              <a:gd name="connsiteY1729" fmla="*/ 595346 h 702700"/>
              <a:gd name="connsiteX1730" fmla="*/ 412884 w 1177916"/>
              <a:gd name="connsiteY1730" fmla="*/ 595902 h 702700"/>
              <a:gd name="connsiteX1731" fmla="*/ 412448 w 1177916"/>
              <a:gd name="connsiteY1731" fmla="*/ 596458 h 702700"/>
              <a:gd name="connsiteX1732" fmla="*/ 409853 w 1177916"/>
              <a:gd name="connsiteY1732" fmla="*/ 596801 h 702700"/>
              <a:gd name="connsiteX1733" fmla="*/ 409150 w 1177916"/>
              <a:gd name="connsiteY1733" fmla="*/ 597243 h 702700"/>
              <a:gd name="connsiteX1734" fmla="*/ 408365 w 1177916"/>
              <a:gd name="connsiteY1734" fmla="*/ 597717 h 702700"/>
              <a:gd name="connsiteX1735" fmla="*/ 406080 w 1177916"/>
              <a:gd name="connsiteY1735" fmla="*/ 598011 h 702700"/>
              <a:gd name="connsiteX1736" fmla="*/ 407119 w 1177916"/>
              <a:gd name="connsiteY1736" fmla="*/ 599139 h 702700"/>
              <a:gd name="connsiteX1737" fmla="*/ 408236 w 1177916"/>
              <a:gd name="connsiteY1737" fmla="*/ 601478 h 702700"/>
              <a:gd name="connsiteX1738" fmla="*/ 408631 w 1177916"/>
              <a:gd name="connsiteY1738" fmla="*/ 602311 h 702700"/>
              <a:gd name="connsiteX1739" fmla="*/ 408559 w 1177916"/>
              <a:gd name="connsiteY1739" fmla="*/ 603685 h 702700"/>
              <a:gd name="connsiteX1740" fmla="*/ 407941 w 1177916"/>
              <a:gd name="connsiteY1740" fmla="*/ 604372 h 702700"/>
              <a:gd name="connsiteX1741" fmla="*/ 407312 w 1177916"/>
              <a:gd name="connsiteY1741" fmla="*/ 605026 h 702700"/>
              <a:gd name="connsiteX1742" fmla="*/ 407660 w 1177916"/>
              <a:gd name="connsiteY1742" fmla="*/ 606121 h 702700"/>
              <a:gd name="connsiteX1743" fmla="*/ 408211 w 1177916"/>
              <a:gd name="connsiteY1743" fmla="*/ 607822 h 702700"/>
              <a:gd name="connsiteX1744" fmla="*/ 407843 w 1177916"/>
              <a:gd name="connsiteY1744" fmla="*/ 608427 h 702700"/>
              <a:gd name="connsiteX1745" fmla="*/ 406958 w 1177916"/>
              <a:gd name="connsiteY1745" fmla="*/ 609866 h 702700"/>
              <a:gd name="connsiteX1746" fmla="*/ 407068 w 1177916"/>
              <a:gd name="connsiteY1746" fmla="*/ 611354 h 702700"/>
              <a:gd name="connsiteX1747" fmla="*/ 409593 w 1177916"/>
              <a:gd name="connsiteY1747" fmla="*/ 611141 h 702700"/>
              <a:gd name="connsiteX1748" fmla="*/ 409786 w 1177916"/>
              <a:gd name="connsiteY1748" fmla="*/ 611125 h 702700"/>
              <a:gd name="connsiteX1749" fmla="*/ 410157 w 1177916"/>
              <a:gd name="connsiteY1749" fmla="*/ 611321 h 702700"/>
              <a:gd name="connsiteX1750" fmla="*/ 410889 w 1177916"/>
              <a:gd name="connsiteY1750" fmla="*/ 611697 h 702700"/>
              <a:gd name="connsiteX1751" fmla="*/ 411082 w 1177916"/>
              <a:gd name="connsiteY1751" fmla="*/ 612400 h 702700"/>
              <a:gd name="connsiteX1752" fmla="*/ 411128 w 1177916"/>
              <a:gd name="connsiteY1752" fmla="*/ 612564 h 702700"/>
              <a:gd name="connsiteX1753" fmla="*/ 410664 w 1177916"/>
              <a:gd name="connsiteY1753" fmla="*/ 613185 h 702700"/>
              <a:gd name="connsiteX1754" fmla="*/ 409818 w 1177916"/>
              <a:gd name="connsiteY1754" fmla="*/ 614297 h 702700"/>
              <a:gd name="connsiteX1755" fmla="*/ 409432 w 1177916"/>
              <a:gd name="connsiteY1755" fmla="*/ 615965 h 702700"/>
              <a:gd name="connsiteX1756" fmla="*/ 409728 w 1177916"/>
              <a:gd name="connsiteY1756" fmla="*/ 617387 h 702700"/>
              <a:gd name="connsiteX1757" fmla="*/ 408854 w 1177916"/>
              <a:gd name="connsiteY1757" fmla="*/ 618499 h 702700"/>
              <a:gd name="connsiteX1758" fmla="*/ 408044 w 1177916"/>
              <a:gd name="connsiteY1758" fmla="*/ 618728 h 702700"/>
              <a:gd name="connsiteX1759" fmla="*/ 407184 w 1177916"/>
              <a:gd name="connsiteY1759" fmla="*/ 618990 h 702700"/>
              <a:gd name="connsiteX1760" fmla="*/ 406932 w 1177916"/>
              <a:gd name="connsiteY1760" fmla="*/ 619546 h 702700"/>
              <a:gd name="connsiteX1761" fmla="*/ 407658 w 1177916"/>
              <a:gd name="connsiteY1761" fmla="*/ 621034 h 702700"/>
              <a:gd name="connsiteX1762" fmla="*/ 407881 w 1177916"/>
              <a:gd name="connsiteY1762" fmla="*/ 622522 h 702700"/>
              <a:gd name="connsiteX1763" fmla="*/ 406690 w 1177916"/>
              <a:gd name="connsiteY1763" fmla="*/ 624533 h 702700"/>
              <a:gd name="connsiteX1764" fmla="*/ 403902 w 1177916"/>
              <a:gd name="connsiteY1764" fmla="*/ 629046 h 702700"/>
              <a:gd name="connsiteX1765" fmla="*/ 403132 w 1177916"/>
              <a:gd name="connsiteY1765" fmla="*/ 630305 h 702700"/>
              <a:gd name="connsiteX1766" fmla="*/ 402815 w 1177916"/>
              <a:gd name="connsiteY1766" fmla="*/ 631351 h 702700"/>
              <a:gd name="connsiteX1767" fmla="*/ 403239 w 1177916"/>
              <a:gd name="connsiteY1767" fmla="*/ 632218 h 702700"/>
              <a:gd name="connsiteX1768" fmla="*/ 403987 w 1177916"/>
              <a:gd name="connsiteY1768" fmla="*/ 632087 h 702700"/>
              <a:gd name="connsiteX1769" fmla="*/ 404228 w 1177916"/>
              <a:gd name="connsiteY1769" fmla="*/ 632038 h 702700"/>
              <a:gd name="connsiteX1770" fmla="*/ 406162 w 1177916"/>
              <a:gd name="connsiteY1770" fmla="*/ 629585 h 702700"/>
              <a:gd name="connsiteX1771" fmla="*/ 406864 w 1177916"/>
              <a:gd name="connsiteY1771" fmla="*/ 629536 h 702700"/>
              <a:gd name="connsiteX1772" fmla="*/ 407025 w 1177916"/>
              <a:gd name="connsiteY1772" fmla="*/ 629520 h 702700"/>
              <a:gd name="connsiteX1773" fmla="*/ 407691 w 1177916"/>
              <a:gd name="connsiteY1773" fmla="*/ 631024 h 702700"/>
              <a:gd name="connsiteX1774" fmla="*/ 407604 w 1177916"/>
              <a:gd name="connsiteY1774" fmla="*/ 631368 h 702700"/>
              <a:gd name="connsiteX1775" fmla="*/ 407434 w 1177916"/>
              <a:gd name="connsiteY1775" fmla="*/ 632071 h 702700"/>
              <a:gd name="connsiteX1776" fmla="*/ 405624 w 1177916"/>
              <a:gd name="connsiteY1776" fmla="*/ 634474 h 702700"/>
              <a:gd name="connsiteX1777" fmla="*/ 405740 w 1177916"/>
              <a:gd name="connsiteY1777" fmla="*/ 635226 h 702700"/>
              <a:gd name="connsiteX1778" fmla="*/ 407205 w 1177916"/>
              <a:gd name="connsiteY1778" fmla="*/ 637025 h 702700"/>
              <a:gd name="connsiteX1779" fmla="*/ 407926 w 1177916"/>
              <a:gd name="connsiteY1779" fmla="*/ 639085 h 702700"/>
              <a:gd name="connsiteX1780" fmla="*/ 409324 w 1177916"/>
              <a:gd name="connsiteY1780" fmla="*/ 641326 h 702700"/>
              <a:gd name="connsiteX1781" fmla="*/ 409549 w 1177916"/>
              <a:gd name="connsiteY1781" fmla="*/ 642830 h 702700"/>
              <a:gd name="connsiteX1782" fmla="*/ 409732 w 1177916"/>
              <a:gd name="connsiteY1782" fmla="*/ 644073 h 702700"/>
              <a:gd name="connsiteX1783" fmla="*/ 407406 w 1177916"/>
              <a:gd name="connsiteY1783" fmla="*/ 646640 h 702700"/>
              <a:gd name="connsiteX1784" fmla="*/ 407176 w 1177916"/>
              <a:gd name="connsiteY1784" fmla="*/ 646901 h 702700"/>
              <a:gd name="connsiteX1785" fmla="*/ 407882 w 1177916"/>
              <a:gd name="connsiteY1785" fmla="*/ 647310 h 702700"/>
              <a:gd name="connsiteX1786" fmla="*/ 408587 w 1177916"/>
              <a:gd name="connsiteY1786" fmla="*/ 647719 h 702700"/>
              <a:gd name="connsiteX1787" fmla="*/ 408845 w 1177916"/>
              <a:gd name="connsiteY1787" fmla="*/ 649419 h 702700"/>
              <a:gd name="connsiteX1788" fmla="*/ 408878 w 1177916"/>
              <a:gd name="connsiteY1788" fmla="*/ 649632 h 702700"/>
              <a:gd name="connsiteX1789" fmla="*/ 409668 w 1177916"/>
              <a:gd name="connsiteY1789" fmla="*/ 651136 h 702700"/>
              <a:gd name="connsiteX1790" fmla="*/ 409410 w 1177916"/>
              <a:gd name="connsiteY1790" fmla="*/ 652248 h 702700"/>
              <a:gd name="connsiteX1791" fmla="*/ 408409 w 1177916"/>
              <a:gd name="connsiteY1791" fmla="*/ 653785 h 702700"/>
              <a:gd name="connsiteX1792" fmla="*/ 408675 w 1177916"/>
              <a:gd name="connsiteY1792" fmla="*/ 655142 h 702700"/>
              <a:gd name="connsiteX1793" fmla="*/ 408764 w 1177916"/>
              <a:gd name="connsiteY1793" fmla="*/ 655600 h 702700"/>
              <a:gd name="connsiteX1794" fmla="*/ 409655 w 1177916"/>
              <a:gd name="connsiteY1794" fmla="*/ 657252 h 702700"/>
              <a:gd name="connsiteX1795" fmla="*/ 410765 w 1177916"/>
              <a:gd name="connsiteY1795" fmla="*/ 659328 h 702700"/>
              <a:gd name="connsiteX1796" fmla="*/ 411094 w 1177916"/>
              <a:gd name="connsiteY1796" fmla="*/ 663612 h 702700"/>
              <a:gd name="connsiteX1797" fmla="*/ 411918 w 1177916"/>
              <a:gd name="connsiteY1797" fmla="*/ 664381 h 702700"/>
              <a:gd name="connsiteX1798" fmla="*/ 413849 w 1177916"/>
              <a:gd name="connsiteY1798" fmla="*/ 666179 h 702700"/>
              <a:gd name="connsiteX1799" fmla="*/ 415677 w 1177916"/>
              <a:gd name="connsiteY1799" fmla="*/ 668747 h 702700"/>
              <a:gd name="connsiteX1800" fmla="*/ 418084 w 1177916"/>
              <a:gd name="connsiteY1800" fmla="*/ 669433 h 702700"/>
              <a:gd name="connsiteX1801" fmla="*/ 419246 w 1177916"/>
              <a:gd name="connsiteY1801" fmla="*/ 669760 h 702700"/>
              <a:gd name="connsiteX1802" fmla="*/ 419981 w 1177916"/>
              <a:gd name="connsiteY1802" fmla="*/ 670513 h 702700"/>
              <a:gd name="connsiteX1803" fmla="*/ 420000 w 1177916"/>
              <a:gd name="connsiteY1803" fmla="*/ 670823 h 702700"/>
              <a:gd name="connsiteX1804" fmla="*/ 420198 w 1177916"/>
              <a:gd name="connsiteY1804" fmla="*/ 673685 h 702700"/>
              <a:gd name="connsiteX1805" fmla="*/ 420980 w 1177916"/>
              <a:gd name="connsiteY1805" fmla="*/ 675990 h 702700"/>
              <a:gd name="connsiteX1806" fmla="*/ 421197 w 1177916"/>
              <a:gd name="connsiteY1806" fmla="*/ 676039 h 702700"/>
              <a:gd name="connsiteX1807" fmla="*/ 421596 w 1177916"/>
              <a:gd name="connsiteY1807" fmla="*/ 676121 h 702700"/>
              <a:gd name="connsiteX1808" fmla="*/ 423277 w 1177916"/>
              <a:gd name="connsiteY1808" fmla="*/ 674388 h 702700"/>
              <a:gd name="connsiteX1809" fmla="*/ 423611 w 1177916"/>
              <a:gd name="connsiteY1809" fmla="*/ 674551 h 702700"/>
              <a:gd name="connsiteX1810" fmla="*/ 424320 w 1177916"/>
              <a:gd name="connsiteY1810" fmla="*/ 674895 h 702700"/>
              <a:gd name="connsiteX1811" fmla="*/ 425046 w 1177916"/>
              <a:gd name="connsiteY1811" fmla="*/ 676513 h 702700"/>
              <a:gd name="connsiteX1812" fmla="*/ 425409 w 1177916"/>
              <a:gd name="connsiteY1812" fmla="*/ 677331 h 702700"/>
              <a:gd name="connsiteX1813" fmla="*/ 426510 w 1177916"/>
              <a:gd name="connsiteY1813" fmla="*/ 678427 h 702700"/>
              <a:gd name="connsiteX1814" fmla="*/ 427612 w 1177916"/>
              <a:gd name="connsiteY1814" fmla="*/ 679522 h 702700"/>
              <a:gd name="connsiteX1815" fmla="*/ 428104 w 1177916"/>
              <a:gd name="connsiteY1815" fmla="*/ 679522 h 702700"/>
              <a:gd name="connsiteX1816" fmla="*/ 429092 w 1177916"/>
              <a:gd name="connsiteY1816" fmla="*/ 679538 h 702700"/>
              <a:gd name="connsiteX1817" fmla="*/ 430645 w 1177916"/>
              <a:gd name="connsiteY1817" fmla="*/ 678427 h 702700"/>
              <a:gd name="connsiteX1818" fmla="*/ 432270 w 1177916"/>
              <a:gd name="connsiteY1818" fmla="*/ 676088 h 702700"/>
              <a:gd name="connsiteX1819" fmla="*/ 432344 w 1177916"/>
              <a:gd name="connsiteY1819" fmla="*/ 674731 h 702700"/>
              <a:gd name="connsiteX1820" fmla="*/ 434584 w 1177916"/>
              <a:gd name="connsiteY1820" fmla="*/ 672638 h 702700"/>
              <a:gd name="connsiteX1821" fmla="*/ 435349 w 1177916"/>
              <a:gd name="connsiteY1821" fmla="*/ 669793 h 702700"/>
              <a:gd name="connsiteX1822" fmla="*/ 436134 w 1177916"/>
              <a:gd name="connsiteY1822" fmla="*/ 668387 h 702700"/>
              <a:gd name="connsiteX1823" fmla="*/ 436415 w 1177916"/>
              <a:gd name="connsiteY1823" fmla="*/ 667880 h 702700"/>
              <a:gd name="connsiteX1824" fmla="*/ 439522 w 1177916"/>
              <a:gd name="connsiteY1824" fmla="*/ 665427 h 702700"/>
              <a:gd name="connsiteX1825" fmla="*/ 440214 w 1177916"/>
              <a:gd name="connsiteY1825" fmla="*/ 664119 h 702700"/>
              <a:gd name="connsiteX1826" fmla="*/ 440331 w 1177916"/>
              <a:gd name="connsiteY1826" fmla="*/ 663988 h 702700"/>
              <a:gd name="connsiteX1827" fmla="*/ 442581 w 1177916"/>
              <a:gd name="connsiteY1827" fmla="*/ 661487 h 702700"/>
              <a:gd name="connsiteX1828" fmla="*/ 443106 w 1177916"/>
              <a:gd name="connsiteY1828" fmla="*/ 661372 h 702700"/>
              <a:gd name="connsiteX1829" fmla="*/ 443755 w 1177916"/>
              <a:gd name="connsiteY1829" fmla="*/ 661241 h 702700"/>
              <a:gd name="connsiteX1830" fmla="*/ 447289 w 1177916"/>
              <a:gd name="connsiteY1830" fmla="*/ 659345 h 702700"/>
              <a:gd name="connsiteX1831" fmla="*/ 451682 w 1177916"/>
              <a:gd name="connsiteY1831" fmla="*/ 657971 h 702700"/>
              <a:gd name="connsiteX1832" fmla="*/ 452927 w 1177916"/>
              <a:gd name="connsiteY1832" fmla="*/ 656794 h 702700"/>
              <a:gd name="connsiteX1833" fmla="*/ 453748 w 1177916"/>
              <a:gd name="connsiteY1833" fmla="*/ 654635 h 702700"/>
              <a:gd name="connsiteX1834" fmla="*/ 454310 w 1177916"/>
              <a:gd name="connsiteY1834" fmla="*/ 654030 h 702700"/>
              <a:gd name="connsiteX1835" fmla="*/ 454869 w 1177916"/>
              <a:gd name="connsiteY1835" fmla="*/ 653442 h 702700"/>
              <a:gd name="connsiteX1836" fmla="*/ 455306 w 1177916"/>
              <a:gd name="connsiteY1836" fmla="*/ 652968 h 702700"/>
              <a:gd name="connsiteX1837" fmla="*/ 458014 w 1177916"/>
              <a:gd name="connsiteY1837" fmla="*/ 646803 h 702700"/>
              <a:gd name="connsiteX1838" fmla="*/ 460130 w 1177916"/>
              <a:gd name="connsiteY1838" fmla="*/ 644645 h 702700"/>
              <a:gd name="connsiteX1839" fmla="*/ 462675 w 1177916"/>
              <a:gd name="connsiteY1839" fmla="*/ 642797 h 702700"/>
              <a:gd name="connsiteX1840" fmla="*/ 464301 w 1177916"/>
              <a:gd name="connsiteY1840" fmla="*/ 640344 h 702700"/>
              <a:gd name="connsiteX1841" fmla="*/ 466320 w 1177916"/>
              <a:gd name="connsiteY1841" fmla="*/ 639380 h 702700"/>
              <a:gd name="connsiteX1842" fmla="*/ 467602 w 1177916"/>
              <a:gd name="connsiteY1842" fmla="*/ 638922 h 702700"/>
              <a:gd name="connsiteX1843" fmla="*/ 468696 w 1177916"/>
              <a:gd name="connsiteY1843" fmla="*/ 638906 h 702700"/>
              <a:gd name="connsiteX1844" fmla="*/ 470257 w 1177916"/>
              <a:gd name="connsiteY1844" fmla="*/ 639870 h 702700"/>
              <a:gd name="connsiteX1845" fmla="*/ 471271 w 1177916"/>
              <a:gd name="connsiteY1845" fmla="*/ 640819 h 702700"/>
              <a:gd name="connsiteX1846" fmla="*/ 472439 w 1177916"/>
              <a:gd name="connsiteY1846" fmla="*/ 641882 h 702700"/>
              <a:gd name="connsiteX1847" fmla="*/ 473897 w 1177916"/>
              <a:gd name="connsiteY1847" fmla="*/ 642699 h 702700"/>
              <a:gd name="connsiteX1848" fmla="*/ 476043 w 1177916"/>
              <a:gd name="connsiteY1848" fmla="*/ 643075 h 702700"/>
              <a:gd name="connsiteX1849" fmla="*/ 477431 w 1177916"/>
              <a:gd name="connsiteY1849" fmla="*/ 642863 h 702700"/>
              <a:gd name="connsiteX1850" fmla="*/ 478219 w 1177916"/>
              <a:gd name="connsiteY1850" fmla="*/ 642552 h 702700"/>
              <a:gd name="connsiteX1851" fmla="*/ 479779 w 1177916"/>
              <a:gd name="connsiteY1851" fmla="*/ 641064 h 702700"/>
              <a:gd name="connsiteX1852" fmla="*/ 483685 w 1177916"/>
              <a:gd name="connsiteY1852" fmla="*/ 637663 h 702700"/>
              <a:gd name="connsiteX1853" fmla="*/ 486612 w 1177916"/>
              <a:gd name="connsiteY1853" fmla="*/ 635047 h 702700"/>
              <a:gd name="connsiteX1854" fmla="*/ 488885 w 1177916"/>
              <a:gd name="connsiteY1854" fmla="*/ 632839 h 702700"/>
              <a:gd name="connsiteX1855" fmla="*/ 489048 w 1177916"/>
              <a:gd name="connsiteY1855" fmla="*/ 632676 h 702700"/>
              <a:gd name="connsiteX1856" fmla="*/ 491830 w 1177916"/>
              <a:gd name="connsiteY1856" fmla="*/ 630207 h 702700"/>
              <a:gd name="connsiteX1857" fmla="*/ 492706 w 1177916"/>
              <a:gd name="connsiteY1857" fmla="*/ 629275 h 702700"/>
              <a:gd name="connsiteX1858" fmla="*/ 493578 w 1177916"/>
              <a:gd name="connsiteY1858" fmla="*/ 628146 h 702700"/>
              <a:gd name="connsiteX1859" fmla="*/ 493852 w 1177916"/>
              <a:gd name="connsiteY1859" fmla="*/ 627067 h 702700"/>
              <a:gd name="connsiteX1860" fmla="*/ 494354 w 1177916"/>
              <a:gd name="connsiteY1860" fmla="*/ 624925 h 702700"/>
              <a:gd name="connsiteX1861" fmla="*/ 494493 w 1177916"/>
              <a:gd name="connsiteY1861" fmla="*/ 622064 h 702700"/>
              <a:gd name="connsiteX1862" fmla="*/ 494575 w 1177916"/>
              <a:gd name="connsiteY1862" fmla="*/ 618908 h 702700"/>
              <a:gd name="connsiteX1863" fmla="*/ 494676 w 1177916"/>
              <a:gd name="connsiteY1863" fmla="*/ 616602 h 702700"/>
              <a:gd name="connsiteX1864" fmla="*/ 495231 w 1177916"/>
              <a:gd name="connsiteY1864" fmla="*/ 614608 h 702700"/>
              <a:gd name="connsiteX1865" fmla="*/ 496933 w 1177916"/>
              <a:gd name="connsiteY1865" fmla="*/ 612809 h 702700"/>
              <a:gd name="connsiteX1866" fmla="*/ 503434 w 1177916"/>
              <a:gd name="connsiteY1866" fmla="*/ 607511 h 702700"/>
              <a:gd name="connsiteX1867" fmla="*/ 508467 w 1177916"/>
              <a:gd name="connsiteY1867" fmla="*/ 603342 h 702700"/>
              <a:gd name="connsiteX1868" fmla="*/ 511639 w 1177916"/>
              <a:gd name="connsiteY1868" fmla="*/ 600496 h 702700"/>
              <a:gd name="connsiteX1869" fmla="*/ 514512 w 1177916"/>
              <a:gd name="connsiteY1869" fmla="*/ 598109 h 702700"/>
              <a:gd name="connsiteX1870" fmla="*/ 518369 w 1177916"/>
              <a:gd name="connsiteY1870" fmla="*/ 594332 h 702700"/>
              <a:gd name="connsiteX1871" fmla="*/ 520184 w 1177916"/>
              <a:gd name="connsiteY1871" fmla="*/ 593138 h 702700"/>
              <a:gd name="connsiteX1872" fmla="*/ 521949 w 1177916"/>
              <a:gd name="connsiteY1872" fmla="*/ 591945 h 702700"/>
              <a:gd name="connsiteX1873" fmla="*/ 522550 w 1177916"/>
              <a:gd name="connsiteY1873" fmla="*/ 592157 h 702700"/>
              <a:gd name="connsiteX1874" fmla="*/ 522783 w 1177916"/>
              <a:gd name="connsiteY1874" fmla="*/ 593727 h 702700"/>
              <a:gd name="connsiteX1875" fmla="*/ 522935 w 1177916"/>
              <a:gd name="connsiteY1875" fmla="*/ 598632 h 702700"/>
              <a:gd name="connsiteX1876" fmla="*/ 523625 w 1177916"/>
              <a:gd name="connsiteY1876" fmla="*/ 607805 h 702700"/>
              <a:gd name="connsiteX1877" fmla="*/ 523793 w 1177916"/>
              <a:gd name="connsiteY1877" fmla="*/ 613414 h 702700"/>
              <a:gd name="connsiteX1878" fmla="*/ 524544 w 1177916"/>
              <a:gd name="connsiteY1878" fmla="*/ 623061 h 702700"/>
              <a:gd name="connsiteX1879" fmla="*/ 524485 w 1177916"/>
              <a:gd name="connsiteY1879" fmla="*/ 629683 h 702700"/>
              <a:gd name="connsiteX1880" fmla="*/ 524586 w 1177916"/>
              <a:gd name="connsiteY1880" fmla="*/ 632185 h 702700"/>
              <a:gd name="connsiteX1881" fmla="*/ 525015 w 1177916"/>
              <a:gd name="connsiteY1881" fmla="*/ 633673 h 702700"/>
              <a:gd name="connsiteX1882" fmla="*/ 526218 w 1177916"/>
              <a:gd name="connsiteY1882" fmla="*/ 636469 h 702700"/>
              <a:gd name="connsiteX1883" fmla="*/ 527312 w 1177916"/>
              <a:gd name="connsiteY1883" fmla="*/ 638807 h 702700"/>
              <a:gd name="connsiteX1884" fmla="*/ 527513 w 1177916"/>
              <a:gd name="connsiteY1884" fmla="*/ 641293 h 702700"/>
              <a:gd name="connsiteX1885" fmla="*/ 527464 w 1177916"/>
              <a:gd name="connsiteY1885" fmla="*/ 643697 h 702700"/>
              <a:gd name="connsiteX1886" fmla="*/ 527462 w 1177916"/>
              <a:gd name="connsiteY1886" fmla="*/ 646002 h 702700"/>
              <a:gd name="connsiteX1887" fmla="*/ 527614 w 1177916"/>
              <a:gd name="connsiteY1887" fmla="*/ 648438 h 702700"/>
              <a:gd name="connsiteX1888" fmla="*/ 527714 w 1177916"/>
              <a:gd name="connsiteY1888" fmla="*/ 650842 h 70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</a:cxnLst>
            <a:rect l="l" t="t" r="r" b="b"/>
            <a:pathLst>
              <a:path w="1177916" h="702700">
                <a:moveTo>
                  <a:pt x="527714" y="650842"/>
                </a:moveTo>
                <a:lnTo>
                  <a:pt x="528056" y="652935"/>
                </a:lnTo>
                <a:lnTo>
                  <a:pt x="528440" y="654603"/>
                </a:lnTo>
                <a:lnTo>
                  <a:pt x="528813" y="656843"/>
                </a:lnTo>
                <a:lnTo>
                  <a:pt x="531840" y="656499"/>
                </a:lnTo>
                <a:lnTo>
                  <a:pt x="532978" y="653164"/>
                </a:lnTo>
                <a:lnTo>
                  <a:pt x="533507" y="652837"/>
                </a:lnTo>
                <a:lnTo>
                  <a:pt x="534467" y="652232"/>
                </a:lnTo>
                <a:lnTo>
                  <a:pt x="534905" y="652297"/>
                </a:lnTo>
                <a:lnTo>
                  <a:pt x="536070" y="652444"/>
                </a:lnTo>
                <a:lnTo>
                  <a:pt x="537512" y="652166"/>
                </a:lnTo>
                <a:lnTo>
                  <a:pt x="538233" y="652019"/>
                </a:lnTo>
                <a:lnTo>
                  <a:pt x="538977" y="651480"/>
                </a:lnTo>
                <a:lnTo>
                  <a:pt x="539466" y="650515"/>
                </a:lnTo>
                <a:lnTo>
                  <a:pt x="539857" y="649746"/>
                </a:lnTo>
                <a:lnTo>
                  <a:pt x="539863" y="648880"/>
                </a:lnTo>
                <a:lnTo>
                  <a:pt x="539870" y="648013"/>
                </a:lnTo>
                <a:lnTo>
                  <a:pt x="540471" y="647490"/>
                </a:lnTo>
                <a:lnTo>
                  <a:pt x="542730" y="645544"/>
                </a:lnTo>
                <a:lnTo>
                  <a:pt x="546379" y="644400"/>
                </a:lnTo>
                <a:lnTo>
                  <a:pt x="546987" y="644383"/>
                </a:lnTo>
                <a:lnTo>
                  <a:pt x="547676" y="644351"/>
                </a:lnTo>
                <a:lnTo>
                  <a:pt x="548482" y="643451"/>
                </a:lnTo>
                <a:lnTo>
                  <a:pt x="548672" y="643239"/>
                </a:lnTo>
                <a:lnTo>
                  <a:pt x="549160" y="643746"/>
                </a:lnTo>
                <a:lnTo>
                  <a:pt x="549031" y="644367"/>
                </a:lnTo>
                <a:lnTo>
                  <a:pt x="549281" y="644743"/>
                </a:lnTo>
                <a:lnTo>
                  <a:pt x="549398" y="644923"/>
                </a:lnTo>
                <a:lnTo>
                  <a:pt x="550053" y="644841"/>
                </a:lnTo>
                <a:lnTo>
                  <a:pt x="550325" y="644808"/>
                </a:lnTo>
                <a:lnTo>
                  <a:pt x="551392" y="642519"/>
                </a:lnTo>
                <a:lnTo>
                  <a:pt x="554177" y="641489"/>
                </a:lnTo>
                <a:lnTo>
                  <a:pt x="555358" y="640573"/>
                </a:lnTo>
                <a:lnTo>
                  <a:pt x="555809" y="640116"/>
                </a:lnTo>
                <a:lnTo>
                  <a:pt x="556726" y="639216"/>
                </a:lnTo>
                <a:lnTo>
                  <a:pt x="556726" y="639053"/>
                </a:lnTo>
                <a:lnTo>
                  <a:pt x="556729" y="638726"/>
                </a:lnTo>
                <a:lnTo>
                  <a:pt x="556746" y="638497"/>
                </a:lnTo>
                <a:lnTo>
                  <a:pt x="556870" y="636796"/>
                </a:lnTo>
                <a:lnTo>
                  <a:pt x="558288" y="636943"/>
                </a:lnTo>
                <a:lnTo>
                  <a:pt x="559678" y="635586"/>
                </a:lnTo>
                <a:lnTo>
                  <a:pt x="561023" y="634294"/>
                </a:lnTo>
                <a:lnTo>
                  <a:pt x="562284" y="631270"/>
                </a:lnTo>
                <a:lnTo>
                  <a:pt x="563208" y="631335"/>
                </a:lnTo>
                <a:lnTo>
                  <a:pt x="564495" y="632398"/>
                </a:lnTo>
                <a:lnTo>
                  <a:pt x="565240" y="631662"/>
                </a:lnTo>
                <a:lnTo>
                  <a:pt x="565919" y="631875"/>
                </a:lnTo>
                <a:lnTo>
                  <a:pt x="566225" y="631973"/>
                </a:lnTo>
                <a:lnTo>
                  <a:pt x="566302" y="630174"/>
                </a:lnTo>
                <a:lnTo>
                  <a:pt x="567721" y="630076"/>
                </a:lnTo>
                <a:lnTo>
                  <a:pt x="569085" y="628523"/>
                </a:lnTo>
                <a:lnTo>
                  <a:pt x="569403" y="628163"/>
                </a:lnTo>
                <a:lnTo>
                  <a:pt x="571318" y="627934"/>
                </a:lnTo>
                <a:lnTo>
                  <a:pt x="571805" y="628670"/>
                </a:lnTo>
                <a:lnTo>
                  <a:pt x="572796" y="628195"/>
                </a:lnTo>
                <a:lnTo>
                  <a:pt x="573249" y="625596"/>
                </a:lnTo>
                <a:lnTo>
                  <a:pt x="573449" y="625383"/>
                </a:lnTo>
                <a:lnTo>
                  <a:pt x="573748" y="625089"/>
                </a:lnTo>
                <a:lnTo>
                  <a:pt x="576443" y="624157"/>
                </a:lnTo>
                <a:lnTo>
                  <a:pt x="576717" y="624059"/>
                </a:lnTo>
                <a:lnTo>
                  <a:pt x="577760" y="624696"/>
                </a:lnTo>
                <a:lnTo>
                  <a:pt x="578037" y="624631"/>
                </a:lnTo>
                <a:lnTo>
                  <a:pt x="578688" y="624451"/>
                </a:lnTo>
                <a:lnTo>
                  <a:pt x="579690" y="622669"/>
                </a:lnTo>
                <a:lnTo>
                  <a:pt x="580265" y="622031"/>
                </a:lnTo>
                <a:lnTo>
                  <a:pt x="581433" y="620756"/>
                </a:lnTo>
                <a:lnTo>
                  <a:pt x="582303" y="619954"/>
                </a:lnTo>
                <a:lnTo>
                  <a:pt x="583671" y="619431"/>
                </a:lnTo>
                <a:lnTo>
                  <a:pt x="584036" y="619284"/>
                </a:lnTo>
                <a:lnTo>
                  <a:pt x="584502" y="619170"/>
                </a:lnTo>
                <a:lnTo>
                  <a:pt x="585449" y="618924"/>
                </a:lnTo>
                <a:lnTo>
                  <a:pt x="589043" y="617960"/>
                </a:lnTo>
                <a:lnTo>
                  <a:pt x="589994" y="618319"/>
                </a:lnTo>
                <a:lnTo>
                  <a:pt x="591134" y="618728"/>
                </a:lnTo>
                <a:lnTo>
                  <a:pt x="592163" y="618172"/>
                </a:lnTo>
                <a:lnTo>
                  <a:pt x="592498" y="617992"/>
                </a:lnTo>
                <a:lnTo>
                  <a:pt x="592771" y="616684"/>
                </a:lnTo>
                <a:lnTo>
                  <a:pt x="592902" y="616046"/>
                </a:lnTo>
                <a:lnTo>
                  <a:pt x="592948" y="615834"/>
                </a:lnTo>
                <a:lnTo>
                  <a:pt x="593186" y="615687"/>
                </a:lnTo>
                <a:lnTo>
                  <a:pt x="593443" y="615523"/>
                </a:lnTo>
                <a:lnTo>
                  <a:pt x="594272" y="615605"/>
                </a:lnTo>
                <a:lnTo>
                  <a:pt x="594553" y="615621"/>
                </a:lnTo>
                <a:lnTo>
                  <a:pt x="595662" y="615719"/>
                </a:lnTo>
                <a:lnTo>
                  <a:pt x="596411" y="615294"/>
                </a:lnTo>
                <a:lnTo>
                  <a:pt x="600062" y="613152"/>
                </a:lnTo>
                <a:lnTo>
                  <a:pt x="600047" y="612809"/>
                </a:lnTo>
                <a:lnTo>
                  <a:pt x="600028" y="612400"/>
                </a:lnTo>
                <a:lnTo>
                  <a:pt x="599959" y="610863"/>
                </a:lnTo>
                <a:lnTo>
                  <a:pt x="600374" y="610029"/>
                </a:lnTo>
                <a:lnTo>
                  <a:pt x="601213" y="608329"/>
                </a:lnTo>
                <a:lnTo>
                  <a:pt x="601278" y="607446"/>
                </a:lnTo>
                <a:lnTo>
                  <a:pt x="601888" y="607364"/>
                </a:lnTo>
                <a:lnTo>
                  <a:pt x="602269" y="607348"/>
                </a:lnTo>
                <a:lnTo>
                  <a:pt x="604011" y="605680"/>
                </a:lnTo>
                <a:lnTo>
                  <a:pt x="604451" y="604633"/>
                </a:lnTo>
                <a:lnTo>
                  <a:pt x="606118" y="604404"/>
                </a:lnTo>
                <a:lnTo>
                  <a:pt x="607306" y="602491"/>
                </a:lnTo>
                <a:lnTo>
                  <a:pt x="608242" y="600954"/>
                </a:lnTo>
                <a:lnTo>
                  <a:pt x="609181" y="599401"/>
                </a:lnTo>
                <a:lnTo>
                  <a:pt x="609927" y="598796"/>
                </a:lnTo>
                <a:lnTo>
                  <a:pt x="611163" y="598420"/>
                </a:lnTo>
                <a:lnTo>
                  <a:pt x="612209" y="598747"/>
                </a:lnTo>
                <a:lnTo>
                  <a:pt x="612654" y="599581"/>
                </a:lnTo>
                <a:lnTo>
                  <a:pt x="612939" y="600120"/>
                </a:lnTo>
                <a:lnTo>
                  <a:pt x="613802" y="600055"/>
                </a:lnTo>
                <a:lnTo>
                  <a:pt x="614394" y="599074"/>
                </a:lnTo>
                <a:lnTo>
                  <a:pt x="614616" y="598698"/>
                </a:lnTo>
                <a:lnTo>
                  <a:pt x="615728" y="598469"/>
                </a:lnTo>
                <a:lnTo>
                  <a:pt x="617659" y="596000"/>
                </a:lnTo>
                <a:lnTo>
                  <a:pt x="620550" y="596180"/>
                </a:lnTo>
                <a:lnTo>
                  <a:pt x="620928" y="596212"/>
                </a:lnTo>
                <a:lnTo>
                  <a:pt x="622777" y="594659"/>
                </a:lnTo>
                <a:lnTo>
                  <a:pt x="624281" y="593384"/>
                </a:lnTo>
                <a:lnTo>
                  <a:pt x="625593" y="593106"/>
                </a:lnTo>
                <a:lnTo>
                  <a:pt x="626752" y="592844"/>
                </a:lnTo>
                <a:lnTo>
                  <a:pt x="629272" y="594054"/>
                </a:lnTo>
                <a:lnTo>
                  <a:pt x="632861" y="592468"/>
                </a:lnTo>
                <a:lnTo>
                  <a:pt x="634751" y="593498"/>
                </a:lnTo>
                <a:lnTo>
                  <a:pt x="636192" y="592550"/>
                </a:lnTo>
                <a:lnTo>
                  <a:pt x="636859" y="593858"/>
                </a:lnTo>
                <a:lnTo>
                  <a:pt x="637536" y="594054"/>
                </a:lnTo>
                <a:lnTo>
                  <a:pt x="637971" y="593678"/>
                </a:lnTo>
                <a:lnTo>
                  <a:pt x="638191" y="593187"/>
                </a:lnTo>
                <a:lnTo>
                  <a:pt x="638411" y="592697"/>
                </a:lnTo>
                <a:lnTo>
                  <a:pt x="638896" y="591552"/>
                </a:lnTo>
                <a:lnTo>
                  <a:pt x="639040" y="591209"/>
                </a:lnTo>
                <a:lnTo>
                  <a:pt x="639908" y="590653"/>
                </a:lnTo>
                <a:lnTo>
                  <a:pt x="641512" y="590489"/>
                </a:lnTo>
                <a:lnTo>
                  <a:pt x="642507" y="589508"/>
                </a:lnTo>
                <a:lnTo>
                  <a:pt x="644536" y="590391"/>
                </a:lnTo>
                <a:lnTo>
                  <a:pt x="645075" y="590326"/>
                </a:lnTo>
                <a:lnTo>
                  <a:pt x="645895" y="590211"/>
                </a:lnTo>
                <a:lnTo>
                  <a:pt x="646393" y="590522"/>
                </a:lnTo>
                <a:lnTo>
                  <a:pt x="646815" y="590784"/>
                </a:lnTo>
                <a:lnTo>
                  <a:pt x="647494" y="590653"/>
                </a:lnTo>
                <a:lnTo>
                  <a:pt x="648120" y="589427"/>
                </a:lnTo>
                <a:lnTo>
                  <a:pt x="648398" y="589394"/>
                </a:lnTo>
                <a:lnTo>
                  <a:pt x="648676" y="589361"/>
                </a:lnTo>
                <a:lnTo>
                  <a:pt x="648877" y="590064"/>
                </a:lnTo>
                <a:lnTo>
                  <a:pt x="648977" y="590424"/>
                </a:lnTo>
                <a:lnTo>
                  <a:pt x="650394" y="590555"/>
                </a:lnTo>
                <a:lnTo>
                  <a:pt x="651886" y="589083"/>
                </a:lnTo>
                <a:lnTo>
                  <a:pt x="652487" y="591013"/>
                </a:lnTo>
                <a:lnTo>
                  <a:pt x="653712" y="592075"/>
                </a:lnTo>
                <a:lnTo>
                  <a:pt x="655499" y="592272"/>
                </a:lnTo>
                <a:lnTo>
                  <a:pt x="657295" y="591421"/>
                </a:lnTo>
                <a:lnTo>
                  <a:pt x="659010" y="592860"/>
                </a:lnTo>
                <a:lnTo>
                  <a:pt x="661735" y="591454"/>
                </a:lnTo>
                <a:lnTo>
                  <a:pt x="664142" y="591291"/>
                </a:lnTo>
                <a:lnTo>
                  <a:pt x="664940" y="591798"/>
                </a:lnTo>
                <a:lnTo>
                  <a:pt x="667044" y="590817"/>
                </a:lnTo>
                <a:lnTo>
                  <a:pt x="667721" y="591062"/>
                </a:lnTo>
                <a:lnTo>
                  <a:pt x="668941" y="592697"/>
                </a:lnTo>
                <a:lnTo>
                  <a:pt x="671164" y="592403"/>
                </a:lnTo>
                <a:lnTo>
                  <a:pt x="672948" y="593040"/>
                </a:lnTo>
                <a:lnTo>
                  <a:pt x="674764" y="592877"/>
                </a:lnTo>
                <a:lnTo>
                  <a:pt x="677473" y="592632"/>
                </a:lnTo>
                <a:lnTo>
                  <a:pt x="677854" y="592599"/>
                </a:lnTo>
                <a:lnTo>
                  <a:pt x="678009" y="592582"/>
                </a:lnTo>
                <a:lnTo>
                  <a:pt x="682434" y="594594"/>
                </a:lnTo>
                <a:lnTo>
                  <a:pt x="682812" y="594659"/>
                </a:lnTo>
                <a:lnTo>
                  <a:pt x="683851" y="594855"/>
                </a:lnTo>
                <a:lnTo>
                  <a:pt x="684719" y="594185"/>
                </a:lnTo>
                <a:lnTo>
                  <a:pt x="689923" y="593416"/>
                </a:lnTo>
                <a:lnTo>
                  <a:pt x="691597" y="593171"/>
                </a:lnTo>
                <a:lnTo>
                  <a:pt x="693488" y="592893"/>
                </a:lnTo>
                <a:lnTo>
                  <a:pt x="694181" y="593547"/>
                </a:lnTo>
                <a:lnTo>
                  <a:pt x="694345" y="593694"/>
                </a:lnTo>
                <a:lnTo>
                  <a:pt x="694921" y="593335"/>
                </a:lnTo>
                <a:lnTo>
                  <a:pt x="695235" y="593138"/>
                </a:lnTo>
                <a:lnTo>
                  <a:pt x="695895" y="592713"/>
                </a:lnTo>
                <a:lnTo>
                  <a:pt x="696583" y="592582"/>
                </a:lnTo>
                <a:lnTo>
                  <a:pt x="697068" y="592484"/>
                </a:lnTo>
                <a:lnTo>
                  <a:pt x="698001" y="591552"/>
                </a:lnTo>
                <a:lnTo>
                  <a:pt x="699203" y="590882"/>
                </a:lnTo>
                <a:lnTo>
                  <a:pt x="701284" y="589721"/>
                </a:lnTo>
                <a:lnTo>
                  <a:pt x="703506" y="589557"/>
                </a:lnTo>
                <a:lnTo>
                  <a:pt x="704307" y="588952"/>
                </a:lnTo>
                <a:lnTo>
                  <a:pt x="705864" y="587775"/>
                </a:lnTo>
                <a:lnTo>
                  <a:pt x="707062" y="587841"/>
                </a:lnTo>
                <a:lnTo>
                  <a:pt x="708329" y="587922"/>
                </a:lnTo>
                <a:lnTo>
                  <a:pt x="709687" y="587808"/>
                </a:lnTo>
                <a:lnTo>
                  <a:pt x="710989" y="586941"/>
                </a:lnTo>
                <a:lnTo>
                  <a:pt x="713767" y="586712"/>
                </a:lnTo>
                <a:lnTo>
                  <a:pt x="714228" y="586516"/>
                </a:lnTo>
                <a:lnTo>
                  <a:pt x="718222" y="584767"/>
                </a:lnTo>
                <a:lnTo>
                  <a:pt x="722589" y="586287"/>
                </a:lnTo>
                <a:lnTo>
                  <a:pt x="723823" y="586304"/>
                </a:lnTo>
                <a:lnTo>
                  <a:pt x="725741" y="585502"/>
                </a:lnTo>
                <a:lnTo>
                  <a:pt x="728139" y="586451"/>
                </a:lnTo>
                <a:lnTo>
                  <a:pt x="730049" y="586712"/>
                </a:lnTo>
                <a:lnTo>
                  <a:pt x="734621" y="585993"/>
                </a:lnTo>
                <a:lnTo>
                  <a:pt x="736039" y="585780"/>
                </a:lnTo>
                <a:lnTo>
                  <a:pt x="738080" y="584914"/>
                </a:lnTo>
                <a:lnTo>
                  <a:pt x="738512" y="585257"/>
                </a:lnTo>
                <a:lnTo>
                  <a:pt x="738817" y="585486"/>
                </a:lnTo>
                <a:lnTo>
                  <a:pt x="740295" y="585682"/>
                </a:lnTo>
                <a:lnTo>
                  <a:pt x="742866" y="588249"/>
                </a:lnTo>
                <a:lnTo>
                  <a:pt x="743109" y="588266"/>
                </a:lnTo>
                <a:lnTo>
                  <a:pt x="743483" y="588315"/>
                </a:lnTo>
                <a:lnTo>
                  <a:pt x="744246" y="587988"/>
                </a:lnTo>
                <a:lnTo>
                  <a:pt x="747133" y="586794"/>
                </a:lnTo>
                <a:lnTo>
                  <a:pt x="747685" y="587219"/>
                </a:lnTo>
                <a:lnTo>
                  <a:pt x="749718" y="587497"/>
                </a:lnTo>
                <a:lnTo>
                  <a:pt x="751327" y="586827"/>
                </a:lnTo>
                <a:lnTo>
                  <a:pt x="753054" y="586778"/>
                </a:lnTo>
                <a:lnTo>
                  <a:pt x="755762" y="587595"/>
                </a:lnTo>
                <a:lnTo>
                  <a:pt x="760494" y="589803"/>
                </a:lnTo>
                <a:lnTo>
                  <a:pt x="762712" y="590195"/>
                </a:lnTo>
                <a:lnTo>
                  <a:pt x="763201" y="590588"/>
                </a:lnTo>
                <a:lnTo>
                  <a:pt x="764183" y="591389"/>
                </a:lnTo>
                <a:lnTo>
                  <a:pt x="764823" y="591536"/>
                </a:lnTo>
                <a:lnTo>
                  <a:pt x="765291" y="591634"/>
                </a:lnTo>
                <a:lnTo>
                  <a:pt x="766151" y="592075"/>
                </a:lnTo>
                <a:lnTo>
                  <a:pt x="766898" y="592026"/>
                </a:lnTo>
                <a:lnTo>
                  <a:pt x="768620" y="591912"/>
                </a:lnTo>
                <a:lnTo>
                  <a:pt x="769419" y="592288"/>
                </a:lnTo>
                <a:lnTo>
                  <a:pt x="771009" y="594169"/>
                </a:lnTo>
                <a:lnTo>
                  <a:pt x="772977" y="594855"/>
                </a:lnTo>
                <a:lnTo>
                  <a:pt x="775878" y="594577"/>
                </a:lnTo>
                <a:lnTo>
                  <a:pt x="779459" y="596490"/>
                </a:lnTo>
                <a:lnTo>
                  <a:pt x="780565" y="597177"/>
                </a:lnTo>
                <a:lnTo>
                  <a:pt x="781651" y="597848"/>
                </a:lnTo>
                <a:lnTo>
                  <a:pt x="783810" y="597848"/>
                </a:lnTo>
                <a:lnTo>
                  <a:pt x="788489" y="599008"/>
                </a:lnTo>
                <a:lnTo>
                  <a:pt x="791462" y="598910"/>
                </a:lnTo>
                <a:lnTo>
                  <a:pt x="792736" y="600333"/>
                </a:lnTo>
                <a:lnTo>
                  <a:pt x="793843" y="600725"/>
                </a:lnTo>
                <a:lnTo>
                  <a:pt x="795496" y="602344"/>
                </a:lnTo>
                <a:lnTo>
                  <a:pt x="796740" y="602410"/>
                </a:lnTo>
                <a:lnTo>
                  <a:pt x="802463" y="602704"/>
                </a:lnTo>
                <a:lnTo>
                  <a:pt x="804120" y="603963"/>
                </a:lnTo>
                <a:lnTo>
                  <a:pt x="807505" y="604911"/>
                </a:lnTo>
                <a:lnTo>
                  <a:pt x="809588" y="606857"/>
                </a:lnTo>
                <a:lnTo>
                  <a:pt x="812056" y="606808"/>
                </a:lnTo>
                <a:lnTo>
                  <a:pt x="812792" y="607380"/>
                </a:lnTo>
                <a:lnTo>
                  <a:pt x="814639" y="607822"/>
                </a:lnTo>
                <a:lnTo>
                  <a:pt x="816664" y="609326"/>
                </a:lnTo>
                <a:lnTo>
                  <a:pt x="817690" y="609392"/>
                </a:lnTo>
                <a:lnTo>
                  <a:pt x="820363" y="609604"/>
                </a:lnTo>
                <a:lnTo>
                  <a:pt x="822330" y="610487"/>
                </a:lnTo>
                <a:lnTo>
                  <a:pt x="824179" y="610618"/>
                </a:lnTo>
                <a:lnTo>
                  <a:pt x="824950" y="610896"/>
                </a:lnTo>
                <a:lnTo>
                  <a:pt x="826640" y="611501"/>
                </a:lnTo>
                <a:lnTo>
                  <a:pt x="827914" y="611550"/>
                </a:lnTo>
                <a:lnTo>
                  <a:pt x="828737" y="611583"/>
                </a:lnTo>
                <a:lnTo>
                  <a:pt x="834199" y="615474"/>
                </a:lnTo>
                <a:lnTo>
                  <a:pt x="836297" y="615360"/>
                </a:lnTo>
                <a:lnTo>
                  <a:pt x="837611" y="615229"/>
                </a:lnTo>
                <a:lnTo>
                  <a:pt x="838025" y="615180"/>
                </a:lnTo>
                <a:lnTo>
                  <a:pt x="842418" y="618401"/>
                </a:lnTo>
                <a:lnTo>
                  <a:pt x="844530" y="619938"/>
                </a:lnTo>
                <a:lnTo>
                  <a:pt x="847974" y="621459"/>
                </a:lnTo>
                <a:lnTo>
                  <a:pt x="848864" y="621426"/>
                </a:lnTo>
                <a:lnTo>
                  <a:pt x="850689" y="621361"/>
                </a:lnTo>
                <a:lnTo>
                  <a:pt x="852737" y="619562"/>
                </a:lnTo>
                <a:lnTo>
                  <a:pt x="860656" y="616145"/>
                </a:lnTo>
                <a:lnTo>
                  <a:pt x="863364" y="615229"/>
                </a:lnTo>
                <a:lnTo>
                  <a:pt x="864552" y="614820"/>
                </a:lnTo>
                <a:lnTo>
                  <a:pt x="869371" y="613725"/>
                </a:lnTo>
                <a:lnTo>
                  <a:pt x="874619" y="613022"/>
                </a:lnTo>
                <a:lnTo>
                  <a:pt x="876965" y="612793"/>
                </a:lnTo>
                <a:lnTo>
                  <a:pt x="878575" y="611877"/>
                </a:lnTo>
                <a:lnTo>
                  <a:pt x="879141" y="611485"/>
                </a:lnTo>
                <a:lnTo>
                  <a:pt x="880063" y="610830"/>
                </a:lnTo>
                <a:lnTo>
                  <a:pt x="880276" y="610062"/>
                </a:lnTo>
                <a:lnTo>
                  <a:pt x="880632" y="608787"/>
                </a:lnTo>
                <a:lnTo>
                  <a:pt x="881937" y="607495"/>
                </a:lnTo>
                <a:lnTo>
                  <a:pt x="883276" y="607135"/>
                </a:lnTo>
                <a:lnTo>
                  <a:pt x="883482" y="607070"/>
                </a:lnTo>
                <a:lnTo>
                  <a:pt x="889518" y="617224"/>
                </a:lnTo>
                <a:lnTo>
                  <a:pt x="889544" y="622309"/>
                </a:lnTo>
                <a:lnTo>
                  <a:pt x="890515" y="623944"/>
                </a:lnTo>
                <a:lnTo>
                  <a:pt x="891983" y="626413"/>
                </a:lnTo>
                <a:lnTo>
                  <a:pt x="891528" y="628065"/>
                </a:lnTo>
                <a:lnTo>
                  <a:pt x="890971" y="630076"/>
                </a:lnTo>
                <a:lnTo>
                  <a:pt x="891509" y="632496"/>
                </a:lnTo>
                <a:lnTo>
                  <a:pt x="892183" y="634180"/>
                </a:lnTo>
                <a:lnTo>
                  <a:pt x="892904" y="635979"/>
                </a:lnTo>
                <a:lnTo>
                  <a:pt x="894593" y="637597"/>
                </a:lnTo>
                <a:lnTo>
                  <a:pt x="896029" y="638971"/>
                </a:lnTo>
                <a:lnTo>
                  <a:pt x="898124" y="639298"/>
                </a:lnTo>
                <a:lnTo>
                  <a:pt x="898375" y="639461"/>
                </a:lnTo>
                <a:lnTo>
                  <a:pt x="898800" y="639739"/>
                </a:lnTo>
                <a:lnTo>
                  <a:pt x="900572" y="642176"/>
                </a:lnTo>
                <a:lnTo>
                  <a:pt x="900931" y="643844"/>
                </a:lnTo>
                <a:lnTo>
                  <a:pt x="901973" y="644792"/>
                </a:lnTo>
                <a:lnTo>
                  <a:pt x="902580" y="646215"/>
                </a:lnTo>
                <a:lnTo>
                  <a:pt x="902585" y="646394"/>
                </a:lnTo>
                <a:lnTo>
                  <a:pt x="902726" y="651856"/>
                </a:lnTo>
                <a:lnTo>
                  <a:pt x="902123" y="656843"/>
                </a:lnTo>
                <a:lnTo>
                  <a:pt x="902198" y="658789"/>
                </a:lnTo>
                <a:lnTo>
                  <a:pt x="903070" y="660816"/>
                </a:lnTo>
                <a:lnTo>
                  <a:pt x="904961" y="665297"/>
                </a:lnTo>
                <a:lnTo>
                  <a:pt x="906124" y="667684"/>
                </a:lnTo>
                <a:lnTo>
                  <a:pt x="908377" y="672180"/>
                </a:lnTo>
                <a:lnTo>
                  <a:pt x="909394" y="673848"/>
                </a:lnTo>
                <a:lnTo>
                  <a:pt x="910848" y="676595"/>
                </a:lnTo>
                <a:lnTo>
                  <a:pt x="912520" y="679914"/>
                </a:lnTo>
                <a:lnTo>
                  <a:pt x="915064" y="685196"/>
                </a:lnTo>
                <a:lnTo>
                  <a:pt x="916009" y="687011"/>
                </a:lnTo>
                <a:lnTo>
                  <a:pt x="917171" y="688679"/>
                </a:lnTo>
                <a:lnTo>
                  <a:pt x="918333" y="690706"/>
                </a:lnTo>
                <a:lnTo>
                  <a:pt x="919786" y="692587"/>
                </a:lnTo>
                <a:lnTo>
                  <a:pt x="920295" y="694402"/>
                </a:lnTo>
                <a:lnTo>
                  <a:pt x="920587" y="695841"/>
                </a:lnTo>
                <a:lnTo>
                  <a:pt x="920807" y="697721"/>
                </a:lnTo>
                <a:lnTo>
                  <a:pt x="920301" y="699013"/>
                </a:lnTo>
                <a:lnTo>
                  <a:pt x="919433" y="700157"/>
                </a:lnTo>
                <a:lnTo>
                  <a:pt x="918369" y="702675"/>
                </a:lnTo>
                <a:lnTo>
                  <a:pt x="921794" y="699978"/>
                </a:lnTo>
                <a:lnTo>
                  <a:pt x="924912" y="698702"/>
                </a:lnTo>
                <a:lnTo>
                  <a:pt x="927170" y="697051"/>
                </a:lnTo>
                <a:lnTo>
                  <a:pt x="928334" y="694909"/>
                </a:lnTo>
                <a:lnTo>
                  <a:pt x="928323" y="691687"/>
                </a:lnTo>
                <a:lnTo>
                  <a:pt x="927924" y="689317"/>
                </a:lnTo>
                <a:lnTo>
                  <a:pt x="926512" y="687518"/>
                </a:lnTo>
                <a:lnTo>
                  <a:pt x="923772" y="685245"/>
                </a:lnTo>
                <a:lnTo>
                  <a:pt x="920401" y="681386"/>
                </a:lnTo>
                <a:lnTo>
                  <a:pt x="917576" y="677315"/>
                </a:lnTo>
                <a:lnTo>
                  <a:pt x="915687" y="672900"/>
                </a:lnTo>
                <a:lnTo>
                  <a:pt x="912866" y="669760"/>
                </a:lnTo>
                <a:lnTo>
                  <a:pt x="910984" y="667406"/>
                </a:lnTo>
                <a:lnTo>
                  <a:pt x="908308" y="661274"/>
                </a:lnTo>
                <a:lnTo>
                  <a:pt x="907205" y="658445"/>
                </a:lnTo>
                <a:lnTo>
                  <a:pt x="907978" y="656238"/>
                </a:lnTo>
                <a:lnTo>
                  <a:pt x="909848" y="655126"/>
                </a:lnTo>
                <a:lnTo>
                  <a:pt x="912811" y="654325"/>
                </a:lnTo>
                <a:lnTo>
                  <a:pt x="917494" y="653981"/>
                </a:lnTo>
                <a:lnTo>
                  <a:pt x="923896" y="653965"/>
                </a:lnTo>
                <a:lnTo>
                  <a:pt x="928268" y="653932"/>
                </a:lnTo>
                <a:lnTo>
                  <a:pt x="930141" y="653932"/>
                </a:lnTo>
                <a:lnTo>
                  <a:pt x="933103" y="652657"/>
                </a:lnTo>
                <a:lnTo>
                  <a:pt x="935596" y="650907"/>
                </a:lnTo>
                <a:lnTo>
                  <a:pt x="939960" y="648684"/>
                </a:lnTo>
                <a:lnTo>
                  <a:pt x="941209" y="648684"/>
                </a:lnTo>
                <a:lnTo>
                  <a:pt x="945263" y="647245"/>
                </a:lnTo>
                <a:lnTo>
                  <a:pt x="948065" y="644874"/>
                </a:lnTo>
                <a:lnTo>
                  <a:pt x="950877" y="645332"/>
                </a:lnTo>
                <a:lnTo>
                  <a:pt x="954471" y="646100"/>
                </a:lnTo>
                <a:lnTo>
                  <a:pt x="957126" y="646247"/>
                </a:lnTo>
                <a:lnTo>
                  <a:pt x="959775" y="644661"/>
                </a:lnTo>
                <a:lnTo>
                  <a:pt x="963042" y="641342"/>
                </a:lnTo>
                <a:lnTo>
                  <a:pt x="963020" y="635047"/>
                </a:lnTo>
                <a:lnTo>
                  <a:pt x="962993" y="627476"/>
                </a:lnTo>
                <a:lnTo>
                  <a:pt x="964854" y="623683"/>
                </a:lnTo>
                <a:lnTo>
                  <a:pt x="971085" y="619562"/>
                </a:lnTo>
                <a:lnTo>
                  <a:pt x="975451" y="617976"/>
                </a:lnTo>
                <a:lnTo>
                  <a:pt x="979820" y="617322"/>
                </a:lnTo>
                <a:lnTo>
                  <a:pt x="983571" y="618254"/>
                </a:lnTo>
                <a:lnTo>
                  <a:pt x="986081" y="621704"/>
                </a:lnTo>
                <a:lnTo>
                  <a:pt x="992672" y="631139"/>
                </a:lnTo>
                <a:lnTo>
                  <a:pt x="996428" y="633640"/>
                </a:lnTo>
                <a:lnTo>
                  <a:pt x="1000804" y="634573"/>
                </a:lnTo>
                <a:lnTo>
                  <a:pt x="1006113" y="634850"/>
                </a:lnTo>
                <a:lnTo>
                  <a:pt x="1009859" y="634523"/>
                </a:lnTo>
                <a:lnTo>
                  <a:pt x="1012668" y="633722"/>
                </a:lnTo>
                <a:lnTo>
                  <a:pt x="1015391" y="631270"/>
                </a:lnTo>
                <a:lnTo>
                  <a:pt x="1019514" y="627231"/>
                </a:lnTo>
                <a:lnTo>
                  <a:pt x="1021859" y="628179"/>
                </a:lnTo>
                <a:lnTo>
                  <a:pt x="1024212" y="631155"/>
                </a:lnTo>
                <a:lnTo>
                  <a:pt x="1025152" y="631940"/>
                </a:lnTo>
                <a:lnTo>
                  <a:pt x="1027181" y="632087"/>
                </a:lnTo>
                <a:lnTo>
                  <a:pt x="1028115" y="631139"/>
                </a:lnTo>
                <a:lnTo>
                  <a:pt x="1029422" y="626397"/>
                </a:lnTo>
                <a:lnTo>
                  <a:pt x="1032144" y="625056"/>
                </a:lnTo>
                <a:lnTo>
                  <a:pt x="1034813" y="622603"/>
                </a:lnTo>
                <a:lnTo>
                  <a:pt x="1035558" y="621917"/>
                </a:lnTo>
                <a:lnTo>
                  <a:pt x="1036076" y="621900"/>
                </a:lnTo>
                <a:lnTo>
                  <a:pt x="1037963" y="621868"/>
                </a:lnTo>
                <a:lnTo>
                  <a:pt x="1030851" y="609849"/>
                </a:lnTo>
                <a:lnTo>
                  <a:pt x="1027544" y="601984"/>
                </a:lnTo>
                <a:lnTo>
                  <a:pt x="1024843" y="596981"/>
                </a:lnTo>
                <a:lnTo>
                  <a:pt x="1021100" y="590048"/>
                </a:lnTo>
                <a:lnTo>
                  <a:pt x="1017330" y="583131"/>
                </a:lnTo>
                <a:lnTo>
                  <a:pt x="1014942" y="579976"/>
                </a:lnTo>
                <a:lnTo>
                  <a:pt x="1011839" y="575904"/>
                </a:lnTo>
                <a:lnTo>
                  <a:pt x="1009488" y="573222"/>
                </a:lnTo>
                <a:lnTo>
                  <a:pt x="1008968" y="558735"/>
                </a:lnTo>
                <a:lnTo>
                  <a:pt x="1008008" y="552113"/>
                </a:lnTo>
                <a:lnTo>
                  <a:pt x="1006463" y="556855"/>
                </a:lnTo>
                <a:lnTo>
                  <a:pt x="1003663" y="559700"/>
                </a:lnTo>
                <a:lnTo>
                  <a:pt x="999298" y="561613"/>
                </a:lnTo>
                <a:lnTo>
                  <a:pt x="996487" y="561629"/>
                </a:lnTo>
                <a:lnTo>
                  <a:pt x="993983" y="560060"/>
                </a:lnTo>
                <a:lnTo>
                  <a:pt x="990852" y="557542"/>
                </a:lnTo>
                <a:lnTo>
                  <a:pt x="991148" y="552816"/>
                </a:lnTo>
                <a:lnTo>
                  <a:pt x="989574" y="549366"/>
                </a:lnTo>
                <a:lnTo>
                  <a:pt x="989255" y="547469"/>
                </a:lnTo>
                <a:lnTo>
                  <a:pt x="991423" y="542417"/>
                </a:lnTo>
                <a:lnTo>
                  <a:pt x="994844" y="538313"/>
                </a:lnTo>
                <a:lnTo>
                  <a:pt x="1001767" y="531265"/>
                </a:lnTo>
                <a:lnTo>
                  <a:pt x="1005578" y="527308"/>
                </a:lnTo>
                <a:lnTo>
                  <a:pt x="1008247" y="524561"/>
                </a:lnTo>
                <a:lnTo>
                  <a:pt x="1011801" y="520898"/>
                </a:lnTo>
                <a:lnTo>
                  <a:pt x="1025648" y="506902"/>
                </a:lnTo>
                <a:lnTo>
                  <a:pt x="1029848" y="502552"/>
                </a:lnTo>
                <a:lnTo>
                  <a:pt x="1032736" y="499904"/>
                </a:lnTo>
                <a:lnTo>
                  <a:pt x="1034595" y="498187"/>
                </a:lnTo>
                <a:lnTo>
                  <a:pt x="1039270" y="495260"/>
                </a:lnTo>
                <a:lnTo>
                  <a:pt x="1042076" y="494295"/>
                </a:lnTo>
                <a:lnTo>
                  <a:pt x="1045823" y="494197"/>
                </a:lnTo>
                <a:lnTo>
                  <a:pt x="1048394" y="492431"/>
                </a:lnTo>
                <a:lnTo>
                  <a:pt x="1049552" y="494426"/>
                </a:lnTo>
                <a:lnTo>
                  <a:pt x="1050719" y="495112"/>
                </a:lnTo>
                <a:lnTo>
                  <a:pt x="1054544" y="494769"/>
                </a:lnTo>
                <a:lnTo>
                  <a:pt x="1064193" y="489553"/>
                </a:lnTo>
                <a:lnTo>
                  <a:pt x="1067407" y="488278"/>
                </a:lnTo>
                <a:lnTo>
                  <a:pt x="1070077" y="487918"/>
                </a:lnTo>
                <a:lnTo>
                  <a:pt x="1070491" y="487869"/>
                </a:lnTo>
                <a:lnTo>
                  <a:pt x="1075064" y="486021"/>
                </a:lnTo>
                <a:lnTo>
                  <a:pt x="1078945" y="485138"/>
                </a:lnTo>
                <a:lnTo>
                  <a:pt x="1079339" y="485057"/>
                </a:lnTo>
                <a:lnTo>
                  <a:pt x="1079573" y="485007"/>
                </a:lnTo>
                <a:lnTo>
                  <a:pt x="1079883" y="484501"/>
                </a:lnTo>
                <a:lnTo>
                  <a:pt x="1085104" y="483340"/>
                </a:lnTo>
                <a:lnTo>
                  <a:pt x="1086612" y="482996"/>
                </a:lnTo>
                <a:lnTo>
                  <a:pt x="1088082" y="482260"/>
                </a:lnTo>
                <a:lnTo>
                  <a:pt x="1091002" y="480789"/>
                </a:lnTo>
                <a:lnTo>
                  <a:pt x="1095520" y="477780"/>
                </a:lnTo>
                <a:lnTo>
                  <a:pt x="1102150" y="472057"/>
                </a:lnTo>
                <a:lnTo>
                  <a:pt x="1102302" y="471354"/>
                </a:lnTo>
                <a:lnTo>
                  <a:pt x="1102340" y="471191"/>
                </a:lnTo>
                <a:lnTo>
                  <a:pt x="1101746" y="470013"/>
                </a:lnTo>
                <a:lnTo>
                  <a:pt x="1101549" y="469637"/>
                </a:lnTo>
                <a:lnTo>
                  <a:pt x="1101243" y="469359"/>
                </a:lnTo>
                <a:lnTo>
                  <a:pt x="1100996" y="469130"/>
                </a:lnTo>
                <a:lnTo>
                  <a:pt x="1099577" y="469621"/>
                </a:lnTo>
                <a:lnTo>
                  <a:pt x="1098896" y="470259"/>
                </a:lnTo>
                <a:lnTo>
                  <a:pt x="1098399" y="470733"/>
                </a:lnTo>
                <a:lnTo>
                  <a:pt x="1096823" y="470357"/>
                </a:lnTo>
                <a:lnTo>
                  <a:pt x="1095750" y="470095"/>
                </a:lnTo>
                <a:lnTo>
                  <a:pt x="1095638" y="468673"/>
                </a:lnTo>
                <a:lnTo>
                  <a:pt x="1096668" y="469474"/>
                </a:lnTo>
                <a:lnTo>
                  <a:pt x="1097852" y="469490"/>
                </a:lnTo>
                <a:lnTo>
                  <a:pt x="1099165" y="466334"/>
                </a:lnTo>
                <a:lnTo>
                  <a:pt x="1100097" y="465092"/>
                </a:lnTo>
                <a:lnTo>
                  <a:pt x="1101024" y="464732"/>
                </a:lnTo>
                <a:lnTo>
                  <a:pt x="1104966" y="464945"/>
                </a:lnTo>
                <a:lnTo>
                  <a:pt x="1105864" y="465713"/>
                </a:lnTo>
                <a:lnTo>
                  <a:pt x="1106624" y="466367"/>
                </a:lnTo>
                <a:lnTo>
                  <a:pt x="1106742" y="466874"/>
                </a:lnTo>
                <a:lnTo>
                  <a:pt x="1106863" y="467364"/>
                </a:lnTo>
                <a:lnTo>
                  <a:pt x="1107095" y="468215"/>
                </a:lnTo>
                <a:lnTo>
                  <a:pt x="1107286" y="468918"/>
                </a:lnTo>
                <a:lnTo>
                  <a:pt x="1107093" y="469637"/>
                </a:lnTo>
                <a:lnTo>
                  <a:pt x="1106529" y="471714"/>
                </a:lnTo>
                <a:lnTo>
                  <a:pt x="1107198" y="473316"/>
                </a:lnTo>
                <a:lnTo>
                  <a:pt x="1106691" y="475426"/>
                </a:lnTo>
                <a:lnTo>
                  <a:pt x="1106855" y="475687"/>
                </a:lnTo>
                <a:lnTo>
                  <a:pt x="1107059" y="475949"/>
                </a:lnTo>
                <a:lnTo>
                  <a:pt x="1107798" y="476129"/>
                </a:lnTo>
                <a:lnTo>
                  <a:pt x="1109698" y="474723"/>
                </a:lnTo>
                <a:lnTo>
                  <a:pt x="1111997" y="474723"/>
                </a:lnTo>
                <a:lnTo>
                  <a:pt x="1112546" y="474788"/>
                </a:lnTo>
                <a:lnTo>
                  <a:pt x="1112983" y="474853"/>
                </a:lnTo>
                <a:lnTo>
                  <a:pt x="1113413" y="475311"/>
                </a:lnTo>
                <a:lnTo>
                  <a:pt x="1114209" y="476161"/>
                </a:lnTo>
                <a:lnTo>
                  <a:pt x="1114450" y="477404"/>
                </a:lnTo>
                <a:lnTo>
                  <a:pt x="1114626" y="478336"/>
                </a:lnTo>
                <a:lnTo>
                  <a:pt x="1114236" y="479186"/>
                </a:lnTo>
                <a:lnTo>
                  <a:pt x="1113070" y="481737"/>
                </a:lnTo>
                <a:lnTo>
                  <a:pt x="1113114" y="482702"/>
                </a:lnTo>
                <a:lnTo>
                  <a:pt x="1113120" y="482849"/>
                </a:lnTo>
                <a:lnTo>
                  <a:pt x="1115629" y="485907"/>
                </a:lnTo>
                <a:lnTo>
                  <a:pt x="1116224" y="489618"/>
                </a:lnTo>
                <a:lnTo>
                  <a:pt x="1116157" y="491597"/>
                </a:lnTo>
                <a:lnTo>
                  <a:pt x="1116149" y="491859"/>
                </a:lnTo>
                <a:lnTo>
                  <a:pt x="1117795" y="495162"/>
                </a:lnTo>
                <a:lnTo>
                  <a:pt x="1117983" y="495260"/>
                </a:lnTo>
                <a:lnTo>
                  <a:pt x="1118719" y="495652"/>
                </a:lnTo>
                <a:lnTo>
                  <a:pt x="1119748" y="495047"/>
                </a:lnTo>
                <a:lnTo>
                  <a:pt x="1122632" y="490289"/>
                </a:lnTo>
                <a:lnTo>
                  <a:pt x="1123497" y="489733"/>
                </a:lnTo>
                <a:lnTo>
                  <a:pt x="1125039" y="489929"/>
                </a:lnTo>
                <a:lnTo>
                  <a:pt x="1126407" y="487804"/>
                </a:lnTo>
                <a:lnTo>
                  <a:pt x="1127259" y="486054"/>
                </a:lnTo>
                <a:lnTo>
                  <a:pt x="1129679" y="487166"/>
                </a:lnTo>
                <a:lnTo>
                  <a:pt x="1131138" y="486594"/>
                </a:lnTo>
                <a:lnTo>
                  <a:pt x="1132027" y="486250"/>
                </a:lnTo>
                <a:lnTo>
                  <a:pt x="1132153" y="486136"/>
                </a:lnTo>
                <a:lnTo>
                  <a:pt x="1133205" y="485253"/>
                </a:lnTo>
                <a:lnTo>
                  <a:pt x="1134951" y="482718"/>
                </a:lnTo>
                <a:lnTo>
                  <a:pt x="1136249" y="480805"/>
                </a:lnTo>
                <a:lnTo>
                  <a:pt x="1136877" y="479203"/>
                </a:lnTo>
                <a:lnTo>
                  <a:pt x="1137001" y="478892"/>
                </a:lnTo>
                <a:lnTo>
                  <a:pt x="1137976" y="480952"/>
                </a:lnTo>
                <a:lnTo>
                  <a:pt x="1138189" y="481083"/>
                </a:lnTo>
                <a:lnTo>
                  <a:pt x="1138466" y="481263"/>
                </a:lnTo>
                <a:lnTo>
                  <a:pt x="1143647" y="481100"/>
                </a:lnTo>
                <a:lnTo>
                  <a:pt x="1145269" y="477698"/>
                </a:lnTo>
                <a:lnTo>
                  <a:pt x="1145972" y="477044"/>
                </a:lnTo>
                <a:lnTo>
                  <a:pt x="1147128" y="475982"/>
                </a:lnTo>
                <a:lnTo>
                  <a:pt x="1148953" y="474919"/>
                </a:lnTo>
                <a:lnTo>
                  <a:pt x="1150593" y="473954"/>
                </a:lnTo>
                <a:lnTo>
                  <a:pt x="1151129" y="473480"/>
                </a:lnTo>
                <a:lnTo>
                  <a:pt x="1151623" y="473038"/>
                </a:lnTo>
                <a:lnTo>
                  <a:pt x="1153256" y="471616"/>
                </a:lnTo>
                <a:lnTo>
                  <a:pt x="1154368" y="471240"/>
                </a:lnTo>
                <a:lnTo>
                  <a:pt x="1161746" y="466383"/>
                </a:lnTo>
                <a:lnTo>
                  <a:pt x="1161949" y="466236"/>
                </a:lnTo>
                <a:lnTo>
                  <a:pt x="1162102" y="466138"/>
                </a:lnTo>
                <a:lnTo>
                  <a:pt x="1164264" y="465566"/>
                </a:lnTo>
                <a:lnTo>
                  <a:pt x="1166424" y="464994"/>
                </a:lnTo>
                <a:lnTo>
                  <a:pt x="1168159" y="463440"/>
                </a:lnTo>
                <a:lnTo>
                  <a:pt x="1168922" y="461740"/>
                </a:lnTo>
                <a:lnTo>
                  <a:pt x="1169344" y="460791"/>
                </a:lnTo>
                <a:lnTo>
                  <a:pt x="1174619" y="455526"/>
                </a:lnTo>
                <a:lnTo>
                  <a:pt x="1176161" y="450163"/>
                </a:lnTo>
                <a:lnTo>
                  <a:pt x="1173095" y="440401"/>
                </a:lnTo>
                <a:lnTo>
                  <a:pt x="1174457" y="430100"/>
                </a:lnTo>
                <a:lnTo>
                  <a:pt x="1178097" y="395419"/>
                </a:lnTo>
                <a:lnTo>
                  <a:pt x="1172068" y="395435"/>
                </a:lnTo>
                <a:lnTo>
                  <a:pt x="1169038" y="395435"/>
                </a:lnTo>
                <a:lnTo>
                  <a:pt x="1168626" y="395288"/>
                </a:lnTo>
                <a:lnTo>
                  <a:pt x="1166332" y="394487"/>
                </a:lnTo>
                <a:lnTo>
                  <a:pt x="1163322" y="392852"/>
                </a:lnTo>
                <a:lnTo>
                  <a:pt x="1162107" y="392917"/>
                </a:lnTo>
                <a:lnTo>
                  <a:pt x="1159686" y="393032"/>
                </a:lnTo>
                <a:lnTo>
                  <a:pt x="1156729" y="392819"/>
                </a:lnTo>
                <a:lnTo>
                  <a:pt x="1152537" y="393228"/>
                </a:lnTo>
                <a:lnTo>
                  <a:pt x="1149755" y="394585"/>
                </a:lnTo>
                <a:lnTo>
                  <a:pt x="1148642" y="395386"/>
                </a:lnTo>
                <a:lnTo>
                  <a:pt x="1147214" y="397299"/>
                </a:lnTo>
                <a:lnTo>
                  <a:pt x="1145731" y="397774"/>
                </a:lnTo>
                <a:lnTo>
                  <a:pt x="1145238" y="398084"/>
                </a:lnTo>
                <a:lnTo>
                  <a:pt x="1144742" y="398395"/>
                </a:lnTo>
                <a:lnTo>
                  <a:pt x="1144299" y="399000"/>
                </a:lnTo>
                <a:lnTo>
                  <a:pt x="1143064" y="400684"/>
                </a:lnTo>
                <a:lnTo>
                  <a:pt x="1141398" y="401224"/>
                </a:lnTo>
                <a:lnTo>
                  <a:pt x="1138861" y="403137"/>
                </a:lnTo>
                <a:lnTo>
                  <a:pt x="1137441" y="403562"/>
                </a:lnTo>
                <a:lnTo>
                  <a:pt x="1136506" y="405295"/>
                </a:lnTo>
                <a:lnTo>
                  <a:pt x="1135953" y="405508"/>
                </a:lnTo>
                <a:lnTo>
                  <a:pt x="1135579" y="405655"/>
                </a:lnTo>
                <a:lnTo>
                  <a:pt x="1133239" y="405589"/>
                </a:lnTo>
                <a:lnTo>
                  <a:pt x="1132246" y="406505"/>
                </a:lnTo>
                <a:lnTo>
                  <a:pt x="1126744" y="409514"/>
                </a:lnTo>
                <a:lnTo>
                  <a:pt x="1123289" y="410119"/>
                </a:lnTo>
                <a:lnTo>
                  <a:pt x="1121684" y="410838"/>
                </a:lnTo>
                <a:lnTo>
                  <a:pt x="1120907" y="411590"/>
                </a:lnTo>
                <a:lnTo>
                  <a:pt x="1120133" y="412326"/>
                </a:lnTo>
                <a:lnTo>
                  <a:pt x="1119842" y="412882"/>
                </a:lnTo>
                <a:lnTo>
                  <a:pt x="1119448" y="413618"/>
                </a:lnTo>
                <a:lnTo>
                  <a:pt x="1118681" y="414059"/>
                </a:lnTo>
                <a:lnTo>
                  <a:pt x="1115120" y="416071"/>
                </a:lnTo>
                <a:lnTo>
                  <a:pt x="1112277" y="418458"/>
                </a:lnTo>
                <a:lnTo>
                  <a:pt x="1111526" y="419096"/>
                </a:lnTo>
                <a:lnTo>
                  <a:pt x="1110539" y="419406"/>
                </a:lnTo>
                <a:lnTo>
                  <a:pt x="1109214" y="418572"/>
                </a:lnTo>
                <a:lnTo>
                  <a:pt x="1108943" y="418392"/>
                </a:lnTo>
                <a:lnTo>
                  <a:pt x="1107414" y="416398"/>
                </a:lnTo>
                <a:lnTo>
                  <a:pt x="1106325" y="413176"/>
                </a:lnTo>
                <a:lnTo>
                  <a:pt x="1106531" y="409645"/>
                </a:lnTo>
                <a:lnTo>
                  <a:pt x="1106856" y="408565"/>
                </a:lnTo>
                <a:lnTo>
                  <a:pt x="1108352" y="403644"/>
                </a:lnTo>
                <a:lnTo>
                  <a:pt x="1108158" y="401289"/>
                </a:lnTo>
                <a:lnTo>
                  <a:pt x="1108007" y="399474"/>
                </a:lnTo>
                <a:lnTo>
                  <a:pt x="1106294" y="397545"/>
                </a:lnTo>
                <a:lnTo>
                  <a:pt x="1105934" y="395877"/>
                </a:lnTo>
                <a:lnTo>
                  <a:pt x="1106882" y="391724"/>
                </a:lnTo>
                <a:lnTo>
                  <a:pt x="1106595" y="388617"/>
                </a:lnTo>
                <a:lnTo>
                  <a:pt x="1109842" y="381390"/>
                </a:lnTo>
                <a:lnTo>
                  <a:pt x="1109029" y="380016"/>
                </a:lnTo>
                <a:lnTo>
                  <a:pt x="1108621" y="379329"/>
                </a:lnTo>
                <a:lnTo>
                  <a:pt x="1108571" y="379035"/>
                </a:lnTo>
                <a:lnTo>
                  <a:pt x="1107966" y="375307"/>
                </a:lnTo>
                <a:lnTo>
                  <a:pt x="1108550" y="372118"/>
                </a:lnTo>
                <a:lnTo>
                  <a:pt x="1108604" y="371824"/>
                </a:lnTo>
                <a:lnTo>
                  <a:pt x="1108161" y="371350"/>
                </a:lnTo>
                <a:lnTo>
                  <a:pt x="1106828" y="369895"/>
                </a:lnTo>
                <a:lnTo>
                  <a:pt x="1106093" y="367589"/>
                </a:lnTo>
                <a:lnTo>
                  <a:pt x="1094938" y="371971"/>
                </a:lnTo>
                <a:lnTo>
                  <a:pt x="1090978" y="370450"/>
                </a:lnTo>
                <a:lnTo>
                  <a:pt x="1087084" y="368080"/>
                </a:lnTo>
                <a:lnTo>
                  <a:pt x="1084587" y="366559"/>
                </a:lnTo>
                <a:lnTo>
                  <a:pt x="1082297" y="366412"/>
                </a:lnTo>
                <a:lnTo>
                  <a:pt x="1078546" y="366592"/>
                </a:lnTo>
                <a:lnTo>
                  <a:pt x="1074093" y="368407"/>
                </a:lnTo>
                <a:lnTo>
                  <a:pt x="1072517" y="368456"/>
                </a:lnTo>
                <a:lnTo>
                  <a:pt x="1069672" y="370173"/>
                </a:lnTo>
                <a:lnTo>
                  <a:pt x="1069227" y="372462"/>
                </a:lnTo>
                <a:lnTo>
                  <a:pt x="1068480" y="373819"/>
                </a:lnTo>
                <a:lnTo>
                  <a:pt x="1067549" y="374751"/>
                </a:lnTo>
                <a:lnTo>
                  <a:pt x="1066858" y="375356"/>
                </a:lnTo>
                <a:lnTo>
                  <a:pt x="1064456" y="375438"/>
                </a:lnTo>
                <a:lnTo>
                  <a:pt x="1063725" y="375470"/>
                </a:lnTo>
                <a:lnTo>
                  <a:pt x="1062387" y="377024"/>
                </a:lnTo>
                <a:lnTo>
                  <a:pt x="1061552" y="377989"/>
                </a:lnTo>
                <a:lnTo>
                  <a:pt x="1057103" y="380196"/>
                </a:lnTo>
                <a:lnTo>
                  <a:pt x="1056296" y="381062"/>
                </a:lnTo>
                <a:lnTo>
                  <a:pt x="1055235" y="383352"/>
                </a:lnTo>
                <a:lnTo>
                  <a:pt x="1052819" y="385314"/>
                </a:lnTo>
                <a:lnTo>
                  <a:pt x="1052514" y="386050"/>
                </a:lnTo>
                <a:lnTo>
                  <a:pt x="1051630" y="388159"/>
                </a:lnTo>
                <a:lnTo>
                  <a:pt x="1051072" y="388715"/>
                </a:lnTo>
                <a:lnTo>
                  <a:pt x="1050142" y="389647"/>
                </a:lnTo>
                <a:lnTo>
                  <a:pt x="1048924" y="390366"/>
                </a:lnTo>
                <a:lnTo>
                  <a:pt x="1048286" y="390742"/>
                </a:lnTo>
                <a:lnTo>
                  <a:pt x="1047176" y="391020"/>
                </a:lnTo>
                <a:lnTo>
                  <a:pt x="1046065" y="391282"/>
                </a:lnTo>
                <a:lnTo>
                  <a:pt x="1042282" y="395108"/>
                </a:lnTo>
                <a:lnTo>
                  <a:pt x="1041574" y="395337"/>
                </a:lnTo>
                <a:lnTo>
                  <a:pt x="1039319" y="396089"/>
                </a:lnTo>
                <a:lnTo>
                  <a:pt x="1037396" y="397872"/>
                </a:lnTo>
                <a:lnTo>
                  <a:pt x="1035238" y="398346"/>
                </a:lnTo>
                <a:lnTo>
                  <a:pt x="1035148" y="399049"/>
                </a:lnTo>
                <a:lnTo>
                  <a:pt x="1034976" y="400390"/>
                </a:lnTo>
                <a:lnTo>
                  <a:pt x="1033004" y="400635"/>
                </a:lnTo>
                <a:lnTo>
                  <a:pt x="1032803" y="400749"/>
                </a:lnTo>
                <a:lnTo>
                  <a:pt x="1030097" y="402352"/>
                </a:lnTo>
                <a:lnTo>
                  <a:pt x="1027510" y="402401"/>
                </a:lnTo>
                <a:lnTo>
                  <a:pt x="1026343" y="401698"/>
                </a:lnTo>
                <a:lnTo>
                  <a:pt x="1025738" y="400635"/>
                </a:lnTo>
                <a:lnTo>
                  <a:pt x="1025427" y="400095"/>
                </a:lnTo>
                <a:lnTo>
                  <a:pt x="1023831" y="398967"/>
                </a:lnTo>
                <a:lnTo>
                  <a:pt x="1023349" y="397479"/>
                </a:lnTo>
                <a:lnTo>
                  <a:pt x="1022750" y="394487"/>
                </a:lnTo>
                <a:lnTo>
                  <a:pt x="1023103" y="393342"/>
                </a:lnTo>
                <a:lnTo>
                  <a:pt x="1023697" y="391397"/>
                </a:lnTo>
                <a:lnTo>
                  <a:pt x="1023085" y="390579"/>
                </a:lnTo>
                <a:lnTo>
                  <a:pt x="1022541" y="390383"/>
                </a:lnTo>
                <a:lnTo>
                  <a:pt x="1022039" y="390203"/>
                </a:lnTo>
                <a:lnTo>
                  <a:pt x="1021112" y="390710"/>
                </a:lnTo>
                <a:lnTo>
                  <a:pt x="1017765" y="393784"/>
                </a:lnTo>
                <a:lnTo>
                  <a:pt x="1016878" y="393653"/>
                </a:lnTo>
                <a:lnTo>
                  <a:pt x="1015979" y="393522"/>
                </a:lnTo>
                <a:lnTo>
                  <a:pt x="1014383" y="392018"/>
                </a:lnTo>
                <a:lnTo>
                  <a:pt x="1014122" y="390873"/>
                </a:lnTo>
                <a:lnTo>
                  <a:pt x="1014087" y="390710"/>
                </a:lnTo>
                <a:lnTo>
                  <a:pt x="1014581" y="389173"/>
                </a:lnTo>
                <a:lnTo>
                  <a:pt x="1015271" y="386982"/>
                </a:lnTo>
                <a:lnTo>
                  <a:pt x="1014918" y="386066"/>
                </a:lnTo>
                <a:lnTo>
                  <a:pt x="1012125" y="386377"/>
                </a:lnTo>
                <a:lnTo>
                  <a:pt x="1010662" y="386540"/>
                </a:lnTo>
                <a:lnTo>
                  <a:pt x="1010259" y="386295"/>
                </a:lnTo>
                <a:lnTo>
                  <a:pt x="1009067" y="385608"/>
                </a:lnTo>
                <a:lnTo>
                  <a:pt x="1006860" y="383532"/>
                </a:lnTo>
                <a:lnTo>
                  <a:pt x="1005809" y="383188"/>
                </a:lnTo>
                <a:lnTo>
                  <a:pt x="1005325" y="383025"/>
                </a:lnTo>
                <a:lnTo>
                  <a:pt x="1004100" y="381782"/>
                </a:lnTo>
                <a:lnTo>
                  <a:pt x="1003840" y="380817"/>
                </a:lnTo>
                <a:lnTo>
                  <a:pt x="1003799" y="380670"/>
                </a:lnTo>
                <a:lnTo>
                  <a:pt x="1003950" y="380294"/>
                </a:lnTo>
                <a:lnTo>
                  <a:pt x="1004049" y="380049"/>
                </a:lnTo>
                <a:lnTo>
                  <a:pt x="1007267" y="378152"/>
                </a:lnTo>
                <a:lnTo>
                  <a:pt x="1007269" y="377743"/>
                </a:lnTo>
                <a:lnTo>
                  <a:pt x="1007270" y="377400"/>
                </a:lnTo>
                <a:lnTo>
                  <a:pt x="1007593" y="377024"/>
                </a:lnTo>
                <a:lnTo>
                  <a:pt x="1008016" y="376550"/>
                </a:lnTo>
                <a:lnTo>
                  <a:pt x="1008072" y="375160"/>
                </a:lnTo>
                <a:lnTo>
                  <a:pt x="1007782" y="374735"/>
                </a:lnTo>
                <a:lnTo>
                  <a:pt x="1007305" y="374473"/>
                </a:lnTo>
                <a:lnTo>
                  <a:pt x="1006121" y="373819"/>
                </a:lnTo>
                <a:lnTo>
                  <a:pt x="1005202" y="373296"/>
                </a:lnTo>
                <a:lnTo>
                  <a:pt x="1004952" y="373034"/>
                </a:lnTo>
                <a:lnTo>
                  <a:pt x="1004223" y="372233"/>
                </a:lnTo>
                <a:lnTo>
                  <a:pt x="1003430" y="370679"/>
                </a:lnTo>
                <a:lnTo>
                  <a:pt x="1002702" y="369257"/>
                </a:lnTo>
                <a:lnTo>
                  <a:pt x="1002486" y="369044"/>
                </a:lnTo>
                <a:lnTo>
                  <a:pt x="1001355" y="367949"/>
                </a:lnTo>
                <a:lnTo>
                  <a:pt x="1000254" y="368031"/>
                </a:lnTo>
                <a:lnTo>
                  <a:pt x="999937" y="368063"/>
                </a:lnTo>
                <a:lnTo>
                  <a:pt x="998137" y="370025"/>
                </a:lnTo>
                <a:lnTo>
                  <a:pt x="996281" y="371072"/>
                </a:lnTo>
                <a:lnTo>
                  <a:pt x="996101" y="371072"/>
                </a:lnTo>
                <a:lnTo>
                  <a:pt x="994310" y="371121"/>
                </a:lnTo>
                <a:lnTo>
                  <a:pt x="993452" y="370500"/>
                </a:lnTo>
                <a:lnTo>
                  <a:pt x="992298" y="368325"/>
                </a:lnTo>
                <a:lnTo>
                  <a:pt x="992926" y="366019"/>
                </a:lnTo>
                <a:lnTo>
                  <a:pt x="992821" y="363354"/>
                </a:lnTo>
                <a:lnTo>
                  <a:pt x="991843" y="361997"/>
                </a:lnTo>
                <a:lnTo>
                  <a:pt x="988942" y="362586"/>
                </a:lnTo>
                <a:lnTo>
                  <a:pt x="987773" y="362340"/>
                </a:lnTo>
                <a:lnTo>
                  <a:pt x="987224" y="361817"/>
                </a:lnTo>
                <a:lnTo>
                  <a:pt x="986364" y="361032"/>
                </a:lnTo>
                <a:lnTo>
                  <a:pt x="984052" y="356601"/>
                </a:lnTo>
                <a:lnTo>
                  <a:pt x="983466" y="356290"/>
                </a:lnTo>
                <a:lnTo>
                  <a:pt x="983008" y="356045"/>
                </a:lnTo>
                <a:lnTo>
                  <a:pt x="981017" y="355931"/>
                </a:lnTo>
                <a:lnTo>
                  <a:pt x="980422" y="355898"/>
                </a:lnTo>
                <a:lnTo>
                  <a:pt x="979256" y="355277"/>
                </a:lnTo>
                <a:lnTo>
                  <a:pt x="977094" y="352562"/>
                </a:lnTo>
                <a:lnTo>
                  <a:pt x="976898" y="352317"/>
                </a:lnTo>
                <a:lnTo>
                  <a:pt x="976361" y="351876"/>
                </a:lnTo>
                <a:lnTo>
                  <a:pt x="975157" y="350911"/>
                </a:lnTo>
                <a:lnTo>
                  <a:pt x="970339" y="352857"/>
                </a:lnTo>
                <a:lnTo>
                  <a:pt x="968490" y="352660"/>
                </a:lnTo>
                <a:lnTo>
                  <a:pt x="965370" y="349292"/>
                </a:lnTo>
                <a:lnTo>
                  <a:pt x="965034" y="349063"/>
                </a:lnTo>
                <a:lnTo>
                  <a:pt x="963652" y="348098"/>
                </a:lnTo>
                <a:lnTo>
                  <a:pt x="963335" y="348115"/>
                </a:lnTo>
                <a:lnTo>
                  <a:pt x="962605" y="348164"/>
                </a:lnTo>
                <a:lnTo>
                  <a:pt x="962071" y="348736"/>
                </a:lnTo>
                <a:lnTo>
                  <a:pt x="960764" y="350142"/>
                </a:lnTo>
                <a:lnTo>
                  <a:pt x="958323" y="352775"/>
                </a:lnTo>
                <a:lnTo>
                  <a:pt x="956430" y="353805"/>
                </a:lnTo>
                <a:lnTo>
                  <a:pt x="955850" y="354132"/>
                </a:lnTo>
                <a:lnTo>
                  <a:pt x="953987" y="356225"/>
                </a:lnTo>
                <a:lnTo>
                  <a:pt x="952890" y="356666"/>
                </a:lnTo>
                <a:lnTo>
                  <a:pt x="951702" y="357141"/>
                </a:lnTo>
                <a:lnTo>
                  <a:pt x="949160" y="356748"/>
                </a:lnTo>
                <a:lnTo>
                  <a:pt x="948318" y="356617"/>
                </a:lnTo>
                <a:lnTo>
                  <a:pt x="948144" y="356683"/>
                </a:lnTo>
                <a:lnTo>
                  <a:pt x="947267" y="357042"/>
                </a:lnTo>
                <a:lnTo>
                  <a:pt x="945402" y="359708"/>
                </a:lnTo>
                <a:lnTo>
                  <a:pt x="944596" y="360182"/>
                </a:lnTo>
                <a:lnTo>
                  <a:pt x="943177" y="360182"/>
                </a:lnTo>
                <a:lnTo>
                  <a:pt x="941516" y="360166"/>
                </a:lnTo>
                <a:lnTo>
                  <a:pt x="939287" y="362079"/>
                </a:lnTo>
                <a:lnTo>
                  <a:pt x="937382" y="361130"/>
                </a:lnTo>
                <a:lnTo>
                  <a:pt x="936862" y="359659"/>
                </a:lnTo>
                <a:lnTo>
                  <a:pt x="936498" y="358629"/>
                </a:lnTo>
                <a:lnTo>
                  <a:pt x="935871" y="356846"/>
                </a:lnTo>
                <a:lnTo>
                  <a:pt x="926132" y="366575"/>
                </a:lnTo>
                <a:lnTo>
                  <a:pt x="923133" y="368325"/>
                </a:lnTo>
                <a:lnTo>
                  <a:pt x="922946" y="368423"/>
                </a:lnTo>
                <a:lnTo>
                  <a:pt x="922543" y="368652"/>
                </a:lnTo>
                <a:lnTo>
                  <a:pt x="920258" y="369518"/>
                </a:lnTo>
                <a:lnTo>
                  <a:pt x="915512" y="369535"/>
                </a:lnTo>
                <a:lnTo>
                  <a:pt x="907975" y="372347"/>
                </a:lnTo>
                <a:lnTo>
                  <a:pt x="902981" y="373394"/>
                </a:lnTo>
                <a:lnTo>
                  <a:pt x="900701" y="373868"/>
                </a:lnTo>
                <a:lnTo>
                  <a:pt x="892303" y="375650"/>
                </a:lnTo>
                <a:lnTo>
                  <a:pt x="892027" y="376026"/>
                </a:lnTo>
                <a:lnTo>
                  <a:pt x="891680" y="376500"/>
                </a:lnTo>
                <a:lnTo>
                  <a:pt x="887755" y="378005"/>
                </a:lnTo>
                <a:lnTo>
                  <a:pt x="887189" y="378234"/>
                </a:lnTo>
                <a:lnTo>
                  <a:pt x="884697" y="379182"/>
                </a:lnTo>
                <a:lnTo>
                  <a:pt x="870686" y="382877"/>
                </a:lnTo>
                <a:lnTo>
                  <a:pt x="869019" y="383041"/>
                </a:lnTo>
                <a:lnTo>
                  <a:pt x="867910" y="383155"/>
                </a:lnTo>
                <a:lnTo>
                  <a:pt x="860074" y="384905"/>
                </a:lnTo>
                <a:lnTo>
                  <a:pt x="856685" y="384872"/>
                </a:lnTo>
                <a:lnTo>
                  <a:pt x="856555" y="385739"/>
                </a:lnTo>
                <a:lnTo>
                  <a:pt x="855048" y="385837"/>
                </a:lnTo>
                <a:lnTo>
                  <a:pt x="852610" y="385968"/>
                </a:lnTo>
                <a:lnTo>
                  <a:pt x="847911" y="387031"/>
                </a:lnTo>
                <a:lnTo>
                  <a:pt x="847738" y="386622"/>
                </a:lnTo>
                <a:lnTo>
                  <a:pt x="850519" y="385265"/>
                </a:lnTo>
                <a:lnTo>
                  <a:pt x="850506" y="384235"/>
                </a:lnTo>
                <a:lnTo>
                  <a:pt x="850429" y="377809"/>
                </a:lnTo>
                <a:lnTo>
                  <a:pt x="849956" y="370009"/>
                </a:lnTo>
                <a:lnTo>
                  <a:pt x="850242" y="368194"/>
                </a:lnTo>
                <a:lnTo>
                  <a:pt x="850437" y="366968"/>
                </a:lnTo>
                <a:lnTo>
                  <a:pt x="851176" y="362275"/>
                </a:lnTo>
                <a:lnTo>
                  <a:pt x="851263" y="361915"/>
                </a:lnTo>
                <a:lnTo>
                  <a:pt x="851557" y="360722"/>
                </a:lnTo>
                <a:lnTo>
                  <a:pt x="852438" y="359315"/>
                </a:lnTo>
                <a:lnTo>
                  <a:pt x="853488" y="357631"/>
                </a:lnTo>
                <a:lnTo>
                  <a:pt x="854858" y="355947"/>
                </a:lnTo>
                <a:lnTo>
                  <a:pt x="855478" y="355178"/>
                </a:lnTo>
                <a:lnTo>
                  <a:pt x="863685" y="353314"/>
                </a:lnTo>
                <a:lnTo>
                  <a:pt x="872380" y="343389"/>
                </a:lnTo>
                <a:lnTo>
                  <a:pt x="873060" y="342866"/>
                </a:lnTo>
                <a:lnTo>
                  <a:pt x="873743" y="342343"/>
                </a:lnTo>
                <a:lnTo>
                  <a:pt x="874414" y="342294"/>
                </a:lnTo>
                <a:lnTo>
                  <a:pt x="876770" y="342130"/>
                </a:lnTo>
                <a:lnTo>
                  <a:pt x="876948" y="342114"/>
                </a:lnTo>
                <a:lnTo>
                  <a:pt x="878371" y="340691"/>
                </a:lnTo>
                <a:lnTo>
                  <a:pt x="880485" y="338549"/>
                </a:lnTo>
                <a:lnTo>
                  <a:pt x="881610" y="336244"/>
                </a:lnTo>
                <a:lnTo>
                  <a:pt x="882360" y="334723"/>
                </a:lnTo>
                <a:lnTo>
                  <a:pt x="882452" y="333987"/>
                </a:lnTo>
                <a:lnTo>
                  <a:pt x="883143" y="328395"/>
                </a:lnTo>
                <a:lnTo>
                  <a:pt x="883585" y="327283"/>
                </a:lnTo>
                <a:lnTo>
                  <a:pt x="884460" y="325059"/>
                </a:lnTo>
                <a:lnTo>
                  <a:pt x="884775" y="322901"/>
                </a:lnTo>
                <a:lnTo>
                  <a:pt x="884742" y="319974"/>
                </a:lnTo>
                <a:lnTo>
                  <a:pt x="882279" y="314464"/>
                </a:lnTo>
                <a:lnTo>
                  <a:pt x="881831" y="313450"/>
                </a:lnTo>
                <a:lnTo>
                  <a:pt x="880040" y="314120"/>
                </a:lnTo>
                <a:lnTo>
                  <a:pt x="879303" y="314055"/>
                </a:lnTo>
                <a:lnTo>
                  <a:pt x="878439" y="313990"/>
                </a:lnTo>
                <a:lnTo>
                  <a:pt x="875737" y="312731"/>
                </a:lnTo>
                <a:lnTo>
                  <a:pt x="872675" y="310226"/>
                </a:lnTo>
                <a:lnTo>
                  <a:pt x="869728" y="308841"/>
                </a:lnTo>
                <a:lnTo>
                  <a:pt x="869060" y="307251"/>
                </a:lnTo>
                <a:lnTo>
                  <a:pt x="868395" y="305670"/>
                </a:lnTo>
                <a:lnTo>
                  <a:pt x="868095" y="304427"/>
                </a:lnTo>
                <a:lnTo>
                  <a:pt x="868216" y="303124"/>
                </a:lnTo>
                <a:lnTo>
                  <a:pt x="868337" y="301816"/>
                </a:lnTo>
                <a:lnTo>
                  <a:pt x="868605" y="298922"/>
                </a:lnTo>
                <a:lnTo>
                  <a:pt x="868629" y="298667"/>
                </a:lnTo>
                <a:lnTo>
                  <a:pt x="868332" y="297115"/>
                </a:lnTo>
                <a:lnTo>
                  <a:pt x="867088" y="294537"/>
                </a:lnTo>
                <a:lnTo>
                  <a:pt x="865843" y="291953"/>
                </a:lnTo>
                <a:lnTo>
                  <a:pt x="864894" y="291109"/>
                </a:lnTo>
                <a:lnTo>
                  <a:pt x="863945" y="290266"/>
                </a:lnTo>
                <a:lnTo>
                  <a:pt x="862411" y="289510"/>
                </a:lnTo>
                <a:lnTo>
                  <a:pt x="858780" y="289051"/>
                </a:lnTo>
                <a:lnTo>
                  <a:pt x="857817" y="288559"/>
                </a:lnTo>
                <a:lnTo>
                  <a:pt x="857184" y="288233"/>
                </a:lnTo>
                <a:lnTo>
                  <a:pt x="855302" y="286487"/>
                </a:lnTo>
                <a:lnTo>
                  <a:pt x="855165" y="286359"/>
                </a:lnTo>
                <a:lnTo>
                  <a:pt x="851477" y="285280"/>
                </a:lnTo>
                <a:lnTo>
                  <a:pt x="850391" y="285272"/>
                </a:lnTo>
                <a:lnTo>
                  <a:pt x="848767" y="285260"/>
                </a:lnTo>
                <a:lnTo>
                  <a:pt x="849022" y="281680"/>
                </a:lnTo>
                <a:lnTo>
                  <a:pt x="849973" y="277162"/>
                </a:lnTo>
                <a:lnTo>
                  <a:pt x="853223" y="274022"/>
                </a:lnTo>
                <a:lnTo>
                  <a:pt x="854088" y="268841"/>
                </a:lnTo>
                <a:lnTo>
                  <a:pt x="852758" y="265420"/>
                </a:lnTo>
                <a:lnTo>
                  <a:pt x="845274" y="273738"/>
                </a:lnTo>
                <a:lnTo>
                  <a:pt x="842432" y="276755"/>
                </a:lnTo>
                <a:lnTo>
                  <a:pt x="839696" y="278009"/>
                </a:lnTo>
                <a:lnTo>
                  <a:pt x="833978" y="276213"/>
                </a:lnTo>
                <a:lnTo>
                  <a:pt x="828162" y="272776"/>
                </a:lnTo>
                <a:lnTo>
                  <a:pt x="825510" y="272695"/>
                </a:lnTo>
                <a:lnTo>
                  <a:pt x="819920" y="274209"/>
                </a:lnTo>
                <a:lnTo>
                  <a:pt x="805763" y="278502"/>
                </a:lnTo>
                <a:lnTo>
                  <a:pt x="800298" y="279235"/>
                </a:lnTo>
                <a:lnTo>
                  <a:pt x="797214" y="279377"/>
                </a:lnTo>
                <a:lnTo>
                  <a:pt x="794816" y="279318"/>
                </a:lnTo>
                <a:lnTo>
                  <a:pt x="786725" y="279415"/>
                </a:lnTo>
                <a:lnTo>
                  <a:pt x="778254" y="279127"/>
                </a:lnTo>
                <a:lnTo>
                  <a:pt x="771972" y="279081"/>
                </a:lnTo>
                <a:lnTo>
                  <a:pt x="766373" y="278501"/>
                </a:lnTo>
                <a:lnTo>
                  <a:pt x="760311" y="276585"/>
                </a:lnTo>
                <a:lnTo>
                  <a:pt x="751388" y="273496"/>
                </a:lnTo>
                <a:lnTo>
                  <a:pt x="738461" y="268543"/>
                </a:lnTo>
                <a:lnTo>
                  <a:pt x="731325" y="266972"/>
                </a:lnTo>
                <a:lnTo>
                  <a:pt x="730837" y="266473"/>
                </a:lnTo>
                <a:lnTo>
                  <a:pt x="724931" y="265683"/>
                </a:lnTo>
                <a:lnTo>
                  <a:pt x="723764" y="265116"/>
                </a:lnTo>
                <a:lnTo>
                  <a:pt x="722914" y="263559"/>
                </a:lnTo>
                <a:lnTo>
                  <a:pt x="718905" y="262872"/>
                </a:lnTo>
                <a:lnTo>
                  <a:pt x="718425" y="247814"/>
                </a:lnTo>
                <a:lnTo>
                  <a:pt x="718102" y="237696"/>
                </a:lnTo>
                <a:lnTo>
                  <a:pt x="718072" y="236746"/>
                </a:lnTo>
                <a:lnTo>
                  <a:pt x="717248" y="223570"/>
                </a:lnTo>
                <a:lnTo>
                  <a:pt x="716928" y="202718"/>
                </a:lnTo>
                <a:lnTo>
                  <a:pt x="716547" y="193886"/>
                </a:lnTo>
                <a:lnTo>
                  <a:pt x="716531" y="190245"/>
                </a:lnTo>
                <a:lnTo>
                  <a:pt x="716403" y="187264"/>
                </a:lnTo>
                <a:lnTo>
                  <a:pt x="715231" y="180397"/>
                </a:lnTo>
                <a:lnTo>
                  <a:pt x="714950" y="168478"/>
                </a:lnTo>
                <a:lnTo>
                  <a:pt x="715052" y="165502"/>
                </a:lnTo>
                <a:lnTo>
                  <a:pt x="715499" y="163419"/>
                </a:lnTo>
                <a:lnTo>
                  <a:pt x="716242" y="162551"/>
                </a:lnTo>
                <a:lnTo>
                  <a:pt x="720972" y="161128"/>
                </a:lnTo>
                <a:lnTo>
                  <a:pt x="723021" y="159635"/>
                </a:lnTo>
                <a:lnTo>
                  <a:pt x="724952" y="157256"/>
                </a:lnTo>
                <a:lnTo>
                  <a:pt x="726584" y="154638"/>
                </a:lnTo>
                <a:lnTo>
                  <a:pt x="726894" y="154145"/>
                </a:lnTo>
                <a:lnTo>
                  <a:pt x="727394" y="152843"/>
                </a:lnTo>
                <a:lnTo>
                  <a:pt x="727772" y="151857"/>
                </a:lnTo>
                <a:lnTo>
                  <a:pt x="729026" y="148644"/>
                </a:lnTo>
                <a:lnTo>
                  <a:pt x="734797" y="136435"/>
                </a:lnTo>
                <a:lnTo>
                  <a:pt x="735037" y="129325"/>
                </a:lnTo>
                <a:lnTo>
                  <a:pt x="735606" y="112408"/>
                </a:lnTo>
                <a:lnTo>
                  <a:pt x="750969" y="108603"/>
                </a:lnTo>
                <a:lnTo>
                  <a:pt x="757055" y="107096"/>
                </a:lnTo>
                <a:lnTo>
                  <a:pt x="764444" y="99227"/>
                </a:lnTo>
                <a:lnTo>
                  <a:pt x="766619" y="95919"/>
                </a:lnTo>
                <a:lnTo>
                  <a:pt x="766940" y="95429"/>
                </a:lnTo>
                <a:lnTo>
                  <a:pt x="768523" y="91717"/>
                </a:lnTo>
                <a:lnTo>
                  <a:pt x="770224" y="88892"/>
                </a:lnTo>
                <a:lnTo>
                  <a:pt x="770736" y="86509"/>
                </a:lnTo>
                <a:lnTo>
                  <a:pt x="773396" y="83015"/>
                </a:lnTo>
                <a:lnTo>
                  <a:pt x="774074" y="81377"/>
                </a:lnTo>
                <a:lnTo>
                  <a:pt x="775541" y="77222"/>
                </a:lnTo>
                <a:lnTo>
                  <a:pt x="776775" y="72177"/>
                </a:lnTo>
                <a:lnTo>
                  <a:pt x="778355" y="67805"/>
                </a:lnTo>
                <a:lnTo>
                  <a:pt x="779930" y="62329"/>
                </a:lnTo>
                <a:lnTo>
                  <a:pt x="780593" y="57160"/>
                </a:lnTo>
                <a:lnTo>
                  <a:pt x="780924" y="54521"/>
                </a:lnTo>
                <a:lnTo>
                  <a:pt x="776706" y="56402"/>
                </a:lnTo>
                <a:lnTo>
                  <a:pt x="770202" y="57783"/>
                </a:lnTo>
                <a:lnTo>
                  <a:pt x="762557" y="59469"/>
                </a:lnTo>
                <a:lnTo>
                  <a:pt x="755252" y="60501"/>
                </a:lnTo>
                <a:lnTo>
                  <a:pt x="748857" y="60893"/>
                </a:lnTo>
                <a:lnTo>
                  <a:pt x="746230" y="60828"/>
                </a:lnTo>
                <a:lnTo>
                  <a:pt x="743524" y="60735"/>
                </a:lnTo>
                <a:lnTo>
                  <a:pt x="739141" y="59106"/>
                </a:lnTo>
                <a:lnTo>
                  <a:pt x="728143" y="51331"/>
                </a:lnTo>
                <a:lnTo>
                  <a:pt x="724331" y="47129"/>
                </a:lnTo>
                <a:lnTo>
                  <a:pt x="715633" y="37562"/>
                </a:lnTo>
                <a:lnTo>
                  <a:pt x="697350" y="35673"/>
                </a:lnTo>
                <a:lnTo>
                  <a:pt x="694733" y="37814"/>
                </a:lnTo>
                <a:lnTo>
                  <a:pt x="688706" y="43952"/>
                </a:lnTo>
                <a:lnTo>
                  <a:pt x="683007" y="46568"/>
                </a:lnTo>
                <a:lnTo>
                  <a:pt x="678971" y="47675"/>
                </a:lnTo>
                <a:lnTo>
                  <a:pt x="674100" y="47008"/>
                </a:lnTo>
                <a:lnTo>
                  <a:pt x="660721" y="43255"/>
                </a:lnTo>
                <a:lnTo>
                  <a:pt x="660259" y="42251"/>
                </a:lnTo>
                <a:lnTo>
                  <a:pt x="661953" y="37769"/>
                </a:lnTo>
                <a:lnTo>
                  <a:pt x="662385" y="32154"/>
                </a:lnTo>
                <a:lnTo>
                  <a:pt x="661898" y="25303"/>
                </a:lnTo>
                <a:lnTo>
                  <a:pt x="660268" y="18311"/>
                </a:lnTo>
                <a:lnTo>
                  <a:pt x="657713" y="8430"/>
                </a:lnTo>
                <a:lnTo>
                  <a:pt x="653735" y="-25"/>
                </a:lnTo>
                <a:lnTo>
                  <a:pt x="652941" y="57"/>
                </a:lnTo>
                <a:lnTo>
                  <a:pt x="651155" y="214"/>
                </a:lnTo>
                <a:lnTo>
                  <a:pt x="648419" y="242"/>
                </a:lnTo>
                <a:lnTo>
                  <a:pt x="646189" y="542"/>
                </a:lnTo>
                <a:lnTo>
                  <a:pt x="644768" y="1439"/>
                </a:lnTo>
                <a:lnTo>
                  <a:pt x="642910" y="2789"/>
                </a:lnTo>
                <a:lnTo>
                  <a:pt x="640505" y="4472"/>
                </a:lnTo>
                <a:lnTo>
                  <a:pt x="639434" y="5082"/>
                </a:lnTo>
                <a:lnTo>
                  <a:pt x="638254" y="5620"/>
                </a:lnTo>
                <a:lnTo>
                  <a:pt x="636473" y="6038"/>
                </a:lnTo>
                <a:lnTo>
                  <a:pt x="634885" y="6200"/>
                </a:lnTo>
                <a:lnTo>
                  <a:pt x="633492" y="6162"/>
                </a:lnTo>
                <a:lnTo>
                  <a:pt x="632397" y="6131"/>
                </a:lnTo>
                <a:lnTo>
                  <a:pt x="630351" y="5866"/>
                </a:lnTo>
                <a:lnTo>
                  <a:pt x="627709" y="5584"/>
                </a:lnTo>
                <a:lnTo>
                  <a:pt x="626072" y="5798"/>
                </a:lnTo>
                <a:lnTo>
                  <a:pt x="623873" y="7399"/>
                </a:lnTo>
                <a:lnTo>
                  <a:pt x="620699" y="9856"/>
                </a:lnTo>
                <a:lnTo>
                  <a:pt x="618786" y="12531"/>
                </a:lnTo>
                <a:lnTo>
                  <a:pt x="611552" y="18380"/>
                </a:lnTo>
                <a:lnTo>
                  <a:pt x="606840" y="20949"/>
                </a:lnTo>
                <a:lnTo>
                  <a:pt x="604058" y="21130"/>
                </a:lnTo>
                <a:lnTo>
                  <a:pt x="594177" y="20071"/>
                </a:lnTo>
                <a:lnTo>
                  <a:pt x="592264" y="20800"/>
                </a:lnTo>
                <a:lnTo>
                  <a:pt x="590223" y="22821"/>
                </a:lnTo>
                <a:lnTo>
                  <a:pt x="587875" y="24469"/>
                </a:lnTo>
                <a:lnTo>
                  <a:pt x="584100" y="24675"/>
                </a:lnTo>
                <a:lnTo>
                  <a:pt x="578928" y="24687"/>
                </a:lnTo>
                <a:lnTo>
                  <a:pt x="575059" y="25097"/>
                </a:lnTo>
                <a:lnTo>
                  <a:pt x="568939" y="29151"/>
                </a:lnTo>
                <a:lnTo>
                  <a:pt x="563558" y="32931"/>
                </a:lnTo>
                <a:lnTo>
                  <a:pt x="561537" y="33654"/>
                </a:lnTo>
                <a:lnTo>
                  <a:pt x="558270" y="34290"/>
                </a:lnTo>
                <a:lnTo>
                  <a:pt x="553265" y="35085"/>
                </a:lnTo>
                <a:lnTo>
                  <a:pt x="548253" y="35567"/>
                </a:lnTo>
                <a:lnTo>
                  <a:pt x="545723" y="35809"/>
                </a:lnTo>
                <a:lnTo>
                  <a:pt x="539878" y="40943"/>
                </a:lnTo>
                <a:lnTo>
                  <a:pt x="538011" y="41648"/>
                </a:lnTo>
                <a:lnTo>
                  <a:pt x="533556" y="42845"/>
                </a:lnTo>
                <a:lnTo>
                  <a:pt x="529948" y="43731"/>
                </a:lnTo>
                <a:lnTo>
                  <a:pt x="526071" y="45907"/>
                </a:lnTo>
                <a:lnTo>
                  <a:pt x="522058" y="48705"/>
                </a:lnTo>
                <a:lnTo>
                  <a:pt x="518002" y="51657"/>
                </a:lnTo>
                <a:lnTo>
                  <a:pt x="514932" y="50167"/>
                </a:lnTo>
                <a:lnTo>
                  <a:pt x="513577" y="49609"/>
                </a:lnTo>
                <a:lnTo>
                  <a:pt x="507224" y="52289"/>
                </a:lnTo>
                <a:lnTo>
                  <a:pt x="495159" y="57303"/>
                </a:lnTo>
                <a:lnTo>
                  <a:pt x="494240" y="57769"/>
                </a:lnTo>
                <a:lnTo>
                  <a:pt x="488576" y="60650"/>
                </a:lnTo>
                <a:lnTo>
                  <a:pt x="485886" y="62600"/>
                </a:lnTo>
                <a:lnTo>
                  <a:pt x="484231" y="64113"/>
                </a:lnTo>
                <a:lnTo>
                  <a:pt x="483422" y="65648"/>
                </a:lnTo>
                <a:lnTo>
                  <a:pt x="482765" y="67241"/>
                </a:lnTo>
                <a:lnTo>
                  <a:pt x="482403" y="68789"/>
                </a:lnTo>
                <a:lnTo>
                  <a:pt x="482343" y="70398"/>
                </a:lnTo>
                <a:lnTo>
                  <a:pt x="482343" y="72477"/>
                </a:lnTo>
                <a:lnTo>
                  <a:pt x="482380" y="74036"/>
                </a:lnTo>
                <a:lnTo>
                  <a:pt x="482680" y="76174"/>
                </a:lnTo>
                <a:lnTo>
                  <a:pt x="483435" y="78688"/>
                </a:lnTo>
                <a:lnTo>
                  <a:pt x="483821" y="79733"/>
                </a:lnTo>
                <a:lnTo>
                  <a:pt x="485085" y="83151"/>
                </a:lnTo>
                <a:lnTo>
                  <a:pt x="486957" y="86632"/>
                </a:lnTo>
                <a:lnTo>
                  <a:pt x="489040" y="90535"/>
                </a:lnTo>
                <a:lnTo>
                  <a:pt x="487673" y="93666"/>
                </a:lnTo>
                <a:lnTo>
                  <a:pt x="486828" y="95349"/>
                </a:lnTo>
                <a:lnTo>
                  <a:pt x="487399" y="96775"/>
                </a:lnTo>
                <a:lnTo>
                  <a:pt x="487982" y="98299"/>
                </a:lnTo>
                <a:lnTo>
                  <a:pt x="488692" y="100916"/>
                </a:lnTo>
                <a:lnTo>
                  <a:pt x="488239" y="104851"/>
                </a:lnTo>
                <a:lnTo>
                  <a:pt x="487482" y="112727"/>
                </a:lnTo>
                <a:lnTo>
                  <a:pt x="487385" y="117035"/>
                </a:lnTo>
                <a:lnTo>
                  <a:pt x="486936" y="121158"/>
                </a:lnTo>
                <a:lnTo>
                  <a:pt x="486790" y="122482"/>
                </a:lnTo>
                <a:lnTo>
                  <a:pt x="485732" y="123775"/>
                </a:lnTo>
                <a:lnTo>
                  <a:pt x="484426" y="125373"/>
                </a:lnTo>
                <a:lnTo>
                  <a:pt x="483562" y="125738"/>
                </a:lnTo>
                <a:lnTo>
                  <a:pt x="482897" y="124431"/>
                </a:lnTo>
                <a:lnTo>
                  <a:pt x="482156" y="124549"/>
                </a:lnTo>
                <a:lnTo>
                  <a:pt x="481703" y="124158"/>
                </a:lnTo>
                <a:lnTo>
                  <a:pt x="480202" y="122860"/>
                </a:lnTo>
                <a:lnTo>
                  <a:pt x="478659" y="123466"/>
                </a:lnTo>
                <a:lnTo>
                  <a:pt x="476195" y="123383"/>
                </a:lnTo>
                <a:lnTo>
                  <a:pt x="474790" y="122737"/>
                </a:lnTo>
                <a:lnTo>
                  <a:pt x="473989" y="122369"/>
                </a:lnTo>
                <a:lnTo>
                  <a:pt x="472571" y="122325"/>
                </a:lnTo>
                <a:lnTo>
                  <a:pt x="471283" y="122284"/>
                </a:lnTo>
                <a:lnTo>
                  <a:pt x="470189" y="120664"/>
                </a:lnTo>
                <a:lnTo>
                  <a:pt x="469195" y="121709"/>
                </a:lnTo>
                <a:lnTo>
                  <a:pt x="468645" y="121084"/>
                </a:lnTo>
                <a:lnTo>
                  <a:pt x="468591" y="120340"/>
                </a:lnTo>
                <a:lnTo>
                  <a:pt x="467058" y="120327"/>
                </a:lnTo>
                <a:lnTo>
                  <a:pt x="466497" y="120320"/>
                </a:lnTo>
                <a:lnTo>
                  <a:pt x="466034" y="120813"/>
                </a:lnTo>
                <a:lnTo>
                  <a:pt x="465630" y="121243"/>
                </a:lnTo>
                <a:lnTo>
                  <a:pt x="463656" y="121537"/>
                </a:lnTo>
                <a:lnTo>
                  <a:pt x="462790" y="122149"/>
                </a:lnTo>
                <a:lnTo>
                  <a:pt x="461660" y="121982"/>
                </a:lnTo>
                <a:lnTo>
                  <a:pt x="461426" y="121942"/>
                </a:lnTo>
                <a:lnTo>
                  <a:pt x="460605" y="121457"/>
                </a:lnTo>
                <a:lnTo>
                  <a:pt x="459973" y="120510"/>
                </a:lnTo>
                <a:lnTo>
                  <a:pt x="458687" y="119920"/>
                </a:lnTo>
                <a:lnTo>
                  <a:pt x="458524" y="119988"/>
                </a:lnTo>
                <a:lnTo>
                  <a:pt x="457595" y="120113"/>
                </a:lnTo>
                <a:lnTo>
                  <a:pt x="457768" y="120592"/>
                </a:lnTo>
                <a:lnTo>
                  <a:pt x="458117" y="121548"/>
                </a:lnTo>
                <a:lnTo>
                  <a:pt x="455814" y="121794"/>
                </a:lnTo>
                <a:lnTo>
                  <a:pt x="454913" y="121890"/>
                </a:lnTo>
                <a:lnTo>
                  <a:pt x="454058" y="121077"/>
                </a:lnTo>
                <a:lnTo>
                  <a:pt x="453563" y="121508"/>
                </a:lnTo>
                <a:lnTo>
                  <a:pt x="452520" y="121064"/>
                </a:lnTo>
                <a:lnTo>
                  <a:pt x="452451" y="122055"/>
                </a:lnTo>
                <a:lnTo>
                  <a:pt x="451028" y="122786"/>
                </a:lnTo>
                <a:lnTo>
                  <a:pt x="450535" y="122905"/>
                </a:lnTo>
                <a:lnTo>
                  <a:pt x="449918" y="122363"/>
                </a:lnTo>
                <a:lnTo>
                  <a:pt x="449679" y="122153"/>
                </a:lnTo>
                <a:lnTo>
                  <a:pt x="449416" y="122132"/>
                </a:lnTo>
                <a:lnTo>
                  <a:pt x="448137" y="122032"/>
                </a:lnTo>
                <a:lnTo>
                  <a:pt x="447667" y="122372"/>
                </a:lnTo>
                <a:lnTo>
                  <a:pt x="447501" y="122461"/>
                </a:lnTo>
                <a:lnTo>
                  <a:pt x="445886" y="122719"/>
                </a:lnTo>
                <a:lnTo>
                  <a:pt x="443896" y="123620"/>
                </a:lnTo>
                <a:lnTo>
                  <a:pt x="442892" y="124075"/>
                </a:lnTo>
                <a:lnTo>
                  <a:pt x="441512" y="122870"/>
                </a:lnTo>
                <a:lnTo>
                  <a:pt x="440817" y="122261"/>
                </a:lnTo>
                <a:lnTo>
                  <a:pt x="439854" y="122673"/>
                </a:lnTo>
                <a:lnTo>
                  <a:pt x="438356" y="122196"/>
                </a:lnTo>
                <a:lnTo>
                  <a:pt x="437378" y="122351"/>
                </a:lnTo>
                <a:lnTo>
                  <a:pt x="437221" y="122278"/>
                </a:lnTo>
                <a:lnTo>
                  <a:pt x="436265" y="121784"/>
                </a:lnTo>
                <a:lnTo>
                  <a:pt x="435295" y="120227"/>
                </a:lnTo>
                <a:lnTo>
                  <a:pt x="434731" y="120124"/>
                </a:lnTo>
                <a:lnTo>
                  <a:pt x="433881" y="119969"/>
                </a:lnTo>
                <a:lnTo>
                  <a:pt x="433668" y="120230"/>
                </a:lnTo>
                <a:lnTo>
                  <a:pt x="433382" y="120582"/>
                </a:lnTo>
                <a:lnTo>
                  <a:pt x="432275" y="120819"/>
                </a:lnTo>
                <a:lnTo>
                  <a:pt x="430987" y="120188"/>
                </a:lnTo>
                <a:lnTo>
                  <a:pt x="430056" y="121048"/>
                </a:lnTo>
                <a:lnTo>
                  <a:pt x="430606" y="121486"/>
                </a:lnTo>
                <a:lnTo>
                  <a:pt x="430545" y="121749"/>
                </a:lnTo>
                <a:lnTo>
                  <a:pt x="430478" y="122042"/>
                </a:lnTo>
                <a:lnTo>
                  <a:pt x="429800" y="122160"/>
                </a:lnTo>
                <a:lnTo>
                  <a:pt x="429252" y="121350"/>
                </a:lnTo>
                <a:lnTo>
                  <a:pt x="429119" y="121413"/>
                </a:lnTo>
                <a:lnTo>
                  <a:pt x="428079" y="121898"/>
                </a:lnTo>
                <a:lnTo>
                  <a:pt x="426971" y="121889"/>
                </a:lnTo>
                <a:lnTo>
                  <a:pt x="426107" y="121267"/>
                </a:lnTo>
                <a:lnTo>
                  <a:pt x="425748" y="121009"/>
                </a:lnTo>
                <a:lnTo>
                  <a:pt x="424896" y="119761"/>
                </a:lnTo>
                <a:lnTo>
                  <a:pt x="424237" y="119815"/>
                </a:lnTo>
                <a:lnTo>
                  <a:pt x="424119" y="120618"/>
                </a:lnTo>
                <a:lnTo>
                  <a:pt x="424085" y="120870"/>
                </a:lnTo>
                <a:lnTo>
                  <a:pt x="423113" y="120907"/>
                </a:lnTo>
                <a:lnTo>
                  <a:pt x="422795" y="120919"/>
                </a:lnTo>
                <a:lnTo>
                  <a:pt x="421933" y="120083"/>
                </a:lnTo>
                <a:lnTo>
                  <a:pt x="421634" y="119794"/>
                </a:lnTo>
                <a:lnTo>
                  <a:pt x="420958" y="119663"/>
                </a:lnTo>
                <a:lnTo>
                  <a:pt x="419551" y="120708"/>
                </a:lnTo>
                <a:lnTo>
                  <a:pt x="419224" y="120948"/>
                </a:lnTo>
                <a:lnTo>
                  <a:pt x="418424" y="121066"/>
                </a:lnTo>
                <a:lnTo>
                  <a:pt x="416313" y="122968"/>
                </a:lnTo>
                <a:lnTo>
                  <a:pt x="413826" y="123501"/>
                </a:lnTo>
                <a:lnTo>
                  <a:pt x="411260" y="123293"/>
                </a:lnTo>
                <a:lnTo>
                  <a:pt x="409737" y="121854"/>
                </a:lnTo>
                <a:lnTo>
                  <a:pt x="406782" y="121890"/>
                </a:lnTo>
                <a:lnTo>
                  <a:pt x="405621" y="120826"/>
                </a:lnTo>
                <a:lnTo>
                  <a:pt x="404884" y="121064"/>
                </a:lnTo>
                <a:lnTo>
                  <a:pt x="404525" y="121506"/>
                </a:lnTo>
                <a:lnTo>
                  <a:pt x="403886" y="122296"/>
                </a:lnTo>
                <a:lnTo>
                  <a:pt x="400008" y="122323"/>
                </a:lnTo>
                <a:lnTo>
                  <a:pt x="399898" y="122538"/>
                </a:lnTo>
                <a:lnTo>
                  <a:pt x="399631" y="123063"/>
                </a:lnTo>
                <a:lnTo>
                  <a:pt x="402171" y="131694"/>
                </a:lnTo>
                <a:lnTo>
                  <a:pt x="402701" y="135229"/>
                </a:lnTo>
                <a:lnTo>
                  <a:pt x="404782" y="139589"/>
                </a:lnTo>
                <a:lnTo>
                  <a:pt x="405647" y="141523"/>
                </a:lnTo>
                <a:lnTo>
                  <a:pt x="406059" y="143013"/>
                </a:lnTo>
                <a:lnTo>
                  <a:pt x="406074" y="144610"/>
                </a:lnTo>
                <a:lnTo>
                  <a:pt x="405842" y="146461"/>
                </a:lnTo>
                <a:lnTo>
                  <a:pt x="404283" y="150129"/>
                </a:lnTo>
                <a:lnTo>
                  <a:pt x="402987" y="152388"/>
                </a:lnTo>
                <a:lnTo>
                  <a:pt x="402030" y="154058"/>
                </a:lnTo>
                <a:lnTo>
                  <a:pt x="396085" y="162485"/>
                </a:lnTo>
                <a:lnTo>
                  <a:pt x="392339" y="166617"/>
                </a:lnTo>
                <a:lnTo>
                  <a:pt x="390084" y="170116"/>
                </a:lnTo>
                <a:lnTo>
                  <a:pt x="388907" y="172031"/>
                </a:lnTo>
                <a:lnTo>
                  <a:pt x="387581" y="175249"/>
                </a:lnTo>
                <a:lnTo>
                  <a:pt x="386189" y="179610"/>
                </a:lnTo>
                <a:lnTo>
                  <a:pt x="385473" y="182817"/>
                </a:lnTo>
                <a:lnTo>
                  <a:pt x="385206" y="186265"/>
                </a:lnTo>
                <a:lnTo>
                  <a:pt x="385334" y="189306"/>
                </a:lnTo>
                <a:lnTo>
                  <a:pt x="386680" y="194877"/>
                </a:lnTo>
                <a:lnTo>
                  <a:pt x="388401" y="199735"/>
                </a:lnTo>
                <a:lnTo>
                  <a:pt x="389981" y="202105"/>
                </a:lnTo>
                <a:lnTo>
                  <a:pt x="390028" y="202620"/>
                </a:lnTo>
                <a:lnTo>
                  <a:pt x="390094" y="203346"/>
                </a:lnTo>
                <a:lnTo>
                  <a:pt x="390787" y="204116"/>
                </a:lnTo>
                <a:lnTo>
                  <a:pt x="391431" y="205218"/>
                </a:lnTo>
                <a:lnTo>
                  <a:pt x="390524" y="212136"/>
                </a:lnTo>
                <a:lnTo>
                  <a:pt x="390952" y="220665"/>
                </a:lnTo>
                <a:lnTo>
                  <a:pt x="390982" y="223809"/>
                </a:lnTo>
                <a:lnTo>
                  <a:pt x="391045" y="225356"/>
                </a:lnTo>
                <a:lnTo>
                  <a:pt x="391258" y="226700"/>
                </a:lnTo>
                <a:lnTo>
                  <a:pt x="391664" y="227493"/>
                </a:lnTo>
                <a:lnTo>
                  <a:pt x="393168" y="228816"/>
                </a:lnTo>
                <a:lnTo>
                  <a:pt x="395625" y="230775"/>
                </a:lnTo>
                <a:lnTo>
                  <a:pt x="397135" y="232399"/>
                </a:lnTo>
                <a:lnTo>
                  <a:pt x="398613" y="236069"/>
                </a:lnTo>
                <a:lnTo>
                  <a:pt x="399895" y="240192"/>
                </a:lnTo>
                <a:lnTo>
                  <a:pt x="400887" y="245268"/>
                </a:lnTo>
                <a:lnTo>
                  <a:pt x="401314" y="248256"/>
                </a:lnTo>
                <a:lnTo>
                  <a:pt x="401751" y="252342"/>
                </a:lnTo>
                <a:lnTo>
                  <a:pt x="401930" y="255583"/>
                </a:lnTo>
                <a:lnTo>
                  <a:pt x="401762" y="258930"/>
                </a:lnTo>
                <a:lnTo>
                  <a:pt x="401435" y="261332"/>
                </a:lnTo>
                <a:lnTo>
                  <a:pt x="400660" y="263539"/>
                </a:lnTo>
                <a:lnTo>
                  <a:pt x="400366" y="263994"/>
                </a:lnTo>
                <a:lnTo>
                  <a:pt x="399774" y="264602"/>
                </a:lnTo>
                <a:lnTo>
                  <a:pt x="399179" y="264810"/>
                </a:lnTo>
                <a:lnTo>
                  <a:pt x="398081" y="264628"/>
                </a:lnTo>
                <a:lnTo>
                  <a:pt x="396082" y="263660"/>
                </a:lnTo>
                <a:lnTo>
                  <a:pt x="393233" y="262508"/>
                </a:lnTo>
                <a:lnTo>
                  <a:pt x="390638" y="261849"/>
                </a:lnTo>
                <a:lnTo>
                  <a:pt x="387898" y="261443"/>
                </a:lnTo>
                <a:lnTo>
                  <a:pt x="384595" y="261734"/>
                </a:lnTo>
                <a:lnTo>
                  <a:pt x="381084" y="262197"/>
                </a:lnTo>
                <a:lnTo>
                  <a:pt x="379791" y="262318"/>
                </a:lnTo>
                <a:lnTo>
                  <a:pt x="379192" y="262177"/>
                </a:lnTo>
                <a:lnTo>
                  <a:pt x="376835" y="260217"/>
                </a:lnTo>
                <a:lnTo>
                  <a:pt x="374375" y="258009"/>
                </a:lnTo>
                <a:lnTo>
                  <a:pt x="371522" y="256356"/>
                </a:lnTo>
                <a:lnTo>
                  <a:pt x="368369" y="254460"/>
                </a:lnTo>
                <a:lnTo>
                  <a:pt x="367166" y="253631"/>
                </a:lnTo>
                <a:lnTo>
                  <a:pt x="366268" y="253493"/>
                </a:lnTo>
                <a:lnTo>
                  <a:pt x="365225" y="253611"/>
                </a:lnTo>
                <a:lnTo>
                  <a:pt x="363541" y="254585"/>
                </a:lnTo>
                <a:lnTo>
                  <a:pt x="361808" y="255460"/>
                </a:lnTo>
                <a:lnTo>
                  <a:pt x="359970" y="255988"/>
                </a:lnTo>
                <a:lnTo>
                  <a:pt x="357185" y="256181"/>
                </a:lnTo>
                <a:lnTo>
                  <a:pt x="353850" y="256183"/>
                </a:lnTo>
                <a:lnTo>
                  <a:pt x="350359" y="255539"/>
                </a:lnTo>
                <a:lnTo>
                  <a:pt x="347819" y="255379"/>
                </a:lnTo>
                <a:lnTo>
                  <a:pt x="344881" y="255276"/>
                </a:lnTo>
                <a:lnTo>
                  <a:pt x="342894" y="255755"/>
                </a:lnTo>
                <a:lnTo>
                  <a:pt x="338967" y="256316"/>
                </a:lnTo>
                <a:lnTo>
                  <a:pt x="336933" y="256947"/>
                </a:lnTo>
                <a:lnTo>
                  <a:pt x="335791" y="257413"/>
                </a:lnTo>
                <a:lnTo>
                  <a:pt x="334997" y="257574"/>
                </a:lnTo>
                <a:lnTo>
                  <a:pt x="333950" y="257491"/>
                </a:lnTo>
                <a:lnTo>
                  <a:pt x="331455" y="256682"/>
                </a:lnTo>
                <a:lnTo>
                  <a:pt x="329005" y="255571"/>
                </a:lnTo>
                <a:lnTo>
                  <a:pt x="327155" y="254752"/>
                </a:lnTo>
                <a:lnTo>
                  <a:pt x="325856" y="254173"/>
                </a:lnTo>
                <a:lnTo>
                  <a:pt x="324408" y="253747"/>
                </a:lnTo>
                <a:lnTo>
                  <a:pt x="323410" y="253513"/>
                </a:lnTo>
                <a:lnTo>
                  <a:pt x="322514" y="253428"/>
                </a:lnTo>
                <a:lnTo>
                  <a:pt x="321271" y="253596"/>
                </a:lnTo>
                <a:lnTo>
                  <a:pt x="320329" y="254110"/>
                </a:lnTo>
                <a:lnTo>
                  <a:pt x="317707" y="255699"/>
                </a:lnTo>
                <a:lnTo>
                  <a:pt x="315136" y="257735"/>
                </a:lnTo>
                <a:lnTo>
                  <a:pt x="312370" y="259975"/>
                </a:lnTo>
                <a:lnTo>
                  <a:pt x="308517" y="263129"/>
                </a:lnTo>
                <a:lnTo>
                  <a:pt x="305322" y="267521"/>
                </a:lnTo>
                <a:lnTo>
                  <a:pt x="303597" y="269446"/>
                </a:lnTo>
                <a:lnTo>
                  <a:pt x="301768" y="270721"/>
                </a:lnTo>
                <a:lnTo>
                  <a:pt x="299079" y="270713"/>
                </a:lnTo>
                <a:lnTo>
                  <a:pt x="296591" y="270752"/>
                </a:lnTo>
                <a:lnTo>
                  <a:pt x="293857" y="271094"/>
                </a:lnTo>
                <a:lnTo>
                  <a:pt x="290036" y="272402"/>
                </a:lnTo>
                <a:lnTo>
                  <a:pt x="286216" y="273759"/>
                </a:lnTo>
                <a:lnTo>
                  <a:pt x="281155" y="275585"/>
                </a:lnTo>
                <a:lnTo>
                  <a:pt x="277481" y="276691"/>
                </a:lnTo>
                <a:lnTo>
                  <a:pt x="275591" y="276769"/>
                </a:lnTo>
                <a:lnTo>
                  <a:pt x="271603" y="276133"/>
                </a:lnTo>
                <a:lnTo>
                  <a:pt x="267915" y="275692"/>
                </a:lnTo>
                <a:lnTo>
                  <a:pt x="264830" y="275739"/>
                </a:lnTo>
                <a:lnTo>
                  <a:pt x="260752" y="276202"/>
                </a:lnTo>
                <a:lnTo>
                  <a:pt x="256875" y="276861"/>
                </a:lnTo>
                <a:lnTo>
                  <a:pt x="253893" y="277307"/>
                </a:lnTo>
                <a:lnTo>
                  <a:pt x="251208" y="277649"/>
                </a:lnTo>
                <a:lnTo>
                  <a:pt x="248621" y="277790"/>
                </a:lnTo>
                <a:lnTo>
                  <a:pt x="246033" y="277829"/>
                </a:lnTo>
                <a:lnTo>
                  <a:pt x="243443" y="277670"/>
                </a:lnTo>
                <a:lnTo>
                  <a:pt x="240249" y="276921"/>
                </a:lnTo>
                <a:lnTo>
                  <a:pt x="237054" y="275873"/>
                </a:lnTo>
                <a:lnTo>
                  <a:pt x="232858" y="274341"/>
                </a:lnTo>
                <a:lnTo>
                  <a:pt x="229258" y="272600"/>
                </a:lnTo>
                <a:lnTo>
                  <a:pt x="225258" y="270665"/>
                </a:lnTo>
                <a:lnTo>
                  <a:pt x="218759" y="267673"/>
                </a:lnTo>
                <a:lnTo>
                  <a:pt x="216257" y="266314"/>
                </a:lnTo>
                <a:lnTo>
                  <a:pt x="214162" y="265747"/>
                </a:lnTo>
                <a:lnTo>
                  <a:pt x="210078" y="265511"/>
                </a:lnTo>
                <a:lnTo>
                  <a:pt x="206693" y="265464"/>
                </a:lnTo>
                <a:lnTo>
                  <a:pt x="204401" y="265301"/>
                </a:lnTo>
                <a:lnTo>
                  <a:pt x="202605" y="264830"/>
                </a:lnTo>
                <a:lnTo>
                  <a:pt x="198799" y="262393"/>
                </a:lnTo>
                <a:lnTo>
                  <a:pt x="194989" y="259458"/>
                </a:lnTo>
                <a:lnTo>
                  <a:pt x="191778" y="256713"/>
                </a:lnTo>
                <a:lnTo>
                  <a:pt x="186475" y="253900"/>
                </a:lnTo>
                <a:lnTo>
                  <a:pt x="180981" y="251989"/>
                </a:lnTo>
                <a:lnTo>
                  <a:pt x="171499" y="249441"/>
                </a:lnTo>
                <a:lnTo>
                  <a:pt x="162517" y="247087"/>
                </a:lnTo>
                <a:lnTo>
                  <a:pt x="155232" y="245203"/>
                </a:lnTo>
                <a:lnTo>
                  <a:pt x="149357" y="245095"/>
                </a:lnTo>
                <a:lnTo>
                  <a:pt x="143283" y="244991"/>
                </a:lnTo>
                <a:lnTo>
                  <a:pt x="138898" y="244359"/>
                </a:lnTo>
                <a:lnTo>
                  <a:pt x="134208" y="243334"/>
                </a:lnTo>
                <a:lnTo>
                  <a:pt x="129904" y="240806"/>
                </a:lnTo>
                <a:lnTo>
                  <a:pt x="127187" y="238766"/>
                </a:lnTo>
                <a:lnTo>
                  <a:pt x="119904" y="235971"/>
                </a:lnTo>
                <a:lnTo>
                  <a:pt x="116506" y="234626"/>
                </a:lnTo>
                <a:lnTo>
                  <a:pt x="113592" y="231776"/>
                </a:lnTo>
                <a:lnTo>
                  <a:pt x="108971" y="227256"/>
                </a:lnTo>
                <a:lnTo>
                  <a:pt x="103154" y="222655"/>
                </a:lnTo>
                <a:lnTo>
                  <a:pt x="101044" y="220691"/>
                </a:lnTo>
                <a:lnTo>
                  <a:pt x="99442" y="219618"/>
                </a:lnTo>
                <a:lnTo>
                  <a:pt x="95545" y="218081"/>
                </a:lnTo>
                <a:lnTo>
                  <a:pt x="91848" y="216742"/>
                </a:lnTo>
                <a:lnTo>
                  <a:pt x="88954" y="215988"/>
                </a:lnTo>
                <a:lnTo>
                  <a:pt x="87350" y="214716"/>
                </a:lnTo>
                <a:lnTo>
                  <a:pt x="85444" y="213148"/>
                </a:lnTo>
                <a:lnTo>
                  <a:pt x="82126" y="209606"/>
                </a:lnTo>
                <a:lnTo>
                  <a:pt x="77420" y="206784"/>
                </a:lnTo>
                <a:lnTo>
                  <a:pt x="73425" y="203898"/>
                </a:lnTo>
                <a:lnTo>
                  <a:pt x="64365" y="197353"/>
                </a:lnTo>
                <a:lnTo>
                  <a:pt x="63472" y="196988"/>
                </a:lnTo>
                <a:lnTo>
                  <a:pt x="61633" y="196498"/>
                </a:lnTo>
                <a:lnTo>
                  <a:pt x="59120" y="195106"/>
                </a:lnTo>
                <a:lnTo>
                  <a:pt x="56141" y="193891"/>
                </a:lnTo>
                <a:lnTo>
                  <a:pt x="52918" y="192315"/>
                </a:lnTo>
                <a:lnTo>
                  <a:pt x="50748" y="190567"/>
                </a:lnTo>
                <a:lnTo>
                  <a:pt x="48403" y="188878"/>
                </a:lnTo>
                <a:lnTo>
                  <a:pt x="45641" y="187007"/>
                </a:lnTo>
                <a:lnTo>
                  <a:pt x="42597" y="185552"/>
                </a:lnTo>
                <a:lnTo>
                  <a:pt x="39743" y="184578"/>
                </a:lnTo>
                <a:lnTo>
                  <a:pt x="36414" y="183479"/>
                </a:lnTo>
                <a:lnTo>
                  <a:pt x="32716" y="181781"/>
                </a:lnTo>
                <a:lnTo>
                  <a:pt x="29859" y="180746"/>
                </a:lnTo>
                <a:lnTo>
                  <a:pt x="27120" y="179651"/>
                </a:lnTo>
                <a:lnTo>
                  <a:pt x="24030" y="178675"/>
                </a:lnTo>
                <a:lnTo>
                  <a:pt x="20084" y="176616"/>
                </a:lnTo>
                <a:lnTo>
                  <a:pt x="16798" y="174920"/>
                </a:lnTo>
                <a:lnTo>
                  <a:pt x="13766" y="173886"/>
                </a:lnTo>
                <a:lnTo>
                  <a:pt x="10012" y="172366"/>
                </a:lnTo>
                <a:lnTo>
                  <a:pt x="6552" y="170789"/>
                </a:lnTo>
                <a:lnTo>
                  <a:pt x="4106" y="169637"/>
                </a:lnTo>
                <a:lnTo>
                  <a:pt x="1356" y="168184"/>
                </a:lnTo>
                <a:lnTo>
                  <a:pt x="590" y="197662"/>
                </a:lnTo>
                <a:lnTo>
                  <a:pt x="2262" y="224895"/>
                </a:lnTo>
                <a:lnTo>
                  <a:pt x="1454" y="225753"/>
                </a:lnTo>
                <a:lnTo>
                  <a:pt x="1181" y="226066"/>
                </a:lnTo>
                <a:lnTo>
                  <a:pt x="1079" y="226183"/>
                </a:lnTo>
                <a:lnTo>
                  <a:pt x="1164" y="226419"/>
                </a:lnTo>
                <a:lnTo>
                  <a:pt x="1258" y="226680"/>
                </a:lnTo>
                <a:lnTo>
                  <a:pt x="850" y="227753"/>
                </a:lnTo>
                <a:lnTo>
                  <a:pt x="180" y="229521"/>
                </a:lnTo>
                <a:lnTo>
                  <a:pt x="747" y="233865"/>
                </a:lnTo>
                <a:lnTo>
                  <a:pt x="2020" y="241626"/>
                </a:lnTo>
                <a:lnTo>
                  <a:pt x="3463" y="243112"/>
                </a:lnTo>
                <a:lnTo>
                  <a:pt x="4515" y="244196"/>
                </a:lnTo>
                <a:lnTo>
                  <a:pt x="4444" y="244436"/>
                </a:lnTo>
                <a:lnTo>
                  <a:pt x="4389" y="244628"/>
                </a:lnTo>
                <a:lnTo>
                  <a:pt x="6086" y="247126"/>
                </a:lnTo>
                <a:lnTo>
                  <a:pt x="9443" y="249705"/>
                </a:lnTo>
                <a:lnTo>
                  <a:pt x="11647" y="251708"/>
                </a:lnTo>
                <a:lnTo>
                  <a:pt x="14687" y="254471"/>
                </a:lnTo>
                <a:lnTo>
                  <a:pt x="16041" y="254860"/>
                </a:lnTo>
                <a:lnTo>
                  <a:pt x="17239" y="255836"/>
                </a:lnTo>
                <a:lnTo>
                  <a:pt x="20128" y="258189"/>
                </a:lnTo>
                <a:lnTo>
                  <a:pt x="23127" y="260019"/>
                </a:lnTo>
                <a:lnTo>
                  <a:pt x="25565" y="262275"/>
                </a:lnTo>
                <a:lnTo>
                  <a:pt x="27658" y="263093"/>
                </a:lnTo>
                <a:lnTo>
                  <a:pt x="28021" y="263234"/>
                </a:lnTo>
                <a:lnTo>
                  <a:pt x="28690" y="263860"/>
                </a:lnTo>
                <a:lnTo>
                  <a:pt x="29789" y="264866"/>
                </a:lnTo>
                <a:lnTo>
                  <a:pt x="33412" y="265773"/>
                </a:lnTo>
                <a:lnTo>
                  <a:pt x="36854" y="266489"/>
                </a:lnTo>
                <a:lnTo>
                  <a:pt x="39199" y="267179"/>
                </a:lnTo>
                <a:lnTo>
                  <a:pt x="39923" y="267392"/>
                </a:lnTo>
                <a:lnTo>
                  <a:pt x="40226" y="267891"/>
                </a:lnTo>
                <a:lnTo>
                  <a:pt x="44767" y="269490"/>
                </a:lnTo>
                <a:lnTo>
                  <a:pt x="48017" y="270579"/>
                </a:lnTo>
                <a:lnTo>
                  <a:pt x="48292" y="270850"/>
                </a:lnTo>
                <a:lnTo>
                  <a:pt x="49970" y="272521"/>
                </a:lnTo>
                <a:lnTo>
                  <a:pt x="50130" y="272492"/>
                </a:lnTo>
                <a:lnTo>
                  <a:pt x="50277" y="272464"/>
                </a:lnTo>
                <a:lnTo>
                  <a:pt x="54932" y="274743"/>
                </a:lnTo>
                <a:lnTo>
                  <a:pt x="55318" y="274922"/>
                </a:lnTo>
                <a:lnTo>
                  <a:pt x="56038" y="275253"/>
                </a:lnTo>
                <a:lnTo>
                  <a:pt x="57509" y="275765"/>
                </a:lnTo>
                <a:lnTo>
                  <a:pt x="58650" y="276666"/>
                </a:lnTo>
                <a:lnTo>
                  <a:pt x="59098" y="277021"/>
                </a:lnTo>
                <a:lnTo>
                  <a:pt x="60456" y="277034"/>
                </a:lnTo>
                <a:lnTo>
                  <a:pt x="70317" y="282100"/>
                </a:lnTo>
                <a:lnTo>
                  <a:pt x="70497" y="282474"/>
                </a:lnTo>
                <a:lnTo>
                  <a:pt x="72454" y="283859"/>
                </a:lnTo>
                <a:lnTo>
                  <a:pt x="73002" y="283727"/>
                </a:lnTo>
                <a:lnTo>
                  <a:pt x="73440" y="283620"/>
                </a:lnTo>
                <a:lnTo>
                  <a:pt x="80932" y="285746"/>
                </a:lnTo>
                <a:lnTo>
                  <a:pt x="82422" y="286469"/>
                </a:lnTo>
                <a:lnTo>
                  <a:pt x="82893" y="286698"/>
                </a:lnTo>
                <a:lnTo>
                  <a:pt x="84798" y="287214"/>
                </a:lnTo>
                <a:lnTo>
                  <a:pt x="90143" y="288387"/>
                </a:lnTo>
                <a:lnTo>
                  <a:pt x="93034" y="289039"/>
                </a:lnTo>
                <a:lnTo>
                  <a:pt x="97210" y="290195"/>
                </a:lnTo>
                <a:lnTo>
                  <a:pt x="100686" y="290694"/>
                </a:lnTo>
                <a:lnTo>
                  <a:pt x="101883" y="290866"/>
                </a:lnTo>
                <a:lnTo>
                  <a:pt x="104902" y="290898"/>
                </a:lnTo>
                <a:lnTo>
                  <a:pt x="105433" y="290504"/>
                </a:lnTo>
                <a:lnTo>
                  <a:pt x="105896" y="290163"/>
                </a:lnTo>
                <a:lnTo>
                  <a:pt x="107369" y="290427"/>
                </a:lnTo>
                <a:lnTo>
                  <a:pt x="114802" y="292427"/>
                </a:lnTo>
                <a:lnTo>
                  <a:pt x="118084" y="292985"/>
                </a:lnTo>
                <a:lnTo>
                  <a:pt x="122800" y="293788"/>
                </a:lnTo>
                <a:lnTo>
                  <a:pt x="127372" y="294566"/>
                </a:lnTo>
                <a:lnTo>
                  <a:pt x="127774" y="294795"/>
                </a:lnTo>
                <a:lnTo>
                  <a:pt x="128428" y="294777"/>
                </a:lnTo>
                <a:lnTo>
                  <a:pt x="129440" y="294749"/>
                </a:lnTo>
                <a:lnTo>
                  <a:pt x="132823" y="294908"/>
                </a:lnTo>
                <a:lnTo>
                  <a:pt x="134823" y="294389"/>
                </a:lnTo>
                <a:lnTo>
                  <a:pt x="136034" y="294075"/>
                </a:lnTo>
                <a:lnTo>
                  <a:pt x="140184" y="294118"/>
                </a:lnTo>
                <a:lnTo>
                  <a:pt x="141332" y="294129"/>
                </a:lnTo>
                <a:lnTo>
                  <a:pt x="145835" y="295356"/>
                </a:lnTo>
                <a:lnTo>
                  <a:pt x="147173" y="295611"/>
                </a:lnTo>
                <a:lnTo>
                  <a:pt x="152024" y="296533"/>
                </a:lnTo>
                <a:lnTo>
                  <a:pt x="159530" y="297789"/>
                </a:lnTo>
                <a:lnTo>
                  <a:pt x="160171" y="298147"/>
                </a:lnTo>
                <a:lnTo>
                  <a:pt x="165529" y="301136"/>
                </a:lnTo>
                <a:lnTo>
                  <a:pt x="166189" y="303003"/>
                </a:lnTo>
                <a:lnTo>
                  <a:pt x="165450" y="306359"/>
                </a:lnTo>
                <a:lnTo>
                  <a:pt x="165154" y="307703"/>
                </a:lnTo>
                <a:lnTo>
                  <a:pt x="164674" y="312714"/>
                </a:lnTo>
                <a:lnTo>
                  <a:pt x="163653" y="315347"/>
                </a:lnTo>
                <a:lnTo>
                  <a:pt x="163215" y="316491"/>
                </a:lnTo>
                <a:lnTo>
                  <a:pt x="166062" y="321413"/>
                </a:lnTo>
                <a:lnTo>
                  <a:pt x="166924" y="323899"/>
                </a:lnTo>
                <a:lnTo>
                  <a:pt x="167919" y="326760"/>
                </a:lnTo>
                <a:lnTo>
                  <a:pt x="168971" y="328150"/>
                </a:lnTo>
                <a:lnTo>
                  <a:pt x="169193" y="328444"/>
                </a:lnTo>
                <a:lnTo>
                  <a:pt x="169929" y="328951"/>
                </a:lnTo>
                <a:lnTo>
                  <a:pt x="170876" y="329114"/>
                </a:lnTo>
                <a:lnTo>
                  <a:pt x="172635" y="329409"/>
                </a:lnTo>
                <a:lnTo>
                  <a:pt x="174466" y="331338"/>
                </a:lnTo>
                <a:lnTo>
                  <a:pt x="174604" y="331485"/>
                </a:lnTo>
                <a:lnTo>
                  <a:pt x="175135" y="332041"/>
                </a:lnTo>
                <a:lnTo>
                  <a:pt x="176919" y="332123"/>
                </a:lnTo>
                <a:lnTo>
                  <a:pt x="180521" y="329180"/>
                </a:lnTo>
                <a:lnTo>
                  <a:pt x="181573" y="329016"/>
                </a:lnTo>
                <a:lnTo>
                  <a:pt x="183182" y="330553"/>
                </a:lnTo>
                <a:lnTo>
                  <a:pt x="183340" y="330701"/>
                </a:lnTo>
                <a:lnTo>
                  <a:pt x="183610" y="334609"/>
                </a:lnTo>
                <a:lnTo>
                  <a:pt x="184364" y="335442"/>
                </a:lnTo>
                <a:lnTo>
                  <a:pt x="185257" y="336424"/>
                </a:lnTo>
                <a:lnTo>
                  <a:pt x="188442" y="338075"/>
                </a:lnTo>
                <a:lnTo>
                  <a:pt x="188491" y="338288"/>
                </a:lnTo>
                <a:lnTo>
                  <a:pt x="188679" y="339122"/>
                </a:lnTo>
                <a:lnTo>
                  <a:pt x="188077" y="340332"/>
                </a:lnTo>
                <a:lnTo>
                  <a:pt x="187610" y="341280"/>
                </a:lnTo>
                <a:lnTo>
                  <a:pt x="187652" y="341918"/>
                </a:lnTo>
                <a:lnTo>
                  <a:pt x="187876" y="345253"/>
                </a:lnTo>
                <a:lnTo>
                  <a:pt x="188233" y="346332"/>
                </a:lnTo>
                <a:lnTo>
                  <a:pt x="188596" y="347428"/>
                </a:lnTo>
                <a:lnTo>
                  <a:pt x="190497" y="349145"/>
                </a:lnTo>
                <a:lnTo>
                  <a:pt x="191096" y="349701"/>
                </a:lnTo>
                <a:lnTo>
                  <a:pt x="191490" y="350044"/>
                </a:lnTo>
                <a:lnTo>
                  <a:pt x="191648" y="350191"/>
                </a:lnTo>
                <a:lnTo>
                  <a:pt x="191642" y="349913"/>
                </a:lnTo>
                <a:lnTo>
                  <a:pt x="191609" y="348376"/>
                </a:lnTo>
                <a:lnTo>
                  <a:pt x="191606" y="348213"/>
                </a:lnTo>
                <a:lnTo>
                  <a:pt x="193177" y="348540"/>
                </a:lnTo>
                <a:lnTo>
                  <a:pt x="194435" y="348801"/>
                </a:lnTo>
                <a:lnTo>
                  <a:pt x="195041" y="349537"/>
                </a:lnTo>
                <a:lnTo>
                  <a:pt x="195520" y="350911"/>
                </a:lnTo>
                <a:lnTo>
                  <a:pt x="193414" y="352072"/>
                </a:lnTo>
                <a:lnTo>
                  <a:pt x="192729" y="352873"/>
                </a:lnTo>
                <a:lnTo>
                  <a:pt x="192674" y="353282"/>
                </a:lnTo>
                <a:lnTo>
                  <a:pt x="192530" y="354361"/>
                </a:lnTo>
                <a:lnTo>
                  <a:pt x="193486" y="357337"/>
                </a:lnTo>
                <a:lnTo>
                  <a:pt x="194580" y="358056"/>
                </a:lnTo>
                <a:lnTo>
                  <a:pt x="195138" y="358416"/>
                </a:lnTo>
                <a:lnTo>
                  <a:pt x="196068" y="358481"/>
                </a:lnTo>
                <a:lnTo>
                  <a:pt x="197170" y="358547"/>
                </a:lnTo>
                <a:lnTo>
                  <a:pt x="197839" y="359561"/>
                </a:lnTo>
                <a:lnTo>
                  <a:pt x="197326" y="360852"/>
                </a:lnTo>
                <a:lnTo>
                  <a:pt x="197205" y="361163"/>
                </a:lnTo>
                <a:lnTo>
                  <a:pt x="197000" y="362667"/>
                </a:lnTo>
                <a:lnTo>
                  <a:pt x="196475" y="366477"/>
                </a:lnTo>
                <a:lnTo>
                  <a:pt x="196776" y="366886"/>
                </a:lnTo>
                <a:lnTo>
                  <a:pt x="197994" y="368488"/>
                </a:lnTo>
                <a:lnTo>
                  <a:pt x="198091" y="368734"/>
                </a:lnTo>
                <a:lnTo>
                  <a:pt x="199137" y="371350"/>
                </a:lnTo>
                <a:lnTo>
                  <a:pt x="199749" y="372707"/>
                </a:lnTo>
                <a:lnTo>
                  <a:pt x="200341" y="374031"/>
                </a:lnTo>
                <a:lnTo>
                  <a:pt x="201498" y="375519"/>
                </a:lnTo>
                <a:lnTo>
                  <a:pt x="202249" y="375928"/>
                </a:lnTo>
                <a:lnTo>
                  <a:pt x="203277" y="376468"/>
                </a:lnTo>
                <a:lnTo>
                  <a:pt x="203696" y="377596"/>
                </a:lnTo>
                <a:lnTo>
                  <a:pt x="203593" y="378185"/>
                </a:lnTo>
                <a:lnTo>
                  <a:pt x="203433" y="379084"/>
                </a:lnTo>
                <a:lnTo>
                  <a:pt x="202007" y="380000"/>
                </a:lnTo>
                <a:lnTo>
                  <a:pt x="201322" y="381095"/>
                </a:lnTo>
                <a:lnTo>
                  <a:pt x="201130" y="381406"/>
                </a:lnTo>
                <a:lnTo>
                  <a:pt x="201001" y="382420"/>
                </a:lnTo>
                <a:lnTo>
                  <a:pt x="201196" y="382698"/>
                </a:lnTo>
                <a:lnTo>
                  <a:pt x="202339" y="384088"/>
                </a:lnTo>
                <a:lnTo>
                  <a:pt x="203683" y="384840"/>
                </a:lnTo>
                <a:lnTo>
                  <a:pt x="206819" y="385624"/>
                </a:lnTo>
                <a:lnTo>
                  <a:pt x="208314" y="389026"/>
                </a:lnTo>
                <a:lnTo>
                  <a:pt x="208582" y="389631"/>
                </a:lnTo>
                <a:lnTo>
                  <a:pt x="209784" y="391053"/>
                </a:lnTo>
                <a:lnTo>
                  <a:pt x="210781" y="391609"/>
                </a:lnTo>
                <a:lnTo>
                  <a:pt x="212236" y="392427"/>
                </a:lnTo>
                <a:lnTo>
                  <a:pt x="213090" y="392721"/>
                </a:lnTo>
                <a:lnTo>
                  <a:pt x="213456" y="392835"/>
                </a:lnTo>
                <a:lnTo>
                  <a:pt x="214753" y="393261"/>
                </a:lnTo>
                <a:lnTo>
                  <a:pt x="215454" y="392688"/>
                </a:lnTo>
                <a:lnTo>
                  <a:pt x="217488" y="391004"/>
                </a:lnTo>
                <a:lnTo>
                  <a:pt x="217910" y="391053"/>
                </a:lnTo>
                <a:lnTo>
                  <a:pt x="218657" y="391135"/>
                </a:lnTo>
                <a:lnTo>
                  <a:pt x="219571" y="392067"/>
                </a:lnTo>
                <a:lnTo>
                  <a:pt x="220688" y="397545"/>
                </a:lnTo>
                <a:lnTo>
                  <a:pt x="223754" y="399180"/>
                </a:lnTo>
                <a:lnTo>
                  <a:pt x="224547" y="400063"/>
                </a:lnTo>
                <a:lnTo>
                  <a:pt x="224720" y="401109"/>
                </a:lnTo>
                <a:lnTo>
                  <a:pt x="223645" y="403889"/>
                </a:lnTo>
                <a:lnTo>
                  <a:pt x="223844" y="404641"/>
                </a:lnTo>
                <a:lnTo>
                  <a:pt x="224537" y="407257"/>
                </a:lnTo>
                <a:lnTo>
                  <a:pt x="224840" y="408369"/>
                </a:lnTo>
                <a:lnTo>
                  <a:pt x="224894" y="408565"/>
                </a:lnTo>
                <a:lnTo>
                  <a:pt x="225623" y="409497"/>
                </a:lnTo>
                <a:lnTo>
                  <a:pt x="226511" y="410037"/>
                </a:lnTo>
                <a:lnTo>
                  <a:pt x="228136" y="411002"/>
                </a:lnTo>
                <a:lnTo>
                  <a:pt x="228820" y="411476"/>
                </a:lnTo>
                <a:lnTo>
                  <a:pt x="229856" y="411459"/>
                </a:lnTo>
                <a:lnTo>
                  <a:pt x="230940" y="410887"/>
                </a:lnTo>
                <a:lnTo>
                  <a:pt x="232024" y="410299"/>
                </a:lnTo>
                <a:lnTo>
                  <a:pt x="233071" y="410495"/>
                </a:lnTo>
                <a:lnTo>
                  <a:pt x="234281" y="412408"/>
                </a:lnTo>
                <a:lnTo>
                  <a:pt x="235681" y="414615"/>
                </a:lnTo>
                <a:lnTo>
                  <a:pt x="235800" y="414730"/>
                </a:lnTo>
                <a:lnTo>
                  <a:pt x="236474" y="415302"/>
                </a:lnTo>
                <a:lnTo>
                  <a:pt x="236974" y="415482"/>
                </a:lnTo>
                <a:lnTo>
                  <a:pt x="239544" y="416398"/>
                </a:lnTo>
                <a:lnTo>
                  <a:pt x="240705" y="417395"/>
                </a:lnTo>
                <a:lnTo>
                  <a:pt x="240812" y="418196"/>
                </a:lnTo>
                <a:lnTo>
                  <a:pt x="239755" y="420060"/>
                </a:lnTo>
                <a:lnTo>
                  <a:pt x="240233" y="421614"/>
                </a:lnTo>
                <a:lnTo>
                  <a:pt x="240619" y="422006"/>
                </a:lnTo>
                <a:lnTo>
                  <a:pt x="241026" y="422415"/>
                </a:lnTo>
                <a:lnTo>
                  <a:pt x="241726" y="422578"/>
                </a:lnTo>
                <a:lnTo>
                  <a:pt x="243117" y="422873"/>
                </a:lnTo>
                <a:lnTo>
                  <a:pt x="243846" y="423870"/>
                </a:lnTo>
                <a:lnTo>
                  <a:pt x="243083" y="424966"/>
                </a:lnTo>
                <a:lnTo>
                  <a:pt x="242159" y="426274"/>
                </a:lnTo>
                <a:lnTo>
                  <a:pt x="242815" y="427876"/>
                </a:lnTo>
                <a:lnTo>
                  <a:pt x="242972" y="428252"/>
                </a:lnTo>
                <a:lnTo>
                  <a:pt x="243183" y="428775"/>
                </a:lnTo>
                <a:lnTo>
                  <a:pt x="242923" y="429773"/>
                </a:lnTo>
                <a:lnTo>
                  <a:pt x="242862" y="430002"/>
                </a:lnTo>
                <a:lnTo>
                  <a:pt x="241243" y="431016"/>
                </a:lnTo>
                <a:lnTo>
                  <a:pt x="239824" y="431899"/>
                </a:lnTo>
                <a:lnTo>
                  <a:pt x="239683" y="432226"/>
                </a:lnTo>
                <a:lnTo>
                  <a:pt x="239383" y="432945"/>
                </a:lnTo>
                <a:lnTo>
                  <a:pt x="239453" y="433141"/>
                </a:lnTo>
                <a:lnTo>
                  <a:pt x="239574" y="433485"/>
                </a:lnTo>
                <a:lnTo>
                  <a:pt x="239801" y="434122"/>
                </a:lnTo>
                <a:lnTo>
                  <a:pt x="241207" y="435267"/>
                </a:lnTo>
                <a:lnTo>
                  <a:pt x="242622" y="435643"/>
                </a:lnTo>
                <a:lnTo>
                  <a:pt x="249156" y="435643"/>
                </a:lnTo>
                <a:lnTo>
                  <a:pt x="251792" y="437033"/>
                </a:lnTo>
                <a:lnTo>
                  <a:pt x="253536" y="437049"/>
                </a:lnTo>
                <a:lnTo>
                  <a:pt x="256167" y="437082"/>
                </a:lnTo>
                <a:lnTo>
                  <a:pt x="257032" y="437474"/>
                </a:lnTo>
                <a:lnTo>
                  <a:pt x="257272" y="437589"/>
                </a:lnTo>
                <a:lnTo>
                  <a:pt x="259405" y="440156"/>
                </a:lnTo>
                <a:lnTo>
                  <a:pt x="260170" y="440679"/>
                </a:lnTo>
                <a:lnTo>
                  <a:pt x="260935" y="441219"/>
                </a:lnTo>
                <a:lnTo>
                  <a:pt x="262961" y="441987"/>
                </a:lnTo>
                <a:lnTo>
                  <a:pt x="263718" y="442445"/>
                </a:lnTo>
                <a:lnTo>
                  <a:pt x="264187" y="442739"/>
                </a:lnTo>
                <a:lnTo>
                  <a:pt x="265203" y="443949"/>
                </a:lnTo>
                <a:lnTo>
                  <a:pt x="265710" y="444554"/>
                </a:lnTo>
                <a:lnTo>
                  <a:pt x="266611" y="447040"/>
                </a:lnTo>
                <a:lnTo>
                  <a:pt x="269829" y="448413"/>
                </a:lnTo>
                <a:lnTo>
                  <a:pt x="273056" y="449771"/>
                </a:lnTo>
                <a:lnTo>
                  <a:pt x="276014" y="452567"/>
                </a:lnTo>
                <a:lnTo>
                  <a:pt x="276171" y="452714"/>
                </a:lnTo>
                <a:lnTo>
                  <a:pt x="276845" y="452730"/>
                </a:lnTo>
                <a:lnTo>
                  <a:pt x="277064" y="452648"/>
                </a:lnTo>
                <a:lnTo>
                  <a:pt x="277901" y="452370"/>
                </a:lnTo>
                <a:lnTo>
                  <a:pt x="280764" y="449476"/>
                </a:lnTo>
                <a:lnTo>
                  <a:pt x="282429" y="449362"/>
                </a:lnTo>
                <a:lnTo>
                  <a:pt x="283165" y="449754"/>
                </a:lnTo>
                <a:lnTo>
                  <a:pt x="283832" y="450931"/>
                </a:lnTo>
                <a:lnTo>
                  <a:pt x="283067" y="454055"/>
                </a:lnTo>
                <a:lnTo>
                  <a:pt x="282998" y="454333"/>
                </a:lnTo>
                <a:lnTo>
                  <a:pt x="284893" y="455837"/>
                </a:lnTo>
                <a:lnTo>
                  <a:pt x="286612" y="456066"/>
                </a:lnTo>
                <a:lnTo>
                  <a:pt x="287910" y="456246"/>
                </a:lnTo>
                <a:lnTo>
                  <a:pt x="289018" y="456376"/>
                </a:lnTo>
                <a:lnTo>
                  <a:pt x="290137" y="455526"/>
                </a:lnTo>
                <a:lnTo>
                  <a:pt x="291396" y="452812"/>
                </a:lnTo>
                <a:lnTo>
                  <a:pt x="291811" y="452370"/>
                </a:lnTo>
                <a:lnTo>
                  <a:pt x="292392" y="451765"/>
                </a:lnTo>
                <a:lnTo>
                  <a:pt x="293500" y="451831"/>
                </a:lnTo>
                <a:lnTo>
                  <a:pt x="294055" y="452305"/>
                </a:lnTo>
                <a:lnTo>
                  <a:pt x="294663" y="452828"/>
                </a:lnTo>
                <a:lnTo>
                  <a:pt x="296852" y="455902"/>
                </a:lnTo>
                <a:lnTo>
                  <a:pt x="297804" y="456425"/>
                </a:lnTo>
                <a:lnTo>
                  <a:pt x="298200" y="456654"/>
                </a:lnTo>
                <a:lnTo>
                  <a:pt x="300177" y="456295"/>
                </a:lnTo>
                <a:lnTo>
                  <a:pt x="303695" y="455101"/>
                </a:lnTo>
                <a:lnTo>
                  <a:pt x="304258" y="454905"/>
                </a:lnTo>
                <a:lnTo>
                  <a:pt x="305983" y="455117"/>
                </a:lnTo>
                <a:lnTo>
                  <a:pt x="308980" y="457505"/>
                </a:lnTo>
                <a:lnTo>
                  <a:pt x="310815" y="459009"/>
                </a:lnTo>
                <a:lnTo>
                  <a:pt x="311732" y="459761"/>
                </a:lnTo>
                <a:lnTo>
                  <a:pt x="313519" y="459843"/>
                </a:lnTo>
                <a:lnTo>
                  <a:pt x="314755" y="459483"/>
                </a:lnTo>
                <a:lnTo>
                  <a:pt x="316747" y="457505"/>
                </a:lnTo>
                <a:lnTo>
                  <a:pt x="317923" y="456965"/>
                </a:lnTo>
                <a:lnTo>
                  <a:pt x="318907" y="457227"/>
                </a:lnTo>
                <a:lnTo>
                  <a:pt x="321291" y="459418"/>
                </a:lnTo>
                <a:lnTo>
                  <a:pt x="321888" y="459401"/>
                </a:lnTo>
                <a:lnTo>
                  <a:pt x="323078" y="459369"/>
                </a:lnTo>
                <a:lnTo>
                  <a:pt x="325737" y="458535"/>
                </a:lnTo>
                <a:lnTo>
                  <a:pt x="327256" y="457734"/>
                </a:lnTo>
                <a:lnTo>
                  <a:pt x="328772" y="456949"/>
                </a:lnTo>
                <a:lnTo>
                  <a:pt x="330449" y="456851"/>
                </a:lnTo>
                <a:lnTo>
                  <a:pt x="330623" y="456834"/>
                </a:lnTo>
                <a:lnTo>
                  <a:pt x="331720" y="458093"/>
                </a:lnTo>
                <a:lnTo>
                  <a:pt x="331903" y="458518"/>
                </a:lnTo>
                <a:lnTo>
                  <a:pt x="332822" y="458911"/>
                </a:lnTo>
                <a:lnTo>
                  <a:pt x="333612" y="460153"/>
                </a:lnTo>
                <a:lnTo>
                  <a:pt x="335034" y="459614"/>
                </a:lnTo>
                <a:lnTo>
                  <a:pt x="336458" y="459058"/>
                </a:lnTo>
                <a:lnTo>
                  <a:pt x="340226" y="458224"/>
                </a:lnTo>
                <a:lnTo>
                  <a:pt x="342353" y="458191"/>
                </a:lnTo>
                <a:lnTo>
                  <a:pt x="342638" y="458191"/>
                </a:lnTo>
                <a:lnTo>
                  <a:pt x="344278" y="459271"/>
                </a:lnTo>
                <a:lnTo>
                  <a:pt x="345386" y="460023"/>
                </a:lnTo>
                <a:lnTo>
                  <a:pt x="346555" y="460333"/>
                </a:lnTo>
                <a:lnTo>
                  <a:pt x="347177" y="459777"/>
                </a:lnTo>
                <a:lnTo>
                  <a:pt x="348001" y="457374"/>
                </a:lnTo>
                <a:lnTo>
                  <a:pt x="350784" y="456344"/>
                </a:lnTo>
                <a:lnTo>
                  <a:pt x="350879" y="456049"/>
                </a:lnTo>
                <a:lnTo>
                  <a:pt x="351039" y="455542"/>
                </a:lnTo>
                <a:lnTo>
                  <a:pt x="350375" y="453891"/>
                </a:lnTo>
                <a:lnTo>
                  <a:pt x="349713" y="452240"/>
                </a:lnTo>
                <a:lnTo>
                  <a:pt x="350220" y="450768"/>
                </a:lnTo>
                <a:lnTo>
                  <a:pt x="351214" y="449901"/>
                </a:lnTo>
                <a:lnTo>
                  <a:pt x="352631" y="449983"/>
                </a:lnTo>
                <a:lnTo>
                  <a:pt x="353796" y="450670"/>
                </a:lnTo>
                <a:lnTo>
                  <a:pt x="355187" y="453597"/>
                </a:lnTo>
                <a:lnTo>
                  <a:pt x="357695" y="455608"/>
                </a:lnTo>
                <a:lnTo>
                  <a:pt x="359667" y="455559"/>
                </a:lnTo>
                <a:lnTo>
                  <a:pt x="360720" y="455019"/>
                </a:lnTo>
                <a:lnTo>
                  <a:pt x="362655" y="452485"/>
                </a:lnTo>
                <a:lnTo>
                  <a:pt x="363088" y="452387"/>
                </a:lnTo>
                <a:lnTo>
                  <a:pt x="365045" y="454005"/>
                </a:lnTo>
                <a:lnTo>
                  <a:pt x="366260" y="455870"/>
                </a:lnTo>
                <a:lnTo>
                  <a:pt x="366190" y="456802"/>
                </a:lnTo>
                <a:lnTo>
                  <a:pt x="366633" y="456785"/>
                </a:lnTo>
                <a:lnTo>
                  <a:pt x="367485" y="456753"/>
                </a:lnTo>
                <a:lnTo>
                  <a:pt x="369792" y="453989"/>
                </a:lnTo>
                <a:lnTo>
                  <a:pt x="371949" y="454071"/>
                </a:lnTo>
                <a:lnTo>
                  <a:pt x="374222" y="455232"/>
                </a:lnTo>
                <a:lnTo>
                  <a:pt x="376800" y="455902"/>
                </a:lnTo>
                <a:lnTo>
                  <a:pt x="379621" y="457554"/>
                </a:lnTo>
                <a:lnTo>
                  <a:pt x="381460" y="458617"/>
                </a:lnTo>
                <a:lnTo>
                  <a:pt x="382106" y="458535"/>
                </a:lnTo>
                <a:lnTo>
                  <a:pt x="385287" y="458159"/>
                </a:lnTo>
                <a:lnTo>
                  <a:pt x="385959" y="458780"/>
                </a:lnTo>
                <a:lnTo>
                  <a:pt x="385614" y="459630"/>
                </a:lnTo>
                <a:lnTo>
                  <a:pt x="385329" y="460333"/>
                </a:lnTo>
                <a:lnTo>
                  <a:pt x="385511" y="460644"/>
                </a:lnTo>
                <a:lnTo>
                  <a:pt x="385692" y="460955"/>
                </a:lnTo>
                <a:lnTo>
                  <a:pt x="388961" y="460791"/>
                </a:lnTo>
                <a:lnTo>
                  <a:pt x="391109" y="461870"/>
                </a:lnTo>
                <a:lnTo>
                  <a:pt x="392833" y="462067"/>
                </a:lnTo>
                <a:lnTo>
                  <a:pt x="393408" y="461805"/>
                </a:lnTo>
                <a:lnTo>
                  <a:pt x="393637" y="461707"/>
                </a:lnTo>
                <a:lnTo>
                  <a:pt x="393892" y="461233"/>
                </a:lnTo>
                <a:lnTo>
                  <a:pt x="394201" y="460660"/>
                </a:lnTo>
                <a:lnTo>
                  <a:pt x="394275" y="459418"/>
                </a:lnTo>
                <a:lnTo>
                  <a:pt x="393421" y="458289"/>
                </a:lnTo>
                <a:lnTo>
                  <a:pt x="393063" y="457047"/>
                </a:lnTo>
                <a:lnTo>
                  <a:pt x="393348" y="456246"/>
                </a:lnTo>
                <a:lnTo>
                  <a:pt x="393634" y="455444"/>
                </a:lnTo>
                <a:lnTo>
                  <a:pt x="394193" y="454888"/>
                </a:lnTo>
                <a:lnTo>
                  <a:pt x="395614" y="454594"/>
                </a:lnTo>
                <a:lnTo>
                  <a:pt x="396840" y="455232"/>
                </a:lnTo>
                <a:lnTo>
                  <a:pt x="399478" y="456736"/>
                </a:lnTo>
                <a:lnTo>
                  <a:pt x="401942" y="456818"/>
                </a:lnTo>
                <a:lnTo>
                  <a:pt x="402490" y="457194"/>
                </a:lnTo>
                <a:lnTo>
                  <a:pt x="403044" y="457570"/>
                </a:lnTo>
                <a:lnTo>
                  <a:pt x="403919" y="459630"/>
                </a:lnTo>
                <a:lnTo>
                  <a:pt x="404795" y="461691"/>
                </a:lnTo>
                <a:lnTo>
                  <a:pt x="405224" y="462001"/>
                </a:lnTo>
                <a:lnTo>
                  <a:pt x="405652" y="462312"/>
                </a:lnTo>
                <a:lnTo>
                  <a:pt x="407791" y="462034"/>
                </a:lnTo>
                <a:lnTo>
                  <a:pt x="408244" y="461968"/>
                </a:lnTo>
                <a:lnTo>
                  <a:pt x="409840" y="462786"/>
                </a:lnTo>
                <a:lnTo>
                  <a:pt x="411563" y="462982"/>
                </a:lnTo>
                <a:lnTo>
                  <a:pt x="412309" y="462492"/>
                </a:lnTo>
                <a:lnTo>
                  <a:pt x="412518" y="462001"/>
                </a:lnTo>
                <a:lnTo>
                  <a:pt x="412623" y="461756"/>
                </a:lnTo>
                <a:lnTo>
                  <a:pt x="412363" y="460121"/>
                </a:lnTo>
                <a:lnTo>
                  <a:pt x="412098" y="458469"/>
                </a:lnTo>
                <a:lnTo>
                  <a:pt x="412796" y="456360"/>
                </a:lnTo>
                <a:lnTo>
                  <a:pt x="413978" y="455003"/>
                </a:lnTo>
                <a:lnTo>
                  <a:pt x="415088" y="454888"/>
                </a:lnTo>
                <a:lnTo>
                  <a:pt x="416602" y="455363"/>
                </a:lnTo>
                <a:lnTo>
                  <a:pt x="417363" y="455592"/>
                </a:lnTo>
                <a:lnTo>
                  <a:pt x="417827" y="455706"/>
                </a:lnTo>
                <a:lnTo>
                  <a:pt x="419394" y="456049"/>
                </a:lnTo>
                <a:lnTo>
                  <a:pt x="420476" y="455493"/>
                </a:lnTo>
                <a:lnTo>
                  <a:pt x="422110" y="455461"/>
                </a:lnTo>
                <a:lnTo>
                  <a:pt x="422906" y="456262"/>
                </a:lnTo>
                <a:lnTo>
                  <a:pt x="422966" y="456589"/>
                </a:lnTo>
                <a:lnTo>
                  <a:pt x="423174" y="457685"/>
                </a:lnTo>
                <a:lnTo>
                  <a:pt x="423318" y="458437"/>
                </a:lnTo>
                <a:lnTo>
                  <a:pt x="422739" y="460987"/>
                </a:lnTo>
                <a:lnTo>
                  <a:pt x="422839" y="461102"/>
                </a:lnTo>
                <a:lnTo>
                  <a:pt x="423226" y="461609"/>
                </a:lnTo>
                <a:lnTo>
                  <a:pt x="424700" y="462247"/>
                </a:lnTo>
                <a:lnTo>
                  <a:pt x="426497" y="461020"/>
                </a:lnTo>
                <a:lnTo>
                  <a:pt x="427492" y="460350"/>
                </a:lnTo>
                <a:lnTo>
                  <a:pt x="429293" y="460530"/>
                </a:lnTo>
                <a:lnTo>
                  <a:pt x="429523" y="460546"/>
                </a:lnTo>
                <a:lnTo>
                  <a:pt x="430176" y="461380"/>
                </a:lnTo>
                <a:lnTo>
                  <a:pt x="430262" y="461527"/>
                </a:lnTo>
                <a:lnTo>
                  <a:pt x="430311" y="461821"/>
                </a:lnTo>
                <a:lnTo>
                  <a:pt x="430700" y="464078"/>
                </a:lnTo>
                <a:lnTo>
                  <a:pt x="430750" y="464372"/>
                </a:lnTo>
                <a:lnTo>
                  <a:pt x="430957" y="465582"/>
                </a:lnTo>
                <a:lnTo>
                  <a:pt x="432347" y="468820"/>
                </a:lnTo>
                <a:lnTo>
                  <a:pt x="434177" y="470945"/>
                </a:lnTo>
                <a:lnTo>
                  <a:pt x="435101" y="471698"/>
                </a:lnTo>
                <a:lnTo>
                  <a:pt x="440358" y="476031"/>
                </a:lnTo>
                <a:lnTo>
                  <a:pt x="441339" y="476587"/>
                </a:lnTo>
                <a:lnTo>
                  <a:pt x="443412" y="476636"/>
                </a:lnTo>
                <a:lnTo>
                  <a:pt x="445529" y="476685"/>
                </a:lnTo>
                <a:lnTo>
                  <a:pt x="446172" y="477126"/>
                </a:lnTo>
                <a:lnTo>
                  <a:pt x="446816" y="477568"/>
                </a:lnTo>
                <a:lnTo>
                  <a:pt x="448957" y="479579"/>
                </a:lnTo>
                <a:lnTo>
                  <a:pt x="450199" y="482162"/>
                </a:lnTo>
                <a:lnTo>
                  <a:pt x="451741" y="485367"/>
                </a:lnTo>
                <a:lnTo>
                  <a:pt x="452840" y="486495"/>
                </a:lnTo>
                <a:lnTo>
                  <a:pt x="453388" y="487477"/>
                </a:lnTo>
                <a:lnTo>
                  <a:pt x="453934" y="488458"/>
                </a:lnTo>
                <a:lnTo>
                  <a:pt x="456962" y="494409"/>
                </a:lnTo>
                <a:lnTo>
                  <a:pt x="459045" y="496895"/>
                </a:lnTo>
                <a:lnTo>
                  <a:pt x="459464" y="497402"/>
                </a:lnTo>
                <a:lnTo>
                  <a:pt x="460373" y="499086"/>
                </a:lnTo>
                <a:lnTo>
                  <a:pt x="460255" y="499397"/>
                </a:lnTo>
                <a:lnTo>
                  <a:pt x="458998" y="502716"/>
                </a:lnTo>
                <a:lnTo>
                  <a:pt x="458848" y="503125"/>
                </a:lnTo>
                <a:lnTo>
                  <a:pt x="458668" y="503599"/>
                </a:lnTo>
                <a:lnTo>
                  <a:pt x="458467" y="506689"/>
                </a:lnTo>
                <a:lnTo>
                  <a:pt x="458455" y="506885"/>
                </a:lnTo>
                <a:lnTo>
                  <a:pt x="458179" y="507311"/>
                </a:lnTo>
                <a:lnTo>
                  <a:pt x="457891" y="507752"/>
                </a:lnTo>
                <a:lnTo>
                  <a:pt x="456715" y="508292"/>
                </a:lnTo>
                <a:lnTo>
                  <a:pt x="456038" y="509273"/>
                </a:lnTo>
                <a:lnTo>
                  <a:pt x="454967" y="510826"/>
                </a:lnTo>
                <a:lnTo>
                  <a:pt x="454657" y="511660"/>
                </a:lnTo>
                <a:lnTo>
                  <a:pt x="453893" y="513720"/>
                </a:lnTo>
                <a:lnTo>
                  <a:pt x="451032" y="516435"/>
                </a:lnTo>
                <a:lnTo>
                  <a:pt x="448582" y="521553"/>
                </a:lnTo>
                <a:lnTo>
                  <a:pt x="446118" y="523662"/>
                </a:lnTo>
                <a:lnTo>
                  <a:pt x="444792" y="524806"/>
                </a:lnTo>
                <a:lnTo>
                  <a:pt x="443947" y="526016"/>
                </a:lnTo>
                <a:lnTo>
                  <a:pt x="443105" y="527210"/>
                </a:lnTo>
                <a:lnTo>
                  <a:pt x="442210" y="528093"/>
                </a:lnTo>
                <a:lnTo>
                  <a:pt x="440429" y="529859"/>
                </a:lnTo>
                <a:lnTo>
                  <a:pt x="438011" y="531380"/>
                </a:lnTo>
                <a:lnTo>
                  <a:pt x="437820" y="532769"/>
                </a:lnTo>
                <a:lnTo>
                  <a:pt x="437220" y="533701"/>
                </a:lnTo>
                <a:lnTo>
                  <a:pt x="436626" y="534601"/>
                </a:lnTo>
                <a:lnTo>
                  <a:pt x="436412" y="535190"/>
                </a:lnTo>
                <a:lnTo>
                  <a:pt x="435235" y="538427"/>
                </a:lnTo>
                <a:lnTo>
                  <a:pt x="435555" y="539539"/>
                </a:lnTo>
                <a:lnTo>
                  <a:pt x="434535" y="540896"/>
                </a:lnTo>
                <a:lnTo>
                  <a:pt x="432612" y="542057"/>
                </a:lnTo>
                <a:lnTo>
                  <a:pt x="430779" y="543774"/>
                </a:lnTo>
                <a:lnTo>
                  <a:pt x="430311" y="544215"/>
                </a:lnTo>
                <a:lnTo>
                  <a:pt x="429615" y="546194"/>
                </a:lnTo>
                <a:lnTo>
                  <a:pt x="429713" y="549039"/>
                </a:lnTo>
                <a:lnTo>
                  <a:pt x="428392" y="551884"/>
                </a:lnTo>
                <a:lnTo>
                  <a:pt x="428251" y="552882"/>
                </a:lnTo>
                <a:lnTo>
                  <a:pt x="428128" y="553748"/>
                </a:lnTo>
                <a:lnTo>
                  <a:pt x="429139" y="558032"/>
                </a:lnTo>
                <a:lnTo>
                  <a:pt x="428061" y="561188"/>
                </a:lnTo>
                <a:lnTo>
                  <a:pt x="428473" y="563428"/>
                </a:lnTo>
                <a:lnTo>
                  <a:pt x="428334" y="565096"/>
                </a:lnTo>
                <a:lnTo>
                  <a:pt x="428073" y="565521"/>
                </a:lnTo>
                <a:lnTo>
                  <a:pt x="427834" y="565897"/>
                </a:lnTo>
                <a:lnTo>
                  <a:pt x="427213" y="566502"/>
                </a:lnTo>
                <a:lnTo>
                  <a:pt x="425484" y="566682"/>
                </a:lnTo>
                <a:lnTo>
                  <a:pt x="424675" y="566355"/>
                </a:lnTo>
                <a:lnTo>
                  <a:pt x="423578" y="565913"/>
                </a:lnTo>
                <a:lnTo>
                  <a:pt x="421541" y="566142"/>
                </a:lnTo>
                <a:lnTo>
                  <a:pt x="420424" y="566355"/>
                </a:lnTo>
                <a:lnTo>
                  <a:pt x="419997" y="566437"/>
                </a:lnTo>
                <a:lnTo>
                  <a:pt x="418743" y="568170"/>
                </a:lnTo>
                <a:lnTo>
                  <a:pt x="418561" y="568415"/>
                </a:lnTo>
                <a:lnTo>
                  <a:pt x="418798" y="569347"/>
                </a:lnTo>
                <a:lnTo>
                  <a:pt x="419206" y="569756"/>
                </a:lnTo>
                <a:lnTo>
                  <a:pt x="420450" y="570982"/>
                </a:lnTo>
                <a:lnTo>
                  <a:pt x="420381" y="571587"/>
                </a:lnTo>
                <a:lnTo>
                  <a:pt x="419323" y="572699"/>
                </a:lnTo>
                <a:lnTo>
                  <a:pt x="417281" y="573435"/>
                </a:lnTo>
                <a:lnTo>
                  <a:pt x="416593" y="574596"/>
                </a:lnTo>
                <a:lnTo>
                  <a:pt x="417860" y="577768"/>
                </a:lnTo>
                <a:lnTo>
                  <a:pt x="418288" y="577964"/>
                </a:lnTo>
                <a:lnTo>
                  <a:pt x="417600" y="579142"/>
                </a:lnTo>
                <a:lnTo>
                  <a:pt x="416176" y="579861"/>
                </a:lnTo>
                <a:lnTo>
                  <a:pt x="414845" y="579910"/>
                </a:lnTo>
                <a:lnTo>
                  <a:pt x="411980" y="580008"/>
                </a:lnTo>
                <a:lnTo>
                  <a:pt x="411414" y="581251"/>
                </a:lnTo>
                <a:lnTo>
                  <a:pt x="411655" y="581921"/>
                </a:lnTo>
                <a:lnTo>
                  <a:pt x="411774" y="582248"/>
                </a:lnTo>
                <a:lnTo>
                  <a:pt x="411895" y="582494"/>
                </a:lnTo>
                <a:lnTo>
                  <a:pt x="412016" y="582739"/>
                </a:lnTo>
                <a:lnTo>
                  <a:pt x="413857" y="583753"/>
                </a:lnTo>
                <a:lnTo>
                  <a:pt x="414233" y="585143"/>
                </a:lnTo>
                <a:lnTo>
                  <a:pt x="414395" y="585748"/>
                </a:lnTo>
                <a:lnTo>
                  <a:pt x="413705" y="587252"/>
                </a:lnTo>
                <a:lnTo>
                  <a:pt x="413576" y="587530"/>
                </a:lnTo>
                <a:lnTo>
                  <a:pt x="411723" y="587759"/>
                </a:lnTo>
                <a:lnTo>
                  <a:pt x="409676" y="589116"/>
                </a:lnTo>
                <a:lnTo>
                  <a:pt x="409723" y="590784"/>
                </a:lnTo>
                <a:lnTo>
                  <a:pt x="411120" y="593089"/>
                </a:lnTo>
                <a:lnTo>
                  <a:pt x="412714" y="594218"/>
                </a:lnTo>
                <a:lnTo>
                  <a:pt x="413017" y="594790"/>
                </a:lnTo>
                <a:lnTo>
                  <a:pt x="413321" y="595346"/>
                </a:lnTo>
                <a:lnTo>
                  <a:pt x="412884" y="595902"/>
                </a:lnTo>
                <a:lnTo>
                  <a:pt x="412448" y="596458"/>
                </a:lnTo>
                <a:lnTo>
                  <a:pt x="409853" y="596801"/>
                </a:lnTo>
                <a:lnTo>
                  <a:pt x="409150" y="597243"/>
                </a:lnTo>
                <a:lnTo>
                  <a:pt x="408365" y="597717"/>
                </a:lnTo>
                <a:lnTo>
                  <a:pt x="406080" y="598011"/>
                </a:lnTo>
                <a:lnTo>
                  <a:pt x="407119" y="599139"/>
                </a:lnTo>
                <a:lnTo>
                  <a:pt x="408236" y="601478"/>
                </a:lnTo>
                <a:lnTo>
                  <a:pt x="408631" y="602311"/>
                </a:lnTo>
                <a:lnTo>
                  <a:pt x="408559" y="603685"/>
                </a:lnTo>
                <a:lnTo>
                  <a:pt x="407941" y="604372"/>
                </a:lnTo>
                <a:lnTo>
                  <a:pt x="407312" y="605026"/>
                </a:lnTo>
                <a:lnTo>
                  <a:pt x="407660" y="606121"/>
                </a:lnTo>
                <a:lnTo>
                  <a:pt x="408211" y="607822"/>
                </a:lnTo>
                <a:lnTo>
                  <a:pt x="407843" y="608427"/>
                </a:lnTo>
                <a:lnTo>
                  <a:pt x="406958" y="609866"/>
                </a:lnTo>
                <a:lnTo>
                  <a:pt x="407068" y="611354"/>
                </a:lnTo>
                <a:lnTo>
                  <a:pt x="409593" y="611141"/>
                </a:lnTo>
                <a:lnTo>
                  <a:pt x="409786" y="611125"/>
                </a:lnTo>
                <a:lnTo>
                  <a:pt x="410157" y="611321"/>
                </a:lnTo>
                <a:lnTo>
                  <a:pt x="410889" y="611697"/>
                </a:lnTo>
                <a:lnTo>
                  <a:pt x="411082" y="612400"/>
                </a:lnTo>
                <a:lnTo>
                  <a:pt x="411128" y="612564"/>
                </a:lnTo>
                <a:lnTo>
                  <a:pt x="410664" y="613185"/>
                </a:lnTo>
                <a:lnTo>
                  <a:pt x="409818" y="614297"/>
                </a:lnTo>
                <a:lnTo>
                  <a:pt x="409432" y="615965"/>
                </a:lnTo>
                <a:lnTo>
                  <a:pt x="409728" y="617387"/>
                </a:lnTo>
                <a:lnTo>
                  <a:pt x="408854" y="618499"/>
                </a:lnTo>
                <a:lnTo>
                  <a:pt x="408044" y="618728"/>
                </a:lnTo>
                <a:lnTo>
                  <a:pt x="407184" y="618990"/>
                </a:lnTo>
                <a:lnTo>
                  <a:pt x="406932" y="619546"/>
                </a:lnTo>
                <a:lnTo>
                  <a:pt x="407658" y="621034"/>
                </a:lnTo>
                <a:lnTo>
                  <a:pt x="407881" y="622522"/>
                </a:lnTo>
                <a:lnTo>
                  <a:pt x="406690" y="624533"/>
                </a:lnTo>
                <a:lnTo>
                  <a:pt x="403902" y="629046"/>
                </a:lnTo>
                <a:lnTo>
                  <a:pt x="403132" y="630305"/>
                </a:lnTo>
                <a:lnTo>
                  <a:pt x="402815" y="631351"/>
                </a:lnTo>
                <a:lnTo>
                  <a:pt x="403239" y="632218"/>
                </a:lnTo>
                <a:lnTo>
                  <a:pt x="403987" y="632087"/>
                </a:lnTo>
                <a:lnTo>
                  <a:pt x="404228" y="632038"/>
                </a:lnTo>
                <a:lnTo>
                  <a:pt x="406162" y="629585"/>
                </a:lnTo>
                <a:lnTo>
                  <a:pt x="406864" y="629536"/>
                </a:lnTo>
                <a:lnTo>
                  <a:pt x="407025" y="629520"/>
                </a:lnTo>
                <a:lnTo>
                  <a:pt x="407691" y="631024"/>
                </a:lnTo>
                <a:lnTo>
                  <a:pt x="407604" y="631368"/>
                </a:lnTo>
                <a:lnTo>
                  <a:pt x="407434" y="632071"/>
                </a:lnTo>
                <a:lnTo>
                  <a:pt x="405624" y="634474"/>
                </a:lnTo>
                <a:lnTo>
                  <a:pt x="405740" y="635226"/>
                </a:lnTo>
                <a:lnTo>
                  <a:pt x="407205" y="637025"/>
                </a:lnTo>
                <a:lnTo>
                  <a:pt x="407926" y="639085"/>
                </a:lnTo>
                <a:lnTo>
                  <a:pt x="409324" y="641326"/>
                </a:lnTo>
                <a:lnTo>
                  <a:pt x="409549" y="642830"/>
                </a:lnTo>
                <a:lnTo>
                  <a:pt x="409732" y="644073"/>
                </a:lnTo>
                <a:lnTo>
                  <a:pt x="407406" y="646640"/>
                </a:lnTo>
                <a:lnTo>
                  <a:pt x="407176" y="646901"/>
                </a:lnTo>
                <a:lnTo>
                  <a:pt x="407882" y="647310"/>
                </a:lnTo>
                <a:lnTo>
                  <a:pt x="408587" y="647719"/>
                </a:lnTo>
                <a:lnTo>
                  <a:pt x="408845" y="649419"/>
                </a:lnTo>
                <a:lnTo>
                  <a:pt x="408878" y="649632"/>
                </a:lnTo>
                <a:lnTo>
                  <a:pt x="409668" y="651136"/>
                </a:lnTo>
                <a:lnTo>
                  <a:pt x="409410" y="652248"/>
                </a:lnTo>
                <a:lnTo>
                  <a:pt x="408409" y="653785"/>
                </a:lnTo>
                <a:lnTo>
                  <a:pt x="408675" y="655142"/>
                </a:lnTo>
                <a:lnTo>
                  <a:pt x="408764" y="655600"/>
                </a:lnTo>
                <a:lnTo>
                  <a:pt x="409655" y="657252"/>
                </a:lnTo>
                <a:lnTo>
                  <a:pt x="410765" y="659328"/>
                </a:lnTo>
                <a:lnTo>
                  <a:pt x="411094" y="663612"/>
                </a:lnTo>
                <a:lnTo>
                  <a:pt x="411918" y="664381"/>
                </a:lnTo>
                <a:lnTo>
                  <a:pt x="413849" y="666179"/>
                </a:lnTo>
                <a:lnTo>
                  <a:pt x="415677" y="668747"/>
                </a:lnTo>
                <a:lnTo>
                  <a:pt x="418084" y="669433"/>
                </a:lnTo>
                <a:lnTo>
                  <a:pt x="419246" y="669760"/>
                </a:lnTo>
                <a:lnTo>
                  <a:pt x="419981" y="670513"/>
                </a:lnTo>
                <a:lnTo>
                  <a:pt x="420000" y="670823"/>
                </a:lnTo>
                <a:lnTo>
                  <a:pt x="420198" y="673685"/>
                </a:lnTo>
                <a:lnTo>
                  <a:pt x="420980" y="675990"/>
                </a:lnTo>
                <a:lnTo>
                  <a:pt x="421197" y="676039"/>
                </a:lnTo>
                <a:lnTo>
                  <a:pt x="421596" y="676121"/>
                </a:lnTo>
                <a:lnTo>
                  <a:pt x="423277" y="674388"/>
                </a:lnTo>
                <a:lnTo>
                  <a:pt x="423611" y="674551"/>
                </a:lnTo>
                <a:lnTo>
                  <a:pt x="424320" y="674895"/>
                </a:lnTo>
                <a:lnTo>
                  <a:pt x="425046" y="676513"/>
                </a:lnTo>
                <a:lnTo>
                  <a:pt x="425409" y="677331"/>
                </a:lnTo>
                <a:lnTo>
                  <a:pt x="426510" y="678427"/>
                </a:lnTo>
                <a:lnTo>
                  <a:pt x="427612" y="679522"/>
                </a:lnTo>
                <a:lnTo>
                  <a:pt x="428104" y="679522"/>
                </a:lnTo>
                <a:lnTo>
                  <a:pt x="429092" y="679538"/>
                </a:lnTo>
                <a:lnTo>
                  <a:pt x="430645" y="678427"/>
                </a:lnTo>
                <a:lnTo>
                  <a:pt x="432270" y="676088"/>
                </a:lnTo>
                <a:lnTo>
                  <a:pt x="432344" y="674731"/>
                </a:lnTo>
                <a:lnTo>
                  <a:pt x="434584" y="672638"/>
                </a:lnTo>
                <a:lnTo>
                  <a:pt x="435349" y="669793"/>
                </a:lnTo>
                <a:lnTo>
                  <a:pt x="436134" y="668387"/>
                </a:lnTo>
                <a:lnTo>
                  <a:pt x="436415" y="667880"/>
                </a:lnTo>
                <a:lnTo>
                  <a:pt x="439522" y="665427"/>
                </a:lnTo>
                <a:lnTo>
                  <a:pt x="440214" y="664119"/>
                </a:lnTo>
                <a:lnTo>
                  <a:pt x="440331" y="663988"/>
                </a:lnTo>
                <a:lnTo>
                  <a:pt x="442581" y="661487"/>
                </a:lnTo>
                <a:lnTo>
                  <a:pt x="443106" y="661372"/>
                </a:lnTo>
                <a:lnTo>
                  <a:pt x="443755" y="661241"/>
                </a:lnTo>
                <a:lnTo>
                  <a:pt x="447289" y="659345"/>
                </a:lnTo>
                <a:lnTo>
                  <a:pt x="451682" y="657971"/>
                </a:lnTo>
                <a:lnTo>
                  <a:pt x="452927" y="656794"/>
                </a:lnTo>
                <a:lnTo>
                  <a:pt x="453748" y="654635"/>
                </a:lnTo>
                <a:lnTo>
                  <a:pt x="454310" y="654030"/>
                </a:lnTo>
                <a:lnTo>
                  <a:pt x="454869" y="653442"/>
                </a:lnTo>
                <a:lnTo>
                  <a:pt x="455306" y="652968"/>
                </a:lnTo>
                <a:lnTo>
                  <a:pt x="458014" y="646803"/>
                </a:lnTo>
                <a:lnTo>
                  <a:pt x="460130" y="644645"/>
                </a:lnTo>
                <a:lnTo>
                  <a:pt x="462675" y="642797"/>
                </a:lnTo>
                <a:lnTo>
                  <a:pt x="464301" y="640344"/>
                </a:lnTo>
                <a:lnTo>
                  <a:pt x="466320" y="639380"/>
                </a:lnTo>
                <a:lnTo>
                  <a:pt x="467602" y="638922"/>
                </a:lnTo>
                <a:lnTo>
                  <a:pt x="468696" y="638906"/>
                </a:lnTo>
                <a:lnTo>
                  <a:pt x="470257" y="639870"/>
                </a:lnTo>
                <a:lnTo>
                  <a:pt x="471271" y="640819"/>
                </a:lnTo>
                <a:lnTo>
                  <a:pt x="472439" y="641882"/>
                </a:lnTo>
                <a:lnTo>
                  <a:pt x="473897" y="642699"/>
                </a:lnTo>
                <a:lnTo>
                  <a:pt x="476043" y="643075"/>
                </a:lnTo>
                <a:lnTo>
                  <a:pt x="477431" y="642863"/>
                </a:lnTo>
                <a:lnTo>
                  <a:pt x="478219" y="642552"/>
                </a:lnTo>
                <a:lnTo>
                  <a:pt x="479779" y="641064"/>
                </a:lnTo>
                <a:lnTo>
                  <a:pt x="483685" y="637663"/>
                </a:lnTo>
                <a:lnTo>
                  <a:pt x="486612" y="635047"/>
                </a:lnTo>
                <a:lnTo>
                  <a:pt x="488885" y="632839"/>
                </a:lnTo>
                <a:lnTo>
                  <a:pt x="489048" y="632676"/>
                </a:lnTo>
                <a:lnTo>
                  <a:pt x="491830" y="630207"/>
                </a:lnTo>
                <a:lnTo>
                  <a:pt x="492706" y="629275"/>
                </a:lnTo>
                <a:lnTo>
                  <a:pt x="493578" y="628146"/>
                </a:lnTo>
                <a:lnTo>
                  <a:pt x="493852" y="627067"/>
                </a:lnTo>
                <a:lnTo>
                  <a:pt x="494354" y="624925"/>
                </a:lnTo>
                <a:lnTo>
                  <a:pt x="494493" y="622064"/>
                </a:lnTo>
                <a:lnTo>
                  <a:pt x="494575" y="618908"/>
                </a:lnTo>
                <a:lnTo>
                  <a:pt x="494676" y="616602"/>
                </a:lnTo>
                <a:lnTo>
                  <a:pt x="495231" y="614608"/>
                </a:lnTo>
                <a:lnTo>
                  <a:pt x="496933" y="612809"/>
                </a:lnTo>
                <a:lnTo>
                  <a:pt x="503434" y="607511"/>
                </a:lnTo>
                <a:lnTo>
                  <a:pt x="508467" y="603342"/>
                </a:lnTo>
                <a:lnTo>
                  <a:pt x="511639" y="600496"/>
                </a:lnTo>
                <a:lnTo>
                  <a:pt x="514512" y="598109"/>
                </a:lnTo>
                <a:lnTo>
                  <a:pt x="518369" y="594332"/>
                </a:lnTo>
                <a:lnTo>
                  <a:pt x="520184" y="593138"/>
                </a:lnTo>
                <a:lnTo>
                  <a:pt x="521949" y="591945"/>
                </a:lnTo>
                <a:lnTo>
                  <a:pt x="522550" y="592157"/>
                </a:lnTo>
                <a:lnTo>
                  <a:pt x="522783" y="593727"/>
                </a:lnTo>
                <a:lnTo>
                  <a:pt x="522935" y="598632"/>
                </a:lnTo>
                <a:lnTo>
                  <a:pt x="523625" y="607805"/>
                </a:lnTo>
                <a:lnTo>
                  <a:pt x="523793" y="613414"/>
                </a:lnTo>
                <a:lnTo>
                  <a:pt x="524544" y="623061"/>
                </a:lnTo>
                <a:lnTo>
                  <a:pt x="524485" y="629683"/>
                </a:lnTo>
                <a:lnTo>
                  <a:pt x="524586" y="632185"/>
                </a:lnTo>
                <a:lnTo>
                  <a:pt x="525015" y="633673"/>
                </a:lnTo>
                <a:lnTo>
                  <a:pt x="526218" y="636469"/>
                </a:lnTo>
                <a:lnTo>
                  <a:pt x="527312" y="638807"/>
                </a:lnTo>
                <a:lnTo>
                  <a:pt x="527513" y="641293"/>
                </a:lnTo>
                <a:lnTo>
                  <a:pt x="527464" y="643697"/>
                </a:lnTo>
                <a:lnTo>
                  <a:pt x="527462" y="646002"/>
                </a:lnTo>
                <a:lnTo>
                  <a:pt x="527614" y="648438"/>
                </a:lnTo>
                <a:lnTo>
                  <a:pt x="527714" y="65084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FA9459F-C14D-CAAF-9356-69D915A0FC07}"/>
              </a:ext>
            </a:extLst>
          </p:cNvPr>
          <p:cNvSpPr/>
          <p:nvPr/>
        </p:nvSpPr>
        <p:spPr>
          <a:xfrm flipV="1">
            <a:off x="7274139" y="2450034"/>
            <a:ext cx="826346" cy="904278"/>
          </a:xfrm>
          <a:custGeom>
            <a:avLst/>
            <a:gdLst>
              <a:gd name="connsiteX0" fmla="*/ 31082 w 743656"/>
              <a:gd name="connsiteY0" fmla="*/ 302300 h 813790"/>
              <a:gd name="connsiteX1" fmla="*/ 32995 w 743656"/>
              <a:gd name="connsiteY1" fmla="*/ 302390 h 813790"/>
              <a:gd name="connsiteX2" fmla="*/ 34712 w 743656"/>
              <a:gd name="connsiteY2" fmla="*/ 300569 h 813790"/>
              <a:gd name="connsiteX3" fmla="*/ 34918 w 743656"/>
              <a:gd name="connsiteY3" fmla="*/ 298106 h 813790"/>
              <a:gd name="connsiteX4" fmla="*/ 37150 w 743656"/>
              <a:gd name="connsiteY4" fmla="*/ 297568 h 813790"/>
              <a:gd name="connsiteX5" fmla="*/ 40662 w 743656"/>
              <a:gd name="connsiteY5" fmla="*/ 297362 h 813790"/>
              <a:gd name="connsiteX6" fmla="*/ 43741 w 743656"/>
              <a:gd name="connsiteY6" fmla="*/ 298466 h 813790"/>
              <a:gd name="connsiteX7" fmla="*/ 45280 w 743656"/>
              <a:gd name="connsiteY7" fmla="*/ 301363 h 813790"/>
              <a:gd name="connsiteX8" fmla="*/ 44925 w 743656"/>
              <a:gd name="connsiteY8" fmla="*/ 302721 h 813790"/>
              <a:gd name="connsiteX9" fmla="*/ 49139 w 743656"/>
              <a:gd name="connsiteY9" fmla="*/ 306023 h 813790"/>
              <a:gd name="connsiteX10" fmla="*/ 49284 w 743656"/>
              <a:gd name="connsiteY10" fmla="*/ 306138 h 813790"/>
              <a:gd name="connsiteX11" fmla="*/ 53214 w 743656"/>
              <a:gd name="connsiteY11" fmla="*/ 308442 h 813790"/>
              <a:gd name="connsiteX12" fmla="*/ 58005 w 743656"/>
              <a:gd name="connsiteY12" fmla="*/ 310563 h 813790"/>
              <a:gd name="connsiteX13" fmla="*/ 59229 w 743656"/>
              <a:gd name="connsiteY13" fmla="*/ 310720 h 813790"/>
              <a:gd name="connsiteX14" fmla="*/ 59975 w 743656"/>
              <a:gd name="connsiteY14" fmla="*/ 310816 h 813790"/>
              <a:gd name="connsiteX15" fmla="*/ 62187 w 743656"/>
              <a:gd name="connsiteY15" fmla="*/ 309963 h 813790"/>
              <a:gd name="connsiteX16" fmla="*/ 63914 w 743656"/>
              <a:gd name="connsiteY16" fmla="*/ 310209 h 813790"/>
              <a:gd name="connsiteX17" fmla="*/ 65171 w 743656"/>
              <a:gd name="connsiteY17" fmla="*/ 310787 h 813790"/>
              <a:gd name="connsiteX18" fmla="*/ 65971 w 743656"/>
              <a:gd name="connsiteY18" fmla="*/ 311153 h 813790"/>
              <a:gd name="connsiteX19" fmla="*/ 68953 w 743656"/>
              <a:gd name="connsiteY19" fmla="*/ 312520 h 813790"/>
              <a:gd name="connsiteX20" fmla="*/ 69751 w 743656"/>
              <a:gd name="connsiteY20" fmla="*/ 312459 h 813790"/>
              <a:gd name="connsiteX21" fmla="*/ 73623 w 743656"/>
              <a:gd name="connsiteY21" fmla="*/ 314081 h 813790"/>
              <a:gd name="connsiteX22" fmla="*/ 75876 w 743656"/>
              <a:gd name="connsiteY22" fmla="*/ 314093 h 813790"/>
              <a:gd name="connsiteX23" fmla="*/ 76305 w 743656"/>
              <a:gd name="connsiteY23" fmla="*/ 314094 h 813790"/>
              <a:gd name="connsiteX24" fmla="*/ 76879 w 743656"/>
              <a:gd name="connsiteY24" fmla="*/ 314199 h 813790"/>
              <a:gd name="connsiteX25" fmla="*/ 78360 w 743656"/>
              <a:gd name="connsiteY25" fmla="*/ 314469 h 813790"/>
              <a:gd name="connsiteX26" fmla="*/ 78509 w 743656"/>
              <a:gd name="connsiteY26" fmla="*/ 314402 h 813790"/>
              <a:gd name="connsiteX27" fmla="*/ 79251 w 743656"/>
              <a:gd name="connsiteY27" fmla="*/ 314070 h 813790"/>
              <a:gd name="connsiteX28" fmla="*/ 79593 w 743656"/>
              <a:gd name="connsiteY28" fmla="*/ 313916 h 813790"/>
              <a:gd name="connsiteX29" fmla="*/ 80285 w 743656"/>
              <a:gd name="connsiteY29" fmla="*/ 313982 h 813790"/>
              <a:gd name="connsiteX30" fmla="*/ 80522 w 743656"/>
              <a:gd name="connsiteY30" fmla="*/ 314005 h 813790"/>
              <a:gd name="connsiteX31" fmla="*/ 80945 w 743656"/>
              <a:gd name="connsiteY31" fmla="*/ 314045 h 813790"/>
              <a:gd name="connsiteX32" fmla="*/ 81092 w 743656"/>
              <a:gd name="connsiteY32" fmla="*/ 313884 h 813790"/>
              <a:gd name="connsiteX33" fmla="*/ 81563 w 743656"/>
              <a:gd name="connsiteY33" fmla="*/ 313365 h 813790"/>
              <a:gd name="connsiteX34" fmla="*/ 83475 w 743656"/>
              <a:gd name="connsiteY34" fmla="*/ 312505 h 813790"/>
              <a:gd name="connsiteX35" fmla="*/ 85385 w 743656"/>
              <a:gd name="connsiteY35" fmla="*/ 311645 h 813790"/>
              <a:gd name="connsiteX36" fmla="*/ 86678 w 743656"/>
              <a:gd name="connsiteY36" fmla="*/ 311526 h 813790"/>
              <a:gd name="connsiteX37" fmla="*/ 88642 w 743656"/>
              <a:gd name="connsiteY37" fmla="*/ 312832 h 813790"/>
              <a:gd name="connsiteX38" fmla="*/ 89090 w 743656"/>
              <a:gd name="connsiteY38" fmla="*/ 312871 h 813790"/>
              <a:gd name="connsiteX39" fmla="*/ 89836 w 743656"/>
              <a:gd name="connsiteY39" fmla="*/ 312935 h 813790"/>
              <a:gd name="connsiteX40" fmla="*/ 93933 w 743656"/>
              <a:gd name="connsiteY40" fmla="*/ 313285 h 813790"/>
              <a:gd name="connsiteX41" fmla="*/ 95493 w 743656"/>
              <a:gd name="connsiteY41" fmla="*/ 311943 h 813790"/>
              <a:gd name="connsiteX42" fmla="*/ 96155 w 743656"/>
              <a:gd name="connsiteY42" fmla="*/ 311372 h 813790"/>
              <a:gd name="connsiteX43" fmla="*/ 96956 w 743656"/>
              <a:gd name="connsiteY43" fmla="*/ 310942 h 813790"/>
              <a:gd name="connsiteX44" fmla="*/ 97758 w 743656"/>
              <a:gd name="connsiteY44" fmla="*/ 310512 h 813790"/>
              <a:gd name="connsiteX45" fmla="*/ 102560 w 743656"/>
              <a:gd name="connsiteY45" fmla="*/ 309909 h 813790"/>
              <a:gd name="connsiteX46" fmla="*/ 102733 w 743656"/>
              <a:gd name="connsiteY46" fmla="*/ 309846 h 813790"/>
              <a:gd name="connsiteX47" fmla="*/ 103603 w 743656"/>
              <a:gd name="connsiteY47" fmla="*/ 309537 h 813790"/>
              <a:gd name="connsiteX48" fmla="*/ 104285 w 743656"/>
              <a:gd name="connsiteY48" fmla="*/ 309295 h 813790"/>
              <a:gd name="connsiteX49" fmla="*/ 105212 w 743656"/>
              <a:gd name="connsiteY49" fmla="*/ 308185 h 813790"/>
              <a:gd name="connsiteX50" fmla="*/ 106260 w 743656"/>
              <a:gd name="connsiteY50" fmla="*/ 307631 h 813790"/>
              <a:gd name="connsiteX51" fmla="*/ 107170 w 743656"/>
              <a:gd name="connsiteY51" fmla="*/ 307863 h 813790"/>
              <a:gd name="connsiteX52" fmla="*/ 107490 w 743656"/>
              <a:gd name="connsiteY52" fmla="*/ 307945 h 813790"/>
              <a:gd name="connsiteX53" fmla="*/ 107925 w 743656"/>
              <a:gd name="connsiteY53" fmla="*/ 307881 h 813790"/>
              <a:gd name="connsiteX54" fmla="*/ 108434 w 743656"/>
              <a:gd name="connsiteY54" fmla="*/ 307806 h 813790"/>
              <a:gd name="connsiteX55" fmla="*/ 108721 w 743656"/>
              <a:gd name="connsiteY55" fmla="*/ 307763 h 813790"/>
              <a:gd name="connsiteX56" fmla="*/ 110147 w 743656"/>
              <a:gd name="connsiteY56" fmla="*/ 305353 h 813790"/>
              <a:gd name="connsiteX57" fmla="*/ 110579 w 743656"/>
              <a:gd name="connsiteY57" fmla="*/ 305137 h 813790"/>
              <a:gd name="connsiteX58" fmla="*/ 111010 w 743656"/>
              <a:gd name="connsiteY58" fmla="*/ 304923 h 813790"/>
              <a:gd name="connsiteX59" fmla="*/ 111254 w 743656"/>
              <a:gd name="connsiteY59" fmla="*/ 304992 h 813790"/>
              <a:gd name="connsiteX60" fmla="*/ 112055 w 743656"/>
              <a:gd name="connsiteY60" fmla="*/ 305219 h 813790"/>
              <a:gd name="connsiteX61" fmla="*/ 113095 w 743656"/>
              <a:gd name="connsiteY61" fmla="*/ 306911 h 813790"/>
              <a:gd name="connsiteX62" fmla="*/ 114354 w 743656"/>
              <a:gd name="connsiteY62" fmla="*/ 306305 h 813790"/>
              <a:gd name="connsiteX63" fmla="*/ 115005 w 743656"/>
              <a:gd name="connsiteY63" fmla="*/ 305991 h 813790"/>
              <a:gd name="connsiteX64" fmla="*/ 115595 w 743656"/>
              <a:gd name="connsiteY64" fmla="*/ 306130 h 813790"/>
              <a:gd name="connsiteX65" fmla="*/ 117649 w 743656"/>
              <a:gd name="connsiteY65" fmla="*/ 306619 h 813790"/>
              <a:gd name="connsiteX66" fmla="*/ 118414 w 743656"/>
              <a:gd name="connsiteY66" fmla="*/ 306444 h 813790"/>
              <a:gd name="connsiteX67" fmla="*/ 119250 w 743656"/>
              <a:gd name="connsiteY67" fmla="*/ 306252 h 813790"/>
              <a:gd name="connsiteX68" fmla="*/ 122082 w 743656"/>
              <a:gd name="connsiteY68" fmla="*/ 306140 h 813790"/>
              <a:gd name="connsiteX69" fmla="*/ 124906 w 743656"/>
              <a:gd name="connsiteY69" fmla="*/ 307821 h 813790"/>
              <a:gd name="connsiteX70" fmla="*/ 125463 w 743656"/>
              <a:gd name="connsiteY70" fmla="*/ 308403 h 813790"/>
              <a:gd name="connsiteX71" fmla="*/ 127051 w 743656"/>
              <a:gd name="connsiteY71" fmla="*/ 310057 h 813790"/>
              <a:gd name="connsiteX72" fmla="*/ 129304 w 743656"/>
              <a:gd name="connsiteY72" fmla="*/ 316073 h 813790"/>
              <a:gd name="connsiteX73" fmla="*/ 129466 w 743656"/>
              <a:gd name="connsiteY73" fmla="*/ 316114 h 813790"/>
              <a:gd name="connsiteX74" fmla="*/ 129795 w 743656"/>
              <a:gd name="connsiteY74" fmla="*/ 316197 h 813790"/>
              <a:gd name="connsiteX75" fmla="*/ 130135 w 743656"/>
              <a:gd name="connsiteY75" fmla="*/ 315839 h 813790"/>
              <a:gd name="connsiteX76" fmla="*/ 130846 w 743656"/>
              <a:gd name="connsiteY76" fmla="*/ 315087 h 813790"/>
              <a:gd name="connsiteX77" fmla="*/ 131461 w 743656"/>
              <a:gd name="connsiteY77" fmla="*/ 314935 h 813790"/>
              <a:gd name="connsiteX78" fmla="*/ 132077 w 743656"/>
              <a:gd name="connsiteY78" fmla="*/ 314781 h 813790"/>
              <a:gd name="connsiteX79" fmla="*/ 132383 w 743656"/>
              <a:gd name="connsiteY79" fmla="*/ 315033 h 813790"/>
              <a:gd name="connsiteX80" fmla="*/ 133058 w 743656"/>
              <a:gd name="connsiteY80" fmla="*/ 315591 h 813790"/>
              <a:gd name="connsiteX81" fmla="*/ 133253 w 743656"/>
              <a:gd name="connsiteY81" fmla="*/ 315610 h 813790"/>
              <a:gd name="connsiteX82" fmla="*/ 138394 w 743656"/>
              <a:gd name="connsiteY82" fmla="*/ 316143 h 813790"/>
              <a:gd name="connsiteX83" fmla="*/ 141353 w 743656"/>
              <a:gd name="connsiteY83" fmla="*/ 316449 h 813790"/>
              <a:gd name="connsiteX84" fmla="*/ 141731 w 743656"/>
              <a:gd name="connsiteY84" fmla="*/ 316488 h 813790"/>
              <a:gd name="connsiteX85" fmla="*/ 143697 w 743656"/>
              <a:gd name="connsiteY85" fmla="*/ 317612 h 813790"/>
              <a:gd name="connsiteX86" fmla="*/ 145479 w 743656"/>
              <a:gd name="connsiteY86" fmla="*/ 318050 h 813790"/>
              <a:gd name="connsiteX87" fmla="*/ 146215 w 743656"/>
              <a:gd name="connsiteY87" fmla="*/ 318795 h 813790"/>
              <a:gd name="connsiteX88" fmla="*/ 146324 w 743656"/>
              <a:gd name="connsiteY88" fmla="*/ 319224 h 813790"/>
              <a:gd name="connsiteX89" fmla="*/ 147063 w 743656"/>
              <a:gd name="connsiteY89" fmla="*/ 322080 h 813790"/>
              <a:gd name="connsiteX90" fmla="*/ 147057 w 743656"/>
              <a:gd name="connsiteY90" fmla="*/ 323629 h 813790"/>
              <a:gd name="connsiteX91" fmla="*/ 145971 w 743656"/>
              <a:gd name="connsiteY91" fmla="*/ 328744 h 813790"/>
              <a:gd name="connsiteX92" fmla="*/ 145677 w 743656"/>
              <a:gd name="connsiteY92" fmla="*/ 330125 h 813790"/>
              <a:gd name="connsiteX93" fmla="*/ 146223 w 743656"/>
              <a:gd name="connsiteY93" fmla="*/ 332231 h 813790"/>
              <a:gd name="connsiteX94" fmla="*/ 148241 w 743656"/>
              <a:gd name="connsiteY94" fmla="*/ 335150 h 813790"/>
              <a:gd name="connsiteX95" fmla="*/ 149034 w 743656"/>
              <a:gd name="connsiteY95" fmla="*/ 337009 h 813790"/>
              <a:gd name="connsiteX96" fmla="*/ 148942 w 743656"/>
              <a:gd name="connsiteY96" fmla="*/ 338067 h 813790"/>
              <a:gd name="connsiteX97" fmla="*/ 148839 w 743656"/>
              <a:gd name="connsiteY97" fmla="*/ 339238 h 813790"/>
              <a:gd name="connsiteX98" fmla="*/ 149511 w 743656"/>
              <a:gd name="connsiteY98" fmla="*/ 340541 h 813790"/>
              <a:gd name="connsiteX99" fmla="*/ 149922 w 743656"/>
              <a:gd name="connsiteY99" fmla="*/ 342704 h 813790"/>
              <a:gd name="connsiteX100" fmla="*/ 149994 w 743656"/>
              <a:gd name="connsiteY100" fmla="*/ 343080 h 813790"/>
              <a:gd name="connsiteX101" fmla="*/ 149181 w 743656"/>
              <a:gd name="connsiteY101" fmla="*/ 346421 h 813790"/>
              <a:gd name="connsiteX102" fmla="*/ 149712 w 743656"/>
              <a:gd name="connsiteY102" fmla="*/ 348051 h 813790"/>
              <a:gd name="connsiteX103" fmla="*/ 149787 w 743656"/>
              <a:gd name="connsiteY103" fmla="*/ 348280 h 813790"/>
              <a:gd name="connsiteX104" fmla="*/ 151156 w 743656"/>
              <a:gd name="connsiteY104" fmla="*/ 350625 h 813790"/>
              <a:gd name="connsiteX105" fmla="*/ 151743 w 743656"/>
              <a:gd name="connsiteY105" fmla="*/ 351630 h 813790"/>
              <a:gd name="connsiteX106" fmla="*/ 152664 w 743656"/>
              <a:gd name="connsiteY106" fmla="*/ 352435 h 813790"/>
              <a:gd name="connsiteX107" fmla="*/ 153950 w 743656"/>
              <a:gd name="connsiteY107" fmla="*/ 353558 h 813790"/>
              <a:gd name="connsiteX108" fmla="*/ 154281 w 743656"/>
              <a:gd name="connsiteY108" fmla="*/ 354570 h 813790"/>
              <a:gd name="connsiteX109" fmla="*/ 154557 w 743656"/>
              <a:gd name="connsiteY109" fmla="*/ 355417 h 813790"/>
              <a:gd name="connsiteX110" fmla="*/ 154721 w 743656"/>
              <a:gd name="connsiteY110" fmla="*/ 355460 h 813790"/>
              <a:gd name="connsiteX111" fmla="*/ 155049 w 743656"/>
              <a:gd name="connsiteY111" fmla="*/ 355543 h 813790"/>
              <a:gd name="connsiteX112" fmla="*/ 155976 w 743656"/>
              <a:gd name="connsiteY112" fmla="*/ 354619 h 813790"/>
              <a:gd name="connsiteX113" fmla="*/ 156281 w 743656"/>
              <a:gd name="connsiteY113" fmla="*/ 355486 h 813790"/>
              <a:gd name="connsiteX114" fmla="*/ 155793 w 743656"/>
              <a:gd name="connsiteY114" fmla="*/ 357031 h 813790"/>
              <a:gd name="connsiteX115" fmla="*/ 155658 w 743656"/>
              <a:gd name="connsiteY115" fmla="*/ 357465 h 813790"/>
              <a:gd name="connsiteX116" fmla="*/ 156317 w 743656"/>
              <a:gd name="connsiteY116" fmla="*/ 358768 h 813790"/>
              <a:gd name="connsiteX117" fmla="*/ 156755 w 743656"/>
              <a:gd name="connsiteY117" fmla="*/ 359636 h 813790"/>
              <a:gd name="connsiteX118" fmla="*/ 156349 w 743656"/>
              <a:gd name="connsiteY118" fmla="*/ 360996 h 813790"/>
              <a:gd name="connsiteX119" fmla="*/ 155944 w 743656"/>
              <a:gd name="connsiteY119" fmla="*/ 362357 h 813790"/>
              <a:gd name="connsiteX120" fmla="*/ 155960 w 743656"/>
              <a:gd name="connsiteY120" fmla="*/ 362582 h 813790"/>
              <a:gd name="connsiteX121" fmla="*/ 156176 w 743656"/>
              <a:gd name="connsiteY121" fmla="*/ 365825 h 813790"/>
              <a:gd name="connsiteX122" fmla="*/ 156055 w 743656"/>
              <a:gd name="connsiteY122" fmla="*/ 366827 h 813790"/>
              <a:gd name="connsiteX123" fmla="*/ 155913 w 743656"/>
              <a:gd name="connsiteY123" fmla="*/ 367988 h 813790"/>
              <a:gd name="connsiteX124" fmla="*/ 155731 w 743656"/>
              <a:gd name="connsiteY124" fmla="*/ 369476 h 813790"/>
              <a:gd name="connsiteX125" fmla="*/ 156034 w 743656"/>
              <a:gd name="connsiteY125" fmla="*/ 370714 h 813790"/>
              <a:gd name="connsiteX126" fmla="*/ 156953 w 743656"/>
              <a:gd name="connsiteY126" fmla="*/ 371832 h 813790"/>
              <a:gd name="connsiteX127" fmla="*/ 157379 w 743656"/>
              <a:gd name="connsiteY127" fmla="*/ 372061 h 813790"/>
              <a:gd name="connsiteX128" fmla="*/ 159284 w 743656"/>
              <a:gd name="connsiteY128" fmla="*/ 373078 h 813790"/>
              <a:gd name="connsiteX129" fmla="*/ 161799 w 743656"/>
              <a:gd name="connsiteY129" fmla="*/ 375132 h 813790"/>
              <a:gd name="connsiteX130" fmla="*/ 162898 w 743656"/>
              <a:gd name="connsiteY130" fmla="*/ 377179 h 813790"/>
              <a:gd name="connsiteX131" fmla="*/ 162476 w 743656"/>
              <a:gd name="connsiteY131" fmla="*/ 378358 h 813790"/>
              <a:gd name="connsiteX132" fmla="*/ 161902 w 743656"/>
              <a:gd name="connsiteY132" fmla="*/ 379961 h 813790"/>
              <a:gd name="connsiteX133" fmla="*/ 160669 w 743656"/>
              <a:gd name="connsiteY133" fmla="*/ 380575 h 813790"/>
              <a:gd name="connsiteX134" fmla="*/ 161130 w 743656"/>
              <a:gd name="connsiteY134" fmla="*/ 388252 h 813790"/>
              <a:gd name="connsiteX135" fmla="*/ 162131 w 743656"/>
              <a:gd name="connsiteY135" fmla="*/ 390437 h 813790"/>
              <a:gd name="connsiteX136" fmla="*/ 162837 w 743656"/>
              <a:gd name="connsiteY136" fmla="*/ 391972 h 813790"/>
              <a:gd name="connsiteX137" fmla="*/ 163241 w 743656"/>
              <a:gd name="connsiteY137" fmla="*/ 392142 h 813790"/>
              <a:gd name="connsiteX138" fmla="*/ 163881 w 743656"/>
              <a:gd name="connsiteY138" fmla="*/ 392410 h 813790"/>
              <a:gd name="connsiteX139" fmla="*/ 165599 w 743656"/>
              <a:gd name="connsiteY139" fmla="*/ 396114 h 813790"/>
              <a:gd name="connsiteX140" fmla="*/ 177953 w 743656"/>
              <a:gd name="connsiteY140" fmla="*/ 396073 h 813790"/>
              <a:gd name="connsiteX141" fmla="*/ 182506 w 743656"/>
              <a:gd name="connsiteY141" fmla="*/ 396670 h 813790"/>
              <a:gd name="connsiteX142" fmla="*/ 184619 w 743656"/>
              <a:gd name="connsiteY142" fmla="*/ 399124 h 813790"/>
              <a:gd name="connsiteX143" fmla="*/ 191092 w 743656"/>
              <a:gd name="connsiteY143" fmla="*/ 401428 h 813790"/>
              <a:gd name="connsiteX144" fmla="*/ 191424 w 743656"/>
              <a:gd name="connsiteY144" fmla="*/ 403415 h 813790"/>
              <a:gd name="connsiteX145" fmla="*/ 191753 w 743656"/>
              <a:gd name="connsiteY145" fmla="*/ 405392 h 813790"/>
              <a:gd name="connsiteX146" fmla="*/ 192667 w 743656"/>
              <a:gd name="connsiteY146" fmla="*/ 407315 h 813790"/>
              <a:gd name="connsiteX147" fmla="*/ 194261 w 743656"/>
              <a:gd name="connsiteY147" fmla="*/ 408559 h 813790"/>
              <a:gd name="connsiteX148" fmla="*/ 195244 w 743656"/>
              <a:gd name="connsiteY148" fmla="*/ 408811 h 813790"/>
              <a:gd name="connsiteX149" fmla="*/ 198382 w 743656"/>
              <a:gd name="connsiteY149" fmla="*/ 408513 h 813790"/>
              <a:gd name="connsiteX150" fmla="*/ 200468 w 743656"/>
              <a:gd name="connsiteY150" fmla="*/ 409944 h 813790"/>
              <a:gd name="connsiteX151" fmla="*/ 200584 w 743656"/>
              <a:gd name="connsiteY151" fmla="*/ 411554 h 813790"/>
              <a:gd name="connsiteX152" fmla="*/ 201613 w 743656"/>
              <a:gd name="connsiteY152" fmla="*/ 413858 h 813790"/>
              <a:gd name="connsiteX153" fmla="*/ 202412 w 743656"/>
              <a:gd name="connsiteY153" fmla="*/ 415647 h 813790"/>
              <a:gd name="connsiteX154" fmla="*/ 202440 w 743656"/>
              <a:gd name="connsiteY154" fmla="*/ 415922 h 813790"/>
              <a:gd name="connsiteX155" fmla="*/ 202474 w 743656"/>
              <a:gd name="connsiteY155" fmla="*/ 416241 h 813790"/>
              <a:gd name="connsiteX156" fmla="*/ 202604 w 743656"/>
              <a:gd name="connsiteY156" fmla="*/ 417454 h 813790"/>
              <a:gd name="connsiteX157" fmla="*/ 202707 w 743656"/>
              <a:gd name="connsiteY157" fmla="*/ 418433 h 813790"/>
              <a:gd name="connsiteX158" fmla="*/ 201879 w 743656"/>
              <a:gd name="connsiteY158" fmla="*/ 425115 h 813790"/>
              <a:gd name="connsiteX159" fmla="*/ 202535 w 743656"/>
              <a:gd name="connsiteY159" fmla="*/ 430069 h 813790"/>
              <a:gd name="connsiteX160" fmla="*/ 201418 w 743656"/>
              <a:gd name="connsiteY160" fmla="*/ 432293 h 813790"/>
              <a:gd name="connsiteX161" fmla="*/ 201155 w 743656"/>
              <a:gd name="connsiteY161" fmla="*/ 433284 h 813790"/>
              <a:gd name="connsiteX162" fmla="*/ 200167 w 743656"/>
              <a:gd name="connsiteY162" fmla="*/ 436991 h 813790"/>
              <a:gd name="connsiteX163" fmla="*/ 196894 w 743656"/>
              <a:gd name="connsiteY163" fmla="*/ 440320 h 813790"/>
              <a:gd name="connsiteX164" fmla="*/ 194909 w 743656"/>
              <a:gd name="connsiteY164" fmla="*/ 444582 h 813790"/>
              <a:gd name="connsiteX165" fmla="*/ 192806 w 743656"/>
              <a:gd name="connsiteY165" fmla="*/ 447174 h 813790"/>
              <a:gd name="connsiteX166" fmla="*/ 193970 w 743656"/>
              <a:gd name="connsiteY166" fmla="*/ 448355 h 813790"/>
              <a:gd name="connsiteX167" fmla="*/ 194557 w 743656"/>
              <a:gd name="connsiteY167" fmla="*/ 450524 h 813790"/>
              <a:gd name="connsiteX168" fmla="*/ 194757 w 743656"/>
              <a:gd name="connsiteY168" fmla="*/ 451265 h 813790"/>
              <a:gd name="connsiteX169" fmla="*/ 194896 w 743656"/>
              <a:gd name="connsiteY169" fmla="*/ 451491 h 813790"/>
              <a:gd name="connsiteX170" fmla="*/ 195368 w 743656"/>
              <a:gd name="connsiteY170" fmla="*/ 452259 h 813790"/>
              <a:gd name="connsiteX171" fmla="*/ 198555 w 743656"/>
              <a:gd name="connsiteY171" fmla="*/ 454809 h 813790"/>
              <a:gd name="connsiteX172" fmla="*/ 200458 w 743656"/>
              <a:gd name="connsiteY172" fmla="*/ 455373 h 813790"/>
              <a:gd name="connsiteX173" fmla="*/ 204561 w 743656"/>
              <a:gd name="connsiteY173" fmla="*/ 459474 h 813790"/>
              <a:gd name="connsiteX174" fmla="*/ 204723 w 743656"/>
              <a:gd name="connsiteY174" fmla="*/ 460136 h 813790"/>
              <a:gd name="connsiteX175" fmla="*/ 205951 w 743656"/>
              <a:gd name="connsiteY175" fmla="*/ 465172 h 813790"/>
              <a:gd name="connsiteX176" fmla="*/ 207414 w 743656"/>
              <a:gd name="connsiteY176" fmla="*/ 468148 h 813790"/>
              <a:gd name="connsiteX177" fmla="*/ 210967 w 743656"/>
              <a:gd name="connsiteY177" fmla="*/ 471318 h 813790"/>
              <a:gd name="connsiteX178" fmla="*/ 216097 w 743656"/>
              <a:gd name="connsiteY178" fmla="*/ 472867 h 813790"/>
              <a:gd name="connsiteX179" fmla="*/ 218029 w 743656"/>
              <a:gd name="connsiteY179" fmla="*/ 473451 h 813790"/>
              <a:gd name="connsiteX180" fmla="*/ 228174 w 743656"/>
              <a:gd name="connsiteY180" fmla="*/ 473740 h 813790"/>
              <a:gd name="connsiteX181" fmla="*/ 229268 w 743656"/>
              <a:gd name="connsiteY181" fmla="*/ 474760 h 813790"/>
              <a:gd name="connsiteX182" fmla="*/ 230440 w 743656"/>
              <a:gd name="connsiteY182" fmla="*/ 475853 h 813790"/>
              <a:gd name="connsiteX183" fmla="*/ 231583 w 743656"/>
              <a:gd name="connsiteY183" fmla="*/ 476847 h 813790"/>
              <a:gd name="connsiteX184" fmla="*/ 232155 w 743656"/>
              <a:gd name="connsiteY184" fmla="*/ 477346 h 813790"/>
              <a:gd name="connsiteX185" fmla="*/ 234368 w 743656"/>
              <a:gd name="connsiteY185" fmla="*/ 477601 h 813790"/>
              <a:gd name="connsiteX186" fmla="*/ 235589 w 743656"/>
              <a:gd name="connsiteY186" fmla="*/ 479525 h 813790"/>
              <a:gd name="connsiteX187" fmla="*/ 237247 w 743656"/>
              <a:gd name="connsiteY187" fmla="*/ 480088 h 813790"/>
              <a:gd name="connsiteX188" fmla="*/ 239021 w 743656"/>
              <a:gd name="connsiteY188" fmla="*/ 481889 h 813790"/>
              <a:gd name="connsiteX189" fmla="*/ 239780 w 743656"/>
              <a:gd name="connsiteY189" fmla="*/ 482002 h 813790"/>
              <a:gd name="connsiteX190" fmla="*/ 240313 w 743656"/>
              <a:gd name="connsiteY190" fmla="*/ 482081 h 813790"/>
              <a:gd name="connsiteX191" fmla="*/ 244435 w 743656"/>
              <a:gd name="connsiteY191" fmla="*/ 481355 h 813790"/>
              <a:gd name="connsiteX192" fmla="*/ 244860 w 743656"/>
              <a:gd name="connsiteY192" fmla="*/ 481494 h 813790"/>
              <a:gd name="connsiteX193" fmla="*/ 245545 w 743656"/>
              <a:gd name="connsiteY193" fmla="*/ 481718 h 813790"/>
              <a:gd name="connsiteX194" fmla="*/ 245970 w 743656"/>
              <a:gd name="connsiteY194" fmla="*/ 481857 h 813790"/>
              <a:gd name="connsiteX195" fmla="*/ 247684 w 743656"/>
              <a:gd name="connsiteY195" fmla="*/ 483534 h 813790"/>
              <a:gd name="connsiteX196" fmla="*/ 248973 w 743656"/>
              <a:gd name="connsiteY196" fmla="*/ 484221 h 813790"/>
              <a:gd name="connsiteX197" fmla="*/ 249360 w 743656"/>
              <a:gd name="connsiteY197" fmla="*/ 484746 h 813790"/>
              <a:gd name="connsiteX198" fmla="*/ 249705 w 743656"/>
              <a:gd name="connsiteY198" fmla="*/ 485214 h 813790"/>
              <a:gd name="connsiteX199" fmla="*/ 250066 w 743656"/>
              <a:gd name="connsiteY199" fmla="*/ 487009 h 813790"/>
              <a:gd name="connsiteX200" fmla="*/ 249630 w 743656"/>
              <a:gd name="connsiteY200" fmla="*/ 488307 h 813790"/>
              <a:gd name="connsiteX201" fmla="*/ 248024 w 743656"/>
              <a:gd name="connsiteY201" fmla="*/ 489972 h 813790"/>
              <a:gd name="connsiteX202" fmla="*/ 247712 w 743656"/>
              <a:gd name="connsiteY202" fmla="*/ 490549 h 813790"/>
              <a:gd name="connsiteX203" fmla="*/ 247156 w 743656"/>
              <a:gd name="connsiteY203" fmla="*/ 491576 h 813790"/>
              <a:gd name="connsiteX204" fmla="*/ 247205 w 743656"/>
              <a:gd name="connsiteY204" fmla="*/ 492011 h 813790"/>
              <a:gd name="connsiteX205" fmla="*/ 247511 w 743656"/>
              <a:gd name="connsiteY205" fmla="*/ 494733 h 813790"/>
              <a:gd name="connsiteX206" fmla="*/ 246893 w 743656"/>
              <a:gd name="connsiteY206" fmla="*/ 495659 h 813790"/>
              <a:gd name="connsiteX207" fmla="*/ 245629 w 743656"/>
              <a:gd name="connsiteY207" fmla="*/ 503141 h 813790"/>
              <a:gd name="connsiteX208" fmla="*/ 243830 w 743656"/>
              <a:gd name="connsiteY208" fmla="*/ 506598 h 813790"/>
              <a:gd name="connsiteX209" fmla="*/ 242828 w 743656"/>
              <a:gd name="connsiteY209" fmla="*/ 510862 h 813790"/>
              <a:gd name="connsiteX210" fmla="*/ 240411 w 743656"/>
              <a:gd name="connsiteY210" fmla="*/ 515246 h 813790"/>
              <a:gd name="connsiteX211" fmla="*/ 240324 w 743656"/>
              <a:gd name="connsiteY211" fmla="*/ 520751 h 813790"/>
              <a:gd name="connsiteX212" fmla="*/ 239069 w 743656"/>
              <a:gd name="connsiteY212" fmla="*/ 526810 h 813790"/>
              <a:gd name="connsiteX213" fmla="*/ 239134 w 743656"/>
              <a:gd name="connsiteY213" fmla="*/ 527122 h 813790"/>
              <a:gd name="connsiteX214" fmla="*/ 239791 w 743656"/>
              <a:gd name="connsiteY214" fmla="*/ 530216 h 813790"/>
              <a:gd name="connsiteX215" fmla="*/ 238171 w 743656"/>
              <a:gd name="connsiteY215" fmla="*/ 535097 h 813790"/>
              <a:gd name="connsiteX216" fmla="*/ 237468 w 743656"/>
              <a:gd name="connsiteY216" fmla="*/ 541403 h 813790"/>
              <a:gd name="connsiteX217" fmla="*/ 235923 w 743656"/>
              <a:gd name="connsiteY217" fmla="*/ 543068 h 813790"/>
              <a:gd name="connsiteX218" fmla="*/ 235797 w 743656"/>
              <a:gd name="connsiteY218" fmla="*/ 543871 h 813790"/>
              <a:gd name="connsiteX219" fmla="*/ 236402 w 743656"/>
              <a:gd name="connsiteY219" fmla="*/ 546161 h 813790"/>
              <a:gd name="connsiteX220" fmla="*/ 235708 w 743656"/>
              <a:gd name="connsiteY220" fmla="*/ 549747 h 813790"/>
              <a:gd name="connsiteX221" fmla="*/ 235085 w 743656"/>
              <a:gd name="connsiteY221" fmla="*/ 551786 h 813790"/>
              <a:gd name="connsiteX222" fmla="*/ 233042 w 743656"/>
              <a:gd name="connsiteY222" fmla="*/ 555366 h 813790"/>
              <a:gd name="connsiteX223" fmla="*/ 235571 w 743656"/>
              <a:gd name="connsiteY223" fmla="*/ 557985 h 813790"/>
              <a:gd name="connsiteX224" fmla="*/ 235386 w 743656"/>
              <a:gd name="connsiteY224" fmla="*/ 559098 h 813790"/>
              <a:gd name="connsiteX225" fmla="*/ 236001 w 743656"/>
              <a:gd name="connsiteY225" fmla="*/ 560151 h 813790"/>
              <a:gd name="connsiteX226" fmla="*/ 235878 w 743656"/>
              <a:gd name="connsiteY226" fmla="*/ 560832 h 813790"/>
              <a:gd name="connsiteX227" fmla="*/ 234649 w 743656"/>
              <a:gd name="connsiteY227" fmla="*/ 561761 h 813790"/>
              <a:gd name="connsiteX228" fmla="*/ 234587 w 743656"/>
              <a:gd name="connsiteY228" fmla="*/ 562750 h 813790"/>
              <a:gd name="connsiteX229" fmla="*/ 236062 w 743656"/>
              <a:gd name="connsiteY229" fmla="*/ 564359 h 813790"/>
              <a:gd name="connsiteX230" fmla="*/ 236124 w 743656"/>
              <a:gd name="connsiteY230" fmla="*/ 565721 h 813790"/>
              <a:gd name="connsiteX231" fmla="*/ 234955 w 743656"/>
              <a:gd name="connsiteY231" fmla="*/ 566959 h 813790"/>
              <a:gd name="connsiteX232" fmla="*/ 234955 w 743656"/>
              <a:gd name="connsiteY232" fmla="*/ 567343 h 813790"/>
              <a:gd name="connsiteX233" fmla="*/ 234955 w 743656"/>
              <a:gd name="connsiteY233" fmla="*/ 568010 h 813790"/>
              <a:gd name="connsiteX234" fmla="*/ 236122 w 743656"/>
              <a:gd name="connsiteY234" fmla="*/ 569990 h 813790"/>
              <a:gd name="connsiteX235" fmla="*/ 237167 w 743656"/>
              <a:gd name="connsiteY235" fmla="*/ 573703 h 813790"/>
              <a:gd name="connsiteX236" fmla="*/ 236982 w 743656"/>
              <a:gd name="connsiteY236" fmla="*/ 575312 h 813790"/>
              <a:gd name="connsiteX237" fmla="*/ 235260 w 743656"/>
              <a:gd name="connsiteY237" fmla="*/ 578037 h 813790"/>
              <a:gd name="connsiteX238" fmla="*/ 235445 w 743656"/>
              <a:gd name="connsiteY238" fmla="*/ 579150 h 813790"/>
              <a:gd name="connsiteX239" fmla="*/ 237226 w 743656"/>
              <a:gd name="connsiteY239" fmla="*/ 581997 h 813790"/>
              <a:gd name="connsiteX240" fmla="*/ 236981 w 743656"/>
              <a:gd name="connsiteY240" fmla="*/ 583173 h 813790"/>
              <a:gd name="connsiteX241" fmla="*/ 236058 w 743656"/>
              <a:gd name="connsiteY241" fmla="*/ 584472 h 813790"/>
              <a:gd name="connsiteX242" fmla="*/ 236549 w 743656"/>
              <a:gd name="connsiteY242" fmla="*/ 585401 h 813790"/>
              <a:gd name="connsiteX243" fmla="*/ 242942 w 743656"/>
              <a:gd name="connsiteY243" fmla="*/ 587939 h 813790"/>
              <a:gd name="connsiteX244" fmla="*/ 243680 w 743656"/>
              <a:gd name="connsiteY244" fmla="*/ 588868 h 813790"/>
              <a:gd name="connsiteX245" fmla="*/ 242880 w 743656"/>
              <a:gd name="connsiteY245" fmla="*/ 590290 h 813790"/>
              <a:gd name="connsiteX246" fmla="*/ 243555 w 743656"/>
              <a:gd name="connsiteY246" fmla="*/ 591033 h 813790"/>
              <a:gd name="connsiteX247" fmla="*/ 245339 w 743656"/>
              <a:gd name="connsiteY247" fmla="*/ 591157 h 813790"/>
              <a:gd name="connsiteX248" fmla="*/ 246015 w 743656"/>
              <a:gd name="connsiteY248" fmla="*/ 592457 h 813790"/>
              <a:gd name="connsiteX249" fmla="*/ 245707 w 743656"/>
              <a:gd name="connsiteY249" fmla="*/ 592890 h 813790"/>
              <a:gd name="connsiteX250" fmla="*/ 246077 w 743656"/>
              <a:gd name="connsiteY250" fmla="*/ 593943 h 813790"/>
              <a:gd name="connsiteX251" fmla="*/ 249457 w 743656"/>
              <a:gd name="connsiteY251" fmla="*/ 595737 h 813790"/>
              <a:gd name="connsiteX252" fmla="*/ 249949 w 743656"/>
              <a:gd name="connsiteY252" fmla="*/ 597408 h 813790"/>
              <a:gd name="connsiteX253" fmla="*/ 249394 w 743656"/>
              <a:gd name="connsiteY253" fmla="*/ 599328 h 813790"/>
              <a:gd name="connsiteX254" fmla="*/ 246320 w 743656"/>
              <a:gd name="connsiteY254" fmla="*/ 605270 h 813790"/>
              <a:gd name="connsiteX255" fmla="*/ 245521 w 743656"/>
              <a:gd name="connsiteY255" fmla="*/ 606197 h 813790"/>
              <a:gd name="connsiteX256" fmla="*/ 243799 w 743656"/>
              <a:gd name="connsiteY256" fmla="*/ 607063 h 813790"/>
              <a:gd name="connsiteX257" fmla="*/ 241279 w 743656"/>
              <a:gd name="connsiteY257" fmla="*/ 606568 h 813790"/>
              <a:gd name="connsiteX258" fmla="*/ 240849 w 743656"/>
              <a:gd name="connsiteY258" fmla="*/ 607063 h 813790"/>
              <a:gd name="connsiteX259" fmla="*/ 242694 w 743656"/>
              <a:gd name="connsiteY259" fmla="*/ 608612 h 813790"/>
              <a:gd name="connsiteX260" fmla="*/ 243001 w 743656"/>
              <a:gd name="connsiteY260" fmla="*/ 609850 h 813790"/>
              <a:gd name="connsiteX261" fmla="*/ 242632 w 743656"/>
              <a:gd name="connsiteY261" fmla="*/ 612139 h 813790"/>
              <a:gd name="connsiteX262" fmla="*/ 242939 w 743656"/>
              <a:gd name="connsiteY262" fmla="*/ 613377 h 813790"/>
              <a:gd name="connsiteX263" fmla="*/ 244474 w 743656"/>
              <a:gd name="connsiteY263" fmla="*/ 614987 h 813790"/>
              <a:gd name="connsiteX264" fmla="*/ 244554 w 743656"/>
              <a:gd name="connsiteY264" fmla="*/ 615787 h 813790"/>
              <a:gd name="connsiteX265" fmla="*/ 244599 w 743656"/>
              <a:gd name="connsiteY265" fmla="*/ 616225 h 813790"/>
              <a:gd name="connsiteX266" fmla="*/ 242875 w 743656"/>
              <a:gd name="connsiteY266" fmla="*/ 618329 h 813790"/>
              <a:gd name="connsiteX267" fmla="*/ 240785 w 743656"/>
              <a:gd name="connsiteY267" fmla="*/ 619814 h 813790"/>
              <a:gd name="connsiteX268" fmla="*/ 238881 w 743656"/>
              <a:gd name="connsiteY268" fmla="*/ 619876 h 813790"/>
              <a:gd name="connsiteX269" fmla="*/ 237528 w 743656"/>
              <a:gd name="connsiteY269" fmla="*/ 619256 h 813790"/>
              <a:gd name="connsiteX270" fmla="*/ 237056 w 743656"/>
              <a:gd name="connsiteY270" fmla="*/ 619363 h 813790"/>
              <a:gd name="connsiteX271" fmla="*/ 235869 w 743656"/>
              <a:gd name="connsiteY271" fmla="*/ 619628 h 813790"/>
              <a:gd name="connsiteX272" fmla="*/ 235376 w 743656"/>
              <a:gd name="connsiteY272" fmla="*/ 619999 h 813790"/>
              <a:gd name="connsiteX273" fmla="*/ 234515 w 743656"/>
              <a:gd name="connsiteY273" fmla="*/ 622785 h 813790"/>
              <a:gd name="connsiteX274" fmla="*/ 233838 w 743656"/>
              <a:gd name="connsiteY274" fmla="*/ 623156 h 813790"/>
              <a:gd name="connsiteX275" fmla="*/ 231871 w 743656"/>
              <a:gd name="connsiteY275" fmla="*/ 622723 h 813790"/>
              <a:gd name="connsiteX276" fmla="*/ 230888 w 743656"/>
              <a:gd name="connsiteY276" fmla="*/ 623403 h 813790"/>
              <a:gd name="connsiteX277" fmla="*/ 230089 w 743656"/>
              <a:gd name="connsiteY277" fmla="*/ 625507 h 813790"/>
              <a:gd name="connsiteX278" fmla="*/ 229289 w 743656"/>
              <a:gd name="connsiteY278" fmla="*/ 626250 h 813790"/>
              <a:gd name="connsiteX279" fmla="*/ 228980 w 743656"/>
              <a:gd name="connsiteY279" fmla="*/ 628170 h 813790"/>
              <a:gd name="connsiteX280" fmla="*/ 228550 w 743656"/>
              <a:gd name="connsiteY280" fmla="*/ 628416 h 813790"/>
              <a:gd name="connsiteX281" fmla="*/ 227410 w 743656"/>
              <a:gd name="connsiteY281" fmla="*/ 628156 h 813790"/>
              <a:gd name="connsiteX282" fmla="*/ 227198 w 743656"/>
              <a:gd name="connsiteY282" fmla="*/ 628107 h 813790"/>
              <a:gd name="connsiteX283" fmla="*/ 226275 w 743656"/>
              <a:gd name="connsiteY283" fmla="*/ 629407 h 813790"/>
              <a:gd name="connsiteX284" fmla="*/ 226213 w 743656"/>
              <a:gd name="connsiteY284" fmla="*/ 630274 h 813790"/>
              <a:gd name="connsiteX285" fmla="*/ 226889 w 743656"/>
              <a:gd name="connsiteY285" fmla="*/ 631636 h 813790"/>
              <a:gd name="connsiteX286" fmla="*/ 226705 w 743656"/>
              <a:gd name="connsiteY286" fmla="*/ 632316 h 813790"/>
              <a:gd name="connsiteX287" fmla="*/ 225168 w 743656"/>
              <a:gd name="connsiteY287" fmla="*/ 633492 h 813790"/>
              <a:gd name="connsiteX288" fmla="*/ 224182 w 743656"/>
              <a:gd name="connsiteY288" fmla="*/ 636711 h 813790"/>
              <a:gd name="connsiteX289" fmla="*/ 223322 w 743656"/>
              <a:gd name="connsiteY289" fmla="*/ 638136 h 813790"/>
              <a:gd name="connsiteX290" fmla="*/ 223138 w 743656"/>
              <a:gd name="connsiteY290" fmla="*/ 639558 h 813790"/>
              <a:gd name="connsiteX291" fmla="*/ 223752 w 743656"/>
              <a:gd name="connsiteY291" fmla="*/ 642407 h 813790"/>
              <a:gd name="connsiteX292" fmla="*/ 223505 w 743656"/>
              <a:gd name="connsiteY292" fmla="*/ 644078 h 813790"/>
              <a:gd name="connsiteX293" fmla="*/ 223751 w 743656"/>
              <a:gd name="connsiteY293" fmla="*/ 644697 h 813790"/>
              <a:gd name="connsiteX294" fmla="*/ 225043 w 743656"/>
              <a:gd name="connsiteY294" fmla="*/ 645502 h 813790"/>
              <a:gd name="connsiteX295" fmla="*/ 225165 w 743656"/>
              <a:gd name="connsiteY295" fmla="*/ 646182 h 813790"/>
              <a:gd name="connsiteX296" fmla="*/ 223689 w 743656"/>
              <a:gd name="connsiteY296" fmla="*/ 648226 h 813790"/>
              <a:gd name="connsiteX297" fmla="*/ 224119 w 743656"/>
              <a:gd name="connsiteY297" fmla="*/ 651259 h 813790"/>
              <a:gd name="connsiteX298" fmla="*/ 223994 w 743656"/>
              <a:gd name="connsiteY298" fmla="*/ 655035 h 813790"/>
              <a:gd name="connsiteX299" fmla="*/ 224364 w 743656"/>
              <a:gd name="connsiteY299" fmla="*/ 658192 h 813790"/>
              <a:gd name="connsiteX300" fmla="*/ 223625 w 743656"/>
              <a:gd name="connsiteY300" fmla="*/ 659245 h 813790"/>
              <a:gd name="connsiteX301" fmla="*/ 222026 w 743656"/>
              <a:gd name="connsiteY301" fmla="*/ 659492 h 813790"/>
              <a:gd name="connsiteX302" fmla="*/ 219751 w 743656"/>
              <a:gd name="connsiteY302" fmla="*/ 658439 h 813790"/>
              <a:gd name="connsiteX303" fmla="*/ 219074 w 743656"/>
              <a:gd name="connsiteY303" fmla="*/ 659368 h 813790"/>
              <a:gd name="connsiteX304" fmla="*/ 220489 w 743656"/>
              <a:gd name="connsiteY304" fmla="*/ 661907 h 813790"/>
              <a:gd name="connsiteX305" fmla="*/ 220304 w 743656"/>
              <a:gd name="connsiteY305" fmla="*/ 663083 h 813790"/>
              <a:gd name="connsiteX306" fmla="*/ 219997 w 743656"/>
              <a:gd name="connsiteY306" fmla="*/ 663702 h 813790"/>
              <a:gd name="connsiteX307" fmla="*/ 217720 w 743656"/>
              <a:gd name="connsiteY307" fmla="*/ 665249 h 813790"/>
              <a:gd name="connsiteX308" fmla="*/ 218459 w 743656"/>
              <a:gd name="connsiteY308" fmla="*/ 665992 h 813790"/>
              <a:gd name="connsiteX309" fmla="*/ 219064 w 743656"/>
              <a:gd name="connsiteY309" fmla="*/ 666064 h 813790"/>
              <a:gd name="connsiteX310" fmla="*/ 219504 w 743656"/>
              <a:gd name="connsiteY310" fmla="*/ 666116 h 813790"/>
              <a:gd name="connsiteX311" fmla="*/ 220672 w 743656"/>
              <a:gd name="connsiteY311" fmla="*/ 667416 h 813790"/>
              <a:gd name="connsiteX312" fmla="*/ 222394 w 743656"/>
              <a:gd name="connsiteY312" fmla="*/ 666551 h 813790"/>
              <a:gd name="connsiteX313" fmla="*/ 222639 w 743656"/>
              <a:gd name="connsiteY313" fmla="*/ 667913 h 813790"/>
              <a:gd name="connsiteX314" fmla="*/ 221347 w 743656"/>
              <a:gd name="connsiteY314" fmla="*/ 671997 h 813790"/>
              <a:gd name="connsiteX315" fmla="*/ 219972 w 743656"/>
              <a:gd name="connsiteY315" fmla="*/ 672488 h 813790"/>
              <a:gd name="connsiteX316" fmla="*/ 218396 w 743656"/>
              <a:gd name="connsiteY316" fmla="*/ 673050 h 813790"/>
              <a:gd name="connsiteX317" fmla="*/ 217227 w 743656"/>
              <a:gd name="connsiteY317" fmla="*/ 674412 h 813790"/>
              <a:gd name="connsiteX318" fmla="*/ 215444 w 743656"/>
              <a:gd name="connsiteY318" fmla="*/ 674288 h 813790"/>
              <a:gd name="connsiteX319" fmla="*/ 215135 w 743656"/>
              <a:gd name="connsiteY319" fmla="*/ 674968 h 813790"/>
              <a:gd name="connsiteX320" fmla="*/ 216550 w 743656"/>
              <a:gd name="connsiteY320" fmla="*/ 677321 h 813790"/>
              <a:gd name="connsiteX321" fmla="*/ 216118 w 743656"/>
              <a:gd name="connsiteY321" fmla="*/ 678499 h 813790"/>
              <a:gd name="connsiteX322" fmla="*/ 216303 w 743656"/>
              <a:gd name="connsiteY322" fmla="*/ 680232 h 813790"/>
              <a:gd name="connsiteX323" fmla="*/ 215626 w 743656"/>
              <a:gd name="connsiteY323" fmla="*/ 681594 h 813790"/>
              <a:gd name="connsiteX324" fmla="*/ 215044 w 743656"/>
              <a:gd name="connsiteY324" fmla="*/ 681692 h 813790"/>
              <a:gd name="connsiteX325" fmla="*/ 214888 w 743656"/>
              <a:gd name="connsiteY325" fmla="*/ 681718 h 813790"/>
              <a:gd name="connsiteX326" fmla="*/ 213106 w 743656"/>
              <a:gd name="connsiteY326" fmla="*/ 680850 h 813790"/>
              <a:gd name="connsiteX327" fmla="*/ 211937 w 743656"/>
              <a:gd name="connsiteY327" fmla="*/ 680974 h 813790"/>
              <a:gd name="connsiteX328" fmla="*/ 210460 w 743656"/>
              <a:gd name="connsiteY328" fmla="*/ 683759 h 813790"/>
              <a:gd name="connsiteX329" fmla="*/ 209538 w 743656"/>
              <a:gd name="connsiteY329" fmla="*/ 684441 h 813790"/>
              <a:gd name="connsiteX330" fmla="*/ 205544 w 743656"/>
              <a:gd name="connsiteY330" fmla="*/ 683963 h 813790"/>
              <a:gd name="connsiteX331" fmla="*/ 203819 w 743656"/>
              <a:gd name="connsiteY331" fmla="*/ 683757 h 813790"/>
              <a:gd name="connsiteX332" fmla="*/ 203191 w 743656"/>
              <a:gd name="connsiteY332" fmla="*/ 683831 h 813790"/>
              <a:gd name="connsiteX333" fmla="*/ 199021 w 743656"/>
              <a:gd name="connsiteY333" fmla="*/ 684315 h 813790"/>
              <a:gd name="connsiteX334" fmla="*/ 198375 w 743656"/>
              <a:gd name="connsiteY334" fmla="*/ 684428 h 813790"/>
              <a:gd name="connsiteX335" fmla="*/ 197607 w 743656"/>
              <a:gd name="connsiteY335" fmla="*/ 684560 h 813790"/>
              <a:gd name="connsiteX336" fmla="*/ 195947 w 743656"/>
              <a:gd name="connsiteY336" fmla="*/ 686293 h 813790"/>
              <a:gd name="connsiteX337" fmla="*/ 192564 w 743656"/>
              <a:gd name="connsiteY337" fmla="*/ 685670 h 813790"/>
              <a:gd name="connsiteX338" fmla="*/ 190935 w 743656"/>
              <a:gd name="connsiteY338" fmla="*/ 686159 h 813790"/>
              <a:gd name="connsiteX339" fmla="*/ 190352 w 743656"/>
              <a:gd name="connsiteY339" fmla="*/ 686818 h 813790"/>
              <a:gd name="connsiteX340" fmla="*/ 189428 w 743656"/>
              <a:gd name="connsiteY340" fmla="*/ 687902 h 813790"/>
              <a:gd name="connsiteX341" fmla="*/ 188197 w 743656"/>
              <a:gd name="connsiteY341" fmla="*/ 688211 h 813790"/>
              <a:gd name="connsiteX342" fmla="*/ 187152 w 743656"/>
              <a:gd name="connsiteY342" fmla="*/ 689263 h 813790"/>
              <a:gd name="connsiteX343" fmla="*/ 186229 w 743656"/>
              <a:gd name="connsiteY343" fmla="*/ 689263 h 813790"/>
              <a:gd name="connsiteX344" fmla="*/ 185551 w 743656"/>
              <a:gd name="connsiteY344" fmla="*/ 687279 h 813790"/>
              <a:gd name="connsiteX345" fmla="*/ 184899 w 743656"/>
              <a:gd name="connsiteY345" fmla="*/ 686656 h 813790"/>
              <a:gd name="connsiteX346" fmla="*/ 184387 w 743656"/>
              <a:gd name="connsiteY346" fmla="*/ 686166 h 813790"/>
              <a:gd name="connsiteX347" fmla="*/ 183393 w 743656"/>
              <a:gd name="connsiteY347" fmla="*/ 686486 h 813790"/>
              <a:gd name="connsiteX348" fmla="*/ 182848 w 743656"/>
              <a:gd name="connsiteY348" fmla="*/ 686663 h 813790"/>
              <a:gd name="connsiteX349" fmla="*/ 182240 w 743656"/>
              <a:gd name="connsiteY349" fmla="*/ 688100 h 813790"/>
              <a:gd name="connsiteX350" fmla="*/ 181802 w 743656"/>
              <a:gd name="connsiteY350" fmla="*/ 689138 h 813790"/>
              <a:gd name="connsiteX351" fmla="*/ 181000 w 743656"/>
              <a:gd name="connsiteY351" fmla="*/ 689014 h 813790"/>
              <a:gd name="connsiteX352" fmla="*/ 179342 w 743656"/>
              <a:gd name="connsiteY352" fmla="*/ 686970 h 813790"/>
              <a:gd name="connsiteX353" fmla="*/ 177622 w 743656"/>
              <a:gd name="connsiteY353" fmla="*/ 686226 h 813790"/>
              <a:gd name="connsiteX354" fmla="*/ 176391 w 743656"/>
              <a:gd name="connsiteY354" fmla="*/ 686164 h 813790"/>
              <a:gd name="connsiteX355" fmla="*/ 173973 w 743656"/>
              <a:gd name="connsiteY355" fmla="*/ 687253 h 813790"/>
              <a:gd name="connsiteX356" fmla="*/ 171925 w 743656"/>
              <a:gd name="connsiteY356" fmla="*/ 688174 h 813790"/>
              <a:gd name="connsiteX357" fmla="*/ 171716 w 743656"/>
              <a:gd name="connsiteY357" fmla="*/ 688269 h 813790"/>
              <a:gd name="connsiteX358" fmla="*/ 170357 w 743656"/>
              <a:gd name="connsiteY358" fmla="*/ 688234 h 813790"/>
              <a:gd name="connsiteX359" fmla="*/ 169134 w 743656"/>
              <a:gd name="connsiteY359" fmla="*/ 688203 h 813790"/>
              <a:gd name="connsiteX360" fmla="*/ 167977 w 743656"/>
              <a:gd name="connsiteY360" fmla="*/ 688547 h 813790"/>
              <a:gd name="connsiteX361" fmla="*/ 167043 w 743656"/>
              <a:gd name="connsiteY361" fmla="*/ 688823 h 813790"/>
              <a:gd name="connsiteX362" fmla="*/ 166397 w 743656"/>
              <a:gd name="connsiteY362" fmla="*/ 689163 h 813790"/>
              <a:gd name="connsiteX363" fmla="*/ 165629 w 743656"/>
              <a:gd name="connsiteY363" fmla="*/ 689564 h 813790"/>
              <a:gd name="connsiteX364" fmla="*/ 164746 w 743656"/>
              <a:gd name="connsiteY364" fmla="*/ 691238 h 813790"/>
              <a:gd name="connsiteX365" fmla="*/ 164584 w 743656"/>
              <a:gd name="connsiteY365" fmla="*/ 691545 h 813790"/>
              <a:gd name="connsiteX366" fmla="*/ 163405 w 743656"/>
              <a:gd name="connsiteY366" fmla="*/ 692064 h 813790"/>
              <a:gd name="connsiteX367" fmla="*/ 162613 w 743656"/>
              <a:gd name="connsiteY367" fmla="*/ 692412 h 813790"/>
              <a:gd name="connsiteX368" fmla="*/ 161461 w 743656"/>
              <a:gd name="connsiteY368" fmla="*/ 694168 h 813790"/>
              <a:gd name="connsiteX369" fmla="*/ 160391 w 743656"/>
              <a:gd name="connsiteY369" fmla="*/ 694711 h 813790"/>
              <a:gd name="connsiteX370" fmla="*/ 159104 w 743656"/>
              <a:gd name="connsiteY370" fmla="*/ 696312 h 813790"/>
              <a:gd name="connsiteX371" fmla="*/ 158566 w 743656"/>
              <a:gd name="connsiteY371" fmla="*/ 696480 h 813790"/>
              <a:gd name="connsiteX372" fmla="*/ 157324 w 743656"/>
              <a:gd name="connsiteY372" fmla="*/ 696868 h 813790"/>
              <a:gd name="connsiteX373" fmla="*/ 156578 w 743656"/>
              <a:gd name="connsiteY373" fmla="*/ 697393 h 813790"/>
              <a:gd name="connsiteX374" fmla="*/ 153632 w 743656"/>
              <a:gd name="connsiteY374" fmla="*/ 699468 h 813790"/>
              <a:gd name="connsiteX375" fmla="*/ 154734 w 743656"/>
              <a:gd name="connsiteY375" fmla="*/ 700077 h 813790"/>
              <a:gd name="connsiteX376" fmla="*/ 157849 w 743656"/>
              <a:gd name="connsiteY376" fmla="*/ 701801 h 813790"/>
              <a:gd name="connsiteX377" fmla="*/ 159600 w 743656"/>
              <a:gd name="connsiteY377" fmla="*/ 702743 h 813790"/>
              <a:gd name="connsiteX378" fmla="*/ 162711 w 743656"/>
              <a:gd name="connsiteY378" fmla="*/ 703586 h 813790"/>
              <a:gd name="connsiteX379" fmla="*/ 166116 w 743656"/>
              <a:gd name="connsiteY379" fmla="*/ 705374 h 813790"/>
              <a:gd name="connsiteX380" fmla="*/ 169424 w 743656"/>
              <a:gd name="connsiteY380" fmla="*/ 706973 h 813790"/>
              <a:gd name="connsiteX381" fmla="*/ 171561 w 743656"/>
              <a:gd name="connsiteY381" fmla="*/ 707156 h 813790"/>
              <a:gd name="connsiteX382" fmla="*/ 175156 w 743656"/>
              <a:gd name="connsiteY382" fmla="*/ 707622 h 813790"/>
              <a:gd name="connsiteX383" fmla="*/ 179625 w 743656"/>
              <a:gd name="connsiteY383" fmla="*/ 708085 h 813790"/>
              <a:gd name="connsiteX384" fmla="*/ 181867 w 743656"/>
              <a:gd name="connsiteY384" fmla="*/ 710631 h 813790"/>
              <a:gd name="connsiteX385" fmla="*/ 182519 w 743656"/>
              <a:gd name="connsiteY385" fmla="*/ 711370 h 813790"/>
              <a:gd name="connsiteX386" fmla="*/ 185767 w 743656"/>
              <a:gd name="connsiteY386" fmla="*/ 715060 h 813790"/>
              <a:gd name="connsiteX387" fmla="*/ 187621 w 743656"/>
              <a:gd name="connsiteY387" fmla="*/ 717985 h 813790"/>
              <a:gd name="connsiteX388" fmla="*/ 192589 w 743656"/>
              <a:gd name="connsiteY388" fmla="*/ 722224 h 813790"/>
              <a:gd name="connsiteX389" fmla="*/ 196382 w 743656"/>
              <a:gd name="connsiteY389" fmla="*/ 724294 h 813790"/>
              <a:gd name="connsiteX390" fmla="*/ 200115 w 743656"/>
              <a:gd name="connsiteY390" fmla="*/ 724129 h 813790"/>
              <a:gd name="connsiteX391" fmla="*/ 202146 w 743656"/>
              <a:gd name="connsiteY391" fmla="*/ 722024 h 813790"/>
              <a:gd name="connsiteX392" fmla="*/ 203840 w 743656"/>
              <a:gd name="connsiteY392" fmla="*/ 721790 h 813790"/>
              <a:gd name="connsiteX393" fmla="*/ 205284 w 743656"/>
              <a:gd name="connsiteY393" fmla="*/ 721591 h 813790"/>
              <a:gd name="connsiteX394" fmla="*/ 206575 w 743656"/>
              <a:gd name="connsiteY394" fmla="*/ 721839 h 813790"/>
              <a:gd name="connsiteX395" fmla="*/ 209095 w 743656"/>
              <a:gd name="connsiteY395" fmla="*/ 724254 h 813790"/>
              <a:gd name="connsiteX396" fmla="*/ 209340 w 743656"/>
              <a:gd name="connsiteY396" fmla="*/ 725307 h 813790"/>
              <a:gd name="connsiteX397" fmla="*/ 210920 w 743656"/>
              <a:gd name="connsiteY397" fmla="*/ 727364 h 813790"/>
              <a:gd name="connsiteX398" fmla="*/ 211317 w 743656"/>
              <a:gd name="connsiteY398" fmla="*/ 727499 h 813790"/>
              <a:gd name="connsiteX399" fmla="*/ 213278 w 743656"/>
              <a:gd name="connsiteY399" fmla="*/ 728157 h 813790"/>
              <a:gd name="connsiteX400" fmla="*/ 213878 w 743656"/>
              <a:gd name="connsiteY400" fmla="*/ 727812 h 813790"/>
              <a:gd name="connsiteX401" fmla="*/ 214637 w 743656"/>
              <a:gd name="connsiteY401" fmla="*/ 727407 h 813790"/>
              <a:gd name="connsiteX402" fmla="*/ 215247 w 743656"/>
              <a:gd name="connsiteY402" fmla="*/ 727350 h 813790"/>
              <a:gd name="connsiteX403" fmla="*/ 215860 w 743656"/>
              <a:gd name="connsiteY403" fmla="*/ 727291 h 813790"/>
              <a:gd name="connsiteX404" fmla="*/ 219980 w 743656"/>
              <a:gd name="connsiteY404" fmla="*/ 729088 h 813790"/>
              <a:gd name="connsiteX405" fmla="*/ 220217 w 743656"/>
              <a:gd name="connsiteY405" fmla="*/ 729497 h 813790"/>
              <a:gd name="connsiteX406" fmla="*/ 220412 w 743656"/>
              <a:gd name="connsiteY406" fmla="*/ 729830 h 813790"/>
              <a:gd name="connsiteX407" fmla="*/ 220384 w 743656"/>
              <a:gd name="connsiteY407" fmla="*/ 729990 h 813790"/>
              <a:gd name="connsiteX408" fmla="*/ 220227 w 743656"/>
              <a:gd name="connsiteY408" fmla="*/ 730945 h 813790"/>
              <a:gd name="connsiteX409" fmla="*/ 220444 w 743656"/>
              <a:gd name="connsiteY409" fmla="*/ 731642 h 813790"/>
              <a:gd name="connsiteX410" fmla="*/ 220595 w 743656"/>
              <a:gd name="connsiteY410" fmla="*/ 732121 h 813790"/>
              <a:gd name="connsiteX411" fmla="*/ 222009 w 743656"/>
              <a:gd name="connsiteY411" fmla="*/ 732741 h 813790"/>
              <a:gd name="connsiteX412" fmla="*/ 223640 w 743656"/>
              <a:gd name="connsiteY412" fmla="*/ 734186 h 813790"/>
              <a:gd name="connsiteX413" fmla="*/ 225085 w 743656"/>
              <a:gd name="connsiteY413" fmla="*/ 735466 h 813790"/>
              <a:gd name="connsiteX414" fmla="*/ 225873 w 743656"/>
              <a:gd name="connsiteY414" fmla="*/ 735579 h 813790"/>
              <a:gd name="connsiteX415" fmla="*/ 226807 w 743656"/>
              <a:gd name="connsiteY415" fmla="*/ 735715 h 813790"/>
              <a:gd name="connsiteX416" fmla="*/ 227175 w 743656"/>
              <a:gd name="connsiteY416" fmla="*/ 738997 h 813790"/>
              <a:gd name="connsiteX417" fmla="*/ 228344 w 743656"/>
              <a:gd name="connsiteY417" fmla="*/ 739679 h 813790"/>
              <a:gd name="connsiteX418" fmla="*/ 231881 w 743656"/>
              <a:gd name="connsiteY418" fmla="*/ 738766 h 813790"/>
              <a:gd name="connsiteX419" fmla="*/ 234307 w 743656"/>
              <a:gd name="connsiteY419" fmla="*/ 738194 h 813790"/>
              <a:gd name="connsiteX420" fmla="*/ 236833 w 743656"/>
              <a:gd name="connsiteY420" fmla="*/ 738567 h 813790"/>
              <a:gd name="connsiteX421" fmla="*/ 239847 w 743656"/>
              <a:gd name="connsiteY421" fmla="*/ 739222 h 813790"/>
              <a:gd name="connsiteX422" fmla="*/ 242471 w 743656"/>
              <a:gd name="connsiteY422" fmla="*/ 739973 h 813790"/>
              <a:gd name="connsiteX423" fmla="*/ 246360 w 743656"/>
              <a:gd name="connsiteY423" fmla="*/ 740720 h 813790"/>
              <a:gd name="connsiteX424" fmla="*/ 251316 w 743656"/>
              <a:gd name="connsiteY424" fmla="*/ 741371 h 813790"/>
              <a:gd name="connsiteX425" fmla="*/ 257725 w 743656"/>
              <a:gd name="connsiteY425" fmla="*/ 741168 h 813790"/>
              <a:gd name="connsiteX426" fmla="*/ 269943 w 743656"/>
              <a:gd name="connsiteY426" fmla="*/ 741897 h 813790"/>
              <a:gd name="connsiteX427" fmla="*/ 273027 w 743656"/>
              <a:gd name="connsiteY427" fmla="*/ 742082 h 813790"/>
              <a:gd name="connsiteX428" fmla="*/ 275406 w 743656"/>
              <a:gd name="connsiteY428" fmla="*/ 742125 h 813790"/>
              <a:gd name="connsiteX429" fmla="*/ 278274 w 743656"/>
              <a:gd name="connsiteY429" fmla="*/ 742921 h 813790"/>
              <a:gd name="connsiteX430" fmla="*/ 278801 w 743656"/>
              <a:gd name="connsiteY430" fmla="*/ 742895 h 813790"/>
              <a:gd name="connsiteX431" fmla="*/ 281188 w 743656"/>
              <a:gd name="connsiteY431" fmla="*/ 742774 h 813790"/>
              <a:gd name="connsiteX432" fmla="*/ 293147 w 743656"/>
              <a:gd name="connsiteY432" fmla="*/ 744545 h 813790"/>
              <a:gd name="connsiteX433" fmla="*/ 296401 w 743656"/>
              <a:gd name="connsiteY433" fmla="*/ 744679 h 813790"/>
              <a:gd name="connsiteX434" fmla="*/ 299459 w 743656"/>
              <a:gd name="connsiteY434" fmla="*/ 744767 h 813790"/>
              <a:gd name="connsiteX435" fmla="*/ 300979 w 743656"/>
              <a:gd name="connsiteY435" fmla="*/ 744012 h 813790"/>
              <a:gd name="connsiteX436" fmla="*/ 302647 w 743656"/>
              <a:gd name="connsiteY436" fmla="*/ 742030 h 813790"/>
              <a:gd name="connsiteX437" fmla="*/ 303203 w 743656"/>
              <a:gd name="connsiteY437" fmla="*/ 741657 h 813790"/>
              <a:gd name="connsiteX438" fmla="*/ 304920 w 743656"/>
              <a:gd name="connsiteY438" fmla="*/ 741843 h 813790"/>
              <a:gd name="connsiteX439" fmla="*/ 309596 w 743656"/>
              <a:gd name="connsiteY439" fmla="*/ 739365 h 813790"/>
              <a:gd name="connsiteX440" fmla="*/ 309417 w 743656"/>
              <a:gd name="connsiteY440" fmla="*/ 738560 h 813790"/>
              <a:gd name="connsiteX441" fmla="*/ 310022 w 743656"/>
              <a:gd name="connsiteY441" fmla="*/ 737383 h 813790"/>
              <a:gd name="connsiteX442" fmla="*/ 310332 w 743656"/>
              <a:gd name="connsiteY442" fmla="*/ 735092 h 813790"/>
              <a:gd name="connsiteX443" fmla="*/ 312115 w 743656"/>
              <a:gd name="connsiteY443" fmla="*/ 735648 h 813790"/>
              <a:gd name="connsiteX444" fmla="*/ 313782 w 743656"/>
              <a:gd name="connsiteY444" fmla="*/ 735524 h 813790"/>
              <a:gd name="connsiteX445" fmla="*/ 314273 w 743656"/>
              <a:gd name="connsiteY445" fmla="*/ 733977 h 813790"/>
              <a:gd name="connsiteX446" fmla="*/ 314714 w 743656"/>
              <a:gd name="connsiteY446" fmla="*/ 733957 h 813790"/>
              <a:gd name="connsiteX447" fmla="*/ 315679 w 743656"/>
              <a:gd name="connsiteY447" fmla="*/ 733913 h 813790"/>
              <a:gd name="connsiteX448" fmla="*/ 316971 w 743656"/>
              <a:gd name="connsiteY448" fmla="*/ 732613 h 813790"/>
              <a:gd name="connsiteX449" fmla="*/ 318949 w 743656"/>
              <a:gd name="connsiteY449" fmla="*/ 732551 h 813790"/>
              <a:gd name="connsiteX450" fmla="*/ 321157 w 743656"/>
              <a:gd name="connsiteY450" fmla="*/ 730568 h 813790"/>
              <a:gd name="connsiteX451" fmla="*/ 322514 w 743656"/>
              <a:gd name="connsiteY451" fmla="*/ 727968 h 813790"/>
              <a:gd name="connsiteX452" fmla="*/ 325457 w 743656"/>
              <a:gd name="connsiteY452" fmla="*/ 727842 h 813790"/>
              <a:gd name="connsiteX453" fmla="*/ 327681 w 743656"/>
              <a:gd name="connsiteY453" fmla="*/ 726047 h 813790"/>
              <a:gd name="connsiteX454" fmla="*/ 328728 w 743656"/>
              <a:gd name="connsiteY454" fmla="*/ 726418 h 813790"/>
              <a:gd name="connsiteX455" fmla="*/ 329153 w 743656"/>
              <a:gd name="connsiteY455" fmla="*/ 725549 h 813790"/>
              <a:gd name="connsiteX456" fmla="*/ 328907 w 743656"/>
              <a:gd name="connsiteY456" fmla="*/ 724125 h 813790"/>
              <a:gd name="connsiteX457" fmla="*/ 330444 w 743656"/>
              <a:gd name="connsiteY457" fmla="*/ 722639 h 813790"/>
              <a:gd name="connsiteX458" fmla="*/ 332096 w 743656"/>
              <a:gd name="connsiteY458" fmla="*/ 720224 h 813790"/>
              <a:gd name="connsiteX459" fmla="*/ 337018 w 743656"/>
              <a:gd name="connsiteY459" fmla="*/ 716568 h 813790"/>
              <a:gd name="connsiteX460" fmla="*/ 336969 w 743656"/>
              <a:gd name="connsiteY460" fmla="*/ 714959 h 813790"/>
              <a:gd name="connsiteX461" fmla="*/ 338375 w 743656"/>
              <a:gd name="connsiteY461" fmla="*/ 714648 h 813790"/>
              <a:gd name="connsiteX462" fmla="*/ 339912 w 743656"/>
              <a:gd name="connsiteY462" fmla="*/ 712418 h 813790"/>
              <a:gd name="connsiteX463" fmla="*/ 342740 w 743656"/>
              <a:gd name="connsiteY463" fmla="*/ 711056 h 813790"/>
              <a:gd name="connsiteX464" fmla="*/ 344523 w 743656"/>
              <a:gd name="connsiteY464" fmla="*/ 709445 h 813790"/>
              <a:gd name="connsiteX465" fmla="*/ 343166 w 743656"/>
              <a:gd name="connsiteY465" fmla="*/ 707525 h 813790"/>
              <a:gd name="connsiteX466" fmla="*/ 343476 w 743656"/>
              <a:gd name="connsiteY466" fmla="*/ 706410 h 813790"/>
              <a:gd name="connsiteX467" fmla="*/ 342740 w 743656"/>
              <a:gd name="connsiteY467" fmla="*/ 705421 h 813790"/>
              <a:gd name="connsiteX468" fmla="*/ 343051 w 743656"/>
              <a:gd name="connsiteY468" fmla="*/ 704492 h 813790"/>
              <a:gd name="connsiteX469" fmla="*/ 342561 w 743656"/>
              <a:gd name="connsiteY469" fmla="*/ 703501 h 813790"/>
              <a:gd name="connsiteX470" fmla="*/ 342740 w 743656"/>
              <a:gd name="connsiteY470" fmla="*/ 702757 h 813790"/>
              <a:gd name="connsiteX471" fmla="*/ 343852 w 743656"/>
              <a:gd name="connsiteY471" fmla="*/ 702138 h 813790"/>
              <a:gd name="connsiteX472" fmla="*/ 344555 w 743656"/>
              <a:gd name="connsiteY472" fmla="*/ 701248 h 813790"/>
              <a:gd name="connsiteX473" fmla="*/ 345079 w 743656"/>
              <a:gd name="connsiteY473" fmla="*/ 700589 h 813790"/>
              <a:gd name="connsiteX474" fmla="*/ 346485 w 743656"/>
              <a:gd name="connsiteY474" fmla="*/ 701023 h 813790"/>
              <a:gd name="connsiteX475" fmla="*/ 347662 w 743656"/>
              <a:gd name="connsiteY475" fmla="*/ 702260 h 813790"/>
              <a:gd name="connsiteX476" fmla="*/ 348709 w 743656"/>
              <a:gd name="connsiteY476" fmla="*/ 702569 h 813790"/>
              <a:gd name="connsiteX477" fmla="*/ 349445 w 743656"/>
              <a:gd name="connsiteY477" fmla="*/ 703560 h 813790"/>
              <a:gd name="connsiteX478" fmla="*/ 350246 w 743656"/>
              <a:gd name="connsiteY478" fmla="*/ 703498 h 813790"/>
              <a:gd name="connsiteX479" fmla="*/ 350981 w 743656"/>
              <a:gd name="connsiteY479" fmla="*/ 702816 h 813790"/>
              <a:gd name="connsiteX480" fmla="*/ 351717 w 743656"/>
              <a:gd name="connsiteY480" fmla="*/ 702816 h 813790"/>
              <a:gd name="connsiteX481" fmla="*/ 352143 w 743656"/>
              <a:gd name="connsiteY481" fmla="*/ 703312 h 813790"/>
              <a:gd name="connsiteX482" fmla="*/ 354056 w 743656"/>
              <a:gd name="connsiteY482" fmla="*/ 703125 h 813790"/>
              <a:gd name="connsiteX483" fmla="*/ 354971 w 743656"/>
              <a:gd name="connsiteY483" fmla="*/ 703557 h 813790"/>
              <a:gd name="connsiteX484" fmla="*/ 355936 w 743656"/>
              <a:gd name="connsiteY484" fmla="*/ 703496 h 813790"/>
              <a:gd name="connsiteX485" fmla="*/ 357931 w 743656"/>
              <a:gd name="connsiteY485" fmla="*/ 703371 h 813790"/>
              <a:gd name="connsiteX486" fmla="*/ 358176 w 743656"/>
              <a:gd name="connsiteY486" fmla="*/ 702318 h 813790"/>
              <a:gd name="connsiteX487" fmla="*/ 357800 w 743656"/>
              <a:gd name="connsiteY487" fmla="*/ 700213 h 813790"/>
              <a:gd name="connsiteX488" fmla="*/ 359026 w 743656"/>
              <a:gd name="connsiteY488" fmla="*/ 699222 h 813790"/>
              <a:gd name="connsiteX489" fmla="*/ 357620 w 743656"/>
              <a:gd name="connsiteY489" fmla="*/ 697240 h 813790"/>
              <a:gd name="connsiteX490" fmla="*/ 357996 w 743656"/>
              <a:gd name="connsiteY490" fmla="*/ 696745 h 813790"/>
              <a:gd name="connsiteX491" fmla="*/ 361610 w 743656"/>
              <a:gd name="connsiteY491" fmla="*/ 697548 h 813790"/>
              <a:gd name="connsiteX492" fmla="*/ 363098 w 743656"/>
              <a:gd name="connsiteY492" fmla="*/ 698663 h 813790"/>
              <a:gd name="connsiteX493" fmla="*/ 364193 w 743656"/>
              <a:gd name="connsiteY493" fmla="*/ 698848 h 813790"/>
              <a:gd name="connsiteX494" fmla="*/ 364733 w 743656"/>
              <a:gd name="connsiteY494" fmla="*/ 699337 h 813790"/>
              <a:gd name="connsiteX495" fmla="*/ 367954 w 743656"/>
              <a:gd name="connsiteY495" fmla="*/ 702313 h 813790"/>
              <a:gd name="connsiteX496" fmla="*/ 371453 w 743656"/>
              <a:gd name="connsiteY496" fmla="*/ 701753 h 813790"/>
              <a:gd name="connsiteX497" fmla="*/ 372385 w 743656"/>
              <a:gd name="connsiteY497" fmla="*/ 702435 h 813790"/>
              <a:gd name="connsiteX498" fmla="*/ 373056 w 743656"/>
              <a:gd name="connsiteY498" fmla="*/ 703673 h 813790"/>
              <a:gd name="connsiteX499" fmla="*/ 374347 w 743656"/>
              <a:gd name="connsiteY499" fmla="*/ 704106 h 813790"/>
              <a:gd name="connsiteX500" fmla="*/ 374560 w 743656"/>
              <a:gd name="connsiteY500" fmla="*/ 704049 h 813790"/>
              <a:gd name="connsiteX501" fmla="*/ 377487 w 743656"/>
              <a:gd name="connsiteY501" fmla="*/ 703299 h 813790"/>
              <a:gd name="connsiteX502" fmla="*/ 378648 w 743656"/>
              <a:gd name="connsiteY502" fmla="*/ 703545 h 813790"/>
              <a:gd name="connsiteX503" fmla="*/ 379825 w 743656"/>
              <a:gd name="connsiteY503" fmla="*/ 704412 h 813790"/>
              <a:gd name="connsiteX504" fmla="*/ 380561 w 743656"/>
              <a:gd name="connsiteY504" fmla="*/ 706083 h 813790"/>
              <a:gd name="connsiteX505" fmla="*/ 382654 w 743656"/>
              <a:gd name="connsiteY505" fmla="*/ 707259 h 813790"/>
              <a:gd name="connsiteX506" fmla="*/ 382899 w 743656"/>
              <a:gd name="connsiteY506" fmla="*/ 708807 h 813790"/>
              <a:gd name="connsiteX507" fmla="*/ 384567 w 743656"/>
              <a:gd name="connsiteY507" fmla="*/ 710974 h 813790"/>
              <a:gd name="connsiteX508" fmla="*/ 385597 w 743656"/>
              <a:gd name="connsiteY508" fmla="*/ 710972 h 813790"/>
              <a:gd name="connsiteX509" fmla="*/ 386398 w 743656"/>
              <a:gd name="connsiteY509" fmla="*/ 713384 h 813790"/>
              <a:gd name="connsiteX510" fmla="*/ 390143 w 743656"/>
              <a:gd name="connsiteY510" fmla="*/ 710740 h 813790"/>
              <a:gd name="connsiteX511" fmla="*/ 394345 w 743656"/>
              <a:gd name="connsiteY511" fmla="*/ 710514 h 813790"/>
              <a:gd name="connsiteX512" fmla="*/ 397321 w 743656"/>
              <a:gd name="connsiteY512" fmla="*/ 710613 h 813790"/>
              <a:gd name="connsiteX513" fmla="*/ 399757 w 743656"/>
              <a:gd name="connsiteY513" fmla="*/ 710720 h 813790"/>
              <a:gd name="connsiteX514" fmla="*/ 402603 w 743656"/>
              <a:gd name="connsiteY514" fmla="*/ 711272 h 813790"/>
              <a:gd name="connsiteX515" fmla="*/ 406118 w 743656"/>
              <a:gd name="connsiteY515" fmla="*/ 711209 h 813790"/>
              <a:gd name="connsiteX516" fmla="*/ 408554 w 743656"/>
              <a:gd name="connsiteY516" fmla="*/ 711466 h 813790"/>
              <a:gd name="connsiteX517" fmla="*/ 411498 w 743656"/>
              <a:gd name="connsiteY517" fmla="*/ 711267 h 813790"/>
              <a:gd name="connsiteX518" fmla="*/ 413967 w 743656"/>
              <a:gd name="connsiteY518" fmla="*/ 711823 h 813790"/>
              <a:gd name="connsiteX519" fmla="*/ 418856 w 743656"/>
              <a:gd name="connsiteY519" fmla="*/ 711734 h 813790"/>
              <a:gd name="connsiteX520" fmla="*/ 421554 w 743656"/>
              <a:gd name="connsiteY520" fmla="*/ 711988 h 813790"/>
              <a:gd name="connsiteX521" fmla="*/ 424938 w 743656"/>
              <a:gd name="connsiteY521" fmla="*/ 712078 h 813790"/>
              <a:gd name="connsiteX522" fmla="*/ 427653 w 743656"/>
              <a:gd name="connsiteY522" fmla="*/ 712782 h 813790"/>
              <a:gd name="connsiteX523" fmla="*/ 431168 w 743656"/>
              <a:gd name="connsiteY523" fmla="*/ 712720 h 813790"/>
              <a:gd name="connsiteX524" fmla="*/ 434962 w 743656"/>
              <a:gd name="connsiteY524" fmla="*/ 712954 h 813790"/>
              <a:gd name="connsiteX525" fmla="*/ 440243 w 743656"/>
              <a:gd name="connsiteY525" fmla="*/ 713914 h 813790"/>
              <a:gd name="connsiteX526" fmla="*/ 444445 w 743656"/>
              <a:gd name="connsiteY526" fmla="*/ 714442 h 813790"/>
              <a:gd name="connsiteX527" fmla="*/ 447699 w 743656"/>
              <a:gd name="connsiteY527" fmla="*/ 714684 h 813790"/>
              <a:gd name="connsiteX528" fmla="*/ 451215 w 743656"/>
              <a:gd name="connsiteY528" fmla="*/ 715073 h 813790"/>
              <a:gd name="connsiteX529" fmla="*/ 455270 w 743656"/>
              <a:gd name="connsiteY529" fmla="*/ 714550 h 813790"/>
              <a:gd name="connsiteX530" fmla="*/ 459603 w 743656"/>
              <a:gd name="connsiteY530" fmla="*/ 713569 h 813790"/>
              <a:gd name="connsiteX531" fmla="*/ 460617 w 743656"/>
              <a:gd name="connsiteY531" fmla="*/ 713090 h 813790"/>
              <a:gd name="connsiteX532" fmla="*/ 461909 w 743656"/>
              <a:gd name="connsiteY532" fmla="*/ 712473 h 813790"/>
              <a:gd name="connsiteX533" fmla="*/ 463952 w 743656"/>
              <a:gd name="connsiteY533" fmla="*/ 711685 h 813790"/>
              <a:gd name="connsiteX534" fmla="*/ 467599 w 743656"/>
              <a:gd name="connsiteY534" fmla="*/ 709813 h 813790"/>
              <a:gd name="connsiteX535" fmla="*/ 470313 w 743656"/>
              <a:gd name="connsiteY535" fmla="*/ 708408 h 813790"/>
              <a:gd name="connsiteX536" fmla="*/ 475594 w 743656"/>
              <a:gd name="connsiteY536" fmla="*/ 707712 h 813790"/>
              <a:gd name="connsiteX537" fmla="*/ 479388 w 743656"/>
              <a:gd name="connsiteY537" fmla="*/ 708549 h 813790"/>
              <a:gd name="connsiteX538" fmla="*/ 481285 w 743656"/>
              <a:gd name="connsiteY538" fmla="*/ 711527 h 813790"/>
              <a:gd name="connsiteX539" fmla="*/ 482495 w 743656"/>
              <a:gd name="connsiteY539" fmla="*/ 714064 h 813790"/>
              <a:gd name="connsiteX540" fmla="*/ 485749 w 743656"/>
              <a:gd name="connsiteY540" fmla="*/ 714759 h 813790"/>
              <a:gd name="connsiteX541" fmla="*/ 487237 w 743656"/>
              <a:gd name="connsiteY541" fmla="*/ 714884 h 813790"/>
              <a:gd name="connsiteX542" fmla="*/ 488594 w 743656"/>
              <a:gd name="connsiteY542" fmla="*/ 715161 h 813790"/>
              <a:gd name="connsiteX543" fmla="*/ 490343 w 743656"/>
              <a:gd name="connsiteY543" fmla="*/ 715582 h 813790"/>
              <a:gd name="connsiteX544" fmla="*/ 494660 w 743656"/>
              <a:gd name="connsiteY544" fmla="*/ 720605 h 813790"/>
              <a:gd name="connsiteX545" fmla="*/ 495690 w 743656"/>
              <a:gd name="connsiteY545" fmla="*/ 721388 h 813790"/>
              <a:gd name="connsiteX546" fmla="*/ 496132 w 743656"/>
              <a:gd name="connsiteY546" fmla="*/ 721718 h 813790"/>
              <a:gd name="connsiteX547" fmla="*/ 496933 w 743656"/>
              <a:gd name="connsiteY547" fmla="*/ 723018 h 813790"/>
              <a:gd name="connsiteX548" fmla="*/ 497489 w 743656"/>
              <a:gd name="connsiteY548" fmla="*/ 726174 h 813790"/>
              <a:gd name="connsiteX549" fmla="*/ 498290 w 743656"/>
              <a:gd name="connsiteY549" fmla="*/ 726856 h 813790"/>
              <a:gd name="connsiteX550" fmla="*/ 500808 w 743656"/>
              <a:gd name="connsiteY550" fmla="*/ 727348 h 813790"/>
              <a:gd name="connsiteX551" fmla="*/ 504569 w 743656"/>
              <a:gd name="connsiteY551" fmla="*/ 728954 h 813790"/>
              <a:gd name="connsiteX552" fmla="*/ 505305 w 743656"/>
              <a:gd name="connsiteY552" fmla="*/ 729820 h 813790"/>
              <a:gd name="connsiteX553" fmla="*/ 505926 w 743656"/>
              <a:gd name="connsiteY553" fmla="*/ 732854 h 813790"/>
              <a:gd name="connsiteX554" fmla="*/ 507594 w 743656"/>
              <a:gd name="connsiteY554" fmla="*/ 731923 h 813790"/>
              <a:gd name="connsiteX555" fmla="*/ 509621 w 743656"/>
              <a:gd name="connsiteY555" fmla="*/ 732355 h 813790"/>
              <a:gd name="connsiteX556" fmla="*/ 510913 w 743656"/>
              <a:gd name="connsiteY556" fmla="*/ 733158 h 813790"/>
              <a:gd name="connsiteX557" fmla="*/ 512385 w 743656"/>
              <a:gd name="connsiteY557" fmla="*/ 734891 h 813790"/>
              <a:gd name="connsiteX558" fmla="*/ 513971 w 743656"/>
              <a:gd name="connsiteY558" fmla="*/ 735115 h 813790"/>
              <a:gd name="connsiteX559" fmla="*/ 514102 w 743656"/>
              <a:gd name="connsiteY559" fmla="*/ 735136 h 813790"/>
              <a:gd name="connsiteX560" fmla="*/ 520233 w 743656"/>
              <a:gd name="connsiteY560" fmla="*/ 738908 h 813790"/>
              <a:gd name="connsiteX561" fmla="*/ 520381 w 743656"/>
              <a:gd name="connsiteY561" fmla="*/ 738926 h 813790"/>
              <a:gd name="connsiteX562" fmla="*/ 521803 w 743656"/>
              <a:gd name="connsiteY562" fmla="*/ 739090 h 813790"/>
              <a:gd name="connsiteX563" fmla="*/ 522359 w 743656"/>
              <a:gd name="connsiteY563" fmla="*/ 737541 h 813790"/>
              <a:gd name="connsiteX564" fmla="*/ 522359 w 743656"/>
              <a:gd name="connsiteY564" fmla="*/ 736055 h 813790"/>
              <a:gd name="connsiteX565" fmla="*/ 521672 w 743656"/>
              <a:gd name="connsiteY565" fmla="*/ 735064 h 813790"/>
              <a:gd name="connsiteX566" fmla="*/ 522408 w 743656"/>
              <a:gd name="connsiteY566" fmla="*/ 734135 h 813790"/>
              <a:gd name="connsiteX567" fmla="*/ 524632 w 743656"/>
              <a:gd name="connsiteY567" fmla="*/ 733512 h 813790"/>
              <a:gd name="connsiteX568" fmla="*/ 525122 w 743656"/>
              <a:gd name="connsiteY568" fmla="*/ 731779 h 813790"/>
              <a:gd name="connsiteX569" fmla="*/ 525613 w 743656"/>
              <a:gd name="connsiteY569" fmla="*/ 731406 h 813790"/>
              <a:gd name="connsiteX570" fmla="*/ 526905 w 743656"/>
              <a:gd name="connsiteY570" fmla="*/ 733200 h 813790"/>
              <a:gd name="connsiteX571" fmla="*/ 527886 w 743656"/>
              <a:gd name="connsiteY571" fmla="*/ 731527 h 813790"/>
              <a:gd name="connsiteX572" fmla="*/ 528376 w 743656"/>
              <a:gd name="connsiteY572" fmla="*/ 730659 h 813790"/>
              <a:gd name="connsiteX573" fmla="*/ 530339 w 743656"/>
              <a:gd name="connsiteY573" fmla="*/ 730409 h 813790"/>
              <a:gd name="connsiteX574" fmla="*/ 531074 w 743656"/>
              <a:gd name="connsiteY574" fmla="*/ 729338 h 813790"/>
              <a:gd name="connsiteX575" fmla="*/ 532808 w 743656"/>
              <a:gd name="connsiteY575" fmla="*/ 728797 h 813790"/>
              <a:gd name="connsiteX576" fmla="*/ 533036 w 743656"/>
              <a:gd name="connsiteY576" fmla="*/ 727433 h 813790"/>
              <a:gd name="connsiteX577" fmla="*/ 535816 w 743656"/>
              <a:gd name="connsiteY577" fmla="*/ 725388 h 813790"/>
              <a:gd name="connsiteX578" fmla="*/ 536863 w 743656"/>
              <a:gd name="connsiteY578" fmla="*/ 725200 h 813790"/>
              <a:gd name="connsiteX579" fmla="*/ 537533 w 743656"/>
              <a:gd name="connsiteY579" fmla="*/ 724209 h 813790"/>
              <a:gd name="connsiteX580" fmla="*/ 537778 w 743656"/>
              <a:gd name="connsiteY580" fmla="*/ 722969 h 813790"/>
              <a:gd name="connsiteX581" fmla="*/ 546248 w 743656"/>
              <a:gd name="connsiteY581" fmla="*/ 723465 h 813790"/>
              <a:gd name="connsiteX582" fmla="*/ 547066 w 743656"/>
              <a:gd name="connsiteY582" fmla="*/ 722608 h 813790"/>
              <a:gd name="connsiteX583" fmla="*/ 548047 w 743656"/>
              <a:gd name="connsiteY583" fmla="*/ 720562 h 813790"/>
              <a:gd name="connsiteX584" fmla="*/ 548979 w 743656"/>
              <a:gd name="connsiteY584" fmla="*/ 719383 h 813790"/>
              <a:gd name="connsiteX585" fmla="*/ 549976 w 743656"/>
              <a:gd name="connsiteY585" fmla="*/ 718961 h 813790"/>
              <a:gd name="connsiteX586" fmla="*/ 551088 w 743656"/>
              <a:gd name="connsiteY586" fmla="*/ 718432 h 813790"/>
              <a:gd name="connsiteX587" fmla="*/ 552462 w 743656"/>
              <a:gd name="connsiteY587" fmla="*/ 717366 h 813790"/>
              <a:gd name="connsiteX588" fmla="*/ 554097 w 743656"/>
              <a:gd name="connsiteY588" fmla="*/ 715327 h 813790"/>
              <a:gd name="connsiteX589" fmla="*/ 554980 w 743656"/>
              <a:gd name="connsiteY589" fmla="*/ 714903 h 813790"/>
              <a:gd name="connsiteX590" fmla="*/ 556190 w 743656"/>
              <a:gd name="connsiteY590" fmla="*/ 714810 h 813790"/>
              <a:gd name="connsiteX591" fmla="*/ 556582 w 743656"/>
              <a:gd name="connsiteY591" fmla="*/ 715680 h 813790"/>
              <a:gd name="connsiteX592" fmla="*/ 556517 w 743656"/>
              <a:gd name="connsiteY592" fmla="*/ 716869 h 813790"/>
              <a:gd name="connsiteX593" fmla="*/ 556092 w 743656"/>
              <a:gd name="connsiteY593" fmla="*/ 718597 h 813790"/>
              <a:gd name="connsiteX594" fmla="*/ 555078 w 743656"/>
              <a:gd name="connsiteY594" fmla="*/ 719450 h 813790"/>
              <a:gd name="connsiteX595" fmla="*/ 553852 w 743656"/>
              <a:gd name="connsiteY595" fmla="*/ 721818 h 813790"/>
              <a:gd name="connsiteX596" fmla="*/ 553557 w 743656"/>
              <a:gd name="connsiteY596" fmla="*/ 723223 h 813790"/>
              <a:gd name="connsiteX597" fmla="*/ 554865 w 743656"/>
              <a:gd name="connsiteY597" fmla="*/ 725510 h 813790"/>
              <a:gd name="connsiteX598" fmla="*/ 555291 w 743656"/>
              <a:gd name="connsiteY598" fmla="*/ 727678 h 813790"/>
              <a:gd name="connsiteX599" fmla="*/ 555781 w 743656"/>
              <a:gd name="connsiteY599" fmla="*/ 728550 h 813790"/>
              <a:gd name="connsiteX600" fmla="*/ 557400 w 743656"/>
              <a:gd name="connsiteY600" fmla="*/ 730842 h 813790"/>
              <a:gd name="connsiteX601" fmla="*/ 557465 w 743656"/>
              <a:gd name="connsiteY601" fmla="*/ 731925 h 813790"/>
              <a:gd name="connsiteX602" fmla="*/ 557743 w 743656"/>
              <a:gd name="connsiteY602" fmla="*/ 734742 h 813790"/>
              <a:gd name="connsiteX603" fmla="*/ 559918 w 743656"/>
              <a:gd name="connsiteY603" fmla="*/ 738771 h 813790"/>
              <a:gd name="connsiteX604" fmla="*/ 561063 w 743656"/>
              <a:gd name="connsiteY604" fmla="*/ 739867 h 813790"/>
              <a:gd name="connsiteX605" fmla="*/ 565608 w 743656"/>
              <a:gd name="connsiteY605" fmla="*/ 741821 h 813790"/>
              <a:gd name="connsiteX606" fmla="*/ 566769 w 743656"/>
              <a:gd name="connsiteY606" fmla="*/ 741137 h 813790"/>
              <a:gd name="connsiteX607" fmla="*/ 565788 w 743656"/>
              <a:gd name="connsiteY607" fmla="*/ 738290 h 813790"/>
              <a:gd name="connsiteX608" fmla="*/ 566524 w 743656"/>
              <a:gd name="connsiteY608" fmla="*/ 737505 h 813790"/>
              <a:gd name="connsiteX609" fmla="*/ 568601 w 743656"/>
              <a:gd name="connsiteY609" fmla="*/ 735313 h 813790"/>
              <a:gd name="connsiteX610" fmla="*/ 568535 w 743656"/>
              <a:gd name="connsiteY610" fmla="*/ 734446 h 813790"/>
              <a:gd name="connsiteX611" fmla="*/ 569402 w 743656"/>
              <a:gd name="connsiteY611" fmla="*/ 733516 h 813790"/>
              <a:gd name="connsiteX612" fmla="*/ 569222 w 743656"/>
              <a:gd name="connsiteY612" fmla="*/ 732587 h 813790"/>
              <a:gd name="connsiteX613" fmla="*/ 567178 w 743656"/>
              <a:gd name="connsiteY613" fmla="*/ 730424 h 813790"/>
              <a:gd name="connsiteX614" fmla="*/ 567374 w 743656"/>
              <a:gd name="connsiteY614" fmla="*/ 729371 h 813790"/>
              <a:gd name="connsiteX615" fmla="*/ 566377 w 743656"/>
              <a:gd name="connsiteY615" fmla="*/ 727142 h 813790"/>
              <a:gd name="connsiteX616" fmla="*/ 566311 w 743656"/>
              <a:gd name="connsiteY616" fmla="*/ 726028 h 813790"/>
              <a:gd name="connsiteX617" fmla="*/ 566867 w 743656"/>
              <a:gd name="connsiteY617" fmla="*/ 725222 h 813790"/>
              <a:gd name="connsiteX618" fmla="*/ 567914 w 743656"/>
              <a:gd name="connsiteY618" fmla="*/ 724910 h 813790"/>
              <a:gd name="connsiteX619" fmla="*/ 569336 w 743656"/>
              <a:gd name="connsiteY619" fmla="*/ 725157 h 813790"/>
              <a:gd name="connsiteX620" fmla="*/ 571544 w 743656"/>
              <a:gd name="connsiteY620" fmla="*/ 724534 h 813790"/>
              <a:gd name="connsiteX621" fmla="*/ 574683 w 743656"/>
              <a:gd name="connsiteY621" fmla="*/ 722796 h 813790"/>
              <a:gd name="connsiteX622" fmla="*/ 576580 w 743656"/>
              <a:gd name="connsiteY622" fmla="*/ 722917 h 813790"/>
              <a:gd name="connsiteX623" fmla="*/ 576825 w 743656"/>
              <a:gd name="connsiteY623" fmla="*/ 722544 h 813790"/>
              <a:gd name="connsiteX624" fmla="*/ 576089 w 743656"/>
              <a:gd name="connsiteY624" fmla="*/ 721803 h 813790"/>
              <a:gd name="connsiteX625" fmla="*/ 576269 w 743656"/>
              <a:gd name="connsiteY625" fmla="*/ 721368 h 813790"/>
              <a:gd name="connsiteX626" fmla="*/ 580651 w 743656"/>
              <a:gd name="connsiteY626" fmla="*/ 717415 h 813790"/>
              <a:gd name="connsiteX627" fmla="*/ 583595 w 743656"/>
              <a:gd name="connsiteY627" fmla="*/ 719195 h 813790"/>
              <a:gd name="connsiteX628" fmla="*/ 587601 w 743656"/>
              <a:gd name="connsiteY628" fmla="*/ 719387 h 813790"/>
              <a:gd name="connsiteX629" fmla="*/ 592244 w 743656"/>
              <a:gd name="connsiteY629" fmla="*/ 720234 h 813790"/>
              <a:gd name="connsiteX630" fmla="*/ 594779 w 743656"/>
              <a:gd name="connsiteY630" fmla="*/ 720700 h 813790"/>
              <a:gd name="connsiteX631" fmla="*/ 601025 w 743656"/>
              <a:gd name="connsiteY631" fmla="*/ 722554 h 813790"/>
              <a:gd name="connsiteX632" fmla="*/ 605620 w 743656"/>
              <a:gd name="connsiteY632" fmla="*/ 725224 h 813790"/>
              <a:gd name="connsiteX633" fmla="*/ 604426 w 743656"/>
              <a:gd name="connsiteY633" fmla="*/ 731534 h 813790"/>
              <a:gd name="connsiteX634" fmla="*/ 594305 w 743656"/>
              <a:gd name="connsiteY634" fmla="*/ 732239 h 813790"/>
              <a:gd name="connsiteX635" fmla="*/ 588762 w 743656"/>
              <a:gd name="connsiteY635" fmla="*/ 736135 h 813790"/>
              <a:gd name="connsiteX636" fmla="*/ 584151 w 743656"/>
              <a:gd name="connsiteY636" fmla="*/ 737659 h 813790"/>
              <a:gd name="connsiteX637" fmla="*/ 582859 w 743656"/>
              <a:gd name="connsiteY637" fmla="*/ 740957 h 813790"/>
              <a:gd name="connsiteX638" fmla="*/ 579441 w 743656"/>
              <a:gd name="connsiteY638" fmla="*/ 744556 h 813790"/>
              <a:gd name="connsiteX639" fmla="*/ 575697 w 743656"/>
              <a:gd name="connsiteY639" fmla="*/ 743493 h 813790"/>
              <a:gd name="connsiteX640" fmla="*/ 572263 w 743656"/>
              <a:gd name="connsiteY640" fmla="*/ 746486 h 813790"/>
              <a:gd name="connsiteX641" fmla="*/ 571560 w 743656"/>
              <a:gd name="connsiteY641" fmla="*/ 747749 h 813790"/>
              <a:gd name="connsiteX642" fmla="*/ 571413 w 743656"/>
              <a:gd name="connsiteY642" fmla="*/ 747991 h 813790"/>
              <a:gd name="connsiteX643" fmla="*/ 571495 w 743656"/>
              <a:gd name="connsiteY643" fmla="*/ 748533 h 813790"/>
              <a:gd name="connsiteX644" fmla="*/ 571593 w 743656"/>
              <a:gd name="connsiteY644" fmla="*/ 748968 h 813790"/>
              <a:gd name="connsiteX645" fmla="*/ 573375 w 743656"/>
              <a:gd name="connsiteY645" fmla="*/ 750070 h 813790"/>
              <a:gd name="connsiteX646" fmla="*/ 575255 w 743656"/>
              <a:gd name="connsiteY646" fmla="*/ 751715 h 813790"/>
              <a:gd name="connsiteX647" fmla="*/ 577643 w 743656"/>
              <a:gd name="connsiteY647" fmla="*/ 758018 h 813790"/>
              <a:gd name="connsiteX648" fmla="*/ 577774 w 743656"/>
              <a:gd name="connsiteY648" fmla="*/ 759751 h 813790"/>
              <a:gd name="connsiteX649" fmla="*/ 576089 w 743656"/>
              <a:gd name="connsiteY649" fmla="*/ 762547 h 813790"/>
              <a:gd name="connsiteX650" fmla="*/ 576465 w 743656"/>
              <a:gd name="connsiteY650" fmla="*/ 765798 h 813790"/>
              <a:gd name="connsiteX651" fmla="*/ 577496 w 743656"/>
              <a:gd name="connsiteY651" fmla="*/ 768949 h 813790"/>
              <a:gd name="connsiteX652" fmla="*/ 577365 w 743656"/>
              <a:gd name="connsiteY652" fmla="*/ 773275 h 813790"/>
              <a:gd name="connsiteX653" fmla="*/ 577774 w 743656"/>
              <a:gd name="connsiteY653" fmla="*/ 775879 h 813790"/>
              <a:gd name="connsiteX654" fmla="*/ 577545 w 743656"/>
              <a:gd name="connsiteY654" fmla="*/ 778256 h 813790"/>
              <a:gd name="connsiteX655" fmla="*/ 579638 w 743656"/>
              <a:gd name="connsiteY655" fmla="*/ 779796 h 813790"/>
              <a:gd name="connsiteX656" fmla="*/ 581027 w 743656"/>
              <a:gd name="connsiteY656" fmla="*/ 779206 h 813790"/>
              <a:gd name="connsiteX657" fmla="*/ 582123 w 743656"/>
              <a:gd name="connsiteY657" fmla="*/ 777923 h 813790"/>
              <a:gd name="connsiteX658" fmla="*/ 582564 w 743656"/>
              <a:gd name="connsiteY658" fmla="*/ 777407 h 813790"/>
              <a:gd name="connsiteX659" fmla="*/ 582744 w 743656"/>
              <a:gd name="connsiteY659" fmla="*/ 777347 h 813790"/>
              <a:gd name="connsiteX660" fmla="*/ 584657 w 743656"/>
              <a:gd name="connsiteY660" fmla="*/ 776722 h 813790"/>
              <a:gd name="connsiteX661" fmla="*/ 585328 w 743656"/>
              <a:gd name="connsiteY661" fmla="*/ 775421 h 813790"/>
              <a:gd name="connsiteX662" fmla="*/ 586571 w 743656"/>
              <a:gd name="connsiteY662" fmla="*/ 775084 h 813790"/>
              <a:gd name="connsiteX663" fmla="*/ 586930 w 743656"/>
              <a:gd name="connsiteY663" fmla="*/ 774986 h 813790"/>
              <a:gd name="connsiteX664" fmla="*/ 588287 w 743656"/>
              <a:gd name="connsiteY664" fmla="*/ 776343 h 813790"/>
              <a:gd name="connsiteX665" fmla="*/ 588745 w 743656"/>
              <a:gd name="connsiteY665" fmla="*/ 776395 h 813790"/>
              <a:gd name="connsiteX666" fmla="*/ 589448 w 743656"/>
              <a:gd name="connsiteY666" fmla="*/ 776475 h 813790"/>
              <a:gd name="connsiteX667" fmla="*/ 589939 w 743656"/>
              <a:gd name="connsiteY667" fmla="*/ 776529 h 813790"/>
              <a:gd name="connsiteX668" fmla="*/ 590233 w 743656"/>
              <a:gd name="connsiteY668" fmla="*/ 777062 h 813790"/>
              <a:gd name="connsiteX669" fmla="*/ 591051 w 743656"/>
              <a:gd name="connsiteY669" fmla="*/ 778572 h 813790"/>
              <a:gd name="connsiteX670" fmla="*/ 592604 w 743656"/>
              <a:gd name="connsiteY670" fmla="*/ 779657 h 813790"/>
              <a:gd name="connsiteX671" fmla="*/ 593700 w 743656"/>
              <a:gd name="connsiteY671" fmla="*/ 780426 h 813790"/>
              <a:gd name="connsiteX672" fmla="*/ 595515 w 743656"/>
              <a:gd name="connsiteY672" fmla="*/ 780997 h 813790"/>
              <a:gd name="connsiteX673" fmla="*/ 597035 w 743656"/>
              <a:gd name="connsiteY673" fmla="*/ 781472 h 813790"/>
              <a:gd name="connsiteX674" fmla="*/ 597133 w 743656"/>
              <a:gd name="connsiteY674" fmla="*/ 781600 h 813790"/>
              <a:gd name="connsiteX675" fmla="*/ 597771 w 743656"/>
              <a:gd name="connsiteY675" fmla="*/ 782339 h 813790"/>
              <a:gd name="connsiteX676" fmla="*/ 597902 w 743656"/>
              <a:gd name="connsiteY676" fmla="*/ 782897 h 813790"/>
              <a:gd name="connsiteX677" fmla="*/ 598392 w 743656"/>
              <a:gd name="connsiteY677" fmla="*/ 785063 h 813790"/>
              <a:gd name="connsiteX678" fmla="*/ 599684 w 743656"/>
              <a:gd name="connsiteY678" fmla="*/ 786301 h 813790"/>
              <a:gd name="connsiteX679" fmla="*/ 600485 w 743656"/>
              <a:gd name="connsiteY679" fmla="*/ 788095 h 813790"/>
              <a:gd name="connsiteX680" fmla="*/ 601336 w 743656"/>
              <a:gd name="connsiteY680" fmla="*/ 788526 h 813790"/>
              <a:gd name="connsiteX681" fmla="*/ 606012 w 743656"/>
              <a:gd name="connsiteY681" fmla="*/ 786538 h 813790"/>
              <a:gd name="connsiteX682" fmla="*/ 607615 w 743656"/>
              <a:gd name="connsiteY682" fmla="*/ 784430 h 813790"/>
              <a:gd name="connsiteX683" fmla="*/ 608906 w 743656"/>
              <a:gd name="connsiteY683" fmla="*/ 783623 h 813790"/>
              <a:gd name="connsiteX684" fmla="*/ 610345 w 743656"/>
              <a:gd name="connsiteY684" fmla="*/ 777837 h 813790"/>
              <a:gd name="connsiteX685" fmla="*/ 611179 w 743656"/>
              <a:gd name="connsiteY685" fmla="*/ 772576 h 813790"/>
              <a:gd name="connsiteX686" fmla="*/ 615251 w 743656"/>
              <a:gd name="connsiteY686" fmla="*/ 769662 h 813790"/>
              <a:gd name="connsiteX687" fmla="*/ 618341 w 743656"/>
              <a:gd name="connsiteY687" fmla="*/ 769567 h 813790"/>
              <a:gd name="connsiteX688" fmla="*/ 622576 w 743656"/>
              <a:gd name="connsiteY688" fmla="*/ 769260 h 813790"/>
              <a:gd name="connsiteX689" fmla="*/ 621611 w 743656"/>
              <a:gd name="connsiteY689" fmla="*/ 773122 h 813790"/>
              <a:gd name="connsiteX690" fmla="*/ 621350 w 743656"/>
              <a:gd name="connsiteY690" fmla="*/ 773983 h 813790"/>
              <a:gd name="connsiteX691" fmla="*/ 620499 w 743656"/>
              <a:gd name="connsiteY691" fmla="*/ 775815 h 813790"/>
              <a:gd name="connsiteX692" fmla="*/ 620532 w 743656"/>
              <a:gd name="connsiteY692" fmla="*/ 779278 h 813790"/>
              <a:gd name="connsiteX693" fmla="*/ 620254 w 743656"/>
              <a:gd name="connsiteY693" fmla="*/ 782414 h 813790"/>
              <a:gd name="connsiteX694" fmla="*/ 618472 w 743656"/>
              <a:gd name="connsiteY694" fmla="*/ 784991 h 813790"/>
              <a:gd name="connsiteX695" fmla="*/ 618259 w 743656"/>
              <a:gd name="connsiteY695" fmla="*/ 786937 h 813790"/>
              <a:gd name="connsiteX696" fmla="*/ 618815 w 743656"/>
              <a:gd name="connsiteY696" fmla="*/ 788783 h 813790"/>
              <a:gd name="connsiteX697" fmla="*/ 620336 w 743656"/>
              <a:gd name="connsiteY697" fmla="*/ 789125 h 813790"/>
              <a:gd name="connsiteX698" fmla="*/ 622707 w 743656"/>
              <a:gd name="connsiteY698" fmla="*/ 789368 h 813790"/>
              <a:gd name="connsiteX699" fmla="*/ 625454 w 743656"/>
              <a:gd name="connsiteY699" fmla="*/ 791023 h 813790"/>
              <a:gd name="connsiteX700" fmla="*/ 628757 w 743656"/>
              <a:gd name="connsiteY700" fmla="*/ 792467 h 813790"/>
              <a:gd name="connsiteX701" fmla="*/ 630621 w 743656"/>
              <a:gd name="connsiteY701" fmla="*/ 792163 h 813790"/>
              <a:gd name="connsiteX702" fmla="*/ 632191 w 743656"/>
              <a:gd name="connsiteY702" fmla="*/ 791422 h 813790"/>
              <a:gd name="connsiteX703" fmla="*/ 635804 w 743656"/>
              <a:gd name="connsiteY703" fmla="*/ 788973 h 813790"/>
              <a:gd name="connsiteX704" fmla="*/ 637129 w 743656"/>
              <a:gd name="connsiteY704" fmla="*/ 788664 h 813790"/>
              <a:gd name="connsiteX705" fmla="*/ 639630 w 743656"/>
              <a:gd name="connsiteY705" fmla="*/ 788799 h 813790"/>
              <a:gd name="connsiteX706" fmla="*/ 641740 w 743656"/>
              <a:gd name="connsiteY706" fmla="*/ 788065 h 813790"/>
              <a:gd name="connsiteX707" fmla="*/ 643326 w 743656"/>
              <a:gd name="connsiteY707" fmla="*/ 787001 h 813790"/>
              <a:gd name="connsiteX708" fmla="*/ 644650 w 743656"/>
              <a:gd name="connsiteY708" fmla="*/ 786692 h 813790"/>
              <a:gd name="connsiteX709" fmla="*/ 645844 w 743656"/>
              <a:gd name="connsiteY709" fmla="*/ 786705 h 813790"/>
              <a:gd name="connsiteX710" fmla="*/ 647005 w 743656"/>
              <a:gd name="connsiteY710" fmla="*/ 787475 h 813790"/>
              <a:gd name="connsiteX711" fmla="*/ 647119 w 743656"/>
              <a:gd name="connsiteY711" fmla="*/ 789424 h 813790"/>
              <a:gd name="connsiteX712" fmla="*/ 646645 w 743656"/>
              <a:gd name="connsiteY712" fmla="*/ 792125 h 813790"/>
              <a:gd name="connsiteX713" fmla="*/ 646972 w 743656"/>
              <a:gd name="connsiteY713" fmla="*/ 794293 h 813790"/>
              <a:gd name="connsiteX714" fmla="*/ 648754 w 743656"/>
              <a:gd name="connsiteY714" fmla="*/ 795503 h 813790"/>
              <a:gd name="connsiteX715" fmla="*/ 649490 w 743656"/>
              <a:gd name="connsiteY715" fmla="*/ 798002 h 813790"/>
              <a:gd name="connsiteX716" fmla="*/ 650602 w 743656"/>
              <a:gd name="connsiteY716" fmla="*/ 799529 h 813790"/>
              <a:gd name="connsiteX717" fmla="*/ 652679 w 743656"/>
              <a:gd name="connsiteY717" fmla="*/ 799660 h 813790"/>
              <a:gd name="connsiteX718" fmla="*/ 655524 w 743656"/>
              <a:gd name="connsiteY718" fmla="*/ 801315 h 813790"/>
              <a:gd name="connsiteX719" fmla="*/ 656750 w 743656"/>
              <a:gd name="connsiteY719" fmla="*/ 800896 h 813790"/>
              <a:gd name="connsiteX720" fmla="*/ 658173 w 743656"/>
              <a:gd name="connsiteY720" fmla="*/ 798640 h 813790"/>
              <a:gd name="connsiteX721" fmla="*/ 663503 w 743656"/>
              <a:gd name="connsiteY721" fmla="*/ 792747 h 813790"/>
              <a:gd name="connsiteX722" fmla="*/ 665465 w 743656"/>
              <a:gd name="connsiteY722" fmla="*/ 790712 h 813790"/>
              <a:gd name="connsiteX723" fmla="*/ 667804 w 743656"/>
              <a:gd name="connsiteY723" fmla="*/ 789656 h 813790"/>
              <a:gd name="connsiteX724" fmla="*/ 670420 w 743656"/>
              <a:gd name="connsiteY724" fmla="*/ 789576 h 813790"/>
              <a:gd name="connsiteX725" fmla="*/ 673755 w 743656"/>
              <a:gd name="connsiteY725" fmla="*/ 789952 h 813790"/>
              <a:gd name="connsiteX726" fmla="*/ 676045 w 743656"/>
              <a:gd name="connsiteY726" fmla="*/ 792362 h 813790"/>
              <a:gd name="connsiteX727" fmla="*/ 676960 w 743656"/>
              <a:gd name="connsiteY727" fmla="*/ 792434 h 813790"/>
              <a:gd name="connsiteX728" fmla="*/ 677582 w 743656"/>
              <a:gd name="connsiteY728" fmla="*/ 792483 h 813790"/>
              <a:gd name="connsiteX729" fmla="*/ 678759 w 743656"/>
              <a:gd name="connsiteY729" fmla="*/ 795825 h 813790"/>
              <a:gd name="connsiteX730" fmla="*/ 678268 w 743656"/>
              <a:gd name="connsiteY730" fmla="*/ 798429 h 813790"/>
              <a:gd name="connsiteX731" fmla="*/ 679789 w 743656"/>
              <a:gd name="connsiteY731" fmla="*/ 799746 h 813790"/>
              <a:gd name="connsiteX732" fmla="*/ 680509 w 743656"/>
              <a:gd name="connsiteY732" fmla="*/ 800621 h 813790"/>
              <a:gd name="connsiteX733" fmla="*/ 681670 w 743656"/>
              <a:gd name="connsiteY733" fmla="*/ 801391 h 813790"/>
              <a:gd name="connsiteX734" fmla="*/ 683501 w 743656"/>
              <a:gd name="connsiteY734" fmla="*/ 801737 h 813790"/>
              <a:gd name="connsiteX735" fmla="*/ 688308 w 743656"/>
              <a:gd name="connsiteY735" fmla="*/ 801465 h 813790"/>
              <a:gd name="connsiteX736" fmla="*/ 689960 w 743656"/>
              <a:gd name="connsiteY736" fmla="*/ 801159 h 813790"/>
              <a:gd name="connsiteX737" fmla="*/ 692036 w 743656"/>
              <a:gd name="connsiteY737" fmla="*/ 800966 h 813790"/>
              <a:gd name="connsiteX738" fmla="*/ 692984 w 743656"/>
              <a:gd name="connsiteY738" fmla="*/ 801843 h 813790"/>
              <a:gd name="connsiteX739" fmla="*/ 695584 w 743656"/>
              <a:gd name="connsiteY739" fmla="*/ 802088 h 813790"/>
              <a:gd name="connsiteX740" fmla="*/ 697007 w 743656"/>
              <a:gd name="connsiteY740" fmla="*/ 804052 h 813790"/>
              <a:gd name="connsiteX741" fmla="*/ 698004 w 743656"/>
              <a:gd name="connsiteY741" fmla="*/ 805795 h 813790"/>
              <a:gd name="connsiteX742" fmla="*/ 699312 w 743656"/>
              <a:gd name="connsiteY742" fmla="*/ 807541 h 813790"/>
              <a:gd name="connsiteX743" fmla="*/ 700506 w 743656"/>
              <a:gd name="connsiteY743" fmla="*/ 807878 h 813790"/>
              <a:gd name="connsiteX744" fmla="*/ 701634 w 743656"/>
              <a:gd name="connsiteY744" fmla="*/ 809081 h 813790"/>
              <a:gd name="connsiteX745" fmla="*/ 703744 w 743656"/>
              <a:gd name="connsiteY745" fmla="*/ 810404 h 813790"/>
              <a:gd name="connsiteX746" fmla="*/ 705166 w 743656"/>
              <a:gd name="connsiteY746" fmla="*/ 810203 h 813790"/>
              <a:gd name="connsiteX747" fmla="*/ 707357 w 743656"/>
              <a:gd name="connsiteY747" fmla="*/ 810012 h 813790"/>
              <a:gd name="connsiteX748" fmla="*/ 708273 w 743656"/>
              <a:gd name="connsiteY748" fmla="*/ 811429 h 813790"/>
              <a:gd name="connsiteX749" fmla="*/ 709973 w 743656"/>
              <a:gd name="connsiteY749" fmla="*/ 813851 h 813790"/>
              <a:gd name="connsiteX750" fmla="*/ 710333 w 743656"/>
              <a:gd name="connsiteY750" fmla="*/ 812860 h 813790"/>
              <a:gd name="connsiteX751" fmla="*/ 710382 w 743656"/>
              <a:gd name="connsiteY751" fmla="*/ 807533 h 813790"/>
              <a:gd name="connsiteX752" fmla="*/ 710006 w 743656"/>
              <a:gd name="connsiteY752" fmla="*/ 806109 h 813790"/>
              <a:gd name="connsiteX753" fmla="*/ 710186 w 743656"/>
              <a:gd name="connsiteY753" fmla="*/ 802950 h 813790"/>
              <a:gd name="connsiteX754" fmla="*/ 709892 w 743656"/>
              <a:gd name="connsiteY754" fmla="*/ 800402 h 813790"/>
              <a:gd name="connsiteX755" fmla="*/ 709679 w 743656"/>
              <a:gd name="connsiteY755" fmla="*/ 798553 h 813790"/>
              <a:gd name="connsiteX756" fmla="*/ 710971 w 743656"/>
              <a:gd name="connsiteY756" fmla="*/ 796506 h 813790"/>
              <a:gd name="connsiteX757" fmla="*/ 711903 w 743656"/>
              <a:gd name="connsiteY757" fmla="*/ 796256 h 813790"/>
              <a:gd name="connsiteX758" fmla="*/ 713751 w 743656"/>
              <a:gd name="connsiteY758" fmla="*/ 796748 h 813790"/>
              <a:gd name="connsiteX759" fmla="*/ 714176 w 743656"/>
              <a:gd name="connsiteY759" fmla="*/ 796066 h 813790"/>
              <a:gd name="connsiteX760" fmla="*/ 713669 w 743656"/>
              <a:gd name="connsiteY760" fmla="*/ 790245 h 813790"/>
              <a:gd name="connsiteX761" fmla="*/ 714715 w 743656"/>
              <a:gd name="connsiteY761" fmla="*/ 787889 h 813790"/>
              <a:gd name="connsiteX762" fmla="*/ 715696 w 743656"/>
              <a:gd name="connsiteY762" fmla="*/ 787143 h 813790"/>
              <a:gd name="connsiteX763" fmla="*/ 717168 w 743656"/>
              <a:gd name="connsiteY763" fmla="*/ 785096 h 813790"/>
              <a:gd name="connsiteX764" fmla="*/ 719130 w 743656"/>
              <a:gd name="connsiteY764" fmla="*/ 784100 h 813790"/>
              <a:gd name="connsiteX765" fmla="*/ 720046 w 743656"/>
              <a:gd name="connsiteY765" fmla="*/ 781559 h 813790"/>
              <a:gd name="connsiteX766" fmla="*/ 720357 w 743656"/>
              <a:gd name="connsiteY766" fmla="*/ 778833 h 813790"/>
              <a:gd name="connsiteX767" fmla="*/ 722809 w 743656"/>
              <a:gd name="connsiteY767" fmla="*/ 775978 h 813790"/>
              <a:gd name="connsiteX768" fmla="*/ 722319 w 743656"/>
              <a:gd name="connsiteY768" fmla="*/ 775238 h 813790"/>
              <a:gd name="connsiteX769" fmla="*/ 722319 w 743656"/>
              <a:gd name="connsiteY769" fmla="*/ 773674 h 813790"/>
              <a:gd name="connsiteX770" fmla="*/ 722515 w 743656"/>
              <a:gd name="connsiteY770" fmla="*/ 773652 h 813790"/>
              <a:gd name="connsiteX771" fmla="*/ 723300 w 743656"/>
              <a:gd name="connsiteY771" fmla="*/ 773563 h 813790"/>
              <a:gd name="connsiteX772" fmla="*/ 725867 w 743656"/>
              <a:gd name="connsiteY772" fmla="*/ 772070 h 813790"/>
              <a:gd name="connsiteX773" fmla="*/ 726603 w 743656"/>
              <a:gd name="connsiteY773" fmla="*/ 771972 h 813790"/>
              <a:gd name="connsiteX774" fmla="*/ 726799 w 743656"/>
              <a:gd name="connsiteY774" fmla="*/ 771945 h 813790"/>
              <a:gd name="connsiteX775" fmla="*/ 728761 w 743656"/>
              <a:gd name="connsiteY775" fmla="*/ 773246 h 813790"/>
              <a:gd name="connsiteX776" fmla="*/ 730249 w 743656"/>
              <a:gd name="connsiteY776" fmla="*/ 774229 h 813790"/>
              <a:gd name="connsiteX777" fmla="*/ 730772 w 743656"/>
              <a:gd name="connsiteY777" fmla="*/ 774842 h 813790"/>
              <a:gd name="connsiteX778" fmla="*/ 732522 w 743656"/>
              <a:gd name="connsiteY778" fmla="*/ 776888 h 813790"/>
              <a:gd name="connsiteX779" fmla="*/ 733814 w 743656"/>
              <a:gd name="connsiteY779" fmla="*/ 776784 h 813790"/>
              <a:gd name="connsiteX780" fmla="*/ 734925 w 743656"/>
              <a:gd name="connsiteY780" fmla="*/ 775892 h 813790"/>
              <a:gd name="connsiteX781" fmla="*/ 735236 w 743656"/>
              <a:gd name="connsiteY781" fmla="*/ 776184 h 813790"/>
              <a:gd name="connsiteX782" fmla="*/ 735792 w 743656"/>
              <a:gd name="connsiteY782" fmla="*/ 776695 h 813790"/>
              <a:gd name="connsiteX783" fmla="*/ 735416 w 743656"/>
              <a:gd name="connsiteY783" fmla="*/ 778429 h 813790"/>
              <a:gd name="connsiteX784" fmla="*/ 735956 w 743656"/>
              <a:gd name="connsiteY784" fmla="*/ 778972 h 813790"/>
              <a:gd name="connsiteX785" fmla="*/ 737852 w 743656"/>
              <a:gd name="connsiteY785" fmla="*/ 780902 h 813790"/>
              <a:gd name="connsiteX786" fmla="*/ 739291 w 743656"/>
              <a:gd name="connsiteY786" fmla="*/ 781687 h 813790"/>
              <a:gd name="connsiteX787" fmla="*/ 740550 w 743656"/>
              <a:gd name="connsiteY787" fmla="*/ 781858 h 813790"/>
              <a:gd name="connsiteX788" fmla="*/ 740779 w 743656"/>
              <a:gd name="connsiteY788" fmla="*/ 781889 h 813790"/>
              <a:gd name="connsiteX789" fmla="*/ 743837 w 743656"/>
              <a:gd name="connsiteY789" fmla="*/ 782311 h 813790"/>
              <a:gd name="connsiteX790" fmla="*/ 743297 w 743656"/>
              <a:gd name="connsiteY790" fmla="*/ 780620 h 813790"/>
              <a:gd name="connsiteX791" fmla="*/ 742300 w 743656"/>
              <a:gd name="connsiteY791" fmla="*/ 779554 h 813790"/>
              <a:gd name="connsiteX792" fmla="*/ 741090 w 743656"/>
              <a:gd name="connsiteY792" fmla="*/ 776582 h 813790"/>
              <a:gd name="connsiteX793" fmla="*/ 740174 w 743656"/>
              <a:gd name="connsiteY793" fmla="*/ 775516 h 813790"/>
              <a:gd name="connsiteX794" fmla="*/ 740256 w 743656"/>
              <a:gd name="connsiteY794" fmla="*/ 772772 h 813790"/>
              <a:gd name="connsiteX795" fmla="*/ 739798 w 743656"/>
              <a:gd name="connsiteY795" fmla="*/ 771554 h 813790"/>
              <a:gd name="connsiteX796" fmla="*/ 738883 w 743656"/>
              <a:gd name="connsiteY796" fmla="*/ 768429 h 813790"/>
              <a:gd name="connsiteX797" fmla="*/ 737656 w 743656"/>
              <a:gd name="connsiteY797" fmla="*/ 767057 h 813790"/>
              <a:gd name="connsiteX798" fmla="*/ 737427 w 743656"/>
              <a:gd name="connsiteY798" fmla="*/ 765685 h 813790"/>
              <a:gd name="connsiteX799" fmla="*/ 737738 w 743656"/>
              <a:gd name="connsiteY799" fmla="*/ 763170 h 813790"/>
              <a:gd name="connsiteX800" fmla="*/ 738719 w 743656"/>
              <a:gd name="connsiteY800" fmla="*/ 760275 h 813790"/>
              <a:gd name="connsiteX801" fmla="*/ 740632 w 743656"/>
              <a:gd name="connsiteY801" fmla="*/ 756923 h 813790"/>
              <a:gd name="connsiteX802" fmla="*/ 740926 w 743656"/>
              <a:gd name="connsiteY802" fmla="*/ 755474 h 813790"/>
              <a:gd name="connsiteX803" fmla="*/ 740714 w 743656"/>
              <a:gd name="connsiteY803" fmla="*/ 754256 h 813790"/>
              <a:gd name="connsiteX804" fmla="*/ 739177 w 743656"/>
              <a:gd name="connsiteY804" fmla="*/ 752503 h 813790"/>
              <a:gd name="connsiteX805" fmla="*/ 738883 w 743656"/>
              <a:gd name="connsiteY805" fmla="*/ 743511 h 813790"/>
              <a:gd name="connsiteX806" fmla="*/ 737427 w 743656"/>
              <a:gd name="connsiteY806" fmla="*/ 739396 h 813790"/>
              <a:gd name="connsiteX807" fmla="*/ 736446 w 743656"/>
              <a:gd name="connsiteY807" fmla="*/ 735661 h 813790"/>
              <a:gd name="connsiteX808" fmla="*/ 736283 w 743656"/>
              <a:gd name="connsiteY808" fmla="*/ 729565 h 813790"/>
              <a:gd name="connsiteX809" fmla="*/ 739259 w 743656"/>
              <a:gd name="connsiteY809" fmla="*/ 719735 h 813790"/>
              <a:gd name="connsiteX810" fmla="*/ 739111 w 743656"/>
              <a:gd name="connsiteY810" fmla="*/ 716841 h 813790"/>
              <a:gd name="connsiteX811" fmla="*/ 737198 w 743656"/>
              <a:gd name="connsiteY811" fmla="*/ 712877 h 813790"/>
              <a:gd name="connsiteX812" fmla="*/ 736904 w 743656"/>
              <a:gd name="connsiteY812" fmla="*/ 710362 h 813790"/>
              <a:gd name="connsiteX813" fmla="*/ 739030 w 743656"/>
              <a:gd name="connsiteY813" fmla="*/ 706629 h 813790"/>
              <a:gd name="connsiteX814" fmla="*/ 739030 w 743656"/>
              <a:gd name="connsiteY814" fmla="*/ 706020 h 813790"/>
              <a:gd name="connsiteX815" fmla="*/ 739815 w 743656"/>
              <a:gd name="connsiteY815" fmla="*/ 699250 h 813790"/>
              <a:gd name="connsiteX816" fmla="*/ 740272 w 743656"/>
              <a:gd name="connsiteY816" fmla="*/ 692448 h 813790"/>
              <a:gd name="connsiteX817" fmla="*/ 740403 w 743656"/>
              <a:gd name="connsiteY817" fmla="*/ 691661 h 813790"/>
              <a:gd name="connsiteX818" fmla="*/ 737280 w 743656"/>
              <a:gd name="connsiteY818" fmla="*/ 688025 h 813790"/>
              <a:gd name="connsiteX819" fmla="*/ 735858 w 743656"/>
              <a:gd name="connsiteY819" fmla="*/ 686145 h 813790"/>
              <a:gd name="connsiteX820" fmla="*/ 734206 w 743656"/>
              <a:gd name="connsiteY820" fmla="*/ 684272 h 813790"/>
              <a:gd name="connsiteX821" fmla="*/ 732555 w 743656"/>
              <a:gd name="connsiteY821" fmla="*/ 682402 h 813790"/>
              <a:gd name="connsiteX822" fmla="*/ 730985 w 743656"/>
              <a:gd name="connsiteY822" fmla="*/ 680529 h 813790"/>
              <a:gd name="connsiteX823" fmla="*/ 729350 w 743656"/>
              <a:gd name="connsiteY823" fmla="*/ 678659 h 813790"/>
              <a:gd name="connsiteX824" fmla="*/ 727698 w 743656"/>
              <a:gd name="connsiteY824" fmla="*/ 676788 h 813790"/>
              <a:gd name="connsiteX825" fmla="*/ 726047 w 743656"/>
              <a:gd name="connsiteY825" fmla="*/ 674991 h 813790"/>
              <a:gd name="connsiteX826" fmla="*/ 724477 w 743656"/>
              <a:gd name="connsiteY826" fmla="*/ 673119 h 813790"/>
              <a:gd name="connsiteX827" fmla="*/ 723807 w 743656"/>
              <a:gd name="connsiteY827" fmla="*/ 672372 h 813790"/>
              <a:gd name="connsiteX828" fmla="*/ 722826 w 743656"/>
              <a:gd name="connsiteY828" fmla="*/ 671249 h 813790"/>
              <a:gd name="connsiteX829" fmla="*/ 721190 w 743656"/>
              <a:gd name="connsiteY829" fmla="*/ 669378 h 813790"/>
              <a:gd name="connsiteX830" fmla="*/ 719768 w 743656"/>
              <a:gd name="connsiteY830" fmla="*/ 667506 h 813790"/>
              <a:gd name="connsiteX831" fmla="*/ 718116 w 743656"/>
              <a:gd name="connsiteY831" fmla="*/ 665635 h 813790"/>
              <a:gd name="connsiteX832" fmla="*/ 716465 w 743656"/>
              <a:gd name="connsiteY832" fmla="*/ 663763 h 813790"/>
              <a:gd name="connsiteX833" fmla="*/ 714814 w 743656"/>
              <a:gd name="connsiteY833" fmla="*/ 661892 h 813790"/>
              <a:gd name="connsiteX834" fmla="*/ 713244 w 743656"/>
              <a:gd name="connsiteY834" fmla="*/ 660020 h 813790"/>
              <a:gd name="connsiteX835" fmla="*/ 711609 w 743656"/>
              <a:gd name="connsiteY835" fmla="*/ 658150 h 813790"/>
              <a:gd name="connsiteX836" fmla="*/ 709957 w 743656"/>
              <a:gd name="connsiteY836" fmla="*/ 656277 h 813790"/>
              <a:gd name="connsiteX837" fmla="*/ 709205 w 743656"/>
              <a:gd name="connsiteY837" fmla="*/ 655530 h 813790"/>
              <a:gd name="connsiteX838" fmla="*/ 708911 w 743656"/>
              <a:gd name="connsiteY838" fmla="*/ 653658 h 813790"/>
              <a:gd name="connsiteX839" fmla="*/ 708535 w 743656"/>
              <a:gd name="connsiteY839" fmla="*/ 651787 h 813790"/>
              <a:gd name="connsiteX840" fmla="*/ 708240 w 743656"/>
              <a:gd name="connsiteY840" fmla="*/ 649990 h 813790"/>
              <a:gd name="connsiteX841" fmla="*/ 707717 w 743656"/>
              <a:gd name="connsiteY841" fmla="*/ 648120 h 813790"/>
              <a:gd name="connsiteX842" fmla="*/ 707341 w 743656"/>
              <a:gd name="connsiteY842" fmla="*/ 646247 h 813790"/>
              <a:gd name="connsiteX843" fmla="*/ 707030 w 743656"/>
              <a:gd name="connsiteY843" fmla="*/ 644452 h 813790"/>
              <a:gd name="connsiteX844" fmla="*/ 706507 w 743656"/>
              <a:gd name="connsiteY844" fmla="*/ 642580 h 813790"/>
              <a:gd name="connsiteX845" fmla="*/ 706131 w 743656"/>
              <a:gd name="connsiteY845" fmla="*/ 640709 h 813790"/>
              <a:gd name="connsiteX846" fmla="*/ 705837 w 743656"/>
              <a:gd name="connsiteY846" fmla="*/ 638837 h 813790"/>
              <a:gd name="connsiteX847" fmla="*/ 705313 w 743656"/>
              <a:gd name="connsiteY847" fmla="*/ 637040 h 813790"/>
              <a:gd name="connsiteX848" fmla="*/ 704937 w 743656"/>
              <a:gd name="connsiteY848" fmla="*/ 635170 h 813790"/>
              <a:gd name="connsiteX849" fmla="*/ 704643 w 743656"/>
              <a:gd name="connsiteY849" fmla="*/ 633299 h 813790"/>
              <a:gd name="connsiteX850" fmla="*/ 704120 w 743656"/>
              <a:gd name="connsiteY850" fmla="*/ 631502 h 813790"/>
              <a:gd name="connsiteX851" fmla="*/ 703744 w 743656"/>
              <a:gd name="connsiteY851" fmla="*/ 629630 h 813790"/>
              <a:gd name="connsiteX852" fmla="*/ 703449 w 743656"/>
              <a:gd name="connsiteY852" fmla="*/ 627759 h 813790"/>
              <a:gd name="connsiteX853" fmla="*/ 703073 w 743656"/>
              <a:gd name="connsiteY853" fmla="*/ 625887 h 813790"/>
              <a:gd name="connsiteX854" fmla="*/ 702550 w 743656"/>
              <a:gd name="connsiteY854" fmla="*/ 624091 h 813790"/>
              <a:gd name="connsiteX855" fmla="*/ 702239 w 743656"/>
              <a:gd name="connsiteY855" fmla="*/ 622219 h 813790"/>
              <a:gd name="connsiteX856" fmla="*/ 701880 w 743656"/>
              <a:gd name="connsiteY856" fmla="*/ 620349 h 813790"/>
              <a:gd name="connsiteX857" fmla="*/ 701340 w 743656"/>
              <a:gd name="connsiteY857" fmla="*/ 618552 h 813790"/>
              <a:gd name="connsiteX858" fmla="*/ 701046 w 743656"/>
              <a:gd name="connsiteY858" fmla="*/ 616681 h 813790"/>
              <a:gd name="connsiteX859" fmla="*/ 700670 w 743656"/>
              <a:gd name="connsiteY859" fmla="*/ 614809 h 813790"/>
              <a:gd name="connsiteX860" fmla="*/ 700146 w 743656"/>
              <a:gd name="connsiteY860" fmla="*/ 613014 h 813790"/>
              <a:gd name="connsiteX861" fmla="*/ 699770 w 743656"/>
              <a:gd name="connsiteY861" fmla="*/ 611141 h 813790"/>
              <a:gd name="connsiteX862" fmla="*/ 699476 w 743656"/>
              <a:gd name="connsiteY862" fmla="*/ 609271 h 813790"/>
              <a:gd name="connsiteX863" fmla="*/ 698953 w 743656"/>
              <a:gd name="connsiteY863" fmla="*/ 607399 h 813790"/>
              <a:gd name="connsiteX864" fmla="*/ 698577 w 743656"/>
              <a:gd name="connsiteY864" fmla="*/ 605603 h 813790"/>
              <a:gd name="connsiteX865" fmla="*/ 698282 w 743656"/>
              <a:gd name="connsiteY865" fmla="*/ 603731 h 813790"/>
              <a:gd name="connsiteX866" fmla="*/ 697906 w 743656"/>
              <a:gd name="connsiteY866" fmla="*/ 601860 h 813790"/>
              <a:gd name="connsiteX867" fmla="*/ 697383 w 743656"/>
              <a:gd name="connsiteY867" fmla="*/ 599988 h 813790"/>
              <a:gd name="connsiteX868" fmla="*/ 697236 w 743656"/>
              <a:gd name="connsiteY868" fmla="*/ 599465 h 813790"/>
              <a:gd name="connsiteX869" fmla="*/ 695961 w 743656"/>
              <a:gd name="connsiteY869" fmla="*/ 599614 h 813790"/>
              <a:gd name="connsiteX870" fmla="*/ 694456 w 743656"/>
              <a:gd name="connsiteY870" fmla="*/ 599988 h 813790"/>
              <a:gd name="connsiteX871" fmla="*/ 693197 w 743656"/>
              <a:gd name="connsiteY871" fmla="*/ 600513 h 813790"/>
              <a:gd name="connsiteX872" fmla="*/ 691840 w 743656"/>
              <a:gd name="connsiteY872" fmla="*/ 601036 h 813790"/>
              <a:gd name="connsiteX873" fmla="*/ 690941 w 743656"/>
              <a:gd name="connsiteY873" fmla="*/ 601934 h 813790"/>
              <a:gd name="connsiteX874" fmla="*/ 690188 w 743656"/>
              <a:gd name="connsiteY874" fmla="*/ 603057 h 813790"/>
              <a:gd name="connsiteX875" fmla="*/ 689077 w 743656"/>
              <a:gd name="connsiteY875" fmla="*/ 603731 h 813790"/>
              <a:gd name="connsiteX876" fmla="*/ 687343 w 743656"/>
              <a:gd name="connsiteY876" fmla="*/ 603957 h 813790"/>
              <a:gd name="connsiteX877" fmla="*/ 686297 w 743656"/>
              <a:gd name="connsiteY877" fmla="*/ 603132 h 813790"/>
              <a:gd name="connsiteX878" fmla="*/ 685774 w 743656"/>
              <a:gd name="connsiteY878" fmla="*/ 601860 h 813790"/>
              <a:gd name="connsiteX879" fmla="*/ 685038 w 743656"/>
              <a:gd name="connsiteY879" fmla="*/ 600737 h 813790"/>
              <a:gd name="connsiteX880" fmla="*/ 684727 w 743656"/>
              <a:gd name="connsiteY880" fmla="*/ 599241 h 813790"/>
              <a:gd name="connsiteX881" fmla="*/ 684351 w 743656"/>
              <a:gd name="connsiteY881" fmla="*/ 597818 h 813790"/>
              <a:gd name="connsiteX882" fmla="*/ 684204 w 743656"/>
              <a:gd name="connsiteY882" fmla="*/ 596097 h 813790"/>
              <a:gd name="connsiteX883" fmla="*/ 684057 w 743656"/>
              <a:gd name="connsiteY883" fmla="*/ 594450 h 813790"/>
              <a:gd name="connsiteX884" fmla="*/ 683910 w 743656"/>
              <a:gd name="connsiteY884" fmla="*/ 592803 h 813790"/>
              <a:gd name="connsiteX885" fmla="*/ 683305 w 743656"/>
              <a:gd name="connsiteY885" fmla="*/ 591530 h 813790"/>
              <a:gd name="connsiteX886" fmla="*/ 682405 w 743656"/>
              <a:gd name="connsiteY886" fmla="*/ 590557 h 813790"/>
              <a:gd name="connsiteX887" fmla="*/ 681130 w 743656"/>
              <a:gd name="connsiteY887" fmla="*/ 589958 h 813790"/>
              <a:gd name="connsiteX888" fmla="*/ 679871 w 743656"/>
              <a:gd name="connsiteY888" fmla="*/ 589435 h 813790"/>
              <a:gd name="connsiteX889" fmla="*/ 678743 w 743656"/>
              <a:gd name="connsiteY889" fmla="*/ 588686 h 813790"/>
              <a:gd name="connsiteX890" fmla="*/ 677696 w 743656"/>
              <a:gd name="connsiteY890" fmla="*/ 587937 h 813790"/>
              <a:gd name="connsiteX891" fmla="*/ 676797 w 743656"/>
              <a:gd name="connsiteY891" fmla="*/ 586964 h 813790"/>
              <a:gd name="connsiteX892" fmla="*/ 675897 w 743656"/>
              <a:gd name="connsiteY892" fmla="*/ 586067 h 813790"/>
              <a:gd name="connsiteX893" fmla="*/ 675145 w 743656"/>
              <a:gd name="connsiteY893" fmla="*/ 584943 h 813790"/>
              <a:gd name="connsiteX894" fmla="*/ 674622 w 743656"/>
              <a:gd name="connsiteY894" fmla="*/ 583596 h 813790"/>
              <a:gd name="connsiteX895" fmla="*/ 674099 w 743656"/>
              <a:gd name="connsiteY895" fmla="*/ 582324 h 813790"/>
              <a:gd name="connsiteX896" fmla="*/ 673347 w 743656"/>
              <a:gd name="connsiteY896" fmla="*/ 581200 h 813790"/>
              <a:gd name="connsiteX897" fmla="*/ 672676 w 743656"/>
              <a:gd name="connsiteY897" fmla="*/ 580077 h 813790"/>
              <a:gd name="connsiteX898" fmla="*/ 672088 w 743656"/>
              <a:gd name="connsiteY898" fmla="*/ 578805 h 813790"/>
              <a:gd name="connsiteX899" fmla="*/ 671564 w 743656"/>
              <a:gd name="connsiteY899" fmla="*/ 577458 h 813790"/>
              <a:gd name="connsiteX900" fmla="*/ 671025 w 743656"/>
              <a:gd name="connsiteY900" fmla="*/ 576186 h 813790"/>
              <a:gd name="connsiteX901" fmla="*/ 670878 w 743656"/>
              <a:gd name="connsiteY901" fmla="*/ 574539 h 813790"/>
              <a:gd name="connsiteX902" fmla="*/ 670501 w 743656"/>
              <a:gd name="connsiteY902" fmla="*/ 573041 h 813790"/>
              <a:gd name="connsiteX903" fmla="*/ 670354 w 743656"/>
              <a:gd name="connsiteY903" fmla="*/ 571432 h 813790"/>
              <a:gd name="connsiteX904" fmla="*/ 670436 w 743656"/>
              <a:gd name="connsiteY904" fmla="*/ 569524 h 813790"/>
              <a:gd name="connsiteX905" fmla="*/ 670959 w 743656"/>
              <a:gd name="connsiteY905" fmla="*/ 568250 h 813790"/>
              <a:gd name="connsiteX906" fmla="*/ 671712 w 743656"/>
              <a:gd name="connsiteY906" fmla="*/ 567129 h 813790"/>
              <a:gd name="connsiteX907" fmla="*/ 672529 w 743656"/>
              <a:gd name="connsiteY907" fmla="*/ 566080 h 813790"/>
              <a:gd name="connsiteX908" fmla="*/ 673281 w 743656"/>
              <a:gd name="connsiteY908" fmla="*/ 564957 h 813790"/>
              <a:gd name="connsiteX909" fmla="*/ 674033 w 743656"/>
              <a:gd name="connsiteY909" fmla="*/ 563909 h 813790"/>
              <a:gd name="connsiteX910" fmla="*/ 674557 w 743656"/>
              <a:gd name="connsiteY910" fmla="*/ 562562 h 813790"/>
              <a:gd name="connsiteX911" fmla="*/ 675145 w 743656"/>
              <a:gd name="connsiteY911" fmla="*/ 561290 h 813790"/>
              <a:gd name="connsiteX912" fmla="*/ 675521 w 743656"/>
              <a:gd name="connsiteY912" fmla="*/ 559867 h 813790"/>
              <a:gd name="connsiteX913" fmla="*/ 675897 w 743656"/>
              <a:gd name="connsiteY913" fmla="*/ 558371 h 813790"/>
              <a:gd name="connsiteX914" fmla="*/ 675963 w 743656"/>
              <a:gd name="connsiteY914" fmla="*/ 556724 h 813790"/>
              <a:gd name="connsiteX915" fmla="*/ 675979 w 743656"/>
              <a:gd name="connsiteY915" fmla="*/ 556499 h 813790"/>
              <a:gd name="connsiteX916" fmla="*/ 675603 w 743656"/>
              <a:gd name="connsiteY916" fmla="*/ 555078 h 813790"/>
              <a:gd name="connsiteX917" fmla="*/ 675293 w 743656"/>
              <a:gd name="connsiteY917" fmla="*/ 553580 h 813790"/>
              <a:gd name="connsiteX918" fmla="*/ 674557 w 743656"/>
              <a:gd name="connsiteY918" fmla="*/ 552457 h 813790"/>
              <a:gd name="connsiteX919" fmla="*/ 674033 w 743656"/>
              <a:gd name="connsiteY919" fmla="*/ 551184 h 813790"/>
              <a:gd name="connsiteX920" fmla="*/ 673510 w 743656"/>
              <a:gd name="connsiteY920" fmla="*/ 549837 h 813790"/>
              <a:gd name="connsiteX921" fmla="*/ 672971 w 743656"/>
              <a:gd name="connsiteY921" fmla="*/ 548565 h 813790"/>
              <a:gd name="connsiteX922" fmla="*/ 672447 w 743656"/>
              <a:gd name="connsiteY922" fmla="*/ 547218 h 813790"/>
              <a:gd name="connsiteX923" fmla="*/ 672088 w 743656"/>
              <a:gd name="connsiteY923" fmla="*/ 545795 h 813790"/>
              <a:gd name="connsiteX924" fmla="*/ 671564 w 743656"/>
              <a:gd name="connsiteY924" fmla="*/ 544448 h 813790"/>
              <a:gd name="connsiteX925" fmla="*/ 671025 w 743656"/>
              <a:gd name="connsiteY925" fmla="*/ 543176 h 813790"/>
              <a:gd name="connsiteX926" fmla="*/ 670501 w 743656"/>
              <a:gd name="connsiteY926" fmla="*/ 541904 h 813790"/>
              <a:gd name="connsiteX927" fmla="*/ 670142 w 743656"/>
              <a:gd name="connsiteY927" fmla="*/ 540406 h 813790"/>
              <a:gd name="connsiteX928" fmla="*/ 669766 w 743656"/>
              <a:gd name="connsiteY928" fmla="*/ 538908 h 813790"/>
              <a:gd name="connsiteX929" fmla="*/ 669079 w 743656"/>
              <a:gd name="connsiteY929" fmla="*/ 538161 h 813790"/>
              <a:gd name="connsiteX930" fmla="*/ 669014 w 743656"/>
              <a:gd name="connsiteY930" fmla="*/ 537384 h 813790"/>
              <a:gd name="connsiteX931" fmla="*/ 668932 w 743656"/>
              <a:gd name="connsiteY931" fmla="*/ 536663 h 813790"/>
              <a:gd name="connsiteX932" fmla="*/ 668932 w 743656"/>
              <a:gd name="connsiteY932" fmla="*/ 536289 h 813790"/>
              <a:gd name="connsiteX933" fmla="*/ 668556 w 743656"/>
              <a:gd name="connsiteY933" fmla="*/ 534493 h 813790"/>
              <a:gd name="connsiteX934" fmla="*/ 668196 w 743656"/>
              <a:gd name="connsiteY934" fmla="*/ 532621 h 813790"/>
              <a:gd name="connsiteX935" fmla="*/ 667885 w 743656"/>
              <a:gd name="connsiteY935" fmla="*/ 530750 h 813790"/>
              <a:gd name="connsiteX936" fmla="*/ 667738 w 743656"/>
              <a:gd name="connsiteY936" fmla="*/ 528953 h 813790"/>
              <a:gd name="connsiteX937" fmla="*/ 667362 w 743656"/>
              <a:gd name="connsiteY937" fmla="*/ 527083 h 813790"/>
              <a:gd name="connsiteX938" fmla="*/ 667068 w 743656"/>
              <a:gd name="connsiteY938" fmla="*/ 525211 h 813790"/>
              <a:gd name="connsiteX939" fmla="*/ 666692 w 743656"/>
              <a:gd name="connsiteY939" fmla="*/ 523340 h 813790"/>
              <a:gd name="connsiteX940" fmla="*/ 666397 w 743656"/>
              <a:gd name="connsiteY940" fmla="*/ 521543 h 813790"/>
              <a:gd name="connsiteX941" fmla="*/ 666234 w 743656"/>
              <a:gd name="connsiteY941" fmla="*/ 519672 h 813790"/>
              <a:gd name="connsiteX942" fmla="*/ 665874 w 743656"/>
              <a:gd name="connsiteY942" fmla="*/ 517800 h 813790"/>
              <a:gd name="connsiteX943" fmla="*/ 665498 w 743656"/>
              <a:gd name="connsiteY943" fmla="*/ 516003 h 813790"/>
              <a:gd name="connsiteX944" fmla="*/ 665187 w 743656"/>
              <a:gd name="connsiteY944" fmla="*/ 514132 h 813790"/>
              <a:gd name="connsiteX945" fmla="*/ 664828 w 743656"/>
              <a:gd name="connsiteY945" fmla="*/ 512260 h 813790"/>
              <a:gd name="connsiteX946" fmla="*/ 664664 w 743656"/>
              <a:gd name="connsiteY946" fmla="*/ 510390 h 813790"/>
              <a:gd name="connsiteX947" fmla="*/ 664370 w 743656"/>
              <a:gd name="connsiteY947" fmla="*/ 508593 h 813790"/>
              <a:gd name="connsiteX948" fmla="*/ 663994 w 743656"/>
              <a:gd name="connsiteY948" fmla="*/ 506722 h 813790"/>
              <a:gd name="connsiteX949" fmla="*/ 663699 w 743656"/>
              <a:gd name="connsiteY949" fmla="*/ 504850 h 813790"/>
              <a:gd name="connsiteX950" fmla="*/ 663323 w 743656"/>
              <a:gd name="connsiteY950" fmla="*/ 503055 h 813790"/>
              <a:gd name="connsiteX951" fmla="*/ 663242 w 743656"/>
              <a:gd name="connsiteY951" fmla="*/ 502082 h 813790"/>
              <a:gd name="connsiteX952" fmla="*/ 663176 w 743656"/>
              <a:gd name="connsiteY952" fmla="*/ 501182 h 813790"/>
              <a:gd name="connsiteX953" fmla="*/ 662866 w 743656"/>
              <a:gd name="connsiteY953" fmla="*/ 499312 h 813790"/>
              <a:gd name="connsiteX954" fmla="*/ 662506 w 743656"/>
              <a:gd name="connsiteY954" fmla="*/ 497440 h 813790"/>
              <a:gd name="connsiteX955" fmla="*/ 662130 w 743656"/>
              <a:gd name="connsiteY955" fmla="*/ 495644 h 813790"/>
              <a:gd name="connsiteX956" fmla="*/ 661819 w 743656"/>
              <a:gd name="connsiteY956" fmla="*/ 493772 h 813790"/>
              <a:gd name="connsiteX957" fmla="*/ 661672 w 743656"/>
              <a:gd name="connsiteY957" fmla="*/ 491901 h 813790"/>
              <a:gd name="connsiteX958" fmla="*/ 661296 w 743656"/>
              <a:gd name="connsiteY958" fmla="*/ 490104 h 813790"/>
              <a:gd name="connsiteX959" fmla="*/ 661002 w 743656"/>
              <a:gd name="connsiteY959" fmla="*/ 488234 h 813790"/>
              <a:gd name="connsiteX960" fmla="*/ 660625 w 743656"/>
              <a:gd name="connsiteY960" fmla="*/ 486362 h 813790"/>
              <a:gd name="connsiteX961" fmla="*/ 660331 w 743656"/>
              <a:gd name="connsiteY961" fmla="*/ 484491 h 813790"/>
              <a:gd name="connsiteX962" fmla="*/ 660184 w 743656"/>
              <a:gd name="connsiteY962" fmla="*/ 482694 h 813790"/>
              <a:gd name="connsiteX963" fmla="*/ 659808 w 743656"/>
              <a:gd name="connsiteY963" fmla="*/ 480823 h 813790"/>
              <a:gd name="connsiteX964" fmla="*/ 659432 w 743656"/>
              <a:gd name="connsiteY964" fmla="*/ 478951 h 813790"/>
              <a:gd name="connsiteX965" fmla="*/ 659137 w 743656"/>
              <a:gd name="connsiteY965" fmla="*/ 477156 h 813790"/>
              <a:gd name="connsiteX966" fmla="*/ 658761 w 743656"/>
              <a:gd name="connsiteY966" fmla="*/ 475284 h 813790"/>
              <a:gd name="connsiteX967" fmla="*/ 658680 w 743656"/>
              <a:gd name="connsiteY967" fmla="*/ 474610 h 813790"/>
              <a:gd name="connsiteX968" fmla="*/ 658614 w 743656"/>
              <a:gd name="connsiteY968" fmla="*/ 473413 h 813790"/>
              <a:gd name="connsiteX969" fmla="*/ 658304 w 743656"/>
              <a:gd name="connsiteY969" fmla="*/ 471541 h 813790"/>
              <a:gd name="connsiteX970" fmla="*/ 657927 w 743656"/>
              <a:gd name="connsiteY970" fmla="*/ 469745 h 813790"/>
              <a:gd name="connsiteX971" fmla="*/ 657633 w 743656"/>
              <a:gd name="connsiteY971" fmla="*/ 467873 h 813790"/>
              <a:gd name="connsiteX972" fmla="*/ 657257 w 743656"/>
              <a:gd name="connsiteY972" fmla="*/ 466003 h 813790"/>
              <a:gd name="connsiteX973" fmla="*/ 657110 w 743656"/>
              <a:gd name="connsiteY973" fmla="*/ 464206 h 813790"/>
              <a:gd name="connsiteX974" fmla="*/ 656734 w 743656"/>
              <a:gd name="connsiteY974" fmla="*/ 462335 h 813790"/>
              <a:gd name="connsiteX975" fmla="*/ 656440 w 743656"/>
              <a:gd name="connsiteY975" fmla="*/ 460463 h 813790"/>
              <a:gd name="connsiteX976" fmla="*/ 656063 w 743656"/>
              <a:gd name="connsiteY976" fmla="*/ 458592 h 813790"/>
              <a:gd name="connsiteX977" fmla="*/ 655769 w 743656"/>
              <a:gd name="connsiteY977" fmla="*/ 456795 h 813790"/>
              <a:gd name="connsiteX978" fmla="*/ 655606 w 743656"/>
              <a:gd name="connsiteY978" fmla="*/ 454925 h 813790"/>
              <a:gd name="connsiteX979" fmla="*/ 655246 w 743656"/>
              <a:gd name="connsiteY979" fmla="*/ 453052 h 813790"/>
              <a:gd name="connsiteX980" fmla="*/ 654935 w 743656"/>
              <a:gd name="connsiteY980" fmla="*/ 451255 h 813790"/>
              <a:gd name="connsiteX981" fmla="*/ 654559 w 743656"/>
              <a:gd name="connsiteY981" fmla="*/ 449385 h 813790"/>
              <a:gd name="connsiteX982" fmla="*/ 654265 w 743656"/>
              <a:gd name="connsiteY982" fmla="*/ 447513 h 813790"/>
              <a:gd name="connsiteX983" fmla="*/ 654036 w 743656"/>
              <a:gd name="connsiteY983" fmla="*/ 445642 h 813790"/>
              <a:gd name="connsiteX984" fmla="*/ 653742 w 743656"/>
              <a:gd name="connsiteY984" fmla="*/ 443845 h 813790"/>
              <a:gd name="connsiteX985" fmla="*/ 653365 w 743656"/>
              <a:gd name="connsiteY985" fmla="*/ 441974 h 813790"/>
              <a:gd name="connsiteX986" fmla="*/ 653071 w 743656"/>
              <a:gd name="connsiteY986" fmla="*/ 440102 h 813790"/>
              <a:gd name="connsiteX987" fmla="*/ 652695 w 743656"/>
              <a:gd name="connsiteY987" fmla="*/ 438232 h 813790"/>
              <a:gd name="connsiteX988" fmla="*/ 653562 w 743656"/>
              <a:gd name="connsiteY988" fmla="*/ 430525 h 813790"/>
              <a:gd name="connsiteX989" fmla="*/ 653823 w 743656"/>
              <a:gd name="connsiteY989" fmla="*/ 428277 h 813790"/>
              <a:gd name="connsiteX990" fmla="*/ 654036 w 743656"/>
              <a:gd name="connsiteY990" fmla="*/ 427976 h 813790"/>
              <a:gd name="connsiteX991" fmla="*/ 654559 w 743656"/>
              <a:gd name="connsiteY991" fmla="*/ 427229 h 813790"/>
              <a:gd name="connsiteX992" fmla="*/ 655311 w 743656"/>
              <a:gd name="connsiteY992" fmla="*/ 426105 h 813790"/>
              <a:gd name="connsiteX993" fmla="*/ 656063 w 743656"/>
              <a:gd name="connsiteY993" fmla="*/ 425057 h 813790"/>
              <a:gd name="connsiteX994" fmla="*/ 656816 w 743656"/>
              <a:gd name="connsiteY994" fmla="*/ 423936 h 813790"/>
              <a:gd name="connsiteX995" fmla="*/ 657551 w 743656"/>
              <a:gd name="connsiteY995" fmla="*/ 422812 h 813790"/>
              <a:gd name="connsiteX996" fmla="*/ 657960 w 743656"/>
              <a:gd name="connsiteY996" fmla="*/ 421969 h 813790"/>
              <a:gd name="connsiteX997" fmla="*/ 658156 w 743656"/>
              <a:gd name="connsiteY997" fmla="*/ 421540 h 813790"/>
              <a:gd name="connsiteX998" fmla="*/ 658532 w 743656"/>
              <a:gd name="connsiteY998" fmla="*/ 420042 h 813790"/>
              <a:gd name="connsiteX999" fmla="*/ 658532 w 743656"/>
              <a:gd name="connsiteY999" fmla="*/ 418245 h 813790"/>
              <a:gd name="connsiteX1000" fmla="*/ 658238 w 743656"/>
              <a:gd name="connsiteY1000" fmla="*/ 416749 h 813790"/>
              <a:gd name="connsiteX1001" fmla="*/ 657862 w 743656"/>
              <a:gd name="connsiteY1001" fmla="*/ 415252 h 813790"/>
              <a:gd name="connsiteX1002" fmla="*/ 657551 w 743656"/>
              <a:gd name="connsiteY1002" fmla="*/ 413755 h 813790"/>
              <a:gd name="connsiteX1003" fmla="*/ 657339 w 743656"/>
              <a:gd name="connsiteY1003" fmla="*/ 412109 h 813790"/>
              <a:gd name="connsiteX1004" fmla="*/ 657404 w 743656"/>
              <a:gd name="connsiteY1004" fmla="*/ 410237 h 813790"/>
              <a:gd name="connsiteX1005" fmla="*/ 657633 w 743656"/>
              <a:gd name="connsiteY1005" fmla="*/ 408590 h 813790"/>
              <a:gd name="connsiteX1006" fmla="*/ 658009 w 743656"/>
              <a:gd name="connsiteY1006" fmla="*/ 407167 h 813790"/>
              <a:gd name="connsiteX1007" fmla="*/ 658385 w 743656"/>
              <a:gd name="connsiteY1007" fmla="*/ 405671 h 813790"/>
              <a:gd name="connsiteX1008" fmla="*/ 658761 w 743656"/>
              <a:gd name="connsiteY1008" fmla="*/ 404174 h 813790"/>
              <a:gd name="connsiteX1009" fmla="*/ 658974 w 743656"/>
              <a:gd name="connsiteY1009" fmla="*/ 402527 h 813790"/>
              <a:gd name="connsiteX1010" fmla="*/ 658451 w 743656"/>
              <a:gd name="connsiteY1010" fmla="*/ 401255 h 813790"/>
              <a:gd name="connsiteX1011" fmla="*/ 657551 w 743656"/>
              <a:gd name="connsiteY1011" fmla="*/ 400282 h 813790"/>
              <a:gd name="connsiteX1012" fmla="*/ 656063 w 743656"/>
              <a:gd name="connsiteY1012" fmla="*/ 399908 h 813790"/>
              <a:gd name="connsiteX1013" fmla="*/ 654265 w 743656"/>
              <a:gd name="connsiteY1013" fmla="*/ 399908 h 813790"/>
              <a:gd name="connsiteX1014" fmla="*/ 652548 w 743656"/>
              <a:gd name="connsiteY1014" fmla="*/ 399682 h 813790"/>
              <a:gd name="connsiteX1015" fmla="*/ 651272 w 743656"/>
              <a:gd name="connsiteY1015" fmla="*/ 399083 h 813790"/>
              <a:gd name="connsiteX1016" fmla="*/ 650373 w 743656"/>
              <a:gd name="connsiteY1016" fmla="*/ 398186 h 813790"/>
              <a:gd name="connsiteX1017" fmla="*/ 649850 w 743656"/>
              <a:gd name="connsiteY1017" fmla="*/ 396838 h 813790"/>
              <a:gd name="connsiteX1018" fmla="*/ 649850 w 743656"/>
              <a:gd name="connsiteY1018" fmla="*/ 395041 h 813790"/>
              <a:gd name="connsiteX1019" fmla="*/ 650602 w 743656"/>
              <a:gd name="connsiteY1019" fmla="*/ 393920 h 813790"/>
              <a:gd name="connsiteX1020" fmla="*/ 651420 w 743656"/>
              <a:gd name="connsiteY1020" fmla="*/ 392796 h 813790"/>
              <a:gd name="connsiteX1021" fmla="*/ 652172 w 743656"/>
              <a:gd name="connsiteY1021" fmla="*/ 391748 h 813790"/>
              <a:gd name="connsiteX1022" fmla="*/ 652924 w 743656"/>
              <a:gd name="connsiteY1022" fmla="*/ 390625 h 813790"/>
              <a:gd name="connsiteX1023" fmla="*/ 653137 w 743656"/>
              <a:gd name="connsiteY1023" fmla="*/ 388978 h 813790"/>
              <a:gd name="connsiteX1024" fmla="*/ 652777 w 743656"/>
              <a:gd name="connsiteY1024" fmla="*/ 387482 h 813790"/>
              <a:gd name="connsiteX1025" fmla="*/ 652025 w 743656"/>
              <a:gd name="connsiteY1025" fmla="*/ 386359 h 813790"/>
              <a:gd name="connsiteX1026" fmla="*/ 651125 w 743656"/>
              <a:gd name="connsiteY1026" fmla="*/ 385461 h 813790"/>
              <a:gd name="connsiteX1027" fmla="*/ 650079 w 743656"/>
              <a:gd name="connsiteY1027" fmla="*/ 384637 h 813790"/>
              <a:gd name="connsiteX1028" fmla="*/ 648951 w 743656"/>
              <a:gd name="connsiteY1028" fmla="*/ 383888 h 813790"/>
              <a:gd name="connsiteX1029" fmla="*/ 648427 w 743656"/>
              <a:gd name="connsiteY1029" fmla="*/ 382616 h 813790"/>
              <a:gd name="connsiteX1030" fmla="*/ 648051 w 743656"/>
              <a:gd name="connsiteY1030" fmla="*/ 381120 h 813790"/>
              <a:gd name="connsiteX1031" fmla="*/ 647904 w 743656"/>
              <a:gd name="connsiteY1031" fmla="*/ 379472 h 813790"/>
              <a:gd name="connsiteX1032" fmla="*/ 647904 w 743656"/>
              <a:gd name="connsiteY1032" fmla="*/ 377601 h 813790"/>
              <a:gd name="connsiteX1033" fmla="*/ 647986 w 743656"/>
              <a:gd name="connsiteY1033" fmla="*/ 375804 h 813790"/>
              <a:gd name="connsiteX1034" fmla="*/ 647986 w 743656"/>
              <a:gd name="connsiteY1034" fmla="*/ 373934 h 813790"/>
              <a:gd name="connsiteX1035" fmla="*/ 647822 w 743656"/>
              <a:gd name="connsiteY1035" fmla="*/ 372287 h 813790"/>
              <a:gd name="connsiteX1036" fmla="*/ 647675 w 743656"/>
              <a:gd name="connsiteY1036" fmla="*/ 370639 h 813790"/>
              <a:gd name="connsiteX1037" fmla="*/ 647299 w 743656"/>
              <a:gd name="connsiteY1037" fmla="*/ 369143 h 813790"/>
              <a:gd name="connsiteX1038" fmla="*/ 647152 w 743656"/>
              <a:gd name="connsiteY1038" fmla="*/ 367421 h 813790"/>
              <a:gd name="connsiteX1039" fmla="*/ 646776 w 743656"/>
              <a:gd name="connsiteY1039" fmla="*/ 365998 h 813790"/>
              <a:gd name="connsiteX1040" fmla="*/ 646253 w 743656"/>
              <a:gd name="connsiteY1040" fmla="*/ 364651 h 813790"/>
              <a:gd name="connsiteX1041" fmla="*/ 645729 w 743656"/>
              <a:gd name="connsiteY1041" fmla="*/ 363379 h 813790"/>
              <a:gd name="connsiteX1042" fmla="*/ 645435 w 743656"/>
              <a:gd name="connsiteY1042" fmla="*/ 361883 h 813790"/>
              <a:gd name="connsiteX1043" fmla="*/ 645075 w 743656"/>
              <a:gd name="connsiteY1043" fmla="*/ 361122 h 813790"/>
              <a:gd name="connsiteX1044" fmla="*/ 644830 w 743656"/>
              <a:gd name="connsiteY1044" fmla="*/ 360609 h 813790"/>
              <a:gd name="connsiteX1045" fmla="*/ 644536 w 743656"/>
              <a:gd name="connsiteY1045" fmla="*/ 359113 h 813790"/>
              <a:gd name="connsiteX1046" fmla="*/ 644389 w 743656"/>
              <a:gd name="connsiteY1046" fmla="*/ 357466 h 813790"/>
              <a:gd name="connsiteX1047" fmla="*/ 644765 w 743656"/>
              <a:gd name="connsiteY1047" fmla="*/ 355968 h 813790"/>
              <a:gd name="connsiteX1048" fmla="*/ 645141 w 743656"/>
              <a:gd name="connsiteY1048" fmla="*/ 354472 h 813790"/>
              <a:gd name="connsiteX1049" fmla="*/ 645517 w 743656"/>
              <a:gd name="connsiteY1049" fmla="*/ 353661 h 813790"/>
              <a:gd name="connsiteX1050" fmla="*/ 645729 w 743656"/>
              <a:gd name="connsiteY1050" fmla="*/ 353199 h 813790"/>
              <a:gd name="connsiteX1051" fmla="*/ 646334 w 743656"/>
              <a:gd name="connsiteY1051" fmla="*/ 351926 h 813790"/>
              <a:gd name="connsiteX1052" fmla="*/ 646858 w 743656"/>
              <a:gd name="connsiteY1052" fmla="*/ 350654 h 813790"/>
              <a:gd name="connsiteX1053" fmla="*/ 647446 w 743656"/>
              <a:gd name="connsiteY1053" fmla="*/ 349382 h 813790"/>
              <a:gd name="connsiteX1054" fmla="*/ 648051 w 743656"/>
              <a:gd name="connsiteY1054" fmla="*/ 348108 h 813790"/>
              <a:gd name="connsiteX1055" fmla="*/ 648427 w 743656"/>
              <a:gd name="connsiteY1055" fmla="*/ 346612 h 813790"/>
              <a:gd name="connsiteX1056" fmla="*/ 648656 w 743656"/>
              <a:gd name="connsiteY1056" fmla="*/ 344966 h 813790"/>
              <a:gd name="connsiteX1057" fmla="*/ 648656 w 743656"/>
              <a:gd name="connsiteY1057" fmla="*/ 343842 h 813790"/>
              <a:gd name="connsiteX1058" fmla="*/ 648656 w 743656"/>
              <a:gd name="connsiteY1058" fmla="*/ 342346 h 813790"/>
              <a:gd name="connsiteX1059" fmla="*/ 648346 w 743656"/>
              <a:gd name="connsiteY1059" fmla="*/ 340848 h 813790"/>
              <a:gd name="connsiteX1060" fmla="*/ 647986 w 743656"/>
              <a:gd name="connsiteY1060" fmla="*/ 339351 h 813790"/>
              <a:gd name="connsiteX1061" fmla="*/ 647822 w 743656"/>
              <a:gd name="connsiteY1061" fmla="*/ 337704 h 813790"/>
              <a:gd name="connsiteX1062" fmla="*/ 647675 w 743656"/>
              <a:gd name="connsiteY1062" fmla="*/ 336057 h 813790"/>
              <a:gd name="connsiteX1063" fmla="*/ 647446 w 743656"/>
              <a:gd name="connsiteY1063" fmla="*/ 334411 h 813790"/>
              <a:gd name="connsiteX1064" fmla="*/ 647365 w 743656"/>
              <a:gd name="connsiteY1064" fmla="*/ 333979 h 813790"/>
              <a:gd name="connsiteX1065" fmla="*/ 647152 w 743656"/>
              <a:gd name="connsiteY1065" fmla="*/ 332913 h 813790"/>
              <a:gd name="connsiteX1066" fmla="*/ 646629 w 743656"/>
              <a:gd name="connsiteY1066" fmla="*/ 331641 h 813790"/>
              <a:gd name="connsiteX1067" fmla="*/ 646105 w 743656"/>
              <a:gd name="connsiteY1067" fmla="*/ 330294 h 813790"/>
              <a:gd name="connsiteX1068" fmla="*/ 645729 w 743656"/>
              <a:gd name="connsiteY1068" fmla="*/ 328798 h 813790"/>
              <a:gd name="connsiteX1069" fmla="*/ 645729 w 743656"/>
              <a:gd name="connsiteY1069" fmla="*/ 327001 h 813790"/>
              <a:gd name="connsiteX1070" fmla="*/ 646187 w 743656"/>
              <a:gd name="connsiteY1070" fmla="*/ 325503 h 813790"/>
              <a:gd name="connsiteX1071" fmla="*/ 646563 w 743656"/>
              <a:gd name="connsiteY1071" fmla="*/ 324007 h 813790"/>
              <a:gd name="connsiteX1072" fmla="*/ 646776 w 743656"/>
              <a:gd name="connsiteY1072" fmla="*/ 322360 h 813790"/>
              <a:gd name="connsiteX1073" fmla="*/ 646923 w 743656"/>
              <a:gd name="connsiteY1073" fmla="*/ 320713 h 813790"/>
              <a:gd name="connsiteX1074" fmla="*/ 647152 w 743656"/>
              <a:gd name="connsiteY1074" fmla="*/ 319065 h 813790"/>
              <a:gd name="connsiteX1075" fmla="*/ 647234 w 743656"/>
              <a:gd name="connsiteY1075" fmla="*/ 317195 h 813790"/>
              <a:gd name="connsiteX1076" fmla="*/ 646105 w 743656"/>
              <a:gd name="connsiteY1076" fmla="*/ 316446 h 813790"/>
              <a:gd name="connsiteX1077" fmla="*/ 644454 w 743656"/>
              <a:gd name="connsiteY1077" fmla="*/ 316222 h 813790"/>
              <a:gd name="connsiteX1078" fmla="*/ 642819 w 743656"/>
              <a:gd name="connsiteY1078" fmla="*/ 316071 h 813790"/>
              <a:gd name="connsiteX1079" fmla="*/ 640938 w 743656"/>
              <a:gd name="connsiteY1079" fmla="*/ 315998 h 813790"/>
              <a:gd name="connsiteX1080" fmla="*/ 639074 w 743656"/>
              <a:gd name="connsiteY1080" fmla="*/ 315998 h 813790"/>
              <a:gd name="connsiteX1081" fmla="*/ 637423 w 743656"/>
              <a:gd name="connsiteY1081" fmla="*/ 316147 h 813790"/>
              <a:gd name="connsiteX1082" fmla="*/ 635772 w 743656"/>
              <a:gd name="connsiteY1082" fmla="*/ 315923 h 813790"/>
              <a:gd name="connsiteX1083" fmla="*/ 634660 w 743656"/>
              <a:gd name="connsiteY1083" fmla="*/ 315174 h 813790"/>
              <a:gd name="connsiteX1084" fmla="*/ 633760 w 743656"/>
              <a:gd name="connsiteY1084" fmla="*/ 314201 h 813790"/>
              <a:gd name="connsiteX1085" fmla="*/ 633384 w 743656"/>
              <a:gd name="connsiteY1085" fmla="*/ 312778 h 813790"/>
              <a:gd name="connsiteX1086" fmla="*/ 633090 w 743656"/>
              <a:gd name="connsiteY1086" fmla="*/ 311282 h 813790"/>
              <a:gd name="connsiteX1087" fmla="*/ 632926 w 743656"/>
              <a:gd name="connsiteY1087" fmla="*/ 309634 h 813790"/>
              <a:gd name="connsiteX1088" fmla="*/ 632714 w 743656"/>
              <a:gd name="connsiteY1088" fmla="*/ 308287 h 813790"/>
              <a:gd name="connsiteX1089" fmla="*/ 632779 w 743656"/>
              <a:gd name="connsiteY1089" fmla="*/ 306790 h 813790"/>
              <a:gd name="connsiteX1090" fmla="*/ 632779 w 743656"/>
              <a:gd name="connsiteY1090" fmla="*/ 304993 h 813790"/>
              <a:gd name="connsiteX1091" fmla="*/ 632861 w 743656"/>
              <a:gd name="connsiteY1091" fmla="*/ 303123 h 813790"/>
              <a:gd name="connsiteX1092" fmla="*/ 633237 w 743656"/>
              <a:gd name="connsiteY1092" fmla="*/ 301700 h 813790"/>
              <a:gd name="connsiteX1093" fmla="*/ 633613 w 743656"/>
              <a:gd name="connsiteY1093" fmla="*/ 300202 h 813790"/>
              <a:gd name="connsiteX1094" fmla="*/ 633973 w 743656"/>
              <a:gd name="connsiteY1094" fmla="*/ 298706 h 813790"/>
              <a:gd name="connsiteX1095" fmla="*/ 634578 w 743656"/>
              <a:gd name="connsiteY1095" fmla="*/ 297434 h 813790"/>
              <a:gd name="connsiteX1096" fmla="*/ 634954 w 743656"/>
              <a:gd name="connsiteY1096" fmla="*/ 295936 h 813790"/>
              <a:gd name="connsiteX1097" fmla="*/ 635036 w 743656"/>
              <a:gd name="connsiteY1097" fmla="*/ 294139 h 813790"/>
              <a:gd name="connsiteX1098" fmla="*/ 634660 w 743656"/>
              <a:gd name="connsiteY1098" fmla="*/ 292643 h 813790"/>
              <a:gd name="connsiteX1099" fmla="*/ 634136 w 743656"/>
              <a:gd name="connsiteY1099" fmla="*/ 291296 h 813790"/>
              <a:gd name="connsiteX1100" fmla="*/ 633237 w 743656"/>
              <a:gd name="connsiteY1100" fmla="*/ 290398 h 813790"/>
              <a:gd name="connsiteX1101" fmla="*/ 632256 w 743656"/>
              <a:gd name="connsiteY1101" fmla="*/ 289424 h 813790"/>
              <a:gd name="connsiteX1102" fmla="*/ 631357 w 743656"/>
              <a:gd name="connsiteY1102" fmla="*/ 288526 h 813790"/>
              <a:gd name="connsiteX1103" fmla="*/ 630850 w 743656"/>
              <a:gd name="connsiteY1103" fmla="*/ 287216 h 813790"/>
              <a:gd name="connsiteX1104" fmla="*/ 630539 w 743656"/>
              <a:gd name="connsiteY1104" fmla="*/ 285681 h 813790"/>
              <a:gd name="connsiteX1105" fmla="*/ 630915 w 743656"/>
              <a:gd name="connsiteY1105" fmla="*/ 284260 h 813790"/>
              <a:gd name="connsiteX1106" fmla="*/ 631814 w 743656"/>
              <a:gd name="connsiteY1106" fmla="*/ 283361 h 813790"/>
              <a:gd name="connsiteX1107" fmla="*/ 632550 w 743656"/>
              <a:gd name="connsiteY1107" fmla="*/ 282239 h 813790"/>
              <a:gd name="connsiteX1108" fmla="*/ 633531 w 743656"/>
              <a:gd name="connsiteY1108" fmla="*/ 281340 h 813790"/>
              <a:gd name="connsiteX1109" fmla="*/ 633907 w 743656"/>
              <a:gd name="connsiteY1109" fmla="*/ 279843 h 813790"/>
              <a:gd name="connsiteX1110" fmla="*/ 634136 w 743656"/>
              <a:gd name="connsiteY1110" fmla="*/ 278197 h 813790"/>
              <a:gd name="connsiteX1111" fmla="*/ 634136 w 743656"/>
              <a:gd name="connsiteY1111" fmla="*/ 276325 h 813790"/>
              <a:gd name="connsiteX1112" fmla="*/ 634202 w 743656"/>
              <a:gd name="connsiteY1112" fmla="*/ 274529 h 813790"/>
              <a:gd name="connsiteX1113" fmla="*/ 634578 w 743656"/>
              <a:gd name="connsiteY1113" fmla="*/ 273032 h 813790"/>
              <a:gd name="connsiteX1114" fmla="*/ 635183 w 743656"/>
              <a:gd name="connsiteY1114" fmla="*/ 271759 h 813790"/>
              <a:gd name="connsiteX1115" fmla="*/ 635706 w 743656"/>
              <a:gd name="connsiteY1115" fmla="*/ 270487 h 813790"/>
              <a:gd name="connsiteX1116" fmla="*/ 636148 w 743656"/>
              <a:gd name="connsiteY1116" fmla="*/ 268990 h 813790"/>
              <a:gd name="connsiteX1117" fmla="*/ 636671 w 743656"/>
              <a:gd name="connsiteY1117" fmla="*/ 267717 h 813790"/>
              <a:gd name="connsiteX1118" fmla="*/ 636753 w 743656"/>
              <a:gd name="connsiteY1118" fmla="*/ 266220 h 813790"/>
              <a:gd name="connsiteX1119" fmla="*/ 636376 w 743656"/>
              <a:gd name="connsiteY1119" fmla="*/ 264723 h 813790"/>
              <a:gd name="connsiteX1120" fmla="*/ 636000 w 743656"/>
              <a:gd name="connsiteY1120" fmla="*/ 263226 h 813790"/>
              <a:gd name="connsiteX1121" fmla="*/ 635477 w 743656"/>
              <a:gd name="connsiteY1121" fmla="*/ 261954 h 813790"/>
              <a:gd name="connsiteX1122" fmla="*/ 634954 w 743656"/>
              <a:gd name="connsiteY1122" fmla="*/ 260681 h 813790"/>
              <a:gd name="connsiteX1123" fmla="*/ 634431 w 743656"/>
              <a:gd name="connsiteY1123" fmla="*/ 259334 h 813790"/>
              <a:gd name="connsiteX1124" fmla="*/ 633907 w 743656"/>
              <a:gd name="connsiteY1124" fmla="*/ 258060 h 813790"/>
              <a:gd name="connsiteX1125" fmla="*/ 633531 w 743656"/>
              <a:gd name="connsiteY1125" fmla="*/ 256564 h 813790"/>
              <a:gd name="connsiteX1126" fmla="*/ 633531 w 743656"/>
              <a:gd name="connsiteY1126" fmla="*/ 254692 h 813790"/>
              <a:gd name="connsiteX1127" fmla="*/ 633613 w 743656"/>
              <a:gd name="connsiteY1127" fmla="*/ 252897 h 813790"/>
              <a:gd name="connsiteX1128" fmla="*/ 633826 w 743656"/>
              <a:gd name="connsiteY1128" fmla="*/ 251250 h 813790"/>
              <a:gd name="connsiteX1129" fmla="*/ 633678 w 743656"/>
              <a:gd name="connsiteY1129" fmla="*/ 249528 h 813790"/>
              <a:gd name="connsiteX1130" fmla="*/ 633678 w 743656"/>
              <a:gd name="connsiteY1130" fmla="*/ 247731 h 813790"/>
              <a:gd name="connsiteX1131" fmla="*/ 633302 w 743656"/>
              <a:gd name="connsiteY1131" fmla="*/ 246235 h 813790"/>
              <a:gd name="connsiteX1132" fmla="*/ 633008 w 743656"/>
              <a:gd name="connsiteY1132" fmla="*/ 244737 h 813790"/>
              <a:gd name="connsiteX1133" fmla="*/ 632403 w 743656"/>
              <a:gd name="connsiteY1133" fmla="*/ 243465 h 813790"/>
              <a:gd name="connsiteX1134" fmla="*/ 632174 w 743656"/>
              <a:gd name="connsiteY1134" fmla="*/ 242868 h 813790"/>
              <a:gd name="connsiteX1135" fmla="*/ 631880 w 743656"/>
              <a:gd name="connsiteY1135" fmla="*/ 242118 h 813790"/>
              <a:gd name="connsiteX1136" fmla="*/ 631733 w 743656"/>
              <a:gd name="connsiteY1136" fmla="*/ 240471 h 813790"/>
              <a:gd name="connsiteX1137" fmla="*/ 631814 w 743656"/>
              <a:gd name="connsiteY1137" fmla="*/ 238599 h 813790"/>
              <a:gd name="connsiteX1138" fmla="*/ 631962 w 743656"/>
              <a:gd name="connsiteY1138" fmla="*/ 236952 h 813790"/>
              <a:gd name="connsiteX1139" fmla="*/ 632550 w 743656"/>
              <a:gd name="connsiteY1139" fmla="*/ 235680 h 813790"/>
              <a:gd name="connsiteX1140" fmla="*/ 633531 w 743656"/>
              <a:gd name="connsiteY1140" fmla="*/ 234783 h 813790"/>
              <a:gd name="connsiteX1141" fmla="*/ 634431 w 743656"/>
              <a:gd name="connsiteY1141" fmla="*/ 233808 h 813790"/>
              <a:gd name="connsiteX1142" fmla="*/ 635559 w 743656"/>
              <a:gd name="connsiteY1142" fmla="*/ 233134 h 813790"/>
              <a:gd name="connsiteX1143" fmla="*/ 636164 w 743656"/>
              <a:gd name="connsiteY1143" fmla="*/ 232897 h 813790"/>
              <a:gd name="connsiteX1144" fmla="*/ 636900 w 743656"/>
              <a:gd name="connsiteY1144" fmla="*/ 232611 h 813790"/>
              <a:gd name="connsiteX1145" fmla="*/ 638028 w 743656"/>
              <a:gd name="connsiteY1145" fmla="*/ 231862 h 813790"/>
              <a:gd name="connsiteX1146" fmla="*/ 638764 w 743656"/>
              <a:gd name="connsiteY1146" fmla="*/ 230741 h 813790"/>
              <a:gd name="connsiteX1147" fmla="*/ 639516 w 743656"/>
              <a:gd name="connsiteY1147" fmla="*/ 229693 h 813790"/>
              <a:gd name="connsiteX1148" fmla="*/ 639892 w 743656"/>
              <a:gd name="connsiteY1148" fmla="*/ 228195 h 813790"/>
              <a:gd name="connsiteX1149" fmla="*/ 639892 w 743656"/>
              <a:gd name="connsiteY1149" fmla="*/ 226324 h 813790"/>
              <a:gd name="connsiteX1150" fmla="*/ 639745 w 743656"/>
              <a:gd name="connsiteY1150" fmla="*/ 224678 h 813790"/>
              <a:gd name="connsiteX1151" fmla="*/ 639451 w 743656"/>
              <a:gd name="connsiteY1151" fmla="*/ 223180 h 813790"/>
              <a:gd name="connsiteX1152" fmla="*/ 639074 w 743656"/>
              <a:gd name="connsiteY1152" fmla="*/ 221757 h 813790"/>
              <a:gd name="connsiteX1153" fmla="*/ 638698 w 743656"/>
              <a:gd name="connsiteY1153" fmla="*/ 220261 h 813790"/>
              <a:gd name="connsiteX1154" fmla="*/ 638175 w 743656"/>
              <a:gd name="connsiteY1154" fmla="*/ 218914 h 813790"/>
              <a:gd name="connsiteX1155" fmla="*/ 637652 w 743656"/>
              <a:gd name="connsiteY1155" fmla="*/ 217640 h 813790"/>
              <a:gd name="connsiteX1156" fmla="*/ 637129 w 743656"/>
              <a:gd name="connsiteY1156" fmla="*/ 216293 h 813790"/>
              <a:gd name="connsiteX1157" fmla="*/ 636753 w 743656"/>
              <a:gd name="connsiteY1157" fmla="*/ 214870 h 813790"/>
              <a:gd name="connsiteX1158" fmla="*/ 636458 w 743656"/>
              <a:gd name="connsiteY1158" fmla="*/ 213374 h 813790"/>
              <a:gd name="connsiteX1159" fmla="*/ 636981 w 743656"/>
              <a:gd name="connsiteY1159" fmla="*/ 212102 h 813790"/>
              <a:gd name="connsiteX1160" fmla="*/ 637946 w 743656"/>
              <a:gd name="connsiteY1160" fmla="*/ 211203 h 813790"/>
              <a:gd name="connsiteX1161" fmla="*/ 638845 w 743656"/>
              <a:gd name="connsiteY1161" fmla="*/ 210230 h 813790"/>
              <a:gd name="connsiteX1162" fmla="*/ 639189 w 743656"/>
              <a:gd name="connsiteY1162" fmla="*/ 209791 h 813790"/>
              <a:gd name="connsiteX1163" fmla="*/ 639663 w 743656"/>
              <a:gd name="connsiteY1163" fmla="*/ 209182 h 813790"/>
              <a:gd name="connsiteX1164" fmla="*/ 640023 w 743656"/>
              <a:gd name="connsiteY1164" fmla="*/ 208253 h 813790"/>
              <a:gd name="connsiteX1165" fmla="*/ 639205 w 743656"/>
              <a:gd name="connsiteY1165" fmla="*/ 205792 h 813790"/>
              <a:gd name="connsiteX1166" fmla="*/ 640922 w 743656"/>
              <a:gd name="connsiteY1166" fmla="*/ 202942 h 813790"/>
              <a:gd name="connsiteX1167" fmla="*/ 641396 w 743656"/>
              <a:gd name="connsiteY1167" fmla="*/ 201884 h 813790"/>
              <a:gd name="connsiteX1168" fmla="*/ 642067 w 743656"/>
              <a:gd name="connsiteY1168" fmla="*/ 200378 h 813790"/>
              <a:gd name="connsiteX1169" fmla="*/ 642067 w 743656"/>
              <a:gd name="connsiteY1169" fmla="*/ 196673 h 813790"/>
              <a:gd name="connsiteX1170" fmla="*/ 641494 w 743656"/>
              <a:gd name="connsiteY1170" fmla="*/ 193254 h 813790"/>
              <a:gd name="connsiteX1171" fmla="*/ 640072 w 743656"/>
              <a:gd name="connsiteY1171" fmla="*/ 188409 h 813790"/>
              <a:gd name="connsiteX1172" fmla="*/ 639189 w 743656"/>
              <a:gd name="connsiteY1172" fmla="*/ 186941 h 813790"/>
              <a:gd name="connsiteX1173" fmla="*/ 638355 w 743656"/>
              <a:gd name="connsiteY1173" fmla="*/ 185559 h 813790"/>
              <a:gd name="connsiteX1174" fmla="*/ 637210 w 743656"/>
              <a:gd name="connsiteY1174" fmla="*/ 182993 h 813790"/>
              <a:gd name="connsiteX1175" fmla="*/ 637096 w 743656"/>
              <a:gd name="connsiteY1175" fmla="*/ 182825 h 813790"/>
              <a:gd name="connsiteX1176" fmla="*/ 636360 w 743656"/>
              <a:gd name="connsiteY1176" fmla="*/ 181854 h 813790"/>
              <a:gd name="connsiteX1177" fmla="*/ 634938 w 743656"/>
              <a:gd name="connsiteY1177" fmla="*/ 182140 h 813790"/>
              <a:gd name="connsiteX1178" fmla="*/ 634758 w 743656"/>
              <a:gd name="connsiteY1178" fmla="*/ 182226 h 813790"/>
              <a:gd name="connsiteX1179" fmla="*/ 633793 w 743656"/>
              <a:gd name="connsiteY1179" fmla="*/ 182709 h 813790"/>
              <a:gd name="connsiteX1180" fmla="*/ 632648 w 743656"/>
              <a:gd name="connsiteY1180" fmla="*/ 182424 h 813790"/>
              <a:gd name="connsiteX1181" fmla="*/ 631520 w 743656"/>
              <a:gd name="connsiteY1181" fmla="*/ 183279 h 813790"/>
              <a:gd name="connsiteX1182" fmla="*/ 629231 w 743656"/>
              <a:gd name="connsiteY1182" fmla="*/ 182709 h 813790"/>
              <a:gd name="connsiteX1183" fmla="*/ 626664 w 743656"/>
              <a:gd name="connsiteY1183" fmla="*/ 181569 h 813790"/>
              <a:gd name="connsiteX1184" fmla="*/ 623246 w 743656"/>
              <a:gd name="connsiteY1184" fmla="*/ 177864 h 813790"/>
              <a:gd name="connsiteX1185" fmla="*/ 619829 w 743656"/>
              <a:gd name="connsiteY1185" fmla="*/ 176724 h 813790"/>
              <a:gd name="connsiteX1186" fmla="*/ 616689 w 743656"/>
              <a:gd name="connsiteY1186" fmla="*/ 171026 h 813790"/>
              <a:gd name="connsiteX1187" fmla="*/ 614695 w 743656"/>
              <a:gd name="connsiteY1187" fmla="*/ 171310 h 813790"/>
              <a:gd name="connsiteX1188" fmla="*/ 613844 w 743656"/>
              <a:gd name="connsiteY1188" fmla="*/ 168745 h 813790"/>
              <a:gd name="connsiteX1189" fmla="*/ 611850 w 743656"/>
              <a:gd name="connsiteY1189" fmla="*/ 167605 h 813790"/>
              <a:gd name="connsiteX1190" fmla="*/ 608154 w 743656"/>
              <a:gd name="connsiteY1190" fmla="*/ 162760 h 813790"/>
              <a:gd name="connsiteX1191" fmla="*/ 599766 w 743656"/>
              <a:gd name="connsiteY1191" fmla="*/ 151396 h 813790"/>
              <a:gd name="connsiteX1192" fmla="*/ 599308 w 743656"/>
              <a:gd name="connsiteY1192" fmla="*/ 150791 h 813790"/>
              <a:gd name="connsiteX1193" fmla="*/ 575664 w 743656"/>
              <a:gd name="connsiteY1193" fmla="*/ 149938 h 813790"/>
              <a:gd name="connsiteX1194" fmla="*/ 573375 w 743656"/>
              <a:gd name="connsiteY1194" fmla="*/ 142813 h 813790"/>
              <a:gd name="connsiteX1195" fmla="*/ 572427 w 743656"/>
              <a:gd name="connsiteY1195" fmla="*/ 142251 h 813790"/>
              <a:gd name="connsiteX1196" fmla="*/ 568535 w 743656"/>
              <a:gd name="connsiteY1196" fmla="*/ 139963 h 813790"/>
              <a:gd name="connsiteX1197" fmla="*/ 566262 w 743656"/>
              <a:gd name="connsiteY1197" fmla="*/ 135687 h 813790"/>
              <a:gd name="connsiteX1198" fmla="*/ 565968 w 743656"/>
              <a:gd name="connsiteY1198" fmla="*/ 134263 h 813790"/>
              <a:gd name="connsiteX1199" fmla="*/ 566262 w 743656"/>
              <a:gd name="connsiteY1199" fmla="*/ 133124 h 813790"/>
              <a:gd name="connsiteX1200" fmla="*/ 565396 w 743656"/>
              <a:gd name="connsiteY1200" fmla="*/ 131413 h 813790"/>
              <a:gd name="connsiteX1201" fmla="*/ 563973 w 743656"/>
              <a:gd name="connsiteY1201" fmla="*/ 130274 h 813790"/>
              <a:gd name="connsiteX1202" fmla="*/ 561978 w 743656"/>
              <a:gd name="connsiteY1202" fmla="*/ 125999 h 813790"/>
              <a:gd name="connsiteX1203" fmla="*/ 558283 w 743656"/>
              <a:gd name="connsiteY1203" fmla="*/ 124005 h 813790"/>
              <a:gd name="connsiteX1204" fmla="*/ 556860 w 743656"/>
              <a:gd name="connsiteY1204" fmla="*/ 121439 h 813790"/>
              <a:gd name="connsiteX1205" fmla="*/ 551432 w 743656"/>
              <a:gd name="connsiteY1205" fmla="*/ 118875 h 813790"/>
              <a:gd name="connsiteX1206" fmla="*/ 551137 w 743656"/>
              <a:gd name="connsiteY1206" fmla="*/ 118576 h 813790"/>
              <a:gd name="connsiteX1207" fmla="*/ 550009 w 743656"/>
              <a:gd name="connsiteY1207" fmla="*/ 117449 h 813790"/>
              <a:gd name="connsiteX1208" fmla="*/ 548881 w 743656"/>
              <a:gd name="connsiteY1208" fmla="*/ 113175 h 813790"/>
              <a:gd name="connsiteX1209" fmla="*/ 546886 w 743656"/>
              <a:gd name="connsiteY1209" fmla="*/ 109470 h 813790"/>
              <a:gd name="connsiteX1210" fmla="*/ 544466 w 743656"/>
              <a:gd name="connsiteY1210" fmla="*/ 107861 h 813790"/>
              <a:gd name="connsiteX1211" fmla="*/ 543452 w 743656"/>
              <a:gd name="connsiteY1211" fmla="*/ 107191 h 813790"/>
              <a:gd name="connsiteX1212" fmla="*/ 543501 w 743656"/>
              <a:gd name="connsiteY1212" fmla="*/ 106059 h 813790"/>
              <a:gd name="connsiteX1213" fmla="*/ 543747 w 743656"/>
              <a:gd name="connsiteY1213" fmla="*/ 99211 h 813790"/>
              <a:gd name="connsiteX1214" fmla="*/ 542488 w 743656"/>
              <a:gd name="connsiteY1214" fmla="*/ 97813 h 813790"/>
              <a:gd name="connsiteX1215" fmla="*/ 540247 w 743656"/>
              <a:gd name="connsiteY1215" fmla="*/ 99556 h 813790"/>
              <a:gd name="connsiteX1216" fmla="*/ 540117 w 743656"/>
              <a:gd name="connsiteY1216" fmla="*/ 99638 h 813790"/>
              <a:gd name="connsiteX1217" fmla="*/ 540084 w 743656"/>
              <a:gd name="connsiteY1217" fmla="*/ 99823 h 813790"/>
              <a:gd name="connsiteX1218" fmla="*/ 539953 w 743656"/>
              <a:gd name="connsiteY1218" fmla="*/ 100130 h 813790"/>
              <a:gd name="connsiteX1219" fmla="*/ 539937 w 743656"/>
              <a:gd name="connsiteY1219" fmla="*/ 100434 h 813790"/>
              <a:gd name="connsiteX1220" fmla="*/ 539822 w 743656"/>
              <a:gd name="connsiteY1220" fmla="*/ 100529 h 813790"/>
              <a:gd name="connsiteX1221" fmla="*/ 539888 w 743656"/>
              <a:gd name="connsiteY1221" fmla="*/ 100768 h 813790"/>
              <a:gd name="connsiteX1222" fmla="*/ 539839 w 743656"/>
              <a:gd name="connsiteY1222" fmla="*/ 101018 h 813790"/>
              <a:gd name="connsiteX1223" fmla="*/ 539691 w 743656"/>
              <a:gd name="connsiteY1223" fmla="*/ 101118 h 813790"/>
              <a:gd name="connsiteX1224" fmla="*/ 539544 w 743656"/>
              <a:gd name="connsiteY1224" fmla="*/ 101244 h 813790"/>
              <a:gd name="connsiteX1225" fmla="*/ 539381 w 743656"/>
              <a:gd name="connsiteY1225" fmla="*/ 101288 h 813790"/>
              <a:gd name="connsiteX1226" fmla="*/ 539283 w 743656"/>
              <a:gd name="connsiteY1226" fmla="*/ 101445 h 813790"/>
              <a:gd name="connsiteX1227" fmla="*/ 539119 w 743656"/>
              <a:gd name="connsiteY1227" fmla="*/ 101626 h 813790"/>
              <a:gd name="connsiteX1228" fmla="*/ 539005 w 743656"/>
              <a:gd name="connsiteY1228" fmla="*/ 101752 h 813790"/>
              <a:gd name="connsiteX1229" fmla="*/ 538874 w 743656"/>
              <a:gd name="connsiteY1229" fmla="*/ 101947 h 813790"/>
              <a:gd name="connsiteX1230" fmla="*/ 538956 w 743656"/>
              <a:gd name="connsiteY1230" fmla="*/ 102167 h 813790"/>
              <a:gd name="connsiteX1231" fmla="*/ 538939 w 743656"/>
              <a:gd name="connsiteY1231" fmla="*/ 102324 h 813790"/>
              <a:gd name="connsiteX1232" fmla="*/ 538776 w 743656"/>
              <a:gd name="connsiteY1232" fmla="*/ 102373 h 813790"/>
              <a:gd name="connsiteX1233" fmla="*/ 538563 w 743656"/>
              <a:gd name="connsiteY1233" fmla="*/ 102336 h 813790"/>
              <a:gd name="connsiteX1234" fmla="*/ 538220 w 743656"/>
              <a:gd name="connsiteY1234" fmla="*/ 102302 h 813790"/>
              <a:gd name="connsiteX1235" fmla="*/ 538024 w 743656"/>
              <a:gd name="connsiteY1235" fmla="*/ 102131 h 813790"/>
              <a:gd name="connsiteX1236" fmla="*/ 537778 w 743656"/>
              <a:gd name="connsiteY1236" fmla="*/ 102148 h 813790"/>
              <a:gd name="connsiteX1237" fmla="*/ 537615 w 743656"/>
              <a:gd name="connsiteY1237" fmla="*/ 102205 h 813790"/>
              <a:gd name="connsiteX1238" fmla="*/ 537615 w 743656"/>
              <a:gd name="connsiteY1238" fmla="*/ 102444 h 813790"/>
              <a:gd name="connsiteX1239" fmla="*/ 537778 w 743656"/>
              <a:gd name="connsiteY1239" fmla="*/ 102557 h 813790"/>
              <a:gd name="connsiteX1240" fmla="*/ 537975 w 743656"/>
              <a:gd name="connsiteY1240" fmla="*/ 102684 h 813790"/>
              <a:gd name="connsiteX1241" fmla="*/ 538089 w 743656"/>
              <a:gd name="connsiteY1241" fmla="*/ 102857 h 813790"/>
              <a:gd name="connsiteX1242" fmla="*/ 538220 w 743656"/>
              <a:gd name="connsiteY1242" fmla="*/ 103039 h 813790"/>
              <a:gd name="connsiteX1243" fmla="*/ 538154 w 743656"/>
              <a:gd name="connsiteY1243" fmla="*/ 103240 h 813790"/>
              <a:gd name="connsiteX1244" fmla="*/ 538024 w 743656"/>
              <a:gd name="connsiteY1244" fmla="*/ 103359 h 813790"/>
              <a:gd name="connsiteX1245" fmla="*/ 537795 w 743656"/>
              <a:gd name="connsiteY1245" fmla="*/ 103466 h 813790"/>
              <a:gd name="connsiteX1246" fmla="*/ 537697 w 743656"/>
              <a:gd name="connsiteY1246" fmla="*/ 103605 h 813790"/>
              <a:gd name="connsiteX1247" fmla="*/ 537500 w 743656"/>
              <a:gd name="connsiteY1247" fmla="*/ 103673 h 813790"/>
              <a:gd name="connsiteX1248" fmla="*/ 537386 w 743656"/>
              <a:gd name="connsiteY1248" fmla="*/ 103547 h 813790"/>
              <a:gd name="connsiteX1249" fmla="*/ 537206 w 743656"/>
              <a:gd name="connsiteY1249" fmla="*/ 103410 h 813790"/>
              <a:gd name="connsiteX1250" fmla="*/ 536928 w 743656"/>
              <a:gd name="connsiteY1250" fmla="*/ 103278 h 813790"/>
              <a:gd name="connsiteX1251" fmla="*/ 536699 w 743656"/>
              <a:gd name="connsiteY1251" fmla="*/ 103220 h 813790"/>
              <a:gd name="connsiteX1252" fmla="*/ 536438 w 743656"/>
              <a:gd name="connsiteY1252" fmla="*/ 103391 h 813790"/>
              <a:gd name="connsiteX1253" fmla="*/ 536209 w 743656"/>
              <a:gd name="connsiteY1253" fmla="*/ 103404 h 813790"/>
              <a:gd name="connsiteX1254" fmla="*/ 535996 w 743656"/>
              <a:gd name="connsiteY1254" fmla="*/ 103459 h 813790"/>
              <a:gd name="connsiteX1255" fmla="*/ 535702 w 743656"/>
              <a:gd name="connsiteY1255" fmla="*/ 103485 h 813790"/>
              <a:gd name="connsiteX1256" fmla="*/ 535489 w 743656"/>
              <a:gd name="connsiteY1256" fmla="*/ 103541 h 813790"/>
              <a:gd name="connsiteX1257" fmla="*/ 535146 w 743656"/>
              <a:gd name="connsiteY1257" fmla="*/ 103892 h 813790"/>
              <a:gd name="connsiteX1258" fmla="*/ 534950 w 743656"/>
              <a:gd name="connsiteY1258" fmla="*/ 103981 h 813790"/>
              <a:gd name="connsiteX1259" fmla="*/ 534770 w 743656"/>
              <a:gd name="connsiteY1259" fmla="*/ 104056 h 813790"/>
              <a:gd name="connsiteX1260" fmla="*/ 534606 w 743656"/>
              <a:gd name="connsiteY1260" fmla="*/ 104113 h 813790"/>
              <a:gd name="connsiteX1261" fmla="*/ 534328 w 743656"/>
              <a:gd name="connsiteY1261" fmla="*/ 104206 h 813790"/>
              <a:gd name="connsiteX1262" fmla="*/ 534197 w 743656"/>
              <a:gd name="connsiteY1262" fmla="*/ 104326 h 813790"/>
              <a:gd name="connsiteX1263" fmla="*/ 533985 w 743656"/>
              <a:gd name="connsiteY1263" fmla="*/ 104421 h 813790"/>
              <a:gd name="connsiteX1264" fmla="*/ 533870 w 743656"/>
              <a:gd name="connsiteY1264" fmla="*/ 104551 h 813790"/>
              <a:gd name="connsiteX1265" fmla="*/ 533658 w 743656"/>
              <a:gd name="connsiteY1265" fmla="*/ 104721 h 813790"/>
              <a:gd name="connsiteX1266" fmla="*/ 533494 w 743656"/>
              <a:gd name="connsiteY1266" fmla="*/ 104878 h 813790"/>
              <a:gd name="connsiteX1267" fmla="*/ 533396 w 743656"/>
              <a:gd name="connsiteY1267" fmla="*/ 105035 h 813790"/>
              <a:gd name="connsiteX1268" fmla="*/ 533184 w 743656"/>
              <a:gd name="connsiteY1268" fmla="*/ 105104 h 813790"/>
              <a:gd name="connsiteX1269" fmla="*/ 532710 w 743656"/>
              <a:gd name="connsiteY1269" fmla="*/ 105255 h 813790"/>
              <a:gd name="connsiteX1270" fmla="*/ 532530 w 743656"/>
              <a:gd name="connsiteY1270" fmla="*/ 105336 h 813790"/>
              <a:gd name="connsiteX1271" fmla="*/ 532333 w 743656"/>
              <a:gd name="connsiteY1271" fmla="*/ 105459 h 813790"/>
              <a:gd name="connsiteX1272" fmla="*/ 532072 w 743656"/>
              <a:gd name="connsiteY1272" fmla="*/ 105622 h 813790"/>
              <a:gd name="connsiteX1273" fmla="*/ 531859 w 743656"/>
              <a:gd name="connsiteY1273" fmla="*/ 105750 h 813790"/>
              <a:gd name="connsiteX1274" fmla="*/ 531647 w 743656"/>
              <a:gd name="connsiteY1274" fmla="*/ 105864 h 813790"/>
              <a:gd name="connsiteX1275" fmla="*/ 531369 w 743656"/>
              <a:gd name="connsiteY1275" fmla="*/ 105827 h 813790"/>
              <a:gd name="connsiteX1276" fmla="*/ 531025 w 743656"/>
              <a:gd name="connsiteY1276" fmla="*/ 106108 h 813790"/>
              <a:gd name="connsiteX1277" fmla="*/ 530895 w 743656"/>
              <a:gd name="connsiteY1277" fmla="*/ 106227 h 813790"/>
              <a:gd name="connsiteX1278" fmla="*/ 530715 w 743656"/>
              <a:gd name="connsiteY1278" fmla="*/ 106326 h 813790"/>
              <a:gd name="connsiteX1279" fmla="*/ 530502 w 743656"/>
              <a:gd name="connsiteY1279" fmla="*/ 106422 h 813790"/>
              <a:gd name="connsiteX1280" fmla="*/ 530339 w 743656"/>
              <a:gd name="connsiteY1280" fmla="*/ 106510 h 813790"/>
              <a:gd name="connsiteX1281" fmla="*/ 530142 w 743656"/>
              <a:gd name="connsiteY1281" fmla="*/ 106548 h 813790"/>
              <a:gd name="connsiteX1282" fmla="*/ 529930 w 743656"/>
              <a:gd name="connsiteY1282" fmla="*/ 106636 h 813790"/>
              <a:gd name="connsiteX1283" fmla="*/ 529766 w 743656"/>
              <a:gd name="connsiteY1283" fmla="*/ 106667 h 813790"/>
              <a:gd name="connsiteX1284" fmla="*/ 529603 w 743656"/>
              <a:gd name="connsiteY1284" fmla="*/ 106685 h 813790"/>
              <a:gd name="connsiteX1285" fmla="*/ 529390 w 743656"/>
              <a:gd name="connsiteY1285" fmla="*/ 106718 h 813790"/>
              <a:gd name="connsiteX1286" fmla="*/ 529227 w 743656"/>
              <a:gd name="connsiteY1286" fmla="*/ 106903 h 813790"/>
              <a:gd name="connsiteX1287" fmla="*/ 528998 w 743656"/>
              <a:gd name="connsiteY1287" fmla="*/ 106965 h 813790"/>
              <a:gd name="connsiteX1288" fmla="*/ 528687 w 743656"/>
              <a:gd name="connsiteY1288" fmla="*/ 106906 h 813790"/>
              <a:gd name="connsiteX1289" fmla="*/ 528442 w 743656"/>
              <a:gd name="connsiteY1289" fmla="*/ 106937 h 813790"/>
              <a:gd name="connsiteX1290" fmla="*/ 528213 w 743656"/>
              <a:gd name="connsiteY1290" fmla="*/ 106880 h 813790"/>
              <a:gd name="connsiteX1291" fmla="*/ 527984 w 743656"/>
              <a:gd name="connsiteY1291" fmla="*/ 106837 h 813790"/>
              <a:gd name="connsiteX1292" fmla="*/ 527788 w 743656"/>
              <a:gd name="connsiteY1292" fmla="*/ 106805 h 813790"/>
              <a:gd name="connsiteX1293" fmla="*/ 527608 w 743656"/>
              <a:gd name="connsiteY1293" fmla="*/ 106793 h 813790"/>
              <a:gd name="connsiteX1294" fmla="*/ 527444 w 743656"/>
              <a:gd name="connsiteY1294" fmla="*/ 106793 h 813790"/>
              <a:gd name="connsiteX1295" fmla="*/ 527281 w 743656"/>
              <a:gd name="connsiteY1295" fmla="*/ 106842 h 813790"/>
              <a:gd name="connsiteX1296" fmla="*/ 527117 w 743656"/>
              <a:gd name="connsiteY1296" fmla="*/ 106898 h 813790"/>
              <a:gd name="connsiteX1297" fmla="*/ 526888 w 743656"/>
              <a:gd name="connsiteY1297" fmla="*/ 106981 h 813790"/>
              <a:gd name="connsiteX1298" fmla="*/ 526660 w 743656"/>
              <a:gd name="connsiteY1298" fmla="*/ 107006 h 813790"/>
              <a:gd name="connsiteX1299" fmla="*/ 526414 w 743656"/>
              <a:gd name="connsiteY1299" fmla="*/ 107063 h 813790"/>
              <a:gd name="connsiteX1300" fmla="*/ 526136 w 743656"/>
              <a:gd name="connsiteY1300" fmla="*/ 107110 h 813790"/>
              <a:gd name="connsiteX1301" fmla="*/ 525989 w 743656"/>
              <a:gd name="connsiteY1301" fmla="*/ 107169 h 813790"/>
              <a:gd name="connsiteX1302" fmla="*/ 525793 w 743656"/>
              <a:gd name="connsiteY1302" fmla="*/ 107269 h 813790"/>
              <a:gd name="connsiteX1303" fmla="*/ 525515 w 743656"/>
              <a:gd name="connsiteY1303" fmla="*/ 107429 h 813790"/>
              <a:gd name="connsiteX1304" fmla="*/ 525335 w 743656"/>
              <a:gd name="connsiteY1304" fmla="*/ 107558 h 813790"/>
              <a:gd name="connsiteX1305" fmla="*/ 525122 w 743656"/>
              <a:gd name="connsiteY1305" fmla="*/ 107740 h 813790"/>
              <a:gd name="connsiteX1306" fmla="*/ 524959 w 743656"/>
              <a:gd name="connsiteY1306" fmla="*/ 107835 h 813790"/>
              <a:gd name="connsiteX1307" fmla="*/ 524665 w 743656"/>
              <a:gd name="connsiteY1307" fmla="*/ 108020 h 813790"/>
              <a:gd name="connsiteX1308" fmla="*/ 524518 w 743656"/>
              <a:gd name="connsiteY1308" fmla="*/ 108016 h 813790"/>
              <a:gd name="connsiteX1309" fmla="*/ 524354 w 743656"/>
              <a:gd name="connsiteY1309" fmla="*/ 108201 h 813790"/>
              <a:gd name="connsiteX1310" fmla="*/ 524158 w 743656"/>
              <a:gd name="connsiteY1310" fmla="*/ 108330 h 813790"/>
              <a:gd name="connsiteX1311" fmla="*/ 523994 w 743656"/>
              <a:gd name="connsiteY1311" fmla="*/ 108456 h 813790"/>
              <a:gd name="connsiteX1312" fmla="*/ 523733 w 743656"/>
              <a:gd name="connsiteY1312" fmla="*/ 108507 h 813790"/>
              <a:gd name="connsiteX1313" fmla="*/ 523504 w 743656"/>
              <a:gd name="connsiteY1313" fmla="*/ 108477 h 813790"/>
              <a:gd name="connsiteX1314" fmla="*/ 523373 w 743656"/>
              <a:gd name="connsiteY1314" fmla="*/ 108626 h 813790"/>
              <a:gd name="connsiteX1315" fmla="*/ 523340 w 743656"/>
              <a:gd name="connsiteY1315" fmla="*/ 108858 h 813790"/>
              <a:gd name="connsiteX1316" fmla="*/ 523406 w 743656"/>
              <a:gd name="connsiteY1316" fmla="*/ 109027 h 813790"/>
              <a:gd name="connsiteX1317" fmla="*/ 523455 w 743656"/>
              <a:gd name="connsiteY1317" fmla="*/ 109177 h 813790"/>
              <a:gd name="connsiteX1318" fmla="*/ 523455 w 743656"/>
              <a:gd name="connsiteY1318" fmla="*/ 109334 h 813790"/>
              <a:gd name="connsiteX1319" fmla="*/ 523389 w 743656"/>
              <a:gd name="connsiteY1319" fmla="*/ 109485 h 813790"/>
              <a:gd name="connsiteX1320" fmla="*/ 523258 w 743656"/>
              <a:gd name="connsiteY1320" fmla="*/ 109655 h 813790"/>
              <a:gd name="connsiteX1321" fmla="*/ 523079 w 743656"/>
              <a:gd name="connsiteY1321" fmla="*/ 109831 h 813790"/>
              <a:gd name="connsiteX1322" fmla="*/ 522899 w 743656"/>
              <a:gd name="connsiteY1322" fmla="*/ 109938 h 813790"/>
              <a:gd name="connsiteX1323" fmla="*/ 522784 w 743656"/>
              <a:gd name="connsiteY1323" fmla="*/ 110063 h 813790"/>
              <a:gd name="connsiteX1324" fmla="*/ 522801 w 743656"/>
              <a:gd name="connsiteY1324" fmla="*/ 110229 h 813790"/>
              <a:gd name="connsiteX1325" fmla="*/ 522997 w 743656"/>
              <a:gd name="connsiteY1325" fmla="*/ 110351 h 813790"/>
              <a:gd name="connsiteX1326" fmla="*/ 523030 w 743656"/>
              <a:gd name="connsiteY1326" fmla="*/ 110508 h 813790"/>
              <a:gd name="connsiteX1327" fmla="*/ 522980 w 743656"/>
              <a:gd name="connsiteY1327" fmla="*/ 110734 h 813790"/>
              <a:gd name="connsiteX1328" fmla="*/ 522899 w 743656"/>
              <a:gd name="connsiteY1328" fmla="*/ 110853 h 813790"/>
              <a:gd name="connsiteX1329" fmla="*/ 522735 w 743656"/>
              <a:gd name="connsiteY1329" fmla="*/ 110879 h 813790"/>
              <a:gd name="connsiteX1330" fmla="*/ 522604 w 743656"/>
              <a:gd name="connsiteY1330" fmla="*/ 110999 h 813790"/>
              <a:gd name="connsiteX1331" fmla="*/ 522621 w 743656"/>
              <a:gd name="connsiteY1331" fmla="*/ 111215 h 813790"/>
              <a:gd name="connsiteX1332" fmla="*/ 522572 w 743656"/>
              <a:gd name="connsiteY1332" fmla="*/ 111425 h 813790"/>
              <a:gd name="connsiteX1333" fmla="*/ 522555 w 743656"/>
              <a:gd name="connsiteY1333" fmla="*/ 111620 h 813790"/>
              <a:gd name="connsiteX1334" fmla="*/ 522604 w 743656"/>
              <a:gd name="connsiteY1334" fmla="*/ 111770 h 813790"/>
              <a:gd name="connsiteX1335" fmla="*/ 522474 w 743656"/>
              <a:gd name="connsiteY1335" fmla="*/ 111874 h 813790"/>
              <a:gd name="connsiteX1336" fmla="*/ 522277 w 743656"/>
              <a:gd name="connsiteY1336" fmla="*/ 111952 h 813790"/>
              <a:gd name="connsiteX1337" fmla="*/ 522048 w 743656"/>
              <a:gd name="connsiteY1337" fmla="*/ 112102 h 813790"/>
              <a:gd name="connsiteX1338" fmla="*/ 521999 w 743656"/>
              <a:gd name="connsiteY1338" fmla="*/ 112323 h 813790"/>
              <a:gd name="connsiteX1339" fmla="*/ 521918 w 743656"/>
              <a:gd name="connsiteY1339" fmla="*/ 112580 h 813790"/>
              <a:gd name="connsiteX1340" fmla="*/ 521885 w 743656"/>
              <a:gd name="connsiteY1340" fmla="*/ 112850 h 813790"/>
              <a:gd name="connsiteX1341" fmla="*/ 522016 w 743656"/>
              <a:gd name="connsiteY1341" fmla="*/ 112912 h 813790"/>
              <a:gd name="connsiteX1342" fmla="*/ 521885 w 743656"/>
              <a:gd name="connsiteY1342" fmla="*/ 113061 h 813790"/>
              <a:gd name="connsiteX1343" fmla="*/ 522179 w 743656"/>
              <a:gd name="connsiteY1343" fmla="*/ 113345 h 813790"/>
              <a:gd name="connsiteX1344" fmla="*/ 522375 w 743656"/>
              <a:gd name="connsiteY1344" fmla="*/ 113604 h 813790"/>
              <a:gd name="connsiteX1345" fmla="*/ 522179 w 743656"/>
              <a:gd name="connsiteY1345" fmla="*/ 113785 h 813790"/>
              <a:gd name="connsiteX1346" fmla="*/ 521999 w 743656"/>
              <a:gd name="connsiteY1346" fmla="*/ 113801 h 813790"/>
              <a:gd name="connsiteX1347" fmla="*/ 521771 w 743656"/>
              <a:gd name="connsiteY1347" fmla="*/ 113993 h 813790"/>
              <a:gd name="connsiteX1348" fmla="*/ 521689 w 743656"/>
              <a:gd name="connsiteY1348" fmla="*/ 114150 h 813790"/>
              <a:gd name="connsiteX1349" fmla="*/ 521525 w 743656"/>
              <a:gd name="connsiteY1349" fmla="*/ 114199 h 813790"/>
              <a:gd name="connsiteX1350" fmla="*/ 521558 w 743656"/>
              <a:gd name="connsiteY1350" fmla="*/ 114419 h 813790"/>
              <a:gd name="connsiteX1351" fmla="*/ 521443 w 743656"/>
              <a:gd name="connsiteY1351" fmla="*/ 114580 h 813790"/>
              <a:gd name="connsiteX1352" fmla="*/ 521215 w 743656"/>
              <a:gd name="connsiteY1352" fmla="*/ 114758 h 813790"/>
              <a:gd name="connsiteX1353" fmla="*/ 521051 w 743656"/>
              <a:gd name="connsiteY1353" fmla="*/ 114823 h 813790"/>
              <a:gd name="connsiteX1354" fmla="*/ 520953 w 743656"/>
              <a:gd name="connsiteY1354" fmla="*/ 115072 h 813790"/>
              <a:gd name="connsiteX1355" fmla="*/ 520937 w 743656"/>
              <a:gd name="connsiteY1355" fmla="*/ 115301 h 813790"/>
              <a:gd name="connsiteX1356" fmla="*/ 520937 w 743656"/>
              <a:gd name="connsiteY1356" fmla="*/ 115639 h 813790"/>
              <a:gd name="connsiteX1357" fmla="*/ 520855 w 743656"/>
              <a:gd name="connsiteY1357" fmla="*/ 115806 h 813790"/>
              <a:gd name="connsiteX1358" fmla="*/ 520855 w 743656"/>
              <a:gd name="connsiteY1358" fmla="*/ 115956 h 813790"/>
              <a:gd name="connsiteX1359" fmla="*/ 520806 w 743656"/>
              <a:gd name="connsiteY1359" fmla="*/ 116113 h 813790"/>
              <a:gd name="connsiteX1360" fmla="*/ 520642 w 743656"/>
              <a:gd name="connsiteY1360" fmla="*/ 116182 h 813790"/>
              <a:gd name="connsiteX1361" fmla="*/ 520642 w 743656"/>
              <a:gd name="connsiteY1361" fmla="*/ 116368 h 813790"/>
              <a:gd name="connsiteX1362" fmla="*/ 520462 w 743656"/>
              <a:gd name="connsiteY1362" fmla="*/ 116409 h 813790"/>
              <a:gd name="connsiteX1363" fmla="*/ 520413 w 743656"/>
              <a:gd name="connsiteY1363" fmla="*/ 116246 h 813790"/>
              <a:gd name="connsiteX1364" fmla="*/ 520332 w 743656"/>
              <a:gd name="connsiteY1364" fmla="*/ 115932 h 813790"/>
              <a:gd name="connsiteX1365" fmla="*/ 520184 w 743656"/>
              <a:gd name="connsiteY1365" fmla="*/ 115781 h 813790"/>
              <a:gd name="connsiteX1366" fmla="*/ 519890 w 743656"/>
              <a:gd name="connsiteY1366" fmla="*/ 115894 h 813790"/>
              <a:gd name="connsiteX1367" fmla="*/ 519612 w 743656"/>
              <a:gd name="connsiteY1367" fmla="*/ 115875 h 813790"/>
              <a:gd name="connsiteX1368" fmla="*/ 519400 w 743656"/>
              <a:gd name="connsiteY1368" fmla="*/ 115894 h 813790"/>
              <a:gd name="connsiteX1369" fmla="*/ 519285 w 743656"/>
              <a:gd name="connsiteY1369" fmla="*/ 115718 h 813790"/>
              <a:gd name="connsiteX1370" fmla="*/ 519203 w 743656"/>
              <a:gd name="connsiteY1370" fmla="*/ 115492 h 813790"/>
              <a:gd name="connsiteX1371" fmla="*/ 519040 w 743656"/>
              <a:gd name="connsiteY1371" fmla="*/ 115399 h 813790"/>
              <a:gd name="connsiteX1372" fmla="*/ 518860 w 743656"/>
              <a:gd name="connsiteY1372" fmla="*/ 115400 h 813790"/>
              <a:gd name="connsiteX1373" fmla="*/ 518615 w 743656"/>
              <a:gd name="connsiteY1373" fmla="*/ 115379 h 813790"/>
              <a:gd name="connsiteX1374" fmla="*/ 518533 w 743656"/>
              <a:gd name="connsiteY1374" fmla="*/ 115222 h 813790"/>
              <a:gd name="connsiteX1375" fmla="*/ 518402 w 743656"/>
              <a:gd name="connsiteY1375" fmla="*/ 115134 h 813790"/>
              <a:gd name="connsiteX1376" fmla="*/ 518190 w 743656"/>
              <a:gd name="connsiteY1376" fmla="*/ 115052 h 813790"/>
              <a:gd name="connsiteX1377" fmla="*/ 517961 w 743656"/>
              <a:gd name="connsiteY1377" fmla="*/ 114928 h 813790"/>
              <a:gd name="connsiteX1378" fmla="*/ 517748 w 743656"/>
              <a:gd name="connsiteY1378" fmla="*/ 114977 h 813790"/>
              <a:gd name="connsiteX1379" fmla="*/ 517617 w 743656"/>
              <a:gd name="connsiteY1379" fmla="*/ 115096 h 813790"/>
              <a:gd name="connsiteX1380" fmla="*/ 517454 w 743656"/>
              <a:gd name="connsiteY1380" fmla="*/ 115085 h 813790"/>
              <a:gd name="connsiteX1381" fmla="*/ 517307 w 743656"/>
              <a:gd name="connsiteY1381" fmla="*/ 114902 h 813790"/>
              <a:gd name="connsiteX1382" fmla="*/ 517159 w 743656"/>
              <a:gd name="connsiteY1382" fmla="*/ 114853 h 813790"/>
              <a:gd name="connsiteX1383" fmla="*/ 517143 w 743656"/>
              <a:gd name="connsiteY1383" fmla="*/ 115096 h 813790"/>
              <a:gd name="connsiteX1384" fmla="*/ 516947 w 743656"/>
              <a:gd name="connsiteY1384" fmla="*/ 115119 h 813790"/>
              <a:gd name="connsiteX1385" fmla="*/ 516767 w 743656"/>
              <a:gd name="connsiteY1385" fmla="*/ 115090 h 813790"/>
              <a:gd name="connsiteX1386" fmla="*/ 516636 w 743656"/>
              <a:gd name="connsiteY1386" fmla="*/ 114933 h 813790"/>
              <a:gd name="connsiteX1387" fmla="*/ 516603 w 743656"/>
              <a:gd name="connsiteY1387" fmla="*/ 114563 h 813790"/>
              <a:gd name="connsiteX1388" fmla="*/ 516424 w 743656"/>
              <a:gd name="connsiteY1388" fmla="*/ 114318 h 813790"/>
              <a:gd name="connsiteX1389" fmla="*/ 516178 w 743656"/>
              <a:gd name="connsiteY1389" fmla="*/ 114092 h 813790"/>
              <a:gd name="connsiteX1390" fmla="*/ 515900 w 743656"/>
              <a:gd name="connsiteY1390" fmla="*/ 113966 h 813790"/>
              <a:gd name="connsiteX1391" fmla="*/ 515704 w 743656"/>
              <a:gd name="connsiteY1391" fmla="*/ 113986 h 813790"/>
              <a:gd name="connsiteX1392" fmla="*/ 515443 w 743656"/>
              <a:gd name="connsiteY1392" fmla="*/ 114048 h 813790"/>
              <a:gd name="connsiteX1393" fmla="*/ 515295 w 743656"/>
              <a:gd name="connsiteY1393" fmla="*/ 114096 h 813790"/>
              <a:gd name="connsiteX1394" fmla="*/ 515083 w 743656"/>
              <a:gd name="connsiteY1394" fmla="*/ 114172 h 813790"/>
              <a:gd name="connsiteX1395" fmla="*/ 514887 w 743656"/>
              <a:gd name="connsiteY1395" fmla="*/ 114168 h 813790"/>
              <a:gd name="connsiteX1396" fmla="*/ 514838 w 743656"/>
              <a:gd name="connsiteY1396" fmla="*/ 114375 h 813790"/>
              <a:gd name="connsiteX1397" fmla="*/ 514592 w 743656"/>
              <a:gd name="connsiteY1397" fmla="*/ 114437 h 813790"/>
              <a:gd name="connsiteX1398" fmla="*/ 514363 w 743656"/>
              <a:gd name="connsiteY1398" fmla="*/ 114526 h 813790"/>
              <a:gd name="connsiteX1399" fmla="*/ 514282 w 743656"/>
              <a:gd name="connsiteY1399" fmla="*/ 114786 h 813790"/>
              <a:gd name="connsiteX1400" fmla="*/ 514429 w 743656"/>
              <a:gd name="connsiteY1400" fmla="*/ 115000 h 813790"/>
              <a:gd name="connsiteX1401" fmla="*/ 514380 w 743656"/>
              <a:gd name="connsiteY1401" fmla="*/ 115229 h 813790"/>
              <a:gd name="connsiteX1402" fmla="*/ 514282 w 743656"/>
              <a:gd name="connsiteY1402" fmla="*/ 115399 h 813790"/>
              <a:gd name="connsiteX1403" fmla="*/ 514265 w 743656"/>
              <a:gd name="connsiteY1403" fmla="*/ 115593 h 813790"/>
              <a:gd name="connsiteX1404" fmla="*/ 514249 w 743656"/>
              <a:gd name="connsiteY1404" fmla="*/ 115775 h 813790"/>
              <a:gd name="connsiteX1405" fmla="*/ 514053 w 743656"/>
              <a:gd name="connsiteY1405" fmla="*/ 115956 h 813790"/>
              <a:gd name="connsiteX1406" fmla="*/ 514085 w 743656"/>
              <a:gd name="connsiteY1406" fmla="*/ 116171 h 813790"/>
              <a:gd name="connsiteX1407" fmla="*/ 514151 w 743656"/>
              <a:gd name="connsiteY1407" fmla="*/ 116328 h 813790"/>
              <a:gd name="connsiteX1408" fmla="*/ 514020 w 743656"/>
              <a:gd name="connsiteY1408" fmla="*/ 116527 h 813790"/>
              <a:gd name="connsiteX1409" fmla="*/ 514020 w 743656"/>
              <a:gd name="connsiteY1409" fmla="*/ 116728 h 813790"/>
              <a:gd name="connsiteX1410" fmla="*/ 513889 w 743656"/>
              <a:gd name="connsiteY1410" fmla="*/ 116848 h 813790"/>
              <a:gd name="connsiteX1411" fmla="*/ 513791 w 743656"/>
              <a:gd name="connsiteY1411" fmla="*/ 116998 h 813790"/>
              <a:gd name="connsiteX1412" fmla="*/ 513856 w 743656"/>
              <a:gd name="connsiteY1412" fmla="*/ 117150 h 813790"/>
              <a:gd name="connsiteX1413" fmla="*/ 513856 w 743656"/>
              <a:gd name="connsiteY1413" fmla="*/ 117354 h 813790"/>
              <a:gd name="connsiteX1414" fmla="*/ 513611 w 743656"/>
              <a:gd name="connsiteY1414" fmla="*/ 117356 h 813790"/>
              <a:gd name="connsiteX1415" fmla="*/ 513415 w 743656"/>
              <a:gd name="connsiteY1415" fmla="*/ 117305 h 813790"/>
              <a:gd name="connsiteX1416" fmla="*/ 513382 w 743656"/>
              <a:gd name="connsiteY1416" fmla="*/ 117462 h 813790"/>
              <a:gd name="connsiteX1417" fmla="*/ 513464 w 743656"/>
              <a:gd name="connsiteY1417" fmla="*/ 117595 h 813790"/>
              <a:gd name="connsiteX1418" fmla="*/ 513431 w 743656"/>
              <a:gd name="connsiteY1418" fmla="*/ 117802 h 813790"/>
              <a:gd name="connsiteX1419" fmla="*/ 513251 w 743656"/>
              <a:gd name="connsiteY1419" fmla="*/ 117852 h 813790"/>
              <a:gd name="connsiteX1420" fmla="*/ 513006 w 743656"/>
              <a:gd name="connsiteY1420" fmla="*/ 117834 h 813790"/>
              <a:gd name="connsiteX1421" fmla="*/ 512810 w 743656"/>
              <a:gd name="connsiteY1421" fmla="*/ 117721 h 813790"/>
              <a:gd name="connsiteX1422" fmla="*/ 512646 w 743656"/>
              <a:gd name="connsiteY1422" fmla="*/ 117588 h 813790"/>
              <a:gd name="connsiteX1423" fmla="*/ 512450 w 743656"/>
              <a:gd name="connsiteY1423" fmla="*/ 117469 h 813790"/>
              <a:gd name="connsiteX1424" fmla="*/ 512091 w 743656"/>
              <a:gd name="connsiteY1424" fmla="*/ 117407 h 813790"/>
              <a:gd name="connsiteX1425" fmla="*/ 511943 w 743656"/>
              <a:gd name="connsiteY1425" fmla="*/ 117495 h 813790"/>
              <a:gd name="connsiteX1426" fmla="*/ 511780 w 743656"/>
              <a:gd name="connsiteY1426" fmla="*/ 117623 h 813790"/>
              <a:gd name="connsiteX1427" fmla="*/ 511404 w 743656"/>
              <a:gd name="connsiteY1427" fmla="*/ 117539 h 813790"/>
              <a:gd name="connsiteX1428" fmla="*/ 511028 w 743656"/>
              <a:gd name="connsiteY1428" fmla="*/ 117564 h 813790"/>
              <a:gd name="connsiteX1429" fmla="*/ 510635 w 743656"/>
              <a:gd name="connsiteY1429" fmla="*/ 117557 h 813790"/>
              <a:gd name="connsiteX1430" fmla="*/ 510455 w 743656"/>
              <a:gd name="connsiteY1430" fmla="*/ 117649 h 813790"/>
              <a:gd name="connsiteX1431" fmla="*/ 510259 w 743656"/>
              <a:gd name="connsiteY1431" fmla="*/ 117758 h 813790"/>
              <a:gd name="connsiteX1432" fmla="*/ 510079 w 743656"/>
              <a:gd name="connsiteY1432" fmla="*/ 117776 h 813790"/>
              <a:gd name="connsiteX1433" fmla="*/ 510047 w 743656"/>
              <a:gd name="connsiteY1433" fmla="*/ 117971 h 813790"/>
              <a:gd name="connsiteX1434" fmla="*/ 509769 w 743656"/>
              <a:gd name="connsiteY1434" fmla="*/ 117966 h 813790"/>
              <a:gd name="connsiteX1435" fmla="*/ 509769 w 743656"/>
              <a:gd name="connsiteY1435" fmla="*/ 117690 h 813790"/>
              <a:gd name="connsiteX1436" fmla="*/ 509703 w 743656"/>
              <a:gd name="connsiteY1436" fmla="*/ 117513 h 813790"/>
              <a:gd name="connsiteX1437" fmla="*/ 509474 w 743656"/>
              <a:gd name="connsiteY1437" fmla="*/ 117457 h 813790"/>
              <a:gd name="connsiteX1438" fmla="*/ 509311 w 743656"/>
              <a:gd name="connsiteY1438" fmla="*/ 117438 h 813790"/>
              <a:gd name="connsiteX1439" fmla="*/ 509147 w 743656"/>
              <a:gd name="connsiteY1439" fmla="*/ 117431 h 813790"/>
              <a:gd name="connsiteX1440" fmla="*/ 508967 w 743656"/>
              <a:gd name="connsiteY1440" fmla="*/ 117413 h 813790"/>
              <a:gd name="connsiteX1441" fmla="*/ 508837 w 743656"/>
              <a:gd name="connsiteY1441" fmla="*/ 117526 h 813790"/>
              <a:gd name="connsiteX1442" fmla="*/ 508526 w 743656"/>
              <a:gd name="connsiteY1442" fmla="*/ 117820 h 813790"/>
              <a:gd name="connsiteX1443" fmla="*/ 508362 w 743656"/>
              <a:gd name="connsiteY1443" fmla="*/ 118015 h 813790"/>
              <a:gd name="connsiteX1444" fmla="*/ 508215 w 743656"/>
              <a:gd name="connsiteY1444" fmla="*/ 118192 h 813790"/>
              <a:gd name="connsiteX1445" fmla="*/ 507970 w 743656"/>
              <a:gd name="connsiteY1445" fmla="*/ 118165 h 813790"/>
              <a:gd name="connsiteX1446" fmla="*/ 507741 w 743656"/>
              <a:gd name="connsiteY1446" fmla="*/ 118236 h 813790"/>
              <a:gd name="connsiteX1447" fmla="*/ 507627 w 743656"/>
              <a:gd name="connsiteY1447" fmla="*/ 118144 h 813790"/>
              <a:gd name="connsiteX1448" fmla="*/ 507447 w 743656"/>
              <a:gd name="connsiteY1448" fmla="*/ 118229 h 813790"/>
              <a:gd name="connsiteX1449" fmla="*/ 507300 w 743656"/>
              <a:gd name="connsiteY1449" fmla="*/ 118355 h 813790"/>
              <a:gd name="connsiteX1450" fmla="*/ 507152 w 743656"/>
              <a:gd name="connsiteY1450" fmla="*/ 118506 h 813790"/>
              <a:gd name="connsiteX1451" fmla="*/ 506924 w 743656"/>
              <a:gd name="connsiteY1451" fmla="*/ 118587 h 813790"/>
              <a:gd name="connsiteX1452" fmla="*/ 506776 w 743656"/>
              <a:gd name="connsiteY1452" fmla="*/ 118725 h 813790"/>
              <a:gd name="connsiteX1453" fmla="*/ 506580 w 743656"/>
              <a:gd name="connsiteY1453" fmla="*/ 118643 h 813790"/>
              <a:gd name="connsiteX1454" fmla="*/ 506417 w 743656"/>
              <a:gd name="connsiteY1454" fmla="*/ 118838 h 813790"/>
              <a:gd name="connsiteX1455" fmla="*/ 506253 w 743656"/>
              <a:gd name="connsiteY1455" fmla="*/ 118906 h 813790"/>
              <a:gd name="connsiteX1456" fmla="*/ 506041 w 743656"/>
              <a:gd name="connsiteY1456" fmla="*/ 119042 h 813790"/>
              <a:gd name="connsiteX1457" fmla="*/ 505828 w 743656"/>
              <a:gd name="connsiteY1457" fmla="*/ 119158 h 813790"/>
              <a:gd name="connsiteX1458" fmla="*/ 505501 w 743656"/>
              <a:gd name="connsiteY1458" fmla="*/ 119165 h 813790"/>
              <a:gd name="connsiteX1459" fmla="*/ 505223 w 743656"/>
              <a:gd name="connsiteY1459" fmla="*/ 119124 h 813790"/>
              <a:gd name="connsiteX1460" fmla="*/ 504814 w 743656"/>
              <a:gd name="connsiteY1460" fmla="*/ 119127 h 813790"/>
              <a:gd name="connsiteX1461" fmla="*/ 504667 w 743656"/>
              <a:gd name="connsiteY1461" fmla="*/ 119171 h 813790"/>
              <a:gd name="connsiteX1462" fmla="*/ 504504 w 743656"/>
              <a:gd name="connsiteY1462" fmla="*/ 119308 h 813790"/>
              <a:gd name="connsiteX1463" fmla="*/ 504373 w 743656"/>
              <a:gd name="connsiteY1463" fmla="*/ 119434 h 813790"/>
              <a:gd name="connsiteX1464" fmla="*/ 504340 w 743656"/>
              <a:gd name="connsiteY1464" fmla="*/ 119572 h 813790"/>
              <a:gd name="connsiteX1465" fmla="*/ 504177 w 743656"/>
              <a:gd name="connsiteY1465" fmla="*/ 119861 h 813790"/>
              <a:gd name="connsiteX1466" fmla="*/ 504111 w 743656"/>
              <a:gd name="connsiteY1466" fmla="*/ 120043 h 813790"/>
              <a:gd name="connsiteX1467" fmla="*/ 504029 w 743656"/>
              <a:gd name="connsiteY1467" fmla="*/ 120206 h 813790"/>
              <a:gd name="connsiteX1468" fmla="*/ 503866 w 743656"/>
              <a:gd name="connsiteY1468" fmla="*/ 120144 h 813790"/>
              <a:gd name="connsiteX1469" fmla="*/ 503653 w 743656"/>
              <a:gd name="connsiteY1469" fmla="*/ 120043 h 813790"/>
              <a:gd name="connsiteX1470" fmla="*/ 503457 w 743656"/>
              <a:gd name="connsiteY1470" fmla="*/ 120002 h 813790"/>
              <a:gd name="connsiteX1471" fmla="*/ 503212 w 743656"/>
              <a:gd name="connsiteY1471" fmla="*/ 120012 h 813790"/>
              <a:gd name="connsiteX1472" fmla="*/ 502983 w 743656"/>
              <a:gd name="connsiteY1472" fmla="*/ 120083 h 813790"/>
              <a:gd name="connsiteX1473" fmla="*/ 502787 w 743656"/>
              <a:gd name="connsiteY1473" fmla="*/ 120275 h 813790"/>
              <a:gd name="connsiteX1474" fmla="*/ 502672 w 743656"/>
              <a:gd name="connsiteY1474" fmla="*/ 120438 h 813790"/>
              <a:gd name="connsiteX1475" fmla="*/ 502558 w 743656"/>
              <a:gd name="connsiteY1475" fmla="*/ 120595 h 813790"/>
              <a:gd name="connsiteX1476" fmla="*/ 502541 w 743656"/>
              <a:gd name="connsiteY1476" fmla="*/ 120847 h 813790"/>
              <a:gd name="connsiteX1477" fmla="*/ 502427 w 743656"/>
              <a:gd name="connsiteY1477" fmla="*/ 121141 h 813790"/>
              <a:gd name="connsiteX1478" fmla="*/ 502263 w 743656"/>
              <a:gd name="connsiteY1478" fmla="*/ 121343 h 813790"/>
              <a:gd name="connsiteX1479" fmla="*/ 502263 w 743656"/>
              <a:gd name="connsiteY1479" fmla="*/ 121537 h 813790"/>
              <a:gd name="connsiteX1480" fmla="*/ 502182 w 743656"/>
              <a:gd name="connsiteY1480" fmla="*/ 121681 h 813790"/>
              <a:gd name="connsiteX1481" fmla="*/ 502051 w 743656"/>
              <a:gd name="connsiteY1481" fmla="*/ 121791 h 813790"/>
              <a:gd name="connsiteX1482" fmla="*/ 501887 w 743656"/>
              <a:gd name="connsiteY1482" fmla="*/ 121903 h 813790"/>
              <a:gd name="connsiteX1483" fmla="*/ 501806 w 743656"/>
              <a:gd name="connsiteY1483" fmla="*/ 122278 h 813790"/>
              <a:gd name="connsiteX1484" fmla="*/ 501642 w 743656"/>
              <a:gd name="connsiteY1484" fmla="*/ 122585 h 813790"/>
              <a:gd name="connsiteX1485" fmla="*/ 501495 w 743656"/>
              <a:gd name="connsiteY1485" fmla="*/ 122736 h 813790"/>
              <a:gd name="connsiteX1486" fmla="*/ 501397 w 743656"/>
              <a:gd name="connsiteY1486" fmla="*/ 122893 h 813790"/>
              <a:gd name="connsiteX1487" fmla="*/ 501364 w 743656"/>
              <a:gd name="connsiteY1487" fmla="*/ 123225 h 813790"/>
              <a:gd name="connsiteX1488" fmla="*/ 501462 w 743656"/>
              <a:gd name="connsiteY1488" fmla="*/ 123382 h 813790"/>
              <a:gd name="connsiteX1489" fmla="*/ 501479 w 743656"/>
              <a:gd name="connsiteY1489" fmla="*/ 123640 h 813790"/>
              <a:gd name="connsiteX1490" fmla="*/ 501364 w 743656"/>
              <a:gd name="connsiteY1490" fmla="*/ 123846 h 813790"/>
              <a:gd name="connsiteX1491" fmla="*/ 501315 w 743656"/>
              <a:gd name="connsiteY1491" fmla="*/ 124078 h 813790"/>
              <a:gd name="connsiteX1492" fmla="*/ 501380 w 743656"/>
              <a:gd name="connsiteY1492" fmla="*/ 124350 h 813790"/>
              <a:gd name="connsiteX1493" fmla="*/ 501479 w 743656"/>
              <a:gd name="connsiteY1493" fmla="*/ 124677 h 813790"/>
              <a:gd name="connsiteX1494" fmla="*/ 501348 w 743656"/>
              <a:gd name="connsiteY1494" fmla="*/ 124791 h 813790"/>
              <a:gd name="connsiteX1495" fmla="*/ 501266 w 743656"/>
              <a:gd name="connsiteY1495" fmla="*/ 124982 h 813790"/>
              <a:gd name="connsiteX1496" fmla="*/ 501233 w 743656"/>
              <a:gd name="connsiteY1496" fmla="*/ 125165 h 813790"/>
              <a:gd name="connsiteX1497" fmla="*/ 501233 w 743656"/>
              <a:gd name="connsiteY1497" fmla="*/ 125334 h 813790"/>
              <a:gd name="connsiteX1498" fmla="*/ 501168 w 743656"/>
              <a:gd name="connsiteY1498" fmla="*/ 125488 h 813790"/>
              <a:gd name="connsiteX1499" fmla="*/ 500955 w 743656"/>
              <a:gd name="connsiteY1499" fmla="*/ 125699 h 813790"/>
              <a:gd name="connsiteX1500" fmla="*/ 500596 w 743656"/>
              <a:gd name="connsiteY1500" fmla="*/ 125705 h 813790"/>
              <a:gd name="connsiteX1501" fmla="*/ 500399 w 743656"/>
              <a:gd name="connsiteY1501" fmla="*/ 125829 h 813790"/>
              <a:gd name="connsiteX1502" fmla="*/ 500023 w 743656"/>
              <a:gd name="connsiteY1502" fmla="*/ 125798 h 813790"/>
              <a:gd name="connsiteX1503" fmla="*/ 499794 w 743656"/>
              <a:gd name="connsiteY1503" fmla="*/ 125937 h 813790"/>
              <a:gd name="connsiteX1504" fmla="*/ 499696 w 743656"/>
              <a:gd name="connsiteY1504" fmla="*/ 126106 h 813790"/>
              <a:gd name="connsiteX1505" fmla="*/ 499664 w 743656"/>
              <a:gd name="connsiteY1505" fmla="*/ 126375 h 813790"/>
              <a:gd name="connsiteX1506" fmla="*/ 499615 w 743656"/>
              <a:gd name="connsiteY1506" fmla="*/ 126570 h 813790"/>
              <a:gd name="connsiteX1507" fmla="*/ 499435 w 743656"/>
              <a:gd name="connsiteY1507" fmla="*/ 126608 h 813790"/>
              <a:gd name="connsiteX1508" fmla="*/ 499337 w 743656"/>
              <a:gd name="connsiteY1508" fmla="*/ 126765 h 813790"/>
              <a:gd name="connsiteX1509" fmla="*/ 499189 w 743656"/>
              <a:gd name="connsiteY1509" fmla="*/ 126822 h 813790"/>
              <a:gd name="connsiteX1510" fmla="*/ 499059 w 743656"/>
              <a:gd name="connsiteY1510" fmla="*/ 126734 h 813790"/>
              <a:gd name="connsiteX1511" fmla="*/ 498862 w 743656"/>
              <a:gd name="connsiteY1511" fmla="*/ 126756 h 813790"/>
              <a:gd name="connsiteX1512" fmla="*/ 498617 w 743656"/>
              <a:gd name="connsiteY1512" fmla="*/ 126678 h 813790"/>
              <a:gd name="connsiteX1513" fmla="*/ 498470 w 743656"/>
              <a:gd name="connsiteY1513" fmla="*/ 126665 h 813790"/>
              <a:gd name="connsiteX1514" fmla="*/ 498339 w 743656"/>
              <a:gd name="connsiteY1514" fmla="*/ 126722 h 813790"/>
              <a:gd name="connsiteX1515" fmla="*/ 498192 w 743656"/>
              <a:gd name="connsiteY1515" fmla="*/ 126863 h 813790"/>
              <a:gd name="connsiteX1516" fmla="*/ 498028 w 743656"/>
              <a:gd name="connsiteY1516" fmla="*/ 126997 h 813790"/>
              <a:gd name="connsiteX1517" fmla="*/ 497979 w 743656"/>
              <a:gd name="connsiteY1517" fmla="*/ 127160 h 813790"/>
              <a:gd name="connsiteX1518" fmla="*/ 498028 w 743656"/>
              <a:gd name="connsiteY1518" fmla="*/ 127419 h 813790"/>
              <a:gd name="connsiteX1519" fmla="*/ 497881 w 743656"/>
              <a:gd name="connsiteY1519" fmla="*/ 127603 h 813790"/>
              <a:gd name="connsiteX1520" fmla="*/ 497669 w 743656"/>
              <a:gd name="connsiteY1520" fmla="*/ 127625 h 813790"/>
              <a:gd name="connsiteX1521" fmla="*/ 497489 w 743656"/>
              <a:gd name="connsiteY1521" fmla="*/ 127688 h 813790"/>
              <a:gd name="connsiteX1522" fmla="*/ 497325 w 743656"/>
              <a:gd name="connsiteY1522" fmla="*/ 127733 h 813790"/>
              <a:gd name="connsiteX1523" fmla="*/ 497145 w 743656"/>
              <a:gd name="connsiteY1523" fmla="*/ 127890 h 813790"/>
              <a:gd name="connsiteX1524" fmla="*/ 497015 w 743656"/>
              <a:gd name="connsiteY1524" fmla="*/ 128078 h 813790"/>
              <a:gd name="connsiteX1525" fmla="*/ 496933 w 743656"/>
              <a:gd name="connsiteY1525" fmla="*/ 128215 h 813790"/>
              <a:gd name="connsiteX1526" fmla="*/ 496737 w 743656"/>
              <a:gd name="connsiteY1526" fmla="*/ 128310 h 813790"/>
              <a:gd name="connsiteX1527" fmla="*/ 496557 w 743656"/>
              <a:gd name="connsiteY1527" fmla="*/ 128429 h 813790"/>
              <a:gd name="connsiteX1528" fmla="*/ 496508 w 743656"/>
              <a:gd name="connsiteY1528" fmla="*/ 128661 h 813790"/>
              <a:gd name="connsiteX1529" fmla="*/ 496328 w 743656"/>
              <a:gd name="connsiteY1529" fmla="*/ 128733 h 813790"/>
              <a:gd name="connsiteX1530" fmla="*/ 496246 w 743656"/>
              <a:gd name="connsiteY1530" fmla="*/ 128952 h 813790"/>
              <a:gd name="connsiteX1531" fmla="*/ 496213 w 743656"/>
              <a:gd name="connsiteY1531" fmla="*/ 129126 h 813790"/>
              <a:gd name="connsiteX1532" fmla="*/ 496066 w 743656"/>
              <a:gd name="connsiteY1532" fmla="*/ 129297 h 813790"/>
              <a:gd name="connsiteX1533" fmla="*/ 495985 w 743656"/>
              <a:gd name="connsiteY1533" fmla="*/ 129499 h 813790"/>
              <a:gd name="connsiteX1534" fmla="*/ 495772 w 743656"/>
              <a:gd name="connsiteY1534" fmla="*/ 129512 h 813790"/>
              <a:gd name="connsiteX1535" fmla="*/ 495608 w 743656"/>
              <a:gd name="connsiteY1535" fmla="*/ 129508 h 813790"/>
              <a:gd name="connsiteX1536" fmla="*/ 495363 w 743656"/>
              <a:gd name="connsiteY1536" fmla="*/ 129402 h 813790"/>
              <a:gd name="connsiteX1537" fmla="*/ 495151 w 743656"/>
              <a:gd name="connsiteY1537" fmla="*/ 129369 h 813790"/>
              <a:gd name="connsiteX1538" fmla="*/ 494725 w 743656"/>
              <a:gd name="connsiteY1538" fmla="*/ 129386 h 813790"/>
              <a:gd name="connsiteX1539" fmla="*/ 494546 w 743656"/>
              <a:gd name="connsiteY1539" fmla="*/ 129526 h 813790"/>
              <a:gd name="connsiteX1540" fmla="*/ 494415 w 743656"/>
              <a:gd name="connsiteY1540" fmla="*/ 129414 h 813790"/>
              <a:gd name="connsiteX1541" fmla="*/ 494235 w 743656"/>
              <a:gd name="connsiteY1541" fmla="*/ 129495 h 813790"/>
              <a:gd name="connsiteX1542" fmla="*/ 494006 w 743656"/>
              <a:gd name="connsiteY1542" fmla="*/ 129539 h 813790"/>
              <a:gd name="connsiteX1543" fmla="*/ 493826 w 743656"/>
              <a:gd name="connsiteY1543" fmla="*/ 129652 h 813790"/>
              <a:gd name="connsiteX1544" fmla="*/ 493614 w 743656"/>
              <a:gd name="connsiteY1544" fmla="*/ 129759 h 813790"/>
              <a:gd name="connsiteX1545" fmla="*/ 493368 w 743656"/>
              <a:gd name="connsiteY1545" fmla="*/ 129850 h 813790"/>
              <a:gd name="connsiteX1546" fmla="*/ 493156 w 743656"/>
              <a:gd name="connsiteY1546" fmla="*/ 129759 h 813790"/>
              <a:gd name="connsiteX1547" fmla="*/ 492894 w 743656"/>
              <a:gd name="connsiteY1547" fmla="*/ 129621 h 813790"/>
              <a:gd name="connsiteX1548" fmla="*/ 492747 w 743656"/>
              <a:gd name="connsiteY1548" fmla="*/ 129484 h 813790"/>
              <a:gd name="connsiteX1549" fmla="*/ 492567 w 743656"/>
              <a:gd name="connsiteY1549" fmla="*/ 129502 h 813790"/>
              <a:gd name="connsiteX1550" fmla="*/ 492355 w 743656"/>
              <a:gd name="connsiteY1550" fmla="*/ 129546 h 813790"/>
              <a:gd name="connsiteX1551" fmla="*/ 492126 w 743656"/>
              <a:gd name="connsiteY1551" fmla="*/ 129665 h 813790"/>
              <a:gd name="connsiteX1552" fmla="*/ 492044 w 743656"/>
              <a:gd name="connsiteY1552" fmla="*/ 129791 h 813790"/>
              <a:gd name="connsiteX1553" fmla="*/ 491946 w 743656"/>
              <a:gd name="connsiteY1553" fmla="*/ 129898 h 813790"/>
              <a:gd name="connsiteX1554" fmla="*/ 491766 w 743656"/>
              <a:gd name="connsiteY1554" fmla="*/ 129898 h 813790"/>
              <a:gd name="connsiteX1555" fmla="*/ 491537 w 743656"/>
              <a:gd name="connsiteY1555" fmla="*/ 129950 h 813790"/>
              <a:gd name="connsiteX1556" fmla="*/ 491374 w 743656"/>
              <a:gd name="connsiteY1556" fmla="*/ 129906 h 813790"/>
              <a:gd name="connsiteX1557" fmla="*/ 491226 w 743656"/>
              <a:gd name="connsiteY1557" fmla="*/ 129865 h 813790"/>
              <a:gd name="connsiteX1558" fmla="*/ 491128 w 743656"/>
              <a:gd name="connsiteY1558" fmla="*/ 129760 h 813790"/>
              <a:gd name="connsiteX1559" fmla="*/ 490981 w 743656"/>
              <a:gd name="connsiteY1559" fmla="*/ 129654 h 813790"/>
              <a:gd name="connsiteX1560" fmla="*/ 490916 w 743656"/>
              <a:gd name="connsiteY1560" fmla="*/ 129518 h 813790"/>
              <a:gd name="connsiteX1561" fmla="*/ 490932 w 743656"/>
              <a:gd name="connsiteY1561" fmla="*/ 129324 h 813790"/>
              <a:gd name="connsiteX1562" fmla="*/ 490801 w 743656"/>
              <a:gd name="connsiteY1562" fmla="*/ 129217 h 813790"/>
              <a:gd name="connsiteX1563" fmla="*/ 490752 w 743656"/>
              <a:gd name="connsiteY1563" fmla="*/ 129067 h 813790"/>
              <a:gd name="connsiteX1564" fmla="*/ 490654 w 743656"/>
              <a:gd name="connsiteY1564" fmla="*/ 128959 h 813790"/>
              <a:gd name="connsiteX1565" fmla="*/ 490491 w 743656"/>
              <a:gd name="connsiteY1565" fmla="*/ 128797 h 813790"/>
              <a:gd name="connsiteX1566" fmla="*/ 490491 w 743656"/>
              <a:gd name="connsiteY1566" fmla="*/ 128562 h 813790"/>
              <a:gd name="connsiteX1567" fmla="*/ 490474 w 743656"/>
              <a:gd name="connsiteY1567" fmla="*/ 128292 h 813790"/>
              <a:gd name="connsiteX1568" fmla="*/ 490311 w 743656"/>
              <a:gd name="connsiteY1568" fmla="*/ 128119 h 813790"/>
              <a:gd name="connsiteX1569" fmla="*/ 490163 w 743656"/>
              <a:gd name="connsiteY1569" fmla="*/ 128006 h 813790"/>
              <a:gd name="connsiteX1570" fmla="*/ 490000 w 743656"/>
              <a:gd name="connsiteY1570" fmla="*/ 127926 h 813790"/>
              <a:gd name="connsiteX1571" fmla="*/ 489820 w 743656"/>
              <a:gd name="connsiteY1571" fmla="*/ 127980 h 813790"/>
              <a:gd name="connsiteX1572" fmla="*/ 489509 w 743656"/>
              <a:gd name="connsiteY1572" fmla="*/ 127965 h 813790"/>
              <a:gd name="connsiteX1573" fmla="*/ 489395 w 743656"/>
              <a:gd name="connsiteY1573" fmla="*/ 127872 h 813790"/>
              <a:gd name="connsiteX1574" fmla="*/ 489215 w 743656"/>
              <a:gd name="connsiteY1574" fmla="*/ 127906 h 813790"/>
              <a:gd name="connsiteX1575" fmla="*/ 489035 w 743656"/>
              <a:gd name="connsiteY1575" fmla="*/ 127870 h 813790"/>
              <a:gd name="connsiteX1576" fmla="*/ 488872 w 743656"/>
              <a:gd name="connsiteY1576" fmla="*/ 127692 h 813790"/>
              <a:gd name="connsiteX1577" fmla="*/ 488790 w 743656"/>
              <a:gd name="connsiteY1577" fmla="*/ 127460 h 813790"/>
              <a:gd name="connsiteX1578" fmla="*/ 488872 w 743656"/>
              <a:gd name="connsiteY1578" fmla="*/ 127267 h 813790"/>
              <a:gd name="connsiteX1579" fmla="*/ 488904 w 743656"/>
              <a:gd name="connsiteY1579" fmla="*/ 127088 h 813790"/>
              <a:gd name="connsiteX1580" fmla="*/ 488839 w 743656"/>
              <a:gd name="connsiteY1580" fmla="*/ 126879 h 813790"/>
              <a:gd name="connsiteX1581" fmla="*/ 488741 w 743656"/>
              <a:gd name="connsiteY1581" fmla="*/ 126675 h 813790"/>
              <a:gd name="connsiteX1582" fmla="*/ 488659 w 743656"/>
              <a:gd name="connsiteY1582" fmla="*/ 126438 h 813790"/>
              <a:gd name="connsiteX1583" fmla="*/ 488479 w 743656"/>
              <a:gd name="connsiteY1583" fmla="*/ 126299 h 813790"/>
              <a:gd name="connsiteX1584" fmla="*/ 488267 w 743656"/>
              <a:gd name="connsiteY1584" fmla="*/ 126044 h 813790"/>
              <a:gd name="connsiteX1585" fmla="*/ 488185 w 743656"/>
              <a:gd name="connsiteY1585" fmla="*/ 125828 h 813790"/>
              <a:gd name="connsiteX1586" fmla="*/ 488054 w 743656"/>
              <a:gd name="connsiteY1586" fmla="*/ 125648 h 813790"/>
              <a:gd name="connsiteX1587" fmla="*/ 488054 w 743656"/>
              <a:gd name="connsiteY1587" fmla="*/ 125465 h 813790"/>
              <a:gd name="connsiteX1588" fmla="*/ 488021 w 743656"/>
              <a:gd name="connsiteY1588" fmla="*/ 125280 h 813790"/>
              <a:gd name="connsiteX1589" fmla="*/ 487940 w 743656"/>
              <a:gd name="connsiteY1589" fmla="*/ 125115 h 813790"/>
              <a:gd name="connsiteX1590" fmla="*/ 487842 w 743656"/>
              <a:gd name="connsiteY1590" fmla="*/ 125005 h 813790"/>
              <a:gd name="connsiteX1591" fmla="*/ 487809 w 743656"/>
              <a:gd name="connsiteY1591" fmla="*/ 124806 h 813790"/>
              <a:gd name="connsiteX1592" fmla="*/ 487858 w 743656"/>
              <a:gd name="connsiteY1592" fmla="*/ 124646 h 813790"/>
              <a:gd name="connsiteX1593" fmla="*/ 487940 w 743656"/>
              <a:gd name="connsiteY1593" fmla="*/ 124428 h 813790"/>
              <a:gd name="connsiteX1594" fmla="*/ 487940 w 743656"/>
              <a:gd name="connsiteY1594" fmla="*/ 124232 h 813790"/>
              <a:gd name="connsiteX1595" fmla="*/ 488087 w 743656"/>
              <a:gd name="connsiteY1595" fmla="*/ 124021 h 813790"/>
              <a:gd name="connsiteX1596" fmla="*/ 488152 w 743656"/>
              <a:gd name="connsiteY1596" fmla="*/ 123848 h 813790"/>
              <a:gd name="connsiteX1597" fmla="*/ 488169 w 743656"/>
              <a:gd name="connsiteY1597" fmla="*/ 123659 h 813790"/>
              <a:gd name="connsiteX1598" fmla="*/ 488103 w 743656"/>
              <a:gd name="connsiteY1598" fmla="*/ 123462 h 813790"/>
              <a:gd name="connsiteX1599" fmla="*/ 487923 w 743656"/>
              <a:gd name="connsiteY1599" fmla="*/ 123380 h 813790"/>
              <a:gd name="connsiteX1600" fmla="*/ 487744 w 743656"/>
              <a:gd name="connsiteY1600" fmla="*/ 123274 h 813790"/>
              <a:gd name="connsiteX1601" fmla="*/ 487547 w 743656"/>
              <a:gd name="connsiteY1601" fmla="*/ 123197 h 813790"/>
              <a:gd name="connsiteX1602" fmla="*/ 487416 w 743656"/>
              <a:gd name="connsiteY1602" fmla="*/ 123140 h 813790"/>
              <a:gd name="connsiteX1603" fmla="*/ 487302 w 743656"/>
              <a:gd name="connsiteY1603" fmla="*/ 123030 h 813790"/>
              <a:gd name="connsiteX1604" fmla="*/ 487122 w 743656"/>
              <a:gd name="connsiteY1604" fmla="*/ 122902 h 813790"/>
              <a:gd name="connsiteX1605" fmla="*/ 486942 w 743656"/>
              <a:gd name="connsiteY1605" fmla="*/ 122742 h 813790"/>
              <a:gd name="connsiteX1606" fmla="*/ 486893 w 743656"/>
              <a:gd name="connsiteY1606" fmla="*/ 122503 h 813790"/>
              <a:gd name="connsiteX1607" fmla="*/ 486779 w 743656"/>
              <a:gd name="connsiteY1607" fmla="*/ 122342 h 813790"/>
              <a:gd name="connsiteX1608" fmla="*/ 486779 w 743656"/>
              <a:gd name="connsiteY1608" fmla="*/ 122101 h 813790"/>
              <a:gd name="connsiteX1609" fmla="*/ 486795 w 743656"/>
              <a:gd name="connsiteY1609" fmla="*/ 121920 h 813790"/>
              <a:gd name="connsiteX1610" fmla="*/ 486828 w 743656"/>
              <a:gd name="connsiteY1610" fmla="*/ 121710 h 813790"/>
              <a:gd name="connsiteX1611" fmla="*/ 486893 w 743656"/>
              <a:gd name="connsiteY1611" fmla="*/ 121545 h 813790"/>
              <a:gd name="connsiteX1612" fmla="*/ 487008 w 743656"/>
              <a:gd name="connsiteY1612" fmla="*/ 121418 h 813790"/>
              <a:gd name="connsiteX1613" fmla="*/ 487171 w 743656"/>
              <a:gd name="connsiteY1613" fmla="*/ 121266 h 813790"/>
              <a:gd name="connsiteX1614" fmla="*/ 487237 w 743656"/>
              <a:gd name="connsiteY1614" fmla="*/ 121071 h 813790"/>
              <a:gd name="connsiteX1615" fmla="*/ 487237 w 743656"/>
              <a:gd name="connsiteY1615" fmla="*/ 120877 h 813790"/>
              <a:gd name="connsiteX1616" fmla="*/ 487024 w 743656"/>
              <a:gd name="connsiteY1616" fmla="*/ 120873 h 813790"/>
              <a:gd name="connsiteX1617" fmla="*/ 486861 w 743656"/>
              <a:gd name="connsiteY1617" fmla="*/ 120927 h 813790"/>
              <a:gd name="connsiteX1618" fmla="*/ 486713 w 743656"/>
              <a:gd name="connsiteY1618" fmla="*/ 121065 h 813790"/>
              <a:gd name="connsiteX1619" fmla="*/ 486501 w 743656"/>
              <a:gd name="connsiteY1619" fmla="*/ 121272 h 813790"/>
              <a:gd name="connsiteX1620" fmla="*/ 486386 w 743656"/>
              <a:gd name="connsiteY1620" fmla="*/ 121123 h 813790"/>
              <a:gd name="connsiteX1621" fmla="*/ 486272 w 743656"/>
              <a:gd name="connsiteY1621" fmla="*/ 120909 h 813790"/>
              <a:gd name="connsiteX1622" fmla="*/ 486321 w 743656"/>
              <a:gd name="connsiteY1622" fmla="*/ 120667 h 813790"/>
              <a:gd name="connsiteX1623" fmla="*/ 486452 w 743656"/>
              <a:gd name="connsiteY1623" fmla="*/ 120496 h 813790"/>
              <a:gd name="connsiteX1624" fmla="*/ 486583 w 743656"/>
              <a:gd name="connsiteY1624" fmla="*/ 120410 h 813790"/>
              <a:gd name="connsiteX1625" fmla="*/ 486713 w 743656"/>
              <a:gd name="connsiteY1625" fmla="*/ 120317 h 813790"/>
              <a:gd name="connsiteX1626" fmla="*/ 486812 w 743656"/>
              <a:gd name="connsiteY1626" fmla="*/ 120200 h 813790"/>
              <a:gd name="connsiteX1627" fmla="*/ 486844 w 743656"/>
              <a:gd name="connsiteY1627" fmla="*/ 120021 h 813790"/>
              <a:gd name="connsiteX1628" fmla="*/ 486746 w 743656"/>
              <a:gd name="connsiteY1628" fmla="*/ 119923 h 813790"/>
              <a:gd name="connsiteX1629" fmla="*/ 486550 w 743656"/>
              <a:gd name="connsiteY1629" fmla="*/ 119936 h 813790"/>
              <a:gd name="connsiteX1630" fmla="*/ 486403 w 743656"/>
              <a:gd name="connsiteY1630" fmla="*/ 120051 h 813790"/>
              <a:gd name="connsiteX1631" fmla="*/ 486288 w 743656"/>
              <a:gd name="connsiteY1631" fmla="*/ 120157 h 813790"/>
              <a:gd name="connsiteX1632" fmla="*/ 486092 w 743656"/>
              <a:gd name="connsiteY1632" fmla="*/ 120340 h 813790"/>
              <a:gd name="connsiteX1633" fmla="*/ 485945 w 743656"/>
              <a:gd name="connsiteY1633" fmla="*/ 120379 h 813790"/>
              <a:gd name="connsiteX1634" fmla="*/ 485830 w 743656"/>
              <a:gd name="connsiteY1634" fmla="*/ 120347 h 813790"/>
              <a:gd name="connsiteX1635" fmla="*/ 485634 w 743656"/>
              <a:gd name="connsiteY1635" fmla="*/ 120276 h 813790"/>
              <a:gd name="connsiteX1636" fmla="*/ 485405 w 743656"/>
              <a:gd name="connsiteY1636" fmla="*/ 120311 h 813790"/>
              <a:gd name="connsiteX1637" fmla="*/ 485242 w 743656"/>
              <a:gd name="connsiteY1637" fmla="*/ 120473 h 813790"/>
              <a:gd name="connsiteX1638" fmla="*/ 485078 w 743656"/>
              <a:gd name="connsiteY1638" fmla="*/ 120612 h 813790"/>
              <a:gd name="connsiteX1639" fmla="*/ 484997 w 743656"/>
              <a:gd name="connsiteY1639" fmla="*/ 120751 h 813790"/>
              <a:gd name="connsiteX1640" fmla="*/ 484817 w 743656"/>
              <a:gd name="connsiteY1640" fmla="*/ 120754 h 813790"/>
              <a:gd name="connsiteX1641" fmla="*/ 484620 w 743656"/>
              <a:gd name="connsiteY1641" fmla="*/ 120649 h 813790"/>
              <a:gd name="connsiteX1642" fmla="*/ 484571 w 743656"/>
              <a:gd name="connsiteY1642" fmla="*/ 120425 h 813790"/>
              <a:gd name="connsiteX1643" fmla="*/ 484375 w 743656"/>
              <a:gd name="connsiteY1643" fmla="*/ 120445 h 813790"/>
              <a:gd name="connsiteX1644" fmla="*/ 484228 w 743656"/>
              <a:gd name="connsiteY1644" fmla="*/ 120427 h 813790"/>
              <a:gd name="connsiteX1645" fmla="*/ 484032 w 743656"/>
              <a:gd name="connsiteY1645" fmla="*/ 120375 h 813790"/>
              <a:gd name="connsiteX1646" fmla="*/ 483917 w 743656"/>
              <a:gd name="connsiteY1646" fmla="*/ 120224 h 813790"/>
              <a:gd name="connsiteX1647" fmla="*/ 483786 w 743656"/>
              <a:gd name="connsiteY1647" fmla="*/ 120106 h 813790"/>
              <a:gd name="connsiteX1648" fmla="*/ 483737 w 743656"/>
              <a:gd name="connsiteY1648" fmla="*/ 119928 h 813790"/>
              <a:gd name="connsiteX1649" fmla="*/ 483868 w 743656"/>
              <a:gd name="connsiteY1649" fmla="*/ 119732 h 813790"/>
              <a:gd name="connsiteX1650" fmla="*/ 483966 w 743656"/>
              <a:gd name="connsiteY1650" fmla="*/ 119531 h 813790"/>
              <a:gd name="connsiteX1651" fmla="*/ 484032 w 743656"/>
              <a:gd name="connsiteY1651" fmla="*/ 119299 h 813790"/>
              <a:gd name="connsiteX1652" fmla="*/ 484114 w 743656"/>
              <a:gd name="connsiteY1652" fmla="*/ 119232 h 813790"/>
              <a:gd name="connsiteX1653" fmla="*/ 484065 w 743656"/>
              <a:gd name="connsiteY1653" fmla="*/ 119078 h 813790"/>
              <a:gd name="connsiteX1654" fmla="*/ 484081 w 743656"/>
              <a:gd name="connsiteY1654" fmla="*/ 118859 h 813790"/>
              <a:gd name="connsiteX1655" fmla="*/ 484163 w 743656"/>
              <a:gd name="connsiteY1655" fmla="*/ 118733 h 813790"/>
              <a:gd name="connsiteX1656" fmla="*/ 484065 w 743656"/>
              <a:gd name="connsiteY1656" fmla="*/ 118605 h 813790"/>
              <a:gd name="connsiteX1657" fmla="*/ 483999 w 743656"/>
              <a:gd name="connsiteY1657" fmla="*/ 118434 h 813790"/>
              <a:gd name="connsiteX1658" fmla="*/ 484097 w 743656"/>
              <a:gd name="connsiteY1658" fmla="*/ 118311 h 813790"/>
              <a:gd name="connsiteX1659" fmla="*/ 484195 w 743656"/>
              <a:gd name="connsiteY1659" fmla="*/ 118172 h 813790"/>
              <a:gd name="connsiteX1660" fmla="*/ 484424 w 743656"/>
              <a:gd name="connsiteY1660" fmla="*/ 118118 h 813790"/>
              <a:gd name="connsiteX1661" fmla="*/ 484620 w 743656"/>
              <a:gd name="connsiteY1661" fmla="*/ 118273 h 813790"/>
              <a:gd name="connsiteX1662" fmla="*/ 484784 w 743656"/>
              <a:gd name="connsiteY1662" fmla="*/ 118381 h 813790"/>
              <a:gd name="connsiteX1663" fmla="*/ 484931 w 743656"/>
              <a:gd name="connsiteY1663" fmla="*/ 118473 h 813790"/>
              <a:gd name="connsiteX1664" fmla="*/ 485046 w 743656"/>
              <a:gd name="connsiteY1664" fmla="*/ 118561 h 813790"/>
              <a:gd name="connsiteX1665" fmla="*/ 485209 w 743656"/>
              <a:gd name="connsiteY1665" fmla="*/ 118473 h 813790"/>
              <a:gd name="connsiteX1666" fmla="*/ 485356 w 743656"/>
              <a:gd name="connsiteY1666" fmla="*/ 118399 h 813790"/>
              <a:gd name="connsiteX1667" fmla="*/ 485503 w 743656"/>
              <a:gd name="connsiteY1667" fmla="*/ 118280 h 813790"/>
              <a:gd name="connsiteX1668" fmla="*/ 485601 w 743656"/>
              <a:gd name="connsiteY1668" fmla="*/ 118118 h 813790"/>
              <a:gd name="connsiteX1669" fmla="*/ 485683 w 743656"/>
              <a:gd name="connsiteY1669" fmla="*/ 117982 h 813790"/>
              <a:gd name="connsiteX1670" fmla="*/ 485847 w 743656"/>
              <a:gd name="connsiteY1670" fmla="*/ 118031 h 813790"/>
              <a:gd name="connsiteX1671" fmla="*/ 485978 w 743656"/>
              <a:gd name="connsiteY1671" fmla="*/ 118116 h 813790"/>
              <a:gd name="connsiteX1672" fmla="*/ 486174 w 743656"/>
              <a:gd name="connsiteY1672" fmla="*/ 118103 h 813790"/>
              <a:gd name="connsiteX1673" fmla="*/ 486386 w 743656"/>
              <a:gd name="connsiteY1673" fmla="*/ 118071 h 813790"/>
              <a:gd name="connsiteX1674" fmla="*/ 486533 w 743656"/>
              <a:gd name="connsiteY1674" fmla="*/ 118035 h 813790"/>
              <a:gd name="connsiteX1675" fmla="*/ 486730 w 743656"/>
              <a:gd name="connsiteY1675" fmla="*/ 117946 h 813790"/>
              <a:gd name="connsiteX1676" fmla="*/ 486795 w 743656"/>
              <a:gd name="connsiteY1676" fmla="*/ 117811 h 813790"/>
              <a:gd name="connsiteX1677" fmla="*/ 486779 w 743656"/>
              <a:gd name="connsiteY1677" fmla="*/ 117577 h 813790"/>
              <a:gd name="connsiteX1678" fmla="*/ 486648 w 743656"/>
              <a:gd name="connsiteY1678" fmla="*/ 117440 h 813790"/>
              <a:gd name="connsiteX1679" fmla="*/ 486419 w 743656"/>
              <a:gd name="connsiteY1679" fmla="*/ 117377 h 813790"/>
              <a:gd name="connsiteX1680" fmla="*/ 486288 w 743656"/>
              <a:gd name="connsiteY1680" fmla="*/ 117243 h 813790"/>
              <a:gd name="connsiteX1681" fmla="*/ 486239 w 743656"/>
              <a:gd name="connsiteY1681" fmla="*/ 117083 h 813790"/>
              <a:gd name="connsiteX1682" fmla="*/ 486239 w 743656"/>
              <a:gd name="connsiteY1682" fmla="*/ 116833 h 813790"/>
              <a:gd name="connsiteX1683" fmla="*/ 486174 w 743656"/>
              <a:gd name="connsiteY1683" fmla="*/ 116674 h 813790"/>
              <a:gd name="connsiteX1684" fmla="*/ 486190 w 743656"/>
              <a:gd name="connsiteY1684" fmla="*/ 116452 h 813790"/>
              <a:gd name="connsiteX1685" fmla="*/ 486141 w 743656"/>
              <a:gd name="connsiteY1685" fmla="*/ 116166 h 813790"/>
              <a:gd name="connsiteX1686" fmla="*/ 486076 w 743656"/>
              <a:gd name="connsiteY1686" fmla="*/ 115961 h 813790"/>
              <a:gd name="connsiteX1687" fmla="*/ 485945 w 743656"/>
              <a:gd name="connsiteY1687" fmla="*/ 115781 h 813790"/>
              <a:gd name="connsiteX1688" fmla="*/ 485765 w 743656"/>
              <a:gd name="connsiteY1688" fmla="*/ 115701 h 813790"/>
              <a:gd name="connsiteX1689" fmla="*/ 485781 w 743656"/>
              <a:gd name="connsiteY1689" fmla="*/ 115446 h 813790"/>
              <a:gd name="connsiteX1690" fmla="*/ 485798 w 743656"/>
              <a:gd name="connsiteY1690" fmla="*/ 115208 h 813790"/>
              <a:gd name="connsiteX1691" fmla="*/ 485667 w 743656"/>
              <a:gd name="connsiteY1691" fmla="*/ 115077 h 813790"/>
              <a:gd name="connsiteX1692" fmla="*/ 485667 w 743656"/>
              <a:gd name="connsiteY1692" fmla="*/ 114879 h 813790"/>
              <a:gd name="connsiteX1693" fmla="*/ 485667 w 743656"/>
              <a:gd name="connsiteY1693" fmla="*/ 114697 h 813790"/>
              <a:gd name="connsiteX1694" fmla="*/ 485618 w 743656"/>
              <a:gd name="connsiteY1694" fmla="*/ 114410 h 813790"/>
              <a:gd name="connsiteX1695" fmla="*/ 485569 w 743656"/>
              <a:gd name="connsiteY1695" fmla="*/ 114176 h 813790"/>
              <a:gd name="connsiteX1696" fmla="*/ 485618 w 743656"/>
              <a:gd name="connsiteY1696" fmla="*/ 113958 h 813790"/>
              <a:gd name="connsiteX1697" fmla="*/ 485683 w 743656"/>
              <a:gd name="connsiteY1697" fmla="*/ 113671 h 813790"/>
              <a:gd name="connsiteX1698" fmla="*/ 485716 w 743656"/>
              <a:gd name="connsiteY1698" fmla="*/ 113455 h 813790"/>
              <a:gd name="connsiteX1699" fmla="*/ 485716 w 743656"/>
              <a:gd name="connsiteY1699" fmla="*/ 113309 h 813790"/>
              <a:gd name="connsiteX1700" fmla="*/ 485749 w 743656"/>
              <a:gd name="connsiteY1700" fmla="*/ 113110 h 813790"/>
              <a:gd name="connsiteX1701" fmla="*/ 485765 w 743656"/>
              <a:gd name="connsiteY1701" fmla="*/ 112773 h 813790"/>
              <a:gd name="connsiteX1702" fmla="*/ 485732 w 743656"/>
              <a:gd name="connsiteY1702" fmla="*/ 112397 h 813790"/>
              <a:gd name="connsiteX1703" fmla="*/ 485700 w 743656"/>
              <a:gd name="connsiteY1703" fmla="*/ 112217 h 813790"/>
              <a:gd name="connsiteX1704" fmla="*/ 485732 w 743656"/>
              <a:gd name="connsiteY1704" fmla="*/ 112016 h 813790"/>
              <a:gd name="connsiteX1705" fmla="*/ 485814 w 743656"/>
              <a:gd name="connsiteY1705" fmla="*/ 111795 h 813790"/>
              <a:gd name="connsiteX1706" fmla="*/ 485863 w 743656"/>
              <a:gd name="connsiteY1706" fmla="*/ 111586 h 813790"/>
              <a:gd name="connsiteX1707" fmla="*/ 485830 w 743656"/>
              <a:gd name="connsiteY1707" fmla="*/ 111300 h 813790"/>
              <a:gd name="connsiteX1708" fmla="*/ 485700 w 743656"/>
              <a:gd name="connsiteY1708" fmla="*/ 111061 h 813790"/>
              <a:gd name="connsiteX1709" fmla="*/ 485585 w 743656"/>
              <a:gd name="connsiteY1709" fmla="*/ 110896 h 813790"/>
              <a:gd name="connsiteX1710" fmla="*/ 485438 w 743656"/>
              <a:gd name="connsiteY1710" fmla="*/ 110767 h 813790"/>
              <a:gd name="connsiteX1711" fmla="*/ 485225 w 743656"/>
              <a:gd name="connsiteY1711" fmla="*/ 110717 h 813790"/>
              <a:gd name="connsiteX1712" fmla="*/ 485029 w 743656"/>
              <a:gd name="connsiteY1712" fmla="*/ 110654 h 813790"/>
              <a:gd name="connsiteX1713" fmla="*/ 484915 w 743656"/>
              <a:gd name="connsiteY1713" fmla="*/ 110498 h 813790"/>
              <a:gd name="connsiteX1714" fmla="*/ 484898 w 743656"/>
              <a:gd name="connsiteY1714" fmla="*/ 110255 h 813790"/>
              <a:gd name="connsiteX1715" fmla="*/ 484817 w 743656"/>
              <a:gd name="connsiteY1715" fmla="*/ 110078 h 813790"/>
              <a:gd name="connsiteX1716" fmla="*/ 484735 w 743656"/>
              <a:gd name="connsiteY1716" fmla="*/ 109781 h 813790"/>
              <a:gd name="connsiteX1717" fmla="*/ 484718 w 743656"/>
              <a:gd name="connsiteY1717" fmla="*/ 109537 h 813790"/>
              <a:gd name="connsiteX1718" fmla="*/ 484686 w 743656"/>
              <a:gd name="connsiteY1718" fmla="*/ 109331 h 813790"/>
              <a:gd name="connsiteX1719" fmla="*/ 484555 w 743656"/>
              <a:gd name="connsiteY1719" fmla="*/ 109197 h 813790"/>
              <a:gd name="connsiteX1720" fmla="*/ 484375 w 743656"/>
              <a:gd name="connsiteY1720" fmla="*/ 109148 h 813790"/>
              <a:gd name="connsiteX1721" fmla="*/ 484261 w 743656"/>
              <a:gd name="connsiteY1721" fmla="*/ 108968 h 813790"/>
              <a:gd name="connsiteX1722" fmla="*/ 484146 w 743656"/>
              <a:gd name="connsiteY1722" fmla="*/ 108773 h 813790"/>
              <a:gd name="connsiteX1723" fmla="*/ 483901 w 743656"/>
              <a:gd name="connsiteY1723" fmla="*/ 108714 h 813790"/>
              <a:gd name="connsiteX1724" fmla="*/ 483721 w 743656"/>
              <a:gd name="connsiteY1724" fmla="*/ 108700 h 813790"/>
              <a:gd name="connsiteX1725" fmla="*/ 483590 w 743656"/>
              <a:gd name="connsiteY1725" fmla="*/ 108592 h 813790"/>
              <a:gd name="connsiteX1726" fmla="*/ 483459 w 743656"/>
              <a:gd name="connsiteY1726" fmla="*/ 108383 h 813790"/>
              <a:gd name="connsiteX1727" fmla="*/ 483378 w 743656"/>
              <a:gd name="connsiteY1727" fmla="*/ 108201 h 813790"/>
              <a:gd name="connsiteX1728" fmla="*/ 483361 w 743656"/>
              <a:gd name="connsiteY1728" fmla="*/ 108036 h 813790"/>
              <a:gd name="connsiteX1729" fmla="*/ 483312 w 743656"/>
              <a:gd name="connsiteY1729" fmla="*/ 107872 h 813790"/>
              <a:gd name="connsiteX1730" fmla="*/ 483198 w 743656"/>
              <a:gd name="connsiteY1730" fmla="*/ 107742 h 813790"/>
              <a:gd name="connsiteX1731" fmla="*/ 482985 w 743656"/>
              <a:gd name="connsiteY1731" fmla="*/ 107630 h 813790"/>
              <a:gd name="connsiteX1732" fmla="*/ 482854 w 743656"/>
              <a:gd name="connsiteY1732" fmla="*/ 107514 h 813790"/>
              <a:gd name="connsiteX1733" fmla="*/ 482740 w 743656"/>
              <a:gd name="connsiteY1733" fmla="*/ 107408 h 813790"/>
              <a:gd name="connsiteX1734" fmla="*/ 482691 w 743656"/>
              <a:gd name="connsiteY1734" fmla="*/ 107225 h 813790"/>
              <a:gd name="connsiteX1735" fmla="*/ 482626 w 743656"/>
              <a:gd name="connsiteY1735" fmla="*/ 107024 h 813790"/>
              <a:gd name="connsiteX1736" fmla="*/ 482462 w 743656"/>
              <a:gd name="connsiteY1736" fmla="*/ 106788 h 813790"/>
              <a:gd name="connsiteX1737" fmla="*/ 482495 w 743656"/>
              <a:gd name="connsiteY1737" fmla="*/ 106572 h 813790"/>
              <a:gd name="connsiteX1738" fmla="*/ 482593 w 743656"/>
              <a:gd name="connsiteY1738" fmla="*/ 106352 h 813790"/>
              <a:gd name="connsiteX1739" fmla="*/ 482691 w 743656"/>
              <a:gd name="connsiteY1739" fmla="*/ 106165 h 813790"/>
              <a:gd name="connsiteX1740" fmla="*/ 482773 w 743656"/>
              <a:gd name="connsiteY1740" fmla="*/ 106018 h 813790"/>
              <a:gd name="connsiteX1741" fmla="*/ 482887 w 743656"/>
              <a:gd name="connsiteY1741" fmla="*/ 105913 h 813790"/>
              <a:gd name="connsiteX1742" fmla="*/ 482969 w 743656"/>
              <a:gd name="connsiteY1742" fmla="*/ 105786 h 813790"/>
              <a:gd name="connsiteX1743" fmla="*/ 482920 w 743656"/>
              <a:gd name="connsiteY1743" fmla="*/ 105565 h 813790"/>
              <a:gd name="connsiteX1744" fmla="*/ 482854 w 743656"/>
              <a:gd name="connsiteY1744" fmla="*/ 105315 h 813790"/>
              <a:gd name="connsiteX1745" fmla="*/ 482756 w 743656"/>
              <a:gd name="connsiteY1745" fmla="*/ 105151 h 813790"/>
              <a:gd name="connsiteX1746" fmla="*/ 482609 w 743656"/>
              <a:gd name="connsiteY1746" fmla="*/ 105089 h 813790"/>
              <a:gd name="connsiteX1747" fmla="*/ 482577 w 743656"/>
              <a:gd name="connsiteY1747" fmla="*/ 105336 h 813790"/>
              <a:gd name="connsiteX1748" fmla="*/ 481072 w 743656"/>
              <a:gd name="connsiteY1748" fmla="*/ 103255 h 813790"/>
              <a:gd name="connsiteX1749" fmla="*/ 477655 w 743656"/>
              <a:gd name="connsiteY1749" fmla="*/ 101387 h 813790"/>
              <a:gd name="connsiteX1750" fmla="*/ 473567 w 743656"/>
              <a:gd name="connsiteY1750" fmla="*/ 95974 h 813790"/>
              <a:gd name="connsiteX1751" fmla="*/ 472373 w 743656"/>
              <a:gd name="connsiteY1751" fmla="*/ 89729 h 813790"/>
              <a:gd name="connsiteX1752" fmla="*/ 469610 w 743656"/>
              <a:gd name="connsiteY1752" fmla="*/ 87397 h 813790"/>
              <a:gd name="connsiteX1753" fmla="*/ 460551 w 743656"/>
              <a:gd name="connsiteY1753" fmla="*/ 86534 h 813790"/>
              <a:gd name="connsiteX1754" fmla="*/ 455548 w 743656"/>
              <a:gd name="connsiteY1754" fmla="*/ 87242 h 813790"/>
              <a:gd name="connsiteX1755" fmla="*/ 451853 w 743656"/>
              <a:gd name="connsiteY1755" fmla="*/ 89696 h 813790"/>
              <a:gd name="connsiteX1756" fmla="*/ 446375 w 743656"/>
              <a:gd name="connsiteY1756" fmla="*/ 90877 h 813790"/>
              <a:gd name="connsiteX1757" fmla="*/ 442859 w 743656"/>
              <a:gd name="connsiteY1757" fmla="*/ 94343 h 813790"/>
              <a:gd name="connsiteX1758" fmla="*/ 440913 w 743656"/>
              <a:gd name="connsiteY1758" fmla="*/ 96731 h 813790"/>
              <a:gd name="connsiteX1759" fmla="*/ 439720 w 743656"/>
              <a:gd name="connsiteY1759" fmla="*/ 94840 h 813790"/>
              <a:gd name="connsiteX1760" fmla="*/ 438101 w 743656"/>
              <a:gd name="connsiteY1760" fmla="*/ 92257 h 813790"/>
              <a:gd name="connsiteX1761" fmla="*/ 436335 w 743656"/>
              <a:gd name="connsiteY1761" fmla="*/ 90514 h 813790"/>
              <a:gd name="connsiteX1762" fmla="*/ 433686 w 743656"/>
              <a:gd name="connsiteY1762" fmla="*/ 87898 h 813790"/>
              <a:gd name="connsiteX1763" fmla="*/ 432836 w 743656"/>
              <a:gd name="connsiteY1763" fmla="*/ 86593 h 813790"/>
              <a:gd name="connsiteX1764" fmla="*/ 432705 w 743656"/>
              <a:gd name="connsiteY1764" fmla="*/ 85654 h 813790"/>
              <a:gd name="connsiteX1765" fmla="*/ 432525 w 743656"/>
              <a:gd name="connsiteY1765" fmla="*/ 84330 h 813790"/>
              <a:gd name="connsiteX1766" fmla="*/ 430825 w 743656"/>
              <a:gd name="connsiteY1766" fmla="*/ 82059 h 813790"/>
              <a:gd name="connsiteX1767" fmla="*/ 428487 w 743656"/>
              <a:gd name="connsiteY1767" fmla="*/ 80437 h 813790"/>
              <a:gd name="connsiteX1768" fmla="*/ 425412 w 743656"/>
              <a:gd name="connsiteY1768" fmla="*/ 80731 h 813790"/>
              <a:gd name="connsiteX1769" fmla="*/ 421423 w 743656"/>
              <a:gd name="connsiteY1769" fmla="*/ 79658 h 813790"/>
              <a:gd name="connsiteX1770" fmla="*/ 414457 w 743656"/>
              <a:gd name="connsiteY1770" fmla="*/ 79375 h 813790"/>
              <a:gd name="connsiteX1771" fmla="*/ 411939 w 743656"/>
              <a:gd name="connsiteY1771" fmla="*/ 77194 h 813790"/>
              <a:gd name="connsiteX1772" fmla="*/ 410402 w 743656"/>
              <a:gd name="connsiteY1772" fmla="*/ 76568 h 813790"/>
              <a:gd name="connsiteX1773" fmla="*/ 402635 w 743656"/>
              <a:gd name="connsiteY1773" fmla="*/ 77210 h 813790"/>
              <a:gd name="connsiteX1774" fmla="*/ 401409 w 743656"/>
              <a:gd name="connsiteY1774" fmla="*/ 77019 h 813790"/>
              <a:gd name="connsiteX1775" fmla="*/ 396880 w 743656"/>
              <a:gd name="connsiteY1775" fmla="*/ 81583 h 813790"/>
              <a:gd name="connsiteX1776" fmla="*/ 394460 w 743656"/>
              <a:gd name="connsiteY1776" fmla="*/ 85537 h 813790"/>
              <a:gd name="connsiteX1777" fmla="*/ 392923 w 743656"/>
              <a:gd name="connsiteY1777" fmla="*/ 87345 h 813790"/>
              <a:gd name="connsiteX1778" fmla="*/ 390519 w 743656"/>
              <a:gd name="connsiteY1778" fmla="*/ 87623 h 813790"/>
              <a:gd name="connsiteX1779" fmla="*/ 388361 w 743656"/>
              <a:gd name="connsiteY1779" fmla="*/ 87911 h 813790"/>
              <a:gd name="connsiteX1780" fmla="*/ 387755 w 743656"/>
              <a:gd name="connsiteY1780" fmla="*/ 87060 h 813790"/>
              <a:gd name="connsiteX1781" fmla="*/ 387886 w 743656"/>
              <a:gd name="connsiteY1781" fmla="*/ 85865 h 813790"/>
              <a:gd name="connsiteX1782" fmla="*/ 388393 w 743656"/>
              <a:gd name="connsiteY1782" fmla="*/ 84474 h 813790"/>
              <a:gd name="connsiteX1783" fmla="*/ 389260 w 743656"/>
              <a:gd name="connsiteY1783" fmla="*/ 82026 h 813790"/>
              <a:gd name="connsiteX1784" fmla="*/ 390355 w 743656"/>
              <a:gd name="connsiteY1784" fmla="*/ 79755 h 813790"/>
              <a:gd name="connsiteX1785" fmla="*/ 389865 w 743656"/>
              <a:gd name="connsiteY1785" fmla="*/ 78391 h 813790"/>
              <a:gd name="connsiteX1786" fmla="*/ 388688 w 743656"/>
              <a:gd name="connsiteY1786" fmla="*/ 73316 h 813790"/>
              <a:gd name="connsiteX1787" fmla="*/ 395915 w 743656"/>
              <a:gd name="connsiteY1787" fmla="*/ 70068 h 813790"/>
              <a:gd name="connsiteX1788" fmla="*/ 396046 w 743656"/>
              <a:gd name="connsiteY1788" fmla="*/ 67403 h 813790"/>
              <a:gd name="connsiteX1789" fmla="*/ 396078 w 743656"/>
              <a:gd name="connsiteY1789" fmla="*/ 67244 h 813790"/>
              <a:gd name="connsiteX1790" fmla="*/ 397158 w 743656"/>
              <a:gd name="connsiteY1790" fmla="*/ 63966 h 813790"/>
              <a:gd name="connsiteX1791" fmla="*/ 391075 w 743656"/>
              <a:gd name="connsiteY1791" fmla="*/ 53431 h 813790"/>
              <a:gd name="connsiteX1792" fmla="*/ 386758 w 743656"/>
              <a:gd name="connsiteY1792" fmla="*/ 50738 h 813790"/>
              <a:gd name="connsiteX1793" fmla="*/ 382883 w 743656"/>
              <a:gd name="connsiteY1793" fmla="*/ 49294 h 813790"/>
              <a:gd name="connsiteX1794" fmla="*/ 382033 w 743656"/>
              <a:gd name="connsiteY1794" fmla="*/ 48671 h 813790"/>
              <a:gd name="connsiteX1795" fmla="*/ 381166 w 743656"/>
              <a:gd name="connsiteY1795" fmla="*/ 47180 h 813790"/>
              <a:gd name="connsiteX1796" fmla="*/ 380250 w 743656"/>
              <a:gd name="connsiteY1796" fmla="*/ 47299 h 813790"/>
              <a:gd name="connsiteX1797" fmla="*/ 378206 w 743656"/>
              <a:gd name="connsiteY1797" fmla="*/ 49148 h 813790"/>
              <a:gd name="connsiteX1798" fmla="*/ 374740 w 743656"/>
              <a:gd name="connsiteY1798" fmla="*/ 50061 h 813790"/>
              <a:gd name="connsiteX1799" fmla="*/ 371600 w 743656"/>
              <a:gd name="connsiteY1799" fmla="*/ 49922 h 813790"/>
              <a:gd name="connsiteX1800" fmla="*/ 369671 w 743656"/>
              <a:gd name="connsiteY1800" fmla="*/ 49417 h 813790"/>
              <a:gd name="connsiteX1801" fmla="*/ 367725 w 743656"/>
              <a:gd name="connsiteY1801" fmla="*/ 48913 h 813790"/>
              <a:gd name="connsiteX1802" fmla="*/ 366221 w 743656"/>
              <a:gd name="connsiteY1802" fmla="*/ 48115 h 813790"/>
              <a:gd name="connsiteX1803" fmla="*/ 364537 w 743656"/>
              <a:gd name="connsiteY1803" fmla="*/ 47224 h 813790"/>
              <a:gd name="connsiteX1804" fmla="*/ 361512 w 743656"/>
              <a:gd name="connsiteY1804" fmla="*/ 43818 h 813790"/>
              <a:gd name="connsiteX1805" fmla="*/ 361168 w 743656"/>
              <a:gd name="connsiteY1805" fmla="*/ 43429 h 813790"/>
              <a:gd name="connsiteX1806" fmla="*/ 359403 w 743656"/>
              <a:gd name="connsiteY1806" fmla="*/ 43470 h 813790"/>
              <a:gd name="connsiteX1807" fmla="*/ 359157 w 743656"/>
              <a:gd name="connsiteY1807" fmla="*/ 43476 h 813790"/>
              <a:gd name="connsiteX1808" fmla="*/ 358945 w 743656"/>
              <a:gd name="connsiteY1808" fmla="*/ 43479 h 813790"/>
              <a:gd name="connsiteX1809" fmla="*/ 354383 w 743656"/>
              <a:gd name="connsiteY1809" fmla="*/ 45566 h 813790"/>
              <a:gd name="connsiteX1810" fmla="*/ 349690 w 743656"/>
              <a:gd name="connsiteY1810" fmla="*/ 45605 h 813790"/>
              <a:gd name="connsiteX1811" fmla="*/ 348954 w 743656"/>
              <a:gd name="connsiteY1811" fmla="*/ 46284 h 813790"/>
              <a:gd name="connsiteX1812" fmla="*/ 347025 w 743656"/>
              <a:gd name="connsiteY1812" fmla="*/ 50179 h 813790"/>
              <a:gd name="connsiteX1813" fmla="*/ 346158 w 743656"/>
              <a:gd name="connsiteY1813" fmla="*/ 50981 h 813790"/>
              <a:gd name="connsiteX1814" fmla="*/ 344801 w 743656"/>
              <a:gd name="connsiteY1814" fmla="*/ 51222 h 813790"/>
              <a:gd name="connsiteX1815" fmla="*/ 342839 w 743656"/>
              <a:gd name="connsiteY1815" fmla="*/ 50470 h 813790"/>
              <a:gd name="connsiteX1816" fmla="*/ 338211 w 743656"/>
              <a:gd name="connsiteY1816" fmla="*/ 51006 h 813790"/>
              <a:gd name="connsiteX1817" fmla="*/ 335562 w 743656"/>
              <a:gd name="connsiteY1817" fmla="*/ 51552 h 813790"/>
              <a:gd name="connsiteX1818" fmla="*/ 332276 w 743656"/>
              <a:gd name="connsiteY1818" fmla="*/ 53645 h 813790"/>
              <a:gd name="connsiteX1819" fmla="*/ 329627 w 743656"/>
              <a:gd name="connsiteY1819" fmla="*/ 54127 h 813790"/>
              <a:gd name="connsiteX1820" fmla="*/ 330068 w 743656"/>
              <a:gd name="connsiteY1820" fmla="*/ 53200 h 813790"/>
              <a:gd name="connsiteX1821" fmla="*/ 329660 w 743656"/>
              <a:gd name="connsiteY1821" fmla="*/ 49976 h 813790"/>
              <a:gd name="connsiteX1822" fmla="*/ 329921 w 743656"/>
              <a:gd name="connsiteY1822" fmla="*/ 46630 h 813790"/>
              <a:gd name="connsiteX1823" fmla="*/ 325228 w 743656"/>
              <a:gd name="connsiteY1823" fmla="*/ 44905 h 813790"/>
              <a:gd name="connsiteX1824" fmla="*/ 322808 w 743656"/>
              <a:gd name="connsiteY1824" fmla="*/ 44763 h 813790"/>
              <a:gd name="connsiteX1825" fmla="*/ 308697 w 743656"/>
              <a:gd name="connsiteY1825" fmla="*/ 38931 h 813790"/>
              <a:gd name="connsiteX1826" fmla="*/ 306097 w 743656"/>
              <a:gd name="connsiteY1826" fmla="*/ 37277 h 813790"/>
              <a:gd name="connsiteX1827" fmla="*/ 305263 w 743656"/>
              <a:gd name="connsiteY1827" fmla="*/ 35394 h 813790"/>
              <a:gd name="connsiteX1828" fmla="*/ 303792 w 743656"/>
              <a:gd name="connsiteY1828" fmla="*/ 33973 h 813790"/>
              <a:gd name="connsiteX1829" fmla="*/ 302811 w 743656"/>
              <a:gd name="connsiteY1829" fmla="*/ 31913 h 813790"/>
              <a:gd name="connsiteX1830" fmla="*/ 305051 w 743656"/>
              <a:gd name="connsiteY1830" fmla="*/ 30709 h 813790"/>
              <a:gd name="connsiteX1831" fmla="*/ 306997 w 743656"/>
              <a:gd name="connsiteY1831" fmla="*/ 29988 h 813790"/>
              <a:gd name="connsiteX1832" fmla="*/ 310038 w 743656"/>
              <a:gd name="connsiteY1832" fmla="*/ 28332 h 813790"/>
              <a:gd name="connsiteX1833" fmla="*/ 311444 w 743656"/>
              <a:gd name="connsiteY1833" fmla="*/ 23742 h 813790"/>
              <a:gd name="connsiteX1834" fmla="*/ 309319 w 743656"/>
              <a:gd name="connsiteY1834" fmla="*/ 19612 h 813790"/>
              <a:gd name="connsiteX1835" fmla="*/ 307209 w 743656"/>
              <a:gd name="connsiteY1835" fmla="*/ 19322 h 813790"/>
              <a:gd name="connsiteX1836" fmla="*/ 302844 w 743656"/>
              <a:gd name="connsiteY1836" fmla="*/ 19401 h 813790"/>
              <a:gd name="connsiteX1837" fmla="*/ 299622 w 743656"/>
              <a:gd name="connsiteY1837" fmla="*/ 20714 h 813790"/>
              <a:gd name="connsiteX1838" fmla="*/ 296597 w 743656"/>
              <a:gd name="connsiteY1838" fmla="*/ 24206 h 813790"/>
              <a:gd name="connsiteX1839" fmla="*/ 293523 w 743656"/>
              <a:gd name="connsiteY1839" fmla="*/ 23526 h 813790"/>
              <a:gd name="connsiteX1840" fmla="*/ 290417 w 743656"/>
              <a:gd name="connsiteY1840" fmla="*/ 20341 h 813790"/>
              <a:gd name="connsiteX1841" fmla="*/ 288798 w 743656"/>
              <a:gd name="connsiteY1841" fmla="*/ 20246 h 813790"/>
              <a:gd name="connsiteX1842" fmla="*/ 284107 w 743656"/>
              <a:gd name="connsiteY1842" fmla="*/ 19638 h 813790"/>
              <a:gd name="connsiteX1843" fmla="*/ 280226 w 743656"/>
              <a:gd name="connsiteY1843" fmla="*/ 19410 h 813790"/>
              <a:gd name="connsiteX1844" fmla="*/ 273125 w 743656"/>
              <a:gd name="connsiteY1844" fmla="*/ 20331 h 813790"/>
              <a:gd name="connsiteX1845" fmla="*/ 260571 w 743656"/>
              <a:gd name="connsiteY1845" fmla="*/ 19710 h 813790"/>
              <a:gd name="connsiteX1846" fmla="*/ 254697 w 743656"/>
              <a:gd name="connsiteY1846" fmla="*/ 19419 h 813790"/>
              <a:gd name="connsiteX1847" fmla="*/ 250201 w 743656"/>
              <a:gd name="connsiteY1847" fmla="*/ 17530 h 813790"/>
              <a:gd name="connsiteX1848" fmla="*/ 250088 w 743656"/>
              <a:gd name="connsiteY1848" fmla="*/ 15113 h 813790"/>
              <a:gd name="connsiteX1849" fmla="*/ 249175 w 743656"/>
              <a:gd name="connsiteY1849" fmla="*/ 12383 h 813790"/>
              <a:gd name="connsiteX1850" fmla="*/ 249304 w 743656"/>
              <a:gd name="connsiteY1850" fmla="*/ 11145 h 813790"/>
              <a:gd name="connsiteX1851" fmla="*/ 251906 w 743656"/>
              <a:gd name="connsiteY1851" fmla="*/ 8305 h 813790"/>
              <a:gd name="connsiteX1852" fmla="*/ 253459 w 743656"/>
              <a:gd name="connsiteY1852" fmla="*/ 5397 h 813790"/>
              <a:gd name="connsiteX1853" fmla="*/ 251173 w 743656"/>
              <a:gd name="connsiteY1853" fmla="*/ 4908 h 813790"/>
              <a:gd name="connsiteX1854" fmla="*/ 248188 w 743656"/>
              <a:gd name="connsiteY1854" fmla="*/ 5142 h 813790"/>
              <a:gd name="connsiteX1855" fmla="*/ 235326 w 743656"/>
              <a:gd name="connsiteY1855" fmla="*/ 60 h 813790"/>
              <a:gd name="connsiteX1856" fmla="*/ 235422 w 743656"/>
              <a:gd name="connsiteY1856" fmla="*/ 5003 h 813790"/>
              <a:gd name="connsiteX1857" fmla="*/ 234005 w 743656"/>
              <a:gd name="connsiteY1857" fmla="*/ 11032 h 813790"/>
              <a:gd name="connsiteX1858" fmla="*/ 235601 w 743656"/>
              <a:gd name="connsiteY1858" fmla="*/ 15537 h 813790"/>
              <a:gd name="connsiteX1859" fmla="*/ 231921 w 743656"/>
              <a:gd name="connsiteY1859" fmla="*/ 18138 h 813790"/>
              <a:gd name="connsiteX1860" fmla="*/ 229367 w 743656"/>
              <a:gd name="connsiteY1860" fmla="*/ 18153 h 813790"/>
              <a:gd name="connsiteX1861" fmla="*/ 220037 w 743656"/>
              <a:gd name="connsiteY1861" fmla="*/ 16706 h 813790"/>
              <a:gd name="connsiteX1862" fmla="*/ 211574 w 743656"/>
              <a:gd name="connsiteY1862" fmla="*/ 14606 h 813790"/>
              <a:gd name="connsiteX1863" fmla="*/ 207874 w 743656"/>
              <a:gd name="connsiteY1863" fmla="*/ 9040 h 813790"/>
              <a:gd name="connsiteX1864" fmla="*/ 205913 w 743656"/>
              <a:gd name="connsiteY1864" fmla="*/ 10986 h 813790"/>
              <a:gd name="connsiteX1865" fmla="*/ 205382 w 743656"/>
              <a:gd name="connsiteY1865" fmla="*/ 15504 h 813790"/>
              <a:gd name="connsiteX1866" fmla="*/ 204307 w 743656"/>
              <a:gd name="connsiteY1866" fmla="*/ 15941 h 813790"/>
              <a:gd name="connsiteX1867" fmla="*/ 201343 w 743656"/>
              <a:gd name="connsiteY1867" fmla="*/ 15314 h 813790"/>
              <a:gd name="connsiteX1868" fmla="*/ 198195 w 743656"/>
              <a:gd name="connsiteY1868" fmla="*/ 13398 h 813790"/>
              <a:gd name="connsiteX1869" fmla="*/ 194902 w 743656"/>
              <a:gd name="connsiteY1869" fmla="*/ 17716 h 813790"/>
              <a:gd name="connsiteX1870" fmla="*/ 190219 w 743656"/>
              <a:gd name="connsiteY1870" fmla="*/ 17746 h 813790"/>
              <a:gd name="connsiteX1871" fmla="*/ 183829 w 743656"/>
              <a:gd name="connsiteY1871" fmla="*/ 17999 h 813790"/>
              <a:gd name="connsiteX1872" fmla="*/ 177459 w 743656"/>
              <a:gd name="connsiteY1872" fmla="*/ 17393 h 813790"/>
              <a:gd name="connsiteX1873" fmla="*/ 171149 w 743656"/>
              <a:gd name="connsiteY1873" fmla="*/ 14206 h 813790"/>
              <a:gd name="connsiteX1874" fmla="*/ 164894 w 743656"/>
              <a:gd name="connsiteY1874" fmla="*/ 8655 h 813790"/>
              <a:gd name="connsiteX1875" fmla="*/ 158717 w 743656"/>
              <a:gd name="connsiteY1875" fmla="*/ 8908 h 813790"/>
              <a:gd name="connsiteX1876" fmla="*/ 150391 w 743656"/>
              <a:gd name="connsiteY1876" fmla="*/ 10033 h 813790"/>
              <a:gd name="connsiteX1877" fmla="*/ 143909 w 743656"/>
              <a:gd name="connsiteY1877" fmla="*/ 14157 h 813790"/>
              <a:gd name="connsiteX1878" fmla="*/ 138294 w 743656"/>
              <a:gd name="connsiteY1878" fmla="*/ 17630 h 813790"/>
              <a:gd name="connsiteX1879" fmla="*/ 139126 w 743656"/>
              <a:gd name="connsiteY1879" fmla="*/ 21374 h 813790"/>
              <a:gd name="connsiteX1880" fmla="*/ 140140 w 743656"/>
              <a:gd name="connsiteY1880" fmla="*/ 23797 h 813790"/>
              <a:gd name="connsiteX1881" fmla="*/ 139743 w 743656"/>
              <a:gd name="connsiteY1881" fmla="*/ 28067 h 813790"/>
              <a:gd name="connsiteX1882" fmla="*/ 139164 w 743656"/>
              <a:gd name="connsiteY1882" fmla="*/ 34198 h 813790"/>
              <a:gd name="connsiteX1883" fmla="*/ 139336 w 743656"/>
              <a:gd name="connsiteY1883" fmla="*/ 37485 h 813790"/>
              <a:gd name="connsiteX1884" fmla="*/ 141221 w 743656"/>
              <a:gd name="connsiteY1884" fmla="*/ 43564 h 813790"/>
              <a:gd name="connsiteX1885" fmla="*/ 140963 w 743656"/>
              <a:gd name="connsiteY1885" fmla="*/ 47678 h 813790"/>
              <a:gd name="connsiteX1886" fmla="*/ 140695 w 743656"/>
              <a:gd name="connsiteY1886" fmla="*/ 51989 h 813790"/>
              <a:gd name="connsiteX1887" fmla="*/ 142168 w 743656"/>
              <a:gd name="connsiteY1887" fmla="*/ 53295 h 813790"/>
              <a:gd name="connsiteX1888" fmla="*/ 142348 w 743656"/>
              <a:gd name="connsiteY1888" fmla="*/ 54474 h 813790"/>
              <a:gd name="connsiteX1889" fmla="*/ 141541 w 743656"/>
              <a:gd name="connsiteY1889" fmla="*/ 55834 h 813790"/>
              <a:gd name="connsiteX1890" fmla="*/ 141538 w 743656"/>
              <a:gd name="connsiteY1890" fmla="*/ 56701 h 813790"/>
              <a:gd name="connsiteX1891" fmla="*/ 142758 w 743656"/>
              <a:gd name="connsiteY1891" fmla="*/ 59618 h 813790"/>
              <a:gd name="connsiteX1892" fmla="*/ 142570 w 743656"/>
              <a:gd name="connsiteY1892" fmla="*/ 60485 h 813790"/>
              <a:gd name="connsiteX1893" fmla="*/ 140842 w 743656"/>
              <a:gd name="connsiteY1893" fmla="*/ 61222 h 813790"/>
              <a:gd name="connsiteX1894" fmla="*/ 138924 w 743656"/>
              <a:gd name="connsiteY1894" fmla="*/ 63322 h 813790"/>
              <a:gd name="connsiteX1895" fmla="*/ 138736 w 743656"/>
              <a:gd name="connsiteY1895" fmla="*/ 64437 h 813790"/>
              <a:gd name="connsiteX1896" fmla="*/ 139465 w 743656"/>
              <a:gd name="connsiteY1896" fmla="*/ 66857 h 813790"/>
              <a:gd name="connsiteX1897" fmla="*/ 139695 w 743656"/>
              <a:gd name="connsiteY1897" fmla="*/ 70760 h 813790"/>
              <a:gd name="connsiteX1898" fmla="*/ 140425 w 743656"/>
              <a:gd name="connsiteY1898" fmla="*/ 73304 h 813790"/>
              <a:gd name="connsiteX1899" fmla="*/ 140173 w 743656"/>
              <a:gd name="connsiteY1899" fmla="*/ 74542 h 813790"/>
              <a:gd name="connsiteX1900" fmla="*/ 139247 w 743656"/>
              <a:gd name="connsiteY1900" fmla="*/ 74848 h 813790"/>
              <a:gd name="connsiteX1901" fmla="*/ 138140 w 743656"/>
              <a:gd name="connsiteY1901" fmla="*/ 74349 h 813790"/>
              <a:gd name="connsiteX1902" fmla="*/ 137640 w 743656"/>
              <a:gd name="connsiteY1902" fmla="*/ 75930 h 813790"/>
              <a:gd name="connsiteX1903" fmla="*/ 137455 w 743656"/>
              <a:gd name="connsiteY1903" fmla="*/ 76516 h 813790"/>
              <a:gd name="connsiteX1904" fmla="*/ 134919 w 743656"/>
              <a:gd name="connsiteY1904" fmla="*/ 78985 h 813790"/>
              <a:gd name="connsiteX1905" fmla="*/ 133129 w 743656"/>
              <a:gd name="connsiteY1905" fmla="*/ 79907 h 813790"/>
              <a:gd name="connsiteX1906" fmla="*/ 132043 w 743656"/>
              <a:gd name="connsiteY1906" fmla="*/ 79933 h 813790"/>
              <a:gd name="connsiteX1907" fmla="*/ 130912 w 743656"/>
              <a:gd name="connsiteY1907" fmla="*/ 79961 h 813790"/>
              <a:gd name="connsiteX1908" fmla="*/ 130249 w 743656"/>
              <a:gd name="connsiteY1908" fmla="*/ 79743 h 813790"/>
              <a:gd name="connsiteX1909" fmla="*/ 126881 w 743656"/>
              <a:gd name="connsiteY1909" fmla="*/ 78676 h 813790"/>
              <a:gd name="connsiteX1910" fmla="*/ 125987 w 743656"/>
              <a:gd name="connsiteY1910" fmla="*/ 79509 h 813790"/>
              <a:gd name="connsiteX1911" fmla="*/ 124262 w 743656"/>
              <a:gd name="connsiteY1911" fmla="*/ 79132 h 813790"/>
              <a:gd name="connsiteX1912" fmla="*/ 123462 w 743656"/>
              <a:gd name="connsiteY1912" fmla="*/ 79315 h 813790"/>
              <a:gd name="connsiteX1913" fmla="*/ 122406 w 743656"/>
              <a:gd name="connsiteY1913" fmla="*/ 81356 h 813790"/>
              <a:gd name="connsiteX1914" fmla="*/ 122332 w 743656"/>
              <a:gd name="connsiteY1914" fmla="*/ 84515 h 813790"/>
              <a:gd name="connsiteX1915" fmla="*/ 120538 w 743656"/>
              <a:gd name="connsiteY1915" fmla="*/ 86243 h 813790"/>
              <a:gd name="connsiteX1916" fmla="*/ 120412 w 743656"/>
              <a:gd name="connsiteY1916" fmla="*/ 87049 h 813790"/>
              <a:gd name="connsiteX1917" fmla="*/ 121689 w 743656"/>
              <a:gd name="connsiteY1917" fmla="*/ 91142 h 813790"/>
              <a:gd name="connsiteX1918" fmla="*/ 121503 w 743656"/>
              <a:gd name="connsiteY1918" fmla="*/ 91824 h 813790"/>
              <a:gd name="connsiteX1919" fmla="*/ 120267 w 743656"/>
              <a:gd name="connsiteY1919" fmla="*/ 92934 h 813790"/>
              <a:gd name="connsiteX1920" fmla="*/ 119564 w 743656"/>
              <a:gd name="connsiteY1920" fmla="*/ 94917 h 813790"/>
              <a:gd name="connsiteX1921" fmla="*/ 119083 w 743656"/>
              <a:gd name="connsiteY1921" fmla="*/ 96276 h 813790"/>
              <a:gd name="connsiteX1922" fmla="*/ 116560 w 743656"/>
              <a:gd name="connsiteY1922" fmla="*/ 95771 h 813790"/>
              <a:gd name="connsiteX1923" fmla="*/ 115693 w 743656"/>
              <a:gd name="connsiteY1923" fmla="*/ 96636 h 813790"/>
              <a:gd name="connsiteX1924" fmla="*/ 115569 w 743656"/>
              <a:gd name="connsiteY1924" fmla="*/ 97192 h 813790"/>
              <a:gd name="connsiteX1925" fmla="*/ 116303 w 743656"/>
              <a:gd name="connsiteY1925" fmla="*/ 98434 h 813790"/>
              <a:gd name="connsiteX1926" fmla="*/ 115989 w 743656"/>
              <a:gd name="connsiteY1926" fmla="*/ 99672 h 813790"/>
              <a:gd name="connsiteX1927" fmla="*/ 115061 w 743656"/>
              <a:gd name="connsiteY1927" fmla="*/ 101033 h 813790"/>
              <a:gd name="connsiteX1928" fmla="*/ 112901 w 743656"/>
              <a:gd name="connsiteY1928" fmla="*/ 102202 h 813790"/>
              <a:gd name="connsiteX1929" fmla="*/ 106862 w 743656"/>
              <a:gd name="connsiteY1929" fmla="*/ 102676 h 813790"/>
              <a:gd name="connsiteX1930" fmla="*/ 105503 w 743656"/>
              <a:gd name="connsiteY1930" fmla="*/ 103662 h 813790"/>
              <a:gd name="connsiteX1931" fmla="*/ 105438 w 743656"/>
              <a:gd name="connsiteY1931" fmla="*/ 104777 h 813790"/>
              <a:gd name="connsiteX1932" fmla="*/ 104817 w 743656"/>
              <a:gd name="connsiteY1932" fmla="*/ 105953 h 813790"/>
              <a:gd name="connsiteX1933" fmla="*/ 102289 w 743656"/>
              <a:gd name="connsiteY1933" fmla="*/ 106873 h 813790"/>
              <a:gd name="connsiteX1934" fmla="*/ 99937 w 743656"/>
              <a:gd name="connsiteY1934" fmla="*/ 109715 h 813790"/>
              <a:gd name="connsiteX1935" fmla="*/ 99550 w 743656"/>
              <a:gd name="connsiteY1935" fmla="*/ 109749 h 813790"/>
              <a:gd name="connsiteX1936" fmla="*/ 97965 w 743656"/>
              <a:gd name="connsiteY1936" fmla="*/ 109893 h 813790"/>
              <a:gd name="connsiteX1937" fmla="*/ 97225 w 743656"/>
              <a:gd name="connsiteY1937" fmla="*/ 110387 h 813790"/>
              <a:gd name="connsiteX1938" fmla="*/ 94749 w 743656"/>
              <a:gd name="connsiteY1938" fmla="*/ 113662 h 813790"/>
              <a:gd name="connsiteX1939" fmla="*/ 93640 w 743656"/>
              <a:gd name="connsiteY1939" fmla="*/ 113595 h 813790"/>
              <a:gd name="connsiteX1940" fmla="*/ 92965 w 743656"/>
              <a:gd name="connsiteY1940" fmla="*/ 112850 h 813790"/>
              <a:gd name="connsiteX1941" fmla="*/ 92617 w 743656"/>
              <a:gd name="connsiteY1941" fmla="*/ 112972 h 813790"/>
              <a:gd name="connsiteX1942" fmla="*/ 91917 w 743656"/>
              <a:gd name="connsiteY1942" fmla="*/ 113218 h 813790"/>
              <a:gd name="connsiteX1943" fmla="*/ 90061 w 743656"/>
              <a:gd name="connsiteY1943" fmla="*/ 115628 h 813790"/>
              <a:gd name="connsiteX1944" fmla="*/ 88127 w 743656"/>
              <a:gd name="connsiteY1944" fmla="*/ 115281 h 813790"/>
              <a:gd name="connsiteX1945" fmla="*/ 87599 w 743656"/>
              <a:gd name="connsiteY1945" fmla="*/ 115186 h 813790"/>
              <a:gd name="connsiteX1946" fmla="*/ 87427 w 743656"/>
              <a:gd name="connsiteY1946" fmla="*/ 115217 h 813790"/>
              <a:gd name="connsiteX1947" fmla="*/ 86613 w 743656"/>
              <a:gd name="connsiteY1947" fmla="*/ 115369 h 813790"/>
              <a:gd name="connsiteX1948" fmla="*/ 85870 w 743656"/>
              <a:gd name="connsiteY1948" fmla="*/ 115935 h 813790"/>
              <a:gd name="connsiteX1949" fmla="*/ 85563 w 743656"/>
              <a:gd name="connsiteY1949" fmla="*/ 116171 h 813790"/>
              <a:gd name="connsiteX1950" fmla="*/ 84693 w 743656"/>
              <a:gd name="connsiteY1950" fmla="*/ 118273 h 813790"/>
              <a:gd name="connsiteX1951" fmla="*/ 81362 w 743656"/>
              <a:gd name="connsiteY1951" fmla="*/ 119626 h 813790"/>
              <a:gd name="connsiteX1952" fmla="*/ 80803 w 743656"/>
              <a:gd name="connsiteY1952" fmla="*/ 120491 h 813790"/>
              <a:gd name="connsiteX1953" fmla="*/ 80610 w 743656"/>
              <a:gd name="connsiteY1953" fmla="*/ 123154 h 813790"/>
              <a:gd name="connsiteX1954" fmla="*/ 78939 w 743656"/>
              <a:gd name="connsiteY1954" fmla="*/ 125069 h 813790"/>
              <a:gd name="connsiteX1955" fmla="*/ 77831 w 743656"/>
              <a:gd name="connsiteY1955" fmla="*/ 125313 h 813790"/>
              <a:gd name="connsiteX1956" fmla="*/ 75909 w 743656"/>
              <a:gd name="connsiteY1956" fmla="*/ 128342 h 813790"/>
              <a:gd name="connsiteX1957" fmla="*/ 75410 w 743656"/>
              <a:gd name="connsiteY1957" fmla="*/ 129951 h 813790"/>
              <a:gd name="connsiteX1958" fmla="*/ 75834 w 743656"/>
              <a:gd name="connsiteY1958" fmla="*/ 132246 h 813790"/>
              <a:gd name="connsiteX1959" fmla="*/ 74771 w 743656"/>
              <a:gd name="connsiteY1959" fmla="*/ 136641 h 813790"/>
              <a:gd name="connsiteX1960" fmla="*/ 73334 w 743656"/>
              <a:gd name="connsiteY1960" fmla="*/ 142087 h 813790"/>
              <a:gd name="connsiteX1961" fmla="*/ 72096 w 743656"/>
              <a:gd name="connsiteY1961" fmla="*/ 143942 h 813790"/>
              <a:gd name="connsiteX1962" fmla="*/ 68800 w 743656"/>
              <a:gd name="connsiteY1962" fmla="*/ 147614 h 813790"/>
              <a:gd name="connsiteX1963" fmla="*/ 66221 w 743656"/>
              <a:gd name="connsiteY1963" fmla="*/ 150489 h 813790"/>
              <a:gd name="connsiteX1964" fmla="*/ 62514 w 743656"/>
              <a:gd name="connsiteY1964" fmla="*/ 153945 h 813790"/>
              <a:gd name="connsiteX1965" fmla="*/ 61458 w 743656"/>
              <a:gd name="connsiteY1965" fmla="*/ 156606 h 813790"/>
              <a:gd name="connsiteX1966" fmla="*/ 60824 w 743656"/>
              <a:gd name="connsiteY1966" fmla="*/ 161560 h 813790"/>
              <a:gd name="connsiteX1967" fmla="*/ 60078 w 743656"/>
              <a:gd name="connsiteY1967" fmla="*/ 163478 h 813790"/>
              <a:gd name="connsiteX1968" fmla="*/ 58618 w 743656"/>
              <a:gd name="connsiteY1968" fmla="*/ 164494 h 813790"/>
              <a:gd name="connsiteX1969" fmla="*/ 54999 w 743656"/>
              <a:gd name="connsiteY1969" fmla="*/ 167012 h 813790"/>
              <a:gd name="connsiteX1970" fmla="*/ 52501 w 743656"/>
              <a:gd name="connsiteY1970" fmla="*/ 165636 h 813790"/>
              <a:gd name="connsiteX1971" fmla="*/ 49853 w 743656"/>
              <a:gd name="connsiteY1971" fmla="*/ 163800 h 813790"/>
              <a:gd name="connsiteX1972" fmla="*/ 47651 w 743656"/>
              <a:gd name="connsiteY1972" fmla="*/ 163656 h 813790"/>
              <a:gd name="connsiteX1973" fmla="*/ 44449 w 743656"/>
              <a:gd name="connsiteY1973" fmla="*/ 165978 h 813790"/>
              <a:gd name="connsiteX1974" fmla="*/ 41068 w 743656"/>
              <a:gd name="connsiteY1974" fmla="*/ 173150 h 813790"/>
              <a:gd name="connsiteX1975" fmla="*/ 38151 w 743656"/>
              <a:gd name="connsiteY1975" fmla="*/ 178858 h 813790"/>
              <a:gd name="connsiteX1976" fmla="*/ 34851 w 743656"/>
              <a:gd name="connsiteY1976" fmla="*/ 185031 h 813790"/>
              <a:gd name="connsiteX1977" fmla="*/ 33849 w 743656"/>
              <a:gd name="connsiteY1977" fmla="*/ 187882 h 813790"/>
              <a:gd name="connsiteX1978" fmla="*/ 32461 w 743656"/>
              <a:gd name="connsiteY1978" fmla="*/ 190024 h 813790"/>
              <a:gd name="connsiteX1979" fmla="*/ 32142 w 743656"/>
              <a:gd name="connsiteY1979" fmla="*/ 193058 h 813790"/>
              <a:gd name="connsiteX1980" fmla="*/ 32809 w 743656"/>
              <a:gd name="connsiteY1980" fmla="*/ 195847 h 813790"/>
              <a:gd name="connsiteX1981" fmla="*/ 35074 w 743656"/>
              <a:gd name="connsiteY1981" fmla="*/ 199695 h 813790"/>
              <a:gd name="connsiteX1982" fmla="*/ 37273 w 743656"/>
              <a:gd name="connsiteY1982" fmla="*/ 204595 h 813790"/>
              <a:gd name="connsiteX1983" fmla="*/ 36779 w 743656"/>
              <a:gd name="connsiteY1983" fmla="*/ 205151 h 813790"/>
              <a:gd name="connsiteX1984" fmla="*/ 34871 w 743656"/>
              <a:gd name="connsiteY1984" fmla="*/ 205208 h 813790"/>
              <a:gd name="connsiteX1985" fmla="*/ 32031 w 743656"/>
              <a:gd name="connsiteY1985" fmla="*/ 207118 h 813790"/>
              <a:gd name="connsiteX1986" fmla="*/ 30984 w 743656"/>
              <a:gd name="connsiteY1986" fmla="*/ 207239 h 813790"/>
              <a:gd name="connsiteX1987" fmla="*/ 28770 w 743656"/>
              <a:gd name="connsiteY1987" fmla="*/ 206551 h 813790"/>
              <a:gd name="connsiteX1988" fmla="*/ 26921 w 743656"/>
              <a:gd name="connsiteY1988" fmla="*/ 207039 h 813790"/>
              <a:gd name="connsiteX1989" fmla="*/ 25418 w 743656"/>
              <a:gd name="connsiteY1989" fmla="*/ 208243 h 813790"/>
              <a:gd name="connsiteX1990" fmla="*/ 24118 w 743656"/>
              <a:gd name="connsiteY1990" fmla="*/ 210061 h 813790"/>
              <a:gd name="connsiteX1991" fmla="*/ 23461 w 743656"/>
              <a:gd name="connsiteY1991" fmla="*/ 210993 h 813790"/>
              <a:gd name="connsiteX1992" fmla="*/ 22287 w 743656"/>
              <a:gd name="connsiteY1992" fmla="*/ 212043 h 813790"/>
              <a:gd name="connsiteX1993" fmla="*/ 18773 w 743656"/>
              <a:gd name="connsiteY1993" fmla="*/ 213704 h 813790"/>
              <a:gd name="connsiteX1994" fmla="*/ 16240 w 743656"/>
              <a:gd name="connsiteY1994" fmla="*/ 215987 h 813790"/>
              <a:gd name="connsiteX1995" fmla="*/ 15060 w 743656"/>
              <a:gd name="connsiteY1995" fmla="*/ 219329 h 813790"/>
              <a:gd name="connsiteX1996" fmla="*/ 10308 w 743656"/>
              <a:gd name="connsiteY1996" fmla="*/ 222782 h 813790"/>
              <a:gd name="connsiteX1997" fmla="*/ 9255 w 743656"/>
              <a:gd name="connsiteY1997" fmla="*/ 224823 h 813790"/>
              <a:gd name="connsiteX1998" fmla="*/ 7216 w 743656"/>
              <a:gd name="connsiteY1998" fmla="*/ 227047 h 813790"/>
              <a:gd name="connsiteX1999" fmla="*/ 3573 w 743656"/>
              <a:gd name="connsiteY1999" fmla="*/ 230070 h 813790"/>
              <a:gd name="connsiteX2000" fmla="*/ 2397 w 743656"/>
              <a:gd name="connsiteY2000" fmla="*/ 231987 h 813790"/>
              <a:gd name="connsiteX2001" fmla="*/ 1696 w 743656"/>
              <a:gd name="connsiteY2001" fmla="*/ 232005 h 813790"/>
              <a:gd name="connsiteX2002" fmla="*/ 180 w 743656"/>
              <a:gd name="connsiteY2002" fmla="*/ 232042 h 813790"/>
              <a:gd name="connsiteX2003" fmla="*/ 479 w 743656"/>
              <a:gd name="connsiteY2003" fmla="*/ 235324 h 813790"/>
              <a:gd name="connsiteX2004" fmla="*/ 1519 w 743656"/>
              <a:gd name="connsiteY2004" fmla="*/ 236563 h 813790"/>
              <a:gd name="connsiteX2005" fmla="*/ 5641 w 743656"/>
              <a:gd name="connsiteY2005" fmla="*/ 239709 h 813790"/>
              <a:gd name="connsiteX2006" fmla="*/ 5940 w 743656"/>
              <a:gd name="connsiteY2006" fmla="*/ 239938 h 813790"/>
              <a:gd name="connsiteX2007" fmla="*/ 6493 w 743656"/>
              <a:gd name="connsiteY2007" fmla="*/ 240360 h 813790"/>
              <a:gd name="connsiteX2008" fmla="*/ 7406 w 743656"/>
              <a:gd name="connsiteY2008" fmla="*/ 240435 h 813790"/>
              <a:gd name="connsiteX2009" fmla="*/ 10431 w 743656"/>
              <a:gd name="connsiteY2009" fmla="*/ 240681 h 813790"/>
              <a:gd name="connsiteX2010" fmla="*/ 11127 w 743656"/>
              <a:gd name="connsiteY2010" fmla="*/ 240079 h 813790"/>
              <a:gd name="connsiteX2011" fmla="*/ 11377 w 743656"/>
              <a:gd name="connsiteY2011" fmla="*/ 239838 h 813790"/>
              <a:gd name="connsiteX2012" fmla="*/ 12990 w 743656"/>
              <a:gd name="connsiteY2012" fmla="*/ 236455 h 813790"/>
              <a:gd name="connsiteX2013" fmla="*/ 13083 w 743656"/>
              <a:gd name="connsiteY2013" fmla="*/ 236253 h 813790"/>
              <a:gd name="connsiteX2014" fmla="*/ 13281 w 743656"/>
              <a:gd name="connsiteY2014" fmla="*/ 236148 h 813790"/>
              <a:gd name="connsiteX2015" fmla="*/ 13647 w 743656"/>
              <a:gd name="connsiteY2015" fmla="*/ 235984 h 813790"/>
              <a:gd name="connsiteX2016" fmla="*/ 16474 w 743656"/>
              <a:gd name="connsiteY2016" fmla="*/ 237728 h 813790"/>
              <a:gd name="connsiteX2017" fmla="*/ 18503 w 743656"/>
              <a:gd name="connsiteY2017" fmla="*/ 238414 h 813790"/>
              <a:gd name="connsiteX2018" fmla="*/ 19242 w 743656"/>
              <a:gd name="connsiteY2018" fmla="*/ 238395 h 813790"/>
              <a:gd name="connsiteX2019" fmla="*/ 20536 w 743656"/>
              <a:gd name="connsiteY2019" fmla="*/ 238360 h 813790"/>
              <a:gd name="connsiteX2020" fmla="*/ 25838 w 743656"/>
              <a:gd name="connsiteY2020" fmla="*/ 235406 h 813790"/>
              <a:gd name="connsiteX2021" fmla="*/ 26844 w 743656"/>
              <a:gd name="connsiteY2021" fmla="*/ 235407 h 813790"/>
              <a:gd name="connsiteX2022" fmla="*/ 27132 w 743656"/>
              <a:gd name="connsiteY2022" fmla="*/ 235407 h 813790"/>
              <a:gd name="connsiteX2023" fmla="*/ 29040 w 743656"/>
              <a:gd name="connsiteY2023" fmla="*/ 236316 h 813790"/>
              <a:gd name="connsiteX2024" fmla="*/ 29475 w 743656"/>
              <a:gd name="connsiteY2024" fmla="*/ 237085 h 813790"/>
              <a:gd name="connsiteX2025" fmla="*/ 29602 w 743656"/>
              <a:gd name="connsiteY2025" fmla="*/ 237337 h 813790"/>
              <a:gd name="connsiteX2026" fmla="*/ 30077 w 743656"/>
              <a:gd name="connsiteY2026" fmla="*/ 238267 h 813790"/>
              <a:gd name="connsiteX2027" fmla="*/ 28835 w 743656"/>
              <a:gd name="connsiteY2027" fmla="*/ 241050 h 813790"/>
              <a:gd name="connsiteX2028" fmla="*/ 27717 w 743656"/>
              <a:gd name="connsiteY2028" fmla="*/ 242079 h 813790"/>
              <a:gd name="connsiteX2029" fmla="*/ 27521 w 743656"/>
              <a:gd name="connsiteY2029" fmla="*/ 242258 h 813790"/>
              <a:gd name="connsiteX2030" fmla="*/ 26487 w 743656"/>
              <a:gd name="connsiteY2030" fmla="*/ 243209 h 813790"/>
              <a:gd name="connsiteX2031" fmla="*/ 26165 w 743656"/>
              <a:gd name="connsiteY2031" fmla="*/ 243992 h 813790"/>
              <a:gd name="connsiteX2032" fmla="*/ 26067 w 743656"/>
              <a:gd name="connsiteY2032" fmla="*/ 244229 h 813790"/>
              <a:gd name="connsiteX2033" fmla="*/ 25619 w 743656"/>
              <a:gd name="connsiteY2033" fmla="*/ 245313 h 813790"/>
              <a:gd name="connsiteX2034" fmla="*/ 23150 w 743656"/>
              <a:gd name="connsiteY2034" fmla="*/ 247844 h 813790"/>
              <a:gd name="connsiteX2035" fmla="*/ 22096 w 743656"/>
              <a:gd name="connsiteY2035" fmla="*/ 248495 h 813790"/>
              <a:gd name="connsiteX2036" fmla="*/ 21594 w 743656"/>
              <a:gd name="connsiteY2036" fmla="*/ 248802 h 813790"/>
              <a:gd name="connsiteX2037" fmla="*/ 19576 w 743656"/>
              <a:gd name="connsiteY2037" fmla="*/ 250051 h 813790"/>
              <a:gd name="connsiteX2038" fmla="*/ 19229 w 743656"/>
              <a:gd name="connsiteY2038" fmla="*/ 250264 h 813790"/>
              <a:gd name="connsiteX2039" fmla="*/ 18461 w 743656"/>
              <a:gd name="connsiteY2039" fmla="*/ 250740 h 813790"/>
              <a:gd name="connsiteX2040" fmla="*/ 17205 w 743656"/>
              <a:gd name="connsiteY2040" fmla="*/ 252457 h 813790"/>
              <a:gd name="connsiteX2041" fmla="*/ 16664 w 743656"/>
              <a:gd name="connsiteY2041" fmla="*/ 253894 h 813790"/>
              <a:gd name="connsiteX2042" fmla="*/ 15938 w 743656"/>
              <a:gd name="connsiteY2042" fmla="*/ 259319 h 813790"/>
              <a:gd name="connsiteX2043" fmla="*/ 15797 w 743656"/>
              <a:gd name="connsiteY2043" fmla="*/ 260363 h 813790"/>
              <a:gd name="connsiteX2044" fmla="*/ 15529 w 743656"/>
              <a:gd name="connsiteY2044" fmla="*/ 262374 h 813790"/>
              <a:gd name="connsiteX2045" fmla="*/ 14540 w 743656"/>
              <a:gd name="connsiteY2045" fmla="*/ 263610 h 813790"/>
              <a:gd name="connsiteX2046" fmla="*/ 13182 w 743656"/>
              <a:gd name="connsiteY2046" fmla="*/ 264287 h 813790"/>
              <a:gd name="connsiteX2047" fmla="*/ 11268 w 743656"/>
              <a:gd name="connsiteY2047" fmla="*/ 266138 h 813790"/>
              <a:gd name="connsiteX2048" fmla="*/ 11224 w 743656"/>
              <a:gd name="connsiteY2048" fmla="*/ 266427 h 813790"/>
              <a:gd name="connsiteX2049" fmla="*/ 10826 w 743656"/>
              <a:gd name="connsiteY2049" fmla="*/ 269048 h 813790"/>
              <a:gd name="connsiteX2050" fmla="*/ 11448 w 743656"/>
              <a:gd name="connsiteY2050" fmla="*/ 270307 h 813790"/>
              <a:gd name="connsiteX2051" fmla="*/ 11559 w 743656"/>
              <a:gd name="connsiteY2051" fmla="*/ 270530 h 813790"/>
              <a:gd name="connsiteX2052" fmla="*/ 11683 w 743656"/>
              <a:gd name="connsiteY2052" fmla="*/ 270783 h 813790"/>
              <a:gd name="connsiteX2053" fmla="*/ 13647 w 743656"/>
              <a:gd name="connsiteY2053" fmla="*/ 272400 h 813790"/>
              <a:gd name="connsiteX2054" fmla="*/ 13853 w 743656"/>
              <a:gd name="connsiteY2054" fmla="*/ 272860 h 813790"/>
              <a:gd name="connsiteX2055" fmla="*/ 13953 w 743656"/>
              <a:gd name="connsiteY2055" fmla="*/ 273082 h 813790"/>
              <a:gd name="connsiteX2056" fmla="*/ 13920 w 743656"/>
              <a:gd name="connsiteY2056" fmla="*/ 273720 h 813790"/>
              <a:gd name="connsiteX2057" fmla="*/ 13755 w 743656"/>
              <a:gd name="connsiteY2057" fmla="*/ 276922 h 813790"/>
              <a:gd name="connsiteX2058" fmla="*/ 13655 w 743656"/>
              <a:gd name="connsiteY2058" fmla="*/ 277142 h 813790"/>
              <a:gd name="connsiteX2059" fmla="*/ 11335 w 743656"/>
              <a:gd name="connsiteY2059" fmla="*/ 282363 h 813790"/>
              <a:gd name="connsiteX2060" fmla="*/ 11354 w 743656"/>
              <a:gd name="connsiteY2060" fmla="*/ 282960 h 813790"/>
              <a:gd name="connsiteX2061" fmla="*/ 11366 w 743656"/>
              <a:gd name="connsiteY2061" fmla="*/ 283310 h 813790"/>
              <a:gd name="connsiteX2062" fmla="*/ 11392 w 743656"/>
              <a:gd name="connsiteY2062" fmla="*/ 284098 h 813790"/>
              <a:gd name="connsiteX2063" fmla="*/ 11704 w 743656"/>
              <a:gd name="connsiteY2063" fmla="*/ 284724 h 813790"/>
              <a:gd name="connsiteX2064" fmla="*/ 13532 w 743656"/>
              <a:gd name="connsiteY2064" fmla="*/ 288377 h 813790"/>
              <a:gd name="connsiteX2065" fmla="*/ 12926 w 743656"/>
              <a:gd name="connsiteY2065" fmla="*/ 290882 h 813790"/>
              <a:gd name="connsiteX2066" fmla="*/ 12844 w 743656"/>
              <a:gd name="connsiteY2066" fmla="*/ 291222 h 813790"/>
              <a:gd name="connsiteX2067" fmla="*/ 12901 w 743656"/>
              <a:gd name="connsiteY2067" fmla="*/ 292584 h 813790"/>
              <a:gd name="connsiteX2068" fmla="*/ 13387 w 743656"/>
              <a:gd name="connsiteY2068" fmla="*/ 293201 h 813790"/>
              <a:gd name="connsiteX2069" fmla="*/ 14993 w 743656"/>
              <a:gd name="connsiteY2069" fmla="*/ 292593 h 813790"/>
              <a:gd name="connsiteX2070" fmla="*/ 15975 w 743656"/>
              <a:gd name="connsiteY2070" fmla="*/ 292967 h 813790"/>
              <a:gd name="connsiteX2071" fmla="*/ 19169 w 743656"/>
              <a:gd name="connsiteY2071" fmla="*/ 295454 h 813790"/>
              <a:gd name="connsiteX2072" fmla="*/ 19286 w 743656"/>
              <a:gd name="connsiteY2072" fmla="*/ 295583 h 813790"/>
              <a:gd name="connsiteX2073" fmla="*/ 22599 w 743656"/>
              <a:gd name="connsiteY2073" fmla="*/ 299231 h 813790"/>
              <a:gd name="connsiteX2074" fmla="*/ 22723 w 743656"/>
              <a:gd name="connsiteY2074" fmla="*/ 299367 h 813790"/>
              <a:gd name="connsiteX2075" fmla="*/ 25614 w 743656"/>
              <a:gd name="connsiteY2075" fmla="*/ 299808 h 813790"/>
              <a:gd name="connsiteX2076" fmla="*/ 26965 w 743656"/>
              <a:gd name="connsiteY2076" fmla="*/ 300616 h 813790"/>
              <a:gd name="connsiteX2077" fmla="*/ 27495 w 743656"/>
              <a:gd name="connsiteY2077" fmla="*/ 300634 h 813790"/>
              <a:gd name="connsiteX2078" fmla="*/ 29120 w 743656"/>
              <a:gd name="connsiteY2078" fmla="*/ 300686 h 813790"/>
              <a:gd name="connsiteX2079" fmla="*/ 29476 w 743656"/>
              <a:gd name="connsiteY2079" fmla="*/ 300979 h 813790"/>
              <a:gd name="connsiteX2080" fmla="*/ 29915 w 743656"/>
              <a:gd name="connsiteY2080" fmla="*/ 301340 h 813790"/>
              <a:gd name="connsiteX2081" fmla="*/ 31082 w 743656"/>
              <a:gd name="connsiteY2081" fmla="*/ 302300 h 81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</a:cxnLst>
            <a:rect l="l" t="t" r="r" b="b"/>
            <a:pathLst>
              <a:path w="743656" h="813790">
                <a:moveTo>
                  <a:pt x="31082" y="302300"/>
                </a:moveTo>
                <a:lnTo>
                  <a:pt x="32995" y="302390"/>
                </a:lnTo>
                <a:lnTo>
                  <a:pt x="34712" y="300569"/>
                </a:lnTo>
                <a:lnTo>
                  <a:pt x="34918" y="298106"/>
                </a:lnTo>
                <a:lnTo>
                  <a:pt x="37150" y="297568"/>
                </a:lnTo>
                <a:lnTo>
                  <a:pt x="40662" y="297362"/>
                </a:lnTo>
                <a:lnTo>
                  <a:pt x="43741" y="298466"/>
                </a:lnTo>
                <a:lnTo>
                  <a:pt x="45280" y="301363"/>
                </a:lnTo>
                <a:lnTo>
                  <a:pt x="44925" y="302721"/>
                </a:lnTo>
                <a:lnTo>
                  <a:pt x="49139" y="306023"/>
                </a:lnTo>
                <a:lnTo>
                  <a:pt x="49284" y="306138"/>
                </a:lnTo>
                <a:lnTo>
                  <a:pt x="53214" y="308442"/>
                </a:lnTo>
                <a:lnTo>
                  <a:pt x="58005" y="310563"/>
                </a:lnTo>
                <a:lnTo>
                  <a:pt x="59229" y="310720"/>
                </a:lnTo>
                <a:lnTo>
                  <a:pt x="59975" y="310816"/>
                </a:lnTo>
                <a:lnTo>
                  <a:pt x="62187" y="309963"/>
                </a:lnTo>
                <a:lnTo>
                  <a:pt x="63914" y="310209"/>
                </a:lnTo>
                <a:lnTo>
                  <a:pt x="65171" y="310787"/>
                </a:lnTo>
                <a:lnTo>
                  <a:pt x="65971" y="311153"/>
                </a:lnTo>
                <a:lnTo>
                  <a:pt x="68953" y="312520"/>
                </a:lnTo>
                <a:lnTo>
                  <a:pt x="69751" y="312459"/>
                </a:lnTo>
                <a:lnTo>
                  <a:pt x="73623" y="314081"/>
                </a:lnTo>
                <a:lnTo>
                  <a:pt x="75876" y="314093"/>
                </a:lnTo>
                <a:lnTo>
                  <a:pt x="76305" y="314094"/>
                </a:lnTo>
                <a:lnTo>
                  <a:pt x="76879" y="314199"/>
                </a:lnTo>
                <a:lnTo>
                  <a:pt x="78360" y="314469"/>
                </a:lnTo>
                <a:lnTo>
                  <a:pt x="78509" y="314402"/>
                </a:lnTo>
                <a:lnTo>
                  <a:pt x="79251" y="314070"/>
                </a:lnTo>
                <a:lnTo>
                  <a:pt x="79593" y="313916"/>
                </a:lnTo>
                <a:lnTo>
                  <a:pt x="80285" y="313982"/>
                </a:lnTo>
                <a:lnTo>
                  <a:pt x="80522" y="314005"/>
                </a:lnTo>
                <a:lnTo>
                  <a:pt x="80945" y="314045"/>
                </a:lnTo>
                <a:lnTo>
                  <a:pt x="81092" y="313884"/>
                </a:lnTo>
                <a:lnTo>
                  <a:pt x="81563" y="313365"/>
                </a:lnTo>
                <a:lnTo>
                  <a:pt x="83475" y="312505"/>
                </a:lnTo>
                <a:lnTo>
                  <a:pt x="85385" y="311645"/>
                </a:lnTo>
                <a:lnTo>
                  <a:pt x="86678" y="311526"/>
                </a:lnTo>
                <a:lnTo>
                  <a:pt x="88642" y="312832"/>
                </a:lnTo>
                <a:lnTo>
                  <a:pt x="89090" y="312871"/>
                </a:lnTo>
                <a:lnTo>
                  <a:pt x="89836" y="312935"/>
                </a:lnTo>
                <a:lnTo>
                  <a:pt x="93933" y="313285"/>
                </a:lnTo>
                <a:lnTo>
                  <a:pt x="95493" y="311943"/>
                </a:lnTo>
                <a:lnTo>
                  <a:pt x="96155" y="311372"/>
                </a:lnTo>
                <a:lnTo>
                  <a:pt x="96956" y="310942"/>
                </a:lnTo>
                <a:lnTo>
                  <a:pt x="97758" y="310512"/>
                </a:lnTo>
                <a:lnTo>
                  <a:pt x="102560" y="309909"/>
                </a:lnTo>
                <a:lnTo>
                  <a:pt x="102733" y="309846"/>
                </a:lnTo>
                <a:lnTo>
                  <a:pt x="103603" y="309537"/>
                </a:lnTo>
                <a:lnTo>
                  <a:pt x="104285" y="309295"/>
                </a:lnTo>
                <a:lnTo>
                  <a:pt x="105212" y="308185"/>
                </a:lnTo>
                <a:lnTo>
                  <a:pt x="106260" y="307631"/>
                </a:lnTo>
                <a:lnTo>
                  <a:pt x="107170" y="307863"/>
                </a:lnTo>
                <a:lnTo>
                  <a:pt x="107490" y="307945"/>
                </a:lnTo>
                <a:lnTo>
                  <a:pt x="107925" y="307881"/>
                </a:lnTo>
                <a:lnTo>
                  <a:pt x="108434" y="307806"/>
                </a:lnTo>
                <a:lnTo>
                  <a:pt x="108721" y="307763"/>
                </a:lnTo>
                <a:lnTo>
                  <a:pt x="110147" y="305353"/>
                </a:lnTo>
                <a:lnTo>
                  <a:pt x="110579" y="305137"/>
                </a:lnTo>
                <a:lnTo>
                  <a:pt x="111010" y="304923"/>
                </a:lnTo>
                <a:lnTo>
                  <a:pt x="111254" y="304992"/>
                </a:lnTo>
                <a:lnTo>
                  <a:pt x="112055" y="305219"/>
                </a:lnTo>
                <a:lnTo>
                  <a:pt x="113095" y="306911"/>
                </a:lnTo>
                <a:lnTo>
                  <a:pt x="114354" y="306305"/>
                </a:lnTo>
                <a:lnTo>
                  <a:pt x="115005" y="305991"/>
                </a:lnTo>
                <a:lnTo>
                  <a:pt x="115595" y="306130"/>
                </a:lnTo>
                <a:lnTo>
                  <a:pt x="117649" y="306619"/>
                </a:lnTo>
                <a:lnTo>
                  <a:pt x="118414" y="306444"/>
                </a:lnTo>
                <a:lnTo>
                  <a:pt x="119250" y="306252"/>
                </a:lnTo>
                <a:lnTo>
                  <a:pt x="122082" y="306140"/>
                </a:lnTo>
                <a:lnTo>
                  <a:pt x="124906" y="307821"/>
                </a:lnTo>
                <a:lnTo>
                  <a:pt x="125463" y="308403"/>
                </a:lnTo>
                <a:lnTo>
                  <a:pt x="127051" y="310057"/>
                </a:lnTo>
                <a:lnTo>
                  <a:pt x="129304" y="316073"/>
                </a:lnTo>
                <a:lnTo>
                  <a:pt x="129466" y="316114"/>
                </a:lnTo>
                <a:lnTo>
                  <a:pt x="129795" y="316197"/>
                </a:lnTo>
                <a:lnTo>
                  <a:pt x="130135" y="315839"/>
                </a:lnTo>
                <a:lnTo>
                  <a:pt x="130846" y="315087"/>
                </a:lnTo>
                <a:lnTo>
                  <a:pt x="131461" y="314935"/>
                </a:lnTo>
                <a:lnTo>
                  <a:pt x="132077" y="314781"/>
                </a:lnTo>
                <a:lnTo>
                  <a:pt x="132383" y="315033"/>
                </a:lnTo>
                <a:lnTo>
                  <a:pt x="133058" y="315591"/>
                </a:lnTo>
                <a:lnTo>
                  <a:pt x="133253" y="315610"/>
                </a:lnTo>
                <a:lnTo>
                  <a:pt x="138394" y="316143"/>
                </a:lnTo>
                <a:lnTo>
                  <a:pt x="141353" y="316449"/>
                </a:lnTo>
                <a:lnTo>
                  <a:pt x="141731" y="316488"/>
                </a:lnTo>
                <a:lnTo>
                  <a:pt x="143697" y="317612"/>
                </a:lnTo>
                <a:lnTo>
                  <a:pt x="145479" y="318050"/>
                </a:lnTo>
                <a:lnTo>
                  <a:pt x="146215" y="318795"/>
                </a:lnTo>
                <a:lnTo>
                  <a:pt x="146324" y="319224"/>
                </a:lnTo>
                <a:lnTo>
                  <a:pt x="147063" y="322080"/>
                </a:lnTo>
                <a:lnTo>
                  <a:pt x="147057" y="323629"/>
                </a:lnTo>
                <a:lnTo>
                  <a:pt x="145971" y="328744"/>
                </a:lnTo>
                <a:lnTo>
                  <a:pt x="145677" y="330125"/>
                </a:lnTo>
                <a:lnTo>
                  <a:pt x="146223" y="332231"/>
                </a:lnTo>
                <a:lnTo>
                  <a:pt x="148241" y="335150"/>
                </a:lnTo>
                <a:lnTo>
                  <a:pt x="149034" y="337009"/>
                </a:lnTo>
                <a:lnTo>
                  <a:pt x="148942" y="338067"/>
                </a:lnTo>
                <a:lnTo>
                  <a:pt x="148839" y="339238"/>
                </a:lnTo>
                <a:lnTo>
                  <a:pt x="149511" y="340541"/>
                </a:lnTo>
                <a:lnTo>
                  <a:pt x="149922" y="342704"/>
                </a:lnTo>
                <a:lnTo>
                  <a:pt x="149994" y="343080"/>
                </a:lnTo>
                <a:lnTo>
                  <a:pt x="149181" y="346421"/>
                </a:lnTo>
                <a:lnTo>
                  <a:pt x="149712" y="348051"/>
                </a:lnTo>
                <a:lnTo>
                  <a:pt x="149787" y="348280"/>
                </a:lnTo>
                <a:lnTo>
                  <a:pt x="151156" y="350625"/>
                </a:lnTo>
                <a:lnTo>
                  <a:pt x="151743" y="351630"/>
                </a:lnTo>
                <a:lnTo>
                  <a:pt x="152664" y="352435"/>
                </a:lnTo>
                <a:lnTo>
                  <a:pt x="153950" y="353558"/>
                </a:lnTo>
                <a:lnTo>
                  <a:pt x="154281" y="354570"/>
                </a:lnTo>
                <a:lnTo>
                  <a:pt x="154557" y="355417"/>
                </a:lnTo>
                <a:lnTo>
                  <a:pt x="154721" y="355460"/>
                </a:lnTo>
                <a:lnTo>
                  <a:pt x="155049" y="355543"/>
                </a:lnTo>
                <a:lnTo>
                  <a:pt x="155976" y="354619"/>
                </a:lnTo>
                <a:lnTo>
                  <a:pt x="156281" y="355486"/>
                </a:lnTo>
                <a:lnTo>
                  <a:pt x="155793" y="357031"/>
                </a:lnTo>
                <a:lnTo>
                  <a:pt x="155658" y="357465"/>
                </a:lnTo>
                <a:lnTo>
                  <a:pt x="156317" y="358768"/>
                </a:lnTo>
                <a:lnTo>
                  <a:pt x="156755" y="359636"/>
                </a:lnTo>
                <a:lnTo>
                  <a:pt x="156349" y="360996"/>
                </a:lnTo>
                <a:lnTo>
                  <a:pt x="155944" y="362357"/>
                </a:lnTo>
                <a:lnTo>
                  <a:pt x="155960" y="362582"/>
                </a:lnTo>
                <a:lnTo>
                  <a:pt x="156176" y="365825"/>
                </a:lnTo>
                <a:lnTo>
                  <a:pt x="156055" y="366827"/>
                </a:lnTo>
                <a:lnTo>
                  <a:pt x="155913" y="367988"/>
                </a:lnTo>
                <a:lnTo>
                  <a:pt x="155731" y="369476"/>
                </a:lnTo>
                <a:lnTo>
                  <a:pt x="156034" y="370714"/>
                </a:lnTo>
                <a:lnTo>
                  <a:pt x="156953" y="371832"/>
                </a:lnTo>
                <a:lnTo>
                  <a:pt x="157379" y="372061"/>
                </a:lnTo>
                <a:lnTo>
                  <a:pt x="159284" y="373078"/>
                </a:lnTo>
                <a:lnTo>
                  <a:pt x="161799" y="375132"/>
                </a:lnTo>
                <a:lnTo>
                  <a:pt x="162898" y="377179"/>
                </a:lnTo>
                <a:lnTo>
                  <a:pt x="162476" y="378358"/>
                </a:lnTo>
                <a:lnTo>
                  <a:pt x="161902" y="379961"/>
                </a:lnTo>
                <a:lnTo>
                  <a:pt x="160669" y="380575"/>
                </a:lnTo>
                <a:lnTo>
                  <a:pt x="161130" y="388252"/>
                </a:lnTo>
                <a:lnTo>
                  <a:pt x="162131" y="390437"/>
                </a:lnTo>
                <a:lnTo>
                  <a:pt x="162837" y="391972"/>
                </a:lnTo>
                <a:lnTo>
                  <a:pt x="163241" y="392142"/>
                </a:lnTo>
                <a:lnTo>
                  <a:pt x="163881" y="392410"/>
                </a:lnTo>
                <a:lnTo>
                  <a:pt x="165599" y="396114"/>
                </a:lnTo>
                <a:lnTo>
                  <a:pt x="177953" y="396073"/>
                </a:lnTo>
                <a:lnTo>
                  <a:pt x="182506" y="396670"/>
                </a:lnTo>
                <a:lnTo>
                  <a:pt x="184619" y="399124"/>
                </a:lnTo>
                <a:lnTo>
                  <a:pt x="191092" y="401428"/>
                </a:lnTo>
                <a:lnTo>
                  <a:pt x="191424" y="403415"/>
                </a:lnTo>
                <a:lnTo>
                  <a:pt x="191753" y="405392"/>
                </a:lnTo>
                <a:lnTo>
                  <a:pt x="192667" y="407315"/>
                </a:lnTo>
                <a:lnTo>
                  <a:pt x="194261" y="408559"/>
                </a:lnTo>
                <a:lnTo>
                  <a:pt x="195244" y="408811"/>
                </a:lnTo>
                <a:lnTo>
                  <a:pt x="198382" y="408513"/>
                </a:lnTo>
                <a:lnTo>
                  <a:pt x="200468" y="409944"/>
                </a:lnTo>
                <a:lnTo>
                  <a:pt x="200584" y="411554"/>
                </a:lnTo>
                <a:lnTo>
                  <a:pt x="201613" y="413858"/>
                </a:lnTo>
                <a:lnTo>
                  <a:pt x="202412" y="415647"/>
                </a:lnTo>
                <a:lnTo>
                  <a:pt x="202440" y="415922"/>
                </a:lnTo>
                <a:lnTo>
                  <a:pt x="202474" y="416241"/>
                </a:lnTo>
                <a:lnTo>
                  <a:pt x="202604" y="417454"/>
                </a:lnTo>
                <a:lnTo>
                  <a:pt x="202707" y="418433"/>
                </a:lnTo>
                <a:lnTo>
                  <a:pt x="201879" y="425115"/>
                </a:lnTo>
                <a:lnTo>
                  <a:pt x="202535" y="430069"/>
                </a:lnTo>
                <a:lnTo>
                  <a:pt x="201418" y="432293"/>
                </a:lnTo>
                <a:lnTo>
                  <a:pt x="201155" y="433284"/>
                </a:lnTo>
                <a:lnTo>
                  <a:pt x="200167" y="436991"/>
                </a:lnTo>
                <a:lnTo>
                  <a:pt x="196894" y="440320"/>
                </a:lnTo>
                <a:lnTo>
                  <a:pt x="194909" y="444582"/>
                </a:lnTo>
                <a:lnTo>
                  <a:pt x="192806" y="447174"/>
                </a:lnTo>
                <a:lnTo>
                  <a:pt x="193970" y="448355"/>
                </a:lnTo>
                <a:lnTo>
                  <a:pt x="194557" y="450524"/>
                </a:lnTo>
                <a:lnTo>
                  <a:pt x="194757" y="451265"/>
                </a:lnTo>
                <a:lnTo>
                  <a:pt x="194896" y="451491"/>
                </a:lnTo>
                <a:lnTo>
                  <a:pt x="195368" y="452259"/>
                </a:lnTo>
                <a:lnTo>
                  <a:pt x="198555" y="454809"/>
                </a:lnTo>
                <a:lnTo>
                  <a:pt x="200458" y="455373"/>
                </a:lnTo>
                <a:lnTo>
                  <a:pt x="204561" y="459474"/>
                </a:lnTo>
                <a:lnTo>
                  <a:pt x="204723" y="460136"/>
                </a:lnTo>
                <a:lnTo>
                  <a:pt x="205951" y="465172"/>
                </a:lnTo>
                <a:lnTo>
                  <a:pt x="207414" y="468148"/>
                </a:lnTo>
                <a:lnTo>
                  <a:pt x="210967" y="471318"/>
                </a:lnTo>
                <a:lnTo>
                  <a:pt x="216097" y="472867"/>
                </a:lnTo>
                <a:lnTo>
                  <a:pt x="218029" y="473451"/>
                </a:lnTo>
                <a:lnTo>
                  <a:pt x="228174" y="473740"/>
                </a:lnTo>
                <a:lnTo>
                  <a:pt x="229268" y="474760"/>
                </a:lnTo>
                <a:lnTo>
                  <a:pt x="230440" y="475853"/>
                </a:lnTo>
                <a:lnTo>
                  <a:pt x="231583" y="476847"/>
                </a:lnTo>
                <a:lnTo>
                  <a:pt x="232155" y="477346"/>
                </a:lnTo>
                <a:lnTo>
                  <a:pt x="234368" y="477601"/>
                </a:lnTo>
                <a:lnTo>
                  <a:pt x="235589" y="479525"/>
                </a:lnTo>
                <a:lnTo>
                  <a:pt x="237247" y="480088"/>
                </a:lnTo>
                <a:lnTo>
                  <a:pt x="239021" y="481889"/>
                </a:lnTo>
                <a:lnTo>
                  <a:pt x="239780" y="482002"/>
                </a:lnTo>
                <a:lnTo>
                  <a:pt x="240313" y="482081"/>
                </a:lnTo>
                <a:lnTo>
                  <a:pt x="244435" y="481355"/>
                </a:lnTo>
                <a:lnTo>
                  <a:pt x="244860" y="481494"/>
                </a:lnTo>
                <a:lnTo>
                  <a:pt x="245545" y="481718"/>
                </a:lnTo>
                <a:lnTo>
                  <a:pt x="245970" y="481857"/>
                </a:lnTo>
                <a:lnTo>
                  <a:pt x="247684" y="483534"/>
                </a:lnTo>
                <a:lnTo>
                  <a:pt x="248973" y="484221"/>
                </a:lnTo>
                <a:lnTo>
                  <a:pt x="249360" y="484746"/>
                </a:lnTo>
                <a:lnTo>
                  <a:pt x="249705" y="485214"/>
                </a:lnTo>
                <a:lnTo>
                  <a:pt x="250066" y="487009"/>
                </a:lnTo>
                <a:lnTo>
                  <a:pt x="249630" y="488307"/>
                </a:lnTo>
                <a:lnTo>
                  <a:pt x="248024" y="489972"/>
                </a:lnTo>
                <a:lnTo>
                  <a:pt x="247712" y="490549"/>
                </a:lnTo>
                <a:lnTo>
                  <a:pt x="247156" y="491576"/>
                </a:lnTo>
                <a:lnTo>
                  <a:pt x="247205" y="492011"/>
                </a:lnTo>
                <a:lnTo>
                  <a:pt x="247511" y="494733"/>
                </a:lnTo>
                <a:lnTo>
                  <a:pt x="246893" y="495659"/>
                </a:lnTo>
                <a:lnTo>
                  <a:pt x="245629" y="503141"/>
                </a:lnTo>
                <a:lnTo>
                  <a:pt x="243830" y="506598"/>
                </a:lnTo>
                <a:lnTo>
                  <a:pt x="242828" y="510862"/>
                </a:lnTo>
                <a:lnTo>
                  <a:pt x="240411" y="515246"/>
                </a:lnTo>
                <a:lnTo>
                  <a:pt x="240324" y="520751"/>
                </a:lnTo>
                <a:lnTo>
                  <a:pt x="239069" y="526810"/>
                </a:lnTo>
                <a:lnTo>
                  <a:pt x="239134" y="527122"/>
                </a:lnTo>
                <a:lnTo>
                  <a:pt x="239791" y="530216"/>
                </a:lnTo>
                <a:lnTo>
                  <a:pt x="238171" y="535097"/>
                </a:lnTo>
                <a:lnTo>
                  <a:pt x="237468" y="541403"/>
                </a:lnTo>
                <a:lnTo>
                  <a:pt x="235923" y="543068"/>
                </a:lnTo>
                <a:lnTo>
                  <a:pt x="235797" y="543871"/>
                </a:lnTo>
                <a:lnTo>
                  <a:pt x="236402" y="546161"/>
                </a:lnTo>
                <a:lnTo>
                  <a:pt x="235708" y="549747"/>
                </a:lnTo>
                <a:lnTo>
                  <a:pt x="235085" y="551786"/>
                </a:lnTo>
                <a:lnTo>
                  <a:pt x="233042" y="555366"/>
                </a:lnTo>
                <a:lnTo>
                  <a:pt x="235571" y="557985"/>
                </a:lnTo>
                <a:lnTo>
                  <a:pt x="235386" y="559098"/>
                </a:lnTo>
                <a:lnTo>
                  <a:pt x="236001" y="560151"/>
                </a:lnTo>
                <a:lnTo>
                  <a:pt x="235878" y="560832"/>
                </a:lnTo>
                <a:lnTo>
                  <a:pt x="234649" y="561761"/>
                </a:lnTo>
                <a:lnTo>
                  <a:pt x="234587" y="562750"/>
                </a:lnTo>
                <a:lnTo>
                  <a:pt x="236062" y="564359"/>
                </a:lnTo>
                <a:lnTo>
                  <a:pt x="236124" y="565721"/>
                </a:lnTo>
                <a:lnTo>
                  <a:pt x="234955" y="566959"/>
                </a:lnTo>
                <a:lnTo>
                  <a:pt x="234955" y="567343"/>
                </a:lnTo>
                <a:lnTo>
                  <a:pt x="234955" y="568010"/>
                </a:lnTo>
                <a:lnTo>
                  <a:pt x="236122" y="569990"/>
                </a:lnTo>
                <a:lnTo>
                  <a:pt x="237167" y="573703"/>
                </a:lnTo>
                <a:lnTo>
                  <a:pt x="236982" y="575312"/>
                </a:lnTo>
                <a:lnTo>
                  <a:pt x="235260" y="578037"/>
                </a:lnTo>
                <a:lnTo>
                  <a:pt x="235445" y="579150"/>
                </a:lnTo>
                <a:lnTo>
                  <a:pt x="237226" y="581997"/>
                </a:lnTo>
                <a:lnTo>
                  <a:pt x="236981" y="583173"/>
                </a:lnTo>
                <a:lnTo>
                  <a:pt x="236058" y="584472"/>
                </a:lnTo>
                <a:lnTo>
                  <a:pt x="236549" y="585401"/>
                </a:lnTo>
                <a:lnTo>
                  <a:pt x="242942" y="587939"/>
                </a:lnTo>
                <a:lnTo>
                  <a:pt x="243680" y="588868"/>
                </a:lnTo>
                <a:lnTo>
                  <a:pt x="242880" y="590290"/>
                </a:lnTo>
                <a:lnTo>
                  <a:pt x="243555" y="591033"/>
                </a:lnTo>
                <a:lnTo>
                  <a:pt x="245339" y="591157"/>
                </a:lnTo>
                <a:lnTo>
                  <a:pt x="246015" y="592457"/>
                </a:lnTo>
                <a:lnTo>
                  <a:pt x="245707" y="592890"/>
                </a:lnTo>
                <a:lnTo>
                  <a:pt x="246077" y="593943"/>
                </a:lnTo>
                <a:lnTo>
                  <a:pt x="249457" y="595737"/>
                </a:lnTo>
                <a:lnTo>
                  <a:pt x="249949" y="597408"/>
                </a:lnTo>
                <a:lnTo>
                  <a:pt x="249394" y="599328"/>
                </a:lnTo>
                <a:lnTo>
                  <a:pt x="246320" y="605270"/>
                </a:lnTo>
                <a:lnTo>
                  <a:pt x="245521" y="606197"/>
                </a:lnTo>
                <a:lnTo>
                  <a:pt x="243799" y="607063"/>
                </a:lnTo>
                <a:lnTo>
                  <a:pt x="241279" y="606568"/>
                </a:lnTo>
                <a:lnTo>
                  <a:pt x="240849" y="607063"/>
                </a:lnTo>
                <a:lnTo>
                  <a:pt x="242694" y="608612"/>
                </a:lnTo>
                <a:lnTo>
                  <a:pt x="243001" y="609850"/>
                </a:lnTo>
                <a:lnTo>
                  <a:pt x="242632" y="612139"/>
                </a:lnTo>
                <a:lnTo>
                  <a:pt x="242939" y="613377"/>
                </a:lnTo>
                <a:lnTo>
                  <a:pt x="244474" y="614987"/>
                </a:lnTo>
                <a:lnTo>
                  <a:pt x="244554" y="615787"/>
                </a:lnTo>
                <a:lnTo>
                  <a:pt x="244599" y="616225"/>
                </a:lnTo>
                <a:lnTo>
                  <a:pt x="242875" y="618329"/>
                </a:lnTo>
                <a:lnTo>
                  <a:pt x="240785" y="619814"/>
                </a:lnTo>
                <a:lnTo>
                  <a:pt x="238881" y="619876"/>
                </a:lnTo>
                <a:lnTo>
                  <a:pt x="237528" y="619256"/>
                </a:lnTo>
                <a:lnTo>
                  <a:pt x="237056" y="619363"/>
                </a:lnTo>
                <a:lnTo>
                  <a:pt x="235869" y="619628"/>
                </a:lnTo>
                <a:lnTo>
                  <a:pt x="235376" y="619999"/>
                </a:lnTo>
                <a:lnTo>
                  <a:pt x="234515" y="622785"/>
                </a:lnTo>
                <a:lnTo>
                  <a:pt x="233838" y="623156"/>
                </a:lnTo>
                <a:lnTo>
                  <a:pt x="231871" y="622723"/>
                </a:lnTo>
                <a:lnTo>
                  <a:pt x="230888" y="623403"/>
                </a:lnTo>
                <a:lnTo>
                  <a:pt x="230089" y="625507"/>
                </a:lnTo>
                <a:lnTo>
                  <a:pt x="229289" y="626250"/>
                </a:lnTo>
                <a:lnTo>
                  <a:pt x="228980" y="628170"/>
                </a:lnTo>
                <a:lnTo>
                  <a:pt x="228550" y="628416"/>
                </a:lnTo>
                <a:lnTo>
                  <a:pt x="227410" y="628156"/>
                </a:lnTo>
                <a:lnTo>
                  <a:pt x="227198" y="628107"/>
                </a:lnTo>
                <a:lnTo>
                  <a:pt x="226275" y="629407"/>
                </a:lnTo>
                <a:lnTo>
                  <a:pt x="226213" y="630274"/>
                </a:lnTo>
                <a:lnTo>
                  <a:pt x="226889" y="631636"/>
                </a:lnTo>
                <a:lnTo>
                  <a:pt x="226705" y="632316"/>
                </a:lnTo>
                <a:lnTo>
                  <a:pt x="225168" y="633492"/>
                </a:lnTo>
                <a:lnTo>
                  <a:pt x="224182" y="636711"/>
                </a:lnTo>
                <a:lnTo>
                  <a:pt x="223322" y="638136"/>
                </a:lnTo>
                <a:lnTo>
                  <a:pt x="223138" y="639558"/>
                </a:lnTo>
                <a:lnTo>
                  <a:pt x="223752" y="642407"/>
                </a:lnTo>
                <a:lnTo>
                  <a:pt x="223505" y="644078"/>
                </a:lnTo>
                <a:lnTo>
                  <a:pt x="223751" y="644697"/>
                </a:lnTo>
                <a:lnTo>
                  <a:pt x="225043" y="645502"/>
                </a:lnTo>
                <a:lnTo>
                  <a:pt x="225165" y="646182"/>
                </a:lnTo>
                <a:lnTo>
                  <a:pt x="223689" y="648226"/>
                </a:lnTo>
                <a:lnTo>
                  <a:pt x="224119" y="651259"/>
                </a:lnTo>
                <a:lnTo>
                  <a:pt x="223994" y="655035"/>
                </a:lnTo>
                <a:lnTo>
                  <a:pt x="224364" y="658192"/>
                </a:lnTo>
                <a:lnTo>
                  <a:pt x="223625" y="659245"/>
                </a:lnTo>
                <a:lnTo>
                  <a:pt x="222026" y="659492"/>
                </a:lnTo>
                <a:lnTo>
                  <a:pt x="219751" y="658439"/>
                </a:lnTo>
                <a:lnTo>
                  <a:pt x="219074" y="659368"/>
                </a:lnTo>
                <a:lnTo>
                  <a:pt x="220489" y="661907"/>
                </a:lnTo>
                <a:lnTo>
                  <a:pt x="220304" y="663083"/>
                </a:lnTo>
                <a:lnTo>
                  <a:pt x="219997" y="663702"/>
                </a:lnTo>
                <a:lnTo>
                  <a:pt x="217720" y="665249"/>
                </a:lnTo>
                <a:lnTo>
                  <a:pt x="218459" y="665992"/>
                </a:lnTo>
                <a:lnTo>
                  <a:pt x="219064" y="666064"/>
                </a:lnTo>
                <a:lnTo>
                  <a:pt x="219504" y="666116"/>
                </a:lnTo>
                <a:lnTo>
                  <a:pt x="220672" y="667416"/>
                </a:lnTo>
                <a:lnTo>
                  <a:pt x="222394" y="666551"/>
                </a:lnTo>
                <a:lnTo>
                  <a:pt x="222639" y="667913"/>
                </a:lnTo>
                <a:lnTo>
                  <a:pt x="221347" y="671997"/>
                </a:lnTo>
                <a:lnTo>
                  <a:pt x="219972" y="672488"/>
                </a:lnTo>
                <a:lnTo>
                  <a:pt x="218396" y="673050"/>
                </a:lnTo>
                <a:lnTo>
                  <a:pt x="217227" y="674412"/>
                </a:lnTo>
                <a:lnTo>
                  <a:pt x="215444" y="674288"/>
                </a:lnTo>
                <a:lnTo>
                  <a:pt x="215135" y="674968"/>
                </a:lnTo>
                <a:lnTo>
                  <a:pt x="216550" y="677321"/>
                </a:lnTo>
                <a:lnTo>
                  <a:pt x="216118" y="678499"/>
                </a:lnTo>
                <a:lnTo>
                  <a:pt x="216303" y="680232"/>
                </a:lnTo>
                <a:lnTo>
                  <a:pt x="215626" y="681594"/>
                </a:lnTo>
                <a:lnTo>
                  <a:pt x="215044" y="681692"/>
                </a:lnTo>
                <a:lnTo>
                  <a:pt x="214888" y="681718"/>
                </a:lnTo>
                <a:lnTo>
                  <a:pt x="213106" y="680850"/>
                </a:lnTo>
                <a:lnTo>
                  <a:pt x="211937" y="680974"/>
                </a:lnTo>
                <a:lnTo>
                  <a:pt x="210460" y="683759"/>
                </a:lnTo>
                <a:lnTo>
                  <a:pt x="209538" y="684441"/>
                </a:lnTo>
                <a:lnTo>
                  <a:pt x="205544" y="683963"/>
                </a:lnTo>
                <a:lnTo>
                  <a:pt x="203819" y="683757"/>
                </a:lnTo>
                <a:lnTo>
                  <a:pt x="203191" y="683831"/>
                </a:lnTo>
                <a:lnTo>
                  <a:pt x="199021" y="684315"/>
                </a:lnTo>
                <a:lnTo>
                  <a:pt x="198375" y="684428"/>
                </a:lnTo>
                <a:lnTo>
                  <a:pt x="197607" y="684560"/>
                </a:lnTo>
                <a:lnTo>
                  <a:pt x="195947" y="686293"/>
                </a:lnTo>
                <a:lnTo>
                  <a:pt x="192564" y="685670"/>
                </a:lnTo>
                <a:lnTo>
                  <a:pt x="190935" y="686159"/>
                </a:lnTo>
                <a:lnTo>
                  <a:pt x="190352" y="686818"/>
                </a:lnTo>
                <a:lnTo>
                  <a:pt x="189428" y="687902"/>
                </a:lnTo>
                <a:lnTo>
                  <a:pt x="188197" y="688211"/>
                </a:lnTo>
                <a:lnTo>
                  <a:pt x="187152" y="689263"/>
                </a:lnTo>
                <a:lnTo>
                  <a:pt x="186229" y="689263"/>
                </a:lnTo>
                <a:lnTo>
                  <a:pt x="185551" y="687279"/>
                </a:lnTo>
                <a:lnTo>
                  <a:pt x="184899" y="686656"/>
                </a:lnTo>
                <a:lnTo>
                  <a:pt x="184387" y="686166"/>
                </a:lnTo>
                <a:lnTo>
                  <a:pt x="183393" y="686486"/>
                </a:lnTo>
                <a:lnTo>
                  <a:pt x="182848" y="686663"/>
                </a:lnTo>
                <a:lnTo>
                  <a:pt x="182240" y="688100"/>
                </a:lnTo>
                <a:lnTo>
                  <a:pt x="181802" y="689138"/>
                </a:lnTo>
                <a:lnTo>
                  <a:pt x="181000" y="689014"/>
                </a:lnTo>
                <a:lnTo>
                  <a:pt x="179342" y="686970"/>
                </a:lnTo>
                <a:lnTo>
                  <a:pt x="177622" y="686226"/>
                </a:lnTo>
                <a:lnTo>
                  <a:pt x="176391" y="686164"/>
                </a:lnTo>
                <a:lnTo>
                  <a:pt x="173973" y="687253"/>
                </a:lnTo>
                <a:lnTo>
                  <a:pt x="171925" y="688174"/>
                </a:lnTo>
                <a:lnTo>
                  <a:pt x="171716" y="688269"/>
                </a:lnTo>
                <a:lnTo>
                  <a:pt x="170357" y="688234"/>
                </a:lnTo>
                <a:lnTo>
                  <a:pt x="169134" y="688203"/>
                </a:lnTo>
                <a:lnTo>
                  <a:pt x="167977" y="688547"/>
                </a:lnTo>
                <a:lnTo>
                  <a:pt x="167043" y="688823"/>
                </a:lnTo>
                <a:lnTo>
                  <a:pt x="166397" y="689163"/>
                </a:lnTo>
                <a:lnTo>
                  <a:pt x="165629" y="689564"/>
                </a:lnTo>
                <a:lnTo>
                  <a:pt x="164746" y="691238"/>
                </a:lnTo>
                <a:lnTo>
                  <a:pt x="164584" y="691545"/>
                </a:lnTo>
                <a:lnTo>
                  <a:pt x="163405" y="692064"/>
                </a:lnTo>
                <a:lnTo>
                  <a:pt x="162613" y="692412"/>
                </a:lnTo>
                <a:lnTo>
                  <a:pt x="161461" y="694168"/>
                </a:lnTo>
                <a:lnTo>
                  <a:pt x="160391" y="694711"/>
                </a:lnTo>
                <a:lnTo>
                  <a:pt x="159104" y="696312"/>
                </a:lnTo>
                <a:lnTo>
                  <a:pt x="158566" y="696480"/>
                </a:lnTo>
                <a:lnTo>
                  <a:pt x="157324" y="696868"/>
                </a:lnTo>
                <a:lnTo>
                  <a:pt x="156578" y="697393"/>
                </a:lnTo>
                <a:lnTo>
                  <a:pt x="153632" y="699468"/>
                </a:lnTo>
                <a:lnTo>
                  <a:pt x="154734" y="700077"/>
                </a:lnTo>
                <a:lnTo>
                  <a:pt x="157849" y="701801"/>
                </a:lnTo>
                <a:lnTo>
                  <a:pt x="159600" y="702743"/>
                </a:lnTo>
                <a:lnTo>
                  <a:pt x="162711" y="703586"/>
                </a:lnTo>
                <a:lnTo>
                  <a:pt x="166116" y="705374"/>
                </a:lnTo>
                <a:lnTo>
                  <a:pt x="169424" y="706973"/>
                </a:lnTo>
                <a:lnTo>
                  <a:pt x="171561" y="707156"/>
                </a:lnTo>
                <a:lnTo>
                  <a:pt x="175156" y="707622"/>
                </a:lnTo>
                <a:lnTo>
                  <a:pt x="179625" y="708085"/>
                </a:lnTo>
                <a:lnTo>
                  <a:pt x="181867" y="710631"/>
                </a:lnTo>
                <a:lnTo>
                  <a:pt x="182519" y="711370"/>
                </a:lnTo>
                <a:lnTo>
                  <a:pt x="185767" y="715060"/>
                </a:lnTo>
                <a:lnTo>
                  <a:pt x="187621" y="717985"/>
                </a:lnTo>
                <a:lnTo>
                  <a:pt x="192589" y="722224"/>
                </a:lnTo>
                <a:lnTo>
                  <a:pt x="196382" y="724294"/>
                </a:lnTo>
                <a:lnTo>
                  <a:pt x="200115" y="724129"/>
                </a:lnTo>
                <a:lnTo>
                  <a:pt x="202146" y="722024"/>
                </a:lnTo>
                <a:lnTo>
                  <a:pt x="203840" y="721790"/>
                </a:lnTo>
                <a:lnTo>
                  <a:pt x="205284" y="721591"/>
                </a:lnTo>
                <a:lnTo>
                  <a:pt x="206575" y="721839"/>
                </a:lnTo>
                <a:lnTo>
                  <a:pt x="209095" y="724254"/>
                </a:lnTo>
                <a:lnTo>
                  <a:pt x="209340" y="725307"/>
                </a:lnTo>
                <a:lnTo>
                  <a:pt x="210920" y="727364"/>
                </a:lnTo>
                <a:lnTo>
                  <a:pt x="211317" y="727499"/>
                </a:lnTo>
                <a:lnTo>
                  <a:pt x="213278" y="728157"/>
                </a:lnTo>
                <a:lnTo>
                  <a:pt x="213878" y="727812"/>
                </a:lnTo>
                <a:lnTo>
                  <a:pt x="214637" y="727407"/>
                </a:lnTo>
                <a:lnTo>
                  <a:pt x="215247" y="727350"/>
                </a:lnTo>
                <a:lnTo>
                  <a:pt x="215860" y="727291"/>
                </a:lnTo>
                <a:lnTo>
                  <a:pt x="219980" y="729088"/>
                </a:lnTo>
                <a:lnTo>
                  <a:pt x="220217" y="729497"/>
                </a:lnTo>
                <a:lnTo>
                  <a:pt x="220412" y="729830"/>
                </a:lnTo>
                <a:lnTo>
                  <a:pt x="220384" y="729990"/>
                </a:lnTo>
                <a:lnTo>
                  <a:pt x="220227" y="730945"/>
                </a:lnTo>
                <a:lnTo>
                  <a:pt x="220444" y="731642"/>
                </a:lnTo>
                <a:lnTo>
                  <a:pt x="220595" y="732121"/>
                </a:lnTo>
                <a:lnTo>
                  <a:pt x="222009" y="732741"/>
                </a:lnTo>
                <a:lnTo>
                  <a:pt x="223640" y="734186"/>
                </a:lnTo>
                <a:lnTo>
                  <a:pt x="225085" y="735466"/>
                </a:lnTo>
                <a:lnTo>
                  <a:pt x="225873" y="735579"/>
                </a:lnTo>
                <a:lnTo>
                  <a:pt x="226807" y="735715"/>
                </a:lnTo>
                <a:lnTo>
                  <a:pt x="227175" y="738997"/>
                </a:lnTo>
                <a:lnTo>
                  <a:pt x="228344" y="739679"/>
                </a:lnTo>
                <a:lnTo>
                  <a:pt x="231881" y="738766"/>
                </a:lnTo>
                <a:lnTo>
                  <a:pt x="234307" y="738194"/>
                </a:lnTo>
                <a:lnTo>
                  <a:pt x="236833" y="738567"/>
                </a:lnTo>
                <a:lnTo>
                  <a:pt x="239847" y="739222"/>
                </a:lnTo>
                <a:lnTo>
                  <a:pt x="242471" y="739973"/>
                </a:lnTo>
                <a:lnTo>
                  <a:pt x="246360" y="740720"/>
                </a:lnTo>
                <a:lnTo>
                  <a:pt x="251316" y="741371"/>
                </a:lnTo>
                <a:lnTo>
                  <a:pt x="257725" y="741168"/>
                </a:lnTo>
                <a:lnTo>
                  <a:pt x="269943" y="741897"/>
                </a:lnTo>
                <a:lnTo>
                  <a:pt x="273027" y="742082"/>
                </a:lnTo>
                <a:lnTo>
                  <a:pt x="275406" y="742125"/>
                </a:lnTo>
                <a:lnTo>
                  <a:pt x="278274" y="742921"/>
                </a:lnTo>
                <a:lnTo>
                  <a:pt x="278801" y="742895"/>
                </a:lnTo>
                <a:lnTo>
                  <a:pt x="281188" y="742774"/>
                </a:lnTo>
                <a:lnTo>
                  <a:pt x="293147" y="744545"/>
                </a:lnTo>
                <a:lnTo>
                  <a:pt x="296401" y="744679"/>
                </a:lnTo>
                <a:lnTo>
                  <a:pt x="299459" y="744767"/>
                </a:lnTo>
                <a:lnTo>
                  <a:pt x="300979" y="744012"/>
                </a:lnTo>
                <a:lnTo>
                  <a:pt x="302647" y="742030"/>
                </a:lnTo>
                <a:lnTo>
                  <a:pt x="303203" y="741657"/>
                </a:lnTo>
                <a:lnTo>
                  <a:pt x="304920" y="741843"/>
                </a:lnTo>
                <a:lnTo>
                  <a:pt x="309596" y="739365"/>
                </a:lnTo>
                <a:lnTo>
                  <a:pt x="309417" y="738560"/>
                </a:lnTo>
                <a:lnTo>
                  <a:pt x="310022" y="737383"/>
                </a:lnTo>
                <a:lnTo>
                  <a:pt x="310332" y="735092"/>
                </a:lnTo>
                <a:lnTo>
                  <a:pt x="312115" y="735648"/>
                </a:lnTo>
                <a:lnTo>
                  <a:pt x="313782" y="735524"/>
                </a:lnTo>
                <a:lnTo>
                  <a:pt x="314273" y="733977"/>
                </a:lnTo>
                <a:lnTo>
                  <a:pt x="314714" y="733957"/>
                </a:lnTo>
                <a:lnTo>
                  <a:pt x="315679" y="733913"/>
                </a:lnTo>
                <a:lnTo>
                  <a:pt x="316971" y="732613"/>
                </a:lnTo>
                <a:lnTo>
                  <a:pt x="318949" y="732551"/>
                </a:lnTo>
                <a:lnTo>
                  <a:pt x="321157" y="730568"/>
                </a:lnTo>
                <a:lnTo>
                  <a:pt x="322514" y="727968"/>
                </a:lnTo>
                <a:lnTo>
                  <a:pt x="325457" y="727842"/>
                </a:lnTo>
                <a:lnTo>
                  <a:pt x="327681" y="726047"/>
                </a:lnTo>
                <a:lnTo>
                  <a:pt x="328728" y="726418"/>
                </a:lnTo>
                <a:lnTo>
                  <a:pt x="329153" y="725549"/>
                </a:lnTo>
                <a:lnTo>
                  <a:pt x="328907" y="724125"/>
                </a:lnTo>
                <a:lnTo>
                  <a:pt x="330444" y="722639"/>
                </a:lnTo>
                <a:lnTo>
                  <a:pt x="332096" y="720224"/>
                </a:lnTo>
                <a:lnTo>
                  <a:pt x="337018" y="716568"/>
                </a:lnTo>
                <a:lnTo>
                  <a:pt x="336969" y="714959"/>
                </a:lnTo>
                <a:lnTo>
                  <a:pt x="338375" y="714648"/>
                </a:lnTo>
                <a:lnTo>
                  <a:pt x="339912" y="712418"/>
                </a:lnTo>
                <a:lnTo>
                  <a:pt x="342740" y="711056"/>
                </a:lnTo>
                <a:lnTo>
                  <a:pt x="344523" y="709445"/>
                </a:lnTo>
                <a:lnTo>
                  <a:pt x="343166" y="707525"/>
                </a:lnTo>
                <a:lnTo>
                  <a:pt x="343476" y="706410"/>
                </a:lnTo>
                <a:lnTo>
                  <a:pt x="342740" y="705421"/>
                </a:lnTo>
                <a:lnTo>
                  <a:pt x="343051" y="704492"/>
                </a:lnTo>
                <a:lnTo>
                  <a:pt x="342561" y="703501"/>
                </a:lnTo>
                <a:lnTo>
                  <a:pt x="342740" y="702757"/>
                </a:lnTo>
                <a:lnTo>
                  <a:pt x="343852" y="702138"/>
                </a:lnTo>
                <a:lnTo>
                  <a:pt x="344555" y="701248"/>
                </a:lnTo>
                <a:lnTo>
                  <a:pt x="345079" y="700589"/>
                </a:lnTo>
                <a:lnTo>
                  <a:pt x="346485" y="701023"/>
                </a:lnTo>
                <a:lnTo>
                  <a:pt x="347662" y="702260"/>
                </a:lnTo>
                <a:lnTo>
                  <a:pt x="348709" y="702569"/>
                </a:lnTo>
                <a:lnTo>
                  <a:pt x="349445" y="703560"/>
                </a:lnTo>
                <a:lnTo>
                  <a:pt x="350246" y="703498"/>
                </a:lnTo>
                <a:lnTo>
                  <a:pt x="350981" y="702816"/>
                </a:lnTo>
                <a:lnTo>
                  <a:pt x="351717" y="702816"/>
                </a:lnTo>
                <a:lnTo>
                  <a:pt x="352143" y="703312"/>
                </a:lnTo>
                <a:lnTo>
                  <a:pt x="354056" y="703125"/>
                </a:lnTo>
                <a:lnTo>
                  <a:pt x="354971" y="703557"/>
                </a:lnTo>
                <a:lnTo>
                  <a:pt x="355936" y="703496"/>
                </a:lnTo>
                <a:lnTo>
                  <a:pt x="357931" y="703371"/>
                </a:lnTo>
                <a:lnTo>
                  <a:pt x="358176" y="702318"/>
                </a:lnTo>
                <a:lnTo>
                  <a:pt x="357800" y="700213"/>
                </a:lnTo>
                <a:lnTo>
                  <a:pt x="359026" y="699222"/>
                </a:lnTo>
                <a:lnTo>
                  <a:pt x="357620" y="697240"/>
                </a:lnTo>
                <a:lnTo>
                  <a:pt x="357996" y="696745"/>
                </a:lnTo>
                <a:lnTo>
                  <a:pt x="361610" y="697548"/>
                </a:lnTo>
                <a:lnTo>
                  <a:pt x="363098" y="698663"/>
                </a:lnTo>
                <a:lnTo>
                  <a:pt x="364193" y="698848"/>
                </a:lnTo>
                <a:lnTo>
                  <a:pt x="364733" y="699337"/>
                </a:lnTo>
                <a:lnTo>
                  <a:pt x="367954" y="702313"/>
                </a:lnTo>
                <a:lnTo>
                  <a:pt x="371453" y="701753"/>
                </a:lnTo>
                <a:lnTo>
                  <a:pt x="372385" y="702435"/>
                </a:lnTo>
                <a:lnTo>
                  <a:pt x="373056" y="703673"/>
                </a:lnTo>
                <a:lnTo>
                  <a:pt x="374347" y="704106"/>
                </a:lnTo>
                <a:lnTo>
                  <a:pt x="374560" y="704049"/>
                </a:lnTo>
                <a:lnTo>
                  <a:pt x="377487" y="703299"/>
                </a:lnTo>
                <a:lnTo>
                  <a:pt x="378648" y="703545"/>
                </a:lnTo>
                <a:lnTo>
                  <a:pt x="379825" y="704412"/>
                </a:lnTo>
                <a:lnTo>
                  <a:pt x="380561" y="706083"/>
                </a:lnTo>
                <a:lnTo>
                  <a:pt x="382654" y="707259"/>
                </a:lnTo>
                <a:lnTo>
                  <a:pt x="382899" y="708807"/>
                </a:lnTo>
                <a:lnTo>
                  <a:pt x="384567" y="710974"/>
                </a:lnTo>
                <a:lnTo>
                  <a:pt x="385597" y="710972"/>
                </a:lnTo>
                <a:lnTo>
                  <a:pt x="386398" y="713384"/>
                </a:lnTo>
                <a:lnTo>
                  <a:pt x="390143" y="710740"/>
                </a:lnTo>
                <a:lnTo>
                  <a:pt x="394345" y="710514"/>
                </a:lnTo>
                <a:lnTo>
                  <a:pt x="397321" y="710613"/>
                </a:lnTo>
                <a:lnTo>
                  <a:pt x="399757" y="710720"/>
                </a:lnTo>
                <a:lnTo>
                  <a:pt x="402603" y="711272"/>
                </a:lnTo>
                <a:lnTo>
                  <a:pt x="406118" y="711209"/>
                </a:lnTo>
                <a:lnTo>
                  <a:pt x="408554" y="711466"/>
                </a:lnTo>
                <a:lnTo>
                  <a:pt x="411498" y="711267"/>
                </a:lnTo>
                <a:lnTo>
                  <a:pt x="413967" y="711823"/>
                </a:lnTo>
                <a:lnTo>
                  <a:pt x="418856" y="711734"/>
                </a:lnTo>
                <a:lnTo>
                  <a:pt x="421554" y="711988"/>
                </a:lnTo>
                <a:lnTo>
                  <a:pt x="424938" y="712078"/>
                </a:lnTo>
                <a:lnTo>
                  <a:pt x="427653" y="712782"/>
                </a:lnTo>
                <a:lnTo>
                  <a:pt x="431168" y="712720"/>
                </a:lnTo>
                <a:lnTo>
                  <a:pt x="434962" y="712954"/>
                </a:lnTo>
                <a:lnTo>
                  <a:pt x="440243" y="713914"/>
                </a:lnTo>
                <a:lnTo>
                  <a:pt x="444445" y="714442"/>
                </a:lnTo>
                <a:lnTo>
                  <a:pt x="447699" y="714684"/>
                </a:lnTo>
                <a:lnTo>
                  <a:pt x="451215" y="715073"/>
                </a:lnTo>
                <a:lnTo>
                  <a:pt x="455270" y="714550"/>
                </a:lnTo>
                <a:lnTo>
                  <a:pt x="459603" y="713569"/>
                </a:lnTo>
                <a:lnTo>
                  <a:pt x="460617" y="713090"/>
                </a:lnTo>
                <a:lnTo>
                  <a:pt x="461909" y="712473"/>
                </a:lnTo>
                <a:lnTo>
                  <a:pt x="463952" y="711685"/>
                </a:lnTo>
                <a:lnTo>
                  <a:pt x="467599" y="709813"/>
                </a:lnTo>
                <a:lnTo>
                  <a:pt x="470313" y="708408"/>
                </a:lnTo>
                <a:lnTo>
                  <a:pt x="475594" y="707712"/>
                </a:lnTo>
                <a:lnTo>
                  <a:pt x="479388" y="708549"/>
                </a:lnTo>
                <a:lnTo>
                  <a:pt x="481285" y="711527"/>
                </a:lnTo>
                <a:lnTo>
                  <a:pt x="482495" y="714064"/>
                </a:lnTo>
                <a:lnTo>
                  <a:pt x="485749" y="714759"/>
                </a:lnTo>
                <a:lnTo>
                  <a:pt x="487237" y="714884"/>
                </a:lnTo>
                <a:lnTo>
                  <a:pt x="488594" y="715161"/>
                </a:lnTo>
                <a:lnTo>
                  <a:pt x="490343" y="715582"/>
                </a:lnTo>
                <a:lnTo>
                  <a:pt x="494660" y="720605"/>
                </a:lnTo>
                <a:lnTo>
                  <a:pt x="495690" y="721388"/>
                </a:lnTo>
                <a:lnTo>
                  <a:pt x="496132" y="721718"/>
                </a:lnTo>
                <a:lnTo>
                  <a:pt x="496933" y="723018"/>
                </a:lnTo>
                <a:lnTo>
                  <a:pt x="497489" y="726174"/>
                </a:lnTo>
                <a:lnTo>
                  <a:pt x="498290" y="726856"/>
                </a:lnTo>
                <a:lnTo>
                  <a:pt x="500808" y="727348"/>
                </a:lnTo>
                <a:lnTo>
                  <a:pt x="504569" y="728954"/>
                </a:lnTo>
                <a:lnTo>
                  <a:pt x="505305" y="729820"/>
                </a:lnTo>
                <a:lnTo>
                  <a:pt x="505926" y="732854"/>
                </a:lnTo>
                <a:lnTo>
                  <a:pt x="507594" y="731923"/>
                </a:lnTo>
                <a:lnTo>
                  <a:pt x="509621" y="732355"/>
                </a:lnTo>
                <a:lnTo>
                  <a:pt x="510913" y="733158"/>
                </a:lnTo>
                <a:lnTo>
                  <a:pt x="512385" y="734891"/>
                </a:lnTo>
                <a:lnTo>
                  <a:pt x="513971" y="735115"/>
                </a:lnTo>
                <a:lnTo>
                  <a:pt x="514102" y="735136"/>
                </a:lnTo>
                <a:lnTo>
                  <a:pt x="520233" y="738908"/>
                </a:lnTo>
                <a:lnTo>
                  <a:pt x="520381" y="738926"/>
                </a:lnTo>
                <a:lnTo>
                  <a:pt x="521803" y="739090"/>
                </a:lnTo>
                <a:lnTo>
                  <a:pt x="522359" y="737541"/>
                </a:lnTo>
                <a:lnTo>
                  <a:pt x="522359" y="736055"/>
                </a:lnTo>
                <a:lnTo>
                  <a:pt x="521672" y="735064"/>
                </a:lnTo>
                <a:lnTo>
                  <a:pt x="522408" y="734135"/>
                </a:lnTo>
                <a:lnTo>
                  <a:pt x="524632" y="733512"/>
                </a:lnTo>
                <a:lnTo>
                  <a:pt x="525122" y="731779"/>
                </a:lnTo>
                <a:lnTo>
                  <a:pt x="525613" y="731406"/>
                </a:lnTo>
                <a:lnTo>
                  <a:pt x="526905" y="733200"/>
                </a:lnTo>
                <a:lnTo>
                  <a:pt x="527886" y="731527"/>
                </a:lnTo>
                <a:lnTo>
                  <a:pt x="528376" y="730659"/>
                </a:lnTo>
                <a:lnTo>
                  <a:pt x="530339" y="730409"/>
                </a:lnTo>
                <a:lnTo>
                  <a:pt x="531074" y="729338"/>
                </a:lnTo>
                <a:lnTo>
                  <a:pt x="532808" y="728797"/>
                </a:lnTo>
                <a:lnTo>
                  <a:pt x="533036" y="727433"/>
                </a:lnTo>
                <a:lnTo>
                  <a:pt x="535816" y="725388"/>
                </a:lnTo>
                <a:lnTo>
                  <a:pt x="536863" y="725200"/>
                </a:lnTo>
                <a:lnTo>
                  <a:pt x="537533" y="724209"/>
                </a:lnTo>
                <a:lnTo>
                  <a:pt x="537778" y="722969"/>
                </a:lnTo>
                <a:lnTo>
                  <a:pt x="546248" y="723465"/>
                </a:lnTo>
                <a:lnTo>
                  <a:pt x="547066" y="722608"/>
                </a:lnTo>
                <a:lnTo>
                  <a:pt x="548047" y="720562"/>
                </a:lnTo>
                <a:lnTo>
                  <a:pt x="548979" y="719383"/>
                </a:lnTo>
                <a:lnTo>
                  <a:pt x="549976" y="718961"/>
                </a:lnTo>
                <a:lnTo>
                  <a:pt x="551088" y="718432"/>
                </a:lnTo>
                <a:lnTo>
                  <a:pt x="552462" y="717366"/>
                </a:lnTo>
                <a:lnTo>
                  <a:pt x="554097" y="715327"/>
                </a:lnTo>
                <a:lnTo>
                  <a:pt x="554980" y="714903"/>
                </a:lnTo>
                <a:lnTo>
                  <a:pt x="556190" y="714810"/>
                </a:lnTo>
                <a:lnTo>
                  <a:pt x="556582" y="715680"/>
                </a:lnTo>
                <a:lnTo>
                  <a:pt x="556517" y="716869"/>
                </a:lnTo>
                <a:lnTo>
                  <a:pt x="556092" y="718597"/>
                </a:lnTo>
                <a:lnTo>
                  <a:pt x="555078" y="719450"/>
                </a:lnTo>
                <a:lnTo>
                  <a:pt x="553852" y="721818"/>
                </a:lnTo>
                <a:lnTo>
                  <a:pt x="553557" y="723223"/>
                </a:lnTo>
                <a:lnTo>
                  <a:pt x="554865" y="725510"/>
                </a:lnTo>
                <a:lnTo>
                  <a:pt x="555291" y="727678"/>
                </a:lnTo>
                <a:lnTo>
                  <a:pt x="555781" y="728550"/>
                </a:lnTo>
                <a:lnTo>
                  <a:pt x="557400" y="730842"/>
                </a:lnTo>
                <a:lnTo>
                  <a:pt x="557465" y="731925"/>
                </a:lnTo>
                <a:lnTo>
                  <a:pt x="557743" y="734742"/>
                </a:lnTo>
                <a:lnTo>
                  <a:pt x="559918" y="738771"/>
                </a:lnTo>
                <a:lnTo>
                  <a:pt x="561063" y="739867"/>
                </a:lnTo>
                <a:lnTo>
                  <a:pt x="565608" y="741821"/>
                </a:lnTo>
                <a:lnTo>
                  <a:pt x="566769" y="741137"/>
                </a:lnTo>
                <a:lnTo>
                  <a:pt x="565788" y="738290"/>
                </a:lnTo>
                <a:lnTo>
                  <a:pt x="566524" y="737505"/>
                </a:lnTo>
                <a:lnTo>
                  <a:pt x="568601" y="735313"/>
                </a:lnTo>
                <a:lnTo>
                  <a:pt x="568535" y="734446"/>
                </a:lnTo>
                <a:lnTo>
                  <a:pt x="569402" y="733516"/>
                </a:lnTo>
                <a:lnTo>
                  <a:pt x="569222" y="732587"/>
                </a:lnTo>
                <a:lnTo>
                  <a:pt x="567178" y="730424"/>
                </a:lnTo>
                <a:lnTo>
                  <a:pt x="567374" y="729371"/>
                </a:lnTo>
                <a:lnTo>
                  <a:pt x="566377" y="727142"/>
                </a:lnTo>
                <a:lnTo>
                  <a:pt x="566311" y="726028"/>
                </a:lnTo>
                <a:lnTo>
                  <a:pt x="566867" y="725222"/>
                </a:lnTo>
                <a:lnTo>
                  <a:pt x="567914" y="724910"/>
                </a:lnTo>
                <a:lnTo>
                  <a:pt x="569336" y="725157"/>
                </a:lnTo>
                <a:lnTo>
                  <a:pt x="571544" y="724534"/>
                </a:lnTo>
                <a:lnTo>
                  <a:pt x="574683" y="722796"/>
                </a:lnTo>
                <a:lnTo>
                  <a:pt x="576580" y="722917"/>
                </a:lnTo>
                <a:lnTo>
                  <a:pt x="576825" y="722544"/>
                </a:lnTo>
                <a:lnTo>
                  <a:pt x="576089" y="721803"/>
                </a:lnTo>
                <a:lnTo>
                  <a:pt x="576269" y="721368"/>
                </a:lnTo>
                <a:lnTo>
                  <a:pt x="580651" y="717415"/>
                </a:lnTo>
                <a:lnTo>
                  <a:pt x="583595" y="719195"/>
                </a:lnTo>
                <a:lnTo>
                  <a:pt x="587601" y="719387"/>
                </a:lnTo>
                <a:lnTo>
                  <a:pt x="592244" y="720234"/>
                </a:lnTo>
                <a:lnTo>
                  <a:pt x="594779" y="720700"/>
                </a:lnTo>
                <a:lnTo>
                  <a:pt x="601025" y="722554"/>
                </a:lnTo>
                <a:lnTo>
                  <a:pt x="605620" y="725224"/>
                </a:lnTo>
                <a:lnTo>
                  <a:pt x="604426" y="731534"/>
                </a:lnTo>
                <a:lnTo>
                  <a:pt x="594305" y="732239"/>
                </a:lnTo>
                <a:lnTo>
                  <a:pt x="588762" y="736135"/>
                </a:lnTo>
                <a:lnTo>
                  <a:pt x="584151" y="737659"/>
                </a:lnTo>
                <a:lnTo>
                  <a:pt x="582859" y="740957"/>
                </a:lnTo>
                <a:lnTo>
                  <a:pt x="579441" y="744556"/>
                </a:lnTo>
                <a:lnTo>
                  <a:pt x="575697" y="743493"/>
                </a:lnTo>
                <a:lnTo>
                  <a:pt x="572263" y="746486"/>
                </a:lnTo>
                <a:lnTo>
                  <a:pt x="571560" y="747749"/>
                </a:lnTo>
                <a:lnTo>
                  <a:pt x="571413" y="747991"/>
                </a:lnTo>
                <a:lnTo>
                  <a:pt x="571495" y="748533"/>
                </a:lnTo>
                <a:lnTo>
                  <a:pt x="571593" y="748968"/>
                </a:lnTo>
                <a:lnTo>
                  <a:pt x="573375" y="750070"/>
                </a:lnTo>
                <a:lnTo>
                  <a:pt x="575255" y="751715"/>
                </a:lnTo>
                <a:lnTo>
                  <a:pt x="577643" y="758018"/>
                </a:lnTo>
                <a:lnTo>
                  <a:pt x="577774" y="759751"/>
                </a:lnTo>
                <a:lnTo>
                  <a:pt x="576089" y="762547"/>
                </a:lnTo>
                <a:lnTo>
                  <a:pt x="576465" y="765798"/>
                </a:lnTo>
                <a:lnTo>
                  <a:pt x="577496" y="768949"/>
                </a:lnTo>
                <a:lnTo>
                  <a:pt x="577365" y="773275"/>
                </a:lnTo>
                <a:lnTo>
                  <a:pt x="577774" y="775879"/>
                </a:lnTo>
                <a:lnTo>
                  <a:pt x="577545" y="778256"/>
                </a:lnTo>
                <a:lnTo>
                  <a:pt x="579638" y="779796"/>
                </a:lnTo>
                <a:lnTo>
                  <a:pt x="581027" y="779206"/>
                </a:lnTo>
                <a:lnTo>
                  <a:pt x="582123" y="777923"/>
                </a:lnTo>
                <a:lnTo>
                  <a:pt x="582564" y="777407"/>
                </a:lnTo>
                <a:lnTo>
                  <a:pt x="582744" y="777347"/>
                </a:lnTo>
                <a:lnTo>
                  <a:pt x="584657" y="776722"/>
                </a:lnTo>
                <a:lnTo>
                  <a:pt x="585328" y="775421"/>
                </a:lnTo>
                <a:lnTo>
                  <a:pt x="586571" y="775084"/>
                </a:lnTo>
                <a:lnTo>
                  <a:pt x="586930" y="774986"/>
                </a:lnTo>
                <a:lnTo>
                  <a:pt x="588287" y="776343"/>
                </a:lnTo>
                <a:lnTo>
                  <a:pt x="588745" y="776395"/>
                </a:lnTo>
                <a:lnTo>
                  <a:pt x="589448" y="776475"/>
                </a:lnTo>
                <a:lnTo>
                  <a:pt x="589939" y="776529"/>
                </a:lnTo>
                <a:lnTo>
                  <a:pt x="590233" y="777062"/>
                </a:lnTo>
                <a:lnTo>
                  <a:pt x="591051" y="778572"/>
                </a:lnTo>
                <a:lnTo>
                  <a:pt x="592604" y="779657"/>
                </a:lnTo>
                <a:lnTo>
                  <a:pt x="593700" y="780426"/>
                </a:lnTo>
                <a:lnTo>
                  <a:pt x="595515" y="780997"/>
                </a:lnTo>
                <a:lnTo>
                  <a:pt x="597035" y="781472"/>
                </a:lnTo>
                <a:lnTo>
                  <a:pt x="597133" y="781600"/>
                </a:lnTo>
                <a:lnTo>
                  <a:pt x="597771" y="782339"/>
                </a:lnTo>
                <a:lnTo>
                  <a:pt x="597902" y="782897"/>
                </a:lnTo>
                <a:lnTo>
                  <a:pt x="598392" y="785063"/>
                </a:lnTo>
                <a:lnTo>
                  <a:pt x="599684" y="786301"/>
                </a:lnTo>
                <a:lnTo>
                  <a:pt x="600485" y="788095"/>
                </a:lnTo>
                <a:lnTo>
                  <a:pt x="601336" y="788526"/>
                </a:lnTo>
                <a:lnTo>
                  <a:pt x="606012" y="786538"/>
                </a:lnTo>
                <a:lnTo>
                  <a:pt x="607615" y="784430"/>
                </a:lnTo>
                <a:lnTo>
                  <a:pt x="608906" y="783623"/>
                </a:lnTo>
                <a:lnTo>
                  <a:pt x="610345" y="777837"/>
                </a:lnTo>
                <a:lnTo>
                  <a:pt x="611179" y="772576"/>
                </a:lnTo>
                <a:lnTo>
                  <a:pt x="615251" y="769662"/>
                </a:lnTo>
                <a:lnTo>
                  <a:pt x="618341" y="769567"/>
                </a:lnTo>
                <a:lnTo>
                  <a:pt x="622576" y="769260"/>
                </a:lnTo>
                <a:lnTo>
                  <a:pt x="621611" y="773122"/>
                </a:lnTo>
                <a:lnTo>
                  <a:pt x="621350" y="773983"/>
                </a:lnTo>
                <a:lnTo>
                  <a:pt x="620499" y="775815"/>
                </a:lnTo>
                <a:lnTo>
                  <a:pt x="620532" y="779278"/>
                </a:lnTo>
                <a:lnTo>
                  <a:pt x="620254" y="782414"/>
                </a:lnTo>
                <a:lnTo>
                  <a:pt x="618472" y="784991"/>
                </a:lnTo>
                <a:lnTo>
                  <a:pt x="618259" y="786937"/>
                </a:lnTo>
                <a:lnTo>
                  <a:pt x="618815" y="788783"/>
                </a:lnTo>
                <a:lnTo>
                  <a:pt x="620336" y="789125"/>
                </a:lnTo>
                <a:lnTo>
                  <a:pt x="622707" y="789368"/>
                </a:lnTo>
                <a:lnTo>
                  <a:pt x="625454" y="791023"/>
                </a:lnTo>
                <a:lnTo>
                  <a:pt x="628757" y="792467"/>
                </a:lnTo>
                <a:lnTo>
                  <a:pt x="630621" y="792163"/>
                </a:lnTo>
                <a:lnTo>
                  <a:pt x="632191" y="791422"/>
                </a:lnTo>
                <a:lnTo>
                  <a:pt x="635804" y="788973"/>
                </a:lnTo>
                <a:lnTo>
                  <a:pt x="637129" y="788664"/>
                </a:lnTo>
                <a:lnTo>
                  <a:pt x="639630" y="788799"/>
                </a:lnTo>
                <a:lnTo>
                  <a:pt x="641740" y="788065"/>
                </a:lnTo>
                <a:lnTo>
                  <a:pt x="643326" y="787001"/>
                </a:lnTo>
                <a:lnTo>
                  <a:pt x="644650" y="786692"/>
                </a:lnTo>
                <a:lnTo>
                  <a:pt x="645844" y="786705"/>
                </a:lnTo>
                <a:lnTo>
                  <a:pt x="647005" y="787475"/>
                </a:lnTo>
                <a:lnTo>
                  <a:pt x="647119" y="789424"/>
                </a:lnTo>
                <a:lnTo>
                  <a:pt x="646645" y="792125"/>
                </a:lnTo>
                <a:lnTo>
                  <a:pt x="646972" y="794293"/>
                </a:lnTo>
                <a:lnTo>
                  <a:pt x="648754" y="795503"/>
                </a:lnTo>
                <a:lnTo>
                  <a:pt x="649490" y="798002"/>
                </a:lnTo>
                <a:lnTo>
                  <a:pt x="650602" y="799529"/>
                </a:lnTo>
                <a:lnTo>
                  <a:pt x="652679" y="799660"/>
                </a:lnTo>
                <a:lnTo>
                  <a:pt x="655524" y="801315"/>
                </a:lnTo>
                <a:lnTo>
                  <a:pt x="656750" y="800896"/>
                </a:lnTo>
                <a:lnTo>
                  <a:pt x="658173" y="798640"/>
                </a:lnTo>
                <a:lnTo>
                  <a:pt x="663503" y="792747"/>
                </a:lnTo>
                <a:lnTo>
                  <a:pt x="665465" y="790712"/>
                </a:lnTo>
                <a:lnTo>
                  <a:pt x="667804" y="789656"/>
                </a:lnTo>
                <a:lnTo>
                  <a:pt x="670420" y="789576"/>
                </a:lnTo>
                <a:lnTo>
                  <a:pt x="673755" y="789952"/>
                </a:lnTo>
                <a:lnTo>
                  <a:pt x="676045" y="792362"/>
                </a:lnTo>
                <a:lnTo>
                  <a:pt x="676960" y="792434"/>
                </a:lnTo>
                <a:lnTo>
                  <a:pt x="677582" y="792483"/>
                </a:lnTo>
                <a:lnTo>
                  <a:pt x="678759" y="795825"/>
                </a:lnTo>
                <a:lnTo>
                  <a:pt x="678268" y="798429"/>
                </a:lnTo>
                <a:lnTo>
                  <a:pt x="679789" y="799746"/>
                </a:lnTo>
                <a:lnTo>
                  <a:pt x="680509" y="800621"/>
                </a:lnTo>
                <a:lnTo>
                  <a:pt x="681670" y="801391"/>
                </a:lnTo>
                <a:lnTo>
                  <a:pt x="683501" y="801737"/>
                </a:lnTo>
                <a:lnTo>
                  <a:pt x="688308" y="801465"/>
                </a:lnTo>
                <a:lnTo>
                  <a:pt x="689960" y="801159"/>
                </a:lnTo>
                <a:lnTo>
                  <a:pt x="692036" y="800966"/>
                </a:lnTo>
                <a:lnTo>
                  <a:pt x="692984" y="801843"/>
                </a:lnTo>
                <a:lnTo>
                  <a:pt x="695584" y="802088"/>
                </a:lnTo>
                <a:lnTo>
                  <a:pt x="697007" y="804052"/>
                </a:lnTo>
                <a:lnTo>
                  <a:pt x="698004" y="805795"/>
                </a:lnTo>
                <a:lnTo>
                  <a:pt x="699312" y="807541"/>
                </a:lnTo>
                <a:lnTo>
                  <a:pt x="700506" y="807878"/>
                </a:lnTo>
                <a:lnTo>
                  <a:pt x="701634" y="809081"/>
                </a:lnTo>
                <a:lnTo>
                  <a:pt x="703744" y="810404"/>
                </a:lnTo>
                <a:lnTo>
                  <a:pt x="705166" y="810203"/>
                </a:lnTo>
                <a:lnTo>
                  <a:pt x="707357" y="810012"/>
                </a:lnTo>
                <a:lnTo>
                  <a:pt x="708273" y="811429"/>
                </a:lnTo>
                <a:lnTo>
                  <a:pt x="709973" y="813851"/>
                </a:lnTo>
                <a:lnTo>
                  <a:pt x="710333" y="812860"/>
                </a:lnTo>
                <a:lnTo>
                  <a:pt x="710382" y="807533"/>
                </a:lnTo>
                <a:lnTo>
                  <a:pt x="710006" y="806109"/>
                </a:lnTo>
                <a:lnTo>
                  <a:pt x="710186" y="802950"/>
                </a:lnTo>
                <a:lnTo>
                  <a:pt x="709892" y="800402"/>
                </a:lnTo>
                <a:lnTo>
                  <a:pt x="709679" y="798553"/>
                </a:lnTo>
                <a:lnTo>
                  <a:pt x="710971" y="796506"/>
                </a:lnTo>
                <a:lnTo>
                  <a:pt x="711903" y="796256"/>
                </a:lnTo>
                <a:lnTo>
                  <a:pt x="713751" y="796748"/>
                </a:lnTo>
                <a:lnTo>
                  <a:pt x="714176" y="796066"/>
                </a:lnTo>
                <a:lnTo>
                  <a:pt x="713669" y="790245"/>
                </a:lnTo>
                <a:lnTo>
                  <a:pt x="714715" y="787889"/>
                </a:lnTo>
                <a:lnTo>
                  <a:pt x="715696" y="787143"/>
                </a:lnTo>
                <a:lnTo>
                  <a:pt x="717168" y="785096"/>
                </a:lnTo>
                <a:lnTo>
                  <a:pt x="719130" y="784100"/>
                </a:lnTo>
                <a:lnTo>
                  <a:pt x="720046" y="781559"/>
                </a:lnTo>
                <a:lnTo>
                  <a:pt x="720357" y="778833"/>
                </a:lnTo>
                <a:lnTo>
                  <a:pt x="722809" y="775978"/>
                </a:lnTo>
                <a:lnTo>
                  <a:pt x="722319" y="775238"/>
                </a:lnTo>
                <a:lnTo>
                  <a:pt x="722319" y="773674"/>
                </a:lnTo>
                <a:lnTo>
                  <a:pt x="722515" y="773652"/>
                </a:lnTo>
                <a:lnTo>
                  <a:pt x="723300" y="773563"/>
                </a:lnTo>
                <a:lnTo>
                  <a:pt x="725867" y="772070"/>
                </a:lnTo>
                <a:lnTo>
                  <a:pt x="726603" y="771972"/>
                </a:lnTo>
                <a:lnTo>
                  <a:pt x="726799" y="771945"/>
                </a:lnTo>
                <a:lnTo>
                  <a:pt x="728761" y="773246"/>
                </a:lnTo>
                <a:lnTo>
                  <a:pt x="730249" y="774229"/>
                </a:lnTo>
                <a:lnTo>
                  <a:pt x="730772" y="774842"/>
                </a:lnTo>
                <a:lnTo>
                  <a:pt x="732522" y="776888"/>
                </a:lnTo>
                <a:lnTo>
                  <a:pt x="733814" y="776784"/>
                </a:lnTo>
                <a:lnTo>
                  <a:pt x="734925" y="775892"/>
                </a:lnTo>
                <a:lnTo>
                  <a:pt x="735236" y="776184"/>
                </a:lnTo>
                <a:lnTo>
                  <a:pt x="735792" y="776695"/>
                </a:lnTo>
                <a:lnTo>
                  <a:pt x="735416" y="778429"/>
                </a:lnTo>
                <a:lnTo>
                  <a:pt x="735956" y="778972"/>
                </a:lnTo>
                <a:lnTo>
                  <a:pt x="737852" y="780902"/>
                </a:lnTo>
                <a:lnTo>
                  <a:pt x="739291" y="781687"/>
                </a:lnTo>
                <a:lnTo>
                  <a:pt x="740550" y="781858"/>
                </a:lnTo>
                <a:lnTo>
                  <a:pt x="740779" y="781889"/>
                </a:lnTo>
                <a:lnTo>
                  <a:pt x="743837" y="782311"/>
                </a:lnTo>
                <a:lnTo>
                  <a:pt x="743297" y="780620"/>
                </a:lnTo>
                <a:lnTo>
                  <a:pt x="742300" y="779554"/>
                </a:lnTo>
                <a:lnTo>
                  <a:pt x="741090" y="776582"/>
                </a:lnTo>
                <a:lnTo>
                  <a:pt x="740174" y="775516"/>
                </a:lnTo>
                <a:lnTo>
                  <a:pt x="740256" y="772772"/>
                </a:lnTo>
                <a:lnTo>
                  <a:pt x="739798" y="771554"/>
                </a:lnTo>
                <a:lnTo>
                  <a:pt x="738883" y="768429"/>
                </a:lnTo>
                <a:lnTo>
                  <a:pt x="737656" y="767057"/>
                </a:lnTo>
                <a:lnTo>
                  <a:pt x="737427" y="765685"/>
                </a:lnTo>
                <a:lnTo>
                  <a:pt x="737738" y="763170"/>
                </a:lnTo>
                <a:lnTo>
                  <a:pt x="738719" y="760275"/>
                </a:lnTo>
                <a:lnTo>
                  <a:pt x="740632" y="756923"/>
                </a:lnTo>
                <a:lnTo>
                  <a:pt x="740926" y="755474"/>
                </a:lnTo>
                <a:lnTo>
                  <a:pt x="740714" y="754256"/>
                </a:lnTo>
                <a:lnTo>
                  <a:pt x="739177" y="752503"/>
                </a:lnTo>
                <a:lnTo>
                  <a:pt x="738883" y="743511"/>
                </a:lnTo>
                <a:lnTo>
                  <a:pt x="737427" y="739396"/>
                </a:lnTo>
                <a:lnTo>
                  <a:pt x="736446" y="735661"/>
                </a:lnTo>
                <a:lnTo>
                  <a:pt x="736283" y="729565"/>
                </a:lnTo>
                <a:lnTo>
                  <a:pt x="739259" y="719735"/>
                </a:lnTo>
                <a:lnTo>
                  <a:pt x="739111" y="716841"/>
                </a:lnTo>
                <a:lnTo>
                  <a:pt x="737198" y="712877"/>
                </a:lnTo>
                <a:lnTo>
                  <a:pt x="736904" y="710362"/>
                </a:lnTo>
                <a:lnTo>
                  <a:pt x="739030" y="706629"/>
                </a:lnTo>
                <a:lnTo>
                  <a:pt x="739030" y="706020"/>
                </a:lnTo>
                <a:lnTo>
                  <a:pt x="739815" y="699250"/>
                </a:lnTo>
                <a:lnTo>
                  <a:pt x="740272" y="692448"/>
                </a:lnTo>
                <a:lnTo>
                  <a:pt x="740403" y="691661"/>
                </a:lnTo>
                <a:lnTo>
                  <a:pt x="737280" y="688025"/>
                </a:lnTo>
                <a:lnTo>
                  <a:pt x="735858" y="686145"/>
                </a:lnTo>
                <a:lnTo>
                  <a:pt x="734206" y="684272"/>
                </a:lnTo>
                <a:lnTo>
                  <a:pt x="732555" y="682402"/>
                </a:lnTo>
                <a:lnTo>
                  <a:pt x="730985" y="680529"/>
                </a:lnTo>
                <a:lnTo>
                  <a:pt x="729350" y="678659"/>
                </a:lnTo>
                <a:lnTo>
                  <a:pt x="727698" y="676788"/>
                </a:lnTo>
                <a:lnTo>
                  <a:pt x="726047" y="674991"/>
                </a:lnTo>
                <a:lnTo>
                  <a:pt x="724477" y="673119"/>
                </a:lnTo>
                <a:lnTo>
                  <a:pt x="723807" y="672372"/>
                </a:lnTo>
                <a:lnTo>
                  <a:pt x="722826" y="671249"/>
                </a:lnTo>
                <a:lnTo>
                  <a:pt x="721190" y="669378"/>
                </a:lnTo>
                <a:lnTo>
                  <a:pt x="719768" y="667506"/>
                </a:lnTo>
                <a:lnTo>
                  <a:pt x="718116" y="665635"/>
                </a:lnTo>
                <a:lnTo>
                  <a:pt x="716465" y="663763"/>
                </a:lnTo>
                <a:lnTo>
                  <a:pt x="714814" y="661892"/>
                </a:lnTo>
                <a:lnTo>
                  <a:pt x="713244" y="660020"/>
                </a:lnTo>
                <a:lnTo>
                  <a:pt x="711609" y="658150"/>
                </a:lnTo>
                <a:lnTo>
                  <a:pt x="709957" y="656277"/>
                </a:lnTo>
                <a:lnTo>
                  <a:pt x="709205" y="655530"/>
                </a:lnTo>
                <a:lnTo>
                  <a:pt x="708911" y="653658"/>
                </a:lnTo>
                <a:lnTo>
                  <a:pt x="708535" y="651787"/>
                </a:lnTo>
                <a:lnTo>
                  <a:pt x="708240" y="649990"/>
                </a:lnTo>
                <a:lnTo>
                  <a:pt x="707717" y="648120"/>
                </a:lnTo>
                <a:lnTo>
                  <a:pt x="707341" y="646247"/>
                </a:lnTo>
                <a:lnTo>
                  <a:pt x="707030" y="644452"/>
                </a:lnTo>
                <a:lnTo>
                  <a:pt x="706507" y="642580"/>
                </a:lnTo>
                <a:lnTo>
                  <a:pt x="706131" y="640709"/>
                </a:lnTo>
                <a:lnTo>
                  <a:pt x="705837" y="638837"/>
                </a:lnTo>
                <a:lnTo>
                  <a:pt x="705313" y="637040"/>
                </a:lnTo>
                <a:lnTo>
                  <a:pt x="704937" y="635170"/>
                </a:lnTo>
                <a:lnTo>
                  <a:pt x="704643" y="633299"/>
                </a:lnTo>
                <a:lnTo>
                  <a:pt x="704120" y="631502"/>
                </a:lnTo>
                <a:lnTo>
                  <a:pt x="703744" y="629630"/>
                </a:lnTo>
                <a:lnTo>
                  <a:pt x="703449" y="627759"/>
                </a:lnTo>
                <a:lnTo>
                  <a:pt x="703073" y="625887"/>
                </a:lnTo>
                <a:lnTo>
                  <a:pt x="702550" y="624091"/>
                </a:lnTo>
                <a:lnTo>
                  <a:pt x="702239" y="622219"/>
                </a:lnTo>
                <a:lnTo>
                  <a:pt x="701880" y="620349"/>
                </a:lnTo>
                <a:lnTo>
                  <a:pt x="701340" y="618552"/>
                </a:lnTo>
                <a:lnTo>
                  <a:pt x="701046" y="616681"/>
                </a:lnTo>
                <a:lnTo>
                  <a:pt x="700670" y="614809"/>
                </a:lnTo>
                <a:lnTo>
                  <a:pt x="700146" y="613014"/>
                </a:lnTo>
                <a:lnTo>
                  <a:pt x="699770" y="611141"/>
                </a:lnTo>
                <a:lnTo>
                  <a:pt x="699476" y="609271"/>
                </a:lnTo>
                <a:lnTo>
                  <a:pt x="698953" y="607399"/>
                </a:lnTo>
                <a:lnTo>
                  <a:pt x="698577" y="605603"/>
                </a:lnTo>
                <a:lnTo>
                  <a:pt x="698282" y="603731"/>
                </a:lnTo>
                <a:lnTo>
                  <a:pt x="697906" y="601860"/>
                </a:lnTo>
                <a:lnTo>
                  <a:pt x="697383" y="599988"/>
                </a:lnTo>
                <a:lnTo>
                  <a:pt x="697236" y="599465"/>
                </a:lnTo>
                <a:lnTo>
                  <a:pt x="695961" y="599614"/>
                </a:lnTo>
                <a:lnTo>
                  <a:pt x="694456" y="599988"/>
                </a:lnTo>
                <a:lnTo>
                  <a:pt x="693197" y="600513"/>
                </a:lnTo>
                <a:lnTo>
                  <a:pt x="691840" y="601036"/>
                </a:lnTo>
                <a:lnTo>
                  <a:pt x="690941" y="601934"/>
                </a:lnTo>
                <a:lnTo>
                  <a:pt x="690188" y="603057"/>
                </a:lnTo>
                <a:lnTo>
                  <a:pt x="689077" y="603731"/>
                </a:lnTo>
                <a:lnTo>
                  <a:pt x="687343" y="603957"/>
                </a:lnTo>
                <a:lnTo>
                  <a:pt x="686297" y="603132"/>
                </a:lnTo>
                <a:lnTo>
                  <a:pt x="685774" y="601860"/>
                </a:lnTo>
                <a:lnTo>
                  <a:pt x="685038" y="600737"/>
                </a:lnTo>
                <a:lnTo>
                  <a:pt x="684727" y="599241"/>
                </a:lnTo>
                <a:lnTo>
                  <a:pt x="684351" y="597818"/>
                </a:lnTo>
                <a:lnTo>
                  <a:pt x="684204" y="596097"/>
                </a:lnTo>
                <a:lnTo>
                  <a:pt x="684057" y="594450"/>
                </a:lnTo>
                <a:lnTo>
                  <a:pt x="683910" y="592803"/>
                </a:lnTo>
                <a:lnTo>
                  <a:pt x="683305" y="591530"/>
                </a:lnTo>
                <a:lnTo>
                  <a:pt x="682405" y="590557"/>
                </a:lnTo>
                <a:lnTo>
                  <a:pt x="681130" y="589958"/>
                </a:lnTo>
                <a:lnTo>
                  <a:pt x="679871" y="589435"/>
                </a:lnTo>
                <a:lnTo>
                  <a:pt x="678743" y="588686"/>
                </a:lnTo>
                <a:lnTo>
                  <a:pt x="677696" y="587937"/>
                </a:lnTo>
                <a:lnTo>
                  <a:pt x="676797" y="586964"/>
                </a:lnTo>
                <a:lnTo>
                  <a:pt x="675897" y="586067"/>
                </a:lnTo>
                <a:lnTo>
                  <a:pt x="675145" y="584943"/>
                </a:lnTo>
                <a:lnTo>
                  <a:pt x="674622" y="583596"/>
                </a:lnTo>
                <a:lnTo>
                  <a:pt x="674099" y="582324"/>
                </a:lnTo>
                <a:lnTo>
                  <a:pt x="673347" y="581200"/>
                </a:lnTo>
                <a:lnTo>
                  <a:pt x="672676" y="580077"/>
                </a:lnTo>
                <a:lnTo>
                  <a:pt x="672088" y="578805"/>
                </a:lnTo>
                <a:lnTo>
                  <a:pt x="671564" y="577458"/>
                </a:lnTo>
                <a:lnTo>
                  <a:pt x="671025" y="576186"/>
                </a:lnTo>
                <a:lnTo>
                  <a:pt x="670878" y="574539"/>
                </a:lnTo>
                <a:lnTo>
                  <a:pt x="670501" y="573041"/>
                </a:lnTo>
                <a:lnTo>
                  <a:pt x="670354" y="571432"/>
                </a:lnTo>
                <a:lnTo>
                  <a:pt x="670436" y="569524"/>
                </a:lnTo>
                <a:lnTo>
                  <a:pt x="670959" y="568250"/>
                </a:lnTo>
                <a:lnTo>
                  <a:pt x="671712" y="567129"/>
                </a:lnTo>
                <a:lnTo>
                  <a:pt x="672529" y="566080"/>
                </a:lnTo>
                <a:lnTo>
                  <a:pt x="673281" y="564957"/>
                </a:lnTo>
                <a:lnTo>
                  <a:pt x="674033" y="563909"/>
                </a:lnTo>
                <a:lnTo>
                  <a:pt x="674557" y="562562"/>
                </a:lnTo>
                <a:lnTo>
                  <a:pt x="675145" y="561290"/>
                </a:lnTo>
                <a:lnTo>
                  <a:pt x="675521" y="559867"/>
                </a:lnTo>
                <a:lnTo>
                  <a:pt x="675897" y="558371"/>
                </a:lnTo>
                <a:lnTo>
                  <a:pt x="675963" y="556724"/>
                </a:lnTo>
                <a:lnTo>
                  <a:pt x="675979" y="556499"/>
                </a:lnTo>
                <a:lnTo>
                  <a:pt x="675603" y="555078"/>
                </a:lnTo>
                <a:lnTo>
                  <a:pt x="675293" y="553580"/>
                </a:lnTo>
                <a:lnTo>
                  <a:pt x="674557" y="552457"/>
                </a:lnTo>
                <a:lnTo>
                  <a:pt x="674033" y="551184"/>
                </a:lnTo>
                <a:lnTo>
                  <a:pt x="673510" y="549837"/>
                </a:lnTo>
                <a:lnTo>
                  <a:pt x="672971" y="548565"/>
                </a:lnTo>
                <a:lnTo>
                  <a:pt x="672447" y="547218"/>
                </a:lnTo>
                <a:lnTo>
                  <a:pt x="672088" y="545795"/>
                </a:lnTo>
                <a:lnTo>
                  <a:pt x="671564" y="544448"/>
                </a:lnTo>
                <a:lnTo>
                  <a:pt x="671025" y="543176"/>
                </a:lnTo>
                <a:lnTo>
                  <a:pt x="670501" y="541904"/>
                </a:lnTo>
                <a:lnTo>
                  <a:pt x="670142" y="540406"/>
                </a:lnTo>
                <a:lnTo>
                  <a:pt x="669766" y="538908"/>
                </a:lnTo>
                <a:lnTo>
                  <a:pt x="669079" y="538161"/>
                </a:lnTo>
                <a:lnTo>
                  <a:pt x="669014" y="537384"/>
                </a:lnTo>
                <a:lnTo>
                  <a:pt x="668932" y="536663"/>
                </a:lnTo>
                <a:lnTo>
                  <a:pt x="668932" y="536289"/>
                </a:lnTo>
                <a:lnTo>
                  <a:pt x="668556" y="534493"/>
                </a:lnTo>
                <a:lnTo>
                  <a:pt x="668196" y="532621"/>
                </a:lnTo>
                <a:lnTo>
                  <a:pt x="667885" y="530750"/>
                </a:lnTo>
                <a:lnTo>
                  <a:pt x="667738" y="528953"/>
                </a:lnTo>
                <a:lnTo>
                  <a:pt x="667362" y="527083"/>
                </a:lnTo>
                <a:lnTo>
                  <a:pt x="667068" y="525211"/>
                </a:lnTo>
                <a:lnTo>
                  <a:pt x="666692" y="523340"/>
                </a:lnTo>
                <a:lnTo>
                  <a:pt x="666397" y="521543"/>
                </a:lnTo>
                <a:lnTo>
                  <a:pt x="666234" y="519672"/>
                </a:lnTo>
                <a:lnTo>
                  <a:pt x="665874" y="517800"/>
                </a:lnTo>
                <a:lnTo>
                  <a:pt x="665498" y="516003"/>
                </a:lnTo>
                <a:lnTo>
                  <a:pt x="665187" y="514132"/>
                </a:lnTo>
                <a:lnTo>
                  <a:pt x="664828" y="512260"/>
                </a:lnTo>
                <a:lnTo>
                  <a:pt x="664664" y="510390"/>
                </a:lnTo>
                <a:lnTo>
                  <a:pt x="664370" y="508593"/>
                </a:lnTo>
                <a:lnTo>
                  <a:pt x="663994" y="506722"/>
                </a:lnTo>
                <a:lnTo>
                  <a:pt x="663699" y="504850"/>
                </a:lnTo>
                <a:lnTo>
                  <a:pt x="663323" y="503055"/>
                </a:lnTo>
                <a:lnTo>
                  <a:pt x="663242" y="502082"/>
                </a:lnTo>
                <a:lnTo>
                  <a:pt x="663176" y="501182"/>
                </a:lnTo>
                <a:lnTo>
                  <a:pt x="662866" y="499312"/>
                </a:lnTo>
                <a:lnTo>
                  <a:pt x="662506" y="497440"/>
                </a:lnTo>
                <a:lnTo>
                  <a:pt x="662130" y="495644"/>
                </a:lnTo>
                <a:lnTo>
                  <a:pt x="661819" y="493772"/>
                </a:lnTo>
                <a:lnTo>
                  <a:pt x="661672" y="491901"/>
                </a:lnTo>
                <a:lnTo>
                  <a:pt x="661296" y="490104"/>
                </a:lnTo>
                <a:lnTo>
                  <a:pt x="661002" y="488234"/>
                </a:lnTo>
                <a:lnTo>
                  <a:pt x="660625" y="486362"/>
                </a:lnTo>
                <a:lnTo>
                  <a:pt x="660331" y="484491"/>
                </a:lnTo>
                <a:lnTo>
                  <a:pt x="660184" y="482694"/>
                </a:lnTo>
                <a:lnTo>
                  <a:pt x="659808" y="480823"/>
                </a:lnTo>
                <a:lnTo>
                  <a:pt x="659432" y="478951"/>
                </a:lnTo>
                <a:lnTo>
                  <a:pt x="659137" y="477156"/>
                </a:lnTo>
                <a:lnTo>
                  <a:pt x="658761" y="475284"/>
                </a:lnTo>
                <a:lnTo>
                  <a:pt x="658680" y="474610"/>
                </a:lnTo>
                <a:lnTo>
                  <a:pt x="658614" y="473413"/>
                </a:lnTo>
                <a:lnTo>
                  <a:pt x="658304" y="471541"/>
                </a:lnTo>
                <a:lnTo>
                  <a:pt x="657927" y="469745"/>
                </a:lnTo>
                <a:lnTo>
                  <a:pt x="657633" y="467873"/>
                </a:lnTo>
                <a:lnTo>
                  <a:pt x="657257" y="466003"/>
                </a:lnTo>
                <a:lnTo>
                  <a:pt x="657110" y="464206"/>
                </a:lnTo>
                <a:lnTo>
                  <a:pt x="656734" y="462335"/>
                </a:lnTo>
                <a:lnTo>
                  <a:pt x="656440" y="460463"/>
                </a:lnTo>
                <a:lnTo>
                  <a:pt x="656063" y="458592"/>
                </a:lnTo>
                <a:lnTo>
                  <a:pt x="655769" y="456795"/>
                </a:lnTo>
                <a:lnTo>
                  <a:pt x="655606" y="454925"/>
                </a:lnTo>
                <a:lnTo>
                  <a:pt x="655246" y="453052"/>
                </a:lnTo>
                <a:lnTo>
                  <a:pt x="654935" y="451255"/>
                </a:lnTo>
                <a:lnTo>
                  <a:pt x="654559" y="449385"/>
                </a:lnTo>
                <a:lnTo>
                  <a:pt x="654265" y="447513"/>
                </a:lnTo>
                <a:lnTo>
                  <a:pt x="654036" y="445642"/>
                </a:lnTo>
                <a:lnTo>
                  <a:pt x="653742" y="443845"/>
                </a:lnTo>
                <a:lnTo>
                  <a:pt x="653365" y="441974"/>
                </a:lnTo>
                <a:lnTo>
                  <a:pt x="653071" y="440102"/>
                </a:lnTo>
                <a:lnTo>
                  <a:pt x="652695" y="438232"/>
                </a:lnTo>
                <a:lnTo>
                  <a:pt x="653562" y="430525"/>
                </a:lnTo>
                <a:lnTo>
                  <a:pt x="653823" y="428277"/>
                </a:lnTo>
                <a:lnTo>
                  <a:pt x="654036" y="427976"/>
                </a:lnTo>
                <a:lnTo>
                  <a:pt x="654559" y="427229"/>
                </a:lnTo>
                <a:lnTo>
                  <a:pt x="655311" y="426105"/>
                </a:lnTo>
                <a:lnTo>
                  <a:pt x="656063" y="425057"/>
                </a:lnTo>
                <a:lnTo>
                  <a:pt x="656816" y="423936"/>
                </a:lnTo>
                <a:lnTo>
                  <a:pt x="657551" y="422812"/>
                </a:lnTo>
                <a:lnTo>
                  <a:pt x="657960" y="421969"/>
                </a:lnTo>
                <a:lnTo>
                  <a:pt x="658156" y="421540"/>
                </a:lnTo>
                <a:lnTo>
                  <a:pt x="658532" y="420042"/>
                </a:lnTo>
                <a:lnTo>
                  <a:pt x="658532" y="418245"/>
                </a:lnTo>
                <a:lnTo>
                  <a:pt x="658238" y="416749"/>
                </a:lnTo>
                <a:lnTo>
                  <a:pt x="657862" y="415252"/>
                </a:lnTo>
                <a:lnTo>
                  <a:pt x="657551" y="413755"/>
                </a:lnTo>
                <a:lnTo>
                  <a:pt x="657339" y="412109"/>
                </a:lnTo>
                <a:lnTo>
                  <a:pt x="657404" y="410237"/>
                </a:lnTo>
                <a:lnTo>
                  <a:pt x="657633" y="408590"/>
                </a:lnTo>
                <a:lnTo>
                  <a:pt x="658009" y="407167"/>
                </a:lnTo>
                <a:lnTo>
                  <a:pt x="658385" y="405671"/>
                </a:lnTo>
                <a:lnTo>
                  <a:pt x="658761" y="404174"/>
                </a:lnTo>
                <a:lnTo>
                  <a:pt x="658974" y="402527"/>
                </a:lnTo>
                <a:lnTo>
                  <a:pt x="658451" y="401255"/>
                </a:lnTo>
                <a:lnTo>
                  <a:pt x="657551" y="400282"/>
                </a:lnTo>
                <a:lnTo>
                  <a:pt x="656063" y="399908"/>
                </a:lnTo>
                <a:lnTo>
                  <a:pt x="654265" y="399908"/>
                </a:lnTo>
                <a:lnTo>
                  <a:pt x="652548" y="399682"/>
                </a:lnTo>
                <a:lnTo>
                  <a:pt x="651272" y="399083"/>
                </a:lnTo>
                <a:lnTo>
                  <a:pt x="650373" y="398186"/>
                </a:lnTo>
                <a:lnTo>
                  <a:pt x="649850" y="396838"/>
                </a:lnTo>
                <a:lnTo>
                  <a:pt x="649850" y="395041"/>
                </a:lnTo>
                <a:lnTo>
                  <a:pt x="650602" y="393920"/>
                </a:lnTo>
                <a:lnTo>
                  <a:pt x="651420" y="392796"/>
                </a:lnTo>
                <a:lnTo>
                  <a:pt x="652172" y="391748"/>
                </a:lnTo>
                <a:lnTo>
                  <a:pt x="652924" y="390625"/>
                </a:lnTo>
                <a:lnTo>
                  <a:pt x="653137" y="388978"/>
                </a:lnTo>
                <a:lnTo>
                  <a:pt x="652777" y="387482"/>
                </a:lnTo>
                <a:lnTo>
                  <a:pt x="652025" y="386359"/>
                </a:lnTo>
                <a:lnTo>
                  <a:pt x="651125" y="385461"/>
                </a:lnTo>
                <a:lnTo>
                  <a:pt x="650079" y="384637"/>
                </a:lnTo>
                <a:lnTo>
                  <a:pt x="648951" y="383888"/>
                </a:lnTo>
                <a:lnTo>
                  <a:pt x="648427" y="382616"/>
                </a:lnTo>
                <a:lnTo>
                  <a:pt x="648051" y="381120"/>
                </a:lnTo>
                <a:lnTo>
                  <a:pt x="647904" y="379472"/>
                </a:lnTo>
                <a:lnTo>
                  <a:pt x="647904" y="377601"/>
                </a:lnTo>
                <a:lnTo>
                  <a:pt x="647986" y="375804"/>
                </a:lnTo>
                <a:lnTo>
                  <a:pt x="647986" y="373934"/>
                </a:lnTo>
                <a:lnTo>
                  <a:pt x="647822" y="372287"/>
                </a:lnTo>
                <a:lnTo>
                  <a:pt x="647675" y="370639"/>
                </a:lnTo>
                <a:lnTo>
                  <a:pt x="647299" y="369143"/>
                </a:lnTo>
                <a:lnTo>
                  <a:pt x="647152" y="367421"/>
                </a:lnTo>
                <a:lnTo>
                  <a:pt x="646776" y="365998"/>
                </a:lnTo>
                <a:lnTo>
                  <a:pt x="646253" y="364651"/>
                </a:lnTo>
                <a:lnTo>
                  <a:pt x="645729" y="363379"/>
                </a:lnTo>
                <a:lnTo>
                  <a:pt x="645435" y="361883"/>
                </a:lnTo>
                <a:lnTo>
                  <a:pt x="645075" y="361122"/>
                </a:lnTo>
                <a:lnTo>
                  <a:pt x="644830" y="360609"/>
                </a:lnTo>
                <a:lnTo>
                  <a:pt x="644536" y="359113"/>
                </a:lnTo>
                <a:lnTo>
                  <a:pt x="644389" y="357466"/>
                </a:lnTo>
                <a:lnTo>
                  <a:pt x="644765" y="355968"/>
                </a:lnTo>
                <a:lnTo>
                  <a:pt x="645141" y="354472"/>
                </a:lnTo>
                <a:lnTo>
                  <a:pt x="645517" y="353661"/>
                </a:lnTo>
                <a:lnTo>
                  <a:pt x="645729" y="353199"/>
                </a:lnTo>
                <a:lnTo>
                  <a:pt x="646334" y="351926"/>
                </a:lnTo>
                <a:lnTo>
                  <a:pt x="646858" y="350654"/>
                </a:lnTo>
                <a:lnTo>
                  <a:pt x="647446" y="349382"/>
                </a:lnTo>
                <a:lnTo>
                  <a:pt x="648051" y="348108"/>
                </a:lnTo>
                <a:lnTo>
                  <a:pt x="648427" y="346612"/>
                </a:lnTo>
                <a:lnTo>
                  <a:pt x="648656" y="344966"/>
                </a:lnTo>
                <a:lnTo>
                  <a:pt x="648656" y="343842"/>
                </a:lnTo>
                <a:lnTo>
                  <a:pt x="648656" y="342346"/>
                </a:lnTo>
                <a:lnTo>
                  <a:pt x="648346" y="340848"/>
                </a:lnTo>
                <a:lnTo>
                  <a:pt x="647986" y="339351"/>
                </a:lnTo>
                <a:lnTo>
                  <a:pt x="647822" y="337704"/>
                </a:lnTo>
                <a:lnTo>
                  <a:pt x="647675" y="336057"/>
                </a:lnTo>
                <a:lnTo>
                  <a:pt x="647446" y="334411"/>
                </a:lnTo>
                <a:lnTo>
                  <a:pt x="647365" y="333979"/>
                </a:lnTo>
                <a:lnTo>
                  <a:pt x="647152" y="332913"/>
                </a:lnTo>
                <a:lnTo>
                  <a:pt x="646629" y="331641"/>
                </a:lnTo>
                <a:lnTo>
                  <a:pt x="646105" y="330294"/>
                </a:lnTo>
                <a:lnTo>
                  <a:pt x="645729" y="328798"/>
                </a:lnTo>
                <a:lnTo>
                  <a:pt x="645729" y="327001"/>
                </a:lnTo>
                <a:lnTo>
                  <a:pt x="646187" y="325503"/>
                </a:lnTo>
                <a:lnTo>
                  <a:pt x="646563" y="324007"/>
                </a:lnTo>
                <a:lnTo>
                  <a:pt x="646776" y="322360"/>
                </a:lnTo>
                <a:lnTo>
                  <a:pt x="646923" y="320713"/>
                </a:lnTo>
                <a:lnTo>
                  <a:pt x="647152" y="319065"/>
                </a:lnTo>
                <a:lnTo>
                  <a:pt x="647234" y="317195"/>
                </a:lnTo>
                <a:lnTo>
                  <a:pt x="646105" y="316446"/>
                </a:lnTo>
                <a:lnTo>
                  <a:pt x="644454" y="316222"/>
                </a:lnTo>
                <a:lnTo>
                  <a:pt x="642819" y="316071"/>
                </a:lnTo>
                <a:lnTo>
                  <a:pt x="640938" y="315998"/>
                </a:lnTo>
                <a:lnTo>
                  <a:pt x="639074" y="315998"/>
                </a:lnTo>
                <a:lnTo>
                  <a:pt x="637423" y="316147"/>
                </a:lnTo>
                <a:lnTo>
                  <a:pt x="635772" y="315923"/>
                </a:lnTo>
                <a:lnTo>
                  <a:pt x="634660" y="315174"/>
                </a:lnTo>
                <a:lnTo>
                  <a:pt x="633760" y="314201"/>
                </a:lnTo>
                <a:lnTo>
                  <a:pt x="633384" y="312778"/>
                </a:lnTo>
                <a:lnTo>
                  <a:pt x="633090" y="311282"/>
                </a:lnTo>
                <a:lnTo>
                  <a:pt x="632926" y="309634"/>
                </a:lnTo>
                <a:lnTo>
                  <a:pt x="632714" y="308287"/>
                </a:lnTo>
                <a:lnTo>
                  <a:pt x="632779" y="306790"/>
                </a:lnTo>
                <a:lnTo>
                  <a:pt x="632779" y="304993"/>
                </a:lnTo>
                <a:lnTo>
                  <a:pt x="632861" y="303123"/>
                </a:lnTo>
                <a:lnTo>
                  <a:pt x="633237" y="301700"/>
                </a:lnTo>
                <a:lnTo>
                  <a:pt x="633613" y="300202"/>
                </a:lnTo>
                <a:lnTo>
                  <a:pt x="633973" y="298706"/>
                </a:lnTo>
                <a:lnTo>
                  <a:pt x="634578" y="297434"/>
                </a:lnTo>
                <a:lnTo>
                  <a:pt x="634954" y="295936"/>
                </a:lnTo>
                <a:lnTo>
                  <a:pt x="635036" y="294139"/>
                </a:lnTo>
                <a:lnTo>
                  <a:pt x="634660" y="292643"/>
                </a:lnTo>
                <a:lnTo>
                  <a:pt x="634136" y="291296"/>
                </a:lnTo>
                <a:lnTo>
                  <a:pt x="633237" y="290398"/>
                </a:lnTo>
                <a:lnTo>
                  <a:pt x="632256" y="289424"/>
                </a:lnTo>
                <a:lnTo>
                  <a:pt x="631357" y="288526"/>
                </a:lnTo>
                <a:lnTo>
                  <a:pt x="630850" y="287216"/>
                </a:lnTo>
                <a:lnTo>
                  <a:pt x="630539" y="285681"/>
                </a:lnTo>
                <a:lnTo>
                  <a:pt x="630915" y="284260"/>
                </a:lnTo>
                <a:lnTo>
                  <a:pt x="631814" y="283361"/>
                </a:lnTo>
                <a:lnTo>
                  <a:pt x="632550" y="282239"/>
                </a:lnTo>
                <a:lnTo>
                  <a:pt x="633531" y="281340"/>
                </a:lnTo>
                <a:lnTo>
                  <a:pt x="633907" y="279843"/>
                </a:lnTo>
                <a:lnTo>
                  <a:pt x="634136" y="278197"/>
                </a:lnTo>
                <a:lnTo>
                  <a:pt x="634136" y="276325"/>
                </a:lnTo>
                <a:lnTo>
                  <a:pt x="634202" y="274529"/>
                </a:lnTo>
                <a:lnTo>
                  <a:pt x="634578" y="273032"/>
                </a:lnTo>
                <a:lnTo>
                  <a:pt x="635183" y="271759"/>
                </a:lnTo>
                <a:lnTo>
                  <a:pt x="635706" y="270487"/>
                </a:lnTo>
                <a:lnTo>
                  <a:pt x="636148" y="268990"/>
                </a:lnTo>
                <a:lnTo>
                  <a:pt x="636671" y="267717"/>
                </a:lnTo>
                <a:lnTo>
                  <a:pt x="636753" y="266220"/>
                </a:lnTo>
                <a:lnTo>
                  <a:pt x="636376" y="264723"/>
                </a:lnTo>
                <a:lnTo>
                  <a:pt x="636000" y="263226"/>
                </a:lnTo>
                <a:lnTo>
                  <a:pt x="635477" y="261954"/>
                </a:lnTo>
                <a:lnTo>
                  <a:pt x="634954" y="260681"/>
                </a:lnTo>
                <a:lnTo>
                  <a:pt x="634431" y="259334"/>
                </a:lnTo>
                <a:lnTo>
                  <a:pt x="633907" y="258060"/>
                </a:lnTo>
                <a:lnTo>
                  <a:pt x="633531" y="256564"/>
                </a:lnTo>
                <a:lnTo>
                  <a:pt x="633531" y="254692"/>
                </a:lnTo>
                <a:lnTo>
                  <a:pt x="633613" y="252897"/>
                </a:lnTo>
                <a:lnTo>
                  <a:pt x="633826" y="251250"/>
                </a:lnTo>
                <a:lnTo>
                  <a:pt x="633678" y="249528"/>
                </a:lnTo>
                <a:lnTo>
                  <a:pt x="633678" y="247731"/>
                </a:lnTo>
                <a:lnTo>
                  <a:pt x="633302" y="246235"/>
                </a:lnTo>
                <a:lnTo>
                  <a:pt x="633008" y="244737"/>
                </a:lnTo>
                <a:lnTo>
                  <a:pt x="632403" y="243465"/>
                </a:lnTo>
                <a:lnTo>
                  <a:pt x="632174" y="242868"/>
                </a:lnTo>
                <a:lnTo>
                  <a:pt x="631880" y="242118"/>
                </a:lnTo>
                <a:lnTo>
                  <a:pt x="631733" y="240471"/>
                </a:lnTo>
                <a:lnTo>
                  <a:pt x="631814" y="238599"/>
                </a:lnTo>
                <a:lnTo>
                  <a:pt x="631962" y="236952"/>
                </a:lnTo>
                <a:lnTo>
                  <a:pt x="632550" y="235680"/>
                </a:lnTo>
                <a:lnTo>
                  <a:pt x="633531" y="234783"/>
                </a:lnTo>
                <a:lnTo>
                  <a:pt x="634431" y="233808"/>
                </a:lnTo>
                <a:lnTo>
                  <a:pt x="635559" y="233134"/>
                </a:lnTo>
                <a:lnTo>
                  <a:pt x="636164" y="232897"/>
                </a:lnTo>
                <a:lnTo>
                  <a:pt x="636900" y="232611"/>
                </a:lnTo>
                <a:lnTo>
                  <a:pt x="638028" y="231862"/>
                </a:lnTo>
                <a:lnTo>
                  <a:pt x="638764" y="230741"/>
                </a:lnTo>
                <a:lnTo>
                  <a:pt x="639516" y="229693"/>
                </a:lnTo>
                <a:lnTo>
                  <a:pt x="639892" y="228195"/>
                </a:lnTo>
                <a:lnTo>
                  <a:pt x="639892" y="226324"/>
                </a:lnTo>
                <a:lnTo>
                  <a:pt x="639745" y="224678"/>
                </a:lnTo>
                <a:lnTo>
                  <a:pt x="639451" y="223180"/>
                </a:lnTo>
                <a:lnTo>
                  <a:pt x="639074" y="221757"/>
                </a:lnTo>
                <a:lnTo>
                  <a:pt x="638698" y="220261"/>
                </a:lnTo>
                <a:lnTo>
                  <a:pt x="638175" y="218914"/>
                </a:lnTo>
                <a:lnTo>
                  <a:pt x="637652" y="217640"/>
                </a:lnTo>
                <a:lnTo>
                  <a:pt x="637129" y="216293"/>
                </a:lnTo>
                <a:lnTo>
                  <a:pt x="636753" y="214870"/>
                </a:lnTo>
                <a:lnTo>
                  <a:pt x="636458" y="213374"/>
                </a:lnTo>
                <a:lnTo>
                  <a:pt x="636981" y="212102"/>
                </a:lnTo>
                <a:lnTo>
                  <a:pt x="637946" y="211203"/>
                </a:lnTo>
                <a:lnTo>
                  <a:pt x="638845" y="210230"/>
                </a:lnTo>
                <a:lnTo>
                  <a:pt x="639189" y="209791"/>
                </a:lnTo>
                <a:lnTo>
                  <a:pt x="639663" y="209182"/>
                </a:lnTo>
                <a:lnTo>
                  <a:pt x="640023" y="208253"/>
                </a:lnTo>
                <a:lnTo>
                  <a:pt x="639205" y="205792"/>
                </a:lnTo>
                <a:lnTo>
                  <a:pt x="640922" y="202942"/>
                </a:lnTo>
                <a:lnTo>
                  <a:pt x="641396" y="201884"/>
                </a:lnTo>
                <a:lnTo>
                  <a:pt x="642067" y="200378"/>
                </a:lnTo>
                <a:lnTo>
                  <a:pt x="642067" y="196673"/>
                </a:lnTo>
                <a:lnTo>
                  <a:pt x="641494" y="193254"/>
                </a:lnTo>
                <a:lnTo>
                  <a:pt x="640072" y="188409"/>
                </a:lnTo>
                <a:lnTo>
                  <a:pt x="639189" y="186941"/>
                </a:lnTo>
                <a:lnTo>
                  <a:pt x="638355" y="185559"/>
                </a:lnTo>
                <a:lnTo>
                  <a:pt x="637210" y="182993"/>
                </a:lnTo>
                <a:lnTo>
                  <a:pt x="637096" y="182825"/>
                </a:lnTo>
                <a:lnTo>
                  <a:pt x="636360" y="181854"/>
                </a:lnTo>
                <a:lnTo>
                  <a:pt x="634938" y="182140"/>
                </a:lnTo>
                <a:lnTo>
                  <a:pt x="634758" y="182226"/>
                </a:lnTo>
                <a:lnTo>
                  <a:pt x="633793" y="182709"/>
                </a:lnTo>
                <a:lnTo>
                  <a:pt x="632648" y="182424"/>
                </a:lnTo>
                <a:lnTo>
                  <a:pt x="631520" y="183279"/>
                </a:lnTo>
                <a:lnTo>
                  <a:pt x="629231" y="182709"/>
                </a:lnTo>
                <a:lnTo>
                  <a:pt x="626664" y="181569"/>
                </a:lnTo>
                <a:lnTo>
                  <a:pt x="623246" y="177864"/>
                </a:lnTo>
                <a:lnTo>
                  <a:pt x="619829" y="176724"/>
                </a:lnTo>
                <a:lnTo>
                  <a:pt x="616689" y="171026"/>
                </a:lnTo>
                <a:lnTo>
                  <a:pt x="614695" y="171310"/>
                </a:lnTo>
                <a:lnTo>
                  <a:pt x="613844" y="168745"/>
                </a:lnTo>
                <a:lnTo>
                  <a:pt x="611850" y="167605"/>
                </a:lnTo>
                <a:lnTo>
                  <a:pt x="608154" y="162760"/>
                </a:lnTo>
                <a:lnTo>
                  <a:pt x="599766" y="151396"/>
                </a:lnTo>
                <a:lnTo>
                  <a:pt x="599308" y="150791"/>
                </a:lnTo>
                <a:lnTo>
                  <a:pt x="575664" y="149938"/>
                </a:lnTo>
                <a:lnTo>
                  <a:pt x="573375" y="142813"/>
                </a:lnTo>
                <a:lnTo>
                  <a:pt x="572427" y="142251"/>
                </a:lnTo>
                <a:lnTo>
                  <a:pt x="568535" y="139963"/>
                </a:lnTo>
                <a:lnTo>
                  <a:pt x="566262" y="135687"/>
                </a:lnTo>
                <a:lnTo>
                  <a:pt x="565968" y="134263"/>
                </a:lnTo>
                <a:lnTo>
                  <a:pt x="566262" y="133124"/>
                </a:lnTo>
                <a:lnTo>
                  <a:pt x="565396" y="131413"/>
                </a:lnTo>
                <a:lnTo>
                  <a:pt x="563973" y="130274"/>
                </a:lnTo>
                <a:lnTo>
                  <a:pt x="561978" y="125999"/>
                </a:lnTo>
                <a:lnTo>
                  <a:pt x="558283" y="124005"/>
                </a:lnTo>
                <a:lnTo>
                  <a:pt x="556860" y="121439"/>
                </a:lnTo>
                <a:lnTo>
                  <a:pt x="551432" y="118875"/>
                </a:lnTo>
                <a:lnTo>
                  <a:pt x="551137" y="118576"/>
                </a:lnTo>
                <a:lnTo>
                  <a:pt x="550009" y="117449"/>
                </a:lnTo>
                <a:lnTo>
                  <a:pt x="548881" y="113175"/>
                </a:lnTo>
                <a:lnTo>
                  <a:pt x="546886" y="109470"/>
                </a:lnTo>
                <a:lnTo>
                  <a:pt x="544466" y="107861"/>
                </a:lnTo>
                <a:lnTo>
                  <a:pt x="543452" y="107191"/>
                </a:lnTo>
                <a:lnTo>
                  <a:pt x="543501" y="106059"/>
                </a:lnTo>
                <a:lnTo>
                  <a:pt x="543747" y="99211"/>
                </a:lnTo>
                <a:lnTo>
                  <a:pt x="542488" y="97813"/>
                </a:lnTo>
                <a:lnTo>
                  <a:pt x="540247" y="99556"/>
                </a:lnTo>
                <a:lnTo>
                  <a:pt x="540117" y="99638"/>
                </a:lnTo>
                <a:lnTo>
                  <a:pt x="540084" y="99823"/>
                </a:lnTo>
                <a:lnTo>
                  <a:pt x="539953" y="100130"/>
                </a:lnTo>
                <a:lnTo>
                  <a:pt x="539937" y="100434"/>
                </a:lnTo>
                <a:lnTo>
                  <a:pt x="539822" y="100529"/>
                </a:lnTo>
                <a:lnTo>
                  <a:pt x="539888" y="100768"/>
                </a:lnTo>
                <a:lnTo>
                  <a:pt x="539839" y="101018"/>
                </a:lnTo>
                <a:lnTo>
                  <a:pt x="539691" y="101118"/>
                </a:lnTo>
                <a:lnTo>
                  <a:pt x="539544" y="101244"/>
                </a:lnTo>
                <a:lnTo>
                  <a:pt x="539381" y="101288"/>
                </a:lnTo>
                <a:lnTo>
                  <a:pt x="539283" y="101445"/>
                </a:lnTo>
                <a:lnTo>
                  <a:pt x="539119" y="101626"/>
                </a:lnTo>
                <a:lnTo>
                  <a:pt x="539005" y="101752"/>
                </a:lnTo>
                <a:lnTo>
                  <a:pt x="538874" y="101947"/>
                </a:lnTo>
                <a:lnTo>
                  <a:pt x="538956" y="102167"/>
                </a:lnTo>
                <a:lnTo>
                  <a:pt x="538939" y="102324"/>
                </a:lnTo>
                <a:lnTo>
                  <a:pt x="538776" y="102373"/>
                </a:lnTo>
                <a:lnTo>
                  <a:pt x="538563" y="102336"/>
                </a:lnTo>
                <a:lnTo>
                  <a:pt x="538220" y="102302"/>
                </a:lnTo>
                <a:lnTo>
                  <a:pt x="538024" y="102131"/>
                </a:lnTo>
                <a:lnTo>
                  <a:pt x="537778" y="102148"/>
                </a:lnTo>
                <a:lnTo>
                  <a:pt x="537615" y="102205"/>
                </a:lnTo>
                <a:lnTo>
                  <a:pt x="537615" y="102444"/>
                </a:lnTo>
                <a:lnTo>
                  <a:pt x="537778" y="102557"/>
                </a:lnTo>
                <a:lnTo>
                  <a:pt x="537975" y="102684"/>
                </a:lnTo>
                <a:lnTo>
                  <a:pt x="538089" y="102857"/>
                </a:lnTo>
                <a:lnTo>
                  <a:pt x="538220" y="103039"/>
                </a:lnTo>
                <a:lnTo>
                  <a:pt x="538154" y="103240"/>
                </a:lnTo>
                <a:lnTo>
                  <a:pt x="538024" y="103359"/>
                </a:lnTo>
                <a:lnTo>
                  <a:pt x="537795" y="103466"/>
                </a:lnTo>
                <a:lnTo>
                  <a:pt x="537697" y="103605"/>
                </a:lnTo>
                <a:lnTo>
                  <a:pt x="537500" y="103673"/>
                </a:lnTo>
                <a:lnTo>
                  <a:pt x="537386" y="103547"/>
                </a:lnTo>
                <a:lnTo>
                  <a:pt x="537206" y="103410"/>
                </a:lnTo>
                <a:lnTo>
                  <a:pt x="536928" y="103278"/>
                </a:lnTo>
                <a:lnTo>
                  <a:pt x="536699" y="103220"/>
                </a:lnTo>
                <a:lnTo>
                  <a:pt x="536438" y="103391"/>
                </a:lnTo>
                <a:lnTo>
                  <a:pt x="536209" y="103404"/>
                </a:lnTo>
                <a:lnTo>
                  <a:pt x="535996" y="103459"/>
                </a:lnTo>
                <a:lnTo>
                  <a:pt x="535702" y="103485"/>
                </a:lnTo>
                <a:lnTo>
                  <a:pt x="535489" y="103541"/>
                </a:lnTo>
                <a:lnTo>
                  <a:pt x="535146" y="103892"/>
                </a:lnTo>
                <a:lnTo>
                  <a:pt x="534950" y="103981"/>
                </a:lnTo>
                <a:lnTo>
                  <a:pt x="534770" y="104056"/>
                </a:lnTo>
                <a:lnTo>
                  <a:pt x="534606" y="104113"/>
                </a:lnTo>
                <a:lnTo>
                  <a:pt x="534328" y="104206"/>
                </a:lnTo>
                <a:lnTo>
                  <a:pt x="534197" y="104326"/>
                </a:lnTo>
                <a:lnTo>
                  <a:pt x="533985" y="104421"/>
                </a:lnTo>
                <a:lnTo>
                  <a:pt x="533870" y="104551"/>
                </a:lnTo>
                <a:lnTo>
                  <a:pt x="533658" y="104721"/>
                </a:lnTo>
                <a:lnTo>
                  <a:pt x="533494" y="104878"/>
                </a:lnTo>
                <a:lnTo>
                  <a:pt x="533396" y="105035"/>
                </a:lnTo>
                <a:lnTo>
                  <a:pt x="533184" y="105104"/>
                </a:lnTo>
                <a:lnTo>
                  <a:pt x="532710" y="105255"/>
                </a:lnTo>
                <a:lnTo>
                  <a:pt x="532530" y="105336"/>
                </a:lnTo>
                <a:lnTo>
                  <a:pt x="532333" y="105459"/>
                </a:lnTo>
                <a:lnTo>
                  <a:pt x="532072" y="105622"/>
                </a:lnTo>
                <a:lnTo>
                  <a:pt x="531859" y="105750"/>
                </a:lnTo>
                <a:lnTo>
                  <a:pt x="531647" y="105864"/>
                </a:lnTo>
                <a:lnTo>
                  <a:pt x="531369" y="105827"/>
                </a:lnTo>
                <a:lnTo>
                  <a:pt x="531025" y="106108"/>
                </a:lnTo>
                <a:lnTo>
                  <a:pt x="530895" y="106227"/>
                </a:lnTo>
                <a:lnTo>
                  <a:pt x="530715" y="106326"/>
                </a:lnTo>
                <a:lnTo>
                  <a:pt x="530502" y="106422"/>
                </a:lnTo>
                <a:lnTo>
                  <a:pt x="530339" y="106510"/>
                </a:lnTo>
                <a:lnTo>
                  <a:pt x="530142" y="106548"/>
                </a:lnTo>
                <a:lnTo>
                  <a:pt x="529930" y="106636"/>
                </a:lnTo>
                <a:lnTo>
                  <a:pt x="529766" y="106667"/>
                </a:lnTo>
                <a:lnTo>
                  <a:pt x="529603" y="106685"/>
                </a:lnTo>
                <a:lnTo>
                  <a:pt x="529390" y="106718"/>
                </a:lnTo>
                <a:lnTo>
                  <a:pt x="529227" y="106903"/>
                </a:lnTo>
                <a:lnTo>
                  <a:pt x="528998" y="106965"/>
                </a:lnTo>
                <a:lnTo>
                  <a:pt x="528687" y="106906"/>
                </a:lnTo>
                <a:lnTo>
                  <a:pt x="528442" y="106937"/>
                </a:lnTo>
                <a:lnTo>
                  <a:pt x="528213" y="106880"/>
                </a:lnTo>
                <a:lnTo>
                  <a:pt x="527984" y="106837"/>
                </a:lnTo>
                <a:lnTo>
                  <a:pt x="527788" y="106805"/>
                </a:lnTo>
                <a:lnTo>
                  <a:pt x="527608" y="106793"/>
                </a:lnTo>
                <a:lnTo>
                  <a:pt x="527444" y="106793"/>
                </a:lnTo>
                <a:lnTo>
                  <a:pt x="527281" y="106842"/>
                </a:lnTo>
                <a:lnTo>
                  <a:pt x="527117" y="106898"/>
                </a:lnTo>
                <a:lnTo>
                  <a:pt x="526888" y="106981"/>
                </a:lnTo>
                <a:lnTo>
                  <a:pt x="526660" y="107006"/>
                </a:lnTo>
                <a:lnTo>
                  <a:pt x="526414" y="107063"/>
                </a:lnTo>
                <a:lnTo>
                  <a:pt x="526136" y="107110"/>
                </a:lnTo>
                <a:lnTo>
                  <a:pt x="525989" y="107169"/>
                </a:lnTo>
                <a:lnTo>
                  <a:pt x="525793" y="107269"/>
                </a:lnTo>
                <a:lnTo>
                  <a:pt x="525515" y="107429"/>
                </a:lnTo>
                <a:lnTo>
                  <a:pt x="525335" y="107558"/>
                </a:lnTo>
                <a:lnTo>
                  <a:pt x="525122" y="107740"/>
                </a:lnTo>
                <a:lnTo>
                  <a:pt x="524959" y="107835"/>
                </a:lnTo>
                <a:lnTo>
                  <a:pt x="524665" y="108020"/>
                </a:lnTo>
                <a:lnTo>
                  <a:pt x="524518" y="108016"/>
                </a:lnTo>
                <a:lnTo>
                  <a:pt x="524354" y="108201"/>
                </a:lnTo>
                <a:lnTo>
                  <a:pt x="524158" y="108330"/>
                </a:lnTo>
                <a:lnTo>
                  <a:pt x="523994" y="108456"/>
                </a:lnTo>
                <a:lnTo>
                  <a:pt x="523733" y="108507"/>
                </a:lnTo>
                <a:lnTo>
                  <a:pt x="523504" y="108477"/>
                </a:lnTo>
                <a:lnTo>
                  <a:pt x="523373" y="108626"/>
                </a:lnTo>
                <a:lnTo>
                  <a:pt x="523340" y="108858"/>
                </a:lnTo>
                <a:lnTo>
                  <a:pt x="523406" y="109027"/>
                </a:lnTo>
                <a:lnTo>
                  <a:pt x="523455" y="109177"/>
                </a:lnTo>
                <a:lnTo>
                  <a:pt x="523455" y="109334"/>
                </a:lnTo>
                <a:lnTo>
                  <a:pt x="523389" y="109485"/>
                </a:lnTo>
                <a:lnTo>
                  <a:pt x="523258" y="109655"/>
                </a:lnTo>
                <a:lnTo>
                  <a:pt x="523079" y="109831"/>
                </a:lnTo>
                <a:lnTo>
                  <a:pt x="522899" y="109938"/>
                </a:lnTo>
                <a:lnTo>
                  <a:pt x="522784" y="110063"/>
                </a:lnTo>
                <a:lnTo>
                  <a:pt x="522801" y="110229"/>
                </a:lnTo>
                <a:lnTo>
                  <a:pt x="522997" y="110351"/>
                </a:lnTo>
                <a:lnTo>
                  <a:pt x="523030" y="110508"/>
                </a:lnTo>
                <a:lnTo>
                  <a:pt x="522980" y="110734"/>
                </a:lnTo>
                <a:lnTo>
                  <a:pt x="522899" y="110853"/>
                </a:lnTo>
                <a:lnTo>
                  <a:pt x="522735" y="110879"/>
                </a:lnTo>
                <a:lnTo>
                  <a:pt x="522604" y="110999"/>
                </a:lnTo>
                <a:lnTo>
                  <a:pt x="522621" y="111215"/>
                </a:lnTo>
                <a:lnTo>
                  <a:pt x="522572" y="111425"/>
                </a:lnTo>
                <a:lnTo>
                  <a:pt x="522555" y="111620"/>
                </a:lnTo>
                <a:lnTo>
                  <a:pt x="522604" y="111770"/>
                </a:lnTo>
                <a:lnTo>
                  <a:pt x="522474" y="111874"/>
                </a:lnTo>
                <a:lnTo>
                  <a:pt x="522277" y="111952"/>
                </a:lnTo>
                <a:lnTo>
                  <a:pt x="522048" y="112102"/>
                </a:lnTo>
                <a:lnTo>
                  <a:pt x="521999" y="112323"/>
                </a:lnTo>
                <a:lnTo>
                  <a:pt x="521918" y="112580"/>
                </a:lnTo>
                <a:lnTo>
                  <a:pt x="521885" y="112850"/>
                </a:lnTo>
                <a:lnTo>
                  <a:pt x="522016" y="112912"/>
                </a:lnTo>
                <a:lnTo>
                  <a:pt x="521885" y="113061"/>
                </a:lnTo>
                <a:lnTo>
                  <a:pt x="522179" y="113345"/>
                </a:lnTo>
                <a:lnTo>
                  <a:pt x="522375" y="113604"/>
                </a:lnTo>
                <a:lnTo>
                  <a:pt x="522179" y="113785"/>
                </a:lnTo>
                <a:lnTo>
                  <a:pt x="521999" y="113801"/>
                </a:lnTo>
                <a:lnTo>
                  <a:pt x="521771" y="113993"/>
                </a:lnTo>
                <a:lnTo>
                  <a:pt x="521689" y="114150"/>
                </a:lnTo>
                <a:lnTo>
                  <a:pt x="521525" y="114199"/>
                </a:lnTo>
                <a:lnTo>
                  <a:pt x="521558" y="114419"/>
                </a:lnTo>
                <a:lnTo>
                  <a:pt x="521443" y="114580"/>
                </a:lnTo>
                <a:lnTo>
                  <a:pt x="521215" y="114758"/>
                </a:lnTo>
                <a:lnTo>
                  <a:pt x="521051" y="114823"/>
                </a:lnTo>
                <a:lnTo>
                  <a:pt x="520953" y="115072"/>
                </a:lnTo>
                <a:lnTo>
                  <a:pt x="520937" y="115301"/>
                </a:lnTo>
                <a:lnTo>
                  <a:pt x="520937" y="115639"/>
                </a:lnTo>
                <a:lnTo>
                  <a:pt x="520855" y="115806"/>
                </a:lnTo>
                <a:lnTo>
                  <a:pt x="520855" y="115956"/>
                </a:lnTo>
                <a:lnTo>
                  <a:pt x="520806" y="116113"/>
                </a:lnTo>
                <a:lnTo>
                  <a:pt x="520642" y="116182"/>
                </a:lnTo>
                <a:lnTo>
                  <a:pt x="520642" y="116368"/>
                </a:lnTo>
                <a:lnTo>
                  <a:pt x="520462" y="116409"/>
                </a:lnTo>
                <a:lnTo>
                  <a:pt x="520413" y="116246"/>
                </a:lnTo>
                <a:lnTo>
                  <a:pt x="520332" y="115932"/>
                </a:lnTo>
                <a:lnTo>
                  <a:pt x="520184" y="115781"/>
                </a:lnTo>
                <a:lnTo>
                  <a:pt x="519890" y="115894"/>
                </a:lnTo>
                <a:lnTo>
                  <a:pt x="519612" y="115875"/>
                </a:lnTo>
                <a:lnTo>
                  <a:pt x="519400" y="115894"/>
                </a:lnTo>
                <a:lnTo>
                  <a:pt x="519285" y="115718"/>
                </a:lnTo>
                <a:lnTo>
                  <a:pt x="519203" y="115492"/>
                </a:lnTo>
                <a:lnTo>
                  <a:pt x="519040" y="115399"/>
                </a:lnTo>
                <a:lnTo>
                  <a:pt x="518860" y="115400"/>
                </a:lnTo>
                <a:lnTo>
                  <a:pt x="518615" y="115379"/>
                </a:lnTo>
                <a:lnTo>
                  <a:pt x="518533" y="115222"/>
                </a:lnTo>
                <a:lnTo>
                  <a:pt x="518402" y="115134"/>
                </a:lnTo>
                <a:lnTo>
                  <a:pt x="518190" y="115052"/>
                </a:lnTo>
                <a:lnTo>
                  <a:pt x="517961" y="114928"/>
                </a:lnTo>
                <a:lnTo>
                  <a:pt x="517748" y="114977"/>
                </a:lnTo>
                <a:lnTo>
                  <a:pt x="517617" y="115096"/>
                </a:lnTo>
                <a:lnTo>
                  <a:pt x="517454" y="115085"/>
                </a:lnTo>
                <a:lnTo>
                  <a:pt x="517307" y="114902"/>
                </a:lnTo>
                <a:lnTo>
                  <a:pt x="517159" y="114853"/>
                </a:lnTo>
                <a:lnTo>
                  <a:pt x="517143" y="115096"/>
                </a:lnTo>
                <a:lnTo>
                  <a:pt x="516947" y="115119"/>
                </a:lnTo>
                <a:lnTo>
                  <a:pt x="516767" y="115090"/>
                </a:lnTo>
                <a:lnTo>
                  <a:pt x="516636" y="114933"/>
                </a:lnTo>
                <a:lnTo>
                  <a:pt x="516603" y="114563"/>
                </a:lnTo>
                <a:lnTo>
                  <a:pt x="516424" y="114318"/>
                </a:lnTo>
                <a:lnTo>
                  <a:pt x="516178" y="114092"/>
                </a:lnTo>
                <a:lnTo>
                  <a:pt x="515900" y="113966"/>
                </a:lnTo>
                <a:lnTo>
                  <a:pt x="515704" y="113986"/>
                </a:lnTo>
                <a:lnTo>
                  <a:pt x="515443" y="114048"/>
                </a:lnTo>
                <a:lnTo>
                  <a:pt x="515295" y="114096"/>
                </a:lnTo>
                <a:lnTo>
                  <a:pt x="515083" y="114172"/>
                </a:lnTo>
                <a:lnTo>
                  <a:pt x="514887" y="114168"/>
                </a:lnTo>
                <a:lnTo>
                  <a:pt x="514838" y="114375"/>
                </a:lnTo>
                <a:lnTo>
                  <a:pt x="514592" y="114437"/>
                </a:lnTo>
                <a:lnTo>
                  <a:pt x="514363" y="114526"/>
                </a:lnTo>
                <a:lnTo>
                  <a:pt x="514282" y="114786"/>
                </a:lnTo>
                <a:lnTo>
                  <a:pt x="514429" y="115000"/>
                </a:lnTo>
                <a:lnTo>
                  <a:pt x="514380" y="115229"/>
                </a:lnTo>
                <a:lnTo>
                  <a:pt x="514282" y="115399"/>
                </a:lnTo>
                <a:lnTo>
                  <a:pt x="514265" y="115593"/>
                </a:lnTo>
                <a:lnTo>
                  <a:pt x="514249" y="115775"/>
                </a:lnTo>
                <a:lnTo>
                  <a:pt x="514053" y="115956"/>
                </a:lnTo>
                <a:lnTo>
                  <a:pt x="514085" y="116171"/>
                </a:lnTo>
                <a:lnTo>
                  <a:pt x="514151" y="116328"/>
                </a:lnTo>
                <a:lnTo>
                  <a:pt x="514020" y="116527"/>
                </a:lnTo>
                <a:lnTo>
                  <a:pt x="514020" y="116728"/>
                </a:lnTo>
                <a:lnTo>
                  <a:pt x="513889" y="116848"/>
                </a:lnTo>
                <a:lnTo>
                  <a:pt x="513791" y="116998"/>
                </a:lnTo>
                <a:lnTo>
                  <a:pt x="513856" y="117150"/>
                </a:lnTo>
                <a:lnTo>
                  <a:pt x="513856" y="117354"/>
                </a:lnTo>
                <a:lnTo>
                  <a:pt x="513611" y="117356"/>
                </a:lnTo>
                <a:lnTo>
                  <a:pt x="513415" y="117305"/>
                </a:lnTo>
                <a:lnTo>
                  <a:pt x="513382" y="117462"/>
                </a:lnTo>
                <a:lnTo>
                  <a:pt x="513464" y="117595"/>
                </a:lnTo>
                <a:lnTo>
                  <a:pt x="513431" y="117802"/>
                </a:lnTo>
                <a:lnTo>
                  <a:pt x="513251" y="117852"/>
                </a:lnTo>
                <a:lnTo>
                  <a:pt x="513006" y="117834"/>
                </a:lnTo>
                <a:lnTo>
                  <a:pt x="512810" y="117721"/>
                </a:lnTo>
                <a:lnTo>
                  <a:pt x="512646" y="117588"/>
                </a:lnTo>
                <a:lnTo>
                  <a:pt x="512450" y="117469"/>
                </a:lnTo>
                <a:lnTo>
                  <a:pt x="512091" y="117407"/>
                </a:lnTo>
                <a:lnTo>
                  <a:pt x="511943" y="117495"/>
                </a:lnTo>
                <a:lnTo>
                  <a:pt x="511780" y="117623"/>
                </a:lnTo>
                <a:lnTo>
                  <a:pt x="511404" y="117539"/>
                </a:lnTo>
                <a:lnTo>
                  <a:pt x="511028" y="117564"/>
                </a:lnTo>
                <a:lnTo>
                  <a:pt x="510635" y="117557"/>
                </a:lnTo>
                <a:lnTo>
                  <a:pt x="510455" y="117649"/>
                </a:lnTo>
                <a:lnTo>
                  <a:pt x="510259" y="117758"/>
                </a:lnTo>
                <a:lnTo>
                  <a:pt x="510079" y="117776"/>
                </a:lnTo>
                <a:lnTo>
                  <a:pt x="510047" y="117971"/>
                </a:lnTo>
                <a:lnTo>
                  <a:pt x="509769" y="117966"/>
                </a:lnTo>
                <a:lnTo>
                  <a:pt x="509769" y="117690"/>
                </a:lnTo>
                <a:lnTo>
                  <a:pt x="509703" y="117513"/>
                </a:lnTo>
                <a:lnTo>
                  <a:pt x="509474" y="117457"/>
                </a:lnTo>
                <a:lnTo>
                  <a:pt x="509311" y="117438"/>
                </a:lnTo>
                <a:lnTo>
                  <a:pt x="509147" y="117431"/>
                </a:lnTo>
                <a:lnTo>
                  <a:pt x="508967" y="117413"/>
                </a:lnTo>
                <a:lnTo>
                  <a:pt x="508837" y="117526"/>
                </a:lnTo>
                <a:lnTo>
                  <a:pt x="508526" y="117820"/>
                </a:lnTo>
                <a:lnTo>
                  <a:pt x="508362" y="118015"/>
                </a:lnTo>
                <a:lnTo>
                  <a:pt x="508215" y="118192"/>
                </a:lnTo>
                <a:lnTo>
                  <a:pt x="507970" y="118165"/>
                </a:lnTo>
                <a:lnTo>
                  <a:pt x="507741" y="118236"/>
                </a:lnTo>
                <a:lnTo>
                  <a:pt x="507627" y="118144"/>
                </a:lnTo>
                <a:lnTo>
                  <a:pt x="507447" y="118229"/>
                </a:lnTo>
                <a:lnTo>
                  <a:pt x="507300" y="118355"/>
                </a:lnTo>
                <a:lnTo>
                  <a:pt x="507152" y="118506"/>
                </a:lnTo>
                <a:lnTo>
                  <a:pt x="506924" y="118587"/>
                </a:lnTo>
                <a:lnTo>
                  <a:pt x="506776" y="118725"/>
                </a:lnTo>
                <a:lnTo>
                  <a:pt x="506580" y="118643"/>
                </a:lnTo>
                <a:lnTo>
                  <a:pt x="506417" y="118838"/>
                </a:lnTo>
                <a:lnTo>
                  <a:pt x="506253" y="118906"/>
                </a:lnTo>
                <a:lnTo>
                  <a:pt x="506041" y="119042"/>
                </a:lnTo>
                <a:lnTo>
                  <a:pt x="505828" y="119158"/>
                </a:lnTo>
                <a:lnTo>
                  <a:pt x="505501" y="119165"/>
                </a:lnTo>
                <a:lnTo>
                  <a:pt x="505223" y="119124"/>
                </a:lnTo>
                <a:lnTo>
                  <a:pt x="504814" y="119127"/>
                </a:lnTo>
                <a:lnTo>
                  <a:pt x="504667" y="119171"/>
                </a:lnTo>
                <a:lnTo>
                  <a:pt x="504504" y="119308"/>
                </a:lnTo>
                <a:lnTo>
                  <a:pt x="504373" y="119434"/>
                </a:lnTo>
                <a:lnTo>
                  <a:pt x="504340" y="119572"/>
                </a:lnTo>
                <a:lnTo>
                  <a:pt x="504177" y="119861"/>
                </a:lnTo>
                <a:lnTo>
                  <a:pt x="504111" y="120043"/>
                </a:lnTo>
                <a:lnTo>
                  <a:pt x="504029" y="120206"/>
                </a:lnTo>
                <a:lnTo>
                  <a:pt x="503866" y="120144"/>
                </a:lnTo>
                <a:lnTo>
                  <a:pt x="503653" y="120043"/>
                </a:lnTo>
                <a:lnTo>
                  <a:pt x="503457" y="120002"/>
                </a:lnTo>
                <a:lnTo>
                  <a:pt x="503212" y="120012"/>
                </a:lnTo>
                <a:lnTo>
                  <a:pt x="502983" y="120083"/>
                </a:lnTo>
                <a:lnTo>
                  <a:pt x="502787" y="120275"/>
                </a:lnTo>
                <a:lnTo>
                  <a:pt x="502672" y="120438"/>
                </a:lnTo>
                <a:lnTo>
                  <a:pt x="502558" y="120595"/>
                </a:lnTo>
                <a:lnTo>
                  <a:pt x="502541" y="120847"/>
                </a:lnTo>
                <a:lnTo>
                  <a:pt x="502427" y="121141"/>
                </a:lnTo>
                <a:lnTo>
                  <a:pt x="502263" y="121343"/>
                </a:lnTo>
                <a:lnTo>
                  <a:pt x="502263" y="121537"/>
                </a:lnTo>
                <a:lnTo>
                  <a:pt x="502182" y="121681"/>
                </a:lnTo>
                <a:lnTo>
                  <a:pt x="502051" y="121791"/>
                </a:lnTo>
                <a:lnTo>
                  <a:pt x="501887" y="121903"/>
                </a:lnTo>
                <a:lnTo>
                  <a:pt x="501806" y="122278"/>
                </a:lnTo>
                <a:lnTo>
                  <a:pt x="501642" y="122585"/>
                </a:lnTo>
                <a:lnTo>
                  <a:pt x="501495" y="122736"/>
                </a:lnTo>
                <a:lnTo>
                  <a:pt x="501397" y="122893"/>
                </a:lnTo>
                <a:lnTo>
                  <a:pt x="501364" y="123225"/>
                </a:lnTo>
                <a:lnTo>
                  <a:pt x="501462" y="123382"/>
                </a:lnTo>
                <a:lnTo>
                  <a:pt x="501479" y="123640"/>
                </a:lnTo>
                <a:lnTo>
                  <a:pt x="501364" y="123846"/>
                </a:lnTo>
                <a:lnTo>
                  <a:pt x="501315" y="124078"/>
                </a:lnTo>
                <a:lnTo>
                  <a:pt x="501380" y="124350"/>
                </a:lnTo>
                <a:lnTo>
                  <a:pt x="501479" y="124677"/>
                </a:lnTo>
                <a:lnTo>
                  <a:pt x="501348" y="124791"/>
                </a:lnTo>
                <a:lnTo>
                  <a:pt x="501266" y="124982"/>
                </a:lnTo>
                <a:lnTo>
                  <a:pt x="501233" y="125165"/>
                </a:lnTo>
                <a:lnTo>
                  <a:pt x="501233" y="125334"/>
                </a:lnTo>
                <a:lnTo>
                  <a:pt x="501168" y="125488"/>
                </a:lnTo>
                <a:lnTo>
                  <a:pt x="500955" y="125699"/>
                </a:lnTo>
                <a:lnTo>
                  <a:pt x="500596" y="125705"/>
                </a:lnTo>
                <a:lnTo>
                  <a:pt x="500399" y="125829"/>
                </a:lnTo>
                <a:lnTo>
                  <a:pt x="500023" y="125798"/>
                </a:lnTo>
                <a:lnTo>
                  <a:pt x="499794" y="125937"/>
                </a:lnTo>
                <a:lnTo>
                  <a:pt x="499696" y="126106"/>
                </a:lnTo>
                <a:lnTo>
                  <a:pt x="499664" y="126375"/>
                </a:lnTo>
                <a:lnTo>
                  <a:pt x="499615" y="126570"/>
                </a:lnTo>
                <a:lnTo>
                  <a:pt x="499435" y="126608"/>
                </a:lnTo>
                <a:lnTo>
                  <a:pt x="499337" y="126765"/>
                </a:lnTo>
                <a:lnTo>
                  <a:pt x="499189" y="126822"/>
                </a:lnTo>
                <a:lnTo>
                  <a:pt x="499059" y="126734"/>
                </a:lnTo>
                <a:lnTo>
                  <a:pt x="498862" y="126756"/>
                </a:lnTo>
                <a:lnTo>
                  <a:pt x="498617" y="126678"/>
                </a:lnTo>
                <a:lnTo>
                  <a:pt x="498470" y="126665"/>
                </a:lnTo>
                <a:lnTo>
                  <a:pt x="498339" y="126722"/>
                </a:lnTo>
                <a:lnTo>
                  <a:pt x="498192" y="126863"/>
                </a:lnTo>
                <a:lnTo>
                  <a:pt x="498028" y="126997"/>
                </a:lnTo>
                <a:lnTo>
                  <a:pt x="497979" y="127160"/>
                </a:lnTo>
                <a:lnTo>
                  <a:pt x="498028" y="127419"/>
                </a:lnTo>
                <a:lnTo>
                  <a:pt x="497881" y="127603"/>
                </a:lnTo>
                <a:lnTo>
                  <a:pt x="497669" y="127625"/>
                </a:lnTo>
                <a:lnTo>
                  <a:pt x="497489" y="127688"/>
                </a:lnTo>
                <a:lnTo>
                  <a:pt x="497325" y="127733"/>
                </a:lnTo>
                <a:lnTo>
                  <a:pt x="497145" y="127890"/>
                </a:lnTo>
                <a:lnTo>
                  <a:pt x="497015" y="128078"/>
                </a:lnTo>
                <a:lnTo>
                  <a:pt x="496933" y="128215"/>
                </a:lnTo>
                <a:lnTo>
                  <a:pt x="496737" y="128310"/>
                </a:lnTo>
                <a:lnTo>
                  <a:pt x="496557" y="128429"/>
                </a:lnTo>
                <a:lnTo>
                  <a:pt x="496508" y="128661"/>
                </a:lnTo>
                <a:lnTo>
                  <a:pt x="496328" y="128733"/>
                </a:lnTo>
                <a:lnTo>
                  <a:pt x="496246" y="128952"/>
                </a:lnTo>
                <a:lnTo>
                  <a:pt x="496213" y="129126"/>
                </a:lnTo>
                <a:lnTo>
                  <a:pt x="496066" y="129297"/>
                </a:lnTo>
                <a:lnTo>
                  <a:pt x="495985" y="129499"/>
                </a:lnTo>
                <a:lnTo>
                  <a:pt x="495772" y="129512"/>
                </a:lnTo>
                <a:lnTo>
                  <a:pt x="495608" y="129508"/>
                </a:lnTo>
                <a:lnTo>
                  <a:pt x="495363" y="129402"/>
                </a:lnTo>
                <a:lnTo>
                  <a:pt x="495151" y="129369"/>
                </a:lnTo>
                <a:lnTo>
                  <a:pt x="494725" y="129386"/>
                </a:lnTo>
                <a:lnTo>
                  <a:pt x="494546" y="129526"/>
                </a:lnTo>
                <a:lnTo>
                  <a:pt x="494415" y="129414"/>
                </a:lnTo>
                <a:lnTo>
                  <a:pt x="494235" y="129495"/>
                </a:lnTo>
                <a:lnTo>
                  <a:pt x="494006" y="129539"/>
                </a:lnTo>
                <a:lnTo>
                  <a:pt x="493826" y="129652"/>
                </a:lnTo>
                <a:lnTo>
                  <a:pt x="493614" y="129759"/>
                </a:lnTo>
                <a:lnTo>
                  <a:pt x="493368" y="129850"/>
                </a:lnTo>
                <a:lnTo>
                  <a:pt x="493156" y="129759"/>
                </a:lnTo>
                <a:lnTo>
                  <a:pt x="492894" y="129621"/>
                </a:lnTo>
                <a:lnTo>
                  <a:pt x="492747" y="129484"/>
                </a:lnTo>
                <a:lnTo>
                  <a:pt x="492567" y="129502"/>
                </a:lnTo>
                <a:lnTo>
                  <a:pt x="492355" y="129546"/>
                </a:lnTo>
                <a:lnTo>
                  <a:pt x="492126" y="129665"/>
                </a:lnTo>
                <a:lnTo>
                  <a:pt x="492044" y="129791"/>
                </a:lnTo>
                <a:lnTo>
                  <a:pt x="491946" y="129898"/>
                </a:lnTo>
                <a:lnTo>
                  <a:pt x="491766" y="129898"/>
                </a:lnTo>
                <a:lnTo>
                  <a:pt x="491537" y="129950"/>
                </a:lnTo>
                <a:lnTo>
                  <a:pt x="491374" y="129906"/>
                </a:lnTo>
                <a:lnTo>
                  <a:pt x="491226" y="129865"/>
                </a:lnTo>
                <a:lnTo>
                  <a:pt x="491128" y="129760"/>
                </a:lnTo>
                <a:lnTo>
                  <a:pt x="490981" y="129654"/>
                </a:lnTo>
                <a:lnTo>
                  <a:pt x="490916" y="129518"/>
                </a:lnTo>
                <a:lnTo>
                  <a:pt x="490932" y="129324"/>
                </a:lnTo>
                <a:lnTo>
                  <a:pt x="490801" y="129217"/>
                </a:lnTo>
                <a:lnTo>
                  <a:pt x="490752" y="129067"/>
                </a:lnTo>
                <a:lnTo>
                  <a:pt x="490654" y="128959"/>
                </a:lnTo>
                <a:lnTo>
                  <a:pt x="490491" y="128797"/>
                </a:lnTo>
                <a:lnTo>
                  <a:pt x="490491" y="128562"/>
                </a:lnTo>
                <a:lnTo>
                  <a:pt x="490474" y="128292"/>
                </a:lnTo>
                <a:lnTo>
                  <a:pt x="490311" y="128119"/>
                </a:lnTo>
                <a:lnTo>
                  <a:pt x="490163" y="128006"/>
                </a:lnTo>
                <a:lnTo>
                  <a:pt x="490000" y="127926"/>
                </a:lnTo>
                <a:lnTo>
                  <a:pt x="489820" y="127980"/>
                </a:lnTo>
                <a:lnTo>
                  <a:pt x="489509" y="127965"/>
                </a:lnTo>
                <a:lnTo>
                  <a:pt x="489395" y="127872"/>
                </a:lnTo>
                <a:lnTo>
                  <a:pt x="489215" y="127906"/>
                </a:lnTo>
                <a:lnTo>
                  <a:pt x="489035" y="127870"/>
                </a:lnTo>
                <a:lnTo>
                  <a:pt x="488872" y="127692"/>
                </a:lnTo>
                <a:lnTo>
                  <a:pt x="488790" y="127460"/>
                </a:lnTo>
                <a:lnTo>
                  <a:pt x="488872" y="127267"/>
                </a:lnTo>
                <a:lnTo>
                  <a:pt x="488904" y="127088"/>
                </a:lnTo>
                <a:lnTo>
                  <a:pt x="488839" y="126879"/>
                </a:lnTo>
                <a:lnTo>
                  <a:pt x="488741" y="126675"/>
                </a:lnTo>
                <a:lnTo>
                  <a:pt x="488659" y="126438"/>
                </a:lnTo>
                <a:lnTo>
                  <a:pt x="488479" y="126299"/>
                </a:lnTo>
                <a:lnTo>
                  <a:pt x="488267" y="126044"/>
                </a:lnTo>
                <a:lnTo>
                  <a:pt x="488185" y="125828"/>
                </a:lnTo>
                <a:lnTo>
                  <a:pt x="488054" y="125648"/>
                </a:lnTo>
                <a:lnTo>
                  <a:pt x="488054" y="125465"/>
                </a:lnTo>
                <a:lnTo>
                  <a:pt x="488021" y="125280"/>
                </a:lnTo>
                <a:lnTo>
                  <a:pt x="487940" y="125115"/>
                </a:lnTo>
                <a:lnTo>
                  <a:pt x="487842" y="125005"/>
                </a:lnTo>
                <a:lnTo>
                  <a:pt x="487809" y="124806"/>
                </a:lnTo>
                <a:lnTo>
                  <a:pt x="487858" y="124646"/>
                </a:lnTo>
                <a:lnTo>
                  <a:pt x="487940" y="124428"/>
                </a:lnTo>
                <a:lnTo>
                  <a:pt x="487940" y="124232"/>
                </a:lnTo>
                <a:lnTo>
                  <a:pt x="488087" y="124021"/>
                </a:lnTo>
                <a:lnTo>
                  <a:pt x="488152" y="123848"/>
                </a:lnTo>
                <a:lnTo>
                  <a:pt x="488169" y="123659"/>
                </a:lnTo>
                <a:lnTo>
                  <a:pt x="488103" y="123462"/>
                </a:lnTo>
                <a:lnTo>
                  <a:pt x="487923" y="123380"/>
                </a:lnTo>
                <a:lnTo>
                  <a:pt x="487744" y="123274"/>
                </a:lnTo>
                <a:lnTo>
                  <a:pt x="487547" y="123197"/>
                </a:lnTo>
                <a:lnTo>
                  <a:pt x="487416" y="123140"/>
                </a:lnTo>
                <a:lnTo>
                  <a:pt x="487302" y="123030"/>
                </a:lnTo>
                <a:lnTo>
                  <a:pt x="487122" y="122902"/>
                </a:lnTo>
                <a:lnTo>
                  <a:pt x="486942" y="122742"/>
                </a:lnTo>
                <a:lnTo>
                  <a:pt x="486893" y="122503"/>
                </a:lnTo>
                <a:lnTo>
                  <a:pt x="486779" y="122342"/>
                </a:lnTo>
                <a:lnTo>
                  <a:pt x="486779" y="122101"/>
                </a:lnTo>
                <a:lnTo>
                  <a:pt x="486795" y="121920"/>
                </a:lnTo>
                <a:lnTo>
                  <a:pt x="486828" y="121710"/>
                </a:lnTo>
                <a:lnTo>
                  <a:pt x="486893" y="121545"/>
                </a:lnTo>
                <a:lnTo>
                  <a:pt x="487008" y="121418"/>
                </a:lnTo>
                <a:lnTo>
                  <a:pt x="487171" y="121266"/>
                </a:lnTo>
                <a:lnTo>
                  <a:pt x="487237" y="121071"/>
                </a:lnTo>
                <a:lnTo>
                  <a:pt x="487237" y="120877"/>
                </a:lnTo>
                <a:lnTo>
                  <a:pt x="487024" y="120873"/>
                </a:lnTo>
                <a:lnTo>
                  <a:pt x="486861" y="120927"/>
                </a:lnTo>
                <a:lnTo>
                  <a:pt x="486713" y="121065"/>
                </a:lnTo>
                <a:lnTo>
                  <a:pt x="486501" y="121272"/>
                </a:lnTo>
                <a:lnTo>
                  <a:pt x="486386" y="121123"/>
                </a:lnTo>
                <a:lnTo>
                  <a:pt x="486272" y="120909"/>
                </a:lnTo>
                <a:lnTo>
                  <a:pt x="486321" y="120667"/>
                </a:lnTo>
                <a:lnTo>
                  <a:pt x="486452" y="120496"/>
                </a:lnTo>
                <a:lnTo>
                  <a:pt x="486583" y="120410"/>
                </a:lnTo>
                <a:lnTo>
                  <a:pt x="486713" y="120317"/>
                </a:lnTo>
                <a:lnTo>
                  <a:pt x="486812" y="120200"/>
                </a:lnTo>
                <a:lnTo>
                  <a:pt x="486844" y="120021"/>
                </a:lnTo>
                <a:lnTo>
                  <a:pt x="486746" y="119923"/>
                </a:lnTo>
                <a:lnTo>
                  <a:pt x="486550" y="119936"/>
                </a:lnTo>
                <a:lnTo>
                  <a:pt x="486403" y="120051"/>
                </a:lnTo>
                <a:lnTo>
                  <a:pt x="486288" y="120157"/>
                </a:lnTo>
                <a:lnTo>
                  <a:pt x="486092" y="120340"/>
                </a:lnTo>
                <a:lnTo>
                  <a:pt x="485945" y="120379"/>
                </a:lnTo>
                <a:lnTo>
                  <a:pt x="485830" y="120347"/>
                </a:lnTo>
                <a:lnTo>
                  <a:pt x="485634" y="120276"/>
                </a:lnTo>
                <a:lnTo>
                  <a:pt x="485405" y="120311"/>
                </a:lnTo>
                <a:lnTo>
                  <a:pt x="485242" y="120473"/>
                </a:lnTo>
                <a:lnTo>
                  <a:pt x="485078" y="120612"/>
                </a:lnTo>
                <a:lnTo>
                  <a:pt x="484997" y="120751"/>
                </a:lnTo>
                <a:lnTo>
                  <a:pt x="484817" y="120754"/>
                </a:lnTo>
                <a:lnTo>
                  <a:pt x="484620" y="120649"/>
                </a:lnTo>
                <a:lnTo>
                  <a:pt x="484571" y="120425"/>
                </a:lnTo>
                <a:lnTo>
                  <a:pt x="484375" y="120445"/>
                </a:lnTo>
                <a:lnTo>
                  <a:pt x="484228" y="120427"/>
                </a:lnTo>
                <a:lnTo>
                  <a:pt x="484032" y="120375"/>
                </a:lnTo>
                <a:lnTo>
                  <a:pt x="483917" y="120224"/>
                </a:lnTo>
                <a:lnTo>
                  <a:pt x="483786" y="120106"/>
                </a:lnTo>
                <a:lnTo>
                  <a:pt x="483737" y="119928"/>
                </a:lnTo>
                <a:lnTo>
                  <a:pt x="483868" y="119732"/>
                </a:lnTo>
                <a:lnTo>
                  <a:pt x="483966" y="119531"/>
                </a:lnTo>
                <a:lnTo>
                  <a:pt x="484032" y="119299"/>
                </a:lnTo>
                <a:lnTo>
                  <a:pt x="484114" y="119232"/>
                </a:lnTo>
                <a:lnTo>
                  <a:pt x="484065" y="119078"/>
                </a:lnTo>
                <a:lnTo>
                  <a:pt x="484081" y="118859"/>
                </a:lnTo>
                <a:lnTo>
                  <a:pt x="484163" y="118733"/>
                </a:lnTo>
                <a:lnTo>
                  <a:pt x="484065" y="118605"/>
                </a:lnTo>
                <a:lnTo>
                  <a:pt x="483999" y="118434"/>
                </a:lnTo>
                <a:lnTo>
                  <a:pt x="484097" y="118311"/>
                </a:lnTo>
                <a:lnTo>
                  <a:pt x="484195" y="118172"/>
                </a:lnTo>
                <a:lnTo>
                  <a:pt x="484424" y="118118"/>
                </a:lnTo>
                <a:lnTo>
                  <a:pt x="484620" y="118273"/>
                </a:lnTo>
                <a:lnTo>
                  <a:pt x="484784" y="118381"/>
                </a:lnTo>
                <a:lnTo>
                  <a:pt x="484931" y="118473"/>
                </a:lnTo>
                <a:lnTo>
                  <a:pt x="485046" y="118561"/>
                </a:lnTo>
                <a:lnTo>
                  <a:pt x="485209" y="118473"/>
                </a:lnTo>
                <a:lnTo>
                  <a:pt x="485356" y="118399"/>
                </a:lnTo>
                <a:lnTo>
                  <a:pt x="485503" y="118280"/>
                </a:lnTo>
                <a:lnTo>
                  <a:pt x="485601" y="118118"/>
                </a:lnTo>
                <a:lnTo>
                  <a:pt x="485683" y="117982"/>
                </a:lnTo>
                <a:lnTo>
                  <a:pt x="485847" y="118031"/>
                </a:lnTo>
                <a:lnTo>
                  <a:pt x="485978" y="118116"/>
                </a:lnTo>
                <a:lnTo>
                  <a:pt x="486174" y="118103"/>
                </a:lnTo>
                <a:lnTo>
                  <a:pt x="486386" y="118071"/>
                </a:lnTo>
                <a:lnTo>
                  <a:pt x="486533" y="118035"/>
                </a:lnTo>
                <a:lnTo>
                  <a:pt x="486730" y="117946"/>
                </a:lnTo>
                <a:lnTo>
                  <a:pt x="486795" y="117811"/>
                </a:lnTo>
                <a:lnTo>
                  <a:pt x="486779" y="117577"/>
                </a:lnTo>
                <a:lnTo>
                  <a:pt x="486648" y="117440"/>
                </a:lnTo>
                <a:lnTo>
                  <a:pt x="486419" y="117377"/>
                </a:lnTo>
                <a:lnTo>
                  <a:pt x="486288" y="117243"/>
                </a:lnTo>
                <a:lnTo>
                  <a:pt x="486239" y="117083"/>
                </a:lnTo>
                <a:lnTo>
                  <a:pt x="486239" y="116833"/>
                </a:lnTo>
                <a:lnTo>
                  <a:pt x="486174" y="116674"/>
                </a:lnTo>
                <a:lnTo>
                  <a:pt x="486190" y="116452"/>
                </a:lnTo>
                <a:lnTo>
                  <a:pt x="486141" y="116166"/>
                </a:lnTo>
                <a:lnTo>
                  <a:pt x="486076" y="115961"/>
                </a:lnTo>
                <a:lnTo>
                  <a:pt x="485945" y="115781"/>
                </a:lnTo>
                <a:lnTo>
                  <a:pt x="485765" y="115701"/>
                </a:lnTo>
                <a:lnTo>
                  <a:pt x="485781" y="115446"/>
                </a:lnTo>
                <a:lnTo>
                  <a:pt x="485798" y="115208"/>
                </a:lnTo>
                <a:lnTo>
                  <a:pt x="485667" y="115077"/>
                </a:lnTo>
                <a:lnTo>
                  <a:pt x="485667" y="114879"/>
                </a:lnTo>
                <a:lnTo>
                  <a:pt x="485667" y="114697"/>
                </a:lnTo>
                <a:lnTo>
                  <a:pt x="485618" y="114410"/>
                </a:lnTo>
                <a:lnTo>
                  <a:pt x="485569" y="114176"/>
                </a:lnTo>
                <a:lnTo>
                  <a:pt x="485618" y="113958"/>
                </a:lnTo>
                <a:lnTo>
                  <a:pt x="485683" y="113671"/>
                </a:lnTo>
                <a:lnTo>
                  <a:pt x="485716" y="113455"/>
                </a:lnTo>
                <a:lnTo>
                  <a:pt x="485716" y="113309"/>
                </a:lnTo>
                <a:lnTo>
                  <a:pt x="485749" y="113110"/>
                </a:lnTo>
                <a:lnTo>
                  <a:pt x="485765" y="112773"/>
                </a:lnTo>
                <a:lnTo>
                  <a:pt x="485732" y="112397"/>
                </a:lnTo>
                <a:lnTo>
                  <a:pt x="485700" y="112217"/>
                </a:lnTo>
                <a:lnTo>
                  <a:pt x="485732" y="112016"/>
                </a:lnTo>
                <a:lnTo>
                  <a:pt x="485814" y="111795"/>
                </a:lnTo>
                <a:lnTo>
                  <a:pt x="485863" y="111586"/>
                </a:lnTo>
                <a:lnTo>
                  <a:pt x="485830" y="111300"/>
                </a:lnTo>
                <a:lnTo>
                  <a:pt x="485700" y="111061"/>
                </a:lnTo>
                <a:lnTo>
                  <a:pt x="485585" y="110896"/>
                </a:lnTo>
                <a:lnTo>
                  <a:pt x="485438" y="110767"/>
                </a:lnTo>
                <a:lnTo>
                  <a:pt x="485225" y="110717"/>
                </a:lnTo>
                <a:lnTo>
                  <a:pt x="485029" y="110654"/>
                </a:lnTo>
                <a:lnTo>
                  <a:pt x="484915" y="110498"/>
                </a:lnTo>
                <a:lnTo>
                  <a:pt x="484898" y="110255"/>
                </a:lnTo>
                <a:lnTo>
                  <a:pt x="484817" y="110078"/>
                </a:lnTo>
                <a:lnTo>
                  <a:pt x="484735" y="109781"/>
                </a:lnTo>
                <a:lnTo>
                  <a:pt x="484718" y="109537"/>
                </a:lnTo>
                <a:lnTo>
                  <a:pt x="484686" y="109331"/>
                </a:lnTo>
                <a:lnTo>
                  <a:pt x="484555" y="109197"/>
                </a:lnTo>
                <a:lnTo>
                  <a:pt x="484375" y="109148"/>
                </a:lnTo>
                <a:lnTo>
                  <a:pt x="484261" y="108968"/>
                </a:lnTo>
                <a:lnTo>
                  <a:pt x="484146" y="108773"/>
                </a:lnTo>
                <a:lnTo>
                  <a:pt x="483901" y="108714"/>
                </a:lnTo>
                <a:lnTo>
                  <a:pt x="483721" y="108700"/>
                </a:lnTo>
                <a:lnTo>
                  <a:pt x="483590" y="108592"/>
                </a:lnTo>
                <a:lnTo>
                  <a:pt x="483459" y="108383"/>
                </a:lnTo>
                <a:lnTo>
                  <a:pt x="483378" y="108201"/>
                </a:lnTo>
                <a:lnTo>
                  <a:pt x="483361" y="108036"/>
                </a:lnTo>
                <a:lnTo>
                  <a:pt x="483312" y="107872"/>
                </a:lnTo>
                <a:lnTo>
                  <a:pt x="483198" y="107742"/>
                </a:lnTo>
                <a:lnTo>
                  <a:pt x="482985" y="107630"/>
                </a:lnTo>
                <a:lnTo>
                  <a:pt x="482854" y="107514"/>
                </a:lnTo>
                <a:lnTo>
                  <a:pt x="482740" y="107408"/>
                </a:lnTo>
                <a:lnTo>
                  <a:pt x="482691" y="107225"/>
                </a:lnTo>
                <a:lnTo>
                  <a:pt x="482626" y="107024"/>
                </a:lnTo>
                <a:lnTo>
                  <a:pt x="482462" y="106788"/>
                </a:lnTo>
                <a:lnTo>
                  <a:pt x="482495" y="106572"/>
                </a:lnTo>
                <a:lnTo>
                  <a:pt x="482593" y="106352"/>
                </a:lnTo>
                <a:lnTo>
                  <a:pt x="482691" y="106165"/>
                </a:lnTo>
                <a:lnTo>
                  <a:pt x="482773" y="106018"/>
                </a:lnTo>
                <a:lnTo>
                  <a:pt x="482887" y="105913"/>
                </a:lnTo>
                <a:lnTo>
                  <a:pt x="482969" y="105786"/>
                </a:lnTo>
                <a:lnTo>
                  <a:pt x="482920" y="105565"/>
                </a:lnTo>
                <a:lnTo>
                  <a:pt x="482854" y="105315"/>
                </a:lnTo>
                <a:lnTo>
                  <a:pt x="482756" y="105151"/>
                </a:lnTo>
                <a:lnTo>
                  <a:pt x="482609" y="105089"/>
                </a:lnTo>
                <a:lnTo>
                  <a:pt x="482577" y="105336"/>
                </a:lnTo>
                <a:lnTo>
                  <a:pt x="481072" y="103255"/>
                </a:lnTo>
                <a:lnTo>
                  <a:pt x="477655" y="101387"/>
                </a:lnTo>
                <a:lnTo>
                  <a:pt x="473567" y="95974"/>
                </a:lnTo>
                <a:lnTo>
                  <a:pt x="472373" y="89729"/>
                </a:lnTo>
                <a:lnTo>
                  <a:pt x="469610" y="87397"/>
                </a:lnTo>
                <a:lnTo>
                  <a:pt x="460551" y="86534"/>
                </a:lnTo>
                <a:lnTo>
                  <a:pt x="455548" y="87242"/>
                </a:lnTo>
                <a:lnTo>
                  <a:pt x="451853" y="89696"/>
                </a:lnTo>
                <a:lnTo>
                  <a:pt x="446375" y="90877"/>
                </a:lnTo>
                <a:lnTo>
                  <a:pt x="442859" y="94343"/>
                </a:lnTo>
                <a:lnTo>
                  <a:pt x="440913" y="96731"/>
                </a:lnTo>
                <a:lnTo>
                  <a:pt x="439720" y="94840"/>
                </a:lnTo>
                <a:lnTo>
                  <a:pt x="438101" y="92257"/>
                </a:lnTo>
                <a:lnTo>
                  <a:pt x="436335" y="90514"/>
                </a:lnTo>
                <a:lnTo>
                  <a:pt x="433686" y="87898"/>
                </a:lnTo>
                <a:lnTo>
                  <a:pt x="432836" y="86593"/>
                </a:lnTo>
                <a:lnTo>
                  <a:pt x="432705" y="85654"/>
                </a:lnTo>
                <a:lnTo>
                  <a:pt x="432525" y="84330"/>
                </a:lnTo>
                <a:lnTo>
                  <a:pt x="430825" y="82059"/>
                </a:lnTo>
                <a:lnTo>
                  <a:pt x="428487" y="80437"/>
                </a:lnTo>
                <a:lnTo>
                  <a:pt x="425412" y="80731"/>
                </a:lnTo>
                <a:lnTo>
                  <a:pt x="421423" y="79658"/>
                </a:lnTo>
                <a:lnTo>
                  <a:pt x="414457" y="79375"/>
                </a:lnTo>
                <a:lnTo>
                  <a:pt x="411939" y="77194"/>
                </a:lnTo>
                <a:lnTo>
                  <a:pt x="410402" y="76568"/>
                </a:lnTo>
                <a:lnTo>
                  <a:pt x="402635" y="77210"/>
                </a:lnTo>
                <a:lnTo>
                  <a:pt x="401409" y="77019"/>
                </a:lnTo>
                <a:lnTo>
                  <a:pt x="396880" y="81583"/>
                </a:lnTo>
                <a:lnTo>
                  <a:pt x="394460" y="85537"/>
                </a:lnTo>
                <a:lnTo>
                  <a:pt x="392923" y="87345"/>
                </a:lnTo>
                <a:lnTo>
                  <a:pt x="390519" y="87623"/>
                </a:lnTo>
                <a:lnTo>
                  <a:pt x="388361" y="87911"/>
                </a:lnTo>
                <a:lnTo>
                  <a:pt x="387755" y="87060"/>
                </a:lnTo>
                <a:lnTo>
                  <a:pt x="387886" y="85865"/>
                </a:lnTo>
                <a:lnTo>
                  <a:pt x="388393" y="84474"/>
                </a:lnTo>
                <a:lnTo>
                  <a:pt x="389260" y="82026"/>
                </a:lnTo>
                <a:lnTo>
                  <a:pt x="390355" y="79755"/>
                </a:lnTo>
                <a:lnTo>
                  <a:pt x="389865" y="78391"/>
                </a:lnTo>
                <a:lnTo>
                  <a:pt x="388688" y="73316"/>
                </a:lnTo>
                <a:lnTo>
                  <a:pt x="395915" y="70068"/>
                </a:lnTo>
                <a:lnTo>
                  <a:pt x="396046" y="67403"/>
                </a:lnTo>
                <a:lnTo>
                  <a:pt x="396078" y="67244"/>
                </a:lnTo>
                <a:lnTo>
                  <a:pt x="397158" y="63966"/>
                </a:lnTo>
                <a:lnTo>
                  <a:pt x="391075" y="53431"/>
                </a:lnTo>
                <a:lnTo>
                  <a:pt x="386758" y="50738"/>
                </a:lnTo>
                <a:lnTo>
                  <a:pt x="382883" y="49294"/>
                </a:lnTo>
                <a:lnTo>
                  <a:pt x="382033" y="48671"/>
                </a:lnTo>
                <a:lnTo>
                  <a:pt x="381166" y="47180"/>
                </a:lnTo>
                <a:lnTo>
                  <a:pt x="380250" y="47299"/>
                </a:lnTo>
                <a:lnTo>
                  <a:pt x="378206" y="49148"/>
                </a:lnTo>
                <a:lnTo>
                  <a:pt x="374740" y="50061"/>
                </a:lnTo>
                <a:lnTo>
                  <a:pt x="371600" y="49922"/>
                </a:lnTo>
                <a:lnTo>
                  <a:pt x="369671" y="49417"/>
                </a:lnTo>
                <a:lnTo>
                  <a:pt x="367725" y="48913"/>
                </a:lnTo>
                <a:lnTo>
                  <a:pt x="366221" y="48115"/>
                </a:lnTo>
                <a:lnTo>
                  <a:pt x="364537" y="47224"/>
                </a:lnTo>
                <a:lnTo>
                  <a:pt x="361512" y="43818"/>
                </a:lnTo>
                <a:lnTo>
                  <a:pt x="361168" y="43429"/>
                </a:lnTo>
                <a:lnTo>
                  <a:pt x="359403" y="43470"/>
                </a:lnTo>
                <a:lnTo>
                  <a:pt x="359157" y="43476"/>
                </a:lnTo>
                <a:lnTo>
                  <a:pt x="358945" y="43479"/>
                </a:lnTo>
                <a:lnTo>
                  <a:pt x="354383" y="45566"/>
                </a:lnTo>
                <a:lnTo>
                  <a:pt x="349690" y="45605"/>
                </a:lnTo>
                <a:lnTo>
                  <a:pt x="348954" y="46284"/>
                </a:lnTo>
                <a:lnTo>
                  <a:pt x="347025" y="50179"/>
                </a:lnTo>
                <a:lnTo>
                  <a:pt x="346158" y="50981"/>
                </a:lnTo>
                <a:lnTo>
                  <a:pt x="344801" y="51222"/>
                </a:lnTo>
                <a:lnTo>
                  <a:pt x="342839" y="50470"/>
                </a:lnTo>
                <a:lnTo>
                  <a:pt x="338211" y="51006"/>
                </a:lnTo>
                <a:lnTo>
                  <a:pt x="335562" y="51552"/>
                </a:lnTo>
                <a:lnTo>
                  <a:pt x="332276" y="53645"/>
                </a:lnTo>
                <a:lnTo>
                  <a:pt x="329627" y="54127"/>
                </a:lnTo>
                <a:lnTo>
                  <a:pt x="330068" y="53200"/>
                </a:lnTo>
                <a:lnTo>
                  <a:pt x="329660" y="49976"/>
                </a:lnTo>
                <a:lnTo>
                  <a:pt x="329921" y="46630"/>
                </a:lnTo>
                <a:lnTo>
                  <a:pt x="325228" y="44905"/>
                </a:lnTo>
                <a:lnTo>
                  <a:pt x="322808" y="44763"/>
                </a:lnTo>
                <a:lnTo>
                  <a:pt x="308697" y="38931"/>
                </a:lnTo>
                <a:lnTo>
                  <a:pt x="306097" y="37277"/>
                </a:lnTo>
                <a:lnTo>
                  <a:pt x="305263" y="35394"/>
                </a:lnTo>
                <a:lnTo>
                  <a:pt x="303792" y="33973"/>
                </a:lnTo>
                <a:lnTo>
                  <a:pt x="302811" y="31913"/>
                </a:lnTo>
                <a:lnTo>
                  <a:pt x="305051" y="30709"/>
                </a:lnTo>
                <a:lnTo>
                  <a:pt x="306997" y="29988"/>
                </a:lnTo>
                <a:lnTo>
                  <a:pt x="310038" y="28332"/>
                </a:lnTo>
                <a:lnTo>
                  <a:pt x="311444" y="23742"/>
                </a:lnTo>
                <a:lnTo>
                  <a:pt x="309319" y="19612"/>
                </a:lnTo>
                <a:lnTo>
                  <a:pt x="307209" y="19322"/>
                </a:lnTo>
                <a:lnTo>
                  <a:pt x="302844" y="19401"/>
                </a:lnTo>
                <a:lnTo>
                  <a:pt x="299622" y="20714"/>
                </a:lnTo>
                <a:lnTo>
                  <a:pt x="296597" y="24206"/>
                </a:lnTo>
                <a:lnTo>
                  <a:pt x="293523" y="23526"/>
                </a:lnTo>
                <a:lnTo>
                  <a:pt x="290417" y="20341"/>
                </a:lnTo>
                <a:lnTo>
                  <a:pt x="288798" y="20246"/>
                </a:lnTo>
                <a:lnTo>
                  <a:pt x="284107" y="19638"/>
                </a:lnTo>
                <a:lnTo>
                  <a:pt x="280226" y="19410"/>
                </a:lnTo>
                <a:lnTo>
                  <a:pt x="273125" y="20331"/>
                </a:lnTo>
                <a:lnTo>
                  <a:pt x="260571" y="19710"/>
                </a:lnTo>
                <a:lnTo>
                  <a:pt x="254697" y="19419"/>
                </a:lnTo>
                <a:lnTo>
                  <a:pt x="250201" y="17530"/>
                </a:lnTo>
                <a:lnTo>
                  <a:pt x="250088" y="15113"/>
                </a:lnTo>
                <a:lnTo>
                  <a:pt x="249175" y="12383"/>
                </a:lnTo>
                <a:lnTo>
                  <a:pt x="249304" y="11145"/>
                </a:lnTo>
                <a:lnTo>
                  <a:pt x="251906" y="8305"/>
                </a:lnTo>
                <a:lnTo>
                  <a:pt x="253459" y="5397"/>
                </a:lnTo>
                <a:lnTo>
                  <a:pt x="251173" y="4908"/>
                </a:lnTo>
                <a:lnTo>
                  <a:pt x="248188" y="5142"/>
                </a:lnTo>
                <a:lnTo>
                  <a:pt x="235326" y="60"/>
                </a:lnTo>
                <a:lnTo>
                  <a:pt x="235422" y="5003"/>
                </a:lnTo>
                <a:lnTo>
                  <a:pt x="234005" y="11032"/>
                </a:lnTo>
                <a:lnTo>
                  <a:pt x="235601" y="15537"/>
                </a:lnTo>
                <a:lnTo>
                  <a:pt x="231921" y="18138"/>
                </a:lnTo>
                <a:lnTo>
                  <a:pt x="229367" y="18153"/>
                </a:lnTo>
                <a:lnTo>
                  <a:pt x="220037" y="16706"/>
                </a:lnTo>
                <a:lnTo>
                  <a:pt x="211574" y="14606"/>
                </a:lnTo>
                <a:lnTo>
                  <a:pt x="207874" y="9040"/>
                </a:lnTo>
                <a:lnTo>
                  <a:pt x="205913" y="10986"/>
                </a:lnTo>
                <a:lnTo>
                  <a:pt x="205382" y="15504"/>
                </a:lnTo>
                <a:lnTo>
                  <a:pt x="204307" y="15941"/>
                </a:lnTo>
                <a:lnTo>
                  <a:pt x="201343" y="15314"/>
                </a:lnTo>
                <a:lnTo>
                  <a:pt x="198195" y="13398"/>
                </a:lnTo>
                <a:lnTo>
                  <a:pt x="194902" y="17716"/>
                </a:lnTo>
                <a:lnTo>
                  <a:pt x="190219" y="17746"/>
                </a:lnTo>
                <a:lnTo>
                  <a:pt x="183829" y="17999"/>
                </a:lnTo>
                <a:lnTo>
                  <a:pt x="177459" y="17393"/>
                </a:lnTo>
                <a:lnTo>
                  <a:pt x="171149" y="14206"/>
                </a:lnTo>
                <a:lnTo>
                  <a:pt x="164894" y="8655"/>
                </a:lnTo>
                <a:lnTo>
                  <a:pt x="158717" y="8908"/>
                </a:lnTo>
                <a:lnTo>
                  <a:pt x="150391" y="10033"/>
                </a:lnTo>
                <a:lnTo>
                  <a:pt x="143909" y="14157"/>
                </a:lnTo>
                <a:lnTo>
                  <a:pt x="138294" y="17630"/>
                </a:lnTo>
                <a:lnTo>
                  <a:pt x="139126" y="21374"/>
                </a:lnTo>
                <a:lnTo>
                  <a:pt x="140140" y="23797"/>
                </a:lnTo>
                <a:lnTo>
                  <a:pt x="139743" y="28067"/>
                </a:lnTo>
                <a:lnTo>
                  <a:pt x="139164" y="34198"/>
                </a:lnTo>
                <a:lnTo>
                  <a:pt x="139336" y="37485"/>
                </a:lnTo>
                <a:lnTo>
                  <a:pt x="141221" y="43564"/>
                </a:lnTo>
                <a:lnTo>
                  <a:pt x="140963" y="47678"/>
                </a:lnTo>
                <a:lnTo>
                  <a:pt x="140695" y="51989"/>
                </a:lnTo>
                <a:lnTo>
                  <a:pt x="142168" y="53295"/>
                </a:lnTo>
                <a:lnTo>
                  <a:pt x="142348" y="54474"/>
                </a:lnTo>
                <a:lnTo>
                  <a:pt x="141541" y="55834"/>
                </a:lnTo>
                <a:lnTo>
                  <a:pt x="141538" y="56701"/>
                </a:lnTo>
                <a:lnTo>
                  <a:pt x="142758" y="59618"/>
                </a:lnTo>
                <a:lnTo>
                  <a:pt x="142570" y="60485"/>
                </a:lnTo>
                <a:lnTo>
                  <a:pt x="140842" y="61222"/>
                </a:lnTo>
                <a:lnTo>
                  <a:pt x="138924" y="63322"/>
                </a:lnTo>
                <a:lnTo>
                  <a:pt x="138736" y="64437"/>
                </a:lnTo>
                <a:lnTo>
                  <a:pt x="139465" y="66857"/>
                </a:lnTo>
                <a:lnTo>
                  <a:pt x="139695" y="70760"/>
                </a:lnTo>
                <a:lnTo>
                  <a:pt x="140425" y="73304"/>
                </a:lnTo>
                <a:lnTo>
                  <a:pt x="140173" y="74542"/>
                </a:lnTo>
                <a:lnTo>
                  <a:pt x="139247" y="74848"/>
                </a:lnTo>
                <a:lnTo>
                  <a:pt x="138140" y="74349"/>
                </a:lnTo>
                <a:lnTo>
                  <a:pt x="137640" y="75930"/>
                </a:lnTo>
                <a:lnTo>
                  <a:pt x="137455" y="76516"/>
                </a:lnTo>
                <a:lnTo>
                  <a:pt x="134919" y="78985"/>
                </a:lnTo>
                <a:lnTo>
                  <a:pt x="133129" y="79907"/>
                </a:lnTo>
                <a:lnTo>
                  <a:pt x="132043" y="79933"/>
                </a:lnTo>
                <a:lnTo>
                  <a:pt x="130912" y="79961"/>
                </a:lnTo>
                <a:lnTo>
                  <a:pt x="130249" y="79743"/>
                </a:lnTo>
                <a:lnTo>
                  <a:pt x="126881" y="78676"/>
                </a:lnTo>
                <a:lnTo>
                  <a:pt x="125987" y="79509"/>
                </a:lnTo>
                <a:lnTo>
                  <a:pt x="124262" y="79132"/>
                </a:lnTo>
                <a:lnTo>
                  <a:pt x="123462" y="79315"/>
                </a:lnTo>
                <a:lnTo>
                  <a:pt x="122406" y="81356"/>
                </a:lnTo>
                <a:lnTo>
                  <a:pt x="122332" y="84515"/>
                </a:lnTo>
                <a:lnTo>
                  <a:pt x="120538" y="86243"/>
                </a:lnTo>
                <a:lnTo>
                  <a:pt x="120412" y="87049"/>
                </a:lnTo>
                <a:lnTo>
                  <a:pt x="121689" y="91142"/>
                </a:lnTo>
                <a:lnTo>
                  <a:pt x="121503" y="91824"/>
                </a:lnTo>
                <a:lnTo>
                  <a:pt x="120267" y="92934"/>
                </a:lnTo>
                <a:lnTo>
                  <a:pt x="119564" y="94917"/>
                </a:lnTo>
                <a:lnTo>
                  <a:pt x="119083" y="96276"/>
                </a:lnTo>
                <a:lnTo>
                  <a:pt x="116560" y="95771"/>
                </a:lnTo>
                <a:lnTo>
                  <a:pt x="115693" y="96636"/>
                </a:lnTo>
                <a:lnTo>
                  <a:pt x="115569" y="97192"/>
                </a:lnTo>
                <a:lnTo>
                  <a:pt x="116303" y="98434"/>
                </a:lnTo>
                <a:lnTo>
                  <a:pt x="115989" y="99672"/>
                </a:lnTo>
                <a:lnTo>
                  <a:pt x="115061" y="101033"/>
                </a:lnTo>
                <a:lnTo>
                  <a:pt x="112901" y="102202"/>
                </a:lnTo>
                <a:lnTo>
                  <a:pt x="106862" y="102676"/>
                </a:lnTo>
                <a:lnTo>
                  <a:pt x="105503" y="103662"/>
                </a:lnTo>
                <a:lnTo>
                  <a:pt x="105438" y="104777"/>
                </a:lnTo>
                <a:lnTo>
                  <a:pt x="104817" y="105953"/>
                </a:lnTo>
                <a:lnTo>
                  <a:pt x="102289" y="106873"/>
                </a:lnTo>
                <a:lnTo>
                  <a:pt x="99937" y="109715"/>
                </a:lnTo>
                <a:lnTo>
                  <a:pt x="99550" y="109749"/>
                </a:lnTo>
                <a:lnTo>
                  <a:pt x="97965" y="109893"/>
                </a:lnTo>
                <a:lnTo>
                  <a:pt x="97225" y="110387"/>
                </a:lnTo>
                <a:lnTo>
                  <a:pt x="94749" y="113662"/>
                </a:lnTo>
                <a:lnTo>
                  <a:pt x="93640" y="113595"/>
                </a:lnTo>
                <a:lnTo>
                  <a:pt x="92965" y="112850"/>
                </a:lnTo>
                <a:lnTo>
                  <a:pt x="92617" y="112972"/>
                </a:lnTo>
                <a:lnTo>
                  <a:pt x="91917" y="113218"/>
                </a:lnTo>
                <a:lnTo>
                  <a:pt x="90061" y="115628"/>
                </a:lnTo>
                <a:lnTo>
                  <a:pt x="88127" y="115281"/>
                </a:lnTo>
                <a:lnTo>
                  <a:pt x="87599" y="115186"/>
                </a:lnTo>
                <a:lnTo>
                  <a:pt x="87427" y="115217"/>
                </a:lnTo>
                <a:lnTo>
                  <a:pt x="86613" y="115369"/>
                </a:lnTo>
                <a:lnTo>
                  <a:pt x="85870" y="115935"/>
                </a:lnTo>
                <a:lnTo>
                  <a:pt x="85563" y="116171"/>
                </a:lnTo>
                <a:lnTo>
                  <a:pt x="84693" y="118273"/>
                </a:lnTo>
                <a:lnTo>
                  <a:pt x="81362" y="119626"/>
                </a:lnTo>
                <a:lnTo>
                  <a:pt x="80803" y="120491"/>
                </a:lnTo>
                <a:lnTo>
                  <a:pt x="80610" y="123154"/>
                </a:lnTo>
                <a:lnTo>
                  <a:pt x="78939" y="125069"/>
                </a:lnTo>
                <a:lnTo>
                  <a:pt x="77831" y="125313"/>
                </a:lnTo>
                <a:lnTo>
                  <a:pt x="75909" y="128342"/>
                </a:lnTo>
                <a:lnTo>
                  <a:pt x="75410" y="129951"/>
                </a:lnTo>
                <a:lnTo>
                  <a:pt x="75834" y="132246"/>
                </a:lnTo>
                <a:lnTo>
                  <a:pt x="74771" y="136641"/>
                </a:lnTo>
                <a:lnTo>
                  <a:pt x="73334" y="142087"/>
                </a:lnTo>
                <a:lnTo>
                  <a:pt x="72096" y="143942"/>
                </a:lnTo>
                <a:lnTo>
                  <a:pt x="68800" y="147614"/>
                </a:lnTo>
                <a:lnTo>
                  <a:pt x="66221" y="150489"/>
                </a:lnTo>
                <a:lnTo>
                  <a:pt x="62514" y="153945"/>
                </a:lnTo>
                <a:lnTo>
                  <a:pt x="61458" y="156606"/>
                </a:lnTo>
                <a:lnTo>
                  <a:pt x="60824" y="161560"/>
                </a:lnTo>
                <a:lnTo>
                  <a:pt x="60078" y="163478"/>
                </a:lnTo>
                <a:lnTo>
                  <a:pt x="58618" y="164494"/>
                </a:lnTo>
                <a:lnTo>
                  <a:pt x="54999" y="167012"/>
                </a:lnTo>
                <a:lnTo>
                  <a:pt x="52501" y="165636"/>
                </a:lnTo>
                <a:lnTo>
                  <a:pt x="49853" y="163800"/>
                </a:lnTo>
                <a:lnTo>
                  <a:pt x="47651" y="163656"/>
                </a:lnTo>
                <a:lnTo>
                  <a:pt x="44449" y="165978"/>
                </a:lnTo>
                <a:lnTo>
                  <a:pt x="41068" y="173150"/>
                </a:lnTo>
                <a:lnTo>
                  <a:pt x="38151" y="178858"/>
                </a:lnTo>
                <a:lnTo>
                  <a:pt x="34851" y="185031"/>
                </a:lnTo>
                <a:lnTo>
                  <a:pt x="33849" y="187882"/>
                </a:lnTo>
                <a:lnTo>
                  <a:pt x="32461" y="190024"/>
                </a:lnTo>
                <a:lnTo>
                  <a:pt x="32142" y="193058"/>
                </a:lnTo>
                <a:lnTo>
                  <a:pt x="32809" y="195847"/>
                </a:lnTo>
                <a:lnTo>
                  <a:pt x="35074" y="199695"/>
                </a:lnTo>
                <a:lnTo>
                  <a:pt x="37273" y="204595"/>
                </a:lnTo>
                <a:lnTo>
                  <a:pt x="36779" y="205151"/>
                </a:lnTo>
                <a:lnTo>
                  <a:pt x="34871" y="205208"/>
                </a:lnTo>
                <a:lnTo>
                  <a:pt x="32031" y="207118"/>
                </a:lnTo>
                <a:lnTo>
                  <a:pt x="30984" y="207239"/>
                </a:lnTo>
                <a:lnTo>
                  <a:pt x="28770" y="206551"/>
                </a:lnTo>
                <a:lnTo>
                  <a:pt x="26921" y="207039"/>
                </a:lnTo>
                <a:lnTo>
                  <a:pt x="25418" y="208243"/>
                </a:lnTo>
                <a:lnTo>
                  <a:pt x="24118" y="210061"/>
                </a:lnTo>
                <a:lnTo>
                  <a:pt x="23461" y="210993"/>
                </a:lnTo>
                <a:lnTo>
                  <a:pt x="22287" y="212043"/>
                </a:lnTo>
                <a:lnTo>
                  <a:pt x="18773" y="213704"/>
                </a:lnTo>
                <a:lnTo>
                  <a:pt x="16240" y="215987"/>
                </a:lnTo>
                <a:lnTo>
                  <a:pt x="15060" y="219329"/>
                </a:lnTo>
                <a:lnTo>
                  <a:pt x="10308" y="222782"/>
                </a:lnTo>
                <a:lnTo>
                  <a:pt x="9255" y="224823"/>
                </a:lnTo>
                <a:lnTo>
                  <a:pt x="7216" y="227047"/>
                </a:lnTo>
                <a:lnTo>
                  <a:pt x="3573" y="230070"/>
                </a:lnTo>
                <a:lnTo>
                  <a:pt x="2397" y="231987"/>
                </a:lnTo>
                <a:lnTo>
                  <a:pt x="1696" y="232005"/>
                </a:lnTo>
                <a:lnTo>
                  <a:pt x="180" y="232042"/>
                </a:lnTo>
                <a:lnTo>
                  <a:pt x="479" y="235324"/>
                </a:lnTo>
                <a:lnTo>
                  <a:pt x="1519" y="236563"/>
                </a:lnTo>
                <a:lnTo>
                  <a:pt x="5641" y="239709"/>
                </a:lnTo>
                <a:lnTo>
                  <a:pt x="5940" y="239938"/>
                </a:lnTo>
                <a:lnTo>
                  <a:pt x="6493" y="240360"/>
                </a:lnTo>
                <a:lnTo>
                  <a:pt x="7406" y="240435"/>
                </a:lnTo>
                <a:lnTo>
                  <a:pt x="10431" y="240681"/>
                </a:lnTo>
                <a:lnTo>
                  <a:pt x="11127" y="240079"/>
                </a:lnTo>
                <a:lnTo>
                  <a:pt x="11377" y="239838"/>
                </a:lnTo>
                <a:lnTo>
                  <a:pt x="12990" y="236455"/>
                </a:lnTo>
                <a:lnTo>
                  <a:pt x="13083" y="236253"/>
                </a:lnTo>
                <a:lnTo>
                  <a:pt x="13281" y="236148"/>
                </a:lnTo>
                <a:lnTo>
                  <a:pt x="13647" y="235984"/>
                </a:lnTo>
                <a:lnTo>
                  <a:pt x="16474" y="237728"/>
                </a:lnTo>
                <a:lnTo>
                  <a:pt x="18503" y="238414"/>
                </a:lnTo>
                <a:lnTo>
                  <a:pt x="19242" y="238395"/>
                </a:lnTo>
                <a:lnTo>
                  <a:pt x="20536" y="238360"/>
                </a:lnTo>
                <a:lnTo>
                  <a:pt x="25838" y="235406"/>
                </a:lnTo>
                <a:lnTo>
                  <a:pt x="26844" y="235407"/>
                </a:lnTo>
                <a:lnTo>
                  <a:pt x="27132" y="235407"/>
                </a:lnTo>
                <a:lnTo>
                  <a:pt x="29040" y="236316"/>
                </a:lnTo>
                <a:lnTo>
                  <a:pt x="29475" y="237085"/>
                </a:lnTo>
                <a:lnTo>
                  <a:pt x="29602" y="237337"/>
                </a:lnTo>
                <a:lnTo>
                  <a:pt x="30077" y="238267"/>
                </a:lnTo>
                <a:lnTo>
                  <a:pt x="28835" y="241050"/>
                </a:lnTo>
                <a:lnTo>
                  <a:pt x="27717" y="242079"/>
                </a:lnTo>
                <a:lnTo>
                  <a:pt x="27521" y="242258"/>
                </a:lnTo>
                <a:lnTo>
                  <a:pt x="26487" y="243209"/>
                </a:lnTo>
                <a:lnTo>
                  <a:pt x="26165" y="243992"/>
                </a:lnTo>
                <a:lnTo>
                  <a:pt x="26067" y="244229"/>
                </a:lnTo>
                <a:lnTo>
                  <a:pt x="25619" y="245313"/>
                </a:lnTo>
                <a:lnTo>
                  <a:pt x="23150" y="247844"/>
                </a:lnTo>
                <a:lnTo>
                  <a:pt x="22096" y="248495"/>
                </a:lnTo>
                <a:lnTo>
                  <a:pt x="21594" y="248802"/>
                </a:lnTo>
                <a:lnTo>
                  <a:pt x="19576" y="250051"/>
                </a:lnTo>
                <a:lnTo>
                  <a:pt x="19229" y="250264"/>
                </a:lnTo>
                <a:lnTo>
                  <a:pt x="18461" y="250740"/>
                </a:lnTo>
                <a:lnTo>
                  <a:pt x="17205" y="252457"/>
                </a:lnTo>
                <a:lnTo>
                  <a:pt x="16664" y="253894"/>
                </a:lnTo>
                <a:lnTo>
                  <a:pt x="15938" y="259319"/>
                </a:lnTo>
                <a:lnTo>
                  <a:pt x="15797" y="260363"/>
                </a:lnTo>
                <a:lnTo>
                  <a:pt x="15529" y="262374"/>
                </a:lnTo>
                <a:lnTo>
                  <a:pt x="14540" y="263610"/>
                </a:lnTo>
                <a:lnTo>
                  <a:pt x="13182" y="264287"/>
                </a:lnTo>
                <a:lnTo>
                  <a:pt x="11268" y="266138"/>
                </a:lnTo>
                <a:lnTo>
                  <a:pt x="11224" y="266427"/>
                </a:lnTo>
                <a:lnTo>
                  <a:pt x="10826" y="269048"/>
                </a:lnTo>
                <a:lnTo>
                  <a:pt x="11448" y="270307"/>
                </a:lnTo>
                <a:lnTo>
                  <a:pt x="11559" y="270530"/>
                </a:lnTo>
                <a:lnTo>
                  <a:pt x="11683" y="270783"/>
                </a:lnTo>
                <a:lnTo>
                  <a:pt x="13647" y="272400"/>
                </a:lnTo>
                <a:lnTo>
                  <a:pt x="13853" y="272860"/>
                </a:lnTo>
                <a:lnTo>
                  <a:pt x="13953" y="273082"/>
                </a:lnTo>
                <a:lnTo>
                  <a:pt x="13920" y="273720"/>
                </a:lnTo>
                <a:lnTo>
                  <a:pt x="13755" y="276922"/>
                </a:lnTo>
                <a:lnTo>
                  <a:pt x="13655" y="277142"/>
                </a:lnTo>
                <a:lnTo>
                  <a:pt x="11335" y="282363"/>
                </a:lnTo>
                <a:lnTo>
                  <a:pt x="11354" y="282960"/>
                </a:lnTo>
                <a:lnTo>
                  <a:pt x="11366" y="283310"/>
                </a:lnTo>
                <a:lnTo>
                  <a:pt x="11392" y="284098"/>
                </a:lnTo>
                <a:lnTo>
                  <a:pt x="11704" y="284724"/>
                </a:lnTo>
                <a:lnTo>
                  <a:pt x="13532" y="288377"/>
                </a:lnTo>
                <a:lnTo>
                  <a:pt x="12926" y="290882"/>
                </a:lnTo>
                <a:lnTo>
                  <a:pt x="12844" y="291222"/>
                </a:lnTo>
                <a:lnTo>
                  <a:pt x="12901" y="292584"/>
                </a:lnTo>
                <a:lnTo>
                  <a:pt x="13387" y="293201"/>
                </a:lnTo>
                <a:lnTo>
                  <a:pt x="14993" y="292593"/>
                </a:lnTo>
                <a:lnTo>
                  <a:pt x="15975" y="292967"/>
                </a:lnTo>
                <a:lnTo>
                  <a:pt x="19169" y="295454"/>
                </a:lnTo>
                <a:lnTo>
                  <a:pt x="19286" y="295583"/>
                </a:lnTo>
                <a:lnTo>
                  <a:pt x="22599" y="299231"/>
                </a:lnTo>
                <a:lnTo>
                  <a:pt x="22723" y="299367"/>
                </a:lnTo>
                <a:lnTo>
                  <a:pt x="25614" y="299808"/>
                </a:lnTo>
                <a:lnTo>
                  <a:pt x="26965" y="300616"/>
                </a:lnTo>
                <a:lnTo>
                  <a:pt x="27495" y="300634"/>
                </a:lnTo>
                <a:lnTo>
                  <a:pt x="29120" y="300686"/>
                </a:lnTo>
                <a:lnTo>
                  <a:pt x="29476" y="300979"/>
                </a:lnTo>
                <a:lnTo>
                  <a:pt x="29915" y="301340"/>
                </a:lnTo>
                <a:lnTo>
                  <a:pt x="31082" y="30230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C12FA45-F645-9D10-6C8F-038378338167}"/>
              </a:ext>
            </a:extLst>
          </p:cNvPr>
          <p:cNvSpPr/>
          <p:nvPr/>
        </p:nvSpPr>
        <p:spPr>
          <a:xfrm flipV="1">
            <a:off x="4814248" y="1193414"/>
            <a:ext cx="1353762" cy="698886"/>
          </a:xfrm>
          <a:custGeom>
            <a:avLst/>
            <a:gdLst>
              <a:gd name="connsiteX0" fmla="*/ 231763 w 1218296"/>
              <a:gd name="connsiteY0" fmla="*/ 595391 h 628951"/>
              <a:gd name="connsiteX1" fmla="*/ 232361 w 1218296"/>
              <a:gd name="connsiteY1" fmla="*/ 594132 h 628951"/>
              <a:gd name="connsiteX2" fmla="*/ 232886 w 1218296"/>
              <a:gd name="connsiteY2" fmla="*/ 593004 h 628951"/>
              <a:gd name="connsiteX3" fmla="*/ 233634 w 1218296"/>
              <a:gd name="connsiteY3" fmla="*/ 591957 h 628951"/>
              <a:gd name="connsiteX4" fmla="*/ 234382 w 1218296"/>
              <a:gd name="connsiteY4" fmla="*/ 590829 h 628951"/>
              <a:gd name="connsiteX5" fmla="*/ 235282 w 1218296"/>
              <a:gd name="connsiteY5" fmla="*/ 589701 h 628951"/>
              <a:gd name="connsiteX6" fmla="*/ 236403 w 1218296"/>
              <a:gd name="connsiteY6" fmla="*/ 588965 h 628951"/>
              <a:gd name="connsiteX7" fmla="*/ 237504 w 1218296"/>
              <a:gd name="connsiteY7" fmla="*/ 588229 h 628951"/>
              <a:gd name="connsiteX8" fmla="*/ 238650 w 1218296"/>
              <a:gd name="connsiteY8" fmla="*/ 587542 h 628951"/>
              <a:gd name="connsiteX9" fmla="*/ 239698 w 1218296"/>
              <a:gd name="connsiteY9" fmla="*/ 586937 h 628951"/>
              <a:gd name="connsiteX10" fmla="*/ 240820 w 1218296"/>
              <a:gd name="connsiteY10" fmla="*/ 586185 h 628951"/>
              <a:gd name="connsiteX11" fmla="*/ 242318 w 1218296"/>
              <a:gd name="connsiteY11" fmla="*/ 585891 h 628951"/>
              <a:gd name="connsiteX12" fmla="*/ 243814 w 1218296"/>
              <a:gd name="connsiteY12" fmla="*/ 585515 h 628951"/>
              <a:gd name="connsiteX13" fmla="*/ 245312 w 1218296"/>
              <a:gd name="connsiteY13" fmla="*/ 585139 h 628951"/>
              <a:gd name="connsiteX14" fmla="*/ 246734 w 1218296"/>
              <a:gd name="connsiteY14" fmla="*/ 584762 h 628951"/>
              <a:gd name="connsiteX15" fmla="*/ 248381 w 1218296"/>
              <a:gd name="connsiteY15" fmla="*/ 584550 h 628951"/>
              <a:gd name="connsiteX16" fmla="*/ 250102 w 1218296"/>
              <a:gd name="connsiteY16" fmla="*/ 584386 h 628951"/>
              <a:gd name="connsiteX17" fmla="*/ 251749 w 1218296"/>
              <a:gd name="connsiteY17" fmla="*/ 584174 h 628951"/>
              <a:gd name="connsiteX18" fmla="*/ 253396 w 1218296"/>
              <a:gd name="connsiteY18" fmla="*/ 584027 h 628951"/>
              <a:gd name="connsiteX19" fmla="*/ 255042 w 1218296"/>
              <a:gd name="connsiteY19" fmla="*/ 584027 h 628951"/>
              <a:gd name="connsiteX20" fmla="*/ 256913 w 1218296"/>
              <a:gd name="connsiteY20" fmla="*/ 583798 h 628951"/>
              <a:gd name="connsiteX21" fmla="*/ 258785 w 1218296"/>
              <a:gd name="connsiteY21" fmla="*/ 583798 h 628951"/>
              <a:gd name="connsiteX22" fmla="*/ 259683 w 1218296"/>
              <a:gd name="connsiteY22" fmla="*/ 583716 h 628951"/>
              <a:gd name="connsiteX23" fmla="*/ 260432 w 1218296"/>
              <a:gd name="connsiteY23" fmla="*/ 583651 h 628951"/>
              <a:gd name="connsiteX24" fmla="*/ 262078 w 1218296"/>
              <a:gd name="connsiteY24" fmla="*/ 583422 h 628951"/>
              <a:gd name="connsiteX25" fmla="*/ 263576 w 1218296"/>
              <a:gd name="connsiteY25" fmla="*/ 583127 h 628951"/>
              <a:gd name="connsiteX26" fmla="*/ 264848 w 1218296"/>
              <a:gd name="connsiteY26" fmla="*/ 582522 h 628951"/>
              <a:gd name="connsiteX27" fmla="*/ 266382 w 1218296"/>
              <a:gd name="connsiteY27" fmla="*/ 582130 h 628951"/>
              <a:gd name="connsiteX28" fmla="*/ 267618 w 1218296"/>
              <a:gd name="connsiteY28" fmla="*/ 581623 h 628951"/>
              <a:gd name="connsiteX29" fmla="*/ 268741 w 1218296"/>
              <a:gd name="connsiteY29" fmla="*/ 580871 h 628951"/>
              <a:gd name="connsiteX30" fmla="*/ 269639 w 1218296"/>
              <a:gd name="connsiteY30" fmla="*/ 580119 h 628951"/>
              <a:gd name="connsiteX31" fmla="*/ 270762 w 1218296"/>
              <a:gd name="connsiteY31" fmla="*/ 579596 h 628951"/>
              <a:gd name="connsiteX32" fmla="*/ 272034 w 1218296"/>
              <a:gd name="connsiteY32" fmla="*/ 579007 h 628951"/>
              <a:gd name="connsiteX33" fmla="*/ 273156 w 1218296"/>
              <a:gd name="connsiteY33" fmla="*/ 578108 h 628951"/>
              <a:gd name="connsiteX34" fmla="*/ 274279 w 1218296"/>
              <a:gd name="connsiteY34" fmla="*/ 577584 h 628951"/>
              <a:gd name="connsiteX35" fmla="*/ 275177 w 1218296"/>
              <a:gd name="connsiteY35" fmla="*/ 576685 h 628951"/>
              <a:gd name="connsiteX36" fmla="*/ 276152 w 1218296"/>
              <a:gd name="connsiteY36" fmla="*/ 575704 h 628951"/>
              <a:gd name="connsiteX37" fmla="*/ 277049 w 1218296"/>
              <a:gd name="connsiteY37" fmla="*/ 574805 h 628951"/>
              <a:gd name="connsiteX38" fmla="*/ 277947 w 1218296"/>
              <a:gd name="connsiteY38" fmla="*/ 573905 h 628951"/>
              <a:gd name="connsiteX39" fmla="*/ 278858 w 1218296"/>
              <a:gd name="connsiteY39" fmla="*/ 572924 h 628951"/>
              <a:gd name="connsiteX40" fmla="*/ 279819 w 1218296"/>
              <a:gd name="connsiteY40" fmla="*/ 572041 h 628951"/>
              <a:gd name="connsiteX41" fmla="*/ 280717 w 1218296"/>
              <a:gd name="connsiteY41" fmla="*/ 571142 h 628951"/>
              <a:gd name="connsiteX42" fmla="*/ 281840 w 1218296"/>
              <a:gd name="connsiteY42" fmla="*/ 570390 h 628951"/>
              <a:gd name="connsiteX43" fmla="*/ 282738 w 1218296"/>
              <a:gd name="connsiteY43" fmla="*/ 569654 h 628951"/>
              <a:gd name="connsiteX44" fmla="*/ 284085 w 1218296"/>
              <a:gd name="connsiteY44" fmla="*/ 569131 h 628951"/>
              <a:gd name="connsiteX45" fmla="*/ 285133 w 1218296"/>
              <a:gd name="connsiteY45" fmla="*/ 568379 h 628951"/>
              <a:gd name="connsiteX46" fmla="*/ 286257 w 1218296"/>
              <a:gd name="connsiteY46" fmla="*/ 567627 h 628951"/>
              <a:gd name="connsiteX47" fmla="*/ 287378 w 1218296"/>
              <a:gd name="connsiteY47" fmla="*/ 566874 h 628951"/>
              <a:gd name="connsiteX48" fmla="*/ 288502 w 1218296"/>
              <a:gd name="connsiteY48" fmla="*/ 566204 h 628951"/>
              <a:gd name="connsiteX49" fmla="*/ 289774 w 1218296"/>
              <a:gd name="connsiteY49" fmla="*/ 565599 h 628951"/>
              <a:gd name="connsiteX50" fmla="*/ 290897 w 1218296"/>
              <a:gd name="connsiteY50" fmla="*/ 564863 h 628951"/>
              <a:gd name="connsiteX51" fmla="*/ 292021 w 1218296"/>
              <a:gd name="connsiteY51" fmla="*/ 564111 h 628951"/>
              <a:gd name="connsiteX52" fmla="*/ 293293 w 1218296"/>
              <a:gd name="connsiteY52" fmla="*/ 563588 h 628951"/>
              <a:gd name="connsiteX53" fmla="*/ 294565 w 1218296"/>
              <a:gd name="connsiteY53" fmla="*/ 563064 h 628951"/>
              <a:gd name="connsiteX54" fmla="*/ 295538 w 1218296"/>
              <a:gd name="connsiteY54" fmla="*/ 562312 h 628951"/>
              <a:gd name="connsiteX55" fmla="*/ 296810 w 1218296"/>
              <a:gd name="connsiteY55" fmla="*/ 561789 h 628951"/>
              <a:gd name="connsiteX56" fmla="*/ 298308 w 1218296"/>
              <a:gd name="connsiteY56" fmla="*/ 561413 h 628951"/>
              <a:gd name="connsiteX57" fmla="*/ 299580 w 1218296"/>
              <a:gd name="connsiteY57" fmla="*/ 560808 h 628951"/>
              <a:gd name="connsiteX58" fmla="*/ 300852 w 1218296"/>
              <a:gd name="connsiteY58" fmla="*/ 560285 h 628951"/>
              <a:gd name="connsiteX59" fmla="*/ 301975 w 1218296"/>
              <a:gd name="connsiteY59" fmla="*/ 559549 h 628951"/>
              <a:gd name="connsiteX60" fmla="*/ 303247 w 1218296"/>
              <a:gd name="connsiteY60" fmla="*/ 559026 h 628951"/>
              <a:gd name="connsiteX61" fmla="*/ 304521 w 1218296"/>
              <a:gd name="connsiteY61" fmla="*/ 558421 h 628951"/>
              <a:gd name="connsiteX62" fmla="*/ 305867 w 1218296"/>
              <a:gd name="connsiteY62" fmla="*/ 557898 h 628951"/>
              <a:gd name="connsiteX63" fmla="*/ 307141 w 1218296"/>
              <a:gd name="connsiteY63" fmla="*/ 557374 h 628951"/>
              <a:gd name="connsiteX64" fmla="*/ 308413 w 1218296"/>
              <a:gd name="connsiteY64" fmla="*/ 556769 h 628951"/>
              <a:gd name="connsiteX65" fmla="*/ 309536 w 1218296"/>
              <a:gd name="connsiteY65" fmla="*/ 556246 h 628951"/>
              <a:gd name="connsiteX66" fmla="*/ 310808 w 1218296"/>
              <a:gd name="connsiteY66" fmla="*/ 555657 h 628951"/>
              <a:gd name="connsiteX67" fmla="*/ 311930 w 1218296"/>
              <a:gd name="connsiteY67" fmla="*/ 554971 h 628951"/>
              <a:gd name="connsiteX68" fmla="*/ 313204 w 1218296"/>
              <a:gd name="connsiteY68" fmla="*/ 554382 h 628951"/>
              <a:gd name="connsiteX69" fmla="*/ 314325 w 1218296"/>
              <a:gd name="connsiteY69" fmla="*/ 553630 h 628951"/>
              <a:gd name="connsiteX70" fmla="*/ 315225 w 1218296"/>
              <a:gd name="connsiteY70" fmla="*/ 552730 h 628951"/>
              <a:gd name="connsiteX71" fmla="*/ 316346 w 1218296"/>
              <a:gd name="connsiteY71" fmla="*/ 551978 h 628951"/>
              <a:gd name="connsiteX72" fmla="*/ 317319 w 1218296"/>
              <a:gd name="connsiteY72" fmla="*/ 551079 h 628951"/>
              <a:gd name="connsiteX73" fmla="*/ 318068 w 1218296"/>
              <a:gd name="connsiteY73" fmla="*/ 549967 h 628951"/>
              <a:gd name="connsiteX74" fmla="*/ 318967 w 1218296"/>
              <a:gd name="connsiteY74" fmla="*/ 549068 h 628951"/>
              <a:gd name="connsiteX75" fmla="*/ 319715 w 1218296"/>
              <a:gd name="connsiteY75" fmla="*/ 547939 h 628951"/>
              <a:gd name="connsiteX76" fmla="*/ 321361 w 1218296"/>
              <a:gd name="connsiteY76" fmla="*/ 546141 h 628951"/>
              <a:gd name="connsiteX77" fmla="*/ 322110 w 1218296"/>
              <a:gd name="connsiteY77" fmla="*/ 545013 h 628951"/>
              <a:gd name="connsiteX78" fmla="*/ 322485 w 1218296"/>
              <a:gd name="connsiteY78" fmla="*/ 543754 h 628951"/>
              <a:gd name="connsiteX79" fmla="*/ 323233 w 1218296"/>
              <a:gd name="connsiteY79" fmla="*/ 542625 h 628951"/>
              <a:gd name="connsiteX80" fmla="*/ 323907 w 1218296"/>
              <a:gd name="connsiteY80" fmla="*/ 541497 h 628951"/>
              <a:gd name="connsiteX81" fmla="*/ 324656 w 1218296"/>
              <a:gd name="connsiteY81" fmla="*/ 540385 h 628951"/>
              <a:gd name="connsiteX82" fmla="*/ 325405 w 1218296"/>
              <a:gd name="connsiteY82" fmla="*/ 539339 h 628951"/>
              <a:gd name="connsiteX83" fmla="*/ 326378 w 1218296"/>
              <a:gd name="connsiteY83" fmla="*/ 538358 h 628951"/>
              <a:gd name="connsiteX84" fmla="*/ 327276 w 1218296"/>
              <a:gd name="connsiteY84" fmla="*/ 537458 h 628951"/>
              <a:gd name="connsiteX85" fmla="*/ 328399 w 1218296"/>
              <a:gd name="connsiteY85" fmla="*/ 536706 h 628951"/>
              <a:gd name="connsiteX86" fmla="*/ 329445 w 1218296"/>
              <a:gd name="connsiteY86" fmla="*/ 535970 h 628951"/>
              <a:gd name="connsiteX87" fmla="*/ 330794 w 1218296"/>
              <a:gd name="connsiteY87" fmla="*/ 535447 h 628951"/>
              <a:gd name="connsiteX88" fmla="*/ 332066 w 1218296"/>
              <a:gd name="connsiteY88" fmla="*/ 534908 h 628951"/>
              <a:gd name="connsiteX89" fmla="*/ 333339 w 1218296"/>
              <a:gd name="connsiteY89" fmla="*/ 534319 h 628951"/>
              <a:gd name="connsiteX90" fmla="*/ 334686 w 1218296"/>
              <a:gd name="connsiteY90" fmla="*/ 533796 h 628951"/>
              <a:gd name="connsiteX91" fmla="*/ 335734 w 1218296"/>
              <a:gd name="connsiteY91" fmla="*/ 533273 h 628951"/>
              <a:gd name="connsiteX92" fmla="*/ 337456 w 1218296"/>
              <a:gd name="connsiteY92" fmla="*/ 533044 h 628951"/>
              <a:gd name="connsiteX93" fmla="*/ 339102 w 1218296"/>
              <a:gd name="connsiteY93" fmla="*/ 532896 h 628951"/>
              <a:gd name="connsiteX94" fmla="*/ 340525 w 1218296"/>
              <a:gd name="connsiteY94" fmla="*/ 532520 h 628951"/>
              <a:gd name="connsiteX95" fmla="*/ 342021 w 1218296"/>
              <a:gd name="connsiteY95" fmla="*/ 532144 h 628951"/>
              <a:gd name="connsiteX96" fmla="*/ 343144 w 1218296"/>
              <a:gd name="connsiteY96" fmla="*/ 531392 h 628951"/>
              <a:gd name="connsiteX97" fmla="*/ 344042 w 1218296"/>
              <a:gd name="connsiteY97" fmla="*/ 530493 h 628951"/>
              <a:gd name="connsiteX98" fmla="*/ 345015 w 1218296"/>
              <a:gd name="connsiteY98" fmla="*/ 529528 h 628951"/>
              <a:gd name="connsiteX99" fmla="*/ 345914 w 1218296"/>
              <a:gd name="connsiteY99" fmla="*/ 528629 h 628951"/>
              <a:gd name="connsiteX100" fmla="*/ 347186 w 1218296"/>
              <a:gd name="connsiteY100" fmla="*/ 528105 h 628951"/>
              <a:gd name="connsiteX101" fmla="*/ 348833 w 1218296"/>
              <a:gd name="connsiteY101" fmla="*/ 527877 h 628951"/>
              <a:gd name="connsiteX102" fmla="*/ 350331 w 1218296"/>
              <a:gd name="connsiteY102" fmla="*/ 527729 h 628951"/>
              <a:gd name="connsiteX103" fmla="*/ 351977 w 1218296"/>
              <a:gd name="connsiteY103" fmla="*/ 527500 h 628951"/>
              <a:gd name="connsiteX104" fmla="*/ 353699 w 1218296"/>
              <a:gd name="connsiteY104" fmla="*/ 527353 h 628951"/>
              <a:gd name="connsiteX105" fmla="*/ 355120 w 1218296"/>
              <a:gd name="connsiteY105" fmla="*/ 526977 h 628951"/>
              <a:gd name="connsiteX106" fmla="*/ 356469 w 1218296"/>
              <a:gd name="connsiteY106" fmla="*/ 526454 h 628951"/>
              <a:gd name="connsiteX107" fmla="*/ 357516 w 1218296"/>
              <a:gd name="connsiteY107" fmla="*/ 525702 h 628951"/>
              <a:gd name="connsiteX108" fmla="*/ 358639 w 1218296"/>
              <a:gd name="connsiteY108" fmla="*/ 524966 h 628951"/>
              <a:gd name="connsiteX109" fmla="*/ 359612 w 1218296"/>
              <a:gd name="connsiteY109" fmla="*/ 524067 h 628951"/>
              <a:gd name="connsiteX110" fmla="*/ 360285 w 1218296"/>
              <a:gd name="connsiteY110" fmla="*/ 522938 h 628951"/>
              <a:gd name="connsiteX111" fmla="*/ 361034 w 1218296"/>
              <a:gd name="connsiteY111" fmla="*/ 521810 h 628951"/>
              <a:gd name="connsiteX112" fmla="*/ 361782 w 1218296"/>
              <a:gd name="connsiteY112" fmla="*/ 520698 h 628951"/>
              <a:gd name="connsiteX113" fmla="*/ 362382 w 1218296"/>
              <a:gd name="connsiteY113" fmla="*/ 519423 h 628951"/>
              <a:gd name="connsiteX114" fmla="*/ 363055 w 1218296"/>
              <a:gd name="connsiteY114" fmla="*/ 518295 h 628951"/>
              <a:gd name="connsiteX115" fmla="*/ 363804 w 1218296"/>
              <a:gd name="connsiteY115" fmla="*/ 517395 h 628951"/>
              <a:gd name="connsiteX116" fmla="*/ 364552 w 1218296"/>
              <a:gd name="connsiteY116" fmla="*/ 516284 h 628951"/>
              <a:gd name="connsiteX117" fmla="*/ 365300 w 1218296"/>
              <a:gd name="connsiteY117" fmla="*/ 515384 h 628951"/>
              <a:gd name="connsiteX118" fmla="*/ 366049 w 1218296"/>
              <a:gd name="connsiteY118" fmla="*/ 514256 h 628951"/>
              <a:gd name="connsiteX119" fmla="*/ 366574 w 1218296"/>
              <a:gd name="connsiteY119" fmla="*/ 512980 h 628951"/>
              <a:gd name="connsiteX120" fmla="*/ 367545 w 1218296"/>
              <a:gd name="connsiteY120" fmla="*/ 512081 h 628951"/>
              <a:gd name="connsiteX121" fmla="*/ 368070 w 1218296"/>
              <a:gd name="connsiteY121" fmla="*/ 510806 h 628951"/>
              <a:gd name="connsiteX122" fmla="*/ 368819 w 1218296"/>
              <a:gd name="connsiteY122" fmla="*/ 509694 h 628951"/>
              <a:gd name="connsiteX123" fmla="*/ 369342 w 1218296"/>
              <a:gd name="connsiteY123" fmla="*/ 508419 h 628951"/>
              <a:gd name="connsiteX124" fmla="*/ 369941 w 1218296"/>
              <a:gd name="connsiteY124" fmla="*/ 507078 h 628951"/>
              <a:gd name="connsiteX125" fmla="*/ 370466 w 1218296"/>
              <a:gd name="connsiteY125" fmla="*/ 505802 h 628951"/>
              <a:gd name="connsiteX126" fmla="*/ 371064 w 1218296"/>
              <a:gd name="connsiteY126" fmla="*/ 504527 h 628951"/>
              <a:gd name="connsiteX127" fmla="*/ 371589 w 1218296"/>
              <a:gd name="connsiteY127" fmla="*/ 503251 h 628951"/>
              <a:gd name="connsiteX128" fmla="*/ 372336 w 1218296"/>
              <a:gd name="connsiteY128" fmla="*/ 502123 h 628951"/>
              <a:gd name="connsiteX129" fmla="*/ 373085 w 1218296"/>
              <a:gd name="connsiteY129" fmla="*/ 501011 h 628951"/>
              <a:gd name="connsiteX130" fmla="*/ 373834 w 1218296"/>
              <a:gd name="connsiteY130" fmla="*/ 499965 h 628951"/>
              <a:gd name="connsiteX131" fmla="*/ 374732 w 1218296"/>
              <a:gd name="connsiteY131" fmla="*/ 498984 h 628951"/>
              <a:gd name="connsiteX132" fmla="*/ 375481 w 1218296"/>
              <a:gd name="connsiteY132" fmla="*/ 498085 h 628951"/>
              <a:gd name="connsiteX133" fmla="*/ 376378 w 1218296"/>
              <a:gd name="connsiteY133" fmla="*/ 497185 h 628951"/>
              <a:gd name="connsiteX134" fmla="*/ 377502 w 1218296"/>
              <a:gd name="connsiteY134" fmla="*/ 496433 h 628951"/>
              <a:gd name="connsiteX135" fmla="*/ 378251 w 1218296"/>
              <a:gd name="connsiteY135" fmla="*/ 495844 h 628951"/>
              <a:gd name="connsiteX136" fmla="*/ 379372 w 1218296"/>
              <a:gd name="connsiteY136" fmla="*/ 495174 h 628951"/>
              <a:gd name="connsiteX137" fmla="*/ 380272 w 1218296"/>
              <a:gd name="connsiteY137" fmla="*/ 494193 h 628951"/>
              <a:gd name="connsiteX138" fmla="*/ 381169 w 1218296"/>
              <a:gd name="connsiteY138" fmla="*/ 493294 h 628951"/>
              <a:gd name="connsiteX139" fmla="*/ 382293 w 1218296"/>
              <a:gd name="connsiteY139" fmla="*/ 492770 h 628951"/>
              <a:gd name="connsiteX140" fmla="*/ 383414 w 1218296"/>
              <a:gd name="connsiteY140" fmla="*/ 492018 h 628951"/>
              <a:gd name="connsiteX141" fmla="*/ 384538 w 1218296"/>
              <a:gd name="connsiteY141" fmla="*/ 491282 h 628951"/>
              <a:gd name="connsiteX142" fmla="*/ 385586 w 1218296"/>
              <a:gd name="connsiteY142" fmla="*/ 490530 h 628951"/>
              <a:gd name="connsiteX143" fmla="*/ 386709 w 1218296"/>
              <a:gd name="connsiteY143" fmla="*/ 489778 h 628951"/>
              <a:gd name="connsiteX144" fmla="*/ 387831 w 1218296"/>
              <a:gd name="connsiteY144" fmla="*/ 489026 h 628951"/>
              <a:gd name="connsiteX145" fmla="*/ 388728 w 1218296"/>
              <a:gd name="connsiteY145" fmla="*/ 488127 h 628951"/>
              <a:gd name="connsiteX146" fmla="*/ 389329 w 1218296"/>
              <a:gd name="connsiteY146" fmla="*/ 487015 h 628951"/>
              <a:gd name="connsiteX147" fmla="*/ 389852 w 1218296"/>
              <a:gd name="connsiteY147" fmla="*/ 485739 h 628951"/>
              <a:gd name="connsiteX148" fmla="*/ 390077 w 1218296"/>
              <a:gd name="connsiteY148" fmla="*/ 484088 h 628951"/>
              <a:gd name="connsiteX149" fmla="*/ 390226 w 1218296"/>
              <a:gd name="connsiteY149" fmla="*/ 482436 h 628951"/>
              <a:gd name="connsiteX150" fmla="*/ 390077 w 1218296"/>
              <a:gd name="connsiteY150" fmla="*/ 480801 h 628951"/>
              <a:gd name="connsiteX151" fmla="*/ 389852 w 1218296"/>
              <a:gd name="connsiteY151" fmla="*/ 479150 h 628951"/>
              <a:gd name="connsiteX152" fmla="*/ 389329 w 1218296"/>
              <a:gd name="connsiteY152" fmla="*/ 477809 h 628951"/>
              <a:gd name="connsiteX153" fmla="*/ 388728 w 1218296"/>
              <a:gd name="connsiteY153" fmla="*/ 476534 h 628951"/>
              <a:gd name="connsiteX154" fmla="*/ 388205 w 1218296"/>
              <a:gd name="connsiteY154" fmla="*/ 475258 h 628951"/>
              <a:gd name="connsiteX155" fmla="*/ 387682 w 1218296"/>
              <a:gd name="connsiteY155" fmla="*/ 474130 h 628951"/>
              <a:gd name="connsiteX156" fmla="*/ 386933 w 1218296"/>
              <a:gd name="connsiteY156" fmla="*/ 473084 h 628951"/>
              <a:gd name="connsiteX157" fmla="*/ 386335 w 1218296"/>
              <a:gd name="connsiteY157" fmla="*/ 471743 h 628951"/>
              <a:gd name="connsiteX158" fmla="*/ 385810 w 1218296"/>
              <a:gd name="connsiteY158" fmla="*/ 470467 h 628951"/>
              <a:gd name="connsiteX159" fmla="*/ 385435 w 1218296"/>
              <a:gd name="connsiteY159" fmla="*/ 468963 h 628951"/>
              <a:gd name="connsiteX160" fmla="*/ 385211 w 1218296"/>
              <a:gd name="connsiteY160" fmla="*/ 467328 h 628951"/>
              <a:gd name="connsiteX161" fmla="*/ 385586 w 1218296"/>
              <a:gd name="connsiteY161" fmla="*/ 465905 h 628951"/>
              <a:gd name="connsiteX162" fmla="*/ 385960 w 1218296"/>
              <a:gd name="connsiteY162" fmla="*/ 464401 h 628951"/>
              <a:gd name="connsiteX163" fmla="*/ 386559 w 1218296"/>
              <a:gd name="connsiteY163" fmla="*/ 463125 h 628951"/>
              <a:gd name="connsiteX164" fmla="*/ 387084 w 1218296"/>
              <a:gd name="connsiteY164" fmla="*/ 461785 h 628951"/>
              <a:gd name="connsiteX165" fmla="*/ 387831 w 1218296"/>
              <a:gd name="connsiteY165" fmla="*/ 460738 h 628951"/>
              <a:gd name="connsiteX166" fmla="*/ 388580 w 1218296"/>
              <a:gd name="connsiteY166" fmla="*/ 459643 h 628951"/>
              <a:gd name="connsiteX167" fmla="*/ 388925 w 1218296"/>
              <a:gd name="connsiteY167" fmla="*/ 459054 h 628951"/>
              <a:gd name="connsiteX168" fmla="*/ 389329 w 1218296"/>
              <a:gd name="connsiteY168" fmla="*/ 458498 h 628951"/>
              <a:gd name="connsiteX169" fmla="*/ 390226 w 1218296"/>
              <a:gd name="connsiteY169" fmla="*/ 457599 h 628951"/>
              <a:gd name="connsiteX170" fmla="*/ 391126 w 1218296"/>
              <a:gd name="connsiteY170" fmla="*/ 456699 h 628951"/>
              <a:gd name="connsiteX171" fmla="*/ 392098 w 1218296"/>
              <a:gd name="connsiteY171" fmla="*/ 455947 h 628951"/>
              <a:gd name="connsiteX172" fmla="*/ 392996 w 1218296"/>
              <a:gd name="connsiteY172" fmla="*/ 455048 h 628951"/>
              <a:gd name="connsiteX173" fmla="*/ 393894 w 1218296"/>
              <a:gd name="connsiteY173" fmla="*/ 454067 h 628951"/>
              <a:gd name="connsiteX174" fmla="*/ 394543 w 1218296"/>
              <a:gd name="connsiteY174" fmla="*/ 453478 h 628951"/>
              <a:gd name="connsiteX175" fmla="*/ 394868 w 1218296"/>
              <a:gd name="connsiteY175" fmla="*/ 453184 h 628951"/>
              <a:gd name="connsiteX176" fmla="*/ 395766 w 1218296"/>
              <a:gd name="connsiteY176" fmla="*/ 452432 h 628951"/>
              <a:gd name="connsiteX177" fmla="*/ 396889 w 1218296"/>
              <a:gd name="connsiteY177" fmla="*/ 451680 h 628951"/>
              <a:gd name="connsiteX178" fmla="*/ 398011 w 1218296"/>
              <a:gd name="connsiteY178" fmla="*/ 450927 h 628951"/>
              <a:gd name="connsiteX179" fmla="*/ 399059 w 1218296"/>
              <a:gd name="connsiteY179" fmla="*/ 450257 h 628951"/>
              <a:gd name="connsiteX180" fmla="*/ 400407 w 1218296"/>
              <a:gd name="connsiteY180" fmla="*/ 449652 h 628951"/>
              <a:gd name="connsiteX181" fmla="*/ 401155 w 1218296"/>
              <a:gd name="connsiteY181" fmla="*/ 449161 h 628951"/>
              <a:gd name="connsiteX182" fmla="*/ 401530 w 1218296"/>
              <a:gd name="connsiteY182" fmla="*/ 448916 h 628951"/>
              <a:gd name="connsiteX183" fmla="*/ 402428 w 1218296"/>
              <a:gd name="connsiteY183" fmla="*/ 448017 h 628951"/>
              <a:gd name="connsiteX184" fmla="*/ 403325 w 1218296"/>
              <a:gd name="connsiteY184" fmla="*/ 447118 h 628951"/>
              <a:gd name="connsiteX185" fmla="*/ 404300 w 1218296"/>
              <a:gd name="connsiteY185" fmla="*/ 445989 h 628951"/>
              <a:gd name="connsiteX186" fmla="*/ 405346 w 1218296"/>
              <a:gd name="connsiteY186" fmla="*/ 445237 h 628951"/>
              <a:gd name="connsiteX187" fmla="*/ 406321 w 1218296"/>
              <a:gd name="connsiteY187" fmla="*/ 444338 h 628951"/>
              <a:gd name="connsiteX188" fmla="*/ 407367 w 1218296"/>
              <a:gd name="connsiteY188" fmla="*/ 443602 h 628951"/>
              <a:gd name="connsiteX189" fmla="*/ 408116 w 1218296"/>
              <a:gd name="connsiteY189" fmla="*/ 442474 h 628951"/>
              <a:gd name="connsiteX190" fmla="*/ 409089 w 1218296"/>
              <a:gd name="connsiteY190" fmla="*/ 441575 h 628951"/>
              <a:gd name="connsiteX191" fmla="*/ 409988 w 1218296"/>
              <a:gd name="connsiteY191" fmla="*/ 440822 h 628951"/>
              <a:gd name="connsiteX192" fmla="*/ 410886 w 1218296"/>
              <a:gd name="connsiteY192" fmla="*/ 439923 h 628951"/>
              <a:gd name="connsiteX193" fmla="*/ 411859 w 1218296"/>
              <a:gd name="connsiteY193" fmla="*/ 439024 h 628951"/>
              <a:gd name="connsiteX194" fmla="*/ 412758 w 1218296"/>
              <a:gd name="connsiteY194" fmla="*/ 438059 h 628951"/>
              <a:gd name="connsiteX195" fmla="*/ 413656 w 1218296"/>
              <a:gd name="connsiteY195" fmla="*/ 437160 h 628951"/>
              <a:gd name="connsiteX196" fmla="*/ 414778 w 1218296"/>
              <a:gd name="connsiteY196" fmla="*/ 436407 h 628951"/>
              <a:gd name="connsiteX197" fmla="*/ 415752 w 1218296"/>
              <a:gd name="connsiteY197" fmla="*/ 435508 h 628951"/>
              <a:gd name="connsiteX198" fmla="*/ 416799 w 1218296"/>
              <a:gd name="connsiteY198" fmla="*/ 434756 h 628951"/>
              <a:gd name="connsiteX199" fmla="*/ 417548 w 1218296"/>
              <a:gd name="connsiteY199" fmla="*/ 433644 h 628951"/>
              <a:gd name="connsiteX200" fmla="*/ 418522 w 1218296"/>
              <a:gd name="connsiteY200" fmla="*/ 432745 h 628951"/>
              <a:gd name="connsiteX201" fmla="*/ 419569 w 1218296"/>
              <a:gd name="connsiteY201" fmla="*/ 431993 h 628951"/>
              <a:gd name="connsiteX202" fmla="*/ 420541 w 1218296"/>
              <a:gd name="connsiteY202" fmla="*/ 431093 h 628951"/>
              <a:gd name="connsiteX203" fmla="*/ 421590 w 1218296"/>
              <a:gd name="connsiteY203" fmla="*/ 430341 h 628951"/>
              <a:gd name="connsiteX204" fmla="*/ 422937 w 1218296"/>
              <a:gd name="connsiteY204" fmla="*/ 429818 h 628951"/>
              <a:gd name="connsiteX205" fmla="*/ 424211 w 1218296"/>
              <a:gd name="connsiteY205" fmla="*/ 429229 h 628951"/>
              <a:gd name="connsiteX206" fmla="*/ 425481 w 1218296"/>
              <a:gd name="connsiteY206" fmla="*/ 428706 h 628951"/>
              <a:gd name="connsiteX207" fmla="*/ 426979 w 1218296"/>
              <a:gd name="connsiteY207" fmla="*/ 428330 h 628951"/>
              <a:gd name="connsiteX208" fmla="*/ 428626 w 1218296"/>
              <a:gd name="connsiteY208" fmla="*/ 428101 h 628951"/>
              <a:gd name="connsiteX209" fmla="*/ 430274 w 1218296"/>
              <a:gd name="connsiteY209" fmla="*/ 428330 h 628951"/>
              <a:gd name="connsiteX210" fmla="*/ 431994 w 1218296"/>
              <a:gd name="connsiteY210" fmla="*/ 428477 h 628951"/>
              <a:gd name="connsiteX211" fmla="*/ 433416 w 1218296"/>
              <a:gd name="connsiteY211" fmla="*/ 428853 h 628951"/>
              <a:gd name="connsiteX212" fmla="*/ 434913 w 1218296"/>
              <a:gd name="connsiteY212" fmla="*/ 429229 h 628951"/>
              <a:gd name="connsiteX213" fmla="*/ 436186 w 1218296"/>
              <a:gd name="connsiteY213" fmla="*/ 429818 h 628951"/>
              <a:gd name="connsiteX214" fmla="*/ 437534 w 1218296"/>
              <a:gd name="connsiteY214" fmla="*/ 430341 h 628951"/>
              <a:gd name="connsiteX215" fmla="*/ 438582 w 1218296"/>
              <a:gd name="connsiteY215" fmla="*/ 431093 h 628951"/>
              <a:gd name="connsiteX216" fmla="*/ 440078 w 1218296"/>
              <a:gd name="connsiteY216" fmla="*/ 431469 h 628951"/>
              <a:gd name="connsiteX217" fmla="*/ 441576 w 1218296"/>
              <a:gd name="connsiteY217" fmla="*/ 431846 h 628951"/>
              <a:gd name="connsiteX218" fmla="*/ 443074 w 1218296"/>
              <a:gd name="connsiteY218" fmla="*/ 431993 h 628951"/>
              <a:gd name="connsiteX219" fmla="*/ 444869 w 1218296"/>
              <a:gd name="connsiteY219" fmla="*/ 431993 h 628951"/>
              <a:gd name="connsiteX220" fmla="*/ 446591 w 1218296"/>
              <a:gd name="connsiteY220" fmla="*/ 431846 h 628951"/>
              <a:gd name="connsiteX221" fmla="*/ 448237 w 1218296"/>
              <a:gd name="connsiteY221" fmla="*/ 431617 h 628951"/>
              <a:gd name="connsiteX222" fmla="*/ 450034 w 1218296"/>
              <a:gd name="connsiteY222" fmla="*/ 431617 h 628951"/>
              <a:gd name="connsiteX223" fmla="*/ 451756 w 1218296"/>
              <a:gd name="connsiteY223" fmla="*/ 431846 h 628951"/>
              <a:gd name="connsiteX224" fmla="*/ 453403 w 1218296"/>
              <a:gd name="connsiteY224" fmla="*/ 431993 h 628951"/>
              <a:gd name="connsiteX225" fmla="*/ 454899 w 1218296"/>
              <a:gd name="connsiteY225" fmla="*/ 432369 h 628951"/>
              <a:gd name="connsiteX226" fmla="*/ 456173 w 1218296"/>
              <a:gd name="connsiteY226" fmla="*/ 432892 h 628951"/>
              <a:gd name="connsiteX227" fmla="*/ 456846 w 1218296"/>
              <a:gd name="connsiteY227" fmla="*/ 433235 h 628951"/>
              <a:gd name="connsiteX228" fmla="*/ 457070 w 1218296"/>
              <a:gd name="connsiteY228" fmla="*/ 433334 h 628951"/>
              <a:gd name="connsiteX229" fmla="*/ 457482 w 1218296"/>
              <a:gd name="connsiteY229" fmla="*/ 433497 h 628951"/>
              <a:gd name="connsiteX230" fmla="*/ 457669 w 1218296"/>
              <a:gd name="connsiteY230" fmla="*/ 433497 h 628951"/>
              <a:gd name="connsiteX231" fmla="*/ 459091 w 1218296"/>
              <a:gd name="connsiteY231" fmla="*/ 433644 h 628951"/>
              <a:gd name="connsiteX232" fmla="*/ 460963 w 1218296"/>
              <a:gd name="connsiteY232" fmla="*/ 433644 h 628951"/>
              <a:gd name="connsiteX233" fmla="*/ 462236 w 1218296"/>
              <a:gd name="connsiteY233" fmla="*/ 433268 h 628951"/>
              <a:gd name="connsiteX234" fmla="*/ 463732 w 1218296"/>
              <a:gd name="connsiteY234" fmla="*/ 432892 h 628951"/>
              <a:gd name="connsiteX235" fmla="*/ 465229 w 1218296"/>
              <a:gd name="connsiteY235" fmla="*/ 432516 h 628951"/>
              <a:gd name="connsiteX236" fmla="*/ 466652 w 1218296"/>
              <a:gd name="connsiteY236" fmla="*/ 432140 h 628951"/>
              <a:gd name="connsiteX237" fmla="*/ 468148 w 1218296"/>
              <a:gd name="connsiteY237" fmla="*/ 431846 h 628951"/>
              <a:gd name="connsiteX238" fmla="*/ 469684 w 1218296"/>
              <a:gd name="connsiteY238" fmla="*/ 431469 h 628951"/>
              <a:gd name="connsiteX239" fmla="*/ 471554 w 1218296"/>
              <a:gd name="connsiteY239" fmla="*/ 431469 h 628951"/>
              <a:gd name="connsiteX240" fmla="*/ 473351 w 1218296"/>
              <a:gd name="connsiteY240" fmla="*/ 431469 h 628951"/>
              <a:gd name="connsiteX241" fmla="*/ 475184 w 1218296"/>
              <a:gd name="connsiteY241" fmla="*/ 431469 h 628951"/>
              <a:gd name="connsiteX242" fmla="*/ 477056 w 1218296"/>
              <a:gd name="connsiteY242" fmla="*/ 431469 h 628951"/>
              <a:gd name="connsiteX243" fmla="*/ 478479 w 1218296"/>
              <a:gd name="connsiteY243" fmla="*/ 431846 h 628951"/>
              <a:gd name="connsiteX244" fmla="*/ 479825 w 1218296"/>
              <a:gd name="connsiteY244" fmla="*/ 432140 h 628951"/>
              <a:gd name="connsiteX245" fmla="*/ 481098 w 1218296"/>
              <a:gd name="connsiteY245" fmla="*/ 432516 h 628951"/>
              <a:gd name="connsiteX246" fmla="*/ 482371 w 1218296"/>
              <a:gd name="connsiteY246" fmla="*/ 433121 h 628951"/>
              <a:gd name="connsiteX247" fmla="*/ 483643 w 1218296"/>
              <a:gd name="connsiteY247" fmla="*/ 433644 h 628951"/>
              <a:gd name="connsiteX248" fmla="*/ 483793 w 1218296"/>
              <a:gd name="connsiteY248" fmla="*/ 433791 h 628951"/>
              <a:gd name="connsiteX249" fmla="*/ 484616 w 1218296"/>
              <a:gd name="connsiteY249" fmla="*/ 434609 h 628951"/>
              <a:gd name="connsiteX250" fmla="*/ 485515 w 1218296"/>
              <a:gd name="connsiteY250" fmla="*/ 435508 h 628951"/>
              <a:gd name="connsiteX251" fmla="*/ 486637 w 1218296"/>
              <a:gd name="connsiteY251" fmla="*/ 436260 h 628951"/>
              <a:gd name="connsiteX252" fmla="*/ 487044 w 1218296"/>
              <a:gd name="connsiteY252" fmla="*/ 436571 h 628951"/>
              <a:gd name="connsiteX253" fmla="*/ 488434 w 1218296"/>
              <a:gd name="connsiteY253" fmla="*/ 438059 h 628951"/>
              <a:gd name="connsiteX254" fmla="*/ 489331 w 1218296"/>
              <a:gd name="connsiteY254" fmla="*/ 438648 h 628951"/>
              <a:gd name="connsiteX255" fmla="*/ 489555 w 1218296"/>
              <a:gd name="connsiteY255" fmla="*/ 438811 h 628951"/>
              <a:gd name="connsiteX256" fmla="*/ 490231 w 1218296"/>
              <a:gd name="connsiteY256" fmla="*/ 439253 h 628951"/>
              <a:gd name="connsiteX257" fmla="*/ 490679 w 1218296"/>
              <a:gd name="connsiteY257" fmla="*/ 439547 h 628951"/>
              <a:gd name="connsiteX258" fmla="*/ 492325 w 1218296"/>
              <a:gd name="connsiteY258" fmla="*/ 439711 h 628951"/>
              <a:gd name="connsiteX259" fmla="*/ 493972 w 1218296"/>
              <a:gd name="connsiteY259" fmla="*/ 439547 h 628951"/>
              <a:gd name="connsiteX260" fmla="*/ 495694 w 1218296"/>
              <a:gd name="connsiteY260" fmla="*/ 439334 h 628951"/>
              <a:gd name="connsiteX261" fmla="*/ 496966 w 1218296"/>
              <a:gd name="connsiteY261" fmla="*/ 439171 h 628951"/>
              <a:gd name="connsiteX262" fmla="*/ 498463 w 1218296"/>
              <a:gd name="connsiteY262" fmla="*/ 439024 h 628951"/>
              <a:gd name="connsiteX263" fmla="*/ 500110 w 1218296"/>
              <a:gd name="connsiteY263" fmla="*/ 438811 h 628951"/>
              <a:gd name="connsiteX264" fmla="*/ 501757 w 1218296"/>
              <a:gd name="connsiteY264" fmla="*/ 438648 h 628951"/>
              <a:gd name="connsiteX265" fmla="*/ 503254 w 1218296"/>
              <a:gd name="connsiteY265" fmla="*/ 438288 h 628951"/>
              <a:gd name="connsiteX266" fmla="*/ 504901 w 1218296"/>
              <a:gd name="connsiteY266" fmla="*/ 438059 h 628951"/>
              <a:gd name="connsiteX267" fmla="*/ 506547 w 1218296"/>
              <a:gd name="connsiteY267" fmla="*/ 437912 h 628951"/>
              <a:gd name="connsiteX268" fmla="*/ 508045 w 1218296"/>
              <a:gd name="connsiteY268" fmla="*/ 437536 h 628951"/>
              <a:gd name="connsiteX269" fmla="*/ 509692 w 1218296"/>
              <a:gd name="connsiteY269" fmla="*/ 437307 h 628951"/>
              <a:gd name="connsiteX270" fmla="*/ 511188 w 1218296"/>
              <a:gd name="connsiteY270" fmla="*/ 436931 h 628951"/>
              <a:gd name="connsiteX271" fmla="*/ 512686 w 1218296"/>
              <a:gd name="connsiteY271" fmla="*/ 436637 h 628951"/>
              <a:gd name="connsiteX272" fmla="*/ 514332 w 1218296"/>
              <a:gd name="connsiteY272" fmla="*/ 436407 h 628951"/>
              <a:gd name="connsiteX273" fmla="*/ 515979 w 1218296"/>
              <a:gd name="connsiteY273" fmla="*/ 436407 h 628951"/>
              <a:gd name="connsiteX274" fmla="*/ 517851 w 1218296"/>
              <a:gd name="connsiteY274" fmla="*/ 436407 h 628951"/>
              <a:gd name="connsiteX275" fmla="*/ 519646 w 1218296"/>
              <a:gd name="connsiteY275" fmla="*/ 436407 h 628951"/>
              <a:gd name="connsiteX276" fmla="*/ 521368 w 1218296"/>
              <a:gd name="connsiteY276" fmla="*/ 436260 h 628951"/>
              <a:gd name="connsiteX277" fmla="*/ 523015 w 1218296"/>
              <a:gd name="connsiteY277" fmla="*/ 436031 h 628951"/>
              <a:gd name="connsiteX278" fmla="*/ 524663 w 1218296"/>
              <a:gd name="connsiteY278" fmla="*/ 435884 h 628951"/>
              <a:gd name="connsiteX279" fmla="*/ 526310 w 1218296"/>
              <a:gd name="connsiteY279" fmla="*/ 435656 h 628951"/>
              <a:gd name="connsiteX280" fmla="*/ 527582 w 1218296"/>
              <a:gd name="connsiteY280" fmla="*/ 435132 h 628951"/>
              <a:gd name="connsiteX281" fmla="*/ 529078 w 1218296"/>
              <a:gd name="connsiteY281" fmla="*/ 434756 h 628951"/>
              <a:gd name="connsiteX282" fmla="*/ 530427 w 1218296"/>
              <a:gd name="connsiteY282" fmla="*/ 434233 h 628951"/>
              <a:gd name="connsiteX283" fmla="*/ 531699 w 1218296"/>
              <a:gd name="connsiteY283" fmla="*/ 433644 h 628951"/>
              <a:gd name="connsiteX284" fmla="*/ 532597 w 1218296"/>
              <a:gd name="connsiteY284" fmla="*/ 432892 h 628951"/>
              <a:gd name="connsiteX285" fmla="*/ 533720 w 1218296"/>
              <a:gd name="connsiteY285" fmla="*/ 432140 h 628951"/>
              <a:gd name="connsiteX286" fmla="*/ 534842 w 1218296"/>
              <a:gd name="connsiteY286" fmla="*/ 431469 h 628951"/>
              <a:gd name="connsiteX287" fmla="*/ 535890 w 1218296"/>
              <a:gd name="connsiteY287" fmla="*/ 430979 h 628951"/>
              <a:gd name="connsiteX288" fmla="*/ 536115 w 1218296"/>
              <a:gd name="connsiteY288" fmla="*/ 430865 h 628951"/>
              <a:gd name="connsiteX289" fmla="*/ 537612 w 1218296"/>
              <a:gd name="connsiteY289" fmla="*/ 430488 h 628951"/>
              <a:gd name="connsiteX290" fmla="*/ 539034 w 1218296"/>
              <a:gd name="connsiteY290" fmla="*/ 430194 h 628951"/>
              <a:gd name="connsiteX291" fmla="*/ 540756 w 1218296"/>
              <a:gd name="connsiteY291" fmla="*/ 429965 h 628951"/>
              <a:gd name="connsiteX292" fmla="*/ 542179 w 1218296"/>
              <a:gd name="connsiteY292" fmla="*/ 429589 h 628951"/>
              <a:gd name="connsiteX293" fmla="*/ 543675 w 1218296"/>
              <a:gd name="connsiteY293" fmla="*/ 429229 h 628951"/>
              <a:gd name="connsiteX294" fmla="*/ 545172 w 1218296"/>
              <a:gd name="connsiteY294" fmla="*/ 428853 h 628951"/>
              <a:gd name="connsiteX295" fmla="*/ 546445 w 1218296"/>
              <a:gd name="connsiteY295" fmla="*/ 428330 h 628951"/>
              <a:gd name="connsiteX296" fmla="*/ 547717 w 1218296"/>
              <a:gd name="connsiteY296" fmla="*/ 427725 h 628951"/>
              <a:gd name="connsiteX297" fmla="*/ 549064 w 1218296"/>
              <a:gd name="connsiteY297" fmla="*/ 427202 h 628951"/>
              <a:gd name="connsiteX298" fmla="*/ 550112 w 1218296"/>
              <a:gd name="connsiteY298" fmla="*/ 426678 h 628951"/>
              <a:gd name="connsiteX299" fmla="*/ 550861 w 1218296"/>
              <a:gd name="connsiteY299" fmla="*/ 425926 h 628951"/>
              <a:gd name="connsiteX300" fmla="*/ 552583 w 1218296"/>
              <a:gd name="connsiteY300" fmla="*/ 425779 h 628951"/>
              <a:gd name="connsiteX301" fmla="*/ 553855 w 1218296"/>
              <a:gd name="connsiteY301" fmla="*/ 425174 h 628951"/>
              <a:gd name="connsiteX302" fmla="*/ 555278 w 1218296"/>
              <a:gd name="connsiteY302" fmla="*/ 424814 h 628951"/>
              <a:gd name="connsiteX303" fmla="*/ 556399 w 1218296"/>
              <a:gd name="connsiteY303" fmla="*/ 424062 h 628951"/>
              <a:gd name="connsiteX304" fmla="*/ 557523 w 1218296"/>
              <a:gd name="connsiteY304" fmla="*/ 423310 h 628951"/>
              <a:gd name="connsiteX305" fmla="*/ 558121 w 1218296"/>
              <a:gd name="connsiteY305" fmla="*/ 422035 h 628951"/>
              <a:gd name="connsiteX306" fmla="*/ 559019 w 1218296"/>
              <a:gd name="connsiteY306" fmla="*/ 421136 h 628951"/>
              <a:gd name="connsiteX307" fmla="*/ 559544 w 1218296"/>
              <a:gd name="connsiteY307" fmla="*/ 419860 h 628951"/>
              <a:gd name="connsiteX308" fmla="*/ 560292 w 1218296"/>
              <a:gd name="connsiteY308" fmla="*/ 418748 h 628951"/>
              <a:gd name="connsiteX309" fmla="*/ 560891 w 1218296"/>
              <a:gd name="connsiteY309" fmla="*/ 417473 h 628951"/>
              <a:gd name="connsiteX310" fmla="*/ 561416 w 1218296"/>
              <a:gd name="connsiteY310" fmla="*/ 416132 h 628951"/>
              <a:gd name="connsiteX311" fmla="*/ 562163 w 1218296"/>
              <a:gd name="connsiteY311" fmla="*/ 415233 h 628951"/>
              <a:gd name="connsiteX312" fmla="*/ 562912 w 1218296"/>
              <a:gd name="connsiteY312" fmla="*/ 414170 h 628951"/>
              <a:gd name="connsiteX313" fmla="*/ 563661 w 1218296"/>
              <a:gd name="connsiteY313" fmla="*/ 413058 h 628951"/>
              <a:gd name="connsiteX314" fmla="*/ 564334 w 1218296"/>
              <a:gd name="connsiteY314" fmla="*/ 411930 h 628951"/>
              <a:gd name="connsiteX315" fmla="*/ 565083 w 1218296"/>
              <a:gd name="connsiteY315" fmla="*/ 411030 h 628951"/>
              <a:gd name="connsiteX316" fmla="*/ 566056 w 1218296"/>
              <a:gd name="connsiteY316" fmla="*/ 410066 h 628951"/>
              <a:gd name="connsiteX317" fmla="*/ 567104 w 1218296"/>
              <a:gd name="connsiteY317" fmla="*/ 409379 h 628951"/>
              <a:gd name="connsiteX318" fmla="*/ 568226 w 1218296"/>
              <a:gd name="connsiteY318" fmla="*/ 408643 h 628951"/>
              <a:gd name="connsiteX319" fmla="*/ 569873 w 1218296"/>
              <a:gd name="connsiteY319" fmla="*/ 408414 h 628951"/>
              <a:gd name="connsiteX320" fmla="*/ 571370 w 1218296"/>
              <a:gd name="connsiteY320" fmla="*/ 408038 h 628951"/>
              <a:gd name="connsiteX321" fmla="*/ 572868 w 1218296"/>
              <a:gd name="connsiteY321" fmla="*/ 407662 h 628951"/>
              <a:gd name="connsiteX322" fmla="*/ 574140 w 1218296"/>
              <a:gd name="connsiteY322" fmla="*/ 407139 h 628951"/>
              <a:gd name="connsiteX323" fmla="*/ 575262 w 1218296"/>
              <a:gd name="connsiteY323" fmla="*/ 406387 h 628951"/>
              <a:gd name="connsiteX324" fmla="*/ 576161 w 1218296"/>
              <a:gd name="connsiteY324" fmla="*/ 405487 h 628951"/>
              <a:gd name="connsiteX325" fmla="*/ 576760 w 1218296"/>
              <a:gd name="connsiteY325" fmla="*/ 404228 h 628951"/>
              <a:gd name="connsiteX326" fmla="*/ 577509 w 1218296"/>
              <a:gd name="connsiteY326" fmla="*/ 403100 h 628951"/>
              <a:gd name="connsiteX327" fmla="*/ 578406 w 1218296"/>
              <a:gd name="connsiteY327" fmla="*/ 402201 h 628951"/>
              <a:gd name="connsiteX328" fmla="*/ 579306 w 1218296"/>
              <a:gd name="connsiteY328" fmla="*/ 401236 h 628951"/>
              <a:gd name="connsiteX329" fmla="*/ 580578 w 1218296"/>
              <a:gd name="connsiteY329" fmla="*/ 400696 h 628951"/>
              <a:gd name="connsiteX330" fmla="*/ 582162 w 1218296"/>
              <a:gd name="connsiteY330" fmla="*/ 400647 h 628951"/>
              <a:gd name="connsiteX331" fmla="*/ 583572 w 1218296"/>
              <a:gd name="connsiteY331" fmla="*/ 400860 h 628951"/>
              <a:gd name="connsiteX332" fmla="*/ 585442 w 1218296"/>
              <a:gd name="connsiteY332" fmla="*/ 400860 h 628951"/>
              <a:gd name="connsiteX333" fmla="*/ 586490 w 1218296"/>
              <a:gd name="connsiteY333" fmla="*/ 400108 h 628951"/>
              <a:gd name="connsiteX334" fmla="*/ 587614 w 1218296"/>
              <a:gd name="connsiteY334" fmla="*/ 399437 h 628951"/>
              <a:gd name="connsiteX335" fmla="*/ 588587 w 1218296"/>
              <a:gd name="connsiteY335" fmla="*/ 398456 h 628951"/>
              <a:gd name="connsiteX336" fmla="*/ 589635 w 1218296"/>
              <a:gd name="connsiteY336" fmla="*/ 397786 h 628951"/>
              <a:gd name="connsiteX337" fmla="*/ 590756 w 1218296"/>
              <a:gd name="connsiteY337" fmla="*/ 397034 h 628951"/>
              <a:gd name="connsiteX338" fmla="*/ 592030 w 1218296"/>
              <a:gd name="connsiteY338" fmla="*/ 396445 h 628951"/>
              <a:gd name="connsiteX339" fmla="*/ 593750 w 1218296"/>
              <a:gd name="connsiteY339" fmla="*/ 396282 h 628951"/>
              <a:gd name="connsiteX340" fmla="*/ 595173 w 1218296"/>
              <a:gd name="connsiteY340" fmla="*/ 396282 h 628951"/>
              <a:gd name="connsiteX341" fmla="*/ 596895 w 1218296"/>
              <a:gd name="connsiteY341" fmla="*/ 396445 h 628951"/>
              <a:gd name="connsiteX342" fmla="*/ 597943 w 1218296"/>
              <a:gd name="connsiteY342" fmla="*/ 397181 h 628951"/>
              <a:gd name="connsiteX343" fmla="*/ 598916 w 1218296"/>
              <a:gd name="connsiteY343" fmla="*/ 398162 h 628951"/>
              <a:gd name="connsiteX344" fmla="*/ 599066 w 1218296"/>
              <a:gd name="connsiteY344" fmla="*/ 398456 h 628951"/>
              <a:gd name="connsiteX345" fmla="*/ 599441 w 1218296"/>
              <a:gd name="connsiteY345" fmla="*/ 399208 h 628951"/>
              <a:gd name="connsiteX346" fmla="*/ 599964 w 1218296"/>
              <a:gd name="connsiteY346" fmla="*/ 400549 h 628951"/>
              <a:gd name="connsiteX347" fmla="*/ 600562 w 1218296"/>
              <a:gd name="connsiteY347" fmla="*/ 401825 h 628951"/>
              <a:gd name="connsiteX348" fmla="*/ 601087 w 1218296"/>
              <a:gd name="connsiteY348" fmla="*/ 403100 h 628951"/>
              <a:gd name="connsiteX349" fmla="*/ 601686 w 1218296"/>
              <a:gd name="connsiteY349" fmla="*/ 404375 h 628951"/>
              <a:gd name="connsiteX350" fmla="*/ 602809 w 1218296"/>
              <a:gd name="connsiteY350" fmla="*/ 405128 h 628951"/>
              <a:gd name="connsiteX351" fmla="*/ 603857 w 1218296"/>
              <a:gd name="connsiteY351" fmla="*/ 405863 h 628951"/>
              <a:gd name="connsiteX352" fmla="*/ 604979 w 1218296"/>
              <a:gd name="connsiteY352" fmla="*/ 406616 h 628951"/>
              <a:gd name="connsiteX353" fmla="*/ 605451 w 1218296"/>
              <a:gd name="connsiteY353" fmla="*/ 406812 h 628951"/>
              <a:gd name="connsiteX354" fmla="*/ 606102 w 1218296"/>
              <a:gd name="connsiteY354" fmla="*/ 407139 h 628951"/>
              <a:gd name="connsiteX355" fmla="*/ 607374 w 1218296"/>
              <a:gd name="connsiteY355" fmla="*/ 407662 h 628951"/>
              <a:gd name="connsiteX356" fmla="*/ 608872 w 1218296"/>
              <a:gd name="connsiteY356" fmla="*/ 408038 h 628951"/>
              <a:gd name="connsiteX357" fmla="*/ 610370 w 1218296"/>
              <a:gd name="connsiteY357" fmla="*/ 408414 h 628951"/>
              <a:gd name="connsiteX358" fmla="*/ 612016 w 1218296"/>
              <a:gd name="connsiteY358" fmla="*/ 408643 h 628951"/>
              <a:gd name="connsiteX359" fmla="*/ 613513 w 1218296"/>
              <a:gd name="connsiteY359" fmla="*/ 408267 h 628951"/>
              <a:gd name="connsiteX360" fmla="*/ 614785 w 1218296"/>
              <a:gd name="connsiteY360" fmla="*/ 407662 h 628951"/>
              <a:gd name="connsiteX361" fmla="*/ 616058 w 1218296"/>
              <a:gd name="connsiteY361" fmla="*/ 407139 h 628951"/>
              <a:gd name="connsiteX362" fmla="*/ 617180 w 1218296"/>
              <a:gd name="connsiteY362" fmla="*/ 406616 h 628951"/>
              <a:gd name="connsiteX363" fmla="*/ 618078 w 1218296"/>
              <a:gd name="connsiteY363" fmla="*/ 405487 h 628951"/>
              <a:gd name="connsiteX364" fmla="*/ 618827 w 1218296"/>
              <a:gd name="connsiteY364" fmla="*/ 404752 h 628951"/>
              <a:gd name="connsiteX365" fmla="*/ 619576 w 1218296"/>
              <a:gd name="connsiteY365" fmla="*/ 403623 h 628951"/>
              <a:gd name="connsiteX366" fmla="*/ 620324 w 1218296"/>
              <a:gd name="connsiteY366" fmla="*/ 402577 h 628951"/>
              <a:gd name="connsiteX367" fmla="*/ 621072 w 1218296"/>
              <a:gd name="connsiteY367" fmla="*/ 401448 h 628951"/>
              <a:gd name="connsiteX368" fmla="*/ 621821 w 1218296"/>
              <a:gd name="connsiteY368" fmla="*/ 400337 h 628951"/>
              <a:gd name="connsiteX369" fmla="*/ 622869 w 1218296"/>
              <a:gd name="connsiteY369" fmla="*/ 399584 h 628951"/>
              <a:gd name="connsiteX370" fmla="*/ 623842 w 1218296"/>
              <a:gd name="connsiteY370" fmla="*/ 398685 h 628951"/>
              <a:gd name="connsiteX371" fmla="*/ 624965 w 1218296"/>
              <a:gd name="connsiteY371" fmla="*/ 397933 h 628951"/>
              <a:gd name="connsiteX372" fmla="*/ 626013 w 1218296"/>
              <a:gd name="connsiteY372" fmla="*/ 397181 h 628951"/>
              <a:gd name="connsiteX373" fmla="*/ 627136 w 1218296"/>
              <a:gd name="connsiteY373" fmla="*/ 396445 h 628951"/>
              <a:gd name="connsiteX374" fmla="*/ 628409 w 1218296"/>
              <a:gd name="connsiteY374" fmla="*/ 395906 h 628951"/>
              <a:gd name="connsiteX375" fmla="*/ 629530 w 1218296"/>
              <a:gd name="connsiteY375" fmla="*/ 395170 h 628951"/>
              <a:gd name="connsiteX376" fmla="*/ 630279 w 1218296"/>
              <a:gd name="connsiteY376" fmla="*/ 394646 h 628951"/>
              <a:gd name="connsiteX377" fmla="*/ 631551 w 1218296"/>
              <a:gd name="connsiteY377" fmla="*/ 394042 h 628951"/>
              <a:gd name="connsiteX378" fmla="*/ 633049 w 1218296"/>
              <a:gd name="connsiteY378" fmla="*/ 393665 h 628951"/>
              <a:gd name="connsiteX379" fmla="*/ 634321 w 1218296"/>
              <a:gd name="connsiteY379" fmla="*/ 393142 h 628951"/>
              <a:gd name="connsiteX380" fmla="*/ 635668 w 1218296"/>
              <a:gd name="connsiteY380" fmla="*/ 392766 h 628951"/>
              <a:gd name="connsiteX381" fmla="*/ 637091 w 1218296"/>
              <a:gd name="connsiteY381" fmla="*/ 392390 h 628951"/>
              <a:gd name="connsiteX382" fmla="*/ 638589 w 1218296"/>
              <a:gd name="connsiteY382" fmla="*/ 392014 h 628951"/>
              <a:gd name="connsiteX383" fmla="*/ 639861 w 1218296"/>
              <a:gd name="connsiteY383" fmla="*/ 391491 h 628951"/>
              <a:gd name="connsiteX384" fmla="*/ 641208 w 1218296"/>
              <a:gd name="connsiteY384" fmla="*/ 390902 h 628951"/>
              <a:gd name="connsiteX385" fmla="*/ 642480 w 1218296"/>
              <a:gd name="connsiteY385" fmla="*/ 390379 h 628951"/>
              <a:gd name="connsiteX386" fmla="*/ 643753 w 1218296"/>
              <a:gd name="connsiteY386" fmla="*/ 389855 h 628951"/>
              <a:gd name="connsiteX387" fmla="*/ 645250 w 1218296"/>
              <a:gd name="connsiteY387" fmla="*/ 389479 h 628951"/>
              <a:gd name="connsiteX388" fmla="*/ 647121 w 1218296"/>
              <a:gd name="connsiteY388" fmla="*/ 389479 h 628951"/>
              <a:gd name="connsiteX389" fmla="*/ 648918 w 1218296"/>
              <a:gd name="connsiteY389" fmla="*/ 389479 h 628951"/>
              <a:gd name="connsiteX390" fmla="*/ 650564 w 1218296"/>
              <a:gd name="connsiteY390" fmla="*/ 389627 h 628951"/>
              <a:gd name="connsiteX391" fmla="*/ 652062 w 1218296"/>
              <a:gd name="connsiteY391" fmla="*/ 390003 h 628951"/>
              <a:gd name="connsiteX392" fmla="*/ 653558 w 1218296"/>
              <a:gd name="connsiteY392" fmla="*/ 390232 h 628951"/>
              <a:gd name="connsiteX393" fmla="*/ 655205 w 1218296"/>
              <a:gd name="connsiteY393" fmla="*/ 390379 h 628951"/>
              <a:gd name="connsiteX394" fmla="*/ 656852 w 1218296"/>
              <a:gd name="connsiteY394" fmla="*/ 390591 h 628951"/>
              <a:gd name="connsiteX395" fmla="*/ 657267 w 1218296"/>
              <a:gd name="connsiteY395" fmla="*/ 390640 h 628951"/>
              <a:gd name="connsiteX396" fmla="*/ 658573 w 1218296"/>
              <a:gd name="connsiteY396" fmla="*/ 390755 h 628951"/>
              <a:gd name="connsiteX397" fmla="*/ 660222 w 1218296"/>
              <a:gd name="connsiteY397" fmla="*/ 390902 h 628951"/>
              <a:gd name="connsiteX398" fmla="*/ 661642 w 1218296"/>
              <a:gd name="connsiteY398" fmla="*/ 390902 h 628951"/>
              <a:gd name="connsiteX399" fmla="*/ 663364 w 1218296"/>
              <a:gd name="connsiteY399" fmla="*/ 390755 h 628951"/>
              <a:gd name="connsiteX400" fmla="*/ 664787 w 1218296"/>
              <a:gd name="connsiteY400" fmla="*/ 390379 h 628951"/>
              <a:gd name="connsiteX401" fmla="*/ 665910 w 1218296"/>
              <a:gd name="connsiteY401" fmla="*/ 389627 h 628951"/>
              <a:gd name="connsiteX402" fmla="*/ 666883 w 1218296"/>
              <a:gd name="connsiteY402" fmla="*/ 388727 h 628951"/>
              <a:gd name="connsiteX403" fmla="*/ 667781 w 1218296"/>
              <a:gd name="connsiteY403" fmla="*/ 387828 h 628951"/>
              <a:gd name="connsiteX404" fmla="*/ 668904 w 1218296"/>
              <a:gd name="connsiteY404" fmla="*/ 387076 h 628951"/>
              <a:gd name="connsiteX405" fmla="*/ 670176 w 1218296"/>
              <a:gd name="connsiteY405" fmla="*/ 386487 h 628951"/>
              <a:gd name="connsiteX406" fmla="*/ 670626 w 1218296"/>
              <a:gd name="connsiteY406" fmla="*/ 386275 h 628951"/>
              <a:gd name="connsiteX407" fmla="*/ 671300 w 1218296"/>
              <a:gd name="connsiteY407" fmla="*/ 385964 h 628951"/>
              <a:gd name="connsiteX408" fmla="*/ 672796 w 1218296"/>
              <a:gd name="connsiteY408" fmla="*/ 385588 h 628951"/>
              <a:gd name="connsiteX409" fmla="*/ 674218 w 1218296"/>
              <a:gd name="connsiteY409" fmla="*/ 385212 h 628951"/>
              <a:gd name="connsiteX410" fmla="*/ 675865 w 1218296"/>
              <a:gd name="connsiteY410" fmla="*/ 385065 h 628951"/>
              <a:gd name="connsiteX411" fmla="*/ 677587 w 1218296"/>
              <a:gd name="connsiteY411" fmla="*/ 384836 h 628951"/>
              <a:gd name="connsiteX412" fmla="*/ 679384 w 1218296"/>
              <a:gd name="connsiteY412" fmla="*/ 384836 h 628951"/>
              <a:gd name="connsiteX413" fmla="*/ 681105 w 1218296"/>
              <a:gd name="connsiteY413" fmla="*/ 384689 h 628951"/>
              <a:gd name="connsiteX414" fmla="*/ 682752 w 1218296"/>
              <a:gd name="connsiteY414" fmla="*/ 384836 h 628951"/>
              <a:gd name="connsiteX415" fmla="*/ 684547 w 1218296"/>
              <a:gd name="connsiteY415" fmla="*/ 384836 h 628951"/>
              <a:gd name="connsiteX416" fmla="*/ 686045 w 1218296"/>
              <a:gd name="connsiteY416" fmla="*/ 385212 h 628951"/>
              <a:gd name="connsiteX417" fmla="*/ 687541 w 1218296"/>
              <a:gd name="connsiteY417" fmla="*/ 385588 h 628951"/>
              <a:gd name="connsiteX418" fmla="*/ 688815 w 1218296"/>
              <a:gd name="connsiteY418" fmla="*/ 386177 h 628951"/>
              <a:gd name="connsiteX419" fmla="*/ 689969 w 1218296"/>
              <a:gd name="connsiteY419" fmla="*/ 386732 h 628951"/>
              <a:gd name="connsiteX420" fmla="*/ 691060 w 1218296"/>
              <a:gd name="connsiteY420" fmla="*/ 387452 h 628951"/>
              <a:gd name="connsiteX421" fmla="*/ 692183 w 1218296"/>
              <a:gd name="connsiteY421" fmla="*/ 388204 h 628951"/>
              <a:gd name="connsiteX422" fmla="*/ 693231 w 1218296"/>
              <a:gd name="connsiteY422" fmla="*/ 388956 h 628951"/>
              <a:gd name="connsiteX423" fmla="*/ 694204 w 1218296"/>
              <a:gd name="connsiteY423" fmla="*/ 389855 h 628951"/>
              <a:gd name="connsiteX424" fmla="*/ 695102 w 1218296"/>
              <a:gd name="connsiteY424" fmla="*/ 390755 h 628951"/>
              <a:gd name="connsiteX425" fmla="*/ 695774 w 1218296"/>
              <a:gd name="connsiteY425" fmla="*/ 391196 h 628951"/>
              <a:gd name="connsiteX426" fmla="*/ 696673 w 1218296"/>
              <a:gd name="connsiteY426" fmla="*/ 391801 h 628951"/>
              <a:gd name="connsiteX427" fmla="*/ 697347 w 1218296"/>
              <a:gd name="connsiteY427" fmla="*/ 392243 h 628951"/>
              <a:gd name="connsiteX428" fmla="*/ 698261 w 1218296"/>
              <a:gd name="connsiteY428" fmla="*/ 393159 h 628951"/>
              <a:gd name="connsiteX429" fmla="*/ 698694 w 1218296"/>
              <a:gd name="connsiteY429" fmla="*/ 393437 h 628951"/>
              <a:gd name="connsiteX430" fmla="*/ 699368 w 1218296"/>
              <a:gd name="connsiteY430" fmla="*/ 393894 h 628951"/>
              <a:gd name="connsiteX431" fmla="*/ 700491 w 1218296"/>
              <a:gd name="connsiteY431" fmla="*/ 394646 h 628951"/>
              <a:gd name="connsiteX432" fmla="*/ 701240 w 1218296"/>
              <a:gd name="connsiteY432" fmla="*/ 395170 h 628951"/>
              <a:gd name="connsiteX433" fmla="*/ 701490 w 1218296"/>
              <a:gd name="connsiteY433" fmla="*/ 395284 h 628951"/>
              <a:gd name="connsiteX434" fmla="*/ 702663 w 1218296"/>
              <a:gd name="connsiteY434" fmla="*/ 396069 h 628951"/>
              <a:gd name="connsiteX435" fmla="*/ 703785 w 1218296"/>
              <a:gd name="connsiteY435" fmla="*/ 396658 h 628951"/>
              <a:gd name="connsiteX436" fmla="*/ 705282 w 1218296"/>
              <a:gd name="connsiteY436" fmla="*/ 397034 h 628951"/>
              <a:gd name="connsiteX437" fmla="*/ 706554 w 1218296"/>
              <a:gd name="connsiteY437" fmla="*/ 397557 h 628951"/>
              <a:gd name="connsiteX438" fmla="*/ 707827 w 1218296"/>
              <a:gd name="connsiteY438" fmla="*/ 398162 h 628951"/>
              <a:gd name="connsiteX439" fmla="*/ 709100 w 1218296"/>
              <a:gd name="connsiteY439" fmla="*/ 398456 h 628951"/>
              <a:gd name="connsiteX440" fmla="*/ 710596 w 1218296"/>
              <a:gd name="connsiteY440" fmla="*/ 398832 h 628951"/>
              <a:gd name="connsiteX441" fmla="*/ 711345 w 1218296"/>
              <a:gd name="connsiteY441" fmla="*/ 399208 h 628951"/>
              <a:gd name="connsiteX442" fmla="*/ 713216 w 1218296"/>
              <a:gd name="connsiteY442" fmla="*/ 399208 h 628951"/>
              <a:gd name="connsiteX443" fmla="*/ 714489 w 1218296"/>
              <a:gd name="connsiteY443" fmla="*/ 398685 h 628951"/>
              <a:gd name="connsiteX444" fmla="*/ 715612 w 1218296"/>
              <a:gd name="connsiteY444" fmla="*/ 397933 h 628951"/>
              <a:gd name="connsiteX445" fmla="*/ 716884 w 1218296"/>
              <a:gd name="connsiteY445" fmla="*/ 397410 h 628951"/>
              <a:gd name="connsiteX446" fmla="*/ 718157 w 1218296"/>
              <a:gd name="connsiteY446" fmla="*/ 396805 h 628951"/>
              <a:gd name="connsiteX447" fmla="*/ 719878 w 1218296"/>
              <a:gd name="connsiteY447" fmla="*/ 396658 h 628951"/>
              <a:gd name="connsiteX448" fmla="*/ 721525 w 1218296"/>
              <a:gd name="connsiteY448" fmla="*/ 396805 h 628951"/>
              <a:gd name="connsiteX449" fmla="*/ 723172 w 1218296"/>
              <a:gd name="connsiteY449" fmla="*/ 397034 h 628951"/>
              <a:gd name="connsiteX450" fmla="*/ 724818 w 1218296"/>
              <a:gd name="connsiteY450" fmla="*/ 397181 h 628951"/>
              <a:gd name="connsiteX451" fmla="*/ 726465 w 1218296"/>
              <a:gd name="connsiteY451" fmla="*/ 397410 h 628951"/>
              <a:gd name="connsiteX452" fmla="*/ 727812 w 1218296"/>
              <a:gd name="connsiteY452" fmla="*/ 397786 h 628951"/>
              <a:gd name="connsiteX453" fmla="*/ 729460 w 1218296"/>
              <a:gd name="connsiteY453" fmla="*/ 397933 h 628951"/>
              <a:gd name="connsiteX454" fmla="*/ 730732 w 1218296"/>
              <a:gd name="connsiteY454" fmla="*/ 398456 h 628951"/>
              <a:gd name="connsiteX455" fmla="*/ 732603 w 1218296"/>
              <a:gd name="connsiteY455" fmla="*/ 398456 h 628951"/>
              <a:gd name="connsiteX456" fmla="*/ 734250 w 1218296"/>
              <a:gd name="connsiteY456" fmla="*/ 398309 h 628951"/>
              <a:gd name="connsiteX457" fmla="*/ 735897 w 1218296"/>
              <a:gd name="connsiteY457" fmla="*/ 398162 h 628951"/>
              <a:gd name="connsiteX458" fmla="*/ 737169 w 1218296"/>
              <a:gd name="connsiteY458" fmla="*/ 397557 h 628951"/>
              <a:gd name="connsiteX459" fmla="*/ 738142 w 1218296"/>
              <a:gd name="connsiteY459" fmla="*/ 396658 h 628951"/>
              <a:gd name="connsiteX460" fmla="*/ 739041 w 1218296"/>
              <a:gd name="connsiteY460" fmla="*/ 395693 h 628951"/>
              <a:gd name="connsiteX461" fmla="*/ 739789 w 1218296"/>
              <a:gd name="connsiteY461" fmla="*/ 394646 h 628951"/>
              <a:gd name="connsiteX462" fmla="*/ 740538 w 1218296"/>
              <a:gd name="connsiteY462" fmla="*/ 393665 h 628951"/>
              <a:gd name="connsiteX463" fmla="*/ 741436 w 1218296"/>
              <a:gd name="connsiteY463" fmla="*/ 392766 h 628951"/>
              <a:gd name="connsiteX464" fmla="*/ 742185 w 1218296"/>
              <a:gd name="connsiteY464" fmla="*/ 391654 h 628951"/>
              <a:gd name="connsiteX465" fmla="*/ 743457 w 1218296"/>
              <a:gd name="connsiteY465" fmla="*/ 391131 h 628951"/>
              <a:gd name="connsiteX466" fmla="*/ 744804 w 1218296"/>
              <a:gd name="connsiteY466" fmla="*/ 390591 h 628951"/>
              <a:gd name="connsiteX467" fmla="*/ 746451 w 1218296"/>
              <a:gd name="connsiteY467" fmla="*/ 390591 h 628951"/>
              <a:gd name="connsiteX468" fmla="*/ 746900 w 1218296"/>
              <a:gd name="connsiteY468" fmla="*/ 390673 h 628951"/>
              <a:gd name="connsiteX469" fmla="*/ 747360 w 1218296"/>
              <a:gd name="connsiteY469" fmla="*/ 390706 h 628951"/>
              <a:gd name="connsiteX470" fmla="*/ 748098 w 1218296"/>
              <a:gd name="connsiteY470" fmla="*/ 390755 h 628951"/>
              <a:gd name="connsiteX471" fmla="*/ 749745 w 1218296"/>
              <a:gd name="connsiteY471" fmla="*/ 390902 h 628951"/>
              <a:gd name="connsiteX472" fmla="*/ 750552 w 1218296"/>
              <a:gd name="connsiteY472" fmla="*/ 391033 h 628951"/>
              <a:gd name="connsiteX473" fmla="*/ 751092 w 1218296"/>
              <a:gd name="connsiteY473" fmla="*/ 391131 h 628951"/>
              <a:gd name="connsiteX474" fmla="*/ 751391 w 1218296"/>
              <a:gd name="connsiteY474" fmla="*/ 391131 h 628951"/>
              <a:gd name="connsiteX475" fmla="*/ 751541 w 1218296"/>
              <a:gd name="connsiteY475" fmla="*/ 391131 h 628951"/>
              <a:gd name="connsiteX476" fmla="*/ 753263 w 1218296"/>
              <a:gd name="connsiteY476" fmla="*/ 391131 h 628951"/>
              <a:gd name="connsiteX477" fmla="*/ 754910 w 1218296"/>
              <a:gd name="connsiteY477" fmla="*/ 390902 h 628951"/>
              <a:gd name="connsiteX478" fmla="*/ 756781 w 1218296"/>
              <a:gd name="connsiteY478" fmla="*/ 390902 h 628951"/>
              <a:gd name="connsiteX479" fmla="*/ 758278 w 1218296"/>
              <a:gd name="connsiteY479" fmla="*/ 390591 h 628951"/>
              <a:gd name="connsiteX480" fmla="*/ 759700 w 1218296"/>
              <a:gd name="connsiteY480" fmla="*/ 390232 h 628951"/>
              <a:gd name="connsiteX481" fmla="*/ 760823 w 1218296"/>
              <a:gd name="connsiteY481" fmla="*/ 389479 h 628951"/>
              <a:gd name="connsiteX482" fmla="*/ 761945 w 1218296"/>
              <a:gd name="connsiteY482" fmla="*/ 388727 h 628951"/>
              <a:gd name="connsiteX483" fmla="*/ 762844 w 1218296"/>
              <a:gd name="connsiteY483" fmla="*/ 387828 h 628951"/>
              <a:gd name="connsiteX484" fmla="*/ 763593 w 1218296"/>
              <a:gd name="connsiteY484" fmla="*/ 386863 h 628951"/>
              <a:gd name="connsiteX485" fmla="*/ 764341 w 1218296"/>
              <a:gd name="connsiteY485" fmla="*/ 385800 h 628951"/>
              <a:gd name="connsiteX486" fmla="*/ 765089 w 1218296"/>
              <a:gd name="connsiteY486" fmla="*/ 384689 h 628951"/>
              <a:gd name="connsiteX487" fmla="*/ 765988 w 1218296"/>
              <a:gd name="connsiteY487" fmla="*/ 383789 h 628951"/>
              <a:gd name="connsiteX488" fmla="*/ 767335 w 1218296"/>
              <a:gd name="connsiteY488" fmla="*/ 383184 h 628951"/>
              <a:gd name="connsiteX489" fmla="*/ 768757 w 1218296"/>
              <a:gd name="connsiteY489" fmla="*/ 382808 h 628951"/>
              <a:gd name="connsiteX490" fmla="*/ 770254 w 1218296"/>
              <a:gd name="connsiteY490" fmla="*/ 382432 h 628951"/>
              <a:gd name="connsiteX491" fmla="*/ 771901 w 1218296"/>
              <a:gd name="connsiteY491" fmla="*/ 382285 h 628951"/>
              <a:gd name="connsiteX492" fmla="*/ 773772 w 1218296"/>
              <a:gd name="connsiteY492" fmla="*/ 382285 h 628951"/>
              <a:gd name="connsiteX493" fmla="*/ 775419 w 1218296"/>
              <a:gd name="connsiteY493" fmla="*/ 382072 h 628951"/>
              <a:gd name="connsiteX494" fmla="*/ 776542 w 1218296"/>
              <a:gd name="connsiteY494" fmla="*/ 382072 h 628951"/>
              <a:gd name="connsiteX495" fmla="*/ 778413 w 1218296"/>
              <a:gd name="connsiteY495" fmla="*/ 382072 h 628951"/>
              <a:gd name="connsiteX496" fmla="*/ 780210 w 1218296"/>
              <a:gd name="connsiteY496" fmla="*/ 382072 h 628951"/>
              <a:gd name="connsiteX497" fmla="*/ 782081 w 1218296"/>
              <a:gd name="connsiteY497" fmla="*/ 382072 h 628951"/>
              <a:gd name="connsiteX498" fmla="*/ 783728 w 1218296"/>
              <a:gd name="connsiteY498" fmla="*/ 382072 h 628951"/>
              <a:gd name="connsiteX499" fmla="*/ 785225 w 1218296"/>
              <a:gd name="connsiteY499" fmla="*/ 381762 h 628951"/>
              <a:gd name="connsiteX500" fmla="*/ 786348 w 1218296"/>
              <a:gd name="connsiteY500" fmla="*/ 381026 h 628951"/>
              <a:gd name="connsiteX501" fmla="*/ 787620 w 1218296"/>
              <a:gd name="connsiteY501" fmla="*/ 380421 h 628951"/>
              <a:gd name="connsiteX502" fmla="*/ 789117 w 1218296"/>
              <a:gd name="connsiteY502" fmla="*/ 380045 h 628951"/>
              <a:gd name="connsiteX503" fmla="*/ 790539 w 1218296"/>
              <a:gd name="connsiteY503" fmla="*/ 379669 h 628951"/>
              <a:gd name="connsiteX504" fmla="*/ 792411 w 1218296"/>
              <a:gd name="connsiteY504" fmla="*/ 379669 h 628951"/>
              <a:gd name="connsiteX505" fmla="*/ 793908 w 1218296"/>
              <a:gd name="connsiteY505" fmla="*/ 380045 h 628951"/>
              <a:gd name="connsiteX506" fmla="*/ 795031 w 1218296"/>
              <a:gd name="connsiteY506" fmla="*/ 380797 h 628951"/>
              <a:gd name="connsiteX507" fmla="*/ 796303 w 1218296"/>
              <a:gd name="connsiteY507" fmla="*/ 381386 h 628951"/>
              <a:gd name="connsiteX508" fmla="*/ 797426 w 1218296"/>
              <a:gd name="connsiteY508" fmla="*/ 382072 h 628951"/>
              <a:gd name="connsiteX509" fmla="*/ 798474 w 1218296"/>
              <a:gd name="connsiteY509" fmla="*/ 382808 h 628951"/>
              <a:gd name="connsiteX510" fmla="*/ 799447 w 1218296"/>
              <a:gd name="connsiteY510" fmla="*/ 383789 h 628951"/>
              <a:gd name="connsiteX511" fmla="*/ 800569 w 1218296"/>
              <a:gd name="connsiteY511" fmla="*/ 384541 h 628951"/>
              <a:gd name="connsiteX512" fmla="*/ 801129 w 1218296"/>
              <a:gd name="connsiteY512" fmla="*/ 384836 h 628951"/>
              <a:gd name="connsiteX513" fmla="*/ 801393 w 1218296"/>
              <a:gd name="connsiteY513" fmla="*/ 384983 h 628951"/>
              <a:gd name="connsiteX514" fmla="*/ 801657 w 1218296"/>
              <a:gd name="connsiteY514" fmla="*/ 385065 h 628951"/>
              <a:gd name="connsiteX515" fmla="*/ 803115 w 1218296"/>
              <a:gd name="connsiteY515" fmla="*/ 385065 h 628951"/>
              <a:gd name="connsiteX516" fmla="*/ 804387 w 1218296"/>
              <a:gd name="connsiteY516" fmla="*/ 384541 h 628951"/>
              <a:gd name="connsiteX517" fmla="*/ 805360 w 1218296"/>
              <a:gd name="connsiteY517" fmla="*/ 384100 h 628951"/>
              <a:gd name="connsiteX518" fmla="*/ 805734 w 1218296"/>
              <a:gd name="connsiteY518" fmla="*/ 383936 h 628951"/>
              <a:gd name="connsiteX519" fmla="*/ 806858 w 1218296"/>
              <a:gd name="connsiteY519" fmla="*/ 383184 h 628951"/>
              <a:gd name="connsiteX520" fmla="*/ 807905 w 1218296"/>
              <a:gd name="connsiteY520" fmla="*/ 382432 h 628951"/>
              <a:gd name="connsiteX521" fmla="*/ 809252 w 1218296"/>
              <a:gd name="connsiteY521" fmla="*/ 381909 h 628951"/>
              <a:gd name="connsiteX522" fmla="*/ 810525 w 1218296"/>
              <a:gd name="connsiteY522" fmla="*/ 381386 h 628951"/>
              <a:gd name="connsiteX523" fmla="*/ 812022 w 1218296"/>
              <a:gd name="connsiteY523" fmla="*/ 381026 h 628951"/>
              <a:gd name="connsiteX524" fmla="*/ 813294 w 1218296"/>
              <a:gd name="connsiteY524" fmla="*/ 380421 h 628951"/>
              <a:gd name="connsiteX525" fmla="*/ 814567 w 1218296"/>
              <a:gd name="connsiteY525" fmla="*/ 379898 h 628951"/>
              <a:gd name="connsiteX526" fmla="*/ 815518 w 1218296"/>
              <a:gd name="connsiteY526" fmla="*/ 379472 h 628951"/>
              <a:gd name="connsiteX527" fmla="*/ 815840 w 1218296"/>
              <a:gd name="connsiteY527" fmla="*/ 379293 h 628951"/>
              <a:gd name="connsiteX528" fmla="*/ 817337 w 1218296"/>
              <a:gd name="connsiteY528" fmla="*/ 378998 h 628951"/>
              <a:gd name="connsiteX529" fmla="*/ 818834 w 1218296"/>
              <a:gd name="connsiteY529" fmla="*/ 378622 h 628951"/>
              <a:gd name="connsiteX530" fmla="*/ 820331 w 1218296"/>
              <a:gd name="connsiteY530" fmla="*/ 378393 h 628951"/>
              <a:gd name="connsiteX531" fmla="*/ 821753 w 1218296"/>
              <a:gd name="connsiteY531" fmla="*/ 378017 h 628951"/>
              <a:gd name="connsiteX532" fmla="*/ 823475 w 1218296"/>
              <a:gd name="connsiteY532" fmla="*/ 377870 h 628951"/>
              <a:gd name="connsiteX533" fmla="*/ 825122 w 1218296"/>
              <a:gd name="connsiteY533" fmla="*/ 377657 h 628951"/>
              <a:gd name="connsiteX534" fmla="*/ 826768 w 1218296"/>
              <a:gd name="connsiteY534" fmla="*/ 377494 h 628951"/>
              <a:gd name="connsiteX535" fmla="*/ 828415 w 1218296"/>
              <a:gd name="connsiteY535" fmla="*/ 377347 h 628951"/>
              <a:gd name="connsiteX536" fmla="*/ 830062 w 1218296"/>
              <a:gd name="connsiteY536" fmla="*/ 377118 h 628951"/>
              <a:gd name="connsiteX537" fmla="*/ 831558 w 1218296"/>
              <a:gd name="connsiteY537" fmla="*/ 376758 h 628951"/>
              <a:gd name="connsiteX538" fmla="*/ 833056 w 1218296"/>
              <a:gd name="connsiteY538" fmla="*/ 376382 h 628951"/>
              <a:gd name="connsiteX539" fmla="*/ 834179 w 1218296"/>
              <a:gd name="connsiteY539" fmla="*/ 375630 h 628951"/>
              <a:gd name="connsiteX540" fmla="*/ 835451 w 1218296"/>
              <a:gd name="connsiteY540" fmla="*/ 375107 h 628951"/>
              <a:gd name="connsiteX541" fmla="*/ 836349 w 1218296"/>
              <a:gd name="connsiteY541" fmla="*/ 374354 h 628951"/>
              <a:gd name="connsiteX542" fmla="*/ 837472 w 1218296"/>
              <a:gd name="connsiteY542" fmla="*/ 373602 h 628951"/>
              <a:gd name="connsiteX543" fmla="*/ 838370 w 1218296"/>
              <a:gd name="connsiteY543" fmla="*/ 372932 h 628951"/>
              <a:gd name="connsiteX544" fmla="*/ 839493 w 1218296"/>
              <a:gd name="connsiteY544" fmla="*/ 372180 h 628951"/>
              <a:gd name="connsiteX545" fmla="*/ 840391 w 1218296"/>
              <a:gd name="connsiteY545" fmla="*/ 371215 h 628951"/>
              <a:gd name="connsiteX546" fmla="*/ 841365 w 1218296"/>
              <a:gd name="connsiteY546" fmla="*/ 370316 h 628951"/>
              <a:gd name="connsiteX547" fmla="*/ 842263 w 1218296"/>
              <a:gd name="connsiteY547" fmla="*/ 369416 h 628951"/>
              <a:gd name="connsiteX548" fmla="*/ 843161 w 1218296"/>
              <a:gd name="connsiteY548" fmla="*/ 368435 h 628951"/>
              <a:gd name="connsiteX549" fmla="*/ 844134 w 1218296"/>
              <a:gd name="connsiteY549" fmla="*/ 367552 h 628951"/>
              <a:gd name="connsiteX550" fmla="*/ 845257 w 1218296"/>
              <a:gd name="connsiteY550" fmla="*/ 366800 h 628951"/>
              <a:gd name="connsiteX551" fmla="*/ 846155 w 1218296"/>
              <a:gd name="connsiteY551" fmla="*/ 365901 h 628951"/>
              <a:gd name="connsiteX552" fmla="*/ 847278 w 1218296"/>
              <a:gd name="connsiteY552" fmla="*/ 365149 h 628951"/>
              <a:gd name="connsiteX553" fmla="*/ 848400 w 1218296"/>
              <a:gd name="connsiteY553" fmla="*/ 364397 h 628951"/>
              <a:gd name="connsiteX554" fmla="*/ 849448 w 1218296"/>
              <a:gd name="connsiteY554" fmla="*/ 363644 h 628951"/>
              <a:gd name="connsiteX555" fmla="*/ 850796 w 1218296"/>
              <a:gd name="connsiteY555" fmla="*/ 363121 h 628951"/>
              <a:gd name="connsiteX556" fmla="*/ 852069 w 1218296"/>
              <a:gd name="connsiteY556" fmla="*/ 362598 h 628951"/>
              <a:gd name="connsiteX557" fmla="*/ 853565 w 1218296"/>
              <a:gd name="connsiteY557" fmla="*/ 362222 h 628951"/>
              <a:gd name="connsiteX558" fmla="*/ 854838 w 1218296"/>
              <a:gd name="connsiteY558" fmla="*/ 361633 h 628951"/>
              <a:gd name="connsiteX559" fmla="*/ 856110 w 1218296"/>
              <a:gd name="connsiteY559" fmla="*/ 361110 h 628951"/>
              <a:gd name="connsiteX560" fmla="*/ 857383 w 1218296"/>
              <a:gd name="connsiteY560" fmla="*/ 360652 h 628951"/>
              <a:gd name="connsiteX561" fmla="*/ 858730 w 1218296"/>
              <a:gd name="connsiteY561" fmla="*/ 360211 h 628951"/>
              <a:gd name="connsiteX562" fmla="*/ 860003 w 1218296"/>
              <a:gd name="connsiteY562" fmla="*/ 359606 h 628951"/>
              <a:gd name="connsiteX563" fmla="*/ 861275 w 1218296"/>
              <a:gd name="connsiteY563" fmla="*/ 359083 h 628951"/>
              <a:gd name="connsiteX564" fmla="*/ 862772 w 1218296"/>
              <a:gd name="connsiteY564" fmla="*/ 358706 h 628951"/>
              <a:gd name="connsiteX565" fmla="*/ 864045 w 1218296"/>
              <a:gd name="connsiteY565" fmla="*/ 358183 h 628951"/>
              <a:gd name="connsiteX566" fmla="*/ 865542 w 1218296"/>
              <a:gd name="connsiteY566" fmla="*/ 357807 h 628951"/>
              <a:gd name="connsiteX567" fmla="*/ 867039 w 1218296"/>
              <a:gd name="connsiteY567" fmla="*/ 357595 h 628951"/>
              <a:gd name="connsiteX568" fmla="*/ 868461 w 1218296"/>
              <a:gd name="connsiteY568" fmla="*/ 357218 h 628951"/>
              <a:gd name="connsiteX569" fmla="*/ 869808 w 1218296"/>
              <a:gd name="connsiteY569" fmla="*/ 356695 h 628951"/>
              <a:gd name="connsiteX570" fmla="*/ 871081 w 1218296"/>
              <a:gd name="connsiteY570" fmla="*/ 356090 h 628951"/>
              <a:gd name="connsiteX571" fmla="*/ 872578 w 1218296"/>
              <a:gd name="connsiteY571" fmla="*/ 355796 h 628951"/>
              <a:gd name="connsiteX572" fmla="*/ 874000 w 1218296"/>
              <a:gd name="connsiteY572" fmla="*/ 355420 h 628951"/>
              <a:gd name="connsiteX573" fmla="*/ 875347 w 1218296"/>
              <a:gd name="connsiteY573" fmla="*/ 354815 h 628951"/>
              <a:gd name="connsiteX574" fmla="*/ 876770 w 1218296"/>
              <a:gd name="connsiteY574" fmla="*/ 354668 h 628951"/>
              <a:gd name="connsiteX575" fmla="*/ 878267 w 1218296"/>
              <a:gd name="connsiteY575" fmla="*/ 354291 h 628951"/>
              <a:gd name="connsiteX576" fmla="*/ 879764 w 1218296"/>
              <a:gd name="connsiteY576" fmla="*/ 353915 h 628951"/>
              <a:gd name="connsiteX577" fmla="*/ 881411 w 1218296"/>
              <a:gd name="connsiteY577" fmla="*/ 353768 h 628951"/>
              <a:gd name="connsiteX578" fmla="*/ 883058 w 1218296"/>
              <a:gd name="connsiteY578" fmla="*/ 353539 h 628951"/>
              <a:gd name="connsiteX579" fmla="*/ 884555 w 1218296"/>
              <a:gd name="connsiteY579" fmla="*/ 353180 h 628951"/>
              <a:gd name="connsiteX580" fmla="*/ 886426 w 1218296"/>
              <a:gd name="connsiteY580" fmla="*/ 353180 h 628951"/>
              <a:gd name="connsiteX581" fmla="*/ 888222 w 1218296"/>
              <a:gd name="connsiteY581" fmla="*/ 353180 h 628951"/>
              <a:gd name="connsiteX582" fmla="*/ 890093 w 1218296"/>
              <a:gd name="connsiteY582" fmla="*/ 353180 h 628951"/>
              <a:gd name="connsiteX583" fmla="*/ 891815 w 1218296"/>
              <a:gd name="connsiteY583" fmla="*/ 353016 h 628951"/>
              <a:gd name="connsiteX584" fmla="*/ 893612 w 1218296"/>
              <a:gd name="connsiteY584" fmla="*/ 353016 h 628951"/>
              <a:gd name="connsiteX585" fmla="*/ 895258 w 1218296"/>
              <a:gd name="connsiteY585" fmla="*/ 352804 h 628951"/>
              <a:gd name="connsiteX586" fmla="*/ 896905 w 1218296"/>
              <a:gd name="connsiteY586" fmla="*/ 352804 h 628951"/>
              <a:gd name="connsiteX587" fmla="*/ 898627 w 1218296"/>
              <a:gd name="connsiteY587" fmla="*/ 353016 h 628951"/>
              <a:gd name="connsiteX588" fmla="*/ 900049 w 1218296"/>
              <a:gd name="connsiteY588" fmla="*/ 353016 h 628951"/>
              <a:gd name="connsiteX589" fmla="*/ 901920 w 1218296"/>
              <a:gd name="connsiteY589" fmla="*/ 353016 h 628951"/>
              <a:gd name="connsiteX590" fmla="*/ 903792 w 1218296"/>
              <a:gd name="connsiteY590" fmla="*/ 353016 h 628951"/>
              <a:gd name="connsiteX591" fmla="*/ 905588 w 1218296"/>
              <a:gd name="connsiteY591" fmla="*/ 353016 h 628951"/>
              <a:gd name="connsiteX592" fmla="*/ 907459 w 1218296"/>
              <a:gd name="connsiteY592" fmla="*/ 353016 h 628951"/>
              <a:gd name="connsiteX593" fmla="*/ 909106 w 1218296"/>
              <a:gd name="connsiteY593" fmla="*/ 353180 h 628951"/>
              <a:gd name="connsiteX594" fmla="*/ 910258 w 1218296"/>
              <a:gd name="connsiteY594" fmla="*/ 353343 h 628951"/>
              <a:gd name="connsiteX595" fmla="*/ 910603 w 1218296"/>
              <a:gd name="connsiteY595" fmla="*/ 353392 h 628951"/>
              <a:gd name="connsiteX596" fmla="*/ 910790 w 1218296"/>
              <a:gd name="connsiteY596" fmla="*/ 353392 h 628951"/>
              <a:gd name="connsiteX597" fmla="*/ 910978 w 1218296"/>
              <a:gd name="connsiteY597" fmla="*/ 353392 h 628951"/>
              <a:gd name="connsiteX598" fmla="*/ 912100 w 1218296"/>
              <a:gd name="connsiteY598" fmla="*/ 353539 h 628951"/>
              <a:gd name="connsiteX599" fmla="*/ 913373 w 1218296"/>
              <a:gd name="connsiteY599" fmla="*/ 354144 h 628951"/>
              <a:gd name="connsiteX600" fmla="*/ 914870 w 1218296"/>
              <a:gd name="connsiteY600" fmla="*/ 354291 h 628951"/>
              <a:gd name="connsiteX601" fmla="*/ 916517 w 1218296"/>
              <a:gd name="connsiteY601" fmla="*/ 354439 h 628951"/>
              <a:gd name="connsiteX602" fmla="*/ 918013 w 1218296"/>
              <a:gd name="connsiteY602" fmla="*/ 354815 h 628951"/>
              <a:gd name="connsiteX603" fmla="*/ 919436 w 1218296"/>
              <a:gd name="connsiteY603" fmla="*/ 355191 h 628951"/>
              <a:gd name="connsiteX604" fmla="*/ 920615 w 1218296"/>
              <a:gd name="connsiteY604" fmla="*/ 355354 h 628951"/>
              <a:gd name="connsiteX605" fmla="*/ 921008 w 1218296"/>
              <a:gd name="connsiteY605" fmla="*/ 355420 h 628951"/>
              <a:gd name="connsiteX606" fmla="*/ 921157 w 1218296"/>
              <a:gd name="connsiteY606" fmla="*/ 355420 h 628951"/>
              <a:gd name="connsiteX607" fmla="*/ 921525 w 1218296"/>
              <a:gd name="connsiteY607" fmla="*/ 355551 h 628951"/>
              <a:gd name="connsiteX608" fmla="*/ 921756 w 1218296"/>
              <a:gd name="connsiteY608" fmla="*/ 355649 h 628951"/>
              <a:gd name="connsiteX609" fmla="*/ 922430 w 1218296"/>
              <a:gd name="connsiteY609" fmla="*/ 355943 h 628951"/>
              <a:gd name="connsiteX610" fmla="*/ 923514 w 1218296"/>
              <a:gd name="connsiteY610" fmla="*/ 356384 h 628951"/>
              <a:gd name="connsiteX611" fmla="*/ 925313 w 1218296"/>
              <a:gd name="connsiteY611" fmla="*/ 352248 h 628951"/>
              <a:gd name="connsiteX612" fmla="*/ 925420 w 1218296"/>
              <a:gd name="connsiteY612" fmla="*/ 352215 h 628951"/>
              <a:gd name="connsiteX613" fmla="*/ 930103 w 1218296"/>
              <a:gd name="connsiteY613" fmla="*/ 350302 h 628951"/>
              <a:gd name="connsiteX614" fmla="*/ 930807 w 1218296"/>
              <a:gd name="connsiteY614" fmla="*/ 350253 h 628951"/>
              <a:gd name="connsiteX615" fmla="*/ 931833 w 1218296"/>
              <a:gd name="connsiteY615" fmla="*/ 350187 h 628951"/>
              <a:gd name="connsiteX616" fmla="*/ 932887 w 1218296"/>
              <a:gd name="connsiteY616" fmla="*/ 350547 h 628951"/>
              <a:gd name="connsiteX617" fmla="*/ 933868 w 1218296"/>
              <a:gd name="connsiteY617" fmla="*/ 350874 h 628951"/>
              <a:gd name="connsiteX618" fmla="*/ 934310 w 1218296"/>
              <a:gd name="connsiteY618" fmla="*/ 350743 h 628951"/>
              <a:gd name="connsiteX619" fmla="*/ 936837 w 1218296"/>
              <a:gd name="connsiteY619" fmla="*/ 349909 h 628951"/>
              <a:gd name="connsiteX620" fmla="*/ 939624 w 1218296"/>
              <a:gd name="connsiteY620" fmla="*/ 349582 h 628951"/>
              <a:gd name="connsiteX621" fmla="*/ 939807 w 1218296"/>
              <a:gd name="connsiteY621" fmla="*/ 349550 h 628951"/>
              <a:gd name="connsiteX622" fmla="*/ 945042 w 1218296"/>
              <a:gd name="connsiteY622" fmla="*/ 352705 h 628951"/>
              <a:gd name="connsiteX623" fmla="*/ 947386 w 1218296"/>
              <a:gd name="connsiteY623" fmla="*/ 353752 h 628951"/>
              <a:gd name="connsiteX624" fmla="*/ 952729 w 1218296"/>
              <a:gd name="connsiteY624" fmla="*/ 355453 h 628951"/>
              <a:gd name="connsiteX625" fmla="*/ 955626 w 1218296"/>
              <a:gd name="connsiteY625" fmla="*/ 354995 h 628951"/>
              <a:gd name="connsiteX626" fmla="*/ 957305 w 1218296"/>
              <a:gd name="connsiteY626" fmla="*/ 354243 h 628951"/>
              <a:gd name="connsiteX627" fmla="*/ 960103 w 1218296"/>
              <a:gd name="connsiteY627" fmla="*/ 352738 h 628951"/>
              <a:gd name="connsiteX628" fmla="*/ 960290 w 1218296"/>
              <a:gd name="connsiteY628" fmla="*/ 352836 h 628951"/>
              <a:gd name="connsiteX629" fmla="*/ 963089 w 1218296"/>
              <a:gd name="connsiteY629" fmla="*/ 351610 h 628951"/>
              <a:gd name="connsiteX630" fmla="*/ 967017 w 1218296"/>
              <a:gd name="connsiteY630" fmla="*/ 351528 h 628951"/>
              <a:gd name="connsiteX631" fmla="*/ 971048 w 1218296"/>
              <a:gd name="connsiteY631" fmla="*/ 352869 h 628951"/>
              <a:gd name="connsiteX632" fmla="*/ 972829 w 1218296"/>
              <a:gd name="connsiteY632" fmla="*/ 353523 h 628951"/>
              <a:gd name="connsiteX633" fmla="*/ 974886 w 1218296"/>
              <a:gd name="connsiteY633" fmla="*/ 353245 h 628951"/>
              <a:gd name="connsiteX634" fmla="*/ 976564 w 1218296"/>
              <a:gd name="connsiteY634" fmla="*/ 352313 h 628951"/>
              <a:gd name="connsiteX635" fmla="*/ 978050 w 1218296"/>
              <a:gd name="connsiteY635" fmla="*/ 350613 h 628951"/>
              <a:gd name="connsiteX636" fmla="*/ 980101 w 1218296"/>
              <a:gd name="connsiteY636" fmla="*/ 349386 h 628951"/>
              <a:gd name="connsiteX637" fmla="*/ 983008 w 1218296"/>
              <a:gd name="connsiteY637" fmla="*/ 350629 h 628951"/>
              <a:gd name="connsiteX638" fmla="*/ 984323 w 1218296"/>
              <a:gd name="connsiteY638" fmla="*/ 351577 h 628951"/>
              <a:gd name="connsiteX639" fmla="*/ 985261 w 1218296"/>
              <a:gd name="connsiteY639" fmla="*/ 351953 h 628951"/>
              <a:gd name="connsiteX640" fmla="*/ 986850 w 1218296"/>
              <a:gd name="connsiteY640" fmla="*/ 351675 h 628951"/>
              <a:gd name="connsiteX641" fmla="*/ 987669 w 1218296"/>
              <a:gd name="connsiteY641" fmla="*/ 347996 h 628951"/>
              <a:gd name="connsiteX642" fmla="*/ 988672 w 1218296"/>
              <a:gd name="connsiteY642" fmla="*/ 343647 h 628951"/>
              <a:gd name="connsiteX643" fmla="*/ 990069 w 1218296"/>
              <a:gd name="connsiteY643" fmla="*/ 342617 h 628951"/>
              <a:gd name="connsiteX644" fmla="*/ 992400 w 1218296"/>
              <a:gd name="connsiteY644" fmla="*/ 341390 h 628951"/>
              <a:gd name="connsiteX645" fmla="*/ 994729 w 1218296"/>
              <a:gd name="connsiteY645" fmla="*/ 343990 h 628951"/>
              <a:gd name="connsiteX646" fmla="*/ 996638 w 1218296"/>
              <a:gd name="connsiteY646" fmla="*/ 346116 h 628951"/>
              <a:gd name="connsiteX647" fmla="*/ 997856 w 1218296"/>
              <a:gd name="connsiteY647" fmla="*/ 346410 h 628951"/>
              <a:gd name="connsiteX648" fmla="*/ 999976 w 1218296"/>
              <a:gd name="connsiteY648" fmla="*/ 341129 h 628951"/>
              <a:gd name="connsiteX649" fmla="*/ 1003236 w 1218296"/>
              <a:gd name="connsiteY649" fmla="*/ 338954 h 628951"/>
              <a:gd name="connsiteX650" fmla="*/ 1006789 w 1218296"/>
              <a:gd name="connsiteY650" fmla="*/ 338594 h 628951"/>
              <a:gd name="connsiteX651" fmla="*/ 1010390 w 1218296"/>
              <a:gd name="connsiteY651" fmla="*/ 330844 h 628951"/>
              <a:gd name="connsiteX652" fmla="*/ 1010179 w 1218296"/>
              <a:gd name="connsiteY652" fmla="*/ 326887 h 628951"/>
              <a:gd name="connsiteX653" fmla="*/ 1014387 w 1218296"/>
              <a:gd name="connsiteY653" fmla="*/ 326609 h 628951"/>
              <a:gd name="connsiteX654" fmla="*/ 1017247 w 1218296"/>
              <a:gd name="connsiteY654" fmla="*/ 327786 h 628951"/>
              <a:gd name="connsiteX655" fmla="*/ 1017388 w 1218296"/>
              <a:gd name="connsiteY655" fmla="*/ 327852 h 628951"/>
              <a:gd name="connsiteX656" fmla="*/ 1019157 w 1218296"/>
              <a:gd name="connsiteY656" fmla="*/ 326527 h 628951"/>
              <a:gd name="connsiteX657" fmla="*/ 1021014 w 1218296"/>
              <a:gd name="connsiteY657" fmla="*/ 324172 h 628951"/>
              <a:gd name="connsiteX658" fmla="*/ 1024098 w 1218296"/>
              <a:gd name="connsiteY658" fmla="*/ 323796 h 628951"/>
              <a:gd name="connsiteX659" fmla="*/ 1025864 w 1218296"/>
              <a:gd name="connsiteY659" fmla="*/ 321916 h 628951"/>
              <a:gd name="connsiteX660" fmla="*/ 1030919 w 1218296"/>
              <a:gd name="connsiteY660" fmla="*/ 315278 h 628951"/>
              <a:gd name="connsiteX661" fmla="*/ 1028853 w 1218296"/>
              <a:gd name="connsiteY661" fmla="*/ 314983 h 628951"/>
              <a:gd name="connsiteX662" fmla="*/ 1026885 w 1218296"/>
              <a:gd name="connsiteY662" fmla="*/ 313855 h 628951"/>
              <a:gd name="connsiteX663" fmla="*/ 1023645 w 1218296"/>
              <a:gd name="connsiteY663" fmla="*/ 309538 h 628951"/>
              <a:gd name="connsiteX664" fmla="*/ 1023518 w 1218296"/>
              <a:gd name="connsiteY664" fmla="*/ 309375 h 628951"/>
              <a:gd name="connsiteX665" fmla="*/ 1022128 w 1218296"/>
              <a:gd name="connsiteY665" fmla="*/ 304714 h 628951"/>
              <a:gd name="connsiteX666" fmla="*/ 1020542 w 1218296"/>
              <a:gd name="connsiteY666" fmla="*/ 301722 h 628951"/>
              <a:gd name="connsiteX667" fmla="*/ 1021438 w 1218296"/>
              <a:gd name="connsiteY667" fmla="*/ 297013 h 628951"/>
              <a:gd name="connsiteX668" fmla="*/ 1021081 w 1218296"/>
              <a:gd name="connsiteY668" fmla="*/ 294904 h 628951"/>
              <a:gd name="connsiteX669" fmla="*/ 1020607 w 1218296"/>
              <a:gd name="connsiteY669" fmla="*/ 294250 h 628951"/>
              <a:gd name="connsiteX670" fmla="*/ 1020408 w 1218296"/>
              <a:gd name="connsiteY670" fmla="*/ 293972 h 628951"/>
              <a:gd name="connsiteX671" fmla="*/ 1018833 w 1218296"/>
              <a:gd name="connsiteY671" fmla="*/ 293988 h 628951"/>
              <a:gd name="connsiteX672" fmla="*/ 1017259 w 1218296"/>
              <a:gd name="connsiteY672" fmla="*/ 294004 h 628951"/>
              <a:gd name="connsiteX673" fmla="*/ 1016902 w 1218296"/>
              <a:gd name="connsiteY673" fmla="*/ 293514 h 628951"/>
              <a:gd name="connsiteX674" fmla="*/ 1016585 w 1218296"/>
              <a:gd name="connsiteY674" fmla="*/ 293072 h 628951"/>
              <a:gd name="connsiteX675" fmla="*/ 1016431 w 1218296"/>
              <a:gd name="connsiteY675" fmla="*/ 291339 h 628951"/>
              <a:gd name="connsiteX676" fmla="*/ 1016277 w 1218296"/>
              <a:gd name="connsiteY676" fmla="*/ 289622 h 628951"/>
              <a:gd name="connsiteX677" fmla="*/ 1016129 w 1218296"/>
              <a:gd name="connsiteY677" fmla="*/ 287954 h 628951"/>
              <a:gd name="connsiteX678" fmla="*/ 1016378 w 1218296"/>
              <a:gd name="connsiteY678" fmla="*/ 287546 h 628951"/>
              <a:gd name="connsiteX679" fmla="*/ 1016624 w 1218296"/>
              <a:gd name="connsiteY679" fmla="*/ 287186 h 628951"/>
              <a:gd name="connsiteX680" fmla="*/ 1017288 w 1218296"/>
              <a:gd name="connsiteY680" fmla="*/ 286859 h 628951"/>
              <a:gd name="connsiteX681" fmla="*/ 1018607 w 1218296"/>
              <a:gd name="connsiteY681" fmla="*/ 286205 h 628951"/>
              <a:gd name="connsiteX682" fmla="*/ 1018842 w 1218296"/>
              <a:gd name="connsiteY682" fmla="*/ 285911 h 628951"/>
              <a:gd name="connsiteX683" fmla="*/ 1019478 w 1218296"/>
              <a:gd name="connsiteY683" fmla="*/ 285158 h 628951"/>
              <a:gd name="connsiteX684" fmla="*/ 1019795 w 1218296"/>
              <a:gd name="connsiteY684" fmla="*/ 283981 h 628951"/>
              <a:gd name="connsiteX685" fmla="*/ 1023058 w 1218296"/>
              <a:gd name="connsiteY685" fmla="*/ 281790 h 628951"/>
              <a:gd name="connsiteX686" fmla="*/ 1023826 w 1218296"/>
              <a:gd name="connsiteY686" fmla="*/ 281267 h 628951"/>
              <a:gd name="connsiteX687" fmla="*/ 1024701 w 1218296"/>
              <a:gd name="connsiteY687" fmla="*/ 279910 h 628951"/>
              <a:gd name="connsiteX688" fmla="*/ 1028026 w 1218296"/>
              <a:gd name="connsiteY688" fmla="*/ 280923 h 628951"/>
              <a:gd name="connsiteX689" fmla="*/ 1028220 w 1218296"/>
              <a:gd name="connsiteY689" fmla="*/ 279877 h 628951"/>
              <a:gd name="connsiteX690" fmla="*/ 1028721 w 1218296"/>
              <a:gd name="connsiteY690" fmla="*/ 278765 h 628951"/>
              <a:gd name="connsiteX691" fmla="*/ 1029063 w 1218296"/>
              <a:gd name="connsiteY691" fmla="*/ 279059 h 628951"/>
              <a:gd name="connsiteX692" fmla="*/ 1031176 w 1218296"/>
              <a:gd name="connsiteY692" fmla="*/ 280956 h 628951"/>
              <a:gd name="connsiteX693" fmla="*/ 1032842 w 1218296"/>
              <a:gd name="connsiteY693" fmla="*/ 281463 h 628951"/>
              <a:gd name="connsiteX694" fmla="*/ 1034141 w 1218296"/>
              <a:gd name="connsiteY694" fmla="*/ 280972 h 628951"/>
              <a:gd name="connsiteX695" fmla="*/ 1035642 w 1218296"/>
              <a:gd name="connsiteY695" fmla="*/ 278127 h 628951"/>
              <a:gd name="connsiteX696" fmla="*/ 1036999 w 1218296"/>
              <a:gd name="connsiteY696" fmla="*/ 277948 h 628951"/>
              <a:gd name="connsiteX697" fmla="*/ 1037667 w 1218296"/>
              <a:gd name="connsiteY697" fmla="*/ 277572 h 628951"/>
              <a:gd name="connsiteX698" fmla="*/ 1039450 w 1218296"/>
              <a:gd name="connsiteY698" fmla="*/ 276623 h 628951"/>
              <a:gd name="connsiteX699" fmla="*/ 1040030 w 1218296"/>
              <a:gd name="connsiteY699" fmla="*/ 277032 h 628951"/>
              <a:gd name="connsiteX700" fmla="*/ 1040769 w 1218296"/>
              <a:gd name="connsiteY700" fmla="*/ 277081 h 628951"/>
              <a:gd name="connsiteX701" fmla="*/ 1041451 w 1218296"/>
              <a:gd name="connsiteY701" fmla="*/ 277114 h 628951"/>
              <a:gd name="connsiteX702" fmla="*/ 1042987 w 1218296"/>
              <a:gd name="connsiteY702" fmla="*/ 278356 h 628951"/>
              <a:gd name="connsiteX703" fmla="*/ 1045281 w 1218296"/>
              <a:gd name="connsiteY703" fmla="*/ 277015 h 628951"/>
              <a:gd name="connsiteX704" fmla="*/ 1046154 w 1218296"/>
              <a:gd name="connsiteY704" fmla="*/ 275593 h 628951"/>
              <a:gd name="connsiteX705" fmla="*/ 1046579 w 1218296"/>
              <a:gd name="connsiteY705" fmla="*/ 274841 h 628951"/>
              <a:gd name="connsiteX706" fmla="*/ 1046716 w 1218296"/>
              <a:gd name="connsiteY706" fmla="*/ 274595 h 628951"/>
              <a:gd name="connsiteX707" fmla="*/ 1046906 w 1218296"/>
              <a:gd name="connsiteY707" fmla="*/ 274546 h 628951"/>
              <a:gd name="connsiteX708" fmla="*/ 1048263 w 1218296"/>
              <a:gd name="connsiteY708" fmla="*/ 274170 h 628951"/>
              <a:gd name="connsiteX709" fmla="*/ 1049262 w 1218296"/>
              <a:gd name="connsiteY709" fmla="*/ 274955 h 628951"/>
              <a:gd name="connsiteX710" fmla="*/ 1051519 w 1218296"/>
              <a:gd name="connsiteY710" fmla="*/ 276737 h 628951"/>
              <a:gd name="connsiteX711" fmla="*/ 1052755 w 1218296"/>
              <a:gd name="connsiteY711" fmla="*/ 276443 h 628951"/>
              <a:gd name="connsiteX712" fmla="*/ 1053448 w 1218296"/>
              <a:gd name="connsiteY712" fmla="*/ 276917 h 628951"/>
              <a:gd name="connsiteX713" fmla="*/ 1055644 w 1218296"/>
              <a:gd name="connsiteY713" fmla="*/ 278438 h 628951"/>
              <a:gd name="connsiteX714" fmla="*/ 1057457 w 1218296"/>
              <a:gd name="connsiteY714" fmla="*/ 279059 h 628951"/>
              <a:gd name="connsiteX715" fmla="*/ 1057861 w 1218296"/>
              <a:gd name="connsiteY715" fmla="*/ 279190 h 628951"/>
              <a:gd name="connsiteX716" fmla="*/ 1059768 w 1218296"/>
              <a:gd name="connsiteY716" fmla="*/ 278994 h 628951"/>
              <a:gd name="connsiteX717" fmla="*/ 1061138 w 1218296"/>
              <a:gd name="connsiteY717" fmla="*/ 278847 h 628951"/>
              <a:gd name="connsiteX718" fmla="*/ 1062140 w 1218296"/>
              <a:gd name="connsiteY718" fmla="*/ 279534 h 628951"/>
              <a:gd name="connsiteX719" fmla="*/ 1063903 w 1218296"/>
              <a:gd name="connsiteY719" fmla="*/ 280727 h 628951"/>
              <a:gd name="connsiteX720" fmla="*/ 1064896 w 1218296"/>
              <a:gd name="connsiteY720" fmla="*/ 280417 h 628951"/>
              <a:gd name="connsiteX721" fmla="*/ 1065226 w 1218296"/>
              <a:gd name="connsiteY721" fmla="*/ 280695 h 628951"/>
              <a:gd name="connsiteX722" fmla="*/ 1065507 w 1218296"/>
              <a:gd name="connsiteY722" fmla="*/ 280923 h 628951"/>
              <a:gd name="connsiteX723" fmla="*/ 1065713 w 1218296"/>
              <a:gd name="connsiteY723" fmla="*/ 280923 h 628951"/>
              <a:gd name="connsiteX724" fmla="*/ 1066557 w 1218296"/>
              <a:gd name="connsiteY724" fmla="*/ 280923 h 628951"/>
              <a:gd name="connsiteX725" fmla="*/ 1067142 w 1218296"/>
              <a:gd name="connsiteY725" fmla="*/ 280531 h 628951"/>
              <a:gd name="connsiteX726" fmla="*/ 1067549 w 1218296"/>
              <a:gd name="connsiteY726" fmla="*/ 280253 h 628951"/>
              <a:gd name="connsiteX727" fmla="*/ 1067993 w 1218296"/>
              <a:gd name="connsiteY727" fmla="*/ 278700 h 628951"/>
              <a:gd name="connsiteX728" fmla="*/ 1069847 w 1218296"/>
              <a:gd name="connsiteY728" fmla="*/ 278405 h 628951"/>
              <a:gd name="connsiteX729" fmla="*/ 1070058 w 1218296"/>
              <a:gd name="connsiteY729" fmla="*/ 277964 h 628951"/>
              <a:gd name="connsiteX730" fmla="*/ 1070285 w 1218296"/>
              <a:gd name="connsiteY730" fmla="*/ 277473 h 628951"/>
              <a:gd name="connsiteX731" fmla="*/ 1070952 w 1218296"/>
              <a:gd name="connsiteY731" fmla="*/ 277244 h 628951"/>
              <a:gd name="connsiteX732" fmla="*/ 1071152 w 1218296"/>
              <a:gd name="connsiteY732" fmla="*/ 277179 h 628951"/>
              <a:gd name="connsiteX733" fmla="*/ 1071346 w 1218296"/>
              <a:gd name="connsiteY733" fmla="*/ 275691 h 628951"/>
              <a:gd name="connsiteX734" fmla="*/ 1072152 w 1218296"/>
              <a:gd name="connsiteY734" fmla="*/ 275135 h 628951"/>
              <a:gd name="connsiteX735" fmla="*/ 1072955 w 1218296"/>
              <a:gd name="connsiteY735" fmla="*/ 275201 h 628951"/>
              <a:gd name="connsiteX736" fmla="*/ 1076328 w 1218296"/>
              <a:gd name="connsiteY736" fmla="*/ 278503 h 628951"/>
              <a:gd name="connsiteX737" fmla="*/ 1077691 w 1218296"/>
              <a:gd name="connsiteY737" fmla="*/ 278389 h 628951"/>
              <a:gd name="connsiteX738" fmla="*/ 1078245 w 1218296"/>
              <a:gd name="connsiteY738" fmla="*/ 278340 h 628951"/>
              <a:gd name="connsiteX739" fmla="*/ 1078367 w 1218296"/>
              <a:gd name="connsiteY739" fmla="*/ 278471 h 628951"/>
              <a:gd name="connsiteX740" fmla="*/ 1080635 w 1218296"/>
              <a:gd name="connsiteY740" fmla="*/ 281022 h 628951"/>
              <a:gd name="connsiteX741" fmla="*/ 1081654 w 1218296"/>
              <a:gd name="connsiteY741" fmla="*/ 281202 h 628951"/>
              <a:gd name="connsiteX742" fmla="*/ 1082475 w 1218296"/>
              <a:gd name="connsiteY742" fmla="*/ 280940 h 628951"/>
              <a:gd name="connsiteX743" fmla="*/ 1083664 w 1218296"/>
              <a:gd name="connsiteY743" fmla="*/ 280547 h 628951"/>
              <a:gd name="connsiteX744" fmla="*/ 1085511 w 1218296"/>
              <a:gd name="connsiteY744" fmla="*/ 281300 h 628951"/>
              <a:gd name="connsiteX745" fmla="*/ 1085943 w 1218296"/>
              <a:gd name="connsiteY745" fmla="*/ 281479 h 628951"/>
              <a:gd name="connsiteX746" fmla="*/ 1088167 w 1218296"/>
              <a:gd name="connsiteY746" fmla="*/ 281496 h 628951"/>
              <a:gd name="connsiteX747" fmla="*/ 1090587 w 1218296"/>
              <a:gd name="connsiteY747" fmla="*/ 279468 h 628951"/>
              <a:gd name="connsiteX748" fmla="*/ 1091759 w 1218296"/>
              <a:gd name="connsiteY748" fmla="*/ 279779 h 628951"/>
              <a:gd name="connsiteX749" fmla="*/ 1093416 w 1218296"/>
              <a:gd name="connsiteY749" fmla="*/ 281218 h 628951"/>
              <a:gd name="connsiteX750" fmla="*/ 1093746 w 1218296"/>
              <a:gd name="connsiteY750" fmla="*/ 280744 h 628951"/>
              <a:gd name="connsiteX751" fmla="*/ 1094102 w 1218296"/>
              <a:gd name="connsiteY751" fmla="*/ 280237 h 628951"/>
              <a:gd name="connsiteX752" fmla="*/ 1095319 w 1218296"/>
              <a:gd name="connsiteY752" fmla="*/ 279762 h 628951"/>
              <a:gd name="connsiteX753" fmla="*/ 1095649 w 1218296"/>
              <a:gd name="connsiteY753" fmla="*/ 279632 h 628951"/>
              <a:gd name="connsiteX754" fmla="*/ 1097605 w 1218296"/>
              <a:gd name="connsiteY754" fmla="*/ 280319 h 628951"/>
              <a:gd name="connsiteX755" fmla="*/ 1098671 w 1218296"/>
              <a:gd name="connsiteY755" fmla="*/ 280695 h 628951"/>
              <a:gd name="connsiteX756" fmla="*/ 1098829 w 1218296"/>
              <a:gd name="connsiteY756" fmla="*/ 280760 h 628951"/>
              <a:gd name="connsiteX757" fmla="*/ 1099775 w 1218296"/>
              <a:gd name="connsiteY757" fmla="*/ 281381 h 628951"/>
              <a:gd name="connsiteX758" fmla="*/ 1100945 w 1218296"/>
              <a:gd name="connsiteY758" fmla="*/ 283147 h 628951"/>
              <a:gd name="connsiteX759" fmla="*/ 1101182 w 1218296"/>
              <a:gd name="connsiteY759" fmla="*/ 283507 h 628951"/>
              <a:gd name="connsiteX760" fmla="*/ 1101485 w 1218296"/>
              <a:gd name="connsiteY760" fmla="*/ 283540 h 628951"/>
              <a:gd name="connsiteX761" fmla="*/ 1102276 w 1218296"/>
              <a:gd name="connsiteY761" fmla="*/ 283671 h 628951"/>
              <a:gd name="connsiteX762" fmla="*/ 1103524 w 1218296"/>
              <a:gd name="connsiteY762" fmla="*/ 284504 h 628951"/>
              <a:gd name="connsiteX763" fmla="*/ 1104821 w 1218296"/>
              <a:gd name="connsiteY763" fmla="*/ 284455 h 628951"/>
              <a:gd name="connsiteX764" fmla="*/ 1105867 w 1218296"/>
              <a:gd name="connsiteY764" fmla="*/ 283523 h 628951"/>
              <a:gd name="connsiteX765" fmla="*/ 1106743 w 1218296"/>
              <a:gd name="connsiteY765" fmla="*/ 282738 h 628951"/>
              <a:gd name="connsiteX766" fmla="*/ 1106954 w 1218296"/>
              <a:gd name="connsiteY766" fmla="*/ 282689 h 628951"/>
              <a:gd name="connsiteX767" fmla="*/ 1109711 w 1218296"/>
              <a:gd name="connsiteY767" fmla="*/ 282199 h 628951"/>
              <a:gd name="connsiteX768" fmla="*/ 1110527 w 1218296"/>
              <a:gd name="connsiteY768" fmla="*/ 282591 h 628951"/>
              <a:gd name="connsiteX769" fmla="*/ 1111127 w 1218296"/>
              <a:gd name="connsiteY769" fmla="*/ 282886 h 628951"/>
              <a:gd name="connsiteX770" fmla="*/ 1111719 w 1218296"/>
              <a:gd name="connsiteY770" fmla="*/ 282689 h 628951"/>
              <a:gd name="connsiteX771" fmla="*/ 1112798 w 1218296"/>
              <a:gd name="connsiteY771" fmla="*/ 282330 h 628951"/>
              <a:gd name="connsiteX772" fmla="*/ 1115109 w 1218296"/>
              <a:gd name="connsiteY772" fmla="*/ 285355 h 628951"/>
              <a:gd name="connsiteX773" fmla="*/ 1115369 w 1218296"/>
              <a:gd name="connsiteY773" fmla="*/ 285698 h 628951"/>
              <a:gd name="connsiteX774" fmla="*/ 1116234 w 1218296"/>
              <a:gd name="connsiteY774" fmla="*/ 285763 h 628951"/>
              <a:gd name="connsiteX775" fmla="*/ 1116459 w 1218296"/>
              <a:gd name="connsiteY775" fmla="*/ 285453 h 628951"/>
              <a:gd name="connsiteX776" fmla="*/ 1116548 w 1218296"/>
              <a:gd name="connsiteY776" fmla="*/ 285338 h 628951"/>
              <a:gd name="connsiteX777" fmla="*/ 1116108 w 1218296"/>
              <a:gd name="connsiteY777" fmla="*/ 283850 h 628951"/>
              <a:gd name="connsiteX778" fmla="*/ 1114914 w 1218296"/>
              <a:gd name="connsiteY778" fmla="*/ 279812 h 628951"/>
              <a:gd name="connsiteX779" fmla="*/ 1115102 w 1218296"/>
              <a:gd name="connsiteY779" fmla="*/ 279125 h 628951"/>
              <a:gd name="connsiteX780" fmla="*/ 1115352 w 1218296"/>
              <a:gd name="connsiteY780" fmla="*/ 278863 h 628951"/>
              <a:gd name="connsiteX781" fmla="*/ 1116469 w 1218296"/>
              <a:gd name="connsiteY781" fmla="*/ 277702 h 628951"/>
              <a:gd name="connsiteX782" fmla="*/ 1116917 w 1218296"/>
              <a:gd name="connsiteY782" fmla="*/ 277572 h 628951"/>
              <a:gd name="connsiteX783" fmla="*/ 1117089 w 1218296"/>
              <a:gd name="connsiteY783" fmla="*/ 277522 h 628951"/>
              <a:gd name="connsiteX784" fmla="*/ 1117852 w 1218296"/>
              <a:gd name="connsiteY784" fmla="*/ 277653 h 628951"/>
              <a:gd name="connsiteX785" fmla="*/ 1119434 w 1218296"/>
              <a:gd name="connsiteY785" fmla="*/ 277915 h 628951"/>
              <a:gd name="connsiteX786" fmla="*/ 1119649 w 1218296"/>
              <a:gd name="connsiteY786" fmla="*/ 277686 h 628951"/>
              <a:gd name="connsiteX787" fmla="*/ 1120366 w 1218296"/>
              <a:gd name="connsiteY787" fmla="*/ 276917 h 628951"/>
              <a:gd name="connsiteX788" fmla="*/ 1121446 w 1218296"/>
              <a:gd name="connsiteY788" fmla="*/ 276950 h 628951"/>
              <a:gd name="connsiteX789" fmla="*/ 1122895 w 1218296"/>
              <a:gd name="connsiteY789" fmla="*/ 276999 h 628951"/>
              <a:gd name="connsiteX790" fmla="*/ 1125663 w 1218296"/>
              <a:gd name="connsiteY790" fmla="*/ 278749 h 628951"/>
              <a:gd name="connsiteX791" fmla="*/ 1128193 w 1218296"/>
              <a:gd name="connsiteY791" fmla="*/ 278961 h 628951"/>
              <a:gd name="connsiteX792" fmla="*/ 1130168 w 1218296"/>
              <a:gd name="connsiteY792" fmla="*/ 281381 h 628951"/>
              <a:gd name="connsiteX793" fmla="*/ 1130829 w 1218296"/>
              <a:gd name="connsiteY793" fmla="*/ 282199 h 628951"/>
              <a:gd name="connsiteX794" fmla="*/ 1132744 w 1218296"/>
              <a:gd name="connsiteY794" fmla="*/ 282395 h 628951"/>
              <a:gd name="connsiteX795" fmla="*/ 1135834 w 1218296"/>
              <a:gd name="connsiteY795" fmla="*/ 281790 h 628951"/>
              <a:gd name="connsiteX796" fmla="*/ 1137816 w 1218296"/>
              <a:gd name="connsiteY796" fmla="*/ 280596 h 628951"/>
              <a:gd name="connsiteX797" fmla="*/ 1138169 w 1218296"/>
              <a:gd name="connsiteY797" fmla="*/ 280367 h 628951"/>
              <a:gd name="connsiteX798" fmla="*/ 1140416 w 1218296"/>
              <a:gd name="connsiteY798" fmla="*/ 279534 h 628951"/>
              <a:gd name="connsiteX799" fmla="*/ 1140569 w 1218296"/>
              <a:gd name="connsiteY799" fmla="*/ 279403 h 628951"/>
              <a:gd name="connsiteX800" fmla="*/ 1141845 w 1218296"/>
              <a:gd name="connsiteY800" fmla="*/ 278291 h 628951"/>
              <a:gd name="connsiteX801" fmla="*/ 1142706 w 1218296"/>
              <a:gd name="connsiteY801" fmla="*/ 278618 h 628951"/>
              <a:gd name="connsiteX802" fmla="*/ 1143450 w 1218296"/>
              <a:gd name="connsiteY802" fmla="*/ 278176 h 628951"/>
              <a:gd name="connsiteX803" fmla="*/ 1143271 w 1218296"/>
              <a:gd name="connsiteY803" fmla="*/ 277375 h 628951"/>
              <a:gd name="connsiteX804" fmla="*/ 1143645 w 1218296"/>
              <a:gd name="connsiteY804" fmla="*/ 276754 h 628951"/>
              <a:gd name="connsiteX805" fmla="*/ 1146070 w 1218296"/>
              <a:gd name="connsiteY805" fmla="*/ 275413 h 628951"/>
              <a:gd name="connsiteX806" fmla="*/ 1147299 w 1218296"/>
              <a:gd name="connsiteY806" fmla="*/ 274726 h 628951"/>
              <a:gd name="connsiteX807" fmla="*/ 1147604 w 1218296"/>
              <a:gd name="connsiteY807" fmla="*/ 274677 h 628951"/>
              <a:gd name="connsiteX808" fmla="*/ 1149505 w 1218296"/>
              <a:gd name="connsiteY808" fmla="*/ 274301 h 628951"/>
              <a:gd name="connsiteX809" fmla="*/ 1149737 w 1218296"/>
              <a:gd name="connsiteY809" fmla="*/ 274252 h 628951"/>
              <a:gd name="connsiteX810" fmla="*/ 1151377 w 1218296"/>
              <a:gd name="connsiteY810" fmla="*/ 274579 h 628951"/>
              <a:gd name="connsiteX811" fmla="*/ 1151726 w 1218296"/>
              <a:gd name="connsiteY811" fmla="*/ 274612 h 628951"/>
              <a:gd name="connsiteX812" fmla="*/ 1152090 w 1218296"/>
              <a:gd name="connsiteY812" fmla="*/ 274383 h 628951"/>
              <a:gd name="connsiteX813" fmla="*/ 1153148 w 1218296"/>
              <a:gd name="connsiteY813" fmla="*/ 273745 h 628951"/>
              <a:gd name="connsiteX814" fmla="*/ 1153338 w 1218296"/>
              <a:gd name="connsiteY814" fmla="*/ 273647 h 628951"/>
              <a:gd name="connsiteX815" fmla="*/ 1155086 w 1218296"/>
              <a:gd name="connsiteY815" fmla="*/ 273353 h 628951"/>
              <a:gd name="connsiteX816" fmla="*/ 1155379 w 1218296"/>
              <a:gd name="connsiteY816" fmla="*/ 273631 h 628951"/>
              <a:gd name="connsiteX817" fmla="*/ 1155949 w 1218296"/>
              <a:gd name="connsiteY817" fmla="*/ 274154 h 628951"/>
              <a:gd name="connsiteX818" fmla="*/ 1158791 w 1218296"/>
              <a:gd name="connsiteY818" fmla="*/ 273435 h 628951"/>
              <a:gd name="connsiteX819" fmla="*/ 1161317 w 1218296"/>
              <a:gd name="connsiteY819" fmla="*/ 274628 h 628951"/>
              <a:gd name="connsiteX820" fmla="*/ 1162182 w 1218296"/>
              <a:gd name="connsiteY820" fmla="*/ 274383 h 628951"/>
              <a:gd name="connsiteX821" fmla="*/ 1161981 w 1218296"/>
              <a:gd name="connsiteY821" fmla="*/ 273794 h 628951"/>
              <a:gd name="connsiteX822" fmla="*/ 1161517 w 1218296"/>
              <a:gd name="connsiteY822" fmla="*/ 272404 h 628951"/>
              <a:gd name="connsiteX823" fmla="*/ 1162446 w 1218296"/>
              <a:gd name="connsiteY823" fmla="*/ 271472 h 628951"/>
              <a:gd name="connsiteX824" fmla="*/ 1165529 w 1218296"/>
              <a:gd name="connsiteY824" fmla="*/ 272110 h 628951"/>
              <a:gd name="connsiteX825" fmla="*/ 1167953 w 1218296"/>
              <a:gd name="connsiteY825" fmla="*/ 269265 h 628951"/>
              <a:gd name="connsiteX826" fmla="*/ 1171295 w 1218296"/>
              <a:gd name="connsiteY826" fmla="*/ 268169 h 628951"/>
              <a:gd name="connsiteX827" fmla="*/ 1172785 w 1218296"/>
              <a:gd name="connsiteY827" fmla="*/ 267008 h 628951"/>
              <a:gd name="connsiteX828" fmla="*/ 1173349 w 1218296"/>
              <a:gd name="connsiteY828" fmla="*/ 265341 h 628951"/>
              <a:gd name="connsiteX829" fmla="*/ 1174465 w 1218296"/>
              <a:gd name="connsiteY829" fmla="*/ 264229 h 628951"/>
              <a:gd name="connsiteX830" fmla="*/ 1175675 w 1218296"/>
              <a:gd name="connsiteY830" fmla="*/ 264654 h 628951"/>
              <a:gd name="connsiteX831" fmla="*/ 1176375 w 1218296"/>
              <a:gd name="connsiteY831" fmla="*/ 265602 h 628951"/>
              <a:gd name="connsiteX832" fmla="*/ 1178164 w 1218296"/>
              <a:gd name="connsiteY832" fmla="*/ 265799 h 628951"/>
              <a:gd name="connsiteX833" fmla="*/ 1179392 w 1218296"/>
              <a:gd name="connsiteY833" fmla="*/ 266861 h 628951"/>
              <a:gd name="connsiteX834" fmla="*/ 1180749 w 1218296"/>
              <a:gd name="connsiteY834" fmla="*/ 266992 h 628951"/>
              <a:gd name="connsiteX835" fmla="*/ 1183379 w 1218296"/>
              <a:gd name="connsiteY835" fmla="*/ 271472 h 628951"/>
              <a:gd name="connsiteX836" fmla="*/ 1183241 w 1218296"/>
              <a:gd name="connsiteY836" fmla="*/ 273827 h 628951"/>
              <a:gd name="connsiteX837" fmla="*/ 1186390 w 1218296"/>
              <a:gd name="connsiteY837" fmla="*/ 273533 h 628951"/>
              <a:gd name="connsiteX838" fmla="*/ 1187465 w 1218296"/>
              <a:gd name="connsiteY838" fmla="*/ 273157 h 628951"/>
              <a:gd name="connsiteX839" fmla="*/ 1188992 w 1218296"/>
              <a:gd name="connsiteY839" fmla="*/ 272617 h 628951"/>
              <a:gd name="connsiteX840" fmla="*/ 1189491 w 1218296"/>
              <a:gd name="connsiteY840" fmla="*/ 272372 h 628951"/>
              <a:gd name="connsiteX841" fmla="*/ 1191593 w 1218296"/>
              <a:gd name="connsiteY841" fmla="*/ 270900 h 628951"/>
              <a:gd name="connsiteX842" fmla="*/ 1192346 w 1218296"/>
              <a:gd name="connsiteY842" fmla="*/ 270966 h 628951"/>
              <a:gd name="connsiteX843" fmla="*/ 1194432 w 1218296"/>
              <a:gd name="connsiteY843" fmla="*/ 271162 h 628951"/>
              <a:gd name="connsiteX844" fmla="*/ 1196648 w 1218296"/>
              <a:gd name="connsiteY844" fmla="*/ 272601 h 628951"/>
              <a:gd name="connsiteX845" fmla="*/ 1197635 w 1218296"/>
              <a:gd name="connsiteY845" fmla="*/ 272486 h 628951"/>
              <a:gd name="connsiteX846" fmla="*/ 1197908 w 1218296"/>
              <a:gd name="connsiteY846" fmla="*/ 271505 h 628951"/>
              <a:gd name="connsiteX847" fmla="*/ 1198203 w 1218296"/>
              <a:gd name="connsiteY847" fmla="*/ 270442 h 628951"/>
              <a:gd name="connsiteX848" fmla="*/ 1198776 w 1218296"/>
              <a:gd name="connsiteY848" fmla="*/ 269952 h 628951"/>
              <a:gd name="connsiteX849" fmla="*/ 1199072 w 1218296"/>
              <a:gd name="connsiteY849" fmla="*/ 269707 h 628951"/>
              <a:gd name="connsiteX850" fmla="*/ 1199460 w 1218296"/>
              <a:gd name="connsiteY850" fmla="*/ 269608 h 628951"/>
              <a:gd name="connsiteX851" fmla="*/ 1200675 w 1218296"/>
              <a:gd name="connsiteY851" fmla="*/ 269330 h 628951"/>
              <a:gd name="connsiteX852" fmla="*/ 1204629 w 1218296"/>
              <a:gd name="connsiteY852" fmla="*/ 268431 h 628951"/>
              <a:gd name="connsiteX853" fmla="*/ 1204882 w 1218296"/>
              <a:gd name="connsiteY853" fmla="*/ 268366 h 628951"/>
              <a:gd name="connsiteX854" fmla="*/ 1207183 w 1218296"/>
              <a:gd name="connsiteY854" fmla="*/ 268791 h 628951"/>
              <a:gd name="connsiteX855" fmla="*/ 1211544 w 1218296"/>
              <a:gd name="connsiteY855" fmla="*/ 269592 h 628951"/>
              <a:gd name="connsiteX856" fmla="*/ 1212556 w 1218296"/>
              <a:gd name="connsiteY856" fmla="*/ 269429 h 628951"/>
              <a:gd name="connsiteX857" fmla="*/ 1212907 w 1218296"/>
              <a:gd name="connsiteY857" fmla="*/ 269363 h 628951"/>
              <a:gd name="connsiteX858" fmla="*/ 1213455 w 1218296"/>
              <a:gd name="connsiteY858" fmla="*/ 269281 h 628951"/>
              <a:gd name="connsiteX859" fmla="*/ 1214881 w 1218296"/>
              <a:gd name="connsiteY859" fmla="*/ 269052 h 628951"/>
              <a:gd name="connsiteX860" fmla="*/ 1217410 w 1218296"/>
              <a:gd name="connsiteY860" fmla="*/ 269870 h 628951"/>
              <a:gd name="connsiteX861" fmla="*/ 1218221 w 1218296"/>
              <a:gd name="connsiteY861" fmla="*/ 268137 h 628951"/>
              <a:gd name="connsiteX862" fmla="*/ 1218476 w 1218296"/>
              <a:gd name="connsiteY862" fmla="*/ 266518 h 628951"/>
              <a:gd name="connsiteX863" fmla="*/ 1218120 w 1218296"/>
              <a:gd name="connsiteY863" fmla="*/ 264359 h 628951"/>
              <a:gd name="connsiteX864" fmla="*/ 1218218 w 1218296"/>
              <a:gd name="connsiteY864" fmla="*/ 263297 h 628951"/>
              <a:gd name="connsiteX865" fmla="*/ 1218316 w 1218296"/>
              <a:gd name="connsiteY865" fmla="*/ 262250 h 628951"/>
              <a:gd name="connsiteX866" fmla="*/ 1218050 w 1218296"/>
              <a:gd name="connsiteY866" fmla="*/ 260386 h 628951"/>
              <a:gd name="connsiteX867" fmla="*/ 1217782 w 1218296"/>
              <a:gd name="connsiteY867" fmla="*/ 258522 h 628951"/>
              <a:gd name="connsiteX868" fmla="*/ 1216462 w 1218296"/>
              <a:gd name="connsiteY868" fmla="*/ 256266 h 628951"/>
              <a:gd name="connsiteX869" fmla="*/ 1216070 w 1218296"/>
              <a:gd name="connsiteY869" fmla="*/ 255595 h 628951"/>
              <a:gd name="connsiteX870" fmla="*/ 1212987 w 1218296"/>
              <a:gd name="connsiteY870" fmla="*/ 252685 h 628951"/>
              <a:gd name="connsiteX871" fmla="*/ 1212520 w 1218296"/>
              <a:gd name="connsiteY871" fmla="*/ 252243 h 628951"/>
              <a:gd name="connsiteX872" fmla="*/ 1211310 w 1218296"/>
              <a:gd name="connsiteY872" fmla="*/ 251099 h 628951"/>
              <a:gd name="connsiteX873" fmla="*/ 1211022 w 1218296"/>
              <a:gd name="connsiteY873" fmla="*/ 250837 h 628951"/>
              <a:gd name="connsiteX874" fmla="*/ 1209917 w 1218296"/>
              <a:gd name="connsiteY874" fmla="*/ 250281 h 628951"/>
              <a:gd name="connsiteX875" fmla="*/ 1208880 w 1218296"/>
              <a:gd name="connsiteY875" fmla="*/ 249791 h 628951"/>
              <a:gd name="connsiteX876" fmla="*/ 1206489 w 1218296"/>
              <a:gd name="connsiteY876" fmla="*/ 246913 h 628951"/>
              <a:gd name="connsiteX877" fmla="*/ 1205136 w 1218296"/>
              <a:gd name="connsiteY877" fmla="*/ 246112 h 628951"/>
              <a:gd name="connsiteX878" fmla="*/ 1201244 w 1218296"/>
              <a:gd name="connsiteY878" fmla="*/ 246389 h 628951"/>
              <a:gd name="connsiteX879" fmla="*/ 1199769 w 1218296"/>
              <a:gd name="connsiteY879" fmla="*/ 245327 h 628951"/>
              <a:gd name="connsiteX880" fmla="*/ 1199305 w 1218296"/>
              <a:gd name="connsiteY880" fmla="*/ 244558 h 628951"/>
              <a:gd name="connsiteX881" fmla="*/ 1198484 w 1218296"/>
              <a:gd name="connsiteY881" fmla="*/ 243217 h 628951"/>
              <a:gd name="connsiteX882" fmla="*/ 1195905 w 1218296"/>
              <a:gd name="connsiteY882" fmla="*/ 240781 h 628951"/>
              <a:gd name="connsiteX883" fmla="*/ 1195527 w 1218296"/>
              <a:gd name="connsiteY883" fmla="*/ 240585 h 628951"/>
              <a:gd name="connsiteX884" fmla="*/ 1194367 w 1218296"/>
              <a:gd name="connsiteY884" fmla="*/ 239964 h 628951"/>
              <a:gd name="connsiteX885" fmla="*/ 1193184 w 1218296"/>
              <a:gd name="connsiteY885" fmla="*/ 240160 h 628951"/>
              <a:gd name="connsiteX886" fmla="*/ 1192946 w 1218296"/>
              <a:gd name="connsiteY886" fmla="*/ 240209 h 628951"/>
              <a:gd name="connsiteX887" fmla="*/ 1192534 w 1218296"/>
              <a:gd name="connsiteY887" fmla="*/ 240094 h 628951"/>
              <a:gd name="connsiteX888" fmla="*/ 1191775 w 1218296"/>
              <a:gd name="connsiteY888" fmla="*/ 239882 h 628951"/>
              <a:gd name="connsiteX889" fmla="*/ 1191176 w 1218296"/>
              <a:gd name="connsiteY889" fmla="*/ 239244 h 628951"/>
              <a:gd name="connsiteX890" fmla="*/ 1189381 w 1218296"/>
              <a:gd name="connsiteY890" fmla="*/ 237331 h 628951"/>
              <a:gd name="connsiteX891" fmla="*/ 1188652 w 1218296"/>
              <a:gd name="connsiteY891" fmla="*/ 235271 h 628951"/>
              <a:gd name="connsiteX892" fmla="*/ 1186354 w 1218296"/>
              <a:gd name="connsiteY892" fmla="*/ 234976 h 628951"/>
              <a:gd name="connsiteX893" fmla="*/ 1184582 w 1218296"/>
              <a:gd name="connsiteY893" fmla="*/ 234764 h 628951"/>
              <a:gd name="connsiteX894" fmla="*/ 1178991 w 1218296"/>
              <a:gd name="connsiteY894" fmla="*/ 236988 h 628951"/>
              <a:gd name="connsiteX895" fmla="*/ 1178476 w 1218296"/>
              <a:gd name="connsiteY895" fmla="*/ 237233 h 628951"/>
              <a:gd name="connsiteX896" fmla="*/ 1169639 w 1218296"/>
              <a:gd name="connsiteY896" fmla="*/ 241353 h 628951"/>
              <a:gd name="connsiteX897" fmla="*/ 1166633 w 1218296"/>
              <a:gd name="connsiteY897" fmla="*/ 244607 h 628951"/>
              <a:gd name="connsiteX898" fmla="*/ 1161934 w 1218296"/>
              <a:gd name="connsiteY898" fmla="*/ 251017 h 628951"/>
              <a:gd name="connsiteX899" fmla="*/ 1156314 w 1218296"/>
              <a:gd name="connsiteY899" fmla="*/ 255383 h 628951"/>
              <a:gd name="connsiteX900" fmla="*/ 1151696 w 1218296"/>
              <a:gd name="connsiteY900" fmla="*/ 258833 h 628951"/>
              <a:gd name="connsiteX901" fmla="*/ 1147465 w 1218296"/>
              <a:gd name="connsiteY901" fmla="*/ 259536 h 628951"/>
              <a:gd name="connsiteX902" fmla="*/ 1145551 w 1218296"/>
              <a:gd name="connsiteY902" fmla="*/ 259830 h 628951"/>
              <a:gd name="connsiteX903" fmla="*/ 1143642 w 1218296"/>
              <a:gd name="connsiteY903" fmla="*/ 260959 h 628951"/>
              <a:gd name="connsiteX904" fmla="*/ 1141733 w 1218296"/>
              <a:gd name="connsiteY904" fmla="*/ 262169 h 628951"/>
              <a:gd name="connsiteX905" fmla="*/ 1140326 w 1218296"/>
              <a:gd name="connsiteY905" fmla="*/ 262773 h 628951"/>
              <a:gd name="connsiteX906" fmla="*/ 1138615 w 1218296"/>
              <a:gd name="connsiteY906" fmla="*/ 260975 h 628951"/>
              <a:gd name="connsiteX907" fmla="*/ 1139670 w 1218296"/>
              <a:gd name="connsiteY907" fmla="*/ 260043 h 628951"/>
              <a:gd name="connsiteX908" fmla="*/ 1141231 w 1218296"/>
              <a:gd name="connsiteY908" fmla="*/ 257132 h 628951"/>
              <a:gd name="connsiteX909" fmla="*/ 1131599 w 1218296"/>
              <a:gd name="connsiteY909" fmla="*/ 252194 h 628951"/>
              <a:gd name="connsiteX910" fmla="*/ 1126234 w 1218296"/>
              <a:gd name="connsiteY910" fmla="*/ 246259 h 628951"/>
              <a:gd name="connsiteX911" fmla="*/ 1125186 w 1218296"/>
              <a:gd name="connsiteY911" fmla="*/ 245932 h 628951"/>
              <a:gd name="connsiteX912" fmla="*/ 1123588 w 1218296"/>
              <a:gd name="connsiteY912" fmla="*/ 244624 h 628951"/>
              <a:gd name="connsiteX913" fmla="*/ 1121327 w 1218296"/>
              <a:gd name="connsiteY913" fmla="*/ 243446 h 628951"/>
              <a:gd name="connsiteX914" fmla="*/ 1119834 w 1218296"/>
              <a:gd name="connsiteY914" fmla="*/ 242678 h 628951"/>
              <a:gd name="connsiteX915" fmla="*/ 1116938 w 1218296"/>
              <a:gd name="connsiteY915" fmla="*/ 241664 h 628951"/>
              <a:gd name="connsiteX916" fmla="*/ 1113374 w 1218296"/>
              <a:gd name="connsiteY916" fmla="*/ 239097 h 628951"/>
              <a:gd name="connsiteX917" fmla="*/ 1112640 w 1218296"/>
              <a:gd name="connsiteY917" fmla="*/ 237985 h 628951"/>
              <a:gd name="connsiteX918" fmla="*/ 1108052 w 1218296"/>
              <a:gd name="connsiteY918" fmla="*/ 236873 h 628951"/>
              <a:gd name="connsiteX919" fmla="*/ 1106820 w 1218296"/>
              <a:gd name="connsiteY919" fmla="*/ 235712 h 628951"/>
              <a:gd name="connsiteX920" fmla="*/ 1104176 w 1218296"/>
              <a:gd name="connsiteY920" fmla="*/ 231543 h 628951"/>
              <a:gd name="connsiteX921" fmla="*/ 1104065 w 1218296"/>
              <a:gd name="connsiteY921" fmla="*/ 231363 h 628951"/>
              <a:gd name="connsiteX922" fmla="*/ 1102391 w 1218296"/>
              <a:gd name="connsiteY922" fmla="*/ 227291 h 628951"/>
              <a:gd name="connsiteX923" fmla="*/ 1101514 w 1218296"/>
              <a:gd name="connsiteY923" fmla="*/ 224315 h 628951"/>
              <a:gd name="connsiteX924" fmla="*/ 1099413 w 1218296"/>
              <a:gd name="connsiteY924" fmla="*/ 221552 h 628951"/>
              <a:gd name="connsiteX925" fmla="*/ 1097534 w 1218296"/>
              <a:gd name="connsiteY925" fmla="*/ 220604 h 628951"/>
              <a:gd name="connsiteX926" fmla="*/ 1095224 w 1218296"/>
              <a:gd name="connsiteY926" fmla="*/ 220260 h 628951"/>
              <a:gd name="connsiteX927" fmla="*/ 1092843 w 1218296"/>
              <a:gd name="connsiteY927" fmla="*/ 220195 h 628951"/>
              <a:gd name="connsiteX928" fmla="*/ 1091401 w 1218296"/>
              <a:gd name="connsiteY928" fmla="*/ 220276 h 628951"/>
              <a:gd name="connsiteX929" fmla="*/ 1090103 w 1218296"/>
              <a:gd name="connsiteY929" fmla="*/ 219721 h 628951"/>
              <a:gd name="connsiteX930" fmla="*/ 1087421 w 1218296"/>
              <a:gd name="connsiteY930" fmla="*/ 214063 h 628951"/>
              <a:gd name="connsiteX931" fmla="*/ 1084749 w 1218296"/>
              <a:gd name="connsiteY931" fmla="*/ 210793 h 628951"/>
              <a:gd name="connsiteX932" fmla="*/ 1081193 w 1218296"/>
              <a:gd name="connsiteY932" fmla="*/ 208422 h 628951"/>
              <a:gd name="connsiteX933" fmla="*/ 1073496 w 1218296"/>
              <a:gd name="connsiteY933" fmla="*/ 205773 h 628951"/>
              <a:gd name="connsiteX934" fmla="*/ 1065509 w 1218296"/>
              <a:gd name="connsiteY934" fmla="*/ 204318 h 628951"/>
              <a:gd name="connsiteX935" fmla="*/ 1056926 w 1218296"/>
              <a:gd name="connsiteY935" fmla="*/ 201669 h 628951"/>
              <a:gd name="connsiteX936" fmla="*/ 1047511 w 1218296"/>
              <a:gd name="connsiteY936" fmla="*/ 200786 h 628951"/>
              <a:gd name="connsiteX937" fmla="*/ 1043060 w 1218296"/>
              <a:gd name="connsiteY937" fmla="*/ 200721 h 628951"/>
              <a:gd name="connsiteX938" fmla="*/ 1038842 w 1218296"/>
              <a:gd name="connsiteY938" fmla="*/ 199870 h 628951"/>
              <a:gd name="connsiteX939" fmla="*/ 1032201 w 1218296"/>
              <a:gd name="connsiteY939" fmla="*/ 198562 h 628951"/>
              <a:gd name="connsiteX940" fmla="*/ 1028680 w 1218296"/>
              <a:gd name="connsiteY940" fmla="*/ 196289 h 628951"/>
              <a:gd name="connsiteX941" fmla="*/ 1026243 w 1218296"/>
              <a:gd name="connsiteY941" fmla="*/ 191498 h 628951"/>
              <a:gd name="connsiteX942" fmla="*/ 1022798 w 1218296"/>
              <a:gd name="connsiteY942" fmla="*/ 188588 h 628951"/>
              <a:gd name="connsiteX943" fmla="*/ 1017398 w 1218296"/>
              <a:gd name="connsiteY943" fmla="*/ 185072 h 628951"/>
              <a:gd name="connsiteX944" fmla="*/ 1013725 w 1218296"/>
              <a:gd name="connsiteY944" fmla="*/ 183748 h 628951"/>
              <a:gd name="connsiteX945" fmla="*/ 1010208 w 1218296"/>
              <a:gd name="connsiteY945" fmla="*/ 182652 h 628951"/>
              <a:gd name="connsiteX946" fmla="*/ 1006612 w 1218296"/>
              <a:gd name="connsiteY946" fmla="*/ 181262 h 628951"/>
              <a:gd name="connsiteX947" fmla="*/ 1004108 w 1218296"/>
              <a:gd name="connsiteY947" fmla="*/ 179775 h 628951"/>
              <a:gd name="connsiteX948" fmla="*/ 1001759 w 1218296"/>
              <a:gd name="connsiteY948" fmla="*/ 177812 h 628951"/>
              <a:gd name="connsiteX949" fmla="*/ 999643 w 1218296"/>
              <a:gd name="connsiteY949" fmla="*/ 175540 h 628951"/>
              <a:gd name="connsiteX950" fmla="*/ 997683 w 1218296"/>
              <a:gd name="connsiteY950" fmla="*/ 173250 h 628951"/>
              <a:gd name="connsiteX951" fmla="*/ 995412 w 1218296"/>
              <a:gd name="connsiteY951" fmla="*/ 171223 h 628951"/>
              <a:gd name="connsiteX952" fmla="*/ 993379 w 1218296"/>
              <a:gd name="connsiteY952" fmla="*/ 170356 h 628951"/>
              <a:gd name="connsiteX953" fmla="*/ 990645 w 1218296"/>
              <a:gd name="connsiteY953" fmla="*/ 169898 h 628951"/>
              <a:gd name="connsiteX954" fmla="*/ 989003 w 1218296"/>
              <a:gd name="connsiteY954" fmla="*/ 169195 h 628951"/>
              <a:gd name="connsiteX955" fmla="*/ 986889 w 1218296"/>
              <a:gd name="connsiteY955" fmla="*/ 167315 h 628951"/>
              <a:gd name="connsiteX956" fmla="*/ 984772 w 1218296"/>
              <a:gd name="connsiteY956" fmla="*/ 164879 h 628951"/>
              <a:gd name="connsiteX957" fmla="*/ 983123 w 1218296"/>
              <a:gd name="connsiteY957" fmla="*/ 162050 h 628951"/>
              <a:gd name="connsiteX958" fmla="*/ 981786 w 1218296"/>
              <a:gd name="connsiteY958" fmla="*/ 159221 h 628951"/>
              <a:gd name="connsiteX959" fmla="*/ 978964 w 1218296"/>
              <a:gd name="connsiteY959" fmla="*/ 156082 h 628951"/>
              <a:gd name="connsiteX960" fmla="*/ 975518 w 1218296"/>
              <a:gd name="connsiteY960" fmla="*/ 153024 h 628951"/>
              <a:gd name="connsiteX961" fmla="*/ 973011 w 1218296"/>
              <a:gd name="connsiteY961" fmla="*/ 150359 h 628951"/>
              <a:gd name="connsiteX962" fmla="*/ 971522 w 1218296"/>
              <a:gd name="connsiteY962" fmla="*/ 148789 h 628951"/>
              <a:gd name="connsiteX963" fmla="*/ 970576 w 1218296"/>
              <a:gd name="connsiteY963" fmla="*/ 146189 h 628951"/>
              <a:gd name="connsiteX964" fmla="*/ 970326 w 1218296"/>
              <a:gd name="connsiteY964" fmla="*/ 141774 h 628951"/>
              <a:gd name="connsiteX965" fmla="*/ 971332 w 1218296"/>
              <a:gd name="connsiteY965" fmla="*/ 139093 h 628951"/>
              <a:gd name="connsiteX966" fmla="*/ 972396 w 1218296"/>
              <a:gd name="connsiteY966" fmla="*/ 136574 h 628951"/>
              <a:gd name="connsiteX967" fmla="*/ 973265 w 1218296"/>
              <a:gd name="connsiteY967" fmla="*/ 135430 h 628951"/>
              <a:gd name="connsiteX968" fmla="*/ 973771 w 1218296"/>
              <a:gd name="connsiteY968" fmla="*/ 134138 h 628951"/>
              <a:gd name="connsiteX969" fmla="*/ 973551 w 1218296"/>
              <a:gd name="connsiteY969" fmla="*/ 132258 h 628951"/>
              <a:gd name="connsiteX970" fmla="*/ 973259 w 1218296"/>
              <a:gd name="connsiteY970" fmla="*/ 130819 h 628951"/>
              <a:gd name="connsiteX971" fmla="*/ 972749 w 1218296"/>
              <a:gd name="connsiteY971" fmla="*/ 129004 h 628951"/>
              <a:gd name="connsiteX972" fmla="*/ 971297 w 1218296"/>
              <a:gd name="connsiteY972" fmla="*/ 127124 h 628951"/>
              <a:gd name="connsiteX973" fmla="*/ 970134 w 1218296"/>
              <a:gd name="connsiteY973" fmla="*/ 125096 h 628951"/>
              <a:gd name="connsiteX974" fmla="*/ 968972 w 1218296"/>
              <a:gd name="connsiteY974" fmla="*/ 123428 h 628951"/>
              <a:gd name="connsiteX975" fmla="*/ 968027 w 1218296"/>
              <a:gd name="connsiteY975" fmla="*/ 121613 h 628951"/>
              <a:gd name="connsiteX976" fmla="*/ 965483 w 1218296"/>
              <a:gd name="connsiteY976" fmla="*/ 116332 h 628951"/>
              <a:gd name="connsiteX977" fmla="*/ 963811 w 1218296"/>
              <a:gd name="connsiteY977" fmla="*/ 113012 h 628951"/>
              <a:gd name="connsiteX978" fmla="*/ 962358 w 1218296"/>
              <a:gd name="connsiteY978" fmla="*/ 110265 h 628951"/>
              <a:gd name="connsiteX979" fmla="*/ 961341 w 1218296"/>
              <a:gd name="connsiteY979" fmla="*/ 108597 h 628951"/>
              <a:gd name="connsiteX980" fmla="*/ 959087 w 1218296"/>
              <a:gd name="connsiteY980" fmla="*/ 104101 h 628951"/>
              <a:gd name="connsiteX981" fmla="*/ 957924 w 1218296"/>
              <a:gd name="connsiteY981" fmla="*/ 101714 h 628951"/>
              <a:gd name="connsiteX982" fmla="*/ 956034 w 1218296"/>
              <a:gd name="connsiteY982" fmla="*/ 97233 h 628951"/>
              <a:gd name="connsiteX983" fmla="*/ 955161 w 1218296"/>
              <a:gd name="connsiteY983" fmla="*/ 95206 h 628951"/>
              <a:gd name="connsiteX984" fmla="*/ 955086 w 1218296"/>
              <a:gd name="connsiteY984" fmla="*/ 93260 h 628951"/>
              <a:gd name="connsiteX985" fmla="*/ 955690 w 1218296"/>
              <a:gd name="connsiteY985" fmla="*/ 88273 h 628951"/>
              <a:gd name="connsiteX986" fmla="*/ 955548 w 1218296"/>
              <a:gd name="connsiteY986" fmla="*/ 82812 h 628951"/>
              <a:gd name="connsiteX987" fmla="*/ 955544 w 1218296"/>
              <a:gd name="connsiteY987" fmla="*/ 82632 h 628951"/>
              <a:gd name="connsiteX988" fmla="*/ 954937 w 1218296"/>
              <a:gd name="connsiteY988" fmla="*/ 81209 h 628951"/>
              <a:gd name="connsiteX989" fmla="*/ 953894 w 1218296"/>
              <a:gd name="connsiteY989" fmla="*/ 80261 h 628951"/>
              <a:gd name="connsiteX990" fmla="*/ 953536 w 1218296"/>
              <a:gd name="connsiteY990" fmla="*/ 78593 h 628951"/>
              <a:gd name="connsiteX991" fmla="*/ 951763 w 1218296"/>
              <a:gd name="connsiteY991" fmla="*/ 76157 h 628951"/>
              <a:gd name="connsiteX992" fmla="*/ 951338 w 1218296"/>
              <a:gd name="connsiteY992" fmla="*/ 75879 h 628951"/>
              <a:gd name="connsiteX993" fmla="*/ 951088 w 1218296"/>
              <a:gd name="connsiteY993" fmla="*/ 75715 h 628951"/>
              <a:gd name="connsiteX994" fmla="*/ 948993 w 1218296"/>
              <a:gd name="connsiteY994" fmla="*/ 75388 h 628951"/>
              <a:gd name="connsiteX995" fmla="*/ 947556 w 1218296"/>
              <a:gd name="connsiteY995" fmla="*/ 74015 h 628951"/>
              <a:gd name="connsiteX996" fmla="*/ 945867 w 1218296"/>
              <a:gd name="connsiteY996" fmla="*/ 72396 h 628951"/>
              <a:gd name="connsiteX997" fmla="*/ 945146 w 1218296"/>
              <a:gd name="connsiteY997" fmla="*/ 70597 h 628951"/>
              <a:gd name="connsiteX998" fmla="*/ 944472 w 1218296"/>
              <a:gd name="connsiteY998" fmla="*/ 68913 h 628951"/>
              <a:gd name="connsiteX999" fmla="*/ 943934 w 1218296"/>
              <a:gd name="connsiteY999" fmla="*/ 66493 h 628951"/>
              <a:gd name="connsiteX1000" fmla="*/ 944491 w 1218296"/>
              <a:gd name="connsiteY1000" fmla="*/ 64482 h 628951"/>
              <a:gd name="connsiteX1001" fmla="*/ 944947 w 1218296"/>
              <a:gd name="connsiteY1001" fmla="*/ 62830 h 628951"/>
              <a:gd name="connsiteX1002" fmla="*/ 943479 w 1218296"/>
              <a:gd name="connsiteY1002" fmla="*/ 60361 h 628951"/>
              <a:gd name="connsiteX1003" fmla="*/ 942507 w 1218296"/>
              <a:gd name="connsiteY1003" fmla="*/ 58726 h 628951"/>
              <a:gd name="connsiteX1004" fmla="*/ 942481 w 1218296"/>
              <a:gd name="connsiteY1004" fmla="*/ 53641 h 628951"/>
              <a:gd name="connsiteX1005" fmla="*/ 936445 w 1218296"/>
              <a:gd name="connsiteY1005" fmla="*/ 43487 h 628951"/>
              <a:gd name="connsiteX1006" fmla="*/ 936239 w 1218296"/>
              <a:gd name="connsiteY1006" fmla="*/ 43552 h 628951"/>
              <a:gd name="connsiteX1007" fmla="*/ 934900 w 1218296"/>
              <a:gd name="connsiteY1007" fmla="*/ 43912 h 628951"/>
              <a:gd name="connsiteX1008" fmla="*/ 933595 w 1218296"/>
              <a:gd name="connsiteY1008" fmla="*/ 45204 h 628951"/>
              <a:gd name="connsiteX1009" fmla="*/ 933240 w 1218296"/>
              <a:gd name="connsiteY1009" fmla="*/ 46479 h 628951"/>
              <a:gd name="connsiteX1010" fmla="*/ 933027 w 1218296"/>
              <a:gd name="connsiteY1010" fmla="*/ 47248 h 628951"/>
              <a:gd name="connsiteX1011" fmla="*/ 932104 w 1218296"/>
              <a:gd name="connsiteY1011" fmla="*/ 47902 h 628951"/>
              <a:gd name="connsiteX1012" fmla="*/ 931538 w 1218296"/>
              <a:gd name="connsiteY1012" fmla="*/ 48294 h 628951"/>
              <a:gd name="connsiteX1013" fmla="*/ 929928 w 1218296"/>
              <a:gd name="connsiteY1013" fmla="*/ 49210 h 628951"/>
              <a:gd name="connsiteX1014" fmla="*/ 927583 w 1218296"/>
              <a:gd name="connsiteY1014" fmla="*/ 49439 h 628951"/>
              <a:gd name="connsiteX1015" fmla="*/ 922335 w 1218296"/>
              <a:gd name="connsiteY1015" fmla="*/ 50142 h 628951"/>
              <a:gd name="connsiteX1016" fmla="*/ 917516 w 1218296"/>
              <a:gd name="connsiteY1016" fmla="*/ 51237 h 628951"/>
              <a:gd name="connsiteX1017" fmla="*/ 916327 w 1218296"/>
              <a:gd name="connsiteY1017" fmla="*/ 51646 h 628951"/>
              <a:gd name="connsiteX1018" fmla="*/ 913620 w 1218296"/>
              <a:gd name="connsiteY1018" fmla="*/ 52562 h 628951"/>
              <a:gd name="connsiteX1019" fmla="*/ 905700 w 1218296"/>
              <a:gd name="connsiteY1019" fmla="*/ 55979 h 628951"/>
              <a:gd name="connsiteX1020" fmla="*/ 903652 w 1218296"/>
              <a:gd name="connsiteY1020" fmla="*/ 57778 h 628951"/>
              <a:gd name="connsiteX1021" fmla="*/ 901827 w 1218296"/>
              <a:gd name="connsiteY1021" fmla="*/ 57843 h 628951"/>
              <a:gd name="connsiteX1022" fmla="*/ 900937 w 1218296"/>
              <a:gd name="connsiteY1022" fmla="*/ 57876 h 628951"/>
              <a:gd name="connsiteX1023" fmla="*/ 897494 w 1218296"/>
              <a:gd name="connsiteY1023" fmla="*/ 56355 h 628951"/>
              <a:gd name="connsiteX1024" fmla="*/ 895381 w 1218296"/>
              <a:gd name="connsiteY1024" fmla="*/ 54818 h 628951"/>
              <a:gd name="connsiteX1025" fmla="*/ 890989 w 1218296"/>
              <a:gd name="connsiteY1025" fmla="*/ 51597 h 628951"/>
              <a:gd name="connsiteX1026" fmla="*/ 890575 w 1218296"/>
              <a:gd name="connsiteY1026" fmla="*/ 51646 h 628951"/>
              <a:gd name="connsiteX1027" fmla="*/ 889260 w 1218296"/>
              <a:gd name="connsiteY1027" fmla="*/ 51777 h 628951"/>
              <a:gd name="connsiteX1028" fmla="*/ 887162 w 1218296"/>
              <a:gd name="connsiteY1028" fmla="*/ 51891 h 628951"/>
              <a:gd name="connsiteX1029" fmla="*/ 881701 w 1218296"/>
              <a:gd name="connsiteY1029" fmla="*/ 48000 h 628951"/>
              <a:gd name="connsiteX1030" fmla="*/ 880877 w 1218296"/>
              <a:gd name="connsiteY1030" fmla="*/ 47967 h 628951"/>
              <a:gd name="connsiteX1031" fmla="*/ 879604 w 1218296"/>
              <a:gd name="connsiteY1031" fmla="*/ 47918 h 628951"/>
              <a:gd name="connsiteX1032" fmla="*/ 877913 w 1218296"/>
              <a:gd name="connsiteY1032" fmla="*/ 47313 h 628951"/>
              <a:gd name="connsiteX1033" fmla="*/ 877143 w 1218296"/>
              <a:gd name="connsiteY1033" fmla="*/ 47035 h 628951"/>
              <a:gd name="connsiteX1034" fmla="*/ 875293 w 1218296"/>
              <a:gd name="connsiteY1034" fmla="*/ 46904 h 628951"/>
              <a:gd name="connsiteX1035" fmla="*/ 873326 w 1218296"/>
              <a:gd name="connsiteY1035" fmla="*/ 46021 h 628951"/>
              <a:gd name="connsiteX1036" fmla="*/ 870653 w 1218296"/>
              <a:gd name="connsiteY1036" fmla="*/ 45809 h 628951"/>
              <a:gd name="connsiteX1037" fmla="*/ 869627 w 1218296"/>
              <a:gd name="connsiteY1037" fmla="*/ 45743 h 628951"/>
              <a:gd name="connsiteX1038" fmla="*/ 867602 w 1218296"/>
              <a:gd name="connsiteY1038" fmla="*/ 44239 h 628951"/>
              <a:gd name="connsiteX1039" fmla="*/ 865755 w 1218296"/>
              <a:gd name="connsiteY1039" fmla="*/ 43797 h 628951"/>
              <a:gd name="connsiteX1040" fmla="*/ 865019 w 1218296"/>
              <a:gd name="connsiteY1040" fmla="*/ 43225 h 628951"/>
              <a:gd name="connsiteX1041" fmla="*/ 862552 w 1218296"/>
              <a:gd name="connsiteY1041" fmla="*/ 43274 h 628951"/>
              <a:gd name="connsiteX1042" fmla="*/ 860469 w 1218296"/>
              <a:gd name="connsiteY1042" fmla="*/ 41328 h 628951"/>
              <a:gd name="connsiteX1043" fmla="*/ 857083 w 1218296"/>
              <a:gd name="connsiteY1043" fmla="*/ 40380 h 628951"/>
              <a:gd name="connsiteX1044" fmla="*/ 855427 w 1218296"/>
              <a:gd name="connsiteY1044" fmla="*/ 39121 h 628951"/>
              <a:gd name="connsiteX1045" fmla="*/ 849704 w 1218296"/>
              <a:gd name="connsiteY1045" fmla="*/ 38827 h 628951"/>
              <a:gd name="connsiteX1046" fmla="*/ 848459 w 1218296"/>
              <a:gd name="connsiteY1046" fmla="*/ 38761 h 628951"/>
              <a:gd name="connsiteX1047" fmla="*/ 846806 w 1218296"/>
              <a:gd name="connsiteY1047" fmla="*/ 37142 h 628951"/>
              <a:gd name="connsiteX1048" fmla="*/ 845699 w 1218296"/>
              <a:gd name="connsiteY1048" fmla="*/ 36750 h 628951"/>
              <a:gd name="connsiteX1049" fmla="*/ 844426 w 1218296"/>
              <a:gd name="connsiteY1049" fmla="*/ 35327 h 628951"/>
              <a:gd name="connsiteX1050" fmla="*/ 841453 w 1218296"/>
              <a:gd name="connsiteY1050" fmla="*/ 35426 h 628951"/>
              <a:gd name="connsiteX1051" fmla="*/ 836773 w 1218296"/>
              <a:gd name="connsiteY1051" fmla="*/ 34265 h 628951"/>
              <a:gd name="connsiteX1052" fmla="*/ 834614 w 1218296"/>
              <a:gd name="connsiteY1052" fmla="*/ 34265 h 628951"/>
              <a:gd name="connsiteX1053" fmla="*/ 833528 w 1218296"/>
              <a:gd name="connsiteY1053" fmla="*/ 33594 h 628951"/>
              <a:gd name="connsiteX1054" fmla="*/ 832423 w 1218296"/>
              <a:gd name="connsiteY1054" fmla="*/ 32908 h 628951"/>
              <a:gd name="connsiteX1055" fmla="*/ 828841 w 1218296"/>
              <a:gd name="connsiteY1055" fmla="*/ 30994 h 628951"/>
              <a:gd name="connsiteX1056" fmla="*/ 825940 w 1218296"/>
              <a:gd name="connsiteY1056" fmla="*/ 31272 h 628951"/>
              <a:gd name="connsiteX1057" fmla="*/ 823972 w 1218296"/>
              <a:gd name="connsiteY1057" fmla="*/ 30586 h 628951"/>
              <a:gd name="connsiteX1058" fmla="*/ 822382 w 1218296"/>
              <a:gd name="connsiteY1058" fmla="*/ 28705 h 628951"/>
              <a:gd name="connsiteX1059" fmla="*/ 821583 w 1218296"/>
              <a:gd name="connsiteY1059" fmla="*/ 28329 h 628951"/>
              <a:gd name="connsiteX1060" fmla="*/ 819861 w 1218296"/>
              <a:gd name="connsiteY1060" fmla="*/ 28444 h 628951"/>
              <a:gd name="connsiteX1061" fmla="*/ 819115 w 1218296"/>
              <a:gd name="connsiteY1061" fmla="*/ 28493 h 628951"/>
              <a:gd name="connsiteX1062" fmla="*/ 818255 w 1218296"/>
              <a:gd name="connsiteY1062" fmla="*/ 28051 h 628951"/>
              <a:gd name="connsiteX1063" fmla="*/ 817787 w 1218296"/>
              <a:gd name="connsiteY1063" fmla="*/ 27953 h 628951"/>
              <a:gd name="connsiteX1064" fmla="*/ 817146 w 1218296"/>
              <a:gd name="connsiteY1064" fmla="*/ 27806 h 628951"/>
              <a:gd name="connsiteX1065" fmla="*/ 816165 w 1218296"/>
              <a:gd name="connsiteY1065" fmla="*/ 27005 h 628951"/>
              <a:gd name="connsiteX1066" fmla="*/ 815675 w 1218296"/>
              <a:gd name="connsiteY1066" fmla="*/ 26612 h 628951"/>
              <a:gd name="connsiteX1067" fmla="*/ 813457 w 1218296"/>
              <a:gd name="connsiteY1067" fmla="*/ 26220 h 628951"/>
              <a:gd name="connsiteX1068" fmla="*/ 808725 w 1218296"/>
              <a:gd name="connsiteY1068" fmla="*/ 24012 h 628951"/>
              <a:gd name="connsiteX1069" fmla="*/ 806018 w 1218296"/>
              <a:gd name="connsiteY1069" fmla="*/ 23195 h 628951"/>
              <a:gd name="connsiteX1070" fmla="*/ 804290 w 1218296"/>
              <a:gd name="connsiteY1070" fmla="*/ 23244 h 628951"/>
              <a:gd name="connsiteX1071" fmla="*/ 802681 w 1218296"/>
              <a:gd name="connsiteY1071" fmla="*/ 23914 h 628951"/>
              <a:gd name="connsiteX1072" fmla="*/ 800648 w 1218296"/>
              <a:gd name="connsiteY1072" fmla="*/ 23636 h 628951"/>
              <a:gd name="connsiteX1073" fmla="*/ 800096 w 1218296"/>
              <a:gd name="connsiteY1073" fmla="*/ 23211 h 628951"/>
              <a:gd name="connsiteX1074" fmla="*/ 797210 w 1218296"/>
              <a:gd name="connsiteY1074" fmla="*/ 24405 h 628951"/>
              <a:gd name="connsiteX1075" fmla="*/ 796446 w 1218296"/>
              <a:gd name="connsiteY1075" fmla="*/ 24732 h 628951"/>
              <a:gd name="connsiteX1076" fmla="*/ 796072 w 1218296"/>
              <a:gd name="connsiteY1076" fmla="*/ 24683 h 628951"/>
              <a:gd name="connsiteX1077" fmla="*/ 795830 w 1218296"/>
              <a:gd name="connsiteY1077" fmla="*/ 24667 h 628951"/>
              <a:gd name="connsiteX1078" fmla="*/ 793259 w 1218296"/>
              <a:gd name="connsiteY1078" fmla="*/ 22099 h 628951"/>
              <a:gd name="connsiteX1079" fmla="*/ 791780 w 1218296"/>
              <a:gd name="connsiteY1079" fmla="*/ 21903 h 628951"/>
              <a:gd name="connsiteX1080" fmla="*/ 791475 w 1218296"/>
              <a:gd name="connsiteY1080" fmla="*/ 21674 h 628951"/>
              <a:gd name="connsiteX1081" fmla="*/ 791044 w 1218296"/>
              <a:gd name="connsiteY1081" fmla="*/ 21331 h 628951"/>
              <a:gd name="connsiteX1082" fmla="*/ 789002 w 1218296"/>
              <a:gd name="connsiteY1082" fmla="*/ 22197 h 628951"/>
              <a:gd name="connsiteX1083" fmla="*/ 787585 w 1218296"/>
              <a:gd name="connsiteY1083" fmla="*/ 22410 h 628951"/>
              <a:gd name="connsiteX1084" fmla="*/ 783012 w 1218296"/>
              <a:gd name="connsiteY1084" fmla="*/ 23129 h 628951"/>
              <a:gd name="connsiteX1085" fmla="*/ 781102 w 1218296"/>
              <a:gd name="connsiteY1085" fmla="*/ 22868 h 628951"/>
              <a:gd name="connsiteX1086" fmla="*/ 778705 w 1218296"/>
              <a:gd name="connsiteY1086" fmla="*/ 21919 h 628951"/>
              <a:gd name="connsiteX1087" fmla="*/ 776786 w 1218296"/>
              <a:gd name="connsiteY1087" fmla="*/ 22721 h 628951"/>
              <a:gd name="connsiteX1088" fmla="*/ 775553 w 1218296"/>
              <a:gd name="connsiteY1088" fmla="*/ 22704 h 628951"/>
              <a:gd name="connsiteX1089" fmla="*/ 771186 w 1218296"/>
              <a:gd name="connsiteY1089" fmla="*/ 21184 h 628951"/>
              <a:gd name="connsiteX1090" fmla="*/ 767192 w 1218296"/>
              <a:gd name="connsiteY1090" fmla="*/ 22933 h 628951"/>
              <a:gd name="connsiteX1091" fmla="*/ 766730 w 1218296"/>
              <a:gd name="connsiteY1091" fmla="*/ 23129 h 628951"/>
              <a:gd name="connsiteX1092" fmla="*/ 763952 w 1218296"/>
              <a:gd name="connsiteY1092" fmla="*/ 23358 h 628951"/>
              <a:gd name="connsiteX1093" fmla="*/ 762651 w 1218296"/>
              <a:gd name="connsiteY1093" fmla="*/ 24225 h 628951"/>
              <a:gd name="connsiteX1094" fmla="*/ 761293 w 1218296"/>
              <a:gd name="connsiteY1094" fmla="*/ 24339 h 628951"/>
              <a:gd name="connsiteX1095" fmla="*/ 760026 w 1218296"/>
              <a:gd name="connsiteY1095" fmla="*/ 24258 h 628951"/>
              <a:gd name="connsiteX1096" fmla="*/ 758827 w 1218296"/>
              <a:gd name="connsiteY1096" fmla="*/ 24192 h 628951"/>
              <a:gd name="connsiteX1097" fmla="*/ 757270 w 1218296"/>
              <a:gd name="connsiteY1097" fmla="*/ 25370 h 628951"/>
              <a:gd name="connsiteX1098" fmla="*/ 756469 w 1218296"/>
              <a:gd name="connsiteY1098" fmla="*/ 25975 h 628951"/>
              <a:gd name="connsiteX1099" fmla="*/ 754248 w 1218296"/>
              <a:gd name="connsiteY1099" fmla="*/ 26138 h 628951"/>
              <a:gd name="connsiteX1100" fmla="*/ 752166 w 1218296"/>
              <a:gd name="connsiteY1100" fmla="*/ 27299 h 628951"/>
              <a:gd name="connsiteX1101" fmla="*/ 750964 w 1218296"/>
              <a:gd name="connsiteY1101" fmla="*/ 27969 h 628951"/>
              <a:gd name="connsiteX1102" fmla="*/ 750032 w 1218296"/>
              <a:gd name="connsiteY1102" fmla="*/ 28901 h 628951"/>
              <a:gd name="connsiteX1103" fmla="*/ 749546 w 1218296"/>
              <a:gd name="connsiteY1103" fmla="*/ 29000 h 628951"/>
              <a:gd name="connsiteX1104" fmla="*/ 748858 w 1218296"/>
              <a:gd name="connsiteY1104" fmla="*/ 29130 h 628951"/>
              <a:gd name="connsiteX1105" fmla="*/ 748198 w 1218296"/>
              <a:gd name="connsiteY1105" fmla="*/ 29555 h 628951"/>
              <a:gd name="connsiteX1106" fmla="*/ 747885 w 1218296"/>
              <a:gd name="connsiteY1106" fmla="*/ 29752 h 628951"/>
              <a:gd name="connsiteX1107" fmla="*/ 747308 w 1218296"/>
              <a:gd name="connsiteY1107" fmla="*/ 30111 h 628951"/>
              <a:gd name="connsiteX1108" fmla="*/ 747144 w 1218296"/>
              <a:gd name="connsiteY1108" fmla="*/ 29964 h 628951"/>
              <a:gd name="connsiteX1109" fmla="*/ 746452 w 1218296"/>
              <a:gd name="connsiteY1109" fmla="*/ 29310 h 628951"/>
              <a:gd name="connsiteX1110" fmla="*/ 744561 w 1218296"/>
              <a:gd name="connsiteY1110" fmla="*/ 29588 h 628951"/>
              <a:gd name="connsiteX1111" fmla="*/ 742886 w 1218296"/>
              <a:gd name="connsiteY1111" fmla="*/ 29833 h 628951"/>
              <a:gd name="connsiteX1112" fmla="*/ 737683 w 1218296"/>
              <a:gd name="connsiteY1112" fmla="*/ 30602 h 628951"/>
              <a:gd name="connsiteX1113" fmla="*/ 736814 w 1218296"/>
              <a:gd name="connsiteY1113" fmla="*/ 31272 h 628951"/>
              <a:gd name="connsiteX1114" fmla="*/ 735775 w 1218296"/>
              <a:gd name="connsiteY1114" fmla="*/ 31076 h 628951"/>
              <a:gd name="connsiteX1115" fmla="*/ 735398 w 1218296"/>
              <a:gd name="connsiteY1115" fmla="*/ 31011 h 628951"/>
              <a:gd name="connsiteX1116" fmla="*/ 730973 w 1218296"/>
              <a:gd name="connsiteY1116" fmla="*/ 29000 h 628951"/>
              <a:gd name="connsiteX1117" fmla="*/ 730817 w 1218296"/>
              <a:gd name="connsiteY1117" fmla="*/ 29016 h 628951"/>
              <a:gd name="connsiteX1118" fmla="*/ 730436 w 1218296"/>
              <a:gd name="connsiteY1118" fmla="*/ 29049 h 628951"/>
              <a:gd name="connsiteX1119" fmla="*/ 727728 w 1218296"/>
              <a:gd name="connsiteY1119" fmla="*/ 29294 h 628951"/>
              <a:gd name="connsiteX1120" fmla="*/ 725911 w 1218296"/>
              <a:gd name="connsiteY1120" fmla="*/ 29457 h 628951"/>
              <a:gd name="connsiteX1121" fmla="*/ 724128 w 1218296"/>
              <a:gd name="connsiteY1121" fmla="*/ 28820 h 628951"/>
              <a:gd name="connsiteX1122" fmla="*/ 721905 w 1218296"/>
              <a:gd name="connsiteY1122" fmla="*/ 29114 h 628951"/>
              <a:gd name="connsiteX1123" fmla="*/ 720684 w 1218296"/>
              <a:gd name="connsiteY1123" fmla="*/ 27479 h 628951"/>
              <a:gd name="connsiteX1124" fmla="*/ 720008 w 1218296"/>
              <a:gd name="connsiteY1124" fmla="*/ 27234 h 628951"/>
              <a:gd name="connsiteX1125" fmla="*/ 717903 w 1218296"/>
              <a:gd name="connsiteY1125" fmla="*/ 28215 h 628951"/>
              <a:gd name="connsiteX1126" fmla="*/ 717105 w 1218296"/>
              <a:gd name="connsiteY1126" fmla="*/ 27708 h 628951"/>
              <a:gd name="connsiteX1127" fmla="*/ 714699 w 1218296"/>
              <a:gd name="connsiteY1127" fmla="*/ 27871 h 628951"/>
              <a:gd name="connsiteX1128" fmla="*/ 711973 w 1218296"/>
              <a:gd name="connsiteY1128" fmla="*/ 29278 h 628951"/>
              <a:gd name="connsiteX1129" fmla="*/ 710258 w 1218296"/>
              <a:gd name="connsiteY1129" fmla="*/ 27839 h 628951"/>
              <a:gd name="connsiteX1130" fmla="*/ 708462 w 1218296"/>
              <a:gd name="connsiteY1130" fmla="*/ 28689 h 628951"/>
              <a:gd name="connsiteX1131" fmla="*/ 706675 w 1218296"/>
              <a:gd name="connsiteY1131" fmla="*/ 28493 h 628951"/>
              <a:gd name="connsiteX1132" fmla="*/ 705450 w 1218296"/>
              <a:gd name="connsiteY1132" fmla="*/ 27430 h 628951"/>
              <a:gd name="connsiteX1133" fmla="*/ 704849 w 1218296"/>
              <a:gd name="connsiteY1133" fmla="*/ 25500 h 628951"/>
              <a:gd name="connsiteX1134" fmla="*/ 703357 w 1218296"/>
              <a:gd name="connsiteY1134" fmla="*/ 26972 h 628951"/>
              <a:gd name="connsiteX1135" fmla="*/ 701940 w 1218296"/>
              <a:gd name="connsiteY1135" fmla="*/ 26841 h 628951"/>
              <a:gd name="connsiteX1136" fmla="*/ 701840 w 1218296"/>
              <a:gd name="connsiteY1136" fmla="*/ 26482 h 628951"/>
              <a:gd name="connsiteX1137" fmla="*/ 701639 w 1218296"/>
              <a:gd name="connsiteY1137" fmla="*/ 25778 h 628951"/>
              <a:gd name="connsiteX1138" fmla="*/ 701361 w 1218296"/>
              <a:gd name="connsiteY1138" fmla="*/ 25811 h 628951"/>
              <a:gd name="connsiteX1139" fmla="*/ 701083 w 1218296"/>
              <a:gd name="connsiteY1139" fmla="*/ 25844 h 628951"/>
              <a:gd name="connsiteX1140" fmla="*/ 700457 w 1218296"/>
              <a:gd name="connsiteY1140" fmla="*/ 27070 h 628951"/>
              <a:gd name="connsiteX1141" fmla="*/ 699779 w 1218296"/>
              <a:gd name="connsiteY1141" fmla="*/ 27201 h 628951"/>
              <a:gd name="connsiteX1142" fmla="*/ 699357 w 1218296"/>
              <a:gd name="connsiteY1142" fmla="*/ 26939 h 628951"/>
              <a:gd name="connsiteX1143" fmla="*/ 698858 w 1218296"/>
              <a:gd name="connsiteY1143" fmla="*/ 26629 h 628951"/>
              <a:gd name="connsiteX1144" fmla="*/ 698039 w 1218296"/>
              <a:gd name="connsiteY1144" fmla="*/ 26743 h 628951"/>
              <a:gd name="connsiteX1145" fmla="*/ 697499 w 1218296"/>
              <a:gd name="connsiteY1145" fmla="*/ 26808 h 628951"/>
              <a:gd name="connsiteX1146" fmla="*/ 695470 w 1218296"/>
              <a:gd name="connsiteY1146" fmla="*/ 25926 h 628951"/>
              <a:gd name="connsiteX1147" fmla="*/ 694476 w 1218296"/>
              <a:gd name="connsiteY1147" fmla="*/ 26907 h 628951"/>
              <a:gd name="connsiteX1148" fmla="*/ 692872 w 1218296"/>
              <a:gd name="connsiteY1148" fmla="*/ 27070 h 628951"/>
              <a:gd name="connsiteX1149" fmla="*/ 692003 w 1218296"/>
              <a:gd name="connsiteY1149" fmla="*/ 27626 h 628951"/>
              <a:gd name="connsiteX1150" fmla="*/ 691860 w 1218296"/>
              <a:gd name="connsiteY1150" fmla="*/ 27969 h 628951"/>
              <a:gd name="connsiteX1151" fmla="*/ 691374 w 1218296"/>
              <a:gd name="connsiteY1151" fmla="*/ 29114 h 628951"/>
              <a:gd name="connsiteX1152" fmla="*/ 691155 w 1218296"/>
              <a:gd name="connsiteY1152" fmla="*/ 29605 h 628951"/>
              <a:gd name="connsiteX1153" fmla="*/ 690934 w 1218296"/>
              <a:gd name="connsiteY1153" fmla="*/ 30095 h 628951"/>
              <a:gd name="connsiteX1154" fmla="*/ 690499 w 1218296"/>
              <a:gd name="connsiteY1154" fmla="*/ 30471 h 628951"/>
              <a:gd name="connsiteX1155" fmla="*/ 689822 w 1218296"/>
              <a:gd name="connsiteY1155" fmla="*/ 30275 h 628951"/>
              <a:gd name="connsiteX1156" fmla="*/ 689155 w 1218296"/>
              <a:gd name="connsiteY1156" fmla="*/ 28967 h 628951"/>
              <a:gd name="connsiteX1157" fmla="*/ 687715 w 1218296"/>
              <a:gd name="connsiteY1157" fmla="*/ 29915 h 628951"/>
              <a:gd name="connsiteX1158" fmla="*/ 685824 w 1218296"/>
              <a:gd name="connsiteY1158" fmla="*/ 28885 h 628951"/>
              <a:gd name="connsiteX1159" fmla="*/ 682235 w 1218296"/>
              <a:gd name="connsiteY1159" fmla="*/ 30471 h 628951"/>
              <a:gd name="connsiteX1160" fmla="*/ 679716 w 1218296"/>
              <a:gd name="connsiteY1160" fmla="*/ 29261 h 628951"/>
              <a:gd name="connsiteX1161" fmla="*/ 678556 w 1218296"/>
              <a:gd name="connsiteY1161" fmla="*/ 29523 h 628951"/>
              <a:gd name="connsiteX1162" fmla="*/ 677245 w 1218296"/>
              <a:gd name="connsiteY1162" fmla="*/ 29801 h 628951"/>
              <a:gd name="connsiteX1163" fmla="*/ 675741 w 1218296"/>
              <a:gd name="connsiteY1163" fmla="*/ 31076 h 628951"/>
              <a:gd name="connsiteX1164" fmla="*/ 673891 w 1218296"/>
              <a:gd name="connsiteY1164" fmla="*/ 32630 h 628951"/>
              <a:gd name="connsiteX1165" fmla="*/ 673513 w 1218296"/>
              <a:gd name="connsiteY1165" fmla="*/ 32597 h 628951"/>
              <a:gd name="connsiteX1166" fmla="*/ 670623 w 1218296"/>
              <a:gd name="connsiteY1166" fmla="*/ 32417 h 628951"/>
              <a:gd name="connsiteX1167" fmla="*/ 668691 w 1218296"/>
              <a:gd name="connsiteY1167" fmla="*/ 34886 h 628951"/>
              <a:gd name="connsiteX1168" fmla="*/ 667580 w 1218296"/>
              <a:gd name="connsiteY1168" fmla="*/ 35115 h 628951"/>
              <a:gd name="connsiteX1169" fmla="*/ 667357 w 1218296"/>
              <a:gd name="connsiteY1169" fmla="*/ 35491 h 628951"/>
              <a:gd name="connsiteX1170" fmla="*/ 666765 w 1218296"/>
              <a:gd name="connsiteY1170" fmla="*/ 36472 h 628951"/>
              <a:gd name="connsiteX1171" fmla="*/ 665902 w 1218296"/>
              <a:gd name="connsiteY1171" fmla="*/ 36538 h 628951"/>
              <a:gd name="connsiteX1172" fmla="*/ 665617 w 1218296"/>
              <a:gd name="connsiteY1172" fmla="*/ 35998 h 628951"/>
              <a:gd name="connsiteX1173" fmla="*/ 665173 w 1218296"/>
              <a:gd name="connsiteY1173" fmla="*/ 35164 h 628951"/>
              <a:gd name="connsiteX1174" fmla="*/ 664126 w 1218296"/>
              <a:gd name="connsiteY1174" fmla="*/ 34837 h 628951"/>
              <a:gd name="connsiteX1175" fmla="*/ 662890 w 1218296"/>
              <a:gd name="connsiteY1175" fmla="*/ 35213 h 628951"/>
              <a:gd name="connsiteX1176" fmla="*/ 662144 w 1218296"/>
              <a:gd name="connsiteY1176" fmla="*/ 35818 h 628951"/>
              <a:gd name="connsiteX1177" fmla="*/ 661206 w 1218296"/>
              <a:gd name="connsiteY1177" fmla="*/ 37371 h 628951"/>
              <a:gd name="connsiteX1178" fmla="*/ 660269 w 1218296"/>
              <a:gd name="connsiteY1178" fmla="*/ 38908 h 628951"/>
              <a:gd name="connsiteX1179" fmla="*/ 659082 w 1218296"/>
              <a:gd name="connsiteY1179" fmla="*/ 40822 h 628951"/>
              <a:gd name="connsiteX1180" fmla="*/ 657414 w 1218296"/>
              <a:gd name="connsiteY1180" fmla="*/ 41050 h 628951"/>
              <a:gd name="connsiteX1181" fmla="*/ 656974 w 1218296"/>
              <a:gd name="connsiteY1181" fmla="*/ 42097 h 628951"/>
              <a:gd name="connsiteX1182" fmla="*/ 655233 w 1218296"/>
              <a:gd name="connsiteY1182" fmla="*/ 43765 h 628951"/>
              <a:gd name="connsiteX1183" fmla="*/ 654852 w 1218296"/>
              <a:gd name="connsiteY1183" fmla="*/ 43781 h 628951"/>
              <a:gd name="connsiteX1184" fmla="*/ 654242 w 1218296"/>
              <a:gd name="connsiteY1184" fmla="*/ 43863 h 628951"/>
              <a:gd name="connsiteX1185" fmla="*/ 654176 w 1218296"/>
              <a:gd name="connsiteY1185" fmla="*/ 44746 h 628951"/>
              <a:gd name="connsiteX1186" fmla="*/ 653338 w 1218296"/>
              <a:gd name="connsiteY1186" fmla="*/ 46446 h 628951"/>
              <a:gd name="connsiteX1187" fmla="*/ 652922 w 1218296"/>
              <a:gd name="connsiteY1187" fmla="*/ 47280 h 628951"/>
              <a:gd name="connsiteX1188" fmla="*/ 652991 w 1218296"/>
              <a:gd name="connsiteY1188" fmla="*/ 48817 h 628951"/>
              <a:gd name="connsiteX1189" fmla="*/ 653011 w 1218296"/>
              <a:gd name="connsiteY1189" fmla="*/ 49226 h 628951"/>
              <a:gd name="connsiteX1190" fmla="*/ 653025 w 1218296"/>
              <a:gd name="connsiteY1190" fmla="*/ 49569 h 628951"/>
              <a:gd name="connsiteX1191" fmla="*/ 649374 w 1218296"/>
              <a:gd name="connsiteY1191" fmla="*/ 51711 h 628951"/>
              <a:gd name="connsiteX1192" fmla="*/ 648625 w 1218296"/>
              <a:gd name="connsiteY1192" fmla="*/ 52137 h 628951"/>
              <a:gd name="connsiteX1193" fmla="*/ 647517 w 1218296"/>
              <a:gd name="connsiteY1193" fmla="*/ 52038 h 628951"/>
              <a:gd name="connsiteX1194" fmla="*/ 647235 w 1218296"/>
              <a:gd name="connsiteY1194" fmla="*/ 52022 h 628951"/>
              <a:gd name="connsiteX1195" fmla="*/ 646406 w 1218296"/>
              <a:gd name="connsiteY1195" fmla="*/ 51940 h 628951"/>
              <a:gd name="connsiteX1196" fmla="*/ 646150 w 1218296"/>
              <a:gd name="connsiteY1196" fmla="*/ 52104 h 628951"/>
              <a:gd name="connsiteX1197" fmla="*/ 645911 w 1218296"/>
              <a:gd name="connsiteY1197" fmla="*/ 52251 h 628951"/>
              <a:gd name="connsiteX1198" fmla="*/ 645865 w 1218296"/>
              <a:gd name="connsiteY1198" fmla="*/ 52464 h 628951"/>
              <a:gd name="connsiteX1199" fmla="*/ 645734 w 1218296"/>
              <a:gd name="connsiteY1199" fmla="*/ 53101 h 628951"/>
              <a:gd name="connsiteX1200" fmla="*/ 645461 w 1218296"/>
              <a:gd name="connsiteY1200" fmla="*/ 54409 h 628951"/>
              <a:gd name="connsiteX1201" fmla="*/ 645126 w 1218296"/>
              <a:gd name="connsiteY1201" fmla="*/ 54589 h 628951"/>
              <a:gd name="connsiteX1202" fmla="*/ 644098 w 1218296"/>
              <a:gd name="connsiteY1202" fmla="*/ 55145 h 628951"/>
              <a:gd name="connsiteX1203" fmla="*/ 642958 w 1218296"/>
              <a:gd name="connsiteY1203" fmla="*/ 54736 h 628951"/>
              <a:gd name="connsiteX1204" fmla="*/ 642006 w 1218296"/>
              <a:gd name="connsiteY1204" fmla="*/ 54377 h 628951"/>
              <a:gd name="connsiteX1205" fmla="*/ 638412 w 1218296"/>
              <a:gd name="connsiteY1205" fmla="*/ 55341 h 628951"/>
              <a:gd name="connsiteX1206" fmla="*/ 637465 w 1218296"/>
              <a:gd name="connsiteY1206" fmla="*/ 55587 h 628951"/>
              <a:gd name="connsiteX1207" fmla="*/ 636999 w 1218296"/>
              <a:gd name="connsiteY1207" fmla="*/ 55701 h 628951"/>
              <a:gd name="connsiteX1208" fmla="*/ 636635 w 1218296"/>
              <a:gd name="connsiteY1208" fmla="*/ 55848 h 628951"/>
              <a:gd name="connsiteX1209" fmla="*/ 635266 w 1218296"/>
              <a:gd name="connsiteY1209" fmla="*/ 56372 h 628951"/>
              <a:gd name="connsiteX1210" fmla="*/ 634396 w 1218296"/>
              <a:gd name="connsiteY1210" fmla="*/ 57173 h 628951"/>
              <a:gd name="connsiteX1211" fmla="*/ 633229 w 1218296"/>
              <a:gd name="connsiteY1211" fmla="*/ 58448 h 628951"/>
              <a:gd name="connsiteX1212" fmla="*/ 632653 w 1218296"/>
              <a:gd name="connsiteY1212" fmla="*/ 59086 h 628951"/>
              <a:gd name="connsiteX1213" fmla="*/ 631651 w 1218296"/>
              <a:gd name="connsiteY1213" fmla="*/ 60868 h 628951"/>
              <a:gd name="connsiteX1214" fmla="*/ 631000 w 1218296"/>
              <a:gd name="connsiteY1214" fmla="*/ 61048 h 628951"/>
              <a:gd name="connsiteX1215" fmla="*/ 630724 w 1218296"/>
              <a:gd name="connsiteY1215" fmla="*/ 61113 h 628951"/>
              <a:gd name="connsiteX1216" fmla="*/ 629681 w 1218296"/>
              <a:gd name="connsiteY1216" fmla="*/ 60476 h 628951"/>
              <a:gd name="connsiteX1217" fmla="*/ 629406 w 1218296"/>
              <a:gd name="connsiteY1217" fmla="*/ 60574 h 628951"/>
              <a:gd name="connsiteX1218" fmla="*/ 626711 w 1218296"/>
              <a:gd name="connsiteY1218" fmla="*/ 61506 h 628951"/>
              <a:gd name="connsiteX1219" fmla="*/ 626412 w 1218296"/>
              <a:gd name="connsiteY1219" fmla="*/ 61800 h 628951"/>
              <a:gd name="connsiteX1220" fmla="*/ 626213 w 1218296"/>
              <a:gd name="connsiteY1220" fmla="*/ 62013 h 628951"/>
              <a:gd name="connsiteX1221" fmla="*/ 625760 w 1218296"/>
              <a:gd name="connsiteY1221" fmla="*/ 64613 h 628951"/>
              <a:gd name="connsiteX1222" fmla="*/ 624769 w 1218296"/>
              <a:gd name="connsiteY1222" fmla="*/ 65087 h 628951"/>
              <a:gd name="connsiteX1223" fmla="*/ 624281 w 1218296"/>
              <a:gd name="connsiteY1223" fmla="*/ 64351 h 628951"/>
              <a:gd name="connsiteX1224" fmla="*/ 622367 w 1218296"/>
              <a:gd name="connsiteY1224" fmla="*/ 64580 h 628951"/>
              <a:gd name="connsiteX1225" fmla="*/ 622048 w 1218296"/>
              <a:gd name="connsiteY1225" fmla="*/ 64940 h 628951"/>
              <a:gd name="connsiteX1226" fmla="*/ 620684 w 1218296"/>
              <a:gd name="connsiteY1226" fmla="*/ 66493 h 628951"/>
              <a:gd name="connsiteX1227" fmla="*/ 619265 w 1218296"/>
              <a:gd name="connsiteY1227" fmla="*/ 66591 h 628951"/>
              <a:gd name="connsiteX1228" fmla="*/ 619188 w 1218296"/>
              <a:gd name="connsiteY1228" fmla="*/ 68390 h 628951"/>
              <a:gd name="connsiteX1229" fmla="*/ 618882 w 1218296"/>
              <a:gd name="connsiteY1229" fmla="*/ 68292 h 628951"/>
              <a:gd name="connsiteX1230" fmla="*/ 618204 w 1218296"/>
              <a:gd name="connsiteY1230" fmla="*/ 68079 h 628951"/>
              <a:gd name="connsiteX1231" fmla="*/ 617458 w 1218296"/>
              <a:gd name="connsiteY1231" fmla="*/ 68815 h 628951"/>
              <a:gd name="connsiteX1232" fmla="*/ 616171 w 1218296"/>
              <a:gd name="connsiteY1232" fmla="*/ 67752 h 628951"/>
              <a:gd name="connsiteX1233" fmla="*/ 615247 w 1218296"/>
              <a:gd name="connsiteY1233" fmla="*/ 67687 h 628951"/>
              <a:gd name="connsiteX1234" fmla="*/ 613987 w 1218296"/>
              <a:gd name="connsiteY1234" fmla="*/ 70712 h 628951"/>
              <a:gd name="connsiteX1235" fmla="*/ 612641 w 1218296"/>
              <a:gd name="connsiteY1235" fmla="*/ 72003 h 628951"/>
              <a:gd name="connsiteX1236" fmla="*/ 611251 w 1218296"/>
              <a:gd name="connsiteY1236" fmla="*/ 73361 h 628951"/>
              <a:gd name="connsiteX1237" fmla="*/ 609833 w 1218296"/>
              <a:gd name="connsiteY1237" fmla="*/ 73213 h 628951"/>
              <a:gd name="connsiteX1238" fmla="*/ 609709 w 1218296"/>
              <a:gd name="connsiteY1238" fmla="*/ 74914 h 628951"/>
              <a:gd name="connsiteX1239" fmla="*/ 609693 w 1218296"/>
              <a:gd name="connsiteY1239" fmla="*/ 75143 h 628951"/>
              <a:gd name="connsiteX1240" fmla="*/ 609690 w 1218296"/>
              <a:gd name="connsiteY1240" fmla="*/ 75470 h 628951"/>
              <a:gd name="connsiteX1241" fmla="*/ 609690 w 1218296"/>
              <a:gd name="connsiteY1241" fmla="*/ 75633 h 628951"/>
              <a:gd name="connsiteX1242" fmla="*/ 608772 w 1218296"/>
              <a:gd name="connsiteY1242" fmla="*/ 76533 h 628951"/>
              <a:gd name="connsiteX1243" fmla="*/ 608321 w 1218296"/>
              <a:gd name="connsiteY1243" fmla="*/ 76991 h 628951"/>
              <a:gd name="connsiteX1244" fmla="*/ 607140 w 1218296"/>
              <a:gd name="connsiteY1244" fmla="*/ 77906 h 628951"/>
              <a:gd name="connsiteX1245" fmla="*/ 604356 w 1218296"/>
              <a:gd name="connsiteY1245" fmla="*/ 78936 h 628951"/>
              <a:gd name="connsiteX1246" fmla="*/ 603288 w 1218296"/>
              <a:gd name="connsiteY1246" fmla="*/ 81226 h 628951"/>
              <a:gd name="connsiteX1247" fmla="*/ 603017 w 1218296"/>
              <a:gd name="connsiteY1247" fmla="*/ 81258 h 628951"/>
              <a:gd name="connsiteX1248" fmla="*/ 602361 w 1218296"/>
              <a:gd name="connsiteY1248" fmla="*/ 81340 h 628951"/>
              <a:gd name="connsiteX1249" fmla="*/ 602245 w 1218296"/>
              <a:gd name="connsiteY1249" fmla="*/ 81160 h 628951"/>
              <a:gd name="connsiteX1250" fmla="*/ 601995 w 1218296"/>
              <a:gd name="connsiteY1250" fmla="*/ 80784 h 628951"/>
              <a:gd name="connsiteX1251" fmla="*/ 602124 w 1218296"/>
              <a:gd name="connsiteY1251" fmla="*/ 80163 h 628951"/>
              <a:gd name="connsiteX1252" fmla="*/ 601635 w 1218296"/>
              <a:gd name="connsiteY1252" fmla="*/ 79656 h 628951"/>
              <a:gd name="connsiteX1253" fmla="*/ 601445 w 1218296"/>
              <a:gd name="connsiteY1253" fmla="*/ 79868 h 628951"/>
              <a:gd name="connsiteX1254" fmla="*/ 600639 w 1218296"/>
              <a:gd name="connsiteY1254" fmla="*/ 80768 h 628951"/>
              <a:gd name="connsiteX1255" fmla="*/ 599951 w 1218296"/>
              <a:gd name="connsiteY1255" fmla="*/ 80800 h 628951"/>
              <a:gd name="connsiteX1256" fmla="*/ 599343 w 1218296"/>
              <a:gd name="connsiteY1256" fmla="*/ 80817 h 628951"/>
              <a:gd name="connsiteX1257" fmla="*/ 595693 w 1218296"/>
              <a:gd name="connsiteY1257" fmla="*/ 81961 h 628951"/>
              <a:gd name="connsiteX1258" fmla="*/ 593435 w 1218296"/>
              <a:gd name="connsiteY1258" fmla="*/ 83907 h 628951"/>
              <a:gd name="connsiteX1259" fmla="*/ 592833 w 1218296"/>
              <a:gd name="connsiteY1259" fmla="*/ 84430 h 628951"/>
              <a:gd name="connsiteX1260" fmla="*/ 592827 w 1218296"/>
              <a:gd name="connsiteY1260" fmla="*/ 85297 h 628951"/>
              <a:gd name="connsiteX1261" fmla="*/ 592820 w 1218296"/>
              <a:gd name="connsiteY1261" fmla="*/ 86164 h 628951"/>
              <a:gd name="connsiteX1262" fmla="*/ 592429 w 1218296"/>
              <a:gd name="connsiteY1262" fmla="*/ 86932 h 628951"/>
              <a:gd name="connsiteX1263" fmla="*/ 591940 w 1218296"/>
              <a:gd name="connsiteY1263" fmla="*/ 87897 h 628951"/>
              <a:gd name="connsiteX1264" fmla="*/ 591196 w 1218296"/>
              <a:gd name="connsiteY1264" fmla="*/ 88436 h 628951"/>
              <a:gd name="connsiteX1265" fmla="*/ 590475 w 1218296"/>
              <a:gd name="connsiteY1265" fmla="*/ 88584 h 628951"/>
              <a:gd name="connsiteX1266" fmla="*/ 589033 w 1218296"/>
              <a:gd name="connsiteY1266" fmla="*/ 88861 h 628951"/>
              <a:gd name="connsiteX1267" fmla="*/ 587869 w 1218296"/>
              <a:gd name="connsiteY1267" fmla="*/ 88714 h 628951"/>
              <a:gd name="connsiteX1268" fmla="*/ 587431 w 1218296"/>
              <a:gd name="connsiteY1268" fmla="*/ 88649 h 628951"/>
              <a:gd name="connsiteX1269" fmla="*/ 586471 w 1218296"/>
              <a:gd name="connsiteY1269" fmla="*/ 89254 h 628951"/>
              <a:gd name="connsiteX1270" fmla="*/ 585941 w 1218296"/>
              <a:gd name="connsiteY1270" fmla="*/ 89581 h 628951"/>
              <a:gd name="connsiteX1271" fmla="*/ 584803 w 1218296"/>
              <a:gd name="connsiteY1271" fmla="*/ 92917 h 628951"/>
              <a:gd name="connsiteX1272" fmla="*/ 581776 w 1218296"/>
              <a:gd name="connsiteY1272" fmla="*/ 93260 h 628951"/>
              <a:gd name="connsiteX1273" fmla="*/ 581404 w 1218296"/>
              <a:gd name="connsiteY1273" fmla="*/ 91020 h 628951"/>
              <a:gd name="connsiteX1274" fmla="*/ 581019 w 1218296"/>
              <a:gd name="connsiteY1274" fmla="*/ 89352 h 628951"/>
              <a:gd name="connsiteX1275" fmla="*/ 580678 w 1218296"/>
              <a:gd name="connsiteY1275" fmla="*/ 87259 h 628951"/>
              <a:gd name="connsiteX1276" fmla="*/ 580578 w 1218296"/>
              <a:gd name="connsiteY1276" fmla="*/ 84856 h 628951"/>
              <a:gd name="connsiteX1277" fmla="*/ 580426 w 1218296"/>
              <a:gd name="connsiteY1277" fmla="*/ 82419 h 628951"/>
              <a:gd name="connsiteX1278" fmla="*/ 580427 w 1218296"/>
              <a:gd name="connsiteY1278" fmla="*/ 80114 h 628951"/>
              <a:gd name="connsiteX1279" fmla="*/ 580476 w 1218296"/>
              <a:gd name="connsiteY1279" fmla="*/ 77710 h 628951"/>
              <a:gd name="connsiteX1280" fmla="*/ 580275 w 1218296"/>
              <a:gd name="connsiteY1280" fmla="*/ 75225 h 628951"/>
              <a:gd name="connsiteX1281" fmla="*/ 579181 w 1218296"/>
              <a:gd name="connsiteY1281" fmla="*/ 72886 h 628951"/>
              <a:gd name="connsiteX1282" fmla="*/ 577978 w 1218296"/>
              <a:gd name="connsiteY1282" fmla="*/ 70090 h 628951"/>
              <a:gd name="connsiteX1283" fmla="*/ 577550 w 1218296"/>
              <a:gd name="connsiteY1283" fmla="*/ 68602 h 628951"/>
              <a:gd name="connsiteX1284" fmla="*/ 577448 w 1218296"/>
              <a:gd name="connsiteY1284" fmla="*/ 66101 h 628951"/>
              <a:gd name="connsiteX1285" fmla="*/ 577507 w 1218296"/>
              <a:gd name="connsiteY1285" fmla="*/ 59478 h 628951"/>
              <a:gd name="connsiteX1286" fmla="*/ 576757 w 1218296"/>
              <a:gd name="connsiteY1286" fmla="*/ 49831 h 628951"/>
              <a:gd name="connsiteX1287" fmla="*/ 576588 w 1218296"/>
              <a:gd name="connsiteY1287" fmla="*/ 44223 h 628951"/>
              <a:gd name="connsiteX1288" fmla="*/ 575898 w 1218296"/>
              <a:gd name="connsiteY1288" fmla="*/ 35049 h 628951"/>
              <a:gd name="connsiteX1289" fmla="*/ 575746 w 1218296"/>
              <a:gd name="connsiteY1289" fmla="*/ 30144 h 628951"/>
              <a:gd name="connsiteX1290" fmla="*/ 575514 w 1218296"/>
              <a:gd name="connsiteY1290" fmla="*/ 28574 h 628951"/>
              <a:gd name="connsiteX1291" fmla="*/ 574912 w 1218296"/>
              <a:gd name="connsiteY1291" fmla="*/ 28362 h 628951"/>
              <a:gd name="connsiteX1292" fmla="*/ 573148 w 1218296"/>
              <a:gd name="connsiteY1292" fmla="*/ 29555 h 628951"/>
              <a:gd name="connsiteX1293" fmla="*/ 571333 w 1218296"/>
              <a:gd name="connsiteY1293" fmla="*/ 30749 h 628951"/>
              <a:gd name="connsiteX1294" fmla="*/ 567476 w 1218296"/>
              <a:gd name="connsiteY1294" fmla="*/ 34526 h 628951"/>
              <a:gd name="connsiteX1295" fmla="*/ 564603 w 1218296"/>
              <a:gd name="connsiteY1295" fmla="*/ 36914 h 628951"/>
              <a:gd name="connsiteX1296" fmla="*/ 561431 w 1218296"/>
              <a:gd name="connsiteY1296" fmla="*/ 39759 h 628951"/>
              <a:gd name="connsiteX1297" fmla="*/ 556398 w 1218296"/>
              <a:gd name="connsiteY1297" fmla="*/ 43928 h 628951"/>
              <a:gd name="connsiteX1298" fmla="*/ 549896 w 1218296"/>
              <a:gd name="connsiteY1298" fmla="*/ 49226 h 628951"/>
              <a:gd name="connsiteX1299" fmla="*/ 548194 w 1218296"/>
              <a:gd name="connsiteY1299" fmla="*/ 51025 h 628951"/>
              <a:gd name="connsiteX1300" fmla="*/ 547640 w 1218296"/>
              <a:gd name="connsiteY1300" fmla="*/ 53020 h 628951"/>
              <a:gd name="connsiteX1301" fmla="*/ 547538 w 1218296"/>
              <a:gd name="connsiteY1301" fmla="*/ 55325 h 628951"/>
              <a:gd name="connsiteX1302" fmla="*/ 547457 w 1218296"/>
              <a:gd name="connsiteY1302" fmla="*/ 58481 h 628951"/>
              <a:gd name="connsiteX1303" fmla="*/ 547318 w 1218296"/>
              <a:gd name="connsiteY1303" fmla="*/ 61342 h 628951"/>
              <a:gd name="connsiteX1304" fmla="*/ 546816 w 1218296"/>
              <a:gd name="connsiteY1304" fmla="*/ 63484 h 628951"/>
              <a:gd name="connsiteX1305" fmla="*/ 546541 w 1218296"/>
              <a:gd name="connsiteY1305" fmla="*/ 64564 h 628951"/>
              <a:gd name="connsiteX1306" fmla="*/ 545670 w 1218296"/>
              <a:gd name="connsiteY1306" fmla="*/ 65692 h 628951"/>
              <a:gd name="connsiteX1307" fmla="*/ 544793 w 1218296"/>
              <a:gd name="connsiteY1307" fmla="*/ 66624 h 628951"/>
              <a:gd name="connsiteX1308" fmla="*/ 542012 w 1218296"/>
              <a:gd name="connsiteY1308" fmla="*/ 69093 h 628951"/>
              <a:gd name="connsiteX1309" fmla="*/ 541848 w 1218296"/>
              <a:gd name="connsiteY1309" fmla="*/ 69256 h 628951"/>
              <a:gd name="connsiteX1310" fmla="*/ 539575 w 1218296"/>
              <a:gd name="connsiteY1310" fmla="*/ 71464 h 628951"/>
              <a:gd name="connsiteX1311" fmla="*/ 536649 w 1218296"/>
              <a:gd name="connsiteY1311" fmla="*/ 74080 h 628951"/>
              <a:gd name="connsiteX1312" fmla="*/ 532742 w 1218296"/>
              <a:gd name="connsiteY1312" fmla="*/ 77481 h 628951"/>
              <a:gd name="connsiteX1313" fmla="*/ 531182 w 1218296"/>
              <a:gd name="connsiteY1313" fmla="*/ 78969 h 628951"/>
              <a:gd name="connsiteX1314" fmla="*/ 530394 w 1218296"/>
              <a:gd name="connsiteY1314" fmla="*/ 79280 h 628951"/>
              <a:gd name="connsiteX1315" fmla="*/ 529006 w 1218296"/>
              <a:gd name="connsiteY1315" fmla="*/ 79492 h 628951"/>
              <a:gd name="connsiteX1316" fmla="*/ 526861 w 1218296"/>
              <a:gd name="connsiteY1316" fmla="*/ 79116 h 628951"/>
              <a:gd name="connsiteX1317" fmla="*/ 525402 w 1218296"/>
              <a:gd name="connsiteY1317" fmla="*/ 78299 h 628951"/>
              <a:gd name="connsiteX1318" fmla="*/ 524235 w 1218296"/>
              <a:gd name="connsiteY1318" fmla="*/ 77236 h 628951"/>
              <a:gd name="connsiteX1319" fmla="*/ 523221 w 1218296"/>
              <a:gd name="connsiteY1319" fmla="*/ 76287 h 628951"/>
              <a:gd name="connsiteX1320" fmla="*/ 521659 w 1218296"/>
              <a:gd name="connsiteY1320" fmla="*/ 75323 h 628951"/>
              <a:gd name="connsiteX1321" fmla="*/ 520565 w 1218296"/>
              <a:gd name="connsiteY1321" fmla="*/ 75339 h 628951"/>
              <a:gd name="connsiteX1322" fmla="*/ 519283 w 1218296"/>
              <a:gd name="connsiteY1322" fmla="*/ 75797 h 628951"/>
              <a:gd name="connsiteX1323" fmla="*/ 517264 w 1218296"/>
              <a:gd name="connsiteY1323" fmla="*/ 76762 h 628951"/>
              <a:gd name="connsiteX1324" fmla="*/ 515639 w 1218296"/>
              <a:gd name="connsiteY1324" fmla="*/ 79214 h 628951"/>
              <a:gd name="connsiteX1325" fmla="*/ 513093 w 1218296"/>
              <a:gd name="connsiteY1325" fmla="*/ 81062 h 628951"/>
              <a:gd name="connsiteX1326" fmla="*/ 510977 w 1218296"/>
              <a:gd name="connsiteY1326" fmla="*/ 83220 h 628951"/>
              <a:gd name="connsiteX1327" fmla="*/ 508269 w 1218296"/>
              <a:gd name="connsiteY1327" fmla="*/ 89385 h 628951"/>
              <a:gd name="connsiteX1328" fmla="*/ 507833 w 1218296"/>
              <a:gd name="connsiteY1328" fmla="*/ 89859 h 628951"/>
              <a:gd name="connsiteX1329" fmla="*/ 507273 w 1218296"/>
              <a:gd name="connsiteY1329" fmla="*/ 90448 h 628951"/>
              <a:gd name="connsiteX1330" fmla="*/ 506711 w 1218296"/>
              <a:gd name="connsiteY1330" fmla="*/ 91053 h 628951"/>
              <a:gd name="connsiteX1331" fmla="*/ 505890 w 1218296"/>
              <a:gd name="connsiteY1331" fmla="*/ 93211 h 628951"/>
              <a:gd name="connsiteX1332" fmla="*/ 504646 w 1218296"/>
              <a:gd name="connsiteY1332" fmla="*/ 94388 h 628951"/>
              <a:gd name="connsiteX1333" fmla="*/ 500252 w 1218296"/>
              <a:gd name="connsiteY1333" fmla="*/ 95762 h 628951"/>
              <a:gd name="connsiteX1334" fmla="*/ 496719 w 1218296"/>
              <a:gd name="connsiteY1334" fmla="*/ 97659 h 628951"/>
              <a:gd name="connsiteX1335" fmla="*/ 496070 w 1218296"/>
              <a:gd name="connsiteY1335" fmla="*/ 97789 h 628951"/>
              <a:gd name="connsiteX1336" fmla="*/ 495545 w 1218296"/>
              <a:gd name="connsiteY1336" fmla="*/ 97904 h 628951"/>
              <a:gd name="connsiteX1337" fmla="*/ 493295 w 1218296"/>
              <a:gd name="connsiteY1337" fmla="*/ 100406 h 628951"/>
              <a:gd name="connsiteX1338" fmla="*/ 493177 w 1218296"/>
              <a:gd name="connsiteY1338" fmla="*/ 100536 h 628951"/>
              <a:gd name="connsiteX1339" fmla="*/ 492485 w 1218296"/>
              <a:gd name="connsiteY1339" fmla="*/ 101844 h 628951"/>
              <a:gd name="connsiteX1340" fmla="*/ 489379 w 1218296"/>
              <a:gd name="connsiteY1340" fmla="*/ 104297 h 628951"/>
              <a:gd name="connsiteX1341" fmla="*/ 489097 w 1218296"/>
              <a:gd name="connsiteY1341" fmla="*/ 104804 h 628951"/>
              <a:gd name="connsiteX1342" fmla="*/ 488313 w 1218296"/>
              <a:gd name="connsiteY1342" fmla="*/ 106210 h 628951"/>
              <a:gd name="connsiteX1343" fmla="*/ 487547 w 1218296"/>
              <a:gd name="connsiteY1343" fmla="*/ 109055 h 628951"/>
              <a:gd name="connsiteX1344" fmla="*/ 485307 w 1218296"/>
              <a:gd name="connsiteY1344" fmla="*/ 111148 h 628951"/>
              <a:gd name="connsiteX1345" fmla="*/ 485234 w 1218296"/>
              <a:gd name="connsiteY1345" fmla="*/ 112505 h 628951"/>
              <a:gd name="connsiteX1346" fmla="*/ 483608 w 1218296"/>
              <a:gd name="connsiteY1346" fmla="*/ 114844 h 628951"/>
              <a:gd name="connsiteX1347" fmla="*/ 482055 w 1218296"/>
              <a:gd name="connsiteY1347" fmla="*/ 115956 h 628951"/>
              <a:gd name="connsiteX1348" fmla="*/ 481067 w 1218296"/>
              <a:gd name="connsiteY1348" fmla="*/ 115939 h 628951"/>
              <a:gd name="connsiteX1349" fmla="*/ 480575 w 1218296"/>
              <a:gd name="connsiteY1349" fmla="*/ 115939 h 628951"/>
              <a:gd name="connsiteX1350" fmla="*/ 479473 w 1218296"/>
              <a:gd name="connsiteY1350" fmla="*/ 114844 h 628951"/>
              <a:gd name="connsiteX1351" fmla="*/ 478373 w 1218296"/>
              <a:gd name="connsiteY1351" fmla="*/ 113748 h 628951"/>
              <a:gd name="connsiteX1352" fmla="*/ 478010 w 1218296"/>
              <a:gd name="connsiteY1352" fmla="*/ 112931 h 628951"/>
              <a:gd name="connsiteX1353" fmla="*/ 477284 w 1218296"/>
              <a:gd name="connsiteY1353" fmla="*/ 111312 h 628951"/>
              <a:gd name="connsiteX1354" fmla="*/ 476574 w 1218296"/>
              <a:gd name="connsiteY1354" fmla="*/ 110968 h 628951"/>
              <a:gd name="connsiteX1355" fmla="*/ 476240 w 1218296"/>
              <a:gd name="connsiteY1355" fmla="*/ 110805 h 628951"/>
              <a:gd name="connsiteX1356" fmla="*/ 474560 w 1218296"/>
              <a:gd name="connsiteY1356" fmla="*/ 112538 h 628951"/>
              <a:gd name="connsiteX1357" fmla="*/ 474161 w 1218296"/>
              <a:gd name="connsiteY1357" fmla="*/ 112456 h 628951"/>
              <a:gd name="connsiteX1358" fmla="*/ 473943 w 1218296"/>
              <a:gd name="connsiteY1358" fmla="*/ 112407 h 628951"/>
              <a:gd name="connsiteX1359" fmla="*/ 473161 w 1218296"/>
              <a:gd name="connsiteY1359" fmla="*/ 110102 h 628951"/>
              <a:gd name="connsiteX1360" fmla="*/ 472964 w 1218296"/>
              <a:gd name="connsiteY1360" fmla="*/ 107240 h 628951"/>
              <a:gd name="connsiteX1361" fmla="*/ 472944 w 1218296"/>
              <a:gd name="connsiteY1361" fmla="*/ 106930 h 628951"/>
              <a:gd name="connsiteX1362" fmla="*/ 472210 w 1218296"/>
              <a:gd name="connsiteY1362" fmla="*/ 106177 h 628951"/>
              <a:gd name="connsiteX1363" fmla="*/ 471047 w 1218296"/>
              <a:gd name="connsiteY1363" fmla="*/ 105850 h 628951"/>
              <a:gd name="connsiteX1364" fmla="*/ 468640 w 1218296"/>
              <a:gd name="connsiteY1364" fmla="*/ 105164 h 628951"/>
              <a:gd name="connsiteX1365" fmla="*/ 466812 w 1218296"/>
              <a:gd name="connsiteY1365" fmla="*/ 102597 h 628951"/>
              <a:gd name="connsiteX1366" fmla="*/ 464881 w 1218296"/>
              <a:gd name="connsiteY1366" fmla="*/ 100798 h 628951"/>
              <a:gd name="connsiteX1367" fmla="*/ 464057 w 1218296"/>
              <a:gd name="connsiteY1367" fmla="*/ 100029 h 628951"/>
              <a:gd name="connsiteX1368" fmla="*/ 456799 w 1218296"/>
              <a:gd name="connsiteY1368" fmla="*/ 94993 h 628951"/>
              <a:gd name="connsiteX1369" fmla="*/ 455316 w 1218296"/>
              <a:gd name="connsiteY1369" fmla="*/ 93767 h 628951"/>
              <a:gd name="connsiteX1370" fmla="*/ 453491 w 1218296"/>
              <a:gd name="connsiteY1370" fmla="*/ 91608 h 628951"/>
              <a:gd name="connsiteX1371" fmla="*/ 448896 w 1218296"/>
              <a:gd name="connsiteY1371" fmla="*/ 87079 h 628951"/>
              <a:gd name="connsiteX1372" fmla="*/ 445436 w 1218296"/>
              <a:gd name="connsiteY1372" fmla="*/ 83825 h 628951"/>
              <a:gd name="connsiteX1373" fmla="*/ 440793 w 1218296"/>
              <a:gd name="connsiteY1373" fmla="*/ 79460 h 628951"/>
              <a:gd name="connsiteX1374" fmla="*/ 436101 w 1218296"/>
              <a:gd name="connsiteY1374" fmla="*/ 74440 h 628951"/>
              <a:gd name="connsiteX1375" fmla="*/ 433688 w 1218296"/>
              <a:gd name="connsiteY1375" fmla="*/ 71153 h 628951"/>
              <a:gd name="connsiteX1376" fmla="*/ 429943 w 1218296"/>
              <a:gd name="connsiteY1376" fmla="*/ 65855 h 628951"/>
              <a:gd name="connsiteX1377" fmla="*/ 426196 w 1218296"/>
              <a:gd name="connsiteY1377" fmla="*/ 61195 h 628951"/>
              <a:gd name="connsiteX1378" fmla="*/ 422427 w 1218296"/>
              <a:gd name="connsiteY1378" fmla="*/ 57140 h 628951"/>
              <a:gd name="connsiteX1379" fmla="*/ 420617 w 1218296"/>
              <a:gd name="connsiteY1379" fmla="*/ 55194 h 628951"/>
              <a:gd name="connsiteX1380" fmla="*/ 415747 w 1218296"/>
              <a:gd name="connsiteY1380" fmla="*/ 49749 h 628951"/>
              <a:gd name="connsiteX1381" fmla="*/ 415039 w 1218296"/>
              <a:gd name="connsiteY1381" fmla="*/ 48964 h 628951"/>
              <a:gd name="connsiteX1382" fmla="*/ 398041 w 1218296"/>
              <a:gd name="connsiteY1382" fmla="*/ 31485 h 628951"/>
              <a:gd name="connsiteX1383" fmla="*/ 386256 w 1218296"/>
              <a:gd name="connsiteY1383" fmla="*/ 17848 h 628951"/>
              <a:gd name="connsiteX1384" fmla="*/ 377173 w 1218296"/>
              <a:gd name="connsiteY1384" fmla="*/ 8119 h 628951"/>
              <a:gd name="connsiteX1385" fmla="*/ 372783 w 1218296"/>
              <a:gd name="connsiteY1385" fmla="*/ 2625 h 628951"/>
              <a:gd name="connsiteX1386" fmla="*/ 369442 w 1218296"/>
              <a:gd name="connsiteY1386" fmla="*/ -89 h 628951"/>
              <a:gd name="connsiteX1387" fmla="*/ 368386 w 1218296"/>
              <a:gd name="connsiteY1387" fmla="*/ 728 h 628951"/>
              <a:gd name="connsiteX1388" fmla="*/ 366646 w 1218296"/>
              <a:gd name="connsiteY1388" fmla="*/ 2053 h 628951"/>
              <a:gd name="connsiteX1389" fmla="*/ 357244 w 1218296"/>
              <a:gd name="connsiteY1389" fmla="*/ 6664 h 628951"/>
              <a:gd name="connsiteX1390" fmla="*/ 353599 w 1218296"/>
              <a:gd name="connsiteY1390" fmla="*/ 8969 h 628951"/>
              <a:gd name="connsiteX1391" fmla="*/ 347754 w 1218296"/>
              <a:gd name="connsiteY1391" fmla="*/ 13449 h 628951"/>
              <a:gd name="connsiteX1392" fmla="*/ 344129 w 1218296"/>
              <a:gd name="connsiteY1392" fmla="*/ 15608 h 628951"/>
              <a:gd name="connsiteX1393" fmla="*/ 341450 w 1218296"/>
              <a:gd name="connsiteY1393" fmla="*/ 17766 h 628951"/>
              <a:gd name="connsiteX1394" fmla="*/ 340710 w 1218296"/>
              <a:gd name="connsiteY1394" fmla="*/ 18371 h 628951"/>
              <a:gd name="connsiteX1395" fmla="*/ 336970 w 1218296"/>
              <a:gd name="connsiteY1395" fmla="*/ 22426 h 628951"/>
              <a:gd name="connsiteX1396" fmla="*/ 328719 w 1218296"/>
              <a:gd name="connsiteY1396" fmla="*/ 27397 h 628951"/>
              <a:gd name="connsiteX1397" fmla="*/ 327609 w 1218296"/>
              <a:gd name="connsiteY1397" fmla="*/ 28362 h 628951"/>
              <a:gd name="connsiteX1398" fmla="*/ 326270 w 1218296"/>
              <a:gd name="connsiteY1398" fmla="*/ 29523 h 628951"/>
              <a:gd name="connsiteX1399" fmla="*/ 324862 w 1218296"/>
              <a:gd name="connsiteY1399" fmla="*/ 31894 h 628951"/>
              <a:gd name="connsiteX1400" fmla="*/ 323503 w 1218296"/>
              <a:gd name="connsiteY1400" fmla="*/ 34379 h 628951"/>
              <a:gd name="connsiteX1401" fmla="*/ 322632 w 1218296"/>
              <a:gd name="connsiteY1401" fmla="*/ 36276 h 628951"/>
              <a:gd name="connsiteX1402" fmla="*/ 322941 w 1218296"/>
              <a:gd name="connsiteY1402" fmla="*/ 36750 h 628951"/>
              <a:gd name="connsiteX1403" fmla="*/ 322974 w 1218296"/>
              <a:gd name="connsiteY1403" fmla="*/ 38107 h 628951"/>
              <a:gd name="connsiteX1404" fmla="*/ 322617 w 1218296"/>
              <a:gd name="connsiteY1404" fmla="*/ 39530 h 628951"/>
              <a:gd name="connsiteX1405" fmla="*/ 322285 w 1218296"/>
              <a:gd name="connsiteY1405" fmla="*/ 40593 h 628951"/>
              <a:gd name="connsiteX1406" fmla="*/ 321580 w 1218296"/>
              <a:gd name="connsiteY1406" fmla="*/ 42391 h 628951"/>
              <a:gd name="connsiteX1407" fmla="*/ 320244 w 1218296"/>
              <a:gd name="connsiteY1407" fmla="*/ 44828 h 628951"/>
              <a:gd name="connsiteX1408" fmla="*/ 319051 w 1218296"/>
              <a:gd name="connsiteY1408" fmla="*/ 46904 h 628951"/>
              <a:gd name="connsiteX1409" fmla="*/ 316533 w 1218296"/>
              <a:gd name="connsiteY1409" fmla="*/ 50011 h 628951"/>
              <a:gd name="connsiteX1410" fmla="*/ 315212 w 1218296"/>
              <a:gd name="connsiteY1410" fmla="*/ 51744 h 628951"/>
              <a:gd name="connsiteX1411" fmla="*/ 315032 w 1218296"/>
              <a:gd name="connsiteY1411" fmla="*/ 51973 h 628951"/>
              <a:gd name="connsiteX1412" fmla="*/ 314821 w 1218296"/>
              <a:gd name="connsiteY1412" fmla="*/ 54638 h 628951"/>
              <a:gd name="connsiteX1413" fmla="*/ 313661 w 1218296"/>
              <a:gd name="connsiteY1413" fmla="*/ 56764 h 628951"/>
              <a:gd name="connsiteX1414" fmla="*/ 313459 w 1218296"/>
              <a:gd name="connsiteY1414" fmla="*/ 58743 h 628951"/>
              <a:gd name="connsiteX1415" fmla="*/ 313678 w 1218296"/>
              <a:gd name="connsiteY1415" fmla="*/ 59625 h 628951"/>
              <a:gd name="connsiteX1416" fmla="*/ 314469 w 1218296"/>
              <a:gd name="connsiteY1416" fmla="*/ 61555 h 628951"/>
              <a:gd name="connsiteX1417" fmla="*/ 315458 w 1218296"/>
              <a:gd name="connsiteY1417" fmla="*/ 63468 h 628951"/>
              <a:gd name="connsiteX1418" fmla="*/ 316870 w 1218296"/>
              <a:gd name="connsiteY1418" fmla="*/ 66428 h 628951"/>
              <a:gd name="connsiteX1419" fmla="*/ 318068 w 1218296"/>
              <a:gd name="connsiteY1419" fmla="*/ 68848 h 628951"/>
              <a:gd name="connsiteX1420" fmla="*/ 319785 w 1218296"/>
              <a:gd name="connsiteY1420" fmla="*/ 72134 h 628951"/>
              <a:gd name="connsiteX1421" fmla="*/ 321335 w 1218296"/>
              <a:gd name="connsiteY1421" fmla="*/ 74603 h 628951"/>
              <a:gd name="connsiteX1422" fmla="*/ 323137 w 1218296"/>
              <a:gd name="connsiteY1422" fmla="*/ 77268 h 628951"/>
              <a:gd name="connsiteX1423" fmla="*/ 324578 w 1218296"/>
              <a:gd name="connsiteY1423" fmla="*/ 79378 h 628951"/>
              <a:gd name="connsiteX1424" fmla="*/ 326160 w 1218296"/>
              <a:gd name="connsiteY1424" fmla="*/ 81193 h 628951"/>
              <a:gd name="connsiteX1425" fmla="*/ 326695 w 1218296"/>
              <a:gd name="connsiteY1425" fmla="*/ 82795 h 628951"/>
              <a:gd name="connsiteX1426" fmla="*/ 327029 w 1218296"/>
              <a:gd name="connsiteY1426" fmla="*/ 84283 h 628951"/>
              <a:gd name="connsiteX1427" fmla="*/ 327208 w 1218296"/>
              <a:gd name="connsiteY1427" fmla="*/ 85657 h 628951"/>
              <a:gd name="connsiteX1428" fmla="*/ 327987 w 1218296"/>
              <a:gd name="connsiteY1428" fmla="*/ 87014 h 628951"/>
              <a:gd name="connsiteX1429" fmla="*/ 329212 w 1218296"/>
              <a:gd name="connsiteY1429" fmla="*/ 88404 h 628951"/>
              <a:gd name="connsiteX1430" fmla="*/ 331148 w 1218296"/>
              <a:gd name="connsiteY1430" fmla="*/ 90415 h 628951"/>
              <a:gd name="connsiteX1431" fmla="*/ 333236 w 1218296"/>
              <a:gd name="connsiteY1431" fmla="*/ 92557 h 628951"/>
              <a:gd name="connsiteX1432" fmla="*/ 335762 w 1218296"/>
              <a:gd name="connsiteY1432" fmla="*/ 94290 h 628951"/>
              <a:gd name="connsiteX1433" fmla="*/ 338296 w 1218296"/>
              <a:gd name="connsiteY1433" fmla="*/ 96334 h 628951"/>
              <a:gd name="connsiteX1434" fmla="*/ 341176 w 1218296"/>
              <a:gd name="connsiteY1434" fmla="*/ 98345 h 628951"/>
              <a:gd name="connsiteX1435" fmla="*/ 343059 w 1218296"/>
              <a:gd name="connsiteY1435" fmla="*/ 100209 h 628951"/>
              <a:gd name="connsiteX1436" fmla="*/ 343226 w 1218296"/>
              <a:gd name="connsiteY1436" fmla="*/ 100961 h 628951"/>
              <a:gd name="connsiteX1437" fmla="*/ 343357 w 1218296"/>
              <a:gd name="connsiteY1437" fmla="*/ 102368 h 628951"/>
              <a:gd name="connsiteX1438" fmla="*/ 343403 w 1218296"/>
              <a:gd name="connsiteY1438" fmla="*/ 104330 h 628951"/>
              <a:gd name="connsiteX1439" fmla="*/ 343380 w 1218296"/>
              <a:gd name="connsiteY1439" fmla="*/ 107616 h 628951"/>
              <a:gd name="connsiteX1440" fmla="*/ 343434 w 1218296"/>
              <a:gd name="connsiteY1440" fmla="*/ 109971 h 628951"/>
              <a:gd name="connsiteX1441" fmla="*/ 343408 w 1218296"/>
              <a:gd name="connsiteY1441" fmla="*/ 113061 h 628951"/>
              <a:gd name="connsiteX1442" fmla="*/ 342814 w 1218296"/>
              <a:gd name="connsiteY1442" fmla="*/ 115367 h 628951"/>
              <a:gd name="connsiteX1443" fmla="*/ 342003 w 1218296"/>
              <a:gd name="connsiteY1443" fmla="*/ 116871 h 628951"/>
              <a:gd name="connsiteX1444" fmla="*/ 341447 w 1218296"/>
              <a:gd name="connsiteY1444" fmla="*/ 118555 h 628951"/>
              <a:gd name="connsiteX1445" fmla="*/ 341377 w 1218296"/>
              <a:gd name="connsiteY1445" fmla="*/ 119864 h 628951"/>
              <a:gd name="connsiteX1446" fmla="*/ 341460 w 1218296"/>
              <a:gd name="connsiteY1446" fmla="*/ 121270 h 628951"/>
              <a:gd name="connsiteX1447" fmla="*/ 341743 w 1218296"/>
              <a:gd name="connsiteY1447" fmla="*/ 122774 h 628951"/>
              <a:gd name="connsiteX1448" fmla="*/ 341977 w 1218296"/>
              <a:gd name="connsiteY1448" fmla="*/ 124278 h 628951"/>
              <a:gd name="connsiteX1449" fmla="*/ 342337 w 1218296"/>
              <a:gd name="connsiteY1449" fmla="*/ 126895 h 628951"/>
              <a:gd name="connsiteX1450" fmla="*/ 342481 w 1218296"/>
              <a:gd name="connsiteY1450" fmla="*/ 128824 h 628951"/>
              <a:gd name="connsiteX1451" fmla="*/ 342183 w 1218296"/>
              <a:gd name="connsiteY1451" fmla="*/ 130982 h 628951"/>
              <a:gd name="connsiteX1452" fmla="*/ 341194 w 1218296"/>
              <a:gd name="connsiteY1452" fmla="*/ 133370 h 628951"/>
              <a:gd name="connsiteX1453" fmla="*/ 339897 w 1218296"/>
              <a:gd name="connsiteY1453" fmla="*/ 135348 h 628951"/>
              <a:gd name="connsiteX1454" fmla="*/ 336973 w 1218296"/>
              <a:gd name="connsiteY1454" fmla="*/ 137850 h 628951"/>
              <a:gd name="connsiteX1455" fmla="*/ 333652 w 1218296"/>
              <a:gd name="connsiteY1455" fmla="*/ 140433 h 628951"/>
              <a:gd name="connsiteX1456" fmla="*/ 328454 w 1218296"/>
              <a:gd name="connsiteY1456" fmla="*/ 143540 h 628951"/>
              <a:gd name="connsiteX1457" fmla="*/ 327707 w 1218296"/>
              <a:gd name="connsiteY1457" fmla="*/ 144276 h 628951"/>
              <a:gd name="connsiteX1458" fmla="*/ 325742 w 1218296"/>
              <a:gd name="connsiteY1458" fmla="*/ 149590 h 628951"/>
              <a:gd name="connsiteX1459" fmla="*/ 324372 w 1218296"/>
              <a:gd name="connsiteY1459" fmla="*/ 150882 h 628951"/>
              <a:gd name="connsiteX1460" fmla="*/ 323369 w 1218296"/>
              <a:gd name="connsiteY1460" fmla="*/ 152484 h 628951"/>
              <a:gd name="connsiteX1461" fmla="*/ 322763 w 1218296"/>
              <a:gd name="connsiteY1461" fmla="*/ 157455 h 628951"/>
              <a:gd name="connsiteX1462" fmla="*/ 323062 w 1218296"/>
              <a:gd name="connsiteY1462" fmla="*/ 159662 h 628951"/>
              <a:gd name="connsiteX1463" fmla="*/ 323387 w 1218296"/>
              <a:gd name="connsiteY1463" fmla="*/ 160840 h 628951"/>
              <a:gd name="connsiteX1464" fmla="*/ 323762 w 1218296"/>
              <a:gd name="connsiteY1464" fmla="*/ 161952 h 628951"/>
              <a:gd name="connsiteX1465" fmla="*/ 324650 w 1218296"/>
              <a:gd name="connsiteY1465" fmla="*/ 163832 h 628951"/>
              <a:gd name="connsiteX1466" fmla="*/ 325696 w 1218296"/>
              <a:gd name="connsiteY1466" fmla="*/ 166072 h 628951"/>
              <a:gd name="connsiteX1467" fmla="*/ 326394 w 1218296"/>
              <a:gd name="connsiteY1467" fmla="*/ 168280 h 628951"/>
              <a:gd name="connsiteX1468" fmla="*/ 326589 w 1218296"/>
              <a:gd name="connsiteY1468" fmla="*/ 170242 h 628951"/>
              <a:gd name="connsiteX1469" fmla="*/ 326388 w 1218296"/>
              <a:gd name="connsiteY1469" fmla="*/ 172269 h 628951"/>
              <a:gd name="connsiteX1470" fmla="*/ 325781 w 1218296"/>
              <a:gd name="connsiteY1470" fmla="*/ 174003 h 628951"/>
              <a:gd name="connsiteX1471" fmla="*/ 324970 w 1218296"/>
              <a:gd name="connsiteY1471" fmla="*/ 175458 h 628951"/>
              <a:gd name="connsiteX1472" fmla="*/ 323955 w 1218296"/>
              <a:gd name="connsiteY1472" fmla="*/ 176684 h 628951"/>
              <a:gd name="connsiteX1473" fmla="*/ 322784 w 1218296"/>
              <a:gd name="connsiteY1473" fmla="*/ 177665 h 628951"/>
              <a:gd name="connsiteX1474" fmla="*/ 320766 w 1218296"/>
              <a:gd name="connsiteY1474" fmla="*/ 179006 h 628951"/>
              <a:gd name="connsiteX1475" fmla="*/ 315118 w 1218296"/>
              <a:gd name="connsiteY1475" fmla="*/ 182178 h 628951"/>
              <a:gd name="connsiteX1476" fmla="*/ 307971 w 1218296"/>
              <a:gd name="connsiteY1476" fmla="*/ 187067 h 628951"/>
              <a:gd name="connsiteX1477" fmla="*/ 307543 w 1218296"/>
              <a:gd name="connsiteY1477" fmla="*/ 187394 h 628951"/>
              <a:gd name="connsiteX1478" fmla="*/ 303743 w 1218296"/>
              <a:gd name="connsiteY1478" fmla="*/ 190256 h 628951"/>
              <a:gd name="connsiteX1479" fmla="*/ 300566 w 1218296"/>
              <a:gd name="connsiteY1479" fmla="*/ 193264 h 628951"/>
              <a:gd name="connsiteX1480" fmla="*/ 297809 w 1218296"/>
              <a:gd name="connsiteY1480" fmla="*/ 197385 h 628951"/>
              <a:gd name="connsiteX1481" fmla="*/ 297464 w 1218296"/>
              <a:gd name="connsiteY1481" fmla="*/ 198251 h 628951"/>
              <a:gd name="connsiteX1482" fmla="*/ 296543 w 1218296"/>
              <a:gd name="connsiteY1482" fmla="*/ 200541 h 628951"/>
              <a:gd name="connsiteX1483" fmla="*/ 296450 w 1218296"/>
              <a:gd name="connsiteY1483" fmla="*/ 201587 h 628951"/>
              <a:gd name="connsiteX1484" fmla="*/ 296406 w 1218296"/>
              <a:gd name="connsiteY1484" fmla="*/ 202094 h 628951"/>
              <a:gd name="connsiteX1485" fmla="*/ 297287 w 1218296"/>
              <a:gd name="connsiteY1485" fmla="*/ 206509 h 628951"/>
              <a:gd name="connsiteX1486" fmla="*/ 297894 w 1218296"/>
              <a:gd name="connsiteY1486" fmla="*/ 207621 h 628951"/>
              <a:gd name="connsiteX1487" fmla="*/ 300213 w 1218296"/>
              <a:gd name="connsiteY1487" fmla="*/ 209943 h 628951"/>
              <a:gd name="connsiteX1488" fmla="*/ 302253 w 1218296"/>
              <a:gd name="connsiteY1488" fmla="*/ 213262 h 628951"/>
              <a:gd name="connsiteX1489" fmla="*/ 303862 w 1218296"/>
              <a:gd name="connsiteY1489" fmla="*/ 215878 h 628951"/>
              <a:gd name="connsiteX1490" fmla="*/ 304842 w 1218296"/>
              <a:gd name="connsiteY1490" fmla="*/ 217759 h 628951"/>
              <a:gd name="connsiteX1491" fmla="*/ 306830 w 1218296"/>
              <a:gd name="connsiteY1491" fmla="*/ 221601 h 628951"/>
              <a:gd name="connsiteX1492" fmla="*/ 302530 w 1218296"/>
              <a:gd name="connsiteY1492" fmla="*/ 225787 h 628951"/>
              <a:gd name="connsiteX1493" fmla="*/ 302358 w 1218296"/>
              <a:gd name="connsiteY1493" fmla="*/ 227406 h 628951"/>
              <a:gd name="connsiteX1494" fmla="*/ 301985 w 1218296"/>
              <a:gd name="connsiteY1494" fmla="*/ 230921 h 628951"/>
              <a:gd name="connsiteX1495" fmla="*/ 303431 w 1218296"/>
              <a:gd name="connsiteY1495" fmla="*/ 234731 h 628951"/>
              <a:gd name="connsiteX1496" fmla="*/ 303314 w 1218296"/>
              <a:gd name="connsiteY1496" fmla="*/ 235173 h 628951"/>
              <a:gd name="connsiteX1497" fmla="*/ 302788 w 1218296"/>
              <a:gd name="connsiteY1497" fmla="*/ 237200 h 628951"/>
              <a:gd name="connsiteX1498" fmla="*/ 303370 w 1218296"/>
              <a:gd name="connsiteY1498" fmla="*/ 240797 h 628951"/>
              <a:gd name="connsiteX1499" fmla="*/ 301712 w 1218296"/>
              <a:gd name="connsiteY1499" fmla="*/ 246242 h 628951"/>
              <a:gd name="connsiteX1500" fmla="*/ 304487 w 1218296"/>
              <a:gd name="connsiteY1500" fmla="*/ 246586 h 628951"/>
              <a:gd name="connsiteX1501" fmla="*/ 314569 w 1218296"/>
              <a:gd name="connsiteY1501" fmla="*/ 252325 h 628951"/>
              <a:gd name="connsiteX1502" fmla="*/ 318240 w 1218296"/>
              <a:gd name="connsiteY1502" fmla="*/ 254402 h 628951"/>
              <a:gd name="connsiteX1503" fmla="*/ 325251 w 1218296"/>
              <a:gd name="connsiteY1503" fmla="*/ 257149 h 628951"/>
              <a:gd name="connsiteX1504" fmla="*/ 324824 w 1218296"/>
              <a:gd name="connsiteY1504" fmla="*/ 258228 h 628951"/>
              <a:gd name="connsiteX1505" fmla="*/ 323986 w 1218296"/>
              <a:gd name="connsiteY1505" fmla="*/ 260353 h 628951"/>
              <a:gd name="connsiteX1506" fmla="*/ 321047 w 1218296"/>
              <a:gd name="connsiteY1506" fmla="*/ 264114 h 628951"/>
              <a:gd name="connsiteX1507" fmla="*/ 319496 w 1218296"/>
              <a:gd name="connsiteY1507" fmla="*/ 264965 h 628951"/>
              <a:gd name="connsiteX1508" fmla="*/ 315906 w 1218296"/>
              <a:gd name="connsiteY1508" fmla="*/ 265684 h 628951"/>
              <a:gd name="connsiteX1509" fmla="*/ 314062 w 1218296"/>
              <a:gd name="connsiteY1509" fmla="*/ 266305 h 628951"/>
              <a:gd name="connsiteX1510" fmla="*/ 311632 w 1218296"/>
              <a:gd name="connsiteY1510" fmla="*/ 267123 h 628951"/>
              <a:gd name="connsiteX1511" fmla="*/ 309436 w 1218296"/>
              <a:gd name="connsiteY1511" fmla="*/ 267237 h 628951"/>
              <a:gd name="connsiteX1512" fmla="*/ 305949 w 1218296"/>
              <a:gd name="connsiteY1512" fmla="*/ 267434 h 628951"/>
              <a:gd name="connsiteX1513" fmla="*/ 303869 w 1218296"/>
              <a:gd name="connsiteY1513" fmla="*/ 268268 h 628951"/>
              <a:gd name="connsiteX1514" fmla="*/ 303035 w 1218296"/>
              <a:gd name="connsiteY1514" fmla="*/ 268595 h 628951"/>
              <a:gd name="connsiteX1515" fmla="*/ 299859 w 1218296"/>
              <a:gd name="connsiteY1515" fmla="*/ 271342 h 628951"/>
              <a:gd name="connsiteX1516" fmla="*/ 299241 w 1218296"/>
              <a:gd name="connsiteY1516" fmla="*/ 271472 h 628951"/>
              <a:gd name="connsiteX1517" fmla="*/ 298932 w 1218296"/>
              <a:gd name="connsiteY1517" fmla="*/ 271521 h 628951"/>
              <a:gd name="connsiteX1518" fmla="*/ 297699 w 1218296"/>
              <a:gd name="connsiteY1518" fmla="*/ 271211 h 628951"/>
              <a:gd name="connsiteX1519" fmla="*/ 296537 w 1218296"/>
              <a:gd name="connsiteY1519" fmla="*/ 271914 h 628951"/>
              <a:gd name="connsiteX1520" fmla="*/ 295626 w 1218296"/>
              <a:gd name="connsiteY1520" fmla="*/ 273369 h 628951"/>
              <a:gd name="connsiteX1521" fmla="*/ 294915 w 1218296"/>
              <a:gd name="connsiteY1521" fmla="*/ 274873 h 628951"/>
              <a:gd name="connsiteX1522" fmla="*/ 293350 w 1218296"/>
              <a:gd name="connsiteY1522" fmla="*/ 275953 h 628951"/>
              <a:gd name="connsiteX1523" fmla="*/ 291625 w 1218296"/>
              <a:gd name="connsiteY1523" fmla="*/ 276623 h 628951"/>
              <a:gd name="connsiteX1524" fmla="*/ 289743 w 1218296"/>
              <a:gd name="connsiteY1524" fmla="*/ 276901 h 628951"/>
              <a:gd name="connsiteX1525" fmla="*/ 287020 w 1218296"/>
              <a:gd name="connsiteY1525" fmla="*/ 277441 h 628951"/>
              <a:gd name="connsiteX1526" fmla="*/ 284205 w 1218296"/>
              <a:gd name="connsiteY1526" fmla="*/ 278193 h 628951"/>
              <a:gd name="connsiteX1527" fmla="*/ 282131 w 1218296"/>
              <a:gd name="connsiteY1527" fmla="*/ 278863 h 628951"/>
              <a:gd name="connsiteX1528" fmla="*/ 281010 w 1218296"/>
              <a:gd name="connsiteY1528" fmla="*/ 279305 h 628951"/>
              <a:gd name="connsiteX1529" fmla="*/ 280061 w 1218296"/>
              <a:gd name="connsiteY1529" fmla="*/ 279664 h 628951"/>
              <a:gd name="connsiteX1530" fmla="*/ 278047 w 1218296"/>
              <a:gd name="connsiteY1530" fmla="*/ 280662 h 628951"/>
              <a:gd name="connsiteX1531" fmla="*/ 274611 w 1218296"/>
              <a:gd name="connsiteY1531" fmla="*/ 282591 h 628951"/>
              <a:gd name="connsiteX1532" fmla="*/ 272252 w 1218296"/>
              <a:gd name="connsiteY1532" fmla="*/ 283785 h 628951"/>
              <a:gd name="connsiteX1533" fmla="*/ 271608 w 1218296"/>
              <a:gd name="connsiteY1533" fmla="*/ 283883 h 628951"/>
              <a:gd name="connsiteX1534" fmla="*/ 269523 w 1218296"/>
              <a:gd name="connsiteY1534" fmla="*/ 283981 h 628951"/>
              <a:gd name="connsiteX1535" fmla="*/ 267440 w 1218296"/>
              <a:gd name="connsiteY1535" fmla="*/ 284226 h 628951"/>
              <a:gd name="connsiteX1536" fmla="*/ 265365 w 1218296"/>
              <a:gd name="connsiteY1536" fmla="*/ 284750 h 628951"/>
              <a:gd name="connsiteX1537" fmla="*/ 263793 w 1218296"/>
              <a:gd name="connsiteY1537" fmla="*/ 285600 h 628951"/>
              <a:gd name="connsiteX1538" fmla="*/ 261241 w 1218296"/>
              <a:gd name="connsiteY1538" fmla="*/ 287022 h 628951"/>
              <a:gd name="connsiteX1539" fmla="*/ 259243 w 1218296"/>
              <a:gd name="connsiteY1539" fmla="*/ 288707 h 628951"/>
              <a:gd name="connsiteX1540" fmla="*/ 257439 w 1218296"/>
              <a:gd name="connsiteY1540" fmla="*/ 289851 h 628951"/>
              <a:gd name="connsiteX1541" fmla="*/ 255333 w 1218296"/>
              <a:gd name="connsiteY1541" fmla="*/ 291634 h 628951"/>
              <a:gd name="connsiteX1542" fmla="*/ 252256 w 1218296"/>
              <a:gd name="connsiteY1542" fmla="*/ 293988 h 628951"/>
              <a:gd name="connsiteX1543" fmla="*/ 249157 w 1218296"/>
              <a:gd name="connsiteY1543" fmla="*/ 296588 h 628951"/>
              <a:gd name="connsiteX1544" fmla="*/ 242354 w 1218296"/>
              <a:gd name="connsiteY1544" fmla="*/ 303783 h 628951"/>
              <a:gd name="connsiteX1545" fmla="*/ 241178 w 1218296"/>
              <a:gd name="connsiteY1545" fmla="*/ 305091 h 628951"/>
              <a:gd name="connsiteX1546" fmla="*/ 239824 w 1218296"/>
              <a:gd name="connsiteY1546" fmla="*/ 306693 h 628951"/>
              <a:gd name="connsiteX1547" fmla="*/ 237795 w 1218296"/>
              <a:gd name="connsiteY1547" fmla="*/ 308819 h 628951"/>
              <a:gd name="connsiteX1548" fmla="*/ 236665 w 1218296"/>
              <a:gd name="connsiteY1548" fmla="*/ 310666 h 628951"/>
              <a:gd name="connsiteX1549" fmla="*/ 236206 w 1218296"/>
              <a:gd name="connsiteY1549" fmla="*/ 313266 h 628951"/>
              <a:gd name="connsiteX1550" fmla="*/ 236323 w 1218296"/>
              <a:gd name="connsiteY1550" fmla="*/ 313920 h 628951"/>
              <a:gd name="connsiteX1551" fmla="*/ 237142 w 1218296"/>
              <a:gd name="connsiteY1551" fmla="*/ 318417 h 628951"/>
              <a:gd name="connsiteX1552" fmla="*/ 239747 w 1218296"/>
              <a:gd name="connsiteY1552" fmla="*/ 323355 h 628951"/>
              <a:gd name="connsiteX1553" fmla="*/ 240248 w 1218296"/>
              <a:gd name="connsiteY1553" fmla="*/ 328947 h 628951"/>
              <a:gd name="connsiteX1554" fmla="*/ 241345 w 1218296"/>
              <a:gd name="connsiteY1554" fmla="*/ 330370 h 628951"/>
              <a:gd name="connsiteX1555" fmla="*/ 243680 w 1218296"/>
              <a:gd name="connsiteY1555" fmla="*/ 331514 h 628951"/>
              <a:gd name="connsiteX1556" fmla="*/ 244103 w 1218296"/>
              <a:gd name="connsiteY1556" fmla="*/ 332397 h 628951"/>
              <a:gd name="connsiteX1557" fmla="*/ 244030 w 1218296"/>
              <a:gd name="connsiteY1557" fmla="*/ 333509 h 628951"/>
              <a:gd name="connsiteX1558" fmla="*/ 244162 w 1218296"/>
              <a:gd name="connsiteY1558" fmla="*/ 333689 h 628951"/>
              <a:gd name="connsiteX1559" fmla="*/ 244640 w 1218296"/>
              <a:gd name="connsiteY1559" fmla="*/ 334310 h 628951"/>
              <a:gd name="connsiteX1560" fmla="*/ 243206 w 1218296"/>
              <a:gd name="connsiteY1560" fmla="*/ 335733 h 628951"/>
              <a:gd name="connsiteX1561" fmla="*/ 241772 w 1218296"/>
              <a:gd name="connsiteY1561" fmla="*/ 336158 h 628951"/>
              <a:gd name="connsiteX1562" fmla="*/ 241222 w 1218296"/>
              <a:gd name="connsiteY1562" fmla="*/ 336338 h 628951"/>
              <a:gd name="connsiteX1563" fmla="*/ 240951 w 1218296"/>
              <a:gd name="connsiteY1563" fmla="*/ 336763 h 628951"/>
              <a:gd name="connsiteX1564" fmla="*/ 240406 w 1218296"/>
              <a:gd name="connsiteY1564" fmla="*/ 337630 h 628951"/>
              <a:gd name="connsiteX1565" fmla="*/ 239603 w 1218296"/>
              <a:gd name="connsiteY1565" fmla="*/ 337679 h 628951"/>
              <a:gd name="connsiteX1566" fmla="*/ 238799 w 1218296"/>
              <a:gd name="connsiteY1566" fmla="*/ 337728 h 628951"/>
              <a:gd name="connsiteX1567" fmla="*/ 237803 w 1218296"/>
              <a:gd name="connsiteY1567" fmla="*/ 338594 h 628951"/>
              <a:gd name="connsiteX1568" fmla="*/ 234100 w 1218296"/>
              <a:gd name="connsiteY1568" fmla="*/ 338365 h 628951"/>
              <a:gd name="connsiteX1569" fmla="*/ 233187 w 1218296"/>
              <a:gd name="connsiteY1569" fmla="*/ 338758 h 628951"/>
              <a:gd name="connsiteX1570" fmla="*/ 231369 w 1218296"/>
              <a:gd name="connsiteY1570" fmla="*/ 339510 h 628951"/>
              <a:gd name="connsiteX1571" fmla="*/ 229518 w 1218296"/>
              <a:gd name="connsiteY1571" fmla="*/ 339445 h 628951"/>
              <a:gd name="connsiteX1572" fmla="*/ 228489 w 1218296"/>
              <a:gd name="connsiteY1572" fmla="*/ 340213 h 628951"/>
              <a:gd name="connsiteX1573" fmla="*/ 228148 w 1218296"/>
              <a:gd name="connsiteY1573" fmla="*/ 340475 h 628951"/>
              <a:gd name="connsiteX1574" fmla="*/ 226974 w 1218296"/>
              <a:gd name="connsiteY1574" fmla="*/ 340458 h 628951"/>
              <a:gd name="connsiteX1575" fmla="*/ 226001 w 1218296"/>
              <a:gd name="connsiteY1575" fmla="*/ 340082 h 628951"/>
              <a:gd name="connsiteX1576" fmla="*/ 225374 w 1218296"/>
              <a:gd name="connsiteY1576" fmla="*/ 339837 h 628951"/>
              <a:gd name="connsiteX1577" fmla="*/ 224173 w 1218296"/>
              <a:gd name="connsiteY1577" fmla="*/ 339968 h 628951"/>
              <a:gd name="connsiteX1578" fmla="*/ 220737 w 1218296"/>
              <a:gd name="connsiteY1578" fmla="*/ 340344 h 628951"/>
              <a:gd name="connsiteX1579" fmla="*/ 220126 w 1218296"/>
              <a:gd name="connsiteY1579" fmla="*/ 339706 h 628951"/>
              <a:gd name="connsiteX1580" fmla="*/ 219259 w 1218296"/>
              <a:gd name="connsiteY1580" fmla="*/ 339886 h 628951"/>
              <a:gd name="connsiteX1581" fmla="*/ 218008 w 1218296"/>
              <a:gd name="connsiteY1581" fmla="*/ 341489 h 628951"/>
              <a:gd name="connsiteX1582" fmla="*/ 216710 w 1218296"/>
              <a:gd name="connsiteY1582" fmla="*/ 341603 h 628951"/>
              <a:gd name="connsiteX1583" fmla="*/ 216097 w 1218296"/>
              <a:gd name="connsiteY1583" fmla="*/ 341031 h 628951"/>
              <a:gd name="connsiteX1584" fmla="*/ 214794 w 1218296"/>
              <a:gd name="connsiteY1584" fmla="*/ 341652 h 628951"/>
              <a:gd name="connsiteX1585" fmla="*/ 214467 w 1218296"/>
              <a:gd name="connsiteY1585" fmla="*/ 341636 h 628951"/>
              <a:gd name="connsiteX1586" fmla="*/ 210657 w 1218296"/>
              <a:gd name="connsiteY1586" fmla="*/ 341603 h 628951"/>
              <a:gd name="connsiteX1587" fmla="*/ 209499 w 1218296"/>
              <a:gd name="connsiteY1587" fmla="*/ 340033 h 628951"/>
              <a:gd name="connsiteX1588" fmla="*/ 209149 w 1218296"/>
              <a:gd name="connsiteY1588" fmla="*/ 339935 h 628951"/>
              <a:gd name="connsiteX1589" fmla="*/ 207959 w 1218296"/>
              <a:gd name="connsiteY1589" fmla="*/ 339592 h 628951"/>
              <a:gd name="connsiteX1590" fmla="*/ 206799 w 1218296"/>
              <a:gd name="connsiteY1590" fmla="*/ 338267 h 628951"/>
              <a:gd name="connsiteX1591" fmla="*/ 206306 w 1218296"/>
              <a:gd name="connsiteY1591" fmla="*/ 338169 h 628951"/>
              <a:gd name="connsiteX1592" fmla="*/ 205813 w 1218296"/>
              <a:gd name="connsiteY1592" fmla="*/ 338071 h 628951"/>
              <a:gd name="connsiteX1593" fmla="*/ 204751 w 1218296"/>
              <a:gd name="connsiteY1593" fmla="*/ 339183 h 628951"/>
              <a:gd name="connsiteX1594" fmla="*/ 203148 w 1218296"/>
              <a:gd name="connsiteY1594" fmla="*/ 338987 h 628951"/>
              <a:gd name="connsiteX1595" fmla="*/ 202708 w 1218296"/>
              <a:gd name="connsiteY1595" fmla="*/ 339592 h 628951"/>
              <a:gd name="connsiteX1596" fmla="*/ 202208 w 1218296"/>
              <a:gd name="connsiteY1596" fmla="*/ 340278 h 628951"/>
              <a:gd name="connsiteX1597" fmla="*/ 201269 w 1218296"/>
              <a:gd name="connsiteY1597" fmla="*/ 340180 h 628951"/>
              <a:gd name="connsiteX1598" fmla="*/ 200234 w 1218296"/>
              <a:gd name="connsiteY1598" fmla="*/ 340066 h 628951"/>
              <a:gd name="connsiteX1599" fmla="*/ 199381 w 1218296"/>
              <a:gd name="connsiteY1599" fmla="*/ 339199 h 628951"/>
              <a:gd name="connsiteX1600" fmla="*/ 198951 w 1218296"/>
              <a:gd name="connsiteY1600" fmla="*/ 338758 h 628951"/>
              <a:gd name="connsiteX1601" fmla="*/ 196351 w 1218296"/>
              <a:gd name="connsiteY1601" fmla="*/ 337679 h 628951"/>
              <a:gd name="connsiteX1602" fmla="*/ 196070 w 1218296"/>
              <a:gd name="connsiteY1602" fmla="*/ 336616 h 628951"/>
              <a:gd name="connsiteX1603" fmla="*/ 193923 w 1218296"/>
              <a:gd name="connsiteY1603" fmla="*/ 335160 h 628951"/>
              <a:gd name="connsiteX1604" fmla="*/ 193176 w 1218296"/>
              <a:gd name="connsiteY1604" fmla="*/ 335651 h 628951"/>
              <a:gd name="connsiteX1605" fmla="*/ 192244 w 1218296"/>
              <a:gd name="connsiteY1605" fmla="*/ 335798 h 628951"/>
              <a:gd name="connsiteX1606" fmla="*/ 191011 w 1218296"/>
              <a:gd name="connsiteY1606" fmla="*/ 335995 h 628951"/>
              <a:gd name="connsiteX1607" fmla="*/ 190610 w 1218296"/>
              <a:gd name="connsiteY1607" fmla="*/ 335504 h 628951"/>
              <a:gd name="connsiteX1608" fmla="*/ 189949 w 1218296"/>
              <a:gd name="connsiteY1608" fmla="*/ 334670 h 628951"/>
              <a:gd name="connsiteX1609" fmla="*/ 189670 w 1218296"/>
              <a:gd name="connsiteY1609" fmla="*/ 334310 h 628951"/>
              <a:gd name="connsiteX1610" fmla="*/ 188471 w 1218296"/>
              <a:gd name="connsiteY1610" fmla="*/ 334065 h 628951"/>
              <a:gd name="connsiteX1611" fmla="*/ 186588 w 1218296"/>
              <a:gd name="connsiteY1611" fmla="*/ 333656 h 628951"/>
              <a:gd name="connsiteX1612" fmla="*/ 185525 w 1218296"/>
              <a:gd name="connsiteY1612" fmla="*/ 335062 h 628951"/>
              <a:gd name="connsiteX1613" fmla="*/ 185147 w 1218296"/>
              <a:gd name="connsiteY1613" fmla="*/ 335569 h 628951"/>
              <a:gd name="connsiteX1614" fmla="*/ 184755 w 1218296"/>
              <a:gd name="connsiteY1614" fmla="*/ 337744 h 628951"/>
              <a:gd name="connsiteX1615" fmla="*/ 184424 w 1218296"/>
              <a:gd name="connsiteY1615" fmla="*/ 338267 h 628951"/>
              <a:gd name="connsiteX1616" fmla="*/ 184253 w 1218296"/>
              <a:gd name="connsiteY1616" fmla="*/ 338545 h 628951"/>
              <a:gd name="connsiteX1617" fmla="*/ 181949 w 1218296"/>
              <a:gd name="connsiteY1617" fmla="*/ 340246 h 628951"/>
              <a:gd name="connsiteX1618" fmla="*/ 180588 w 1218296"/>
              <a:gd name="connsiteY1618" fmla="*/ 340360 h 628951"/>
              <a:gd name="connsiteX1619" fmla="*/ 179485 w 1218296"/>
              <a:gd name="connsiteY1619" fmla="*/ 339608 h 628951"/>
              <a:gd name="connsiteX1620" fmla="*/ 179084 w 1218296"/>
              <a:gd name="connsiteY1620" fmla="*/ 336616 h 628951"/>
              <a:gd name="connsiteX1621" fmla="*/ 178834 w 1218296"/>
              <a:gd name="connsiteY1621" fmla="*/ 336616 h 628951"/>
              <a:gd name="connsiteX1622" fmla="*/ 178343 w 1218296"/>
              <a:gd name="connsiteY1622" fmla="*/ 336616 h 628951"/>
              <a:gd name="connsiteX1623" fmla="*/ 176721 w 1218296"/>
              <a:gd name="connsiteY1623" fmla="*/ 338087 h 628951"/>
              <a:gd name="connsiteX1624" fmla="*/ 176048 w 1218296"/>
              <a:gd name="connsiteY1624" fmla="*/ 338169 h 628951"/>
              <a:gd name="connsiteX1625" fmla="*/ 175794 w 1218296"/>
              <a:gd name="connsiteY1625" fmla="*/ 338202 h 628951"/>
              <a:gd name="connsiteX1626" fmla="*/ 175366 w 1218296"/>
              <a:gd name="connsiteY1626" fmla="*/ 337826 h 628951"/>
              <a:gd name="connsiteX1627" fmla="*/ 175338 w 1218296"/>
              <a:gd name="connsiteY1627" fmla="*/ 337433 h 628951"/>
              <a:gd name="connsiteX1628" fmla="*/ 175312 w 1218296"/>
              <a:gd name="connsiteY1628" fmla="*/ 337024 h 628951"/>
              <a:gd name="connsiteX1629" fmla="*/ 174880 w 1218296"/>
              <a:gd name="connsiteY1629" fmla="*/ 337008 h 628951"/>
              <a:gd name="connsiteX1630" fmla="*/ 174133 w 1218296"/>
              <a:gd name="connsiteY1630" fmla="*/ 337711 h 628951"/>
              <a:gd name="connsiteX1631" fmla="*/ 173695 w 1218296"/>
              <a:gd name="connsiteY1631" fmla="*/ 338120 h 628951"/>
              <a:gd name="connsiteX1632" fmla="*/ 173433 w 1218296"/>
              <a:gd name="connsiteY1632" fmla="*/ 339559 h 628951"/>
              <a:gd name="connsiteX1633" fmla="*/ 173366 w 1218296"/>
              <a:gd name="connsiteY1633" fmla="*/ 339919 h 628951"/>
              <a:gd name="connsiteX1634" fmla="*/ 172581 w 1218296"/>
              <a:gd name="connsiteY1634" fmla="*/ 339968 h 628951"/>
              <a:gd name="connsiteX1635" fmla="*/ 171744 w 1218296"/>
              <a:gd name="connsiteY1635" fmla="*/ 339265 h 628951"/>
              <a:gd name="connsiteX1636" fmla="*/ 171401 w 1218296"/>
              <a:gd name="connsiteY1636" fmla="*/ 338954 h 628951"/>
              <a:gd name="connsiteX1637" fmla="*/ 170169 w 1218296"/>
              <a:gd name="connsiteY1637" fmla="*/ 338578 h 628951"/>
              <a:gd name="connsiteX1638" fmla="*/ 169515 w 1218296"/>
              <a:gd name="connsiteY1638" fmla="*/ 338938 h 628951"/>
              <a:gd name="connsiteX1639" fmla="*/ 168865 w 1218296"/>
              <a:gd name="connsiteY1639" fmla="*/ 339314 h 628951"/>
              <a:gd name="connsiteX1640" fmla="*/ 167849 w 1218296"/>
              <a:gd name="connsiteY1640" fmla="*/ 339118 h 628951"/>
              <a:gd name="connsiteX1641" fmla="*/ 166835 w 1218296"/>
              <a:gd name="connsiteY1641" fmla="*/ 338921 h 628951"/>
              <a:gd name="connsiteX1642" fmla="*/ 166212 w 1218296"/>
              <a:gd name="connsiteY1642" fmla="*/ 338970 h 628951"/>
              <a:gd name="connsiteX1643" fmla="*/ 165252 w 1218296"/>
              <a:gd name="connsiteY1643" fmla="*/ 338038 h 628951"/>
              <a:gd name="connsiteX1644" fmla="*/ 164927 w 1218296"/>
              <a:gd name="connsiteY1644" fmla="*/ 337711 h 628951"/>
              <a:gd name="connsiteX1645" fmla="*/ 162159 w 1218296"/>
              <a:gd name="connsiteY1645" fmla="*/ 336698 h 628951"/>
              <a:gd name="connsiteX1646" fmla="*/ 161060 w 1218296"/>
              <a:gd name="connsiteY1646" fmla="*/ 335504 h 628951"/>
              <a:gd name="connsiteX1647" fmla="*/ 159755 w 1218296"/>
              <a:gd name="connsiteY1647" fmla="*/ 336174 h 628951"/>
              <a:gd name="connsiteX1648" fmla="*/ 158524 w 1218296"/>
              <a:gd name="connsiteY1648" fmla="*/ 335913 h 628951"/>
              <a:gd name="connsiteX1649" fmla="*/ 157554 w 1218296"/>
              <a:gd name="connsiteY1649" fmla="*/ 334850 h 628951"/>
              <a:gd name="connsiteX1650" fmla="*/ 156804 w 1218296"/>
              <a:gd name="connsiteY1650" fmla="*/ 334899 h 628951"/>
              <a:gd name="connsiteX1651" fmla="*/ 155680 w 1218296"/>
              <a:gd name="connsiteY1651" fmla="*/ 336011 h 628951"/>
              <a:gd name="connsiteX1652" fmla="*/ 153581 w 1218296"/>
              <a:gd name="connsiteY1652" fmla="*/ 335929 h 628951"/>
              <a:gd name="connsiteX1653" fmla="*/ 151988 w 1218296"/>
              <a:gd name="connsiteY1653" fmla="*/ 334784 h 628951"/>
              <a:gd name="connsiteX1654" fmla="*/ 150198 w 1218296"/>
              <a:gd name="connsiteY1654" fmla="*/ 334703 h 628951"/>
              <a:gd name="connsiteX1655" fmla="*/ 148380 w 1218296"/>
              <a:gd name="connsiteY1655" fmla="*/ 335782 h 628951"/>
              <a:gd name="connsiteX1656" fmla="*/ 148022 w 1218296"/>
              <a:gd name="connsiteY1656" fmla="*/ 335995 h 628951"/>
              <a:gd name="connsiteX1657" fmla="*/ 145674 w 1218296"/>
              <a:gd name="connsiteY1657" fmla="*/ 336142 h 628951"/>
              <a:gd name="connsiteX1658" fmla="*/ 145137 w 1218296"/>
              <a:gd name="connsiteY1658" fmla="*/ 334343 h 628951"/>
              <a:gd name="connsiteX1659" fmla="*/ 145785 w 1218296"/>
              <a:gd name="connsiteY1659" fmla="*/ 331498 h 628951"/>
              <a:gd name="connsiteX1660" fmla="*/ 145696 w 1218296"/>
              <a:gd name="connsiteY1660" fmla="*/ 331056 h 628951"/>
              <a:gd name="connsiteX1661" fmla="*/ 145567 w 1218296"/>
              <a:gd name="connsiteY1661" fmla="*/ 330599 h 628951"/>
              <a:gd name="connsiteX1662" fmla="*/ 145242 w 1218296"/>
              <a:gd name="connsiteY1662" fmla="*/ 330321 h 628951"/>
              <a:gd name="connsiteX1663" fmla="*/ 144820 w 1218296"/>
              <a:gd name="connsiteY1663" fmla="*/ 330386 h 628951"/>
              <a:gd name="connsiteX1664" fmla="*/ 144251 w 1218296"/>
              <a:gd name="connsiteY1664" fmla="*/ 330484 h 628951"/>
              <a:gd name="connsiteX1665" fmla="*/ 143288 w 1218296"/>
              <a:gd name="connsiteY1665" fmla="*/ 331547 h 628951"/>
              <a:gd name="connsiteX1666" fmla="*/ 142626 w 1218296"/>
              <a:gd name="connsiteY1666" fmla="*/ 332266 h 628951"/>
              <a:gd name="connsiteX1667" fmla="*/ 141823 w 1218296"/>
              <a:gd name="connsiteY1667" fmla="*/ 332266 h 628951"/>
              <a:gd name="connsiteX1668" fmla="*/ 140812 w 1218296"/>
              <a:gd name="connsiteY1668" fmla="*/ 331465 h 628951"/>
              <a:gd name="connsiteX1669" fmla="*/ 140475 w 1218296"/>
              <a:gd name="connsiteY1669" fmla="*/ 331187 h 628951"/>
              <a:gd name="connsiteX1670" fmla="*/ 140209 w 1218296"/>
              <a:gd name="connsiteY1670" fmla="*/ 331236 h 628951"/>
              <a:gd name="connsiteX1671" fmla="*/ 139486 w 1218296"/>
              <a:gd name="connsiteY1671" fmla="*/ 331367 h 628951"/>
              <a:gd name="connsiteX1672" fmla="*/ 137905 w 1218296"/>
              <a:gd name="connsiteY1672" fmla="*/ 333983 h 628951"/>
              <a:gd name="connsiteX1673" fmla="*/ 137663 w 1218296"/>
              <a:gd name="connsiteY1673" fmla="*/ 334392 h 628951"/>
              <a:gd name="connsiteX1674" fmla="*/ 137222 w 1218296"/>
              <a:gd name="connsiteY1674" fmla="*/ 334588 h 628951"/>
              <a:gd name="connsiteX1675" fmla="*/ 135987 w 1218296"/>
              <a:gd name="connsiteY1675" fmla="*/ 335177 h 628951"/>
              <a:gd name="connsiteX1676" fmla="*/ 135505 w 1218296"/>
              <a:gd name="connsiteY1676" fmla="*/ 335062 h 628951"/>
              <a:gd name="connsiteX1677" fmla="*/ 134878 w 1218296"/>
              <a:gd name="connsiteY1677" fmla="*/ 334915 h 628951"/>
              <a:gd name="connsiteX1678" fmla="*/ 134267 w 1218296"/>
              <a:gd name="connsiteY1678" fmla="*/ 334229 h 628951"/>
              <a:gd name="connsiteX1679" fmla="*/ 134112 w 1218296"/>
              <a:gd name="connsiteY1679" fmla="*/ 331367 h 628951"/>
              <a:gd name="connsiteX1680" fmla="*/ 133564 w 1218296"/>
              <a:gd name="connsiteY1680" fmla="*/ 330680 h 628951"/>
              <a:gd name="connsiteX1681" fmla="*/ 132980 w 1218296"/>
              <a:gd name="connsiteY1681" fmla="*/ 330435 h 628951"/>
              <a:gd name="connsiteX1682" fmla="*/ 132395 w 1218296"/>
              <a:gd name="connsiteY1682" fmla="*/ 330173 h 628951"/>
              <a:gd name="connsiteX1683" fmla="*/ 131664 w 1218296"/>
              <a:gd name="connsiteY1683" fmla="*/ 329160 h 628951"/>
              <a:gd name="connsiteX1684" fmla="*/ 131544 w 1218296"/>
              <a:gd name="connsiteY1684" fmla="*/ 328996 h 628951"/>
              <a:gd name="connsiteX1685" fmla="*/ 131343 w 1218296"/>
              <a:gd name="connsiteY1685" fmla="*/ 327165 h 628951"/>
              <a:gd name="connsiteX1686" fmla="*/ 131319 w 1218296"/>
              <a:gd name="connsiteY1686" fmla="*/ 326936 h 628951"/>
              <a:gd name="connsiteX1687" fmla="*/ 129849 w 1218296"/>
              <a:gd name="connsiteY1687" fmla="*/ 325644 h 628951"/>
              <a:gd name="connsiteX1688" fmla="*/ 129115 w 1218296"/>
              <a:gd name="connsiteY1688" fmla="*/ 324990 h 628951"/>
              <a:gd name="connsiteX1689" fmla="*/ 126829 w 1218296"/>
              <a:gd name="connsiteY1689" fmla="*/ 325154 h 628951"/>
              <a:gd name="connsiteX1690" fmla="*/ 126392 w 1218296"/>
              <a:gd name="connsiteY1690" fmla="*/ 324598 h 628951"/>
              <a:gd name="connsiteX1691" fmla="*/ 126170 w 1218296"/>
              <a:gd name="connsiteY1691" fmla="*/ 323159 h 628951"/>
              <a:gd name="connsiteX1692" fmla="*/ 125689 w 1218296"/>
              <a:gd name="connsiteY1692" fmla="*/ 322979 h 628951"/>
              <a:gd name="connsiteX1693" fmla="*/ 125002 w 1218296"/>
              <a:gd name="connsiteY1693" fmla="*/ 322717 h 628951"/>
              <a:gd name="connsiteX1694" fmla="*/ 124698 w 1218296"/>
              <a:gd name="connsiteY1694" fmla="*/ 322750 h 628951"/>
              <a:gd name="connsiteX1695" fmla="*/ 123518 w 1218296"/>
              <a:gd name="connsiteY1695" fmla="*/ 322881 h 628951"/>
              <a:gd name="connsiteX1696" fmla="*/ 123333 w 1218296"/>
              <a:gd name="connsiteY1696" fmla="*/ 322505 h 628951"/>
              <a:gd name="connsiteX1697" fmla="*/ 123231 w 1218296"/>
              <a:gd name="connsiteY1697" fmla="*/ 322292 h 628951"/>
              <a:gd name="connsiteX1698" fmla="*/ 123094 w 1218296"/>
              <a:gd name="connsiteY1698" fmla="*/ 322014 h 628951"/>
              <a:gd name="connsiteX1699" fmla="*/ 123861 w 1218296"/>
              <a:gd name="connsiteY1699" fmla="*/ 319660 h 628951"/>
              <a:gd name="connsiteX1700" fmla="*/ 123809 w 1218296"/>
              <a:gd name="connsiteY1700" fmla="*/ 315784 h 628951"/>
              <a:gd name="connsiteX1701" fmla="*/ 123758 w 1218296"/>
              <a:gd name="connsiteY1701" fmla="*/ 311909 h 628951"/>
              <a:gd name="connsiteX1702" fmla="*/ 123454 w 1218296"/>
              <a:gd name="connsiteY1702" fmla="*/ 311500 h 628951"/>
              <a:gd name="connsiteX1703" fmla="*/ 123150 w 1218296"/>
              <a:gd name="connsiteY1703" fmla="*/ 311091 h 628951"/>
              <a:gd name="connsiteX1704" fmla="*/ 121353 w 1218296"/>
              <a:gd name="connsiteY1704" fmla="*/ 311631 h 628951"/>
              <a:gd name="connsiteX1705" fmla="*/ 120548 w 1218296"/>
              <a:gd name="connsiteY1705" fmla="*/ 311696 h 628951"/>
              <a:gd name="connsiteX1706" fmla="*/ 120473 w 1218296"/>
              <a:gd name="connsiteY1706" fmla="*/ 311549 h 628951"/>
              <a:gd name="connsiteX1707" fmla="*/ 120125 w 1218296"/>
              <a:gd name="connsiteY1707" fmla="*/ 310879 h 628951"/>
              <a:gd name="connsiteX1708" fmla="*/ 120622 w 1218296"/>
              <a:gd name="connsiteY1708" fmla="*/ 309947 h 628951"/>
              <a:gd name="connsiteX1709" fmla="*/ 121385 w 1218296"/>
              <a:gd name="connsiteY1709" fmla="*/ 308541 h 628951"/>
              <a:gd name="connsiteX1710" fmla="*/ 121027 w 1218296"/>
              <a:gd name="connsiteY1710" fmla="*/ 307413 h 628951"/>
              <a:gd name="connsiteX1711" fmla="*/ 120668 w 1218296"/>
              <a:gd name="connsiteY1711" fmla="*/ 306301 h 628951"/>
              <a:gd name="connsiteX1712" fmla="*/ 120923 w 1218296"/>
              <a:gd name="connsiteY1712" fmla="*/ 305549 h 628951"/>
              <a:gd name="connsiteX1713" fmla="*/ 123397 w 1218296"/>
              <a:gd name="connsiteY1713" fmla="*/ 305271 h 628951"/>
              <a:gd name="connsiteX1714" fmla="*/ 123405 w 1218296"/>
              <a:gd name="connsiteY1714" fmla="*/ 304518 h 628951"/>
              <a:gd name="connsiteX1715" fmla="*/ 120852 w 1218296"/>
              <a:gd name="connsiteY1715" fmla="*/ 303455 h 628951"/>
              <a:gd name="connsiteX1716" fmla="*/ 119896 w 1218296"/>
              <a:gd name="connsiteY1716" fmla="*/ 303014 h 628951"/>
              <a:gd name="connsiteX1717" fmla="*/ 119732 w 1218296"/>
              <a:gd name="connsiteY1717" fmla="*/ 301444 h 628951"/>
              <a:gd name="connsiteX1718" fmla="*/ 119425 w 1218296"/>
              <a:gd name="connsiteY1718" fmla="*/ 301248 h 628951"/>
              <a:gd name="connsiteX1719" fmla="*/ 118812 w 1218296"/>
              <a:gd name="connsiteY1719" fmla="*/ 300872 h 628951"/>
              <a:gd name="connsiteX1720" fmla="*/ 117819 w 1218296"/>
              <a:gd name="connsiteY1720" fmla="*/ 301232 h 628951"/>
              <a:gd name="connsiteX1721" fmla="*/ 116787 w 1218296"/>
              <a:gd name="connsiteY1721" fmla="*/ 305319 h 628951"/>
              <a:gd name="connsiteX1722" fmla="*/ 116308 w 1218296"/>
              <a:gd name="connsiteY1722" fmla="*/ 305271 h 628951"/>
              <a:gd name="connsiteX1723" fmla="*/ 116048 w 1218296"/>
              <a:gd name="connsiteY1723" fmla="*/ 305254 h 628951"/>
              <a:gd name="connsiteX1724" fmla="*/ 114969 w 1218296"/>
              <a:gd name="connsiteY1724" fmla="*/ 303733 h 628951"/>
              <a:gd name="connsiteX1725" fmla="*/ 114405 w 1218296"/>
              <a:gd name="connsiteY1725" fmla="*/ 302932 h 628951"/>
              <a:gd name="connsiteX1726" fmla="*/ 114307 w 1218296"/>
              <a:gd name="connsiteY1726" fmla="*/ 303341 h 628951"/>
              <a:gd name="connsiteX1727" fmla="*/ 113952 w 1218296"/>
              <a:gd name="connsiteY1727" fmla="*/ 304796 h 628951"/>
              <a:gd name="connsiteX1728" fmla="*/ 113453 w 1218296"/>
              <a:gd name="connsiteY1728" fmla="*/ 305221 h 628951"/>
              <a:gd name="connsiteX1729" fmla="*/ 113272 w 1218296"/>
              <a:gd name="connsiteY1729" fmla="*/ 305205 h 628951"/>
              <a:gd name="connsiteX1730" fmla="*/ 111789 w 1218296"/>
              <a:gd name="connsiteY1730" fmla="*/ 305025 h 628951"/>
              <a:gd name="connsiteX1731" fmla="*/ 110257 w 1218296"/>
              <a:gd name="connsiteY1731" fmla="*/ 303831 h 628951"/>
              <a:gd name="connsiteX1732" fmla="*/ 110329 w 1218296"/>
              <a:gd name="connsiteY1732" fmla="*/ 302900 h 628951"/>
              <a:gd name="connsiteX1733" fmla="*/ 111069 w 1218296"/>
              <a:gd name="connsiteY1733" fmla="*/ 302409 h 628951"/>
              <a:gd name="connsiteX1734" fmla="*/ 111449 w 1218296"/>
              <a:gd name="connsiteY1734" fmla="*/ 302164 h 628951"/>
              <a:gd name="connsiteX1735" fmla="*/ 112158 w 1218296"/>
              <a:gd name="connsiteY1735" fmla="*/ 302115 h 628951"/>
              <a:gd name="connsiteX1736" fmla="*/ 113116 w 1218296"/>
              <a:gd name="connsiteY1736" fmla="*/ 302049 h 628951"/>
              <a:gd name="connsiteX1737" fmla="*/ 113246 w 1218296"/>
              <a:gd name="connsiteY1737" fmla="*/ 301559 h 628951"/>
              <a:gd name="connsiteX1738" fmla="*/ 112703 w 1218296"/>
              <a:gd name="connsiteY1738" fmla="*/ 300381 h 628951"/>
              <a:gd name="connsiteX1739" fmla="*/ 113020 w 1218296"/>
              <a:gd name="connsiteY1739" fmla="*/ 299204 h 628951"/>
              <a:gd name="connsiteX1740" fmla="*/ 113089 w 1218296"/>
              <a:gd name="connsiteY1740" fmla="*/ 298959 h 628951"/>
              <a:gd name="connsiteX1741" fmla="*/ 111369 w 1218296"/>
              <a:gd name="connsiteY1741" fmla="*/ 298125 h 628951"/>
              <a:gd name="connsiteX1742" fmla="*/ 110886 w 1218296"/>
              <a:gd name="connsiteY1742" fmla="*/ 296948 h 628951"/>
              <a:gd name="connsiteX1743" fmla="*/ 112755 w 1218296"/>
              <a:gd name="connsiteY1743" fmla="*/ 295411 h 628951"/>
              <a:gd name="connsiteX1744" fmla="*/ 112951 w 1218296"/>
              <a:gd name="connsiteY1744" fmla="*/ 294479 h 628951"/>
              <a:gd name="connsiteX1745" fmla="*/ 111684 w 1218296"/>
              <a:gd name="connsiteY1745" fmla="*/ 291617 h 628951"/>
              <a:gd name="connsiteX1746" fmla="*/ 109594 w 1218296"/>
              <a:gd name="connsiteY1746" fmla="*/ 290783 h 628951"/>
              <a:gd name="connsiteX1747" fmla="*/ 109516 w 1218296"/>
              <a:gd name="connsiteY1747" fmla="*/ 292304 h 628951"/>
              <a:gd name="connsiteX1748" fmla="*/ 109437 w 1218296"/>
              <a:gd name="connsiteY1748" fmla="*/ 293824 h 628951"/>
              <a:gd name="connsiteX1749" fmla="*/ 108747 w 1218296"/>
              <a:gd name="connsiteY1749" fmla="*/ 294806 h 628951"/>
              <a:gd name="connsiteX1750" fmla="*/ 103523 w 1218296"/>
              <a:gd name="connsiteY1750" fmla="*/ 298289 h 628951"/>
              <a:gd name="connsiteX1751" fmla="*/ 102771 w 1218296"/>
              <a:gd name="connsiteY1751" fmla="*/ 299237 h 628951"/>
              <a:gd name="connsiteX1752" fmla="*/ 101646 w 1218296"/>
              <a:gd name="connsiteY1752" fmla="*/ 300627 h 628951"/>
              <a:gd name="connsiteX1753" fmla="*/ 100413 w 1218296"/>
              <a:gd name="connsiteY1753" fmla="*/ 306137 h 628951"/>
              <a:gd name="connsiteX1754" fmla="*/ 99592 w 1218296"/>
              <a:gd name="connsiteY1754" fmla="*/ 307739 h 628951"/>
              <a:gd name="connsiteX1755" fmla="*/ 97274 w 1218296"/>
              <a:gd name="connsiteY1755" fmla="*/ 309293 h 628951"/>
              <a:gd name="connsiteX1756" fmla="*/ 96110 w 1218296"/>
              <a:gd name="connsiteY1756" fmla="*/ 310061 h 628951"/>
              <a:gd name="connsiteX1757" fmla="*/ 95048 w 1218296"/>
              <a:gd name="connsiteY1757" fmla="*/ 311173 h 628951"/>
              <a:gd name="connsiteX1758" fmla="*/ 93848 w 1218296"/>
              <a:gd name="connsiteY1758" fmla="*/ 313642 h 628951"/>
              <a:gd name="connsiteX1759" fmla="*/ 93068 w 1218296"/>
              <a:gd name="connsiteY1759" fmla="*/ 314378 h 628951"/>
              <a:gd name="connsiteX1760" fmla="*/ 92288 w 1218296"/>
              <a:gd name="connsiteY1760" fmla="*/ 315114 h 628951"/>
              <a:gd name="connsiteX1761" fmla="*/ 90987 w 1218296"/>
              <a:gd name="connsiteY1761" fmla="*/ 315457 h 628951"/>
              <a:gd name="connsiteX1762" fmla="*/ 90701 w 1218296"/>
              <a:gd name="connsiteY1762" fmla="*/ 315817 h 628951"/>
              <a:gd name="connsiteX1763" fmla="*/ 90271 w 1218296"/>
              <a:gd name="connsiteY1763" fmla="*/ 316340 h 628951"/>
              <a:gd name="connsiteX1764" fmla="*/ 90035 w 1218296"/>
              <a:gd name="connsiteY1764" fmla="*/ 316618 h 628951"/>
              <a:gd name="connsiteX1765" fmla="*/ 89924 w 1218296"/>
              <a:gd name="connsiteY1765" fmla="*/ 316749 h 628951"/>
              <a:gd name="connsiteX1766" fmla="*/ 88454 w 1218296"/>
              <a:gd name="connsiteY1766" fmla="*/ 317812 h 628951"/>
              <a:gd name="connsiteX1767" fmla="*/ 85069 w 1218296"/>
              <a:gd name="connsiteY1767" fmla="*/ 320232 h 628951"/>
              <a:gd name="connsiteX1768" fmla="*/ 82420 w 1218296"/>
              <a:gd name="connsiteY1768" fmla="*/ 319594 h 628951"/>
              <a:gd name="connsiteX1769" fmla="*/ 80932 w 1218296"/>
              <a:gd name="connsiteY1769" fmla="*/ 320068 h 628951"/>
              <a:gd name="connsiteX1770" fmla="*/ 80748 w 1218296"/>
              <a:gd name="connsiteY1770" fmla="*/ 320052 h 628951"/>
              <a:gd name="connsiteX1771" fmla="*/ 79144 w 1218296"/>
              <a:gd name="connsiteY1771" fmla="*/ 319872 h 628951"/>
              <a:gd name="connsiteX1772" fmla="*/ 74209 w 1218296"/>
              <a:gd name="connsiteY1772" fmla="*/ 325023 h 628951"/>
              <a:gd name="connsiteX1773" fmla="*/ 70992 w 1218296"/>
              <a:gd name="connsiteY1773" fmla="*/ 326298 h 628951"/>
              <a:gd name="connsiteX1774" fmla="*/ 70549 w 1218296"/>
              <a:gd name="connsiteY1774" fmla="*/ 326478 h 628951"/>
              <a:gd name="connsiteX1775" fmla="*/ 68744 w 1218296"/>
              <a:gd name="connsiteY1775" fmla="*/ 327754 h 628951"/>
              <a:gd name="connsiteX1776" fmla="*/ 68612 w 1218296"/>
              <a:gd name="connsiteY1776" fmla="*/ 328489 h 628951"/>
              <a:gd name="connsiteX1777" fmla="*/ 69712 w 1218296"/>
              <a:gd name="connsiteY1777" fmla="*/ 329503 h 628951"/>
              <a:gd name="connsiteX1778" fmla="*/ 70726 w 1218296"/>
              <a:gd name="connsiteY1778" fmla="*/ 332806 h 628951"/>
              <a:gd name="connsiteX1779" fmla="*/ 70816 w 1218296"/>
              <a:gd name="connsiteY1779" fmla="*/ 333509 h 628951"/>
              <a:gd name="connsiteX1780" fmla="*/ 70898 w 1218296"/>
              <a:gd name="connsiteY1780" fmla="*/ 334163 h 628951"/>
              <a:gd name="connsiteX1781" fmla="*/ 70631 w 1218296"/>
              <a:gd name="connsiteY1781" fmla="*/ 335749 h 628951"/>
              <a:gd name="connsiteX1782" fmla="*/ 70502 w 1218296"/>
              <a:gd name="connsiteY1782" fmla="*/ 336518 h 628951"/>
              <a:gd name="connsiteX1783" fmla="*/ 69254 w 1218296"/>
              <a:gd name="connsiteY1783" fmla="*/ 337630 h 628951"/>
              <a:gd name="connsiteX1784" fmla="*/ 69231 w 1218296"/>
              <a:gd name="connsiteY1784" fmla="*/ 338480 h 628951"/>
              <a:gd name="connsiteX1785" fmla="*/ 69486 w 1218296"/>
              <a:gd name="connsiteY1785" fmla="*/ 339150 h 628951"/>
              <a:gd name="connsiteX1786" fmla="*/ 70347 w 1218296"/>
              <a:gd name="connsiteY1786" fmla="*/ 339804 h 628951"/>
              <a:gd name="connsiteX1787" fmla="*/ 71785 w 1218296"/>
              <a:gd name="connsiteY1787" fmla="*/ 339853 h 628951"/>
              <a:gd name="connsiteX1788" fmla="*/ 72883 w 1218296"/>
              <a:gd name="connsiteY1788" fmla="*/ 339853 h 628951"/>
              <a:gd name="connsiteX1789" fmla="*/ 74472 w 1218296"/>
              <a:gd name="connsiteY1789" fmla="*/ 339935 h 628951"/>
              <a:gd name="connsiteX1790" fmla="*/ 76853 w 1218296"/>
              <a:gd name="connsiteY1790" fmla="*/ 340230 h 628951"/>
              <a:gd name="connsiteX1791" fmla="*/ 78475 w 1218296"/>
              <a:gd name="connsiteY1791" fmla="*/ 340573 h 628951"/>
              <a:gd name="connsiteX1792" fmla="*/ 79858 w 1218296"/>
              <a:gd name="connsiteY1792" fmla="*/ 341816 h 628951"/>
              <a:gd name="connsiteX1793" fmla="*/ 80766 w 1218296"/>
              <a:gd name="connsiteY1793" fmla="*/ 344497 h 628951"/>
              <a:gd name="connsiteX1794" fmla="*/ 81527 w 1218296"/>
              <a:gd name="connsiteY1794" fmla="*/ 346786 h 628951"/>
              <a:gd name="connsiteX1795" fmla="*/ 85733 w 1218296"/>
              <a:gd name="connsiteY1795" fmla="*/ 356973 h 628951"/>
              <a:gd name="connsiteX1796" fmla="*/ 87035 w 1218296"/>
              <a:gd name="connsiteY1796" fmla="*/ 361257 h 628951"/>
              <a:gd name="connsiteX1797" fmla="*/ 88179 w 1218296"/>
              <a:gd name="connsiteY1797" fmla="*/ 361878 h 628951"/>
              <a:gd name="connsiteX1798" fmla="*/ 89271 w 1218296"/>
              <a:gd name="connsiteY1798" fmla="*/ 363563 h 628951"/>
              <a:gd name="connsiteX1799" fmla="*/ 90290 w 1218296"/>
              <a:gd name="connsiteY1799" fmla="*/ 366359 h 628951"/>
              <a:gd name="connsiteX1800" fmla="*/ 91093 w 1218296"/>
              <a:gd name="connsiteY1800" fmla="*/ 368452 h 628951"/>
              <a:gd name="connsiteX1801" fmla="*/ 91600 w 1218296"/>
              <a:gd name="connsiteY1801" fmla="*/ 370005 h 628951"/>
              <a:gd name="connsiteX1802" fmla="*/ 91896 w 1218296"/>
              <a:gd name="connsiteY1802" fmla="*/ 370545 h 628951"/>
              <a:gd name="connsiteX1803" fmla="*/ 93158 w 1218296"/>
              <a:gd name="connsiteY1803" fmla="*/ 371935 h 628951"/>
              <a:gd name="connsiteX1804" fmla="*/ 94610 w 1218296"/>
              <a:gd name="connsiteY1804" fmla="*/ 376513 h 628951"/>
              <a:gd name="connsiteX1805" fmla="*/ 98333 w 1218296"/>
              <a:gd name="connsiteY1805" fmla="*/ 386046 h 628951"/>
              <a:gd name="connsiteX1806" fmla="*/ 100606 w 1218296"/>
              <a:gd name="connsiteY1806" fmla="*/ 391164 h 628951"/>
              <a:gd name="connsiteX1807" fmla="*/ 101062 w 1218296"/>
              <a:gd name="connsiteY1807" fmla="*/ 392308 h 628951"/>
              <a:gd name="connsiteX1808" fmla="*/ 103747 w 1218296"/>
              <a:gd name="connsiteY1808" fmla="*/ 398996 h 628951"/>
              <a:gd name="connsiteX1809" fmla="*/ 109820 w 1218296"/>
              <a:gd name="connsiteY1809" fmla="*/ 413565 h 628951"/>
              <a:gd name="connsiteX1810" fmla="*/ 113556 w 1218296"/>
              <a:gd name="connsiteY1810" fmla="*/ 422247 h 628951"/>
              <a:gd name="connsiteX1811" fmla="*/ 119350 w 1218296"/>
              <a:gd name="connsiteY1811" fmla="*/ 435116 h 628951"/>
              <a:gd name="connsiteX1812" fmla="*/ 120252 w 1218296"/>
              <a:gd name="connsiteY1812" fmla="*/ 438108 h 628951"/>
              <a:gd name="connsiteX1813" fmla="*/ 120538 w 1218296"/>
              <a:gd name="connsiteY1813" fmla="*/ 439171 h 628951"/>
              <a:gd name="connsiteX1814" fmla="*/ 120787 w 1218296"/>
              <a:gd name="connsiteY1814" fmla="*/ 440103 h 628951"/>
              <a:gd name="connsiteX1815" fmla="*/ 125436 w 1218296"/>
              <a:gd name="connsiteY1815" fmla="*/ 448851 h 628951"/>
              <a:gd name="connsiteX1816" fmla="*/ 126894 w 1218296"/>
              <a:gd name="connsiteY1816" fmla="*/ 452644 h 628951"/>
              <a:gd name="connsiteX1817" fmla="*/ 128361 w 1218296"/>
              <a:gd name="connsiteY1817" fmla="*/ 455898 h 628951"/>
              <a:gd name="connsiteX1818" fmla="*/ 128812 w 1218296"/>
              <a:gd name="connsiteY1818" fmla="*/ 458237 h 628951"/>
              <a:gd name="connsiteX1819" fmla="*/ 134015 w 1218296"/>
              <a:gd name="connsiteY1819" fmla="*/ 468832 h 628951"/>
              <a:gd name="connsiteX1820" fmla="*/ 134425 w 1218296"/>
              <a:gd name="connsiteY1820" fmla="*/ 470876 h 628951"/>
              <a:gd name="connsiteX1821" fmla="*/ 136144 w 1218296"/>
              <a:gd name="connsiteY1821" fmla="*/ 472086 h 628951"/>
              <a:gd name="connsiteX1822" fmla="*/ 136688 w 1218296"/>
              <a:gd name="connsiteY1822" fmla="*/ 473198 h 628951"/>
              <a:gd name="connsiteX1823" fmla="*/ 136710 w 1218296"/>
              <a:gd name="connsiteY1823" fmla="*/ 476975 h 628951"/>
              <a:gd name="connsiteX1824" fmla="*/ 135012 w 1218296"/>
              <a:gd name="connsiteY1824" fmla="*/ 479640 h 628951"/>
              <a:gd name="connsiteX1825" fmla="*/ 134865 w 1218296"/>
              <a:gd name="connsiteY1825" fmla="*/ 479738 h 628951"/>
              <a:gd name="connsiteX1826" fmla="*/ 134141 w 1218296"/>
              <a:gd name="connsiteY1826" fmla="*/ 480245 h 628951"/>
              <a:gd name="connsiteX1827" fmla="*/ 132162 w 1218296"/>
              <a:gd name="connsiteY1827" fmla="*/ 480344 h 628951"/>
              <a:gd name="connsiteX1828" fmla="*/ 129370 w 1218296"/>
              <a:gd name="connsiteY1828" fmla="*/ 481439 h 628951"/>
              <a:gd name="connsiteX1829" fmla="*/ 127504 w 1218296"/>
              <a:gd name="connsiteY1829" fmla="*/ 482600 h 628951"/>
              <a:gd name="connsiteX1830" fmla="*/ 127313 w 1218296"/>
              <a:gd name="connsiteY1830" fmla="*/ 483123 h 628951"/>
              <a:gd name="connsiteX1831" fmla="*/ 127121 w 1218296"/>
              <a:gd name="connsiteY1831" fmla="*/ 483646 h 628951"/>
              <a:gd name="connsiteX1832" fmla="*/ 124690 w 1218296"/>
              <a:gd name="connsiteY1832" fmla="*/ 485543 h 628951"/>
              <a:gd name="connsiteX1833" fmla="*/ 124185 w 1218296"/>
              <a:gd name="connsiteY1833" fmla="*/ 486655 h 628951"/>
              <a:gd name="connsiteX1834" fmla="*/ 123522 w 1218296"/>
              <a:gd name="connsiteY1834" fmla="*/ 490808 h 628951"/>
              <a:gd name="connsiteX1835" fmla="*/ 123928 w 1218296"/>
              <a:gd name="connsiteY1835" fmla="*/ 493343 h 628951"/>
              <a:gd name="connsiteX1836" fmla="*/ 124021 w 1218296"/>
              <a:gd name="connsiteY1836" fmla="*/ 493539 h 628951"/>
              <a:gd name="connsiteX1837" fmla="*/ 124490 w 1218296"/>
              <a:gd name="connsiteY1837" fmla="*/ 494471 h 628951"/>
              <a:gd name="connsiteX1838" fmla="*/ 124956 w 1218296"/>
              <a:gd name="connsiteY1838" fmla="*/ 495403 h 628951"/>
              <a:gd name="connsiteX1839" fmla="*/ 124935 w 1218296"/>
              <a:gd name="connsiteY1839" fmla="*/ 497447 h 628951"/>
              <a:gd name="connsiteX1840" fmla="*/ 123800 w 1218296"/>
              <a:gd name="connsiteY1840" fmla="*/ 499491 h 628951"/>
              <a:gd name="connsiteX1841" fmla="*/ 122157 w 1218296"/>
              <a:gd name="connsiteY1841" fmla="*/ 500406 h 628951"/>
              <a:gd name="connsiteX1842" fmla="*/ 120506 w 1218296"/>
              <a:gd name="connsiteY1842" fmla="*/ 501322 h 628951"/>
              <a:gd name="connsiteX1843" fmla="*/ 112032 w 1218296"/>
              <a:gd name="connsiteY1843" fmla="*/ 501780 h 628951"/>
              <a:gd name="connsiteX1844" fmla="*/ 110368 w 1218296"/>
              <a:gd name="connsiteY1844" fmla="*/ 501338 h 628951"/>
              <a:gd name="connsiteX1845" fmla="*/ 109137 w 1218296"/>
              <a:gd name="connsiteY1845" fmla="*/ 499360 h 628951"/>
              <a:gd name="connsiteX1846" fmla="*/ 108849 w 1218296"/>
              <a:gd name="connsiteY1846" fmla="*/ 498902 h 628951"/>
              <a:gd name="connsiteX1847" fmla="*/ 105976 w 1218296"/>
              <a:gd name="connsiteY1847" fmla="*/ 495893 h 628951"/>
              <a:gd name="connsiteX1848" fmla="*/ 103026 w 1218296"/>
              <a:gd name="connsiteY1848" fmla="*/ 494242 h 628951"/>
              <a:gd name="connsiteX1849" fmla="*/ 102634 w 1218296"/>
              <a:gd name="connsiteY1849" fmla="*/ 490579 h 628951"/>
              <a:gd name="connsiteX1850" fmla="*/ 102218 w 1218296"/>
              <a:gd name="connsiteY1850" fmla="*/ 490203 h 628951"/>
              <a:gd name="connsiteX1851" fmla="*/ 101801 w 1218296"/>
              <a:gd name="connsiteY1851" fmla="*/ 489827 h 628951"/>
              <a:gd name="connsiteX1852" fmla="*/ 101532 w 1218296"/>
              <a:gd name="connsiteY1852" fmla="*/ 489582 h 628951"/>
              <a:gd name="connsiteX1853" fmla="*/ 101018 w 1218296"/>
              <a:gd name="connsiteY1853" fmla="*/ 488486 h 628951"/>
              <a:gd name="connsiteX1854" fmla="*/ 100626 w 1218296"/>
              <a:gd name="connsiteY1854" fmla="*/ 487636 h 628951"/>
              <a:gd name="connsiteX1855" fmla="*/ 100230 w 1218296"/>
              <a:gd name="connsiteY1855" fmla="*/ 487505 h 628951"/>
              <a:gd name="connsiteX1856" fmla="*/ 99332 w 1218296"/>
              <a:gd name="connsiteY1856" fmla="*/ 487195 h 628951"/>
              <a:gd name="connsiteX1857" fmla="*/ 97635 w 1218296"/>
              <a:gd name="connsiteY1857" fmla="*/ 489778 h 628951"/>
              <a:gd name="connsiteX1858" fmla="*/ 93436 w 1218296"/>
              <a:gd name="connsiteY1858" fmla="*/ 489484 h 628951"/>
              <a:gd name="connsiteX1859" fmla="*/ 92318 w 1218296"/>
              <a:gd name="connsiteY1859" fmla="*/ 490040 h 628951"/>
              <a:gd name="connsiteX1860" fmla="*/ 91494 w 1218296"/>
              <a:gd name="connsiteY1860" fmla="*/ 491887 h 628951"/>
              <a:gd name="connsiteX1861" fmla="*/ 90704 w 1218296"/>
              <a:gd name="connsiteY1861" fmla="*/ 492411 h 628951"/>
              <a:gd name="connsiteX1862" fmla="*/ 90311 w 1218296"/>
              <a:gd name="connsiteY1862" fmla="*/ 492672 h 628951"/>
              <a:gd name="connsiteX1863" fmla="*/ 88678 w 1218296"/>
              <a:gd name="connsiteY1863" fmla="*/ 492574 h 628951"/>
              <a:gd name="connsiteX1864" fmla="*/ 87038 w 1218296"/>
              <a:gd name="connsiteY1864" fmla="*/ 492460 h 628951"/>
              <a:gd name="connsiteX1865" fmla="*/ 86438 w 1218296"/>
              <a:gd name="connsiteY1865" fmla="*/ 492721 h 628951"/>
              <a:gd name="connsiteX1866" fmla="*/ 85919 w 1218296"/>
              <a:gd name="connsiteY1866" fmla="*/ 492934 h 628951"/>
              <a:gd name="connsiteX1867" fmla="*/ 85388 w 1218296"/>
              <a:gd name="connsiteY1867" fmla="*/ 496417 h 628951"/>
              <a:gd name="connsiteX1868" fmla="*/ 83454 w 1218296"/>
              <a:gd name="connsiteY1868" fmla="*/ 496956 h 628951"/>
              <a:gd name="connsiteX1869" fmla="*/ 80738 w 1218296"/>
              <a:gd name="connsiteY1869" fmla="*/ 497725 h 628951"/>
              <a:gd name="connsiteX1870" fmla="*/ 80286 w 1218296"/>
              <a:gd name="connsiteY1870" fmla="*/ 498215 h 628951"/>
              <a:gd name="connsiteX1871" fmla="*/ 80112 w 1218296"/>
              <a:gd name="connsiteY1871" fmla="*/ 498395 h 628951"/>
              <a:gd name="connsiteX1872" fmla="*/ 81026 w 1218296"/>
              <a:gd name="connsiteY1872" fmla="*/ 499589 h 628951"/>
              <a:gd name="connsiteX1873" fmla="*/ 79472 w 1218296"/>
              <a:gd name="connsiteY1873" fmla="*/ 500439 h 628951"/>
              <a:gd name="connsiteX1874" fmla="*/ 78879 w 1218296"/>
              <a:gd name="connsiteY1874" fmla="*/ 502418 h 628951"/>
              <a:gd name="connsiteX1875" fmla="*/ 77340 w 1218296"/>
              <a:gd name="connsiteY1875" fmla="*/ 503153 h 628951"/>
              <a:gd name="connsiteX1876" fmla="*/ 75496 w 1218296"/>
              <a:gd name="connsiteY1876" fmla="*/ 502385 h 628951"/>
              <a:gd name="connsiteX1877" fmla="*/ 75200 w 1218296"/>
              <a:gd name="connsiteY1877" fmla="*/ 501077 h 628951"/>
              <a:gd name="connsiteX1878" fmla="*/ 75003 w 1218296"/>
              <a:gd name="connsiteY1878" fmla="*/ 500913 h 628951"/>
              <a:gd name="connsiteX1879" fmla="*/ 74649 w 1218296"/>
              <a:gd name="connsiteY1879" fmla="*/ 500635 h 628951"/>
              <a:gd name="connsiteX1880" fmla="*/ 73844 w 1218296"/>
              <a:gd name="connsiteY1880" fmla="*/ 500750 h 628951"/>
              <a:gd name="connsiteX1881" fmla="*/ 73087 w 1218296"/>
              <a:gd name="connsiteY1881" fmla="*/ 502107 h 628951"/>
              <a:gd name="connsiteX1882" fmla="*/ 71964 w 1218296"/>
              <a:gd name="connsiteY1882" fmla="*/ 503023 h 628951"/>
              <a:gd name="connsiteX1883" fmla="*/ 71753 w 1218296"/>
              <a:gd name="connsiteY1883" fmla="*/ 503562 h 628951"/>
              <a:gd name="connsiteX1884" fmla="*/ 71265 w 1218296"/>
              <a:gd name="connsiteY1884" fmla="*/ 504821 h 628951"/>
              <a:gd name="connsiteX1885" fmla="*/ 65760 w 1218296"/>
              <a:gd name="connsiteY1885" fmla="*/ 505197 h 628951"/>
              <a:gd name="connsiteX1886" fmla="*/ 64413 w 1218296"/>
              <a:gd name="connsiteY1886" fmla="*/ 504004 h 628951"/>
              <a:gd name="connsiteX1887" fmla="*/ 63824 w 1218296"/>
              <a:gd name="connsiteY1887" fmla="*/ 503889 h 628951"/>
              <a:gd name="connsiteX1888" fmla="*/ 62254 w 1218296"/>
              <a:gd name="connsiteY1888" fmla="*/ 503595 h 628951"/>
              <a:gd name="connsiteX1889" fmla="*/ 61080 w 1218296"/>
              <a:gd name="connsiteY1889" fmla="*/ 503464 h 628951"/>
              <a:gd name="connsiteX1890" fmla="*/ 60147 w 1218296"/>
              <a:gd name="connsiteY1890" fmla="*/ 504069 h 628951"/>
              <a:gd name="connsiteX1891" fmla="*/ 59488 w 1218296"/>
              <a:gd name="connsiteY1891" fmla="*/ 504102 h 628951"/>
              <a:gd name="connsiteX1892" fmla="*/ 58973 w 1218296"/>
              <a:gd name="connsiteY1892" fmla="*/ 504118 h 628951"/>
              <a:gd name="connsiteX1893" fmla="*/ 58667 w 1218296"/>
              <a:gd name="connsiteY1893" fmla="*/ 503742 h 628951"/>
              <a:gd name="connsiteX1894" fmla="*/ 58704 w 1218296"/>
              <a:gd name="connsiteY1894" fmla="*/ 502957 h 628951"/>
              <a:gd name="connsiteX1895" fmla="*/ 58747 w 1218296"/>
              <a:gd name="connsiteY1895" fmla="*/ 502074 h 628951"/>
              <a:gd name="connsiteX1896" fmla="*/ 58273 w 1218296"/>
              <a:gd name="connsiteY1896" fmla="*/ 502172 h 628951"/>
              <a:gd name="connsiteX1897" fmla="*/ 57942 w 1218296"/>
              <a:gd name="connsiteY1897" fmla="*/ 502254 h 628951"/>
              <a:gd name="connsiteX1898" fmla="*/ 57857 w 1218296"/>
              <a:gd name="connsiteY1898" fmla="*/ 502614 h 628951"/>
              <a:gd name="connsiteX1899" fmla="*/ 57228 w 1218296"/>
              <a:gd name="connsiteY1899" fmla="*/ 505279 h 628951"/>
              <a:gd name="connsiteX1900" fmla="*/ 55390 w 1218296"/>
              <a:gd name="connsiteY1900" fmla="*/ 505426 h 628951"/>
              <a:gd name="connsiteX1901" fmla="*/ 55063 w 1218296"/>
              <a:gd name="connsiteY1901" fmla="*/ 505443 h 628951"/>
              <a:gd name="connsiteX1902" fmla="*/ 53745 w 1218296"/>
              <a:gd name="connsiteY1902" fmla="*/ 507290 h 628951"/>
              <a:gd name="connsiteX1903" fmla="*/ 52810 w 1218296"/>
              <a:gd name="connsiteY1903" fmla="*/ 506080 h 628951"/>
              <a:gd name="connsiteX1904" fmla="*/ 52342 w 1218296"/>
              <a:gd name="connsiteY1904" fmla="*/ 505475 h 628951"/>
              <a:gd name="connsiteX1905" fmla="*/ 48025 w 1218296"/>
              <a:gd name="connsiteY1905" fmla="*/ 504756 h 628951"/>
              <a:gd name="connsiteX1906" fmla="*/ 47682 w 1218296"/>
              <a:gd name="connsiteY1906" fmla="*/ 505083 h 628951"/>
              <a:gd name="connsiteX1907" fmla="*/ 47337 w 1218296"/>
              <a:gd name="connsiteY1907" fmla="*/ 505426 h 628951"/>
              <a:gd name="connsiteX1908" fmla="*/ 47416 w 1218296"/>
              <a:gd name="connsiteY1908" fmla="*/ 505770 h 628951"/>
              <a:gd name="connsiteX1909" fmla="*/ 47572 w 1218296"/>
              <a:gd name="connsiteY1909" fmla="*/ 506473 h 628951"/>
              <a:gd name="connsiteX1910" fmla="*/ 47365 w 1218296"/>
              <a:gd name="connsiteY1910" fmla="*/ 506881 h 628951"/>
              <a:gd name="connsiteX1911" fmla="*/ 47131 w 1218296"/>
              <a:gd name="connsiteY1911" fmla="*/ 507339 h 628951"/>
              <a:gd name="connsiteX1912" fmla="*/ 45342 w 1218296"/>
              <a:gd name="connsiteY1912" fmla="*/ 507012 h 628951"/>
              <a:gd name="connsiteX1913" fmla="*/ 41001 w 1218296"/>
              <a:gd name="connsiteY1913" fmla="*/ 508206 h 628951"/>
              <a:gd name="connsiteX1914" fmla="*/ 40563 w 1218296"/>
              <a:gd name="connsiteY1914" fmla="*/ 508827 h 628951"/>
              <a:gd name="connsiteX1915" fmla="*/ 40666 w 1218296"/>
              <a:gd name="connsiteY1915" fmla="*/ 510561 h 628951"/>
              <a:gd name="connsiteX1916" fmla="*/ 40299 w 1218296"/>
              <a:gd name="connsiteY1916" fmla="*/ 511068 h 628951"/>
              <a:gd name="connsiteX1917" fmla="*/ 39726 w 1218296"/>
              <a:gd name="connsiteY1917" fmla="*/ 511852 h 628951"/>
              <a:gd name="connsiteX1918" fmla="*/ 39242 w 1218296"/>
              <a:gd name="connsiteY1918" fmla="*/ 512032 h 628951"/>
              <a:gd name="connsiteX1919" fmla="*/ 38422 w 1218296"/>
              <a:gd name="connsiteY1919" fmla="*/ 512326 h 628951"/>
              <a:gd name="connsiteX1920" fmla="*/ 38223 w 1218296"/>
              <a:gd name="connsiteY1920" fmla="*/ 514420 h 628951"/>
              <a:gd name="connsiteX1921" fmla="*/ 38002 w 1218296"/>
              <a:gd name="connsiteY1921" fmla="*/ 516725 h 628951"/>
              <a:gd name="connsiteX1922" fmla="*/ 37853 w 1218296"/>
              <a:gd name="connsiteY1922" fmla="*/ 516709 h 628951"/>
              <a:gd name="connsiteX1923" fmla="*/ 37324 w 1218296"/>
              <a:gd name="connsiteY1923" fmla="*/ 516594 h 628951"/>
              <a:gd name="connsiteX1924" fmla="*/ 36777 w 1218296"/>
              <a:gd name="connsiteY1924" fmla="*/ 516087 h 628951"/>
              <a:gd name="connsiteX1925" fmla="*/ 36038 w 1218296"/>
              <a:gd name="connsiteY1925" fmla="*/ 515401 h 628951"/>
              <a:gd name="connsiteX1926" fmla="*/ 33440 w 1218296"/>
              <a:gd name="connsiteY1926" fmla="*/ 515564 h 628951"/>
              <a:gd name="connsiteX1927" fmla="*/ 31570 w 1218296"/>
              <a:gd name="connsiteY1927" fmla="*/ 516300 h 628951"/>
              <a:gd name="connsiteX1928" fmla="*/ 30523 w 1218296"/>
              <a:gd name="connsiteY1928" fmla="*/ 516709 h 628951"/>
              <a:gd name="connsiteX1929" fmla="*/ 30440 w 1218296"/>
              <a:gd name="connsiteY1929" fmla="*/ 518573 h 628951"/>
              <a:gd name="connsiteX1930" fmla="*/ 29748 w 1218296"/>
              <a:gd name="connsiteY1930" fmla="*/ 519750 h 628951"/>
              <a:gd name="connsiteX1931" fmla="*/ 29289 w 1218296"/>
              <a:gd name="connsiteY1931" fmla="*/ 522039 h 628951"/>
              <a:gd name="connsiteX1932" fmla="*/ 27709 w 1218296"/>
              <a:gd name="connsiteY1932" fmla="*/ 525244 h 628951"/>
              <a:gd name="connsiteX1933" fmla="*/ 25299 w 1218296"/>
              <a:gd name="connsiteY1933" fmla="*/ 525097 h 628951"/>
              <a:gd name="connsiteX1934" fmla="*/ 23503 w 1218296"/>
              <a:gd name="connsiteY1934" fmla="*/ 525358 h 628951"/>
              <a:gd name="connsiteX1935" fmla="*/ 22575 w 1218296"/>
              <a:gd name="connsiteY1935" fmla="*/ 525489 h 628951"/>
              <a:gd name="connsiteX1936" fmla="*/ 21043 w 1218296"/>
              <a:gd name="connsiteY1936" fmla="*/ 524933 h 628951"/>
              <a:gd name="connsiteX1937" fmla="*/ 20482 w 1218296"/>
              <a:gd name="connsiteY1937" fmla="*/ 524721 h 628951"/>
              <a:gd name="connsiteX1938" fmla="*/ 19169 w 1218296"/>
              <a:gd name="connsiteY1938" fmla="*/ 526013 h 628951"/>
              <a:gd name="connsiteX1939" fmla="*/ 17651 w 1218296"/>
              <a:gd name="connsiteY1939" fmla="*/ 524459 h 628951"/>
              <a:gd name="connsiteX1940" fmla="*/ 17151 w 1218296"/>
              <a:gd name="connsiteY1940" fmla="*/ 523952 h 628951"/>
              <a:gd name="connsiteX1941" fmla="*/ 16987 w 1218296"/>
              <a:gd name="connsiteY1941" fmla="*/ 523952 h 628951"/>
              <a:gd name="connsiteX1942" fmla="*/ 16471 w 1218296"/>
              <a:gd name="connsiteY1942" fmla="*/ 524001 h 628951"/>
              <a:gd name="connsiteX1943" fmla="*/ 16827 w 1218296"/>
              <a:gd name="connsiteY1943" fmla="*/ 525310 h 628951"/>
              <a:gd name="connsiteX1944" fmla="*/ 17184 w 1218296"/>
              <a:gd name="connsiteY1944" fmla="*/ 526617 h 628951"/>
              <a:gd name="connsiteX1945" fmla="*/ 16595 w 1218296"/>
              <a:gd name="connsiteY1945" fmla="*/ 527762 h 628951"/>
              <a:gd name="connsiteX1946" fmla="*/ 16425 w 1218296"/>
              <a:gd name="connsiteY1946" fmla="*/ 528089 h 628951"/>
              <a:gd name="connsiteX1947" fmla="*/ 15261 w 1218296"/>
              <a:gd name="connsiteY1947" fmla="*/ 527141 h 628951"/>
              <a:gd name="connsiteX1948" fmla="*/ 13776 w 1218296"/>
              <a:gd name="connsiteY1948" fmla="*/ 527320 h 628951"/>
              <a:gd name="connsiteX1949" fmla="*/ 13464 w 1218296"/>
              <a:gd name="connsiteY1949" fmla="*/ 527206 h 628951"/>
              <a:gd name="connsiteX1950" fmla="*/ 12545 w 1218296"/>
              <a:gd name="connsiteY1950" fmla="*/ 526863 h 628951"/>
              <a:gd name="connsiteX1951" fmla="*/ 12651 w 1218296"/>
              <a:gd name="connsiteY1951" fmla="*/ 526078 h 628951"/>
              <a:gd name="connsiteX1952" fmla="*/ 12679 w 1218296"/>
              <a:gd name="connsiteY1952" fmla="*/ 525882 h 628951"/>
              <a:gd name="connsiteX1953" fmla="*/ 11024 w 1218296"/>
              <a:gd name="connsiteY1953" fmla="*/ 524688 h 628951"/>
              <a:gd name="connsiteX1954" fmla="*/ 8311 w 1218296"/>
              <a:gd name="connsiteY1954" fmla="*/ 523969 h 628951"/>
              <a:gd name="connsiteX1955" fmla="*/ 7929 w 1218296"/>
              <a:gd name="connsiteY1955" fmla="*/ 525080 h 628951"/>
              <a:gd name="connsiteX1956" fmla="*/ 6753 w 1218296"/>
              <a:gd name="connsiteY1956" fmla="*/ 525130 h 628951"/>
              <a:gd name="connsiteX1957" fmla="*/ 5941 w 1218296"/>
              <a:gd name="connsiteY1957" fmla="*/ 525931 h 628951"/>
              <a:gd name="connsiteX1958" fmla="*/ 180 w 1218296"/>
              <a:gd name="connsiteY1958" fmla="*/ 525669 h 628951"/>
              <a:gd name="connsiteX1959" fmla="*/ 393 w 1218296"/>
              <a:gd name="connsiteY1959" fmla="*/ 526160 h 628951"/>
              <a:gd name="connsiteX1960" fmla="*/ 767 w 1218296"/>
              <a:gd name="connsiteY1960" fmla="*/ 527648 h 628951"/>
              <a:gd name="connsiteX1961" fmla="*/ 993 w 1218296"/>
              <a:gd name="connsiteY1961" fmla="*/ 529299 h 628951"/>
              <a:gd name="connsiteX1962" fmla="*/ 1365 w 1218296"/>
              <a:gd name="connsiteY1962" fmla="*/ 530722 h 628951"/>
              <a:gd name="connsiteX1963" fmla="*/ 1516 w 1218296"/>
              <a:gd name="connsiteY1963" fmla="*/ 532373 h 628951"/>
              <a:gd name="connsiteX1964" fmla="*/ 1890 w 1218296"/>
              <a:gd name="connsiteY1964" fmla="*/ 533861 h 628951"/>
              <a:gd name="connsiteX1965" fmla="*/ 2489 w 1218296"/>
              <a:gd name="connsiteY1965" fmla="*/ 535137 h 628951"/>
              <a:gd name="connsiteX1966" fmla="*/ 3012 w 1218296"/>
              <a:gd name="connsiteY1966" fmla="*/ 536330 h 628951"/>
              <a:gd name="connsiteX1967" fmla="*/ 3761 w 1218296"/>
              <a:gd name="connsiteY1967" fmla="*/ 537458 h 628951"/>
              <a:gd name="connsiteX1968" fmla="*/ 4660 w 1218296"/>
              <a:gd name="connsiteY1968" fmla="*/ 538358 h 628951"/>
              <a:gd name="connsiteX1969" fmla="*/ 5782 w 1218296"/>
              <a:gd name="connsiteY1969" fmla="*/ 539110 h 628951"/>
              <a:gd name="connsiteX1970" fmla="*/ 7056 w 1218296"/>
              <a:gd name="connsiteY1970" fmla="*/ 539633 h 628951"/>
              <a:gd name="connsiteX1971" fmla="*/ 8177 w 1218296"/>
              <a:gd name="connsiteY1971" fmla="*/ 540303 h 628951"/>
              <a:gd name="connsiteX1972" fmla="*/ 8926 w 1218296"/>
              <a:gd name="connsiteY1972" fmla="*/ 541432 h 628951"/>
              <a:gd name="connsiteX1973" fmla="*/ 9824 w 1218296"/>
              <a:gd name="connsiteY1973" fmla="*/ 542331 h 628951"/>
              <a:gd name="connsiteX1974" fmla="*/ 10198 w 1218296"/>
              <a:gd name="connsiteY1974" fmla="*/ 543819 h 628951"/>
              <a:gd name="connsiteX1975" fmla="*/ 10573 w 1218296"/>
              <a:gd name="connsiteY1975" fmla="*/ 545242 h 628951"/>
              <a:gd name="connsiteX1976" fmla="*/ 10723 w 1218296"/>
              <a:gd name="connsiteY1976" fmla="*/ 546893 h 628951"/>
              <a:gd name="connsiteX1977" fmla="*/ 11322 w 1218296"/>
              <a:gd name="connsiteY1977" fmla="*/ 548168 h 628951"/>
              <a:gd name="connsiteX1978" fmla="*/ 11696 w 1218296"/>
              <a:gd name="connsiteY1978" fmla="*/ 549591 h 628951"/>
              <a:gd name="connsiteX1979" fmla="*/ 11845 w 1218296"/>
              <a:gd name="connsiteY1979" fmla="*/ 551226 h 628951"/>
              <a:gd name="connsiteX1980" fmla="*/ 12219 w 1218296"/>
              <a:gd name="connsiteY1980" fmla="*/ 552730 h 628951"/>
              <a:gd name="connsiteX1981" fmla="*/ 12594 w 1218296"/>
              <a:gd name="connsiteY1981" fmla="*/ 554153 h 628951"/>
              <a:gd name="connsiteX1982" fmla="*/ 12968 w 1218296"/>
              <a:gd name="connsiteY1982" fmla="*/ 555576 h 628951"/>
              <a:gd name="connsiteX1983" fmla="*/ 13343 w 1218296"/>
              <a:gd name="connsiteY1983" fmla="*/ 557080 h 628951"/>
              <a:gd name="connsiteX1984" fmla="*/ 13941 w 1218296"/>
              <a:gd name="connsiteY1984" fmla="*/ 558339 h 628951"/>
              <a:gd name="connsiteX1985" fmla="*/ 14690 w 1218296"/>
              <a:gd name="connsiteY1985" fmla="*/ 559386 h 628951"/>
              <a:gd name="connsiteX1986" fmla="*/ 15588 w 1218296"/>
              <a:gd name="connsiteY1986" fmla="*/ 560285 h 628951"/>
              <a:gd name="connsiteX1987" fmla="*/ 16337 w 1218296"/>
              <a:gd name="connsiteY1987" fmla="*/ 561413 h 628951"/>
              <a:gd name="connsiteX1988" fmla="*/ 17234 w 1218296"/>
              <a:gd name="connsiteY1988" fmla="*/ 562312 h 628951"/>
              <a:gd name="connsiteX1989" fmla="*/ 18134 w 1218296"/>
              <a:gd name="connsiteY1989" fmla="*/ 563359 h 628951"/>
              <a:gd name="connsiteX1990" fmla="*/ 19031 w 1218296"/>
              <a:gd name="connsiteY1990" fmla="*/ 564340 h 628951"/>
              <a:gd name="connsiteX1991" fmla="*/ 20004 w 1218296"/>
              <a:gd name="connsiteY1991" fmla="*/ 565223 h 628951"/>
              <a:gd name="connsiteX1992" fmla="*/ 20902 w 1218296"/>
              <a:gd name="connsiteY1992" fmla="*/ 566122 h 628951"/>
              <a:gd name="connsiteX1993" fmla="*/ 22025 w 1218296"/>
              <a:gd name="connsiteY1993" fmla="*/ 566809 h 628951"/>
              <a:gd name="connsiteX1994" fmla="*/ 22925 w 1218296"/>
              <a:gd name="connsiteY1994" fmla="*/ 567708 h 628951"/>
              <a:gd name="connsiteX1995" fmla="*/ 24046 w 1218296"/>
              <a:gd name="connsiteY1995" fmla="*/ 568444 h 628951"/>
              <a:gd name="connsiteX1996" fmla="*/ 24946 w 1218296"/>
              <a:gd name="connsiteY1996" fmla="*/ 569343 h 628951"/>
              <a:gd name="connsiteX1997" fmla="*/ 25619 w 1218296"/>
              <a:gd name="connsiteY1997" fmla="*/ 570014 h 628951"/>
              <a:gd name="connsiteX1998" fmla="*/ 25843 w 1218296"/>
              <a:gd name="connsiteY1998" fmla="*/ 570243 h 628951"/>
              <a:gd name="connsiteX1999" fmla="*/ 26967 w 1218296"/>
              <a:gd name="connsiteY1999" fmla="*/ 570995 h 628951"/>
              <a:gd name="connsiteX2000" fmla="*/ 28239 w 1218296"/>
              <a:gd name="connsiteY2000" fmla="*/ 571518 h 628951"/>
              <a:gd name="connsiteX2001" fmla="*/ 29511 w 1218296"/>
              <a:gd name="connsiteY2001" fmla="*/ 572041 h 628951"/>
              <a:gd name="connsiteX2002" fmla="*/ 31009 w 1218296"/>
              <a:gd name="connsiteY2002" fmla="*/ 572417 h 628951"/>
              <a:gd name="connsiteX2003" fmla="*/ 32655 w 1218296"/>
              <a:gd name="connsiteY2003" fmla="*/ 572565 h 628951"/>
              <a:gd name="connsiteX2004" fmla="*/ 34076 w 1218296"/>
              <a:gd name="connsiteY2004" fmla="*/ 572188 h 628951"/>
              <a:gd name="connsiteX2005" fmla="*/ 35948 w 1218296"/>
              <a:gd name="connsiteY2005" fmla="*/ 572188 h 628951"/>
              <a:gd name="connsiteX2006" fmla="*/ 37371 w 1218296"/>
              <a:gd name="connsiteY2006" fmla="*/ 571812 h 628951"/>
              <a:gd name="connsiteX2007" fmla="*/ 39168 w 1218296"/>
              <a:gd name="connsiteY2007" fmla="*/ 571812 h 628951"/>
              <a:gd name="connsiteX2008" fmla="*/ 40815 w 1218296"/>
              <a:gd name="connsiteY2008" fmla="*/ 571960 h 628951"/>
              <a:gd name="connsiteX2009" fmla="*/ 42461 w 1218296"/>
              <a:gd name="connsiteY2009" fmla="*/ 572188 h 628951"/>
              <a:gd name="connsiteX2010" fmla="*/ 44332 w 1218296"/>
              <a:gd name="connsiteY2010" fmla="*/ 572123 h 628951"/>
              <a:gd name="connsiteX2011" fmla="*/ 45754 w 1218296"/>
              <a:gd name="connsiteY2011" fmla="*/ 572499 h 628951"/>
              <a:gd name="connsiteX2012" fmla="*/ 47026 w 1218296"/>
              <a:gd name="connsiteY2012" fmla="*/ 573022 h 628951"/>
              <a:gd name="connsiteX2013" fmla="*/ 48298 w 1218296"/>
              <a:gd name="connsiteY2013" fmla="*/ 573611 h 628951"/>
              <a:gd name="connsiteX2014" fmla="*/ 49271 w 1218296"/>
              <a:gd name="connsiteY2014" fmla="*/ 574510 h 628951"/>
              <a:gd name="connsiteX2015" fmla="*/ 50020 w 1218296"/>
              <a:gd name="connsiteY2015" fmla="*/ 575557 h 628951"/>
              <a:gd name="connsiteX2016" fmla="*/ 50694 w 1218296"/>
              <a:gd name="connsiteY2016" fmla="*/ 576685 h 628951"/>
              <a:gd name="connsiteX2017" fmla="*/ 51667 w 1218296"/>
              <a:gd name="connsiteY2017" fmla="*/ 577584 h 628951"/>
              <a:gd name="connsiteX2018" fmla="*/ 52416 w 1218296"/>
              <a:gd name="connsiteY2018" fmla="*/ 578631 h 628951"/>
              <a:gd name="connsiteX2019" fmla="*/ 52939 w 1218296"/>
              <a:gd name="connsiteY2019" fmla="*/ 579906 h 628951"/>
              <a:gd name="connsiteX2020" fmla="*/ 53464 w 1218296"/>
              <a:gd name="connsiteY2020" fmla="*/ 581182 h 628951"/>
              <a:gd name="connsiteX2021" fmla="*/ 54213 w 1218296"/>
              <a:gd name="connsiteY2021" fmla="*/ 582293 h 628951"/>
              <a:gd name="connsiteX2022" fmla="*/ 54811 w 1218296"/>
              <a:gd name="connsiteY2022" fmla="*/ 583569 h 628951"/>
              <a:gd name="connsiteX2023" fmla="*/ 55485 w 1218296"/>
              <a:gd name="connsiteY2023" fmla="*/ 584616 h 628951"/>
              <a:gd name="connsiteX2024" fmla="*/ 56234 w 1218296"/>
              <a:gd name="connsiteY2024" fmla="*/ 585744 h 628951"/>
              <a:gd name="connsiteX2025" fmla="*/ 56983 w 1218296"/>
              <a:gd name="connsiteY2025" fmla="*/ 586790 h 628951"/>
              <a:gd name="connsiteX2026" fmla="*/ 57880 w 1218296"/>
              <a:gd name="connsiteY2026" fmla="*/ 587689 h 628951"/>
              <a:gd name="connsiteX2027" fmla="*/ 58472 w 1218296"/>
              <a:gd name="connsiteY2027" fmla="*/ 588229 h 628951"/>
              <a:gd name="connsiteX2028" fmla="*/ 58853 w 1218296"/>
              <a:gd name="connsiteY2028" fmla="*/ 588589 h 628951"/>
              <a:gd name="connsiteX2029" fmla="*/ 59753 w 1218296"/>
              <a:gd name="connsiteY2029" fmla="*/ 589553 h 628951"/>
              <a:gd name="connsiteX2030" fmla="*/ 60874 w 1218296"/>
              <a:gd name="connsiteY2030" fmla="*/ 590224 h 628951"/>
              <a:gd name="connsiteX2031" fmla="*/ 62146 w 1218296"/>
              <a:gd name="connsiteY2031" fmla="*/ 590747 h 628951"/>
              <a:gd name="connsiteX2032" fmla="*/ 63195 w 1218296"/>
              <a:gd name="connsiteY2032" fmla="*/ 591499 h 628951"/>
              <a:gd name="connsiteX2033" fmla="*/ 64318 w 1218296"/>
              <a:gd name="connsiteY2033" fmla="*/ 592251 h 628951"/>
              <a:gd name="connsiteX2034" fmla="*/ 65440 w 1218296"/>
              <a:gd name="connsiteY2034" fmla="*/ 592922 h 628951"/>
              <a:gd name="connsiteX2035" fmla="*/ 66564 w 1218296"/>
              <a:gd name="connsiteY2035" fmla="*/ 593216 h 628951"/>
              <a:gd name="connsiteX2036" fmla="*/ 66862 w 1218296"/>
              <a:gd name="connsiteY2036" fmla="*/ 593298 h 628951"/>
              <a:gd name="connsiteX2037" fmla="*/ 68360 w 1218296"/>
              <a:gd name="connsiteY2037" fmla="*/ 593674 h 628951"/>
              <a:gd name="connsiteX2038" fmla="*/ 69781 w 1218296"/>
              <a:gd name="connsiteY2038" fmla="*/ 594050 h 628951"/>
              <a:gd name="connsiteX2039" fmla="*/ 71279 w 1218296"/>
              <a:gd name="connsiteY2039" fmla="*/ 594345 h 628951"/>
              <a:gd name="connsiteX2040" fmla="*/ 72402 w 1218296"/>
              <a:gd name="connsiteY2040" fmla="*/ 595097 h 628951"/>
              <a:gd name="connsiteX2041" fmla="*/ 72897 w 1218296"/>
              <a:gd name="connsiteY2041" fmla="*/ 595244 h 628951"/>
              <a:gd name="connsiteX2042" fmla="*/ 73215 w 1218296"/>
              <a:gd name="connsiteY2042" fmla="*/ 595538 h 628951"/>
              <a:gd name="connsiteX2043" fmla="*/ 73898 w 1218296"/>
              <a:gd name="connsiteY2043" fmla="*/ 596143 h 628951"/>
              <a:gd name="connsiteX2044" fmla="*/ 74264 w 1218296"/>
              <a:gd name="connsiteY2044" fmla="*/ 596486 h 628951"/>
              <a:gd name="connsiteX2045" fmla="*/ 74873 w 1218296"/>
              <a:gd name="connsiteY2045" fmla="*/ 597042 h 628951"/>
              <a:gd name="connsiteX2046" fmla="*/ 75396 w 1218296"/>
              <a:gd name="connsiteY2046" fmla="*/ 597337 h 628951"/>
              <a:gd name="connsiteX2047" fmla="*/ 75886 w 1218296"/>
              <a:gd name="connsiteY2047" fmla="*/ 597631 h 628951"/>
              <a:gd name="connsiteX2048" fmla="*/ 76329 w 1218296"/>
              <a:gd name="connsiteY2048" fmla="*/ 598023 h 628951"/>
              <a:gd name="connsiteX2049" fmla="*/ 76894 w 1218296"/>
              <a:gd name="connsiteY2049" fmla="*/ 598547 h 628951"/>
              <a:gd name="connsiteX2050" fmla="*/ 77942 w 1218296"/>
              <a:gd name="connsiteY2050" fmla="*/ 599282 h 628951"/>
              <a:gd name="connsiteX2051" fmla="*/ 79063 w 1218296"/>
              <a:gd name="connsiteY2051" fmla="*/ 600035 h 628951"/>
              <a:gd name="connsiteX2052" fmla="*/ 80187 w 1218296"/>
              <a:gd name="connsiteY2052" fmla="*/ 600787 h 628951"/>
              <a:gd name="connsiteX2053" fmla="*/ 81308 w 1218296"/>
              <a:gd name="connsiteY2053" fmla="*/ 601457 h 628951"/>
              <a:gd name="connsiteX2054" fmla="*/ 82432 w 1218296"/>
              <a:gd name="connsiteY2054" fmla="*/ 602209 h 628951"/>
              <a:gd name="connsiteX2055" fmla="*/ 83480 w 1218296"/>
              <a:gd name="connsiteY2055" fmla="*/ 602962 h 628951"/>
              <a:gd name="connsiteX2056" fmla="*/ 84827 w 1218296"/>
              <a:gd name="connsiteY2056" fmla="*/ 603485 h 628951"/>
              <a:gd name="connsiteX2057" fmla="*/ 86099 w 1218296"/>
              <a:gd name="connsiteY2057" fmla="*/ 604073 h 628951"/>
              <a:gd name="connsiteX2058" fmla="*/ 87223 w 1218296"/>
              <a:gd name="connsiteY2058" fmla="*/ 604760 h 628951"/>
              <a:gd name="connsiteX2059" fmla="*/ 87821 w 1218296"/>
              <a:gd name="connsiteY2059" fmla="*/ 605055 h 628951"/>
              <a:gd name="connsiteX2060" fmla="*/ 87958 w 1218296"/>
              <a:gd name="connsiteY2060" fmla="*/ 605136 h 628951"/>
              <a:gd name="connsiteX2061" fmla="*/ 88346 w 1218296"/>
              <a:gd name="connsiteY2061" fmla="*/ 605349 h 628951"/>
              <a:gd name="connsiteX2062" fmla="*/ 88944 w 1218296"/>
              <a:gd name="connsiteY2062" fmla="*/ 605643 h 628951"/>
              <a:gd name="connsiteX2063" fmla="*/ 89393 w 1218296"/>
              <a:gd name="connsiteY2063" fmla="*/ 605872 h 628951"/>
              <a:gd name="connsiteX2064" fmla="*/ 90516 w 1218296"/>
              <a:gd name="connsiteY2064" fmla="*/ 606624 h 628951"/>
              <a:gd name="connsiteX2065" fmla="*/ 91639 w 1218296"/>
              <a:gd name="connsiteY2065" fmla="*/ 607376 h 628951"/>
              <a:gd name="connsiteX2066" fmla="*/ 92763 w 1218296"/>
              <a:gd name="connsiteY2066" fmla="*/ 608128 h 628951"/>
              <a:gd name="connsiteX2067" fmla="*/ 93884 w 1218296"/>
              <a:gd name="connsiteY2067" fmla="*/ 608864 h 628951"/>
              <a:gd name="connsiteX2068" fmla="*/ 94723 w 1218296"/>
              <a:gd name="connsiteY2068" fmla="*/ 609404 h 628951"/>
              <a:gd name="connsiteX2069" fmla="*/ 94932 w 1218296"/>
              <a:gd name="connsiteY2069" fmla="*/ 609551 h 628951"/>
              <a:gd name="connsiteX2070" fmla="*/ 95083 w 1218296"/>
              <a:gd name="connsiteY2070" fmla="*/ 609698 h 628951"/>
              <a:gd name="connsiteX2071" fmla="*/ 95943 w 1218296"/>
              <a:gd name="connsiteY2071" fmla="*/ 610549 h 628951"/>
              <a:gd name="connsiteX2072" fmla="*/ 96804 w 1218296"/>
              <a:gd name="connsiteY2072" fmla="*/ 611415 h 628951"/>
              <a:gd name="connsiteX2073" fmla="*/ 97702 w 1218296"/>
              <a:gd name="connsiteY2073" fmla="*/ 612315 h 628951"/>
              <a:gd name="connsiteX2074" fmla="*/ 98451 w 1218296"/>
              <a:gd name="connsiteY2074" fmla="*/ 613443 h 628951"/>
              <a:gd name="connsiteX2075" fmla="*/ 99424 w 1218296"/>
              <a:gd name="connsiteY2075" fmla="*/ 614342 h 628951"/>
              <a:gd name="connsiteX2076" fmla="*/ 100173 w 1218296"/>
              <a:gd name="connsiteY2076" fmla="*/ 615454 h 628951"/>
              <a:gd name="connsiteX2077" fmla="*/ 100761 w 1218296"/>
              <a:gd name="connsiteY2077" fmla="*/ 616435 h 628951"/>
              <a:gd name="connsiteX2078" fmla="*/ 100845 w 1218296"/>
              <a:gd name="connsiteY2078" fmla="*/ 616582 h 628951"/>
              <a:gd name="connsiteX2079" fmla="*/ 101278 w 1218296"/>
              <a:gd name="connsiteY2079" fmla="*/ 616909 h 628951"/>
              <a:gd name="connsiteX2080" fmla="*/ 101520 w 1218296"/>
              <a:gd name="connsiteY2080" fmla="*/ 617105 h 628951"/>
              <a:gd name="connsiteX2081" fmla="*/ 101819 w 1218296"/>
              <a:gd name="connsiteY2081" fmla="*/ 617334 h 628951"/>
              <a:gd name="connsiteX2082" fmla="*/ 102567 w 1218296"/>
              <a:gd name="connsiteY2082" fmla="*/ 618381 h 628951"/>
              <a:gd name="connsiteX2083" fmla="*/ 102792 w 1218296"/>
              <a:gd name="connsiteY2083" fmla="*/ 618757 h 628951"/>
              <a:gd name="connsiteX2084" fmla="*/ 103242 w 1218296"/>
              <a:gd name="connsiteY2084" fmla="*/ 619493 h 628951"/>
              <a:gd name="connsiteX2085" fmla="*/ 103391 w 1218296"/>
              <a:gd name="connsiteY2085" fmla="*/ 619656 h 628951"/>
              <a:gd name="connsiteX2086" fmla="*/ 103563 w 1218296"/>
              <a:gd name="connsiteY2086" fmla="*/ 619803 h 628951"/>
              <a:gd name="connsiteX2087" fmla="*/ 104215 w 1218296"/>
              <a:gd name="connsiteY2087" fmla="*/ 620392 h 628951"/>
              <a:gd name="connsiteX2088" fmla="*/ 104620 w 1218296"/>
              <a:gd name="connsiteY2088" fmla="*/ 620523 h 628951"/>
              <a:gd name="connsiteX2089" fmla="*/ 104962 w 1218296"/>
              <a:gd name="connsiteY2089" fmla="*/ 620621 h 628951"/>
              <a:gd name="connsiteX2090" fmla="*/ 105561 w 1218296"/>
              <a:gd name="connsiteY2090" fmla="*/ 621520 h 628951"/>
              <a:gd name="connsiteX2091" fmla="*/ 105711 w 1218296"/>
              <a:gd name="connsiteY2091" fmla="*/ 621749 h 628951"/>
              <a:gd name="connsiteX2092" fmla="*/ 106759 w 1218296"/>
              <a:gd name="connsiteY2092" fmla="*/ 622485 h 628951"/>
              <a:gd name="connsiteX2093" fmla="*/ 107882 w 1218296"/>
              <a:gd name="connsiteY2093" fmla="*/ 623172 h 628951"/>
              <a:gd name="connsiteX2094" fmla="*/ 108380 w 1218296"/>
              <a:gd name="connsiteY2094" fmla="*/ 623417 h 628951"/>
              <a:gd name="connsiteX2095" fmla="*/ 108630 w 1218296"/>
              <a:gd name="connsiteY2095" fmla="*/ 623548 h 628951"/>
              <a:gd name="connsiteX2096" fmla="*/ 109155 w 1218296"/>
              <a:gd name="connsiteY2096" fmla="*/ 623760 h 628951"/>
              <a:gd name="connsiteX2097" fmla="*/ 109410 w 1218296"/>
              <a:gd name="connsiteY2097" fmla="*/ 623858 h 628951"/>
              <a:gd name="connsiteX2098" fmla="*/ 109604 w 1218296"/>
              <a:gd name="connsiteY2098" fmla="*/ 623908 h 628951"/>
              <a:gd name="connsiteX2099" fmla="*/ 110502 w 1218296"/>
              <a:gd name="connsiteY2099" fmla="*/ 624284 h 628951"/>
              <a:gd name="connsiteX2100" fmla="*/ 111925 w 1218296"/>
              <a:gd name="connsiteY2100" fmla="*/ 624660 h 628951"/>
              <a:gd name="connsiteX2101" fmla="*/ 113646 w 1218296"/>
              <a:gd name="connsiteY2101" fmla="*/ 624660 h 628951"/>
              <a:gd name="connsiteX2102" fmla="*/ 113795 w 1218296"/>
              <a:gd name="connsiteY2102" fmla="*/ 624660 h 628951"/>
              <a:gd name="connsiteX2103" fmla="*/ 115442 w 1218296"/>
              <a:gd name="connsiteY2103" fmla="*/ 624660 h 628951"/>
              <a:gd name="connsiteX2104" fmla="*/ 115592 w 1218296"/>
              <a:gd name="connsiteY2104" fmla="*/ 624660 h 628951"/>
              <a:gd name="connsiteX2105" fmla="*/ 117314 w 1218296"/>
              <a:gd name="connsiteY2105" fmla="*/ 624660 h 628951"/>
              <a:gd name="connsiteX2106" fmla="*/ 118960 w 1218296"/>
              <a:gd name="connsiteY2106" fmla="*/ 624284 h 628951"/>
              <a:gd name="connsiteX2107" fmla="*/ 120831 w 1218296"/>
              <a:gd name="connsiteY2107" fmla="*/ 624284 h 628951"/>
              <a:gd name="connsiteX2108" fmla="*/ 122478 w 1218296"/>
              <a:gd name="connsiteY2108" fmla="*/ 624136 h 628951"/>
              <a:gd name="connsiteX2109" fmla="*/ 124124 w 1218296"/>
              <a:gd name="connsiteY2109" fmla="*/ 623908 h 628951"/>
              <a:gd name="connsiteX2110" fmla="*/ 125771 w 1218296"/>
              <a:gd name="connsiteY2110" fmla="*/ 623760 h 628951"/>
              <a:gd name="connsiteX2111" fmla="*/ 127643 w 1218296"/>
              <a:gd name="connsiteY2111" fmla="*/ 623760 h 628951"/>
              <a:gd name="connsiteX2112" fmla="*/ 129290 w 1218296"/>
              <a:gd name="connsiteY2112" fmla="*/ 623760 h 628951"/>
              <a:gd name="connsiteX2113" fmla="*/ 131160 w 1218296"/>
              <a:gd name="connsiteY2113" fmla="*/ 623760 h 628951"/>
              <a:gd name="connsiteX2114" fmla="*/ 131685 w 1218296"/>
              <a:gd name="connsiteY2114" fmla="*/ 623809 h 628951"/>
              <a:gd name="connsiteX2115" fmla="*/ 132808 w 1218296"/>
              <a:gd name="connsiteY2115" fmla="*/ 623908 h 628951"/>
              <a:gd name="connsiteX2116" fmla="*/ 134305 w 1218296"/>
              <a:gd name="connsiteY2116" fmla="*/ 624284 h 628951"/>
              <a:gd name="connsiteX2117" fmla="*/ 135802 w 1218296"/>
              <a:gd name="connsiteY2117" fmla="*/ 624660 h 628951"/>
              <a:gd name="connsiteX2118" fmla="*/ 136326 w 1218296"/>
              <a:gd name="connsiteY2118" fmla="*/ 625036 h 628951"/>
              <a:gd name="connsiteX2119" fmla="*/ 136888 w 1218296"/>
              <a:gd name="connsiteY2119" fmla="*/ 625445 h 628951"/>
              <a:gd name="connsiteX2120" fmla="*/ 137449 w 1218296"/>
              <a:gd name="connsiteY2120" fmla="*/ 625673 h 628951"/>
              <a:gd name="connsiteX2121" fmla="*/ 138198 w 1218296"/>
              <a:gd name="connsiteY2121" fmla="*/ 625935 h 628951"/>
              <a:gd name="connsiteX2122" fmla="*/ 139319 w 1218296"/>
              <a:gd name="connsiteY2122" fmla="*/ 626687 h 628951"/>
              <a:gd name="connsiteX2123" fmla="*/ 140593 w 1218296"/>
              <a:gd name="connsiteY2123" fmla="*/ 627210 h 628951"/>
              <a:gd name="connsiteX2124" fmla="*/ 141865 w 1218296"/>
              <a:gd name="connsiteY2124" fmla="*/ 627963 h 628951"/>
              <a:gd name="connsiteX2125" fmla="*/ 143361 w 1218296"/>
              <a:gd name="connsiteY2125" fmla="*/ 628339 h 628951"/>
              <a:gd name="connsiteX2126" fmla="*/ 144635 w 1218296"/>
              <a:gd name="connsiteY2126" fmla="*/ 628698 h 628951"/>
              <a:gd name="connsiteX2127" fmla="*/ 146131 w 1218296"/>
              <a:gd name="connsiteY2127" fmla="*/ 628862 h 628951"/>
              <a:gd name="connsiteX2128" fmla="*/ 147778 w 1218296"/>
              <a:gd name="connsiteY2128" fmla="*/ 628698 h 628951"/>
              <a:gd name="connsiteX2129" fmla="*/ 149426 w 1218296"/>
              <a:gd name="connsiteY2129" fmla="*/ 628551 h 628951"/>
              <a:gd name="connsiteX2130" fmla="*/ 150922 w 1218296"/>
              <a:gd name="connsiteY2130" fmla="*/ 628175 h 628951"/>
              <a:gd name="connsiteX2131" fmla="*/ 152420 w 1218296"/>
              <a:gd name="connsiteY2131" fmla="*/ 627816 h 628951"/>
              <a:gd name="connsiteX2132" fmla="*/ 153841 w 1218296"/>
              <a:gd name="connsiteY2132" fmla="*/ 627439 h 628951"/>
              <a:gd name="connsiteX2133" fmla="*/ 155339 w 1218296"/>
              <a:gd name="connsiteY2133" fmla="*/ 627063 h 628951"/>
              <a:gd name="connsiteX2134" fmla="*/ 156837 w 1218296"/>
              <a:gd name="connsiteY2134" fmla="*/ 626687 h 628951"/>
              <a:gd name="connsiteX2135" fmla="*/ 158109 w 1218296"/>
              <a:gd name="connsiteY2135" fmla="*/ 626164 h 628951"/>
              <a:gd name="connsiteX2136" fmla="*/ 159605 w 1218296"/>
              <a:gd name="connsiteY2136" fmla="*/ 625788 h 628951"/>
              <a:gd name="connsiteX2137" fmla="*/ 160728 w 1218296"/>
              <a:gd name="connsiteY2137" fmla="*/ 625183 h 628951"/>
              <a:gd name="connsiteX2138" fmla="*/ 162151 w 1218296"/>
              <a:gd name="connsiteY2138" fmla="*/ 624807 h 628951"/>
              <a:gd name="connsiteX2139" fmla="*/ 163871 w 1218296"/>
              <a:gd name="connsiteY2139" fmla="*/ 624660 h 628951"/>
              <a:gd name="connsiteX2140" fmla="*/ 165668 w 1218296"/>
              <a:gd name="connsiteY2140" fmla="*/ 624660 h 628951"/>
              <a:gd name="connsiteX2141" fmla="*/ 167166 w 1218296"/>
              <a:gd name="connsiteY2141" fmla="*/ 625036 h 628951"/>
              <a:gd name="connsiteX2142" fmla="*/ 168438 w 1218296"/>
              <a:gd name="connsiteY2142" fmla="*/ 625559 h 628951"/>
              <a:gd name="connsiteX2143" fmla="*/ 169561 w 1218296"/>
              <a:gd name="connsiteY2143" fmla="*/ 626311 h 628951"/>
              <a:gd name="connsiteX2144" fmla="*/ 171057 w 1218296"/>
              <a:gd name="connsiteY2144" fmla="*/ 626687 h 628951"/>
              <a:gd name="connsiteX2145" fmla="*/ 172704 w 1218296"/>
              <a:gd name="connsiteY2145" fmla="*/ 626458 h 628951"/>
              <a:gd name="connsiteX2146" fmla="*/ 173978 w 1218296"/>
              <a:gd name="connsiteY2146" fmla="*/ 625935 h 628951"/>
              <a:gd name="connsiteX2147" fmla="*/ 175323 w 1218296"/>
              <a:gd name="connsiteY2147" fmla="*/ 625559 h 628951"/>
              <a:gd name="connsiteX2148" fmla="*/ 176747 w 1218296"/>
              <a:gd name="connsiteY2148" fmla="*/ 625183 h 628951"/>
              <a:gd name="connsiteX2149" fmla="*/ 178244 w 1218296"/>
              <a:gd name="connsiteY2149" fmla="*/ 624807 h 628951"/>
              <a:gd name="connsiteX2150" fmla="*/ 180114 w 1218296"/>
              <a:gd name="connsiteY2150" fmla="*/ 624807 h 628951"/>
              <a:gd name="connsiteX2151" fmla="*/ 181761 w 1218296"/>
              <a:gd name="connsiteY2151" fmla="*/ 625036 h 628951"/>
              <a:gd name="connsiteX2152" fmla="*/ 182961 w 1218296"/>
              <a:gd name="connsiteY2152" fmla="*/ 625330 h 628951"/>
              <a:gd name="connsiteX2153" fmla="*/ 183296 w 1218296"/>
              <a:gd name="connsiteY2153" fmla="*/ 625412 h 628951"/>
              <a:gd name="connsiteX2154" fmla="*/ 184905 w 1218296"/>
              <a:gd name="connsiteY2154" fmla="*/ 625183 h 628951"/>
              <a:gd name="connsiteX2155" fmla="*/ 186552 w 1218296"/>
              <a:gd name="connsiteY2155" fmla="*/ 625036 h 628951"/>
              <a:gd name="connsiteX2156" fmla="*/ 188049 w 1218296"/>
              <a:gd name="connsiteY2156" fmla="*/ 624660 h 628951"/>
              <a:gd name="connsiteX2157" fmla="*/ 189546 w 1218296"/>
              <a:gd name="connsiteY2157" fmla="*/ 624284 h 628951"/>
              <a:gd name="connsiteX2158" fmla="*/ 190594 w 1218296"/>
              <a:gd name="connsiteY2158" fmla="*/ 623760 h 628951"/>
              <a:gd name="connsiteX2159" fmla="*/ 191941 w 1218296"/>
              <a:gd name="connsiteY2159" fmla="*/ 623172 h 628951"/>
              <a:gd name="connsiteX2160" fmla="*/ 193213 w 1218296"/>
              <a:gd name="connsiteY2160" fmla="*/ 622648 h 628951"/>
              <a:gd name="connsiteX2161" fmla="*/ 194487 w 1218296"/>
              <a:gd name="connsiteY2161" fmla="*/ 622125 h 628951"/>
              <a:gd name="connsiteX2162" fmla="*/ 195759 w 1218296"/>
              <a:gd name="connsiteY2162" fmla="*/ 621520 h 628951"/>
              <a:gd name="connsiteX2163" fmla="*/ 197257 w 1218296"/>
              <a:gd name="connsiteY2163" fmla="*/ 621144 h 628951"/>
              <a:gd name="connsiteX2164" fmla="*/ 198753 w 1218296"/>
              <a:gd name="connsiteY2164" fmla="*/ 620768 h 628951"/>
              <a:gd name="connsiteX2165" fmla="*/ 200251 w 1218296"/>
              <a:gd name="connsiteY2165" fmla="*/ 620392 h 628951"/>
              <a:gd name="connsiteX2166" fmla="*/ 201672 w 1218296"/>
              <a:gd name="connsiteY2166" fmla="*/ 620098 h 628951"/>
              <a:gd name="connsiteX2167" fmla="*/ 203021 w 1218296"/>
              <a:gd name="connsiteY2167" fmla="*/ 619493 h 628951"/>
              <a:gd name="connsiteX2168" fmla="*/ 204067 w 1218296"/>
              <a:gd name="connsiteY2168" fmla="*/ 618969 h 628951"/>
              <a:gd name="connsiteX2169" fmla="*/ 205415 w 1218296"/>
              <a:gd name="connsiteY2169" fmla="*/ 618381 h 628951"/>
              <a:gd name="connsiteX2170" fmla="*/ 206837 w 1218296"/>
              <a:gd name="connsiteY2170" fmla="*/ 618070 h 628951"/>
              <a:gd name="connsiteX2171" fmla="*/ 208184 w 1218296"/>
              <a:gd name="connsiteY2171" fmla="*/ 617481 h 628951"/>
              <a:gd name="connsiteX2172" fmla="*/ 209607 w 1218296"/>
              <a:gd name="connsiteY2172" fmla="*/ 617105 h 628951"/>
              <a:gd name="connsiteX2173" fmla="*/ 210954 w 1218296"/>
              <a:gd name="connsiteY2173" fmla="*/ 616582 h 628951"/>
              <a:gd name="connsiteX2174" fmla="*/ 212377 w 1218296"/>
              <a:gd name="connsiteY2174" fmla="*/ 616206 h 628951"/>
              <a:gd name="connsiteX2175" fmla="*/ 213873 w 1218296"/>
              <a:gd name="connsiteY2175" fmla="*/ 615830 h 628951"/>
              <a:gd name="connsiteX2176" fmla="*/ 215147 w 1218296"/>
              <a:gd name="connsiteY2176" fmla="*/ 615307 h 628951"/>
              <a:gd name="connsiteX2177" fmla="*/ 216492 w 1218296"/>
              <a:gd name="connsiteY2177" fmla="*/ 614702 h 628951"/>
              <a:gd name="connsiteX2178" fmla="*/ 217915 w 1218296"/>
              <a:gd name="connsiteY2178" fmla="*/ 614342 h 628951"/>
              <a:gd name="connsiteX2179" fmla="*/ 219038 w 1218296"/>
              <a:gd name="connsiteY2179" fmla="*/ 613802 h 628951"/>
              <a:gd name="connsiteX2180" fmla="*/ 220310 w 1218296"/>
              <a:gd name="connsiteY2180" fmla="*/ 613279 h 628951"/>
              <a:gd name="connsiteX2181" fmla="*/ 221658 w 1218296"/>
              <a:gd name="connsiteY2181" fmla="*/ 612691 h 628951"/>
              <a:gd name="connsiteX2182" fmla="*/ 222781 w 1218296"/>
              <a:gd name="connsiteY2182" fmla="*/ 612020 h 628951"/>
              <a:gd name="connsiteX2183" fmla="*/ 223679 w 1218296"/>
              <a:gd name="connsiteY2183" fmla="*/ 611039 h 628951"/>
              <a:gd name="connsiteX2184" fmla="*/ 224578 w 1218296"/>
              <a:gd name="connsiteY2184" fmla="*/ 610140 h 628951"/>
              <a:gd name="connsiteX2185" fmla="*/ 225325 w 1218296"/>
              <a:gd name="connsiteY2185" fmla="*/ 609011 h 628951"/>
              <a:gd name="connsiteX2186" fmla="*/ 225850 w 1218296"/>
              <a:gd name="connsiteY2186" fmla="*/ 607752 h 628951"/>
              <a:gd name="connsiteX2187" fmla="*/ 226823 w 1218296"/>
              <a:gd name="connsiteY2187" fmla="*/ 606853 h 628951"/>
              <a:gd name="connsiteX2188" fmla="*/ 227572 w 1218296"/>
              <a:gd name="connsiteY2188" fmla="*/ 605725 h 628951"/>
              <a:gd name="connsiteX2189" fmla="*/ 228321 w 1218296"/>
              <a:gd name="connsiteY2189" fmla="*/ 604597 h 628951"/>
              <a:gd name="connsiteX2190" fmla="*/ 228844 w 1218296"/>
              <a:gd name="connsiteY2190" fmla="*/ 603338 h 628951"/>
              <a:gd name="connsiteX2191" fmla="*/ 229219 w 1218296"/>
              <a:gd name="connsiteY2191" fmla="*/ 602062 h 628951"/>
              <a:gd name="connsiteX2192" fmla="*/ 229742 w 1218296"/>
              <a:gd name="connsiteY2192" fmla="*/ 600787 h 628951"/>
              <a:gd name="connsiteX2193" fmla="*/ 230116 w 1218296"/>
              <a:gd name="connsiteY2193" fmla="*/ 599282 h 628951"/>
              <a:gd name="connsiteX2194" fmla="*/ 230715 w 1218296"/>
              <a:gd name="connsiteY2194" fmla="*/ 598023 h 628951"/>
              <a:gd name="connsiteX2195" fmla="*/ 231240 w 1218296"/>
              <a:gd name="connsiteY2195" fmla="*/ 596666 h 628951"/>
              <a:gd name="connsiteX2196" fmla="*/ 231763 w 1218296"/>
              <a:gd name="connsiteY2196" fmla="*/ 595391 h 62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</a:cxnLst>
            <a:rect l="l" t="t" r="r" b="b"/>
            <a:pathLst>
              <a:path w="1218296" h="628951">
                <a:moveTo>
                  <a:pt x="231763" y="595391"/>
                </a:moveTo>
                <a:lnTo>
                  <a:pt x="232361" y="594132"/>
                </a:lnTo>
                <a:lnTo>
                  <a:pt x="232886" y="593004"/>
                </a:lnTo>
                <a:lnTo>
                  <a:pt x="233634" y="591957"/>
                </a:lnTo>
                <a:lnTo>
                  <a:pt x="234382" y="590829"/>
                </a:lnTo>
                <a:lnTo>
                  <a:pt x="235282" y="589701"/>
                </a:lnTo>
                <a:lnTo>
                  <a:pt x="236403" y="588965"/>
                </a:lnTo>
                <a:lnTo>
                  <a:pt x="237504" y="588229"/>
                </a:lnTo>
                <a:lnTo>
                  <a:pt x="238650" y="587542"/>
                </a:lnTo>
                <a:lnTo>
                  <a:pt x="239698" y="586937"/>
                </a:lnTo>
                <a:lnTo>
                  <a:pt x="240820" y="586185"/>
                </a:lnTo>
                <a:lnTo>
                  <a:pt x="242318" y="585891"/>
                </a:lnTo>
                <a:lnTo>
                  <a:pt x="243814" y="585515"/>
                </a:lnTo>
                <a:lnTo>
                  <a:pt x="245312" y="585139"/>
                </a:lnTo>
                <a:lnTo>
                  <a:pt x="246734" y="584762"/>
                </a:lnTo>
                <a:lnTo>
                  <a:pt x="248381" y="584550"/>
                </a:lnTo>
                <a:lnTo>
                  <a:pt x="250102" y="584386"/>
                </a:lnTo>
                <a:lnTo>
                  <a:pt x="251749" y="584174"/>
                </a:lnTo>
                <a:lnTo>
                  <a:pt x="253396" y="584027"/>
                </a:lnTo>
                <a:lnTo>
                  <a:pt x="255042" y="584027"/>
                </a:lnTo>
                <a:lnTo>
                  <a:pt x="256913" y="583798"/>
                </a:lnTo>
                <a:lnTo>
                  <a:pt x="258785" y="583798"/>
                </a:lnTo>
                <a:lnTo>
                  <a:pt x="259683" y="583716"/>
                </a:lnTo>
                <a:lnTo>
                  <a:pt x="260432" y="583651"/>
                </a:lnTo>
                <a:lnTo>
                  <a:pt x="262078" y="583422"/>
                </a:lnTo>
                <a:lnTo>
                  <a:pt x="263576" y="583127"/>
                </a:lnTo>
                <a:lnTo>
                  <a:pt x="264848" y="582522"/>
                </a:lnTo>
                <a:lnTo>
                  <a:pt x="266382" y="582130"/>
                </a:lnTo>
                <a:lnTo>
                  <a:pt x="267618" y="581623"/>
                </a:lnTo>
                <a:lnTo>
                  <a:pt x="268741" y="580871"/>
                </a:lnTo>
                <a:lnTo>
                  <a:pt x="269639" y="580119"/>
                </a:lnTo>
                <a:lnTo>
                  <a:pt x="270762" y="579596"/>
                </a:lnTo>
                <a:lnTo>
                  <a:pt x="272034" y="579007"/>
                </a:lnTo>
                <a:lnTo>
                  <a:pt x="273156" y="578108"/>
                </a:lnTo>
                <a:lnTo>
                  <a:pt x="274279" y="577584"/>
                </a:lnTo>
                <a:lnTo>
                  <a:pt x="275177" y="576685"/>
                </a:lnTo>
                <a:lnTo>
                  <a:pt x="276152" y="575704"/>
                </a:lnTo>
                <a:lnTo>
                  <a:pt x="277049" y="574805"/>
                </a:lnTo>
                <a:lnTo>
                  <a:pt x="277947" y="573905"/>
                </a:lnTo>
                <a:lnTo>
                  <a:pt x="278858" y="572924"/>
                </a:lnTo>
                <a:lnTo>
                  <a:pt x="279819" y="572041"/>
                </a:lnTo>
                <a:lnTo>
                  <a:pt x="280717" y="571142"/>
                </a:lnTo>
                <a:lnTo>
                  <a:pt x="281840" y="570390"/>
                </a:lnTo>
                <a:lnTo>
                  <a:pt x="282738" y="569654"/>
                </a:lnTo>
                <a:lnTo>
                  <a:pt x="284085" y="569131"/>
                </a:lnTo>
                <a:lnTo>
                  <a:pt x="285133" y="568379"/>
                </a:lnTo>
                <a:lnTo>
                  <a:pt x="286257" y="567627"/>
                </a:lnTo>
                <a:lnTo>
                  <a:pt x="287378" y="566874"/>
                </a:lnTo>
                <a:lnTo>
                  <a:pt x="288502" y="566204"/>
                </a:lnTo>
                <a:lnTo>
                  <a:pt x="289774" y="565599"/>
                </a:lnTo>
                <a:lnTo>
                  <a:pt x="290897" y="564863"/>
                </a:lnTo>
                <a:lnTo>
                  <a:pt x="292021" y="564111"/>
                </a:lnTo>
                <a:lnTo>
                  <a:pt x="293293" y="563588"/>
                </a:lnTo>
                <a:lnTo>
                  <a:pt x="294565" y="563064"/>
                </a:lnTo>
                <a:lnTo>
                  <a:pt x="295538" y="562312"/>
                </a:lnTo>
                <a:lnTo>
                  <a:pt x="296810" y="561789"/>
                </a:lnTo>
                <a:lnTo>
                  <a:pt x="298308" y="561413"/>
                </a:lnTo>
                <a:lnTo>
                  <a:pt x="299580" y="560808"/>
                </a:lnTo>
                <a:lnTo>
                  <a:pt x="300852" y="560285"/>
                </a:lnTo>
                <a:lnTo>
                  <a:pt x="301975" y="559549"/>
                </a:lnTo>
                <a:lnTo>
                  <a:pt x="303247" y="559026"/>
                </a:lnTo>
                <a:lnTo>
                  <a:pt x="304521" y="558421"/>
                </a:lnTo>
                <a:lnTo>
                  <a:pt x="305867" y="557898"/>
                </a:lnTo>
                <a:lnTo>
                  <a:pt x="307141" y="557374"/>
                </a:lnTo>
                <a:lnTo>
                  <a:pt x="308413" y="556769"/>
                </a:lnTo>
                <a:lnTo>
                  <a:pt x="309536" y="556246"/>
                </a:lnTo>
                <a:lnTo>
                  <a:pt x="310808" y="555657"/>
                </a:lnTo>
                <a:lnTo>
                  <a:pt x="311930" y="554971"/>
                </a:lnTo>
                <a:lnTo>
                  <a:pt x="313204" y="554382"/>
                </a:lnTo>
                <a:lnTo>
                  <a:pt x="314325" y="553630"/>
                </a:lnTo>
                <a:lnTo>
                  <a:pt x="315225" y="552730"/>
                </a:lnTo>
                <a:lnTo>
                  <a:pt x="316346" y="551978"/>
                </a:lnTo>
                <a:lnTo>
                  <a:pt x="317319" y="551079"/>
                </a:lnTo>
                <a:lnTo>
                  <a:pt x="318068" y="549967"/>
                </a:lnTo>
                <a:lnTo>
                  <a:pt x="318967" y="549068"/>
                </a:lnTo>
                <a:lnTo>
                  <a:pt x="319715" y="547939"/>
                </a:lnTo>
                <a:lnTo>
                  <a:pt x="321361" y="546141"/>
                </a:lnTo>
                <a:lnTo>
                  <a:pt x="322110" y="545013"/>
                </a:lnTo>
                <a:lnTo>
                  <a:pt x="322485" y="543754"/>
                </a:lnTo>
                <a:lnTo>
                  <a:pt x="323233" y="542625"/>
                </a:lnTo>
                <a:lnTo>
                  <a:pt x="323907" y="541497"/>
                </a:lnTo>
                <a:lnTo>
                  <a:pt x="324656" y="540385"/>
                </a:lnTo>
                <a:lnTo>
                  <a:pt x="325405" y="539339"/>
                </a:lnTo>
                <a:lnTo>
                  <a:pt x="326378" y="538358"/>
                </a:lnTo>
                <a:lnTo>
                  <a:pt x="327276" y="537458"/>
                </a:lnTo>
                <a:lnTo>
                  <a:pt x="328399" y="536706"/>
                </a:lnTo>
                <a:lnTo>
                  <a:pt x="329445" y="535970"/>
                </a:lnTo>
                <a:lnTo>
                  <a:pt x="330794" y="535447"/>
                </a:lnTo>
                <a:lnTo>
                  <a:pt x="332066" y="534908"/>
                </a:lnTo>
                <a:lnTo>
                  <a:pt x="333339" y="534319"/>
                </a:lnTo>
                <a:lnTo>
                  <a:pt x="334686" y="533796"/>
                </a:lnTo>
                <a:lnTo>
                  <a:pt x="335734" y="533273"/>
                </a:lnTo>
                <a:lnTo>
                  <a:pt x="337456" y="533044"/>
                </a:lnTo>
                <a:lnTo>
                  <a:pt x="339102" y="532896"/>
                </a:lnTo>
                <a:lnTo>
                  <a:pt x="340525" y="532520"/>
                </a:lnTo>
                <a:lnTo>
                  <a:pt x="342021" y="532144"/>
                </a:lnTo>
                <a:lnTo>
                  <a:pt x="343144" y="531392"/>
                </a:lnTo>
                <a:lnTo>
                  <a:pt x="344042" y="530493"/>
                </a:lnTo>
                <a:lnTo>
                  <a:pt x="345015" y="529528"/>
                </a:lnTo>
                <a:lnTo>
                  <a:pt x="345914" y="528629"/>
                </a:lnTo>
                <a:lnTo>
                  <a:pt x="347186" y="528105"/>
                </a:lnTo>
                <a:lnTo>
                  <a:pt x="348833" y="527877"/>
                </a:lnTo>
                <a:lnTo>
                  <a:pt x="350331" y="527729"/>
                </a:lnTo>
                <a:lnTo>
                  <a:pt x="351977" y="527500"/>
                </a:lnTo>
                <a:lnTo>
                  <a:pt x="353699" y="527353"/>
                </a:lnTo>
                <a:lnTo>
                  <a:pt x="355120" y="526977"/>
                </a:lnTo>
                <a:lnTo>
                  <a:pt x="356469" y="526454"/>
                </a:lnTo>
                <a:lnTo>
                  <a:pt x="357516" y="525702"/>
                </a:lnTo>
                <a:lnTo>
                  <a:pt x="358639" y="524966"/>
                </a:lnTo>
                <a:lnTo>
                  <a:pt x="359612" y="524067"/>
                </a:lnTo>
                <a:lnTo>
                  <a:pt x="360285" y="522938"/>
                </a:lnTo>
                <a:lnTo>
                  <a:pt x="361034" y="521810"/>
                </a:lnTo>
                <a:lnTo>
                  <a:pt x="361782" y="520698"/>
                </a:lnTo>
                <a:lnTo>
                  <a:pt x="362382" y="519423"/>
                </a:lnTo>
                <a:lnTo>
                  <a:pt x="363055" y="518295"/>
                </a:lnTo>
                <a:lnTo>
                  <a:pt x="363804" y="517395"/>
                </a:lnTo>
                <a:lnTo>
                  <a:pt x="364552" y="516284"/>
                </a:lnTo>
                <a:lnTo>
                  <a:pt x="365300" y="515384"/>
                </a:lnTo>
                <a:lnTo>
                  <a:pt x="366049" y="514256"/>
                </a:lnTo>
                <a:lnTo>
                  <a:pt x="366574" y="512980"/>
                </a:lnTo>
                <a:lnTo>
                  <a:pt x="367545" y="512081"/>
                </a:lnTo>
                <a:lnTo>
                  <a:pt x="368070" y="510806"/>
                </a:lnTo>
                <a:lnTo>
                  <a:pt x="368819" y="509694"/>
                </a:lnTo>
                <a:lnTo>
                  <a:pt x="369342" y="508419"/>
                </a:lnTo>
                <a:lnTo>
                  <a:pt x="369941" y="507078"/>
                </a:lnTo>
                <a:lnTo>
                  <a:pt x="370466" y="505802"/>
                </a:lnTo>
                <a:lnTo>
                  <a:pt x="371064" y="504527"/>
                </a:lnTo>
                <a:lnTo>
                  <a:pt x="371589" y="503251"/>
                </a:lnTo>
                <a:lnTo>
                  <a:pt x="372336" y="502123"/>
                </a:lnTo>
                <a:lnTo>
                  <a:pt x="373085" y="501011"/>
                </a:lnTo>
                <a:lnTo>
                  <a:pt x="373834" y="499965"/>
                </a:lnTo>
                <a:lnTo>
                  <a:pt x="374732" y="498984"/>
                </a:lnTo>
                <a:lnTo>
                  <a:pt x="375481" y="498085"/>
                </a:lnTo>
                <a:lnTo>
                  <a:pt x="376378" y="497185"/>
                </a:lnTo>
                <a:lnTo>
                  <a:pt x="377502" y="496433"/>
                </a:lnTo>
                <a:lnTo>
                  <a:pt x="378251" y="495844"/>
                </a:lnTo>
                <a:lnTo>
                  <a:pt x="379372" y="495174"/>
                </a:lnTo>
                <a:lnTo>
                  <a:pt x="380272" y="494193"/>
                </a:lnTo>
                <a:lnTo>
                  <a:pt x="381169" y="493294"/>
                </a:lnTo>
                <a:lnTo>
                  <a:pt x="382293" y="492770"/>
                </a:lnTo>
                <a:lnTo>
                  <a:pt x="383414" y="492018"/>
                </a:lnTo>
                <a:lnTo>
                  <a:pt x="384538" y="491282"/>
                </a:lnTo>
                <a:lnTo>
                  <a:pt x="385586" y="490530"/>
                </a:lnTo>
                <a:lnTo>
                  <a:pt x="386709" y="489778"/>
                </a:lnTo>
                <a:lnTo>
                  <a:pt x="387831" y="489026"/>
                </a:lnTo>
                <a:lnTo>
                  <a:pt x="388728" y="488127"/>
                </a:lnTo>
                <a:lnTo>
                  <a:pt x="389329" y="487015"/>
                </a:lnTo>
                <a:lnTo>
                  <a:pt x="389852" y="485739"/>
                </a:lnTo>
                <a:lnTo>
                  <a:pt x="390077" y="484088"/>
                </a:lnTo>
                <a:lnTo>
                  <a:pt x="390226" y="482436"/>
                </a:lnTo>
                <a:lnTo>
                  <a:pt x="390077" y="480801"/>
                </a:lnTo>
                <a:lnTo>
                  <a:pt x="389852" y="479150"/>
                </a:lnTo>
                <a:lnTo>
                  <a:pt x="389329" y="477809"/>
                </a:lnTo>
                <a:lnTo>
                  <a:pt x="388728" y="476534"/>
                </a:lnTo>
                <a:lnTo>
                  <a:pt x="388205" y="475258"/>
                </a:lnTo>
                <a:lnTo>
                  <a:pt x="387682" y="474130"/>
                </a:lnTo>
                <a:lnTo>
                  <a:pt x="386933" y="473084"/>
                </a:lnTo>
                <a:lnTo>
                  <a:pt x="386335" y="471743"/>
                </a:lnTo>
                <a:lnTo>
                  <a:pt x="385810" y="470467"/>
                </a:lnTo>
                <a:lnTo>
                  <a:pt x="385435" y="468963"/>
                </a:lnTo>
                <a:lnTo>
                  <a:pt x="385211" y="467328"/>
                </a:lnTo>
                <a:lnTo>
                  <a:pt x="385586" y="465905"/>
                </a:lnTo>
                <a:lnTo>
                  <a:pt x="385960" y="464401"/>
                </a:lnTo>
                <a:lnTo>
                  <a:pt x="386559" y="463125"/>
                </a:lnTo>
                <a:lnTo>
                  <a:pt x="387084" y="461785"/>
                </a:lnTo>
                <a:lnTo>
                  <a:pt x="387831" y="460738"/>
                </a:lnTo>
                <a:lnTo>
                  <a:pt x="388580" y="459643"/>
                </a:lnTo>
                <a:lnTo>
                  <a:pt x="388925" y="459054"/>
                </a:lnTo>
                <a:lnTo>
                  <a:pt x="389329" y="458498"/>
                </a:lnTo>
                <a:lnTo>
                  <a:pt x="390226" y="457599"/>
                </a:lnTo>
                <a:lnTo>
                  <a:pt x="391126" y="456699"/>
                </a:lnTo>
                <a:lnTo>
                  <a:pt x="392098" y="455947"/>
                </a:lnTo>
                <a:lnTo>
                  <a:pt x="392996" y="455048"/>
                </a:lnTo>
                <a:lnTo>
                  <a:pt x="393894" y="454067"/>
                </a:lnTo>
                <a:lnTo>
                  <a:pt x="394543" y="453478"/>
                </a:lnTo>
                <a:lnTo>
                  <a:pt x="394868" y="453184"/>
                </a:lnTo>
                <a:lnTo>
                  <a:pt x="395766" y="452432"/>
                </a:lnTo>
                <a:lnTo>
                  <a:pt x="396889" y="451680"/>
                </a:lnTo>
                <a:lnTo>
                  <a:pt x="398011" y="450927"/>
                </a:lnTo>
                <a:lnTo>
                  <a:pt x="399059" y="450257"/>
                </a:lnTo>
                <a:lnTo>
                  <a:pt x="400407" y="449652"/>
                </a:lnTo>
                <a:lnTo>
                  <a:pt x="401155" y="449161"/>
                </a:lnTo>
                <a:lnTo>
                  <a:pt x="401530" y="448916"/>
                </a:lnTo>
                <a:lnTo>
                  <a:pt x="402428" y="448017"/>
                </a:lnTo>
                <a:lnTo>
                  <a:pt x="403325" y="447118"/>
                </a:lnTo>
                <a:lnTo>
                  <a:pt x="404300" y="445989"/>
                </a:lnTo>
                <a:lnTo>
                  <a:pt x="405346" y="445237"/>
                </a:lnTo>
                <a:lnTo>
                  <a:pt x="406321" y="444338"/>
                </a:lnTo>
                <a:lnTo>
                  <a:pt x="407367" y="443602"/>
                </a:lnTo>
                <a:lnTo>
                  <a:pt x="408116" y="442474"/>
                </a:lnTo>
                <a:lnTo>
                  <a:pt x="409089" y="441575"/>
                </a:lnTo>
                <a:lnTo>
                  <a:pt x="409988" y="440822"/>
                </a:lnTo>
                <a:lnTo>
                  <a:pt x="410886" y="439923"/>
                </a:lnTo>
                <a:lnTo>
                  <a:pt x="411859" y="439024"/>
                </a:lnTo>
                <a:lnTo>
                  <a:pt x="412758" y="438059"/>
                </a:lnTo>
                <a:lnTo>
                  <a:pt x="413656" y="437160"/>
                </a:lnTo>
                <a:lnTo>
                  <a:pt x="414778" y="436407"/>
                </a:lnTo>
                <a:lnTo>
                  <a:pt x="415752" y="435508"/>
                </a:lnTo>
                <a:lnTo>
                  <a:pt x="416799" y="434756"/>
                </a:lnTo>
                <a:lnTo>
                  <a:pt x="417548" y="433644"/>
                </a:lnTo>
                <a:lnTo>
                  <a:pt x="418522" y="432745"/>
                </a:lnTo>
                <a:lnTo>
                  <a:pt x="419569" y="431993"/>
                </a:lnTo>
                <a:lnTo>
                  <a:pt x="420541" y="431093"/>
                </a:lnTo>
                <a:lnTo>
                  <a:pt x="421590" y="430341"/>
                </a:lnTo>
                <a:lnTo>
                  <a:pt x="422937" y="429818"/>
                </a:lnTo>
                <a:lnTo>
                  <a:pt x="424211" y="429229"/>
                </a:lnTo>
                <a:lnTo>
                  <a:pt x="425481" y="428706"/>
                </a:lnTo>
                <a:lnTo>
                  <a:pt x="426979" y="428330"/>
                </a:lnTo>
                <a:lnTo>
                  <a:pt x="428626" y="428101"/>
                </a:lnTo>
                <a:lnTo>
                  <a:pt x="430274" y="428330"/>
                </a:lnTo>
                <a:lnTo>
                  <a:pt x="431994" y="428477"/>
                </a:lnTo>
                <a:lnTo>
                  <a:pt x="433416" y="428853"/>
                </a:lnTo>
                <a:lnTo>
                  <a:pt x="434913" y="429229"/>
                </a:lnTo>
                <a:lnTo>
                  <a:pt x="436186" y="429818"/>
                </a:lnTo>
                <a:lnTo>
                  <a:pt x="437534" y="430341"/>
                </a:lnTo>
                <a:lnTo>
                  <a:pt x="438582" y="431093"/>
                </a:lnTo>
                <a:lnTo>
                  <a:pt x="440078" y="431469"/>
                </a:lnTo>
                <a:lnTo>
                  <a:pt x="441576" y="431846"/>
                </a:lnTo>
                <a:lnTo>
                  <a:pt x="443074" y="431993"/>
                </a:lnTo>
                <a:lnTo>
                  <a:pt x="444869" y="431993"/>
                </a:lnTo>
                <a:lnTo>
                  <a:pt x="446591" y="431846"/>
                </a:lnTo>
                <a:lnTo>
                  <a:pt x="448237" y="431617"/>
                </a:lnTo>
                <a:lnTo>
                  <a:pt x="450034" y="431617"/>
                </a:lnTo>
                <a:lnTo>
                  <a:pt x="451756" y="431846"/>
                </a:lnTo>
                <a:lnTo>
                  <a:pt x="453403" y="431993"/>
                </a:lnTo>
                <a:lnTo>
                  <a:pt x="454899" y="432369"/>
                </a:lnTo>
                <a:lnTo>
                  <a:pt x="456173" y="432892"/>
                </a:lnTo>
                <a:lnTo>
                  <a:pt x="456846" y="433235"/>
                </a:lnTo>
                <a:lnTo>
                  <a:pt x="457070" y="433334"/>
                </a:lnTo>
                <a:lnTo>
                  <a:pt x="457482" y="433497"/>
                </a:lnTo>
                <a:lnTo>
                  <a:pt x="457669" y="433497"/>
                </a:lnTo>
                <a:lnTo>
                  <a:pt x="459091" y="433644"/>
                </a:lnTo>
                <a:lnTo>
                  <a:pt x="460963" y="433644"/>
                </a:lnTo>
                <a:lnTo>
                  <a:pt x="462236" y="433268"/>
                </a:lnTo>
                <a:lnTo>
                  <a:pt x="463732" y="432892"/>
                </a:lnTo>
                <a:lnTo>
                  <a:pt x="465229" y="432516"/>
                </a:lnTo>
                <a:lnTo>
                  <a:pt x="466652" y="432140"/>
                </a:lnTo>
                <a:lnTo>
                  <a:pt x="468148" y="431846"/>
                </a:lnTo>
                <a:lnTo>
                  <a:pt x="469684" y="431469"/>
                </a:lnTo>
                <a:lnTo>
                  <a:pt x="471554" y="431469"/>
                </a:lnTo>
                <a:lnTo>
                  <a:pt x="473351" y="431469"/>
                </a:lnTo>
                <a:lnTo>
                  <a:pt x="475184" y="431469"/>
                </a:lnTo>
                <a:lnTo>
                  <a:pt x="477056" y="431469"/>
                </a:lnTo>
                <a:lnTo>
                  <a:pt x="478479" y="431846"/>
                </a:lnTo>
                <a:lnTo>
                  <a:pt x="479825" y="432140"/>
                </a:lnTo>
                <a:lnTo>
                  <a:pt x="481098" y="432516"/>
                </a:lnTo>
                <a:lnTo>
                  <a:pt x="482371" y="433121"/>
                </a:lnTo>
                <a:lnTo>
                  <a:pt x="483643" y="433644"/>
                </a:lnTo>
                <a:lnTo>
                  <a:pt x="483793" y="433791"/>
                </a:lnTo>
                <a:lnTo>
                  <a:pt x="484616" y="434609"/>
                </a:lnTo>
                <a:lnTo>
                  <a:pt x="485515" y="435508"/>
                </a:lnTo>
                <a:lnTo>
                  <a:pt x="486637" y="436260"/>
                </a:lnTo>
                <a:lnTo>
                  <a:pt x="487044" y="436571"/>
                </a:lnTo>
                <a:lnTo>
                  <a:pt x="488434" y="438059"/>
                </a:lnTo>
                <a:lnTo>
                  <a:pt x="489331" y="438648"/>
                </a:lnTo>
                <a:lnTo>
                  <a:pt x="489555" y="438811"/>
                </a:lnTo>
                <a:lnTo>
                  <a:pt x="490231" y="439253"/>
                </a:lnTo>
                <a:lnTo>
                  <a:pt x="490679" y="439547"/>
                </a:lnTo>
                <a:lnTo>
                  <a:pt x="492325" y="439711"/>
                </a:lnTo>
                <a:lnTo>
                  <a:pt x="493972" y="439547"/>
                </a:lnTo>
                <a:lnTo>
                  <a:pt x="495694" y="439334"/>
                </a:lnTo>
                <a:lnTo>
                  <a:pt x="496966" y="439171"/>
                </a:lnTo>
                <a:lnTo>
                  <a:pt x="498463" y="439024"/>
                </a:lnTo>
                <a:lnTo>
                  <a:pt x="500110" y="438811"/>
                </a:lnTo>
                <a:lnTo>
                  <a:pt x="501757" y="438648"/>
                </a:lnTo>
                <a:lnTo>
                  <a:pt x="503254" y="438288"/>
                </a:lnTo>
                <a:lnTo>
                  <a:pt x="504901" y="438059"/>
                </a:lnTo>
                <a:lnTo>
                  <a:pt x="506547" y="437912"/>
                </a:lnTo>
                <a:lnTo>
                  <a:pt x="508045" y="437536"/>
                </a:lnTo>
                <a:lnTo>
                  <a:pt x="509692" y="437307"/>
                </a:lnTo>
                <a:lnTo>
                  <a:pt x="511188" y="436931"/>
                </a:lnTo>
                <a:lnTo>
                  <a:pt x="512686" y="436637"/>
                </a:lnTo>
                <a:lnTo>
                  <a:pt x="514332" y="436407"/>
                </a:lnTo>
                <a:lnTo>
                  <a:pt x="515979" y="436407"/>
                </a:lnTo>
                <a:lnTo>
                  <a:pt x="517851" y="436407"/>
                </a:lnTo>
                <a:lnTo>
                  <a:pt x="519646" y="436407"/>
                </a:lnTo>
                <a:lnTo>
                  <a:pt x="521368" y="436260"/>
                </a:lnTo>
                <a:lnTo>
                  <a:pt x="523015" y="436031"/>
                </a:lnTo>
                <a:lnTo>
                  <a:pt x="524663" y="435884"/>
                </a:lnTo>
                <a:lnTo>
                  <a:pt x="526310" y="435656"/>
                </a:lnTo>
                <a:lnTo>
                  <a:pt x="527582" y="435132"/>
                </a:lnTo>
                <a:lnTo>
                  <a:pt x="529078" y="434756"/>
                </a:lnTo>
                <a:lnTo>
                  <a:pt x="530427" y="434233"/>
                </a:lnTo>
                <a:lnTo>
                  <a:pt x="531699" y="433644"/>
                </a:lnTo>
                <a:lnTo>
                  <a:pt x="532597" y="432892"/>
                </a:lnTo>
                <a:lnTo>
                  <a:pt x="533720" y="432140"/>
                </a:lnTo>
                <a:lnTo>
                  <a:pt x="534842" y="431469"/>
                </a:lnTo>
                <a:lnTo>
                  <a:pt x="535890" y="430979"/>
                </a:lnTo>
                <a:lnTo>
                  <a:pt x="536115" y="430865"/>
                </a:lnTo>
                <a:lnTo>
                  <a:pt x="537612" y="430488"/>
                </a:lnTo>
                <a:lnTo>
                  <a:pt x="539034" y="430194"/>
                </a:lnTo>
                <a:lnTo>
                  <a:pt x="540756" y="429965"/>
                </a:lnTo>
                <a:lnTo>
                  <a:pt x="542179" y="429589"/>
                </a:lnTo>
                <a:lnTo>
                  <a:pt x="543675" y="429229"/>
                </a:lnTo>
                <a:lnTo>
                  <a:pt x="545172" y="428853"/>
                </a:lnTo>
                <a:lnTo>
                  <a:pt x="546445" y="428330"/>
                </a:lnTo>
                <a:lnTo>
                  <a:pt x="547717" y="427725"/>
                </a:lnTo>
                <a:lnTo>
                  <a:pt x="549064" y="427202"/>
                </a:lnTo>
                <a:lnTo>
                  <a:pt x="550112" y="426678"/>
                </a:lnTo>
                <a:lnTo>
                  <a:pt x="550861" y="425926"/>
                </a:lnTo>
                <a:lnTo>
                  <a:pt x="552583" y="425779"/>
                </a:lnTo>
                <a:lnTo>
                  <a:pt x="553855" y="425174"/>
                </a:lnTo>
                <a:lnTo>
                  <a:pt x="555278" y="424814"/>
                </a:lnTo>
                <a:lnTo>
                  <a:pt x="556399" y="424062"/>
                </a:lnTo>
                <a:lnTo>
                  <a:pt x="557523" y="423310"/>
                </a:lnTo>
                <a:lnTo>
                  <a:pt x="558121" y="422035"/>
                </a:lnTo>
                <a:lnTo>
                  <a:pt x="559019" y="421136"/>
                </a:lnTo>
                <a:lnTo>
                  <a:pt x="559544" y="419860"/>
                </a:lnTo>
                <a:lnTo>
                  <a:pt x="560292" y="418748"/>
                </a:lnTo>
                <a:lnTo>
                  <a:pt x="560891" y="417473"/>
                </a:lnTo>
                <a:lnTo>
                  <a:pt x="561416" y="416132"/>
                </a:lnTo>
                <a:lnTo>
                  <a:pt x="562163" y="415233"/>
                </a:lnTo>
                <a:lnTo>
                  <a:pt x="562912" y="414170"/>
                </a:lnTo>
                <a:lnTo>
                  <a:pt x="563661" y="413058"/>
                </a:lnTo>
                <a:lnTo>
                  <a:pt x="564334" y="411930"/>
                </a:lnTo>
                <a:lnTo>
                  <a:pt x="565083" y="411030"/>
                </a:lnTo>
                <a:lnTo>
                  <a:pt x="566056" y="410066"/>
                </a:lnTo>
                <a:lnTo>
                  <a:pt x="567104" y="409379"/>
                </a:lnTo>
                <a:lnTo>
                  <a:pt x="568226" y="408643"/>
                </a:lnTo>
                <a:lnTo>
                  <a:pt x="569873" y="408414"/>
                </a:lnTo>
                <a:lnTo>
                  <a:pt x="571370" y="408038"/>
                </a:lnTo>
                <a:lnTo>
                  <a:pt x="572868" y="407662"/>
                </a:lnTo>
                <a:lnTo>
                  <a:pt x="574140" y="407139"/>
                </a:lnTo>
                <a:lnTo>
                  <a:pt x="575262" y="406387"/>
                </a:lnTo>
                <a:lnTo>
                  <a:pt x="576161" y="405487"/>
                </a:lnTo>
                <a:lnTo>
                  <a:pt x="576760" y="404228"/>
                </a:lnTo>
                <a:lnTo>
                  <a:pt x="577509" y="403100"/>
                </a:lnTo>
                <a:lnTo>
                  <a:pt x="578406" y="402201"/>
                </a:lnTo>
                <a:lnTo>
                  <a:pt x="579306" y="401236"/>
                </a:lnTo>
                <a:lnTo>
                  <a:pt x="580578" y="400696"/>
                </a:lnTo>
                <a:lnTo>
                  <a:pt x="582162" y="400647"/>
                </a:lnTo>
                <a:lnTo>
                  <a:pt x="583572" y="400860"/>
                </a:lnTo>
                <a:lnTo>
                  <a:pt x="585442" y="400860"/>
                </a:lnTo>
                <a:lnTo>
                  <a:pt x="586490" y="400108"/>
                </a:lnTo>
                <a:lnTo>
                  <a:pt x="587614" y="399437"/>
                </a:lnTo>
                <a:lnTo>
                  <a:pt x="588587" y="398456"/>
                </a:lnTo>
                <a:lnTo>
                  <a:pt x="589635" y="397786"/>
                </a:lnTo>
                <a:lnTo>
                  <a:pt x="590756" y="397034"/>
                </a:lnTo>
                <a:lnTo>
                  <a:pt x="592030" y="396445"/>
                </a:lnTo>
                <a:lnTo>
                  <a:pt x="593750" y="396282"/>
                </a:lnTo>
                <a:lnTo>
                  <a:pt x="595173" y="396282"/>
                </a:lnTo>
                <a:lnTo>
                  <a:pt x="596895" y="396445"/>
                </a:lnTo>
                <a:lnTo>
                  <a:pt x="597943" y="397181"/>
                </a:lnTo>
                <a:lnTo>
                  <a:pt x="598916" y="398162"/>
                </a:lnTo>
                <a:lnTo>
                  <a:pt x="599066" y="398456"/>
                </a:lnTo>
                <a:lnTo>
                  <a:pt x="599441" y="399208"/>
                </a:lnTo>
                <a:lnTo>
                  <a:pt x="599964" y="400549"/>
                </a:lnTo>
                <a:lnTo>
                  <a:pt x="600562" y="401825"/>
                </a:lnTo>
                <a:lnTo>
                  <a:pt x="601087" y="403100"/>
                </a:lnTo>
                <a:lnTo>
                  <a:pt x="601686" y="404375"/>
                </a:lnTo>
                <a:lnTo>
                  <a:pt x="602809" y="405128"/>
                </a:lnTo>
                <a:lnTo>
                  <a:pt x="603857" y="405863"/>
                </a:lnTo>
                <a:lnTo>
                  <a:pt x="604979" y="406616"/>
                </a:lnTo>
                <a:lnTo>
                  <a:pt x="605451" y="406812"/>
                </a:lnTo>
                <a:lnTo>
                  <a:pt x="606102" y="407139"/>
                </a:lnTo>
                <a:lnTo>
                  <a:pt x="607374" y="407662"/>
                </a:lnTo>
                <a:lnTo>
                  <a:pt x="608872" y="408038"/>
                </a:lnTo>
                <a:lnTo>
                  <a:pt x="610370" y="408414"/>
                </a:lnTo>
                <a:lnTo>
                  <a:pt x="612016" y="408643"/>
                </a:lnTo>
                <a:lnTo>
                  <a:pt x="613513" y="408267"/>
                </a:lnTo>
                <a:lnTo>
                  <a:pt x="614785" y="407662"/>
                </a:lnTo>
                <a:lnTo>
                  <a:pt x="616058" y="407139"/>
                </a:lnTo>
                <a:lnTo>
                  <a:pt x="617180" y="406616"/>
                </a:lnTo>
                <a:lnTo>
                  <a:pt x="618078" y="405487"/>
                </a:lnTo>
                <a:lnTo>
                  <a:pt x="618827" y="404752"/>
                </a:lnTo>
                <a:lnTo>
                  <a:pt x="619576" y="403623"/>
                </a:lnTo>
                <a:lnTo>
                  <a:pt x="620324" y="402577"/>
                </a:lnTo>
                <a:lnTo>
                  <a:pt x="621072" y="401448"/>
                </a:lnTo>
                <a:lnTo>
                  <a:pt x="621821" y="400337"/>
                </a:lnTo>
                <a:lnTo>
                  <a:pt x="622869" y="399584"/>
                </a:lnTo>
                <a:lnTo>
                  <a:pt x="623842" y="398685"/>
                </a:lnTo>
                <a:lnTo>
                  <a:pt x="624965" y="397933"/>
                </a:lnTo>
                <a:lnTo>
                  <a:pt x="626013" y="397181"/>
                </a:lnTo>
                <a:lnTo>
                  <a:pt x="627136" y="396445"/>
                </a:lnTo>
                <a:lnTo>
                  <a:pt x="628409" y="395906"/>
                </a:lnTo>
                <a:lnTo>
                  <a:pt x="629530" y="395170"/>
                </a:lnTo>
                <a:lnTo>
                  <a:pt x="630279" y="394646"/>
                </a:lnTo>
                <a:lnTo>
                  <a:pt x="631551" y="394042"/>
                </a:lnTo>
                <a:lnTo>
                  <a:pt x="633049" y="393665"/>
                </a:lnTo>
                <a:lnTo>
                  <a:pt x="634321" y="393142"/>
                </a:lnTo>
                <a:lnTo>
                  <a:pt x="635668" y="392766"/>
                </a:lnTo>
                <a:lnTo>
                  <a:pt x="637091" y="392390"/>
                </a:lnTo>
                <a:lnTo>
                  <a:pt x="638589" y="392014"/>
                </a:lnTo>
                <a:lnTo>
                  <a:pt x="639861" y="391491"/>
                </a:lnTo>
                <a:lnTo>
                  <a:pt x="641208" y="390902"/>
                </a:lnTo>
                <a:lnTo>
                  <a:pt x="642480" y="390379"/>
                </a:lnTo>
                <a:lnTo>
                  <a:pt x="643753" y="389855"/>
                </a:lnTo>
                <a:lnTo>
                  <a:pt x="645250" y="389479"/>
                </a:lnTo>
                <a:lnTo>
                  <a:pt x="647121" y="389479"/>
                </a:lnTo>
                <a:lnTo>
                  <a:pt x="648918" y="389479"/>
                </a:lnTo>
                <a:lnTo>
                  <a:pt x="650564" y="389627"/>
                </a:lnTo>
                <a:lnTo>
                  <a:pt x="652062" y="390003"/>
                </a:lnTo>
                <a:lnTo>
                  <a:pt x="653558" y="390232"/>
                </a:lnTo>
                <a:lnTo>
                  <a:pt x="655205" y="390379"/>
                </a:lnTo>
                <a:lnTo>
                  <a:pt x="656852" y="390591"/>
                </a:lnTo>
                <a:lnTo>
                  <a:pt x="657267" y="390640"/>
                </a:lnTo>
                <a:lnTo>
                  <a:pt x="658573" y="390755"/>
                </a:lnTo>
                <a:lnTo>
                  <a:pt x="660222" y="390902"/>
                </a:lnTo>
                <a:lnTo>
                  <a:pt x="661642" y="390902"/>
                </a:lnTo>
                <a:lnTo>
                  <a:pt x="663364" y="390755"/>
                </a:lnTo>
                <a:lnTo>
                  <a:pt x="664787" y="390379"/>
                </a:lnTo>
                <a:lnTo>
                  <a:pt x="665910" y="389627"/>
                </a:lnTo>
                <a:lnTo>
                  <a:pt x="666883" y="388727"/>
                </a:lnTo>
                <a:lnTo>
                  <a:pt x="667781" y="387828"/>
                </a:lnTo>
                <a:lnTo>
                  <a:pt x="668904" y="387076"/>
                </a:lnTo>
                <a:lnTo>
                  <a:pt x="670176" y="386487"/>
                </a:lnTo>
                <a:lnTo>
                  <a:pt x="670626" y="386275"/>
                </a:lnTo>
                <a:lnTo>
                  <a:pt x="671300" y="385964"/>
                </a:lnTo>
                <a:lnTo>
                  <a:pt x="672796" y="385588"/>
                </a:lnTo>
                <a:lnTo>
                  <a:pt x="674218" y="385212"/>
                </a:lnTo>
                <a:lnTo>
                  <a:pt x="675865" y="385065"/>
                </a:lnTo>
                <a:lnTo>
                  <a:pt x="677587" y="384836"/>
                </a:lnTo>
                <a:lnTo>
                  <a:pt x="679384" y="384836"/>
                </a:lnTo>
                <a:lnTo>
                  <a:pt x="681105" y="384689"/>
                </a:lnTo>
                <a:lnTo>
                  <a:pt x="682752" y="384836"/>
                </a:lnTo>
                <a:lnTo>
                  <a:pt x="684547" y="384836"/>
                </a:lnTo>
                <a:lnTo>
                  <a:pt x="686045" y="385212"/>
                </a:lnTo>
                <a:lnTo>
                  <a:pt x="687541" y="385588"/>
                </a:lnTo>
                <a:lnTo>
                  <a:pt x="688815" y="386177"/>
                </a:lnTo>
                <a:lnTo>
                  <a:pt x="689969" y="386732"/>
                </a:lnTo>
                <a:lnTo>
                  <a:pt x="691060" y="387452"/>
                </a:lnTo>
                <a:lnTo>
                  <a:pt x="692183" y="388204"/>
                </a:lnTo>
                <a:lnTo>
                  <a:pt x="693231" y="388956"/>
                </a:lnTo>
                <a:lnTo>
                  <a:pt x="694204" y="389855"/>
                </a:lnTo>
                <a:lnTo>
                  <a:pt x="695102" y="390755"/>
                </a:lnTo>
                <a:lnTo>
                  <a:pt x="695774" y="391196"/>
                </a:lnTo>
                <a:lnTo>
                  <a:pt x="696673" y="391801"/>
                </a:lnTo>
                <a:lnTo>
                  <a:pt x="697347" y="392243"/>
                </a:lnTo>
                <a:lnTo>
                  <a:pt x="698261" y="393159"/>
                </a:lnTo>
                <a:lnTo>
                  <a:pt x="698694" y="393437"/>
                </a:lnTo>
                <a:lnTo>
                  <a:pt x="699368" y="393894"/>
                </a:lnTo>
                <a:lnTo>
                  <a:pt x="700491" y="394646"/>
                </a:lnTo>
                <a:lnTo>
                  <a:pt x="701240" y="395170"/>
                </a:lnTo>
                <a:lnTo>
                  <a:pt x="701490" y="395284"/>
                </a:lnTo>
                <a:lnTo>
                  <a:pt x="702663" y="396069"/>
                </a:lnTo>
                <a:lnTo>
                  <a:pt x="703785" y="396658"/>
                </a:lnTo>
                <a:lnTo>
                  <a:pt x="705282" y="397034"/>
                </a:lnTo>
                <a:lnTo>
                  <a:pt x="706554" y="397557"/>
                </a:lnTo>
                <a:lnTo>
                  <a:pt x="707827" y="398162"/>
                </a:lnTo>
                <a:lnTo>
                  <a:pt x="709100" y="398456"/>
                </a:lnTo>
                <a:lnTo>
                  <a:pt x="710596" y="398832"/>
                </a:lnTo>
                <a:lnTo>
                  <a:pt x="711345" y="399208"/>
                </a:lnTo>
                <a:lnTo>
                  <a:pt x="713216" y="399208"/>
                </a:lnTo>
                <a:lnTo>
                  <a:pt x="714489" y="398685"/>
                </a:lnTo>
                <a:lnTo>
                  <a:pt x="715612" y="397933"/>
                </a:lnTo>
                <a:lnTo>
                  <a:pt x="716884" y="397410"/>
                </a:lnTo>
                <a:lnTo>
                  <a:pt x="718157" y="396805"/>
                </a:lnTo>
                <a:lnTo>
                  <a:pt x="719878" y="396658"/>
                </a:lnTo>
                <a:lnTo>
                  <a:pt x="721525" y="396805"/>
                </a:lnTo>
                <a:lnTo>
                  <a:pt x="723172" y="397034"/>
                </a:lnTo>
                <a:lnTo>
                  <a:pt x="724818" y="397181"/>
                </a:lnTo>
                <a:lnTo>
                  <a:pt x="726465" y="397410"/>
                </a:lnTo>
                <a:lnTo>
                  <a:pt x="727812" y="397786"/>
                </a:lnTo>
                <a:lnTo>
                  <a:pt x="729460" y="397933"/>
                </a:lnTo>
                <a:lnTo>
                  <a:pt x="730732" y="398456"/>
                </a:lnTo>
                <a:lnTo>
                  <a:pt x="732603" y="398456"/>
                </a:lnTo>
                <a:lnTo>
                  <a:pt x="734250" y="398309"/>
                </a:lnTo>
                <a:lnTo>
                  <a:pt x="735897" y="398162"/>
                </a:lnTo>
                <a:lnTo>
                  <a:pt x="737169" y="397557"/>
                </a:lnTo>
                <a:lnTo>
                  <a:pt x="738142" y="396658"/>
                </a:lnTo>
                <a:lnTo>
                  <a:pt x="739041" y="395693"/>
                </a:lnTo>
                <a:lnTo>
                  <a:pt x="739789" y="394646"/>
                </a:lnTo>
                <a:lnTo>
                  <a:pt x="740538" y="393665"/>
                </a:lnTo>
                <a:lnTo>
                  <a:pt x="741436" y="392766"/>
                </a:lnTo>
                <a:lnTo>
                  <a:pt x="742185" y="391654"/>
                </a:lnTo>
                <a:lnTo>
                  <a:pt x="743457" y="391131"/>
                </a:lnTo>
                <a:lnTo>
                  <a:pt x="744804" y="390591"/>
                </a:lnTo>
                <a:lnTo>
                  <a:pt x="746451" y="390591"/>
                </a:lnTo>
                <a:lnTo>
                  <a:pt x="746900" y="390673"/>
                </a:lnTo>
                <a:lnTo>
                  <a:pt x="747360" y="390706"/>
                </a:lnTo>
                <a:lnTo>
                  <a:pt x="748098" y="390755"/>
                </a:lnTo>
                <a:lnTo>
                  <a:pt x="749745" y="390902"/>
                </a:lnTo>
                <a:lnTo>
                  <a:pt x="750552" y="391033"/>
                </a:lnTo>
                <a:lnTo>
                  <a:pt x="751092" y="391131"/>
                </a:lnTo>
                <a:lnTo>
                  <a:pt x="751391" y="391131"/>
                </a:lnTo>
                <a:lnTo>
                  <a:pt x="751541" y="391131"/>
                </a:lnTo>
                <a:lnTo>
                  <a:pt x="753263" y="391131"/>
                </a:lnTo>
                <a:lnTo>
                  <a:pt x="754910" y="390902"/>
                </a:lnTo>
                <a:lnTo>
                  <a:pt x="756781" y="390902"/>
                </a:lnTo>
                <a:lnTo>
                  <a:pt x="758278" y="390591"/>
                </a:lnTo>
                <a:lnTo>
                  <a:pt x="759700" y="390232"/>
                </a:lnTo>
                <a:lnTo>
                  <a:pt x="760823" y="389479"/>
                </a:lnTo>
                <a:lnTo>
                  <a:pt x="761945" y="388727"/>
                </a:lnTo>
                <a:lnTo>
                  <a:pt x="762844" y="387828"/>
                </a:lnTo>
                <a:lnTo>
                  <a:pt x="763593" y="386863"/>
                </a:lnTo>
                <a:lnTo>
                  <a:pt x="764341" y="385800"/>
                </a:lnTo>
                <a:lnTo>
                  <a:pt x="765089" y="384689"/>
                </a:lnTo>
                <a:lnTo>
                  <a:pt x="765988" y="383789"/>
                </a:lnTo>
                <a:lnTo>
                  <a:pt x="767335" y="383184"/>
                </a:lnTo>
                <a:lnTo>
                  <a:pt x="768757" y="382808"/>
                </a:lnTo>
                <a:lnTo>
                  <a:pt x="770254" y="382432"/>
                </a:lnTo>
                <a:lnTo>
                  <a:pt x="771901" y="382285"/>
                </a:lnTo>
                <a:lnTo>
                  <a:pt x="773772" y="382285"/>
                </a:lnTo>
                <a:lnTo>
                  <a:pt x="775419" y="382072"/>
                </a:lnTo>
                <a:lnTo>
                  <a:pt x="776542" y="382072"/>
                </a:lnTo>
                <a:lnTo>
                  <a:pt x="778413" y="382072"/>
                </a:lnTo>
                <a:lnTo>
                  <a:pt x="780210" y="382072"/>
                </a:lnTo>
                <a:lnTo>
                  <a:pt x="782081" y="382072"/>
                </a:lnTo>
                <a:lnTo>
                  <a:pt x="783728" y="382072"/>
                </a:lnTo>
                <a:lnTo>
                  <a:pt x="785225" y="381762"/>
                </a:lnTo>
                <a:lnTo>
                  <a:pt x="786348" y="381026"/>
                </a:lnTo>
                <a:lnTo>
                  <a:pt x="787620" y="380421"/>
                </a:lnTo>
                <a:lnTo>
                  <a:pt x="789117" y="380045"/>
                </a:lnTo>
                <a:lnTo>
                  <a:pt x="790539" y="379669"/>
                </a:lnTo>
                <a:lnTo>
                  <a:pt x="792411" y="379669"/>
                </a:lnTo>
                <a:lnTo>
                  <a:pt x="793908" y="380045"/>
                </a:lnTo>
                <a:lnTo>
                  <a:pt x="795031" y="380797"/>
                </a:lnTo>
                <a:lnTo>
                  <a:pt x="796303" y="381386"/>
                </a:lnTo>
                <a:lnTo>
                  <a:pt x="797426" y="382072"/>
                </a:lnTo>
                <a:lnTo>
                  <a:pt x="798474" y="382808"/>
                </a:lnTo>
                <a:lnTo>
                  <a:pt x="799447" y="383789"/>
                </a:lnTo>
                <a:lnTo>
                  <a:pt x="800569" y="384541"/>
                </a:lnTo>
                <a:lnTo>
                  <a:pt x="801129" y="384836"/>
                </a:lnTo>
                <a:lnTo>
                  <a:pt x="801393" y="384983"/>
                </a:lnTo>
                <a:lnTo>
                  <a:pt x="801657" y="385065"/>
                </a:lnTo>
                <a:lnTo>
                  <a:pt x="803115" y="385065"/>
                </a:lnTo>
                <a:lnTo>
                  <a:pt x="804387" y="384541"/>
                </a:lnTo>
                <a:lnTo>
                  <a:pt x="805360" y="384100"/>
                </a:lnTo>
                <a:lnTo>
                  <a:pt x="805734" y="383936"/>
                </a:lnTo>
                <a:lnTo>
                  <a:pt x="806858" y="383184"/>
                </a:lnTo>
                <a:lnTo>
                  <a:pt x="807905" y="382432"/>
                </a:lnTo>
                <a:lnTo>
                  <a:pt x="809252" y="381909"/>
                </a:lnTo>
                <a:lnTo>
                  <a:pt x="810525" y="381386"/>
                </a:lnTo>
                <a:lnTo>
                  <a:pt x="812022" y="381026"/>
                </a:lnTo>
                <a:lnTo>
                  <a:pt x="813294" y="380421"/>
                </a:lnTo>
                <a:lnTo>
                  <a:pt x="814567" y="379898"/>
                </a:lnTo>
                <a:lnTo>
                  <a:pt x="815518" y="379472"/>
                </a:lnTo>
                <a:lnTo>
                  <a:pt x="815840" y="379293"/>
                </a:lnTo>
                <a:lnTo>
                  <a:pt x="817337" y="378998"/>
                </a:lnTo>
                <a:lnTo>
                  <a:pt x="818834" y="378622"/>
                </a:lnTo>
                <a:lnTo>
                  <a:pt x="820331" y="378393"/>
                </a:lnTo>
                <a:lnTo>
                  <a:pt x="821753" y="378017"/>
                </a:lnTo>
                <a:lnTo>
                  <a:pt x="823475" y="377870"/>
                </a:lnTo>
                <a:lnTo>
                  <a:pt x="825122" y="377657"/>
                </a:lnTo>
                <a:lnTo>
                  <a:pt x="826768" y="377494"/>
                </a:lnTo>
                <a:lnTo>
                  <a:pt x="828415" y="377347"/>
                </a:lnTo>
                <a:lnTo>
                  <a:pt x="830062" y="377118"/>
                </a:lnTo>
                <a:lnTo>
                  <a:pt x="831558" y="376758"/>
                </a:lnTo>
                <a:lnTo>
                  <a:pt x="833056" y="376382"/>
                </a:lnTo>
                <a:lnTo>
                  <a:pt x="834179" y="375630"/>
                </a:lnTo>
                <a:lnTo>
                  <a:pt x="835451" y="375107"/>
                </a:lnTo>
                <a:lnTo>
                  <a:pt x="836349" y="374354"/>
                </a:lnTo>
                <a:lnTo>
                  <a:pt x="837472" y="373602"/>
                </a:lnTo>
                <a:lnTo>
                  <a:pt x="838370" y="372932"/>
                </a:lnTo>
                <a:lnTo>
                  <a:pt x="839493" y="372180"/>
                </a:lnTo>
                <a:lnTo>
                  <a:pt x="840391" y="371215"/>
                </a:lnTo>
                <a:lnTo>
                  <a:pt x="841365" y="370316"/>
                </a:lnTo>
                <a:lnTo>
                  <a:pt x="842263" y="369416"/>
                </a:lnTo>
                <a:lnTo>
                  <a:pt x="843161" y="368435"/>
                </a:lnTo>
                <a:lnTo>
                  <a:pt x="844134" y="367552"/>
                </a:lnTo>
                <a:lnTo>
                  <a:pt x="845257" y="366800"/>
                </a:lnTo>
                <a:lnTo>
                  <a:pt x="846155" y="365901"/>
                </a:lnTo>
                <a:lnTo>
                  <a:pt x="847278" y="365149"/>
                </a:lnTo>
                <a:lnTo>
                  <a:pt x="848400" y="364397"/>
                </a:lnTo>
                <a:lnTo>
                  <a:pt x="849448" y="363644"/>
                </a:lnTo>
                <a:lnTo>
                  <a:pt x="850796" y="363121"/>
                </a:lnTo>
                <a:lnTo>
                  <a:pt x="852069" y="362598"/>
                </a:lnTo>
                <a:lnTo>
                  <a:pt x="853565" y="362222"/>
                </a:lnTo>
                <a:lnTo>
                  <a:pt x="854838" y="361633"/>
                </a:lnTo>
                <a:lnTo>
                  <a:pt x="856110" y="361110"/>
                </a:lnTo>
                <a:lnTo>
                  <a:pt x="857383" y="360652"/>
                </a:lnTo>
                <a:lnTo>
                  <a:pt x="858730" y="360211"/>
                </a:lnTo>
                <a:lnTo>
                  <a:pt x="860003" y="359606"/>
                </a:lnTo>
                <a:lnTo>
                  <a:pt x="861275" y="359083"/>
                </a:lnTo>
                <a:lnTo>
                  <a:pt x="862772" y="358706"/>
                </a:lnTo>
                <a:lnTo>
                  <a:pt x="864045" y="358183"/>
                </a:lnTo>
                <a:lnTo>
                  <a:pt x="865542" y="357807"/>
                </a:lnTo>
                <a:lnTo>
                  <a:pt x="867039" y="357595"/>
                </a:lnTo>
                <a:lnTo>
                  <a:pt x="868461" y="357218"/>
                </a:lnTo>
                <a:lnTo>
                  <a:pt x="869808" y="356695"/>
                </a:lnTo>
                <a:lnTo>
                  <a:pt x="871081" y="356090"/>
                </a:lnTo>
                <a:lnTo>
                  <a:pt x="872578" y="355796"/>
                </a:lnTo>
                <a:lnTo>
                  <a:pt x="874000" y="355420"/>
                </a:lnTo>
                <a:lnTo>
                  <a:pt x="875347" y="354815"/>
                </a:lnTo>
                <a:lnTo>
                  <a:pt x="876770" y="354668"/>
                </a:lnTo>
                <a:lnTo>
                  <a:pt x="878267" y="354291"/>
                </a:lnTo>
                <a:lnTo>
                  <a:pt x="879764" y="353915"/>
                </a:lnTo>
                <a:lnTo>
                  <a:pt x="881411" y="353768"/>
                </a:lnTo>
                <a:lnTo>
                  <a:pt x="883058" y="353539"/>
                </a:lnTo>
                <a:lnTo>
                  <a:pt x="884555" y="353180"/>
                </a:lnTo>
                <a:lnTo>
                  <a:pt x="886426" y="353180"/>
                </a:lnTo>
                <a:lnTo>
                  <a:pt x="888222" y="353180"/>
                </a:lnTo>
                <a:lnTo>
                  <a:pt x="890093" y="353180"/>
                </a:lnTo>
                <a:lnTo>
                  <a:pt x="891815" y="353016"/>
                </a:lnTo>
                <a:lnTo>
                  <a:pt x="893612" y="353016"/>
                </a:lnTo>
                <a:lnTo>
                  <a:pt x="895258" y="352804"/>
                </a:lnTo>
                <a:lnTo>
                  <a:pt x="896905" y="352804"/>
                </a:lnTo>
                <a:lnTo>
                  <a:pt x="898627" y="353016"/>
                </a:lnTo>
                <a:lnTo>
                  <a:pt x="900049" y="353016"/>
                </a:lnTo>
                <a:lnTo>
                  <a:pt x="901920" y="353016"/>
                </a:lnTo>
                <a:lnTo>
                  <a:pt x="903792" y="353016"/>
                </a:lnTo>
                <a:lnTo>
                  <a:pt x="905588" y="353016"/>
                </a:lnTo>
                <a:lnTo>
                  <a:pt x="907459" y="353016"/>
                </a:lnTo>
                <a:lnTo>
                  <a:pt x="909106" y="353180"/>
                </a:lnTo>
                <a:lnTo>
                  <a:pt x="910258" y="353343"/>
                </a:lnTo>
                <a:lnTo>
                  <a:pt x="910603" y="353392"/>
                </a:lnTo>
                <a:lnTo>
                  <a:pt x="910790" y="353392"/>
                </a:lnTo>
                <a:lnTo>
                  <a:pt x="910978" y="353392"/>
                </a:lnTo>
                <a:lnTo>
                  <a:pt x="912100" y="353539"/>
                </a:lnTo>
                <a:lnTo>
                  <a:pt x="913373" y="354144"/>
                </a:lnTo>
                <a:lnTo>
                  <a:pt x="914870" y="354291"/>
                </a:lnTo>
                <a:lnTo>
                  <a:pt x="916517" y="354439"/>
                </a:lnTo>
                <a:lnTo>
                  <a:pt x="918013" y="354815"/>
                </a:lnTo>
                <a:lnTo>
                  <a:pt x="919436" y="355191"/>
                </a:lnTo>
                <a:lnTo>
                  <a:pt x="920615" y="355354"/>
                </a:lnTo>
                <a:lnTo>
                  <a:pt x="921008" y="355420"/>
                </a:lnTo>
                <a:lnTo>
                  <a:pt x="921157" y="355420"/>
                </a:lnTo>
                <a:lnTo>
                  <a:pt x="921525" y="355551"/>
                </a:lnTo>
                <a:lnTo>
                  <a:pt x="921756" y="355649"/>
                </a:lnTo>
                <a:lnTo>
                  <a:pt x="922430" y="355943"/>
                </a:lnTo>
                <a:lnTo>
                  <a:pt x="923514" y="356384"/>
                </a:lnTo>
                <a:lnTo>
                  <a:pt x="925313" y="352248"/>
                </a:lnTo>
                <a:lnTo>
                  <a:pt x="925420" y="352215"/>
                </a:lnTo>
                <a:lnTo>
                  <a:pt x="930103" y="350302"/>
                </a:lnTo>
                <a:lnTo>
                  <a:pt x="930807" y="350253"/>
                </a:lnTo>
                <a:lnTo>
                  <a:pt x="931833" y="350187"/>
                </a:lnTo>
                <a:lnTo>
                  <a:pt x="932887" y="350547"/>
                </a:lnTo>
                <a:lnTo>
                  <a:pt x="933868" y="350874"/>
                </a:lnTo>
                <a:lnTo>
                  <a:pt x="934310" y="350743"/>
                </a:lnTo>
                <a:lnTo>
                  <a:pt x="936837" y="349909"/>
                </a:lnTo>
                <a:lnTo>
                  <a:pt x="939624" y="349582"/>
                </a:lnTo>
                <a:lnTo>
                  <a:pt x="939807" y="349550"/>
                </a:lnTo>
                <a:lnTo>
                  <a:pt x="945042" y="352705"/>
                </a:lnTo>
                <a:lnTo>
                  <a:pt x="947386" y="353752"/>
                </a:lnTo>
                <a:lnTo>
                  <a:pt x="952729" y="355453"/>
                </a:lnTo>
                <a:lnTo>
                  <a:pt x="955626" y="354995"/>
                </a:lnTo>
                <a:lnTo>
                  <a:pt x="957305" y="354243"/>
                </a:lnTo>
                <a:lnTo>
                  <a:pt x="960103" y="352738"/>
                </a:lnTo>
                <a:lnTo>
                  <a:pt x="960290" y="352836"/>
                </a:lnTo>
                <a:lnTo>
                  <a:pt x="963089" y="351610"/>
                </a:lnTo>
                <a:lnTo>
                  <a:pt x="967017" y="351528"/>
                </a:lnTo>
                <a:lnTo>
                  <a:pt x="971048" y="352869"/>
                </a:lnTo>
                <a:lnTo>
                  <a:pt x="972829" y="353523"/>
                </a:lnTo>
                <a:lnTo>
                  <a:pt x="974886" y="353245"/>
                </a:lnTo>
                <a:lnTo>
                  <a:pt x="976564" y="352313"/>
                </a:lnTo>
                <a:lnTo>
                  <a:pt x="978050" y="350613"/>
                </a:lnTo>
                <a:lnTo>
                  <a:pt x="980101" y="349386"/>
                </a:lnTo>
                <a:lnTo>
                  <a:pt x="983008" y="350629"/>
                </a:lnTo>
                <a:lnTo>
                  <a:pt x="984323" y="351577"/>
                </a:lnTo>
                <a:lnTo>
                  <a:pt x="985261" y="351953"/>
                </a:lnTo>
                <a:lnTo>
                  <a:pt x="986850" y="351675"/>
                </a:lnTo>
                <a:lnTo>
                  <a:pt x="987669" y="347996"/>
                </a:lnTo>
                <a:lnTo>
                  <a:pt x="988672" y="343647"/>
                </a:lnTo>
                <a:lnTo>
                  <a:pt x="990069" y="342617"/>
                </a:lnTo>
                <a:lnTo>
                  <a:pt x="992400" y="341390"/>
                </a:lnTo>
                <a:lnTo>
                  <a:pt x="994729" y="343990"/>
                </a:lnTo>
                <a:lnTo>
                  <a:pt x="996638" y="346116"/>
                </a:lnTo>
                <a:lnTo>
                  <a:pt x="997856" y="346410"/>
                </a:lnTo>
                <a:lnTo>
                  <a:pt x="999976" y="341129"/>
                </a:lnTo>
                <a:lnTo>
                  <a:pt x="1003236" y="338954"/>
                </a:lnTo>
                <a:lnTo>
                  <a:pt x="1006789" y="338594"/>
                </a:lnTo>
                <a:lnTo>
                  <a:pt x="1010390" y="330844"/>
                </a:lnTo>
                <a:lnTo>
                  <a:pt x="1010179" y="326887"/>
                </a:lnTo>
                <a:lnTo>
                  <a:pt x="1014387" y="326609"/>
                </a:lnTo>
                <a:lnTo>
                  <a:pt x="1017247" y="327786"/>
                </a:lnTo>
                <a:lnTo>
                  <a:pt x="1017388" y="327852"/>
                </a:lnTo>
                <a:lnTo>
                  <a:pt x="1019157" y="326527"/>
                </a:lnTo>
                <a:lnTo>
                  <a:pt x="1021014" y="324172"/>
                </a:lnTo>
                <a:lnTo>
                  <a:pt x="1024098" y="323796"/>
                </a:lnTo>
                <a:lnTo>
                  <a:pt x="1025864" y="321916"/>
                </a:lnTo>
                <a:lnTo>
                  <a:pt x="1030919" y="315278"/>
                </a:lnTo>
                <a:lnTo>
                  <a:pt x="1028853" y="314983"/>
                </a:lnTo>
                <a:lnTo>
                  <a:pt x="1026885" y="313855"/>
                </a:lnTo>
                <a:lnTo>
                  <a:pt x="1023645" y="309538"/>
                </a:lnTo>
                <a:lnTo>
                  <a:pt x="1023518" y="309375"/>
                </a:lnTo>
                <a:lnTo>
                  <a:pt x="1022128" y="304714"/>
                </a:lnTo>
                <a:lnTo>
                  <a:pt x="1020542" y="301722"/>
                </a:lnTo>
                <a:lnTo>
                  <a:pt x="1021438" y="297013"/>
                </a:lnTo>
                <a:lnTo>
                  <a:pt x="1021081" y="294904"/>
                </a:lnTo>
                <a:lnTo>
                  <a:pt x="1020607" y="294250"/>
                </a:lnTo>
                <a:lnTo>
                  <a:pt x="1020408" y="293972"/>
                </a:lnTo>
                <a:lnTo>
                  <a:pt x="1018833" y="293988"/>
                </a:lnTo>
                <a:lnTo>
                  <a:pt x="1017259" y="294004"/>
                </a:lnTo>
                <a:lnTo>
                  <a:pt x="1016902" y="293514"/>
                </a:lnTo>
                <a:lnTo>
                  <a:pt x="1016585" y="293072"/>
                </a:lnTo>
                <a:lnTo>
                  <a:pt x="1016431" y="291339"/>
                </a:lnTo>
                <a:lnTo>
                  <a:pt x="1016277" y="289622"/>
                </a:lnTo>
                <a:lnTo>
                  <a:pt x="1016129" y="287954"/>
                </a:lnTo>
                <a:lnTo>
                  <a:pt x="1016378" y="287546"/>
                </a:lnTo>
                <a:lnTo>
                  <a:pt x="1016624" y="287186"/>
                </a:lnTo>
                <a:lnTo>
                  <a:pt x="1017288" y="286859"/>
                </a:lnTo>
                <a:lnTo>
                  <a:pt x="1018607" y="286205"/>
                </a:lnTo>
                <a:lnTo>
                  <a:pt x="1018842" y="285911"/>
                </a:lnTo>
                <a:lnTo>
                  <a:pt x="1019478" y="285158"/>
                </a:lnTo>
                <a:lnTo>
                  <a:pt x="1019795" y="283981"/>
                </a:lnTo>
                <a:lnTo>
                  <a:pt x="1023058" y="281790"/>
                </a:lnTo>
                <a:lnTo>
                  <a:pt x="1023826" y="281267"/>
                </a:lnTo>
                <a:lnTo>
                  <a:pt x="1024701" y="279910"/>
                </a:lnTo>
                <a:lnTo>
                  <a:pt x="1028026" y="280923"/>
                </a:lnTo>
                <a:lnTo>
                  <a:pt x="1028220" y="279877"/>
                </a:lnTo>
                <a:lnTo>
                  <a:pt x="1028721" y="278765"/>
                </a:lnTo>
                <a:lnTo>
                  <a:pt x="1029063" y="279059"/>
                </a:lnTo>
                <a:lnTo>
                  <a:pt x="1031176" y="280956"/>
                </a:lnTo>
                <a:lnTo>
                  <a:pt x="1032842" y="281463"/>
                </a:lnTo>
                <a:lnTo>
                  <a:pt x="1034141" y="280972"/>
                </a:lnTo>
                <a:lnTo>
                  <a:pt x="1035642" y="278127"/>
                </a:lnTo>
                <a:lnTo>
                  <a:pt x="1036999" y="277948"/>
                </a:lnTo>
                <a:lnTo>
                  <a:pt x="1037667" y="277572"/>
                </a:lnTo>
                <a:lnTo>
                  <a:pt x="1039450" y="276623"/>
                </a:lnTo>
                <a:lnTo>
                  <a:pt x="1040030" y="277032"/>
                </a:lnTo>
                <a:lnTo>
                  <a:pt x="1040769" y="277081"/>
                </a:lnTo>
                <a:lnTo>
                  <a:pt x="1041451" y="277114"/>
                </a:lnTo>
                <a:lnTo>
                  <a:pt x="1042987" y="278356"/>
                </a:lnTo>
                <a:lnTo>
                  <a:pt x="1045281" y="277015"/>
                </a:lnTo>
                <a:lnTo>
                  <a:pt x="1046154" y="275593"/>
                </a:lnTo>
                <a:lnTo>
                  <a:pt x="1046579" y="274841"/>
                </a:lnTo>
                <a:lnTo>
                  <a:pt x="1046716" y="274595"/>
                </a:lnTo>
                <a:lnTo>
                  <a:pt x="1046906" y="274546"/>
                </a:lnTo>
                <a:lnTo>
                  <a:pt x="1048263" y="274170"/>
                </a:lnTo>
                <a:lnTo>
                  <a:pt x="1049262" y="274955"/>
                </a:lnTo>
                <a:lnTo>
                  <a:pt x="1051519" y="276737"/>
                </a:lnTo>
                <a:lnTo>
                  <a:pt x="1052755" y="276443"/>
                </a:lnTo>
                <a:lnTo>
                  <a:pt x="1053448" y="276917"/>
                </a:lnTo>
                <a:lnTo>
                  <a:pt x="1055644" y="278438"/>
                </a:lnTo>
                <a:lnTo>
                  <a:pt x="1057457" y="279059"/>
                </a:lnTo>
                <a:lnTo>
                  <a:pt x="1057861" y="279190"/>
                </a:lnTo>
                <a:lnTo>
                  <a:pt x="1059768" y="278994"/>
                </a:lnTo>
                <a:lnTo>
                  <a:pt x="1061138" y="278847"/>
                </a:lnTo>
                <a:lnTo>
                  <a:pt x="1062140" y="279534"/>
                </a:lnTo>
                <a:lnTo>
                  <a:pt x="1063903" y="280727"/>
                </a:lnTo>
                <a:lnTo>
                  <a:pt x="1064896" y="280417"/>
                </a:lnTo>
                <a:lnTo>
                  <a:pt x="1065226" y="280695"/>
                </a:lnTo>
                <a:lnTo>
                  <a:pt x="1065507" y="280923"/>
                </a:lnTo>
                <a:lnTo>
                  <a:pt x="1065713" y="280923"/>
                </a:lnTo>
                <a:lnTo>
                  <a:pt x="1066557" y="280923"/>
                </a:lnTo>
                <a:lnTo>
                  <a:pt x="1067142" y="280531"/>
                </a:lnTo>
                <a:lnTo>
                  <a:pt x="1067549" y="280253"/>
                </a:lnTo>
                <a:lnTo>
                  <a:pt x="1067993" y="278700"/>
                </a:lnTo>
                <a:lnTo>
                  <a:pt x="1069847" y="278405"/>
                </a:lnTo>
                <a:lnTo>
                  <a:pt x="1070058" y="277964"/>
                </a:lnTo>
                <a:lnTo>
                  <a:pt x="1070285" y="277473"/>
                </a:lnTo>
                <a:lnTo>
                  <a:pt x="1070952" y="277244"/>
                </a:lnTo>
                <a:lnTo>
                  <a:pt x="1071152" y="277179"/>
                </a:lnTo>
                <a:lnTo>
                  <a:pt x="1071346" y="275691"/>
                </a:lnTo>
                <a:lnTo>
                  <a:pt x="1072152" y="275135"/>
                </a:lnTo>
                <a:lnTo>
                  <a:pt x="1072955" y="275201"/>
                </a:lnTo>
                <a:lnTo>
                  <a:pt x="1076328" y="278503"/>
                </a:lnTo>
                <a:lnTo>
                  <a:pt x="1077691" y="278389"/>
                </a:lnTo>
                <a:lnTo>
                  <a:pt x="1078245" y="278340"/>
                </a:lnTo>
                <a:lnTo>
                  <a:pt x="1078367" y="278471"/>
                </a:lnTo>
                <a:lnTo>
                  <a:pt x="1080635" y="281022"/>
                </a:lnTo>
                <a:lnTo>
                  <a:pt x="1081654" y="281202"/>
                </a:lnTo>
                <a:lnTo>
                  <a:pt x="1082475" y="280940"/>
                </a:lnTo>
                <a:lnTo>
                  <a:pt x="1083664" y="280547"/>
                </a:lnTo>
                <a:lnTo>
                  <a:pt x="1085511" y="281300"/>
                </a:lnTo>
                <a:lnTo>
                  <a:pt x="1085943" y="281479"/>
                </a:lnTo>
                <a:lnTo>
                  <a:pt x="1088167" y="281496"/>
                </a:lnTo>
                <a:lnTo>
                  <a:pt x="1090587" y="279468"/>
                </a:lnTo>
                <a:lnTo>
                  <a:pt x="1091759" y="279779"/>
                </a:lnTo>
                <a:lnTo>
                  <a:pt x="1093416" y="281218"/>
                </a:lnTo>
                <a:lnTo>
                  <a:pt x="1093746" y="280744"/>
                </a:lnTo>
                <a:lnTo>
                  <a:pt x="1094102" y="280237"/>
                </a:lnTo>
                <a:lnTo>
                  <a:pt x="1095319" y="279762"/>
                </a:lnTo>
                <a:lnTo>
                  <a:pt x="1095649" y="279632"/>
                </a:lnTo>
                <a:lnTo>
                  <a:pt x="1097605" y="280319"/>
                </a:lnTo>
                <a:lnTo>
                  <a:pt x="1098671" y="280695"/>
                </a:lnTo>
                <a:lnTo>
                  <a:pt x="1098829" y="280760"/>
                </a:lnTo>
                <a:lnTo>
                  <a:pt x="1099775" y="281381"/>
                </a:lnTo>
                <a:lnTo>
                  <a:pt x="1100945" y="283147"/>
                </a:lnTo>
                <a:lnTo>
                  <a:pt x="1101182" y="283507"/>
                </a:lnTo>
                <a:lnTo>
                  <a:pt x="1101485" y="283540"/>
                </a:lnTo>
                <a:lnTo>
                  <a:pt x="1102276" y="283671"/>
                </a:lnTo>
                <a:lnTo>
                  <a:pt x="1103524" y="284504"/>
                </a:lnTo>
                <a:lnTo>
                  <a:pt x="1104821" y="284455"/>
                </a:lnTo>
                <a:lnTo>
                  <a:pt x="1105867" y="283523"/>
                </a:lnTo>
                <a:lnTo>
                  <a:pt x="1106743" y="282738"/>
                </a:lnTo>
                <a:lnTo>
                  <a:pt x="1106954" y="282689"/>
                </a:lnTo>
                <a:lnTo>
                  <a:pt x="1109711" y="282199"/>
                </a:lnTo>
                <a:lnTo>
                  <a:pt x="1110527" y="282591"/>
                </a:lnTo>
                <a:lnTo>
                  <a:pt x="1111127" y="282886"/>
                </a:lnTo>
                <a:lnTo>
                  <a:pt x="1111719" y="282689"/>
                </a:lnTo>
                <a:lnTo>
                  <a:pt x="1112798" y="282330"/>
                </a:lnTo>
                <a:lnTo>
                  <a:pt x="1115109" y="285355"/>
                </a:lnTo>
                <a:lnTo>
                  <a:pt x="1115369" y="285698"/>
                </a:lnTo>
                <a:lnTo>
                  <a:pt x="1116234" y="285763"/>
                </a:lnTo>
                <a:lnTo>
                  <a:pt x="1116459" y="285453"/>
                </a:lnTo>
                <a:lnTo>
                  <a:pt x="1116548" y="285338"/>
                </a:lnTo>
                <a:lnTo>
                  <a:pt x="1116108" y="283850"/>
                </a:lnTo>
                <a:lnTo>
                  <a:pt x="1114914" y="279812"/>
                </a:lnTo>
                <a:lnTo>
                  <a:pt x="1115102" y="279125"/>
                </a:lnTo>
                <a:lnTo>
                  <a:pt x="1115352" y="278863"/>
                </a:lnTo>
                <a:lnTo>
                  <a:pt x="1116469" y="277702"/>
                </a:lnTo>
                <a:lnTo>
                  <a:pt x="1116917" y="277572"/>
                </a:lnTo>
                <a:lnTo>
                  <a:pt x="1117089" y="277522"/>
                </a:lnTo>
                <a:lnTo>
                  <a:pt x="1117852" y="277653"/>
                </a:lnTo>
                <a:lnTo>
                  <a:pt x="1119434" y="277915"/>
                </a:lnTo>
                <a:lnTo>
                  <a:pt x="1119649" y="277686"/>
                </a:lnTo>
                <a:lnTo>
                  <a:pt x="1120366" y="276917"/>
                </a:lnTo>
                <a:lnTo>
                  <a:pt x="1121446" y="276950"/>
                </a:lnTo>
                <a:lnTo>
                  <a:pt x="1122895" y="276999"/>
                </a:lnTo>
                <a:lnTo>
                  <a:pt x="1125663" y="278749"/>
                </a:lnTo>
                <a:lnTo>
                  <a:pt x="1128193" y="278961"/>
                </a:lnTo>
                <a:lnTo>
                  <a:pt x="1130168" y="281381"/>
                </a:lnTo>
                <a:lnTo>
                  <a:pt x="1130829" y="282199"/>
                </a:lnTo>
                <a:lnTo>
                  <a:pt x="1132744" y="282395"/>
                </a:lnTo>
                <a:lnTo>
                  <a:pt x="1135834" y="281790"/>
                </a:lnTo>
                <a:lnTo>
                  <a:pt x="1137816" y="280596"/>
                </a:lnTo>
                <a:lnTo>
                  <a:pt x="1138169" y="280367"/>
                </a:lnTo>
                <a:lnTo>
                  <a:pt x="1140416" y="279534"/>
                </a:lnTo>
                <a:lnTo>
                  <a:pt x="1140569" y="279403"/>
                </a:lnTo>
                <a:lnTo>
                  <a:pt x="1141845" y="278291"/>
                </a:lnTo>
                <a:lnTo>
                  <a:pt x="1142706" y="278618"/>
                </a:lnTo>
                <a:lnTo>
                  <a:pt x="1143450" y="278176"/>
                </a:lnTo>
                <a:lnTo>
                  <a:pt x="1143271" y="277375"/>
                </a:lnTo>
                <a:lnTo>
                  <a:pt x="1143645" y="276754"/>
                </a:lnTo>
                <a:lnTo>
                  <a:pt x="1146070" y="275413"/>
                </a:lnTo>
                <a:lnTo>
                  <a:pt x="1147299" y="274726"/>
                </a:lnTo>
                <a:lnTo>
                  <a:pt x="1147604" y="274677"/>
                </a:lnTo>
                <a:lnTo>
                  <a:pt x="1149505" y="274301"/>
                </a:lnTo>
                <a:lnTo>
                  <a:pt x="1149737" y="274252"/>
                </a:lnTo>
                <a:lnTo>
                  <a:pt x="1151377" y="274579"/>
                </a:lnTo>
                <a:lnTo>
                  <a:pt x="1151726" y="274612"/>
                </a:lnTo>
                <a:lnTo>
                  <a:pt x="1152090" y="274383"/>
                </a:lnTo>
                <a:lnTo>
                  <a:pt x="1153148" y="273745"/>
                </a:lnTo>
                <a:lnTo>
                  <a:pt x="1153338" y="273647"/>
                </a:lnTo>
                <a:lnTo>
                  <a:pt x="1155086" y="273353"/>
                </a:lnTo>
                <a:lnTo>
                  <a:pt x="1155379" y="273631"/>
                </a:lnTo>
                <a:lnTo>
                  <a:pt x="1155949" y="274154"/>
                </a:lnTo>
                <a:lnTo>
                  <a:pt x="1158791" y="273435"/>
                </a:lnTo>
                <a:lnTo>
                  <a:pt x="1161317" y="274628"/>
                </a:lnTo>
                <a:lnTo>
                  <a:pt x="1162182" y="274383"/>
                </a:lnTo>
                <a:lnTo>
                  <a:pt x="1161981" y="273794"/>
                </a:lnTo>
                <a:lnTo>
                  <a:pt x="1161517" y="272404"/>
                </a:lnTo>
                <a:lnTo>
                  <a:pt x="1162446" y="271472"/>
                </a:lnTo>
                <a:lnTo>
                  <a:pt x="1165529" y="272110"/>
                </a:lnTo>
                <a:lnTo>
                  <a:pt x="1167953" y="269265"/>
                </a:lnTo>
                <a:lnTo>
                  <a:pt x="1171295" y="268169"/>
                </a:lnTo>
                <a:lnTo>
                  <a:pt x="1172785" y="267008"/>
                </a:lnTo>
                <a:lnTo>
                  <a:pt x="1173349" y="265341"/>
                </a:lnTo>
                <a:lnTo>
                  <a:pt x="1174465" y="264229"/>
                </a:lnTo>
                <a:lnTo>
                  <a:pt x="1175675" y="264654"/>
                </a:lnTo>
                <a:lnTo>
                  <a:pt x="1176375" y="265602"/>
                </a:lnTo>
                <a:lnTo>
                  <a:pt x="1178164" y="265799"/>
                </a:lnTo>
                <a:lnTo>
                  <a:pt x="1179392" y="266861"/>
                </a:lnTo>
                <a:lnTo>
                  <a:pt x="1180749" y="266992"/>
                </a:lnTo>
                <a:lnTo>
                  <a:pt x="1183379" y="271472"/>
                </a:lnTo>
                <a:lnTo>
                  <a:pt x="1183241" y="273827"/>
                </a:lnTo>
                <a:lnTo>
                  <a:pt x="1186390" y="273533"/>
                </a:lnTo>
                <a:lnTo>
                  <a:pt x="1187465" y="273157"/>
                </a:lnTo>
                <a:lnTo>
                  <a:pt x="1188992" y="272617"/>
                </a:lnTo>
                <a:lnTo>
                  <a:pt x="1189491" y="272372"/>
                </a:lnTo>
                <a:lnTo>
                  <a:pt x="1191593" y="270900"/>
                </a:lnTo>
                <a:lnTo>
                  <a:pt x="1192346" y="270966"/>
                </a:lnTo>
                <a:lnTo>
                  <a:pt x="1194432" y="271162"/>
                </a:lnTo>
                <a:lnTo>
                  <a:pt x="1196648" y="272601"/>
                </a:lnTo>
                <a:lnTo>
                  <a:pt x="1197635" y="272486"/>
                </a:lnTo>
                <a:lnTo>
                  <a:pt x="1197908" y="271505"/>
                </a:lnTo>
                <a:lnTo>
                  <a:pt x="1198203" y="270442"/>
                </a:lnTo>
                <a:lnTo>
                  <a:pt x="1198776" y="269952"/>
                </a:lnTo>
                <a:lnTo>
                  <a:pt x="1199072" y="269707"/>
                </a:lnTo>
                <a:lnTo>
                  <a:pt x="1199460" y="269608"/>
                </a:lnTo>
                <a:lnTo>
                  <a:pt x="1200675" y="269330"/>
                </a:lnTo>
                <a:lnTo>
                  <a:pt x="1204629" y="268431"/>
                </a:lnTo>
                <a:lnTo>
                  <a:pt x="1204882" y="268366"/>
                </a:lnTo>
                <a:lnTo>
                  <a:pt x="1207183" y="268791"/>
                </a:lnTo>
                <a:lnTo>
                  <a:pt x="1211544" y="269592"/>
                </a:lnTo>
                <a:lnTo>
                  <a:pt x="1212556" y="269429"/>
                </a:lnTo>
                <a:lnTo>
                  <a:pt x="1212907" y="269363"/>
                </a:lnTo>
                <a:lnTo>
                  <a:pt x="1213455" y="269281"/>
                </a:lnTo>
                <a:lnTo>
                  <a:pt x="1214881" y="269052"/>
                </a:lnTo>
                <a:lnTo>
                  <a:pt x="1217410" y="269870"/>
                </a:lnTo>
                <a:lnTo>
                  <a:pt x="1218221" y="268137"/>
                </a:lnTo>
                <a:lnTo>
                  <a:pt x="1218476" y="266518"/>
                </a:lnTo>
                <a:lnTo>
                  <a:pt x="1218120" y="264359"/>
                </a:lnTo>
                <a:lnTo>
                  <a:pt x="1218218" y="263297"/>
                </a:lnTo>
                <a:lnTo>
                  <a:pt x="1218316" y="262250"/>
                </a:lnTo>
                <a:lnTo>
                  <a:pt x="1218050" y="260386"/>
                </a:lnTo>
                <a:lnTo>
                  <a:pt x="1217782" y="258522"/>
                </a:lnTo>
                <a:lnTo>
                  <a:pt x="1216462" y="256266"/>
                </a:lnTo>
                <a:lnTo>
                  <a:pt x="1216070" y="255595"/>
                </a:lnTo>
                <a:lnTo>
                  <a:pt x="1212987" y="252685"/>
                </a:lnTo>
                <a:lnTo>
                  <a:pt x="1212520" y="252243"/>
                </a:lnTo>
                <a:lnTo>
                  <a:pt x="1211310" y="251099"/>
                </a:lnTo>
                <a:lnTo>
                  <a:pt x="1211022" y="250837"/>
                </a:lnTo>
                <a:lnTo>
                  <a:pt x="1209917" y="250281"/>
                </a:lnTo>
                <a:lnTo>
                  <a:pt x="1208880" y="249791"/>
                </a:lnTo>
                <a:lnTo>
                  <a:pt x="1206489" y="246913"/>
                </a:lnTo>
                <a:lnTo>
                  <a:pt x="1205136" y="246112"/>
                </a:lnTo>
                <a:lnTo>
                  <a:pt x="1201244" y="246389"/>
                </a:lnTo>
                <a:lnTo>
                  <a:pt x="1199769" y="245327"/>
                </a:lnTo>
                <a:lnTo>
                  <a:pt x="1199305" y="244558"/>
                </a:lnTo>
                <a:lnTo>
                  <a:pt x="1198484" y="243217"/>
                </a:lnTo>
                <a:lnTo>
                  <a:pt x="1195905" y="240781"/>
                </a:lnTo>
                <a:lnTo>
                  <a:pt x="1195527" y="240585"/>
                </a:lnTo>
                <a:lnTo>
                  <a:pt x="1194367" y="239964"/>
                </a:lnTo>
                <a:lnTo>
                  <a:pt x="1193184" y="240160"/>
                </a:lnTo>
                <a:lnTo>
                  <a:pt x="1192946" y="240209"/>
                </a:lnTo>
                <a:lnTo>
                  <a:pt x="1192534" y="240094"/>
                </a:lnTo>
                <a:lnTo>
                  <a:pt x="1191775" y="239882"/>
                </a:lnTo>
                <a:lnTo>
                  <a:pt x="1191176" y="239244"/>
                </a:lnTo>
                <a:lnTo>
                  <a:pt x="1189381" y="237331"/>
                </a:lnTo>
                <a:lnTo>
                  <a:pt x="1188652" y="235271"/>
                </a:lnTo>
                <a:lnTo>
                  <a:pt x="1186354" y="234976"/>
                </a:lnTo>
                <a:lnTo>
                  <a:pt x="1184582" y="234764"/>
                </a:lnTo>
                <a:lnTo>
                  <a:pt x="1178991" y="236988"/>
                </a:lnTo>
                <a:lnTo>
                  <a:pt x="1178476" y="237233"/>
                </a:lnTo>
                <a:lnTo>
                  <a:pt x="1169639" y="241353"/>
                </a:lnTo>
                <a:lnTo>
                  <a:pt x="1166633" y="244607"/>
                </a:lnTo>
                <a:lnTo>
                  <a:pt x="1161934" y="251017"/>
                </a:lnTo>
                <a:lnTo>
                  <a:pt x="1156314" y="255383"/>
                </a:lnTo>
                <a:lnTo>
                  <a:pt x="1151696" y="258833"/>
                </a:lnTo>
                <a:lnTo>
                  <a:pt x="1147465" y="259536"/>
                </a:lnTo>
                <a:lnTo>
                  <a:pt x="1145551" y="259830"/>
                </a:lnTo>
                <a:lnTo>
                  <a:pt x="1143642" y="260959"/>
                </a:lnTo>
                <a:lnTo>
                  <a:pt x="1141733" y="262169"/>
                </a:lnTo>
                <a:lnTo>
                  <a:pt x="1140326" y="262773"/>
                </a:lnTo>
                <a:lnTo>
                  <a:pt x="1138615" y="260975"/>
                </a:lnTo>
                <a:lnTo>
                  <a:pt x="1139670" y="260043"/>
                </a:lnTo>
                <a:lnTo>
                  <a:pt x="1141231" y="257132"/>
                </a:lnTo>
                <a:lnTo>
                  <a:pt x="1131599" y="252194"/>
                </a:lnTo>
                <a:lnTo>
                  <a:pt x="1126234" y="246259"/>
                </a:lnTo>
                <a:lnTo>
                  <a:pt x="1125186" y="245932"/>
                </a:lnTo>
                <a:lnTo>
                  <a:pt x="1123588" y="244624"/>
                </a:lnTo>
                <a:lnTo>
                  <a:pt x="1121327" y="243446"/>
                </a:lnTo>
                <a:lnTo>
                  <a:pt x="1119834" y="242678"/>
                </a:lnTo>
                <a:lnTo>
                  <a:pt x="1116938" y="241664"/>
                </a:lnTo>
                <a:lnTo>
                  <a:pt x="1113374" y="239097"/>
                </a:lnTo>
                <a:lnTo>
                  <a:pt x="1112640" y="237985"/>
                </a:lnTo>
                <a:lnTo>
                  <a:pt x="1108052" y="236873"/>
                </a:lnTo>
                <a:lnTo>
                  <a:pt x="1106820" y="235712"/>
                </a:lnTo>
                <a:lnTo>
                  <a:pt x="1104176" y="231543"/>
                </a:lnTo>
                <a:lnTo>
                  <a:pt x="1104065" y="231363"/>
                </a:lnTo>
                <a:lnTo>
                  <a:pt x="1102391" y="227291"/>
                </a:lnTo>
                <a:lnTo>
                  <a:pt x="1101514" y="224315"/>
                </a:lnTo>
                <a:lnTo>
                  <a:pt x="1099413" y="221552"/>
                </a:lnTo>
                <a:lnTo>
                  <a:pt x="1097534" y="220604"/>
                </a:lnTo>
                <a:lnTo>
                  <a:pt x="1095224" y="220260"/>
                </a:lnTo>
                <a:lnTo>
                  <a:pt x="1092843" y="220195"/>
                </a:lnTo>
                <a:lnTo>
                  <a:pt x="1091401" y="220276"/>
                </a:lnTo>
                <a:lnTo>
                  <a:pt x="1090103" y="219721"/>
                </a:lnTo>
                <a:lnTo>
                  <a:pt x="1087421" y="214063"/>
                </a:lnTo>
                <a:lnTo>
                  <a:pt x="1084749" y="210793"/>
                </a:lnTo>
                <a:lnTo>
                  <a:pt x="1081193" y="208422"/>
                </a:lnTo>
                <a:lnTo>
                  <a:pt x="1073496" y="205773"/>
                </a:lnTo>
                <a:lnTo>
                  <a:pt x="1065509" y="204318"/>
                </a:lnTo>
                <a:lnTo>
                  <a:pt x="1056926" y="201669"/>
                </a:lnTo>
                <a:lnTo>
                  <a:pt x="1047511" y="200786"/>
                </a:lnTo>
                <a:lnTo>
                  <a:pt x="1043060" y="200721"/>
                </a:lnTo>
                <a:lnTo>
                  <a:pt x="1038842" y="199870"/>
                </a:lnTo>
                <a:lnTo>
                  <a:pt x="1032201" y="198562"/>
                </a:lnTo>
                <a:lnTo>
                  <a:pt x="1028680" y="196289"/>
                </a:lnTo>
                <a:lnTo>
                  <a:pt x="1026243" y="191498"/>
                </a:lnTo>
                <a:lnTo>
                  <a:pt x="1022798" y="188588"/>
                </a:lnTo>
                <a:lnTo>
                  <a:pt x="1017398" y="185072"/>
                </a:lnTo>
                <a:lnTo>
                  <a:pt x="1013725" y="183748"/>
                </a:lnTo>
                <a:lnTo>
                  <a:pt x="1010208" y="182652"/>
                </a:lnTo>
                <a:lnTo>
                  <a:pt x="1006612" y="181262"/>
                </a:lnTo>
                <a:lnTo>
                  <a:pt x="1004108" y="179775"/>
                </a:lnTo>
                <a:lnTo>
                  <a:pt x="1001759" y="177812"/>
                </a:lnTo>
                <a:lnTo>
                  <a:pt x="999643" y="175540"/>
                </a:lnTo>
                <a:lnTo>
                  <a:pt x="997683" y="173250"/>
                </a:lnTo>
                <a:lnTo>
                  <a:pt x="995412" y="171223"/>
                </a:lnTo>
                <a:lnTo>
                  <a:pt x="993379" y="170356"/>
                </a:lnTo>
                <a:lnTo>
                  <a:pt x="990645" y="169898"/>
                </a:lnTo>
                <a:lnTo>
                  <a:pt x="989003" y="169195"/>
                </a:lnTo>
                <a:lnTo>
                  <a:pt x="986889" y="167315"/>
                </a:lnTo>
                <a:lnTo>
                  <a:pt x="984772" y="164879"/>
                </a:lnTo>
                <a:lnTo>
                  <a:pt x="983123" y="162050"/>
                </a:lnTo>
                <a:lnTo>
                  <a:pt x="981786" y="159221"/>
                </a:lnTo>
                <a:lnTo>
                  <a:pt x="978964" y="156082"/>
                </a:lnTo>
                <a:lnTo>
                  <a:pt x="975518" y="153024"/>
                </a:lnTo>
                <a:lnTo>
                  <a:pt x="973011" y="150359"/>
                </a:lnTo>
                <a:lnTo>
                  <a:pt x="971522" y="148789"/>
                </a:lnTo>
                <a:lnTo>
                  <a:pt x="970576" y="146189"/>
                </a:lnTo>
                <a:lnTo>
                  <a:pt x="970326" y="141774"/>
                </a:lnTo>
                <a:lnTo>
                  <a:pt x="971332" y="139093"/>
                </a:lnTo>
                <a:lnTo>
                  <a:pt x="972396" y="136574"/>
                </a:lnTo>
                <a:lnTo>
                  <a:pt x="973265" y="135430"/>
                </a:lnTo>
                <a:lnTo>
                  <a:pt x="973771" y="134138"/>
                </a:lnTo>
                <a:lnTo>
                  <a:pt x="973551" y="132258"/>
                </a:lnTo>
                <a:lnTo>
                  <a:pt x="973259" y="130819"/>
                </a:lnTo>
                <a:lnTo>
                  <a:pt x="972749" y="129004"/>
                </a:lnTo>
                <a:lnTo>
                  <a:pt x="971297" y="127124"/>
                </a:lnTo>
                <a:lnTo>
                  <a:pt x="970134" y="125096"/>
                </a:lnTo>
                <a:lnTo>
                  <a:pt x="968972" y="123428"/>
                </a:lnTo>
                <a:lnTo>
                  <a:pt x="968027" y="121613"/>
                </a:lnTo>
                <a:lnTo>
                  <a:pt x="965483" y="116332"/>
                </a:lnTo>
                <a:lnTo>
                  <a:pt x="963811" y="113012"/>
                </a:lnTo>
                <a:lnTo>
                  <a:pt x="962358" y="110265"/>
                </a:lnTo>
                <a:lnTo>
                  <a:pt x="961341" y="108597"/>
                </a:lnTo>
                <a:lnTo>
                  <a:pt x="959087" y="104101"/>
                </a:lnTo>
                <a:lnTo>
                  <a:pt x="957924" y="101714"/>
                </a:lnTo>
                <a:lnTo>
                  <a:pt x="956034" y="97233"/>
                </a:lnTo>
                <a:lnTo>
                  <a:pt x="955161" y="95206"/>
                </a:lnTo>
                <a:lnTo>
                  <a:pt x="955086" y="93260"/>
                </a:lnTo>
                <a:lnTo>
                  <a:pt x="955690" y="88273"/>
                </a:lnTo>
                <a:lnTo>
                  <a:pt x="955548" y="82812"/>
                </a:lnTo>
                <a:lnTo>
                  <a:pt x="955544" y="82632"/>
                </a:lnTo>
                <a:lnTo>
                  <a:pt x="954937" y="81209"/>
                </a:lnTo>
                <a:lnTo>
                  <a:pt x="953894" y="80261"/>
                </a:lnTo>
                <a:lnTo>
                  <a:pt x="953536" y="78593"/>
                </a:lnTo>
                <a:lnTo>
                  <a:pt x="951763" y="76157"/>
                </a:lnTo>
                <a:lnTo>
                  <a:pt x="951338" y="75879"/>
                </a:lnTo>
                <a:lnTo>
                  <a:pt x="951088" y="75715"/>
                </a:lnTo>
                <a:lnTo>
                  <a:pt x="948993" y="75388"/>
                </a:lnTo>
                <a:lnTo>
                  <a:pt x="947556" y="74015"/>
                </a:lnTo>
                <a:lnTo>
                  <a:pt x="945867" y="72396"/>
                </a:lnTo>
                <a:lnTo>
                  <a:pt x="945146" y="70597"/>
                </a:lnTo>
                <a:lnTo>
                  <a:pt x="944472" y="68913"/>
                </a:lnTo>
                <a:lnTo>
                  <a:pt x="943934" y="66493"/>
                </a:lnTo>
                <a:lnTo>
                  <a:pt x="944491" y="64482"/>
                </a:lnTo>
                <a:lnTo>
                  <a:pt x="944947" y="62830"/>
                </a:lnTo>
                <a:lnTo>
                  <a:pt x="943479" y="60361"/>
                </a:lnTo>
                <a:lnTo>
                  <a:pt x="942507" y="58726"/>
                </a:lnTo>
                <a:lnTo>
                  <a:pt x="942481" y="53641"/>
                </a:lnTo>
                <a:lnTo>
                  <a:pt x="936445" y="43487"/>
                </a:lnTo>
                <a:lnTo>
                  <a:pt x="936239" y="43552"/>
                </a:lnTo>
                <a:lnTo>
                  <a:pt x="934900" y="43912"/>
                </a:lnTo>
                <a:lnTo>
                  <a:pt x="933595" y="45204"/>
                </a:lnTo>
                <a:lnTo>
                  <a:pt x="933240" y="46479"/>
                </a:lnTo>
                <a:lnTo>
                  <a:pt x="933027" y="47248"/>
                </a:lnTo>
                <a:lnTo>
                  <a:pt x="932104" y="47902"/>
                </a:lnTo>
                <a:lnTo>
                  <a:pt x="931538" y="48294"/>
                </a:lnTo>
                <a:lnTo>
                  <a:pt x="929928" y="49210"/>
                </a:lnTo>
                <a:lnTo>
                  <a:pt x="927583" y="49439"/>
                </a:lnTo>
                <a:lnTo>
                  <a:pt x="922335" y="50142"/>
                </a:lnTo>
                <a:lnTo>
                  <a:pt x="917516" y="51237"/>
                </a:lnTo>
                <a:lnTo>
                  <a:pt x="916327" y="51646"/>
                </a:lnTo>
                <a:lnTo>
                  <a:pt x="913620" y="52562"/>
                </a:lnTo>
                <a:lnTo>
                  <a:pt x="905700" y="55979"/>
                </a:lnTo>
                <a:lnTo>
                  <a:pt x="903652" y="57778"/>
                </a:lnTo>
                <a:lnTo>
                  <a:pt x="901827" y="57843"/>
                </a:lnTo>
                <a:lnTo>
                  <a:pt x="900937" y="57876"/>
                </a:lnTo>
                <a:lnTo>
                  <a:pt x="897494" y="56355"/>
                </a:lnTo>
                <a:lnTo>
                  <a:pt x="895381" y="54818"/>
                </a:lnTo>
                <a:lnTo>
                  <a:pt x="890989" y="51597"/>
                </a:lnTo>
                <a:lnTo>
                  <a:pt x="890575" y="51646"/>
                </a:lnTo>
                <a:lnTo>
                  <a:pt x="889260" y="51777"/>
                </a:lnTo>
                <a:lnTo>
                  <a:pt x="887162" y="51891"/>
                </a:lnTo>
                <a:lnTo>
                  <a:pt x="881701" y="48000"/>
                </a:lnTo>
                <a:lnTo>
                  <a:pt x="880877" y="47967"/>
                </a:lnTo>
                <a:lnTo>
                  <a:pt x="879604" y="47918"/>
                </a:lnTo>
                <a:lnTo>
                  <a:pt x="877913" y="47313"/>
                </a:lnTo>
                <a:lnTo>
                  <a:pt x="877143" y="47035"/>
                </a:lnTo>
                <a:lnTo>
                  <a:pt x="875293" y="46904"/>
                </a:lnTo>
                <a:lnTo>
                  <a:pt x="873326" y="46021"/>
                </a:lnTo>
                <a:lnTo>
                  <a:pt x="870653" y="45809"/>
                </a:lnTo>
                <a:lnTo>
                  <a:pt x="869627" y="45743"/>
                </a:lnTo>
                <a:lnTo>
                  <a:pt x="867602" y="44239"/>
                </a:lnTo>
                <a:lnTo>
                  <a:pt x="865755" y="43797"/>
                </a:lnTo>
                <a:lnTo>
                  <a:pt x="865019" y="43225"/>
                </a:lnTo>
                <a:lnTo>
                  <a:pt x="862552" y="43274"/>
                </a:lnTo>
                <a:lnTo>
                  <a:pt x="860469" y="41328"/>
                </a:lnTo>
                <a:lnTo>
                  <a:pt x="857083" y="40380"/>
                </a:lnTo>
                <a:lnTo>
                  <a:pt x="855427" y="39121"/>
                </a:lnTo>
                <a:lnTo>
                  <a:pt x="849704" y="38827"/>
                </a:lnTo>
                <a:lnTo>
                  <a:pt x="848459" y="38761"/>
                </a:lnTo>
                <a:lnTo>
                  <a:pt x="846806" y="37142"/>
                </a:lnTo>
                <a:lnTo>
                  <a:pt x="845699" y="36750"/>
                </a:lnTo>
                <a:lnTo>
                  <a:pt x="844426" y="35327"/>
                </a:lnTo>
                <a:lnTo>
                  <a:pt x="841453" y="35426"/>
                </a:lnTo>
                <a:lnTo>
                  <a:pt x="836773" y="34265"/>
                </a:lnTo>
                <a:lnTo>
                  <a:pt x="834614" y="34265"/>
                </a:lnTo>
                <a:lnTo>
                  <a:pt x="833528" y="33594"/>
                </a:lnTo>
                <a:lnTo>
                  <a:pt x="832423" y="32908"/>
                </a:lnTo>
                <a:lnTo>
                  <a:pt x="828841" y="30994"/>
                </a:lnTo>
                <a:lnTo>
                  <a:pt x="825940" y="31272"/>
                </a:lnTo>
                <a:lnTo>
                  <a:pt x="823972" y="30586"/>
                </a:lnTo>
                <a:lnTo>
                  <a:pt x="822382" y="28705"/>
                </a:lnTo>
                <a:lnTo>
                  <a:pt x="821583" y="28329"/>
                </a:lnTo>
                <a:lnTo>
                  <a:pt x="819861" y="28444"/>
                </a:lnTo>
                <a:lnTo>
                  <a:pt x="819115" y="28493"/>
                </a:lnTo>
                <a:lnTo>
                  <a:pt x="818255" y="28051"/>
                </a:lnTo>
                <a:lnTo>
                  <a:pt x="817787" y="27953"/>
                </a:lnTo>
                <a:lnTo>
                  <a:pt x="817146" y="27806"/>
                </a:lnTo>
                <a:lnTo>
                  <a:pt x="816165" y="27005"/>
                </a:lnTo>
                <a:lnTo>
                  <a:pt x="815675" y="26612"/>
                </a:lnTo>
                <a:lnTo>
                  <a:pt x="813457" y="26220"/>
                </a:lnTo>
                <a:lnTo>
                  <a:pt x="808725" y="24012"/>
                </a:lnTo>
                <a:lnTo>
                  <a:pt x="806018" y="23195"/>
                </a:lnTo>
                <a:lnTo>
                  <a:pt x="804290" y="23244"/>
                </a:lnTo>
                <a:lnTo>
                  <a:pt x="802681" y="23914"/>
                </a:lnTo>
                <a:lnTo>
                  <a:pt x="800648" y="23636"/>
                </a:lnTo>
                <a:lnTo>
                  <a:pt x="800096" y="23211"/>
                </a:lnTo>
                <a:lnTo>
                  <a:pt x="797210" y="24405"/>
                </a:lnTo>
                <a:lnTo>
                  <a:pt x="796446" y="24732"/>
                </a:lnTo>
                <a:lnTo>
                  <a:pt x="796072" y="24683"/>
                </a:lnTo>
                <a:lnTo>
                  <a:pt x="795830" y="24667"/>
                </a:lnTo>
                <a:lnTo>
                  <a:pt x="793259" y="22099"/>
                </a:lnTo>
                <a:lnTo>
                  <a:pt x="791780" y="21903"/>
                </a:lnTo>
                <a:lnTo>
                  <a:pt x="791475" y="21674"/>
                </a:lnTo>
                <a:lnTo>
                  <a:pt x="791044" y="21331"/>
                </a:lnTo>
                <a:lnTo>
                  <a:pt x="789002" y="22197"/>
                </a:lnTo>
                <a:lnTo>
                  <a:pt x="787585" y="22410"/>
                </a:lnTo>
                <a:lnTo>
                  <a:pt x="783012" y="23129"/>
                </a:lnTo>
                <a:lnTo>
                  <a:pt x="781102" y="22868"/>
                </a:lnTo>
                <a:lnTo>
                  <a:pt x="778705" y="21919"/>
                </a:lnTo>
                <a:lnTo>
                  <a:pt x="776786" y="22721"/>
                </a:lnTo>
                <a:lnTo>
                  <a:pt x="775553" y="22704"/>
                </a:lnTo>
                <a:lnTo>
                  <a:pt x="771186" y="21184"/>
                </a:lnTo>
                <a:lnTo>
                  <a:pt x="767192" y="22933"/>
                </a:lnTo>
                <a:lnTo>
                  <a:pt x="766730" y="23129"/>
                </a:lnTo>
                <a:lnTo>
                  <a:pt x="763952" y="23358"/>
                </a:lnTo>
                <a:lnTo>
                  <a:pt x="762651" y="24225"/>
                </a:lnTo>
                <a:lnTo>
                  <a:pt x="761293" y="24339"/>
                </a:lnTo>
                <a:lnTo>
                  <a:pt x="760026" y="24258"/>
                </a:lnTo>
                <a:lnTo>
                  <a:pt x="758827" y="24192"/>
                </a:lnTo>
                <a:lnTo>
                  <a:pt x="757270" y="25370"/>
                </a:lnTo>
                <a:lnTo>
                  <a:pt x="756469" y="25975"/>
                </a:lnTo>
                <a:lnTo>
                  <a:pt x="754248" y="26138"/>
                </a:lnTo>
                <a:lnTo>
                  <a:pt x="752166" y="27299"/>
                </a:lnTo>
                <a:lnTo>
                  <a:pt x="750964" y="27969"/>
                </a:lnTo>
                <a:lnTo>
                  <a:pt x="750032" y="28901"/>
                </a:lnTo>
                <a:lnTo>
                  <a:pt x="749546" y="29000"/>
                </a:lnTo>
                <a:lnTo>
                  <a:pt x="748858" y="29130"/>
                </a:lnTo>
                <a:lnTo>
                  <a:pt x="748198" y="29555"/>
                </a:lnTo>
                <a:lnTo>
                  <a:pt x="747885" y="29752"/>
                </a:lnTo>
                <a:lnTo>
                  <a:pt x="747308" y="30111"/>
                </a:lnTo>
                <a:lnTo>
                  <a:pt x="747144" y="29964"/>
                </a:lnTo>
                <a:lnTo>
                  <a:pt x="746452" y="29310"/>
                </a:lnTo>
                <a:lnTo>
                  <a:pt x="744561" y="29588"/>
                </a:lnTo>
                <a:lnTo>
                  <a:pt x="742886" y="29833"/>
                </a:lnTo>
                <a:lnTo>
                  <a:pt x="737683" y="30602"/>
                </a:lnTo>
                <a:lnTo>
                  <a:pt x="736814" y="31272"/>
                </a:lnTo>
                <a:lnTo>
                  <a:pt x="735775" y="31076"/>
                </a:lnTo>
                <a:lnTo>
                  <a:pt x="735398" y="31011"/>
                </a:lnTo>
                <a:lnTo>
                  <a:pt x="730973" y="29000"/>
                </a:lnTo>
                <a:lnTo>
                  <a:pt x="730817" y="29016"/>
                </a:lnTo>
                <a:lnTo>
                  <a:pt x="730436" y="29049"/>
                </a:lnTo>
                <a:lnTo>
                  <a:pt x="727728" y="29294"/>
                </a:lnTo>
                <a:lnTo>
                  <a:pt x="725911" y="29457"/>
                </a:lnTo>
                <a:lnTo>
                  <a:pt x="724128" y="28820"/>
                </a:lnTo>
                <a:lnTo>
                  <a:pt x="721905" y="29114"/>
                </a:lnTo>
                <a:lnTo>
                  <a:pt x="720684" y="27479"/>
                </a:lnTo>
                <a:lnTo>
                  <a:pt x="720008" y="27234"/>
                </a:lnTo>
                <a:lnTo>
                  <a:pt x="717903" y="28215"/>
                </a:lnTo>
                <a:lnTo>
                  <a:pt x="717105" y="27708"/>
                </a:lnTo>
                <a:lnTo>
                  <a:pt x="714699" y="27871"/>
                </a:lnTo>
                <a:lnTo>
                  <a:pt x="711973" y="29278"/>
                </a:lnTo>
                <a:lnTo>
                  <a:pt x="710258" y="27839"/>
                </a:lnTo>
                <a:lnTo>
                  <a:pt x="708462" y="28689"/>
                </a:lnTo>
                <a:lnTo>
                  <a:pt x="706675" y="28493"/>
                </a:lnTo>
                <a:lnTo>
                  <a:pt x="705450" y="27430"/>
                </a:lnTo>
                <a:lnTo>
                  <a:pt x="704849" y="25500"/>
                </a:lnTo>
                <a:lnTo>
                  <a:pt x="703357" y="26972"/>
                </a:lnTo>
                <a:lnTo>
                  <a:pt x="701940" y="26841"/>
                </a:lnTo>
                <a:lnTo>
                  <a:pt x="701840" y="26482"/>
                </a:lnTo>
                <a:lnTo>
                  <a:pt x="701639" y="25778"/>
                </a:lnTo>
                <a:lnTo>
                  <a:pt x="701361" y="25811"/>
                </a:lnTo>
                <a:lnTo>
                  <a:pt x="701083" y="25844"/>
                </a:lnTo>
                <a:lnTo>
                  <a:pt x="700457" y="27070"/>
                </a:lnTo>
                <a:lnTo>
                  <a:pt x="699779" y="27201"/>
                </a:lnTo>
                <a:lnTo>
                  <a:pt x="699357" y="26939"/>
                </a:lnTo>
                <a:lnTo>
                  <a:pt x="698858" y="26629"/>
                </a:lnTo>
                <a:lnTo>
                  <a:pt x="698039" y="26743"/>
                </a:lnTo>
                <a:lnTo>
                  <a:pt x="697499" y="26808"/>
                </a:lnTo>
                <a:lnTo>
                  <a:pt x="695470" y="25926"/>
                </a:lnTo>
                <a:lnTo>
                  <a:pt x="694476" y="26907"/>
                </a:lnTo>
                <a:lnTo>
                  <a:pt x="692872" y="27070"/>
                </a:lnTo>
                <a:lnTo>
                  <a:pt x="692003" y="27626"/>
                </a:lnTo>
                <a:lnTo>
                  <a:pt x="691860" y="27969"/>
                </a:lnTo>
                <a:lnTo>
                  <a:pt x="691374" y="29114"/>
                </a:lnTo>
                <a:lnTo>
                  <a:pt x="691155" y="29605"/>
                </a:lnTo>
                <a:lnTo>
                  <a:pt x="690934" y="30095"/>
                </a:lnTo>
                <a:lnTo>
                  <a:pt x="690499" y="30471"/>
                </a:lnTo>
                <a:lnTo>
                  <a:pt x="689822" y="30275"/>
                </a:lnTo>
                <a:lnTo>
                  <a:pt x="689155" y="28967"/>
                </a:lnTo>
                <a:lnTo>
                  <a:pt x="687715" y="29915"/>
                </a:lnTo>
                <a:lnTo>
                  <a:pt x="685824" y="28885"/>
                </a:lnTo>
                <a:lnTo>
                  <a:pt x="682235" y="30471"/>
                </a:lnTo>
                <a:lnTo>
                  <a:pt x="679716" y="29261"/>
                </a:lnTo>
                <a:lnTo>
                  <a:pt x="678556" y="29523"/>
                </a:lnTo>
                <a:lnTo>
                  <a:pt x="677245" y="29801"/>
                </a:lnTo>
                <a:lnTo>
                  <a:pt x="675741" y="31076"/>
                </a:lnTo>
                <a:lnTo>
                  <a:pt x="673891" y="32630"/>
                </a:lnTo>
                <a:lnTo>
                  <a:pt x="673513" y="32597"/>
                </a:lnTo>
                <a:lnTo>
                  <a:pt x="670623" y="32417"/>
                </a:lnTo>
                <a:lnTo>
                  <a:pt x="668691" y="34886"/>
                </a:lnTo>
                <a:lnTo>
                  <a:pt x="667580" y="35115"/>
                </a:lnTo>
                <a:lnTo>
                  <a:pt x="667357" y="35491"/>
                </a:lnTo>
                <a:lnTo>
                  <a:pt x="666765" y="36472"/>
                </a:lnTo>
                <a:lnTo>
                  <a:pt x="665902" y="36538"/>
                </a:lnTo>
                <a:lnTo>
                  <a:pt x="665617" y="35998"/>
                </a:lnTo>
                <a:lnTo>
                  <a:pt x="665173" y="35164"/>
                </a:lnTo>
                <a:lnTo>
                  <a:pt x="664126" y="34837"/>
                </a:lnTo>
                <a:lnTo>
                  <a:pt x="662890" y="35213"/>
                </a:lnTo>
                <a:lnTo>
                  <a:pt x="662144" y="35818"/>
                </a:lnTo>
                <a:lnTo>
                  <a:pt x="661206" y="37371"/>
                </a:lnTo>
                <a:lnTo>
                  <a:pt x="660269" y="38908"/>
                </a:lnTo>
                <a:lnTo>
                  <a:pt x="659082" y="40822"/>
                </a:lnTo>
                <a:lnTo>
                  <a:pt x="657414" y="41050"/>
                </a:lnTo>
                <a:lnTo>
                  <a:pt x="656974" y="42097"/>
                </a:lnTo>
                <a:lnTo>
                  <a:pt x="655233" y="43765"/>
                </a:lnTo>
                <a:lnTo>
                  <a:pt x="654852" y="43781"/>
                </a:lnTo>
                <a:lnTo>
                  <a:pt x="654242" y="43863"/>
                </a:lnTo>
                <a:lnTo>
                  <a:pt x="654176" y="44746"/>
                </a:lnTo>
                <a:lnTo>
                  <a:pt x="653338" y="46446"/>
                </a:lnTo>
                <a:lnTo>
                  <a:pt x="652922" y="47280"/>
                </a:lnTo>
                <a:lnTo>
                  <a:pt x="652991" y="48817"/>
                </a:lnTo>
                <a:lnTo>
                  <a:pt x="653011" y="49226"/>
                </a:lnTo>
                <a:lnTo>
                  <a:pt x="653025" y="49569"/>
                </a:lnTo>
                <a:lnTo>
                  <a:pt x="649374" y="51711"/>
                </a:lnTo>
                <a:lnTo>
                  <a:pt x="648625" y="52137"/>
                </a:lnTo>
                <a:lnTo>
                  <a:pt x="647517" y="52038"/>
                </a:lnTo>
                <a:lnTo>
                  <a:pt x="647235" y="52022"/>
                </a:lnTo>
                <a:lnTo>
                  <a:pt x="646406" y="51940"/>
                </a:lnTo>
                <a:lnTo>
                  <a:pt x="646150" y="52104"/>
                </a:lnTo>
                <a:lnTo>
                  <a:pt x="645911" y="52251"/>
                </a:lnTo>
                <a:lnTo>
                  <a:pt x="645865" y="52464"/>
                </a:lnTo>
                <a:lnTo>
                  <a:pt x="645734" y="53101"/>
                </a:lnTo>
                <a:lnTo>
                  <a:pt x="645461" y="54409"/>
                </a:lnTo>
                <a:lnTo>
                  <a:pt x="645126" y="54589"/>
                </a:lnTo>
                <a:lnTo>
                  <a:pt x="644098" y="55145"/>
                </a:lnTo>
                <a:lnTo>
                  <a:pt x="642958" y="54736"/>
                </a:lnTo>
                <a:lnTo>
                  <a:pt x="642006" y="54377"/>
                </a:lnTo>
                <a:lnTo>
                  <a:pt x="638412" y="55341"/>
                </a:lnTo>
                <a:lnTo>
                  <a:pt x="637465" y="55587"/>
                </a:lnTo>
                <a:lnTo>
                  <a:pt x="636999" y="55701"/>
                </a:lnTo>
                <a:lnTo>
                  <a:pt x="636635" y="55848"/>
                </a:lnTo>
                <a:lnTo>
                  <a:pt x="635266" y="56372"/>
                </a:lnTo>
                <a:lnTo>
                  <a:pt x="634396" y="57173"/>
                </a:lnTo>
                <a:lnTo>
                  <a:pt x="633229" y="58448"/>
                </a:lnTo>
                <a:lnTo>
                  <a:pt x="632653" y="59086"/>
                </a:lnTo>
                <a:lnTo>
                  <a:pt x="631651" y="60868"/>
                </a:lnTo>
                <a:lnTo>
                  <a:pt x="631000" y="61048"/>
                </a:lnTo>
                <a:lnTo>
                  <a:pt x="630724" y="61113"/>
                </a:lnTo>
                <a:lnTo>
                  <a:pt x="629681" y="60476"/>
                </a:lnTo>
                <a:lnTo>
                  <a:pt x="629406" y="60574"/>
                </a:lnTo>
                <a:lnTo>
                  <a:pt x="626711" y="61506"/>
                </a:lnTo>
                <a:lnTo>
                  <a:pt x="626412" y="61800"/>
                </a:lnTo>
                <a:lnTo>
                  <a:pt x="626213" y="62013"/>
                </a:lnTo>
                <a:lnTo>
                  <a:pt x="625760" y="64613"/>
                </a:lnTo>
                <a:lnTo>
                  <a:pt x="624769" y="65087"/>
                </a:lnTo>
                <a:lnTo>
                  <a:pt x="624281" y="64351"/>
                </a:lnTo>
                <a:lnTo>
                  <a:pt x="622367" y="64580"/>
                </a:lnTo>
                <a:lnTo>
                  <a:pt x="622048" y="64940"/>
                </a:lnTo>
                <a:lnTo>
                  <a:pt x="620684" y="66493"/>
                </a:lnTo>
                <a:lnTo>
                  <a:pt x="619265" y="66591"/>
                </a:lnTo>
                <a:lnTo>
                  <a:pt x="619188" y="68390"/>
                </a:lnTo>
                <a:lnTo>
                  <a:pt x="618882" y="68292"/>
                </a:lnTo>
                <a:lnTo>
                  <a:pt x="618204" y="68079"/>
                </a:lnTo>
                <a:lnTo>
                  <a:pt x="617458" y="68815"/>
                </a:lnTo>
                <a:lnTo>
                  <a:pt x="616171" y="67752"/>
                </a:lnTo>
                <a:lnTo>
                  <a:pt x="615247" y="67687"/>
                </a:lnTo>
                <a:lnTo>
                  <a:pt x="613987" y="70712"/>
                </a:lnTo>
                <a:lnTo>
                  <a:pt x="612641" y="72003"/>
                </a:lnTo>
                <a:lnTo>
                  <a:pt x="611251" y="73361"/>
                </a:lnTo>
                <a:lnTo>
                  <a:pt x="609833" y="73213"/>
                </a:lnTo>
                <a:lnTo>
                  <a:pt x="609709" y="74914"/>
                </a:lnTo>
                <a:lnTo>
                  <a:pt x="609693" y="75143"/>
                </a:lnTo>
                <a:lnTo>
                  <a:pt x="609690" y="75470"/>
                </a:lnTo>
                <a:lnTo>
                  <a:pt x="609690" y="75633"/>
                </a:lnTo>
                <a:lnTo>
                  <a:pt x="608772" y="76533"/>
                </a:lnTo>
                <a:lnTo>
                  <a:pt x="608321" y="76991"/>
                </a:lnTo>
                <a:lnTo>
                  <a:pt x="607140" y="77906"/>
                </a:lnTo>
                <a:lnTo>
                  <a:pt x="604356" y="78936"/>
                </a:lnTo>
                <a:lnTo>
                  <a:pt x="603288" y="81226"/>
                </a:lnTo>
                <a:lnTo>
                  <a:pt x="603017" y="81258"/>
                </a:lnTo>
                <a:lnTo>
                  <a:pt x="602361" y="81340"/>
                </a:lnTo>
                <a:lnTo>
                  <a:pt x="602245" y="81160"/>
                </a:lnTo>
                <a:lnTo>
                  <a:pt x="601995" y="80784"/>
                </a:lnTo>
                <a:lnTo>
                  <a:pt x="602124" y="80163"/>
                </a:lnTo>
                <a:lnTo>
                  <a:pt x="601635" y="79656"/>
                </a:lnTo>
                <a:lnTo>
                  <a:pt x="601445" y="79868"/>
                </a:lnTo>
                <a:lnTo>
                  <a:pt x="600639" y="80768"/>
                </a:lnTo>
                <a:lnTo>
                  <a:pt x="599951" y="80800"/>
                </a:lnTo>
                <a:lnTo>
                  <a:pt x="599343" y="80817"/>
                </a:lnTo>
                <a:lnTo>
                  <a:pt x="595693" y="81961"/>
                </a:lnTo>
                <a:lnTo>
                  <a:pt x="593435" y="83907"/>
                </a:lnTo>
                <a:lnTo>
                  <a:pt x="592833" y="84430"/>
                </a:lnTo>
                <a:lnTo>
                  <a:pt x="592827" y="85297"/>
                </a:lnTo>
                <a:lnTo>
                  <a:pt x="592820" y="86164"/>
                </a:lnTo>
                <a:lnTo>
                  <a:pt x="592429" y="86932"/>
                </a:lnTo>
                <a:lnTo>
                  <a:pt x="591940" y="87897"/>
                </a:lnTo>
                <a:lnTo>
                  <a:pt x="591196" y="88436"/>
                </a:lnTo>
                <a:lnTo>
                  <a:pt x="590475" y="88584"/>
                </a:lnTo>
                <a:lnTo>
                  <a:pt x="589033" y="88861"/>
                </a:lnTo>
                <a:lnTo>
                  <a:pt x="587869" y="88714"/>
                </a:lnTo>
                <a:lnTo>
                  <a:pt x="587431" y="88649"/>
                </a:lnTo>
                <a:lnTo>
                  <a:pt x="586471" y="89254"/>
                </a:lnTo>
                <a:lnTo>
                  <a:pt x="585941" y="89581"/>
                </a:lnTo>
                <a:lnTo>
                  <a:pt x="584803" y="92917"/>
                </a:lnTo>
                <a:lnTo>
                  <a:pt x="581776" y="93260"/>
                </a:lnTo>
                <a:lnTo>
                  <a:pt x="581404" y="91020"/>
                </a:lnTo>
                <a:lnTo>
                  <a:pt x="581019" y="89352"/>
                </a:lnTo>
                <a:lnTo>
                  <a:pt x="580678" y="87259"/>
                </a:lnTo>
                <a:lnTo>
                  <a:pt x="580578" y="84856"/>
                </a:lnTo>
                <a:lnTo>
                  <a:pt x="580426" y="82419"/>
                </a:lnTo>
                <a:lnTo>
                  <a:pt x="580427" y="80114"/>
                </a:lnTo>
                <a:lnTo>
                  <a:pt x="580476" y="77710"/>
                </a:lnTo>
                <a:lnTo>
                  <a:pt x="580275" y="75225"/>
                </a:lnTo>
                <a:lnTo>
                  <a:pt x="579181" y="72886"/>
                </a:lnTo>
                <a:lnTo>
                  <a:pt x="577978" y="70090"/>
                </a:lnTo>
                <a:lnTo>
                  <a:pt x="577550" y="68602"/>
                </a:lnTo>
                <a:lnTo>
                  <a:pt x="577448" y="66101"/>
                </a:lnTo>
                <a:lnTo>
                  <a:pt x="577507" y="59478"/>
                </a:lnTo>
                <a:lnTo>
                  <a:pt x="576757" y="49831"/>
                </a:lnTo>
                <a:lnTo>
                  <a:pt x="576588" y="44223"/>
                </a:lnTo>
                <a:lnTo>
                  <a:pt x="575898" y="35049"/>
                </a:lnTo>
                <a:lnTo>
                  <a:pt x="575746" y="30144"/>
                </a:lnTo>
                <a:lnTo>
                  <a:pt x="575514" y="28574"/>
                </a:lnTo>
                <a:lnTo>
                  <a:pt x="574912" y="28362"/>
                </a:lnTo>
                <a:lnTo>
                  <a:pt x="573148" y="29555"/>
                </a:lnTo>
                <a:lnTo>
                  <a:pt x="571333" y="30749"/>
                </a:lnTo>
                <a:lnTo>
                  <a:pt x="567476" y="34526"/>
                </a:lnTo>
                <a:lnTo>
                  <a:pt x="564603" y="36914"/>
                </a:lnTo>
                <a:lnTo>
                  <a:pt x="561431" y="39759"/>
                </a:lnTo>
                <a:lnTo>
                  <a:pt x="556398" y="43928"/>
                </a:lnTo>
                <a:lnTo>
                  <a:pt x="549896" y="49226"/>
                </a:lnTo>
                <a:lnTo>
                  <a:pt x="548194" y="51025"/>
                </a:lnTo>
                <a:lnTo>
                  <a:pt x="547640" y="53020"/>
                </a:lnTo>
                <a:lnTo>
                  <a:pt x="547538" y="55325"/>
                </a:lnTo>
                <a:lnTo>
                  <a:pt x="547457" y="58481"/>
                </a:lnTo>
                <a:lnTo>
                  <a:pt x="547318" y="61342"/>
                </a:lnTo>
                <a:lnTo>
                  <a:pt x="546816" y="63484"/>
                </a:lnTo>
                <a:lnTo>
                  <a:pt x="546541" y="64564"/>
                </a:lnTo>
                <a:lnTo>
                  <a:pt x="545670" y="65692"/>
                </a:lnTo>
                <a:lnTo>
                  <a:pt x="544793" y="66624"/>
                </a:lnTo>
                <a:lnTo>
                  <a:pt x="542012" y="69093"/>
                </a:lnTo>
                <a:lnTo>
                  <a:pt x="541848" y="69256"/>
                </a:lnTo>
                <a:lnTo>
                  <a:pt x="539575" y="71464"/>
                </a:lnTo>
                <a:lnTo>
                  <a:pt x="536649" y="74080"/>
                </a:lnTo>
                <a:lnTo>
                  <a:pt x="532742" y="77481"/>
                </a:lnTo>
                <a:lnTo>
                  <a:pt x="531182" y="78969"/>
                </a:lnTo>
                <a:lnTo>
                  <a:pt x="530394" y="79280"/>
                </a:lnTo>
                <a:lnTo>
                  <a:pt x="529006" y="79492"/>
                </a:lnTo>
                <a:lnTo>
                  <a:pt x="526861" y="79116"/>
                </a:lnTo>
                <a:lnTo>
                  <a:pt x="525402" y="78299"/>
                </a:lnTo>
                <a:lnTo>
                  <a:pt x="524235" y="77236"/>
                </a:lnTo>
                <a:lnTo>
                  <a:pt x="523221" y="76287"/>
                </a:lnTo>
                <a:lnTo>
                  <a:pt x="521659" y="75323"/>
                </a:lnTo>
                <a:lnTo>
                  <a:pt x="520565" y="75339"/>
                </a:lnTo>
                <a:lnTo>
                  <a:pt x="519283" y="75797"/>
                </a:lnTo>
                <a:lnTo>
                  <a:pt x="517264" y="76762"/>
                </a:lnTo>
                <a:lnTo>
                  <a:pt x="515639" y="79214"/>
                </a:lnTo>
                <a:lnTo>
                  <a:pt x="513093" y="81062"/>
                </a:lnTo>
                <a:lnTo>
                  <a:pt x="510977" y="83220"/>
                </a:lnTo>
                <a:lnTo>
                  <a:pt x="508269" y="89385"/>
                </a:lnTo>
                <a:lnTo>
                  <a:pt x="507833" y="89859"/>
                </a:lnTo>
                <a:lnTo>
                  <a:pt x="507273" y="90448"/>
                </a:lnTo>
                <a:lnTo>
                  <a:pt x="506711" y="91053"/>
                </a:lnTo>
                <a:lnTo>
                  <a:pt x="505890" y="93211"/>
                </a:lnTo>
                <a:lnTo>
                  <a:pt x="504646" y="94388"/>
                </a:lnTo>
                <a:lnTo>
                  <a:pt x="500252" y="95762"/>
                </a:lnTo>
                <a:lnTo>
                  <a:pt x="496719" y="97659"/>
                </a:lnTo>
                <a:lnTo>
                  <a:pt x="496070" y="97789"/>
                </a:lnTo>
                <a:lnTo>
                  <a:pt x="495545" y="97904"/>
                </a:lnTo>
                <a:lnTo>
                  <a:pt x="493295" y="100406"/>
                </a:lnTo>
                <a:lnTo>
                  <a:pt x="493177" y="100536"/>
                </a:lnTo>
                <a:lnTo>
                  <a:pt x="492485" y="101844"/>
                </a:lnTo>
                <a:lnTo>
                  <a:pt x="489379" y="104297"/>
                </a:lnTo>
                <a:lnTo>
                  <a:pt x="489097" y="104804"/>
                </a:lnTo>
                <a:lnTo>
                  <a:pt x="488313" y="106210"/>
                </a:lnTo>
                <a:lnTo>
                  <a:pt x="487547" y="109055"/>
                </a:lnTo>
                <a:lnTo>
                  <a:pt x="485307" y="111148"/>
                </a:lnTo>
                <a:lnTo>
                  <a:pt x="485234" y="112505"/>
                </a:lnTo>
                <a:lnTo>
                  <a:pt x="483608" y="114844"/>
                </a:lnTo>
                <a:lnTo>
                  <a:pt x="482055" y="115956"/>
                </a:lnTo>
                <a:lnTo>
                  <a:pt x="481067" y="115939"/>
                </a:lnTo>
                <a:lnTo>
                  <a:pt x="480575" y="115939"/>
                </a:lnTo>
                <a:lnTo>
                  <a:pt x="479473" y="114844"/>
                </a:lnTo>
                <a:lnTo>
                  <a:pt x="478373" y="113748"/>
                </a:lnTo>
                <a:lnTo>
                  <a:pt x="478010" y="112931"/>
                </a:lnTo>
                <a:lnTo>
                  <a:pt x="477284" y="111312"/>
                </a:lnTo>
                <a:lnTo>
                  <a:pt x="476574" y="110968"/>
                </a:lnTo>
                <a:lnTo>
                  <a:pt x="476240" y="110805"/>
                </a:lnTo>
                <a:lnTo>
                  <a:pt x="474560" y="112538"/>
                </a:lnTo>
                <a:lnTo>
                  <a:pt x="474161" y="112456"/>
                </a:lnTo>
                <a:lnTo>
                  <a:pt x="473943" y="112407"/>
                </a:lnTo>
                <a:lnTo>
                  <a:pt x="473161" y="110102"/>
                </a:lnTo>
                <a:lnTo>
                  <a:pt x="472964" y="107240"/>
                </a:lnTo>
                <a:lnTo>
                  <a:pt x="472944" y="106930"/>
                </a:lnTo>
                <a:lnTo>
                  <a:pt x="472210" y="106177"/>
                </a:lnTo>
                <a:lnTo>
                  <a:pt x="471047" y="105850"/>
                </a:lnTo>
                <a:lnTo>
                  <a:pt x="468640" y="105164"/>
                </a:lnTo>
                <a:lnTo>
                  <a:pt x="466812" y="102597"/>
                </a:lnTo>
                <a:lnTo>
                  <a:pt x="464881" y="100798"/>
                </a:lnTo>
                <a:lnTo>
                  <a:pt x="464057" y="100029"/>
                </a:lnTo>
                <a:lnTo>
                  <a:pt x="456799" y="94993"/>
                </a:lnTo>
                <a:lnTo>
                  <a:pt x="455316" y="93767"/>
                </a:lnTo>
                <a:lnTo>
                  <a:pt x="453491" y="91608"/>
                </a:lnTo>
                <a:lnTo>
                  <a:pt x="448896" y="87079"/>
                </a:lnTo>
                <a:lnTo>
                  <a:pt x="445436" y="83825"/>
                </a:lnTo>
                <a:lnTo>
                  <a:pt x="440793" y="79460"/>
                </a:lnTo>
                <a:lnTo>
                  <a:pt x="436101" y="74440"/>
                </a:lnTo>
                <a:lnTo>
                  <a:pt x="433688" y="71153"/>
                </a:lnTo>
                <a:lnTo>
                  <a:pt x="429943" y="65855"/>
                </a:lnTo>
                <a:lnTo>
                  <a:pt x="426196" y="61195"/>
                </a:lnTo>
                <a:lnTo>
                  <a:pt x="422427" y="57140"/>
                </a:lnTo>
                <a:lnTo>
                  <a:pt x="420617" y="55194"/>
                </a:lnTo>
                <a:lnTo>
                  <a:pt x="415747" y="49749"/>
                </a:lnTo>
                <a:lnTo>
                  <a:pt x="415039" y="48964"/>
                </a:lnTo>
                <a:lnTo>
                  <a:pt x="398041" y="31485"/>
                </a:lnTo>
                <a:lnTo>
                  <a:pt x="386256" y="17848"/>
                </a:lnTo>
                <a:lnTo>
                  <a:pt x="377173" y="8119"/>
                </a:lnTo>
                <a:lnTo>
                  <a:pt x="372783" y="2625"/>
                </a:lnTo>
                <a:lnTo>
                  <a:pt x="369442" y="-89"/>
                </a:lnTo>
                <a:lnTo>
                  <a:pt x="368386" y="728"/>
                </a:lnTo>
                <a:lnTo>
                  <a:pt x="366646" y="2053"/>
                </a:lnTo>
                <a:lnTo>
                  <a:pt x="357244" y="6664"/>
                </a:lnTo>
                <a:lnTo>
                  <a:pt x="353599" y="8969"/>
                </a:lnTo>
                <a:lnTo>
                  <a:pt x="347754" y="13449"/>
                </a:lnTo>
                <a:lnTo>
                  <a:pt x="344129" y="15608"/>
                </a:lnTo>
                <a:lnTo>
                  <a:pt x="341450" y="17766"/>
                </a:lnTo>
                <a:lnTo>
                  <a:pt x="340710" y="18371"/>
                </a:lnTo>
                <a:lnTo>
                  <a:pt x="336970" y="22426"/>
                </a:lnTo>
                <a:lnTo>
                  <a:pt x="328719" y="27397"/>
                </a:lnTo>
                <a:lnTo>
                  <a:pt x="327609" y="28362"/>
                </a:lnTo>
                <a:lnTo>
                  <a:pt x="326270" y="29523"/>
                </a:lnTo>
                <a:lnTo>
                  <a:pt x="324862" y="31894"/>
                </a:lnTo>
                <a:lnTo>
                  <a:pt x="323503" y="34379"/>
                </a:lnTo>
                <a:lnTo>
                  <a:pt x="322632" y="36276"/>
                </a:lnTo>
                <a:lnTo>
                  <a:pt x="322941" y="36750"/>
                </a:lnTo>
                <a:lnTo>
                  <a:pt x="322974" y="38107"/>
                </a:lnTo>
                <a:lnTo>
                  <a:pt x="322617" y="39530"/>
                </a:lnTo>
                <a:lnTo>
                  <a:pt x="322285" y="40593"/>
                </a:lnTo>
                <a:lnTo>
                  <a:pt x="321580" y="42391"/>
                </a:lnTo>
                <a:lnTo>
                  <a:pt x="320244" y="44828"/>
                </a:lnTo>
                <a:lnTo>
                  <a:pt x="319051" y="46904"/>
                </a:lnTo>
                <a:lnTo>
                  <a:pt x="316533" y="50011"/>
                </a:lnTo>
                <a:lnTo>
                  <a:pt x="315212" y="51744"/>
                </a:lnTo>
                <a:lnTo>
                  <a:pt x="315032" y="51973"/>
                </a:lnTo>
                <a:lnTo>
                  <a:pt x="314821" y="54638"/>
                </a:lnTo>
                <a:lnTo>
                  <a:pt x="313661" y="56764"/>
                </a:lnTo>
                <a:lnTo>
                  <a:pt x="313459" y="58743"/>
                </a:lnTo>
                <a:lnTo>
                  <a:pt x="313678" y="59625"/>
                </a:lnTo>
                <a:lnTo>
                  <a:pt x="314469" y="61555"/>
                </a:lnTo>
                <a:lnTo>
                  <a:pt x="315458" y="63468"/>
                </a:lnTo>
                <a:lnTo>
                  <a:pt x="316870" y="66428"/>
                </a:lnTo>
                <a:lnTo>
                  <a:pt x="318068" y="68848"/>
                </a:lnTo>
                <a:lnTo>
                  <a:pt x="319785" y="72134"/>
                </a:lnTo>
                <a:lnTo>
                  <a:pt x="321335" y="74603"/>
                </a:lnTo>
                <a:lnTo>
                  <a:pt x="323137" y="77268"/>
                </a:lnTo>
                <a:lnTo>
                  <a:pt x="324578" y="79378"/>
                </a:lnTo>
                <a:lnTo>
                  <a:pt x="326160" y="81193"/>
                </a:lnTo>
                <a:lnTo>
                  <a:pt x="326695" y="82795"/>
                </a:lnTo>
                <a:lnTo>
                  <a:pt x="327029" y="84283"/>
                </a:lnTo>
                <a:lnTo>
                  <a:pt x="327208" y="85657"/>
                </a:lnTo>
                <a:lnTo>
                  <a:pt x="327987" y="87014"/>
                </a:lnTo>
                <a:lnTo>
                  <a:pt x="329212" y="88404"/>
                </a:lnTo>
                <a:lnTo>
                  <a:pt x="331148" y="90415"/>
                </a:lnTo>
                <a:lnTo>
                  <a:pt x="333236" y="92557"/>
                </a:lnTo>
                <a:lnTo>
                  <a:pt x="335762" y="94290"/>
                </a:lnTo>
                <a:lnTo>
                  <a:pt x="338296" y="96334"/>
                </a:lnTo>
                <a:lnTo>
                  <a:pt x="341176" y="98345"/>
                </a:lnTo>
                <a:lnTo>
                  <a:pt x="343059" y="100209"/>
                </a:lnTo>
                <a:lnTo>
                  <a:pt x="343226" y="100961"/>
                </a:lnTo>
                <a:lnTo>
                  <a:pt x="343357" y="102368"/>
                </a:lnTo>
                <a:lnTo>
                  <a:pt x="343403" y="104330"/>
                </a:lnTo>
                <a:lnTo>
                  <a:pt x="343380" y="107616"/>
                </a:lnTo>
                <a:lnTo>
                  <a:pt x="343434" y="109971"/>
                </a:lnTo>
                <a:lnTo>
                  <a:pt x="343408" y="113061"/>
                </a:lnTo>
                <a:lnTo>
                  <a:pt x="342814" y="115367"/>
                </a:lnTo>
                <a:lnTo>
                  <a:pt x="342003" y="116871"/>
                </a:lnTo>
                <a:lnTo>
                  <a:pt x="341447" y="118555"/>
                </a:lnTo>
                <a:lnTo>
                  <a:pt x="341377" y="119864"/>
                </a:lnTo>
                <a:lnTo>
                  <a:pt x="341460" y="121270"/>
                </a:lnTo>
                <a:lnTo>
                  <a:pt x="341743" y="122774"/>
                </a:lnTo>
                <a:lnTo>
                  <a:pt x="341977" y="124278"/>
                </a:lnTo>
                <a:lnTo>
                  <a:pt x="342337" y="126895"/>
                </a:lnTo>
                <a:lnTo>
                  <a:pt x="342481" y="128824"/>
                </a:lnTo>
                <a:lnTo>
                  <a:pt x="342183" y="130982"/>
                </a:lnTo>
                <a:lnTo>
                  <a:pt x="341194" y="133370"/>
                </a:lnTo>
                <a:lnTo>
                  <a:pt x="339897" y="135348"/>
                </a:lnTo>
                <a:lnTo>
                  <a:pt x="336973" y="137850"/>
                </a:lnTo>
                <a:lnTo>
                  <a:pt x="333652" y="140433"/>
                </a:lnTo>
                <a:lnTo>
                  <a:pt x="328454" y="143540"/>
                </a:lnTo>
                <a:lnTo>
                  <a:pt x="327707" y="144276"/>
                </a:lnTo>
                <a:lnTo>
                  <a:pt x="325742" y="149590"/>
                </a:lnTo>
                <a:lnTo>
                  <a:pt x="324372" y="150882"/>
                </a:lnTo>
                <a:lnTo>
                  <a:pt x="323369" y="152484"/>
                </a:lnTo>
                <a:lnTo>
                  <a:pt x="322763" y="157455"/>
                </a:lnTo>
                <a:lnTo>
                  <a:pt x="323062" y="159662"/>
                </a:lnTo>
                <a:lnTo>
                  <a:pt x="323387" y="160840"/>
                </a:lnTo>
                <a:lnTo>
                  <a:pt x="323762" y="161952"/>
                </a:lnTo>
                <a:lnTo>
                  <a:pt x="324650" y="163832"/>
                </a:lnTo>
                <a:lnTo>
                  <a:pt x="325696" y="166072"/>
                </a:lnTo>
                <a:lnTo>
                  <a:pt x="326394" y="168280"/>
                </a:lnTo>
                <a:lnTo>
                  <a:pt x="326589" y="170242"/>
                </a:lnTo>
                <a:lnTo>
                  <a:pt x="326388" y="172269"/>
                </a:lnTo>
                <a:lnTo>
                  <a:pt x="325781" y="174003"/>
                </a:lnTo>
                <a:lnTo>
                  <a:pt x="324970" y="175458"/>
                </a:lnTo>
                <a:lnTo>
                  <a:pt x="323955" y="176684"/>
                </a:lnTo>
                <a:lnTo>
                  <a:pt x="322784" y="177665"/>
                </a:lnTo>
                <a:lnTo>
                  <a:pt x="320766" y="179006"/>
                </a:lnTo>
                <a:lnTo>
                  <a:pt x="315118" y="182178"/>
                </a:lnTo>
                <a:lnTo>
                  <a:pt x="307971" y="187067"/>
                </a:lnTo>
                <a:lnTo>
                  <a:pt x="307543" y="187394"/>
                </a:lnTo>
                <a:lnTo>
                  <a:pt x="303743" y="190256"/>
                </a:lnTo>
                <a:lnTo>
                  <a:pt x="300566" y="193264"/>
                </a:lnTo>
                <a:lnTo>
                  <a:pt x="297809" y="197385"/>
                </a:lnTo>
                <a:lnTo>
                  <a:pt x="297464" y="198251"/>
                </a:lnTo>
                <a:lnTo>
                  <a:pt x="296543" y="200541"/>
                </a:lnTo>
                <a:lnTo>
                  <a:pt x="296450" y="201587"/>
                </a:lnTo>
                <a:lnTo>
                  <a:pt x="296406" y="202094"/>
                </a:lnTo>
                <a:lnTo>
                  <a:pt x="297287" y="206509"/>
                </a:lnTo>
                <a:lnTo>
                  <a:pt x="297894" y="207621"/>
                </a:lnTo>
                <a:lnTo>
                  <a:pt x="300213" y="209943"/>
                </a:lnTo>
                <a:lnTo>
                  <a:pt x="302253" y="213262"/>
                </a:lnTo>
                <a:lnTo>
                  <a:pt x="303862" y="215878"/>
                </a:lnTo>
                <a:lnTo>
                  <a:pt x="304842" y="217759"/>
                </a:lnTo>
                <a:lnTo>
                  <a:pt x="306830" y="221601"/>
                </a:lnTo>
                <a:lnTo>
                  <a:pt x="302530" y="225787"/>
                </a:lnTo>
                <a:lnTo>
                  <a:pt x="302358" y="227406"/>
                </a:lnTo>
                <a:lnTo>
                  <a:pt x="301985" y="230921"/>
                </a:lnTo>
                <a:lnTo>
                  <a:pt x="303431" y="234731"/>
                </a:lnTo>
                <a:lnTo>
                  <a:pt x="303314" y="235173"/>
                </a:lnTo>
                <a:lnTo>
                  <a:pt x="302788" y="237200"/>
                </a:lnTo>
                <a:lnTo>
                  <a:pt x="303370" y="240797"/>
                </a:lnTo>
                <a:lnTo>
                  <a:pt x="301712" y="246242"/>
                </a:lnTo>
                <a:lnTo>
                  <a:pt x="304487" y="246586"/>
                </a:lnTo>
                <a:lnTo>
                  <a:pt x="314569" y="252325"/>
                </a:lnTo>
                <a:lnTo>
                  <a:pt x="318240" y="254402"/>
                </a:lnTo>
                <a:lnTo>
                  <a:pt x="325251" y="257149"/>
                </a:lnTo>
                <a:lnTo>
                  <a:pt x="324824" y="258228"/>
                </a:lnTo>
                <a:lnTo>
                  <a:pt x="323986" y="260353"/>
                </a:lnTo>
                <a:lnTo>
                  <a:pt x="321047" y="264114"/>
                </a:lnTo>
                <a:lnTo>
                  <a:pt x="319496" y="264965"/>
                </a:lnTo>
                <a:lnTo>
                  <a:pt x="315906" y="265684"/>
                </a:lnTo>
                <a:lnTo>
                  <a:pt x="314062" y="266305"/>
                </a:lnTo>
                <a:lnTo>
                  <a:pt x="311632" y="267123"/>
                </a:lnTo>
                <a:lnTo>
                  <a:pt x="309436" y="267237"/>
                </a:lnTo>
                <a:lnTo>
                  <a:pt x="305949" y="267434"/>
                </a:lnTo>
                <a:lnTo>
                  <a:pt x="303869" y="268268"/>
                </a:lnTo>
                <a:lnTo>
                  <a:pt x="303035" y="268595"/>
                </a:lnTo>
                <a:lnTo>
                  <a:pt x="299859" y="271342"/>
                </a:lnTo>
                <a:lnTo>
                  <a:pt x="299241" y="271472"/>
                </a:lnTo>
                <a:lnTo>
                  <a:pt x="298932" y="271521"/>
                </a:lnTo>
                <a:lnTo>
                  <a:pt x="297699" y="271211"/>
                </a:lnTo>
                <a:lnTo>
                  <a:pt x="296537" y="271914"/>
                </a:lnTo>
                <a:lnTo>
                  <a:pt x="295626" y="273369"/>
                </a:lnTo>
                <a:lnTo>
                  <a:pt x="294915" y="274873"/>
                </a:lnTo>
                <a:lnTo>
                  <a:pt x="293350" y="275953"/>
                </a:lnTo>
                <a:lnTo>
                  <a:pt x="291625" y="276623"/>
                </a:lnTo>
                <a:lnTo>
                  <a:pt x="289743" y="276901"/>
                </a:lnTo>
                <a:lnTo>
                  <a:pt x="287020" y="277441"/>
                </a:lnTo>
                <a:lnTo>
                  <a:pt x="284205" y="278193"/>
                </a:lnTo>
                <a:lnTo>
                  <a:pt x="282131" y="278863"/>
                </a:lnTo>
                <a:lnTo>
                  <a:pt x="281010" y="279305"/>
                </a:lnTo>
                <a:lnTo>
                  <a:pt x="280061" y="279664"/>
                </a:lnTo>
                <a:lnTo>
                  <a:pt x="278047" y="280662"/>
                </a:lnTo>
                <a:lnTo>
                  <a:pt x="274611" y="282591"/>
                </a:lnTo>
                <a:lnTo>
                  <a:pt x="272252" y="283785"/>
                </a:lnTo>
                <a:lnTo>
                  <a:pt x="271608" y="283883"/>
                </a:lnTo>
                <a:lnTo>
                  <a:pt x="269523" y="283981"/>
                </a:lnTo>
                <a:lnTo>
                  <a:pt x="267440" y="284226"/>
                </a:lnTo>
                <a:lnTo>
                  <a:pt x="265365" y="284750"/>
                </a:lnTo>
                <a:lnTo>
                  <a:pt x="263793" y="285600"/>
                </a:lnTo>
                <a:lnTo>
                  <a:pt x="261241" y="287022"/>
                </a:lnTo>
                <a:lnTo>
                  <a:pt x="259243" y="288707"/>
                </a:lnTo>
                <a:lnTo>
                  <a:pt x="257439" y="289851"/>
                </a:lnTo>
                <a:lnTo>
                  <a:pt x="255333" y="291634"/>
                </a:lnTo>
                <a:lnTo>
                  <a:pt x="252256" y="293988"/>
                </a:lnTo>
                <a:lnTo>
                  <a:pt x="249157" y="296588"/>
                </a:lnTo>
                <a:lnTo>
                  <a:pt x="242354" y="303783"/>
                </a:lnTo>
                <a:lnTo>
                  <a:pt x="241178" y="305091"/>
                </a:lnTo>
                <a:lnTo>
                  <a:pt x="239824" y="306693"/>
                </a:lnTo>
                <a:lnTo>
                  <a:pt x="237795" y="308819"/>
                </a:lnTo>
                <a:lnTo>
                  <a:pt x="236665" y="310666"/>
                </a:lnTo>
                <a:lnTo>
                  <a:pt x="236206" y="313266"/>
                </a:lnTo>
                <a:lnTo>
                  <a:pt x="236323" y="313920"/>
                </a:lnTo>
                <a:lnTo>
                  <a:pt x="237142" y="318417"/>
                </a:lnTo>
                <a:lnTo>
                  <a:pt x="239747" y="323355"/>
                </a:lnTo>
                <a:lnTo>
                  <a:pt x="240248" y="328947"/>
                </a:lnTo>
                <a:lnTo>
                  <a:pt x="241345" y="330370"/>
                </a:lnTo>
                <a:lnTo>
                  <a:pt x="243680" y="331514"/>
                </a:lnTo>
                <a:lnTo>
                  <a:pt x="244103" y="332397"/>
                </a:lnTo>
                <a:lnTo>
                  <a:pt x="244030" y="333509"/>
                </a:lnTo>
                <a:lnTo>
                  <a:pt x="244162" y="333689"/>
                </a:lnTo>
                <a:lnTo>
                  <a:pt x="244640" y="334310"/>
                </a:lnTo>
                <a:lnTo>
                  <a:pt x="243206" y="335733"/>
                </a:lnTo>
                <a:lnTo>
                  <a:pt x="241772" y="336158"/>
                </a:lnTo>
                <a:lnTo>
                  <a:pt x="241222" y="336338"/>
                </a:lnTo>
                <a:lnTo>
                  <a:pt x="240951" y="336763"/>
                </a:lnTo>
                <a:lnTo>
                  <a:pt x="240406" y="337630"/>
                </a:lnTo>
                <a:lnTo>
                  <a:pt x="239603" y="337679"/>
                </a:lnTo>
                <a:lnTo>
                  <a:pt x="238799" y="337728"/>
                </a:lnTo>
                <a:lnTo>
                  <a:pt x="237803" y="338594"/>
                </a:lnTo>
                <a:lnTo>
                  <a:pt x="234100" y="338365"/>
                </a:lnTo>
                <a:lnTo>
                  <a:pt x="233187" y="338758"/>
                </a:lnTo>
                <a:lnTo>
                  <a:pt x="231369" y="339510"/>
                </a:lnTo>
                <a:lnTo>
                  <a:pt x="229518" y="339445"/>
                </a:lnTo>
                <a:lnTo>
                  <a:pt x="228489" y="340213"/>
                </a:lnTo>
                <a:lnTo>
                  <a:pt x="228148" y="340475"/>
                </a:lnTo>
                <a:lnTo>
                  <a:pt x="226974" y="340458"/>
                </a:lnTo>
                <a:lnTo>
                  <a:pt x="226001" y="340082"/>
                </a:lnTo>
                <a:lnTo>
                  <a:pt x="225374" y="339837"/>
                </a:lnTo>
                <a:lnTo>
                  <a:pt x="224173" y="339968"/>
                </a:lnTo>
                <a:lnTo>
                  <a:pt x="220737" y="340344"/>
                </a:lnTo>
                <a:lnTo>
                  <a:pt x="220126" y="339706"/>
                </a:lnTo>
                <a:lnTo>
                  <a:pt x="219259" y="339886"/>
                </a:lnTo>
                <a:lnTo>
                  <a:pt x="218008" y="341489"/>
                </a:lnTo>
                <a:lnTo>
                  <a:pt x="216710" y="341603"/>
                </a:lnTo>
                <a:lnTo>
                  <a:pt x="216097" y="341031"/>
                </a:lnTo>
                <a:lnTo>
                  <a:pt x="214794" y="341652"/>
                </a:lnTo>
                <a:lnTo>
                  <a:pt x="214467" y="341636"/>
                </a:lnTo>
                <a:lnTo>
                  <a:pt x="210657" y="341603"/>
                </a:lnTo>
                <a:lnTo>
                  <a:pt x="209499" y="340033"/>
                </a:lnTo>
                <a:lnTo>
                  <a:pt x="209149" y="339935"/>
                </a:lnTo>
                <a:lnTo>
                  <a:pt x="207959" y="339592"/>
                </a:lnTo>
                <a:lnTo>
                  <a:pt x="206799" y="338267"/>
                </a:lnTo>
                <a:lnTo>
                  <a:pt x="206306" y="338169"/>
                </a:lnTo>
                <a:lnTo>
                  <a:pt x="205813" y="338071"/>
                </a:lnTo>
                <a:lnTo>
                  <a:pt x="204751" y="339183"/>
                </a:lnTo>
                <a:lnTo>
                  <a:pt x="203148" y="338987"/>
                </a:lnTo>
                <a:lnTo>
                  <a:pt x="202708" y="339592"/>
                </a:lnTo>
                <a:lnTo>
                  <a:pt x="202208" y="340278"/>
                </a:lnTo>
                <a:lnTo>
                  <a:pt x="201269" y="340180"/>
                </a:lnTo>
                <a:lnTo>
                  <a:pt x="200234" y="340066"/>
                </a:lnTo>
                <a:lnTo>
                  <a:pt x="199381" y="339199"/>
                </a:lnTo>
                <a:lnTo>
                  <a:pt x="198951" y="338758"/>
                </a:lnTo>
                <a:lnTo>
                  <a:pt x="196351" y="337679"/>
                </a:lnTo>
                <a:lnTo>
                  <a:pt x="196070" y="336616"/>
                </a:lnTo>
                <a:lnTo>
                  <a:pt x="193923" y="335160"/>
                </a:lnTo>
                <a:lnTo>
                  <a:pt x="193176" y="335651"/>
                </a:lnTo>
                <a:lnTo>
                  <a:pt x="192244" y="335798"/>
                </a:lnTo>
                <a:lnTo>
                  <a:pt x="191011" y="335995"/>
                </a:lnTo>
                <a:lnTo>
                  <a:pt x="190610" y="335504"/>
                </a:lnTo>
                <a:lnTo>
                  <a:pt x="189949" y="334670"/>
                </a:lnTo>
                <a:lnTo>
                  <a:pt x="189670" y="334310"/>
                </a:lnTo>
                <a:lnTo>
                  <a:pt x="188471" y="334065"/>
                </a:lnTo>
                <a:lnTo>
                  <a:pt x="186588" y="333656"/>
                </a:lnTo>
                <a:lnTo>
                  <a:pt x="185525" y="335062"/>
                </a:lnTo>
                <a:lnTo>
                  <a:pt x="185147" y="335569"/>
                </a:lnTo>
                <a:lnTo>
                  <a:pt x="184755" y="337744"/>
                </a:lnTo>
                <a:lnTo>
                  <a:pt x="184424" y="338267"/>
                </a:lnTo>
                <a:lnTo>
                  <a:pt x="184253" y="338545"/>
                </a:lnTo>
                <a:lnTo>
                  <a:pt x="181949" y="340246"/>
                </a:lnTo>
                <a:lnTo>
                  <a:pt x="180588" y="340360"/>
                </a:lnTo>
                <a:lnTo>
                  <a:pt x="179485" y="339608"/>
                </a:lnTo>
                <a:lnTo>
                  <a:pt x="179084" y="336616"/>
                </a:lnTo>
                <a:lnTo>
                  <a:pt x="178834" y="336616"/>
                </a:lnTo>
                <a:lnTo>
                  <a:pt x="178343" y="336616"/>
                </a:lnTo>
                <a:lnTo>
                  <a:pt x="176721" y="338087"/>
                </a:lnTo>
                <a:lnTo>
                  <a:pt x="176048" y="338169"/>
                </a:lnTo>
                <a:lnTo>
                  <a:pt x="175794" y="338202"/>
                </a:lnTo>
                <a:lnTo>
                  <a:pt x="175366" y="337826"/>
                </a:lnTo>
                <a:lnTo>
                  <a:pt x="175338" y="337433"/>
                </a:lnTo>
                <a:lnTo>
                  <a:pt x="175312" y="337024"/>
                </a:lnTo>
                <a:lnTo>
                  <a:pt x="174880" y="337008"/>
                </a:lnTo>
                <a:lnTo>
                  <a:pt x="174133" y="337711"/>
                </a:lnTo>
                <a:lnTo>
                  <a:pt x="173695" y="338120"/>
                </a:lnTo>
                <a:lnTo>
                  <a:pt x="173433" y="339559"/>
                </a:lnTo>
                <a:lnTo>
                  <a:pt x="173366" y="339919"/>
                </a:lnTo>
                <a:lnTo>
                  <a:pt x="172581" y="339968"/>
                </a:lnTo>
                <a:lnTo>
                  <a:pt x="171744" y="339265"/>
                </a:lnTo>
                <a:lnTo>
                  <a:pt x="171401" y="338954"/>
                </a:lnTo>
                <a:lnTo>
                  <a:pt x="170169" y="338578"/>
                </a:lnTo>
                <a:lnTo>
                  <a:pt x="169515" y="338938"/>
                </a:lnTo>
                <a:lnTo>
                  <a:pt x="168865" y="339314"/>
                </a:lnTo>
                <a:lnTo>
                  <a:pt x="167849" y="339118"/>
                </a:lnTo>
                <a:lnTo>
                  <a:pt x="166835" y="338921"/>
                </a:lnTo>
                <a:lnTo>
                  <a:pt x="166212" y="338970"/>
                </a:lnTo>
                <a:lnTo>
                  <a:pt x="165252" y="338038"/>
                </a:lnTo>
                <a:lnTo>
                  <a:pt x="164927" y="337711"/>
                </a:lnTo>
                <a:lnTo>
                  <a:pt x="162159" y="336698"/>
                </a:lnTo>
                <a:lnTo>
                  <a:pt x="161060" y="335504"/>
                </a:lnTo>
                <a:lnTo>
                  <a:pt x="159755" y="336174"/>
                </a:lnTo>
                <a:lnTo>
                  <a:pt x="158524" y="335913"/>
                </a:lnTo>
                <a:lnTo>
                  <a:pt x="157554" y="334850"/>
                </a:lnTo>
                <a:lnTo>
                  <a:pt x="156804" y="334899"/>
                </a:lnTo>
                <a:lnTo>
                  <a:pt x="155680" y="336011"/>
                </a:lnTo>
                <a:lnTo>
                  <a:pt x="153581" y="335929"/>
                </a:lnTo>
                <a:lnTo>
                  <a:pt x="151988" y="334784"/>
                </a:lnTo>
                <a:lnTo>
                  <a:pt x="150198" y="334703"/>
                </a:lnTo>
                <a:lnTo>
                  <a:pt x="148380" y="335782"/>
                </a:lnTo>
                <a:lnTo>
                  <a:pt x="148022" y="335995"/>
                </a:lnTo>
                <a:lnTo>
                  <a:pt x="145674" y="336142"/>
                </a:lnTo>
                <a:lnTo>
                  <a:pt x="145137" y="334343"/>
                </a:lnTo>
                <a:lnTo>
                  <a:pt x="145785" y="331498"/>
                </a:lnTo>
                <a:lnTo>
                  <a:pt x="145696" y="331056"/>
                </a:lnTo>
                <a:lnTo>
                  <a:pt x="145567" y="330599"/>
                </a:lnTo>
                <a:lnTo>
                  <a:pt x="145242" y="330321"/>
                </a:lnTo>
                <a:lnTo>
                  <a:pt x="144820" y="330386"/>
                </a:lnTo>
                <a:lnTo>
                  <a:pt x="144251" y="330484"/>
                </a:lnTo>
                <a:lnTo>
                  <a:pt x="143288" y="331547"/>
                </a:lnTo>
                <a:lnTo>
                  <a:pt x="142626" y="332266"/>
                </a:lnTo>
                <a:lnTo>
                  <a:pt x="141823" y="332266"/>
                </a:lnTo>
                <a:lnTo>
                  <a:pt x="140812" y="331465"/>
                </a:lnTo>
                <a:lnTo>
                  <a:pt x="140475" y="331187"/>
                </a:lnTo>
                <a:lnTo>
                  <a:pt x="140209" y="331236"/>
                </a:lnTo>
                <a:lnTo>
                  <a:pt x="139486" y="331367"/>
                </a:lnTo>
                <a:lnTo>
                  <a:pt x="137905" y="333983"/>
                </a:lnTo>
                <a:lnTo>
                  <a:pt x="137663" y="334392"/>
                </a:lnTo>
                <a:lnTo>
                  <a:pt x="137222" y="334588"/>
                </a:lnTo>
                <a:lnTo>
                  <a:pt x="135987" y="335177"/>
                </a:lnTo>
                <a:lnTo>
                  <a:pt x="135505" y="335062"/>
                </a:lnTo>
                <a:lnTo>
                  <a:pt x="134878" y="334915"/>
                </a:lnTo>
                <a:lnTo>
                  <a:pt x="134267" y="334229"/>
                </a:lnTo>
                <a:lnTo>
                  <a:pt x="134112" y="331367"/>
                </a:lnTo>
                <a:lnTo>
                  <a:pt x="133564" y="330680"/>
                </a:lnTo>
                <a:lnTo>
                  <a:pt x="132980" y="330435"/>
                </a:lnTo>
                <a:lnTo>
                  <a:pt x="132395" y="330173"/>
                </a:lnTo>
                <a:lnTo>
                  <a:pt x="131664" y="329160"/>
                </a:lnTo>
                <a:lnTo>
                  <a:pt x="131544" y="328996"/>
                </a:lnTo>
                <a:lnTo>
                  <a:pt x="131343" y="327165"/>
                </a:lnTo>
                <a:lnTo>
                  <a:pt x="131319" y="326936"/>
                </a:lnTo>
                <a:lnTo>
                  <a:pt x="129849" y="325644"/>
                </a:lnTo>
                <a:lnTo>
                  <a:pt x="129115" y="324990"/>
                </a:lnTo>
                <a:lnTo>
                  <a:pt x="126829" y="325154"/>
                </a:lnTo>
                <a:lnTo>
                  <a:pt x="126392" y="324598"/>
                </a:lnTo>
                <a:lnTo>
                  <a:pt x="126170" y="323159"/>
                </a:lnTo>
                <a:lnTo>
                  <a:pt x="125689" y="322979"/>
                </a:lnTo>
                <a:lnTo>
                  <a:pt x="125002" y="322717"/>
                </a:lnTo>
                <a:lnTo>
                  <a:pt x="124698" y="322750"/>
                </a:lnTo>
                <a:lnTo>
                  <a:pt x="123518" y="322881"/>
                </a:lnTo>
                <a:lnTo>
                  <a:pt x="123333" y="322505"/>
                </a:lnTo>
                <a:lnTo>
                  <a:pt x="123231" y="322292"/>
                </a:lnTo>
                <a:lnTo>
                  <a:pt x="123094" y="322014"/>
                </a:lnTo>
                <a:lnTo>
                  <a:pt x="123861" y="319660"/>
                </a:lnTo>
                <a:lnTo>
                  <a:pt x="123809" y="315784"/>
                </a:lnTo>
                <a:lnTo>
                  <a:pt x="123758" y="311909"/>
                </a:lnTo>
                <a:lnTo>
                  <a:pt x="123454" y="311500"/>
                </a:lnTo>
                <a:lnTo>
                  <a:pt x="123150" y="311091"/>
                </a:lnTo>
                <a:lnTo>
                  <a:pt x="121353" y="311631"/>
                </a:lnTo>
                <a:lnTo>
                  <a:pt x="120548" y="311696"/>
                </a:lnTo>
                <a:lnTo>
                  <a:pt x="120473" y="311549"/>
                </a:lnTo>
                <a:lnTo>
                  <a:pt x="120125" y="310879"/>
                </a:lnTo>
                <a:lnTo>
                  <a:pt x="120622" y="309947"/>
                </a:lnTo>
                <a:lnTo>
                  <a:pt x="121385" y="308541"/>
                </a:lnTo>
                <a:lnTo>
                  <a:pt x="121027" y="307413"/>
                </a:lnTo>
                <a:lnTo>
                  <a:pt x="120668" y="306301"/>
                </a:lnTo>
                <a:lnTo>
                  <a:pt x="120923" y="305549"/>
                </a:lnTo>
                <a:lnTo>
                  <a:pt x="123397" y="305271"/>
                </a:lnTo>
                <a:lnTo>
                  <a:pt x="123405" y="304518"/>
                </a:lnTo>
                <a:lnTo>
                  <a:pt x="120852" y="303455"/>
                </a:lnTo>
                <a:lnTo>
                  <a:pt x="119896" y="303014"/>
                </a:lnTo>
                <a:lnTo>
                  <a:pt x="119732" y="301444"/>
                </a:lnTo>
                <a:lnTo>
                  <a:pt x="119425" y="301248"/>
                </a:lnTo>
                <a:lnTo>
                  <a:pt x="118812" y="300872"/>
                </a:lnTo>
                <a:lnTo>
                  <a:pt x="117819" y="301232"/>
                </a:lnTo>
                <a:lnTo>
                  <a:pt x="116787" y="305319"/>
                </a:lnTo>
                <a:lnTo>
                  <a:pt x="116308" y="305271"/>
                </a:lnTo>
                <a:lnTo>
                  <a:pt x="116048" y="305254"/>
                </a:lnTo>
                <a:lnTo>
                  <a:pt x="114969" y="303733"/>
                </a:lnTo>
                <a:lnTo>
                  <a:pt x="114405" y="302932"/>
                </a:lnTo>
                <a:lnTo>
                  <a:pt x="114307" y="303341"/>
                </a:lnTo>
                <a:lnTo>
                  <a:pt x="113952" y="304796"/>
                </a:lnTo>
                <a:lnTo>
                  <a:pt x="113453" y="305221"/>
                </a:lnTo>
                <a:lnTo>
                  <a:pt x="113272" y="305205"/>
                </a:lnTo>
                <a:lnTo>
                  <a:pt x="111789" y="305025"/>
                </a:lnTo>
                <a:lnTo>
                  <a:pt x="110257" y="303831"/>
                </a:lnTo>
                <a:lnTo>
                  <a:pt x="110329" y="302900"/>
                </a:lnTo>
                <a:lnTo>
                  <a:pt x="111069" y="302409"/>
                </a:lnTo>
                <a:lnTo>
                  <a:pt x="111449" y="302164"/>
                </a:lnTo>
                <a:lnTo>
                  <a:pt x="112158" y="302115"/>
                </a:lnTo>
                <a:lnTo>
                  <a:pt x="113116" y="302049"/>
                </a:lnTo>
                <a:lnTo>
                  <a:pt x="113246" y="301559"/>
                </a:lnTo>
                <a:lnTo>
                  <a:pt x="112703" y="300381"/>
                </a:lnTo>
                <a:lnTo>
                  <a:pt x="113020" y="299204"/>
                </a:lnTo>
                <a:lnTo>
                  <a:pt x="113089" y="298959"/>
                </a:lnTo>
                <a:lnTo>
                  <a:pt x="111369" y="298125"/>
                </a:lnTo>
                <a:lnTo>
                  <a:pt x="110886" y="296948"/>
                </a:lnTo>
                <a:lnTo>
                  <a:pt x="112755" y="295411"/>
                </a:lnTo>
                <a:lnTo>
                  <a:pt x="112951" y="294479"/>
                </a:lnTo>
                <a:lnTo>
                  <a:pt x="111684" y="291617"/>
                </a:lnTo>
                <a:lnTo>
                  <a:pt x="109594" y="290783"/>
                </a:lnTo>
                <a:lnTo>
                  <a:pt x="109516" y="292304"/>
                </a:lnTo>
                <a:lnTo>
                  <a:pt x="109437" y="293824"/>
                </a:lnTo>
                <a:lnTo>
                  <a:pt x="108747" y="294806"/>
                </a:lnTo>
                <a:lnTo>
                  <a:pt x="103523" y="298289"/>
                </a:lnTo>
                <a:lnTo>
                  <a:pt x="102771" y="299237"/>
                </a:lnTo>
                <a:lnTo>
                  <a:pt x="101646" y="300627"/>
                </a:lnTo>
                <a:lnTo>
                  <a:pt x="100413" y="306137"/>
                </a:lnTo>
                <a:lnTo>
                  <a:pt x="99592" y="307739"/>
                </a:lnTo>
                <a:lnTo>
                  <a:pt x="97274" y="309293"/>
                </a:lnTo>
                <a:lnTo>
                  <a:pt x="96110" y="310061"/>
                </a:lnTo>
                <a:lnTo>
                  <a:pt x="95048" y="311173"/>
                </a:lnTo>
                <a:lnTo>
                  <a:pt x="93848" y="313642"/>
                </a:lnTo>
                <a:lnTo>
                  <a:pt x="93068" y="314378"/>
                </a:lnTo>
                <a:lnTo>
                  <a:pt x="92288" y="315114"/>
                </a:lnTo>
                <a:lnTo>
                  <a:pt x="90987" y="315457"/>
                </a:lnTo>
                <a:lnTo>
                  <a:pt x="90701" y="315817"/>
                </a:lnTo>
                <a:lnTo>
                  <a:pt x="90271" y="316340"/>
                </a:lnTo>
                <a:lnTo>
                  <a:pt x="90035" y="316618"/>
                </a:lnTo>
                <a:lnTo>
                  <a:pt x="89924" y="316749"/>
                </a:lnTo>
                <a:lnTo>
                  <a:pt x="88454" y="317812"/>
                </a:lnTo>
                <a:lnTo>
                  <a:pt x="85069" y="320232"/>
                </a:lnTo>
                <a:lnTo>
                  <a:pt x="82420" y="319594"/>
                </a:lnTo>
                <a:lnTo>
                  <a:pt x="80932" y="320068"/>
                </a:lnTo>
                <a:lnTo>
                  <a:pt x="80748" y="320052"/>
                </a:lnTo>
                <a:lnTo>
                  <a:pt x="79144" y="319872"/>
                </a:lnTo>
                <a:lnTo>
                  <a:pt x="74209" y="325023"/>
                </a:lnTo>
                <a:lnTo>
                  <a:pt x="70992" y="326298"/>
                </a:lnTo>
                <a:lnTo>
                  <a:pt x="70549" y="326478"/>
                </a:lnTo>
                <a:lnTo>
                  <a:pt x="68744" y="327754"/>
                </a:lnTo>
                <a:lnTo>
                  <a:pt x="68612" y="328489"/>
                </a:lnTo>
                <a:lnTo>
                  <a:pt x="69712" y="329503"/>
                </a:lnTo>
                <a:lnTo>
                  <a:pt x="70726" y="332806"/>
                </a:lnTo>
                <a:lnTo>
                  <a:pt x="70816" y="333509"/>
                </a:lnTo>
                <a:lnTo>
                  <a:pt x="70898" y="334163"/>
                </a:lnTo>
                <a:lnTo>
                  <a:pt x="70631" y="335749"/>
                </a:lnTo>
                <a:lnTo>
                  <a:pt x="70502" y="336518"/>
                </a:lnTo>
                <a:lnTo>
                  <a:pt x="69254" y="337630"/>
                </a:lnTo>
                <a:lnTo>
                  <a:pt x="69231" y="338480"/>
                </a:lnTo>
                <a:lnTo>
                  <a:pt x="69486" y="339150"/>
                </a:lnTo>
                <a:lnTo>
                  <a:pt x="70347" y="339804"/>
                </a:lnTo>
                <a:lnTo>
                  <a:pt x="71785" y="339853"/>
                </a:lnTo>
                <a:lnTo>
                  <a:pt x="72883" y="339853"/>
                </a:lnTo>
                <a:lnTo>
                  <a:pt x="74472" y="339935"/>
                </a:lnTo>
                <a:lnTo>
                  <a:pt x="76853" y="340230"/>
                </a:lnTo>
                <a:lnTo>
                  <a:pt x="78475" y="340573"/>
                </a:lnTo>
                <a:lnTo>
                  <a:pt x="79858" y="341816"/>
                </a:lnTo>
                <a:lnTo>
                  <a:pt x="80766" y="344497"/>
                </a:lnTo>
                <a:lnTo>
                  <a:pt x="81527" y="346786"/>
                </a:lnTo>
                <a:lnTo>
                  <a:pt x="85733" y="356973"/>
                </a:lnTo>
                <a:lnTo>
                  <a:pt x="87035" y="361257"/>
                </a:lnTo>
                <a:lnTo>
                  <a:pt x="88179" y="361878"/>
                </a:lnTo>
                <a:lnTo>
                  <a:pt x="89271" y="363563"/>
                </a:lnTo>
                <a:lnTo>
                  <a:pt x="90290" y="366359"/>
                </a:lnTo>
                <a:lnTo>
                  <a:pt x="91093" y="368452"/>
                </a:lnTo>
                <a:lnTo>
                  <a:pt x="91600" y="370005"/>
                </a:lnTo>
                <a:lnTo>
                  <a:pt x="91896" y="370545"/>
                </a:lnTo>
                <a:lnTo>
                  <a:pt x="93158" y="371935"/>
                </a:lnTo>
                <a:lnTo>
                  <a:pt x="94610" y="376513"/>
                </a:lnTo>
                <a:lnTo>
                  <a:pt x="98333" y="386046"/>
                </a:lnTo>
                <a:lnTo>
                  <a:pt x="100606" y="391164"/>
                </a:lnTo>
                <a:lnTo>
                  <a:pt x="101062" y="392308"/>
                </a:lnTo>
                <a:lnTo>
                  <a:pt x="103747" y="398996"/>
                </a:lnTo>
                <a:lnTo>
                  <a:pt x="109820" y="413565"/>
                </a:lnTo>
                <a:lnTo>
                  <a:pt x="113556" y="422247"/>
                </a:lnTo>
                <a:lnTo>
                  <a:pt x="119350" y="435116"/>
                </a:lnTo>
                <a:lnTo>
                  <a:pt x="120252" y="438108"/>
                </a:lnTo>
                <a:lnTo>
                  <a:pt x="120538" y="439171"/>
                </a:lnTo>
                <a:lnTo>
                  <a:pt x="120787" y="440103"/>
                </a:lnTo>
                <a:lnTo>
                  <a:pt x="125436" y="448851"/>
                </a:lnTo>
                <a:lnTo>
                  <a:pt x="126894" y="452644"/>
                </a:lnTo>
                <a:lnTo>
                  <a:pt x="128361" y="455898"/>
                </a:lnTo>
                <a:lnTo>
                  <a:pt x="128812" y="458237"/>
                </a:lnTo>
                <a:lnTo>
                  <a:pt x="134015" y="468832"/>
                </a:lnTo>
                <a:lnTo>
                  <a:pt x="134425" y="470876"/>
                </a:lnTo>
                <a:lnTo>
                  <a:pt x="136144" y="472086"/>
                </a:lnTo>
                <a:lnTo>
                  <a:pt x="136688" y="473198"/>
                </a:lnTo>
                <a:lnTo>
                  <a:pt x="136710" y="476975"/>
                </a:lnTo>
                <a:lnTo>
                  <a:pt x="135012" y="479640"/>
                </a:lnTo>
                <a:lnTo>
                  <a:pt x="134865" y="479738"/>
                </a:lnTo>
                <a:lnTo>
                  <a:pt x="134141" y="480245"/>
                </a:lnTo>
                <a:lnTo>
                  <a:pt x="132162" y="480344"/>
                </a:lnTo>
                <a:lnTo>
                  <a:pt x="129370" y="481439"/>
                </a:lnTo>
                <a:lnTo>
                  <a:pt x="127504" y="482600"/>
                </a:lnTo>
                <a:lnTo>
                  <a:pt x="127313" y="483123"/>
                </a:lnTo>
                <a:lnTo>
                  <a:pt x="127121" y="483646"/>
                </a:lnTo>
                <a:lnTo>
                  <a:pt x="124690" y="485543"/>
                </a:lnTo>
                <a:lnTo>
                  <a:pt x="124185" y="486655"/>
                </a:lnTo>
                <a:lnTo>
                  <a:pt x="123522" y="490808"/>
                </a:lnTo>
                <a:lnTo>
                  <a:pt x="123928" y="493343"/>
                </a:lnTo>
                <a:lnTo>
                  <a:pt x="124021" y="493539"/>
                </a:lnTo>
                <a:lnTo>
                  <a:pt x="124490" y="494471"/>
                </a:lnTo>
                <a:lnTo>
                  <a:pt x="124956" y="495403"/>
                </a:lnTo>
                <a:lnTo>
                  <a:pt x="124935" y="497447"/>
                </a:lnTo>
                <a:lnTo>
                  <a:pt x="123800" y="499491"/>
                </a:lnTo>
                <a:lnTo>
                  <a:pt x="122157" y="500406"/>
                </a:lnTo>
                <a:lnTo>
                  <a:pt x="120506" y="501322"/>
                </a:lnTo>
                <a:lnTo>
                  <a:pt x="112032" y="501780"/>
                </a:lnTo>
                <a:lnTo>
                  <a:pt x="110368" y="501338"/>
                </a:lnTo>
                <a:lnTo>
                  <a:pt x="109137" y="499360"/>
                </a:lnTo>
                <a:lnTo>
                  <a:pt x="108849" y="498902"/>
                </a:lnTo>
                <a:lnTo>
                  <a:pt x="105976" y="495893"/>
                </a:lnTo>
                <a:lnTo>
                  <a:pt x="103026" y="494242"/>
                </a:lnTo>
                <a:lnTo>
                  <a:pt x="102634" y="490579"/>
                </a:lnTo>
                <a:lnTo>
                  <a:pt x="102218" y="490203"/>
                </a:lnTo>
                <a:lnTo>
                  <a:pt x="101801" y="489827"/>
                </a:lnTo>
                <a:lnTo>
                  <a:pt x="101532" y="489582"/>
                </a:lnTo>
                <a:lnTo>
                  <a:pt x="101018" y="488486"/>
                </a:lnTo>
                <a:lnTo>
                  <a:pt x="100626" y="487636"/>
                </a:lnTo>
                <a:lnTo>
                  <a:pt x="100230" y="487505"/>
                </a:lnTo>
                <a:lnTo>
                  <a:pt x="99332" y="487195"/>
                </a:lnTo>
                <a:lnTo>
                  <a:pt x="97635" y="489778"/>
                </a:lnTo>
                <a:lnTo>
                  <a:pt x="93436" y="489484"/>
                </a:lnTo>
                <a:lnTo>
                  <a:pt x="92318" y="490040"/>
                </a:lnTo>
                <a:lnTo>
                  <a:pt x="91494" y="491887"/>
                </a:lnTo>
                <a:lnTo>
                  <a:pt x="90704" y="492411"/>
                </a:lnTo>
                <a:lnTo>
                  <a:pt x="90311" y="492672"/>
                </a:lnTo>
                <a:lnTo>
                  <a:pt x="88678" y="492574"/>
                </a:lnTo>
                <a:lnTo>
                  <a:pt x="87038" y="492460"/>
                </a:lnTo>
                <a:lnTo>
                  <a:pt x="86438" y="492721"/>
                </a:lnTo>
                <a:lnTo>
                  <a:pt x="85919" y="492934"/>
                </a:lnTo>
                <a:lnTo>
                  <a:pt x="85388" y="496417"/>
                </a:lnTo>
                <a:lnTo>
                  <a:pt x="83454" y="496956"/>
                </a:lnTo>
                <a:lnTo>
                  <a:pt x="80738" y="497725"/>
                </a:lnTo>
                <a:lnTo>
                  <a:pt x="80286" y="498215"/>
                </a:lnTo>
                <a:lnTo>
                  <a:pt x="80112" y="498395"/>
                </a:lnTo>
                <a:lnTo>
                  <a:pt x="81026" y="499589"/>
                </a:lnTo>
                <a:lnTo>
                  <a:pt x="79472" y="500439"/>
                </a:lnTo>
                <a:lnTo>
                  <a:pt x="78879" y="502418"/>
                </a:lnTo>
                <a:lnTo>
                  <a:pt x="77340" y="503153"/>
                </a:lnTo>
                <a:lnTo>
                  <a:pt x="75496" y="502385"/>
                </a:lnTo>
                <a:lnTo>
                  <a:pt x="75200" y="501077"/>
                </a:lnTo>
                <a:lnTo>
                  <a:pt x="75003" y="500913"/>
                </a:lnTo>
                <a:lnTo>
                  <a:pt x="74649" y="500635"/>
                </a:lnTo>
                <a:lnTo>
                  <a:pt x="73844" y="500750"/>
                </a:lnTo>
                <a:lnTo>
                  <a:pt x="73087" y="502107"/>
                </a:lnTo>
                <a:lnTo>
                  <a:pt x="71964" y="503023"/>
                </a:lnTo>
                <a:lnTo>
                  <a:pt x="71753" y="503562"/>
                </a:lnTo>
                <a:lnTo>
                  <a:pt x="71265" y="504821"/>
                </a:lnTo>
                <a:lnTo>
                  <a:pt x="65760" y="505197"/>
                </a:lnTo>
                <a:lnTo>
                  <a:pt x="64413" y="504004"/>
                </a:lnTo>
                <a:lnTo>
                  <a:pt x="63824" y="503889"/>
                </a:lnTo>
                <a:lnTo>
                  <a:pt x="62254" y="503595"/>
                </a:lnTo>
                <a:lnTo>
                  <a:pt x="61080" y="503464"/>
                </a:lnTo>
                <a:lnTo>
                  <a:pt x="60147" y="504069"/>
                </a:lnTo>
                <a:lnTo>
                  <a:pt x="59488" y="504102"/>
                </a:lnTo>
                <a:lnTo>
                  <a:pt x="58973" y="504118"/>
                </a:lnTo>
                <a:lnTo>
                  <a:pt x="58667" y="503742"/>
                </a:lnTo>
                <a:lnTo>
                  <a:pt x="58704" y="502957"/>
                </a:lnTo>
                <a:lnTo>
                  <a:pt x="58747" y="502074"/>
                </a:lnTo>
                <a:lnTo>
                  <a:pt x="58273" y="502172"/>
                </a:lnTo>
                <a:lnTo>
                  <a:pt x="57942" y="502254"/>
                </a:lnTo>
                <a:lnTo>
                  <a:pt x="57857" y="502614"/>
                </a:lnTo>
                <a:lnTo>
                  <a:pt x="57228" y="505279"/>
                </a:lnTo>
                <a:lnTo>
                  <a:pt x="55390" y="505426"/>
                </a:lnTo>
                <a:lnTo>
                  <a:pt x="55063" y="505443"/>
                </a:lnTo>
                <a:lnTo>
                  <a:pt x="53745" y="507290"/>
                </a:lnTo>
                <a:lnTo>
                  <a:pt x="52810" y="506080"/>
                </a:lnTo>
                <a:lnTo>
                  <a:pt x="52342" y="505475"/>
                </a:lnTo>
                <a:lnTo>
                  <a:pt x="48025" y="504756"/>
                </a:lnTo>
                <a:lnTo>
                  <a:pt x="47682" y="505083"/>
                </a:lnTo>
                <a:lnTo>
                  <a:pt x="47337" y="505426"/>
                </a:lnTo>
                <a:lnTo>
                  <a:pt x="47416" y="505770"/>
                </a:lnTo>
                <a:lnTo>
                  <a:pt x="47572" y="506473"/>
                </a:lnTo>
                <a:lnTo>
                  <a:pt x="47365" y="506881"/>
                </a:lnTo>
                <a:lnTo>
                  <a:pt x="47131" y="507339"/>
                </a:lnTo>
                <a:lnTo>
                  <a:pt x="45342" y="507012"/>
                </a:lnTo>
                <a:lnTo>
                  <a:pt x="41001" y="508206"/>
                </a:lnTo>
                <a:lnTo>
                  <a:pt x="40563" y="508827"/>
                </a:lnTo>
                <a:lnTo>
                  <a:pt x="40666" y="510561"/>
                </a:lnTo>
                <a:lnTo>
                  <a:pt x="40299" y="511068"/>
                </a:lnTo>
                <a:lnTo>
                  <a:pt x="39726" y="511852"/>
                </a:lnTo>
                <a:lnTo>
                  <a:pt x="39242" y="512032"/>
                </a:lnTo>
                <a:lnTo>
                  <a:pt x="38422" y="512326"/>
                </a:lnTo>
                <a:lnTo>
                  <a:pt x="38223" y="514420"/>
                </a:lnTo>
                <a:lnTo>
                  <a:pt x="38002" y="516725"/>
                </a:lnTo>
                <a:lnTo>
                  <a:pt x="37853" y="516709"/>
                </a:lnTo>
                <a:lnTo>
                  <a:pt x="37324" y="516594"/>
                </a:lnTo>
                <a:lnTo>
                  <a:pt x="36777" y="516087"/>
                </a:lnTo>
                <a:lnTo>
                  <a:pt x="36038" y="515401"/>
                </a:lnTo>
                <a:lnTo>
                  <a:pt x="33440" y="515564"/>
                </a:lnTo>
                <a:lnTo>
                  <a:pt x="31570" y="516300"/>
                </a:lnTo>
                <a:lnTo>
                  <a:pt x="30523" y="516709"/>
                </a:lnTo>
                <a:lnTo>
                  <a:pt x="30440" y="518573"/>
                </a:lnTo>
                <a:lnTo>
                  <a:pt x="29748" y="519750"/>
                </a:lnTo>
                <a:lnTo>
                  <a:pt x="29289" y="522039"/>
                </a:lnTo>
                <a:lnTo>
                  <a:pt x="27709" y="525244"/>
                </a:lnTo>
                <a:lnTo>
                  <a:pt x="25299" y="525097"/>
                </a:lnTo>
                <a:lnTo>
                  <a:pt x="23503" y="525358"/>
                </a:lnTo>
                <a:lnTo>
                  <a:pt x="22575" y="525489"/>
                </a:lnTo>
                <a:lnTo>
                  <a:pt x="21043" y="524933"/>
                </a:lnTo>
                <a:lnTo>
                  <a:pt x="20482" y="524721"/>
                </a:lnTo>
                <a:lnTo>
                  <a:pt x="19169" y="526013"/>
                </a:lnTo>
                <a:lnTo>
                  <a:pt x="17651" y="524459"/>
                </a:lnTo>
                <a:lnTo>
                  <a:pt x="17151" y="523952"/>
                </a:lnTo>
                <a:lnTo>
                  <a:pt x="16987" y="523952"/>
                </a:lnTo>
                <a:lnTo>
                  <a:pt x="16471" y="524001"/>
                </a:lnTo>
                <a:lnTo>
                  <a:pt x="16827" y="525310"/>
                </a:lnTo>
                <a:lnTo>
                  <a:pt x="17184" y="526617"/>
                </a:lnTo>
                <a:lnTo>
                  <a:pt x="16595" y="527762"/>
                </a:lnTo>
                <a:lnTo>
                  <a:pt x="16425" y="528089"/>
                </a:lnTo>
                <a:lnTo>
                  <a:pt x="15261" y="527141"/>
                </a:lnTo>
                <a:lnTo>
                  <a:pt x="13776" y="527320"/>
                </a:lnTo>
                <a:lnTo>
                  <a:pt x="13464" y="527206"/>
                </a:lnTo>
                <a:lnTo>
                  <a:pt x="12545" y="526863"/>
                </a:lnTo>
                <a:lnTo>
                  <a:pt x="12651" y="526078"/>
                </a:lnTo>
                <a:lnTo>
                  <a:pt x="12679" y="525882"/>
                </a:lnTo>
                <a:lnTo>
                  <a:pt x="11024" y="524688"/>
                </a:lnTo>
                <a:lnTo>
                  <a:pt x="8311" y="523969"/>
                </a:lnTo>
                <a:lnTo>
                  <a:pt x="7929" y="525080"/>
                </a:lnTo>
                <a:lnTo>
                  <a:pt x="6753" y="525130"/>
                </a:lnTo>
                <a:lnTo>
                  <a:pt x="5941" y="525931"/>
                </a:lnTo>
                <a:lnTo>
                  <a:pt x="180" y="525669"/>
                </a:lnTo>
                <a:lnTo>
                  <a:pt x="393" y="526160"/>
                </a:lnTo>
                <a:lnTo>
                  <a:pt x="767" y="527648"/>
                </a:lnTo>
                <a:lnTo>
                  <a:pt x="993" y="529299"/>
                </a:lnTo>
                <a:lnTo>
                  <a:pt x="1365" y="530722"/>
                </a:lnTo>
                <a:lnTo>
                  <a:pt x="1516" y="532373"/>
                </a:lnTo>
                <a:lnTo>
                  <a:pt x="1890" y="533861"/>
                </a:lnTo>
                <a:lnTo>
                  <a:pt x="2489" y="535137"/>
                </a:lnTo>
                <a:lnTo>
                  <a:pt x="3012" y="536330"/>
                </a:lnTo>
                <a:lnTo>
                  <a:pt x="3761" y="537458"/>
                </a:lnTo>
                <a:lnTo>
                  <a:pt x="4660" y="538358"/>
                </a:lnTo>
                <a:lnTo>
                  <a:pt x="5782" y="539110"/>
                </a:lnTo>
                <a:lnTo>
                  <a:pt x="7056" y="539633"/>
                </a:lnTo>
                <a:lnTo>
                  <a:pt x="8177" y="540303"/>
                </a:lnTo>
                <a:lnTo>
                  <a:pt x="8926" y="541432"/>
                </a:lnTo>
                <a:lnTo>
                  <a:pt x="9824" y="542331"/>
                </a:lnTo>
                <a:lnTo>
                  <a:pt x="10198" y="543819"/>
                </a:lnTo>
                <a:lnTo>
                  <a:pt x="10573" y="545242"/>
                </a:lnTo>
                <a:lnTo>
                  <a:pt x="10723" y="546893"/>
                </a:lnTo>
                <a:lnTo>
                  <a:pt x="11322" y="548168"/>
                </a:lnTo>
                <a:lnTo>
                  <a:pt x="11696" y="549591"/>
                </a:lnTo>
                <a:lnTo>
                  <a:pt x="11845" y="551226"/>
                </a:lnTo>
                <a:lnTo>
                  <a:pt x="12219" y="552730"/>
                </a:lnTo>
                <a:lnTo>
                  <a:pt x="12594" y="554153"/>
                </a:lnTo>
                <a:lnTo>
                  <a:pt x="12968" y="555576"/>
                </a:lnTo>
                <a:lnTo>
                  <a:pt x="13343" y="557080"/>
                </a:lnTo>
                <a:lnTo>
                  <a:pt x="13941" y="558339"/>
                </a:lnTo>
                <a:lnTo>
                  <a:pt x="14690" y="559386"/>
                </a:lnTo>
                <a:lnTo>
                  <a:pt x="15588" y="560285"/>
                </a:lnTo>
                <a:lnTo>
                  <a:pt x="16337" y="561413"/>
                </a:lnTo>
                <a:lnTo>
                  <a:pt x="17234" y="562312"/>
                </a:lnTo>
                <a:lnTo>
                  <a:pt x="18134" y="563359"/>
                </a:lnTo>
                <a:lnTo>
                  <a:pt x="19031" y="564340"/>
                </a:lnTo>
                <a:lnTo>
                  <a:pt x="20004" y="565223"/>
                </a:lnTo>
                <a:lnTo>
                  <a:pt x="20902" y="566122"/>
                </a:lnTo>
                <a:lnTo>
                  <a:pt x="22025" y="566809"/>
                </a:lnTo>
                <a:lnTo>
                  <a:pt x="22925" y="567708"/>
                </a:lnTo>
                <a:lnTo>
                  <a:pt x="24046" y="568444"/>
                </a:lnTo>
                <a:lnTo>
                  <a:pt x="24946" y="569343"/>
                </a:lnTo>
                <a:lnTo>
                  <a:pt x="25619" y="570014"/>
                </a:lnTo>
                <a:lnTo>
                  <a:pt x="25843" y="570243"/>
                </a:lnTo>
                <a:lnTo>
                  <a:pt x="26967" y="570995"/>
                </a:lnTo>
                <a:lnTo>
                  <a:pt x="28239" y="571518"/>
                </a:lnTo>
                <a:lnTo>
                  <a:pt x="29511" y="572041"/>
                </a:lnTo>
                <a:lnTo>
                  <a:pt x="31009" y="572417"/>
                </a:lnTo>
                <a:lnTo>
                  <a:pt x="32655" y="572565"/>
                </a:lnTo>
                <a:lnTo>
                  <a:pt x="34076" y="572188"/>
                </a:lnTo>
                <a:lnTo>
                  <a:pt x="35948" y="572188"/>
                </a:lnTo>
                <a:lnTo>
                  <a:pt x="37371" y="571812"/>
                </a:lnTo>
                <a:lnTo>
                  <a:pt x="39168" y="571812"/>
                </a:lnTo>
                <a:lnTo>
                  <a:pt x="40815" y="571960"/>
                </a:lnTo>
                <a:lnTo>
                  <a:pt x="42461" y="572188"/>
                </a:lnTo>
                <a:lnTo>
                  <a:pt x="44332" y="572123"/>
                </a:lnTo>
                <a:lnTo>
                  <a:pt x="45754" y="572499"/>
                </a:lnTo>
                <a:lnTo>
                  <a:pt x="47026" y="573022"/>
                </a:lnTo>
                <a:lnTo>
                  <a:pt x="48298" y="573611"/>
                </a:lnTo>
                <a:lnTo>
                  <a:pt x="49271" y="574510"/>
                </a:lnTo>
                <a:lnTo>
                  <a:pt x="50020" y="575557"/>
                </a:lnTo>
                <a:lnTo>
                  <a:pt x="50694" y="576685"/>
                </a:lnTo>
                <a:lnTo>
                  <a:pt x="51667" y="577584"/>
                </a:lnTo>
                <a:lnTo>
                  <a:pt x="52416" y="578631"/>
                </a:lnTo>
                <a:lnTo>
                  <a:pt x="52939" y="579906"/>
                </a:lnTo>
                <a:lnTo>
                  <a:pt x="53464" y="581182"/>
                </a:lnTo>
                <a:lnTo>
                  <a:pt x="54213" y="582293"/>
                </a:lnTo>
                <a:lnTo>
                  <a:pt x="54811" y="583569"/>
                </a:lnTo>
                <a:lnTo>
                  <a:pt x="55485" y="584616"/>
                </a:lnTo>
                <a:lnTo>
                  <a:pt x="56234" y="585744"/>
                </a:lnTo>
                <a:lnTo>
                  <a:pt x="56983" y="586790"/>
                </a:lnTo>
                <a:lnTo>
                  <a:pt x="57880" y="587689"/>
                </a:lnTo>
                <a:lnTo>
                  <a:pt x="58472" y="588229"/>
                </a:lnTo>
                <a:lnTo>
                  <a:pt x="58853" y="588589"/>
                </a:lnTo>
                <a:lnTo>
                  <a:pt x="59753" y="589553"/>
                </a:lnTo>
                <a:lnTo>
                  <a:pt x="60874" y="590224"/>
                </a:lnTo>
                <a:lnTo>
                  <a:pt x="62146" y="590747"/>
                </a:lnTo>
                <a:lnTo>
                  <a:pt x="63195" y="591499"/>
                </a:lnTo>
                <a:lnTo>
                  <a:pt x="64318" y="592251"/>
                </a:lnTo>
                <a:lnTo>
                  <a:pt x="65440" y="592922"/>
                </a:lnTo>
                <a:lnTo>
                  <a:pt x="66564" y="593216"/>
                </a:lnTo>
                <a:lnTo>
                  <a:pt x="66862" y="593298"/>
                </a:lnTo>
                <a:lnTo>
                  <a:pt x="68360" y="593674"/>
                </a:lnTo>
                <a:lnTo>
                  <a:pt x="69781" y="594050"/>
                </a:lnTo>
                <a:lnTo>
                  <a:pt x="71279" y="594345"/>
                </a:lnTo>
                <a:lnTo>
                  <a:pt x="72402" y="595097"/>
                </a:lnTo>
                <a:lnTo>
                  <a:pt x="72897" y="595244"/>
                </a:lnTo>
                <a:lnTo>
                  <a:pt x="73215" y="595538"/>
                </a:lnTo>
                <a:lnTo>
                  <a:pt x="73898" y="596143"/>
                </a:lnTo>
                <a:lnTo>
                  <a:pt x="74264" y="596486"/>
                </a:lnTo>
                <a:lnTo>
                  <a:pt x="74873" y="597042"/>
                </a:lnTo>
                <a:lnTo>
                  <a:pt x="75396" y="597337"/>
                </a:lnTo>
                <a:lnTo>
                  <a:pt x="75886" y="597631"/>
                </a:lnTo>
                <a:lnTo>
                  <a:pt x="76329" y="598023"/>
                </a:lnTo>
                <a:lnTo>
                  <a:pt x="76894" y="598547"/>
                </a:lnTo>
                <a:lnTo>
                  <a:pt x="77942" y="599282"/>
                </a:lnTo>
                <a:lnTo>
                  <a:pt x="79063" y="600035"/>
                </a:lnTo>
                <a:lnTo>
                  <a:pt x="80187" y="600787"/>
                </a:lnTo>
                <a:lnTo>
                  <a:pt x="81308" y="601457"/>
                </a:lnTo>
                <a:lnTo>
                  <a:pt x="82432" y="602209"/>
                </a:lnTo>
                <a:lnTo>
                  <a:pt x="83480" y="602962"/>
                </a:lnTo>
                <a:lnTo>
                  <a:pt x="84827" y="603485"/>
                </a:lnTo>
                <a:lnTo>
                  <a:pt x="86099" y="604073"/>
                </a:lnTo>
                <a:lnTo>
                  <a:pt x="87223" y="604760"/>
                </a:lnTo>
                <a:lnTo>
                  <a:pt x="87821" y="605055"/>
                </a:lnTo>
                <a:lnTo>
                  <a:pt x="87958" y="605136"/>
                </a:lnTo>
                <a:lnTo>
                  <a:pt x="88346" y="605349"/>
                </a:lnTo>
                <a:lnTo>
                  <a:pt x="88944" y="605643"/>
                </a:lnTo>
                <a:lnTo>
                  <a:pt x="89393" y="605872"/>
                </a:lnTo>
                <a:lnTo>
                  <a:pt x="90516" y="606624"/>
                </a:lnTo>
                <a:lnTo>
                  <a:pt x="91639" y="607376"/>
                </a:lnTo>
                <a:lnTo>
                  <a:pt x="92763" y="608128"/>
                </a:lnTo>
                <a:lnTo>
                  <a:pt x="93884" y="608864"/>
                </a:lnTo>
                <a:lnTo>
                  <a:pt x="94723" y="609404"/>
                </a:lnTo>
                <a:lnTo>
                  <a:pt x="94932" y="609551"/>
                </a:lnTo>
                <a:lnTo>
                  <a:pt x="95083" y="609698"/>
                </a:lnTo>
                <a:lnTo>
                  <a:pt x="95943" y="610549"/>
                </a:lnTo>
                <a:lnTo>
                  <a:pt x="96804" y="611415"/>
                </a:lnTo>
                <a:lnTo>
                  <a:pt x="97702" y="612315"/>
                </a:lnTo>
                <a:lnTo>
                  <a:pt x="98451" y="613443"/>
                </a:lnTo>
                <a:lnTo>
                  <a:pt x="99424" y="614342"/>
                </a:lnTo>
                <a:lnTo>
                  <a:pt x="100173" y="615454"/>
                </a:lnTo>
                <a:lnTo>
                  <a:pt x="100761" y="616435"/>
                </a:lnTo>
                <a:lnTo>
                  <a:pt x="100845" y="616582"/>
                </a:lnTo>
                <a:lnTo>
                  <a:pt x="101278" y="616909"/>
                </a:lnTo>
                <a:lnTo>
                  <a:pt x="101520" y="617105"/>
                </a:lnTo>
                <a:lnTo>
                  <a:pt x="101819" y="617334"/>
                </a:lnTo>
                <a:lnTo>
                  <a:pt x="102567" y="618381"/>
                </a:lnTo>
                <a:lnTo>
                  <a:pt x="102792" y="618757"/>
                </a:lnTo>
                <a:lnTo>
                  <a:pt x="103242" y="619493"/>
                </a:lnTo>
                <a:lnTo>
                  <a:pt x="103391" y="619656"/>
                </a:lnTo>
                <a:lnTo>
                  <a:pt x="103563" y="619803"/>
                </a:lnTo>
                <a:lnTo>
                  <a:pt x="104215" y="620392"/>
                </a:lnTo>
                <a:lnTo>
                  <a:pt x="104620" y="620523"/>
                </a:lnTo>
                <a:lnTo>
                  <a:pt x="104962" y="620621"/>
                </a:lnTo>
                <a:lnTo>
                  <a:pt x="105561" y="621520"/>
                </a:lnTo>
                <a:lnTo>
                  <a:pt x="105711" y="621749"/>
                </a:lnTo>
                <a:lnTo>
                  <a:pt x="106759" y="622485"/>
                </a:lnTo>
                <a:lnTo>
                  <a:pt x="107882" y="623172"/>
                </a:lnTo>
                <a:lnTo>
                  <a:pt x="108380" y="623417"/>
                </a:lnTo>
                <a:lnTo>
                  <a:pt x="108630" y="623548"/>
                </a:lnTo>
                <a:lnTo>
                  <a:pt x="109155" y="623760"/>
                </a:lnTo>
                <a:lnTo>
                  <a:pt x="109410" y="623858"/>
                </a:lnTo>
                <a:lnTo>
                  <a:pt x="109604" y="623908"/>
                </a:lnTo>
                <a:lnTo>
                  <a:pt x="110502" y="624284"/>
                </a:lnTo>
                <a:lnTo>
                  <a:pt x="111925" y="624660"/>
                </a:lnTo>
                <a:lnTo>
                  <a:pt x="113646" y="624660"/>
                </a:lnTo>
                <a:lnTo>
                  <a:pt x="113795" y="624660"/>
                </a:lnTo>
                <a:lnTo>
                  <a:pt x="115442" y="624660"/>
                </a:lnTo>
                <a:lnTo>
                  <a:pt x="115592" y="624660"/>
                </a:lnTo>
                <a:lnTo>
                  <a:pt x="117314" y="624660"/>
                </a:lnTo>
                <a:lnTo>
                  <a:pt x="118960" y="624284"/>
                </a:lnTo>
                <a:lnTo>
                  <a:pt x="120831" y="624284"/>
                </a:lnTo>
                <a:lnTo>
                  <a:pt x="122478" y="624136"/>
                </a:lnTo>
                <a:lnTo>
                  <a:pt x="124124" y="623908"/>
                </a:lnTo>
                <a:lnTo>
                  <a:pt x="125771" y="623760"/>
                </a:lnTo>
                <a:lnTo>
                  <a:pt x="127643" y="623760"/>
                </a:lnTo>
                <a:lnTo>
                  <a:pt x="129290" y="623760"/>
                </a:lnTo>
                <a:lnTo>
                  <a:pt x="131160" y="623760"/>
                </a:lnTo>
                <a:lnTo>
                  <a:pt x="131685" y="623809"/>
                </a:lnTo>
                <a:lnTo>
                  <a:pt x="132808" y="623908"/>
                </a:lnTo>
                <a:lnTo>
                  <a:pt x="134305" y="624284"/>
                </a:lnTo>
                <a:lnTo>
                  <a:pt x="135802" y="624660"/>
                </a:lnTo>
                <a:lnTo>
                  <a:pt x="136326" y="625036"/>
                </a:lnTo>
                <a:lnTo>
                  <a:pt x="136888" y="625445"/>
                </a:lnTo>
                <a:lnTo>
                  <a:pt x="137449" y="625673"/>
                </a:lnTo>
                <a:lnTo>
                  <a:pt x="138198" y="625935"/>
                </a:lnTo>
                <a:lnTo>
                  <a:pt x="139319" y="626687"/>
                </a:lnTo>
                <a:lnTo>
                  <a:pt x="140593" y="627210"/>
                </a:lnTo>
                <a:lnTo>
                  <a:pt x="141865" y="627963"/>
                </a:lnTo>
                <a:lnTo>
                  <a:pt x="143361" y="628339"/>
                </a:lnTo>
                <a:lnTo>
                  <a:pt x="144635" y="628698"/>
                </a:lnTo>
                <a:lnTo>
                  <a:pt x="146131" y="628862"/>
                </a:lnTo>
                <a:lnTo>
                  <a:pt x="147778" y="628698"/>
                </a:lnTo>
                <a:lnTo>
                  <a:pt x="149426" y="628551"/>
                </a:lnTo>
                <a:lnTo>
                  <a:pt x="150922" y="628175"/>
                </a:lnTo>
                <a:lnTo>
                  <a:pt x="152420" y="627816"/>
                </a:lnTo>
                <a:lnTo>
                  <a:pt x="153841" y="627439"/>
                </a:lnTo>
                <a:lnTo>
                  <a:pt x="155339" y="627063"/>
                </a:lnTo>
                <a:lnTo>
                  <a:pt x="156837" y="626687"/>
                </a:lnTo>
                <a:lnTo>
                  <a:pt x="158109" y="626164"/>
                </a:lnTo>
                <a:lnTo>
                  <a:pt x="159605" y="625788"/>
                </a:lnTo>
                <a:lnTo>
                  <a:pt x="160728" y="625183"/>
                </a:lnTo>
                <a:lnTo>
                  <a:pt x="162151" y="624807"/>
                </a:lnTo>
                <a:lnTo>
                  <a:pt x="163871" y="624660"/>
                </a:lnTo>
                <a:lnTo>
                  <a:pt x="165668" y="624660"/>
                </a:lnTo>
                <a:lnTo>
                  <a:pt x="167166" y="625036"/>
                </a:lnTo>
                <a:lnTo>
                  <a:pt x="168438" y="625559"/>
                </a:lnTo>
                <a:lnTo>
                  <a:pt x="169561" y="626311"/>
                </a:lnTo>
                <a:lnTo>
                  <a:pt x="171057" y="626687"/>
                </a:lnTo>
                <a:lnTo>
                  <a:pt x="172704" y="626458"/>
                </a:lnTo>
                <a:lnTo>
                  <a:pt x="173978" y="625935"/>
                </a:lnTo>
                <a:lnTo>
                  <a:pt x="175323" y="625559"/>
                </a:lnTo>
                <a:lnTo>
                  <a:pt x="176747" y="625183"/>
                </a:lnTo>
                <a:lnTo>
                  <a:pt x="178244" y="624807"/>
                </a:lnTo>
                <a:lnTo>
                  <a:pt x="180114" y="624807"/>
                </a:lnTo>
                <a:lnTo>
                  <a:pt x="181761" y="625036"/>
                </a:lnTo>
                <a:lnTo>
                  <a:pt x="182961" y="625330"/>
                </a:lnTo>
                <a:lnTo>
                  <a:pt x="183296" y="625412"/>
                </a:lnTo>
                <a:lnTo>
                  <a:pt x="184905" y="625183"/>
                </a:lnTo>
                <a:lnTo>
                  <a:pt x="186552" y="625036"/>
                </a:lnTo>
                <a:lnTo>
                  <a:pt x="188049" y="624660"/>
                </a:lnTo>
                <a:lnTo>
                  <a:pt x="189546" y="624284"/>
                </a:lnTo>
                <a:lnTo>
                  <a:pt x="190594" y="623760"/>
                </a:lnTo>
                <a:lnTo>
                  <a:pt x="191941" y="623172"/>
                </a:lnTo>
                <a:lnTo>
                  <a:pt x="193213" y="622648"/>
                </a:lnTo>
                <a:lnTo>
                  <a:pt x="194487" y="622125"/>
                </a:lnTo>
                <a:lnTo>
                  <a:pt x="195759" y="621520"/>
                </a:lnTo>
                <a:lnTo>
                  <a:pt x="197257" y="621144"/>
                </a:lnTo>
                <a:lnTo>
                  <a:pt x="198753" y="620768"/>
                </a:lnTo>
                <a:lnTo>
                  <a:pt x="200251" y="620392"/>
                </a:lnTo>
                <a:lnTo>
                  <a:pt x="201672" y="620098"/>
                </a:lnTo>
                <a:lnTo>
                  <a:pt x="203021" y="619493"/>
                </a:lnTo>
                <a:lnTo>
                  <a:pt x="204067" y="618969"/>
                </a:lnTo>
                <a:lnTo>
                  <a:pt x="205415" y="618381"/>
                </a:lnTo>
                <a:lnTo>
                  <a:pt x="206837" y="618070"/>
                </a:lnTo>
                <a:lnTo>
                  <a:pt x="208184" y="617481"/>
                </a:lnTo>
                <a:lnTo>
                  <a:pt x="209607" y="617105"/>
                </a:lnTo>
                <a:lnTo>
                  <a:pt x="210954" y="616582"/>
                </a:lnTo>
                <a:lnTo>
                  <a:pt x="212377" y="616206"/>
                </a:lnTo>
                <a:lnTo>
                  <a:pt x="213873" y="615830"/>
                </a:lnTo>
                <a:lnTo>
                  <a:pt x="215147" y="615307"/>
                </a:lnTo>
                <a:lnTo>
                  <a:pt x="216492" y="614702"/>
                </a:lnTo>
                <a:lnTo>
                  <a:pt x="217915" y="614342"/>
                </a:lnTo>
                <a:lnTo>
                  <a:pt x="219038" y="613802"/>
                </a:lnTo>
                <a:lnTo>
                  <a:pt x="220310" y="613279"/>
                </a:lnTo>
                <a:lnTo>
                  <a:pt x="221658" y="612691"/>
                </a:lnTo>
                <a:lnTo>
                  <a:pt x="222781" y="612020"/>
                </a:lnTo>
                <a:lnTo>
                  <a:pt x="223679" y="611039"/>
                </a:lnTo>
                <a:lnTo>
                  <a:pt x="224578" y="610140"/>
                </a:lnTo>
                <a:lnTo>
                  <a:pt x="225325" y="609011"/>
                </a:lnTo>
                <a:lnTo>
                  <a:pt x="225850" y="607752"/>
                </a:lnTo>
                <a:lnTo>
                  <a:pt x="226823" y="606853"/>
                </a:lnTo>
                <a:lnTo>
                  <a:pt x="227572" y="605725"/>
                </a:lnTo>
                <a:lnTo>
                  <a:pt x="228321" y="604597"/>
                </a:lnTo>
                <a:lnTo>
                  <a:pt x="228844" y="603338"/>
                </a:lnTo>
                <a:lnTo>
                  <a:pt x="229219" y="602062"/>
                </a:lnTo>
                <a:lnTo>
                  <a:pt x="229742" y="600787"/>
                </a:lnTo>
                <a:lnTo>
                  <a:pt x="230116" y="599282"/>
                </a:lnTo>
                <a:lnTo>
                  <a:pt x="230715" y="598023"/>
                </a:lnTo>
                <a:lnTo>
                  <a:pt x="231240" y="596666"/>
                </a:lnTo>
                <a:lnTo>
                  <a:pt x="231763" y="595391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E2B1AB64-F753-FD76-5A32-5829E40609CA}"/>
              </a:ext>
            </a:extLst>
          </p:cNvPr>
          <p:cNvSpPr/>
          <p:nvPr/>
        </p:nvSpPr>
        <p:spPr>
          <a:xfrm flipV="1">
            <a:off x="5658342" y="3244033"/>
            <a:ext cx="982574" cy="1243257"/>
          </a:xfrm>
          <a:custGeom>
            <a:avLst/>
            <a:gdLst>
              <a:gd name="connsiteX0" fmla="*/ 570678 w 884251"/>
              <a:gd name="connsiteY0" fmla="*/ 8368 h 1118849"/>
              <a:gd name="connsiteX1" fmla="*/ 570384 w 884251"/>
              <a:gd name="connsiteY1" fmla="*/ 8272 h 1118849"/>
              <a:gd name="connsiteX2" fmla="*/ 569903 w 884251"/>
              <a:gd name="connsiteY2" fmla="*/ 6295 h 1118849"/>
              <a:gd name="connsiteX3" fmla="*/ 568943 w 884251"/>
              <a:gd name="connsiteY3" fmla="*/ 6306 h 1118849"/>
              <a:gd name="connsiteX4" fmla="*/ 568401 w 884251"/>
              <a:gd name="connsiteY4" fmla="*/ 6352 h 1118849"/>
              <a:gd name="connsiteX5" fmla="*/ 567348 w 884251"/>
              <a:gd name="connsiteY5" fmla="*/ 5239 h 1118849"/>
              <a:gd name="connsiteX6" fmla="*/ 567410 w 884251"/>
              <a:gd name="connsiteY6" fmla="*/ 4246 h 1118849"/>
              <a:gd name="connsiteX7" fmla="*/ 565799 w 884251"/>
              <a:gd name="connsiteY7" fmla="*/ 2513 h 1118849"/>
              <a:gd name="connsiteX8" fmla="*/ 564251 w 884251"/>
              <a:gd name="connsiteY8" fmla="*/ 1895 h 1118849"/>
              <a:gd name="connsiteX9" fmla="*/ 563150 w 884251"/>
              <a:gd name="connsiteY9" fmla="*/ 1756 h 1118849"/>
              <a:gd name="connsiteX10" fmla="*/ 561836 w 884251"/>
              <a:gd name="connsiteY10" fmla="*/ 1587 h 1118849"/>
              <a:gd name="connsiteX11" fmla="*/ 560845 w 884251"/>
              <a:gd name="connsiteY11" fmla="*/ 287 h 1118849"/>
              <a:gd name="connsiteX12" fmla="*/ 559422 w 884251"/>
              <a:gd name="connsiteY12" fmla="*/ 1218 h 1118849"/>
              <a:gd name="connsiteX13" fmla="*/ 559187 w 884251"/>
              <a:gd name="connsiteY13" fmla="*/ 855 h 1118849"/>
              <a:gd name="connsiteX14" fmla="*/ 558740 w 884251"/>
              <a:gd name="connsiteY14" fmla="*/ 166 h 1118849"/>
              <a:gd name="connsiteX15" fmla="*/ 557625 w 884251"/>
              <a:gd name="connsiteY15" fmla="*/ 353 h 1118849"/>
              <a:gd name="connsiteX16" fmla="*/ 557998 w 884251"/>
              <a:gd name="connsiteY16" fmla="*/ 1219 h 1118849"/>
              <a:gd name="connsiteX17" fmla="*/ 557630 w 884251"/>
              <a:gd name="connsiteY17" fmla="*/ 7294 h 1118849"/>
              <a:gd name="connsiteX18" fmla="*/ 555526 w 884251"/>
              <a:gd name="connsiteY18" fmla="*/ 8286 h 1118849"/>
              <a:gd name="connsiteX19" fmla="*/ 552947 w 884251"/>
              <a:gd name="connsiteY19" fmla="*/ 11719 h 1118849"/>
              <a:gd name="connsiteX20" fmla="*/ 552496 w 884251"/>
              <a:gd name="connsiteY20" fmla="*/ 12319 h 1118849"/>
              <a:gd name="connsiteX21" fmla="*/ 550453 w 884251"/>
              <a:gd name="connsiteY21" fmla="*/ 13251 h 1118849"/>
              <a:gd name="connsiteX22" fmla="*/ 546176 w 884251"/>
              <a:gd name="connsiteY22" fmla="*/ 13323 h 1118849"/>
              <a:gd name="connsiteX23" fmla="*/ 543645 w 884251"/>
              <a:gd name="connsiteY23" fmla="*/ 13998 h 1118849"/>
              <a:gd name="connsiteX24" fmla="*/ 540919 w 884251"/>
              <a:gd name="connsiteY24" fmla="*/ 15522 h 1118849"/>
              <a:gd name="connsiteX25" fmla="*/ 540648 w 884251"/>
              <a:gd name="connsiteY25" fmla="*/ 14598 h 1118849"/>
              <a:gd name="connsiteX26" fmla="*/ 540028 w 884251"/>
              <a:gd name="connsiteY26" fmla="*/ 14350 h 1118849"/>
              <a:gd name="connsiteX27" fmla="*/ 539408 w 884251"/>
              <a:gd name="connsiteY27" fmla="*/ 14101 h 1118849"/>
              <a:gd name="connsiteX28" fmla="*/ 538790 w 884251"/>
              <a:gd name="connsiteY28" fmla="*/ 13852 h 1118849"/>
              <a:gd name="connsiteX29" fmla="*/ 538170 w 884251"/>
              <a:gd name="connsiteY29" fmla="*/ 13604 h 1118849"/>
              <a:gd name="connsiteX30" fmla="*/ 538004 w 884251"/>
              <a:gd name="connsiteY30" fmla="*/ 14204 h 1118849"/>
              <a:gd name="connsiteX31" fmla="*/ 537838 w 884251"/>
              <a:gd name="connsiteY31" fmla="*/ 14802 h 1118849"/>
              <a:gd name="connsiteX32" fmla="*/ 537672 w 884251"/>
              <a:gd name="connsiteY32" fmla="*/ 15401 h 1118849"/>
              <a:gd name="connsiteX33" fmla="*/ 537838 w 884251"/>
              <a:gd name="connsiteY33" fmla="*/ 16133 h 1118849"/>
              <a:gd name="connsiteX34" fmla="*/ 538012 w 884251"/>
              <a:gd name="connsiteY34" fmla="*/ 16895 h 1118849"/>
              <a:gd name="connsiteX35" fmla="*/ 538187 w 884251"/>
              <a:gd name="connsiteY35" fmla="*/ 17657 h 1118849"/>
              <a:gd name="connsiteX36" fmla="*/ 538360 w 884251"/>
              <a:gd name="connsiteY36" fmla="*/ 18419 h 1118849"/>
              <a:gd name="connsiteX37" fmla="*/ 538533 w 884251"/>
              <a:gd name="connsiteY37" fmla="*/ 19180 h 1118849"/>
              <a:gd name="connsiteX38" fmla="*/ 538965 w 884251"/>
              <a:gd name="connsiteY38" fmla="*/ 19821 h 1118849"/>
              <a:gd name="connsiteX39" fmla="*/ 539398 w 884251"/>
              <a:gd name="connsiteY39" fmla="*/ 20462 h 1118849"/>
              <a:gd name="connsiteX40" fmla="*/ 539830 w 884251"/>
              <a:gd name="connsiteY40" fmla="*/ 21103 h 1118849"/>
              <a:gd name="connsiteX41" fmla="*/ 540232 w 884251"/>
              <a:gd name="connsiteY41" fmla="*/ 21258 h 1118849"/>
              <a:gd name="connsiteX42" fmla="*/ 540633 w 884251"/>
              <a:gd name="connsiteY42" fmla="*/ 21413 h 1118849"/>
              <a:gd name="connsiteX43" fmla="*/ 540674 w 884251"/>
              <a:gd name="connsiteY43" fmla="*/ 22095 h 1118849"/>
              <a:gd name="connsiteX44" fmla="*/ 540715 w 884251"/>
              <a:gd name="connsiteY44" fmla="*/ 22777 h 1118849"/>
              <a:gd name="connsiteX45" fmla="*/ 540754 w 884251"/>
              <a:gd name="connsiteY45" fmla="*/ 23457 h 1118849"/>
              <a:gd name="connsiteX46" fmla="*/ 541156 w 884251"/>
              <a:gd name="connsiteY46" fmla="*/ 23892 h 1118849"/>
              <a:gd name="connsiteX47" fmla="*/ 541558 w 884251"/>
              <a:gd name="connsiteY47" fmla="*/ 24325 h 1118849"/>
              <a:gd name="connsiteX48" fmla="*/ 542021 w 884251"/>
              <a:gd name="connsiteY48" fmla="*/ 24420 h 1118849"/>
              <a:gd name="connsiteX49" fmla="*/ 542484 w 884251"/>
              <a:gd name="connsiteY49" fmla="*/ 24513 h 1118849"/>
              <a:gd name="connsiteX50" fmla="*/ 542575 w 884251"/>
              <a:gd name="connsiteY50" fmla="*/ 25287 h 1118849"/>
              <a:gd name="connsiteX51" fmla="*/ 542667 w 884251"/>
              <a:gd name="connsiteY51" fmla="*/ 26062 h 1118849"/>
              <a:gd name="connsiteX52" fmla="*/ 543223 w 884251"/>
              <a:gd name="connsiteY52" fmla="*/ 26744 h 1118849"/>
              <a:gd name="connsiteX53" fmla="*/ 543684 w 884251"/>
              <a:gd name="connsiteY53" fmla="*/ 27309 h 1118849"/>
              <a:gd name="connsiteX54" fmla="*/ 543779 w 884251"/>
              <a:gd name="connsiteY54" fmla="*/ 27426 h 1118849"/>
              <a:gd name="connsiteX55" fmla="*/ 542479 w 884251"/>
              <a:gd name="connsiteY55" fmla="*/ 27450 h 1118849"/>
              <a:gd name="connsiteX56" fmla="*/ 539634 w 884251"/>
              <a:gd name="connsiteY56" fmla="*/ 29126 h 1118849"/>
              <a:gd name="connsiteX57" fmla="*/ 538355 w 884251"/>
              <a:gd name="connsiteY57" fmla="*/ 29160 h 1118849"/>
              <a:gd name="connsiteX58" fmla="*/ 537158 w 884251"/>
              <a:gd name="connsiteY58" fmla="*/ 29192 h 1118849"/>
              <a:gd name="connsiteX59" fmla="*/ 536386 w 884251"/>
              <a:gd name="connsiteY59" fmla="*/ 29020 h 1118849"/>
              <a:gd name="connsiteX60" fmla="*/ 534125 w 884251"/>
              <a:gd name="connsiteY60" fmla="*/ 28513 h 1118849"/>
              <a:gd name="connsiteX61" fmla="*/ 533417 w 884251"/>
              <a:gd name="connsiteY61" fmla="*/ 28013 h 1118849"/>
              <a:gd name="connsiteX62" fmla="*/ 533069 w 884251"/>
              <a:gd name="connsiteY62" fmla="*/ 27766 h 1118849"/>
              <a:gd name="connsiteX63" fmla="*/ 532639 w 884251"/>
              <a:gd name="connsiteY63" fmla="*/ 27462 h 1118849"/>
              <a:gd name="connsiteX64" fmla="*/ 529915 w 884251"/>
              <a:gd name="connsiteY64" fmla="*/ 26472 h 1118849"/>
              <a:gd name="connsiteX65" fmla="*/ 526940 w 884251"/>
              <a:gd name="connsiteY65" fmla="*/ 23750 h 1118849"/>
              <a:gd name="connsiteX66" fmla="*/ 525516 w 884251"/>
              <a:gd name="connsiteY66" fmla="*/ 24000 h 1118849"/>
              <a:gd name="connsiteX67" fmla="*/ 525209 w 884251"/>
              <a:gd name="connsiteY67" fmla="*/ 23428 h 1118849"/>
              <a:gd name="connsiteX68" fmla="*/ 525083 w 884251"/>
              <a:gd name="connsiteY68" fmla="*/ 23194 h 1118849"/>
              <a:gd name="connsiteX69" fmla="*/ 523101 w 884251"/>
              <a:gd name="connsiteY69" fmla="*/ 21585 h 1118849"/>
              <a:gd name="connsiteX70" fmla="*/ 522875 w 884251"/>
              <a:gd name="connsiteY70" fmla="*/ 21220 h 1118849"/>
              <a:gd name="connsiteX71" fmla="*/ 522655 w 884251"/>
              <a:gd name="connsiteY71" fmla="*/ 20865 h 1118849"/>
              <a:gd name="connsiteX72" fmla="*/ 521489 w 884251"/>
              <a:gd name="connsiteY72" fmla="*/ 18985 h 1118849"/>
              <a:gd name="connsiteX73" fmla="*/ 520562 w 884251"/>
              <a:gd name="connsiteY73" fmla="*/ 19234 h 1118849"/>
              <a:gd name="connsiteX74" fmla="*/ 520315 w 884251"/>
              <a:gd name="connsiteY74" fmla="*/ 19655 h 1118849"/>
              <a:gd name="connsiteX75" fmla="*/ 519942 w 884251"/>
              <a:gd name="connsiteY75" fmla="*/ 20288 h 1118849"/>
              <a:gd name="connsiteX76" fmla="*/ 517533 w 884251"/>
              <a:gd name="connsiteY76" fmla="*/ 20350 h 1118849"/>
              <a:gd name="connsiteX77" fmla="*/ 516346 w 884251"/>
              <a:gd name="connsiteY77" fmla="*/ 20929 h 1118849"/>
              <a:gd name="connsiteX78" fmla="*/ 516175 w 884251"/>
              <a:gd name="connsiteY78" fmla="*/ 21018 h 1118849"/>
              <a:gd name="connsiteX79" fmla="*/ 514930 w 884251"/>
              <a:gd name="connsiteY79" fmla="*/ 21657 h 1118849"/>
              <a:gd name="connsiteX80" fmla="*/ 514301 w 884251"/>
              <a:gd name="connsiteY80" fmla="*/ 22574 h 1118849"/>
              <a:gd name="connsiteX81" fmla="*/ 514042 w 884251"/>
              <a:gd name="connsiteY81" fmla="*/ 22949 h 1118849"/>
              <a:gd name="connsiteX82" fmla="*/ 513694 w 884251"/>
              <a:gd name="connsiteY82" fmla="*/ 23456 h 1118849"/>
              <a:gd name="connsiteX83" fmla="*/ 512828 w 884251"/>
              <a:gd name="connsiteY83" fmla="*/ 23644 h 1118849"/>
              <a:gd name="connsiteX84" fmla="*/ 512326 w 884251"/>
              <a:gd name="connsiteY84" fmla="*/ 23343 h 1118849"/>
              <a:gd name="connsiteX85" fmla="*/ 511899 w 884251"/>
              <a:gd name="connsiteY85" fmla="*/ 23086 h 1118849"/>
              <a:gd name="connsiteX86" fmla="*/ 510692 w 884251"/>
              <a:gd name="connsiteY86" fmla="*/ 23150 h 1118849"/>
              <a:gd name="connsiteX87" fmla="*/ 509493 w 884251"/>
              <a:gd name="connsiteY87" fmla="*/ 23212 h 1118849"/>
              <a:gd name="connsiteX88" fmla="*/ 508870 w 884251"/>
              <a:gd name="connsiteY88" fmla="*/ 22515 h 1118849"/>
              <a:gd name="connsiteX89" fmla="*/ 507070 w 884251"/>
              <a:gd name="connsiteY89" fmla="*/ 23339 h 1118849"/>
              <a:gd name="connsiteX90" fmla="*/ 506640 w 884251"/>
              <a:gd name="connsiteY90" fmla="*/ 24703 h 1118849"/>
              <a:gd name="connsiteX91" fmla="*/ 507073 w 884251"/>
              <a:gd name="connsiteY91" fmla="*/ 26252 h 1118849"/>
              <a:gd name="connsiteX92" fmla="*/ 508127 w 884251"/>
              <a:gd name="connsiteY92" fmla="*/ 26543 h 1118849"/>
              <a:gd name="connsiteX93" fmla="*/ 509302 w 884251"/>
              <a:gd name="connsiteY93" fmla="*/ 26870 h 1118849"/>
              <a:gd name="connsiteX94" fmla="*/ 509657 w 884251"/>
              <a:gd name="connsiteY94" fmla="*/ 27565 h 1118849"/>
              <a:gd name="connsiteX95" fmla="*/ 510854 w 884251"/>
              <a:gd name="connsiteY95" fmla="*/ 29904 h 1118849"/>
              <a:gd name="connsiteX96" fmla="*/ 512165 w 884251"/>
              <a:gd name="connsiteY96" fmla="*/ 33601 h 1118849"/>
              <a:gd name="connsiteX97" fmla="*/ 513271 w 884251"/>
              <a:gd name="connsiteY97" fmla="*/ 36718 h 1118849"/>
              <a:gd name="connsiteX98" fmla="*/ 512903 w 884251"/>
              <a:gd name="connsiteY98" fmla="*/ 39198 h 1118849"/>
              <a:gd name="connsiteX99" fmla="*/ 513957 w 884251"/>
              <a:gd name="connsiteY99" fmla="*/ 42122 h 1118849"/>
              <a:gd name="connsiteX100" fmla="*/ 514020 w 884251"/>
              <a:gd name="connsiteY100" fmla="*/ 42297 h 1118849"/>
              <a:gd name="connsiteX101" fmla="*/ 513294 w 884251"/>
              <a:gd name="connsiteY101" fmla="*/ 43358 h 1118849"/>
              <a:gd name="connsiteX102" fmla="*/ 512535 w 884251"/>
              <a:gd name="connsiteY102" fmla="*/ 44465 h 1118849"/>
              <a:gd name="connsiteX103" fmla="*/ 511446 w 884251"/>
              <a:gd name="connsiteY103" fmla="*/ 45108 h 1118849"/>
              <a:gd name="connsiteX104" fmla="*/ 510743 w 884251"/>
              <a:gd name="connsiteY104" fmla="*/ 45522 h 1118849"/>
              <a:gd name="connsiteX105" fmla="*/ 510560 w 884251"/>
              <a:gd name="connsiteY105" fmla="*/ 46622 h 1118849"/>
              <a:gd name="connsiteX106" fmla="*/ 510496 w 884251"/>
              <a:gd name="connsiteY106" fmla="*/ 47010 h 1118849"/>
              <a:gd name="connsiteX107" fmla="*/ 510699 w 884251"/>
              <a:gd name="connsiteY107" fmla="*/ 47462 h 1118849"/>
              <a:gd name="connsiteX108" fmla="*/ 512048 w 884251"/>
              <a:gd name="connsiteY108" fmla="*/ 50478 h 1118849"/>
              <a:gd name="connsiteX109" fmla="*/ 515468 w 884251"/>
              <a:gd name="connsiteY109" fmla="*/ 53346 h 1118849"/>
              <a:gd name="connsiteX110" fmla="*/ 515888 w 884251"/>
              <a:gd name="connsiteY110" fmla="*/ 53697 h 1118849"/>
              <a:gd name="connsiteX111" fmla="*/ 516546 w 884251"/>
              <a:gd name="connsiteY111" fmla="*/ 53885 h 1118849"/>
              <a:gd name="connsiteX112" fmla="*/ 516753 w 884251"/>
              <a:gd name="connsiteY112" fmla="*/ 53944 h 1118849"/>
              <a:gd name="connsiteX113" fmla="*/ 517041 w 884251"/>
              <a:gd name="connsiteY113" fmla="*/ 54320 h 1118849"/>
              <a:gd name="connsiteX114" fmla="*/ 517558 w 884251"/>
              <a:gd name="connsiteY114" fmla="*/ 54997 h 1118849"/>
              <a:gd name="connsiteX115" fmla="*/ 517496 w 884251"/>
              <a:gd name="connsiteY115" fmla="*/ 55926 h 1118849"/>
              <a:gd name="connsiteX116" fmla="*/ 516139 w 884251"/>
              <a:gd name="connsiteY116" fmla="*/ 58220 h 1118849"/>
              <a:gd name="connsiteX117" fmla="*/ 518848 w 884251"/>
              <a:gd name="connsiteY117" fmla="*/ 60153 h 1118849"/>
              <a:gd name="connsiteX118" fmla="*/ 519569 w 884251"/>
              <a:gd name="connsiteY118" fmla="*/ 60663 h 1118849"/>
              <a:gd name="connsiteX119" fmla="*/ 518987 w 884251"/>
              <a:gd name="connsiteY119" fmla="*/ 61564 h 1118849"/>
              <a:gd name="connsiteX120" fmla="*/ 518246 w 884251"/>
              <a:gd name="connsiteY120" fmla="*/ 63362 h 1118849"/>
              <a:gd name="connsiteX121" fmla="*/ 517293 w 884251"/>
              <a:gd name="connsiteY121" fmla="*/ 64237 h 1118849"/>
              <a:gd name="connsiteX122" fmla="*/ 517128 w 884251"/>
              <a:gd name="connsiteY122" fmla="*/ 64388 h 1118849"/>
              <a:gd name="connsiteX123" fmla="*/ 516824 w 884251"/>
              <a:gd name="connsiteY123" fmla="*/ 64666 h 1118849"/>
              <a:gd name="connsiteX124" fmla="*/ 515651 w 884251"/>
              <a:gd name="connsiteY124" fmla="*/ 65110 h 1118849"/>
              <a:gd name="connsiteX125" fmla="*/ 512556 w 884251"/>
              <a:gd name="connsiteY125" fmla="*/ 66283 h 1118849"/>
              <a:gd name="connsiteX126" fmla="*/ 511259 w 884251"/>
              <a:gd name="connsiteY126" fmla="*/ 69507 h 1118849"/>
              <a:gd name="connsiteX127" fmla="*/ 510272 w 884251"/>
              <a:gd name="connsiteY127" fmla="*/ 73412 h 1118849"/>
              <a:gd name="connsiteX128" fmla="*/ 508911 w 884251"/>
              <a:gd name="connsiteY128" fmla="*/ 75150 h 1118849"/>
              <a:gd name="connsiteX129" fmla="*/ 508606 w 884251"/>
              <a:gd name="connsiteY129" fmla="*/ 78930 h 1118849"/>
              <a:gd name="connsiteX130" fmla="*/ 507795 w 884251"/>
              <a:gd name="connsiteY130" fmla="*/ 80559 h 1118849"/>
              <a:gd name="connsiteX131" fmla="*/ 507680 w 884251"/>
              <a:gd name="connsiteY131" fmla="*/ 80791 h 1118849"/>
              <a:gd name="connsiteX132" fmla="*/ 508733 w 884251"/>
              <a:gd name="connsiteY132" fmla="*/ 83146 h 1118849"/>
              <a:gd name="connsiteX133" fmla="*/ 508566 w 884251"/>
              <a:gd name="connsiteY133" fmla="*/ 85069 h 1118849"/>
              <a:gd name="connsiteX134" fmla="*/ 508550 w 884251"/>
              <a:gd name="connsiteY134" fmla="*/ 85253 h 1118849"/>
              <a:gd name="connsiteX135" fmla="*/ 508696 w 884251"/>
              <a:gd name="connsiteY135" fmla="*/ 85844 h 1118849"/>
              <a:gd name="connsiteX136" fmla="*/ 509356 w 884251"/>
              <a:gd name="connsiteY136" fmla="*/ 88537 h 1118849"/>
              <a:gd name="connsiteX137" fmla="*/ 508236 w 884251"/>
              <a:gd name="connsiteY137" fmla="*/ 95661 h 1118849"/>
              <a:gd name="connsiteX138" fmla="*/ 507842 w 884251"/>
              <a:gd name="connsiteY138" fmla="*/ 98164 h 1118849"/>
              <a:gd name="connsiteX139" fmla="*/ 505734 w 884251"/>
              <a:gd name="connsiteY139" fmla="*/ 103683 h 1118849"/>
              <a:gd name="connsiteX140" fmla="*/ 504691 w 884251"/>
              <a:gd name="connsiteY140" fmla="*/ 111072 h 1118849"/>
              <a:gd name="connsiteX141" fmla="*/ 505801 w 884251"/>
              <a:gd name="connsiteY141" fmla="*/ 122735 h 1118849"/>
              <a:gd name="connsiteX142" fmla="*/ 505877 w 884251"/>
              <a:gd name="connsiteY142" fmla="*/ 123489 h 1118849"/>
              <a:gd name="connsiteX143" fmla="*/ 505952 w 884251"/>
              <a:gd name="connsiteY143" fmla="*/ 124243 h 1118849"/>
              <a:gd name="connsiteX144" fmla="*/ 506025 w 884251"/>
              <a:gd name="connsiteY144" fmla="*/ 124995 h 1118849"/>
              <a:gd name="connsiteX145" fmla="*/ 506101 w 884251"/>
              <a:gd name="connsiteY145" fmla="*/ 125749 h 1118849"/>
              <a:gd name="connsiteX146" fmla="*/ 506176 w 884251"/>
              <a:gd name="connsiteY146" fmla="*/ 126501 h 1118849"/>
              <a:gd name="connsiteX147" fmla="*/ 506251 w 884251"/>
              <a:gd name="connsiteY147" fmla="*/ 127255 h 1118849"/>
              <a:gd name="connsiteX148" fmla="*/ 506325 w 884251"/>
              <a:gd name="connsiteY148" fmla="*/ 128009 h 1118849"/>
              <a:gd name="connsiteX149" fmla="*/ 505066 w 884251"/>
              <a:gd name="connsiteY149" fmla="*/ 132303 h 1118849"/>
              <a:gd name="connsiteX150" fmla="*/ 502322 w 884251"/>
              <a:gd name="connsiteY150" fmla="*/ 133450 h 1118849"/>
              <a:gd name="connsiteX151" fmla="*/ 497475 w 884251"/>
              <a:gd name="connsiteY151" fmla="*/ 134134 h 1118849"/>
              <a:gd name="connsiteX152" fmla="*/ 486872 w 884251"/>
              <a:gd name="connsiteY152" fmla="*/ 134685 h 1118849"/>
              <a:gd name="connsiteX153" fmla="*/ 480208 w 884251"/>
              <a:gd name="connsiteY153" fmla="*/ 135980 h 1118849"/>
              <a:gd name="connsiteX154" fmla="*/ 473848 w 884251"/>
              <a:gd name="connsiteY154" fmla="*/ 136549 h 1118849"/>
              <a:gd name="connsiteX155" fmla="*/ 468699 w 884251"/>
              <a:gd name="connsiteY155" fmla="*/ 137360 h 1118849"/>
              <a:gd name="connsiteX156" fmla="*/ 462490 w 884251"/>
              <a:gd name="connsiteY156" fmla="*/ 138537 h 1118849"/>
              <a:gd name="connsiteX157" fmla="*/ 455829 w 884251"/>
              <a:gd name="connsiteY157" fmla="*/ 140280 h 1118849"/>
              <a:gd name="connsiteX158" fmla="*/ 450985 w 884251"/>
              <a:gd name="connsiteY158" fmla="*/ 142607 h 1118849"/>
              <a:gd name="connsiteX159" fmla="*/ 446298 w 884251"/>
              <a:gd name="connsiteY159" fmla="*/ 145693 h 1118849"/>
              <a:gd name="connsiteX160" fmla="*/ 443874 w 884251"/>
              <a:gd name="connsiteY160" fmla="*/ 145959 h 1118849"/>
              <a:gd name="connsiteX161" fmla="*/ 440843 w 884251"/>
              <a:gd name="connsiteY161" fmla="*/ 145734 h 1118849"/>
              <a:gd name="connsiteX162" fmla="*/ 436904 w 884251"/>
              <a:gd name="connsiteY162" fmla="*/ 145438 h 1118849"/>
              <a:gd name="connsiteX163" fmla="*/ 432636 w 884251"/>
              <a:gd name="connsiteY163" fmla="*/ 146353 h 1118849"/>
              <a:gd name="connsiteX164" fmla="*/ 433257 w 884251"/>
              <a:gd name="connsiteY164" fmla="*/ 147964 h 1118849"/>
              <a:gd name="connsiteX165" fmla="*/ 433010 w 884251"/>
              <a:gd name="connsiteY165" fmla="*/ 149265 h 1118849"/>
              <a:gd name="connsiteX166" fmla="*/ 431835 w 884251"/>
              <a:gd name="connsiteY166" fmla="*/ 148463 h 1118849"/>
              <a:gd name="connsiteX167" fmla="*/ 431217 w 884251"/>
              <a:gd name="connsiteY167" fmla="*/ 149764 h 1118849"/>
              <a:gd name="connsiteX168" fmla="*/ 431529 w 884251"/>
              <a:gd name="connsiteY168" fmla="*/ 151623 h 1118849"/>
              <a:gd name="connsiteX169" fmla="*/ 431037 w 884251"/>
              <a:gd name="connsiteY169" fmla="*/ 153113 h 1118849"/>
              <a:gd name="connsiteX170" fmla="*/ 430048 w 884251"/>
              <a:gd name="connsiteY170" fmla="*/ 154602 h 1118849"/>
              <a:gd name="connsiteX171" fmla="*/ 430236 w 884251"/>
              <a:gd name="connsiteY171" fmla="*/ 155902 h 1118849"/>
              <a:gd name="connsiteX172" fmla="*/ 431720 w 884251"/>
              <a:gd name="connsiteY172" fmla="*/ 156396 h 1118849"/>
              <a:gd name="connsiteX173" fmla="*/ 431536 w 884251"/>
              <a:gd name="connsiteY173" fmla="*/ 157018 h 1118849"/>
              <a:gd name="connsiteX174" fmla="*/ 429830 w 884251"/>
              <a:gd name="connsiteY174" fmla="*/ 158329 h 1118849"/>
              <a:gd name="connsiteX175" fmla="*/ 429434 w 884251"/>
              <a:gd name="connsiteY175" fmla="*/ 158631 h 1118849"/>
              <a:gd name="connsiteX176" fmla="*/ 429127 w 884251"/>
              <a:gd name="connsiteY176" fmla="*/ 159624 h 1118849"/>
              <a:gd name="connsiteX177" fmla="*/ 430429 w 884251"/>
              <a:gd name="connsiteY177" fmla="*/ 162163 h 1118849"/>
              <a:gd name="connsiteX178" fmla="*/ 430368 w 884251"/>
              <a:gd name="connsiteY178" fmla="*/ 163094 h 1118849"/>
              <a:gd name="connsiteX179" fmla="*/ 429614 w 884251"/>
              <a:gd name="connsiteY179" fmla="*/ 164286 h 1118849"/>
              <a:gd name="connsiteX180" fmla="*/ 429505 w 884251"/>
              <a:gd name="connsiteY180" fmla="*/ 164459 h 1118849"/>
              <a:gd name="connsiteX181" fmla="*/ 429340 w 884251"/>
              <a:gd name="connsiteY181" fmla="*/ 164469 h 1118849"/>
              <a:gd name="connsiteX182" fmla="*/ 428514 w 884251"/>
              <a:gd name="connsiteY182" fmla="*/ 164523 h 1118849"/>
              <a:gd name="connsiteX183" fmla="*/ 421766 w 884251"/>
              <a:gd name="connsiteY183" fmla="*/ 160195 h 1118849"/>
              <a:gd name="connsiteX184" fmla="*/ 419539 w 884251"/>
              <a:gd name="connsiteY184" fmla="*/ 159949 h 1118849"/>
              <a:gd name="connsiteX185" fmla="*/ 418301 w 884251"/>
              <a:gd name="connsiteY185" fmla="*/ 159022 h 1118849"/>
              <a:gd name="connsiteX186" fmla="*/ 417125 w 884251"/>
              <a:gd name="connsiteY186" fmla="*/ 158962 h 1118849"/>
              <a:gd name="connsiteX187" fmla="*/ 416975 w 884251"/>
              <a:gd name="connsiteY187" fmla="*/ 159011 h 1118849"/>
              <a:gd name="connsiteX188" fmla="*/ 414651 w 884251"/>
              <a:gd name="connsiteY188" fmla="*/ 159773 h 1118849"/>
              <a:gd name="connsiteX189" fmla="*/ 412786 w 884251"/>
              <a:gd name="connsiteY189" fmla="*/ 159998 h 1118849"/>
              <a:gd name="connsiteX190" fmla="*/ 412055 w 884251"/>
              <a:gd name="connsiteY190" fmla="*/ 160087 h 1118849"/>
              <a:gd name="connsiteX191" fmla="*/ 410632 w 884251"/>
              <a:gd name="connsiteY191" fmla="*/ 160760 h 1118849"/>
              <a:gd name="connsiteX192" fmla="*/ 407851 w 884251"/>
              <a:gd name="connsiteY192" fmla="*/ 162078 h 1118849"/>
              <a:gd name="connsiteX193" fmla="*/ 405504 w 884251"/>
              <a:gd name="connsiteY193" fmla="*/ 161949 h 1118849"/>
              <a:gd name="connsiteX194" fmla="*/ 403457 w 884251"/>
              <a:gd name="connsiteY194" fmla="*/ 161836 h 1118849"/>
              <a:gd name="connsiteX195" fmla="*/ 401665 w 884251"/>
              <a:gd name="connsiteY195" fmla="*/ 162337 h 1118849"/>
              <a:gd name="connsiteX196" fmla="*/ 399932 w 884251"/>
              <a:gd name="connsiteY196" fmla="*/ 162216 h 1118849"/>
              <a:gd name="connsiteX197" fmla="*/ 398094 w 884251"/>
              <a:gd name="connsiteY197" fmla="*/ 161491 h 1118849"/>
              <a:gd name="connsiteX198" fmla="*/ 397885 w 884251"/>
              <a:gd name="connsiteY198" fmla="*/ 161409 h 1118849"/>
              <a:gd name="connsiteX199" fmla="*/ 397581 w 884251"/>
              <a:gd name="connsiteY199" fmla="*/ 161288 h 1118849"/>
              <a:gd name="connsiteX200" fmla="*/ 395532 w 884251"/>
              <a:gd name="connsiteY200" fmla="*/ 159820 h 1118849"/>
              <a:gd name="connsiteX201" fmla="*/ 395165 w 884251"/>
              <a:gd name="connsiteY201" fmla="*/ 159559 h 1118849"/>
              <a:gd name="connsiteX202" fmla="*/ 392070 w 884251"/>
              <a:gd name="connsiteY202" fmla="*/ 158386 h 1118849"/>
              <a:gd name="connsiteX203" fmla="*/ 389721 w 884251"/>
              <a:gd name="connsiteY203" fmla="*/ 158142 h 1118849"/>
              <a:gd name="connsiteX204" fmla="*/ 389207 w 884251"/>
              <a:gd name="connsiteY204" fmla="*/ 157786 h 1118849"/>
              <a:gd name="connsiteX205" fmla="*/ 387490 w 884251"/>
              <a:gd name="connsiteY205" fmla="*/ 156596 h 1118849"/>
              <a:gd name="connsiteX206" fmla="*/ 386346 w 884251"/>
              <a:gd name="connsiteY206" fmla="*/ 156444 h 1118849"/>
              <a:gd name="connsiteX207" fmla="*/ 385201 w 884251"/>
              <a:gd name="connsiteY207" fmla="*/ 156292 h 1118849"/>
              <a:gd name="connsiteX208" fmla="*/ 384243 w 884251"/>
              <a:gd name="connsiteY208" fmla="*/ 155046 h 1118849"/>
              <a:gd name="connsiteX209" fmla="*/ 383342 w 884251"/>
              <a:gd name="connsiteY209" fmla="*/ 153876 h 1118849"/>
              <a:gd name="connsiteX210" fmla="*/ 381733 w 884251"/>
              <a:gd name="connsiteY210" fmla="*/ 152763 h 1118849"/>
              <a:gd name="connsiteX211" fmla="*/ 381301 w 884251"/>
              <a:gd name="connsiteY211" fmla="*/ 152577 h 1118849"/>
              <a:gd name="connsiteX212" fmla="*/ 379875 w 884251"/>
              <a:gd name="connsiteY212" fmla="*/ 151962 h 1118849"/>
              <a:gd name="connsiteX213" fmla="*/ 377076 w 884251"/>
              <a:gd name="connsiteY213" fmla="*/ 151385 h 1118849"/>
              <a:gd name="connsiteX214" fmla="*/ 376595 w 884251"/>
              <a:gd name="connsiteY214" fmla="*/ 151285 h 1118849"/>
              <a:gd name="connsiteX215" fmla="*/ 374269 w 884251"/>
              <a:gd name="connsiteY215" fmla="*/ 150392 h 1118849"/>
              <a:gd name="connsiteX216" fmla="*/ 368240 w 884251"/>
              <a:gd name="connsiteY216" fmla="*/ 148078 h 1118849"/>
              <a:gd name="connsiteX217" fmla="*/ 367697 w 884251"/>
              <a:gd name="connsiteY217" fmla="*/ 147650 h 1118849"/>
              <a:gd name="connsiteX218" fmla="*/ 365094 w 884251"/>
              <a:gd name="connsiteY218" fmla="*/ 145743 h 1118849"/>
              <a:gd name="connsiteX219" fmla="*/ 362373 w 884251"/>
              <a:gd name="connsiteY219" fmla="*/ 147929 h 1118849"/>
              <a:gd name="connsiteX220" fmla="*/ 357852 w 884251"/>
              <a:gd name="connsiteY220" fmla="*/ 158200 h 1118849"/>
              <a:gd name="connsiteX221" fmla="*/ 355744 w 884251"/>
              <a:gd name="connsiteY221" fmla="*/ 163421 h 1118849"/>
              <a:gd name="connsiteX222" fmla="*/ 353478 w 884251"/>
              <a:gd name="connsiteY222" fmla="*/ 165790 h 1118849"/>
              <a:gd name="connsiteX223" fmla="*/ 351208 w 884251"/>
              <a:gd name="connsiteY223" fmla="*/ 167562 h 1118849"/>
              <a:gd name="connsiteX224" fmla="*/ 349547 w 884251"/>
              <a:gd name="connsiteY224" fmla="*/ 169232 h 1118849"/>
              <a:gd name="connsiteX225" fmla="*/ 347861 w 884251"/>
              <a:gd name="connsiteY225" fmla="*/ 171240 h 1118849"/>
              <a:gd name="connsiteX226" fmla="*/ 346347 w 884251"/>
              <a:gd name="connsiteY226" fmla="*/ 172167 h 1118849"/>
              <a:gd name="connsiteX227" fmla="*/ 345314 w 884251"/>
              <a:gd name="connsiteY227" fmla="*/ 172800 h 1118849"/>
              <a:gd name="connsiteX228" fmla="*/ 336553 w 884251"/>
              <a:gd name="connsiteY228" fmla="*/ 183650 h 1118849"/>
              <a:gd name="connsiteX229" fmla="*/ 336399 w 884251"/>
              <a:gd name="connsiteY229" fmla="*/ 183791 h 1118849"/>
              <a:gd name="connsiteX230" fmla="*/ 326575 w 884251"/>
              <a:gd name="connsiteY230" fmla="*/ 192766 h 1118849"/>
              <a:gd name="connsiteX231" fmla="*/ 322345 w 884251"/>
              <a:gd name="connsiteY231" fmla="*/ 197680 h 1118849"/>
              <a:gd name="connsiteX232" fmla="*/ 321931 w 884251"/>
              <a:gd name="connsiteY232" fmla="*/ 199994 h 1118849"/>
              <a:gd name="connsiteX233" fmla="*/ 319337 w 884251"/>
              <a:gd name="connsiteY233" fmla="*/ 200805 h 1118849"/>
              <a:gd name="connsiteX234" fmla="*/ 318300 w 884251"/>
              <a:gd name="connsiteY234" fmla="*/ 201449 h 1118849"/>
              <a:gd name="connsiteX235" fmla="*/ 313838 w 884251"/>
              <a:gd name="connsiteY235" fmla="*/ 204227 h 1118849"/>
              <a:gd name="connsiteX236" fmla="*/ 310795 w 884251"/>
              <a:gd name="connsiteY236" fmla="*/ 207288 h 1118849"/>
              <a:gd name="connsiteX237" fmla="*/ 309269 w 884251"/>
              <a:gd name="connsiteY237" fmla="*/ 208823 h 1118849"/>
              <a:gd name="connsiteX238" fmla="*/ 307266 w 884251"/>
              <a:gd name="connsiteY238" fmla="*/ 209971 h 1118849"/>
              <a:gd name="connsiteX239" fmla="*/ 306355 w 884251"/>
              <a:gd name="connsiteY239" fmla="*/ 210493 h 1118849"/>
              <a:gd name="connsiteX240" fmla="*/ 305686 w 884251"/>
              <a:gd name="connsiteY240" fmla="*/ 210877 h 1118849"/>
              <a:gd name="connsiteX241" fmla="*/ 304575 w 884251"/>
              <a:gd name="connsiteY241" fmla="*/ 211933 h 1118849"/>
              <a:gd name="connsiteX242" fmla="*/ 303404 w 884251"/>
              <a:gd name="connsiteY242" fmla="*/ 214850 h 1118849"/>
              <a:gd name="connsiteX243" fmla="*/ 302249 w 884251"/>
              <a:gd name="connsiteY243" fmla="*/ 216487 h 1118849"/>
              <a:gd name="connsiteX244" fmla="*/ 302047 w 884251"/>
              <a:gd name="connsiteY244" fmla="*/ 216775 h 1118849"/>
              <a:gd name="connsiteX245" fmla="*/ 301314 w 884251"/>
              <a:gd name="connsiteY245" fmla="*/ 217144 h 1118849"/>
              <a:gd name="connsiteX246" fmla="*/ 300565 w 884251"/>
              <a:gd name="connsiteY246" fmla="*/ 217522 h 1118849"/>
              <a:gd name="connsiteX247" fmla="*/ 295866 w 884251"/>
              <a:gd name="connsiteY247" fmla="*/ 217843 h 1118849"/>
              <a:gd name="connsiteX248" fmla="*/ 291974 w 884251"/>
              <a:gd name="connsiteY248" fmla="*/ 220454 h 1118849"/>
              <a:gd name="connsiteX249" fmla="*/ 290800 w 884251"/>
              <a:gd name="connsiteY249" fmla="*/ 220766 h 1118849"/>
              <a:gd name="connsiteX250" fmla="*/ 289625 w 884251"/>
              <a:gd name="connsiteY250" fmla="*/ 221080 h 1118849"/>
              <a:gd name="connsiteX251" fmla="*/ 291508 w 884251"/>
              <a:gd name="connsiteY251" fmla="*/ 226608 h 1118849"/>
              <a:gd name="connsiteX252" fmla="*/ 292133 w 884251"/>
              <a:gd name="connsiteY252" fmla="*/ 233829 h 1118849"/>
              <a:gd name="connsiteX253" fmla="*/ 293958 w 884251"/>
              <a:gd name="connsiteY253" fmla="*/ 236956 h 1118849"/>
              <a:gd name="connsiteX254" fmla="*/ 295251 w 884251"/>
              <a:gd name="connsiteY254" fmla="*/ 238932 h 1118849"/>
              <a:gd name="connsiteX255" fmla="*/ 300331 w 884251"/>
              <a:gd name="connsiteY255" fmla="*/ 241469 h 1118849"/>
              <a:gd name="connsiteX256" fmla="*/ 303821 w 884251"/>
              <a:gd name="connsiteY256" fmla="*/ 243225 h 1118849"/>
              <a:gd name="connsiteX257" fmla="*/ 306553 w 884251"/>
              <a:gd name="connsiteY257" fmla="*/ 245522 h 1118849"/>
              <a:gd name="connsiteX258" fmla="*/ 308375 w 884251"/>
              <a:gd name="connsiteY258" fmla="*/ 247453 h 1118849"/>
              <a:gd name="connsiteX259" fmla="*/ 307168 w 884251"/>
              <a:gd name="connsiteY259" fmla="*/ 249454 h 1118849"/>
              <a:gd name="connsiteX260" fmla="*/ 304292 w 884251"/>
              <a:gd name="connsiteY260" fmla="*/ 250287 h 1118849"/>
              <a:gd name="connsiteX261" fmla="*/ 301262 w 884251"/>
              <a:gd name="connsiteY261" fmla="*/ 250059 h 1118849"/>
              <a:gd name="connsiteX262" fmla="*/ 297321 w 884251"/>
              <a:gd name="connsiteY262" fmla="*/ 249765 h 1118849"/>
              <a:gd name="connsiteX263" fmla="*/ 295204 w 884251"/>
              <a:gd name="connsiteY263" fmla="*/ 250802 h 1118849"/>
              <a:gd name="connsiteX264" fmla="*/ 294757 w 884251"/>
              <a:gd name="connsiteY264" fmla="*/ 254357 h 1118849"/>
              <a:gd name="connsiteX265" fmla="*/ 296680 w 884251"/>
              <a:gd name="connsiteY265" fmla="*/ 257393 h 1118849"/>
              <a:gd name="connsiteX266" fmla="*/ 297382 w 884251"/>
              <a:gd name="connsiteY266" fmla="*/ 258647 h 1118849"/>
              <a:gd name="connsiteX267" fmla="*/ 299658 w 884251"/>
              <a:gd name="connsiteY267" fmla="*/ 262717 h 1118849"/>
              <a:gd name="connsiteX268" fmla="*/ 302751 w 884251"/>
              <a:gd name="connsiteY268" fmla="*/ 263889 h 1118849"/>
              <a:gd name="connsiteX269" fmla="*/ 308420 w 884251"/>
              <a:gd name="connsiteY269" fmla="*/ 266143 h 1118849"/>
              <a:gd name="connsiteX270" fmla="*/ 326008 w 884251"/>
              <a:gd name="connsiteY270" fmla="*/ 271795 h 1118849"/>
              <a:gd name="connsiteX271" fmla="*/ 331924 w 884251"/>
              <a:gd name="connsiteY271" fmla="*/ 275378 h 1118849"/>
              <a:gd name="connsiteX272" fmla="*/ 335868 w 884251"/>
              <a:gd name="connsiteY272" fmla="*/ 277019 h 1118849"/>
              <a:gd name="connsiteX273" fmla="*/ 339202 w 884251"/>
              <a:gd name="connsiteY273" fmla="*/ 278017 h 1118849"/>
              <a:gd name="connsiteX274" fmla="*/ 344050 w 884251"/>
              <a:gd name="connsiteY274" fmla="*/ 277631 h 1118849"/>
              <a:gd name="connsiteX275" fmla="*/ 346493 w 884251"/>
              <a:gd name="connsiteY275" fmla="*/ 280288 h 1118849"/>
              <a:gd name="connsiteX276" fmla="*/ 347485 w 884251"/>
              <a:gd name="connsiteY276" fmla="*/ 282890 h 1118849"/>
              <a:gd name="connsiteX277" fmla="*/ 348229 w 884251"/>
              <a:gd name="connsiteY277" fmla="*/ 283261 h 1118849"/>
              <a:gd name="connsiteX278" fmla="*/ 350577 w 884251"/>
              <a:gd name="connsiteY278" fmla="*/ 283007 h 1118849"/>
              <a:gd name="connsiteX279" fmla="*/ 351817 w 884251"/>
              <a:gd name="connsiteY279" fmla="*/ 284556 h 1118849"/>
              <a:gd name="connsiteX280" fmla="*/ 353610 w 884251"/>
              <a:gd name="connsiteY280" fmla="*/ 284861 h 1118849"/>
              <a:gd name="connsiteX281" fmla="*/ 355156 w 884251"/>
              <a:gd name="connsiteY281" fmla="*/ 284611 h 1118849"/>
              <a:gd name="connsiteX282" fmla="*/ 356264 w 884251"/>
              <a:gd name="connsiteY282" fmla="*/ 283897 h 1118849"/>
              <a:gd name="connsiteX283" fmla="*/ 356699 w 884251"/>
              <a:gd name="connsiteY283" fmla="*/ 283616 h 1118849"/>
              <a:gd name="connsiteX284" fmla="*/ 358491 w 884251"/>
              <a:gd name="connsiteY284" fmla="*/ 283799 h 1118849"/>
              <a:gd name="connsiteX285" fmla="*/ 359109 w 884251"/>
              <a:gd name="connsiteY285" fmla="*/ 283302 h 1118849"/>
              <a:gd name="connsiteX286" fmla="*/ 359379 w 884251"/>
              <a:gd name="connsiteY286" fmla="*/ 283177 h 1118849"/>
              <a:gd name="connsiteX287" fmla="*/ 359790 w 884251"/>
              <a:gd name="connsiteY287" fmla="*/ 282989 h 1118849"/>
              <a:gd name="connsiteX288" fmla="*/ 360403 w 884251"/>
              <a:gd name="connsiteY288" fmla="*/ 283100 h 1118849"/>
              <a:gd name="connsiteX289" fmla="*/ 361150 w 884251"/>
              <a:gd name="connsiteY289" fmla="*/ 283235 h 1118849"/>
              <a:gd name="connsiteX290" fmla="*/ 362452 w 884251"/>
              <a:gd name="connsiteY290" fmla="*/ 285217 h 1118849"/>
              <a:gd name="connsiteX291" fmla="*/ 363455 w 884251"/>
              <a:gd name="connsiteY291" fmla="*/ 286179 h 1118849"/>
              <a:gd name="connsiteX292" fmla="*/ 363938 w 884251"/>
              <a:gd name="connsiteY292" fmla="*/ 286640 h 1118849"/>
              <a:gd name="connsiteX293" fmla="*/ 364329 w 884251"/>
              <a:gd name="connsiteY293" fmla="*/ 286731 h 1118849"/>
              <a:gd name="connsiteX294" fmla="*/ 365792 w 884251"/>
              <a:gd name="connsiteY294" fmla="*/ 287070 h 1118849"/>
              <a:gd name="connsiteX295" fmla="*/ 366050 w 884251"/>
              <a:gd name="connsiteY295" fmla="*/ 291539 h 1118849"/>
              <a:gd name="connsiteX296" fmla="*/ 363488 w 884251"/>
              <a:gd name="connsiteY296" fmla="*/ 297179 h 1118849"/>
              <a:gd name="connsiteX297" fmla="*/ 360172 w 884251"/>
              <a:gd name="connsiteY297" fmla="*/ 304108 h 1118849"/>
              <a:gd name="connsiteX298" fmla="*/ 356555 w 884251"/>
              <a:gd name="connsiteY298" fmla="*/ 312062 h 1118849"/>
              <a:gd name="connsiteX299" fmla="*/ 353692 w 884251"/>
              <a:gd name="connsiteY299" fmla="*/ 318427 h 1118849"/>
              <a:gd name="connsiteX300" fmla="*/ 350978 w 884251"/>
              <a:gd name="connsiteY300" fmla="*/ 323757 h 1118849"/>
              <a:gd name="connsiteX301" fmla="*/ 350031 w 884251"/>
              <a:gd name="connsiteY301" fmla="*/ 326429 h 1118849"/>
              <a:gd name="connsiteX302" fmla="*/ 349171 w 884251"/>
              <a:gd name="connsiteY302" fmla="*/ 328856 h 1118849"/>
              <a:gd name="connsiteX303" fmla="*/ 346463 w 884251"/>
              <a:gd name="connsiteY303" fmla="*/ 336430 h 1118849"/>
              <a:gd name="connsiteX304" fmla="*/ 344356 w 884251"/>
              <a:gd name="connsiteY304" fmla="*/ 342105 h 1118849"/>
              <a:gd name="connsiteX305" fmla="*/ 342398 w 884251"/>
              <a:gd name="connsiteY305" fmla="*/ 347194 h 1118849"/>
              <a:gd name="connsiteX306" fmla="*/ 341355 w 884251"/>
              <a:gd name="connsiteY306" fmla="*/ 351722 h 1118849"/>
              <a:gd name="connsiteX307" fmla="*/ 339072 w 884251"/>
              <a:gd name="connsiteY307" fmla="*/ 354206 h 1118849"/>
              <a:gd name="connsiteX308" fmla="*/ 338207 w 884251"/>
              <a:gd name="connsiteY308" fmla="*/ 354518 h 1118849"/>
              <a:gd name="connsiteX309" fmla="*/ 336044 w 884251"/>
              <a:gd name="connsiteY309" fmla="*/ 354398 h 1118849"/>
              <a:gd name="connsiteX310" fmla="*/ 335245 w 884251"/>
              <a:gd name="connsiteY310" fmla="*/ 356756 h 1118849"/>
              <a:gd name="connsiteX311" fmla="*/ 332988 w 884251"/>
              <a:gd name="connsiteY311" fmla="*/ 357686 h 1118849"/>
              <a:gd name="connsiteX312" fmla="*/ 331611 w 884251"/>
              <a:gd name="connsiteY312" fmla="*/ 358254 h 1118849"/>
              <a:gd name="connsiteX313" fmla="*/ 331031 w 884251"/>
              <a:gd name="connsiteY313" fmla="*/ 358493 h 1118849"/>
              <a:gd name="connsiteX314" fmla="*/ 327308 w 884251"/>
              <a:gd name="connsiteY314" fmla="*/ 358976 h 1118849"/>
              <a:gd name="connsiteX315" fmla="*/ 322388 w 884251"/>
              <a:gd name="connsiteY315" fmla="*/ 359710 h 1118849"/>
              <a:gd name="connsiteX316" fmla="*/ 318161 w 884251"/>
              <a:gd name="connsiteY316" fmla="*/ 358971 h 1118849"/>
              <a:gd name="connsiteX317" fmla="*/ 314871 w 884251"/>
              <a:gd name="connsiteY317" fmla="*/ 357842 h 1118849"/>
              <a:gd name="connsiteX318" fmla="*/ 312628 w 884251"/>
              <a:gd name="connsiteY318" fmla="*/ 357403 h 1118849"/>
              <a:gd name="connsiteX319" fmla="*/ 310754 w 884251"/>
              <a:gd name="connsiteY319" fmla="*/ 357274 h 1118849"/>
              <a:gd name="connsiteX320" fmla="*/ 310113 w 884251"/>
              <a:gd name="connsiteY320" fmla="*/ 357230 h 1118849"/>
              <a:gd name="connsiteX321" fmla="*/ 303628 w 884251"/>
              <a:gd name="connsiteY321" fmla="*/ 356726 h 1118849"/>
              <a:gd name="connsiteX322" fmla="*/ 299522 w 884251"/>
              <a:gd name="connsiteY322" fmla="*/ 356529 h 1118849"/>
              <a:gd name="connsiteX323" fmla="*/ 293420 w 884251"/>
              <a:gd name="connsiteY323" fmla="*/ 356705 h 1118849"/>
              <a:gd name="connsiteX324" fmla="*/ 290123 w 884251"/>
              <a:gd name="connsiteY324" fmla="*/ 357493 h 1118849"/>
              <a:gd name="connsiteX325" fmla="*/ 286887 w 884251"/>
              <a:gd name="connsiteY325" fmla="*/ 358359 h 1118849"/>
              <a:gd name="connsiteX326" fmla="*/ 283961 w 884251"/>
              <a:gd name="connsiteY326" fmla="*/ 358854 h 1118849"/>
              <a:gd name="connsiteX327" fmla="*/ 282286 w 884251"/>
              <a:gd name="connsiteY327" fmla="*/ 361087 h 1118849"/>
              <a:gd name="connsiteX328" fmla="*/ 281603 w 884251"/>
              <a:gd name="connsiteY328" fmla="*/ 361638 h 1118849"/>
              <a:gd name="connsiteX329" fmla="*/ 280743 w 884251"/>
              <a:gd name="connsiteY329" fmla="*/ 362331 h 1118849"/>
              <a:gd name="connsiteX330" fmla="*/ 280004 w 884251"/>
              <a:gd name="connsiteY330" fmla="*/ 363697 h 1118849"/>
              <a:gd name="connsiteX331" fmla="*/ 274202 w 884251"/>
              <a:gd name="connsiteY331" fmla="*/ 367104 h 1118849"/>
              <a:gd name="connsiteX332" fmla="*/ 270250 w 884251"/>
              <a:gd name="connsiteY332" fmla="*/ 369424 h 1118849"/>
              <a:gd name="connsiteX333" fmla="*/ 269558 w 884251"/>
              <a:gd name="connsiteY333" fmla="*/ 370180 h 1118849"/>
              <a:gd name="connsiteX334" fmla="*/ 268771 w 884251"/>
              <a:gd name="connsiteY334" fmla="*/ 371039 h 1118849"/>
              <a:gd name="connsiteX335" fmla="*/ 268093 w 884251"/>
              <a:gd name="connsiteY335" fmla="*/ 372404 h 1118849"/>
              <a:gd name="connsiteX336" fmla="*/ 267354 w 884251"/>
              <a:gd name="connsiteY336" fmla="*/ 373858 h 1118849"/>
              <a:gd name="connsiteX337" fmla="*/ 266924 w 884251"/>
              <a:gd name="connsiteY337" fmla="*/ 374702 h 1118849"/>
              <a:gd name="connsiteX338" fmla="*/ 266312 w 884251"/>
              <a:gd name="connsiteY338" fmla="*/ 377989 h 1118849"/>
              <a:gd name="connsiteX339" fmla="*/ 265938 w 884251"/>
              <a:gd name="connsiteY339" fmla="*/ 378691 h 1118849"/>
              <a:gd name="connsiteX340" fmla="*/ 265450 w 884251"/>
              <a:gd name="connsiteY340" fmla="*/ 379603 h 1118849"/>
              <a:gd name="connsiteX341" fmla="*/ 264884 w 884251"/>
              <a:gd name="connsiteY341" fmla="*/ 380204 h 1118849"/>
              <a:gd name="connsiteX342" fmla="*/ 264279 w 884251"/>
              <a:gd name="connsiteY342" fmla="*/ 380846 h 1118849"/>
              <a:gd name="connsiteX343" fmla="*/ 262056 w 884251"/>
              <a:gd name="connsiteY343" fmla="*/ 381595 h 1118849"/>
              <a:gd name="connsiteX344" fmla="*/ 257988 w 884251"/>
              <a:gd name="connsiteY344" fmla="*/ 387248 h 1118849"/>
              <a:gd name="connsiteX345" fmla="*/ 256877 w 884251"/>
              <a:gd name="connsiteY345" fmla="*/ 387994 h 1118849"/>
              <a:gd name="connsiteX346" fmla="*/ 253974 w 884251"/>
              <a:gd name="connsiteY346" fmla="*/ 388559 h 1118849"/>
              <a:gd name="connsiteX347" fmla="*/ 250418 w 884251"/>
              <a:gd name="connsiteY347" fmla="*/ 393290 h 1118849"/>
              <a:gd name="connsiteX348" fmla="*/ 249352 w 884251"/>
              <a:gd name="connsiteY348" fmla="*/ 394709 h 1118849"/>
              <a:gd name="connsiteX349" fmla="*/ 249323 w 884251"/>
              <a:gd name="connsiteY349" fmla="*/ 395312 h 1118849"/>
              <a:gd name="connsiteX350" fmla="*/ 249234 w 884251"/>
              <a:gd name="connsiteY350" fmla="*/ 397127 h 1118849"/>
              <a:gd name="connsiteX351" fmla="*/ 248001 w 884251"/>
              <a:gd name="connsiteY351" fmla="*/ 398494 h 1118849"/>
              <a:gd name="connsiteX352" fmla="*/ 247737 w 884251"/>
              <a:gd name="connsiteY352" fmla="*/ 399507 h 1118849"/>
              <a:gd name="connsiteX353" fmla="*/ 247387 w 884251"/>
              <a:gd name="connsiteY353" fmla="*/ 400852 h 1118849"/>
              <a:gd name="connsiteX354" fmla="*/ 246833 w 884251"/>
              <a:gd name="connsiteY354" fmla="*/ 401535 h 1118849"/>
              <a:gd name="connsiteX355" fmla="*/ 241340 w 884251"/>
              <a:gd name="connsiteY355" fmla="*/ 404835 h 1118849"/>
              <a:gd name="connsiteX356" fmla="*/ 240285 w 884251"/>
              <a:gd name="connsiteY356" fmla="*/ 406341 h 1118849"/>
              <a:gd name="connsiteX357" fmla="*/ 239861 w 884251"/>
              <a:gd name="connsiteY357" fmla="*/ 406947 h 1118849"/>
              <a:gd name="connsiteX358" fmla="*/ 238380 w 884251"/>
              <a:gd name="connsiteY358" fmla="*/ 407632 h 1118849"/>
              <a:gd name="connsiteX359" fmla="*/ 237875 w 884251"/>
              <a:gd name="connsiteY359" fmla="*/ 408430 h 1118849"/>
              <a:gd name="connsiteX360" fmla="*/ 236532 w 884251"/>
              <a:gd name="connsiteY360" fmla="*/ 410551 h 1118849"/>
              <a:gd name="connsiteX361" fmla="*/ 235235 w 884251"/>
              <a:gd name="connsiteY361" fmla="*/ 410678 h 1118849"/>
              <a:gd name="connsiteX362" fmla="*/ 229998 w 884251"/>
              <a:gd name="connsiteY362" fmla="*/ 417760 h 1118849"/>
              <a:gd name="connsiteX363" fmla="*/ 229492 w 884251"/>
              <a:gd name="connsiteY363" fmla="*/ 418711 h 1118849"/>
              <a:gd name="connsiteX364" fmla="*/ 228644 w 884251"/>
              <a:gd name="connsiteY364" fmla="*/ 420306 h 1118849"/>
              <a:gd name="connsiteX365" fmla="*/ 227291 w 884251"/>
              <a:gd name="connsiteY365" fmla="*/ 422913 h 1118849"/>
              <a:gd name="connsiteX366" fmla="*/ 224332 w 884251"/>
              <a:gd name="connsiteY366" fmla="*/ 425959 h 1118849"/>
              <a:gd name="connsiteX367" fmla="*/ 221767 w 884251"/>
              <a:gd name="connsiteY367" fmla="*/ 426902 h 1118849"/>
              <a:gd name="connsiteX368" fmla="*/ 220257 w 884251"/>
              <a:gd name="connsiteY368" fmla="*/ 427457 h 1118849"/>
              <a:gd name="connsiteX369" fmla="*/ 218769 w 884251"/>
              <a:gd name="connsiteY369" fmla="*/ 429592 h 1118849"/>
              <a:gd name="connsiteX370" fmla="*/ 217485 w 884251"/>
              <a:gd name="connsiteY370" fmla="*/ 431433 h 1118849"/>
              <a:gd name="connsiteX371" fmla="*/ 214708 w 884251"/>
              <a:gd name="connsiteY371" fmla="*/ 432928 h 1118849"/>
              <a:gd name="connsiteX372" fmla="*/ 212215 w 884251"/>
              <a:gd name="connsiteY372" fmla="*/ 433026 h 1118849"/>
              <a:gd name="connsiteX373" fmla="*/ 209643 w 884251"/>
              <a:gd name="connsiteY373" fmla="*/ 433127 h 1118849"/>
              <a:gd name="connsiteX374" fmla="*/ 206127 w 884251"/>
              <a:gd name="connsiteY374" fmla="*/ 435927 h 1118849"/>
              <a:gd name="connsiteX375" fmla="*/ 203841 w 884251"/>
              <a:gd name="connsiteY375" fmla="*/ 435995 h 1118849"/>
              <a:gd name="connsiteX376" fmla="*/ 202711 w 884251"/>
              <a:gd name="connsiteY376" fmla="*/ 436895 h 1118849"/>
              <a:gd name="connsiteX377" fmla="*/ 202135 w 884251"/>
              <a:gd name="connsiteY377" fmla="*/ 437099 h 1118849"/>
              <a:gd name="connsiteX378" fmla="*/ 201587 w 884251"/>
              <a:gd name="connsiteY378" fmla="*/ 437274 h 1118849"/>
              <a:gd name="connsiteX379" fmla="*/ 196003 w 884251"/>
              <a:gd name="connsiteY379" fmla="*/ 439062 h 1118849"/>
              <a:gd name="connsiteX380" fmla="*/ 191928 w 884251"/>
              <a:gd name="connsiteY380" fmla="*/ 440367 h 1118849"/>
              <a:gd name="connsiteX381" fmla="*/ 187181 w 884251"/>
              <a:gd name="connsiteY381" fmla="*/ 444968 h 1118849"/>
              <a:gd name="connsiteX382" fmla="*/ 184099 w 884251"/>
              <a:gd name="connsiteY382" fmla="*/ 447829 h 1118849"/>
              <a:gd name="connsiteX383" fmla="*/ 181443 w 884251"/>
              <a:gd name="connsiteY383" fmla="*/ 448208 h 1118849"/>
              <a:gd name="connsiteX384" fmla="*/ 179344 w 884251"/>
              <a:gd name="connsiteY384" fmla="*/ 449413 h 1118849"/>
              <a:gd name="connsiteX385" fmla="*/ 178296 w 884251"/>
              <a:gd name="connsiteY385" fmla="*/ 450015 h 1118849"/>
              <a:gd name="connsiteX386" fmla="*/ 175841 w 884251"/>
              <a:gd name="connsiteY386" fmla="*/ 451884 h 1118849"/>
              <a:gd name="connsiteX387" fmla="*/ 174782 w 884251"/>
              <a:gd name="connsiteY387" fmla="*/ 452691 h 1118849"/>
              <a:gd name="connsiteX388" fmla="*/ 172872 w 884251"/>
              <a:gd name="connsiteY388" fmla="*/ 455052 h 1118849"/>
              <a:gd name="connsiteX389" fmla="*/ 171706 w 884251"/>
              <a:gd name="connsiteY389" fmla="*/ 455727 h 1118849"/>
              <a:gd name="connsiteX390" fmla="*/ 166386 w 884251"/>
              <a:gd name="connsiteY390" fmla="*/ 455008 h 1118849"/>
              <a:gd name="connsiteX391" fmla="*/ 165332 w 884251"/>
              <a:gd name="connsiteY391" fmla="*/ 455482 h 1118849"/>
              <a:gd name="connsiteX392" fmla="*/ 164719 w 884251"/>
              <a:gd name="connsiteY392" fmla="*/ 455757 h 1118849"/>
              <a:gd name="connsiteX393" fmla="*/ 160587 w 884251"/>
              <a:gd name="connsiteY393" fmla="*/ 458745 h 1118849"/>
              <a:gd name="connsiteX394" fmla="*/ 158211 w 884251"/>
              <a:gd name="connsiteY394" fmla="*/ 458892 h 1118849"/>
              <a:gd name="connsiteX395" fmla="*/ 156388 w 884251"/>
              <a:gd name="connsiteY395" fmla="*/ 459005 h 1118849"/>
              <a:gd name="connsiteX396" fmla="*/ 154412 w 884251"/>
              <a:gd name="connsiteY396" fmla="*/ 459693 h 1118849"/>
              <a:gd name="connsiteX397" fmla="*/ 153119 w 884251"/>
              <a:gd name="connsiteY397" fmla="*/ 461061 h 1118849"/>
              <a:gd name="connsiteX398" fmla="*/ 150227 w 884251"/>
              <a:gd name="connsiteY398" fmla="*/ 465844 h 1118849"/>
              <a:gd name="connsiteX399" fmla="*/ 149445 w 884251"/>
              <a:gd name="connsiteY399" fmla="*/ 466359 h 1118849"/>
              <a:gd name="connsiteX400" fmla="*/ 148623 w 884251"/>
              <a:gd name="connsiteY400" fmla="*/ 466902 h 1118849"/>
              <a:gd name="connsiteX401" fmla="*/ 146160 w 884251"/>
              <a:gd name="connsiteY401" fmla="*/ 470072 h 1118849"/>
              <a:gd name="connsiteX402" fmla="*/ 143940 w 884251"/>
              <a:gd name="connsiteY402" fmla="*/ 471628 h 1118849"/>
              <a:gd name="connsiteX403" fmla="*/ 137276 w 884251"/>
              <a:gd name="connsiteY403" fmla="*/ 474128 h 1118849"/>
              <a:gd name="connsiteX404" fmla="*/ 134626 w 884251"/>
              <a:gd name="connsiteY404" fmla="*/ 476864 h 1118849"/>
              <a:gd name="connsiteX405" fmla="*/ 133671 w 884251"/>
              <a:gd name="connsiteY405" fmla="*/ 479767 h 1118849"/>
              <a:gd name="connsiteX406" fmla="*/ 132665 w 884251"/>
              <a:gd name="connsiteY406" fmla="*/ 482822 h 1118849"/>
              <a:gd name="connsiteX407" fmla="*/ 130941 w 884251"/>
              <a:gd name="connsiteY407" fmla="*/ 484997 h 1118849"/>
              <a:gd name="connsiteX408" fmla="*/ 129901 w 884251"/>
              <a:gd name="connsiteY408" fmla="*/ 488845 h 1118849"/>
              <a:gd name="connsiteX409" fmla="*/ 127872 w 884251"/>
              <a:gd name="connsiteY409" fmla="*/ 492571 h 1118849"/>
              <a:gd name="connsiteX410" fmla="*/ 124690 w 884251"/>
              <a:gd name="connsiteY410" fmla="*/ 495843 h 1118849"/>
              <a:gd name="connsiteX411" fmla="*/ 124546 w 884251"/>
              <a:gd name="connsiteY411" fmla="*/ 495992 h 1118849"/>
              <a:gd name="connsiteX412" fmla="*/ 121795 w 884251"/>
              <a:gd name="connsiteY412" fmla="*/ 497786 h 1118849"/>
              <a:gd name="connsiteX413" fmla="*/ 121586 w 884251"/>
              <a:gd name="connsiteY413" fmla="*/ 497923 h 1118849"/>
              <a:gd name="connsiteX414" fmla="*/ 119192 w 884251"/>
              <a:gd name="connsiteY414" fmla="*/ 499101 h 1118849"/>
              <a:gd name="connsiteX415" fmla="*/ 118881 w 884251"/>
              <a:gd name="connsiteY415" fmla="*/ 499115 h 1118849"/>
              <a:gd name="connsiteX416" fmla="*/ 116405 w 884251"/>
              <a:gd name="connsiteY416" fmla="*/ 499281 h 1118849"/>
              <a:gd name="connsiteX417" fmla="*/ 113775 w 884251"/>
              <a:gd name="connsiteY417" fmla="*/ 499439 h 1118849"/>
              <a:gd name="connsiteX418" fmla="*/ 112326 w 884251"/>
              <a:gd name="connsiteY418" fmla="*/ 499501 h 1118849"/>
              <a:gd name="connsiteX419" fmla="*/ 110101 w 884251"/>
              <a:gd name="connsiteY419" fmla="*/ 498763 h 1118849"/>
              <a:gd name="connsiteX420" fmla="*/ 108938 w 884251"/>
              <a:gd name="connsiteY420" fmla="*/ 497865 h 1118849"/>
              <a:gd name="connsiteX421" fmla="*/ 106441 w 884251"/>
              <a:gd name="connsiteY421" fmla="*/ 495936 h 1118849"/>
              <a:gd name="connsiteX422" fmla="*/ 105706 w 884251"/>
              <a:gd name="connsiteY422" fmla="*/ 495367 h 1118849"/>
              <a:gd name="connsiteX423" fmla="*/ 102243 w 884251"/>
              <a:gd name="connsiteY423" fmla="*/ 494263 h 1118849"/>
              <a:gd name="connsiteX424" fmla="*/ 100077 w 884251"/>
              <a:gd name="connsiteY424" fmla="*/ 492347 h 1118849"/>
              <a:gd name="connsiteX425" fmla="*/ 98915 w 884251"/>
              <a:gd name="connsiteY425" fmla="*/ 492076 h 1118849"/>
              <a:gd name="connsiteX426" fmla="*/ 97975 w 884251"/>
              <a:gd name="connsiteY426" fmla="*/ 491856 h 1118849"/>
              <a:gd name="connsiteX427" fmla="*/ 97751 w 884251"/>
              <a:gd name="connsiteY427" fmla="*/ 491723 h 1118849"/>
              <a:gd name="connsiteX428" fmla="*/ 96576 w 884251"/>
              <a:gd name="connsiteY428" fmla="*/ 491020 h 1118849"/>
              <a:gd name="connsiteX429" fmla="*/ 96118 w 884251"/>
              <a:gd name="connsiteY429" fmla="*/ 490746 h 1118849"/>
              <a:gd name="connsiteX430" fmla="*/ 95382 w 884251"/>
              <a:gd name="connsiteY430" fmla="*/ 490593 h 1118849"/>
              <a:gd name="connsiteX431" fmla="*/ 93771 w 884251"/>
              <a:gd name="connsiteY431" fmla="*/ 490258 h 1118849"/>
              <a:gd name="connsiteX432" fmla="*/ 90799 w 884251"/>
              <a:gd name="connsiteY432" fmla="*/ 487973 h 1118849"/>
              <a:gd name="connsiteX433" fmla="*/ 90599 w 884251"/>
              <a:gd name="connsiteY433" fmla="*/ 487932 h 1118849"/>
              <a:gd name="connsiteX434" fmla="*/ 89626 w 884251"/>
              <a:gd name="connsiteY434" fmla="*/ 487728 h 1118849"/>
              <a:gd name="connsiteX435" fmla="*/ 87897 w 884251"/>
              <a:gd name="connsiteY435" fmla="*/ 487981 h 1118849"/>
              <a:gd name="connsiteX436" fmla="*/ 85329 w 884251"/>
              <a:gd name="connsiteY436" fmla="*/ 489102 h 1118849"/>
              <a:gd name="connsiteX437" fmla="*/ 83455 w 884251"/>
              <a:gd name="connsiteY437" fmla="*/ 489919 h 1118849"/>
              <a:gd name="connsiteX438" fmla="*/ 82221 w 884251"/>
              <a:gd name="connsiteY438" fmla="*/ 490854 h 1118849"/>
              <a:gd name="connsiteX439" fmla="*/ 79498 w 884251"/>
              <a:gd name="connsiteY439" fmla="*/ 491295 h 1118849"/>
              <a:gd name="connsiteX440" fmla="*/ 78333 w 884251"/>
              <a:gd name="connsiteY440" fmla="*/ 491484 h 1118849"/>
              <a:gd name="connsiteX441" fmla="*/ 77406 w 884251"/>
              <a:gd name="connsiteY441" fmla="*/ 491983 h 1118849"/>
              <a:gd name="connsiteX442" fmla="*/ 75805 w 884251"/>
              <a:gd name="connsiteY442" fmla="*/ 493850 h 1118849"/>
              <a:gd name="connsiteX443" fmla="*/ 74677 w 884251"/>
              <a:gd name="connsiteY443" fmla="*/ 496135 h 1118849"/>
              <a:gd name="connsiteX444" fmla="*/ 74329 w 884251"/>
              <a:gd name="connsiteY444" fmla="*/ 496839 h 1118849"/>
              <a:gd name="connsiteX445" fmla="*/ 74219 w 884251"/>
              <a:gd name="connsiteY445" fmla="*/ 497060 h 1118849"/>
              <a:gd name="connsiteX446" fmla="*/ 72429 w 884251"/>
              <a:gd name="connsiteY446" fmla="*/ 500681 h 1118849"/>
              <a:gd name="connsiteX447" fmla="*/ 70933 w 884251"/>
              <a:gd name="connsiteY447" fmla="*/ 501689 h 1118849"/>
              <a:gd name="connsiteX448" fmla="*/ 70580 w 884251"/>
              <a:gd name="connsiteY448" fmla="*/ 501926 h 1118849"/>
              <a:gd name="connsiteX449" fmla="*/ 70294 w 884251"/>
              <a:gd name="connsiteY449" fmla="*/ 502038 h 1118849"/>
              <a:gd name="connsiteX450" fmla="*/ 69939 w 884251"/>
              <a:gd name="connsiteY450" fmla="*/ 502176 h 1118849"/>
              <a:gd name="connsiteX451" fmla="*/ 67681 w 884251"/>
              <a:gd name="connsiteY451" fmla="*/ 503053 h 1118849"/>
              <a:gd name="connsiteX452" fmla="*/ 61321 w 884251"/>
              <a:gd name="connsiteY452" fmla="*/ 504128 h 1118849"/>
              <a:gd name="connsiteX453" fmla="*/ 59001 w 884251"/>
              <a:gd name="connsiteY453" fmla="*/ 505558 h 1118849"/>
              <a:gd name="connsiteX454" fmla="*/ 58794 w 884251"/>
              <a:gd name="connsiteY454" fmla="*/ 505685 h 1118849"/>
              <a:gd name="connsiteX455" fmla="*/ 57508 w 884251"/>
              <a:gd name="connsiteY455" fmla="*/ 505879 h 1118849"/>
              <a:gd name="connsiteX456" fmla="*/ 53730 w 884251"/>
              <a:gd name="connsiteY456" fmla="*/ 506448 h 1118849"/>
              <a:gd name="connsiteX457" fmla="*/ 51324 w 884251"/>
              <a:gd name="connsiteY457" fmla="*/ 507324 h 1118849"/>
              <a:gd name="connsiteX458" fmla="*/ 47270 w 884251"/>
              <a:gd name="connsiteY458" fmla="*/ 507104 h 1118849"/>
              <a:gd name="connsiteX459" fmla="*/ 47002 w 884251"/>
              <a:gd name="connsiteY459" fmla="*/ 507089 h 1118849"/>
              <a:gd name="connsiteX460" fmla="*/ 44288 w 884251"/>
              <a:gd name="connsiteY460" fmla="*/ 509022 h 1118849"/>
              <a:gd name="connsiteX461" fmla="*/ 42744 w 884251"/>
              <a:gd name="connsiteY461" fmla="*/ 508841 h 1118849"/>
              <a:gd name="connsiteX462" fmla="*/ 40214 w 884251"/>
              <a:gd name="connsiteY462" fmla="*/ 507217 h 1118849"/>
              <a:gd name="connsiteX463" fmla="*/ 38334 w 884251"/>
              <a:gd name="connsiteY463" fmla="*/ 506008 h 1118849"/>
              <a:gd name="connsiteX464" fmla="*/ 38046 w 884251"/>
              <a:gd name="connsiteY464" fmla="*/ 505827 h 1118849"/>
              <a:gd name="connsiteX465" fmla="*/ 37172 w 884251"/>
              <a:gd name="connsiteY465" fmla="*/ 505273 h 1118849"/>
              <a:gd name="connsiteX466" fmla="*/ 37179 w 884251"/>
              <a:gd name="connsiteY466" fmla="*/ 506799 h 1118849"/>
              <a:gd name="connsiteX467" fmla="*/ 38058 w 884251"/>
              <a:gd name="connsiteY467" fmla="*/ 508769 h 1118849"/>
              <a:gd name="connsiteX468" fmla="*/ 39293 w 884251"/>
              <a:gd name="connsiteY468" fmla="*/ 511518 h 1118849"/>
              <a:gd name="connsiteX469" fmla="*/ 40432 w 884251"/>
              <a:gd name="connsiteY469" fmla="*/ 512744 h 1118849"/>
              <a:gd name="connsiteX470" fmla="*/ 42392 w 884251"/>
              <a:gd name="connsiteY470" fmla="*/ 514856 h 1118849"/>
              <a:gd name="connsiteX471" fmla="*/ 44508 w 884251"/>
              <a:gd name="connsiteY471" fmla="*/ 520243 h 1118849"/>
              <a:gd name="connsiteX472" fmla="*/ 48159 w 884251"/>
              <a:gd name="connsiteY472" fmla="*/ 522897 h 1118849"/>
              <a:gd name="connsiteX473" fmla="*/ 49030 w 884251"/>
              <a:gd name="connsiteY473" fmla="*/ 524816 h 1118849"/>
              <a:gd name="connsiteX474" fmla="*/ 51137 w 884251"/>
              <a:gd name="connsiteY474" fmla="*/ 527537 h 1118849"/>
              <a:gd name="connsiteX475" fmla="*/ 53595 w 884251"/>
              <a:gd name="connsiteY475" fmla="*/ 528607 h 1118849"/>
              <a:gd name="connsiteX476" fmla="*/ 55851 w 884251"/>
              <a:gd name="connsiteY476" fmla="*/ 528507 h 1118849"/>
              <a:gd name="connsiteX477" fmla="*/ 58493 w 884251"/>
              <a:gd name="connsiteY477" fmla="*/ 528952 h 1118849"/>
              <a:gd name="connsiteX478" fmla="*/ 61391 w 884251"/>
              <a:gd name="connsiteY478" fmla="*/ 529806 h 1118849"/>
              <a:gd name="connsiteX479" fmla="*/ 64139 w 884251"/>
              <a:gd name="connsiteY479" fmla="*/ 531468 h 1118849"/>
              <a:gd name="connsiteX480" fmla="*/ 67002 w 884251"/>
              <a:gd name="connsiteY480" fmla="*/ 533942 h 1118849"/>
              <a:gd name="connsiteX481" fmla="*/ 72993 w 884251"/>
              <a:gd name="connsiteY481" fmla="*/ 538894 h 1118849"/>
              <a:gd name="connsiteX482" fmla="*/ 75208 w 884251"/>
              <a:gd name="connsiteY482" fmla="*/ 540683 h 1118849"/>
              <a:gd name="connsiteX483" fmla="*/ 77944 w 884251"/>
              <a:gd name="connsiteY483" fmla="*/ 542885 h 1118849"/>
              <a:gd name="connsiteX484" fmla="*/ 81072 w 884251"/>
              <a:gd name="connsiteY484" fmla="*/ 545363 h 1118849"/>
              <a:gd name="connsiteX485" fmla="*/ 83552 w 884251"/>
              <a:gd name="connsiteY485" fmla="*/ 547156 h 1118849"/>
              <a:gd name="connsiteX486" fmla="*/ 85767 w 884251"/>
              <a:gd name="connsiteY486" fmla="*/ 548945 h 1118849"/>
              <a:gd name="connsiteX487" fmla="*/ 86940 w 884251"/>
              <a:gd name="connsiteY487" fmla="*/ 549908 h 1118849"/>
              <a:gd name="connsiteX488" fmla="*/ 87835 w 884251"/>
              <a:gd name="connsiteY488" fmla="*/ 551407 h 1118849"/>
              <a:gd name="connsiteX489" fmla="*/ 87792 w 884251"/>
              <a:gd name="connsiteY489" fmla="*/ 553431 h 1118849"/>
              <a:gd name="connsiteX490" fmla="*/ 86575 w 884251"/>
              <a:gd name="connsiteY490" fmla="*/ 554493 h 1118849"/>
              <a:gd name="connsiteX491" fmla="*/ 84691 w 884251"/>
              <a:gd name="connsiteY491" fmla="*/ 555814 h 1118849"/>
              <a:gd name="connsiteX492" fmla="*/ 83083 w 884251"/>
              <a:gd name="connsiteY492" fmla="*/ 556600 h 1118849"/>
              <a:gd name="connsiteX493" fmla="*/ 81325 w 884251"/>
              <a:gd name="connsiteY493" fmla="*/ 558193 h 1118849"/>
              <a:gd name="connsiteX494" fmla="*/ 81549 w 884251"/>
              <a:gd name="connsiteY494" fmla="*/ 560087 h 1118849"/>
              <a:gd name="connsiteX495" fmla="*/ 84053 w 884251"/>
              <a:gd name="connsiteY495" fmla="*/ 562802 h 1118849"/>
              <a:gd name="connsiteX496" fmla="*/ 83761 w 884251"/>
              <a:gd name="connsiteY496" fmla="*/ 563959 h 1118849"/>
              <a:gd name="connsiteX497" fmla="*/ 82791 w 884251"/>
              <a:gd name="connsiteY497" fmla="*/ 567795 h 1118849"/>
              <a:gd name="connsiteX498" fmla="*/ 83076 w 884251"/>
              <a:gd name="connsiteY498" fmla="*/ 570545 h 1118849"/>
              <a:gd name="connsiteX499" fmla="*/ 83126 w 884251"/>
              <a:gd name="connsiteY499" fmla="*/ 571022 h 1118849"/>
              <a:gd name="connsiteX500" fmla="*/ 81598 w 884251"/>
              <a:gd name="connsiteY500" fmla="*/ 576670 h 1118849"/>
              <a:gd name="connsiteX501" fmla="*/ 82022 w 884251"/>
              <a:gd name="connsiteY501" fmla="*/ 582967 h 1118849"/>
              <a:gd name="connsiteX502" fmla="*/ 82049 w 884251"/>
              <a:gd name="connsiteY502" fmla="*/ 583365 h 1118849"/>
              <a:gd name="connsiteX503" fmla="*/ 83493 w 884251"/>
              <a:gd name="connsiteY503" fmla="*/ 591669 h 1118849"/>
              <a:gd name="connsiteX504" fmla="*/ 83226 w 884251"/>
              <a:gd name="connsiteY504" fmla="*/ 596097 h 1118849"/>
              <a:gd name="connsiteX505" fmla="*/ 83210 w 884251"/>
              <a:gd name="connsiteY505" fmla="*/ 596363 h 1118849"/>
              <a:gd name="connsiteX506" fmla="*/ 83191 w 884251"/>
              <a:gd name="connsiteY506" fmla="*/ 596690 h 1118849"/>
              <a:gd name="connsiteX507" fmla="*/ 82844 w 884251"/>
              <a:gd name="connsiteY507" fmla="*/ 602460 h 1118849"/>
              <a:gd name="connsiteX508" fmla="*/ 82697 w 884251"/>
              <a:gd name="connsiteY508" fmla="*/ 603698 h 1118849"/>
              <a:gd name="connsiteX509" fmla="*/ 82542 w 884251"/>
              <a:gd name="connsiteY509" fmla="*/ 605003 h 1118849"/>
              <a:gd name="connsiteX510" fmla="*/ 80402 w 884251"/>
              <a:gd name="connsiteY510" fmla="*/ 612264 h 1118849"/>
              <a:gd name="connsiteX511" fmla="*/ 79264 w 884251"/>
              <a:gd name="connsiteY511" fmla="*/ 613777 h 1118849"/>
              <a:gd name="connsiteX512" fmla="*/ 78750 w 884251"/>
              <a:gd name="connsiteY512" fmla="*/ 614334 h 1118849"/>
              <a:gd name="connsiteX513" fmla="*/ 77576 w 884251"/>
              <a:gd name="connsiteY513" fmla="*/ 614029 h 1118849"/>
              <a:gd name="connsiteX514" fmla="*/ 77223 w 884251"/>
              <a:gd name="connsiteY514" fmla="*/ 613716 h 1118849"/>
              <a:gd name="connsiteX515" fmla="*/ 76560 w 884251"/>
              <a:gd name="connsiteY515" fmla="*/ 613131 h 1118849"/>
              <a:gd name="connsiteX516" fmla="*/ 74727 w 884251"/>
              <a:gd name="connsiteY516" fmla="*/ 613708 h 1118849"/>
              <a:gd name="connsiteX517" fmla="*/ 72594 w 884251"/>
              <a:gd name="connsiteY517" fmla="*/ 612748 h 1118849"/>
              <a:gd name="connsiteX518" fmla="*/ 68977 w 884251"/>
              <a:gd name="connsiteY518" fmla="*/ 611124 h 1118849"/>
              <a:gd name="connsiteX519" fmla="*/ 62418 w 884251"/>
              <a:gd name="connsiteY519" fmla="*/ 610667 h 1118849"/>
              <a:gd name="connsiteX520" fmla="*/ 61755 w 884251"/>
              <a:gd name="connsiteY520" fmla="*/ 611517 h 1118849"/>
              <a:gd name="connsiteX521" fmla="*/ 56950 w 884251"/>
              <a:gd name="connsiteY521" fmla="*/ 614632 h 1118849"/>
              <a:gd name="connsiteX522" fmla="*/ 53940 w 884251"/>
              <a:gd name="connsiteY522" fmla="*/ 613082 h 1118849"/>
              <a:gd name="connsiteX523" fmla="*/ 53488 w 884251"/>
              <a:gd name="connsiteY523" fmla="*/ 612848 h 1118849"/>
              <a:gd name="connsiteX524" fmla="*/ 49664 w 884251"/>
              <a:gd name="connsiteY524" fmla="*/ 613792 h 1118849"/>
              <a:gd name="connsiteX525" fmla="*/ 46880 w 884251"/>
              <a:gd name="connsiteY525" fmla="*/ 612312 h 1118849"/>
              <a:gd name="connsiteX526" fmla="*/ 44781 w 884251"/>
              <a:gd name="connsiteY526" fmla="*/ 612569 h 1118849"/>
              <a:gd name="connsiteX527" fmla="*/ 43975 w 884251"/>
              <a:gd name="connsiteY527" fmla="*/ 612215 h 1118849"/>
              <a:gd name="connsiteX528" fmla="*/ 43709 w 884251"/>
              <a:gd name="connsiteY528" fmla="*/ 612099 h 1118849"/>
              <a:gd name="connsiteX529" fmla="*/ 43268 w 884251"/>
              <a:gd name="connsiteY529" fmla="*/ 611908 h 1118849"/>
              <a:gd name="connsiteX530" fmla="*/ 42803 w 884251"/>
              <a:gd name="connsiteY530" fmla="*/ 611706 h 1118849"/>
              <a:gd name="connsiteX531" fmla="*/ 38535 w 884251"/>
              <a:gd name="connsiteY531" fmla="*/ 608558 h 1118849"/>
              <a:gd name="connsiteX532" fmla="*/ 37955 w 884251"/>
              <a:gd name="connsiteY532" fmla="*/ 606029 h 1118849"/>
              <a:gd name="connsiteX533" fmla="*/ 37910 w 884251"/>
              <a:gd name="connsiteY533" fmla="*/ 605831 h 1118849"/>
              <a:gd name="connsiteX534" fmla="*/ 35831 w 884251"/>
              <a:gd name="connsiteY534" fmla="*/ 606141 h 1118849"/>
              <a:gd name="connsiteX535" fmla="*/ 34566 w 884251"/>
              <a:gd name="connsiteY535" fmla="*/ 605926 h 1118849"/>
              <a:gd name="connsiteX536" fmla="*/ 34412 w 884251"/>
              <a:gd name="connsiteY536" fmla="*/ 607050 h 1118849"/>
              <a:gd name="connsiteX537" fmla="*/ 34213 w 884251"/>
              <a:gd name="connsiteY537" fmla="*/ 608510 h 1118849"/>
              <a:gd name="connsiteX538" fmla="*/ 34015 w 884251"/>
              <a:gd name="connsiteY538" fmla="*/ 608632 h 1118849"/>
              <a:gd name="connsiteX539" fmla="*/ 32303 w 884251"/>
              <a:gd name="connsiteY539" fmla="*/ 609695 h 1118849"/>
              <a:gd name="connsiteX540" fmla="*/ 30823 w 884251"/>
              <a:gd name="connsiteY540" fmla="*/ 610457 h 1118849"/>
              <a:gd name="connsiteX541" fmla="*/ 30483 w 884251"/>
              <a:gd name="connsiteY541" fmla="*/ 611139 h 1118849"/>
              <a:gd name="connsiteX542" fmla="*/ 30144 w 884251"/>
              <a:gd name="connsiteY542" fmla="*/ 611822 h 1118849"/>
              <a:gd name="connsiteX543" fmla="*/ 29804 w 884251"/>
              <a:gd name="connsiteY543" fmla="*/ 612503 h 1118849"/>
              <a:gd name="connsiteX544" fmla="*/ 29465 w 884251"/>
              <a:gd name="connsiteY544" fmla="*/ 613187 h 1118849"/>
              <a:gd name="connsiteX545" fmla="*/ 29341 w 884251"/>
              <a:gd name="connsiteY545" fmla="*/ 613723 h 1118849"/>
              <a:gd name="connsiteX546" fmla="*/ 29218 w 884251"/>
              <a:gd name="connsiteY546" fmla="*/ 614261 h 1118849"/>
              <a:gd name="connsiteX547" fmla="*/ 29095 w 884251"/>
              <a:gd name="connsiteY547" fmla="*/ 614797 h 1118849"/>
              <a:gd name="connsiteX548" fmla="*/ 29239 w 884251"/>
              <a:gd name="connsiteY548" fmla="*/ 615469 h 1118849"/>
              <a:gd name="connsiteX549" fmla="*/ 29383 w 884251"/>
              <a:gd name="connsiteY549" fmla="*/ 616141 h 1118849"/>
              <a:gd name="connsiteX550" fmla="*/ 29528 w 884251"/>
              <a:gd name="connsiteY550" fmla="*/ 616812 h 1118849"/>
              <a:gd name="connsiteX551" fmla="*/ 29672 w 884251"/>
              <a:gd name="connsiteY551" fmla="*/ 617484 h 1118849"/>
              <a:gd name="connsiteX552" fmla="*/ 29816 w 884251"/>
              <a:gd name="connsiteY552" fmla="*/ 618154 h 1118849"/>
              <a:gd name="connsiteX553" fmla="*/ 29960 w 884251"/>
              <a:gd name="connsiteY553" fmla="*/ 618826 h 1118849"/>
              <a:gd name="connsiteX554" fmla="*/ 29977 w 884251"/>
              <a:gd name="connsiteY554" fmla="*/ 619616 h 1118849"/>
              <a:gd name="connsiteX555" fmla="*/ 29993 w 884251"/>
              <a:gd name="connsiteY555" fmla="*/ 620406 h 1118849"/>
              <a:gd name="connsiteX556" fmla="*/ 30009 w 884251"/>
              <a:gd name="connsiteY556" fmla="*/ 621197 h 1118849"/>
              <a:gd name="connsiteX557" fmla="*/ 30025 w 884251"/>
              <a:gd name="connsiteY557" fmla="*/ 621987 h 1118849"/>
              <a:gd name="connsiteX558" fmla="*/ 29893 w 884251"/>
              <a:gd name="connsiteY558" fmla="*/ 622749 h 1118849"/>
              <a:gd name="connsiteX559" fmla="*/ 29761 w 884251"/>
              <a:gd name="connsiteY559" fmla="*/ 623511 h 1118849"/>
              <a:gd name="connsiteX560" fmla="*/ 29629 w 884251"/>
              <a:gd name="connsiteY560" fmla="*/ 624271 h 1118849"/>
              <a:gd name="connsiteX561" fmla="*/ 29497 w 884251"/>
              <a:gd name="connsiteY561" fmla="*/ 625033 h 1118849"/>
              <a:gd name="connsiteX562" fmla="*/ 29365 w 884251"/>
              <a:gd name="connsiteY562" fmla="*/ 625795 h 1118849"/>
              <a:gd name="connsiteX563" fmla="*/ 29233 w 884251"/>
              <a:gd name="connsiteY563" fmla="*/ 626557 h 1118849"/>
              <a:gd name="connsiteX564" fmla="*/ 29101 w 884251"/>
              <a:gd name="connsiteY564" fmla="*/ 627319 h 1118849"/>
              <a:gd name="connsiteX565" fmla="*/ 28722 w 884251"/>
              <a:gd name="connsiteY565" fmla="*/ 628050 h 1118849"/>
              <a:gd name="connsiteX566" fmla="*/ 26950 w 884251"/>
              <a:gd name="connsiteY566" fmla="*/ 631565 h 1118849"/>
              <a:gd name="connsiteX567" fmla="*/ 26697 w 884251"/>
              <a:gd name="connsiteY567" fmla="*/ 632156 h 1118849"/>
              <a:gd name="connsiteX568" fmla="*/ 26738 w 884251"/>
              <a:gd name="connsiteY568" fmla="*/ 632857 h 1118849"/>
              <a:gd name="connsiteX569" fmla="*/ 26779 w 884251"/>
              <a:gd name="connsiteY569" fmla="*/ 633560 h 1118849"/>
              <a:gd name="connsiteX570" fmla="*/ 26821 w 884251"/>
              <a:gd name="connsiteY570" fmla="*/ 634263 h 1118849"/>
              <a:gd name="connsiteX571" fmla="*/ 26862 w 884251"/>
              <a:gd name="connsiteY571" fmla="*/ 634965 h 1118849"/>
              <a:gd name="connsiteX572" fmla="*/ 26904 w 884251"/>
              <a:gd name="connsiteY572" fmla="*/ 635668 h 1118849"/>
              <a:gd name="connsiteX573" fmla="*/ 26945 w 884251"/>
              <a:gd name="connsiteY573" fmla="*/ 636369 h 1118849"/>
              <a:gd name="connsiteX574" fmla="*/ 27136 w 884251"/>
              <a:gd name="connsiteY574" fmla="*/ 637149 h 1118849"/>
              <a:gd name="connsiteX575" fmla="*/ 27327 w 884251"/>
              <a:gd name="connsiteY575" fmla="*/ 637929 h 1118849"/>
              <a:gd name="connsiteX576" fmla="*/ 27518 w 884251"/>
              <a:gd name="connsiteY576" fmla="*/ 638708 h 1118849"/>
              <a:gd name="connsiteX577" fmla="*/ 27709 w 884251"/>
              <a:gd name="connsiteY577" fmla="*/ 639488 h 1118849"/>
              <a:gd name="connsiteX578" fmla="*/ 27900 w 884251"/>
              <a:gd name="connsiteY578" fmla="*/ 640268 h 1118849"/>
              <a:gd name="connsiteX579" fmla="*/ 28090 w 884251"/>
              <a:gd name="connsiteY579" fmla="*/ 641046 h 1118849"/>
              <a:gd name="connsiteX580" fmla="*/ 28281 w 884251"/>
              <a:gd name="connsiteY580" fmla="*/ 641826 h 1118849"/>
              <a:gd name="connsiteX581" fmla="*/ 28472 w 884251"/>
              <a:gd name="connsiteY581" fmla="*/ 642606 h 1118849"/>
              <a:gd name="connsiteX582" fmla="*/ 28663 w 884251"/>
              <a:gd name="connsiteY582" fmla="*/ 643384 h 1118849"/>
              <a:gd name="connsiteX583" fmla="*/ 28854 w 884251"/>
              <a:gd name="connsiteY583" fmla="*/ 644164 h 1118849"/>
              <a:gd name="connsiteX584" fmla="*/ 29045 w 884251"/>
              <a:gd name="connsiteY584" fmla="*/ 644944 h 1118849"/>
              <a:gd name="connsiteX585" fmla="*/ 29236 w 884251"/>
              <a:gd name="connsiteY585" fmla="*/ 645722 h 1118849"/>
              <a:gd name="connsiteX586" fmla="*/ 29427 w 884251"/>
              <a:gd name="connsiteY586" fmla="*/ 646502 h 1118849"/>
              <a:gd name="connsiteX587" fmla="*/ 29892 w 884251"/>
              <a:gd name="connsiteY587" fmla="*/ 649014 h 1118849"/>
              <a:gd name="connsiteX588" fmla="*/ 37621 w 884251"/>
              <a:gd name="connsiteY588" fmla="*/ 653576 h 1118849"/>
              <a:gd name="connsiteX589" fmla="*/ 38435 w 884251"/>
              <a:gd name="connsiteY589" fmla="*/ 654336 h 1118849"/>
              <a:gd name="connsiteX590" fmla="*/ 39602 w 884251"/>
              <a:gd name="connsiteY590" fmla="*/ 655428 h 1118849"/>
              <a:gd name="connsiteX591" fmla="*/ 41359 w 884251"/>
              <a:gd name="connsiteY591" fmla="*/ 657844 h 1118849"/>
              <a:gd name="connsiteX592" fmla="*/ 42887 w 884251"/>
              <a:gd name="connsiteY592" fmla="*/ 659945 h 1118849"/>
              <a:gd name="connsiteX593" fmla="*/ 43430 w 884251"/>
              <a:gd name="connsiteY593" fmla="*/ 661725 h 1118849"/>
              <a:gd name="connsiteX594" fmla="*/ 44569 w 884251"/>
              <a:gd name="connsiteY594" fmla="*/ 665457 h 1118849"/>
              <a:gd name="connsiteX595" fmla="*/ 44697 w 884251"/>
              <a:gd name="connsiteY595" fmla="*/ 670401 h 1118849"/>
              <a:gd name="connsiteX596" fmla="*/ 44751 w 884251"/>
              <a:gd name="connsiteY596" fmla="*/ 674049 h 1118849"/>
              <a:gd name="connsiteX597" fmla="*/ 44672 w 884251"/>
              <a:gd name="connsiteY597" fmla="*/ 677694 h 1118849"/>
              <a:gd name="connsiteX598" fmla="*/ 44744 w 884251"/>
              <a:gd name="connsiteY598" fmla="*/ 686612 h 1118849"/>
              <a:gd name="connsiteX599" fmla="*/ 45239 w 884251"/>
              <a:gd name="connsiteY599" fmla="*/ 688241 h 1118849"/>
              <a:gd name="connsiteX600" fmla="*/ 47449 w 884251"/>
              <a:gd name="connsiteY600" fmla="*/ 690301 h 1118849"/>
              <a:gd name="connsiteX601" fmla="*/ 50064 w 884251"/>
              <a:gd name="connsiteY601" fmla="*/ 691962 h 1118849"/>
              <a:gd name="connsiteX602" fmla="*/ 53207 w 884251"/>
              <a:gd name="connsiteY602" fmla="*/ 693766 h 1118849"/>
              <a:gd name="connsiteX603" fmla="*/ 55283 w 884251"/>
              <a:gd name="connsiteY603" fmla="*/ 695159 h 1118849"/>
              <a:gd name="connsiteX604" fmla="*/ 60765 w 884251"/>
              <a:gd name="connsiteY604" fmla="*/ 699825 h 1118849"/>
              <a:gd name="connsiteX605" fmla="*/ 65572 w 884251"/>
              <a:gd name="connsiteY605" fmla="*/ 704358 h 1118849"/>
              <a:gd name="connsiteX606" fmla="*/ 69071 w 884251"/>
              <a:gd name="connsiteY606" fmla="*/ 708058 h 1118849"/>
              <a:gd name="connsiteX607" fmla="*/ 71514 w 884251"/>
              <a:gd name="connsiteY607" fmla="*/ 711608 h 1118849"/>
              <a:gd name="connsiteX608" fmla="*/ 73349 w 884251"/>
              <a:gd name="connsiteY608" fmla="*/ 716525 h 1118849"/>
              <a:gd name="connsiteX609" fmla="*/ 74379 w 884251"/>
              <a:gd name="connsiteY609" fmla="*/ 719699 h 1118849"/>
              <a:gd name="connsiteX610" fmla="*/ 74884 w 884251"/>
              <a:gd name="connsiteY610" fmla="*/ 721252 h 1118849"/>
              <a:gd name="connsiteX611" fmla="*/ 75905 w 884251"/>
              <a:gd name="connsiteY611" fmla="*/ 729240 h 1118849"/>
              <a:gd name="connsiteX612" fmla="*/ 76439 w 884251"/>
              <a:gd name="connsiteY612" fmla="*/ 735193 h 1118849"/>
              <a:gd name="connsiteX613" fmla="*/ 76629 w 884251"/>
              <a:gd name="connsiteY613" fmla="*/ 738709 h 1118849"/>
              <a:gd name="connsiteX614" fmla="*/ 75919 w 884251"/>
              <a:gd name="connsiteY614" fmla="*/ 740859 h 1118849"/>
              <a:gd name="connsiteX615" fmla="*/ 74550 w 884251"/>
              <a:gd name="connsiteY615" fmla="*/ 742865 h 1118849"/>
              <a:gd name="connsiteX616" fmla="*/ 73031 w 884251"/>
              <a:gd name="connsiteY616" fmla="*/ 745679 h 1118849"/>
              <a:gd name="connsiteX617" fmla="*/ 73517 w 884251"/>
              <a:gd name="connsiteY617" fmla="*/ 747713 h 1118849"/>
              <a:gd name="connsiteX618" fmla="*/ 74908 w 884251"/>
              <a:gd name="connsiteY618" fmla="*/ 750843 h 1118849"/>
              <a:gd name="connsiteX619" fmla="*/ 75091 w 884251"/>
              <a:gd name="connsiteY619" fmla="*/ 751036 h 1118849"/>
              <a:gd name="connsiteX620" fmla="*/ 80222 w 884251"/>
              <a:gd name="connsiteY620" fmla="*/ 756465 h 1118849"/>
              <a:gd name="connsiteX621" fmla="*/ 82952 w 884251"/>
              <a:gd name="connsiteY621" fmla="*/ 758939 h 1118849"/>
              <a:gd name="connsiteX622" fmla="*/ 85945 w 884251"/>
              <a:gd name="connsiteY622" fmla="*/ 761551 h 1118849"/>
              <a:gd name="connsiteX623" fmla="*/ 88820 w 884251"/>
              <a:gd name="connsiteY623" fmla="*/ 763487 h 1118849"/>
              <a:gd name="connsiteX624" fmla="*/ 89948 w 884251"/>
              <a:gd name="connsiteY624" fmla="*/ 764815 h 1118849"/>
              <a:gd name="connsiteX625" fmla="*/ 91512 w 884251"/>
              <a:gd name="connsiteY625" fmla="*/ 767717 h 1118849"/>
              <a:gd name="connsiteX626" fmla="*/ 93207 w 884251"/>
              <a:gd name="connsiteY626" fmla="*/ 775175 h 1118849"/>
              <a:gd name="connsiteX627" fmla="*/ 94569 w 884251"/>
              <a:gd name="connsiteY627" fmla="*/ 779656 h 1118849"/>
              <a:gd name="connsiteX628" fmla="*/ 96522 w 884251"/>
              <a:gd name="connsiteY628" fmla="*/ 781307 h 1118849"/>
              <a:gd name="connsiteX629" fmla="*/ 99143 w 884251"/>
              <a:gd name="connsiteY629" fmla="*/ 782699 h 1118849"/>
              <a:gd name="connsiteX630" fmla="*/ 102294 w 884251"/>
              <a:gd name="connsiteY630" fmla="*/ 784098 h 1118849"/>
              <a:gd name="connsiteX631" fmla="*/ 103605 w 884251"/>
              <a:gd name="connsiteY631" fmla="*/ 784793 h 1118849"/>
              <a:gd name="connsiteX632" fmla="*/ 104685 w 884251"/>
              <a:gd name="connsiteY632" fmla="*/ 786687 h 1118849"/>
              <a:gd name="connsiteX633" fmla="*/ 105379 w 884251"/>
              <a:gd name="connsiteY633" fmla="*/ 787211 h 1118849"/>
              <a:gd name="connsiteX634" fmla="*/ 103782 w 884251"/>
              <a:gd name="connsiteY634" fmla="*/ 788271 h 1118849"/>
              <a:gd name="connsiteX635" fmla="*/ 102572 w 884251"/>
              <a:gd name="connsiteY635" fmla="*/ 787715 h 1118849"/>
              <a:gd name="connsiteX636" fmla="*/ 101373 w 884251"/>
              <a:gd name="connsiteY636" fmla="*/ 787162 h 1118849"/>
              <a:gd name="connsiteX637" fmla="*/ 96822 w 884251"/>
              <a:gd name="connsiteY637" fmla="*/ 786754 h 1118849"/>
              <a:gd name="connsiteX638" fmla="*/ 94710 w 884251"/>
              <a:gd name="connsiteY638" fmla="*/ 786564 h 1118849"/>
              <a:gd name="connsiteX639" fmla="*/ 92395 w 884251"/>
              <a:gd name="connsiteY639" fmla="*/ 787897 h 1118849"/>
              <a:gd name="connsiteX640" fmla="*/ 90706 w 884251"/>
              <a:gd name="connsiteY640" fmla="*/ 788869 h 1118849"/>
              <a:gd name="connsiteX641" fmla="*/ 88109 w 884251"/>
              <a:gd name="connsiteY641" fmla="*/ 792006 h 1118849"/>
              <a:gd name="connsiteX642" fmla="*/ 86587 w 884251"/>
              <a:gd name="connsiteY642" fmla="*/ 793844 h 1118849"/>
              <a:gd name="connsiteX643" fmla="*/ 86149 w 884251"/>
              <a:gd name="connsiteY643" fmla="*/ 794228 h 1118849"/>
              <a:gd name="connsiteX644" fmla="*/ 84249 w 884251"/>
              <a:gd name="connsiteY644" fmla="*/ 795896 h 1118849"/>
              <a:gd name="connsiteX645" fmla="*/ 83792 w 884251"/>
              <a:gd name="connsiteY645" fmla="*/ 796906 h 1118849"/>
              <a:gd name="connsiteX646" fmla="*/ 82906 w 884251"/>
              <a:gd name="connsiteY646" fmla="*/ 798860 h 1118849"/>
              <a:gd name="connsiteX647" fmla="*/ 81858 w 884251"/>
              <a:gd name="connsiteY647" fmla="*/ 801174 h 1118849"/>
              <a:gd name="connsiteX648" fmla="*/ 79740 w 884251"/>
              <a:gd name="connsiteY648" fmla="*/ 804173 h 1118849"/>
              <a:gd name="connsiteX649" fmla="*/ 79094 w 884251"/>
              <a:gd name="connsiteY649" fmla="*/ 805088 h 1118849"/>
              <a:gd name="connsiteX650" fmla="*/ 75171 w 884251"/>
              <a:gd name="connsiteY650" fmla="*/ 813843 h 1118849"/>
              <a:gd name="connsiteX651" fmla="*/ 73391 w 884251"/>
              <a:gd name="connsiteY651" fmla="*/ 816824 h 1118849"/>
              <a:gd name="connsiteX652" fmla="*/ 68715 w 884251"/>
              <a:gd name="connsiteY652" fmla="*/ 820745 h 1118849"/>
              <a:gd name="connsiteX653" fmla="*/ 68622 w 884251"/>
              <a:gd name="connsiteY653" fmla="*/ 820933 h 1118849"/>
              <a:gd name="connsiteX654" fmla="*/ 67918 w 884251"/>
              <a:gd name="connsiteY654" fmla="*/ 822358 h 1118849"/>
              <a:gd name="connsiteX655" fmla="*/ 67274 w 884251"/>
              <a:gd name="connsiteY655" fmla="*/ 825892 h 1118849"/>
              <a:gd name="connsiteX656" fmla="*/ 66946 w 884251"/>
              <a:gd name="connsiteY656" fmla="*/ 827694 h 1118849"/>
              <a:gd name="connsiteX657" fmla="*/ 66025 w 884251"/>
              <a:gd name="connsiteY657" fmla="*/ 829061 h 1118849"/>
              <a:gd name="connsiteX658" fmla="*/ 64018 w 884251"/>
              <a:gd name="connsiteY658" fmla="*/ 830817 h 1118849"/>
              <a:gd name="connsiteX659" fmla="*/ 62826 w 884251"/>
              <a:gd name="connsiteY659" fmla="*/ 831860 h 1118849"/>
              <a:gd name="connsiteX660" fmla="*/ 60798 w 884251"/>
              <a:gd name="connsiteY660" fmla="*/ 834347 h 1118849"/>
              <a:gd name="connsiteX661" fmla="*/ 59259 w 884251"/>
              <a:gd name="connsiteY661" fmla="*/ 835158 h 1118849"/>
              <a:gd name="connsiteX662" fmla="*/ 54588 w 884251"/>
              <a:gd name="connsiteY662" fmla="*/ 840876 h 1118849"/>
              <a:gd name="connsiteX663" fmla="*/ 52855 w 884251"/>
              <a:gd name="connsiteY663" fmla="*/ 844460 h 1118849"/>
              <a:gd name="connsiteX664" fmla="*/ 51585 w 884251"/>
              <a:gd name="connsiteY664" fmla="*/ 847085 h 1118849"/>
              <a:gd name="connsiteX665" fmla="*/ 49382 w 884251"/>
              <a:gd name="connsiteY665" fmla="*/ 852859 h 1118849"/>
              <a:gd name="connsiteX666" fmla="*/ 49478 w 884251"/>
              <a:gd name="connsiteY666" fmla="*/ 853743 h 1118849"/>
              <a:gd name="connsiteX667" fmla="*/ 49698 w 884251"/>
              <a:gd name="connsiteY667" fmla="*/ 855771 h 1118849"/>
              <a:gd name="connsiteX668" fmla="*/ 44229 w 884251"/>
              <a:gd name="connsiteY668" fmla="*/ 861987 h 1118849"/>
              <a:gd name="connsiteX669" fmla="*/ 43319 w 884251"/>
              <a:gd name="connsiteY669" fmla="*/ 862413 h 1118849"/>
              <a:gd name="connsiteX670" fmla="*/ 39672 w 884251"/>
              <a:gd name="connsiteY670" fmla="*/ 864111 h 1118849"/>
              <a:gd name="connsiteX671" fmla="*/ 39096 w 884251"/>
              <a:gd name="connsiteY671" fmla="*/ 864402 h 1118849"/>
              <a:gd name="connsiteX672" fmla="*/ 38810 w 884251"/>
              <a:gd name="connsiteY672" fmla="*/ 864548 h 1118849"/>
              <a:gd name="connsiteX673" fmla="*/ 35923 w 884251"/>
              <a:gd name="connsiteY673" fmla="*/ 868216 h 1118849"/>
              <a:gd name="connsiteX674" fmla="*/ 31866 w 884251"/>
              <a:gd name="connsiteY674" fmla="*/ 872444 h 1118849"/>
              <a:gd name="connsiteX675" fmla="*/ 28664 w 884251"/>
              <a:gd name="connsiteY675" fmla="*/ 874190 h 1118849"/>
              <a:gd name="connsiteX676" fmla="*/ 28305 w 884251"/>
              <a:gd name="connsiteY676" fmla="*/ 874501 h 1118849"/>
              <a:gd name="connsiteX677" fmla="*/ 25713 w 884251"/>
              <a:gd name="connsiteY677" fmla="*/ 876743 h 1118849"/>
              <a:gd name="connsiteX678" fmla="*/ 24619 w 884251"/>
              <a:gd name="connsiteY678" fmla="*/ 878501 h 1118849"/>
              <a:gd name="connsiteX679" fmla="*/ 23933 w 884251"/>
              <a:gd name="connsiteY679" fmla="*/ 879601 h 1118849"/>
              <a:gd name="connsiteX680" fmla="*/ 19742 w 884251"/>
              <a:gd name="connsiteY680" fmla="*/ 880111 h 1118849"/>
              <a:gd name="connsiteX681" fmla="*/ 18758 w 884251"/>
              <a:gd name="connsiteY681" fmla="*/ 880538 h 1118849"/>
              <a:gd name="connsiteX682" fmla="*/ 18449 w 884251"/>
              <a:gd name="connsiteY682" fmla="*/ 880674 h 1118849"/>
              <a:gd name="connsiteX683" fmla="*/ 16974 w 884251"/>
              <a:gd name="connsiteY683" fmla="*/ 882042 h 1118849"/>
              <a:gd name="connsiteX684" fmla="*/ 12454 w 884251"/>
              <a:gd name="connsiteY684" fmla="*/ 883311 h 1118849"/>
              <a:gd name="connsiteX685" fmla="*/ 10936 w 884251"/>
              <a:gd name="connsiteY685" fmla="*/ 883736 h 1118849"/>
              <a:gd name="connsiteX686" fmla="*/ 5644 w 884251"/>
              <a:gd name="connsiteY686" fmla="*/ 886979 h 1118849"/>
              <a:gd name="connsiteX687" fmla="*/ 3990 w 884251"/>
              <a:gd name="connsiteY687" fmla="*/ 890519 h 1118849"/>
              <a:gd name="connsiteX688" fmla="*/ 180 w 884251"/>
              <a:gd name="connsiteY688" fmla="*/ 894561 h 1118849"/>
              <a:gd name="connsiteX689" fmla="*/ 3716 w 884251"/>
              <a:gd name="connsiteY689" fmla="*/ 894033 h 1118849"/>
              <a:gd name="connsiteX690" fmla="*/ 5336 w 884251"/>
              <a:gd name="connsiteY690" fmla="*/ 895243 h 1118849"/>
              <a:gd name="connsiteX691" fmla="*/ 9268 w 884251"/>
              <a:gd name="connsiteY691" fmla="*/ 898761 h 1118849"/>
              <a:gd name="connsiteX692" fmla="*/ 12454 w 884251"/>
              <a:gd name="connsiteY692" fmla="*/ 901070 h 1118849"/>
              <a:gd name="connsiteX693" fmla="*/ 14817 w 884251"/>
              <a:gd name="connsiteY693" fmla="*/ 903601 h 1118849"/>
              <a:gd name="connsiteX694" fmla="*/ 16808 w 884251"/>
              <a:gd name="connsiteY694" fmla="*/ 905472 h 1118849"/>
              <a:gd name="connsiteX695" fmla="*/ 18860 w 884251"/>
              <a:gd name="connsiteY695" fmla="*/ 906955 h 1118849"/>
              <a:gd name="connsiteX696" fmla="*/ 21175 w 884251"/>
              <a:gd name="connsiteY696" fmla="*/ 909100 h 1118849"/>
              <a:gd name="connsiteX697" fmla="*/ 22514 w 884251"/>
              <a:gd name="connsiteY697" fmla="*/ 910807 h 1118849"/>
              <a:gd name="connsiteX698" fmla="*/ 23907 w 884251"/>
              <a:gd name="connsiteY698" fmla="*/ 912513 h 1118849"/>
              <a:gd name="connsiteX699" fmla="*/ 25945 w 884251"/>
              <a:gd name="connsiteY699" fmla="*/ 914880 h 1118849"/>
              <a:gd name="connsiteX700" fmla="*/ 28365 w 884251"/>
              <a:gd name="connsiteY700" fmla="*/ 917300 h 1118849"/>
              <a:gd name="connsiteX701" fmla="*/ 30244 w 884251"/>
              <a:gd name="connsiteY701" fmla="*/ 919336 h 1118849"/>
              <a:gd name="connsiteX702" fmla="*/ 32608 w 884251"/>
              <a:gd name="connsiteY702" fmla="*/ 921813 h 1118849"/>
              <a:gd name="connsiteX703" fmla="*/ 35249 w 884251"/>
              <a:gd name="connsiteY703" fmla="*/ 924067 h 1118849"/>
              <a:gd name="connsiteX704" fmla="*/ 38751 w 884251"/>
              <a:gd name="connsiteY704" fmla="*/ 927092 h 1118849"/>
              <a:gd name="connsiteX705" fmla="*/ 40369 w 884251"/>
              <a:gd name="connsiteY705" fmla="*/ 928411 h 1118849"/>
              <a:gd name="connsiteX706" fmla="*/ 41934 w 884251"/>
              <a:gd name="connsiteY706" fmla="*/ 929621 h 1118849"/>
              <a:gd name="connsiteX707" fmla="*/ 43601 w 884251"/>
              <a:gd name="connsiteY707" fmla="*/ 931271 h 1118849"/>
              <a:gd name="connsiteX708" fmla="*/ 44670 w 884251"/>
              <a:gd name="connsiteY708" fmla="*/ 932757 h 1118849"/>
              <a:gd name="connsiteX709" fmla="*/ 45950 w 884251"/>
              <a:gd name="connsiteY709" fmla="*/ 934741 h 1118849"/>
              <a:gd name="connsiteX710" fmla="*/ 47181 w 884251"/>
              <a:gd name="connsiteY710" fmla="*/ 936337 h 1118849"/>
              <a:gd name="connsiteX711" fmla="*/ 48284 w 884251"/>
              <a:gd name="connsiteY711" fmla="*/ 938673 h 1118849"/>
              <a:gd name="connsiteX712" fmla="*/ 48819 w 884251"/>
              <a:gd name="connsiteY712" fmla="*/ 939808 h 1118849"/>
              <a:gd name="connsiteX713" fmla="*/ 50206 w 884251"/>
              <a:gd name="connsiteY713" fmla="*/ 941899 h 1118849"/>
              <a:gd name="connsiteX714" fmla="*/ 51120 w 884251"/>
              <a:gd name="connsiteY714" fmla="*/ 942835 h 1118849"/>
              <a:gd name="connsiteX715" fmla="*/ 51967 w 884251"/>
              <a:gd name="connsiteY715" fmla="*/ 944543 h 1118849"/>
              <a:gd name="connsiteX716" fmla="*/ 54102 w 884251"/>
              <a:gd name="connsiteY716" fmla="*/ 947681 h 1118849"/>
              <a:gd name="connsiteX717" fmla="*/ 55705 w 884251"/>
              <a:gd name="connsiteY717" fmla="*/ 949939 h 1118849"/>
              <a:gd name="connsiteX718" fmla="*/ 57195 w 884251"/>
              <a:gd name="connsiteY718" fmla="*/ 952416 h 1118849"/>
              <a:gd name="connsiteX719" fmla="*/ 58536 w 884251"/>
              <a:gd name="connsiteY719" fmla="*/ 953958 h 1118849"/>
              <a:gd name="connsiteX720" fmla="*/ 59613 w 884251"/>
              <a:gd name="connsiteY720" fmla="*/ 954948 h 1118849"/>
              <a:gd name="connsiteX721" fmla="*/ 60800 w 884251"/>
              <a:gd name="connsiteY721" fmla="*/ 955883 h 1118849"/>
              <a:gd name="connsiteX722" fmla="*/ 62211 w 884251"/>
              <a:gd name="connsiteY722" fmla="*/ 956431 h 1118849"/>
              <a:gd name="connsiteX723" fmla="*/ 64233 w 884251"/>
              <a:gd name="connsiteY723" fmla="*/ 956370 h 1118849"/>
              <a:gd name="connsiteX724" fmla="*/ 65763 w 884251"/>
              <a:gd name="connsiteY724" fmla="*/ 956311 h 1118849"/>
              <a:gd name="connsiteX725" fmla="*/ 66912 w 884251"/>
              <a:gd name="connsiteY725" fmla="*/ 956197 h 1118849"/>
              <a:gd name="connsiteX726" fmla="*/ 68224 w 884251"/>
              <a:gd name="connsiteY726" fmla="*/ 956138 h 1118849"/>
              <a:gd name="connsiteX727" fmla="*/ 69594 w 884251"/>
              <a:gd name="connsiteY727" fmla="*/ 955860 h 1118849"/>
              <a:gd name="connsiteX728" fmla="*/ 70868 w 884251"/>
              <a:gd name="connsiteY728" fmla="*/ 954753 h 1118849"/>
              <a:gd name="connsiteX729" fmla="*/ 71110 w 884251"/>
              <a:gd name="connsiteY729" fmla="*/ 953263 h 1118849"/>
              <a:gd name="connsiteX730" fmla="*/ 71185 w 884251"/>
              <a:gd name="connsiteY730" fmla="*/ 951995 h 1118849"/>
              <a:gd name="connsiteX731" fmla="*/ 71205 w 884251"/>
              <a:gd name="connsiteY731" fmla="*/ 950670 h 1118849"/>
              <a:gd name="connsiteX732" fmla="*/ 71169 w 884251"/>
              <a:gd name="connsiteY732" fmla="*/ 949511 h 1118849"/>
              <a:gd name="connsiteX733" fmla="*/ 71044 w 884251"/>
              <a:gd name="connsiteY733" fmla="*/ 947084 h 1118849"/>
              <a:gd name="connsiteX734" fmla="*/ 70872 w 884251"/>
              <a:gd name="connsiteY734" fmla="*/ 944107 h 1118849"/>
              <a:gd name="connsiteX735" fmla="*/ 70747 w 884251"/>
              <a:gd name="connsiteY735" fmla="*/ 941680 h 1118849"/>
              <a:gd name="connsiteX736" fmla="*/ 70995 w 884251"/>
              <a:gd name="connsiteY736" fmla="*/ 939803 h 1118849"/>
              <a:gd name="connsiteX737" fmla="*/ 71831 w 884251"/>
              <a:gd name="connsiteY737" fmla="*/ 938753 h 1118849"/>
              <a:gd name="connsiteX738" fmla="*/ 72937 w 884251"/>
              <a:gd name="connsiteY738" fmla="*/ 937869 h 1118849"/>
              <a:gd name="connsiteX739" fmla="*/ 74161 w 884251"/>
              <a:gd name="connsiteY739" fmla="*/ 936430 h 1118849"/>
              <a:gd name="connsiteX740" fmla="*/ 75769 w 884251"/>
              <a:gd name="connsiteY740" fmla="*/ 934937 h 1118849"/>
              <a:gd name="connsiteX741" fmla="*/ 77710 w 884251"/>
              <a:gd name="connsiteY741" fmla="*/ 933057 h 1118849"/>
              <a:gd name="connsiteX742" fmla="*/ 79758 w 884251"/>
              <a:gd name="connsiteY742" fmla="*/ 931341 h 1118849"/>
              <a:gd name="connsiteX743" fmla="*/ 80870 w 884251"/>
              <a:gd name="connsiteY743" fmla="*/ 930125 h 1118849"/>
              <a:gd name="connsiteX744" fmla="*/ 80953 w 884251"/>
              <a:gd name="connsiteY744" fmla="*/ 928303 h 1118849"/>
              <a:gd name="connsiteX745" fmla="*/ 81047 w 884251"/>
              <a:gd name="connsiteY745" fmla="*/ 925821 h 1118849"/>
              <a:gd name="connsiteX746" fmla="*/ 81066 w 884251"/>
              <a:gd name="connsiteY746" fmla="*/ 924663 h 1118849"/>
              <a:gd name="connsiteX747" fmla="*/ 81088 w 884251"/>
              <a:gd name="connsiteY747" fmla="*/ 923229 h 1118849"/>
              <a:gd name="connsiteX748" fmla="*/ 81075 w 884251"/>
              <a:gd name="connsiteY748" fmla="*/ 920636 h 1118849"/>
              <a:gd name="connsiteX749" fmla="*/ 82516 w 884251"/>
              <a:gd name="connsiteY749" fmla="*/ 919308 h 1118849"/>
              <a:gd name="connsiteX750" fmla="*/ 83956 w 884251"/>
              <a:gd name="connsiteY750" fmla="*/ 918036 h 1118849"/>
              <a:gd name="connsiteX751" fmla="*/ 85781 w 884251"/>
              <a:gd name="connsiteY751" fmla="*/ 916597 h 1118849"/>
              <a:gd name="connsiteX752" fmla="*/ 87531 w 884251"/>
              <a:gd name="connsiteY752" fmla="*/ 916483 h 1118849"/>
              <a:gd name="connsiteX753" fmla="*/ 90506 w 884251"/>
              <a:gd name="connsiteY753" fmla="*/ 918295 h 1118849"/>
              <a:gd name="connsiteX754" fmla="*/ 91700 w 884251"/>
              <a:gd name="connsiteY754" fmla="*/ 918788 h 1118849"/>
              <a:gd name="connsiteX755" fmla="*/ 93485 w 884251"/>
              <a:gd name="connsiteY755" fmla="*/ 919887 h 1118849"/>
              <a:gd name="connsiteX756" fmla="*/ 95054 w 884251"/>
              <a:gd name="connsiteY756" fmla="*/ 920819 h 1118849"/>
              <a:gd name="connsiteX757" fmla="*/ 97386 w 884251"/>
              <a:gd name="connsiteY757" fmla="*/ 921916 h 1118849"/>
              <a:gd name="connsiteX758" fmla="*/ 99839 w 884251"/>
              <a:gd name="connsiteY758" fmla="*/ 922242 h 1118849"/>
              <a:gd name="connsiteX759" fmla="*/ 101244 w 884251"/>
              <a:gd name="connsiteY759" fmla="*/ 923175 h 1118849"/>
              <a:gd name="connsiteX760" fmla="*/ 102811 w 884251"/>
              <a:gd name="connsiteY760" fmla="*/ 924274 h 1118849"/>
              <a:gd name="connsiteX761" fmla="*/ 103995 w 884251"/>
              <a:gd name="connsiteY761" fmla="*/ 925375 h 1118849"/>
              <a:gd name="connsiteX762" fmla="*/ 105336 w 884251"/>
              <a:gd name="connsiteY762" fmla="*/ 926915 h 1118849"/>
              <a:gd name="connsiteX763" fmla="*/ 105922 w 884251"/>
              <a:gd name="connsiteY763" fmla="*/ 927852 h 1118849"/>
              <a:gd name="connsiteX764" fmla="*/ 106139 w 884251"/>
              <a:gd name="connsiteY764" fmla="*/ 929067 h 1118849"/>
              <a:gd name="connsiteX765" fmla="*/ 105952 w 884251"/>
              <a:gd name="connsiteY765" fmla="*/ 929664 h 1118849"/>
              <a:gd name="connsiteX766" fmla="*/ 105155 w 884251"/>
              <a:gd name="connsiteY766" fmla="*/ 931091 h 1118849"/>
              <a:gd name="connsiteX767" fmla="*/ 103126 w 884251"/>
              <a:gd name="connsiteY767" fmla="*/ 933081 h 1118849"/>
              <a:gd name="connsiteX768" fmla="*/ 103014 w 884251"/>
              <a:gd name="connsiteY768" fmla="*/ 937359 h 1118849"/>
              <a:gd name="connsiteX769" fmla="*/ 102125 w 884251"/>
              <a:gd name="connsiteY769" fmla="*/ 942297 h 1118849"/>
              <a:gd name="connsiteX770" fmla="*/ 102042 w 884251"/>
              <a:gd name="connsiteY770" fmla="*/ 942753 h 1118849"/>
              <a:gd name="connsiteX771" fmla="*/ 102359 w 884251"/>
              <a:gd name="connsiteY771" fmla="*/ 945665 h 1118849"/>
              <a:gd name="connsiteX772" fmla="*/ 100336 w 884251"/>
              <a:gd name="connsiteY772" fmla="*/ 949700 h 1118849"/>
              <a:gd name="connsiteX773" fmla="*/ 98832 w 884251"/>
              <a:gd name="connsiteY773" fmla="*/ 960103 h 1118849"/>
              <a:gd name="connsiteX774" fmla="*/ 98645 w 884251"/>
              <a:gd name="connsiteY774" fmla="*/ 961398 h 1118849"/>
              <a:gd name="connsiteX775" fmla="*/ 98400 w 884251"/>
              <a:gd name="connsiteY775" fmla="*/ 963095 h 1118849"/>
              <a:gd name="connsiteX776" fmla="*/ 97296 w 884251"/>
              <a:gd name="connsiteY776" fmla="*/ 965205 h 1118849"/>
              <a:gd name="connsiteX777" fmla="*/ 97484 w 884251"/>
              <a:gd name="connsiteY777" fmla="*/ 967464 h 1118849"/>
              <a:gd name="connsiteX778" fmla="*/ 96387 w 884251"/>
              <a:gd name="connsiteY778" fmla="*/ 970787 h 1118849"/>
              <a:gd name="connsiteX779" fmla="*/ 96219 w 884251"/>
              <a:gd name="connsiteY779" fmla="*/ 972519 h 1118849"/>
              <a:gd name="connsiteX780" fmla="*/ 96027 w 884251"/>
              <a:gd name="connsiteY780" fmla="*/ 974505 h 1118849"/>
              <a:gd name="connsiteX781" fmla="*/ 97703 w 884251"/>
              <a:gd name="connsiteY781" fmla="*/ 979025 h 1118849"/>
              <a:gd name="connsiteX782" fmla="*/ 96460 w 884251"/>
              <a:gd name="connsiteY782" fmla="*/ 981816 h 1118849"/>
              <a:gd name="connsiteX783" fmla="*/ 95131 w 884251"/>
              <a:gd name="connsiteY783" fmla="*/ 984797 h 1118849"/>
              <a:gd name="connsiteX784" fmla="*/ 95205 w 884251"/>
              <a:gd name="connsiteY784" fmla="*/ 985387 h 1118849"/>
              <a:gd name="connsiteX785" fmla="*/ 95576 w 884251"/>
              <a:gd name="connsiteY785" fmla="*/ 988343 h 1118849"/>
              <a:gd name="connsiteX786" fmla="*/ 95761 w 884251"/>
              <a:gd name="connsiteY786" fmla="*/ 989815 h 1118849"/>
              <a:gd name="connsiteX787" fmla="*/ 95393 w 884251"/>
              <a:gd name="connsiteY787" fmla="*/ 991002 h 1118849"/>
              <a:gd name="connsiteX788" fmla="*/ 94723 w 884251"/>
              <a:gd name="connsiteY788" fmla="*/ 993165 h 1118849"/>
              <a:gd name="connsiteX789" fmla="*/ 94567 w 884251"/>
              <a:gd name="connsiteY789" fmla="*/ 1003702 h 1118849"/>
              <a:gd name="connsiteX790" fmla="*/ 94052 w 884251"/>
              <a:gd name="connsiteY790" fmla="*/ 1005708 h 1118849"/>
              <a:gd name="connsiteX791" fmla="*/ 93469 w 884251"/>
              <a:gd name="connsiteY791" fmla="*/ 1007981 h 1118849"/>
              <a:gd name="connsiteX792" fmla="*/ 89486 w 884251"/>
              <a:gd name="connsiteY792" fmla="*/ 1016235 h 1118849"/>
              <a:gd name="connsiteX793" fmla="*/ 89060 w 884251"/>
              <a:gd name="connsiteY793" fmla="*/ 1018158 h 1118849"/>
              <a:gd name="connsiteX794" fmla="*/ 88817 w 884251"/>
              <a:gd name="connsiteY794" fmla="*/ 1019461 h 1118849"/>
              <a:gd name="connsiteX795" fmla="*/ 88863 w 884251"/>
              <a:gd name="connsiteY795" fmla="*/ 1020004 h 1118849"/>
              <a:gd name="connsiteX796" fmla="*/ 88962 w 884251"/>
              <a:gd name="connsiteY796" fmla="*/ 1021195 h 1118849"/>
              <a:gd name="connsiteX797" fmla="*/ 89012 w 884251"/>
              <a:gd name="connsiteY797" fmla="*/ 1021801 h 1118849"/>
              <a:gd name="connsiteX798" fmla="*/ 89391 w 884251"/>
              <a:gd name="connsiteY798" fmla="*/ 1026337 h 1118849"/>
              <a:gd name="connsiteX799" fmla="*/ 86402 w 884251"/>
              <a:gd name="connsiteY799" fmla="*/ 1033365 h 1118849"/>
              <a:gd name="connsiteX800" fmla="*/ 85167 w 884251"/>
              <a:gd name="connsiteY800" fmla="*/ 1036267 h 1118849"/>
              <a:gd name="connsiteX801" fmla="*/ 85113 w 884251"/>
              <a:gd name="connsiteY801" fmla="*/ 1036493 h 1118849"/>
              <a:gd name="connsiteX802" fmla="*/ 84680 w 884251"/>
              <a:gd name="connsiteY802" fmla="*/ 1038313 h 1118849"/>
              <a:gd name="connsiteX803" fmla="*/ 85021 w 884251"/>
              <a:gd name="connsiteY803" fmla="*/ 1041475 h 1118849"/>
              <a:gd name="connsiteX804" fmla="*/ 85376 w 884251"/>
              <a:gd name="connsiteY804" fmla="*/ 1044755 h 1118849"/>
              <a:gd name="connsiteX805" fmla="*/ 86429 w 884251"/>
              <a:gd name="connsiteY805" fmla="*/ 1047044 h 1118849"/>
              <a:gd name="connsiteX806" fmla="*/ 86438 w 884251"/>
              <a:gd name="connsiteY806" fmla="*/ 1047819 h 1118849"/>
              <a:gd name="connsiteX807" fmla="*/ 86511 w 884251"/>
              <a:gd name="connsiteY807" fmla="*/ 1054046 h 1118849"/>
              <a:gd name="connsiteX808" fmla="*/ 86509 w 884251"/>
              <a:gd name="connsiteY808" fmla="*/ 1054947 h 1118849"/>
              <a:gd name="connsiteX809" fmla="*/ 83822 w 884251"/>
              <a:gd name="connsiteY809" fmla="*/ 1061741 h 1118849"/>
              <a:gd name="connsiteX810" fmla="*/ 83257 w 884251"/>
              <a:gd name="connsiteY810" fmla="*/ 1062709 h 1118849"/>
              <a:gd name="connsiteX811" fmla="*/ 83174 w 884251"/>
              <a:gd name="connsiteY811" fmla="*/ 1062851 h 1118849"/>
              <a:gd name="connsiteX812" fmla="*/ 83340 w 884251"/>
              <a:gd name="connsiteY812" fmla="*/ 1064434 h 1118849"/>
              <a:gd name="connsiteX813" fmla="*/ 83383 w 884251"/>
              <a:gd name="connsiteY813" fmla="*/ 1064848 h 1118849"/>
              <a:gd name="connsiteX814" fmla="*/ 83005 w 884251"/>
              <a:gd name="connsiteY814" fmla="*/ 1066311 h 1118849"/>
              <a:gd name="connsiteX815" fmla="*/ 82714 w 884251"/>
              <a:gd name="connsiteY815" fmla="*/ 1067469 h 1118849"/>
              <a:gd name="connsiteX816" fmla="*/ 82428 w 884251"/>
              <a:gd name="connsiteY816" fmla="*/ 1068298 h 1118849"/>
              <a:gd name="connsiteX817" fmla="*/ 82029 w 884251"/>
              <a:gd name="connsiteY817" fmla="*/ 1069348 h 1118849"/>
              <a:gd name="connsiteX818" fmla="*/ 81736 w 884251"/>
              <a:gd name="connsiteY818" fmla="*/ 1070561 h 1118849"/>
              <a:gd name="connsiteX819" fmla="*/ 82048 w 884251"/>
              <a:gd name="connsiteY819" fmla="*/ 1071609 h 1118849"/>
              <a:gd name="connsiteX820" fmla="*/ 86687 w 884251"/>
              <a:gd name="connsiteY820" fmla="*/ 1075237 h 1118849"/>
              <a:gd name="connsiteX821" fmla="*/ 88612 w 884251"/>
              <a:gd name="connsiteY821" fmla="*/ 1077880 h 1118849"/>
              <a:gd name="connsiteX822" fmla="*/ 91220 w 884251"/>
              <a:gd name="connsiteY822" fmla="*/ 1078754 h 1118849"/>
              <a:gd name="connsiteX823" fmla="*/ 93580 w 884251"/>
              <a:gd name="connsiteY823" fmla="*/ 1081506 h 1118849"/>
              <a:gd name="connsiteX824" fmla="*/ 94653 w 884251"/>
              <a:gd name="connsiteY824" fmla="*/ 1082718 h 1118849"/>
              <a:gd name="connsiteX825" fmla="*/ 95705 w 884251"/>
              <a:gd name="connsiteY825" fmla="*/ 1085252 h 1118849"/>
              <a:gd name="connsiteX826" fmla="*/ 96886 w 884251"/>
              <a:gd name="connsiteY826" fmla="*/ 1086572 h 1118849"/>
              <a:gd name="connsiteX827" fmla="*/ 98386 w 884251"/>
              <a:gd name="connsiteY827" fmla="*/ 1088444 h 1118849"/>
              <a:gd name="connsiteX828" fmla="*/ 103610 w 884251"/>
              <a:gd name="connsiteY828" fmla="*/ 1087097 h 1118849"/>
              <a:gd name="connsiteX829" fmla="*/ 106189 w 884251"/>
              <a:gd name="connsiteY829" fmla="*/ 1085974 h 1118849"/>
              <a:gd name="connsiteX830" fmla="*/ 108476 w 884251"/>
              <a:gd name="connsiteY830" fmla="*/ 1085444 h 1118849"/>
              <a:gd name="connsiteX831" fmla="*/ 113229 w 884251"/>
              <a:gd name="connsiteY831" fmla="*/ 1083670 h 1118849"/>
              <a:gd name="connsiteX832" fmla="*/ 118613 w 884251"/>
              <a:gd name="connsiteY832" fmla="*/ 1081542 h 1118849"/>
              <a:gd name="connsiteX833" fmla="*/ 125712 w 884251"/>
              <a:gd name="connsiteY833" fmla="*/ 1079001 h 1118849"/>
              <a:gd name="connsiteX834" fmla="*/ 135902 w 884251"/>
              <a:gd name="connsiteY834" fmla="*/ 1075576 h 1118849"/>
              <a:gd name="connsiteX835" fmla="*/ 140713 w 884251"/>
              <a:gd name="connsiteY835" fmla="*/ 1073623 h 1118849"/>
              <a:gd name="connsiteX836" fmla="*/ 146839 w 884251"/>
              <a:gd name="connsiteY836" fmla="*/ 1071437 h 1118849"/>
              <a:gd name="connsiteX837" fmla="*/ 153193 w 884251"/>
              <a:gd name="connsiteY837" fmla="*/ 1069251 h 1118849"/>
              <a:gd name="connsiteX838" fmla="*/ 158807 w 884251"/>
              <a:gd name="connsiteY838" fmla="*/ 1067004 h 1118849"/>
              <a:gd name="connsiteX839" fmla="*/ 159949 w 884251"/>
              <a:gd name="connsiteY839" fmla="*/ 1066591 h 1118849"/>
              <a:gd name="connsiteX840" fmla="*/ 164017 w 884251"/>
              <a:gd name="connsiteY840" fmla="*/ 1065114 h 1118849"/>
              <a:gd name="connsiteX841" fmla="*/ 165677 w 884251"/>
              <a:gd name="connsiteY841" fmla="*/ 1064524 h 1118849"/>
              <a:gd name="connsiteX842" fmla="*/ 168140 w 884251"/>
              <a:gd name="connsiteY842" fmla="*/ 1063577 h 1118849"/>
              <a:gd name="connsiteX843" fmla="*/ 171118 w 884251"/>
              <a:gd name="connsiteY843" fmla="*/ 1062395 h 1118849"/>
              <a:gd name="connsiteX844" fmla="*/ 173181 w 884251"/>
              <a:gd name="connsiteY844" fmla="*/ 1061448 h 1118849"/>
              <a:gd name="connsiteX845" fmla="*/ 175186 w 884251"/>
              <a:gd name="connsiteY845" fmla="*/ 1060621 h 1118849"/>
              <a:gd name="connsiteX846" fmla="*/ 177360 w 884251"/>
              <a:gd name="connsiteY846" fmla="*/ 1059972 h 1118849"/>
              <a:gd name="connsiteX847" fmla="*/ 178502 w 884251"/>
              <a:gd name="connsiteY847" fmla="*/ 1059915 h 1118849"/>
              <a:gd name="connsiteX848" fmla="*/ 179920 w 884251"/>
              <a:gd name="connsiteY848" fmla="*/ 1060927 h 1118849"/>
              <a:gd name="connsiteX849" fmla="*/ 180988 w 884251"/>
              <a:gd name="connsiteY849" fmla="*/ 1062768 h 1118849"/>
              <a:gd name="connsiteX850" fmla="*/ 182111 w 884251"/>
              <a:gd name="connsiteY850" fmla="*/ 1064849 h 1118849"/>
              <a:gd name="connsiteX851" fmla="*/ 182782 w 884251"/>
              <a:gd name="connsiteY851" fmla="*/ 1066453 h 1118849"/>
              <a:gd name="connsiteX852" fmla="*/ 183787 w 884251"/>
              <a:gd name="connsiteY852" fmla="*/ 1068949 h 1118849"/>
              <a:gd name="connsiteX853" fmla="*/ 185746 w 884251"/>
              <a:gd name="connsiteY853" fmla="*/ 1073345 h 1118849"/>
              <a:gd name="connsiteX854" fmla="*/ 186586 w 884251"/>
              <a:gd name="connsiteY854" fmla="*/ 1075128 h 1118849"/>
              <a:gd name="connsiteX855" fmla="*/ 187822 w 884251"/>
              <a:gd name="connsiteY855" fmla="*/ 1077268 h 1118849"/>
              <a:gd name="connsiteX856" fmla="*/ 189226 w 884251"/>
              <a:gd name="connsiteY856" fmla="*/ 1079883 h 1118849"/>
              <a:gd name="connsiteX857" fmla="*/ 190683 w 884251"/>
              <a:gd name="connsiteY857" fmla="*/ 1082913 h 1118849"/>
              <a:gd name="connsiteX858" fmla="*/ 192031 w 884251"/>
              <a:gd name="connsiteY858" fmla="*/ 1085351 h 1118849"/>
              <a:gd name="connsiteX859" fmla="*/ 193102 w 884251"/>
              <a:gd name="connsiteY859" fmla="*/ 1086896 h 1118849"/>
              <a:gd name="connsiteX860" fmla="*/ 194449 w 884251"/>
              <a:gd name="connsiteY860" fmla="*/ 1089510 h 1118849"/>
              <a:gd name="connsiteX861" fmla="*/ 196529 w 884251"/>
              <a:gd name="connsiteY861" fmla="*/ 1093077 h 1118849"/>
              <a:gd name="connsiteX862" fmla="*/ 197707 w 884251"/>
              <a:gd name="connsiteY862" fmla="*/ 1095393 h 1118849"/>
              <a:gd name="connsiteX863" fmla="*/ 199054 w 884251"/>
              <a:gd name="connsiteY863" fmla="*/ 1097949 h 1118849"/>
              <a:gd name="connsiteX864" fmla="*/ 200344 w 884251"/>
              <a:gd name="connsiteY864" fmla="*/ 1100446 h 1118849"/>
              <a:gd name="connsiteX865" fmla="*/ 201360 w 884251"/>
              <a:gd name="connsiteY865" fmla="*/ 1101784 h 1118849"/>
              <a:gd name="connsiteX866" fmla="*/ 203189 w 884251"/>
              <a:gd name="connsiteY866" fmla="*/ 1102658 h 1118849"/>
              <a:gd name="connsiteX867" fmla="*/ 204054 w 884251"/>
              <a:gd name="connsiteY867" fmla="*/ 1103586 h 1118849"/>
              <a:gd name="connsiteX868" fmla="*/ 204390 w 884251"/>
              <a:gd name="connsiteY868" fmla="*/ 1104222 h 1118849"/>
              <a:gd name="connsiteX869" fmla="*/ 204610 w 884251"/>
              <a:gd name="connsiteY869" fmla="*/ 1104637 h 1118849"/>
              <a:gd name="connsiteX870" fmla="*/ 205472 w 884251"/>
              <a:gd name="connsiteY870" fmla="*/ 1104325 h 1118849"/>
              <a:gd name="connsiteX871" fmla="*/ 205970 w 884251"/>
              <a:gd name="connsiteY871" fmla="*/ 1103252 h 1118849"/>
              <a:gd name="connsiteX872" fmla="*/ 206452 w 884251"/>
              <a:gd name="connsiteY872" fmla="*/ 1102217 h 1118849"/>
              <a:gd name="connsiteX873" fmla="*/ 208053 w 884251"/>
              <a:gd name="connsiteY873" fmla="*/ 1101157 h 1118849"/>
              <a:gd name="connsiteX874" fmla="*/ 209162 w 884251"/>
              <a:gd name="connsiteY874" fmla="*/ 1099884 h 1118849"/>
              <a:gd name="connsiteX875" fmla="*/ 209403 w 884251"/>
              <a:gd name="connsiteY875" fmla="*/ 1099606 h 1118849"/>
              <a:gd name="connsiteX876" fmla="*/ 209468 w 884251"/>
              <a:gd name="connsiteY876" fmla="*/ 1099386 h 1118849"/>
              <a:gd name="connsiteX877" fmla="*/ 209613 w 884251"/>
              <a:gd name="connsiteY877" fmla="*/ 1098889 h 1118849"/>
              <a:gd name="connsiteX878" fmla="*/ 209740 w 884251"/>
              <a:gd name="connsiteY878" fmla="*/ 1098451 h 1118849"/>
              <a:gd name="connsiteX879" fmla="*/ 209981 w 884251"/>
              <a:gd name="connsiteY879" fmla="*/ 1097622 h 1118849"/>
              <a:gd name="connsiteX880" fmla="*/ 211885 w 884251"/>
              <a:gd name="connsiteY880" fmla="*/ 1097941 h 1118849"/>
              <a:gd name="connsiteX881" fmla="*/ 212427 w 884251"/>
              <a:gd name="connsiteY881" fmla="*/ 1098021 h 1118849"/>
              <a:gd name="connsiteX882" fmla="*/ 213478 w 884251"/>
              <a:gd name="connsiteY882" fmla="*/ 1097550 h 1118849"/>
              <a:gd name="connsiteX883" fmla="*/ 213523 w 884251"/>
              <a:gd name="connsiteY883" fmla="*/ 1097341 h 1118849"/>
              <a:gd name="connsiteX884" fmla="*/ 213585 w 884251"/>
              <a:gd name="connsiteY884" fmla="*/ 1097053 h 1118849"/>
              <a:gd name="connsiteX885" fmla="*/ 212948 w 884251"/>
              <a:gd name="connsiteY885" fmla="*/ 1096025 h 1118849"/>
              <a:gd name="connsiteX886" fmla="*/ 212473 w 884251"/>
              <a:gd name="connsiteY886" fmla="*/ 1095259 h 1118849"/>
              <a:gd name="connsiteX887" fmla="*/ 213276 w 884251"/>
              <a:gd name="connsiteY887" fmla="*/ 1090760 h 1118849"/>
              <a:gd name="connsiteX888" fmla="*/ 213764 w 884251"/>
              <a:gd name="connsiteY888" fmla="*/ 1090645 h 1118849"/>
              <a:gd name="connsiteX889" fmla="*/ 214310 w 884251"/>
              <a:gd name="connsiteY889" fmla="*/ 1090923 h 1118849"/>
              <a:gd name="connsiteX890" fmla="*/ 214863 w 884251"/>
              <a:gd name="connsiteY890" fmla="*/ 1091252 h 1118849"/>
              <a:gd name="connsiteX891" fmla="*/ 215374 w 884251"/>
              <a:gd name="connsiteY891" fmla="*/ 1091080 h 1118849"/>
              <a:gd name="connsiteX892" fmla="*/ 217695 w 884251"/>
              <a:gd name="connsiteY892" fmla="*/ 1087197 h 1118849"/>
              <a:gd name="connsiteX893" fmla="*/ 218564 w 884251"/>
              <a:gd name="connsiteY893" fmla="*/ 1087102 h 1118849"/>
              <a:gd name="connsiteX894" fmla="*/ 219426 w 884251"/>
              <a:gd name="connsiteY894" fmla="*/ 1087054 h 1118849"/>
              <a:gd name="connsiteX895" fmla="*/ 220578 w 884251"/>
              <a:gd name="connsiteY895" fmla="*/ 1088477 h 1118849"/>
              <a:gd name="connsiteX896" fmla="*/ 220920 w 884251"/>
              <a:gd name="connsiteY896" fmla="*/ 1088534 h 1118849"/>
              <a:gd name="connsiteX897" fmla="*/ 222265 w 884251"/>
              <a:gd name="connsiteY897" fmla="*/ 1088761 h 1118849"/>
              <a:gd name="connsiteX898" fmla="*/ 222609 w 884251"/>
              <a:gd name="connsiteY898" fmla="*/ 1088928 h 1118849"/>
              <a:gd name="connsiteX899" fmla="*/ 224422 w 884251"/>
              <a:gd name="connsiteY899" fmla="*/ 1089801 h 1118849"/>
              <a:gd name="connsiteX900" fmla="*/ 227533 w 884251"/>
              <a:gd name="connsiteY900" fmla="*/ 1088860 h 1118849"/>
              <a:gd name="connsiteX901" fmla="*/ 231535 w 884251"/>
              <a:gd name="connsiteY901" fmla="*/ 1089126 h 1118849"/>
              <a:gd name="connsiteX902" fmla="*/ 231733 w 884251"/>
              <a:gd name="connsiteY902" fmla="*/ 1089144 h 1118849"/>
              <a:gd name="connsiteX903" fmla="*/ 232632 w 884251"/>
              <a:gd name="connsiteY903" fmla="*/ 1088858 h 1118849"/>
              <a:gd name="connsiteX904" fmla="*/ 234405 w 884251"/>
              <a:gd name="connsiteY904" fmla="*/ 1087226 h 1118849"/>
              <a:gd name="connsiteX905" fmla="*/ 237449 w 884251"/>
              <a:gd name="connsiteY905" fmla="*/ 1085828 h 1118849"/>
              <a:gd name="connsiteX906" fmla="*/ 238668 w 884251"/>
              <a:gd name="connsiteY906" fmla="*/ 1085692 h 1118849"/>
              <a:gd name="connsiteX907" fmla="*/ 240473 w 884251"/>
              <a:gd name="connsiteY907" fmla="*/ 1083658 h 1118849"/>
              <a:gd name="connsiteX908" fmla="*/ 244806 w 884251"/>
              <a:gd name="connsiteY908" fmla="*/ 1082327 h 1118849"/>
              <a:gd name="connsiteX909" fmla="*/ 247231 w 884251"/>
              <a:gd name="connsiteY909" fmla="*/ 1080913 h 1118849"/>
              <a:gd name="connsiteX910" fmla="*/ 247435 w 884251"/>
              <a:gd name="connsiteY910" fmla="*/ 1080733 h 1118849"/>
              <a:gd name="connsiteX911" fmla="*/ 248315 w 884251"/>
              <a:gd name="connsiteY911" fmla="*/ 1079953 h 1118849"/>
              <a:gd name="connsiteX912" fmla="*/ 250338 w 884251"/>
              <a:gd name="connsiteY912" fmla="*/ 1076436 h 1118849"/>
              <a:gd name="connsiteX913" fmla="*/ 251260 w 884251"/>
              <a:gd name="connsiteY913" fmla="*/ 1076333 h 1118849"/>
              <a:gd name="connsiteX914" fmla="*/ 253299 w 884251"/>
              <a:gd name="connsiteY914" fmla="*/ 1076102 h 1118849"/>
              <a:gd name="connsiteX915" fmla="*/ 254718 w 884251"/>
              <a:gd name="connsiteY915" fmla="*/ 1075329 h 1118849"/>
              <a:gd name="connsiteX916" fmla="*/ 254971 w 884251"/>
              <a:gd name="connsiteY916" fmla="*/ 1075191 h 1118849"/>
              <a:gd name="connsiteX917" fmla="*/ 255221 w 884251"/>
              <a:gd name="connsiteY917" fmla="*/ 1075195 h 1118849"/>
              <a:gd name="connsiteX918" fmla="*/ 255946 w 884251"/>
              <a:gd name="connsiteY918" fmla="*/ 1075205 h 1118849"/>
              <a:gd name="connsiteX919" fmla="*/ 257558 w 884251"/>
              <a:gd name="connsiteY919" fmla="*/ 1075898 h 1118849"/>
              <a:gd name="connsiteX920" fmla="*/ 258274 w 884251"/>
              <a:gd name="connsiteY920" fmla="*/ 1076205 h 1118849"/>
              <a:gd name="connsiteX921" fmla="*/ 259376 w 884251"/>
              <a:gd name="connsiteY921" fmla="*/ 1076016 h 1118849"/>
              <a:gd name="connsiteX922" fmla="*/ 260089 w 884251"/>
              <a:gd name="connsiteY922" fmla="*/ 1075893 h 1118849"/>
              <a:gd name="connsiteX923" fmla="*/ 263405 w 884251"/>
              <a:gd name="connsiteY923" fmla="*/ 1074928 h 1118849"/>
              <a:gd name="connsiteX924" fmla="*/ 264467 w 884251"/>
              <a:gd name="connsiteY924" fmla="*/ 1073998 h 1118849"/>
              <a:gd name="connsiteX925" fmla="*/ 265444 w 884251"/>
              <a:gd name="connsiteY925" fmla="*/ 1073954 h 1118849"/>
              <a:gd name="connsiteX926" fmla="*/ 265938 w 884251"/>
              <a:gd name="connsiteY926" fmla="*/ 1073931 h 1118849"/>
              <a:gd name="connsiteX927" fmla="*/ 268027 w 884251"/>
              <a:gd name="connsiteY927" fmla="*/ 1074480 h 1118849"/>
              <a:gd name="connsiteX928" fmla="*/ 268227 w 884251"/>
              <a:gd name="connsiteY928" fmla="*/ 1074410 h 1118849"/>
              <a:gd name="connsiteX929" fmla="*/ 268918 w 884251"/>
              <a:gd name="connsiteY929" fmla="*/ 1074171 h 1118849"/>
              <a:gd name="connsiteX930" fmla="*/ 269552 w 884251"/>
              <a:gd name="connsiteY930" fmla="*/ 1073498 h 1118849"/>
              <a:gd name="connsiteX931" fmla="*/ 269183 w 884251"/>
              <a:gd name="connsiteY931" fmla="*/ 1072839 h 1118849"/>
              <a:gd name="connsiteX932" fmla="*/ 269397 w 884251"/>
              <a:gd name="connsiteY932" fmla="*/ 1071676 h 1118849"/>
              <a:gd name="connsiteX933" fmla="*/ 269498 w 884251"/>
              <a:gd name="connsiteY933" fmla="*/ 1071210 h 1118849"/>
              <a:gd name="connsiteX934" fmla="*/ 271669 w 884251"/>
              <a:gd name="connsiteY934" fmla="*/ 1071032 h 1118849"/>
              <a:gd name="connsiteX935" fmla="*/ 272853 w 884251"/>
              <a:gd name="connsiteY935" fmla="*/ 1070934 h 1118849"/>
              <a:gd name="connsiteX936" fmla="*/ 278653 w 884251"/>
              <a:gd name="connsiteY936" fmla="*/ 1068898 h 1118849"/>
              <a:gd name="connsiteX937" fmla="*/ 279752 w 884251"/>
              <a:gd name="connsiteY937" fmla="*/ 1068512 h 1118849"/>
              <a:gd name="connsiteX938" fmla="*/ 280064 w 884251"/>
              <a:gd name="connsiteY938" fmla="*/ 1068790 h 1118849"/>
              <a:gd name="connsiteX939" fmla="*/ 280306 w 884251"/>
              <a:gd name="connsiteY939" fmla="*/ 1069006 h 1118849"/>
              <a:gd name="connsiteX940" fmla="*/ 281406 w 884251"/>
              <a:gd name="connsiteY940" fmla="*/ 1069205 h 1118849"/>
              <a:gd name="connsiteX941" fmla="*/ 282340 w 884251"/>
              <a:gd name="connsiteY941" fmla="*/ 1069374 h 1118849"/>
              <a:gd name="connsiteX942" fmla="*/ 284068 w 884251"/>
              <a:gd name="connsiteY942" fmla="*/ 1069200 h 1118849"/>
              <a:gd name="connsiteX943" fmla="*/ 284866 w 884251"/>
              <a:gd name="connsiteY943" fmla="*/ 1069120 h 1118849"/>
              <a:gd name="connsiteX944" fmla="*/ 286593 w 884251"/>
              <a:gd name="connsiteY944" fmla="*/ 1070170 h 1118849"/>
              <a:gd name="connsiteX945" fmla="*/ 287770 w 884251"/>
              <a:gd name="connsiteY945" fmla="*/ 1070074 h 1118849"/>
              <a:gd name="connsiteX946" fmla="*/ 288933 w 884251"/>
              <a:gd name="connsiteY946" fmla="*/ 1069979 h 1118849"/>
              <a:gd name="connsiteX947" fmla="*/ 290844 w 884251"/>
              <a:gd name="connsiteY947" fmla="*/ 1070656 h 1118849"/>
              <a:gd name="connsiteX948" fmla="*/ 292138 w 884251"/>
              <a:gd name="connsiteY948" fmla="*/ 1070157 h 1118849"/>
              <a:gd name="connsiteX949" fmla="*/ 294911 w 884251"/>
              <a:gd name="connsiteY949" fmla="*/ 1070584 h 1118849"/>
              <a:gd name="connsiteX950" fmla="*/ 296070 w 884251"/>
              <a:gd name="connsiteY950" fmla="*/ 1070427 h 1118849"/>
              <a:gd name="connsiteX951" fmla="*/ 296759 w 884251"/>
              <a:gd name="connsiteY951" fmla="*/ 1070332 h 1118849"/>
              <a:gd name="connsiteX952" fmla="*/ 297629 w 884251"/>
              <a:gd name="connsiteY952" fmla="*/ 1069493 h 1118849"/>
              <a:gd name="connsiteX953" fmla="*/ 297975 w 884251"/>
              <a:gd name="connsiteY953" fmla="*/ 1069160 h 1118849"/>
              <a:gd name="connsiteX954" fmla="*/ 298111 w 884251"/>
              <a:gd name="connsiteY954" fmla="*/ 1069029 h 1118849"/>
              <a:gd name="connsiteX955" fmla="*/ 301314 w 884251"/>
              <a:gd name="connsiteY955" fmla="*/ 1068463 h 1118849"/>
              <a:gd name="connsiteX956" fmla="*/ 302720 w 884251"/>
              <a:gd name="connsiteY956" fmla="*/ 1067385 h 1118849"/>
              <a:gd name="connsiteX957" fmla="*/ 304637 w 884251"/>
              <a:gd name="connsiteY957" fmla="*/ 1065915 h 1118849"/>
              <a:gd name="connsiteX958" fmla="*/ 309756 w 884251"/>
              <a:gd name="connsiteY958" fmla="*/ 1064203 h 1118849"/>
              <a:gd name="connsiteX959" fmla="*/ 309921 w 884251"/>
              <a:gd name="connsiteY959" fmla="*/ 1064148 h 1118849"/>
              <a:gd name="connsiteX960" fmla="*/ 310978 w 884251"/>
              <a:gd name="connsiteY960" fmla="*/ 1063795 h 1118849"/>
              <a:gd name="connsiteX961" fmla="*/ 312516 w 884251"/>
              <a:gd name="connsiteY961" fmla="*/ 1062738 h 1118849"/>
              <a:gd name="connsiteX962" fmla="*/ 317013 w 884251"/>
              <a:gd name="connsiteY962" fmla="*/ 1062480 h 1118849"/>
              <a:gd name="connsiteX963" fmla="*/ 318694 w 884251"/>
              <a:gd name="connsiteY963" fmla="*/ 1061697 h 1118849"/>
              <a:gd name="connsiteX964" fmla="*/ 319413 w 884251"/>
              <a:gd name="connsiteY964" fmla="*/ 1061360 h 1118849"/>
              <a:gd name="connsiteX965" fmla="*/ 323048 w 884251"/>
              <a:gd name="connsiteY965" fmla="*/ 1061229 h 1118849"/>
              <a:gd name="connsiteX966" fmla="*/ 325511 w 884251"/>
              <a:gd name="connsiteY966" fmla="*/ 1060542 h 1118849"/>
              <a:gd name="connsiteX967" fmla="*/ 334937 w 884251"/>
              <a:gd name="connsiteY967" fmla="*/ 1060399 h 1118849"/>
              <a:gd name="connsiteX968" fmla="*/ 336175 w 884251"/>
              <a:gd name="connsiteY968" fmla="*/ 1059898 h 1118849"/>
              <a:gd name="connsiteX969" fmla="*/ 336384 w 884251"/>
              <a:gd name="connsiteY969" fmla="*/ 1059813 h 1118849"/>
              <a:gd name="connsiteX970" fmla="*/ 337707 w 884251"/>
              <a:gd name="connsiteY970" fmla="*/ 1059277 h 1118849"/>
              <a:gd name="connsiteX971" fmla="*/ 342943 w 884251"/>
              <a:gd name="connsiteY971" fmla="*/ 1057903 h 1118849"/>
              <a:gd name="connsiteX972" fmla="*/ 343672 w 884251"/>
              <a:gd name="connsiteY972" fmla="*/ 1057306 h 1118849"/>
              <a:gd name="connsiteX973" fmla="*/ 344042 w 884251"/>
              <a:gd name="connsiteY973" fmla="*/ 1057004 h 1118849"/>
              <a:gd name="connsiteX974" fmla="*/ 344235 w 884251"/>
              <a:gd name="connsiteY974" fmla="*/ 1056847 h 1118849"/>
              <a:gd name="connsiteX975" fmla="*/ 354763 w 884251"/>
              <a:gd name="connsiteY975" fmla="*/ 1052364 h 1118849"/>
              <a:gd name="connsiteX976" fmla="*/ 363197 w 884251"/>
              <a:gd name="connsiteY976" fmla="*/ 1047887 h 1118849"/>
              <a:gd name="connsiteX977" fmla="*/ 369474 w 884251"/>
              <a:gd name="connsiteY977" fmla="*/ 1043102 h 1118849"/>
              <a:gd name="connsiteX978" fmla="*/ 370330 w 884251"/>
              <a:gd name="connsiteY978" fmla="*/ 1042219 h 1118849"/>
              <a:gd name="connsiteX979" fmla="*/ 370655 w 884251"/>
              <a:gd name="connsiteY979" fmla="*/ 1041882 h 1118849"/>
              <a:gd name="connsiteX980" fmla="*/ 371997 w 884251"/>
              <a:gd name="connsiteY980" fmla="*/ 1040496 h 1118849"/>
              <a:gd name="connsiteX981" fmla="*/ 372172 w 884251"/>
              <a:gd name="connsiteY981" fmla="*/ 1040179 h 1118849"/>
              <a:gd name="connsiteX982" fmla="*/ 372331 w 884251"/>
              <a:gd name="connsiteY982" fmla="*/ 1039889 h 1118849"/>
              <a:gd name="connsiteX983" fmla="*/ 377035 w 884251"/>
              <a:gd name="connsiteY983" fmla="*/ 1031377 h 1118849"/>
              <a:gd name="connsiteX984" fmla="*/ 379249 w 884251"/>
              <a:gd name="connsiteY984" fmla="*/ 1028522 h 1118849"/>
              <a:gd name="connsiteX985" fmla="*/ 380232 w 884251"/>
              <a:gd name="connsiteY985" fmla="*/ 1025731 h 1118849"/>
              <a:gd name="connsiteX986" fmla="*/ 383000 w 884251"/>
              <a:gd name="connsiteY986" fmla="*/ 1022627 h 1118849"/>
              <a:gd name="connsiteX987" fmla="*/ 384045 w 884251"/>
              <a:gd name="connsiteY987" fmla="*/ 1020642 h 1118849"/>
              <a:gd name="connsiteX988" fmla="*/ 384349 w 884251"/>
              <a:gd name="connsiteY988" fmla="*/ 1020335 h 1118849"/>
              <a:gd name="connsiteX989" fmla="*/ 385522 w 884251"/>
              <a:gd name="connsiteY989" fmla="*/ 1019152 h 1118849"/>
              <a:gd name="connsiteX990" fmla="*/ 387122 w 884251"/>
              <a:gd name="connsiteY990" fmla="*/ 1018220 h 1118849"/>
              <a:gd name="connsiteX991" fmla="*/ 387621 w 884251"/>
              <a:gd name="connsiteY991" fmla="*/ 1017669 h 1118849"/>
              <a:gd name="connsiteX992" fmla="*/ 388028 w 884251"/>
              <a:gd name="connsiteY992" fmla="*/ 1017221 h 1118849"/>
              <a:gd name="connsiteX993" fmla="*/ 389151 w 884251"/>
              <a:gd name="connsiteY993" fmla="*/ 1015985 h 1118849"/>
              <a:gd name="connsiteX994" fmla="*/ 389501 w 884251"/>
              <a:gd name="connsiteY994" fmla="*/ 1015930 h 1118849"/>
              <a:gd name="connsiteX995" fmla="*/ 390754 w 884251"/>
              <a:gd name="connsiteY995" fmla="*/ 1015733 h 1118849"/>
              <a:gd name="connsiteX996" fmla="*/ 392687 w 884251"/>
              <a:gd name="connsiteY996" fmla="*/ 1013838 h 1118849"/>
              <a:gd name="connsiteX997" fmla="*/ 396851 w 884251"/>
              <a:gd name="connsiteY997" fmla="*/ 1017571 h 1118849"/>
              <a:gd name="connsiteX998" fmla="*/ 403442 w 884251"/>
              <a:gd name="connsiteY998" fmla="*/ 1029611 h 1118849"/>
              <a:gd name="connsiteX999" fmla="*/ 429444 w 884251"/>
              <a:gd name="connsiteY999" fmla="*/ 1038198 h 1118849"/>
              <a:gd name="connsiteX1000" fmla="*/ 432490 w 884251"/>
              <a:gd name="connsiteY1000" fmla="*/ 1034609 h 1118849"/>
              <a:gd name="connsiteX1001" fmla="*/ 435365 w 884251"/>
              <a:gd name="connsiteY1001" fmla="*/ 1030052 h 1118849"/>
              <a:gd name="connsiteX1002" fmla="*/ 439085 w 884251"/>
              <a:gd name="connsiteY1002" fmla="*/ 1029364 h 1118849"/>
              <a:gd name="connsiteX1003" fmla="*/ 472983 w 884251"/>
              <a:gd name="connsiteY1003" fmla="*/ 1040080 h 1118849"/>
              <a:gd name="connsiteX1004" fmla="*/ 472512 w 884251"/>
              <a:gd name="connsiteY1004" fmla="*/ 1041663 h 1118849"/>
              <a:gd name="connsiteX1005" fmla="*/ 472430 w 884251"/>
              <a:gd name="connsiteY1005" fmla="*/ 1041940 h 1118849"/>
              <a:gd name="connsiteX1006" fmla="*/ 472679 w 884251"/>
              <a:gd name="connsiteY1006" fmla="*/ 1044294 h 1118849"/>
              <a:gd name="connsiteX1007" fmla="*/ 472427 w 884251"/>
              <a:gd name="connsiteY1007" fmla="*/ 1045540 h 1118849"/>
              <a:gd name="connsiteX1008" fmla="*/ 472378 w 884251"/>
              <a:gd name="connsiteY1008" fmla="*/ 1045790 h 1118849"/>
              <a:gd name="connsiteX1009" fmla="*/ 472067 w 884251"/>
              <a:gd name="connsiteY1009" fmla="*/ 1047331 h 1118849"/>
              <a:gd name="connsiteX1010" fmla="*/ 472097 w 884251"/>
              <a:gd name="connsiteY1010" fmla="*/ 1050194 h 1118849"/>
              <a:gd name="connsiteX1011" fmla="*/ 472101 w 884251"/>
              <a:gd name="connsiteY1011" fmla="*/ 1050660 h 1118849"/>
              <a:gd name="connsiteX1012" fmla="*/ 472136 w 884251"/>
              <a:gd name="connsiteY1012" fmla="*/ 1053961 h 1118849"/>
              <a:gd name="connsiteX1013" fmla="*/ 473118 w 884251"/>
              <a:gd name="connsiteY1013" fmla="*/ 1054393 h 1118849"/>
              <a:gd name="connsiteX1014" fmla="*/ 473295 w 884251"/>
              <a:gd name="connsiteY1014" fmla="*/ 1054718 h 1118849"/>
              <a:gd name="connsiteX1015" fmla="*/ 473553 w 884251"/>
              <a:gd name="connsiteY1015" fmla="*/ 1055199 h 1118849"/>
              <a:gd name="connsiteX1016" fmla="*/ 473308 w 884251"/>
              <a:gd name="connsiteY1016" fmla="*/ 1056500 h 1118849"/>
              <a:gd name="connsiteX1017" fmla="*/ 473514 w 884251"/>
              <a:gd name="connsiteY1017" fmla="*/ 1057325 h 1118849"/>
              <a:gd name="connsiteX1018" fmla="*/ 473617 w 884251"/>
              <a:gd name="connsiteY1018" fmla="*/ 1057740 h 1118849"/>
              <a:gd name="connsiteX1019" fmla="*/ 473499 w 884251"/>
              <a:gd name="connsiteY1019" fmla="*/ 1058077 h 1118849"/>
              <a:gd name="connsiteX1020" fmla="*/ 473405 w 884251"/>
              <a:gd name="connsiteY1020" fmla="*/ 1058343 h 1118849"/>
              <a:gd name="connsiteX1021" fmla="*/ 472942 w 884251"/>
              <a:gd name="connsiteY1021" fmla="*/ 1059661 h 1118849"/>
              <a:gd name="connsiteX1022" fmla="*/ 473601 w 884251"/>
              <a:gd name="connsiteY1022" fmla="*/ 1062720 h 1118849"/>
              <a:gd name="connsiteX1023" fmla="*/ 473696 w 884251"/>
              <a:gd name="connsiteY1023" fmla="*/ 1063167 h 1118849"/>
              <a:gd name="connsiteX1024" fmla="*/ 474376 w 884251"/>
              <a:gd name="connsiteY1024" fmla="*/ 1066327 h 1118849"/>
              <a:gd name="connsiteX1025" fmla="*/ 474742 w 884251"/>
              <a:gd name="connsiteY1025" fmla="*/ 1068033 h 1118849"/>
              <a:gd name="connsiteX1026" fmla="*/ 474794 w 884251"/>
              <a:gd name="connsiteY1026" fmla="*/ 1068275 h 1118849"/>
              <a:gd name="connsiteX1027" fmla="*/ 474862 w 884251"/>
              <a:gd name="connsiteY1027" fmla="*/ 1068582 h 1118849"/>
              <a:gd name="connsiteX1028" fmla="*/ 473756 w 884251"/>
              <a:gd name="connsiteY1028" fmla="*/ 1072054 h 1118849"/>
              <a:gd name="connsiteX1029" fmla="*/ 473223 w 884251"/>
              <a:gd name="connsiteY1029" fmla="*/ 1072958 h 1118849"/>
              <a:gd name="connsiteX1030" fmla="*/ 473099 w 884251"/>
              <a:gd name="connsiteY1030" fmla="*/ 1073169 h 1118849"/>
              <a:gd name="connsiteX1031" fmla="*/ 472587 w 884251"/>
              <a:gd name="connsiteY1031" fmla="*/ 1074039 h 1118849"/>
              <a:gd name="connsiteX1032" fmla="*/ 470439 w 884251"/>
              <a:gd name="connsiteY1032" fmla="*/ 1080857 h 1118849"/>
              <a:gd name="connsiteX1033" fmla="*/ 467425 w 884251"/>
              <a:gd name="connsiteY1033" fmla="*/ 1085818 h 1118849"/>
              <a:gd name="connsiteX1034" fmla="*/ 465891 w 884251"/>
              <a:gd name="connsiteY1034" fmla="*/ 1091088 h 1118849"/>
              <a:gd name="connsiteX1035" fmla="*/ 466730 w 884251"/>
              <a:gd name="connsiteY1035" fmla="*/ 1093184 h 1118849"/>
              <a:gd name="connsiteX1036" fmla="*/ 471264 w 884251"/>
              <a:gd name="connsiteY1036" fmla="*/ 1092970 h 1118849"/>
              <a:gd name="connsiteX1037" fmla="*/ 488059 w 884251"/>
              <a:gd name="connsiteY1037" fmla="*/ 1086799 h 1118849"/>
              <a:gd name="connsiteX1038" fmla="*/ 493386 w 884251"/>
              <a:gd name="connsiteY1038" fmla="*/ 1084800 h 1118849"/>
              <a:gd name="connsiteX1039" fmla="*/ 497930 w 884251"/>
              <a:gd name="connsiteY1039" fmla="*/ 1085555 h 1118849"/>
              <a:gd name="connsiteX1040" fmla="*/ 499890 w 884251"/>
              <a:gd name="connsiteY1040" fmla="*/ 1087309 h 1118849"/>
              <a:gd name="connsiteX1041" fmla="*/ 501552 w 884251"/>
              <a:gd name="connsiteY1041" fmla="*/ 1091814 h 1118849"/>
              <a:gd name="connsiteX1042" fmla="*/ 502176 w 884251"/>
              <a:gd name="connsiteY1042" fmla="*/ 1093888 h 1118849"/>
              <a:gd name="connsiteX1043" fmla="*/ 504511 w 884251"/>
              <a:gd name="connsiteY1043" fmla="*/ 1096466 h 1118849"/>
              <a:gd name="connsiteX1044" fmla="*/ 507608 w 884251"/>
              <a:gd name="connsiteY1044" fmla="*/ 1098531 h 1118849"/>
              <a:gd name="connsiteX1045" fmla="*/ 511505 w 884251"/>
              <a:gd name="connsiteY1045" fmla="*/ 1099293 h 1118849"/>
              <a:gd name="connsiteX1046" fmla="*/ 515560 w 884251"/>
              <a:gd name="connsiteY1046" fmla="*/ 1099893 h 1118849"/>
              <a:gd name="connsiteX1047" fmla="*/ 518644 w 884251"/>
              <a:gd name="connsiteY1047" fmla="*/ 1100505 h 1118849"/>
              <a:gd name="connsiteX1048" fmla="*/ 522050 w 884251"/>
              <a:gd name="connsiteY1048" fmla="*/ 1100789 h 1118849"/>
              <a:gd name="connsiteX1049" fmla="*/ 524654 w 884251"/>
              <a:gd name="connsiteY1049" fmla="*/ 1102214 h 1118849"/>
              <a:gd name="connsiteX1050" fmla="*/ 527107 w 884251"/>
              <a:gd name="connsiteY1050" fmla="*/ 1104609 h 1118849"/>
              <a:gd name="connsiteX1051" fmla="*/ 530049 w 884251"/>
              <a:gd name="connsiteY1051" fmla="*/ 1107322 h 1118849"/>
              <a:gd name="connsiteX1052" fmla="*/ 533788 w 884251"/>
              <a:gd name="connsiteY1052" fmla="*/ 1108733 h 1118849"/>
              <a:gd name="connsiteX1053" fmla="*/ 540594 w 884251"/>
              <a:gd name="connsiteY1053" fmla="*/ 1108816 h 1118849"/>
              <a:gd name="connsiteX1054" fmla="*/ 550805 w 884251"/>
              <a:gd name="connsiteY1054" fmla="*/ 1109184 h 1118849"/>
              <a:gd name="connsiteX1055" fmla="*/ 562630 w 884251"/>
              <a:gd name="connsiteY1055" fmla="*/ 1108887 h 1118849"/>
              <a:gd name="connsiteX1056" fmla="*/ 570397 w 884251"/>
              <a:gd name="connsiteY1056" fmla="*/ 1107827 h 1118849"/>
              <a:gd name="connsiteX1057" fmla="*/ 571800 w 884251"/>
              <a:gd name="connsiteY1057" fmla="*/ 1108198 h 1118849"/>
              <a:gd name="connsiteX1058" fmla="*/ 572467 w 884251"/>
              <a:gd name="connsiteY1058" fmla="*/ 1108375 h 1118849"/>
              <a:gd name="connsiteX1059" fmla="*/ 572598 w 884251"/>
              <a:gd name="connsiteY1059" fmla="*/ 1110960 h 1118849"/>
              <a:gd name="connsiteX1060" fmla="*/ 572755 w 884251"/>
              <a:gd name="connsiteY1060" fmla="*/ 1114085 h 1118849"/>
              <a:gd name="connsiteX1061" fmla="*/ 575217 w 884251"/>
              <a:gd name="connsiteY1061" fmla="*/ 1115929 h 1118849"/>
              <a:gd name="connsiteX1062" fmla="*/ 575973 w 884251"/>
              <a:gd name="connsiteY1062" fmla="*/ 1118784 h 1118849"/>
              <a:gd name="connsiteX1063" fmla="*/ 581408 w 884251"/>
              <a:gd name="connsiteY1063" fmla="*/ 1119016 h 1118849"/>
              <a:gd name="connsiteX1064" fmla="*/ 583445 w 884251"/>
              <a:gd name="connsiteY1064" fmla="*/ 1117968 h 1118849"/>
              <a:gd name="connsiteX1065" fmla="*/ 584425 w 884251"/>
              <a:gd name="connsiteY1065" fmla="*/ 1117466 h 1118849"/>
              <a:gd name="connsiteX1066" fmla="*/ 585725 w 884251"/>
              <a:gd name="connsiteY1066" fmla="*/ 1117541 h 1118849"/>
              <a:gd name="connsiteX1067" fmla="*/ 587566 w 884251"/>
              <a:gd name="connsiteY1067" fmla="*/ 1117648 h 1118849"/>
              <a:gd name="connsiteX1068" fmla="*/ 589968 w 884251"/>
              <a:gd name="connsiteY1068" fmla="*/ 1117088 h 1118849"/>
              <a:gd name="connsiteX1069" fmla="*/ 590709 w 884251"/>
              <a:gd name="connsiteY1069" fmla="*/ 1117522 h 1118849"/>
              <a:gd name="connsiteX1070" fmla="*/ 592185 w 884251"/>
              <a:gd name="connsiteY1070" fmla="*/ 1117582 h 1118849"/>
              <a:gd name="connsiteX1071" fmla="*/ 594057 w 884251"/>
              <a:gd name="connsiteY1071" fmla="*/ 1116853 h 1118849"/>
              <a:gd name="connsiteX1072" fmla="*/ 595696 w 884251"/>
              <a:gd name="connsiteY1072" fmla="*/ 1116215 h 1118849"/>
              <a:gd name="connsiteX1073" fmla="*/ 600192 w 884251"/>
              <a:gd name="connsiteY1073" fmla="*/ 1117080 h 1118849"/>
              <a:gd name="connsiteX1074" fmla="*/ 602880 w 884251"/>
              <a:gd name="connsiteY1074" fmla="*/ 1116652 h 1118849"/>
              <a:gd name="connsiteX1075" fmla="*/ 606407 w 884251"/>
              <a:gd name="connsiteY1075" fmla="*/ 1116093 h 1118849"/>
              <a:gd name="connsiteX1076" fmla="*/ 607223 w 884251"/>
              <a:gd name="connsiteY1076" fmla="*/ 1115963 h 1118849"/>
              <a:gd name="connsiteX1077" fmla="*/ 607645 w 884251"/>
              <a:gd name="connsiteY1077" fmla="*/ 1115896 h 1118849"/>
              <a:gd name="connsiteX1078" fmla="*/ 609185 w 884251"/>
              <a:gd name="connsiteY1078" fmla="*/ 1116948 h 1118849"/>
              <a:gd name="connsiteX1079" fmla="*/ 610602 w 884251"/>
              <a:gd name="connsiteY1079" fmla="*/ 1117070 h 1118849"/>
              <a:gd name="connsiteX1080" fmla="*/ 611676 w 884251"/>
              <a:gd name="connsiteY1080" fmla="*/ 1116310 h 1118849"/>
              <a:gd name="connsiteX1081" fmla="*/ 612264 w 884251"/>
              <a:gd name="connsiteY1081" fmla="*/ 1115891 h 1118849"/>
              <a:gd name="connsiteX1082" fmla="*/ 617440 w 884251"/>
              <a:gd name="connsiteY1082" fmla="*/ 1117003 h 1118849"/>
              <a:gd name="connsiteX1083" fmla="*/ 617747 w 884251"/>
              <a:gd name="connsiteY1083" fmla="*/ 1116900 h 1118849"/>
              <a:gd name="connsiteX1084" fmla="*/ 618363 w 884251"/>
              <a:gd name="connsiteY1084" fmla="*/ 1116693 h 1118849"/>
              <a:gd name="connsiteX1085" fmla="*/ 620579 w 884251"/>
              <a:gd name="connsiteY1085" fmla="*/ 1114523 h 1118849"/>
              <a:gd name="connsiteX1086" fmla="*/ 621830 w 884251"/>
              <a:gd name="connsiteY1086" fmla="*/ 1114462 h 1118849"/>
              <a:gd name="connsiteX1087" fmla="*/ 624459 w 884251"/>
              <a:gd name="connsiteY1087" fmla="*/ 1114333 h 1118849"/>
              <a:gd name="connsiteX1088" fmla="*/ 628217 w 884251"/>
              <a:gd name="connsiteY1088" fmla="*/ 1115942 h 1118849"/>
              <a:gd name="connsiteX1089" fmla="*/ 629634 w 884251"/>
              <a:gd name="connsiteY1089" fmla="*/ 1115941 h 1118849"/>
              <a:gd name="connsiteX1090" fmla="*/ 630496 w 884251"/>
              <a:gd name="connsiteY1090" fmla="*/ 1114950 h 1118849"/>
              <a:gd name="connsiteX1091" fmla="*/ 634193 w 884251"/>
              <a:gd name="connsiteY1091" fmla="*/ 1114946 h 1118849"/>
              <a:gd name="connsiteX1092" fmla="*/ 635424 w 884251"/>
              <a:gd name="connsiteY1092" fmla="*/ 1114945 h 1118849"/>
              <a:gd name="connsiteX1093" fmla="*/ 636078 w 884251"/>
              <a:gd name="connsiteY1093" fmla="*/ 1114587 h 1118849"/>
              <a:gd name="connsiteX1094" fmla="*/ 637457 w 884251"/>
              <a:gd name="connsiteY1094" fmla="*/ 1113830 h 1118849"/>
              <a:gd name="connsiteX1095" fmla="*/ 646774 w 884251"/>
              <a:gd name="connsiteY1095" fmla="*/ 1114706 h 1118849"/>
              <a:gd name="connsiteX1096" fmla="*/ 651315 w 884251"/>
              <a:gd name="connsiteY1096" fmla="*/ 1115139 h 1118849"/>
              <a:gd name="connsiteX1097" fmla="*/ 656668 w 884251"/>
              <a:gd name="connsiteY1097" fmla="*/ 1115885 h 1118849"/>
              <a:gd name="connsiteX1098" fmla="*/ 662824 w 884251"/>
              <a:gd name="connsiteY1098" fmla="*/ 1115653 h 1118849"/>
              <a:gd name="connsiteX1099" fmla="*/ 669785 w 884251"/>
              <a:gd name="connsiteY1099" fmla="*/ 1115089 h 1118849"/>
              <a:gd name="connsiteX1100" fmla="*/ 684524 w 884251"/>
              <a:gd name="connsiteY1100" fmla="*/ 1114435 h 1118849"/>
              <a:gd name="connsiteX1101" fmla="*/ 693756 w 884251"/>
              <a:gd name="connsiteY1101" fmla="*/ 1114166 h 1118849"/>
              <a:gd name="connsiteX1102" fmla="*/ 697159 w 884251"/>
              <a:gd name="connsiteY1102" fmla="*/ 1114127 h 1118849"/>
              <a:gd name="connsiteX1103" fmla="*/ 701047 w 884251"/>
              <a:gd name="connsiteY1103" fmla="*/ 1114083 h 1118849"/>
              <a:gd name="connsiteX1104" fmla="*/ 703151 w 884251"/>
              <a:gd name="connsiteY1104" fmla="*/ 1113897 h 1118849"/>
              <a:gd name="connsiteX1105" fmla="*/ 704329 w 884251"/>
              <a:gd name="connsiteY1105" fmla="*/ 1114212 h 1118849"/>
              <a:gd name="connsiteX1106" fmla="*/ 706843 w 884251"/>
              <a:gd name="connsiteY1106" fmla="*/ 1108574 h 1118849"/>
              <a:gd name="connsiteX1107" fmla="*/ 712038 w 884251"/>
              <a:gd name="connsiteY1107" fmla="*/ 1096685 h 1118849"/>
              <a:gd name="connsiteX1108" fmla="*/ 716558 w 884251"/>
              <a:gd name="connsiteY1108" fmla="*/ 1086345 h 1118849"/>
              <a:gd name="connsiteX1109" fmla="*/ 720183 w 884251"/>
              <a:gd name="connsiteY1109" fmla="*/ 1074299 h 1118849"/>
              <a:gd name="connsiteX1110" fmla="*/ 723478 w 884251"/>
              <a:gd name="connsiteY1110" fmla="*/ 1063352 h 1118849"/>
              <a:gd name="connsiteX1111" fmla="*/ 728175 w 884251"/>
              <a:gd name="connsiteY1111" fmla="*/ 1061103 h 1118849"/>
              <a:gd name="connsiteX1112" fmla="*/ 739150 w 884251"/>
              <a:gd name="connsiteY1112" fmla="*/ 1052741 h 1118849"/>
              <a:gd name="connsiteX1113" fmla="*/ 745921 w 884251"/>
              <a:gd name="connsiteY1113" fmla="*/ 1042674 h 1118849"/>
              <a:gd name="connsiteX1114" fmla="*/ 747445 w 884251"/>
              <a:gd name="connsiteY1114" fmla="*/ 1032091 h 1118849"/>
              <a:gd name="connsiteX1115" fmla="*/ 748706 w 884251"/>
              <a:gd name="connsiteY1115" fmla="*/ 1020071 h 1118849"/>
              <a:gd name="connsiteX1116" fmla="*/ 752164 w 884251"/>
              <a:gd name="connsiteY1116" fmla="*/ 1012947 h 1118849"/>
              <a:gd name="connsiteX1117" fmla="*/ 759313 w 884251"/>
              <a:gd name="connsiteY1117" fmla="*/ 1005076 h 1118849"/>
              <a:gd name="connsiteX1118" fmla="*/ 763504 w 884251"/>
              <a:gd name="connsiteY1118" fmla="*/ 999912 h 1118849"/>
              <a:gd name="connsiteX1119" fmla="*/ 768208 w 884251"/>
              <a:gd name="connsiteY1119" fmla="*/ 986407 h 1118849"/>
              <a:gd name="connsiteX1120" fmla="*/ 769223 w 884251"/>
              <a:gd name="connsiteY1120" fmla="*/ 973408 h 1118849"/>
              <a:gd name="connsiteX1121" fmla="*/ 770512 w 884251"/>
              <a:gd name="connsiteY1121" fmla="*/ 950600 h 1118849"/>
              <a:gd name="connsiteX1122" fmla="*/ 771514 w 884251"/>
              <a:gd name="connsiteY1122" fmla="*/ 942750 h 1118849"/>
              <a:gd name="connsiteX1123" fmla="*/ 771768 w 884251"/>
              <a:gd name="connsiteY1123" fmla="*/ 939806 h 1118849"/>
              <a:gd name="connsiteX1124" fmla="*/ 774968 w 884251"/>
              <a:gd name="connsiteY1124" fmla="*/ 938080 h 1118849"/>
              <a:gd name="connsiteX1125" fmla="*/ 778652 w 884251"/>
              <a:gd name="connsiteY1125" fmla="*/ 939048 h 1118849"/>
              <a:gd name="connsiteX1126" fmla="*/ 796105 w 884251"/>
              <a:gd name="connsiteY1126" fmla="*/ 938008 h 1118849"/>
              <a:gd name="connsiteX1127" fmla="*/ 806920 w 884251"/>
              <a:gd name="connsiteY1127" fmla="*/ 937972 h 1118849"/>
              <a:gd name="connsiteX1128" fmla="*/ 818717 w 884251"/>
              <a:gd name="connsiteY1128" fmla="*/ 937931 h 1118849"/>
              <a:gd name="connsiteX1129" fmla="*/ 830516 w 884251"/>
              <a:gd name="connsiteY1129" fmla="*/ 937156 h 1118849"/>
              <a:gd name="connsiteX1130" fmla="*/ 834203 w 884251"/>
              <a:gd name="connsiteY1130" fmla="*/ 937143 h 1118849"/>
              <a:gd name="connsiteX1131" fmla="*/ 835678 w 884251"/>
              <a:gd name="connsiteY1131" fmla="*/ 936647 h 1118849"/>
              <a:gd name="connsiteX1132" fmla="*/ 835688 w 884251"/>
              <a:gd name="connsiteY1132" fmla="*/ 932725 h 1118849"/>
              <a:gd name="connsiteX1133" fmla="*/ 835695 w 884251"/>
              <a:gd name="connsiteY1133" fmla="*/ 930274 h 1118849"/>
              <a:gd name="connsiteX1134" fmla="*/ 841349 w 884251"/>
              <a:gd name="connsiteY1134" fmla="*/ 930009 h 1118849"/>
              <a:gd name="connsiteX1135" fmla="*/ 843561 w 884251"/>
              <a:gd name="connsiteY1135" fmla="*/ 930000 h 1118849"/>
              <a:gd name="connsiteX1136" fmla="*/ 848488 w 884251"/>
              <a:gd name="connsiteY1136" fmla="*/ 925326 h 1118849"/>
              <a:gd name="connsiteX1137" fmla="*/ 851196 w 884251"/>
              <a:gd name="connsiteY1137" fmla="*/ 924091 h 1118849"/>
              <a:gd name="connsiteX1138" fmla="*/ 853406 w 884251"/>
              <a:gd name="connsiteY1138" fmla="*/ 924573 h 1118849"/>
              <a:gd name="connsiteX1139" fmla="*/ 861217 w 884251"/>
              <a:gd name="connsiteY1139" fmla="*/ 926079 h 1118849"/>
              <a:gd name="connsiteX1140" fmla="*/ 867164 w 884251"/>
              <a:gd name="connsiteY1140" fmla="*/ 926488 h 1118849"/>
              <a:gd name="connsiteX1141" fmla="*/ 867419 w 884251"/>
              <a:gd name="connsiteY1141" fmla="*/ 923054 h 1118849"/>
              <a:gd name="connsiteX1142" fmla="*/ 863009 w 884251"/>
              <a:gd name="connsiteY1142" fmla="*/ 917737 h 1118849"/>
              <a:gd name="connsiteX1143" fmla="*/ 857980 w 884251"/>
              <a:gd name="connsiteY1143" fmla="*/ 914076 h 1118849"/>
              <a:gd name="connsiteX1144" fmla="*/ 855465 w 884251"/>
              <a:gd name="connsiteY1144" fmla="*/ 912369 h 1118849"/>
              <a:gd name="connsiteX1145" fmla="*/ 853995 w 884251"/>
              <a:gd name="connsiteY1145" fmla="*/ 910229 h 1118849"/>
              <a:gd name="connsiteX1146" fmla="*/ 854865 w 884251"/>
              <a:gd name="connsiteY1146" fmla="*/ 906487 h 1118849"/>
              <a:gd name="connsiteX1147" fmla="*/ 858987 w 884251"/>
              <a:gd name="connsiteY1147" fmla="*/ 904695 h 1118849"/>
              <a:gd name="connsiteX1148" fmla="*/ 862857 w 884251"/>
              <a:gd name="connsiteY1148" fmla="*/ 904990 h 1118849"/>
              <a:gd name="connsiteX1149" fmla="*/ 864332 w 884251"/>
              <a:gd name="connsiteY1149" fmla="*/ 904985 h 1118849"/>
              <a:gd name="connsiteX1150" fmla="*/ 865647 w 884251"/>
              <a:gd name="connsiteY1150" fmla="*/ 904308 h 1118849"/>
              <a:gd name="connsiteX1151" fmla="*/ 866731 w 884251"/>
              <a:gd name="connsiteY1151" fmla="*/ 903750 h 1118849"/>
              <a:gd name="connsiteX1152" fmla="*/ 863421 w 884251"/>
              <a:gd name="connsiteY1152" fmla="*/ 900207 h 1118849"/>
              <a:gd name="connsiteX1153" fmla="*/ 860171 w 884251"/>
              <a:gd name="connsiteY1153" fmla="*/ 898071 h 1118849"/>
              <a:gd name="connsiteX1154" fmla="*/ 855203 w 884251"/>
              <a:gd name="connsiteY1154" fmla="*/ 894472 h 1118849"/>
              <a:gd name="connsiteX1155" fmla="*/ 854598 w 884251"/>
              <a:gd name="connsiteY1155" fmla="*/ 890553 h 1118849"/>
              <a:gd name="connsiteX1156" fmla="*/ 855962 w 884251"/>
              <a:gd name="connsiteY1156" fmla="*/ 886012 h 1118849"/>
              <a:gd name="connsiteX1157" fmla="*/ 863842 w 884251"/>
              <a:gd name="connsiteY1157" fmla="*/ 880224 h 1118849"/>
              <a:gd name="connsiteX1158" fmla="*/ 866800 w 884251"/>
              <a:gd name="connsiteY1158" fmla="*/ 877150 h 1118849"/>
              <a:gd name="connsiteX1159" fmla="*/ 870000 w 884251"/>
              <a:gd name="connsiteY1159" fmla="*/ 875178 h 1118849"/>
              <a:gd name="connsiteX1160" fmla="*/ 874117 w 884251"/>
              <a:gd name="connsiteY1160" fmla="*/ 875623 h 1118849"/>
              <a:gd name="connsiteX1161" fmla="*/ 874967 w 884251"/>
              <a:gd name="connsiteY1161" fmla="*/ 867444 h 1118849"/>
              <a:gd name="connsiteX1162" fmla="*/ 876074 w 884251"/>
              <a:gd name="connsiteY1162" fmla="*/ 864484 h 1118849"/>
              <a:gd name="connsiteX1163" fmla="*/ 876174 w 884251"/>
              <a:gd name="connsiteY1163" fmla="*/ 864213 h 1118849"/>
              <a:gd name="connsiteX1164" fmla="*/ 876448 w 884251"/>
              <a:gd name="connsiteY1164" fmla="*/ 863477 h 1118849"/>
              <a:gd name="connsiteX1165" fmla="*/ 876082 w 884251"/>
              <a:gd name="connsiteY1165" fmla="*/ 860378 h 1118849"/>
              <a:gd name="connsiteX1166" fmla="*/ 876414 w 884251"/>
              <a:gd name="connsiteY1166" fmla="*/ 858562 h 1118849"/>
              <a:gd name="connsiteX1167" fmla="*/ 876638 w 884251"/>
              <a:gd name="connsiteY1167" fmla="*/ 857342 h 1118849"/>
              <a:gd name="connsiteX1168" fmla="*/ 876434 w 884251"/>
              <a:gd name="connsiteY1168" fmla="*/ 855175 h 1118849"/>
              <a:gd name="connsiteX1169" fmla="*/ 876334 w 884251"/>
              <a:gd name="connsiteY1169" fmla="*/ 854119 h 1118849"/>
              <a:gd name="connsiteX1170" fmla="*/ 877570 w 884251"/>
              <a:gd name="connsiteY1170" fmla="*/ 849655 h 1118849"/>
              <a:gd name="connsiteX1171" fmla="*/ 877559 w 884251"/>
              <a:gd name="connsiteY1171" fmla="*/ 849385 h 1118849"/>
              <a:gd name="connsiteX1172" fmla="*/ 877508 w 884251"/>
              <a:gd name="connsiteY1172" fmla="*/ 848228 h 1118849"/>
              <a:gd name="connsiteX1173" fmla="*/ 879858 w 884251"/>
              <a:gd name="connsiteY1173" fmla="*/ 840543 h 1118849"/>
              <a:gd name="connsiteX1174" fmla="*/ 880293 w 884251"/>
              <a:gd name="connsiteY1174" fmla="*/ 837320 h 1118849"/>
              <a:gd name="connsiteX1175" fmla="*/ 883811 w 884251"/>
              <a:gd name="connsiteY1175" fmla="*/ 832300 h 1118849"/>
              <a:gd name="connsiteX1176" fmla="*/ 884431 w 884251"/>
              <a:gd name="connsiteY1176" fmla="*/ 828830 h 1118849"/>
              <a:gd name="connsiteX1177" fmla="*/ 883636 w 884251"/>
              <a:gd name="connsiteY1177" fmla="*/ 826468 h 1118849"/>
              <a:gd name="connsiteX1178" fmla="*/ 883417 w 884251"/>
              <a:gd name="connsiteY1178" fmla="*/ 825815 h 1118849"/>
              <a:gd name="connsiteX1179" fmla="*/ 883262 w 884251"/>
              <a:gd name="connsiteY1179" fmla="*/ 825357 h 1118849"/>
              <a:gd name="connsiteX1180" fmla="*/ 882507 w 884251"/>
              <a:gd name="connsiteY1180" fmla="*/ 819732 h 1118849"/>
              <a:gd name="connsiteX1181" fmla="*/ 882469 w 884251"/>
              <a:gd name="connsiteY1181" fmla="*/ 819451 h 1118849"/>
              <a:gd name="connsiteX1182" fmla="*/ 882405 w 884251"/>
              <a:gd name="connsiteY1182" fmla="*/ 818971 h 1118849"/>
              <a:gd name="connsiteX1183" fmla="*/ 881787 w 884251"/>
              <a:gd name="connsiteY1183" fmla="*/ 817422 h 1118849"/>
              <a:gd name="connsiteX1184" fmla="*/ 879570 w 884251"/>
              <a:gd name="connsiteY1184" fmla="*/ 815686 h 1118849"/>
              <a:gd name="connsiteX1185" fmla="*/ 877966 w 884251"/>
              <a:gd name="connsiteY1185" fmla="*/ 813638 h 1118849"/>
              <a:gd name="connsiteX1186" fmla="*/ 877475 w 884251"/>
              <a:gd name="connsiteY1186" fmla="*/ 810723 h 1118849"/>
              <a:gd name="connsiteX1187" fmla="*/ 873657 w 884251"/>
              <a:gd name="connsiteY1187" fmla="*/ 803718 h 1118849"/>
              <a:gd name="connsiteX1188" fmla="*/ 873136 w 884251"/>
              <a:gd name="connsiteY1188" fmla="*/ 802269 h 1118849"/>
              <a:gd name="connsiteX1189" fmla="*/ 872675 w 884251"/>
              <a:gd name="connsiteY1189" fmla="*/ 800989 h 1118849"/>
              <a:gd name="connsiteX1190" fmla="*/ 872279 w 884251"/>
              <a:gd name="connsiteY1190" fmla="*/ 798371 h 1118849"/>
              <a:gd name="connsiteX1191" fmla="*/ 871757 w 884251"/>
              <a:gd name="connsiteY1191" fmla="*/ 794908 h 1118849"/>
              <a:gd name="connsiteX1192" fmla="*/ 871628 w 884251"/>
              <a:gd name="connsiteY1192" fmla="*/ 794045 h 1118849"/>
              <a:gd name="connsiteX1193" fmla="*/ 867748 w 884251"/>
              <a:gd name="connsiteY1193" fmla="*/ 787040 h 1118849"/>
              <a:gd name="connsiteX1194" fmla="*/ 865778 w 884251"/>
              <a:gd name="connsiteY1194" fmla="*/ 781086 h 1118849"/>
              <a:gd name="connsiteX1195" fmla="*/ 864141 w 884251"/>
              <a:gd name="connsiteY1195" fmla="*/ 777530 h 1118849"/>
              <a:gd name="connsiteX1196" fmla="*/ 864062 w 884251"/>
              <a:gd name="connsiteY1196" fmla="*/ 777363 h 1118849"/>
              <a:gd name="connsiteX1197" fmla="*/ 863008 w 884251"/>
              <a:gd name="connsiteY1197" fmla="*/ 775072 h 1118849"/>
              <a:gd name="connsiteX1198" fmla="*/ 862043 w 884251"/>
              <a:gd name="connsiteY1198" fmla="*/ 773777 h 1118849"/>
              <a:gd name="connsiteX1199" fmla="*/ 861925 w 884251"/>
              <a:gd name="connsiteY1199" fmla="*/ 773620 h 1118849"/>
              <a:gd name="connsiteX1200" fmla="*/ 860787 w 884251"/>
              <a:gd name="connsiteY1200" fmla="*/ 772095 h 1118849"/>
              <a:gd name="connsiteX1201" fmla="*/ 860406 w 884251"/>
              <a:gd name="connsiteY1201" fmla="*/ 768676 h 1118849"/>
              <a:gd name="connsiteX1202" fmla="*/ 860377 w 884251"/>
              <a:gd name="connsiteY1202" fmla="*/ 768404 h 1118849"/>
              <a:gd name="connsiteX1203" fmla="*/ 860359 w 884251"/>
              <a:gd name="connsiteY1203" fmla="*/ 768252 h 1118849"/>
              <a:gd name="connsiteX1204" fmla="*/ 858635 w 884251"/>
              <a:gd name="connsiteY1204" fmla="*/ 763849 h 1118849"/>
              <a:gd name="connsiteX1205" fmla="*/ 856582 w 884251"/>
              <a:gd name="connsiteY1205" fmla="*/ 762315 h 1118849"/>
              <a:gd name="connsiteX1206" fmla="*/ 856459 w 884251"/>
              <a:gd name="connsiteY1206" fmla="*/ 762088 h 1118849"/>
              <a:gd name="connsiteX1207" fmla="*/ 856132 w 884251"/>
              <a:gd name="connsiteY1207" fmla="*/ 761479 h 1118849"/>
              <a:gd name="connsiteX1208" fmla="*/ 856258 w 884251"/>
              <a:gd name="connsiteY1208" fmla="*/ 759990 h 1118849"/>
              <a:gd name="connsiteX1209" fmla="*/ 857282 w 884251"/>
              <a:gd name="connsiteY1209" fmla="*/ 758950 h 1118849"/>
              <a:gd name="connsiteX1210" fmla="*/ 858112 w 884251"/>
              <a:gd name="connsiteY1210" fmla="*/ 758481 h 1118849"/>
              <a:gd name="connsiteX1211" fmla="*/ 858248 w 884251"/>
              <a:gd name="connsiteY1211" fmla="*/ 758404 h 1118849"/>
              <a:gd name="connsiteX1212" fmla="*/ 859257 w 884251"/>
              <a:gd name="connsiteY1212" fmla="*/ 757835 h 1118849"/>
              <a:gd name="connsiteX1213" fmla="*/ 860534 w 884251"/>
              <a:gd name="connsiteY1213" fmla="*/ 757598 h 1118849"/>
              <a:gd name="connsiteX1214" fmla="*/ 862587 w 884251"/>
              <a:gd name="connsiteY1214" fmla="*/ 757217 h 1118849"/>
              <a:gd name="connsiteX1215" fmla="*/ 862712 w 884251"/>
              <a:gd name="connsiteY1215" fmla="*/ 756783 h 1118849"/>
              <a:gd name="connsiteX1216" fmla="*/ 861814 w 884251"/>
              <a:gd name="connsiteY1216" fmla="*/ 755627 h 1118849"/>
              <a:gd name="connsiteX1217" fmla="*/ 861602 w 884251"/>
              <a:gd name="connsiteY1217" fmla="*/ 755354 h 1118849"/>
              <a:gd name="connsiteX1218" fmla="*/ 861577 w 884251"/>
              <a:gd name="connsiteY1218" fmla="*/ 755196 h 1118849"/>
              <a:gd name="connsiteX1219" fmla="*/ 861481 w 884251"/>
              <a:gd name="connsiteY1219" fmla="*/ 754550 h 1118849"/>
              <a:gd name="connsiteX1220" fmla="*/ 862633 w 884251"/>
              <a:gd name="connsiteY1220" fmla="*/ 752647 h 1118849"/>
              <a:gd name="connsiteX1221" fmla="*/ 864072 w 884251"/>
              <a:gd name="connsiteY1221" fmla="*/ 750272 h 1118849"/>
              <a:gd name="connsiteX1222" fmla="*/ 863951 w 884251"/>
              <a:gd name="connsiteY1222" fmla="*/ 747980 h 1118849"/>
              <a:gd name="connsiteX1223" fmla="*/ 863701 w 884251"/>
              <a:gd name="connsiteY1223" fmla="*/ 747529 h 1118849"/>
              <a:gd name="connsiteX1224" fmla="*/ 863399 w 884251"/>
              <a:gd name="connsiteY1224" fmla="*/ 746987 h 1118849"/>
              <a:gd name="connsiteX1225" fmla="*/ 862879 w 884251"/>
              <a:gd name="connsiteY1225" fmla="*/ 747056 h 1118849"/>
              <a:gd name="connsiteX1226" fmla="*/ 862471 w 884251"/>
              <a:gd name="connsiteY1226" fmla="*/ 747108 h 1118849"/>
              <a:gd name="connsiteX1227" fmla="*/ 859077 w 884251"/>
              <a:gd name="connsiteY1227" fmla="*/ 750331 h 1118849"/>
              <a:gd name="connsiteX1228" fmla="*/ 857842 w 884251"/>
              <a:gd name="connsiteY1228" fmla="*/ 750953 h 1118849"/>
              <a:gd name="connsiteX1229" fmla="*/ 856546 w 884251"/>
              <a:gd name="connsiteY1229" fmla="*/ 750890 h 1118849"/>
              <a:gd name="connsiteX1230" fmla="*/ 855128 w 884251"/>
              <a:gd name="connsiteY1230" fmla="*/ 749402 h 1118849"/>
              <a:gd name="connsiteX1231" fmla="*/ 854453 w 884251"/>
              <a:gd name="connsiteY1231" fmla="*/ 748042 h 1118849"/>
              <a:gd name="connsiteX1232" fmla="*/ 854606 w 884251"/>
              <a:gd name="connsiteY1232" fmla="*/ 747009 h 1118849"/>
              <a:gd name="connsiteX1233" fmla="*/ 854981 w 884251"/>
              <a:gd name="connsiteY1233" fmla="*/ 746575 h 1118849"/>
              <a:gd name="connsiteX1234" fmla="*/ 855377 w 884251"/>
              <a:gd name="connsiteY1234" fmla="*/ 746114 h 1118849"/>
              <a:gd name="connsiteX1235" fmla="*/ 856887 w 884251"/>
              <a:gd name="connsiteY1235" fmla="*/ 745565 h 1118849"/>
              <a:gd name="connsiteX1236" fmla="*/ 858093 w 884251"/>
              <a:gd name="connsiteY1236" fmla="*/ 745127 h 1118849"/>
              <a:gd name="connsiteX1237" fmla="*/ 859327 w 884251"/>
              <a:gd name="connsiteY1237" fmla="*/ 744134 h 1118849"/>
              <a:gd name="connsiteX1238" fmla="*/ 859760 w 884251"/>
              <a:gd name="connsiteY1238" fmla="*/ 743081 h 1118849"/>
              <a:gd name="connsiteX1239" fmla="*/ 859702 w 884251"/>
              <a:gd name="connsiteY1239" fmla="*/ 741472 h 1118849"/>
              <a:gd name="connsiteX1240" fmla="*/ 859085 w 884251"/>
              <a:gd name="connsiteY1240" fmla="*/ 739544 h 1118849"/>
              <a:gd name="connsiteX1241" fmla="*/ 856433 w 884251"/>
              <a:gd name="connsiteY1241" fmla="*/ 736629 h 1118849"/>
              <a:gd name="connsiteX1242" fmla="*/ 856296 w 884251"/>
              <a:gd name="connsiteY1242" fmla="*/ 736011 h 1118849"/>
              <a:gd name="connsiteX1243" fmla="*/ 856186 w 884251"/>
              <a:gd name="connsiteY1243" fmla="*/ 735514 h 1118849"/>
              <a:gd name="connsiteX1244" fmla="*/ 856557 w 884251"/>
              <a:gd name="connsiteY1244" fmla="*/ 734708 h 1118849"/>
              <a:gd name="connsiteX1245" fmla="*/ 860504 w 884251"/>
              <a:gd name="connsiteY1245" fmla="*/ 731882 h 1118849"/>
              <a:gd name="connsiteX1246" fmla="*/ 860387 w 884251"/>
              <a:gd name="connsiteY1246" fmla="*/ 730680 h 1118849"/>
              <a:gd name="connsiteX1247" fmla="*/ 859932 w 884251"/>
              <a:gd name="connsiteY1247" fmla="*/ 730047 h 1118849"/>
              <a:gd name="connsiteX1248" fmla="*/ 859584 w 884251"/>
              <a:gd name="connsiteY1248" fmla="*/ 729563 h 1118849"/>
              <a:gd name="connsiteX1249" fmla="*/ 858493 w 884251"/>
              <a:gd name="connsiteY1249" fmla="*/ 729276 h 1118849"/>
              <a:gd name="connsiteX1250" fmla="*/ 856067 w 884251"/>
              <a:gd name="connsiteY1250" fmla="*/ 728631 h 1118849"/>
              <a:gd name="connsiteX1251" fmla="*/ 855157 w 884251"/>
              <a:gd name="connsiteY1251" fmla="*/ 727775 h 1118849"/>
              <a:gd name="connsiteX1252" fmla="*/ 855046 w 884251"/>
              <a:gd name="connsiteY1252" fmla="*/ 727670 h 1118849"/>
              <a:gd name="connsiteX1253" fmla="*/ 854142 w 884251"/>
              <a:gd name="connsiteY1253" fmla="*/ 726818 h 1118849"/>
              <a:gd name="connsiteX1254" fmla="*/ 853900 w 884251"/>
              <a:gd name="connsiteY1254" fmla="*/ 725541 h 1118849"/>
              <a:gd name="connsiteX1255" fmla="*/ 853663 w 884251"/>
              <a:gd name="connsiteY1255" fmla="*/ 724045 h 1118849"/>
              <a:gd name="connsiteX1256" fmla="*/ 853809 w 884251"/>
              <a:gd name="connsiteY1256" fmla="*/ 721854 h 1118849"/>
              <a:gd name="connsiteX1257" fmla="*/ 853851 w 884251"/>
              <a:gd name="connsiteY1257" fmla="*/ 721192 h 1118849"/>
              <a:gd name="connsiteX1258" fmla="*/ 853361 w 884251"/>
              <a:gd name="connsiteY1258" fmla="*/ 718155 h 1118849"/>
              <a:gd name="connsiteX1259" fmla="*/ 852855 w 884251"/>
              <a:gd name="connsiteY1259" fmla="*/ 717241 h 1118849"/>
              <a:gd name="connsiteX1260" fmla="*/ 852744 w 884251"/>
              <a:gd name="connsiteY1260" fmla="*/ 717038 h 1118849"/>
              <a:gd name="connsiteX1261" fmla="*/ 851935 w 884251"/>
              <a:gd name="connsiteY1261" fmla="*/ 716458 h 1118849"/>
              <a:gd name="connsiteX1262" fmla="*/ 851447 w 884251"/>
              <a:gd name="connsiteY1262" fmla="*/ 716106 h 1118849"/>
              <a:gd name="connsiteX1263" fmla="*/ 848828 w 884251"/>
              <a:gd name="connsiteY1263" fmla="*/ 716018 h 1118849"/>
              <a:gd name="connsiteX1264" fmla="*/ 845957 w 884251"/>
              <a:gd name="connsiteY1264" fmla="*/ 715920 h 1118849"/>
              <a:gd name="connsiteX1265" fmla="*/ 845031 w 884251"/>
              <a:gd name="connsiteY1265" fmla="*/ 715362 h 1118849"/>
              <a:gd name="connsiteX1266" fmla="*/ 844989 w 884251"/>
              <a:gd name="connsiteY1266" fmla="*/ 714972 h 1118849"/>
              <a:gd name="connsiteX1267" fmla="*/ 844969 w 884251"/>
              <a:gd name="connsiteY1267" fmla="*/ 714803 h 1118849"/>
              <a:gd name="connsiteX1268" fmla="*/ 844539 w 884251"/>
              <a:gd name="connsiteY1268" fmla="*/ 713750 h 1118849"/>
              <a:gd name="connsiteX1269" fmla="*/ 844662 w 884251"/>
              <a:gd name="connsiteY1269" fmla="*/ 713425 h 1118849"/>
              <a:gd name="connsiteX1270" fmla="*/ 844835 w 884251"/>
              <a:gd name="connsiteY1270" fmla="*/ 712965 h 1118849"/>
              <a:gd name="connsiteX1271" fmla="*/ 845005 w 884251"/>
              <a:gd name="connsiteY1271" fmla="*/ 712511 h 1118849"/>
              <a:gd name="connsiteX1272" fmla="*/ 845144 w 884251"/>
              <a:gd name="connsiteY1272" fmla="*/ 712143 h 1118849"/>
              <a:gd name="connsiteX1273" fmla="*/ 845590 w 884251"/>
              <a:gd name="connsiteY1273" fmla="*/ 710959 h 1118849"/>
              <a:gd name="connsiteX1274" fmla="*/ 846022 w 884251"/>
              <a:gd name="connsiteY1274" fmla="*/ 709348 h 1118849"/>
              <a:gd name="connsiteX1275" fmla="*/ 845739 w 884251"/>
              <a:gd name="connsiteY1275" fmla="*/ 708699 h 1118849"/>
              <a:gd name="connsiteX1276" fmla="*/ 845546 w 884251"/>
              <a:gd name="connsiteY1276" fmla="*/ 708259 h 1118849"/>
              <a:gd name="connsiteX1277" fmla="*/ 845345 w 884251"/>
              <a:gd name="connsiteY1277" fmla="*/ 707798 h 1118849"/>
              <a:gd name="connsiteX1278" fmla="*/ 845218 w 884251"/>
              <a:gd name="connsiteY1278" fmla="*/ 707646 h 1118849"/>
              <a:gd name="connsiteX1279" fmla="*/ 844784 w 884251"/>
              <a:gd name="connsiteY1279" fmla="*/ 707130 h 1118849"/>
              <a:gd name="connsiteX1280" fmla="*/ 843002 w 884251"/>
              <a:gd name="connsiteY1280" fmla="*/ 705007 h 1118849"/>
              <a:gd name="connsiteX1281" fmla="*/ 842891 w 884251"/>
              <a:gd name="connsiteY1281" fmla="*/ 704402 h 1118849"/>
              <a:gd name="connsiteX1282" fmla="*/ 842695 w 884251"/>
              <a:gd name="connsiteY1282" fmla="*/ 703333 h 1118849"/>
              <a:gd name="connsiteX1283" fmla="*/ 844240 w 884251"/>
              <a:gd name="connsiteY1283" fmla="*/ 698807 h 1118849"/>
              <a:gd name="connsiteX1284" fmla="*/ 844302 w 884251"/>
              <a:gd name="connsiteY1284" fmla="*/ 697505 h 1118849"/>
              <a:gd name="connsiteX1285" fmla="*/ 843934 w 884251"/>
              <a:gd name="connsiteY1285" fmla="*/ 696791 h 1118849"/>
              <a:gd name="connsiteX1286" fmla="*/ 843439 w 884251"/>
              <a:gd name="connsiteY1286" fmla="*/ 695831 h 1118849"/>
              <a:gd name="connsiteX1287" fmla="*/ 842328 w 884251"/>
              <a:gd name="connsiteY1287" fmla="*/ 695335 h 1118849"/>
              <a:gd name="connsiteX1288" fmla="*/ 841123 w 884251"/>
              <a:gd name="connsiteY1288" fmla="*/ 695412 h 1118849"/>
              <a:gd name="connsiteX1289" fmla="*/ 840737 w 884251"/>
              <a:gd name="connsiteY1289" fmla="*/ 695438 h 1118849"/>
              <a:gd name="connsiteX1290" fmla="*/ 840415 w 884251"/>
              <a:gd name="connsiteY1290" fmla="*/ 695458 h 1118849"/>
              <a:gd name="connsiteX1291" fmla="*/ 839207 w 884251"/>
              <a:gd name="connsiteY1291" fmla="*/ 696186 h 1118849"/>
              <a:gd name="connsiteX1292" fmla="*/ 838255 w 884251"/>
              <a:gd name="connsiteY1292" fmla="*/ 696760 h 1118849"/>
              <a:gd name="connsiteX1293" fmla="*/ 833935 w 884251"/>
              <a:gd name="connsiteY1293" fmla="*/ 697193 h 1118849"/>
              <a:gd name="connsiteX1294" fmla="*/ 830479 w 884251"/>
              <a:gd name="connsiteY1294" fmla="*/ 696572 h 1118849"/>
              <a:gd name="connsiteX1295" fmla="*/ 829795 w 884251"/>
              <a:gd name="connsiteY1295" fmla="*/ 695976 h 1118849"/>
              <a:gd name="connsiteX1296" fmla="*/ 828569 w 884251"/>
              <a:gd name="connsiteY1296" fmla="*/ 694907 h 1118849"/>
              <a:gd name="connsiteX1297" fmla="*/ 827913 w 884251"/>
              <a:gd name="connsiteY1297" fmla="*/ 694336 h 1118849"/>
              <a:gd name="connsiteX1298" fmla="*/ 827673 w 884251"/>
              <a:gd name="connsiteY1298" fmla="*/ 694084 h 1118849"/>
              <a:gd name="connsiteX1299" fmla="*/ 826718 w 884251"/>
              <a:gd name="connsiteY1299" fmla="*/ 692045 h 1118849"/>
              <a:gd name="connsiteX1300" fmla="*/ 826286 w 884251"/>
              <a:gd name="connsiteY1300" fmla="*/ 689938 h 1118849"/>
              <a:gd name="connsiteX1301" fmla="*/ 826595 w 884251"/>
              <a:gd name="connsiteY1301" fmla="*/ 689070 h 1118849"/>
              <a:gd name="connsiteX1302" fmla="*/ 827645 w 884251"/>
              <a:gd name="connsiteY1302" fmla="*/ 688388 h 1118849"/>
              <a:gd name="connsiteX1303" fmla="*/ 829090 w 884251"/>
              <a:gd name="connsiteY1303" fmla="*/ 688340 h 1118849"/>
              <a:gd name="connsiteX1304" fmla="*/ 830711 w 884251"/>
              <a:gd name="connsiteY1304" fmla="*/ 688286 h 1118849"/>
              <a:gd name="connsiteX1305" fmla="*/ 830881 w 884251"/>
              <a:gd name="connsiteY1305" fmla="*/ 688281 h 1118849"/>
              <a:gd name="connsiteX1306" fmla="*/ 831116 w 884251"/>
              <a:gd name="connsiteY1306" fmla="*/ 688273 h 1118849"/>
              <a:gd name="connsiteX1307" fmla="*/ 831411 w 884251"/>
              <a:gd name="connsiteY1307" fmla="*/ 688265 h 1118849"/>
              <a:gd name="connsiteX1308" fmla="*/ 831792 w 884251"/>
              <a:gd name="connsiteY1308" fmla="*/ 687536 h 1118849"/>
              <a:gd name="connsiteX1309" fmla="*/ 832027 w 884251"/>
              <a:gd name="connsiteY1309" fmla="*/ 687086 h 1118849"/>
              <a:gd name="connsiteX1310" fmla="*/ 831878 w 884251"/>
              <a:gd name="connsiteY1310" fmla="*/ 686764 h 1118849"/>
              <a:gd name="connsiteX1311" fmla="*/ 831597 w 884251"/>
              <a:gd name="connsiteY1311" fmla="*/ 686156 h 1118849"/>
              <a:gd name="connsiteX1312" fmla="*/ 829808 w 884251"/>
              <a:gd name="connsiteY1312" fmla="*/ 684297 h 1118849"/>
              <a:gd name="connsiteX1313" fmla="*/ 829314 w 884251"/>
              <a:gd name="connsiteY1313" fmla="*/ 682560 h 1118849"/>
              <a:gd name="connsiteX1314" fmla="*/ 829918 w 884251"/>
              <a:gd name="connsiteY1314" fmla="*/ 678709 h 1118849"/>
              <a:gd name="connsiteX1315" fmla="*/ 828933 w 884251"/>
              <a:gd name="connsiteY1315" fmla="*/ 674985 h 1118849"/>
              <a:gd name="connsiteX1316" fmla="*/ 828888 w 884251"/>
              <a:gd name="connsiteY1316" fmla="*/ 674810 h 1118849"/>
              <a:gd name="connsiteX1317" fmla="*/ 829045 w 884251"/>
              <a:gd name="connsiteY1317" fmla="*/ 673865 h 1118849"/>
              <a:gd name="connsiteX1318" fmla="*/ 829072 w 884251"/>
              <a:gd name="connsiteY1318" fmla="*/ 673693 h 1118849"/>
              <a:gd name="connsiteX1319" fmla="*/ 829061 w 884251"/>
              <a:gd name="connsiteY1319" fmla="*/ 673318 h 1118849"/>
              <a:gd name="connsiteX1320" fmla="*/ 828951 w 884251"/>
              <a:gd name="connsiteY1320" fmla="*/ 670035 h 1118849"/>
              <a:gd name="connsiteX1321" fmla="*/ 828028 w 884251"/>
              <a:gd name="connsiteY1321" fmla="*/ 667990 h 1118849"/>
              <a:gd name="connsiteX1322" fmla="*/ 827102 w 884251"/>
              <a:gd name="connsiteY1322" fmla="*/ 667308 h 1118849"/>
              <a:gd name="connsiteX1323" fmla="*/ 826515 w 884251"/>
              <a:gd name="connsiteY1323" fmla="*/ 667283 h 1118849"/>
              <a:gd name="connsiteX1324" fmla="*/ 825711 w 884251"/>
              <a:gd name="connsiteY1324" fmla="*/ 667249 h 1118849"/>
              <a:gd name="connsiteX1325" fmla="*/ 822105 w 884251"/>
              <a:gd name="connsiteY1325" fmla="*/ 667100 h 1118849"/>
              <a:gd name="connsiteX1326" fmla="*/ 821266 w 884251"/>
              <a:gd name="connsiteY1326" fmla="*/ 667066 h 1118849"/>
              <a:gd name="connsiteX1327" fmla="*/ 819572 w 884251"/>
              <a:gd name="connsiteY1327" fmla="*/ 666995 h 1118849"/>
              <a:gd name="connsiteX1328" fmla="*/ 818921 w 884251"/>
              <a:gd name="connsiteY1328" fmla="*/ 666560 h 1118849"/>
              <a:gd name="connsiteX1329" fmla="*/ 818462 w 884251"/>
              <a:gd name="connsiteY1329" fmla="*/ 666251 h 1118849"/>
              <a:gd name="connsiteX1330" fmla="*/ 818037 w 884251"/>
              <a:gd name="connsiteY1330" fmla="*/ 665324 h 1118849"/>
              <a:gd name="connsiteX1331" fmla="*/ 817721 w 884251"/>
              <a:gd name="connsiteY1331" fmla="*/ 664639 h 1118849"/>
              <a:gd name="connsiteX1332" fmla="*/ 817664 w 884251"/>
              <a:gd name="connsiteY1332" fmla="*/ 664345 h 1118849"/>
              <a:gd name="connsiteX1333" fmla="*/ 817157 w 884251"/>
              <a:gd name="connsiteY1333" fmla="*/ 661740 h 1118849"/>
              <a:gd name="connsiteX1334" fmla="*/ 816868 w 884251"/>
              <a:gd name="connsiteY1334" fmla="*/ 660257 h 1118849"/>
              <a:gd name="connsiteX1335" fmla="*/ 816614 w 884251"/>
              <a:gd name="connsiteY1335" fmla="*/ 658954 h 1118849"/>
              <a:gd name="connsiteX1336" fmla="*/ 816430 w 884251"/>
              <a:gd name="connsiteY1336" fmla="*/ 658005 h 1118849"/>
              <a:gd name="connsiteX1337" fmla="*/ 816032 w 884251"/>
              <a:gd name="connsiteY1337" fmla="*/ 657055 h 1118849"/>
              <a:gd name="connsiteX1338" fmla="*/ 815777 w 884251"/>
              <a:gd name="connsiteY1338" fmla="*/ 656446 h 1118849"/>
              <a:gd name="connsiteX1339" fmla="*/ 815135 w 884251"/>
              <a:gd name="connsiteY1339" fmla="*/ 654905 h 1118849"/>
              <a:gd name="connsiteX1340" fmla="*/ 814816 w 884251"/>
              <a:gd name="connsiteY1340" fmla="*/ 654616 h 1118849"/>
              <a:gd name="connsiteX1341" fmla="*/ 814518 w 884251"/>
              <a:gd name="connsiteY1341" fmla="*/ 654348 h 1118849"/>
              <a:gd name="connsiteX1342" fmla="*/ 814291 w 884251"/>
              <a:gd name="connsiteY1342" fmla="*/ 654142 h 1118849"/>
              <a:gd name="connsiteX1343" fmla="*/ 813900 w 884251"/>
              <a:gd name="connsiteY1343" fmla="*/ 653788 h 1118849"/>
              <a:gd name="connsiteX1344" fmla="*/ 813288 w 884251"/>
              <a:gd name="connsiteY1344" fmla="*/ 653715 h 1118849"/>
              <a:gd name="connsiteX1345" fmla="*/ 812988 w 884251"/>
              <a:gd name="connsiteY1345" fmla="*/ 653679 h 1118849"/>
              <a:gd name="connsiteX1346" fmla="*/ 810259 w 884251"/>
              <a:gd name="connsiteY1346" fmla="*/ 653354 h 1118849"/>
              <a:gd name="connsiteX1347" fmla="*/ 809395 w 884251"/>
              <a:gd name="connsiteY1347" fmla="*/ 652672 h 1118849"/>
              <a:gd name="connsiteX1348" fmla="*/ 809397 w 884251"/>
              <a:gd name="connsiteY1348" fmla="*/ 648270 h 1118849"/>
              <a:gd name="connsiteX1349" fmla="*/ 808534 w 884251"/>
              <a:gd name="connsiteY1349" fmla="*/ 645665 h 1118849"/>
              <a:gd name="connsiteX1350" fmla="*/ 806929 w 884251"/>
              <a:gd name="connsiteY1350" fmla="*/ 644364 h 1118849"/>
              <a:gd name="connsiteX1351" fmla="*/ 804645 w 884251"/>
              <a:gd name="connsiteY1351" fmla="*/ 644301 h 1118849"/>
              <a:gd name="connsiteX1352" fmla="*/ 801803 w 884251"/>
              <a:gd name="connsiteY1352" fmla="*/ 645284 h 1118849"/>
              <a:gd name="connsiteX1353" fmla="*/ 800879 w 884251"/>
              <a:gd name="connsiteY1353" fmla="*/ 645603 h 1118849"/>
              <a:gd name="connsiteX1354" fmla="*/ 800633 w 884251"/>
              <a:gd name="connsiteY1354" fmla="*/ 645562 h 1118849"/>
              <a:gd name="connsiteX1355" fmla="*/ 799769 w 884251"/>
              <a:gd name="connsiteY1355" fmla="*/ 645417 h 1118849"/>
              <a:gd name="connsiteX1356" fmla="*/ 799553 w 884251"/>
              <a:gd name="connsiteY1356" fmla="*/ 645230 h 1118849"/>
              <a:gd name="connsiteX1357" fmla="*/ 799356 w 884251"/>
              <a:gd name="connsiteY1357" fmla="*/ 645057 h 1118849"/>
              <a:gd name="connsiteX1358" fmla="*/ 798512 w 884251"/>
              <a:gd name="connsiteY1358" fmla="*/ 644323 h 1118849"/>
              <a:gd name="connsiteX1359" fmla="*/ 795235 w 884251"/>
              <a:gd name="connsiteY1359" fmla="*/ 641473 h 1118849"/>
              <a:gd name="connsiteX1360" fmla="*/ 794478 w 884251"/>
              <a:gd name="connsiteY1360" fmla="*/ 640815 h 1118849"/>
              <a:gd name="connsiteX1361" fmla="*/ 793353 w 884251"/>
              <a:gd name="connsiteY1361" fmla="*/ 639836 h 1118849"/>
              <a:gd name="connsiteX1362" fmla="*/ 793211 w 884251"/>
              <a:gd name="connsiteY1362" fmla="*/ 639339 h 1118849"/>
              <a:gd name="connsiteX1363" fmla="*/ 792900 w 884251"/>
              <a:gd name="connsiteY1363" fmla="*/ 638245 h 1118849"/>
              <a:gd name="connsiteX1364" fmla="*/ 792859 w 884251"/>
              <a:gd name="connsiteY1364" fmla="*/ 638101 h 1118849"/>
              <a:gd name="connsiteX1365" fmla="*/ 793539 w 884251"/>
              <a:gd name="connsiteY1365" fmla="*/ 637171 h 1118849"/>
              <a:gd name="connsiteX1366" fmla="*/ 793827 w 884251"/>
              <a:gd name="connsiteY1366" fmla="*/ 636894 h 1118849"/>
              <a:gd name="connsiteX1367" fmla="*/ 794836 w 884251"/>
              <a:gd name="connsiteY1367" fmla="*/ 635930 h 1118849"/>
              <a:gd name="connsiteX1368" fmla="*/ 795155 w 884251"/>
              <a:gd name="connsiteY1368" fmla="*/ 635794 h 1118849"/>
              <a:gd name="connsiteX1369" fmla="*/ 795609 w 884251"/>
              <a:gd name="connsiteY1369" fmla="*/ 635599 h 1118849"/>
              <a:gd name="connsiteX1370" fmla="*/ 796527 w 884251"/>
              <a:gd name="connsiteY1370" fmla="*/ 635209 h 1118849"/>
              <a:gd name="connsiteX1371" fmla="*/ 796687 w 884251"/>
              <a:gd name="connsiteY1371" fmla="*/ 635140 h 1118849"/>
              <a:gd name="connsiteX1372" fmla="*/ 797305 w 884251"/>
              <a:gd name="connsiteY1372" fmla="*/ 634877 h 1118849"/>
              <a:gd name="connsiteX1373" fmla="*/ 798178 w 884251"/>
              <a:gd name="connsiteY1373" fmla="*/ 633935 h 1118849"/>
              <a:gd name="connsiteX1374" fmla="*/ 799836 w 884251"/>
              <a:gd name="connsiteY1374" fmla="*/ 632148 h 1118849"/>
              <a:gd name="connsiteX1375" fmla="*/ 800271 w 884251"/>
              <a:gd name="connsiteY1375" fmla="*/ 628243 h 1118849"/>
              <a:gd name="connsiteX1376" fmla="*/ 800572 w 884251"/>
              <a:gd name="connsiteY1376" fmla="*/ 627684 h 1118849"/>
              <a:gd name="connsiteX1377" fmla="*/ 801491 w 884251"/>
              <a:gd name="connsiteY1377" fmla="*/ 625977 h 1118849"/>
              <a:gd name="connsiteX1378" fmla="*/ 802309 w 884251"/>
              <a:gd name="connsiteY1378" fmla="*/ 624461 h 1118849"/>
              <a:gd name="connsiteX1379" fmla="*/ 802096 w 884251"/>
              <a:gd name="connsiteY1379" fmla="*/ 623977 h 1118849"/>
              <a:gd name="connsiteX1380" fmla="*/ 802037 w 884251"/>
              <a:gd name="connsiteY1380" fmla="*/ 623843 h 1118849"/>
              <a:gd name="connsiteX1381" fmla="*/ 801816 w 884251"/>
              <a:gd name="connsiteY1381" fmla="*/ 623344 h 1118849"/>
              <a:gd name="connsiteX1382" fmla="*/ 801617 w 884251"/>
              <a:gd name="connsiteY1382" fmla="*/ 623298 h 1118849"/>
              <a:gd name="connsiteX1383" fmla="*/ 798831 w 884251"/>
              <a:gd name="connsiteY1383" fmla="*/ 622652 h 1118849"/>
              <a:gd name="connsiteX1384" fmla="*/ 798607 w 884251"/>
              <a:gd name="connsiteY1384" fmla="*/ 622600 h 1118849"/>
              <a:gd name="connsiteX1385" fmla="*/ 798417 w 884251"/>
              <a:gd name="connsiteY1385" fmla="*/ 622291 h 1118849"/>
              <a:gd name="connsiteX1386" fmla="*/ 798113 w 884251"/>
              <a:gd name="connsiteY1386" fmla="*/ 621794 h 1118849"/>
              <a:gd name="connsiteX1387" fmla="*/ 798239 w 884251"/>
              <a:gd name="connsiteY1387" fmla="*/ 621066 h 1118849"/>
              <a:gd name="connsiteX1388" fmla="*/ 798314 w 884251"/>
              <a:gd name="connsiteY1388" fmla="*/ 620631 h 1118849"/>
              <a:gd name="connsiteX1389" fmla="*/ 798350 w 884251"/>
              <a:gd name="connsiteY1389" fmla="*/ 620427 h 1118849"/>
              <a:gd name="connsiteX1390" fmla="*/ 797866 w 884251"/>
              <a:gd name="connsiteY1390" fmla="*/ 619189 h 1118849"/>
              <a:gd name="connsiteX1391" fmla="*/ 796940 w 884251"/>
              <a:gd name="connsiteY1391" fmla="*/ 620057 h 1118849"/>
              <a:gd name="connsiteX1392" fmla="*/ 796651 w 884251"/>
              <a:gd name="connsiteY1392" fmla="*/ 620028 h 1118849"/>
              <a:gd name="connsiteX1393" fmla="*/ 796103 w 884251"/>
              <a:gd name="connsiteY1393" fmla="*/ 619972 h 1118849"/>
              <a:gd name="connsiteX1394" fmla="*/ 795706 w 884251"/>
              <a:gd name="connsiteY1394" fmla="*/ 619933 h 1118849"/>
              <a:gd name="connsiteX1395" fmla="*/ 794038 w 884251"/>
              <a:gd name="connsiteY1395" fmla="*/ 621050 h 1118849"/>
              <a:gd name="connsiteX1396" fmla="*/ 793237 w 884251"/>
              <a:gd name="connsiteY1396" fmla="*/ 620988 h 1118849"/>
              <a:gd name="connsiteX1397" fmla="*/ 793051 w 884251"/>
              <a:gd name="connsiteY1397" fmla="*/ 620368 h 1118849"/>
              <a:gd name="connsiteX1398" fmla="*/ 794473 w 884251"/>
              <a:gd name="connsiteY1398" fmla="*/ 616771 h 1118849"/>
              <a:gd name="connsiteX1399" fmla="*/ 794102 w 884251"/>
              <a:gd name="connsiteY1399" fmla="*/ 615965 h 1118849"/>
              <a:gd name="connsiteX1400" fmla="*/ 792782 w 884251"/>
              <a:gd name="connsiteY1400" fmla="*/ 615700 h 1118849"/>
              <a:gd name="connsiteX1401" fmla="*/ 792560 w 884251"/>
              <a:gd name="connsiteY1401" fmla="*/ 615656 h 1118849"/>
              <a:gd name="connsiteX1402" fmla="*/ 792004 w 884251"/>
              <a:gd name="connsiteY1402" fmla="*/ 614912 h 1118849"/>
              <a:gd name="connsiteX1403" fmla="*/ 792900 w 884251"/>
              <a:gd name="connsiteY1403" fmla="*/ 613940 h 1118849"/>
              <a:gd name="connsiteX1404" fmla="*/ 793134 w 884251"/>
              <a:gd name="connsiteY1404" fmla="*/ 613685 h 1118849"/>
              <a:gd name="connsiteX1405" fmla="*/ 793548 w 884251"/>
              <a:gd name="connsiteY1405" fmla="*/ 613237 h 1118849"/>
              <a:gd name="connsiteX1406" fmla="*/ 793693 w 884251"/>
              <a:gd name="connsiteY1406" fmla="*/ 612932 h 1118849"/>
              <a:gd name="connsiteX1407" fmla="*/ 793778 w 884251"/>
              <a:gd name="connsiteY1407" fmla="*/ 612753 h 1118849"/>
              <a:gd name="connsiteX1408" fmla="*/ 794228 w 884251"/>
              <a:gd name="connsiteY1408" fmla="*/ 611811 h 1118849"/>
              <a:gd name="connsiteX1409" fmla="*/ 794193 w 884251"/>
              <a:gd name="connsiteY1409" fmla="*/ 611441 h 1118849"/>
              <a:gd name="connsiteX1410" fmla="*/ 794177 w 884251"/>
              <a:gd name="connsiteY1410" fmla="*/ 611271 h 1118849"/>
              <a:gd name="connsiteX1411" fmla="*/ 794105 w 884251"/>
              <a:gd name="connsiteY1411" fmla="*/ 610509 h 1118849"/>
              <a:gd name="connsiteX1412" fmla="*/ 793780 w 884251"/>
              <a:gd name="connsiteY1412" fmla="*/ 610182 h 1118849"/>
              <a:gd name="connsiteX1413" fmla="*/ 793611 w 884251"/>
              <a:gd name="connsiteY1413" fmla="*/ 610013 h 1118849"/>
              <a:gd name="connsiteX1414" fmla="*/ 793394 w 884251"/>
              <a:gd name="connsiteY1414" fmla="*/ 609963 h 1118849"/>
              <a:gd name="connsiteX1415" fmla="*/ 792253 w 884251"/>
              <a:gd name="connsiteY1415" fmla="*/ 609703 h 1118849"/>
              <a:gd name="connsiteX1416" fmla="*/ 791747 w 884251"/>
              <a:gd name="connsiteY1416" fmla="*/ 609161 h 1118849"/>
              <a:gd name="connsiteX1417" fmla="*/ 791561 w 884251"/>
              <a:gd name="connsiteY1417" fmla="*/ 608960 h 1118849"/>
              <a:gd name="connsiteX1418" fmla="*/ 791327 w 884251"/>
              <a:gd name="connsiteY1418" fmla="*/ 608711 h 1118849"/>
              <a:gd name="connsiteX1419" fmla="*/ 791945 w 884251"/>
              <a:gd name="connsiteY1419" fmla="*/ 607967 h 1118849"/>
              <a:gd name="connsiteX1420" fmla="*/ 793057 w 884251"/>
              <a:gd name="connsiteY1420" fmla="*/ 607719 h 1118849"/>
              <a:gd name="connsiteX1421" fmla="*/ 795827 w 884251"/>
              <a:gd name="connsiteY1421" fmla="*/ 607900 h 1118849"/>
              <a:gd name="connsiteX1422" fmla="*/ 795727 w 884251"/>
              <a:gd name="connsiteY1422" fmla="*/ 606681 h 1118849"/>
              <a:gd name="connsiteX1423" fmla="*/ 795626 w 884251"/>
              <a:gd name="connsiteY1423" fmla="*/ 605944 h 1118849"/>
              <a:gd name="connsiteX1424" fmla="*/ 795588 w 884251"/>
              <a:gd name="connsiteY1424" fmla="*/ 605673 h 1118849"/>
              <a:gd name="connsiteX1425" fmla="*/ 797071 w 884251"/>
              <a:gd name="connsiteY1425" fmla="*/ 603503 h 1118849"/>
              <a:gd name="connsiteX1426" fmla="*/ 797071 w 884251"/>
              <a:gd name="connsiteY1426" fmla="*/ 602634 h 1118849"/>
              <a:gd name="connsiteX1427" fmla="*/ 796535 w 884251"/>
              <a:gd name="connsiteY1427" fmla="*/ 601557 h 1118849"/>
              <a:gd name="connsiteX1428" fmla="*/ 796455 w 884251"/>
              <a:gd name="connsiteY1428" fmla="*/ 601394 h 1118849"/>
              <a:gd name="connsiteX1429" fmla="*/ 795036 w 884251"/>
              <a:gd name="connsiteY1429" fmla="*/ 600836 h 1118849"/>
              <a:gd name="connsiteX1430" fmla="*/ 794556 w 884251"/>
              <a:gd name="connsiteY1430" fmla="*/ 599817 h 1118849"/>
              <a:gd name="connsiteX1431" fmla="*/ 794870 w 884251"/>
              <a:gd name="connsiteY1431" fmla="*/ 599219 h 1118849"/>
              <a:gd name="connsiteX1432" fmla="*/ 795158 w 884251"/>
              <a:gd name="connsiteY1432" fmla="*/ 598728 h 1118849"/>
              <a:gd name="connsiteX1433" fmla="*/ 795681 w 884251"/>
              <a:gd name="connsiteY1433" fmla="*/ 598774 h 1118849"/>
              <a:gd name="connsiteX1434" fmla="*/ 797998 w 884251"/>
              <a:gd name="connsiteY1434" fmla="*/ 598976 h 1118849"/>
              <a:gd name="connsiteX1435" fmla="*/ 797024 w 884251"/>
              <a:gd name="connsiteY1435" fmla="*/ 597630 h 1118849"/>
              <a:gd name="connsiteX1436" fmla="*/ 797073 w 884251"/>
              <a:gd name="connsiteY1436" fmla="*/ 596496 h 1118849"/>
              <a:gd name="connsiteX1437" fmla="*/ 799362 w 884251"/>
              <a:gd name="connsiteY1437" fmla="*/ 595595 h 1118849"/>
              <a:gd name="connsiteX1438" fmla="*/ 799431 w 884251"/>
              <a:gd name="connsiteY1438" fmla="*/ 595440 h 1118849"/>
              <a:gd name="connsiteX1439" fmla="*/ 799668 w 884251"/>
              <a:gd name="connsiteY1439" fmla="*/ 594388 h 1118849"/>
              <a:gd name="connsiteX1440" fmla="*/ 799552 w 884251"/>
              <a:gd name="connsiteY1440" fmla="*/ 594181 h 1118849"/>
              <a:gd name="connsiteX1441" fmla="*/ 799112 w 884251"/>
              <a:gd name="connsiteY1441" fmla="*/ 593396 h 1118849"/>
              <a:gd name="connsiteX1442" fmla="*/ 796520 w 884251"/>
              <a:gd name="connsiteY1442" fmla="*/ 592466 h 1118849"/>
              <a:gd name="connsiteX1443" fmla="*/ 796396 w 884251"/>
              <a:gd name="connsiteY1443" fmla="*/ 591226 h 1118849"/>
              <a:gd name="connsiteX1444" fmla="*/ 797261 w 884251"/>
              <a:gd name="connsiteY1444" fmla="*/ 590172 h 1118849"/>
              <a:gd name="connsiteX1445" fmla="*/ 799913 w 884251"/>
              <a:gd name="connsiteY1445" fmla="*/ 590751 h 1118849"/>
              <a:gd name="connsiteX1446" fmla="*/ 800057 w 884251"/>
              <a:gd name="connsiteY1446" fmla="*/ 590782 h 1118849"/>
              <a:gd name="connsiteX1447" fmla="*/ 801104 w 884251"/>
              <a:gd name="connsiteY1447" fmla="*/ 590440 h 1118849"/>
              <a:gd name="connsiteX1448" fmla="*/ 801326 w 884251"/>
              <a:gd name="connsiteY1448" fmla="*/ 590460 h 1118849"/>
              <a:gd name="connsiteX1449" fmla="*/ 801892 w 884251"/>
              <a:gd name="connsiteY1449" fmla="*/ 589800 h 1118849"/>
              <a:gd name="connsiteX1450" fmla="*/ 802052 w 884251"/>
              <a:gd name="connsiteY1450" fmla="*/ 589214 h 1118849"/>
              <a:gd name="connsiteX1451" fmla="*/ 802175 w 884251"/>
              <a:gd name="connsiteY1451" fmla="*/ 588762 h 1118849"/>
              <a:gd name="connsiteX1452" fmla="*/ 802250 w 884251"/>
              <a:gd name="connsiteY1452" fmla="*/ 588385 h 1118849"/>
              <a:gd name="connsiteX1453" fmla="*/ 801831 w 884251"/>
              <a:gd name="connsiteY1453" fmla="*/ 586886 h 1118849"/>
              <a:gd name="connsiteX1454" fmla="*/ 799490 w 884251"/>
              <a:gd name="connsiteY1454" fmla="*/ 585761 h 1118849"/>
              <a:gd name="connsiteX1455" fmla="*/ 798930 w 884251"/>
              <a:gd name="connsiteY1455" fmla="*/ 585087 h 1118849"/>
              <a:gd name="connsiteX1456" fmla="*/ 800353 w 884251"/>
              <a:gd name="connsiteY1456" fmla="*/ 582342 h 1118849"/>
              <a:gd name="connsiteX1457" fmla="*/ 800536 w 884251"/>
              <a:gd name="connsiteY1457" fmla="*/ 581987 h 1118849"/>
              <a:gd name="connsiteX1458" fmla="*/ 800384 w 884251"/>
              <a:gd name="connsiteY1458" fmla="*/ 581600 h 1118849"/>
              <a:gd name="connsiteX1459" fmla="*/ 800090 w 884251"/>
              <a:gd name="connsiteY1459" fmla="*/ 580848 h 1118849"/>
              <a:gd name="connsiteX1460" fmla="*/ 799612 w 884251"/>
              <a:gd name="connsiteY1460" fmla="*/ 579631 h 1118849"/>
              <a:gd name="connsiteX1461" fmla="*/ 799735 w 884251"/>
              <a:gd name="connsiteY1461" fmla="*/ 578408 h 1118849"/>
              <a:gd name="connsiteX1462" fmla="*/ 799797 w 884251"/>
              <a:gd name="connsiteY1462" fmla="*/ 577771 h 1118849"/>
              <a:gd name="connsiteX1463" fmla="*/ 799756 w 884251"/>
              <a:gd name="connsiteY1463" fmla="*/ 577597 h 1118849"/>
              <a:gd name="connsiteX1464" fmla="*/ 799624 w 884251"/>
              <a:gd name="connsiteY1464" fmla="*/ 577036 h 1118849"/>
              <a:gd name="connsiteX1465" fmla="*/ 799490 w 884251"/>
              <a:gd name="connsiteY1465" fmla="*/ 576469 h 1118849"/>
              <a:gd name="connsiteX1466" fmla="*/ 795228 w 884251"/>
              <a:gd name="connsiteY1466" fmla="*/ 577523 h 1118849"/>
              <a:gd name="connsiteX1467" fmla="*/ 794726 w 884251"/>
              <a:gd name="connsiteY1467" fmla="*/ 577342 h 1118849"/>
              <a:gd name="connsiteX1468" fmla="*/ 794579 w 884251"/>
              <a:gd name="connsiteY1468" fmla="*/ 577290 h 1118849"/>
              <a:gd name="connsiteX1469" fmla="*/ 794365 w 884251"/>
              <a:gd name="connsiteY1469" fmla="*/ 577213 h 1118849"/>
              <a:gd name="connsiteX1470" fmla="*/ 794293 w 884251"/>
              <a:gd name="connsiteY1470" fmla="*/ 576966 h 1118849"/>
              <a:gd name="connsiteX1471" fmla="*/ 794251 w 884251"/>
              <a:gd name="connsiteY1471" fmla="*/ 576818 h 1118849"/>
              <a:gd name="connsiteX1472" fmla="*/ 794179 w 884251"/>
              <a:gd name="connsiteY1472" fmla="*/ 576568 h 1118849"/>
              <a:gd name="connsiteX1473" fmla="*/ 793811 w 884251"/>
              <a:gd name="connsiteY1473" fmla="*/ 575290 h 1118849"/>
              <a:gd name="connsiteX1474" fmla="*/ 792491 w 884251"/>
              <a:gd name="connsiteY1474" fmla="*/ 574037 h 1118849"/>
              <a:gd name="connsiteX1475" fmla="*/ 792305 w 884251"/>
              <a:gd name="connsiteY1475" fmla="*/ 573860 h 1118849"/>
              <a:gd name="connsiteX1476" fmla="*/ 791527 w 884251"/>
              <a:gd name="connsiteY1476" fmla="*/ 573120 h 1118849"/>
              <a:gd name="connsiteX1477" fmla="*/ 791482 w 884251"/>
              <a:gd name="connsiteY1477" fmla="*/ 572676 h 1118849"/>
              <a:gd name="connsiteX1478" fmla="*/ 791375 w 884251"/>
              <a:gd name="connsiteY1478" fmla="*/ 571558 h 1118849"/>
              <a:gd name="connsiteX1479" fmla="*/ 791157 w 884251"/>
              <a:gd name="connsiteY1479" fmla="*/ 569338 h 1118849"/>
              <a:gd name="connsiteX1480" fmla="*/ 790882 w 884251"/>
              <a:gd name="connsiteY1480" fmla="*/ 569501 h 1118849"/>
              <a:gd name="connsiteX1481" fmla="*/ 790742 w 884251"/>
              <a:gd name="connsiteY1481" fmla="*/ 569584 h 1118849"/>
              <a:gd name="connsiteX1482" fmla="*/ 789798 w 884251"/>
              <a:gd name="connsiteY1482" fmla="*/ 570144 h 1118849"/>
              <a:gd name="connsiteX1483" fmla="*/ 788933 w 884251"/>
              <a:gd name="connsiteY1483" fmla="*/ 570144 h 1118849"/>
              <a:gd name="connsiteX1484" fmla="*/ 788008 w 884251"/>
              <a:gd name="connsiteY1484" fmla="*/ 569648 h 1118849"/>
              <a:gd name="connsiteX1485" fmla="*/ 787220 w 884251"/>
              <a:gd name="connsiteY1485" fmla="*/ 568314 h 1118849"/>
              <a:gd name="connsiteX1486" fmla="*/ 787344 w 884251"/>
              <a:gd name="connsiteY1486" fmla="*/ 568040 h 1118849"/>
              <a:gd name="connsiteX1487" fmla="*/ 787514 w 884251"/>
              <a:gd name="connsiteY1487" fmla="*/ 567664 h 1118849"/>
              <a:gd name="connsiteX1488" fmla="*/ 788536 w 884251"/>
              <a:gd name="connsiteY1488" fmla="*/ 567555 h 1118849"/>
              <a:gd name="connsiteX1489" fmla="*/ 790416 w 884251"/>
              <a:gd name="connsiteY1489" fmla="*/ 567354 h 1118849"/>
              <a:gd name="connsiteX1490" fmla="*/ 790850 w 884251"/>
              <a:gd name="connsiteY1490" fmla="*/ 566796 h 1118849"/>
              <a:gd name="connsiteX1491" fmla="*/ 790797 w 884251"/>
              <a:gd name="connsiteY1491" fmla="*/ 566323 h 1118849"/>
              <a:gd name="connsiteX1492" fmla="*/ 790727 w 884251"/>
              <a:gd name="connsiteY1492" fmla="*/ 565680 h 1118849"/>
              <a:gd name="connsiteX1493" fmla="*/ 790277 w 884251"/>
              <a:gd name="connsiteY1493" fmla="*/ 564943 h 1118849"/>
              <a:gd name="connsiteX1494" fmla="*/ 790151 w 884251"/>
              <a:gd name="connsiteY1494" fmla="*/ 564734 h 1118849"/>
              <a:gd name="connsiteX1495" fmla="*/ 790048 w 884251"/>
              <a:gd name="connsiteY1495" fmla="*/ 564564 h 1118849"/>
              <a:gd name="connsiteX1496" fmla="*/ 787578 w 884251"/>
              <a:gd name="connsiteY1496" fmla="*/ 563385 h 1118849"/>
              <a:gd name="connsiteX1497" fmla="*/ 786036 w 884251"/>
              <a:gd name="connsiteY1497" fmla="*/ 558921 h 1118849"/>
              <a:gd name="connsiteX1498" fmla="*/ 785936 w 884251"/>
              <a:gd name="connsiteY1498" fmla="*/ 558786 h 1118849"/>
              <a:gd name="connsiteX1499" fmla="*/ 784801 w 884251"/>
              <a:gd name="connsiteY1499" fmla="*/ 557247 h 1118849"/>
              <a:gd name="connsiteX1500" fmla="*/ 784536 w 884251"/>
              <a:gd name="connsiteY1500" fmla="*/ 557336 h 1118849"/>
              <a:gd name="connsiteX1501" fmla="*/ 784245 w 884251"/>
              <a:gd name="connsiteY1501" fmla="*/ 557433 h 1118849"/>
              <a:gd name="connsiteX1502" fmla="*/ 783832 w 884251"/>
              <a:gd name="connsiteY1502" fmla="*/ 558379 h 1118849"/>
              <a:gd name="connsiteX1503" fmla="*/ 783565 w 884251"/>
              <a:gd name="connsiteY1503" fmla="*/ 558983 h 1118849"/>
              <a:gd name="connsiteX1504" fmla="*/ 782432 w 884251"/>
              <a:gd name="connsiteY1504" fmla="*/ 559176 h 1118849"/>
              <a:gd name="connsiteX1505" fmla="*/ 781824 w 884251"/>
              <a:gd name="connsiteY1505" fmla="*/ 559279 h 1118849"/>
              <a:gd name="connsiteX1506" fmla="*/ 781719 w 884251"/>
              <a:gd name="connsiteY1506" fmla="*/ 558694 h 1118849"/>
              <a:gd name="connsiteX1507" fmla="*/ 781685 w 884251"/>
              <a:gd name="connsiteY1507" fmla="*/ 558502 h 1118849"/>
              <a:gd name="connsiteX1508" fmla="*/ 781529 w 884251"/>
              <a:gd name="connsiteY1508" fmla="*/ 557619 h 1118849"/>
              <a:gd name="connsiteX1509" fmla="*/ 782031 w 884251"/>
              <a:gd name="connsiteY1509" fmla="*/ 556071 h 1118849"/>
              <a:gd name="connsiteX1510" fmla="*/ 782139 w 884251"/>
              <a:gd name="connsiteY1510" fmla="*/ 555739 h 1118849"/>
              <a:gd name="connsiteX1511" fmla="*/ 782394 w 884251"/>
              <a:gd name="connsiteY1511" fmla="*/ 554953 h 1118849"/>
              <a:gd name="connsiteX1512" fmla="*/ 784680 w 884251"/>
              <a:gd name="connsiteY1512" fmla="*/ 552535 h 1118849"/>
              <a:gd name="connsiteX1513" fmla="*/ 784561 w 884251"/>
              <a:gd name="connsiteY1513" fmla="*/ 551758 h 1118849"/>
              <a:gd name="connsiteX1514" fmla="*/ 784518 w 884251"/>
              <a:gd name="connsiteY1514" fmla="*/ 551478 h 1118849"/>
              <a:gd name="connsiteX1515" fmla="*/ 784433 w 884251"/>
              <a:gd name="connsiteY1515" fmla="*/ 550923 h 1118849"/>
              <a:gd name="connsiteX1516" fmla="*/ 784927 w 884251"/>
              <a:gd name="connsiteY1516" fmla="*/ 549558 h 1118849"/>
              <a:gd name="connsiteX1517" fmla="*/ 785563 w 884251"/>
              <a:gd name="connsiteY1517" fmla="*/ 549697 h 1118849"/>
              <a:gd name="connsiteX1518" fmla="*/ 786348 w 884251"/>
              <a:gd name="connsiteY1518" fmla="*/ 549869 h 1118849"/>
              <a:gd name="connsiteX1519" fmla="*/ 787745 w 884251"/>
              <a:gd name="connsiteY1519" fmla="*/ 548149 h 1118849"/>
              <a:gd name="connsiteX1520" fmla="*/ 788085 w 884251"/>
              <a:gd name="connsiteY1520" fmla="*/ 547732 h 1118849"/>
              <a:gd name="connsiteX1521" fmla="*/ 788263 w 884251"/>
              <a:gd name="connsiteY1521" fmla="*/ 547512 h 1118849"/>
              <a:gd name="connsiteX1522" fmla="*/ 788745 w 884251"/>
              <a:gd name="connsiteY1522" fmla="*/ 547642 h 1118849"/>
              <a:gd name="connsiteX1523" fmla="*/ 789190 w 884251"/>
              <a:gd name="connsiteY1523" fmla="*/ 547760 h 1118849"/>
              <a:gd name="connsiteX1524" fmla="*/ 789712 w 884251"/>
              <a:gd name="connsiteY1524" fmla="*/ 548333 h 1118849"/>
              <a:gd name="connsiteX1525" fmla="*/ 789852 w 884251"/>
              <a:gd name="connsiteY1525" fmla="*/ 548487 h 1118849"/>
              <a:gd name="connsiteX1526" fmla="*/ 790207 w 884251"/>
              <a:gd name="connsiteY1526" fmla="*/ 548504 h 1118849"/>
              <a:gd name="connsiteX1527" fmla="*/ 790547 w 884251"/>
              <a:gd name="connsiteY1527" fmla="*/ 548505 h 1118849"/>
              <a:gd name="connsiteX1528" fmla="*/ 790742 w 884251"/>
              <a:gd name="connsiteY1528" fmla="*/ 547725 h 1118849"/>
              <a:gd name="connsiteX1529" fmla="*/ 790796 w 884251"/>
              <a:gd name="connsiteY1529" fmla="*/ 547512 h 1118849"/>
              <a:gd name="connsiteX1530" fmla="*/ 789808 w 884251"/>
              <a:gd name="connsiteY1530" fmla="*/ 545528 h 1118849"/>
              <a:gd name="connsiteX1531" fmla="*/ 790140 w 884251"/>
              <a:gd name="connsiteY1531" fmla="*/ 545385 h 1118849"/>
              <a:gd name="connsiteX1532" fmla="*/ 790274 w 884251"/>
              <a:gd name="connsiteY1532" fmla="*/ 545327 h 1118849"/>
              <a:gd name="connsiteX1533" fmla="*/ 790671 w 884251"/>
              <a:gd name="connsiteY1533" fmla="*/ 545156 h 1118849"/>
              <a:gd name="connsiteX1534" fmla="*/ 791079 w 884251"/>
              <a:gd name="connsiteY1534" fmla="*/ 545240 h 1118849"/>
              <a:gd name="connsiteX1535" fmla="*/ 791260 w 884251"/>
              <a:gd name="connsiteY1535" fmla="*/ 545277 h 1118849"/>
              <a:gd name="connsiteX1536" fmla="*/ 793080 w 884251"/>
              <a:gd name="connsiteY1536" fmla="*/ 545652 h 1118849"/>
              <a:gd name="connsiteX1537" fmla="*/ 794686 w 884251"/>
              <a:gd name="connsiteY1537" fmla="*/ 545094 h 1118849"/>
              <a:gd name="connsiteX1538" fmla="*/ 794946 w 884251"/>
              <a:gd name="connsiteY1538" fmla="*/ 544688 h 1118849"/>
              <a:gd name="connsiteX1539" fmla="*/ 795242 w 884251"/>
              <a:gd name="connsiteY1539" fmla="*/ 544226 h 1118849"/>
              <a:gd name="connsiteX1540" fmla="*/ 795114 w 884251"/>
              <a:gd name="connsiteY1540" fmla="*/ 544026 h 1118849"/>
              <a:gd name="connsiteX1541" fmla="*/ 794687 w 884251"/>
              <a:gd name="connsiteY1541" fmla="*/ 543358 h 1118849"/>
              <a:gd name="connsiteX1542" fmla="*/ 791182 w 884251"/>
              <a:gd name="connsiteY1542" fmla="*/ 542808 h 1118849"/>
              <a:gd name="connsiteX1543" fmla="*/ 791275 w 884251"/>
              <a:gd name="connsiteY1543" fmla="*/ 542467 h 1118849"/>
              <a:gd name="connsiteX1544" fmla="*/ 791353 w 884251"/>
              <a:gd name="connsiteY1544" fmla="*/ 542180 h 1118849"/>
              <a:gd name="connsiteX1545" fmla="*/ 792465 w 884251"/>
              <a:gd name="connsiteY1545" fmla="*/ 541592 h 1118849"/>
              <a:gd name="connsiteX1546" fmla="*/ 795430 w 884251"/>
              <a:gd name="connsiteY1546" fmla="*/ 540816 h 1118849"/>
              <a:gd name="connsiteX1547" fmla="*/ 799197 w 884251"/>
              <a:gd name="connsiteY1547" fmla="*/ 540444 h 1118849"/>
              <a:gd name="connsiteX1548" fmla="*/ 805558 w 884251"/>
              <a:gd name="connsiteY1548" fmla="*/ 537840 h 1118849"/>
              <a:gd name="connsiteX1549" fmla="*/ 805746 w 884251"/>
              <a:gd name="connsiteY1549" fmla="*/ 537480 h 1118849"/>
              <a:gd name="connsiteX1550" fmla="*/ 805858 w 884251"/>
              <a:gd name="connsiteY1550" fmla="*/ 537265 h 1118849"/>
              <a:gd name="connsiteX1551" fmla="*/ 806238 w 884251"/>
              <a:gd name="connsiteY1551" fmla="*/ 536538 h 1118849"/>
              <a:gd name="connsiteX1552" fmla="*/ 806001 w 884251"/>
              <a:gd name="connsiteY1552" fmla="*/ 536091 h 1118849"/>
              <a:gd name="connsiteX1553" fmla="*/ 805875 w 884251"/>
              <a:gd name="connsiteY1553" fmla="*/ 535855 h 1118849"/>
              <a:gd name="connsiteX1554" fmla="*/ 805744 w 884251"/>
              <a:gd name="connsiteY1554" fmla="*/ 535608 h 1118849"/>
              <a:gd name="connsiteX1555" fmla="*/ 803520 w 884251"/>
              <a:gd name="connsiteY1555" fmla="*/ 536848 h 1118849"/>
              <a:gd name="connsiteX1556" fmla="*/ 802515 w 884251"/>
              <a:gd name="connsiteY1556" fmla="*/ 536954 h 1118849"/>
              <a:gd name="connsiteX1557" fmla="*/ 802348 w 884251"/>
              <a:gd name="connsiteY1557" fmla="*/ 536972 h 1118849"/>
              <a:gd name="connsiteX1558" fmla="*/ 802163 w 884251"/>
              <a:gd name="connsiteY1558" fmla="*/ 536857 h 1118849"/>
              <a:gd name="connsiteX1559" fmla="*/ 802037 w 884251"/>
              <a:gd name="connsiteY1559" fmla="*/ 536779 h 1118849"/>
              <a:gd name="connsiteX1560" fmla="*/ 801051 w 884251"/>
              <a:gd name="connsiteY1560" fmla="*/ 536166 h 1118849"/>
              <a:gd name="connsiteX1561" fmla="*/ 800495 w 884251"/>
              <a:gd name="connsiteY1561" fmla="*/ 533748 h 1118849"/>
              <a:gd name="connsiteX1562" fmla="*/ 800909 w 884251"/>
              <a:gd name="connsiteY1562" fmla="*/ 532365 h 1118849"/>
              <a:gd name="connsiteX1563" fmla="*/ 801040 w 884251"/>
              <a:gd name="connsiteY1563" fmla="*/ 531928 h 1118849"/>
              <a:gd name="connsiteX1564" fmla="*/ 802766 w 884251"/>
              <a:gd name="connsiteY1564" fmla="*/ 530627 h 1118849"/>
              <a:gd name="connsiteX1565" fmla="*/ 803136 w 884251"/>
              <a:gd name="connsiteY1565" fmla="*/ 530355 h 1118849"/>
              <a:gd name="connsiteX1566" fmla="*/ 803833 w 884251"/>
              <a:gd name="connsiteY1566" fmla="*/ 529842 h 1118849"/>
              <a:gd name="connsiteX1567" fmla="*/ 805007 w 884251"/>
              <a:gd name="connsiteY1567" fmla="*/ 528229 h 1118849"/>
              <a:gd name="connsiteX1568" fmla="*/ 805165 w 884251"/>
              <a:gd name="connsiteY1568" fmla="*/ 527730 h 1118849"/>
              <a:gd name="connsiteX1569" fmla="*/ 805353 w 884251"/>
              <a:gd name="connsiteY1569" fmla="*/ 527134 h 1118849"/>
              <a:gd name="connsiteX1570" fmla="*/ 805824 w 884251"/>
              <a:gd name="connsiteY1570" fmla="*/ 525647 h 1118849"/>
              <a:gd name="connsiteX1571" fmla="*/ 806225 w 884251"/>
              <a:gd name="connsiteY1571" fmla="*/ 524385 h 1118849"/>
              <a:gd name="connsiteX1572" fmla="*/ 806385 w 884251"/>
              <a:gd name="connsiteY1572" fmla="*/ 523878 h 1118849"/>
              <a:gd name="connsiteX1573" fmla="*/ 806676 w 884251"/>
              <a:gd name="connsiteY1573" fmla="*/ 522959 h 1118849"/>
              <a:gd name="connsiteX1574" fmla="*/ 808466 w 884251"/>
              <a:gd name="connsiteY1574" fmla="*/ 521009 h 1118849"/>
              <a:gd name="connsiteX1575" fmla="*/ 810136 w 884251"/>
              <a:gd name="connsiteY1575" fmla="*/ 520231 h 1118849"/>
              <a:gd name="connsiteX1576" fmla="*/ 811926 w 884251"/>
              <a:gd name="connsiteY1576" fmla="*/ 520471 h 1118849"/>
              <a:gd name="connsiteX1577" fmla="*/ 812270 w 884251"/>
              <a:gd name="connsiteY1577" fmla="*/ 521219 h 1118849"/>
              <a:gd name="connsiteX1578" fmla="*/ 812455 w 884251"/>
              <a:gd name="connsiteY1578" fmla="*/ 521702 h 1118849"/>
              <a:gd name="connsiteX1579" fmla="*/ 813099 w 884251"/>
              <a:gd name="connsiteY1579" fmla="*/ 523394 h 1118849"/>
              <a:gd name="connsiteX1580" fmla="*/ 813513 w 884251"/>
              <a:gd name="connsiteY1580" fmla="*/ 523726 h 1118849"/>
              <a:gd name="connsiteX1581" fmla="*/ 814026 w 884251"/>
              <a:gd name="connsiteY1581" fmla="*/ 524138 h 1118849"/>
              <a:gd name="connsiteX1582" fmla="*/ 814338 w 884251"/>
              <a:gd name="connsiteY1582" fmla="*/ 523981 h 1118849"/>
              <a:gd name="connsiteX1583" fmla="*/ 814889 w 884251"/>
              <a:gd name="connsiteY1583" fmla="*/ 523704 h 1118849"/>
              <a:gd name="connsiteX1584" fmla="*/ 815726 w 884251"/>
              <a:gd name="connsiteY1584" fmla="*/ 521465 h 1118849"/>
              <a:gd name="connsiteX1585" fmla="*/ 816003 w 884251"/>
              <a:gd name="connsiteY1585" fmla="*/ 520728 h 1118849"/>
              <a:gd name="connsiteX1586" fmla="*/ 815718 w 884251"/>
              <a:gd name="connsiteY1586" fmla="*/ 519846 h 1118849"/>
              <a:gd name="connsiteX1587" fmla="*/ 815022 w 884251"/>
              <a:gd name="connsiteY1587" fmla="*/ 517684 h 1118849"/>
              <a:gd name="connsiteX1588" fmla="*/ 814523 w 884251"/>
              <a:gd name="connsiteY1588" fmla="*/ 516140 h 1118849"/>
              <a:gd name="connsiteX1589" fmla="*/ 814618 w 884251"/>
              <a:gd name="connsiteY1589" fmla="*/ 515642 h 1118849"/>
              <a:gd name="connsiteX1590" fmla="*/ 814664 w 884251"/>
              <a:gd name="connsiteY1590" fmla="*/ 515400 h 1118849"/>
              <a:gd name="connsiteX1591" fmla="*/ 814770 w 884251"/>
              <a:gd name="connsiteY1591" fmla="*/ 514838 h 1118849"/>
              <a:gd name="connsiteX1592" fmla="*/ 814996 w 884251"/>
              <a:gd name="connsiteY1592" fmla="*/ 514548 h 1118849"/>
              <a:gd name="connsiteX1593" fmla="*/ 815138 w 884251"/>
              <a:gd name="connsiteY1593" fmla="*/ 514366 h 1118849"/>
              <a:gd name="connsiteX1594" fmla="*/ 815883 w 884251"/>
              <a:gd name="connsiteY1594" fmla="*/ 513411 h 1118849"/>
              <a:gd name="connsiteX1595" fmla="*/ 819526 w 884251"/>
              <a:gd name="connsiteY1595" fmla="*/ 513660 h 1118849"/>
              <a:gd name="connsiteX1596" fmla="*/ 823006 w 884251"/>
              <a:gd name="connsiteY1596" fmla="*/ 510364 h 1118849"/>
              <a:gd name="connsiteX1597" fmla="*/ 823976 w 884251"/>
              <a:gd name="connsiteY1597" fmla="*/ 509444 h 1118849"/>
              <a:gd name="connsiteX1598" fmla="*/ 823856 w 884251"/>
              <a:gd name="connsiteY1598" fmla="*/ 508204 h 1118849"/>
              <a:gd name="connsiteX1599" fmla="*/ 823791 w 884251"/>
              <a:gd name="connsiteY1599" fmla="*/ 507522 h 1118849"/>
              <a:gd name="connsiteX1600" fmla="*/ 823912 w 884251"/>
              <a:gd name="connsiteY1600" fmla="*/ 507402 h 1118849"/>
              <a:gd name="connsiteX1601" fmla="*/ 824224 w 884251"/>
              <a:gd name="connsiteY1601" fmla="*/ 507088 h 1118849"/>
              <a:gd name="connsiteX1602" fmla="*/ 827377 w 884251"/>
              <a:gd name="connsiteY1602" fmla="*/ 506663 h 1118849"/>
              <a:gd name="connsiteX1603" fmla="*/ 828251 w 884251"/>
              <a:gd name="connsiteY1603" fmla="*/ 505583 h 1118849"/>
              <a:gd name="connsiteX1604" fmla="*/ 828857 w 884251"/>
              <a:gd name="connsiteY1604" fmla="*/ 504780 h 1118849"/>
              <a:gd name="connsiteX1605" fmla="*/ 828834 w 884251"/>
              <a:gd name="connsiteY1605" fmla="*/ 504486 h 1118849"/>
              <a:gd name="connsiteX1606" fmla="*/ 828796 w 884251"/>
              <a:gd name="connsiteY1606" fmla="*/ 503989 h 1118849"/>
              <a:gd name="connsiteX1607" fmla="*/ 827892 w 884251"/>
              <a:gd name="connsiteY1607" fmla="*/ 503112 h 1118849"/>
              <a:gd name="connsiteX1608" fmla="*/ 827712 w 884251"/>
              <a:gd name="connsiteY1608" fmla="*/ 502939 h 1118849"/>
              <a:gd name="connsiteX1609" fmla="*/ 827068 w 884251"/>
              <a:gd name="connsiteY1609" fmla="*/ 502314 h 1118849"/>
              <a:gd name="connsiteX1610" fmla="*/ 825959 w 884251"/>
              <a:gd name="connsiteY1610" fmla="*/ 497974 h 1118849"/>
              <a:gd name="connsiteX1611" fmla="*/ 826021 w 884251"/>
              <a:gd name="connsiteY1611" fmla="*/ 496114 h 1118849"/>
              <a:gd name="connsiteX1612" fmla="*/ 826515 w 884251"/>
              <a:gd name="connsiteY1612" fmla="*/ 495308 h 1118849"/>
              <a:gd name="connsiteX1613" fmla="*/ 828554 w 884251"/>
              <a:gd name="connsiteY1613" fmla="*/ 494874 h 1118849"/>
              <a:gd name="connsiteX1614" fmla="*/ 829419 w 884251"/>
              <a:gd name="connsiteY1614" fmla="*/ 493138 h 1118849"/>
              <a:gd name="connsiteX1615" fmla="*/ 830501 w 884251"/>
              <a:gd name="connsiteY1615" fmla="*/ 492766 h 1118849"/>
              <a:gd name="connsiteX1616" fmla="*/ 830905 w 884251"/>
              <a:gd name="connsiteY1616" fmla="*/ 492627 h 1118849"/>
              <a:gd name="connsiteX1617" fmla="*/ 831582 w 884251"/>
              <a:gd name="connsiteY1617" fmla="*/ 492394 h 1118849"/>
              <a:gd name="connsiteX1618" fmla="*/ 832325 w 884251"/>
              <a:gd name="connsiteY1618" fmla="*/ 490162 h 1118849"/>
              <a:gd name="connsiteX1619" fmla="*/ 832488 w 884251"/>
              <a:gd name="connsiteY1619" fmla="*/ 489015 h 1118849"/>
              <a:gd name="connsiteX1620" fmla="*/ 832589 w 884251"/>
              <a:gd name="connsiteY1620" fmla="*/ 488302 h 1118849"/>
              <a:gd name="connsiteX1621" fmla="*/ 832820 w 884251"/>
              <a:gd name="connsiteY1621" fmla="*/ 486690 h 1118849"/>
              <a:gd name="connsiteX1622" fmla="*/ 833088 w 884251"/>
              <a:gd name="connsiteY1622" fmla="*/ 486443 h 1118849"/>
              <a:gd name="connsiteX1623" fmla="*/ 833317 w 884251"/>
              <a:gd name="connsiteY1623" fmla="*/ 486230 h 1118849"/>
              <a:gd name="connsiteX1624" fmla="*/ 833625 w 884251"/>
              <a:gd name="connsiteY1624" fmla="*/ 485946 h 1118849"/>
              <a:gd name="connsiteX1625" fmla="*/ 834396 w 884251"/>
              <a:gd name="connsiteY1625" fmla="*/ 485887 h 1118849"/>
              <a:gd name="connsiteX1626" fmla="*/ 836033 w 884251"/>
              <a:gd name="connsiteY1626" fmla="*/ 486505 h 1118849"/>
              <a:gd name="connsiteX1627" fmla="*/ 837856 w 884251"/>
              <a:gd name="connsiteY1627" fmla="*/ 486566 h 1118849"/>
              <a:gd name="connsiteX1628" fmla="*/ 838792 w 884251"/>
              <a:gd name="connsiteY1628" fmla="*/ 488498 h 1118849"/>
              <a:gd name="connsiteX1629" fmla="*/ 839176 w 884251"/>
              <a:gd name="connsiteY1629" fmla="*/ 489317 h 1118849"/>
              <a:gd name="connsiteX1630" fmla="*/ 839428 w 884251"/>
              <a:gd name="connsiteY1630" fmla="*/ 489854 h 1118849"/>
              <a:gd name="connsiteX1631" fmla="*/ 839799 w 884251"/>
              <a:gd name="connsiteY1631" fmla="*/ 490412 h 1118849"/>
              <a:gd name="connsiteX1632" fmla="*/ 840173 w 884251"/>
              <a:gd name="connsiteY1632" fmla="*/ 490447 h 1118849"/>
              <a:gd name="connsiteX1633" fmla="*/ 840477 w 884251"/>
              <a:gd name="connsiteY1633" fmla="*/ 490474 h 1118849"/>
              <a:gd name="connsiteX1634" fmla="*/ 840816 w 884251"/>
              <a:gd name="connsiteY1634" fmla="*/ 490220 h 1118849"/>
              <a:gd name="connsiteX1635" fmla="*/ 841220 w 884251"/>
              <a:gd name="connsiteY1635" fmla="*/ 489916 h 1118849"/>
              <a:gd name="connsiteX1636" fmla="*/ 843999 w 884251"/>
              <a:gd name="connsiteY1636" fmla="*/ 489669 h 1118849"/>
              <a:gd name="connsiteX1637" fmla="*/ 844266 w 884251"/>
              <a:gd name="connsiteY1637" fmla="*/ 489513 h 1118849"/>
              <a:gd name="connsiteX1638" fmla="*/ 844740 w 884251"/>
              <a:gd name="connsiteY1638" fmla="*/ 489235 h 1118849"/>
              <a:gd name="connsiteX1639" fmla="*/ 845791 w 884251"/>
              <a:gd name="connsiteY1639" fmla="*/ 486755 h 1118849"/>
              <a:gd name="connsiteX1640" fmla="*/ 846410 w 884251"/>
              <a:gd name="connsiteY1640" fmla="*/ 486135 h 1118849"/>
              <a:gd name="connsiteX1641" fmla="*/ 848758 w 884251"/>
              <a:gd name="connsiteY1641" fmla="*/ 485640 h 1118849"/>
              <a:gd name="connsiteX1642" fmla="*/ 849023 w 884251"/>
              <a:gd name="connsiteY1642" fmla="*/ 485185 h 1118849"/>
              <a:gd name="connsiteX1643" fmla="*/ 849191 w 884251"/>
              <a:gd name="connsiteY1643" fmla="*/ 484896 h 1118849"/>
              <a:gd name="connsiteX1644" fmla="*/ 848635 w 884251"/>
              <a:gd name="connsiteY1644" fmla="*/ 483532 h 1118849"/>
              <a:gd name="connsiteX1645" fmla="*/ 848830 w 884251"/>
              <a:gd name="connsiteY1645" fmla="*/ 483122 h 1118849"/>
              <a:gd name="connsiteX1646" fmla="*/ 849112 w 884251"/>
              <a:gd name="connsiteY1646" fmla="*/ 482526 h 1118849"/>
              <a:gd name="connsiteX1647" fmla="*/ 849811 w 884251"/>
              <a:gd name="connsiteY1647" fmla="*/ 481052 h 1118849"/>
              <a:gd name="connsiteX1648" fmla="*/ 849811 w 884251"/>
              <a:gd name="connsiteY1648" fmla="*/ 480758 h 1118849"/>
              <a:gd name="connsiteX1649" fmla="*/ 849811 w 884251"/>
              <a:gd name="connsiteY1649" fmla="*/ 480535 h 1118849"/>
              <a:gd name="connsiteX1650" fmla="*/ 849811 w 884251"/>
              <a:gd name="connsiteY1650" fmla="*/ 479502 h 1118849"/>
              <a:gd name="connsiteX1651" fmla="*/ 847021 w 884251"/>
              <a:gd name="connsiteY1651" fmla="*/ 471670 h 1118849"/>
              <a:gd name="connsiteX1652" fmla="*/ 846853 w 884251"/>
              <a:gd name="connsiteY1652" fmla="*/ 471192 h 1118849"/>
              <a:gd name="connsiteX1653" fmla="*/ 847224 w 884251"/>
              <a:gd name="connsiteY1653" fmla="*/ 470014 h 1118849"/>
              <a:gd name="connsiteX1654" fmla="*/ 847494 w 884251"/>
              <a:gd name="connsiteY1654" fmla="*/ 469742 h 1118849"/>
              <a:gd name="connsiteX1655" fmla="*/ 847606 w 884251"/>
              <a:gd name="connsiteY1655" fmla="*/ 469629 h 1118849"/>
              <a:gd name="connsiteX1656" fmla="*/ 847902 w 884251"/>
              <a:gd name="connsiteY1656" fmla="*/ 469333 h 1118849"/>
              <a:gd name="connsiteX1657" fmla="*/ 852105 w 884251"/>
              <a:gd name="connsiteY1657" fmla="*/ 468652 h 1118849"/>
              <a:gd name="connsiteX1658" fmla="*/ 853063 w 884251"/>
              <a:gd name="connsiteY1658" fmla="*/ 467971 h 1118849"/>
              <a:gd name="connsiteX1659" fmla="*/ 853190 w 884251"/>
              <a:gd name="connsiteY1659" fmla="*/ 467880 h 1118849"/>
              <a:gd name="connsiteX1660" fmla="*/ 853588 w 884251"/>
              <a:gd name="connsiteY1660" fmla="*/ 467598 h 1118849"/>
              <a:gd name="connsiteX1661" fmla="*/ 854142 w 884251"/>
              <a:gd name="connsiteY1661" fmla="*/ 466763 h 1118849"/>
              <a:gd name="connsiteX1662" fmla="*/ 854329 w 884251"/>
              <a:gd name="connsiteY1662" fmla="*/ 466482 h 1118849"/>
              <a:gd name="connsiteX1663" fmla="*/ 854358 w 884251"/>
              <a:gd name="connsiteY1663" fmla="*/ 466291 h 1118849"/>
              <a:gd name="connsiteX1664" fmla="*/ 854577 w 884251"/>
              <a:gd name="connsiteY1664" fmla="*/ 464808 h 1118849"/>
              <a:gd name="connsiteX1665" fmla="*/ 854392 w 884251"/>
              <a:gd name="connsiteY1665" fmla="*/ 464085 h 1118849"/>
              <a:gd name="connsiteX1666" fmla="*/ 854283 w 884251"/>
              <a:gd name="connsiteY1666" fmla="*/ 463656 h 1118849"/>
              <a:gd name="connsiteX1667" fmla="*/ 854142 w 884251"/>
              <a:gd name="connsiteY1667" fmla="*/ 463112 h 1118849"/>
              <a:gd name="connsiteX1668" fmla="*/ 854142 w 884251"/>
              <a:gd name="connsiteY1668" fmla="*/ 462886 h 1118849"/>
              <a:gd name="connsiteX1669" fmla="*/ 852912 w 884251"/>
              <a:gd name="connsiteY1669" fmla="*/ 461336 h 1118849"/>
              <a:gd name="connsiteX1670" fmla="*/ 850072 w 884251"/>
              <a:gd name="connsiteY1670" fmla="*/ 459351 h 1118849"/>
              <a:gd name="connsiteX1671" fmla="*/ 849919 w 884251"/>
              <a:gd name="connsiteY1671" fmla="*/ 458736 h 1118849"/>
              <a:gd name="connsiteX1672" fmla="*/ 849868 w 884251"/>
              <a:gd name="connsiteY1672" fmla="*/ 458533 h 1118849"/>
              <a:gd name="connsiteX1673" fmla="*/ 849825 w 884251"/>
              <a:gd name="connsiteY1673" fmla="*/ 458358 h 1118849"/>
              <a:gd name="connsiteX1674" fmla="*/ 850056 w 884251"/>
              <a:gd name="connsiteY1674" fmla="*/ 457553 h 1118849"/>
              <a:gd name="connsiteX1675" fmla="*/ 850193 w 884251"/>
              <a:gd name="connsiteY1675" fmla="*/ 457071 h 1118849"/>
              <a:gd name="connsiteX1676" fmla="*/ 850260 w 884251"/>
              <a:gd name="connsiteY1676" fmla="*/ 456831 h 1118849"/>
              <a:gd name="connsiteX1677" fmla="*/ 850445 w 884251"/>
              <a:gd name="connsiteY1677" fmla="*/ 456188 h 1118849"/>
              <a:gd name="connsiteX1678" fmla="*/ 850815 w 884251"/>
              <a:gd name="connsiteY1678" fmla="*/ 455817 h 1118849"/>
              <a:gd name="connsiteX1679" fmla="*/ 850919 w 884251"/>
              <a:gd name="connsiteY1679" fmla="*/ 455713 h 1118849"/>
              <a:gd name="connsiteX1680" fmla="*/ 851186 w 884251"/>
              <a:gd name="connsiteY1680" fmla="*/ 455445 h 1118849"/>
              <a:gd name="connsiteX1681" fmla="*/ 853329 w 884251"/>
              <a:gd name="connsiteY1681" fmla="*/ 454647 h 1118849"/>
              <a:gd name="connsiteX1682" fmla="*/ 853764 w 884251"/>
              <a:gd name="connsiteY1682" fmla="*/ 454485 h 1118849"/>
              <a:gd name="connsiteX1683" fmla="*/ 854142 w 884251"/>
              <a:gd name="connsiteY1683" fmla="*/ 454344 h 1118849"/>
              <a:gd name="connsiteX1684" fmla="*/ 857674 w 884251"/>
              <a:gd name="connsiteY1684" fmla="*/ 453028 h 1118849"/>
              <a:gd name="connsiteX1685" fmla="*/ 858416 w 884251"/>
              <a:gd name="connsiteY1685" fmla="*/ 452099 h 1118849"/>
              <a:gd name="connsiteX1686" fmla="*/ 858119 w 884251"/>
              <a:gd name="connsiteY1686" fmla="*/ 451651 h 1118849"/>
              <a:gd name="connsiteX1687" fmla="*/ 857919 w 884251"/>
              <a:gd name="connsiteY1687" fmla="*/ 451349 h 1118849"/>
              <a:gd name="connsiteX1688" fmla="*/ 857676 w 884251"/>
              <a:gd name="connsiteY1688" fmla="*/ 450982 h 1118849"/>
              <a:gd name="connsiteX1689" fmla="*/ 857120 w 884251"/>
              <a:gd name="connsiteY1689" fmla="*/ 450656 h 1118849"/>
              <a:gd name="connsiteX1690" fmla="*/ 856636 w 884251"/>
              <a:gd name="connsiteY1690" fmla="*/ 450373 h 1118849"/>
              <a:gd name="connsiteX1691" fmla="*/ 854711 w 884251"/>
              <a:gd name="connsiteY1691" fmla="*/ 449245 h 1118849"/>
              <a:gd name="connsiteX1692" fmla="*/ 854767 w 884251"/>
              <a:gd name="connsiteY1692" fmla="*/ 448887 h 1118849"/>
              <a:gd name="connsiteX1693" fmla="*/ 854793 w 884251"/>
              <a:gd name="connsiteY1693" fmla="*/ 448718 h 1118849"/>
              <a:gd name="connsiteX1694" fmla="*/ 854835 w 884251"/>
              <a:gd name="connsiteY1694" fmla="*/ 448439 h 1118849"/>
              <a:gd name="connsiteX1695" fmla="*/ 856134 w 884251"/>
              <a:gd name="connsiteY1695" fmla="*/ 446952 h 1118849"/>
              <a:gd name="connsiteX1696" fmla="*/ 856603 w 884251"/>
              <a:gd name="connsiteY1696" fmla="*/ 445729 h 1118849"/>
              <a:gd name="connsiteX1697" fmla="*/ 856753 w 884251"/>
              <a:gd name="connsiteY1697" fmla="*/ 445340 h 1118849"/>
              <a:gd name="connsiteX1698" fmla="*/ 856639 w 884251"/>
              <a:gd name="connsiteY1698" fmla="*/ 445026 h 1118849"/>
              <a:gd name="connsiteX1699" fmla="*/ 856361 w 884251"/>
              <a:gd name="connsiteY1699" fmla="*/ 444255 h 1118849"/>
              <a:gd name="connsiteX1700" fmla="*/ 856013 w 884251"/>
              <a:gd name="connsiteY1700" fmla="*/ 443293 h 1118849"/>
              <a:gd name="connsiteX1701" fmla="*/ 854531 w 884251"/>
              <a:gd name="connsiteY1701" fmla="*/ 442177 h 1118849"/>
              <a:gd name="connsiteX1702" fmla="*/ 854108 w 884251"/>
              <a:gd name="connsiteY1702" fmla="*/ 441480 h 1118849"/>
              <a:gd name="connsiteX1703" fmla="*/ 853853 w 884251"/>
              <a:gd name="connsiteY1703" fmla="*/ 441060 h 1118849"/>
              <a:gd name="connsiteX1704" fmla="*/ 854003 w 884251"/>
              <a:gd name="connsiteY1704" fmla="*/ 440846 h 1118849"/>
              <a:gd name="connsiteX1705" fmla="*/ 854119 w 884251"/>
              <a:gd name="connsiteY1705" fmla="*/ 440679 h 1118849"/>
              <a:gd name="connsiteX1706" fmla="*/ 854466 w 884251"/>
              <a:gd name="connsiteY1706" fmla="*/ 440181 h 1118849"/>
              <a:gd name="connsiteX1707" fmla="*/ 855082 w 884251"/>
              <a:gd name="connsiteY1707" fmla="*/ 439300 h 1118849"/>
              <a:gd name="connsiteX1708" fmla="*/ 855584 w 884251"/>
              <a:gd name="connsiteY1708" fmla="*/ 438581 h 1118849"/>
              <a:gd name="connsiteX1709" fmla="*/ 855234 w 884251"/>
              <a:gd name="connsiteY1709" fmla="*/ 437838 h 1118849"/>
              <a:gd name="connsiteX1710" fmla="*/ 854535 w 884251"/>
              <a:gd name="connsiteY1710" fmla="*/ 436348 h 1118849"/>
              <a:gd name="connsiteX1711" fmla="*/ 854659 w 884251"/>
              <a:gd name="connsiteY1711" fmla="*/ 435951 h 1118849"/>
              <a:gd name="connsiteX1712" fmla="*/ 854845 w 884251"/>
              <a:gd name="connsiteY1712" fmla="*/ 435356 h 1118849"/>
              <a:gd name="connsiteX1713" fmla="*/ 855555 w 884251"/>
              <a:gd name="connsiteY1713" fmla="*/ 434458 h 1118849"/>
              <a:gd name="connsiteX1714" fmla="*/ 855813 w 884251"/>
              <a:gd name="connsiteY1714" fmla="*/ 434133 h 1118849"/>
              <a:gd name="connsiteX1715" fmla="*/ 856266 w 884251"/>
              <a:gd name="connsiteY1715" fmla="*/ 433559 h 1118849"/>
              <a:gd name="connsiteX1716" fmla="*/ 856577 w 884251"/>
              <a:gd name="connsiteY1716" fmla="*/ 432753 h 1118849"/>
              <a:gd name="connsiteX1717" fmla="*/ 856399 w 884251"/>
              <a:gd name="connsiteY1717" fmla="*/ 432164 h 1118849"/>
              <a:gd name="connsiteX1718" fmla="*/ 856287 w 884251"/>
              <a:gd name="connsiteY1718" fmla="*/ 431794 h 1118849"/>
              <a:gd name="connsiteX1719" fmla="*/ 855959 w 884251"/>
              <a:gd name="connsiteY1719" fmla="*/ 430707 h 1118849"/>
              <a:gd name="connsiteX1720" fmla="*/ 856152 w 884251"/>
              <a:gd name="connsiteY1720" fmla="*/ 430176 h 1118849"/>
              <a:gd name="connsiteX1721" fmla="*/ 856284 w 884251"/>
              <a:gd name="connsiteY1721" fmla="*/ 429815 h 1118849"/>
              <a:gd name="connsiteX1722" fmla="*/ 856456 w 884251"/>
              <a:gd name="connsiteY1722" fmla="*/ 429342 h 1118849"/>
              <a:gd name="connsiteX1723" fmla="*/ 857692 w 884251"/>
              <a:gd name="connsiteY1723" fmla="*/ 426863 h 1118849"/>
              <a:gd name="connsiteX1724" fmla="*/ 859299 w 884251"/>
              <a:gd name="connsiteY1724" fmla="*/ 425747 h 1118849"/>
              <a:gd name="connsiteX1725" fmla="*/ 859670 w 884251"/>
              <a:gd name="connsiteY1725" fmla="*/ 424941 h 1118849"/>
              <a:gd name="connsiteX1726" fmla="*/ 859126 w 884251"/>
              <a:gd name="connsiteY1726" fmla="*/ 423340 h 1118849"/>
              <a:gd name="connsiteX1727" fmla="*/ 858869 w 884251"/>
              <a:gd name="connsiteY1727" fmla="*/ 422585 h 1118849"/>
              <a:gd name="connsiteX1728" fmla="*/ 858328 w 884251"/>
              <a:gd name="connsiteY1728" fmla="*/ 421877 h 1118849"/>
              <a:gd name="connsiteX1729" fmla="*/ 854142 w 884251"/>
              <a:gd name="connsiteY1729" fmla="*/ 416412 h 1118849"/>
              <a:gd name="connsiteX1730" fmla="*/ 852697 w 884251"/>
              <a:gd name="connsiteY1730" fmla="*/ 414522 h 1118849"/>
              <a:gd name="connsiteX1731" fmla="*/ 852512 w 884251"/>
              <a:gd name="connsiteY1731" fmla="*/ 413406 h 1118849"/>
              <a:gd name="connsiteX1732" fmla="*/ 852451 w 884251"/>
              <a:gd name="connsiteY1732" fmla="*/ 411236 h 1118849"/>
              <a:gd name="connsiteX1733" fmla="*/ 852116 w 884251"/>
              <a:gd name="connsiteY1733" fmla="*/ 409891 h 1118849"/>
              <a:gd name="connsiteX1734" fmla="*/ 851858 w 884251"/>
              <a:gd name="connsiteY1734" fmla="*/ 408852 h 1118849"/>
              <a:gd name="connsiteX1735" fmla="*/ 851711 w 884251"/>
              <a:gd name="connsiteY1735" fmla="*/ 408260 h 1118849"/>
              <a:gd name="connsiteX1736" fmla="*/ 852041 w 884251"/>
              <a:gd name="connsiteY1736" fmla="*/ 405332 h 1118849"/>
              <a:gd name="connsiteX1737" fmla="*/ 852458 w 884251"/>
              <a:gd name="connsiteY1737" fmla="*/ 401626 h 1118849"/>
              <a:gd name="connsiteX1738" fmla="*/ 851902 w 884251"/>
              <a:gd name="connsiteY1738" fmla="*/ 399332 h 1118849"/>
              <a:gd name="connsiteX1739" fmla="*/ 846838 w 884251"/>
              <a:gd name="connsiteY1739" fmla="*/ 394680 h 1118849"/>
              <a:gd name="connsiteX1740" fmla="*/ 846923 w 884251"/>
              <a:gd name="connsiteY1740" fmla="*/ 393755 h 1118849"/>
              <a:gd name="connsiteX1741" fmla="*/ 846964 w 884251"/>
              <a:gd name="connsiteY1741" fmla="*/ 393302 h 1118849"/>
              <a:gd name="connsiteX1742" fmla="*/ 847026 w 884251"/>
              <a:gd name="connsiteY1742" fmla="*/ 392634 h 1118849"/>
              <a:gd name="connsiteX1743" fmla="*/ 848014 w 884251"/>
              <a:gd name="connsiteY1743" fmla="*/ 390941 h 1118849"/>
              <a:gd name="connsiteX1744" fmla="*/ 848511 w 884251"/>
              <a:gd name="connsiteY1744" fmla="*/ 390092 h 1118849"/>
              <a:gd name="connsiteX1745" fmla="*/ 851165 w 884251"/>
              <a:gd name="connsiteY1745" fmla="*/ 387823 h 1118849"/>
              <a:gd name="connsiteX1746" fmla="*/ 852715 w 884251"/>
              <a:gd name="connsiteY1746" fmla="*/ 386497 h 1118849"/>
              <a:gd name="connsiteX1747" fmla="*/ 852827 w 884251"/>
              <a:gd name="connsiteY1747" fmla="*/ 385815 h 1118849"/>
              <a:gd name="connsiteX1748" fmla="*/ 851851 w 884251"/>
              <a:gd name="connsiteY1748" fmla="*/ 383893 h 1118849"/>
              <a:gd name="connsiteX1749" fmla="*/ 852098 w 884251"/>
              <a:gd name="connsiteY1749" fmla="*/ 383149 h 1118849"/>
              <a:gd name="connsiteX1750" fmla="*/ 853486 w 884251"/>
              <a:gd name="connsiteY1750" fmla="*/ 381842 h 1118849"/>
              <a:gd name="connsiteX1751" fmla="*/ 854106 w 884251"/>
              <a:gd name="connsiteY1751" fmla="*/ 381259 h 1118849"/>
              <a:gd name="connsiteX1752" fmla="*/ 856179 w 884251"/>
              <a:gd name="connsiteY1752" fmla="*/ 379306 h 1118849"/>
              <a:gd name="connsiteX1753" fmla="*/ 855671 w 884251"/>
              <a:gd name="connsiteY1753" fmla="*/ 378237 h 1118849"/>
              <a:gd name="connsiteX1754" fmla="*/ 855501 w 884251"/>
              <a:gd name="connsiteY1754" fmla="*/ 377880 h 1118849"/>
              <a:gd name="connsiteX1755" fmla="*/ 854863 w 884251"/>
              <a:gd name="connsiteY1755" fmla="*/ 377609 h 1118849"/>
              <a:gd name="connsiteX1756" fmla="*/ 854119 w 884251"/>
              <a:gd name="connsiteY1756" fmla="*/ 377293 h 1118849"/>
              <a:gd name="connsiteX1757" fmla="*/ 853894 w 884251"/>
              <a:gd name="connsiteY1757" fmla="*/ 377197 h 1118849"/>
              <a:gd name="connsiteX1758" fmla="*/ 853789 w 884251"/>
              <a:gd name="connsiteY1758" fmla="*/ 376703 h 1118849"/>
              <a:gd name="connsiteX1759" fmla="*/ 853755 w 884251"/>
              <a:gd name="connsiteY1759" fmla="*/ 376540 h 1118849"/>
              <a:gd name="connsiteX1760" fmla="*/ 853710 w 884251"/>
              <a:gd name="connsiteY1760" fmla="*/ 376329 h 1118849"/>
              <a:gd name="connsiteX1761" fmla="*/ 854150 w 884251"/>
              <a:gd name="connsiteY1761" fmla="*/ 375475 h 1118849"/>
              <a:gd name="connsiteX1762" fmla="*/ 854263 w 884251"/>
              <a:gd name="connsiteY1762" fmla="*/ 375256 h 1118849"/>
              <a:gd name="connsiteX1763" fmla="*/ 854700 w 884251"/>
              <a:gd name="connsiteY1763" fmla="*/ 374407 h 1118849"/>
              <a:gd name="connsiteX1764" fmla="*/ 854575 w 884251"/>
              <a:gd name="connsiteY1764" fmla="*/ 374146 h 1118849"/>
              <a:gd name="connsiteX1765" fmla="*/ 854384 w 884251"/>
              <a:gd name="connsiteY1765" fmla="*/ 373745 h 1118849"/>
              <a:gd name="connsiteX1766" fmla="*/ 854142 w 884251"/>
              <a:gd name="connsiteY1766" fmla="*/ 373237 h 1118849"/>
              <a:gd name="connsiteX1767" fmla="*/ 854142 w 884251"/>
              <a:gd name="connsiteY1767" fmla="*/ 372981 h 1118849"/>
              <a:gd name="connsiteX1768" fmla="*/ 853141 w 884251"/>
              <a:gd name="connsiteY1768" fmla="*/ 372236 h 1118849"/>
              <a:gd name="connsiteX1769" fmla="*/ 852695 w 884251"/>
              <a:gd name="connsiteY1769" fmla="*/ 371903 h 1118849"/>
              <a:gd name="connsiteX1770" fmla="*/ 852478 w 884251"/>
              <a:gd name="connsiteY1770" fmla="*/ 371740 h 1118849"/>
              <a:gd name="connsiteX1771" fmla="*/ 850870 w 884251"/>
              <a:gd name="connsiteY1771" fmla="*/ 371058 h 1118849"/>
              <a:gd name="connsiteX1772" fmla="*/ 849989 w 884251"/>
              <a:gd name="connsiteY1772" fmla="*/ 371163 h 1118849"/>
              <a:gd name="connsiteX1773" fmla="*/ 848275 w 884251"/>
              <a:gd name="connsiteY1773" fmla="*/ 371367 h 1118849"/>
              <a:gd name="connsiteX1774" fmla="*/ 846732 w 884251"/>
              <a:gd name="connsiteY1774" fmla="*/ 368391 h 1118849"/>
              <a:gd name="connsiteX1775" fmla="*/ 845496 w 884251"/>
              <a:gd name="connsiteY1775" fmla="*/ 368887 h 1118849"/>
              <a:gd name="connsiteX1776" fmla="*/ 844753 w 884251"/>
              <a:gd name="connsiteY1776" fmla="*/ 368638 h 1118849"/>
              <a:gd name="connsiteX1777" fmla="*/ 843705 w 884251"/>
              <a:gd name="connsiteY1777" fmla="*/ 365228 h 1118849"/>
              <a:gd name="connsiteX1778" fmla="*/ 842626 w 884251"/>
              <a:gd name="connsiteY1778" fmla="*/ 364210 h 1118849"/>
              <a:gd name="connsiteX1779" fmla="*/ 842183 w 884251"/>
              <a:gd name="connsiteY1779" fmla="*/ 363792 h 1118849"/>
              <a:gd name="connsiteX1780" fmla="*/ 841668 w 884251"/>
              <a:gd name="connsiteY1780" fmla="*/ 363306 h 1118849"/>
              <a:gd name="connsiteX1781" fmla="*/ 835057 w 884251"/>
              <a:gd name="connsiteY1781" fmla="*/ 358528 h 1118849"/>
              <a:gd name="connsiteX1782" fmla="*/ 834578 w 884251"/>
              <a:gd name="connsiteY1782" fmla="*/ 356350 h 1118849"/>
              <a:gd name="connsiteX1783" fmla="*/ 833144 w 884251"/>
              <a:gd name="connsiteY1783" fmla="*/ 354811 h 1118849"/>
              <a:gd name="connsiteX1784" fmla="*/ 834751 w 884251"/>
              <a:gd name="connsiteY1784" fmla="*/ 352639 h 1118849"/>
              <a:gd name="connsiteX1785" fmla="*/ 834673 w 884251"/>
              <a:gd name="connsiteY1785" fmla="*/ 352038 h 1118849"/>
              <a:gd name="connsiteX1786" fmla="*/ 834637 w 884251"/>
              <a:gd name="connsiteY1786" fmla="*/ 351754 h 1118849"/>
              <a:gd name="connsiteX1787" fmla="*/ 834566 w 884251"/>
              <a:gd name="connsiteY1787" fmla="*/ 351213 h 1118849"/>
              <a:gd name="connsiteX1788" fmla="*/ 833057 w 884251"/>
              <a:gd name="connsiteY1788" fmla="*/ 351285 h 1118849"/>
              <a:gd name="connsiteX1789" fmla="*/ 831949 w 884251"/>
              <a:gd name="connsiteY1789" fmla="*/ 351286 h 1118849"/>
              <a:gd name="connsiteX1790" fmla="*/ 831814 w 884251"/>
              <a:gd name="connsiteY1790" fmla="*/ 350971 h 1118849"/>
              <a:gd name="connsiteX1791" fmla="*/ 831600 w 884251"/>
              <a:gd name="connsiteY1791" fmla="*/ 350469 h 1118849"/>
              <a:gd name="connsiteX1792" fmla="*/ 832714 w 884251"/>
              <a:gd name="connsiteY1792" fmla="*/ 347245 h 1118849"/>
              <a:gd name="connsiteX1793" fmla="*/ 831908 w 884251"/>
              <a:gd name="connsiteY1793" fmla="*/ 345456 h 1118849"/>
              <a:gd name="connsiteX1794" fmla="*/ 831726 w 884251"/>
              <a:gd name="connsiteY1794" fmla="*/ 345757 h 1118849"/>
              <a:gd name="connsiteX1795" fmla="*/ 830490 w 884251"/>
              <a:gd name="connsiteY1795" fmla="*/ 345694 h 1118849"/>
              <a:gd name="connsiteX1796" fmla="*/ 829735 w 884251"/>
              <a:gd name="connsiteY1796" fmla="*/ 346216 h 1118849"/>
              <a:gd name="connsiteX1797" fmla="*/ 829501 w 884251"/>
              <a:gd name="connsiteY1797" fmla="*/ 346376 h 1118849"/>
              <a:gd name="connsiteX1798" fmla="*/ 828760 w 884251"/>
              <a:gd name="connsiteY1798" fmla="*/ 346252 h 1118849"/>
              <a:gd name="connsiteX1799" fmla="*/ 827772 w 884251"/>
              <a:gd name="connsiteY1799" fmla="*/ 343276 h 1118849"/>
              <a:gd name="connsiteX1800" fmla="*/ 827529 w 884251"/>
              <a:gd name="connsiteY1800" fmla="*/ 342893 h 1118849"/>
              <a:gd name="connsiteX1801" fmla="*/ 827297 w 884251"/>
              <a:gd name="connsiteY1801" fmla="*/ 342526 h 1118849"/>
              <a:gd name="connsiteX1802" fmla="*/ 826865 w 884251"/>
              <a:gd name="connsiteY1802" fmla="*/ 341844 h 1118849"/>
              <a:gd name="connsiteX1803" fmla="*/ 826476 w 884251"/>
              <a:gd name="connsiteY1803" fmla="*/ 341230 h 1118849"/>
              <a:gd name="connsiteX1804" fmla="*/ 825949 w 884251"/>
              <a:gd name="connsiteY1804" fmla="*/ 341032 h 1118849"/>
              <a:gd name="connsiteX1805" fmla="*/ 825774 w 884251"/>
              <a:gd name="connsiteY1805" fmla="*/ 340966 h 1118849"/>
              <a:gd name="connsiteX1806" fmla="*/ 824497 w 884251"/>
              <a:gd name="connsiteY1806" fmla="*/ 340485 h 1118849"/>
              <a:gd name="connsiteX1807" fmla="*/ 823985 w 884251"/>
              <a:gd name="connsiteY1807" fmla="*/ 340451 h 1118849"/>
              <a:gd name="connsiteX1808" fmla="*/ 823688 w 884251"/>
              <a:gd name="connsiteY1808" fmla="*/ 340431 h 1118849"/>
              <a:gd name="connsiteX1809" fmla="*/ 823287 w 884251"/>
              <a:gd name="connsiteY1809" fmla="*/ 340404 h 1118849"/>
              <a:gd name="connsiteX1810" fmla="*/ 822643 w 884251"/>
              <a:gd name="connsiteY1810" fmla="*/ 340361 h 1118849"/>
              <a:gd name="connsiteX1811" fmla="*/ 822216 w 884251"/>
              <a:gd name="connsiteY1811" fmla="*/ 340113 h 1118849"/>
              <a:gd name="connsiteX1812" fmla="*/ 822079 w 884251"/>
              <a:gd name="connsiteY1812" fmla="*/ 340033 h 1118849"/>
              <a:gd name="connsiteX1813" fmla="*/ 821469 w 884251"/>
              <a:gd name="connsiteY1813" fmla="*/ 339679 h 1118849"/>
              <a:gd name="connsiteX1814" fmla="*/ 821842 w 884251"/>
              <a:gd name="connsiteY1814" fmla="*/ 337695 h 1118849"/>
              <a:gd name="connsiteX1815" fmla="*/ 821530 w 884251"/>
              <a:gd name="connsiteY1815" fmla="*/ 336950 h 1118849"/>
              <a:gd name="connsiteX1816" fmla="*/ 821405 w 884251"/>
              <a:gd name="connsiteY1816" fmla="*/ 336653 h 1118849"/>
              <a:gd name="connsiteX1817" fmla="*/ 821348 w 884251"/>
              <a:gd name="connsiteY1817" fmla="*/ 336517 h 1118849"/>
              <a:gd name="connsiteX1818" fmla="*/ 820458 w 884251"/>
              <a:gd name="connsiteY1818" fmla="*/ 336319 h 1118849"/>
              <a:gd name="connsiteX1819" fmla="*/ 819679 w 884251"/>
              <a:gd name="connsiteY1819" fmla="*/ 336145 h 1118849"/>
              <a:gd name="connsiteX1820" fmla="*/ 819371 w 884251"/>
              <a:gd name="connsiteY1820" fmla="*/ 335463 h 1118849"/>
              <a:gd name="connsiteX1821" fmla="*/ 819528 w 884251"/>
              <a:gd name="connsiteY1821" fmla="*/ 335162 h 1118849"/>
              <a:gd name="connsiteX1822" fmla="*/ 820051 w 884251"/>
              <a:gd name="connsiteY1822" fmla="*/ 334161 h 1118849"/>
              <a:gd name="connsiteX1823" fmla="*/ 819819 w 884251"/>
              <a:gd name="connsiteY1823" fmla="*/ 333603 h 1118849"/>
              <a:gd name="connsiteX1824" fmla="*/ 819742 w 884251"/>
              <a:gd name="connsiteY1824" fmla="*/ 333417 h 1118849"/>
              <a:gd name="connsiteX1825" fmla="*/ 819608 w 884251"/>
              <a:gd name="connsiteY1825" fmla="*/ 333317 h 1118849"/>
              <a:gd name="connsiteX1826" fmla="*/ 819404 w 884251"/>
              <a:gd name="connsiteY1826" fmla="*/ 333166 h 1118849"/>
              <a:gd name="connsiteX1827" fmla="*/ 818568 w 884251"/>
              <a:gd name="connsiteY1827" fmla="*/ 332549 h 1118849"/>
              <a:gd name="connsiteX1828" fmla="*/ 817608 w 884251"/>
              <a:gd name="connsiteY1828" fmla="*/ 329976 h 1118849"/>
              <a:gd name="connsiteX1829" fmla="*/ 817432 w 884251"/>
              <a:gd name="connsiteY1829" fmla="*/ 329538 h 1118849"/>
              <a:gd name="connsiteX1830" fmla="*/ 816160 w 884251"/>
              <a:gd name="connsiteY1830" fmla="*/ 327774 h 1118849"/>
              <a:gd name="connsiteX1831" fmla="*/ 816276 w 884251"/>
              <a:gd name="connsiteY1831" fmla="*/ 327400 h 1118849"/>
              <a:gd name="connsiteX1832" fmla="*/ 816389 w 884251"/>
              <a:gd name="connsiteY1832" fmla="*/ 327030 h 1118849"/>
              <a:gd name="connsiteX1833" fmla="*/ 817460 w 884251"/>
              <a:gd name="connsiteY1833" fmla="*/ 325418 h 1118849"/>
              <a:gd name="connsiteX1834" fmla="*/ 816286 w 884251"/>
              <a:gd name="connsiteY1834" fmla="*/ 324612 h 1118849"/>
              <a:gd name="connsiteX1835" fmla="*/ 816317 w 884251"/>
              <a:gd name="connsiteY1835" fmla="*/ 323426 h 1118849"/>
              <a:gd name="connsiteX1836" fmla="*/ 816328 w 884251"/>
              <a:gd name="connsiteY1836" fmla="*/ 322975 h 1118849"/>
              <a:gd name="connsiteX1837" fmla="*/ 816348 w 884251"/>
              <a:gd name="connsiteY1837" fmla="*/ 322256 h 1118849"/>
              <a:gd name="connsiteX1838" fmla="*/ 815856 w 884251"/>
              <a:gd name="connsiteY1838" fmla="*/ 320520 h 1118849"/>
              <a:gd name="connsiteX1839" fmla="*/ 816225 w 884251"/>
              <a:gd name="connsiteY1839" fmla="*/ 319218 h 1118849"/>
              <a:gd name="connsiteX1840" fmla="*/ 817893 w 884251"/>
              <a:gd name="connsiteY1840" fmla="*/ 317779 h 1118849"/>
              <a:gd name="connsiteX1841" fmla="*/ 818452 w 884251"/>
              <a:gd name="connsiteY1841" fmla="*/ 317296 h 1118849"/>
              <a:gd name="connsiteX1842" fmla="*/ 819010 w 884251"/>
              <a:gd name="connsiteY1842" fmla="*/ 315003 h 1118849"/>
              <a:gd name="connsiteX1843" fmla="*/ 820061 w 884251"/>
              <a:gd name="connsiteY1843" fmla="*/ 313639 h 1118849"/>
              <a:gd name="connsiteX1844" fmla="*/ 817836 w 884251"/>
              <a:gd name="connsiteY1844" fmla="*/ 312336 h 1118849"/>
              <a:gd name="connsiteX1845" fmla="*/ 817466 w 884251"/>
              <a:gd name="connsiteY1845" fmla="*/ 311468 h 1118849"/>
              <a:gd name="connsiteX1846" fmla="*/ 817599 w 884251"/>
              <a:gd name="connsiteY1846" fmla="*/ 311225 h 1118849"/>
              <a:gd name="connsiteX1847" fmla="*/ 817710 w 884251"/>
              <a:gd name="connsiteY1847" fmla="*/ 311022 h 1118849"/>
              <a:gd name="connsiteX1848" fmla="*/ 817837 w 884251"/>
              <a:gd name="connsiteY1848" fmla="*/ 310787 h 1118849"/>
              <a:gd name="connsiteX1849" fmla="*/ 818871 w 884251"/>
              <a:gd name="connsiteY1849" fmla="*/ 310025 h 1118849"/>
              <a:gd name="connsiteX1850" fmla="*/ 819100 w 884251"/>
              <a:gd name="connsiteY1850" fmla="*/ 309856 h 1118849"/>
              <a:gd name="connsiteX1851" fmla="*/ 819940 w 884251"/>
              <a:gd name="connsiteY1851" fmla="*/ 309237 h 1118849"/>
              <a:gd name="connsiteX1852" fmla="*/ 820712 w 884251"/>
              <a:gd name="connsiteY1852" fmla="*/ 307722 h 1118849"/>
              <a:gd name="connsiteX1853" fmla="*/ 821920 w 884251"/>
              <a:gd name="connsiteY1853" fmla="*/ 306013 h 1118849"/>
              <a:gd name="connsiteX1854" fmla="*/ 823932 w 884251"/>
              <a:gd name="connsiteY1854" fmla="*/ 305702 h 1118849"/>
              <a:gd name="connsiteX1855" fmla="*/ 824108 w 884251"/>
              <a:gd name="connsiteY1855" fmla="*/ 305370 h 1118849"/>
              <a:gd name="connsiteX1856" fmla="*/ 824263 w 884251"/>
              <a:gd name="connsiteY1856" fmla="*/ 305074 h 1118849"/>
              <a:gd name="connsiteX1857" fmla="*/ 824455 w 884251"/>
              <a:gd name="connsiteY1857" fmla="*/ 304712 h 1118849"/>
              <a:gd name="connsiteX1858" fmla="*/ 824023 w 884251"/>
              <a:gd name="connsiteY1858" fmla="*/ 303472 h 1118849"/>
              <a:gd name="connsiteX1859" fmla="*/ 824270 w 884251"/>
              <a:gd name="connsiteY1859" fmla="*/ 302790 h 1118849"/>
              <a:gd name="connsiteX1860" fmla="*/ 824388 w 884251"/>
              <a:gd name="connsiteY1860" fmla="*/ 302465 h 1118849"/>
              <a:gd name="connsiteX1861" fmla="*/ 824519 w 884251"/>
              <a:gd name="connsiteY1861" fmla="*/ 302107 h 1118849"/>
              <a:gd name="connsiteX1862" fmla="*/ 826188 w 884251"/>
              <a:gd name="connsiteY1862" fmla="*/ 300000 h 1118849"/>
              <a:gd name="connsiteX1863" fmla="*/ 826118 w 884251"/>
              <a:gd name="connsiteY1863" fmla="*/ 299412 h 1118849"/>
              <a:gd name="connsiteX1864" fmla="*/ 826075 w 884251"/>
              <a:gd name="connsiteY1864" fmla="*/ 299057 h 1118849"/>
              <a:gd name="connsiteX1865" fmla="*/ 825943 w 884251"/>
              <a:gd name="connsiteY1865" fmla="*/ 297954 h 1118849"/>
              <a:gd name="connsiteX1866" fmla="*/ 826154 w 884251"/>
              <a:gd name="connsiteY1866" fmla="*/ 297563 h 1118849"/>
              <a:gd name="connsiteX1867" fmla="*/ 827674 w 884251"/>
              <a:gd name="connsiteY1867" fmla="*/ 294730 h 1118849"/>
              <a:gd name="connsiteX1868" fmla="*/ 828904 w 884251"/>
              <a:gd name="connsiteY1868" fmla="*/ 293246 h 1118849"/>
              <a:gd name="connsiteX1869" fmla="*/ 829479 w 884251"/>
              <a:gd name="connsiteY1869" fmla="*/ 292551 h 1118849"/>
              <a:gd name="connsiteX1870" fmla="*/ 829779 w 884251"/>
              <a:gd name="connsiteY1870" fmla="*/ 292189 h 1118849"/>
              <a:gd name="connsiteX1871" fmla="*/ 830497 w 884251"/>
              <a:gd name="connsiteY1871" fmla="*/ 292036 h 1118849"/>
              <a:gd name="connsiteX1872" fmla="*/ 830673 w 884251"/>
              <a:gd name="connsiteY1872" fmla="*/ 291998 h 1118849"/>
              <a:gd name="connsiteX1873" fmla="*/ 833551 w 884251"/>
              <a:gd name="connsiteY1873" fmla="*/ 291384 h 1118849"/>
              <a:gd name="connsiteX1874" fmla="*/ 833927 w 884251"/>
              <a:gd name="connsiteY1874" fmla="*/ 290919 h 1118849"/>
              <a:gd name="connsiteX1875" fmla="*/ 834032 w 884251"/>
              <a:gd name="connsiteY1875" fmla="*/ 290790 h 1118849"/>
              <a:gd name="connsiteX1876" fmla="*/ 834354 w 884251"/>
              <a:gd name="connsiteY1876" fmla="*/ 290392 h 1118849"/>
              <a:gd name="connsiteX1877" fmla="*/ 834458 w 884251"/>
              <a:gd name="connsiteY1877" fmla="*/ 289893 h 1118849"/>
              <a:gd name="connsiteX1878" fmla="*/ 834593 w 884251"/>
              <a:gd name="connsiteY1878" fmla="*/ 289255 h 1118849"/>
              <a:gd name="connsiteX1879" fmla="*/ 835160 w 884251"/>
              <a:gd name="connsiteY1879" fmla="*/ 286548 h 1118849"/>
              <a:gd name="connsiteX1880" fmla="*/ 835964 w 884251"/>
              <a:gd name="connsiteY1880" fmla="*/ 285618 h 1118849"/>
              <a:gd name="connsiteX1881" fmla="*/ 838376 w 884251"/>
              <a:gd name="connsiteY1881" fmla="*/ 284875 h 1118849"/>
              <a:gd name="connsiteX1882" fmla="*/ 839625 w 884251"/>
              <a:gd name="connsiteY1882" fmla="*/ 283851 h 1118849"/>
              <a:gd name="connsiteX1883" fmla="*/ 840451 w 884251"/>
              <a:gd name="connsiteY1883" fmla="*/ 283207 h 1118849"/>
              <a:gd name="connsiteX1884" fmla="*/ 841839 w 884251"/>
              <a:gd name="connsiteY1884" fmla="*/ 283450 h 1118849"/>
              <a:gd name="connsiteX1885" fmla="*/ 842526 w 884251"/>
              <a:gd name="connsiteY1885" fmla="*/ 283344 h 1118849"/>
              <a:gd name="connsiteX1886" fmla="*/ 843447 w 884251"/>
              <a:gd name="connsiteY1886" fmla="*/ 283202 h 1118849"/>
              <a:gd name="connsiteX1887" fmla="*/ 844251 w 884251"/>
              <a:gd name="connsiteY1887" fmla="*/ 281281 h 1118849"/>
              <a:gd name="connsiteX1888" fmla="*/ 845767 w 884251"/>
              <a:gd name="connsiteY1888" fmla="*/ 280002 h 1118849"/>
              <a:gd name="connsiteX1889" fmla="*/ 846274 w 884251"/>
              <a:gd name="connsiteY1889" fmla="*/ 279575 h 1118849"/>
              <a:gd name="connsiteX1890" fmla="*/ 847778 w 884251"/>
              <a:gd name="connsiteY1890" fmla="*/ 278306 h 1118849"/>
              <a:gd name="connsiteX1891" fmla="*/ 848089 w 884251"/>
              <a:gd name="connsiteY1891" fmla="*/ 275888 h 1118849"/>
              <a:gd name="connsiteX1892" fmla="*/ 848831 w 884251"/>
              <a:gd name="connsiteY1892" fmla="*/ 275268 h 1118849"/>
              <a:gd name="connsiteX1893" fmla="*/ 849227 w 884251"/>
              <a:gd name="connsiteY1893" fmla="*/ 274503 h 1118849"/>
              <a:gd name="connsiteX1894" fmla="*/ 849448 w 884251"/>
              <a:gd name="connsiteY1894" fmla="*/ 274075 h 1118849"/>
              <a:gd name="connsiteX1895" fmla="*/ 849760 w 884251"/>
              <a:gd name="connsiteY1895" fmla="*/ 273471 h 1118849"/>
              <a:gd name="connsiteX1896" fmla="*/ 848444 w 884251"/>
              <a:gd name="connsiteY1896" fmla="*/ 272910 h 1118849"/>
              <a:gd name="connsiteX1897" fmla="*/ 846735 w 884251"/>
              <a:gd name="connsiteY1897" fmla="*/ 272624 h 1118849"/>
              <a:gd name="connsiteX1898" fmla="*/ 843813 w 884251"/>
              <a:gd name="connsiteY1898" fmla="*/ 271954 h 1118849"/>
              <a:gd name="connsiteX1899" fmla="*/ 841627 w 884251"/>
              <a:gd name="connsiteY1899" fmla="*/ 271347 h 1118849"/>
              <a:gd name="connsiteX1900" fmla="*/ 840343 w 884251"/>
              <a:gd name="connsiteY1900" fmla="*/ 270718 h 1118849"/>
              <a:gd name="connsiteX1901" fmla="*/ 839707 w 884251"/>
              <a:gd name="connsiteY1901" fmla="*/ 270237 h 1118849"/>
              <a:gd name="connsiteX1902" fmla="*/ 837663 w 884251"/>
              <a:gd name="connsiteY1902" fmla="*/ 268216 h 1118849"/>
              <a:gd name="connsiteX1903" fmla="*/ 836259 w 884251"/>
              <a:gd name="connsiteY1903" fmla="*/ 266594 h 1118849"/>
              <a:gd name="connsiteX1904" fmla="*/ 834653 w 884251"/>
              <a:gd name="connsiteY1904" fmla="*/ 265807 h 1118849"/>
              <a:gd name="connsiteX1905" fmla="*/ 832709 w 884251"/>
              <a:gd name="connsiteY1905" fmla="*/ 265278 h 1118849"/>
              <a:gd name="connsiteX1906" fmla="*/ 829280 w 884251"/>
              <a:gd name="connsiteY1906" fmla="*/ 264952 h 1118849"/>
              <a:gd name="connsiteX1907" fmla="*/ 825917 w 884251"/>
              <a:gd name="connsiteY1907" fmla="*/ 265040 h 1118849"/>
              <a:gd name="connsiteX1908" fmla="*/ 821788 w 884251"/>
              <a:gd name="connsiteY1908" fmla="*/ 265729 h 1118849"/>
              <a:gd name="connsiteX1909" fmla="*/ 819639 w 884251"/>
              <a:gd name="connsiteY1909" fmla="*/ 266116 h 1118849"/>
              <a:gd name="connsiteX1910" fmla="*/ 817484 w 884251"/>
              <a:gd name="connsiteY1910" fmla="*/ 266671 h 1118849"/>
              <a:gd name="connsiteX1911" fmla="*/ 815836 w 884251"/>
              <a:gd name="connsiteY1911" fmla="*/ 266880 h 1118849"/>
              <a:gd name="connsiteX1912" fmla="*/ 814513 w 884251"/>
              <a:gd name="connsiteY1912" fmla="*/ 267163 h 1118849"/>
              <a:gd name="connsiteX1913" fmla="*/ 812793 w 884251"/>
              <a:gd name="connsiteY1913" fmla="*/ 267125 h 1118849"/>
              <a:gd name="connsiteX1914" fmla="*/ 811344 w 884251"/>
              <a:gd name="connsiteY1914" fmla="*/ 266501 h 1118849"/>
              <a:gd name="connsiteX1915" fmla="*/ 810093 w 884251"/>
              <a:gd name="connsiteY1915" fmla="*/ 265122 h 1118849"/>
              <a:gd name="connsiteX1916" fmla="*/ 809088 w 884251"/>
              <a:gd name="connsiteY1916" fmla="*/ 263739 h 1118849"/>
              <a:gd name="connsiteX1917" fmla="*/ 807914 w 884251"/>
              <a:gd name="connsiteY1917" fmla="*/ 262442 h 1118849"/>
              <a:gd name="connsiteX1918" fmla="*/ 807137 w 884251"/>
              <a:gd name="connsiteY1918" fmla="*/ 261468 h 1118849"/>
              <a:gd name="connsiteX1919" fmla="*/ 806434 w 884251"/>
              <a:gd name="connsiteY1919" fmla="*/ 260657 h 1118849"/>
              <a:gd name="connsiteX1920" fmla="*/ 806210 w 884251"/>
              <a:gd name="connsiteY1920" fmla="*/ 260165 h 1118849"/>
              <a:gd name="connsiteX1921" fmla="*/ 806841 w 884251"/>
              <a:gd name="connsiteY1921" fmla="*/ 258822 h 1118849"/>
              <a:gd name="connsiteX1922" fmla="*/ 807387 w 884251"/>
              <a:gd name="connsiteY1922" fmla="*/ 257563 h 1118849"/>
              <a:gd name="connsiteX1923" fmla="*/ 808334 w 884251"/>
              <a:gd name="connsiteY1923" fmla="*/ 256543 h 1118849"/>
              <a:gd name="connsiteX1924" fmla="*/ 809394 w 884251"/>
              <a:gd name="connsiteY1924" fmla="*/ 254774 h 1118849"/>
              <a:gd name="connsiteX1925" fmla="*/ 810522 w 884251"/>
              <a:gd name="connsiteY1925" fmla="*/ 253335 h 1118849"/>
              <a:gd name="connsiteX1926" fmla="*/ 811068 w 884251"/>
              <a:gd name="connsiteY1926" fmla="*/ 252076 h 1118849"/>
              <a:gd name="connsiteX1927" fmla="*/ 811686 w 884251"/>
              <a:gd name="connsiteY1927" fmla="*/ 249157 h 1118849"/>
              <a:gd name="connsiteX1928" fmla="*/ 811984 w 884251"/>
              <a:gd name="connsiteY1928" fmla="*/ 247988 h 1118849"/>
              <a:gd name="connsiteX1929" fmla="*/ 812280 w 884251"/>
              <a:gd name="connsiteY1929" fmla="*/ 246820 h 1118849"/>
              <a:gd name="connsiteX1930" fmla="*/ 812491 w 884251"/>
              <a:gd name="connsiteY1930" fmla="*/ 245736 h 1118849"/>
              <a:gd name="connsiteX1931" fmla="*/ 812620 w 884251"/>
              <a:gd name="connsiteY1931" fmla="*/ 244655 h 1118849"/>
              <a:gd name="connsiteX1932" fmla="*/ 813256 w 884251"/>
              <a:gd name="connsiteY1932" fmla="*/ 243151 h 1118849"/>
              <a:gd name="connsiteX1933" fmla="*/ 812191 w 884251"/>
              <a:gd name="connsiteY1933" fmla="*/ 241240 h 1118849"/>
              <a:gd name="connsiteX1934" fmla="*/ 811137 w 884251"/>
              <a:gd name="connsiteY1934" fmla="*/ 241045 h 1118849"/>
              <a:gd name="connsiteX1935" fmla="*/ 809214 w 884251"/>
              <a:gd name="connsiteY1935" fmla="*/ 241925 h 1118849"/>
              <a:gd name="connsiteX1936" fmla="*/ 807781 w 884251"/>
              <a:gd name="connsiteY1936" fmla="*/ 242791 h 1118849"/>
              <a:gd name="connsiteX1937" fmla="*/ 805751 w 884251"/>
              <a:gd name="connsiteY1937" fmla="*/ 244253 h 1118849"/>
              <a:gd name="connsiteX1938" fmla="*/ 804142 w 884251"/>
              <a:gd name="connsiteY1938" fmla="*/ 245457 h 1118849"/>
              <a:gd name="connsiteX1939" fmla="*/ 801733 w 884251"/>
              <a:gd name="connsiteY1939" fmla="*/ 246184 h 1118849"/>
              <a:gd name="connsiteX1940" fmla="*/ 800100 w 884251"/>
              <a:gd name="connsiteY1940" fmla="*/ 246060 h 1118849"/>
              <a:gd name="connsiteX1941" fmla="*/ 799115 w 884251"/>
              <a:gd name="connsiteY1941" fmla="*/ 246086 h 1118849"/>
              <a:gd name="connsiteX1942" fmla="*/ 797863 w 884251"/>
              <a:gd name="connsiteY1942" fmla="*/ 246616 h 1118849"/>
              <a:gd name="connsiteX1943" fmla="*/ 794604 w 884251"/>
              <a:gd name="connsiteY1943" fmla="*/ 248029 h 1118849"/>
              <a:gd name="connsiteX1944" fmla="*/ 792527 w 884251"/>
              <a:gd name="connsiteY1944" fmla="*/ 248663 h 1118849"/>
              <a:gd name="connsiteX1945" fmla="*/ 790650 w 884251"/>
              <a:gd name="connsiteY1945" fmla="*/ 248464 h 1118849"/>
              <a:gd name="connsiteX1946" fmla="*/ 789792 w 884251"/>
              <a:gd name="connsiteY1946" fmla="*/ 247491 h 1118849"/>
              <a:gd name="connsiteX1947" fmla="*/ 788606 w 884251"/>
              <a:gd name="connsiteY1947" fmla="*/ 246444 h 1118849"/>
              <a:gd name="connsiteX1948" fmla="*/ 786456 w 884251"/>
              <a:gd name="connsiteY1948" fmla="*/ 243100 h 1118849"/>
              <a:gd name="connsiteX1949" fmla="*/ 785477 w 884251"/>
              <a:gd name="connsiteY1949" fmla="*/ 241135 h 1118849"/>
              <a:gd name="connsiteX1950" fmla="*/ 783761 w 884251"/>
              <a:gd name="connsiteY1950" fmla="*/ 239107 h 1118849"/>
              <a:gd name="connsiteX1951" fmla="*/ 782841 w 884251"/>
              <a:gd name="connsiteY1951" fmla="*/ 237639 h 1118849"/>
              <a:gd name="connsiteX1952" fmla="*/ 782161 w 884251"/>
              <a:gd name="connsiteY1952" fmla="*/ 236329 h 1118849"/>
              <a:gd name="connsiteX1953" fmla="*/ 781469 w 884251"/>
              <a:gd name="connsiteY1953" fmla="*/ 235270 h 1118849"/>
              <a:gd name="connsiteX1954" fmla="*/ 780772 w 884251"/>
              <a:gd name="connsiteY1954" fmla="*/ 234292 h 1118849"/>
              <a:gd name="connsiteX1955" fmla="*/ 778092 w 884251"/>
              <a:gd name="connsiteY1955" fmla="*/ 229967 h 1118849"/>
              <a:gd name="connsiteX1956" fmla="*/ 776819 w 884251"/>
              <a:gd name="connsiteY1956" fmla="*/ 229089 h 1118849"/>
              <a:gd name="connsiteX1957" fmla="*/ 775677 w 884251"/>
              <a:gd name="connsiteY1957" fmla="*/ 228953 h 1118849"/>
              <a:gd name="connsiteX1958" fmla="*/ 774032 w 884251"/>
              <a:gd name="connsiteY1958" fmla="*/ 229079 h 1118849"/>
              <a:gd name="connsiteX1959" fmla="*/ 772801 w 884251"/>
              <a:gd name="connsiteY1959" fmla="*/ 229112 h 1118849"/>
              <a:gd name="connsiteX1960" fmla="*/ 771159 w 884251"/>
              <a:gd name="connsiteY1960" fmla="*/ 229154 h 1118849"/>
              <a:gd name="connsiteX1961" fmla="*/ 769850 w 884251"/>
              <a:gd name="connsiteY1961" fmla="*/ 229105 h 1118849"/>
              <a:gd name="connsiteX1962" fmla="*/ 768738 w 884251"/>
              <a:gd name="connsiteY1962" fmla="*/ 229086 h 1118849"/>
              <a:gd name="connsiteX1963" fmla="*/ 766575 w 884251"/>
              <a:gd name="connsiteY1963" fmla="*/ 229025 h 1118849"/>
              <a:gd name="connsiteX1964" fmla="*/ 764163 w 884251"/>
              <a:gd name="connsiteY1964" fmla="*/ 227928 h 1118849"/>
              <a:gd name="connsiteX1965" fmla="*/ 762348 w 884251"/>
              <a:gd name="connsiteY1965" fmla="*/ 226316 h 1118849"/>
              <a:gd name="connsiteX1966" fmla="*/ 760168 w 884251"/>
              <a:gd name="connsiteY1966" fmla="*/ 225544 h 1118849"/>
              <a:gd name="connsiteX1967" fmla="*/ 758973 w 884251"/>
              <a:gd name="connsiteY1967" fmla="*/ 224746 h 1118849"/>
              <a:gd name="connsiteX1968" fmla="*/ 756551 w 884251"/>
              <a:gd name="connsiteY1968" fmla="*/ 223897 h 1118849"/>
              <a:gd name="connsiteX1969" fmla="*/ 754457 w 884251"/>
              <a:gd name="connsiteY1969" fmla="*/ 223041 h 1118849"/>
              <a:gd name="connsiteX1970" fmla="*/ 750037 w 884251"/>
              <a:gd name="connsiteY1970" fmla="*/ 221000 h 1118849"/>
              <a:gd name="connsiteX1971" fmla="*/ 746806 w 884251"/>
              <a:gd name="connsiteY1971" fmla="*/ 219924 h 1118849"/>
              <a:gd name="connsiteX1972" fmla="*/ 744775 w 884251"/>
              <a:gd name="connsiteY1972" fmla="*/ 219479 h 1118849"/>
              <a:gd name="connsiteX1973" fmla="*/ 743413 w 884251"/>
              <a:gd name="connsiteY1973" fmla="*/ 218768 h 1118849"/>
              <a:gd name="connsiteX1974" fmla="*/ 740969 w 884251"/>
              <a:gd name="connsiteY1974" fmla="*/ 218418 h 1118849"/>
              <a:gd name="connsiteX1975" fmla="*/ 739718 w 884251"/>
              <a:gd name="connsiteY1975" fmla="*/ 217041 h 1118849"/>
              <a:gd name="connsiteX1976" fmla="*/ 739781 w 884251"/>
              <a:gd name="connsiteY1976" fmla="*/ 215547 h 1118849"/>
              <a:gd name="connsiteX1977" fmla="*/ 740249 w 884251"/>
              <a:gd name="connsiteY1977" fmla="*/ 214208 h 1118849"/>
              <a:gd name="connsiteX1978" fmla="*/ 741292 w 884251"/>
              <a:gd name="connsiteY1978" fmla="*/ 212854 h 1118849"/>
              <a:gd name="connsiteX1979" fmla="*/ 741832 w 884251"/>
              <a:gd name="connsiteY1979" fmla="*/ 211762 h 1118849"/>
              <a:gd name="connsiteX1980" fmla="*/ 741968 w 884251"/>
              <a:gd name="connsiteY1980" fmla="*/ 210516 h 1118849"/>
              <a:gd name="connsiteX1981" fmla="*/ 742185 w 884251"/>
              <a:gd name="connsiteY1981" fmla="*/ 209265 h 1118849"/>
              <a:gd name="connsiteX1982" fmla="*/ 742232 w 884251"/>
              <a:gd name="connsiteY1982" fmla="*/ 208186 h 1118849"/>
              <a:gd name="connsiteX1983" fmla="*/ 741786 w 884251"/>
              <a:gd name="connsiteY1983" fmla="*/ 207119 h 1118849"/>
              <a:gd name="connsiteX1984" fmla="*/ 741255 w 884251"/>
              <a:gd name="connsiteY1984" fmla="*/ 206138 h 1118849"/>
              <a:gd name="connsiteX1985" fmla="*/ 741152 w 884251"/>
              <a:gd name="connsiteY1985" fmla="*/ 206001 h 1118849"/>
              <a:gd name="connsiteX1986" fmla="*/ 740403 w 884251"/>
              <a:gd name="connsiteY1986" fmla="*/ 205000 h 1118849"/>
              <a:gd name="connsiteX1987" fmla="*/ 739654 w 884251"/>
              <a:gd name="connsiteY1987" fmla="*/ 203362 h 1118849"/>
              <a:gd name="connsiteX1988" fmla="*/ 739741 w 884251"/>
              <a:gd name="connsiteY1988" fmla="*/ 201370 h 1118849"/>
              <a:gd name="connsiteX1989" fmla="*/ 740030 w 884251"/>
              <a:gd name="connsiteY1989" fmla="*/ 200368 h 1118849"/>
              <a:gd name="connsiteX1990" fmla="*/ 740501 w 884251"/>
              <a:gd name="connsiteY1990" fmla="*/ 198945 h 1118849"/>
              <a:gd name="connsiteX1991" fmla="*/ 740681 w 884251"/>
              <a:gd name="connsiteY1991" fmla="*/ 196702 h 1118849"/>
              <a:gd name="connsiteX1992" fmla="*/ 739865 w 884251"/>
              <a:gd name="connsiteY1992" fmla="*/ 194733 h 1118849"/>
              <a:gd name="connsiteX1993" fmla="*/ 738959 w 884251"/>
              <a:gd name="connsiteY1993" fmla="*/ 192933 h 1118849"/>
              <a:gd name="connsiteX1994" fmla="*/ 737965 w 884251"/>
              <a:gd name="connsiteY1994" fmla="*/ 191301 h 1118849"/>
              <a:gd name="connsiteX1995" fmla="*/ 737134 w 884251"/>
              <a:gd name="connsiteY1995" fmla="*/ 189666 h 1118849"/>
              <a:gd name="connsiteX1996" fmla="*/ 736531 w 884251"/>
              <a:gd name="connsiteY1996" fmla="*/ 188438 h 1118849"/>
              <a:gd name="connsiteX1997" fmla="*/ 736104 w 884251"/>
              <a:gd name="connsiteY1997" fmla="*/ 186957 h 1118849"/>
              <a:gd name="connsiteX1998" fmla="*/ 735682 w 884251"/>
              <a:gd name="connsiteY1998" fmla="*/ 185310 h 1118849"/>
              <a:gd name="connsiteX1999" fmla="*/ 735501 w 884251"/>
              <a:gd name="connsiteY1999" fmla="*/ 183822 h 1118849"/>
              <a:gd name="connsiteX2000" fmla="*/ 735885 w 884251"/>
              <a:gd name="connsiteY2000" fmla="*/ 182646 h 1118849"/>
              <a:gd name="connsiteX2001" fmla="*/ 735389 w 884251"/>
              <a:gd name="connsiteY2001" fmla="*/ 182709 h 1118849"/>
              <a:gd name="connsiteX2002" fmla="*/ 734029 w 884251"/>
              <a:gd name="connsiteY2002" fmla="*/ 184569 h 1118849"/>
              <a:gd name="connsiteX2003" fmla="*/ 730195 w 884251"/>
              <a:gd name="connsiteY2003" fmla="*/ 185066 h 1118849"/>
              <a:gd name="connsiteX2004" fmla="*/ 728030 w 884251"/>
              <a:gd name="connsiteY2004" fmla="*/ 184633 h 1118849"/>
              <a:gd name="connsiteX2005" fmla="*/ 727884 w 884251"/>
              <a:gd name="connsiteY2005" fmla="*/ 184646 h 1118849"/>
              <a:gd name="connsiteX2006" fmla="*/ 727699 w 884251"/>
              <a:gd name="connsiteY2006" fmla="*/ 184664 h 1118849"/>
              <a:gd name="connsiteX2007" fmla="*/ 725431 w 884251"/>
              <a:gd name="connsiteY2007" fmla="*/ 184882 h 1118849"/>
              <a:gd name="connsiteX2008" fmla="*/ 724256 w 884251"/>
              <a:gd name="connsiteY2008" fmla="*/ 184633 h 1118849"/>
              <a:gd name="connsiteX2009" fmla="*/ 723703 w 884251"/>
              <a:gd name="connsiteY2009" fmla="*/ 183716 h 1118849"/>
              <a:gd name="connsiteX2010" fmla="*/ 723845 w 884251"/>
              <a:gd name="connsiteY2010" fmla="*/ 182303 h 1118849"/>
              <a:gd name="connsiteX2011" fmla="*/ 723986 w 884251"/>
              <a:gd name="connsiteY2011" fmla="*/ 180974 h 1118849"/>
              <a:gd name="connsiteX2012" fmla="*/ 724307 w 884251"/>
              <a:gd name="connsiteY2012" fmla="*/ 179224 h 1118849"/>
              <a:gd name="connsiteX2013" fmla="*/ 725069 w 884251"/>
              <a:gd name="connsiteY2013" fmla="*/ 176799 h 1118849"/>
              <a:gd name="connsiteX2014" fmla="*/ 725721 w 884251"/>
              <a:gd name="connsiteY2014" fmla="*/ 174960 h 1118849"/>
              <a:gd name="connsiteX2015" fmla="*/ 726915 w 884251"/>
              <a:gd name="connsiteY2015" fmla="*/ 172026 h 1118849"/>
              <a:gd name="connsiteX2016" fmla="*/ 727068 w 884251"/>
              <a:gd name="connsiteY2016" fmla="*/ 170365 h 1118849"/>
              <a:gd name="connsiteX2017" fmla="*/ 727227 w 884251"/>
              <a:gd name="connsiteY2017" fmla="*/ 168620 h 1118849"/>
              <a:gd name="connsiteX2018" fmla="*/ 728612 w 884251"/>
              <a:gd name="connsiteY2018" fmla="*/ 165020 h 1118849"/>
              <a:gd name="connsiteX2019" fmla="*/ 729380 w 884251"/>
              <a:gd name="connsiteY2019" fmla="*/ 162430 h 1118849"/>
              <a:gd name="connsiteX2020" fmla="*/ 729972 w 884251"/>
              <a:gd name="connsiteY2020" fmla="*/ 160093 h 1118849"/>
              <a:gd name="connsiteX2021" fmla="*/ 730912 w 884251"/>
              <a:gd name="connsiteY2021" fmla="*/ 157333 h 1118849"/>
              <a:gd name="connsiteX2022" fmla="*/ 731815 w 884251"/>
              <a:gd name="connsiteY2022" fmla="*/ 155404 h 1118849"/>
              <a:gd name="connsiteX2023" fmla="*/ 733859 w 884251"/>
              <a:gd name="connsiteY2023" fmla="*/ 147974 h 1118849"/>
              <a:gd name="connsiteX2024" fmla="*/ 734193 w 884251"/>
              <a:gd name="connsiteY2024" fmla="*/ 145976 h 1118849"/>
              <a:gd name="connsiteX2025" fmla="*/ 734382 w 884251"/>
              <a:gd name="connsiteY2025" fmla="*/ 143484 h 1118849"/>
              <a:gd name="connsiteX2026" fmla="*/ 734843 w 884251"/>
              <a:gd name="connsiteY2026" fmla="*/ 140405 h 1118849"/>
              <a:gd name="connsiteX2027" fmla="*/ 734605 w 884251"/>
              <a:gd name="connsiteY2027" fmla="*/ 138339 h 1118849"/>
              <a:gd name="connsiteX2028" fmla="*/ 733556 w 884251"/>
              <a:gd name="connsiteY2028" fmla="*/ 136047 h 1118849"/>
              <a:gd name="connsiteX2029" fmla="*/ 732237 w 884251"/>
              <a:gd name="connsiteY2029" fmla="*/ 134340 h 1118849"/>
              <a:gd name="connsiteX2030" fmla="*/ 730818 w 884251"/>
              <a:gd name="connsiteY2030" fmla="*/ 133051 h 1118849"/>
              <a:gd name="connsiteX2031" fmla="*/ 725564 w 884251"/>
              <a:gd name="connsiteY2031" fmla="*/ 127554 h 1118849"/>
              <a:gd name="connsiteX2032" fmla="*/ 724392 w 884251"/>
              <a:gd name="connsiteY2032" fmla="*/ 126258 h 1118849"/>
              <a:gd name="connsiteX2033" fmla="*/ 723028 w 884251"/>
              <a:gd name="connsiteY2033" fmla="*/ 125548 h 1118849"/>
              <a:gd name="connsiteX2034" fmla="*/ 721437 w 884251"/>
              <a:gd name="connsiteY2034" fmla="*/ 124429 h 1118849"/>
              <a:gd name="connsiteX2035" fmla="*/ 719275 w 884251"/>
              <a:gd name="connsiteY2035" fmla="*/ 123242 h 1118849"/>
              <a:gd name="connsiteX2036" fmla="*/ 717967 w 884251"/>
              <a:gd name="connsiteY2036" fmla="*/ 123195 h 1118849"/>
              <a:gd name="connsiteX2037" fmla="*/ 716571 w 884251"/>
              <a:gd name="connsiteY2037" fmla="*/ 123231 h 1118849"/>
              <a:gd name="connsiteX2038" fmla="*/ 715333 w 884251"/>
              <a:gd name="connsiteY2038" fmla="*/ 123429 h 1118849"/>
              <a:gd name="connsiteX2039" fmla="*/ 713760 w 884251"/>
              <a:gd name="connsiteY2039" fmla="*/ 123802 h 1118849"/>
              <a:gd name="connsiteX2040" fmla="*/ 708739 w 884251"/>
              <a:gd name="connsiteY2040" fmla="*/ 126171 h 1118849"/>
              <a:gd name="connsiteX2041" fmla="*/ 707383 w 884251"/>
              <a:gd name="connsiteY2041" fmla="*/ 127199 h 1118849"/>
              <a:gd name="connsiteX2042" fmla="*/ 705784 w 884251"/>
              <a:gd name="connsiteY2042" fmla="*/ 130059 h 1118849"/>
              <a:gd name="connsiteX2043" fmla="*/ 704155 w 884251"/>
              <a:gd name="connsiteY2043" fmla="*/ 133583 h 1118849"/>
              <a:gd name="connsiteX2044" fmla="*/ 703233 w 884251"/>
              <a:gd name="connsiteY2044" fmla="*/ 135928 h 1118849"/>
              <a:gd name="connsiteX2045" fmla="*/ 702206 w 884251"/>
              <a:gd name="connsiteY2045" fmla="*/ 136950 h 1118849"/>
              <a:gd name="connsiteX2046" fmla="*/ 700751 w 884251"/>
              <a:gd name="connsiteY2046" fmla="*/ 136490 h 1118849"/>
              <a:gd name="connsiteX2047" fmla="*/ 698874 w 884251"/>
              <a:gd name="connsiteY2047" fmla="*/ 134384 h 1118849"/>
              <a:gd name="connsiteX2048" fmla="*/ 698833 w 884251"/>
              <a:gd name="connsiteY2048" fmla="*/ 131567 h 1118849"/>
              <a:gd name="connsiteX2049" fmla="*/ 698292 w 884251"/>
              <a:gd name="connsiteY2049" fmla="*/ 128929 h 1118849"/>
              <a:gd name="connsiteX2050" fmla="*/ 696885 w 884251"/>
              <a:gd name="connsiteY2050" fmla="*/ 127309 h 1118849"/>
              <a:gd name="connsiteX2051" fmla="*/ 695595 w 884251"/>
              <a:gd name="connsiteY2051" fmla="*/ 126845 h 1118849"/>
              <a:gd name="connsiteX2052" fmla="*/ 692804 w 884251"/>
              <a:gd name="connsiteY2052" fmla="*/ 126918 h 1118849"/>
              <a:gd name="connsiteX2053" fmla="*/ 690015 w 884251"/>
              <a:gd name="connsiteY2053" fmla="*/ 126992 h 1118849"/>
              <a:gd name="connsiteX2054" fmla="*/ 687820 w 884251"/>
              <a:gd name="connsiteY2054" fmla="*/ 126256 h 1118849"/>
              <a:gd name="connsiteX2055" fmla="*/ 684408 w 884251"/>
              <a:gd name="connsiteY2055" fmla="*/ 123988 h 1118849"/>
              <a:gd name="connsiteX2056" fmla="*/ 681824 w 884251"/>
              <a:gd name="connsiteY2056" fmla="*/ 123062 h 1118849"/>
              <a:gd name="connsiteX2057" fmla="*/ 679735 w 884251"/>
              <a:gd name="connsiteY2057" fmla="*/ 122122 h 1118849"/>
              <a:gd name="connsiteX2058" fmla="*/ 676046 w 884251"/>
              <a:gd name="connsiteY2058" fmla="*/ 120229 h 1118849"/>
              <a:gd name="connsiteX2059" fmla="*/ 672314 w 884251"/>
              <a:gd name="connsiteY2059" fmla="*/ 119333 h 1118849"/>
              <a:gd name="connsiteX2060" fmla="*/ 670030 w 884251"/>
              <a:gd name="connsiteY2060" fmla="*/ 119061 h 1118849"/>
              <a:gd name="connsiteX2061" fmla="*/ 666941 w 884251"/>
              <a:gd name="connsiteY2061" fmla="*/ 118479 h 1118849"/>
              <a:gd name="connsiteX2062" fmla="*/ 664644 w 884251"/>
              <a:gd name="connsiteY2062" fmla="*/ 118538 h 1118849"/>
              <a:gd name="connsiteX2063" fmla="*/ 661503 w 884251"/>
              <a:gd name="connsiteY2063" fmla="*/ 119119 h 1118849"/>
              <a:gd name="connsiteX2064" fmla="*/ 659330 w 884251"/>
              <a:gd name="connsiteY2064" fmla="*/ 120168 h 1118849"/>
              <a:gd name="connsiteX2065" fmla="*/ 653824 w 884251"/>
              <a:gd name="connsiteY2065" fmla="*/ 122302 h 1118849"/>
              <a:gd name="connsiteX2066" fmla="*/ 651990 w 884251"/>
              <a:gd name="connsiteY2066" fmla="*/ 123013 h 1118849"/>
              <a:gd name="connsiteX2067" fmla="*/ 648821 w 884251"/>
              <a:gd name="connsiteY2067" fmla="*/ 124256 h 1118849"/>
              <a:gd name="connsiteX2068" fmla="*/ 645681 w 884251"/>
              <a:gd name="connsiteY2068" fmla="*/ 124835 h 1118849"/>
              <a:gd name="connsiteX2069" fmla="*/ 637411 w 884251"/>
              <a:gd name="connsiteY2069" fmla="*/ 126544 h 1118849"/>
              <a:gd name="connsiteX2070" fmla="*/ 633935 w 884251"/>
              <a:gd name="connsiteY2070" fmla="*/ 127297 h 1118849"/>
              <a:gd name="connsiteX2071" fmla="*/ 631273 w 884251"/>
              <a:gd name="connsiteY2071" fmla="*/ 128195 h 1118849"/>
              <a:gd name="connsiteX2072" fmla="*/ 628782 w 884251"/>
              <a:gd name="connsiteY2072" fmla="*/ 128923 h 1118849"/>
              <a:gd name="connsiteX2073" fmla="*/ 627167 w 884251"/>
              <a:gd name="connsiteY2073" fmla="*/ 127968 h 1118849"/>
              <a:gd name="connsiteX2074" fmla="*/ 624879 w 884251"/>
              <a:gd name="connsiteY2074" fmla="*/ 126390 h 1118849"/>
              <a:gd name="connsiteX2075" fmla="*/ 623382 w 884251"/>
              <a:gd name="connsiteY2075" fmla="*/ 126769 h 1118849"/>
              <a:gd name="connsiteX2076" fmla="*/ 621030 w 884251"/>
              <a:gd name="connsiteY2076" fmla="*/ 127930 h 1118849"/>
              <a:gd name="connsiteX2077" fmla="*/ 618713 w 884251"/>
              <a:gd name="connsiteY2077" fmla="*/ 128962 h 1118849"/>
              <a:gd name="connsiteX2078" fmla="*/ 618565 w 884251"/>
              <a:gd name="connsiteY2078" fmla="*/ 125172 h 1118849"/>
              <a:gd name="connsiteX2079" fmla="*/ 617978 w 884251"/>
              <a:gd name="connsiteY2079" fmla="*/ 123878 h 1118849"/>
              <a:gd name="connsiteX2080" fmla="*/ 617194 w 884251"/>
              <a:gd name="connsiteY2080" fmla="*/ 122475 h 1118849"/>
              <a:gd name="connsiteX2081" fmla="*/ 617090 w 884251"/>
              <a:gd name="connsiteY2081" fmla="*/ 119969 h 1118849"/>
              <a:gd name="connsiteX2082" fmla="*/ 616599 w 884251"/>
              <a:gd name="connsiteY2082" fmla="*/ 118299 h 1118849"/>
              <a:gd name="connsiteX2083" fmla="*/ 613880 w 884251"/>
              <a:gd name="connsiteY2083" fmla="*/ 115315 h 1118849"/>
              <a:gd name="connsiteX2084" fmla="*/ 613095 w 884251"/>
              <a:gd name="connsiteY2084" fmla="*/ 115686 h 1118849"/>
              <a:gd name="connsiteX2085" fmla="*/ 612310 w 884251"/>
              <a:gd name="connsiteY2085" fmla="*/ 116056 h 1118849"/>
              <a:gd name="connsiteX2086" fmla="*/ 611520 w 884251"/>
              <a:gd name="connsiteY2086" fmla="*/ 116148 h 1118849"/>
              <a:gd name="connsiteX2087" fmla="*/ 610732 w 884251"/>
              <a:gd name="connsiteY2087" fmla="*/ 116239 h 1118849"/>
              <a:gd name="connsiteX2088" fmla="*/ 609943 w 884251"/>
              <a:gd name="connsiteY2088" fmla="*/ 116331 h 1118849"/>
              <a:gd name="connsiteX2089" fmla="*/ 609154 w 884251"/>
              <a:gd name="connsiteY2089" fmla="*/ 116424 h 1118849"/>
              <a:gd name="connsiteX2090" fmla="*/ 608988 w 884251"/>
              <a:gd name="connsiteY2090" fmla="*/ 117166 h 1118849"/>
              <a:gd name="connsiteX2091" fmla="*/ 608819 w 884251"/>
              <a:gd name="connsiteY2091" fmla="*/ 117910 h 1118849"/>
              <a:gd name="connsiteX2092" fmla="*/ 608652 w 884251"/>
              <a:gd name="connsiteY2092" fmla="*/ 118653 h 1118849"/>
              <a:gd name="connsiteX2093" fmla="*/ 608252 w 884251"/>
              <a:gd name="connsiteY2093" fmla="*/ 118590 h 1118849"/>
              <a:gd name="connsiteX2094" fmla="*/ 607850 w 884251"/>
              <a:gd name="connsiteY2094" fmla="*/ 118528 h 1118849"/>
              <a:gd name="connsiteX2095" fmla="*/ 607356 w 884251"/>
              <a:gd name="connsiteY2095" fmla="*/ 117990 h 1118849"/>
              <a:gd name="connsiteX2096" fmla="*/ 606862 w 884251"/>
              <a:gd name="connsiteY2096" fmla="*/ 117452 h 1118849"/>
              <a:gd name="connsiteX2097" fmla="*/ 606368 w 884251"/>
              <a:gd name="connsiteY2097" fmla="*/ 116914 h 1118849"/>
              <a:gd name="connsiteX2098" fmla="*/ 605624 w 884251"/>
              <a:gd name="connsiteY2098" fmla="*/ 116975 h 1118849"/>
              <a:gd name="connsiteX2099" fmla="*/ 605467 w 884251"/>
              <a:gd name="connsiteY2099" fmla="*/ 117671 h 1118849"/>
              <a:gd name="connsiteX2100" fmla="*/ 605310 w 884251"/>
              <a:gd name="connsiteY2100" fmla="*/ 118366 h 1118849"/>
              <a:gd name="connsiteX2101" fmla="*/ 605153 w 884251"/>
              <a:gd name="connsiteY2101" fmla="*/ 119061 h 1118849"/>
              <a:gd name="connsiteX2102" fmla="*/ 604996 w 884251"/>
              <a:gd name="connsiteY2102" fmla="*/ 119758 h 1118849"/>
              <a:gd name="connsiteX2103" fmla="*/ 604839 w 884251"/>
              <a:gd name="connsiteY2103" fmla="*/ 120453 h 1118849"/>
              <a:gd name="connsiteX2104" fmla="*/ 604707 w 884251"/>
              <a:gd name="connsiteY2104" fmla="*/ 121050 h 1118849"/>
              <a:gd name="connsiteX2105" fmla="*/ 604573 w 884251"/>
              <a:gd name="connsiteY2105" fmla="*/ 121645 h 1118849"/>
              <a:gd name="connsiteX2106" fmla="*/ 604439 w 884251"/>
              <a:gd name="connsiteY2106" fmla="*/ 122240 h 1118849"/>
              <a:gd name="connsiteX2107" fmla="*/ 603973 w 884251"/>
              <a:gd name="connsiteY2107" fmla="*/ 122999 h 1118849"/>
              <a:gd name="connsiteX2108" fmla="*/ 603508 w 884251"/>
              <a:gd name="connsiteY2108" fmla="*/ 123757 h 1118849"/>
              <a:gd name="connsiteX2109" fmla="*/ 603042 w 884251"/>
              <a:gd name="connsiteY2109" fmla="*/ 124516 h 1118849"/>
              <a:gd name="connsiteX2110" fmla="*/ 602576 w 884251"/>
              <a:gd name="connsiteY2110" fmla="*/ 125275 h 1118849"/>
              <a:gd name="connsiteX2111" fmla="*/ 602356 w 884251"/>
              <a:gd name="connsiteY2111" fmla="*/ 124627 h 1118849"/>
              <a:gd name="connsiteX2112" fmla="*/ 602135 w 884251"/>
              <a:gd name="connsiteY2112" fmla="*/ 123981 h 1118849"/>
              <a:gd name="connsiteX2113" fmla="*/ 600040 w 884251"/>
              <a:gd name="connsiteY2113" fmla="*/ 121960 h 1118849"/>
              <a:gd name="connsiteX2114" fmla="*/ 598474 w 884251"/>
              <a:gd name="connsiteY2114" fmla="*/ 119346 h 1118849"/>
              <a:gd name="connsiteX2115" fmla="*/ 597789 w 884251"/>
              <a:gd name="connsiteY2115" fmla="*/ 117949 h 1118849"/>
              <a:gd name="connsiteX2116" fmla="*/ 596806 w 884251"/>
              <a:gd name="connsiteY2116" fmla="*/ 114704 h 1118849"/>
              <a:gd name="connsiteX2117" fmla="*/ 596822 w 884251"/>
              <a:gd name="connsiteY2117" fmla="*/ 114153 h 1118849"/>
              <a:gd name="connsiteX2118" fmla="*/ 596896 w 884251"/>
              <a:gd name="connsiteY2118" fmla="*/ 111733 h 1118849"/>
              <a:gd name="connsiteX2119" fmla="*/ 596888 w 884251"/>
              <a:gd name="connsiteY2119" fmla="*/ 108273 h 1118849"/>
              <a:gd name="connsiteX2120" fmla="*/ 596682 w 884251"/>
              <a:gd name="connsiteY2120" fmla="*/ 103356 h 1118849"/>
              <a:gd name="connsiteX2121" fmla="*/ 597159 w 884251"/>
              <a:gd name="connsiteY2121" fmla="*/ 99549 h 1118849"/>
              <a:gd name="connsiteX2122" fmla="*/ 597928 w 884251"/>
              <a:gd name="connsiteY2122" fmla="*/ 94899 h 1118849"/>
              <a:gd name="connsiteX2123" fmla="*/ 598987 w 884251"/>
              <a:gd name="connsiteY2123" fmla="*/ 89598 h 1118849"/>
              <a:gd name="connsiteX2124" fmla="*/ 599759 w 884251"/>
              <a:gd name="connsiteY2124" fmla="*/ 86100 h 1118849"/>
              <a:gd name="connsiteX2125" fmla="*/ 600142 w 884251"/>
              <a:gd name="connsiteY2125" fmla="*/ 83247 h 1118849"/>
              <a:gd name="connsiteX2126" fmla="*/ 601008 w 884251"/>
              <a:gd name="connsiteY2126" fmla="*/ 79086 h 1118849"/>
              <a:gd name="connsiteX2127" fmla="*/ 601193 w 884251"/>
              <a:gd name="connsiteY2127" fmla="*/ 74584 h 1118849"/>
              <a:gd name="connsiteX2128" fmla="*/ 601479 w 884251"/>
              <a:gd name="connsiteY2128" fmla="*/ 72011 h 1118849"/>
              <a:gd name="connsiteX2129" fmla="*/ 602449 w 884251"/>
              <a:gd name="connsiteY2129" fmla="*/ 69586 h 1118849"/>
              <a:gd name="connsiteX2130" fmla="*/ 603907 w 884251"/>
              <a:gd name="connsiteY2130" fmla="*/ 68542 h 1118849"/>
              <a:gd name="connsiteX2131" fmla="*/ 607122 w 884251"/>
              <a:gd name="connsiteY2131" fmla="*/ 67823 h 1118849"/>
              <a:gd name="connsiteX2132" fmla="*/ 609653 w 884251"/>
              <a:gd name="connsiteY2132" fmla="*/ 66858 h 1118849"/>
              <a:gd name="connsiteX2133" fmla="*/ 612381 w 884251"/>
              <a:gd name="connsiteY2133" fmla="*/ 66198 h 1118849"/>
              <a:gd name="connsiteX2134" fmla="*/ 615594 w 884251"/>
              <a:gd name="connsiteY2134" fmla="*/ 64613 h 1118849"/>
              <a:gd name="connsiteX2135" fmla="*/ 618300 w 884251"/>
              <a:gd name="connsiteY2135" fmla="*/ 63895 h 1118849"/>
              <a:gd name="connsiteX2136" fmla="*/ 619291 w 884251"/>
              <a:gd name="connsiteY2136" fmla="*/ 62296 h 1118849"/>
              <a:gd name="connsiteX2137" fmla="*/ 622306 w 884251"/>
              <a:gd name="connsiteY2137" fmla="*/ 59255 h 1118849"/>
              <a:gd name="connsiteX2138" fmla="*/ 624054 w 884251"/>
              <a:gd name="connsiteY2138" fmla="*/ 56985 h 1118849"/>
              <a:gd name="connsiteX2139" fmla="*/ 625120 w 884251"/>
              <a:gd name="connsiteY2139" fmla="*/ 54760 h 1118849"/>
              <a:gd name="connsiteX2140" fmla="*/ 628040 w 884251"/>
              <a:gd name="connsiteY2140" fmla="*/ 53056 h 1118849"/>
              <a:gd name="connsiteX2141" fmla="*/ 630570 w 884251"/>
              <a:gd name="connsiteY2141" fmla="*/ 51133 h 1118849"/>
              <a:gd name="connsiteX2142" fmla="*/ 630565 w 884251"/>
              <a:gd name="connsiteY2142" fmla="*/ 49622 h 1118849"/>
              <a:gd name="connsiteX2143" fmla="*/ 630934 w 884251"/>
              <a:gd name="connsiteY2143" fmla="*/ 49044 h 1118849"/>
              <a:gd name="connsiteX2144" fmla="*/ 631122 w 884251"/>
              <a:gd name="connsiteY2144" fmla="*/ 48751 h 1118849"/>
              <a:gd name="connsiteX2145" fmla="*/ 630725 w 884251"/>
              <a:gd name="connsiteY2145" fmla="*/ 47165 h 1118849"/>
              <a:gd name="connsiteX2146" fmla="*/ 630627 w 884251"/>
              <a:gd name="connsiteY2146" fmla="*/ 46767 h 1118849"/>
              <a:gd name="connsiteX2147" fmla="*/ 631305 w 884251"/>
              <a:gd name="connsiteY2147" fmla="*/ 43793 h 1118849"/>
              <a:gd name="connsiteX2148" fmla="*/ 631091 w 884251"/>
              <a:gd name="connsiteY2148" fmla="*/ 43319 h 1118849"/>
              <a:gd name="connsiteX2149" fmla="*/ 630687 w 884251"/>
              <a:gd name="connsiteY2149" fmla="*/ 42430 h 1118849"/>
              <a:gd name="connsiteX2150" fmla="*/ 630833 w 884251"/>
              <a:gd name="connsiteY2150" fmla="*/ 42107 h 1118849"/>
              <a:gd name="connsiteX2151" fmla="*/ 631305 w 884251"/>
              <a:gd name="connsiteY2151" fmla="*/ 41066 h 1118849"/>
              <a:gd name="connsiteX2152" fmla="*/ 630748 w 884251"/>
              <a:gd name="connsiteY2152" fmla="*/ 40013 h 1118849"/>
              <a:gd name="connsiteX2153" fmla="*/ 631490 w 884251"/>
              <a:gd name="connsiteY2153" fmla="*/ 38958 h 1118849"/>
              <a:gd name="connsiteX2154" fmla="*/ 631637 w 884251"/>
              <a:gd name="connsiteY2154" fmla="*/ 38069 h 1118849"/>
              <a:gd name="connsiteX2155" fmla="*/ 631737 w 884251"/>
              <a:gd name="connsiteY2155" fmla="*/ 37472 h 1118849"/>
              <a:gd name="connsiteX2156" fmla="*/ 631551 w 884251"/>
              <a:gd name="connsiteY2156" fmla="*/ 36965 h 1118849"/>
              <a:gd name="connsiteX2157" fmla="*/ 631055 w 884251"/>
              <a:gd name="connsiteY2157" fmla="*/ 35613 h 1118849"/>
              <a:gd name="connsiteX2158" fmla="*/ 631510 w 884251"/>
              <a:gd name="connsiteY2158" fmla="*/ 35125 h 1118849"/>
              <a:gd name="connsiteX2159" fmla="*/ 631922 w 884251"/>
              <a:gd name="connsiteY2159" fmla="*/ 34682 h 1118849"/>
              <a:gd name="connsiteX2160" fmla="*/ 632169 w 884251"/>
              <a:gd name="connsiteY2160" fmla="*/ 33381 h 1118849"/>
              <a:gd name="connsiteX2161" fmla="*/ 632478 w 884251"/>
              <a:gd name="connsiteY2161" fmla="*/ 33253 h 1118849"/>
              <a:gd name="connsiteX2162" fmla="*/ 633220 w 884251"/>
              <a:gd name="connsiteY2162" fmla="*/ 32946 h 1118849"/>
              <a:gd name="connsiteX2163" fmla="*/ 633840 w 884251"/>
              <a:gd name="connsiteY2163" fmla="*/ 29764 h 1118849"/>
              <a:gd name="connsiteX2164" fmla="*/ 634149 w 884251"/>
              <a:gd name="connsiteY2164" fmla="*/ 28173 h 1118849"/>
              <a:gd name="connsiteX2165" fmla="*/ 636996 w 884251"/>
              <a:gd name="connsiteY2165" fmla="*/ 27427 h 1118849"/>
              <a:gd name="connsiteX2166" fmla="*/ 637243 w 884251"/>
              <a:gd name="connsiteY2166" fmla="*/ 26994 h 1118849"/>
              <a:gd name="connsiteX2167" fmla="*/ 635881 w 884251"/>
              <a:gd name="connsiteY2167" fmla="*/ 24082 h 1118849"/>
              <a:gd name="connsiteX2168" fmla="*/ 636499 w 884251"/>
              <a:gd name="connsiteY2168" fmla="*/ 22409 h 1118849"/>
              <a:gd name="connsiteX2169" fmla="*/ 638292 w 884251"/>
              <a:gd name="connsiteY2169" fmla="*/ 20795 h 1118849"/>
              <a:gd name="connsiteX2170" fmla="*/ 638399 w 884251"/>
              <a:gd name="connsiteY2170" fmla="*/ 20265 h 1118849"/>
              <a:gd name="connsiteX2171" fmla="*/ 638479 w 884251"/>
              <a:gd name="connsiteY2171" fmla="*/ 19866 h 1118849"/>
              <a:gd name="connsiteX2172" fmla="*/ 635939 w 884251"/>
              <a:gd name="connsiteY2172" fmla="*/ 17016 h 1118849"/>
              <a:gd name="connsiteX2173" fmla="*/ 635258 w 884251"/>
              <a:gd name="connsiteY2173" fmla="*/ 13857 h 1118849"/>
              <a:gd name="connsiteX2174" fmla="*/ 632916 w 884251"/>
              <a:gd name="connsiteY2174" fmla="*/ 13661 h 1118849"/>
              <a:gd name="connsiteX2175" fmla="*/ 631552 w 884251"/>
              <a:gd name="connsiteY2175" fmla="*/ 14135 h 1118849"/>
              <a:gd name="connsiteX2176" fmla="*/ 629412 w 884251"/>
              <a:gd name="connsiteY2176" fmla="*/ 15224 h 1118849"/>
              <a:gd name="connsiteX2177" fmla="*/ 627074 w 884251"/>
              <a:gd name="connsiteY2177" fmla="*/ 15913 h 1118849"/>
              <a:gd name="connsiteX2178" fmla="*/ 623468 w 884251"/>
              <a:gd name="connsiteY2178" fmla="*/ 16317 h 1118849"/>
              <a:gd name="connsiteX2179" fmla="*/ 621519 w 884251"/>
              <a:gd name="connsiteY2179" fmla="*/ 16362 h 1118849"/>
              <a:gd name="connsiteX2180" fmla="*/ 618401 w 884251"/>
              <a:gd name="connsiteY2180" fmla="*/ 16129 h 1118849"/>
              <a:gd name="connsiteX2181" fmla="*/ 616061 w 884251"/>
              <a:gd name="connsiteY2181" fmla="*/ 15762 h 1118849"/>
              <a:gd name="connsiteX2182" fmla="*/ 614111 w 884251"/>
              <a:gd name="connsiteY2182" fmla="*/ 15040 h 1118849"/>
              <a:gd name="connsiteX2183" fmla="*/ 612062 w 884251"/>
              <a:gd name="connsiteY2183" fmla="*/ 14600 h 1118849"/>
              <a:gd name="connsiteX2184" fmla="*/ 610306 w 884251"/>
              <a:gd name="connsiteY2184" fmla="*/ 13988 h 1118849"/>
              <a:gd name="connsiteX2185" fmla="*/ 608258 w 884251"/>
              <a:gd name="connsiteY2185" fmla="*/ 13738 h 1118849"/>
              <a:gd name="connsiteX2186" fmla="*/ 606116 w 884251"/>
              <a:gd name="connsiteY2186" fmla="*/ 13962 h 1118849"/>
              <a:gd name="connsiteX2187" fmla="*/ 603973 w 884251"/>
              <a:gd name="connsiteY2187" fmla="*/ 14282 h 1118849"/>
              <a:gd name="connsiteX2188" fmla="*/ 602607 w 884251"/>
              <a:gd name="connsiteY2188" fmla="*/ 14179 h 1118849"/>
              <a:gd name="connsiteX2189" fmla="*/ 601437 w 884251"/>
              <a:gd name="connsiteY2189" fmla="*/ 13612 h 1118849"/>
              <a:gd name="connsiteX2190" fmla="*/ 600263 w 884251"/>
              <a:gd name="connsiteY2190" fmla="*/ 11988 h 1118849"/>
              <a:gd name="connsiteX2191" fmla="*/ 599577 w 884251"/>
              <a:gd name="connsiteY2191" fmla="*/ 10785 h 1118849"/>
              <a:gd name="connsiteX2192" fmla="*/ 598114 w 884251"/>
              <a:gd name="connsiteY2192" fmla="*/ 9619 h 1118849"/>
              <a:gd name="connsiteX2193" fmla="*/ 595872 w 884251"/>
              <a:gd name="connsiteY2193" fmla="*/ 9740 h 1118849"/>
              <a:gd name="connsiteX2194" fmla="*/ 592949 w 884251"/>
              <a:gd name="connsiteY2194" fmla="*/ 10193 h 1118849"/>
              <a:gd name="connsiteX2195" fmla="*/ 591196 w 884251"/>
              <a:gd name="connsiteY2195" fmla="*/ 10254 h 1118849"/>
              <a:gd name="connsiteX2196" fmla="*/ 588171 w 884251"/>
              <a:gd name="connsiteY2196" fmla="*/ 8972 h 1118849"/>
              <a:gd name="connsiteX2197" fmla="*/ 587715 w 884251"/>
              <a:gd name="connsiteY2197" fmla="*/ 6153 h 1118849"/>
              <a:gd name="connsiteX2198" fmla="*/ 586724 w 884251"/>
              <a:gd name="connsiteY2198" fmla="*/ 5034 h 1118849"/>
              <a:gd name="connsiteX2199" fmla="*/ 586353 w 884251"/>
              <a:gd name="connsiteY2199" fmla="*/ 5158 h 1118849"/>
              <a:gd name="connsiteX2200" fmla="*/ 585609 w 884251"/>
              <a:gd name="connsiteY2200" fmla="*/ 5407 h 1118849"/>
              <a:gd name="connsiteX2201" fmla="*/ 584778 w 884251"/>
              <a:gd name="connsiteY2201" fmla="*/ 6059 h 1118849"/>
              <a:gd name="connsiteX2202" fmla="*/ 584186 w 884251"/>
              <a:gd name="connsiteY2202" fmla="*/ 6524 h 1118849"/>
              <a:gd name="connsiteX2203" fmla="*/ 582762 w 884251"/>
              <a:gd name="connsiteY2203" fmla="*/ 6588 h 1118849"/>
              <a:gd name="connsiteX2204" fmla="*/ 581692 w 884251"/>
              <a:gd name="connsiteY2204" fmla="*/ 6090 h 1118849"/>
              <a:gd name="connsiteX2205" fmla="*/ 581029 w 884251"/>
              <a:gd name="connsiteY2205" fmla="*/ 5783 h 1118849"/>
              <a:gd name="connsiteX2206" fmla="*/ 580048 w 884251"/>
              <a:gd name="connsiteY2206" fmla="*/ 6079 h 1118849"/>
              <a:gd name="connsiteX2207" fmla="*/ 577933 w 884251"/>
              <a:gd name="connsiteY2207" fmla="*/ 6715 h 1118849"/>
              <a:gd name="connsiteX2208" fmla="*/ 577557 w 884251"/>
              <a:gd name="connsiteY2208" fmla="*/ 7143 h 1118849"/>
              <a:gd name="connsiteX2209" fmla="*/ 577006 w 884251"/>
              <a:gd name="connsiteY2209" fmla="*/ 7770 h 1118849"/>
              <a:gd name="connsiteX2210" fmla="*/ 575088 w 884251"/>
              <a:gd name="connsiteY2210" fmla="*/ 8205 h 1118849"/>
              <a:gd name="connsiteX2211" fmla="*/ 574452 w 884251"/>
              <a:gd name="connsiteY2211" fmla="*/ 8757 h 1118849"/>
              <a:gd name="connsiteX2212" fmla="*/ 574159 w 884251"/>
              <a:gd name="connsiteY2212" fmla="*/ 9012 h 1118849"/>
              <a:gd name="connsiteX2213" fmla="*/ 573584 w 884251"/>
              <a:gd name="connsiteY2213" fmla="*/ 9127 h 1118849"/>
              <a:gd name="connsiteX2214" fmla="*/ 573231 w 884251"/>
              <a:gd name="connsiteY2214" fmla="*/ 9199 h 1118849"/>
              <a:gd name="connsiteX2215" fmla="*/ 570678 w 884251"/>
              <a:gd name="connsiteY2215" fmla="*/ 8368 h 111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</a:cxnLst>
            <a:rect l="l" t="t" r="r" b="b"/>
            <a:pathLst>
              <a:path w="884251" h="1118849">
                <a:moveTo>
                  <a:pt x="570678" y="8368"/>
                </a:moveTo>
                <a:lnTo>
                  <a:pt x="570384" y="8272"/>
                </a:lnTo>
                <a:lnTo>
                  <a:pt x="569903" y="6295"/>
                </a:lnTo>
                <a:lnTo>
                  <a:pt x="568943" y="6306"/>
                </a:lnTo>
                <a:lnTo>
                  <a:pt x="568401" y="6352"/>
                </a:lnTo>
                <a:lnTo>
                  <a:pt x="567348" y="5239"/>
                </a:lnTo>
                <a:lnTo>
                  <a:pt x="567410" y="4246"/>
                </a:lnTo>
                <a:lnTo>
                  <a:pt x="565799" y="2513"/>
                </a:lnTo>
                <a:lnTo>
                  <a:pt x="564251" y="1895"/>
                </a:lnTo>
                <a:lnTo>
                  <a:pt x="563150" y="1756"/>
                </a:lnTo>
                <a:lnTo>
                  <a:pt x="561836" y="1587"/>
                </a:lnTo>
                <a:lnTo>
                  <a:pt x="560845" y="287"/>
                </a:lnTo>
                <a:lnTo>
                  <a:pt x="559422" y="1218"/>
                </a:lnTo>
                <a:lnTo>
                  <a:pt x="559187" y="855"/>
                </a:lnTo>
                <a:lnTo>
                  <a:pt x="558740" y="166"/>
                </a:lnTo>
                <a:lnTo>
                  <a:pt x="557625" y="353"/>
                </a:lnTo>
                <a:lnTo>
                  <a:pt x="557998" y="1219"/>
                </a:lnTo>
                <a:lnTo>
                  <a:pt x="557630" y="7294"/>
                </a:lnTo>
                <a:lnTo>
                  <a:pt x="555526" y="8286"/>
                </a:lnTo>
                <a:lnTo>
                  <a:pt x="552947" y="11719"/>
                </a:lnTo>
                <a:lnTo>
                  <a:pt x="552496" y="12319"/>
                </a:lnTo>
                <a:lnTo>
                  <a:pt x="550453" y="13251"/>
                </a:lnTo>
                <a:lnTo>
                  <a:pt x="546176" y="13323"/>
                </a:lnTo>
                <a:lnTo>
                  <a:pt x="543645" y="13998"/>
                </a:lnTo>
                <a:lnTo>
                  <a:pt x="540919" y="15522"/>
                </a:lnTo>
                <a:lnTo>
                  <a:pt x="540648" y="14598"/>
                </a:lnTo>
                <a:lnTo>
                  <a:pt x="540028" y="14350"/>
                </a:lnTo>
                <a:lnTo>
                  <a:pt x="539408" y="14101"/>
                </a:lnTo>
                <a:lnTo>
                  <a:pt x="538790" y="13852"/>
                </a:lnTo>
                <a:lnTo>
                  <a:pt x="538170" y="13604"/>
                </a:lnTo>
                <a:lnTo>
                  <a:pt x="538004" y="14204"/>
                </a:lnTo>
                <a:lnTo>
                  <a:pt x="537838" y="14802"/>
                </a:lnTo>
                <a:lnTo>
                  <a:pt x="537672" y="15401"/>
                </a:lnTo>
                <a:lnTo>
                  <a:pt x="537838" y="16133"/>
                </a:lnTo>
                <a:lnTo>
                  <a:pt x="538012" y="16895"/>
                </a:lnTo>
                <a:lnTo>
                  <a:pt x="538187" y="17657"/>
                </a:lnTo>
                <a:lnTo>
                  <a:pt x="538360" y="18419"/>
                </a:lnTo>
                <a:lnTo>
                  <a:pt x="538533" y="19180"/>
                </a:lnTo>
                <a:lnTo>
                  <a:pt x="538965" y="19821"/>
                </a:lnTo>
                <a:lnTo>
                  <a:pt x="539398" y="20462"/>
                </a:lnTo>
                <a:lnTo>
                  <a:pt x="539830" y="21103"/>
                </a:lnTo>
                <a:lnTo>
                  <a:pt x="540232" y="21258"/>
                </a:lnTo>
                <a:lnTo>
                  <a:pt x="540633" y="21413"/>
                </a:lnTo>
                <a:lnTo>
                  <a:pt x="540674" y="22095"/>
                </a:lnTo>
                <a:lnTo>
                  <a:pt x="540715" y="22777"/>
                </a:lnTo>
                <a:lnTo>
                  <a:pt x="540754" y="23457"/>
                </a:lnTo>
                <a:lnTo>
                  <a:pt x="541156" y="23892"/>
                </a:lnTo>
                <a:lnTo>
                  <a:pt x="541558" y="24325"/>
                </a:lnTo>
                <a:lnTo>
                  <a:pt x="542021" y="24420"/>
                </a:lnTo>
                <a:lnTo>
                  <a:pt x="542484" y="24513"/>
                </a:lnTo>
                <a:lnTo>
                  <a:pt x="542575" y="25287"/>
                </a:lnTo>
                <a:lnTo>
                  <a:pt x="542667" y="26062"/>
                </a:lnTo>
                <a:lnTo>
                  <a:pt x="543223" y="26744"/>
                </a:lnTo>
                <a:lnTo>
                  <a:pt x="543684" y="27309"/>
                </a:lnTo>
                <a:lnTo>
                  <a:pt x="543779" y="27426"/>
                </a:lnTo>
                <a:lnTo>
                  <a:pt x="542479" y="27450"/>
                </a:lnTo>
                <a:lnTo>
                  <a:pt x="539634" y="29126"/>
                </a:lnTo>
                <a:lnTo>
                  <a:pt x="538355" y="29160"/>
                </a:lnTo>
                <a:lnTo>
                  <a:pt x="537158" y="29192"/>
                </a:lnTo>
                <a:lnTo>
                  <a:pt x="536386" y="29020"/>
                </a:lnTo>
                <a:lnTo>
                  <a:pt x="534125" y="28513"/>
                </a:lnTo>
                <a:lnTo>
                  <a:pt x="533417" y="28013"/>
                </a:lnTo>
                <a:lnTo>
                  <a:pt x="533069" y="27766"/>
                </a:lnTo>
                <a:lnTo>
                  <a:pt x="532639" y="27462"/>
                </a:lnTo>
                <a:lnTo>
                  <a:pt x="529915" y="26472"/>
                </a:lnTo>
                <a:lnTo>
                  <a:pt x="526940" y="23750"/>
                </a:lnTo>
                <a:lnTo>
                  <a:pt x="525516" y="24000"/>
                </a:lnTo>
                <a:lnTo>
                  <a:pt x="525209" y="23428"/>
                </a:lnTo>
                <a:lnTo>
                  <a:pt x="525083" y="23194"/>
                </a:lnTo>
                <a:lnTo>
                  <a:pt x="523101" y="21585"/>
                </a:lnTo>
                <a:lnTo>
                  <a:pt x="522875" y="21220"/>
                </a:lnTo>
                <a:lnTo>
                  <a:pt x="522655" y="20865"/>
                </a:lnTo>
                <a:lnTo>
                  <a:pt x="521489" y="18985"/>
                </a:lnTo>
                <a:lnTo>
                  <a:pt x="520562" y="19234"/>
                </a:lnTo>
                <a:lnTo>
                  <a:pt x="520315" y="19655"/>
                </a:lnTo>
                <a:lnTo>
                  <a:pt x="519942" y="20288"/>
                </a:lnTo>
                <a:lnTo>
                  <a:pt x="517533" y="20350"/>
                </a:lnTo>
                <a:lnTo>
                  <a:pt x="516346" y="20929"/>
                </a:lnTo>
                <a:lnTo>
                  <a:pt x="516175" y="21018"/>
                </a:lnTo>
                <a:lnTo>
                  <a:pt x="514930" y="21657"/>
                </a:lnTo>
                <a:lnTo>
                  <a:pt x="514301" y="22574"/>
                </a:lnTo>
                <a:lnTo>
                  <a:pt x="514042" y="22949"/>
                </a:lnTo>
                <a:lnTo>
                  <a:pt x="513694" y="23456"/>
                </a:lnTo>
                <a:lnTo>
                  <a:pt x="512828" y="23644"/>
                </a:lnTo>
                <a:lnTo>
                  <a:pt x="512326" y="23343"/>
                </a:lnTo>
                <a:lnTo>
                  <a:pt x="511899" y="23086"/>
                </a:lnTo>
                <a:lnTo>
                  <a:pt x="510692" y="23150"/>
                </a:lnTo>
                <a:lnTo>
                  <a:pt x="509493" y="23212"/>
                </a:lnTo>
                <a:lnTo>
                  <a:pt x="508870" y="22515"/>
                </a:lnTo>
                <a:lnTo>
                  <a:pt x="507070" y="23339"/>
                </a:lnTo>
                <a:lnTo>
                  <a:pt x="506640" y="24703"/>
                </a:lnTo>
                <a:lnTo>
                  <a:pt x="507073" y="26252"/>
                </a:lnTo>
                <a:lnTo>
                  <a:pt x="508127" y="26543"/>
                </a:lnTo>
                <a:lnTo>
                  <a:pt x="509302" y="26870"/>
                </a:lnTo>
                <a:lnTo>
                  <a:pt x="509657" y="27565"/>
                </a:lnTo>
                <a:lnTo>
                  <a:pt x="510854" y="29904"/>
                </a:lnTo>
                <a:lnTo>
                  <a:pt x="512165" y="33601"/>
                </a:lnTo>
                <a:lnTo>
                  <a:pt x="513271" y="36718"/>
                </a:lnTo>
                <a:lnTo>
                  <a:pt x="512903" y="39198"/>
                </a:lnTo>
                <a:lnTo>
                  <a:pt x="513957" y="42122"/>
                </a:lnTo>
                <a:lnTo>
                  <a:pt x="514020" y="42297"/>
                </a:lnTo>
                <a:lnTo>
                  <a:pt x="513294" y="43358"/>
                </a:lnTo>
                <a:lnTo>
                  <a:pt x="512535" y="44465"/>
                </a:lnTo>
                <a:lnTo>
                  <a:pt x="511446" y="45108"/>
                </a:lnTo>
                <a:lnTo>
                  <a:pt x="510743" y="45522"/>
                </a:lnTo>
                <a:lnTo>
                  <a:pt x="510560" y="46622"/>
                </a:lnTo>
                <a:lnTo>
                  <a:pt x="510496" y="47010"/>
                </a:lnTo>
                <a:lnTo>
                  <a:pt x="510699" y="47462"/>
                </a:lnTo>
                <a:lnTo>
                  <a:pt x="512048" y="50478"/>
                </a:lnTo>
                <a:lnTo>
                  <a:pt x="515468" y="53346"/>
                </a:lnTo>
                <a:lnTo>
                  <a:pt x="515888" y="53697"/>
                </a:lnTo>
                <a:lnTo>
                  <a:pt x="516546" y="53885"/>
                </a:lnTo>
                <a:lnTo>
                  <a:pt x="516753" y="53944"/>
                </a:lnTo>
                <a:lnTo>
                  <a:pt x="517041" y="54320"/>
                </a:lnTo>
                <a:lnTo>
                  <a:pt x="517558" y="54997"/>
                </a:lnTo>
                <a:lnTo>
                  <a:pt x="517496" y="55926"/>
                </a:lnTo>
                <a:lnTo>
                  <a:pt x="516139" y="58220"/>
                </a:lnTo>
                <a:lnTo>
                  <a:pt x="518848" y="60153"/>
                </a:lnTo>
                <a:lnTo>
                  <a:pt x="519569" y="60663"/>
                </a:lnTo>
                <a:lnTo>
                  <a:pt x="518987" y="61564"/>
                </a:lnTo>
                <a:lnTo>
                  <a:pt x="518246" y="63362"/>
                </a:lnTo>
                <a:lnTo>
                  <a:pt x="517293" y="64237"/>
                </a:lnTo>
                <a:lnTo>
                  <a:pt x="517128" y="64388"/>
                </a:lnTo>
                <a:lnTo>
                  <a:pt x="516824" y="64666"/>
                </a:lnTo>
                <a:lnTo>
                  <a:pt x="515651" y="65110"/>
                </a:lnTo>
                <a:lnTo>
                  <a:pt x="512556" y="66283"/>
                </a:lnTo>
                <a:lnTo>
                  <a:pt x="511259" y="69507"/>
                </a:lnTo>
                <a:lnTo>
                  <a:pt x="510272" y="73412"/>
                </a:lnTo>
                <a:lnTo>
                  <a:pt x="508911" y="75150"/>
                </a:lnTo>
                <a:lnTo>
                  <a:pt x="508606" y="78930"/>
                </a:lnTo>
                <a:lnTo>
                  <a:pt x="507795" y="80559"/>
                </a:lnTo>
                <a:lnTo>
                  <a:pt x="507680" y="80791"/>
                </a:lnTo>
                <a:lnTo>
                  <a:pt x="508733" y="83146"/>
                </a:lnTo>
                <a:lnTo>
                  <a:pt x="508566" y="85069"/>
                </a:lnTo>
                <a:lnTo>
                  <a:pt x="508550" y="85253"/>
                </a:lnTo>
                <a:lnTo>
                  <a:pt x="508696" y="85844"/>
                </a:lnTo>
                <a:lnTo>
                  <a:pt x="509356" y="88537"/>
                </a:lnTo>
                <a:lnTo>
                  <a:pt x="508236" y="95661"/>
                </a:lnTo>
                <a:lnTo>
                  <a:pt x="507842" y="98164"/>
                </a:lnTo>
                <a:lnTo>
                  <a:pt x="505734" y="103683"/>
                </a:lnTo>
                <a:lnTo>
                  <a:pt x="504691" y="111072"/>
                </a:lnTo>
                <a:lnTo>
                  <a:pt x="505801" y="122735"/>
                </a:lnTo>
                <a:lnTo>
                  <a:pt x="505877" y="123489"/>
                </a:lnTo>
                <a:lnTo>
                  <a:pt x="505952" y="124243"/>
                </a:lnTo>
                <a:lnTo>
                  <a:pt x="506025" y="124995"/>
                </a:lnTo>
                <a:lnTo>
                  <a:pt x="506101" y="125749"/>
                </a:lnTo>
                <a:lnTo>
                  <a:pt x="506176" y="126501"/>
                </a:lnTo>
                <a:lnTo>
                  <a:pt x="506251" y="127255"/>
                </a:lnTo>
                <a:lnTo>
                  <a:pt x="506325" y="128009"/>
                </a:lnTo>
                <a:lnTo>
                  <a:pt x="505066" y="132303"/>
                </a:lnTo>
                <a:lnTo>
                  <a:pt x="502322" y="133450"/>
                </a:lnTo>
                <a:lnTo>
                  <a:pt x="497475" y="134134"/>
                </a:lnTo>
                <a:lnTo>
                  <a:pt x="486872" y="134685"/>
                </a:lnTo>
                <a:lnTo>
                  <a:pt x="480208" y="135980"/>
                </a:lnTo>
                <a:lnTo>
                  <a:pt x="473848" y="136549"/>
                </a:lnTo>
                <a:lnTo>
                  <a:pt x="468699" y="137360"/>
                </a:lnTo>
                <a:lnTo>
                  <a:pt x="462490" y="138537"/>
                </a:lnTo>
                <a:lnTo>
                  <a:pt x="455829" y="140280"/>
                </a:lnTo>
                <a:lnTo>
                  <a:pt x="450985" y="142607"/>
                </a:lnTo>
                <a:lnTo>
                  <a:pt x="446298" y="145693"/>
                </a:lnTo>
                <a:lnTo>
                  <a:pt x="443874" y="145959"/>
                </a:lnTo>
                <a:lnTo>
                  <a:pt x="440843" y="145734"/>
                </a:lnTo>
                <a:lnTo>
                  <a:pt x="436904" y="145438"/>
                </a:lnTo>
                <a:lnTo>
                  <a:pt x="432636" y="146353"/>
                </a:lnTo>
                <a:lnTo>
                  <a:pt x="433257" y="147964"/>
                </a:lnTo>
                <a:lnTo>
                  <a:pt x="433010" y="149265"/>
                </a:lnTo>
                <a:lnTo>
                  <a:pt x="431835" y="148463"/>
                </a:lnTo>
                <a:lnTo>
                  <a:pt x="431217" y="149764"/>
                </a:lnTo>
                <a:lnTo>
                  <a:pt x="431529" y="151623"/>
                </a:lnTo>
                <a:lnTo>
                  <a:pt x="431037" y="153113"/>
                </a:lnTo>
                <a:lnTo>
                  <a:pt x="430048" y="154602"/>
                </a:lnTo>
                <a:lnTo>
                  <a:pt x="430236" y="155902"/>
                </a:lnTo>
                <a:lnTo>
                  <a:pt x="431720" y="156396"/>
                </a:lnTo>
                <a:lnTo>
                  <a:pt x="431536" y="157018"/>
                </a:lnTo>
                <a:lnTo>
                  <a:pt x="429830" y="158329"/>
                </a:lnTo>
                <a:lnTo>
                  <a:pt x="429434" y="158631"/>
                </a:lnTo>
                <a:lnTo>
                  <a:pt x="429127" y="159624"/>
                </a:lnTo>
                <a:lnTo>
                  <a:pt x="430429" y="162163"/>
                </a:lnTo>
                <a:lnTo>
                  <a:pt x="430368" y="163094"/>
                </a:lnTo>
                <a:lnTo>
                  <a:pt x="429614" y="164286"/>
                </a:lnTo>
                <a:lnTo>
                  <a:pt x="429505" y="164459"/>
                </a:lnTo>
                <a:lnTo>
                  <a:pt x="429340" y="164469"/>
                </a:lnTo>
                <a:lnTo>
                  <a:pt x="428514" y="164523"/>
                </a:lnTo>
                <a:lnTo>
                  <a:pt x="421766" y="160195"/>
                </a:lnTo>
                <a:lnTo>
                  <a:pt x="419539" y="159949"/>
                </a:lnTo>
                <a:lnTo>
                  <a:pt x="418301" y="159022"/>
                </a:lnTo>
                <a:lnTo>
                  <a:pt x="417125" y="158962"/>
                </a:lnTo>
                <a:lnTo>
                  <a:pt x="416975" y="159011"/>
                </a:lnTo>
                <a:lnTo>
                  <a:pt x="414651" y="159773"/>
                </a:lnTo>
                <a:lnTo>
                  <a:pt x="412786" y="159998"/>
                </a:lnTo>
                <a:lnTo>
                  <a:pt x="412055" y="160087"/>
                </a:lnTo>
                <a:lnTo>
                  <a:pt x="410632" y="160760"/>
                </a:lnTo>
                <a:lnTo>
                  <a:pt x="407851" y="162078"/>
                </a:lnTo>
                <a:lnTo>
                  <a:pt x="405504" y="161949"/>
                </a:lnTo>
                <a:lnTo>
                  <a:pt x="403457" y="161836"/>
                </a:lnTo>
                <a:lnTo>
                  <a:pt x="401665" y="162337"/>
                </a:lnTo>
                <a:lnTo>
                  <a:pt x="399932" y="162216"/>
                </a:lnTo>
                <a:lnTo>
                  <a:pt x="398094" y="161491"/>
                </a:lnTo>
                <a:lnTo>
                  <a:pt x="397885" y="161409"/>
                </a:lnTo>
                <a:lnTo>
                  <a:pt x="397581" y="161288"/>
                </a:lnTo>
                <a:lnTo>
                  <a:pt x="395532" y="159820"/>
                </a:lnTo>
                <a:lnTo>
                  <a:pt x="395165" y="159559"/>
                </a:lnTo>
                <a:lnTo>
                  <a:pt x="392070" y="158386"/>
                </a:lnTo>
                <a:lnTo>
                  <a:pt x="389721" y="158142"/>
                </a:lnTo>
                <a:lnTo>
                  <a:pt x="389207" y="157786"/>
                </a:lnTo>
                <a:lnTo>
                  <a:pt x="387490" y="156596"/>
                </a:lnTo>
                <a:lnTo>
                  <a:pt x="386346" y="156444"/>
                </a:lnTo>
                <a:lnTo>
                  <a:pt x="385201" y="156292"/>
                </a:lnTo>
                <a:lnTo>
                  <a:pt x="384243" y="155046"/>
                </a:lnTo>
                <a:lnTo>
                  <a:pt x="383342" y="153876"/>
                </a:lnTo>
                <a:lnTo>
                  <a:pt x="381733" y="152763"/>
                </a:lnTo>
                <a:lnTo>
                  <a:pt x="381301" y="152577"/>
                </a:lnTo>
                <a:lnTo>
                  <a:pt x="379875" y="151962"/>
                </a:lnTo>
                <a:lnTo>
                  <a:pt x="377076" y="151385"/>
                </a:lnTo>
                <a:lnTo>
                  <a:pt x="376595" y="151285"/>
                </a:lnTo>
                <a:lnTo>
                  <a:pt x="374269" y="150392"/>
                </a:lnTo>
                <a:lnTo>
                  <a:pt x="368240" y="148078"/>
                </a:lnTo>
                <a:lnTo>
                  <a:pt x="367697" y="147650"/>
                </a:lnTo>
                <a:lnTo>
                  <a:pt x="365094" y="145743"/>
                </a:lnTo>
                <a:lnTo>
                  <a:pt x="362373" y="147929"/>
                </a:lnTo>
                <a:lnTo>
                  <a:pt x="357852" y="158200"/>
                </a:lnTo>
                <a:lnTo>
                  <a:pt x="355744" y="163421"/>
                </a:lnTo>
                <a:lnTo>
                  <a:pt x="353478" y="165790"/>
                </a:lnTo>
                <a:lnTo>
                  <a:pt x="351208" y="167562"/>
                </a:lnTo>
                <a:lnTo>
                  <a:pt x="349547" y="169232"/>
                </a:lnTo>
                <a:lnTo>
                  <a:pt x="347861" y="171240"/>
                </a:lnTo>
                <a:lnTo>
                  <a:pt x="346347" y="172167"/>
                </a:lnTo>
                <a:lnTo>
                  <a:pt x="345314" y="172800"/>
                </a:lnTo>
                <a:lnTo>
                  <a:pt x="336553" y="183650"/>
                </a:lnTo>
                <a:lnTo>
                  <a:pt x="336399" y="183791"/>
                </a:lnTo>
                <a:lnTo>
                  <a:pt x="326575" y="192766"/>
                </a:lnTo>
                <a:lnTo>
                  <a:pt x="322345" y="197680"/>
                </a:lnTo>
                <a:lnTo>
                  <a:pt x="321931" y="199994"/>
                </a:lnTo>
                <a:lnTo>
                  <a:pt x="319337" y="200805"/>
                </a:lnTo>
                <a:lnTo>
                  <a:pt x="318300" y="201449"/>
                </a:lnTo>
                <a:lnTo>
                  <a:pt x="313838" y="204227"/>
                </a:lnTo>
                <a:lnTo>
                  <a:pt x="310795" y="207288"/>
                </a:lnTo>
                <a:lnTo>
                  <a:pt x="309269" y="208823"/>
                </a:lnTo>
                <a:lnTo>
                  <a:pt x="307266" y="209971"/>
                </a:lnTo>
                <a:lnTo>
                  <a:pt x="306355" y="210493"/>
                </a:lnTo>
                <a:lnTo>
                  <a:pt x="305686" y="210877"/>
                </a:lnTo>
                <a:lnTo>
                  <a:pt x="304575" y="211933"/>
                </a:lnTo>
                <a:lnTo>
                  <a:pt x="303404" y="214850"/>
                </a:lnTo>
                <a:lnTo>
                  <a:pt x="302249" y="216487"/>
                </a:lnTo>
                <a:lnTo>
                  <a:pt x="302047" y="216775"/>
                </a:lnTo>
                <a:lnTo>
                  <a:pt x="301314" y="217144"/>
                </a:lnTo>
                <a:lnTo>
                  <a:pt x="300565" y="217522"/>
                </a:lnTo>
                <a:lnTo>
                  <a:pt x="295866" y="217843"/>
                </a:lnTo>
                <a:lnTo>
                  <a:pt x="291974" y="220454"/>
                </a:lnTo>
                <a:lnTo>
                  <a:pt x="290800" y="220766"/>
                </a:lnTo>
                <a:lnTo>
                  <a:pt x="289625" y="221080"/>
                </a:lnTo>
                <a:lnTo>
                  <a:pt x="291508" y="226608"/>
                </a:lnTo>
                <a:lnTo>
                  <a:pt x="292133" y="233829"/>
                </a:lnTo>
                <a:lnTo>
                  <a:pt x="293958" y="236956"/>
                </a:lnTo>
                <a:lnTo>
                  <a:pt x="295251" y="238932"/>
                </a:lnTo>
                <a:lnTo>
                  <a:pt x="300331" y="241469"/>
                </a:lnTo>
                <a:lnTo>
                  <a:pt x="303821" y="243225"/>
                </a:lnTo>
                <a:lnTo>
                  <a:pt x="306553" y="245522"/>
                </a:lnTo>
                <a:lnTo>
                  <a:pt x="308375" y="247453"/>
                </a:lnTo>
                <a:lnTo>
                  <a:pt x="307168" y="249454"/>
                </a:lnTo>
                <a:lnTo>
                  <a:pt x="304292" y="250287"/>
                </a:lnTo>
                <a:lnTo>
                  <a:pt x="301262" y="250059"/>
                </a:lnTo>
                <a:lnTo>
                  <a:pt x="297321" y="249765"/>
                </a:lnTo>
                <a:lnTo>
                  <a:pt x="295204" y="250802"/>
                </a:lnTo>
                <a:lnTo>
                  <a:pt x="294757" y="254357"/>
                </a:lnTo>
                <a:lnTo>
                  <a:pt x="296680" y="257393"/>
                </a:lnTo>
                <a:lnTo>
                  <a:pt x="297382" y="258647"/>
                </a:lnTo>
                <a:lnTo>
                  <a:pt x="299658" y="262717"/>
                </a:lnTo>
                <a:lnTo>
                  <a:pt x="302751" y="263889"/>
                </a:lnTo>
                <a:lnTo>
                  <a:pt x="308420" y="266143"/>
                </a:lnTo>
                <a:lnTo>
                  <a:pt x="326008" y="271795"/>
                </a:lnTo>
                <a:lnTo>
                  <a:pt x="331924" y="275378"/>
                </a:lnTo>
                <a:lnTo>
                  <a:pt x="335868" y="277019"/>
                </a:lnTo>
                <a:lnTo>
                  <a:pt x="339202" y="278017"/>
                </a:lnTo>
                <a:lnTo>
                  <a:pt x="344050" y="277631"/>
                </a:lnTo>
                <a:lnTo>
                  <a:pt x="346493" y="280288"/>
                </a:lnTo>
                <a:lnTo>
                  <a:pt x="347485" y="282890"/>
                </a:lnTo>
                <a:lnTo>
                  <a:pt x="348229" y="283261"/>
                </a:lnTo>
                <a:lnTo>
                  <a:pt x="350577" y="283007"/>
                </a:lnTo>
                <a:lnTo>
                  <a:pt x="351817" y="284556"/>
                </a:lnTo>
                <a:lnTo>
                  <a:pt x="353610" y="284861"/>
                </a:lnTo>
                <a:lnTo>
                  <a:pt x="355156" y="284611"/>
                </a:lnTo>
                <a:lnTo>
                  <a:pt x="356264" y="283897"/>
                </a:lnTo>
                <a:lnTo>
                  <a:pt x="356699" y="283616"/>
                </a:lnTo>
                <a:lnTo>
                  <a:pt x="358491" y="283799"/>
                </a:lnTo>
                <a:lnTo>
                  <a:pt x="359109" y="283302"/>
                </a:lnTo>
                <a:lnTo>
                  <a:pt x="359379" y="283177"/>
                </a:lnTo>
                <a:lnTo>
                  <a:pt x="359790" y="282989"/>
                </a:lnTo>
                <a:lnTo>
                  <a:pt x="360403" y="283100"/>
                </a:lnTo>
                <a:lnTo>
                  <a:pt x="361150" y="283235"/>
                </a:lnTo>
                <a:lnTo>
                  <a:pt x="362452" y="285217"/>
                </a:lnTo>
                <a:lnTo>
                  <a:pt x="363455" y="286179"/>
                </a:lnTo>
                <a:lnTo>
                  <a:pt x="363938" y="286640"/>
                </a:lnTo>
                <a:lnTo>
                  <a:pt x="364329" y="286731"/>
                </a:lnTo>
                <a:lnTo>
                  <a:pt x="365792" y="287070"/>
                </a:lnTo>
                <a:lnTo>
                  <a:pt x="366050" y="291539"/>
                </a:lnTo>
                <a:lnTo>
                  <a:pt x="363488" y="297179"/>
                </a:lnTo>
                <a:lnTo>
                  <a:pt x="360172" y="304108"/>
                </a:lnTo>
                <a:lnTo>
                  <a:pt x="356555" y="312062"/>
                </a:lnTo>
                <a:lnTo>
                  <a:pt x="353692" y="318427"/>
                </a:lnTo>
                <a:lnTo>
                  <a:pt x="350978" y="323757"/>
                </a:lnTo>
                <a:lnTo>
                  <a:pt x="350031" y="326429"/>
                </a:lnTo>
                <a:lnTo>
                  <a:pt x="349171" y="328856"/>
                </a:lnTo>
                <a:lnTo>
                  <a:pt x="346463" y="336430"/>
                </a:lnTo>
                <a:lnTo>
                  <a:pt x="344356" y="342105"/>
                </a:lnTo>
                <a:lnTo>
                  <a:pt x="342398" y="347194"/>
                </a:lnTo>
                <a:lnTo>
                  <a:pt x="341355" y="351722"/>
                </a:lnTo>
                <a:lnTo>
                  <a:pt x="339072" y="354206"/>
                </a:lnTo>
                <a:lnTo>
                  <a:pt x="338207" y="354518"/>
                </a:lnTo>
                <a:lnTo>
                  <a:pt x="336044" y="354398"/>
                </a:lnTo>
                <a:lnTo>
                  <a:pt x="335245" y="356756"/>
                </a:lnTo>
                <a:lnTo>
                  <a:pt x="332988" y="357686"/>
                </a:lnTo>
                <a:lnTo>
                  <a:pt x="331611" y="358254"/>
                </a:lnTo>
                <a:lnTo>
                  <a:pt x="331031" y="358493"/>
                </a:lnTo>
                <a:lnTo>
                  <a:pt x="327308" y="358976"/>
                </a:lnTo>
                <a:lnTo>
                  <a:pt x="322388" y="359710"/>
                </a:lnTo>
                <a:lnTo>
                  <a:pt x="318161" y="358971"/>
                </a:lnTo>
                <a:lnTo>
                  <a:pt x="314871" y="357842"/>
                </a:lnTo>
                <a:lnTo>
                  <a:pt x="312628" y="357403"/>
                </a:lnTo>
                <a:lnTo>
                  <a:pt x="310754" y="357274"/>
                </a:lnTo>
                <a:lnTo>
                  <a:pt x="310113" y="357230"/>
                </a:lnTo>
                <a:lnTo>
                  <a:pt x="303628" y="356726"/>
                </a:lnTo>
                <a:lnTo>
                  <a:pt x="299522" y="356529"/>
                </a:lnTo>
                <a:lnTo>
                  <a:pt x="293420" y="356705"/>
                </a:lnTo>
                <a:lnTo>
                  <a:pt x="290123" y="357493"/>
                </a:lnTo>
                <a:lnTo>
                  <a:pt x="286887" y="358359"/>
                </a:lnTo>
                <a:lnTo>
                  <a:pt x="283961" y="358854"/>
                </a:lnTo>
                <a:lnTo>
                  <a:pt x="282286" y="361087"/>
                </a:lnTo>
                <a:lnTo>
                  <a:pt x="281603" y="361638"/>
                </a:lnTo>
                <a:lnTo>
                  <a:pt x="280743" y="362331"/>
                </a:lnTo>
                <a:lnTo>
                  <a:pt x="280004" y="363697"/>
                </a:lnTo>
                <a:lnTo>
                  <a:pt x="274202" y="367104"/>
                </a:lnTo>
                <a:lnTo>
                  <a:pt x="270250" y="369424"/>
                </a:lnTo>
                <a:lnTo>
                  <a:pt x="269558" y="370180"/>
                </a:lnTo>
                <a:lnTo>
                  <a:pt x="268771" y="371039"/>
                </a:lnTo>
                <a:lnTo>
                  <a:pt x="268093" y="372404"/>
                </a:lnTo>
                <a:lnTo>
                  <a:pt x="267354" y="373858"/>
                </a:lnTo>
                <a:lnTo>
                  <a:pt x="266924" y="374702"/>
                </a:lnTo>
                <a:lnTo>
                  <a:pt x="266312" y="377989"/>
                </a:lnTo>
                <a:lnTo>
                  <a:pt x="265938" y="378691"/>
                </a:lnTo>
                <a:lnTo>
                  <a:pt x="265450" y="379603"/>
                </a:lnTo>
                <a:lnTo>
                  <a:pt x="264884" y="380204"/>
                </a:lnTo>
                <a:lnTo>
                  <a:pt x="264279" y="380846"/>
                </a:lnTo>
                <a:lnTo>
                  <a:pt x="262056" y="381595"/>
                </a:lnTo>
                <a:lnTo>
                  <a:pt x="257988" y="387248"/>
                </a:lnTo>
                <a:lnTo>
                  <a:pt x="256877" y="387994"/>
                </a:lnTo>
                <a:lnTo>
                  <a:pt x="253974" y="388559"/>
                </a:lnTo>
                <a:lnTo>
                  <a:pt x="250418" y="393290"/>
                </a:lnTo>
                <a:lnTo>
                  <a:pt x="249352" y="394709"/>
                </a:lnTo>
                <a:lnTo>
                  <a:pt x="249323" y="395312"/>
                </a:lnTo>
                <a:lnTo>
                  <a:pt x="249234" y="397127"/>
                </a:lnTo>
                <a:lnTo>
                  <a:pt x="248001" y="398494"/>
                </a:lnTo>
                <a:lnTo>
                  <a:pt x="247737" y="399507"/>
                </a:lnTo>
                <a:lnTo>
                  <a:pt x="247387" y="400852"/>
                </a:lnTo>
                <a:lnTo>
                  <a:pt x="246833" y="401535"/>
                </a:lnTo>
                <a:lnTo>
                  <a:pt x="241340" y="404835"/>
                </a:lnTo>
                <a:lnTo>
                  <a:pt x="240285" y="406341"/>
                </a:lnTo>
                <a:lnTo>
                  <a:pt x="239861" y="406947"/>
                </a:lnTo>
                <a:lnTo>
                  <a:pt x="238380" y="407632"/>
                </a:lnTo>
                <a:lnTo>
                  <a:pt x="237875" y="408430"/>
                </a:lnTo>
                <a:lnTo>
                  <a:pt x="236532" y="410551"/>
                </a:lnTo>
                <a:lnTo>
                  <a:pt x="235235" y="410678"/>
                </a:lnTo>
                <a:lnTo>
                  <a:pt x="229998" y="417760"/>
                </a:lnTo>
                <a:lnTo>
                  <a:pt x="229492" y="418711"/>
                </a:lnTo>
                <a:lnTo>
                  <a:pt x="228644" y="420306"/>
                </a:lnTo>
                <a:lnTo>
                  <a:pt x="227291" y="422913"/>
                </a:lnTo>
                <a:lnTo>
                  <a:pt x="224332" y="425959"/>
                </a:lnTo>
                <a:lnTo>
                  <a:pt x="221767" y="426902"/>
                </a:lnTo>
                <a:lnTo>
                  <a:pt x="220257" y="427457"/>
                </a:lnTo>
                <a:lnTo>
                  <a:pt x="218769" y="429592"/>
                </a:lnTo>
                <a:lnTo>
                  <a:pt x="217485" y="431433"/>
                </a:lnTo>
                <a:lnTo>
                  <a:pt x="214708" y="432928"/>
                </a:lnTo>
                <a:lnTo>
                  <a:pt x="212215" y="433026"/>
                </a:lnTo>
                <a:lnTo>
                  <a:pt x="209643" y="433127"/>
                </a:lnTo>
                <a:lnTo>
                  <a:pt x="206127" y="435927"/>
                </a:lnTo>
                <a:lnTo>
                  <a:pt x="203841" y="435995"/>
                </a:lnTo>
                <a:lnTo>
                  <a:pt x="202711" y="436895"/>
                </a:lnTo>
                <a:lnTo>
                  <a:pt x="202135" y="437099"/>
                </a:lnTo>
                <a:lnTo>
                  <a:pt x="201587" y="437274"/>
                </a:lnTo>
                <a:lnTo>
                  <a:pt x="196003" y="439062"/>
                </a:lnTo>
                <a:lnTo>
                  <a:pt x="191928" y="440367"/>
                </a:lnTo>
                <a:lnTo>
                  <a:pt x="187181" y="444968"/>
                </a:lnTo>
                <a:lnTo>
                  <a:pt x="184099" y="447829"/>
                </a:lnTo>
                <a:lnTo>
                  <a:pt x="181443" y="448208"/>
                </a:lnTo>
                <a:lnTo>
                  <a:pt x="179344" y="449413"/>
                </a:lnTo>
                <a:lnTo>
                  <a:pt x="178296" y="450015"/>
                </a:lnTo>
                <a:lnTo>
                  <a:pt x="175841" y="451884"/>
                </a:lnTo>
                <a:lnTo>
                  <a:pt x="174782" y="452691"/>
                </a:lnTo>
                <a:lnTo>
                  <a:pt x="172872" y="455052"/>
                </a:lnTo>
                <a:lnTo>
                  <a:pt x="171706" y="455727"/>
                </a:lnTo>
                <a:lnTo>
                  <a:pt x="166386" y="455008"/>
                </a:lnTo>
                <a:lnTo>
                  <a:pt x="165332" y="455482"/>
                </a:lnTo>
                <a:lnTo>
                  <a:pt x="164719" y="455757"/>
                </a:lnTo>
                <a:lnTo>
                  <a:pt x="160587" y="458745"/>
                </a:lnTo>
                <a:lnTo>
                  <a:pt x="158211" y="458892"/>
                </a:lnTo>
                <a:lnTo>
                  <a:pt x="156388" y="459005"/>
                </a:lnTo>
                <a:lnTo>
                  <a:pt x="154412" y="459693"/>
                </a:lnTo>
                <a:lnTo>
                  <a:pt x="153119" y="461061"/>
                </a:lnTo>
                <a:lnTo>
                  <a:pt x="150227" y="465844"/>
                </a:lnTo>
                <a:lnTo>
                  <a:pt x="149445" y="466359"/>
                </a:lnTo>
                <a:lnTo>
                  <a:pt x="148623" y="466902"/>
                </a:lnTo>
                <a:lnTo>
                  <a:pt x="146160" y="470072"/>
                </a:lnTo>
                <a:lnTo>
                  <a:pt x="143940" y="471628"/>
                </a:lnTo>
                <a:lnTo>
                  <a:pt x="137276" y="474128"/>
                </a:lnTo>
                <a:lnTo>
                  <a:pt x="134626" y="476864"/>
                </a:lnTo>
                <a:lnTo>
                  <a:pt x="133671" y="479767"/>
                </a:lnTo>
                <a:lnTo>
                  <a:pt x="132665" y="482822"/>
                </a:lnTo>
                <a:lnTo>
                  <a:pt x="130941" y="484997"/>
                </a:lnTo>
                <a:lnTo>
                  <a:pt x="129901" y="488845"/>
                </a:lnTo>
                <a:lnTo>
                  <a:pt x="127872" y="492571"/>
                </a:lnTo>
                <a:lnTo>
                  <a:pt x="124690" y="495843"/>
                </a:lnTo>
                <a:lnTo>
                  <a:pt x="124546" y="495992"/>
                </a:lnTo>
                <a:lnTo>
                  <a:pt x="121795" y="497786"/>
                </a:lnTo>
                <a:lnTo>
                  <a:pt x="121586" y="497923"/>
                </a:lnTo>
                <a:lnTo>
                  <a:pt x="119192" y="499101"/>
                </a:lnTo>
                <a:lnTo>
                  <a:pt x="118881" y="499115"/>
                </a:lnTo>
                <a:lnTo>
                  <a:pt x="116405" y="499281"/>
                </a:lnTo>
                <a:lnTo>
                  <a:pt x="113775" y="499439"/>
                </a:lnTo>
                <a:lnTo>
                  <a:pt x="112326" y="499501"/>
                </a:lnTo>
                <a:lnTo>
                  <a:pt x="110101" y="498763"/>
                </a:lnTo>
                <a:lnTo>
                  <a:pt x="108938" y="497865"/>
                </a:lnTo>
                <a:lnTo>
                  <a:pt x="106441" y="495936"/>
                </a:lnTo>
                <a:lnTo>
                  <a:pt x="105706" y="495367"/>
                </a:lnTo>
                <a:lnTo>
                  <a:pt x="102243" y="494263"/>
                </a:lnTo>
                <a:lnTo>
                  <a:pt x="100077" y="492347"/>
                </a:lnTo>
                <a:lnTo>
                  <a:pt x="98915" y="492076"/>
                </a:lnTo>
                <a:lnTo>
                  <a:pt x="97975" y="491856"/>
                </a:lnTo>
                <a:lnTo>
                  <a:pt x="97751" y="491723"/>
                </a:lnTo>
                <a:lnTo>
                  <a:pt x="96576" y="491020"/>
                </a:lnTo>
                <a:lnTo>
                  <a:pt x="96118" y="490746"/>
                </a:lnTo>
                <a:lnTo>
                  <a:pt x="95382" y="490593"/>
                </a:lnTo>
                <a:lnTo>
                  <a:pt x="93771" y="490258"/>
                </a:lnTo>
                <a:lnTo>
                  <a:pt x="90799" y="487973"/>
                </a:lnTo>
                <a:lnTo>
                  <a:pt x="90599" y="487932"/>
                </a:lnTo>
                <a:lnTo>
                  <a:pt x="89626" y="487728"/>
                </a:lnTo>
                <a:lnTo>
                  <a:pt x="87897" y="487981"/>
                </a:lnTo>
                <a:lnTo>
                  <a:pt x="85329" y="489102"/>
                </a:lnTo>
                <a:lnTo>
                  <a:pt x="83455" y="489919"/>
                </a:lnTo>
                <a:lnTo>
                  <a:pt x="82221" y="490854"/>
                </a:lnTo>
                <a:lnTo>
                  <a:pt x="79498" y="491295"/>
                </a:lnTo>
                <a:lnTo>
                  <a:pt x="78333" y="491484"/>
                </a:lnTo>
                <a:lnTo>
                  <a:pt x="77406" y="491983"/>
                </a:lnTo>
                <a:lnTo>
                  <a:pt x="75805" y="493850"/>
                </a:lnTo>
                <a:lnTo>
                  <a:pt x="74677" y="496135"/>
                </a:lnTo>
                <a:lnTo>
                  <a:pt x="74329" y="496839"/>
                </a:lnTo>
                <a:lnTo>
                  <a:pt x="74219" y="497060"/>
                </a:lnTo>
                <a:lnTo>
                  <a:pt x="72429" y="500681"/>
                </a:lnTo>
                <a:lnTo>
                  <a:pt x="70933" y="501689"/>
                </a:lnTo>
                <a:lnTo>
                  <a:pt x="70580" y="501926"/>
                </a:lnTo>
                <a:lnTo>
                  <a:pt x="70294" y="502038"/>
                </a:lnTo>
                <a:lnTo>
                  <a:pt x="69939" y="502176"/>
                </a:lnTo>
                <a:lnTo>
                  <a:pt x="67681" y="503053"/>
                </a:lnTo>
                <a:lnTo>
                  <a:pt x="61321" y="504128"/>
                </a:lnTo>
                <a:lnTo>
                  <a:pt x="59001" y="505558"/>
                </a:lnTo>
                <a:lnTo>
                  <a:pt x="58794" y="505685"/>
                </a:lnTo>
                <a:lnTo>
                  <a:pt x="57508" y="505879"/>
                </a:lnTo>
                <a:lnTo>
                  <a:pt x="53730" y="506448"/>
                </a:lnTo>
                <a:lnTo>
                  <a:pt x="51324" y="507324"/>
                </a:lnTo>
                <a:lnTo>
                  <a:pt x="47270" y="507104"/>
                </a:lnTo>
                <a:lnTo>
                  <a:pt x="47002" y="507089"/>
                </a:lnTo>
                <a:lnTo>
                  <a:pt x="44288" y="509022"/>
                </a:lnTo>
                <a:lnTo>
                  <a:pt x="42744" y="508841"/>
                </a:lnTo>
                <a:lnTo>
                  <a:pt x="40214" y="507217"/>
                </a:lnTo>
                <a:lnTo>
                  <a:pt x="38334" y="506008"/>
                </a:lnTo>
                <a:lnTo>
                  <a:pt x="38046" y="505827"/>
                </a:lnTo>
                <a:lnTo>
                  <a:pt x="37172" y="505273"/>
                </a:lnTo>
                <a:lnTo>
                  <a:pt x="37179" y="506799"/>
                </a:lnTo>
                <a:lnTo>
                  <a:pt x="38058" y="508769"/>
                </a:lnTo>
                <a:lnTo>
                  <a:pt x="39293" y="511518"/>
                </a:lnTo>
                <a:lnTo>
                  <a:pt x="40432" y="512744"/>
                </a:lnTo>
                <a:lnTo>
                  <a:pt x="42392" y="514856"/>
                </a:lnTo>
                <a:lnTo>
                  <a:pt x="44508" y="520243"/>
                </a:lnTo>
                <a:lnTo>
                  <a:pt x="48159" y="522897"/>
                </a:lnTo>
                <a:lnTo>
                  <a:pt x="49030" y="524816"/>
                </a:lnTo>
                <a:lnTo>
                  <a:pt x="51137" y="527537"/>
                </a:lnTo>
                <a:lnTo>
                  <a:pt x="53595" y="528607"/>
                </a:lnTo>
                <a:lnTo>
                  <a:pt x="55851" y="528507"/>
                </a:lnTo>
                <a:lnTo>
                  <a:pt x="58493" y="528952"/>
                </a:lnTo>
                <a:lnTo>
                  <a:pt x="61391" y="529806"/>
                </a:lnTo>
                <a:lnTo>
                  <a:pt x="64139" y="531468"/>
                </a:lnTo>
                <a:lnTo>
                  <a:pt x="67002" y="533942"/>
                </a:lnTo>
                <a:lnTo>
                  <a:pt x="72993" y="538894"/>
                </a:lnTo>
                <a:lnTo>
                  <a:pt x="75208" y="540683"/>
                </a:lnTo>
                <a:lnTo>
                  <a:pt x="77944" y="542885"/>
                </a:lnTo>
                <a:lnTo>
                  <a:pt x="81072" y="545363"/>
                </a:lnTo>
                <a:lnTo>
                  <a:pt x="83552" y="547156"/>
                </a:lnTo>
                <a:lnTo>
                  <a:pt x="85767" y="548945"/>
                </a:lnTo>
                <a:lnTo>
                  <a:pt x="86940" y="549908"/>
                </a:lnTo>
                <a:lnTo>
                  <a:pt x="87835" y="551407"/>
                </a:lnTo>
                <a:lnTo>
                  <a:pt x="87792" y="553431"/>
                </a:lnTo>
                <a:lnTo>
                  <a:pt x="86575" y="554493"/>
                </a:lnTo>
                <a:lnTo>
                  <a:pt x="84691" y="555814"/>
                </a:lnTo>
                <a:lnTo>
                  <a:pt x="83083" y="556600"/>
                </a:lnTo>
                <a:lnTo>
                  <a:pt x="81325" y="558193"/>
                </a:lnTo>
                <a:lnTo>
                  <a:pt x="81549" y="560087"/>
                </a:lnTo>
                <a:lnTo>
                  <a:pt x="84053" y="562802"/>
                </a:lnTo>
                <a:lnTo>
                  <a:pt x="83761" y="563959"/>
                </a:lnTo>
                <a:lnTo>
                  <a:pt x="82791" y="567795"/>
                </a:lnTo>
                <a:lnTo>
                  <a:pt x="83076" y="570545"/>
                </a:lnTo>
                <a:lnTo>
                  <a:pt x="83126" y="571022"/>
                </a:lnTo>
                <a:lnTo>
                  <a:pt x="81598" y="576670"/>
                </a:lnTo>
                <a:lnTo>
                  <a:pt x="82022" y="582967"/>
                </a:lnTo>
                <a:lnTo>
                  <a:pt x="82049" y="583365"/>
                </a:lnTo>
                <a:lnTo>
                  <a:pt x="83493" y="591669"/>
                </a:lnTo>
                <a:lnTo>
                  <a:pt x="83226" y="596097"/>
                </a:lnTo>
                <a:lnTo>
                  <a:pt x="83210" y="596363"/>
                </a:lnTo>
                <a:lnTo>
                  <a:pt x="83191" y="596690"/>
                </a:lnTo>
                <a:lnTo>
                  <a:pt x="82844" y="602460"/>
                </a:lnTo>
                <a:lnTo>
                  <a:pt x="82697" y="603698"/>
                </a:lnTo>
                <a:lnTo>
                  <a:pt x="82542" y="605003"/>
                </a:lnTo>
                <a:lnTo>
                  <a:pt x="80402" y="612264"/>
                </a:lnTo>
                <a:lnTo>
                  <a:pt x="79264" y="613777"/>
                </a:lnTo>
                <a:lnTo>
                  <a:pt x="78750" y="614334"/>
                </a:lnTo>
                <a:lnTo>
                  <a:pt x="77576" y="614029"/>
                </a:lnTo>
                <a:lnTo>
                  <a:pt x="77223" y="613716"/>
                </a:lnTo>
                <a:lnTo>
                  <a:pt x="76560" y="613131"/>
                </a:lnTo>
                <a:lnTo>
                  <a:pt x="74727" y="613708"/>
                </a:lnTo>
                <a:lnTo>
                  <a:pt x="72594" y="612748"/>
                </a:lnTo>
                <a:lnTo>
                  <a:pt x="68977" y="611124"/>
                </a:lnTo>
                <a:lnTo>
                  <a:pt x="62418" y="610667"/>
                </a:lnTo>
                <a:lnTo>
                  <a:pt x="61755" y="611517"/>
                </a:lnTo>
                <a:lnTo>
                  <a:pt x="56950" y="614632"/>
                </a:lnTo>
                <a:lnTo>
                  <a:pt x="53940" y="613082"/>
                </a:lnTo>
                <a:lnTo>
                  <a:pt x="53488" y="612848"/>
                </a:lnTo>
                <a:lnTo>
                  <a:pt x="49664" y="613792"/>
                </a:lnTo>
                <a:lnTo>
                  <a:pt x="46880" y="612312"/>
                </a:lnTo>
                <a:lnTo>
                  <a:pt x="44781" y="612569"/>
                </a:lnTo>
                <a:lnTo>
                  <a:pt x="43975" y="612215"/>
                </a:lnTo>
                <a:lnTo>
                  <a:pt x="43709" y="612099"/>
                </a:lnTo>
                <a:lnTo>
                  <a:pt x="43268" y="611908"/>
                </a:lnTo>
                <a:lnTo>
                  <a:pt x="42803" y="611706"/>
                </a:lnTo>
                <a:lnTo>
                  <a:pt x="38535" y="608558"/>
                </a:lnTo>
                <a:lnTo>
                  <a:pt x="37955" y="606029"/>
                </a:lnTo>
                <a:lnTo>
                  <a:pt x="37910" y="605831"/>
                </a:lnTo>
                <a:lnTo>
                  <a:pt x="35831" y="606141"/>
                </a:lnTo>
                <a:lnTo>
                  <a:pt x="34566" y="605926"/>
                </a:lnTo>
                <a:lnTo>
                  <a:pt x="34412" y="607050"/>
                </a:lnTo>
                <a:lnTo>
                  <a:pt x="34213" y="608510"/>
                </a:lnTo>
                <a:lnTo>
                  <a:pt x="34015" y="608632"/>
                </a:lnTo>
                <a:lnTo>
                  <a:pt x="32303" y="609695"/>
                </a:lnTo>
                <a:lnTo>
                  <a:pt x="30823" y="610457"/>
                </a:lnTo>
                <a:lnTo>
                  <a:pt x="30483" y="611139"/>
                </a:lnTo>
                <a:lnTo>
                  <a:pt x="30144" y="611822"/>
                </a:lnTo>
                <a:lnTo>
                  <a:pt x="29804" y="612503"/>
                </a:lnTo>
                <a:lnTo>
                  <a:pt x="29465" y="613187"/>
                </a:lnTo>
                <a:lnTo>
                  <a:pt x="29341" y="613723"/>
                </a:lnTo>
                <a:lnTo>
                  <a:pt x="29218" y="614261"/>
                </a:lnTo>
                <a:lnTo>
                  <a:pt x="29095" y="614797"/>
                </a:lnTo>
                <a:lnTo>
                  <a:pt x="29239" y="615469"/>
                </a:lnTo>
                <a:lnTo>
                  <a:pt x="29383" y="616141"/>
                </a:lnTo>
                <a:lnTo>
                  <a:pt x="29528" y="616812"/>
                </a:lnTo>
                <a:lnTo>
                  <a:pt x="29672" y="617484"/>
                </a:lnTo>
                <a:lnTo>
                  <a:pt x="29816" y="618154"/>
                </a:lnTo>
                <a:lnTo>
                  <a:pt x="29960" y="618826"/>
                </a:lnTo>
                <a:lnTo>
                  <a:pt x="29977" y="619616"/>
                </a:lnTo>
                <a:lnTo>
                  <a:pt x="29993" y="620406"/>
                </a:lnTo>
                <a:lnTo>
                  <a:pt x="30009" y="621197"/>
                </a:lnTo>
                <a:lnTo>
                  <a:pt x="30025" y="621987"/>
                </a:lnTo>
                <a:lnTo>
                  <a:pt x="29893" y="622749"/>
                </a:lnTo>
                <a:lnTo>
                  <a:pt x="29761" y="623511"/>
                </a:lnTo>
                <a:lnTo>
                  <a:pt x="29629" y="624271"/>
                </a:lnTo>
                <a:lnTo>
                  <a:pt x="29497" y="625033"/>
                </a:lnTo>
                <a:lnTo>
                  <a:pt x="29365" y="625795"/>
                </a:lnTo>
                <a:lnTo>
                  <a:pt x="29233" y="626557"/>
                </a:lnTo>
                <a:lnTo>
                  <a:pt x="29101" y="627319"/>
                </a:lnTo>
                <a:lnTo>
                  <a:pt x="28722" y="628050"/>
                </a:lnTo>
                <a:lnTo>
                  <a:pt x="26950" y="631565"/>
                </a:lnTo>
                <a:lnTo>
                  <a:pt x="26697" y="632156"/>
                </a:lnTo>
                <a:lnTo>
                  <a:pt x="26738" y="632857"/>
                </a:lnTo>
                <a:lnTo>
                  <a:pt x="26779" y="633560"/>
                </a:lnTo>
                <a:lnTo>
                  <a:pt x="26821" y="634263"/>
                </a:lnTo>
                <a:lnTo>
                  <a:pt x="26862" y="634965"/>
                </a:lnTo>
                <a:lnTo>
                  <a:pt x="26904" y="635668"/>
                </a:lnTo>
                <a:lnTo>
                  <a:pt x="26945" y="636369"/>
                </a:lnTo>
                <a:lnTo>
                  <a:pt x="27136" y="637149"/>
                </a:lnTo>
                <a:lnTo>
                  <a:pt x="27327" y="637929"/>
                </a:lnTo>
                <a:lnTo>
                  <a:pt x="27518" y="638708"/>
                </a:lnTo>
                <a:lnTo>
                  <a:pt x="27709" y="639488"/>
                </a:lnTo>
                <a:lnTo>
                  <a:pt x="27900" y="640268"/>
                </a:lnTo>
                <a:lnTo>
                  <a:pt x="28090" y="641046"/>
                </a:lnTo>
                <a:lnTo>
                  <a:pt x="28281" y="641826"/>
                </a:lnTo>
                <a:lnTo>
                  <a:pt x="28472" y="642606"/>
                </a:lnTo>
                <a:lnTo>
                  <a:pt x="28663" y="643384"/>
                </a:lnTo>
                <a:lnTo>
                  <a:pt x="28854" y="644164"/>
                </a:lnTo>
                <a:lnTo>
                  <a:pt x="29045" y="644944"/>
                </a:lnTo>
                <a:lnTo>
                  <a:pt x="29236" y="645722"/>
                </a:lnTo>
                <a:lnTo>
                  <a:pt x="29427" y="646502"/>
                </a:lnTo>
                <a:lnTo>
                  <a:pt x="29892" y="649014"/>
                </a:lnTo>
                <a:lnTo>
                  <a:pt x="37621" y="653576"/>
                </a:lnTo>
                <a:lnTo>
                  <a:pt x="38435" y="654336"/>
                </a:lnTo>
                <a:lnTo>
                  <a:pt x="39602" y="655428"/>
                </a:lnTo>
                <a:lnTo>
                  <a:pt x="41359" y="657844"/>
                </a:lnTo>
                <a:lnTo>
                  <a:pt x="42887" y="659945"/>
                </a:lnTo>
                <a:lnTo>
                  <a:pt x="43430" y="661725"/>
                </a:lnTo>
                <a:lnTo>
                  <a:pt x="44569" y="665457"/>
                </a:lnTo>
                <a:lnTo>
                  <a:pt x="44697" y="670401"/>
                </a:lnTo>
                <a:lnTo>
                  <a:pt x="44751" y="674049"/>
                </a:lnTo>
                <a:lnTo>
                  <a:pt x="44672" y="677694"/>
                </a:lnTo>
                <a:lnTo>
                  <a:pt x="44744" y="686612"/>
                </a:lnTo>
                <a:lnTo>
                  <a:pt x="45239" y="688241"/>
                </a:lnTo>
                <a:lnTo>
                  <a:pt x="47449" y="690301"/>
                </a:lnTo>
                <a:lnTo>
                  <a:pt x="50064" y="691962"/>
                </a:lnTo>
                <a:lnTo>
                  <a:pt x="53207" y="693766"/>
                </a:lnTo>
                <a:lnTo>
                  <a:pt x="55283" y="695159"/>
                </a:lnTo>
                <a:lnTo>
                  <a:pt x="60765" y="699825"/>
                </a:lnTo>
                <a:lnTo>
                  <a:pt x="65572" y="704358"/>
                </a:lnTo>
                <a:lnTo>
                  <a:pt x="69071" y="708058"/>
                </a:lnTo>
                <a:lnTo>
                  <a:pt x="71514" y="711608"/>
                </a:lnTo>
                <a:lnTo>
                  <a:pt x="73349" y="716525"/>
                </a:lnTo>
                <a:lnTo>
                  <a:pt x="74379" y="719699"/>
                </a:lnTo>
                <a:lnTo>
                  <a:pt x="74884" y="721252"/>
                </a:lnTo>
                <a:lnTo>
                  <a:pt x="75905" y="729240"/>
                </a:lnTo>
                <a:lnTo>
                  <a:pt x="76439" y="735193"/>
                </a:lnTo>
                <a:lnTo>
                  <a:pt x="76629" y="738709"/>
                </a:lnTo>
                <a:lnTo>
                  <a:pt x="75919" y="740859"/>
                </a:lnTo>
                <a:lnTo>
                  <a:pt x="74550" y="742865"/>
                </a:lnTo>
                <a:lnTo>
                  <a:pt x="73031" y="745679"/>
                </a:lnTo>
                <a:lnTo>
                  <a:pt x="73517" y="747713"/>
                </a:lnTo>
                <a:lnTo>
                  <a:pt x="74908" y="750843"/>
                </a:lnTo>
                <a:lnTo>
                  <a:pt x="75091" y="751036"/>
                </a:lnTo>
                <a:lnTo>
                  <a:pt x="80222" y="756465"/>
                </a:lnTo>
                <a:lnTo>
                  <a:pt x="82952" y="758939"/>
                </a:lnTo>
                <a:lnTo>
                  <a:pt x="85945" y="761551"/>
                </a:lnTo>
                <a:lnTo>
                  <a:pt x="88820" y="763487"/>
                </a:lnTo>
                <a:lnTo>
                  <a:pt x="89948" y="764815"/>
                </a:lnTo>
                <a:lnTo>
                  <a:pt x="91512" y="767717"/>
                </a:lnTo>
                <a:lnTo>
                  <a:pt x="93207" y="775175"/>
                </a:lnTo>
                <a:lnTo>
                  <a:pt x="94569" y="779656"/>
                </a:lnTo>
                <a:lnTo>
                  <a:pt x="96522" y="781307"/>
                </a:lnTo>
                <a:lnTo>
                  <a:pt x="99143" y="782699"/>
                </a:lnTo>
                <a:lnTo>
                  <a:pt x="102294" y="784098"/>
                </a:lnTo>
                <a:lnTo>
                  <a:pt x="103605" y="784793"/>
                </a:lnTo>
                <a:lnTo>
                  <a:pt x="104685" y="786687"/>
                </a:lnTo>
                <a:lnTo>
                  <a:pt x="105379" y="787211"/>
                </a:lnTo>
                <a:lnTo>
                  <a:pt x="103782" y="788271"/>
                </a:lnTo>
                <a:lnTo>
                  <a:pt x="102572" y="787715"/>
                </a:lnTo>
                <a:lnTo>
                  <a:pt x="101373" y="787162"/>
                </a:lnTo>
                <a:lnTo>
                  <a:pt x="96822" y="786754"/>
                </a:lnTo>
                <a:lnTo>
                  <a:pt x="94710" y="786564"/>
                </a:lnTo>
                <a:lnTo>
                  <a:pt x="92395" y="787897"/>
                </a:lnTo>
                <a:lnTo>
                  <a:pt x="90706" y="788869"/>
                </a:lnTo>
                <a:lnTo>
                  <a:pt x="88109" y="792006"/>
                </a:lnTo>
                <a:lnTo>
                  <a:pt x="86587" y="793844"/>
                </a:lnTo>
                <a:lnTo>
                  <a:pt x="86149" y="794228"/>
                </a:lnTo>
                <a:lnTo>
                  <a:pt x="84249" y="795896"/>
                </a:lnTo>
                <a:lnTo>
                  <a:pt x="83792" y="796906"/>
                </a:lnTo>
                <a:lnTo>
                  <a:pt x="82906" y="798860"/>
                </a:lnTo>
                <a:lnTo>
                  <a:pt x="81858" y="801174"/>
                </a:lnTo>
                <a:lnTo>
                  <a:pt x="79740" y="804173"/>
                </a:lnTo>
                <a:lnTo>
                  <a:pt x="79094" y="805088"/>
                </a:lnTo>
                <a:lnTo>
                  <a:pt x="75171" y="813843"/>
                </a:lnTo>
                <a:lnTo>
                  <a:pt x="73391" y="816824"/>
                </a:lnTo>
                <a:lnTo>
                  <a:pt x="68715" y="820745"/>
                </a:lnTo>
                <a:lnTo>
                  <a:pt x="68622" y="820933"/>
                </a:lnTo>
                <a:lnTo>
                  <a:pt x="67918" y="822358"/>
                </a:lnTo>
                <a:lnTo>
                  <a:pt x="67274" y="825892"/>
                </a:lnTo>
                <a:lnTo>
                  <a:pt x="66946" y="827694"/>
                </a:lnTo>
                <a:lnTo>
                  <a:pt x="66025" y="829061"/>
                </a:lnTo>
                <a:lnTo>
                  <a:pt x="64018" y="830817"/>
                </a:lnTo>
                <a:lnTo>
                  <a:pt x="62826" y="831860"/>
                </a:lnTo>
                <a:lnTo>
                  <a:pt x="60798" y="834347"/>
                </a:lnTo>
                <a:lnTo>
                  <a:pt x="59259" y="835158"/>
                </a:lnTo>
                <a:lnTo>
                  <a:pt x="54588" y="840876"/>
                </a:lnTo>
                <a:lnTo>
                  <a:pt x="52855" y="844460"/>
                </a:lnTo>
                <a:lnTo>
                  <a:pt x="51585" y="847085"/>
                </a:lnTo>
                <a:lnTo>
                  <a:pt x="49382" y="852859"/>
                </a:lnTo>
                <a:lnTo>
                  <a:pt x="49478" y="853743"/>
                </a:lnTo>
                <a:lnTo>
                  <a:pt x="49698" y="855771"/>
                </a:lnTo>
                <a:lnTo>
                  <a:pt x="44229" y="861987"/>
                </a:lnTo>
                <a:lnTo>
                  <a:pt x="43319" y="862413"/>
                </a:lnTo>
                <a:lnTo>
                  <a:pt x="39672" y="864111"/>
                </a:lnTo>
                <a:lnTo>
                  <a:pt x="39096" y="864402"/>
                </a:lnTo>
                <a:lnTo>
                  <a:pt x="38810" y="864548"/>
                </a:lnTo>
                <a:lnTo>
                  <a:pt x="35923" y="868216"/>
                </a:lnTo>
                <a:lnTo>
                  <a:pt x="31866" y="872444"/>
                </a:lnTo>
                <a:lnTo>
                  <a:pt x="28664" y="874190"/>
                </a:lnTo>
                <a:lnTo>
                  <a:pt x="28305" y="874501"/>
                </a:lnTo>
                <a:lnTo>
                  <a:pt x="25713" y="876743"/>
                </a:lnTo>
                <a:lnTo>
                  <a:pt x="24619" y="878501"/>
                </a:lnTo>
                <a:lnTo>
                  <a:pt x="23933" y="879601"/>
                </a:lnTo>
                <a:lnTo>
                  <a:pt x="19742" y="880111"/>
                </a:lnTo>
                <a:lnTo>
                  <a:pt x="18758" y="880538"/>
                </a:lnTo>
                <a:lnTo>
                  <a:pt x="18449" y="880674"/>
                </a:lnTo>
                <a:lnTo>
                  <a:pt x="16974" y="882042"/>
                </a:lnTo>
                <a:lnTo>
                  <a:pt x="12454" y="883311"/>
                </a:lnTo>
                <a:lnTo>
                  <a:pt x="10936" y="883736"/>
                </a:lnTo>
                <a:lnTo>
                  <a:pt x="5644" y="886979"/>
                </a:lnTo>
                <a:lnTo>
                  <a:pt x="3990" y="890519"/>
                </a:lnTo>
                <a:lnTo>
                  <a:pt x="180" y="894561"/>
                </a:lnTo>
                <a:lnTo>
                  <a:pt x="3716" y="894033"/>
                </a:lnTo>
                <a:lnTo>
                  <a:pt x="5336" y="895243"/>
                </a:lnTo>
                <a:lnTo>
                  <a:pt x="9268" y="898761"/>
                </a:lnTo>
                <a:lnTo>
                  <a:pt x="12454" y="901070"/>
                </a:lnTo>
                <a:lnTo>
                  <a:pt x="14817" y="903601"/>
                </a:lnTo>
                <a:lnTo>
                  <a:pt x="16808" y="905472"/>
                </a:lnTo>
                <a:lnTo>
                  <a:pt x="18860" y="906955"/>
                </a:lnTo>
                <a:lnTo>
                  <a:pt x="21175" y="909100"/>
                </a:lnTo>
                <a:lnTo>
                  <a:pt x="22514" y="910807"/>
                </a:lnTo>
                <a:lnTo>
                  <a:pt x="23907" y="912513"/>
                </a:lnTo>
                <a:lnTo>
                  <a:pt x="25945" y="914880"/>
                </a:lnTo>
                <a:lnTo>
                  <a:pt x="28365" y="917300"/>
                </a:lnTo>
                <a:lnTo>
                  <a:pt x="30244" y="919336"/>
                </a:lnTo>
                <a:lnTo>
                  <a:pt x="32608" y="921813"/>
                </a:lnTo>
                <a:lnTo>
                  <a:pt x="35249" y="924067"/>
                </a:lnTo>
                <a:lnTo>
                  <a:pt x="38751" y="927092"/>
                </a:lnTo>
                <a:lnTo>
                  <a:pt x="40369" y="928411"/>
                </a:lnTo>
                <a:lnTo>
                  <a:pt x="41934" y="929621"/>
                </a:lnTo>
                <a:lnTo>
                  <a:pt x="43601" y="931271"/>
                </a:lnTo>
                <a:lnTo>
                  <a:pt x="44670" y="932757"/>
                </a:lnTo>
                <a:lnTo>
                  <a:pt x="45950" y="934741"/>
                </a:lnTo>
                <a:lnTo>
                  <a:pt x="47181" y="936337"/>
                </a:lnTo>
                <a:lnTo>
                  <a:pt x="48284" y="938673"/>
                </a:lnTo>
                <a:lnTo>
                  <a:pt x="48819" y="939808"/>
                </a:lnTo>
                <a:lnTo>
                  <a:pt x="50206" y="941899"/>
                </a:lnTo>
                <a:lnTo>
                  <a:pt x="51120" y="942835"/>
                </a:lnTo>
                <a:lnTo>
                  <a:pt x="51967" y="944543"/>
                </a:lnTo>
                <a:lnTo>
                  <a:pt x="54102" y="947681"/>
                </a:lnTo>
                <a:lnTo>
                  <a:pt x="55705" y="949939"/>
                </a:lnTo>
                <a:lnTo>
                  <a:pt x="57195" y="952416"/>
                </a:lnTo>
                <a:lnTo>
                  <a:pt x="58536" y="953958"/>
                </a:lnTo>
                <a:lnTo>
                  <a:pt x="59613" y="954948"/>
                </a:lnTo>
                <a:lnTo>
                  <a:pt x="60800" y="955883"/>
                </a:lnTo>
                <a:lnTo>
                  <a:pt x="62211" y="956431"/>
                </a:lnTo>
                <a:lnTo>
                  <a:pt x="64233" y="956370"/>
                </a:lnTo>
                <a:lnTo>
                  <a:pt x="65763" y="956311"/>
                </a:lnTo>
                <a:lnTo>
                  <a:pt x="66912" y="956197"/>
                </a:lnTo>
                <a:lnTo>
                  <a:pt x="68224" y="956138"/>
                </a:lnTo>
                <a:lnTo>
                  <a:pt x="69594" y="955860"/>
                </a:lnTo>
                <a:lnTo>
                  <a:pt x="70868" y="954753"/>
                </a:lnTo>
                <a:lnTo>
                  <a:pt x="71110" y="953263"/>
                </a:lnTo>
                <a:lnTo>
                  <a:pt x="71185" y="951995"/>
                </a:lnTo>
                <a:lnTo>
                  <a:pt x="71205" y="950670"/>
                </a:lnTo>
                <a:lnTo>
                  <a:pt x="71169" y="949511"/>
                </a:lnTo>
                <a:lnTo>
                  <a:pt x="71044" y="947084"/>
                </a:lnTo>
                <a:lnTo>
                  <a:pt x="70872" y="944107"/>
                </a:lnTo>
                <a:lnTo>
                  <a:pt x="70747" y="941680"/>
                </a:lnTo>
                <a:lnTo>
                  <a:pt x="70995" y="939803"/>
                </a:lnTo>
                <a:lnTo>
                  <a:pt x="71831" y="938753"/>
                </a:lnTo>
                <a:lnTo>
                  <a:pt x="72937" y="937869"/>
                </a:lnTo>
                <a:lnTo>
                  <a:pt x="74161" y="936430"/>
                </a:lnTo>
                <a:lnTo>
                  <a:pt x="75769" y="934937"/>
                </a:lnTo>
                <a:lnTo>
                  <a:pt x="77710" y="933057"/>
                </a:lnTo>
                <a:lnTo>
                  <a:pt x="79758" y="931341"/>
                </a:lnTo>
                <a:lnTo>
                  <a:pt x="80870" y="930125"/>
                </a:lnTo>
                <a:lnTo>
                  <a:pt x="80953" y="928303"/>
                </a:lnTo>
                <a:lnTo>
                  <a:pt x="81047" y="925821"/>
                </a:lnTo>
                <a:lnTo>
                  <a:pt x="81066" y="924663"/>
                </a:lnTo>
                <a:lnTo>
                  <a:pt x="81088" y="923229"/>
                </a:lnTo>
                <a:lnTo>
                  <a:pt x="81075" y="920636"/>
                </a:lnTo>
                <a:lnTo>
                  <a:pt x="82516" y="919308"/>
                </a:lnTo>
                <a:lnTo>
                  <a:pt x="83956" y="918036"/>
                </a:lnTo>
                <a:lnTo>
                  <a:pt x="85781" y="916597"/>
                </a:lnTo>
                <a:lnTo>
                  <a:pt x="87531" y="916483"/>
                </a:lnTo>
                <a:lnTo>
                  <a:pt x="90506" y="918295"/>
                </a:lnTo>
                <a:lnTo>
                  <a:pt x="91700" y="918788"/>
                </a:lnTo>
                <a:lnTo>
                  <a:pt x="93485" y="919887"/>
                </a:lnTo>
                <a:lnTo>
                  <a:pt x="95054" y="920819"/>
                </a:lnTo>
                <a:lnTo>
                  <a:pt x="97386" y="921916"/>
                </a:lnTo>
                <a:lnTo>
                  <a:pt x="99839" y="922242"/>
                </a:lnTo>
                <a:lnTo>
                  <a:pt x="101244" y="923175"/>
                </a:lnTo>
                <a:lnTo>
                  <a:pt x="102811" y="924274"/>
                </a:lnTo>
                <a:lnTo>
                  <a:pt x="103995" y="925375"/>
                </a:lnTo>
                <a:lnTo>
                  <a:pt x="105336" y="926915"/>
                </a:lnTo>
                <a:lnTo>
                  <a:pt x="105922" y="927852"/>
                </a:lnTo>
                <a:lnTo>
                  <a:pt x="106139" y="929067"/>
                </a:lnTo>
                <a:lnTo>
                  <a:pt x="105952" y="929664"/>
                </a:lnTo>
                <a:lnTo>
                  <a:pt x="105155" y="931091"/>
                </a:lnTo>
                <a:lnTo>
                  <a:pt x="103126" y="933081"/>
                </a:lnTo>
                <a:lnTo>
                  <a:pt x="103014" y="937359"/>
                </a:lnTo>
                <a:lnTo>
                  <a:pt x="102125" y="942297"/>
                </a:lnTo>
                <a:lnTo>
                  <a:pt x="102042" y="942753"/>
                </a:lnTo>
                <a:lnTo>
                  <a:pt x="102359" y="945665"/>
                </a:lnTo>
                <a:lnTo>
                  <a:pt x="100336" y="949700"/>
                </a:lnTo>
                <a:lnTo>
                  <a:pt x="98832" y="960103"/>
                </a:lnTo>
                <a:lnTo>
                  <a:pt x="98645" y="961398"/>
                </a:lnTo>
                <a:lnTo>
                  <a:pt x="98400" y="963095"/>
                </a:lnTo>
                <a:lnTo>
                  <a:pt x="97296" y="965205"/>
                </a:lnTo>
                <a:lnTo>
                  <a:pt x="97484" y="967464"/>
                </a:lnTo>
                <a:lnTo>
                  <a:pt x="96387" y="970787"/>
                </a:lnTo>
                <a:lnTo>
                  <a:pt x="96219" y="972519"/>
                </a:lnTo>
                <a:lnTo>
                  <a:pt x="96027" y="974505"/>
                </a:lnTo>
                <a:lnTo>
                  <a:pt x="97703" y="979025"/>
                </a:lnTo>
                <a:lnTo>
                  <a:pt x="96460" y="981816"/>
                </a:lnTo>
                <a:lnTo>
                  <a:pt x="95131" y="984797"/>
                </a:lnTo>
                <a:lnTo>
                  <a:pt x="95205" y="985387"/>
                </a:lnTo>
                <a:lnTo>
                  <a:pt x="95576" y="988343"/>
                </a:lnTo>
                <a:lnTo>
                  <a:pt x="95761" y="989815"/>
                </a:lnTo>
                <a:lnTo>
                  <a:pt x="95393" y="991002"/>
                </a:lnTo>
                <a:lnTo>
                  <a:pt x="94723" y="993165"/>
                </a:lnTo>
                <a:lnTo>
                  <a:pt x="94567" y="1003702"/>
                </a:lnTo>
                <a:lnTo>
                  <a:pt x="94052" y="1005708"/>
                </a:lnTo>
                <a:lnTo>
                  <a:pt x="93469" y="1007981"/>
                </a:lnTo>
                <a:lnTo>
                  <a:pt x="89486" y="1016235"/>
                </a:lnTo>
                <a:lnTo>
                  <a:pt x="89060" y="1018158"/>
                </a:lnTo>
                <a:lnTo>
                  <a:pt x="88817" y="1019461"/>
                </a:lnTo>
                <a:lnTo>
                  <a:pt x="88863" y="1020004"/>
                </a:lnTo>
                <a:lnTo>
                  <a:pt x="88962" y="1021195"/>
                </a:lnTo>
                <a:lnTo>
                  <a:pt x="89012" y="1021801"/>
                </a:lnTo>
                <a:lnTo>
                  <a:pt x="89391" y="1026337"/>
                </a:lnTo>
                <a:lnTo>
                  <a:pt x="86402" y="1033365"/>
                </a:lnTo>
                <a:lnTo>
                  <a:pt x="85167" y="1036267"/>
                </a:lnTo>
                <a:lnTo>
                  <a:pt x="85113" y="1036493"/>
                </a:lnTo>
                <a:lnTo>
                  <a:pt x="84680" y="1038313"/>
                </a:lnTo>
                <a:lnTo>
                  <a:pt x="85021" y="1041475"/>
                </a:lnTo>
                <a:lnTo>
                  <a:pt x="85376" y="1044755"/>
                </a:lnTo>
                <a:lnTo>
                  <a:pt x="86429" y="1047044"/>
                </a:lnTo>
                <a:lnTo>
                  <a:pt x="86438" y="1047819"/>
                </a:lnTo>
                <a:lnTo>
                  <a:pt x="86511" y="1054046"/>
                </a:lnTo>
                <a:lnTo>
                  <a:pt x="86509" y="1054947"/>
                </a:lnTo>
                <a:lnTo>
                  <a:pt x="83822" y="1061741"/>
                </a:lnTo>
                <a:lnTo>
                  <a:pt x="83257" y="1062709"/>
                </a:lnTo>
                <a:lnTo>
                  <a:pt x="83174" y="1062851"/>
                </a:lnTo>
                <a:lnTo>
                  <a:pt x="83340" y="1064434"/>
                </a:lnTo>
                <a:lnTo>
                  <a:pt x="83383" y="1064848"/>
                </a:lnTo>
                <a:lnTo>
                  <a:pt x="83005" y="1066311"/>
                </a:lnTo>
                <a:lnTo>
                  <a:pt x="82714" y="1067469"/>
                </a:lnTo>
                <a:lnTo>
                  <a:pt x="82428" y="1068298"/>
                </a:lnTo>
                <a:lnTo>
                  <a:pt x="82029" y="1069348"/>
                </a:lnTo>
                <a:lnTo>
                  <a:pt x="81736" y="1070561"/>
                </a:lnTo>
                <a:lnTo>
                  <a:pt x="82048" y="1071609"/>
                </a:lnTo>
                <a:lnTo>
                  <a:pt x="86687" y="1075237"/>
                </a:lnTo>
                <a:lnTo>
                  <a:pt x="88612" y="1077880"/>
                </a:lnTo>
                <a:lnTo>
                  <a:pt x="91220" y="1078754"/>
                </a:lnTo>
                <a:lnTo>
                  <a:pt x="93580" y="1081506"/>
                </a:lnTo>
                <a:lnTo>
                  <a:pt x="94653" y="1082718"/>
                </a:lnTo>
                <a:lnTo>
                  <a:pt x="95705" y="1085252"/>
                </a:lnTo>
                <a:lnTo>
                  <a:pt x="96886" y="1086572"/>
                </a:lnTo>
                <a:lnTo>
                  <a:pt x="98386" y="1088444"/>
                </a:lnTo>
                <a:lnTo>
                  <a:pt x="103610" y="1087097"/>
                </a:lnTo>
                <a:lnTo>
                  <a:pt x="106189" y="1085974"/>
                </a:lnTo>
                <a:lnTo>
                  <a:pt x="108476" y="1085444"/>
                </a:lnTo>
                <a:lnTo>
                  <a:pt x="113229" y="1083670"/>
                </a:lnTo>
                <a:lnTo>
                  <a:pt x="118613" y="1081542"/>
                </a:lnTo>
                <a:lnTo>
                  <a:pt x="125712" y="1079001"/>
                </a:lnTo>
                <a:lnTo>
                  <a:pt x="135902" y="1075576"/>
                </a:lnTo>
                <a:lnTo>
                  <a:pt x="140713" y="1073623"/>
                </a:lnTo>
                <a:lnTo>
                  <a:pt x="146839" y="1071437"/>
                </a:lnTo>
                <a:lnTo>
                  <a:pt x="153193" y="1069251"/>
                </a:lnTo>
                <a:lnTo>
                  <a:pt x="158807" y="1067004"/>
                </a:lnTo>
                <a:lnTo>
                  <a:pt x="159949" y="1066591"/>
                </a:lnTo>
                <a:lnTo>
                  <a:pt x="164017" y="1065114"/>
                </a:lnTo>
                <a:lnTo>
                  <a:pt x="165677" y="1064524"/>
                </a:lnTo>
                <a:lnTo>
                  <a:pt x="168140" y="1063577"/>
                </a:lnTo>
                <a:lnTo>
                  <a:pt x="171118" y="1062395"/>
                </a:lnTo>
                <a:lnTo>
                  <a:pt x="173181" y="1061448"/>
                </a:lnTo>
                <a:lnTo>
                  <a:pt x="175186" y="1060621"/>
                </a:lnTo>
                <a:lnTo>
                  <a:pt x="177360" y="1059972"/>
                </a:lnTo>
                <a:lnTo>
                  <a:pt x="178502" y="1059915"/>
                </a:lnTo>
                <a:lnTo>
                  <a:pt x="179920" y="1060927"/>
                </a:lnTo>
                <a:lnTo>
                  <a:pt x="180988" y="1062768"/>
                </a:lnTo>
                <a:lnTo>
                  <a:pt x="182111" y="1064849"/>
                </a:lnTo>
                <a:lnTo>
                  <a:pt x="182782" y="1066453"/>
                </a:lnTo>
                <a:lnTo>
                  <a:pt x="183787" y="1068949"/>
                </a:lnTo>
                <a:lnTo>
                  <a:pt x="185746" y="1073345"/>
                </a:lnTo>
                <a:lnTo>
                  <a:pt x="186586" y="1075128"/>
                </a:lnTo>
                <a:lnTo>
                  <a:pt x="187822" y="1077268"/>
                </a:lnTo>
                <a:lnTo>
                  <a:pt x="189226" y="1079883"/>
                </a:lnTo>
                <a:lnTo>
                  <a:pt x="190683" y="1082913"/>
                </a:lnTo>
                <a:lnTo>
                  <a:pt x="192031" y="1085351"/>
                </a:lnTo>
                <a:lnTo>
                  <a:pt x="193102" y="1086896"/>
                </a:lnTo>
                <a:lnTo>
                  <a:pt x="194449" y="1089510"/>
                </a:lnTo>
                <a:lnTo>
                  <a:pt x="196529" y="1093077"/>
                </a:lnTo>
                <a:lnTo>
                  <a:pt x="197707" y="1095393"/>
                </a:lnTo>
                <a:lnTo>
                  <a:pt x="199054" y="1097949"/>
                </a:lnTo>
                <a:lnTo>
                  <a:pt x="200344" y="1100446"/>
                </a:lnTo>
                <a:lnTo>
                  <a:pt x="201360" y="1101784"/>
                </a:lnTo>
                <a:lnTo>
                  <a:pt x="203189" y="1102658"/>
                </a:lnTo>
                <a:lnTo>
                  <a:pt x="204054" y="1103586"/>
                </a:lnTo>
                <a:lnTo>
                  <a:pt x="204390" y="1104222"/>
                </a:lnTo>
                <a:lnTo>
                  <a:pt x="204610" y="1104637"/>
                </a:lnTo>
                <a:lnTo>
                  <a:pt x="205472" y="1104325"/>
                </a:lnTo>
                <a:lnTo>
                  <a:pt x="205970" y="1103252"/>
                </a:lnTo>
                <a:lnTo>
                  <a:pt x="206452" y="1102217"/>
                </a:lnTo>
                <a:lnTo>
                  <a:pt x="208053" y="1101157"/>
                </a:lnTo>
                <a:lnTo>
                  <a:pt x="209162" y="1099884"/>
                </a:lnTo>
                <a:lnTo>
                  <a:pt x="209403" y="1099606"/>
                </a:lnTo>
                <a:lnTo>
                  <a:pt x="209468" y="1099386"/>
                </a:lnTo>
                <a:lnTo>
                  <a:pt x="209613" y="1098889"/>
                </a:lnTo>
                <a:lnTo>
                  <a:pt x="209740" y="1098451"/>
                </a:lnTo>
                <a:lnTo>
                  <a:pt x="209981" y="1097622"/>
                </a:lnTo>
                <a:lnTo>
                  <a:pt x="211885" y="1097941"/>
                </a:lnTo>
                <a:lnTo>
                  <a:pt x="212427" y="1098021"/>
                </a:lnTo>
                <a:lnTo>
                  <a:pt x="213478" y="1097550"/>
                </a:lnTo>
                <a:lnTo>
                  <a:pt x="213523" y="1097341"/>
                </a:lnTo>
                <a:lnTo>
                  <a:pt x="213585" y="1097053"/>
                </a:lnTo>
                <a:lnTo>
                  <a:pt x="212948" y="1096025"/>
                </a:lnTo>
                <a:lnTo>
                  <a:pt x="212473" y="1095259"/>
                </a:lnTo>
                <a:lnTo>
                  <a:pt x="213276" y="1090760"/>
                </a:lnTo>
                <a:lnTo>
                  <a:pt x="213764" y="1090645"/>
                </a:lnTo>
                <a:lnTo>
                  <a:pt x="214310" y="1090923"/>
                </a:lnTo>
                <a:lnTo>
                  <a:pt x="214863" y="1091252"/>
                </a:lnTo>
                <a:lnTo>
                  <a:pt x="215374" y="1091080"/>
                </a:lnTo>
                <a:lnTo>
                  <a:pt x="217695" y="1087197"/>
                </a:lnTo>
                <a:lnTo>
                  <a:pt x="218564" y="1087102"/>
                </a:lnTo>
                <a:lnTo>
                  <a:pt x="219426" y="1087054"/>
                </a:lnTo>
                <a:lnTo>
                  <a:pt x="220578" y="1088477"/>
                </a:lnTo>
                <a:lnTo>
                  <a:pt x="220920" y="1088534"/>
                </a:lnTo>
                <a:lnTo>
                  <a:pt x="222265" y="1088761"/>
                </a:lnTo>
                <a:lnTo>
                  <a:pt x="222609" y="1088928"/>
                </a:lnTo>
                <a:lnTo>
                  <a:pt x="224422" y="1089801"/>
                </a:lnTo>
                <a:lnTo>
                  <a:pt x="227533" y="1088860"/>
                </a:lnTo>
                <a:lnTo>
                  <a:pt x="231535" y="1089126"/>
                </a:lnTo>
                <a:lnTo>
                  <a:pt x="231733" y="1089144"/>
                </a:lnTo>
                <a:lnTo>
                  <a:pt x="232632" y="1088858"/>
                </a:lnTo>
                <a:lnTo>
                  <a:pt x="234405" y="1087226"/>
                </a:lnTo>
                <a:lnTo>
                  <a:pt x="237449" y="1085828"/>
                </a:lnTo>
                <a:lnTo>
                  <a:pt x="238668" y="1085692"/>
                </a:lnTo>
                <a:lnTo>
                  <a:pt x="240473" y="1083658"/>
                </a:lnTo>
                <a:lnTo>
                  <a:pt x="244806" y="1082327"/>
                </a:lnTo>
                <a:lnTo>
                  <a:pt x="247231" y="1080913"/>
                </a:lnTo>
                <a:lnTo>
                  <a:pt x="247435" y="1080733"/>
                </a:lnTo>
                <a:lnTo>
                  <a:pt x="248315" y="1079953"/>
                </a:lnTo>
                <a:lnTo>
                  <a:pt x="250338" y="1076436"/>
                </a:lnTo>
                <a:lnTo>
                  <a:pt x="251260" y="1076333"/>
                </a:lnTo>
                <a:lnTo>
                  <a:pt x="253299" y="1076102"/>
                </a:lnTo>
                <a:lnTo>
                  <a:pt x="254718" y="1075329"/>
                </a:lnTo>
                <a:lnTo>
                  <a:pt x="254971" y="1075191"/>
                </a:lnTo>
                <a:lnTo>
                  <a:pt x="255221" y="1075195"/>
                </a:lnTo>
                <a:lnTo>
                  <a:pt x="255946" y="1075205"/>
                </a:lnTo>
                <a:lnTo>
                  <a:pt x="257558" y="1075898"/>
                </a:lnTo>
                <a:lnTo>
                  <a:pt x="258274" y="1076205"/>
                </a:lnTo>
                <a:lnTo>
                  <a:pt x="259376" y="1076016"/>
                </a:lnTo>
                <a:lnTo>
                  <a:pt x="260089" y="1075893"/>
                </a:lnTo>
                <a:lnTo>
                  <a:pt x="263405" y="1074928"/>
                </a:lnTo>
                <a:lnTo>
                  <a:pt x="264467" y="1073998"/>
                </a:lnTo>
                <a:lnTo>
                  <a:pt x="265444" y="1073954"/>
                </a:lnTo>
                <a:lnTo>
                  <a:pt x="265938" y="1073931"/>
                </a:lnTo>
                <a:lnTo>
                  <a:pt x="268027" y="1074480"/>
                </a:lnTo>
                <a:lnTo>
                  <a:pt x="268227" y="1074410"/>
                </a:lnTo>
                <a:lnTo>
                  <a:pt x="268918" y="1074171"/>
                </a:lnTo>
                <a:lnTo>
                  <a:pt x="269552" y="1073498"/>
                </a:lnTo>
                <a:lnTo>
                  <a:pt x="269183" y="1072839"/>
                </a:lnTo>
                <a:lnTo>
                  <a:pt x="269397" y="1071676"/>
                </a:lnTo>
                <a:lnTo>
                  <a:pt x="269498" y="1071210"/>
                </a:lnTo>
                <a:lnTo>
                  <a:pt x="271669" y="1071032"/>
                </a:lnTo>
                <a:lnTo>
                  <a:pt x="272853" y="1070934"/>
                </a:lnTo>
                <a:lnTo>
                  <a:pt x="278653" y="1068898"/>
                </a:lnTo>
                <a:lnTo>
                  <a:pt x="279752" y="1068512"/>
                </a:lnTo>
                <a:lnTo>
                  <a:pt x="280064" y="1068790"/>
                </a:lnTo>
                <a:lnTo>
                  <a:pt x="280306" y="1069006"/>
                </a:lnTo>
                <a:lnTo>
                  <a:pt x="281406" y="1069205"/>
                </a:lnTo>
                <a:lnTo>
                  <a:pt x="282340" y="1069374"/>
                </a:lnTo>
                <a:lnTo>
                  <a:pt x="284068" y="1069200"/>
                </a:lnTo>
                <a:lnTo>
                  <a:pt x="284866" y="1069120"/>
                </a:lnTo>
                <a:lnTo>
                  <a:pt x="286593" y="1070170"/>
                </a:lnTo>
                <a:lnTo>
                  <a:pt x="287770" y="1070074"/>
                </a:lnTo>
                <a:lnTo>
                  <a:pt x="288933" y="1069979"/>
                </a:lnTo>
                <a:lnTo>
                  <a:pt x="290844" y="1070656"/>
                </a:lnTo>
                <a:lnTo>
                  <a:pt x="292138" y="1070157"/>
                </a:lnTo>
                <a:lnTo>
                  <a:pt x="294911" y="1070584"/>
                </a:lnTo>
                <a:lnTo>
                  <a:pt x="296070" y="1070427"/>
                </a:lnTo>
                <a:lnTo>
                  <a:pt x="296759" y="1070332"/>
                </a:lnTo>
                <a:lnTo>
                  <a:pt x="297629" y="1069493"/>
                </a:lnTo>
                <a:lnTo>
                  <a:pt x="297975" y="1069160"/>
                </a:lnTo>
                <a:lnTo>
                  <a:pt x="298111" y="1069029"/>
                </a:lnTo>
                <a:lnTo>
                  <a:pt x="301314" y="1068463"/>
                </a:lnTo>
                <a:lnTo>
                  <a:pt x="302720" y="1067385"/>
                </a:lnTo>
                <a:lnTo>
                  <a:pt x="304637" y="1065915"/>
                </a:lnTo>
                <a:lnTo>
                  <a:pt x="309756" y="1064203"/>
                </a:lnTo>
                <a:lnTo>
                  <a:pt x="309921" y="1064148"/>
                </a:lnTo>
                <a:lnTo>
                  <a:pt x="310978" y="1063795"/>
                </a:lnTo>
                <a:lnTo>
                  <a:pt x="312516" y="1062738"/>
                </a:lnTo>
                <a:lnTo>
                  <a:pt x="317013" y="1062480"/>
                </a:lnTo>
                <a:lnTo>
                  <a:pt x="318694" y="1061697"/>
                </a:lnTo>
                <a:lnTo>
                  <a:pt x="319413" y="1061360"/>
                </a:lnTo>
                <a:lnTo>
                  <a:pt x="323048" y="1061229"/>
                </a:lnTo>
                <a:lnTo>
                  <a:pt x="325511" y="1060542"/>
                </a:lnTo>
                <a:lnTo>
                  <a:pt x="334937" y="1060399"/>
                </a:lnTo>
                <a:lnTo>
                  <a:pt x="336175" y="1059898"/>
                </a:lnTo>
                <a:lnTo>
                  <a:pt x="336384" y="1059813"/>
                </a:lnTo>
                <a:lnTo>
                  <a:pt x="337707" y="1059277"/>
                </a:lnTo>
                <a:lnTo>
                  <a:pt x="342943" y="1057903"/>
                </a:lnTo>
                <a:lnTo>
                  <a:pt x="343672" y="1057306"/>
                </a:lnTo>
                <a:lnTo>
                  <a:pt x="344042" y="1057004"/>
                </a:lnTo>
                <a:lnTo>
                  <a:pt x="344235" y="1056847"/>
                </a:lnTo>
                <a:lnTo>
                  <a:pt x="354763" y="1052364"/>
                </a:lnTo>
                <a:lnTo>
                  <a:pt x="363197" y="1047887"/>
                </a:lnTo>
                <a:lnTo>
                  <a:pt x="369474" y="1043102"/>
                </a:lnTo>
                <a:lnTo>
                  <a:pt x="370330" y="1042219"/>
                </a:lnTo>
                <a:lnTo>
                  <a:pt x="370655" y="1041882"/>
                </a:lnTo>
                <a:lnTo>
                  <a:pt x="371997" y="1040496"/>
                </a:lnTo>
                <a:lnTo>
                  <a:pt x="372172" y="1040179"/>
                </a:lnTo>
                <a:lnTo>
                  <a:pt x="372331" y="1039889"/>
                </a:lnTo>
                <a:lnTo>
                  <a:pt x="377035" y="1031377"/>
                </a:lnTo>
                <a:lnTo>
                  <a:pt x="379249" y="1028522"/>
                </a:lnTo>
                <a:lnTo>
                  <a:pt x="380232" y="1025731"/>
                </a:lnTo>
                <a:lnTo>
                  <a:pt x="383000" y="1022627"/>
                </a:lnTo>
                <a:lnTo>
                  <a:pt x="384045" y="1020642"/>
                </a:lnTo>
                <a:lnTo>
                  <a:pt x="384349" y="1020335"/>
                </a:lnTo>
                <a:lnTo>
                  <a:pt x="385522" y="1019152"/>
                </a:lnTo>
                <a:lnTo>
                  <a:pt x="387122" y="1018220"/>
                </a:lnTo>
                <a:lnTo>
                  <a:pt x="387621" y="1017669"/>
                </a:lnTo>
                <a:lnTo>
                  <a:pt x="388028" y="1017221"/>
                </a:lnTo>
                <a:lnTo>
                  <a:pt x="389151" y="1015985"/>
                </a:lnTo>
                <a:lnTo>
                  <a:pt x="389501" y="1015930"/>
                </a:lnTo>
                <a:lnTo>
                  <a:pt x="390754" y="1015733"/>
                </a:lnTo>
                <a:lnTo>
                  <a:pt x="392687" y="1013838"/>
                </a:lnTo>
                <a:lnTo>
                  <a:pt x="396851" y="1017571"/>
                </a:lnTo>
                <a:lnTo>
                  <a:pt x="403442" y="1029611"/>
                </a:lnTo>
                <a:lnTo>
                  <a:pt x="429444" y="1038198"/>
                </a:lnTo>
                <a:lnTo>
                  <a:pt x="432490" y="1034609"/>
                </a:lnTo>
                <a:lnTo>
                  <a:pt x="435365" y="1030052"/>
                </a:lnTo>
                <a:lnTo>
                  <a:pt x="439085" y="1029364"/>
                </a:lnTo>
                <a:lnTo>
                  <a:pt x="472983" y="1040080"/>
                </a:lnTo>
                <a:lnTo>
                  <a:pt x="472512" y="1041663"/>
                </a:lnTo>
                <a:lnTo>
                  <a:pt x="472430" y="1041940"/>
                </a:lnTo>
                <a:lnTo>
                  <a:pt x="472679" y="1044294"/>
                </a:lnTo>
                <a:lnTo>
                  <a:pt x="472427" y="1045540"/>
                </a:lnTo>
                <a:lnTo>
                  <a:pt x="472378" y="1045790"/>
                </a:lnTo>
                <a:lnTo>
                  <a:pt x="472067" y="1047331"/>
                </a:lnTo>
                <a:lnTo>
                  <a:pt x="472097" y="1050194"/>
                </a:lnTo>
                <a:lnTo>
                  <a:pt x="472101" y="1050660"/>
                </a:lnTo>
                <a:lnTo>
                  <a:pt x="472136" y="1053961"/>
                </a:lnTo>
                <a:lnTo>
                  <a:pt x="473118" y="1054393"/>
                </a:lnTo>
                <a:lnTo>
                  <a:pt x="473295" y="1054718"/>
                </a:lnTo>
                <a:lnTo>
                  <a:pt x="473553" y="1055199"/>
                </a:lnTo>
                <a:lnTo>
                  <a:pt x="473308" y="1056500"/>
                </a:lnTo>
                <a:lnTo>
                  <a:pt x="473514" y="1057325"/>
                </a:lnTo>
                <a:lnTo>
                  <a:pt x="473617" y="1057740"/>
                </a:lnTo>
                <a:lnTo>
                  <a:pt x="473499" y="1058077"/>
                </a:lnTo>
                <a:lnTo>
                  <a:pt x="473405" y="1058343"/>
                </a:lnTo>
                <a:lnTo>
                  <a:pt x="472942" y="1059661"/>
                </a:lnTo>
                <a:lnTo>
                  <a:pt x="473601" y="1062720"/>
                </a:lnTo>
                <a:lnTo>
                  <a:pt x="473696" y="1063167"/>
                </a:lnTo>
                <a:lnTo>
                  <a:pt x="474376" y="1066327"/>
                </a:lnTo>
                <a:lnTo>
                  <a:pt x="474742" y="1068033"/>
                </a:lnTo>
                <a:lnTo>
                  <a:pt x="474794" y="1068275"/>
                </a:lnTo>
                <a:lnTo>
                  <a:pt x="474862" y="1068582"/>
                </a:lnTo>
                <a:lnTo>
                  <a:pt x="473756" y="1072054"/>
                </a:lnTo>
                <a:lnTo>
                  <a:pt x="473223" y="1072958"/>
                </a:lnTo>
                <a:lnTo>
                  <a:pt x="473099" y="1073169"/>
                </a:lnTo>
                <a:lnTo>
                  <a:pt x="472587" y="1074039"/>
                </a:lnTo>
                <a:lnTo>
                  <a:pt x="470439" y="1080857"/>
                </a:lnTo>
                <a:lnTo>
                  <a:pt x="467425" y="1085818"/>
                </a:lnTo>
                <a:lnTo>
                  <a:pt x="465891" y="1091088"/>
                </a:lnTo>
                <a:lnTo>
                  <a:pt x="466730" y="1093184"/>
                </a:lnTo>
                <a:lnTo>
                  <a:pt x="471264" y="1092970"/>
                </a:lnTo>
                <a:lnTo>
                  <a:pt x="488059" y="1086799"/>
                </a:lnTo>
                <a:lnTo>
                  <a:pt x="493386" y="1084800"/>
                </a:lnTo>
                <a:lnTo>
                  <a:pt x="497930" y="1085555"/>
                </a:lnTo>
                <a:lnTo>
                  <a:pt x="499890" y="1087309"/>
                </a:lnTo>
                <a:lnTo>
                  <a:pt x="501552" y="1091814"/>
                </a:lnTo>
                <a:lnTo>
                  <a:pt x="502176" y="1093888"/>
                </a:lnTo>
                <a:lnTo>
                  <a:pt x="504511" y="1096466"/>
                </a:lnTo>
                <a:lnTo>
                  <a:pt x="507608" y="1098531"/>
                </a:lnTo>
                <a:lnTo>
                  <a:pt x="511505" y="1099293"/>
                </a:lnTo>
                <a:lnTo>
                  <a:pt x="515560" y="1099893"/>
                </a:lnTo>
                <a:lnTo>
                  <a:pt x="518644" y="1100505"/>
                </a:lnTo>
                <a:lnTo>
                  <a:pt x="522050" y="1100789"/>
                </a:lnTo>
                <a:lnTo>
                  <a:pt x="524654" y="1102214"/>
                </a:lnTo>
                <a:lnTo>
                  <a:pt x="527107" y="1104609"/>
                </a:lnTo>
                <a:lnTo>
                  <a:pt x="530049" y="1107322"/>
                </a:lnTo>
                <a:lnTo>
                  <a:pt x="533788" y="1108733"/>
                </a:lnTo>
                <a:lnTo>
                  <a:pt x="540594" y="1108816"/>
                </a:lnTo>
                <a:lnTo>
                  <a:pt x="550805" y="1109184"/>
                </a:lnTo>
                <a:lnTo>
                  <a:pt x="562630" y="1108887"/>
                </a:lnTo>
                <a:lnTo>
                  <a:pt x="570397" y="1107827"/>
                </a:lnTo>
                <a:lnTo>
                  <a:pt x="571800" y="1108198"/>
                </a:lnTo>
                <a:lnTo>
                  <a:pt x="572467" y="1108375"/>
                </a:lnTo>
                <a:lnTo>
                  <a:pt x="572598" y="1110960"/>
                </a:lnTo>
                <a:lnTo>
                  <a:pt x="572755" y="1114085"/>
                </a:lnTo>
                <a:lnTo>
                  <a:pt x="575217" y="1115929"/>
                </a:lnTo>
                <a:lnTo>
                  <a:pt x="575973" y="1118784"/>
                </a:lnTo>
                <a:lnTo>
                  <a:pt x="581408" y="1119016"/>
                </a:lnTo>
                <a:lnTo>
                  <a:pt x="583445" y="1117968"/>
                </a:lnTo>
                <a:lnTo>
                  <a:pt x="584425" y="1117466"/>
                </a:lnTo>
                <a:lnTo>
                  <a:pt x="585725" y="1117541"/>
                </a:lnTo>
                <a:lnTo>
                  <a:pt x="587566" y="1117648"/>
                </a:lnTo>
                <a:lnTo>
                  <a:pt x="589968" y="1117088"/>
                </a:lnTo>
                <a:lnTo>
                  <a:pt x="590709" y="1117522"/>
                </a:lnTo>
                <a:lnTo>
                  <a:pt x="592185" y="1117582"/>
                </a:lnTo>
                <a:lnTo>
                  <a:pt x="594057" y="1116853"/>
                </a:lnTo>
                <a:lnTo>
                  <a:pt x="595696" y="1116215"/>
                </a:lnTo>
                <a:lnTo>
                  <a:pt x="600192" y="1117080"/>
                </a:lnTo>
                <a:lnTo>
                  <a:pt x="602880" y="1116652"/>
                </a:lnTo>
                <a:lnTo>
                  <a:pt x="606407" y="1116093"/>
                </a:lnTo>
                <a:lnTo>
                  <a:pt x="607223" y="1115963"/>
                </a:lnTo>
                <a:lnTo>
                  <a:pt x="607645" y="1115896"/>
                </a:lnTo>
                <a:lnTo>
                  <a:pt x="609185" y="1116948"/>
                </a:lnTo>
                <a:lnTo>
                  <a:pt x="610602" y="1117070"/>
                </a:lnTo>
                <a:lnTo>
                  <a:pt x="611676" y="1116310"/>
                </a:lnTo>
                <a:lnTo>
                  <a:pt x="612264" y="1115891"/>
                </a:lnTo>
                <a:lnTo>
                  <a:pt x="617440" y="1117003"/>
                </a:lnTo>
                <a:lnTo>
                  <a:pt x="617747" y="1116900"/>
                </a:lnTo>
                <a:lnTo>
                  <a:pt x="618363" y="1116693"/>
                </a:lnTo>
                <a:lnTo>
                  <a:pt x="620579" y="1114523"/>
                </a:lnTo>
                <a:lnTo>
                  <a:pt x="621830" y="1114462"/>
                </a:lnTo>
                <a:lnTo>
                  <a:pt x="624459" y="1114333"/>
                </a:lnTo>
                <a:lnTo>
                  <a:pt x="628217" y="1115942"/>
                </a:lnTo>
                <a:lnTo>
                  <a:pt x="629634" y="1115941"/>
                </a:lnTo>
                <a:lnTo>
                  <a:pt x="630496" y="1114950"/>
                </a:lnTo>
                <a:lnTo>
                  <a:pt x="634193" y="1114946"/>
                </a:lnTo>
                <a:lnTo>
                  <a:pt x="635424" y="1114945"/>
                </a:lnTo>
                <a:lnTo>
                  <a:pt x="636078" y="1114587"/>
                </a:lnTo>
                <a:lnTo>
                  <a:pt x="637457" y="1113830"/>
                </a:lnTo>
                <a:lnTo>
                  <a:pt x="646774" y="1114706"/>
                </a:lnTo>
                <a:lnTo>
                  <a:pt x="651315" y="1115139"/>
                </a:lnTo>
                <a:lnTo>
                  <a:pt x="656668" y="1115885"/>
                </a:lnTo>
                <a:lnTo>
                  <a:pt x="662824" y="1115653"/>
                </a:lnTo>
                <a:lnTo>
                  <a:pt x="669785" y="1115089"/>
                </a:lnTo>
                <a:lnTo>
                  <a:pt x="684524" y="1114435"/>
                </a:lnTo>
                <a:lnTo>
                  <a:pt x="693756" y="1114166"/>
                </a:lnTo>
                <a:lnTo>
                  <a:pt x="697159" y="1114127"/>
                </a:lnTo>
                <a:lnTo>
                  <a:pt x="701047" y="1114083"/>
                </a:lnTo>
                <a:lnTo>
                  <a:pt x="703151" y="1113897"/>
                </a:lnTo>
                <a:lnTo>
                  <a:pt x="704329" y="1114212"/>
                </a:lnTo>
                <a:lnTo>
                  <a:pt x="706843" y="1108574"/>
                </a:lnTo>
                <a:lnTo>
                  <a:pt x="712038" y="1096685"/>
                </a:lnTo>
                <a:lnTo>
                  <a:pt x="716558" y="1086345"/>
                </a:lnTo>
                <a:lnTo>
                  <a:pt x="720183" y="1074299"/>
                </a:lnTo>
                <a:lnTo>
                  <a:pt x="723478" y="1063352"/>
                </a:lnTo>
                <a:lnTo>
                  <a:pt x="728175" y="1061103"/>
                </a:lnTo>
                <a:lnTo>
                  <a:pt x="739150" y="1052741"/>
                </a:lnTo>
                <a:lnTo>
                  <a:pt x="745921" y="1042674"/>
                </a:lnTo>
                <a:lnTo>
                  <a:pt x="747445" y="1032091"/>
                </a:lnTo>
                <a:lnTo>
                  <a:pt x="748706" y="1020071"/>
                </a:lnTo>
                <a:lnTo>
                  <a:pt x="752164" y="1012947"/>
                </a:lnTo>
                <a:lnTo>
                  <a:pt x="759313" y="1005076"/>
                </a:lnTo>
                <a:lnTo>
                  <a:pt x="763504" y="999912"/>
                </a:lnTo>
                <a:lnTo>
                  <a:pt x="768208" y="986407"/>
                </a:lnTo>
                <a:lnTo>
                  <a:pt x="769223" y="973408"/>
                </a:lnTo>
                <a:lnTo>
                  <a:pt x="770512" y="950600"/>
                </a:lnTo>
                <a:lnTo>
                  <a:pt x="771514" y="942750"/>
                </a:lnTo>
                <a:lnTo>
                  <a:pt x="771768" y="939806"/>
                </a:lnTo>
                <a:lnTo>
                  <a:pt x="774968" y="938080"/>
                </a:lnTo>
                <a:lnTo>
                  <a:pt x="778652" y="939048"/>
                </a:lnTo>
                <a:lnTo>
                  <a:pt x="796105" y="938008"/>
                </a:lnTo>
                <a:lnTo>
                  <a:pt x="806920" y="937972"/>
                </a:lnTo>
                <a:lnTo>
                  <a:pt x="818717" y="937931"/>
                </a:lnTo>
                <a:lnTo>
                  <a:pt x="830516" y="937156"/>
                </a:lnTo>
                <a:lnTo>
                  <a:pt x="834203" y="937143"/>
                </a:lnTo>
                <a:lnTo>
                  <a:pt x="835678" y="936647"/>
                </a:lnTo>
                <a:lnTo>
                  <a:pt x="835688" y="932725"/>
                </a:lnTo>
                <a:lnTo>
                  <a:pt x="835695" y="930274"/>
                </a:lnTo>
                <a:lnTo>
                  <a:pt x="841349" y="930009"/>
                </a:lnTo>
                <a:lnTo>
                  <a:pt x="843561" y="930000"/>
                </a:lnTo>
                <a:lnTo>
                  <a:pt x="848488" y="925326"/>
                </a:lnTo>
                <a:lnTo>
                  <a:pt x="851196" y="924091"/>
                </a:lnTo>
                <a:lnTo>
                  <a:pt x="853406" y="924573"/>
                </a:lnTo>
                <a:lnTo>
                  <a:pt x="861217" y="926079"/>
                </a:lnTo>
                <a:lnTo>
                  <a:pt x="867164" y="926488"/>
                </a:lnTo>
                <a:lnTo>
                  <a:pt x="867419" y="923054"/>
                </a:lnTo>
                <a:lnTo>
                  <a:pt x="863009" y="917737"/>
                </a:lnTo>
                <a:lnTo>
                  <a:pt x="857980" y="914076"/>
                </a:lnTo>
                <a:lnTo>
                  <a:pt x="855465" y="912369"/>
                </a:lnTo>
                <a:lnTo>
                  <a:pt x="853995" y="910229"/>
                </a:lnTo>
                <a:lnTo>
                  <a:pt x="854865" y="906487"/>
                </a:lnTo>
                <a:lnTo>
                  <a:pt x="858987" y="904695"/>
                </a:lnTo>
                <a:lnTo>
                  <a:pt x="862857" y="904990"/>
                </a:lnTo>
                <a:lnTo>
                  <a:pt x="864332" y="904985"/>
                </a:lnTo>
                <a:lnTo>
                  <a:pt x="865647" y="904308"/>
                </a:lnTo>
                <a:lnTo>
                  <a:pt x="866731" y="903750"/>
                </a:lnTo>
                <a:lnTo>
                  <a:pt x="863421" y="900207"/>
                </a:lnTo>
                <a:lnTo>
                  <a:pt x="860171" y="898071"/>
                </a:lnTo>
                <a:lnTo>
                  <a:pt x="855203" y="894472"/>
                </a:lnTo>
                <a:lnTo>
                  <a:pt x="854598" y="890553"/>
                </a:lnTo>
                <a:lnTo>
                  <a:pt x="855962" y="886012"/>
                </a:lnTo>
                <a:lnTo>
                  <a:pt x="863842" y="880224"/>
                </a:lnTo>
                <a:lnTo>
                  <a:pt x="866800" y="877150"/>
                </a:lnTo>
                <a:lnTo>
                  <a:pt x="870000" y="875178"/>
                </a:lnTo>
                <a:lnTo>
                  <a:pt x="874117" y="875623"/>
                </a:lnTo>
                <a:lnTo>
                  <a:pt x="874967" y="867444"/>
                </a:lnTo>
                <a:lnTo>
                  <a:pt x="876074" y="864484"/>
                </a:lnTo>
                <a:lnTo>
                  <a:pt x="876174" y="864213"/>
                </a:lnTo>
                <a:lnTo>
                  <a:pt x="876448" y="863477"/>
                </a:lnTo>
                <a:lnTo>
                  <a:pt x="876082" y="860378"/>
                </a:lnTo>
                <a:lnTo>
                  <a:pt x="876414" y="858562"/>
                </a:lnTo>
                <a:lnTo>
                  <a:pt x="876638" y="857342"/>
                </a:lnTo>
                <a:lnTo>
                  <a:pt x="876434" y="855175"/>
                </a:lnTo>
                <a:lnTo>
                  <a:pt x="876334" y="854119"/>
                </a:lnTo>
                <a:lnTo>
                  <a:pt x="877570" y="849655"/>
                </a:lnTo>
                <a:lnTo>
                  <a:pt x="877559" y="849385"/>
                </a:lnTo>
                <a:lnTo>
                  <a:pt x="877508" y="848228"/>
                </a:lnTo>
                <a:lnTo>
                  <a:pt x="879858" y="840543"/>
                </a:lnTo>
                <a:lnTo>
                  <a:pt x="880293" y="837320"/>
                </a:lnTo>
                <a:lnTo>
                  <a:pt x="883811" y="832300"/>
                </a:lnTo>
                <a:lnTo>
                  <a:pt x="884431" y="828830"/>
                </a:lnTo>
                <a:lnTo>
                  <a:pt x="883636" y="826468"/>
                </a:lnTo>
                <a:lnTo>
                  <a:pt x="883417" y="825815"/>
                </a:lnTo>
                <a:lnTo>
                  <a:pt x="883262" y="825357"/>
                </a:lnTo>
                <a:lnTo>
                  <a:pt x="882507" y="819732"/>
                </a:lnTo>
                <a:lnTo>
                  <a:pt x="882469" y="819451"/>
                </a:lnTo>
                <a:lnTo>
                  <a:pt x="882405" y="818971"/>
                </a:lnTo>
                <a:lnTo>
                  <a:pt x="881787" y="817422"/>
                </a:lnTo>
                <a:lnTo>
                  <a:pt x="879570" y="815686"/>
                </a:lnTo>
                <a:lnTo>
                  <a:pt x="877966" y="813638"/>
                </a:lnTo>
                <a:lnTo>
                  <a:pt x="877475" y="810723"/>
                </a:lnTo>
                <a:lnTo>
                  <a:pt x="873657" y="803718"/>
                </a:lnTo>
                <a:lnTo>
                  <a:pt x="873136" y="802269"/>
                </a:lnTo>
                <a:lnTo>
                  <a:pt x="872675" y="800989"/>
                </a:lnTo>
                <a:lnTo>
                  <a:pt x="872279" y="798371"/>
                </a:lnTo>
                <a:lnTo>
                  <a:pt x="871757" y="794908"/>
                </a:lnTo>
                <a:lnTo>
                  <a:pt x="871628" y="794045"/>
                </a:lnTo>
                <a:lnTo>
                  <a:pt x="867748" y="787040"/>
                </a:lnTo>
                <a:lnTo>
                  <a:pt x="865778" y="781086"/>
                </a:lnTo>
                <a:lnTo>
                  <a:pt x="864141" y="777530"/>
                </a:lnTo>
                <a:lnTo>
                  <a:pt x="864062" y="777363"/>
                </a:lnTo>
                <a:lnTo>
                  <a:pt x="863008" y="775072"/>
                </a:lnTo>
                <a:lnTo>
                  <a:pt x="862043" y="773777"/>
                </a:lnTo>
                <a:lnTo>
                  <a:pt x="861925" y="773620"/>
                </a:lnTo>
                <a:lnTo>
                  <a:pt x="860787" y="772095"/>
                </a:lnTo>
                <a:lnTo>
                  <a:pt x="860406" y="768676"/>
                </a:lnTo>
                <a:lnTo>
                  <a:pt x="860377" y="768404"/>
                </a:lnTo>
                <a:lnTo>
                  <a:pt x="860359" y="768252"/>
                </a:lnTo>
                <a:lnTo>
                  <a:pt x="858635" y="763849"/>
                </a:lnTo>
                <a:lnTo>
                  <a:pt x="856582" y="762315"/>
                </a:lnTo>
                <a:lnTo>
                  <a:pt x="856459" y="762088"/>
                </a:lnTo>
                <a:lnTo>
                  <a:pt x="856132" y="761479"/>
                </a:lnTo>
                <a:lnTo>
                  <a:pt x="856258" y="759990"/>
                </a:lnTo>
                <a:lnTo>
                  <a:pt x="857282" y="758950"/>
                </a:lnTo>
                <a:lnTo>
                  <a:pt x="858112" y="758481"/>
                </a:lnTo>
                <a:lnTo>
                  <a:pt x="858248" y="758404"/>
                </a:lnTo>
                <a:lnTo>
                  <a:pt x="859257" y="757835"/>
                </a:lnTo>
                <a:lnTo>
                  <a:pt x="860534" y="757598"/>
                </a:lnTo>
                <a:lnTo>
                  <a:pt x="862587" y="757217"/>
                </a:lnTo>
                <a:lnTo>
                  <a:pt x="862712" y="756783"/>
                </a:lnTo>
                <a:lnTo>
                  <a:pt x="861814" y="755627"/>
                </a:lnTo>
                <a:lnTo>
                  <a:pt x="861602" y="755354"/>
                </a:lnTo>
                <a:lnTo>
                  <a:pt x="861577" y="755196"/>
                </a:lnTo>
                <a:lnTo>
                  <a:pt x="861481" y="754550"/>
                </a:lnTo>
                <a:lnTo>
                  <a:pt x="862633" y="752647"/>
                </a:lnTo>
                <a:lnTo>
                  <a:pt x="864072" y="750272"/>
                </a:lnTo>
                <a:lnTo>
                  <a:pt x="863951" y="747980"/>
                </a:lnTo>
                <a:lnTo>
                  <a:pt x="863701" y="747529"/>
                </a:lnTo>
                <a:lnTo>
                  <a:pt x="863399" y="746987"/>
                </a:lnTo>
                <a:lnTo>
                  <a:pt x="862879" y="747056"/>
                </a:lnTo>
                <a:lnTo>
                  <a:pt x="862471" y="747108"/>
                </a:lnTo>
                <a:lnTo>
                  <a:pt x="859077" y="750331"/>
                </a:lnTo>
                <a:lnTo>
                  <a:pt x="857842" y="750953"/>
                </a:lnTo>
                <a:lnTo>
                  <a:pt x="856546" y="750890"/>
                </a:lnTo>
                <a:lnTo>
                  <a:pt x="855128" y="749402"/>
                </a:lnTo>
                <a:lnTo>
                  <a:pt x="854453" y="748042"/>
                </a:lnTo>
                <a:lnTo>
                  <a:pt x="854606" y="747009"/>
                </a:lnTo>
                <a:lnTo>
                  <a:pt x="854981" y="746575"/>
                </a:lnTo>
                <a:lnTo>
                  <a:pt x="855377" y="746114"/>
                </a:lnTo>
                <a:lnTo>
                  <a:pt x="856887" y="745565"/>
                </a:lnTo>
                <a:lnTo>
                  <a:pt x="858093" y="745127"/>
                </a:lnTo>
                <a:lnTo>
                  <a:pt x="859327" y="744134"/>
                </a:lnTo>
                <a:lnTo>
                  <a:pt x="859760" y="743081"/>
                </a:lnTo>
                <a:lnTo>
                  <a:pt x="859702" y="741472"/>
                </a:lnTo>
                <a:lnTo>
                  <a:pt x="859085" y="739544"/>
                </a:lnTo>
                <a:lnTo>
                  <a:pt x="856433" y="736629"/>
                </a:lnTo>
                <a:lnTo>
                  <a:pt x="856296" y="736011"/>
                </a:lnTo>
                <a:lnTo>
                  <a:pt x="856186" y="735514"/>
                </a:lnTo>
                <a:lnTo>
                  <a:pt x="856557" y="734708"/>
                </a:lnTo>
                <a:lnTo>
                  <a:pt x="860504" y="731882"/>
                </a:lnTo>
                <a:lnTo>
                  <a:pt x="860387" y="730680"/>
                </a:lnTo>
                <a:lnTo>
                  <a:pt x="859932" y="730047"/>
                </a:lnTo>
                <a:lnTo>
                  <a:pt x="859584" y="729563"/>
                </a:lnTo>
                <a:lnTo>
                  <a:pt x="858493" y="729276"/>
                </a:lnTo>
                <a:lnTo>
                  <a:pt x="856067" y="728631"/>
                </a:lnTo>
                <a:lnTo>
                  <a:pt x="855157" y="727775"/>
                </a:lnTo>
                <a:lnTo>
                  <a:pt x="855046" y="727670"/>
                </a:lnTo>
                <a:lnTo>
                  <a:pt x="854142" y="726818"/>
                </a:lnTo>
                <a:lnTo>
                  <a:pt x="853900" y="725541"/>
                </a:lnTo>
                <a:lnTo>
                  <a:pt x="853663" y="724045"/>
                </a:lnTo>
                <a:lnTo>
                  <a:pt x="853809" y="721854"/>
                </a:lnTo>
                <a:lnTo>
                  <a:pt x="853851" y="721192"/>
                </a:lnTo>
                <a:lnTo>
                  <a:pt x="853361" y="718155"/>
                </a:lnTo>
                <a:lnTo>
                  <a:pt x="852855" y="717241"/>
                </a:lnTo>
                <a:lnTo>
                  <a:pt x="852744" y="717038"/>
                </a:lnTo>
                <a:lnTo>
                  <a:pt x="851935" y="716458"/>
                </a:lnTo>
                <a:lnTo>
                  <a:pt x="851447" y="716106"/>
                </a:lnTo>
                <a:lnTo>
                  <a:pt x="848828" y="716018"/>
                </a:lnTo>
                <a:lnTo>
                  <a:pt x="845957" y="715920"/>
                </a:lnTo>
                <a:lnTo>
                  <a:pt x="845031" y="715362"/>
                </a:lnTo>
                <a:lnTo>
                  <a:pt x="844989" y="714972"/>
                </a:lnTo>
                <a:lnTo>
                  <a:pt x="844969" y="714803"/>
                </a:lnTo>
                <a:lnTo>
                  <a:pt x="844539" y="713750"/>
                </a:lnTo>
                <a:lnTo>
                  <a:pt x="844662" y="713425"/>
                </a:lnTo>
                <a:lnTo>
                  <a:pt x="844835" y="712965"/>
                </a:lnTo>
                <a:lnTo>
                  <a:pt x="845005" y="712511"/>
                </a:lnTo>
                <a:lnTo>
                  <a:pt x="845144" y="712143"/>
                </a:lnTo>
                <a:lnTo>
                  <a:pt x="845590" y="710959"/>
                </a:lnTo>
                <a:lnTo>
                  <a:pt x="846022" y="709348"/>
                </a:lnTo>
                <a:lnTo>
                  <a:pt x="845739" y="708699"/>
                </a:lnTo>
                <a:lnTo>
                  <a:pt x="845546" y="708259"/>
                </a:lnTo>
                <a:lnTo>
                  <a:pt x="845345" y="707798"/>
                </a:lnTo>
                <a:lnTo>
                  <a:pt x="845218" y="707646"/>
                </a:lnTo>
                <a:lnTo>
                  <a:pt x="844784" y="707130"/>
                </a:lnTo>
                <a:lnTo>
                  <a:pt x="843002" y="705007"/>
                </a:lnTo>
                <a:lnTo>
                  <a:pt x="842891" y="704402"/>
                </a:lnTo>
                <a:lnTo>
                  <a:pt x="842695" y="703333"/>
                </a:lnTo>
                <a:lnTo>
                  <a:pt x="844240" y="698807"/>
                </a:lnTo>
                <a:lnTo>
                  <a:pt x="844302" y="697505"/>
                </a:lnTo>
                <a:lnTo>
                  <a:pt x="843934" y="696791"/>
                </a:lnTo>
                <a:lnTo>
                  <a:pt x="843439" y="695831"/>
                </a:lnTo>
                <a:lnTo>
                  <a:pt x="842328" y="695335"/>
                </a:lnTo>
                <a:lnTo>
                  <a:pt x="841123" y="695412"/>
                </a:lnTo>
                <a:lnTo>
                  <a:pt x="840737" y="695438"/>
                </a:lnTo>
                <a:lnTo>
                  <a:pt x="840415" y="695458"/>
                </a:lnTo>
                <a:lnTo>
                  <a:pt x="839207" y="696186"/>
                </a:lnTo>
                <a:lnTo>
                  <a:pt x="838255" y="696760"/>
                </a:lnTo>
                <a:lnTo>
                  <a:pt x="833935" y="697193"/>
                </a:lnTo>
                <a:lnTo>
                  <a:pt x="830479" y="696572"/>
                </a:lnTo>
                <a:lnTo>
                  <a:pt x="829795" y="695976"/>
                </a:lnTo>
                <a:lnTo>
                  <a:pt x="828569" y="694907"/>
                </a:lnTo>
                <a:lnTo>
                  <a:pt x="827913" y="694336"/>
                </a:lnTo>
                <a:lnTo>
                  <a:pt x="827673" y="694084"/>
                </a:lnTo>
                <a:lnTo>
                  <a:pt x="826718" y="692045"/>
                </a:lnTo>
                <a:lnTo>
                  <a:pt x="826286" y="689938"/>
                </a:lnTo>
                <a:lnTo>
                  <a:pt x="826595" y="689070"/>
                </a:lnTo>
                <a:lnTo>
                  <a:pt x="827645" y="688388"/>
                </a:lnTo>
                <a:lnTo>
                  <a:pt x="829090" y="688340"/>
                </a:lnTo>
                <a:lnTo>
                  <a:pt x="830711" y="688286"/>
                </a:lnTo>
                <a:lnTo>
                  <a:pt x="830881" y="688281"/>
                </a:lnTo>
                <a:lnTo>
                  <a:pt x="831116" y="688273"/>
                </a:lnTo>
                <a:lnTo>
                  <a:pt x="831411" y="688265"/>
                </a:lnTo>
                <a:lnTo>
                  <a:pt x="831792" y="687536"/>
                </a:lnTo>
                <a:lnTo>
                  <a:pt x="832027" y="687086"/>
                </a:lnTo>
                <a:lnTo>
                  <a:pt x="831878" y="686764"/>
                </a:lnTo>
                <a:lnTo>
                  <a:pt x="831597" y="686156"/>
                </a:lnTo>
                <a:lnTo>
                  <a:pt x="829808" y="684297"/>
                </a:lnTo>
                <a:lnTo>
                  <a:pt x="829314" y="682560"/>
                </a:lnTo>
                <a:lnTo>
                  <a:pt x="829918" y="678709"/>
                </a:lnTo>
                <a:lnTo>
                  <a:pt x="828933" y="674985"/>
                </a:lnTo>
                <a:lnTo>
                  <a:pt x="828888" y="674810"/>
                </a:lnTo>
                <a:lnTo>
                  <a:pt x="829045" y="673865"/>
                </a:lnTo>
                <a:lnTo>
                  <a:pt x="829072" y="673693"/>
                </a:lnTo>
                <a:lnTo>
                  <a:pt x="829061" y="673318"/>
                </a:lnTo>
                <a:lnTo>
                  <a:pt x="828951" y="670035"/>
                </a:lnTo>
                <a:lnTo>
                  <a:pt x="828028" y="667990"/>
                </a:lnTo>
                <a:lnTo>
                  <a:pt x="827102" y="667308"/>
                </a:lnTo>
                <a:lnTo>
                  <a:pt x="826515" y="667283"/>
                </a:lnTo>
                <a:lnTo>
                  <a:pt x="825711" y="667249"/>
                </a:lnTo>
                <a:lnTo>
                  <a:pt x="822105" y="667100"/>
                </a:lnTo>
                <a:lnTo>
                  <a:pt x="821266" y="667066"/>
                </a:lnTo>
                <a:lnTo>
                  <a:pt x="819572" y="666995"/>
                </a:lnTo>
                <a:lnTo>
                  <a:pt x="818921" y="666560"/>
                </a:lnTo>
                <a:lnTo>
                  <a:pt x="818462" y="666251"/>
                </a:lnTo>
                <a:lnTo>
                  <a:pt x="818037" y="665324"/>
                </a:lnTo>
                <a:lnTo>
                  <a:pt x="817721" y="664639"/>
                </a:lnTo>
                <a:lnTo>
                  <a:pt x="817664" y="664345"/>
                </a:lnTo>
                <a:lnTo>
                  <a:pt x="817157" y="661740"/>
                </a:lnTo>
                <a:lnTo>
                  <a:pt x="816868" y="660257"/>
                </a:lnTo>
                <a:lnTo>
                  <a:pt x="816614" y="658954"/>
                </a:lnTo>
                <a:lnTo>
                  <a:pt x="816430" y="658005"/>
                </a:lnTo>
                <a:lnTo>
                  <a:pt x="816032" y="657055"/>
                </a:lnTo>
                <a:lnTo>
                  <a:pt x="815777" y="656446"/>
                </a:lnTo>
                <a:lnTo>
                  <a:pt x="815135" y="654905"/>
                </a:lnTo>
                <a:lnTo>
                  <a:pt x="814816" y="654616"/>
                </a:lnTo>
                <a:lnTo>
                  <a:pt x="814518" y="654348"/>
                </a:lnTo>
                <a:lnTo>
                  <a:pt x="814291" y="654142"/>
                </a:lnTo>
                <a:lnTo>
                  <a:pt x="813900" y="653788"/>
                </a:lnTo>
                <a:lnTo>
                  <a:pt x="813288" y="653715"/>
                </a:lnTo>
                <a:lnTo>
                  <a:pt x="812988" y="653679"/>
                </a:lnTo>
                <a:lnTo>
                  <a:pt x="810259" y="653354"/>
                </a:lnTo>
                <a:lnTo>
                  <a:pt x="809395" y="652672"/>
                </a:lnTo>
                <a:lnTo>
                  <a:pt x="809397" y="648270"/>
                </a:lnTo>
                <a:lnTo>
                  <a:pt x="808534" y="645665"/>
                </a:lnTo>
                <a:lnTo>
                  <a:pt x="806929" y="644364"/>
                </a:lnTo>
                <a:lnTo>
                  <a:pt x="804645" y="644301"/>
                </a:lnTo>
                <a:lnTo>
                  <a:pt x="801803" y="645284"/>
                </a:lnTo>
                <a:lnTo>
                  <a:pt x="800879" y="645603"/>
                </a:lnTo>
                <a:lnTo>
                  <a:pt x="800633" y="645562"/>
                </a:lnTo>
                <a:lnTo>
                  <a:pt x="799769" y="645417"/>
                </a:lnTo>
                <a:lnTo>
                  <a:pt x="799553" y="645230"/>
                </a:lnTo>
                <a:lnTo>
                  <a:pt x="799356" y="645057"/>
                </a:lnTo>
                <a:lnTo>
                  <a:pt x="798512" y="644323"/>
                </a:lnTo>
                <a:lnTo>
                  <a:pt x="795235" y="641473"/>
                </a:lnTo>
                <a:lnTo>
                  <a:pt x="794478" y="640815"/>
                </a:lnTo>
                <a:lnTo>
                  <a:pt x="793353" y="639836"/>
                </a:lnTo>
                <a:lnTo>
                  <a:pt x="793211" y="639339"/>
                </a:lnTo>
                <a:lnTo>
                  <a:pt x="792900" y="638245"/>
                </a:lnTo>
                <a:lnTo>
                  <a:pt x="792859" y="638101"/>
                </a:lnTo>
                <a:lnTo>
                  <a:pt x="793539" y="637171"/>
                </a:lnTo>
                <a:lnTo>
                  <a:pt x="793827" y="636894"/>
                </a:lnTo>
                <a:lnTo>
                  <a:pt x="794836" y="635930"/>
                </a:lnTo>
                <a:lnTo>
                  <a:pt x="795155" y="635794"/>
                </a:lnTo>
                <a:lnTo>
                  <a:pt x="795609" y="635599"/>
                </a:lnTo>
                <a:lnTo>
                  <a:pt x="796527" y="635209"/>
                </a:lnTo>
                <a:lnTo>
                  <a:pt x="796687" y="635140"/>
                </a:lnTo>
                <a:lnTo>
                  <a:pt x="797305" y="634877"/>
                </a:lnTo>
                <a:lnTo>
                  <a:pt x="798178" y="633935"/>
                </a:lnTo>
                <a:lnTo>
                  <a:pt x="799836" y="632148"/>
                </a:lnTo>
                <a:lnTo>
                  <a:pt x="800271" y="628243"/>
                </a:lnTo>
                <a:lnTo>
                  <a:pt x="800572" y="627684"/>
                </a:lnTo>
                <a:lnTo>
                  <a:pt x="801491" y="625977"/>
                </a:lnTo>
                <a:lnTo>
                  <a:pt x="802309" y="624461"/>
                </a:lnTo>
                <a:lnTo>
                  <a:pt x="802096" y="623977"/>
                </a:lnTo>
                <a:lnTo>
                  <a:pt x="802037" y="623843"/>
                </a:lnTo>
                <a:lnTo>
                  <a:pt x="801816" y="623344"/>
                </a:lnTo>
                <a:lnTo>
                  <a:pt x="801617" y="623298"/>
                </a:lnTo>
                <a:lnTo>
                  <a:pt x="798831" y="622652"/>
                </a:lnTo>
                <a:lnTo>
                  <a:pt x="798607" y="622600"/>
                </a:lnTo>
                <a:lnTo>
                  <a:pt x="798417" y="622291"/>
                </a:lnTo>
                <a:lnTo>
                  <a:pt x="798113" y="621794"/>
                </a:lnTo>
                <a:lnTo>
                  <a:pt x="798239" y="621066"/>
                </a:lnTo>
                <a:lnTo>
                  <a:pt x="798314" y="620631"/>
                </a:lnTo>
                <a:lnTo>
                  <a:pt x="798350" y="620427"/>
                </a:lnTo>
                <a:lnTo>
                  <a:pt x="797866" y="619189"/>
                </a:lnTo>
                <a:lnTo>
                  <a:pt x="796940" y="620057"/>
                </a:lnTo>
                <a:lnTo>
                  <a:pt x="796651" y="620028"/>
                </a:lnTo>
                <a:lnTo>
                  <a:pt x="796103" y="619972"/>
                </a:lnTo>
                <a:lnTo>
                  <a:pt x="795706" y="619933"/>
                </a:lnTo>
                <a:lnTo>
                  <a:pt x="794038" y="621050"/>
                </a:lnTo>
                <a:lnTo>
                  <a:pt x="793237" y="620988"/>
                </a:lnTo>
                <a:lnTo>
                  <a:pt x="793051" y="620368"/>
                </a:lnTo>
                <a:lnTo>
                  <a:pt x="794473" y="616771"/>
                </a:lnTo>
                <a:lnTo>
                  <a:pt x="794102" y="615965"/>
                </a:lnTo>
                <a:lnTo>
                  <a:pt x="792782" y="615700"/>
                </a:lnTo>
                <a:lnTo>
                  <a:pt x="792560" y="615656"/>
                </a:lnTo>
                <a:lnTo>
                  <a:pt x="792004" y="614912"/>
                </a:lnTo>
                <a:lnTo>
                  <a:pt x="792900" y="613940"/>
                </a:lnTo>
                <a:lnTo>
                  <a:pt x="793134" y="613685"/>
                </a:lnTo>
                <a:lnTo>
                  <a:pt x="793548" y="613237"/>
                </a:lnTo>
                <a:lnTo>
                  <a:pt x="793693" y="612932"/>
                </a:lnTo>
                <a:lnTo>
                  <a:pt x="793778" y="612753"/>
                </a:lnTo>
                <a:lnTo>
                  <a:pt x="794228" y="611811"/>
                </a:lnTo>
                <a:lnTo>
                  <a:pt x="794193" y="611441"/>
                </a:lnTo>
                <a:lnTo>
                  <a:pt x="794177" y="611271"/>
                </a:lnTo>
                <a:lnTo>
                  <a:pt x="794105" y="610509"/>
                </a:lnTo>
                <a:lnTo>
                  <a:pt x="793780" y="610182"/>
                </a:lnTo>
                <a:lnTo>
                  <a:pt x="793611" y="610013"/>
                </a:lnTo>
                <a:lnTo>
                  <a:pt x="793394" y="609963"/>
                </a:lnTo>
                <a:lnTo>
                  <a:pt x="792253" y="609703"/>
                </a:lnTo>
                <a:lnTo>
                  <a:pt x="791747" y="609161"/>
                </a:lnTo>
                <a:lnTo>
                  <a:pt x="791561" y="608960"/>
                </a:lnTo>
                <a:lnTo>
                  <a:pt x="791327" y="608711"/>
                </a:lnTo>
                <a:lnTo>
                  <a:pt x="791945" y="607967"/>
                </a:lnTo>
                <a:lnTo>
                  <a:pt x="793057" y="607719"/>
                </a:lnTo>
                <a:lnTo>
                  <a:pt x="795827" y="607900"/>
                </a:lnTo>
                <a:lnTo>
                  <a:pt x="795727" y="606681"/>
                </a:lnTo>
                <a:lnTo>
                  <a:pt x="795626" y="605944"/>
                </a:lnTo>
                <a:lnTo>
                  <a:pt x="795588" y="605673"/>
                </a:lnTo>
                <a:lnTo>
                  <a:pt x="797071" y="603503"/>
                </a:lnTo>
                <a:lnTo>
                  <a:pt x="797071" y="602634"/>
                </a:lnTo>
                <a:lnTo>
                  <a:pt x="796535" y="601557"/>
                </a:lnTo>
                <a:lnTo>
                  <a:pt x="796455" y="601394"/>
                </a:lnTo>
                <a:lnTo>
                  <a:pt x="795036" y="600836"/>
                </a:lnTo>
                <a:lnTo>
                  <a:pt x="794556" y="599817"/>
                </a:lnTo>
                <a:lnTo>
                  <a:pt x="794870" y="599219"/>
                </a:lnTo>
                <a:lnTo>
                  <a:pt x="795158" y="598728"/>
                </a:lnTo>
                <a:lnTo>
                  <a:pt x="795681" y="598774"/>
                </a:lnTo>
                <a:lnTo>
                  <a:pt x="797998" y="598976"/>
                </a:lnTo>
                <a:lnTo>
                  <a:pt x="797024" y="597630"/>
                </a:lnTo>
                <a:lnTo>
                  <a:pt x="797073" y="596496"/>
                </a:lnTo>
                <a:lnTo>
                  <a:pt x="799362" y="595595"/>
                </a:lnTo>
                <a:lnTo>
                  <a:pt x="799431" y="595440"/>
                </a:lnTo>
                <a:lnTo>
                  <a:pt x="799668" y="594388"/>
                </a:lnTo>
                <a:lnTo>
                  <a:pt x="799552" y="594181"/>
                </a:lnTo>
                <a:lnTo>
                  <a:pt x="799112" y="593396"/>
                </a:lnTo>
                <a:lnTo>
                  <a:pt x="796520" y="592466"/>
                </a:lnTo>
                <a:lnTo>
                  <a:pt x="796396" y="591226"/>
                </a:lnTo>
                <a:lnTo>
                  <a:pt x="797261" y="590172"/>
                </a:lnTo>
                <a:lnTo>
                  <a:pt x="799913" y="590751"/>
                </a:lnTo>
                <a:lnTo>
                  <a:pt x="800057" y="590782"/>
                </a:lnTo>
                <a:lnTo>
                  <a:pt x="801104" y="590440"/>
                </a:lnTo>
                <a:lnTo>
                  <a:pt x="801326" y="590460"/>
                </a:lnTo>
                <a:lnTo>
                  <a:pt x="801892" y="589800"/>
                </a:lnTo>
                <a:lnTo>
                  <a:pt x="802052" y="589214"/>
                </a:lnTo>
                <a:lnTo>
                  <a:pt x="802175" y="588762"/>
                </a:lnTo>
                <a:lnTo>
                  <a:pt x="802250" y="588385"/>
                </a:lnTo>
                <a:lnTo>
                  <a:pt x="801831" y="586886"/>
                </a:lnTo>
                <a:lnTo>
                  <a:pt x="799490" y="585761"/>
                </a:lnTo>
                <a:lnTo>
                  <a:pt x="798930" y="585087"/>
                </a:lnTo>
                <a:lnTo>
                  <a:pt x="800353" y="582342"/>
                </a:lnTo>
                <a:lnTo>
                  <a:pt x="800536" y="581987"/>
                </a:lnTo>
                <a:lnTo>
                  <a:pt x="800384" y="581600"/>
                </a:lnTo>
                <a:lnTo>
                  <a:pt x="800090" y="580848"/>
                </a:lnTo>
                <a:lnTo>
                  <a:pt x="799612" y="579631"/>
                </a:lnTo>
                <a:lnTo>
                  <a:pt x="799735" y="578408"/>
                </a:lnTo>
                <a:lnTo>
                  <a:pt x="799797" y="577771"/>
                </a:lnTo>
                <a:lnTo>
                  <a:pt x="799756" y="577597"/>
                </a:lnTo>
                <a:lnTo>
                  <a:pt x="799624" y="577036"/>
                </a:lnTo>
                <a:lnTo>
                  <a:pt x="799490" y="576469"/>
                </a:lnTo>
                <a:lnTo>
                  <a:pt x="795228" y="577523"/>
                </a:lnTo>
                <a:lnTo>
                  <a:pt x="794726" y="577342"/>
                </a:lnTo>
                <a:lnTo>
                  <a:pt x="794579" y="577290"/>
                </a:lnTo>
                <a:lnTo>
                  <a:pt x="794365" y="577213"/>
                </a:lnTo>
                <a:lnTo>
                  <a:pt x="794293" y="576966"/>
                </a:lnTo>
                <a:lnTo>
                  <a:pt x="794251" y="576818"/>
                </a:lnTo>
                <a:lnTo>
                  <a:pt x="794179" y="576568"/>
                </a:lnTo>
                <a:lnTo>
                  <a:pt x="793811" y="575290"/>
                </a:lnTo>
                <a:lnTo>
                  <a:pt x="792491" y="574037"/>
                </a:lnTo>
                <a:lnTo>
                  <a:pt x="792305" y="573860"/>
                </a:lnTo>
                <a:lnTo>
                  <a:pt x="791527" y="573120"/>
                </a:lnTo>
                <a:lnTo>
                  <a:pt x="791482" y="572676"/>
                </a:lnTo>
                <a:lnTo>
                  <a:pt x="791375" y="571558"/>
                </a:lnTo>
                <a:lnTo>
                  <a:pt x="791157" y="569338"/>
                </a:lnTo>
                <a:lnTo>
                  <a:pt x="790882" y="569501"/>
                </a:lnTo>
                <a:lnTo>
                  <a:pt x="790742" y="569584"/>
                </a:lnTo>
                <a:lnTo>
                  <a:pt x="789798" y="570144"/>
                </a:lnTo>
                <a:lnTo>
                  <a:pt x="788933" y="570144"/>
                </a:lnTo>
                <a:lnTo>
                  <a:pt x="788008" y="569648"/>
                </a:lnTo>
                <a:lnTo>
                  <a:pt x="787220" y="568314"/>
                </a:lnTo>
                <a:lnTo>
                  <a:pt x="787344" y="568040"/>
                </a:lnTo>
                <a:lnTo>
                  <a:pt x="787514" y="567664"/>
                </a:lnTo>
                <a:lnTo>
                  <a:pt x="788536" y="567555"/>
                </a:lnTo>
                <a:lnTo>
                  <a:pt x="790416" y="567354"/>
                </a:lnTo>
                <a:lnTo>
                  <a:pt x="790850" y="566796"/>
                </a:lnTo>
                <a:lnTo>
                  <a:pt x="790797" y="566323"/>
                </a:lnTo>
                <a:lnTo>
                  <a:pt x="790727" y="565680"/>
                </a:lnTo>
                <a:lnTo>
                  <a:pt x="790277" y="564943"/>
                </a:lnTo>
                <a:lnTo>
                  <a:pt x="790151" y="564734"/>
                </a:lnTo>
                <a:lnTo>
                  <a:pt x="790048" y="564564"/>
                </a:lnTo>
                <a:lnTo>
                  <a:pt x="787578" y="563385"/>
                </a:lnTo>
                <a:lnTo>
                  <a:pt x="786036" y="558921"/>
                </a:lnTo>
                <a:lnTo>
                  <a:pt x="785936" y="558786"/>
                </a:lnTo>
                <a:lnTo>
                  <a:pt x="784801" y="557247"/>
                </a:lnTo>
                <a:lnTo>
                  <a:pt x="784536" y="557336"/>
                </a:lnTo>
                <a:lnTo>
                  <a:pt x="784245" y="557433"/>
                </a:lnTo>
                <a:lnTo>
                  <a:pt x="783832" y="558379"/>
                </a:lnTo>
                <a:lnTo>
                  <a:pt x="783565" y="558983"/>
                </a:lnTo>
                <a:lnTo>
                  <a:pt x="782432" y="559176"/>
                </a:lnTo>
                <a:lnTo>
                  <a:pt x="781824" y="559279"/>
                </a:lnTo>
                <a:lnTo>
                  <a:pt x="781719" y="558694"/>
                </a:lnTo>
                <a:lnTo>
                  <a:pt x="781685" y="558502"/>
                </a:lnTo>
                <a:lnTo>
                  <a:pt x="781529" y="557619"/>
                </a:lnTo>
                <a:lnTo>
                  <a:pt x="782031" y="556071"/>
                </a:lnTo>
                <a:lnTo>
                  <a:pt x="782139" y="555739"/>
                </a:lnTo>
                <a:lnTo>
                  <a:pt x="782394" y="554953"/>
                </a:lnTo>
                <a:lnTo>
                  <a:pt x="784680" y="552535"/>
                </a:lnTo>
                <a:lnTo>
                  <a:pt x="784561" y="551758"/>
                </a:lnTo>
                <a:lnTo>
                  <a:pt x="784518" y="551478"/>
                </a:lnTo>
                <a:lnTo>
                  <a:pt x="784433" y="550923"/>
                </a:lnTo>
                <a:lnTo>
                  <a:pt x="784927" y="549558"/>
                </a:lnTo>
                <a:lnTo>
                  <a:pt x="785563" y="549697"/>
                </a:lnTo>
                <a:lnTo>
                  <a:pt x="786348" y="549869"/>
                </a:lnTo>
                <a:lnTo>
                  <a:pt x="787745" y="548149"/>
                </a:lnTo>
                <a:lnTo>
                  <a:pt x="788085" y="547732"/>
                </a:lnTo>
                <a:lnTo>
                  <a:pt x="788263" y="547512"/>
                </a:lnTo>
                <a:lnTo>
                  <a:pt x="788745" y="547642"/>
                </a:lnTo>
                <a:lnTo>
                  <a:pt x="789190" y="547760"/>
                </a:lnTo>
                <a:lnTo>
                  <a:pt x="789712" y="548333"/>
                </a:lnTo>
                <a:lnTo>
                  <a:pt x="789852" y="548487"/>
                </a:lnTo>
                <a:lnTo>
                  <a:pt x="790207" y="548504"/>
                </a:lnTo>
                <a:lnTo>
                  <a:pt x="790547" y="548505"/>
                </a:lnTo>
                <a:lnTo>
                  <a:pt x="790742" y="547725"/>
                </a:lnTo>
                <a:lnTo>
                  <a:pt x="790796" y="547512"/>
                </a:lnTo>
                <a:lnTo>
                  <a:pt x="789808" y="545528"/>
                </a:lnTo>
                <a:lnTo>
                  <a:pt x="790140" y="545385"/>
                </a:lnTo>
                <a:lnTo>
                  <a:pt x="790274" y="545327"/>
                </a:lnTo>
                <a:lnTo>
                  <a:pt x="790671" y="545156"/>
                </a:lnTo>
                <a:lnTo>
                  <a:pt x="791079" y="545240"/>
                </a:lnTo>
                <a:lnTo>
                  <a:pt x="791260" y="545277"/>
                </a:lnTo>
                <a:lnTo>
                  <a:pt x="793080" y="545652"/>
                </a:lnTo>
                <a:lnTo>
                  <a:pt x="794686" y="545094"/>
                </a:lnTo>
                <a:lnTo>
                  <a:pt x="794946" y="544688"/>
                </a:lnTo>
                <a:lnTo>
                  <a:pt x="795242" y="544226"/>
                </a:lnTo>
                <a:lnTo>
                  <a:pt x="795114" y="544026"/>
                </a:lnTo>
                <a:lnTo>
                  <a:pt x="794687" y="543358"/>
                </a:lnTo>
                <a:lnTo>
                  <a:pt x="791182" y="542808"/>
                </a:lnTo>
                <a:lnTo>
                  <a:pt x="791275" y="542467"/>
                </a:lnTo>
                <a:lnTo>
                  <a:pt x="791353" y="542180"/>
                </a:lnTo>
                <a:lnTo>
                  <a:pt x="792465" y="541592"/>
                </a:lnTo>
                <a:lnTo>
                  <a:pt x="795430" y="540816"/>
                </a:lnTo>
                <a:lnTo>
                  <a:pt x="799197" y="540444"/>
                </a:lnTo>
                <a:lnTo>
                  <a:pt x="805558" y="537840"/>
                </a:lnTo>
                <a:lnTo>
                  <a:pt x="805746" y="537480"/>
                </a:lnTo>
                <a:lnTo>
                  <a:pt x="805858" y="537265"/>
                </a:lnTo>
                <a:lnTo>
                  <a:pt x="806238" y="536538"/>
                </a:lnTo>
                <a:lnTo>
                  <a:pt x="806001" y="536091"/>
                </a:lnTo>
                <a:lnTo>
                  <a:pt x="805875" y="535855"/>
                </a:lnTo>
                <a:lnTo>
                  <a:pt x="805744" y="535608"/>
                </a:lnTo>
                <a:lnTo>
                  <a:pt x="803520" y="536848"/>
                </a:lnTo>
                <a:lnTo>
                  <a:pt x="802515" y="536954"/>
                </a:lnTo>
                <a:lnTo>
                  <a:pt x="802348" y="536972"/>
                </a:lnTo>
                <a:lnTo>
                  <a:pt x="802163" y="536857"/>
                </a:lnTo>
                <a:lnTo>
                  <a:pt x="802037" y="536779"/>
                </a:lnTo>
                <a:lnTo>
                  <a:pt x="801051" y="536166"/>
                </a:lnTo>
                <a:lnTo>
                  <a:pt x="800495" y="533748"/>
                </a:lnTo>
                <a:lnTo>
                  <a:pt x="800909" y="532365"/>
                </a:lnTo>
                <a:lnTo>
                  <a:pt x="801040" y="531928"/>
                </a:lnTo>
                <a:lnTo>
                  <a:pt x="802766" y="530627"/>
                </a:lnTo>
                <a:lnTo>
                  <a:pt x="803136" y="530355"/>
                </a:lnTo>
                <a:lnTo>
                  <a:pt x="803833" y="529842"/>
                </a:lnTo>
                <a:lnTo>
                  <a:pt x="805007" y="528229"/>
                </a:lnTo>
                <a:lnTo>
                  <a:pt x="805165" y="527730"/>
                </a:lnTo>
                <a:lnTo>
                  <a:pt x="805353" y="527134"/>
                </a:lnTo>
                <a:lnTo>
                  <a:pt x="805824" y="525647"/>
                </a:lnTo>
                <a:lnTo>
                  <a:pt x="806225" y="524385"/>
                </a:lnTo>
                <a:lnTo>
                  <a:pt x="806385" y="523878"/>
                </a:lnTo>
                <a:lnTo>
                  <a:pt x="806676" y="522959"/>
                </a:lnTo>
                <a:lnTo>
                  <a:pt x="808466" y="521009"/>
                </a:lnTo>
                <a:lnTo>
                  <a:pt x="810136" y="520231"/>
                </a:lnTo>
                <a:lnTo>
                  <a:pt x="811926" y="520471"/>
                </a:lnTo>
                <a:lnTo>
                  <a:pt x="812270" y="521219"/>
                </a:lnTo>
                <a:lnTo>
                  <a:pt x="812455" y="521702"/>
                </a:lnTo>
                <a:lnTo>
                  <a:pt x="813099" y="523394"/>
                </a:lnTo>
                <a:lnTo>
                  <a:pt x="813513" y="523726"/>
                </a:lnTo>
                <a:lnTo>
                  <a:pt x="814026" y="524138"/>
                </a:lnTo>
                <a:lnTo>
                  <a:pt x="814338" y="523981"/>
                </a:lnTo>
                <a:lnTo>
                  <a:pt x="814889" y="523704"/>
                </a:lnTo>
                <a:lnTo>
                  <a:pt x="815726" y="521465"/>
                </a:lnTo>
                <a:lnTo>
                  <a:pt x="816003" y="520728"/>
                </a:lnTo>
                <a:lnTo>
                  <a:pt x="815718" y="519846"/>
                </a:lnTo>
                <a:lnTo>
                  <a:pt x="815022" y="517684"/>
                </a:lnTo>
                <a:lnTo>
                  <a:pt x="814523" y="516140"/>
                </a:lnTo>
                <a:lnTo>
                  <a:pt x="814618" y="515642"/>
                </a:lnTo>
                <a:lnTo>
                  <a:pt x="814664" y="515400"/>
                </a:lnTo>
                <a:lnTo>
                  <a:pt x="814770" y="514838"/>
                </a:lnTo>
                <a:lnTo>
                  <a:pt x="814996" y="514548"/>
                </a:lnTo>
                <a:lnTo>
                  <a:pt x="815138" y="514366"/>
                </a:lnTo>
                <a:lnTo>
                  <a:pt x="815883" y="513411"/>
                </a:lnTo>
                <a:lnTo>
                  <a:pt x="819526" y="513660"/>
                </a:lnTo>
                <a:lnTo>
                  <a:pt x="823006" y="510364"/>
                </a:lnTo>
                <a:lnTo>
                  <a:pt x="823976" y="509444"/>
                </a:lnTo>
                <a:lnTo>
                  <a:pt x="823856" y="508204"/>
                </a:lnTo>
                <a:lnTo>
                  <a:pt x="823791" y="507522"/>
                </a:lnTo>
                <a:lnTo>
                  <a:pt x="823912" y="507402"/>
                </a:lnTo>
                <a:lnTo>
                  <a:pt x="824224" y="507088"/>
                </a:lnTo>
                <a:lnTo>
                  <a:pt x="827377" y="506663"/>
                </a:lnTo>
                <a:lnTo>
                  <a:pt x="828251" y="505583"/>
                </a:lnTo>
                <a:lnTo>
                  <a:pt x="828857" y="504780"/>
                </a:lnTo>
                <a:lnTo>
                  <a:pt x="828834" y="504486"/>
                </a:lnTo>
                <a:lnTo>
                  <a:pt x="828796" y="503989"/>
                </a:lnTo>
                <a:lnTo>
                  <a:pt x="827892" y="503112"/>
                </a:lnTo>
                <a:lnTo>
                  <a:pt x="827712" y="502939"/>
                </a:lnTo>
                <a:lnTo>
                  <a:pt x="827068" y="502314"/>
                </a:lnTo>
                <a:lnTo>
                  <a:pt x="825959" y="497974"/>
                </a:lnTo>
                <a:lnTo>
                  <a:pt x="826021" y="496114"/>
                </a:lnTo>
                <a:lnTo>
                  <a:pt x="826515" y="495308"/>
                </a:lnTo>
                <a:lnTo>
                  <a:pt x="828554" y="494874"/>
                </a:lnTo>
                <a:lnTo>
                  <a:pt x="829419" y="493138"/>
                </a:lnTo>
                <a:lnTo>
                  <a:pt x="830501" y="492766"/>
                </a:lnTo>
                <a:lnTo>
                  <a:pt x="830905" y="492627"/>
                </a:lnTo>
                <a:lnTo>
                  <a:pt x="831582" y="492394"/>
                </a:lnTo>
                <a:lnTo>
                  <a:pt x="832325" y="490162"/>
                </a:lnTo>
                <a:lnTo>
                  <a:pt x="832488" y="489015"/>
                </a:lnTo>
                <a:lnTo>
                  <a:pt x="832589" y="488302"/>
                </a:lnTo>
                <a:lnTo>
                  <a:pt x="832820" y="486690"/>
                </a:lnTo>
                <a:lnTo>
                  <a:pt x="833088" y="486443"/>
                </a:lnTo>
                <a:lnTo>
                  <a:pt x="833317" y="486230"/>
                </a:lnTo>
                <a:lnTo>
                  <a:pt x="833625" y="485946"/>
                </a:lnTo>
                <a:lnTo>
                  <a:pt x="834396" y="485887"/>
                </a:lnTo>
                <a:lnTo>
                  <a:pt x="836033" y="486505"/>
                </a:lnTo>
                <a:lnTo>
                  <a:pt x="837856" y="486566"/>
                </a:lnTo>
                <a:lnTo>
                  <a:pt x="838792" y="488498"/>
                </a:lnTo>
                <a:lnTo>
                  <a:pt x="839176" y="489317"/>
                </a:lnTo>
                <a:lnTo>
                  <a:pt x="839428" y="489854"/>
                </a:lnTo>
                <a:lnTo>
                  <a:pt x="839799" y="490412"/>
                </a:lnTo>
                <a:lnTo>
                  <a:pt x="840173" y="490447"/>
                </a:lnTo>
                <a:lnTo>
                  <a:pt x="840477" y="490474"/>
                </a:lnTo>
                <a:lnTo>
                  <a:pt x="840816" y="490220"/>
                </a:lnTo>
                <a:lnTo>
                  <a:pt x="841220" y="489916"/>
                </a:lnTo>
                <a:lnTo>
                  <a:pt x="843999" y="489669"/>
                </a:lnTo>
                <a:lnTo>
                  <a:pt x="844266" y="489513"/>
                </a:lnTo>
                <a:lnTo>
                  <a:pt x="844740" y="489235"/>
                </a:lnTo>
                <a:lnTo>
                  <a:pt x="845791" y="486755"/>
                </a:lnTo>
                <a:lnTo>
                  <a:pt x="846410" y="486135"/>
                </a:lnTo>
                <a:lnTo>
                  <a:pt x="848758" y="485640"/>
                </a:lnTo>
                <a:lnTo>
                  <a:pt x="849023" y="485185"/>
                </a:lnTo>
                <a:lnTo>
                  <a:pt x="849191" y="484896"/>
                </a:lnTo>
                <a:lnTo>
                  <a:pt x="848635" y="483532"/>
                </a:lnTo>
                <a:lnTo>
                  <a:pt x="848830" y="483122"/>
                </a:lnTo>
                <a:lnTo>
                  <a:pt x="849112" y="482526"/>
                </a:lnTo>
                <a:lnTo>
                  <a:pt x="849811" y="481052"/>
                </a:lnTo>
                <a:lnTo>
                  <a:pt x="849811" y="480758"/>
                </a:lnTo>
                <a:lnTo>
                  <a:pt x="849811" y="480535"/>
                </a:lnTo>
                <a:lnTo>
                  <a:pt x="849811" y="479502"/>
                </a:lnTo>
                <a:lnTo>
                  <a:pt x="847021" y="471670"/>
                </a:lnTo>
                <a:lnTo>
                  <a:pt x="846853" y="471192"/>
                </a:lnTo>
                <a:lnTo>
                  <a:pt x="847224" y="470014"/>
                </a:lnTo>
                <a:lnTo>
                  <a:pt x="847494" y="469742"/>
                </a:lnTo>
                <a:lnTo>
                  <a:pt x="847606" y="469629"/>
                </a:lnTo>
                <a:lnTo>
                  <a:pt x="847902" y="469333"/>
                </a:lnTo>
                <a:lnTo>
                  <a:pt x="852105" y="468652"/>
                </a:lnTo>
                <a:lnTo>
                  <a:pt x="853063" y="467971"/>
                </a:lnTo>
                <a:lnTo>
                  <a:pt x="853190" y="467880"/>
                </a:lnTo>
                <a:lnTo>
                  <a:pt x="853588" y="467598"/>
                </a:lnTo>
                <a:lnTo>
                  <a:pt x="854142" y="466763"/>
                </a:lnTo>
                <a:lnTo>
                  <a:pt x="854329" y="466482"/>
                </a:lnTo>
                <a:lnTo>
                  <a:pt x="854358" y="466291"/>
                </a:lnTo>
                <a:lnTo>
                  <a:pt x="854577" y="464808"/>
                </a:lnTo>
                <a:lnTo>
                  <a:pt x="854392" y="464085"/>
                </a:lnTo>
                <a:lnTo>
                  <a:pt x="854283" y="463656"/>
                </a:lnTo>
                <a:lnTo>
                  <a:pt x="854142" y="463112"/>
                </a:lnTo>
                <a:lnTo>
                  <a:pt x="854142" y="462886"/>
                </a:lnTo>
                <a:lnTo>
                  <a:pt x="852912" y="461336"/>
                </a:lnTo>
                <a:lnTo>
                  <a:pt x="850072" y="459351"/>
                </a:lnTo>
                <a:lnTo>
                  <a:pt x="849919" y="458736"/>
                </a:lnTo>
                <a:lnTo>
                  <a:pt x="849868" y="458533"/>
                </a:lnTo>
                <a:lnTo>
                  <a:pt x="849825" y="458358"/>
                </a:lnTo>
                <a:lnTo>
                  <a:pt x="850056" y="457553"/>
                </a:lnTo>
                <a:lnTo>
                  <a:pt x="850193" y="457071"/>
                </a:lnTo>
                <a:lnTo>
                  <a:pt x="850260" y="456831"/>
                </a:lnTo>
                <a:lnTo>
                  <a:pt x="850445" y="456188"/>
                </a:lnTo>
                <a:lnTo>
                  <a:pt x="850815" y="455817"/>
                </a:lnTo>
                <a:lnTo>
                  <a:pt x="850919" y="455713"/>
                </a:lnTo>
                <a:lnTo>
                  <a:pt x="851186" y="455445"/>
                </a:lnTo>
                <a:lnTo>
                  <a:pt x="853329" y="454647"/>
                </a:lnTo>
                <a:lnTo>
                  <a:pt x="853764" y="454485"/>
                </a:lnTo>
                <a:lnTo>
                  <a:pt x="854142" y="454344"/>
                </a:lnTo>
                <a:lnTo>
                  <a:pt x="857674" y="453028"/>
                </a:lnTo>
                <a:lnTo>
                  <a:pt x="858416" y="452099"/>
                </a:lnTo>
                <a:lnTo>
                  <a:pt x="858119" y="451651"/>
                </a:lnTo>
                <a:lnTo>
                  <a:pt x="857919" y="451349"/>
                </a:lnTo>
                <a:lnTo>
                  <a:pt x="857676" y="450982"/>
                </a:lnTo>
                <a:lnTo>
                  <a:pt x="857120" y="450656"/>
                </a:lnTo>
                <a:lnTo>
                  <a:pt x="856636" y="450373"/>
                </a:lnTo>
                <a:lnTo>
                  <a:pt x="854711" y="449245"/>
                </a:lnTo>
                <a:lnTo>
                  <a:pt x="854767" y="448887"/>
                </a:lnTo>
                <a:lnTo>
                  <a:pt x="854793" y="448718"/>
                </a:lnTo>
                <a:lnTo>
                  <a:pt x="854835" y="448439"/>
                </a:lnTo>
                <a:lnTo>
                  <a:pt x="856134" y="446952"/>
                </a:lnTo>
                <a:lnTo>
                  <a:pt x="856603" y="445729"/>
                </a:lnTo>
                <a:lnTo>
                  <a:pt x="856753" y="445340"/>
                </a:lnTo>
                <a:lnTo>
                  <a:pt x="856639" y="445026"/>
                </a:lnTo>
                <a:lnTo>
                  <a:pt x="856361" y="444255"/>
                </a:lnTo>
                <a:lnTo>
                  <a:pt x="856013" y="443293"/>
                </a:lnTo>
                <a:lnTo>
                  <a:pt x="854531" y="442177"/>
                </a:lnTo>
                <a:lnTo>
                  <a:pt x="854108" y="441480"/>
                </a:lnTo>
                <a:lnTo>
                  <a:pt x="853853" y="441060"/>
                </a:lnTo>
                <a:lnTo>
                  <a:pt x="854003" y="440846"/>
                </a:lnTo>
                <a:lnTo>
                  <a:pt x="854119" y="440679"/>
                </a:lnTo>
                <a:lnTo>
                  <a:pt x="854466" y="440181"/>
                </a:lnTo>
                <a:lnTo>
                  <a:pt x="855082" y="439300"/>
                </a:lnTo>
                <a:lnTo>
                  <a:pt x="855584" y="438581"/>
                </a:lnTo>
                <a:lnTo>
                  <a:pt x="855234" y="437838"/>
                </a:lnTo>
                <a:lnTo>
                  <a:pt x="854535" y="436348"/>
                </a:lnTo>
                <a:lnTo>
                  <a:pt x="854659" y="435951"/>
                </a:lnTo>
                <a:lnTo>
                  <a:pt x="854845" y="435356"/>
                </a:lnTo>
                <a:lnTo>
                  <a:pt x="855555" y="434458"/>
                </a:lnTo>
                <a:lnTo>
                  <a:pt x="855813" y="434133"/>
                </a:lnTo>
                <a:lnTo>
                  <a:pt x="856266" y="433559"/>
                </a:lnTo>
                <a:lnTo>
                  <a:pt x="856577" y="432753"/>
                </a:lnTo>
                <a:lnTo>
                  <a:pt x="856399" y="432164"/>
                </a:lnTo>
                <a:lnTo>
                  <a:pt x="856287" y="431794"/>
                </a:lnTo>
                <a:lnTo>
                  <a:pt x="855959" y="430707"/>
                </a:lnTo>
                <a:lnTo>
                  <a:pt x="856152" y="430176"/>
                </a:lnTo>
                <a:lnTo>
                  <a:pt x="856284" y="429815"/>
                </a:lnTo>
                <a:lnTo>
                  <a:pt x="856456" y="429342"/>
                </a:lnTo>
                <a:lnTo>
                  <a:pt x="857692" y="426863"/>
                </a:lnTo>
                <a:lnTo>
                  <a:pt x="859299" y="425747"/>
                </a:lnTo>
                <a:lnTo>
                  <a:pt x="859670" y="424941"/>
                </a:lnTo>
                <a:lnTo>
                  <a:pt x="859126" y="423340"/>
                </a:lnTo>
                <a:lnTo>
                  <a:pt x="858869" y="422585"/>
                </a:lnTo>
                <a:lnTo>
                  <a:pt x="858328" y="421877"/>
                </a:lnTo>
                <a:lnTo>
                  <a:pt x="854142" y="416412"/>
                </a:lnTo>
                <a:lnTo>
                  <a:pt x="852697" y="414522"/>
                </a:lnTo>
                <a:lnTo>
                  <a:pt x="852512" y="413406"/>
                </a:lnTo>
                <a:lnTo>
                  <a:pt x="852451" y="411236"/>
                </a:lnTo>
                <a:lnTo>
                  <a:pt x="852116" y="409891"/>
                </a:lnTo>
                <a:lnTo>
                  <a:pt x="851858" y="408852"/>
                </a:lnTo>
                <a:lnTo>
                  <a:pt x="851711" y="408260"/>
                </a:lnTo>
                <a:lnTo>
                  <a:pt x="852041" y="405332"/>
                </a:lnTo>
                <a:lnTo>
                  <a:pt x="852458" y="401626"/>
                </a:lnTo>
                <a:lnTo>
                  <a:pt x="851902" y="399332"/>
                </a:lnTo>
                <a:lnTo>
                  <a:pt x="846838" y="394680"/>
                </a:lnTo>
                <a:lnTo>
                  <a:pt x="846923" y="393755"/>
                </a:lnTo>
                <a:lnTo>
                  <a:pt x="846964" y="393302"/>
                </a:lnTo>
                <a:lnTo>
                  <a:pt x="847026" y="392634"/>
                </a:lnTo>
                <a:lnTo>
                  <a:pt x="848014" y="390941"/>
                </a:lnTo>
                <a:lnTo>
                  <a:pt x="848511" y="390092"/>
                </a:lnTo>
                <a:lnTo>
                  <a:pt x="851165" y="387823"/>
                </a:lnTo>
                <a:lnTo>
                  <a:pt x="852715" y="386497"/>
                </a:lnTo>
                <a:lnTo>
                  <a:pt x="852827" y="385815"/>
                </a:lnTo>
                <a:lnTo>
                  <a:pt x="851851" y="383893"/>
                </a:lnTo>
                <a:lnTo>
                  <a:pt x="852098" y="383149"/>
                </a:lnTo>
                <a:lnTo>
                  <a:pt x="853486" y="381842"/>
                </a:lnTo>
                <a:lnTo>
                  <a:pt x="854106" y="381259"/>
                </a:lnTo>
                <a:lnTo>
                  <a:pt x="856179" y="379306"/>
                </a:lnTo>
                <a:lnTo>
                  <a:pt x="855671" y="378237"/>
                </a:lnTo>
                <a:lnTo>
                  <a:pt x="855501" y="377880"/>
                </a:lnTo>
                <a:lnTo>
                  <a:pt x="854863" y="377609"/>
                </a:lnTo>
                <a:lnTo>
                  <a:pt x="854119" y="377293"/>
                </a:lnTo>
                <a:lnTo>
                  <a:pt x="853894" y="377197"/>
                </a:lnTo>
                <a:lnTo>
                  <a:pt x="853789" y="376703"/>
                </a:lnTo>
                <a:lnTo>
                  <a:pt x="853755" y="376540"/>
                </a:lnTo>
                <a:lnTo>
                  <a:pt x="853710" y="376329"/>
                </a:lnTo>
                <a:lnTo>
                  <a:pt x="854150" y="375475"/>
                </a:lnTo>
                <a:lnTo>
                  <a:pt x="854263" y="375256"/>
                </a:lnTo>
                <a:lnTo>
                  <a:pt x="854700" y="374407"/>
                </a:lnTo>
                <a:lnTo>
                  <a:pt x="854575" y="374146"/>
                </a:lnTo>
                <a:lnTo>
                  <a:pt x="854384" y="373745"/>
                </a:lnTo>
                <a:lnTo>
                  <a:pt x="854142" y="373237"/>
                </a:lnTo>
                <a:lnTo>
                  <a:pt x="854142" y="372981"/>
                </a:lnTo>
                <a:lnTo>
                  <a:pt x="853141" y="372236"/>
                </a:lnTo>
                <a:lnTo>
                  <a:pt x="852695" y="371903"/>
                </a:lnTo>
                <a:lnTo>
                  <a:pt x="852478" y="371740"/>
                </a:lnTo>
                <a:lnTo>
                  <a:pt x="850870" y="371058"/>
                </a:lnTo>
                <a:lnTo>
                  <a:pt x="849989" y="371163"/>
                </a:lnTo>
                <a:lnTo>
                  <a:pt x="848275" y="371367"/>
                </a:lnTo>
                <a:lnTo>
                  <a:pt x="846732" y="368391"/>
                </a:lnTo>
                <a:lnTo>
                  <a:pt x="845496" y="368887"/>
                </a:lnTo>
                <a:lnTo>
                  <a:pt x="844753" y="368638"/>
                </a:lnTo>
                <a:lnTo>
                  <a:pt x="843705" y="365228"/>
                </a:lnTo>
                <a:lnTo>
                  <a:pt x="842626" y="364210"/>
                </a:lnTo>
                <a:lnTo>
                  <a:pt x="842183" y="363792"/>
                </a:lnTo>
                <a:lnTo>
                  <a:pt x="841668" y="363306"/>
                </a:lnTo>
                <a:lnTo>
                  <a:pt x="835057" y="358528"/>
                </a:lnTo>
                <a:lnTo>
                  <a:pt x="834578" y="356350"/>
                </a:lnTo>
                <a:lnTo>
                  <a:pt x="833144" y="354811"/>
                </a:lnTo>
                <a:lnTo>
                  <a:pt x="834751" y="352639"/>
                </a:lnTo>
                <a:lnTo>
                  <a:pt x="834673" y="352038"/>
                </a:lnTo>
                <a:lnTo>
                  <a:pt x="834637" y="351754"/>
                </a:lnTo>
                <a:lnTo>
                  <a:pt x="834566" y="351213"/>
                </a:lnTo>
                <a:lnTo>
                  <a:pt x="833057" y="351285"/>
                </a:lnTo>
                <a:lnTo>
                  <a:pt x="831949" y="351286"/>
                </a:lnTo>
                <a:lnTo>
                  <a:pt x="831814" y="350971"/>
                </a:lnTo>
                <a:lnTo>
                  <a:pt x="831600" y="350469"/>
                </a:lnTo>
                <a:lnTo>
                  <a:pt x="832714" y="347245"/>
                </a:lnTo>
                <a:lnTo>
                  <a:pt x="831908" y="345456"/>
                </a:lnTo>
                <a:lnTo>
                  <a:pt x="831726" y="345757"/>
                </a:lnTo>
                <a:lnTo>
                  <a:pt x="830490" y="345694"/>
                </a:lnTo>
                <a:lnTo>
                  <a:pt x="829735" y="346216"/>
                </a:lnTo>
                <a:lnTo>
                  <a:pt x="829501" y="346376"/>
                </a:lnTo>
                <a:lnTo>
                  <a:pt x="828760" y="346252"/>
                </a:lnTo>
                <a:lnTo>
                  <a:pt x="827772" y="343276"/>
                </a:lnTo>
                <a:lnTo>
                  <a:pt x="827529" y="342893"/>
                </a:lnTo>
                <a:lnTo>
                  <a:pt x="827297" y="342526"/>
                </a:lnTo>
                <a:lnTo>
                  <a:pt x="826865" y="341844"/>
                </a:lnTo>
                <a:lnTo>
                  <a:pt x="826476" y="341230"/>
                </a:lnTo>
                <a:lnTo>
                  <a:pt x="825949" y="341032"/>
                </a:lnTo>
                <a:lnTo>
                  <a:pt x="825774" y="340966"/>
                </a:lnTo>
                <a:lnTo>
                  <a:pt x="824497" y="340485"/>
                </a:lnTo>
                <a:lnTo>
                  <a:pt x="823985" y="340451"/>
                </a:lnTo>
                <a:lnTo>
                  <a:pt x="823688" y="340431"/>
                </a:lnTo>
                <a:lnTo>
                  <a:pt x="823287" y="340404"/>
                </a:lnTo>
                <a:lnTo>
                  <a:pt x="822643" y="340361"/>
                </a:lnTo>
                <a:lnTo>
                  <a:pt x="822216" y="340113"/>
                </a:lnTo>
                <a:lnTo>
                  <a:pt x="822079" y="340033"/>
                </a:lnTo>
                <a:lnTo>
                  <a:pt x="821469" y="339679"/>
                </a:lnTo>
                <a:lnTo>
                  <a:pt x="821842" y="337695"/>
                </a:lnTo>
                <a:lnTo>
                  <a:pt x="821530" y="336950"/>
                </a:lnTo>
                <a:lnTo>
                  <a:pt x="821405" y="336653"/>
                </a:lnTo>
                <a:lnTo>
                  <a:pt x="821348" y="336517"/>
                </a:lnTo>
                <a:lnTo>
                  <a:pt x="820458" y="336319"/>
                </a:lnTo>
                <a:lnTo>
                  <a:pt x="819679" y="336145"/>
                </a:lnTo>
                <a:lnTo>
                  <a:pt x="819371" y="335463"/>
                </a:lnTo>
                <a:lnTo>
                  <a:pt x="819528" y="335162"/>
                </a:lnTo>
                <a:lnTo>
                  <a:pt x="820051" y="334161"/>
                </a:lnTo>
                <a:lnTo>
                  <a:pt x="819819" y="333603"/>
                </a:lnTo>
                <a:lnTo>
                  <a:pt x="819742" y="333417"/>
                </a:lnTo>
                <a:lnTo>
                  <a:pt x="819608" y="333317"/>
                </a:lnTo>
                <a:lnTo>
                  <a:pt x="819404" y="333166"/>
                </a:lnTo>
                <a:lnTo>
                  <a:pt x="818568" y="332549"/>
                </a:lnTo>
                <a:lnTo>
                  <a:pt x="817608" y="329976"/>
                </a:lnTo>
                <a:lnTo>
                  <a:pt x="817432" y="329538"/>
                </a:lnTo>
                <a:lnTo>
                  <a:pt x="816160" y="327774"/>
                </a:lnTo>
                <a:lnTo>
                  <a:pt x="816276" y="327400"/>
                </a:lnTo>
                <a:lnTo>
                  <a:pt x="816389" y="327030"/>
                </a:lnTo>
                <a:lnTo>
                  <a:pt x="817460" y="325418"/>
                </a:lnTo>
                <a:lnTo>
                  <a:pt x="816286" y="324612"/>
                </a:lnTo>
                <a:lnTo>
                  <a:pt x="816317" y="323426"/>
                </a:lnTo>
                <a:lnTo>
                  <a:pt x="816328" y="322975"/>
                </a:lnTo>
                <a:lnTo>
                  <a:pt x="816348" y="322256"/>
                </a:lnTo>
                <a:lnTo>
                  <a:pt x="815856" y="320520"/>
                </a:lnTo>
                <a:lnTo>
                  <a:pt x="816225" y="319218"/>
                </a:lnTo>
                <a:lnTo>
                  <a:pt x="817893" y="317779"/>
                </a:lnTo>
                <a:lnTo>
                  <a:pt x="818452" y="317296"/>
                </a:lnTo>
                <a:lnTo>
                  <a:pt x="819010" y="315003"/>
                </a:lnTo>
                <a:lnTo>
                  <a:pt x="820061" y="313639"/>
                </a:lnTo>
                <a:lnTo>
                  <a:pt x="817836" y="312336"/>
                </a:lnTo>
                <a:lnTo>
                  <a:pt x="817466" y="311468"/>
                </a:lnTo>
                <a:lnTo>
                  <a:pt x="817599" y="311225"/>
                </a:lnTo>
                <a:lnTo>
                  <a:pt x="817710" y="311022"/>
                </a:lnTo>
                <a:lnTo>
                  <a:pt x="817837" y="310787"/>
                </a:lnTo>
                <a:lnTo>
                  <a:pt x="818871" y="310025"/>
                </a:lnTo>
                <a:lnTo>
                  <a:pt x="819100" y="309856"/>
                </a:lnTo>
                <a:lnTo>
                  <a:pt x="819940" y="309237"/>
                </a:lnTo>
                <a:lnTo>
                  <a:pt x="820712" y="307722"/>
                </a:lnTo>
                <a:lnTo>
                  <a:pt x="821920" y="306013"/>
                </a:lnTo>
                <a:lnTo>
                  <a:pt x="823932" y="305702"/>
                </a:lnTo>
                <a:lnTo>
                  <a:pt x="824108" y="305370"/>
                </a:lnTo>
                <a:lnTo>
                  <a:pt x="824263" y="305074"/>
                </a:lnTo>
                <a:lnTo>
                  <a:pt x="824455" y="304712"/>
                </a:lnTo>
                <a:lnTo>
                  <a:pt x="824023" y="303472"/>
                </a:lnTo>
                <a:lnTo>
                  <a:pt x="824270" y="302790"/>
                </a:lnTo>
                <a:lnTo>
                  <a:pt x="824388" y="302465"/>
                </a:lnTo>
                <a:lnTo>
                  <a:pt x="824519" y="302107"/>
                </a:lnTo>
                <a:lnTo>
                  <a:pt x="826188" y="300000"/>
                </a:lnTo>
                <a:lnTo>
                  <a:pt x="826118" y="299412"/>
                </a:lnTo>
                <a:lnTo>
                  <a:pt x="826075" y="299057"/>
                </a:lnTo>
                <a:lnTo>
                  <a:pt x="825943" y="297954"/>
                </a:lnTo>
                <a:lnTo>
                  <a:pt x="826154" y="297563"/>
                </a:lnTo>
                <a:lnTo>
                  <a:pt x="827674" y="294730"/>
                </a:lnTo>
                <a:lnTo>
                  <a:pt x="828904" y="293246"/>
                </a:lnTo>
                <a:lnTo>
                  <a:pt x="829479" y="292551"/>
                </a:lnTo>
                <a:lnTo>
                  <a:pt x="829779" y="292189"/>
                </a:lnTo>
                <a:lnTo>
                  <a:pt x="830497" y="292036"/>
                </a:lnTo>
                <a:lnTo>
                  <a:pt x="830673" y="291998"/>
                </a:lnTo>
                <a:lnTo>
                  <a:pt x="833551" y="291384"/>
                </a:lnTo>
                <a:lnTo>
                  <a:pt x="833927" y="290919"/>
                </a:lnTo>
                <a:lnTo>
                  <a:pt x="834032" y="290790"/>
                </a:lnTo>
                <a:lnTo>
                  <a:pt x="834354" y="290392"/>
                </a:lnTo>
                <a:lnTo>
                  <a:pt x="834458" y="289893"/>
                </a:lnTo>
                <a:lnTo>
                  <a:pt x="834593" y="289255"/>
                </a:lnTo>
                <a:lnTo>
                  <a:pt x="835160" y="286548"/>
                </a:lnTo>
                <a:lnTo>
                  <a:pt x="835964" y="285618"/>
                </a:lnTo>
                <a:lnTo>
                  <a:pt x="838376" y="284875"/>
                </a:lnTo>
                <a:lnTo>
                  <a:pt x="839625" y="283851"/>
                </a:lnTo>
                <a:lnTo>
                  <a:pt x="840451" y="283207"/>
                </a:lnTo>
                <a:lnTo>
                  <a:pt x="841839" y="283450"/>
                </a:lnTo>
                <a:lnTo>
                  <a:pt x="842526" y="283344"/>
                </a:lnTo>
                <a:lnTo>
                  <a:pt x="843447" y="283202"/>
                </a:lnTo>
                <a:lnTo>
                  <a:pt x="844251" y="281281"/>
                </a:lnTo>
                <a:lnTo>
                  <a:pt x="845767" y="280002"/>
                </a:lnTo>
                <a:lnTo>
                  <a:pt x="846274" y="279575"/>
                </a:lnTo>
                <a:lnTo>
                  <a:pt x="847778" y="278306"/>
                </a:lnTo>
                <a:lnTo>
                  <a:pt x="848089" y="275888"/>
                </a:lnTo>
                <a:lnTo>
                  <a:pt x="848831" y="275268"/>
                </a:lnTo>
                <a:lnTo>
                  <a:pt x="849227" y="274503"/>
                </a:lnTo>
                <a:lnTo>
                  <a:pt x="849448" y="274075"/>
                </a:lnTo>
                <a:lnTo>
                  <a:pt x="849760" y="273471"/>
                </a:lnTo>
                <a:lnTo>
                  <a:pt x="848444" y="272910"/>
                </a:lnTo>
                <a:lnTo>
                  <a:pt x="846735" y="272624"/>
                </a:lnTo>
                <a:lnTo>
                  <a:pt x="843813" y="271954"/>
                </a:lnTo>
                <a:lnTo>
                  <a:pt x="841627" y="271347"/>
                </a:lnTo>
                <a:lnTo>
                  <a:pt x="840343" y="270718"/>
                </a:lnTo>
                <a:lnTo>
                  <a:pt x="839707" y="270237"/>
                </a:lnTo>
                <a:lnTo>
                  <a:pt x="837663" y="268216"/>
                </a:lnTo>
                <a:lnTo>
                  <a:pt x="836259" y="266594"/>
                </a:lnTo>
                <a:lnTo>
                  <a:pt x="834653" y="265807"/>
                </a:lnTo>
                <a:lnTo>
                  <a:pt x="832709" y="265278"/>
                </a:lnTo>
                <a:lnTo>
                  <a:pt x="829280" y="264952"/>
                </a:lnTo>
                <a:lnTo>
                  <a:pt x="825917" y="265040"/>
                </a:lnTo>
                <a:lnTo>
                  <a:pt x="821788" y="265729"/>
                </a:lnTo>
                <a:lnTo>
                  <a:pt x="819639" y="266116"/>
                </a:lnTo>
                <a:lnTo>
                  <a:pt x="817484" y="266671"/>
                </a:lnTo>
                <a:lnTo>
                  <a:pt x="815836" y="266880"/>
                </a:lnTo>
                <a:lnTo>
                  <a:pt x="814513" y="267163"/>
                </a:lnTo>
                <a:lnTo>
                  <a:pt x="812793" y="267125"/>
                </a:lnTo>
                <a:lnTo>
                  <a:pt x="811344" y="266501"/>
                </a:lnTo>
                <a:lnTo>
                  <a:pt x="810093" y="265122"/>
                </a:lnTo>
                <a:lnTo>
                  <a:pt x="809088" y="263739"/>
                </a:lnTo>
                <a:lnTo>
                  <a:pt x="807914" y="262442"/>
                </a:lnTo>
                <a:lnTo>
                  <a:pt x="807137" y="261468"/>
                </a:lnTo>
                <a:lnTo>
                  <a:pt x="806434" y="260657"/>
                </a:lnTo>
                <a:lnTo>
                  <a:pt x="806210" y="260165"/>
                </a:lnTo>
                <a:lnTo>
                  <a:pt x="806841" y="258822"/>
                </a:lnTo>
                <a:lnTo>
                  <a:pt x="807387" y="257563"/>
                </a:lnTo>
                <a:lnTo>
                  <a:pt x="808334" y="256543"/>
                </a:lnTo>
                <a:lnTo>
                  <a:pt x="809394" y="254774"/>
                </a:lnTo>
                <a:lnTo>
                  <a:pt x="810522" y="253335"/>
                </a:lnTo>
                <a:lnTo>
                  <a:pt x="811068" y="252076"/>
                </a:lnTo>
                <a:lnTo>
                  <a:pt x="811686" y="249157"/>
                </a:lnTo>
                <a:lnTo>
                  <a:pt x="811984" y="247988"/>
                </a:lnTo>
                <a:lnTo>
                  <a:pt x="812280" y="246820"/>
                </a:lnTo>
                <a:lnTo>
                  <a:pt x="812491" y="245736"/>
                </a:lnTo>
                <a:lnTo>
                  <a:pt x="812620" y="244655"/>
                </a:lnTo>
                <a:lnTo>
                  <a:pt x="813256" y="243151"/>
                </a:lnTo>
                <a:lnTo>
                  <a:pt x="812191" y="241240"/>
                </a:lnTo>
                <a:lnTo>
                  <a:pt x="811137" y="241045"/>
                </a:lnTo>
                <a:lnTo>
                  <a:pt x="809214" y="241925"/>
                </a:lnTo>
                <a:lnTo>
                  <a:pt x="807781" y="242791"/>
                </a:lnTo>
                <a:lnTo>
                  <a:pt x="805751" y="244253"/>
                </a:lnTo>
                <a:lnTo>
                  <a:pt x="804142" y="245457"/>
                </a:lnTo>
                <a:lnTo>
                  <a:pt x="801733" y="246184"/>
                </a:lnTo>
                <a:lnTo>
                  <a:pt x="800100" y="246060"/>
                </a:lnTo>
                <a:lnTo>
                  <a:pt x="799115" y="246086"/>
                </a:lnTo>
                <a:lnTo>
                  <a:pt x="797863" y="246616"/>
                </a:lnTo>
                <a:lnTo>
                  <a:pt x="794604" y="248029"/>
                </a:lnTo>
                <a:lnTo>
                  <a:pt x="792527" y="248663"/>
                </a:lnTo>
                <a:lnTo>
                  <a:pt x="790650" y="248464"/>
                </a:lnTo>
                <a:lnTo>
                  <a:pt x="789792" y="247491"/>
                </a:lnTo>
                <a:lnTo>
                  <a:pt x="788606" y="246444"/>
                </a:lnTo>
                <a:lnTo>
                  <a:pt x="786456" y="243100"/>
                </a:lnTo>
                <a:lnTo>
                  <a:pt x="785477" y="241135"/>
                </a:lnTo>
                <a:lnTo>
                  <a:pt x="783761" y="239107"/>
                </a:lnTo>
                <a:lnTo>
                  <a:pt x="782841" y="237639"/>
                </a:lnTo>
                <a:lnTo>
                  <a:pt x="782161" y="236329"/>
                </a:lnTo>
                <a:lnTo>
                  <a:pt x="781469" y="235270"/>
                </a:lnTo>
                <a:lnTo>
                  <a:pt x="780772" y="234292"/>
                </a:lnTo>
                <a:lnTo>
                  <a:pt x="778092" y="229967"/>
                </a:lnTo>
                <a:lnTo>
                  <a:pt x="776819" y="229089"/>
                </a:lnTo>
                <a:lnTo>
                  <a:pt x="775677" y="228953"/>
                </a:lnTo>
                <a:lnTo>
                  <a:pt x="774032" y="229079"/>
                </a:lnTo>
                <a:lnTo>
                  <a:pt x="772801" y="229112"/>
                </a:lnTo>
                <a:lnTo>
                  <a:pt x="771159" y="229154"/>
                </a:lnTo>
                <a:lnTo>
                  <a:pt x="769850" y="229105"/>
                </a:lnTo>
                <a:lnTo>
                  <a:pt x="768738" y="229086"/>
                </a:lnTo>
                <a:lnTo>
                  <a:pt x="766575" y="229025"/>
                </a:lnTo>
                <a:lnTo>
                  <a:pt x="764163" y="227928"/>
                </a:lnTo>
                <a:lnTo>
                  <a:pt x="762348" y="226316"/>
                </a:lnTo>
                <a:lnTo>
                  <a:pt x="760168" y="225544"/>
                </a:lnTo>
                <a:lnTo>
                  <a:pt x="758973" y="224746"/>
                </a:lnTo>
                <a:lnTo>
                  <a:pt x="756551" y="223897"/>
                </a:lnTo>
                <a:lnTo>
                  <a:pt x="754457" y="223041"/>
                </a:lnTo>
                <a:lnTo>
                  <a:pt x="750037" y="221000"/>
                </a:lnTo>
                <a:lnTo>
                  <a:pt x="746806" y="219924"/>
                </a:lnTo>
                <a:lnTo>
                  <a:pt x="744775" y="219479"/>
                </a:lnTo>
                <a:lnTo>
                  <a:pt x="743413" y="218768"/>
                </a:lnTo>
                <a:lnTo>
                  <a:pt x="740969" y="218418"/>
                </a:lnTo>
                <a:lnTo>
                  <a:pt x="739718" y="217041"/>
                </a:lnTo>
                <a:lnTo>
                  <a:pt x="739781" y="215547"/>
                </a:lnTo>
                <a:lnTo>
                  <a:pt x="740249" y="214208"/>
                </a:lnTo>
                <a:lnTo>
                  <a:pt x="741292" y="212854"/>
                </a:lnTo>
                <a:lnTo>
                  <a:pt x="741832" y="211762"/>
                </a:lnTo>
                <a:lnTo>
                  <a:pt x="741968" y="210516"/>
                </a:lnTo>
                <a:lnTo>
                  <a:pt x="742185" y="209265"/>
                </a:lnTo>
                <a:lnTo>
                  <a:pt x="742232" y="208186"/>
                </a:lnTo>
                <a:lnTo>
                  <a:pt x="741786" y="207119"/>
                </a:lnTo>
                <a:lnTo>
                  <a:pt x="741255" y="206138"/>
                </a:lnTo>
                <a:lnTo>
                  <a:pt x="741152" y="206001"/>
                </a:lnTo>
                <a:lnTo>
                  <a:pt x="740403" y="205000"/>
                </a:lnTo>
                <a:lnTo>
                  <a:pt x="739654" y="203362"/>
                </a:lnTo>
                <a:lnTo>
                  <a:pt x="739741" y="201370"/>
                </a:lnTo>
                <a:lnTo>
                  <a:pt x="740030" y="200368"/>
                </a:lnTo>
                <a:lnTo>
                  <a:pt x="740501" y="198945"/>
                </a:lnTo>
                <a:lnTo>
                  <a:pt x="740681" y="196702"/>
                </a:lnTo>
                <a:lnTo>
                  <a:pt x="739865" y="194733"/>
                </a:lnTo>
                <a:lnTo>
                  <a:pt x="738959" y="192933"/>
                </a:lnTo>
                <a:lnTo>
                  <a:pt x="737965" y="191301"/>
                </a:lnTo>
                <a:lnTo>
                  <a:pt x="737134" y="189666"/>
                </a:lnTo>
                <a:lnTo>
                  <a:pt x="736531" y="188438"/>
                </a:lnTo>
                <a:lnTo>
                  <a:pt x="736104" y="186957"/>
                </a:lnTo>
                <a:lnTo>
                  <a:pt x="735682" y="185310"/>
                </a:lnTo>
                <a:lnTo>
                  <a:pt x="735501" y="183822"/>
                </a:lnTo>
                <a:lnTo>
                  <a:pt x="735885" y="182646"/>
                </a:lnTo>
                <a:lnTo>
                  <a:pt x="735389" y="182709"/>
                </a:lnTo>
                <a:lnTo>
                  <a:pt x="734029" y="184569"/>
                </a:lnTo>
                <a:lnTo>
                  <a:pt x="730195" y="185066"/>
                </a:lnTo>
                <a:lnTo>
                  <a:pt x="728030" y="184633"/>
                </a:lnTo>
                <a:lnTo>
                  <a:pt x="727884" y="184646"/>
                </a:lnTo>
                <a:lnTo>
                  <a:pt x="727699" y="184664"/>
                </a:lnTo>
                <a:lnTo>
                  <a:pt x="725431" y="184882"/>
                </a:lnTo>
                <a:lnTo>
                  <a:pt x="724256" y="184633"/>
                </a:lnTo>
                <a:lnTo>
                  <a:pt x="723703" y="183716"/>
                </a:lnTo>
                <a:lnTo>
                  <a:pt x="723845" y="182303"/>
                </a:lnTo>
                <a:lnTo>
                  <a:pt x="723986" y="180974"/>
                </a:lnTo>
                <a:lnTo>
                  <a:pt x="724307" y="179224"/>
                </a:lnTo>
                <a:lnTo>
                  <a:pt x="725069" y="176799"/>
                </a:lnTo>
                <a:lnTo>
                  <a:pt x="725721" y="174960"/>
                </a:lnTo>
                <a:lnTo>
                  <a:pt x="726915" y="172026"/>
                </a:lnTo>
                <a:lnTo>
                  <a:pt x="727068" y="170365"/>
                </a:lnTo>
                <a:lnTo>
                  <a:pt x="727227" y="168620"/>
                </a:lnTo>
                <a:lnTo>
                  <a:pt x="728612" y="165020"/>
                </a:lnTo>
                <a:lnTo>
                  <a:pt x="729380" y="162430"/>
                </a:lnTo>
                <a:lnTo>
                  <a:pt x="729972" y="160093"/>
                </a:lnTo>
                <a:lnTo>
                  <a:pt x="730912" y="157333"/>
                </a:lnTo>
                <a:lnTo>
                  <a:pt x="731815" y="155404"/>
                </a:lnTo>
                <a:lnTo>
                  <a:pt x="733859" y="147974"/>
                </a:lnTo>
                <a:lnTo>
                  <a:pt x="734193" y="145976"/>
                </a:lnTo>
                <a:lnTo>
                  <a:pt x="734382" y="143484"/>
                </a:lnTo>
                <a:lnTo>
                  <a:pt x="734843" y="140405"/>
                </a:lnTo>
                <a:lnTo>
                  <a:pt x="734605" y="138339"/>
                </a:lnTo>
                <a:lnTo>
                  <a:pt x="733556" y="136047"/>
                </a:lnTo>
                <a:lnTo>
                  <a:pt x="732237" y="134340"/>
                </a:lnTo>
                <a:lnTo>
                  <a:pt x="730818" y="133051"/>
                </a:lnTo>
                <a:lnTo>
                  <a:pt x="725564" y="127554"/>
                </a:lnTo>
                <a:lnTo>
                  <a:pt x="724392" y="126258"/>
                </a:lnTo>
                <a:lnTo>
                  <a:pt x="723028" y="125548"/>
                </a:lnTo>
                <a:lnTo>
                  <a:pt x="721437" y="124429"/>
                </a:lnTo>
                <a:lnTo>
                  <a:pt x="719275" y="123242"/>
                </a:lnTo>
                <a:lnTo>
                  <a:pt x="717967" y="123195"/>
                </a:lnTo>
                <a:lnTo>
                  <a:pt x="716571" y="123231"/>
                </a:lnTo>
                <a:lnTo>
                  <a:pt x="715333" y="123429"/>
                </a:lnTo>
                <a:lnTo>
                  <a:pt x="713760" y="123802"/>
                </a:lnTo>
                <a:lnTo>
                  <a:pt x="708739" y="126171"/>
                </a:lnTo>
                <a:lnTo>
                  <a:pt x="707383" y="127199"/>
                </a:lnTo>
                <a:lnTo>
                  <a:pt x="705784" y="130059"/>
                </a:lnTo>
                <a:lnTo>
                  <a:pt x="704155" y="133583"/>
                </a:lnTo>
                <a:lnTo>
                  <a:pt x="703233" y="135928"/>
                </a:lnTo>
                <a:lnTo>
                  <a:pt x="702206" y="136950"/>
                </a:lnTo>
                <a:lnTo>
                  <a:pt x="700751" y="136490"/>
                </a:lnTo>
                <a:lnTo>
                  <a:pt x="698874" y="134384"/>
                </a:lnTo>
                <a:lnTo>
                  <a:pt x="698833" y="131567"/>
                </a:lnTo>
                <a:lnTo>
                  <a:pt x="698292" y="128929"/>
                </a:lnTo>
                <a:lnTo>
                  <a:pt x="696885" y="127309"/>
                </a:lnTo>
                <a:lnTo>
                  <a:pt x="695595" y="126845"/>
                </a:lnTo>
                <a:lnTo>
                  <a:pt x="692804" y="126918"/>
                </a:lnTo>
                <a:lnTo>
                  <a:pt x="690015" y="126992"/>
                </a:lnTo>
                <a:lnTo>
                  <a:pt x="687820" y="126256"/>
                </a:lnTo>
                <a:lnTo>
                  <a:pt x="684408" y="123988"/>
                </a:lnTo>
                <a:lnTo>
                  <a:pt x="681824" y="123062"/>
                </a:lnTo>
                <a:lnTo>
                  <a:pt x="679735" y="122122"/>
                </a:lnTo>
                <a:lnTo>
                  <a:pt x="676046" y="120229"/>
                </a:lnTo>
                <a:lnTo>
                  <a:pt x="672314" y="119333"/>
                </a:lnTo>
                <a:lnTo>
                  <a:pt x="670030" y="119061"/>
                </a:lnTo>
                <a:lnTo>
                  <a:pt x="666941" y="118479"/>
                </a:lnTo>
                <a:lnTo>
                  <a:pt x="664644" y="118538"/>
                </a:lnTo>
                <a:lnTo>
                  <a:pt x="661503" y="119119"/>
                </a:lnTo>
                <a:lnTo>
                  <a:pt x="659330" y="120168"/>
                </a:lnTo>
                <a:lnTo>
                  <a:pt x="653824" y="122302"/>
                </a:lnTo>
                <a:lnTo>
                  <a:pt x="651990" y="123013"/>
                </a:lnTo>
                <a:lnTo>
                  <a:pt x="648821" y="124256"/>
                </a:lnTo>
                <a:lnTo>
                  <a:pt x="645681" y="124835"/>
                </a:lnTo>
                <a:lnTo>
                  <a:pt x="637411" y="126544"/>
                </a:lnTo>
                <a:lnTo>
                  <a:pt x="633935" y="127297"/>
                </a:lnTo>
                <a:lnTo>
                  <a:pt x="631273" y="128195"/>
                </a:lnTo>
                <a:lnTo>
                  <a:pt x="628782" y="128923"/>
                </a:lnTo>
                <a:lnTo>
                  <a:pt x="627167" y="127968"/>
                </a:lnTo>
                <a:lnTo>
                  <a:pt x="624879" y="126390"/>
                </a:lnTo>
                <a:lnTo>
                  <a:pt x="623382" y="126769"/>
                </a:lnTo>
                <a:lnTo>
                  <a:pt x="621030" y="127930"/>
                </a:lnTo>
                <a:lnTo>
                  <a:pt x="618713" y="128962"/>
                </a:lnTo>
                <a:lnTo>
                  <a:pt x="618565" y="125172"/>
                </a:lnTo>
                <a:lnTo>
                  <a:pt x="617978" y="123878"/>
                </a:lnTo>
                <a:lnTo>
                  <a:pt x="617194" y="122475"/>
                </a:lnTo>
                <a:lnTo>
                  <a:pt x="617090" y="119969"/>
                </a:lnTo>
                <a:lnTo>
                  <a:pt x="616599" y="118299"/>
                </a:lnTo>
                <a:lnTo>
                  <a:pt x="613880" y="115315"/>
                </a:lnTo>
                <a:lnTo>
                  <a:pt x="613095" y="115686"/>
                </a:lnTo>
                <a:lnTo>
                  <a:pt x="612310" y="116056"/>
                </a:lnTo>
                <a:lnTo>
                  <a:pt x="611520" y="116148"/>
                </a:lnTo>
                <a:lnTo>
                  <a:pt x="610732" y="116239"/>
                </a:lnTo>
                <a:lnTo>
                  <a:pt x="609943" y="116331"/>
                </a:lnTo>
                <a:lnTo>
                  <a:pt x="609154" y="116424"/>
                </a:lnTo>
                <a:lnTo>
                  <a:pt x="608988" y="117166"/>
                </a:lnTo>
                <a:lnTo>
                  <a:pt x="608819" y="117910"/>
                </a:lnTo>
                <a:lnTo>
                  <a:pt x="608652" y="118653"/>
                </a:lnTo>
                <a:lnTo>
                  <a:pt x="608252" y="118590"/>
                </a:lnTo>
                <a:lnTo>
                  <a:pt x="607850" y="118528"/>
                </a:lnTo>
                <a:lnTo>
                  <a:pt x="607356" y="117990"/>
                </a:lnTo>
                <a:lnTo>
                  <a:pt x="606862" y="117452"/>
                </a:lnTo>
                <a:lnTo>
                  <a:pt x="606368" y="116914"/>
                </a:lnTo>
                <a:lnTo>
                  <a:pt x="605624" y="116975"/>
                </a:lnTo>
                <a:lnTo>
                  <a:pt x="605467" y="117671"/>
                </a:lnTo>
                <a:lnTo>
                  <a:pt x="605310" y="118366"/>
                </a:lnTo>
                <a:lnTo>
                  <a:pt x="605153" y="119061"/>
                </a:lnTo>
                <a:lnTo>
                  <a:pt x="604996" y="119758"/>
                </a:lnTo>
                <a:lnTo>
                  <a:pt x="604839" y="120453"/>
                </a:lnTo>
                <a:lnTo>
                  <a:pt x="604707" y="121050"/>
                </a:lnTo>
                <a:lnTo>
                  <a:pt x="604573" y="121645"/>
                </a:lnTo>
                <a:lnTo>
                  <a:pt x="604439" y="122240"/>
                </a:lnTo>
                <a:lnTo>
                  <a:pt x="603973" y="122999"/>
                </a:lnTo>
                <a:lnTo>
                  <a:pt x="603508" y="123757"/>
                </a:lnTo>
                <a:lnTo>
                  <a:pt x="603042" y="124516"/>
                </a:lnTo>
                <a:lnTo>
                  <a:pt x="602576" y="125275"/>
                </a:lnTo>
                <a:lnTo>
                  <a:pt x="602356" y="124627"/>
                </a:lnTo>
                <a:lnTo>
                  <a:pt x="602135" y="123981"/>
                </a:lnTo>
                <a:lnTo>
                  <a:pt x="600040" y="121960"/>
                </a:lnTo>
                <a:lnTo>
                  <a:pt x="598474" y="119346"/>
                </a:lnTo>
                <a:lnTo>
                  <a:pt x="597789" y="117949"/>
                </a:lnTo>
                <a:lnTo>
                  <a:pt x="596806" y="114704"/>
                </a:lnTo>
                <a:lnTo>
                  <a:pt x="596822" y="114153"/>
                </a:lnTo>
                <a:lnTo>
                  <a:pt x="596896" y="111733"/>
                </a:lnTo>
                <a:lnTo>
                  <a:pt x="596888" y="108273"/>
                </a:lnTo>
                <a:lnTo>
                  <a:pt x="596682" y="103356"/>
                </a:lnTo>
                <a:lnTo>
                  <a:pt x="597159" y="99549"/>
                </a:lnTo>
                <a:lnTo>
                  <a:pt x="597928" y="94899"/>
                </a:lnTo>
                <a:lnTo>
                  <a:pt x="598987" y="89598"/>
                </a:lnTo>
                <a:lnTo>
                  <a:pt x="599759" y="86100"/>
                </a:lnTo>
                <a:lnTo>
                  <a:pt x="600142" y="83247"/>
                </a:lnTo>
                <a:lnTo>
                  <a:pt x="601008" y="79086"/>
                </a:lnTo>
                <a:lnTo>
                  <a:pt x="601193" y="74584"/>
                </a:lnTo>
                <a:lnTo>
                  <a:pt x="601479" y="72011"/>
                </a:lnTo>
                <a:lnTo>
                  <a:pt x="602449" y="69586"/>
                </a:lnTo>
                <a:lnTo>
                  <a:pt x="603907" y="68542"/>
                </a:lnTo>
                <a:lnTo>
                  <a:pt x="607122" y="67823"/>
                </a:lnTo>
                <a:lnTo>
                  <a:pt x="609653" y="66858"/>
                </a:lnTo>
                <a:lnTo>
                  <a:pt x="612381" y="66198"/>
                </a:lnTo>
                <a:lnTo>
                  <a:pt x="615594" y="64613"/>
                </a:lnTo>
                <a:lnTo>
                  <a:pt x="618300" y="63895"/>
                </a:lnTo>
                <a:lnTo>
                  <a:pt x="619291" y="62296"/>
                </a:lnTo>
                <a:lnTo>
                  <a:pt x="622306" y="59255"/>
                </a:lnTo>
                <a:lnTo>
                  <a:pt x="624054" y="56985"/>
                </a:lnTo>
                <a:lnTo>
                  <a:pt x="625120" y="54760"/>
                </a:lnTo>
                <a:lnTo>
                  <a:pt x="628040" y="53056"/>
                </a:lnTo>
                <a:lnTo>
                  <a:pt x="630570" y="51133"/>
                </a:lnTo>
                <a:lnTo>
                  <a:pt x="630565" y="49622"/>
                </a:lnTo>
                <a:lnTo>
                  <a:pt x="630934" y="49044"/>
                </a:lnTo>
                <a:lnTo>
                  <a:pt x="631122" y="48751"/>
                </a:lnTo>
                <a:lnTo>
                  <a:pt x="630725" y="47165"/>
                </a:lnTo>
                <a:lnTo>
                  <a:pt x="630627" y="46767"/>
                </a:lnTo>
                <a:lnTo>
                  <a:pt x="631305" y="43793"/>
                </a:lnTo>
                <a:lnTo>
                  <a:pt x="631091" y="43319"/>
                </a:lnTo>
                <a:lnTo>
                  <a:pt x="630687" y="42430"/>
                </a:lnTo>
                <a:lnTo>
                  <a:pt x="630833" y="42107"/>
                </a:lnTo>
                <a:lnTo>
                  <a:pt x="631305" y="41066"/>
                </a:lnTo>
                <a:lnTo>
                  <a:pt x="630748" y="40013"/>
                </a:lnTo>
                <a:lnTo>
                  <a:pt x="631490" y="38958"/>
                </a:lnTo>
                <a:lnTo>
                  <a:pt x="631637" y="38069"/>
                </a:lnTo>
                <a:lnTo>
                  <a:pt x="631737" y="37472"/>
                </a:lnTo>
                <a:lnTo>
                  <a:pt x="631551" y="36965"/>
                </a:lnTo>
                <a:lnTo>
                  <a:pt x="631055" y="35613"/>
                </a:lnTo>
                <a:lnTo>
                  <a:pt x="631510" y="35125"/>
                </a:lnTo>
                <a:lnTo>
                  <a:pt x="631922" y="34682"/>
                </a:lnTo>
                <a:lnTo>
                  <a:pt x="632169" y="33381"/>
                </a:lnTo>
                <a:lnTo>
                  <a:pt x="632478" y="33253"/>
                </a:lnTo>
                <a:lnTo>
                  <a:pt x="633220" y="32946"/>
                </a:lnTo>
                <a:lnTo>
                  <a:pt x="633840" y="29764"/>
                </a:lnTo>
                <a:lnTo>
                  <a:pt x="634149" y="28173"/>
                </a:lnTo>
                <a:lnTo>
                  <a:pt x="636996" y="27427"/>
                </a:lnTo>
                <a:lnTo>
                  <a:pt x="637243" y="26994"/>
                </a:lnTo>
                <a:lnTo>
                  <a:pt x="635881" y="24082"/>
                </a:lnTo>
                <a:lnTo>
                  <a:pt x="636499" y="22409"/>
                </a:lnTo>
                <a:lnTo>
                  <a:pt x="638292" y="20795"/>
                </a:lnTo>
                <a:lnTo>
                  <a:pt x="638399" y="20265"/>
                </a:lnTo>
                <a:lnTo>
                  <a:pt x="638479" y="19866"/>
                </a:lnTo>
                <a:lnTo>
                  <a:pt x="635939" y="17016"/>
                </a:lnTo>
                <a:lnTo>
                  <a:pt x="635258" y="13857"/>
                </a:lnTo>
                <a:lnTo>
                  <a:pt x="632916" y="13661"/>
                </a:lnTo>
                <a:lnTo>
                  <a:pt x="631552" y="14135"/>
                </a:lnTo>
                <a:lnTo>
                  <a:pt x="629412" y="15224"/>
                </a:lnTo>
                <a:lnTo>
                  <a:pt x="627074" y="15913"/>
                </a:lnTo>
                <a:lnTo>
                  <a:pt x="623468" y="16317"/>
                </a:lnTo>
                <a:lnTo>
                  <a:pt x="621519" y="16362"/>
                </a:lnTo>
                <a:lnTo>
                  <a:pt x="618401" y="16129"/>
                </a:lnTo>
                <a:lnTo>
                  <a:pt x="616061" y="15762"/>
                </a:lnTo>
                <a:lnTo>
                  <a:pt x="614111" y="15040"/>
                </a:lnTo>
                <a:lnTo>
                  <a:pt x="612062" y="14600"/>
                </a:lnTo>
                <a:lnTo>
                  <a:pt x="610306" y="13988"/>
                </a:lnTo>
                <a:lnTo>
                  <a:pt x="608258" y="13738"/>
                </a:lnTo>
                <a:lnTo>
                  <a:pt x="606116" y="13962"/>
                </a:lnTo>
                <a:lnTo>
                  <a:pt x="603973" y="14282"/>
                </a:lnTo>
                <a:lnTo>
                  <a:pt x="602607" y="14179"/>
                </a:lnTo>
                <a:lnTo>
                  <a:pt x="601437" y="13612"/>
                </a:lnTo>
                <a:lnTo>
                  <a:pt x="600263" y="11988"/>
                </a:lnTo>
                <a:lnTo>
                  <a:pt x="599577" y="10785"/>
                </a:lnTo>
                <a:lnTo>
                  <a:pt x="598114" y="9619"/>
                </a:lnTo>
                <a:lnTo>
                  <a:pt x="595872" y="9740"/>
                </a:lnTo>
                <a:lnTo>
                  <a:pt x="592949" y="10193"/>
                </a:lnTo>
                <a:lnTo>
                  <a:pt x="591196" y="10254"/>
                </a:lnTo>
                <a:lnTo>
                  <a:pt x="588171" y="8972"/>
                </a:lnTo>
                <a:lnTo>
                  <a:pt x="587715" y="6153"/>
                </a:lnTo>
                <a:lnTo>
                  <a:pt x="586724" y="5034"/>
                </a:lnTo>
                <a:lnTo>
                  <a:pt x="586353" y="5158"/>
                </a:lnTo>
                <a:lnTo>
                  <a:pt x="585609" y="5407"/>
                </a:lnTo>
                <a:lnTo>
                  <a:pt x="584778" y="6059"/>
                </a:lnTo>
                <a:lnTo>
                  <a:pt x="584186" y="6524"/>
                </a:lnTo>
                <a:lnTo>
                  <a:pt x="582762" y="6588"/>
                </a:lnTo>
                <a:lnTo>
                  <a:pt x="581692" y="6090"/>
                </a:lnTo>
                <a:lnTo>
                  <a:pt x="581029" y="5783"/>
                </a:lnTo>
                <a:lnTo>
                  <a:pt x="580048" y="6079"/>
                </a:lnTo>
                <a:lnTo>
                  <a:pt x="577933" y="6715"/>
                </a:lnTo>
                <a:lnTo>
                  <a:pt x="577557" y="7143"/>
                </a:lnTo>
                <a:lnTo>
                  <a:pt x="577006" y="7770"/>
                </a:lnTo>
                <a:lnTo>
                  <a:pt x="575088" y="8205"/>
                </a:lnTo>
                <a:lnTo>
                  <a:pt x="574452" y="8757"/>
                </a:lnTo>
                <a:lnTo>
                  <a:pt x="574159" y="9012"/>
                </a:lnTo>
                <a:lnTo>
                  <a:pt x="573584" y="9127"/>
                </a:lnTo>
                <a:lnTo>
                  <a:pt x="573231" y="9199"/>
                </a:lnTo>
                <a:lnTo>
                  <a:pt x="570678" y="8368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CE8FC32-4709-3946-2F86-85D9C1F99AC0}"/>
              </a:ext>
            </a:extLst>
          </p:cNvPr>
          <p:cNvSpPr/>
          <p:nvPr/>
        </p:nvSpPr>
        <p:spPr>
          <a:xfrm flipV="1">
            <a:off x="7149338" y="3209935"/>
            <a:ext cx="784735" cy="1026031"/>
          </a:xfrm>
          <a:custGeom>
            <a:avLst/>
            <a:gdLst>
              <a:gd name="connsiteX0" fmla="*/ 102089 w 706209"/>
              <a:gd name="connsiteY0" fmla="*/ 302471 h 923360"/>
              <a:gd name="connsiteX1" fmla="*/ 102192 w 706209"/>
              <a:gd name="connsiteY1" fmla="*/ 302281 h 923360"/>
              <a:gd name="connsiteX2" fmla="*/ 102052 w 706209"/>
              <a:gd name="connsiteY2" fmla="*/ 302233 h 923360"/>
              <a:gd name="connsiteX3" fmla="*/ 102089 w 706209"/>
              <a:gd name="connsiteY3" fmla="*/ 302471 h 923360"/>
              <a:gd name="connsiteX4" fmla="*/ 132880 w 706209"/>
              <a:gd name="connsiteY4" fmla="*/ 294797 h 923360"/>
              <a:gd name="connsiteX5" fmla="*/ 132733 w 706209"/>
              <a:gd name="connsiteY5" fmla="*/ 294861 h 923360"/>
              <a:gd name="connsiteX6" fmla="*/ 132686 w 706209"/>
              <a:gd name="connsiteY6" fmla="*/ 295041 h 923360"/>
              <a:gd name="connsiteX7" fmla="*/ 132486 w 706209"/>
              <a:gd name="connsiteY7" fmla="*/ 295041 h 923360"/>
              <a:gd name="connsiteX8" fmla="*/ 132326 w 706209"/>
              <a:gd name="connsiteY8" fmla="*/ 294941 h 923360"/>
              <a:gd name="connsiteX9" fmla="*/ 132166 w 706209"/>
              <a:gd name="connsiteY9" fmla="*/ 294800 h 923360"/>
              <a:gd name="connsiteX10" fmla="*/ 131929 w 706209"/>
              <a:gd name="connsiteY10" fmla="*/ 294797 h 923360"/>
              <a:gd name="connsiteX11" fmla="*/ 131705 w 706209"/>
              <a:gd name="connsiteY11" fmla="*/ 294745 h 923360"/>
              <a:gd name="connsiteX12" fmla="*/ 131533 w 706209"/>
              <a:gd name="connsiteY12" fmla="*/ 294494 h 923360"/>
              <a:gd name="connsiteX13" fmla="*/ 131253 w 706209"/>
              <a:gd name="connsiteY13" fmla="*/ 294468 h 923360"/>
              <a:gd name="connsiteX14" fmla="*/ 131116 w 706209"/>
              <a:gd name="connsiteY14" fmla="*/ 294655 h 923360"/>
              <a:gd name="connsiteX15" fmla="*/ 130969 w 706209"/>
              <a:gd name="connsiteY15" fmla="*/ 294710 h 923360"/>
              <a:gd name="connsiteX16" fmla="*/ 130745 w 706209"/>
              <a:gd name="connsiteY16" fmla="*/ 294558 h 923360"/>
              <a:gd name="connsiteX17" fmla="*/ 130558 w 706209"/>
              <a:gd name="connsiteY17" fmla="*/ 294320 h 923360"/>
              <a:gd name="connsiteX18" fmla="*/ 130374 w 706209"/>
              <a:gd name="connsiteY18" fmla="*/ 294243 h 923360"/>
              <a:gd name="connsiteX19" fmla="*/ 130086 w 706209"/>
              <a:gd name="connsiteY19" fmla="*/ 294208 h 923360"/>
              <a:gd name="connsiteX20" fmla="*/ 130030 w 706209"/>
              <a:gd name="connsiteY20" fmla="*/ 293928 h 923360"/>
              <a:gd name="connsiteX21" fmla="*/ 129787 w 706209"/>
              <a:gd name="connsiteY21" fmla="*/ 293841 h 923360"/>
              <a:gd name="connsiteX22" fmla="*/ 129700 w 706209"/>
              <a:gd name="connsiteY22" fmla="*/ 294005 h 923360"/>
              <a:gd name="connsiteX23" fmla="*/ 129769 w 706209"/>
              <a:gd name="connsiteY23" fmla="*/ 294155 h 923360"/>
              <a:gd name="connsiteX24" fmla="*/ 129752 w 706209"/>
              <a:gd name="connsiteY24" fmla="*/ 294301 h 923360"/>
              <a:gd name="connsiteX25" fmla="*/ 129520 w 706209"/>
              <a:gd name="connsiteY25" fmla="*/ 294197 h 923360"/>
              <a:gd name="connsiteX26" fmla="*/ 129489 w 706209"/>
              <a:gd name="connsiteY26" fmla="*/ 293973 h 923360"/>
              <a:gd name="connsiteX27" fmla="*/ 129352 w 706209"/>
              <a:gd name="connsiteY27" fmla="*/ 293915 h 923360"/>
              <a:gd name="connsiteX28" fmla="*/ 129041 w 706209"/>
              <a:gd name="connsiteY28" fmla="*/ 294031 h 923360"/>
              <a:gd name="connsiteX29" fmla="*/ 128954 w 706209"/>
              <a:gd name="connsiteY29" fmla="*/ 294152 h 923360"/>
              <a:gd name="connsiteX30" fmla="*/ 128977 w 706209"/>
              <a:gd name="connsiteY30" fmla="*/ 294433 h 923360"/>
              <a:gd name="connsiteX31" fmla="*/ 128874 w 706209"/>
              <a:gd name="connsiteY31" fmla="*/ 294616 h 923360"/>
              <a:gd name="connsiteX32" fmla="*/ 128721 w 706209"/>
              <a:gd name="connsiteY32" fmla="*/ 294693 h 923360"/>
              <a:gd name="connsiteX33" fmla="*/ 128554 w 706209"/>
              <a:gd name="connsiteY33" fmla="*/ 294584 h 923360"/>
              <a:gd name="connsiteX34" fmla="*/ 128433 w 706209"/>
              <a:gd name="connsiteY34" fmla="*/ 294700 h 923360"/>
              <a:gd name="connsiteX35" fmla="*/ 128343 w 706209"/>
              <a:gd name="connsiteY35" fmla="*/ 294848 h 923360"/>
              <a:gd name="connsiteX36" fmla="*/ 128093 w 706209"/>
              <a:gd name="connsiteY36" fmla="*/ 294857 h 923360"/>
              <a:gd name="connsiteX37" fmla="*/ 127779 w 706209"/>
              <a:gd name="connsiteY37" fmla="*/ 294932 h 923360"/>
              <a:gd name="connsiteX38" fmla="*/ 127612 w 706209"/>
              <a:gd name="connsiteY38" fmla="*/ 294906 h 923360"/>
              <a:gd name="connsiteX39" fmla="*/ 127357 w 706209"/>
              <a:gd name="connsiteY39" fmla="*/ 294751 h 923360"/>
              <a:gd name="connsiteX40" fmla="*/ 127177 w 706209"/>
              <a:gd name="connsiteY40" fmla="*/ 294713 h 923360"/>
              <a:gd name="connsiteX41" fmla="*/ 127033 w 706209"/>
              <a:gd name="connsiteY41" fmla="*/ 294669 h 923360"/>
              <a:gd name="connsiteX42" fmla="*/ 127151 w 706209"/>
              <a:gd name="connsiteY42" fmla="*/ 294533 h 923360"/>
              <a:gd name="connsiteX43" fmla="*/ 127120 w 706209"/>
              <a:gd name="connsiteY43" fmla="*/ 294359 h 923360"/>
              <a:gd name="connsiteX44" fmla="*/ 126847 w 706209"/>
              <a:gd name="connsiteY44" fmla="*/ 294324 h 923360"/>
              <a:gd name="connsiteX45" fmla="*/ 126690 w 706209"/>
              <a:gd name="connsiteY45" fmla="*/ 294391 h 923360"/>
              <a:gd name="connsiteX46" fmla="*/ 126830 w 706209"/>
              <a:gd name="connsiteY46" fmla="*/ 294666 h 923360"/>
              <a:gd name="connsiteX47" fmla="*/ 126742 w 706209"/>
              <a:gd name="connsiteY47" fmla="*/ 294861 h 923360"/>
              <a:gd name="connsiteX48" fmla="*/ 126556 w 706209"/>
              <a:gd name="connsiteY48" fmla="*/ 294771 h 923360"/>
              <a:gd name="connsiteX49" fmla="*/ 126536 w 706209"/>
              <a:gd name="connsiteY49" fmla="*/ 294625 h 923360"/>
              <a:gd name="connsiteX50" fmla="*/ 126476 w 706209"/>
              <a:gd name="connsiteY50" fmla="*/ 294488 h 923360"/>
              <a:gd name="connsiteX51" fmla="*/ 126191 w 706209"/>
              <a:gd name="connsiteY51" fmla="*/ 294494 h 923360"/>
              <a:gd name="connsiteX52" fmla="*/ 126044 w 706209"/>
              <a:gd name="connsiteY52" fmla="*/ 294359 h 923360"/>
              <a:gd name="connsiteX53" fmla="*/ 125990 w 706209"/>
              <a:gd name="connsiteY53" fmla="*/ 294501 h 923360"/>
              <a:gd name="connsiteX54" fmla="*/ 126134 w 706209"/>
              <a:gd name="connsiteY54" fmla="*/ 294647 h 923360"/>
              <a:gd name="connsiteX55" fmla="*/ 126214 w 706209"/>
              <a:gd name="connsiteY55" fmla="*/ 294861 h 923360"/>
              <a:gd name="connsiteX56" fmla="*/ 126476 w 706209"/>
              <a:gd name="connsiteY56" fmla="*/ 294928 h 923360"/>
              <a:gd name="connsiteX57" fmla="*/ 126613 w 706209"/>
              <a:gd name="connsiteY57" fmla="*/ 295092 h 923360"/>
              <a:gd name="connsiteX58" fmla="*/ 126819 w 706209"/>
              <a:gd name="connsiteY58" fmla="*/ 295253 h 923360"/>
              <a:gd name="connsiteX59" fmla="*/ 126835 w 706209"/>
              <a:gd name="connsiteY59" fmla="*/ 295462 h 923360"/>
              <a:gd name="connsiteX60" fmla="*/ 126806 w 706209"/>
              <a:gd name="connsiteY60" fmla="*/ 295774 h 923360"/>
              <a:gd name="connsiteX61" fmla="*/ 126601 w 706209"/>
              <a:gd name="connsiteY61" fmla="*/ 295974 h 923360"/>
              <a:gd name="connsiteX62" fmla="*/ 126415 w 706209"/>
              <a:gd name="connsiteY62" fmla="*/ 295948 h 923360"/>
              <a:gd name="connsiteX63" fmla="*/ 126274 w 706209"/>
              <a:gd name="connsiteY63" fmla="*/ 296076 h 923360"/>
              <a:gd name="connsiteX64" fmla="*/ 125934 w 706209"/>
              <a:gd name="connsiteY64" fmla="*/ 296102 h 923360"/>
              <a:gd name="connsiteX65" fmla="*/ 125921 w 706209"/>
              <a:gd name="connsiteY65" fmla="*/ 296270 h 923360"/>
              <a:gd name="connsiteX66" fmla="*/ 125961 w 706209"/>
              <a:gd name="connsiteY66" fmla="*/ 296514 h 923360"/>
              <a:gd name="connsiteX67" fmla="*/ 125787 w 706209"/>
              <a:gd name="connsiteY67" fmla="*/ 296707 h 923360"/>
              <a:gd name="connsiteX68" fmla="*/ 125390 w 706209"/>
              <a:gd name="connsiteY68" fmla="*/ 297202 h 923360"/>
              <a:gd name="connsiteX69" fmla="*/ 124898 w 706209"/>
              <a:gd name="connsiteY69" fmla="*/ 297202 h 923360"/>
              <a:gd name="connsiteX70" fmla="*/ 124474 w 706209"/>
              <a:gd name="connsiteY70" fmla="*/ 297144 h 923360"/>
              <a:gd name="connsiteX71" fmla="*/ 124281 w 706209"/>
              <a:gd name="connsiteY71" fmla="*/ 297157 h 923360"/>
              <a:gd name="connsiteX72" fmla="*/ 124052 w 706209"/>
              <a:gd name="connsiteY72" fmla="*/ 297157 h 923360"/>
              <a:gd name="connsiteX73" fmla="*/ 123876 w 706209"/>
              <a:gd name="connsiteY73" fmla="*/ 297061 h 923360"/>
              <a:gd name="connsiteX74" fmla="*/ 123668 w 706209"/>
              <a:gd name="connsiteY74" fmla="*/ 297067 h 923360"/>
              <a:gd name="connsiteX75" fmla="*/ 123514 w 706209"/>
              <a:gd name="connsiteY75" fmla="*/ 297279 h 923360"/>
              <a:gd name="connsiteX76" fmla="*/ 123107 w 706209"/>
              <a:gd name="connsiteY76" fmla="*/ 297587 h 923360"/>
              <a:gd name="connsiteX77" fmla="*/ 122988 w 706209"/>
              <a:gd name="connsiteY77" fmla="*/ 297801 h 923360"/>
              <a:gd name="connsiteX78" fmla="*/ 123127 w 706209"/>
              <a:gd name="connsiteY78" fmla="*/ 297926 h 923360"/>
              <a:gd name="connsiteX79" fmla="*/ 122900 w 706209"/>
              <a:gd name="connsiteY79" fmla="*/ 298096 h 923360"/>
              <a:gd name="connsiteX80" fmla="*/ 122533 w 706209"/>
              <a:gd name="connsiteY80" fmla="*/ 298244 h 923360"/>
              <a:gd name="connsiteX81" fmla="*/ 122265 w 706209"/>
              <a:gd name="connsiteY81" fmla="*/ 298193 h 923360"/>
              <a:gd name="connsiteX82" fmla="*/ 122272 w 706209"/>
              <a:gd name="connsiteY82" fmla="*/ 298379 h 923360"/>
              <a:gd name="connsiteX83" fmla="*/ 122419 w 706209"/>
              <a:gd name="connsiteY83" fmla="*/ 298550 h 923360"/>
              <a:gd name="connsiteX84" fmla="*/ 122069 w 706209"/>
              <a:gd name="connsiteY84" fmla="*/ 298901 h 923360"/>
              <a:gd name="connsiteX85" fmla="*/ 122018 w 706209"/>
              <a:gd name="connsiteY85" fmla="*/ 299052 h 923360"/>
              <a:gd name="connsiteX86" fmla="*/ 122105 w 706209"/>
              <a:gd name="connsiteY86" fmla="*/ 299312 h 923360"/>
              <a:gd name="connsiteX87" fmla="*/ 121900 w 706209"/>
              <a:gd name="connsiteY87" fmla="*/ 299621 h 923360"/>
              <a:gd name="connsiteX88" fmla="*/ 121663 w 706209"/>
              <a:gd name="connsiteY88" fmla="*/ 299647 h 923360"/>
              <a:gd name="connsiteX89" fmla="*/ 121524 w 706209"/>
              <a:gd name="connsiteY89" fmla="*/ 299566 h 923360"/>
              <a:gd name="connsiteX90" fmla="*/ 121367 w 706209"/>
              <a:gd name="connsiteY90" fmla="*/ 299518 h 923360"/>
              <a:gd name="connsiteX91" fmla="*/ 121413 w 706209"/>
              <a:gd name="connsiteY91" fmla="*/ 299312 h 923360"/>
              <a:gd name="connsiteX92" fmla="*/ 121624 w 706209"/>
              <a:gd name="connsiteY92" fmla="*/ 299248 h 923360"/>
              <a:gd name="connsiteX93" fmla="*/ 121734 w 706209"/>
              <a:gd name="connsiteY93" fmla="*/ 299119 h 923360"/>
              <a:gd name="connsiteX94" fmla="*/ 121631 w 706209"/>
              <a:gd name="connsiteY94" fmla="*/ 298939 h 923360"/>
              <a:gd name="connsiteX95" fmla="*/ 121573 w 706209"/>
              <a:gd name="connsiteY95" fmla="*/ 298698 h 923360"/>
              <a:gd name="connsiteX96" fmla="*/ 121451 w 706209"/>
              <a:gd name="connsiteY96" fmla="*/ 298521 h 923360"/>
              <a:gd name="connsiteX97" fmla="*/ 121220 w 706209"/>
              <a:gd name="connsiteY97" fmla="*/ 298547 h 923360"/>
              <a:gd name="connsiteX98" fmla="*/ 121067 w 706209"/>
              <a:gd name="connsiteY98" fmla="*/ 298540 h 923360"/>
              <a:gd name="connsiteX99" fmla="*/ 120856 w 706209"/>
              <a:gd name="connsiteY99" fmla="*/ 298437 h 923360"/>
              <a:gd name="connsiteX100" fmla="*/ 120587 w 706209"/>
              <a:gd name="connsiteY100" fmla="*/ 298367 h 923360"/>
              <a:gd name="connsiteX101" fmla="*/ 120372 w 706209"/>
              <a:gd name="connsiteY101" fmla="*/ 298595 h 923360"/>
              <a:gd name="connsiteX102" fmla="*/ 120131 w 706209"/>
              <a:gd name="connsiteY102" fmla="*/ 298560 h 923360"/>
              <a:gd name="connsiteX103" fmla="*/ 119639 w 706209"/>
              <a:gd name="connsiteY103" fmla="*/ 298579 h 923360"/>
              <a:gd name="connsiteX104" fmla="*/ 119492 w 706209"/>
              <a:gd name="connsiteY104" fmla="*/ 298450 h 923360"/>
              <a:gd name="connsiteX105" fmla="*/ 119294 w 706209"/>
              <a:gd name="connsiteY105" fmla="*/ 298635 h 923360"/>
              <a:gd name="connsiteX106" fmla="*/ 119253 w 706209"/>
              <a:gd name="connsiteY106" fmla="*/ 298817 h 923360"/>
              <a:gd name="connsiteX107" fmla="*/ 118913 w 706209"/>
              <a:gd name="connsiteY107" fmla="*/ 298775 h 923360"/>
              <a:gd name="connsiteX108" fmla="*/ 118736 w 706209"/>
              <a:gd name="connsiteY108" fmla="*/ 298720 h 923360"/>
              <a:gd name="connsiteX109" fmla="*/ 118594 w 706209"/>
              <a:gd name="connsiteY109" fmla="*/ 298656 h 923360"/>
              <a:gd name="connsiteX110" fmla="*/ 118477 w 706209"/>
              <a:gd name="connsiteY110" fmla="*/ 298460 h 923360"/>
              <a:gd name="connsiteX111" fmla="*/ 118519 w 706209"/>
              <a:gd name="connsiteY111" fmla="*/ 298212 h 923360"/>
              <a:gd name="connsiteX112" fmla="*/ 118333 w 706209"/>
              <a:gd name="connsiteY112" fmla="*/ 298228 h 923360"/>
              <a:gd name="connsiteX113" fmla="*/ 118203 w 706209"/>
              <a:gd name="connsiteY113" fmla="*/ 298425 h 923360"/>
              <a:gd name="connsiteX114" fmla="*/ 117942 w 706209"/>
              <a:gd name="connsiteY114" fmla="*/ 298412 h 923360"/>
              <a:gd name="connsiteX115" fmla="*/ 117708 w 706209"/>
              <a:gd name="connsiteY115" fmla="*/ 298508 h 923360"/>
              <a:gd name="connsiteX116" fmla="*/ 117715 w 706209"/>
              <a:gd name="connsiteY116" fmla="*/ 298753 h 923360"/>
              <a:gd name="connsiteX117" fmla="*/ 117448 w 706209"/>
              <a:gd name="connsiteY117" fmla="*/ 298617 h 923360"/>
              <a:gd name="connsiteX118" fmla="*/ 117301 w 706209"/>
              <a:gd name="connsiteY118" fmla="*/ 298791 h 923360"/>
              <a:gd name="connsiteX119" fmla="*/ 117340 w 706209"/>
              <a:gd name="connsiteY119" fmla="*/ 298958 h 923360"/>
              <a:gd name="connsiteX120" fmla="*/ 117301 w 706209"/>
              <a:gd name="connsiteY120" fmla="*/ 299105 h 923360"/>
              <a:gd name="connsiteX121" fmla="*/ 117057 w 706209"/>
              <a:gd name="connsiteY121" fmla="*/ 299222 h 923360"/>
              <a:gd name="connsiteX122" fmla="*/ 116864 w 706209"/>
              <a:gd name="connsiteY122" fmla="*/ 299221 h 923360"/>
              <a:gd name="connsiteX123" fmla="*/ 116673 w 706209"/>
              <a:gd name="connsiteY123" fmla="*/ 299119 h 923360"/>
              <a:gd name="connsiteX124" fmla="*/ 116519 w 706209"/>
              <a:gd name="connsiteY124" fmla="*/ 298926 h 923360"/>
              <a:gd name="connsiteX125" fmla="*/ 116372 w 706209"/>
              <a:gd name="connsiteY125" fmla="*/ 298984 h 923360"/>
              <a:gd name="connsiteX126" fmla="*/ 116321 w 706209"/>
              <a:gd name="connsiteY126" fmla="*/ 299171 h 923360"/>
              <a:gd name="connsiteX127" fmla="*/ 116128 w 706209"/>
              <a:gd name="connsiteY127" fmla="*/ 299113 h 923360"/>
              <a:gd name="connsiteX128" fmla="*/ 115931 w 706209"/>
              <a:gd name="connsiteY128" fmla="*/ 298991 h 923360"/>
              <a:gd name="connsiteX129" fmla="*/ 115684 w 706209"/>
              <a:gd name="connsiteY129" fmla="*/ 298929 h 923360"/>
              <a:gd name="connsiteX130" fmla="*/ 115430 w 706209"/>
              <a:gd name="connsiteY130" fmla="*/ 299113 h 923360"/>
              <a:gd name="connsiteX131" fmla="*/ 115443 w 706209"/>
              <a:gd name="connsiteY131" fmla="*/ 299294 h 923360"/>
              <a:gd name="connsiteX132" fmla="*/ 115546 w 706209"/>
              <a:gd name="connsiteY132" fmla="*/ 299467 h 923360"/>
              <a:gd name="connsiteX133" fmla="*/ 115280 w 706209"/>
              <a:gd name="connsiteY133" fmla="*/ 299447 h 923360"/>
              <a:gd name="connsiteX134" fmla="*/ 115200 w 706209"/>
              <a:gd name="connsiteY134" fmla="*/ 299252 h 923360"/>
              <a:gd name="connsiteX135" fmla="*/ 115252 w 706209"/>
              <a:gd name="connsiteY135" fmla="*/ 299000 h 923360"/>
              <a:gd name="connsiteX136" fmla="*/ 115035 w 706209"/>
              <a:gd name="connsiteY136" fmla="*/ 298949 h 923360"/>
              <a:gd name="connsiteX137" fmla="*/ 114919 w 706209"/>
              <a:gd name="connsiteY137" fmla="*/ 299132 h 923360"/>
              <a:gd name="connsiteX138" fmla="*/ 114827 w 706209"/>
              <a:gd name="connsiteY138" fmla="*/ 299315 h 923360"/>
              <a:gd name="connsiteX139" fmla="*/ 114640 w 706209"/>
              <a:gd name="connsiteY139" fmla="*/ 299269 h 923360"/>
              <a:gd name="connsiteX140" fmla="*/ 114493 w 706209"/>
              <a:gd name="connsiteY140" fmla="*/ 299065 h 923360"/>
              <a:gd name="connsiteX141" fmla="*/ 114220 w 706209"/>
              <a:gd name="connsiteY141" fmla="*/ 299213 h 923360"/>
              <a:gd name="connsiteX142" fmla="*/ 114201 w 706209"/>
              <a:gd name="connsiteY142" fmla="*/ 299376 h 923360"/>
              <a:gd name="connsiteX143" fmla="*/ 114284 w 706209"/>
              <a:gd name="connsiteY143" fmla="*/ 299679 h 923360"/>
              <a:gd name="connsiteX144" fmla="*/ 114345 w 706209"/>
              <a:gd name="connsiteY144" fmla="*/ 299843 h 923360"/>
              <a:gd name="connsiteX145" fmla="*/ 114111 w 706209"/>
              <a:gd name="connsiteY145" fmla="*/ 299801 h 923360"/>
              <a:gd name="connsiteX146" fmla="*/ 113957 w 706209"/>
              <a:gd name="connsiteY146" fmla="*/ 299589 h 923360"/>
              <a:gd name="connsiteX147" fmla="*/ 113772 w 706209"/>
              <a:gd name="connsiteY147" fmla="*/ 299624 h 923360"/>
              <a:gd name="connsiteX148" fmla="*/ 113740 w 706209"/>
              <a:gd name="connsiteY148" fmla="*/ 299878 h 923360"/>
              <a:gd name="connsiteX149" fmla="*/ 113663 w 706209"/>
              <a:gd name="connsiteY149" fmla="*/ 300078 h 923360"/>
              <a:gd name="connsiteX150" fmla="*/ 113465 w 706209"/>
              <a:gd name="connsiteY150" fmla="*/ 300142 h 923360"/>
              <a:gd name="connsiteX151" fmla="*/ 113254 w 706209"/>
              <a:gd name="connsiteY151" fmla="*/ 300206 h 923360"/>
              <a:gd name="connsiteX152" fmla="*/ 113087 w 706209"/>
              <a:gd name="connsiteY152" fmla="*/ 300341 h 923360"/>
              <a:gd name="connsiteX153" fmla="*/ 112834 w 706209"/>
              <a:gd name="connsiteY153" fmla="*/ 300531 h 923360"/>
              <a:gd name="connsiteX154" fmla="*/ 112664 w 706209"/>
              <a:gd name="connsiteY154" fmla="*/ 300380 h 923360"/>
              <a:gd name="connsiteX155" fmla="*/ 112737 w 706209"/>
              <a:gd name="connsiteY155" fmla="*/ 300119 h 923360"/>
              <a:gd name="connsiteX156" fmla="*/ 112577 w 706209"/>
              <a:gd name="connsiteY156" fmla="*/ 299962 h 923360"/>
              <a:gd name="connsiteX157" fmla="*/ 112395 w 706209"/>
              <a:gd name="connsiteY157" fmla="*/ 299885 h 923360"/>
              <a:gd name="connsiteX158" fmla="*/ 112165 w 706209"/>
              <a:gd name="connsiteY158" fmla="*/ 300007 h 923360"/>
              <a:gd name="connsiteX159" fmla="*/ 111988 w 706209"/>
              <a:gd name="connsiteY159" fmla="*/ 300226 h 923360"/>
              <a:gd name="connsiteX160" fmla="*/ 111910 w 706209"/>
              <a:gd name="connsiteY160" fmla="*/ 300502 h 923360"/>
              <a:gd name="connsiteX161" fmla="*/ 111710 w 706209"/>
              <a:gd name="connsiteY161" fmla="*/ 300551 h 923360"/>
              <a:gd name="connsiteX162" fmla="*/ 111544 w 706209"/>
              <a:gd name="connsiteY162" fmla="*/ 300454 h 923360"/>
              <a:gd name="connsiteX163" fmla="*/ 111441 w 706209"/>
              <a:gd name="connsiteY163" fmla="*/ 300277 h 923360"/>
              <a:gd name="connsiteX164" fmla="*/ 111323 w 706209"/>
              <a:gd name="connsiteY164" fmla="*/ 300097 h 923360"/>
              <a:gd name="connsiteX165" fmla="*/ 111050 w 706209"/>
              <a:gd name="connsiteY165" fmla="*/ 300000 h 923360"/>
              <a:gd name="connsiteX166" fmla="*/ 110953 w 706209"/>
              <a:gd name="connsiteY166" fmla="*/ 300155 h 923360"/>
              <a:gd name="connsiteX167" fmla="*/ 111032 w 706209"/>
              <a:gd name="connsiteY167" fmla="*/ 300378 h 923360"/>
              <a:gd name="connsiteX168" fmla="*/ 111082 w 706209"/>
              <a:gd name="connsiteY168" fmla="*/ 300567 h 923360"/>
              <a:gd name="connsiteX169" fmla="*/ 110939 w 706209"/>
              <a:gd name="connsiteY169" fmla="*/ 300637 h 923360"/>
              <a:gd name="connsiteX170" fmla="*/ 110819 w 706209"/>
              <a:gd name="connsiteY170" fmla="*/ 300509 h 923360"/>
              <a:gd name="connsiteX171" fmla="*/ 110754 w 706209"/>
              <a:gd name="connsiteY171" fmla="*/ 300365 h 923360"/>
              <a:gd name="connsiteX172" fmla="*/ 110643 w 706209"/>
              <a:gd name="connsiteY172" fmla="*/ 300229 h 923360"/>
              <a:gd name="connsiteX173" fmla="*/ 110505 w 706209"/>
              <a:gd name="connsiteY173" fmla="*/ 300161 h 923360"/>
              <a:gd name="connsiteX174" fmla="*/ 110576 w 706209"/>
              <a:gd name="connsiteY174" fmla="*/ 299968 h 923360"/>
              <a:gd name="connsiteX175" fmla="*/ 110755 w 706209"/>
              <a:gd name="connsiteY175" fmla="*/ 299840 h 923360"/>
              <a:gd name="connsiteX176" fmla="*/ 110666 w 706209"/>
              <a:gd name="connsiteY176" fmla="*/ 299705 h 923360"/>
              <a:gd name="connsiteX177" fmla="*/ 110474 w 706209"/>
              <a:gd name="connsiteY177" fmla="*/ 299724 h 923360"/>
              <a:gd name="connsiteX178" fmla="*/ 110325 w 706209"/>
              <a:gd name="connsiteY178" fmla="*/ 299711 h 923360"/>
              <a:gd name="connsiteX179" fmla="*/ 110211 w 706209"/>
              <a:gd name="connsiteY179" fmla="*/ 299595 h 923360"/>
              <a:gd name="connsiteX180" fmla="*/ 110154 w 706209"/>
              <a:gd name="connsiteY180" fmla="*/ 299737 h 923360"/>
              <a:gd name="connsiteX181" fmla="*/ 110141 w 706209"/>
              <a:gd name="connsiteY181" fmla="*/ 299904 h 923360"/>
              <a:gd name="connsiteX182" fmla="*/ 109817 w 706209"/>
              <a:gd name="connsiteY182" fmla="*/ 299930 h 923360"/>
              <a:gd name="connsiteX183" fmla="*/ 109717 w 706209"/>
              <a:gd name="connsiteY183" fmla="*/ 299730 h 923360"/>
              <a:gd name="connsiteX184" fmla="*/ 109814 w 706209"/>
              <a:gd name="connsiteY184" fmla="*/ 299515 h 923360"/>
              <a:gd name="connsiteX185" fmla="*/ 109673 w 706209"/>
              <a:gd name="connsiteY185" fmla="*/ 299441 h 923360"/>
              <a:gd name="connsiteX186" fmla="*/ 109353 w 706209"/>
              <a:gd name="connsiteY186" fmla="*/ 299422 h 923360"/>
              <a:gd name="connsiteX187" fmla="*/ 109173 w 706209"/>
              <a:gd name="connsiteY187" fmla="*/ 299621 h 923360"/>
              <a:gd name="connsiteX188" fmla="*/ 108998 w 706209"/>
              <a:gd name="connsiteY188" fmla="*/ 299743 h 923360"/>
              <a:gd name="connsiteX189" fmla="*/ 108885 w 706209"/>
              <a:gd name="connsiteY189" fmla="*/ 299547 h 923360"/>
              <a:gd name="connsiteX190" fmla="*/ 108734 w 706209"/>
              <a:gd name="connsiteY190" fmla="*/ 299434 h 923360"/>
              <a:gd name="connsiteX191" fmla="*/ 108617 w 706209"/>
              <a:gd name="connsiteY191" fmla="*/ 299608 h 923360"/>
              <a:gd name="connsiteX192" fmla="*/ 108523 w 706209"/>
              <a:gd name="connsiteY192" fmla="*/ 299859 h 923360"/>
              <a:gd name="connsiteX193" fmla="*/ 108200 w 706209"/>
              <a:gd name="connsiteY193" fmla="*/ 299775 h 923360"/>
              <a:gd name="connsiteX194" fmla="*/ 108075 w 706209"/>
              <a:gd name="connsiteY194" fmla="*/ 299968 h 923360"/>
              <a:gd name="connsiteX195" fmla="*/ 108270 w 706209"/>
              <a:gd name="connsiteY195" fmla="*/ 300157 h 923360"/>
              <a:gd name="connsiteX196" fmla="*/ 108116 w 706209"/>
              <a:gd name="connsiteY196" fmla="*/ 300258 h 923360"/>
              <a:gd name="connsiteX197" fmla="*/ 108013 w 706209"/>
              <a:gd name="connsiteY197" fmla="*/ 300136 h 923360"/>
              <a:gd name="connsiteX198" fmla="*/ 107837 w 706209"/>
              <a:gd name="connsiteY198" fmla="*/ 300062 h 923360"/>
              <a:gd name="connsiteX199" fmla="*/ 107855 w 706209"/>
              <a:gd name="connsiteY199" fmla="*/ 299907 h 923360"/>
              <a:gd name="connsiteX200" fmla="*/ 107969 w 706209"/>
              <a:gd name="connsiteY200" fmla="*/ 299724 h 923360"/>
              <a:gd name="connsiteX201" fmla="*/ 107778 w 706209"/>
              <a:gd name="connsiteY201" fmla="*/ 299692 h 923360"/>
              <a:gd name="connsiteX202" fmla="*/ 107598 w 706209"/>
              <a:gd name="connsiteY202" fmla="*/ 299853 h 923360"/>
              <a:gd name="connsiteX203" fmla="*/ 107605 w 706209"/>
              <a:gd name="connsiteY203" fmla="*/ 300047 h 923360"/>
              <a:gd name="connsiteX204" fmla="*/ 107642 w 706209"/>
              <a:gd name="connsiteY204" fmla="*/ 300271 h 923360"/>
              <a:gd name="connsiteX205" fmla="*/ 107457 w 706209"/>
              <a:gd name="connsiteY205" fmla="*/ 300283 h 923360"/>
              <a:gd name="connsiteX206" fmla="*/ 107264 w 706209"/>
              <a:gd name="connsiteY206" fmla="*/ 300113 h 923360"/>
              <a:gd name="connsiteX207" fmla="*/ 107147 w 706209"/>
              <a:gd name="connsiteY207" fmla="*/ 300354 h 923360"/>
              <a:gd name="connsiteX208" fmla="*/ 106977 w 706209"/>
              <a:gd name="connsiteY208" fmla="*/ 300316 h 923360"/>
              <a:gd name="connsiteX209" fmla="*/ 106838 w 706209"/>
              <a:gd name="connsiteY209" fmla="*/ 300104 h 923360"/>
              <a:gd name="connsiteX210" fmla="*/ 106780 w 706209"/>
              <a:gd name="connsiteY210" fmla="*/ 300409 h 923360"/>
              <a:gd name="connsiteX211" fmla="*/ 106630 w 706209"/>
              <a:gd name="connsiteY211" fmla="*/ 300650 h 923360"/>
              <a:gd name="connsiteX212" fmla="*/ 106602 w 706209"/>
              <a:gd name="connsiteY212" fmla="*/ 300891 h 923360"/>
              <a:gd name="connsiteX213" fmla="*/ 106399 w 706209"/>
              <a:gd name="connsiteY213" fmla="*/ 300859 h 923360"/>
              <a:gd name="connsiteX214" fmla="*/ 106115 w 706209"/>
              <a:gd name="connsiteY214" fmla="*/ 300879 h 923360"/>
              <a:gd name="connsiteX215" fmla="*/ 106138 w 706209"/>
              <a:gd name="connsiteY215" fmla="*/ 301220 h 923360"/>
              <a:gd name="connsiteX216" fmla="*/ 105865 w 706209"/>
              <a:gd name="connsiteY216" fmla="*/ 301226 h 923360"/>
              <a:gd name="connsiteX217" fmla="*/ 105773 w 706209"/>
              <a:gd name="connsiteY217" fmla="*/ 301326 h 923360"/>
              <a:gd name="connsiteX218" fmla="*/ 105701 w 706209"/>
              <a:gd name="connsiteY218" fmla="*/ 301461 h 923360"/>
              <a:gd name="connsiteX219" fmla="*/ 105677 w 706209"/>
              <a:gd name="connsiteY219" fmla="*/ 301667 h 923360"/>
              <a:gd name="connsiteX220" fmla="*/ 105497 w 706209"/>
              <a:gd name="connsiteY220" fmla="*/ 301612 h 923360"/>
              <a:gd name="connsiteX221" fmla="*/ 105410 w 706209"/>
              <a:gd name="connsiteY221" fmla="*/ 301355 h 923360"/>
              <a:gd name="connsiteX222" fmla="*/ 105193 w 706209"/>
              <a:gd name="connsiteY222" fmla="*/ 301519 h 923360"/>
              <a:gd name="connsiteX223" fmla="*/ 105232 w 706209"/>
              <a:gd name="connsiteY223" fmla="*/ 301741 h 923360"/>
              <a:gd name="connsiteX224" fmla="*/ 105109 w 706209"/>
              <a:gd name="connsiteY224" fmla="*/ 301901 h 923360"/>
              <a:gd name="connsiteX225" fmla="*/ 104946 w 706209"/>
              <a:gd name="connsiteY225" fmla="*/ 302014 h 923360"/>
              <a:gd name="connsiteX226" fmla="*/ 104705 w 706209"/>
              <a:gd name="connsiteY226" fmla="*/ 302056 h 923360"/>
              <a:gd name="connsiteX227" fmla="*/ 104504 w 706209"/>
              <a:gd name="connsiteY227" fmla="*/ 302188 h 923360"/>
              <a:gd name="connsiteX228" fmla="*/ 104450 w 706209"/>
              <a:gd name="connsiteY228" fmla="*/ 302464 h 923360"/>
              <a:gd name="connsiteX229" fmla="*/ 104274 w 706209"/>
              <a:gd name="connsiteY229" fmla="*/ 302509 h 923360"/>
              <a:gd name="connsiteX230" fmla="*/ 104107 w 706209"/>
              <a:gd name="connsiteY230" fmla="*/ 302477 h 923360"/>
              <a:gd name="connsiteX231" fmla="*/ 104043 w 706209"/>
              <a:gd name="connsiteY231" fmla="*/ 302336 h 923360"/>
              <a:gd name="connsiteX232" fmla="*/ 103860 w 706209"/>
              <a:gd name="connsiteY232" fmla="*/ 302484 h 923360"/>
              <a:gd name="connsiteX233" fmla="*/ 103787 w 706209"/>
              <a:gd name="connsiteY233" fmla="*/ 302683 h 923360"/>
              <a:gd name="connsiteX234" fmla="*/ 103652 w 706209"/>
              <a:gd name="connsiteY234" fmla="*/ 302554 h 923360"/>
              <a:gd name="connsiteX235" fmla="*/ 103592 w 706209"/>
              <a:gd name="connsiteY235" fmla="*/ 302278 h 923360"/>
              <a:gd name="connsiteX236" fmla="*/ 103402 w 706209"/>
              <a:gd name="connsiteY236" fmla="*/ 302297 h 923360"/>
              <a:gd name="connsiteX237" fmla="*/ 103397 w 706209"/>
              <a:gd name="connsiteY237" fmla="*/ 302433 h 923360"/>
              <a:gd name="connsiteX238" fmla="*/ 103237 w 706209"/>
              <a:gd name="connsiteY238" fmla="*/ 302498 h 923360"/>
              <a:gd name="connsiteX239" fmla="*/ 103252 w 706209"/>
              <a:gd name="connsiteY239" fmla="*/ 302670 h 923360"/>
              <a:gd name="connsiteX240" fmla="*/ 103031 w 706209"/>
              <a:gd name="connsiteY240" fmla="*/ 302629 h 923360"/>
              <a:gd name="connsiteX241" fmla="*/ 103041 w 706209"/>
              <a:gd name="connsiteY241" fmla="*/ 302471 h 923360"/>
              <a:gd name="connsiteX242" fmla="*/ 102884 w 706209"/>
              <a:gd name="connsiteY242" fmla="*/ 302323 h 923360"/>
              <a:gd name="connsiteX243" fmla="*/ 102719 w 706209"/>
              <a:gd name="connsiteY243" fmla="*/ 302373 h 923360"/>
              <a:gd name="connsiteX244" fmla="*/ 102781 w 706209"/>
              <a:gd name="connsiteY244" fmla="*/ 302636 h 923360"/>
              <a:gd name="connsiteX245" fmla="*/ 102557 w 706209"/>
              <a:gd name="connsiteY245" fmla="*/ 302561 h 923360"/>
              <a:gd name="connsiteX246" fmla="*/ 102523 w 706209"/>
              <a:gd name="connsiteY246" fmla="*/ 302381 h 923360"/>
              <a:gd name="connsiteX247" fmla="*/ 102372 w 706209"/>
              <a:gd name="connsiteY247" fmla="*/ 302374 h 923360"/>
              <a:gd name="connsiteX248" fmla="*/ 102230 w 706209"/>
              <a:gd name="connsiteY248" fmla="*/ 302564 h 923360"/>
              <a:gd name="connsiteX249" fmla="*/ 102089 w 706209"/>
              <a:gd name="connsiteY249" fmla="*/ 302471 h 923360"/>
              <a:gd name="connsiteX250" fmla="*/ 102003 w 706209"/>
              <a:gd name="connsiteY250" fmla="*/ 302609 h 923360"/>
              <a:gd name="connsiteX251" fmla="*/ 101808 w 706209"/>
              <a:gd name="connsiteY251" fmla="*/ 302612 h 923360"/>
              <a:gd name="connsiteX252" fmla="*/ 101757 w 706209"/>
              <a:gd name="connsiteY252" fmla="*/ 302783 h 923360"/>
              <a:gd name="connsiteX253" fmla="*/ 101677 w 706209"/>
              <a:gd name="connsiteY253" fmla="*/ 303022 h 923360"/>
              <a:gd name="connsiteX254" fmla="*/ 101891 w 706209"/>
              <a:gd name="connsiteY254" fmla="*/ 303156 h 923360"/>
              <a:gd name="connsiteX255" fmla="*/ 101725 w 706209"/>
              <a:gd name="connsiteY255" fmla="*/ 303352 h 923360"/>
              <a:gd name="connsiteX256" fmla="*/ 101803 w 706209"/>
              <a:gd name="connsiteY256" fmla="*/ 303606 h 923360"/>
              <a:gd name="connsiteX257" fmla="*/ 101615 w 706209"/>
              <a:gd name="connsiteY257" fmla="*/ 303725 h 923360"/>
              <a:gd name="connsiteX258" fmla="*/ 101404 w 706209"/>
              <a:gd name="connsiteY258" fmla="*/ 303796 h 923360"/>
              <a:gd name="connsiteX259" fmla="*/ 101334 w 706209"/>
              <a:gd name="connsiteY259" fmla="*/ 303954 h 923360"/>
              <a:gd name="connsiteX260" fmla="*/ 101443 w 706209"/>
              <a:gd name="connsiteY260" fmla="*/ 304156 h 923360"/>
              <a:gd name="connsiteX261" fmla="*/ 101597 w 706209"/>
              <a:gd name="connsiteY261" fmla="*/ 304504 h 923360"/>
              <a:gd name="connsiteX262" fmla="*/ 101674 w 706209"/>
              <a:gd name="connsiteY262" fmla="*/ 304864 h 923360"/>
              <a:gd name="connsiteX263" fmla="*/ 101417 w 706209"/>
              <a:gd name="connsiteY263" fmla="*/ 305192 h 923360"/>
              <a:gd name="connsiteX264" fmla="*/ 101417 w 706209"/>
              <a:gd name="connsiteY264" fmla="*/ 305436 h 923360"/>
              <a:gd name="connsiteX265" fmla="*/ 101367 w 706209"/>
              <a:gd name="connsiteY265" fmla="*/ 305584 h 923360"/>
              <a:gd name="connsiteX266" fmla="*/ 101200 w 706209"/>
              <a:gd name="connsiteY266" fmla="*/ 305661 h 923360"/>
              <a:gd name="connsiteX267" fmla="*/ 101026 w 706209"/>
              <a:gd name="connsiteY267" fmla="*/ 305674 h 923360"/>
              <a:gd name="connsiteX268" fmla="*/ 100752 w 706209"/>
              <a:gd name="connsiteY268" fmla="*/ 305899 h 923360"/>
              <a:gd name="connsiteX269" fmla="*/ 100495 w 706209"/>
              <a:gd name="connsiteY269" fmla="*/ 306183 h 923360"/>
              <a:gd name="connsiteX270" fmla="*/ 99990 w 706209"/>
              <a:gd name="connsiteY270" fmla="*/ 306517 h 923360"/>
              <a:gd name="connsiteX271" fmla="*/ 99924 w 706209"/>
              <a:gd name="connsiteY271" fmla="*/ 306813 h 923360"/>
              <a:gd name="connsiteX272" fmla="*/ 99964 w 706209"/>
              <a:gd name="connsiteY272" fmla="*/ 307437 h 923360"/>
              <a:gd name="connsiteX273" fmla="*/ 99887 w 706209"/>
              <a:gd name="connsiteY273" fmla="*/ 307591 h 923360"/>
              <a:gd name="connsiteX274" fmla="*/ 99617 w 706209"/>
              <a:gd name="connsiteY274" fmla="*/ 307817 h 923360"/>
              <a:gd name="connsiteX275" fmla="*/ 99329 w 706209"/>
              <a:gd name="connsiteY275" fmla="*/ 308248 h 923360"/>
              <a:gd name="connsiteX276" fmla="*/ 99278 w 706209"/>
              <a:gd name="connsiteY276" fmla="*/ 308717 h 923360"/>
              <a:gd name="connsiteX277" fmla="*/ 98868 w 706209"/>
              <a:gd name="connsiteY277" fmla="*/ 309470 h 923360"/>
              <a:gd name="connsiteX278" fmla="*/ 98580 w 706209"/>
              <a:gd name="connsiteY278" fmla="*/ 309837 h 923360"/>
              <a:gd name="connsiteX279" fmla="*/ 98637 w 706209"/>
              <a:gd name="connsiteY279" fmla="*/ 309991 h 923360"/>
              <a:gd name="connsiteX280" fmla="*/ 98778 w 706209"/>
              <a:gd name="connsiteY280" fmla="*/ 310313 h 923360"/>
              <a:gd name="connsiteX281" fmla="*/ 98894 w 706209"/>
              <a:gd name="connsiteY281" fmla="*/ 310531 h 923360"/>
              <a:gd name="connsiteX282" fmla="*/ 98965 w 706209"/>
              <a:gd name="connsiteY282" fmla="*/ 310699 h 923360"/>
              <a:gd name="connsiteX283" fmla="*/ 98951 w 706209"/>
              <a:gd name="connsiteY283" fmla="*/ 310911 h 923360"/>
              <a:gd name="connsiteX284" fmla="*/ 98778 w 706209"/>
              <a:gd name="connsiteY284" fmla="*/ 310911 h 923360"/>
              <a:gd name="connsiteX285" fmla="*/ 98631 w 706209"/>
              <a:gd name="connsiteY285" fmla="*/ 310782 h 923360"/>
              <a:gd name="connsiteX286" fmla="*/ 98407 w 706209"/>
              <a:gd name="connsiteY286" fmla="*/ 310686 h 923360"/>
              <a:gd name="connsiteX287" fmla="*/ 98093 w 706209"/>
              <a:gd name="connsiteY287" fmla="*/ 310692 h 923360"/>
              <a:gd name="connsiteX288" fmla="*/ 97920 w 706209"/>
              <a:gd name="connsiteY288" fmla="*/ 310859 h 923360"/>
              <a:gd name="connsiteX289" fmla="*/ 97704 w 706209"/>
              <a:gd name="connsiteY289" fmla="*/ 310942 h 923360"/>
              <a:gd name="connsiteX290" fmla="*/ 97354 w 706209"/>
              <a:gd name="connsiteY290" fmla="*/ 311187 h 923360"/>
              <a:gd name="connsiteX291" fmla="*/ 97254 w 706209"/>
              <a:gd name="connsiteY291" fmla="*/ 311027 h 923360"/>
              <a:gd name="connsiteX292" fmla="*/ 97133 w 706209"/>
              <a:gd name="connsiteY292" fmla="*/ 310801 h 923360"/>
              <a:gd name="connsiteX293" fmla="*/ 97037 w 706209"/>
              <a:gd name="connsiteY293" fmla="*/ 310679 h 923360"/>
              <a:gd name="connsiteX294" fmla="*/ 96873 w 706209"/>
              <a:gd name="connsiteY294" fmla="*/ 310763 h 923360"/>
              <a:gd name="connsiteX295" fmla="*/ 96754 w 706209"/>
              <a:gd name="connsiteY295" fmla="*/ 310949 h 923360"/>
              <a:gd name="connsiteX296" fmla="*/ 96595 w 706209"/>
              <a:gd name="connsiteY296" fmla="*/ 311220 h 923360"/>
              <a:gd name="connsiteX297" fmla="*/ 96459 w 706209"/>
              <a:gd name="connsiteY297" fmla="*/ 311492 h 923360"/>
              <a:gd name="connsiteX298" fmla="*/ 96082 w 706209"/>
              <a:gd name="connsiteY298" fmla="*/ 311902 h 923360"/>
              <a:gd name="connsiteX299" fmla="*/ 95884 w 706209"/>
              <a:gd name="connsiteY299" fmla="*/ 312140 h 923360"/>
              <a:gd name="connsiteX300" fmla="*/ 95531 w 706209"/>
              <a:gd name="connsiteY300" fmla="*/ 312345 h 923360"/>
              <a:gd name="connsiteX301" fmla="*/ 95541 w 706209"/>
              <a:gd name="connsiteY301" fmla="*/ 312722 h 923360"/>
              <a:gd name="connsiteX302" fmla="*/ 95774 w 706209"/>
              <a:gd name="connsiteY302" fmla="*/ 312789 h 923360"/>
              <a:gd name="connsiteX303" fmla="*/ 96005 w 706209"/>
              <a:gd name="connsiteY303" fmla="*/ 312899 h 923360"/>
              <a:gd name="connsiteX304" fmla="*/ 96185 w 706209"/>
              <a:gd name="connsiteY304" fmla="*/ 312944 h 923360"/>
              <a:gd name="connsiteX305" fmla="*/ 96115 w 706209"/>
              <a:gd name="connsiteY305" fmla="*/ 313117 h 923360"/>
              <a:gd name="connsiteX306" fmla="*/ 96031 w 706209"/>
              <a:gd name="connsiteY306" fmla="*/ 313240 h 923360"/>
              <a:gd name="connsiteX307" fmla="*/ 95832 w 706209"/>
              <a:gd name="connsiteY307" fmla="*/ 313297 h 923360"/>
              <a:gd name="connsiteX308" fmla="*/ 95691 w 706209"/>
              <a:gd name="connsiteY308" fmla="*/ 313117 h 923360"/>
              <a:gd name="connsiteX309" fmla="*/ 95513 w 706209"/>
              <a:gd name="connsiteY309" fmla="*/ 312937 h 923360"/>
              <a:gd name="connsiteX310" fmla="*/ 95364 w 706209"/>
              <a:gd name="connsiteY310" fmla="*/ 312744 h 923360"/>
              <a:gd name="connsiteX311" fmla="*/ 95186 w 706209"/>
              <a:gd name="connsiteY311" fmla="*/ 312686 h 923360"/>
              <a:gd name="connsiteX312" fmla="*/ 94980 w 706209"/>
              <a:gd name="connsiteY312" fmla="*/ 312744 h 923360"/>
              <a:gd name="connsiteX313" fmla="*/ 94952 w 706209"/>
              <a:gd name="connsiteY313" fmla="*/ 313166 h 923360"/>
              <a:gd name="connsiteX314" fmla="*/ 95199 w 706209"/>
              <a:gd name="connsiteY314" fmla="*/ 313201 h 923360"/>
              <a:gd name="connsiteX315" fmla="*/ 95416 w 706209"/>
              <a:gd name="connsiteY315" fmla="*/ 313272 h 923360"/>
              <a:gd name="connsiteX316" fmla="*/ 95467 w 706209"/>
              <a:gd name="connsiteY316" fmla="*/ 313555 h 923360"/>
              <a:gd name="connsiteX317" fmla="*/ 95346 w 706209"/>
              <a:gd name="connsiteY317" fmla="*/ 313812 h 923360"/>
              <a:gd name="connsiteX318" fmla="*/ 95259 w 706209"/>
              <a:gd name="connsiteY318" fmla="*/ 314218 h 923360"/>
              <a:gd name="connsiteX319" fmla="*/ 95447 w 706209"/>
              <a:gd name="connsiteY319" fmla="*/ 314327 h 923360"/>
              <a:gd name="connsiteX320" fmla="*/ 95717 w 706209"/>
              <a:gd name="connsiteY320" fmla="*/ 314230 h 923360"/>
              <a:gd name="connsiteX321" fmla="*/ 95928 w 706209"/>
              <a:gd name="connsiteY321" fmla="*/ 314089 h 923360"/>
              <a:gd name="connsiteX322" fmla="*/ 96211 w 706209"/>
              <a:gd name="connsiteY322" fmla="*/ 313967 h 923360"/>
              <a:gd name="connsiteX323" fmla="*/ 96072 w 706209"/>
              <a:gd name="connsiteY323" fmla="*/ 314314 h 923360"/>
              <a:gd name="connsiteX324" fmla="*/ 95935 w 706209"/>
              <a:gd name="connsiteY324" fmla="*/ 314430 h 923360"/>
              <a:gd name="connsiteX325" fmla="*/ 95730 w 706209"/>
              <a:gd name="connsiteY325" fmla="*/ 314568 h 923360"/>
              <a:gd name="connsiteX326" fmla="*/ 95480 w 706209"/>
              <a:gd name="connsiteY326" fmla="*/ 314655 h 923360"/>
              <a:gd name="connsiteX327" fmla="*/ 95320 w 706209"/>
              <a:gd name="connsiteY327" fmla="*/ 314867 h 923360"/>
              <a:gd name="connsiteX328" fmla="*/ 95333 w 706209"/>
              <a:gd name="connsiteY328" fmla="*/ 315047 h 923360"/>
              <a:gd name="connsiteX329" fmla="*/ 95300 w 706209"/>
              <a:gd name="connsiteY329" fmla="*/ 315472 h 923360"/>
              <a:gd name="connsiteX330" fmla="*/ 95294 w 706209"/>
              <a:gd name="connsiteY330" fmla="*/ 315781 h 923360"/>
              <a:gd name="connsiteX331" fmla="*/ 95500 w 706209"/>
              <a:gd name="connsiteY331" fmla="*/ 315871 h 923360"/>
              <a:gd name="connsiteX332" fmla="*/ 95686 w 706209"/>
              <a:gd name="connsiteY332" fmla="*/ 316246 h 923360"/>
              <a:gd name="connsiteX333" fmla="*/ 95390 w 706209"/>
              <a:gd name="connsiteY333" fmla="*/ 316347 h 923360"/>
              <a:gd name="connsiteX334" fmla="*/ 95160 w 706209"/>
              <a:gd name="connsiteY334" fmla="*/ 316379 h 923360"/>
              <a:gd name="connsiteX335" fmla="*/ 94909 w 706209"/>
              <a:gd name="connsiteY335" fmla="*/ 316347 h 923360"/>
              <a:gd name="connsiteX336" fmla="*/ 94731 w 706209"/>
              <a:gd name="connsiteY336" fmla="*/ 316270 h 923360"/>
              <a:gd name="connsiteX337" fmla="*/ 94411 w 706209"/>
              <a:gd name="connsiteY337" fmla="*/ 316115 h 923360"/>
              <a:gd name="connsiteX338" fmla="*/ 94244 w 706209"/>
              <a:gd name="connsiteY338" fmla="*/ 316160 h 923360"/>
              <a:gd name="connsiteX339" fmla="*/ 94147 w 706209"/>
              <a:gd name="connsiteY339" fmla="*/ 316411 h 923360"/>
              <a:gd name="connsiteX340" fmla="*/ 93969 w 706209"/>
              <a:gd name="connsiteY340" fmla="*/ 316720 h 923360"/>
              <a:gd name="connsiteX341" fmla="*/ 93662 w 706209"/>
              <a:gd name="connsiteY341" fmla="*/ 317177 h 923360"/>
              <a:gd name="connsiteX342" fmla="*/ 93649 w 706209"/>
              <a:gd name="connsiteY342" fmla="*/ 317389 h 923360"/>
              <a:gd name="connsiteX343" fmla="*/ 93533 w 706209"/>
              <a:gd name="connsiteY343" fmla="*/ 317743 h 923360"/>
              <a:gd name="connsiteX344" fmla="*/ 93436 w 706209"/>
              <a:gd name="connsiteY344" fmla="*/ 318020 h 923360"/>
              <a:gd name="connsiteX345" fmla="*/ 93418 w 706209"/>
              <a:gd name="connsiteY345" fmla="*/ 318367 h 923360"/>
              <a:gd name="connsiteX346" fmla="*/ 93328 w 706209"/>
              <a:gd name="connsiteY346" fmla="*/ 318920 h 923360"/>
              <a:gd name="connsiteX347" fmla="*/ 93129 w 706209"/>
              <a:gd name="connsiteY347" fmla="*/ 319197 h 923360"/>
              <a:gd name="connsiteX348" fmla="*/ 93078 w 706209"/>
              <a:gd name="connsiteY348" fmla="*/ 319454 h 923360"/>
              <a:gd name="connsiteX349" fmla="*/ 92810 w 706209"/>
              <a:gd name="connsiteY349" fmla="*/ 320136 h 923360"/>
              <a:gd name="connsiteX350" fmla="*/ 92681 w 706209"/>
              <a:gd name="connsiteY350" fmla="*/ 320278 h 923360"/>
              <a:gd name="connsiteX351" fmla="*/ 92509 w 706209"/>
              <a:gd name="connsiteY351" fmla="*/ 320393 h 923360"/>
              <a:gd name="connsiteX352" fmla="*/ 92303 w 706209"/>
              <a:gd name="connsiteY352" fmla="*/ 320580 h 923360"/>
              <a:gd name="connsiteX353" fmla="*/ 92112 w 706209"/>
              <a:gd name="connsiteY353" fmla="*/ 320702 h 923360"/>
              <a:gd name="connsiteX354" fmla="*/ 91804 w 706209"/>
              <a:gd name="connsiteY354" fmla="*/ 320895 h 923360"/>
              <a:gd name="connsiteX355" fmla="*/ 91451 w 706209"/>
              <a:gd name="connsiteY355" fmla="*/ 321172 h 923360"/>
              <a:gd name="connsiteX356" fmla="*/ 91137 w 706209"/>
              <a:gd name="connsiteY356" fmla="*/ 321217 h 923360"/>
              <a:gd name="connsiteX357" fmla="*/ 90498 w 706209"/>
              <a:gd name="connsiteY357" fmla="*/ 321204 h 923360"/>
              <a:gd name="connsiteX358" fmla="*/ 90285 w 706209"/>
              <a:gd name="connsiteY358" fmla="*/ 321275 h 923360"/>
              <a:gd name="connsiteX359" fmla="*/ 90037 w 706209"/>
              <a:gd name="connsiteY359" fmla="*/ 321259 h 923360"/>
              <a:gd name="connsiteX360" fmla="*/ 89729 w 706209"/>
              <a:gd name="connsiteY360" fmla="*/ 320992 h 923360"/>
              <a:gd name="connsiteX361" fmla="*/ 89460 w 706209"/>
              <a:gd name="connsiteY361" fmla="*/ 320741 h 923360"/>
              <a:gd name="connsiteX362" fmla="*/ 89255 w 706209"/>
              <a:gd name="connsiteY362" fmla="*/ 320812 h 923360"/>
              <a:gd name="connsiteX363" fmla="*/ 89203 w 706209"/>
              <a:gd name="connsiteY363" fmla="*/ 320966 h 923360"/>
              <a:gd name="connsiteX364" fmla="*/ 89229 w 706209"/>
              <a:gd name="connsiteY364" fmla="*/ 321301 h 923360"/>
              <a:gd name="connsiteX365" fmla="*/ 89229 w 706209"/>
              <a:gd name="connsiteY365" fmla="*/ 321699 h 923360"/>
              <a:gd name="connsiteX366" fmla="*/ 89339 w 706209"/>
              <a:gd name="connsiteY366" fmla="*/ 321847 h 923360"/>
              <a:gd name="connsiteX367" fmla="*/ 89690 w 706209"/>
              <a:gd name="connsiteY367" fmla="*/ 322028 h 923360"/>
              <a:gd name="connsiteX368" fmla="*/ 89697 w 706209"/>
              <a:gd name="connsiteY368" fmla="*/ 322414 h 923360"/>
              <a:gd name="connsiteX369" fmla="*/ 89850 w 706209"/>
              <a:gd name="connsiteY369" fmla="*/ 322619 h 923360"/>
              <a:gd name="connsiteX370" fmla="*/ 90024 w 706209"/>
              <a:gd name="connsiteY370" fmla="*/ 322883 h 923360"/>
              <a:gd name="connsiteX371" fmla="*/ 89894 w 706209"/>
              <a:gd name="connsiteY371" fmla="*/ 323050 h 923360"/>
              <a:gd name="connsiteX372" fmla="*/ 89767 w 706209"/>
              <a:gd name="connsiteY372" fmla="*/ 323173 h 923360"/>
              <a:gd name="connsiteX373" fmla="*/ 89600 w 706209"/>
              <a:gd name="connsiteY373" fmla="*/ 323263 h 923360"/>
              <a:gd name="connsiteX374" fmla="*/ 89396 w 706209"/>
              <a:gd name="connsiteY374" fmla="*/ 323263 h 923360"/>
              <a:gd name="connsiteX375" fmla="*/ 88985 w 706209"/>
              <a:gd name="connsiteY375" fmla="*/ 323372 h 923360"/>
              <a:gd name="connsiteX376" fmla="*/ 88845 w 706209"/>
              <a:gd name="connsiteY376" fmla="*/ 323456 h 923360"/>
              <a:gd name="connsiteX377" fmla="*/ 88454 w 706209"/>
              <a:gd name="connsiteY377" fmla="*/ 323658 h 923360"/>
              <a:gd name="connsiteX378" fmla="*/ 87986 w 706209"/>
              <a:gd name="connsiteY378" fmla="*/ 324041 h 923360"/>
              <a:gd name="connsiteX379" fmla="*/ 87749 w 706209"/>
              <a:gd name="connsiteY379" fmla="*/ 324202 h 923360"/>
              <a:gd name="connsiteX380" fmla="*/ 87558 w 706209"/>
              <a:gd name="connsiteY380" fmla="*/ 324189 h 923360"/>
              <a:gd name="connsiteX381" fmla="*/ 87404 w 706209"/>
              <a:gd name="connsiteY381" fmla="*/ 324112 h 923360"/>
              <a:gd name="connsiteX382" fmla="*/ 87211 w 706209"/>
              <a:gd name="connsiteY382" fmla="*/ 323880 h 923360"/>
              <a:gd name="connsiteX383" fmla="*/ 86961 w 706209"/>
              <a:gd name="connsiteY383" fmla="*/ 323591 h 923360"/>
              <a:gd name="connsiteX384" fmla="*/ 86863 w 706209"/>
              <a:gd name="connsiteY384" fmla="*/ 323462 h 923360"/>
              <a:gd name="connsiteX385" fmla="*/ 86724 w 706209"/>
              <a:gd name="connsiteY385" fmla="*/ 323282 h 923360"/>
              <a:gd name="connsiteX386" fmla="*/ 86507 w 706209"/>
              <a:gd name="connsiteY386" fmla="*/ 323160 h 923360"/>
              <a:gd name="connsiteX387" fmla="*/ 86328 w 706209"/>
              <a:gd name="connsiteY387" fmla="*/ 323334 h 923360"/>
              <a:gd name="connsiteX388" fmla="*/ 86302 w 706209"/>
              <a:gd name="connsiteY388" fmla="*/ 323572 h 923360"/>
              <a:gd name="connsiteX389" fmla="*/ 86493 w 706209"/>
              <a:gd name="connsiteY389" fmla="*/ 323604 h 923360"/>
              <a:gd name="connsiteX390" fmla="*/ 86685 w 706209"/>
              <a:gd name="connsiteY390" fmla="*/ 323734 h 923360"/>
              <a:gd name="connsiteX391" fmla="*/ 86719 w 706209"/>
              <a:gd name="connsiteY391" fmla="*/ 323983 h 923360"/>
              <a:gd name="connsiteX392" fmla="*/ 86724 w 706209"/>
              <a:gd name="connsiteY392" fmla="*/ 324196 h 923360"/>
              <a:gd name="connsiteX393" fmla="*/ 86700 w 706209"/>
              <a:gd name="connsiteY393" fmla="*/ 324453 h 923360"/>
              <a:gd name="connsiteX394" fmla="*/ 86724 w 706209"/>
              <a:gd name="connsiteY394" fmla="*/ 324710 h 923360"/>
              <a:gd name="connsiteX395" fmla="*/ 86773 w 706209"/>
              <a:gd name="connsiteY395" fmla="*/ 325006 h 923360"/>
              <a:gd name="connsiteX396" fmla="*/ 86546 w 706209"/>
              <a:gd name="connsiteY396" fmla="*/ 325019 h 923360"/>
              <a:gd name="connsiteX397" fmla="*/ 86366 w 706209"/>
              <a:gd name="connsiteY397" fmla="*/ 324961 h 923360"/>
              <a:gd name="connsiteX398" fmla="*/ 86052 w 706209"/>
              <a:gd name="connsiteY398" fmla="*/ 324826 h 923360"/>
              <a:gd name="connsiteX399" fmla="*/ 85867 w 706209"/>
              <a:gd name="connsiteY399" fmla="*/ 324839 h 923360"/>
              <a:gd name="connsiteX400" fmla="*/ 85808 w 706209"/>
              <a:gd name="connsiteY400" fmla="*/ 325000 h 923360"/>
              <a:gd name="connsiteX401" fmla="*/ 85898 w 706209"/>
              <a:gd name="connsiteY401" fmla="*/ 325219 h 923360"/>
              <a:gd name="connsiteX402" fmla="*/ 86091 w 706209"/>
              <a:gd name="connsiteY402" fmla="*/ 325482 h 923360"/>
              <a:gd name="connsiteX403" fmla="*/ 85931 w 706209"/>
              <a:gd name="connsiteY403" fmla="*/ 325810 h 923360"/>
              <a:gd name="connsiteX404" fmla="*/ 85751 w 706209"/>
              <a:gd name="connsiteY404" fmla="*/ 326196 h 923360"/>
              <a:gd name="connsiteX405" fmla="*/ 85758 w 706209"/>
              <a:gd name="connsiteY405" fmla="*/ 326409 h 923360"/>
              <a:gd name="connsiteX406" fmla="*/ 85915 w 706209"/>
              <a:gd name="connsiteY406" fmla="*/ 326853 h 923360"/>
              <a:gd name="connsiteX407" fmla="*/ 85790 w 706209"/>
              <a:gd name="connsiteY407" fmla="*/ 327001 h 923360"/>
              <a:gd name="connsiteX408" fmla="*/ 85610 w 706209"/>
              <a:gd name="connsiteY408" fmla="*/ 327065 h 923360"/>
              <a:gd name="connsiteX409" fmla="*/ 85360 w 706209"/>
              <a:gd name="connsiteY409" fmla="*/ 327116 h 923360"/>
              <a:gd name="connsiteX410" fmla="*/ 85136 w 706209"/>
              <a:gd name="connsiteY410" fmla="*/ 327187 h 923360"/>
              <a:gd name="connsiteX411" fmla="*/ 84862 w 706209"/>
              <a:gd name="connsiteY411" fmla="*/ 327187 h 923360"/>
              <a:gd name="connsiteX412" fmla="*/ 84732 w 706209"/>
              <a:gd name="connsiteY412" fmla="*/ 327361 h 923360"/>
              <a:gd name="connsiteX413" fmla="*/ 84701 w 706209"/>
              <a:gd name="connsiteY413" fmla="*/ 327792 h 923360"/>
              <a:gd name="connsiteX414" fmla="*/ 84572 w 706209"/>
              <a:gd name="connsiteY414" fmla="*/ 328127 h 923360"/>
              <a:gd name="connsiteX415" fmla="*/ 84271 w 706209"/>
              <a:gd name="connsiteY415" fmla="*/ 328184 h 923360"/>
              <a:gd name="connsiteX416" fmla="*/ 84188 w 706209"/>
              <a:gd name="connsiteY416" fmla="*/ 328358 h 923360"/>
              <a:gd name="connsiteX417" fmla="*/ 84137 w 706209"/>
              <a:gd name="connsiteY417" fmla="*/ 328570 h 923360"/>
              <a:gd name="connsiteX418" fmla="*/ 84118 w 706209"/>
              <a:gd name="connsiteY418" fmla="*/ 328854 h 923360"/>
              <a:gd name="connsiteX419" fmla="*/ 83874 w 706209"/>
              <a:gd name="connsiteY419" fmla="*/ 329194 h 923360"/>
              <a:gd name="connsiteX420" fmla="*/ 83984 w 706209"/>
              <a:gd name="connsiteY420" fmla="*/ 329465 h 923360"/>
              <a:gd name="connsiteX421" fmla="*/ 84028 w 706209"/>
              <a:gd name="connsiteY421" fmla="*/ 329780 h 923360"/>
              <a:gd name="connsiteX422" fmla="*/ 83970 w 706209"/>
              <a:gd name="connsiteY422" fmla="*/ 329979 h 923360"/>
              <a:gd name="connsiteX423" fmla="*/ 83753 w 706209"/>
              <a:gd name="connsiteY423" fmla="*/ 330192 h 923360"/>
              <a:gd name="connsiteX424" fmla="*/ 83369 w 706209"/>
              <a:gd name="connsiteY424" fmla="*/ 330263 h 923360"/>
              <a:gd name="connsiteX425" fmla="*/ 83298 w 706209"/>
              <a:gd name="connsiteY425" fmla="*/ 330050 h 923360"/>
              <a:gd name="connsiteX426" fmla="*/ 83171 w 706209"/>
              <a:gd name="connsiteY426" fmla="*/ 329921 h 923360"/>
              <a:gd name="connsiteX427" fmla="*/ 82934 w 706209"/>
              <a:gd name="connsiteY427" fmla="*/ 329754 h 923360"/>
              <a:gd name="connsiteX428" fmla="*/ 82721 w 706209"/>
              <a:gd name="connsiteY428" fmla="*/ 329802 h 923360"/>
              <a:gd name="connsiteX429" fmla="*/ 82581 w 706209"/>
              <a:gd name="connsiteY429" fmla="*/ 330204 h 923360"/>
              <a:gd name="connsiteX430" fmla="*/ 82293 w 706209"/>
              <a:gd name="connsiteY430" fmla="*/ 330333 h 923360"/>
              <a:gd name="connsiteX431" fmla="*/ 81671 w 706209"/>
              <a:gd name="connsiteY431" fmla="*/ 330359 h 923360"/>
              <a:gd name="connsiteX432" fmla="*/ 81444 w 706209"/>
              <a:gd name="connsiteY432" fmla="*/ 330533 h 923360"/>
              <a:gd name="connsiteX433" fmla="*/ 81608 w 706209"/>
              <a:gd name="connsiteY433" fmla="*/ 330694 h 923360"/>
              <a:gd name="connsiteX434" fmla="*/ 81755 w 706209"/>
              <a:gd name="connsiteY434" fmla="*/ 330999 h 923360"/>
              <a:gd name="connsiteX435" fmla="*/ 81467 w 706209"/>
              <a:gd name="connsiteY435" fmla="*/ 331350 h 923360"/>
              <a:gd name="connsiteX436" fmla="*/ 81434 w 706209"/>
              <a:gd name="connsiteY436" fmla="*/ 331646 h 923360"/>
              <a:gd name="connsiteX437" fmla="*/ 81694 w 706209"/>
              <a:gd name="connsiteY437" fmla="*/ 331913 h 923360"/>
              <a:gd name="connsiteX438" fmla="*/ 81946 w 706209"/>
              <a:gd name="connsiteY438" fmla="*/ 332019 h 923360"/>
              <a:gd name="connsiteX439" fmla="*/ 82177 w 706209"/>
              <a:gd name="connsiteY439" fmla="*/ 332019 h 923360"/>
              <a:gd name="connsiteX440" fmla="*/ 82407 w 706209"/>
              <a:gd name="connsiteY440" fmla="*/ 332122 h 923360"/>
              <a:gd name="connsiteX441" fmla="*/ 82536 w 706209"/>
              <a:gd name="connsiteY441" fmla="*/ 332308 h 923360"/>
              <a:gd name="connsiteX442" fmla="*/ 82620 w 706209"/>
              <a:gd name="connsiteY442" fmla="*/ 332527 h 923360"/>
              <a:gd name="connsiteX443" fmla="*/ 82690 w 706209"/>
              <a:gd name="connsiteY443" fmla="*/ 332682 h 923360"/>
              <a:gd name="connsiteX444" fmla="*/ 82657 w 706209"/>
              <a:gd name="connsiteY444" fmla="*/ 333055 h 923360"/>
              <a:gd name="connsiteX445" fmla="*/ 82453 w 706209"/>
              <a:gd name="connsiteY445" fmla="*/ 333248 h 923360"/>
              <a:gd name="connsiteX446" fmla="*/ 82036 w 706209"/>
              <a:gd name="connsiteY446" fmla="*/ 333312 h 923360"/>
              <a:gd name="connsiteX447" fmla="*/ 81645 w 706209"/>
              <a:gd name="connsiteY447" fmla="*/ 333582 h 923360"/>
              <a:gd name="connsiteX448" fmla="*/ 81441 w 706209"/>
              <a:gd name="connsiteY448" fmla="*/ 333775 h 923360"/>
              <a:gd name="connsiteX449" fmla="*/ 81147 w 706209"/>
              <a:gd name="connsiteY449" fmla="*/ 334116 h 923360"/>
              <a:gd name="connsiteX450" fmla="*/ 81287 w 706209"/>
              <a:gd name="connsiteY450" fmla="*/ 334264 h 923360"/>
              <a:gd name="connsiteX451" fmla="*/ 81518 w 706209"/>
              <a:gd name="connsiteY451" fmla="*/ 334663 h 923360"/>
              <a:gd name="connsiteX452" fmla="*/ 81364 w 706209"/>
              <a:gd name="connsiteY452" fmla="*/ 334779 h 923360"/>
              <a:gd name="connsiteX453" fmla="*/ 81217 w 706209"/>
              <a:gd name="connsiteY453" fmla="*/ 334805 h 923360"/>
              <a:gd name="connsiteX454" fmla="*/ 80941 w 706209"/>
              <a:gd name="connsiteY454" fmla="*/ 334779 h 923360"/>
              <a:gd name="connsiteX455" fmla="*/ 80627 w 706209"/>
              <a:gd name="connsiteY455" fmla="*/ 334985 h 923360"/>
              <a:gd name="connsiteX456" fmla="*/ 80319 w 706209"/>
              <a:gd name="connsiteY456" fmla="*/ 335056 h 923360"/>
              <a:gd name="connsiteX457" fmla="*/ 80025 w 706209"/>
              <a:gd name="connsiteY457" fmla="*/ 335049 h 923360"/>
              <a:gd name="connsiteX458" fmla="*/ 79878 w 706209"/>
              <a:gd name="connsiteY458" fmla="*/ 335229 h 923360"/>
              <a:gd name="connsiteX459" fmla="*/ 79884 w 706209"/>
              <a:gd name="connsiteY459" fmla="*/ 335422 h 923360"/>
              <a:gd name="connsiteX460" fmla="*/ 79968 w 706209"/>
              <a:gd name="connsiteY460" fmla="*/ 335570 h 923360"/>
              <a:gd name="connsiteX461" fmla="*/ 80089 w 706209"/>
              <a:gd name="connsiteY461" fmla="*/ 335911 h 923360"/>
              <a:gd name="connsiteX462" fmla="*/ 80077 w 706209"/>
              <a:gd name="connsiteY462" fmla="*/ 336297 h 923360"/>
              <a:gd name="connsiteX463" fmla="*/ 80185 w 706209"/>
              <a:gd name="connsiteY463" fmla="*/ 336400 h 923360"/>
              <a:gd name="connsiteX464" fmla="*/ 80519 w 706209"/>
              <a:gd name="connsiteY464" fmla="*/ 336645 h 923360"/>
              <a:gd name="connsiteX465" fmla="*/ 80615 w 706209"/>
              <a:gd name="connsiteY465" fmla="*/ 337134 h 923360"/>
              <a:gd name="connsiteX466" fmla="*/ 80583 w 706209"/>
              <a:gd name="connsiteY466" fmla="*/ 337455 h 923360"/>
              <a:gd name="connsiteX467" fmla="*/ 80435 w 706209"/>
              <a:gd name="connsiteY467" fmla="*/ 337455 h 923360"/>
              <a:gd name="connsiteX468" fmla="*/ 80198 w 706209"/>
              <a:gd name="connsiteY468" fmla="*/ 337410 h 923360"/>
              <a:gd name="connsiteX469" fmla="*/ 79891 w 706209"/>
              <a:gd name="connsiteY469" fmla="*/ 337340 h 923360"/>
              <a:gd name="connsiteX470" fmla="*/ 79526 w 706209"/>
              <a:gd name="connsiteY470" fmla="*/ 337172 h 923360"/>
              <a:gd name="connsiteX471" fmla="*/ 79186 w 706209"/>
              <a:gd name="connsiteY471" fmla="*/ 336986 h 923360"/>
              <a:gd name="connsiteX472" fmla="*/ 78988 w 706209"/>
              <a:gd name="connsiteY472" fmla="*/ 336934 h 923360"/>
              <a:gd name="connsiteX473" fmla="*/ 78772 w 706209"/>
              <a:gd name="connsiteY473" fmla="*/ 336982 h 923360"/>
              <a:gd name="connsiteX474" fmla="*/ 78741 w 706209"/>
              <a:gd name="connsiteY474" fmla="*/ 337156 h 923360"/>
              <a:gd name="connsiteX475" fmla="*/ 78785 w 706209"/>
              <a:gd name="connsiteY475" fmla="*/ 337857 h 923360"/>
              <a:gd name="connsiteX476" fmla="*/ 78728 w 706209"/>
              <a:gd name="connsiteY476" fmla="*/ 339118 h 923360"/>
              <a:gd name="connsiteX477" fmla="*/ 78529 w 706209"/>
              <a:gd name="connsiteY477" fmla="*/ 339157 h 923360"/>
              <a:gd name="connsiteX478" fmla="*/ 77844 w 706209"/>
              <a:gd name="connsiteY478" fmla="*/ 338803 h 923360"/>
              <a:gd name="connsiteX479" fmla="*/ 77549 w 706209"/>
              <a:gd name="connsiteY479" fmla="*/ 338752 h 923360"/>
              <a:gd name="connsiteX480" fmla="*/ 77229 w 706209"/>
              <a:gd name="connsiteY480" fmla="*/ 338848 h 923360"/>
              <a:gd name="connsiteX481" fmla="*/ 77191 w 706209"/>
              <a:gd name="connsiteY481" fmla="*/ 339247 h 923360"/>
              <a:gd name="connsiteX482" fmla="*/ 77755 w 706209"/>
              <a:gd name="connsiteY482" fmla="*/ 339253 h 923360"/>
              <a:gd name="connsiteX483" fmla="*/ 78017 w 706209"/>
              <a:gd name="connsiteY483" fmla="*/ 339401 h 923360"/>
              <a:gd name="connsiteX484" fmla="*/ 77991 w 706209"/>
              <a:gd name="connsiteY484" fmla="*/ 339865 h 923360"/>
              <a:gd name="connsiteX485" fmla="*/ 77626 w 706209"/>
              <a:gd name="connsiteY485" fmla="*/ 340450 h 923360"/>
              <a:gd name="connsiteX486" fmla="*/ 77486 w 706209"/>
              <a:gd name="connsiteY486" fmla="*/ 340765 h 923360"/>
              <a:gd name="connsiteX487" fmla="*/ 77459 w 706209"/>
              <a:gd name="connsiteY487" fmla="*/ 341100 h 923360"/>
              <a:gd name="connsiteX488" fmla="*/ 77325 w 706209"/>
              <a:gd name="connsiteY488" fmla="*/ 341589 h 923360"/>
              <a:gd name="connsiteX489" fmla="*/ 77057 w 706209"/>
              <a:gd name="connsiteY489" fmla="*/ 342367 h 923360"/>
              <a:gd name="connsiteX490" fmla="*/ 76755 w 706209"/>
              <a:gd name="connsiteY490" fmla="*/ 342689 h 923360"/>
              <a:gd name="connsiteX491" fmla="*/ 76473 w 706209"/>
              <a:gd name="connsiteY491" fmla="*/ 342696 h 923360"/>
              <a:gd name="connsiteX492" fmla="*/ 76128 w 706209"/>
              <a:gd name="connsiteY492" fmla="*/ 342914 h 923360"/>
              <a:gd name="connsiteX493" fmla="*/ 75532 w 706209"/>
              <a:gd name="connsiteY493" fmla="*/ 343197 h 923360"/>
              <a:gd name="connsiteX494" fmla="*/ 74956 w 706209"/>
              <a:gd name="connsiteY494" fmla="*/ 343641 h 923360"/>
              <a:gd name="connsiteX495" fmla="*/ 75039 w 706209"/>
              <a:gd name="connsiteY495" fmla="*/ 343892 h 923360"/>
              <a:gd name="connsiteX496" fmla="*/ 75525 w 706209"/>
              <a:gd name="connsiteY496" fmla="*/ 343815 h 923360"/>
              <a:gd name="connsiteX497" fmla="*/ 75724 w 706209"/>
              <a:gd name="connsiteY497" fmla="*/ 344066 h 923360"/>
              <a:gd name="connsiteX498" fmla="*/ 75672 w 706209"/>
              <a:gd name="connsiteY498" fmla="*/ 344433 h 923360"/>
              <a:gd name="connsiteX499" fmla="*/ 75353 w 706209"/>
              <a:gd name="connsiteY499" fmla="*/ 344459 h 923360"/>
              <a:gd name="connsiteX500" fmla="*/ 75129 w 706209"/>
              <a:gd name="connsiteY500" fmla="*/ 344709 h 923360"/>
              <a:gd name="connsiteX501" fmla="*/ 74655 w 706209"/>
              <a:gd name="connsiteY501" fmla="*/ 345263 h 923360"/>
              <a:gd name="connsiteX502" fmla="*/ 74425 w 706209"/>
              <a:gd name="connsiteY502" fmla="*/ 345452 h 923360"/>
              <a:gd name="connsiteX503" fmla="*/ 74271 w 706209"/>
              <a:gd name="connsiteY503" fmla="*/ 345629 h 923360"/>
              <a:gd name="connsiteX504" fmla="*/ 74322 w 706209"/>
              <a:gd name="connsiteY504" fmla="*/ 345874 h 923360"/>
              <a:gd name="connsiteX505" fmla="*/ 74570 w 706209"/>
              <a:gd name="connsiteY505" fmla="*/ 345911 h 923360"/>
              <a:gd name="connsiteX506" fmla="*/ 74719 w 706209"/>
              <a:gd name="connsiteY506" fmla="*/ 345745 h 923360"/>
              <a:gd name="connsiteX507" fmla="*/ 74949 w 706209"/>
              <a:gd name="connsiteY507" fmla="*/ 345649 h 923360"/>
              <a:gd name="connsiteX508" fmla="*/ 75167 w 706209"/>
              <a:gd name="connsiteY508" fmla="*/ 345700 h 923360"/>
              <a:gd name="connsiteX509" fmla="*/ 75577 w 706209"/>
              <a:gd name="connsiteY509" fmla="*/ 345977 h 923360"/>
              <a:gd name="connsiteX510" fmla="*/ 75608 w 706209"/>
              <a:gd name="connsiteY510" fmla="*/ 346140 h 923360"/>
              <a:gd name="connsiteX511" fmla="*/ 75500 w 706209"/>
              <a:gd name="connsiteY511" fmla="*/ 346344 h 923360"/>
              <a:gd name="connsiteX512" fmla="*/ 75294 w 706209"/>
              <a:gd name="connsiteY512" fmla="*/ 346215 h 923360"/>
              <a:gd name="connsiteX513" fmla="*/ 75116 w 706209"/>
              <a:gd name="connsiteY513" fmla="*/ 346305 h 923360"/>
              <a:gd name="connsiteX514" fmla="*/ 75057 w 706209"/>
              <a:gd name="connsiteY514" fmla="*/ 346517 h 923360"/>
              <a:gd name="connsiteX515" fmla="*/ 75314 w 706209"/>
              <a:gd name="connsiteY515" fmla="*/ 346685 h 923360"/>
              <a:gd name="connsiteX516" fmla="*/ 76153 w 706209"/>
              <a:gd name="connsiteY516" fmla="*/ 346916 h 923360"/>
              <a:gd name="connsiteX517" fmla="*/ 76056 w 706209"/>
              <a:gd name="connsiteY517" fmla="*/ 347508 h 923360"/>
              <a:gd name="connsiteX518" fmla="*/ 75788 w 706209"/>
              <a:gd name="connsiteY518" fmla="*/ 347734 h 923360"/>
              <a:gd name="connsiteX519" fmla="*/ 75288 w 706209"/>
              <a:gd name="connsiteY519" fmla="*/ 348210 h 923360"/>
              <a:gd name="connsiteX520" fmla="*/ 75340 w 706209"/>
              <a:gd name="connsiteY520" fmla="*/ 348795 h 923360"/>
              <a:gd name="connsiteX521" fmla="*/ 74909 w 706209"/>
              <a:gd name="connsiteY521" fmla="*/ 349391 h 923360"/>
              <a:gd name="connsiteX522" fmla="*/ 74815 w 706209"/>
              <a:gd name="connsiteY522" fmla="*/ 349522 h 923360"/>
              <a:gd name="connsiteX523" fmla="*/ 74738 w 706209"/>
              <a:gd name="connsiteY523" fmla="*/ 350030 h 923360"/>
              <a:gd name="connsiteX524" fmla="*/ 74757 w 706209"/>
              <a:gd name="connsiteY524" fmla="*/ 350404 h 923360"/>
              <a:gd name="connsiteX525" fmla="*/ 75090 w 706209"/>
              <a:gd name="connsiteY525" fmla="*/ 350571 h 923360"/>
              <a:gd name="connsiteX526" fmla="*/ 75314 w 706209"/>
              <a:gd name="connsiteY526" fmla="*/ 350951 h 923360"/>
              <a:gd name="connsiteX527" fmla="*/ 75551 w 706209"/>
              <a:gd name="connsiteY527" fmla="*/ 350976 h 923360"/>
              <a:gd name="connsiteX528" fmla="*/ 75826 w 706209"/>
              <a:gd name="connsiteY528" fmla="*/ 350880 h 923360"/>
              <a:gd name="connsiteX529" fmla="*/ 75929 w 706209"/>
              <a:gd name="connsiteY529" fmla="*/ 351150 h 923360"/>
              <a:gd name="connsiteX530" fmla="*/ 75046 w 706209"/>
              <a:gd name="connsiteY530" fmla="*/ 351755 h 923360"/>
              <a:gd name="connsiteX531" fmla="*/ 75424 w 706209"/>
              <a:gd name="connsiteY531" fmla="*/ 352263 h 923360"/>
              <a:gd name="connsiteX532" fmla="*/ 75263 w 706209"/>
              <a:gd name="connsiteY532" fmla="*/ 352521 h 923360"/>
              <a:gd name="connsiteX533" fmla="*/ 75667 w 706209"/>
              <a:gd name="connsiteY533" fmla="*/ 353080 h 923360"/>
              <a:gd name="connsiteX534" fmla="*/ 76056 w 706209"/>
              <a:gd name="connsiteY534" fmla="*/ 353248 h 923360"/>
              <a:gd name="connsiteX535" fmla="*/ 76550 w 706209"/>
              <a:gd name="connsiteY535" fmla="*/ 353106 h 923360"/>
              <a:gd name="connsiteX536" fmla="*/ 77011 w 706209"/>
              <a:gd name="connsiteY536" fmla="*/ 352855 h 923360"/>
              <a:gd name="connsiteX537" fmla="*/ 77487 w 706209"/>
              <a:gd name="connsiteY537" fmla="*/ 352693 h 923360"/>
              <a:gd name="connsiteX538" fmla="*/ 77729 w 706209"/>
              <a:gd name="connsiteY538" fmla="*/ 352971 h 923360"/>
              <a:gd name="connsiteX539" fmla="*/ 77832 w 706209"/>
              <a:gd name="connsiteY539" fmla="*/ 353260 h 923360"/>
              <a:gd name="connsiteX540" fmla="*/ 77441 w 706209"/>
              <a:gd name="connsiteY540" fmla="*/ 353402 h 923360"/>
              <a:gd name="connsiteX541" fmla="*/ 77113 w 706209"/>
              <a:gd name="connsiteY541" fmla="*/ 353711 h 923360"/>
              <a:gd name="connsiteX542" fmla="*/ 77639 w 706209"/>
              <a:gd name="connsiteY542" fmla="*/ 354226 h 923360"/>
              <a:gd name="connsiteX543" fmla="*/ 77633 w 706209"/>
              <a:gd name="connsiteY543" fmla="*/ 354676 h 923360"/>
              <a:gd name="connsiteX544" fmla="*/ 77383 w 706209"/>
              <a:gd name="connsiteY544" fmla="*/ 355056 h 923360"/>
              <a:gd name="connsiteX545" fmla="*/ 77337 w 706209"/>
              <a:gd name="connsiteY545" fmla="*/ 355546 h 923360"/>
              <a:gd name="connsiteX546" fmla="*/ 77466 w 706209"/>
              <a:gd name="connsiteY546" fmla="*/ 355691 h 923360"/>
              <a:gd name="connsiteX547" fmla="*/ 78113 w 706209"/>
              <a:gd name="connsiteY547" fmla="*/ 356150 h 923360"/>
              <a:gd name="connsiteX548" fmla="*/ 77903 w 706209"/>
              <a:gd name="connsiteY548" fmla="*/ 356471 h 923360"/>
              <a:gd name="connsiteX549" fmla="*/ 77569 w 706209"/>
              <a:gd name="connsiteY549" fmla="*/ 356471 h 923360"/>
              <a:gd name="connsiteX550" fmla="*/ 77302 w 706209"/>
              <a:gd name="connsiteY550" fmla="*/ 356203 h 923360"/>
              <a:gd name="connsiteX551" fmla="*/ 77069 w 706209"/>
              <a:gd name="connsiteY551" fmla="*/ 355969 h 923360"/>
              <a:gd name="connsiteX552" fmla="*/ 76845 w 706209"/>
              <a:gd name="connsiteY552" fmla="*/ 355828 h 923360"/>
              <a:gd name="connsiteX553" fmla="*/ 76653 w 706209"/>
              <a:gd name="connsiteY553" fmla="*/ 355918 h 923360"/>
              <a:gd name="connsiteX554" fmla="*/ 76596 w 706209"/>
              <a:gd name="connsiteY554" fmla="*/ 356073 h 923360"/>
              <a:gd name="connsiteX555" fmla="*/ 76300 w 706209"/>
              <a:gd name="connsiteY555" fmla="*/ 356874 h 923360"/>
              <a:gd name="connsiteX556" fmla="*/ 76192 w 706209"/>
              <a:gd name="connsiteY556" fmla="*/ 357166 h 923360"/>
              <a:gd name="connsiteX557" fmla="*/ 76467 w 706209"/>
              <a:gd name="connsiteY557" fmla="*/ 357404 h 923360"/>
              <a:gd name="connsiteX558" fmla="*/ 76903 w 706209"/>
              <a:gd name="connsiteY558" fmla="*/ 357501 h 923360"/>
              <a:gd name="connsiteX559" fmla="*/ 77222 w 706209"/>
              <a:gd name="connsiteY559" fmla="*/ 357629 h 923360"/>
              <a:gd name="connsiteX560" fmla="*/ 78127 w 706209"/>
              <a:gd name="connsiteY560" fmla="*/ 358627 h 923360"/>
              <a:gd name="connsiteX561" fmla="*/ 78177 w 706209"/>
              <a:gd name="connsiteY561" fmla="*/ 358994 h 923360"/>
              <a:gd name="connsiteX562" fmla="*/ 77606 w 706209"/>
              <a:gd name="connsiteY562" fmla="*/ 359798 h 923360"/>
              <a:gd name="connsiteX563" fmla="*/ 77222 w 706209"/>
              <a:gd name="connsiteY563" fmla="*/ 359978 h 923360"/>
              <a:gd name="connsiteX564" fmla="*/ 77037 w 706209"/>
              <a:gd name="connsiteY564" fmla="*/ 360235 h 923360"/>
              <a:gd name="connsiteX565" fmla="*/ 77121 w 706209"/>
              <a:gd name="connsiteY565" fmla="*/ 360576 h 923360"/>
              <a:gd name="connsiteX566" fmla="*/ 77297 w 706209"/>
              <a:gd name="connsiteY566" fmla="*/ 360738 h 923360"/>
              <a:gd name="connsiteX567" fmla="*/ 77425 w 706209"/>
              <a:gd name="connsiteY567" fmla="*/ 360854 h 923360"/>
              <a:gd name="connsiteX568" fmla="*/ 78017 w 706209"/>
              <a:gd name="connsiteY568" fmla="*/ 361394 h 923360"/>
              <a:gd name="connsiteX569" fmla="*/ 78171 w 706209"/>
              <a:gd name="connsiteY569" fmla="*/ 362475 h 923360"/>
              <a:gd name="connsiteX570" fmla="*/ 78203 w 706209"/>
              <a:gd name="connsiteY570" fmla="*/ 363350 h 923360"/>
              <a:gd name="connsiteX571" fmla="*/ 77683 w 706209"/>
              <a:gd name="connsiteY571" fmla="*/ 363980 h 923360"/>
              <a:gd name="connsiteX572" fmla="*/ 77512 w 706209"/>
              <a:gd name="connsiteY572" fmla="*/ 364263 h 923360"/>
              <a:gd name="connsiteX573" fmla="*/ 77600 w 706209"/>
              <a:gd name="connsiteY573" fmla="*/ 364469 h 923360"/>
              <a:gd name="connsiteX574" fmla="*/ 77589 w 706209"/>
              <a:gd name="connsiteY574" fmla="*/ 365389 h 923360"/>
              <a:gd name="connsiteX575" fmla="*/ 78151 w 706209"/>
              <a:gd name="connsiteY575" fmla="*/ 365801 h 923360"/>
              <a:gd name="connsiteX576" fmla="*/ 78184 w 706209"/>
              <a:gd name="connsiteY576" fmla="*/ 366509 h 923360"/>
              <a:gd name="connsiteX577" fmla="*/ 78004 w 706209"/>
              <a:gd name="connsiteY577" fmla="*/ 366857 h 923360"/>
              <a:gd name="connsiteX578" fmla="*/ 77896 w 706209"/>
              <a:gd name="connsiteY578" fmla="*/ 367185 h 923360"/>
              <a:gd name="connsiteX579" fmla="*/ 77562 w 706209"/>
              <a:gd name="connsiteY579" fmla="*/ 367281 h 923360"/>
              <a:gd name="connsiteX580" fmla="*/ 77265 w 706209"/>
              <a:gd name="connsiteY580" fmla="*/ 367587 h 923360"/>
              <a:gd name="connsiteX581" fmla="*/ 77312 w 706209"/>
              <a:gd name="connsiteY581" fmla="*/ 367770 h 923360"/>
              <a:gd name="connsiteX582" fmla="*/ 77589 w 706209"/>
              <a:gd name="connsiteY582" fmla="*/ 367873 h 923360"/>
              <a:gd name="connsiteX583" fmla="*/ 77793 w 706209"/>
              <a:gd name="connsiteY583" fmla="*/ 368040 h 923360"/>
              <a:gd name="connsiteX584" fmla="*/ 77914 w 706209"/>
              <a:gd name="connsiteY584" fmla="*/ 368716 h 923360"/>
              <a:gd name="connsiteX585" fmla="*/ 77979 w 706209"/>
              <a:gd name="connsiteY585" fmla="*/ 369231 h 923360"/>
              <a:gd name="connsiteX586" fmla="*/ 77896 w 706209"/>
              <a:gd name="connsiteY586" fmla="*/ 370267 h 923360"/>
              <a:gd name="connsiteX587" fmla="*/ 77755 w 706209"/>
              <a:gd name="connsiteY587" fmla="*/ 371451 h 923360"/>
              <a:gd name="connsiteX588" fmla="*/ 78127 w 706209"/>
              <a:gd name="connsiteY588" fmla="*/ 371496 h 923360"/>
              <a:gd name="connsiteX589" fmla="*/ 78100 w 706209"/>
              <a:gd name="connsiteY589" fmla="*/ 372223 h 923360"/>
              <a:gd name="connsiteX590" fmla="*/ 78127 w 706209"/>
              <a:gd name="connsiteY590" fmla="*/ 372564 h 923360"/>
              <a:gd name="connsiteX591" fmla="*/ 77966 w 706209"/>
              <a:gd name="connsiteY591" fmla="*/ 373821 h 923360"/>
              <a:gd name="connsiteX592" fmla="*/ 78176 w 706209"/>
              <a:gd name="connsiteY592" fmla="*/ 373979 h 923360"/>
              <a:gd name="connsiteX593" fmla="*/ 78337 w 706209"/>
              <a:gd name="connsiteY593" fmla="*/ 373780 h 923360"/>
              <a:gd name="connsiteX594" fmla="*/ 78785 w 706209"/>
              <a:gd name="connsiteY594" fmla="*/ 373716 h 923360"/>
              <a:gd name="connsiteX595" fmla="*/ 79227 w 706209"/>
              <a:gd name="connsiteY595" fmla="*/ 373883 h 923360"/>
              <a:gd name="connsiteX596" fmla="*/ 79202 w 706209"/>
              <a:gd name="connsiteY596" fmla="*/ 374321 h 923360"/>
              <a:gd name="connsiteX597" fmla="*/ 79016 w 706209"/>
              <a:gd name="connsiteY597" fmla="*/ 374926 h 923360"/>
              <a:gd name="connsiteX598" fmla="*/ 78884 w 706209"/>
              <a:gd name="connsiteY598" fmla="*/ 375454 h 923360"/>
              <a:gd name="connsiteX599" fmla="*/ 78960 w 706209"/>
              <a:gd name="connsiteY599" fmla="*/ 375626 h 923360"/>
              <a:gd name="connsiteX600" fmla="*/ 79273 w 706209"/>
              <a:gd name="connsiteY600" fmla="*/ 375556 h 923360"/>
              <a:gd name="connsiteX601" fmla="*/ 79547 w 706209"/>
              <a:gd name="connsiteY601" fmla="*/ 375930 h 923360"/>
              <a:gd name="connsiteX602" fmla="*/ 79874 w 706209"/>
              <a:gd name="connsiteY602" fmla="*/ 375923 h 923360"/>
              <a:gd name="connsiteX603" fmla="*/ 80239 w 706209"/>
              <a:gd name="connsiteY603" fmla="*/ 376290 h 923360"/>
              <a:gd name="connsiteX604" fmla="*/ 80573 w 706209"/>
              <a:gd name="connsiteY604" fmla="*/ 376367 h 923360"/>
              <a:gd name="connsiteX605" fmla="*/ 80700 w 706209"/>
              <a:gd name="connsiteY605" fmla="*/ 376534 h 923360"/>
              <a:gd name="connsiteX606" fmla="*/ 80540 w 706209"/>
              <a:gd name="connsiteY606" fmla="*/ 377049 h 923360"/>
              <a:gd name="connsiteX607" fmla="*/ 80188 w 706209"/>
              <a:gd name="connsiteY607" fmla="*/ 377307 h 923360"/>
              <a:gd name="connsiteX608" fmla="*/ 80149 w 706209"/>
              <a:gd name="connsiteY608" fmla="*/ 377725 h 923360"/>
              <a:gd name="connsiteX609" fmla="*/ 79995 w 706209"/>
              <a:gd name="connsiteY609" fmla="*/ 378420 h 923360"/>
              <a:gd name="connsiteX610" fmla="*/ 80777 w 706209"/>
              <a:gd name="connsiteY610" fmla="*/ 378600 h 923360"/>
              <a:gd name="connsiteX611" fmla="*/ 81001 w 706209"/>
              <a:gd name="connsiteY611" fmla="*/ 378896 h 923360"/>
              <a:gd name="connsiteX612" fmla="*/ 81143 w 706209"/>
              <a:gd name="connsiteY612" fmla="*/ 379488 h 923360"/>
              <a:gd name="connsiteX613" fmla="*/ 81271 w 706209"/>
              <a:gd name="connsiteY613" fmla="*/ 379919 h 923360"/>
              <a:gd name="connsiteX614" fmla="*/ 81302 w 706209"/>
              <a:gd name="connsiteY614" fmla="*/ 380576 h 923360"/>
              <a:gd name="connsiteX615" fmla="*/ 81251 w 706209"/>
              <a:gd name="connsiteY615" fmla="*/ 380801 h 923360"/>
              <a:gd name="connsiteX616" fmla="*/ 81008 w 706209"/>
              <a:gd name="connsiteY616" fmla="*/ 381290 h 923360"/>
              <a:gd name="connsiteX617" fmla="*/ 81156 w 706209"/>
              <a:gd name="connsiteY617" fmla="*/ 381559 h 923360"/>
              <a:gd name="connsiteX618" fmla="*/ 81357 w 706209"/>
              <a:gd name="connsiteY618" fmla="*/ 381663 h 923360"/>
              <a:gd name="connsiteX619" fmla="*/ 81815 w 706209"/>
              <a:gd name="connsiteY619" fmla="*/ 381779 h 923360"/>
              <a:gd name="connsiteX620" fmla="*/ 82026 w 706209"/>
              <a:gd name="connsiteY620" fmla="*/ 381657 h 923360"/>
              <a:gd name="connsiteX621" fmla="*/ 82237 w 706209"/>
              <a:gd name="connsiteY621" fmla="*/ 381689 h 923360"/>
              <a:gd name="connsiteX622" fmla="*/ 82558 w 706209"/>
              <a:gd name="connsiteY622" fmla="*/ 382114 h 923360"/>
              <a:gd name="connsiteX623" fmla="*/ 82538 w 706209"/>
              <a:gd name="connsiteY623" fmla="*/ 382339 h 923360"/>
              <a:gd name="connsiteX624" fmla="*/ 82321 w 706209"/>
              <a:gd name="connsiteY624" fmla="*/ 382410 h 923360"/>
              <a:gd name="connsiteX625" fmla="*/ 82167 w 706209"/>
              <a:gd name="connsiteY625" fmla="*/ 382609 h 923360"/>
              <a:gd name="connsiteX626" fmla="*/ 82167 w 706209"/>
              <a:gd name="connsiteY626" fmla="*/ 382924 h 923360"/>
              <a:gd name="connsiteX627" fmla="*/ 82314 w 706209"/>
              <a:gd name="connsiteY627" fmla="*/ 383523 h 923360"/>
              <a:gd name="connsiteX628" fmla="*/ 82244 w 706209"/>
              <a:gd name="connsiteY628" fmla="*/ 384089 h 923360"/>
              <a:gd name="connsiteX629" fmla="*/ 82764 w 706209"/>
              <a:gd name="connsiteY629" fmla="*/ 384520 h 923360"/>
              <a:gd name="connsiteX630" fmla="*/ 82801 w 706209"/>
              <a:gd name="connsiteY630" fmla="*/ 384746 h 923360"/>
              <a:gd name="connsiteX631" fmla="*/ 82687 w 706209"/>
              <a:gd name="connsiteY631" fmla="*/ 385003 h 923360"/>
              <a:gd name="connsiteX632" fmla="*/ 83289 w 706209"/>
              <a:gd name="connsiteY632" fmla="*/ 385544 h 923360"/>
              <a:gd name="connsiteX633" fmla="*/ 83653 w 706209"/>
              <a:gd name="connsiteY633" fmla="*/ 385434 h 923360"/>
              <a:gd name="connsiteX634" fmla="*/ 84485 w 706209"/>
              <a:gd name="connsiteY634" fmla="*/ 385408 h 923360"/>
              <a:gd name="connsiteX635" fmla="*/ 84832 w 706209"/>
              <a:gd name="connsiteY635" fmla="*/ 385595 h 923360"/>
              <a:gd name="connsiteX636" fmla="*/ 84857 w 706209"/>
              <a:gd name="connsiteY636" fmla="*/ 386129 h 923360"/>
              <a:gd name="connsiteX637" fmla="*/ 84345 w 706209"/>
              <a:gd name="connsiteY637" fmla="*/ 386747 h 923360"/>
              <a:gd name="connsiteX638" fmla="*/ 84301 w 706209"/>
              <a:gd name="connsiteY638" fmla="*/ 387236 h 923360"/>
              <a:gd name="connsiteX639" fmla="*/ 85236 w 706209"/>
              <a:gd name="connsiteY639" fmla="*/ 387102 h 923360"/>
              <a:gd name="connsiteX640" fmla="*/ 85478 w 706209"/>
              <a:gd name="connsiteY640" fmla="*/ 387313 h 923360"/>
              <a:gd name="connsiteX641" fmla="*/ 85467 w 706209"/>
              <a:gd name="connsiteY641" fmla="*/ 387880 h 923360"/>
              <a:gd name="connsiteX642" fmla="*/ 85069 w 706209"/>
              <a:gd name="connsiteY642" fmla="*/ 388645 h 923360"/>
              <a:gd name="connsiteX643" fmla="*/ 85056 w 706209"/>
              <a:gd name="connsiteY643" fmla="*/ 389070 h 923360"/>
              <a:gd name="connsiteX644" fmla="*/ 84922 w 706209"/>
              <a:gd name="connsiteY644" fmla="*/ 389785 h 923360"/>
              <a:gd name="connsiteX645" fmla="*/ 84422 w 706209"/>
              <a:gd name="connsiteY645" fmla="*/ 390364 h 923360"/>
              <a:gd name="connsiteX646" fmla="*/ 83993 w 706209"/>
              <a:gd name="connsiteY646" fmla="*/ 390524 h 923360"/>
              <a:gd name="connsiteX647" fmla="*/ 83884 w 706209"/>
              <a:gd name="connsiteY647" fmla="*/ 390750 h 923360"/>
              <a:gd name="connsiteX648" fmla="*/ 83871 w 706209"/>
              <a:gd name="connsiteY648" fmla="*/ 391168 h 923360"/>
              <a:gd name="connsiteX649" fmla="*/ 83925 w 706209"/>
              <a:gd name="connsiteY649" fmla="*/ 391376 h 923360"/>
              <a:gd name="connsiteX650" fmla="*/ 84114 w 706209"/>
              <a:gd name="connsiteY650" fmla="*/ 391657 h 923360"/>
              <a:gd name="connsiteX651" fmla="*/ 84582 w 706209"/>
              <a:gd name="connsiteY651" fmla="*/ 391883 h 923360"/>
              <a:gd name="connsiteX652" fmla="*/ 85107 w 706209"/>
              <a:gd name="connsiteY652" fmla="*/ 391966 h 923360"/>
              <a:gd name="connsiteX653" fmla="*/ 85882 w 706209"/>
              <a:gd name="connsiteY653" fmla="*/ 391767 h 923360"/>
              <a:gd name="connsiteX654" fmla="*/ 86564 w 706209"/>
              <a:gd name="connsiteY654" fmla="*/ 391037 h 923360"/>
              <a:gd name="connsiteX655" fmla="*/ 87291 w 706209"/>
              <a:gd name="connsiteY655" fmla="*/ 390995 h 923360"/>
              <a:gd name="connsiteX656" fmla="*/ 87476 w 706209"/>
              <a:gd name="connsiteY656" fmla="*/ 391142 h 923360"/>
              <a:gd name="connsiteX657" fmla="*/ 87489 w 706209"/>
              <a:gd name="connsiteY657" fmla="*/ 391438 h 923360"/>
              <a:gd name="connsiteX658" fmla="*/ 86850 w 706209"/>
              <a:gd name="connsiteY658" fmla="*/ 392332 h 923360"/>
              <a:gd name="connsiteX659" fmla="*/ 86850 w 706209"/>
              <a:gd name="connsiteY659" fmla="*/ 392821 h 923360"/>
              <a:gd name="connsiteX660" fmla="*/ 87195 w 706209"/>
              <a:gd name="connsiteY660" fmla="*/ 393928 h 923360"/>
              <a:gd name="connsiteX661" fmla="*/ 87509 w 706209"/>
              <a:gd name="connsiteY661" fmla="*/ 394314 h 923360"/>
              <a:gd name="connsiteX662" fmla="*/ 87579 w 706209"/>
              <a:gd name="connsiteY662" fmla="*/ 394599 h 923360"/>
              <a:gd name="connsiteX663" fmla="*/ 87214 w 706209"/>
              <a:gd name="connsiteY663" fmla="*/ 394792 h 923360"/>
              <a:gd name="connsiteX664" fmla="*/ 87164 w 706209"/>
              <a:gd name="connsiteY664" fmla="*/ 395035 h 923360"/>
              <a:gd name="connsiteX665" fmla="*/ 87419 w 706209"/>
              <a:gd name="connsiteY665" fmla="*/ 395331 h 923360"/>
              <a:gd name="connsiteX666" fmla="*/ 87425 w 706209"/>
              <a:gd name="connsiteY666" fmla="*/ 396329 h 923360"/>
              <a:gd name="connsiteX667" fmla="*/ 87630 w 706209"/>
              <a:gd name="connsiteY667" fmla="*/ 396690 h 923360"/>
              <a:gd name="connsiteX668" fmla="*/ 86945 w 706209"/>
              <a:gd name="connsiteY668" fmla="*/ 396677 h 923360"/>
              <a:gd name="connsiteX669" fmla="*/ 85856 w 706209"/>
              <a:gd name="connsiteY669" fmla="*/ 396110 h 923360"/>
              <a:gd name="connsiteX670" fmla="*/ 85471 w 706209"/>
              <a:gd name="connsiteY670" fmla="*/ 396105 h 923360"/>
              <a:gd name="connsiteX671" fmla="*/ 84525 w 706209"/>
              <a:gd name="connsiteY671" fmla="*/ 396464 h 923360"/>
              <a:gd name="connsiteX672" fmla="*/ 84127 w 706209"/>
              <a:gd name="connsiteY672" fmla="*/ 396033 h 923360"/>
              <a:gd name="connsiteX673" fmla="*/ 84051 w 706209"/>
              <a:gd name="connsiteY673" fmla="*/ 395145 h 923360"/>
              <a:gd name="connsiteX674" fmla="*/ 83730 w 706209"/>
              <a:gd name="connsiteY674" fmla="*/ 395119 h 923360"/>
              <a:gd name="connsiteX675" fmla="*/ 83724 w 706209"/>
              <a:gd name="connsiteY675" fmla="*/ 394676 h 923360"/>
              <a:gd name="connsiteX676" fmla="*/ 83634 w 706209"/>
              <a:gd name="connsiteY676" fmla="*/ 394514 h 923360"/>
              <a:gd name="connsiteX677" fmla="*/ 83313 w 706209"/>
              <a:gd name="connsiteY677" fmla="*/ 394636 h 923360"/>
              <a:gd name="connsiteX678" fmla="*/ 83223 w 706209"/>
              <a:gd name="connsiteY678" fmla="*/ 394767 h 923360"/>
              <a:gd name="connsiteX679" fmla="*/ 83083 w 706209"/>
              <a:gd name="connsiteY679" fmla="*/ 394965 h 923360"/>
              <a:gd name="connsiteX680" fmla="*/ 83089 w 706209"/>
              <a:gd name="connsiteY680" fmla="*/ 395989 h 923360"/>
              <a:gd name="connsiteX681" fmla="*/ 82674 w 706209"/>
              <a:gd name="connsiteY681" fmla="*/ 396438 h 923360"/>
              <a:gd name="connsiteX682" fmla="*/ 82757 w 706209"/>
              <a:gd name="connsiteY682" fmla="*/ 396625 h 923360"/>
              <a:gd name="connsiteX683" fmla="*/ 83249 w 706209"/>
              <a:gd name="connsiteY683" fmla="*/ 397205 h 923360"/>
              <a:gd name="connsiteX684" fmla="*/ 84165 w 706209"/>
              <a:gd name="connsiteY684" fmla="*/ 397423 h 923360"/>
              <a:gd name="connsiteX685" fmla="*/ 84440 w 706209"/>
              <a:gd name="connsiteY685" fmla="*/ 397766 h 923360"/>
              <a:gd name="connsiteX686" fmla="*/ 85120 w 706209"/>
              <a:gd name="connsiteY686" fmla="*/ 398665 h 923360"/>
              <a:gd name="connsiteX687" fmla="*/ 85818 w 706209"/>
              <a:gd name="connsiteY687" fmla="*/ 398533 h 923360"/>
              <a:gd name="connsiteX688" fmla="*/ 85398 w 706209"/>
              <a:gd name="connsiteY688" fmla="*/ 399610 h 923360"/>
              <a:gd name="connsiteX689" fmla="*/ 85972 w 706209"/>
              <a:gd name="connsiteY689" fmla="*/ 401260 h 923360"/>
              <a:gd name="connsiteX690" fmla="*/ 85681 w 706209"/>
              <a:gd name="connsiteY690" fmla="*/ 403765 h 923360"/>
              <a:gd name="connsiteX691" fmla="*/ 86907 w 706209"/>
              <a:gd name="connsiteY691" fmla="*/ 406126 h 923360"/>
              <a:gd name="connsiteX692" fmla="*/ 87102 w 706209"/>
              <a:gd name="connsiteY692" fmla="*/ 407001 h 923360"/>
              <a:gd name="connsiteX693" fmla="*/ 87200 w 706209"/>
              <a:gd name="connsiteY693" fmla="*/ 407436 h 923360"/>
              <a:gd name="connsiteX694" fmla="*/ 87105 w 706209"/>
              <a:gd name="connsiteY694" fmla="*/ 407734 h 923360"/>
              <a:gd name="connsiteX695" fmla="*/ 86760 w 706209"/>
              <a:gd name="connsiteY695" fmla="*/ 408604 h 923360"/>
              <a:gd name="connsiteX696" fmla="*/ 86215 w 706209"/>
              <a:gd name="connsiteY696" fmla="*/ 409621 h 923360"/>
              <a:gd name="connsiteX697" fmla="*/ 85933 w 706209"/>
              <a:gd name="connsiteY697" fmla="*/ 410257 h 923360"/>
              <a:gd name="connsiteX698" fmla="*/ 85959 w 706209"/>
              <a:gd name="connsiteY698" fmla="*/ 410559 h 923360"/>
              <a:gd name="connsiteX699" fmla="*/ 86090 w 706209"/>
              <a:gd name="connsiteY699" fmla="*/ 411086 h 923360"/>
              <a:gd name="connsiteX700" fmla="*/ 86145 w 706209"/>
              <a:gd name="connsiteY700" fmla="*/ 411467 h 923360"/>
              <a:gd name="connsiteX701" fmla="*/ 85939 w 706209"/>
              <a:gd name="connsiteY701" fmla="*/ 411828 h 923360"/>
              <a:gd name="connsiteX702" fmla="*/ 85645 w 706209"/>
              <a:gd name="connsiteY702" fmla="*/ 411982 h 923360"/>
              <a:gd name="connsiteX703" fmla="*/ 85305 w 706209"/>
              <a:gd name="connsiteY703" fmla="*/ 412124 h 923360"/>
              <a:gd name="connsiteX704" fmla="*/ 84863 w 706209"/>
              <a:gd name="connsiteY704" fmla="*/ 412317 h 923360"/>
              <a:gd name="connsiteX705" fmla="*/ 84495 w 706209"/>
              <a:gd name="connsiteY705" fmla="*/ 412673 h 923360"/>
              <a:gd name="connsiteX706" fmla="*/ 84536 w 706209"/>
              <a:gd name="connsiteY706" fmla="*/ 413185 h 923360"/>
              <a:gd name="connsiteX707" fmla="*/ 84620 w 706209"/>
              <a:gd name="connsiteY707" fmla="*/ 413643 h 923360"/>
              <a:gd name="connsiteX708" fmla="*/ 84582 w 706209"/>
              <a:gd name="connsiteY708" fmla="*/ 413990 h 923360"/>
              <a:gd name="connsiteX709" fmla="*/ 84525 w 706209"/>
              <a:gd name="connsiteY709" fmla="*/ 414138 h 923360"/>
              <a:gd name="connsiteX710" fmla="*/ 84024 w 706209"/>
              <a:gd name="connsiteY710" fmla="*/ 414248 h 923360"/>
              <a:gd name="connsiteX711" fmla="*/ 83934 w 706209"/>
              <a:gd name="connsiteY711" fmla="*/ 414408 h 923360"/>
              <a:gd name="connsiteX712" fmla="*/ 83589 w 706209"/>
              <a:gd name="connsiteY712" fmla="*/ 414853 h 923360"/>
              <a:gd name="connsiteX713" fmla="*/ 83589 w 706209"/>
              <a:gd name="connsiteY713" fmla="*/ 415084 h 923360"/>
              <a:gd name="connsiteX714" fmla="*/ 83500 w 706209"/>
              <a:gd name="connsiteY714" fmla="*/ 415290 h 923360"/>
              <a:gd name="connsiteX715" fmla="*/ 83467 w 706209"/>
              <a:gd name="connsiteY715" fmla="*/ 415778 h 923360"/>
              <a:gd name="connsiteX716" fmla="*/ 83467 w 706209"/>
              <a:gd name="connsiteY716" fmla="*/ 416063 h 923360"/>
              <a:gd name="connsiteX717" fmla="*/ 83473 w 706209"/>
              <a:gd name="connsiteY717" fmla="*/ 416449 h 923360"/>
              <a:gd name="connsiteX718" fmla="*/ 83557 w 706209"/>
              <a:gd name="connsiteY718" fmla="*/ 416629 h 923360"/>
              <a:gd name="connsiteX719" fmla="*/ 83774 w 706209"/>
              <a:gd name="connsiteY719" fmla="*/ 417170 h 923360"/>
              <a:gd name="connsiteX720" fmla="*/ 83750 w 706209"/>
              <a:gd name="connsiteY720" fmla="*/ 417387 h 923360"/>
              <a:gd name="connsiteX721" fmla="*/ 83486 w 706209"/>
              <a:gd name="connsiteY721" fmla="*/ 417806 h 923360"/>
              <a:gd name="connsiteX722" fmla="*/ 83300 w 706209"/>
              <a:gd name="connsiteY722" fmla="*/ 418277 h 923360"/>
              <a:gd name="connsiteX723" fmla="*/ 83289 w 706209"/>
              <a:gd name="connsiteY723" fmla="*/ 418676 h 923360"/>
              <a:gd name="connsiteX724" fmla="*/ 83576 w 706209"/>
              <a:gd name="connsiteY724" fmla="*/ 418939 h 923360"/>
              <a:gd name="connsiteX725" fmla="*/ 83844 w 706209"/>
              <a:gd name="connsiteY725" fmla="*/ 419294 h 923360"/>
              <a:gd name="connsiteX726" fmla="*/ 84152 w 706209"/>
              <a:gd name="connsiteY726" fmla="*/ 419564 h 923360"/>
              <a:gd name="connsiteX727" fmla="*/ 84383 w 706209"/>
              <a:gd name="connsiteY727" fmla="*/ 419757 h 923360"/>
              <a:gd name="connsiteX728" fmla="*/ 84518 w 706209"/>
              <a:gd name="connsiteY728" fmla="*/ 420162 h 923360"/>
              <a:gd name="connsiteX729" fmla="*/ 84562 w 706209"/>
              <a:gd name="connsiteY729" fmla="*/ 420638 h 923360"/>
              <a:gd name="connsiteX730" fmla="*/ 84575 w 706209"/>
              <a:gd name="connsiteY730" fmla="*/ 421134 h 923360"/>
              <a:gd name="connsiteX731" fmla="*/ 84716 w 706209"/>
              <a:gd name="connsiteY731" fmla="*/ 421398 h 923360"/>
              <a:gd name="connsiteX732" fmla="*/ 84960 w 706209"/>
              <a:gd name="connsiteY732" fmla="*/ 421622 h 923360"/>
              <a:gd name="connsiteX733" fmla="*/ 85511 w 706209"/>
              <a:gd name="connsiteY733" fmla="*/ 421997 h 923360"/>
              <a:gd name="connsiteX734" fmla="*/ 85843 w 706209"/>
              <a:gd name="connsiteY734" fmla="*/ 422234 h 923360"/>
              <a:gd name="connsiteX735" fmla="*/ 86176 w 706209"/>
              <a:gd name="connsiteY735" fmla="*/ 422473 h 923360"/>
              <a:gd name="connsiteX736" fmla="*/ 86222 w 706209"/>
              <a:gd name="connsiteY736" fmla="*/ 422626 h 923360"/>
              <a:gd name="connsiteX737" fmla="*/ 86323 w 706209"/>
              <a:gd name="connsiteY737" fmla="*/ 422891 h 923360"/>
              <a:gd name="connsiteX738" fmla="*/ 86356 w 706209"/>
              <a:gd name="connsiteY738" fmla="*/ 423374 h 923360"/>
              <a:gd name="connsiteX739" fmla="*/ 86433 w 706209"/>
              <a:gd name="connsiteY739" fmla="*/ 423702 h 923360"/>
              <a:gd name="connsiteX740" fmla="*/ 86453 w 706209"/>
              <a:gd name="connsiteY740" fmla="*/ 423966 h 923360"/>
              <a:gd name="connsiteX741" fmla="*/ 86580 w 706209"/>
              <a:gd name="connsiteY741" fmla="*/ 424441 h 923360"/>
              <a:gd name="connsiteX742" fmla="*/ 86848 w 706209"/>
              <a:gd name="connsiteY742" fmla="*/ 425651 h 923360"/>
              <a:gd name="connsiteX743" fmla="*/ 86932 w 706209"/>
              <a:gd name="connsiteY743" fmla="*/ 426348 h 923360"/>
              <a:gd name="connsiteX744" fmla="*/ 86848 w 706209"/>
              <a:gd name="connsiteY744" fmla="*/ 426881 h 923360"/>
              <a:gd name="connsiteX745" fmla="*/ 86369 w 706209"/>
              <a:gd name="connsiteY745" fmla="*/ 427461 h 923360"/>
              <a:gd name="connsiteX746" fmla="*/ 85862 w 706209"/>
              <a:gd name="connsiteY746" fmla="*/ 427712 h 923360"/>
              <a:gd name="connsiteX747" fmla="*/ 85530 w 706209"/>
              <a:gd name="connsiteY747" fmla="*/ 427525 h 923360"/>
              <a:gd name="connsiteX748" fmla="*/ 85324 w 706209"/>
              <a:gd name="connsiteY748" fmla="*/ 427538 h 923360"/>
              <a:gd name="connsiteX749" fmla="*/ 85151 w 706209"/>
              <a:gd name="connsiteY749" fmla="*/ 427435 h 923360"/>
              <a:gd name="connsiteX750" fmla="*/ 84927 w 706209"/>
              <a:gd name="connsiteY750" fmla="*/ 427216 h 923360"/>
              <a:gd name="connsiteX751" fmla="*/ 84716 w 706209"/>
              <a:gd name="connsiteY751" fmla="*/ 426791 h 923360"/>
              <a:gd name="connsiteX752" fmla="*/ 84485 w 706209"/>
              <a:gd name="connsiteY752" fmla="*/ 426565 h 923360"/>
              <a:gd name="connsiteX753" fmla="*/ 84191 w 706209"/>
              <a:gd name="connsiteY753" fmla="*/ 426289 h 923360"/>
              <a:gd name="connsiteX754" fmla="*/ 83684 w 706209"/>
              <a:gd name="connsiteY754" fmla="*/ 425857 h 923360"/>
              <a:gd name="connsiteX755" fmla="*/ 83128 w 706209"/>
              <a:gd name="connsiteY755" fmla="*/ 425684 h 923360"/>
              <a:gd name="connsiteX756" fmla="*/ 82525 w 706209"/>
              <a:gd name="connsiteY756" fmla="*/ 425736 h 923360"/>
              <a:gd name="connsiteX757" fmla="*/ 82311 w 706209"/>
              <a:gd name="connsiteY757" fmla="*/ 425920 h 923360"/>
              <a:gd name="connsiteX758" fmla="*/ 82347 w 706209"/>
              <a:gd name="connsiteY758" fmla="*/ 426322 h 923360"/>
              <a:gd name="connsiteX759" fmla="*/ 82340 w 706209"/>
              <a:gd name="connsiteY759" fmla="*/ 426843 h 923360"/>
              <a:gd name="connsiteX760" fmla="*/ 82218 w 706209"/>
              <a:gd name="connsiteY760" fmla="*/ 427273 h 923360"/>
              <a:gd name="connsiteX761" fmla="*/ 82123 w 706209"/>
              <a:gd name="connsiteY761" fmla="*/ 427479 h 923360"/>
              <a:gd name="connsiteX762" fmla="*/ 81828 w 706209"/>
              <a:gd name="connsiteY762" fmla="*/ 427602 h 923360"/>
              <a:gd name="connsiteX763" fmla="*/ 81725 w 706209"/>
              <a:gd name="connsiteY763" fmla="*/ 427769 h 923360"/>
              <a:gd name="connsiteX764" fmla="*/ 81732 w 706209"/>
              <a:gd name="connsiteY764" fmla="*/ 428271 h 923360"/>
              <a:gd name="connsiteX765" fmla="*/ 81828 w 706209"/>
              <a:gd name="connsiteY765" fmla="*/ 428658 h 923360"/>
              <a:gd name="connsiteX766" fmla="*/ 81899 w 706209"/>
              <a:gd name="connsiteY766" fmla="*/ 429108 h 923360"/>
              <a:gd name="connsiteX767" fmla="*/ 82090 w 706209"/>
              <a:gd name="connsiteY767" fmla="*/ 429656 h 923360"/>
              <a:gd name="connsiteX768" fmla="*/ 82263 w 706209"/>
              <a:gd name="connsiteY768" fmla="*/ 429926 h 923360"/>
              <a:gd name="connsiteX769" fmla="*/ 82545 w 706209"/>
              <a:gd name="connsiteY769" fmla="*/ 430228 h 923360"/>
              <a:gd name="connsiteX770" fmla="*/ 83192 w 706209"/>
              <a:gd name="connsiteY770" fmla="*/ 430589 h 923360"/>
              <a:gd name="connsiteX771" fmla="*/ 83295 w 706209"/>
              <a:gd name="connsiteY771" fmla="*/ 430840 h 923360"/>
              <a:gd name="connsiteX772" fmla="*/ 83352 w 706209"/>
              <a:gd name="connsiteY772" fmla="*/ 431199 h 923360"/>
              <a:gd name="connsiteX773" fmla="*/ 83365 w 706209"/>
              <a:gd name="connsiteY773" fmla="*/ 431490 h 923360"/>
              <a:gd name="connsiteX774" fmla="*/ 83333 w 706209"/>
              <a:gd name="connsiteY774" fmla="*/ 432205 h 923360"/>
              <a:gd name="connsiteX775" fmla="*/ 83205 w 706209"/>
              <a:gd name="connsiteY775" fmla="*/ 433119 h 923360"/>
              <a:gd name="connsiteX776" fmla="*/ 83006 w 706209"/>
              <a:gd name="connsiteY776" fmla="*/ 433935 h 923360"/>
              <a:gd name="connsiteX777" fmla="*/ 82834 w 706209"/>
              <a:gd name="connsiteY777" fmla="*/ 434540 h 923360"/>
              <a:gd name="connsiteX778" fmla="*/ 82667 w 706209"/>
              <a:gd name="connsiteY778" fmla="*/ 435037 h 923360"/>
              <a:gd name="connsiteX779" fmla="*/ 82514 w 706209"/>
              <a:gd name="connsiteY779" fmla="*/ 435532 h 923360"/>
              <a:gd name="connsiteX780" fmla="*/ 82514 w 706209"/>
              <a:gd name="connsiteY780" fmla="*/ 435905 h 923360"/>
              <a:gd name="connsiteX781" fmla="*/ 82294 w 706209"/>
              <a:gd name="connsiteY781" fmla="*/ 436478 h 923360"/>
              <a:gd name="connsiteX782" fmla="*/ 82257 w 706209"/>
              <a:gd name="connsiteY782" fmla="*/ 436774 h 923360"/>
              <a:gd name="connsiteX783" fmla="*/ 82070 w 706209"/>
              <a:gd name="connsiteY783" fmla="*/ 437534 h 923360"/>
              <a:gd name="connsiteX784" fmla="*/ 81757 w 706209"/>
              <a:gd name="connsiteY784" fmla="*/ 437913 h 923360"/>
              <a:gd name="connsiteX785" fmla="*/ 81488 w 706209"/>
              <a:gd name="connsiteY785" fmla="*/ 438100 h 923360"/>
              <a:gd name="connsiteX786" fmla="*/ 81302 w 706209"/>
              <a:gd name="connsiteY786" fmla="*/ 438209 h 923360"/>
              <a:gd name="connsiteX787" fmla="*/ 81142 w 706209"/>
              <a:gd name="connsiteY787" fmla="*/ 438268 h 923360"/>
              <a:gd name="connsiteX788" fmla="*/ 81008 w 706209"/>
              <a:gd name="connsiteY788" fmla="*/ 438203 h 923360"/>
              <a:gd name="connsiteX789" fmla="*/ 80726 w 706209"/>
              <a:gd name="connsiteY789" fmla="*/ 438248 h 923360"/>
              <a:gd name="connsiteX790" fmla="*/ 80362 w 706209"/>
              <a:gd name="connsiteY790" fmla="*/ 438235 h 923360"/>
              <a:gd name="connsiteX791" fmla="*/ 79925 w 706209"/>
              <a:gd name="connsiteY791" fmla="*/ 438023 h 923360"/>
              <a:gd name="connsiteX792" fmla="*/ 79752 w 706209"/>
              <a:gd name="connsiteY792" fmla="*/ 437817 h 923360"/>
              <a:gd name="connsiteX793" fmla="*/ 79580 w 706209"/>
              <a:gd name="connsiteY793" fmla="*/ 437571 h 923360"/>
              <a:gd name="connsiteX794" fmla="*/ 79220 w 706209"/>
              <a:gd name="connsiteY794" fmla="*/ 437058 h 923360"/>
              <a:gd name="connsiteX795" fmla="*/ 79202 w 706209"/>
              <a:gd name="connsiteY795" fmla="*/ 436574 h 923360"/>
              <a:gd name="connsiteX796" fmla="*/ 79150 w 706209"/>
              <a:gd name="connsiteY796" fmla="*/ 436414 h 923360"/>
              <a:gd name="connsiteX797" fmla="*/ 78959 w 706209"/>
              <a:gd name="connsiteY797" fmla="*/ 436151 h 923360"/>
              <a:gd name="connsiteX798" fmla="*/ 78746 w 706209"/>
              <a:gd name="connsiteY798" fmla="*/ 436034 h 923360"/>
              <a:gd name="connsiteX799" fmla="*/ 78561 w 706209"/>
              <a:gd name="connsiteY799" fmla="*/ 435982 h 923360"/>
              <a:gd name="connsiteX800" fmla="*/ 78305 w 706209"/>
              <a:gd name="connsiteY800" fmla="*/ 436021 h 923360"/>
              <a:gd name="connsiteX801" fmla="*/ 78107 w 706209"/>
              <a:gd name="connsiteY801" fmla="*/ 436111 h 923360"/>
              <a:gd name="connsiteX802" fmla="*/ 77742 w 706209"/>
              <a:gd name="connsiteY802" fmla="*/ 436291 h 923360"/>
              <a:gd name="connsiteX803" fmla="*/ 77594 w 706209"/>
              <a:gd name="connsiteY803" fmla="*/ 436414 h 923360"/>
              <a:gd name="connsiteX804" fmla="*/ 77415 w 706209"/>
              <a:gd name="connsiteY804" fmla="*/ 436626 h 923360"/>
              <a:gd name="connsiteX805" fmla="*/ 77185 w 706209"/>
              <a:gd name="connsiteY805" fmla="*/ 436749 h 923360"/>
              <a:gd name="connsiteX806" fmla="*/ 77095 w 706209"/>
              <a:gd name="connsiteY806" fmla="*/ 436929 h 923360"/>
              <a:gd name="connsiteX807" fmla="*/ 76724 w 706209"/>
              <a:gd name="connsiteY807" fmla="*/ 437418 h 923360"/>
              <a:gd name="connsiteX808" fmla="*/ 76576 w 706209"/>
              <a:gd name="connsiteY808" fmla="*/ 437624 h 923360"/>
              <a:gd name="connsiteX809" fmla="*/ 76486 w 706209"/>
              <a:gd name="connsiteY809" fmla="*/ 437777 h 923360"/>
              <a:gd name="connsiteX810" fmla="*/ 76480 w 706209"/>
              <a:gd name="connsiteY810" fmla="*/ 437983 h 923360"/>
              <a:gd name="connsiteX811" fmla="*/ 76236 w 706209"/>
              <a:gd name="connsiteY811" fmla="*/ 438286 h 923360"/>
              <a:gd name="connsiteX812" fmla="*/ 76056 w 706209"/>
              <a:gd name="connsiteY812" fmla="*/ 438641 h 923360"/>
              <a:gd name="connsiteX813" fmla="*/ 75962 w 706209"/>
              <a:gd name="connsiteY813" fmla="*/ 439046 h 923360"/>
              <a:gd name="connsiteX814" fmla="*/ 75980 w 706209"/>
              <a:gd name="connsiteY814" fmla="*/ 439439 h 923360"/>
              <a:gd name="connsiteX815" fmla="*/ 75980 w 706209"/>
              <a:gd name="connsiteY815" fmla="*/ 439812 h 923360"/>
              <a:gd name="connsiteX816" fmla="*/ 76045 w 706209"/>
              <a:gd name="connsiteY816" fmla="*/ 440011 h 923360"/>
              <a:gd name="connsiteX817" fmla="*/ 76339 w 706209"/>
              <a:gd name="connsiteY817" fmla="*/ 440436 h 923360"/>
              <a:gd name="connsiteX818" fmla="*/ 76902 w 706209"/>
              <a:gd name="connsiteY818" fmla="*/ 441010 h 923360"/>
              <a:gd name="connsiteX819" fmla="*/ 77729 w 706209"/>
              <a:gd name="connsiteY819" fmla="*/ 441569 h 923360"/>
              <a:gd name="connsiteX820" fmla="*/ 77997 w 706209"/>
              <a:gd name="connsiteY820" fmla="*/ 441743 h 923360"/>
              <a:gd name="connsiteX821" fmla="*/ 78434 w 706209"/>
              <a:gd name="connsiteY821" fmla="*/ 442117 h 923360"/>
              <a:gd name="connsiteX822" fmla="*/ 78836 w 706209"/>
              <a:gd name="connsiteY822" fmla="*/ 442670 h 923360"/>
              <a:gd name="connsiteX823" fmla="*/ 79119 w 706209"/>
              <a:gd name="connsiteY823" fmla="*/ 443069 h 923360"/>
              <a:gd name="connsiteX824" fmla="*/ 79503 w 706209"/>
              <a:gd name="connsiteY824" fmla="*/ 443867 h 923360"/>
              <a:gd name="connsiteX825" fmla="*/ 79510 w 706209"/>
              <a:gd name="connsiteY825" fmla="*/ 444428 h 923360"/>
              <a:gd name="connsiteX826" fmla="*/ 78862 w 706209"/>
              <a:gd name="connsiteY826" fmla="*/ 445785 h 923360"/>
              <a:gd name="connsiteX827" fmla="*/ 78522 w 706209"/>
              <a:gd name="connsiteY827" fmla="*/ 446256 h 923360"/>
              <a:gd name="connsiteX828" fmla="*/ 78190 w 706209"/>
              <a:gd name="connsiteY828" fmla="*/ 446578 h 923360"/>
              <a:gd name="connsiteX829" fmla="*/ 77594 w 706209"/>
              <a:gd name="connsiteY829" fmla="*/ 447549 h 923360"/>
              <a:gd name="connsiteX830" fmla="*/ 77325 w 706209"/>
              <a:gd name="connsiteY830" fmla="*/ 447994 h 923360"/>
              <a:gd name="connsiteX831" fmla="*/ 77145 w 706209"/>
              <a:gd name="connsiteY831" fmla="*/ 448386 h 923360"/>
              <a:gd name="connsiteX832" fmla="*/ 77018 w 706209"/>
              <a:gd name="connsiteY832" fmla="*/ 448998 h 923360"/>
              <a:gd name="connsiteX833" fmla="*/ 76794 w 706209"/>
              <a:gd name="connsiteY833" fmla="*/ 449653 h 923360"/>
              <a:gd name="connsiteX834" fmla="*/ 76697 w 706209"/>
              <a:gd name="connsiteY834" fmla="*/ 449943 h 923360"/>
              <a:gd name="connsiteX835" fmla="*/ 76742 w 706209"/>
              <a:gd name="connsiteY835" fmla="*/ 450420 h 923360"/>
              <a:gd name="connsiteX836" fmla="*/ 76768 w 706209"/>
              <a:gd name="connsiteY836" fmla="*/ 451289 h 923360"/>
              <a:gd name="connsiteX837" fmla="*/ 76787 w 706209"/>
              <a:gd name="connsiteY837" fmla="*/ 451714 h 923360"/>
              <a:gd name="connsiteX838" fmla="*/ 76614 w 706209"/>
              <a:gd name="connsiteY838" fmla="*/ 452126 h 923360"/>
              <a:gd name="connsiteX839" fmla="*/ 76674 w 706209"/>
              <a:gd name="connsiteY839" fmla="*/ 452438 h 923360"/>
              <a:gd name="connsiteX840" fmla="*/ 76851 w 706209"/>
              <a:gd name="connsiteY840" fmla="*/ 452744 h 923360"/>
              <a:gd name="connsiteX841" fmla="*/ 76869 w 706209"/>
              <a:gd name="connsiteY841" fmla="*/ 452925 h 923360"/>
              <a:gd name="connsiteX842" fmla="*/ 76853 w 706209"/>
              <a:gd name="connsiteY842" fmla="*/ 453131 h 923360"/>
              <a:gd name="connsiteX843" fmla="*/ 76869 w 706209"/>
              <a:gd name="connsiteY843" fmla="*/ 453354 h 923360"/>
              <a:gd name="connsiteX844" fmla="*/ 76903 w 706209"/>
              <a:gd name="connsiteY844" fmla="*/ 453705 h 923360"/>
              <a:gd name="connsiteX845" fmla="*/ 77031 w 706209"/>
              <a:gd name="connsiteY845" fmla="*/ 453911 h 923360"/>
              <a:gd name="connsiteX846" fmla="*/ 77157 w 706209"/>
              <a:gd name="connsiteY846" fmla="*/ 454006 h 923360"/>
              <a:gd name="connsiteX847" fmla="*/ 77338 w 706209"/>
              <a:gd name="connsiteY847" fmla="*/ 454142 h 923360"/>
              <a:gd name="connsiteX848" fmla="*/ 77531 w 706209"/>
              <a:gd name="connsiteY848" fmla="*/ 454354 h 923360"/>
              <a:gd name="connsiteX849" fmla="*/ 77647 w 706209"/>
              <a:gd name="connsiteY849" fmla="*/ 454650 h 923360"/>
              <a:gd name="connsiteX850" fmla="*/ 77729 w 706209"/>
              <a:gd name="connsiteY850" fmla="*/ 454876 h 923360"/>
              <a:gd name="connsiteX851" fmla="*/ 77775 w 706209"/>
              <a:gd name="connsiteY851" fmla="*/ 455056 h 923360"/>
              <a:gd name="connsiteX852" fmla="*/ 77804 w 706209"/>
              <a:gd name="connsiteY852" fmla="*/ 455224 h 923360"/>
              <a:gd name="connsiteX853" fmla="*/ 77775 w 706209"/>
              <a:gd name="connsiteY853" fmla="*/ 455461 h 923360"/>
              <a:gd name="connsiteX854" fmla="*/ 77788 w 706209"/>
              <a:gd name="connsiteY854" fmla="*/ 455630 h 923360"/>
              <a:gd name="connsiteX855" fmla="*/ 77855 w 706209"/>
              <a:gd name="connsiteY855" fmla="*/ 455949 h 923360"/>
              <a:gd name="connsiteX856" fmla="*/ 77909 w 706209"/>
              <a:gd name="connsiteY856" fmla="*/ 456171 h 923360"/>
              <a:gd name="connsiteX857" fmla="*/ 78089 w 706209"/>
              <a:gd name="connsiteY857" fmla="*/ 456364 h 923360"/>
              <a:gd name="connsiteX858" fmla="*/ 78113 w 706209"/>
              <a:gd name="connsiteY858" fmla="*/ 456524 h 923360"/>
              <a:gd name="connsiteX859" fmla="*/ 78249 w 706209"/>
              <a:gd name="connsiteY859" fmla="*/ 456827 h 923360"/>
              <a:gd name="connsiteX860" fmla="*/ 78350 w 706209"/>
              <a:gd name="connsiteY860" fmla="*/ 456943 h 923360"/>
              <a:gd name="connsiteX861" fmla="*/ 78498 w 706209"/>
              <a:gd name="connsiteY861" fmla="*/ 457085 h 923360"/>
              <a:gd name="connsiteX862" fmla="*/ 78647 w 706209"/>
              <a:gd name="connsiteY862" fmla="*/ 457265 h 923360"/>
              <a:gd name="connsiteX863" fmla="*/ 78915 w 706209"/>
              <a:gd name="connsiteY863" fmla="*/ 457285 h 923360"/>
              <a:gd name="connsiteX864" fmla="*/ 79024 w 706209"/>
              <a:gd name="connsiteY864" fmla="*/ 457458 h 923360"/>
              <a:gd name="connsiteX865" fmla="*/ 79178 w 706209"/>
              <a:gd name="connsiteY865" fmla="*/ 457509 h 923360"/>
              <a:gd name="connsiteX866" fmla="*/ 79191 w 706209"/>
              <a:gd name="connsiteY866" fmla="*/ 457664 h 923360"/>
              <a:gd name="connsiteX867" fmla="*/ 79485 w 706209"/>
              <a:gd name="connsiteY867" fmla="*/ 457876 h 923360"/>
              <a:gd name="connsiteX868" fmla="*/ 79722 w 706209"/>
              <a:gd name="connsiteY868" fmla="*/ 458024 h 923360"/>
              <a:gd name="connsiteX869" fmla="*/ 79997 w 706209"/>
              <a:gd name="connsiteY869" fmla="*/ 458249 h 923360"/>
              <a:gd name="connsiteX870" fmla="*/ 80260 w 706209"/>
              <a:gd name="connsiteY870" fmla="*/ 458481 h 923360"/>
              <a:gd name="connsiteX871" fmla="*/ 80439 w 706209"/>
              <a:gd name="connsiteY871" fmla="*/ 458629 h 923360"/>
              <a:gd name="connsiteX872" fmla="*/ 80669 w 706209"/>
              <a:gd name="connsiteY872" fmla="*/ 458655 h 923360"/>
              <a:gd name="connsiteX873" fmla="*/ 80932 w 706209"/>
              <a:gd name="connsiteY873" fmla="*/ 458794 h 923360"/>
              <a:gd name="connsiteX874" fmla="*/ 81080 w 706209"/>
              <a:gd name="connsiteY874" fmla="*/ 458841 h 923360"/>
              <a:gd name="connsiteX875" fmla="*/ 81176 w 706209"/>
              <a:gd name="connsiteY875" fmla="*/ 459054 h 923360"/>
              <a:gd name="connsiteX876" fmla="*/ 81354 w 706209"/>
              <a:gd name="connsiteY876" fmla="*/ 459337 h 923360"/>
              <a:gd name="connsiteX877" fmla="*/ 81508 w 706209"/>
              <a:gd name="connsiteY877" fmla="*/ 459631 h 923360"/>
              <a:gd name="connsiteX878" fmla="*/ 81694 w 706209"/>
              <a:gd name="connsiteY878" fmla="*/ 459827 h 923360"/>
              <a:gd name="connsiteX879" fmla="*/ 82041 w 706209"/>
              <a:gd name="connsiteY879" fmla="*/ 459884 h 923360"/>
              <a:gd name="connsiteX880" fmla="*/ 82226 w 706209"/>
              <a:gd name="connsiteY880" fmla="*/ 460033 h 923360"/>
              <a:gd name="connsiteX881" fmla="*/ 82437 w 706209"/>
              <a:gd name="connsiteY881" fmla="*/ 459994 h 923360"/>
              <a:gd name="connsiteX882" fmla="*/ 82610 w 706209"/>
              <a:gd name="connsiteY882" fmla="*/ 460014 h 923360"/>
              <a:gd name="connsiteX883" fmla="*/ 82970 w 706209"/>
              <a:gd name="connsiteY883" fmla="*/ 460051 h 923360"/>
              <a:gd name="connsiteX884" fmla="*/ 83218 w 706209"/>
              <a:gd name="connsiteY884" fmla="*/ 460084 h 923360"/>
              <a:gd name="connsiteX885" fmla="*/ 83302 w 706209"/>
              <a:gd name="connsiteY885" fmla="*/ 460226 h 923360"/>
              <a:gd name="connsiteX886" fmla="*/ 83526 w 706209"/>
              <a:gd name="connsiteY886" fmla="*/ 460303 h 923360"/>
              <a:gd name="connsiteX887" fmla="*/ 83666 w 706209"/>
              <a:gd name="connsiteY887" fmla="*/ 460426 h 923360"/>
              <a:gd name="connsiteX888" fmla="*/ 83827 w 706209"/>
              <a:gd name="connsiteY888" fmla="*/ 460625 h 923360"/>
              <a:gd name="connsiteX889" fmla="*/ 83956 w 706209"/>
              <a:gd name="connsiteY889" fmla="*/ 460798 h 923360"/>
              <a:gd name="connsiteX890" fmla="*/ 84026 w 706209"/>
              <a:gd name="connsiteY890" fmla="*/ 460991 h 923360"/>
              <a:gd name="connsiteX891" fmla="*/ 84096 w 706209"/>
              <a:gd name="connsiteY891" fmla="*/ 461323 h 923360"/>
              <a:gd name="connsiteX892" fmla="*/ 84217 w 706209"/>
              <a:gd name="connsiteY892" fmla="*/ 461636 h 923360"/>
              <a:gd name="connsiteX893" fmla="*/ 84263 w 706209"/>
              <a:gd name="connsiteY893" fmla="*/ 462170 h 923360"/>
              <a:gd name="connsiteX894" fmla="*/ 84384 w 706209"/>
              <a:gd name="connsiteY894" fmla="*/ 462510 h 923360"/>
              <a:gd name="connsiteX895" fmla="*/ 84551 w 706209"/>
              <a:gd name="connsiteY895" fmla="*/ 462813 h 923360"/>
              <a:gd name="connsiteX896" fmla="*/ 84852 w 706209"/>
              <a:gd name="connsiteY896" fmla="*/ 463078 h 923360"/>
              <a:gd name="connsiteX897" fmla="*/ 85089 w 706209"/>
              <a:gd name="connsiteY897" fmla="*/ 463225 h 923360"/>
              <a:gd name="connsiteX898" fmla="*/ 85499 w 706209"/>
              <a:gd name="connsiteY898" fmla="*/ 463398 h 923360"/>
              <a:gd name="connsiteX899" fmla="*/ 85768 w 706209"/>
              <a:gd name="connsiteY899" fmla="*/ 463483 h 923360"/>
              <a:gd name="connsiteX900" fmla="*/ 86081 w 706209"/>
              <a:gd name="connsiteY900" fmla="*/ 463696 h 923360"/>
              <a:gd name="connsiteX901" fmla="*/ 86338 w 706209"/>
              <a:gd name="connsiteY901" fmla="*/ 463882 h 923360"/>
              <a:gd name="connsiteX902" fmla="*/ 86415 w 706209"/>
              <a:gd name="connsiteY902" fmla="*/ 464191 h 923360"/>
              <a:gd name="connsiteX903" fmla="*/ 86632 w 706209"/>
              <a:gd name="connsiteY903" fmla="*/ 464577 h 923360"/>
              <a:gd name="connsiteX904" fmla="*/ 86812 w 706209"/>
              <a:gd name="connsiteY904" fmla="*/ 464803 h 923360"/>
              <a:gd name="connsiteX905" fmla="*/ 86984 w 706209"/>
              <a:gd name="connsiteY905" fmla="*/ 465073 h 923360"/>
              <a:gd name="connsiteX906" fmla="*/ 87177 w 706209"/>
              <a:gd name="connsiteY906" fmla="*/ 465285 h 923360"/>
              <a:gd name="connsiteX907" fmla="*/ 87497 w 706209"/>
              <a:gd name="connsiteY907" fmla="*/ 465717 h 923360"/>
              <a:gd name="connsiteX908" fmla="*/ 87574 w 706209"/>
              <a:gd name="connsiteY908" fmla="*/ 465857 h 923360"/>
              <a:gd name="connsiteX909" fmla="*/ 87599 w 706209"/>
              <a:gd name="connsiteY909" fmla="*/ 466109 h 923360"/>
              <a:gd name="connsiteX910" fmla="*/ 87728 w 706209"/>
              <a:gd name="connsiteY910" fmla="*/ 466296 h 923360"/>
              <a:gd name="connsiteX911" fmla="*/ 87721 w 706209"/>
              <a:gd name="connsiteY911" fmla="*/ 466695 h 923360"/>
              <a:gd name="connsiteX912" fmla="*/ 87676 w 706209"/>
              <a:gd name="connsiteY912" fmla="*/ 467056 h 923360"/>
              <a:gd name="connsiteX913" fmla="*/ 87517 w 706209"/>
              <a:gd name="connsiteY913" fmla="*/ 467319 h 923360"/>
              <a:gd name="connsiteX914" fmla="*/ 87484 w 706209"/>
              <a:gd name="connsiteY914" fmla="*/ 467764 h 923360"/>
              <a:gd name="connsiteX915" fmla="*/ 87484 w 706209"/>
              <a:gd name="connsiteY915" fmla="*/ 468124 h 923360"/>
              <a:gd name="connsiteX916" fmla="*/ 87753 w 706209"/>
              <a:gd name="connsiteY916" fmla="*/ 468253 h 923360"/>
              <a:gd name="connsiteX917" fmla="*/ 87875 w 706209"/>
              <a:gd name="connsiteY917" fmla="*/ 468439 h 923360"/>
              <a:gd name="connsiteX918" fmla="*/ 87996 w 706209"/>
              <a:gd name="connsiteY918" fmla="*/ 468619 h 923360"/>
              <a:gd name="connsiteX919" fmla="*/ 88189 w 706209"/>
              <a:gd name="connsiteY919" fmla="*/ 468672 h 923360"/>
              <a:gd name="connsiteX920" fmla="*/ 88439 w 706209"/>
              <a:gd name="connsiteY920" fmla="*/ 468729 h 923360"/>
              <a:gd name="connsiteX921" fmla="*/ 88573 w 706209"/>
              <a:gd name="connsiteY921" fmla="*/ 468897 h 923360"/>
              <a:gd name="connsiteX922" fmla="*/ 88681 w 706209"/>
              <a:gd name="connsiteY922" fmla="*/ 469147 h 923360"/>
              <a:gd name="connsiteX923" fmla="*/ 88791 w 706209"/>
              <a:gd name="connsiteY923" fmla="*/ 469257 h 923360"/>
              <a:gd name="connsiteX924" fmla="*/ 88971 w 706209"/>
              <a:gd name="connsiteY924" fmla="*/ 469393 h 923360"/>
              <a:gd name="connsiteX925" fmla="*/ 89155 w 706209"/>
              <a:gd name="connsiteY925" fmla="*/ 469636 h 923360"/>
              <a:gd name="connsiteX926" fmla="*/ 89309 w 706209"/>
              <a:gd name="connsiteY926" fmla="*/ 469849 h 923360"/>
              <a:gd name="connsiteX927" fmla="*/ 89355 w 706209"/>
              <a:gd name="connsiteY927" fmla="*/ 470178 h 923360"/>
              <a:gd name="connsiteX928" fmla="*/ 89476 w 706209"/>
              <a:gd name="connsiteY928" fmla="*/ 470384 h 923360"/>
              <a:gd name="connsiteX929" fmla="*/ 89124 w 706209"/>
              <a:gd name="connsiteY929" fmla="*/ 470653 h 923360"/>
              <a:gd name="connsiteX930" fmla="*/ 88945 w 706209"/>
              <a:gd name="connsiteY930" fmla="*/ 470576 h 923360"/>
              <a:gd name="connsiteX931" fmla="*/ 88758 w 706209"/>
              <a:gd name="connsiteY931" fmla="*/ 470679 h 923360"/>
              <a:gd name="connsiteX932" fmla="*/ 88413 w 706209"/>
              <a:gd name="connsiteY932" fmla="*/ 470938 h 923360"/>
              <a:gd name="connsiteX933" fmla="*/ 88220 w 706209"/>
              <a:gd name="connsiteY933" fmla="*/ 471188 h 923360"/>
              <a:gd name="connsiteX934" fmla="*/ 87978 w 706209"/>
              <a:gd name="connsiteY934" fmla="*/ 471245 h 923360"/>
              <a:gd name="connsiteX935" fmla="*/ 87347 w 706209"/>
              <a:gd name="connsiteY935" fmla="*/ 471311 h 923360"/>
              <a:gd name="connsiteX936" fmla="*/ 87170 w 706209"/>
              <a:gd name="connsiteY936" fmla="*/ 471330 h 923360"/>
              <a:gd name="connsiteX937" fmla="*/ 87017 w 706209"/>
              <a:gd name="connsiteY937" fmla="*/ 471214 h 923360"/>
              <a:gd name="connsiteX938" fmla="*/ 86786 w 706209"/>
              <a:gd name="connsiteY938" fmla="*/ 471201 h 923360"/>
              <a:gd name="connsiteX939" fmla="*/ 86562 w 706209"/>
              <a:gd name="connsiteY939" fmla="*/ 471221 h 923360"/>
              <a:gd name="connsiteX940" fmla="*/ 86319 w 706209"/>
              <a:gd name="connsiteY940" fmla="*/ 471278 h 923360"/>
              <a:gd name="connsiteX941" fmla="*/ 86184 w 706209"/>
              <a:gd name="connsiteY941" fmla="*/ 471361 h 923360"/>
              <a:gd name="connsiteX942" fmla="*/ 85973 w 706209"/>
              <a:gd name="connsiteY942" fmla="*/ 471471 h 923360"/>
              <a:gd name="connsiteX943" fmla="*/ 85684 w 706209"/>
              <a:gd name="connsiteY943" fmla="*/ 471561 h 923360"/>
              <a:gd name="connsiteX944" fmla="*/ 85570 w 706209"/>
              <a:gd name="connsiteY944" fmla="*/ 471664 h 923360"/>
              <a:gd name="connsiteX945" fmla="*/ 85300 w 706209"/>
              <a:gd name="connsiteY945" fmla="*/ 471832 h 923360"/>
              <a:gd name="connsiteX946" fmla="*/ 84974 w 706209"/>
              <a:gd name="connsiteY946" fmla="*/ 472012 h 923360"/>
              <a:gd name="connsiteX947" fmla="*/ 84775 w 706209"/>
              <a:gd name="connsiteY947" fmla="*/ 472264 h 923360"/>
              <a:gd name="connsiteX948" fmla="*/ 84590 w 706209"/>
              <a:gd name="connsiteY948" fmla="*/ 472547 h 923360"/>
              <a:gd name="connsiteX949" fmla="*/ 84430 w 706209"/>
              <a:gd name="connsiteY949" fmla="*/ 472790 h 923360"/>
              <a:gd name="connsiteX950" fmla="*/ 84141 w 706209"/>
              <a:gd name="connsiteY950" fmla="*/ 473132 h 923360"/>
              <a:gd name="connsiteX951" fmla="*/ 83840 w 706209"/>
              <a:gd name="connsiteY951" fmla="*/ 473422 h 923360"/>
              <a:gd name="connsiteX952" fmla="*/ 83616 w 706209"/>
              <a:gd name="connsiteY952" fmla="*/ 473615 h 923360"/>
              <a:gd name="connsiteX953" fmla="*/ 83398 w 706209"/>
              <a:gd name="connsiteY953" fmla="*/ 473814 h 923360"/>
              <a:gd name="connsiteX954" fmla="*/ 83055 w 706209"/>
              <a:gd name="connsiteY954" fmla="*/ 474040 h 923360"/>
              <a:gd name="connsiteX955" fmla="*/ 82886 w 706209"/>
              <a:gd name="connsiteY955" fmla="*/ 474175 h 923360"/>
              <a:gd name="connsiteX956" fmla="*/ 82713 w 706209"/>
              <a:gd name="connsiteY956" fmla="*/ 474309 h 923360"/>
              <a:gd name="connsiteX957" fmla="*/ 82603 w 706209"/>
              <a:gd name="connsiteY957" fmla="*/ 474491 h 923360"/>
              <a:gd name="connsiteX958" fmla="*/ 82443 w 706209"/>
              <a:gd name="connsiteY958" fmla="*/ 474548 h 923360"/>
              <a:gd name="connsiteX959" fmla="*/ 81994 w 706209"/>
              <a:gd name="connsiteY959" fmla="*/ 474820 h 923360"/>
              <a:gd name="connsiteX960" fmla="*/ 81573 w 706209"/>
              <a:gd name="connsiteY960" fmla="*/ 475024 h 923360"/>
              <a:gd name="connsiteX961" fmla="*/ 81304 w 706209"/>
              <a:gd name="connsiteY961" fmla="*/ 475199 h 923360"/>
              <a:gd name="connsiteX962" fmla="*/ 81016 w 706209"/>
              <a:gd name="connsiteY962" fmla="*/ 475475 h 923360"/>
              <a:gd name="connsiteX963" fmla="*/ 80990 w 706209"/>
              <a:gd name="connsiteY963" fmla="*/ 475688 h 923360"/>
              <a:gd name="connsiteX964" fmla="*/ 80993 w 706209"/>
              <a:gd name="connsiteY964" fmla="*/ 475987 h 923360"/>
              <a:gd name="connsiteX965" fmla="*/ 81112 w 706209"/>
              <a:gd name="connsiteY965" fmla="*/ 476280 h 923360"/>
              <a:gd name="connsiteX966" fmla="*/ 81201 w 706209"/>
              <a:gd name="connsiteY966" fmla="*/ 476429 h 923360"/>
              <a:gd name="connsiteX967" fmla="*/ 81367 w 706209"/>
              <a:gd name="connsiteY967" fmla="*/ 476648 h 923360"/>
              <a:gd name="connsiteX968" fmla="*/ 81490 w 706209"/>
              <a:gd name="connsiteY968" fmla="*/ 476834 h 923360"/>
              <a:gd name="connsiteX969" fmla="*/ 81595 w 706209"/>
              <a:gd name="connsiteY969" fmla="*/ 476952 h 923360"/>
              <a:gd name="connsiteX970" fmla="*/ 81918 w 706209"/>
              <a:gd name="connsiteY970" fmla="*/ 477316 h 923360"/>
              <a:gd name="connsiteX971" fmla="*/ 82149 w 706209"/>
              <a:gd name="connsiteY971" fmla="*/ 477549 h 923360"/>
              <a:gd name="connsiteX972" fmla="*/ 82258 w 706209"/>
              <a:gd name="connsiteY972" fmla="*/ 477715 h 923360"/>
              <a:gd name="connsiteX973" fmla="*/ 82528 w 706209"/>
              <a:gd name="connsiteY973" fmla="*/ 478075 h 923360"/>
              <a:gd name="connsiteX974" fmla="*/ 82566 w 706209"/>
              <a:gd name="connsiteY974" fmla="*/ 478250 h 923360"/>
              <a:gd name="connsiteX975" fmla="*/ 82783 w 706209"/>
              <a:gd name="connsiteY975" fmla="*/ 478546 h 923360"/>
              <a:gd name="connsiteX976" fmla="*/ 82917 w 706209"/>
              <a:gd name="connsiteY976" fmla="*/ 478835 h 923360"/>
              <a:gd name="connsiteX977" fmla="*/ 82994 w 706209"/>
              <a:gd name="connsiteY977" fmla="*/ 479074 h 923360"/>
              <a:gd name="connsiteX978" fmla="*/ 82931 w 706209"/>
              <a:gd name="connsiteY978" fmla="*/ 479274 h 923360"/>
              <a:gd name="connsiteX979" fmla="*/ 82700 w 706209"/>
              <a:gd name="connsiteY979" fmla="*/ 479467 h 923360"/>
              <a:gd name="connsiteX980" fmla="*/ 82610 w 706209"/>
              <a:gd name="connsiteY980" fmla="*/ 479620 h 923360"/>
              <a:gd name="connsiteX981" fmla="*/ 82603 w 706209"/>
              <a:gd name="connsiteY981" fmla="*/ 479826 h 923360"/>
              <a:gd name="connsiteX982" fmla="*/ 82643 w 706209"/>
              <a:gd name="connsiteY982" fmla="*/ 480065 h 923360"/>
              <a:gd name="connsiteX983" fmla="*/ 82898 w 706209"/>
              <a:gd name="connsiteY983" fmla="*/ 480348 h 923360"/>
              <a:gd name="connsiteX984" fmla="*/ 83135 w 706209"/>
              <a:gd name="connsiteY984" fmla="*/ 480650 h 923360"/>
              <a:gd name="connsiteX985" fmla="*/ 83315 w 706209"/>
              <a:gd name="connsiteY985" fmla="*/ 480863 h 923360"/>
              <a:gd name="connsiteX986" fmla="*/ 83513 w 706209"/>
              <a:gd name="connsiteY986" fmla="*/ 481018 h 923360"/>
              <a:gd name="connsiteX987" fmla="*/ 83539 w 706209"/>
              <a:gd name="connsiteY987" fmla="*/ 481275 h 923360"/>
              <a:gd name="connsiteX988" fmla="*/ 83629 w 706209"/>
              <a:gd name="connsiteY988" fmla="*/ 481462 h 923360"/>
              <a:gd name="connsiteX989" fmla="*/ 83795 w 706209"/>
              <a:gd name="connsiteY989" fmla="*/ 481553 h 923360"/>
              <a:gd name="connsiteX990" fmla="*/ 83843 w 706209"/>
              <a:gd name="connsiteY990" fmla="*/ 481766 h 923360"/>
              <a:gd name="connsiteX991" fmla="*/ 83930 w 706209"/>
              <a:gd name="connsiteY991" fmla="*/ 482022 h 923360"/>
              <a:gd name="connsiteX992" fmla="*/ 83969 w 706209"/>
              <a:gd name="connsiteY992" fmla="*/ 482215 h 923360"/>
              <a:gd name="connsiteX993" fmla="*/ 83750 w 706209"/>
              <a:gd name="connsiteY993" fmla="*/ 482763 h 923360"/>
              <a:gd name="connsiteX994" fmla="*/ 83846 w 706209"/>
              <a:gd name="connsiteY994" fmla="*/ 483072 h 923360"/>
              <a:gd name="connsiteX995" fmla="*/ 83987 w 706209"/>
              <a:gd name="connsiteY995" fmla="*/ 483252 h 923360"/>
              <a:gd name="connsiteX996" fmla="*/ 84077 w 706209"/>
              <a:gd name="connsiteY996" fmla="*/ 483438 h 923360"/>
              <a:gd name="connsiteX997" fmla="*/ 84211 w 706209"/>
              <a:gd name="connsiteY997" fmla="*/ 483644 h 923360"/>
              <a:gd name="connsiteX998" fmla="*/ 84338 w 706209"/>
              <a:gd name="connsiteY998" fmla="*/ 483911 h 923360"/>
              <a:gd name="connsiteX999" fmla="*/ 84430 w 706209"/>
              <a:gd name="connsiteY999" fmla="*/ 484076 h 923360"/>
              <a:gd name="connsiteX1000" fmla="*/ 84423 w 706209"/>
              <a:gd name="connsiteY1000" fmla="*/ 484455 h 923360"/>
              <a:gd name="connsiteX1001" fmla="*/ 84525 w 706209"/>
              <a:gd name="connsiteY1001" fmla="*/ 484578 h 923360"/>
              <a:gd name="connsiteX1002" fmla="*/ 84808 w 706209"/>
              <a:gd name="connsiteY1002" fmla="*/ 484648 h 923360"/>
              <a:gd name="connsiteX1003" fmla="*/ 84974 w 706209"/>
              <a:gd name="connsiteY1003" fmla="*/ 484861 h 923360"/>
              <a:gd name="connsiteX1004" fmla="*/ 85063 w 706209"/>
              <a:gd name="connsiteY1004" fmla="*/ 484990 h 923360"/>
              <a:gd name="connsiteX1005" fmla="*/ 85249 w 706209"/>
              <a:gd name="connsiteY1005" fmla="*/ 485080 h 923360"/>
              <a:gd name="connsiteX1006" fmla="*/ 85275 w 706209"/>
              <a:gd name="connsiteY1006" fmla="*/ 485338 h 923360"/>
              <a:gd name="connsiteX1007" fmla="*/ 85416 w 706209"/>
              <a:gd name="connsiteY1007" fmla="*/ 485505 h 923360"/>
              <a:gd name="connsiteX1008" fmla="*/ 85557 w 706209"/>
              <a:gd name="connsiteY1008" fmla="*/ 485705 h 923360"/>
              <a:gd name="connsiteX1009" fmla="*/ 85543 w 706209"/>
              <a:gd name="connsiteY1009" fmla="*/ 486027 h 923360"/>
              <a:gd name="connsiteX1010" fmla="*/ 85589 w 706209"/>
              <a:gd name="connsiteY1010" fmla="*/ 486406 h 923360"/>
              <a:gd name="connsiteX1011" fmla="*/ 85624 w 706209"/>
              <a:gd name="connsiteY1011" fmla="*/ 486754 h 923360"/>
              <a:gd name="connsiteX1012" fmla="*/ 85387 w 706209"/>
              <a:gd name="connsiteY1012" fmla="*/ 486983 h 923360"/>
              <a:gd name="connsiteX1013" fmla="*/ 85128 w 706209"/>
              <a:gd name="connsiteY1013" fmla="*/ 487263 h 923360"/>
              <a:gd name="connsiteX1014" fmla="*/ 85025 w 706209"/>
              <a:gd name="connsiteY1014" fmla="*/ 487379 h 923360"/>
              <a:gd name="connsiteX1015" fmla="*/ 84852 w 706209"/>
              <a:gd name="connsiteY1015" fmla="*/ 487443 h 923360"/>
              <a:gd name="connsiteX1016" fmla="*/ 84654 w 706209"/>
              <a:gd name="connsiteY1016" fmla="*/ 487430 h 923360"/>
              <a:gd name="connsiteX1017" fmla="*/ 84467 w 706209"/>
              <a:gd name="connsiteY1017" fmla="*/ 487286 h 923360"/>
              <a:gd name="connsiteX1018" fmla="*/ 84106 w 706209"/>
              <a:gd name="connsiteY1018" fmla="*/ 487320 h 923360"/>
              <a:gd name="connsiteX1019" fmla="*/ 83866 w 706209"/>
              <a:gd name="connsiteY1019" fmla="*/ 487585 h 923360"/>
              <a:gd name="connsiteX1020" fmla="*/ 83815 w 706209"/>
              <a:gd name="connsiteY1020" fmla="*/ 487951 h 923360"/>
              <a:gd name="connsiteX1021" fmla="*/ 83859 w 706209"/>
              <a:gd name="connsiteY1021" fmla="*/ 488118 h 923360"/>
              <a:gd name="connsiteX1022" fmla="*/ 84064 w 706209"/>
              <a:gd name="connsiteY1022" fmla="*/ 488530 h 923360"/>
              <a:gd name="connsiteX1023" fmla="*/ 84250 w 706209"/>
              <a:gd name="connsiteY1023" fmla="*/ 488892 h 923360"/>
              <a:gd name="connsiteX1024" fmla="*/ 84276 w 706209"/>
              <a:gd name="connsiteY1024" fmla="*/ 489142 h 923360"/>
              <a:gd name="connsiteX1025" fmla="*/ 84276 w 706209"/>
              <a:gd name="connsiteY1025" fmla="*/ 489560 h 923360"/>
              <a:gd name="connsiteX1026" fmla="*/ 84334 w 706209"/>
              <a:gd name="connsiteY1026" fmla="*/ 489966 h 923360"/>
              <a:gd name="connsiteX1027" fmla="*/ 84180 w 706209"/>
              <a:gd name="connsiteY1027" fmla="*/ 490062 h 923360"/>
              <a:gd name="connsiteX1028" fmla="*/ 84154 w 706209"/>
              <a:gd name="connsiteY1028" fmla="*/ 490474 h 923360"/>
              <a:gd name="connsiteX1029" fmla="*/ 84217 w 706209"/>
              <a:gd name="connsiteY1029" fmla="*/ 490759 h 923360"/>
              <a:gd name="connsiteX1030" fmla="*/ 83949 w 706209"/>
              <a:gd name="connsiteY1030" fmla="*/ 490752 h 923360"/>
              <a:gd name="connsiteX1031" fmla="*/ 83699 w 706209"/>
              <a:gd name="connsiteY1031" fmla="*/ 490965 h 923360"/>
              <a:gd name="connsiteX1032" fmla="*/ 83585 w 706209"/>
              <a:gd name="connsiteY1032" fmla="*/ 491228 h 923360"/>
              <a:gd name="connsiteX1033" fmla="*/ 83519 w 706209"/>
              <a:gd name="connsiteY1033" fmla="*/ 491493 h 923360"/>
              <a:gd name="connsiteX1034" fmla="*/ 83519 w 706209"/>
              <a:gd name="connsiteY1034" fmla="*/ 491943 h 923360"/>
              <a:gd name="connsiteX1035" fmla="*/ 83532 w 706209"/>
              <a:gd name="connsiteY1035" fmla="*/ 492252 h 923360"/>
              <a:gd name="connsiteX1036" fmla="*/ 83431 w 706209"/>
              <a:gd name="connsiteY1036" fmla="*/ 492528 h 923360"/>
              <a:gd name="connsiteX1037" fmla="*/ 83264 w 706209"/>
              <a:gd name="connsiteY1037" fmla="*/ 492847 h 923360"/>
              <a:gd name="connsiteX1038" fmla="*/ 83264 w 706209"/>
              <a:gd name="connsiteY1038" fmla="*/ 493308 h 923360"/>
              <a:gd name="connsiteX1039" fmla="*/ 83181 w 706209"/>
              <a:gd name="connsiteY1039" fmla="*/ 493534 h 923360"/>
              <a:gd name="connsiteX1040" fmla="*/ 83154 w 706209"/>
              <a:gd name="connsiteY1040" fmla="*/ 493740 h 923360"/>
              <a:gd name="connsiteX1041" fmla="*/ 83205 w 706209"/>
              <a:gd name="connsiteY1041" fmla="*/ 493977 h 923360"/>
              <a:gd name="connsiteX1042" fmla="*/ 83218 w 706209"/>
              <a:gd name="connsiteY1042" fmla="*/ 494235 h 923360"/>
              <a:gd name="connsiteX1043" fmla="*/ 83251 w 706209"/>
              <a:gd name="connsiteY1043" fmla="*/ 494621 h 923360"/>
              <a:gd name="connsiteX1044" fmla="*/ 83334 w 706209"/>
              <a:gd name="connsiteY1044" fmla="*/ 494956 h 923360"/>
              <a:gd name="connsiteX1045" fmla="*/ 83513 w 706209"/>
              <a:gd name="connsiteY1045" fmla="*/ 495246 h 923360"/>
              <a:gd name="connsiteX1046" fmla="*/ 83655 w 706209"/>
              <a:gd name="connsiteY1046" fmla="*/ 495587 h 923360"/>
              <a:gd name="connsiteX1047" fmla="*/ 83795 w 706209"/>
              <a:gd name="connsiteY1047" fmla="*/ 495811 h 923360"/>
              <a:gd name="connsiteX1048" fmla="*/ 83833 w 706209"/>
              <a:gd name="connsiteY1048" fmla="*/ 496070 h 923360"/>
              <a:gd name="connsiteX1049" fmla="*/ 84013 w 706209"/>
              <a:gd name="connsiteY1049" fmla="*/ 496276 h 923360"/>
              <a:gd name="connsiteX1050" fmla="*/ 84134 w 706209"/>
              <a:gd name="connsiteY1050" fmla="*/ 496514 h 923360"/>
              <a:gd name="connsiteX1051" fmla="*/ 84288 w 706209"/>
              <a:gd name="connsiteY1051" fmla="*/ 496738 h 923360"/>
              <a:gd name="connsiteX1052" fmla="*/ 84678 w 706209"/>
              <a:gd name="connsiteY1052" fmla="*/ 497170 h 923360"/>
              <a:gd name="connsiteX1053" fmla="*/ 84801 w 706209"/>
              <a:gd name="connsiteY1053" fmla="*/ 497492 h 923360"/>
              <a:gd name="connsiteX1054" fmla="*/ 84935 w 706209"/>
              <a:gd name="connsiteY1054" fmla="*/ 497679 h 923360"/>
              <a:gd name="connsiteX1055" fmla="*/ 85140 w 706209"/>
              <a:gd name="connsiteY1055" fmla="*/ 497957 h 923360"/>
              <a:gd name="connsiteX1056" fmla="*/ 85249 w 706209"/>
              <a:gd name="connsiteY1056" fmla="*/ 498110 h 923360"/>
              <a:gd name="connsiteX1057" fmla="*/ 85346 w 706209"/>
              <a:gd name="connsiteY1057" fmla="*/ 498323 h 923360"/>
              <a:gd name="connsiteX1058" fmla="*/ 85486 w 706209"/>
              <a:gd name="connsiteY1058" fmla="*/ 498439 h 923360"/>
              <a:gd name="connsiteX1059" fmla="*/ 85730 w 706209"/>
              <a:gd name="connsiteY1059" fmla="*/ 498954 h 923360"/>
              <a:gd name="connsiteX1060" fmla="*/ 86024 w 706209"/>
              <a:gd name="connsiteY1060" fmla="*/ 499276 h 923360"/>
              <a:gd name="connsiteX1061" fmla="*/ 86338 w 706209"/>
              <a:gd name="connsiteY1061" fmla="*/ 499507 h 923360"/>
              <a:gd name="connsiteX1062" fmla="*/ 86549 w 706209"/>
              <a:gd name="connsiteY1062" fmla="*/ 499688 h 923360"/>
              <a:gd name="connsiteX1063" fmla="*/ 86606 w 706209"/>
              <a:gd name="connsiteY1063" fmla="*/ 499965 h 923360"/>
              <a:gd name="connsiteX1064" fmla="*/ 86690 w 706209"/>
              <a:gd name="connsiteY1064" fmla="*/ 500280 h 923360"/>
              <a:gd name="connsiteX1065" fmla="*/ 86703 w 706209"/>
              <a:gd name="connsiteY1065" fmla="*/ 500519 h 923360"/>
              <a:gd name="connsiteX1066" fmla="*/ 86703 w 706209"/>
              <a:gd name="connsiteY1066" fmla="*/ 500686 h 923360"/>
              <a:gd name="connsiteX1067" fmla="*/ 86703 w 706209"/>
              <a:gd name="connsiteY1067" fmla="*/ 500988 h 923360"/>
              <a:gd name="connsiteX1068" fmla="*/ 86600 w 706209"/>
              <a:gd name="connsiteY1068" fmla="*/ 501175 h 923360"/>
              <a:gd name="connsiteX1069" fmla="*/ 86562 w 706209"/>
              <a:gd name="connsiteY1069" fmla="*/ 501361 h 923360"/>
              <a:gd name="connsiteX1070" fmla="*/ 86562 w 706209"/>
              <a:gd name="connsiteY1070" fmla="*/ 501560 h 923360"/>
              <a:gd name="connsiteX1071" fmla="*/ 86435 w 706209"/>
              <a:gd name="connsiteY1071" fmla="*/ 501773 h 923360"/>
              <a:gd name="connsiteX1072" fmla="*/ 86325 w 706209"/>
              <a:gd name="connsiteY1072" fmla="*/ 502064 h 923360"/>
              <a:gd name="connsiteX1073" fmla="*/ 86338 w 706209"/>
              <a:gd name="connsiteY1073" fmla="*/ 502244 h 923360"/>
              <a:gd name="connsiteX1074" fmla="*/ 86446 w 706209"/>
              <a:gd name="connsiteY1074" fmla="*/ 502430 h 923360"/>
              <a:gd name="connsiteX1075" fmla="*/ 86440 w 706209"/>
              <a:gd name="connsiteY1075" fmla="*/ 502579 h 923360"/>
              <a:gd name="connsiteX1076" fmla="*/ 86268 w 706209"/>
              <a:gd name="connsiteY1076" fmla="*/ 502713 h 923360"/>
              <a:gd name="connsiteX1077" fmla="*/ 86101 w 706209"/>
              <a:gd name="connsiteY1077" fmla="*/ 502852 h 923360"/>
              <a:gd name="connsiteX1078" fmla="*/ 85838 w 706209"/>
              <a:gd name="connsiteY1078" fmla="*/ 502772 h 923360"/>
              <a:gd name="connsiteX1079" fmla="*/ 85659 w 706209"/>
              <a:gd name="connsiteY1079" fmla="*/ 502810 h 923360"/>
              <a:gd name="connsiteX1080" fmla="*/ 85303 w 706209"/>
              <a:gd name="connsiteY1080" fmla="*/ 502942 h 923360"/>
              <a:gd name="connsiteX1081" fmla="*/ 85166 w 706209"/>
              <a:gd name="connsiteY1081" fmla="*/ 503138 h 923360"/>
              <a:gd name="connsiteX1082" fmla="*/ 84974 w 706209"/>
              <a:gd name="connsiteY1082" fmla="*/ 503299 h 923360"/>
              <a:gd name="connsiteX1083" fmla="*/ 84808 w 706209"/>
              <a:gd name="connsiteY1083" fmla="*/ 503537 h 923360"/>
              <a:gd name="connsiteX1084" fmla="*/ 84461 w 706209"/>
              <a:gd name="connsiteY1084" fmla="*/ 503840 h 923360"/>
              <a:gd name="connsiteX1085" fmla="*/ 84301 w 706209"/>
              <a:gd name="connsiteY1085" fmla="*/ 503866 h 923360"/>
              <a:gd name="connsiteX1086" fmla="*/ 84020 w 706209"/>
              <a:gd name="connsiteY1086" fmla="*/ 503943 h 923360"/>
              <a:gd name="connsiteX1087" fmla="*/ 83488 w 706209"/>
              <a:gd name="connsiteY1087" fmla="*/ 503859 h 923360"/>
              <a:gd name="connsiteX1088" fmla="*/ 83154 w 706209"/>
              <a:gd name="connsiteY1088" fmla="*/ 503873 h 923360"/>
              <a:gd name="connsiteX1089" fmla="*/ 82841 w 706209"/>
              <a:gd name="connsiteY1089" fmla="*/ 503853 h 923360"/>
              <a:gd name="connsiteX1090" fmla="*/ 82610 w 706209"/>
              <a:gd name="connsiteY1090" fmla="*/ 503886 h 923360"/>
              <a:gd name="connsiteX1091" fmla="*/ 82450 w 706209"/>
              <a:gd name="connsiteY1091" fmla="*/ 503936 h 923360"/>
              <a:gd name="connsiteX1092" fmla="*/ 82182 w 706209"/>
              <a:gd name="connsiteY1092" fmla="*/ 503949 h 923360"/>
              <a:gd name="connsiteX1093" fmla="*/ 82021 w 706209"/>
              <a:gd name="connsiteY1093" fmla="*/ 504026 h 923360"/>
              <a:gd name="connsiteX1094" fmla="*/ 81784 w 706209"/>
              <a:gd name="connsiteY1094" fmla="*/ 504162 h 923360"/>
              <a:gd name="connsiteX1095" fmla="*/ 81637 w 706209"/>
              <a:gd name="connsiteY1095" fmla="*/ 504329 h 923360"/>
              <a:gd name="connsiteX1096" fmla="*/ 81547 w 706209"/>
              <a:gd name="connsiteY1096" fmla="*/ 504587 h 923360"/>
              <a:gd name="connsiteX1097" fmla="*/ 81444 w 706209"/>
              <a:gd name="connsiteY1097" fmla="*/ 504909 h 923360"/>
              <a:gd name="connsiteX1098" fmla="*/ 81307 w 706209"/>
              <a:gd name="connsiteY1098" fmla="*/ 505153 h 923360"/>
              <a:gd name="connsiteX1099" fmla="*/ 81317 w 706209"/>
              <a:gd name="connsiteY1099" fmla="*/ 505372 h 923360"/>
              <a:gd name="connsiteX1100" fmla="*/ 81310 w 706209"/>
              <a:gd name="connsiteY1100" fmla="*/ 505650 h 923360"/>
              <a:gd name="connsiteX1101" fmla="*/ 81394 w 706209"/>
              <a:gd name="connsiteY1101" fmla="*/ 506003 h 923360"/>
              <a:gd name="connsiteX1102" fmla="*/ 81604 w 706209"/>
              <a:gd name="connsiteY1102" fmla="*/ 506229 h 923360"/>
              <a:gd name="connsiteX1103" fmla="*/ 81810 w 706209"/>
              <a:gd name="connsiteY1103" fmla="*/ 506435 h 923360"/>
              <a:gd name="connsiteX1104" fmla="*/ 82052 w 706209"/>
              <a:gd name="connsiteY1104" fmla="*/ 506744 h 923360"/>
              <a:gd name="connsiteX1105" fmla="*/ 82111 w 706209"/>
              <a:gd name="connsiteY1105" fmla="*/ 506943 h 923360"/>
              <a:gd name="connsiteX1106" fmla="*/ 82219 w 706209"/>
              <a:gd name="connsiteY1106" fmla="*/ 507143 h 923360"/>
              <a:gd name="connsiteX1107" fmla="*/ 82303 w 706209"/>
              <a:gd name="connsiteY1107" fmla="*/ 507298 h 923360"/>
              <a:gd name="connsiteX1108" fmla="*/ 82443 w 706209"/>
              <a:gd name="connsiteY1108" fmla="*/ 507498 h 923360"/>
              <a:gd name="connsiteX1109" fmla="*/ 82533 w 706209"/>
              <a:gd name="connsiteY1109" fmla="*/ 507813 h 923360"/>
              <a:gd name="connsiteX1110" fmla="*/ 82667 w 706209"/>
              <a:gd name="connsiteY1110" fmla="*/ 508037 h 923360"/>
              <a:gd name="connsiteX1111" fmla="*/ 82893 w 706209"/>
              <a:gd name="connsiteY1111" fmla="*/ 508232 h 923360"/>
              <a:gd name="connsiteX1112" fmla="*/ 83027 w 706209"/>
              <a:gd name="connsiteY1112" fmla="*/ 508448 h 923360"/>
              <a:gd name="connsiteX1113" fmla="*/ 83104 w 706209"/>
              <a:gd name="connsiteY1113" fmla="*/ 508585 h 923360"/>
              <a:gd name="connsiteX1114" fmla="*/ 83258 w 706209"/>
              <a:gd name="connsiteY1114" fmla="*/ 508871 h 923360"/>
              <a:gd name="connsiteX1115" fmla="*/ 83455 w 706209"/>
              <a:gd name="connsiteY1115" fmla="*/ 509074 h 923360"/>
              <a:gd name="connsiteX1116" fmla="*/ 83743 w 706209"/>
              <a:gd name="connsiteY1116" fmla="*/ 509442 h 923360"/>
              <a:gd name="connsiteX1117" fmla="*/ 83916 w 706209"/>
              <a:gd name="connsiteY1117" fmla="*/ 509738 h 923360"/>
              <a:gd name="connsiteX1118" fmla="*/ 84013 w 706209"/>
              <a:gd name="connsiteY1118" fmla="*/ 510111 h 923360"/>
              <a:gd name="connsiteX1119" fmla="*/ 84109 w 706209"/>
              <a:gd name="connsiteY1119" fmla="*/ 510330 h 923360"/>
              <a:gd name="connsiteX1120" fmla="*/ 84288 w 706209"/>
              <a:gd name="connsiteY1120" fmla="*/ 510748 h 923360"/>
              <a:gd name="connsiteX1121" fmla="*/ 84320 w 706209"/>
              <a:gd name="connsiteY1121" fmla="*/ 511805 h 923360"/>
              <a:gd name="connsiteX1122" fmla="*/ 84307 w 706209"/>
              <a:gd name="connsiteY1122" fmla="*/ 512210 h 923360"/>
              <a:gd name="connsiteX1123" fmla="*/ 84064 w 706209"/>
              <a:gd name="connsiteY1123" fmla="*/ 512655 h 923360"/>
              <a:gd name="connsiteX1124" fmla="*/ 83974 w 706209"/>
              <a:gd name="connsiteY1124" fmla="*/ 512931 h 923360"/>
              <a:gd name="connsiteX1125" fmla="*/ 83969 w 706209"/>
              <a:gd name="connsiteY1125" fmla="*/ 513163 h 923360"/>
              <a:gd name="connsiteX1126" fmla="*/ 83840 w 706209"/>
              <a:gd name="connsiteY1126" fmla="*/ 513517 h 923360"/>
              <a:gd name="connsiteX1127" fmla="*/ 83997 w 706209"/>
              <a:gd name="connsiteY1127" fmla="*/ 514018 h 923360"/>
              <a:gd name="connsiteX1128" fmla="*/ 83993 w 706209"/>
              <a:gd name="connsiteY1128" fmla="*/ 514264 h 923360"/>
              <a:gd name="connsiteX1129" fmla="*/ 84020 w 706209"/>
              <a:gd name="connsiteY1129" fmla="*/ 514509 h 923360"/>
              <a:gd name="connsiteX1130" fmla="*/ 84193 w 706209"/>
              <a:gd name="connsiteY1130" fmla="*/ 515281 h 923360"/>
              <a:gd name="connsiteX1131" fmla="*/ 84206 w 706209"/>
              <a:gd name="connsiteY1131" fmla="*/ 515636 h 923360"/>
              <a:gd name="connsiteX1132" fmla="*/ 83980 w 706209"/>
              <a:gd name="connsiteY1132" fmla="*/ 516267 h 923360"/>
              <a:gd name="connsiteX1133" fmla="*/ 83809 w 706209"/>
              <a:gd name="connsiteY1133" fmla="*/ 516627 h 923360"/>
              <a:gd name="connsiteX1134" fmla="*/ 83756 w 706209"/>
              <a:gd name="connsiteY1134" fmla="*/ 516819 h 923360"/>
              <a:gd name="connsiteX1135" fmla="*/ 83743 w 706209"/>
              <a:gd name="connsiteY1135" fmla="*/ 517078 h 923360"/>
              <a:gd name="connsiteX1136" fmla="*/ 83622 w 706209"/>
              <a:gd name="connsiteY1136" fmla="*/ 517727 h 923360"/>
              <a:gd name="connsiteX1137" fmla="*/ 83508 w 706209"/>
              <a:gd name="connsiteY1137" fmla="*/ 517953 h 923360"/>
              <a:gd name="connsiteX1138" fmla="*/ 83341 w 706209"/>
              <a:gd name="connsiteY1138" fmla="*/ 518128 h 923360"/>
              <a:gd name="connsiteX1139" fmla="*/ 83148 w 706209"/>
              <a:gd name="connsiteY1139" fmla="*/ 518288 h 923360"/>
              <a:gd name="connsiteX1140" fmla="*/ 82904 w 706209"/>
              <a:gd name="connsiteY1140" fmla="*/ 518540 h 923360"/>
              <a:gd name="connsiteX1141" fmla="*/ 82847 w 706209"/>
              <a:gd name="connsiteY1141" fmla="*/ 518751 h 923360"/>
              <a:gd name="connsiteX1142" fmla="*/ 82796 w 706209"/>
              <a:gd name="connsiteY1142" fmla="*/ 519105 h 923360"/>
              <a:gd name="connsiteX1143" fmla="*/ 82821 w 706209"/>
              <a:gd name="connsiteY1143" fmla="*/ 519472 h 923360"/>
              <a:gd name="connsiteX1144" fmla="*/ 82981 w 706209"/>
              <a:gd name="connsiteY1144" fmla="*/ 519570 h 923360"/>
              <a:gd name="connsiteX1145" fmla="*/ 83141 w 706209"/>
              <a:gd name="connsiteY1145" fmla="*/ 519787 h 923360"/>
              <a:gd name="connsiteX1146" fmla="*/ 83405 w 706209"/>
              <a:gd name="connsiteY1146" fmla="*/ 520122 h 923360"/>
              <a:gd name="connsiteX1147" fmla="*/ 83519 w 706209"/>
              <a:gd name="connsiteY1147" fmla="*/ 520418 h 923360"/>
              <a:gd name="connsiteX1148" fmla="*/ 83532 w 706209"/>
              <a:gd name="connsiteY1148" fmla="*/ 520876 h 923360"/>
              <a:gd name="connsiteX1149" fmla="*/ 83513 w 706209"/>
              <a:gd name="connsiteY1149" fmla="*/ 521198 h 923360"/>
              <a:gd name="connsiteX1150" fmla="*/ 83354 w 706209"/>
              <a:gd name="connsiteY1150" fmla="*/ 521398 h 923360"/>
              <a:gd name="connsiteX1151" fmla="*/ 83302 w 706209"/>
              <a:gd name="connsiteY1151" fmla="*/ 521558 h 923360"/>
              <a:gd name="connsiteX1152" fmla="*/ 83135 w 706209"/>
              <a:gd name="connsiteY1152" fmla="*/ 521847 h 923360"/>
              <a:gd name="connsiteX1153" fmla="*/ 83040 w 706209"/>
              <a:gd name="connsiteY1153" fmla="*/ 522042 h 923360"/>
              <a:gd name="connsiteX1154" fmla="*/ 82873 w 706209"/>
              <a:gd name="connsiteY1154" fmla="*/ 522119 h 923360"/>
              <a:gd name="connsiteX1155" fmla="*/ 82656 w 706209"/>
              <a:gd name="connsiteY1155" fmla="*/ 522183 h 923360"/>
              <a:gd name="connsiteX1156" fmla="*/ 82514 w 706209"/>
              <a:gd name="connsiteY1156" fmla="*/ 522292 h 923360"/>
              <a:gd name="connsiteX1157" fmla="*/ 82342 w 706209"/>
              <a:gd name="connsiteY1157" fmla="*/ 522415 h 923360"/>
              <a:gd name="connsiteX1158" fmla="*/ 82200 w 706209"/>
              <a:gd name="connsiteY1158" fmla="*/ 522601 h 923360"/>
              <a:gd name="connsiteX1159" fmla="*/ 81995 w 706209"/>
              <a:gd name="connsiteY1159" fmla="*/ 522930 h 923360"/>
              <a:gd name="connsiteX1160" fmla="*/ 81848 w 706209"/>
              <a:gd name="connsiteY1160" fmla="*/ 523290 h 923360"/>
              <a:gd name="connsiteX1161" fmla="*/ 81604 w 706209"/>
              <a:gd name="connsiteY1161" fmla="*/ 523265 h 923360"/>
              <a:gd name="connsiteX1162" fmla="*/ 81240 w 706209"/>
              <a:gd name="connsiteY1162" fmla="*/ 523432 h 923360"/>
              <a:gd name="connsiteX1163" fmla="*/ 80964 w 706209"/>
              <a:gd name="connsiteY1163" fmla="*/ 523502 h 923360"/>
              <a:gd name="connsiteX1164" fmla="*/ 80715 w 706209"/>
              <a:gd name="connsiteY1164" fmla="*/ 523502 h 923360"/>
              <a:gd name="connsiteX1165" fmla="*/ 80407 w 706209"/>
              <a:gd name="connsiteY1165" fmla="*/ 523638 h 923360"/>
              <a:gd name="connsiteX1166" fmla="*/ 80023 w 706209"/>
              <a:gd name="connsiteY1166" fmla="*/ 523715 h 923360"/>
              <a:gd name="connsiteX1167" fmla="*/ 79747 w 706209"/>
              <a:gd name="connsiteY1167" fmla="*/ 523715 h 923360"/>
              <a:gd name="connsiteX1168" fmla="*/ 79453 w 706209"/>
              <a:gd name="connsiteY1168" fmla="*/ 523780 h 923360"/>
              <a:gd name="connsiteX1169" fmla="*/ 79248 w 706209"/>
              <a:gd name="connsiteY1169" fmla="*/ 523793 h 923360"/>
              <a:gd name="connsiteX1170" fmla="*/ 78998 w 706209"/>
              <a:gd name="connsiteY1170" fmla="*/ 523761 h 923360"/>
              <a:gd name="connsiteX1171" fmla="*/ 78383 w 706209"/>
              <a:gd name="connsiteY1171" fmla="*/ 523715 h 923360"/>
              <a:gd name="connsiteX1172" fmla="*/ 77819 w 706209"/>
              <a:gd name="connsiteY1172" fmla="*/ 523677 h 923360"/>
              <a:gd name="connsiteX1173" fmla="*/ 77602 w 706209"/>
              <a:gd name="connsiteY1173" fmla="*/ 523831 h 923360"/>
              <a:gd name="connsiteX1174" fmla="*/ 77468 w 706209"/>
              <a:gd name="connsiteY1174" fmla="*/ 523921 h 923360"/>
              <a:gd name="connsiteX1175" fmla="*/ 77250 w 706209"/>
              <a:gd name="connsiteY1175" fmla="*/ 524006 h 923360"/>
              <a:gd name="connsiteX1176" fmla="*/ 76910 w 706209"/>
              <a:gd name="connsiteY1176" fmla="*/ 524160 h 923360"/>
              <a:gd name="connsiteX1177" fmla="*/ 76756 w 706209"/>
              <a:gd name="connsiteY1177" fmla="*/ 524289 h 923360"/>
              <a:gd name="connsiteX1178" fmla="*/ 76539 w 706209"/>
              <a:gd name="connsiteY1178" fmla="*/ 524521 h 923360"/>
              <a:gd name="connsiteX1179" fmla="*/ 76244 w 706209"/>
              <a:gd name="connsiteY1179" fmla="*/ 524868 h 923360"/>
              <a:gd name="connsiteX1180" fmla="*/ 76032 w 706209"/>
              <a:gd name="connsiteY1180" fmla="*/ 525113 h 923360"/>
              <a:gd name="connsiteX1181" fmla="*/ 75687 w 706209"/>
              <a:gd name="connsiteY1181" fmla="*/ 525319 h 923360"/>
              <a:gd name="connsiteX1182" fmla="*/ 75437 w 706209"/>
              <a:gd name="connsiteY1182" fmla="*/ 525641 h 923360"/>
              <a:gd name="connsiteX1183" fmla="*/ 75079 w 706209"/>
              <a:gd name="connsiteY1183" fmla="*/ 526213 h 923360"/>
              <a:gd name="connsiteX1184" fmla="*/ 74765 w 706209"/>
              <a:gd name="connsiteY1184" fmla="*/ 526658 h 923360"/>
              <a:gd name="connsiteX1185" fmla="*/ 74411 w 706209"/>
              <a:gd name="connsiteY1185" fmla="*/ 527077 h 923360"/>
              <a:gd name="connsiteX1186" fmla="*/ 74150 w 706209"/>
              <a:gd name="connsiteY1186" fmla="*/ 527379 h 923360"/>
              <a:gd name="connsiteX1187" fmla="*/ 73906 w 706209"/>
              <a:gd name="connsiteY1187" fmla="*/ 527579 h 923360"/>
              <a:gd name="connsiteX1188" fmla="*/ 73682 w 706209"/>
              <a:gd name="connsiteY1188" fmla="*/ 527727 h 923360"/>
              <a:gd name="connsiteX1189" fmla="*/ 73272 w 706209"/>
              <a:gd name="connsiteY1189" fmla="*/ 527888 h 923360"/>
              <a:gd name="connsiteX1190" fmla="*/ 73151 w 706209"/>
              <a:gd name="connsiteY1190" fmla="*/ 528113 h 923360"/>
              <a:gd name="connsiteX1191" fmla="*/ 73022 w 706209"/>
              <a:gd name="connsiteY1191" fmla="*/ 528449 h 923360"/>
              <a:gd name="connsiteX1192" fmla="*/ 72760 w 706209"/>
              <a:gd name="connsiteY1192" fmla="*/ 528879 h 923360"/>
              <a:gd name="connsiteX1193" fmla="*/ 72453 w 706209"/>
              <a:gd name="connsiteY1193" fmla="*/ 529343 h 923360"/>
              <a:gd name="connsiteX1194" fmla="*/ 72229 w 706209"/>
              <a:gd name="connsiteY1194" fmla="*/ 529672 h 923360"/>
              <a:gd name="connsiteX1195" fmla="*/ 72028 w 706209"/>
              <a:gd name="connsiteY1195" fmla="*/ 529894 h 923360"/>
              <a:gd name="connsiteX1196" fmla="*/ 71689 w 706209"/>
              <a:gd name="connsiteY1196" fmla="*/ 530152 h 923360"/>
              <a:gd name="connsiteX1197" fmla="*/ 71254 w 706209"/>
              <a:gd name="connsiteY1197" fmla="*/ 530538 h 923360"/>
              <a:gd name="connsiteX1198" fmla="*/ 70857 w 706209"/>
              <a:gd name="connsiteY1198" fmla="*/ 530808 h 923360"/>
              <a:gd name="connsiteX1199" fmla="*/ 69953 w 706209"/>
              <a:gd name="connsiteY1199" fmla="*/ 530911 h 923360"/>
              <a:gd name="connsiteX1200" fmla="*/ 69281 w 706209"/>
              <a:gd name="connsiteY1200" fmla="*/ 530931 h 923360"/>
              <a:gd name="connsiteX1201" fmla="*/ 69019 w 706209"/>
              <a:gd name="connsiteY1201" fmla="*/ 530841 h 923360"/>
              <a:gd name="connsiteX1202" fmla="*/ 68787 w 706209"/>
              <a:gd name="connsiteY1202" fmla="*/ 530384 h 923360"/>
              <a:gd name="connsiteX1203" fmla="*/ 68505 w 706209"/>
              <a:gd name="connsiteY1203" fmla="*/ 530023 h 923360"/>
              <a:gd name="connsiteX1204" fmla="*/ 68231 w 706209"/>
              <a:gd name="connsiteY1204" fmla="*/ 529843 h 923360"/>
              <a:gd name="connsiteX1205" fmla="*/ 67969 w 706209"/>
              <a:gd name="connsiteY1205" fmla="*/ 529824 h 923360"/>
              <a:gd name="connsiteX1206" fmla="*/ 67770 w 706209"/>
              <a:gd name="connsiteY1206" fmla="*/ 529876 h 923360"/>
              <a:gd name="connsiteX1207" fmla="*/ 67564 w 706209"/>
              <a:gd name="connsiteY1207" fmla="*/ 529997 h 923360"/>
              <a:gd name="connsiteX1208" fmla="*/ 67250 w 706209"/>
              <a:gd name="connsiteY1208" fmla="*/ 530293 h 923360"/>
              <a:gd name="connsiteX1209" fmla="*/ 66828 w 706209"/>
              <a:gd name="connsiteY1209" fmla="*/ 530751 h 923360"/>
              <a:gd name="connsiteX1210" fmla="*/ 66501 w 706209"/>
              <a:gd name="connsiteY1210" fmla="*/ 531312 h 923360"/>
              <a:gd name="connsiteX1211" fmla="*/ 66200 w 706209"/>
              <a:gd name="connsiteY1211" fmla="*/ 532000 h 923360"/>
              <a:gd name="connsiteX1212" fmla="*/ 65989 w 706209"/>
              <a:gd name="connsiteY1212" fmla="*/ 532682 h 923360"/>
              <a:gd name="connsiteX1213" fmla="*/ 65842 w 706209"/>
              <a:gd name="connsiteY1213" fmla="*/ 533519 h 923360"/>
              <a:gd name="connsiteX1214" fmla="*/ 65758 w 706209"/>
              <a:gd name="connsiteY1214" fmla="*/ 534093 h 923360"/>
              <a:gd name="connsiteX1215" fmla="*/ 65816 w 706209"/>
              <a:gd name="connsiteY1215" fmla="*/ 534433 h 923360"/>
              <a:gd name="connsiteX1216" fmla="*/ 65943 w 706209"/>
              <a:gd name="connsiteY1216" fmla="*/ 534564 h 923360"/>
              <a:gd name="connsiteX1217" fmla="*/ 66206 w 706209"/>
              <a:gd name="connsiteY1217" fmla="*/ 534834 h 923360"/>
              <a:gd name="connsiteX1218" fmla="*/ 66654 w 706209"/>
              <a:gd name="connsiteY1218" fmla="*/ 535270 h 923360"/>
              <a:gd name="connsiteX1219" fmla="*/ 67148 w 706209"/>
              <a:gd name="connsiteY1219" fmla="*/ 535838 h 923360"/>
              <a:gd name="connsiteX1220" fmla="*/ 67533 w 706209"/>
              <a:gd name="connsiteY1220" fmla="*/ 536210 h 923360"/>
              <a:gd name="connsiteX1221" fmla="*/ 67583 w 706209"/>
              <a:gd name="connsiteY1221" fmla="*/ 536791 h 923360"/>
              <a:gd name="connsiteX1222" fmla="*/ 67480 w 706209"/>
              <a:gd name="connsiteY1222" fmla="*/ 537203 h 923360"/>
              <a:gd name="connsiteX1223" fmla="*/ 67243 w 706209"/>
              <a:gd name="connsiteY1223" fmla="*/ 538014 h 923360"/>
              <a:gd name="connsiteX1224" fmla="*/ 67282 w 706209"/>
              <a:gd name="connsiteY1224" fmla="*/ 538220 h 923360"/>
              <a:gd name="connsiteX1225" fmla="*/ 67219 w 706209"/>
              <a:gd name="connsiteY1225" fmla="*/ 538665 h 923360"/>
              <a:gd name="connsiteX1226" fmla="*/ 67179 w 706209"/>
              <a:gd name="connsiteY1226" fmla="*/ 538864 h 923360"/>
              <a:gd name="connsiteX1227" fmla="*/ 67065 w 706209"/>
              <a:gd name="connsiteY1227" fmla="*/ 539250 h 923360"/>
              <a:gd name="connsiteX1228" fmla="*/ 66885 w 706209"/>
              <a:gd name="connsiteY1228" fmla="*/ 539997 h 923360"/>
              <a:gd name="connsiteX1229" fmla="*/ 66859 w 706209"/>
              <a:gd name="connsiteY1229" fmla="*/ 540416 h 923360"/>
              <a:gd name="connsiteX1230" fmla="*/ 66859 w 706209"/>
              <a:gd name="connsiteY1230" fmla="*/ 541569 h 923360"/>
              <a:gd name="connsiteX1231" fmla="*/ 67103 w 706209"/>
              <a:gd name="connsiteY1231" fmla="*/ 542018 h 923360"/>
              <a:gd name="connsiteX1232" fmla="*/ 67103 w 706209"/>
              <a:gd name="connsiteY1232" fmla="*/ 542321 h 923360"/>
              <a:gd name="connsiteX1233" fmla="*/ 67071 w 706209"/>
              <a:gd name="connsiteY1233" fmla="*/ 542785 h 923360"/>
              <a:gd name="connsiteX1234" fmla="*/ 66968 w 706209"/>
              <a:gd name="connsiteY1234" fmla="*/ 543345 h 923360"/>
              <a:gd name="connsiteX1235" fmla="*/ 66936 w 706209"/>
              <a:gd name="connsiteY1235" fmla="*/ 544298 h 923360"/>
              <a:gd name="connsiteX1236" fmla="*/ 66792 w 706209"/>
              <a:gd name="connsiteY1236" fmla="*/ 545120 h 923360"/>
              <a:gd name="connsiteX1237" fmla="*/ 66728 w 706209"/>
              <a:gd name="connsiteY1237" fmla="*/ 544914 h 923360"/>
              <a:gd name="connsiteX1238" fmla="*/ 66648 w 706209"/>
              <a:gd name="connsiteY1238" fmla="*/ 545218 h 923360"/>
              <a:gd name="connsiteX1239" fmla="*/ 66316 w 706209"/>
              <a:gd name="connsiteY1239" fmla="*/ 545683 h 923360"/>
              <a:gd name="connsiteX1240" fmla="*/ 66027 w 706209"/>
              <a:gd name="connsiteY1240" fmla="*/ 546108 h 923360"/>
              <a:gd name="connsiteX1241" fmla="*/ 65706 w 706209"/>
              <a:gd name="connsiteY1241" fmla="*/ 546526 h 923360"/>
              <a:gd name="connsiteX1242" fmla="*/ 65291 w 706209"/>
              <a:gd name="connsiteY1242" fmla="*/ 546971 h 923360"/>
              <a:gd name="connsiteX1243" fmla="*/ 64830 w 706209"/>
              <a:gd name="connsiteY1243" fmla="*/ 547344 h 923360"/>
              <a:gd name="connsiteX1244" fmla="*/ 64593 w 706209"/>
              <a:gd name="connsiteY1244" fmla="*/ 547440 h 923360"/>
              <a:gd name="connsiteX1245" fmla="*/ 64406 w 706209"/>
              <a:gd name="connsiteY1245" fmla="*/ 547633 h 923360"/>
              <a:gd name="connsiteX1246" fmla="*/ 63938 w 706209"/>
              <a:gd name="connsiteY1246" fmla="*/ 547916 h 923360"/>
              <a:gd name="connsiteX1247" fmla="*/ 63580 w 706209"/>
              <a:gd name="connsiteY1247" fmla="*/ 548085 h 923360"/>
              <a:gd name="connsiteX1248" fmla="*/ 63229 w 706209"/>
              <a:gd name="connsiteY1248" fmla="*/ 548219 h 923360"/>
              <a:gd name="connsiteX1249" fmla="*/ 62953 w 706209"/>
              <a:gd name="connsiteY1249" fmla="*/ 548381 h 923360"/>
              <a:gd name="connsiteX1250" fmla="*/ 62825 w 706209"/>
              <a:gd name="connsiteY1250" fmla="*/ 548490 h 923360"/>
              <a:gd name="connsiteX1251" fmla="*/ 62511 w 706209"/>
              <a:gd name="connsiteY1251" fmla="*/ 548567 h 923360"/>
              <a:gd name="connsiteX1252" fmla="*/ 62184 w 706209"/>
              <a:gd name="connsiteY1252" fmla="*/ 548664 h 923360"/>
              <a:gd name="connsiteX1253" fmla="*/ 61530 w 706209"/>
              <a:gd name="connsiteY1253" fmla="*/ 548979 h 923360"/>
              <a:gd name="connsiteX1254" fmla="*/ 61218 w 706209"/>
              <a:gd name="connsiteY1254" fmla="*/ 549089 h 923360"/>
              <a:gd name="connsiteX1255" fmla="*/ 60954 w 706209"/>
              <a:gd name="connsiteY1255" fmla="*/ 549121 h 923360"/>
              <a:gd name="connsiteX1256" fmla="*/ 60608 w 706209"/>
              <a:gd name="connsiteY1256" fmla="*/ 549262 h 923360"/>
              <a:gd name="connsiteX1257" fmla="*/ 60372 w 706209"/>
              <a:gd name="connsiteY1257" fmla="*/ 549365 h 923360"/>
              <a:gd name="connsiteX1258" fmla="*/ 60147 w 706209"/>
              <a:gd name="connsiteY1258" fmla="*/ 549547 h 923360"/>
              <a:gd name="connsiteX1259" fmla="*/ 59923 w 706209"/>
              <a:gd name="connsiteY1259" fmla="*/ 549726 h 923360"/>
              <a:gd name="connsiteX1260" fmla="*/ 59692 w 706209"/>
              <a:gd name="connsiteY1260" fmla="*/ 549893 h 923360"/>
              <a:gd name="connsiteX1261" fmla="*/ 59360 w 706209"/>
              <a:gd name="connsiteY1261" fmla="*/ 550138 h 923360"/>
              <a:gd name="connsiteX1262" fmla="*/ 59200 w 706209"/>
              <a:gd name="connsiteY1262" fmla="*/ 550228 h 923360"/>
              <a:gd name="connsiteX1263" fmla="*/ 59020 w 706209"/>
              <a:gd name="connsiteY1263" fmla="*/ 550358 h 923360"/>
              <a:gd name="connsiteX1264" fmla="*/ 58219 w 706209"/>
              <a:gd name="connsiteY1264" fmla="*/ 551541 h 923360"/>
              <a:gd name="connsiteX1265" fmla="*/ 57964 w 706209"/>
              <a:gd name="connsiteY1265" fmla="*/ 551967 h 923360"/>
              <a:gd name="connsiteX1266" fmla="*/ 57700 w 706209"/>
              <a:gd name="connsiteY1266" fmla="*/ 552354 h 923360"/>
              <a:gd name="connsiteX1267" fmla="*/ 57553 w 706209"/>
              <a:gd name="connsiteY1267" fmla="*/ 552746 h 923360"/>
              <a:gd name="connsiteX1268" fmla="*/ 57573 w 706209"/>
              <a:gd name="connsiteY1268" fmla="*/ 553487 h 923360"/>
              <a:gd name="connsiteX1269" fmla="*/ 57861 w 706209"/>
              <a:gd name="connsiteY1269" fmla="*/ 553930 h 923360"/>
              <a:gd name="connsiteX1270" fmla="*/ 58117 w 706209"/>
              <a:gd name="connsiteY1270" fmla="*/ 554421 h 923360"/>
              <a:gd name="connsiteX1271" fmla="*/ 58188 w 706209"/>
              <a:gd name="connsiteY1271" fmla="*/ 554813 h 923360"/>
              <a:gd name="connsiteX1272" fmla="*/ 58111 w 706209"/>
              <a:gd name="connsiteY1272" fmla="*/ 555162 h 923360"/>
              <a:gd name="connsiteX1273" fmla="*/ 58021 w 706209"/>
              <a:gd name="connsiteY1273" fmla="*/ 555418 h 923360"/>
              <a:gd name="connsiteX1274" fmla="*/ 57817 w 706209"/>
              <a:gd name="connsiteY1274" fmla="*/ 555574 h 923360"/>
              <a:gd name="connsiteX1275" fmla="*/ 57463 w 706209"/>
              <a:gd name="connsiteY1275" fmla="*/ 555611 h 923360"/>
              <a:gd name="connsiteX1276" fmla="*/ 57202 w 706209"/>
              <a:gd name="connsiteY1276" fmla="*/ 555547 h 923360"/>
              <a:gd name="connsiteX1277" fmla="*/ 56798 w 706209"/>
              <a:gd name="connsiteY1277" fmla="*/ 555155 h 923360"/>
              <a:gd name="connsiteX1278" fmla="*/ 56522 w 706209"/>
              <a:gd name="connsiteY1278" fmla="*/ 554555 h 923360"/>
              <a:gd name="connsiteX1279" fmla="*/ 56260 w 706209"/>
              <a:gd name="connsiteY1279" fmla="*/ 554046 h 923360"/>
              <a:gd name="connsiteX1280" fmla="*/ 56164 w 706209"/>
              <a:gd name="connsiteY1280" fmla="*/ 553481 h 923360"/>
              <a:gd name="connsiteX1281" fmla="*/ 56029 w 706209"/>
              <a:gd name="connsiteY1281" fmla="*/ 553036 h 923360"/>
              <a:gd name="connsiteX1282" fmla="*/ 55792 w 706209"/>
              <a:gd name="connsiteY1282" fmla="*/ 552604 h 923360"/>
              <a:gd name="connsiteX1283" fmla="*/ 55492 w 706209"/>
              <a:gd name="connsiteY1283" fmla="*/ 552354 h 923360"/>
              <a:gd name="connsiteX1284" fmla="*/ 55267 w 706209"/>
              <a:gd name="connsiteY1284" fmla="*/ 552295 h 923360"/>
              <a:gd name="connsiteX1285" fmla="*/ 54908 w 706209"/>
              <a:gd name="connsiteY1285" fmla="*/ 552302 h 923360"/>
              <a:gd name="connsiteX1286" fmla="*/ 54666 w 706209"/>
              <a:gd name="connsiteY1286" fmla="*/ 552308 h 923360"/>
              <a:gd name="connsiteX1287" fmla="*/ 54396 w 706209"/>
              <a:gd name="connsiteY1287" fmla="*/ 552328 h 923360"/>
              <a:gd name="connsiteX1288" fmla="*/ 54044 w 706209"/>
              <a:gd name="connsiteY1288" fmla="*/ 552527 h 923360"/>
              <a:gd name="connsiteX1289" fmla="*/ 53814 w 706209"/>
              <a:gd name="connsiteY1289" fmla="*/ 552547 h 923360"/>
              <a:gd name="connsiteX1290" fmla="*/ 53588 w 706209"/>
              <a:gd name="connsiteY1290" fmla="*/ 552547 h 923360"/>
              <a:gd name="connsiteX1291" fmla="*/ 53276 w 706209"/>
              <a:gd name="connsiteY1291" fmla="*/ 552527 h 923360"/>
              <a:gd name="connsiteX1292" fmla="*/ 53013 w 706209"/>
              <a:gd name="connsiteY1292" fmla="*/ 552624 h 923360"/>
              <a:gd name="connsiteX1293" fmla="*/ 52571 w 706209"/>
              <a:gd name="connsiteY1293" fmla="*/ 552688 h 923360"/>
              <a:gd name="connsiteX1294" fmla="*/ 52110 w 706209"/>
              <a:gd name="connsiteY1294" fmla="*/ 552797 h 923360"/>
              <a:gd name="connsiteX1295" fmla="*/ 51847 w 706209"/>
              <a:gd name="connsiteY1295" fmla="*/ 552889 h 923360"/>
              <a:gd name="connsiteX1296" fmla="*/ 51615 w 706209"/>
              <a:gd name="connsiteY1296" fmla="*/ 552907 h 923360"/>
              <a:gd name="connsiteX1297" fmla="*/ 51605 w 706209"/>
              <a:gd name="connsiteY1297" fmla="*/ 553069 h 923360"/>
              <a:gd name="connsiteX1298" fmla="*/ 50763 w 706209"/>
              <a:gd name="connsiteY1298" fmla="*/ 556558 h 923360"/>
              <a:gd name="connsiteX1299" fmla="*/ 48846 w 706209"/>
              <a:gd name="connsiteY1299" fmla="*/ 557485 h 923360"/>
              <a:gd name="connsiteX1300" fmla="*/ 46750 w 706209"/>
              <a:gd name="connsiteY1300" fmla="*/ 559625 h 923360"/>
              <a:gd name="connsiteX1301" fmla="*/ 45761 w 706209"/>
              <a:gd name="connsiteY1301" fmla="*/ 561068 h 923360"/>
              <a:gd name="connsiteX1302" fmla="*/ 44692 w 706209"/>
              <a:gd name="connsiteY1302" fmla="*/ 568118 h 923360"/>
              <a:gd name="connsiteX1303" fmla="*/ 40880 w 706209"/>
              <a:gd name="connsiteY1303" fmla="*/ 578804 h 923360"/>
              <a:gd name="connsiteX1304" fmla="*/ 39652 w 706209"/>
              <a:gd name="connsiteY1304" fmla="*/ 585855 h 923360"/>
              <a:gd name="connsiteX1305" fmla="*/ 36359 w 706209"/>
              <a:gd name="connsiteY1305" fmla="*/ 590343 h 923360"/>
              <a:gd name="connsiteX1306" fmla="*/ 28630 w 706209"/>
              <a:gd name="connsiteY1306" fmla="*/ 593759 h 923360"/>
              <a:gd name="connsiteX1307" fmla="*/ 28326 w 706209"/>
              <a:gd name="connsiteY1307" fmla="*/ 594606 h 923360"/>
              <a:gd name="connsiteX1308" fmla="*/ 29176 w 706209"/>
              <a:gd name="connsiteY1308" fmla="*/ 596362 h 923360"/>
              <a:gd name="connsiteX1309" fmla="*/ 28433 w 706209"/>
              <a:gd name="connsiteY1309" fmla="*/ 597353 h 923360"/>
              <a:gd name="connsiteX1310" fmla="*/ 29295 w 706209"/>
              <a:gd name="connsiteY1310" fmla="*/ 598100 h 923360"/>
              <a:gd name="connsiteX1311" fmla="*/ 29599 w 706209"/>
              <a:gd name="connsiteY1311" fmla="*/ 599092 h 923360"/>
              <a:gd name="connsiteX1312" fmla="*/ 31535 w 706209"/>
              <a:gd name="connsiteY1312" fmla="*/ 600515 h 923360"/>
              <a:gd name="connsiteX1313" fmla="*/ 32798 w 706209"/>
              <a:gd name="connsiteY1313" fmla="*/ 602139 h 923360"/>
              <a:gd name="connsiteX1314" fmla="*/ 33288 w 706209"/>
              <a:gd name="connsiteY1314" fmla="*/ 603193 h 923360"/>
              <a:gd name="connsiteX1315" fmla="*/ 33223 w 706209"/>
              <a:gd name="connsiteY1315" fmla="*/ 604310 h 923360"/>
              <a:gd name="connsiteX1316" fmla="*/ 34267 w 706209"/>
              <a:gd name="connsiteY1316" fmla="*/ 605800 h 923360"/>
              <a:gd name="connsiteX1317" fmla="*/ 34565 w 706209"/>
              <a:gd name="connsiteY1317" fmla="*/ 609335 h 923360"/>
              <a:gd name="connsiteX1318" fmla="*/ 36593 w 706209"/>
              <a:gd name="connsiteY1318" fmla="*/ 612005 h 923360"/>
              <a:gd name="connsiteX1319" fmla="*/ 35829 w 706209"/>
              <a:gd name="connsiteY1319" fmla="*/ 619380 h 923360"/>
              <a:gd name="connsiteX1320" fmla="*/ 25794 w 706209"/>
              <a:gd name="connsiteY1320" fmla="*/ 623897 h 923360"/>
              <a:gd name="connsiteX1321" fmla="*/ 24460 w 706209"/>
              <a:gd name="connsiteY1321" fmla="*/ 626461 h 923360"/>
              <a:gd name="connsiteX1322" fmla="*/ 26959 w 706209"/>
              <a:gd name="connsiteY1322" fmla="*/ 628598 h 923360"/>
              <a:gd name="connsiteX1323" fmla="*/ 25598 w 706209"/>
              <a:gd name="connsiteY1323" fmla="*/ 632232 h 923360"/>
              <a:gd name="connsiteX1324" fmla="*/ 21496 w 706209"/>
              <a:gd name="connsiteY1324" fmla="*/ 635011 h 923360"/>
              <a:gd name="connsiteX1325" fmla="*/ 19311 w 706209"/>
              <a:gd name="connsiteY1325" fmla="*/ 637577 h 923360"/>
              <a:gd name="connsiteX1326" fmla="*/ 17081 w 706209"/>
              <a:gd name="connsiteY1326" fmla="*/ 642065 h 923360"/>
              <a:gd name="connsiteX1327" fmla="*/ 14904 w 706209"/>
              <a:gd name="connsiteY1327" fmla="*/ 646245 h 923360"/>
              <a:gd name="connsiteX1328" fmla="*/ 14049 w 706209"/>
              <a:gd name="connsiteY1328" fmla="*/ 647890 h 923360"/>
              <a:gd name="connsiteX1329" fmla="*/ 13474 w 706209"/>
              <a:gd name="connsiteY1329" fmla="*/ 648997 h 923360"/>
              <a:gd name="connsiteX1330" fmla="*/ 13359 w 706209"/>
              <a:gd name="connsiteY1330" fmla="*/ 649216 h 923360"/>
              <a:gd name="connsiteX1331" fmla="*/ 11963 w 706209"/>
              <a:gd name="connsiteY1331" fmla="*/ 651897 h 923360"/>
              <a:gd name="connsiteX1332" fmla="*/ 12099 w 706209"/>
              <a:gd name="connsiteY1332" fmla="*/ 655104 h 923360"/>
              <a:gd name="connsiteX1333" fmla="*/ 15022 w 706209"/>
              <a:gd name="connsiteY1333" fmla="*/ 657239 h 923360"/>
              <a:gd name="connsiteX1334" fmla="*/ 16454 w 706209"/>
              <a:gd name="connsiteY1334" fmla="*/ 659591 h 923360"/>
              <a:gd name="connsiteX1335" fmla="*/ 16322 w 706209"/>
              <a:gd name="connsiteY1335" fmla="*/ 665147 h 923360"/>
              <a:gd name="connsiteX1336" fmla="*/ 14239 w 706209"/>
              <a:gd name="connsiteY1336" fmla="*/ 672415 h 923360"/>
              <a:gd name="connsiteX1337" fmla="*/ 12403 w 706209"/>
              <a:gd name="connsiteY1337" fmla="*/ 678185 h 923360"/>
              <a:gd name="connsiteX1338" fmla="*/ 9566 w 706209"/>
              <a:gd name="connsiteY1338" fmla="*/ 681393 h 923360"/>
              <a:gd name="connsiteX1339" fmla="*/ 4559 w 706209"/>
              <a:gd name="connsiteY1339" fmla="*/ 686524 h 923360"/>
              <a:gd name="connsiteX1340" fmla="*/ 2754 w 706209"/>
              <a:gd name="connsiteY1340" fmla="*/ 691014 h 923360"/>
              <a:gd name="connsiteX1341" fmla="*/ 2217 w 706209"/>
              <a:gd name="connsiteY1341" fmla="*/ 704694 h 923360"/>
              <a:gd name="connsiteX1342" fmla="*/ 3807 w 706209"/>
              <a:gd name="connsiteY1342" fmla="*/ 709395 h 923360"/>
              <a:gd name="connsiteX1343" fmla="*/ 3089 w 706209"/>
              <a:gd name="connsiteY1343" fmla="*/ 712815 h 923360"/>
              <a:gd name="connsiteX1344" fmla="*/ 1086 w 706209"/>
              <a:gd name="connsiteY1344" fmla="*/ 716665 h 923360"/>
              <a:gd name="connsiteX1345" fmla="*/ 180 w 706209"/>
              <a:gd name="connsiteY1345" fmla="*/ 719770 h 923360"/>
              <a:gd name="connsiteX1346" fmla="*/ 2809 w 706209"/>
              <a:gd name="connsiteY1346" fmla="*/ 719591 h 923360"/>
              <a:gd name="connsiteX1347" fmla="*/ 3655 w 706209"/>
              <a:gd name="connsiteY1347" fmla="*/ 721016 h 923360"/>
              <a:gd name="connsiteX1348" fmla="*/ 4333 w 706209"/>
              <a:gd name="connsiteY1348" fmla="*/ 721142 h 923360"/>
              <a:gd name="connsiteX1349" fmla="*/ 5138 w 706209"/>
              <a:gd name="connsiteY1349" fmla="*/ 719904 h 923360"/>
              <a:gd name="connsiteX1350" fmla="*/ 6062 w 706209"/>
              <a:gd name="connsiteY1350" fmla="*/ 719845 h 923360"/>
              <a:gd name="connsiteX1351" fmla="*/ 6503 w 706209"/>
              <a:gd name="connsiteY1351" fmla="*/ 720450 h 923360"/>
              <a:gd name="connsiteX1352" fmla="*/ 6922 w 706209"/>
              <a:gd name="connsiteY1352" fmla="*/ 721024 h 923360"/>
              <a:gd name="connsiteX1353" fmla="*/ 8828 w 706209"/>
              <a:gd name="connsiteY1353" fmla="*/ 720244 h 923360"/>
              <a:gd name="connsiteX1354" fmla="*/ 9329 w 706209"/>
              <a:gd name="connsiteY1354" fmla="*/ 720039 h 923360"/>
              <a:gd name="connsiteX1355" fmla="*/ 10249 w 706209"/>
              <a:gd name="connsiteY1355" fmla="*/ 721467 h 923360"/>
              <a:gd name="connsiteX1356" fmla="*/ 11112 w 706209"/>
              <a:gd name="connsiteY1356" fmla="*/ 721406 h 923360"/>
              <a:gd name="connsiteX1357" fmla="*/ 11850 w 706209"/>
              <a:gd name="connsiteY1357" fmla="*/ 722090 h 923360"/>
              <a:gd name="connsiteX1358" fmla="*/ 12589 w 706209"/>
              <a:gd name="connsiteY1358" fmla="*/ 722154 h 923360"/>
              <a:gd name="connsiteX1359" fmla="*/ 13861 w 706209"/>
              <a:gd name="connsiteY1359" fmla="*/ 724355 h 923360"/>
              <a:gd name="connsiteX1360" fmla="*/ 14013 w 706209"/>
              <a:gd name="connsiteY1360" fmla="*/ 726918 h 923360"/>
              <a:gd name="connsiteX1361" fmla="*/ 12880 w 706209"/>
              <a:gd name="connsiteY1361" fmla="*/ 729912 h 923360"/>
              <a:gd name="connsiteX1362" fmla="*/ 11353 w 706209"/>
              <a:gd name="connsiteY1362" fmla="*/ 731623 h 923360"/>
              <a:gd name="connsiteX1363" fmla="*/ 11095 w 706209"/>
              <a:gd name="connsiteY1363" fmla="*/ 733547 h 923360"/>
              <a:gd name="connsiteX1364" fmla="*/ 12273 w 706209"/>
              <a:gd name="connsiteY1364" fmla="*/ 746586 h 923360"/>
              <a:gd name="connsiteX1365" fmla="*/ 12957 w 706209"/>
              <a:gd name="connsiteY1365" fmla="*/ 753640 h 923360"/>
              <a:gd name="connsiteX1366" fmla="*/ 13918 w 706209"/>
              <a:gd name="connsiteY1366" fmla="*/ 757916 h 923360"/>
              <a:gd name="connsiteX1367" fmla="*/ 14687 w 706209"/>
              <a:gd name="connsiteY1367" fmla="*/ 761336 h 923360"/>
              <a:gd name="connsiteX1368" fmla="*/ 14646 w 706209"/>
              <a:gd name="connsiteY1368" fmla="*/ 763047 h 923360"/>
              <a:gd name="connsiteX1369" fmla="*/ 14980 w 706209"/>
              <a:gd name="connsiteY1369" fmla="*/ 766894 h 923360"/>
              <a:gd name="connsiteX1370" fmla="*/ 15575 w 706209"/>
              <a:gd name="connsiteY1370" fmla="*/ 768351 h 923360"/>
              <a:gd name="connsiteX1371" fmla="*/ 15645 w 706209"/>
              <a:gd name="connsiteY1371" fmla="*/ 768524 h 923360"/>
              <a:gd name="connsiteX1372" fmla="*/ 15952 w 706209"/>
              <a:gd name="connsiteY1372" fmla="*/ 768632 h 923360"/>
              <a:gd name="connsiteX1373" fmla="*/ 16265 w 706209"/>
              <a:gd name="connsiteY1373" fmla="*/ 768696 h 923360"/>
              <a:gd name="connsiteX1374" fmla="*/ 16638 w 706209"/>
              <a:gd name="connsiteY1374" fmla="*/ 768560 h 923360"/>
              <a:gd name="connsiteX1375" fmla="*/ 16875 w 706209"/>
              <a:gd name="connsiteY1375" fmla="*/ 768135 h 923360"/>
              <a:gd name="connsiteX1376" fmla="*/ 16976 w 706209"/>
              <a:gd name="connsiteY1376" fmla="*/ 767878 h 923360"/>
              <a:gd name="connsiteX1377" fmla="*/ 17136 w 706209"/>
              <a:gd name="connsiteY1377" fmla="*/ 767903 h 923360"/>
              <a:gd name="connsiteX1378" fmla="*/ 17854 w 706209"/>
              <a:gd name="connsiteY1378" fmla="*/ 768760 h 923360"/>
              <a:gd name="connsiteX1379" fmla="*/ 18175 w 706209"/>
              <a:gd name="connsiteY1379" fmla="*/ 768915 h 923360"/>
              <a:gd name="connsiteX1380" fmla="*/ 18443 w 706209"/>
              <a:gd name="connsiteY1380" fmla="*/ 769057 h 923360"/>
              <a:gd name="connsiteX1381" fmla="*/ 18981 w 706209"/>
              <a:gd name="connsiteY1381" fmla="*/ 769211 h 923360"/>
              <a:gd name="connsiteX1382" fmla="*/ 19545 w 706209"/>
              <a:gd name="connsiteY1382" fmla="*/ 769198 h 923360"/>
              <a:gd name="connsiteX1383" fmla="*/ 20179 w 706209"/>
              <a:gd name="connsiteY1383" fmla="*/ 769204 h 923360"/>
              <a:gd name="connsiteX1384" fmla="*/ 20480 w 706209"/>
              <a:gd name="connsiteY1384" fmla="*/ 769218 h 923360"/>
              <a:gd name="connsiteX1385" fmla="*/ 20895 w 706209"/>
              <a:gd name="connsiteY1385" fmla="*/ 769185 h 923360"/>
              <a:gd name="connsiteX1386" fmla="*/ 21800 w 706209"/>
              <a:gd name="connsiteY1386" fmla="*/ 769270 h 923360"/>
              <a:gd name="connsiteX1387" fmla="*/ 22325 w 706209"/>
              <a:gd name="connsiteY1387" fmla="*/ 769437 h 923360"/>
              <a:gd name="connsiteX1388" fmla="*/ 22741 w 706209"/>
              <a:gd name="connsiteY1388" fmla="*/ 769360 h 923360"/>
              <a:gd name="connsiteX1389" fmla="*/ 23163 w 706209"/>
              <a:gd name="connsiteY1389" fmla="*/ 769379 h 923360"/>
              <a:gd name="connsiteX1390" fmla="*/ 23311 w 706209"/>
              <a:gd name="connsiteY1390" fmla="*/ 769373 h 923360"/>
              <a:gd name="connsiteX1391" fmla="*/ 23324 w 706209"/>
              <a:gd name="connsiteY1391" fmla="*/ 769218 h 923360"/>
              <a:gd name="connsiteX1392" fmla="*/ 23638 w 706209"/>
              <a:gd name="connsiteY1392" fmla="*/ 769218 h 923360"/>
              <a:gd name="connsiteX1393" fmla="*/ 24059 w 706209"/>
              <a:gd name="connsiteY1393" fmla="*/ 768902 h 923360"/>
              <a:gd name="connsiteX1394" fmla="*/ 24419 w 706209"/>
              <a:gd name="connsiteY1394" fmla="*/ 768729 h 923360"/>
              <a:gd name="connsiteX1395" fmla="*/ 24753 w 706209"/>
              <a:gd name="connsiteY1395" fmla="*/ 768523 h 923360"/>
              <a:gd name="connsiteX1396" fmla="*/ 24944 w 706209"/>
              <a:gd name="connsiteY1396" fmla="*/ 768225 h 923360"/>
              <a:gd name="connsiteX1397" fmla="*/ 25104 w 706209"/>
              <a:gd name="connsiteY1397" fmla="*/ 768091 h 923360"/>
              <a:gd name="connsiteX1398" fmla="*/ 25546 w 706209"/>
              <a:gd name="connsiteY1398" fmla="*/ 767942 h 923360"/>
              <a:gd name="connsiteX1399" fmla="*/ 25899 w 706209"/>
              <a:gd name="connsiteY1399" fmla="*/ 767865 h 923360"/>
              <a:gd name="connsiteX1400" fmla="*/ 26308 w 706209"/>
              <a:gd name="connsiteY1400" fmla="*/ 767878 h 923360"/>
              <a:gd name="connsiteX1401" fmla="*/ 26718 w 706209"/>
              <a:gd name="connsiteY1401" fmla="*/ 768045 h 923360"/>
              <a:gd name="connsiteX1402" fmla="*/ 26892 w 706209"/>
              <a:gd name="connsiteY1402" fmla="*/ 768225 h 923360"/>
              <a:gd name="connsiteX1403" fmla="*/ 27096 w 706209"/>
              <a:gd name="connsiteY1403" fmla="*/ 768335 h 923360"/>
              <a:gd name="connsiteX1404" fmla="*/ 27147 w 706209"/>
              <a:gd name="connsiteY1404" fmla="*/ 768606 h 923360"/>
              <a:gd name="connsiteX1405" fmla="*/ 27487 w 706209"/>
              <a:gd name="connsiteY1405" fmla="*/ 768747 h 923360"/>
              <a:gd name="connsiteX1406" fmla="*/ 27787 w 706209"/>
              <a:gd name="connsiteY1406" fmla="*/ 768670 h 923360"/>
              <a:gd name="connsiteX1407" fmla="*/ 27845 w 706209"/>
              <a:gd name="connsiteY1407" fmla="*/ 768477 h 923360"/>
              <a:gd name="connsiteX1408" fmla="*/ 28108 w 706209"/>
              <a:gd name="connsiteY1408" fmla="*/ 768496 h 923360"/>
              <a:gd name="connsiteX1409" fmla="*/ 28152 w 706209"/>
              <a:gd name="connsiteY1409" fmla="*/ 768315 h 923360"/>
              <a:gd name="connsiteX1410" fmla="*/ 28371 w 706209"/>
              <a:gd name="connsiteY1410" fmla="*/ 768168 h 923360"/>
              <a:gd name="connsiteX1411" fmla="*/ 28518 w 706209"/>
              <a:gd name="connsiteY1411" fmla="*/ 768052 h 923360"/>
              <a:gd name="connsiteX1412" fmla="*/ 28839 w 706209"/>
              <a:gd name="connsiteY1412" fmla="*/ 767291 h 923360"/>
              <a:gd name="connsiteX1413" fmla="*/ 28934 w 706209"/>
              <a:gd name="connsiteY1413" fmla="*/ 766989 h 923360"/>
              <a:gd name="connsiteX1414" fmla="*/ 29151 w 706209"/>
              <a:gd name="connsiteY1414" fmla="*/ 766428 h 923360"/>
              <a:gd name="connsiteX1415" fmla="*/ 29274 w 706209"/>
              <a:gd name="connsiteY1415" fmla="*/ 765854 h 923360"/>
              <a:gd name="connsiteX1416" fmla="*/ 29280 w 706209"/>
              <a:gd name="connsiteY1416" fmla="*/ 765674 h 923360"/>
              <a:gd name="connsiteX1417" fmla="*/ 29388 w 706209"/>
              <a:gd name="connsiteY1417" fmla="*/ 765481 h 923360"/>
              <a:gd name="connsiteX1418" fmla="*/ 29678 w 706209"/>
              <a:gd name="connsiteY1418" fmla="*/ 765203 h 923360"/>
              <a:gd name="connsiteX1419" fmla="*/ 30113 w 706209"/>
              <a:gd name="connsiteY1419" fmla="*/ 764914 h 923360"/>
              <a:gd name="connsiteX1420" fmla="*/ 30791 w 706209"/>
              <a:gd name="connsiteY1420" fmla="*/ 764695 h 923360"/>
              <a:gd name="connsiteX1421" fmla="*/ 31175 w 706209"/>
              <a:gd name="connsiteY1421" fmla="*/ 764572 h 923360"/>
              <a:gd name="connsiteX1422" fmla="*/ 31727 w 706209"/>
              <a:gd name="connsiteY1422" fmla="*/ 763869 h 923360"/>
              <a:gd name="connsiteX1423" fmla="*/ 31970 w 706209"/>
              <a:gd name="connsiteY1423" fmla="*/ 763374 h 923360"/>
              <a:gd name="connsiteX1424" fmla="*/ 32085 w 706209"/>
              <a:gd name="connsiteY1424" fmla="*/ 763168 h 923360"/>
              <a:gd name="connsiteX1425" fmla="*/ 32892 w 706209"/>
              <a:gd name="connsiteY1425" fmla="*/ 762569 h 923360"/>
              <a:gd name="connsiteX1426" fmla="*/ 33437 w 706209"/>
              <a:gd name="connsiteY1426" fmla="*/ 762368 h 923360"/>
              <a:gd name="connsiteX1427" fmla="*/ 34148 w 706209"/>
              <a:gd name="connsiteY1427" fmla="*/ 762214 h 923360"/>
              <a:gd name="connsiteX1428" fmla="*/ 34333 w 706209"/>
              <a:gd name="connsiteY1428" fmla="*/ 762234 h 923360"/>
              <a:gd name="connsiteX1429" fmla="*/ 34449 w 706209"/>
              <a:gd name="connsiteY1429" fmla="*/ 762401 h 923360"/>
              <a:gd name="connsiteX1430" fmla="*/ 34474 w 706209"/>
              <a:gd name="connsiteY1430" fmla="*/ 762968 h 923360"/>
              <a:gd name="connsiteX1431" fmla="*/ 34359 w 706209"/>
              <a:gd name="connsiteY1431" fmla="*/ 763271 h 923360"/>
              <a:gd name="connsiteX1432" fmla="*/ 34186 w 706209"/>
              <a:gd name="connsiteY1432" fmla="*/ 763529 h 923360"/>
              <a:gd name="connsiteX1433" fmla="*/ 34158 w 706209"/>
              <a:gd name="connsiteY1433" fmla="*/ 763921 h 923360"/>
              <a:gd name="connsiteX1434" fmla="*/ 33564 w 706209"/>
              <a:gd name="connsiteY1434" fmla="*/ 763992 h 923360"/>
              <a:gd name="connsiteX1435" fmla="*/ 33373 w 706209"/>
              <a:gd name="connsiteY1435" fmla="*/ 763985 h 923360"/>
              <a:gd name="connsiteX1436" fmla="*/ 33097 w 706209"/>
              <a:gd name="connsiteY1436" fmla="*/ 764283 h 923360"/>
              <a:gd name="connsiteX1437" fmla="*/ 32937 w 706209"/>
              <a:gd name="connsiteY1437" fmla="*/ 764559 h 923360"/>
              <a:gd name="connsiteX1438" fmla="*/ 32886 w 706209"/>
              <a:gd name="connsiteY1438" fmla="*/ 764927 h 923360"/>
              <a:gd name="connsiteX1439" fmla="*/ 33130 w 706209"/>
              <a:gd name="connsiteY1439" fmla="*/ 765552 h 923360"/>
              <a:gd name="connsiteX1440" fmla="*/ 33353 w 706209"/>
              <a:gd name="connsiteY1440" fmla="*/ 765926 h 923360"/>
              <a:gd name="connsiteX1441" fmla="*/ 33514 w 706209"/>
              <a:gd name="connsiteY1441" fmla="*/ 766126 h 923360"/>
              <a:gd name="connsiteX1442" fmla="*/ 33885 w 706209"/>
              <a:gd name="connsiteY1442" fmla="*/ 766435 h 923360"/>
              <a:gd name="connsiteX1443" fmla="*/ 33968 w 706209"/>
              <a:gd name="connsiteY1443" fmla="*/ 766577 h 923360"/>
              <a:gd name="connsiteX1444" fmla="*/ 34192 w 706209"/>
              <a:gd name="connsiteY1444" fmla="*/ 766789 h 923360"/>
              <a:gd name="connsiteX1445" fmla="*/ 34506 w 706209"/>
              <a:gd name="connsiteY1445" fmla="*/ 766899 h 923360"/>
              <a:gd name="connsiteX1446" fmla="*/ 34807 w 706209"/>
              <a:gd name="connsiteY1446" fmla="*/ 767046 h 923360"/>
              <a:gd name="connsiteX1447" fmla="*/ 34858 w 706209"/>
              <a:gd name="connsiteY1447" fmla="*/ 767265 h 923360"/>
              <a:gd name="connsiteX1448" fmla="*/ 34877 w 706209"/>
              <a:gd name="connsiteY1448" fmla="*/ 767440 h 923360"/>
              <a:gd name="connsiteX1449" fmla="*/ 34941 w 706209"/>
              <a:gd name="connsiteY1449" fmla="*/ 767890 h 923360"/>
              <a:gd name="connsiteX1450" fmla="*/ 34737 w 706209"/>
              <a:gd name="connsiteY1450" fmla="*/ 768258 h 923360"/>
              <a:gd name="connsiteX1451" fmla="*/ 34353 w 706209"/>
              <a:gd name="connsiteY1451" fmla="*/ 768490 h 923360"/>
              <a:gd name="connsiteX1452" fmla="*/ 34192 w 706209"/>
              <a:gd name="connsiteY1452" fmla="*/ 768606 h 923360"/>
              <a:gd name="connsiteX1453" fmla="*/ 34025 w 706209"/>
              <a:gd name="connsiteY1453" fmla="*/ 768838 h 923360"/>
              <a:gd name="connsiteX1454" fmla="*/ 33828 w 706209"/>
              <a:gd name="connsiteY1454" fmla="*/ 768979 h 923360"/>
              <a:gd name="connsiteX1455" fmla="*/ 33622 w 706209"/>
              <a:gd name="connsiteY1455" fmla="*/ 769211 h 923360"/>
              <a:gd name="connsiteX1456" fmla="*/ 33568 w 706209"/>
              <a:gd name="connsiteY1456" fmla="*/ 769407 h 923360"/>
              <a:gd name="connsiteX1457" fmla="*/ 33674 w 706209"/>
              <a:gd name="connsiteY1457" fmla="*/ 769566 h 923360"/>
              <a:gd name="connsiteX1458" fmla="*/ 33913 w 706209"/>
              <a:gd name="connsiteY1458" fmla="*/ 769667 h 923360"/>
              <a:gd name="connsiteX1459" fmla="*/ 34115 w 706209"/>
              <a:gd name="connsiteY1459" fmla="*/ 769836 h 923360"/>
              <a:gd name="connsiteX1460" fmla="*/ 34122 w 706209"/>
              <a:gd name="connsiteY1460" fmla="*/ 770037 h 923360"/>
              <a:gd name="connsiteX1461" fmla="*/ 34096 w 706209"/>
              <a:gd name="connsiteY1461" fmla="*/ 770352 h 923360"/>
              <a:gd name="connsiteX1462" fmla="*/ 34192 w 706209"/>
              <a:gd name="connsiteY1462" fmla="*/ 770552 h 923360"/>
              <a:gd name="connsiteX1463" fmla="*/ 34385 w 706209"/>
              <a:gd name="connsiteY1463" fmla="*/ 770809 h 923360"/>
              <a:gd name="connsiteX1464" fmla="*/ 34730 w 706209"/>
              <a:gd name="connsiteY1464" fmla="*/ 770880 h 923360"/>
              <a:gd name="connsiteX1465" fmla="*/ 35154 w 706209"/>
              <a:gd name="connsiteY1465" fmla="*/ 770887 h 923360"/>
              <a:gd name="connsiteX1466" fmla="*/ 35551 w 706209"/>
              <a:gd name="connsiteY1466" fmla="*/ 770828 h 923360"/>
              <a:gd name="connsiteX1467" fmla="*/ 35762 w 706209"/>
              <a:gd name="connsiteY1467" fmla="*/ 770609 h 923360"/>
              <a:gd name="connsiteX1468" fmla="*/ 36012 w 706209"/>
              <a:gd name="connsiteY1468" fmla="*/ 770603 h 923360"/>
              <a:gd name="connsiteX1469" fmla="*/ 36166 w 706209"/>
              <a:gd name="connsiteY1469" fmla="*/ 770571 h 923360"/>
              <a:gd name="connsiteX1470" fmla="*/ 36338 w 706209"/>
              <a:gd name="connsiteY1470" fmla="*/ 770681 h 923360"/>
              <a:gd name="connsiteX1471" fmla="*/ 36428 w 706209"/>
              <a:gd name="connsiteY1471" fmla="*/ 770918 h 923360"/>
              <a:gd name="connsiteX1472" fmla="*/ 36357 w 706209"/>
              <a:gd name="connsiteY1472" fmla="*/ 771113 h 923360"/>
              <a:gd name="connsiteX1473" fmla="*/ 36454 w 706209"/>
              <a:gd name="connsiteY1473" fmla="*/ 771409 h 923360"/>
              <a:gd name="connsiteX1474" fmla="*/ 36537 w 706209"/>
              <a:gd name="connsiteY1474" fmla="*/ 771641 h 923360"/>
              <a:gd name="connsiteX1475" fmla="*/ 36722 w 706209"/>
              <a:gd name="connsiteY1475" fmla="*/ 771956 h 923360"/>
              <a:gd name="connsiteX1476" fmla="*/ 37042 w 706209"/>
              <a:gd name="connsiteY1476" fmla="*/ 772382 h 923360"/>
              <a:gd name="connsiteX1477" fmla="*/ 37152 w 706209"/>
              <a:gd name="connsiteY1477" fmla="*/ 772530 h 923360"/>
              <a:gd name="connsiteX1478" fmla="*/ 37356 w 706209"/>
              <a:gd name="connsiteY1478" fmla="*/ 772736 h 923360"/>
              <a:gd name="connsiteX1479" fmla="*/ 37651 w 706209"/>
              <a:gd name="connsiteY1479" fmla="*/ 773072 h 923360"/>
              <a:gd name="connsiteX1480" fmla="*/ 38208 w 706209"/>
              <a:gd name="connsiteY1480" fmla="*/ 773407 h 923360"/>
              <a:gd name="connsiteX1481" fmla="*/ 38529 w 706209"/>
              <a:gd name="connsiteY1481" fmla="*/ 773541 h 923360"/>
              <a:gd name="connsiteX1482" fmla="*/ 38726 w 706209"/>
              <a:gd name="connsiteY1482" fmla="*/ 773631 h 923360"/>
              <a:gd name="connsiteX1483" fmla="*/ 39425 w 706209"/>
              <a:gd name="connsiteY1483" fmla="*/ 773812 h 923360"/>
              <a:gd name="connsiteX1484" fmla="*/ 39822 w 706209"/>
              <a:gd name="connsiteY1484" fmla="*/ 774005 h 923360"/>
              <a:gd name="connsiteX1485" fmla="*/ 40002 w 706209"/>
              <a:gd name="connsiteY1485" fmla="*/ 774141 h 923360"/>
              <a:gd name="connsiteX1486" fmla="*/ 40053 w 706209"/>
              <a:gd name="connsiteY1486" fmla="*/ 774398 h 923360"/>
              <a:gd name="connsiteX1487" fmla="*/ 40193 w 706209"/>
              <a:gd name="connsiteY1487" fmla="*/ 774573 h 923360"/>
              <a:gd name="connsiteX1488" fmla="*/ 40353 w 706209"/>
              <a:gd name="connsiteY1488" fmla="*/ 774772 h 923360"/>
              <a:gd name="connsiteX1489" fmla="*/ 40360 w 706209"/>
              <a:gd name="connsiteY1489" fmla="*/ 774952 h 923360"/>
              <a:gd name="connsiteX1490" fmla="*/ 40707 w 706209"/>
              <a:gd name="connsiteY1490" fmla="*/ 775456 h 923360"/>
              <a:gd name="connsiteX1491" fmla="*/ 40904 w 706209"/>
              <a:gd name="connsiteY1491" fmla="*/ 775765 h 923360"/>
              <a:gd name="connsiteX1492" fmla="*/ 40937 w 706209"/>
              <a:gd name="connsiteY1492" fmla="*/ 776015 h 923360"/>
              <a:gd name="connsiteX1493" fmla="*/ 41021 w 706209"/>
              <a:gd name="connsiteY1493" fmla="*/ 776157 h 923360"/>
              <a:gd name="connsiteX1494" fmla="*/ 41045 w 706209"/>
              <a:gd name="connsiteY1494" fmla="*/ 776370 h 923360"/>
              <a:gd name="connsiteX1495" fmla="*/ 41328 w 706209"/>
              <a:gd name="connsiteY1495" fmla="*/ 776569 h 923360"/>
              <a:gd name="connsiteX1496" fmla="*/ 41699 w 706209"/>
              <a:gd name="connsiteY1496" fmla="*/ 776589 h 923360"/>
              <a:gd name="connsiteX1497" fmla="*/ 42096 w 706209"/>
              <a:gd name="connsiteY1497" fmla="*/ 776332 h 923360"/>
              <a:gd name="connsiteX1498" fmla="*/ 42576 w 706209"/>
              <a:gd name="connsiteY1498" fmla="*/ 775668 h 923360"/>
              <a:gd name="connsiteX1499" fmla="*/ 42839 w 706209"/>
              <a:gd name="connsiteY1499" fmla="*/ 775042 h 923360"/>
              <a:gd name="connsiteX1500" fmla="*/ 42845 w 706209"/>
              <a:gd name="connsiteY1500" fmla="*/ 773948 h 923360"/>
              <a:gd name="connsiteX1501" fmla="*/ 42867 w 706209"/>
              <a:gd name="connsiteY1501" fmla="*/ 773531 h 923360"/>
              <a:gd name="connsiteX1502" fmla="*/ 42788 w 706209"/>
              <a:gd name="connsiteY1502" fmla="*/ 773232 h 923360"/>
              <a:gd name="connsiteX1503" fmla="*/ 42795 w 706209"/>
              <a:gd name="connsiteY1503" fmla="*/ 772980 h 923360"/>
              <a:gd name="connsiteX1504" fmla="*/ 42942 w 706209"/>
              <a:gd name="connsiteY1504" fmla="*/ 772458 h 923360"/>
              <a:gd name="connsiteX1505" fmla="*/ 43166 w 706209"/>
              <a:gd name="connsiteY1505" fmla="*/ 772027 h 923360"/>
              <a:gd name="connsiteX1506" fmla="*/ 43357 w 706209"/>
              <a:gd name="connsiteY1506" fmla="*/ 771525 h 923360"/>
              <a:gd name="connsiteX1507" fmla="*/ 43537 w 706209"/>
              <a:gd name="connsiteY1507" fmla="*/ 771253 h 923360"/>
              <a:gd name="connsiteX1508" fmla="*/ 43851 w 706209"/>
              <a:gd name="connsiteY1508" fmla="*/ 770931 h 923360"/>
              <a:gd name="connsiteX1509" fmla="*/ 44011 w 706209"/>
              <a:gd name="connsiteY1509" fmla="*/ 770828 h 923360"/>
              <a:gd name="connsiteX1510" fmla="*/ 44190 w 706209"/>
              <a:gd name="connsiteY1510" fmla="*/ 770745 h 923360"/>
              <a:gd name="connsiteX1511" fmla="*/ 44472 w 706209"/>
              <a:gd name="connsiteY1511" fmla="*/ 770493 h 923360"/>
              <a:gd name="connsiteX1512" fmla="*/ 44652 w 706209"/>
              <a:gd name="connsiteY1512" fmla="*/ 770261 h 923360"/>
              <a:gd name="connsiteX1513" fmla="*/ 45061 w 706209"/>
              <a:gd name="connsiteY1513" fmla="*/ 770087 h 923360"/>
              <a:gd name="connsiteX1514" fmla="*/ 45381 w 706209"/>
              <a:gd name="connsiteY1514" fmla="*/ 769927 h 923360"/>
              <a:gd name="connsiteX1515" fmla="*/ 45695 w 706209"/>
              <a:gd name="connsiteY1515" fmla="*/ 769649 h 923360"/>
              <a:gd name="connsiteX1516" fmla="*/ 46130 w 706209"/>
              <a:gd name="connsiteY1516" fmla="*/ 769599 h 923360"/>
              <a:gd name="connsiteX1517" fmla="*/ 46508 w 706209"/>
              <a:gd name="connsiteY1517" fmla="*/ 769695 h 923360"/>
              <a:gd name="connsiteX1518" fmla="*/ 46938 w 706209"/>
              <a:gd name="connsiteY1518" fmla="*/ 770261 h 923360"/>
              <a:gd name="connsiteX1519" fmla="*/ 47035 w 706209"/>
              <a:gd name="connsiteY1519" fmla="*/ 770674 h 923360"/>
              <a:gd name="connsiteX1520" fmla="*/ 47072 w 706209"/>
              <a:gd name="connsiteY1520" fmla="*/ 771132 h 923360"/>
              <a:gd name="connsiteX1521" fmla="*/ 46964 w 706209"/>
              <a:gd name="connsiteY1521" fmla="*/ 771485 h 923360"/>
              <a:gd name="connsiteX1522" fmla="*/ 46541 w 706209"/>
              <a:gd name="connsiteY1522" fmla="*/ 772099 h 923360"/>
              <a:gd name="connsiteX1523" fmla="*/ 46067 w 706209"/>
              <a:gd name="connsiteY1523" fmla="*/ 772646 h 923360"/>
              <a:gd name="connsiteX1524" fmla="*/ 45772 w 706209"/>
              <a:gd name="connsiteY1524" fmla="*/ 773019 h 923360"/>
              <a:gd name="connsiteX1525" fmla="*/ 45426 w 706209"/>
              <a:gd name="connsiteY1525" fmla="*/ 773387 h 923360"/>
              <a:gd name="connsiteX1526" fmla="*/ 45195 w 706209"/>
              <a:gd name="connsiteY1526" fmla="*/ 773722 h 923360"/>
              <a:gd name="connsiteX1527" fmla="*/ 45036 w 706209"/>
              <a:gd name="connsiteY1527" fmla="*/ 774237 h 923360"/>
              <a:gd name="connsiteX1528" fmla="*/ 44850 w 706209"/>
              <a:gd name="connsiteY1528" fmla="*/ 774939 h 923360"/>
              <a:gd name="connsiteX1529" fmla="*/ 44773 w 706209"/>
              <a:gd name="connsiteY1529" fmla="*/ 775326 h 923360"/>
              <a:gd name="connsiteX1530" fmla="*/ 44723 w 706209"/>
              <a:gd name="connsiteY1530" fmla="*/ 775675 h 923360"/>
              <a:gd name="connsiteX1531" fmla="*/ 44664 w 706209"/>
              <a:gd name="connsiteY1531" fmla="*/ 775964 h 923360"/>
              <a:gd name="connsiteX1532" fmla="*/ 44587 w 706209"/>
              <a:gd name="connsiteY1532" fmla="*/ 776343 h 923360"/>
              <a:gd name="connsiteX1533" fmla="*/ 44446 w 706209"/>
              <a:gd name="connsiteY1533" fmla="*/ 776615 h 923360"/>
              <a:gd name="connsiteX1534" fmla="*/ 44299 w 706209"/>
              <a:gd name="connsiteY1534" fmla="*/ 776917 h 923360"/>
              <a:gd name="connsiteX1535" fmla="*/ 44299 w 706209"/>
              <a:gd name="connsiteY1535" fmla="*/ 777104 h 923360"/>
              <a:gd name="connsiteX1536" fmla="*/ 44319 w 706209"/>
              <a:gd name="connsiteY1536" fmla="*/ 777478 h 923360"/>
              <a:gd name="connsiteX1537" fmla="*/ 44422 w 706209"/>
              <a:gd name="connsiteY1537" fmla="*/ 777665 h 923360"/>
              <a:gd name="connsiteX1538" fmla="*/ 44639 w 706209"/>
              <a:gd name="connsiteY1538" fmla="*/ 777884 h 923360"/>
              <a:gd name="connsiteX1539" fmla="*/ 44971 w 706209"/>
              <a:gd name="connsiteY1539" fmla="*/ 777962 h 923360"/>
              <a:gd name="connsiteX1540" fmla="*/ 45305 w 706209"/>
              <a:gd name="connsiteY1540" fmla="*/ 777807 h 923360"/>
              <a:gd name="connsiteX1541" fmla="*/ 46080 w 706209"/>
              <a:gd name="connsiteY1541" fmla="*/ 777253 h 923360"/>
              <a:gd name="connsiteX1542" fmla="*/ 46714 w 706209"/>
              <a:gd name="connsiteY1542" fmla="*/ 776672 h 923360"/>
              <a:gd name="connsiteX1543" fmla="*/ 47566 w 706209"/>
              <a:gd name="connsiteY1543" fmla="*/ 776306 h 923360"/>
              <a:gd name="connsiteX1544" fmla="*/ 48124 w 706209"/>
              <a:gd name="connsiteY1544" fmla="*/ 775809 h 923360"/>
              <a:gd name="connsiteX1545" fmla="*/ 48552 w 706209"/>
              <a:gd name="connsiteY1545" fmla="*/ 775164 h 923360"/>
              <a:gd name="connsiteX1546" fmla="*/ 48980 w 706209"/>
              <a:gd name="connsiteY1546" fmla="*/ 774288 h 923360"/>
              <a:gd name="connsiteX1547" fmla="*/ 49301 w 706209"/>
              <a:gd name="connsiteY1547" fmla="*/ 773387 h 923360"/>
              <a:gd name="connsiteX1548" fmla="*/ 49595 w 706209"/>
              <a:gd name="connsiteY1548" fmla="*/ 772627 h 923360"/>
              <a:gd name="connsiteX1549" fmla="*/ 49782 w 706209"/>
              <a:gd name="connsiteY1549" fmla="*/ 771917 h 923360"/>
              <a:gd name="connsiteX1550" fmla="*/ 50045 w 706209"/>
              <a:gd name="connsiteY1550" fmla="*/ 771402 h 923360"/>
              <a:gd name="connsiteX1551" fmla="*/ 50754 w 706209"/>
              <a:gd name="connsiteY1551" fmla="*/ 770797 h 923360"/>
              <a:gd name="connsiteX1552" fmla="*/ 51250 w 706209"/>
              <a:gd name="connsiteY1552" fmla="*/ 770607 h 923360"/>
              <a:gd name="connsiteX1553" fmla="*/ 51466 w 706209"/>
              <a:gd name="connsiteY1553" fmla="*/ 770526 h 923360"/>
              <a:gd name="connsiteX1554" fmla="*/ 51927 w 706209"/>
              <a:gd name="connsiteY1554" fmla="*/ 770648 h 923360"/>
              <a:gd name="connsiteX1555" fmla="*/ 52274 w 706209"/>
              <a:gd name="connsiteY1555" fmla="*/ 770944 h 923360"/>
              <a:gd name="connsiteX1556" fmla="*/ 52542 w 706209"/>
              <a:gd name="connsiteY1556" fmla="*/ 771788 h 923360"/>
              <a:gd name="connsiteX1557" fmla="*/ 52638 w 706209"/>
              <a:gd name="connsiteY1557" fmla="*/ 772349 h 923360"/>
              <a:gd name="connsiteX1558" fmla="*/ 52625 w 706209"/>
              <a:gd name="connsiteY1558" fmla="*/ 772517 h 923360"/>
              <a:gd name="connsiteX1559" fmla="*/ 52754 w 706209"/>
              <a:gd name="connsiteY1559" fmla="*/ 772749 h 923360"/>
              <a:gd name="connsiteX1560" fmla="*/ 52856 w 706209"/>
              <a:gd name="connsiteY1560" fmla="*/ 772969 h 923360"/>
              <a:gd name="connsiteX1561" fmla="*/ 52856 w 706209"/>
              <a:gd name="connsiteY1561" fmla="*/ 773232 h 923360"/>
              <a:gd name="connsiteX1562" fmla="*/ 52753 w 706209"/>
              <a:gd name="connsiteY1562" fmla="*/ 773443 h 923360"/>
              <a:gd name="connsiteX1563" fmla="*/ 52901 w 706209"/>
              <a:gd name="connsiteY1563" fmla="*/ 773832 h 923360"/>
              <a:gd name="connsiteX1564" fmla="*/ 53049 w 706209"/>
              <a:gd name="connsiteY1564" fmla="*/ 773959 h 923360"/>
              <a:gd name="connsiteX1565" fmla="*/ 53273 w 706209"/>
              <a:gd name="connsiteY1565" fmla="*/ 774082 h 923360"/>
              <a:gd name="connsiteX1566" fmla="*/ 53433 w 706209"/>
              <a:gd name="connsiteY1566" fmla="*/ 774211 h 923360"/>
              <a:gd name="connsiteX1567" fmla="*/ 53618 w 706209"/>
              <a:gd name="connsiteY1567" fmla="*/ 774443 h 923360"/>
              <a:gd name="connsiteX1568" fmla="*/ 53900 w 706209"/>
              <a:gd name="connsiteY1568" fmla="*/ 774314 h 923360"/>
              <a:gd name="connsiteX1569" fmla="*/ 54041 w 706209"/>
              <a:gd name="connsiteY1569" fmla="*/ 774089 h 923360"/>
              <a:gd name="connsiteX1570" fmla="*/ 54092 w 706209"/>
              <a:gd name="connsiteY1570" fmla="*/ 773693 h 923360"/>
              <a:gd name="connsiteX1571" fmla="*/ 54131 w 706209"/>
              <a:gd name="connsiteY1571" fmla="*/ 773394 h 923360"/>
              <a:gd name="connsiteX1572" fmla="*/ 54221 w 706209"/>
              <a:gd name="connsiteY1572" fmla="*/ 772794 h 923360"/>
              <a:gd name="connsiteX1573" fmla="*/ 54291 w 706209"/>
              <a:gd name="connsiteY1573" fmla="*/ 772421 h 923360"/>
              <a:gd name="connsiteX1574" fmla="*/ 54653 w 706209"/>
              <a:gd name="connsiteY1574" fmla="*/ 772113 h 923360"/>
              <a:gd name="connsiteX1575" fmla="*/ 54764 w 706209"/>
              <a:gd name="connsiteY1575" fmla="*/ 772239 h 923360"/>
              <a:gd name="connsiteX1576" fmla="*/ 55050 w 706209"/>
              <a:gd name="connsiteY1576" fmla="*/ 772259 h 923360"/>
              <a:gd name="connsiteX1577" fmla="*/ 55251 w 706209"/>
              <a:gd name="connsiteY1577" fmla="*/ 772162 h 923360"/>
              <a:gd name="connsiteX1578" fmla="*/ 55482 w 706209"/>
              <a:gd name="connsiteY1578" fmla="*/ 771685 h 923360"/>
              <a:gd name="connsiteX1579" fmla="*/ 55758 w 706209"/>
              <a:gd name="connsiteY1579" fmla="*/ 771415 h 923360"/>
              <a:gd name="connsiteX1580" fmla="*/ 56227 w 706209"/>
              <a:gd name="connsiteY1580" fmla="*/ 771229 h 923360"/>
              <a:gd name="connsiteX1581" fmla="*/ 56551 w 706209"/>
              <a:gd name="connsiteY1581" fmla="*/ 770951 h 923360"/>
              <a:gd name="connsiteX1582" fmla="*/ 56661 w 706209"/>
              <a:gd name="connsiteY1582" fmla="*/ 770526 h 923360"/>
              <a:gd name="connsiteX1583" fmla="*/ 56821 w 706209"/>
              <a:gd name="connsiteY1583" fmla="*/ 770048 h 923360"/>
              <a:gd name="connsiteX1584" fmla="*/ 56849 w 706209"/>
              <a:gd name="connsiteY1584" fmla="*/ 769850 h 923360"/>
              <a:gd name="connsiteX1585" fmla="*/ 56917 w 706209"/>
              <a:gd name="connsiteY1585" fmla="*/ 769386 h 923360"/>
              <a:gd name="connsiteX1586" fmla="*/ 56808 w 706209"/>
              <a:gd name="connsiteY1586" fmla="*/ 768851 h 923360"/>
              <a:gd name="connsiteX1587" fmla="*/ 56711 w 706209"/>
              <a:gd name="connsiteY1587" fmla="*/ 768554 h 923360"/>
              <a:gd name="connsiteX1588" fmla="*/ 56731 w 706209"/>
              <a:gd name="connsiteY1588" fmla="*/ 768194 h 923360"/>
              <a:gd name="connsiteX1589" fmla="*/ 56808 w 706209"/>
              <a:gd name="connsiteY1589" fmla="*/ 767859 h 923360"/>
              <a:gd name="connsiteX1590" fmla="*/ 57249 w 706209"/>
              <a:gd name="connsiteY1590" fmla="*/ 767355 h 923360"/>
              <a:gd name="connsiteX1591" fmla="*/ 57596 w 706209"/>
              <a:gd name="connsiteY1591" fmla="*/ 767020 h 923360"/>
              <a:gd name="connsiteX1592" fmla="*/ 57887 w 706209"/>
              <a:gd name="connsiteY1592" fmla="*/ 766789 h 923360"/>
              <a:gd name="connsiteX1593" fmla="*/ 58317 w 706209"/>
              <a:gd name="connsiteY1593" fmla="*/ 766521 h 923360"/>
              <a:gd name="connsiteX1594" fmla="*/ 58709 w 706209"/>
              <a:gd name="connsiteY1594" fmla="*/ 766279 h 923360"/>
              <a:gd name="connsiteX1595" fmla="*/ 59056 w 706209"/>
              <a:gd name="connsiteY1595" fmla="*/ 766170 h 923360"/>
              <a:gd name="connsiteX1596" fmla="*/ 59350 w 706209"/>
              <a:gd name="connsiteY1596" fmla="*/ 766202 h 923360"/>
              <a:gd name="connsiteX1597" fmla="*/ 59532 w 706209"/>
              <a:gd name="connsiteY1597" fmla="*/ 766296 h 923360"/>
              <a:gd name="connsiteX1598" fmla="*/ 59690 w 706209"/>
              <a:gd name="connsiteY1598" fmla="*/ 766376 h 923360"/>
              <a:gd name="connsiteX1599" fmla="*/ 60183 w 706209"/>
              <a:gd name="connsiteY1599" fmla="*/ 766717 h 923360"/>
              <a:gd name="connsiteX1600" fmla="*/ 60609 w 706209"/>
              <a:gd name="connsiteY1600" fmla="*/ 766969 h 923360"/>
              <a:gd name="connsiteX1601" fmla="*/ 61003 w 706209"/>
              <a:gd name="connsiteY1601" fmla="*/ 766963 h 923360"/>
              <a:gd name="connsiteX1602" fmla="*/ 61241 w 706209"/>
              <a:gd name="connsiteY1602" fmla="*/ 766879 h 923360"/>
              <a:gd name="connsiteX1603" fmla="*/ 61445 w 706209"/>
              <a:gd name="connsiteY1603" fmla="*/ 766363 h 923360"/>
              <a:gd name="connsiteX1604" fmla="*/ 61411 w 706209"/>
              <a:gd name="connsiteY1604" fmla="*/ 766103 h 923360"/>
              <a:gd name="connsiteX1605" fmla="*/ 61335 w 706209"/>
              <a:gd name="connsiteY1605" fmla="*/ 765532 h 923360"/>
              <a:gd name="connsiteX1606" fmla="*/ 61445 w 706209"/>
              <a:gd name="connsiteY1606" fmla="*/ 765140 h 923360"/>
              <a:gd name="connsiteX1607" fmla="*/ 62200 w 706209"/>
              <a:gd name="connsiteY1607" fmla="*/ 764379 h 923360"/>
              <a:gd name="connsiteX1608" fmla="*/ 62866 w 706209"/>
              <a:gd name="connsiteY1608" fmla="*/ 763895 h 923360"/>
              <a:gd name="connsiteX1609" fmla="*/ 63674 w 706209"/>
              <a:gd name="connsiteY1609" fmla="*/ 763553 h 923360"/>
              <a:gd name="connsiteX1610" fmla="*/ 64058 w 706209"/>
              <a:gd name="connsiteY1610" fmla="*/ 763444 h 923360"/>
              <a:gd name="connsiteX1611" fmla="*/ 64385 w 706209"/>
              <a:gd name="connsiteY1611" fmla="*/ 763361 h 923360"/>
              <a:gd name="connsiteX1612" fmla="*/ 64769 w 706209"/>
              <a:gd name="connsiteY1612" fmla="*/ 763264 h 923360"/>
              <a:gd name="connsiteX1613" fmla="*/ 65059 w 706209"/>
              <a:gd name="connsiteY1613" fmla="*/ 763305 h 923360"/>
              <a:gd name="connsiteX1614" fmla="*/ 65454 w 706209"/>
              <a:gd name="connsiteY1614" fmla="*/ 763361 h 923360"/>
              <a:gd name="connsiteX1615" fmla="*/ 66110 w 706209"/>
              <a:gd name="connsiteY1615" fmla="*/ 763293 h 923360"/>
              <a:gd name="connsiteX1616" fmla="*/ 66440 w 706209"/>
              <a:gd name="connsiteY1616" fmla="*/ 763284 h 923360"/>
              <a:gd name="connsiteX1617" fmla="*/ 66767 w 706209"/>
              <a:gd name="connsiteY1617" fmla="*/ 762729 h 923360"/>
              <a:gd name="connsiteX1618" fmla="*/ 67068 w 706209"/>
              <a:gd name="connsiteY1618" fmla="*/ 762214 h 923360"/>
              <a:gd name="connsiteX1619" fmla="*/ 67202 w 706209"/>
              <a:gd name="connsiteY1619" fmla="*/ 761949 h 923360"/>
              <a:gd name="connsiteX1620" fmla="*/ 67349 w 706209"/>
              <a:gd name="connsiteY1620" fmla="*/ 761454 h 923360"/>
              <a:gd name="connsiteX1621" fmla="*/ 67452 w 706209"/>
              <a:gd name="connsiteY1621" fmla="*/ 760687 h 923360"/>
              <a:gd name="connsiteX1622" fmla="*/ 67536 w 706209"/>
              <a:gd name="connsiteY1622" fmla="*/ 760365 h 923360"/>
              <a:gd name="connsiteX1623" fmla="*/ 67606 w 706209"/>
              <a:gd name="connsiteY1623" fmla="*/ 759791 h 923360"/>
              <a:gd name="connsiteX1624" fmla="*/ 67549 w 706209"/>
              <a:gd name="connsiteY1624" fmla="*/ 759160 h 923360"/>
              <a:gd name="connsiteX1625" fmla="*/ 67506 w 706209"/>
              <a:gd name="connsiteY1625" fmla="*/ 758980 h 923360"/>
              <a:gd name="connsiteX1626" fmla="*/ 67433 w 706209"/>
              <a:gd name="connsiteY1626" fmla="*/ 758664 h 923360"/>
              <a:gd name="connsiteX1627" fmla="*/ 67439 w 706209"/>
              <a:gd name="connsiteY1627" fmla="*/ 758277 h 923360"/>
              <a:gd name="connsiteX1628" fmla="*/ 67479 w 706209"/>
              <a:gd name="connsiteY1628" fmla="*/ 757620 h 923360"/>
              <a:gd name="connsiteX1629" fmla="*/ 67472 w 706209"/>
              <a:gd name="connsiteY1629" fmla="*/ 756879 h 923360"/>
              <a:gd name="connsiteX1630" fmla="*/ 67573 w 706209"/>
              <a:gd name="connsiteY1630" fmla="*/ 756589 h 923360"/>
              <a:gd name="connsiteX1631" fmla="*/ 67824 w 706209"/>
              <a:gd name="connsiteY1631" fmla="*/ 756230 h 923360"/>
              <a:gd name="connsiteX1632" fmla="*/ 67971 w 706209"/>
              <a:gd name="connsiteY1632" fmla="*/ 755816 h 923360"/>
              <a:gd name="connsiteX1633" fmla="*/ 68010 w 706209"/>
              <a:gd name="connsiteY1633" fmla="*/ 755564 h 923360"/>
              <a:gd name="connsiteX1634" fmla="*/ 68399 w 706209"/>
              <a:gd name="connsiteY1634" fmla="*/ 755100 h 923360"/>
              <a:gd name="connsiteX1635" fmla="*/ 68568 w 706209"/>
              <a:gd name="connsiteY1635" fmla="*/ 754900 h 923360"/>
              <a:gd name="connsiteX1636" fmla="*/ 69047 w 706209"/>
              <a:gd name="connsiteY1636" fmla="*/ 754611 h 923360"/>
              <a:gd name="connsiteX1637" fmla="*/ 69585 w 706209"/>
              <a:gd name="connsiteY1637" fmla="*/ 754688 h 923360"/>
              <a:gd name="connsiteX1638" fmla="*/ 69957 w 706209"/>
              <a:gd name="connsiteY1638" fmla="*/ 754850 h 923360"/>
              <a:gd name="connsiteX1639" fmla="*/ 70412 w 706209"/>
              <a:gd name="connsiteY1639" fmla="*/ 755178 h 923360"/>
              <a:gd name="connsiteX1640" fmla="*/ 70476 w 706209"/>
              <a:gd name="connsiteY1640" fmla="*/ 755326 h 923360"/>
              <a:gd name="connsiteX1641" fmla="*/ 70700 w 706209"/>
              <a:gd name="connsiteY1641" fmla="*/ 755520 h 923360"/>
              <a:gd name="connsiteX1642" fmla="*/ 70790 w 706209"/>
              <a:gd name="connsiteY1642" fmla="*/ 755713 h 923360"/>
              <a:gd name="connsiteX1643" fmla="*/ 70796 w 706209"/>
              <a:gd name="connsiteY1643" fmla="*/ 756377 h 923360"/>
              <a:gd name="connsiteX1644" fmla="*/ 71007 w 706209"/>
              <a:gd name="connsiteY1644" fmla="*/ 756647 h 923360"/>
              <a:gd name="connsiteX1645" fmla="*/ 71218 w 706209"/>
              <a:gd name="connsiteY1645" fmla="*/ 756840 h 923360"/>
              <a:gd name="connsiteX1646" fmla="*/ 71429 w 706209"/>
              <a:gd name="connsiteY1646" fmla="*/ 756979 h 923360"/>
              <a:gd name="connsiteX1647" fmla="*/ 71795 w 706209"/>
              <a:gd name="connsiteY1647" fmla="*/ 757227 h 923360"/>
              <a:gd name="connsiteX1648" fmla="*/ 72090 w 706209"/>
              <a:gd name="connsiteY1648" fmla="*/ 757194 h 923360"/>
              <a:gd name="connsiteX1649" fmla="*/ 72410 w 706209"/>
              <a:gd name="connsiteY1649" fmla="*/ 757275 h 923360"/>
              <a:gd name="connsiteX1650" fmla="*/ 72634 w 706209"/>
              <a:gd name="connsiteY1650" fmla="*/ 757230 h 923360"/>
              <a:gd name="connsiteX1651" fmla="*/ 73012 w 706209"/>
              <a:gd name="connsiteY1651" fmla="*/ 757078 h 923360"/>
              <a:gd name="connsiteX1652" fmla="*/ 73730 w 706209"/>
              <a:gd name="connsiteY1652" fmla="*/ 756589 h 923360"/>
              <a:gd name="connsiteX1653" fmla="*/ 74575 w 706209"/>
              <a:gd name="connsiteY1653" fmla="*/ 756215 h 923360"/>
              <a:gd name="connsiteX1654" fmla="*/ 74889 w 706209"/>
              <a:gd name="connsiteY1654" fmla="*/ 756055 h 923360"/>
              <a:gd name="connsiteX1655" fmla="*/ 75106 w 706209"/>
              <a:gd name="connsiteY1655" fmla="*/ 756048 h 923360"/>
              <a:gd name="connsiteX1656" fmla="*/ 75522 w 706209"/>
              <a:gd name="connsiteY1656" fmla="*/ 756086 h 923360"/>
              <a:gd name="connsiteX1657" fmla="*/ 75708 w 706209"/>
              <a:gd name="connsiteY1657" fmla="*/ 756236 h 923360"/>
              <a:gd name="connsiteX1658" fmla="*/ 75912 w 706209"/>
              <a:gd name="connsiteY1658" fmla="*/ 756454 h 923360"/>
              <a:gd name="connsiteX1659" fmla="*/ 76060 w 706209"/>
              <a:gd name="connsiteY1659" fmla="*/ 756588 h 923360"/>
              <a:gd name="connsiteX1660" fmla="*/ 76547 w 706209"/>
              <a:gd name="connsiteY1660" fmla="*/ 756570 h 923360"/>
              <a:gd name="connsiteX1661" fmla="*/ 77309 w 706209"/>
              <a:gd name="connsiteY1661" fmla="*/ 756434 h 923360"/>
              <a:gd name="connsiteX1662" fmla="*/ 77590 w 706209"/>
              <a:gd name="connsiteY1662" fmla="*/ 756395 h 923360"/>
              <a:gd name="connsiteX1663" fmla="*/ 77796 w 706209"/>
              <a:gd name="connsiteY1663" fmla="*/ 756447 h 923360"/>
              <a:gd name="connsiteX1664" fmla="*/ 78244 w 706209"/>
              <a:gd name="connsiteY1664" fmla="*/ 756125 h 923360"/>
              <a:gd name="connsiteX1665" fmla="*/ 79206 w 706209"/>
              <a:gd name="connsiteY1665" fmla="*/ 755352 h 923360"/>
              <a:gd name="connsiteX1666" fmla="*/ 79654 w 706209"/>
              <a:gd name="connsiteY1666" fmla="*/ 755172 h 923360"/>
              <a:gd name="connsiteX1667" fmla="*/ 80519 w 706209"/>
              <a:gd name="connsiteY1667" fmla="*/ 755069 h 923360"/>
              <a:gd name="connsiteX1668" fmla="*/ 80754 w 706209"/>
              <a:gd name="connsiteY1668" fmla="*/ 754977 h 923360"/>
              <a:gd name="connsiteX1669" fmla="*/ 81158 w 706209"/>
              <a:gd name="connsiteY1669" fmla="*/ 754933 h 923360"/>
              <a:gd name="connsiteX1670" fmla="*/ 81331 w 706209"/>
              <a:gd name="connsiteY1670" fmla="*/ 754900 h 923360"/>
              <a:gd name="connsiteX1671" fmla="*/ 81526 w 706209"/>
              <a:gd name="connsiteY1671" fmla="*/ 754681 h 923360"/>
              <a:gd name="connsiteX1672" fmla="*/ 81979 w 706209"/>
              <a:gd name="connsiteY1672" fmla="*/ 754681 h 923360"/>
              <a:gd name="connsiteX1673" fmla="*/ 82247 w 706209"/>
              <a:gd name="connsiteY1673" fmla="*/ 754688 h 923360"/>
              <a:gd name="connsiteX1674" fmla="*/ 82451 w 706209"/>
              <a:gd name="connsiteY1674" fmla="*/ 754635 h 923360"/>
              <a:gd name="connsiteX1675" fmla="*/ 82651 w 706209"/>
              <a:gd name="connsiteY1675" fmla="*/ 754423 h 923360"/>
              <a:gd name="connsiteX1676" fmla="*/ 82715 w 706209"/>
              <a:gd name="connsiteY1676" fmla="*/ 754186 h 923360"/>
              <a:gd name="connsiteX1677" fmla="*/ 82670 w 706209"/>
              <a:gd name="connsiteY1677" fmla="*/ 753888 h 923360"/>
              <a:gd name="connsiteX1678" fmla="*/ 82324 w 706209"/>
              <a:gd name="connsiteY1678" fmla="*/ 753141 h 923360"/>
              <a:gd name="connsiteX1679" fmla="*/ 82061 w 706209"/>
              <a:gd name="connsiteY1679" fmla="*/ 752639 h 923360"/>
              <a:gd name="connsiteX1680" fmla="*/ 81446 w 706209"/>
              <a:gd name="connsiteY1680" fmla="*/ 752117 h 923360"/>
              <a:gd name="connsiteX1681" fmla="*/ 81152 w 706209"/>
              <a:gd name="connsiteY1681" fmla="*/ 751653 h 923360"/>
              <a:gd name="connsiteX1682" fmla="*/ 81075 w 706209"/>
              <a:gd name="connsiteY1682" fmla="*/ 751177 h 923360"/>
              <a:gd name="connsiteX1683" fmla="*/ 81075 w 706209"/>
              <a:gd name="connsiteY1683" fmla="*/ 750989 h 923360"/>
              <a:gd name="connsiteX1684" fmla="*/ 81281 w 706209"/>
              <a:gd name="connsiteY1684" fmla="*/ 750687 h 923360"/>
              <a:gd name="connsiteX1685" fmla="*/ 81511 w 706209"/>
              <a:gd name="connsiteY1685" fmla="*/ 750520 h 923360"/>
              <a:gd name="connsiteX1686" fmla="*/ 81766 w 706209"/>
              <a:gd name="connsiteY1686" fmla="*/ 750095 h 923360"/>
              <a:gd name="connsiteX1687" fmla="*/ 82240 w 706209"/>
              <a:gd name="connsiteY1687" fmla="*/ 748986 h 923360"/>
              <a:gd name="connsiteX1688" fmla="*/ 82670 w 706209"/>
              <a:gd name="connsiteY1688" fmla="*/ 748509 h 923360"/>
              <a:gd name="connsiteX1689" fmla="*/ 83112 w 706209"/>
              <a:gd name="connsiteY1689" fmla="*/ 748149 h 923360"/>
              <a:gd name="connsiteX1690" fmla="*/ 83468 w 706209"/>
              <a:gd name="connsiteY1690" fmla="*/ 747925 h 923360"/>
              <a:gd name="connsiteX1691" fmla="*/ 84008 w 706209"/>
              <a:gd name="connsiteY1691" fmla="*/ 747626 h 923360"/>
              <a:gd name="connsiteX1692" fmla="*/ 84508 w 706209"/>
              <a:gd name="connsiteY1692" fmla="*/ 747595 h 923360"/>
              <a:gd name="connsiteX1693" fmla="*/ 84835 w 706209"/>
              <a:gd name="connsiteY1693" fmla="*/ 747781 h 923360"/>
              <a:gd name="connsiteX1694" fmla="*/ 84963 w 706209"/>
              <a:gd name="connsiteY1694" fmla="*/ 748064 h 923360"/>
              <a:gd name="connsiteX1695" fmla="*/ 84853 w 706209"/>
              <a:gd name="connsiteY1695" fmla="*/ 748690 h 923360"/>
              <a:gd name="connsiteX1696" fmla="*/ 84445 w 706209"/>
              <a:gd name="connsiteY1696" fmla="*/ 749527 h 923360"/>
              <a:gd name="connsiteX1697" fmla="*/ 84188 w 706209"/>
              <a:gd name="connsiteY1697" fmla="*/ 750113 h 923360"/>
              <a:gd name="connsiteX1698" fmla="*/ 84162 w 706209"/>
              <a:gd name="connsiteY1698" fmla="*/ 750719 h 923360"/>
              <a:gd name="connsiteX1699" fmla="*/ 84379 w 706209"/>
              <a:gd name="connsiteY1699" fmla="*/ 751189 h 923360"/>
              <a:gd name="connsiteX1700" fmla="*/ 84893 w 706209"/>
              <a:gd name="connsiteY1700" fmla="*/ 751620 h 923360"/>
              <a:gd name="connsiteX1701" fmla="*/ 85539 w 706209"/>
              <a:gd name="connsiteY1701" fmla="*/ 751892 h 923360"/>
              <a:gd name="connsiteX1702" fmla="*/ 86430 w 706209"/>
              <a:gd name="connsiteY1702" fmla="*/ 752387 h 923360"/>
              <a:gd name="connsiteX1703" fmla="*/ 87102 w 706209"/>
              <a:gd name="connsiteY1703" fmla="*/ 752709 h 923360"/>
              <a:gd name="connsiteX1704" fmla="*/ 87466 w 706209"/>
              <a:gd name="connsiteY1704" fmla="*/ 752884 h 923360"/>
              <a:gd name="connsiteX1705" fmla="*/ 87892 w 706209"/>
              <a:gd name="connsiteY1705" fmla="*/ 753151 h 923360"/>
              <a:gd name="connsiteX1706" fmla="*/ 88140 w 706209"/>
              <a:gd name="connsiteY1706" fmla="*/ 753283 h 923360"/>
              <a:gd name="connsiteX1707" fmla="*/ 88384 w 706209"/>
              <a:gd name="connsiteY1707" fmla="*/ 753419 h 923360"/>
              <a:gd name="connsiteX1708" fmla="*/ 88709 w 706209"/>
              <a:gd name="connsiteY1708" fmla="*/ 753798 h 923360"/>
              <a:gd name="connsiteX1709" fmla="*/ 88966 w 706209"/>
              <a:gd name="connsiteY1709" fmla="*/ 754024 h 923360"/>
              <a:gd name="connsiteX1710" fmla="*/ 89113 w 706209"/>
              <a:gd name="connsiteY1710" fmla="*/ 754063 h 923360"/>
              <a:gd name="connsiteX1711" fmla="*/ 89510 w 706209"/>
              <a:gd name="connsiteY1711" fmla="*/ 754140 h 923360"/>
              <a:gd name="connsiteX1712" fmla="*/ 89778 w 706209"/>
              <a:gd name="connsiteY1712" fmla="*/ 754179 h 923360"/>
              <a:gd name="connsiteX1713" fmla="*/ 90235 w 706209"/>
              <a:gd name="connsiteY1713" fmla="*/ 754256 h 923360"/>
              <a:gd name="connsiteX1714" fmla="*/ 90701 w 706209"/>
              <a:gd name="connsiteY1714" fmla="*/ 754173 h 923360"/>
              <a:gd name="connsiteX1715" fmla="*/ 91451 w 706209"/>
              <a:gd name="connsiteY1715" fmla="*/ 754063 h 923360"/>
              <a:gd name="connsiteX1716" fmla="*/ 91783 w 706209"/>
              <a:gd name="connsiteY1716" fmla="*/ 753954 h 923360"/>
              <a:gd name="connsiteX1717" fmla="*/ 92104 w 706209"/>
              <a:gd name="connsiteY1717" fmla="*/ 753921 h 923360"/>
              <a:gd name="connsiteX1718" fmla="*/ 92437 w 706209"/>
              <a:gd name="connsiteY1718" fmla="*/ 753721 h 923360"/>
              <a:gd name="connsiteX1719" fmla="*/ 92520 w 706209"/>
              <a:gd name="connsiteY1719" fmla="*/ 753084 h 923360"/>
              <a:gd name="connsiteX1720" fmla="*/ 92444 w 706209"/>
              <a:gd name="connsiteY1720" fmla="*/ 752323 h 923360"/>
              <a:gd name="connsiteX1721" fmla="*/ 92143 w 706209"/>
              <a:gd name="connsiteY1721" fmla="*/ 751614 h 923360"/>
              <a:gd name="connsiteX1722" fmla="*/ 91873 w 706209"/>
              <a:gd name="connsiteY1722" fmla="*/ 751158 h 923360"/>
              <a:gd name="connsiteX1723" fmla="*/ 91528 w 706209"/>
              <a:gd name="connsiteY1723" fmla="*/ 750610 h 923360"/>
              <a:gd name="connsiteX1724" fmla="*/ 91111 w 706209"/>
              <a:gd name="connsiteY1724" fmla="*/ 750010 h 923360"/>
              <a:gd name="connsiteX1725" fmla="*/ 91069 w 706209"/>
              <a:gd name="connsiteY1725" fmla="*/ 749822 h 923360"/>
              <a:gd name="connsiteX1726" fmla="*/ 90926 w 706209"/>
              <a:gd name="connsiteY1726" fmla="*/ 749186 h 923360"/>
              <a:gd name="connsiteX1727" fmla="*/ 90970 w 706209"/>
              <a:gd name="connsiteY1727" fmla="*/ 748850 h 923360"/>
              <a:gd name="connsiteX1728" fmla="*/ 91080 w 706209"/>
              <a:gd name="connsiteY1728" fmla="*/ 748554 h 923360"/>
              <a:gd name="connsiteX1729" fmla="*/ 91311 w 706209"/>
              <a:gd name="connsiteY1729" fmla="*/ 748245 h 923360"/>
              <a:gd name="connsiteX1730" fmla="*/ 91636 w 706209"/>
              <a:gd name="connsiteY1730" fmla="*/ 748039 h 923360"/>
              <a:gd name="connsiteX1731" fmla="*/ 92033 w 706209"/>
              <a:gd name="connsiteY1731" fmla="*/ 748000 h 923360"/>
              <a:gd name="connsiteX1732" fmla="*/ 92251 w 706209"/>
              <a:gd name="connsiteY1732" fmla="*/ 748187 h 923360"/>
              <a:gd name="connsiteX1733" fmla="*/ 92373 w 706209"/>
              <a:gd name="connsiteY1733" fmla="*/ 748548 h 923360"/>
              <a:gd name="connsiteX1734" fmla="*/ 92323 w 706209"/>
              <a:gd name="connsiteY1734" fmla="*/ 749630 h 923360"/>
              <a:gd name="connsiteX1735" fmla="*/ 92380 w 706209"/>
              <a:gd name="connsiteY1735" fmla="*/ 750487 h 923360"/>
              <a:gd name="connsiteX1736" fmla="*/ 92534 w 706209"/>
              <a:gd name="connsiteY1736" fmla="*/ 750919 h 923360"/>
              <a:gd name="connsiteX1737" fmla="*/ 92931 w 706209"/>
              <a:gd name="connsiteY1737" fmla="*/ 751350 h 923360"/>
              <a:gd name="connsiteX1738" fmla="*/ 93256 w 706209"/>
              <a:gd name="connsiteY1738" fmla="*/ 751480 h 923360"/>
              <a:gd name="connsiteX1739" fmla="*/ 93610 w 706209"/>
              <a:gd name="connsiteY1739" fmla="*/ 751570 h 923360"/>
              <a:gd name="connsiteX1740" fmla="*/ 94051 w 706209"/>
              <a:gd name="connsiteY1740" fmla="*/ 751570 h 923360"/>
              <a:gd name="connsiteX1741" fmla="*/ 94558 w 706209"/>
              <a:gd name="connsiteY1741" fmla="*/ 751383 h 923360"/>
              <a:gd name="connsiteX1742" fmla="*/ 95019 w 706209"/>
              <a:gd name="connsiteY1742" fmla="*/ 751041 h 923360"/>
              <a:gd name="connsiteX1743" fmla="*/ 95519 w 706209"/>
              <a:gd name="connsiteY1743" fmla="*/ 750829 h 923360"/>
              <a:gd name="connsiteX1744" fmla="*/ 95979 w 706209"/>
              <a:gd name="connsiteY1744" fmla="*/ 750796 h 923360"/>
              <a:gd name="connsiteX1745" fmla="*/ 96187 w 706209"/>
              <a:gd name="connsiteY1745" fmla="*/ 750988 h 923360"/>
              <a:gd name="connsiteX1746" fmla="*/ 96370 w 706209"/>
              <a:gd name="connsiteY1746" fmla="*/ 751221 h 923360"/>
              <a:gd name="connsiteX1747" fmla="*/ 96479 w 706209"/>
              <a:gd name="connsiteY1747" fmla="*/ 751460 h 923360"/>
              <a:gd name="connsiteX1748" fmla="*/ 96563 w 706209"/>
              <a:gd name="connsiteY1748" fmla="*/ 751653 h 923360"/>
              <a:gd name="connsiteX1749" fmla="*/ 96536 w 706209"/>
              <a:gd name="connsiteY1749" fmla="*/ 752240 h 923360"/>
              <a:gd name="connsiteX1750" fmla="*/ 96510 w 706209"/>
              <a:gd name="connsiteY1750" fmla="*/ 752543 h 923360"/>
              <a:gd name="connsiteX1751" fmla="*/ 96760 w 706209"/>
              <a:gd name="connsiteY1751" fmla="*/ 752825 h 923360"/>
              <a:gd name="connsiteX1752" fmla="*/ 97105 w 706209"/>
              <a:gd name="connsiteY1752" fmla="*/ 753013 h 923360"/>
              <a:gd name="connsiteX1753" fmla="*/ 97395 w 706209"/>
              <a:gd name="connsiteY1753" fmla="*/ 753013 h 923360"/>
              <a:gd name="connsiteX1754" fmla="*/ 97733 w 706209"/>
              <a:gd name="connsiteY1754" fmla="*/ 752865 h 923360"/>
              <a:gd name="connsiteX1755" fmla="*/ 97887 w 706209"/>
              <a:gd name="connsiteY1755" fmla="*/ 752794 h 923360"/>
              <a:gd name="connsiteX1756" fmla="*/ 98131 w 706209"/>
              <a:gd name="connsiteY1756" fmla="*/ 752768 h 923360"/>
              <a:gd name="connsiteX1757" fmla="*/ 98438 w 706209"/>
              <a:gd name="connsiteY1757" fmla="*/ 752446 h 923360"/>
              <a:gd name="connsiteX1758" fmla="*/ 98548 w 706209"/>
              <a:gd name="connsiteY1758" fmla="*/ 752175 h 923360"/>
              <a:gd name="connsiteX1759" fmla="*/ 98464 w 706209"/>
              <a:gd name="connsiteY1759" fmla="*/ 751421 h 923360"/>
              <a:gd name="connsiteX1760" fmla="*/ 97933 w 706209"/>
              <a:gd name="connsiteY1760" fmla="*/ 750590 h 923360"/>
              <a:gd name="connsiteX1761" fmla="*/ 97516 w 706209"/>
              <a:gd name="connsiteY1761" fmla="*/ 749681 h 923360"/>
              <a:gd name="connsiteX1762" fmla="*/ 97324 w 706209"/>
              <a:gd name="connsiteY1762" fmla="*/ 748896 h 923360"/>
              <a:gd name="connsiteX1763" fmla="*/ 97305 w 706209"/>
              <a:gd name="connsiteY1763" fmla="*/ 748399 h 923360"/>
              <a:gd name="connsiteX1764" fmla="*/ 97305 w 706209"/>
              <a:gd name="connsiteY1764" fmla="*/ 747941 h 923360"/>
              <a:gd name="connsiteX1765" fmla="*/ 97426 w 706209"/>
              <a:gd name="connsiteY1765" fmla="*/ 747369 h 923360"/>
              <a:gd name="connsiteX1766" fmla="*/ 97715 w 706209"/>
              <a:gd name="connsiteY1766" fmla="*/ 746821 h 923360"/>
              <a:gd name="connsiteX1767" fmla="*/ 98100 w 706209"/>
              <a:gd name="connsiteY1767" fmla="*/ 746447 h 923360"/>
              <a:gd name="connsiteX1768" fmla="*/ 98324 w 706209"/>
              <a:gd name="connsiteY1768" fmla="*/ 746318 h 923360"/>
              <a:gd name="connsiteX1769" fmla="*/ 98580 w 706209"/>
              <a:gd name="connsiteY1769" fmla="*/ 746257 h 923360"/>
              <a:gd name="connsiteX1770" fmla="*/ 99059 w 706209"/>
              <a:gd name="connsiteY1770" fmla="*/ 746273 h 923360"/>
              <a:gd name="connsiteX1771" fmla="*/ 99507 w 706209"/>
              <a:gd name="connsiteY1771" fmla="*/ 746532 h 923360"/>
              <a:gd name="connsiteX1772" fmla="*/ 99808 w 706209"/>
              <a:gd name="connsiteY1772" fmla="*/ 746963 h 923360"/>
              <a:gd name="connsiteX1773" fmla="*/ 99911 w 706209"/>
              <a:gd name="connsiteY1773" fmla="*/ 747349 h 923360"/>
              <a:gd name="connsiteX1774" fmla="*/ 99962 w 706209"/>
              <a:gd name="connsiteY1774" fmla="*/ 747851 h 923360"/>
              <a:gd name="connsiteX1775" fmla="*/ 99885 w 706209"/>
              <a:gd name="connsiteY1775" fmla="*/ 748226 h 923360"/>
              <a:gd name="connsiteX1776" fmla="*/ 99803 w 706209"/>
              <a:gd name="connsiteY1776" fmla="*/ 748599 h 923360"/>
              <a:gd name="connsiteX1777" fmla="*/ 99821 w 706209"/>
              <a:gd name="connsiteY1777" fmla="*/ 749760 h 923360"/>
              <a:gd name="connsiteX1778" fmla="*/ 99947 w 706209"/>
              <a:gd name="connsiteY1778" fmla="*/ 750088 h 923360"/>
              <a:gd name="connsiteX1779" fmla="*/ 100039 w 706209"/>
              <a:gd name="connsiteY1779" fmla="*/ 750332 h 923360"/>
              <a:gd name="connsiteX1780" fmla="*/ 100341 w 706209"/>
              <a:gd name="connsiteY1780" fmla="*/ 750976 h 923360"/>
              <a:gd name="connsiteX1781" fmla="*/ 100526 w 706209"/>
              <a:gd name="connsiteY1781" fmla="*/ 751331 h 923360"/>
              <a:gd name="connsiteX1782" fmla="*/ 101411 w 706209"/>
              <a:gd name="connsiteY1782" fmla="*/ 751905 h 923360"/>
              <a:gd name="connsiteX1783" fmla="*/ 102621 w 706209"/>
              <a:gd name="connsiteY1783" fmla="*/ 752310 h 923360"/>
              <a:gd name="connsiteX1784" fmla="*/ 103152 w 706209"/>
              <a:gd name="connsiteY1784" fmla="*/ 752368 h 923360"/>
              <a:gd name="connsiteX1785" fmla="*/ 103422 w 706209"/>
              <a:gd name="connsiteY1785" fmla="*/ 752490 h 923360"/>
              <a:gd name="connsiteX1786" fmla="*/ 103767 w 706209"/>
              <a:gd name="connsiteY1786" fmla="*/ 752543 h 923360"/>
              <a:gd name="connsiteX1787" fmla="*/ 104164 w 706209"/>
              <a:gd name="connsiteY1787" fmla="*/ 752439 h 923360"/>
              <a:gd name="connsiteX1788" fmla="*/ 104498 w 706209"/>
              <a:gd name="connsiteY1788" fmla="*/ 751956 h 923360"/>
              <a:gd name="connsiteX1789" fmla="*/ 104401 w 706209"/>
              <a:gd name="connsiteY1789" fmla="*/ 751480 h 923360"/>
              <a:gd name="connsiteX1790" fmla="*/ 103767 w 706209"/>
              <a:gd name="connsiteY1790" fmla="*/ 751061 h 923360"/>
              <a:gd name="connsiteX1791" fmla="*/ 103481 w 706209"/>
              <a:gd name="connsiteY1791" fmla="*/ 750976 h 923360"/>
              <a:gd name="connsiteX1792" fmla="*/ 103203 w 706209"/>
              <a:gd name="connsiteY1792" fmla="*/ 750893 h 923360"/>
              <a:gd name="connsiteX1793" fmla="*/ 102647 w 706209"/>
              <a:gd name="connsiteY1793" fmla="*/ 750770 h 923360"/>
              <a:gd name="connsiteX1794" fmla="*/ 102186 w 706209"/>
              <a:gd name="connsiteY1794" fmla="*/ 750558 h 923360"/>
              <a:gd name="connsiteX1795" fmla="*/ 101666 w 706209"/>
              <a:gd name="connsiteY1795" fmla="*/ 749985 h 923360"/>
              <a:gd name="connsiteX1796" fmla="*/ 101692 w 706209"/>
              <a:gd name="connsiteY1796" fmla="*/ 749475 h 923360"/>
              <a:gd name="connsiteX1797" fmla="*/ 101885 w 706209"/>
              <a:gd name="connsiteY1797" fmla="*/ 748831 h 923360"/>
              <a:gd name="connsiteX1798" fmla="*/ 101949 w 706209"/>
              <a:gd name="connsiteY1798" fmla="*/ 748425 h 923360"/>
              <a:gd name="connsiteX1799" fmla="*/ 102441 w 706209"/>
              <a:gd name="connsiteY1799" fmla="*/ 748129 h 923360"/>
              <a:gd name="connsiteX1800" fmla="*/ 102825 w 706209"/>
              <a:gd name="connsiteY1800" fmla="*/ 748097 h 923360"/>
              <a:gd name="connsiteX1801" fmla="*/ 103409 w 706209"/>
              <a:gd name="connsiteY1801" fmla="*/ 748219 h 923360"/>
              <a:gd name="connsiteX1802" fmla="*/ 103670 w 706209"/>
              <a:gd name="connsiteY1802" fmla="*/ 748404 h 923360"/>
              <a:gd name="connsiteX1803" fmla="*/ 104004 w 706209"/>
              <a:gd name="connsiteY1803" fmla="*/ 748638 h 923360"/>
              <a:gd name="connsiteX1804" fmla="*/ 104285 w 706209"/>
              <a:gd name="connsiteY1804" fmla="*/ 749153 h 923360"/>
              <a:gd name="connsiteX1805" fmla="*/ 104498 w 706209"/>
              <a:gd name="connsiteY1805" fmla="*/ 749714 h 923360"/>
              <a:gd name="connsiteX1806" fmla="*/ 104689 w 706209"/>
              <a:gd name="connsiteY1806" fmla="*/ 750075 h 923360"/>
              <a:gd name="connsiteX1807" fmla="*/ 104812 w 706209"/>
              <a:gd name="connsiteY1807" fmla="*/ 750520 h 923360"/>
              <a:gd name="connsiteX1808" fmla="*/ 104965 w 706209"/>
              <a:gd name="connsiteY1808" fmla="*/ 750860 h 923360"/>
              <a:gd name="connsiteX1809" fmla="*/ 105330 w 706209"/>
              <a:gd name="connsiteY1809" fmla="*/ 751041 h 923360"/>
              <a:gd name="connsiteX1810" fmla="*/ 105765 w 706209"/>
              <a:gd name="connsiteY1810" fmla="*/ 751061 h 923360"/>
              <a:gd name="connsiteX1811" fmla="*/ 106048 w 706209"/>
              <a:gd name="connsiteY1811" fmla="*/ 750873 h 923360"/>
              <a:gd name="connsiteX1812" fmla="*/ 106125 w 706209"/>
              <a:gd name="connsiteY1812" fmla="*/ 750500 h 923360"/>
              <a:gd name="connsiteX1813" fmla="*/ 105919 w 706209"/>
              <a:gd name="connsiteY1813" fmla="*/ 749424 h 923360"/>
              <a:gd name="connsiteX1814" fmla="*/ 105811 w 706209"/>
              <a:gd name="connsiteY1814" fmla="*/ 748535 h 923360"/>
              <a:gd name="connsiteX1815" fmla="*/ 105862 w 706209"/>
              <a:gd name="connsiteY1815" fmla="*/ 747917 h 923360"/>
              <a:gd name="connsiteX1816" fmla="*/ 105906 w 706209"/>
              <a:gd name="connsiteY1816" fmla="*/ 747446 h 923360"/>
              <a:gd name="connsiteX1817" fmla="*/ 105934 w 706209"/>
              <a:gd name="connsiteY1817" fmla="*/ 747223 h 923360"/>
              <a:gd name="connsiteX1818" fmla="*/ 105951 w 706209"/>
              <a:gd name="connsiteY1818" fmla="*/ 747078 h 923360"/>
              <a:gd name="connsiteX1819" fmla="*/ 106290 w 706209"/>
              <a:gd name="connsiteY1819" fmla="*/ 746563 h 923360"/>
              <a:gd name="connsiteX1820" fmla="*/ 106623 w 706209"/>
              <a:gd name="connsiteY1820" fmla="*/ 746125 h 923360"/>
              <a:gd name="connsiteX1821" fmla="*/ 106861 w 706209"/>
              <a:gd name="connsiteY1821" fmla="*/ 745951 h 923360"/>
              <a:gd name="connsiteX1822" fmla="*/ 107065 w 706209"/>
              <a:gd name="connsiteY1822" fmla="*/ 746035 h 923360"/>
              <a:gd name="connsiteX1823" fmla="*/ 107372 w 706209"/>
              <a:gd name="connsiteY1823" fmla="*/ 746466 h 923360"/>
              <a:gd name="connsiteX1824" fmla="*/ 107462 w 706209"/>
              <a:gd name="connsiteY1824" fmla="*/ 746828 h 923360"/>
              <a:gd name="connsiteX1825" fmla="*/ 107508 w 706209"/>
              <a:gd name="connsiteY1825" fmla="*/ 747400 h 923360"/>
              <a:gd name="connsiteX1826" fmla="*/ 107588 w 706209"/>
              <a:gd name="connsiteY1826" fmla="*/ 747725 h 923360"/>
              <a:gd name="connsiteX1827" fmla="*/ 108206 w 706209"/>
              <a:gd name="connsiteY1827" fmla="*/ 748322 h 923360"/>
              <a:gd name="connsiteX1828" fmla="*/ 108430 w 706209"/>
              <a:gd name="connsiteY1828" fmla="*/ 748482 h 923360"/>
              <a:gd name="connsiteX1829" fmla="*/ 109045 w 706209"/>
              <a:gd name="connsiteY1829" fmla="*/ 748451 h 923360"/>
              <a:gd name="connsiteX1830" fmla="*/ 109724 w 706209"/>
              <a:gd name="connsiteY1830" fmla="*/ 748200 h 923360"/>
              <a:gd name="connsiteX1831" fmla="*/ 110165 w 706209"/>
              <a:gd name="connsiteY1831" fmla="*/ 748154 h 923360"/>
              <a:gd name="connsiteX1832" fmla="*/ 110518 w 706209"/>
              <a:gd name="connsiteY1832" fmla="*/ 748070 h 923360"/>
              <a:gd name="connsiteX1833" fmla="*/ 111293 w 706209"/>
              <a:gd name="connsiteY1833" fmla="*/ 747717 h 923360"/>
              <a:gd name="connsiteX1834" fmla="*/ 111992 w 706209"/>
              <a:gd name="connsiteY1834" fmla="*/ 747389 h 923360"/>
              <a:gd name="connsiteX1835" fmla="*/ 112464 w 706209"/>
              <a:gd name="connsiteY1835" fmla="*/ 747067 h 923360"/>
              <a:gd name="connsiteX1836" fmla="*/ 112811 w 706209"/>
              <a:gd name="connsiteY1836" fmla="*/ 746221 h 923360"/>
              <a:gd name="connsiteX1837" fmla="*/ 112901 w 706209"/>
              <a:gd name="connsiteY1837" fmla="*/ 745268 h 923360"/>
              <a:gd name="connsiteX1838" fmla="*/ 112894 w 706209"/>
              <a:gd name="connsiteY1838" fmla="*/ 744676 h 923360"/>
              <a:gd name="connsiteX1839" fmla="*/ 112965 w 706209"/>
              <a:gd name="connsiteY1839" fmla="*/ 744076 h 923360"/>
              <a:gd name="connsiteX1840" fmla="*/ 112919 w 706209"/>
              <a:gd name="connsiteY1840" fmla="*/ 743129 h 923360"/>
              <a:gd name="connsiteX1841" fmla="*/ 112624 w 706209"/>
              <a:gd name="connsiteY1841" fmla="*/ 742176 h 923360"/>
              <a:gd name="connsiteX1842" fmla="*/ 112593 w 706209"/>
              <a:gd name="connsiteY1842" fmla="*/ 741466 h 923360"/>
              <a:gd name="connsiteX1843" fmla="*/ 112608 w 706209"/>
              <a:gd name="connsiteY1843" fmla="*/ 741303 h 923360"/>
              <a:gd name="connsiteX1844" fmla="*/ 112657 w 706209"/>
              <a:gd name="connsiteY1844" fmla="*/ 740797 h 923360"/>
              <a:gd name="connsiteX1845" fmla="*/ 112741 w 706209"/>
              <a:gd name="connsiteY1845" fmla="*/ 740340 h 923360"/>
              <a:gd name="connsiteX1846" fmla="*/ 112984 w 706209"/>
              <a:gd name="connsiteY1846" fmla="*/ 739656 h 923360"/>
              <a:gd name="connsiteX1847" fmla="*/ 113566 w 706209"/>
              <a:gd name="connsiteY1847" fmla="*/ 738773 h 923360"/>
              <a:gd name="connsiteX1848" fmla="*/ 114227 w 706209"/>
              <a:gd name="connsiteY1848" fmla="*/ 738368 h 923360"/>
              <a:gd name="connsiteX1849" fmla="*/ 115200 w 706209"/>
              <a:gd name="connsiteY1849" fmla="*/ 738225 h 923360"/>
              <a:gd name="connsiteX1850" fmla="*/ 115885 w 706209"/>
              <a:gd name="connsiteY1850" fmla="*/ 738567 h 923360"/>
              <a:gd name="connsiteX1851" fmla="*/ 116199 w 706209"/>
              <a:gd name="connsiteY1851" fmla="*/ 739560 h 923360"/>
              <a:gd name="connsiteX1852" fmla="*/ 116199 w 706209"/>
              <a:gd name="connsiteY1852" fmla="*/ 741514 h 923360"/>
              <a:gd name="connsiteX1853" fmla="*/ 116199 w 706209"/>
              <a:gd name="connsiteY1853" fmla="*/ 742956 h 923360"/>
              <a:gd name="connsiteX1854" fmla="*/ 116392 w 706209"/>
              <a:gd name="connsiteY1854" fmla="*/ 743677 h 923360"/>
              <a:gd name="connsiteX1855" fmla="*/ 116673 w 706209"/>
              <a:gd name="connsiteY1855" fmla="*/ 744334 h 923360"/>
              <a:gd name="connsiteX1856" fmla="*/ 117525 w 706209"/>
              <a:gd name="connsiteY1856" fmla="*/ 745274 h 923360"/>
              <a:gd name="connsiteX1857" fmla="*/ 118153 w 706209"/>
              <a:gd name="connsiteY1857" fmla="*/ 745597 h 923360"/>
              <a:gd name="connsiteX1858" fmla="*/ 118704 w 706209"/>
              <a:gd name="connsiteY1858" fmla="*/ 745912 h 923360"/>
              <a:gd name="connsiteX1859" fmla="*/ 119132 w 706209"/>
              <a:gd name="connsiteY1859" fmla="*/ 746383 h 923360"/>
              <a:gd name="connsiteX1860" fmla="*/ 119490 w 706209"/>
              <a:gd name="connsiteY1860" fmla="*/ 747794 h 923360"/>
              <a:gd name="connsiteX1861" fmla="*/ 119734 w 706209"/>
              <a:gd name="connsiteY1861" fmla="*/ 748478 h 923360"/>
              <a:gd name="connsiteX1862" fmla="*/ 120144 w 706209"/>
              <a:gd name="connsiteY1862" fmla="*/ 749218 h 923360"/>
              <a:gd name="connsiteX1863" fmla="*/ 121291 w 706209"/>
              <a:gd name="connsiteY1863" fmla="*/ 750106 h 923360"/>
              <a:gd name="connsiteX1864" fmla="*/ 121655 w 706209"/>
              <a:gd name="connsiteY1864" fmla="*/ 750268 h 923360"/>
              <a:gd name="connsiteX1865" fmla="*/ 122386 w 706209"/>
              <a:gd name="connsiteY1865" fmla="*/ 750275 h 923360"/>
              <a:gd name="connsiteX1866" fmla="*/ 123161 w 706209"/>
              <a:gd name="connsiteY1866" fmla="*/ 749979 h 923360"/>
              <a:gd name="connsiteX1867" fmla="*/ 123647 w 706209"/>
              <a:gd name="connsiteY1867" fmla="*/ 749565 h 923360"/>
              <a:gd name="connsiteX1868" fmla="*/ 123653 w 706209"/>
              <a:gd name="connsiteY1868" fmla="*/ 749030 h 923360"/>
              <a:gd name="connsiteX1869" fmla="*/ 123583 w 706209"/>
              <a:gd name="connsiteY1869" fmla="*/ 748342 h 923360"/>
              <a:gd name="connsiteX1870" fmla="*/ 124057 w 706209"/>
              <a:gd name="connsiteY1870" fmla="*/ 747529 h 923360"/>
              <a:gd name="connsiteX1871" fmla="*/ 124204 w 706209"/>
              <a:gd name="connsiteY1871" fmla="*/ 747279 h 923360"/>
              <a:gd name="connsiteX1872" fmla="*/ 124214 w 706209"/>
              <a:gd name="connsiteY1872" fmla="*/ 747104 h 923360"/>
              <a:gd name="connsiteX1873" fmla="*/ 126354 w 706209"/>
              <a:gd name="connsiteY1873" fmla="*/ 746957 h 923360"/>
              <a:gd name="connsiteX1874" fmla="*/ 128822 w 706209"/>
              <a:gd name="connsiteY1874" fmla="*/ 746099 h 923360"/>
              <a:gd name="connsiteX1875" fmla="*/ 130594 w 706209"/>
              <a:gd name="connsiteY1875" fmla="*/ 749568 h 923360"/>
              <a:gd name="connsiteX1876" fmla="*/ 134538 w 706209"/>
              <a:gd name="connsiteY1876" fmla="*/ 754552 h 923360"/>
              <a:gd name="connsiteX1877" fmla="*/ 137218 w 706209"/>
              <a:gd name="connsiteY1877" fmla="*/ 758539 h 923360"/>
              <a:gd name="connsiteX1878" fmla="*/ 139736 w 706209"/>
              <a:gd name="connsiteY1878" fmla="*/ 760931 h 923360"/>
              <a:gd name="connsiteX1879" fmla="*/ 144292 w 706209"/>
              <a:gd name="connsiteY1879" fmla="*/ 765216 h 923360"/>
              <a:gd name="connsiteX1880" fmla="*/ 146336 w 706209"/>
              <a:gd name="connsiteY1880" fmla="*/ 766811 h 923360"/>
              <a:gd name="connsiteX1881" fmla="*/ 150589 w 706209"/>
              <a:gd name="connsiteY1881" fmla="*/ 767108 h 923360"/>
              <a:gd name="connsiteX1882" fmla="*/ 154868 w 706209"/>
              <a:gd name="connsiteY1882" fmla="*/ 766309 h 923360"/>
              <a:gd name="connsiteX1883" fmla="*/ 161333 w 706209"/>
              <a:gd name="connsiteY1883" fmla="*/ 769397 h 923360"/>
              <a:gd name="connsiteX1884" fmla="*/ 165419 w 706209"/>
              <a:gd name="connsiteY1884" fmla="*/ 772586 h 923360"/>
              <a:gd name="connsiteX1885" fmla="*/ 170814 w 706209"/>
              <a:gd name="connsiteY1885" fmla="*/ 774878 h 923360"/>
              <a:gd name="connsiteX1886" fmla="*/ 173162 w 706209"/>
              <a:gd name="connsiteY1886" fmla="*/ 776173 h 923360"/>
              <a:gd name="connsiteX1887" fmla="*/ 173394 w 706209"/>
              <a:gd name="connsiteY1887" fmla="*/ 778865 h 923360"/>
              <a:gd name="connsiteX1888" fmla="*/ 171427 w 706209"/>
              <a:gd name="connsiteY1888" fmla="*/ 782456 h 923360"/>
              <a:gd name="connsiteX1889" fmla="*/ 173263 w 706209"/>
              <a:gd name="connsiteY1889" fmla="*/ 788638 h 923360"/>
              <a:gd name="connsiteX1890" fmla="*/ 177259 w 706209"/>
              <a:gd name="connsiteY1890" fmla="*/ 795615 h 923360"/>
              <a:gd name="connsiteX1891" fmla="*/ 178832 w 706209"/>
              <a:gd name="connsiteY1891" fmla="*/ 800301 h 923360"/>
              <a:gd name="connsiteX1892" fmla="*/ 178491 w 706209"/>
              <a:gd name="connsiteY1892" fmla="*/ 802196 h 923360"/>
              <a:gd name="connsiteX1893" fmla="*/ 174200 w 706209"/>
              <a:gd name="connsiteY1893" fmla="*/ 803495 h 923360"/>
              <a:gd name="connsiteX1894" fmla="*/ 168454 w 706209"/>
              <a:gd name="connsiteY1894" fmla="*/ 803496 h 923360"/>
              <a:gd name="connsiteX1895" fmla="*/ 164464 w 706209"/>
              <a:gd name="connsiteY1895" fmla="*/ 804595 h 923360"/>
              <a:gd name="connsiteX1896" fmla="*/ 157280 w 706209"/>
              <a:gd name="connsiteY1896" fmla="*/ 806793 h 923360"/>
              <a:gd name="connsiteX1897" fmla="*/ 154766 w 706209"/>
              <a:gd name="connsiteY1897" fmla="*/ 808289 h 923360"/>
              <a:gd name="connsiteX1898" fmla="*/ 153149 w 706209"/>
              <a:gd name="connsiteY1898" fmla="*/ 809685 h 923360"/>
              <a:gd name="connsiteX1899" fmla="*/ 152217 w 706209"/>
              <a:gd name="connsiteY1899" fmla="*/ 811381 h 923360"/>
              <a:gd name="connsiteX1900" fmla="*/ 153848 w 706209"/>
              <a:gd name="connsiteY1900" fmla="*/ 813711 h 923360"/>
              <a:gd name="connsiteX1901" fmla="*/ 199036 w 706209"/>
              <a:gd name="connsiteY1901" fmla="*/ 812532 h 923360"/>
              <a:gd name="connsiteX1902" fmla="*/ 250526 w 706209"/>
              <a:gd name="connsiteY1902" fmla="*/ 811191 h 923360"/>
              <a:gd name="connsiteX1903" fmla="*/ 256141 w 706209"/>
              <a:gd name="connsiteY1903" fmla="*/ 807718 h 923360"/>
              <a:gd name="connsiteX1904" fmla="*/ 262623 w 706209"/>
              <a:gd name="connsiteY1904" fmla="*/ 803594 h 923360"/>
              <a:gd name="connsiteX1905" fmla="*/ 270949 w 706209"/>
              <a:gd name="connsiteY1905" fmla="*/ 802468 h 923360"/>
              <a:gd name="connsiteX1906" fmla="*/ 277126 w 706209"/>
              <a:gd name="connsiteY1906" fmla="*/ 802216 h 923360"/>
              <a:gd name="connsiteX1907" fmla="*/ 283381 w 706209"/>
              <a:gd name="connsiteY1907" fmla="*/ 807767 h 923360"/>
              <a:gd name="connsiteX1908" fmla="*/ 289691 w 706209"/>
              <a:gd name="connsiteY1908" fmla="*/ 810954 h 923360"/>
              <a:gd name="connsiteX1909" fmla="*/ 296061 w 706209"/>
              <a:gd name="connsiteY1909" fmla="*/ 811561 h 923360"/>
              <a:gd name="connsiteX1910" fmla="*/ 302451 w 706209"/>
              <a:gd name="connsiteY1910" fmla="*/ 811307 h 923360"/>
              <a:gd name="connsiteX1911" fmla="*/ 307134 w 706209"/>
              <a:gd name="connsiteY1911" fmla="*/ 811278 h 923360"/>
              <a:gd name="connsiteX1912" fmla="*/ 310427 w 706209"/>
              <a:gd name="connsiteY1912" fmla="*/ 806960 h 923360"/>
              <a:gd name="connsiteX1913" fmla="*/ 313575 w 706209"/>
              <a:gd name="connsiteY1913" fmla="*/ 808874 h 923360"/>
              <a:gd name="connsiteX1914" fmla="*/ 316539 w 706209"/>
              <a:gd name="connsiteY1914" fmla="*/ 809502 h 923360"/>
              <a:gd name="connsiteX1915" fmla="*/ 317614 w 706209"/>
              <a:gd name="connsiteY1915" fmla="*/ 809066 h 923360"/>
              <a:gd name="connsiteX1916" fmla="*/ 318145 w 706209"/>
              <a:gd name="connsiteY1916" fmla="*/ 804548 h 923360"/>
              <a:gd name="connsiteX1917" fmla="*/ 320107 w 706209"/>
              <a:gd name="connsiteY1917" fmla="*/ 802602 h 923360"/>
              <a:gd name="connsiteX1918" fmla="*/ 323808 w 706209"/>
              <a:gd name="connsiteY1918" fmla="*/ 808168 h 923360"/>
              <a:gd name="connsiteX1919" fmla="*/ 332271 w 706209"/>
              <a:gd name="connsiteY1919" fmla="*/ 810266 h 923360"/>
              <a:gd name="connsiteX1920" fmla="*/ 341601 w 706209"/>
              <a:gd name="connsiteY1920" fmla="*/ 811714 h 923360"/>
              <a:gd name="connsiteX1921" fmla="*/ 344155 w 706209"/>
              <a:gd name="connsiteY1921" fmla="*/ 811700 h 923360"/>
              <a:gd name="connsiteX1922" fmla="*/ 347834 w 706209"/>
              <a:gd name="connsiteY1922" fmla="*/ 809098 h 923360"/>
              <a:gd name="connsiteX1923" fmla="*/ 346236 w 706209"/>
              <a:gd name="connsiteY1923" fmla="*/ 804594 h 923360"/>
              <a:gd name="connsiteX1924" fmla="*/ 347654 w 706209"/>
              <a:gd name="connsiteY1924" fmla="*/ 798565 h 923360"/>
              <a:gd name="connsiteX1925" fmla="*/ 347558 w 706209"/>
              <a:gd name="connsiteY1925" fmla="*/ 793622 h 923360"/>
              <a:gd name="connsiteX1926" fmla="*/ 360421 w 706209"/>
              <a:gd name="connsiteY1926" fmla="*/ 798704 h 923360"/>
              <a:gd name="connsiteX1927" fmla="*/ 363405 w 706209"/>
              <a:gd name="connsiteY1927" fmla="*/ 798470 h 923360"/>
              <a:gd name="connsiteX1928" fmla="*/ 365691 w 706209"/>
              <a:gd name="connsiteY1928" fmla="*/ 798959 h 923360"/>
              <a:gd name="connsiteX1929" fmla="*/ 364138 w 706209"/>
              <a:gd name="connsiteY1929" fmla="*/ 801866 h 923360"/>
              <a:gd name="connsiteX1930" fmla="*/ 361538 w 706209"/>
              <a:gd name="connsiteY1930" fmla="*/ 804705 h 923360"/>
              <a:gd name="connsiteX1931" fmla="*/ 361409 w 706209"/>
              <a:gd name="connsiteY1931" fmla="*/ 805944 h 923360"/>
              <a:gd name="connsiteX1932" fmla="*/ 362320 w 706209"/>
              <a:gd name="connsiteY1932" fmla="*/ 808675 h 923360"/>
              <a:gd name="connsiteX1933" fmla="*/ 362432 w 706209"/>
              <a:gd name="connsiteY1933" fmla="*/ 811091 h 923360"/>
              <a:gd name="connsiteX1934" fmla="*/ 366929 w 706209"/>
              <a:gd name="connsiteY1934" fmla="*/ 812980 h 923360"/>
              <a:gd name="connsiteX1935" fmla="*/ 372802 w 706209"/>
              <a:gd name="connsiteY1935" fmla="*/ 813271 h 923360"/>
              <a:gd name="connsiteX1936" fmla="*/ 385359 w 706209"/>
              <a:gd name="connsiteY1936" fmla="*/ 813891 h 923360"/>
              <a:gd name="connsiteX1937" fmla="*/ 392458 w 706209"/>
              <a:gd name="connsiteY1937" fmla="*/ 812972 h 923360"/>
              <a:gd name="connsiteX1938" fmla="*/ 396338 w 706209"/>
              <a:gd name="connsiteY1938" fmla="*/ 813199 h 923360"/>
              <a:gd name="connsiteX1939" fmla="*/ 401030 w 706209"/>
              <a:gd name="connsiteY1939" fmla="*/ 813807 h 923360"/>
              <a:gd name="connsiteX1940" fmla="*/ 402648 w 706209"/>
              <a:gd name="connsiteY1940" fmla="*/ 813902 h 923360"/>
              <a:gd name="connsiteX1941" fmla="*/ 405755 w 706209"/>
              <a:gd name="connsiteY1941" fmla="*/ 817087 h 923360"/>
              <a:gd name="connsiteX1942" fmla="*/ 408829 w 706209"/>
              <a:gd name="connsiteY1942" fmla="*/ 817768 h 923360"/>
              <a:gd name="connsiteX1943" fmla="*/ 411854 w 706209"/>
              <a:gd name="connsiteY1943" fmla="*/ 814275 h 923360"/>
              <a:gd name="connsiteX1944" fmla="*/ 415075 w 706209"/>
              <a:gd name="connsiteY1944" fmla="*/ 812962 h 923360"/>
              <a:gd name="connsiteX1945" fmla="*/ 419441 w 706209"/>
              <a:gd name="connsiteY1945" fmla="*/ 812884 h 923360"/>
              <a:gd name="connsiteX1946" fmla="*/ 421550 w 706209"/>
              <a:gd name="connsiteY1946" fmla="*/ 813173 h 923360"/>
              <a:gd name="connsiteX1947" fmla="*/ 423692 w 706209"/>
              <a:gd name="connsiteY1947" fmla="*/ 817303 h 923360"/>
              <a:gd name="connsiteX1948" fmla="*/ 422270 w 706209"/>
              <a:gd name="connsiteY1948" fmla="*/ 821891 h 923360"/>
              <a:gd name="connsiteX1949" fmla="*/ 419228 w 706209"/>
              <a:gd name="connsiteY1949" fmla="*/ 823549 h 923360"/>
              <a:gd name="connsiteX1950" fmla="*/ 417283 w 706209"/>
              <a:gd name="connsiteY1950" fmla="*/ 824271 h 923360"/>
              <a:gd name="connsiteX1951" fmla="*/ 415043 w 706209"/>
              <a:gd name="connsiteY1951" fmla="*/ 825474 h 923360"/>
              <a:gd name="connsiteX1952" fmla="*/ 416024 w 706209"/>
              <a:gd name="connsiteY1952" fmla="*/ 827534 h 923360"/>
              <a:gd name="connsiteX1953" fmla="*/ 417495 w 706209"/>
              <a:gd name="connsiteY1953" fmla="*/ 828954 h 923360"/>
              <a:gd name="connsiteX1954" fmla="*/ 418329 w 706209"/>
              <a:gd name="connsiteY1954" fmla="*/ 830839 h 923360"/>
              <a:gd name="connsiteX1955" fmla="*/ 420929 w 706209"/>
              <a:gd name="connsiteY1955" fmla="*/ 832492 h 923360"/>
              <a:gd name="connsiteX1956" fmla="*/ 435040 w 706209"/>
              <a:gd name="connsiteY1956" fmla="*/ 838325 h 923360"/>
              <a:gd name="connsiteX1957" fmla="*/ 437460 w 706209"/>
              <a:gd name="connsiteY1957" fmla="*/ 838467 h 923360"/>
              <a:gd name="connsiteX1958" fmla="*/ 442153 w 706209"/>
              <a:gd name="connsiteY1958" fmla="*/ 840192 h 923360"/>
              <a:gd name="connsiteX1959" fmla="*/ 441891 w 706209"/>
              <a:gd name="connsiteY1959" fmla="*/ 843537 h 923360"/>
              <a:gd name="connsiteX1960" fmla="*/ 442300 w 706209"/>
              <a:gd name="connsiteY1960" fmla="*/ 846762 h 923360"/>
              <a:gd name="connsiteX1961" fmla="*/ 441859 w 706209"/>
              <a:gd name="connsiteY1961" fmla="*/ 847689 h 923360"/>
              <a:gd name="connsiteX1962" fmla="*/ 444508 w 706209"/>
              <a:gd name="connsiteY1962" fmla="*/ 847206 h 923360"/>
              <a:gd name="connsiteX1963" fmla="*/ 447794 w 706209"/>
              <a:gd name="connsiteY1963" fmla="*/ 845114 h 923360"/>
              <a:gd name="connsiteX1964" fmla="*/ 450443 w 706209"/>
              <a:gd name="connsiteY1964" fmla="*/ 844567 h 923360"/>
              <a:gd name="connsiteX1965" fmla="*/ 455070 w 706209"/>
              <a:gd name="connsiteY1965" fmla="*/ 844031 h 923360"/>
              <a:gd name="connsiteX1966" fmla="*/ 457033 w 706209"/>
              <a:gd name="connsiteY1966" fmla="*/ 844783 h 923360"/>
              <a:gd name="connsiteX1967" fmla="*/ 458390 w 706209"/>
              <a:gd name="connsiteY1967" fmla="*/ 844541 h 923360"/>
              <a:gd name="connsiteX1968" fmla="*/ 459256 w 706209"/>
              <a:gd name="connsiteY1968" fmla="*/ 843740 h 923360"/>
              <a:gd name="connsiteX1969" fmla="*/ 461186 w 706209"/>
              <a:gd name="connsiteY1969" fmla="*/ 839845 h 923360"/>
              <a:gd name="connsiteX1970" fmla="*/ 461922 w 706209"/>
              <a:gd name="connsiteY1970" fmla="*/ 839167 h 923360"/>
              <a:gd name="connsiteX1971" fmla="*/ 466614 w 706209"/>
              <a:gd name="connsiteY1971" fmla="*/ 839127 h 923360"/>
              <a:gd name="connsiteX1972" fmla="*/ 471176 w 706209"/>
              <a:gd name="connsiteY1972" fmla="*/ 837041 h 923360"/>
              <a:gd name="connsiteX1973" fmla="*/ 471389 w 706209"/>
              <a:gd name="connsiteY1973" fmla="*/ 837036 h 923360"/>
              <a:gd name="connsiteX1974" fmla="*/ 471634 w 706209"/>
              <a:gd name="connsiteY1974" fmla="*/ 837031 h 923360"/>
              <a:gd name="connsiteX1975" fmla="*/ 473400 w 706209"/>
              <a:gd name="connsiteY1975" fmla="*/ 836990 h 923360"/>
              <a:gd name="connsiteX1976" fmla="*/ 473744 w 706209"/>
              <a:gd name="connsiteY1976" fmla="*/ 837379 h 923360"/>
              <a:gd name="connsiteX1977" fmla="*/ 476769 w 706209"/>
              <a:gd name="connsiteY1977" fmla="*/ 840785 h 923360"/>
              <a:gd name="connsiteX1978" fmla="*/ 478453 w 706209"/>
              <a:gd name="connsiteY1978" fmla="*/ 841677 h 923360"/>
              <a:gd name="connsiteX1979" fmla="*/ 479957 w 706209"/>
              <a:gd name="connsiteY1979" fmla="*/ 842473 h 923360"/>
              <a:gd name="connsiteX1980" fmla="*/ 481903 w 706209"/>
              <a:gd name="connsiteY1980" fmla="*/ 842976 h 923360"/>
              <a:gd name="connsiteX1981" fmla="*/ 483832 w 706209"/>
              <a:gd name="connsiteY1981" fmla="*/ 843483 h 923360"/>
              <a:gd name="connsiteX1982" fmla="*/ 486988 w 706209"/>
              <a:gd name="connsiteY1982" fmla="*/ 843622 h 923360"/>
              <a:gd name="connsiteX1983" fmla="*/ 490438 w 706209"/>
              <a:gd name="connsiteY1983" fmla="*/ 842708 h 923360"/>
              <a:gd name="connsiteX1984" fmla="*/ 492482 w 706209"/>
              <a:gd name="connsiteY1984" fmla="*/ 840861 h 923360"/>
              <a:gd name="connsiteX1985" fmla="*/ 493398 w 706209"/>
              <a:gd name="connsiteY1985" fmla="*/ 840740 h 923360"/>
              <a:gd name="connsiteX1986" fmla="*/ 494264 w 706209"/>
              <a:gd name="connsiteY1986" fmla="*/ 842231 h 923360"/>
              <a:gd name="connsiteX1987" fmla="*/ 495115 w 706209"/>
              <a:gd name="connsiteY1987" fmla="*/ 842855 h 923360"/>
              <a:gd name="connsiteX1988" fmla="*/ 498990 w 706209"/>
              <a:gd name="connsiteY1988" fmla="*/ 844299 h 923360"/>
              <a:gd name="connsiteX1989" fmla="*/ 503307 w 706209"/>
              <a:gd name="connsiteY1989" fmla="*/ 846992 h 923360"/>
              <a:gd name="connsiteX1990" fmla="*/ 509389 w 706209"/>
              <a:gd name="connsiteY1990" fmla="*/ 857527 h 923360"/>
              <a:gd name="connsiteX1991" fmla="*/ 508310 w 706209"/>
              <a:gd name="connsiteY1991" fmla="*/ 860806 h 923360"/>
              <a:gd name="connsiteX1992" fmla="*/ 508278 w 706209"/>
              <a:gd name="connsiteY1992" fmla="*/ 860964 h 923360"/>
              <a:gd name="connsiteX1993" fmla="*/ 508147 w 706209"/>
              <a:gd name="connsiteY1993" fmla="*/ 863630 h 923360"/>
              <a:gd name="connsiteX1994" fmla="*/ 500919 w 706209"/>
              <a:gd name="connsiteY1994" fmla="*/ 866877 h 923360"/>
              <a:gd name="connsiteX1995" fmla="*/ 502097 w 706209"/>
              <a:gd name="connsiteY1995" fmla="*/ 871953 h 923360"/>
              <a:gd name="connsiteX1996" fmla="*/ 502587 w 706209"/>
              <a:gd name="connsiteY1996" fmla="*/ 873316 h 923360"/>
              <a:gd name="connsiteX1997" fmla="*/ 501492 w 706209"/>
              <a:gd name="connsiteY1997" fmla="*/ 875587 h 923360"/>
              <a:gd name="connsiteX1998" fmla="*/ 500625 w 706209"/>
              <a:gd name="connsiteY1998" fmla="*/ 878035 h 923360"/>
              <a:gd name="connsiteX1999" fmla="*/ 500135 w 706209"/>
              <a:gd name="connsiteY1999" fmla="*/ 879427 h 923360"/>
              <a:gd name="connsiteX2000" fmla="*/ 499987 w 706209"/>
              <a:gd name="connsiteY2000" fmla="*/ 880620 h 923360"/>
              <a:gd name="connsiteX2001" fmla="*/ 500592 w 706209"/>
              <a:gd name="connsiteY2001" fmla="*/ 881472 h 923360"/>
              <a:gd name="connsiteX2002" fmla="*/ 502751 w 706209"/>
              <a:gd name="connsiteY2002" fmla="*/ 881184 h 923360"/>
              <a:gd name="connsiteX2003" fmla="*/ 505154 w 706209"/>
              <a:gd name="connsiteY2003" fmla="*/ 880906 h 923360"/>
              <a:gd name="connsiteX2004" fmla="*/ 506691 w 706209"/>
              <a:gd name="connsiteY2004" fmla="*/ 879096 h 923360"/>
              <a:gd name="connsiteX2005" fmla="*/ 509128 w 706209"/>
              <a:gd name="connsiteY2005" fmla="*/ 875144 h 923360"/>
              <a:gd name="connsiteX2006" fmla="*/ 513641 w 706209"/>
              <a:gd name="connsiteY2006" fmla="*/ 870581 h 923360"/>
              <a:gd name="connsiteX2007" fmla="*/ 514867 w 706209"/>
              <a:gd name="connsiteY2007" fmla="*/ 870772 h 923360"/>
              <a:gd name="connsiteX2008" fmla="*/ 522634 w 706209"/>
              <a:gd name="connsiteY2008" fmla="*/ 870128 h 923360"/>
              <a:gd name="connsiteX2009" fmla="*/ 524171 w 706209"/>
              <a:gd name="connsiteY2009" fmla="*/ 870756 h 923360"/>
              <a:gd name="connsiteX2010" fmla="*/ 526689 w 706209"/>
              <a:gd name="connsiteY2010" fmla="*/ 872937 h 923360"/>
              <a:gd name="connsiteX2011" fmla="*/ 533655 w 706209"/>
              <a:gd name="connsiteY2011" fmla="*/ 873218 h 923360"/>
              <a:gd name="connsiteX2012" fmla="*/ 537644 w 706209"/>
              <a:gd name="connsiteY2012" fmla="*/ 874292 h 923360"/>
              <a:gd name="connsiteX2013" fmla="*/ 540718 w 706209"/>
              <a:gd name="connsiteY2013" fmla="*/ 873998 h 923360"/>
              <a:gd name="connsiteX2014" fmla="*/ 543057 w 706209"/>
              <a:gd name="connsiteY2014" fmla="*/ 875620 h 923360"/>
              <a:gd name="connsiteX2015" fmla="*/ 544757 w 706209"/>
              <a:gd name="connsiteY2015" fmla="*/ 877891 h 923360"/>
              <a:gd name="connsiteX2016" fmla="*/ 544937 w 706209"/>
              <a:gd name="connsiteY2016" fmla="*/ 879216 h 923360"/>
              <a:gd name="connsiteX2017" fmla="*/ 545068 w 706209"/>
              <a:gd name="connsiteY2017" fmla="*/ 880153 h 923360"/>
              <a:gd name="connsiteX2018" fmla="*/ 545918 w 706209"/>
              <a:gd name="connsiteY2018" fmla="*/ 881459 h 923360"/>
              <a:gd name="connsiteX2019" fmla="*/ 548567 w 706209"/>
              <a:gd name="connsiteY2019" fmla="*/ 884075 h 923360"/>
              <a:gd name="connsiteX2020" fmla="*/ 550333 w 706209"/>
              <a:gd name="connsiteY2020" fmla="*/ 885818 h 923360"/>
              <a:gd name="connsiteX2021" fmla="*/ 551952 w 706209"/>
              <a:gd name="connsiteY2021" fmla="*/ 888402 h 923360"/>
              <a:gd name="connsiteX2022" fmla="*/ 553145 w 706209"/>
              <a:gd name="connsiteY2022" fmla="*/ 890292 h 923360"/>
              <a:gd name="connsiteX2023" fmla="*/ 555091 w 706209"/>
              <a:gd name="connsiteY2023" fmla="*/ 887905 h 923360"/>
              <a:gd name="connsiteX2024" fmla="*/ 558607 w 706209"/>
              <a:gd name="connsiteY2024" fmla="*/ 884438 h 923360"/>
              <a:gd name="connsiteX2025" fmla="*/ 564084 w 706209"/>
              <a:gd name="connsiteY2025" fmla="*/ 883258 h 923360"/>
              <a:gd name="connsiteX2026" fmla="*/ 567780 w 706209"/>
              <a:gd name="connsiteY2026" fmla="*/ 880803 h 923360"/>
              <a:gd name="connsiteX2027" fmla="*/ 572783 w 706209"/>
              <a:gd name="connsiteY2027" fmla="*/ 880095 h 923360"/>
              <a:gd name="connsiteX2028" fmla="*/ 581842 w 706209"/>
              <a:gd name="connsiteY2028" fmla="*/ 880959 h 923360"/>
              <a:gd name="connsiteX2029" fmla="*/ 584605 w 706209"/>
              <a:gd name="connsiteY2029" fmla="*/ 883290 h 923360"/>
              <a:gd name="connsiteX2030" fmla="*/ 585799 w 706209"/>
              <a:gd name="connsiteY2030" fmla="*/ 889535 h 923360"/>
              <a:gd name="connsiteX2031" fmla="*/ 589887 w 706209"/>
              <a:gd name="connsiteY2031" fmla="*/ 894947 h 923360"/>
              <a:gd name="connsiteX2032" fmla="*/ 593304 w 706209"/>
              <a:gd name="connsiteY2032" fmla="*/ 896816 h 923360"/>
              <a:gd name="connsiteX2033" fmla="*/ 594808 w 706209"/>
              <a:gd name="connsiteY2033" fmla="*/ 898898 h 923360"/>
              <a:gd name="connsiteX2034" fmla="*/ 594841 w 706209"/>
              <a:gd name="connsiteY2034" fmla="*/ 898649 h 923360"/>
              <a:gd name="connsiteX2035" fmla="*/ 594988 w 706209"/>
              <a:gd name="connsiteY2035" fmla="*/ 898713 h 923360"/>
              <a:gd name="connsiteX2036" fmla="*/ 595086 w 706209"/>
              <a:gd name="connsiteY2036" fmla="*/ 898875 h 923360"/>
              <a:gd name="connsiteX2037" fmla="*/ 595152 w 706209"/>
              <a:gd name="connsiteY2037" fmla="*/ 899127 h 923360"/>
              <a:gd name="connsiteX2038" fmla="*/ 595217 w 706209"/>
              <a:gd name="connsiteY2038" fmla="*/ 899347 h 923360"/>
              <a:gd name="connsiteX2039" fmla="*/ 595119 w 706209"/>
              <a:gd name="connsiteY2039" fmla="*/ 899475 h 923360"/>
              <a:gd name="connsiteX2040" fmla="*/ 595005 w 706209"/>
              <a:gd name="connsiteY2040" fmla="*/ 899580 h 923360"/>
              <a:gd name="connsiteX2041" fmla="*/ 594923 w 706209"/>
              <a:gd name="connsiteY2041" fmla="*/ 899725 h 923360"/>
              <a:gd name="connsiteX2042" fmla="*/ 594825 w 706209"/>
              <a:gd name="connsiteY2042" fmla="*/ 899913 h 923360"/>
              <a:gd name="connsiteX2043" fmla="*/ 594727 w 706209"/>
              <a:gd name="connsiteY2043" fmla="*/ 900134 h 923360"/>
              <a:gd name="connsiteX2044" fmla="*/ 594694 w 706209"/>
              <a:gd name="connsiteY2044" fmla="*/ 900350 h 923360"/>
              <a:gd name="connsiteX2045" fmla="*/ 594857 w 706209"/>
              <a:gd name="connsiteY2045" fmla="*/ 900584 h 923360"/>
              <a:gd name="connsiteX2046" fmla="*/ 594923 w 706209"/>
              <a:gd name="connsiteY2046" fmla="*/ 900786 h 923360"/>
              <a:gd name="connsiteX2047" fmla="*/ 594972 w 706209"/>
              <a:gd name="connsiteY2047" fmla="*/ 900969 h 923360"/>
              <a:gd name="connsiteX2048" fmla="*/ 595086 w 706209"/>
              <a:gd name="connsiteY2048" fmla="*/ 901076 h 923360"/>
              <a:gd name="connsiteX2049" fmla="*/ 595217 w 706209"/>
              <a:gd name="connsiteY2049" fmla="*/ 901190 h 923360"/>
              <a:gd name="connsiteX2050" fmla="*/ 595430 w 706209"/>
              <a:gd name="connsiteY2050" fmla="*/ 901303 h 923360"/>
              <a:gd name="connsiteX2051" fmla="*/ 595544 w 706209"/>
              <a:gd name="connsiteY2051" fmla="*/ 901434 h 923360"/>
              <a:gd name="connsiteX2052" fmla="*/ 595593 w 706209"/>
              <a:gd name="connsiteY2052" fmla="*/ 901597 h 923360"/>
              <a:gd name="connsiteX2053" fmla="*/ 595610 w 706209"/>
              <a:gd name="connsiteY2053" fmla="*/ 901763 h 923360"/>
              <a:gd name="connsiteX2054" fmla="*/ 595691 w 706209"/>
              <a:gd name="connsiteY2054" fmla="*/ 901944 h 923360"/>
              <a:gd name="connsiteX2055" fmla="*/ 595822 w 706209"/>
              <a:gd name="connsiteY2055" fmla="*/ 902153 h 923360"/>
              <a:gd name="connsiteX2056" fmla="*/ 595953 w 706209"/>
              <a:gd name="connsiteY2056" fmla="*/ 902261 h 923360"/>
              <a:gd name="connsiteX2057" fmla="*/ 596133 w 706209"/>
              <a:gd name="connsiteY2057" fmla="*/ 902276 h 923360"/>
              <a:gd name="connsiteX2058" fmla="*/ 596378 w 706209"/>
              <a:gd name="connsiteY2058" fmla="*/ 902335 h 923360"/>
              <a:gd name="connsiteX2059" fmla="*/ 596493 w 706209"/>
              <a:gd name="connsiteY2059" fmla="*/ 902529 h 923360"/>
              <a:gd name="connsiteX2060" fmla="*/ 596607 w 706209"/>
              <a:gd name="connsiteY2060" fmla="*/ 902709 h 923360"/>
              <a:gd name="connsiteX2061" fmla="*/ 596787 w 706209"/>
              <a:gd name="connsiteY2061" fmla="*/ 902758 h 923360"/>
              <a:gd name="connsiteX2062" fmla="*/ 596918 w 706209"/>
              <a:gd name="connsiteY2062" fmla="*/ 902892 h 923360"/>
              <a:gd name="connsiteX2063" fmla="*/ 596950 w 706209"/>
              <a:gd name="connsiteY2063" fmla="*/ 903098 h 923360"/>
              <a:gd name="connsiteX2064" fmla="*/ 596967 w 706209"/>
              <a:gd name="connsiteY2064" fmla="*/ 903342 h 923360"/>
              <a:gd name="connsiteX2065" fmla="*/ 597048 w 706209"/>
              <a:gd name="connsiteY2065" fmla="*/ 903640 h 923360"/>
              <a:gd name="connsiteX2066" fmla="*/ 597130 w 706209"/>
              <a:gd name="connsiteY2066" fmla="*/ 903816 h 923360"/>
              <a:gd name="connsiteX2067" fmla="*/ 597147 w 706209"/>
              <a:gd name="connsiteY2067" fmla="*/ 904060 h 923360"/>
              <a:gd name="connsiteX2068" fmla="*/ 597261 w 706209"/>
              <a:gd name="connsiteY2068" fmla="*/ 904215 h 923360"/>
              <a:gd name="connsiteX2069" fmla="*/ 597457 w 706209"/>
              <a:gd name="connsiteY2069" fmla="*/ 904279 h 923360"/>
              <a:gd name="connsiteX2070" fmla="*/ 597670 w 706209"/>
              <a:gd name="connsiteY2070" fmla="*/ 904326 h 923360"/>
              <a:gd name="connsiteX2071" fmla="*/ 597817 w 706209"/>
              <a:gd name="connsiteY2071" fmla="*/ 904457 h 923360"/>
              <a:gd name="connsiteX2072" fmla="*/ 597931 w 706209"/>
              <a:gd name="connsiteY2072" fmla="*/ 904622 h 923360"/>
              <a:gd name="connsiteX2073" fmla="*/ 598062 w 706209"/>
              <a:gd name="connsiteY2073" fmla="*/ 904861 h 923360"/>
              <a:gd name="connsiteX2074" fmla="*/ 598095 w 706209"/>
              <a:gd name="connsiteY2074" fmla="*/ 905146 h 923360"/>
              <a:gd name="connsiteX2075" fmla="*/ 598046 w 706209"/>
              <a:gd name="connsiteY2075" fmla="*/ 905357 h 923360"/>
              <a:gd name="connsiteX2076" fmla="*/ 597964 w 706209"/>
              <a:gd name="connsiteY2076" fmla="*/ 905577 h 923360"/>
              <a:gd name="connsiteX2077" fmla="*/ 597931 w 706209"/>
              <a:gd name="connsiteY2077" fmla="*/ 905778 h 923360"/>
              <a:gd name="connsiteX2078" fmla="*/ 597964 w 706209"/>
              <a:gd name="connsiteY2078" fmla="*/ 905957 h 923360"/>
              <a:gd name="connsiteX2079" fmla="*/ 597997 w 706209"/>
              <a:gd name="connsiteY2079" fmla="*/ 906334 h 923360"/>
              <a:gd name="connsiteX2080" fmla="*/ 597981 w 706209"/>
              <a:gd name="connsiteY2080" fmla="*/ 906671 h 923360"/>
              <a:gd name="connsiteX2081" fmla="*/ 597948 w 706209"/>
              <a:gd name="connsiteY2081" fmla="*/ 906871 h 923360"/>
              <a:gd name="connsiteX2082" fmla="*/ 597948 w 706209"/>
              <a:gd name="connsiteY2082" fmla="*/ 907016 h 923360"/>
              <a:gd name="connsiteX2083" fmla="*/ 597915 w 706209"/>
              <a:gd name="connsiteY2083" fmla="*/ 907232 h 923360"/>
              <a:gd name="connsiteX2084" fmla="*/ 597850 w 706209"/>
              <a:gd name="connsiteY2084" fmla="*/ 907520 h 923360"/>
              <a:gd name="connsiteX2085" fmla="*/ 597801 w 706209"/>
              <a:gd name="connsiteY2085" fmla="*/ 907737 h 923360"/>
              <a:gd name="connsiteX2086" fmla="*/ 597850 w 706209"/>
              <a:gd name="connsiteY2086" fmla="*/ 907971 h 923360"/>
              <a:gd name="connsiteX2087" fmla="*/ 597899 w 706209"/>
              <a:gd name="connsiteY2087" fmla="*/ 908259 h 923360"/>
              <a:gd name="connsiteX2088" fmla="*/ 597899 w 706209"/>
              <a:gd name="connsiteY2088" fmla="*/ 908440 h 923360"/>
              <a:gd name="connsiteX2089" fmla="*/ 597899 w 706209"/>
              <a:gd name="connsiteY2089" fmla="*/ 908638 h 923360"/>
              <a:gd name="connsiteX2090" fmla="*/ 598030 w 706209"/>
              <a:gd name="connsiteY2090" fmla="*/ 908769 h 923360"/>
              <a:gd name="connsiteX2091" fmla="*/ 598013 w 706209"/>
              <a:gd name="connsiteY2091" fmla="*/ 909008 h 923360"/>
              <a:gd name="connsiteX2092" fmla="*/ 597997 w 706209"/>
              <a:gd name="connsiteY2092" fmla="*/ 909263 h 923360"/>
              <a:gd name="connsiteX2093" fmla="*/ 598177 w 706209"/>
              <a:gd name="connsiteY2093" fmla="*/ 909343 h 923360"/>
              <a:gd name="connsiteX2094" fmla="*/ 598308 w 706209"/>
              <a:gd name="connsiteY2094" fmla="*/ 909523 h 923360"/>
              <a:gd name="connsiteX2095" fmla="*/ 598373 w 706209"/>
              <a:gd name="connsiteY2095" fmla="*/ 909727 h 923360"/>
              <a:gd name="connsiteX2096" fmla="*/ 598422 w 706209"/>
              <a:gd name="connsiteY2096" fmla="*/ 910013 h 923360"/>
              <a:gd name="connsiteX2097" fmla="*/ 598406 w 706209"/>
              <a:gd name="connsiteY2097" fmla="*/ 910236 h 923360"/>
              <a:gd name="connsiteX2098" fmla="*/ 598471 w 706209"/>
              <a:gd name="connsiteY2098" fmla="*/ 910394 h 923360"/>
              <a:gd name="connsiteX2099" fmla="*/ 598471 w 706209"/>
              <a:gd name="connsiteY2099" fmla="*/ 910644 h 923360"/>
              <a:gd name="connsiteX2100" fmla="*/ 598520 w 706209"/>
              <a:gd name="connsiteY2100" fmla="*/ 910805 h 923360"/>
              <a:gd name="connsiteX2101" fmla="*/ 598651 w 706209"/>
              <a:gd name="connsiteY2101" fmla="*/ 910937 h 923360"/>
              <a:gd name="connsiteX2102" fmla="*/ 598880 w 706209"/>
              <a:gd name="connsiteY2102" fmla="*/ 911001 h 923360"/>
              <a:gd name="connsiteX2103" fmla="*/ 599011 w 706209"/>
              <a:gd name="connsiteY2103" fmla="*/ 911138 h 923360"/>
              <a:gd name="connsiteX2104" fmla="*/ 599027 w 706209"/>
              <a:gd name="connsiteY2104" fmla="*/ 911372 h 923360"/>
              <a:gd name="connsiteX2105" fmla="*/ 598962 w 706209"/>
              <a:gd name="connsiteY2105" fmla="*/ 911506 h 923360"/>
              <a:gd name="connsiteX2106" fmla="*/ 598765 w 706209"/>
              <a:gd name="connsiteY2106" fmla="*/ 911595 h 923360"/>
              <a:gd name="connsiteX2107" fmla="*/ 598618 w 706209"/>
              <a:gd name="connsiteY2107" fmla="*/ 911632 h 923360"/>
              <a:gd name="connsiteX2108" fmla="*/ 598406 w 706209"/>
              <a:gd name="connsiteY2108" fmla="*/ 911663 h 923360"/>
              <a:gd name="connsiteX2109" fmla="*/ 598209 w 706209"/>
              <a:gd name="connsiteY2109" fmla="*/ 911676 h 923360"/>
              <a:gd name="connsiteX2110" fmla="*/ 598079 w 706209"/>
              <a:gd name="connsiteY2110" fmla="*/ 911591 h 923360"/>
              <a:gd name="connsiteX2111" fmla="*/ 597915 w 706209"/>
              <a:gd name="connsiteY2111" fmla="*/ 911544 h 923360"/>
              <a:gd name="connsiteX2112" fmla="*/ 597833 w 706209"/>
              <a:gd name="connsiteY2112" fmla="*/ 911680 h 923360"/>
              <a:gd name="connsiteX2113" fmla="*/ 597735 w 706209"/>
              <a:gd name="connsiteY2113" fmla="*/ 911841 h 923360"/>
              <a:gd name="connsiteX2114" fmla="*/ 597588 w 706209"/>
              <a:gd name="connsiteY2114" fmla="*/ 911961 h 923360"/>
              <a:gd name="connsiteX2115" fmla="*/ 597441 w 706209"/>
              <a:gd name="connsiteY2115" fmla="*/ 912034 h 923360"/>
              <a:gd name="connsiteX2116" fmla="*/ 597277 w 706209"/>
              <a:gd name="connsiteY2116" fmla="*/ 912123 h 923360"/>
              <a:gd name="connsiteX2117" fmla="*/ 597163 w 706209"/>
              <a:gd name="connsiteY2117" fmla="*/ 912034 h 923360"/>
              <a:gd name="connsiteX2118" fmla="*/ 597016 w 706209"/>
              <a:gd name="connsiteY2118" fmla="*/ 911943 h 923360"/>
              <a:gd name="connsiteX2119" fmla="*/ 596852 w 706209"/>
              <a:gd name="connsiteY2119" fmla="*/ 911833 h 923360"/>
              <a:gd name="connsiteX2120" fmla="*/ 596656 w 706209"/>
              <a:gd name="connsiteY2120" fmla="*/ 911680 h 923360"/>
              <a:gd name="connsiteX2121" fmla="*/ 596427 w 706209"/>
              <a:gd name="connsiteY2121" fmla="*/ 911733 h 923360"/>
              <a:gd name="connsiteX2122" fmla="*/ 596329 w 706209"/>
              <a:gd name="connsiteY2122" fmla="*/ 911872 h 923360"/>
              <a:gd name="connsiteX2123" fmla="*/ 596231 w 706209"/>
              <a:gd name="connsiteY2123" fmla="*/ 911993 h 923360"/>
              <a:gd name="connsiteX2124" fmla="*/ 596296 w 706209"/>
              <a:gd name="connsiteY2124" fmla="*/ 912167 h 923360"/>
              <a:gd name="connsiteX2125" fmla="*/ 596394 w 706209"/>
              <a:gd name="connsiteY2125" fmla="*/ 912294 h 923360"/>
              <a:gd name="connsiteX2126" fmla="*/ 596313 w 706209"/>
              <a:gd name="connsiteY2126" fmla="*/ 912420 h 923360"/>
              <a:gd name="connsiteX2127" fmla="*/ 596296 w 706209"/>
              <a:gd name="connsiteY2127" fmla="*/ 912639 h 923360"/>
              <a:gd name="connsiteX2128" fmla="*/ 596345 w 706209"/>
              <a:gd name="connsiteY2128" fmla="*/ 912793 h 923360"/>
              <a:gd name="connsiteX2129" fmla="*/ 596264 w 706209"/>
              <a:gd name="connsiteY2129" fmla="*/ 912860 h 923360"/>
              <a:gd name="connsiteX2130" fmla="*/ 596198 w 706209"/>
              <a:gd name="connsiteY2130" fmla="*/ 913092 h 923360"/>
              <a:gd name="connsiteX2131" fmla="*/ 596100 w 706209"/>
              <a:gd name="connsiteY2131" fmla="*/ 913293 h 923360"/>
              <a:gd name="connsiteX2132" fmla="*/ 595969 w 706209"/>
              <a:gd name="connsiteY2132" fmla="*/ 913490 h 923360"/>
              <a:gd name="connsiteX2133" fmla="*/ 596018 w 706209"/>
              <a:gd name="connsiteY2133" fmla="*/ 913668 h 923360"/>
              <a:gd name="connsiteX2134" fmla="*/ 596149 w 706209"/>
              <a:gd name="connsiteY2134" fmla="*/ 913784 h 923360"/>
              <a:gd name="connsiteX2135" fmla="*/ 596264 w 706209"/>
              <a:gd name="connsiteY2135" fmla="*/ 913936 h 923360"/>
              <a:gd name="connsiteX2136" fmla="*/ 596460 w 706209"/>
              <a:gd name="connsiteY2136" fmla="*/ 913987 h 923360"/>
              <a:gd name="connsiteX2137" fmla="*/ 596607 w 706209"/>
              <a:gd name="connsiteY2137" fmla="*/ 914006 h 923360"/>
              <a:gd name="connsiteX2138" fmla="*/ 596803 w 706209"/>
              <a:gd name="connsiteY2138" fmla="*/ 913987 h 923360"/>
              <a:gd name="connsiteX2139" fmla="*/ 596852 w 706209"/>
              <a:gd name="connsiteY2139" fmla="*/ 914211 h 923360"/>
              <a:gd name="connsiteX2140" fmla="*/ 597048 w 706209"/>
              <a:gd name="connsiteY2140" fmla="*/ 914315 h 923360"/>
              <a:gd name="connsiteX2141" fmla="*/ 597228 w 706209"/>
              <a:gd name="connsiteY2141" fmla="*/ 914312 h 923360"/>
              <a:gd name="connsiteX2142" fmla="*/ 597327 w 706209"/>
              <a:gd name="connsiteY2142" fmla="*/ 914173 h 923360"/>
              <a:gd name="connsiteX2143" fmla="*/ 597490 w 706209"/>
              <a:gd name="connsiteY2143" fmla="*/ 914033 h 923360"/>
              <a:gd name="connsiteX2144" fmla="*/ 597637 w 706209"/>
              <a:gd name="connsiteY2144" fmla="*/ 913871 h 923360"/>
              <a:gd name="connsiteX2145" fmla="*/ 597866 w 706209"/>
              <a:gd name="connsiteY2145" fmla="*/ 913838 h 923360"/>
              <a:gd name="connsiteX2146" fmla="*/ 598062 w 706209"/>
              <a:gd name="connsiteY2146" fmla="*/ 913908 h 923360"/>
              <a:gd name="connsiteX2147" fmla="*/ 598177 w 706209"/>
              <a:gd name="connsiteY2147" fmla="*/ 913941 h 923360"/>
              <a:gd name="connsiteX2148" fmla="*/ 598324 w 706209"/>
              <a:gd name="connsiteY2148" fmla="*/ 913902 h 923360"/>
              <a:gd name="connsiteX2149" fmla="*/ 598520 w 706209"/>
              <a:gd name="connsiteY2149" fmla="*/ 913719 h 923360"/>
              <a:gd name="connsiteX2150" fmla="*/ 598635 w 706209"/>
              <a:gd name="connsiteY2150" fmla="*/ 913612 h 923360"/>
              <a:gd name="connsiteX2151" fmla="*/ 598798 w 706209"/>
              <a:gd name="connsiteY2151" fmla="*/ 913498 h 923360"/>
              <a:gd name="connsiteX2152" fmla="*/ 598978 w 706209"/>
              <a:gd name="connsiteY2152" fmla="*/ 913485 h 923360"/>
              <a:gd name="connsiteX2153" fmla="*/ 599076 w 706209"/>
              <a:gd name="connsiteY2153" fmla="*/ 913583 h 923360"/>
              <a:gd name="connsiteX2154" fmla="*/ 599043 w 706209"/>
              <a:gd name="connsiteY2154" fmla="*/ 913761 h 923360"/>
              <a:gd name="connsiteX2155" fmla="*/ 598945 w 706209"/>
              <a:gd name="connsiteY2155" fmla="*/ 913879 h 923360"/>
              <a:gd name="connsiteX2156" fmla="*/ 598814 w 706209"/>
              <a:gd name="connsiteY2156" fmla="*/ 913972 h 923360"/>
              <a:gd name="connsiteX2157" fmla="*/ 598684 w 706209"/>
              <a:gd name="connsiteY2157" fmla="*/ 914057 h 923360"/>
              <a:gd name="connsiteX2158" fmla="*/ 598553 w 706209"/>
              <a:gd name="connsiteY2158" fmla="*/ 914229 h 923360"/>
              <a:gd name="connsiteX2159" fmla="*/ 598504 w 706209"/>
              <a:gd name="connsiteY2159" fmla="*/ 914471 h 923360"/>
              <a:gd name="connsiteX2160" fmla="*/ 598618 w 706209"/>
              <a:gd name="connsiteY2160" fmla="*/ 914683 h 923360"/>
              <a:gd name="connsiteX2161" fmla="*/ 598733 w 706209"/>
              <a:gd name="connsiteY2161" fmla="*/ 914834 h 923360"/>
              <a:gd name="connsiteX2162" fmla="*/ 598945 w 706209"/>
              <a:gd name="connsiteY2162" fmla="*/ 914626 h 923360"/>
              <a:gd name="connsiteX2163" fmla="*/ 599092 w 706209"/>
              <a:gd name="connsiteY2163" fmla="*/ 914489 h 923360"/>
              <a:gd name="connsiteX2164" fmla="*/ 599256 w 706209"/>
              <a:gd name="connsiteY2164" fmla="*/ 914435 h 923360"/>
              <a:gd name="connsiteX2165" fmla="*/ 599468 w 706209"/>
              <a:gd name="connsiteY2165" fmla="*/ 914438 h 923360"/>
              <a:gd name="connsiteX2166" fmla="*/ 599468 w 706209"/>
              <a:gd name="connsiteY2166" fmla="*/ 914633 h 923360"/>
              <a:gd name="connsiteX2167" fmla="*/ 599403 w 706209"/>
              <a:gd name="connsiteY2167" fmla="*/ 914827 h 923360"/>
              <a:gd name="connsiteX2168" fmla="*/ 599240 w 706209"/>
              <a:gd name="connsiteY2168" fmla="*/ 914979 h 923360"/>
              <a:gd name="connsiteX2169" fmla="*/ 599125 w 706209"/>
              <a:gd name="connsiteY2169" fmla="*/ 915107 h 923360"/>
              <a:gd name="connsiteX2170" fmla="*/ 599060 w 706209"/>
              <a:gd name="connsiteY2170" fmla="*/ 915272 h 923360"/>
              <a:gd name="connsiteX2171" fmla="*/ 599027 w 706209"/>
              <a:gd name="connsiteY2171" fmla="*/ 915481 h 923360"/>
              <a:gd name="connsiteX2172" fmla="*/ 599011 w 706209"/>
              <a:gd name="connsiteY2172" fmla="*/ 915661 h 923360"/>
              <a:gd name="connsiteX2173" fmla="*/ 599011 w 706209"/>
              <a:gd name="connsiteY2173" fmla="*/ 915903 h 923360"/>
              <a:gd name="connsiteX2174" fmla="*/ 599125 w 706209"/>
              <a:gd name="connsiteY2174" fmla="*/ 916065 h 923360"/>
              <a:gd name="connsiteX2175" fmla="*/ 599174 w 706209"/>
              <a:gd name="connsiteY2175" fmla="*/ 916304 h 923360"/>
              <a:gd name="connsiteX2176" fmla="*/ 599354 w 706209"/>
              <a:gd name="connsiteY2176" fmla="*/ 916464 h 923360"/>
              <a:gd name="connsiteX2177" fmla="*/ 599534 w 706209"/>
              <a:gd name="connsiteY2177" fmla="*/ 916591 h 923360"/>
              <a:gd name="connsiteX2178" fmla="*/ 599648 w 706209"/>
              <a:gd name="connsiteY2178" fmla="*/ 916701 h 923360"/>
              <a:gd name="connsiteX2179" fmla="*/ 599779 w 706209"/>
              <a:gd name="connsiteY2179" fmla="*/ 916758 h 923360"/>
              <a:gd name="connsiteX2180" fmla="*/ 599975 w 706209"/>
              <a:gd name="connsiteY2180" fmla="*/ 916835 h 923360"/>
              <a:gd name="connsiteX2181" fmla="*/ 600155 w 706209"/>
              <a:gd name="connsiteY2181" fmla="*/ 916941 h 923360"/>
              <a:gd name="connsiteX2182" fmla="*/ 600335 w 706209"/>
              <a:gd name="connsiteY2182" fmla="*/ 917023 h 923360"/>
              <a:gd name="connsiteX2183" fmla="*/ 600400 w 706209"/>
              <a:gd name="connsiteY2183" fmla="*/ 917219 h 923360"/>
              <a:gd name="connsiteX2184" fmla="*/ 600384 w 706209"/>
              <a:gd name="connsiteY2184" fmla="*/ 917409 h 923360"/>
              <a:gd name="connsiteX2185" fmla="*/ 600319 w 706209"/>
              <a:gd name="connsiteY2185" fmla="*/ 917582 h 923360"/>
              <a:gd name="connsiteX2186" fmla="*/ 600172 w 706209"/>
              <a:gd name="connsiteY2186" fmla="*/ 917793 h 923360"/>
              <a:gd name="connsiteX2187" fmla="*/ 600172 w 706209"/>
              <a:gd name="connsiteY2187" fmla="*/ 917989 h 923360"/>
              <a:gd name="connsiteX2188" fmla="*/ 600090 w 706209"/>
              <a:gd name="connsiteY2188" fmla="*/ 918207 h 923360"/>
              <a:gd name="connsiteX2189" fmla="*/ 600041 w 706209"/>
              <a:gd name="connsiteY2189" fmla="*/ 918367 h 923360"/>
              <a:gd name="connsiteX2190" fmla="*/ 600074 w 706209"/>
              <a:gd name="connsiteY2190" fmla="*/ 918567 h 923360"/>
              <a:gd name="connsiteX2191" fmla="*/ 600172 w 706209"/>
              <a:gd name="connsiteY2191" fmla="*/ 918676 h 923360"/>
              <a:gd name="connsiteX2192" fmla="*/ 600253 w 706209"/>
              <a:gd name="connsiteY2192" fmla="*/ 918840 h 923360"/>
              <a:gd name="connsiteX2193" fmla="*/ 600286 w 706209"/>
              <a:gd name="connsiteY2193" fmla="*/ 919026 h 923360"/>
              <a:gd name="connsiteX2194" fmla="*/ 600286 w 706209"/>
              <a:gd name="connsiteY2194" fmla="*/ 919209 h 923360"/>
              <a:gd name="connsiteX2195" fmla="*/ 600433 w 706209"/>
              <a:gd name="connsiteY2195" fmla="*/ 919389 h 923360"/>
              <a:gd name="connsiteX2196" fmla="*/ 600499 w 706209"/>
              <a:gd name="connsiteY2196" fmla="*/ 919605 h 923360"/>
              <a:gd name="connsiteX2197" fmla="*/ 600711 w 706209"/>
              <a:gd name="connsiteY2197" fmla="*/ 919860 h 923360"/>
              <a:gd name="connsiteX2198" fmla="*/ 600891 w 706209"/>
              <a:gd name="connsiteY2198" fmla="*/ 919999 h 923360"/>
              <a:gd name="connsiteX2199" fmla="*/ 600973 w 706209"/>
              <a:gd name="connsiteY2199" fmla="*/ 920235 h 923360"/>
              <a:gd name="connsiteX2200" fmla="*/ 601071 w 706209"/>
              <a:gd name="connsiteY2200" fmla="*/ 920441 h 923360"/>
              <a:gd name="connsiteX2201" fmla="*/ 601136 w 706209"/>
              <a:gd name="connsiteY2201" fmla="*/ 920650 h 923360"/>
              <a:gd name="connsiteX2202" fmla="*/ 601104 w 706209"/>
              <a:gd name="connsiteY2202" fmla="*/ 920828 h 923360"/>
              <a:gd name="connsiteX2203" fmla="*/ 601022 w 706209"/>
              <a:gd name="connsiteY2203" fmla="*/ 921021 h 923360"/>
              <a:gd name="connsiteX2204" fmla="*/ 601104 w 706209"/>
              <a:gd name="connsiteY2204" fmla="*/ 921253 h 923360"/>
              <a:gd name="connsiteX2205" fmla="*/ 601267 w 706209"/>
              <a:gd name="connsiteY2205" fmla="*/ 921431 h 923360"/>
              <a:gd name="connsiteX2206" fmla="*/ 601447 w 706209"/>
              <a:gd name="connsiteY2206" fmla="*/ 921467 h 923360"/>
              <a:gd name="connsiteX2207" fmla="*/ 601627 w 706209"/>
              <a:gd name="connsiteY2207" fmla="*/ 921433 h 923360"/>
              <a:gd name="connsiteX2208" fmla="*/ 601741 w 706209"/>
              <a:gd name="connsiteY2208" fmla="*/ 921526 h 923360"/>
              <a:gd name="connsiteX2209" fmla="*/ 602052 w 706209"/>
              <a:gd name="connsiteY2209" fmla="*/ 921539 h 923360"/>
              <a:gd name="connsiteX2210" fmla="*/ 602232 w 706209"/>
              <a:gd name="connsiteY2210" fmla="*/ 921487 h 923360"/>
              <a:gd name="connsiteX2211" fmla="*/ 602395 w 706209"/>
              <a:gd name="connsiteY2211" fmla="*/ 921567 h 923360"/>
              <a:gd name="connsiteX2212" fmla="*/ 602543 w 706209"/>
              <a:gd name="connsiteY2212" fmla="*/ 921680 h 923360"/>
              <a:gd name="connsiteX2213" fmla="*/ 602706 w 706209"/>
              <a:gd name="connsiteY2213" fmla="*/ 921853 h 923360"/>
              <a:gd name="connsiteX2214" fmla="*/ 602722 w 706209"/>
              <a:gd name="connsiteY2214" fmla="*/ 922123 h 923360"/>
              <a:gd name="connsiteX2215" fmla="*/ 602722 w 706209"/>
              <a:gd name="connsiteY2215" fmla="*/ 922359 h 923360"/>
              <a:gd name="connsiteX2216" fmla="*/ 602886 w 706209"/>
              <a:gd name="connsiteY2216" fmla="*/ 922519 h 923360"/>
              <a:gd name="connsiteX2217" fmla="*/ 602984 w 706209"/>
              <a:gd name="connsiteY2217" fmla="*/ 922628 h 923360"/>
              <a:gd name="connsiteX2218" fmla="*/ 603033 w 706209"/>
              <a:gd name="connsiteY2218" fmla="*/ 922779 h 923360"/>
              <a:gd name="connsiteX2219" fmla="*/ 603164 w 706209"/>
              <a:gd name="connsiteY2219" fmla="*/ 922885 h 923360"/>
              <a:gd name="connsiteX2220" fmla="*/ 603147 w 706209"/>
              <a:gd name="connsiteY2220" fmla="*/ 923080 h 923360"/>
              <a:gd name="connsiteX2221" fmla="*/ 603213 w 706209"/>
              <a:gd name="connsiteY2221" fmla="*/ 923215 h 923360"/>
              <a:gd name="connsiteX2222" fmla="*/ 603360 w 706209"/>
              <a:gd name="connsiteY2222" fmla="*/ 923322 h 923360"/>
              <a:gd name="connsiteX2223" fmla="*/ 603458 w 706209"/>
              <a:gd name="connsiteY2223" fmla="*/ 923426 h 923360"/>
              <a:gd name="connsiteX2224" fmla="*/ 603622 w 706209"/>
              <a:gd name="connsiteY2224" fmla="*/ 923467 h 923360"/>
              <a:gd name="connsiteX2225" fmla="*/ 603769 w 706209"/>
              <a:gd name="connsiteY2225" fmla="*/ 923511 h 923360"/>
              <a:gd name="connsiteX2226" fmla="*/ 603998 w 706209"/>
              <a:gd name="connsiteY2226" fmla="*/ 923459 h 923360"/>
              <a:gd name="connsiteX2227" fmla="*/ 604178 w 706209"/>
              <a:gd name="connsiteY2227" fmla="*/ 923459 h 923360"/>
              <a:gd name="connsiteX2228" fmla="*/ 604276 w 706209"/>
              <a:gd name="connsiteY2228" fmla="*/ 923353 h 923360"/>
              <a:gd name="connsiteX2229" fmla="*/ 604358 w 706209"/>
              <a:gd name="connsiteY2229" fmla="*/ 923227 h 923360"/>
              <a:gd name="connsiteX2230" fmla="*/ 604586 w 706209"/>
              <a:gd name="connsiteY2230" fmla="*/ 923107 h 923360"/>
              <a:gd name="connsiteX2231" fmla="*/ 604799 w 706209"/>
              <a:gd name="connsiteY2231" fmla="*/ 923063 h 923360"/>
              <a:gd name="connsiteX2232" fmla="*/ 604979 w 706209"/>
              <a:gd name="connsiteY2232" fmla="*/ 923044 h 923360"/>
              <a:gd name="connsiteX2233" fmla="*/ 605126 w 706209"/>
              <a:gd name="connsiteY2233" fmla="*/ 923183 h 923360"/>
              <a:gd name="connsiteX2234" fmla="*/ 605388 w 706209"/>
              <a:gd name="connsiteY2234" fmla="*/ 923320 h 923360"/>
              <a:gd name="connsiteX2235" fmla="*/ 605600 w 706209"/>
              <a:gd name="connsiteY2235" fmla="*/ 923412 h 923360"/>
              <a:gd name="connsiteX2236" fmla="*/ 605845 w 706209"/>
              <a:gd name="connsiteY2236" fmla="*/ 923320 h 923360"/>
              <a:gd name="connsiteX2237" fmla="*/ 606058 w 706209"/>
              <a:gd name="connsiteY2237" fmla="*/ 923214 h 923360"/>
              <a:gd name="connsiteX2238" fmla="*/ 606238 w 706209"/>
              <a:gd name="connsiteY2238" fmla="*/ 923101 h 923360"/>
              <a:gd name="connsiteX2239" fmla="*/ 606467 w 706209"/>
              <a:gd name="connsiteY2239" fmla="*/ 923057 h 923360"/>
              <a:gd name="connsiteX2240" fmla="*/ 606647 w 706209"/>
              <a:gd name="connsiteY2240" fmla="*/ 922975 h 923360"/>
              <a:gd name="connsiteX2241" fmla="*/ 606777 w 706209"/>
              <a:gd name="connsiteY2241" fmla="*/ 923088 h 923360"/>
              <a:gd name="connsiteX2242" fmla="*/ 606957 w 706209"/>
              <a:gd name="connsiteY2242" fmla="*/ 922947 h 923360"/>
              <a:gd name="connsiteX2243" fmla="*/ 607382 w 706209"/>
              <a:gd name="connsiteY2243" fmla="*/ 922931 h 923360"/>
              <a:gd name="connsiteX2244" fmla="*/ 607595 w 706209"/>
              <a:gd name="connsiteY2244" fmla="*/ 922964 h 923360"/>
              <a:gd name="connsiteX2245" fmla="*/ 607840 w 706209"/>
              <a:gd name="connsiteY2245" fmla="*/ 923070 h 923360"/>
              <a:gd name="connsiteX2246" fmla="*/ 608004 w 706209"/>
              <a:gd name="connsiteY2246" fmla="*/ 923073 h 923360"/>
              <a:gd name="connsiteX2247" fmla="*/ 608216 w 706209"/>
              <a:gd name="connsiteY2247" fmla="*/ 923060 h 923360"/>
              <a:gd name="connsiteX2248" fmla="*/ 608298 w 706209"/>
              <a:gd name="connsiteY2248" fmla="*/ 922859 h 923360"/>
              <a:gd name="connsiteX2249" fmla="*/ 608445 w 706209"/>
              <a:gd name="connsiteY2249" fmla="*/ 922687 h 923360"/>
              <a:gd name="connsiteX2250" fmla="*/ 608478 w 706209"/>
              <a:gd name="connsiteY2250" fmla="*/ 922514 h 923360"/>
              <a:gd name="connsiteX2251" fmla="*/ 608560 w 706209"/>
              <a:gd name="connsiteY2251" fmla="*/ 922295 h 923360"/>
              <a:gd name="connsiteX2252" fmla="*/ 608740 w 706209"/>
              <a:gd name="connsiteY2252" fmla="*/ 922223 h 923360"/>
              <a:gd name="connsiteX2253" fmla="*/ 608789 w 706209"/>
              <a:gd name="connsiteY2253" fmla="*/ 921991 h 923360"/>
              <a:gd name="connsiteX2254" fmla="*/ 608969 w 706209"/>
              <a:gd name="connsiteY2254" fmla="*/ 921871 h 923360"/>
              <a:gd name="connsiteX2255" fmla="*/ 609165 w 706209"/>
              <a:gd name="connsiteY2255" fmla="*/ 921776 h 923360"/>
              <a:gd name="connsiteX2256" fmla="*/ 609247 w 706209"/>
              <a:gd name="connsiteY2256" fmla="*/ 921639 h 923360"/>
              <a:gd name="connsiteX2257" fmla="*/ 609394 w 706209"/>
              <a:gd name="connsiteY2257" fmla="*/ 921449 h 923360"/>
              <a:gd name="connsiteX2258" fmla="*/ 609557 w 706209"/>
              <a:gd name="connsiteY2258" fmla="*/ 921292 h 923360"/>
              <a:gd name="connsiteX2259" fmla="*/ 609721 w 706209"/>
              <a:gd name="connsiteY2259" fmla="*/ 921250 h 923360"/>
              <a:gd name="connsiteX2260" fmla="*/ 609901 w 706209"/>
              <a:gd name="connsiteY2260" fmla="*/ 921186 h 923360"/>
              <a:gd name="connsiteX2261" fmla="*/ 610113 w 706209"/>
              <a:gd name="connsiteY2261" fmla="*/ 921165 h 923360"/>
              <a:gd name="connsiteX2262" fmla="*/ 610260 w 706209"/>
              <a:gd name="connsiteY2262" fmla="*/ 920978 h 923360"/>
              <a:gd name="connsiteX2263" fmla="*/ 610211 w 706209"/>
              <a:gd name="connsiteY2263" fmla="*/ 920722 h 923360"/>
              <a:gd name="connsiteX2264" fmla="*/ 610260 w 706209"/>
              <a:gd name="connsiteY2264" fmla="*/ 920558 h 923360"/>
              <a:gd name="connsiteX2265" fmla="*/ 610424 w 706209"/>
              <a:gd name="connsiteY2265" fmla="*/ 920424 h 923360"/>
              <a:gd name="connsiteX2266" fmla="*/ 610571 w 706209"/>
              <a:gd name="connsiteY2266" fmla="*/ 920282 h 923360"/>
              <a:gd name="connsiteX2267" fmla="*/ 610702 w 706209"/>
              <a:gd name="connsiteY2267" fmla="*/ 920226 h 923360"/>
              <a:gd name="connsiteX2268" fmla="*/ 610849 w 706209"/>
              <a:gd name="connsiteY2268" fmla="*/ 920239 h 923360"/>
              <a:gd name="connsiteX2269" fmla="*/ 611111 w 706209"/>
              <a:gd name="connsiteY2269" fmla="*/ 920318 h 923360"/>
              <a:gd name="connsiteX2270" fmla="*/ 611290 w 706209"/>
              <a:gd name="connsiteY2270" fmla="*/ 920295 h 923360"/>
              <a:gd name="connsiteX2271" fmla="*/ 611421 w 706209"/>
              <a:gd name="connsiteY2271" fmla="*/ 920383 h 923360"/>
              <a:gd name="connsiteX2272" fmla="*/ 611585 w 706209"/>
              <a:gd name="connsiteY2272" fmla="*/ 920326 h 923360"/>
              <a:gd name="connsiteX2273" fmla="*/ 611667 w 706209"/>
              <a:gd name="connsiteY2273" fmla="*/ 920169 h 923360"/>
              <a:gd name="connsiteX2274" fmla="*/ 611846 w 706209"/>
              <a:gd name="connsiteY2274" fmla="*/ 920131 h 923360"/>
              <a:gd name="connsiteX2275" fmla="*/ 611895 w 706209"/>
              <a:gd name="connsiteY2275" fmla="*/ 919937 h 923360"/>
              <a:gd name="connsiteX2276" fmla="*/ 611928 w 706209"/>
              <a:gd name="connsiteY2276" fmla="*/ 919667 h 923360"/>
              <a:gd name="connsiteX2277" fmla="*/ 612026 w 706209"/>
              <a:gd name="connsiteY2277" fmla="*/ 919499 h 923360"/>
              <a:gd name="connsiteX2278" fmla="*/ 612255 w 706209"/>
              <a:gd name="connsiteY2278" fmla="*/ 919360 h 923360"/>
              <a:gd name="connsiteX2279" fmla="*/ 612631 w 706209"/>
              <a:gd name="connsiteY2279" fmla="*/ 919391 h 923360"/>
              <a:gd name="connsiteX2280" fmla="*/ 612827 w 706209"/>
              <a:gd name="connsiteY2280" fmla="*/ 919267 h 923360"/>
              <a:gd name="connsiteX2281" fmla="*/ 613187 w 706209"/>
              <a:gd name="connsiteY2281" fmla="*/ 919260 h 923360"/>
              <a:gd name="connsiteX2282" fmla="*/ 613400 w 706209"/>
              <a:gd name="connsiteY2282" fmla="*/ 919049 h 923360"/>
              <a:gd name="connsiteX2283" fmla="*/ 613465 w 706209"/>
              <a:gd name="connsiteY2283" fmla="*/ 918895 h 923360"/>
              <a:gd name="connsiteX2284" fmla="*/ 613465 w 706209"/>
              <a:gd name="connsiteY2284" fmla="*/ 918725 h 923360"/>
              <a:gd name="connsiteX2285" fmla="*/ 613498 w 706209"/>
              <a:gd name="connsiteY2285" fmla="*/ 918544 h 923360"/>
              <a:gd name="connsiteX2286" fmla="*/ 613596 w 706209"/>
              <a:gd name="connsiteY2286" fmla="*/ 918352 h 923360"/>
              <a:gd name="connsiteX2287" fmla="*/ 613710 w 706209"/>
              <a:gd name="connsiteY2287" fmla="*/ 918238 h 923360"/>
              <a:gd name="connsiteX2288" fmla="*/ 613612 w 706209"/>
              <a:gd name="connsiteY2288" fmla="*/ 917909 h 923360"/>
              <a:gd name="connsiteX2289" fmla="*/ 613547 w 706209"/>
              <a:gd name="connsiteY2289" fmla="*/ 917640 h 923360"/>
              <a:gd name="connsiteX2290" fmla="*/ 613596 w 706209"/>
              <a:gd name="connsiteY2290" fmla="*/ 917407 h 923360"/>
              <a:gd name="connsiteX2291" fmla="*/ 613710 w 706209"/>
              <a:gd name="connsiteY2291" fmla="*/ 917201 h 923360"/>
              <a:gd name="connsiteX2292" fmla="*/ 613694 w 706209"/>
              <a:gd name="connsiteY2292" fmla="*/ 916943 h 923360"/>
              <a:gd name="connsiteX2293" fmla="*/ 613596 w 706209"/>
              <a:gd name="connsiteY2293" fmla="*/ 916786 h 923360"/>
              <a:gd name="connsiteX2294" fmla="*/ 613629 w 706209"/>
              <a:gd name="connsiteY2294" fmla="*/ 916454 h 923360"/>
              <a:gd name="connsiteX2295" fmla="*/ 613727 w 706209"/>
              <a:gd name="connsiteY2295" fmla="*/ 916297 h 923360"/>
              <a:gd name="connsiteX2296" fmla="*/ 613874 w 706209"/>
              <a:gd name="connsiteY2296" fmla="*/ 916147 h 923360"/>
              <a:gd name="connsiteX2297" fmla="*/ 614037 w 706209"/>
              <a:gd name="connsiteY2297" fmla="*/ 915839 h 923360"/>
              <a:gd name="connsiteX2298" fmla="*/ 614119 w 706209"/>
              <a:gd name="connsiteY2298" fmla="*/ 915465 h 923360"/>
              <a:gd name="connsiteX2299" fmla="*/ 614283 w 706209"/>
              <a:gd name="connsiteY2299" fmla="*/ 915350 h 923360"/>
              <a:gd name="connsiteX2300" fmla="*/ 614414 w 706209"/>
              <a:gd name="connsiteY2300" fmla="*/ 915242 h 923360"/>
              <a:gd name="connsiteX2301" fmla="*/ 614495 w 706209"/>
              <a:gd name="connsiteY2301" fmla="*/ 915099 h 923360"/>
              <a:gd name="connsiteX2302" fmla="*/ 614495 w 706209"/>
              <a:gd name="connsiteY2302" fmla="*/ 914904 h 923360"/>
              <a:gd name="connsiteX2303" fmla="*/ 614659 w 706209"/>
              <a:gd name="connsiteY2303" fmla="*/ 914703 h 923360"/>
              <a:gd name="connsiteX2304" fmla="*/ 614773 w 706209"/>
              <a:gd name="connsiteY2304" fmla="*/ 914407 h 923360"/>
              <a:gd name="connsiteX2305" fmla="*/ 614790 w 706209"/>
              <a:gd name="connsiteY2305" fmla="*/ 914157 h 923360"/>
              <a:gd name="connsiteX2306" fmla="*/ 614904 w 706209"/>
              <a:gd name="connsiteY2306" fmla="*/ 914000 h 923360"/>
              <a:gd name="connsiteX2307" fmla="*/ 615019 w 706209"/>
              <a:gd name="connsiteY2307" fmla="*/ 913836 h 923360"/>
              <a:gd name="connsiteX2308" fmla="*/ 615215 w 706209"/>
              <a:gd name="connsiteY2308" fmla="*/ 913645 h 923360"/>
              <a:gd name="connsiteX2309" fmla="*/ 615444 w 706209"/>
              <a:gd name="connsiteY2309" fmla="*/ 913573 h 923360"/>
              <a:gd name="connsiteX2310" fmla="*/ 615689 w 706209"/>
              <a:gd name="connsiteY2310" fmla="*/ 913563 h 923360"/>
              <a:gd name="connsiteX2311" fmla="*/ 615885 w 706209"/>
              <a:gd name="connsiteY2311" fmla="*/ 913604 h 923360"/>
              <a:gd name="connsiteX2312" fmla="*/ 616098 w 706209"/>
              <a:gd name="connsiteY2312" fmla="*/ 913704 h 923360"/>
              <a:gd name="connsiteX2313" fmla="*/ 616261 w 706209"/>
              <a:gd name="connsiteY2313" fmla="*/ 913768 h 923360"/>
              <a:gd name="connsiteX2314" fmla="*/ 616343 w 706209"/>
              <a:gd name="connsiteY2314" fmla="*/ 913604 h 923360"/>
              <a:gd name="connsiteX2315" fmla="*/ 616408 w 706209"/>
              <a:gd name="connsiteY2315" fmla="*/ 913423 h 923360"/>
              <a:gd name="connsiteX2316" fmla="*/ 616572 w 706209"/>
              <a:gd name="connsiteY2316" fmla="*/ 913133 h 923360"/>
              <a:gd name="connsiteX2317" fmla="*/ 616605 w 706209"/>
              <a:gd name="connsiteY2317" fmla="*/ 912996 h 923360"/>
              <a:gd name="connsiteX2318" fmla="*/ 616735 w 706209"/>
              <a:gd name="connsiteY2318" fmla="*/ 912870 h 923360"/>
              <a:gd name="connsiteX2319" fmla="*/ 616899 w 706209"/>
              <a:gd name="connsiteY2319" fmla="*/ 912731 h 923360"/>
              <a:gd name="connsiteX2320" fmla="*/ 617046 w 706209"/>
              <a:gd name="connsiteY2320" fmla="*/ 912688 h 923360"/>
              <a:gd name="connsiteX2321" fmla="*/ 617455 w 706209"/>
              <a:gd name="connsiteY2321" fmla="*/ 912685 h 923360"/>
              <a:gd name="connsiteX2322" fmla="*/ 617733 w 706209"/>
              <a:gd name="connsiteY2322" fmla="*/ 912726 h 923360"/>
              <a:gd name="connsiteX2323" fmla="*/ 618060 w 706209"/>
              <a:gd name="connsiteY2323" fmla="*/ 912719 h 923360"/>
              <a:gd name="connsiteX2324" fmla="*/ 618272 w 706209"/>
              <a:gd name="connsiteY2324" fmla="*/ 912603 h 923360"/>
              <a:gd name="connsiteX2325" fmla="*/ 618501 w 706209"/>
              <a:gd name="connsiteY2325" fmla="*/ 912468 h 923360"/>
              <a:gd name="connsiteX2326" fmla="*/ 618649 w 706209"/>
              <a:gd name="connsiteY2326" fmla="*/ 912399 h 923360"/>
              <a:gd name="connsiteX2327" fmla="*/ 618812 w 706209"/>
              <a:gd name="connsiteY2327" fmla="*/ 912204 h 923360"/>
              <a:gd name="connsiteX2328" fmla="*/ 619008 w 706209"/>
              <a:gd name="connsiteY2328" fmla="*/ 912286 h 923360"/>
              <a:gd name="connsiteX2329" fmla="*/ 619155 w 706209"/>
              <a:gd name="connsiteY2329" fmla="*/ 912147 h 923360"/>
              <a:gd name="connsiteX2330" fmla="*/ 619384 w 706209"/>
              <a:gd name="connsiteY2330" fmla="*/ 912067 h 923360"/>
              <a:gd name="connsiteX2331" fmla="*/ 619531 w 706209"/>
              <a:gd name="connsiteY2331" fmla="*/ 911915 h 923360"/>
              <a:gd name="connsiteX2332" fmla="*/ 619679 w 706209"/>
              <a:gd name="connsiteY2332" fmla="*/ 911791 h 923360"/>
              <a:gd name="connsiteX2333" fmla="*/ 619859 w 706209"/>
              <a:gd name="connsiteY2333" fmla="*/ 911706 h 923360"/>
              <a:gd name="connsiteX2334" fmla="*/ 619973 w 706209"/>
              <a:gd name="connsiteY2334" fmla="*/ 911796 h 923360"/>
              <a:gd name="connsiteX2335" fmla="*/ 620202 w 706209"/>
              <a:gd name="connsiteY2335" fmla="*/ 911727 h 923360"/>
              <a:gd name="connsiteX2336" fmla="*/ 620447 w 706209"/>
              <a:gd name="connsiteY2336" fmla="*/ 911753 h 923360"/>
              <a:gd name="connsiteX2337" fmla="*/ 620594 w 706209"/>
              <a:gd name="connsiteY2337" fmla="*/ 911577 h 923360"/>
              <a:gd name="connsiteX2338" fmla="*/ 620758 w 706209"/>
              <a:gd name="connsiteY2338" fmla="*/ 911382 h 923360"/>
              <a:gd name="connsiteX2339" fmla="*/ 621068 w 706209"/>
              <a:gd name="connsiteY2339" fmla="*/ 911088 h 923360"/>
              <a:gd name="connsiteX2340" fmla="*/ 621199 w 706209"/>
              <a:gd name="connsiteY2340" fmla="*/ 910975 h 923360"/>
              <a:gd name="connsiteX2341" fmla="*/ 621379 w 706209"/>
              <a:gd name="connsiteY2341" fmla="*/ 910993 h 923360"/>
              <a:gd name="connsiteX2342" fmla="*/ 621543 w 706209"/>
              <a:gd name="connsiteY2342" fmla="*/ 910999 h 923360"/>
              <a:gd name="connsiteX2343" fmla="*/ 621706 w 706209"/>
              <a:gd name="connsiteY2343" fmla="*/ 911017 h 923360"/>
              <a:gd name="connsiteX2344" fmla="*/ 621935 w 706209"/>
              <a:gd name="connsiteY2344" fmla="*/ 911075 h 923360"/>
              <a:gd name="connsiteX2345" fmla="*/ 622000 w 706209"/>
              <a:gd name="connsiteY2345" fmla="*/ 911251 h 923360"/>
              <a:gd name="connsiteX2346" fmla="*/ 622000 w 706209"/>
              <a:gd name="connsiteY2346" fmla="*/ 911526 h 923360"/>
              <a:gd name="connsiteX2347" fmla="*/ 622279 w 706209"/>
              <a:gd name="connsiteY2347" fmla="*/ 911532 h 923360"/>
              <a:gd name="connsiteX2348" fmla="*/ 622311 w 706209"/>
              <a:gd name="connsiteY2348" fmla="*/ 911338 h 923360"/>
              <a:gd name="connsiteX2349" fmla="*/ 622491 w 706209"/>
              <a:gd name="connsiteY2349" fmla="*/ 911320 h 923360"/>
              <a:gd name="connsiteX2350" fmla="*/ 622687 w 706209"/>
              <a:gd name="connsiteY2350" fmla="*/ 911210 h 923360"/>
              <a:gd name="connsiteX2351" fmla="*/ 622867 w 706209"/>
              <a:gd name="connsiteY2351" fmla="*/ 911119 h 923360"/>
              <a:gd name="connsiteX2352" fmla="*/ 623260 w 706209"/>
              <a:gd name="connsiteY2352" fmla="*/ 911125 h 923360"/>
              <a:gd name="connsiteX2353" fmla="*/ 623636 w 706209"/>
              <a:gd name="connsiteY2353" fmla="*/ 911099 h 923360"/>
              <a:gd name="connsiteX2354" fmla="*/ 624012 w 706209"/>
              <a:gd name="connsiteY2354" fmla="*/ 911184 h 923360"/>
              <a:gd name="connsiteX2355" fmla="*/ 624175 w 706209"/>
              <a:gd name="connsiteY2355" fmla="*/ 911055 h 923360"/>
              <a:gd name="connsiteX2356" fmla="*/ 624322 w 706209"/>
              <a:gd name="connsiteY2356" fmla="*/ 910968 h 923360"/>
              <a:gd name="connsiteX2357" fmla="*/ 624682 w 706209"/>
              <a:gd name="connsiteY2357" fmla="*/ 911030 h 923360"/>
              <a:gd name="connsiteX2358" fmla="*/ 624878 w 706209"/>
              <a:gd name="connsiteY2358" fmla="*/ 911150 h 923360"/>
              <a:gd name="connsiteX2359" fmla="*/ 625042 w 706209"/>
              <a:gd name="connsiteY2359" fmla="*/ 911282 h 923360"/>
              <a:gd name="connsiteX2360" fmla="*/ 625238 w 706209"/>
              <a:gd name="connsiteY2360" fmla="*/ 911395 h 923360"/>
              <a:gd name="connsiteX2361" fmla="*/ 625483 w 706209"/>
              <a:gd name="connsiteY2361" fmla="*/ 911413 h 923360"/>
              <a:gd name="connsiteX2362" fmla="*/ 625663 w 706209"/>
              <a:gd name="connsiteY2362" fmla="*/ 911364 h 923360"/>
              <a:gd name="connsiteX2363" fmla="*/ 625696 w 706209"/>
              <a:gd name="connsiteY2363" fmla="*/ 911156 h 923360"/>
              <a:gd name="connsiteX2364" fmla="*/ 625614 w 706209"/>
              <a:gd name="connsiteY2364" fmla="*/ 911024 h 923360"/>
              <a:gd name="connsiteX2365" fmla="*/ 625647 w 706209"/>
              <a:gd name="connsiteY2365" fmla="*/ 910867 h 923360"/>
              <a:gd name="connsiteX2366" fmla="*/ 625843 w 706209"/>
              <a:gd name="connsiteY2366" fmla="*/ 910918 h 923360"/>
              <a:gd name="connsiteX2367" fmla="*/ 626088 w 706209"/>
              <a:gd name="connsiteY2367" fmla="*/ 910916 h 923360"/>
              <a:gd name="connsiteX2368" fmla="*/ 626088 w 706209"/>
              <a:gd name="connsiteY2368" fmla="*/ 910710 h 923360"/>
              <a:gd name="connsiteX2369" fmla="*/ 626023 w 706209"/>
              <a:gd name="connsiteY2369" fmla="*/ 910559 h 923360"/>
              <a:gd name="connsiteX2370" fmla="*/ 626121 w 706209"/>
              <a:gd name="connsiteY2370" fmla="*/ 910409 h 923360"/>
              <a:gd name="connsiteX2371" fmla="*/ 626252 w 706209"/>
              <a:gd name="connsiteY2371" fmla="*/ 910290 h 923360"/>
              <a:gd name="connsiteX2372" fmla="*/ 626252 w 706209"/>
              <a:gd name="connsiteY2372" fmla="*/ 910089 h 923360"/>
              <a:gd name="connsiteX2373" fmla="*/ 626383 w 706209"/>
              <a:gd name="connsiteY2373" fmla="*/ 909887 h 923360"/>
              <a:gd name="connsiteX2374" fmla="*/ 626317 w 706209"/>
              <a:gd name="connsiteY2374" fmla="*/ 909732 h 923360"/>
              <a:gd name="connsiteX2375" fmla="*/ 626285 w 706209"/>
              <a:gd name="connsiteY2375" fmla="*/ 909518 h 923360"/>
              <a:gd name="connsiteX2376" fmla="*/ 626481 w 706209"/>
              <a:gd name="connsiteY2376" fmla="*/ 909336 h 923360"/>
              <a:gd name="connsiteX2377" fmla="*/ 626497 w 706209"/>
              <a:gd name="connsiteY2377" fmla="*/ 909153 h 923360"/>
              <a:gd name="connsiteX2378" fmla="*/ 626513 w 706209"/>
              <a:gd name="connsiteY2378" fmla="*/ 908959 h 923360"/>
              <a:gd name="connsiteX2379" fmla="*/ 626612 w 706209"/>
              <a:gd name="connsiteY2379" fmla="*/ 908790 h 923360"/>
              <a:gd name="connsiteX2380" fmla="*/ 626661 w 706209"/>
              <a:gd name="connsiteY2380" fmla="*/ 908561 h 923360"/>
              <a:gd name="connsiteX2381" fmla="*/ 626513 w 706209"/>
              <a:gd name="connsiteY2381" fmla="*/ 908347 h 923360"/>
              <a:gd name="connsiteX2382" fmla="*/ 626595 w 706209"/>
              <a:gd name="connsiteY2382" fmla="*/ 908087 h 923360"/>
              <a:gd name="connsiteX2383" fmla="*/ 626824 w 706209"/>
              <a:gd name="connsiteY2383" fmla="*/ 907999 h 923360"/>
              <a:gd name="connsiteX2384" fmla="*/ 627069 w 706209"/>
              <a:gd name="connsiteY2384" fmla="*/ 907937 h 923360"/>
              <a:gd name="connsiteX2385" fmla="*/ 627118 w 706209"/>
              <a:gd name="connsiteY2385" fmla="*/ 907729 h 923360"/>
              <a:gd name="connsiteX2386" fmla="*/ 627315 w 706209"/>
              <a:gd name="connsiteY2386" fmla="*/ 907734 h 923360"/>
              <a:gd name="connsiteX2387" fmla="*/ 627527 w 706209"/>
              <a:gd name="connsiteY2387" fmla="*/ 907657 h 923360"/>
              <a:gd name="connsiteX2388" fmla="*/ 627691 w 706209"/>
              <a:gd name="connsiteY2388" fmla="*/ 907610 h 923360"/>
              <a:gd name="connsiteX2389" fmla="*/ 627936 w 706209"/>
              <a:gd name="connsiteY2389" fmla="*/ 907548 h 923360"/>
              <a:gd name="connsiteX2390" fmla="*/ 628132 w 706209"/>
              <a:gd name="connsiteY2390" fmla="*/ 907528 h 923360"/>
              <a:gd name="connsiteX2391" fmla="*/ 628410 w 706209"/>
              <a:gd name="connsiteY2391" fmla="*/ 907654 h 923360"/>
              <a:gd name="connsiteX2392" fmla="*/ 628656 w 706209"/>
              <a:gd name="connsiteY2392" fmla="*/ 907880 h 923360"/>
              <a:gd name="connsiteX2393" fmla="*/ 628835 w 706209"/>
              <a:gd name="connsiteY2393" fmla="*/ 908125 h 923360"/>
              <a:gd name="connsiteX2394" fmla="*/ 628868 w 706209"/>
              <a:gd name="connsiteY2394" fmla="*/ 908494 h 923360"/>
              <a:gd name="connsiteX2395" fmla="*/ 629015 w 706209"/>
              <a:gd name="connsiteY2395" fmla="*/ 908651 h 923360"/>
              <a:gd name="connsiteX2396" fmla="*/ 629179 w 706209"/>
              <a:gd name="connsiteY2396" fmla="*/ 908681 h 923360"/>
              <a:gd name="connsiteX2397" fmla="*/ 629375 w 706209"/>
              <a:gd name="connsiteY2397" fmla="*/ 908658 h 923360"/>
              <a:gd name="connsiteX2398" fmla="*/ 629391 w 706209"/>
              <a:gd name="connsiteY2398" fmla="*/ 908413 h 923360"/>
              <a:gd name="connsiteX2399" fmla="*/ 629539 w 706209"/>
              <a:gd name="connsiteY2399" fmla="*/ 908463 h 923360"/>
              <a:gd name="connsiteX2400" fmla="*/ 629686 w 706209"/>
              <a:gd name="connsiteY2400" fmla="*/ 908645 h 923360"/>
              <a:gd name="connsiteX2401" fmla="*/ 629849 w 706209"/>
              <a:gd name="connsiteY2401" fmla="*/ 908658 h 923360"/>
              <a:gd name="connsiteX2402" fmla="*/ 629980 w 706209"/>
              <a:gd name="connsiteY2402" fmla="*/ 908538 h 923360"/>
              <a:gd name="connsiteX2403" fmla="*/ 630192 w 706209"/>
              <a:gd name="connsiteY2403" fmla="*/ 908488 h 923360"/>
              <a:gd name="connsiteX2404" fmla="*/ 630421 w 706209"/>
              <a:gd name="connsiteY2404" fmla="*/ 908614 h 923360"/>
              <a:gd name="connsiteX2405" fmla="*/ 630634 w 706209"/>
              <a:gd name="connsiteY2405" fmla="*/ 908695 h 923360"/>
              <a:gd name="connsiteX2406" fmla="*/ 630765 w 706209"/>
              <a:gd name="connsiteY2406" fmla="*/ 908784 h 923360"/>
              <a:gd name="connsiteX2407" fmla="*/ 630847 w 706209"/>
              <a:gd name="connsiteY2407" fmla="*/ 908941 h 923360"/>
              <a:gd name="connsiteX2408" fmla="*/ 631092 w 706209"/>
              <a:gd name="connsiteY2408" fmla="*/ 908962 h 923360"/>
              <a:gd name="connsiteX2409" fmla="*/ 631272 w 706209"/>
              <a:gd name="connsiteY2409" fmla="*/ 908959 h 923360"/>
              <a:gd name="connsiteX2410" fmla="*/ 631435 w 706209"/>
              <a:gd name="connsiteY2410" fmla="*/ 909054 h 923360"/>
              <a:gd name="connsiteX2411" fmla="*/ 631517 w 706209"/>
              <a:gd name="connsiteY2411" fmla="*/ 909279 h 923360"/>
              <a:gd name="connsiteX2412" fmla="*/ 631631 w 706209"/>
              <a:gd name="connsiteY2412" fmla="*/ 909456 h 923360"/>
              <a:gd name="connsiteX2413" fmla="*/ 631844 w 706209"/>
              <a:gd name="connsiteY2413" fmla="*/ 909436 h 923360"/>
              <a:gd name="connsiteX2414" fmla="*/ 632122 w 706209"/>
              <a:gd name="connsiteY2414" fmla="*/ 909456 h 923360"/>
              <a:gd name="connsiteX2415" fmla="*/ 632416 w 706209"/>
              <a:gd name="connsiteY2415" fmla="*/ 909343 h 923360"/>
              <a:gd name="connsiteX2416" fmla="*/ 632563 w 706209"/>
              <a:gd name="connsiteY2416" fmla="*/ 909493 h 923360"/>
              <a:gd name="connsiteX2417" fmla="*/ 632645 w 706209"/>
              <a:gd name="connsiteY2417" fmla="*/ 909807 h 923360"/>
              <a:gd name="connsiteX2418" fmla="*/ 632694 w 706209"/>
              <a:gd name="connsiteY2418" fmla="*/ 909969 h 923360"/>
              <a:gd name="connsiteX2419" fmla="*/ 632874 w 706209"/>
              <a:gd name="connsiteY2419" fmla="*/ 909928 h 923360"/>
              <a:gd name="connsiteX2420" fmla="*/ 632874 w 706209"/>
              <a:gd name="connsiteY2420" fmla="*/ 909744 h 923360"/>
              <a:gd name="connsiteX2421" fmla="*/ 633038 w 706209"/>
              <a:gd name="connsiteY2421" fmla="*/ 909675 h 923360"/>
              <a:gd name="connsiteX2422" fmla="*/ 633087 w 706209"/>
              <a:gd name="connsiteY2422" fmla="*/ 909518 h 923360"/>
              <a:gd name="connsiteX2423" fmla="*/ 633087 w 706209"/>
              <a:gd name="connsiteY2423" fmla="*/ 909367 h 923360"/>
              <a:gd name="connsiteX2424" fmla="*/ 633168 w 706209"/>
              <a:gd name="connsiteY2424" fmla="*/ 909201 h 923360"/>
              <a:gd name="connsiteX2425" fmla="*/ 633168 w 706209"/>
              <a:gd name="connsiteY2425" fmla="*/ 908862 h 923360"/>
              <a:gd name="connsiteX2426" fmla="*/ 633185 w 706209"/>
              <a:gd name="connsiteY2426" fmla="*/ 908633 h 923360"/>
              <a:gd name="connsiteX2427" fmla="*/ 633283 w 706209"/>
              <a:gd name="connsiteY2427" fmla="*/ 908385 h 923360"/>
              <a:gd name="connsiteX2428" fmla="*/ 633446 w 706209"/>
              <a:gd name="connsiteY2428" fmla="*/ 908319 h 923360"/>
              <a:gd name="connsiteX2429" fmla="*/ 633675 w 706209"/>
              <a:gd name="connsiteY2429" fmla="*/ 908139 h 923360"/>
              <a:gd name="connsiteX2430" fmla="*/ 633790 w 706209"/>
              <a:gd name="connsiteY2430" fmla="*/ 907981 h 923360"/>
              <a:gd name="connsiteX2431" fmla="*/ 633757 w 706209"/>
              <a:gd name="connsiteY2431" fmla="*/ 907760 h 923360"/>
              <a:gd name="connsiteX2432" fmla="*/ 633921 w 706209"/>
              <a:gd name="connsiteY2432" fmla="*/ 907709 h 923360"/>
              <a:gd name="connsiteX2433" fmla="*/ 634002 w 706209"/>
              <a:gd name="connsiteY2433" fmla="*/ 907552 h 923360"/>
              <a:gd name="connsiteX2434" fmla="*/ 634231 w 706209"/>
              <a:gd name="connsiteY2434" fmla="*/ 907361 h 923360"/>
              <a:gd name="connsiteX2435" fmla="*/ 634411 w 706209"/>
              <a:gd name="connsiteY2435" fmla="*/ 907346 h 923360"/>
              <a:gd name="connsiteX2436" fmla="*/ 634607 w 706209"/>
              <a:gd name="connsiteY2436" fmla="*/ 907165 h 923360"/>
              <a:gd name="connsiteX2437" fmla="*/ 634411 w 706209"/>
              <a:gd name="connsiteY2437" fmla="*/ 906907 h 923360"/>
              <a:gd name="connsiteX2438" fmla="*/ 634117 w 706209"/>
              <a:gd name="connsiteY2438" fmla="*/ 906620 h 923360"/>
              <a:gd name="connsiteX2439" fmla="*/ 634248 w 706209"/>
              <a:gd name="connsiteY2439" fmla="*/ 906473 h 923360"/>
              <a:gd name="connsiteX2440" fmla="*/ 634117 w 706209"/>
              <a:gd name="connsiteY2440" fmla="*/ 906411 h 923360"/>
              <a:gd name="connsiteX2441" fmla="*/ 634150 w 706209"/>
              <a:gd name="connsiteY2441" fmla="*/ 906141 h 923360"/>
              <a:gd name="connsiteX2442" fmla="*/ 634231 w 706209"/>
              <a:gd name="connsiteY2442" fmla="*/ 905883 h 923360"/>
              <a:gd name="connsiteX2443" fmla="*/ 634280 w 706209"/>
              <a:gd name="connsiteY2443" fmla="*/ 905664 h 923360"/>
              <a:gd name="connsiteX2444" fmla="*/ 634509 w 706209"/>
              <a:gd name="connsiteY2444" fmla="*/ 905513 h 923360"/>
              <a:gd name="connsiteX2445" fmla="*/ 634705 w 706209"/>
              <a:gd name="connsiteY2445" fmla="*/ 905435 h 923360"/>
              <a:gd name="connsiteX2446" fmla="*/ 634836 w 706209"/>
              <a:gd name="connsiteY2446" fmla="*/ 905332 h 923360"/>
              <a:gd name="connsiteX2447" fmla="*/ 634787 w 706209"/>
              <a:gd name="connsiteY2447" fmla="*/ 905180 h 923360"/>
              <a:gd name="connsiteX2448" fmla="*/ 634804 w 706209"/>
              <a:gd name="connsiteY2448" fmla="*/ 904985 h 923360"/>
              <a:gd name="connsiteX2449" fmla="*/ 634853 w 706209"/>
              <a:gd name="connsiteY2449" fmla="*/ 904776 h 923360"/>
              <a:gd name="connsiteX2450" fmla="*/ 634836 w 706209"/>
              <a:gd name="connsiteY2450" fmla="*/ 904559 h 923360"/>
              <a:gd name="connsiteX2451" fmla="*/ 634967 w 706209"/>
              <a:gd name="connsiteY2451" fmla="*/ 904441 h 923360"/>
              <a:gd name="connsiteX2452" fmla="*/ 635131 w 706209"/>
              <a:gd name="connsiteY2452" fmla="*/ 904415 h 923360"/>
              <a:gd name="connsiteX2453" fmla="*/ 635212 w 706209"/>
              <a:gd name="connsiteY2453" fmla="*/ 904295 h 923360"/>
              <a:gd name="connsiteX2454" fmla="*/ 635261 w 706209"/>
              <a:gd name="connsiteY2454" fmla="*/ 904070 h 923360"/>
              <a:gd name="connsiteX2455" fmla="*/ 635229 w 706209"/>
              <a:gd name="connsiteY2455" fmla="*/ 903913 h 923360"/>
              <a:gd name="connsiteX2456" fmla="*/ 635033 w 706209"/>
              <a:gd name="connsiteY2456" fmla="*/ 903790 h 923360"/>
              <a:gd name="connsiteX2457" fmla="*/ 635016 w 706209"/>
              <a:gd name="connsiteY2457" fmla="*/ 903623 h 923360"/>
              <a:gd name="connsiteX2458" fmla="*/ 635131 w 706209"/>
              <a:gd name="connsiteY2458" fmla="*/ 903499 h 923360"/>
              <a:gd name="connsiteX2459" fmla="*/ 635310 w 706209"/>
              <a:gd name="connsiteY2459" fmla="*/ 903391 h 923360"/>
              <a:gd name="connsiteX2460" fmla="*/ 635490 w 706209"/>
              <a:gd name="connsiteY2460" fmla="*/ 903216 h 923360"/>
              <a:gd name="connsiteX2461" fmla="*/ 635621 w 706209"/>
              <a:gd name="connsiteY2461" fmla="*/ 903046 h 923360"/>
              <a:gd name="connsiteX2462" fmla="*/ 635687 w 706209"/>
              <a:gd name="connsiteY2462" fmla="*/ 902896 h 923360"/>
              <a:gd name="connsiteX2463" fmla="*/ 635687 w 706209"/>
              <a:gd name="connsiteY2463" fmla="*/ 902739 h 923360"/>
              <a:gd name="connsiteX2464" fmla="*/ 635637 w 706209"/>
              <a:gd name="connsiteY2464" fmla="*/ 902588 h 923360"/>
              <a:gd name="connsiteX2465" fmla="*/ 635572 w 706209"/>
              <a:gd name="connsiteY2465" fmla="*/ 902418 h 923360"/>
              <a:gd name="connsiteX2466" fmla="*/ 635605 w 706209"/>
              <a:gd name="connsiteY2466" fmla="*/ 902186 h 923360"/>
              <a:gd name="connsiteX2467" fmla="*/ 635736 w 706209"/>
              <a:gd name="connsiteY2467" fmla="*/ 902039 h 923360"/>
              <a:gd name="connsiteX2468" fmla="*/ 635965 w 706209"/>
              <a:gd name="connsiteY2468" fmla="*/ 902067 h 923360"/>
              <a:gd name="connsiteX2469" fmla="*/ 636226 w 706209"/>
              <a:gd name="connsiteY2469" fmla="*/ 902018 h 923360"/>
              <a:gd name="connsiteX2470" fmla="*/ 636390 w 706209"/>
              <a:gd name="connsiteY2470" fmla="*/ 901892 h 923360"/>
              <a:gd name="connsiteX2471" fmla="*/ 636586 w 706209"/>
              <a:gd name="connsiteY2471" fmla="*/ 901763 h 923360"/>
              <a:gd name="connsiteX2472" fmla="*/ 636749 w 706209"/>
              <a:gd name="connsiteY2472" fmla="*/ 901578 h 923360"/>
              <a:gd name="connsiteX2473" fmla="*/ 636897 w 706209"/>
              <a:gd name="connsiteY2473" fmla="*/ 901581 h 923360"/>
              <a:gd name="connsiteX2474" fmla="*/ 637191 w 706209"/>
              <a:gd name="connsiteY2474" fmla="*/ 901396 h 923360"/>
              <a:gd name="connsiteX2475" fmla="*/ 637354 w 706209"/>
              <a:gd name="connsiteY2475" fmla="*/ 901301 h 923360"/>
              <a:gd name="connsiteX2476" fmla="*/ 637567 w 706209"/>
              <a:gd name="connsiteY2476" fmla="*/ 901120 h 923360"/>
              <a:gd name="connsiteX2477" fmla="*/ 637747 w 706209"/>
              <a:gd name="connsiteY2477" fmla="*/ 900991 h 923360"/>
              <a:gd name="connsiteX2478" fmla="*/ 638025 w 706209"/>
              <a:gd name="connsiteY2478" fmla="*/ 900831 h 923360"/>
              <a:gd name="connsiteX2479" fmla="*/ 638221 w 706209"/>
              <a:gd name="connsiteY2479" fmla="*/ 900731 h 923360"/>
              <a:gd name="connsiteX2480" fmla="*/ 638368 w 706209"/>
              <a:gd name="connsiteY2480" fmla="*/ 900670 h 923360"/>
              <a:gd name="connsiteX2481" fmla="*/ 638662 w 706209"/>
              <a:gd name="connsiteY2481" fmla="*/ 900624 h 923360"/>
              <a:gd name="connsiteX2482" fmla="*/ 638891 w 706209"/>
              <a:gd name="connsiteY2482" fmla="*/ 900567 h 923360"/>
              <a:gd name="connsiteX2483" fmla="*/ 639120 w 706209"/>
              <a:gd name="connsiteY2483" fmla="*/ 900543 h 923360"/>
              <a:gd name="connsiteX2484" fmla="*/ 639349 w 706209"/>
              <a:gd name="connsiteY2484" fmla="*/ 900459 h 923360"/>
              <a:gd name="connsiteX2485" fmla="*/ 639513 w 706209"/>
              <a:gd name="connsiteY2485" fmla="*/ 900404 h 923360"/>
              <a:gd name="connsiteX2486" fmla="*/ 639676 w 706209"/>
              <a:gd name="connsiteY2486" fmla="*/ 900353 h 923360"/>
              <a:gd name="connsiteX2487" fmla="*/ 639840 w 706209"/>
              <a:gd name="connsiteY2487" fmla="*/ 900353 h 923360"/>
              <a:gd name="connsiteX2488" fmla="*/ 640020 w 706209"/>
              <a:gd name="connsiteY2488" fmla="*/ 900366 h 923360"/>
              <a:gd name="connsiteX2489" fmla="*/ 640216 w 706209"/>
              <a:gd name="connsiteY2489" fmla="*/ 900397 h 923360"/>
              <a:gd name="connsiteX2490" fmla="*/ 640445 w 706209"/>
              <a:gd name="connsiteY2490" fmla="*/ 900441 h 923360"/>
              <a:gd name="connsiteX2491" fmla="*/ 640674 w 706209"/>
              <a:gd name="connsiteY2491" fmla="*/ 900499 h 923360"/>
              <a:gd name="connsiteX2492" fmla="*/ 640919 w 706209"/>
              <a:gd name="connsiteY2492" fmla="*/ 900467 h 923360"/>
              <a:gd name="connsiteX2493" fmla="*/ 641230 w 706209"/>
              <a:gd name="connsiteY2493" fmla="*/ 900526 h 923360"/>
              <a:gd name="connsiteX2494" fmla="*/ 641459 w 706209"/>
              <a:gd name="connsiteY2494" fmla="*/ 900464 h 923360"/>
              <a:gd name="connsiteX2495" fmla="*/ 641622 w 706209"/>
              <a:gd name="connsiteY2495" fmla="*/ 900278 h 923360"/>
              <a:gd name="connsiteX2496" fmla="*/ 641835 w 706209"/>
              <a:gd name="connsiteY2496" fmla="*/ 900247 h 923360"/>
              <a:gd name="connsiteX2497" fmla="*/ 641998 w 706209"/>
              <a:gd name="connsiteY2497" fmla="*/ 900229 h 923360"/>
              <a:gd name="connsiteX2498" fmla="*/ 642162 w 706209"/>
              <a:gd name="connsiteY2498" fmla="*/ 900198 h 923360"/>
              <a:gd name="connsiteX2499" fmla="*/ 642374 w 706209"/>
              <a:gd name="connsiteY2499" fmla="*/ 900109 h 923360"/>
              <a:gd name="connsiteX2500" fmla="*/ 642570 w 706209"/>
              <a:gd name="connsiteY2500" fmla="*/ 900072 h 923360"/>
              <a:gd name="connsiteX2501" fmla="*/ 642734 w 706209"/>
              <a:gd name="connsiteY2501" fmla="*/ 899983 h 923360"/>
              <a:gd name="connsiteX2502" fmla="*/ 642947 w 706209"/>
              <a:gd name="connsiteY2502" fmla="*/ 899887 h 923360"/>
              <a:gd name="connsiteX2503" fmla="*/ 643126 w 706209"/>
              <a:gd name="connsiteY2503" fmla="*/ 899789 h 923360"/>
              <a:gd name="connsiteX2504" fmla="*/ 643257 w 706209"/>
              <a:gd name="connsiteY2504" fmla="*/ 899670 h 923360"/>
              <a:gd name="connsiteX2505" fmla="*/ 643600 w 706209"/>
              <a:gd name="connsiteY2505" fmla="*/ 899387 h 923360"/>
              <a:gd name="connsiteX2506" fmla="*/ 643879 w 706209"/>
              <a:gd name="connsiteY2506" fmla="*/ 899424 h 923360"/>
              <a:gd name="connsiteX2507" fmla="*/ 644091 w 706209"/>
              <a:gd name="connsiteY2507" fmla="*/ 899311 h 923360"/>
              <a:gd name="connsiteX2508" fmla="*/ 644304 w 706209"/>
              <a:gd name="connsiteY2508" fmla="*/ 899184 h 923360"/>
              <a:gd name="connsiteX2509" fmla="*/ 644565 w 706209"/>
              <a:gd name="connsiteY2509" fmla="*/ 899020 h 923360"/>
              <a:gd name="connsiteX2510" fmla="*/ 644762 w 706209"/>
              <a:gd name="connsiteY2510" fmla="*/ 898898 h 923360"/>
              <a:gd name="connsiteX2511" fmla="*/ 644941 w 706209"/>
              <a:gd name="connsiteY2511" fmla="*/ 898816 h 923360"/>
              <a:gd name="connsiteX2512" fmla="*/ 645415 w 706209"/>
              <a:gd name="connsiteY2512" fmla="*/ 898666 h 923360"/>
              <a:gd name="connsiteX2513" fmla="*/ 645628 w 706209"/>
              <a:gd name="connsiteY2513" fmla="*/ 898597 h 923360"/>
              <a:gd name="connsiteX2514" fmla="*/ 645726 w 706209"/>
              <a:gd name="connsiteY2514" fmla="*/ 898440 h 923360"/>
              <a:gd name="connsiteX2515" fmla="*/ 645890 w 706209"/>
              <a:gd name="connsiteY2515" fmla="*/ 898283 h 923360"/>
              <a:gd name="connsiteX2516" fmla="*/ 646102 w 706209"/>
              <a:gd name="connsiteY2516" fmla="*/ 898113 h 923360"/>
              <a:gd name="connsiteX2517" fmla="*/ 646217 w 706209"/>
              <a:gd name="connsiteY2517" fmla="*/ 897980 h 923360"/>
              <a:gd name="connsiteX2518" fmla="*/ 646429 w 706209"/>
              <a:gd name="connsiteY2518" fmla="*/ 897887 h 923360"/>
              <a:gd name="connsiteX2519" fmla="*/ 646560 w 706209"/>
              <a:gd name="connsiteY2519" fmla="*/ 897768 h 923360"/>
              <a:gd name="connsiteX2520" fmla="*/ 646838 w 706209"/>
              <a:gd name="connsiteY2520" fmla="*/ 897673 h 923360"/>
              <a:gd name="connsiteX2521" fmla="*/ 647002 w 706209"/>
              <a:gd name="connsiteY2521" fmla="*/ 897617 h 923360"/>
              <a:gd name="connsiteX2522" fmla="*/ 647181 w 706209"/>
              <a:gd name="connsiteY2522" fmla="*/ 897542 h 923360"/>
              <a:gd name="connsiteX2523" fmla="*/ 647378 w 706209"/>
              <a:gd name="connsiteY2523" fmla="*/ 897454 h 923360"/>
              <a:gd name="connsiteX2524" fmla="*/ 647721 w 706209"/>
              <a:gd name="connsiteY2524" fmla="*/ 897102 h 923360"/>
              <a:gd name="connsiteX2525" fmla="*/ 647934 w 706209"/>
              <a:gd name="connsiteY2525" fmla="*/ 897047 h 923360"/>
              <a:gd name="connsiteX2526" fmla="*/ 648228 w 706209"/>
              <a:gd name="connsiteY2526" fmla="*/ 897021 h 923360"/>
              <a:gd name="connsiteX2527" fmla="*/ 648441 w 706209"/>
              <a:gd name="connsiteY2527" fmla="*/ 896965 h 923360"/>
              <a:gd name="connsiteX2528" fmla="*/ 648669 w 706209"/>
              <a:gd name="connsiteY2528" fmla="*/ 896952 h 923360"/>
              <a:gd name="connsiteX2529" fmla="*/ 648931 w 706209"/>
              <a:gd name="connsiteY2529" fmla="*/ 896782 h 923360"/>
              <a:gd name="connsiteX2530" fmla="*/ 649160 w 706209"/>
              <a:gd name="connsiteY2530" fmla="*/ 896839 h 923360"/>
              <a:gd name="connsiteX2531" fmla="*/ 649438 w 706209"/>
              <a:gd name="connsiteY2531" fmla="*/ 896970 h 923360"/>
              <a:gd name="connsiteX2532" fmla="*/ 649618 w 706209"/>
              <a:gd name="connsiteY2532" fmla="*/ 897109 h 923360"/>
              <a:gd name="connsiteX2533" fmla="*/ 649732 w 706209"/>
              <a:gd name="connsiteY2533" fmla="*/ 897235 h 923360"/>
              <a:gd name="connsiteX2534" fmla="*/ 649928 w 706209"/>
              <a:gd name="connsiteY2534" fmla="*/ 897165 h 923360"/>
              <a:gd name="connsiteX2535" fmla="*/ 650027 w 706209"/>
              <a:gd name="connsiteY2535" fmla="*/ 897027 h 923360"/>
              <a:gd name="connsiteX2536" fmla="*/ 650256 w 706209"/>
              <a:gd name="connsiteY2536" fmla="*/ 896921 h 923360"/>
              <a:gd name="connsiteX2537" fmla="*/ 650386 w 706209"/>
              <a:gd name="connsiteY2537" fmla="*/ 896802 h 923360"/>
              <a:gd name="connsiteX2538" fmla="*/ 650452 w 706209"/>
              <a:gd name="connsiteY2538" fmla="*/ 896600 h 923360"/>
              <a:gd name="connsiteX2539" fmla="*/ 650321 w 706209"/>
              <a:gd name="connsiteY2539" fmla="*/ 896419 h 923360"/>
              <a:gd name="connsiteX2540" fmla="*/ 650207 w 706209"/>
              <a:gd name="connsiteY2540" fmla="*/ 896246 h 923360"/>
              <a:gd name="connsiteX2541" fmla="*/ 650010 w 706209"/>
              <a:gd name="connsiteY2541" fmla="*/ 896116 h 923360"/>
              <a:gd name="connsiteX2542" fmla="*/ 649847 w 706209"/>
              <a:gd name="connsiteY2542" fmla="*/ 896005 h 923360"/>
              <a:gd name="connsiteX2543" fmla="*/ 649847 w 706209"/>
              <a:gd name="connsiteY2543" fmla="*/ 895765 h 923360"/>
              <a:gd name="connsiteX2544" fmla="*/ 650010 w 706209"/>
              <a:gd name="connsiteY2544" fmla="*/ 895709 h 923360"/>
              <a:gd name="connsiteX2545" fmla="*/ 650256 w 706209"/>
              <a:gd name="connsiteY2545" fmla="*/ 895693 h 923360"/>
              <a:gd name="connsiteX2546" fmla="*/ 650452 w 706209"/>
              <a:gd name="connsiteY2546" fmla="*/ 895863 h 923360"/>
              <a:gd name="connsiteX2547" fmla="*/ 650795 w 706209"/>
              <a:gd name="connsiteY2547" fmla="*/ 895897 h 923360"/>
              <a:gd name="connsiteX2548" fmla="*/ 651008 w 706209"/>
              <a:gd name="connsiteY2548" fmla="*/ 895935 h 923360"/>
              <a:gd name="connsiteX2549" fmla="*/ 651171 w 706209"/>
              <a:gd name="connsiteY2549" fmla="*/ 895884 h 923360"/>
              <a:gd name="connsiteX2550" fmla="*/ 651188 w 706209"/>
              <a:gd name="connsiteY2550" fmla="*/ 895727 h 923360"/>
              <a:gd name="connsiteX2551" fmla="*/ 651106 w 706209"/>
              <a:gd name="connsiteY2551" fmla="*/ 895508 h 923360"/>
              <a:gd name="connsiteX2552" fmla="*/ 651237 w 706209"/>
              <a:gd name="connsiteY2552" fmla="*/ 895314 h 923360"/>
              <a:gd name="connsiteX2553" fmla="*/ 651351 w 706209"/>
              <a:gd name="connsiteY2553" fmla="*/ 895188 h 923360"/>
              <a:gd name="connsiteX2554" fmla="*/ 651515 w 706209"/>
              <a:gd name="connsiteY2554" fmla="*/ 895006 h 923360"/>
              <a:gd name="connsiteX2555" fmla="*/ 651613 w 706209"/>
              <a:gd name="connsiteY2555" fmla="*/ 894849 h 923360"/>
              <a:gd name="connsiteX2556" fmla="*/ 651776 w 706209"/>
              <a:gd name="connsiteY2556" fmla="*/ 894805 h 923360"/>
              <a:gd name="connsiteX2557" fmla="*/ 651923 w 706209"/>
              <a:gd name="connsiteY2557" fmla="*/ 894679 h 923360"/>
              <a:gd name="connsiteX2558" fmla="*/ 652071 w 706209"/>
              <a:gd name="connsiteY2558" fmla="*/ 894579 h 923360"/>
              <a:gd name="connsiteX2559" fmla="*/ 652120 w 706209"/>
              <a:gd name="connsiteY2559" fmla="*/ 894328 h 923360"/>
              <a:gd name="connsiteX2560" fmla="*/ 652054 w 706209"/>
              <a:gd name="connsiteY2560" fmla="*/ 894089 h 923360"/>
              <a:gd name="connsiteX2561" fmla="*/ 652169 w 706209"/>
              <a:gd name="connsiteY2561" fmla="*/ 893996 h 923360"/>
              <a:gd name="connsiteX2562" fmla="*/ 652185 w 706209"/>
              <a:gd name="connsiteY2562" fmla="*/ 893691 h 923360"/>
              <a:gd name="connsiteX2563" fmla="*/ 652316 w 706209"/>
              <a:gd name="connsiteY2563" fmla="*/ 893384 h 923360"/>
              <a:gd name="connsiteX2564" fmla="*/ 652348 w 706209"/>
              <a:gd name="connsiteY2564" fmla="*/ 893198 h 923360"/>
              <a:gd name="connsiteX2565" fmla="*/ 652479 w 706209"/>
              <a:gd name="connsiteY2565" fmla="*/ 893116 h 923360"/>
              <a:gd name="connsiteX2566" fmla="*/ 654719 w 706209"/>
              <a:gd name="connsiteY2566" fmla="*/ 891375 h 923360"/>
              <a:gd name="connsiteX2567" fmla="*/ 643715 w 706209"/>
              <a:gd name="connsiteY2567" fmla="*/ 879095 h 923360"/>
              <a:gd name="connsiteX2568" fmla="*/ 643012 w 706209"/>
              <a:gd name="connsiteY2568" fmla="*/ 878536 h 923360"/>
              <a:gd name="connsiteX2569" fmla="*/ 642391 w 706209"/>
              <a:gd name="connsiteY2569" fmla="*/ 877515 h 923360"/>
              <a:gd name="connsiteX2570" fmla="*/ 641638 w 706209"/>
              <a:gd name="connsiteY2570" fmla="*/ 876392 h 923360"/>
              <a:gd name="connsiteX2571" fmla="*/ 640739 w 706209"/>
              <a:gd name="connsiteY2571" fmla="*/ 875494 h 923360"/>
              <a:gd name="connsiteX2572" fmla="*/ 639840 w 706209"/>
              <a:gd name="connsiteY2572" fmla="*/ 874371 h 923360"/>
              <a:gd name="connsiteX2573" fmla="*/ 638875 w 706209"/>
              <a:gd name="connsiteY2573" fmla="*/ 873398 h 923360"/>
              <a:gd name="connsiteX2574" fmla="*/ 637976 w 706209"/>
              <a:gd name="connsiteY2574" fmla="*/ 872499 h 923360"/>
              <a:gd name="connsiteX2575" fmla="*/ 637076 w 706209"/>
              <a:gd name="connsiteY2575" fmla="*/ 871526 h 923360"/>
              <a:gd name="connsiteX2576" fmla="*/ 636324 w 706209"/>
              <a:gd name="connsiteY2576" fmla="*/ 870404 h 923360"/>
              <a:gd name="connsiteX2577" fmla="*/ 635425 w 706209"/>
              <a:gd name="connsiteY2577" fmla="*/ 869505 h 923360"/>
              <a:gd name="connsiteX2578" fmla="*/ 634526 w 706209"/>
              <a:gd name="connsiteY2578" fmla="*/ 868532 h 923360"/>
              <a:gd name="connsiteX2579" fmla="*/ 633626 w 706209"/>
              <a:gd name="connsiteY2579" fmla="*/ 867634 h 923360"/>
              <a:gd name="connsiteX2580" fmla="*/ 632743 w 706209"/>
              <a:gd name="connsiteY2580" fmla="*/ 866661 h 923360"/>
              <a:gd name="connsiteX2581" fmla="*/ 631844 w 706209"/>
              <a:gd name="connsiteY2581" fmla="*/ 865688 h 923360"/>
              <a:gd name="connsiteX2582" fmla="*/ 631092 w 706209"/>
              <a:gd name="connsiteY2582" fmla="*/ 864565 h 923360"/>
              <a:gd name="connsiteX2583" fmla="*/ 630192 w 706209"/>
              <a:gd name="connsiteY2583" fmla="*/ 863442 h 923360"/>
              <a:gd name="connsiteX2584" fmla="*/ 629440 w 706209"/>
              <a:gd name="connsiteY2584" fmla="*/ 862395 h 923360"/>
              <a:gd name="connsiteX2585" fmla="*/ 628917 w 706209"/>
              <a:gd name="connsiteY2585" fmla="*/ 861048 h 923360"/>
              <a:gd name="connsiteX2586" fmla="*/ 628165 w 706209"/>
              <a:gd name="connsiteY2586" fmla="*/ 859925 h 923360"/>
              <a:gd name="connsiteX2587" fmla="*/ 627642 w 706209"/>
              <a:gd name="connsiteY2587" fmla="*/ 858652 h 923360"/>
              <a:gd name="connsiteX2588" fmla="*/ 627118 w 706209"/>
              <a:gd name="connsiteY2588" fmla="*/ 857305 h 923360"/>
              <a:gd name="connsiteX2589" fmla="*/ 626595 w 706209"/>
              <a:gd name="connsiteY2589" fmla="*/ 856031 h 923360"/>
              <a:gd name="connsiteX2590" fmla="*/ 626219 w 706209"/>
              <a:gd name="connsiteY2590" fmla="*/ 854535 h 923360"/>
              <a:gd name="connsiteX2591" fmla="*/ 625696 w 706209"/>
              <a:gd name="connsiteY2591" fmla="*/ 853263 h 923360"/>
              <a:gd name="connsiteX2592" fmla="*/ 625173 w 706209"/>
              <a:gd name="connsiteY2592" fmla="*/ 851916 h 923360"/>
              <a:gd name="connsiteX2593" fmla="*/ 624797 w 706209"/>
              <a:gd name="connsiteY2593" fmla="*/ 850418 h 923360"/>
              <a:gd name="connsiteX2594" fmla="*/ 624421 w 706209"/>
              <a:gd name="connsiteY2594" fmla="*/ 848995 h 923360"/>
              <a:gd name="connsiteX2595" fmla="*/ 624502 w 706209"/>
              <a:gd name="connsiteY2595" fmla="*/ 847125 h 923360"/>
              <a:gd name="connsiteX2596" fmla="*/ 624355 w 706209"/>
              <a:gd name="connsiteY2596" fmla="*/ 845478 h 923360"/>
              <a:gd name="connsiteX2597" fmla="*/ 624126 w 706209"/>
              <a:gd name="connsiteY2597" fmla="*/ 843756 h 923360"/>
              <a:gd name="connsiteX2598" fmla="*/ 623979 w 706209"/>
              <a:gd name="connsiteY2598" fmla="*/ 842110 h 923360"/>
              <a:gd name="connsiteX2599" fmla="*/ 623832 w 706209"/>
              <a:gd name="connsiteY2599" fmla="*/ 840463 h 923360"/>
              <a:gd name="connsiteX2600" fmla="*/ 623685 w 706209"/>
              <a:gd name="connsiteY2600" fmla="*/ 838741 h 923360"/>
              <a:gd name="connsiteX2601" fmla="*/ 623538 w 706209"/>
              <a:gd name="connsiteY2601" fmla="*/ 837093 h 923360"/>
              <a:gd name="connsiteX2602" fmla="*/ 623538 w 706209"/>
              <a:gd name="connsiteY2602" fmla="*/ 835223 h 923360"/>
              <a:gd name="connsiteX2603" fmla="*/ 623750 w 706209"/>
              <a:gd name="connsiteY2603" fmla="*/ 833576 h 923360"/>
              <a:gd name="connsiteX2604" fmla="*/ 623750 w 706209"/>
              <a:gd name="connsiteY2604" fmla="*/ 831779 h 923360"/>
              <a:gd name="connsiteX2605" fmla="*/ 623979 w 706209"/>
              <a:gd name="connsiteY2605" fmla="*/ 830057 h 923360"/>
              <a:gd name="connsiteX2606" fmla="*/ 624208 w 706209"/>
              <a:gd name="connsiteY2606" fmla="*/ 828411 h 923360"/>
              <a:gd name="connsiteX2607" fmla="*/ 624421 w 706209"/>
              <a:gd name="connsiteY2607" fmla="*/ 826764 h 923360"/>
              <a:gd name="connsiteX2608" fmla="*/ 624649 w 706209"/>
              <a:gd name="connsiteY2608" fmla="*/ 825118 h 923360"/>
              <a:gd name="connsiteX2609" fmla="*/ 625026 w 706209"/>
              <a:gd name="connsiteY2609" fmla="*/ 823620 h 923360"/>
              <a:gd name="connsiteX2610" fmla="*/ 625402 w 706209"/>
              <a:gd name="connsiteY2610" fmla="*/ 822124 h 923360"/>
              <a:gd name="connsiteX2611" fmla="*/ 625778 w 706209"/>
              <a:gd name="connsiteY2611" fmla="*/ 820626 h 923360"/>
              <a:gd name="connsiteX2612" fmla="*/ 626154 w 706209"/>
              <a:gd name="connsiteY2612" fmla="*/ 819205 h 923360"/>
              <a:gd name="connsiteX2613" fmla="*/ 626595 w 706209"/>
              <a:gd name="connsiteY2613" fmla="*/ 817707 h 923360"/>
              <a:gd name="connsiteX2614" fmla="*/ 627118 w 706209"/>
              <a:gd name="connsiteY2614" fmla="*/ 816435 h 923360"/>
              <a:gd name="connsiteX2615" fmla="*/ 627724 w 706209"/>
              <a:gd name="connsiteY2615" fmla="*/ 815163 h 923360"/>
              <a:gd name="connsiteX2616" fmla="*/ 628100 w 706209"/>
              <a:gd name="connsiteY2616" fmla="*/ 813665 h 923360"/>
              <a:gd name="connsiteX2617" fmla="*/ 628688 w 706209"/>
              <a:gd name="connsiteY2617" fmla="*/ 812393 h 923360"/>
              <a:gd name="connsiteX2618" fmla="*/ 628966 w 706209"/>
              <a:gd name="connsiteY2618" fmla="*/ 811325 h 923360"/>
              <a:gd name="connsiteX2619" fmla="*/ 629064 w 706209"/>
              <a:gd name="connsiteY2619" fmla="*/ 810895 h 923360"/>
              <a:gd name="connsiteX2620" fmla="*/ 629440 w 706209"/>
              <a:gd name="connsiteY2620" fmla="*/ 809399 h 923360"/>
              <a:gd name="connsiteX2621" fmla="*/ 629898 w 706209"/>
              <a:gd name="connsiteY2621" fmla="*/ 807977 h 923360"/>
              <a:gd name="connsiteX2622" fmla="*/ 630421 w 706209"/>
              <a:gd name="connsiteY2622" fmla="*/ 806704 h 923360"/>
              <a:gd name="connsiteX2623" fmla="*/ 630863 w 706209"/>
              <a:gd name="connsiteY2623" fmla="*/ 805207 h 923360"/>
              <a:gd name="connsiteX2624" fmla="*/ 631386 w 706209"/>
              <a:gd name="connsiteY2624" fmla="*/ 803935 h 923360"/>
              <a:gd name="connsiteX2625" fmla="*/ 631762 w 706209"/>
              <a:gd name="connsiteY2625" fmla="*/ 802437 h 923360"/>
              <a:gd name="connsiteX2626" fmla="*/ 632367 w 706209"/>
              <a:gd name="connsiteY2626" fmla="*/ 801165 h 923360"/>
              <a:gd name="connsiteX2627" fmla="*/ 632956 w 706209"/>
              <a:gd name="connsiteY2627" fmla="*/ 799892 h 923360"/>
              <a:gd name="connsiteX2628" fmla="*/ 633332 w 706209"/>
              <a:gd name="connsiteY2628" fmla="*/ 798395 h 923360"/>
              <a:gd name="connsiteX2629" fmla="*/ 633937 w 706209"/>
              <a:gd name="connsiteY2629" fmla="*/ 797123 h 923360"/>
              <a:gd name="connsiteX2630" fmla="*/ 634460 w 706209"/>
              <a:gd name="connsiteY2630" fmla="*/ 795775 h 923360"/>
              <a:gd name="connsiteX2631" fmla="*/ 634902 w 706209"/>
              <a:gd name="connsiteY2631" fmla="*/ 794353 h 923360"/>
              <a:gd name="connsiteX2632" fmla="*/ 635278 w 706209"/>
              <a:gd name="connsiteY2632" fmla="*/ 792857 h 923360"/>
              <a:gd name="connsiteX2633" fmla="*/ 635654 w 706209"/>
              <a:gd name="connsiteY2633" fmla="*/ 791359 h 923360"/>
              <a:gd name="connsiteX2634" fmla="*/ 635883 w 706209"/>
              <a:gd name="connsiteY2634" fmla="*/ 789712 h 923360"/>
              <a:gd name="connsiteX2635" fmla="*/ 636112 w 706209"/>
              <a:gd name="connsiteY2635" fmla="*/ 788066 h 923360"/>
              <a:gd name="connsiteX2636" fmla="*/ 636112 w 706209"/>
              <a:gd name="connsiteY2636" fmla="*/ 786195 h 923360"/>
              <a:gd name="connsiteX2637" fmla="*/ 636112 w 706209"/>
              <a:gd name="connsiteY2637" fmla="*/ 784323 h 923360"/>
              <a:gd name="connsiteX2638" fmla="*/ 635948 w 706209"/>
              <a:gd name="connsiteY2638" fmla="*/ 782676 h 923360"/>
              <a:gd name="connsiteX2639" fmla="*/ 635801 w 706209"/>
              <a:gd name="connsiteY2639" fmla="*/ 781030 h 923360"/>
              <a:gd name="connsiteX2640" fmla="*/ 635654 w 706209"/>
              <a:gd name="connsiteY2640" fmla="*/ 779383 h 923360"/>
              <a:gd name="connsiteX2641" fmla="*/ 635507 w 706209"/>
              <a:gd name="connsiteY2641" fmla="*/ 777661 h 923360"/>
              <a:gd name="connsiteX2642" fmla="*/ 635131 w 706209"/>
              <a:gd name="connsiteY2642" fmla="*/ 776164 h 923360"/>
              <a:gd name="connsiteX2643" fmla="*/ 634836 w 706209"/>
              <a:gd name="connsiteY2643" fmla="*/ 774741 h 923360"/>
              <a:gd name="connsiteX2644" fmla="*/ 634460 w 706209"/>
              <a:gd name="connsiteY2644" fmla="*/ 773245 h 923360"/>
              <a:gd name="connsiteX2645" fmla="*/ 633937 w 706209"/>
              <a:gd name="connsiteY2645" fmla="*/ 771898 h 923360"/>
              <a:gd name="connsiteX2646" fmla="*/ 633332 w 706209"/>
              <a:gd name="connsiteY2646" fmla="*/ 770625 h 923360"/>
              <a:gd name="connsiteX2647" fmla="*/ 633038 w 706209"/>
              <a:gd name="connsiteY2647" fmla="*/ 769128 h 923360"/>
              <a:gd name="connsiteX2648" fmla="*/ 632286 w 706209"/>
              <a:gd name="connsiteY2648" fmla="*/ 768004 h 923360"/>
              <a:gd name="connsiteX2649" fmla="*/ 631762 w 706209"/>
              <a:gd name="connsiteY2649" fmla="*/ 766732 h 923360"/>
              <a:gd name="connsiteX2650" fmla="*/ 631239 w 706209"/>
              <a:gd name="connsiteY2650" fmla="*/ 765385 h 923360"/>
              <a:gd name="connsiteX2651" fmla="*/ 630716 w 706209"/>
              <a:gd name="connsiteY2651" fmla="*/ 764113 h 923360"/>
              <a:gd name="connsiteX2652" fmla="*/ 630111 w 706209"/>
              <a:gd name="connsiteY2652" fmla="*/ 762765 h 923360"/>
              <a:gd name="connsiteX2653" fmla="*/ 629440 w 706209"/>
              <a:gd name="connsiteY2653" fmla="*/ 761642 h 923360"/>
              <a:gd name="connsiteX2654" fmla="*/ 628917 w 706209"/>
              <a:gd name="connsiteY2654" fmla="*/ 760370 h 923360"/>
              <a:gd name="connsiteX2655" fmla="*/ 628165 w 706209"/>
              <a:gd name="connsiteY2655" fmla="*/ 759247 h 923360"/>
              <a:gd name="connsiteX2656" fmla="*/ 627429 w 706209"/>
              <a:gd name="connsiteY2656" fmla="*/ 758125 h 923360"/>
              <a:gd name="connsiteX2657" fmla="*/ 626890 w 706209"/>
              <a:gd name="connsiteY2657" fmla="*/ 756853 h 923360"/>
              <a:gd name="connsiteX2658" fmla="*/ 626154 w 706209"/>
              <a:gd name="connsiteY2658" fmla="*/ 755729 h 923360"/>
              <a:gd name="connsiteX2659" fmla="*/ 625630 w 706209"/>
              <a:gd name="connsiteY2659" fmla="*/ 754382 h 923360"/>
              <a:gd name="connsiteX2660" fmla="*/ 624944 w 706209"/>
              <a:gd name="connsiteY2660" fmla="*/ 753259 h 923360"/>
              <a:gd name="connsiteX2661" fmla="*/ 624355 w 706209"/>
              <a:gd name="connsiteY2661" fmla="*/ 751987 h 923360"/>
              <a:gd name="connsiteX2662" fmla="*/ 623832 w 706209"/>
              <a:gd name="connsiteY2662" fmla="*/ 750714 h 923360"/>
              <a:gd name="connsiteX2663" fmla="*/ 623456 w 706209"/>
              <a:gd name="connsiteY2663" fmla="*/ 749591 h 923360"/>
              <a:gd name="connsiteX2664" fmla="*/ 622932 w 706209"/>
              <a:gd name="connsiteY2664" fmla="*/ 748244 h 923360"/>
              <a:gd name="connsiteX2665" fmla="*/ 622262 w 706209"/>
              <a:gd name="connsiteY2665" fmla="*/ 747120 h 923360"/>
              <a:gd name="connsiteX2666" fmla="*/ 621723 w 706209"/>
              <a:gd name="connsiteY2666" fmla="*/ 745991 h 923360"/>
              <a:gd name="connsiteX2667" fmla="*/ 621657 w 706209"/>
              <a:gd name="connsiteY2667" fmla="*/ 745848 h 923360"/>
              <a:gd name="connsiteX2668" fmla="*/ 621608 w 706209"/>
              <a:gd name="connsiteY2668" fmla="*/ 745711 h 923360"/>
              <a:gd name="connsiteX2669" fmla="*/ 621134 w 706209"/>
              <a:gd name="connsiteY2669" fmla="*/ 744501 h 923360"/>
              <a:gd name="connsiteX2670" fmla="*/ 620464 w 706209"/>
              <a:gd name="connsiteY2670" fmla="*/ 743378 h 923360"/>
              <a:gd name="connsiteX2671" fmla="*/ 619711 w 706209"/>
              <a:gd name="connsiteY2671" fmla="*/ 742256 h 923360"/>
              <a:gd name="connsiteX2672" fmla="*/ 618959 w 706209"/>
              <a:gd name="connsiteY2672" fmla="*/ 741133 h 923360"/>
              <a:gd name="connsiteX2673" fmla="*/ 618060 w 706209"/>
              <a:gd name="connsiteY2673" fmla="*/ 740235 h 923360"/>
              <a:gd name="connsiteX2674" fmla="*/ 617161 w 706209"/>
              <a:gd name="connsiteY2674" fmla="*/ 739262 h 923360"/>
              <a:gd name="connsiteX2675" fmla="*/ 616049 w 706209"/>
              <a:gd name="connsiteY2675" fmla="*/ 738513 h 923360"/>
              <a:gd name="connsiteX2676" fmla="*/ 614920 w 706209"/>
              <a:gd name="connsiteY2676" fmla="*/ 737764 h 923360"/>
              <a:gd name="connsiteX2677" fmla="*/ 613645 w 706209"/>
              <a:gd name="connsiteY2677" fmla="*/ 737166 h 923360"/>
              <a:gd name="connsiteX2678" fmla="*/ 612370 w 706209"/>
              <a:gd name="connsiteY2678" fmla="*/ 736643 h 923360"/>
              <a:gd name="connsiteX2679" fmla="*/ 610882 w 706209"/>
              <a:gd name="connsiteY2679" fmla="*/ 736268 h 923360"/>
              <a:gd name="connsiteX2680" fmla="*/ 609459 w 706209"/>
              <a:gd name="connsiteY2680" fmla="*/ 735818 h 923360"/>
              <a:gd name="connsiteX2681" fmla="*/ 607742 w 706209"/>
              <a:gd name="connsiteY2681" fmla="*/ 735594 h 923360"/>
              <a:gd name="connsiteX2682" fmla="*/ 607203 w 706209"/>
              <a:gd name="connsiteY2682" fmla="*/ 735594 h 923360"/>
              <a:gd name="connsiteX2683" fmla="*/ 605862 w 706209"/>
              <a:gd name="connsiteY2683" fmla="*/ 735312 h 923360"/>
              <a:gd name="connsiteX2684" fmla="*/ 605257 w 706209"/>
              <a:gd name="connsiteY2684" fmla="*/ 735182 h 923360"/>
              <a:gd name="connsiteX2685" fmla="*/ 595855 w 706209"/>
              <a:gd name="connsiteY2685" fmla="*/ 733472 h 923360"/>
              <a:gd name="connsiteX2686" fmla="*/ 595021 w 706209"/>
              <a:gd name="connsiteY2686" fmla="*/ 733263 h 923360"/>
              <a:gd name="connsiteX2687" fmla="*/ 593566 w 706209"/>
              <a:gd name="connsiteY2687" fmla="*/ 732901 h 923360"/>
              <a:gd name="connsiteX2688" fmla="*/ 591865 w 706209"/>
              <a:gd name="connsiteY2688" fmla="*/ 731193 h 923360"/>
              <a:gd name="connsiteX2689" fmla="*/ 590999 w 706209"/>
              <a:gd name="connsiteY2689" fmla="*/ 728343 h 923360"/>
              <a:gd name="connsiteX2690" fmla="*/ 588153 w 706209"/>
              <a:gd name="connsiteY2690" fmla="*/ 721787 h 923360"/>
              <a:gd name="connsiteX2691" fmla="*/ 585014 w 706209"/>
              <a:gd name="connsiteY2691" fmla="*/ 719508 h 923360"/>
              <a:gd name="connsiteX2692" fmla="*/ 581891 w 706209"/>
              <a:gd name="connsiteY2692" fmla="*/ 718653 h 923360"/>
              <a:gd name="connsiteX2693" fmla="*/ 580763 w 706209"/>
              <a:gd name="connsiteY2693" fmla="*/ 718203 h 923360"/>
              <a:gd name="connsiteX2694" fmla="*/ 580452 w 706209"/>
              <a:gd name="connsiteY2694" fmla="*/ 718084 h 923360"/>
              <a:gd name="connsiteX2695" fmla="*/ 579602 w 706209"/>
              <a:gd name="connsiteY2695" fmla="*/ 715518 h 923360"/>
              <a:gd name="connsiteX2696" fmla="*/ 579013 w 706209"/>
              <a:gd name="connsiteY2696" fmla="*/ 714111 h 923360"/>
              <a:gd name="connsiteX2697" fmla="*/ 578179 w 706209"/>
              <a:gd name="connsiteY2697" fmla="*/ 712099 h 923360"/>
              <a:gd name="connsiteX2698" fmla="*/ 577329 w 706209"/>
              <a:gd name="connsiteY2698" fmla="*/ 710960 h 923360"/>
              <a:gd name="connsiteX2699" fmla="*/ 575612 w 706209"/>
              <a:gd name="connsiteY2699" fmla="*/ 710389 h 923360"/>
              <a:gd name="connsiteX2700" fmla="*/ 575040 w 706209"/>
              <a:gd name="connsiteY2700" fmla="*/ 710721 h 923360"/>
              <a:gd name="connsiteX2701" fmla="*/ 573617 w 706209"/>
              <a:gd name="connsiteY2701" fmla="*/ 711529 h 923360"/>
              <a:gd name="connsiteX2702" fmla="*/ 570200 w 706209"/>
              <a:gd name="connsiteY2702" fmla="*/ 711244 h 923360"/>
              <a:gd name="connsiteX2703" fmla="*/ 566488 w 706209"/>
              <a:gd name="connsiteY2703" fmla="*/ 712099 h 923360"/>
              <a:gd name="connsiteX2704" fmla="*/ 566357 w 706209"/>
              <a:gd name="connsiteY2704" fmla="*/ 712088 h 923360"/>
              <a:gd name="connsiteX2705" fmla="*/ 563071 w 706209"/>
              <a:gd name="connsiteY2705" fmla="*/ 711813 h 923360"/>
              <a:gd name="connsiteX2706" fmla="*/ 559947 w 706209"/>
              <a:gd name="connsiteY2706" fmla="*/ 709818 h 923360"/>
              <a:gd name="connsiteX2707" fmla="*/ 555091 w 706209"/>
              <a:gd name="connsiteY2707" fmla="*/ 704120 h 923360"/>
              <a:gd name="connsiteX2708" fmla="*/ 553669 w 706209"/>
              <a:gd name="connsiteY2708" fmla="*/ 699846 h 923360"/>
              <a:gd name="connsiteX2709" fmla="*/ 553047 w 706209"/>
              <a:gd name="connsiteY2709" fmla="*/ 696947 h 923360"/>
              <a:gd name="connsiteX2710" fmla="*/ 552818 w 706209"/>
              <a:gd name="connsiteY2710" fmla="*/ 695856 h 923360"/>
              <a:gd name="connsiteX2711" fmla="*/ 552949 w 706209"/>
              <a:gd name="connsiteY2711" fmla="*/ 693902 h 923360"/>
              <a:gd name="connsiteX2712" fmla="*/ 553096 w 706209"/>
              <a:gd name="connsiteY2712" fmla="*/ 691580 h 923360"/>
              <a:gd name="connsiteX2713" fmla="*/ 554077 w 706209"/>
              <a:gd name="connsiteY2713" fmla="*/ 689631 h 923360"/>
              <a:gd name="connsiteX2714" fmla="*/ 554176 w 706209"/>
              <a:gd name="connsiteY2714" fmla="*/ 689446 h 923360"/>
              <a:gd name="connsiteX2715" fmla="*/ 555091 w 706209"/>
              <a:gd name="connsiteY2715" fmla="*/ 687590 h 923360"/>
              <a:gd name="connsiteX2716" fmla="*/ 558312 w 706209"/>
              <a:gd name="connsiteY2716" fmla="*/ 685718 h 923360"/>
              <a:gd name="connsiteX2717" fmla="*/ 558509 w 706209"/>
              <a:gd name="connsiteY2717" fmla="*/ 685596 h 923360"/>
              <a:gd name="connsiteX2718" fmla="*/ 561648 w 706209"/>
              <a:gd name="connsiteY2718" fmla="*/ 683887 h 923360"/>
              <a:gd name="connsiteX2719" fmla="*/ 561076 w 706209"/>
              <a:gd name="connsiteY2719" fmla="*/ 681321 h 923360"/>
              <a:gd name="connsiteX2720" fmla="*/ 561076 w 706209"/>
              <a:gd name="connsiteY2720" fmla="*/ 678757 h 923360"/>
              <a:gd name="connsiteX2721" fmla="*/ 560225 w 706209"/>
              <a:gd name="connsiteY2721" fmla="*/ 675337 h 923360"/>
              <a:gd name="connsiteX2722" fmla="*/ 556808 w 706209"/>
              <a:gd name="connsiteY2722" fmla="*/ 673913 h 923360"/>
              <a:gd name="connsiteX2723" fmla="*/ 553963 w 706209"/>
              <a:gd name="connsiteY2723" fmla="*/ 672202 h 923360"/>
              <a:gd name="connsiteX2724" fmla="*/ 553391 w 706209"/>
              <a:gd name="connsiteY2724" fmla="*/ 671347 h 923360"/>
              <a:gd name="connsiteX2725" fmla="*/ 553096 w 706209"/>
              <a:gd name="connsiteY2725" fmla="*/ 668213 h 923360"/>
              <a:gd name="connsiteX2726" fmla="*/ 554813 w 706209"/>
              <a:gd name="connsiteY2726" fmla="*/ 665933 h 923360"/>
              <a:gd name="connsiteX2727" fmla="*/ 554944 w 706209"/>
              <a:gd name="connsiteY2727" fmla="*/ 665286 h 923360"/>
              <a:gd name="connsiteX2728" fmla="*/ 556154 w 706209"/>
              <a:gd name="connsiteY2728" fmla="*/ 665001 h 923360"/>
              <a:gd name="connsiteX2729" fmla="*/ 557380 w 706209"/>
              <a:gd name="connsiteY2729" fmla="*/ 662799 h 923360"/>
              <a:gd name="connsiteX2730" fmla="*/ 560275 w 706209"/>
              <a:gd name="connsiteY2730" fmla="*/ 661239 h 923360"/>
              <a:gd name="connsiteX2731" fmla="*/ 561076 w 706209"/>
              <a:gd name="connsiteY2731" fmla="*/ 660804 h 923360"/>
              <a:gd name="connsiteX2732" fmla="*/ 562220 w 706209"/>
              <a:gd name="connsiteY2732" fmla="*/ 655388 h 923360"/>
              <a:gd name="connsiteX2733" fmla="*/ 562793 w 706209"/>
              <a:gd name="connsiteY2733" fmla="*/ 654535 h 923360"/>
              <a:gd name="connsiteX2734" fmla="*/ 562498 w 706209"/>
              <a:gd name="connsiteY2734" fmla="*/ 650259 h 923360"/>
              <a:gd name="connsiteX2735" fmla="*/ 563643 w 706209"/>
              <a:gd name="connsiteY2735" fmla="*/ 647695 h 923360"/>
              <a:gd name="connsiteX2736" fmla="*/ 563365 w 706209"/>
              <a:gd name="connsiteY2736" fmla="*/ 643990 h 923360"/>
              <a:gd name="connsiteX2737" fmla="*/ 563937 w 706209"/>
              <a:gd name="connsiteY2737" fmla="*/ 642850 h 923360"/>
              <a:gd name="connsiteX2738" fmla="*/ 564215 w 706209"/>
              <a:gd name="connsiteY2738" fmla="*/ 640571 h 923360"/>
              <a:gd name="connsiteX2739" fmla="*/ 564787 w 706209"/>
              <a:gd name="connsiteY2739" fmla="*/ 637150 h 923360"/>
              <a:gd name="connsiteX2740" fmla="*/ 564493 w 706209"/>
              <a:gd name="connsiteY2740" fmla="*/ 636581 h 923360"/>
              <a:gd name="connsiteX2741" fmla="*/ 561942 w 706209"/>
              <a:gd name="connsiteY2741" fmla="*/ 635155 h 923360"/>
              <a:gd name="connsiteX2742" fmla="*/ 561942 w 706209"/>
              <a:gd name="connsiteY2742" fmla="*/ 633948 h 923360"/>
              <a:gd name="connsiteX2743" fmla="*/ 561942 w 706209"/>
              <a:gd name="connsiteY2743" fmla="*/ 633446 h 923360"/>
              <a:gd name="connsiteX2744" fmla="*/ 563643 w 706209"/>
              <a:gd name="connsiteY2744" fmla="*/ 632876 h 923360"/>
              <a:gd name="connsiteX2745" fmla="*/ 564624 w 706209"/>
              <a:gd name="connsiteY2745" fmla="*/ 632112 h 923360"/>
              <a:gd name="connsiteX2746" fmla="*/ 565441 w 706209"/>
              <a:gd name="connsiteY2746" fmla="*/ 632456 h 923360"/>
              <a:gd name="connsiteX2747" fmla="*/ 566128 w 706209"/>
              <a:gd name="connsiteY2747" fmla="*/ 630855 h 923360"/>
              <a:gd name="connsiteX2748" fmla="*/ 567158 w 706209"/>
              <a:gd name="connsiteY2748" fmla="*/ 629705 h 923360"/>
              <a:gd name="connsiteX2749" fmla="*/ 567355 w 706209"/>
              <a:gd name="connsiteY2749" fmla="*/ 628031 h 923360"/>
              <a:gd name="connsiteX2750" fmla="*/ 569971 w 706209"/>
              <a:gd name="connsiteY2750" fmla="*/ 627885 h 923360"/>
              <a:gd name="connsiteX2751" fmla="*/ 572473 w 706209"/>
              <a:gd name="connsiteY2751" fmla="*/ 627746 h 923360"/>
              <a:gd name="connsiteX2752" fmla="*/ 574026 w 706209"/>
              <a:gd name="connsiteY2752" fmla="*/ 626955 h 923360"/>
              <a:gd name="connsiteX2753" fmla="*/ 573617 w 706209"/>
              <a:gd name="connsiteY2753" fmla="*/ 625501 h 923360"/>
              <a:gd name="connsiteX2754" fmla="*/ 574091 w 706209"/>
              <a:gd name="connsiteY2754" fmla="*/ 625346 h 923360"/>
              <a:gd name="connsiteX2755" fmla="*/ 577035 w 706209"/>
              <a:gd name="connsiteY2755" fmla="*/ 624612 h 923360"/>
              <a:gd name="connsiteX2756" fmla="*/ 578980 w 706209"/>
              <a:gd name="connsiteY2756" fmla="*/ 624334 h 923360"/>
              <a:gd name="connsiteX2757" fmla="*/ 580452 w 706209"/>
              <a:gd name="connsiteY2757" fmla="*/ 622046 h 923360"/>
              <a:gd name="connsiteX2758" fmla="*/ 581825 w 706209"/>
              <a:gd name="connsiteY2758" fmla="*/ 621914 h 923360"/>
              <a:gd name="connsiteX2759" fmla="*/ 582970 w 706209"/>
              <a:gd name="connsiteY2759" fmla="*/ 623861 h 923360"/>
              <a:gd name="connsiteX2760" fmla="*/ 585488 w 706209"/>
              <a:gd name="connsiteY2760" fmla="*/ 624550 h 923360"/>
              <a:gd name="connsiteX2761" fmla="*/ 587091 w 706209"/>
              <a:gd name="connsiteY2761" fmla="*/ 623175 h 923360"/>
              <a:gd name="connsiteX2762" fmla="*/ 588153 w 706209"/>
              <a:gd name="connsiteY2762" fmla="*/ 623186 h 923360"/>
              <a:gd name="connsiteX2763" fmla="*/ 589036 w 706209"/>
              <a:gd name="connsiteY2763" fmla="*/ 622830 h 923360"/>
              <a:gd name="connsiteX2764" fmla="*/ 589151 w 706209"/>
              <a:gd name="connsiteY2764" fmla="*/ 622143 h 923360"/>
              <a:gd name="connsiteX2765" fmla="*/ 589184 w 706209"/>
              <a:gd name="connsiteY2765" fmla="*/ 621661 h 923360"/>
              <a:gd name="connsiteX2766" fmla="*/ 591293 w 706209"/>
              <a:gd name="connsiteY2766" fmla="*/ 621191 h 923360"/>
              <a:gd name="connsiteX2767" fmla="*/ 594906 w 706209"/>
              <a:gd name="connsiteY2767" fmla="*/ 617810 h 923360"/>
              <a:gd name="connsiteX2768" fmla="*/ 595822 w 706209"/>
              <a:gd name="connsiteY2768" fmla="*/ 617370 h 923360"/>
              <a:gd name="connsiteX2769" fmla="*/ 596166 w 706209"/>
              <a:gd name="connsiteY2769" fmla="*/ 616794 h 923360"/>
              <a:gd name="connsiteX2770" fmla="*/ 596640 w 706209"/>
              <a:gd name="connsiteY2770" fmla="*/ 616451 h 923360"/>
              <a:gd name="connsiteX2771" fmla="*/ 596672 w 706209"/>
              <a:gd name="connsiteY2771" fmla="*/ 616014 h 923360"/>
              <a:gd name="connsiteX2772" fmla="*/ 597833 w 706209"/>
              <a:gd name="connsiteY2772" fmla="*/ 614752 h 923360"/>
              <a:gd name="connsiteX2773" fmla="*/ 598193 w 706209"/>
              <a:gd name="connsiteY2773" fmla="*/ 614407 h 923360"/>
              <a:gd name="connsiteX2774" fmla="*/ 598602 w 706209"/>
              <a:gd name="connsiteY2774" fmla="*/ 613902 h 923360"/>
              <a:gd name="connsiteX2775" fmla="*/ 598880 w 706209"/>
              <a:gd name="connsiteY2775" fmla="*/ 613694 h 923360"/>
              <a:gd name="connsiteX2776" fmla="*/ 599436 w 706209"/>
              <a:gd name="connsiteY2776" fmla="*/ 613671 h 923360"/>
              <a:gd name="connsiteX2777" fmla="*/ 599550 w 706209"/>
              <a:gd name="connsiteY2777" fmla="*/ 613534 h 923360"/>
              <a:gd name="connsiteX2778" fmla="*/ 599648 w 706209"/>
              <a:gd name="connsiteY2778" fmla="*/ 612569 h 923360"/>
              <a:gd name="connsiteX2779" fmla="*/ 599975 w 706209"/>
              <a:gd name="connsiteY2779" fmla="*/ 611931 h 923360"/>
              <a:gd name="connsiteX2780" fmla="*/ 600074 w 706209"/>
              <a:gd name="connsiteY2780" fmla="*/ 611743 h 923360"/>
              <a:gd name="connsiteX2781" fmla="*/ 600629 w 706209"/>
              <a:gd name="connsiteY2781" fmla="*/ 611225 h 923360"/>
              <a:gd name="connsiteX2782" fmla="*/ 600989 w 706209"/>
              <a:gd name="connsiteY2782" fmla="*/ 610985 h 923360"/>
              <a:gd name="connsiteX2783" fmla="*/ 601071 w 706209"/>
              <a:gd name="connsiteY2783" fmla="*/ 610664 h 923360"/>
              <a:gd name="connsiteX2784" fmla="*/ 601087 w 706209"/>
              <a:gd name="connsiteY2784" fmla="*/ 609860 h 923360"/>
              <a:gd name="connsiteX2785" fmla="*/ 600809 w 706209"/>
              <a:gd name="connsiteY2785" fmla="*/ 609446 h 923360"/>
              <a:gd name="connsiteX2786" fmla="*/ 600744 w 706209"/>
              <a:gd name="connsiteY2786" fmla="*/ 608964 h 923360"/>
              <a:gd name="connsiteX2787" fmla="*/ 600646 w 706209"/>
              <a:gd name="connsiteY2787" fmla="*/ 608620 h 923360"/>
              <a:gd name="connsiteX2788" fmla="*/ 600695 w 706209"/>
              <a:gd name="connsiteY2788" fmla="*/ 608068 h 923360"/>
              <a:gd name="connsiteX2789" fmla="*/ 600580 w 706209"/>
              <a:gd name="connsiteY2789" fmla="*/ 607793 h 923360"/>
              <a:gd name="connsiteX2790" fmla="*/ 600613 w 706209"/>
              <a:gd name="connsiteY2790" fmla="*/ 607633 h 923360"/>
              <a:gd name="connsiteX2791" fmla="*/ 600564 w 706209"/>
              <a:gd name="connsiteY2791" fmla="*/ 607311 h 923360"/>
              <a:gd name="connsiteX2792" fmla="*/ 600629 w 706209"/>
              <a:gd name="connsiteY2792" fmla="*/ 606714 h 923360"/>
              <a:gd name="connsiteX2793" fmla="*/ 600482 w 706209"/>
              <a:gd name="connsiteY2793" fmla="*/ 606231 h 923360"/>
              <a:gd name="connsiteX2794" fmla="*/ 600335 w 706209"/>
              <a:gd name="connsiteY2794" fmla="*/ 606209 h 923360"/>
              <a:gd name="connsiteX2795" fmla="*/ 599763 w 706209"/>
              <a:gd name="connsiteY2795" fmla="*/ 606437 h 923360"/>
              <a:gd name="connsiteX2796" fmla="*/ 599452 w 706209"/>
              <a:gd name="connsiteY2796" fmla="*/ 606460 h 923360"/>
              <a:gd name="connsiteX2797" fmla="*/ 599125 w 706209"/>
              <a:gd name="connsiteY2797" fmla="*/ 606658 h 923360"/>
              <a:gd name="connsiteX2798" fmla="*/ 598880 w 706209"/>
              <a:gd name="connsiteY2798" fmla="*/ 606805 h 923360"/>
              <a:gd name="connsiteX2799" fmla="*/ 598536 w 706209"/>
              <a:gd name="connsiteY2799" fmla="*/ 606658 h 923360"/>
              <a:gd name="connsiteX2800" fmla="*/ 598406 w 706209"/>
              <a:gd name="connsiteY2800" fmla="*/ 606599 h 923360"/>
              <a:gd name="connsiteX2801" fmla="*/ 597441 w 706209"/>
              <a:gd name="connsiteY2801" fmla="*/ 606415 h 923360"/>
              <a:gd name="connsiteX2802" fmla="*/ 596721 w 706209"/>
              <a:gd name="connsiteY2802" fmla="*/ 605864 h 923360"/>
              <a:gd name="connsiteX2803" fmla="*/ 595789 w 706209"/>
              <a:gd name="connsiteY2803" fmla="*/ 604853 h 923360"/>
              <a:gd name="connsiteX2804" fmla="*/ 595528 w 706209"/>
              <a:gd name="connsiteY2804" fmla="*/ 604439 h 923360"/>
              <a:gd name="connsiteX2805" fmla="*/ 595103 w 706209"/>
              <a:gd name="connsiteY2805" fmla="*/ 603744 h 923360"/>
              <a:gd name="connsiteX2806" fmla="*/ 594449 w 706209"/>
              <a:gd name="connsiteY2806" fmla="*/ 603337 h 923360"/>
              <a:gd name="connsiteX2807" fmla="*/ 593353 w 706209"/>
              <a:gd name="connsiteY2807" fmla="*/ 602809 h 923360"/>
              <a:gd name="connsiteX2808" fmla="*/ 592634 w 706209"/>
              <a:gd name="connsiteY2808" fmla="*/ 602327 h 923360"/>
              <a:gd name="connsiteX2809" fmla="*/ 592307 w 706209"/>
              <a:gd name="connsiteY2809" fmla="*/ 601362 h 923360"/>
              <a:gd name="connsiteX2810" fmla="*/ 591113 w 706209"/>
              <a:gd name="connsiteY2810" fmla="*/ 600904 h 923360"/>
              <a:gd name="connsiteX2811" fmla="*/ 590181 w 706209"/>
              <a:gd name="connsiteY2811" fmla="*/ 598651 h 923360"/>
              <a:gd name="connsiteX2812" fmla="*/ 590295 w 706209"/>
              <a:gd name="connsiteY2812" fmla="*/ 597734 h 923360"/>
              <a:gd name="connsiteX2813" fmla="*/ 590295 w 706209"/>
              <a:gd name="connsiteY2813" fmla="*/ 595719 h 923360"/>
              <a:gd name="connsiteX2814" fmla="*/ 590868 w 706209"/>
              <a:gd name="connsiteY2814" fmla="*/ 594869 h 923360"/>
              <a:gd name="connsiteX2815" fmla="*/ 590868 w 706209"/>
              <a:gd name="connsiteY2815" fmla="*/ 593150 h 923360"/>
              <a:gd name="connsiteX2816" fmla="*/ 592225 w 706209"/>
              <a:gd name="connsiteY2816" fmla="*/ 590966 h 923360"/>
              <a:gd name="connsiteX2817" fmla="*/ 592356 w 706209"/>
              <a:gd name="connsiteY2817" fmla="*/ 590744 h 923360"/>
              <a:gd name="connsiteX2818" fmla="*/ 594661 w 706209"/>
              <a:gd name="connsiteY2818" fmla="*/ 590057 h 923360"/>
              <a:gd name="connsiteX2819" fmla="*/ 595462 w 706209"/>
              <a:gd name="connsiteY2819" fmla="*/ 590286 h 923360"/>
              <a:gd name="connsiteX2820" fmla="*/ 596950 w 706209"/>
              <a:gd name="connsiteY2820" fmla="*/ 589599 h 923360"/>
              <a:gd name="connsiteX2821" fmla="*/ 597752 w 706209"/>
              <a:gd name="connsiteY2821" fmla="*/ 588796 h 923360"/>
              <a:gd name="connsiteX2822" fmla="*/ 599011 w 706209"/>
              <a:gd name="connsiteY2822" fmla="*/ 588682 h 923360"/>
              <a:gd name="connsiteX2823" fmla="*/ 599354 w 706209"/>
              <a:gd name="connsiteY2823" fmla="*/ 589368 h 923360"/>
              <a:gd name="connsiteX2824" fmla="*/ 600613 w 706209"/>
              <a:gd name="connsiteY2824" fmla="*/ 589483 h 923360"/>
              <a:gd name="connsiteX2825" fmla="*/ 601529 w 706209"/>
              <a:gd name="connsiteY2825" fmla="*/ 589942 h 923360"/>
              <a:gd name="connsiteX2826" fmla="*/ 601709 w 706209"/>
              <a:gd name="connsiteY2826" fmla="*/ 590119 h 923360"/>
              <a:gd name="connsiteX2827" fmla="*/ 602330 w 706209"/>
              <a:gd name="connsiteY2827" fmla="*/ 590744 h 923360"/>
              <a:gd name="connsiteX2828" fmla="*/ 603589 w 706209"/>
              <a:gd name="connsiteY2828" fmla="*/ 590629 h 923360"/>
              <a:gd name="connsiteX2829" fmla="*/ 604047 w 706209"/>
              <a:gd name="connsiteY2829" fmla="*/ 588682 h 923360"/>
              <a:gd name="connsiteX2830" fmla="*/ 605535 w 706209"/>
              <a:gd name="connsiteY2830" fmla="*/ 587993 h 923360"/>
              <a:gd name="connsiteX2831" fmla="*/ 605535 w 706209"/>
              <a:gd name="connsiteY2831" fmla="*/ 587535 h 923360"/>
              <a:gd name="connsiteX2832" fmla="*/ 606107 w 706209"/>
              <a:gd name="connsiteY2832" fmla="*/ 586618 h 923360"/>
              <a:gd name="connsiteX2833" fmla="*/ 606565 w 706209"/>
              <a:gd name="connsiteY2833" fmla="*/ 585128 h 923360"/>
              <a:gd name="connsiteX2834" fmla="*/ 606565 w 706209"/>
              <a:gd name="connsiteY2834" fmla="*/ 584556 h 923360"/>
              <a:gd name="connsiteX2835" fmla="*/ 607268 w 706209"/>
              <a:gd name="connsiteY2835" fmla="*/ 583868 h 923360"/>
              <a:gd name="connsiteX2836" fmla="*/ 608184 w 706209"/>
              <a:gd name="connsiteY2836" fmla="*/ 583753 h 923360"/>
              <a:gd name="connsiteX2837" fmla="*/ 608642 w 706209"/>
              <a:gd name="connsiteY2837" fmla="*/ 582378 h 923360"/>
              <a:gd name="connsiteX2838" fmla="*/ 608069 w 706209"/>
              <a:gd name="connsiteY2838" fmla="*/ 581691 h 923360"/>
              <a:gd name="connsiteX2839" fmla="*/ 608184 w 706209"/>
              <a:gd name="connsiteY2839" fmla="*/ 581003 h 923360"/>
              <a:gd name="connsiteX2840" fmla="*/ 608871 w 706209"/>
              <a:gd name="connsiteY2840" fmla="*/ 580889 h 923360"/>
              <a:gd name="connsiteX2841" fmla="*/ 608985 w 706209"/>
              <a:gd name="connsiteY2841" fmla="*/ 580316 h 923360"/>
              <a:gd name="connsiteX2842" fmla="*/ 608642 w 706209"/>
              <a:gd name="connsiteY2842" fmla="*/ 579628 h 923360"/>
              <a:gd name="connsiteX2843" fmla="*/ 608871 w 706209"/>
              <a:gd name="connsiteY2843" fmla="*/ 578712 h 923360"/>
              <a:gd name="connsiteX2844" fmla="*/ 610244 w 706209"/>
              <a:gd name="connsiteY2844" fmla="*/ 578712 h 923360"/>
              <a:gd name="connsiteX2845" fmla="*/ 611389 w 706209"/>
              <a:gd name="connsiteY2845" fmla="*/ 577681 h 923360"/>
              <a:gd name="connsiteX2846" fmla="*/ 612762 w 706209"/>
              <a:gd name="connsiteY2846" fmla="*/ 577108 h 923360"/>
              <a:gd name="connsiteX2847" fmla="*/ 612991 w 706209"/>
              <a:gd name="connsiteY2847" fmla="*/ 576305 h 923360"/>
              <a:gd name="connsiteX2848" fmla="*/ 613563 w 706209"/>
              <a:gd name="connsiteY2848" fmla="*/ 576420 h 923360"/>
              <a:gd name="connsiteX2849" fmla="*/ 613792 w 706209"/>
              <a:gd name="connsiteY2849" fmla="*/ 576649 h 923360"/>
              <a:gd name="connsiteX2850" fmla="*/ 614365 w 706209"/>
              <a:gd name="connsiteY2850" fmla="*/ 576649 h 923360"/>
              <a:gd name="connsiteX2851" fmla="*/ 615051 w 706209"/>
              <a:gd name="connsiteY2851" fmla="*/ 575388 h 923360"/>
              <a:gd name="connsiteX2852" fmla="*/ 615509 w 706209"/>
              <a:gd name="connsiteY2852" fmla="*/ 573670 h 923360"/>
              <a:gd name="connsiteX2853" fmla="*/ 614593 w 706209"/>
              <a:gd name="connsiteY2853" fmla="*/ 571493 h 923360"/>
              <a:gd name="connsiteX2854" fmla="*/ 614365 w 706209"/>
              <a:gd name="connsiteY2854" fmla="*/ 569773 h 923360"/>
              <a:gd name="connsiteX2855" fmla="*/ 614479 w 706209"/>
              <a:gd name="connsiteY2855" fmla="*/ 567940 h 923360"/>
              <a:gd name="connsiteX2856" fmla="*/ 615738 w 706209"/>
              <a:gd name="connsiteY2856" fmla="*/ 564846 h 923360"/>
              <a:gd name="connsiteX2857" fmla="*/ 615967 w 706209"/>
              <a:gd name="connsiteY2857" fmla="*/ 563357 h 923360"/>
              <a:gd name="connsiteX2858" fmla="*/ 616997 w 706209"/>
              <a:gd name="connsiteY2858" fmla="*/ 563586 h 923360"/>
              <a:gd name="connsiteX2859" fmla="*/ 617455 w 706209"/>
              <a:gd name="connsiteY2859" fmla="*/ 562554 h 923360"/>
              <a:gd name="connsiteX2860" fmla="*/ 618142 w 706209"/>
              <a:gd name="connsiteY2860" fmla="*/ 562325 h 923360"/>
              <a:gd name="connsiteX2861" fmla="*/ 618943 w 706209"/>
              <a:gd name="connsiteY2861" fmla="*/ 563013 h 923360"/>
              <a:gd name="connsiteX2862" fmla="*/ 619630 w 706209"/>
              <a:gd name="connsiteY2862" fmla="*/ 562783 h 923360"/>
              <a:gd name="connsiteX2863" fmla="*/ 620545 w 706209"/>
              <a:gd name="connsiteY2863" fmla="*/ 561982 h 923360"/>
              <a:gd name="connsiteX2864" fmla="*/ 623080 w 706209"/>
              <a:gd name="connsiteY2864" fmla="*/ 560721 h 923360"/>
              <a:gd name="connsiteX2865" fmla="*/ 624453 w 706209"/>
              <a:gd name="connsiteY2865" fmla="*/ 560835 h 923360"/>
              <a:gd name="connsiteX2866" fmla="*/ 625254 w 706209"/>
              <a:gd name="connsiteY2866" fmla="*/ 560263 h 923360"/>
              <a:gd name="connsiteX2867" fmla="*/ 625712 w 706209"/>
              <a:gd name="connsiteY2867" fmla="*/ 559346 h 923360"/>
              <a:gd name="connsiteX2868" fmla="*/ 627544 w 706209"/>
              <a:gd name="connsiteY2868" fmla="*/ 558314 h 923360"/>
              <a:gd name="connsiteX2869" fmla="*/ 628459 w 706209"/>
              <a:gd name="connsiteY2869" fmla="*/ 556481 h 923360"/>
              <a:gd name="connsiteX2870" fmla="*/ 630520 w 706209"/>
              <a:gd name="connsiteY2870" fmla="*/ 555793 h 923360"/>
              <a:gd name="connsiteX2871" fmla="*/ 631092 w 706209"/>
              <a:gd name="connsiteY2871" fmla="*/ 556367 h 923360"/>
              <a:gd name="connsiteX2872" fmla="*/ 631664 w 706209"/>
              <a:gd name="connsiteY2872" fmla="*/ 556367 h 923360"/>
              <a:gd name="connsiteX2873" fmla="*/ 631779 w 706209"/>
              <a:gd name="connsiteY2873" fmla="*/ 555907 h 923360"/>
              <a:gd name="connsiteX2874" fmla="*/ 633152 w 706209"/>
              <a:gd name="connsiteY2874" fmla="*/ 554877 h 923360"/>
              <a:gd name="connsiteX2875" fmla="*/ 633381 w 706209"/>
              <a:gd name="connsiteY2875" fmla="*/ 553845 h 923360"/>
              <a:gd name="connsiteX2876" fmla="*/ 634526 w 706209"/>
              <a:gd name="connsiteY2876" fmla="*/ 552928 h 923360"/>
              <a:gd name="connsiteX2877" fmla="*/ 635343 w 706209"/>
              <a:gd name="connsiteY2877" fmla="*/ 552928 h 923360"/>
              <a:gd name="connsiteX2878" fmla="*/ 634983 w 706209"/>
              <a:gd name="connsiteY2878" fmla="*/ 551438 h 923360"/>
              <a:gd name="connsiteX2879" fmla="*/ 635229 w 706209"/>
              <a:gd name="connsiteY2879" fmla="*/ 550637 h 923360"/>
              <a:gd name="connsiteX2880" fmla="*/ 635458 w 706209"/>
              <a:gd name="connsiteY2880" fmla="*/ 550523 h 923360"/>
              <a:gd name="connsiteX2881" fmla="*/ 635458 w 706209"/>
              <a:gd name="connsiteY2881" fmla="*/ 550063 h 923360"/>
              <a:gd name="connsiteX2882" fmla="*/ 635114 w 706209"/>
              <a:gd name="connsiteY2882" fmla="*/ 549720 h 923360"/>
              <a:gd name="connsiteX2883" fmla="*/ 635114 w 706209"/>
              <a:gd name="connsiteY2883" fmla="*/ 549376 h 923360"/>
              <a:gd name="connsiteX2884" fmla="*/ 635915 w 706209"/>
              <a:gd name="connsiteY2884" fmla="*/ 547887 h 923360"/>
              <a:gd name="connsiteX2885" fmla="*/ 636373 w 706209"/>
              <a:gd name="connsiteY2885" fmla="*/ 546512 h 923360"/>
              <a:gd name="connsiteX2886" fmla="*/ 635458 w 706209"/>
              <a:gd name="connsiteY2886" fmla="*/ 545251 h 923360"/>
              <a:gd name="connsiteX2887" fmla="*/ 635114 w 706209"/>
              <a:gd name="connsiteY2887" fmla="*/ 543876 h 923360"/>
              <a:gd name="connsiteX2888" fmla="*/ 635572 w 706209"/>
              <a:gd name="connsiteY2888" fmla="*/ 542959 h 923360"/>
              <a:gd name="connsiteX2889" fmla="*/ 636831 w 706209"/>
              <a:gd name="connsiteY2889" fmla="*/ 543416 h 923360"/>
              <a:gd name="connsiteX2890" fmla="*/ 637747 w 706209"/>
              <a:gd name="connsiteY2890" fmla="*/ 544219 h 923360"/>
              <a:gd name="connsiteX2891" fmla="*/ 637976 w 706209"/>
              <a:gd name="connsiteY2891" fmla="*/ 543761 h 923360"/>
              <a:gd name="connsiteX2892" fmla="*/ 639235 w 706209"/>
              <a:gd name="connsiteY2892" fmla="*/ 542959 h 923360"/>
              <a:gd name="connsiteX2893" fmla="*/ 640036 w 706209"/>
              <a:gd name="connsiteY2893" fmla="*/ 541698 h 923360"/>
              <a:gd name="connsiteX2894" fmla="*/ 639693 w 706209"/>
              <a:gd name="connsiteY2894" fmla="*/ 540668 h 923360"/>
              <a:gd name="connsiteX2895" fmla="*/ 640150 w 706209"/>
              <a:gd name="connsiteY2895" fmla="*/ 539636 h 923360"/>
              <a:gd name="connsiteX2896" fmla="*/ 642440 w 706209"/>
              <a:gd name="connsiteY2896" fmla="*/ 539636 h 923360"/>
              <a:gd name="connsiteX2897" fmla="*/ 642554 w 706209"/>
              <a:gd name="connsiteY2897" fmla="*/ 538719 h 923360"/>
              <a:gd name="connsiteX2898" fmla="*/ 643126 w 706209"/>
              <a:gd name="connsiteY2898" fmla="*/ 537572 h 923360"/>
              <a:gd name="connsiteX2899" fmla="*/ 644271 w 706209"/>
              <a:gd name="connsiteY2899" fmla="*/ 536312 h 923360"/>
              <a:gd name="connsiteX2900" fmla="*/ 645415 w 706209"/>
              <a:gd name="connsiteY2900" fmla="*/ 536312 h 923360"/>
              <a:gd name="connsiteX2901" fmla="*/ 645677 w 706209"/>
              <a:gd name="connsiteY2901" fmla="*/ 536240 h 923360"/>
              <a:gd name="connsiteX2902" fmla="*/ 646217 w 706209"/>
              <a:gd name="connsiteY2902" fmla="*/ 536083 h 923360"/>
              <a:gd name="connsiteX2903" fmla="*/ 647705 w 706209"/>
              <a:gd name="connsiteY2903" fmla="*/ 536197 h 923360"/>
              <a:gd name="connsiteX2904" fmla="*/ 649078 w 706209"/>
              <a:gd name="connsiteY2904" fmla="*/ 535968 h 923360"/>
              <a:gd name="connsiteX2905" fmla="*/ 649291 w 706209"/>
              <a:gd name="connsiteY2905" fmla="*/ 536047 h 923360"/>
              <a:gd name="connsiteX2906" fmla="*/ 650010 w 706209"/>
              <a:gd name="connsiteY2906" fmla="*/ 536312 h 923360"/>
              <a:gd name="connsiteX2907" fmla="*/ 650354 w 706209"/>
              <a:gd name="connsiteY2907" fmla="*/ 536542 h 923360"/>
              <a:gd name="connsiteX2908" fmla="*/ 651155 w 706209"/>
              <a:gd name="connsiteY2908" fmla="*/ 536542 h 923360"/>
              <a:gd name="connsiteX2909" fmla="*/ 651956 w 706209"/>
              <a:gd name="connsiteY2909" fmla="*/ 535167 h 923360"/>
              <a:gd name="connsiteX2910" fmla="*/ 653787 w 706209"/>
              <a:gd name="connsiteY2910" fmla="*/ 535167 h 923360"/>
              <a:gd name="connsiteX2911" fmla="*/ 653787 w 706209"/>
              <a:gd name="connsiteY2911" fmla="*/ 534479 h 923360"/>
              <a:gd name="connsiteX2912" fmla="*/ 653673 w 706209"/>
              <a:gd name="connsiteY2912" fmla="*/ 533907 h 923360"/>
              <a:gd name="connsiteX2913" fmla="*/ 652757 w 706209"/>
              <a:gd name="connsiteY2913" fmla="*/ 533333 h 923360"/>
              <a:gd name="connsiteX2914" fmla="*/ 653101 w 706209"/>
              <a:gd name="connsiteY2914" fmla="*/ 532531 h 923360"/>
              <a:gd name="connsiteX2915" fmla="*/ 654932 w 706209"/>
              <a:gd name="connsiteY2915" fmla="*/ 532302 h 923360"/>
              <a:gd name="connsiteX2916" fmla="*/ 655275 w 706209"/>
              <a:gd name="connsiteY2916" fmla="*/ 531957 h 923360"/>
              <a:gd name="connsiteX2917" fmla="*/ 654818 w 706209"/>
              <a:gd name="connsiteY2917" fmla="*/ 531042 h 923360"/>
              <a:gd name="connsiteX2918" fmla="*/ 655848 w 706209"/>
              <a:gd name="connsiteY2918" fmla="*/ 530125 h 923360"/>
              <a:gd name="connsiteX2919" fmla="*/ 658366 w 706209"/>
              <a:gd name="connsiteY2919" fmla="*/ 528177 h 923360"/>
              <a:gd name="connsiteX2920" fmla="*/ 658480 w 706209"/>
              <a:gd name="connsiteY2920" fmla="*/ 527603 h 923360"/>
              <a:gd name="connsiteX2921" fmla="*/ 658137 w 706209"/>
              <a:gd name="connsiteY2921" fmla="*/ 527145 h 923360"/>
              <a:gd name="connsiteX2922" fmla="*/ 658137 w 706209"/>
              <a:gd name="connsiteY2922" fmla="*/ 526457 h 923360"/>
              <a:gd name="connsiteX2923" fmla="*/ 658823 w 706209"/>
              <a:gd name="connsiteY2923" fmla="*/ 526114 h 923360"/>
              <a:gd name="connsiteX2924" fmla="*/ 658938 w 706209"/>
              <a:gd name="connsiteY2924" fmla="*/ 525885 h 923360"/>
              <a:gd name="connsiteX2925" fmla="*/ 657450 w 706209"/>
              <a:gd name="connsiteY2925" fmla="*/ 525770 h 923360"/>
              <a:gd name="connsiteX2926" fmla="*/ 657450 w 706209"/>
              <a:gd name="connsiteY2926" fmla="*/ 525312 h 923360"/>
              <a:gd name="connsiteX2927" fmla="*/ 658137 w 706209"/>
              <a:gd name="connsiteY2927" fmla="*/ 524738 h 923360"/>
              <a:gd name="connsiteX2928" fmla="*/ 659167 w 706209"/>
              <a:gd name="connsiteY2928" fmla="*/ 524395 h 923360"/>
              <a:gd name="connsiteX2929" fmla="*/ 659167 w 706209"/>
              <a:gd name="connsiteY2929" fmla="*/ 523363 h 923360"/>
              <a:gd name="connsiteX2930" fmla="*/ 659739 w 706209"/>
              <a:gd name="connsiteY2930" fmla="*/ 522905 h 923360"/>
              <a:gd name="connsiteX2931" fmla="*/ 659625 w 706209"/>
              <a:gd name="connsiteY2931" fmla="*/ 522446 h 923360"/>
              <a:gd name="connsiteX2932" fmla="*/ 659167 w 706209"/>
              <a:gd name="connsiteY2932" fmla="*/ 522446 h 923360"/>
              <a:gd name="connsiteX2933" fmla="*/ 659052 w 706209"/>
              <a:gd name="connsiteY2933" fmla="*/ 521874 h 923360"/>
              <a:gd name="connsiteX2934" fmla="*/ 659281 w 706209"/>
              <a:gd name="connsiteY2934" fmla="*/ 520956 h 923360"/>
              <a:gd name="connsiteX2935" fmla="*/ 659052 w 706209"/>
              <a:gd name="connsiteY2935" fmla="*/ 520041 h 923360"/>
              <a:gd name="connsiteX2936" fmla="*/ 659167 w 706209"/>
              <a:gd name="connsiteY2936" fmla="*/ 519467 h 923360"/>
              <a:gd name="connsiteX2937" fmla="*/ 659625 w 706209"/>
              <a:gd name="connsiteY2937" fmla="*/ 519238 h 923360"/>
              <a:gd name="connsiteX2938" fmla="*/ 659739 w 706209"/>
              <a:gd name="connsiteY2938" fmla="*/ 518780 h 923360"/>
              <a:gd name="connsiteX2939" fmla="*/ 658938 w 706209"/>
              <a:gd name="connsiteY2939" fmla="*/ 517748 h 923360"/>
              <a:gd name="connsiteX2940" fmla="*/ 658137 w 706209"/>
              <a:gd name="connsiteY2940" fmla="*/ 517634 h 923360"/>
              <a:gd name="connsiteX2941" fmla="*/ 658595 w 706209"/>
              <a:gd name="connsiteY2941" fmla="*/ 516488 h 923360"/>
              <a:gd name="connsiteX2942" fmla="*/ 657107 w 706209"/>
              <a:gd name="connsiteY2942" fmla="*/ 516373 h 923360"/>
              <a:gd name="connsiteX2943" fmla="*/ 656763 w 706209"/>
              <a:gd name="connsiteY2943" fmla="*/ 516030 h 923360"/>
              <a:gd name="connsiteX2944" fmla="*/ 658709 w 706209"/>
              <a:gd name="connsiteY2944" fmla="*/ 514769 h 923360"/>
              <a:gd name="connsiteX2945" fmla="*/ 659510 w 706209"/>
              <a:gd name="connsiteY2945" fmla="*/ 514769 h 923360"/>
              <a:gd name="connsiteX2946" fmla="*/ 659396 w 706209"/>
              <a:gd name="connsiteY2946" fmla="*/ 513966 h 923360"/>
              <a:gd name="connsiteX2947" fmla="*/ 658366 w 706209"/>
              <a:gd name="connsiteY2947" fmla="*/ 514311 h 923360"/>
              <a:gd name="connsiteX2948" fmla="*/ 658251 w 706209"/>
              <a:gd name="connsiteY2948" fmla="*/ 513279 h 923360"/>
              <a:gd name="connsiteX2949" fmla="*/ 657793 w 706209"/>
              <a:gd name="connsiteY2949" fmla="*/ 512591 h 923360"/>
              <a:gd name="connsiteX2950" fmla="*/ 658823 w 706209"/>
              <a:gd name="connsiteY2950" fmla="*/ 512248 h 923360"/>
              <a:gd name="connsiteX2951" fmla="*/ 659052 w 706209"/>
              <a:gd name="connsiteY2951" fmla="*/ 511675 h 923360"/>
              <a:gd name="connsiteX2952" fmla="*/ 660312 w 706209"/>
              <a:gd name="connsiteY2952" fmla="*/ 511332 h 923360"/>
              <a:gd name="connsiteX2953" fmla="*/ 660312 w 706209"/>
              <a:gd name="connsiteY2953" fmla="*/ 510987 h 923360"/>
              <a:gd name="connsiteX2954" fmla="*/ 659052 w 706209"/>
              <a:gd name="connsiteY2954" fmla="*/ 510415 h 923360"/>
              <a:gd name="connsiteX2955" fmla="*/ 658595 w 706209"/>
              <a:gd name="connsiteY2955" fmla="*/ 508466 h 923360"/>
              <a:gd name="connsiteX2956" fmla="*/ 657793 w 706209"/>
              <a:gd name="connsiteY2956" fmla="*/ 508122 h 923360"/>
              <a:gd name="connsiteX2957" fmla="*/ 656763 w 706209"/>
              <a:gd name="connsiteY2957" fmla="*/ 508696 h 923360"/>
              <a:gd name="connsiteX2958" fmla="*/ 656763 w 706209"/>
              <a:gd name="connsiteY2958" fmla="*/ 507893 h 923360"/>
              <a:gd name="connsiteX2959" fmla="*/ 657336 w 706209"/>
              <a:gd name="connsiteY2959" fmla="*/ 507435 h 923360"/>
              <a:gd name="connsiteX2960" fmla="*/ 657221 w 706209"/>
              <a:gd name="connsiteY2960" fmla="*/ 506747 h 923360"/>
              <a:gd name="connsiteX2961" fmla="*/ 656420 w 706209"/>
              <a:gd name="connsiteY2961" fmla="*/ 507321 h 923360"/>
              <a:gd name="connsiteX2962" fmla="*/ 656076 w 706209"/>
              <a:gd name="connsiteY2962" fmla="*/ 507090 h 923360"/>
              <a:gd name="connsiteX2963" fmla="*/ 655733 w 706209"/>
              <a:gd name="connsiteY2963" fmla="*/ 505372 h 923360"/>
              <a:gd name="connsiteX2964" fmla="*/ 655848 w 706209"/>
              <a:gd name="connsiteY2964" fmla="*/ 504571 h 923360"/>
              <a:gd name="connsiteX2965" fmla="*/ 654818 w 706209"/>
              <a:gd name="connsiteY2965" fmla="*/ 504456 h 923360"/>
              <a:gd name="connsiteX2966" fmla="*/ 654703 w 706209"/>
              <a:gd name="connsiteY2966" fmla="*/ 502967 h 923360"/>
              <a:gd name="connsiteX2967" fmla="*/ 654589 w 706209"/>
              <a:gd name="connsiteY2967" fmla="*/ 501820 h 923360"/>
              <a:gd name="connsiteX2968" fmla="*/ 653673 w 706209"/>
              <a:gd name="connsiteY2968" fmla="*/ 501247 h 923360"/>
              <a:gd name="connsiteX2969" fmla="*/ 652757 w 706209"/>
              <a:gd name="connsiteY2969" fmla="*/ 499528 h 923360"/>
              <a:gd name="connsiteX2970" fmla="*/ 651727 w 706209"/>
              <a:gd name="connsiteY2970" fmla="*/ 498956 h 923360"/>
              <a:gd name="connsiteX2971" fmla="*/ 651727 w 706209"/>
              <a:gd name="connsiteY2971" fmla="*/ 498267 h 923360"/>
              <a:gd name="connsiteX2972" fmla="*/ 652757 w 706209"/>
              <a:gd name="connsiteY2972" fmla="*/ 497350 h 923360"/>
              <a:gd name="connsiteX2973" fmla="*/ 652757 w 706209"/>
              <a:gd name="connsiteY2973" fmla="*/ 496549 h 923360"/>
              <a:gd name="connsiteX2974" fmla="*/ 651956 w 706209"/>
              <a:gd name="connsiteY2974" fmla="*/ 495977 h 923360"/>
              <a:gd name="connsiteX2975" fmla="*/ 651842 w 706209"/>
              <a:gd name="connsiteY2975" fmla="*/ 494945 h 923360"/>
              <a:gd name="connsiteX2976" fmla="*/ 650926 w 706209"/>
              <a:gd name="connsiteY2976" fmla="*/ 494256 h 923360"/>
              <a:gd name="connsiteX2977" fmla="*/ 650697 w 706209"/>
              <a:gd name="connsiteY2977" fmla="*/ 493226 h 923360"/>
              <a:gd name="connsiteX2978" fmla="*/ 651613 w 706209"/>
              <a:gd name="connsiteY2978" fmla="*/ 493110 h 923360"/>
              <a:gd name="connsiteX2979" fmla="*/ 652414 w 706209"/>
              <a:gd name="connsiteY2979" fmla="*/ 492538 h 923360"/>
              <a:gd name="connsiteX2980" fmla="*/ 651956 w 706209"/>
              <a:gd name="connsiteY2980" fmla="*/ 491506 h 923360"/>
              <a:gd name="connsiteX2981" fmla="*/ 650697 w 706209"/>
              <a:gd name="connsiteY2981" fmla="*/ 491163 h 923360"/>
              <a:gd name="connsiteX2982" fmla="*/ 650697 w 706209"/>
              <a:gd name="connsiteY2982" fmla="*/ 490476 h 923360"/>
              <a:gd name="connsiteX2983" fmla="*/ 649896 w 706209"/>
              <a:gd name="connsiteY2983" fmla="*/ 488298 h 923360"/>
              <a:gd name="connsiteX2984" fmla="*/ 650697 w 706209"/>
              <a:gd name="connsiteY2984" fmla="*/ 487840 h 923360"/>
              <a:gd name="connsiteX2985" fmla="*/ 651613 w 706209"/>
              <a:gd name="connsiteY2985" fmla="*/ 488069 h 923360"/>
              <a:gd name="connsiteX2986" fmla="*/ 651727 w 706209"/>
              <a:gd name="connsiteY2986" fmla="*/ 487840 h 923360"/>
              <a:gd name="connsiteX2987" fmla="*/ 651498 w 706209"/>
              <a:gd name="connsiteY2987" fmla="*/ 486923 h 923360"/>
              <a:gd name="connsiteX2988" fmla="*/ 652643 w 706209"/>
              <a:gd name="connsiteY2988" fmla="*/ 485891 h 923360"/>
              <a:gd name="connsiteX2989" fmla="*/ 653101 w 706209"/>
              <a:gd name="connsiteY2989" fmla="*/ 484630 h 923360"/>
              <a:gd name="connsiteX2990" fmla="*/ 652528 w 706209"/>
              <a:gd name="connsiteY2990" fmla="*/ 483829 h 923360"/>
              <a:gd name="connsiteX2991" fmla="*/ 652528 w 706209"/>
              <a:gd name="connsiteY2991" fmla="*/ 483370 h 923360"/>
              <a:gd name="connsiteX2992" fmla="*/ 652643 w 706209"/>
              <a:gd name="connsiteY2992" fmla="*/ 482568 h 923360"/>
              <a:gd name="connsiteX2993" fmla="*/ 652299 w 706209"/>
              <a:gd name="connsiteY2993" fmla="*/ 482225 h 923360"/>
              <a:gd name="connsiteX2994" fmla="*/ 651727 w 706209"/>
              <a:gd name="connsiteY2994" fmla="*/ 482111 h 923360"/>
              <a:gd name="connsiteX2995" fmla="*/ 651269 w 706209"/>
              <a:gd name="connsiteY2995" fmla="*/ 481537 h 923360"/>
              <a:gd name="connsiteX2996" fmla="*/ 651269 w 706209"/>
              <a:gd name="connsiteY2996" fmla="*/ 480850 h 923360"/>
              <a:gd name="connsiteX2997" fmla="*/ 651040 w 706209"/>
              <a:gd name="connsiteY2997" fmla="*/ 480047 h 923360"/>
              <a:gd name="connsiteX2998" fmla="*/ 651384 w 706209"/>
              <a:gd name="connsiteY2998" fmla="*/ 478672 h 923360"/>
              <a:gd name="connsiteX2999" fmla="*/ 651956 w 706209"/>
              <a:gd name="connsiteY2999" fmla="*/ 477182 h 923360"/>
              <a:gd name="connsiteX3000" fmla="*/ 652299 w 706209"/>
              <a:gd name="connsiteY3000" fmla="*/ 476151 h 923360"/>
              <a:gd name="connsiteX3001" fmla="*/ 652299 w 706209"/>
              <a:gd name="connsiteY3001" fmla="*/ 474661 h 923360"/>
              <a:gd name="connsiteX3002" fmla="*/ 652757 w 706209"/>
              <a:gd name="connsiteY3002" fmla="*/ 472714 h 923360"/>
              <a:gd name="connsiteX3003" fmla="*/ 652757 w 706209"/>
              <a:gd name="connsiteY3003" fmla="*/ 472370 h 923360"/>
              <a:gd name="connsiteX3004" fmla="*/ 653329 w 706209"/>
              <a:gd name="connsiteY3004" fmla="*/ 471338 h 923360"/>
              <a:gd name="connsiteX3005" fmla="*/ 654016 w 706209"/>
              <a:gd name="connsiteY3005" fmla="*/ 470765 h 923360"/>
              <a:gd name="connsiteX3006" fmla="*/ 654818 w 706209"/>
              <a:gd name="connsiteY3006" fmla="*/ 469505 h 923360"/>
              <a:gd name="connsiteX3007" fmla="*/ 654818 w 706209"/>
              <a:gd name="connsiteY3007" fmla="*/ 469046 h 923360"/>
              <a:gd name="connsiteX3008" fmla="*/ 654474 w 706209"/>
              <a:gd name="connsiteY3008" fmla="*/ 468817 h 923360"/>
              <a:gd name="connsiteX3009" fmla="*/ 654360 w 706209"/>
              <a:gd name="connsiteY3009" fmla="*/ 468474 h 923360"/>
              <a:gd name="connsiteX3010" fmla="*/ 654474 w 706209"/>
              <a:gd name="connsiteY3010" fmla="*/ 467327 h 923360"/>
              <a:gd name="connsiteX3011" fmla="*/ 654016 w 706209"/>
              <a:gd name="connsiteY3011" fmla="*/ 466641 h 923360"/>
              <a:gd name="connsiteX3012" fmla="*/ 652986 w 706209"/>
              <a:gd name="connsiteY3012" fmla="*/ 466870 h 923360"/>
              <a:gd name="connsiteX3013" fmla="*/ 651956 w 706209"/>
              <a:gd name="connsiteY3013" fmla="*/ 466410 h 923360"/>
              <a:gd name="connsiteX3014" fmla="*/ 651384 w 706209"/>
              <a:gd name="connsiteY3014" fmla="*/ 465035 h 923360"/>
              <a:gd name="connsiteX3015" fmla="*/ 651155 w 706209"/>
              <a:gd name="connsiteY3015" fmla="*/ 463660 h 923360"/>
              <a:gd name="connsiteX3016" fmla="*/ 649324 w 706209"/>
              <a:gd name="connsiteY3016" fmla="*/ 463088 h 923360"/>
              <a:gd name="connsiteX3017" fmla="*/ 648964 w 706209"/>
              <a:gd name="connsiteY3017" fmla="*/ 462515 h 923360"/>
              <a:gd name="connsiteX3018" fmla="*/ 647361 w 706209"/>
              <a:gd name="connsiteY3018" fmla="*/ 462170 h 923360"/>
              <a:gd name="connsiteX3019" fmla="*/ 647476 w 706209"/>
              <a:gd name="connsiteY3019" fmla="*/ 461598 h 923360"/>
              <a:gd name="connsiteX3020" fmla="*/ 646446 w 706209"/>
              <a:gd name="connsiteY3020" fmla="*/ 461369 h 923360"/>
              <a:gd name="connsiteX3021" fmla="*/ 646903 w 706209"/>
              <a:gd name="connsiteY3021" fmla="*/ 459994 h 923360"/>
              <a:gd name="connsiteX3022" fmla="*/ 647132 w 706209"/>
              <a:gd name="connsiteY3022" fmla="*/ 458390 h 923360"/>
              <a:gd name="connsiteX3023" fmla="*/ 648277 w 706209"/>
              <a:gd name="connsiteY3023" fmla="*/ 455983 h 923360"/>
              <a:gd name="connsiteX3024" fmla="*/ 648506 w 706209"/>
              <a:gd name="connsiteY3024" fmla="*/ 454837 h 923360"/>
              <a:gd name="connsiteX3025" fmla="*/ 648506 w 706209"/>
              <a:gd name="connsiteY3025" fmla="*/ 454034 h 923360"/>
              <a:gd name="connsiteX3026" fmla="*/ 648964 w 706209"/>
              <a:gd name="connsiteY3026" fmla="*/ 453233 h 923360"/>
              <a:gd name="connsiteX3027" fmla="*/ 648735 w 706209"/>
              <a:gd name="connsiteY3027" fmla="*/ 452315 h 923360"/>
              <a:gd name="connsiteX3028" fmla="*/ 647934 w 706209"/>
              <a:gd name="connsiteY3028" fmla="*/ 451743 h 923360"/>
              <a:gd name="connsiteX3029" fmla="*/ 647835 w 706209"/>
              <a:gd name="connsiteY3029" fmla="*/ 451338 h 923360"/>
              <a:gd name="connsiteX3030" fmla="*/ 647132 w 706209"/>
              <a:gd name="connsiteY3030" fmla="*/ 450711 h 923360"/>
              <a:gd name="connsiteX3031" fmla="*/ 647934 w 706209"/>
              <a:gd name="connsiteY3031" fmla="*/ 449451 h 923360"/>
              <a:gd name="connsiteX3032" fmla="*/ 647361 w 706209"/>
              <a:gd name="connsiteY3032" fmla="*/ 447961 h 923360"/>
              <a:gd name="connsiteX3033" fmla="*/ 646903 w 706209"/>
              <a:gd name="connsiteY3033" fmla="*/ 447503 h 923360"/>
              <a:gd name="connsiteX3034" fmla="*/ 647018 w 706209"/>
              <a:gd name="connsiteY3034" fmla="*/ 447160 h 923360"/>
              <a:gd name="connsiteX3035" fmla="*/ 646675 w 706209"/>
              <a:gd name="connsiteY3035" fmla="*/ 446586 h 923360"/>
              <a:gd name="connsiteX3036" fmla="*/ 648849 w 706209"/>
              <a:gd name="connsiteY3036" fmla="*/ 428824 h 923360"/>
              <a:gd name="connsiteX3037" fmla="*/ 651155 w 706209"/>
              <a:gd name="connsiteY3037" fmla="*/ 411406 h 923360"/>
              <a:gd name="connsiteX3038" fmla="*/ 653444 w 706209"/>
              <a:gd name="connsiteY3038" fmla="*/ 393072 h 923360"/>
              <a:gd name="connsiteX3039" fmla="*/ 655390 w 706209"/>
              <a:gd name="connsiteY3039" fmla="*/ 378518 h 923360"/>
              <a:gd name="connsiteX3040" fmla="*/ 656093 w 706209"/>
              <a:gd name="connsiteY3040" fmla="*/ 371608 h 923360"/>
              <a:gd name="connsiteX3041" fmla="*/ 656093 w 706209"/>
              <a:gd name="connsiteY3041" fmla="*/ 371285 h 923360"/>
              <a:gd name="connsiteX3042" fmla="*/ 655946 w 706209"/>
              <a:gd name="connsiteY3042" fmla="*/ 369638 h 923360"/>
              <a:gd name="connsiteX3043" fmla="*/ 655946 w 706209"/>
              <a:gd name="connsiteY3043" fmla="*/ 367767 h 923360"/>
              <a:gd name="connsiteX3044" fmla="*/ 655799 w 706209"/>
              <a:gd name="connsiteY3044" fmla="*/ 366120 h 923360"/>
              <a:gd name="connsiteX3045" fmla="*/ 655635 w 706209"/>
              <a:gd name="connsiteY3045" fmla="*/ 364399 h 923360"/>
              <a:gd name="connsiteX3046" fmla="*/ 655488 w 706209"/>
              <a:gd name="connsiteY3046" fmla="*/ 362752 h 923360"/>
              <a:gd name="connsiteX3047" fmla="*/ 655488 w 706209"/>
              <a:gd name="connsiteY3047" fmla="*/ 360881 h 923360"/>
              <a:gd name="connsiteX3048" fmla="*/ 655341 w 706209"/>
              <a:gd name="connsiteY3048" fmla="*/ 359234 h 923360"/>
              <a:gd name="connsiteX3049" fmla="*/ 655194 w 706209"/>
              <a:gd name="connsiteY3049" fmla="*/ 357587 h 923360"/>
              <a:gd name="connsiteX3050" fmla="*/ 654818 w 706209"/>
              <a:gd name="connsiteY3050" fmla="*/ 356090 h 923360"/>
              <a:gd name="connsiteX3051" fmla="*/ 654670 w 706209"/>
              <a:gd name="connsiteY3051" fmla="*/ 354368 h 923360"/>
              <a:gd name="connsiteX3052" fmla="*/ 654523 w 706209"/>
              <a:gd name="connsiteY3052" fmla="*/ 352722 h 923360"/>
              <a:gd name="connsiteX3053" fmla="*/ 654147 w 706209"/>
              <a:gd name="connsiteY3053" fmla="*/ 351225 h 923360"/>
              <a:gd name="connsiteX3054" fmla="*/ 654000 w 706209"/>
              <a:gd name="connsiteY3054" fmla="*/ 349578 h 923360"/>
              <a:gd name="connsiteX3055" fmla="*/ 653836 w 706209"/>
              <a:gd name="connsiteY3055" fmla="*/ 347931 h 923360"/>
              <a:gd name="connsiteX3056" fmla="*/ 653477 w 706209"/>
              <a:gd name="connsiteY3056" fmla="*/ 346434 h 923360"/>
              <a:gd name="connsiteX3057" fmla="*/ 653313 w 706209"/>
              <a:gd name="connsiteY3057" fmla="*/ 344712 h 923360"/>
              <a:gd name="connsiteX3058" fmla="*/ 653019 w 706209"/>
              <a:gd name="connsiteY3058" fmla="*/ 343215 h 923360"/>
              <a:gd name="connsiteX3059" fmla="*/ 652790 w 706209"/>
              <a:gd name="connsiteY3059" fmla="*/ 341569 h 923360"/>
              <a:gd name="connsiteX3060" fmla="*/ 652267 w 706209"/>
              <a:gd name="connsiteY3060" fmla="*/ 340296 h 923360"/>
              <a:gd name="connsiteX3061" fmla="*/ 651891 w 706209"/>
              <a:gd name="connsiteY3061" fmla="*/ 338799 h 923360"/>
              <a:gd name="connsiteX3062" fmla="*/ 651596 w 706209"/>
              <a:gd name="connsiteY3062" fmla="*/ 337302 h 923360"/>
              <a:gd name="connsiteX3063" fmla="*/ 651220 w 706209"/>
              <a:gd name="connsiteY3063" fmla="*/ 335805 h 923360"/>
              <a:gd name="connsiteX3064" fmla="*/ 650844 w 706209"/>
              <a:gd name="connsiteY3064" fmla="*/ 334308 h 923360"/>
              <a:gd name="connsiteX3065" fmla="*/ 650550 w 706209"/>
              <a:gd name="connsiteY3065" fmla="*/ 332661 h 923360"/>
              <a:gd name="connsiteX3066" fmla="*/ 650550 w 706209"/>
              <a:gd name="connsiteY3066" fmla="*/ 330790 h 923360"/>
              <a:gd name="connsiteX3067" fmla="*/ 650403 w 706209"/>
              <a:gd name="connsiteY3067" fmla="*/ 329143 h 923360"/>
              <a:gd name="connsiteX3068" fmla="*/ 650403 w 706209"/>
              <a:gd name="connsiteY3068" fmla="*/ 327272 h 923360"/>
              <a:gd name="connsiteX3069" fmla="*/ 650632 w 706209"/>
              <a:gd name="connsiteY3069" fmla="*/ 325550 h 923360"/>
              <a:gd name="connsiteX3070" fmla="*/ 650844 w 706209"/>
              <a:gd name="connsiteY3070" fmla="*/ 323903 h 923360"/>
              <a:gd name="connsiteX3071" fmla="*/ 651073 w 706209"/>
              <a:gd name="connsiteY3071" fmla="*/ 322257 h 923360"/>
              <a:gd name="connsiteX3072" fmla="*/ 651302 w 706209"/>
              <a:gd name="connsiteY3072" fmla="*/ 320610 h 923360"/>
              <a:gd name="connsiteX3073" fmla="*/ 651449 w 706209"/>
              <a:gd name="connsiteY3073" fmla="*/ 318963 h 923360"/>
              <a:gd name="connsiteX3074" fmla="*/ 651678 w 706209"/>
              <a:gd name="connsiteY3074" fmla="*/ 317241 h 923360"/>
              <a:gd name="connsiteX3075" fmla="*/ 651891 w 706209"/>
              <a:gd name="connsiteY3075" fmla="*/ 315595 h 923360"/>
              <a:gd name="connsiteX3076" fmla="*/ 652267 w 706209"/>
              <a:gd name="connsiteY3076" fmla="*/ 314098 h 923360"/>
              <a:gd name="connsiteX3077" fmla="*/ 652496 w 706209"/>
              <a:gd name="connsiteY3077" fmla="*/ 312451 h 923360"/>
              <a:gd name="connsiteX3078" fmla="*/ 652725 w 706209"/>
              <a:gd name="connsiteY3078" fmla="*/ 310804 h 923360"/>
              <a:gd name="connsiteX3079" fmla="*/ 652725 w 706209"/>
              <a:gd name="connsiteY3079" fmla="*/ 308933 h 923360"/>
              <a:gd name="connsiteX3080" fmla="*/ 652790 w 706209"/>
              <a:gd name="connsiteY3080" fmla="*/ 307062 h 923360"/>
              <a:gd name="connsiteX3081" fmla="*/ 652790 w 706209"/>
              <a:gd name="connsiteY3081" fmla="*/ 305190 h 923360"/>
              <a:gd name="connsiteX3082" fmla="*/ 652790 w 706209"/>
              <a:gd name="connsiteY3082" fmla="*/ 303394 h 923360"/>
              <a:gd name="connsiteX3083" fmla="*/ 653019 w 706209"/>
              <a:gd name="connsiteY3083" fmla="*/ 301672 h 923360"/>
              <a:gd name="connsiteX3084" fmla="*/ 653248 w 706209"/>
              <a:gd name="connsiteY3084" fmla="*/ 300025 h 923360"/>
              <a:gd name="connsiteX3085" fmla="*/ 653477 w 706209"/>
              <a:gd name="connsiteY3085" fmla="*/ 298379 h 923360"/>
              <a:gd name="connsiteX3086" fmla="*/ 653689 w 706209"/>
              <a:gd name="connsiteY3086" fmla="*/ 296732 h 923360"/>
              <a:gd name="connsiteX3087" fmla="*/ 653836 w 706209"/>
              <a:gd name="connsiteY3087" fmla="*/ 295010 h 923360"/>
              <a:gd name="connsiteX3088" fmla="*/ 654441 w 706209"/>
              <a:gd name="connsiteY3088" fmla="*/ 293738 h 923360"/>
              <a:gd name="connsiteX3089" fmla="*/ 655046 w 706209"/>
              <a:gd name="connsiteY3089" fmla="*/ 292465 h 923360"/>
              <a:gd name="connsiteX3090" fmla="*/ 655799 w 706209"/>
              <a:gd name="connsiteY3090" fmla="*/ 291342 h 923360"/>
              <a:gd name="connsiteX3091" fmla="*/ 656534 w 706209"/>
              <a:gd name="connsiteY3091" fmla="*/ 290220 h 923360"/>
              <a:gd name="connsiteX3092" fmla="*/ 657287 w 706209"/>
              <a:gd name="connsiteY3092" fmla="*/ 289172 h 923360"/>
              <a:gd name="connsiteX3093" fmla="*/ 658268 w 706209"/>
              <a:gd name="connsiteY3093" fmla="*/ 288199 h 923360"/>
              <a:gd name="connsiteX3094" fmla="*/ 659380 w 706209"/>
              <a:gd name="connsiteY3094" fmla="*/ 287525 h 923360"/>
              <a:gd name="connsiteX3095" fmla="*/ 660361 w 706209"/>
              <a:gd name="connsiteY3095" fmla="*/ 286627 h 923360"/>
              <a:gd name="connsiteX3096" fmla="*/ 661260 w 706209"/>
              <a:gd name="connsiteY3096" fmla="*/ 285654 h 923360"/>
              <a:gd name="connsiteX3097" fmla="*/ 662372 w 706209"/>
              <a:gd name="connsiteY3097" fmla="*/ 284980 h 923360"/>
              <a:gd name="connsiteX3098" fmla="*/ 663353 w 706209"/>
              <a:gd name="connsiteY3098" fmla="*/ 284082 h 923360"/>
              <a:gd name="connsiteX3099" fmla="*/ 664252 w 706209"/>
              <a:gd name="connsiteY3099" fmla="*/ 283109 h 923360"/>
              <a:gd name="connsiteX3100" fmla="*/ 665070 w 706209"/>
              <a:gd name="connsiteY3100" fmla="*/ 282061 h 923360"/>
              <a:gd name="connsiteX3101" fmla="*/ 665822 w 706209"/>
              <a:gd name="connsiteY3101" fmla="*/ 280938 h 923360"/>
              <a:gd name="connsiteX3102" fmla="*/ 666721 w 706209"/>
              <a:gd name="connsiteY3102" fmla="*/ 280040 h 923360"/>
              <a:gd name="connsiteX3103" fmla="*/ 667473 w 706209"/>
              <a:gd name="connsiteY3103" fmla="*/ 278917 h 923360"/>
              <a:gd name="connsiteX3104" fmla="*/ 668438 w 706209"/>
              <a:gd name="connsiteY3104" fmla="*/ 278019 h 923360"/>
              <a:gd name="connsiteX3105" fmla="*/ 669419 w 706209"/>
              <a:gd name="connsiteY3105" fmla="*/ 277120 h 923360"/>
              <a:gd name="connsiteX3106" fmla="*/ 670155 w 706209"/>
              <a:gd name="connsiteY3106" fmla="*/ 275997 h 923360"/>
              <a:gd name="connsiteX3107" fmla="*/ 671054 w 706209"/>
              <a:gd name="connsiteY3107" fmla="*/ 275099 h 923360"/>
              <a:gd name="connsiteX3108" fmla="*/ 671888 w 706209"/>
              <a:gd name="connsiteY3108" fmla="*/ 273977 h 923360"/>
              <a:gd name="connsiteX3109" fmla="*/ 672788 w 706209"/>
              <a:gd name="connsiteY3109" fmla="*/ 273078 h 923360"/>
              <a:gd name="connsiteX3110" fmla="*/ 673245 w 706209"/>
              <a:gd name="connsiteY3110" fmla="*/ 272383 h 923360"/>
              <a:gd name="connsiteX3111" fmla="*/ 673523 w 706209"/>
              <a:gd name="connsiteY3111" fmla="*/ 271956 h 923360"/>
              <a:gd name="connsiteX3112" fmla="*/ 674504 w 706209"/>
              <a:gd name="connsiteY3112" fmla="*/ 271057 h 923360"/>
              <a:gd name="connsiteX3113" fmla="*/ 675257 w 706209"/>
              <a:gd name="connsiteY3113" fmla="*/ 269935 h 923360"/>
              <a:gd name="connsiteX3114" fmla="*/ 676009 w 706209"/>
              <a:gd name="connsiteY3114" fmla="*/ 268812 h 923360"/>
              <a:gd name="connsiteX3115" fmla="*/ 676744 w 706209"/>
              <a:gd name="connsiteY3115" fmla="*/ 267764 h 923360"/>
              <a:gd name="connsiteX3116" fmla="*/ 677578 w 706209"/>
              <a:gd name="connsiteY3116" fmla="*/ 266641 h 923360"/>
              <a:gd name="connsiteX3117" fmla="*/ 678314 w 706209"/>
              <a:gd name="connsiteY3117" fmla="*/ 265518 h 923360"/>
              <a:gd name="connsiteX3118" fmla="*/ 679066 w 706209"/>
              <a:gd name="connsiteY3118" fmla="*/ 264396 h 923360"/>
              <a:gd name="connsiteX3119" fmla="*/ 680048 w 706209"/>
              <a:gd name="connsiteY3119" fmla="*/ 263497 h 923360"/>
              <a:gd name="connsiteX3120" fmla="*/ 680800 w 706209"/>
              <a:gd name="connsiteY3120" fmla="*/ 262449 h 923360"/>
              <a:gd name="connsiteX3121" fmla="*/ 681535 w 706209"/>
              <a:gd name="connsiteY3121" fmla="*/ 261326 h 923360"/>
              <a:gd name="connsiteX3122" fmla="*/ 682140 w 706209"/>
              <a:gd name="connsiteY3122" fmla="*/ 260054 h 923360"/>
              <a:gd name="connsiteX3123" fmla="*/ 682893 w 706209"/>
              <a:gd name="connsiteY3123" fmla="*/ 258931 h 923360"/>
              <a:gd name="connsiteX3124" fmla="*/ 683416 w 706209"/>
              <a:gd name="connsiteY3124" fmla="*/ 257659 h 923360"/>
              <a:gd name="connsiteX3125" fmla="*/ 684004 w 706209"/>
              <a:gd name="connsiteY3125" fmla="*/ 256311 h 923360"/>
              <a:gd name="connsiteX3126" fmla="*/ 684381 w 706209"/>
              <a:gd name="connsiteY3126" fmla="*/ 254889 h 923360"/>
              <a:gd name="connsiteX3127" fmla="*/ 684838 w 706209"/>
              <a:gd name="connsiteY3127" fmla="*/ 253392 h 923360"/>
              <a:gd name="connsiteX3128" fmla="*/ 685362 w 706209"/>
              <a:gd name="connsiteY3128" fmla="*/ 252120 h 923360"/>
              <a:gd name="connsiteX3129" fmla="*/ 685950 w 706209"/>
              <a:gd name="connsiteY3129" fmla="*/ 250772 h 923360"/>
              <a:gd name="connsiteX3130" fmla="*/ 686555 w 706209"/>
              <a:gd name="connsiteY3130" fmla="*/ 249500 h 923360"/>
              <a:gd name="connsiteX3131" fmla="*/ 686931 w 706209"/>
              <a:gd name="connsiteY3131" fmla="*/ 248003 h 923360"/>
              <a:gd name="connsiteX3132" fmla="*/ 687520 w 706209"/>
              <a:gd name="connsiteY3132" fmla="*/ 246730 h 923360"/>
              <a:gd name="connsiteX3133" fmla="*/ 688060 w 706209"/>
              <a:gd name="connsiteY3133" fmla="*/ 245458 h 923360"/>
              <a:gd name="connsiteX3134" fmla="*/ 688648 w 706209"/>
              <a:gd name="connsiteY3134" fmla="*/ 244185 h 923360"/>
              <a:gd name="connsiteX3135" fmla="*/ 689253 w 706209"/>
              <a:gd name="connsiteY3135" fmla="*/ 242912 h 923360"/>
              <a:gd name="connsiteX3136" fmla="*/ 689842 w 706209"/>
              <a:gd name="connsiteY3136" fmla="*/ 241565 h 923360"/>
              <a:gd name="connsiteX3137" fmla="*/ 690365 w 706209"/>
              <a:gd name="connsiteY3137" fmla="*/ 240293 h 923360"/>
              <a:gd name="connsiteX3138" fmla="*/ 690970 w 706209"/>
              <a:gd name="connsiteY3138" fmla="*/ 239020 h 923360"/>
              <a:gd name="connsiteX3139" fmla="*/ 691575 w 706209"/>
              <a:gd name="connsiteY3139" fmla="*/ 237748 h 923360"/>
              <a:gd name="connsiteX3140" fmla="*/ 692098 w 706209"/>
              <a:gd name="connsiteY3140" fmla="*/ 236400 h 923360"/>
              <a:gd name="connsiteX3141" fmla="*/ 692540 w 706209"/>
              <a:gd name="connsiteY3141" fmla="*/ 234978 h 923360"/>
              <a:gd name="connsiteX3142" fmla="*/ 693063 w 706209"/>
              <a:gd name="connsiteY3142" fmla="*/ 233631 h 923360"/>
              <a:gd name="connsiteX3143" fmla="*/ 693521 w 706209"/>
              <a:gd name="connsiteY3143" fmla="*/ 232209 h 923360"/>
              <a:gd name="connsiteX3144" fmla="*/ 694044 w 706209"/>
              <a:gd name="connsiteY3144" fmla="*/ 230861 h 923360"/>
              <a:gd name="connsiteX3145" fmla="*/ 694486 w 706209"/>
              <a:gd name="connsiteY3145" fmla="*/ 229439 h 923360"/>
              <a:gd name="connsiteX3146" fmla="*/ 694862 w 706209"/>
              <a:gd name="connsiteY3146" fmla="*/ 227942 h 923360"/>
              <a:gd name="connsiteX3147" fmla="*/ 695091 w 706209"/>
              <a:gd name="connsiteY3147" fmla="*/ 226295 h 923360"/>
              <a:gd name="connsiteX3148" fmla="*/ 695467 w 706209"/>
              <a:gd name="connsiteY3148" fmla="*/ 224798 h 923360"/>
              <a:gd name="connsiteX3149" fmla="*/ 695679 w 706209"/>
              <a:gd name="connsiteY3149" fmla="*/ 223151 h 923360"/>
              <a:gd name="connsiteX3150" fmla="*/ 695908 w 706209"/>
              <a:gd name="connsiteY3150" fmla="*/ 221430 h 923360"/>
              <a:gd name="connsiteX3151" fmla="*/ 696055 w 706209"/>
              <a:gd name="connsiteY3151" fmla="*/ 219783 h 923360"/>
              <a:gd name="connsiteX3152" fmla="*/ 696137 w 706209"/>
              <a:gd name="connsiteY3152" fmla="*/ 217912 h 923360"/>
              <a:gd name="connsiteX3153" fmla="*/ 696137 w 706209"/>
              <a:gd name="connsiteY3153" fmla="*/ 216115 h 923360"/>
              <a:gd name="connsiteX3154" fmla="*/ 696366 w 706209"/>
              <a:gd name="connsiteY3154" fmla="*/ 214394 h 923360"/>
              <a:gd name="connsiteX3155" fmla="*/ 696366 w 706209"/>
              <a:gd name="connsiteY3155" fmla="*/ 212597 h 923360"/>
              <a:gd name="connsiteX3156" fmla="*/ 696431 w 706209"/>
              <a:gd name="connsiteY3156" fmla="*/ 210726 h 923360"/>
              <a:gd name="connsiteX3157" fmla="*/ 696660 w 706209"/>
              <a:gd name="connsiteY3157" fmla="*/ 209079 h 923360"/>
              <a:gd name="connsiteX3158" fmla="*/ 696808 w 706209"/>
              <a:gd name="connsiteY3158" fmla="*/ 207357 h 923360"/>
              <a:gd name="connsiteX3159" fmla="*/ 696889 w 706209"/>
              <a:gd name="connsiteY3159" fmla="*/ 205486 h 923360"/>
              <a:gd name="connsiteX3160" fmla="*/ 697102 w 706209"/>
              <a:gd name="connsiteY3160" fmla="*/ 203839 h 923360"/>
              <a:gd name="connsiteX3161" fmla="*/ 697102 w 706209"/>
              <a:gd name="connsiteY3161" fmla="*/ 201968 h 923360"/>
              <a:gd name="connsiteX3162" fmla="*/ 697102 w 706209"/>
              <a:gd name="connsiteY3162" fmla="*/ 200172 h 923360"/>
              <a:gd name="connsiteX3163" fmla="*/ 697184 w 706209"/>
              <a:gd name="connsiteY3163" fmla="*/ 198300 h 923360"/>
              <a:gd name="connsiteX3164" fmla="*/ 697184 w 706209"/>
              <a:gd name="connsiteY3164" fmla="*/ 196429 h 923360"/>
              <a:gd name="connsiteX3165" fmla="*/ 697184 w 706209"/>
              <a:gd name="connsiteY3165" fmla="*/ 194558 h 923360"/>
              <a:gd name="connsiteX3166" fmla="*/ 697265 w 706209"/>
              <a:gd name="connsiteY3166" fmla="*/ 192686 h 923360"/>
              <a:gd name="connsiteX3167" fmla="*/ 697478 w 706209"/>
              <a:gd name="connsiteY3167" fmla="*/ 191039 h 923360"/>
              <a:gd name="connsiteX3168" fmla="*/ 697707 w 706209"/>
              <a:gd name="connsiteY3168" fmla="*/ 189393 h 923360"/>
              <a:gd name="connsiteX3169" fmla="*/ 697854 w 706209"/>
              <a:gd name="connsiteY3169" fmla="*/ 187746 h 923360"/>
              <a:gd name="connsiteX3170" fmla="*/ 698083 w 706209"/>
              <a:gd name="connsiteY3170" fmla="*/ 186024 h 923360"/>
              <a:gd name="connsiteX3171" fmla="*/ 698312 w 706209"/>
              <a:gd name="connsiteY3171" fmla="*/ 184378 h 923360"/>
              <a:gd name="connsiteX3172" fmla="*/ 698524 w 706209"/>
              <a:gd name="connsiteY3172" fmla="*/ 182731 h 923360"/>
              <a:gd name="connsiteX3173" fmla="*/ 698901 w 706209"/>
              <a:gd name="connsiteY3173" fmla="*/ 181234 h 923360"/>
              <a:gd name="connsiteX3174" fmla="*/ 699129 w 706209"/>
              <a:gd name="connsiteY3174" fmla="*/ 179587 h 923360"/>
              <a:gd name="connsiteX3175" fmla="*/ 699358 w 706209"/>
              <a:gd name="connsiteY3175" fmla="*/ 177940 h 923360"/>
              <a:gd name="connsiteX3176" fmla="*/ 699587 w 706209"/>
              <a:gd name="connsiteY3176" fmla="*/ 176219 h 923360"/>
              <a:gd name="connsiteX3177" fmla="*/ 699734 w 706209"/>
              <a:gd name="connsiteY3177" fmla="*/ 174572 h 923360"/>
              <a:gd name="connsiteX3178" fmla="*/ 699947 w 706209"/>
              <a:gd name="connsiteY3178" fmla="*/ 172925 h 923360"/>
              <a:gd name="connsiteX3179" fmla="*/ 700323 w 706209"/>
              <a:gd name="connsiteY3179" fmla="*/ 171428 h 923360"/>
              <a:gd name="connsiteX3180" fmla="*/ 700781 w 706209"/>
              <a:gd name="connsiteY3180" fmla="*/ 169931 h 923360"/>
              <a:gd name="connsiteX3181" fmla="*/ 701157 w 706209"/>
              <a:gd name="connsiteY3181" fmla="*/ 168509 h 923360"/>
              <a:gd name="connsiteX3182" fmla="*/ 701370 w 706209"/>
              <a:gd name="connsiteY3182" fmla="*/ 166788 h 923360"/>
              <a:gd name="connsiteX3183" fmla="*/ 701746 w 706209"/>
              <a:gd name="connsiteY3183" fmla="*/ 165140 h 923360"/>
              <a:gd name="connsiteX3184" fmla="*/ 701974 w 706209"/>
              <a:gd name="connsiteY3184" fmla="*/ 163494 h 923360"/>
              <a:gd name="connsiteX3185" fmla="*/ 702351 w 706209"/>
              <a:gd name="connsiteY3185" fmla="*/ 161997 h 923360"/>
              <a:gd name="connsiteX3186" fmla="*/ 702580 w 706209"/>
              <a:gd name="connsiteY3186" fmla="*/ 160350 h 923360"/>
              <a:gd name="connsiteX3187" fmla="*/ 702956 w 706209"/>
              <a:gd name="connsiteY3187" fmla="*/ 158853 h 923360"/>
              <a:gd name="connsiteX3188" fmla="*/ 703397 w 706209"/>
              <a:gd name="connsiteY3188" fmla="*/ 157356 h 923360"/>
              <a:gd name="connsiteX3189" fmla="*/ 703544 w 706209"/>
              <a:gd name="connsiteY3189" fmla="*/ 155709 h 923360"/>
              <a:gd name="connsiteX3190" fmla="*/ 704002 w 706209"/>
              <a:gd name="connsiteY3190" fmla="*/ 154212 h 923360"/>
              <a:gd name="connsiteX3191" fmla="*/ 704215 w 706209"/>
              <a:gd name="connsiteY3191" fmla="*/ 152565 h 923360"/>
              <a:gd name="connsiteX3192" fmla="*/ 704215 w 706209"/>
              <a:gd name="connsiteY3192" fmla="*/ 151817 h 923360"/>
              <a:gd name="connsiteX3193" fmla="*/ 705196 w 706209"/>
              <a:gd name="connsiteY3193" fmla="*/ 149571 h 923360"/>
              <a:gd name="connsiteX3194" fmla="*/ 705196 w 706209"/>
              <a:gd name="connsiteY3194" fmla="*/ 147775 h 923360"/>
              <a:gd name="connsiteX3195" fmla="*/ 705425 w 706209"/>
              <a:gd name="connsiteY3195" fmla="*/ 146053 h 923360"/>
              <a:gd name="connsiteX3196" fmla="*/ 705637 w 706209"/>
              <a:gd name="connsiteY3196" fmla="*/ 144406 h 923360"/>
              <a:gd name="connsiteX3197" fmla="*/ 705637 w 706209"/>
              <a:gd name="connsiteY3197" fmla="*/ 142535 h 923360"/>
              <a:gd name="connsiteX3198" fmla="*/ 705866 w 706209"/>
              <a:gd name="connsiteY3198" fmla="*/ 140888 h 923360"/>
              <a:gd name="connsiteX3199" fmla="*/ 705866 w 706209"/>
              <a:gd name="connsiteY3199" fmla="*/ 139017 h 923360"/>
              <a:gd name="connsiteX3200" fmla="*/ 706046 w 706209"/>
              <a:gd name="connsiteY3200" fmla="*/ 137670 h 923360"/>
              <a:gd name="connsiteX3201" fmla="*/ 706095 w 706209"/>
              <a:gd name="connsiteY3201" fmla="*/ 137370 h 923360"/>
              <a:gd name="connsiteX3202" fmla="*/ 706095 w 706209"/>
              <a:gd name="connsiteY3202" fmla="*/ 135499 h 923360"/>
              <a:gd name="connsiteX3203" fmla="*/ 706160 w 706209"/>
              <a:gd name="connsiteY3203" fmla="*/ 133702 h 923360"/>
              <a:gd name="connsiteX3204" fmla="*/ 706160 w 706209"/>
              <a:gd name="connsiteY3204" fmla="*/ 131831 h 923360"/>
              <a:gd name="connsiteX3205" fmla="*/ 706389 w 706209"/>
              <a:gd name="connsiteY3205" fmla="*/ 130110 h 923360"/>
              <a:gd name="connsiteX3206" fmla="*/ 706389 w 706209"/>
              <a:gd name="connsiteY3206" fmla="*/ 128313 h 923360"/>
              <a:gd name="connsiteX3207" fmla="*/ 706242 w 706209"/>
              <a:gd name="connsiteY3207" fmla="*/ 126591 h 923360"/>
              <a:gd name="connsiteX3208" fmla="*/ 705866 w 706209"/>
              <a:gd name="connsiteY3208" fmla="*/ 125169 h 923360"/>
              <a:gd name="connsiteX3209" fmla="*/ 705572 w 706209"/>
              <a:gd name="connsiteY3209" fmla="*/ 123597 h 923360"/>
              <a:gd name="connsiteX3210" fmla="*/ 705196 w 706209"/>
              <a:gd name="connsiteY3210" fmla="*/ 122175 h 923360"/>
              <a:gd name="connsiteX3211" fmla="*/ 704672 w 706209"/>
              <a:gd name="connsiteY3211" fmla="*/ 120828 h 923360"/>
              <a:gd name="connsiteX3212" fmla="*/ 704296 w 706209"/>
              <a:gd name="connsiteY3212" fmla="*/ 119331 h 923360"/>
              <a:gd name="connsiteX3213" fmla="*/ 703773 w 706209"/>
              <a:gd name="connsiteY3213" fmla="*/ 118058 h 923360"/>
              <a:gd name="connsiteX3214" fmla="*/ 703397 w 706209"/>
              <a:gd name="connsiteY3214" fmla="*/ 116561 h 923360"/>
              <a:gd name="connsiteX3215" fmla="*/ 702874 w 706209"/>
              <a:gd name="connsiteY3215" fmla="*/ 115214 h 923360"/>
              <a:gd name="connsiteX3216" fmla="*/ 702351 w 706209"/>
              <a:gd name="connsiteY3216" fmla="*/ 113941 h 923360"/>
              <a:gd name="connsiteX3217" fmla="*/ 701827 w 706209"/>
              <a:gd name="connsiteY3217" fmla="*/ 112669 h 923360"/>
              <a:gd name="connsiteX3218" fmla="*/ 701451 w 706209"/>
              <a:gd name="connsiteY3218" fmla="*/ 111172 h 923360"/>
              <a:gd name="connsiteX3219" fmla="*/ 700928 w 706209"/>
              <a:gd name="connsiteY3219" fmla="*/ 109824 h 923360"/>
              <a:gd name="connsiteX3220" fmla="*/ 700405 w 706209"/>
              <a:gd name="connsiteY3220" fmla="*/ 108552 h 923360"/>
              <a:gd name="connsiteX3221" fmla="*/ 699800 w 706209"/>
              <a:gd name="connsiteY3221" fmla="*/ 107205 h 923360"/>
              <a:gd name="connsiteX3222" fmla="*/ 699277 w 706209"/>
              <a:gd name="connsiteY3222" fmla="*/ 105932 h 923360"/>
              <a:gd name="connsiteX3223" fmla="*/ 698753 w 706209"/>
              <a:gd name="connsiteY3223" fmla="*/ 104585 h 923360"/>
              <a:gd name="connsiteX3224" fmla="*/ 698230 w 706209"/>
              <a:gd name="connsiteY3224" fmla="*/ 103312 h 923360"/>
              <a:gd name="connsiteX3225" fmla="*/ 697707 w 706209"/>
              <a:gd name="connsiteY3225" fmla="*/ 101965 h 923360"/>
              <a:gd name="connsiteX3226" fmla="*/ 697331 w 706209"/>
              <a:gd name="connsiteY3226" fmla="*/ 100468 h 923360"/>
              <a:gd name="connsiteX3227" fmla="*/ 696808 w 706209"/>
              <a:gd name="connsiteY3227" fmla="*/ 99195 h 923360"/>
              <a:gd name="connsiteX3228" fmla="*/ 696284 w 706209"/>
              <a:gd name="connsiteY3228" fmla="*/ 97923 h 923360"/>
              <a:gd name="connsiteX3229" fmla="*/ 695532 w 706209"/>
              <a:gd name="connsiteY3229" fmla="*/ 96725 h 923360"/>
              <a:gd name="connsiteX3230" fmla="*/ 695009 w 706209"/>
              <a:gd name="connsiteY3230" fmla="*/ 95453 h 923360"/>
              <a:gd name="connsiteX3231" fmla="*/ 694420 w 706209"/>
              <a:gd name="connsiteY3231" fmla="*/ 94554 h 923360"/>
              <a:gd name="connsiteX3232" fmla="*/ 694257 w 706209"/>
              <a:gd name="connsiteY3232" fmla="*/ 93207 h 923360"/>
              <a:gd name="connsiteX3233" fmla="*/ 693733 w 706209"/>
              <a:gd name="connsiteY3233" fmla="*/ 91935 h 923360"/>
              <a:gd name="connsiteX3234" fmla="*/ 693210 w 706209"/>
              <a:gd name="connsiteY3234" fmla="*/ 90587 h 923360"/>
              <a:gd name="connsiteX3235" fmla="*/ 692850 w 706209"/>
              <a:gd name="connsiteY3235" fmla="*/ 89090 h 923360"/>
              <a:gd name="connsiteX3236" fmla="*/ 692311 w 706209"/>
              <a:gd name="connsiteY3236" fmla="*/ 87817 h 923360"/>
              <a:gd name="connsiteX3237" fmla="*/ 691788 w 706209"/>
              <a:gd name="connsiteY3237" fmla="*/ 86470 h 923360"/>
              <a:gd name="connsiteX3238" fmla="*/ 691264 w 706209"/>
              <a:gd name="connsiteY3238" fmla="*/ 85198 h 923360"/>
              <a:gd name="connsiteX3239" fmla="*/ 690676 w 706209"/>
              <a:gd name="connsiteY3239" fmla="*/ 83925 h 923360"/>
              <a:gd name="connsiteX3240" fmla="*/ 690005 w 706209"/>
              <a:gd name="connsiteY3240" fmla="*/ 82728 h 923360"/>
              <a:gd name="connsiteX3241" fmla="*/ 689400 w 706209"/>
              <a:gd name="connsiteY3241" fmla="*/ 81455 h 923360"/>
              <a:gd name="connsiteX3242" fmla="*/ 688877 w 706209"/>
              <a:gd name="connsiteY3242" fmla="*/ 80183 h 923360"/>
              <a:gd name="connsiteX3243" fmla="*/ 688354 w 706209"/>
              <a:gd name="connsiteY3243" fmla="*/ 78835 h 923360"/>
              <a:gd name="connsiteX3244" fmla="*/ 687602 w 706209"/>
              <a:gd name="connsiteY3244" fmla="*/ 77713 h 923360"/>
              <a:gd name="connsiteX3245" fmla="*/ 687079 w 706209"/>
              <a:gd name="connsiteY3245" fmla="*/ 76440 h 923360"/>
              <a:gd name="connsiteX3246" fmla="*/ 686555 w 706209"/>
              <a:gd name="connsiteY3246" fmla="*/ 75093 h 923360"/>
              <a:gd name="connsiteX3247" fmla="*/ 686032 w 706209"/>
              <a:gd name="connsiteY3247" fmla="*/ 73820 h 923360"/>
              <a:gd name="connsiteX3248" fmla="*/ 685656 w 706209"/>
              <a:gd name="connsiteY3248" fmla="*/ 72323 h 923360"/>
              <a:gd name="connsiteX3249" fmla="*/ 685133 w 706209"/>
              <a:gd name="connsiteY3249" fmla="*/ 70976 h 923360"/>
              <a:gd name="connsiteX3250" fmla="*/ 684757 w 706209"/>
              <a:gd name="connsiteY3250" fmla="*/ 69479 h 923360"/>
              <a:gd name="connsiteX3251" fmla="*/ 684233 w 706209"/>
              <a:gd name="connsiteY3251" fmla="*/ 68206 h 923360"/>
              <a:gd name="connsiteX3252" fmla="*/ 683857 w 706209"/>
              <a:gd name="connsiteY3252" fmla="*/ 66709 h 923360"/>
              <a:gd name="connsiteX3253" fmla="*/ 683710 w 706209"/>
              <a:gd name="connsiteY3253" fmla="*/ 65063 h 923360"/>
              <a:gd name="connsiteX3254" fmla="*/ 683334 w 706209"/>
              <a:gd name="connsiteY3254" fmla="*/ 63565 h 923360"/>
              <a:gd name="connsiteX3255" fmla="*/ 683040 w 706209"/>
              <a:gd name="connsiteY3255" fmla="*/ 62068 h 923360"/>
              <a:gd name="connsiteX3256" fmla="*/ 682893 w 706209"/>
              <a:gd name="connsiteY3256" fmla="*/ 60421 h 923360"/>
              <a:gd name="connsiteX3257" fmla="*/ 682517 w 706209"/>
              <a:gd name="connsiteY3257" fmla="*/ 58924 h 923360"/>
              <a:gd name="connsiteX3258" fmla="*/ 682140 w 706209"/>
              <a:gd name="connsiteY3258" fmla="*/ 57428 h 923360"/>
              <a:gd name="connsiteX3259" fmla="*/ 682206 w 706209"/>
              <a:gd name="connsiteY3259" fmla="*/ 55555 h 923360"/>
              <a:gd name="connsiteX3260" fmla="*/ 682206 w 706209"/>
              <a:gd name="connsiteY3260" fmla="*/ 53685 h 923360"/>
              <a:gd name="connsiteX3261" fmla="*/ 682206 w 706209"/>
              <a:gd name="connsiteY3261" fmla="*/ 51814 h 923360"/>
              <a:gd name="connsiteX3262" fmla="*/ 682059 w 706209"/>
              <a:gd name="connsiteY3262" fmla="*/ 50168 h 923360"/>
              <a:gd name="connsiteX3263" fmla="*/ 681912 w 706209"/>
              <a:gd name="connsiteY3263" fmla="*/ 48519 h 923360"/>
              <a:gd name="connsiteX3264" fmla="*/ 681764 w 706209"/>
              <a:gd name="connsiteY3264" fmla="*/ 46798 h 923360"/>
              <a:gd name="connsiteX3265" fmla="*/ 681764 w 706209"/>
              <a:gd name="connsiteY3265" fmla="*/ 44927 h 923360"/>
              <a:gd name="connsiteX3266" fmla="*/ 681993 w 706209"/>
              <a:gd name="connsiteY3266" fmla="*/ 43280 h 923360"/>
              <a:gd name="connsiteX3267" fmla="*/ 681993 w 706209"/>
              <a:gd name="connsiteY3267" fmla="*/ 41408 h 923360"/>
              <a:gd name="connsiteX3268" fmla="*/ 682059 w 706209"/>
              <a:gd name="connsiteY3268" fmla="*/ 39613 h 923360"/>
              <a:gd name="connsiteX3269" fmla="*/ 682059 w 706209"/>
              <a:gd name="connsiteY3269" fmla="*/ 37741 h 923360"/>
              <a:gd name="connsiteX3270" fmla="*/ 682288 w 706209"/>
              <a:gd name="connsiteY3270" fmla="*/ 36094 h 923360"/>
              <a:gd name="connsiteX3271" fmla="*/ 682288 w 706209"/>
              <a:gd name="connsiteY3271" fmla="*/ 34223 h 923360"/>
              <a:gd name="connsiteX3272" fmla="*/ 682517 w 706209"/>
              <a:gd name="connsiteY3272" fmla="*/ 32577 h 923360"/>
              <a:gd name="connsiteX3273" fmla="*/ 682745 w 706209"/>
              <a:gd name="connsiteY3273" fmla="*/ 30855 h 923360"/>
              <a:gd name="connsiteX3274" fmla="*/ 683105 w 706209"/>
              <a:gd name="connsiteY3274" fmla="*/ 29357 h 923360"/>
              <a:gd name="connsiteX3275" fmla="*/ 683334 w 706209"/>
              <a:gd name="connsiteY3275" fmla="*/ 27711 h 923360"/>
              <a:gd name="connsiteX3276" fmla="*/ 683563 w 706209"/>
              <a:gd name="connsiteY3276" fmla="*/ 26064 h 923360"/>
              <a:gd name="connsiteX3277" fmla="*/ 683563 w 706209"/>
              <a:gd name="connsiteY3277" fmla="*/ 24194 h 923360"/>
              <a:gd name="connsiteX3278" fmla="*/ 683792 w 706209"/>
              <a:gd name="connsiteY3278" fmla="*/ 22545 h 923360"/>
              <a:gd name="connsiteX3279" fmla="*/ 684004 w 706209"/>
              <a:gd name="connsiteY3279" fmla="*/ 20899 h 923360"/>
              <a:gd name="connsiteX3280" fmla="*/ 684233 w 706209"/>
              <a:gd name="connsiteY3280" fmla="*/ 19177 h 923360"/>
              <a:gd name="connsiteX3281" fmla="*/ 684609 w 706209"/>
              <a:gd name="connsiteY3281" fmla="*/ 17756 h 923360"/>
              <a:gd name="connsiteX3282" fmla="*/ 684838 w 706209"/>
              <a:gd name="connsiteY3282" fmla="*/ 16034 h 923360"/>
              <a:gd name="connsiteX3283" fmla="*/ 685215 w 706209"/>
              <a:gd name="connsiteY3283" fmla="*/ 14537 h 923360"/>
              <a:gd name="connsiteX3284" fmla="*/ 685574 w 706209"/>
              <a:gd name="connsiteY3284" fmla="*/ 13114 h 923360"/>
              <a:gd name="connsiteX3285" fmla="*/ 686032 w 706209"/>
              <a:gd name="connsiteY3285" fmla="*/ 11618 h 923360"/>
              <a:gd name="connsiteX3286" fmla="*/ 686408 w 706209"/>
              <a:gd name="connsiteY3286" fmla="*/ 10120 h 923360"/>
              <a:gd name="connsiteX3287" fmla="*/ 686784 w 706209"/>
              <a:gd name="connsiteY3287" fmla="*/ 8697 h 923360"/>
              <a:gd name="connsiteX3288" fmla="*/ 687160 w 706209"/>
              <a:gd name="connsiteY3288" fmla="*/ 7201 h 923360"/>
              <a:gd name="connsiteX3289" fmla="*/ 687602 w 706209"/>
              <a:gd name="connsiteY3289" fmla="*/ 5704 h 923360"/>
              <a:gd name="connsiteX3290" fmla="*/ 687978 w 706209"/>
              <a:gd name="connsiteY3290" fmla="*/ 4207 h 923360"/>
              <a:gd name="connsiteX3291" fmla="*/ 688583 w 706209"/>
              <a:gd name="connsiteY3291" fmla="*/ 2917 h 923360"/>
              <a:gd name="connsiteX3292" fmla="*/ 688943 w 706209"/>
              <a:gd name="connsiteY3292" fmla="*/ 1438 h 923360"/>
              <a:gd name="connsiteX3293" fmla="*/ 667490 w 706209"/>
              <a:gd name="connsiteY3293" fmla="*/ 1207 h 923360"/>
              <a:gd name="connsiteX3294" fmla="*/ 623358 w 706209"/>
              <a:gd name="connsiteY3294" fmla="*/ 733 h 923360"/>
              <a:gd name="connsiteX3295" fmla="*/ 623161 w 706209"/>
              <a:gd name="connsiteY3295" fmla="*/ 731 h 923360"/>
              <a:gd name="connsiteX3296" fmla="*/ 622932 w 706209"/>
              <a:gd name="connsiteY3296" fmla="*/ 731 h 923360"/>
              <a:gd name="connsiteX3297" fmla="*/ 622148 w 706209"/>
              <a:gd name="connsiteY3297" fmla="*/ 721 h 923360"/>
              <a:gd name="connsiteX3298" fmla="*/ 621019 w 706209"/>
              <a:gd name="connsiteY3298" fmla="*/ 707 h 923360"/>
              <a:gd name="connsiteX3299" fmla="*/ 582496 w 706209"/>
              <a:gd name="connsiteY3299" fmla="*/ 452 h 923360"/>
              <a:gd name="connsiteX3300" fmla="*/ 537203 w 706209"/>
              <a:gd name="connsiteY3300" fmla="*/ 151 h 923360"/>
              <a:gd name="connsiteX3301" fmla="*/ 536827 w 706209"/>
              <a:gd name="connsiteY3301" fmla="*/ 612 h 923360"/>
              <a:gd name="connsiteX3302" fmla="*/ 536794 w 706209"/>
              <a:gd name="connsiteY3302" fmla="*/ 895 h 923360"/>
              <a:gd name="connsiteX3303" fmla="*/ 536631 w 706209"/>
              <a:gd name="connsiteY3303" fmla="*/ 2598 h 923360"/>
              <a:gd name="connsiteX3304" fmla="*/ 536532 w 706209"/>
              <a:gd name="connsiteY3304" fmla="*/ 2716 h 923360"/>
              <a:gd name="connsiteX3305" fmla="*/ 536369 w 706209"/>
              <a:gd name="connsiteY3305" fmla="*/ 2940 h 923360"/>
              <a:gd name="connsiteX3306" fmla="*/ 536058 w 706209"/>
              <a:gd name="connsiteY3306" fmla="*/ 3416 h 923360"/>
              <a:gd name="connsiteX3307" fmla="*/ 535715 w 706209"/>
              <a:gd name="connsiteY3307" fmla="*/ 3570 h 923360"/>
              <a:gd name="connsiteX3308" fmla="*/ 535388 w 706209"/>
              <a:gd name="connsiteY3308" fmla="*/ 4149 h 923360"/>
              <a:gd name="connsiteX3309" fmla="*/ 535355 w 706209"/>
              <a:gd name="connsiteY3309" fmla="*/ 4443 h 923360"/>
              <a:gd name="connsiteX3310" fmla="*/ 535094 w 706209"/>
              <a:gd name="connsiteY3310" fmla="*/ 4695 h 923360"/>
              <a:gd name="connsiteX3311" fmla="*/ 534848 w 706209"/>
              <a:gd name="connsiteY3311" fmla="*/ 4790 h 923360"/>
              <a:gd name="connsiteX3312" fmla="*/ 534538 w 706209"/>
              <a:gd name="connsiteY3312" fmla="*/ 5066 h 923360"/>
              <a:gd name="connsiteX3313" fmla="*/ 533704 w 706209"/>
              <a:gd name="connsiteY3313" fmla="*/ 5112 h 923360"/>
              <a:gd name="connsiteX3314" fmla="*/ 533704 w 706209"/>
              <a:gd name="connsiteY3314" fmla="*/ 5329 h 923360"/>
              <a:gd name="connsiteX3315" fmla="*/ 533213 w 706209"/>
              <a:gd name="connsiteY3315" fmla="*/ 5318 h 923360"/>
              <a:gd name="connsiteX3316" fmla="*/ 532935 w 706209"/>
              <a:gd name="connsiteY3316" fmla="*/ 5133 h 923360"/>
              <a:gd name="connsiteX3317" fmla="*/ 532363 w 706209"/>
              <a:gd name="connsiteY3317" fmla="*/ 4533 h 923360"/>
              <a:gd name="connsiteX3318" fmla="*/ 532199 w 706209"/>
              <a:gd name="connsiteY3318" fmla="*/ 4476 h 923360"/>
              <a:gd name="connsiteX3319" fmla="*/ 531725 w 706209"/>
              <a:gd name="connsiteY3319" fmla="*/ 4899 h 923360"/>
              <a:gd name="connsiteX3320" fmla="*/ 531496 w 706209"/>
              <a:gd name="connsiteY3320" fmla="*/ 5247 h 923360"/>
              <a:gd name="connsiteX3321" fmla="*/ 531120 w 706209"/>
              <a:gd name="connsiteY3321" fmla="*/ 5825 h 923360"/>
              <a:gd name="connsiteX3322" fmla="*/ 530711 w 706209"/>
              <a:gd name="connsiteY3322" fmla="*/ 6402 h 923360"/>
              <a:gd name="connsiteX3323" fmla="*/ 530401 w 706209"/>
              <a:gd name="connsiteY3323" fmla="*/ 6621 h 923360"/>
              <a:gd name="connsiteX3324" fmla="*/ 530205 w 706209"/>
              <a:gd name="connsiteY3324" fmla="*/ 6814 h 923360"/>
              <a:gd name="connsiteX3325" fmla="*/ 529812 w 706209"/>
              <a:gd name="connsiteY3325" fmla="*/ 7290 h 923360"/>
              <a:gd name="connsiteX3326" fmla="*/ 529698 w 706209"/>
              <a:gd name="connsiteY3326" fmla="*/ 7744 h 923360"/>
              <a:gd name="connsiteX3327" fmla="*/ 529632 w 706209"/>
              <a:gd name="connsiteY3327" fmla="*/ 8093 h 923360"/>
              <a:gd name="connsiteX3328" fmla="*/ 529583 w 706209"/>
              <a:gd name="connsiteY3328" fmla="*/ 8413 h 923360"/>
              <a:gd name="connsiteX3329" fmla="*/ 529142 w 706209"/>
              <a:gd name="connsiteY3329" fmla="*/ 9273 h 923360"/>
              <a:gd name="connsiteX3330" fmla="*/ 528520 w 706209"/>
              <a:gd name="connsiteY3330" fmla="*/ 9935 h 923360"/>
              <a:gd name="connsiteX3331" fmla="*/ 528504 w 706209"/>
              <a:gd name="connsiteY3331" fmla="*/ 10205 h 923360"/>
              <a:gd name="connsiteX3332" fmla="*/ 528782 w 706209"/>
              <a:gd name="connsiteY3332" fmla="*/ 10365 h 923360"/>
              <a:gd name="connsiteX3333" fmla="*/ 529289 w 706209"/>
              <a:gd name="connsiteY3333" fmla="*/ 10501 h 923360"/>
              <a:gd name="connsiteX3334" fmla="*/ 529518 w 706209"/>
              <a:gd name="connsiteY3334" fmla="*/ 10668 h 923360"/>
              <a:gd name="connsiteX3335" fmla="*/ 529681 w 706209"/>
              <a:gd name="connsiteY3335" fmla="*/ 10982 h 923360"/>
              <a:gd name="connsiteX3336" fmla="*/ 529714 w 706209"/>
              <a:gd name="connsiteY3336" fmla="*/ 11574 h 923360"/>
              <a:gd name="connsiteX3337" fmla="*/ 530025 w 706209"/>
              <a:gd name="connsiteY3337" fmla="*/ 11657 h 923360"/>
              <a:gd name="connsiteX3338" fmla="*/ 530205 w 706209"/>
              <a:gd name="connsiteY3338" fmla="*/ 11843 h 923360"/>
              <a:gd name="connsiteX3339" fmla="*/ 529976 w 706209"/>
              <a:gd name="connsiteY3339" fmla="*/ 12107 h 923360"/>
              <a:gd name="connsiteX3340" fmla="*/ 529616 w 706209"/>
              <a:gd name="connsiteY3340" fmla="*/ 12126 h 923360"/>
              <a:gd name="connsiteX3341" fmla="*/ 529354 w 706209"/>
              <a:gd name="connsiteY3341" fmla="*/ 12030 h 923360"/>
              <a:gd name="connsiteX3342" fmla="*/ 529158 w 706209"/>
              <a:gd name="connsiteY3342" fmla="*/ 12151 h 923360"/>
              <a:gd name="connsiteX3343" fmla="*/ 528831 w 706209"/>
              <a:gd name="connsiteY3343" fmla="*/ 12277 h 923360"/>
              <a:gd name="connsiteX3344" fmla="*/ 528962 w 706209"/>
              <a:gd name="connsiteY3344" fmla="*/ 12074 h 923360"/>
              <a:gd name="connsiteX3345" fmla="*/ 528618 w 706209"/>
              <a:gd name="connsiteY3345" fmla="*/ 11814 h 923360"/>
              <a:gd name="connsiteX3346" fmla="*/ 528439 w 706209"/>
              <a:gd name="connsiteY3346" fmla="*/ 11958 h 923360"/>
              <a:gd name="connsiteX3347" fmla="*/ 528308 w 706209"/>
              <a:gd name="connsiteY3347" fmla="*/ 11907 h 923360"/>
              <a:gd name="connsiteX3348" fmla="*/ 528079 w 706209"/>
              <a:gd name="connsiteY3348" fmla="*/ 11740 h 923360"/>
              <a:gd name="connsiteX3349" fmla="*/ 527932 w 706209"/>
              <a:gd name="connsiteY3349" fmla="*/ 11950 h 923360"/>
              <a:gd name="connsiteX3350" fmla="*/ 527588 w 706209"/>
              <a:gd name="connsiteY3350" fmla="*/ 11953 h 923360"/>
              <a:gd name="connsiteX3351" fmla="*/ 527229 w 706209"/>
              <a:gd name="connsiteY3351" fmla="*/ 12126 h 923360"/>
              <a:gd name="connsiteX3352" fmla="*/ 526689 w 706209"/>
              <a:gd name="connsiteY3352" fmla="*/ 12260 h 923360"/>
              <a:gd name="connsiteX3353" fmla="*/ 526395 w 706209"/>
              <a:gd name="connsiteY3353" fmla="*/ 12550 h 923360"/>
              <a:gd name="connsiteX3354" fmla="*/ 526248 w 706209"/>
              <a:gd name="connsiteY3354" fmla="*/ 12839 h 923360"/>
              <a:gd name="connsiteX3355" fmla="*/ 525888 w 706209"/>
              <a:gd name="connsiteY3355" fmla="*/ 13590 h 923360"/>
              <a:gd name="connsiteX3356" fmla="*/ 525626 w 706209"/>
              <a:gd name="connsiteY3356" fmla="*/ 13667 h 923360"/>
              <a:gd name="connsiteX3357" fmla="*/ 525446 w 706209"/>
              <a:gd name="connsiteY3357" fmla="*/ 13449 h 923360"/>
              <a:gd name="connsiteX3358" fmla="*/ 525136 w 706209"/>
              <a:gd name="connsiteY3358" fmla="*/ 13320 h 923360"/>
              <a:gd name="connsiteX3359" fmla="*/ 524841 w 706209"/>
              <a:gd name="connsiteY3359" fmla="*/ 13353 h 923360"/>
              <a:gd name="connsiteX3360" fmla="*/ 524367 w 706209"/>
              <a:gd name="connsiteY3360" fmla="*/ 13366 h 923360"/>
              <a:gd name="connsiteX3361" fmla="*/ 524007 w 706209"/>
              <a:gd name="connsiteY3361" fmla="*/ 13462 h 923360"/>
              <a:gd name="connsiteX3362" fmla="*/ 524089 w 706209"/>
              <a:gd name="connsiteY3362" fmla="*/ 13655 h 923360"/>
              <a:gd name="connsiteX3363" fmla="*/ 523926 w 706209"/>
              <a:gd name="connsiteY3363" fmla="*/ 13899 h 923360"/>
              <a:gd name="connsiteX3364" fmla="*/ 523893 w 706209"/>
              <a:gd name="connsiteY3364" fmla="*/ 14123 h 923360"/>
              <a:gd name="connsiteX3365" fmla="*/ 523729 w 706209"/>
              <a:gd name="connsiteY3365" fmla="*/ 14573 h 923360"/>
              <a:gd name="connsiteX3366" fmla="*/ 523664 w 706209"/>
              <a:gd name="connsiteY3366" fmla="*/ 14901 h 923360"/>
              <a:gd name="connsiteX3367" fmla="*/ 523484 w 706209"/>
              <a:gd name="connsiteY3367" fmla="*/ 15267 h 923360"/>
              <a:gd name="connsiteX3368" fmla="*/ 523272 w 706209"/>
              <a:gd name="connsiteY3368" fmla="*/ 15434 h 923360"/>
              <a:gd name="connsiteX3369" fmla="*/ 523288 w 706209"/>
              <a:gd name="connsiteY3369" fmla="*/ 15697 h 923360"/>
              <a:gd name="connsiteX3370" fmla="*/ 523255 w 706209"/>
              <a:gd name="connsiteY3370" fmla="*/ 16005 h 923360"/>
              <a:gd name="connsiteX3371" fmla="*/ 523173 w 706209"/>
              <a:gd name="connsiteY3371" fmla="*/ 16275 h 923360"/>
              <a:gd name="connsiteX3372" fmla="*/ 522961 w 706209"/>
              <a:gd name="connsiteY3372" fmla="*/ 16250 h 923360"/>
              <a:gd name="connsiteX3373" fmla="*/ 522683 w 706209"/>
              <a:gd name="connsiteY3373" fmla="*/ 16898 h 923360"/>
              <a:gd name="connsiteX3374" fmla="*/ 522487 w 706209"/>
              <a:gd name="connsiteY3374" fmla="*/ 17167 h 923360"/>
              <a:gd name="connsiteX3375" fmla="*/ 522438 w 706209"/>
              <a:gd name="connsiteY3375" fmla="*/ 17431 h 923360"/>
              <a:gd name="connsiteX3376" fmla="*/ 522568 w 706209"/>
              <a:gd name="connsiteY3376" fmla="*/ 17952 h 923360"/>
              <a:gd name="connsiteX3377" fmla="*/ 522536 w 706209"/>
              <a:gd name="connsiteY3377" fmla="*/ 18113 h 923360"/>
              <a:gd name="connsiteX3378" fmla="*/ 522863 w 706209"/>
              <a:gd name="connsiteY3378" fmla="*/ 17939 h 923360"/>
              <a:gd name="connsiteX3379" fmla="*/ 523043 w 706209"/>
              <a:gd name="connsiteY3379" fmla="*/ 17714 h 923360"/>
              <a:gd name="connsiteX3380" fmla="*/ 523206 w 706209"/>
              <a:gd name="connsiteY3380" fmla="*/ 17907 h 923360"/>
              <a:gd name="connsiteX3381" fmla="*/ 523190 w 706209"/>
              <a:gd name="connsiteY3381" fmla="*/ 18319 h 923360"/>
              <a:gd name="connsiteX3382" fmla="*/ 523321 w 706209"/>
              <a:gd name="connsiteY3382" fmla="*/ 18440 h 923360"/>
              <a:gd name="connsiteX3383" fmla="*/ 523501 w 706209"/>
              <a:gd name="connsiteY3383" fmla="*/ 18440 h 923360"/>
              <a:gd name="connsiteX3384" fmla="*/ 523779 w 706209"/>
              <a:gd name="connsiteY3384" fmla="*/ 18305 h 923360"/>
              <a:gd name="connsiteX3385" fmla="*/ 524056 w 706209"/>
              <a:gd name="connsiteY3385" fmla="*/ 18492 h 923360"/>
              <a:gd name="connsiteX3386" fmla="*/ 524204 w 706209"/>
              <a:gd name="connsiteY3386" fmla="*/ 18685 h 923360"/>
              <a:gd name="connsiteX3387" fmla="*/ 524383 w 706209"/>
              <a:gd name="connsiteY3387" fmla="*/ 18909 h 923360"/>
              <a:gd name="connsiteX3388" fmla="*/ 524563 w 706209"/>
              <a:gd name="connsiteY3388" fmla="*/ 18999 h 923360"/>
              <a:gd name="connsiteX3389" fmla="*/ 524809 w 706209"/>
              <a:gd name="connsiteY3389" fmla="*/ 19185 h 923360"/>
              <a:gd name="connsiteX3390" fmla="*/ 525037 w 706209"/>
              <a:gd name="connsiteY3390" fmla="*/ 19409 h 923360"/>
              <a:gd name="connsiteX3391" fmla="*/ 525463 w 706209"/>
              <a:gd name="connsiteY3391" fmla="*/ 19422 h 923360"/>
              <a:gd name="connsiteX3392" fmla="*/ 525414 w 706209"/>
              <a:gd name="connsiteY3392" fmla="*/ 19602 h 923360"/>
              <a:gd name="connsiteX3393" fmla="*/ 525119 w 706209"/>
              <a:gd name="connsiteY3393" fmla="*/ 19584 h 923360"/>
              <a:gd name="connsiteX3394" fmla="*/ 524939 w 706209"/>
              <a:gd name="connsiteY3394" fmla="*/ 19988 h 923360"/>
              <a:gd name="connsiteX3395" fmla="*/ 525119 w 706209"/>
              <a:gd name="connsiteY3395" fmla="*/ 20168 h 923360"/>
              <a:gd name="connsiteX3396" fmla="*/ 524907 w 706209"/>
              <a:gd name="connsiteY3396" fmla="*/ 20457 h 923360"/>
              <a:gd name="connsiteX3397" fmla="*/ 524662 w 706209"/>
              <a:gd name="connsiteY3397" fmla="*/ 20894 h 923360"/>
              <a:gd name="connsiteX3398" fmla="*/ 524858 w 706209"/>
              <a:gd name="connsiteY3398" fmla="*/ 21023 h 923360"/>
              <a:gd name="connsiteX3399" fmla="*/ 524858 w 706209"/>
              <a:gd name="connsiteY3399" fmla="*/ 21273 h 923360"/>
              <a:gd name="connsiteX3400" fmla="*/ 524694 w 706209"/>
              <a:gd name="connsiteY3400" fmla="*/ 21517 h 923360"/>
              <a:gd name="connsiteX3401" fmla="*/ 524498 w 706209"/>
              <a:gd name="connsiteY3401" fmla="*/ 22024 h 923360"/>
              <a:gd name="connsiteX3402" fmla="*/ 524694 w 706209"/>
              <a:gd name="connsiteY3402" fmla="*/ 22294 h 923360"/>
              <a:gd name="connsiteX3403" fmla="*/ 524727 w 706209"/>
              <a:gd name="connsiteY3403" fmla="*/ 22583 h 923360"/>
              <a:gd name="connsiteX3404" fmla="*/ 524514 w 706209"/>
              <a:gd name="connsiteY3404" fmla="*/ 23020 h 923360"/>
              <a:gd name="connsiteX3405" fmla="*/ 524253 w 706209"/>
              <a:gd name="connsiteY3405" fmla="*/ 23495 h 923360"/>
              <a:gd name="connsiteX3406" fmla="*/ 524416 w 706209"/>
              <a:gd name="connsiteY3406" fmla="*/ 23522 h 923360"/>
              <a:gd name="connsiteX3407" fmla="*/ 524841 w 706209"/>
              <a:gd name="connsiteY3407" fmla="*/ 23522 h 923360"/>
              <a:gd name="connsiteX3408" fmla="*/ 524939 w 706209"/>
              <a:gd name="connsiteY3408" fmla="*/ 23778 h 923360"/>
              <a:gd name="connsiteX3409" fmla="*/ 525070 w 706209"/>
              <a:gd name="connsiteY3409" fmla="*/ 23901 h 923360"/>
              <a:gd name="connsiteX3410" fmla="*/ 525201 w 706209"/>
              <a:gd name="connsiteY3410" fmla="*/ 24131 h 923360"/>
              <a:gd name="connsiteX3411" fmla="*/ 525381 w 706209"/>
              <a:gd name="connsiteY3411" fmla="*/ 24221 h 923360"/>
              <a:gd name="connsiteX3412" fmla="*/ 525675 w 706209"/>
              <a:gd name="connsiteY3412" fmla="*/ 24279 h 923360"/>
              <a:gd name="connsiteX3413" fmla="*/ 525888 w 706209"/>
              <a:gd name="connsiteY3413" fmla="*/ 24344 h 923360"/>
              <a:gd name="connsiteX3414" fmla="*/ 526117 w 706209"/>
              <a:gd name="connsiteY3414" fmla="*/ 24597 h 923360"/>
              <a:gd name="connsiteX3415" fmla="*/ 526346 w 706209"/>
              <a:gd name="connsiteY3415" fmla="*/ 24488 h 923360"/>
              <a:gd name="connsiteX3416" fmla="*/ 526558 w 706209"/>
              <a:gd name="connsiteY3416" fmla="*/ 24697 h 923360"/>
              <a:gd name="connsiteX3417" fmla="*/ 526738 w 706209"/>
              <a:gd name="connsiteY3417" fmla="*/ 24831 h 923360"/>
              <a:gd name="connsiteX3418" fmla="*/ 526918 w 706209"/>
              <a:gd name="connsiteY3418" fmla="*/ 24831 h 923360"/>
              <a:gd name="connsiteX3419" fmla="*/ 527245 w 706209"/>
              <a:gd name="connsiteY3419" fmla="*/ 24884 h 923360"/>
              <a:gd name="connsiteX3420" fmla="*/ 527686 w 706209"/>
              <a:gd name="connsiteY3420" fmla="*/ 24974 h 923360"/>
              <a:gd name="connsiteX3421" fmla="*/ 527866 w 706209"/>
              <a:gd name="connsiteY3421" fmla="*/ 25095 h 923360"/>
              <a:gd name="connsiteX3422" fmla="*/ 527866 w 706209"/>
              <a:gd name="connsiteY3422" fmla="*/ 25301 h 923360"/>
              <a:gd name="connsiteX3423" fmla="*/ 527523 w 706209"/>
              <a:gd name="connsiteY3423" fmla="*/ 25583 h 923360"/>
              <a:gd name="connsiteX3424" fmla="*/ 527474 w 706209"/>
              <a:gd name="connsiteY3424" fmla="*/ 25830 h 923360"/>
              <a:gd name="connsiteX3425" fmla="*/ 527686 w 706209"/>
              <a:gd name="connsiteY3425" fmla="*/ 26064 h 923360"/>
              <a:gd name="connsiteX3426" fmla="*/ 527637 w 706209"/>
              <a:gd name="connsiteY3426" fmla="*/ 26246 h 923360"/>
              <a:gd name="connsiteX3427" fmla="*/ 527310 w 706209"/>
              <a:gd name="connsiteY3427" fmla="*/ 26290 h 923360"/>
              <a:gd name="connsiteX3428" fmla="*/ 527180 w 706209"/>
              <a:gd name="connsiteY3428" fmla="*/ 26412 h 923360"/>
              <a:gd name="connsiteX3429" fmla="*/ 527065 w 706209"/>
              <a:gd name="connsiteY3429" fmla="*/ 26607 h 923360"/>
              <a:gd name="connsiteX3430" fmla="*/ 526624 w 706209"/>
              <a:gd name="connsiteY3430" fmla="*/ 26707 h 923360"/>
              <a:gd name="connsiteX3431" fmla="*/ 526493 w 706209"/>
              <a:gd name="connsiteY3431" fmla="*/ 26946 h 923360"/>
              <a:gd name="connsiteX3432" fmla="*/ 526166 w 706209"/>
              <a:gd name="connsiteY3432" fmla="*/ 27176 h 923360"/>
              <a:gd name="connsiteX3433" fmla="*/ 525822 w 706209"/>
              <a:gd name="connsiteY3433" fmla="*/ 27685 h 923360"/>
              <a:gd name="connsiteX3434" fmla="*/ 525708 w 706209"/>
              <a:gd name="connsiteY3434" fmla="*/ 27819 h 923360"/>
              <a:gd name="connsiteX3435" fmla="*/ 525365 w 706209"/>
              <a:gd name="connsiteY3435" fmla="*/ 27985 h 923360"/>
              <a:gd name="connsiteX3436" fmla="*/ 524923 w 706209"/>
              <a:gd name="connsiteY3436" fmla="*/ 28012 h 923360"/>
              <a:gd name="connsiteX3437" fmla="*/ 524531 w 706209"/>
              <a:gd name="connsiteY3437" fmla="*/ 28442 h 923360"/>
              <a:gd name="connsiteX3438" fmla="*/ 524040 w 706209"/>
              <a:gd name="connsiteY3438" fmla="*/ 28398 h 923360"/>
              <a:gd name="connsiteX3439" fmla="*/ 523779 w 706209"/>
              <a:gd name="connsiteY3439" fmla="*/ 28589 h 923360"/>
              <a:gd name="connsiteX3440" fmla="*/ 523386 w 706209"/>
              <a:gd name="connsiteY3440" fmla="*/ 28885 h 923360"/>
              <a:gd name="connsiteX3441" fmla="*/ 523533 w 706209"/>
              <a:gd name="connsiteY3441" fmla="*/ 29078 h 923360"/>
              <a:gd name="connsiteX3442" fmla="*/ 523468 w 706209"/>
              <a:gd name="connsiteY3442" fmla="*/ 29244 h 923360"/>
              <a:gd name="connsiteX3443" fmla="*/ 523222 w 706209"/>
              <a:gd name="connsiteY3443" fmla="*/ 29277 h 923360"/>
              <a:gd name="connsiteX3444" fmla="*/ 523026 w 706209"/>
              <a:gd name="connsiteY3444" fmla="*/ 29400 h 923360"/>
              <a:gd name="connsiteX3445" fmla="*/ 522781 w 706209"/>
              <a:gd name="connsiteY3445" fmla="*/ 29643 h 923360"/>
              <a:gd name="connsiteX3446" fmla="*/ 522667 w 706209"/>
              <a:gd name="connsiteY3446" fmla="*/ 29970 h 923360"/>
              <a:gd name="connsiteX3447" fmla="*/ 522585 w 706209"/>
              <a:gd name="connsiteY3447" fmla="*/ 30273 h 923360"/>
              <a:gd name="connsiteX3448" fmla="*/ 522797 w 706209"/>
              <a:gd name="connsiteY3448" fmla="*/ 30317 h 923360"/>
              <a:gd name="connsiteX3449" fmla="*/ 522912 w 706209"/>
              <a:gd name="connsiteY3449" fmla="*/ 30487 h 923360"/>
              <a:gd name="connsiteX3450" fmla="*/ 522667 w 706209"/>
              <a:gd name="connsiteY3450" fmla="*/ 30620 h 923360"/>
              <a:gd name="connsiteX3451" fmla="*/ 522618 w 706209"/>
              <a:gd name="connsiteY3451" fmla="*/ 30780 h 923360"/>
              <a:gd name="connsiteX3452" fmla="*/ 522438 w 706209"/>
              <a:gd name="connsiteY3452" fmla="*/ 31063 h 923360"/>
              <a:gd name="connsiteX3453" fmla="*/ 522192 w 706209"/>
              <a:gd name="connsiteY3453" fmla="*/ 31339 h 923360"/>
              <a:gd name="connsiteX3454" fmla="*/ 522290 w 706209"/>
              <a:gd name="connsiteY3454" fmla="*/ 31576 h 923360"/>
              <a:gd name="connsiteX3455" fmla="*/ 522029 w 706209"/>
              <a:gd name="connsiteY3455" fmla="*/ 31692 h 923360"/>
              <a:gd name="connsiteX3456" fmla="*/ 522078 w 706209"/>
              <a:gd name="connsiteY3456" fmla="*/ 31975 h 923360"/>
              <a:gd name="connsiteX3457" fmla="*/ 522045 w 706209"/>
              <a:gd name="connsiteY3457" fmla="*/ 32248 h 923360"/>
              <a:gd name="connsiteX3458" fmla="*/ 521751 w 706209"/>
              <a:gd name="connsiteY3458" fmla="*/ 32521 h 923360"/>
              <a:gd name="connsiteX3459" fmla="*/ 521849 w 706209"/>
              <a:gd name="connsiteY3459" fmla="*/ 32668 h 923360"/>
              <a:gd name="connsiteX3460" fmla="*/ 521898 w 706209"/>
              <a:gd name="connsiteY3460" fmla="*/ 32919 h 923360"/>
              <a:gd name="connsiteX3461" fmla="*/ 521849 w 706209"/>
              <a:gd name="connsiteY3461" fmla="*/ 33177 h 923360"/>
              <a:gd name="connsiteX3462" fmla="*/ 521816 w 706209"/>
              <a:gd name="connsiteY3462" fmla="*/ 33484 h 923360"/>
              <a:gd name="connsiteX3463" fmla="*/ 521686 w 706209"/>
              <a:gd name="connsiteY3463" fmla="*/ 33820 h 923360"/>
              <a:gd name="connsiteX3464" fmla="*/ 521669 w 706209"/>
              <a:gd name="connsiteY3464" fmla="*/ 34237 h 923360"/>
              <a:gd name="connsiteX3465" fmla="*/ 521506 w 706209"/>
              <a:gd name="connsiteY3465" fmla="*/ 34506 h 923360"/>
              <a:gd name="connsiteX3466" fmla="*/ 521522 w 706209"/>
              <a:gd name="connsiteY3466" fmla="*/ 34693 h 923360"/>
              <a:gd name="connsiteX3467" fmla="*/ 521636 w 706209"/>
              <a:gd name="connsiteY3467" fmla="*/ 34809 h 923360"/>
              <a:gd name="connsiteX3468" fmla="*/ 521391 w 706209"/>
              <a:gd name="connsiteY3468" fmla="*/ 35103 h 923360"/>
              <a:gd name="connsiteX3469" fmla="*/ 521113 w 706209"/>
              <a:gd name="connsiteY3469" fmla="*/ 35316 h 923360"/>
              <a:gd name="connsiteX3470" fmla="*/ 520884 w 706209"/>
              <a:gd name="connsiteY3470" fmla="*/ 35483 h 923360"/>
              <a:gd name="connsiteX3471" fmla="*/ 520786 w 706209"/>
              <a:gd name="connsiteY3471" fmla="*/ 35778 h 923360"/>
              <a:gd name="connsiteX3472" fmla="*/ 520623 w 706209"/>
              <a:gd name="connsiteY3472" fmla="*/ 36061 h 923360"/>
              <a:gd name="connsiteX3473" fmla="*/ 520541 w 706209"/>
              <a:gd name="connsiteY3473" fmla="*/ 36318 h 923360"/>
              <a:gd name="connsiteX3474" fmla="*/ 520525 w 706209"/>
              <a:gd name="connsiteY3474" fmla="*/ 36625 h 923360"/>
              <a:gd name="connsiteX3475" fmla="*/ 520737 w 706209"/>
              <a:gd name="connsiteY3475" fmla="*/ 36845 h 923360"/>
              <a:gd name="connsiteX3476" fmla="*/ 520901 w 706209"/>
              <a:gd name="connsiteY3476" fmla="*/ 36934 h 923360"/>
              <a:gd name="connsiteX3477" fmla="*/ 521097 w 706209"/>
              <a:gd name="connsiteY3477" fmla="*/ 37075 h 923360"/>
              <a:gd name="connsiteX3478" fmla="*/ 520966 w 706209"/>
              <a:gd name="connsiteY3478" fmla="*/ 37165 h 923360"/>
              <a:gd name="connsiteX3479" fmla="*/ 520655 w 706209"/>
              <a:gd name="connsiteY3479" fmla="*/ 37038 h 923360"/>
              <a:gd name="connsiteX3480" fmla="*/ 520475 w 706209"/>
              <a:gd name="connsiteY3480" fmla="*/ 37262 h 923360"/>
              <a:gd name="connsiteX3481" fmla="*/ 520443 w 706209"/>
              <a:gd name="connsiteY3481" fmla="*/ 37641 h 923360"/>
              <a:gd name="connsiteX3482" fmla="*/ 520541 w 706209"/>
              <a:gd name="connsiteY3482" fmla="*/ 37943 h 923360"/>
              <a:gd name="connsiteX3483" fmla="*/ 520541 w 706209"/>
              <a:gd name="connsiteY3483" fmla="*/ 38149 h 923360"/>
              <a:gd name="connsiteX3484" fmla="*/ 520263 w 706209"/>
              <a:gd name="connsiteY3484" fmla="*/ 38161 h 923360"/>
              <a:gd name="connsiteX3485" fmla="*/ 520099 w 706209"/>
              <a:gd name="connsiteY3485" fmla="*/ 38297 h 923360"/>
              <a:gd name="connsiteX3486" fmla="*/ 519969 w 706209"/>
              <a:gd name="connsiteY3486" fmla="*/ 38586 h 923360"/>
              <a:gd name="connsiteX3487" fmla="*/ 519936 w 706209"/>
              <a:gd name="connsiteY3487" fmla="*/ 38900 h 923360"/>
              <a:gd name="connsiteX3488" fmla="*/ 519756 w 706209"/>
              <a:gd name="connsiteY3488" fmla="*/ 39176 h 923360"/>
              <a:gd name="connsiteX3489" fmla="*/ 519740 w 706209"/>
              <a:gd name="connsiteY3489" fmla="*/ 39472 h 923360"/>
              <a:gd name="connsiteX3490" fmla="*/ 520001 w 706209"/>
              <a:gd name="connsiteY3490" fmla="*/ 39703 h 923360"/>
              <a:gd name="connsiteX3491" fmla="*/ 520214 w 706209"/>
              <a:gd name="connsiteY3491" fmla="*/ 39735 h 923360"/>
              <a:gd name="connsiteX3492" fmla="*/ 520361 w 706209"/>
              <a:gd name="connsiteY3492" fmla="*/ 39832 h 923360"/>
              <a:gd name="connsiteX3493" fmla="*/ 520247 w 706209"/>
              <a:gd name="connsiteY3493" fmla="*/ 39973 h 923360"/>
              <a:gd name="connsiteX3494" fmla="*/ 520099 w 706209"/>
              <a:gd name="connsiteY3494" fmla="*/ 40089 h 923360"/>
              <a:gd name="connsiteX3495" fmla="*/ 520001 w 706209"/>
              <a:gd name="connsiteY3495" fmla="*/ 40321 h 923360"/>
              <a:gd name="connsiteX3496" fmla="*/ 519854 w 706209"/>
              <a:gd name="connsiteY3496" fmla="*/ 40519 h 923360"/>
              <a:gd name="connsiteX3497" fmla="*/ 519756 w 706209"/>
              <a:gd name="connsiteY3497" fmla="*/ 40687 h 923360"/>
              <a:gd name="connsiteX3498" fmla="*/ 519462 w 706209"/>
              <a:gd name="connsiteY3498" fmla="*/ 41008 h 923360"/>
              <a:gd name="connsiteX3499" fmla="*/ 519298 w 706209"/>
              <a:gd name="connsiteY3499" fmla="*/ 41477 h 923360"/>
              <a:gd name="connsiteX3500" fmla="*/ 519200 w 706209"/>
              <a:gd name="connsiteY3500" fmla="*/ 42036 h 923360"/>
              <a:gd name="connsiteX3501" fmla="*/ 519347 w 706209"/>
              <a:gd name="connsiteY3501" fmla="*/ 42536 h 923360"/>
              <a:gd name="connsiteX3502" fmla="*/ 519151 w 706209"/>
              <a:gd name="connsiteY3502" fmla="*/ 42736 h 923360"/>
              <a:gd name="connsiteX3503" fmla="*/ 518775 w 706209"/>
              <a:gd name="connsiteY3503" fmla="*/ 43009 h 923360"/>
              <a:gd name="connsiteX3504" fmla="*/ 518742 w 706209"/>
              <a:gd name="connsiteY3504" fmla="*/ 43482 h 923360"/>
              <a:gd name="connsiteX3505" fmla="*/ 518644 w 706209"/>
              <a:gd name="connsiteY3505" fmla="*/ 43642 h 923360"/>
              <a:gd name="connsiteX3506" fmla="*/ 518170 w 706209"/>
              <a:gd name="connsiteY3506" fmla="*/ 43706 h 923360"/>
              <a:gd name="connsiteX3507" fmla="*/ 517532 w 706209"/>
              <a:gd name="connsiteY3507" fmla="*/ 43674 h 923360"/>
              <a:gd name="connsiteX3508" fmla="*/ 517352 w 706209"/>
              <a:gd name="connsiteY3508" fmla="*/ 43866 h 923360"/>
              <a:gd name="connsiteX3509" fmla="*/ 517189 w 706209"/>
              <a:gd name="connsiteY3509" fmla="*/ 43892 h 923360"/>
              <a:gd name="connsiteX3510" fmla="*/ 516911 w 706209"/>
              <a:gd name="connsiteY3510" fmla="*/ 43642 h 923360"/>
              <a:gd name="connsiteX3511" fmla="*/ 516551 w 706209"/>
              <a:gd name="connsiteY3511" fmla="*/ 43902 h 923360"/>
              <a:gd name="connsiteX3512" fmla="*/ 516698 w 706209"/>
              <a:gd name="connsiteY3512" fmla="*/ 44136 h 923360"/>
              <a:gd name="connsiteX3513" fmla="*/ 516944 w 706209"/>
              <a:gd name="connsiteY3513" fmla="*/ 44499 h 923360"/>
              <a:gd name="connsiteX3514" fmla="*/ 516862 w 706209"/>
              <a:gd name="connsiteY3514" fmla="*/ 44727 h 923360"/>
              <a:gd name="connsiteX3515" fmla="*/ 516600 w 706209"/>
              <a:gd name="connsiteY3515" fmla="*/ 44857 h 923360"/>
              <a:gd name="connsiteX3516" fmla="*/ 516273 w 706209"/>
              <a:gd name="connsiteY3516" fmla="*/ 44965 h 923360"/>
              <a:gd name="connsiteX3517" fmla="*/ 516175 w 706209"/>
              <a:gd name="connsiteY3517" fmla="*/ 45306 h 923360"/>
              <a:gd name="connsiteX3518" fmla="*/ 516061 w 706209"/>
              <a:gd name="connsiteY3518" fmla="*/ 45460 h 923360"/>
              <a:gd name="connsiteX3519" fmla="*/ 515897 w 706209"/>
              <a:gd name="connsiteY3519" fmla="*/ 45331 h 923360"/>
              <a:gd name="connsiteX3520" fmla="*/ 515668 w 706209"/>
              <a:gd name="connsiteY3520" fmla="*/ 45494 h 923360"/>
              <a:gd name="connsiteX3521" fmla="*/ 515309 w 706209"/>
              <a:gd name="connsiteY3521" fmla="*/ 45820 h 923360"/>
              <a:gd name="connsiteX3522" fmla="*/ 514981 w 706209"/>
              <a:gd name="connsiteY3522" fmla="*/ 45993 h 923360"/>
              <a:gd name="connsiteX3523" fmla="*/ 514736 w 706209"/>
              <a:gd name="connsiteY3523" fmla="*/ 46193 h 923360"/>
              <a:gd name="connsiteX3524" fmla="*/ 514344 w 706209"/>
              <a:gd name="connsiteY3524" fmla="*/ 46215 h 923360"/>
              <a:gd name="connsiteX3525" fmla="*/ 514295 w 706209"/>
              <a:gd name="connsiteY3525" fmla="*/ 46449 h 923360"/>
              <a:gd name="connsiteX3526" fmla="*/ 514115 w 706209"/>
              <a:gd name="connsiteY3526" fmla="*/ 46449 h 923360"/>
              <a:gd name="connsiteX3527" fmla="*/ 513951 w 706209"/>
              <a:gd name="connsiteY3527" fmla="*/ 46533 h 923360"/>
              <a:gd name="connsiteX3528" fmla="*/ 513592 w 706209"/>
              <a:gd name="connsiteY3528" fmla="*/ 46770 h 923360"/>
              <a:gd name="connsiteX3529" fmla="*/ 513592 w 706209"/>
              <a:gd name="connsiteY3529" fmla="*/ 46950 h 923360"/>
              <a:gd name="connsiteX3530" fmla="*/ 513494 w 706209"/>
              <a:gd name="connsiteY3530" fmla="*/ 47118 h 923360"/>
              <a:gd name="connsiteX3531" fmla="*/ 513036 w 706209"/>
              <a:gd name="connsiteY3531" fmla="*/ 47432 h 923360"/>
              <a:gd name="connsiteX3532" fmla="*/ 512856 w 706209"/>
              <a:gd name="connsiteY3532" fmla="*/ 47612 h 923360"/>
              <a:gd name="connsiteX3533" fmla="*/ 512856 w 706209"/>
              <a:gd name="connsiteY3533" fmla="*/ 47766 h 923360"/>
              <a:gd name="connsiteX3534" fmla="*/ 512643 w 706209"/>
              <a:gd name="connsiteY3534" fmla="*/ 48281 h 923360"/>
              <a:gd name="connsiteX3535" fmla="*/ 512480 w 706209"/>
              <a:gd name="connsiteY3535" fmla="*/ 48668 h 923360"/>
              <a:gd name="connsiteX3536" fmla="*/ 512643 w 706209"/>
              <a:gd name="connsiteY3536" fmla="*/ 48897 h 923360"/>
              <a:gd name="connsiteX3537" fmla="*/ 512741 w 706209"/>
              <a:gd name="connsiteY3537" fmla="*/ 49196 h 923360"/>
              <a:gd name="connsiteX3538" fmla="*/ 512970 w 706209"/>
              <a:gd name="connsiteY3538" fmla="*/ 49263 h 923360"/>
              <a:gd name="connsiteX3539" fmla="*/ 512987 w 706209"/>
              <a:gd name="connsiteY3539" fmla="*/ 49559 h 923360"/>
              <a:gd name="connsiteX3540" fmla="*/ 513068 w 706209"/>
              <a:gd name="connsiteY3540" fmla="*/ 49857 h 923360"/>
              <a:gd name="connsiteX3541" fmla="*/ 513330 w 706209"/>
              <a:gd name="connsiteY3541" fmla="*/ 49829 h 923360"/>
              <a:gd name="connsiteX3542" fmla="*/ 513526 w 706209"/>
              <a:gd name="connsiteY3542" fmla="*/ 49720 h 923360"/>
              <a:gd name="connsiteX3543" fmla="*/ 513706 w 706209"/>
              <a:gd name="connsiteY3543" fmla="*/ 49720 h 923360"/>
              <a:gd name="connsiteX3544" fmla="*/ 513968 w 706209"/>
              <a:gd name="connsiteY3544" fmla="*/ 50133 h 923360"/>
              <a:gd name="connsiteX3545" fmla="*/ 513608 w 706209"/>
              <a:gd name="connsiteY3545" fmla="*/ 50573 h 923360"/>
              <a:gd name="connsiteX3546" fmla="*/ 513739 w 706209"/>
              <a:gd name="connsiteY3546" fmla="*/ 50805 h 923360"/>
              <a:gd name="connsiteX3547" fmla="*/ 513804 w 706209"/>
              <a:gd name="connsiteY3547" fmla="*/ 50979 h 923360"/>
              <a:gd name="connsiteX3548" fmla="*/ 513641 w 706209"/>
              <a:gd name="connsiteY3548" fmla="*/ 51448 h 923360"/>
              <a:gd name="connsiteX3549" fmla="*/ 513379 w 706209"/>
              <a:gd name="connsiteY3549" fmla="*/ 51808 h 923360"/>
              <a:gd name="connsiteX3550" fmla="*/ 513036 w 706209"/>
              <a:gd name="connsiteY3550" fmla="*/ 52025 h 923360"/>
              <a:gd name="connsiteX3551" fmla="*/ 512414 w 706209"/>
              <a:gd name="connsiteY3551" fmla="*/ 52411 h 923360"/>
              <a:gd name="connsiteX3552" fmla="*/ 511728 w 706209"/>
              <a:gd name="connsiteY3552" fmla="*/ 52751 h 923360"/>
              <a:gd name="connsiteX3553" fmla="*/ 511253 w 706209"/>
              <a:gd name="connsiteY3553" fmla="*/ 53099 h 923360"/>
              <a:gd name="connsiteX3554" fmla="*/ 511286 w 706209"/>
              <a:gd name="connsiteY3554" fmla="*/ 53292 h 923360"/>
              <a:gd name="connsiteX3555" fmla="*/ 511204 w 706209"/>
              <a:gd name="connsiteY3555" fmla="*/ 53459 h 923360"/>
              <a:gd name="connsiteX3556" fmla="*/ 511057 w 706209"/>
              <a:gd name="connsiteY3556" fmla="*/ 53472 h 923360"/>
              <a:gd name="connsiteX3557" fmla="*/ 510943 w 706209"/>
              <a:gd name="connsiteY3557" fmla="*/ 53382 h 923360"/>
              <a:gd name="connsiteX3558" fmla="*/ 510779 w 706209"/>
              <a:gd name="connsiteY3558" fmla="*/ 53394 h 923360"/>
              <a:gd name="connsiteX3559" fmla="*/ 510697 w 706209"/>
              <a:gd name="connsiteY3559" fmla="*/ 53562 h 923360"/>
              <a:gd name="connsiteX3560" fmla="*/ 510354 w 706209"/>
              <a:gd name="connsiteY3560" fmla="*/ 53915 h 923360"/>
              <a:gd name="connsiteX3561" fmla="*/ 510158 w 706209"/>
              <a:gd name="connsiteY3561" fmla="*/ 53966 h 923360"/>
              <a:gd name="connsiteX3562" fmla="*/ 509733 w 706209"/>
              <a:gd name="connsiteY3562" fmla="*/ 53876 h 923360"/>
              <a:gd name="connsiteX3563" fmla="*/ 509635 w 706209"/>
              <a:gd name="connsiteY3563" fmla="*/ 54012 h 923360"/>
              <a:gd name="connsiteX3564" fmla="*/ 509210 w 706209"/>
              <a:gd name="connsiteY3564" fmla="*/ 54275 h 923360"/>
              <a:gd name="connsiteX3565" fmla="*/ 508719 w 706209"/>
              <a:gd name="connsiteY3565" fmla="*/ 54378 h 923360"/>
              <a:gd name="connsiteX3566" fmla="*/ 508408 w 706209"/>
              <a:gd name="connsiteY3566" fmla="*/ 54345 h 923360"/>
              <a:gd name="connsiteX3567" fmla="*/ 507983 w 706209"/>
              <a:gd name="connsiteY3567" fmla="*/ 54147 h 923360"/>
              <a:gd name="connsiteX3568" fmla="*/ 507918 w 706209"/>
              <a:gd name="connsiteY3568" fmla="*/ 54282 h 923360"/>
              <a:gd name="connsiteX3569" fmla="*/ 507967 w 706209"/>
              <a:gd name="connsiteY3569" fmla="*/ 54506 h 923360"/>
              <a:gd name="connsiteX3570" fmla="*/ 508392 w 706209"/>
              <a:gd name="connsiteY3570" fmla="*/ 54641 h 923360"/>
              <a:gd name="connsiteX3571" fmla="*/ 508245 w 706209"/>
              <a:gd name="connsiteY3571" fmla="*/ 54994 h 923360"/>
              <a:gd name="connsiteX3572" fmla="*/ 508212 w 706209"/>
              <a:gd name="connsiteY3572" fmla="*/ 55174 h 923360"/>
              <a:gd name="connsiteX3573" fmla="*/ 508539 w 706209"/>
              <a:gd name="connsiteY3573" fmla="*/ 55380 h 923360"/>
              <a:gd name="connsiteX3574" fmla="*/ 508555 w 706209"/>
              <a:gd name="connsiteY3574" fmla="*/ 55662 h 923360"/>
              <a:gd name="connsiteX3575" fmla="*/ 508654 w 706209"/>
              <a:gd name="connsiteY3575" fmla="*/ 55881 h 923360"/>
              <a:gd name="connsiteX3576" fmla="*/ 508588 w 706209"/>
              <a:gd name="connsiteY3576" fmla="*/ 56034 h 923360"/>
              <a:gd name="connsiteX3577" fmla="*/ 508425 w 706209"/>
              <a:gd name="connsiteY3577" fmla="*/ 56151 h 923360"/>
              <a:gd name="connsiteX3578" fmla="*/ 508392 w 706209"/>
              <a:gd name="connsiteY3578" fmla="*/ 56401 h 923360"/>
              <a:gd name="connsiteX3579" fmla="*/ 508327 w 706209"/>
              <a:gd name="connsiteY3579" fmla="*/ 56549 h 923360"/>
              <a:gd name="connsiteX3580" fmla="*/ 508147 w 706209"/>
              <a:gd name="connsiteY3580" fmla="*/ 56613 h 923360"/>
              <a:gd name="connsiteX3581" fmla="*/ 508032 w 706209"/>
              <a:gd name="connsiteY3581" fmla="*/ 56510 h 923360"/>
              <a:gd name="connsiteX3582" fmla="*/ 507803 w 706209"/>
              <a:gd name="connsiteY3582" fmla="*/ 56556 h 923360"/>
              <a:gd name="connsiteX3583" fmla="*/ 507525 w 706209"/>
              <a:gd name="connsiteY3583" fmla="*/ 56504 h 923360"/>
              <a:gd name="connsiteX3584" fmla="*/ 507296 w 706209"/>
              <a:gd name="connsiteY3584" fmla="*/ 56569 h 923360"/>
              <a:gd name="connsiteX3585" fmla="*/ 507198 w 706209"/>
              <a:gd name="connsiteY3585" fmla="*/ 56806 h 923360"/>
              <a:gd name="connsiteX3586" fmla="*/ 506773 w 706209"/>
              <a:gd name="connsiteY3586" fmla="*/ 56706 h 923360"/>
              <a:gd name="connsiteX3587" fmla="*/ 506593 w 706209"/>
              <a:gd name="connsiteY3587" fmla="*/ 57033 h 923360"/>
              <a:gd name="connsiteX3588" fmla="*/ 506724 w 706209"/>
              <a:gd name="connsiteY3588" fmla="*/ 57249 h 923360"/>
              <a:gd name="connsiteX3589" fmla="*/ 506724 w 706209"/>
              <a:gd name="connsiteY3589" fmla="*/ 57506 h 923360"/>
              <a:gd name="connsiteX3590" fmla="*/ 506593 w 706209"/>
              <a:gd name="connsiteY3590" fmla="*/ 57732 h 923360"/>
              <a:gd name="connsiteX3591" fmla="*/ 506691 w 706209"/>
              <a:gd name="connsiteY3591" fmla="*/ 57872 h 923360"/>
              <a:gd name="connsiteX3592" fmla="*/ 506610 w 706209"/>
              <a:gd name="connsiteY3592" fmla="*/ 58098 h 923360"/>
              <a:gd name="connsiteX3593" fmla="*/ 506463 w 706209"/>
              <a:gd name="connsiteY3593" fmla="*/ 58361 h 923360"/>
              <a:gd name="connsiteX3594" fmla="*/ 506283 w 706209"/>
              <a:gd name="connsiteY3594" fmla="*/ 58548 h 923360"/>
              <a:gd name="connsiteX3595" fmla="*/ 506070 w 706209"/>
              <a:gd name="connsiteY3595" fmla="*/ 58817 h 923360"/>
              <a:gd name="connsiteX3596" fmla="*/ 506021 w 706209"/>
              <a:gd name="connsiteY3596" fmla="*/ 59100 h 923360"/>
              <a:gd name="connsiteX3597" fmla="*/ 505972 w 706209"/>
              <a:gd name="connsiteY3597" fmla="*/ 59415 h 923360"/>
              <a:gd name="connsiteX3598" fmla="*/ 506103 w 706209"/>
              <a:gd name="connsiteY3598" fmla="*/ 59556 h 923360"/>
              <a:gd name="connsiteX3599" fmla="*/ 506103 w 706209"/>
              <a:gd name="connsiteY3599" fmla="*/ 59832 h 923360"/>
              <a:gd name="connsiteX3600" fmla="*/ 505939 w 706209"/>
              <a:gd name="connsiteY3600" fmla="*/ 60057 h 923360"/>
              <a:gd name="connsiteX3601" fmla="*/ 505956 w 706209"/>
              <a:gd name="connsiteY3601" fmla="*/ 60314 h 923360"/>
              <a:gd name="connsiteX3602" fmla="*/ 505939 w 706209"/>
              <a:gd name="connsiteY3602" fmla="*/ 60661 h 923360"/>
              <a:gd name="connsiteX3603" fmla="*/ 505841 w 706209"/>
              <a:gd name="connsiteY3603" fmla="*/ 60957 h 923360"/>
              <a:gd name="connsiteX3604" fmla="*/ 505841 w 706209"/>
              <a:gd name="connsiteY3604" fmla="*/ 61651 h 923360"/>
              <a:gd name="connsiteX3605" fmla="*/ 505498 w 706209"/>
              <a:gd name="connsiteY3605" fmla="*/ 61818 h 923360"/>
              <a:gd name="connsiteX3606" fmla="*/ 505334 w 706209"/>
              <a:gd name="connsiteY3606" fmla="*/ 62062 h 923360"/>
              <a:gd name="connsiteX3607" fmla="*/ 505465 w 706209"/>
              <a:gd name="connsiteY3607" fmla="*/ 62235 h 923360"/>
              <a:gd name="connsiteX3608" fmla="*/ 505465 w 706209"/>
              <a:gd name="connsiteY3608" fmla="*/ 62434 h 923360"/>
              <a:gd name="connsiteX3609" fmla="*/ 505318 w 706209"/>
              <a:gd name="connsiteY3609" fmla="*/ 62505 h 923360"/>
              <a:gd name="connsiteX3610" fmla="*/ 505252 w 706209"/>
              <a:gd name="connsiteY3610" fmla="*/ 62724 h 923360"/>
              <a:gd name="connsiteX3611" fmla="*/ 505334 w 706209"/>
              <a:gd name="connsiteY3611" fmla="*/ 62929 h 923360"/>
              <a:gd name="connsiteX3612" fmla="*/ 505498 w 706209"/>
              <a:gd name="connsiteY3612" fmla="*/ 63071 h 923360"/>
              <a:gd name="connsiteX3613" fmla="*/ 505808 w 706209"/>
              <a:gd name="connsiteY3613" fmla="*/ 62948 h 923360"/>
              <a:gd name="connsiteX3614" fmla="*/ 505907 w 706209"/>
              <a:gd name="connsiteY3614" fmla="*/ 63109 h 923360"/>
              <a:gd name="connsiteX3615" fmla="*/ 505907 w 706209"/>
              <a:gd name="connsiteY3615" fmla="*/ 63283 h 923360"/>
              <a:gd name="connsiteX3616" fmla="*/ 505988 w 706209"/>
              <a:gd name="connsiteY3616" fmla="*/ 63848 h 923360"/>
              <a:gd name="connsiteX3617" fmla="*/ 505907 w 706209"/>
              <a:gd name="connsiteY3617" fmla="*/ 64079 h 923360"/>
              <a:gd name="connsiteX3618" fmla="*/ 505678 w 706209"/>
              <a:gd name="connsiteY3618" fmla="*/ 64484 h 923360"/>
              <a:gd name="connsiteX3619" fmla="*/ 505220 w 706209"/>
              <a:gd name="connsiteY3619" fmla="*/ 64876 h 923360"/>
              <a:gd name="connsiteX3620" fmla="*/ 505203 w 706209"/>
              <a:gd name="connsiteY3620" fmla="*/ 65355 h 923360"/>
              <a:gd name="connsiteX3621" fmla="*/ 505269 w 706209"/>
              <a:gd name="connsiteY3621" fmla="*/ 65621 h 923360"/>
              <a:gd name="connsiteX3622" fmla="*/ 505334 w 706209"/>
              <a:gd name="connsiteY3622" fmla="*/ 65872 h 923360"/>
              <a:gd name="connsiteX3623" fmla="*/ 505563 w 706209"/>
              <a:gd name="connsiteY3623" fmla="*/ 66919 h 923360"/>
              <a:gd name="connsiteX3624" fmla="*/ 505661 w 706209"/>
              <a:gd name="connsiteY3624" fmla="*/ 67086 h 923360"/>
              <a:gd name="connsiteX3625" fmla="*/ 505808 w 706209"/>
              <a:gd name="connsiteY3625" fmla="*/ 67414 h 923360"/>
              <a:gd name="connsiteX3626" fmla="*/ 505874 w 706209"/>
              <a:gd name="connsiteY3626" fmla="*/ 67652 h 923360"/>
              <a:gd name="connsiteX3627" fmla="*/ 505956 w 706209"/>
              <a:gd name="connsiteY3627" fmla="*/ 67890 h 923360"/>
              <a:gd name="connsiteX3628" fmla="*/ 506348 w 706209"/>
              <a:gd name="connsiteY3628" fmla="*/ 68487 h 923360"/>
              <a:gd name="connsiteX3629" fmla="*/ 506348 w 706209"/>
              <a:gd name="connsiteY3629" fmla="*/ 68686 h 923360"/>
              <a:gd name="connsiteX3630" fmla="*/ 506217 w 706209"/>
              <a:gd name="connsiteY3630" fmla="*/ 68763 h 923360"/>
              <a:gd name="connsiteX3631" fmla="*/ 505939 w 706209"/>
              <a:gd name="connsiteY3631" fmla="*/ 68860 h 923360"/>
              <a:gd name="connsiteX3632" fmla="*/ 505661 w 706209"/>
              <a:gd name="connsiteY3632" fmla="*/ 69085 h 923360"/>
              <a:gd name="connsiteX3633" fmla="*/ 505416 w 706209"/>
              <a:gd name="connsiteY3633" fmla="*/ 69393 h 923360"/>
              <a:gd name="connsiteX3634" fmla="*/ 505252 w 706209"/>
              <a:gd name="connsiteY3634" fmla="*/ 69708 h 923360"/>
              <a:gd name="connsiteX3635" fmla="*/ 505007 w 706209"/>
              <a:gd name="connsiteY3635" fmla="*/ 69727 h 923360"/>
              <a:gd name="connsiteX3636" fmla="*/ 504893 w 706209"/>
              <a:gd name="connsiteY3636" fmla="*/ 69576 h 923360"/>
              <a:gd name="connsiteX3637" fmla="*/ 504827 w 706209"/>
              <a:gd name="connsiteY3637" fmla="*/ 69354 h 923360"/>
              <a:gd name="connsiteX3638" fmla="*/ 504582 w 706209"/>
              <a:gd name="connsiteY3638" fmla="*/ 69540 h 923360"/>
              <a:gd name="connsiteX3639" fmla="*/ 504141 w 706209"/>
              <a:gd name="connsiteY3639" fmla="*/ 69830 h 923360"/>
              <a:gd name="connsiteX3640" fmla="*/ 503797 w 706209"/>
              <a:gd name="connsiteY3640" fmla="*/ 70106 h 923360"/>
              <a:gd name="connsiteX3641" fmla="*/ 503797 w 706209"/>
              <a:gd name="connsiteY3641" fmla="*/ 70331 h 923360"/>
              <a:gd name="connsiteX3642" fmla="*/ 503912 w 706209"/>
              <a:gd name="connsiteY3642" fmla="*/ 70588 h 923360"/>
              <a:gd name="connsiteX3643" fmla="*/ 504108 w 706209"/>
              <a:gd name="connsiteY3643" fmla="*/ 70884 h 923360"/>
              <a:gd name="connsiteX3644" fmla="*/ 504288 w 706209"/>
              <a:gd name="connsiteY3644" fmla="*/ 71251 h 923360"/>
              <a:gd name="connsiteX3645" fmla="*/ 504386 w 706209"/>
              <a:gd name="connsiteY3645" fmla="*/ 71385 h 923360"/>
              <a:gd name="connsiteX3646" fmla="*/ 504680 w 706209"/>
              <a:gd name="connsiteY3646" fmla="*/ 71873 h 923360"/>
              <a:gd name="connsiteX3647" fmla="*/ 504729 w 706209"/>
              <a:gd name="connsiteY3647" fmla="*/ 72317 h 923360"/>
              <a:gd name="connsiteX3648" fmla="*/ 504958 w 706209"/>
              <a:gd name="connsiteY3648" fmla="*/ 72683 h 923360"/>
              <a:gd name="connsiteX3649" fmla="*/ 504958 w 706209"/>
              <a:gd name="connsiteY3649" fmla="*/ 73113 h 923360"/>
              <a:gd name="connsiteX3650" fmla="*/ 504598 w 706209"/>
              <a:gd name="connsiteY3650" fmla="*/ 73004 h 923360"/>
              <a:gd name="connsiteX3651" fmla="*/ 504386 w 706209"/>
              <a:gd name="connsiteY3651" fmla="*/ 73101 h 923360"/>
              <a:gd name="connsiteX3652" fmla="*/ 504239 w 706209"/>
              <a:gd name="connsiteY3652" fmla="*/ 73284 h 923360"/>
              <a:gd name="connsiteX3653" fmla="*/ 504043 w 706209"/>
              <a:gd name="connsiteY3653" fmla="*/ 73441 h 923360"/>
              <a:gd name="connsiteX3654" fmla="*/ 504010 w 706209"/>
              <a:gd name="connsiteY3654" fmla="*/ 73711 h 923360"/>
              <a:gd name="connsiteX3655" fmla="*/ 503732 w 706209"/>
              <a:gd name="connsiteY3655" fmla="*/ 73660 h 923360"/>
              <a:gd name="connsiteX3656" fmla="*/ 503699 w 706209"/>
              <a:gd name="connsiteY3656" fmla="*/ 73839 h 923360"/>
              <a:gd name="connsiteX3657" fmla="*/ 503241 w 706209"/>
              <a:gd name="connsiteY3657" fmla="*/ 74164 h 923360"/>
              <a:gd name="connsiteX3658" fmla="*/ 503307 w 706209"/>
              <a:gd name="connsiteY3658" fmla="*/ 74373 h 923360"/>
              <a:gd name="connsiteX3659" fmla="*/ 503176 w 706209"/>
              <a:gd name="connsiteY3659" fmla="*/ 74501 h 923360"/>
              <a:gd name="connsiteX3660" fmla="*/ 503160 w 706209"/>
              <a:gd name="connsiteY3660" fmla="*/ 74681 h 923360"/>
              <a:gd name="connsiteX3661" fmla="*/ 503143 w 706209"/>
              <a:gd name="connsiteY3661" fmla="*/ 75041 h 923360"/>
              <a:gd name="connsiteX3662" fmla="*/ 503111 w 706209"/>
              <a:gd name="connsiteY3662" fmla="*/ 75459 h 923360"/>
              <a:gd name="connsiteX3663" fmla="*/ 503012 w 706209"/>
              <a:gd name="connsiteY3663" fmla="*/ 75542 h 923360"/>
              <a:gd name="connsiteX3664" fmla="*/ 502882 w 706209"/>
              <a:gd name="connsiteY3664" fmla="*/ 75517 h 923360"/>
              <a:gd name="connsiteX3665" fmla="*/ 502538 w 706209"/>
              <a:gd name="connsiteY3665" fmla="*/ 75542 h 923360"/>
              <a:gd name="connsiteX3666" fmla="*/ 502407 w 706209"/>
              <a:gd name="connsiteY3666" fmla="*/ 75684 h 923360"/>
              <a:gd name="connsiteX3667" fmla="*/ 502407 w 706209"/>
              <a:gd name="connsiteY3667" fmla="*/ 75973 h 923360"/>
              <a:gd name="connsiteX3668" fmla="*/ 502554 w 706209"/>
              <a:gd name="connsiteY3668" fmla="*/ 76121 h 923360"/>
              <a:gd name="connsiteX3669" fmla="*/ 502669 w 706209"/>
              <a:gd name="connsiteY3669" fmla="*/ 76339 h 923360"/>
              <a:gd name="connsiteX3670" fmla="*/ 502473 w 706209"/>
              <a:gd name="connsiteY3670" fmla="*/ 76840 h 923360"/>
              <a:gd name="connsiteX3671" fmla="*/ 502309 w 706209"/>
              <a:gd name="connsiteY3671" fmla="*/ 76879 h 923360"/>
              <a:gd name="connsiteX3672" fmla="*/ 502064 w 706209"/>
              <a:gd name="connsiteY3672" fmla="*/ 77065 h 923360"/>
              <a:gd name="connsiteX3673" fmla="*/ 501508 w 706209"/>
              <a:gd name="connsiteY3673" fmla="*/ 77110 h 923360"/>
              <a:gd name="connsiteX3674" fmla="*/ 501067 w 706209"/>
              <a:gd name="connsiteY3674" fmla="*/ 77149 h 923360"/>
              <a:gd name="connsiteX3675" fmla="*/ 500756 w 706209"/>
              <a:gd name="connsiteY3675" fmla="*/ 77358 h 923360"/>
              <a:gd name="connsiteX3676" fmla="*/ 500560 w 706209"/>
              <a:gd name="connsiteY3676" fmla="*/ 77489 h 923360"/>
              <a:gd name="connsiteX3677" fmla="*/ 500429 w 706209"/>
              <a:gd name="connsiteY3677" fmla="*/ 77796 h 923360"/>
              <a:gd name="connsiteX3678" fmla="*/ 500331 w 706209"/>
              <a:gd name="connsiteY3678" fmla="*/ 78061 h 923360"/>
              <a:gd name="connsiteX3679" fmla="*/ 500004 w 706209"/>
              <a:gd name="connsiteY3679" fmla="*/ 78235 h 923360"/>
              <a:gd name="connsiteX3680" fmla="*/ 499693 w 706209"/>
              <a:gd name="connsiteY3680" fmla="*/ 78659 h 923360"/>
              <a:gd name="connsiteX3681" fmla="*/ 499775 w 706209"/>
              <a:gd name="connsiteY3681" fmla="*/ 78800 h 923360"/>
              <a:gd name="connsiteX3682" fmla="*/ 499873 w 706209"/>
              <a:gd name="connsiteY3682" fmla="*/ 79019 h 923360"/>
              <a:gd name="connsiteX3683" fmla="*/ 499530 w 706209"/>
              <a:gd name="connsiteY3683" fmla="*/ 79443 h 923360"/>
              <a:gd name="connsiteX3684" fmla="*/ 499530 w 706209"/>
              <a:gd name="connsiteY3684" fmla="*/ 79635 h 923360"/>
              <a:gd name="connsiteX3685" fmla="*/ 499448 w 706209"/>
              <a:gd name="connsiteY3685" fmla="*/ 79867 h 923360"/>
              <a:gd name="connsiteX3686" fmla="*/ 499448 w 706209"/>
              <a:gd name="connsiteY3686" fmla="*/ 80060 h 923360"/>
              <a:gd name="connsiteX3687" fmla="*/ 499579 w 706209"/>
              <a:gd name="connsiteY3687" fmla="*/ 80876 h 923360"/>
              <a:gd name="connsiteX3688" fmla="*/ 499333 w 706209"/>
              <a:gd name="connsiteY3688" fmla="*/ 81049 h 923360"/>
              <a:gd name="connsiteX3689" fmla="*/ 499153 w 706209"/>
              <a:gd name="connsiteY3689" fmla="*/ 81287 h 923360"/>
              <a:gd name="connsiteX3690" fmla="*/ 499072 w 706209"/>
              <a:gd name="connsiteY3690" fmla="*/ 81531 h 923360"/>
              <a:gd name="connsiteX3691" fmla="*/ 498336 w 706209"/>
              <a:gd name="connsiteY3691" fmla="*/ 82238 h 923360"/>
              <a:gd name="connsiteX3692" fmla="*/ 497698 w 706209"/>
              <a:gd name="connsiteY3692" fmla="*/ 82199 h 923360"/>
              <a:gd name="connsiteX3693" fmla="*/ 497551 w 706209"/>
              <a:gd name="connsiteY3693" fmla="*/ 82508 h 923360"/>
              <a:gd name="connsiteX3694" fmla="*/ 497355 w 706209"/>
              <a:gd name="connsiteY3694" fmla="*/ 82881 h 923360"/>
              <a:gd name="connsiteX3695" fmla="*/ 496554 w 706209"/>
              <a:gd name="connsiteY3695" fmla="*/ 82874 h 923360"/>
              <a:gd name="connsiteX3696" fmla="*/ 496227 w 706209"/>
              <a:gd name="connsiteY3696" fmla="*/ 82707 h 923360"/>
              <a:gd name="connsiteX3697" fmla="*/ 496014 w 706209"/>
              <a:gd name="connsiteY3697" fmla="*/ 82793 h 923360"/>
              <a:gd name="connsiteX3698" fmla="*/ 495213 w 706209"/>
              <a:gd name="connsiteY3698" fmla="*/ 82874 h 923360"/>
              <a:gd name="connsiteX3699" fmla="*/ 495082 w 706209"/>
              <a:gd name="connsiteY3699" fmla="*/ 82991 h 923360"/>
              <a:gd name="connsiteX3700" fmla="*/ 494935 w 706209"/>
              <a:gd name="connsiteY3700" fmla="*/ 83254 h 923360"/>
              <a:gd name="connsiteX3701" fmla="*/ 494788 w 706209"/>
              <a:gd name="connsiteY3701" fmla="*/ 83383 h 923360"/>
              <a:gd name="connsiteX3702" fmla="*/ 494510 w 706209"/>
              <a:gd name="connsiteY3702" fmla="*/ 83344 h 923360"/>
              <a:gd name="connsiteX3703" fmla="*/ 494314 w 706209"/>
              <a:gd name="connsiteY3703" fmla="*/ 83341 h 923360"/>
              <a:gd name="connsiteX3704" fmla="*/ 494052 w 706209"/>
              <a:gd name="connsiteY3704" fmla="*/ 83338 h 923360"/>
              <a:gd name="connsiteX3705" fmla="*/ 493578 w 706209"/>
              <a:gd name="connsiteY3705" fmla="*/ 83363 h 923360"/>
              <a:gd name="connsiteX3706" fmla="*/ 493169 w 706209"/>
              <a:gd name="connsiteY3706" fmla="*/ 83468 h 923360"/>
              <a:gd name="connsiteX3707" fmla="*/ 492956 w 706209"/>
              <a:gd name="connsiteY3707" fmla="*/ 83665 h 923360"/>
              <a:gd name="connsiteX3708" fmla="*/ 492695 w 706209"/>
              <a:gd name="connsiteY3708" fmla="*/ 83640 h 923360"/>
              <a:gd name="connsiteX3709" fmla="*/ 492433 w 706209"/>
              <a:gd name="connsiteY3709" fmla="*/ 83511 h 923360"/>
              <a:gd name="connsiteX3710" fmla="*/ 492090 w 706209"/>
              <a:gd name="connsiteY3710" fmla="*/ 83446 h 923360"/>
              <a:gd name="connsiteX3711" fmla="*/ 491730 w 706209"/>
              <a:gd name="connsiteY3711" fmla="*/ 83581 h 923360"/>
              <a:gd name="connsiteX3712" fmla="*/ 491599 w 706209"/>
              <a:gd name="connsiteY3712" fmla="*/ 83839 h 923360"/>
              <a:gd name="connsiteX3713" fmla="*/ 491452 w 706209"/>
              <a:gd name="connsiteY3713" fmla="*/ 84109 h 923360"/>
              <a:gd name="connsiteX3714" fmla="*/ 491338 w 706209"/>
              <a:gd name="connsiteY3714" fmla="*/ 84395 h 923360"/>
              <a:gd name="connsiteX3715" fmla="*/ 491109 w 706209"/>
              <a:gd name="connsiteY3715" fmla="*/ 84417 h 923360"/>
              <a:gd name="connsiteX3716" fmla="*/ 490847 w 706209"/>
              <a:gd name="connsiteY3716" fmla="*/ 84391 h 923360"/>
              <a:gd name="connsiteX3717" fmla="*/ 490618 w 706209"/>
              <a:gd name="connsiteY3717" fmla="*/ 84260 h 923360"/>
              <a:gd name="connsiteX3718" fmla="*/ 487642 w 706209"/>
              <a:gd name="connsiteY3718" fmla="*/ 86113 h 923360"/>
              <a:gd name="connsiteX3719" fmla="*/ 486089 w 706209"/>
              <a:gd name="connsiteY3719" fmla="*/ 87520 h 923360"/>
              <a:gd name="connsiteX3720" fmla="*/ 484323 w 706209"/>
              <a:gd name="connsiteY3720" fmla="*/ 90079 h 923360"/>
              <a:gd name="connsiteX3721" fmla="*/ 482066 w 706209"/>
              <a:gd name="connsiteY3721" fmla="*/ 96871 h 923360"/>
              <a:gd name="connsiteX3722" fmla="*/ 481936 w 706209"/>
              <a:gd name="connsiteY3722" fmla="*/ 97857 h 923360"/>
              <a:gd name="connsiteX3723" fmla="*/ 480856 w 706209"/>
              <a:gd name="connsiteY3723" fmla="*/ 101293 h 923360"/>
              <a:gd name="connsiteX3724" fmla="*/ 479270 w 706209"/>
              <a:gd name="connsiteY3724" fmla="*/ 107652 h 923360"/>
              <a:gd name="connsiteX3725" fmla="*/ 477946 w 706209"/>
              <a:gd name="connsiteY3725" fmla="*/ 112569 h 923360"/>
              <a:gd name="connsiteX3726" fmla="*/ 476425 w 706209"/>
              <a:gd name="connsiteY3726" fmla="*/ 117412 h 923360"/>
              <a:gd name="connsiteX3727" fmla="*/ 474774 w 706209"/>
              <a:gd name="connsiteY3727" fmla="*/ 121769 h 923360"/>
              <a:gd name="connsiteX3728" fmla="*/ 473580 w 706209"/>
              <a:gd name="connsiteY3728" fmla="*/ 126723 h 923360"/>
              <a:gd name="connsiteX3729" fmla="*/ 471078 w 706209"/>
              <a:gd name="connsiteY3729" fmla="*/ 129800 h 923360"/>
              <a:gd name="connsiteX3730" fmla="*/ 469639 w 706209"/>
              <a:gd name="connsiteY3730" fmla="*/ 131366 h 923360"/>
              <a:gd name="connsiteX3731" fmla="*/ 469623 w 706209"/>
              <a:gd name="connsiteY3731" fmla="*/ 133290 h 923360"/>
              <a:gd name="connsiteX3732" fmla="*/ 469868 w 706209"/>
              <a:gd name="connsiteY3732" fmla="*/ 143228 h 923360"/>
              <a:gd name="connsiteX3733" fmla="*/ 470130 w 706209"/>
              <a:gd name="connsiteY3733" fmla="*/ 147312 h 923360"/>
              <a:gd name="connsiteX3734" fmla="*/ 469721 w 706209"/>
              <a:gd name="connsiteY3734" fmla="*/ 148432 h 923360"/>
              <a:gd name="connsiteX3735" fmla="*/ 468887 w 706209"/>
              <a:gd name="connsiteY3735" fmla="*/ 148666 h 923360"/>
              <a:gd name="connsiteX3736" fmla="*/ 464963 w 706209"/>
              <a:gd name="connsiteY3736" fmla="*/ 148520 h 923360"/>
              <a:gd name="connsiteX3737" fmla="*/ 462674 w 706209"/>
              <a:gd name="connsiteY3737" fmla="*/ 148540 h 923360"/>
              <a:gd name="connsiteX3738" fmla="*/ 458913 w 706209"/>
              <a:gd name="connsiteY3738" fmla="*/ 148573 h 923360"/>
              <a:gd name="connsiteX3739" fmla="*/ 456313 w 706209"/>
              <a:gd name="connsiteY3739" fmla="*/ 148174 h 923360"/>
              <a:gd name="connsiteX3740" fmla="*/ 453762 w 706209"/>
              <a:gd name="connsiteY3740" fmla="*/ 149903 h 923360"/>
              <a:gd name="connsiteX3741" fmla="*/ 453174 w 706209"/>
              <a:gd name="connsiteY3741" fmla="*/ 157251 h 923360"/>
              <a:gd name="connsiteX3742" fmla="*/ 453206 w 706209"/>
              <a:gd name="connsiteY3742" fmla="*/ 162327 h 923360"/>
              <a:gd name="connsiteX3743" fmla="*/ 450247 w 706209"/>
              <a:gd name="connsiteY3743" fmla="*/ 165503 h 923360"/>
              <a:gd name="connsiteX3744" fmla="*/ 449380 w 706209"/>
              <a:gd name="connsiteY3744" fmla="*/ 165902 h 923360"/>
              <a:gd name="connsiteX3745" fmla="*/ 440779 w 706209"/>
              <a:gd name="connsiteY3745" fmla="*/ 168052 h 923360"/>
              <a:gd name="connsiteX3746" fmla="*/ 432980 w 706209"/>
              <a:gd name="connsiteY3746" fmla="*/ 171319 h 923360"/>
              <a:gd name="connsiteX3747" fmla="*/ 430200 w 706209"/>
              <a:gd name="connsiteY3747" fmla="*/ 173435 h 923360"/>
              <a:gd name="connsiteX3748" fmla="*/ 429121 w 706209"/>
              <a:gd name="connsiteY3748" fmla="*/ 174250 h 923360"/>
              <a:gd name="connsiteX3749" fmla="*/ 429432 w 706209"/>
              <a:gd name="connsiteY3749" fmla="*/ 175429 h 923360"/>
              <a:gd name="connsiteX3750" fmla="*/ 427862 w 706209"/>
              <a:gd name="connsiteY3750" fmla="*/ 179887 h 923360"/>
              <a:gd name="connsiteX3751" fmla="*/ 427486 w 706209"/>
              <a:gd name="connsiteY3751" fmla="*/ 182179 h 923360"/>
              <a:gd name="connsiteX3752" fmla="*/ 428467 w 706209"/>
              <a:gd name="connsiteY3752" fmla="*/ 184292 h 923360"/>
              <a:gd name="connsiteX3753" fmla="*/ 427780 w 706209"/>
              <a:gd name="connsiteY3753" fmla="*/ 185715 h 923360"/>
              <a:gd name="connsiteX3754" fmla="*/ 428385 w 706209"/>
              <a:gd name="connsiteY3754" fmla="*/ 186958 h 923360"/>
              <a:gd name="connsiteX3755" fmla="*/ 427699 w 706209"/>
              <a:gd name="connsiteY3755" fmla="*/ 189931 h 923360"/>
              <a:gd name="connsiteX3756" fmla="*/ 426701 w 706209"/>
              <a:gd name="connsiteY3756" fmla="*/ 190541 h 923360"/>
              <a:gd name="connsiteX3757" fmla="*/ 424412 w 706209"/>
              <a:gd name="connsiteY3757" fmla="*/ 195454 h 923360"/>
              <a:gd name="connsiteX3758" fmla="*/ 422793 w 706209"/>
              <a:gd name="connsiteY3758" fmla="*/ 198460 h 923360"/>
              <a:gd name="connsiteX3759" fmla="*/ 421272 w 706209"/>
              <a:gd name="connsiteY3759" fmla="*/ 198801 h 923360"/>
              <a:gd name="connsiteX3760" fmla="*/ 419948 w 706209"/>
              <a:gd name="connsiteY3760" fmla="*/ 198152 h 923360"/>
              <a:gd name="connsiteX3761" fmla="*/ 417266 w 706209"/>
              <a:gd name="connsiteY3761" fmla="*/ 196405 h 923360"/>
              <a:gd name="connsiteX3762" fmla="*/ 414977 w 706209"/>
              <a:gd name="connsiteY3762" fmla="*/ 197838 h 923360"/>
              <a:gd name="connsiteX3763" fmla="*/ 403564 w 706209"/>
              <a:gd name="connsiteY3763" fmla="*/ 206886 h 923360"/>
              <a:gd name="connsiteX3764" fmla="*/ 399380 w 706209"/>
              <a:gd name="connsiteY3764" fmla="*/ 209615 h 923360"/>
              <a:gd name="connsiteX3765" fmla="*/ 391611 w 706209"/>
              <a:gd name="connsiteY3765" fmla="*/ 214643 h 923360"/>
              <a:gd name="connsiteX3766" fmla="*/ 386065 w 706209"/>
              <a:gd name="connsiteY3766" fmla="*/ 218609 h 923360"/>
              <a:gd name="connsiteX3767" fmla="*/ 381230 w 706209"/>
              <a:gd name="connsiteY3767" fmla="*/ 224433 h 923360"/>
              <a:gd name="connsiteX3768" fmla="*/ 379193 w 706209"/>
              <a:gd name="connsiteY3768" fmla="*/ 229460 h 923360"/>
              <a:gd name="connsiteX3769" fmla="*/ 378708 w 706209"/>
              <a:gd name="connsiteY3769" fmla="*/ 231198 h 923360"/>
              <a:gd name="connsiteX3770" fmla="*/ 378121 w 706209"/>
              <a:gd name="connsiteY3770" fmla="*/ 233307 h 923360"/>
              <a:gd name="connsiteX3771" fmla="*/ 377356 w 706209"/>
              <a:gd name="connsiteY3771" fmla="*/ 235587 h 923360"/>
              <a:gd name="connsiteX3772" fmla="*/ 375961 w 706209"/>
              <a:gd name="connsiteY3772" fmla="*/ 238299 h 923360"/>
              <a:gd name="connsiteX3773" fmla="*/ 374076 w 706209"/>
              <a:gd name="connsiteY3773" fmla="*/ 239718 h 923360"/>
              <a:gd name="connsiteX3774" fmla="*/ 371959 w 706209"/>
              <a:gd name="connsiteY3774" fmla="*/ 240326 h 923360"/>
              <a:gd name="connsiteX3775" fmla="*/ 370786 w 706209"/>
              <a:gd name="connsiteY3775" fmla="*/ 240286 h 923360"/>
              <a:gd name="connsiteX3776" fmla="*/ 369499 w 706209"/>
              <a:gd name="connsiteY3776" fmla="*/ 239267 h 923360"/>
              <a:gd name="connsiteX3777" fmla="*/ 367737 w 706209"/>
              <a:gd name="connsiteY3777" fmla="*/ 235679 h 923360"/>
              <a:gd name="connsiteX3778" fmla="*/ 370564 w 706209"/>
              <a:gd name="connsiteY3778" fmla="*/ 230010 h 923360"/>
              <a:gd name="connsiteX3779" fmla="*/ 370402 w 706209"/>
              <a:gd name="connsiteY3779" fmla="*/ 229884 h 923360"/>
              <a:gd name="connsiteX3780" fmla="*/ 369979 w 706209"/>
              <a:gd name="connsiteY3780" fmla="*/ 229582 h 923360"/>
              <a:gd name="connsiteX3781" fmla="*/ 369761 w 706209"/>
              <a:gd name="connsiteY3781" fmla="*/ 229408 h 923360"/>
              <a:gd name="connsiteX3782" fmla="*/ 369524 w 706209"/>
              <a:gd name="connsiteY3782" fmla="*/ 229344 h 923360"/>
              <a:gd name="connsiteX3783" fmla="*/ 369403 w 706209"/>
              <a:gd name="connsiteY3783" fmla="*/ 229228 h 923360"/>
              <a:gd name="connsiteX3784" fmla="*/ 369333 w 706209"/>
              <a:gd name="connsiteY3784" fmla="*/ 229010 h 923360"/>
              <a:gd name="connsiteX3785" fmla="*/ 369326 w 706209"/>
              <a:gd name="connsiteY3785" fmla="*/ 228656 h 923360"/>
              <a:gd name="connsiteX3786" fmla="*/ 369210 w 706209"/>
              <a:gd name="connsiteY3786" fmla="*/ 228328 h 923360"/>
              <a:gd name="connsiteX3787" fmla="*/ 368909 w 706209"/>
              <a:gd name="connsiteY3787" fmla="*/ 228013 h 923360"/>
              <a:gd name="connsiteX3788" fmla="*/ 369082 w 706209"/>
              <a:gd name="connsiteY3788" fmla="*/ 227331 h 923360"/>
              <a:gd name="connsiteX3789" fmla="*/ 369243 w 706209"/>
              <a:gd name="connsiteY3789" fmla="*/ 227383 h 923360"/>
              <a:gd name="connsiteX3790" fmla="*/ 369499 w 706209"/>
              <a:gd name="connsiteY3790" fmla="*/ 227383 h 923360"/>
              <a:gd name="connsiteX3791" fmla="*/ 369794 w 706209"/>
              <a:gd name="connsiteY3791" fmla="*/ 227338 h 923360"/>
              <a:gd name="connsiteX3792" fmla="*/ 369761 w 706209"/>
              <a:gd name="connsiteY3792" fmla="*/ 226984 h 923360"/>
              <a:gd name="connsiteX3793" fmla="*/ 369432 w 706209"/>
              <a:gd name="connsiteY3793" fmla="*/ 226479 h 923360"/>
              <a:gd name="connsiteX3794" fmla="*/ 369460 w 706209"/>
              <a:gd name="connsiteY3794" fmla="*/ 226251 h 923360"/>
              <a:gd name="connsiteX3795" fmla="*/ 369359 w 706209"/>
              <a:gd name="connsiteY3795" fmla="*/ 226065 h 923360"/>
              <a:gd name="connsiteX3796" fmla="*/ 369192 w 706209"/>
              <a:gd name="connsiteY3796" fmla="*/ 225627 h 923360"/>
              <a:gd name="connsiteX3797" fmla="*/ 369089 w 706209"/>
              <a:gd name="connsiteY3797" fmla="*/ 225434 h 923360"/>
              <a:gd name="connsiteX3798" fmla="*/ 368968 w 706209"/>
              <a:gd name="connsiteY3798" fmla="*/ 225293 h 923360"/>
              <a:gd name="connsiteX3799" fmla="*/ 368935 w 706209"/>
              <a:gd name="connsiteY3799" fmla="*/ 224997 h 923360"/>
              <a:gd name="connsiteX3800" fmla="*/ 368661 w 706209"/>
              <a:gd name="connsiteY3800" fmla="*/ 224840 h 923360"/>
              <a:gd name="connsiteX3801" fmla="*/ 368518 w 706209"/>
              <a:gd name="connsiteY3801" fmla="*/ 224598 h 923360"/>
              <a:gd name="connsiteX3802" fmla="*/ 368424 w 706209"/>
              <a:gd name="connsiteY3802" fmla="*/ 224418 h 923360"/>
              <a:gd name="connsiteX3803" fmla="*/ 368281 w 706209"/>
              <a:gd name="connsiteY3803" fmla="*/ 224373 h 923360"/>
              <a:gd name="connsiteX3804" fmla="*/ 368029 w 706209"/>
              <a:gd name="connsiteY3804" fmla="*/ 224462 h 923360"/>
              <a:gd name="connsiteX3805" fmla="*/ 367962 w 706209"/>
              <a:gd name="connsiteY3805" fmla="*/ 224116 h 923360"/>
              <a:gd name="connsiteX3806" fmla="*/ 367846 w 706209"/>
              <a:gd name="connsiteY3806" fmla="*/ 223846 h 923360"/>
              <a:gd name="connsiteX3807" fmla="*/ 367660 w 706209"/>
              <a:gd name="connsiteY3807" fmla="*/ 223807 h 923360"/>
              <a:gd name="connsiteX3808" fmla="*/ 367609 w 706209"/>
              <a:gd name="connsiteY3808" fmla="*/ 223660 h 923360"/>
              <a:gd name="connsiteX3809" fmla="*/ 367693 w 706209"/>
              <a:gd name="connsiteY3809" fmla="*/ 223492 h 923360"/>
              <a:gd name="connsiteX3810" fmla="*/ 368033 w 706209"/>
              <a:gd name="connsiteY3810" fmla="*/ 223518 h 923360"/>
              <a:gd name="connsiteX3811" fmla="*/ 368327 w 706209"/>
              <a:gd name="connsiteY3811" fmla="*/ 223319 h 923360"/>
              <a:gd name="connsiteX3812" fmla="*/ 368718 w 706209"/>
              <a:gd name="connsiteY3812" fmla="*/ 222656 h 923360"/>
              <a:gd name="connsiteX3813" fmla="*/ 368711 w 706209"/>
              <a:gd name="connsiteY3813" fmla="*/ 222418 h 923360"/>
              <a:gd name="connsiteX3814" fmla="*/ 368571 w 706209"/>
              <a:gd name="connsiteY3814" fmla="*/ 222328 h 923360"/>
              <a:gd name="connsiteX3815" fmla="*/ 368410 w 706209"/>
              <a:gd name="connsiteY3815" fmla="*/ 222232 h 923360"/>
              <a:gd name="connsiteX3816" fmla="*/ 368193 w 706209"/>
              <a:gd name="connsiteY3816" fmla="*/ 222232 h 923360"/>
              <a:gd name="connsiteX3817" fmla="*/ 368007 w 706209"/>
              <a:gd name="connsiteY3817" fmla="*/ 222316 h 923360"/>
              <a:gd name="connsiteX3818" fmla="*/ 367823 w 706209"/>
              <a:gd name="connsiteY3818" fmla="*/ 222415 h 923360"/>
              <a:gd name="connsiteX3819" fmla="*/ 367820 w 706209"/>
              <a:gd name="connsiteY3819" fmla="*/ 222226 h 923360"/>
              <a:gd name="connsiteX3820" fmla="*/ 367980 w 706209"/>
              <a:gd name="connsiteY3820" fmla="*/ 222039 h 923360"/>
              <a:gd name="connsiteX3821" fmla="*/ 367993 w 706209"/>
              <a:gd name="connsiteY3821" fmla="*/ 221853 h 923360"/>
              <a:gd name="connsiteX3822" fmla="*/ 367993 w 706209"/>
              <a:gd name="connsiteY3822" fmla="*/ 221698 h 923360"/>
              <a:gd name="connsiteX3823" fmla="*/ 367993 w 706209"/>
              <a:gd name="connsiteY3823" fmla="*/ 221126 h 923360"/>
              <a:gd name="connsiteX3824" fmla="*/ 367980 w 706209"/>
              <a:gd name="connsiteY3824" fmla="*/ 220965 h 923360"/>
              <a:gd name="connsiteX3825" fmla="*/ 367809 w 706209"/>
              <a:gd name="connsiteY3825" fmla="*/ 220779 h 923360"/>
              <a:gd name="connsiteX3826" fmla="*/ 367732 w 706209"/>
              <a:gd name="connsiteY3826" fmla="*/ 220480 h 923360"/>
              <a:gd name="connsiteX3827" fmla="*/ 367475 w 706209"/>
              <a:gd name="connsiteY3827" fmla="*/ 220406 h 923360"/>
              <a:gd name="connsiteX3828" fmla="*/ 367295 w 706209"/>
              <a:gd name="connsiteY3828" fmla="*/ 220380 h 923360"/>
              <a:gd name="connsiteX3829" fmla="*/ 367129 w 706209"/>
              <a:gd name="connsiteY3829" fmla="*/ 220332 h 923360"/>
              <a:gd name="connsiteX3830" fmla="*/ 367238 w 706209"/>
              <a:gd name="connsiteY3830" fmla="*/ 220181 h 923360"/>
              <a:gd name="connsiteX3831" fmla="*/ 367187 w 706209"/>
              <a:gd name="connsiteY3831" fmla="*/ 219988 h 923360"/>
              <a:gd name="connsiteX3832" fmla="*/ 366873 w 706209"/>
              <a:gd name="connsiteY3832" fmla="*/ 219795 h 923360"/>
              <a:gd name="connsiteX3833" fmla="*/ 366720 w 706209"/>
              <a:gd name="connsiteY3833" fmla="*/ 219711 h 923360"/>
              <a:gd name="connsiteX3834" fmla="*/ 366559 w 706209"/>
              <a:gd name="connsiteY3834" fmla="*/ 219505 h 923360"/>
              <a:gd name="connsiteX3835" fmla="*/ 366412 w 706209"/>
              <a:gd name="connsiteY3835" fmla="*/ 219255 h 923360"/>
              <a:gd name="connsiteX3836" fmla="*/ 366353 w 706209"/>
              <a:gd name="connsiteY3836" fmla="*/ 219004 h 923360"/>
              <a:gd name="connsiteX3837" fmla="*/ 366342 w 706209"/>
              <a:gd name="connsiteY3837" fmla="*/ 218554 h 923360"/>
              <a:gd name="connsiteX3838" fmla="*/ 366316 w 706209"/>
              <a:gd name="connsiteY3838" fmla="*/ 218078 h 923360"/>
              <a:gd name="connsiteX3839" fmla="*/ 366309 w 706209"/>
              <a:gd name="connsiteY3839" fmla="*/ 217724 h 923360"/>
              <a:gd name="connsiteX3840" fmla="*/ 366290 w 706209"/>
              <a:gd name="connsiteY3840" fmla="*/ 217358 h 923360"/>
              <a:gd name="connsiteX3841" fmla="*/ 366265 w 706209"/>
              <a:gd name="connsiteY3841" fmla="*/ 217145 h 923360"/>
              <a:gd name="connsiteX3842" fmla="*/ 366200 w 706209"/>
              <a:gd name="connsiteY3842" fmla="*/ 216972 h 923360"/>
              <a:gd name="connsiteX3843" fmla="*/ 366111 w 706209"/>
              <a:gd name="connsiteY3843" fmla="*/ 216760 h 923360"/>
              <a:gd name="connsiteX3844" fmla="*/ 366035 w 706209"/>
              <a:gd name="connsiteY3844" fmla="*/ 216502 h 923360"/>
              <a:gd name="connsiteX3845" fmla="*/ 365938 w 706209"/>
              <a:gd name="connsiteY3845" fmla="*/ 216342 h 923360"/>
              <a:gd name="connsiteX3846" fmla="*/ 365701 w 706209"/>
              <a:gd name="connsiteY3846" fmla="*/ 216149 h 923360"/>
              <a:gd name="connsiteX3847" fmla="*/ 365515 w 706209"/>
              <a:gd name="connsiteY3847" fmla="*/ 215892 h 923360"/>
              <a:gd name="connsiteX3848" fmla="*/ 365438 w 706209"/>
              <a:gd name="connsiteY3848" fmla="*/ 215712 h 923360"/>
              <a:gd name="connsiteX3849" fmla="*/ 365407 w 706209"/>
              <a:gd name="connsiteY3849" fmla="*/ 215300 h 923360"/>
              <a:gd name="connsiteX3850" fmla="*/ 365150 w 706209"/>
              <a:gd name="connsiteY3850" fmla="*/ 215126 h 923360"/>
              <a:gd name="connsiteX3851" fmla="*/ 364977 w 706209"/>
              <a:gd name="connsiteY3851" fmla="*/ 214966 h 923360"/>
              <a:gd name="connsiteX3852" fmla="*/ 364830 w 706209"/>
              <a:gd name="connsiteY3852" fmla="*/ 214888 h 923360"/>
              <a:gd name="connsiteX3853" fmla="*/ 364592 w 706209"/>
              <a:gd name="connsiteY3853" fmla="*/ 214908 h 923360"/>
              <a:gd name="connsiteX3854" fmla="*/ 364395 w 706209"/>
              <a:gd name="connsiteY3854" fmla="*/ 214908 h 923360"/>
              <a:gd name="connsiteX3855" fmla="*/ 364261 w 706209"/>
              <a:gd name="connsiteY3855" fmla="*/ 214786 h 923360"/>
              <a:gd name="connsiteX3856" fmla="*/ 364247 w 706209"/>
              <a:gd name="connsiteY3856" fmla="*/ 214554 h 923360"/>
              <a:gd name="connsiteX3857" fmla="*/ 364187 w 706209"/>
              <a:gd name="connsiteY3857" fmla="*/ 214294 h 923360"/>
              <a:gd name="connsiteX3858" fmla="*/ 363904 w 706209"/>
              <a:gd name="connsiteY3858" fmla="*/ 214413 h 923360"/>
              <a:gd name="connsiteX3859" fmla="*/ 363786 w 706209"/>
              <a:gd name="connsiteY3859" fmla="*/ 214628 h 923360"/>
              <a:gd name="connsiteX3860" fmla="*/ 363914 w 706209"/>
              <a:gd name="connsiteY3860" fmla="*/ 214824 h 923360"/>
              <a:gd name="connsiteX3861" fmla="*/ 363870 w 706209"/>
              <a:gd name="connsiteY3861" fmla="*/ 214982 h 923360"/>
              <a:gd name="connsiteX3862" fmla="*/ 363670 w 706209"/>
              <a:gd name="connsiteY3862" fmla="*/ 214946 h 923360"/>
              <a:gd name="connsiteX3863" fmla="*/ 363503 w 706209"/>
              <a:gd name="connsiteY3863" fmla="*/ 214818 h 923360"/>
              <a:gd name="connsiteX3864" fmla="*/ 363309 w 706209"/>
              <a:gd name="connsiteY3864" fmla="*/ 214737 h 923360"/>
              <a:gd name="connsiteX3865" fmla="*/ 363108 w 706209"/>
              <a:gd name="connsiteY3865" fmla="*/ 214483 h 923360"/>
              <a:gd name="connsiteX3866" fmla="*/ 362895 w 706209"/>
              <a:gd name="connsiteY3866" fmla="*/ 214319 h 923360"/>
              <a:gd name="connsiteX3867" fmla="*/ 362768 w 706209"/>
              <a:gd name="connsiteY3867" fmla="*/ 214078 h 923360"/>
              <a:gd name="connsiteX3868" fmla="*/ 362524 w 706209"/>
              <a:gd name="connsiteY3868" fmla="*/ 214020 h 923360"/>
              <a:gd name="connsiteX3869" fmla="*/ 362414 w 706209"/>
              <a:gd name="connsiteY3869" fmla="*/ 214123 h 923360"/>
              <a:gd name="connsiteX3870" fmla="*/ 362300 w 706209"/>
              <a:gd name="connsiteY3870" fmla="*/ 213982 h 923360"/>
              <a:gd name="connsiteX3871" fmla="*/ 362313 w 706209"/>
              <a:gd name="connsiteY3871" fmla="*/ 213705 h 923360"/>
              <a:gd name="connsiteX3872" fmla="*/ 362230 w 706209"/>
              <a:gd name="connsiteY3872" fmla="*/ 213500 h 923360"/>
              <a:gd name="connsiteX3873" fmla="*/ 361742 w 706209"/>
              <a:gd name="connsiteY3873" fmla="*/ 213377 h 923360"/>
              <a:gd name="connsiteX3874" fmla="*/ 361569 w 706209"/>
              <a:gd name="connsiteY3874" fmla="*/ 213165 h 923360"/>
              <a:gd name="connsiteX3875" fmla="*/ 361415 w 706209"/>
              <a:gd name="connsiteY3875" fmla="*/ 212869 h 923360"/>
              <a:gd name="connsiteX3876" fmla="*/ 361262 w 706209"/>
              <a:gd name="connsiteY3876" fmla="*/ 212766 h 923360"/>
              <a:gd name="connsiteX3877" fmla="*/ 361101 w 706209"/>
              <a:gd name="connsiteY3877" fmla="*/ 212689 h 923360"/>
              <a:gd name="connsiteX3878" fmla="*/ 360884 w 706209"/>
              <a:gd name="connsiteY3878" fmla="*/ 212644 h 923360"/>
              <a:gd name="connsiteX3879" fmla="*/ 360737 w 706209"/>
              <a:gd name="connsiteY3879" fmla="*/ 212676 h 923360"/>
              <a:gd name="connsiteX3880" fmla="*/ 360506 w 706209"/>
              <a:gd name="connsiteY3880" fmla="*/ 212651 h 923360"/>
              <a:gd name="connsiteX3881" fmla="*/ 360281 w 706209"/>
              <a:gd name="connsiteY3881" fmla="*/ 212418 h 923360"/>
              <a:gd name="connsiteX3882" fmla="*/ 359937 w 706209"/>
              <a:gd name="connsiteY3882" fmla="*/ 212316 h 923360"/>
              <a:gd name="connsiteX3883" fmla="*/ 359828 w 706209"/>
              <a:gd name="connsiteY3883" fmla="*/ 212439 h 923360"/>
              <a:gd name="connsiteX3884" fmla="*/ 359630 w 706209"/>
              <a:gd name="connsiteY3884" fmla="*/ 212464 h 923360"/>
              <a:gd name="connsiteX3885" fmla="*/ 359367 w 706209"/>
              <a:gd name="connsiteY3885" fmla="*/ 212451 h 923360"/>
              <a:gd name="connsiteX3886" fmla="*/ 359123 w 706209"/>
              <a:gd name="connsiteY3886" fmla="*/ 212426 h 923360"/>
              <a:gd name="connsiteX3887" fmla="*/ 358796 w 706209"/>
              <a:gd name="connsiteY3887" fmla="*/ 212323 h 923360"/>
              <a:gd name="connsiteX3888" fmla="*/ 358649 w 706209"/>
              <a:gd name="connsiteY3888" fmla="*/ 212342 h 923360"/>
              <a:gd name="connsiteX3889" fmla="*/ 358425 w 706209"/>
              <a:gd name="connsiteY3889" fmla="*/ 212397 h 923360"/>
              <a:gd name="connsiteX3890" fmla="*/ 357996 w 706209"/>
              <a:gd name="connsiteY3890" fmla="*/ 212406 h 923360"/>
              <a:gd name="connsiteX3891" fmla="*/ 357740 w 706209"/>
              <a:gd name="connsiteY3891" fmla="*/ 212432 h 923360"/>
              <a:gd name="connsiteX3892" fmla="*/ 357599 w 706209"/>
              <a:gd name="connsiteY3892" fmla="*/ 212342 h 923360"/>
              <a:gd name="connsiteX3893" fmla="*/ 357509 w 706209"/>
              <a:gd name="connsiteY3893" fmla="*/ 212201 h 923360"/>
              <a:gd name="connsiteX3894" fmla="*/ 357362 w 706209"/>
              <a:gd name="connsiteY3894" fmla="*/ 212104 h 923360"/>
              <a:gd name="connsiteX3895" fmla="*/ 357221 w 706209"/>
              <a:gd name="connsiteY3895" fmla="*/ 212265 h 923360"/>
              <a:gd name="connsiteX3896" fmla="*/ 357087 w 706209"/>
              <a:gd name="connsiteY3896" fmla="*/ 212361 h 923360"/>
              <a:gd name="connsiteX3897" fmla="*/ 356834 w 706209"/>
              <a:gd name="connsiteY3897" fmla="*/ 212392 h 923360"/>
              <a:gd name="connsiteX3898" fmla="*/ 356613 w 706209"/>
              <a:gd name="connsiteY3898" fmla="*/ 212567 h 923360"/>
              <a:gd name="connsiteX3899" fmla="*/ 356433 w 706209"/>
              <a:gd name="connsiteY3899" fmla="*/ 212779 h 923360"/>
              <a:gd name="connsiteX3900" fmla="*/ 356235 w 706209"/>
              <a:gd name="connsiteY3900" fmla="*/ 213062 h 923360"/>
              <a:gd name="connsiteX3901" fmla="*/ 356126 w 706209"/>
              <a:gd name="connsiteY3901" fmla="*/ 213352 h 923360"/>
              <a:gd name="connsiteX3902" fmla="*/ 356011 w 706209"/>
              <a:gd name="connsiteY3902" fmla="*/ 213647 h 923360"/>
              <a:gd name="connsiteX3903" fmla="*/ 355856 w 706209"/>
              <a:gd name="connsiteY3903" fmla="*/ 213850 h 923360"/>
              <a:gd name="connsiteX3904" fmla="*/ 355614 w 706209"/>
              <a:gd name="connsiteY3904" fmla="*/ 214085 h 923360"/>
              <a:gd name="connsiteX3905" fmla="*/ 355428 w 706209"/>
              <a:gd name="connsiteY3905" fmla="*/ 214207 h 923360"/>
              <a:gd name="connsiteX3906" fmla="*/ 355300 w 706209"/>
              <a:gd name="connsiteY3906" fmla="*/ 214297 h 923360"/>
              <a:gd name="connsiteX3907" fmla="*/ 355100 w 706209"/>
              <a:gd name="connsiteY3907" fmla="*/ 214316 h 923360"/>
              <a:gd name="connsiteX3908" fmla="*/ 354909 w 706209"/>
              <a:gd name="connsiteY3908" fmla="*/ 214316 h 923360"/>
              <a:gd name="connsiteX3909" fmla="*/ 354703 w 706209"/>
              <a:gd name="connsiteY3909" fmla="*/ 214310 h 923360"/>
              <a:gd name="connsiteX3910" fmla="*/ 354473 w 706209"/>
              <a:gd name="connsiteY3910" fmla="*/ 214149 h 923360"/>
              <a:gd name="connsiteX3911" fmla="*/ 354249 w 706209"/>
              <a:gd name="connsiteY3911" fmla="*/ 213879 h 923360"/>
              <a:gd name="connsiteX3912" fmla="*/ 354165 w 706209"/>
              <a:gd name="connsiteY3912" fmla="*/ 213422 h 923360"/>
              <a:gd name="connsiteX3913" fmla="*/ 354088 w 706209"/>
              <a:gd name="connsiteY3913" fmla="*/ 212979 h 923360"/>
              <a:gd name="connsiteX3914" fmla="*/ 353923 w 706209"/>
              <a:gd name="connsiteY3914" fmla="*/ 212541 h 923360"/>
              <a:gd name="connsiteX3915" fmla="*/ 353810 w 706209"/>
              <a:gd name="connsiteY3915" fmla="*/ 212303 h 923360"/>
              <a:gd name="connsiteX3916" fmla="*/ 353704 w 706209"/>
              <a:gd name="connsiteY3916" fmla="*/ 212078 h 923360"/>
              <a:gd name="connsiteX3917" fmla="*/ 353526 w 706209"/>
              <a:gd name="connsiteY3917" fmla="*/ 211712 h 923360"/>
              <a:gd name="connsiteX3918" fmla="*/ 353385 w 706209"/>
              <a:gd name="connsiteY3918" fmla="*/ 211487 h 923360"/>
              <a:gd name="connsiteX3919" fmla="*/ 353250 w 706209"/>
              <a:gd name="connsiteY3919" fmla="*/ 211365 h 923360"/>
              <a:gd name="connsiteX3920" fmla="*/ 353166 w 706209"/>
              <a:gd name="connsiteY3920" fmla="*/ 211204 h 923360"/>
              <a:gd name="connsiteX3921" fmla="*/ 352891 w 706209"/>
              <a:gd name="connsiteY3921" fmla="*/ 211178 h 923360"/>
              <a:gd name="connsiteX3922" fmla="*/ 352694 w 706209"/>
              <a:gd name="connsiteY3922" fmla="*/ 211236 h 923360"/>
              <a:gd name="connsiteX3923" fmla="*/ 352450 w 706209"/>
              <a:gd name="connsiteY3923" fmla="*/ 211236 h 923360"/>
              <a:gd name="connsiteX3924" fmla="*/ 352296 w 706209"/>
              <a:gd name="connsiteY3924" fmla="*/ 211339 h 923360"/>
              <a:gd name="connsiteX3925" fmla="*/ 352156 w 706209"/>
              <a:gd name="connsiteY3925" fmla="*/ 211461 h 923360"/>
              <a:gd name="connsiteX3926" fmla="*/ 351989 w 706209"/>
              <a:gd name="connsiteY3926" fmla="*/ 211554 h 923360"/>
              <a:gd name="connsiteX3927" fmla="*/ 351886 w 706209"/>
              <a:gd name="connsiteY3927" fmla="*/ 211976 h 923360"/>
              <a:gd name="connsiteX3928" fmla="*/ 351776 w 706209"/>
              <a:gd name="connsiteY3928" fmla="*/ 212230 h 923360"/>
              <a:gd name="connsiteX3929" fmla="*/ 351758 w 706209"/>
              <a:gd name="connsiteY3929" fmla="*/ 212419 h 923360"/>
              <a:gd name="connsiteX3930" fmla="*/ 351829 w 706209"/>
              <a:gd name="connsiteY3930" fmla="*/ 212657 h 923360"/>
              <a:gd name="connsiteX3931" fmla="*/ 351842 w 706209"/>
              <a:gd name="connsiteY3931" fmla="*/ 212850 h 923360"/>
              <a:gd name="connsiteX3932" fmla="*/ 351719 w 706209"/>
              <a:gd name="connsiteY3932" fmla="*/ 213091 h 923360"/>
              <a:gd name="connsiteX3933" fmla="*/ 351611 w 706209"/>
              <a:gd name="connsiteY3933" fmla="*/ 213262 h 923360"/>
              <a:gd name="connsiteX3934" fmla="*/ 351367 w 706209"/>
              <a:gd name="connsiteY3934" fmla="*/ 213519 h 923360"/>
              <a:gd name="connsiteX3935" fmla="*/ 351188 w 706209"/>
              <a:gd name="connsiteY3935" fmla="*/ 213660 h 923360"/>
              <a:gd name="connsiteX3936" fmla="*/ 351034 w 706209"/>
              <a:gd name="connsiteY3936" fmla="*/ 213821 h 923360"/>
              <a:gd name="connsiteX3937" fmla="*/ 350867 w 706209"/>
              <a:gd name="connsiteY3937" fmla="*/ 213885 h 923360"/>
              <a:gd name="connsiteX3938" fmla="*/ 350720 w 706209"/>
              <a:gd name="connsiteY3938" fmla="*/ 214059 h 923360"/>
              <a:gd name="connsiteX3939" fmla="*/ 350610 w 706209"/>
              <a:gd name="connsiteY3939" fmla="*/ 214329 h 923360"/>
              <a:gd name="connsiteX3940" fmla="*/ 350386 w 706209"/>
              <a:gd name="connsiteY3940" fmla="*/ 214580 h 923360"/>
              <a:gd name="connsiteX3941" fmla="*/ 350252 w 706209"/>
              <a:gd name="connsiteY3941" fmla="*/ 214670 h 923360"/>
              <a:gd name="connsiteX3942" fmla="*/ 350068 w 706209"/>
              <a:gd name="connsiteY3942" fmla="*/ 214795 h 923360"/>
              <a:gd name="connsiteX3943" fmla="*/ 349721 w 706209"/>
              <a:gd name="connsiteY3943" fmla="*/ 215086 h 923360"/>
              <a:gd name="connsiteX3944" fmla="*/ 349580 w 706209"/>
              <a:gd name="connsiteY3944" fmla="*/ 215204 h 923360"/>
              <a:gd name="connsiteX3945" fmla="*/ 349453 w 706209"/>
              <a:gd name="connsiteY3945" fmla="*/ 215313 h 923360"/>
              <a:gd name="connsiteX3946" fmla="*/ 349163 w 706209"/>
              <a:gd name="connsiteY3946" fmla="*/ 215486 h 923360"/>
              <a:gd name="connsiteX3947" fmla="*/ 348946 w 706209"/>
              <a:gd name="connsiteY3947" fmla="*/ 215531 h 923360"/>
              <a:gd name="connsiteX3948" fmla="*/ 348702 w 706209"/>
              <a:gd name="connsiteY3948" fmla="*/ 215512 h 923360"/>
              <a:gd name="connsiteX3949" fmla="*/ 348423 w 706209"/>
              <a:gd name="connsiteY3949" fmla="*/ 215327 h 923360"/>
              <a:gd name="connsiteX3950" fmla="*/ 348190 w 706209"/>
              <a:gd name="connsiteY3950" fmla="*/ 215178 h 923360"/>
              <a:gd name="connsiteX3951" fmla="*/ 347903 w 706209"/>
              <a:gd name="connsiteY3951" fmla="*/ 215043 h 923360"/>
              <a:gd name="connsiteX3952" fmla="*/ 347659 w 706209"/>
              <a:gd name="connsiteY3952" fmla="*/ 215062 h 923360"/>
              <a:gd name="connsiteX3953" fmla="*/ 347505 w 706209"/>
              <a:gd name="connsiteY3953" fmla="*/ 215165 h 923360"/>
              <a:gd name="connsiteX3954" fmla="*/ 347422 w 706209"/>
              <a:gd name="connsiteY3954" fmla="*/ 215364 h 923360"/>
              <a:gd name="connsiteX3955" fmla="*/ 347288 w 706209"/>
              <a:gd name="connsiteY3955" fmla="*/ 215525 h 923360"/>
              <a:gd name="connsiteX3956" fmla="*/ 347128 w 706209"/>
              <a:gd name="connsiteY3956" fmla="*/ 215641 h 923360"/>
              <a:gd name="connsiteX3957" fmla="*/ 346691 w 706209"/>
              <a:gd name="connsiteY3957" fmla="*/ 215795 h 923360"/>
              <a:gd name="connsiteX3958" fmla="*/ 346443 w 706209"/>
              <a:gd name="connsiteY3958" fmla="*/ 215892 h 923360"/>
              <a:gd name="connsiteX3959" fmla="*/ 346276 w 706209"/>
              <a:gd name="connsiteY3959" fmla="*/ 215975 h 923360"/>
              <a:gd name="connsiteX3960" fmla="*/ 346083 w 706209"/>
              <a:gd name="connsiteY3960" fmla="*/ 216084 h 923360"/>
              <a:gd name="connsiteX3961" fmla="*/ 345910 w 706209"/>
              <a:gd name="connsiteY3961" fmla="*/ 216194 h 923360"/>
              <a:gd name="connsiteX3962" fmla="*/ 345756 w 706209"/>
              <a:gd name="connsiteY3962" fmla="*/ 216329 h 923360"/>
              <a:gd name="connsiteX3963" fmla="*/ 345578 w 706209"/>
              <a:gd name="connsiteY3963" fmla="*/ 216464 h 923360"/>
              <a:gd name="connsiteX3964" fmla="*/ 345448 w 706209"/>
              <a:gd name="connsiteY3964" fmla="*/ 216573 h 923360"/>
              <a:gd name="connsiteX3965" fmla="*/ 345283 w 706209"/>
              <a:gd name="connsiteY3965" fmla="*/ 216695 h 923360"/>
              <a:gd name="connsiteX3966" fmla="*/ 345141 w 706209"/>
              <a:gd name="connsiteY3966" fmla="*/ 216785 h 923360"/>
              <a:gd name="connsiteX3967" fmla="*/ 344940 w 706209"/>
              <a:gd name="connsiteY3967" fmla="*/ 216959 h 923360"/>
              <a:gd name="connsiteX3968" fmla="*/ 344757 w 706209"/>
              <a:gd name="connsiteY3968" fmla="*/ 217149 h 923360"/>
              <a:gd name="connsiteX3969" fmla="*/ 344629 w 706209"/>
              <a:gd name="connsiteY3969" fmla="*/ 217570 h 923360"/>
              <a:gd name="connsiteX3970" fmla="*/ 344539 w 706209"/>
              <a:gd name="connsiteY3970" fmla="*/ 217840 h 923360"/>
              <a:gd name="connsiteX3971" fmla="*/ 344425 w 706209"/>
              <a:gd name="connsiteY3971" fmla="*/ 217994 h 923360"/>
              <a:gd name="connsiteX3972" fmla="*/ 344258 w 706209"/>
              <a:gd name="connsiteY3972" fmla="*/ 218149 h 923360"/>
              <a:gd name="connsiteX3973" fmla="*/ 343975 w 706209"/>
              <a:gd name="connsiteY3973" fmla="*/ 218483 h 923360"/>
              <a:gd name="connsiteX3974" fmla="*/ 343810 w 706209"/>
              <a:gd name="connsiteY3974" fmla="*/ 218682 h 923360"/>
              <a:gd name="connsiteX3975" fmla="*/ 343681 w 706209"/>
              <a:gd name="connsiteY3975" fmla="*/ 218914 h 923360"/>
              <a:gd name="connsiteX3976" fmla="*/ 343521 w 706209"/>
              <a:gd name="connsiteY3976" fmla="*/ 219036 h 923360"/>
              <a:gd name="connsiteX3977" fmla="*/ 343400 w 706209"/>
              <a:gd name="connsiteY3977" fmla="*/ 219210 h 923360"/>
              <a:gd name="connsiteX3978" fmla="*/ 343290 w 706209"/>
              <a:gd name="connsiteY3978" fmla="*/ 219313 h 923360"/>
              <a:gd name="connsiteX3979" fmla="*/ 343156 w 706209"/>
              <a:gd name="connsiteY3979" fmla="*/ 219480 h 923360"/>
              <a:gd name="connsiteX3980" fmla="*/ 343015 w 706209"/>
              <a:gd name="connsiteY3980" fmla="*/ 219554 h 923360"/>
              <a:gd name="connsiteX3981" fmla="*/ 342862 w 706209"/>
              <a:gd name="connsiteY3981" fmla="*/ 219608 h 923360"/>
              <a:gd name="connsiteX3982" fmla="*/ 342657 w 706209"/>
              <a:gd name="connsiteY3982" fmla="*/ 219608 h 923360"/>
              <a:gd name="connsiteX3983" fmla="*/ 342407 w 706209"/>
              <a:gd name="connsiteY3983" fmla="*/ 219660 h 923360"/>
              <a:gd name="connsiteX3984" fmla="*/ 342190 w 706209"/>
              <a:gd name="connsiteY3984" fmla="*/ 219679 h 923360"/>
              <a:gd name="connsiteX3985" fmla="*/ 342029 w 706209"/>
              <a:gd name="connsiteY3985" fmla="*/ 219682 h 923360"/>
              <a:gd name="connsiteX3986" fmla="*/ 341876 w 706209"/>
              <a:gd name="connsiteY3986" fmla="*/ 219685 h 923360"/>
              <a:gd name="connsiteX3987" fmla="*/ 341670 w 706209"/>
              <a:gd name="connsiteY3987" fmla="*/ 219673 h 923360"/>
              <a:gd name="connsiteX3988" fmla="*/ 341432 w 706209"/>
              <a:gd name="connsiteY3988" fmla="*/ 219550 h 923360"/>
              <a:gd name="connsiteX3989" fmla="*/ 341318 w 706209"/>
              <a:gd name="connsiteY3989" fmla="*/ 219435 h 923360"/>
              <a:gd name="connsiteX3990" fmla="*/ 341037 w 706209"/>
              <a:gd name="connsiteY3990" fmla="*/ 219435 h 923360"/>
              <a:gd name="connsiteX3991" fmla="*/ 340774 w 706209"/>
              <a:gd name="connsiteY3991" fmla="*/ 219435 h 923360"/>
              <a:gd name="connsiteX3992" fmla="*/ 340466 w 706209"/>
              <a:gd name="connsiteY3992" fmla="*/ 219428 h 923360"/>
              <a:gd name="connsiteX3993" fmla="*/ 340049 w 706209"/>
              <a:gd name="connsiteY3993" fmla="*/ 219499 h 923360"/>
              <a:gd name="connsiteX3994" fmla="*/ 339902 w 706209"/>
              <a:gd name="connsiteY3994" fmla="*/ 219602 h 923360"/>
              <a:gd name="connsiteX3995" fmla="*/ 339928 w 706209"/>
              <a:gd name="connsiteY3995" fmla="*/ 219801 h 923360"/>
              <a:gd name="connsiteX3996" fmla="*/ 340069 w 706209"/>
              <a:gd name="connsiteY3996" fmla="*/ 220020 h 923360"/>
              <a:gd name="connsiteX3997" fmla="*/ 340146 w 706209"/>
              <a:gd name="connsiteY3997" fmla="*/ 220309 h 923360"/>
              <a:gd name="connsiteX3998" fmla="*/ 340389 w 706209"/>
              <a:gd name="connsiteY3998" fmla="*/ 220431 h 923360"/>
              <a:gd name="connsiteX3999" fmla="*/ 340536 w 706209"/>
              <a:gd name="connsiteY3999" fmla="*/ 220618 h 923360"/>
              <a:gd name="connsiteX4000" fmla="*/ 340754 w 706209"/>
              <a:gd name="connsiteY4000" fmla="*/ 220907 h 923360"/>
              <a:gd name="connsiteX4001" fmla="*/ 340800 w 706209"/>
              <a:gd name="connsiteY4001" fmla="*/ 221197 h 923360"/>
              <a:gd name="connsiteX4002" fmla="*/ 340684 w 706209"/>
              <a:gd name="connsiteY4002" fmla="*/ 221345 h 923360"/>
              <a:gd name="connsiteX4003" fmla="*/ 340492 w 706209"/>
              <a:gd name="connsiteY4003" fmla="*/ 221499 h 923360"/>
              <a:gd name="connsiteX4004" fmla="*/ 340286 w 706209"/>
              <a:gd name="connsiteY4004" fmla="*/ 221621 h 923360"/>
              <a:gd name="connsiteX4005" fmla="*/ 340072 w 706209"/>
              <a:gd name="connsiteY4005" fmla="*/ 221724 h 923360"/>
              <a:gd name="connsiteX4006" fmla="*/ 339909 w 706209"/>
              <a:gd name="connsiteY4006" fmla="*/ 221813 h 923360"/>
              <a:gd name="connsiteX4007" fmla="*/ 339653 w 706209"/>
              <a:gd name="connsiteY4007" fmla="*/ 221904 h 923360"/>
              <a:gd name="connsiteX4008" fmla="*/ 339354 w 706209"/>
              <a:gd name="connsiteY4008" fmla="*/ 221924 h 923360"/>
              <a:gd name="connsiteX4009" fmla="*/ 339147 w 706209"/>
              <a:gd name="connsiteY4009" fmla="*/ 221930 h 923360"/>
              <a:gd name="connsiteX4010" fmla="*/ 338916 w 706209"/>
              <a:gd name="connsiteY4010" fmla="*/ 221962 h 923360"/>
              <a:gd name="connsiteX4011" fmla="*/ 338653 w 706209"/>
              <a:gd name="connsiteY4011" fmla="*/ 221955 h 923360"/>
              <a:gd name="connsiteX4012" fmla="*/ 338435 w 706209"/>
              <a:gd name="connsiteY4012" fmla="*/ 221968 h 923360"/>
              <a:gd name="connsiteX4013" fmla="*/ 338161 w 706209"/>
              <a:gd name="connsiteY4013" fmla="*/ 222097 h 923360"/>
              <a:gd name="connsiteX4014" fmla="*/ 337897 w 706209"/>
              <a:gd name="connsiteY4014" fmla="*/ 222348 h 923360"/>
              <a:gd name="connsiteX4015" fmla="*/ 337680 w 706209"/>
              <a:gd name="connsiteY4015" fmla="*/ 222560 h 923360"/>
              <a:gd name="connsiteX4016" fmla="*/ 337476 w 706209"/>
              <a:gd name="connsiteY4016" fmla="*/ 222746 h 923360"/>
              <a:gd name="connsiteX4017" fmla="*/ 337330 w 706209"/>
              <a:gd name="connsiteY4017" fmla="*/ 222863 h 923360"/>
              <a:gd name="connsiteX4018" fmla="*/ 337148 w 706209"/>
              <a:gd name="connsiteY4018" fmla="*/ 222946 h 923360"/>
              <a:gd name="connsiteX4019" fmla="*/ 336669 w 706209"/>
              <a:gd name="connsiteY4019" fmla="*/ 222912 h 923360"/>
              <a:gd name="connsiteX4020" fmla="*/ 336033 w 706209"/>
              <a:gd name="connsiteY4020" fmla="*/ 222869 h 923360"/>
              <a:gd name="connsiteX4021" fmla="*/ 335701 w 706209"/>
              <a:gd name="connsiteY4021" fmla="*/ 222869 h 923360"/>
              <a:gd name="connsiteX4022" fmla="*/ 335548 w 706209"/>
              <a:gd name="connsiteY4022" fmla="*/ 222856 h 923360"/>
              <a:gd name="connsiteX4023" fmla="*/ 335374 w 706209"/>
              <a:gd name="connsiteY4023" fmla="*/ 222933 h 923360"/>
              <a:gd name="connsiteX4024" fmla="*/ 335247 w 706209"/>
              <a:gd name="connsiteY4024" fmla="*/ 223074 h 923360"/>
              <a:gd name="connsiteX4025" fmla="*/ 335106 w 706209"/>
              <a:gd name="connsiteY4025" fmla="*/ 223229 h 923360"/>
              <a:gd name="connsiteX4026" fmla="*/ 334946 w 706209"/>
              <a:gd name="connsiteY4026" fmla="*/ 223396 h 923360"/>
              <a:gd name="connsiteX4027" fmla="*/ 334817 w 706209"/>
              <a:gd name="connsiteY4027" fmla="*/ 223524 h 923360"/>
              <a:gd name="connsiteX4028" fmla="*/ 334624 w 706209"/>
              <a:gd name="connsiteY4028" fmla="*/ 223647 h 923360"/>
              <a:gd name="connsiteX4029" fmla="*/ 334452 w 706209"/>
              <a:gd name="connsiteY4029" fmla="*/ 223756 h 923360"/>
              <a:gd name="connsiteX4030" fmla="*/ 334222 w 706209"/>
              <a:gd name="connsiteY4030" fmla="*/ 223762 h 923360"/>
              <a:gd name="connsiteX4031" fmla="*/ 333978 w 706209"/>
              <a:gd name="connsiteY4031" fmla="*/ 223743 h 923360"/>
              <a:gd name="connsiteX4032" fmla="*/ 333734 w 706209"/>
              <a:gd name="connsiteY4032" fmla="*/ 223666 h 923360"/>
              <a:gd name="connsiteX4033" fmla="*/ 333293 w 706209"/>
              <a:gd name="connsiteY4033" fmla="*/ 223325 h 923360"/>
              <a:gd name="connsiteX4034" fmla="*/ 332869 w 706209"/>
              <a:gd name="connsiteY4034" fmla="*/ 222811 h 923360"/>
              <a:gd name="connsiteX4035" fmla="*/ 332313 w 706209"/>
              <a:gd name="connsiteY4035" fmla="*/ 222142 h 923360"/>
              <a:gd name="connsiteX4036" fmla="*/ 332096 w 706209"/>
              <a:gd name="connsiteY4036" fmla="*/ 221910 h 923360"/>
              <a:gd name="connsiteX4037" fmla="*/ 331762 w 706209"/>
              <a:gd name="connsiteY4037" fmla="*/ 221589 h 923360"/>
              <a:gd name="connsiteX4038" fmla="*/ 331463 w 706209"/>
              <a:gd name="connsiteY4038" fmla="*/ 221366 h 923360"/>
              <a:gd name="connsiteX4039" fmla="*/ 331249 w 706209"/>
              <a:gd name="connsiteY4039" fmla="*/ 221203 h 923360"/>
              <a:gd name="connsiteX4040" fmla="*/ 331018 w 706209"/>
              <a:gd name="connsiteY4040" fmla="*/ 221145 h 923360"/>
              <a:gd name="connsiteX4041" fmla="*/ 330860 w 706209"/>
              <a:gd name="connsiteY4041" fmla="*/ 221119 h 923360"/>
              <a:gd name="connsiteX4042" fmla="*/ 330711 w 706209"/>
              <a:gd name="connsiteY4042" fmla="*/ 221126 h 923360"/>
              <a:gd name="connsiteX4043" fmla="*/ 330494 w 706209"/>
              <a:gd name="connsiteY4043" fmla="*/ 221274 h 923360"/>
              <a:gd name="connsiteX4044" fmla="*/ 330232 w 706209"/>
              <a:gd name="connsiteY4044" fmla="*/ 221640 h 923360"/>
              <a:gd name="connsiteX4045" fmla="*/ 330001 w 706209"/>
              <a:gd name="connsiteY4045" fmla="*/ 221930 h 923360"/>
              <a:gd name="connsiteX4046" fmla="*/ 329758 w 706209"/>
              <a:gd name="connsiteY4046" fmla="*/ 222110 h 923360"/>
              <a:gd name="connsiteX4047" fmla="*/ 329540 w 706209"/>
              <a:gd name="connsiteY4047" fmla="*/ 222245 h 923360"/>
              <a:gd name="connsiteX4048" fmla="*/ 329328 w 706209"/>
              <a:gd name="connsiteY4048" fmla="*/ 222303 h 923360"/>
              <a:gd name="connsiteX4049" fmla="*/ 329118 w 706209"/>
              <a:gd name="connsiteY4049" fmla="*/ 222376 h 923360"/>
              <a:gd name="connsiteX4050" fmla="*/ 328706 w 706209"/>
              <a:gd name="connsiteY4050" fmla="*/ 222354 h 923360"/>
              <a:gd name="connsiteX4051" fmla="*/ 328471 w 706209"/>
              <a:gd name="connsiteY4051" fmla="*/ 222193 h 923360"/>
              <a:gd name="connsiteX4052" fmla="*/ 328298 w 706209"/>
              <a:gd name="connsiteY4052" fmla="*/ 222032 h 923360"/>
              <a:gd name="connsiteX4053" fmla="*/ 328131 w 706209"/>
              <a:gd name="connsiteY4053" fmla="*/ 221769 h 923360"/>
              <a:gd name="connsiteX4054" fmla="*/ 327881 w 706209"/>
              <a:gd name="connsiteY4054" fmla="*/ 221563 h 923360"/>
              <a:gd name="connsiteX4055" fmla="*/ 327490 w 706209"/>
              <a:gd name="connsiteY4055" fmla="*/ 221345 h 923360"/>
              <a:gd name="connsiteX4056" fmla="*/ 327305 w 706209"/>
              <a:gd name="connsiteY4056" fmla="*/ 221229 h 923360"/>
              <a:gd name="connsiteX4057" fmla="*/ 327048 w 706209"/>
              <a:gd name="connsiteY4057" fmla="*/ 221229 h 923360"/>
              <a:gd name="connsiteX4058" fmla="*/ 326862 w 706209"/>
              <a:gd name="connsiteY4058" fmla="*/ 221267 h 923360"/>
              <a:gd name="connsiteX4059" fmla="*/ 326651 w 706209"/>
              <a:gd name="connsiteY4059" fmla="*/ 221267 h 923360"/>
              <a:gd name="connsiteX4060" fmla="*/ 326420 w 706209"/>
              <a:gd name="connsiteY4060" fmla="*/ 221267 h 923360"/>
              <a:gd name="connsiteX4061" fmla="*/ 326164 w 706209"/>
              <a:gd name="connsiteY4061" fmla="*/ 221158 h 923360"/>
              <a:gd name="connsiteX4062" fmla="*/ 325946 w 706209"/>
              <a:gd name="connsiteY4062" fmla="*/ 221081 h 923360"/>
              <a:gd name="connsiteX4063" fmla="*/ 325691 w 706209"/>
              <a:gd name="connsiteY4063" fmla="*/ 220914 h 923360"/>
              <a:gd name="connsiteX4064" fmla="*/ 325472 w 706209"/>
              <a:gd name="connsiteY4064" fmla="*/ 220959 h 923360"/>
              <a:gd name="connsiteX4065" fmla="*/ 325358 w 706209"/>
              <a:gd name="connsiteY4065" fmla="*/ 221126 h 923360"/>
              <a:gd name="connsiteX4066" fmla="*/ 325325 w 706209"/>
              <a:gd name="connsiteY4066" fmla="*/ 221615 h 923360"/>
              <a:gd name="connsiteX4067" fmla="*/ 325261 w 706209"/>
              <a:gd name="connsiteY4067" fmla="*/ 221853 h 923360"/>
              <a:gd name="connsiteX4068" fmla="*/ 325204 w 706209"/>
              <a:gd name="connsiteY4068" fmla="*/ 222013 h 923360"/>
              <a:gd name="connsiteX4069" fmla="*/ 325204 w 706209"/>
              <a:gd name="connsiteY4069" fmla="*/ 222624 h 923360"/>
              <a:gd name="connsiteX4070" fmla="*/ 325338 w 706209"/>
              <a:gd name="connsiteY4070" fmla="*/ 222791 h 923360"/>
              <a:gd name="connsiteX4071" fmla="*/ 325479 w 706209"/>
              <a:gd name="connsiteY4071" fmla="*/ 223010 h 923360"/>
              <a:gd name="connsiteX4072" fmla="*/ 325518 w 706209"/>
              <a:gd name="connsiteY4072" fmla="*/ 223216 h 923360"/>
              <a:gd name="connsiteX4073" fmla="*/ 325542 w 706209"/>
              <a:gd name="connsiteY4073" fmla="*/ 223897 h 923360"/>
              <a:gd name="connsiteX4074" fmla="*/ 325779 w 706209"/>
              <a:gd name="connsiteY4074" fmla="*/ 224206 h 923360"/>
              <a:gd name="connsiteX4075" fmla="*/ 326190 w 706209"/>
              <a:gd name="connsiteY4075" fmla="*/ 224686 h 923360"/>
              <a:gd name="connsiteX4076" fmla="*/ 326311 w 706209"/>
              <a:gd name="connsiteY4076" fmla="*/ 224823 h 923360"/>
              <a:gd name="connsiteX4077" fmla="*/ 326388 w 706209"/>
              <a:gd name="connsiteY4077" fmla="*/ 225087 h 923360"/>
              <a:gd name="connsiteX4078" fmla="*/ 326471 w 706209"/>
              <a:gd name="connsiteY4078" fmla="*/ 225254 h 923360"/>
              <a:gd name="connsiteX4079" fmla="*/ 326404 w 706209"/>
              <a:gd name="connsiteY4079" fmla="*/ 225444 h 923360"/>
              <a:gd name="connsiteX4080" fmla="*/ 326223 w 706209"/>
              <a:gd name="connsiteY4080" fmla="*/ 225563 h 923360"/>
              <a:gd name="connsiteX4081" fmla="*/ 326098 w 706209"/>
              <a:gd name="connsiteY4081" fmla="*/ 225653 h 923360"/>
              <a:gd name="connsiteX4082" fmla="*/ 325882 w 706209"/>
              <a:gd name="connsiteY4082" fmla="*/ 225659 h 923360"/>
              <a:gd name="connsiteX4083" fmla="*/ 325678 w 706209"/>
              <a:gd name="connsiteY4083" fmla="*/ 225698 h 923360"/>
              <a:gd name="connsiteX4084" fmla="*/ 325451 w 706209"/>
              <a:gd name="connsiteY4084" fmla="*/ 225791 h 923360"/>
              <a:gd name="connsiteX4085" fmla="*/ 325101 w 706209"/>
              <a:gd name="connsiteY4085" fmla="*/ 226010 h 923360"/>
              <a:gd name="connsiteX4086" fmla="*/ 325063 w 706209"/>
              <a:gd name="connsiteY4086" fmla="*/ 226213 h 923360"/>
              <a:gd name="connsiteX4087" fmla="*/ 325250 w 706209"/>
              <a:gd name="connsiteY4087" fmla="*/ 226520 h 923360"/>
              <a:gd name="connsiteX4088" fmla="*/ 325358 w 706209"/>
              <a:gd name="connsiteY4088" fmla="*/ 226669 h 923360"/>
              <a:gd name="connsiteX4089" fmla="*/ 325541 w 706209"/>
              <a:gd name="connsiteY4089" fmla="*/ 226865 h 923360"/>
              <a:gd name="connsiteX4090" fmla="*/ 325812 w 706209"/>
              <a:gd name="connsiteY4090" fmla="*/ 226978 h 923360"/>
              <a:gd name="connsiteX4091" fmla="*/ 326306 w 706209"/>
              <a:gd name="connsiteY4091" fmla="*/ 227319 h 923360"/>
              <a:gd name="connsiteX4092" fmla="*/ 326613 w 706209"/>
              <a:gd name="connsiteY4092" fmla="*/ 227505 h 923360"/>
              <a:gd name="connsiteX4093" fmla="*/ 326824 w 706209"/>
              <a:gd name="connsiteY4093" fmla="*/ 227569 h 923360"/>
              <a:gd name="connsiteX4094" fmla="*/ 327112 w 706209"/>
              <a:gd name="connsiteY4094" fmla="*/ 227621 h 923360"/>
              <a:gd name="connsiteX4095" fmla="*/ 327215 w 706209"/>
              <a:gd name="connsiteY4095" fmla="*/ 227897 h 923360"/>
              <a:gd name="connsiteX4096" fmla="*/ 327253 w 706209"/>
              <a:gd name="connsiteY4096" fmla="*/ 228450 h 923360"/>
              <a:gd name="connsiteX4097" fmla="*/ 327202 w 706209"/>
              <a:gd name="connsiteY4097" fmla="*/ 228669 h 923360"/>
              <a:gd name="connsiteX4098" fmla="*/ 327057 w 706209"/>
              <a:gd name="connsiteY4098" fmla="*/ 229115 h 923360"/>
              <a:gd name="connsiteX4099" fmla="*/ 326978 w 706209"/>
              <a:gd name="connsiteY4099" fmla="*/ 229357 h 923360"/>
              <a:gd name="connsiteX4100" fmla="*/ 326985 w 706209"/>
              <a:gd name="connsiteY4100" fmla="*/ 229672 h 923360"/>
              <a:gd name="connsiteX4101" fmla="*/ 326908 w 706209"/>
              <a:gd name="connsiteY4101" fmla="*/ 230052 h 923360"/>
              <a:gd name="connsiteX4102" fmla="*/ 326831 w 706209"/>
              <a:gd name="connsiteY4102" fmla="*/ 230322 h 923360"/>
              <a:gd name="connsiteX4103" fmla="*/ 326728 w 706209"/>
              <a:gd name="connsiteY4103" fmla="*/ 230579 h 923360"/>
              <a:gd name="connsiteX4104" fmla="*/ 326613 w 706209"/>
              <a:gd name="connsiteY4104" fmla="*/ 230823 h 923360"/>
              <a:gd name="connsiteX4105" fmla="*/ 326401 w 706209"/>
              <a:gd name="connsiteY4105" fmla="*/ 231171 h 923360"/>
              <a:gd name="connsiteX4106" fmla="*/ 326043 w 706209"/>
              <a:gd name="connsiteY4106" fmla="*/ 231685 h 923360"/>
              <a:gd name="connsiteX4107" fmla="*/ 325806 w 706209"/>
              <a:gd name="connsiteY4107" fmla="*/ 231916 h 923360"/>
              <a:gd name="connsiteX4108" fmla="*/ 325614 w 706209"/>
              <a:gd name="connsiteY4108" fmla="*/ 232135 h 923360"/>
              <a:gd name="connsiteX4109" fmla="*/ 325461 w 706209"/>
              <a:gd name="connsiteY4109" fmla="*/ 232322 h 923360"/>
              <a:gd name="connsiteX4110" fmla="*/ 325331 w 706209"/>
              <a:gd name="connsiteY4110" fmla="*/ 232534 h 923360"/>
              <a:gd name="connsiteX4111" fmla="*/ 325210 w 706209"/>
              <a:gd name="connsiteY4111" fmla="*/ 232804 h 923360"/>
              <a:gd name="connsiteX4112" fmla="*/ 325155 w 706209"/>
              <a:gd name="connsiteY4112" fmla="*/ 233042 h 923360"/>
              <a:gd name="connsiteX4113" fmla="*/ 325268 w 706209"/>
              <a:gd name="connsiteY4113" fmla="*/ 233254 h 923360"/>
              <a:gd name="connsiteX4114" fmla="*/ 325461 w 706209"/>
              <a:gd name="connsiteY4114" fmla="*/ 233434 h 923360"/>
              <a:gd name="connsiteX4115" fmla="*/ 326080 w 706209"/>
              <a:gd name="connsiteY4115" fmla="*/ 233627 h 923360"/>
              <a:gd name="connsiteX4116" fmla="*/ 326537 w 706209"/>
              <a:gd name="connsiteY4116" fmla="*/ 233794 h 923360"/>
              <a:gd name="connsiteX4117" fmla="*/ 326999 w 706209"/>
              <a:gd name="connsiteY4117" fmla="*/ 233961 h 923360"/>
              <a:gd name="connsiteX4118" fmla="*/ 327393 w 706209"/>
              <a:gd name="connsiteY4118" fmla="*/ 234039 h 923360"/>
              <a:gd name="connsiteX4119" fmla="*/ 327714 w 706209"/>
              <a:gd name="connsiteY4119" fmla="*/ 234148 h 923360"/>
              <a:gd name="connsiteX4120" fmla="*/ 328188 w 706209"/>
              <a:gd name="connsiteY4120" fmla="*/ 234347 h 923360"/>
              <a:gd name="connsiteX4121" fmla="*/ 328695 w 706209"/>
              <a:gd name="connsiteY4121" fmla="*/ 234817 h 923360"/>
              <a:gd name="connsiteX4122" fmla="*/ 328796 w 706209"/>
              <a:gd name="connsiteY4122" fmla="*/ 235106 h 923360"/>
              <a:gd name="connsiteX4123" fmla="*/ 328947 w 706209"/>
              <a:gd name="connsiteY4123" fmla="*/ 235326 h 923360"/>
              <a:gd name="connsiteX4124" fmla="*/ 329741 w 706209"/>
              <a:gd name="connsiteY4124" fmla="*/ 236329 h 923360"/>
              <a:gd name="connsiteX4125" fmla="*/ 330433 w 706209"/>
              <a:gd name="connsiteY4125" fmla="*/ 239386 h 923360"/>
              <a:gd name="connsiteX4126" fmla="*/ 327562 w 706209"/>
              <a:gd name="connsiteY4126" fmla="*/ 239714 h 923360"/>
              <a:gd name="connsiteX4127" fmla="*/ 323008 w 706209"/>
              <a:gd name="connsiteY4127" fmla="*/ 240221 h 923360"/>
              <a:gd name="connsiteX4128" fmla="*/ 321598 w 706209"/>
              <a:gd name="connsiteY4128" fmla="*/ 240378 h 923360"/>
              <a:gd name="connsiteX4129" fmla="*/ 316126 w 706209"/>
              <a:gd name="connsiteY4129" fmla="*/ 242374 h 923360"/>
              <a:gd name="connsiteX4130" fmla="*/ 316816 w 706209"/>
              <a:gd name="connsiteY4130" fmla="*/ 243024 h 923360"/>
              <a:gd name="connsiteX4131" fmla="*/ 311753 w 706209"/>
              <a:gd name="connsiteY4131" fmla="*/ 244105 h 923360"/>
              <a:gd name="connsiteX4132" fmla="*/ 305519 w 706209"/>
              <a:gd name="connsiteY4132" fmla="*/ 239464 h 923360"/>
              <a:gd name="connsiteX4133" fmla="*/ 305445 w 706209"/>
              <a:gd name="connsiteY4133" fmla="*/ 239723 h 923360"/>
              <a:gd name="connsiteX4134" fmla="*/ 305239 w 706209"/>
              <a:gd name="connsiteY4134" fmla="*/ 239742 h 923360"/>
              <a:gd name="connsiteX4135" fmla="*/ 305074 w 706209"/>
              <a:gd name="connsiteY4135" fmla="*/ 239671 h 923360"/>
              <a:gd name="connsiteX4136" fmla="*/ 304861 w 706209"/>
              <a:gd name="connsiteY4136" fmla="*/ 239433 h 923360"/>
              <a:gd name="connsiteX4137" fmla="*/ 304958 w 706209"/>
              <a:gd name="connsiteY4137" fmla="*/ 239047 h 923360"/>
              <a:gd name="connsiteX4138" fmla="*/ 304917 w 706209"/>
              <a:gd name="connsiteY4138" fmla="*/ 238787 h 923360"/>
              <a:gd name="connsiteX4139" fmla="*/ 304701 w 706209"/>
              <a:gd name="connsiteY4139" fmla="*/ 238707 h 923360"/>
              <a:gd name="connsiteX4140" fmla="*/ 304721 w 706209"/>
              <a:gd name="connsiteY4140" fmla="*/ 238501 h 923360"/>
              <a:gd name="connsiteX4141" fmla="*/ 304920 w 706209"/>
              <a:gd name="connsiteY4141" fmla="*/ 238379 h 923360"/>
              <a:gd name="connsiteX4142" fmla="*/ 305054 w 706209"/>
              <a:gd name="connsiteY4142" fmla="*/ 238269 h 923360"/>
              <a:gd name="connsiteX4143" fmla="*/ 305111 w 706209"/>
              <a:gd name="connsiteY4143" fmla="*/ 238128 h 923360"/>
              <a:gd name="connsiteX4144" fmla="*/ 304837 w 706209"/>
              <a:gd name="connsiteY4144" fmla="*/ 238096 h 923360"/>
              <a:gd name="connsiteX4145" fmla="*/ 304541 w 706209"/>
              <a:gd name="connsiteY4145" fmla="*/ 238179 h 923360"/>
              <a:gd name="connsiteX4146" fmla="*/ 304336 w 706209"/>
              <a:gd name="connsiteY4146" fmla="*/ 238276 h 923360"/>
              <a:gd name="connsiteX4147" fmla="*/ 304067 w 706209"/>
              <a:gd name="connsiteY4147" fmla="*/ 238392 h 923360"/>
              <a:gd name="connsiteX4148" fmla="*/ 303908 w 706209"/>
              <a:gd name="connsiteY4148" fmla="*/ 238398 h 923360"/>
              <a:gd name="connsiteX4149" fmla="*/ 303648 w 706209"/>
              <a:gd name="connsiteY4149" fmla="*/ 238449 h 923360"/>
              <a:gd name="connsiteX4150" fmla="*/ 303261 w 706209"/>
              <a:gd name="connsiteY4150" fmla="*/ 238449 h 923360"/>
              <a:gd name="connsiteX4151" fmla="*/ 303202 w 706209"/>
              <a:gd name="connsiteY4151" fmla="*/ 238273 h 923360"/>
              <a:gd name="connsiteX4152" fmla="*/ 303107 w 706209"/>
              <a:gd name="connsiteY4152" fmla="*/ 237993 h 923360"/>
              <a:gd name="connsiteX4153" fmla="*/ 302806 w 706209"/>
              <a:gd name="connsiteY4153" fmla="*/ 237916 h 923360"/>
              <a:gd name="connsiteX4154" fmla="*/ 302601 w 706209"/>
              <a:gd name="connsiteY4154" fmla="*/ 238012 h 923360"/>
              <a:gd name="connsiteX4155" fmla="*/ 302261 w 706209"/>
              <a:gd name="connsiteY4155" fmla="*/ 238218 h 923360"/>
              <a:gd name="connsiteX4156" fmla="*/ 301993 w 706209"/>
              <a:gd name="connsiteY4156" fmla="*/ 238321 h 923360"/>
              <a:gd name="connsiteX4157" fmla="*/ 301794 w 706209"/>
              <a:gd name="connsiteY4157" fmla="*/ 238179 h 923360"/>
              <a:gd name="connsiteX4158" fmla="*/ 301609 w 706209"/>
              <a:gd name="connsiteY4158" fmla="*/ 238012 h 923360"/>
              <a:gd name="connsiteX4159" fmla="*/ 301403 w 706209"/>
              <a:gd name="connsiteY4159" fmla="*/ 238018 h 923360"/>
              <a:gd name="connsiteX4160" fmla="*/ 301256 w 706209"/>
              <a:gd name="connsiteY4160" fmla="*/ 238121 h 923360"/>
              <a:gd name="connsiteX4161" fmla="*/ 301122 w 706209"/>
              <a:gd name="connsiteY4161" fmla="*/ 238231 h 923360"/>
              <a:gd name="connsiteX4162" fmla="*/ 300885 w 706209"/>
              <a:gd name="connsiteY4162" fmla="*/ 238269 h 923360"/>
              <a:gd name="connsiteX4163" fmla="*/ 300692 w 706209"/>
              <a:gd name="connsiteY4163" fmla="*/ 238134 h 923360"/>
              <a:gd name="connsiteX4164" fmla="*/ 300430 w 706209"/>
              <a:gd name="connsiteY4164" fmla="*/ 238092 h 923360"/>
              <a:gd name="connsiteX4165" fmla="*/ 300289 w 706209"/>
              <a:gd name="connsiteY4165" fmla="*/ 238430 h 923360"/>
              <a:gd name="connsiteX4166" fmla="*/ 300200 w 706209"/>
              <a:gd name="connsiteY4166" fmla="*/ 238546 h 923360"/>
              <a:gd name="connsiteX4167" fmla="*/ 299949 w 706209"/>
              <a:gd name="connsiteY4167" fmla="*/ 238608 h 923360"/>
              <a:gd name="connsiteX4168" fmla="*/ 299732 w 706209"/>
              <a:gd name="connsiteY4168" fmla="*/ 238649 h 923360"/>
              <a:gd name="connsiteX4169" fmla="*/ 299572 w 706209"/>
              <a:gd name="connsiteY4169" fmla="*/ 238764 h 923360"/>
              <a:gd name="connsiteX4170" fmla="*/ 299361 w 706209"/>
              <a:gd name="connsiteY4170" fmla="*/ 238803 h 923360"/>
              <a:gd name="connsiteX4171" fmla="*/ 299161 w 706209"/>
              <a:gd name="connsiteY4171" fmla="*/ 238809 h 923360"/>
              <a:gd name="connsiteX4172" fmla="*/ 298947 w 706209"/>
              <a:gd name="connsiteY4172" fmla="*/ 238835 h 923360"/>
              <a:gd name="connsiteX4173" fmla="*/ 298623 w 706209"/>
              <a:gd name="connsiteY4173" fmla="*/ 238674 h 923360"/>
              <a:gd name="connsiteX4174" fmla="*/ 298380 w 706209"/>
              <a:gd name="connsiteY4174" fmla="*/ 238668 h 923360"/>
              <a:gd name="connsiteX4175" fmla="*/ 298149 w 706209"/>
              <a:gd name="connsiteY4175" fmla="*/ 238771 h 923360"/>
              <a:gd name="connsiteX4176" fmla="*/ 297901 w 706209"/>
              <a:gd name="connsiteY4176" fmla="*/ 238687 h 923360"/>
              <a:gd name="connsiteX4177" fmla="*/ 297637 w 706209"/>
              <a:gd name="connsiteY4177" fmla="*/ 238366 h 923360"/>
              <a:gd name="connsiteX4178" fmla="*/ 297601 w 706209"/>
              <a:gd name="connsiteY4178" fmla="*/ 238210 h 923360"/>
              <a:gd name="connsiteX4179" fmla="*/ 297567 w 706209"/>
              <a:gd name="connsiteY4179" fmla="*/ 237909 h 923360"/>
              <a:gd name="connsiteX4180" fmla="*/ 297567 w 706209"/>
              <a:gd name="connsiteY4180" fmla="*/ 237723 h 923360"/>
              <a:gd name="connsiteX4181" fmla="*/ 297394 w 706209"/>
              <a:gd name="connsiteY4181" fmla="*/ 237716 h 923360"/>
              <a:gd name="connsiteX4182" fmla="*/ 297176 w 706209"/>
              <a:gd name="connsiteY4182" fmla="*/ 237890 h 923360"/>
              <a:gd name="connsiteX4183" fmla="*/ 296996 w 706209"/>
              <a:gd name="connsiteY4183" fmla="*/ 238057 h 923360"/>
              <a:gd name="connsiteX4184" fmla="*/ 297021 w 706209"/>
              <a:gd name="connsiteY4184" fmla="*/ 238349 h 923360"/>
              <a:gd name="connsiteX4185" fmla="*/ 296959 w 706209"/>
              <a:gd name="connsiteY4185" fmla="*/ 238681 h 923360"/>
              <a:gd name="connsiteX4186" fmla="*/ 296830 w 706209"/>
              <a:gd name="connsiteY4186" fmla="*/ 238867 h 923360"/>
              <a:gd name="connsiteX4187" fmla="*/ 296581 w 706209"/>
              <a:gd name="connsiteY4187" fmla="*/ 238964 h 923360"/>
              <a:gd name="connsiteX4188" fmla="*/ 296401 w 706209"/>
              <a:gd name="connsiteY4188" fmla="*/ 238906 h 923360"/>
              <a:gd name="connsiteX4189" fmla="*/ 296221 w 706209"/>
              <a:gd name="connsiteY4189" fmla="*/ 238797 h 923360"/>
              <a:gd name="connsiteX4190" fmla="*/ 296030 w 706209"/>
              <a:gd name="connsiteY4190" fmla="*/ 238758 h 923360"/>
              <a:gd name="connsiteX4191" fmla="*/ 295837 w 706209"/>
              <a:gd name="connsiteY4191" fmla="*/ 238816 h 923360"/>
              <a:gd name="connsiteX4192" fmla="*/ 295639 w 706209"/>
              <a:gd name="connsiteY4192" fmla="*/ 238829 h 923360"/>
              <a:gd name="connsiteX4193" fmla="*/ 295459 w 706209"/>
              <a:gd name="connsiteY4193" fmla="*/ 238848 h 923360"/>
              <a:gd name="connsiteX4194" fmla="*/ 295242 w 706209"/>
              <a:gd name="connsiteY4194" fmla="*/ 238977 h 923360"/>
              <a:gd name="connsiteX4195" fmla="*/ 295018 w 706209"/>
              <a:gd name="connsiteY4195" fmla="*/ 238912 h 923360"/>
              <a:gd name="connsiteX4196" fmla="*/ 294851 w 706209"/>
              <a:gd name="connsiteY4196" fmla="*/ 239015 h 923360"/>
              <a:gd name="connsiteX4197" fmla="*/ 294774 w 706209"/>
              <a:gd name="connsiteY4197" fmla="*/ 239182 h 923360"/>
              <a:gd name="connsiteX4198" fmla="*/ 294743 w 706209"/>
              <a:gd name="connsiteY4198" fmla="*/ 239388 h 923360"/>
              <a:gd name="connsiteX4199" fmla="*/ 294594 w 706209"/>
              <a:gd name="connsiteY4199" fmla="*/ 239395 h 923360"/>
              <a:gd name="connsiteX4200" fmla="*/ 294439 w 706209"/>
              <a:gd name="connsiteY4200" fmla="*/ 239297 h 923360"/>
              <a:gd name="connsiteX4201" fmla="*/ 294146 w 706209"/>
              <a:gd name="connsiteY4201" fmla="*/ 239208 h 923360"/>
              <a:gd name="connsiteX4202" fmla="*/ 293929 w 706209"/>
              <a:gd name="connsiteY4202" fmla="*/ 239150 h 923360"/>
              <a:gd name="connsiteX4203" fmla="*/ 293661 w 706209"/>
              <a:gd name="connsiteY4203" fmla="*/ 239067 h 923360"/>
              <a:gd name="connsiteX4204" fmla="*/ 293525 w 706209"/>
              <a:gd name="connsiteY4204" fmla="*/ 239137 h 923360"/>
              <a:gd name="connsiteX4205" fmla="*/ 293507 w 706209"/>
              <a:gd name="connsiteY4205" fmla="*/ 239388 h 923360"/>
              <a:gd name="connsiteX4206" fmla="*/ 293391 w 706209"/>
              <a:gd name="connsiteY4206" fmla="*/ 239491 h 923360"/>
              <a:gd name="connsiteX4207" fmla="*/ 293141 w 706209"/>
              <a:gd name="connsiteY4207" fmla="*/ 239317 h 923360"/>
              <a:gd name="connsiteX4208" fmla="*/ 293141 w 706209"/>
              <a:gd name="connsiteY4208" fmla="*/ 239099 h 923360"/>
              <a:gd name="connsiteX4209" fmla="*/ 292904 w 706209"/>
              <a:gd name="connsiteY4209" fmla="*/ 239047 h 923360"/>
              <a:gd name="connsiteX4210" fmla="*/ 292750 w 706209"/>
              <a:gd name="connsiteY4210" fmla="*/ 238977 h 923360"/>
              <a:gd name="connsiteX4211" fmla="*/ 292776 w 706209"/>
              <a:gd name="connsiteY4211" fmla="*/ 238816 h 923360"/>
              <a:gd name="connsiteX4212" fmla="*/ 292750 w 706209"/>
              <a:gd name="connsiteY4212" fmla="*/ 238629 h 923360"/>
              <a:gd name="connsiteX4213" fmla="*/ 292655 w 706209"/>
              <a:gd name="connsiteY4213" fmla="*/ 238475 h 923360"/>
              <a:gd name="connsiteX4214" fmla="*/ 292418 w 706209"/>
              <a:gd name="connsiteY4214" fmla="*/ 238526 h 923360"/>
              <a:gd name="connsiteX4215" fmla="*/ 292282 w 706209"/>
              <a:gd name="connsiteY4215" fmla="*/ 238623 h 923360"/>
              <a:gd name="connsiteX4216" fmla="*/ 292187 w 706209"/>
              <a:gd name="connsiteY4216" fmla="*/ 238964 h 923360"/>
              <a:gd name="connsiteX4217" fmla="*/ 292181 w 706209"/>
              <a:gd name="connsiteY4217" fmla="*/ 239125 h 923360"/>
              <a:gd name="connsiteX4218" fmla="*/ 292098 w 706209"/>
              <a:gd name="connsiteY4218" fmla="*/ 239350 h 923360"/>
              <a:gd name="connsiteX4219" fmla="*/ 292050 w 706209"/>
              <a:gd name="connsiteY4219" fmla="*/ 239615 h 923360"/>
              <a:gd name="connsiteX4220" fmla="*/ 291924 w 706209"/>
              <a:gd name="connsiteY4220" fmla="*/ 239819 h 923360"/>
              <a:gd name="connsiteX4221" fmla="*/ 291797 w 706209"/>
              <a:gd name="connsiteY4221" fmla="*/ 240006 h 923360"/>
              <a:gd name="connsiteX4222" fmla="*/ 291687 w 706209"/>
              <a:gd name="connsiteY4222" fmla="*/ 240250 h 923360"/>
              <a:gd name="connsiteX4223" fmla="*/ 291527 w 706209"/>
              <a:gd name="connsiteY4223" fmla="*/ 240224 h 923360"/>
              <a:gd name="connsiteX4224" fmla="*/ 291339 w 706209"/>
              <a:gd name="connsiteY4224" fmla="*/ 240124 h 923360"/>
              <a:gd name="connsiteX4225" fmla="*/ 291092 w 706209"/>
              <a:gd name="connsiteY4225" fmla="*/ 240115 h 923360"/>
              <a:gd name="connsiteX4226" fmla="*/ 290938 w 706209"/>
              <a:gd name="connsiteY4226" fmla="*/ 240198 h 923360"/>
              <a:gd name="connsiteX4227" fmla="*/ 290758 w 706209"/>
              <a:gd name="connsiteY4227" fmla="*/ 240269 h 923360"/>
              <a:gd name="connsiteX4228" fmla="*/ 290585 w 706209"/>
              <a:gd name="connsiteY4228" fmla="*/ 240340 h 923360"/>
              <a:gd name="connsiteX4229" fmla="*/ 290343 w 706209"/>
              <a:gd name="connsiteY4229" fmla="*/ 240301 h 923360"/>
              <a:gd name="connsiteX4230" fmla="*/ 290291 w 706209"/>
              <a:gd name="connsiteY4230" fmla="*/ 240546 h 923360"/>
              <a:gd name="connsiteX4231" fmla="*/ 290106 w 706209"/>
              <a:gd name="connsiteY4231" fmla="*/ 240687 h 923360"/>
              <a:gd name="connsiteX4232" fmla="*/ 289952 w 706209"/>
              <a:gd name="connsiteY4232" fmla="*/ 240764 h 923360"/>
              <a:gd name="connsiteX4233" fmla="*/ 289722 w 706209"/>
              <a:gd name="connsiteY4233" fmla="*/ 240829 h 923360"/>
              <a:gd name="connsiteX4234" fmla="*/ 289574 w 706209"/>
              <a:gd name="connsiteY4234" fmla="*/ 240938 h 923360"/>
              <a:gd name="connsiteX4235" fmla="*/ 289494 w 706209"/>
              <a:gd name="connsiteY4235" fmla="*/ 241075 h 923360"/>
              <a:gd name="connsiteX4236" fmla="*/ 289247 w 706209"/>
              <a:gd name="connsiteY4236" fmla="*/ 241227 h 923360"/>
              <a:gd name="connsiteX4237" fmla="*/ 289087 w 706209"/>
              <a:gd name="connsiteY4237" fmla="*/ 241208 h 923360"/>
              <a:gd name="connsiteX4238" fmla="*/ 288947 w 706209"/>
              <a:gd name="connsiteY4238" fmla="*/ 241150 h 923360"/>
              <a:gd name="connsiteX4239" fmla="*/ 288773 w 706209"/>
              <a:gd name="connsiteY4239" fmla="*/ 241208 h 923360"/>
              <a:gd name="connsiteX4240" fmla="*/ 288607 w 706209"/>
              <a:gd name="connsiteY4240" fmla="*/ 241208 h 923360"/>
              <a:gd name="connsiteX4241" fmla="*/ 288440 w 706209"/>
              <a:gd name="connsiteY4241" fmla="*/ 241260 h 923360"/>
              <a:gd name="connsiteX4242" fmla="*/ 288279 w 706209"/>
              <a:gd name="connsiteY4242" fmla="*/ 241266 h 923360"/>
              <a:gd name="connsiteX4243" fmla="*/ 287966 w 706209"/>
              <a:gd name="connsiteY4243" fmla="*/ 241369 h 923360"/>
              <a:gd name="connsiteX4244" fmla="*/ 287773 w 706209"/>
              <a:gd name="connsiteY4244" fmla="*/ 241355 h 923360"/>
              <a:gd name="connsiteX4245" fmla="*/ 287450 w 706209"/>
              <a:gd name="connsiteY4245" fmla="*/ 241176 h 923360"/>
              <a:gd name="connsiteX4246" fmla="*/ 287120 w 706209"/>
              <a:gd name="connsiteY4246" fmla="*/ 241022 h 923360"/>
              <a:gd name="connsiteX4247" fmla="*/ 286878 w 706209"/>
              <a:gd name="connsiteY4247" fmla="*/ 241176 h 923360"/>
              <a:gd name="connsiteX4248" fmla="*/ 286788 w 706209"/>
              <a:gd name="connsiteY4248" fmla="*/ 241375 h 923360"/>
              <a:gd name="connsiteX4249" fmla="*/ 286929 w 706209"/>
              <a:gd name="connsiteY4249" fmla="*/ 241584 h 923360"/>
              <a:gd name="connsiteX4250" fmla="*/ 286788 w 706209"/>
              <a:gd name="connsiteY4250" fmla="*/ 241903 h 923360"/>
              <a:gd name="connsiteX4251" fmla="*/ 286538 w 706209"/>
              <a:gd name="connsiteY4251" fmla="*/ 241858 h 923360"/>
              <a:gd name="connsiteX4252" fmla="*/ 286102 w 706209"/>
              <a:gd name="connsiteY4252" fmla="*/ 241871 h 923360"/>
              <a:gd name="connsiteX4253" fmla="*/ 285891 w 706209"/>
              <a:gd name="connsiteY4253" fmla="*/ 241922 h 923360"/>
              <a:gd name="connsiteX4254" fmla="*/ 285603 w 706209"/>
              <a:gd name="connsiteY4254" fmla="*/ 241935 h 923360"/>
              <a:gd name="connsiteX4255" fmla="*/ 284991 w 706209"/>
              <a:gd name="connsiteY4255" fmla="*/ 241889 h 923360"/>
              <a:gd name="connsiteX4256" fmla="*/ 284725 w 706209"/>
              <a:gd name="connsiteY4256" fmla="*/ 241562 h 923360"/>
              <a:gd name="connsiteX4257" fmla="*/ 284417 w 706209"/>
              <a:gd name="connsiteY4257" fmla="*/ 241581 h 923360"/>
              <a:gd name="connsiteX4258" fmla="*/ 284270 w 706209"/>
              <a:gd name="connsiteY4258" fmla="*/ 241716 h 923360"/>
              <a:gd name="connsiteX4259" fmla="*/ 284162 w 706209"/>
              <a:gd name="connsiteY4259" fmla="*/ 241864 h 923360"/>
              <a:gd name="connsiteX4260" fmla="*/ 283950 w 706209"/>
              <a:gd name="connsiteY4260" fmla="*/ 242128 h 923360"/>
              <a:gd name="connsiteX4261" fmla="*/ 283655 w 706209"/>
              <a:gd name="connsiteY4261" fmla="*/ 242192 h 923360"/>
              <a:gd name="connsiteX4262" fmla="*/ 283412 w 706209"/>
              <a:gd name="connsiteY4262" fmla="*/ 242211 h 923360"/>
              <a:gd name="connsiteX4263" fmla="*/ 283060 w 706209"/>
              <a:gd name="connsiteY4263" fmla="*/ 242340 h 923360"/>
              <a:gd name="connsiteX4264" fmla="*/ 282944 w 706209"/>
              <a:gd name="connsiteY4264" fmla="*/ 242475 h 923360"/>
              <a:gd name="connsiteX4265" fmla="*/ 282779 w 706209"/>
              <a:gd name="connsiteY4265" fmla="*/ 242617 h 923360"/>
              <a:gd name="connsiteX4266" fmla="*/ 282637 w 706209"/>
              <a:gd name="connsiteY4266" fmla="*/ 242726 h 923360"/>
              <a:gd name="connsiteX4267" fmla="*/ 282529 w 706209"/>
              <a:gd name="connsiteY4267" fmla="*/ 242861 h 923360"/>
              <a:gd name="connsiteX4268" fmla="*/ 282490 w 706209"/>
              <a:gd name="connsiteY4268" fmla="*/ 243048 h 923360"/>
              <a:gd name="connsiteX4269" fmla="*/ 282548 w 706209"/>
              <a:gd name="connsiteY4269" fmla="*/ 243189 h 923360"/>
              <a:gd name="connsiteX4270" fmla="*/ 282720 w 706209"/>
              <a:gd name="connsiteY4270" fmla="*/ 243260 h 923360"/>
              <a:gd name="connsiteX4271" fmla="*/ 282682 w 706209"/>
              <a:gd name="connsiteY4271" fmla="*/ 243543 h 923360"/>
              <a:gd name="connsiteX4272" fmla="*/ 282525 w 706209"/>
              <a:gd name="connsiteY4272" fmla="*/ 243787 h 923360"/>
              <a:gd name="connsiteX4273" fmla="*/ 282252 w 706209"/>
              <a:gd name="connsiteY4273" fmla="*/ 243871 h 923360"/>
              <a:gd name="connsiteX4274" fmla="*/ 282025 w 706209"/>
              <a:gd name="connsiteY4274" fmla="*/ 243848 h 923360"/>
              <a:gd name="connsiteX4275" fmla="*/ 281850 w 706209"/>
              <a:gd name="connsiteY4275" fmla="*/ 244077 h 923360"/>
              <a:gd name="connsiteX4276" fmla="*/ 281664 w 706209"/>
              <a:gd name="connsiteY4276" fmla="*/ 244115 h 923360"/>
              <a:gd name="connsiteX4277" fmla="*/ 281484 w 706209"/>
              <a:gd name="connsiteY4277" fmla="*/ 244160 h 923360"/>
              <a:gd name="connsiteX4278" fmla="*/ 281376 w 706209"/>
              <a:gd name="connsiteY4278" fmla="*/ 244334 h 923360"/>
              <a:gd name="connsiteX4279" fmla="*/ 281376 w 706209"/>
              <a:gd name="connsiteY4279" fmla="*/ 244610 h 923360"/>
              <a:gd name="connsiteX4280" fmla="*/ 281484 w 706209"/>
              <a:gd name="connsiteY4280" fmla="*/ 244877 h 923360"/>
              <a:gd name="connsiteX4281" fmla="*/ 281414 w 706209"/>
              <a:gd name="connsiteY4281" fmla="*/ 245022 h 923360"/>
              <a:gd name="connsiteX4282" fmla="*/ 281260 w 706209"/>
              <a:gd name="connsiteY4282" fmla="*/ 245086 h 923360"/>
              <a:gd name="connsiteX4283" fmla="*/ 280998 w 706209"/>
              <a:gd name="connsiteY4283" fmla="*/ 245264 h 923360"/>
              <a:gd name="connsiteX4284" fmla="*/ 280863 w 706209"/>
              <a:gd name="connsiteY4284" fmla="*/ 245324 h 923360"/>
              <a:gd name="connsiteX4285" fmla="*/ 280702 w 706209"/>
              <a:gd name="connsiteY4285" fmla="*/ 245581 h 923360"/>
              <a:gd name="connsiteX4286" fmla="*/ 280491 w 706209"/>
              <a:gd name="connsiteY4286" fmla="*/ 245723 h 923360"/>
              <a:gd name="connsiteX4287" fmla="*/ 280238 w 706209"/>
              <a:gd name="connsiteY4287" fmla="*/ 245796 h 923360"/>
              <a:gd name="connsiteX4288" fmla="*/ 279953 w 706209"/>
              <a:gd name="connsiteY4288" fmla="*/ 245697 h 923360"/>
              <a:gd name="connsiteX4289" fmla="*/ 279756 w 706209"/>
              <a:gd name="connsiteY4289" fmla="*/ 245652 h 923360"/>
              <a:gd name="connsiteX4290" fmla="*/ 279545 w 706209"/>
              <a:gd name="connsiteY4290" fmla="*/ 245684 h 923360"/>
              <a:gd name="connsiteX4291" fmla="*/ 279365 w 706209"/>
              <a:gd name="connsiteY4291" fmla="*/ 245755 h 923360"/>
              <a:gd name="connsiteX4292" fmla="*/ 279172 w 706209"/>
              <a:gd name="connsiteY4292" fmla="*/ 245929 h 923360"/>
              <a:gd name="connsiteX4293" fmla="*/ 279134 w 706209"/>
              <a:gd name="connsiteY4293" fmla="*/ 246186 h 923360"/>
              <a:gd name="connsiteX4294" fmla="*/ 279432 w 706209"/>
              <a:gd name="connsiteY4294" fmla="*/ 246228 h 923360"/>
              <a:gd name="connsiteX4295" fmla="*/ 279301 w 706209"/>
              <a:gd name="connsiteY4295" fmla="*/ 246488 h 923360"/>
              <a:gd name="connsiteX4296" fmla="*/ 279141 w 706209"/>
              <a:gd name="connsiteY4296" fmla="*/ 246501 h 923360"/>
              <a:gd name="connsiteX4297" fmla="*/ 278994 w 706209"/>
              <a:gd name="connsiteY4297" fmla="*/ 246527 h 923360"/>
              <a:gd name="connsiteX4298" fmla="*/ 278760 w 706209"/>
              <a:gd name="connsiteY4298" fmla="*/ 246713 h 923360"/>
              <a:gd name="connsiteX4299" fmla="*/ 278544 w 706209"/>
              <a:gd name="connsiteY4299" fmla="*/ 246823 h 923360"/>
              <a:gd name="connsiteX4300" fmla="*/ 278372 w 706209"/>
              <a:gd name="connsiteY4300" fmla="*/ 246803 h 923360"/>
              <a:gd name="connsiteX4301" fmla="*/ 278199 w 706209"/>
              <a:gd name="connsiteY4301" fmla="*/ 246855 h 923360"/>
              <a:gd name="connsiteX4302" fmla="*/ 278039 w 706209"/>
              <a:gd name="connsiteY4302" fmla="*/ 246996 h 923360"/>
              <a:gd name="connsiteX4303" fmla="*/ 278219 w 706209"/>
              <a:gd name="connsiteY4303" fmla="*/ 247189 h 923360"/>
              <a:gd name="connsiteX4304" fmla="*/ 278160 w 706209"/>
              <a:gd name="connsiteY4304" fmla="*/ 247472 h 923360"/>
              <a:gd name="connsiteX4305" fmla="*/ 277955 w 706209"/>
              <a:gd name="connsiteY4305" fmla="*/ 247652 h 923360"/>
              <a:gd name="connsiteX4306" fmla="*/ 277731 w 706209"/>
              <a:gd name="connsiteY4306" fmla="*/ 247723 h 923360"/>
              <a:gd name="connsiteX4307" fmla="*/ 277520 w 706209"/>
              <a:gd name="connsiteY4307" fmla="*/ 247633 h 923360"/>
              <a:gd name="connsiteX4308" fmla="*/ 277314 w 706209"/>
              <a:gd name="connsiteY4308" fmla="*/ 247524 h 923360"/>
              <a:gd name="connsiteX4309" fmla="*/ 277143 w 706209"/>
              <a:gd name="connsiteY4309" fmla="*/ 247536 h 923360"/>
              <a:gd name="connsiteX4310" fmla="*/ 276796 w 706209"/>
              <a:gd name="connsiteY4310" fmla="*/ 247768 h 923360"/>
              <a:gd name="connsiteX4311" fmla="*/ 276616 w 706209"/>
              <a:gd name="connsiteY4311" fmla="*/ 248057 h 923360"/>
              <a:gd name="connsiteX4312" fmla="*/ 276258 w 706209"/>
              <a:gd name="connsiteY4312" fmla="*/ 248154 h 923360"/>
              <a:gd name="connsiteX4313" fmla="*/ 276042 w 706209"/>
              <a:gd name="connsiteY4313" fmla="*/ 248220 h 923360"/>
              <a:gd name="connsiteX4314" fmla="*/ 276130 w 706209"/>
              <a:gd name="connsiteY4314" fmla="*/ 248366 h 923360"/>
              <a:gd name="connsiteX4315" fmla="*/ 276251 w 706209"/>
              <a:gd name="connsiteY4315" fmla="*/ 248540 h 923360"/>
              <a:gd name="connsiteX4316" fmla="*/ 275993 w 706209"/>
              <a:gd name="connsiteY4316" fmla="*/ 248597 h 923360"/>
              <a:gd name="connsiteX4317" fmla="*/ 275831 w 706209"/>
              <a:gd name="connsiteY4317" fmla="*/ 251086 h 923360"/>
              <a:gd name="connsiteX4318" fmla="*/ 272796 w 706209"/>
              <a:gd name="connsiteY4318" fmla="*/ 253444 h 923360"/>
              <a:gd name="connsiteX4319" fmla="*/ 273048 w 706209"/>
              <a:gd name="connsiteY4319" fmla="*/ 256580 h 923360"/>
              <a:gd name="connsiteX4320" fmla="*/ 274361 w 706209"/>
              <a:gd name="connsiteY4320" fmla="*/ 257753 h 923360"/>
              <a:gd name="connsiteX4321" fmla="*/ 274088 w 706209"/>
              <a:gd name="connsiteY4321" fmla="*/ 260497 h 923360"/>
              <a:gd name="connsiteX4322" fmla="*/ 276180 w 706209"/>
              <a:gd name="connsiteY4322" fmla="*/ 264544 h 923360"/>
              <a:gd name="connsiteX4323" fmla="*/ 276961 w 706209"/>
              <a:gd name="connsiteY4323" fmla="*/ 266372 h 923360"/>
              <a:gd name="connsiteX4324" fmla="*/ 271711 w 706209"/>
              <a:gd name="connsiteY4324" fmla="*/ 267283 h 923360"/>
              <a:gd name="connsiteX4325" fmla="*/ 266390 w 706209"/>
              <a:gd name="connsiteY4325" fmla="*/ 271323 h 923360"/>
              <a:gd name="connsiteX4326" fmla="*/ 257950 w 706209"/>
              <a:gd name="connsiteY4326" fmla="*/ 271327 h 923360"/>
              <a:gd name="connsiteX4327" fmla="*/ 245527 w 706209"/>
              <a:gd name="connsiteY4327" fmla="*/ 269717 h 923360"/>
              <a:gd name="connsiteX4328" fmla="*/ 235910 w 706209"/>
              <a:gd name="connsiteY4328" fmla="*/ 268509 h 923360"/>
              <a:gd name="connsiteX4329" fmla="*/ 222695 w 706209"/>
              <a:gd name="connsiteY4329" fmla="*/ 266496 h 923360"/>
              <a:gd name="connsiteX4330" fmla="*/ 217861 w 706209"/>
              <a:gd name="connsiteY4330" fmla="*/ 266901 h 923360"/>
              <a:gd name="connsiteX4331" fmla="*/ 212168 w 706209"/>
              <a:gd name="connsiteY4331" fmla="*/ 269730 h 923360"/>
              <a:gd name="connsiteX4332" fmla="*/ 207651 w 706209"/>
              <a:gd name="connsiteY4332" fmla="*/ 273770 h 923360"/>
              <a:gd name="connsiteX4333" fmla="*/ 200406 w 706209"/>
              <a:gd name="connsiteY4333" fmla="*/ 274177 h 923360"/>
              <a:gd name="connsiteX4334" fmla="*/ 194377 w 706209"/>
              <a:gd name="connsiteY4334" fmla="*/ 274179 h 923360"/>
              <a:gd name="connsiteX4335" fmla="*/ 188712 w 706209"/>
              <a:gd name="connsiteY4335" fmla="*/ 275797 h 923360"/>
              <a:gd name="connsiteX4336" fmla="*/ 184655 w 706209"/>
              <a:gd name="connsiteY4336" fmla="*/ 277414 h 923360"/>
              <a:gd name="connsiteX4337" fmla="*/ 179802 w 706209"/>
              <a:gd name="connsiteY4337" fmla="*/ 278627 h 923360"/>
              <a:gd name="connsiteX4338" fmla="*/ 176185 w 706209"/>
              <a:gd name="connsiteY4338" fmla="*/ 278629 h 923360"/>
              <a:gd name="connsiteX4339" fmla="*/ 174998 w 706209"/>
              <a:gd name="connsiteY4339" fmla="*/ 277822 h 923360"/>
              <a:gd name="connsiteX4340" fmla="*/ 173111 w 706209"/>
              <a:gd name="connsiteY4340" fmla="*/ 273315 h 923360"/>
              <a:gd name="connsiteX4341" fmla="*/ 172902 w 706209"/>
              <a:gd name="connsiteY4341" fmla="*/ 273323 h 923360"/>
              <a:gd name="connsiteX4342" fmla="*/ 172902 w 706209"/>
              <a:gd name="connsiteY4342" fmla="*/ 273624 h 923360"/>
              <a:gd name="connsiteX4343" fmla="*/ 172486 w 706209"/>
              <a:gd name="connsiteY4343" fmla="*/ 274018 h 923360"/>
              <a:gd name="connsiteX4344" fmla="*/ 172210 w 706209"/>
              <a:gd name="connsiteY4344" fmla="*/ 274551 h 923360"/>
              <a:gd name="connsiteX4345" fmla="*/ 171911 w 706209"/>
              <a:gd name="connsiteY4345" fmla="*/ 274504 h 923360"/>
              <a:gd name="connsiteX4346" fmla="*/ 171872 w 706209"/>
              <a:gd name="connsiteY4346" fmla="*/ 274005 h 923360"/>
              <a:gd name="connsiteX4347" fmla="*/ 171633 w 706209"/>
              <a:gd name="connsiteY4347" fmla="*/ 273925 h 923360"/>
              <a:gd name="connsiteX4348" fmla="*/ 171510 w 706209"/>
              <a:gd name="connsiteY4348" fmla="*/ 274117 h 923360"/>
              <a:gd name="connsiteX4349" fmla="*/ 171425 w 706209"/>
              <a:gd name="connsiteY4349" fmla="*/ 274249 h 923360"/>
              <a:gd name="connsiteX4350" fmla="*/ 171357 w 706209"/>
              <a:gd name="connsiteY4350" fmla="*/ 274736 h 923360"/>
              <a:gd name="connsiteX4351" fmla="*/ 171703 w 706209"/>
              <a:gd name="connsiteY4351" fmla="*/ 274736 h 923360"/>
              <a:gd name="connsiteX4352" fmla="*/ 171703 w 706209"/>
              <a:gd name="connsiteY4352" fmla="*/ 275037 h 923360"/>
              <a:gd name="connsiteX4353" fmla="*/ 171402 w 706209"/>
              <a:gd name="connsiteY4353" fmla="*/ 275245 h 923360"/>
              <a:gd name="connsiteX4354" fmla="*/ 170987 w 706209"/>
              <a:gd name="connsiteY4354" fmla="*/ 275686 h 923360"/>
              <a:gd name="connsiteX4355" fmla="*/ 171149 w 706209"/>
              <a:gd name="connsiteY4355" fmla="*/ 275848 h 923360"/>
              <a:gd name="connsiteX4356" fmla="*/ 170918 w 706209"/>
              <a:gd name="connsiteY4356" fmla="*/ 276219 h 923360"/>
              <a:gd name="connsiteX4357" fmla="*/ 170827 w 706209"/>
              <a:gd name="connsiteY4357" fmla="*/ 276520 h 923360"/>
              <a:gd name="connsiteX4358" fmla="*/ 170434 w 706209"/>
              <a:gd name="connsiteY4358" fmla="*/ 276891 h 923360"/>
              <a:gd name="connsiteX4359" fmla="*/ 169788 w 706209"/>
              <a:gd name="connsiteY4359" fmla="*/ 277192 h 923360"/>
              <a:gd name="connsiteX4360" fmla="*/ 169510 w 706209"/>
              <a:gd name="connsiteY4360" fmla="*/ 277192 h 923360"/>
              <a:gd name="connsiteX4361" fmla="*/ 169280 w 706209"/>
              <a:gd name="connsiteY4361" fmla="*/ 277400 h 923360"/>
              <a:gd name="connsiteX4362" fmla="*/ 168887 w 706209"/>
              <a:gd name="connsiteY4362" fmla="*/ 277701 h 923360"/>
              <a:gd name="connsiteX4363" fmla="*/ 168680 w 706209"/>
              <a:gd name="connsiteY4363" fmla="*/ 277794 h 923360"/>
              <a:gd name="connsiteX4364" fmla="*/ 168219 w 706209"/>
              <a:gd name="connsiteY4364" fmla="*/ 277586 h 923360"/>
              <a:gd name="connsiteX4365" fmla="*/ 167780 w 706209"/>
              <a:gd name="connsiteY4365" fmla="*/ 277493 h 923360"/>
              <a:gd name="connsiteX4366" fmla="*/ 167458 w 706209"/>
              <a:gd name="connsiteY4366" fmla="*/ 277423 h 923360"/>
              <a:gd name="connsiteX4367" fmla="*/ 167297 w 706209"/>
              <a:gd name="connsiteY4367" fmla="*/ 277887 h 923360"/>
              <a:gd name="connsiteX4368" fmla="*/ 166927 w 706209"/>
              <a:gd name="connsiteY4368" fmla="*/ 277887 h 923360"/>
              <a:gd name="connsiteX4369" fmla="*/ 166927 w 706209"/>
              <a:gd name="connsiteY4369" fmla="*/ 278188 h 923360"/>
              <a:gd name="connsiteX4370" fmla="*/ 166628 w 706209"/>
              <a:gd name="connsiteY4370" fmla="*/ 278142 h 923360"/>
              <a:gd name="connsiteX4371" fmla="*/ 166373 w 706209"/>
              <a:gd name="connsiteY4371" fmla="*/ 278466 h 923360"/>
              <a:gd name="connsiteX4372" fmla="*/ 166333 w 706209"/>
              <a:gd name="connsiteY4372" fmla="*/ 278650 h 923360"/>
              <a:gd name="connsiteX4373" fmla="*/ 166083 w 706209"/>
              <a:gd name="connsiteY4373" fmla="*/ 278750 h 923360"/>
              <a:gd name="connsiteX4374" fmla="*/ 166083 w 706209"/>
              <a:gd name="connsiteY4374" fmla="*/ 278902 h 923360"/>
              <a:gd name="connsiteX4375" fmla="*/ 166033 w 706209"/>
              <a:gd name="connsiteY4375" fmla="*/ 279243 h 923360"/>
              <a:gd name="connsiteX4376" fmla="*/ 165699 w 706209"/>
              <a:gd name="connsiteY4376" fmla="*/ 279385 h 923360"/>
              <a:gd name="connsiteX4377" fmla="*/ 165488 w 706209"/>
              <a:gd name="connsiteY4377" fmla="*/ 279385 h 923360"/>
              <a:gd name="connsiteX4378" fmla="*/ 165084 w 706209"/>
              <a:gd name="connsiteY4378" fmla="*/ 279485 h 923360"/>
              <a:gd name="connsiteX4379" fmla="*/ 165015 w 706209"/>
              <a:gd name="connsiteY4379" fmla="*/ 279753 h 923360"/>
              <a:gd name="connsiteX4380" fmla="*/ 165092 w 706209"/>
              <a:gd name="connsiteY4380" fmla="*/ 280103 h 923360"/>
              <a:gd name="connsiteX4381" fmla="*/ 165168 w 706209"/>
              <a:gd name="connsiteY4381" fmla="*/ 280254 h 923360"/>
              <a:gd name="connsiteX4382" fmla="*/ 165365 w 706209"/>
              <a:gd name="connsiteY4382" fmla="*/ 280439 h 923360"/>
              <a:gd name="connsiteX4383" fmla="*/ 165517 w 706209"/>
              <a:gd name="connsiteY4383" fmla="*/ 280588 h 923360"/>
              <a:gd name="connsiteX4384" fmla="*/ 165573 w 706209"/>
              <a:gd name="connsiteY4384" fmla="*/ 280850 h 923360"/>
              <a:gd name="connsiteX4385" fmla="*/ 165432 w 706209"/>
              <a:gd name="connsiteY4385" fmla="*/ 281049 h 923360"/>
              <a:gd name="connsiteX4386" fmla="*/ 165302 w 706209"/>
              <a:gd name="connsiteY4386" fmla="*/ 281145 h 923360"/>
              <a:gd name="connsiteX4387" fmla="*/ 165048 w 706209"/>
              <a:gd name="connsiteY4387" fmla="*/ 281296 h 923360"/>
              <a:gd name="connsiteX4388" fmla="*/ 164826 w 706209"/>
              <a:gd name="connsiteY4388" fmla="*/ 281422 h 923360"/>
              <a:gd name="connsiteX4389" fmla="*/ 164559 w 706209"/>
              <a:gd name="connsiteY4389" fmla="*/ 281547 h 923360"/>
              <a:gd name="connsiteX4390" fmla="*/ 164226 w 706209"/>
              <a:gd name="connsiteY4390" fmla="*/ 281832 h 923360"/>
              <a:gd name="connsiteX4391" fmla="*/ 163910 w 706209"/>
              <a:gd name="connsiteY4391" fmla="*/ 281832 h 923360"/>
              <a:gd name="connsiteX4392" fmla="*/ 163660 w 706209"/>
              <a:gd name="connsiteY4392" fmla="*/ 281801 h 923360"/>
              <a:gd name="connsiteX4393" fmla="*/ 163534 w 706209"/>
              <a:gd name="connsiteY4393" fmla="*/ 281911 h 923360"/>
              <a:gd name="connsiteX4394" fmla="*/ 163738 w 706209"/>
              <a:gd name="connsiteY4394" fmla="*/ 282228 h 923360"/>
              <a:gd name="connsiteX4395" fmla="*/ 163897 w 706209"/>
              <a:gd name="connsiteY4395" fmla="*/ 282405 h 923360"/>
              <a:gd name="connsiteX4396" fmla="*/ 163949 w 706209"/>
              <a:gd name="connsiteY4396" fmla="*/ 282721 h 923360"/>
              <a:gd name="connsiteX4397" fmla="*/ 163541 w 706209"/>
              <a:gd name="connsiteY4397" fmla="*/ 283004 h 923360"/>
              <a:gd name="connsiteX4398" fmla="*/ 163240 w 706209"/>
              <a:gd name="connsiteY4398" fmla="*/ 283148 h 923360"/>
              <a:gd name="connsiteX4399" fmla="*/ 162878 w 706209"/>
              <a:gd name="connsiteY4399" fmla="*/ 283053 h 923360"/>
              <a:gd name="connsiteX4400" fmla="*/ 162617 w 706209"/>
              <a:gd name="connsiteY4400" fmla="*/ 283080 h 923360"/>
              <a:gd name="connsiteX4401" fmla="*/ 162563 w 706209"/>
              <a:gd name="connsiteY4401" fmla="*/ 283272 h 923360"/>
              <a:gd name="connsiteX4402" fmla="*/ 162689 w 706209"/>
              <a:gd name="connsiteY4402" fmla="*/ 283526 h 923360"/>
              <a:gd name="connsiteX4403" fmla="*/ 162924 w 706209"/>
              <a:gd name="connsiteY4403" fmla="*/ 283670 h 923360"/>
              <a:gd name="connsiteX4404" fmla="*/ 162940 w 706209"/>
              <a:gd name="connsiteY4404" fmla="*/ 283924 h 923360"/>
              <a:gd name="connsiteX4405" fmla="*/ 162846 w 706209"/>
              <a:gd name="connsiteY4405" fmla="*/ 284143 h 923360"/>
              <a:gd name="connsiteX4406" fmla="*/ 162563 w 706209"/>
              <a:gd name="connsiteY4406" fmla="*/ 284129 h 923360"/>
              <a:gd name="connsiteX4407" fmla="*/ 162453 w 706209"/>
              <a:gd name="connsiteY4407" fmla="*/ 283907 h 923360"/>
              <a:gd name="connsiteX4408" fmla="*/ 162264 w 706209"/>
              <a:gd name="connsiteY4408" fmla="*/ 283985 h 923360"/>
              <a:gd name="connsiteX4409" fmla="*/ 161866 w 706209"/>
              <a:gd name="connsiteY4409" fmla="*/ 284270 h 923360"/>
              <a:gd name="connsiteX4410" fmla="*/ 161835 w 706209"/>
              <a:gd name="connsiteY4410" fmla="*/ 284478 h 923360"/>
              <a:gd name="connsiteX4411" fmla="*/ 161250 w 706209"/>
              <a:gd name="connsiteY4411" fmla="*/ 284566 h 923360"/>
              <a:gd name="connsiteX4412" fmla="*/ 160936 w 706209"/>
              <a:gd name="connsiteY4412" fmla="*/ 284729 h 923360"/>
              <a:gd name="connsiteX4413" fmla="*/ 160606 w 706209"/>
              <a:gd name="connsiteY4413" fmla="*/ 285149 h 923360"/>
              <a:gd name="connsiteX4414" fmla="*/ 160558 w 706209"/>
              <a:gd name="connsiteY4414" fmla="*/ 285395 h 923360"/>
              <a:gd name="connsiteX4415" fmla="*/ 160463 w 706209"/>
              <a:gd name="connsiteY4415" fmla="*/ 285556 h 923360"/>
              <a:gd name="connsiteX4416" fmla="*/ 160189 w 706209"/>
              <a:gd name="connsiteY4416" fmla="*/ 285696 h 923360"/>
              <a:gd name="connsiteX4417" fmla="*/ 159981 w 706209"/>
              <a:gd name="connsiteY4417" fmla="*/ 285832 h 923360"/>
              <a:gd name="connsiteX4418" fmla="*/ 159816 w 706209"/>
              <a:gd name="connsiteY4418" fmla="*/ 285964 h 923360"/>
              <a:gd name="connsiteX4419" fmla="*/ 159517 w 706209"/>
              <a:gd name="connsiteY4419" fmla="*/ 285981 h 923360"/>
              <a:gd name="connsiteX4420" fmla="*/ 159314 w 706209"/>
              <a:gd name="connsiteY4420" fmla="*/ 285900 h 923360"/>
              <a:gd name="connsiteX4421" fmla="*/ 159059 w 706209"/>
              <a:gd name="connsiteY4421" fmla="*/ 285935 h 923360"/>
              <a:gd name="connsiteX4422" fmla="*/ 159059 w 706209"/>
              <a:gd name="connsiteY4422" fmla="*/ 286176 h 923360"/>
              <a:gd name="connsiteX4423" fmla="*/ 158995 w 706209"/>
              <a:gd name="connsiteY4423" fmla="*/ 286372 h 923360"/>
              <a:gd name="connsiteX4424" fmla="*/ 158761 w 706209"/>
              <a:gd name="connsiteY4424" fmla="*/ 286458 h 923360"/>
              <a:gd name="connsiteX4425" fmla="*/ 158817 w 706209"/>
              <a:gd name="connsiteY4425" fmla="*/ 286674 h 923360"/>
              <a:gd name="connsiteX4426" fmla="*/ 158879 w 706209"/>
              <a:gd name="connsiteY4426" fmla="*/ 286882 h 923360"/>
              <a:gd name="connsiteX4427" fmla="*/ 158869 w 706209"/>
              <a:gd name="connsiteY4427" fmla="*/ 287174 h 923360"/>
              <a:gd name="connsiteX4428" fmla="*/ 158735 w 706209"/>
              <a:gd name="connsiteY4428" fmla="*/ 287311 h 923360"/>
              <a:gd name="connsiteX4429" fmla="*/ 158468 w 706209"/>
              <a:gd name="connsiteY4429" fmla="*/ 287643 h 923360"/>
              <a:gd name="connsiteX4430" fmla="*/ 158279 w 706209"/>
              <a:gd name="connsiteY4430" fmla="*/ 287833 h 923360"/>
              <a:gd name="connsiteX4431" fmla="*/ 158056 w 706209"/>
              <a:gd name="connsiteY4431" fmla="*/ 288038 h 923360"/>
              <a:gd name="connsiteX4432" fmla="*/ 157726 w 706209"/>
              <a:gd name="connsiteY4432" fmla="*/ 288307 h 923360"/>
              <a:gd name="connsiteX4433" fmla="*/ 157396 w 706209"/>
              <a:gd name="connsiteY4433" fmla="*/ 288465 h 923360"/>
              <a:gd name="connsiteX4434" fmla="*/ 157159 w 706209"/>
              <a:gd name="connsiteY4434" fmla="*/ 288578 h 923360"/>
              <a:gd name="connsiteX4435" fmla="*/ 156890 w 706209"/>
              <a:gd name="connsiteY4435" fmla="*/ 288765 h 923360"/>
              <a:gd name="connsiteX4436" fmla="*/ 156841 w 706209"/>
              <a:gd name="connsiteY4436" fmla="*/ 288497 h 923360"/>
              <a:gd name="connsiteX4437" fmla="*/ 156639 w 706209"/>
              <a:gd name="connsiteY4437" fmla="*/ 288575 h 923360"/>
              <a:gd name="connsiteX4438" fmla="*/ 156416 w 706209"/>
              <a:gd name="connsiteY4438" fmla="*/ 288861 h 923360"/>
              <a:gd name="connsiteX4439" fmla="*/ 156006 w 706209"/>
              <a:gd name="connsiteY4439" fmla="*/ 288719 h 923360"/>
              <a:gd name="connsiteX4440" fmla="*/ 155707 w 706209"/>
              <a:gd name="connsiteY4440" fmla="*/ 288702 h 923360"/>
              <a:gd name="connsiteX4441" fmla="*/ 155376 w 706209"/>
              <a:gd name="connsiteY4441" fmla="*/ 288687 h 923360"/>
              <a:gd name="connsiteX4442" fmla="*/ 155219 w 706209"/>
              <a:gd name="connsiteY4442" fmla="*/ 288702 h 923360"/>
              <a:gd name="connsiteX4443" fmla="*/ 155187 w 706209"/>
              <a:gd name="connsiteY4443" fmla="*/ 288971 h 923360"/>
              <a:gd name="connsiteX4444" fmla="*/ 155282 w 706209"/>
              <a:gd name="connsiteY4444" fmla="*/ 289273 h 923360"/>
              <a:gd name="connsiteX4445" fmla="*/ 155391 w 706209"/>
              <a:gd name="connsiteY4445" fmla="*/ 289446 h 923360"/>
              <a:gd name="connsiteX4446" fmla="*/ 155504 w 706209"/>
              <a:gd name="connsiteY4446" fmla="*/ 289590 h 923360"/>
              <a:gd name="connsiteX4447" fmla="*/ 155304 w 706209"/>
              <a:gd name="connsiteY4447" fmla="*/ 289827 h 923360"/>
              <a:gd name="connsiteX4448" fmla="*/ 154966 w 706209"/>
              <a:gd name="connsiteY4448" fmla="*/ 289827 h 923360"/>
              <a:gd name="connsiteX4449" fmla="*/ 154699 w 706209"/>
              <a:gd name="connsiteY4449" fmla="*/ 289810 h 923360"/>
              <a:gd name="connsiteX4450" fmla="*/ 154430 w 706209"/>
              <a:gd name="connsiteY4450" fmla="*/ 289842 h 923360"/>
              <a:gd name="connsiteX4451" fmla="*/ 154194 w 706209"/>
              <a:gd name="connsiteY4451" fmla="*/ 289827 h 923360"/>
              <a:gd name="connsiteX4452" fmla="*/ 154014 w 706209"/>
              <a:gd name="connsiteY4452" fmla="*/ 289628 h 923360"/>
              <a:gd name="connsiteX4453" fmla="*/ 153745 w 706209"/>
              <a:gd name="connsiteY4453" fmla="*/ 289493 h 923360"/>
              <a:gd name="connsiteX4454" fmla="*/ 153635 w 706209"/>
              <a:gd name="connsiteY4454" fmla="*/ 289256 h 923360"/>
              <a:gd name="connsiteX4455" fmla="*/ 153357 w 706209"/>
              <a:gd name="connsiteY4455" fmla="*/ 289177 h 923360"/>
              <a:gd name="connsiteX4456" fmla="*/ 153176 w 706209"/>
              <a:gd name="connsiteY4456" fmla="*/ 289319 h 923360"/>
              <a:gd name="connsiteX4457" fmla="*/ 152986 w 706209"/>
              <a:gd name="connsiteY4457" fmla="*/ 289542 h 923360"/>
              <a:gd name="connsiteX4458" fmla="*/ 152672 w 706209"/>
              <a:gd name="connsiteY4458" fmla="*/ 289666 h 923360"/>
              <a:gd name="connsiteX4459" fmla="*/ 152418 w 706209"/>
              <a:gd name="connsiteY4459" fmla="*/ 289786 h 923360"/>
              <a:gd name="connsiteX4460" fmla="*/ 152212 w 706209"/>
              <a:gd name="connsiteY4460" fmla="*/ 289683 h 923360"/>
              <a:gd name="connsiteX4461" fmla="*/ 151867 w 706209"/>
              <a:gd name="connsiteY4461" fmla="*/ 289778 h 923360"/>
              <a:gd name="connsiteX4462" fmla="*/ 151630 w 706209"/>
              <a:gd name="connsiteY4462" fmla="*/ 289729 h 923360"/>
              <a:gd name="connsiteX4463" fmla="*/ 151441 w 706209"/>
              <a:gd name="connsiteY4463" fmla="*/ 289729 h 923360"/>
              <a:gd name="connsiteX4464" fmla="*/ 151251 w 706209"/>
              <a:gd name="connsiteY4464" fmla="*/ 289778 h 923360"/>
              <a:gd name="connsiteX4465" fmla="*/ 150984 w 706209"/>
              <a:gd name="connsiteY4465" fmla="*/ 289778 h 923360"/>
              <a:gd name="connsiteX4466" fmla="*/ 150984 w 706209"/>
              <a:gd name="connsiteY4466" fmla="*/ 289588 h 923360"/>
              <a:gd name="connsiteX4467" fmla="*/ 150906 w 706209"/>
              <a:gd name="connsiteY4467" fmla="*/ 289461 h 923360"/>
              <a:gd name="connsiteX4468" fmla="*/ 150890 w 706209"/>
              <a:gd name="connsiteY4468" fmla="*/ 289222 h 923360"/>
              <a:gd name="connsiteX4469" fmla="*/ 150814 w 706209"/>
              <a:gd name="connsiteY4469" fmla="*/ 289006 h 923360"/>
              <a:gd name="connsiteX4470" fmla="*/ 150700 w 706209"/>
              <a:gd name="connsiteY4470" fmla="*/ 288890 h 923360"/>
              <a:gd name="connsiteX4471" fmla="*/ 150512 w 706209"/>
              <a:gd name="connsiteY4471" fmla="*/ 288875 h 923360"/>
              <a:gd name="connsiteX4472" fmla="*/ 150370 w 706209"/>
              <a:gd name="connsiteY4472" fmla="*/ 289017 h 923360"/>
              <a:gd name="connsiteX4473" fmla="*/ 150221 w 706209"/>
              <a:gd name="connsiteY4473" fmla="*/ 289166 h 923360"/>
              <a:gd name="connsiteX4474" fmla="*/ 149927 w 706209"/>
              <a:gd name="connsiteY4474" fmla="*/ 289207 h 923360"/>
              <a:gd name="connsiteX4475" fmla="*/ 149755 w 706209"/>
              <a:gd name="connsiteY4475" fmla="*/ 289049 h 923360"/>
              <a:gd name="connsiteX4476" fmla="*/ 149596 w 706209"/>
              <a:gd name="connsiteY4476" fmla="*/ 289095 h 923360"/>
              <a:gd name="connsiteX4477" fmla="*/ 149532 w 706209"/>
              <a:gd name="connsiteY4477" fmla="*/ 289317 h 923360"/>
              <a:gd name="connsiteX4478" fmla="*/ 149565 w 706209"/>
              <a:gd name="connsiteY4478" fmla="*/ 289525 h 923360"/>
              <a:gd name="connsiteX4479" fmla="*/ 149312 w 706209"/>
              <a:gd name="connsiteY4479" fmla="*/ 289776 h 923360"/>
              <a:gd name="connsiteX4480" fmla="*/ 149013 w 706209"/>
              <a:gd name="connsiteY4480" fmla="*/ 289951 h 923360"/>
              <a:gd name="connsiteX4481" fmla="*/ 148932 w 706209"/>
              <a:gd name="connsiteY4481" fmla="*/ 290125 h 923360"/>
              <a:gd name="connsiteX4482" fmla="*/ 148743 w 706209"/>
              <a:gd name="connsiteY4482" fmla="*/ 290079 h 923360"/>
              <a:gd name="connsiteX4483" fmla="*/ 148627 w 706209"/>
              <a:gd name="connsiteY4483" fmla="*/ 289856 h 923360"/>
              <a:gd name="connsiteX4484" fmla="*/ 148398 w 706209"/>
              <a:gd name="connsiteY4484" fmla="*/ 289983 h 923360"/>
              <a:gd name="connsiteX4485" fmla="*/ 148323 w 706209"/>
              <a:gd name="connsiteY4485" fmla="*/ 290146 h 923360"/>
              <a:gd name="connsiteX4486" fmla="*/ 148098 w 706209"/>
              <a:gd name="connsiteY4486" fmla="*/ 289988 h 923360"/>
              <a:gd name="connsiteX4487" fmla="*/ 147986 w 706209"/>
              <a:gd name="connsiteY4487" fmla="*/ 289818 h 923360"/>
              <a:gd name="connsiteX4488" fmla="*/ 147762 w 706209"/>
              <a:gd name="connsiteY4488" fmla="*/ 289824 h 923360"/>
              <a:gd name="connsiteX4489" fmla="*/ 147507 w 706209"/>
              <a:gd name="connsiteY4489" fmla="*/ 289818 h 923360"/>
              <a:gd name="connsiteX4490" fmla="*/ 147359 w 706209"/>
              <a:gd name="connsiteY4490" fmla="*/ 289921 h 923360"/>
              <a:gd name="connsiteX4491" fmla="*/ 147000 w 706209"/>
              <a:gd name="connsiteY4491" fmla="*/ 289966 h 923360"/>
              <a:gd name="connsiteX4492" fmla="*/ 146642 w 706209"/>
              <a:gd name="connsiteY4492" fmla="*/ 289875 h 923360"/>
              <a:gd name="connsiteX4493" fmla="*/ 146194 w 706209"/>
              <a:gd name="connsiteY4493" fmla="*/ 289998 h 923360"/>
              <a:gd name="connsiteX4494" fmla="*/ 145777 w 706209"/>
              <a:gd name="connsiteY4494" fmla="*/ 289998 h 923360"/>
              <a:gd name="connsiteX4495" fmla="*/ 145245 w 706209"/>
              <a:gd name="connsiteY4495" fmla="*/ 289998 h 923360"/>
              <a:gd name="connsiteX4496" fmla="*/ 144851 w 706209"/>
              <a:gd name="connsiteY4496" fmla="*/ 289875 h 923360"/>
              <a:gd name="connsiteX4497" fmla="*/ 144604 w 706209"/>
              <a:gd name="connsiteY4497" fmla="*/ 289850 h 923360"/>
              <a:gd name="connsiteX4498" fmla="*/ 144437 w 706209"/>
              <a:gd name="connsiteY4498" fmla="*/ 289953 h 923360"/>
              <a:gd name="connsiteX4499" fmla="*/ 144290 w 706209"/>
              <a:gd name="connsiteY4499" fmla="*/ 290094 h 923360"/>
              <a:gd name="connsiteX4500" fmla="*/ 144112 w 706209"/>
              <a:gd name="connsiteY4500" fmla="*/ 290268 h 923360"/>
              <a:gd name="connsiteX4501" fmla="*/ 143886 w 706209"/>
              <a:gd name="connsiteY4501" fmla="*/ 290339 h 923360"/>
              <a:gd name="connsiteX4502" fmla="*/ 143515 w 706209"/>
              <a:gd name="connsiteY4502" fmla="*/ 290583 h 923360"/>
              <a:gd name="connsiteX4503" fmla="*/ 143298 w 706209"/>
              <a:gd name="connsiteY4503" fmla="*/ 290680 h 923360"/>
              <a:gd name="connsiteX4504" fmla="*/ 142927 w 706209"/>
              <a:gd name="connsiteY4504" fmla="*/ 290805 h 923360"/>
              <a:gd name="connsiteX4505" fmla="*/ 142639 w 706209"/>
              <a:gd name="connsiteY4505" fmla="*/ 290976 h 923360"/>
              <a:gd name="connsiteX4506" fmla="*/ 142498 w 706209"/>
              <a:gd name="connsiteY4506" fmla="*/ 291123 h 923360"/>
              <a:gd name="connsiteX4507" fmla="*/ 142356 w 706209"/>
              <a:gd name="connsiteY4507" fmla="*/ 291304 h 923360"/>
              <a:gd name="connsiteX4508" fmla="*/ 142235 w 706209"/>
              <a:gd name="connsiteY4508" fmla="*/ 291484 h 923360"/>
              <a:gd name="connsiteX4509" fmla="*/ 142107 w 706209"/>
              <a:gd name="connsiteY4509" fmla="*/ 291747 h 923360"/>
              <a:gd name="connsiteX4510" fmla="*/ 141960 w 706209"/>
              <a:gd name="connsiteY4510" fmla="*/ 291895 h 923360"/>
              <a:gd name="connsiteX4511" fmla="*/ 141978 w 706209"/>
              <a:gd name="connsiteY4511" fmla="*/ 292063 h 923360"/>
              <a:gd name="connsiteX4512" fmla="*/ 141985 w 706209"/>
              <a:gd name="connsiteY4512" fmla="*/ 292249 h 923360"/>
              <a:gd name="connsiteX4513" fmla="*/ 142248 w 706209"/>
              <a:gd name="connsiteY4513" fmla="*/ 292275 h 923360"/>
              <a:gd name="connsiteX4514" fmla="*/ 142389 w 706209"/>
              <a:gd name="connsiteY4514" fmla="*/ 292368 h 923360"/>
              <a:gd name="connsiteX4515" fmla="*/ 142279 w 706209"/>
              <a:gd name="connsiteY4515" fmla="*/ 292661 h 923360"/>
              <a:gd name="connsiteX4516" fmla="*/ 142151 w 706209"/>
              <a:gd name="connsiteY4516" fmla="*/ 292731 h 923360"/>
              <a:gd name="connsiteX4517" fmla="*/ 142011 w 706209"/>
              <a:gd name="connsiteY4517" fmla="*/ 292654 h 923360"/>
              <a:gd name="connsiteX4518" fmla="*/ 141793 w 706209"/>
              <a:gd name="connsiteY4518" fmla="*/ 292487 h 923360"/>
              <a:gd name="connsiteX4519" fmla="*/ 141671 w 706209"/>
              <a:gd name="connsiteY4519" fmla="*/ 292275 h 923360"/>
              <a:gd name="connsiteX4520" fmla="*/ 141607 w 706209"/>
              <a:gd name="connsiteY4520" fmla="*/ 292088 h 923360"/>
              <a:gd name="connsiteX4521" fmla="*/ 141316 w 706209"/>
              <a:gd name="connsiteY4521" fmla="*/ 292066 h 923360"/>
              <a:gd name="connsiteX4522" fmla="*/ 141190 w 706209"/>
              <a:gd name="connsiteY4522" fmla="*/ 292204 h 923360"/>
              <a:gd name="connsiteX4523" fmla="*/ 141216 w 706209"/>
              <a:gd name="connsiteY4523" fmla="*/ 292371 h 923360"/>
              <a:gd name="connsiteX4524" fmla="*/ 141444 w 706209"/>
              <a:gd name="connsiteY4524" fmla="*/ 292439 h 923360"/>
              <a:gd name="connsiteX4525" fmla="*/ 141479 w 706209"/>
              <a:gd name="connsiteY4525" fmla="*/ 292622 h 923360"/>
              <a:gd name="connsiteX4526" fmla="*/ 141357 w 706209"/>
              <a:gd name="connsiteY4526" fmla="*/ 292796 h 923360"/>
              <a:gd name="connsiteX4527" fmla="*/ 141120 w 706209"/>
              <a:gd name="connsiteY4527" fmla="*/ 292860 h 923360"/>
              <a:gd name="connsiteX4528" fmla="*/ 140819 w 706209"/>
              <a:gd name="connsiteY4528" fmla="*/ 292995 h 923360"/>
              <a:gd name="connsiteX4529" fmla="*/ 140588 w 706209"/>
              <a:gd name="connsiteY4529" fmla="*/ 292937 h 923360"/>
              <a:gd name="connsiteX4530" fmla="*/ 140403 w 706209"/>
              <a:gd name="connsiteY4530" fmla="*/ 292789 h 923360"/>
              <a:gd name="connsiteX4531" fmla="*/ 140250 w 706209"/>
              <a:gd name="connsiteY4531" fmla="*/ 292809 h 923360"/>
              <a:gd name="connsiteX4532" fmla="*/ 140121 w 706209"/>
              <a:gd name="connsiteY4532" fmla="*/ 293098 h 923360"/>
              <a:gd name="connsiteX4533" fmla="*/ 139923 w 706209"/>
              <a:gd name="connsiteY4533" fmla="*/ 293304 h 923360"/>
              <a:gd name="connsiteX4534" fmla="*/ 139820 w 706209"/>
              <a:gd name="connsiteY4534" fmla="*/ 293111 h 923360"/>
              <a:gd name="connsiteX4535" fmla="*/ 139903 w 706209"/>
              <a:gd name="connsiteY4535" fmla="*/ 292957 h 923360"/>
              <a:gd name="connsiteX4536" fmla="*/ 139877 w 706209"/>
              <a:gd name="connsiteY4536" fmla="*/ 292757 h 923360"/>
              <a:gd name="connsiteX4537" fmla="*/ 139705 w 706209"/>
              <a:gd name="connsiteY4537" fmla="*/ 292622 h 923360"/>
              <a:gd name="connsiteX4538" fmla="*/ 139589 w 706209"/>
              <a:gd name="connsiteY4538" fmla="*/ 292516 h 923360"/>
              <a:gd name="connsiteX4539" fmla="*/ 139404 w 706209"/>
              <a:gd name="connsiteY4539" fmla="*/ 292622 h 923360"/>
              <a:gd name="connsiteX4540" fmla="*/ 139122 w 706209"/>
              <a:gd name="connsiteY4540" fmla="*/ 292854 h 923360"/>
              <a:gd name="connsiteX4541" fmla="*/ 138891 w 706209"/>
              <a:gd name="connsiteY4541" fmla="*/ 293066 h 923360"/>
              <a:gd name="connsiteX4542" fmla="*/ 138804 w 706209"/>
              <a:gd name="connsiteY4542" fmla="*/ 293282 h 923360"/>
              <a:gd name="connsiteX4543" fmla="*/ 138616 w 706209"/>
              <a:gd name="connsiteY4543" fmla="*/ 293439 h 923360"/>
              <a:gd name="connsiteX4544" fmla="*/ 138507 w 706209"/>
              <a:gd name="connsiteY4544" fmla="*/ 293568 h 923360"/>
              <a:gd name="connsiteX4545" fmla="*/ 138350 w 706209"/>
              <a:gd name="connsiteY4545" fmla="*/ 293474 h 923360"/>
              <a:gd name="connsiteX4546" fmla="*/ 138116 w 706209"/>
              <a:gd name="connsiteY4546" fmla="*/ 293191 h 923360"/>
              <a:gd name="connsiteX4547" fmla="*/ 137854 w 706209"/>
              <a:gd name="connsiteY4547" fmla="*/ 293375 h 923360"/>
              <a:gd name="connsiteX4548" fmla="*/ 137714 w 706209"/>
              <a:gd name="connsiteY4548" fmla="*/ 293497 h 923360"/>
              <a:gd name="connsiteX4549" fmla="*/ 137511 w 706209"/>
              <a:gd name="connsiteY4549" fmla="*/ 293510 h 923360"/>
              <a:gd name="connsiteX4550" fmla="*/ 137648 w 706209"/>
              <a:gd name="connsiteY4550" fmla="*/ 293684 h 923360"/>
              <a:gd name="connsiteX4551" fmla="*/ 137688 w 706209"/>
              <a:gd name="connsiteY4551" fmla="*/ 293947 h 923360"/>
              <a:gd name="connsiteX4552" fmla="*/ 137488 w 706209"/>
              <a:gd name="connsiteY4552" fmla="*/ 294166 h 923360"/>
              <a:gd name="connsiteX4553" fmla="*/ 137397 w 706209"/>
              <a:gd name="connsiteY4553" fmla="*/ 294391 h 923360"/>
              <a:gd name="connsiteX4554" fmla="*/ 137142 w 706209"/>
              <a:gd name="connsiteY4554" fmla="*/ 294504 h 923360"/>
              <a:gd name="connsiteX4555" fmla="*/ 137187 w 706209"/>
              <a:gd name="connsiteY4555" fmla="*/ 294745 h 923360"/>
              <a:gd name="connsiteX4556" fmla="*/ 137097 w 706209"/>
              <a:gd name="connsiteY4556" fmla="*/ 294888 h 923360"/>
              <a:gd name="connsiteX4557" fmla="*/ 136867 w 706209"/>
              <a:gd name="connsiteY4557" fmla="*/ 294797 h 923360"/>
              <a:gd name="connsiteX4558" fmla="*/ 136589 w 706209"/>
              <a:gd name="connsiteY4558" fmla="*/ 294841 h 923360"/>
              <a:gd name="connsiteX4559" fmla="*/ 136522 w 706209"/>
              <a:gd name="connsiteY4559" fmla="*/ 295118 h 923360"/>
              <a:gd name="connsiteX4560" fmla="*/ 136330 w 706209"/>
              <a:gd name="connsiteY4560" fmla="*/ 294983 h 923360"/>
              <a:gd name="connsiteX4561" fmla="*/ 136288 w 706209"/>
              <a:gd name="connsiteY4561" fmla="*/ 294732 h 923360"/>
              <a:gd name="connsiteX4562" fmla="*/ 136021 w 706209"/>
              <a:gd name="connsiteY4562" fmla="*/ 294764 h 923360"/>
              <a:gd name="connsiteX4563" fmla="*/ 135894 w 706209"/>
              <a:gd name="connsiteY4563" fmla="*/ 294938 h 923360"/>
              <a:gd name="connsiteX4564" fmla="*/ 135881 w 706209"/>
              <a:gd name="connsiteY4564" fmla="*/ 295112 h 923360"/>
              <a:gd name="connsiteX4565" fmla="*/ 135706 w 706209"/>
              <a:gd name="connsiteY4565" fmla="*/ 295054 h 923360"/>
              <a:gd name="connsiteX4566" fmla="*/ 135542 w 706209"/>
              <a:gd name="connsiteY4566" fmla="*/ 294884 h 923360"/>
              <a:gd name="connsiteX4567" fmla="*/ 135413 w 706209"/>
              <a:gd name="connsiteY4567" fmla="*/ 295041 h 923360"/>
              <a:gd name="connsiteX4568" fmla="*/ 135349 w 706209"/>
              <a:gd name="connsiteY4568" fmla="*/ 295195 h 923360"/>
              <a:gd name="connsiteX4569" fmla="*/ 135171 w 706209"/>
              <a:gd name="connsiteY4569" fmla="*/ 295067 h 923360"/>
              <a:gd name="connsiteX4570" fmla="*/ 134941 w 706209"/>
              <a:gd name="connsiteY4570" fmla="*/ 294957 h 923360"/>
              <a:gd name="connsiteX4571" fmla="*/ 134844 w 706209"/>
              <a:gd name="connsiteY4571" fmla="*/ 294771 h 923360"/>
              <a:gd name="connsiteX4572" fmla="*/ 134798 w 706209"/>
              <a:gd name="connsiteY4572" fmla="*/ 294610 h 923360"/>
              <a:gd name="connsiteX4573" fmla="*/ 134594 w 706209"/>
              <a:gd name="connsiteY4573" fmla="*/ 294504 h 923360"/>
              <a:gd name="connsiteX4574" fmla="*/ 134313 w 706209"/>
              <a:gd name="connsiteY4574" fmla="*/ 294687 h 923360"/>
              <a:gd name="connsiteX4575" fmla="*/ 134274 w 706209"/>
              <a:gd name="connsiteY4575" fmla="*/ 294880 h 923360"/>
              <a:gd name="connsiteX4576" fmla="*/ 134126 w 706209"/>
              <a:gd name="connsiteY4576" fmla="*/ 294867 h 923360"/>
              <a:gd name="connsiteX4577" fmla="*/ 133986 w 706209"/>
              <a:gd name="connsiteY4577" fmla="*/ 294803 h 923360"/>
              <a:gd name="connsiteX4578" fmla="*/ 133832 w 706209"/>
              <a:gd name="connsiteY4578" fmla="*/ 294597 h 923360"/>
              <a:gd name="connsiteX4579" fmla="*/ 133672 w 706209"/>
              <a:gd name="connsiteY4579" fmla="*/ 294816 h 923360"/>
              <a:gd name="connsiteX4580" fmla="*/ 133472 w 706209"/>
              <a:gd name="connsiteY4580" fmla="*/ 294793 h 923360"/>
              <a:gd name="connsiteX4581" fmla="*/ 133458 w 706209"/>
              <a:gd name="connsiteY4581" fmla="*/ 294607 h 923360"/>
              <a:gd name="connsiteX4582" fmla="*/ 133353 w 706209"/>
              <a:gd name="connsiteY4582" fmla="*/ 294419 h 923360"/>
              <a:gd name="connsiteX4583" fmla="*/ 133088 w 706209"/>
              <a:gd name="connsiteY4583" fmla="*/ 294449 h 923360"/>
              <a:gd name="connsiteX4584" fmla="*/ 132929 w 706209"/>
              <a:gd name="connsiteY4584" fmla="*/ 294317 h 923360"/>
              <a:gd name="connsiteX4585" fmla="*/ 132823 w 706209"/>
              <a:gd name="connsiteY4585" fmla="*/ 294453 h 923360"/>
              <a:gd name="connsiteX4586" fmla="*/ 132884 w 706209"/>
              <a:gd name="connsiteY4586" fmla="*/ 294629 h 923360"/>
              <a:gd name="connsiteX4587" fmla="*/ 132880 w 706209"/>
              <a:gd name="connsiteY4587" fmla="*/ 294797 h 923360"/>
              <a:gd name="connsiteX4588" fmla="*/ 132993 w 706209"/>
              <a:gd name="connsiteY4588" fmla="*/ 294790 h 923360"/>
              <a:gd name="connsiteX4589" fmla="*/ 133121 w 706209"/>
              <a:gd name="connsiteY4589" fmla="*/ 294912 h 923360"/>
              <a:gd name="connsiteX4590" fmla="*/ 132941 w 706209"/>
              <a:gd name="connsiteY4590" fmla="*/ 294996 h 923360"/>
              <a:gd name="connsiteX4591" fmla="*/ 132880 w 706209"/>
              <a:gd name="connsiteY4591" fmla="*/ 294797 h 923360"/>
              <a:gd name="connsiteX4592" fmla="*/ 132993 w 706209"/>
              <a:gd name="connsiteY4592" fmla="*/ 294790 h 92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</a:cxnLst>
            <a:rect l="l" t="t" r="r" b="b"/>
            <a:pathLst>
              <a:path w="706209" h="923360">
                <a:moveTo>
                  <a:pt x="102089" y="302471"/>
                </a:moveTo>
                <a:lnTo>
                  <a:pt x="102192" y="302281"/>
                </a:lnTo>
                <a:lnTo>
                  <a:pt x="102052" y="302233"/>
                </a:lnTo>
                <a:lnTo>
                  <a:pt x="102089" y="302471"/>
                </a:lnTo>
                <a:close/>
                <a:moveTo>
                  <a:pt x="132880" y="294797"/>
                </a:moveTo>
                <a:lnTo>
                  <a:pt x="132733" y="294861"/>
                </a:lnTo>
                <a:lnTo>
                  <a:pt x="132686" y="295041"/>
                </a:lnTo>
                <a:lnTo>
                  <a:pt x="132486" y="295041"/>
                </a:lnTo>
                <a:lnTo>
                  <a:pt x="132326" y="294941"/>
                </a:lnTo>
                <a:lnTo>
                  <a:pt x="132166" y="294800"/>
                </a:lnTo>
                <a:lnTo>
                  <a:pt x="131929" y="294797"/>
                </a:lnTo>
                <a:lnTo>
                  <a:pt x="131705" y="294745"/>
                </a:lnTo>
                <a:lnTo>
                  <a:pt x="131533" y="294494"/>
                </a:lnTo>
                <a:lnTo>
                  <a:pt x="131253" y="294468"/>
                </a:lnTo>
                <a:lnTo>
                  <a:pt x="131116" y="294655"/>
                </a:lnTo>
                <a:lnTo>
                  <a:pt x="130969" y="294710"/>
                </a:lnTo>
                <a:lnTo>
                  <a:pt x="130745" y="294558"/>
                </a:lnTo>
                <a:lnTo>
                  <a:pt x="130558" y="294320"/>
                </a:lnTo>
                <a:lnTo>
                  <a:pt x="130374" y="294243"/>
                </a:lnTo>
                <a:lnTo>
                  <a:pt x="130086" y="294208"/>
                </a:lnTo>
                <a:lnTo>
                  <a:pt x="130030" y="293928"/>
                </a:lnTo>
                <a:lnTo>
                  <a:pt x="129787" y="293841"/>
                </a:lnTo>
                <a:lnTo>
                  <a:pt x="129700" y="294005"/>
                </a:lnTo>
                <a:lnTo>
                  <a:pt x="129769" y="294155"/>
                </a:lnTo>
                <a:lnTo>
                  <a:pt x="129752" y="294301"/>
                </a:lnTo>
                <a:lnTo>
                  <a:pt x="129520" y="294197"/>
                </a:lnTo>
                <a:lnTo>
                  <a:pt x="129489" y="293973"/>
                </a:lnTo>
                <a:lnTo>
                  <a:pt x="129352" y="293915"/>
                </a:lnTo>
                <a:lnTo>
                  <a:pt x="129041" y="294031"/>
                </a:lnTo>
                <a:lnTo>
                  <a:pt x="128954" y="294152"/>
                </a:lnTo>
                <a:lnTo>
                  <a:pt x="128977" y="294433"/>
                </a:lnTo>
                <a:lnTo>
                  <a:pt x="128874" y="294616"/>
                </a:lnTo>
                <a:lnTo>
                  <a:pt x="128721" y="294693"/>
                </a:lnTo>
                <a:lnTo>
                  <a:pt x="128554" y="294584"/>
                </a:lnTo>
                <a:lnTo>
                  <a:pt x="128433" y="294700"/>
                </a:lnTo>
                <a:lnTo>
                  <a:pt x="128343" y="294848"/>
                </a:lnTo>
                <a:lnTo>
                  <a:pt x="128093" y="294857"/>
                </a:lnTo>
                <a:lnTo>
                  <a:pt x="127779" y="294932"/>
                </a:lnTo>
                <a:lnTo>
                  <a:pt x="127612" y="294906"/>
                </a:lnTo>
                <a:lnTo>
                  <a:pt x="127357" y="294751"/>
                </a:lnTo>
                <a:lnTo>
                  <a:pt x="127177" y="294713"/>
                </a:lnTo>
                <a:lnTo>
                  <a:pt x="127033" y="294669"/>
                </a:lnTo>
                <a:lnTo>
                  <a:pt x="127151" y="294533"/>
                </a:lnTo>
                <a:lnTo>
                  <a:pt x="127120" y="294359"/>
                </a:lnTo>
                <a:lnTo>
                  <a:pt x="126847" y="294324"/>
                </a:lnTo>
                <a:lnTo>
                  <a:pt x="126690" y="294391"/>
                </a:lnTo>
                <a:lnTo>
                  <a:pt x="126830" y="294666"/>
                </a:lnTo>
                <a:lnTo>
                  <a:pt x="126742" y="294861"/>
                </a:lnTo>
                <a:lnTo>
                  <a:pt x="126556" y="294771"/>
                </a:lnTo>
                <a:lnTo>
                  <a:pt x="126536" y="294625"/>
                </a:lnTo>
                <a:lnTo>
                  <a:pt x="126476" y="294488"/>
                </a:lnTo>
                <a:lnTo>
                  <a:pt x="126191" y="294494"/>
                </a:lnTo>
                <a:lnTo>
                  <a:pt x="126044" y="294359"/>
                </a:lnTo>
                <a:lnTo>
                  <a:pt x="125990" y="294501"/>
                </a:lnTo>
                <a:lnTo>
                  <a:pt x="126134" y="294647"/>
                </a:lnTo>
                <a:lnTo>
                  <a:pt x="126214" y="294861"/>
                </a:lnTo>
                <a:lnTo>
                  <a:pt x="126476" y="294928"/>
                </a:lnTo>
                <a:lnTo>
                  <a:pt x="126613" y="295092"/>
                </a:lnTo>
                <a:lnTo>
                  <a:pt x="126819" y="295253"/>
                </a:lnTo>
                <a:lnTo>
                  <a:pt x="126835" y="295462"/>
                </a:lnTo>
                <a:lnTo>
                  <a:pt x="126806" y="295774"/>
                </a:lnTo>
                <a:lnTo>
                  <a:pt x="126601" y="295974"/>
                </a:lnTo>
                <a:lnTo>
                  <a:pt x="126415" y="295948"/>
                </a:lnTo>
                <a:lnTo>
                  <a:pt x="126274" y="296076"/>
                </a:lnTo>
                <a:lnTo>
                  <a:pt x="125934" y="296102"/>
                </a:lnTo>
                <a:lnTo>
                  <a:pt x="125921" y="296270"/>
                </a:lnTo>
                <a:lnTo>
                  <a:pt x="125961" y="296514"/>
                </a:lnTo>
                <a:lnTo>
                  <a:pt x="125787" y="296707"/>
                </a:lnTo>
                <a:lnTo>
                  <a:pt x="125390" y="297202"/>
                </a:lnTo>
                <a:lnTo>
                  <a:pt x="124898" y="297202"/>
                </a:lnTo>
                <a:lnTo>
                  <a:pt x="124474" y="297144"/>
                </a:lnTo>
                <a:lnTo>
                  <a:pt x="124281" y="297157"/>
                </a:lnTo>
                <a:lnTo>
                  <a:pt x="124052" y="297157"/>
                </a:lnTo>
                <a:lnTo>
                  <a:pt x="123876" y="297061"/>
                </a:lnTo>
                <a:lnTo>
                  <a:pt x="123668" y="297067"/>
                </a:lnTo>
                <a:lnTo>
                  <a:pt x="123514" y="297279"/>
                </a:lnTo>
                <a:lnTo>
                  <a:pt x="123107" y="297587"/>
                </a:lnTo>
                <a:lnTo>
                  <a:pt x="122988" y="297801"/>
                </a:lnTo>
                <a:lnTo>
                  <a:pt x="123127" y="297926"/>
                </a:lnTo>
                <a:lnTo>
                  <a:pt x="122900" y="298096"/>
                </a:lnTo>
                <a:lnTo>
                  <a:pt x="122533" y="298244"/>
                </a:lnTo>
                <a:lnTo>
                  <a:pt x="122265" y="298193"/>
                </a:lnTo>
                <a:lnTo>
                  <a:pt x="122272" y="298379"/>
                </a:lnTo>
                <a:lnTo>
                  <a:pt x="122419" y="298550"/>
                </a:lnTo>
                <a:lnTo>
                  <a:pt x="122069" y="298901"/>
                </a:lnTo>
                <a:lnTo>
                  <a:pt x="122018" y="299052"/>
                </a:lnTo>
                <a:lnTo>
                  <a:pt x="122105" y="299312"/>
                </a:lnTo>
                <a:lnTo>
                  <a:pt x="121900" y="299621"/>
                </a:lnTo>
                <a:lnTo>
                  <a:pt x="121663" y="299647"/>
                </a:lnTo>
                <a:lnTo>
                  <a:pt x="121524" y="299566"/>
                </a:lnTo>
                <a:lnTo>
                  <a:pt x="121367" y="299518"/>
                </a:lnTo>
                <a:lnTo>
                  <a:pt x="121413" y="299312"/>
                </a:lnTo>
                <a:lnTo>
                  <a:pt x="121624" y="299248"/>
                </a:lnTo>
                <a:lnTo>
                  <a:pt x="121734" y="299119"/>
                </a:lnTo>
                <a:lnTo>
                  <a:pt x="121631" y="298939"/>
                </a:lnTo>
                <a:lnTo>
                  <a:pt x="121573" y="298698"/>
                </a:lnTo>
                <a:lnTo>
                  <a:pt x="121451" y="298521"/>
                </a:lnTo>
                <a:lnTo>
                  <a:pt x="121220" y="298547"/>
                </a:lnTo>
                <a:lnTo>
                  <a:pt x="121067" y="298540"/>
                </a:lnTo>
                <a:lnTo>
                  <a:pt x="120856" y="298437"/>
                </a:lnTo>
                <a:lnTo>
                  <a:pt x="120587" y="298367"/>
                </a:lnTo>
                <a:lnTo>
                  <a:pt x="120372" y="298595"/>
                </a:lnTo>
                <a:lnTo>
                  <a:pt x="120131" y="298560"/>
                </a:lnTo>
                <a:lnTo>
                  <a:pt x="119639" y="298579"/>
                </a:lnTo>
                <a:lnTo>
                  <a:pt x="119492" y="298450"/>
                </a:lnTo>
                <a:lnTo>
                  <a:pt x="119294" y="298635"/>
                </a:lnTo>
                <a:lnTo>
                  <a:pt x="119253" y="298817"/>
                </a:lnTo>
                <a:lnTo>
                  <a:pt x="118913" y="298775"/>
                </a:lnTo>
                <a:lnTo>
                  <a:pt x="118736" y="298720"/>
                </a:lnTo>
                <a:lnTo>
                  <a:pt x="118594" y="298656"/>
                </a:lnTo>
                <a:lnTo>
                  <a:pt x="118477" y="298460"/>
                </a:lnTo>
                <a:lnTo>
                  <a:pt x="118519" y="298212"/>
                </a:lnTo>
                <a:lnTo>
                  <a:pt x="118333" y="298228"/>
                </a:lnTo>
                <a:lnTo>
                  <a:pt x="118203" y="298425"/>
                </a:lnTo>
                <a:lnTo>
                  <a:pt x="117942" y="298412"/>
                </a:lnTo>
                <a:lnTo>
                  <a:pt x="117708" y="298508"/>
                </a:lnTo>
                <a:lnTo>
                  <a:pt x="117715" y="298753"/>
                </a:lnTo>
                <a:lnTo>
                  <a:pt x="117448" y="298617"/>
                </a:lnTo>
                <a:lnTo>
                  <a:pt x="117301" y="298791"/>
                </a:lnTo>
                <a:lnTo>
                  <a:pt x="117340" y="298958"/>
                </a:lnTo>
                <a:lnTo>
                  <a:pt x="117301" y="299105"/>
                </a:lnTo>
                <a:lnTo>
                  <a:pt x="117057" y="299222"/>
                </a:lnTo>
                <a:lnTo>
                  <a:pt x="116864" y="299221"/>
                </a:lnTo>
                <a:lnTo>
                  <a:pt x="116673" y="299119"/>
                </a:lnTo>
                <a:lnTo>
                  <a:pt x="116519" y="298926"/>
                </a:lnTo>
                <a:lnTo>
                  <a:pt x="116372" y="298984"/>
                </a:lnTo>
                <a:lnTo>
                  <a:pt x="116321" y="299171"/>
                </a:lnTo>
                <a:lnTo>
                  <a:pt x="116128" y="299113"/>
                </a:lnTo>
                <a:lnTo>
                  <a:pt x="115931" y="298991"/>
                </a:lnTo>
                <a:lnTo>
                  <a:pt x="115684" y="298929"/>
                </a:lnTo>
                <a:lnTo>
                  <a:pt x="115430" y="299113"/>
                </a:lnTo>
                <a:lnTo>
                  <a:pt x="115443" y="299294"/>
                </a:lnTo>
                <a:lnTo>
                  <a:pt x="115546" y="299467"/>
                </a:lnTo>
                <a:lnTo>
                  <a:pt x="115280" y="299447"/>
                </a:lnTo>
                <a:lnTo>
                  <a:pt x="115200" y="299252"/>
                </a:lnTo>
                <a:lnTo>
                  <a:pt x="115252" y="299000"/>
                </a:lnTo>
                <a:lnTo>
                  <a:pt x="115035" y="298949"/>
                </a:lnTo>
                <a:lnTo>
                  <a:pt x="114919" y="299132"/>
                </a:lnTo>
                <a:lnTo>
                  <a:pt x="114827" y="299315"/>
                </a:lnTo>
                <a:lnTo>
                  <a:pt x="114640" y="299269"/>
                </a:lnTo>
                <a:lnTo>
                  <a:pt x="114493" y="299065"/>
                </a:lnTo>
                <a:lnTo>
                  <a:pt x="114220" y="299213"/>
                </a:lnTo>
                <a:lnTo>
                  <a:pt x="114201" y="299376"/>
                </a:lnTo>
                <a:lnTo>
                  <a:pt x="114284" y="299679"/>
                </a:lnTo>
                <a:lnTo>
                  <a:pt x="114345" y="299843"/>
                </a:lnTo>
                <a:lnTo>
                  <a:pt x="114111" y="299801"/>
                </a:lnTo>
                <a:lnTo>
                  <a:pt x="113957" y="299589"/>
                </a:lnTo>
                <a:lnTo>
                  <a:pt x="113772" y="299624"/>
                </a:lnTo>
                <a:lnTo>
                  <a:pt x="113740" y="299878"/>
                </a:lnTo>
                <a:lnTo>
                  <a:pt x="113663" y="300078"/>
                </a:lnTo>
                <a:lnTo>
                  <a:pt x="113465" y="300142"/>
                </a:lnTo>
                <a:lnTo>
                  <a:pt x="113254" y="300206"/>
                </a:lnTo>
                <a:lnTo>
                  <a:pt x="113087" y="300341"/>
                </a:lnTo>
                <a:lnTo>
                  <a:pt x="112834" y="300531"/>
                </a:lnTo>
                <a:lnTo>
                  <a:pt x="112664" y="300380"/>
                </a:lnTo>
                <a:lnTo>
                  <a:pt x="112737" y="300119"/>
                </a:lnTo>
                <a:lnTo>
                  <a:pt x="112577" y="299962"/>
                </a:lnTo>
                <a:lnTo>
                  <a:pt x="112395" y="299885"/>
                </a:lnTo>
                <a:lnTo>
                  <a:pt x="112165" y="300007"/>
                </a:lnTo>
                <a:lnTo>
                  <a:pt x="111988" y="300226"/>
                </a:lnTo>
                <a:lnTo>
                  <a:pt x="111910" y="300502"/>
                </a:lnTo>
                <a:lnTo>
                  <a:pt x="111710" y="300551"/>
                </a:lnTo>
                <a:lnTo>
                  <a:pt x="111544" y="300454"/>
                </a:lnTo>
                <a:lnTo>
                  <a:pt x="111441" y="300277"/>
                </a:lnTo>
                <a:lnTo>
                  <a:pt x="111323" y="300097"/>
                </a:lnTo>
                <a:lnTo>
                  <a:pt x="111050" y="300000"/>
                </a:lnTo>
                <a:lnTo>
                  <a:pt x="110953" y="300155"/>
                </a:lnTo>
                <a:lnTo>
                  <a:pt x="111032" y="300378"/>
                </a:lnTo>
                <a:lnTo>
                  <a:pt x="111082" y="300567"/>
                </a:lnTo>
                <a:lnTo>
                  <a:pt x="110939" y="300637"/>
                </a:lnTo>
                <a:lnTo>
                  <a:pt x="110819" y="300509"/>
                </a:lnTo>
                <a:lnTo>
                  <a:pt x="110754" y="300365"/>
                </a:lnTo>
                <a:lnTo>
                  <a:pt x="110643" y="300229"/>
                </a:lnTo>
                <a:lnTo>
                  <a:pt x="110505" y="300161"/>
                </a:lnTo>
                <a:lnTo>
                  <a:pt x="110576" y="299968"/>
                </a:lnTo>
                <a:lnTo>
                  <a:pt x="110755" y="299840"/>
                </a:lnTo>
                <a:lnTo>
                  <a:pt x="110666" y="299705"/>
                </a:lnTo>
                <a:lnTo>
                  <a:pt x="110474" y="299724"/>
                </a:lnTo>
                <a:lnTo>
                  <a:pt x="110325" y="299711"/>
                </a:lnTo>
                <a:lnTo>
                  <a:pt x="110211" y="299595"/>
                </a:lnTo>
                <a:lnTo>
                  <a:pt x="110154" y="299737"/>
                </a:lnTo>
                <a:lnTo>
                  <a:pt x="110141" y="299904"/>
                </a:lnTo>
                <a:lnTo>
                  <a:pt x="109817" y="299930"/>
                </a:lnTo>
                <a:lnTo>
                  <a:pt x="109717" y="299730"/>
                </a:lnTo>
                <a:lnTo>
                  <a:pt x="109814" y="299515"/>
                </a:lnTo>
                <a:lnTo>
                  <a:pt x="109673" y="299441"/>
                </a:lnTo>
                <a:lnTo>
                  <a:pt x="109353" y="299422"/>
                </a:lnTo>
                <a:lnTo>
                  <a:pt x="109173" y="299621"/>
                </a:lnTo>
                <a:lnTo>
                  <a:pt x="108998" y="299743"/>
                </a:lnTo>
                <a:lnTo>
                  <a:pt x="108885" y="299547"/>
                </a:lnTo>
                <a:lnTo>
                  <a:pt x="108734" y="299434"/>
                </a:lnTo>
                <a:lnTo>
                  <a:pt x="108617" y="299608"/>
                </a:lnTo>
                <a:lnTo>
                  <a:pt x="108523" y="299859"/>
                </a:lnTo>
                <a:lnTo>
                  <a:pt x="108200" y="299775"/>
                </a:lnTo>
                <a:lnTo>
                  <a:pt x="108075" y="299968"/>
                </a:lnTo>
                <a:lnTo>
                  <a:pt x="108270" y="300157"/>
                </a:lnTo>
                <a:lnTo>
                  <a:pt x="108116" y="300258"/>
                </a:lnTo>
                <a:lnTo>
                  <a:pt x="108013" y="300136"/>
                </a:lnTo>
                <a:lnTo>
                  <a:pt x="107837" y="300062"/>
                </a:lnTo>
                <a:lnTo>
                  <a:pt x="107855" y="299907"/>
                </a:lnTo>
                <a:lnTo>
                  <a:pt x="107969" y="299724"/>
                </a:lnTo>
                <a:lnTo>
                  <a:pt x="107778" y="299692"/>
                </a:lnTo>
                <a:lnTo>
                  <a:pt x="107598" y="299853"/>
                </a:lnTo>
                <a:lnTo>
                  <a:pt x="107605" y="300047"/>
                </a:lnTo>
                <a:lnTo>
                  <a:pt x="107642" y="300271"/>
                </a:lnTo>
                <a:lnTo>
                  <a:pt x="107457" y="300283"/>
                </a:lnTo>
                <a:lnTo>
                  <a:pt x="107264" y="300113"/>
                </a:lnTo>
                <a:lnTo>
                  <a:pt x="107147" y="300354"/>
                </a:lnTo>
                <a:lnTo>
                  <a:pt x="106977" y="300316"/>
                </a:lnTo>
                <a:lnTo>
                  <a:pt x="106838" y="300104"/>
                </a:lnTo>
                <a:lnTo>
                  <a:pt x="106780" y="300409"/>
                </a:lnTo>
                <a:lnTo>
                  <a:pt x="106630" y="300650"/>
                </a:lnTo>
                <a:lnTo>
                  <a:pt x="106602" y="300891"/>
                </a:lnTo>
                <a:lnTo>
                  <a:pt x="106399" y="300859"/>
                </a:lnTo>
                <a:lnTo>
                  <a:pt x="106115" y="300879"/>
                </a:lnTo>
                <a:lnTo>
                  <a:pt x="106138" y="301220"/>
                </a:lnTo>
                <a:lnTo>
                  <a:pt x="105865" y="301226"/>
                </a:lnTo>
                <a:lnTo>
                  <a:pt x="105773" y="301326"/>
                </a:lnTo>
                <a:lnTo>
                  <a:pt x="105701" y="301461"/>
                </a:lnTo>
                <a:lnTo>
                  <a:pt x="105677" y="301667"/>
                </a:lnTo>
                <a:lnTo>
                  <a:pt x="105497" y="301612"/>
                </a:lnTo>
                <a:lnTo>
                  <a:pt x="105410" y="301355"/>
                </a:lnTo>
                <a:lnTo>
                  <a:pt x="105193" y="301519"/>
                </a:lnTo>
                <a:lnTo>
                  <a:pt x="105232" y="301741"/>
                </a:lnTo>
                <a:lnTo>
                  <a:pt x="105109" y="301901"/>
                </a:lnTo>
                <a:lnTo>
                  <a:pt x="104946" y="302014"/>
                </a:lnTo>
                <a:lnTo>
                  <a:pt x="104705" y="302056"/>
                </a:lnTo>
                <a:lnTo>
                  <a:pt x="104504" y="302188"/>
                </a:lnTo>
                <a:lnTo>
                  <a:pt x="104450" y="302464"/>
                </a:lnTo>
                <a:lnTo>
                  <a:pt x="104274" y="302509"/>
                </a:lnTo>
                <a:lnTo>
                  <a:pt x="104107" y="302477"/>
                </a:lnTo>
                <a:lnTo>
                  <a:pt x="104043" y="302336"/>
                </a:lnTo>
                <a:lnTo>
                  <a:pt x="103860" y="302484"/>
                </a:lnTo>
                <a:lnTo>
                  <a:pt x="103787" y="302683"/>
                </a:lnTo>
                <a:lnTo>
                  <a:pt x="103652" y="302554"/>
                </a:lnTo>
                <a:lnTo>
                  <a:pt x="103592" y="302278"/>
                </a:lnTo>
                <a:lnTo>
                  <a:pt x="103402" y="302297"/>
                </a:lnTo>
                <a:lnTo>
                  <a:pt x="103397" y="302433"/>
                </a:lnTo>
                <a:lnTo>
                  <a:pt x="103237" y="302498"/>
                </a:lnTo>
                <a:lnTo>
                  <a:pt x="103252" y="302670"/>
                </a:lnTo>
                <a:lnTo>
                  <a:pt x="103031" y="302629"/>
                </a:lnTo>
                <a:lnTo>
                  <a:pt x="103041" y="302471"/>
                </a:lnTo>
                <a:lnTo>
                  <a:pt x="102884" y="302323"/>
                </a:lnTo>
                <a:lnTo>
                  <a:pt x="102719" y="302373"/>
                </a:lnTo>
                <a:lnTo>
                  <a:pt x="102781" y="302636"/>
                </a:lnTo>
                <a:lnTo>
                  <a:pt x="102557" y="302561"/>
                </a:lnTo>
                <a:lnTo>
                  <a:pt x="102523" y="302381"/>
                </a:lnTo>
                <a:lnTo>
                  <a:pt x="102372" y="302374"/>
                </a:lnTo>
                <a:lnTo>
                  <a:pt x="102230" y="302564"/>
                </a:lnTo>
                <a:lnTo>
                  <a:pt x="102089" y="302471"/>
                </a:lnTo>
                <a:lnTo>
                  <a:pt x="102003" y="302609"/>
                </a:lnTo>
                <a:lnTo>
                  <a:pt x="101808" y="302612"/>
                </a:lnTo>
                <a:lnTo>
                  <a:pt x="101757" y="302783"/>
                </a:lnTo>
                <a:lnTo>
                  <a:pt x="101677" y="303022"/>
                </a:lnTo>
                <a:lnTo>
                  <a:pt x="101891" y="303156"/>
                </a:lnTo>
                <a:lnTo>
                  <a:pt x="101725" y="303352"/>
                </a:lnTo>
                <a:lnTo>
                  <a:pt x="101803" y="303606"/>
                </a:lnTo>
                <a:lnTo>
                  <a:pt x="101615" y="303725"/>
                </a:lnTo>
                <a:lnTo>
                  <a:pt x="101404" y="303796"/>
                </a:lnTo>
                <a:lnTo>
                  <a:pt x="101334" y="303954"/>
                </a:lnTo>
                <a:lnTo>
                  <a:pt x="101443" y="304156"/>
                </a:lnTo>
                <a:lnTo>
                  <a:pt x="101597" y="304504"/>
                </a:lnTo>
                <a:lnTo>
                  <a:pt x="101674" y="304864"/>
                </a:lnTo>
                <a:lnTo>
                  <a:pt x="101417" y="305192"/>
                </a:lnTo>
                <a:lnTo>
                  <a:pt x="101417" y="305436"/>
                </a:lnTo>
                <a:lnTo>
                  <a:pt x="101367" y="305584"/>
                </a:lnTo>
                <a:lnTo>
                  <a:pt x="101200" y="305661"/>
                </a:lnTo>
                <a:lnTo>
                  <a:pt x="101026" y="305674"/>
                </a:lnTo>
                <a:lnTo>
                  <a:pt x="100752" y="305899"/>
                </a:lnTo>
                <a:lnTo>
                  <a:pt x="100495" y="306183"/>
                </a:lnTo>
                <a:lnTo>
                  <a:pt x="99990" y="306517"/>
                </a:lnTo>
                <a:lnTo>
                  <a:pt x="99924" y="306813"/>
                </a:lnTo>
                <a:lnTo>
                  <a:pt x="99964" y="307437"/>
                </a:lnTo>
                <a:lnTo>
                  <a:pt x="99887" y="307591"/>
                </a:lnTo>
                <a:lnTo>
                  <a:pt x="99617" y="307817"/>
                </a:lnTo>
                <a:lnTo>
                  <a:pt x="99329" y="308248"/>
                </a:lnTo>
                <a:lnTo>
                  <a:pt x="99278" y="308717"/>
                </a:lnTo>
                <a:lnTo>
                  <a:pt x="98868" y="309470"/>
                </a:lnTo>
                <a:lnTo>
                  <a:pt x="98580" y="309837"/>
                </a:lnTo>
                <a:lnTo>
                  <a:pt x="98637" y="309991"/>
                </a:lnTo>
                <a:lnTo>
                  <a:pt x="98778" y="310313"/>
                </a:lnTo>
                <a:lnTo>
                  <a:pt x="98894" y="310531"/>
                </a:lnTo>
                <a:lnTo>
                  <a:pt x="98965" y="310699"/>
                </a:lnTo>
                <a:lnTo>
                  <a:pt x="98951" y="310911"/>
                </a:lnTo>
                <a:lnTo>
                  <a:pt x="98778" y="310911"/>
                </a:lnTo>
                <a:lnTo>
                  <a:pt x="98631" y="310782"/>
                </a:lnTo>
                <a:lnTo>
                  <a:pt x="98407" y="310686"/>
                </a:lnTo>
                <a:lnTo>
                  <a:pt x="98093" y="310692"/>
                </a:lnTo>
                <a:lnTo>
                  <a:pt x="97920" y="310859"/>
                </a:lnTo>
                <a:lnTo>
                  <a:pt x="97704" y="310942"/>
                </a:lnTo>
                <a:lnTo>
                  <a:pt x="97354" y="311187"/>
                </a:lnTo>
                <a:lnTo>
                  <a:pt x="97254" y="311027"/>
                </a:lnTo>
                <a:lnTo>
                  <a:pt x="97133" y="310801"/>
                </a:lnTo>
                <a:lnTo>
                  <a:pt x="97037" y="310679"/>
                </a:lnTo>
                <a:lnTo>
                  <a:pt x="96873" y="310763"/>
                </a:lnTo>
                <a:lnTo>
                  <a:pt x="96754" y="310949"/>
                </a:lnTo>
                <a:lnTo>
                  <a:pt x="96595" y="311220"/>
                </a:lnTo>
                <a:lnTo>
                  <a:pt x="96459" y="311492"/>
                </a:lnTo>
                <a:lnTo>
                  <a:pt x="96082" y="311902"/>
                </a:lnTo>
                <a:lnTo>
                  <a:pt x="95884" y="312140"/>
                </a:lnTo>
                <a:lnTo>
                  <a:pt x="95531" y="312345"/>
                </a:lnTo>
                <a:lnTo>
                  <a:pt x="95541" y="312722"/>
                </a:lnTo>
                <a:lnTo>
                  <a:pt x="95774" y="312789"/>
                </a:lnTo>
                <a:lnTo>
                  <a:pt x="96005" y="312899"/>
                </a:lnTo>
                <a:lnTo>
                  <a:pt x="96185" y="312944"/>
                </a:lnTo>
                <a:lnTo>
                  <a:pt x="96115" y="313117"/>
                </a:lnTo>
                <a:lnTo>
                  <a:pt x="96031" y="313240"/>
                </a:lnTo>
                <a:lnTo>
                  <a:pt x="95832" y="313297"/>
                </a:lnTo>
                <a:lnTo>
                  <a:pt x="95691" y="313117"/>
                </a:lnTo>
                <a:lnTo>
                  <a:pt x="95513" y="312937"/>
                </a:lnTo>
                <a:lnTo>
                  <a:pt x="95364" y="312744"/>
                </a:lnTo>
                <a:lnTo>
                  <a:pt x="95186" y="312686"/>
                </a:lnTo>
                <a:lnTo>
                  <a:pt x="94980" y="312744"/>
                </a:lnTo>
                <a:lnTo>
                  <a:pt x="94952" y="313166"/>
                </a:lnTo>
                <a:lnTo>
                  <a:pt x="95199" y="313201"/>
                </a:lnTo>
                <a:lnTo>
                  <a:pt x="95416" y="313272"/>
                </a:lnTo>
                <a:lnTo>
                  <a:pt x="95467" y="313555"/>
                </a:lnTo>
                <a:lnTo>
                  <a:pt x="95346" y="313812"/>
                </a:lnTo>
                <a:lnTo>
                  <a:pt x="95259" y="314218"/>
                </a:lnTo>
                <a:lnTo>
                  <a:pt x="95447" y="314327"/>
                </a:lnTo>
                <a:lnTo>
                  <a:pt x="95717" y="314230"/>
                </a:lnTo>
                <a:lnTo>
                  <a:pt x="95928" y="314089"/>
                </a:lnTo>
                <a:lnTo>
                  <a:pt x="96211" y="313967"/>
                </a:lnTo>
                <a:lnTo>
                  <a:pt x="96072" y="314314"/>
                </a:lnTo>
                <a:lnTo>
                  <a:pt x="95935" y="314430"/>
                </a:lnTo>
                <a:lnTo>
                  <a:pt x="95730" y="314568"/>
                </a:lnTo>
                <a:lnTo>
                  <a:pt x="95480" y="314655"/>
                </a:lnTo>
                <a:lnTo>
                  <a:pt x="95320" y="314867"/>
                </a:lnTo>
                <a:lnTo>
                  <a:pt x="95333" y="315047"/>
                </a:lnTo>
                <a:lnTo>
                  <a:pt x="95300" y="315472"/>
                </a:lnTo>
                <a:lnTo>
                  <a:pt x="95294" y="315781"/>
                </a:lnTo>
                <a:lnTo>
                  <a:pt x="95500" y="315871"/>
                </a:lnTo>
                <a:lnTo>
                  <a:pt x="95686" y="316246"/>
                </a:lnTo>
                <a:lnTo>
                  <a:pt x="95390" y="316347"/>
                </a:lnTo>
                <a:lnTo>
                  <a:pt x="95160" y="316379"/>
                </a:lnTo>
                <a:lnTo>
                  <a:pt x="94909" y="316347"/>
                </a:lnTo>
                <a:lnTo>
                  <a:pt x="94731" y="316270"/>
                </a:lnTo>
                <a:lnTo>
                  <a:pt x="94411" y="316115"/>
                </a:lnTo>
                <a:lnTo>
                  <a:pt x="94244" y="316160"/>
                </a:lnTo>
                <a:lnTo>
                  <a:pt x="94147" y="316411"/>
                </a:lnTo>
                <a:lnTo>
                  <a:pt x="93969" y="316720"/>
                </a:lnTo>
                <a:lnTo>
                  <a:pt x="93662" y="317177"/>
                </a:lnTo>
                <a:lnTo>
                  <a:pt x="93649" y="317389"/>
                </a:lnTo>
                <a:lnTo>
                  <a:pt x="93533" y="317743"/>
                </a:lnTo>
                <a:lnTo>
                  <a:pt x="93436" y="318020"/>
                </a:lnTo>
                <a:lnTo>
                  <a:pt x="93418" y="318367"/>
                </a:lnTo>
                <a:lnTo>
                  <a:pt x="93328" y="318920"/>
                </a:lnTo>
                <a:lnTo>
                  <a:pt x="93129" y="319197"/>
                </a:lnTo>
                <a:lnTo>
                  <a:pt x="93078" y="319454"/>
                </a:lnTo>
                <a:lnTo>
                  <a:pt x="92810" y="320136"/>
                </a:lnTo>
                <a:lnTo>
                  <a:pt x="92681" y="320278"/>
                </a:lnTo>
                <a:lnTo>
                  <a:pt x="92509" y="320393"/>
                </a:lnTo>
                <a:lnTo>
                  <a:pt x="92303" y="320580"/>
                </a:lnTo>
                <a:lnTo>
                  <a:pt x="92112" y="320702"/>
                </a:lnTo>
                <a:lnTo>
                  <a:pt x="91804" y="320895"/>
                </a:lnTo>
                <a:lnTo>
                  <a:pt x="91451" y="321172"/>
                </a:lnTo>
                <a:lnTo>
                  <a:pt x="91137" y="321217"/>
                </a:lnTo>
                <a:lnTo>
                  <a:pt x="90498" y="321204"/>
                </a:lnTo>
                <a:lnTo>
                  <a:pt x="90285" y="321275"/>
                </a:lnTo>
                <a:lnTo>
                  <a:pt x="90037" y="321259"/>
                </a:lnTo>
                <a:lnTo>
                  <a:pt x="89729" y="320992"/>
                </a:lnTo>
                <a:lnTo>
                  <a:pt x="89460" y="320741"/>
                </a:lnTo>
                <a:lnTo>
                  <a:pt x="89255" y="320812"/>
                </a:lnTo>
                <a:lnTo>
                  <a:pt x="89203" y="320966"/>
                </a:lnTo>
                <a:lnTo>
                  <a:pt x="89229" y="321301"/>
                </a:lnTo>
                <a:lnTo>
                  <a:pt x="89229" y="321699"/>
                </a:lnTo>
                <a:lnTo>
                  <a:pt x="89339" y="321847"/>
                </a:lnTo>
                <a:lnTo>
                  <a:pt x="89690" y="322028"/>
                </a:lnTo>
                <a:lnTo>
                  <a:pt x="89697" y="322414"/>
                </a:lnTo>
                <a:lnTo>
                  <a:pt x="89850" y="322619"/>
                </a:lnTo>
                <a:lnTo>
                  <a:pt x="90024" y="322883"/>
                </a:lnTo>
                <a:lnTo>
                  <a:pt x="89894" y="323050"/>
                </a:lnTo>
                <a:lnTo>
                  <a:pt x="89767" y="323173"/>
                </a:lnTo>
                <a:lnTo>
                  <a:pt x="89600" y="323263"/>
                </a:lnTo>
                <a:lnTo>
                  <a:pt x="89396" y="323263"/>
                </a:lnTo>
                <a:lnTo>
                  <a:pt x="88985" y="323372"/>
                </a:lnTo>
                <a:lnTo>
                  <a:pt x="88845" y="323456"/>
                </a:lnTo>
                <a:lnTo>
                  <a:pt x="88454" y="323658"/>
                </a:lnTo>
                <a:lnTo>
                  <a:pt x="87986" y="324041"/>
                </a:lnTo>
                <a:lnTo>
                  <a:pt x="87749" y="324202"/>
                </a:lnTo>
                <a:lnTo>
                  <a:pt x="87558" y="324189"/>
                </a:lnTo>
                <a:lnTo>
                  <a:pt x="87404" y="324112"/>
                </a:lnTo>
                <a:lnTo>
                  <a:pt x="87211" y="323880"/>
                </a:lnTo>
                <a:lnTo>
                  <a:pt x="86961" y="323591"/>
                </a:lnTo>
                <a:lnTo>
                  <a:pt x="86863" y="323462"/>
                </a:lnTo>
                <a:lnTo>
                  <a:pt x="86724" y="323282"/>
                </a:lnTo>
                <a:lnTo>
                  <a:pt x="86507" y="323160"/>
                </a:lnTo>
                <a:lnTo>
                  <a:pt x="86328" y="323334"/>
                </a:lnTo>
                <a:lnTo>
                  <a:pt x="86302" y="323572"/>
                </a:lnTo>
                <a:lnTo>
                  <a:pt x="86493" y="323604"/>
                </a:lnTo>
                <a:lnTo>
                  <a:pt x="86685" y="323734"/>
                </a:lnTo>
                <a:lnTo>
                  <a:pt x="86719" y="323983"/>
                </a:lnTo>
                <a:lnTo>
                  <a:pt x="86724" y="324196"/>
                </a:lnTo>
                <a:lnTo>
                  <a:pt x="86700" y="324453"/>
                </a:lnTo>
                <a:lnTo>
                  <a:pt x="86724" y="324710"/>
                </a:lnTo>
                <a:lnTo>
                  <a:pt x="86773" y="325006"/>
                </a:lnTo>
                <a:lnTo>
                  <a:pt x="86546" y="325019"/>
                </a:lnTo>
                <a:lnTo>
                  <a:pt x="86366" y="324961"/>
                </a:lnTo>
                <a:lnTo>
                  <a:pt x="86052" y="324826"/>
                </a:lnTo>
                <a:lnTo>
                  <a:pt x="85867" y="324839"/>
                </a:lnTo>
                <a:lnTo>
                  <a:pt x="85808" y="325000"/>
                </a:lnTo>
                <a:lnTo>
                  <a:pt x="85898" y="325219"/>
                </a:lnTo>
                <a:lnTo>
                  <a:pt x="86091" y="325482"/>
                </a:lnTo>
                <a:lnTo>
                  <a:pt x="85931" y="325810"/>
                </a:lnTo>
                <a:lnTo>
                  <a:pt x="85751" y="326196"/>
                </a:lnTo>
                <a:lnTo>
                  <a:pt x="85758" y="326409"/>
                </a:lnTo>
                <a:lnTo>
                  <a:pt x="85915" y="326853"/>
                </a:lnTo>
                <a:lnTo>
                  <a:pt x="85790" y="327001"/>
                </a:lnTo>
                <a:lnTo>
                  <a:pt x="85610" y="327065"/>
                </a:lnTo>
                <a:lnTo>
                  <a:pt x="85360" y="327116"/>
                </a:lnTo>
                <a:lnTo>
                  <a:pt x="85136" y="327187"/>
                </a:lnTo>
                <a:lnTo>
                  <a:pt x="84862" y="327187"/>
                </a:lnTo>
                <a:lnTo>
                  <a:pt x="84732" y="327361"/>
                </a:lnTo>
                <a:lnTo>
                  <a:pt x="84701" y="327792"/>
                </a:lnTo>
                <a:lnTo>
                  <a:pt x="84572" y="328127"/>
                </a:lnTo>
                <a:lnTo>
                  <a:pt x="84271" y="328184"/>
                </a:lnTo>
                <a:lnTo>
                  <a:pt x="84188" y="328358"/>
                </a:lnTo>
                <a:lnTo>
                  <a:pt x="84137" y="328570"/>
                </a:lnTo>
                <a:lnTo>
                  <a:pt x="84118" y="328854"/>
                </a:lnTo>
                <a:lnTo>
                  <a:pt x="83874" y="329194"/>
                </a:lnTo>
                <a:lnTo>
                  <a:pt x="83984" y="329465"/>
                </a:lnTo>
                <a:lnTo>
                  <a:pt x="84028" y="329780"/>
                </a:lnTo>
                <a:lnTo>
                  <a:pt x="83970" y="329979"/>
                </a:lnTo>
                <a:lnTo>
                  <a:pt x="83753" y="330192"/>
                </a:lnTo>
                <a:lnTo>
                  <a:pt x="83369" y="330263"/>
                </a:lnTo>
                <a:lnTo>
                  <a:pt x="83298" y="330050"/>
                </a:lnTo>
                <a:lnTo>
                  <a:pt x="83171" y="329921"/>
                </a:lnTo>
                <a:lnTo>
                  <a:pt x="82934" y="329754"/>
                </a:lnTo>
                <a:lnTo>
                  <a:pt x="82721" y="329802"/>
                </a:lnTo>
                <a:lnTo>
                  <a:pt x="82581" y="330204"/>
                </a:lnTo>
                <a:lnTo>
                  <a:pt x="82293" y="330333"/>
                </a:lnTo>
                <a:lnTo>
                  <a:pt x="81671" y="330359"/>
                </a:lnTo>
                <a:lnTo>
                  <a:pt x="81444" y="330533"/>
                </a:lnTo>
                <a:lnTo>
                  <a:pt x="81608" y="330694"/>
                </a:lnTo>
                <a:lnTo>
                  <a:pt x="81755" y="330999"/>
                </a:lnTo>
                <a:lnTo>
                  <a:pt x="81467" y="331350"/>
                </a:lnTo>
                <a:lnTo>
                  <a:pt x="81434" y="331646"/>
                </a:lnTo>
                <a:lnTo>
                  <a:pt x="81694" y="331913"/>
                </a:lnTo>
                <a:lnTo>
                  <a:pt x="81946" y="332019"/>
                </a:lnTo>
                <a:lnTo>
                  <a:pt x="82177" y="332019"/>
                </a:lnTo>
                <a:lnTo>
                  <a:pt x="82407" y="332122"/>
                </a:lnTo>
                <a:lnTo>
                  <a:pt x="82536" y="332308"/>
                </a:lnTo>
                <a:lnTo>
                  <a:pt x="82620" y="332527"/>
                </a:lnTo>
                <a:lnTo>
                  <a:pt x="82690" y="332682"/>
                </a:lnTo>
                <a:lnTo>
                  <a:pt x="82657" y="333055"/>
                </a:lnTo>
                <a:lnTo>
                  <a:pt x="82453" y="333248"/>
                </a:lnTo>
                <a:lnTo>
                  <a:pt x="82036" y="333312"/>
                </a:lnTo>
                <a:lnTo>
                  <a:pt x="81645" y="333582"/>
                </a:lnTo>
                <a:lnTo>
                  <a:pt x="81441" y="333775"/>
                </a:lnTo>
                <a:lnTo>
                  <a:pt x="81147" y="334116"/>
                </a:lnTo>
                <a:lnTo>
                  <a:pt x="81287" y="334264"/>
                </a:lnTo>
                <a:lnTo>
                  <a:pt x="81518" y="334663"/>
                </a:lnTo>
                <a:lnTo>
                  <a:pt x="81364" y="334779"/>
                </a:lnTo>
                <a:lnTo>
                  <a:pt x="81217" y="334805"/>
                </a:lnTo>
                <a:lnTo>
                  <a:pt x="80941" y="334779"/>
                </a:lnTo>
                <a:lnTo>
                  <a:pt x="80627" y="334985"/>
                </a:lnTo>
                <a:lnTo>
                  <a:pt x="80319" y="335056"/>
                </a:lnTo>
                <a:lnTo>
                  <a:pt x="80025" y="335049"/>
                </a:lnTo>
                <a:lnTo>
                  <a:pt x="79878" y="335229"/>
                </a:lnTo>
                <a:lnTo>
                  <a:pt x="79884" y="335422"/>
                </a:lnTo>
                <a:lnTo>
                  <a:pt x="79968" y="335570"/>
                </a:lnTo>
                <a:lnTo>
                  <a:pt x="80089" y="335911"/>
                </a:lnTo>
                <a:lnTo>
                  <a:pt x="80077" y="336297"/>
                </a:lnTo>
                <a:lnTo>
                  <a:pt x="80185" y="336400"/>
                </a:lnTo>
                <a:lnTo>
                  <a:pt x="80519" y="336645"/>
                </a:lnTo>
                <a:lnTo>
                  <a:pt x="80615" y="337134"/>
                </a:lnTo>
                <a:lnTo>
                  <a:pt x="80583" y="337455"/>
                </a:lnTo>
                <a:lnTo>
                  <a:pt x="80435" y="337455"/>
                </a:lnTo>
                <a:lnTo>
                  <a:pt x="80198" y="337410"/>
                </a:lnTo>
                <a:lnTo>
                  <a:pt x="79891" y="337340"/>
                </a:lnTo>
                <a:lnTo>
                  <a:pt x="79526" y="337172"/>
                </a:lnTo>
                <a:lnTo>
                  <a:pt x="79186" y="336986"/>
                </a:lnTo>
                <a:lnTo>
                  <a:pt x="78988" y="336934"/>
                </a:lnTo>
                <a:lnTo>
                  <a:pt x="78772" y="336982"/>
                </a:lnTo>
                <a:lnTo>
                  <a:pt x="78741" y="337156"/>
                </a:lnTo>
                <a:lnTo>
                  <a:pt x="78785" y="337857"/>
                </a:lnTo>
                <a:lnTo>
                  <a:pt x="78728" y="339118"/>
                </a:lnTo>
                <a:lnTo>
                  <a:pt x="78529" y="339157"/>
                </a:lnTo>
                <a:lnTo>
                  <a:pt x="77844" y="338803"/>
                </a:lnTo>
                <a:lnTo>
                  <a:pt x="77549" y="338752"/>
                </a:lnTo>
                <a:lnTo>
                  <a:pt x="77229" y="338848"/>
                </a:lnTo>
                <a:lnTo>
                  <a:pt x="77191" y="339247"/>
                </a:lnTo>
                <a:lnTo>
                  <a:pt x="77755" y="339253"/>
                </a:lnTo>
                <a:lnTo>
                  <a:pt x="78017" y="339401"/>
                </a:lnTo>
                <a:lnTo>
                  <a:pt x="77991" y="339865"/>
                </a:lnTo>
                <a:lnTo>
                  <a:pt x="77626" y="340450"/>
                </a:lnTo>
                <a:lnTo>
                  <a:pt x="77486" y="340765"/>
                </a:lnTo>
                <a:lnTo>
                  <a:pt x="77459" y="341100"/>
                </a:lnTo>
                <a:lnTo>
                  <a:pt x="77325" y="341589"/>
                </a:lnTo>
                <a:lnTo>
                  <a:pt x="77057" y="342367"/>
                </a:lnTo>
                <a:lnTo>
                  <a:pt x="76755" y="342689"/>
                </a:lnTo>
                <a:lnTo>
                  <a:pt x="76473" y="342696"/>
                </a:lnTo>
                <a:lnTo>
                  <a:pt x="76128" y="342914"/>
                </a:lnTo>
                <a:lnTo>
                  <a:pt x="75532" y="343197"/>
                </a:lnTo>
                <a:lnTo>
                  <a:pt x="74956" y="343641"/>
                </a:lnTo>
                <a:lnTo>
                  <a:pt x="75039" y="343892"/>
                </a:lnTo>
                <a:lnTo>
                  <a:pt x="75525" y="343815"/>
                </a:lnTo>
                <a:lnTo>
                  <a:pt x="75724" y="344066"/>
                </a:lnTo>
                <a:lnTo>
                  <a:pt x="75672" y="344433"/>
                </a:lnTo>
                <a:lnTo>
                  <a:pt x="75353" y="344459"/>
                </a:lnTo>
                <a:lnTo>
                  <a:pt x="75129" y="344709"/>
                </a:lnTo>
                <a:lnTo>
                  <a:pt x="74655" y="345263"/>
                </a:lnTo>
                <a:lnTo>
                  <a:pt x="74425" y="345452"/>
                </a:lnTo>
                <a:lnTo>
                  <a:pt x="74271" y="345629"/>
                </a:lnTo>
                <a:lnTo>
                  <a:pt x="74322" y="345874"/>
                </a:lnTo>
                <a:lnTo>
                  <a:pt x="74570" y="345911"/>
                </a:lnTo>
                <a:lnTo>
                  <a:pt x="74719" y="345745"/>
                </a:lnTo>
                <a:lnTo>
                  <a:pt x="74949" y="345649"/>
                </a:lnTo>
                <a:lnTo>
                  <a:pt x="75167" y="345700"/>
                </a:lnTo>
                <a:lnTo>
                  <a:pt x="75577" y="345977"/>
                </a:lnTo>
                <a:lnTo>
                  <a:pt x="75608" y="346140"/>
                </a:lnTo>
                <a:lnTo>
                  <a:pt x="75500" y="346344"/>
                </a:lnTo>
                <a:lnTo>
                  <a:pt x="75294" y="346215"/>
                </a:lnTo>
                <a:lnTo>
                  <a:pt x="75116" y="346305"/>
                </a:lnTo>
                <a:lnTo>
                  <a:pt x="75057" y="346517"/>
                </a:lnTo>
                <a:lnTo>
                  <a:pt x="75314" y="346685"/>
                </a:lnTo>
                <a:lnTo>
                  <a:pt x="76153" y="346916"/>
                </a:lnTo>
                <a:lnTo>
                  <a:pt x="76056" y="347508"/>
                </a:lnTo>
                <a:lnTo>
                  <a:pt x="75788" y="347734"/>
                </a:lnTo>
                <a:lnTo>
                  <a:pt x="75288" y="348210"/>
                </a:lnTo>
                <a:lnTo>
                  <a:pt x="75340" y="348795"/>
                </a:lnTo>
                <a:lnTo>
                  <a:pt x="74909" y="349391"/>
                </a:lnTo>
                <a:lnTo>
                  <a:pt x="74815" y="349522"/>
                </a:lnTo>
                <a:lnTo>
                  <a:pt x="74738" y="350030"/>
                </a:lnTo>
                <a:lnTo>
                  <a:pt x="74757" y="350404"/>
                </a:lnTo>
                <a:lnTo>
                  <a:pt x="75090" y="350571"/>
                </a:lnTo>
                <a:lnTo>
                  <a:pt x="75314" y="350951"/>
                </a:lnTo>
                <a:lnTo>
                  <a:pt x="75551" y="350976"/>
                </a:lnTo>
                <a:lnTo>
                  <a:pt x="75826" y="350880"/>
                </a:lnTo>
                <a:lnTo>
                  <a:pt x="75929" y="351150"/>
                </a:lnTo>
                <a:lnTo>
                  <a:pt x="75046" y="351755"/>
                </a:lnTo>
                <a:lnTo>
                  <a:pt x="75424" y="352263"/>
                </a:lnTo>
                <a:lnTo>
                  <a:pt x="75263" y="352521"/>
                </a:lnTo>
                <a:lnTo>
                  <a:pt x="75667" y="353080"/>
                </a:lnTo>
                <a:lnTo>
                  <a:pt x="76056" y="353248"/>
                </a:lnTo>
                <a:lnTo>
                  <a:pt x="76550" y="353106"/>
                </a:lnTo>
                <a:lnTo>
                  <a:pt x="77011" y="352855"/>
                </a:lnTo>
                <a:lnTo>
                  <a:pt x="77487" y="352693"/>
                </a:lnTo>
                <a:lnTo>
                  <a:pt x="77729" y="352971"/>
                </a:lnTo>
                <a:lnTo>
                  <a:pt x="77832" y="353260"/>
                </a:lnTo>
                <a:lnTo>
                  <a:pt x="77441" y="353402"/>
                </a:lnTo>
                <a:lnTo>
                  <a:pt x="77113" y="353711"/>
                </a:lnTo>
                <a:lnTo>
                  <a:pt x="77639" y="354226"/>
                </a:lnTo>
                <a:lnTo>
                  <a:pt x="77633" y="354676"/>
                </a:lnTo>
                <a:lnTo>
                  <a:pt x="77383" y="355056"/>
                </a:lnTo>
                <a:lnTo>
                  <a:pt x="77337" y="355546"/>
                </a:lnTo>
                <a:lnTo>
                  <a:pt x="77466" y="355691"/>
                </a:lnTo>
                <a:lnTo>
                  <a:pt x="78113" y="356150"/>
                </a:lnTo>
                <a:lnTo>
                  <a:pt x="77903" y="356471"/>
                </a:lnTo>
                <a:lnTo>
                  <a:pt x="77569" y="356471"/>
                </a:lnTo>
                <a:lnTo>
                  <a:pt x="77302" y="356203"/>
                </a:lnTo>
                <a:lnTo>
                  <a:pt x="77069" y="355969"/>
                </a:lnTo>
                <a:lnTo>
                  <a:pt x="76845" y="355828"/>
                </a:lnTo>
                <a:lnTo>
                  <a:pt x="76653" y="355918"/>
                </a:lnTo>
                <a:lnTo>
                  <a:pt x="76596" y="356073"/>
                </a:lnTo>
                <a:lnTo>
                  <a:pt x="76300" y="356874"/>
                </a:lnTo>
                <a:lnTo>
                  <a:pt x="76192" y="357166"/>
                </a:lnTo>
                <a:lnTo>
                  <a:pt x="76467" y="357404"/>
                </a:lnTo>
                <a:lnTo>
                  <a:pt x="76903" y="357501"/>
                </a:lnTo>
                <a:lnTo>
                  <a:pt x="77222" y="357629"/>
                </a:lnTo>
                <a:lnTo>
                  <a:pt x="78127" y="358627"/>
                </a:lnTo>
                <a:lnTo>
                  <a:pt x="78177" y="358994"/>
                </a:lnTo>
                <a:lnTo>
                  <a:pt x="77606" y="359798"/>
                </a:lnTo>
                <a:lnTo>
                  <a:pt x="77222" y="359978"/>
                </a:lnTo>
                <a:lnTo>
                  <a:pt x="77037" y="360235"/>
                </a:lnTo>
                <a:lnTo>
                  <a:pt x="77121" y="360576"/>
                </a:lnTo>
                <a:lnTo>
                  <a:pt x="77297" y="360738"/>
                </a:lnTo>
                <a:lnTo>
                  <a:pt x="77425" y="360854"/>
                </a:lnTo>
                <a:lnTo>
                  <a:pt x="78017" y="361394"/>
                </a:lnTo>
                <a:lnTo>
                  <a:pt x="78171" y="362475"/>
                </a:lnTo>
                <a:lnTo>
                  <a:pt x="78203" y="363350"/>
                </a:lnTo>
                <a:lnTo>
                  <a:pt x="77683" y="363980"/>
                </a:lnTo>
                <a:lnTo>
                  <a:pt x="77512" y="364263"/>
                </a:lnTo>
                <a:lnTo>
                  <a:pt x="77600" y="364469"/>
                </a:lnTo>
                <a:lnTo>
                  <a:pt x="77589" y="365389"/>
                </a:lnTo>
                <a:lnTo>
                  <a:pt x="78151" y="365801"/>
                </a:lnTo>
                <a:lnTo>
                  <a:pt x="78184" y="366509"/>
                </a:lnTo>
                <a:lnTo>
                  <a:pt x="78004" y="366857"/>
                </a:lnTo>
                <a:lnTo>
                  <a:pt x="77896" y="367185"/>
                </a:lnTo>
                <a:lnTo>
                  <a:pt x="77562" y="367281"/>
                </a:lnTo>
                <a:lnTo>
                  <a:pt x="77265" y="367587"/>
                </a:lnTo>
                <a:lnTo>
                  <a:pt x="77312" y="367770"/>
                </a:lnTo>
                <a:lnTo>
                  <a:pt x="77589" y="367873"/>
                </a:lnTo>
                <a:lnTo>
                  <a:pt x="77793" y="368040"/>
                </a:lnTo>
                <a:lnTo>
                  <a:pt x="77914" y="368716"/>
                </a:lnTo>
                <a:lnTo>
                  <a:pt x="77979" y="369231"/>
                </a:lnTo>
                <a:lnTo>
                  <a:pt x="77896" y="370267"/>
                </a:lnTo>
                <a:lnTo>
                  <a:pt x="77755" y="371451"/>
                </a:lnTo>
                <a:lnTo>
                  <a:pt x="78127" y="371496"/>
                </a:lnTo>
                <a:lnTo>
                  <a:pt x="78100" y="372223"/>
                </a:lnTo>
                <a:lnTo>
                  <a:pt x="78127" y="372564"/>
                </a:lnTo>
                <a:lnTo>
                  <a:pt x="77966" y="373821"/>
                </a:lnTo>
                <a:lnTo>
                  <a:pt x="78176" y="373979"/>
                </a:lnTo>
                <a:lnTo>
                  <a:pt x="78337" y="373780"/>
                </a:lnTo>
                <a:lnTo>
                  <a:pt x="78785" y="373716"/>
                </a:lnTo>
                <a:lnTo>
                  <a:pt x="79227" y="373883"/>
                </a:lnTo>
                <a:lnTo>
                  <a:pt x="79202" y="374321"/>
                </a:lnTo>
                <a:lnTo>
                  <a:pt x="79016" y="374926"/>
                </a:lnTo>
                <a:lnTo>
                  <a:pt x="78884" y="375454"/>
                </a:lnTo>
                <a:lnTo>
                  <a:pt x="78960" y="375626"/>
                </a:lnTo>
                <a:lnTo>
                  <a:pt x="79273" y="375556"/>
                </a:lnTo>
                <a:lnTo>
                  <a:pt x="79547" y="375930"/>
                </a:lnTo>
                <a:lnTo>
                  <a:pt x="79874" y="375923"/>
                </a:lnTo>
                <a:lnTo>
                  <a:pt x="80239" y="376290"/>
                </a:lnTo>
                <a:lnTo>
                  <a:pt x="80573" y="376367"/>
                </a:lnTo>
                <a:lnTo>
                  <a:pt x="80700" y="376534"/>
                </a:lnTo>
                <a:lnTo>
                  <a:pt x="80540" y="377049"/>
                </a:lnTo>
                <a:lnTo>
                  <a:pt x="80188" y="377307"/>
                </a:lnTo>
                <a:lnTo>
                  <a:pt x="80149" y="377725"/>
                </a:lnTo>
                <a:lnTo>
                  <a:pt x="79995" y="378420"/>
                </a:lnTo>
                <a:lnTo>
                  <a:pt x="80777" y="378600"/>
                </a:lnTo>
                <a:lnTo>
                  <a:pt x="81001" y="378896"/>
                </a:lnTo>
                <a:lnTo>
                  <a:pt x="81143" y="379488"/>
                </a:lnTo>
                <a:lnTo>
                  <a:pt x="81271" y="379919"/>
                </a:lnTo>
                <a:lnTo>
                  <a:pt x="81302" y="380576"/>
                </a:lnTo>
                <a:lnTo>
                  <a:pt x="81251" y="380801"/>
                </a:lnTo>
                <a:lnTo>
                  <a:pt x="81008" y="381290"/>
                </a:lnTo>
                <a:lnTo>
                  <a:pt x="81156" y="381559"/>
                </a:lnTo>
                <a:lnTo>
                  <a:pt x="81357" y="381663"/>
                </a:lnTo>
                <a:lnTo>
                  <a:pt x="81815" y="381779"/>
                </a:lnTo>
                <a:lnTo>
                  <a:pt x="82026" y="381657"/>
                </a:lnTo>
                <a:lnTo>
                  <a:pt x="82237" y="381689"/>
                </a:lnTo>
                <a:lnTo>
                  <a:pt x="82558" y="382114"/>
                </a:lnTo>
                <a:lnTo>
                  <a:pt x="82538" y="382339"/>
                </a:lnTo>
                <a:lnTo>
                  <a:pt x="82321" y="382410"/>
                </a:lnTo>
                <a:lnTo>
                  <a:pt x="82167" y="382609"/>
                </a:lnTo>
                <a:lnTo>
                  <a:pt x="82167" y="382924"/>
                </a:lnTo>
                <a:lnTo>
                  <a:pt x="82314" y="383523"/>
                </a:lnTo>
                <a:lnTo>
                  <a:pt x="82244" y="384089"/>
                </a:lnTo>
                <a:lnTo>
                  <a:pt x="82764" y="384520"/>
                </a:lnTo>
                <a:lnTo>
                  <a:pt x="82801" y="384746"/>
                </a:lnTo>
                <a:lnTo>
                  <a:pt x="82687" y="385003"/>
                </a:lnTo>
                <a:lnTo>
                  <a:pt x="83289" y="385544"/>
                </a:lnTo>
                <a:lnTo>
                  <a:pt x="83653" y="385434"/>
                </a:lnTo>
                <a:lnTo>
                  <a:pt x="84485" y="385408"/>
                </a:lnTo>
                <a:lnTo>
                  <a:pt x="84832" y="385595"/>
                </a:lnTo>
                <a:lnTo>
                  <a:pt x="84857" y="386129"/>
                </a:lnTo>
                <a:lnTo>
                  <a:pt x="84345" y="386747"/>
                </a:lnTo>
                <a:lnTo>
                  <a:pt x="84301" y="387236"/>
                </a:lnTo>
                <a:lnTo>
                  <a:pt x="85236" y="387102"/>
                </a:lnTo>
                <a:lnTo>
                  <a:pt x="85478" y="387313"/>
                </a:lnTo>
                <a:lnTo>
                  <a:pt x="85467" y="387880"/>
                </a:lnTo>
                <a:lnTo>
                  <a:pt x="85069" y="388645"/>
                </a:lnTo>
                <a:lnTo>
                  <a:pt x="85056" y="389070"/>
                </a:lnTo>
                <a:lnTo>
                  <a:pt x="84922" y="389785"/>
                </a:lnTo>
                <a:lnTo>
                  <a:pt x="84422" y="390364"/>
                </a:lnTo>
                <a:lnTo>
                  <a:pt x="83993" y="390524"/>
                </a:lnTo>
                <a:lnTo>
                  <a:pt x="83884" y="390750"/>
                </a:lnTo>
                <a:lnTo>
                  <a:pt x="83871" y="391168"/>
                </a:lnTo>
                <a:lnTo>
                  <a:pt x="83925" y="391376"/>
                </a:lnTo>
                <a:lnTo>
                  <a:pt x="84114" y="391657"/>
                </a:lnTo>
                <a:lnTo>
                  <a:pt x="84582" y="391883"/>
                </a:lnTo>
                <a:lnTo>
                  <a:pt x="85107" y="391966"/>
                </a:lnTo>
                <a:lnTo>
                  <a:pt x="85882" y="391767"/>
                </a:lnTo>
                <a:lnTo>
                  <a:pt x="86564" y="391037"/>
                </a:lnTo>
                <a:lnTo>
                  <a:pt x="87291" y="390995"/>
                </a:lnTo>
                <a:lnTo>
                  <a:pt x="87476" y="391142"/>
                </a:lnTo>
                <a:lnTo>
                  <a:pt x="87489" y="391438"/>
                </a:lnTo>
                <a:lnTo>
                  <a:pt x="86850" y="392332"/>
                </a:lnTo>
                <a:lnTo>
                  <a:pt x="86850" y="392821"/>
                </a:lnTo>
                <a:lnTo>
                  <a:pt x="87195" y="393928"/>
                </a:lnTo>
                <a:lnTo>
                  <a:pt x="87509" y="394314"/>
                </a:lnTo>
                <a:lnTo>
                  <a:pt x="87579" y="394599"/>
                </a:lnTo>
                <a:lnTo>
                  <a:pt x="87214" y="394792"/>
                </a:lnTo>
                <a:lnTo>
                  <a:pt x="87164" y="395035"/>
                </a:lnTo>
                <a:lnTo>
                  <a:pt x="87419" y="395331"/>
                </a:lnTo>
                <a:lnTo>
                  <a:pt x="87425" y="396329"/>
                </a:lnTo>
                <a:lnTo>
                  <a:pt x="87630" y="396690"/>
                </a:lnTo>
                <a:lnTo>
                  <a:pt x="86945" y="396677"/>
                </a:lnTo>
                <a:lnTo>
                  <a:pt x="85856" y="396110"/>
                </a:lnTo>
                <a:lnTo>
                  <a:pt x="85471" y="396105"/>
                </a:lnTo>
                <a:lnTo>
                  <a:pt x="84525" y="396464"/>
                </a:lnTo>
                <a:lnTo>
                  <a:pt x="84127" y="396033"/>
                </a:lnTo>
                <a:lnTo>
                  <a:pt x="84051" y="395145"/>
                </a:lnTo>
                <a:lnTo>
                  <a:pt x="83730" y="395119"/>
                </a:lnTo>
                <a:lnTo>
                  <a:pt x="83724" y="394676"/>
                </a:lnTo>
                <a:lnTo>
                  <a:pt x="83634" y="394514"/>
                </a:lnTo>
                <a:lnTo>
                  <a:pt x="83313" y="394636"/>
                </a:lnTo>
                <a:lnTo>
                  <a:pt x="83223" y="394767"/>
                </a:lnTo>
                <a:lnTo>
                  <a:pt x="83083" y="394965"/>
                </a:lnTo>
                <a:lnTo>
                  <a:pt x="83089" y="395989"/>
                </a:lnTo>
                <a:lnTo>
                  <a:pt x="82674" y="396438"/>
                </a:lnTo>
                <a:lnTo>
                  <a:pt x="82757" y="396625"/>
                </a:lnTo>
                <a:lnTo>
                  <a:pt x="83249" y="397205"/>
                </a:lnTo>
                <a:lnTo>
                  <a:pt x="84165" y="397423"/>
                </a:lnTo>
                <a:lnTo>
                  <a:pt x="84440" y="397766"/>
                </a:lnTo>
                <a:lnTo>
                  <a:pt x="85120" y="398665"/>
                </a:lnTo>
                <a:lnTo>
                  <a:pt x="85818" y="398533"/>
                </a:lnTo>
                <a:lnTo>
                  <a:pt x="85398" y="399610"/>
                </a:lnTo>
                <a:lnTo>
                  <a:pt x="85972" y="401260"/>
                </a:lnTo>
                <a:lnTo>
                  <a:pt x="85681" y="403765"/>
                </a:lnTo>
                <a:lnTo>
                  <a:pt x="86907" y="406126"/>
                </a:lnTo>
                <a:lnTo>
                  <a:pt x="87102" y="407001"/>
                </a:lnTo>
                <a:lnTo>
                  <a:pt x="87200" y="407436"/>
                </a:lnTo>
                <a:lnTo>
                  <a:pt x="87105" y="407734"/>
                </a:lnTo>
                <a:lnTo>
                  <a:pt x="86760" y="408604"/>
                </a:lnTo>
                <a:lnTo>
                  <a:pt x="86215" y="409621"/>
                </a:lnTo>
                <a:lnTo>
                  <a:pt x="85933" y="410257"/>
                </a:lnTo>
                <a:lnTo>
                  <a:pt x="85959" y="410559"/>
                </a:lnTo>
                <a:lnTo>
                  <a:pt x="86090" y="411086"/>
                </a:lnTo>
                <a:lnTo>
                  <a:pt x="86145" y="411467"/>
                </a:lnTo>
                <a:lnTo>
                  <a:pt x="85939" y="411828"/>
                </a:lnTo>
                <a:lnTo>
                  <a:pt x="85645" y="411982"/>
                </a:lnTo>
                <a:lnTo>
                  <a:pt x="85305" y="412124"/>
                </a:lnTo>
                <a:lnTo>
                  <a:pt x="84863" y="412317"/>
                </a:lnTo>
                <a:lnTo>
                  <a:pt x="84495" y="412673"/>
                </a:lnTo>
                <a:lnTo>
                  <a:pt x="84536" y="413185"/>
                </a:lnTo>
                <a:lnTo>
                  <a:pt x="84620" y="413643"/>
                </a:lnTo>
                <a:lnTo>
                  <a:pt x="84582" y="413990"/>
                </a:lnTo>
                <a:lnTo>
                  <a:pt x="84525" y="414138"/>
                </a:lnTo>
                <a:lnTo>
                  <a:pt x="84024" y="414248"/>
                </a:lnTo>
                <a:lnTo>
                  <a:pt x="83934" y="414408"/>
                </a:lnTo>
                <a:lnTo>
                  <a:pt x="83589" y="414853"/>
                </a:lnTo>
                <a:lnTo>
                  <a:pt x="83589" y="415084"/>
                </a:lnTo>
                <a:lnTo>
                  <a:pt x="83500" y="415290"/>
                </a:lnTo>
                <a:lnTo>
                  <a:pt x="83467" y="415778"/>
                </a:lnTo>
                <a:lnTo>
                  <a:pt x="83467" y="416063"/>
                </a:lnTo>
                <a:lnTo>
                  <a:pt x="83473" y="416449"/>
                </a:lnTo>
                <a:lnTo>
                  <a:pt x="83557" y="416629"/>
                </a:lnTo>
                <a:lnTo>
                  <a:pt x="83774" y="417170"/>
                </a:lnTo>
                <a:lnTo>
                  <a:pt x="83750" y="417387"/>
                </a:lnTo>
                <a:lnTo>
                  <a:pt x="83486" y="417806"/>
                </a:lnTo>
                <a:lnTo>
                  <a:pt x="83300" y="418277"/>
                </a:lnTo>
                <a:lnTo>
                  <a:pt x="83289" y="418676"/>
                </a:lnTo>
                <a:lnTo>
                  <a:pt x="83576" y="418939"/>
                </a:lnTo>
                <a:lnTo>
                  <a:pt x="83844" y="419294"/>
                </a:lnTo>
                <a:lnTo>
                  <a:pt x="84152" y="419564"/>
                </a:lnTo>
                <a:lnTo>
                  <a:pt x="84383" y="419757"/>
                </a:lnTo>
                <a:lnTo>
                  <a:pt x="84518" y="420162"/>
                </a:lnTo>
                <a:lnTo>
                  <a:pt x="84562" y="420638"/>
                </a:lnTo>
                <a:lnTo>
                  <a:pt x="84575" y="421134"/>
                </a:lnTo>
                <a:lnTo>
                  <a:pt x="84716" y="421398"/>
                </a:lnTo>
                <a:lnTo>
                  <a:pt x="84960" y="421622"/>
                </a:lnTo>
                <a:lnTo>
                  <a:pt x="85511" y="421997"/>
                </a:lnTo>
                <a:lnTo>
                  <a:pt x="85843" y="422234"/>
                </a:lnTo>
                <a:lnTo>
                  <a:pt x="86176" y="422473"/>
                </a:lnTo>
                <a:lnTo>
                  <a:pt x="86222" y="422626"/>
                </a:lnTo>
                <a:lnTo>
                  <a:pt x="86323" y="422891"/>
                </a:lnTo>
                <a:lnTo>
                  <a:pt x="86356" y="423374"/>
                </a:lnTo>
                <a:lnTo>
                  <a:pt x="86433" y="423702"/>
                </a:lnTo>
                <a:lnTo>
                  <a:pt x="86453" y="423966"/>
                </a:lnTo>
                <a:lnTo>
                  <a:pt x="86580" y="424441"/>
                </a:lnTo>
                <a:lnTo>
                  <a:pt x="86848" y="425651"/>
                </a:lnTo>
                <a:lnTo>
                  <a:pt x="86932" y="426348"/>
                </a:lnTo>
                <a:lnTo>
                  <a:pt x="86848" y="426881"/>
                </a:lnTo>
                <a:lnTo>
                  <a:pt x="86369" y="427461"/>
                </a:lnTo>
                <a:lnTo>
                  <a:pt x="85862" y="427712"/>
                </a:lnTo>
                <a:lnTo>
                  <a:pt x="85530" y="427525"/>
                </a:lnTo>
                <a:lnTo>
                  <a:pt x="85324" y="427538"/>
                </a:lnTo>
                <a:lnTo>
                  <a:pt x="85151" y="427435"/>
                </a:lnTo>
                <a:lnTo>
                  <a:pt x="84927" y="427216"/>
                </a:lnTo>
                <a:lnTo>
                  <a:pt x="84716" y="426791"/>
                </a:lnTo>
                <a:lnTo>
                  <a:pt x="84485" y="426565"/>
                </a:lnTo>
                <a:lnTo>
                  <a:pt x="84191" y="426289"/>
                </a:lnTo>
                <a:lnTo>
                  <a:pt x="83684" y="425857"/>
                </a:lnTo>
                <a:lnTo>
                  <a:pt x="83128" y="425684"/>
                </a:lnTo>
                <a:lnTo>
                  <a:pt x="82525" y="425736"/>
                </a:lnTo>
                <a:lnTo>
                  <a:pt x="82311" y="425920"/>
                </a:lnTo>
                <a:lnTo>
                  <a:pt x="82347" y="426322"/>
                </a:lnTo>
                <a:lnTo>
                  <a:pt x="82340" y="426843"/>
                </a:lnTo>
                <a:lnTo>
                  <a:pt x="82218" y="427273"/>
                </a:lnTo>
                <a:lnTo>
                  <a:pt x="82123" y="427479"/>
                </a:lnTo>
                <a:lnTo>
                  <a:pt x="81828" y="427602"/>
                </a:lnTo>
                <a:lnTo>
                  <a:pt x="81725" y="427769"/>
                </a:lnTo>
                <a:lnTo>
                  <a:pt x="81732" y="428271"/>
                </a:lnTo>
                <a:lnTo>
                  <a:pt x="81828" y="428658"/>
                </a:lnTo>
                <a:lnTo>
                  <a:pt x="81899" y="429108"/>
                </a:lnTo>
                <a:lnTo>
                  <a:pt x="82090" y="429656"/>
                </a:lnTo>
                <a:lnTo>
                  <a:pt x="82263" y="429926"/>
                </a:lnTo>
                <a:lnTo>
                  <a:pt x="82545" y="430228"/>
                </a:lnTo>
                <a:lnTo>
                  <a:pt x="83192" y="430589"/>
                </a:lnTo>
                <a:lnTo>
                  <a:pt x="83295" y="430840"/>
                </a:lnTo>
                <a:lnTo>
                  <a:pt x="83352" y="431199"/>
                </a:lnTo>
                <a:lnTo>
                  <a:pt x="83365" y="431490"/>
                </a:lnTo>
                <a:lnTo>
                  <a:pt x="83333" y="432205"/>
                </a:lnTo>
                <a:lnTo>
                  <a:pt x="83205" y="433119"/>
                </a:lnTo>
                <a:lnTo>
                  <a:pt x="83006" y="433935"/>
                </a:lnTo>
                <a:lnTo>
                  <a:pt x="82834" y="434540"/>
                </a:lnTo>
                <a:lnTo>
                  <a:pt x="82667" y="435037"/>
                </a:lnTo>
                <a:lnTo>
                  <a:pt x="82514" y="435532"/>
                </a:lnTo>
                <a:lnTo>
                  <a:pt x="82514" y="435905"/>
                </a:lnTo>
                <a:lnTo>
                  <a:pt x="82294" y="436478"/>
                </a:lnTo>
                <a:lnTo>
                  <a:pt x="82257" y="436774"/>
                </a:lnTo>
                <a:lnTo>
                  <a:pt x="82070" y="437534"/>
                </a:lnTo>
                <a:lnTo>
                  <a:pt x="81757" y="437913"/>
                </a:lnTo>
                <a:lnTo>
                  <a:pt x="81488" y="438100"/>
                </a:lnTo>
                <a:lnTo>
                  <a:pt x="81302" y="438209"/>
                </a:lnTo>
                <a:lnTo>
                  <a:pt x="81142" y="438268"/>
                </a:lnTo>
                <a:lnTo>
                  <a:pt x="81008" y="438203"/>
                </a:lnTo>
                <a:lnTo>
                  <a:pt x="80726" y="438248"/>
                </a:lnTo>
                <a:lnTo>
                  <a:pt x="80362" y="438235"/>
                </a:lnTo>
                <a:lnTo>
                  <a:pt x="79925" y="438023"/>
                </a:lnTo>
                <a:lnTo>
                  <a:pt x="79752" y="437817"/>
                </a:lnTo>
                <a:lnTo>
                  <a:pt x="79580" y="437571"/>
                </a:lnTo>
                <a:lnTo>
                  <a:pt x="79220" y="437058"/>
                </a:lnTo>
                <a:lnTo>
                  <a:pt x="79202" y="436574"/>
                </a:lnTo>
                <a:lnTo>
                  <a:pt x="79150" y="436414"/>
                </a:lnTo>
                <a:lnTo>
                  <a:pt x="78959" y="436151"/>
                </a:lnTo>
                <a:lnTo>
                  <a:pt x="78746" y="436034"/>
                </a:lnTo>
                <a:lnTo>
                  <a:pt x="78561" y="435982"/>
                </a:lnTo>
                <a:lnTo>
                  <a:pt x="78305" y="436021"/>
                </a:lnTo>
                <a:lnTo>
                  <a:pt x="78107" y="436111"/>
                </a:lnTo>
                <a:lnTo>
                  <a:pt x="77742" y="436291"/>
                </a:lnTo>
                <a:lnTo>
                  <a:pt x="77594" y="436414"/>
                </a:lnTo>
                <a:lnTo>
                  <a:pt x="77415" y="436626"/>
                </a:lnTo>
                <a:lnTo>
                  <a:pt x="77185" y="436749"/>
                </a:lnTo>
                <a:lnTo>
                  <a:pt x="77095" y="436929"/>
                </a:lnTo>
                <a:lnTo>
                  <a:pt x="76724" y="437418"/>
                </a:lnTo>
                <a:lnTo>
                  <a:pt x="76576" y="437624"/>
                </a:lnTo>
                <a:lnTo>
                  <a:pt x="76486" y="437777"/>
                </a:lnTo>
                <a:lnTo>
                  <a:pt x="76480" y="437983"/>
                </a:lnTo>
                <a:lnTo>
                  <a:pt x="76236" y="438286"/>
                </a:lnTo>
                <a:lnTo>
                  <a:pt x="76056" y="438641"/>
                </a:lnTo>
                <a:lnTo>
                  <a:pt x="75962" y="439046"/>
                </a:lnTo>
                <a:lnTo>
                  <a:pt x="75980" y="439439"/>
                </a:lnTo>
                <a:lnTo>
                  <a:pt x="75980" y="439812"/>
                </a:lnTo>
                <a:lnTo>
                  <a:pt x="76045" y="440011"/>
                </a:lnTo>
                <a:lnTo>
                  <a:pt x="76339" y="440436"/>
                </a:lnTo>
                <a:lnTo>
                  <a:pt x="76902" y="441010"/>
                </a:lnTo>
                <a:lnTo>
                  <a:pt x="77729" y="441569"/>
                </a:lnTo>
                <a:lnTo>
                  <a:pt x="77997" y="441743"/>
                </a:lnTo>
                <a:lnTo>
                  <a:pt x="78434" y="442117"/>
                </a:lnTo>
                <a:lnTo>
                  <a:pt x="78836" y="442670"/>
                </a:lnTo>
                <a:lnTo>
                  <a:pt x="79119" y="443069"/>
                </a:lnTo>
                <a:lnTo>
                  <a:pt x="79503" y="443867"/>
                </a:lnTo>
                <a:lnTo>
                  <a:pt x="79510" y="444428"/>
                </a:lnTo>
                <a:lnTo>
                  <a:pt x="78862" y="445785"/>
                </a:lnTo>
                <a:lnTo>
                  <a:pt x="78522" y="446256"/>
                </a:lnTo>
                <a:lnTo>
                  <a:pt x="78190" y="446578"/>
                </a:lnTo>
                <a:lnTo>
                  <a:pt x="77594" y="447549"/>
                </a:lnTo>
                <a:lnTo>
                  <a:pt x="77325" y="447994"/>
                </a:lnTo>
                <a:lnTo>
                  <a:pt x="77145" y="448386"/>
                </a:lnTo>
                <a:lnTo>
                  <a:pt x="77018" y="448998"/>
                </a:lnTo>
                <a:lnTo>
                  <a:pt x="76794" y="449653"/>
                </a:lnTo>
                <a:lnTo>
                  <a:pt x="76697" y="449943"/>
                </a:lnTo>
                <a:lnTo>
                  <a:pt x="76742" y="450420"/>
                </a:lnTo>
                <a:lnTo>
                  <a:pt x="76768" y="451289"/>
                </a:lnTo>
                <a:lnTo>
                  <a:pt x="76787" y="451714"/>
                </a:lnTo>
                <a:lnTo>
                  <a:pt x="76614" y="452126"/>
                </a:lnTo>
                <a:lnTo>
                  <a:pt x="76674" y="452438"/>
                </a:lnTo>
                <a:lnTo>
                  <a:pt x="76851" y="452744"/>
                </a:lnTo>
                <a:lnTo>
                  <a:pt x="76869" y="452925"/>
                </a:lnTo>
                <a:lnTo>
                  <a:pt x="76853" y="453131"/>
                </a:lnTo>
                <a:lnTo>
                  <a:pt x="76869" y="453354"/>
                </a:lnTo>
                <a:lnTo>
                  <a:pt x="76903" y="453705"/>
                </a:lnTo>
                <a:lnTo>
                  <a:pt x="77031" y="453911"/>
                </a:lnTo>
                <a:lnTo>
                  <a:pt x="77157" y="454006"/>
                </a:lnTo>
                <a:lnTo>
                  <a:pt x="77338" y="454142"/>
                </a:lnTo>
                <a:lnTo>
                  <a:pt x="77531" y="454354"/>
                </a:lnTo>
                <a:lnTo>
                  <a:pt x="77647" y="454650"/>
                </a:lnTo>
                <a:lnTo>
                  <a:pt x="77729" y="454876"/>
                </a:lnTo>
                <a:lnTo>
                  <a:pt x="77775" y="455056"/>
                </a:lnTo>
                <a:lnTo>
                  <a:pt x="77804" y="455224"/>
                </a:lnTo>
                <a:lnTo>
                  <a:pt x="77775" y="455461"/>
                </a:lnTo>
                <a:lnTo>
                  <a:pt x="77788" y="455630"/>
                </a:lnTo>
                <a:lnTo>
                  <a:pt x="77855" y="455949"/>
                </a:lnTo>
                <a:lnTo>
                  <a:pt x="77909" y="456171"/>
                </a:lnTo>
                <a:lnTo>
                  <a:pt x="78089" y="456364"/>
                </a:lnTo>
                <a:lnTo>
                  <a:pt x="78113" y="456524"/>
                </a:lnTo>
                <a:lnTo>
                  <a:pt x="78249" y="456827"/>
                </a:lnTo>
                <a:lnTo>
                  <a:pt x="78350" y="456943"/>
                </a:lnTo>
                <a:lnTo>
                  <a:pt x="78498" y="457085"/>
                </a:lnTo>
                <a:lnTo>
                  <a:pt x="78647" y="457265"/>
                </a:lnTo>
                <a:lnTo>
                  <a:pt x="78915" y="457285"/>
                </a:lnTo>
                <a:lnTo>
                  <a:pt x="79024" y="457458"/>
                </a:lnTo>
                <a:lnTo>
                  <a:pt x="79178" y="457509"/>
                </a:lnTo>
                <a:lnTo>
                  <a:pt x="79191" y="457664"/>
                </a:lnTo>
                <a:lnTo>
                  <a:pt x="79485" y="457876"/>
                </a:lnTo>
                <a:lnTo>
                  <a:pt x="79722" y="458024"/>
                </a:lnTo>
                <a:lnTo>
                  <a:pt x="79997" y="458249"/>
                </a:lnTo>
                <a:lnTo>
                  <a:pt x="80260" y="458481"/>
                </a:lnTo>
                <a:lnTo>
                  <a:pt x="80439" y="458629"/>
                </a:lnTo>
                <a:lnTo>
                  <a:pt x="80669" y="458655"/>
                </a:lnTo>
                <a:lnTo>
                  <a:pt x="80932" y="458794"/>
                </a:lnTo>
                <a:lnTo>
                  <a:pt x="81080" y="458841"/>
                </a:lnTo>
                <a:lnTo>
                  <a:pt x="81176" y="459054"/>
                </a:lnTo>
                <a:lnTo>
                  <a:pt x="81354" y="459337"/>
                </a:lnTo>
                <a:lnTo>
                  <a:pt x="81508" y="459631"/>
                </a:lnTo>
                <a:lnTo>
                  <a:pt x="81694" y="459827"/>
                </a:lnTo>
                <a:lnTo>
                  <a:pt x="82041" y="459884"/>
                </a:lnTo>
                <a:lnTo>
                  <a:pt x="82226" y="460033"/>
                </a:lnTo>
                <a:lnTo>
                  <a:pt x="82437" y="459994"/>
                </a:lnTo>
                <a:lnTo>
                  <a:pt x="82610" y="460014"/>
                </a:lnTo>
                <a:lnTo>
                  <a:pt x="82970" y="460051"/>
                </a:lnTo>
                <a:lnTo>
                  <a:pt x="83218" y="460084"/>
                </a:lnTo>
                <a:lnTo>
                  <a:pt x="83302" y="460226"/>
                </a:lnTo>
                <a:lnTo>
                  <a:pt x="83526" y="460303"/>
                </a:lnTo>
                <a:lnTo>
                  <a:pt x="83666" y="460426"/>
                </a:lnTo>
                <a:lnTo>
                  <a:pt x="83827" y="460625"/>
                </a:lnTo>
                <a:lnTo>
                  <a:pt x="83956" y="460798"/>
                </a:lnTo>
                <a:lnTo>
                  <a:pt x="84026" y="460991"/>
                </a:lnTo>
                <a:lnTo>
                  <a:pt x="84096" y="461323"/>
                </a:lnTo>
                <a:lnTo>
                  <a:pt x="84217" y="461636"/>
                </a:lnTo>
                <a:lnTo>
                  <a:pt x="84263" y="462170"/>
                </a:lnTo>
                <a:lnTo>
                  <a:pt x="84384" y="462510"/>
                </a:lnTo>
                <a:lnTo>
                  <a:pt x="84551" y="462813"/>
                </a:lnTo>
                <a:lnTo>
                  <a:pt x="84852" y="463078"/>
                </a:lnTo>
                <a:lnTo>
                  <a:pt x="85089" y="463225"/>
                </a:lnTo>
                <a:lnTo>
                  <a:pt x="85499" y="463398"/>
                </a:lnTo>
                <a:lnTo>
                  <a:pt x="85768" y="463483"/>
                </a:lnTo>
                <a:lnTo>
                  <a:pt x="86081" y="463696"/>
                </a:lnTo>
                <a:lnTo>
                  <a:pt x="86338" y="463882"/>
                </a:lnTo>
                <a:lnTo>
                  <a:pt x="86415" y="464191"/>
                </a:lnTo>
                <a:lnTo>
                  <a:pt x="86632" y="464577"/>
                </a:lnTo>
                <a:lnTo>
                  <a:pt x="86812" y="464803"/>
                </a:lnTo>
                <a:lnTo>
                  <a:pt x="86984" y="465073"/>
                </a:lnTo>
                <a:lnTo>
                  <a:pt x="87177" y="465285"/>
                </a:lnTo>
                <a:lnTo>
                  <a:pt x="87497" y="465717"/>
                </a:lnTo>
                <a:lnTo>
                  <a:pt x="87574" y="465857"/>
                </a:lnTo>
                <a:lnTo>
                  <a:pt x="87599" y="466109"/>
                </a:lnTo>
                <a:lnTo>
                  <a:pt x="87728" y="466296"/>
                </a:lnTo>
                <a:lnTo>
                  <a:pt x="87721" y="466695"/>
                </a:lnTo>
                <a:lnTo>
                  <a:pt x="87676" y="467056"/>
                </a:lnTo>
                <a:lnTo>
                  <a:pt x="87517" y="467319"/>
                </a:lnTo>
                <a:lnTo>
                  <a:pt x="87484" y="467764"/>
                </a:lnTo>
                <a:lnTo>
                  <a:pt x="87484" y="468124"/>
                </a:lnTo>
                <a:lnTo>
                  <a:pt x="87753" y="468253"/>
                </a:lnTo>
                <a:lnTo>
                  <a:pt x="87875" y="468439"/>
                </a:lnTo>
                <a:lnTo>
                  <a:pt x="87996" y="468619"/>
                </a:lnTo>
                <a:lnTo>
                  <a:pt x="88189" y="468672"/>
                </a:lnTo>
                <a:lnTo>
                  <a:pt x="88439" y="468729"/>
                </a:lnTo>
                <a:lnTo>
                  <a:pt x="88573" y="468897"/>
                </a:lnTo>
                <a:lnTo>
                  <a:pt x="88681" y="469147"/>
                </a:lnTo>
                <a:lnTo>
                  <a:pt x="88791" y="469257"/>
                </a:lnTo>
                <a:lnTo>
                  <a:pt x="88971" y="469393"/>
                </a:lnTo>
                <a:lnTo>
                  <a:pt x="89155" y="469636"/>
                </a:lnTo>
                <a:lnTo>
                  <a:pt x="89309" y="469849"/>
                </a:lnTo>
                <a:lnTo>
                  <a:pt x="89355" y="470178"/>
                </a:lnTo>
                <a:lnTo>
                  <a:pt x="89476" y="470384"/>
                </a:lnTo>
                <a:lnTo>
                  <a:pt x="89124" y="470653"/>
                </a:lnTo>
                <a:lnTo>
                  <a:pt x="88945" y="470576"/>
                </a:lnTo>
                <a:lnTo>
                  <a:pt x="88758" y="470679"/>
                </a:lnTo>
                <a:lnTo>
                  <a:pt x="88413" y="470938"/>
                </a:lnTo>
                <a:lnTo>
                  <a:pt x="88220" y="471188"/>
                </a:lnTo>
                <a:lnTo>
                  <a:pt x="87978" y="471245"/>
                </a:lnTo>
                <a:lnTo>
                  <a:pt x="87347" y="471311"/>
                </a:lnTo>
                <a:lnTo>
                  <a:pt x="87170" y="471330"/>
                </a:lnTo>
                <a:lnTo>
                  <a:pt x="87017" y="471214"/>
                </a:lnTo>
                <a:lnTo>
                  <a:pt x="86786" y="471201"/>
                </a:lnTo>
                <a:lnTo>
                  <a:pt x="86562" y="471221"/>
                </a:lnTo>
                <a:lnTo>
                  <a:pt x="86319" y="471278"/>
                </a:lnTo>
                <a:lnTo>
                  <a:pt x="86184" y="471361"/>
                </a:lnTo>
                <a:lnTo>
                  <a:pt x="85973" y="471471"/>
                </a:lnTo>
                <a:lnTo>
                  <a:pt x="85684" y="471561"/>
                </a:lnTo>
                <a:lnTo>
                  <a:pt x="85570" y="471664"/>
                </a:lnTo>
                <a:lnTo>
                  <a:pt x="85300" y="471832"/>
                </a:lnTo>
                <a:lnTo>
                  <a:pt x="84974" y="472012"/>
                </a:lnTo>
                <a:lnTo>
                  <a:pt x="84775" y="472264"/>
                </a:lnTo>
                <a:lnTo>
                  <a:pt x="84590" y="472547"/>
                </a:lnTo>
                <a:lnTo>
                  <a:pt x="84430" y="472790"/>
                </a:lnTo>
                <a:lnTo>
                  <a:pt x="84141" y="473132"/>
                </a:lnTo>
                <a:lnTo>
                  <a:pt x="83840" y="473422"/>
                </a:lnTo>
                <a:lnTo>
                  <a:pt x="83616" y="473615"/>
                </a:lnTo>
                <a:lnTo>
                  <a:pt x="83398" y="473814"/>
                </a:lnTo>
                <a:lnTo>
                  <a:pt x="83055" y="474040"/>
                </a:lnTo>
                <a:lnTo>
                  <a:pt x="82886" y="474175"/>
                </a:lnTo>
                <a:lnTo>
                  <a:pt x="82713" y="474309"/>
                </a:lnTo>
                <a:lnTo>
                  <a:pt x="82603" y="474491"/>
                </a:lnTo>
                <a:lnTo>
                  <a:pt x="82443" y="474548"/>
                </a:lnTo>
                <a:lnTo>
                  <a:pt x="81994" y="474820"/>
                </a:lnTo>
                <a:lnTo>
                  <a:pt x="81573" y="475024"/>
                </a:lnTo>
                <a:lnTo>
                  <a:pt x="81304" y="475199"/>
                </a:lnTo>
                <a:lnTo>
                  <a:pt x="81016" y="475475"/>
                </a:lnTo>
                <a:lnTo>
                  <a:pt x="80990" y="475688"/>
                </a:lnTo>
                <a:lnTo>
                  <a:pt x="80993" y="475987"/>
                </a:lnTo>
                <a:lnTo>
                  <a:pt x="81112" y="476280"/>
                </a:lnTo>
                <a:lnTo>
                  <a:pt x="81201" y="476429"/>
                </a:lnTo>
                <a:lnTo>
                  <a:pt x="81367" y="476648"/>
                </a:lnTo>
                <a:lnTo>
                  <a:pt x="81490" y="476834"/>
                </a:lnTo>
                <a:lnTo>
                  <a:pt x="81595" y="476952"/>
                </a:lnTo>
                <a:lnTo>
                  <a:pt x="81918" y="477316"/>
                </a:lnTo>
                <a:lnTo>
                  <a:pt x="82149" y="477549"/>
                </a:lnTo>
                <a:lnTo>
                  <a:pt x="82258" y="477715"/>
                </a:lnTo>
                <a:lnTo>
                  <a:pt x="82528" y="478075"/>
                </a:lnTo>
                <a:lnTo>
                  <a:pt x="82566" y="478250"/>
                </a:lnTo>
                <a:lnTo>
                  <a:pt x="82783" y="478546"/>
                </a:lnTo>
                <a:lnTo>
                  <a:pt x="82917" y="478835"/>
                </a:lnTo>
                <a:lnTo>
                  <a:pt x="82994" y="479074"/>
                </a:lnTo>
                <a:lnTo>
                  <a:pt x="82931" y="479274"/>
                </a:lnTo>
                <a:lnTo>
                  <a:pt x="82700" y="479467"/>
                </a:lnTo>
                <a:lnTo>
                  <a:pt x="82610" y="479620"/>
                </a:lnTo>
                <a:lnTo>
                  <a:pt x="82603" y="479826"/>
                </a:lnTo>
                <a:lnTo>
                  <a:pt x="82643" y="480065"/>
                </a:lnTo>
                <a:lnTo>
                  <a:pt x="82898" y="480348"/>
                </a:lnTo>
                <a:lnTo>
                  <a:pt x="83135" y="480650"/>
                </a:lnTo>
                <a:lnTo>
                  <a:pt x="83315" y="480863"/>
                </a:lnTo>
                <a:lnTo>
                  <a:pt x="83513" y="481018"/>
                </a:lnTo>
                <a:lnTo>
                  <a:pt x="83539" y="481275"/>
                </a:lnTo>
                <a:lnTo>
                  <a:pt x="83629" y="481462"/>
                </a:lnTo>
                <a:lnTo>
                  <a:pt x="83795" y="481553"/>
                </a:lnTo>
                <a:lnTo>
                  <a:pt x="83843" y="481766"/>
                </a:lnTo>
                <a:lnTo>
                  <a:pt x="83930" y="482022"/>
                </a:lnTo>
                <a:lnTo>
                  <a:pt x="83969" y="482215"/>
                </a:lnTo>
                <a:lnTo>
                  <a:pt x="83750" y="482763"/>
                </a:lnTo>
                <a:lnTo>
                  <a:pt x="83846" y="483072"/>
                </a:lnTo>
                <a:lnTo>
                  <a:pt x="83987" y="483252"/>
                </a:lnTo>
                <a:lnTo>
                  <a:pt x="84077" y="483438"/>
                </a:lnTo>
                <a:lnTo>
                  <a:pt x="84211" y="483644"/>
                </a:lnTo>
                <a:lnTo>
                  <a:pt x="84338" y="483911"/>
                </a:lnTo>
                <a:lnTo>
                  <a:pt x="84430" y="484076"/>
                </a:lnTo>
                <a:lnTo>
                  <a:pt x="84423" y="484455"/>
                </a:lnTo>
                <a:lnTo>
                  <a:pt x="84525" y="484578"/>
                </a:lnTo>
                <a:lnTo>
                  <a:pt x="84808" y="484648"/>
                </a:lnTo>
                <a:lnTo>
                  <a:pt x="84974" y="484861"/>
                </a:lnTo>
                <a:lnTo>
                  <a:pt x="85063" y="484990"/>
                </a:lnTo>
                <a:lnTo>
                  <a:pt x="85249" y="485080"/>
                </a:lnTo>
                <a:lnTo>
                  <a:pt x="85275" y="485338"/>
                </a:lnTo>
                <a:lnTo>
                  <a:pt x="85416" y="485505"/>
                </a:lnTo>
                <a:lnTo>
                  <a:pt x="85557" y="485705"/>
                </a:lnTo>
                <a:lnTo>
                  <a:pt x="85543" y="486027"/>
                </a:lnTo>
                <a:lnTo>
                  <a:pt x="85589" y="486406"/>
                </a:lnTo>
                <a:lnTo>
                  <a:pt x="85624" y="486754"/>
                </a:lnTo>
                <a:lnTo>
                  <a:pt x="85387" y="486983"/>
                </a:lnTo>
                <a:lnTo>
                  <a:pt x="85128" y="487263"/>
                </a:lnTo>
                <a:lnTo>
                  <a:pt x="85025" y="487379"/>
                </a:lnTo>
                <a:lnTo>
                  <a:pt x="84852" y="487443"/>
                </a:lnTo>
                <a:lnTo>
                  <a:pt x="84654" y="487430"/>
                </a:lnTo>
                <a:lnTo>
                  <a:pt x="84467" y="487286"/>
                </a:lnTo>
                <a:lnTo>
                  <a:pt x="84106" y="487320"/>
                </a:lnTo>
                <a:lnTo>
                  <a:pt x="83866" y="487585"/>
                </a:lnTo>
                <a:lnTo>
                  <a:pt x="83815" y="487951"/>
                </a:lnTo>
                <a:lnTo>
                  <a:pt x="83859" y="488118"/>
                </a:lnTo>
                <a:lnTo>
                  <a:pt x="84064" y="488530"/>
                </a:lnTo>
                <a:lnTo>
                  <a:pt x="84250" y="488892"/>
                </a:lnTo>
                <a:lnTo>
                  <a:pt x="84276" y="489142"/>
                </a:lnTo>
                <a:lnTo>
                  <a:pt x="84276" y="489560"/>
                </a:lnTo>
                <a:lnTo>
                  <a:pt x="84334" y="489966"/>
                </a:lnTo>
                <a:lnTo>
                  <a:pt x="84180" y="490062"/>
                </a:lnTo>
                <a:lnTo>
                  <a:pt x="84154" y="490474"/>
                </a:lnTo>
                <a:lnTo>
                  <a:pt x="84217" y="490759"/>
                </a:lnTo>
                <a:lnTo>
                  <a:pt x="83949" y="490752"/>
                </a:lnTo>
                <a:lnTo>
                  <a:pt x="83699" y="490965"/>
                </a:lnTo>
                <a:lnTo>
                  <a:pt x="83585" y="491228"/>
                </a:lnTo>
                <a:lnTo>
                  <a:pt x="83519" y="491493"/>
                </a:lnTo>
                <a:lnTo>
                  <a:pt x="83519" y="491943"/>
                </a:lnTo>
                <a:lnTo>
                  <a:pt x="83532" y="492252"/>
                </a:lnTo>
                <a:lnTo>
                  <a:pt x="83431" y="492528"/>
                </a:lnTo>
                <a:lnTo>
                  <a:pt x="83264" y="492847"/>
                </a:lnTo>
                <a:lnTo>
                  <a:pt x="83264" y="493308"/>
                </a:lnTo>
                <a:lnTo>
                  <a:pt x="83181" y="493534"/>
                </a:lnTo>
                <a:lnTo>
                  <a:pt x="83154" y="493740"/>
                </a:lnTo>
                <a:lnTo>
                  <a:pt x="83205" y="493977"/>
                </a:lnTo>
                <a:lnTo>
                  <a:pt x="83218" y="494235"/>
                </a:lnTo>
                <a:lnTo>
                  <a:pt x="83251" y="494621"/>
                </a:lnTo>
                <a:lnTo>
                  <a:pt x="83334" y="494956"/>
                </a:lnTo>
                <a:lnTo>
                  <a:pt x="83513" y="495246"/>
                </a:lnTo>
                <a:lnTo>
                  <a:pt x="83655" y="495587"/>
                </a:lnTo>
                <a:lnTo>
                  <a:pt x="83795" y="495811"/>
                </a:lnTo>
                <a:lnTo>
                  <a:pt x="83833" y="496070"/>
                </a:lnTo>
                <a:lnTo>
                  <a:pt x="84013" y="496276"/>
                </a:lnTo>
                <a:lnTo>
                  <a:pt x="84134" y="496514"/>
                </a:lnTo>
                <a:lnTo>
                  <a:pt x="84288" y="496738"/>
                </a:lnTo>
                <a:lnTo>
                  <a:pt x="84678" y="497170"/>
                </a:lnTo>
                <a:lnTo>
                  <a:pt x="84801" y="497492"/>
                </a:lnTo>
                <a:lnTo>
                  <a:pt x="84935" y="497679"/>
                </a:lnTo>
                <a:lnTo>
                  <a:pt x="85140" y="497957"/>
                </a:lnTo>
                <a:lnTo>
                  <a:pt x="85249" y="498110"/>
                </a:lnTo>
                <a:lnTo>
                  <a:pt x="85346" y="498323"/>
                </a:lnTo>
                <a:lnTo>
                  <a:pt x="85486" y="498439"/>
                </a:lnTo>
                <a:lnTo>
                  <a:pt x="85730" y="498954"/>
                </a:lnTo>
                <a:lnTo>
                  <a:pt x="86024" y="499276"/>
                </a:lnTo>
                <a:lnTo>
                  <a:pt x="86338" y="499507"/>
                </a:lnTo>
                <a:lnTo>
                  <a:pt x="86549" y="499688"/>
                </a:lnTo>
                <a:lnTo>
                  <a:pt x="86606" y="499965"/>
                </a:lnTo>
                <a:lnTo>
                  <a:pt x="86690" y="500280"/>
                </a:lnTo>
                <a:lnTo>
                  <a:pt x="86703" y="500519"/>
                </a:lnTo>
                <a:lnTo>
                  <a:pt x="86703" y="500686"/>
                </a:lnTo>
                <a:lnTo>
                  <a:pt x="86703" y="500988"/>
                </a:lnTo>
                <a:lnTo>
                  <a:pt x="86600" y="501175"/>
                </a:lnTo>
                <a:lnTo>
                  <a:pt x="86562" y="501361"/>
                </a:lnTo>
                <a:lnTo>
                  <a:pt x="86562" y="501560"/>
                </a:lnTo>
                <a:lnTo>
                  <a:pt x="86435" y="501773"/>
                </a:lnTo>
                <a:lnTo>
                  <a:pt x="86325" y="502064"/>
                </a:lnTo>
                <a:lnTo>
                  <a:pt x="86338" y="502244"/>
                </a:lnTo>
                <a:lnTo>
                  <a:pt x="86446" y="502430"/>
                </a:lnTo>
                <a:lnTo>
                  <a:pt x="86440" y="502579"/>
                </a:lnTo>
                <a:lnTo>
                  <a:pt x="86268" y="502713"/>
                </a:lnTo>
                <a:lnTo>
                  <a:pt x="86101" y="502852"/>
                </a:lnTo>
                <a:lnTo>
                  <a:pt x="85838" y="502772"/>
                </a:lnTo>
                <a:lnTo>
                  <a:pt x="85659" y="502810"/>
                </a:lnTo>
                <a:lnTo>
                  <a:pt x="85303" y="502942"/>
                </a:lnTo>
                <a:lnTo>
                  <a:pt x="85166" y="503138"/>
                </a:lnTo>
                <a:lnTo>
                  <a:pt x="84974" y="503299"/>
                </a:lnTo>
                <a:lnTo>
                  <a:pt x="84808" y="503537"/>
                </a:lnTo>
                <a:lnTo>
                  <a:pt x="84461" y="503840"/>
                </a:lnTo>
                <a:lnTo>
                  <a:pt x="84301" y="503866"/>
                </a:lnTo>
                <a:lnTo>
                  <a:pt x="84020" y="503943"/>
                </a:lnTo>
                <a:lnTo>
                  <a:pt x="83488" y="503859"/>
                </a:lnTo>
                <a:lnTo>
                  <a:pt x="83154" y="503873"/>
                </a:lnTo>
                <a:lnTo>
                  <a:pt x="82841" y="503853"/>
                </a:lnTo>
                <a:lnTo>
                  <a:pt x="82610" y="503886"/>
                </a:lnTo>
                <a:lnTo>
                  <a:pt x="82450" y="503936"/>
                </a:lnTo>
                <a:lnTo>
                  <a:pt x="82182" y="503949"/>
                </a:lnTo>
                <a:lnTo>
                  <a:pt x="82021" y="504026"/>
                </a:lnTo>
                <a:lnTo>
                  <a:pt x="81784" y="504162"/>
                </a:lnTo>
                <a:lnTo>
                  <a:pt x="81637" y="504329"/>
                </a:lnTo>
                <a:lnTo>
                  <a:pt x="81547" y="504587"/>
                </a:lnTo>
                <a:lnTo>
                  <a:pt x="81444" y="504909"/>
                </a:lnTo>
                <a:lnTo>
                  <a:pt x="81307" y="505153"/>
                </a:lnTo>
                <a:lnTo>
                  <a:pt x="81317" y="505372"/>
                </a:lnTo>
                <a:lnTo>
                  <a:pt x="81310" y="505650"/>
                </a:lnTo>
                <a:lnTo>
                  <a:pt x="81394" y="506003"/>
                </a:lnTo>
                <a:lnTo>
                  <a:pt x="81604" y="506229"/>
                </a:lnTo>
                <a:lnTo>
                  <a:pt x="81810" y="506435"/>
                </a:lnTo>
                <a:lnTo>
                  <a:pt x="82052" y="506744"/>
                </a:lnTo>
                <a:lnTo>
                  <a:pt x="82111" y="506943"/>
                </a:lnTo>
                <a:lnTo>
                  <a:pt x="82219" y="507143"/>
                </a:lnTo>
                <a:lnTo>
                  <a:pt x="82303" y="507298"/>
                </a:lnTo>
                <a:lnTo>
                  <a:pt x="82443" y="507498"/>
                </a:lnTo>
                <a:lnTo>
                  <a:pt x="82533" y="507813"/>
                </a:lnTo>
                <a:lnTo>
                  <a:pt x="82667" y="508037"/>
                </a:lnTo>
                <a:lnTo>
                  <a:pt x="82893" y="508232"/>
                </a:lnTo>
                <a:lnTo>
                  <a:pt x="83027" y="508448"/>
                </a:lnTo>
                <a:lnTo>
                  <a:pt x="83104" y="508585"/>
                </a:lnTo>
                <a:lnTo>
                  <a:pt x="83258" y="508871"/>
                </a:lnTo>
                <a:lnTo>
                  <a:pt x="83455" y="509074"/>
                </a:lnTo>
                <a:lnTo>
                  <a:pt x="83743" y="509442"/>
                </a:lnTo>
                <a:lnTo>
                  <a:pt x="83916" y="509738"/>
                </a:lnTo>
                <a:lnTo>
                  <a:pt x="84013" y="510111"/>
                </a:lnTo>
                <a:lnTo>
                  <a:pt x="84109" y="510330"/>
                </a:lnTo>
                <a:lnTo>
                  <a:pt x="84288" y="510748"/>
                </a:lnTo>
                <a:lnTo>
                  <a:pt x="84320" y="511805"/>
                </a:lnTo>
                <a:lnTo>
                  <a:pt x="84307" y="512210"/>
                </a:lnTo>
                <a:lnTo>
                  <a:pt x="84064" y="512655"/>
                </a:lnTo>
                <a:lnTo>
                  <a:pt x="83974" y="512931"/>
                </a:lnTo>
                <a:lnTo>
                  <a:pt x="83969" y="513163"/>
                </a:lnTo>
                <a:lnTo>
                  <a:pt x="83840" y="513517"/>
                </a:lnTo>
                <a:lnTo>
                  <a:pt x="83997" y="514018"/>
                </a:lnTo>
                <a:lnTo>
                  <a:pt x="83993" y="514264"/>
                </a:lnTo>
                <a:lnTo>
                  <a:pt x="84020" y="514509"/>
                </a:lnTo>
                <a:lnTo>
                  <a:pt x="84193" y="515281"/>
                </a:lnTo>
                <a:lnTo>
                  <a:pt x="84206" y="515636"/>
                </a:lnTo>
                <a:lnTo>
                  <a:pt x="83980" y="516267"/>
                </a:lnTo>
                <a:lnTo>
                  <a:pt x="83809" y="516627"/>
                </a:lnTo>
                <a:lnTo>
                  <a:pt x="83756" y="516819"/>
                </a:lnTo>
                <a:lnTo>
                  <a:pt x="83743" y="517078"/>
                </a:lnTo>
                <a:lnTo>
                  <a:pt x="83622" y="517727"/>
                </a:lnTo>
                <a:lnTo>
                  <a:pt x="83508" y="517953"/>
                </a:lnTo>
                <a:lnTo>
                  <a:pt x="83341" y="518128"/>
                </a:lnTo>
                <a:lnTo>
                  <a:pt x="83148" y="518288"/>
                </a:lnTo>
                <a:lnTo>
                  <a:pt x="82904" y="518540"/>
                </a:lnTo>
                <a:lnTo>
                  <a:pt x="82847" y="518751"/>
                </a:lnTo>
                <a:lnTo>
                  <a:pt x="82796" y="519105"/>
                </a:lnTo>
                <a:lnTo>
                  <a:pt x="82821" y="519472"/>
                </a:lnTo>
                <a:lnTo>
                  <a:pt x="82981" y="519570"/>
                </a:lnTo>
                <a:lnTo>
                  <a:pt x="83141" y="519787"/>
                </a:lnTo>
                <a:lnTo>
                  <a:pt x="83405" y="520122"/>
                </a:lnTo>
                <a:lnTo>
                  <a:pt x="83519" y="520418"/>
                </a:lnTo>
                <a:lnTo>
                  <a:pt x="83532" y="520876"/>
                </a:lnTo>
                <a:lnTo>
                  <a:pt x="83513" y="521198"/>
                </a:lnTo>
                <a:lnTo>
                  <a:pt x="83354" y="521398"/>
                </a:lnTo>
                <a:lnTo>
                  <a:pt x="83302" y="521558"/>
                </a:lnTo>
                <a:lnTo>
                  <a:pt x="83135" y="521847"/>
                </a:lnTo>
                <a:lnTo>
                  <a:pt x="83040" y="522042"/>
                </a:lnTo>
                <a:lnTo>
                  <a:pt x="82873" y="522119"/>
                </a:lnTo>
                <a:lnTo>
                  <a:pt x="82656" y="522183"/>
                </a:lnTo>
                <a:lnTo>
                  <a:pt x="82514" y="522292"/>
                </a:lnTo>
                <a:lnTo>
                  <a:pt x="82342" y="522415"/>
                </a:lnTo>
                <a:lnTo>
                  <a:pt x="82200" y="522601"/>
                </a:lnTo>
                <a:lnTo>
                  <a:pt x="81995" y="522930"/>
                </a:lnTo>
                <a:lnTo>
                  <a:pt x="81848" y="523290"/>
                </a:lnTo>
                <a:lnTo>
                  <a:pt x="81604" y="523265"/>
                </a:lnTo>
                <a:lnTo>
                  <a:pt x="81240" y="523432"/>
                </a:lnTo>
                <a:lnTo>
                  <a:pt x="80964" y="523502"/>
                </a:lnTo>
                <a:lnTo>
                  <a:pt x="80715" y="523502"/>
                </a:lnTo>
                <a:lnTo>
                  <a:pt x="80407" y="523638"/>
                </a:lnTo>
                <a:lnTo>
                  <a:pt x="80023" y="523715"/>
                </a:lnTo>
                <a:lnTo>
                  <a:pt x="79747" y="523715"/>
                </a:lnTo>
                <a:lnTo>
                  <a:pt x="79453" y="523780"/>
                </a:lnTo>
                <a:lnTo>
                  <a:pt x="79248" y="523793"/>
                </a:lnTo>
                <a:lnTo>
                  <a:pt x="78998" y="523761"/>
                </a:lnTo>
                <a:lnTo>
                  <a:pt x="78383" y="523715"/>
                </a:lnTo>
                <a:lnTo>
                  <a:pt x="77819" y="523677"/>
                </a:lnTo>
                <a:lnTo>
                  <a:pt x="77602" y="523831"/>
                </a:lnTo>
                <a:lnTo>
                  <a:pt x="77468" y="523921"/>
                </a:lnTo>
                <a:lnTo>
                  <a:pt x="77250" y="524006"/>
                </a:lnTo>
                <a:lnTo>
                  <a:pt x="76910" y="524160"/>
                </a:lnTo>
                <a:lnTo>
                  <a:pt x="76756" y="524289"/>
                </a:lnTo>
                <a:lnTo>
                  <a:pt x="76539" y="524521"/>
                </a:lnTo>
                <a:lnTo>
                  <a:pt x="76244" y="524868"/>
                </a:lnTo>
                <a:lnTo>
                  <a:pt x="76032" y="525113"/>
                </a:lnTo>
                <a:lnTo>
                  <a:pt x="75687" y="525319"/>
                </a:lnTo>
                <a:lnTo>
                  <a:pt x="75437" y="525641"/>
                </a:lnTo>
                <a:lnTo>
                  <a:pt x="75079" y="526213"/>
                </a:lnTo>
                <a:lnTo>
                  <a:pt x="74765" y="526658"/>
                </a:lnTo>
                <a:lnTo>
                  <a:pt x="74411" y="527077"/>
                </a:lnTo>
                <a:lnTo>
                  <a:pt x="74150" y="527379"/>
                </a:lnTo>
                <a:lnTo>
                  <a:pt x="73906" y="527579"/>
                </a:lnTo>
                <a:lnTo>
                  <a:pt x="73682" y="527727"/>
                </a:lnTo>
                <a:lnTo>
                  <a:pt x="73272" y="527888"/>
                </a:lnTo>
                <a:lnTo>
                  <a:pt x="73151" y="528113"/>
                </a:lnTo>
                <a:lnTo>
                  <a:pt x="73022" y="528449"/>
                </a:lnTo>
                <a:lnTo>
                  <a:pt x="72760" y="528879"/>
                </a:lnTo>
                <a:lnTo>
                  <a:pt x="72453" y="529343"/>
                </a:lnTo>
                <a:lnTo>
                  <a:pt x="72229" y="529672"/>
                </a:lnTo>
                <a:lnTo>
                  <a:pt x="72028" y="529894"/>
                </a:lnTo>
                <a:lnTo>
                  <a:pt x="71689" y="530152"/>
                </a:lnTo>
                <a:lnTo>
                  <a:pt x="71254" y="530538"/>
                </a:lnTo>
                <a:lnTo>
                  <a:pt x="70857" y="530808"/>
                </a:lnTo>
                <a:lnTo>
                  <a:pt x="69953" y="530911"/>
                </a:lnTo>
                <a:lnTo>
                  <a:pt x="69281" y="530931"/>
                </a:lnTo>
                <a:lnTo>
                  <a:pt x="69019" y="530841"/>
                </a:lnTo>
                <a:lnTo>
                  <a:pt x="68787" y="530384"/>
                </a:lnTo>
                <a:lnTo>
                  <a:pt x="68505" y="530023"/>
                </a:lnTo>
                <a:lnTo>
                  <a:pt x="68231" y="529843"/>
                </a:lnTo>
                <a:lnTo>
                  <a:pt x="67969" y="529824"/>
                </a:lnTo>
                <a:lnTo>
                  <a:pt x="67770" y="529876"/>
                </a:lnTo>
                <a:lnTo>
                  <a:pt x="67564" y="529997"/>
                </a:lnTo>
                <a:lnTo>
                  <a:pt x="67250" y="530293"/>
                </a:lnTo>
                <a:lnTo>
                  <a:pt x="66828" y="530751"/>
                </a:lnTo>
                <a:lnTo>
                  <a:pt x="66501" y="531312"/>
                </a:lnTo>
                <a:lnTo>
                  <a:pt x="66200" y="532000"/>
                </a:lnTo>
                <a:lnTo>
                  <a:pt x="65989" y="532682"/>
                </a:lnTo>
                <a:lnTo>
                  <a:pt x="65842" y="533519"/>
                </a:lnTo>
                <a:lnTo>
                  <a:pt x="65758" y="534093"/>
                </a:lnTo>
                <a:lnTo>
                  <a:pt x="65816" y="534433"/>
                </a:lnTo>
                <a:lnTo>
                  <a:pt x="65943" y="534564"/>
                </a:lnTo>
                <a:lnTo>
                  <a:pt x="66206" y="534834"/>
                </a:lnTo>
                <a:lnTo>
                  <a:pt x="66654" y="535270"/>
                </a:lnTo>
                <a:lnTo>
                  <a:pt x="67148" y="535838"/>
                </a:lnTo>
                <a:lnTo>
                  <a:pt x="67533" y="536210"/>
                </a:lnTo>
                <a:lnTo>
                  <a:pt x="67583" y="536791"/>
                </a:lnTo>
                <a:lnTo>
                  <a:pt x="67480" y="537203"/>
                </a:lnTo>
                <a:lnTo>
                  <a:pt x="67243" y="538014"/>
                </a:lnTo>
                <a:lnTo>
                  <a:pt x="67282" y="538220"/>
                </a:lnTo>
                <a:lnTo>
                  <a:pt x="67219" y="538665"/>
                </a:lnTo>
                <a:lnTo>
                  <a:pt x="67179" y="538864"/>
                </a:lnTo>
                <a:lnTo>
                  <a:pt x="67065" y="539250"/>
                </a:lnTo>
                <a:lnTo>
                  <a:pt x="66885" y="539997"/>
                </a:lnTo>
                <a:lnTo>
                  <a:pt x="66859" y="540416"/>
                </a:lnTo>
                <a:lnTo>
                  <a:pt x="66859" y="541569"/>
                </a:lnTo>
                <a:lnTo>
                  <a:pt x="67103" y="542018"/>
                </a:lnTo>
                <a:lnTo>
                  <a:pt x="67103" y="542321"/>
                </a:lnTo>
                <a:lnTo>
                  <a:pt x="67071" y="542785"/>
                </a:lnTo>
                <a:lnTo>
                  <a:pt x="66968" y="543345"/>
                </a:lnTo>
                <a:lnTo>
                  <a:pt x="66936" y="544298"/>
                </a:lnTo>
                <a:lnTo>
                  <a:pt x="66792" y="545120"/>
                </a:lnTo>
                <a:lnTo>
                  <a:pt x="66728" y="544914"/>
                </a:lnTo>
                <a:lnTo>
                  <a:pt x="66648" y="545218"/>
                </a:lnTo>
                <a:lnTo>
                  <a:pt x="66316" y="545683"/>
                </a:lnTo>
                <a:lnTo>
                  <a:pt x="66027" y="546108"/>
                </a:lnTo>
                <a:lnTo>
                  <a:pt x="65706" y="546526"/>
                </a:lnTo>
                <a:lnTo>
                  <a:pt x="65291" y="546971"/>
                </a:lnTo>
                <a:lnTo>
                  <a:pt x="64830" y="547344"/>
                </a:lnTo>
                <a:lnTo>
                  <a:pt x="64593" y="547440"/>
                </a:lnTo>
                <a:lnTo>
                  <a:pt x="64406" y="547633"/>
                </a:lnTo>
                <a:lnTo>
                  <a:pt x="63938" y="547916"/>
                </a:lnTo>
                <a:lnTo>
                  <a:pt x="63580" y="548085"/>
                </a:lnTo>
                <a:lnTo>
                  <a:pt x="63229" y="548219"/>
                </a:lnTo>
                <a:lnTo>
                  <a:pt x="62953" y="548381"/>
                </a:lnTo>
                <a:lnTo>
                  <a:pt x="62825" y="548490"/>
                </a:lnTo>
                <a:lnTo>
                  <a:pt x="62511" y="548567"/>
                </a:lnTo>
                <a:lnTo>
                  <a:pt x="62184" y="548664"/>
                </a:lnTo>
                <a:lnTo>
                  <a:pt x="61530" y="548979"/>
                </a:lnTo>
                <a:lnTo>
                  <a:pt x="61218" y="549089"/>
                </a:lnTo>
                <a:lnTo>
                  <a:pt x="60954" y="549121"/>
                </a:lnTo>
                <a:lnTo>
                  <a:pt x="60608" y="549262"/>
                </a:lnTo>
                <a:lnTo>
                  <a:pt x="60372" y="549365"/>
                </a:lnTo>
                <a:lnTo>
                  <a:pt x="60147" y="549547"/>
                </a:lnTo>
                <a:lnTo>
                  <a:pt x="59923" y="549726"/>
                </a:lnTo>
                <a:lnTo>
                  <a:pt x="59692" y="549893"/>
                </a:lnTo>
                <a:lnTo>
                  <a:pt x="59360" y="550138"/>
                </a:lnTo>
                <a:lnTo>
                  <a:pt x="59200" y="550228"/>
                </a:lnTo>
                <a:lnTo>
                  <a:pt x="59020" y="550358"/>
                </a:lnTo>
                <a:lnTo>
                  <a:pt x="58219" y="551541"/>
                </a:lnTo>
                <a:lnTo>
                  <a:pt x="57964" y="551967"/>
                </a:lnTo>
                <a:lnTo>
                  <a:pt x="57700" y="552354"/>
                </a:lnTo>
                <a:lnTo>
                  <a:pt x="57553" y="552746"/>
                </a:lnTo>
                <a:lnTo>
                  <a:pt x="57573" y="553487"/>
                </a:lnTo>
                <a:lnTo>
                  <a:pt x="57861" y="553930"/>
                </a:lnTo>
                <a:lnTo>
                  <a:pt x="58117" y="554421"/>
                </a:lnTo>
                <a:lnTo>
                  <a:pt x="58188" y="554813"/>
                </a:lnTo>
                <a:lnTo>
                  <a:pt x="58111" y="555162"/>
                </a:lnTo>
                <a:lnTo>
                  <a:pt x="58021" y="555418"/>
                </a:lnTo>
                <a:lnTo>
                  <a:pt x="57817" y="555574"/>
                </a:lnTo>
                <a:lnTo>
                  <a:pt x="57463" y="555611"/>
                </a:lnTo>
                <a:lnTo>
                  <a:pt x="57202" y="555547"/>
                </a:lnTo>
                <a:lnTo>
                  <a:pt x="56798" y="555155"/>
                </a:lnTo>
                <a:lnTo>
                  <a:pt x="56522" y="554555"/>
                </a:lnTo>
                <a:lnTo>
                  <a:pt x="56260" y="554046"/>
                </a:lnTo>
                <a:lnTo>
                  <a:pt x="56164" y="553481"/>
                </a:lnTo>
                <a:lnTo>
                  <a:pt x="56029" y="553036"/>
                </a:lnTo>
                <a:lnTo>
                  <a:pt x="55792" y="552604"/>
                </a:lnTo>
                <a:lnTo>
                  <a:pt x="55492" y="552354"/>
                </a:lnTo>
                <a:lnTo>
                  <a:pt x="55267" y="552295"/>
                </a:lnTo>
                <a:lnTo>
                  <a:pt x="54908" y="552302"/>
                </a:lnTo>
                <a:lnTo>
                  <a:pt x="54666" y="552308"/>
                </a:lnTo>
                <a:lnTo>
                  <a:pt x="54396" y="552328"/>
                </a:lnTo>
                <a:lnTo>
                  <a:pt x="54044" y="552527"/>
                </a:lnTo>
                <a:lnTo>
                  <a:pt x="53814" y="552547"/>
                </a:lnTo>
                <a:lnTo>
                  <a:pt x="53588" y="552547"/>
                </a:lnTo>
                <a:lnTo>
                  <a:pt x="53276" y="552527"/>
                </a:lnTo>
                <a:lnTo>
                  <a:pt x="53013" y="552624"/>
                </a:lnTo>
                <a:lnTo>
                  <a:pt x="52571" y="552688"/>
                </a:lnTo>
                <a:lnTo>
                  <a:pt x="52110" y="552797"/>
                </a:lnTo>
                <a:lnTo>
                  <a:pt x="51847" y="552889"/>
                </a:lnTo>
                <a:lnTo>
                  <a:pt x="51615" y="552907"/>
                </a:lnTo>
                <a:lnTo>
                  <a:pt x="51605" y="553069"/>
                </a:lnTo>
                <a:lnTo>
                  <a:pt x="50763" y="556558"/>
                </a:lnTo>
                <a:lnTo>
                  <a:pt x="48846" y="557485"/>
                </a:lnTo>
                <a:lnTo>
                  <a:pt x="46750" y="559625"/>
                </a:lnTo>
                <a:lnTo>
                  <a:pt x="45761" y="561068"/>
                </a:lnTo>
                <a:lnTo>
                  <a:pt x="44692" y="568118"/>
                </a:lnTo>
                <a:lnTo>
                  <a:pt x="40880" y="578804"/>
                </a:lnTo>
                <a:lnTo>
                  <a:pt x="39652" y="585855"/>
                </a:lnTo>
                <a:lnTo>
                  <a:pt x="36359" y="590343"/>
                </a:lnTo>
                <a:lnTo>
                  <a:pt x="28630" y="593759"/>
                </a:lnTo>
                <a:lnTo>
                  <a:pt x="28326" y="594606"/>
                </a:lnTo>
                <a:lnTo>
                  <a:pt x="29176" y="596362"/>
                </a:lnTo>
                <a:lnTo>
                  <a:pt x="28433" y="597353"/>
                </a:lnTo>
                <a:lnTo>
                  <a:pt x="29295" y="598100"/>
                </a:lnTo>
                <a:lnTo>
                  <a:pt x="29599" y="599092"/>
                </a:lnTo>
                <a:lnTo>
                  <a:pt x="31535" y="600515"/>
                </a:lnTo>
                <a:lnTo>
                  <a:pt x="32798" y="602139"/>
                </a:lnTo>
                <a:lnTo>
                  <a:pt x="33288" y="603193"/>
                </a:lnTo>
                <a:lnTo>
                  <a:pt x="33223" y="604310"/>
                </a:lnTo>
                <a:lnTo>
                  <a:pt x="34267" y="605800"/>
                </a:lnTo>
                <a:lnTo>
                  <a:pt x="34565" y="609335"/>
                </a:lnTo>
                <a:lnTo>
                  <a:pt x="36593" y="612005"/>
                </a:lnTo>
                <a:lnTo>
                  <a:pt x="35829" y="619380"/>
                </a:lnTo>
                <a:lnTo>
                  <a:pt x="25794" y="623897"/>
                </a:lnTo>
                <a:lnTo>
                  <a:pt x="24460" y="626461"/>
                </a:lnTo>
                <a:lnTo>
                  <a:pt x="26959" y="628598"/>
                </a:lnTo>
                <a:lnTo>
                  <a:pt x="25598" y="632232"/>
                </a:lnTo>
                <a:lnTo>
                  <a:pt x="21496" y="635011"/>
                </a:lnTo>
                <a:lnTo>
                  <a:pt x="19311" y="637577"/>
                </a:lnTo>
                <a:lnTo>
                  <a:pt x="17081" y="642065"/>
                </a:lnTo>
                <a:lnTo>
                  <a:pt x="14904" y="646245"/>
                </a:lnTo>
                <a:lnTo>
                  <a:pt x="14049" y="647890"/>
                </a:lnTo>
                <a:lnTo>
                  <a:pt x="13474" y="648997"/>
                </a:lnTo>
                <a:lnTo>
                  <a:pt x="13359" y="649216"/>
                </a:lnTo>
                <a:lnTo>
                  <a:pt x="11963" y="651897"/>
                </a:lnTo>
                <a:lnTo>
                  <a:pt x="12099" y="655104"/>
                </a:lnTo>
                <a:lnTo>
                  <a:pt x="15022" y="657239"/>
                </a:lnTo>
                <a:lnTo>
                  <a:pt x="16454" y="659591"/>
                </a:lnTo>
                <a:lnTo>
                  <a:pt x="16322" y="665147"/>
                </a:lnTo>
                <a:lnTo>
                  <a:pt x="14239" y="672415"/>
                </a:lnTo>
                <a:lnTo>
                  <a:pt x="12403" y="678185"/>
                </a:lnTo>
                <a:lnTo>
                  <a:pt x="9566" y="681393"/>
                </a:lnTo>
                <a:lnTo>
                  <a:pt x="4559" y="686524"/>
                </a:lnTo>
                <a:lnTo>
                  <a:pt x="2754" y="691014"/>
                </a:lnTo>
                <a:lnTo>
                  <a:pt x="2217" y="704694"/>
                </a:lnTo>
                <a:lnTo>
                  <a:pt x="3807" y="709395"/>
                </a:lnTo>
                <a:lnTo>
                  <a:pt x="3089" y="712815"/>
                </a:lnTo>
                <a:lnTo>
                  <a:pt x="1086" y="716665"/>
                </a:lnTo>
                <a:lnTo>
                  <a:pt x="180" y="719770"/>
                </a:lnTo>
                <a:lnTo>
                  <a:pt x="2809" y="719591"/>
                </a:lnTo>
                <a:lnTo>
                  <a:pt x="3655" y="721016"/>
                </a:lnTo>
                <a:lnTo>
                  <a:pt x="4333" y="721142"/>
                </a:lnTo>
                <a:lnTo>
                  <a:pt x="5138" y="719904"/>
                </a:lnTo>
                <a:lnTo>
                  <a:pt x="6062" y="719845"/>
                </a:lnTo>
                <a:lnTo>
                  <a:pt x="6503" y="720450"/>
                </a:lnTo>
                <a:lnTo>
                  <a:pt x="6922" y="721024"/>
                </a:lnTo>
                <a:lnTo>
                  <a:pt x="8828" y="720244"/>
                </a:lnTo>
                <a:lnTo>
                  <a:pt x="9329" y="720039"/>
                </a:lnTo>
                <a:lnTo>
                  <a:pt x="10249" y="721467"/>
                </a:lnTo>
                <a:lnTo>
                  <a:pt x="11112" y="721406"/>
                </a:lnTo>
                <a:lnTo>
                  <a:pt x="11850" y="722090"/>
                </a:lnTo>
                <a:lnTo>
                  <a:pt x="12589" y="722154"/>
                </a:lnTo>
                <a:lnTo>
                  <a:pt x="13861" y="724355"/>
                </a:lnTo>
                <a:lnTo>
                  <a:pt x="14013" y="726918"/>
                </a:lnTo>
                <a:lnTo>
                  <a:pt x="12880" y="729912"/>
                </a:lnTo>
                <a:lnTo>
                  <a:pt x="11353" y="731623"/>
                </a:lnTo>
                <a:lnTo>
                  <a:pt x="11095" y="733547"/>
                </a:lnTo>
                <a:lnTo>
                  <a:pt x="12273" y="746586"/>
                </a:lnTo>
                <a:lnTo>
                  <a:pt x="12957" y="753640"/>
                </a:lnTo>
                <a:lnTo>
                  <a:pt x="13918" y="757916"/>
                </a:lnTo>
                <a:lnTo>
                  <a:pt x="14687" y="761336"/>
                </a:lnTo>
                <a:lnTo>
                  <a:pt x="14646" y="763047"/>
                </a:lnTo>
                <a:lnTo>
                  <a:pt x="14980" y="766894"/>
                </a:lnTo>
                <a:lnTo>
                  <a:pt x="15575" y="768351"/>
                </a:lnTo>
                <a:lnTo>
                  <a:pt x="15645" y="768524"/>
                </a:lnTo>
                <a:lnTo>
                  <a:pt x="15952" y="768632"/>
                </a:lnTo>
                <a:lnTo>
                  <a:pt x="16265" y="768696"/>
                </a:lnTo>
                <a:lnTo>
                  <a:pt x="16638" y="768560"/>
                </a:lnTo>
                <a:lnTo>
                  <a:pt x="16875" y="768135"/>
                </a:lnTo>
                <a:lnTo>
                  <a:pt x="16976" y="767878"/>
                </a:lnTo>
                <a:lnTo>
                  <a:pt x="17136" y="767903"/>
                </a:lnTo>
                <a:lnTo>
                  <a:pt x="17854" y="768760"/>
                </a:lnTo>
                <a:lnTo>
                  <a:pt x="18175" y="768915"/>
                </a:lnTo>
                <a:lnTo>
                  <a:pt x="18443" y="769057"/>
                </a:lnTo>
                <a:lnTo>
                  <a:pt x="18981" y="769211"/>
                </a:lnTo>
                <a:lnTo>
                  <a:pt x="19545" y="769198"/>
                </a:lnTo>
                <a:lnTo>
                  <a:pt x="20179" y="769204"/>
                </a:lnTo>
                <a:lnTo>
                  <a:pt x="20480" y="769218"/>
                </a:lnTo>
                <a:lnTo>
                  <a:pt x="20895" y="769185"/>
                </a:lnTo>
                <a:lnTo>
                  <a:pt x="21800" y="769270"/>
                </a:lnTo>
                <a:lnTo>
                  <a:pt x="22325" y="769437"/>
                </a:lnTo>
                <a:lnTo>
                  <a:pt x="22741" y="769360"/>
                </a:lnTo>
                <a:lnTo>
                  <a:pt x="23163" y="769379"/>
                </a:lnTo>
                <a:lnTo>
                  <a:pt x="23311" y="769373"/>
                </a:lnTo>
                <a:lnTo>
                  <a:pt x="23324" y="769218"/>
                </a:lnTo>
                <a:lnTo>
                  <a:pt x="23638" y="769218"/>
                </a:lnTo>
                <a:lnTo>
                  <a:pt x="24059" y="768902"/>
                </a:lnTo>
                <a:lnTo>
                  <a:pt x="24419" y="768729"/>
                </a:lnTo>
                <a:lnTo>
                  <a:pt x="24753" y="768523"/>
                </a:lnTo>
                <a:lnTo>
                  <a:pt x="24944" y="768225"/>
                </a:lnTo>
                <a:lnTo>
                  <a:pt x="25104" y="768091"/>
                </a:lnTo>
                <a:lnTo>
                  <a:pt x="25546" y="767942"/>
                </a:lnTo>
                <a:lnTo>
                  <a:pt x="25899" y="767865"/>
                </a:lnTo>
                <a:lnTo>
                  <a:pt x="26308" y="767878"/>
                </a:lnTo>
                <a:lnTo>
                  <a:pt x="26718" y="768045"/>
                </a:lnTo>
                <a:lnTo>
                  <a:pt x="26892" y="768225"/>
                </a:lnTo>
                <a:lnTo>
                  <a:pt x="27096" y="768335"/>
                </a:lnTo>
                <a:lnTo>
                  <a:pt x="27147" y="768606"/>
                </a:lnTo>
                <a:lnTo>
                  <a:pt x="27487" y="768747"/>
                </a:lnTo>
                <a:lnTo>
                  <a:pt x="27787" y="768670"/>
                </a:lnTo>
                <a:lnTo>
                  <a:pt x="27845" y="768477"/>
                </a:lnTo>
                <a:lnTo>
                  <a:pt x="28108" y="768496"/>
                </a:lnTo>
                <a:lnTo>
                  <a:pt x="28152" y="768315"/>
                </a:lnTo>
                <a:lnTo>
                  <a:pt x="28371" y="768168"/>
                </a:lnTo>
                <a:lnTo>
                  <a:pt x="28518" y="768052"/>
                </a:lnTo>
                <a:lnTo>
                  <a:pt x="28839" y="767291"/>
                </a:lnTo>
                <a:lnTo>
                  <a:pt x="28934" y="766989"/>
                </a:lnTo>
                <a:lnTo>
                  <a:pt x="29151" y="766428"/>
                </a:lnTo>
                <a:lnTo>
                  <a:pt x="29274" y="765854"/>
                </a:lnTo>
                <a:lnTo>
                  <a:pt x="29280" y="765674"/>
                </a:lnTo>
                <a:lnTo>
                  <a:pt x="29388" y="765481"/>
                </a:lnTo>
                <a:lnTo>
                  <a:pt x="29678" y="765203"/>
                </a:lnTo>
                <a:lnTo>
                  <a:pt x="30113" y="764914"/>
                </a:lnTo>
                <a:lnTo>
                  <a:pt x="30791" y="764695"/>
                </a:lnTo>
                <a:lnTo>
                  <a:pt x="31175" y="764572"/>
                </a:lnTo>
                <a:lnTo>
                  <a:pt x="31727" y="763869"/>
                </a:lnTo>
                <a:lnTo>
                  <a:pt x="31970" y="763374"/>
                </a:lnTo>
                <a:lnTo>
                  <a:pt x="32085" y="763168"/>
                </a:lnTo>
                <a:lnTo>
                  <a:pt x="32892" y="762569"/>
                </a:lnTo>
                <a:lnTo>
                  <a:pt x="33437" y="762368"/>
                </a:lnTo>
                <a:lnTo>
                  <a:pt x="34148" y="762214"/>
                </a:lnTo>
                <a:lnTo>
                  <a:pt x="34333" y="762234"/>
                </a:lnTo>
                <a:lnTo>
                  <a:pt x="34449" y="762401"/>
                </a:lnTo>
                <a:lnTo>
                  <a:pt x="34474" y="762968"/>
                </a:lnTo>
                <a:lnTo>
                  <a:pt x="34359" y="763271"/>
                </a:lnTo>
                <a:lnTo>
                  <a:pt x="34186" y="763529"/>
                </a:lnTo>
                <a:lnTo>
                  <a:pt x="34158" y="763921"/>
                </a:lnTo>
                <a:lnTo>
                  <a:pt x="33564" y="763992"/>
                </a:lnTo>
                <a:lnTo>
                  <a:pt x="33373" y="763985"/>
                </a:lnTo>
                <a:lnTo>
                  <a:pt x="33097" y="764283"/>
                </a:lnTo>
                <a:lnTo>
                  <a:pt x="32937" y="764559"/>
                </a:lnTo>
                <a:lnTo>
                  <a:pt x="32886" y="764927"/>
                </a:lnTo>
                <a:lnTo>
                  <a:pt x="33130" y="765552"/>
                </a:lnTo>
                <a:lnTo>
                  <a:pt x="33353" y="765926"/>
                </a:lnTo>
                <a:lnTo>
                  <a:pt x="33514" y="766126"/>
                </a:lnTo>
                <a:lnTo>
                  <a:pt x="33885" y="766435"/>
                </a:lnTo>
                <a:lnTo>
                  <a:pt x="33968" y="766577"/>
                </a:lnTo>
                <a:lnTo>
                  <a:pt x="34192" y="766789"/>
                </a:lnTo>
                <a:lnTo>
                  <a:pt x="34506" y="766899"/>
                </a:lnTo>
                <a:lnTo>
                  <a:pt x="34807" y="767046"/>
                </a:lnTo>
                <a:lnTo>
                  <a:pt x="34858" y="767265"/>
                </a:lnTo>
                <a:lnTo>
                  <a:pt x="34877" y="767440"/>
                </a:lnTo>
                <a:lnTo>
                  <a:pt x="34941" y="767890"/>
                </a:lnTo>
                <a:lnTo>
                  <a:pt x="34737" y="768258"/>
                </a:lnTo>
                <a:lnTo>
                  <a:pt x="34353" y="768490"/>
                </a:lnTo>
                <a:lnTo>
                  <a:pt x="34192" y="768606"/>
                </a:lnTo>
                <a:lnTo>
                  <a:pt x="34025" y="768838"/>
                </a:lnTo>
                <a:lnTo>
                  <a:pt x="33828" y="768979"/>
                </a:lnTo>
                <a:lnTo>
                  <a:pt x="33622" y="769211"/>
                </a:lnTo>
                <a:lnTo>
                  <a:pt x="33568" y="769407"/>
                </a:lnTo>
                <a:lnTo>
                  <a:pt x="33674" y="769566"/>
                </a:lnTo>
                <a:lnTo>
                  <a:pt x="33913" y="769667"/>
                </a:lnTo>
                <a:lnTo>
                  <a:pt x="34115" y="769836"/>
                </a:lnTo>
                <a:lnTo>
                  <a:pt x="34122" y="770037"/>
                </a:lnTo>
                <a:lnTo>
                  <a:pt x="34096" y="770352"/>
                </a:lnTo>
                <a:lnTo>
                  <a:pt x="34192" y="770552"/>
                </a:lnTo>
                <a:lnTo>
                  <a:pt x="34385" y="770809"/>
                </a:lnTo>
                <a:lnTo>
                  <a:pt x="34730" y="770880"/>
                </a:lnTo>
                <a:lnTo>
                  <a:pt x="35154" y="770887"/>
                </a:lnTo>
                <a:lnTo>
                  <a:pt x="35551" y="770828"/>
                </a:lnTo>
                <a:lnTo>
                  <a:pt x="35762" y="770609"/>
                </a:lnTo>
                <a:lnTo>
                  <a:pt x="36012" y="770603"/>
                </a:lnTo>
                <a:lnTo>
                  <a:pt x="36166" y="770571"/>
                </a:lnTo>
                <a:lnTo>
                  <a:pt x="36338" y="770681"/>
                </a:lnTo>
                <a:lnTo>
                  <a:pt x="36428" y="770918"/>
                </a:lnTo>
                <a:lnTo>
                  <a:pt x="36357" y="771113"/>
                </a:lnTo>
                <a:lnTo>
                  <a:pt x="36454" y="771409"/>
                </a:lnTo>
                <a:lnTo>
                  <a:pt x="36537" y="771641"/>
                </a:lnTo>
                <a:lnTo>
                  <a:pt x="36722" y="771956"/>
                </a:lnTo>
                <a:lnTo>
                  <a:pt x="37042" y="772382"/>
                </a:lnTo>
                <a:lnTo>
                  <a:pt x="37152" y="772530"/>
                </a:lnTo>
                <a:lnTo>
                  <a:pt x="37356" y="772736"/>
                </a:lnTo>
                <a:lnTo>
                  <a:pt x="37651" y="773072"/>
                </a:lnTo>
                <a:lnTo>
                  <a:pt x="38208" y="773407"/>
                </a:lnTo>
                <a:lnTo>
                  <a:pt x="38529" y="773541"/>
                </a:lnTo>
                <a:lnTo>
                  <a:pt x="38726" y="773631"/>
                </a:lnTo>
                <a:lnTo>
                  <a:pt x="39425" y="773812"/>
                </a:lnTo>
                <a:lnTo>
                  <a:pt x="39822" y="774005"/>
                </a:lnTo>
                <a:lnTo>
                  <a:pt x="40002" y="774141"/>
                </a:lnTo>
                <a:lnTo>
                  <a:pt x="40053" y="774398"/>
                </a:lnTo>
                <a:lnTo>
                  <a:pt x="40193" y="774573"/>
                </a:lnTo>
                <a:lnTo>
                  <a:pt x="40353" y="774772"/>
                </a:lnTo>
                <a:lnTo>
                  <a:pt x="40360" y="774952"/>
                </a:lnTo>
                <a:lnTo>
                  <a:pt x="40707" y="775456"/>
                </a:lnTo>
                <a:lnTo>
                  <a:pt x="40904" y="775765"/>
                </a:lnTo>
                <a:lnTo>
                  <a:pt x="40937" y="776015"/>
                </a:lnTo>
                <a:lnTo>
                  <a:pt x="41021" y="776157"/>
                </a:lnTo>
                <a:lnTo>
                  <a:pt x="41045" y="776370"/>
                </a:lnTo>
                <a:lnTo>
                  <a:pt x="41328" y="776569"/>
                </a:lnTo>
                <a:lnTo>
                  <a:pt x="41699" y="776589"/>
                </a:lnTo>
                <a:lnTo>
                  <a:pt x="42096" y="776332"/>
                </a:lnTo>
                <a:lnTo>
                  <a:pt x="42576" y="775668"/>
                </a:lnTo>
                <a:lnTo>
                  <a:pt x="42839" y="775042"/>
                </a:lnTo>
                <a:lnTo>
                  <a:pt x="42845" y="773948"/>
                </a:lnTo>
                <a:lnTo>
                  <a:pt x="42867" y="773531"/>
                </a:lnTo>
                <a:lnTo>
                  <a:pt x="42788" y="773232"/>
                </a:lnTo>
                <a:lnTo>
                  <a:pt x="42795" y="772980"/>
                </a:lnTo>
                <a:lnTo>
                  <a:pt x="42942" y="772458"/>
                </a:lnTo>
                <a:lnTo>
                  <a:pt x="43166" y="772027"/>
                </a:lnTo>
                <a:lnTo>
                  <a:pt x="43357" y="771525"/>
                </a:lnTo>
                <a:lnTo>
                  <a:pt x="43537" y="771253"/>
                </a:lnTo>
                <a:lnTo>
                  <a:pt x="43851" y="770931"/>
                </a:lnTo>
                <a:lnTo>
                  <a:pt x="44011" y="770828"/>
                </a:lnTo>
                <a:lnTo>
                  <a:pt x="44190" y="770745"/>
                </a:lnTo>
                <a:lnTo>
                  <a:pt x="44472" y="770493"/>
                </a:lnTo>
                <a:lnTo>
                  <a:pt x="44652" y="770261"/>
                </a:lnTo>
                <a:lnTo>
                  <a:pt x="45061" y="770087"/>
                </a:lnTo>
                <a:lnTo>
                  <a:pt x="45381" y="769927"/>
                </a:lnTo>
                <a:lnTo>
                  <a:pt x="45695" y="769649"/>
                </a:lnTo>
                <a:lnTo>
                  <a:pt x="46130" y="769599"/>
                </a:lnTo>
                <a:lnTo>
                  <a:pt x="46508" y="769695"/>
                </a:lnTo>
                <a:lnTo>
                  <a:pt x="46938" y="770261"/>
                </a:lnTo>
                <a:lnTo>
                  <a:pt x="47035" y="770674"/>
                </a:lnTo>
                <a:lnTo>
                  <a:pt x="47072" y="771132"/>
                </a:lnTo>
                <a:lnTo>
                  <a:pt x="46964" y="771485"/>
                </a:lnTo>
                <a:lnTo>
                  <a:pt x="46541" y="772099"/>
                </a:lnTo>
                <a:lnTo>
                  <a:pt x="46067" y="772646"/>
                </a:lnTo>
                <a:lnTo>
                  <a:pt x="45772" y="773019"/>
                </a:lnTo>
                <a:lnTo>
                  <a:pt x="45426" y="773387"/>
                </a:lnTo>
                <a:lnTo>
                  <a:pt x="45195" y="773722"/>
                </a:lnTo>
                <a:lnTo>
                  <a:pt x="45036" y="774237"/>
                </a:lnTo>
                <a:lnTo>
                  <a:pt x="44850" y="774939"/>
                </a:lnTo>
                <a:lnTo>
                  <a:pt x="44773" y="775326"/>
                </a:lnTo>
                <a:lnTo>
                  <a:pt x="44723" y="775675"/>
                </a:lnTo>
                <a:lnTo>
                  <a:pt x="44664" y="775964"/>
                </a:lnTo>
                <a:lnTo>
                  <a:pt x="44587" y="776343"/>
                </a:lnTo>
                <a:lnTo>
                  <a:pt x="44446" y="776615"/>
                </a:lnTo>
                <a:lnTo>
                  <a:pt x="44299" y="776917"/>
                </a:lnTo>
                <a:lnTo>
                  <a:pt x="44299" y="777104"/>
                </a:lnTo>
                <a:lnTo>
                  <a:pt x="44319" y="777478"/>
                </a:lnTo>
                <a:lnTo>
                  <a:pt x="44422" y="777665"/>
                </a:lnTo>
                <a:lnTo>
                  <a:pt x="44639" y="777884"/>
                </a:lnTo>
                <a:lnTo>
                  <a:pt x="44971" y="777962"/>
                </a:lnTo>
                <a:lnTo>
                  <a:pt x="45305" y="777807"/>
                </a:lnTo>
                <a:lnTo>
                  <a:pt x="46080" y="777253"/>
                </a:lnTo>
                <a:lnTo>
                  <a:pt x="46714" y="776672"/>
                </a:lnTo>
                <a:lnTo>
                  <a:pt x="47566" y="776306"/>
                </a:lnTo>
                <a:lnTo>
                  <a:pt x="48124" y="775809"/>
                </a:lnTo>
                <a:lnTo>
                  <a:pt x="48552" y="775164"/>
                </a:lnTo>
                <a:lnTo>
                  <a:pt x="48980" y="774288"/>
                </a:lnTo>
                <a:lnTo>
                  <a:pt x="49301" y="773387"/>
                </a:lnTo>
                <a:lnTo>
                  <a:pt x="49595" y="772627"/>
                </a:lnTo>
                <a:lnTo>
                  <a:pt x="49782" y="771917"/>
                </a:lnTo>
                <a:lnTo>
                  <a:pt x="50045" y="771402"/>
                </a:lnTo>
                <a:lnTo>
                  <a:pt x="50754" y="770797"/>
                </a:lnTo>
                <a:lnTo>
                  <a:pt x="51250" y="770607"/>
                </a:lnTo>
                <a:lnTo>
                  <a:pt x="51466" y="770526"/>
                </a:lnTo>
                <a:lnTo>
                  <a:pt x="51927" y="770648"/>
                </a:lnTo>
                <a:lnTo>
                  <a:pt x="52274" y="770944"/>
                </a:lnTo>
                <a:lnTo>
                  <a:pt x="52542" y="771788"/>
                </a:lnTo>
                <a:lnTo>
                  <a:pt x="52638" y="772349"/>
                </a:lnTo>
                <a:lnTo>
                  <a:pt x="52625" y="772517"/>
                </a:lnTo>
                <a:lnTo>
                  <a:pt x="52754" y="772749"/>
                </a:lnTo>
                <a:lnTo>
                  <a:pt x="52856" y="772969"/>
                </a:lnTo>
                <a:lnTo>
                  <a:pt x="52856" y="773232"/>
                </a:lnTo>
                <a:lnTo>
                  <a:pt x="52753" y="773443"/>
                </a:lnTo>
                <a:lnTo>
                  <a:pt x="52901" y="773832"/>
                </a:lnTo>
                <a:lnTo>
                  <a:pt x="53049" y="773959"/>
                </a:lnTo>
                <a:lnTo>
                  <a:pt x="53273" y="774082"/>
                </a:lnTo>
                <a:lnTo>
                  <a:pt x="53433" y="774211"/>
                </a:lnTo>
                <a:lnTo>
                  <a:pt x="53618" y="774443"/>
                </a:lnTo>
                <a:lnTo>
                  <a:pt x="53900" y="774314"/>
                </a:lnTo>
                <a:lnTo>
                  <a:pt x="54041" y="774089"/>
                </a:lnTo>
                <a:lnTo>
                  <a:pt x="54092" y="773693"/>
                </a:lnTo>
                <a:lnTo>
                  <a:pt x="54131" y="773394"/>
                </a:lnTo>
                <a:lnTo>
                  <a:pt x="54221" y="772794"/>
                </a:lnTo>
                <a:lnTo>
                  <a:pt x="54291" y="772421"/>
                </a:lnTo>
                <a:lnTo>
                  <a:pt x="54653" y="772113"/>
                </a:lnTo>
                <a:lnTo>
                  <a:pt x="54764" y="772239"/>
                </a:lnTo>
                <a:lnTo>
                  <a:pt x="55050" y="772259"/>
                </a:lnTo>
                <a:lnTo>
                  <a:pt x="55251" y="772162"/>
                </a:lnTo>
                <a:lnTo>
                  <a:pt x="55482" y="771685"/>
                </a:lnTo>
                <a:lnTo>
                  <a:pt x="55758" y="771415"/>
                </a:lnTo>
                <a:lnTo>
                  <a:pt x="56227" y="771229"/>
                </a:lnTo>
                <a:lnTo>
                  <a:pt x="56551" y="770951"/>
                </a:lnTo>
                <a:lnTo>
                  <a:pt x="56661" y="770526"/>
                </a:lnTo>
                <a:lnTo>
                  <a:pt x="56821" y="770048"/>
                </a:lnTo>
                <a:lnTo>
                  <a:pt x="56849" y="769850"/>
                </a:lnTo>
                <a:lnTo>
                  <a:pt x="56917" y="769386"/>
                </a:lnTo>
                <a:lnTo>
                  <a:pt x="56808" y="768851"/>
                </a:lnTo>
                <a:lnTo>
                  <a:pt x="56711" y="768554"/>
                </a:lnTo>
                <a:lnTo>
                  <a:pt x="56731" y="768194"/>
                </a:lnTo>
                <a:lnTo>
                  <a:pt x="56808" y="767859"/>
                </a:lnTo>
                <a:lnTo>
                  <a:pt x="57249" y="767355"/>
                </a:lnTo>
                <a:lnTo>
                  <a:pt x="57596" y="767020"/>
                </a:lnTo>
                <a:lnTo>
                  <a:pt x="57887" y="766789"/>
                </a:lnTo>
                <a:lnTo>
                  <a:pt x="58317" y="766521"/>
                </a:lnTo>
                <a:lnTo>
                  <a:pt x="58709" y="766279"/>
                </a:lnTo>
                <a:lnTo>
                  <a:pt x="59056" y="766170"/>
                </a:lnTo>
                <a:lnTo>
                  <a:pt x="59350" y="766202"/>
                </a:lnTo>
                <a:lnTo>
                  <a:pt x="59532" y="766296"/>
                </a:lnTo>
                <a:lnTo>
                  <a:pt x="59690" y="766376"/>
                </a:lnTo>
                <a:lnTo>
                  <a:pt x="60183" y="766717"/>
                </a:lnTo>
                <a:lnTo>
                  <a:pt x="60609" y="766969"/>
                </a:lnTo>
                <a:lnTo>
                  <a:pt x="61003" y="766963"/>
                </a:lnTo>
                <a:lnTo>
                  <a:pt x="61241" y="766879"/>
                </a:lnTo>
                <a:lnTo>
                  <a:pt x="61445" y="766363"/>
                </a:lnTo>
                <a:lnTo>
                  <a:pt x="61411" y="766103"/>
                </a:lnTo>
                <a:lnTo>
                  <a:pt x="61335" y="765532"/>
                </a:lnTo>
                <a:lnTo>
                  <a:pt x="61445" y="765140"/>
                </a:lnTo>
                <a:lnTo>
                  <a:pt x="62200" y="764379"/>
                </a:lnTo>
                <a:lnTo>
                  <a:pt x="62866" y="763895"/>
                </a:lnTo>
                <a:lnTo>
                  <a:pt x="63674" y="763553"/>
                </a:lnTo>
                <a:lnTo>
                  <a:pt x="64058" y="763444"/>
                </a:lnTo>
                <a:lnTo>
                  <a:pt x="64385" y="763361"/>
                </a:lnTo>
                <a:lnTo>
                  <a:pt x="64769" y="763264"/>
                </a:lnTo>
                <a:lnTo>
                  <a:pt x="65059" y="763305"/>
                </a:lnTo>
                <a:lnTo>
                  <a:pt x="65454" y="763361"/>
                </a:lnTo>
                <a:lnTo>
                  <a:pt x="66110" y="763293"/>
                </a:lnTo>
                <a:lnTo>
                  <a:pt x="66440" y="763284"/>
                </a:lnTo>
                <a:lnTo>
                  <a:pt x="66767" y="762729"/>
                </a:lnTo>
                <a:lnTo>
                  <a:pt x="67068" y="762214"/>
                </a:lnTo>
                <a:lnTo>
                  <a:pt x="67202" y="761949"/>
                </a:lnTo>
                <a:lnTo>
                  <a:pt x="67349" y="761454"/>
                </a:lnTo>
                <a:lnTo>
                  <a:pt x="67452" y="760687"/>
                </a:lnTo>
                <a:lnTo>
                  <a:pt x="67536" y="760365"/>
                </a:lnTo>
                <a:lnTo>
                  <a:pt x="67606" y="759791"/>
                </a:lnTo>
                <a:lnTo>
                  <a:pt x="67549" y="759160"/>
                </a:lnTo>
                <a:lnTo>
                  <a:pt x="67506" y="758980"/>
                </a:lnTo>
                <a:lnTo>
                  <a:pt x="67433" y="758664"/>
                </a:lnTo>
                <a:lnTo>
                  <a:pt x="67439" y="758277"/>
                </a:lnTo>
                <a:lnTo>
                  <a:pt x="67479" y="757620"/>
                </a:lnTo>
                <a:lnTo>
                  <a:pt x="67472" y="756879"/>
                </a:lnTo>
                <a:lnTo>
                  <a:pt x="67573" y="756589"/>
                </a:lnTo>
                <a:lnTo>
                  <a:pt x="67824" y="756230"/>
                </a:lnTo>
                <a:lnTo>
                  <a:pt x="67971" y="755816"/>
                </a:lnTo>
                <a:lnTo>
                  <a:pt x="68010" y="755564"/>
                </a:lnTo>
                <a:lnTo>
                  <a:pt x="68399" y="755100"/>
                </a:lnTo>
                <a:lnTo>
                  <a:pt x="68568" y="754900"/>
                </a:lnTo>
                <a:lnTo>
                  <a:pt x="69047" y="754611"/>
                </a:lnTo>
                <a:lnTo>
                  <a:pt x="69585" y="754688"/>
                </a:lnTo>
                <a:lnTo>
                  <a:pt x="69957" y="754850"/>
                </a:lnTo>
                <a:lnTo>
                  <a:pt x="70412" y="755178"/>
                </a:lnTo>
                <a:lnTo>
                  <a:pt x="70476" y="755326"/>
                </a:lnTo>
                <a:lnTo>
                  <a:pt x="70700" y="755520"/>
                </a:lnTo>
                <a:lnTo>
                  <a:pt x="70790" y="755713"/>
                </a:lnTo>
                <a:lnTo>
                  <a:pt x="70796" y="756377"/>
                </a:lnTo>
                <a:lnTo>
                  <a:pt x="71007" y="756647"/>
                </a:lnTo>
                <a:lnTo>
                  <a:pt x="71218" y="756840"/>
                </a:lnTo>
                <a:lnTo>
                  <a:pt x="71429" y="756979"/>
                </a:lnTo>
                <a:lnTo>
                  <a:pt x="71795" y="757227"/>
                </a:lnTo>
                <a:lnTo>
                  <a:pt x="72090" y="757194"/>
                </a:lnTo>
                <a:lnTo>
                  <a:pt x="72410" y="757275"/>
                </a:lnTo>
                <a:lnTo>
                  <a:pt x="72634" y="757230"/>
                </a:lnTo>
                <a:lnTo>
                  <a:pt x="73012" y="757078"/>
                </a:lnTo>
                <a:lnTo>
                  <a:pt x="73730" y="756589"/>
                </a:lnTo>
                <a:lnTo>
                  <a:pt x="74575" y="756215"/>
                </a:lnTo>
                <a:lnTo>
                  <a:pt x="74889" y="756055"/>
                </a:lnTo>
                <a:lnTo>
                  <a:pt x="75106" y="756048"/>
                </a:lnTo>
                <a:lnTo>
                  <a:pt x="75522" y="756086"/>
                </a:lnTo>
                <a:lnTo>
                  <a:pt x="75708" y="756236"/>
                </a:lnTo>
                <a:lnTo>
                  <a:pt x="75912" y="756454"/>
                </a:lnTo>
                <a:lnTo>
                  <a:pt x="76060" y="756588"/>
                </a:lnTo>
                <a:lnTo>
                  <a:pt x="76547" y="756570"/>
                </a:lnTo>
                <a:lnTo>
                  <a:pt x="77309" y="756434"/>
                </a:lnTo>
                <a:lnTo>
                  <a:pt x="77590" y="756395"/>
                </a:lnTo>
                <a:lnTo>
                  <a:pt x="77796" y="756447"/>
                </a:lnTo>
                <a:lnTo>
                  <a:pt x="78244" y="756125"/>
                </a:lnTo>
                <a:lnTo>
                  <a:pt x="79206" y="755352"/>
                </a:lnTo>
                <a:lnTo>
                  <a:pt x="79654" y="755172"/>
                </a:lnTo>
                <a:lnTo>
                  <a:pt x="80519" y="755069"/>
                </a:lnTo>
                <a:lnTo>
                  <a:pt x="80754" y="754977"/>
                </a:lnTo>
                <a:lnTo>
                  <a:pt x="81158" y="754933"/>
                </a:lnTo>
                <a:lnTo>
                  <a:pt x="81331" y="754900"/>
                </a:lnTo>
                <a:lnTo>
                  <a:pt x="81526" y="754681"/>
                </a:lnTo>
                <a:lnTo>
                  <a:pt x="81979" y="754681"/>
                </a:lnTo>
                <a:lnTo>
                  <a:pt x="82247" y="754688"/>
                </a:lnTo>
                <a:lnTo>
                  <a:pt x="82451" y="754635"/>
                </a:lnTo>
                <a:lnTo>
                  <a:pt x="82651" y="754423"/>
                </a:lnTo>
                <a:lnTo>
                  <a:pt x="82715" y="754186"/>
                </a:lnTo>
                <a:lnTo>
                  <a:pt x="82670" y="753888"/>
                </a:lnTo>
                <a:lnTo>
                  <a:pt x="82324" y="753141"/>
                </a:lnTo>
                <a:lnTo>
                  <a:pt x="82061" y="752639"/>
                </a:lnTo>
                <a:lnTo>
                  <a:pt x="81446" y="752117"/>
                </a:lnTo>
                <a:lnTo>
                  <a:pt x="81152" y="751653"/>
                </a:lnTo>
                <a:lnTo>
                  <a:pt x="81075" y="751177"/>
                </a:lnTo>
                <a:lnTo>
                  <a:pt x="81075" y="750989"/>
                </a:lnTo>
                <a:lnTo>
                  <a:pt x="81281" y="750687"/>
                </a:lnTo>
                <a:lnTo>
                  <a:pt x="81511" y="750520"/>
                </a:lnTo>
                <a:lnTo>
                  <a:pt x="81766" y="750095"/>
                </a:lnTo>
                <a:lnTo>
                  <a:pt x="82240" y="748986"/>
                </a:lnTo>
                <a:lnTo>
                  <a:pt x="82670" y="748509"/>
                </a:lnTo>
                <a:lnTo>
                  <a:pt x="83112" y="748149"/>
                </a:lnTo>
                <a:lnTo>
                  <a:pt x="83468" y="747925"/>
                </a:lnTo>
                <a:lnTo>
                  <a:pt x="84008" y="747626"/>
                </a:lnTo>
                <a:lnTo>
                  <a:pt x="84508" y="747595"/>
                </a:lnTo>
                <a:lnTo>
                  <a:pt x="84835" y="747781"/>
                </a:lnTo>
                <a:lnTo>
                  <a:pt x="84963" y="748064"/>
                </a:lnTo>
                <a:lnTo>
                  <a:pt x="84853" y="748690"/>
                </a:lnTo>
                <a:lnTo>
                  <a:pt x="84445" y="749527"/>
                </a:lnTo>
                <a:lnTo>
                  <a:pt x="84188" y="750113"/>
                </a:lnTo>
                <a:lnTo>
                  <a:pt x="84162" y="750719"/>
                </a:lnTo>
                <a:lnTo>
                  <a:pt x="84379" y="751189"/>
                </a:lnTo>
                <a:lnTo>
                  <a:pt x="84893" y="751620"/>
                </a:lnTo>
                <a:lnTo>
                  <a:pt x="85539" y="751892"/>
                </a:lnTo>
                <a:lnTo>
                  <a:pt x="86430" y="752387"/>
                </a:lnTo>
                <a:lnTo>
                  <a:pt x="87102" y="752709"/>
                </a:lnTo>
                <a:lnTo>
                  <a:pt x="87466" y="752884"/>
                </a:lnTo>
                <a:lnTo>
                  <a:pt x="87892" y="753151"/>
                </a:lnTo>
                <a:lnTo>
                  <a:pt x="88140" y="753283"/>
                </a:lnTo>
                <a:lnTo>
                  <a:pt x="88384" y="753419"/>
                </a:lnTo>
                <a:lnTo>
                  <a:pt x="88709" y="753798"/>
                </a:lnTo>
                <a:lnTo>
                  <a:pt x="88966" y="754024"/>
                </a:lnTo>
                <a:lnTo>
                  <a:pt x="89113" y="754063"/>
                </a:lnTo>
                <a:lnTo>
                  <a:pt x="89510" y="754140"/>
                </a:lnTo>
                <a:lnTo>
                  <a:pt x="89778" y="754179"/>
                </a:lnTo>
                <a:lnTo>
                  <a:pt x="90235" y="754256"/>
                </a:lnTo>
                <a:lnTo>
                  <a:pt x="90701" y="754173"/>
                </a:lnTo>
                <a:lnTo>
                  <a:pt x="91451" y="754063"/>
                </a:lnTo>
                <a:lnTo>
                  <a:pt x="91783" y="753954"/>
                </a:lnTo>
                <a:lnTo>
                  <a:pt x="92104" y="753921"/>
                </a:lnTo>
                <a:lnTo>
                  <a:pt x="92437" y="753721"/>
                </a:lnTo>
                <a:lnTo>
                  <a:pt x="92520" y="753084"/>
                </a:lnTo>
                <a:lnTo>
                  <a:pt x="92444" y="752323"/>
                </a:lnTo>
                <a:lnTo>
                  <a:pt x="92143" y="751614"/>
                </a:lnTo>
                <a:lnTo>
                  <a:pt x="91873" y="751158"/>
                </a:lnTo>
                <a:lnTo>
                  <a:pt x="91528" y="750610"/>
                </a:lnTo>
                <a:lnTo>
                  <a:pt x="91111" y="750010"/>
                </a:lnTo>
                <a:lnTo>
                  <a:pt x="91069" y="749822"/>
                </a:lnTo>
                <a:lnTo>
                  <a:pt x="90926" y="749186"/>
                </a:lnTo>
                <a:lnTo>
                  <a:pt x="90970" y="748850"/>
                </a:lnTo>
                <a:lnTo>
                  <a:pt x="91080" y="748554"/>
                </a:lnTo>
                <a:lnTo>
                  <a:pt x="91311" y="748245"/>
                </a:lnTo>
                <a:lnTo>
                  <a:pt x="91636" y="748039"/>
                </a:lnTo>
                <a:lnTo>
                  <a:pt x="92033" y="748000"/>
                </a:lnTo>
                <a:lnTo>
                  <a:pt x="92251" y="748187"/>
                </a:lnTo>
                <a:lnTo>
                  <a:pt x="92373" y="748548"/>
                </a:lnTo>
                <a:lnTo>
                  <a:pt x="92323" y="749630"/>
                </a:lnTo>
                <a:lnTo>
                  <a:pt x="92380" y="750487"/>
                </a:lnTo>
                <a:lnTo>
                  <a:pt x="92534" y="750919"/>
                </a:lnTo>
                <a:lnTo>
                  <a:pt x="92931" y="751350"/>
                </a:lnTo>
                <a:lnTo>
                  <a:pt x="93256" y="751480"/>
                </a:lnTo>
                <a:lnTo>
                  <a:pt x="93610" y="751570"/>
                </a:lnTo>
                <a:lnTo>
                  <a:pt x="94051" y="751570"/>
                </a:lnTo>
                <a:lnTo>
                  <a:pt x="94558" y="751383"/>
                </a:lnTo>
                <a:lnTo>
                  <a:pt x="95019" y="751041"/>
                </a:lnTo>
                <a:lnTo>
                  <a:pt x="95519" y="750829"/>
                </a:lnTo>
                <a:lnTo>
                  <a:pt x="95979" y="750796"/>
                </a:lnTo>
                <a:lnTo>
                  <a:pt x="96187" y="750988"/>
                </a:lnTo>
                <a:lnTo>
                  <a:pt x="96370" y="751221"/>
                </a:lnTo>
                <a:lnTo>
                  <a:pt x="96479" y="751460"/>
                </a:lnTo>
                <a:lnTo>
                  <a:pt x="96563" y="751653"/>
                </a:lnTo>
                <a:lnTo>
                  <a:pt x="96536" y="752240"/>
                </a:lnTo>
                <a:lnTo>
                  <a:pt x="96510" y="752543"/>
                </a:lnTo>
                <a:lnTo>
                  <a:pt x="96760" y="752825"/>
                </a:lnTo>
                <a:lnTo>
                  <a:pt x="97105" y="753013"/>
                </a:lnTo>
                <a:lnTo>
                  <a:pt x="97395" y="753013"/>
                </a:lnTo>
                <a:lnTo>
                  <a:pt x="97733" y="752865"/>
                </a:lnTo>
                <a:lnTo>
                  <a:pt x="97887" y="752794"/>
                </a:lnTo>
                <a:lnTo>
                  <a:pt x="98131" y="752768"/>
                </a:lnTo>
                <a:lnTo>
                  <a:pt x="98438" y="752446"/>
                </a:lnTo>
                <a:lnTo>
                  <a:pt x="98548" y="752175"/>
                </a:lnTo>
                <a:lnTo>
                  <a:pt x="98464" y="751421"/>
                </a:lnTo>
                <a:lnTo>
                  <a:pt x="97933" y="750590"/>
                </a:lnTo>
                <a:lnTo>
                  <a:pt x="97516" y="749681"/>
                </a:lnTo>
                <a:lnTo>
                  <a:pt x="97324" y="748896"/>
                </a:lnTo>
                <a:lnTo>
                  <a:pt x="97305" y="748399"/>
                </a:lnTo>
                <a:lnTo>
                  <a:pt x="97305" y="747941"/>
                </a:lnTo>
                <a:lnTo>
                  <a:pt x="97426" y="747369"/>
                </a:lnTo>
                <a:lnTo>
                  <a:pt x="97715" y="746821"/>
                </a:lnTo>
                <a:lnTo>
                  <a:pt x="98100" y="746447"/>
                </a:lnTo>
                <a:lnTo>
                  <a:pt x="98324" y="746318"/>
                </a:lnTo>
                <a:lnTo>
                  <a:pt x="98580" y="746257"/>
                </a:lnTo>
                <a:lnTo>
                  <a:pt x="99059" y="746273"/>
                </a:lnTo>
                <a:lnTo>
                  <a:pt x="99507" y="746532"/>
                </a:lnTo>
                <a:lnTo>
                  <a:pt x="99808" y="746963"/>
                </a:lnTo>
                <a:lnTo>
                  <a:pt x="99911" y="747349"/>
                </a:lnTo>
                <a:lnTo>
                  <a:pt x="99962" y="747851"/>
                </a:lnTo>
                <a:lnTo>
                  <a:pt x="99885" y="748226"/>
                </a:lnTo>
                <a:lnTo>
                  <a:pt x="99803" y="748599"/>
                </a:lnTo>
                <a:lnTo>
                  <a:pt x="99821" y="749760"/>
                </a:lnTo>
                <a:lnTo>
                  <a:pt x="99947" y="750088"/>
                </a:lnTo>
                <a:lnTo>
                  <a:pt x="100039" y="750332"/>
                </a:lnTo>
                <a:lnTo>
                  <a:pt x="100341" y="750976"/>
                </a:lnTo>
                <a:lnTo>
                  <a:pt x="100526" y="751331"/>
                </a:lnTo>
                <a:lnTo>
                  <a:pt x="101411" y="751905"/>
                </a:lnTo>
                <a:lnTo>
                  <a:pt x="102621" y="752310"/>
                </a:lnTo>
                <a:lnTo>
                  <a:pt x="103152" y="752368"/>
                </a:lnTo>
                <a:lnTo>
                  <a:pt x="103422" y="752490"/>
                </a:lnTo>
                <a:lnTo>
                  <a:pt x="103767" y="752543"/>
                </a:lnTo>
                <a:lnTo>
                  <a:pt x="104164" y="752439"/>
                </a:lnTo>
                <a:lnTo>
                  <a:pt x="104498" y="751956"/>
                </a:lnTo>
                <a:lnTo>
                  <a:pt x="104401" y="751480"/>
                </a:lnTo>
                <a:lnTo>
                  <a:pt x="103767" y="751061"/>
                </a:lnTo>
                <a:lnTo>
                  <a:pt x="103481" y="750976"/>
                </a:lnTo>
                <a:lnTo>
                  <a:pt x="103203" y="750893"/>
                </a:lnTo>
                <a:lnTo>
                  <a:pt x="102647" y="750770"/>
                </a:lnTo>
                <a:lnTo>
                  <a:pt x="102186" y="750558"/>
                </a:lnTo>
                <a:lnTo>
                  <a:pt x="101666" y="749985"/>
                </a:lnTo>
                <a:lnTo>
                  <a:pt x="101692" y="749475"/>
                </a:lnTo>
                <a:lnTo>
                  <a:pt x="101885" y="748831"/>
                </a:lnTo>
                <a:lnTo>
                  <a:pt x="101949" y="748425"/>
                </a:lnTo>
                <a:lnTo>
                  <a:pt x="102441" y="748129"/>
                </a:lnTo>
                <a:lnTo>
                  <a:pt x="102825" y="748097"/>
                </a:lnTo>
                <a:lnTo>
                  <a:pt x="103409" y="748219"/>
                </a:lnTo>
                <a:lnTo>
                  <a:pt x="103670" y="748404"/>
                </a:lnTo>
                <a:lnTo>
                  <a:pt x="104004" y="748638"/>
                </a:lnTo>
                <a:lnTo>
                  <a:pt x="104285" y="749153"/>
                </a:lnTo>
                <a:lnTo>
                  <a:pt x="104498" y="749714"/>
                </a:lnTo>
                <a:lnTo>
                  <a:pt x="104689" y="750075"/>
                </a:lnTo>
                <a:lnTo>
                  <a:pt x="104812" y="750520"/>
                </a:lnTo>
                <a:lnTo>
                  <a:pt x="104965" y="750860"/>
                </a:lnTo>
                <a:lnTo>
                  <a:pt x="105330" y="751041"/>
                </a:lnTo>
                <a:lnTo>
                  <a:pt x="105765" y="751061"/>
                </a:lnTo>
                <a:lnTo>
                  <a:pt x="106048" y="750873"/>
                </a:lnTo>
                <a:lnTo>
                  <a:pt x="106125" y="750500"/>
                </a:lnTo>
                <a:lnTo>
                  <a:pt x="105919" y="749424"/>
                </a:lnTo>
                <a:lnTo>
                  <a:pt x="105811" y="748535"/>
                </a:lnTo>
                <a:lnTo>
                  <a:pt x="105862" y="747917"/>
                </a:lnTo>
                <a:lnTo>
                  <a:pt x="105906" y="747446"/>
                </a:lnTo>
                <a:lnTo>
                  <a:pt x="105934" y="747223"/>
                </a:lnTo>
                <a:lnTo>
                  <a:pt x="105951" y="747078"/>
                </a:lnTo>
                <a:lnTo>
                  <a:pt x="106290" y="746563"/>
                </a:lnTo>
                <a:lnTo>
                  <a:pt x="106623" y="746125"/>
                </a:lnTo>
                <a:lnTo>
                  <a:pt x="106861" y="745951"/>
                </a:lnTo>
                <a:lnTo>
                  <a:pt x="107065" y="746035"/>
                </a:lnTo>
                <a:lnTo>
                  <a:pt x="107372" y="746466"/>
                </a:lnTo>
                <a:lnTo>
                  <a:pt x="107462" y="746828"/>
                </a:lnTo>
                <a:lnTo>
                  <a:pt x="107508" y="747400"/>
                </a:lnTo>
                <a:lnTo>
                  <a:pt x="107588" y="747725"/>
                </a:lnTo>
                <a:lnTo>
                  <a:pt x="108206" y="748322"/>
                </a:lnTo>
                <a:lnTo>
                  <a:pt x="108430" y="748482"/>
                </a:lnTo>
                <a:lnTo>
                  <a:pt x="109045" y="748451"/>
                </a:lnTo>
                <a:lnTo>
                  <a:pt x="109724" y="748200"/>
                </a:lnTo>
                <a:lnTo>
                  <a:pt x="110165" y="748154"/>
                </a:lnTo>
                <a:lnTo>
                  <a:pt x="110518" y="748070"/>
                </a:lnTo>
                <a:lnTo>
                  <a:pt x="111293" y="747717"/>
                </a:lnTo>
                <a:lnTo>
                  <a:pt x="111992" y="747389"/>
                </a:lnTo>
                <a:lnTo>
                  <a:pt x="112464" y="747067"/>
                </a:lnTo>
                <a:lnTo>
                  <a:pt x="112811" y="746221"/>
                </a:lnTo>
                <a:lnTo>
                  <a:pt x="112901" y="745268"/>
                </a:lnTo>
                <a:lnTo>
                  <a:pt x="112894" y="744676"/>
                </a:lnTo>
                <a:lnTo>
                  <a:pt x="112965" y="744076"/>
                </a:lnTo>
                <a:lnTo>
                  <a:pt x="112919" y="743129"/>
                </a:lnTo>
                <a:lnTo>
                  <a:pt x="112624" y="742176"/>
                </a:lnTo>
                <a:lnTo>
                  <a:pt x="112593" y="741466"/>
                </a:lnTo>
                <a:lnTo>
                  <a:pt x="112608" y="741303"/>
                </a:lnTo>
                <a:lnTo>
                  <a:pt x="112657" y="740797"/>
                </a:lnTo>
                <a:lnTo>
                  <a:pt x="112741" y="740340"/>
                </a:lnTo>
                <a:lnTo>
                  <a:pt x="112984" y="739656"/>
                </a:lnTo>
                <a:lnTo>
                  <a:pt x="113566" y="738773"/>
                </a:lnTo>
                <a:lnTo>
                  <a:pt x="114227" y="738368"/>
                </a:lnTo>
                <a:lnTo>
                  <a:pt x="115200" y="738225"/>
                </a:lnTo>
                <a:lnTo>
                  <a:pt x="115885" y="738567"/>
                </a:lnTo>
                <a:lnTo>
                  <a:pt x="116199" y="739560"/>
                </a:lnTo>
                <a:lnTo>
                  <a:pt x="116199" y="741514"/>
                </a:lnTo>
                <a:lnTo>
                  <a:pt x="116199" y="742956"/>
                </a:lnTo>
                <a:lnTo>
                  <a:pt x="116392" y="743677"/>
                </a:lnTo>
                <a:lnTo>
                  <a:pt x="116673" y="744334"/>
                </a:lnTo>
                <a:lnTo>
                  <a:pt x="117525" y="745274"/>
                </a:lnTo>
                <a:lnTo>
                  <a:pt x="118153" y="745597"/>
                </a:lnTo>
                <a:lnTo>
                  <a:pt x="118704" y="745912"/>
                </a:lnTo>
                <a:lnTo>
                  <a:pt x="119132" y="746383"/>
                </a:lnTo>
                <a:lnTo>
                  <a:pt x="119490" y="747794"/>
                </a:lnTo>
                <a:lnTo>
                  <a:pt x="119734" y="748478"/>
                </a:lnTo>
                <a:lnTo>
                  <a:pt x="120144" y="749218"/>
                </a:lnTo>
                <a:lnTo>
                  <a:pt x="121291" y="750106"/>
                </a:lnTo>
                <a:lnTo>
                  <a:pt x="121655" y="750268"/>
                </a:lnTo>
                <a:lnTo>
                  <a:pt x="122386" y="750275"/>
                </a:lnTo>
                <a:lnTo>
                  <a:pt x="123161" y="749979"/>
                </a:lnTo>
                <a:lnTo>
                  <a:pt x="123647" y="749565"/>
                </a:lnTo>
                <a:lnTo>
                  <a:pt x="123653" y="749030"/>
                </a:lnTo>
                <a:lnTo>
                  <a:pt x="123583" y="748342"/>
                </a:lnTo>
                <a:lnTo>
                  <a:pt x="124057" y="747529"/>
                </a:lnTo>
                <a:lnTo>
                  <a:pt x="124204" y="747279"/>
                </a:lnTo>
                <a:lnTo>
                  <a:pt x="124214" y="747104"/>
                </a:lnTo>
                <a:lnTo>
                  <a:pt x="126354" y="746957"/>
                </a:lnTo>
                <a:lnTo>
                  <a:pt x="128822" y="746099"/>
                </a:lnTo>
                <a:lnTo>
                  <a:pt x="130594" y="749568"/>
                </a:lnTo>
                <a:lnTo>
                  <a:pt x="134538" y="754552"/>
                </a:lnTo>
                <a:lnTo>
                  <a:pt x="137218" y="758539"/>
                </a:lnTo>
                <a:lnTo>
                  <a:pt x="139736" y="760931"/>
                </a:lnTo>
                <a:lnTo>
                  <a:pt x="144292" y="765216"/>
                </a:lnTo>
                <a:lnTo>
                  <a:pt x="146336" y="766811"/>
                </a:lnTo>
                <a:lnTo>
                  <a:pt x="150589" y="767108"/>
                </a:lnTo>
                <a:lnTo>
                  <a:pt x="154868" y="766309"/>
                </a:lnTo>
                <a:lnTo>
                  <a:pt x="161333" y="769397"/>
                </a:lnTo>
                <a:lnTo>
                  <a:pt x="165419" y="772586"/>
                </a:lnTo>
                <a:lnTo>
                  <a:pt x="170814" y="774878"/>
                </a:lnTo>
                <a:lnTo>
                  <a:pt x="173162" y="776173"/>
                </a:lnTo>
                <a:lnTo>
                  <a:pt x="173394" y="778865"/>
                </a:lnTo>
                <a:lnTo>
                  <a:pt x="171427" y="782456"/>
                </a:lnTo>
                <a:lnTo>
                  <a:pt x="173263" y="788638"/>
                </a:lnTo>
                <a:lnTo>
                  <a:pt x="177259" y="795615"/>
                </a:lnTo>
                <a:lnTo>
                  <a:pt x="178832" y="800301"/>
                </a:lnTo>
                <a:lnTo>
                  <a:pt x="178491" y="802196"/>
                </a:lnTo>
                <a:lnTo>
                  <a:pt x="174200" y="803495"/>
                </a:lnTo>
                <a:lnTo>
                  <a:pt x="168454" y="803496"/>
                </a:lnTo>
                <a:lnTo>
                  <a:pt x="164464" y="804595"/>
                </a:lnTo>
                <a:lnTo>
                  <a:pt x="157280" y="806793"/>
                </a:lnTo>
                <a:lnTo>
                  <a:pt x="154766" y="808289"/>
                </a:lnTo>
                <a:lnTo>
                  <a:pt x="153149" y="809685"/>
                </a:lnTo>
                <a:lnTo>
                  <a:pt x="152217" y="811381"/>
                </a:lnTo>
                <a:lnTo>
                  <a:pt x="153848" y="813711"/>
                </a:lnTo>
                <a:lnTo>
                  <a:pt x="199036" y="812532"/>
                </a:lnTo>
                <a:lnTo>
                  <a:pt x="250526" y="811191"/>
                </a:lnTo>
                <a:lnTo>
                  <a:pt x="256141" y="807718"/>
                </a:lnTo>
                <a:lnTo>
                  <a:pt x="262623" y="803594"/>
                </a:lnTo>
                <a:lnTo>
                  <a:pt x="270949" y="802468"/>
                </a:lnTo>
                <a:lnTo>
                  <a:pt x="277126" y="802216"/>
                </a:lnTo>
                <a:lnTo>
                  <a:pt x="283381" y="807767"/>
                </a:lnTo>
                <a:lnTo>
                  <a:pt x="289691" y="810954"/>
                </a:lnTo>
                <a:lnTo>
                  <a:pt x="296061" y="811561"/>
                </a:lnTo>
                <a:lnTo>
                  <a:pt x="302451" y="811307"/>
                </a:lnTo>
                <a:lnTo>
                  <a:pt x="307134" y="811278"/>
                </a:lnTo>
                <a:lnTo>
                  <a:pt x="310427" y="806960"/>
                </a:lnTo>
                <a:lnTo>
                  <a:pt x="313575" y="808874"/>
                </a:lnTo>
                <a:lnTo>
                  <a:pt x="316539" y="809502"/>
                </a:lnTo>
                <a:lnTo>
                  <a:pt x="317614" y="809066"/>
                </a:lnTo>
                <a:lnTo>
                  <a:pt x="318145" y="804548"/>
                </a:lnTo>
                <a:lnTo>
                  <a:pt x="320107" y="802602"/>
                </a:lnTo>
                <a:lnTo>
                  <a:pt x="323808" y="808168"/>
                </a:lnTo>
                <a:lnTo>
                  <a:pt x="332271" y="810266"/>
                </a:lnTo>
                <a:lnTo>
                  <a:pt x="341601" y="811714"/>
                </a:lnTo>
                <a:lnTo>
                  <a:pt x="344155" y="811700"/>
                </a:lnTo>
                <a:lnTo>
                  <a:pt x="347834" y="809098"/>
                </a:lnTo>
                <a:lnTo>
                  <a:pt x="346236" y="804594"/>
                </a:lnTo>
                <a:lnTo>
                  <a:pt x="347654" y="798565"/>
                </a:lnTo>
                <a:lnTo>
                  <a:pt x="347558" y="793622"/>
                </a:lnTo>
                <a:lnTo>
                  <a:pt x="360421" y="798704"/>
                </a:lnTo>
                <a:lnTo>
                  <a:pt x="363405" y="798470"/>
                </a:lnTo>
                <a:lnTo>
                  <a:pt x="365691" y="798959"/>
                </a:lnTo>
                <a:lnTo>
                  <a:pt x="364138" y="801866"/>
                </a:lnTo>
                <a:lnTo>
                  <a:pt x="361538" y="804705"/>
                </a:lnTo>
                <a:lnTo>
                  <a:pt x="361409" y="805944"/>
                </a:lnTo>
                <a:lnTo>
                  <a:pt x="362320" y="808675"/>
                </a:lnTo>
                <a:lnTo>
                  <a:pt x="362432" y="811091"/>
                </a:lnTo>
                <a:lnTo>
                  <a:pt x="366929" y="812980"/>
                </a:lnTo>
                <a:lnTo>
                  <a:pt x="372802" y="813271"/>
                </a:lnTo>
                <a:lnTo>
                  <a:pt x="385359" y="813891"/>
                </a:lnTo>
                <a:lnTo>
                  <a:pt x="392458" y="812972"/>
                </a:lnTo>
                <a:lnTo>
                  <a:pt x="396338" y="813199"/>
                </a:lnTo>
                <a:lnTo>
                  <a:pt x="401030" y="813807"/>
                </a:lnTo>
                <a:lnTo>
                  <a:pt x="402648" y="813902"/>
                </a:lnTo>
                <a:lnTo>
                  <a:pt x="405755" y="817087"/>
                </a:lnTo>
                <a:lnTo>
                  <a:pt x="408829" y="817768"/>
                </a:lnTo>
                <a:lnTo>
                  <a:pt x="411854" y="814275"/>
                </a:lnTo>
                <a:lnTo>
                  <a:pt x="415075" y="812962"/>
                </a:lnTo>
                <a:lnTo>
                  <a:pt x="419441" y="812884"/>
                </a:lnTo>
                <a:lnTo>
                  <a:pt x="421550" y="813173"/>
                </a:lnTo>
                <a:lnTo>
                  <a:pt x="423692" y="817303"/>
                </a:lnTo>
                <a:lnTo>
                  <a:pt x="422270" y="821891"/>
                </a:lnTo>
                <a:lnTo>
                  <a:pt x="419228" y="823549"/>
                </a:lnTo>
                <a:lnTo>
                  <a:pt x="417283" y="824271"/>
                </a:lnTo>
                <a:lnTo>
                  <a:pt x="415043" y="825474"/>
                </a:lnTo>
                <a:lnTo>
                  <a:pt x="416024" y="827534"/>
                </a:lnTo>
                <a:lnTo>
                  <a:pt x="417495" y="828954"/>
                </a:lnTo>
                <a:lnTo>
                  <a:pt x="418329" y="830839"/>
                </a:lnTo>
                <a:lnTo>
                  <a:pt x="420929" y="832492"/>
                </a:lnTo>
                <a:lnTo>
                  <a:pt x="435040" y="838325"/>
                </a:lnTo>
                <a:lnTo>
                  <a:pt x="437460" y="838467"/>
                </a:lnTo>
                <a:lnTo>
                  <a:pt x="442153" y="840192"/>
                </a:lnTo>
                <a:lnTo>
                  <a:pt x="441891" y="843537"/>
                </a:lnTo>
                <a:lnTo>
                  <a:pt x="442300" y="846762"/>
                </a:lnTo>
                <a:lnTo>
                  <a:pt x="441859" y="847689"/>
                </a:lnTo>
                <a:lnTo>
                  <a:pt x="444508" y="847206"/>
                </a:lnTo>
                <a:lnTo>
                  <a:pt x="447794" y="845114"/>
                </a:lnTo>
                <a:lnTo>
                  <a:pt x="450443" y="844567"/>
                </a:lnTo>
                <a:lnTo>
                  <a:pt x="455070" y="844031"/>
                </a:lnTo>
                <a:lnTo>
                  <a:pt x="457033" y="844783"/>
                </a:lnTo>
                <a:lnTo>
                  <a:pt x="458390" y="844541"/>
                </a:lnTo>
                <a:lnTo>
                  <a:pt x="459256" y="843740"/>
                </a:lnTo>
                <a:lnTo>
                  <a:pt x="461186" y="839845"/>
                </a:lnTo>
                <a:lnTo>
                  <a:pt x="461922" y="839167"/>
                </a:lnTo>
                <a:lnTo>
                  <a:pt x="466614" y="839127"/>
                </a:lnTo>
                <a:lnTo>
                  <a:pt x="471176" y="837041"/>
                </a:lnTo>
                <a:lnTo>
                  <a:pt x="471389" y="837036"/>
                </a:lnTo>
                <a:lnTo>
                  <a:pt x="471634" y="837031"/>
                </a:lnTo>
                <a:lnTo>
                  <a:pt x="473400" y="836990"/>
                </a:lnTo>
                <a:lnTo>
                  <a:pt x="473744" y="837379"/>
                </a:lnTo>
                <a:lnTo>
                  <a:pt x="476769" y="840785"/>
                </a:lnTo>
                <a:lnTo>
                  <a:pt x="478453" y="841677"/>
                </a:lnTo>
                <a:lnTo>
                  <a:pt x="479957" y="842473"/>
                </a:lnTo>
                <a:lnTo>
                  <a:pt x="481903" y="842976"/>
                </a:lnTo>
                <a:lnTo>
                  <a:pt x="483832" y="843483"/>
                </a:lnTo>
                <a:lnTo>
                  <a:pt x="486988" y="843622"/>
                </a:lnTo>
                <a:lnTo>
                  <a:pt x="490438" y="842708"/>
                </a:lnTo>
                <a:lnTo>
                  <a:pt x="492482" y="840861"/>
                </a:lnTo>
                <a:lnTo>
                  <a:pt x="493398" y="840740"/>
                </a:lnTo>
                <a:lnTo>
                  <a:pt x="494264" y="842231"/>
                </a:lnTo>
                <a:lnTo>
                  <a:pt x="495115" y="842855"/>
                </a:lnTo>
                <a:lnTo>
                  <a:pt x="498990" y="844299"/>
                </a:lnTo>
                <a:lnTo>
                  <a:pt x="503307" y="846992"/>
                </a:lnTo>
                <a:lnTo>
                  <a:pt x="509389" y="857527"/>
                </a:lnTo>
                <a:lnTo>
                  <a:pt x="508310" y="860806"/>
                </a:lnTo>
                <a:lnTo>
                  <a:pt x="508278" y="860964"/>
                </a:lnTo>
                <a:lnTo>
                  <a:pt x="508147" y="863630"/>
                </a:lnTo>
                <a:lnTo>
                  <a:pt x="500919" y="866877"/>
                </a:lnTo>
                <a:lnTo>
                  <a:pt x="502097" y="871953"/>
                </a:lnTo>
                <a:lnTo>
                  <a:pt x="502587" y="873316"/>
                </a:lnTo>
                <a:lnTo>
                  <a:pt x="501492" y="875587"/>
                </a:lnTo>
                <a:lnTo>
                  <a:pt x="500625" y="878035"/>
                </a:lnTo>
                <a:lnTo>
                  <a:pt x="500135" y="879427"/>
                </a:lnTo>
                <a:lnTo>
                  <a:pt x="499987" y="880620"/>
                </a:lnTo>
                <a:lnTo>
                  <a:pt x="500592" y="881472"/>
                </a:lnTo>
                <a:lnTo>
                  <a:pt x="502751" y="881184"/>
                </a:lnTo>
                <a:lnTo>
                  <a:pt x="505154" y="880906"/>
                </a:lnTo>
                <a:lnTo>
                  <a:pt x="506691" y="879096"/>
                </a:lnTo>
                <a:lnTo>
                  <a:pt x="509128" y="875144"/>
                </a:lnTo>
                <a:lnTo>
                  <a:pt x="513641" y="870581"/>
                </a:lnTo>
                <a:lnTo>
                  <a:pt x="514867" y="870772"/>
                </a:lnTo>
                <a:lnTo>
                  <a:pt x="522634" y="870128"/>
                </a:lnTo>
                <a:lnTo>
                  <a:pt x="524171" y="870756"/>
                </a:lnTo>
                <a:lnTo>
                  <a:pt x="526689" y="872937"/>
                </a:lnTo>
                <a:lnTo>
                  <a:pt x="533655" y="873218"/>
                </a:lnTo>
                <a:lnTo>
                  <a:pt x="537644" y="874292"/>
                </a:lnTo>
                <a:lnTo>
                  <a:pt x="540718" y="873998"/>
                </a:lnTo>
                <a:lnTo>
                  <a:pt x="543057" y="875620"/>
                </a:lnTo>
                <a:lnTo>
                  <a:pt x="544757" y="877891"/>
                </a:lnTo>
                <a:lnTo>
                  <a:pt x="544937" y="879216"/>
                </a:lnTo>
                <a:lnTo>
                  <a:pt x="545068" y="880153"/>
                </a:lnTo>
                <a:lnTo>
                  <a:pt x="545918" y="881459"/>
                </a:lnTo>
                <a:lnTo>
                  <a:pt x="548567" y="884075"/>
                </a:lnTo>
                <a:lnTo>
                  <a:pt x="550333" y="885818"/>
                </a:lnTo>
                <a:lnTo>
                  <a:pt x="551952" y="888402"/>
                </a:lnTo>
                <a:lnTo>
                  <a:pt x="553145" y="890292"/>
                </a:lnTo>
                <a:lnTo>
                  <a:pt x="555091" y="887905"/>
                </a:lnTo>
                <a:lnTo>
                  <a:pt x="558607" y="884438"/>
                </a:lnTo>
                <a:lnTo>
                  <a:pt x="564084" y="883258"/>
                </a:lnTo>
                <a:lnTo>
                  <a:pt x="567780" y="880803"/>
                </a:lnTo>
                <a:lnTo>
                  <a:pt x="572783" y="880095"/>
                </a:lnTo>
                <a:lnTo>
                  <a:pt x="581842" y="880959"/>
                </a:lnTo>
                <a:lnTo>
                  <a:pt x="584605" y="883290"/>
                </a:lnTo>
                <a:lnTo>
                  <a:pt x="585799" y="889535"/>
                </a:lnTo>
                <a:lnTo>
                  <a:pt x="589887" y="894947"/>
                </a:lnTo>
                <a:lnTo>
                  <a:pt x="593304" y="896816"/>
                </a:lnTo>
                <a:lnTo>
                  <a:pt x="594808" y="898898"/>
                </a:lnTo>
                <a:lnTo>
                  <a:pt x="594841" y="898649"/>
                </a:lnTo>
                <a:lnTo>
                  <a:pt x="594988" y="898713"/>
                </a:lnTo>
                <a:lnTo>
                  <a:pt x="595086" y="898875"/>
                </a:lnTo>
                <a:lnTo>
                  <a:pt x="595152" y="899127"/>
                </a:lnTo>
                <a:lnTo>
                  <a:pt x="595217" y="899347"/>
                </a:lnTo>
                <a:lnTo>
                  <a:pt x="595119" y="899475"/>
                </a:lnTo>
                <a:lnTo>
                  <a:pt x="595005" y="899580"/>
                </a:lnTo>
                <a:lnTo>
                  <a:pt x="594923" y="899725"/>
                </a:lnTo>
                <a:lnTo>
                  <a:pt x="594825" y="899913"/>
                </a:lnTo>
                <a:lnTo>
                  <a:pt x="594727" y="900134"/>
                </a:lnTo>
                <a:lnTo>
                  <a:pt x="594694" y="900350"/>
                </a:lnTo>
                <a:lnTo>
                  <a:pt x="594857" y="900584"/>
                </a:lnTo>
                <a:lnTo>
                  <a:pt x="594923" y="900786"/>
                </a:lnTo>
                <a:lnTo>
                  <a:pt x="594972" y="900969"/>
                </a:lnTo>
                <a:lnTo>
                  <a:pt x="595086" y="901076"/>
                </a:lnTo>
                <a:lnTo>
                  <a:pt x="595217" y="901190"/>
                </a:lnTo>
                <a:lnTo>
                  <a:pt x="595430" y="901303"/>
                </a:lnTo>
                <a:lnTo>
                  <a:pt x="595544" y="901434"/>
                </a:lnTo>
                <a:lnTo>
                  <a:pt x="595593" y="901597"/>
                </a:lnTo>
                <a:lnTo>
                  <a:pt x="595610" y="901763"/>
                </a:lnTo>
                <a:lnTo>
                  <a:pt x="595691" y="901944"/>
                </a:lnTo>
                <a:lnTo>
                  <a:pt x="595822" y="902153"/>
                </a:lnTo>
                <a:lnTo>
                  <a:pt x="595953" y="902261"/>
                </a:lnTo>
                <a:lnTo>
                  <a:pt x="596133" y="902276"/>
                </a:lnTo>
                <a:lnTo>
                  <a:pt x="596378" y="902335"/>
                </a:lnTo>
                <a:lnTo>
                  <a:pt x="596493" y="902529"/>
                </a:lnTo>
                <a:lnTo>
                  <a:pt x="596607" y="902709"/>
                </a:lnTo>
                <a:lnTo>
                  <a:pt x="596787" y="902758"/>
                </a:lnTo>
                <a:lnTo>
                  <a:pt x="596918" y="902892"/>
                </a:lnTo>
                <a:lnTo>
                  <a:pt x="596950" y="903098"/>
                </a:lnTo>
                <a:lnTo>
                  <a:pt x="596967" y="903342"/>
                </a:lnTo>
                <a:lnTo>
                  <a:pt x="597048" y="903640"/>
                </a:lnTo>
                <a:lnTo>
                  <a:pt x="597130" y="903816"/>
                </a:lnTo>
                <a:lnTo>
                  <a:pt x="597147" y="904060"/>
                </a:lnTo>
                <a:lnTo>
                  <a:pt x="597261" y="904215"/>
                </a:lnTo>
                <a:lnTo>
                  <a:pt x="597457" y="904279"/>
                </a:lnTo>
                <a:lnTo>
                  <a:pt x="597670" y="904326"/>
                </a:lnTo>
                <a:lnTo>
                  <a:pt x="597817" y="904457"/>
                </a:lnTo>
                <a:lnTo>
                  <a:pt x="597931" y="904622"/>
                </a:lnTo>
                <a:lnTo>
                  <a:pt x="598062" y="904861"/>
                </a:lnTo>
                <a:lnTo>
                  <a:pt x="598095" y="905146"/>
                </a:lnTo>
                <a:lnTo>
                  <a:pt x="598046" y="905357"/>
                </a:lnTo>
                <a:lnTo>
                  <a:pt x="597964" y="905577"/>
                </a:lnTo>
                <a:lnTo>
                  <a:pt x="597931" y="905778"/>
                </a:lnTo>
                <a:lnTo>
                  <a:pt x="597964" y="905957"/>
                </a:lnTo>
                <a:lnTo>
                  <a:pt x="597997" y="906334"/>
                </a:lnTo>
                <a:lnTo>
                  <a:pt x="597981" y="906671"/>
                </a:lnTo>
                <a:lnTo>
                  <a:pt x="597948" y="906871"/>
                </a:lnTo>
                <a:lnTo>
                  <a:pt x="597948" y="907016"/>
                </a:lnTo>
                <a:lnTo>
                  <a:pt x="597915" y="907232"/>
                </a:lnTo>
                <a:lnTo>
                  <a:pt x="597850" y="907520"/>
                </a:lnTo>
                <a:lnTo>
                  <a:pt x="597801" y="907737"/>
                </a:lnTo>
                <a:lnTo>
                  <a:pt x="597850" y="907971"/>
                </a:lnTo>
                <a:lnTo>
                  <a:pt x="597899" y="908259"/>
                </a:lnTo>
                <a:lnTo>
                  <a:pt x="597899" y="908440"/>
                </a:lnTo>
                <a:lnTo>
                  <a:pt x="597899" y="908638"/>
                </a:lnTo>
                <a:lnTo>
                  <a:pt x="598030" y="908769"/>
                </a:lnTo>
                <a:lnTo>
                  <a:pt x="598013" y="909008"/>
                </a:lnTo>
                <a:lnTo>
                  <a:pt x="597997" y="909263"/>
                </a:lnTo>
                <a:lnTo>
                  <a:pt x="598177" y="909343"/>
                </a:lnTo>
                <a:lnTo>
                  <a:pt x="598308" y="909523"/>
                </a:lnTo>
                <a:lnTo>
                  <a:pt x="598373" y="909727"/>
                </a:lnTo>
                <a:lnTo>
                  <a:pt x="598422" y="910013"/>
                </a:lnTo>
                <a:lnTo>
                  <a:pt x="598406" y="910236"/>
                </a:lnTo>
                <a:lnTo>
                  <a:pt x="598471" y="910394"/>
                </a:lnTo>
                <a:lnTo>
                  <a:pt x="598471" y="910644"/>
                </a:lnTo>
                <a:lnTo>
                  <a:pt x="598520" y="910805"/>
                </a:lnTo>
                <a:lnTo>
                  <a:pt x="598651" y="910937"/>
                </a:lnTo>
                <a:lnTo>
                  <a:pt x="598880" y="911001"/>
                </a:lnTo>
                <a:lnTo>
                  <a:pt x="599011" y="911138"/>
                </a:lnTo>
                <a:lnTo>
                  <a:pt x="599027" y="911372"/>
                </a:lnTo>
                <a:lnTo>
                  <a:pt x="598962" y="911506"/>
                </a:lnTo>
                <a:lnTo>
                  <a:pt x="598765" y="911595"/>
                </a:lnTo>
                <a:lnTo>
                  <a:pt x="598618" y="911632"/>
                </a:lnTo>
                <a:lnTo>
                  <a:pt x="598406" y="911663"/>
                </a:lnTo>
                <a:lnTo>
                  <a:pt x="598209" y="911676"/>
                </a:lnTo>
                <a:lnTo>
                  <a:pt x="598079" y="911591"/>
                </a:lnTo>
                <a:lnTo>
                  <a:pt x="597915" y="911544"/>
                </a:lnTo>
                <a:lnTo>
                  <a:pt x="597833" y="911680"/>
                </a:lnTo>
                <a:lnTo>
                  <a:pt x="597735" y="911841"/>
                </a:lnTo>
                <a:lnTo>
                  <a:pt x="597588" y="911961"/>
                </a:lnTo>
                <a:lnTo>
                  <a:pt x="597441" y="912034"/>
                </a:lnTo>
                <a:lnTo>
                  <a:pt x="597277" y="912123"/>
                </a:lnTo>
                <a:lnTo>
                  <a:pt x="597163" y="912034"/>
                </a:lnTo>
                <a:lnTo>
                  <a:pt x="597016" y="911943"/>
                </a:lnTo>
                <a:lnTo>
                  <a:pt x="596852" y="911833"/>
                </a:lnTo>
                <a:lnTo>
                  <a:pt x="596656" y="911680"/>
                </a:lnTo>
                <a:lnTo>
                  <a:pt x="596427" y="911733"/>
                </a:lnTo>
                <a:lnTo>
                  <a:pt x="596329" y="911872"/>
                </a:lnTo>
                <a:lnTo>
                  <a:pt x="596231" y="911993"/>
                </a:lnTo>
                <a:lnTo>
                  <a:pt x="596296" y="912167"/>
                </a:lnTo>
                <a:lnTo>
                  <a:pt x="596394" y="912294"/>
                </a:lnTo>
                <a:lnTo>
                  <a:pt x="596313" y="912420"/>
                </a:lnTo>
                <a:lnTo>
                  <a:pt x="596296" y="912639"/>
                </a:lnTo>
                <a:lnTo>
                  <a:pt x="596345" y="912793"/>
                </a:lnTo>
                <a:lnTo>
                  <a:pt x="596264" y="912860"/>
                </a:lnTo>
                <a:lnTo>
                  <a:pt x="596198" y="913092"/>
                </a:lnTo>
                <a:lnTo>
                  <a:pt x="596100" y="913293"/>
                </a:lnTo>
                <a:lnTo>
                  <a:pt x="595969" y="913490"/>
                </a:lnTo>
                <a:lnTo>
                  <a:pt x="596018" y="913668"/>
                </a:lnTo>
                <a:lnTo>
                  <a:pt x="596149" y="913784"/>
                </a:lnTo>
                <a:lnTo>
                  <a:pt x="596264" y="913936"/>
                </a:lnTo>
                <a:lnTo>
                  <a:pt x="596460" y="913987"/>
                </a:lnTo>
                <a:lnTo>
                  <a:pt x="596607" y="914006"/>
                </a:lnTo>
                <a:lnTo>
                  <a:pt x="596803" y="913987"/>
                </a:lnTo>
                <a:lnTo>
                  <a:pt x="596852" y="914211"/>
                </a:lnTo>
                <a:lnTo>
                  <a:pt x="597048" y="914315"/>
                </a:lnTo>
                <a:lnTo>
                  <a:pt x="597228" y="914312"/>
                </a:lnTo>
                <a:lnTo>
                  <a:pt x="597327" y="914173"/>
                </a:lnTo>
                <a:lnTo>
                  <a:pt x="597490" y="914033"/>
                </a:lnTo>
                <a:lnTo>
                  <a:pt x="597637" y="913871"/>
                </a:lnTo>
                <a:lnTo>
                  <a:pt x="597866" y="913838"/>
                </a:lnTo>
                <a:lnTo>
                  <a:pt x="598062" y="913908"/>
                </a:lnTo>
                <a:lnTo>
                  <a:pt x="598177" y="913941"/>
                </a:lnTo>
                <a:lnTo>
                  <a:pt x="598324" y="913902"/>
                </a:lnTo>
                <a:lnTo>
                  <a:pt x="598520" y="913719"/>
                </a:lnTo>
                <a:lnTo>
                  <a:pt x="598635" y="913612"/>
                </a:lnTo>
                <a:lnTo>
                  <a:pt x="598798" y="913498"/>
                </a:lnTo>
                <a:lnTo>
                  <a:pt x="598978" y="913485"/>
                </a:lnTo>
                <a:lnTo>
                  <a:pt x="599076" y="913583"/>
                </a:lnTo>
                <a:lnTo>
                  <a:pt x="599043" y="913761"/>
                </a:lnTo>
                <a:lnTo>
                  <a:pt x="598945" y="913879"/>
                </a:lnTo>
                <a:lnTo>
                  <a:pt x="598814" y="913972"/>
                </a:lnTo>
                <a:lnTo>
                  <a:pt x="598684" y="914057"/>
                </a:lnTo>
                <a:lnTo>
                  <a:pt x="598553" y="914229"/>
                </a:lnTo>
                <a:lnTo>
                  <a:pt x="598504" y="914471"/>
                </a:lnTo>
                <a:lnTo>
                  <a:pt x="598618" y="914683"/>
                </a:lnTo>
                <a:lnTo>
                  <a:pt x="598733" y="914834"/>
                </a:lnTo>
                <a:lnTo>
                  <a:pt x="598945" y="914626"/>
                </a:lnTo>
                <a:lnTo>
                  <a:pt x="599092" y="914489"/>
                </a:lnTo>
                <a:lnTo>
                  <a:pt x="599256" y="914435"/>
                </a:lnTo>
                <a:lnTo>
                  <a:pt x="599468" y="914438"/>
                </a:lnTo>
                <a:lnTo>
                  <a:pt x="599468" y="914633"/>
                </a:lnTo>
                <a:lnTo>
                  <a:pt x="599403" y="914827"/>
                </a:lnTo>
                <a:lnTo>
                  <a:pt x="599240" y="914979"/>
                </a:lnTo>
                <a:lnTo>
                  <a:pt x="599125" y="915107"/>
                </a:lnTo>
                <a:lnTo>
                  <a:pt x="599060" y="915272"/>
                </a:lnTo>
                <a:lnTo>
                  <a:pt x="599027" y="915481"/>
                </a:lnTo>
                <a:lnTo>
                  <a:pt x="599011" y="915661"/>
                </a:lnTo>
                <a:lnTo>
                  <a:pt x="599011" y="915903"/>
                </a:lnTo>
                <a:lnTo>
                  <a:pt x="599125" y="916065"/>
                </a:lnTo>
                <a:lnTo>
                  <a:pt x="599174" y="916304"/>
                </a:lnTo>
                <a:lnTo>
                  <a:pt x="599354" y="916464"/>
                </a:lnTo>
                <a:lnTo>
                  <a:pt x="599534" y="916591"/>
                </a:lnTo>
                <a:lnTo>
                  <a:pt x="599648" y="916701"/>
                </a:lnTo>
                <a:lnTo>
                  <a:pt x="599779" y="916758"/>
                </a:lnTo>
                <a:lnTo>
                  <a:pt x="599975" y="916835"/>
                </a:lnTo>
                <a:lnTo>
                  <a:pt x="600155" y="916941"/>
                </a:lnTo>
                <a:lnTo>
                  <a:pt x="600335" y="917023"/>
                </a:lnTo>
                <a:lnTo>
                  <a:pt x="600400" y="917219"/>
                </a:lnTo>
                <a:lnTo>
                  <a:pt x="600384" y="917409"/>
                </a:lnTo>
                <a:lnTo>
                  <a:pt x="600319" y="917582"/>
                </a:lnTo>
                <a:lnTo>
                  <a:pt x="600172" y="917793"/>
                </a:lnTo>
                <a:lnTo>
                  <a:pt x="600172" y="917989"/>
                </a:lnTo>
                <a:lnTo>
                  <a:pt x="600090" y="918207"/>
                </a:lnTo>
                <a:lnTo>
                  <a:pt x="600041" y="918367"/>
                </a:lnTo>
                <a:lnTo>
                  <a:pt x="600074" y="918567"/>
                </a:lnTo>
                <a:lnTo>
                  <a:pt x="600172" y="918676"/>
                </a:lnTo>
                <a:lnTo>
                  <a:pt x="600253" y="918840"/>
                </a:lnTo>
                <a:lnTo>
                  <a:pt x="600286" y="919026"/>
                </a:lnTo>
                <a:lnTo>
                  <a:pt x="600286" y="919209"/>
                </a:lnTo>
                <a:lnTo>
                  <a:pt x="600433" y="919389"/>
                </a:lnTo>
                <a:lnTo>
                  <a:pt x="600499" y="919605"/>
                </a:lnTo>
                <a:lnTo>
                  <a:pt x="600711" y="919860"/>
                </a:lnTo>
                <a:lnTo>
                  <a:pt x="600891" y="919999"/>
                </a:lnTo>
                <a:lnTo>
                  <a:pt x="600973" y="920235"/>
                </a:lnTo>
                <a:lnTo>
                  <a:pt x="601071" y="920441"/>
                </a:lnTo>
                <a:lnTo>
                  <a:pt x="601136" y="920650"/>
                </a:lnTo>
                <a:lnTo>
                  <a:pt x="601104" y="920828"/>
                </a:lnTo>
                <a:lnTo>
                  <a:pt x="601022" y="921021"/>
                </a:lnTo>
                <a:lnTo>
                  <a:pt x="601104" y="921253"/>
                </a:lnTo>
                <a:lnTo>
                  <a:pt x="601267" y="921431"/>
                </a:lnTo>
                <a:lnTo>
                  <a:pt x="601447" y="921467"/>
                </a:lnTo>
                <a:lnTo>
                  <a:pt x="601627" y="921433"/>
                </a:lnTo>
                <a:lnTo>
                  <a:pt x="601741" y="921526"/>
                </a:lnTo>
                <a:lnTo>
                  <a:pt x="602052" y="921539"/>
                </a:lnTo>
                <a:lnTo>
                  <a:pt x="602232" y="921487"/>
                </a:lnTo>
                <a:lnTo>
                  <a:pt x="602395" y="921567"/>
                </a:lnTo>
                <a:lnTo>
                  <a:pt x="602543" y="921680"/>
                </a:lnTo>
                <a:lnTo>
                  <a:pt x="602706" y="921853"/>
                </a:lnTo>
                <a:lnTo>
                  <a:pt x="602722" y="922123"/>
                </a:lnTo>
                <a:lnTo>
                  <a:pt x="602722" y="922359"/>
                </a:lnTo>
                <a:lnTo>
                  <a:pt x="602886" y="922519"/>
                </a:lnTo>
                <a:lnTo>
                  <a:pt x="602984" y="922628"/>
                </a:lnTo>
                <a:lnTo>
                  <a:pt x="603033" y="922779"/>
                </a:lnTo>
                <a:lnTo>
                  <a:pt x="603164" y="922885"/>
                </a:lnTo>
                <a:lnTo>
                  <a:pt x="603147" y="923080"/>
                </a:lnTo>
                <a:lnTo>
                  <a:pt x="603213" y="923215"/>
                </a:lnTo>
                <a:lnTo>
                  <a:pt x="603360" y="923322"/>
                </a:lnTo>
                <a:lnTo>
                  <a:pt x="603458" y="923426"/>
                </a:lnTo>
                <a:lnTo>
                  <a:pt x="603622" y="923467"/>
                </a:lnTo>
                <a:lnTo>
                  <a:pt x="603769" y="923511"/>
                </a:lnTo>
                <a:lnTo>
                  <a:pt x="603998" y="923459"/>
                </a:lnTo>
                <a:lnTo>
                  <a:pt x="604178" y="923459"/>
                </a:lnTo>
                <a:lnTo>
                  <a:pt x="604276" y="923353"/>
                </a:lnTo>
                <a:lnTo>
                  <a:pt x="604358" y="923227"/>
                </a:lnTo>
                <a:lnTo>
                  <a:pt x="604586" y="923107"/>
                </a:lnTo>
                <a:lnTo>
                  <a:pt x="604799" y="923063"/>
                </a:lnTo>
                <a:lnTo>
                  <a:pt x="604979" y="923044"/>
                </a:lnTo>
                <a:lnTo>
                  <a:pt x="605126" y="923183"/>
                </a:lnTo>
                <a:lnTo>
                  <a:pt x="605388" y="923320"/>
                </a:lnTo>
                <a:lnTo>
                  <a:pt x="605600" y="923412"/>
                </a:lnTo>
                <a:lnTo>
                  <a:pt x="605845" y="923320"/>
                </a:lnTo>
                <a:lnTo>
                  <a:pt x="606058" y="923214"/>
                </a:lnTo>
                <a:lnTo>
                  <a:pt x="606238" y="923101"/>
                </a:lnTo>
                <a:lnTo>
                  <a:pt x="606467" y="923057"/>
                </a:lnTo>
                <a:lnTo>
                  <a:pt x="606647" y="922975"/>
                </a:lnTo>
                <a:lnTo>
                  <a:pt x="606777" y="923088"/>
                </a:lnTo>
                <a:lnTo>
                  <a:pt x="606957" y="922947"/>
                </a:lnTo>
                <a:lnTo>
                  <a:pt x="607382" y="922931"/>
                </a:lnTo>
                <a:lnTo>
                  <a:pt x="607595" y="922964"/>
                </a:lnTo>
                <a:lnTo>
                  <a:pt x="607840" y="923070"/>
                </a:lnTo>
                <a:lnTo>
                  <a:pt x="608004" y="923073"/>
                </a:lnTo>
                <a:lnTo>
                  <a:pt x="608216" y="923060"/>
                </a:lnTo>
                <a:lnTo>
                  <a:pt x="608298" y="922859"/>
                </a:lnTo>
                <a:lnTo>
                  <a:pt x="608445" y="922687"/>
                </a:lnTo>
                <a:lnTo>
                  <a:pt x="608478" y="922514"/>
                </a:lnTo>
                <a:lnTo>
                  <a:pt x="608560" y="922295"/>
                </a:lnTo>
                <a:lnTo>
                  <a:pt x="608740" y="922223"/>
                </a:lnTo>
                <a:lnTo>
                  <a:pt x="608789" y="921991"/>
                </a:lnTo>
                <a:lnTo>
                  <a:pt x="608969" y="921871"/>
                </a:lnTo>
                <a:lnTo>
                  <a:pt x="609165" y="921776"/>
                </a:lnTo>
                <a:lnTo>
                  <a:pt x="609247" y="921639"/>
                </a:lnTo>
                <a:lnTo>
                  <a:pt x="609394" y="921449"/>
                </a:lnTo>
                <a:lnTo>
                  <a:pt x="609557" y="921292"/>
                </a:lnTo>
                <a:lnTo>
                  <a:pt x="609721" y="921250"/>
                </a:lnTo>
                <a:lnTo>
                  <a:pt x="609901" y="921186"/>
                </a:lnTo>
                <a:lnTo>
                  <a:pt x="610113" y="921165"/>
                </a:lnTo>
                <a:lnTo>
                  <a:pt x="610260" y="920978"/>
                </a:lnTo>
                <a:lnTo>
                  <a:pt x="610211" y="920722"/>
                </a:lnTo>
                <a:lnTo>
                  <a:pt x="610260" y="920558"/>
                </a:lnTo>
                <a:lnTo>
                  <a:pt x="610424" y="920424"/>
                </a:lnTo>
                <a:lnTo>
                  <a:pt x="610571" y="920282"/>
                </a:lnTo>
                <a:lnTo>
                  <a:pt x="610702" y="920226"/>
                </a:lnTo>
                <a:lnTo>
                  <a:pt x="610849" y="920239"/>
                </a:lnTo>
                <a:lnTo>
                  <a:pt x="611111" y="920318"/>
                </a:lnTo>
                <a:lnTo>
                  <a:pt x="611290" y="920295"/>
                </a:lnTo>
                <a:lnTo>
                  <a:pt x="611421" y="920383"/>
                </a:lnTo>
                <a:lnTo>
                  <a:pt x="611585" y="920326"/>
                </a:lnTo>
                <a:lnTo>
                  <a:pt x="611667" y="920169"/>
                </a:lnTo>
                <a:lnTo>
                  <a:pt x="611846" y="920131"/>
                </a:lnTo>
                <a:lnTo>
                  <a:pt x="611895" y="919937"/>
                </a:lnTo>
                <a:lnTo>
                  <a:pt x="611928" y="919667"/>
                </a:lnTo>
                <a:lnTo>
                  <a:pt x="612026" y="919499"/>
                </a:lnTo>
                <a:lnTo>
                  <a:pt x="612255" y="919360"/>
                </a:lnTo>
                <a:lnTo>
                  <a:pt x="612631" y="919391"/>
                </a:lnTo>
                <a:lnTo>
                  <a:pt x="612827" y="919267"/>
                </a:lnTo>
                <a:lnTo>
                  <a:pt x="613187" y="919260"/>
                </a:lnTo>
                <a:lnTo>
                  <a:pt x="613400" y="919049"/>
                </a:lnTo>
                <a:lnTo>
                  <a:pt x="613465" y="918895"/>
                </a:lnTo>
                <a:lnTo>
                  <a:pt x="613465" y="918725"/>
                </a:lnTo>
                <a:lnTo>
                  <a:pt x="613498" y="918544"/>
                </a:lnTo>
                <a:lnTo>
                  <a:pt x="613596" y="918352"/>
                </a:lnTo>
                <a:lnTo>
                  <a:pt x="613710" y="918238"/>
                </a:lnTo>
                <a:lnTo>
                  <a:pt x="613612" y="917909"/>
                </a:lnTo>
                <a:lnTo>
                  <a:pt x="613547" y="917640"/>
                </a:lnTo>
                <a:lnTo>
                  <a:pt x="613596" y="917407"/>
                </a:lnTo>
                <a:lnTo>
                  <a:pt x="613710" y="917201"/>
                </a:lnTo>
                <a:lnTo>
                  <a:pt x="613694" y="916943"/>
                </a:lnTo>
                <a:lnTo>
                  <a:pt x="613596" y="916786"/>
                </a:lnTo>
                <a:lnTo>
                  <a:pt x="613629" y="916454"/>
                </a:lnTo>
                <a:lnTo>
                  <a:pt x="613727" y="916297"/>
                </a:lnTo>
                <a:lnTo>
                  <a:pt x="613874" y="916147"/>
                </a:lnTo>
                <a:lnTo>
                  <a:pt x="614037" y="915839"/>
                </a:lnTo>
                <a:lnTo>
                  <a:pt x="614119" y="915465"/>
                </a:lnTo>
                <a:lnTo>
                  <a:pt x="614283" y="915350"/>
                </a:lnTo>
                <a:lnTo>
                  <a:pt x="614414" y="915242"/>
                </a:lnTo>
                <a:lnTo>
                  <a:pt x="614495" y="915099"/>
                </a:lnTo>
                <a:lnTo>
                  <a:pt x="614495" y="914904"/>
                </a:lnTo>
                <a:lnTo>
                  <a:pt x="614659" y="914703"/>
                </a:lnTo>
                <a:lnTo>
                  <a:pt x="614773" y="914407"/>
                </a:lnTo>
                <a:lnTo>
                  <a:pt x="614790" y="914157"/>
                </a:lnTo>
                <a:lnTo>
                  <a:pt x="614904" y="914000"/>
                </a:lnTo>
                <a:lnTo>
                  <a:pt x="615019" y="913836"/>
                </a:lnTo>
                <a:lnTo>
                  <a:pt x="615215" y="913645"/>
                </a:lnTo>
                <a:lnTo>
                  <a:pt x="615444" y="913573"/>
                </a:lnTo>
                <a:lnTo>
                  <a:pt x="615689" y="913563"/>
                </a:lnTo>
                <a:lnTo>
                  <a:pt x="615885" y="913604"/>
                </a:lnTo>
                <a:lnTo>
                  <a:pt x="616098" y="913704"/>
                </a:lnTo>
                <a:lnTo>
                  <a:pt x="616261" y="913768"/>
                </a:lnTo>
                <a:lnTo>
                  <a:pt x="616343" y="913604"/>
                </a:lnTo>
                <a:lnTo>
                  <a:pt x="616408" y="913423"/>
                </a:lnTo>
                <a:lnTo>
                  <a:pt x="616572" y="913133"/>
                </a:lnTo>
                <a:lnTo>
                  <a:pt x="616605" y="912996"/>
                </a:lnTo>
                <a:lnTo>
                  <a:pt x="616735" y="912870"/>
                </a:lnTo>
                <a:lnTo>
                  <a:pt x="616899" y="912731"/>
                </a:lnTo>
                <a:lnTo>
                  <a:pt x="617046" y="912688"/>
                </a:lnTo>
                <a:lnTo>
                  <a:pt x="617455" y="912685"/>
                </a:lnTo>
                <a:lnTo>
                  <a:pt x="617733" y="912726"/>
                </a:lnTo>
                <a:lnTo>
                  <a:pt x="618060" y="912719"/>
                </a:lnTo>
                <a:lnTo>
                  <a:pt x="618272" y="912603"/>
                </a:lnTo>
                <a:lnTo>
                  <a:pt x="618501" y="912468"/>
                </a:lnTo>
                <a:lnTo>
                  <a:pt x="618649" y="912399"/>
                </a:lnTo>
                <a:lnTo>
                  <a:pt x="618812" y="912204"/>
                </a:lnTo>
                <a:lnTo>
                  <a:pt x="619008" y="912286"/>
                </a:lnTo>
                <a:lnTo>
                  <a:pt x="619155" y="912147"/>
                </a:lnTo>
                <a:lnTo>
                  <a:pt x="619384" y="912067"/>
                </a:lnTo>
                <a:lnTo>
                  <a:pt x="619531" y="911915"/>
                </a:lnTo>
                <a:lnTo>
                  <a:pt x="619679" y="911791"/>
                </a:lnTo>
                <a:lnTo>
                  <a:pt x="619859" y="911706"/>
                </a:lnTo>
                <a:lnTo>
                  <a:pt x="619973" y="911796"/>
                </a:lnTo>
                <a:lnTo>
                  <a:pt x="620202" y="911727"/>
                </a:lnTo>
                <a:lnTo>
                  <a:pt x="620447" y="911753"/>
                </a:lnTo>
                <a:lnTo>
                  <a:pt x="620594" y="911577"/>
                </a:lnTo>
                <a:lnTo>
                  <a:pt x="620758" y="911382"/>
                </a:lnTo>
                <a:lnTo>
                  <a:pt x="621068" y="911088"/>
                </a:lnTo>
                <a:lnTo>
                  <a:pt x="621199" y="910975"/>
                </a:lnTo>
                <a:lnTo>
                  <a:pt x="621379" y="910993"/>
                </a:lnTo>
                <a:lnTo>
                  <a:pt x="621543" y="910999"/>
                </a:lnTo>
                <a:lnTo>
                  <a:pt x="621706" y="911017"/>
                </a:lnTo>
                <a:lnTo>
                  <a:pt x="621935" y="911075"/>
                </a:lnTo>
                <a:lnTo>
                  <a:pt x="622000" y="911251"/>
                </a:lnTo>
                <a:lnTo>
                  <a:pt x="622000" y="911526"/>
                </a:lnTo>
                <a:lnTo>
                  <a:pt x="622279" y="911532"/>
                </a:lnTo>
                <a:lnTo>
                  <a:pt x="622311" y="911338"/>
                </a:lnTo>
                <a:lnTo>
                  <a:pt x="622491" y="911320"/>
                </a:lnTo>
                <a:lnTo>
                  <a:pt x="622687" y="911210"/>
                </a:lnTo>
                <a:lnTo>
                  <a:pt x="622867" y="911119"/>
                </a:lnTo>
                <a:lnTo>
                  <a:pt x="623260" y="911125"/>
                </a:lnTo>
                <a:lnTo>
                  <a:pt x="623636" y="911099"/>
                </a:lnTo>
                <a:lnTo>
                  <a:pt x="624012" y="911184"/>
                </a:lnTo>
                <a:lnTo>
                  <a:pt x="624175" y="911055"/>
                </a:lnTo>
                <a:lnTo>
                  <a:pt x="624322" y="910968"/>
                </a:lnTo>
                <a:lnTo>
                  <a:pt x="624682" y="911030"/>
                </a:lnTo>
                <a:lnTo>
                  <a:pt x="624878" y="911150"/>
                </a:lnTo>
                <a:lnTo>
                  <a:pt x="625042" y="911282"/>
                </a:lnTo>
                <a:lnTo>
                  <a:pt x="625238" y="911395"/>
                </a:lnTo>
                <a:lnTo>
                  <a:pt x="625483" y="911413"/>
                </a:lnTo>
                <a:lnTo>
                  <a:pt x="625663" y="911364"/>
                </a:lnTo>
                <a:lnTo>
                  <a:pt x="625696" y="911156"/>
                </a:lnTo>
                <a:lnTo>
                  <a:pt x="625614" y="911024"/>
                </a:lnTo>
                <a:lnTo>
                  <a:pt x="625647" y="910867"/>
                </a:lnTo>
                <a:lnTo>
                  <a:pt x="625843" y="910918"/>
                </a:lnTo>
                <a:lnTo>
                  <a:pt x="626088" y="910916"/>
                </a:lnTo>
                <a:lnTo>
                  <a:pt x="626088" y="910710"/>
                </a:lnTo>
                <a:lnTo>
                  <a:pt x="626023" y="910559"/>
                </a:lnTo>
                <a:lnTo>
                  <a:pt x="626121" y="910409"/>
                </a:lnTo>
                <a:lnTo>
                  <a:pt x="626252" y="910290"/>
                </a:lnTo>
                <a:lnTo>
                  <a:pt x="626252" y="910089"/>
                </a:lnTo>
                <a:lnTo>
                  <a:pt x="626383" y="909887"/>
                </a:lnTo>
                <a:lnTo>
                  <a:pt x="626317" y="909732"/>
                </a:lnTo>
                <a:lnTo>
                  <a:pt x="626285" y="909518"/>
                </a:lnTo>
                <a:lnTo>
                  <a:pt x="626481" y="909336"/>
                </a:lnTo>
                <a:lnTo>
                  <a:pt x="626497" y="909153"/>
                </a:lnTo>
                <a:lnTo>
                  <a:pt x="626513" y="908959"/>
                </a:lnTo>
                <a:lnTo>
                  <a:pt x="626612" y="908790"/>
                </a:lnTo>
                <a:lnTo>
                  <a:pt x="626661" y="908561"/>
                </a:lnTo>
                <a:lnTo>
                  <a:pt x="626513" y="908347"/>
                </a:lnTo>
                <a:lnTo>
                  <a:pt x="626595" y="908087"/>
                </a:lnTo>
                <a:lnTo>
                  <a:pt x="626824" y="907999"/>
                </a:lnTo>
                <a:lnTo>
                  <a:pt x="627069" y="907937"/>
                </a:lnTo>
                <a:lnTo>
                  <a:pt x="627118" y="907729"/>
                </a:lnTo>
                <a:lnTo>
                  <a:pt x="627315" y="907734"/>
                </a:lnTo>
                <a:lnTo>
                  <a:pt x="627527" y="907657"/>
                </a:lnTo>
                <a:lnTo>
                  <a:pt x="627691" y="907610"/>
                </a:lnTo>
                <a:lnTo>
                  <a:pt x="627936" y="907548"/>
                </a:lnTo>
                <a:lnTo>
                  <a:pt x="628132" y="907528"/>
                </a:lnTo>
                <a:lnTo>
                  <a:pt x="628410" y="907654"/>
                </a:lnTo>
                <a:lnTo>
                  <a:pt x="628656" y="907880"/>
                </a:lnTo>
                <a:lnTo>
                  <a:pt x="628835" y="908125"/>
                </a:lnTo>
                <a:lnTo>
                  <a:pt x="628868" y="908494"/>
                </a:lnTo>
                <a:lnTo>
                  <a:pt x="629015" y="908651"/>
                </a:lnTo>
                <a:lnTo>
                  <a:pt x="629179" y="908681"/>
                </a:lnTo>
                <a:lnTo>
                  <a:pt x="629375" y="908658"/>
                </a:lnTo>
                <a:lnTo>
                  <a:pt x="629391" y="908413"/>
                </a:lnTo>
                <a:lnTo>
                  <a:pt x="629539" y="908463"/>
                </a:lnTo>
                <a:lnTo>
                  <a:pt x="629686" y="908645"/>
                </a:lnTo>
                <a:lnTo>
                  <a:pt x="629849" y="908658"/>
                </a:lnTo>
                <a:lnTo>
                  <a:pt x="629980" y="908538"/>
                </a:lnTo>
                <a:lnTo>
                  <a:pt x="630192" y="908488"/>
                </a:lnTo>
                <a:lnTo>
                  <a:pt x="630421" y="908614"/>
                </a:lnTo>
                <a:lnTo>
                  <a:pt x="630634" y="908695"/>
                </a:lnTo>
                <a:lnTo>
                  <a:pt x="630765" y="908784"/>
                </a:lnTo>
                <a:lnTo>
                  <a:pt x="630847" y="908941"/>
                </a:lnTo>
                <a:lnTo>
                  <a:pt x="631092" y="908962"/>
                </a:lnTo>
                <a:lnTo>
                  <a:pt x="631272" y="908959"/>
                </a:lnTo>
                <a:lnTo>
                  <a:pt x="631435" y="909054"/>
                </a:lnTo>
                <a:lnTo>
                  <a:pt x="631517" y="909279"/>
                </a:lnTo>
                <a:lnTo>
                  <a:pt x="631631" y="909456"/>
                </a:lnTo>
                <a:lnTo>
                  <a:pt x="631844" y="909436"/>
                </a:lnTo>
                <a:lnTo>
                  <a:pt x="632122" y="909456"/>
                </a:lnTo>
                <a:lnTo>
                  <a:pt x="632416" y="909343"/>
                </a:lnTo>
                <a:lnTo>
                  <a:pt x="632563" y="909493"/>
                </a:lnTo>
                <a:lnTo>
                  <a:pt x="632645" y="909807"/>
                </a:lnTo>
                <a:lnTo>
                  <a:pt x="632694" y="909969"/>
                </a:lnTo>
                <a:lnTo>
                  <a:pt x="632874" y="909928"/>
                </a:lnTo>
                <a:lnTo>
                  <a:pt x="632874" y="909744"/>
                </a:lnTo>
                <a:lnTo>
                  <a:pt x="633038" y="909675"/>
                </a:lnTo>
                <a:lnTo>
                  <a:pt x="633087" y="909518"/>
                </a:lnTo>
                <a:lnTo>
                  <a:pt x="633087" y="909367"/>
                </a:lnTo>
                <a:lnTo>
                  <a:pt x="633168" y="909201"/>
                </a:lnTo>
                <a:lnTo>
                  <a:pt x="633168" y="908862"/>
                </a:lnTo>
                <a:lnTo>
                  <a:pt x="633185" y="908633"/>
                </a:lnTo>
                <a:lnTo>
                  <a:pt x="633283" y="908385"/>
                </a:lnTo>
                <a:lnTo>
                  <a:pt x="633446" y="908319"/>
                </a:lnTo>
                <a:lnTo>
                  <a:pt x="633675" y="908139"/>
                </a:lnTo>
                <a:lnTo>
                  <a:pt x="633790" y="907981"/>
                </a:lnTo>
                <a:lnTo>
                  <a:pt x="633757" y="907760"/>
                </a:lnTo>
                <a:lnTo>
                  <a:pt x="633921" y="907709"/>
                </a:lnTo>
                <a:lnTo>
                  <a:pt x="634002" y="907552"/>
                </a:lnTo>
                <a:lnTo>
                  <a:pt x="634231" y="907361"/>
                </a:lnTo>
                <a:lnTo>
                  <a:pt x="634411" y="907346"/>
                </a:lnTo>
                <a:lnTo>
                  <a:pt x="634607" y="907165"/>
                </a:lnTo>
                <a:lnTo>
                  <a:pt x="634411" y="906907"/>
                </a:lnTo>
                <a:lnTo>
                  <a:pt x="634117" y="906620"/>
                </a:lnTo>
                <a:lnTo>
                  <a:pt x="634248" y="906473"/>
                </a:lnTo>
                <a:lnTo>
                  <a:pt x="634117" y="906411"/>
                </a:lnTo>
                <a:lnTo>
                  <a:pt x="634150" y="906141"/>
                </a:lnTo>
                <a:lnTo>
                  <a:pt x="634231" y="905883"/>
                </a:lnTo>
                <a:lnTo>
                  <a:pt x="634280" y="905664"/>
                </a:lnTo>
                <a:lnTo>
                  <a:pt x="634509" y="905513"/>
                </a:lnTo>
                <a:lnTo>
                  <a:pt x="634705" y="905435"/>
                </a:lnTo>
                <a:lnTo>
                  <a:pt x="634836" y="905332"/>
                </a:lnTo>
                <a:lnTo>
                  <a:pt x="634787" y="905180"/>
                </a:lnTo>
                <a:lnTo>
                  <a:pt x="634804" y="904985"/>
                </a:lnTo>
                <a:lnTo>
                  <a:pt x="634853" y="904776"/>
                </a:lnTo>
                <a:lnTo>
                  <a:pt x="634836" y="904559"/>
                </a:lnTo>
                <a:lnTo>
                  <a:pt x="634967" y="904441"/>
                </a:lnTo>
                <a:lnTo>
                  <a:pt x="635131" y="904415"/>
                </a:lnTo>
                <a:lnTo>
                  <a:pt x="635212" y="904295"/>
                </a:lnTo>
                <a:lnTo>
                  <a:pt x="635261" y="904070"/>
                </a:lnTo>
                <a:lnTo>
                  <a:pt x="635229" y="903913"/>
                </a:lnTo>
                <a:lnTo>
                  <a:pt x="635033" y="903790"/>
                </a:lnTo>
                <a:lnTo>
                  <a:pt x="635016" y="903623"/>
                </a:lnTo>
                <a:lnTo>
                  <a:pt x="635131" y="903499"/>
                </a:lnTo>
                <a:lnTo>
                  <a:pt x="635310" y="903391"/>
                </a:lnTo>
                <a:lnTo>
                  <a:pt x="635490" y="903216"/>
                </a:lnTo>
                <a:lnTo>
                  <a:pt x="635621" y="903046"/>
                </a:lnTo>
                <a:lnTo>
                  <a:pt x="635687" y="902896"/>
                </a:lnTo>
                <a:lnTo>
                  <a:pt x="635687" y="902739"/>
                </a:lnTo>
                <a:lnTo>
                  <a:pt x="635637" y="902588"/>
                </a:lnTo>
                <a:lnTo>
                  <a:pt x="635572" y="902418"/>
                </a:lnTo>
                <a:lnTo>
                  <a:pt x="635605" y="902186"/>
                </a:lnTo>
                <a:lnTo>
                  <a:pt x="635736" y="902039"/>
                </a:lnTo>
                <a:lnTo>
                  <a:pt x="635965" y="902067"/>
                </a:lnTo>
                <a:lnTo>
                  <a:pt x="636226" y="902018"/>
                </a:lnTo>
                <a:lnTo>
                  <a:pt x="636390" y="901892"/>
                </a:lnTo>
                <a:lnTo>
                  <a:pt x="636586" y="901763"/>
                </a:lnTo>
                <a:lnTo>
                  <a:pt x="636749" y="901578"/>
                </a:lnTo>
                <a:lnTo>
                  <a:pt x="636897" y="901581"/>
                </a:lnTo>
                <a:lnTo>
                  <a:pt x="637191" y="901396"/>
                </a:lnTo>
                <a:lnTo>
                  <a:pt x="637354" y="901301"/>
                </a:lnTo>
                <a:lnTo>
                  <a:pt x="637567" y="901120"/>
                </a:lnTo>
                <a:lnTo>
                  <a:pt x="637747" y="900991"/>
                </a:lnTo>
                <a:lnTo>
                  <a:pt x="638025" y="900831"/>
                </a:lnTo>
                <a:lnTo>
                  <a:pt x="638221" y="900731"/>
                </a:lnTo>
                <a:lnTo>
                  <a:pt x="638368" y="900670"/>
                </a:lnTo>
                <a:lnTo>
                  <a:pt x="638662" y="900624"/>
                </a:lnTo>
                <a:lnTo>
                  <a:pt x="638891" y="900567"/>
                </a:lnTo>
                <a:lnTo>
                  <a:pt x="639120" y="900543"/>
                </a:lnTo>
                <a:lnTo>
                  <a:pt x="639349" y="900459"/>
                </a:lnTo>
                <a:lnTo>
                  <a:pt x="639513" y="900404"/>
                </a:lnTo>
                <a:lnTo>
                  <a:pt x="639676" y="900353"/>
                </a:lnTo>
                <a:lnTo>
                  <a:pt x="639840" y="900353"/>
                </a:lnTo>
                <a:lnTo>
                  <a:pt x="640020" y="900366"/>
                </a:lnTo>
                <a:lnTo>
                  <a:pt x="640216" y="900397"/>
                </a:lnTo>
                <a:lnTo>
                  <a:pt x="640445" y="900441"/>
                </a:lnTo>
                <a:lnTo>
                  <a:pt x="640674" y="900499"/>
                </a:lnTo>
                <a:lnTo>
                  <a:pt x="640919" y="900467"/>
                </a:lnTo>
                <a:lnTo>
                  <a:pt x="641230" y="900526"/>
                </a:lnTo>
                <a:lnTo>
                  <a:pt x="641459" y="900464"/>
                </a:lnTo>
                <a:lnTo>
                  <a:pt x="641622" y="900278"/>
                </a:lnTo>
                <a:lnTo>
                  <a:pt x="641835" y="900247"/>
                </a:lnTo>
                <a:lnTo>
                  <a:pt x="641998" y="900229"/>
                </a:lnTo>
                <a:lnTo>
                  <a:pt x="642162" y="900198"/>
                </a:lnTo>
                <a:lnTo>
                  <a:pt x="642374" y="900109"/>
                </a:lnTo>
                <a:lnTo>
                  <a:pt x="642570" y="900072"/>
                </a:lnTo>
                <a:lnTo>
                  <a:pt x="642734" y="899983"/>
                </a:lnTo>
                <a:lnTo>
                  <a:pt x="642947" y="899887"/>
                </a:lnTo>
                <a:lnTo>
                  <a:pt x="643126" y="899789"/>
                </a:lnTo>
                <a:lnTo>
                  <a:pt x="643257" y="899670"/>
                </a:lnTo>
                <a:lnTo>
                  <a:pt x="643600" y="899387"/>
                </a:lnTo>
                <a:lnTo>
                  <a:pt x="643879" y="899424"/>
                </a:lnTo>
                <a:lnTo>
                  <a:pt x="644091" y="899311"/>
                </a:lnTo>
                <a:lnTo>
                  <a:pt x="644304" y="899184"/>
                </a:lnTo>
                <a:lnTo>
                  <a:pt x="644565" y="899020"/>
                </a:lnTo>
                <a:lnTo>
                  <a:pt x="644762" y="898898"/>
                </a:lnTo>
                <a:lnTo>
                  <a:pt x="644941" y="898816"/>
                </a:lnTo>
                <a:lnTo>
                  <a:pt x="645415" y="898666"/>
                </a:lnTo>
                <a:lnTo>
                  <a:pt x="645628" y="898597"/>
                </a:lnTo>
                <a:lnTo>
                  <a:pt x="645726" y="898440"/>
                </a:lnTo>
                <a:lnTo>
                  <a:pt x="645890" y="898283"/>
                </a:lnTo>
                <a:lnTo>
                  <a:pt x="646102" y="898113"/>
                </a:lnTo>
                <a:lnTo>
                  <a:pt x="646217" y="897980"/>
                </a:lnTo>
                <a:lnTo>
                  <a:pt x="646429" y="897887"/>
                </a:lnTo>
                <a:lnTo>
                  <a:pt x="646560" y="897768"/>
                </a:lnTo>
                <a:lnTo>
                  <a:pt x="646838" y="897673"/>
                </a:lnTo>
                <a:lnTo>
                  <a:pt x="647002" y="897617"/>
                </a:lnTo>
                <a:lnTo>
                  <a:pt x="647181" y="897542"/>
                </a:lnTo>
                <a:lnTo>
                  <a:pt x="647378" y="897454"/>
                </a:lnTo>
                <a:lnTo>
                  <a:pt x="647721" y="897102"/>
                </a:lnTo>
                <a:lnTo>
                  <a:pt x="647934" y="897047"/>
                </a:lnTo>
                <a:lnTo>
                  <a:pt x="648228" y="897021"/>
                </a:lnTo>
                <a:lnTo>
                  <a:pt x="648441" y="896965"/>
                </a:lnTo>
                <a:lnTo>
                  <a:pt x="648669" y="896952"/>
                </a:lnTo>
                <a:lnTo>
                  <a:pt x="648931" y="896782"/>
                </a:lnTo>
                <a:lnTo>
                  <a:pt x="649160" y="896839"/>
                </a:lnTo>
                <a:lnTo>
                  <a:pt x="649438" y="896970"/>
                </a:lnTo>
                <a:lnTo>
                  <a:pt x="649618" y="897109"/>
                </a:lnTo>
                <a:lnTo>
                  <a:pt x="649732" y="897235"/>
                </a:lnTo>
                <a:lnTo>
                  <a:pt x="649928" y="897165"/>
                </a:lnTo>
                <a:lnTo>
                  <a:pt x="650027" y="897027"/>
                </a:lnTo>
                <a:lnTo>
                  <a:pt x="650256" y="896921"/>
                </a:lnTo>
                <a:lnTo>
                  <a:pt x="650386" y="896802"/>
                </a:lnTo>
                <a:lnTo>
                  <a:pt x="650452" y="896600"/>
                </a:lnTo>
                <a:lnTo>
                  <a:pt x="650321" y="896419"/>
                </a:lnTo>
                <a:lnTo>
                  <a:pt x="650207" y="896246"/>
                </a:lnTo>
                <a:lnTo>
                  <a:pt x="650010" y="896116"/>
                </a:lnTo>
                <a:lnTo>
                  <a:pt x="649847" y="896005"/>
                </a:lnTo>
                <a:lnTo>
                  <a:pt x="649847" y="895765"/>
                </a:lnTo>
                <a:lnTo>
                  <a:pt x="650010" y="895709"/>
                </a:lnTo>
                <a:lnTo>
                  <a:pt x="650256" y="895693"/>
                </a:lnTo>
                <a:lnTo>
                  <a:pt x="650452" y="895863"/>
                </a:lnTo>
                <a:lnTo>
                  <a:pt x="650795" y="895897"/>
                </a:lnTo>
                <a:lnTo>
                  <a:pt x="651008" y="895935"/>
                </a:lnTo>
                <a:lnTo>
                  <a:pt x="651171" y="895884"/>
                </a:lnTo>
                <a:lnTo>
                  <a:pt x="651188" y="895727"/>
                </a:lnTo>
                <a:lnTo>
                  <a:pt x="651106" y="895508"/>
                </a:lnTo>
                <a:lnTo>
                  <a:pt x="651237" y="895314"/>
                </a:lnTo>
                <a:lnTo>
                  <a:pt x="651351" y="895188"/>
                </a:lnTo>
                <a:lnTo>
                  <a:pt x="651515" y="895006"/>
                </a:lnTo>
                <a:lnTo>
                  <a:pt x="651613" y="894849"/>
                </a:lnTo>
                <a:lnTo>
                  <a:pt x="651776" y="894805"/>
                </a:lnTo>
                <a:lnTo>
                  <a:pt x="651923" y="894679"/>
                </a:lnTo>
                <a:lnTo>
                  <a:pt x="652071" y="894579"/>
                </a:lnTo>
                <a:lnTo>
                  <a:pt x="652120" y="894328"/>
                </a:lnTo>
                <a:lnTo>
                  <a:pt x="652054" y="894089"/>
                </a:lnTo>
                <a:lnTo>
                  <a:pt x="652169" y="893996"/>
                </a:lnTo>
                <a:lnTo>
                  <a:pt x="652185" y="893691"/>
                </a:lnTo>
                <a:lnTo>
                  <a:pt x="652316" y="893384"/>
                </a:lnTo>
                <a:lnTo>
                  <a:pt x="652348" y="893198"/>
                </a:lnTo>
                <a:lnTo>
                  <a:pt x="652479" y="893116"/>
                </a:lnTo>
                <a:lnTo>
                  <a:pt x="654719" y="891375"/>
                </a:lnTo>
                <a:lnTo>
                  <a:pt x="643715" y="879095"/>
                </a:lnTo>
                <a:lnTo>
                  <a:pt x="643012" y="878536"/>
                </a:lnTo>
                <a:lnTo>
                  <a:pt x="642391" y="877515"/>
                </a:lnTo>
                <a:lnTo>
                  <a:pt x="641638" y="876392"/>
                </a:lnTo>
                <a:lnTo>
                  <a:pt x="640739" y="875494"/>
                </a:lnTo>
                <a:lnTo>
                  <a:pt x="639840" y="874371"/>
                </a:lnTo>
                <a:lnTo>
                  <a:pt x="638875" y="873398"/>
                </a:lnTo>
                <a:lnTo>
                  <a:pt x="637976" y="872499"/>
                </a:lnTo>
                <a:lnTo>
                  <a:pt x="637076" y="871526"/>
                </a:lnTo>
                <a:lnTo>
                  <a:pt x="636324" y="870404"/>
                </a:lnTo>
                <a:lnTo>
                  <a:pt x="635425" y="869505"/>
                </a:lnTo>
                <a:lnTo>
                  <a:pt x="634526" y="868532"/>
                </a:lnTo>
                <a:lnTo>
                  <a:pt x="633626" y="867634"/>
                </a:lnTo>
                <a:lnTo>
                  <a:pt x="632743" y="866661"/>
                </a:lnTo>
                <a:lnTo>
                  <a:pt x="631844" y="865688"/>
                </a:lnTo>
                <a:lnTo>
                  <a:pt x="631092" y="864565"/>
                </a:lnTo>
                <a:lnTo>
                  <a:pt x="630192" y="863442"/>
                </a:lnTo>
                <a:lnTo>
                  <a:pt x="629440" y="862395"/>
                </a:lnTo>
                <a:lnTo>
                  <a:pt x="628917" y="861048"/>
                </a:lnTo>
                <a:lnTo>
                  <a:pt x="628165" y="859925"/>
                </a:lnTo>
                <a:lnTo>
                  <a:pt x="627642" y="858652"/>
                </a:lnTo>
                <a:lnTo>
                  <a:pt x="627118" y="857305"/>
                </a:lnTo>
                <a:lnTo>
                  <a:pt x="626595" y="856031"/>
                </a:lnTo>
                <a:lnTo>
                  <a:pt x="626219" y="854535"/>
                </a:lnTo>
                <a:lnTo>
                  <a:pt x="625696" y="853263"/>
                </a:lnTo>
                <a:lnTo>
                  <a:pt x="625173" y="851916"/>
                </a:lnTo>
                <a:lnTo>
                  <a:pt x="624797" y="850418"/>
                </a:lnTo>
                <a:lnTo>
                  <a:pt x="624421" y="848995"/>
                </a:lnTo>
                <a:lnTo>
                  <a:pt x="624502" y="847125"/>
                </a:lnTo>
                <a:lnTo>
                  <a:pt x="624355" y="845478"/>
                </a:lnTo>
                <a:lnTo>
                  <a:pt x="624126" y="843756"/>
                </a:lnTo>
                <a:lnTo>
                  <a:pt x="623979" y="842110"/>
                </a:lnTo>
                <a:lnTo>
                  <a:pt x="623832" y="840463"/>
                </a:lnTo>
                <a:lnTo>
                  <a:pt x="623685" y="838741"/>
                </a:lnTo>
                <a:lnTo>
                  <a:pt x="623538" y="837093"/>
                </a:lnTo>
                <a:lnTo>
                  <a:pt x="623538" y="835223"/>
                </a:lnTo>
                <a:lnTo>
                  <a:pt x="623750" y="833576"/>
                </a:lnTo>
                <a:lnTo>
                  <a:pt x="623750" y="831779"/>
                </a:lnTo>
                <a:lnTo>
                  <a:pt x="623979" y="830057"/>
                </a:lnTo>
                <a:lnTo>
                  <a:pt x="624208" y="828411"/>
                </a:lnTo>
                <a:lnTo>
                  <a:pt x="624421" y="826764"/>
                </a:lnTo>
                <a:lnTo>
                  <a:pt x="624649" y="825118"/>
                </a:lnTo>
                <a:lnTo>
                  <a:pt x="625026" y="823620"/>
                </a:lnTo>
                <a:lnTo>
                  <a:pt x="625402" y="822124"/>
                </a:lnTo>
                <a:lnTo>
                  <a:pt x="625778" y="820626"/>
                </a:lnTo>
                <a:lnTo>
                  <a:pt x="626154" y="819205"/>
                </a:lnTo>
                <a:lnTo>
                  <a:pt x="626595" y="817707"/>
                </a:lnTo>
                <a:lnTo>
                  <a:pt x="627118" y="816435"/>
                </a:lnTo>
                <a:lnTo>
                  <a:pt x="627724" y="815163"/>
                </a:lnTo>
                <a:lnTo>
                  <a:pt x="628100" y="813665"/>
                </a:lnTo>
                <a:lnTo>
                  <a:pt x="628688" y="812393"/>
                </a:lnTo>
                <a:lnTo>
                  <a:pt x="628966" y="811325"/>
                </a:lnTo>
                <a:lnTo>
                  <a:pt x="629064" y="810895"/>
                </a:lnTo>
                <a:lnTo>
                  <a:pt x="629440" y="809399"/>
                </a:lnTo>
                <a:lnTo>
                  <a:pt x="629898" y="807977"/>
                </a:lnTo>
                <a:lnTo>
                  <a:pt x="630421" y="806704"/>
                </a:lnTo>
                <a:lnTo>
                  <a:pt x="630863" y="805207"/>
                </a:lnTo>
                <a:lnTo>
                  <a:pt x="631386" y="803935"/>
                </a:lnTo>
                <a:lnTo>
                  <a:pt x="631762" y="802437"/>
                </a:lnTo>
                <a:lnTo>
                  <a:pt x="632367" y="801165"/>
                </a:lnTo>
                <a:lnTo>
                  <a:pt x="632956" y="799892"/>
                </a:lnTo>
                <a:lnTo>
                  <a:pt x="633332" y="798395"/>
                </a:lnTo>
                <a:lnTo>
                  <a:pt x="633937" y="797123"/>
                </a:lnTo>
                <a:lnTo>
                  <a:pt x="634460" y="795775"/>
                </a:lnTo>
                <a:lnTo>
                  <a:pt x="634902" y="794353"/>
                </a:lnTo>
                <a:lnTo>
                  <a:pt x="635278" y="792857"/>
                </a:lnTo>
                <a:lnTo>
                  <a:pt x="635654" y="791359"/>
                </a:lnTo>
                <a:lnTo>
                  <a:pt x="635883" y="789712"/>
                </a:lnTo>
                <a:lnTo>
                  <a:pt x="636112" y="788066"/>
                </a:lnTo>
                <a:lnTo>
                  <a:pt x="636112" y="786195"/>
                </a:lnTo>
                <a:lnTo>
                  <a:pt x="636112" y="784323"/>
                </a:lnTo>
                <a:lnTo>
                  <a:pt x="635948" y="782676"/>
                </a:lnTo>
                <a:lnTo>
                  <a:pt x="635801" y="781030"/>
                </a:lnTo>
                <a:lnTo>
                  <a:pt x="635654" y="779383"/>
                </a:lnTo>
                <a:lnTo>
                  <a:pt x="635507" y="777661"/>
                </a:lnTo>
                <a:lnTo>
                  <a:pt x="635131" y="776164"/>
                </a:lnTo>
                <a:lnTo>
                  <a:pt x="634836" y="774741"/>
                </a:lnTo>
                <a:lnTo>
                  <a:pt x="634460" y="773245"/>
                </a:lnTo>
                <a:lnTo>
                  <a:pt x="633937" y="771898"/>
                </a:lnTo>
                <a:lnTo>
                  <a:pt x="633332" y="770625"/>
                </a:lnTo>
                <a:lnTo>
                  <a:pt x="633038" y="769128"/>
                </a:lnTo>
                <a:lnTo>
                  <a:pt x="632286" y="768004"/>
                </a:lnTo>
                <a:lnTo>
                  <a:pt x="631762" y="766732"/>
                </a:lnTo>
                <a:lnTo>
                  <a:pt x="631239" y="765385"/>
                </a:lnTo>
                <a:lnTo>
                  <a:pt x="630716" y="764113"/>
                </a:lnTo>
                <a:lnTo>
                  <a:pt x="630111" y="762765"/>
                </a:lnTo>
                <a:lnTo>
                  <a:pt x="629440" y="761642"/>
                </a:lnTo>
                <a:lnTo>
                  <a:pt x="628917" y="760370"/>
                </a:lnTo>
                <a:lnTo>
                  <a:pt x="628165" y="759247"/>
                </a:lnTo>
                <a:lnTo>
                  <a:pt x="627429" y="758125"/>
                </a:lnTo>
                <a:lnTo>
                  <a:pt x="626890" y="756853"/>
                </a:lnTo>
                <a:lnTo>
                  <a:pt x="626154" y="755729"/>
                </a:lnTo>
                <a:lnTo>
                  <a:pt x="625630" y="754382"/>
                </a:lnTo>
                <a:lnTo>
                  <a:pt x="624944" y="753259"/>
                </a:lnTo>
                <a:lnTo>
                  <a:pt x="624355" y="751987"/>
                </a:lnTo>
                <a:lnTo>
                  <a:pt x="623832" y="750714"/>
                </a:lnTo>
                <a:lnTo>
                  <a:pt x="623456" y="749591"/>
                </a:lnTo>
                <a:lnTo>
                  <a:pt x="622932" y="748244"/>
                </a:lnTo>
                <a:lnTo>
                  <a:pt x="622262" y="747120"/>
                </a:lnTo>
                <a:lnTo>
                  <a:pt x="621723" y="745991"/>
                </a:lnTo>
                <a:lnTo>
                  <a:pt x="621657" y="745848"/>
                </a:lnTo>
                <a:lnTo>
                  <a:pt x="621608" y="745711"/>
                </a:lnTo>
                <a:lnTo>
                  <a:pt x="621134" y="744501"/>
                </a:lnTo>
                <a:lnTo>
                  <a:pt x="620464" y="743378"/>
                </a:lnTo>
                <a:lnTo>
                  <a:pt x="619711" y="742256"/>
                </a:lnTo>
                <a:lnTo>
                  <a:pt x="618959" y="741133"/>
                </a:lnTo>
                <a:lnTo>
                  <a:pt x="618060" y="740235"/>
                </a:lnTo>
                <a:lnTo>
                  <a:pt x="617161" y="739262"/>
                </a:lnTo>
                <a:lnTo>
                  <a:pt x="616049" y="738513"/>
                </a:lnTo>
                <a:lnTo>
                  <a:pt x="614920" y="737764"/>
                </a:lnTo>
                <a:lnTo>
                  <a:pt x="613645" y="737166"/>
                </a:lnTo>
                <a:lnTo>
                  <a:pt x="612370" y="736643"/>
                </a:lnTo>
                <a:lnTo>
                  <a:pt x="610882" y="736268"/>
                </a:lnTo>
                <a:lnTo>
                  <a:pt x="609459" y="735818"/>
                </a:lnTo>
                <a:lnTo>
                  <a:pt x="607742" y="735594"/>
                </a:lnTo>
                <a:lnTo>
                  <a:pt x="607203" y="735594"/>
                </a:lnTo>
                <a:lnTo>
                  <a:pt x="605862" y="735312"/>
                </a:lnTo>
                <a:lnTo>
                  <a:pt x="605257" y="735182"/>
                </a:lnTo>
                <a:lnTo>
                  <a:pt x="595855" y="733472"/>
                </a:lnTo>
                <a:lnTo>
                  <a:pt x="595021" y="733263"/>
                </a:lnTo>
                <a:lnTo>
                  <a:pt x="593566" y="732901"/>
                </a:lnTo>
                <a:lnTo>
                  <a:pt x="591865" y="731193"/>
                </a:lnTo>
                <a:lnTo>
                  <a:pt x="590999" y="728343"/>
                </a:lnTo>
                <a:lnTo>
                  <a:pt x="588153" y="721787"/>
                </a:lnTo>
                <a:lnTo>
                  <a:pt x="585014" y="719508"/>
                </a:lnTo>
                <a:lnTo>
                  <a:pt x="581891" y="718653"/>
                </a:lnTo>
                <a:lnTo>
                  <a:pt x="580763" y="718203"/>
                </a:lnTo>
                <a:lnTo>
                  <a:pt x="580452" y="718084"/>
                </a:lnTo>
                <a:lnTo>
                  <a:pt x="579602" y="715518"/>
                </a:lnTo>
                <a:lnTo>
                  <a:pt x="579013" y="714111"/>
                </a:lnTo>
                <a:lnTo>
                  <a:pt x="578179" y="712099"/>
                </a:lnTo>
                <a:lnTo>
                  <a:pt x="577329" y="710960"/>
                </a:lnTo>
                <a:lnTo>
                  <a:pt x="575612" y="710389"/>
                </a:lnTo>
                <a:lnTo>
                  <a:pt x="575040" y="710721"/>
                </a:lnTo>
                <a:lnTo>
                  <a:pt x="573617" y="711529"/>
                </a:lnTo>
                <a:lnTo>
                  <a:pt x="570200" y="711244"/>
                </a:lnTo>
                <a:lnTo>
                  <a:pt x="566488" y="712099"/>
                </a:lnTo>
                <a:lnTo>
                  <a:pt x="566357" y="712088"/>
                </a:lnTo>
                <a:lnTo>
                  <a:pt x="563071" y="711813"/>
                </a:lnTo>
                <a:lnTo>
                  <a:pt x="559947" y="709818"/>
                </a:lnTo>
                <a:lnTo>
                  <a:pt x="555091" y="704120"/>
                </a:lnTo>
                <a:lnTo>
                  <a:pt x="553669" y="699846"/>
                </a:lnTo>
                <a:lnTo>
                  <a:pt x="553047" y="696947"/>
                </a:lnTo>
                <a:lnTo>
                  <a:pt x="552818" y="695856"/>
                </a:lnTo>
                <a:lnTo>
                  <a:pt x="552949" y="693902"/>
                </a:lnTo>
                <a:lnTo>
                  <a:pt x="553096" y="691580"/>
                </a:lnTo>
                <a:lnTo>
                  <a:pt x="554077" y="689631"/>
                </a:lnTo>
                <a:lnTo>
                  <a:pt x="554176" y="689446"/>
                </a:lnTo>
                <a:lnTo>
                  <a:pt x="555091" y="687590"/>
                </a:lnTo>
                <a:lnTo>
                  <a:pt x="558312" y="685718"/>
                </a:lnTo>
                <a:lnTo>
                  <a:pt x="558509" y="685596"/>
                </a:lnTo>
                <a:lnTo>
                  <a:pt x="561648" y="683887"/>
                </a:lnTo>
                <a:lnTo>
                  <a:pt x="561076" y="681321"/>
                </a:lnTo>
                <a:lnTo>
                  <a:pt x="561076" y="678757"/>
                </a:lnTo>
                <a:lnTo>
                  <a:pt x="560225" y="675337"/>
                </a:lnTo>
                <a:lnTo>
                  <a:pt x="556808" y="673913"/>
                </a:lnTo>
                <a:lnTo>
                  <a:pt x="553963" y="672202"/>
                </a:lnTo>
                <a:lnTo>
                  <a:pt x="553391" y="671347"/>
                </a:lnTo>
                <a:lnTo>
                  <a:pt x="553096" y="668213"/>
                </a:lnTo>
                <a:lnTo>
                  <a:pt x="554813" y="665933"/>
                </a:lnTo>
                <a:lnTo>
                  <a:pt x="554944" y="665286"/>
                </a:lnTo>
                <a:lnTo>
                  <a:pt x="556154" y="665001"/>
                </a:lnTo>
                <a:lnTo>
                  <a:pt x="557380" y="662799"/>
                </a:lnTo>
                <a:lnTo>
                  <a:pt x="560275" y="661239"/>
                </a:lnTo>
                <a:lnTo>
                  <a:pt x="561076" y="660804"/>
                </a:lnTo>
                <a:lnTo>
                  <a:pt x="562220" y="655388"/>
                </a:lnTo>
                <a:lnTo>
                  <a:pt x="562793" y="654535"/>
                </a:lnTo>
                <a:lnTo>
                  <a:pt x="562498" y="650259"/>
                </a:lnTo>
                <a:lnTo>
                  <a:pt x="563643" y="647695"/>
                </a:lnTo>
                <a:lnTo>
                  <a:pt x="563365" y="643990"/>
                </a:lnTo>
                <a:lnTo>
                  <a:pt x="563937" y="642850"/>
                </a:lnTo>
                <a:lnTo>
                  <a:pt x="564215" y="640571"/>
                </a:lnTo>
                <a:lnTo>
                  <a:pt x="564787" y="637150"/>
                </a:lnTo>
                <a:lnTo>
                  <a:pt x="564493" y="636581"/>
                </a:lnTo>
                <a:lnTo>
                  <a:pt x="561942" y="635155"/>
                </a:lnTo>
                <a:lnTo>
                  <a:pt x="561942" y="633948"/>
                </a:lnTo>
                <a:lnTo>
                  <a:pt x="561942" y="633446"/>
                </a:lnTo>
                <a:lnTo>
                  <a:pt x="563643" y="632876"/>
                </a:lnTo>
                <a:lnTo>
                  <a:pt x="564624" y="632112"/>
                </a:lnTo>
                <a:lnTo>
                  <a:pt x="565441" y="632456"/>
                </a:lnTo>
                <a:lnTo>
                  <a:pt x="566128" y="630855"/>
                </a:lnTo>
                <a:lnTo>
                  <a:pt x="567158" y="629705"/>
                </a:lnTo>
                <a:lnTo>
                  <a:pt x="567355" y="628031"/>
                </a:lnTo>
                <a:lnTo>
                  <a:pt x="569971" y="627885"/>
                </a:lnTo>
                <a:lnTo>
                  <a:pt x="572473" y="627746"/>
                </a:lnTo>
                <a:lnTo>
                  <a:pt x="574026" y="626955"/>
                </a:lnTo>
                <a:lnTo>
                  <a:pt x="573617" y="625501"/>
                </a:lnTo>
                <a:lnTo>
                  <a:pt x="574091" y="625346"/>
                </a:lnTo>
                <a:lnTo>
                  <a:pt x="577035" y="624612"/>
                </a:lnTo>
                <a:lnTo>
                  <a:pt x="578980" y="624334"/>
                </a:lnTo>
                <a:lnTo>
                  <a:pt x="580452" y="622046"/>
                </a:lnTo>
                <a:lnTo>
                  <a:pt x="581825" y="621914"/>
                </a:lnTo>
                <a:lnTo>
                  <a:pt x="582970" y="623861"/>
                </a:lnTo>
                <a:lnTo>
                  <a:pt x="585488" y="624550"/>
                </a:lnTo>
                <a:lnTo>
                  <a:pt x="587091" y="623175"/>
                </a:lnTo>
                <a:lnTo>
                  <a:pt x="588153" y="623186"/>
                </a:lnTo>
                <a:lnTo>
                  <a:pt x="589036" y="622830"/>
                </a:lnTo>
                <a:lnTo>
                  <a:pt x="589151" y="622143"/>
                </a:lnTo>
                <a:lnTo>
                  <a:pt x="589184" y="621661"/>
                </a:lnTo>
                <a:lnTo>
                  <a:pt x="591293" y="621191"/>
                </a:lnTo>
                <a:lnTo>
                  <a:pt x="594906" y="617810"/>
                </a:lnTo>
                <a:lnTo>
                  <a:pt x="595822" y="617370"/>
                </a:lnTo>
                <a:lnTo>
                  <a:pt x="596166" y="616794"/>
                </a:lnTo>
                <a:lnTo>
                  <a:pt x="596640" y="616451"/>
                </a:lnTo>
                <a:lnTo>
                  <a:pt x="596672" y="616014"/>
                </a:lnTo>
                <a:lnTo>
                  <a:pt x="597833" y="614752"/>
                </a:lnTo>
                <a:lnTo>
                  <a:pt x="598193" y="614407"/>
                </a:lnTo>
                <a:lnTo>
                  <a:pt x="598602" y="613902"/>
                </a:lnTo>
                <a:lnTo>
                  <a:pt x="598880" y="613694"/>
                </a:lnTo>
                <a:lnTo>
                  <a:pt x="599436" y="613671"/>
                </a:lnTo>
                <a:lnTo>
                  <a:pt x="599550" y="613534"/>
                </a:lnTo>
                <a:lnTo>
                  <a:pt x="599648" y="612569"/>
                </a:lnTo>
                <a:lnTo>
                  <a:pt x="599975" y="611931"/>
                </a:lnTo>
                <a:lnTo>
                  <a:pt x="600074" y="611743"/>
                </a:lnTo>
                <a:lnTo>
                  <a:pt x="600629" y="611225"/>
                </a:lnTo>
                <a:lnTo>
                  <a:pt x="600989" y="610985"/>
                </a:lnTo>
                <a:lnTo>
                  <a:pt x="601071" y="610664"/>
                </a:lnTo>
                <a:lnTo>
                  <a:pt x="601087" y="609860"/>
                </a:lnTo>
                <a:lnTo>
                  <a:pt x="600809" y="609446"/>
                </a:lnTo>
                <a:lnTo>
                  <a:pt x="600744" y="608964"/>
                </a:lnTo>
                <a:lnTo>
                  <a:pt x="600646" y="608620"/>
                </a:lnTo>
                <a:lnTo>
                  <a:pt x="600695" y="608068"/>
                </a:lnTo>
                <a:lnTo>
                  <a:pt x="600580" y="607793"/>
                </a:lnTo>
                <a:lnTo>
                  <a:pt x="600613" y="607633"/>
                </a:lnTo>
                <a:lnTo>
                  <a:pt x="600564" y="607311"/>
                </a:lnTo>
                <a:lnTo>
                  <a:pt x="600629" y="606714"/>
                </a:lnTo>
                <a:lnTo>
                  <a:pt x="600482" y="606231"/>
                </a:lnTo>
                <a:lnTo>
                  <a:pt x="600335" y="606209"/>
                </a:lnTo>
                <a:lnTo>
                  <a:pt x="599763" y="606437"/>
                </a:lnTo>
                <a:lnTo>
                  <a:pt x="599452" y="606460"/>
                </a:lnTo>
                <a:lnTo>
                  <a:pt x="599125" y="606658"/>
                </a:lnTo>
                <a:lnTo>
                  <a:pt x="598880" y="606805"/>
                </a:lnTo>
                <a:lnTo>
                  <a:pt x="598536" y="606658"/>
                </a:lnTo>
                <a:lnTo>
                  <a:pt x="598406" y="606599"/>
                </a:lnTo>
                <a:lnTo>
                  <a:pt x="597441" y="606415"/>
                </a:lnTo>
                <a:lnTo>
                  <a:pt x="596721" y="605864"/>
                </a:lnTo>
                <a:lnTo>
                  <a:pt x="595789" y="604853"/>
                </a:lnTo>
                <a:lnTo>
                  <a:pt x="595528" y="604439"/>
                </a:lnTo>
                <a:lnTo>
                  <a:pt x="595103" y="603744"/>
                </a:lnTo>
                <a:lnTo>
                  <a:pt x="594449" y="603337"/>
                </a:lnTo>
                <a:lnTo>
                  <a:pt x="593353" y="602809"/>
                </a:lnTo>
                <a:lnTo>
                  <a:pt x="592634" y="602327"/>
                </a:lnTo>
                <a:lnTo>
                  <a:pt x="592307" y="601362"/>
                </a:lnTo>
                <a:lnTo>
                  <a:pt x="591113" y="600904"/>
                </a:lnTo>
                <a:lnTo>
                  <a:pt x="590181" y="598651"/>
                </a:lnTo>
                <a:lnTo>
                  <a:pt x="590295" y="597734"/>
                </a:lnTo>
                <a:lnTo>
                  <a:pt x="590295" y="595719"/>
                </a:lnTo>
                <a:lnTo>
                  <a:pt x="590868" y="594869"/>
                </a:lnTo>
                <a:lnTo>
                  <a:pt x="590868" y="593150"/>
                </a:lnTo>
                <a:lnTo>
                  <a:pt x="592225" y="590966"/>
                </a:lnTo>
                <a:lnTo>
                  <a:pt x="592356" y="590744"/>
                </a:lnTo>
                <a:lnTo>
                  <a:pt x="594661" y="590057"/>
                </a:lnTo>
                <a:lnTo>
                  <a:pt x="595462" y="590286"/>
                </a:lnTo>
                <a:lnTo>
                  <a:pt x="596950" y="589599"/>
                </a:lnTo>
                <a:lnTo>
                  <a:pt x="597752" y="588796"/>
                </a:lnTo>
                <a:lnTo>
                  <a:pt x="599011" y="588682"/>
                </a:lnTo>
                <a:lnTo>
                  <a:pt x="599354" y="589368"/>
                </a:lnTo>
                <a:lnTo>
                  <a:pt x="600613" y="589483"/>
                </a:lnTo>
                <a:lnTo>
                  <a:pt x="601529" y="589942"/>
                </a:lnTo>
                <a:lnTo>
                  <a:pt x="601709" y="590119"/>
                </a:lnTo>
                <a:lnTo>
                  <a:pt x="602330" y="590744"/>
                </a:lnTo>
                <a:lnTo>
                  <a:pt x="603589" y="590629"/>
                </a:lnTo>
                <a:lnTo>
                  <a:pt x="604047" y="588682"/>
                </a:lnTo>
                <a:lnTo>
                  <a:pt x="605535" y="587993"/>
                </a:lnTo>
                <a:lnTo>
                  <a:pt x="605535" y="587535"/>
                </a:lnTo>
                <a:lnTo>
                  <a:pt x="606107" y="586618"/>
                </a:lnTo>
                <a:lnTo>
                  <a:pt x="606565" y="585128"/>
                </a:lnTo>
                <a:lnTo>
                  <a:pt x="606565" y="584556"/>
                </a:lnTo>
                <a:lnTo>
                  <a:pt x="607268" y="583868"/>
                </a:lnTo>
                <a:lnTo>
                  <a:pt x="608184" y="583753"/>
                </a:lnTo>
                <a:lnTo>
                  <a:pt x="608642" y="582378"/>
                </a:lnTo>
                <a:lnTo>
                  <a:pt x="608069" y="581691"/>
                </a:lnTo>
                <a:lnTo>
                  <a:pt x="608184" y="581003"/>
                </a:lnTo>
                <a:lnTo>
                  <a:pt x="608871" y="580889"/>
                </a:lnTo>
                <a:lnTo>
                  <a:pt x="608985" y="580316"/>
                </a:lnTo>
                <a:lnTo>
                  <a:pt x="608642" y="579628"/>
                </a:lnTo>
                <a:lnTo>
                  <a:pt x="608871" y="578712"/>
                </a:lnTo>
                <a:lnTo>
                  <a:pt x="610244" y="578712"/>
                </a:lnTo>
                <a:lnTo>
                  <a:pt x="611389" y="577681"/>
                </a:lnTo>
                <a:lnTo>
                  <a:pt x="612762" y="577108"/>
                </a:lnTo>
                <a:lnTo>
                  <a:pt x="612991" y="576305"/>
                </a:lnTo>
                <a:lnTo>
                  <a:pt x="613563" y="576420"/>
                </a:lnTo>
                <a:lnTo>
                  <a:pt x="613792" y="576649"/>
                </a:lnTo>
                <a:lnTo>
                  <a:pt x="614365" y="576649"/>
                </a:lnTo>
                <a:lnTo>
                  <a:pt x="615051" y="575388"/>
                </a:lnTo>
                <a:lnTo>
                  <a:pt x="615509" y="573670"/>
                </a:lnTo>
                <a:lnTo>
                  <a:pt x="614593" y="571493"/>
                </a:lnTo>
                <a:lnTo>
                  <a:pt x="614365" y="569773"/>
                </a:lnTo>
                <a:lnTo>
                  <a:pt x="614479" y="567940"/>
                </a:lnTo>
                <a:lnTo>
                  <a:pt x="615738" y="564846"/>
                </a:lnTo>
                <a:lnTo>
                  <a:pt x="615967" y="563357"/>
                </a:lnTo>
                <a:lnTo>
                  <a:pt x="616997" y="563586"/>
                </a:lnTo>
                <a:lnTo>
                  <a:pt x="617455" y="562554"/>
                </a:lnTo>
                <a:lnTo>
                  <a:pt x="618142" y="562325"/>
                </a:lnTo>
                <a:lnTo>
                  <a:pt x="618943" y="563013"/>
                </a:lnTo>
                <a:lnTo>
                  <a:pt x="619630" y="562783"/>
                </a:lnTo>
                <a:lnTo>
                  <a:pt x="620545" y="561982"/>
                </a:lnTo>
                <a:lnTo>
                  <a:pt x="623080" y="560721"/>
                </a:lnTo>
                <a:lnTo>
                  <a:pt x="624453" y="560835"/>
                </a:lnTo>
                <a:lnTo>
                  <a:pt x="625254" y="560263"/>
                </a:lnTo>
                <a:lnTo>
                  <a:pt x="625712" y="559346"/>
                </a:lnTo>
                <a:lnTo>
                  <a:pt x="627544" y="558314"/>
                </a:lnTo>
                <a:lnTo>
                  <a:pt x="628459" y="556481"/>
                </a:lnTo>
                <a:lnTo>
                  <a:pt x="630520" y="555793"/>
                </a:lnTo>
                <a:lnTo>
                  <a:pt x="631092" y="556367"/>
                </a:lnTo>
                <a:lnTo>
                  <a:pt x="631664" y="556367"/>
                </a:lnTo>
                <a:lnTo>
                  <a:pt x="631779" y="555907"/>
                </a:lnTo>
                <a:lnTo>
                  <a:pt x="633152" y="554877"/>
                </a:lnTo>
                <a:lnTo>
                  <a:pt x="633381" y="553845"/>
                </a:lnTo>
                <a:lnTo>
                  <a:pt x="634526" y="552928"/>
                </a:lnTo>
                <a:lnTo>
                  <a:pt x="635343" y="552928"/>
                </a:lnTo>
                <a:lnTo>
                  <a:pt x="634983" y="551438"/>
                </a:lnTo>
                <a:lnTo>
                  <a:pt x="635229" y="550637"/>
                </a:lnTo>
                <a:lnTo>
                  <a:pt x="635458" y="550523"/>
                </a:lnTo>
                <a:lnTo>
                  <a:pt x="635458" y="550063"/>
                </a:lnTo>
                <a:lnTo>
                  <a:pt x="635114" y="549720"/>
                </a:lnTo>
                <a:lnTo>
                  <a:pt x="635114" y="549376"/>
                </a:lnTo>
                <a:lnTo>
                  <a:pt x="635915" y="547887"/>
                </a:lnTo>
                <a:lnTo>
                  <a:pt x="636373" y="546512"/>
                </a:lnTo>
                <a:lnTo>
                  <a:pt x="635458" y="545251"/>
                </a:lnTo>
                <a:lnTo>
                  <a:pt x="635114" y="543876"/>
                </a:lnTo>
                <a:lnTo>
                  <a:pt x="635572" y="542959"/>
                </a:lnTo>
                <a:lnTo>
                  <a:pt x="636831" y="543416"/>
                </a:lnTo>
                <a:lnTo>
                  <a:pt x="637747" y="544219"/>
                </a:lnTo>
                <a:lnTo>
                  <a:pt x="637976" y="543761"/>
                </a:lnTo>
                <a:lnTo>
                  <a:pt x="639235" y="542959"/>
                </a:lnTo>
                <a:lnTo>
                  <a:pt x="640036" y="541698"/>
                </a:lnTo>
                <a:lnTo>
                  <a:pt x="639693" y="540668"/>
                </a:lnTo>
                <a:lnTo>
                  <a:pt x="640150" y="539636"/>
                </a:lnTo>
                <a:lnTo>
                  <a:pt x="642440" y="539636"/>
                </a:lnTo>
                <a:lnTo>
                  <a:pt x="642554" y="538719"/>
                </a:lnTo>
                <a:lnTo>
                  <a:pt x="643126" y="537572"/>
                </a:lnTo>
                <a:lnTo>
                  <a:pt x="644271" y="536312"/>
                </a:lnTo>
                <a:lnTo>
                  <a:pt x="645415" y="536312"/>
                </a:lnTo>
                <a:lnTo>
                  <a:pt x="645677" y="536240"/>
                </a:lnTo>
                <a:lnTo>
                  <a:pt x="646217" y="536083"/>
                </a:lnTo>
                <a:lnTo>
                  <a:pt x="647705" y="536197"/>
                </a:lnTo>
                <a:lnTo>
                  <a:pt x="649078" y="535968"/>
                </a:lnTo>
                <a:lnTo>
                  <a:pt x="649291" y="536047"/>
                </a:lnTo>
                <a:lnTo>
                  <a:pt x="650010" y="536312"/>
                </a:lnTo>
                <a:lnTo>
                  <a:pt x="650354" y="536542"/>
                </a:lnTo>
                <a:lnTo>
                  <a:pt x="651155" y="536542"/>
                </a:lnTo>
                <a:lnTo>
                  <a:pt x="651956" y="535167"/>
                </a:lnTo>
                <a:lnTo>
                  <a:pt x="653787" y="535167"/>
                </a:lnTo>
                <a:lnTo>
                  <a:pt x="653787" y="534479"/>
                </a:lnTo>
                <a:lnTo>
                  <a:pt x="653673" y="533907"/>
                </a:lnTo>
                <a:lnTo>
                  <a:pt x="652757" y="533333"/>
                </a:lnTo>
                <a:lnTo>
                  <a:pt x="653101" y="532531"/>
                </a:lnTo>
                <a:lnTo>
                  <a:pt x="654932" y="532302"/>
                </a:lnTo>
                <a:lnTo>
                  <a:pt x="655275" y="531957"/>
                </a:lnTo>
                <a:lnTo>
                  <a:pt x="654818" y="531042"/>
                </a:lnTo>
                <a:lnTo>
                  <a:pt x="655848" y="530125"/>
                </a:lnTo>
                <a:lnTo>
                  <a:pt x="658366" y="528177"/>
                </a:lnTo>
                <a:lnTo>
                  <a:pt x="658480" y="527603"/>
                </a:lnTo>
                <a:lnTo>
                  <a:pt x="658137" y="527145"/>
                </a:lnTo>
                <a:lnTo>
                  <a:pt x="658137" y="526457"/>
                </a:lnTo>
                <a:lnTo>
                  <a:pt x="658823" y="526114"/>
                </a:lnTo>
                <a:lnTo>
                  <a:pt x="658938" y="525885"/>
                </a:lnTo>
                <a:lnTo>
                  <a:pt x="657450" y="525770"/>
                </a:lnTo>
                <a:lnTo>
                  <a:pt x="657450" y="525312"/>
                </a:lnTo>
                <a:lnTo>
                  <a:pt x="658137" y="524738"/>
                </a:lnTo>
                <a:lnTo>
                  <a:pt x="659167" y="524395"/>
                </a:lnTo>
                <a:lnTo>
                  <a:pt x="659167" y="523363"/>
                </a:lnTo>
                <a:lnTo>
                  <a:pt x="659739" y="522905"/>
                </a:lnTo>
                <a:lnTo>
                  <a:pt x="659625" y="522446"/>
                </a:lnTo>
                <a:lnTo>
                  <a:pt x="659167" y="522446"/>
                </a:lnTo>
                <a:lnTo>
                  <a:pt x="659052" y="521874"/>
                </a:lnTo>
                <a:lnTo>
                  <a:pt x="659281" y="520956"/>
                </a:lnTo>
                <a:lnTo>
                  <a:pt x="659052" y="520041"/>
                </a:lnTo>
                <a:lnTo>
                  <a:pt x="659167" y="519467"/>
                </a:lnTo>
                <a:lnTo>
                  <a:pt x="659625" y="519238"/>
                </a:lnTo>
                <a:lnTo>
                  <a:pt x="659739" y="518780"/>
                </a:lnTo>
                <a:lnTo>
                  <a:pt x="658938" y="517748"/>
                </a:lnTo>
                <a:lnTo>
                  <a:pt x="658137" y="517634"/>
                </a:lnTo>
                <a:lnTo>
                  <a:pt x="658595" y="516488"/>
                </a:lnTo>
                <a:lnTo>
                  <a:pt x="657107" y="516373"/>
                </a:lnTo>
                <a:lnTo>
                  <a:pt x="656763" y="516030"/>
                </a:lnTo>
                <a:lnTo>
                  <a:pt x="658709" y="514769"/>
                </a:lnTo>
                <a:lnTo>
                  <a:pt x="659510" y="514769"/>
                </a:lnTo>
                <a:lnTo>
                  <a:pt x="659396" y="513966"/>
                </a:lnTo>
                <a:lnTo>
                  <a:pt x="658366" y="514311"/>
                </a:lnTo>
                <a:lnTo>
                  <a:pt x="658251" y="513279"/>
                </a:lnTo>
                <a:lnTo>
                  <a:pt x="657793" y="512591"/>
                </a:lnTo>
                <a:lnTo>
                  <a:pt x="658823" y="512248"/>
                </a:lnTo>
                <a:lnTo>
                  <a:pt x="659052" y="511675"/>
                </a:lnTo>
                <a:lnTo>
                  <a:pt x="660312" y="511332"/>
                </a:lnTo>
                <a:lnTo>
                  <a:pt x="660312" y="510987"/>
                </a:lnTo>
                <a:lnTo>
                  <a:pt x="659052" y="510415"/>
                </a:lnTo>
                <a:lnTo>
                  <a:pt x="658595" y="508466"/>
                </a:lnTo>
                <a:lnTo>
                  <a:pt x="657793" y="508122"/>
                </a:lnTo>
                <a:lnTo>
                  <a:pt x="656763" y="508696"/>
                </a:lnTo>
                <a:lnTo>
                  <a:pt x="656763" y="507893"/>
                </a:lnTo>
                <a:lnTo>
                  <a:pt x="657336" y="507435"/>
                </a:lnTo>
                <a:lnTo>
                  <a:pt x="657221" y="506747"/>
                </a:lnTo>
                <a:lnTo>
                  <a:pt x="656420" y="507321"/>
                </a:lnTo>
                <a:lnTo>
                  <a:pt x="656076" y="507090"/>
                </a:lnTo>
                <a:lnTo>
                  <a:pt x="655733" y="505372"/>
                </a:lnTo>
                <a:lnTo>
                  <a:pt x="655848" y="504571"/>
                </a:lnTo>
                <a:lnTo>
                  <a:pt x="654818" y="504456"/>
                </a:lnTo>
                <a:lnTo>
                  <a:pt x="654703" y="502967"/>
                </a:lnTo>
                <a:lnTo>
                  <a:pt x="654589" y="501820"/>
                </a:lnTo>
                <a:lnTo>
                  <a:pt x="653673" y="501247"/>
                </a:lnTo>
                <a:lnTo>
                  <a:pt x="652757" y="499528"/>
                </a:lnTo>
                <a:lnTo>
                  <a:pt x="651727" y="498956"/>
                </a:lnTo>
                <a:lnTo>
                  <a:pt x="651727" y="498267"/>
                </a:lnTo>
                <a:lnTo>
                  <a:pt x="652757" y="497350"/>
                </a:lnTo>
                <a:lnTo>
                  <a:pt x="652757" y="496549"/>
                </a:lnTo>
                <a:lnTo>
                  <a:pt x="651956" y="495977"/>
                </a:lnTo>
                <a:lnTo>
                  <a:pt x="651842" y="494945"/>
                </a:lnTo>
                <a:lnTo>
                  <a:pt x="650926" y="494256"/>
                </a:lnTo>
                <a:lnTo>
                  <a:pt x="650697" y="493226"/>
                </a:lnTo>
                <a:lnTo>
                  <a:pt x="651613" y="493110"/>
                </a:lnTo>
                <a:lnTo>
                  <a:pt x="652414" y="492538"/>
                </a:lnTo>
                <a:lnTo>
                  <a:pt x="651956" y="491506"/>
                </a:lnTo>
                <a:lnTo>
                  <a:pt x="650697" y="491163"/>
                </a:lnTo>
                <a:lnTo>
                  <a:pt x="650697" y="490476"/>
                </a:lnTo>
                <a:lnTo>
                  <a:pt x="649896" y="488298"/>
                </a:lnTo>
                <a:lnTo>
                  <a:pt x="650697" y="487840"/>
                </a:lnTo>
                <a:lnTo>
                  <a:pt x="651613" y="488069"/>
                </a:lnTo>
                <a:lnTo>
                  <a:pt x="651727" y="487840"/>
                </a:lnTo>
                <a:lnTo>
                  <a:pt x="651498" y="486923"/>
                </a:lnTo>
                <a:lnTo>
                  <a:pt x="652643" y="485891"/>
                </a:lnTo>
                <a:lnTo>
                  <a:pt x="653101" y="484630"/>
                </a:lnTo>
                <a:lnTo>
                  <a:pt x="652528" y="483829"/>
                </a:lnTo>
                <a:lnTo>
                  <a:pt x="652528" y="483370"/>
                </a:lnTo>
                <a:lnTo>
                  <a:pt x="652643" y="482568"/>
                </a:lnTo>
                <a:lnTo>
                  <a:pt x="652299" y="482225"/>
                </a:lnTo>
                <a:lnTo>
                  <a:pt x="651727" y="482111"/>
                </a:lnTo>
                <a:lnTo>
                  <a:pt x="651269" y="481537"/>
                </a:lnTo>
                <a:lnTo>
                  <a:pt x="651269" y="480850"/>
                </a:lnTo>
                <a:lnTo>
                  <a:pt x="651040" y="480047"/>
                </a:lnTo>
                <a:lnTo>
                  <a:pt x="651384" y="478672"/>
                </a:lnTo>
                <a:lnTo>
                  <a:pt x="651956" y="477182"/>
                </a:lnTo>
                <a:lnTo>
                  <a:pt x="652299" y="476151"/>
                </a:lnTo>
                <a:lnTo>
                  <a:pt x="652299" y="474661"/>
                </a:lnTo>
                <a:lnTo>
                  <a:pt x="652757" y="472714"/>
                </a:lnTo>
                <a:lnTo>
                  <a:pt x="652757" y="472370"/>
                </a:lnTo>
                <a:lnTo>
                  <a:pt x="653329" y="471338"/>
                </a:lnTo>
                <a:lnTo>
                  <a:pt x="654016" y="470765"/>
                </a:lnTo>
                <a:lnTo>
                  <a:pt x="654818" y="469505"/>
                </a:lnTo>
                <a:lnTo>
                  <a:pt x="654818" y="469046"/>
                </a:lnTo>
                <a:lnTo>
                  <a:pt x="654474" y="468817"/>
                </a:lnTo>
                <a:lnTo>
                  <a:pt x="654360" y="468474"/>
                </a:lnTo>
                <a:lnTo>
                  <a:pt x="654474" y="467327"/>
                </a:lnTo>
                <a:lnTo>
                  <a:pt x="654016" y="466641"/>
                </a:lnTo>
                <a:lnTo>
                  <a:pt x="652986" y="466870"/>
                </a:lnTo>
                <a:lnTo>
                  <a:pt x="651956" y="466410"/>
                </a:lnTo>
                <a:lnTo>
                  <a:pt x="651384" y="465035"/>
                </a:lnTo>
                <a:lnTo>
                  <a:pt x="651155" y="463660"/>
                </a:lnTo>
                <a:lnTo>
                  <a:pt x="649324" y="463088"/>
                </a:lnTo>
                <a:lnTo>
                  <a:pt x="648964" y="462515"/>
                </a:lnTo>
                <a:lnTo>
                  <a:pt x="647361" y="462170"/>
                </a:lnTo>
                <a:lnTo>
                  <a:pt x="647476" y="461598"/>
                </a:lnTo>
                <a:lnTo>
                  <a:pt x="646446" y="461369"/>
                </a:lnTo>
                <a:lnTo>
                  <a:pt x="646903" y="459994"/>
                </a:lnTo>
                <a:lnTo>
                  <a:pt x="647132" y="458390"/>
                </a:lnTo>
                <a:lnTo>
                  <a:pt x="648277" y="455983"/>
                </a:lnTo>
                <a:lnTo>
                  <a:pt x="648506" y="454837"/>
                </a:lnTo>
                <a:lnTo>
                  <a:pt x="648506" y="454034"/>
                </a:lnTo>
                <a:lnTo>
                  <a:pt x="648964" y="453233"/>
                </a:lnTo>
                <a:lnTo>
                  <a:pt x="648735" y="452315"/>
                </a:lnTo>
                <a:lnTo>
                  <a:pt x="647934" y="451743"/>
                </a:lnTo>
                <a:lnTo>
                  <a:pt x="647835" y="451338"/>
                </a:lnTo>
                <a:lnTo>
                  <a:pt x="647132" y="450711"/>
                </a:lnTo>
                <a:lnTo>
                  <a:pt x="647934" y="449451"/>
                </a:lnTo>
                <a:lnTo>
                  <a:pt x="647361" y="447961"/>
                </a:lnTo>
                <a:lnTo>
                  <a:pt x="646903" y="447503"/>
                </a:lnTo>
                <a:lnTo>
                  <a:pt x="647018" y="447160"/>
                </a:lnTo>
                <a:lnTo>
                  <a:pt x="646675" y="446586"/>
                </a:lnTo>
                <a:lnTo>
                  <a:pt x="648849" y="428824"/>
                </a:lnTo>
                <a:lnTo>
                  <a:pt x="651155" y="411406"/>
                </a:lnTo>
                <a:lnTo>
                  <a:pt x="653444" y="393072"/>
                </a:lnTo>
                <a:lnTo>
                  <a:pt x="655390" y="378518"/>
                </a:lnTo>
                <a:lnTo>
                  <a:pt x="656093" y="371608"/>
                </a:lnTo>
                <a:lnTo>
                  <a:pt x="656093" y="371285"/>
                </a:lnTo>
                <a:lnTo>
                  <a:pt x="655946" y="369638"/>
                </a:lnTo>
                <a:lnTo>
                  <a:pt x="655946" y="367767"/>
                </a:lnTo>
                <a:lnTo>
                  <a:pt x="655799" y="366120"/>
                </a:lnTo>
                <a:lnTo>
                  <a:pt x="655635" y="364399"/>
                </a:lnTo>
                <a:lnTo>
                  <a:pt x="655488" y="362752"/>
                </a:lnTo>
                <a:lnTo>
                  <a:pt x="655488" y="360881"/>
                </a:lnTo>
                <a:lnTo>
                  <a:pt x="655341" y="359234"/>
                </a:lnTo>
                <a:lnTo>
                  <a:pt x="655194" y="357587"/>
                </a:lnTo>
                <a:lnTo>
                  <a:pt x="654818" y="356090"/>
                </a:lnTo>
                <a:lnTo>
                  <a:pt x="654670" y="354368"/>
                </a:lnTo>
                <a:lnTo>
                  <a:pt x="654523" y="352722"/>
                </a:lnTo>
                <a:lnTo>
                  <a:pt x="654147" y="351225"/>
                </a:lnTo>
                <a:lnTo>
                  <a:pt x="654000" y="349578"/>
                </a:lnTo>
                <a:lnTo>
                  <a:pt x="653836" y="347931"/>
                </a:lnTo>
                <a:lnTo>
                  <a:pt x="653477" y="346434"/>
                </a:lnTo>
                <a:lnTo>
                  <a:pt x="653313" y="344712"/>
                </a:lnTo>
                <a:lnTo>
                  <a:pt x="653019" y="343215"/>
                </a:lnTo>
                <a:lnTo>
                  <a:pt x="652790" y="341569"/>
                </a:lnTo>
                <a:lnTo>
                  <a:pt x="652267" y="340296"/>
                </a:lnTo>
                <a:lnTo>
                  <a:pt x="651891" y="338799"/>
                </a:lnTo>
                <a:lnTo>
                  <a:pt x="651596" y="337302"/>
                </a:lnTo>
                <a:lnTo>
                  <a:pt x="651220" y="335805"/>
                </a:lnTo>
                <a:lnTo>
                  <a:pt x="650844" y="334308"/>
                </a:lnTo>
                <a:lnTo>
                  <a:pt x="650550" y="332661"/>
                </a:lnTo>
                <a:lnTo>
                  <a:pt x="650550" y="330790"/>
                </a:lnTo>
                <a:lnTo>
                  <a:pt x="650403" y="329143"/>
                </a:lnTo>
                <a:lnTo>
                  <a:pt x="650403" y="327272"/>
                </a:lnTo>
                <a:lnTo>
                  <a:pt x="650632" y="325550"/>
                </a:lnTo>
                <a:lnTo>
                  <a:pt x="650844" y="323903"/>
                </a:lnTo>
                <a:lnTo>
                  <a:pt x="651073" y="322257"/>
                </a:lnTo>
                <a:lnTo>
                  <a:pt x="651302" y="320610"/>
                </a:lnTo>
                <a:lnTo>
                  <a:pt x="651449" y="318963"/>
                </a:lnTo>
                <a:lnTo>
                  <a:pt x="651678" y="317241"/>
                </a:lnTo>
                <a:lnTo>
                  <a:pt x="651891" y="315595"/>
                </a:lnTo>
                <a:lnTo>
                  <a:pt x="652267" y="314098"/>
                </a:lnTo>
                <a:lnTo>
                  <a:pt x="652496" y="312451"/>
                </a:lnTo>
                <a:lnTo>
                  <a:pt x="652725" y="310804"/>
                </a:lnTo>
                <a:lnTo>
                  <a:pt x="652725" y="308933"/>
                </a:lnTo>
                <a:lnTo>
                  <a:pt x="652790" y="307062"/>
                </a:lnTo>
                <a:lnTo>
                  <a:pt x="652790" y="305190"/>
                </a:lnTo>
                <a:lnTo>
                  <a:pt x="652790" y="303394"/>
                </a:lnTo>
                <a:lnTo>
                  <a:pt x="653019" y="301672"/>
                </a:lnTo>
                <a:lnTo>
                  <a:pt x="653248" y="300025"/>
                </a:lnTo>
                <a:lnTo>
                  <a:pt x="653477" y="298379"/>
                </a:lnTo>
                <a:lnTo>
                  <a:pt x="653689" y="296732"/>
                </a:lnTo>
                <a:lnTo>
                  <a:pt x="653836" y="295010"/>
                </a:lnTo>
                <a:lnTo>
                  <a:pt x="654441" y="293738"/>
                </a:lnTo>
                <a:lnTo>
                  <a:pt x="655046" y="292465"/>
                </a:lnTo>
                <a:lnTo>
                  <a:pt x="655799" y="291342"/>
                </a:lnTo>
                <a:lnTo>
                  <a:pt x="656534" y="290220"/>
                </a:lnTo>
                <a:lnTo>
                  <a:pt x="657287" y="289172"/>
                </a:lnTo>
                <a:lnTo>
                  <a:pt x="658268" y="288199"/>
                </a:lnTo>
                <a:lnTo>
                  <a:pt x="659380" y="287525"/>
                </a:lnTo>
                <a:lnTo>
                  <a:pt x="660361" y="286627"/>
                </a:lnTo>
                <a:lnTo>
                  <a:pt x="661260" y="285654"/>
                </a:lnTo>
                <a:lnTo>
                  <a:pt x="662372" y="284980"/>
                </a:lnTo>
                <a:lnTo>
                  <a:pt x="663353" y="284082"/>
                </a:lnTo>
                <a:lnTo>
                  <a:pt x="664252" y="283109"/>
                </a:lnTo>
                <a:lnTo>
                  <a:pt x="665070" y="282061"/>
                </a:lnTo>
                <a:lnTo>
                  <a:pt x="665822" y="280938"/>
                </a:lnTo>
                <a:lnTo>
                  <a:pt x="666721" y="280040"/>
                </a:lnTo>
                <a:lnTo>
                  <a:pt x="667473" y="278917"/>
                </a:lnTo>
                <a:lnTo>
                  <a:pt x="668438" y="278019"/>
                </a:lnTo>
                <a:lnTo>
                  <a:pt x="669419" y="277120"/>
                </a:lnTo>
                <a:lnTo>
                  <a:pt x="670155" y="275997"/>
                </a:lnTo>
                <a:lnTo>
                  <a:pt x="671054" y="275099"/>
                </a:lnTo>
                <a:lnTo>
                  <a:pt x="671888" y="273977"/>
                </a:lnTo>
                <a:lnTo>
                  <a:pt x="672788" y="273078"/>
                </a:lnTo>
                <a:lnTo>
                  <a:pt x="673245" y="272383"/>
                </a:lnTo>
                <a:lnTo>
                  <a:pt x="673523" y="271956"/>
                </a:lnTo>
                <a:lnTo>
                  <a:pt x="674504" y="271057"/>
                </a:lnTo>
                <a:lnTo>
                  <a:pt x="675257" y="269935"/>
                </a:lnTo>
                <a:lnTo>
                  <a:pt x="676009" y="268812"/>
                </a:lnTo>
                <a:lnTo>
                  <a:pt x="676744" y="267764"/>
                </a:lnTo>
                <a:lnTo>
                  <a:pt x="677578" y="266641"/>
                </a:lnTo>
                <a:lnTo>
                  <a:pt x="678314" y="265518"/>
                </a:lnTo>
                <a:lnTo>
                  <a:pt x="679066" y="264396"/>
                </a:lnTo>
                <a:lnTo>
                  <a:pt x="680048" y="263497"/>
                </a:lnTo>
                <a:lnTo>
                  <a:pt x="680800" y="262449"/>
                </a:lnTo>
                <a:lnTo>
                  <a:pt x="681535" y="261326"/>
                </a:lnTo>
                <a:lnTo>
                  <a:pt x="682140" y="260054"/>
                </a:lnTo>
                <a:lnTo>
                  <a:pt x="682893" y="258931"/>
                </a:lnTo>
                <a:lnTo>
                  <a:pt x="683416" y="257659"/>
                </a:lnTo>
                <a:lnTo>
                  <a:pt x="684004" y="256311"/>
                </a:lnTo>
                <a:lnTo>
                  <a:pt x="684381" y="254889"/>
                </a:lnTo>
                <a:lnTo>
                  <a:pt x="684838" y="253392"/>
                </a:lnTo>
                <a:lnTo>
                  <a:pt x="685362" y="252120"/>
                </a:lnTo>
                <a:lnTo>
                  <a:pt x="685950" y="250772"/>
                </a:lnTo>
                <a:lnTo>
                  <a:pt x="686555" y="249500"/>
                </a:lnTo>
                <a:lnTo>
                  <a:pt x="686931" y="248003"/>
                </a:lnTo>
                <a:lnTo>
                  <a:pt x="687520" y="246730"/>
                </a:lnTo>
                <a:lnTo>
                  <a:pt x="688060" y="245458"/>
                </a:lnTo>
                <a:lnTo>
                  <a:pt x="688648" y="244185"/>
                </a:lnTo>
                <a:lnTo>
                  <a:pt x="689253" y="242912"/>
                </a:lnTo>
                <a:lnTo>
                  <a:pt x="689842" y="241565"/>
                </a:lnTo>
                <a:lnTo>
                  <a:pt x="690365" y="240293"/>
                </a:lnTo>
                <a:lnTo>
                  <a:pt x="690970" y="239020"/>
                </a:lnTo>
                <a:lnTo>
                  <a:pt x="691575" y="237748"/>
                </a:lnTo>
                <a:lnTo>
                  <a:pt x="692098" y="236400"/>
                </a:lnTo>
                <a:lnTo>
                  <a:pt x="692540" y="234978"/>
                </a:lnTo>
                <a:lnTo>
                  <a:pt x="693063" y="233631"/>
                </a:lnTo>
                <a:lnTo>
                  <a:pt x="693521" y="232209"/>
                </a:lnTo>
                <a:lnTo>
                  <a:pt x="694044" y="230861"/>
                </a:lnTo>
                <a:lnTo>
                  <a:pt x="694486" y="229439"/>
                </a:lnTo>
                <a:lnTo>
                  <a:pt x="694862" y="227942"/>
                </a:lnTo>
                <a:lnTo>
                  <a:pt x="695091" y="226295"/>
                </a:lnTo>
                <a:lnTo>
                  <a:pt x="695467" y="224798"/>
                </a:lnTo>
                <a:lnTo>
                  <a:pt x="695679" y="223151"/>
                </a:lnTo>
                <a:lnTo>
                  <a:pt x="695908" y="221430"/>
                </a:lnTo>
                <a:lnTo>
                  <a:pt x="696055" y="219783"/>
                </a:lnTo>
                <a:lnTo>
                  <a:pt x="696137" y="217912"/>
                </a:lnTo>
                <a:lnTo>
                  <a:pt x="696137" y="216115"/>
                </a:lnTo>
                <a:lnTo>
                  <a:pt x="696366" y="214394"/>
                </a:lnTo>
                <a:lnTo>
                  <a:pt x="696366" y="212597"/>
                </a:lnTo>
                <a:lnTo>
                  <a:pt x="696431" y="210726"/>
                </a:lnTo>
                <a:lnTo>
                  <a:pt x="696660" y="209079"/>
                </a:lnTo>
                <a:lnTo>
                  <a:pt x="696808" y="207357"/>
                </a:lnTo>
                <a:lnTo>
                  <a:pt x="696889" y="205486"/>
                </a:lnTo>
                <a:lnTo>
                  <a:pt x="697102" y="203839"/>
                </a:lnTo>
                <a:lnTo>
                  <a:pt x="697102" y="201968"/>
                </a:lnTo>
                <a:lnTo>
                  <a:pt x="697102" y="200172"/>
                </a:lnTo>
                <a:lnTo>
                  <a:pt x="697184" y="198300"/>
                </a:lnTo>
                <a:lnTo>
                  <a:pt x="697184" y="196429"/>
                </a:lnTo>
                <a:lnTo>
                  <a:pt x="697184" y="194558"/>
                </a:lnTo>
                <a:lnTo>
                  <a:pt x="697265" y="192686"/>
                </a:lnTo>
                <a:lnTo>
                  <a:pt x="697478" y="191039"/>
                </a:lnTo>
                <a:lnTo>
                  <a:pt x="697707" y="189393"/>
                </a:lnTo>
                <a:lnTo>
                  <a:pt x="697854" y="187746"/>
                </a:lnTo>
                <a:lnTo>
                  <a:pt x="698083" y="186024"/>
                </a:lnTo>
                <a:lnTo>
                  <a:pt x="698312" y="184378"/>
                </a:lnTo>
                <a:lnTo>
                  <a:pt x="698524" y="182731"/>
                </a:lnTo>
                <a:lnTo>
                  <a:pt x="698901" y="181234"/>
                </a:lnTo>
                <a:lnTo>
                  <a:pt x="699129" y="179587"/>
                </a:lnTo>
                <a:lnTo>
                  <a:pt x="699358" y="177940"/>
                </a:lnTo>
                <a:lnTo>
                  <a:pt x="699587" y="176219"/>
                </a:lnTo>
                <a:lnTo>
                  <a:pt x="699734" y="174572"/>
                </a:lnTo>
                <a:lnTo>
                  <a:pt x="699947" y="172925"/>
                </a:lnTo>
                <a:lnTo>
                  <a:pt x="700323" y="171428"/>
                </a:lnTo>
                <a:lnTo>
                  <a:pt x="700781" y="169931"/>
                </a:lnTo>
                <a:lnTo>
                  <a:pt x="701157" y="168509"/>
                </a:lnTo>
                <a:lnTo>
                  <a:pt x="701370" y="166788"/>
                </a:lnTo>
                <a:lnTo>
                  <a:pt x="701746" y="165140"/>
                </a:lnTo>
                <a:lnTo>
                  <a:pt x="701974" y="163494"/>
                </a:lnTo>
                <a:lnTo>
                  <a:pt x="702351" y="161997"/>
                </a:lnTo>
                <a:lnTo>
                  <a:pt x="702580" y="160350"/>
                </a:lnTo>
                <a:lnTo>
                  <a:pt x="702956" y="158853"/>
                </a:lnTo>
                <a:lnTo>
                  <a:pt x="703397" y="157356"/>
                </a:lnTo>
                <a:lnTo>
                  <a:pt x="703544" y="155709"/>
                </a:lnTo>
                <a:lnTo>
                  <a:pt x="704002" y="154212"/>
                </a:lnTo>
                <a:lnTo>
                  <a:pt x="704215" y="152565"/>
                </a:lnTo>
                <a:lnTo>
                  <a:pt x="704215" y="151817"/>
                </a:lnTo>
                <a:lnTo>
                  <a:pt x="705196" y="149571"/>
                </a:lnTo>
                <a:lnTo>
                  <a:pt x="705196" y="147775"/>
                </a:lnTo>
                <a:lnTo>
                  <a:pt x="705425" y="146053"/>
                </a:lnTo>
                <a:lnTo>
                  <a:pt x="705637" y="144406"/>
                </a:lnTo>
                <a:lnTo>
                  <a:pt x="705637" y="142535"/>
                </a:lnTo>
                <a:lnTo>
                  <a:pt x="705866" y="140888"/>
                </a:lnTo>
                <a:lnTo>
                  <a:pt x="705866" y="139017"/>
                </a:lnTo>
                <a:lnTo>
                  <a:pt x="706046" y="137670"/>
                </a:lnTo>
                <a:lnTo>
                  <a:pt x="706095" y="137370"/>
                </a:lnTo>
                <a:lnTo>
                  <a:pt x="706095" y="135499"/>
                </a:lnTo>
                <a:lnTo>
                  <a:pt x="706160" y="133702"/>
                </a:lnTo>
                <a:lnTo>
                  <a:pt x="706160" y="131831"/>
                </a:lnTo>
                <a:lnTo>
                  <a:pt x="706389" y="130110"/>
                </a:lnTo>
                <a:lnTo>
                  <a:pt x="706389" y="128313"/>
                </a:lnTo>
                <a:lnTo>
                  <a:pt x="706242" y="126591"/>
                </a:lnTo>
                <a:lnTo>
                  <a:pt x="705866" y="125169"/>
                </a:lnTo>
                <a:lnTo>
                  <a:pt x="705572" y="123597"/>
                </a:lnTo>
                <a:lnTo>
                  <a:pt x="705196" y="122175"/>
                </a:lnTo>
                <a:lnTo>
                  <a:pt x="704672" y="120828"/>
                </a:lnTo>
                <a:lnTo>
                  <a:pt x="704296" y="119331"/>
                </a:lnTo>
                <a:lnTo>
                  <a:pt x="703773" y="118058"/>
                </a:lnTo>
                <a:lnTo>
                  <a:pt x="703397" y="116561"/>
                </a:lnTo>
                <a:lnTo>
                  <a:pt x="702874" y="115214"/>
                </a:lnTo>
                <a:lnTo>
                  <a:pt x="702351" y="113941"/>
                </a:lnTo>
                <a:lnTo>
                  <a:pt x="701827" y="112669"/>
                </a:lnTo>
                <a:lnTo>
                  <a:pt x="701451" y="111172"/>
                </a:lnTo>
                <a:lnTo>
                  <a:pt x="700928" y="109824"/>
                </a:lnTo>
                <a:lnTo>
                  <a:pt x="700405" y="108552"/>
                </a:lnTo>
                <a:lnTo>
                  <a:pt x="699800" y="107205"/>
                </a:lnTo>
                <a:lnTo>
                  <a:pt x="699277" y="105932"/>
                </a:lnTo>
                <a:lnTo>
                  <a:pt x="698753" y="104585"/>
                </a:lnTo>
                <a:lnTo>
                  <a:pt x="698230" y="103312"/>
                </a:lnTo>
                <a:lnTo>
                  <a:pt x="697707" y="101965"/>
                </a:lnTo>
                <a:lnTo>
                  <a:pt x="697331" y="100468"/>
                </a:lnTo>
                <a:lnTo>
                  <a:pt x="696808" y="99195"/>
                </a:lnTo>
                <a:lnTo>
                  <a:pt x="696284" y="97923"/>
                </a:lnTo>
                <a:lnTo>
                  <a:pt x="695532" y="96725"/>
                </a:lnTo>
                <a:lnTo>
                  <a:pt x="695009" y="95453"/>
                </a:lnTo>
                <a:lnTo>
                  <a:pt x="694420" y="94554"/>
                </a:lnTo>
                <a:lnTo>
                  <a:pt x="694257" y="93207"/>
                </a:lnTo>
                <a:lnTo>
                  <a:pt x="693733" y="91935"/>
                </a:lnTo>
                <a:lnTo>
                  <a:pt x="693210" y="90587"/>
                </a:lnTo>
                <a:lnTo>
                  <a:pt x="692850" y="89090"/>
                </a:lnTo>
                <a:lnTo>
                  <a:pt x="692311" y="87817"/>
                </a:lnTo>
                <a:lnTo>
                  <a:pt x="691788" y="86470"/>
                </a:lnTo>
                <a:lnTo>
                  <a:pt x="691264" y="85198"/>
                </a:lnTo>
                <a:lnTo>
                  <a:pt x="690676" y="83925"/>
                </a:lnTo>
                <a:lnTo>
                  <a:pt x="690005" y="82728"/>
                </a:lnTo>
                <a:lnTo>
                  <a:pt x="689400" y="81455"/>
                </a:lnTo>
                <a:lnTo>
                  <a:pt x="688877" y="80183"/>
                </a:lnTo>
                <a:lnTo>
                  <a:pt x="688354" y="78835"/>
                </a:lnTo>
                <a:lnTo>
                  <a:pt x="687602" y="77713"/>
                </a:lnTo>
                <a:lnTo>
                  <a:pt x="687079" y="76440"/>
                </a:lnTo>
                <a:lnTo>
                  <a:pt x="686555" y="75093"/>
                </a:lnTo>
                <a:lnTo>
                  <a:pt x="686032" y="73820"/>
                </a:lnTo>
                <a:lnTo>
                  <a:pt x="685656" y="72323"/>
                </a:lnTo>
                <a:lnTo>
                  <a:pt x="685133" y="70976"/>
                </a:lnTo>
                <a:lnTo>
                  <a:pt x="684757" y="69479"/>
                </a:lnTo>
                <a:lnTo>
                  <a:pt x="684233" y="68206"/>
                </a:lnTo>
                <a:lnTo>
                  <a:pt x="683857" y="66709"/>
                </a:lnTo>
                <a:lnTo>
                  <a:pt x="683710" y="65063"/>
                </a:lnTo>
                <a:lnTo>
                  <a:pt x="683334" y="63565"/>
                </a:lnTo>
                <a:lnTo>
                  <a:pt x="683040" y="62068"/>
                </a:lnTo>
                <a:lnTo>
                  <a:pt x="682893" y="60421"/>
                </a:lnTo>
                <a:lnTo>
                  <a:pt x="682517" y="58924"/>
                </a:lnTo>
                <a:lnTo>
                  <a:pt x="682140" y="57428"/>
                </a:lnTo>
                <a:lnTo>
                  <a:pt x="682206" y="55555"/>
                </a:lnTo>
                <a:lnTo>
                  <a:pt x="682206" y="53685"/>
                </a:lnTo>
                <a:lnTo>
                  <a:pt x="682206" y="51814"/>
                </a:lnTo>
                <a:lnTo>
                  <a:pt x="682059" y="50168"/>
                </a:lnTo>
                <a:lnTo>
                  <a:pt x="681912" y="48519"/>
                </a:lnTo>
                <a:lnTo>
                  <a:pt x="681764" y="46798"/>
                </a:lnTo>
                <a:lnTo>
                  <a:pt x="681764" y="44927"/>
                </a:lnTo>
                <a:lnTo>
                  <a:pt x="681993" y="43280"/>
                </a:lnTo>
                <a:lnTo>
                  <a:pt x="681993" y="41408"/>
                </a:lnTo>
                <a:lnTo>
                  <a:pt x="682059" y="39613"/>
                </a:lnTo>
                <a:lnTo>
                  <a:pt x="682059" y="37741"/>
                </a:lnTo>
                <a:lnTo>
                  <a:pt x="682288" y="36094"/>
                </a:lnTo>
                <a:lnTo>
                  <a:pt x="682288" y="34223"/>
                </a:lnTo>
                <a:lnTo>
                  <a:pt x="682517" y="32577"/>
                </a:lnTo>
                <a:lnTo>
                  <a:pt x="682745" y="30855"/>
                </a:lnTo>
                <a:lnTo>
                  <a:pt x="683105" y="29357"/>
                </a:lnTo>
                <a:lnTo>
                  <a:pt x="683334" y="27711"/>
                </a:lnTo>
                <a:lnTo>
                  <a:pt x="683563" y="26064"/>
                </a:lnTo>
                <a:lnTo>
                  <a:pt x="683563" y="24194"/>
                </a:lnTo>
                <a:lnTo>
                  <a:pt x="683792" y="22545"/>
                </a:lnTo>
                <a:lnTo>
                  <a:pt x="684004" y="20899"/>
                </a:lnTo>
                <a:lnTo>
                  <a:pt x="684233" y="19177"/>
                </a:lnTo>
                <a:lnTo>
                  <a:pt x="684609" y="17756"/>
                </a:lnTo>
                <a:lnTo>
                  <a:pt x="684838" y="16034"/>
                </a:lnTo>
                <a:lnTo>
                  <a:pt x="685215" y="14537"/>
                </a:lnTo>
                <a:lnTo>
                  <a:pt x="685574" y="13114"/>
                </a:lnTo>
                <a:lnTo>
                  <a:pt x="686032" y="11618"/>
                </a:lnTo>
                <a:lnTo>
                  <a:pt x="686408" y="10120"/>
                </a:lnTo>
                <a:lnTo>
                  <a:pt x="686784" y="8697"/>
                </a:lnTo>
                <a:lnTo>
                  <a:pt x="687160" y="7201"/>
                </a:lnTo>
                <a:lnTo>
                  <a:pt x="687602" y="5704"/>
                </a:lnTo>
                <a:lnTo>
                  <a:pt x="687978" y="4207"/>
                </a:lnTo>
                <a:lnTo>
                  <a:pt x="688583" y="2917"/>
                </a:lnTo>
                <a:lnTo>
                  <a:pt x="688943" y="1438"/>
                </a:lnTo>
                <a:lnTo>
                  <a:pt x="667490" y="1207"/>
                </a:lnTo>
                <a:lnTo>
                  <a:pt x="623358" y="733"/>
                </a:lnTo>
                <a:lnTo>
                  <a:pt x="623161" y="731"/>
                </a:lnTo>
                <a:lnTo>
                  <a:pt x="622932" y="731"/>
                </a:lnTo>
                <a:lnTo>
                  <a:pt x="622148" y="721"/>
                </a:lnTo>
                <a:lnTo>
                  <a:pt x="621019" y="707"/>
                </a:lnTo>
                <a:lnTo>
                  <a:pt x="582496" y="452"/>
                </a:lnTo>
                <a:lnTo>
                  <a:pt x="537203" y="151"/>
                </a:lnTo>
                <a:lnTo>
                  <a:pt x="536827" y="612"/>
                </a:lnTo>
                <a:lnTo>
                  <a:pt x="536794" y="895"/>
                </a:lnTo>
                <a:lnTo>
                  <a:pt x="536631" y="2598"/>
                </a:lnTo>
                <a:lnTo>
                  <a:pt x="536532" y="2716"/>
                </a:lnTo>
                <a:lnTo>
                  <a:pt x="536369" y="2940"/>
                </a:lnTo>
                <a:lnTo>
                  <a:pt x="536058" y="3416"/>
                </a:lnTo>
                <a:lnTo>
                  <a:pt x="535715" y="3570"/>
                </a:lnTo>
                <a:lnTo>
                  <a:pt x="535388" y="4149"/>
                </a:lnTo>
                <a:lnTo>
                  <a:pt x="535355" y="4443"/>
                </a:lnTo>
                <a:lnTo>
                  <a:pt x="535094" y="4695"/>
                </a:lnTo>
                <a:lnTo>
                  <a:pt x="534848" y="4790"/>
                </a:lnTo>
                <a:lnTo>
                  <a:pt x="534538" y="5066"/>
                </a:lnTo>
                <a:lnTo>
                  <a:pt x="533704" y="5112"/>
                </a:lnTo>
                <a:lnTo>
                  <a:pt x="533704" y="5329"/>
                </a:lnTo>
                <a:lnTo>
                  <a:pt x="533213" y="5318"/>
                </a:lnTo>
                <a:lnTo>
                  <a:pt x="532935" y="5133"/>
                </a:lnTo>
                <a:lnTo>
                  <a:pt x="532363" y="4533"/>
                </a:lnTo>
                <a:lnTo>
                  <a:pt x="532199" y="4476"/>
                </a:lnTo>
                <a:lnTo>
                  <a:pt x="531725" y="4899"/>
                </a:lnTo>
                <a:lnTo>
                  <a:pt x="531496" y="5247"/>
                </a:lnTo>
                <a:lnTo>
                  <a:pt x="531120" y="5825"/>
                </a:lnTo>
                <a:lnTo>
                  <a:pt x="530711" y="6402"/>
                </a:lnTo>
                <a:lnTo>
                  <a:pt x="530401" y="6621"/>
                </a:lnTo>
                <a:lnTo>
                  <a:pt x="530205" y="6814"/>
                </a:lnTo>
                <a:lnTo>
                  <a:pt x="529812" y="7290"/>
                </a:lnTo>
                <a:lnTo>
                  <a:pt x="529698" y="7744"/>
                </a:lnTo>
                <a:lnTo>
                  <a:pt x="529632" y="8093"/>
                </a:lnTo>
                <a:lnTo>
                  <a:pt x="529583" y="8413"/>
                </a:lnTo>
                <a:lnTo>
                  <a:pt x="529142" y="9273"/>
                </a:lnTo>
                <a:lnTo>
                  <a:pt x="528520" y="9935"/>
                </a:lnTo>
                <a:lnTo>
                  <a:pt x="528504" y="10205"/>
                </a:lnTo>
                <a:lnTo>
                  <a:pt x="528782" y="10365"/>
                </a:lnTo>
                <a:lnTo>
                  <a:pt x="529289" y="10501"/>
                </a:lnTo>
                <a:lnTo>
                  <a:pt x="529518" y="10668"/>
                </a:lnTo>
                <a:lnTo>
                  <a:pt x="529681" y="10982"/>
                </a:lnTo>
                <a:lnTo>
                  <a:pt x="529714" y="11574"/>
                </a:lnTo>
                <a:lnTo>
                  <a:pt x="530025" y="11657"/>
                </a:lnTo>
                <a:lnTo>
                  <a:pt x="530205" y="11843"/>
                </a:lnTo>
                <a:lnTo>
                  <a:pt x="529976" y="12107"/>
                </a:lnTo>
                <a:lnTo>
                  <a:pt x="529616" y="12126"/>
                </a:lnTo>
                <a:lnTo>
                  <a:pt x="529354" y="12030"/>
                </a:lnTo>
                <a:lnTo>
                  <a:pt x="529158" y="12151"/>
                </a:lnTo>
                <a:lnTo>
                  <a:pt x="528831" y="12277"/>
                </a:lnTo>
                <a:lnTo>
                  <a:pt x="528962" y="12074"/>
                </a:lnTo>
                <a:lnTo>
                  <a:pt x="528618" y="11814"/>
                </a:lnTo>
                <a:lnTo>
                  <a:pt x="528439" y="11958"/>
                </a:lnTo>
                <a:lnTo>
                  <a:pt x="528308" y="11907"/>
                </a:lnTo>
                <a:lnTo>
                  <a:pt x="528079" y="11740"/>
                </a:lnTo>
                <a:lnTo>
                  <a:pt x="527932" y="11950"/>
                </a:lnTo>
                <a:lnTo>
                  <a:pt x="527588" y="11953"/>
                </a:lnTo>
                <a:lnTo>
                  <a:pt x="527229" y="12126"/>
                </a:lnTo>
                <a:lnTo>
                  <a:pt x="526689" y="12260"/>
                </a:lnTo>
                <a:lnTo>
                  <a:pt x="526395" y="12550"/>
                </a:lnTo>
                <a:lnTo>
                  <a:pt x="526248" y="12839"/>
                </a:lnTo>
                <a:lnTo>
                  <a:pt x="525888" y="13590"/>
                </a:lnTo>
                <a:lnTo>
                  <a:pt x="525626" y="13667"/>
                </a:lnTo>
                <a:lnTo>
                  <a:pt x="525446" y="13449"/>
                </a:lnTo>
                <a:lnTo>
                  <a:pt x="525136" y="13320"/>
                </a:lnTo>
                <a:lnTo>
                  <a:pt x="524841" y="13353"/>
                </a:lnTo>
                <a:lnTo>
                  <a:pt x="524367" y="13366"/>
                </a:lnTo>
                <a:lnTo>
                  <a:pt x="524007" y="13462"/>
                </a:lnTo>
                <a:lnTo>
                  <a:pt x="524089" y="13655"/>
                </a:lnTo>
                <a:lnTo>
                  <a:pt x="523926" y="13899"/>
                </a:lnTo>
                <a:lnTo>
                  <a:pt x="523893" y="14123"/>
                </a:lnTo>
                <a:lnTo>
                  <a:pt x="523729" y="14573"/>
                </a:lnTo>
                <a:lnTo>
                  <a:pt x="523664" y="14901"/>
                </a:lnTo>
                <a:lnTo>
                  <a:pt x="523484" y="15267"/>
                </a:lnTo>
                <a:lnTo>
                  <a:pt x="523272" y="15434"/>
                </a:lnTo>
                <a:lnTo>
                  <a:pt x="523288" y="15697"/>
                </a:lnTo>
                <a:lnTo>
                  <a:pt x="523255" y="16005"/>
                </a:lnTo>
                <a:lnTo>
                  <a:pt x="523173" y="16275"/>
                </a:lnTo>
                <a:lnTo>
                  <a:pt x="522961" y="16250"/>
                </a:lnTo>
                <a:lnTo>
                  <a:pt x="522683" y="16898"/>
                </a:lnTo>
                <a:lnTo>
                  <a:pt x="522487" y="17167"/>
                </a:lnTo>
                <a:lnTo>
                  <a:pt x="522438" y="17431"/>
                </a:lnTo>
                <a:lnTo>
                  <a:pt x="522568" y="17952"/>
                </a:lnTo>
                <a:lnTo>
                  <a:pt x="522536" y="18113"/>
                </a:lnTo>
                <a:lnTo>
                  <a:pt x="522863" y="17939"/>
                </a:lnTo>
                <a:lnTo>
                  <a:pt x="523043" y="17714"/>
                </a:lnTo>
                <a:lnTo>
                  <a:pt x="523206" y="17907"/>
                </a:lnTo>
                <a:lnTo>
                  <a:pt x="523190" y="18319"/>
                </a:lnTo>
                <a:lnTo>
                  <a:pt x="523321" y="18440"/>
                </a:lnTo>
                <a:lnTo>
                  <a:pt x="523501" y="18440"/>
                </a:lnTo>
                <a:lnTo>
                  <a:pt x="523779" y="18305"/>
                </a:lnTo>
                <a:lnTo>
                  <a:pt x="524056" y="18492"/>
                </a:lnTo>
                <a:lnTo>
                  <a:pt x="524204" y="18685"/>
                </a:lnTo>
                <a:lnTo>
                  <a:pt x="524383" y="18909"/>
                </a:lnTo>
                <a:lnTo>
                  <a:pt x="524563" y="18999"/>
                </a:lnTo>
                <a:lnTo>
                  <a:pt x="524809" y="19185"/>
                </a:lnTo>
                <a:lnTo>
                  <a:pt x="525037" y="19409"/>
                </a:lnTo>
                <a:lnTo>
                  <a:pt x="525463" y="19422"/>
                </a:lnTo>
                <a:lnTo>
                  <a:pt x="525414" y="19602"/>
                </a:lnTo>
                <a:lnTo>
                  <a:pt x="525119" y="19584"/>
                </a:lnTo>
                <a:lnTo>
                  <a:pt x="524939" y="19988"/>
                </a:lnTo>
                <a:lnTo>
                  <a:pt x="525119" y="20168"/>
                </a:lnTo>
                <a:lnTo>
                  <a:pt x="524907" y="20457"/>
                </a:lnTo>
                <a:lnTo>
                  <a:pt x="524662" y="20894"/>
                </a:lnTo>
                <a:lnTo>
                  <a:pt x="524858" y="21023"/>
                </a:lnTo>
                <a:lnTo>
                  <a:pt x="524858" y="21273"/>
                </a:lnTo>
                <a:lnTo>
                  <a:pt x="524694" y="21517"/>
                </a:lnTo>
                <a:lnTo>
                  <a:pt x="524498" y="22024"/>
                </a:lnTo>
                <a:lnTo>
                  <a:pt x="524694" y="22294"/>
                </a:lnTo>
                <a:lnTo>
                  <a:pt x="524727" y="22583"/>
                </a:lnTo>
                <a:lnTo>
                  <a:pt x="524514" y="23020"/>
                </a:lnTo>
                <a:lnTo>
                  <a:pt x="524253" y="23495"/>
                </a:lnTo>
                <a:lnTo>
                  <a:pt x="524416" y="23522"/>
                </a:lnTo>
                <a:lnTo>
                  <a:pt x="524841" y="23522"/>
                </a:lnTo>
                <a:lnTo>
                  <a:pt x="524939" y="23778"/>
                </a:lnTo>
                <a:lnTo>
                  <a:pt x="525070" y="23901"/>
                </a:lnTo>
                <a:lnTo>
                  <a:pt x="525201" y="24131"/>
                </a:lnTo>
                <a:lnTo>
                  <a:pt x="525381" y="24221"/>
                </a:lnTo>
                <a:lnTo>
                  <a:pt x="525675" y="24279"/>
                </a:lnTo>
                <a:lnTo>
                  <a:pt x="525888" y="24344"/>
                </a:lnTo>
                <a:lnTo>
                  <a:pt x="526117" y="24597"/>
                </a:lnTo>
                <a:lnTo>
                  <a:pt x="526346" y="24488"/>
                </a:lnTo>
                <a:lnTo>
                  <a:pt x="526558" y="24697"/>
                </a:lnTo>
                <a:lnTo>
                  <a:pt x="526738" y="24831"/>
                </a:lnTo>
                <a:lnTo>
                  <a:pt x="526918" y="24831"/>
                </a:lnTo>
                <a:lnTo>
                  <a:pt x="527245" y="24884"/>
                </a:lnTo>
                <a:lnTo>
                  <a:pt x="527686" y="24974"/>
                </a:lnTo>
                <a:lnTo>
                  <a:pt x="527866" y="25095"/>
                </a:lnTo>
                <a:lnTo>
                  <a:pt x="527866" y="25301"/>
                </a:lnTo>
                <a:lnTo>
                  <a:pt x="527523" y="25583"/>
                </a:lnTo>
                <a:lnTo>
                  <a:pt x="527474" y="25830"/>
                </a:lnTo>
                <a:lnTo>
                  <a:pt x="527686" y="26064"/>
                </a:lnTo>
                <a:lnTo>
                  <a:pt x="527637" y="26246"/>
                </a:lnTo>
                <a:lnTo>
                  <a:pt x="527310" y="26290"/>
                </a:lnTo>
                <a:lnTo>
                  <a:pt x="527180" y="26412"/>
                </a:lnTo>
                <a:lnTo>
                  <a:pt x="527065" y="26607"/>
                </a:lnTo>
                <a:lnTo>
                  <a:pt x="526624" y="26707"/>
                </a:lnTo>
                <a:lnTo>
                  <a:pt x="526493" y="26946"/>
                </a:lnTo>
                <a:lnTo>
                  <a:pt x="526166" y="27176"/>
                </a:lnTo>
                <a:lnTo>
                  <a:pt x="525822" y="27685"/>
                </a:lnTo>
                <a:lnTo>
                  <a:pt x="525708" y="27819"/>
                </a:lnTo>
                <a:lnTo>
                  <a:pt x="525365" y="27985"/>
                </a:lnTo>
                <a:lnTo>
                  <a:pt x="524923" y="28012"/>
                </a:lnTo>
                <a:lnTo>
                  <a:pt x="524531" y="28442"/>
                </a:lnTo>
                <a:lnTo>
                  <a:pt x="524040" y="28398"/>
                </a:lnTo>
                <a:lnTo>
                  <a:pt x="523779" y="28589"/>
                </a:lnTo>
                <a:lnTo>
                  <a:pt x="523386" y="28885"/>
                </a:lnTo>
                <a:lnTo>
                  <a:pt x="523533" y="29078"/>
                </a:lnTo>
                <a:lnTo>
                  <a:pt x="523468" y="29244"/>
                </a:lnTo>
                <a:lnTo>
                  <a:pt x="523222" y="29277"/>
                </a:lnTo>
                <a:lnTo>
                  <a:pt x="523026" y="29400"/>
                </a:lnTo>
                <a:lnTo>
                  <a:pt x="522781" y="29643"/>
                </a:lnTo>
                <a:lnTo>
                  <a:pt x="522667" y="29970"/>
                </a:lnTo>
                <a:lnTo>
                  <a:pt x="522585" y="30273"/>
                </a:lnTo>
                <a:lnTo>
                  <a:pt x="522797" y="30317"/>
                </a:lnTo>
                <a:lnTo>
                  <a:pt x="522912" y="30487"/>
                </a:lnTo>
                <a:lnTo>
                  <a:pt x="522667" y="30620"/>
                </a:lnTo>
                <a:lnTo>
                  <a:pt x="522618" y="30780"/>
                </a:lnTo>
                <a:lnTo>
                  <a:pt x="522438" y="31063"/>
                </a:lnTo>
                <a:lnTo>
                  <a:pt x="522192" y="31339"/>
                </a:lnTo>
                <a:lnTo>
                  <a:pt x="522290" y="31576"/>
                </a:lnTo>
                <a:lnTo>
                  <a:pt x="522029" y="31692"/>
                </a:lnTo>
                <a:lnTo>
                  <a:pt x="522078" y="31975"/>
                </a:lnTo>
                <a:lnTo>
                  <a:pt x="522045" y="32248"/>
                </a:lnTo>
                <a:lnTo>
                  <a:pt x="521751" y="32521"/>
                </a:lnTo>
                <a:lnTo>
                  <a:pt x="521849" y="32668"/>
                </a:lnTo>
                <a:lnTo>
                  <a:pt x="521898" y="32919"/>
                </a:lnTo>
                <a:lnTo>
                  <a:pt x="521849" y="33177"/>
                </a:lnTo>
                <a:lnTo>
                  <a:pt x="521816" y="33484"/>
                </a:lnTo>
                <a:lnTo>
                  <a:pt x="521686" y="33820"/>
                </a:lnTo>
                <a:lnTo>
                  <a:pt x="521669" y="34237"/>
                </a:lnTo>
                <a:lnTo>
                  <a:pt x="521506" y="34506"/>
                </a:lnTo>
                <a:lnTo>
                  <a:pt x="521522" y="34693"/>
                </a:lnTo>
                <a:lnTo>
                  <a:pt x="521636" y="34809"/>
                </a:lnTo>
                <a:lnTo>
                  <a:pt x="521391" y="35103"/>
                </a:lnTo>
                <a:lnTo>
                  <a:pt x="521113" y="35316"/>
                </a:lnTo>
                <a:lnTo>
                  <a:pt x="520884" y="35483"/>
                </a:lnTo>
                <a:lnTo>
                  <a:pt x="520786" y="35778"/>
                </a:lnTo>
                <a:lnTo>
                  <a:pt x="520623" y="36061"/>
                </a:lnTo>
                <a:lnTo>
                  <a:pt x="520541" y="36318"/>
                </a:lnTo>
                <a:lnTo>
                  <a:pt x="520525" y="36625"/>
                </a:lnTo>
                <a:lnTo>
                  <a:pt x="520737" y="36845"/>
                </a:lnTo>
                <a:lnTo>
                  <a:pt x="520901" y="36934"/>
                </a:lnTo>
                <a:lnTo>
                  <a:pt x="521097" y="37075"/>
                </a:lnTo>
                <a:lnTo>
                  <a:pt x="520966" y="37165"/>
                </a:lnTo>
                <a:lnTo>
                  <a:pt x="520655" y="37038"/>
                </a:lnTo>
                <a:lnTo>
                  <a:pt x="520475" y="37262"/>
                </a:lnTo>
                <a:lnTo>
                  <a:pt x="520443" y="37641"/>
                </a:lnTo>
                <a:lnTo>
                  <a:pt x="520541" y="37943"/>
                </a:lnTo>
                <a:lnTo>
                  <a:pt x="520541" y="38149"/>
                </a:lnTo>
                <a:lnTo>
                  <a:pt x="520263" y="38161"/>
                </a:lnTo>
                <a:lnTo>
                  <a:pt x="520099" y="38297"/>
                </a:lnTo>
                <a:lnTo>
                  <a:pt x="519969" y="38586"/>
                </a:lnTo>
                <a:lnTo>
                  <a:pt x="519936" y="38900"/>
                </a:lnTo>
                <a:lnTo>
                  <a:pt x="519756" y="39176"/>
                </a:lnTo>
                <a:lnTo>
                  <a:pt x="519740" y="39472"/>
                </a:lnTo>
                <a:lnTo>
                  <a:pt x="520001" y="39703"/>
                </a:lnTo>
                <a:lnTo>
                  <a:pt x="520214" y="39735"/>
                </a:lnTo>
                <a:lnTo>
                  <a:pt x="520361" y="39832"/>
                </a:lnTo>
                <a:lnTo>
                  <a:pt x="520247" y="39973"/>
                </a:lnTo>
                <a:lnTo>
                  <a:pt x="520099" y="40089"/>
                </a:lnTo>
                <a:lnTo>
                  <a:pt x="520001" y="40321"/>
                </a:lnTo>
                <a:lnTo>
                  <a:pt x="519854" y="40519"/>
                </a:lnTo>
                <a:lnTo>
                  <a:pt x="519756" y="40687"/>
                </a:lnTo>
                <a:lnTo>
                  <a:pt x="519462" y="41008"/>
                </a:lnTo>
                <a:lnTo>
                  <a:pt x="519298" y="41477"/>
                </a:lnTo>
                <a:lnTo>
                  <a:pt x="519200" y="42036"/>
                </a:lnTo>
                <a:lnTo>
                  <a:pt x="519347" y="42536"/>
                </a:lnTo>
                <a:lnTo>
                  <a:pt x="519151" y="42736"/>
                </a:lnTo>
                <a:lnTo>
                  <a:pt x="518775" y="43009"/>
                </a:lnTo>
                <a:lnTo>
                  <a:pt x="518742" y="43482"/>
                </a:lnTo>
                <a:lnTo>
                  <a:pt x="518644" y="43642"/>
                </a:lnTo>
                <a:lnTo>
                  <a:pt x="518170" y="43706"/>
                </a:lnTo>
                <a:lnTo>
                  <a:pt x="517532" y="43674"/>
                </a:lnTo>
                <a:lnTo>
                  <a:pt x="517352" y="43866"/>
                </a:lnTo>
                <a:lnTo>
                  <a:pt x="517189" y="43892"/>
                </a:lnTo>
                <a:lnTo>
                  <a:pt x="516911" y="43642"/>
                </a:lnTo>
                <a:lnTo>
                  <a:pt x="516551" y="43902"/>
                </a:lnTo>
                <a:lnTo>
                  <a:pt x="516698" y="44136"/>
                </a:lnTo>
                <a:lnTo>
                  <a:pt x="516944" y="44499"/>
                </a:lnTo>
                <a:lnTo>
                  <a:pt x="516862" y="44727"/>
                </a:lnTo>
                <a:lnTo>
                  <a:pt x="516600" y="44857"/>
                </a:lnTo>
                <a:lnTo>
                  <a:pt x="516273" y="44965"/>
                </a:lnTo>
                <a:lnTo>
                  <a:pt x="516175" y="45306"/>
                </a:lnTo>
                <a:lnTo>
                  <a:pt x="516061" y="45460"/>
                </a:lnTo>
                <a:lnTo>
                  <a:pt x="515897" y="45331"/>
                </a:lnTo>
                <a:lnTo>
                  <a:pt x="515668" y="45494"/>
                </a:lnTo>
                <a:lnTo>
                  <a:pt x="515309" y="45820"/>
                </a:lnTo>
                <a:lnTo>
                  <a:pt x="514981" y="45993"/>
                </a:lnTo>
                <a:lnTo>
                  <a:pt x="514736" y="46193"/>
                </a:lnTo>
                <a:lnTo>
                  <a:pt x="514344" y="46215"/>
                </a:lnTo>
                <a:lnTo>
                  <a:pt x="514295" y="46449"/>
                </a:lnTo>
                <a:lnTo>
                  <a:pt x="514115" y="46449"/>
                </a:lnTo>
                <a:lnTo>
                  <a:pt x="513951" y="46533"/>
                </a:lnTo>
                <a:lnTo>
                  <a:pt x="513592" y="46770"/>
                </a:lnTo>
                <a:lnTo>
                  <a:pt x="513592" y="46950"/>
                </a:lnTo>
                <a:lnTo>
                  <a:pt x="513494" y="47118"/>
                </a:lnTo>
                <a:lnTo>
                  <a:pt x="513036" y="47432"/>
                </a:lnTo>
                <a:lnTo>
                  <a:pt x="512856" y="47612"/>
                </a:lnTo>
                <a:lnTo>
                  <a:pt x="512856" y="47766"/>
                </a:lnTo>
                <a:lnTo>
                  <a:pt x="512643" y="48281"/>
                </a:lnTo>
                <a:lnTo>
                  <a:pt x="512480" y="48668"/>
                </a:lnTo>
                <a:lnTo>
                  <a:pt x="512643" y="48897"/>
                </a:lnTo>
                <a:lnTo>
                  <a:pt x="512741" y="49196"/>
                </a:lnTo>
                <a:lnTo>
                  <a:pt x="512970" y="49263"/>
                </a:lnTo>
                <a:lnTo>
                  <a:pt x="512987" y="49559"/>
                </a:lnTo>
                <a:lnTo>
                  <a:pt x="513068" y="49857"/>
                </a:lnTo>
                <a:lnTo>
                  <a:pt x="513330" y="49829"/>
                </a:lnTo>
                <a:lnTo>
                  <a:pt x="513526" y="49720"/>
                </a:lnTo>
                <a:lnTo>
                  <a:pt x="513706" y="49720"/>
                </a:lnTo>
                <a:lnTo>
                  <a:pt x="513968" y="50133"/>
                </a:lnTo>
                <a:lnTo>
                  <a:pt x="513608" y="50573"/>
                </a:lnTo>
                <a:lnTo>
                  <a:pt x="513739" y="50805"/>
                </a:lnTo>
                <a:lnTo>
                  <a:pt x="513804" y="50979"/>
                </a:lnTo>
                <a:lnTo>
                  <a:pt x="513641" y="51448"/>
                </a:lnTo>
                <a:lnTo>
                  <a:pt x="513379" y="51808"/>
                </a:lnTo>
                <a:lnTo>
                  <a:pt x="513036" y="52025"/>
                </a:lnTo>
                <a:lnTo>
                  <a:pt x="512414" y="52411"/>
                </a:lnTo>
                <a:lnTo>
                  <a:pt x="511728" y="52751"/>
                </a:lnTo>
                <a:lnTo>
                  <a:pt x="511253" y="53099"/>
                </a:lnTo>
                <a:lnTo>
                  <a:pt x="511286" y="53292"/>
                </a:lnTo>
                <a:lnTo>
                  <a:pt x="511204" y="53459"/>
                </a:lnTo>
                <a:lnTo>
                  <a:pt x="511057" y="53472"/>
                </a:lnTo>
                <a:lnTo>
                  <a:pt x="510943" y="53382"/>
                </a:lnTo>
                <a:lnTo>
                  <a:pt x="510779" y="53394"/>
                </a:lnTo>
                <a:lnTo>
                  <a:pt x="510697" y="53562"/>
                </a:lnTo>
                <a:lnTo>
                  <a:pt x="510354" y="53915"/>
                </a:lnTo>
                <a:lnTo>
                  <a:pt x="510158" y="53966"/>
                </a:lnTo>
                <a:lnTo>
                  <a:pt x="509733" y="53876"/>
                </a:lnTo>
                <a:lnTo>
                  <a:pt x="509635" y="54012"/>
                </a:lnTo>
                <a:lnTo>
                  <a:pt x="509210" y="54275"/>
                </a:lnTo>
                <a:lnTo>
                  <a:pt x="508719" y="54378"/>
                </a:lnTo>
                <a:lnTo>
                  <a:pt x="508408" y="54345"/>
                </a:lnTo>
                <a:lnTo>
                  <a:pt x="507983" y="54147"/>
                </a:lnTo>
                <a:lnTo>
                  <a:pt x="507918" y="54282"/>
                </a:lnTo>
                <a:lnTo>
                  <a:pt x="507967" y="54506"/>
                </a:lnTo>
                <a:lnTo>
                  <a:pt x="508392" y="54641"/>
                </a:lnTo>
                <a:lnTo>
                  <a:pt x="508245" y="54994"/>
                </a:lnTo>
                <a:lnTo>
                  <a:pt x="508212" y="55174"/>
                </a:lnTo>
                <a:lnTo>
                  <a:pt x="508539" y="55380"/>
                </a:lnTo>
                <a:lnTo>
                  <a:pt x="508555" y="55662"/>
                </a:lnTo>
                <a:lnTo>
                  <a:pt x="508654" y="55881"/>
                </a:lnTo>
                <a:lnTo>
                  <a:pt x="508588" y="56034"/>
                </a:lnTo>
                <a:lnTo>
                  <a:pt x="508425" y="56151"/>
                </a:lnTo>
                <a:lnTo>
                  <a:pt x="508392" y="56401"/>
                </a:lnTo>
                <a:lnTo>
                  <a:pt x="508327" y="56549"/>
                </a:lnTo>
                <a:lnTo>
                  <a:pt x="508147" y="56613"/>
                </a:lnTo>
                <a:lnTo>
                  <a:pt x="508032" y="56510"/>
                </a:lnTo>
                <a:lnTo>
                  <a:pt x="507803" y="56556"/>
                </a:lnTo>
                <a:lnTo>
                  <a:pt x="507525" y="56504"/>
                </a:lnTo>
                <a:lnTo>
                  <a:pt x="507296" y="56569"/>
                </a:lnTo>
                <a:lnTo>
                  <a:pt x="507198" y="56806"/>
                </a:lnTo>
                <a:lnTo>
                  <a:pt x="506773" y="56706"/>
                </a:lnTo>
                <a:lnTo>
                  <a:pt x="506593" y="57033"/>
                </a:lnTo>
                <a:lnTo>
                  <a:pt x="506724" y="57249"/>
                </a:lnTo>
                <a:lnTo>
                  <a:pt x="506724" y="57506"/>
                </a:lnTo>
                <a:lnTo>
                  <a:pt x="506593" y="57732"/>
                </a:lnTo>
                <a:lnTo>
                  <a:pt x="506691" y="57872"/>
                </a:lnTo>
                <a:lnTo>
                  <a:pt x="506610" y="58098"/>
                </a:lnTo>
                <a:lnTo>
                  <a:pt x="506463" y="58361"/>
                </a:lnTo>
                <a:lnTo>
                  <a:pt x="506283" y="58548"/>
                </a:lnTo>
                <a:lnTo>
                  <a:pt x="506070" y="58817"/>
                </a:lnTo>
                <a:lnTo>
                  <a:pt x="506021" y="59100"/>
                </a:lnTo>
                <a:lnTo>
                  <a:pt x="505972" y="59415"/>
                </a:lnTo>
                <a:lnTo>
                  <a:pt x="506103" y="59556"/>
                </a:lnTo>
                <a:lnTo>
                  <a:pt x="506103" y="59832"/>
                </a:lnTo>
                <a:lnTo>
                  <a:pt x="505939" y="60057"/>
                </a:lnTo>
                <a:lnTo>
                  <a:pt x="505956" y="60314"/>
                </a:lnTo>
                <a:lnTo>
                  <a:pt x="505939" y="60661"/>
                </a:lnTo>
                <a:lnTo>
                  <a:pt x="505841" y="60957"/>
                </a:lnTo>
                <a:lnTo>
                  <a:pt x="505841" y="61651"/>
                </a:lnTo>
                <a:lnTo>
                  <a:pt x="505498" y="61818"/>
                </a:lnTo>
                <a:lnTo>
                  <a:pt x="505334" y="62062"/>
                </a:lnTo>
                <a:lnTo>
                  <a:pt x="505465" y="62235"/>
                </a:lnTo>
                <a:lnTo>
                  <a:pt x="505465" y="62434"/>
                </a:lnTo>
                <a:lnTo>
                  <a:pt x="505318" y="62505"/>
                </a:lnTo>
                <a:lnTo>
                  <a:pt x="505252" y="62724"/>
                </a:lnTo>
                <a:lnTo>
                  <a:pt x="505334" y="62929"/>
                </a:lnTo>
                <a:lnTo>
                  <a:pt x="505498" y="63071"/>
                </a:lnTo>
                <a:lnTo>
                  <a:pt x="505808" y="62948"/>
                </a:lnTo>
                <a:lnTo>
                  <a:pt x="505907" y="63109"/>
                </a:lnTo>
                <a:lnTo>
                  <a:pt x="505907" y="63283"/>
                </a:lnTo>
                <a:lnTo>
                  <a:pt x="505988" y="63848"/>
                </a:lnTo>
                <a:lnTo>
                  <a:pt x="505907" y="64079"/>
                </a:lnTo>
                <a:lnTo>
                  <a:pt x="505678" y="64484"/>
                </a:lnTo>
                <a:lnTo>
                  <a:pt x="505220" y="64876"/>
                </a:lnTo>
                <a:lnTo>
                  <a:pt x="505203" y="65355"/>
                </a:lnTo>
                <a:lnTo>
                  <a:pt x="505269" y="65621"/>
                </a:lnTo>
                <a:lnTo>
                  <a:pt x="505334" y="65872"/>
                </a:lnTo>
                <a:lnTo>
                  <a:pt x="505563" y="66919"/>
                </a:lnTo>
                <a:lnTo>
                  <a:pt x="505661" y="67086"/>
                </a:lnTo>
                <a:lnTo>
                  <a:pt x="505808" y="67414"/>
                </a:lnTo>
                <a:lnTo>
                  <a:pt x="505874" y="67652"/>
                </a:lnTo>
                <a:lnTo>
                  <a:pt x="505956" y="67890"/>
                </a:lnTo>
                <a:lnTo>
                  <a:pt x="506348" y="68487"/>
                </a:lnTo>
                <a:lnTo>
                  <a:pt x="506348" y="68686"/>
                </a:lnTo>
                <a:lnTo>
                  <a:pt x="506217" y="68763"/>
                </a:lnTo>
                <a:lnTo>
                  <a:pt x="505939" y="68860"/>
                </a:lnTo>
                <a:lnTo>
                  <a:pt x="505661" y="69085"/>
                </a:lnTo>
                <a:lnTo>
                  <a:pt x="505416" y="69393"/>
                </a:lnTo>
                <a:lnTo>
                  <a:pt x="505252" y="69708"/>
                </a:lnTo>
                <a:lnTo>
                  <a:pt x="505007" y="69727"/>
                </a:lnTo>
                <a:lnTo>
                  <a:pt x="504893" y="69576"/>
                </a:lnTo>
                <a:lnTo>
                  <a:pt x="504827" y="69354"/>
                </a:lnTo>
                <a:lnTo>
                  <a:pt x="504582" y="69540"/>
                </a:lnTo>
                <a:lnTo>
                  <a:pt x="504141" y="69830"/>
                </a:lnTo>
                <a:lnTo>
                  <a:pt x="503797" y="70106"/>
                </a:lnTo>
                <a:lnTo>
                  <a:pt x="503797" y="70331"/>
                </a:lnTo>
                <a:lnTo>
                  <a:pt x="503912" y="70588"/>
                </a:lnTo>
                <a:lnTo>
                  <a:pt x="504108" y="70884"/>
                </a:lnTo>
                <a:lnTo>
                  <a:pt x="504288" y="71251"/>
                </a:lnTo>
                <a:lnTo>
                  <a:pt x="504386" y="71385"/>
                </a:lnTo>
                <a:lnTo>
                  <a:pt x="504680" y="71873"/>
                </a:lnTo>
                <a:lnTo>
                  <a:pt x="504729" y="72317"/>
                </a:lnTo>
                <a:lnTo>
                  <a:pt x="504958" y="72683"/>
                </a:lnTo>
                <a:lnTo>
                  <a:pt x="504958" y="73113"/>
                </a:lnTo>
                <a:lnTo>
                  <a:pt x="504598" y="73004"/>
                </a:lnTo>
                <a:lnTo>
                  <a:pt x="504386" y="73101"/>
                </a:lnTo>
                <a:lnTo>
                  <a:pt x="504239" y="73284"/>
                </a:lnTo>
                <a:lnTo>
                  <a:pt x="504043" y="73441"/>
                </a:lnTo>
                <a:lnTo>
                  <a:pt x="504010" y="73711"/>
                </a:lnTo>
                <a:lnTo>
                  <a:pt x="503732" y="73660"/>
                </a:lnTo>
                <a:lnTo>
                  <a:pt x="503699" y="73839"/>
                </a:lnTo>
                <a:lnTo>
                  <a:pt x="503241" y="74164"/>
                </a:lnTo>
                <a:lnTo>
                  <a:pt x="503307" y="74373"/>
                </a:lnTo>
                <a:lnTo>
                  <a:pt x="503176" y="74501"/>
                </a:lnTo>
                <a:lnTo>
                  <a:pt x="503160" y="74681"/>
                </a:lnTo>
                <a:lnTo>
                  <a:pt x="503143" y="75041"/>
                </a:lnTo>
                <a:lnTo>
                  <a:pt x="503111" y="75459"/>
                </a:lnTo>
                <a:lnTo>
                  <a:pt x="503012" y="75542"/>
                </a:lnTo>
                <a:lnTo>
                  <a:pt x="502882" y="75517"/>
                </a:lnTo>
                <a:lnTo>
                  <a:pt x="502538" y="75542"/>
                </a:lnTo>
                <a:lnTo>
                  <a:pt x="502407" y="75684"/>
                </a:lnTo>
                <a:lnTo>
                  <a:pt x="502407" y="75973"/>
                </a:lnTo>
                <a:lnTo>
                  <a:pt x="502554" y="76121"/>
                </a:lnTo>
                <a:lnTo>
                  <a:pt x="502669" y="76339"/>
                </a:lnTo>
                <a:lnTo>
                  <a:pt x="502473" y="76840"/>
                </a:lnTo>
                <a:lnTo>
                  <a:pt x="502309" y="76879"/>
                </a:lnTo>
                <a:lnTo>
                  <a:pt x="502064" y="77065"/>
                </a:lnTo>
                <a:lnTo>
                  <a:pt x="501508" y="77110"/>
                </a:lnTo>
                <a:lnTo>
                  <a:pt x="501067" y="77149"/>
                </a:lnTo>
                <a:lnTo>
                  <a:pt x="500756" y="77358"/>
                </a:lnTo>
                <a:lnTo>
                  <a:pt x="500560" y="77489"/>
                </a:lnTo>
                <a:lnTo>
                  <a:pt x="500429" y="77796"/>
                </a:lnTo>
                <a:lnTo>
                  <a:pt x="500331" y="78061"/>
                </a:lnTo>
                <a:lnTo>
                  <a:pt x="500004" y="78235"/>
                </a:lnTo>
                <a:lnTo>
                  <a:pt x="499693" y="78659"/>
                </a:lnTo>
                <a:lnTo>
                  <a:pt x="499775" y="78800"/>
                </a:lnTo>
                <a:lnTo>
                  <a:pt x="499873" y="79019"/>
                </a:lnTo>
                <a:lnTo>
                  <a:pt x="499530" y="79443"/>
                </a:lnTo>
                <a:lnTo>
                  <a:pt x="499530" y="79635"/>
                </a:lnTo>
                <a:lnTo>
                  <a:pt x="499448" y="79867"/>
                </a:lnTo>
                <a:lnTo>
                  <a:pt x="499448" y="80060"/>
                </a:lnTo>
                <a:lnTo>
                  <a:pt x="499579" y="80876"/>
                </a:lnTo>
                <a:lnTo>
                  <a:pt x="499333" y="81049"/>
                </a:lnTo>
                <a:lnTo>
                  <a:pt x="499153" y="81287"/>
                </a:lnTo>
                <a:lnTo>
                  <a:pt x="499072" y="81531"/>
                </a:lnTo>
                <a:lnTo>
                  <a:pt x="498336" y="82238"/>
                </a:lnTo>
                <a:lnTo>
                  <a:pt x="497698" y="82199"/>
                </a:lnTo>
                <a:lnTo>
                  <a:pt x="497551" y="82508"/>
                </a:lnTo>
                <a:lnTo>
                  <a:pt x="497355" y="82881"/>
                </a:lnTo>
                <a:lnTo>
                  <a:pt x="496554" y="82874"/>
                </a:lnTo>
                <a:lnTo>
                  <a:pt x="496227" y="82707"/>
                </a:lnTo>
                <a:lnTo>
                  <a:pt x="496014" y="82793"/>
                </a:lnTo>
                <a:lnTo>
                  <a:pt x="495213" y="82874"/>
                </a:lnTo>
                <a:lnTo>
                  <a:pt x="495082" y="82991"/>
                </a:lnTo>
                <a:lnTo>
                  <a:pt x="494935" y="83254"/>
                </a:lnTo>
                <a:lnTo>
                  <a:pt x="494788" y="83383"/>
                </a:lnTo>
                <a:lnTo>
                  <a:pt x="494510" y="83344"/>
                </a:lnTo>
                <a:lnTo>
                  <a:pt x="494314" y="83341"/>
                </a:lnTo>
                <a:lnTo>
                  <a:pt x="494052" y="83338"/>
                </a:lnTo>
                <a:lnTo>
                  <a:pt x="493578" y="83363"/>
                </a:lnTo>
                <a:lnTo>
                  <a:pt x="493169" y="83468"/>
                </a:lnTo>
                <a:lnTo>
                  <a:pt x="492956" y="83665"/>
                </a:lnTo>
                <a:lnTo>
                  <a:pt x="492695" y="83640"/>
                </a:lnTo>
                <a:lnTo>
                  <a:pt x="492433" y="83511"/>
                </a:lnTo>
                <a:lnTo>
                  <a:pt x="492090" y="83446"/>
                </a:lnTo>
                <a:lnTo>
                  <a:pt x="491730" y="83581"/>
                </a:lnTo>
                <a:lnTo>
                  <a:pt x="491599" y="83839"/>
                </a:lnTo>
                <a:lnTo>
                  <a:pt x="491452" y="84109"/>
                </a:lnTo>
                <a:lnTo>
                  <a:pt x="491338" y="84395"/>
                </a:lnTo>
                <a:lnTo>
                  <a:pt x="491109" y="84417"/>
                </a:lnTo>
                <a:lnTo>
                  <a:pt x="490847" y="84391"/>
                </a:lnTo>
                <a:lnTo>
                  <a:pt x="490618" y="84260"/>
                </a:lnTo>
                <a:lnTo>
                  <a:pt x="487642" y="86113"/>
                </a:lnTo>
                <a:lnTo>
                  <a:pt x="486089" y="87520"/>
                </a:lnTo>
                <a:lnTo>
                  <a:pt x="484323" y="90079"/>
                </a:lnTo>
                <a:lnTo>
                  <a:pt x="482066" y="96871"/>
                </a:lnTo>
                <a:lnTo>
                  <a:pt x="481936" y="97857"/>
                </a:lnTo>
                <a:lnTo>
                  <a:pt x="480856" y="101293"/>
                </a:lnTo>
                <a:lnTo>
                  <a:pt x="479270" y="107652"/>
                </a:lnTo>
                <a:lnTo>
                  <a:pt x="477946" y="112569"/>
                </a:lnTo>
                <a:lnTo>
                  <a:pt x="476425" y="117412"/>
                </a:lnTo>
                <a:lnTo>
                  <a:pt x="474774" y="121769"/>
                </a:lnTo>
                <a:lnTo>
                  <a:pt x="473580" y="126723"/>
                </a:lnTo>
                <a:lnTo>
                  <a:pt x="471078" y="129800"/>
                </a:lnTo>
                <a:lnTo>
                  <a:pt x="469639" y="131366"/>
                </a:lnTo>
                <a:lnTo>
                  <a:pt x="469623" y="133290"/>
                </a:lnTo>
                <a:lnTo>
                  <a:pt x="469868" y="143228"/>
                </a:lnTo>
                <a:lnTo>
                  <a:pt x="470130" y="147312"/>
                </a:lnTo>
                <a:lnTo>
                  <a:pt x="469721" y="148432"/>
                </a:lnTo>
                <a:lnTo>
                  <a:pt x="468887" y="148666"/>
                </a:lnTo>
                <a:lnTo>
                  <a:pt x="464963" y="148520"/>
                </a:lnTo>
                <a:lnTo>
                  <a:pt x="462674" y="148540"/>
                </a:lnTo>
                <a:lnTo>
                  <a:pt x="458913" y="148573"/>
                </a:lnTo>
                <a:lnTo>
                  <a:pt x="456313" y="148174"/>
                </a:lnTo>
                <a:lnTo>
                  <a:pt x="453762" y="149903"/>
                </a:lnTo>
                <a:lnTo>
                  <a:pt x="453174" y="157251"/>
                </a:lnTo>
                <a:lnTo>
                  <a:pt x="453206" y="162327"/>
                </a:lnTo>
                <a:lnTo>
                  <a:pt x="450247" y="165503"/>
                </a:lnTo>
                <a:lnTo>
                  <a:pt x="449380" y="165902"/>
                </a:lnTo>
                <a:lnTo>
                  <a:pt x="440779" y="168052"/>
                </a:lnTo>
                <a:lnTo>
                  <a:pt x="432980" y="171319"/>
                </a:lnTo>
                <a:lnTo>
                  <a:pt x="430200" y="173435"/>
                </a:lnTo>
                <a:lnTo>
                  <a:pt x="429121" y="174250"/>
                </a:lnTo>
                <a:lnTo>
                  <a:pt x="429432" y="175429"/>
                </a:lnTo>
                <a:lnTo>
                  <a:pt x="427862" y="179887"/>
                </a:lnTo>
                <a:lnTo>
                  <a:pt x="427486" y="182179"/>
                </a:lnTo>
                <a:lnTo>
                  <a:pt x="428467" y="184292"/>
                </a:lnTo>
                <a:lnTo>
                  <a:pt x="427780" y="185715"/>
                </a:lnTo>
                <a:lnTo>
                  <a:pt x="428385" y="186958"/>
                </a:lnTo>
                <a:lnTo>
                  <a:pt x="427699" y="189931"/>
                </a:lnTo>
                <a:lnTo>
                  <a:pt x="426701" y="190541"/>
                </a:lnTo>
                <a:lnTo>
                  <a:pt x="424412" y="195454"/>
                </a:lnTo>
                <a:lnTo>
                  <a:pt x="422793" y="198460"/>
                </a:lnTo>
                <a:lnTo>
                  <a:pt x="421272" y="198801"/>
                </a:lnTo>
                <a:lnTo>
                  <a:pt x="419948" y="198152"/>
                </a:lnTo>
                <a:lnTo>
                  <a:pt x="417266" y="196405"/>
                </a:lnTo>
                <a:lnTo>
                  <a:pt x="414977" y="197838"/>
                </a:lnTo>
                <a:lnTo>
                  <a:pt x="403564" y="206886"/>
                </a:lnTo>
                <a:lnTo>
                  <a:pt x="399380" y="209615"/>
                </a:lnTo>
                <a:lnTo>
                  <a:pt x="391611" y="214643"/>
                </a:lnTo>
                <a:lnTo>
                  <a:pt x="386065" y="218609"/>
                </a:lnTo>
                <a:lnTo>
                  <a:pt x="381230" y="224433"/>
                </a:lnTo>
                <a:lnTo>
                  <a:pt x="379193" y="229460"/>
                </a:lnTo>
                <a:lnTo>
                  <a:pt x="378708" y="231198"/>
                </a:lnTo>
                <a:lnTo>
                  <a:pt x="378121" y="233307"/>
                </a:lnTo>
                <a:lnTo>
                  <a:pt x="377356" y="235587"/>
                </a:lnTo>
                <a:lnTo>
                  <a:pt x="375961" y="238299"/>
                </a:lnTo>
                <a:lnTo>
                  <a:pt x="374076" y="239718"/>
                </a:lnTo>
                <a:lnTo>
                  <a:pt x="371959" y="240326"/>
                </a:lnTo>
                <a:lnTo>
                  <a:pt x="370786" y="240286"/>
                </a:lnTo>
                <a:lnTo>
                  <a:pt x="369499" y="239267"/>
                </a:lnTo>
                <a:lnTo>
                  <a:pt x="367737" y="235679"/>
                </a:lnTo>
                <a:lnTo>
                  <a:pt x="370564" y="230010"/>
                </a:lnTo>
                <a:lnTo>
                  <a:pt x="370402" y="229884"/>
                </a:lnTo>
                <a:lnTo>
                  <a:pt x="369979" y="229582"/>
                </a:lnTo>
                <a:lnTo>
                  <a:pt x="369761" y="229408"/>
                </a:lnTo>
                <a:lnTo>
                  <a:pt x="369524" y="229344"/>
                </a:lnTo>
                <a:lnTo>
                  <a:pt x="369403" y="229228"/>
                </a:lnTo>
                <a:lnTo>
                  <a:pt x="369333" y="229010"/>
                </a:lnTo>
                <a:lnTo>
                  <a:pt x="369326" y="228656"/>
                </a:lnTo>
                <a:lnTo>
                  <a:pt x="369210" y="228328"/>
                </a:lnTo>
                <a:lnTo>
                  <a:pt x="368909" y="228013"/>
                </a:lnTo>
                <a:lnTo>
                  <a:pt x="369082" y="227331"/>
                </a:lnTo>
                <a:lnTo>
                  <a:pt x="369243" y="227383"/>
                </a:lnTo>
                <a:lnTo>
                  <a:pt x="369499" y="227383"/>
                </a:lnTo>
                <a:lnTo>
                  <a:pt x="369794" y="227338"/>
                </a:lnTo>
                <a:lnTo>
                  <a:pt x="369761" y="226984"/>
                </a:lnTo>
                <a:lnTo>
                  <a:pt x="369432" y="226479"/>
                </a:lnTo>
                <a:lnTo>
                  <a:pt x="369460" y="226251"/>
                </a:lnTo>
                <a:lnTo>
                  <a:pt x="369359" y="226065"/>
                </a:lnTo>
                <a:lnTo>
                  <a:pt x="369192" y="225627"/>
                </a:lnTo>
                <a:lnTo>
                  <a:pt x="369089" y="225434"/>
                </a:lnTo>
                <a:lnTo>
                  <a:pt x="368968" y="225293"/>
                </a:lnTo>
                <a:lnTo>
                  <a:pt x="368935" y="224997"/>
                </a:lnTo>
                <a:lnTo>
                  <a:pt x="368661" y="224840"/>
                </a:lnTo>
                <a:lnTo>
                  <a:pt x="368518" y="224598"/>
                </a:lnTo>
                <a:lnTo>
                  <a:pt x="368424" y="224418"/>
                </a:lnTo>
                <a:lnTo>
                  <a:pt x="368281" y="224373"/>
                </a:lnTo>
                <a:lnTo>
                  <a:pt x="368029" y="224462"/>
                </a:lnTo>
                <a:lnTo>
                  <a:pt x="367962" y="224116"/>
                </a:lnTo>
                <a:lnTo>
                  <a:pt x="367846" y="223846"/>
                </a:lnTo>
                <a:lnTo>
                  <a:pt x="367660" y="223807"/>
                </a:lnTo>
                <a:lnTo>
                  <a:pt x="367609" y="223660"/>
                </a:lnTo>
                <a:lnTo>
                  <a:pt x="367693" y="223492"/>
                </a:lnTo>
                <a:lnTo>
                  <a:pt x="368033" y="223518"/>
                </a:lnTo>
                <a:lnTo>
                  <a:pt x="368327" y="223319"/>
                </a:lnTo>
                <a:lnTo>
                  <a:pt x="368718" y="222656"/>
                </a:lnTo>
                <a:lnTo>
                  <a:pt x="368711" y="222418"/>
                </a:lnTo>
                <a:lnTo>
                  <a:pt x="368571" y="222328"/>
                </a:lnTo>
                <a:lnTo>
                  <a:pt x="368410" y="222232"/>
                </a:lnTo>
                <a:lnTo>
                  <a:pt x="368193" y="222232"/>
                </a:lnTo>
                <a:lnTo>
                  <a:pt x="368007" y="222316"/>
                </a:lnTo>
                <a:lnTo>
                  <a:pt x="367823" y="222415"/>
                </a:lnTo>
                <a:lnTo>
                  <a:pt x="367820" y="222226"/>
                </a:lnTo>
                <a:lnTo>
                  <a:pt x="367980" y="222039"/>
                </a:lnTo>
                <a:lnTo>
                  <a:pt x="367993" y="221853"/>
                </a:lnTo>
                <a:lnTo>
                  <a:pt x="367993" y="221698"/>
                </a:lnTo>
                <a:lnTo>
                  <a:pt x="367993" y="221126"/>
                </a:lnTo>
                <a:lnTo>
                  <a:pt x="367980" y="220965"/>
                </a:lnTo>
                <a:lnTo>
                  <a:pt x="367809" y="220779"/>
                </a:lnTo>
                <a:lnTo>
                  <a:pt x="367732" y="220480"/>
                </a:lnTo>
                <a:lnTo>
                  <a:pt x="367475" y="220406"/>
                </a:lnTo>
                <a:lnTo>
                  <a:pt x="367295" y="220380"/>
                </a:lnTo>
                <a:lnTo>
                  <a:pt x="367129" y="220332"/>
                </a:lnTo>
                <a:lnTo>
                  <a:pt x="367238" y="220181"/>
                </a:lnTo>
                <a:lnTo>
                  <a:pt x="367187" y="219988"/>
                </a:lnTo>
                <a:lnTo>
                  <a:pt x="366873" y="219795"/>
                </a:lnTo>
                <a:lnTo>
                  <a:pt x="366720" y="219711"/>
                </a:lnTo>
                <a:lnTo>
                  <a:pt x="366559" y="219505"/>
                </a:lnTo>
                <a:lnTo>
                  <a:pt x="366412" y="219255"/>
                </a:lnTo>
                <a:lnTo>
                  <a:pt x="366353" y="219004"/>
                </a:lnTo>
                <a:lnTo>
                  <a:pt x="366342" y="218554"/>
                </a:lnTo>
                <a:lnTo>
                  <a:pt x="366316" y="218078"/>
                </a:lnTo>
                <a:lnTo>
                  <a:pt x="366309" y="217724"/>
                </a:lnTo>
                <a:lnTo>
                  <a:pt x="366290" y="217358"/>
                </a:lnTo>
                <a:lnTo>
                  <a:pt x="366265" y="217145"/>
                </a:lnTo>
                <a:lnTo>
                  <a:pt x="366200" y="216972"/>
                </a:lnTo>
                <a:lnTo>
                  <a:pt x="366111" y="216760"/>
                </a:lnTo>
                <a:lnTo>
                  <a:pt x="366035" y="216502"/>
                </a:lnTo>
                <a:lnTo>
                  <a:pt x="365938" y="216342"/>
                </a:lnTo>
                <a:lnTo>
                  <a:pt x="365701" y="216149"/>
                </a:lnTo>
                <a:lnTo>
                  <a:pt x="365515" y="215892"/>
                </a:lnTo>
                <a:lnTo>
                  <a:pt x="365438" y="215712"/>
                </a:lnTo>
                <a:lnTo>
                  <a:pt x="365407" y="215300"/>
                </a:lnTo>
                <a:lnTo>
                  <a:pt x="365150" y="215126"/>
                </a:lnTo>
                <a:lnTo>
                  <a:pt x="364977" y="214966"/>
                </a:lnTo>
                <a:lnTo>
                  <a:pt x="364830" y="214888"/>
                </a:lnTo>
                <a:lnTo>
                  <a:pt x="364592" y="214908"/>
                </a:lnTo>
                <a:lnTo>
                  <a:pt x="364395" y="214908"/>
                </a:lnTo>
                <a:lnTo>
                  <a:pt x="364261" y="214786"/>
                </a:lnTo>
                <a:lnTo>
                  <a:pt x="364247" y="214554"/>
                </a:lnTo>
                <a:lnTo>
                  <a:pt x="364187" y="214294"/>
                </a:lnTo>
                <a:lnTo>
                  <a:pt x="363904" y="214413"/>
                </a:lnTo>
                <a:lnTo>
                  <a:pt x="363786" y="214628"/>
                </a:lnTo>
                <a:lnTo>
                  <a:pt x="363914" y="214824"/>
                </a:lnTo>
                <a:lnTo>
                  <a:pt x="363870" y="214982"/>
                </a:lnTo>
                <a:lnTo>
                  <a:pt x="363670" y="214946"/>
                </a:lnTo>
                <a:lnTo>
                  <a:pt x="363503" y="214818"/>
                </a:lnTo>
                <a:lnTo>
                  <a:pt x="363309" y="214737"/>
                </a:lnTo>
                <a:lnTo>
                  <a:pt x="363108" y="214483"/>
                </a:lnTo>
                <a:lnTo>
                  <a:pt x="362895" y="214319"/>
                </a:lnTo>
                <a:lnTo>
                  <a:pt x="362768" y="214078"/>
                </a:lnTo>
                <a:lnTo>
                  <a:pt x="362524" y="214020"/>
                </a:lnTo>
                <a:lnTo>
                  <a:pt x="362414" y="214123"/>
                </a:lnTo>
                <a:lnTo>
                  <a:pt x="362300" y="213982"/>
                </a:lnTo>
                <a:lnTo>
                  <a:pt x="362313" y="213705"/>
                </a:lnTo>
                <a:lnTo>
                  <a:pt x="362230" y="213500"/>
                </a:lnTo>
                <a:lnTo>
                  <a:pt x="361742" y="213377"/>
                </a:lnTo>
                <a:lnTo>
                  <a:pt x="361569" y="213165"/>
                </a:lnTo>
                <a:lnTo>
                  <a:pt x="361415" y="212869"/>
                </a:lnTo>
                <a:lnTo>
                  <a:pt x="361262" y="212766"/>
                </a:lnTo>
                <a:lnTo>
                  <a:pt x="361101" y="212689"/>
                </a:lnTo>
                <a:lnTo>
                  <a:pt x="360884" y="212644"/>
                </a:lnTo>
                <a:lnTo>
                  <a:pt x="360737" y="212676"/>
                </a:lnTo>
                <a:lnTo>
                  <a:pt x="360506" y="212651"/>
                </a:lnTo>
                <a:lnTo>
                  <a:pt x="360281" y="212418"/>
                </a:lnTo>
                <a:lnTo>
                  <a:pt x="359937" y="212316"/>
                </a:lnTo>
                <a:lnTo>
                  <a:pt x="359828" y="212439"/>
                </a:lnTo>
                <a:lnTo>
                  <a:pt x="359630" y="212464"/>
                </a:lnTo>
                <a:lnTo>
                  <a:pt x="359367" y="212451"/>
                </a:lnTo>
                <a:lnTo>
                  <a:pt x="359123" y="212426"/>
                </a:lnTo>
                <a:lnTo>
                  <a:pt x="358796" y="212323"/>
                </a:lnTo>
                <a:lnTo>
                  <a:pt x="358649" y="212342"/>
                </a:lnTo>
                <a:lnTo>
                  <a:pt x="358425" y="212397"/>
                </a:lnTo>
                <a:lnTo>
                  <a:pt x="357996" y="212406"/>
                </a:lnTo>
                <a:lnTo>
                  <a:pt x="357740" y="212432"/>
                </a:lnTo>
                <a:lnTo>
                  <a:pt x="357599" y="212342"/>
                </a:lnTo>
                <a:lnTo>
                  <a:pt x="357509" y="212201"/>
                </a:lnTo>
                <a:lnTo>
                  <a:pt x="357362" y="212104"/>
                </a:lnTo>
                <a:lnTo>
                  <a:pt x="357221" y="212265"/>
                </a:lnTo>
                <a:lnTo>
                  <a:pt x="357087" y="212361"/>
                </a:lnTo>
                <a:lnTo>
                  <a:pt x="356834" y="212392"/>
                </a:lnTo>
                <a:lnTo>
                  <a:pt x="356613" y="212567"/>
                </a:lnTo>
                <a:lnTo>
                  <a:pt x="356433" y="212779"/>
                </a:lnTo>
                <a:lnTo>
                  <a:pt x="356235" y="213062"/>
                </a:lnTo>
                <a:lnTo>
                  <a:pt x="356126" y="213352"/>
                </a:lnTo>
                <a:lnTo>
                  <a:pt x="356011" y="213647"/>
                </a:lnTo>
                <a:lnTo>
                  <a:pt x="355856" y="213850"/>
                </a:lnTo>
                <a:lnTo>
                  <a:pt x="355614" y="214085"/>
                </a:lnTo>
                <a:lnTo>
                  <a:pt x="355428" y="214207"/>
                </a:lnTo>
                <a:lnTo>
                  <a:pt x="355300" y="214297"/>
                </a:lnTo>
                <a:lnTo>
                  <a:pt x="355100" y="214316"/>
                </a:lnTo>
                <a:lnTo>
                  <a:pt x="354909" y="214316"/>
                </a:lnTo>
                <a:lnTo>
                  <a:pt x="354703" y="214310"/>
                </a:lnTo>
                <a:lnTo>
                  <a:pt x="354473" y="214149"/>
                </a:lnTo>
                <a:lnTo>
                  <a:pt x="354249" y="213879"/>
                </a:lnTo>
                <a:lnTo>
                  <a:pt x="354165" y="213422"/>
                </a:lnTo>
                <a:lnTo>
                  <a:pt x="354088" y="212979"/>
                </a:lnTo>
                <a:lnTo>
                  <a:pt x="353923" y="212541"/>
                </a:lnTo>
                <a:lnTo>
                  <a:pt x="353810" y="212303"/>
                </a:lnTo>
                <a:lnTo>
                  <a:pt x="353704" y="212078"/>
                </a:lnTo>
                <a:lnTo>
                  <a:pt x="353526" y="211712"/>
                </a:lnTo>
                <a:lnTo>
                  <a:pt x="353385" y="211487"/>
                </a:lnTo>
                <a:lnTo>
                  <a:pt x="353250" y="211365"/>
                </a:lnTo>
                <a:lnTo>
                  <a:pt x="353166" y="211204"/>
                </a:lnTo>
                <a:lnTo>
                  <a:pt x="352891" y="211178"/>
                </a:lnTo>
                <a:lnTo>
                  <a:pt x="352694" y="211236"/>
                </a:lnTo>
                <a:lnTo>
                  <a:pt x="352450" y="211236"/>
                </a:lnTo>
                <a:lnTo>
                  <a:pt x="352296" y="211339"/>
                </a:lnTo>
                <a:lnTo>
                  <a:pt x="352156" y="211461"/>
                </a:lnTo>
                <a:lnTo>
                  <a:pt x="351989" y="211554"/>
                </a:lnTo>
                <a:lnTo>
                  <a:pt x="351886" y="211976"/>
                </a:lnTo>
                <a:lnTo>
                  <a:pt x="351776" y="212230"/>
                </a:lnTo>
                <a:lnTo>
                  <a:pt x="351758" y="212419"/>
                </a:lnTo>
                <a:lnTo>
                  <a:pt x="351829" y="212657"/>
                </a:lnTo>
                <a:lnTo>
                  <a:pt x="351842" y="212850"/>
                </a:lnTo>
                <a:lnTo>
                  <a:pt x="351719" y="213091"/>
                </a:lnTo>
                <a:lnTo>
                  <a:pt x="351611" y="213262"/>
                </a:lnTo>
                <a:lnTo>
                  <a:pt x="351367" y="213519"/>
                </a:lnTo>
                <a:lnTo>
                  <a:pt x="351188" y="213660"/>
                </a:lnTo>
                <a:lnTo>
                  <a:pt x="351034" y="213821"/>
                </a:lnTo>
                <a:lnTo>
                  <a:pt x="350867" y="213885"/>
                </a:lnTo>
                <a:lnTo>
                  <a:pt x="350720" y="214059"/>
                </a:lnTo>
                <a:lnTo>
                  <a:pt x="350610" y="214329"/>
                </a:lnTo>
                <a:lnTo>
                  <a:pt x="350386" y="214580"/>
                </a:lnTo>
                <a:lnTo>
                  <a:pt x="350252" y="214670"/>
                </a:lnTo>
                <a:lnTo>
                  <a:pt x="350068" y="214795"/>
                </a:lnTo>
                <a:lnTo>
                  <a:pt x="349721" y="215086"/>
                </a:lnTo>
                <a:lnTo>
                  <a:pt x="349580" y="215204"/>
                </a:lnTo>
                <a:lnTo>
                  <a:pt x="349453" y="215313"/>
                </a:lnTo>
                <a:lnTo>
                  <a:pt x="349163" y="215486"/>
                </a:lnTo>
                <a:lnTo>
                  <a:pt x="348946" y="215531"/>
                </a:lnTo>
                <a:lnTo>
                  <a:pt x="348702" y="215512"/>
                </a:lnTo>
                <a:lnTo>
                  <a:pt x="348423" y="215327"/>
                </a:lnTo>
                <a:lnTo>
                  <a:pt x="348190" y="215178"/>
                </a:lnTo>
                <a:lnTo>
                  <a:pt x="347903" y="215043"/>
                </a:lnTo>
                <a:lnTo>
                  <a:pt x="347659" y="215062"/>
                </a:lnTo>
                <a:lnTo>
                  <a:pt x="347505" y="215165"/>
                </a:lnTo>
                <a:lnTo>
                  <a:pt x="347422" y="215364"/>
                </a:lnTo>
                <a:lnTo>
                  <a:pt x="347288" y="215525"/>
                </a:lnTo>
                <a:lnTo>
                  <a:pt x="347128" y="215641"/>
                </a:lnTo>
                <a:lnTo>
                  <a:pt x="346691" y="215795"/>
                </a:lnTo>
                <a:lnTo>
                  <a:pt x="346443" y="215892"/>
                </a:lnTo>
                <a:lnTo>
                  <a:pt x="346276" y="215975"/>
                </a:lnTo>
                <a:lnTo>
                  <a:pt x="346083" y="216084"/>
                </a:lnTo>
                <a:lnTo>
                  <a:pt x="345910" y="216194"/>
                </a:lnTo>
                <a:lnTo>
                  <a:pt x="345756" y="216329"/>
                </a:lnTo>
                <a:lnTo>
                  <a:pt x="345578" y="216464"/>
                </a:lnTo>
                <a:lnTo>
                  <a:pt x="345448" y="216573"/>
                </a:lnTo>
                <a:lnTo>
                  <a:pt x="345283" y="216695"/>
                </a:lnTo>
                <a:lnTo>
                  <a:pt x="345141" y="216785"/>
                </a:lnTo>
                <a:lnTo>
                  <a:pt x="344940" y="216959"/>
                </a:lnTo>
                <a:lnTo>
                  <a:pt x="344757" y="217149"/>
                </a:lnTo>
                <a:lnTo>
                  <a:pt x="344629" y="217570"/>
                </a:lnTo>
                <a:lnTo>
                  <a:pt x="344539" y="217840"/>
                </a:lnTo>
                <a:lnTo>
                  <a:pt x="344425" y="217994"/>
                </a:lnTo>
                <a:lnTo>
                  <a:pt x="344258" y="218149"/>
                </a:lnTo>
                <a:lnTo>
                  <a:pt x="343975" y="218483"/>
                </a:lnTo>
                <a:lnTo>
                  <a:pt x="343810" y="218682"/>
                </a:lnTo>
                <a:lnTo>
                  <a:pt x="343681" y="218914"/>
                </a:lnTo>
                <a:lnTo>
                  <a:pt x="343521" y="219036"/>
                </a:lnTo>
                <a:lnTo>
                  <a:pt x="343400" y="219210"/>
                </a:lnTo>
                <a:lnTo>
                  <a:pt x="343290" y="219313"/>
                </a:lnTo>
                <a:lnTo>
                  <a:pt x="343156" y="219480"/>
                </a:lnTo>
                <a:lnTo>
                  <a:pt x="343015" y="219554"/>
                </a:lnTo>
                <a:lnTo>
                  <a:pt x="342862" y="219608"/>
                </a:lnTo>
                <a:lnTo>
                  <a:pt x="342657" y="219608"/>
                </a:lnTo>
                <a:lnTo>
                  <a:pt x="342407" y="219660"/>
                </a:lnTo>
                <a:lnTo>
                  <a:pt x="342190" y="219679"/>
                </a:lnTo>
                <a:lnTo>
                  <a:pt x="342029" y="219682"/>
                </a:lnTo>
                <a:lnTo>
                  <a:pt x="341876" y="219685"/>
                </a:lnTo>
                <a:lnTo>
                  <a:pt x="341670" y="219673"/>
                </a:lnTo>
                <a:lnTo>
                  <a:pt x="341432" y="219550"/>
                </a:lnTo>
                <a:lnTo>
                  <a:pt x="341318" y="219435"/>
                </a:lnTo>
                <a:lnTo>
                  <a:pt x="341037" y="219435"/>
                </a:lnTo>
                <a:lnTo>
                  <a:pt x="340774" y="219435"/>
                </a:lnTo>
                <a:lnTo>
                  <a:pt x="340466" y="219428"/>
                </a:lnTo>
                <a:lnTo>
                  <a:pt x="340049" y="219499"/>
                </a:lnTo>
                <a:lnTo>
                  <a:pt x="339902" y="219602"/>
                </a:lnTo>
                <a:lnTo>
                  <a:pt x="339928" y="219801"/>
                </a:lnTo>
                <a:lnTo>
                  <a:pt x="340069" y="220020"/>
                </a:lnTo>
                <a:lnTo>
                  <a:pt x="340146" y="220309"/>
                </a:lnTo>
                <a:lnTo>
                  <a:pt x="340389" y="220431"/>
                </a:lnTo>
                <a:lnTo>
                  <a:pt x="340536" y="220618"/>
                </a:lnTo>
                <a:lnTo>
                  <a:pt x="340754" y="220907"/>
                </a:lnTo>
                <a:lnTo>
                  <a:pt x="340800" y="221197"/>
                </a:lnTo>
                <a:lnTo>
                  <a:pt x="340684" y="221345"/>
                </a:lnTo>
                <a:lnTo>
                  <a:pt x="340492" y="221499"/>
                </a:lnTo>
                <a:lnTo>
                  <a:pt x="340286" y="221621"/>
                </a:lnTo>
                <a:lnTo>
                  <a:pt x="340072" y="221724"/>
                </a:lnTo>
                <a:lnTo>
                  <a:pt x="339909" y="221813"/>
                </a:lnTo>
                <a:lnTo>
                  <a:pt x="339653" y="221904"/>
                </a:lnTo>
                <a:lnTo>
                  <a:pt x="339354" y="221924"/>
                </a:lnTo>
                <a:lnTo>
                  <a:pt x="339147" y="221930"/>
                </a:lnTo>
                <a:lnTo>
                  <a:pt x="338916" y="221962"/>
                </a:lnTo>
                <a:lnTo>
                  <a:pt x="338653" y="221955"/>
                </a:lnTo>
                <a:lnTo>
                  <a:pt x="338435" y="221968"/>
                </a:lnTo>
                <a:lnTo>
                  <a:pt x="338161" y="222097"/>
                </a:lnTo>
                <a:lnTo>
                  <a:pt x="337897" y="222348"/>
                </a:lnTo>
                <a:lnTo>
                  <a:pt x="337680" y="222560"/>
                </a:lnTo>
                <a:lnTo>
                  <a:pt x="337476" y="222746"/>
                </a:lnTo>
                <a:lnTo>
                  <a:pt x="337330" y="222863"/>
                </a:lnTo>
                <a:lnTo>
                  <a:pt x="337148" y="222946"/>
                </a:lnTo>
                <a:lnTo>
                  <a:pt x="336669" y="222912"/>
                </a:lnTo>
                <a:lnTo>
                  <a:pt x="336033" y="222869"/>
                </a:lnTo>
                <a:lnTo>
                  <a:pt x="335701" y="222869"/>
                </a:lnTo>
                <a:lnTo>
                  <a:pt x="335548" y="222856"/>
                </a:lnTo>
                <a:lnTo>
                  <a:pt x="335374" y="222933"/>
                </a:lnTo>
                <a:lnTo>
                  <a:pt x="335247" y="223074"/>
                </a:lnTo>
                <a:lnTo>
                  <a:pt x="335106" y="223229"/>
                </a:lnTo>
                <a:lnTo>
                  <a:pt x="334946" y="223396"/>
                </a:lnTo>
                <a:lnTo>
                  <a:pt x="334817" y="223524"/>
                </a:lnTo>
                <a:lnTo>
                  <a:pt x="334624" y="223647"/>
                </a:lnTo>
                <a:lnTo>
                  <a:pt x="334452" y="223756"/>
                </a:lnTo>
                <a:lnTo>
                  <a:pt x="334222" y="223762"/>
                </a:lnTo>
                <a:lnTo>
                  <a:pt x="333978" y="223743"/>
                </a:lnTo>
                <a:lnTo>
                  <a:pt x="333734" y="223666"/>
                </a:lnTo>
                <a:lnTo>
                  <a:pt x="333293" y="223325"/>
                </a:lnTo>
                <a:lnTo>
                  <a:pt x="332869" y="222811"/>
                </a:lnTo>
                <a:lnTo>
                  <a:pt x="332313" y="222142"/>
                </a:lnTo>
                <a:lnTo>
                  <a:pt x="332096" y="221910"/>
                </a:lnTo>
                <a:lnTo>
                  <a:pt x="331762" y="221589"/>
                </a:lnTo>
                <a:lnTo>
                  <a:pt x="331463" y="221366"/>
                </a:lnTo>
                <a:lnTo>
                  <a:pt x="331249" y="221203"/>
                </a:lnTo>
                <a:lnTo>
                  <a:pt x="331018" y="221145"/>
                </a:lnTo>
                <a:lnTo>
                  <a:pt x="330860" y="221119"/>
                </a:lnTo>
                <a:lnTo>
                  <a:pt x="330711" y="221126"/>
                </a:lnTo>
                <a:lnTo>
                  <a:pt x="330494" y="221274"/>
                </a:lnTo>
                <a:lnTo>
                  <a:pt x="330232" y="221640"/>
                </a:lnTo>
                <a:lnTo>
                  <a:pt x="330001" y="221930"/>
                </a:lnTo>
                <a:lnTo>
                  <a:pt x="329758" y="222110"/>
                </a:lnTo>
                <a:lnTo>
                  <a:pt x="329540" y="222245"/>
                </a:lnTo>
                <a:lnTo>
                  <a:pt x="329328" y="222303"/>
                </a:lnTo>
                <a:lnTo>
                  <a:pt x="329118" y="222376"/>
                </a:lnTo>
                <a:lnTo>
                  <a:pt x="328706" y="222354"/>
                </a:lnTo>
                <a:lnTo>
                  <a:pt x="328471" y="222193"/>
                </a:lnTo>
                <a:lnTo>
                  <a:pt x="328298" y="222032"/>
                </a:lnTo>
                <a:lnTo>
                  <a:pt x="328131" y="221769"/>
                </a:lnTo>
                <a:lnTo>
                  <a:pt x="327881" y="221563"/>
                </a:lnTo>
                <a:lnTo>
                  <a:pt x="327490" y="221345"/>
                </a:lnTo>
                <a:lnTo>
                  <a:pt x="327305" y="221229"/>
                </a:lnTo>
                <a:lnTo>
                  <a:pt x="327048" y="221229"/>
                </a:lnTo>
                <a:lnTo>
                  <a:pt x="326862" y="221267"/>
                </a:lnTo>
                <a:lnTo>
                  <a:pt x="326651" y="221267"/>
                </a:lnTo>
                <a:lnTo>
                  <a:pt x="326420" y="221267"/>
                </a:lnTo>
                <a:lnTo>
                  <a:pt x="326164" y="221158"/>
                </a:lnTo>
                <a:lnTo>
                  <a:pt x="325946" y="221081"/>
                </a:lnTo>
                <a:lnTo>
                  <a:pt x="325691" y="220914"/>
                </a:lnTo>
                <a:lnTo>
                  <a:pt x="325472" y="220959"/>
                </a:lnTo>
                <a:lnTo>
                  <a:pt x="325358" y="221126"/>
                </a:lnTo>
                <a:lnTo>
                  <a:pt x="325325" y="221615"/>
                </a:lnTo>
                <a:lnTo>
                  <a:pt x="325261" y="221853"/>
                </a:lnTo>
                <a:lnTo>
                  <a:pt x="325204" y="222013"/>
                </a:lnTo>
                <a:lnTo>
                  <a:pt x="325204" y="222624"/>
                </a:lnTo>
                <a:lnTo>
                  <a:pt x="325338" y="222791"/>
                </a:lnTo>
                <a:lnTo>
                  <a:pt x="325479" y="223010"/>
                </a:lnTo>
                <a:lnTo>
                  <a:pt x="325518" y="223216"/>
                </a:lnTo>
                <a:lnTo>
                  <a:pt x="325542" y="223897"/>
                </a:lnTo>
                <a:lnTo>
                  <a:pt x="325779" y="224206"/>
                </a:lnTo>
                <a:lnTo>
                  <a:pt x="326190" y="224686"/>
                </a:lnTo>
                <a:lnTo>
                  <a:pt x="326311" y="224823"/>
                </a:lnTo>
                <a:lnTo>
                  <a:pt x="326388" y="225087"/>
                </a:lnTo>
                <a:lnTo>
                  <a:pt x="326471" y="225254"/>
                </a:lnTo>
                <a:lnTo>
                  <a:pt x="326404" y="225444"/>
                </a:lnTo>
                <a:lnTo>
                  <a:pt x="326223" y="225563"/>
                </a:lnTo>
                <a:lnTo>
                  <a:pt x="326098" y="225653"/>
                </a:lnTo>
                <a:lnTo>
                  <a:pt x="325882" y="225659"/>
                </a:lnTo>
                <a:lnTo>
                  <a:pt x="325678" y="225698"/>
                </a:lnTo>
                <a:lnTo>
                  <a:pt x="325451" y="225791"/>
                </a:lnTo>
                <a:lnTo>
                  <a:pt x="325101" y="226010"/>
                </a:lnTo>
                <a:lnTo>
                  <a:pt x="325063" y="226213"/>
                </a:lnTo>
                <a:lnTo>
                  <a:pt x="325250" y="226520"/>
                </a:lnTo>
                <a:lnTo>
                  <a:pt x="325358" y="226669"/>
                </a:lnTo>
                <a:lnTo>
                  <a:pt x="325541" y="226865"/>
                </a:lnTo>
                <a:lnTo>
                  <a:pt x="325812" y="226978"/>
                </a:lnTo>
                <a:lnTo>
                  <a:pt x="326306" y="227319"/>
                </a:lnTo>
                <a:lnTo>
                  <a:pt x="326613" y="227505"/>
                </a:lnTo>
                <a:lnTo>
                  <a:pt x="326824" y="227569"/>
                </a:lnTo>
                <a:lnTo>
                  <a:pt x="327112" y="227621"/>
                </a:lnTo>
                <a:lnTo>
                  <a:pt x="327215" y="227897"/>
                </a:lnTo>
                <a:lnTo>
                  <a:pt x="327253" y="228450"/>
                </a:lnTo>
                <a:lnTo>
                  <a:pt x="327202" y="228669"/>
                </a:lnTo>
                <a:lnTo>
                  <a:pt x="327057" y="229115"/>
                </a:lnTo>
                <a:lnTo>
                  <a:pt x="326978" y="229357"/>
                </a:lnTo>
                <a:lnTo>
                  <a:pt x="326985" y="229672"/>
                </a:lnTo>
                <a:lnTo>
                  <a:pt x="326908" y="230052"/>
                </a:lnTo>
                <a:lnTo>
                  <a:pt x="326831" y="230322"/>
                </a:lnTo>
                <a:lnTo>
                  <a:pt x="326728" y="230579"/>
                </a:lnTo>
                <a:lnTo>
                  <a:pt x="326613" y="230823"/>
                </a:lnTo>
                <a:lnTo>
                  <a:pt x="326401" y="231171"/>
                </a:lnTo>
                <a:lnTo>
                  <a:pt x="326043" y="231685"/>
                </a:lnTo>
                <a:lnTo>
                  <a:pt x="325806" y="231916"/>
                </a:lnTo>
                <a:lnTo>
                  <a:pt x="325614" y="232135"/>
                </a:lnTo>
                <a:lnTo>
                  <a:pt x="325461" y="232322"/>
                </a:lnTo>
                <a:lnTo>
                  <a:pt x="325331" y="232534"/>
                </a:lnTo>
                <a:lnTo>
                  <a:pt x="325210" y="232804"/>
                </a:lnTo>
                <a:lnTo>
                  <a:pt x="325155" y="233042"/>
                </a:lnTo>
                <a:lnTo>
                  <a:pt x="325268" y="233254"/>
                </a:lnTo>
                <a:lnTo>
                  <a:pt x="325461" y="233434"/>
                </a:lnTo>
                <a:lnTo>
                  <a:pt x="326080" y="233627"/>
                </a:lnTo>
                <a:lnTo>
                  <a:pt x="326537" y="233794"/>
                </a:lnTo>
                <a:lnTo>
                  <a:pt x="326999" y="233961"/>
                </a:lnTo>
                <a:lnTo>
                  <a:pt x="327393" y="234039"/>
                </a:lnTo>
                <a:lnTo>
                  <a:pt x="327714" y="234148"/>
                </a:lnTo>
                <a:lnTo>
                  <a:pt x="328188" y="234347"/>
                </a:lnTo>
                <a:lnTo>
                  <a:pt x="328695" y="234817"/>
                </a:lnTo>
                <a:lnTo>
                  <a:pt x="328796" y="235106"/>
                </a:lnTo>
                <a:lnTo>
                  <a:pt x="328947" y="235326"/>
                </a:lnTo>
                <a:lnTo>
                  <a:pt x="329741" y="236329"/>
                </a:lnTo>
                <a:lnTo>
                  <a:pt x="330433" y="239386"/>
                </a:lnTo>
                <a:lnTo>
                  <a:pt x="327562" y="239714"/>
                </a:lnTo>
                <a:lnTo>
                  <a:pt x="323008" y="240221"/>
                </a:lnTo>
                <a:lnTo>
                  <a:pt x="321598" y="240378"/>
                </a:lnTo>
                <a:lnTo>
                  <a:pt x="316126" y="242374"/>
                </a:lnTo>
                <a:lnTo>
                  <a:pt x="316816" y="243024"/>
                </a:lnTo>
                <a:lnTo>
                  <a:pt x="311753" y="244105"/>
                </a:lnTo>
                <a:lnTo>
                  <a:pt x="305519" y="239464"/>
                </a:lnTo>
                <a:lnTo>
                  <a:pt x="305445" y="239723"/>
                </a:lnTo>
                <a:lnTo>
                  <a:pt x="305239" y="239742"/>
                </a:lnTo>
                <a:lnTo>
                  <a:pt x="305074" y="239671"/>
                </a:lnTo>
                <a:lnTo>
                  <a:pt x="304861" y="239433"/>
                </a:lnTo>
                <a:lnTo>
                  <a:pt x="304958" y="239047"/>
                </a:lnTo>
                <a:lnTo>
                  <a:pt x="304917" y="238787"/>
                </a:lnTo>
                <a:lnTo>
                  <a:pt x="304701" y="238707"/>
                </a:lnTo>
                <a:lnTo>
                  <a:pt x="304721" y="238501"/>
                </a:lnTo>
                <a:lnTo>
                  <a:pt x="304920" y="238379"/>
                </a:lnTo>
                <a:lnTo>
                  <a:pt x="305054" y="238269"/>
                </a:lnTo>
                <a:lnTo>
                  <a:pt x="305111" y="238128"/>
                </a:lnTo>
                <a:lnTo>
                  <a:pt x="304837" y="238096"/>
                </a:lnTo>
                <a:lnTo>
                  <a:pt x="304541" y="238179"/>
                </a:lnTo>
                <a:lnTo>
                  <a:pt x="304336" y="238276"/>
                </a:lnTo>
                <a:lnTo>
                  <a:pt x="304067" y="238392"/>
                </a:lnTo>
                <a:lnTo>
                  <a:pt x="303908" y="238398"/>
                </a:lnTo>
                <a:lnTo>
                  <a:pt x="303648" y="238449"/>
                </a:lnTo>
                <a:lnTo>
                  <a:pt x="303261" y="238449"/>
                </a:lnTo>
                <a:lnTo>
                  <a:pt x="303202" y="238273"/>
                </a:lnTo>
                <a:lnTo>
                  <a:pt x="303107" y="237993"/>
                </a:lnTo>
                <a:lnTo>
                  <a:pt x="302806" y="237916"/>
                </a:lnTo>
                <a:lnTo>
                  <a:pt x="302601" y="238012"/>
                </a:lnTo>
                <a:lnTo>
                  <a:pt x="302261" y="238218"/>
                </a:lnTo>
                <a:lnTo>
                  <a:pt x="301993" y="238321"/>
                </a:lnTo>
                <a:lnTo>
                  <a:pt x="301794" y="238179"/>
                </a:lnTo>
                <a:lnTo>
                  <a:pt x="301609" y="238012"/>
                </a:lnTo>
                <a:lnTo>
                  <a:pt x="301403" y="238018"/>
                </a:lnTo>
                <a:lnTo>
                  <a:pt x="301256" y="238121"/>
                </a:lnTo>
                <a:lnTo>
                  <a:pt x="301122" y="238231"/>
                </a:lnTo>
                <a:lnTo>
                  <a:pt x="300885" y="238269"/>
                </a:lnTo>
                <a:lnTo>
                  <a:pt x="300692" y="238134"/>
                </a:lnTo>
                <a:lnTo>
                  <a:pt x="300430" y="238092"/>
                </a:lnTo>
                <a:lnTo>
                  <a:pt x="300289" y="238430"/>
                </a:lnTo>
                <a:lnTo>
                  <a:pt x="300200" y="238546"/>
                </a:lnTo>
                <a:lnTo>
                  <a:pt x="299949" y="238608"/>
                </a:lnTo>
                <a:lnTo>
                  <a:pt x="299732" y="238649"/>
                </a:lnTo>
                <a:lnTo>
                  <a:pt x="299572" y="238764"/>
                </a:lnTo>
                <a:lnTo>
                  <a:pt x="299361" y="238803"/>
                </a:lnTo>
                <a:lnTo>
                  <a:pt x="299161" y="238809"/>
                </a:lnTo>
                <a:lnTo>
                  <a:pt x="298947" y="238835"/>
                </a:lnTo>
                <a:lnTo>
                  <a:pt x="298623" y="238674"/>
                </a:lnTo>
                <a:lnTo>
                  <a:pt x="298380" y="238668"/>
                </a:lnTo>
                <a:lnTo>
                  <a:pt x="298149" y="238771"/>
                </a:lnTo>
                <a:lnTo>
                  <a:pt x="297901" y="238687"/>
                </a:lnTo>
                <a:lnTo>
                  <a:pt x="297637" y="238366"/>
                </a:lnTo>
                <a:lnTo>
                  <a:pt x="297601" y="238210"/>
                </a:lnTo>
                <a:lnTo>
                  <a:pt x="297567" y="237909"/>
                </a:lnTo>
                <a:lnTo>
                  <a:pt x="297567" y="237723"/>
                </a:lnTo>
                <a:lnTo>
                  <a:pt x="297394" y="237716"/>
                </a:lnTo>
                <a:lnTo>
                  <a:pt x="297176" y="237890"/>
                </a:lnTo>
                <a:lnTo>
                  <a:pt x="296996" y="238057"/>
                </a:lnTo>
                <a:lnTo>
                  <a:pt x="297021" y="238349"/>
                </a:lnTo>
                <a:lnTo>
                  <a:pt x="296959" y="238681"/>
                </a:lnTo>
                <a:lnTo>
                  <a:pt x="296830" y="238867"/>
                </a:lnTo>
                <a:lnTo>
                  <a:pt x="296581" y="238964"/>
                </a:lnTo>
                <a:lnTo>
                  <a:pt x="296401" y="238906"/>
                </a:lnTo>
                <a:lnTo>
                  <a:pt x="296221" y="238797"/>
                </a:lnTo>
                <a:lnTo>
                  <a:pt x="296030" y="238758"/>
                </a:lnTo>
                <a:lnTo>
                  <a:pt x="295837" y="238816"/>
                </a:lnTo>
                <a:lnTo>
                  <a:pt x="295639" y="238829"/>
                </a:lnTo>
                <a:lnTo>
                  <a:pt x="295459" y="238848"/>
                </a:lnTo>
                <a:lnTo>
                  <a:pt x="295242" y="238977"/>
                </a:lnTo>
                <a:lnTo>
                  <a:pt x="295018" y="238912"/>
                </a:lnTo>
                <a:lnTo>
                  <a:pt x="294851" y="239015"/>
                </a:lnTo>
                <a:lnTo>
                  <a:pt x="294774" y="239182"/>
                </a:lnTo>
                <a:lnTo>
                  <a:pt x="294743" y="239388"/>
                </a:lnTo>
                <a:lnTo>
                  <a:pt x="294594" y="239395"/>
                </a:lnTo>
                <a:lnTo>
                  <a:pt x="294439" y="239297"/>
                </a:lnTo>
                <a:lnTo>
                  <a:pt x="294146" y="239208"/>
                </a:lnTo>
                <a:lnTo>
                  <a:pt x="293929" y="239150"/>
                </a:lnTo>
                <a:lnTo>
                  <a:pt x="293661" y="239067"/>
                </a:lnTo>
                <a:lnTo>
                  <a:pt x="293525" y="239137"/>
                </a:lnTo>
                <a:lnTo>
                  <a:pt x="293507" y="239388"/>
                </a:lnTo>
                <a:lnTo>
                  <a:pt x="293391" y="239491"/>
                </a:lnTo>
                <a:lnTo>
                  <a:pt x="293141" y="239317"/>
                </a:lnTo>
                <a:lnTo>
                  <a:pt x="293141" y="239099"/>
                </a:lnTo>
                <a:lnTo>
                  <a:pt x="292904" y="239047"/>
                </a:lnTo>
                <a:lnTo>
                  <a:pt x="292750" y="238977"/>
                </a:lnTo>
                <a:lnTo>
                  <a:pt x="292776" y="238816"/>
                </a:lnTo>
                <a:lnTo>
                  <a:pt x="292750" y="238629"/>
                </a:lnTo>
                <a:lnTo>
                  <a:pt x="292655" y="238475"/>
                </a:lnTo>
                <a:lnTo>
                  <a:pt x="292418" y="238526"/>
                </a:lnTo>
                <a:lnTo>
                  <a:pt x="292282" y="238623"/>
                </a:lnTo>
                <a:lnTo>
                  <a:pt x="292187" y="238964"/>
                </a:lnTo>
                <a:lnTo>
                  <a:pt x="292181" y="239125"/>
                </a:lnTo>
                <a:lnTo>
                  <a:pt x="292098" y="239350"/>
                </a:lnTo>
                <a:lnTo>
                  <a:pt x="292050" y="239615"/>
                </a:lnTo>
                <a:lnTo>
                  <a:pt x="291924" y="239819"/>
                </a:lnTo>
                <a:lnTo>
                  <a:pt x="291797" y="240006"/>
                </a:lnTo>
                <a:lnTo>
                  <a:pt x="291687" y="240250"/>
                </a:lnTo>
                <a:lnTo>
                  <a:pt x="291527" y="240224"/>
                </a:lnTo>
                <a:lnTo>
                  <a:pt x="291339" y="240124"/>
                </a:lnTo>
                <a:lnTo>
                  <a:pt x="291092" y="240115"/>
                </a:lnTo>
                <a:lnTo>
                  <a:pt x="290938" y="240198"/>
                </a:lnTo>
                <a:lnTo>
                  <a:pt x="290758" y="240269"/>
                </a:lnTo>
                <a:lnTo>
                  <a:pt x="290585" y="240340"/>
                </a:lnTo>
                <a:lnTo>
                  <a:pt x="290343" y="240301"/>
                </a:lnTo>
                <a:lnTo>
                  <a:pt x="290291" y="240546"/>
                </a:lnTo>
                <a:lnTo>
                  <a:pt x="290106" y="240687"/>
                </a:lnTo>
                <a:lnTo>
                  <a:pt x="289952" y="240764"/>
                </a:lnTo>
                <a:lnTo>
                  <a:pt x="289722" y="240829"/>
                </a:lnTo>
                <a:lnTo>
                  <a:pt x="289574" y="240938"/>
                </a:lnTo>
                <a:lnTo>
                  <a:pt x="289494" y="241075"/>
                </a:lnTo>
                <a:lnTo>
                  <a:pt x="289247" y="241227"/>
                </a:lnTo>
                <a:lnTo>
                  <a:pt x="289087" y="241208"/>
                </a:lnTo>
                <a:lnTo>
                  <a:pt x="288947" y="241150"/>
                </a:lnTo>
                <a:lnTo>
                  <a:pt x="288773" y="241208"/>
                </a:lnTo>
                <a:lnTo>
                  <a:pt x="288607" y="241208"/>
                </a:lnTo>
                <a:lnTo>
                  <a:pt x="288440" y="241260"/>
                </a:lnTo>
                <a:lnTo>
                  <a:pt x="288279" y="241266"/>
                </a:lnTo>
                <a:lnTo>
                  <a:pt x="287966" y="241369"/>
                </a:lnTo>
                <a:lnTo>
                  <a:pt x="287773" y="241355"/>
                </a:lnTo>
                <a:lnTo>
                  <a:pt x="287450" y="241176"/>
                </a:lnTo>
                <a:lnTo>
                  <a:pt x="287120" y="241022"/>
                </a:lnTo>
                <a:lnTo>
                  <a:pt x="286878" y="241176"/>
                </a:lnTo>
                <a:lnTo>
                  <a:pt x="286788" y="241375"/>
                </a:lnTo>
                <a:lnTo>
                  <a:pt x="286929" y="241584"/>
                </a:lnTo>
                <a:lnTo>
                  <a:pt x="286788" y="241903"/>
                </a:lnTo>
                <a:lnTo>
                  <a:pt x="286538" y="241858"/>
                </a:lnTo>
                <a:lnTo>
                  <a:pt x="286102" y="241871"/>
                </a:lnTo>
                <a:lnTo>
                  <a:pt x="285891" y="241922"/>
                </a:lnTo>
                <a:lnTo>
                  <a:pt x="285603" y="241935"/>
                </a:lnTo>
                <a:lnTo>
                  <a:pt x="284991" y="241889"/>
                </a:lnTo>
                <a:lnTo>
                  <a:pt x="284725" y="241562"/>
                </a:lnTo>
                <a:lnTo>
                  <a:pt x="284417" y="241581"/>
                </a:lnTo>
                <a:lnTo>
                  <a:pt x="284270" y="241716"/>
                </a:lnTo>
                <a:lnTo>
                  <a:pt x="284162" y="241864"/>
                </a:lnTo>
                <a:lnTo>
                  <a:pt x="283950" y="242128"/>
                </a:lnTo>
                <a:lnTo>
                  <a:pt x="283655" y="242192"/>
                </a:lnTo>
                <a:lnTo>
                  <a:pt x="283412" y="242211"/>
                </a:lnTo>
                <a:lnTo>
                  <a:pt x="283060" y="242340"/>
                </a:lnTo>
                <a:lnTo>
                  <a:pt x="282944" y="242475"/>
                </a:lnTo>
                <a:lnTo>
                  <a:pt x="282779" y="242617"/>
                </a:lnTo>
                <a:lnTo>
                  <a:pt x="282637" y="242726"/>
                </a:lnTo>
                <a:lnTo>
                  <a:pt x="282529" y="242861"/>
                </a:lnTo>
                <a:lnTo>
                  <a:pt x="282490" y="243048"/>
                </a:lnTo>
                <a:lnTo>
                  <a:pt x="282548" y="243189"/>
                </a:lnTo>
                <a:lnTo>
                  <a:pt x="282720" y="243260"/>
                </a:lnTo>
                <a:lnTo>
                  <a:pt x="282682" y="243543"/>
                </a:lnTo>
                <a:lnTo>
                  <a:pt x="282525" y="243787"/>
                </a:lnTo>
                <a:lnTo>
                  <a:pt x="282252" y="243871"/>
                </a:lnTo>
                <a:lnTo>
                  <a:pt x="282025" y="243848"/>
                </a:lnTo>
                <a:lnTo>
                  <a:pt x="281850" y="244077"/>
                </a:lnTo>
                <a:lnTo>
                  <a:pt x="281664" y="244115"/>
                </a:lnTo>
                <a:lnTo>
                  <a:pt x="281484" y="244160"/>
                </a:lnTo>
                <a:lnTo>
                  <a:pt x="281376" y="244334"/>
                </a:lnTo>
                <a:lnTo>
                  <a:pt x="281376" y="244610"/>
                </a:lnTo>
                <a:lnTo>
                  <a:pt x="281484" y="244877"/>
                </a:lnTo>
                <a:lnTo>
                  <a:pt x="281414" y="245022"/>
                </a:lnTo>
                <a:lnTo>
                  <a:pt x="281260" y="245086"/>
                </a:lnTo>
                <a:lnTo>
                  <a:pt x="280998" y="245264"/>
                </a:lnTo>
                <a:lnTo>
                  <a:pt x="280863" y="245324"/>
                </a:lnTo>
                <a:lnTo>
                  <a:pt x="280702" y="245581"/>
                </a:lnTo>
                <a:lnTo>
                  <a:pt x="280491" y="245723"/>
                </a:lnTo>
                <a:lnTo>
                  <a:pt x="280238" y="245796"/>
                </a:lnTo>
                <a:lnTo>
                  <a:pt x="279953" y="245697"/>
                </a:lnTo>
                <a:lnTo>
                  <a:pt x="279756" y="245652"/>
                </a:lnTo>
                <a:lnTo>
                  <a:pt x="279545" y="245684"/>
                </a:lnTo>
                <a:lnTo>
                  <a:pt x="279365" y="245755"/>
                </a:lnTo>
                <a:lnTo>
                  <a:pt x="279172" y="245929"/>
                </a:lnTo>
                <a:lnTo>
                  <a:pt x="279134" y="246186"/>
                </a:lnTo>
                <a:lnTo>
                  <a:pt x="279432" y="246228"/>
                </a:lnTo>
                <a:lnTo>
                  <a:pt x="279301" y="246488"/>
                </a:lnTo>
                <a:lnTo>
                  <a:pt x="279141" y="246501"/>
                </a:lnTo>
                <a:lnTo>
                  <a:pt x="278994" y="246527"/>
                </a:lnTo>
                <a:lnTo>
                  <a:pt x="278760" y="246713"/>
                </a:lnTo>
                <a:lnTo>
                  <a:pt x="278544" y="246823"/>
                </a:lnTo>
                <a:lnTo>
                  <a:pt x="278372" y="246803"/>
                </a:lnTo>
                <a:lnTo>
                  <a:pt x="278199" y="246855"/>
                </a:lnTo>
                <a:lnTo>
                  <a:pt x="278039" y="246996"/>
                </a:lnTo>
                <a:lnTo>
                  <a:pt x="278219" y="247189"/>
                </a:lnTo>
                <a:lnTo>
                  <a:pt x="278160" y="247472"/>
                </a:lnTo>
                <a:lnTo>
                  <a:pt x="277955" y="247652"/>
                </a:lnTo>
                <a:lnTo>
                  <a:pt x="277731" y="247723"/>
                </a:lnTo>
                <a:lnTo>
                  <a:pt x="277520" y="247633"/>
                </a:lnTo>
                <a:lnTo>
                  <a:pt x="277314" y="247524"/>
                </a:lnTo>
                <a:lnTo>
                  <a:pt x="277143" y="247536"/>
                </a:lnTo>
                <a:lnTo>
                  <a:pt x="276796" y="247768"/>
                </a:lnTo>
                <a:lnTo>
                  <a:pt x="276616" y="248057"/>
                </a:lnTo>
                <a:lnTo>
                  <a:pt x="276258" y="248154"/>
                </a:lnTo>
                <a:lnTo>
                  <a:pt x="276042" y="248220"/>
                </a:lnTo>
                <a:lnTo>
                  <a:pt x="276130" y="248366"/>
                </a:lnTo>
                <a:lnTo>
                  <a:pt x="276251" y="248540"/>
                </a:lnTo>
                <a:lnTo>
                  <a:pt x="275993" y="248597"/>
                </a:lnTo>
                <a:lnTo>
                  <a:pt x="275831" y="251086"/>
                </a:lnTo>
                <a:lnTo>
                  <a:pt x="272796" y="253444"/>
                </a:lnTo>
                <a:lnTo>
                  <a:pt x="273048" y="256580"/>
                </a:lnTo>
                <a:lnTo>
                  <a:pt x="274361" y="257753"/>
                </a:lnTo>
                <a:lnTo>
                  <a:pt x="274088" y="260497"/>
                </a:lnTo>
                <a:lnTo>
                  <a:pt x="276180" y="264544"/>
                </a:lnTo>
                <a:lnTo>
                  <a:pt x="276961" y="266372"/>
                </a:lnTo>
                <a:lnTo>
                  <a:pt x="271711" y="267283"/>
                </a:lnTo>
                <a:lnTo>
                  <a:pt x="266390" y="271323"/>
                </a:lnTo>
                <a:lnTo>
                  <a:pt x="257950" y="271327"/>
                </a:lnTo>
                <a:lnTo>
                  <a:pt x="245527" y="269717"/>
                </a:lnTo>
                <a:lnTo>
                  <a:pt x="235910" y="268509"/>
                </a:lnTo>
                <a:lnTo>
                  <a:pt x="222695" y="266496"/>
                </a:lnTo>
                <a:lnTo>
                  <a:pt x="217861" y="266901"/>
                </a:lnTo>
                <a:lnTo>
                  <a:pt x="212168" y="269730"/>
                </a:lnTo>
                <a:lnTo>
                  <a:pt x="207651" y="273770"/>
                </a:lnTo>
                <a:lnTo>
                  <a:pt x="200406" y="274177"/>
                </a:lnTo>
                <a:lnTo>
                  <a:pt x="194377" y="274179"/>
                </a:lnTo>
                <a:lnTo>
                  <a:pt x="188712" y="275797"/>
                </a:lnTo>
                <a:lnTo>
                  <a:pt x="184655" y="277414"/>
                </a:lnTo>
                <a:lnTo>
                  <a:pt x="179802" y="278627"/>
                </a:lnTo>
                <a:lnTo>
                  <a:pt x="176185" y="278629"/>
                </a:lnTo>
                <a:lnTo>
                  <a:pt x="174998" y="277822"/>
                </a:lnTo>
                <a:lnTo>
                  <a:pt x="173111" y="273315"/>
                </a:lnTo>
                <a:lnTo>
                  <a:pt x="172902" y="273323"/>
                </a:lnTo>
                <a:lnTo>
                  <a:pt x="172902" y="273624"/>
                </a:lnTo>
                <a:lnTo>
                  <a:pt x="172486" y="274018"/>
                </a:lnTo>
                <a:lnTo>
                  <a:pt x="172210" y="274551"/>
                </a:lnTo>
                <a:lnTo>
                  <a:pt x="171911" y="274504"/>
                </a:lnTo>
                <a:lnTo>
                  <a:pt x="171872" y="274005"/>
                </a:lnTo>
                <a:lnTo>
                  <a:pt x="171633" y="273925"/>
                </a:lnTo>
                <a:lnTo>
                  <a:pt x="171510" y="274117"/>
                </a:lnTo>
                <a:lnTo>
                  <a:pt x="171425" y="274249"/>
                </a:lnTo>
                <a:lnTo>
                  <a:pt x="171357" y="274736"/>
                </a:lnTo>
                <a:lnTo>
                  <a:pt x="171703" y="274736"/>
                </a:lnTo>
                <a:lnTo>
                  <a:pt x="171703" y="275037"/>
                </a:lnTo>
                <a:lnTo>
                  <a:pt x="171402" y="275245"/>
                </a:lnTo>
                <a:lnTo>
                  <a:pt x="170987" y="275686"/>
                </a:lnTo>
                <a:lnTo>
                  <a:pt x="171149" y="275848"/>
                </a:lnTo>
                <a:lnTo>
                  <a:pt x="170918" y="276219"/>
                </a:lnTo>
                <a:lnTo>
                  <a:pt x="170827" y="276520"/>
                </a:lnTo>
                <a:lnTo>
                  <a:pt x="170434" y="276891"/>
                </a:lnTo>
                <a:lnTo>
                  <a:pt x="169788" y="277192"/>
                </a:lnTo>
                <a:lnTo>
                  <a:pt x="169510" y="277192"/>
                </a:lnTo>
                <a:lnTo>
                  <a:pt x="169280" y="277400"/>
                </a:lnTo>
                <a:lnTo>
                  <a:pt x="168887" y="277701"/>
                </a:lnTo>
                <a:lnTo>
                  <a:pt x="168680" y="277794"/>
                </a:lnTo>
                <a:lnTo>
                  <a:pt x="168219" y="277586"/>
                </a:lnTo>
                <a:lnTo>
                  <a:pt x="167780" y="277493"/>
                </a:lnTo>
                <a:lnTo>
                  <a:pt x="167458" y="277423"/>
                </a:lnTo>
                <a:lnTo>
                  <a:pt x="167297" y="277887"/>
                </a:lnTo>
                <a:lnTo>
                  <a:pt x="166927" y="277887"/>
                </a:lnTo>
                <a:lnTo>
                  <a:pt x="166927" y="278188"/>
                </a:lnTo>
                <a:lnTo>
                  <a:pt x="166628" y="278142"/>
                </a:lnTo>
                <a:lnTo>
                  <a:pt x="166373" y="278466"/>
                </a:lnTo>
                <a:lnTo>
                  <a:pt x="166333" y="278650"/>
                </a:lnTo>
                <a:lnTo>
                  <a:pt x="166083" y="278750"/>
                </a:lnTo>
                <a:lnTo>
                  <a:pt x="166083" y="278902"/>
                </a:lnTo>
                <a:lnTo>
                  <a:pt x="166033" y="279243"/>
                </a:lnTo>
                <a:lnTo>
                  <a:pt x="165699" y="279385"/>
                </a:lnTo>
                <a:lnTo>
                  <a:pt x="165488" y="279385"/>
                </a:lnTo>
                <a:lnTo>
                  <a:pt x="165084" y="279485"/>
                </a:lnTo>
                <a:lnTo>
                  <a:pt x="165015" y="279753"/>
                </a:lnTo>
                <a:lnTo>
                  <a:pt x="165092" y="280103"/>
                </a:lnTo>
                <a:lnTo>
                  <a:pt x="165168" y="280254"/>
                </a:lnTo>
                <a:lnTo>
                  <a:pt x="165365" y="280439"/>
                </a:lnTo>
                <a:lnTo>
                  <a:pt x="165517" y="280588"/>
                </a:lnTo>
                <a:lnTo>
                  <a:pt x="165573" y="280850"/>
                </a:lnTo>
                <a:lnTo>
                  <a:pt x="165432" y="281049"/>
                </a:lnTo>
                <a:lnTo>
                  <a:pt x="165302" y="281145"/>
                </a:lnTo>
                <a:lnTo>
                  <a:pt x="165048" y="281296"/>
                </a:lnTo>
                <a:lnTo>
                  <a:pt x="164826" y="281422"/>
                </a:lnTo>
                <a:lnTo>
                  <a:pt x="164559" y="281547"/>
                </a:lnTo>
                <a:lnTo>
                  <a:pt x="164226" y="281832"/>
                </a:lnTo>
                <a:lnTo>
                  <a:pt x="163910" y="281832"/>
                </a:lnTo>
                <a:lnTo>
                  <a:pt x="163660" y="281801"/>
                </a:lnTo>
                <a:lnTo>
                  <a:pt x="163534" y="281911"/>
                </a:lnTo>
                <a:lnTo>
                  <a:pt x="163738" y="282228"/>
                </a:lnTo>
                <a:lnTo>
                  <a:pt x="163897" y="282405"/>
                </a:lnTo>
                <a:lnTo>
                  <a:pt x="163949" y="282721"/>
                </a:lnTo>
                <a:lnTo>
                  <a:pt x="163541" y="283004"/>
                </a:lnTo>
                <a:lnTo>
                  <a:pt x="163240" y="283148"/>
                </a:lnTo>
                <a:lnTo>
                  <a:pt x="162878" y="283053"/>
                </a:lnTo>
                <a:lnTo>
                  <a:pt x="162617" y="283080"/>
                </a:lnTo>
                <a:lnTo>
                  <a:pt x="162563" y="283272"/>
                </a:lnTo>
                <a:lnTo>
                  <a:pt x="162689" y="283526"/>
                </a:lnTo>
                <a:lnTo>
                  <a:pt x="162924" y="283670"/>
                </a:lnTo>
                <a:lnTo>
                  <a:pt x="162940" y="283924"/>
                </a:lnTo>
                <a:lnTo>
                  <a:pt x="162846" y="284143"/>
                </a:lnTo>
                <a:lnTo>
                  <a:pt x="162563" y="284129"/>
                </a:lnTo>
                <a:lnTo>
                  <a:pt x="162453" y="283907"/>
                </a:lnTo>
                <a:lnTo>
                  <a:pt x="162264" y="283985"/>
                </a:lnTo>
                <a:lnTo>
                  <a:pt x="161866" y="284270"/>
                </a:lnTo>
                <a:lnTo>
                  <a:pt x="161835" y="284478"/>
                </a:lnTo>
                <a:lnTo>
                  <a:pt x="161250" y="284566"/>
                </a:lnTo>
                <a:lnTo>
                  <a:pt x="160936" y="284729"/>
                </a:lnTo>
                <a:lnTo>
                  <a:pt x="160606" y="285149"/>
                </a:lnTo>
                <a:lnTo>
                  <a:pt x="160558" y="285395"/>
                </a:lnTo>
                <a:lnTo>
                  <a:pt x="160463" y="285556"/>
                </a:lnTo>
                <a:lnTo>
                  <a:pt x="160189" y="285696"/>
                </a:lnTo>
                <a:lnTo>
                  <a:pt x="159981" y="285832"/>
                </a:lnTo>
                <a:lnTo>
                  <a:pt x="159816" y="285964"/>
                </a:lnTo>
                <a:lnTo>
                  <a:pt x="159517" y="285981"/>
                </a:lnTo>
                <a:lnTo>
                  <a:pt x="159314" y="285900"/>
                </a:lnTo>
                <a:lnTo>
                  <a:pt x="159059" y="285935"/>
                </a:lnTo>
                <a:lnTo>
                  <a:pt x="159059" y="286176"/>
                </a:lnTo>
                <a:lnTo>
                  <a:pt x="158995" y="286372"/>
                </a:lnTo>
                <a:lnTo>
                  <a:pt x="158761" y="286458"/>
                </a:lnTo>
                <a:lnTo>
                  <a:pt x="158817" y="286674"/>
                </a:lnTo>
                <a:lnTo>
                  <a:pt x="158879" y="286882"/>
                </a:lnTo>
                <a:lnTo>
                  <a:pt x="158869" y="287174"/>
                </a:lnTo>
                <a:lnTo>
                  <a:pt x="158735" y="287311"/>
                </a:lnTo>
                <a:lnTo>
                  <a:pt x="158468" y="287643"/>
                </a:lnTo>
                <a:lnTo>
                  <a:pt x="158279" y="287833"/>
                </a:lnTo>
                <a:lnTo>
                  <a:pt x="158056" y="288038"/>
                </a:lnTo>
                <a:lnTo>
                  <a:pt x="157726" y="288307"/>
                </a:lnTo>
                <a:lnTo>
                  <a:pt x="157396" y="288465"/>
                </a:lnTo>
                <a:lnTo>
                  <a:pt x="157159" y="288578"/>
                </a:lnTo>
                <a:lnTo>
                  <a:pt x="156890" y="288765"/>
                </a:lnTo>
                <a:lnTo>
                  <a:pt x="156841" y="288497"/>
                </a:lnTo>
                <a:lnTo>
                  <a:pt x="156639" y="288575"/>
                </a:lnTo>
                <a:lnTo>
                  <a:pt x="156416" y="288861"/>
                </a:lnTo>
                <a:lnTo>
                  <a:pt x="156006" y="288719"/>
                </a:lnTo>
                <a:lnTo>
                  <a:pt x="155707" y="288702"/>
                </a:lnTo>
                <a:lnTo>
                  <a:pt x="155376" y="288687"/>
                </a:lnTo>
                <a:lnTo>
                  <a:pt x="155219" y="288702"/>
                </a:lnTo>
                <a:lnTo>
                  <a:pt x="155187" y="288971"/>
                </a:lnTo>
                <a:lnTo>
                  <a:pt x="155282" y="289273"/>
                </a:lnTo>
                <a:lnTo>
                  <a:pt x="155391" y="289446"/>
                </a:lnTo>
                <a:lnTo>
                  <a:pt x="155504" y="289590"/>
                </a:lnTo>
                <a:lnTo>
                  <a:pt x="155304" y="289827"/>
                </a:lnTo>
                <a:lnTo>
                  <a:pt x="154966" y="289827"/>
                </a:lnTo>
                <a:lnTo>
                  <a:pt x="154699" y="289810"/>
                </a:lnTo>
                <a:lnTo>
                  <a:pt x="154430" y="289842"/>
                </a:lnTo>
                <a:lnTo>
                  <a:pt x="154194" y="289827"/>
                </a:lnTo>
                <a:lnTo>
                  <a:pt x="154014" y="289628"/>
                </a:lnTo>
                <a:lnTo>
                  <a:pt x="153745" y="289493"/>
                </a:lnTo>
                <a:lnTo>
                  <a:pt x="153635" y="289256"/>
                </a:lnTo>
                <a:lnTo>
                  <a:pt x="153357" y="289177"/>
                </a:lnTo>
                <a:lnTo>
                  <a:pt x="153176" y="289319"/>
                </a:lnTo>
                <a:lnTo>
                  <a:pt x="152986" y="289542"/>
                </a:lnTo>
                <a:lnTo>
                  <a:pt x="152672" y="289666"/>
                </a:lnTo>
                <a:lnTo>
                  <a:pt x="152418" y="289786"/>
                </a:lnTo>
                <a:lnTo>
                  <a:pt x="152212" y="289683"/>
                </a:lnTo>
                <a:lnTo>
                  <a:pt x="151867" y="289778"/>
                </a:lnTo>
                <a:lnTo>
                  <a:pt x="151630" y="289729"/>
                </a:lnTo>
                <a:lnTo>
                  <a:pt x="151441" y="289729"/>
                </a:lnTo>
                <a:lnTo>
                  <a:pt x="151251" y="289778"/>
                </a:lnTo>
                <a:lnTo>
                  <a:pt x="150984" y="289778"/>
                </a:lnTo>
                <a:lnTo>
                  <a:pt x="150984" y="289588"/>
                </a:lnTo>
                <a:lnTo>
                  <a:pt x="150906" y="289461"/>
                </a:lnTo>
                <a:lnTo>
                  <a:pt x="150890" y="289222"/>
                </a:lnTo>
                <a:lnTo>
                  <a:pt x="150814" y="289006"/>
                </a:lnTo>
                <a:lnTo>
                  <a:pt x="150700" y="288890"/>
                </a:lnTo>
                <a:lnTo>
                  <a:pt x="150512" y="288875"/>
                </a:lnTo>
                <a:lnTo>
                  <a:pt x="150370" y="289017"/>
                </a:lnTo>
                <a:lnTo>
                  <a:pt x="150221" y="289166"/>
                </a:lnTo>
                <a:lnTo>
                  <a:pt x="149927" y="289207"/>
                </a:lnTo>
                <a:lnTo>
                  <a:pt x="149755" y="289049"/>
                </a:lnTo>
                <a:lnTo>
                  <a:pt x="149596" y="289095"/>
                </a:lnTo>
                <a:lnTo>
                  <a:pt x="149532" y="289317"/>
                </a:lnTo>
                <a:lnTo>
                  <a:pt x="149565" y="289525"/>
                </a:lnTo>
                <a:lnTo>
                  <a:pt x="149312" y="289776"/>
                </a:lnTo>
                <a:lnTo>
                  <a:pt x="149013" y="289951"/>
                </a:lnTo>
                <a:lnTo>
                  <a:pt x="148932" y="290125"/>
                </a:lnTo>
                <a:lnTo>
                  <a:pt x="148743" y="290079"/>
                </a:lnTo>
                <a:lnTo>
                  <a:pt x="148627" y="289856"/>
                </a:lnTo>
                <a:lnTo>
                  <a:pt x="148398" y="289983"/>
                </a:lnTo>
                <a:lnTo>
                  <a:pt x="148323" y="290146"/>
                </a:lnTo>
                <a:lnTo>
                  <a:pt x="148098" y="289988"/>
                </a:lnTo>
                <a:lnTo>
                  <a:pt x="147986" y="289818"/>
                </a:lnTo>
                <a:lnTo>
                  <a:pt x="147762" y="289824"/>
                </a:lnTo>
                <a:lnTo>
                  <a:pt x="147507" y="289818"/>
                </a:lnTo>
                <a:lnTo>
                  <a:pt x="147359" y="289921"/>
                </a:lnTo>
                <a:lnTo>
                  <a:pt x="147000" y="289966"/>
                </a:lnTo>
                <a:lnTo>
                  <a:pt x="146642" y="289875"/>
                </a:lnTo>
                <a:lnTo>
                  <a:pt x="146194" y="289998"/>
                </a:lnTo>
                <a:lnTo>
                  <a:pt x="145777" y="289998"/>
                </a:lnTo>
                <a:lnTo>
                  <a:pt x="145245" y="289998"/>
                </a:lnTo>
                <a:lnTo>
                  <a:pt x="144851" y="289875"/>
                </a:lnTo>
                <a:lnTo>
                  <a:pt x="144604" y="289850"/>
                </a:lnTo>
                <a:lnTo>
                  <a:pt x="144437" y="289953"/>
                </a:lnTo>
                <a:lnTo>
                  <a:pt x="144290" y="290094"/>
                </a:lnTo>
                <a:lnTo>
                  <a:pt x="144112" y="290268"/>
                </a:lnTo>
                <a:lnTo>
                  <a:pt x="143886" y="290339"/>
                </a:lnTo>
                <a:lnTo>
                  <a:pt x="143515" y="290583"/>
                </a:lnTo>
                <a:lnTo>
                  <a:pt x="143298" y="290680"/>
                </a:lnTo>
                <a:lnTo>
                  <a:pt x="142927" y="290805"/>
                </a:lnTo>
                <a:lnTo>
                  <a:pt x="142639" y="290976"/>
                </a:lnTo>
                <a:lnTo>
                  <a:pt x="142498" y="291123"/>
                </a:lnTo>
                <a:lnTo>
                  <a:pt x="142356" y="291304"/>
                </a:lnTo>
                <a:lnTo>
                  <a:pt x="142235" y="291484"/>
                </a:lnTo>
                <a:lnTo>
                  <a:pt x="142107" y="291747"/>
                </a:lnTo>
                <a:lnTo>
                  <a:pt x="141960" y="291895"/>
                </a:lnTo>
                <a:lnTo>
                  <a:pt x="141978" y="292063"/>
                </a:lnTo>
                <a:lnTo>
                  <a:pt x="141985" y="292249"/>
                </a:lnTo>
                <a:lnTo>
                  <a:pt x="142248" y="292275"/>
                </a:lnTo>
                <a:lnTo>
                  <a:pt x="142389" y="292368"/>
                </a:lnTo>
                <a:lnTo>
                  <a:pt x="142279" y="292661"/>
                </a:lnTo>
                <a:lnTo>
                  <a:pt x="142151" y="292731"/>
                </a:lnTo>
                <a:lnTo>
                  <a:pt x="142011" y="292654"/>
                </a:lnTo>
                <a:lnTo>
                  <a:pt x="141793" y="292487"/>
                </a:lnTo>
                <a:lnTo>
                  <a:pt x="141671" y="292275"/>
                </a:lnTo>
                <a:lnTo>
                  <a:pt x="141607" y="292088"/>
                </a:lnTo>
                <a:lnTo>
                  <a:pt x="141316" y="292066"/>
                </a:lnTo>
                <a:lnTo>
                  <a:pt x="141190" y="292204"/>
                </a:lnTo>
                <a:lnTo>
                  <a:pt x="141216" y="292371"/>
                </a:lnTo>
                <a:lnTo>
                  <a:pt x="141444" y="292439"/>
                </a:lnTo>
                <a:lnTo>
                  <a:pt x="141479" y="292622"/>
                </a:lnTo>
                <a:lnTo>
                  <a:pt x="141357" y="292796"/>
                </a:lnTo>
                <a:lnTo>
                  <a:pt x="141120" y="292860"/>
                </a:lnTo>
                <a:lnTo>
                  <a:pt x="140819" y="292995"/>
                </a:lnTo>
                <a:lnTo>
                  <a:pt x="140588" y="292937"/>
                </a:lnTo>
                <a:lnTo>
                  <a:pt x="140403" y="292789"/>
                </a:lnTo>
                <a:lnTo>
                  <a:pt x="140250" y="292809"/>
                </a:lnTo>
                <a:lnTo>
                  <a:pt x="140121" y="293098"/>
                </a:lnTo>
                <a:lnTo>
                  <a:pt x="139923" y="293304"/>
                </a:lnTo>
                <a:lnTo>
                  <a:pt x="139820" y="293111"/>
                </a:lnTo>
                <a:lnTo>
                  <a:pt x="139903" y="292957"/>
                </a:lnTo>
                <a:lnTo>
                  <a:pt x="139877" y="292757"/>
                </a:lnTo>
                <a:lnTo>
                  <a:pt x="139705" y="292622"/>
                </a:lnTo>
                <a:lnTo>
                  <a:pt x="139589" y="292516"/>
                </a:lnTo>
                <a:lnTo>
                  <a:pt x="139404" y="292622"/>
                </a:lnTo>
                <a:lnTo>
                  <a:pt x="139122" y="292854"/>
                </a:lnTo>
                <a:lnTo>
                  <a:pt x="138891" y="293066"/>
                </a:lnTo>
                <a:lnTo>
                  <a:pt x="138804" y="293282"/>
                </a:lnTo>
                <a:lnTo>
                  <a:pt x="138616" y="293439"/>
                </a:lnTo>
                <a:lnTo>
                  <a:pt x="138507" y="293568"/>
                </a:lnTo>
                <a:lnTo>
                  <a:pt x="138350" y="293474"/>
                </a:lnTo>
                <a:lnTo>
                  <a:pt x="138116" y="293191"/>
                </a:lnTo>
                <a:lnTo>
                  <a:pt x="137854" y="293375"/>
                </a:lnTo>
                <a:lnTo>
                  <a:pt x="137714" y="293497"/>
                </a:lnTo>
                <a:lnTo>
                  <a:pt x="137511" y="293510"/>
                </a:lnTo>
                <a:lnTo>
                  <a:pt x="137648" y="293684"/>
                </a:lnTo>
                <a:lnTo>
                  <a:pt x="137688" y="293947"/>
                </a:lnTo>
                <a:lnTo>
                  <a:pt x="137488" y="294166"/>
                </a:lnTo>
                <a:lnTo>
                  <a:pt x="137397" y="294391"/>
                </a:lnTo>
                <a:lnTo>
                  <a:pt x="137142" y="294504"/>
                </a:lnTo>
                <a:lnTo>
                  <a:pt x="137187" y="294745"/>
                </a:lnTo>
                <a:lnTo>
                  <a:pt x="137097" y="294888"/>
                </a:lnTo>
                <a:lnTo>
                  <a:pt x="136867" y="294797"/>
                </a:lnTo>
                <a:lnTo>
                  <a:pt x="136589" y="294841"/>
                </a:lnTo>
                <a:lnTo>
                  <a:pt x="136522" y="295118"/>
                </a:lnTo>
                <a:lnTo>
                  <a:pt x="136330" y="294983"/>
                </a:lnTo>
                <a:lnTo>
                  <a:pt x="136288" y="294732"/>
                </a:lnTo>
                <a:lnTo>
                  <a:pt x="136021" y="294764"/>
                </a:lnTo>
                <a:lnTo>
                  <a:pt x="135894" y="294938"/>
                </a:lnTo>
                <a:lnTo>
                  <a:pt x="135881" y="295112"/>
                </a:lnTo>
                <a:lnTo>
                  <a:pt x="135706" y="295054"/>
                </a:lnTo>
                <a:lnTo>
                  <a:pt x="135542" y="294884"/>
                </a:lnTo>
                <a:lnTo>
                  <a:pt x="135413" y="295041"/>
                </a:lnTo>
                <a:lnTo>
                  <a:pt x="135349" y="295195"/>
                </a:lnTo>
                <a:lnTo>
                  <a:pt x="135171" y="295067"/>
                </a:lnTo>
                <a:lnTo>
                  <a:pt x="134941" y="294957"/>
                </a:lnTo>
                <a:lnTo>
                  <a:pt x="134844" y="294771"/>
                </a:lnTo>
                <a:lnTo>
                  <a:pt x="134798" y="294610"/>
                </a:lnTo>
                <a:lnTo>
                  <a:pt x="134594" y="294504"/>
                </a:lnTo>
                <a:lnTo>
                  <a:pt x="134313" y="294687"/>
                </a:lnTo>
                <a:lnTo>
                  <a:pt x="134274" y="294880"/>
                </a:lnTo>
                <a:lnTo>
                  <a:pt x="134126" y="294867"/>
                </a:lnTo>
                <a:lnTo>
                  <a:pt x="133986" y="294803"/>
                </a:lnTo>
                <a:lnTo>
                  <a:pt x="133832" y="294597"/>
                </a:lnTo>
                <a:lnTo>
                  <a:pt x="133672" y="294816"/>
                </a:lnTo>
                <a:lnTo>
                  <a:pt x="133472" y="294793"/>
                </a:lnTo>
                <a:lnTo>
                  <a:pt x="133458" y="294607"/>
                </a:lnTo>
                <a:lnTo>
                  <a:pt x="133353" y="294419"/>
                </a:lnTo>
                <a:lnTo>
                  <a:pt x="133088" y="294449"/>
                </a:lnTo>
                <a:lnTo>
                  <a:pt x="132929" y="294317"/>
                </a:lnTo>
                <a:lnTo>
                  <a:pt x="132823" y="294453"/>
                </a:lnTo>
                <a:lnTo>
                  <a:pt x="132884" y="294629"/>
                </a:lnTo>
                <a:lnTo>
                  <a:pt x="132880" y="294797"/>
                </a:lnTo>
                <a:close/>
                <a:moveTo>
                  <a:pt x="132993" y="294790"/>
                </a:moveTo>
                <a:lnTo>
                  <a:pt x="133121" y="294912"/>
                </a:lnTo>
                <a:lnTo>
                  <a:pt x="132941" y="294996"/>
                </a:lnTo>
                <a:lnTo>
                  <a:pt x="132880" y="294797"/>
                </a:lnTo>
                <a:lnTo>
                  <a:pt x="132993" y="29479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61C6CD3B-0302-7192-F13F-9B72B0AEDCBA}"/>
              </a:ext>
            </a:extLst>
          </p:cNvPr>
          <p:cNvSpPr/>
          <p:nvPr/>
        </p:nvSpPr>
        <p:spPr>
          <a:xfrm flipV="1">
            <a:off x="4532768" y="1305392"/>
            <a:ext cx="851696" cy="860739"/>
          </a:xfrm>
          <a:custGeom>
            <a:avLst/>
            <a:gdLst>
              <a:gd name="connsiteX0" fmla="*/ 13578 w 766470"/>
              <a:gd name="connsiteY0" fmla="*/ 106199 h 774608"/>
              <a:gd name="connsiteX1" fmla="*/ 14477 w 766470"/>
              <a:gd name="connsiteY1" fmla="*/ 107098 h 774608"/>
              <a:gd name="connsiteX2" fmla="*/ 15450 w 766470"/>
              <a:gd name="connsiteY2" fmla="*/ 107997 h 774608"/>
              <a:gd name="connsiteX3" fmla="*/ 16348 w 766470"/>
              <a:gd name="connsiteY3" fmla="*/ 108962 h 774608"/>
              <a:gd name="connsiteX4" fmla="*/ 17472 w 766470"/>
              <a:gd name="connsiteY4" fmla="*/ 109633 h 774608"/>
              <a:gd name="connsiteX5" fmla="*/ 18595 w 766470"/>
              <a:gd name="connsiteY5" fmla="*/ 110385 h 774608"/>
              <a:gd name="connsiteX6" fmla="*/ 19643 w 766470"/>
              <a:gd name="connsiteY6" fmla="*/ 111137 h 774608"/>
              <a:gd name="connsiteX7" fmla="*/ 20765 w 766470"/>
              <a:gd name="connsiteY7" fmla="*/ 111807 h 774608"/>
              <a:gd name="connsiteX8" fmla="*/ 21888 w 766470"/>
              <a:gd name="connsiteY8" fmla="*/ 112559 h 774608"/>
              <a:gd name="connsiteX9" fmla="*/ 23010 w 766470"/>
              <a:gd name="connsiteY9" fmla="*/ 113312 h 774608"/>
              <a:gd name="connsiteX10" fmla="*/ 23909 w 766470"/>
              <a:gd name="connsiteY10" fmla="*/ 114211 h 774608"/>
              <a:gd name="connsiteX11" fmla="*/ 25032 w 766470"/>
              <a:gd name="connsiteY11" fmla="*/ 114947 h 774608"/>
              <a:gd name="connsiteX12" fmla="*/ 26154 w 766470"/>
              <a:gd name="connsiteY12" fmla="*/ 115634 h 774608"/>
              <a:gd name="connsiteX13" fmla="*/ 26903 w 766470"/>
              <a:gd name="connsiteY13" fmla="*/ 116745 h 774608"/>
              <a:gd name="connsiteX14" fmla="*/ 27652 w 766470"/>
              <a:gd name="connsiteY14" fmla="*/ 117874 h 774608"/>
              <a:gd name="connsiteX15" fmla="*/ 28175 w 766470"/>
              <a:gd name="connsiteY15" fmla="*/ 119149 h 774608"/>
              <a:gd name="connsiteX16" fmla="*/ 28924 w 766470"/>
              <a:gd name="connsiteY16" fmla="*/ 120196 h 774608"/>
              <a:gd name="connsiteX17" fmla="*/ 29673 w 766470"/>
              <a:gd name="connsiteY17" fmla="*/ 121307 h 774608"/>
              <a:gd name="connsiteX18" fmla="*/ 30422 w 766470"/>
              <a:gd name="connsiteY18" fmla="*/ 122370 h 774608"/>
              <a:gd name="connsiteX19" fmla="*/ 31171 w 766470"/>
              <a:gd name="connsiteY19" fmla="*/ 123482 h 774608"/>
              <a:gd name="connsiteX20" fmla="*/ 31918 w 766470"/>
              <a:gd name="connsiteY20" fmla="*/ 124610 h 774608"/>
              <a:gd name="connsiteX21" fmla="*/ 32667 w 766470"/>
              <a:gd name="connsiteY21" fmla="*/ 125657 h 774608"/>
              <a:gd name="connsiteX22" fmla="*/ 33416 w 766470"/>
              <a:gd name="connsiteY22" fmla="*/ 126785 h 774608"/>
              <a:gd name="connsiteX23" fmla="*/ 34089 w 766470"/>
              <a:gd name="connsiteY23" fmla="*/ 127897 h 774608"/>
              <a:gd name="connsiteX24" fmla="*/ 35062 w 766470"/>
              <a:gd name="connsiteY24" fmla="*/ 128796 h 774608"/>
              <a:gd name="connsiteX25" fmla="*/ 35811 w 766470"/>
              <a:gd name="connsiteY25" fmla="*/ 129843 h 774608"/>
              <a:gd name="connsiteX26" fmla="*/ 36560 w 766470"/>
              <a:gd name="connsiteY26" fmla="*/ 130971 h 774608"/>
              <a:gd name="connsiteX27" fmla="*/ 37307 w 766470"/>
              <a:gd name="connsiteY27" fmla="*/ 132099 h 774608"/>
              <a:gd name="connsiteX28" fmla="*/ 37832 w 766470"/>
              <a:gd name="connsiteY28" fmla="*/ 133358 h 774608"/>
              <a:gd name="connsiteX29" fmla="*/ 38581 w 766470"/>
              <a:gd name="connsiteY29" fmla="*/ 134421 h 774608"/>
              <a:gd name="connsiteX30" fmla="*/ 40527 w 766470"/>
              <a:gd name="connsiteY30" fmla="*/ 142041 h 774608"/>
              <a:gd name="connsiteX31" fmla="*/ 40525 w 766470"/>
              <a:gd name="connsiteY31" fmla="*/ 142368 h 774608"/>
              <a:gd name="connsiteX32" fmla="*/ 40445 w 766470"/>
              <a:gd name="connsiteY32" fmla="*/ 143365 h 774608"/>
              <a:gd name="connsiteX33" fmla="*/ 40152 w 766470"/>
              <a:gd name="connsiteY33" fmla="*/ 145409 h 774608"/>
              <a:gd name="connsiteX34" fmla="*/ 40527 w 766470"/>
              <a:gd name="connsiteY34" fmla="*/ 146537 h 774608"/>
              <a:gd name="connsiteX35" fmla="*/ 40676 w 766470"/>
              <a:gd name="connsiteY35" fmla="*/ 147813 h 774608"/>
              <a:gd name="connsiteX36" fmla="*/ 41050 w 766470"/>
              <a:gd name="connsiteY36" fmla="*/ 149235 h 774608"/>
              <a:gd name="connsiteX37" fmla="*/ 41125 w 766470"/>
              <a:gd name="connsiteY37" fmla="*/ 151099 h 774608"/>
              <a:gd name="connsiteX38" fmla="*/ 41125 w 766470"/>
              <a:gd name="connsiteY38" fmla="*/ 152980 h 774608"/>
              <a:gd name="connsiteX39" fmla="*/ 41125 w 766470"/>
              <a:gd name="connsiteY39" fmla="*/ 154778 h 774608"/>
              <a:gd name="connsiteX40" fmla="*/ 41125 w 766470"/>
              <a:gd name="connsiteY40" fmla="*/ 156577 h 774608"/>
              <a:gd name="connsiteX41" fmla="*/ 41500 w 766470"/>
              <a:gd name="connsiteY41" fmla="*/ 158065 h 774608"/>
              <a:gd name="connsiteX42" fmla="*/ 42098 w 766470"/>
              <a:gd name="connsiteY42" fmla="*/ 159340 h 774608"/>
              <a:gd name="connsiteX43" fmla="*/ 42185 w 766470"/>
              <a:gd name="connsiteY43" fmla="*/ 159504 h 774608"/>
              <a:gd name="connsiteX44" fmla="*/ 42847 w 766470"/>
              <a:gd name="connsiteY44" fmla="*/ 160469 h 774608"/>
              <a:gd name="connsiteX45" fmla="*/ 43238 w 766470"/>
              <a:gd name="connsiteY45" fmla="*/ 161008 h 774608"/>
              <a:gd name="connsiteX46" fmla="*/ 43596 w 766470"/>
              <a:gd name="connsiteY46" fmla="*/ 161515 h 774608"/>
              <a:gd name="connsiteX47" fmla="*/ 44270 w 766470"/>
              <a:gd name="connsiteY47" fmla="*/ 162627 h 774608"/>
              <a:gd name="connsiteX48" fmla="*/ 44569 w 766470"/>
              <a:gd name="connsiteY48" fmla="*/ 162938 h 774608"/>
              <a:gd name="connsiteX49" fmla="*/ 45691 w 766470"/>
              <a:gd name="connsiteY49" fmla="*/ 165178 h 774608"/>
              <a:gd name="connsiteX50" fmla="*/ 49134 w 766470"/>
              <a:gd name="connsiteY50" fmla="*/ 168546 h 774608"/>
              <a:gd name="connsiteX51" fmla="*/ 57668 w 766470"/>
              <a:gd name="connsiteY51" fmla="*/ 175430 h 774608"/>
              <a:gd name="connsiteX52" fmla="*/ 59811 w 766470"/>
              <a:gd name="connsiteY52" fmla="*/ 176820 h 774608"/>
              <a:gd name="connsiteX53" fmla="*/ 60511 w 766470"/>
              <a:gd name="connsiteY53" fmla="*/ 177310 h 774608"/>
              <a:gd name="connsiteX54" fmla="*/ 65302 w 766470"/>
              <a:gd name="connsiteY54" fmla="*/ 180515 h 774608"/>
              <a:gd name="connsiteX55" fmla="*/ 69643 w 766470"/>
              <a:gd name="connsiteY55" fmla="*/ 185682 h 774608"/>
              <a:gd name="connsiteX56" fmla="*/ 73911 w 766470"/>
              <a:gd name="connsiteY56" fmla="*/ 192501 h 774608"/>
              <a:gd name="connsiteX57" fmla="*/ 73911 w 766470"/>
              <a:gd name="connsiteY57" fmla="*/ 194152 h 774608"/>
              <a:gd name="connsiteX58" fmla="*/ 74434 w 766470"/>
              <a:gd name="connsiteY58" fmla="*/ 195411 h 774608"/>
              <a:gd name="connsiteX59" fmla="*/ 75033 w 766470"/>
              <a:gd name="connsiteY59" fmla="*/ 196687 h 774608"/>
              <a:gd name="connsiteX60" fmla="*/ 75407 w 766470"/>
              <a:gd name="connsiteY60" fmla="*/ 198109 h 774608"/>
              <a:gd name="connsiteX61" fmla="*/ 75782 w 766470"/>
              <a:gd name="connsiteY61" fmla="*/ 199614 h 774608"/>
              <a:gd name="connsiteX62" fmla="*/ 76307 w 766470"/>
              <a:gd name="connsiteY62" fmla="*/ 200889 h 774608"/>
              <a:gd name="connsiteX63" fmla="*/ 76905 w 766470"/>
              <a:gd name="connsiteY63" fmla="*/ 202148 h 774608"/>
              <a:gd name="connsiteX64" fmla="*/ 77428 w 766470"/>
              <a:gd name="connsiteY64" fmla="*/ 203423 h 774608"/>
              <a:gd name="connsiteX65" fmla="*/ 78177 w 766470"/>
              <a:gd name="connsiteY65" fmla="*/ 204552 h 774608"/>
              <a:gd name="connsiteX66" fmla="*/ 78776 w 766470"/>
              <a:gd name="connsiteY66" fmla="*/ 205827 h 774608"/>
              <a:gd name="connsiteX67" fmla="*/ 79525 w 766470"/>
              <a:gd name="connsiteY67" fmla="*/ 206874 h 774608"/>
              <a:gd name="connsiteX68" fmla="*/ 80198 w 766470"/>
              <a:gd name="connsiteY68" fmla="*/ 208002 h 774608"/>
              <a:gd name="connsiteX69" fmla="*/ 80797 w 766470"/>
              <a:gd name="connsiteY69" fmla="*/ 209261 h 774608"/>
              <a:gd name="connsiteX70" fmla="*/ 81546 w 766470"/>
              <a:gd name="connsiteY70" fmla="*/ 210389 h 774608"/>
              <a:gd name="connsiteX71" fmla="*/ 82294 w 766470"/>
              <a:gd name="connsiteY71" fmla="*/ 211436 h 774608"/>
              <a:gd name="connsiteX72" fmla="*/ 82818 w 766470"/>
              <a:gd name="connsiteY72" fmla="*/ 212711 h 774608"/>
              <a:gd name="connsiteX73" fmla="*/ 83416 w 766470"/>
              <a:gd name="connsiteY73" fmla="*/ 214052 h 774608"/>
              <a:gd name="connsiteX74" fmla="*/ 83941 w 766470"/>
              <a:gd name="connsiteY74" fmla="*/ 215327 h 774608"/>
              <a:gd name="connsiteX75" fmla="*/ 84690 w 766470"/>
              <a:gd name="connsiteY75" fmla="*/ 216374 h 774608"/>
              <a:gd name="connsiteX76" fmla="*/ 85439 w 766470"/>
              <a:gd name="connsiteY76" fmla="*/ 217502 h 774608"/>
              <a:gd name="connsiteX77" fmla="*/ 86336 w 766470"/>
              <a:gd name="connsiteY77" fmla="*/ 218401 h 774608"/>
              <a:gd name="connsiteX78" fmla="*/ 87309 w 766470"/>
              <a:gd name="connsiteY78" fmla="*/ 219300 h 774608"/>
              <a:gd name="connsiteX79" fmla="*/ 88058 w 766470"/>
              <a:gd name="connsiteY79" fmla="*/ 220412 h 774608"/>
              <a:gd name="connsiteX80" fmla="*/ 88581 w 766470"/>
              <a:gd name="connsiteY80" fmla="*/ 221688 h 774608"/>
              <a:gd name="connsiteX81" fmla="*/ 89293 w 766470"/>
              <a:gd name="connsiteY81" fmla="*/ 223307 h 774608"/>
              <a:gd name="connsiteX82" fmla="*/ 89705 w 766470"/>
              <a:gd name="connsiteY82" fmla="*/ 224991 h 774608"/>
              <a:gd name="connsiteX83" fmla="*/ 90303 w 766470"/>
              <a:gd name="connsiteY83" fmla="*/ 226266 h 774608"/>
              <a:gd name="connsiteX84" fmla="*/ 90678 w 766470"/>
              <a:gd name="connsiteY84" fmla="*/ 227672 h 774608"/>
              <a:gd name="connsiteX85" fmla="*/ 90827 w 766470"/>
              <a:gd name="connsiteY85" fmla="*/ 229324 h 774608"/>
              <a:gd name="connsiteX86" fmla="*/ 91389 w 766470"/>
              <a:gd name="connsiteY86" fmla="*/ 231531 h 774608"/>
              <a:gd name="connsiteX87" fmla="*/ 91950 w 766470"/>
              <a:gd name="connsiteY87" fmla="*/ 233739 h 774608"/>
              <a:gd name="connsiteX88" fmla="*/ 92175 w 766470"/>
              <a:gd name="connsiteY88" fmla="*/ 235390 h 774608"/>
              <a:gd name="connsiteX89" fmla="*/ 92699 w 766470"/>
              <a:gd name="connsiteY89" fmla="*/ 236666 h 774608"/>
              <a:gd name="connsiteX90" fmla="*/ 93148 w 766470"/>
              <a:gd name="connsiteY90" fmla="*/ 238153 h 774608"/>
              <a:gd name="connsiteX91" fmla="*/ 94197 w 766470"/>
              <a:gd name="connsiteY91" fmla="*/ 240704 h 774608"/>
              <a:gd name="connsiteX92" fmla="*/ 95169 w 766470"/>
              <a:gd name="connsiteY92" fmla="*/ 244890 h 774608"/>
              <a:gd name="connsiteX93" fmla="*/ 95393 w 766470"/>
              <a:gd name="connsiteY93" fmla="*/ 246542 h 774608"/>
              <a:gd name="connsiteX94" fmla="*/ 96046 w 766470"/>
              <a:gd name="connsiteY94" fmla="*/ 248308 h 774608"/>
              <a:gd name="connsiteX95" fmla="*/ 96891 w 766470"/>
              <a:gd name="connsiteY95" fmla="*/ 250580 h 774608"/>
              <a:gd name="connsiteX96" fmla="*/ 97264 w 766470"/>
              <a:gd name="connsiteY96" fmla="*/ 252003 h 774608"/>
              <a:gd name="connsiteX97" fmla="*/ 99659 w 766470"/>
              <a:gd name="connsiteY97" fmla="*/ 256941 h 774608"/>
              <a:gd name="connsiteX98" fmla="*/ 100121 w 766470"/>
              <a:gd name="connsiteY98" fmla="*/ 258560 h 774608"/>
              <a:gd name="connsiteX99" fmla="*/ 101072 w 766470"/>
              <a:gd name="connsiteY99" fmla="*/ 260898 h 774608"/>
              <a:gd name="connsiteX100" fmla="*/ 102938 w 766470"/>
              <a:gd name="connsiteY100" fmla="*/ 264659 h 774608"/>
              <a:gd name="connsiteX101" fmla="*/ 104244 w 766470"/>
              <a:gd name="connsiteY101" fmla="*/ 268224 h 774608"/>
              <a:gd name="connsiteX102" fmla="*/ 104990 w 766470"/>
              <a:gd name="connsiteY102" fmla="*/ 270284 h 774608"/>
              <a:gd name="connsiteX103" fmla="*/ 106296 w 766470"/>
              <a:gd name="connsiteY103" fmla="*/ 274404 h 774608"/>
              <a:gd name="connsiteX104" fmla="*/ 109094 w 766470"/>
              <a:gd name="connsiteY104" fmla="*/ 280225 h 774608"/>
              <a:gd name="connsiteX105" fmla="*/ 111519 w 766470"/>
              <a:gd name="connsiteY105" fmla="*/ 282662 h 774608"/>
              <a:gd name="connsiteX106" fmla="*/ 115250 w 766470"/>
              <a:gd name="connsiteY106" fmla="*/ 288090 h 774608"/>
              <a:gd name="connsiteX107" fmla="*/ 115528 w 766470"/>
              <a:gd name="connsiteY107" fmla="*/ 288548 h 774608"/>
              <a:gd name="connsiteX108" fmla="*/ 117114 w 766470"/>
              <a:gd name="connsiteY108" fmla="*/ 291099 h 774608"/>
              <a:gd name="connsiteX109" fmla="*/ 118794 w 766470"/>
              <a:gd name="connsiteY109" fmla="*/ 293911 h 774608"/>
              <a:gd name="connsiteX110" fmla="*/ 119528 w 766470"/>
              <a:gd name="connsiteY110" fmla="*/ 295759 h 774608"/>
              <a:gd name="connsiteX111" fmla="*/ 121032 w 766470"/>
              <a:gd name="connsiteY111" fmla="*/ 299160 h 774608"/>
              <a:gd name="connsiteX112" fmla="*/ 122152 w 766470"/>
              <a:gd name="connsiteY112" fmla="*/ 302169 h 774608"/>
              <a:gd name="connsiteX113" fmla="*/ 122711 w 766470"/>
              <a:gd name="connsiteY113" fmla="*/ 305913 h 774608"/>
              <a:gd name="connsiteX114" fmla="*/ 123645 w 766470"/>
              <a:gd name="connsiteY114" fmla="*/ 309102 h 774608"/>
              <a:gd name="connsiteX115" fmla="*/ 123830 w 766470"/>
              <a:gd name="connsiteY115" fmla="*/ 310786 h 774608"/>
              <a:gd name="connsiteX116" fmla="*/ 124950 w 766470"/>
              <a:gd name="connsiteY116" fmla="*/ 313794 h 774608"/>
              <a:gd name="connsiteX117" fmla="*/ 126158 w 766470"/>
              <a:gd name="connsiteY117" fmla="*/ 316084 h 774608"/>
              <a:gd name="connsiteX118" fmla="*/ 127206 w 766470"/>
              <a:gd name="connsiteY118" fmla="*/ 316836 h 774608"/>
              <a:gd name="connsiteX119" fmla="*/ 128328 w 766470"/>
              <a:gd name="connsiteY119" fmla="*/ 317506 h 774608"/>
              <a:gd name="connsiteX120" fmla="*/ 129451 w 766470"/>
              <a:gd name="connsiteY120" fmla="*/ 318258 h 774608"/>
              <a:gd name="connsiteX121" fmla="*/ 130575 w 766470"/>
              <a:gd name="connsiteY121" fmla="*/ 318994 h 774608"/>
              <a:gd name="connsiteX122" fmla="*/ 131472 w 766470"/>
              <a:gd name="connsiteY122" fmla="*/ 319893 h 774608"/>
              <a:gd name="connsiteX123" fmla="*/ 132596 w 766470"/>
              <a:gd name="connsiteY123" fmla="*/ 320580 h 774608"/>
              <a:gd name="connsiteX124" fmla="*/ 133644 w 766470"/>
              <a:gd name="connsiteY124" fmla="*/ 321316 h 774608"/>
              <a:gd name="connsiteX125" fmla="*/ 134766 w 766470"/>
              <a:gd name="connsiteY125" fmla="*/ 322068 h 774608"/>
              <a:gd name="connsiteX126" fmla="*/ 135889 w 766470"/>
              <a:gd name="connsiteY126" fmla="*/ 322739 h 774608"/>
              <a:gd name="connsiteX127" fmla="*/ 137011 w 766470"/>
              <a:gd name="connsiteY127" fmla="*/ 323491 h 774608"/>
              <a:gd name="connsiteX128" fmla="*/ 137910 w 766470"/>
              <a:gd name="connsiteY128" fmla="*/ 324390 h 774608"/>
              <a:gd name="connsiteX129" fmla="*/ 139033 w 766470"/>
              <a:gd name="connsiteY129" fmla="*/ 325142 h 774608"/>
              <a:gd name="connsiteX130" fmla="*/ 139931 w 766470"/>
              <a:gd name="connsiteY130" fmla="*/ 326042 h 774608"/>
              <a:gd name="connsiteX131" fmla="*/ 140829 w 766470"/>
              <a:gd name="connsiteY131" fmla="*/ 326941 h 774608"/>
              <a:gd name="connsiteX132" fmla="*/ 141952 w 766470"/>
              <a:gd name="connsiteY132" fmla="*/ 327677 h 774608"/>
              <a:gd name="connsiteX133" fmla="*/ 142850 w 766470"/>
              <a:gd name="connsiteY133" fmla="*/ 328576 h 774608"/>
              <a:gd name="connsiteX134" fmla="*/ 143823 w 766470"/>
              <a:gd name="connsiteY134" fmla="*/ 329475 h 774608"/>
              <a:gd name="connsiteX135" fmla="*/ 144722 w 766470"/>
              <a:gd name="connsiteY135" fmla="*/ 330375 h 774608"/>
              <a:gd name="connsiteX136" fmla="*/ 145620 w 766470"/>
              <a:gd name="connsiteY136" fmla="*/ 331274 h 774608"/>
              <a:gd name="connsiteX137" fmla="*/ 146368 w 766470"/>
              <a:gd name="connsiteY137" fmla="*/ 332402 h 774608"/>
              <a:gd name="connsiteX138" fmla="*/ 147116 w 766470"/>
              <a:gd name="connsiteY138" fmla="*/ 333514 h 774608"/>
              <a:gd name="connsiteX139" fmla="*/ 147865 w 766470"/>
              <a:gd name="connsiteY139" fmla="*/ 334577 h 774608"/>
              <a:gd name="connsiteX140" fmla="*/ 148239 w 766470"/>
              <a:gd name="connsiteY140" fmla="*/ 336065 h 774608"/>
              <a:gd name="connsiteX141" fmla="*/ 148613 w 766470"/>
              <a:gd name="connsiteY141" fmla="*/ 337487 h 774608"/>
              <a:gd name="connsiteX142" fmla="*/ 148988 w 766470"/>
              <a:gd name="connsiteY142" fmla="*/ 338992 h 774608"/>
              <a:gd name="connsiteX143" fmla="*/ 149586 w 766470"/>
              <a:gd name="connsiteY143" fmla="*/ 340251 h 774608"/>
              <a:gd name="connsiteX144" fmla="*/ 149961 w 766470"/>
              <a:gd name="connsiteY144" fmla="*/ 341673 h 774608"/>
              <a:gd name="connsiteX145" fmla="*/ 150486 w 766470"/>
              <a:gd name="connsiteY145" fmla="*/ 342949 h 774608"/>
              <a:gd name="connsiteX146" fmla="*/ 150858 w 766470"/>
              <a:gd name="connsiteY146" fmla="*/ 344453 h 774608"/>
              <a:gd name="connsiteX147" fmla="*/ 151459 w 766470"/>
              <a:gd name="connsiteY147" fmla="*/ 345728 h 774608"/>
              <a:gd name="connsiteX148" fmla="*/ 151982 w 766470"/>
              <a:gd name="connsiteY148" fmla="*/ 346988 h 774608"/>
              <a:gd name="connsiteX149" fmla="*/ 152580 w 766470"/>
              <a:gd name="connsiteY149" fmla="*/ 348263 h 774608"/>
              <a:gd name="connsiteX150" fmla="*/ 153105 w 766470"/>
              <a:gd name="connsiteY150" fmla="*/ 349538 h 774608"/>
              <a:gd name="connsiteX151" fmla="*/ 153628 w 766470"/>
              <a:gd name="connsiteY151" fmla="*/ 350814 h 774608"/>
              <a:gd name="connsiteX152" fmla="*/ 153852 w 766470"/>
              <a:gd name="connsiteY152" fmla="*/ 352465 h 774608"/>
              <a:gd name="connsiteX153" fmla="*/ 153704 w 766470"/>
              <a:gd name="connsiteY153" fmla="*/ 354100 h 774608"/>
              <a:gd name="connsiteX154" fmla="*/ 153329 w 766470"/>
              <a:gd name="connsiteY154" fmla="*/ 355605 h 774608"/>
              <a:gd name="connsiteX155" fmla="*/ 152806 w 766470"/>
              <a:gd name="connsiteY155" fmla="*/ 356880 h 774608"/>
              <a:gd name="connsiteX156" fmla="*/ 152432 w 766470"/>
              <a:gd name="connsiteY156" fmla="*/ 358303 h 774608"/>
              <a:gd name="connsiteX157" fmla="*/ 152057 w 766470"/>
              <a:gd name="connsiteY157" fmla="*/ 359791 h 774608"/>
              <a:gd name="connsiteX158" fmla="*/ 151758 w 766470"/>
              <a:gd name="connsiteY158" fmla="*/ 361295 h 774608"/>
              <a:gd name="connsiteX159" fmla="*/ 151534 w 766470"/>
              <a:gd name="connsiteY159" fmla="*/ 362946 h 774608"/>
              <a:gd name="connsiteX160" fmla="*/ 151383 w 766470"/>
              <a:gd name="connsiteY160" fmla="*/ 364581 h 774608"/>
              <a:gd name="connsiteX161" fmla="*/ 151233 w 766470"/>
              <a:gd name="connsiteY161" fmla="*/ 366233 h 774608"/>
              <a:gd name="connsiteX162" fmla="*/ 151233 w 766470"/>
              <a:gd name="connsiteY162" fmla="*/ 368032 h 774608"/>
              <a:gd name="connsiteX163" fmla="*/ 151383 w 766470"/>
              <a:gd name="connsiteY163" fmla="*/ 369683 h 774608"/>
              <a:gd name="connsiteX164" fmla="*/ 151758 w 766470"/>
              <a:gd name="connsiteY164" fmla="*/ 371171 h 774608"/>
              <a:gd name="connsiteX165" fmla="*/ 152356 w 766470"/>
              <a:gd name="connsiteY165" fmla="*/ 372446 h 774608"/>
              <a:gd name="connsiteX166" fmla="*/ 152880 w 766470"/>
              <a:gd name="connsiteY166" fmla="*/ 373722 h 774608"/>
              <a:gd name="connsiteX167" fmla="*/ 153254 w 766470"/>
              <a:gd name="connsiteY167" fmla="*/ 375144 h 774608"/>
              <a:gd name="connsiteX168" fmla="*/ 153628 w 766470"/>
              <a:gd name="connsiteY168" fmla="*/ 376632 h 774608"/>
              <a:gd name="connsiteX169" fmla="*/ 153852 w 766470"/>
              <a:gd name="connsiteY169" fmla="*/ 378284 h 774608"/>
              <a:gd name="connsiteX170" fmla="*/ 154228 w 766470"/>
              <a:gd name="connsiteY170" fmla="*/ 379706 h 774608"/>
              <a:gd name="connsiteX171" fmla="*/ 154228 w 766470"/>
              <a:gd name="connsiteY171" fmla="*/ 381570 h 774608"/>
              <a:gd name="connsiteX172" fmla="*/ 154228 w 766470"/>
              <a:gd name="connsiteY172" fmla="*/ 383369 h 774608"/>
              <a:gd name="connsiteX173" fmla="*/ 154078 w 766470"/>
              <a:gd name="connsiteY173" fmla="*/ 385021 h 774608"/>
              <a:gd name="connsiteX174" fmla="*/ 153928 w 766470"/>
              <a:gd name="connsiteY174" fmla="*/ 386672 h 774608"/>
              <a:gd name="connsiteX175" fmla="*/ 153704 w 766470"/>
              <a:gd name="connsiteY175" fmla="*/ 388307 h 774608"/>
              <a:gd name="connsiteX176" fmla="*/ 153404 w 766470"/>
              <a:gd name="connsiteY176" fmla="*/ 389811 h 774608"/>
              <a:gd name="connsiteX177" fmla="*/ 153030 w 766470"/>
              <a:gd name="connsiteY177" fmla="*/ 391234 h 774608"/>
              <a:gd name="connsiteX178" fmla="*/ 152656 w 766470"/>
              <a:gd name="connsiteY178" fmla="*/ 392738 h 774608"/>
              <a:gd name="connsiteX179" fmla="*/ 152281 w 766470"/>
              <a:gd name="connsiteY179" fmla="*/ 394161 h 774608"/>
              <a:gd name="connsiteX180" fmla="*/ 151982 w 766470"/>
              <a:gd name="connsiteY180" fmla="*/ 395649 h 774608"/>
              <a:gd name="connsiteX181" fmla="*/ 151758 w 766470"/>
              <a:gd name="connsiteY181" fmla="*/ 397300 h 774608"/>
              <a:gd name="connsiteX182" fmla="*/ 151459 w 766470"/>
              <a:gd name="connsiteY182" fmla="*/ 398788 h 774608"/>
              <a:gd name="connsiteX183" fmla="*/ 151233 w 766470"/>
              <a:gd name="connsiteY183" fmla="*/ 400440 h 774608"/>
              <a:gd name="connsiteX184" fmla="*/ 151084 w 766470"/>
              <a:gd name="connsiteY184" fmla="*/ 402010 h 774608"/>
              <a:gd name="connsiteX185" fmla="*/ 151308 w 766470"/>
              <a:gd name="connsiteY185" fmla="*/ 403726 h 774608"/>
              <a:gd name="connsiteX186" fmla="*/ 151459 w 766470"/>
              <a:gd name="connsiteY186" fmla="*/ 405378 h 774608"/>
              <a:gd name="connsiteX187" fmla="*/ 151683 w 766470"/>
              <a:gd name="connsiteY187" fmla="*/ 406948 h 774608"/>
              <a:gd name="connsiteX188" fmla="*/ 151683 w 766470"/>
              <a:gd name="connsiteY188" fmla="*/ 408828 h 774608"/>
              <a:gd name="connsiteX189" fmla="*/ 151831 w 766470"/>
              <a:gd name="connsiteY189" fmla="*/ 410463 h 774608"/>
              <a:gd name="connsiteX190" fmla="*/ 151683 w 766470"/>
              <a:gd name="connsiteY190" fmla="*/ 412115 h 774608"/>
              <a:gd name="connsiteX191" fmla="*/ 151683 w 766470"/>
              <a:gd name="connsiteY191" fmla="*/ 413913 h 774608"/>
              <a:gd name="connsiteX192" fmla="*/ 151534 w 766470"/>
              <a:gd name="connsiteY192" fmla="*/ 415565 h 774608"/>
              <a:gd name="connsiteX193" fmla="*/ 151383 w 766470"/>
              <a:gd name="connsiteY193" fmla="*/ 417200 h 774608"/>
              <a:gd name="connsiteX194" fmla="*/ 151009 w 766470"/>
              <a:gd name="connsiteY194" fmla="*/ 418704 h 774608"/>
              <a:gd name="connsiteX195" fmla="*/ 150486 w 766470"/>
              <a:gd name="connsiteY195" fmla="*/ 419980 h 774608"/>
              <a:gd name="connsiteX196" fmla="*/ 150260 w 766470"/>
              <a:gd name="connsiteY196" fmla="*/ 420503 h 774608"/>
              <a:gd name="connsiteX197" fmla="*/ 149737 w 766470"/>
              <a:gd name="connsiteY197" fmla="*/ 421255 h 774608"/>
              <a:gd name="connsiteX198" fmla="*/ 149212 w 766470"/>
              <a:gd name="connsiteY198" fmla="*/ 422514 h 774608"/>
              <a:gd name="connsiteX199" fmla="*/ 148689 w 766470"/>
              <a:gd name="connsiteY199" fmla="*/ 423789 h 774608"/>
              <a:gd name="connsiteX200" fmla="*/ 148764 w 766470"/>
              <a:gd name="connsiteY200" fmla="*/ 424918 h 774608"/>
              <a:gd name="connsiteX201" fmla="*/ 148837 w 766470"/>
              <a:gd name="connsiteY201" fmla="*/ 425441 h 774608"/>
              <a:gd name="connsiteX202" fmla="*/ 149063 w 766470"/>
              <a:gd name="connsiteY202" fmla="*/ 427092 h 774608"/>
              <a:gd name="connsiteX203" fmla="*/ 148913 w 766470"/>
              <a:gd name="connsiteY203" fmla="*/ 428728 h 774608"/>
              <a:gd name="connsiteX204" fmla="*/ 148676 w 766470"/>
              <a:gd name="connsiteY204" fmla="*/ 430444 h 774608"/>
              <a:gd name="connsiteX205" fmla="*/ 148390 w 766470"/>
              <a:gd name="connsiteY205" fmla="*/ 431883 h 774608"/>
              <a:gd name="connsiteX206" fmla="*/ 148164 w 766470"/>
              <a:gd name="connsiteY206" fmla="*/ 433518 h 774608"/>
              <a:gd name="connsiteX207" fmla="*/ 148015 w 766470"/>
              <a:gd name="connsiteY207" fmla="*/ 435170 h 774608"/>
              <a:gd name="connsiteX208" fmla="*/ 147865 w 766470"/>
              <a:gd name="connsiteY208" fmla="*/ 436821 h 774608"/>
              <a:gd name="connsiteX209" fmla="*/ 147865 w 766470"/>
              <a:gd name="connsiteY209" fmla="*/ 438620 h 774608"/>
              <a:gd name="connsiteX210" fmla="*/ 147716 w 766470"/>
              <a:gd name="connsiteY210" fmla="*/ 440255 h 774608"/>
              <a:gd name="connsiteX211" fmla="*/ 147490 w 766470"/>
              <a:gd name="connsiteY211" fmla="*/ 441907 h 774608"/>
              <a:gd name="connsiteX212" fmla="*/ 147490 w 766470"/>
              <a:gd name="connsiteY212" fmla="*/ 443787 h 774608"/>
              <a:gd name="connsiteX213" fmla="*/ 147191 w 766470"/>
              <a:gd name="connsiteY213" fmla="*/ 445210 h 774608"/>
              <a:gd name="connsiteX214" fmla="*/ 146592 w 766470"/>
              <a:gd name="connsiteY214" fmla="*/ 446469 h 774608"/>
              <a:gd name="connsiteX215" fmla="*/ 146293 w 766470"/>
              <a:gd name="connsiteY215" fmla="*/ 447973 h 774608"/>
              <a:gd name="connsiteX216" fmla="*/ 146442 w 766470"/>
              <a:gd name="connsiteY216" fmla="*/ 449624 h 774608"/>
              <a:gd name="connsiteX217" fmla="*/ 146818 w 766470"/>
              <a:gd name="connsiteY217" fmla="*/ 451047 h 774608"/>
              <a:gd name="connsiteX218" fmla="*/ 147042 w 766470"/>
              <a:gd name="connsiteY218" fmla="*/ 452682 h 774608"/>
              <a:gd name="connsiteX219" fmla="*/ 147042 w 766470"/>
              <a:gd name="connsiteY219" fmla="*/ 454563 h 774608"/>
              <a:gd name="connsiteX220" fmla="*/ 147042 w 766470"/>
              <a:gd name="connsiteY220" fmla="*/ 456361 h 774608"/>
              <a:gd name="connsiteX221" fmla="*/ 146892 w 766470"/>
              <a:gd name="connsiteY221" fmla="*/ 457996 h 774608"/>
              <a:gd name="connsiteX222" fmla="*/ 146517 w 766470"/>
              <a:gd name="connsiteY222" fmla="*/ 459501 h 774608"/>
              <a:gd name="connsiteX223" fmla="*/ 146368 w 766470"/>
              <a:gd name="connsiteY223" fmla="*/ 461152 h 774608"/>
              <a:gd name="connsiteX224" fmla="*/ 145994 w 766470"/>
              <a:gd name="connsiteY224" fmla="*/ 462575 h 774608"/>
              <a:gd name="connsiteX225" fmla="*/ 145620 w 766470"/>
              <a:gd name="connsiteY225" fmla="*/ 464063 h 774608"/>
              <a:gd name="connsiteX226" fmla="*/ 145096 w 766470"/>
              <a:gd name="connsiteY226" fmla="*/ 465485 h 774608"/>
              <a:gd name="connsiteX227" fmla="*/ 144722 w 766470"/>
              <a:gd name="connsiteY227" fmla="*/ 466989 h 774608"/>
              <a:gd name="connsiteX228" fmla="*/ 144197 w 766470"/>
              <a:gd name="connsiteY228" fmla="*/ 468265 h 774608"/>
              <a:gd name="connsiteX229" fmla="*/ 143993 w 766470"/>
              <a:gd name="connsiteY229" fmla="*/ 469082 h 774608"/>
              <a:gd name="connsiteX230" fmla="*/ 143823 w 766470"/>
              <a:gd name="connsiteY230" fmla="*/ 469753 h 774608"/>
              <a:gd name="connsiteX231" fmla="*/ 143299 w 766470"/>
              <a:gd name="connsiteY231" fmla="*/ 471028 h 774608"/>
              <a:gd name="connsiteX232" fmla="*/ 143000 w 766470"/>
              <a:gd name="connsiteY232" fmla="*/ 472451 h 774608"/>
              <a:gd name="connsiteX233" fmla="*/ 142400 w 766470"/>
              <a:gd name="connsiteY233" fmla="*/ 473726 h 774608"/>
              <a:gd name="connsiteX234" fmla="*/ 142027 w 766470"/>
              <a:gd name="connsiteY234" fmla="*/ 475214 h 774608"/>
              <a:gd name="connsiteX235" fmla="*/ 141877 w 766470"/>
              <a:gd name="connsiteY235" fmla="*/ 476866 h 774608"/>
              <a:gd name="connsiteX236" fmla="*/ 141877 w 766470"/>
              <a:gd name="connsiteY236" fmla="*/ 477094 h 774608"/>
              <a:gd name="connsiteX237" fmla="*/ 141726 w 766470"/>
              <a:gd name="connsiteY237" fmla="*/ 478517 h 774608"/>
              <a:gd name="connsiteX238" fmla="*/ 141354 w 766470"/>
              <a:gd name="connsiteY238" fmla="*/ 479940 h 774608"/>
              <a:gd name="connsiteX239" fmla="*/ 140979 w 766470"/>
              <a:gd name="connsiteY239" fmla="*/ 481428 h 774608"/>
              <a:gd name="connsiteX240" fmla="*/ 140829 w 766470"/>
              <a:gd name="connsiteY240" fmla="*/ 483079 h 774608"/>
              <a:gd name="connsiteX241" fmla="*/ 140454 w 766470"/>
              <a:gd name="connsiteY241" fmla="*/ 484567 h 774608"/>
              <a:gd name="connsiteX242" fmla="*/ 140305 w 766470"/>
              <a:gd name="connsiteY242" fmla="*/ 486218 h 774608"/>
              <a:gd name="connsiteX243" fmla="*/ 140155 w 766470"/>
              <a:gd name="connsiteY243" fmla="*/ 487870 h 774608"/>
              <a:gd name="connsiteX244" fmla="*/ 139931 w 766470"/>
              <a:gd name="connsiteY244" fmla="*/ 489522 h 774608"/>
              <a:gd name="connsiteX245" fmla="*/ 140006 w 766470"/>
              <a:gd name="connsiteY245" fmla="*/ 491320 h 774608"/>
              <a:gd name="connsiteX246" fmla="*/ 140006 w 766470"/>
              <a:gd name="connsiteY246" fmla="*/ 493102 h 774608"/>
              <a:gd name="connsiteX247" fmla="*/ 140155 w 766470"/>
              <a:gd name="connsiteY247" fmla="*/ 494754 h 774608"/>
              <a:gd name="connsiteX248" fmla="*/ 140381 w 766470"/>
              <a:gd name="connsiteY248" fmla="*/ 496405 h 774608"/>
              <a:gd name="connsiteX249" fmla="*/ 140605 w 766470"/>
              <a:gd name="connsiteY249" fmla="*/ 498040 h 774608"/>
              <a:gd name="connsiteX250" fmla="*/ 140753 w 766470"/>
              <a:gd name="connsiteY250" fmla="*/ 499692 h 774608"/>
              <a:gd name="connsiteX251" fmla="*/ 140979 w 766470"/>
              <a:gd name="connsiteY251" fmla="*/ 501343 h 774608"/>
              <a:gd name="connsiteX252" fmla="*/ 141128 w 766470"/>
              <a:gd name="connsiteY252" fmla="*/ 502995 h 774608"/>
              <a:gd name="connsiteX253" fmla="*/ 141502 w 766470"/>
              <a:gd name="connsiteY253" fmla="*/ 504417 h 774608"/>
              <a:gd name="connsiteX254" fmla="*/ 141877 w 766470"/>
              <a:gd name="connsiteY254" fmla="*/ 505905 h 774608"/>
              <a:gd name="connsiteX255" fmla="*/ 142475 w 766470"/>
              <a:gd name="connsiteY255" fmla="*/ 507181 h 774608"/>
              <a:gd name="connsiteX256" fmla="*/ 142850 w 766470"/>
              <a:gd name="connsiteY256" fmla="*/ 508603 h 774608"/>
              <a:gd name="connsiteX257" fmla="*/ 143599 w 766470"/>
              <a:gd name="connsiteY257" fmla="*/ 509732 h 774608"/>
              <a:gd name="connsiteX258" fmla="*/ 144122 w 766470"/>
              <a:gd name="connsiteY258" fmla="*/ 510991 h 774608"/>
              <a:gd name="connsiteX259" fmla="*/ 144347 w 766470"/>
              <a:gd name="connsiteY259" fmla="*/ 512642 h 774608"/>
              <a:gd name="connsiteX260" fmla="*/ 144496 w 766470"/>
              <a:gd name="connsiteY260" fmla="*/ 514294 h 774608"/>
              <a:gd name="connsiteX261" fmla="*/ 144571 w 766470"/>
              <a:gd name="connsiteY261" fmla="*/ 516092 h 774608"/>
              <a:gd name="connsiteX262" fmla="*/ 144722 w 766470"/>
              <a:gd name="connsiteY262" fmla="*/ 517727 h 774608"/>
              <a:gd name="connsiteX263" fmla="*/ 144946 w 766470"/>
              <a:gd name="connsiteY263" fmla="*/ 519379 h 774608"/>
              <a:gd name="connsiteX264" fmla="*/ 145096 w 766470"/>
              <a:gd name="connsiteY264" fmla="*/ 521030 h 774608"/>
              <a:gd name="connsiteX265" fmla="*/ 144946 w 766470"/>
              <a:gd name="connsiteY265" fmla="*/ 522682 h 774608"/>
              <a:gd name="connsiteX266" fmla="*/ 144946 w 766470"/>
              <a:gd name="connsiteY266" fmla="*/ 524546 h 774608"/>
              <a:gd name="connsiteX267" fmla="*/ 144946 w 766470"/>
              <a:gd name="connsiteY267" fmla="*/ 526345 h 774608"/>
              <a:gd name="connsiteX268" fmla="*/ 145170 w 766470"/>
              <a:gd name="connsiteY268" fmla="*/ 527996 h 774608"/>
              <a:gd name="connsiteX269" fmla="*/ 145353 w 766470"/>
              <a:gd name="connsiteY269" fmla="*/ 529320 h 774608"/>
              <a:gd name="connsiteX270" fmla="*/ 145396 w 766470"/>
              <a:gd name="connsiteY270" fmla="*/ 529631 h 774608"/>
              <a:gd name="connsiteX271" fmla="*/ 145170 w 766470"/>
              <a:gd name="connsiteY271" fmla="*/ 531283 h 774608"/>
              <a:gd name="connsiteX272" fmla="*/ 145170 w 766470"/>
              <a:gd name="connsiteY272" fmla="*/ 533081 h 774608"/>
              <a:gd name="connsiteX273" fmla="*/ 145021 w 766470"/>
              <a:gd name="connsiteY273" fmla="*/ 534733 h 774608"/>
              <a:gd name="connsiteX274" fmla="*/ 145245 w 766470"/>
              <a:gd name="connsiteY274" fmla="*/ 535992 h 774608"/>
              <a:gd name="connsiteX275" fmla="*/ 145994 w 766470"/>
              <a:gd name="connsiteY275" fmla="*/ 537120 h 774608"/>
              <a:gd name="connsiteX276" fmla="*/ 146517 w 766470"/>
              <a:gd name="connsiteY276" fmla="*/ 538395 h 774608"/>
              <a:gd name="connsiteX277" fmla="*/ 147266 w 766470"/>
              <a:gd name="connsiteY277" fmla="*/ 539442 h 774608"/>
              <a:gd name="connsiteX278" fmla="*/ 147791 w 766470"/>
              <a:gd name="connsiteY278" fmla="*/ 540717 h 774608"/>
              <a:gd name="connsiteX279" fmla="*/ 148390 w 766470"/>
              <a:gd name="connsiteY279" fmla="*/ 541993 h 774608"/>
              <a:gd name="connsiteX280" fmla="*/ 149137 w 766470"/>
              <a:gd name="connsiteY280" fmla="*/ 543105 h 774608"/>
              <a:gd name="connsiteX281" fmla="*/ 149513 w 766470"/>
              <a:gd name="connsiteY281" fmla="*/ 544527 h 774608"/>
              <a:gd name="connsiteX282" fmla="*/ 150036 w 766470"/>
              <a:gd name="connsiteY282" fmla="*/ 545803 h 774608"/>
              <a:gd name="connsiteX283" fmla="*/ 150411 w 766470"/>
              <a:gd name="connsiteY283" fmla="*/ 547307 h 774608"/>
              <a:gd name="connsiteX284" fmla="*/ 150785 w 766470"/>
              <a:gd name="connsiteY284" fmla="*/ 548729 h 774608"/>
              <a:gd name="connsiteX285" fmla="*/ 151383 w 766470"/>
              <a:gd name="connsiteY285" fmla="*/ 549988 h 774608"/>
              <a:gd name="connsiteX286" fmla="*/ 151907 w 766470"/>
              <a:gd name="connsiteY286" fmla="*/ 551264 h 774608"/>
              <a:gd name="connsiteX287" fmla="*/ 152507 w 766470"/>
              <a:gd name="connsiteY287" fmla="*/ 552539 h 774608"/>
              <a:gd name="connsiteX288" fmla="*/ 153030 w 766470"/>
              <a:gd name="connsiteY288" fmla="*/ 553815 h 774608"/>
              <a:gd name="connsiteX289" fmla="*/ 153628 w 766470"/>
              <a:gd name="connsiteY289" fmla="*/ 555090 h 774608"/>
              <a:gd name="connsiteX290" fmla="*/ 154153 w 766470"/>
              <a:gd name="connsiteY290" fmla="*/ 556365 h 774608"/>
              <a:gd name="connsiteX291" fmla="*/ 154528 w 766470"/>
              <a:gd name="connsiteY291" fmla="*/ 557853 h 774608"/>
              <a:gd name="connsiteX292" fmla="*/ 154901 w 766470"/>
              <a:gd name="connsiteY292" fmla="*/ 559276 h 774608"/>
              <a:gd name="connsiteX293" fmla="*/ 155275 w 766470"/>
              <a:gd name="connsiteY293" fmla="*/ 560780 h 774608"/>
              <a:gd name="connsiteX294" fmla="*/ 155501 w 766470"/>
              <a:gd name="connsiteY294" fmla="*/ 562415 h 774608"/>
              <a:gd name="connsiteX295" fmla="*/ 155649 w 766470"/>
              <a:gd name="connsiteY295" fmla="*/ 564067 h 774608"/>
              <a:gd name="connsiteX296" fmla="*/ 155649 w 766470"/>
              <a:gd name="connsiteY296" fmla="*/ 565212 h 774608"/>
              <a:gd name="connsiteX297" fmla="*/ 155649 w 766470"/>
              <a:gd name="connsiteY297" fmla="*/ 565865 h 774608"/>
              <a:gd name="connsiteX298" fmla="*/ 155350 w 766470"/>
              <a:gd name="connsiteY298" fmla="*/ 567370 h 774608"/>
              <a:gd name="connsiteX299" fmla="*/ 155350 w 766470"/>
              <a:gd name="connsiteY299" fmla="*/ 569152 h 774608"/>
              <a:gd name="connsiteX300" fmla="*/ 155350 w 766470"/>
              <a:gd name="connsiteY300" fmla="*/ 570951 h 774608"/>
              <a:gd name="connsiteX301" fmla="*/ 155201 w 766470"/>
              <a:gd name="connsiteY301" fmla="*/ 572602 h 774608"/>
              <a:gd name="connsiteX302" fmla="*/ 154976 w 766470"/>
              <a:gd name="connsiteY302" fmla="*/ 574254 h 774608"/>
              <a:gd name="connsiteX303" fmla="*/ 154677 w 766470"/>
              <a:gd name="connsiteY303" fmla="*/ 575742 h 774608"/>
              <a:gd name="connsiteX304" fmla="*/ 154078 w 766470"/>
              <a:gd name="connsiteY304" fmla="*/ 577017 h 774608"/>
              <a:gd name="connsiteX305" fmla="*/ 154453 w 766470"/>
              <a:gd name="connsiteY305" fmla="*/ 578145 h 774608"/>
              <a:gd name="connsiteX306" fmla="*/ 154302 w 766470"/>
              <a:gd name="connsiteY306" fmla="*/ 579715 h 774608"/>
              <a:gd name="connsiteX307" fmla="*/ 153928 w 766470"/>
              <a:gd name="connsiteY307" fmla="*/ 581203 h 774608"/>
              <a:gd name="connsiteX308" fmla="*/ 153628 w 766470"/>
              <a:gd name="connsiteY308" fmla="*/ 582707 h 774608"/>
              <a:gd name="connsiteX309" fmla="*/ 153254 w 766470"/>
              <a:gd name="connsiteY309" fmla="*/ 584130 h 774608"/>
              <a:gd name="connsiteX310" fmla="*/ 152880 w 766470"/>
              <a:gd name="connsiteY310" fmla="*/ 585634 h 774608"/>
              <a:gd name="connsiteX311" fmla="*/ 152507 w 766470"/>
              <a:gd name="connsiteY311" fmla="*/ 587040 h 774608"/>
              <a:gd name="connsiteX312" fmla="*/ 152356 w 766470"/>
              <a:gd name="connsiteY312" fmla="*/ 588692 h 774608"/>
              <a:gd name="connsiteX313" fmla="*/ 151982 w 766470"/>
              <a:gd name="connsiteY313" fmla="*/ 590196 h 774608"/>
              <a:gd name="connsiteX314" fmla="*/ 151831 w 766470"/>
              <a:gd name="connsiteY314" fmla="*/ 591766 h 774608"/>
              <a:gd name="connsiteX315" fmla="*/ 151683 w 766470"/>
              <a:gd name="connsiteY315" fmla="*/ 593417 h 774608"/>
              <a:gd name="connsiteX316" fmla="*/ 151308 w 766470"/>
              <a:gd name="connsiteY316" fmla="*/ 594905 h 774608"/>
              <a:gd name="connsiteX317" fmla="*/ 151159 w 766470"/>
              <a:gd name="connsiteY317" fmla="*/ 596557 h 774608"/>
              <a:gd name="connsiteX318" fmla="*/ 150934 w 766470"/>
              <a:gd name="connsiteY318" fmla="*/ 598208 h 774608"/>
              <a:gd name="connsiteX319" fmla="*/ 150785 w 766470"/>
              <a:gd name="connsiteY319" fmla="*/ 599843 h 774608"/>
              <a:gd name="connsiteX320" fmla="*/ 150635 w 766470"/>
              <a:gd name="connsiteY320" fmla="*/ 601495 h 774608"/>
              <a:gd name="connsiteX321" fmla="*/ 150111 w 766470"/>
              <a:gd name="connsiteY321" fmla="*/ 602770 h 774608"/>
              <a:gd name="connsiteX322" fmla="*/ 149513 w 766470"/>
              <a:gd name="connsiteY322" fmla="*/ 604046 h 774608"/>
              <a:gd name="connsiteX323" fmla="*/ 148988 w 766470"/>
              <a:gd name="connsiteY323" fmla="*/ 605305 h 774608"/>
              <a:gd name="connsiteX324" fmla="*/ 148465 w 766470"/>
              <a:gd name="connsiteY324" fmla="*/ 606580 h 774608"/>
              <a:gd name="connsiteX325" fmla="*/ 147940 w 766470"/>
              <a:gd name="connsiteY325" fmla="*/ 607856 h 774608"/>
              <a:gd name="connsiteX326" fmla="*/ 147417 w 766470"/>
              <a:gd name="connsiteY326" fmla="*/ 609131 h 774608"/>
              <a:gd name="connsiteX327" fmla="*/ 146818 w 766470"/>
              <a:gd name="connsiteY327" fmla="*/ 610472 h 774608"/>
              <a:gd name="connsiteX328" fmla="*/ 146293 w 766470"/>
              <a:gd name="connsiteY328" fmla="*/ 611747 h 774608"/>
              <a:gd name="connsiteX329" fmla="*/ 145770 w 766470"/>
              <a:gd name="connsiteY329" fmla="*/ 613023 h 774608"/>
              <a:gd name="connsiteX330" fmla="*/ 145245 w 766470"/>
              <a:gd name="connsiteY330" fmla="*/ 614298 h 774608"/>
              <a:gd name="connsiteX331" fmla="*/ 144647 w 766470"/>
              <a:gd name="connsiteY331" fmla="*/ 615573 h 774608"/>
              <a:gd name="connsiteX332" fmla="*/ 144122 w 766470"/>
              <a:gd name="connsiteY332" fmla="*/ 616832 h 774608"/>
              <a:gd name="connsiteX333" fmla="*/ 143749 w 766470"/>
              <a:gd name="connsiteY333" fmla="*/ 618337 h 774608"/>
              <a:gd name="connsiteX334" fmla="*/ 143224 w 766470"/>
              <a:gd name="connsiteY334" fmla="*/ 619612 h 774608"/>
              <a:gd name="connsiteX335" fmla="*/ 142701 w 766470"/>
              <a:gd name="connsiteY335" fmla="*/ 620888 h 774608"/>
              <a:gd name="connsiteX336" fmla="*/ 142176 w 766470"/>
              <a:gd name="connsiteY336" fmla="*/ 622147 h 774608"/>
              <a:gd name="connsiteX337" fmla="*/ 141802 w 766470"/>
              <a:gd name="connsiteY337" fmla="*/ 623569 h 774608"/>
              <a:gd name="connsiteX338" fmla="*/ 141278 w 766470"/>
              <a:gd name="connsiteY338" fmla="*/ 624845 h 774608"/>
              <a:gd name="connsiteX339" fmla="*/ 140753 w 766470"/>
              <a:gd name="connsiteY339" fmla="*/ 626202 h 774608"/>
              <a:gd name="connsiteX340" fmla="*/ 140155 w 766470"/>
              <a:gd name="connsiteY340" fmla="*/ 627477 h 774608"/>
              <a:gd name="connsiteX341" fmla="*/ 139257 w 766470"/>
              <a:gd name="connsiteY341" fmla="*/ 628360 h 774608"/>
              <a:gd name="connsiteX342" fmla="*/ 138584 w 766470"/>
              <a:gd name="connsiteY342" fmla="*/ 629488 h 774608"/>
              <a:gd name="connsiteX343" fmla="*/ 137835 w 766470"/>
              <a:gd name="connsiteY343" fmla="*/ 630535 h 774608"/>
              <a:gd name="connsiteX344" fmla="*/ 137086 w 766470"/>
              <a:gd name="connsiteY344" fmla="*/ 631663 h 774608"/>
              <a:gd name="connsiteX345" fmla="*/ 136188 w 766470"/>
              <a:gd name="connsiteY345" fmla="*/ 632562 h 774608"/>
              <a:gd name="connsiteX346" fmla="*/ 135514 w 766470"/>
              <a:gd name="connsiteY346" fmla="*/ 633674 h 774608"/>
              <a:gd name="connsiteX347" fmla="*/ 134542 w 766470"/>
              <a:gd name="connsiteY347" fmla="*/ 634573 h 774608"/>
              <a:gd name="connsiteX348" fmla="*/ 133644 w 766470"/>
              <a:gd name="connsiteY348" fmla="*/ 635473 h 774608"/>
              <a:gd name="connsiteX349" fmla="*/ 132745 w 766470"/>
              <a:gd name="connsiteY349" fmla="*/ 636454 h 774608"/>
              <a:gd name="connsiteX350" fmla="*/ 131847 w 766470"/>
              <a:gd name="connsiteY350" fmla="*/ 637353 h 774608"/>
              <a:gd name="connsiteX351" fmla="*/ 131098 w 766470"/>
              <a:gd name="connsiteY351" fmla="*/ 638465 h 774608"/>
              <a:gd name="connsiteX352" fmla="*/ 130200 w 766470"/>
              <a:gd name="connsiteY352" fmla="*/ 639365 h 774608"/>
              <a:gd name="connsiteX353" fmla="*/ 129301 w 766470"/>
              <a:gd name="connsiteY353" fmla="*/ 640264 h 774608"/>
              <a:gd name="connsiteX354" fmla="*/ 128403 w 766470"/>
              <a:gd name="connsiteY354" fmla="*/ 641245 h 774608"/>
              <a:gd name="connsiteX355" fmla="*/ 127654 w 766470"/>
              <a:gd name="connsiteY355" fmla="*/ 642291 h 774608"/>
              <a:gd name="connsiteX356" fmla="*/ 126981 w 766470"/>
              <a:gd name="connsiteY356" fmla="*/ 643419 h 774608"/>
              <a:gd name="connsiteX357" fmla="*/ 126233 w 766470"/>
              <a:gd name="connsiteY357" fmla="*/ 644531 h 774608"/>
              <a:gd name="connsiteX358" fmla="*/ 125709 w 766470"/>
              <a:gd name="connsiteY358" fmla="*/ 645807 h 774608"/>
              <a:gd name="connsiteX359" fmla="*/ 125334 w 766470"/>
              <a:gd name="connsiteY359" fmla="*/ 647229 h 774608"/>
              <a:gd name="connsiteX360" fmla="*/ 124960 w 766470"/>
              <a:gd name="connsiteY360" fmla="*/ 648734 h 774608"/>
              <a:gd name="connsiteX361" fmla="*/ 124811 w 766470"/>
              <a:gd name="connsiteY361" fmla="*/ 650369 h 774608"/>
              <a:gd name="connsiteX362" fmla="*/ 124960 w 766470"/>
              <a:gd name="connsiteY362" fmla="*/ 650745 h 774608"/>
              <a:gd name="connsiteX363" fmla="*/ 125185 w 766470"/>
              <a:gd name="connsiteY363" fmla="*/ 651791 h 774608"/>
              <a:gd name="connsiteX364" fmla="*/ 125784 w 766470"/>
              <a:gd name="connsiteY364" fmla="*/ 653067 h 774608"/>
              <a:gd name="connsiteX365" fmla="*/ 126307 w 766470"/>
              <a:gd name="connsiteY365" fmla="*/ 654342 h 774608"/>
              <a:gd name="connsiteX366" fmla="*/ 126832 w 766470"/>
              <a:gd name="connsiteY366" fmla="*/ 655617 h 774608"/>
              <a:gd name="connsiteX367" fmla="*/ 127579 w 766470"/>
              <a:gd name="connsiteY367" fmla="*/ 656730 h 774608"/>
              <a:gd name="connsiteX368" fmla="*/ 128179 w 766470"/>
              <a:gd name="connsiteY368" fmla="*/ 658005 h 774608"/>
              <a:gd name="connsiteX369" fmla="*/ 129077 w 766470"/>
              <a:gd name="connsiteY369" fmla="*/ 658904 h 774608"/>
              <a:gd name="connsiteX370" fmla="*/ 129975 w 766470"/>
              <a:gd name="connsiteY370" fmla="*/ 659804 h 774608"/>
              <a:gd name="connsiteX371" fmla="*/ 131098 w 766470"/>
              <a:gd name="connsiteY371" fmla="*/ 660703 h 774608"/>
              <a:gd name="connsiteX372" fmla="*/ 131996 w 766470"/>
              <a:gd name="connsiteY372" fmla="*/ 661602 h 774608"/>
              <a:gd name="connsiteX373" fmla="*/ 133103 w 766470"/>
              <a:gd name="connsiteY373" fmla="*/ 662338 h 774608"/>
              <a:gd name="connsiteX374" fmla="*/ 134242 w 766470"/>
              <a:gd name="connsiteY374" fmla="*/ 663025 h 774608"/>
              <a:gd name="connsiteX375" fmla="*/ 135290 w 766470"/>
              <a:gd name="connsiteY375" fmla="*/ 663777 h 774608"/>
              <a:gd name="connsiteX376" fmla="*/ 136412 w 766470"/>
              <a:gd name="connsiteY376" fmla="*/ 664447 h 774608"/>
              <a:gd name="connsiteX377" fmla="*/ 137684 w 766470"/>
              <a:gd name="connsiteY377" fmla="*/ 665052 h 774608"/>
              <a:gd name="connsiteX378" fmla="*/ 139333 w 766470"/>
              <a:gd name="connsiteY378" fmla="*/ 665199 h 774608"/>
              <a:gd name="connsiteX379" fmla="*/ 140979 w 766470"/>
              <a:gd name="connsiteY379" fmla="*/ 664971 h 774608"/>
              <a:gd name="connsiteX380" fmla="*/ 142251 w 766470"/>
              <a:gd name="connsiteY380" fmla="*/ 664447 h 774608"/>
              <a:gd name="connsiteX381" fmla="*/ 143375 w 766470"/>
              <a:gd name="connsiteY381" fmla="*/ 663695 h 774608"/>
              <a:gd name="connsiteX382" fmla="*/ 144421 w 766470"/>
              <a:gd name="connsiteY382" fmla="*/ 662943 h 774608"/>
              <a:gd name="connsiteX383" fmla="*/ 145544 w 766470"/>
              <a:gd name="connsiteY383" fmla="*/ 662272 h 774608"/>
              <a:gd name="connsiteX384" fmla="*/ 146818 w 766470"/>
              <a:gd name="connsiteY384" fmla="*/ 661684 h 774608"/>
              <a:gd name="connsiteX385" fmla="*/ 147940 w 766470"/>
              <a:gd name="connsiteY385" fmla="*/ 660932 h 774608"/>
              <a:gd name="connsiteX386" fmla="*/ 149362 w 766470"/>
              <a:gd name="connsiteY386" fmla="*/ 660556 h 774608"/>
              <a:gd name="connsiteX387" fmla="*/ 150858 w 766470"/>
              <a:gd name="connsiteY387" fmla="*/ 660180 h 774608"/>
              <a:gd name="connsiteX388" fmla="*/ 152507 w 766470"/>
              <a:gd name="connsiteY388" fmla="*/ 660408 h 774608"/>
              <a:gd name="connsiteX389" fmla="*/ 154153 w 766470"/>
              <a:gd name="connsiteY389" fmla="*/ 660556 h 774608"/>
              <a:gd name="connsiteX390" fmla="*/ 155425 w 766470"/>
              <a:gd name="connsiteY390" fmla="*/ 661079 h 774608"/>
              <a:gd name="connsiteX391" fmla="*/ 156698 w 766470"/>
              <a:gd name="connsiteY391" fmla="*/ 661602 h 774608"/>
              <a:gd name="connsiteX392" fmla="*/ 157970 w 766470"/>
              <a:gd name="connsiteY392" fmla="*/ 662125 h 774608"/>
              <a:gd name="connsiteX393" fmla="*/ 159616 w 766470"/>
              <a:gd name="connsiteY393" fmla="*/ 662354 h 774608"/>
              <a:gd name="connsiteX394" fmla="*/ 161264 w 766470"/>
              <a:gd name="connsiteY394" fmla="*/ 662501 h 774608"/>
              <a:gd name="connsiteX395" fmla="*/ 162911 w 766470"/>
              <a:gd name="connsiteY395" fmla="*/ 662649 h 774608"/>
              <a:gd name="connsiteX396" fmla="*/ 164782 w 766470"/>
              <a:gd name="connsiteY396" fmla="*/ 662649 h 774608"/>
              <a:gd name="connsiteX397" fmla="*/ 166428 w 766470"/>
              <a:gd name="connsiteY397" fmla="*/ 662796 h 774608"/>
              <a:gd name="connsiteX398" fmla="*/ 168075 w 766470"/>
              <a:gd name="connsiteY398" fmla="*/ 663025 h 774608"/>
              <a:gd name="connsiteX399" fmla="*/ 169497 w 766470"/>
              <a:gd name="connsiteY399" fmla="*/ 663319 h 774608"/>
              <a:gd name="connsiteX400" fmla="*/ 170769 w 766470"/>
              <a:gd name="connsiteY400" fmla="*/ 663924 h 774608"/>
              <a:gd name="connsiteX401" fmla="*/ 172043 w 766470"/>
              <a:gd name="connsiteY401" fmla="*/ 664447 h 774608"/>
              <a:gd name="connsiteX402" fmla="*/ 173391 w 766470"/>
              <a:gd name="connsiteY402" fmla="*/ 664971 h 774608"/>
              <a:gd name="connsiteX403" fmla="*/ 174437 w 766470"/>
              <a:gd name="connsiteY403" fmla="*/ 665723 h 774608"/>
              <a:gd name="connsiteX404" fmla="*/ 175711 w 766470"/>
              <a:gd name="connsiteY404" fmla="*/ 666246 h 774608"/>
              <a:gd name="connsiteX405" fmla="*/ 177058 w 766470"/>
              <a:gd name="connsiteY405" fmla="*/ 666769 h 774608"/>
              <a:gd name="connsiteX406" fmla="*/ 178330 w 766470"/>
              <a:gd name="connsiteY406" fmla="*/ 667292 h 774608"/>
              <a:gd name="connsiteX407" fmla="*/ 179378 w 766470"/>
              <a:gd name="connsiteY407" fmla="*/ 668045 h 774608"/>
              <a:gd name="connsiteX408" fmla="*/ 180726 w 766470"/>
              <a:gd name="connsiteY408" fmla="*/ 668568 h 774608"/>
              <a:gd name="connsiteX409" fmla="*/ 181774 w 766470"/>
              <a:gd name="connsiteY409" fmla="*/ 669320 h 774608"/>
              <a:gd name="connsiteX410" fmla="*/ 182896 w 766470"/>
              <a:gd name="connsiteY410" fmla="*/ 669990 h 774608"/>
              <a:gd name="connsiteX411" fmla="*/ 183795 w 766470"/>
              <a:gd name="connsiteY411" fmla="*/ 670890 h 774608"/>
              <a:gd name="connsiteX412" fmla="*/ 184544 w 766470"/>
              <a:gd name="connsiteY412" fmla="*/ 672001 h 774608"/>
              <a:gd name="connsiteX413" fmla="*/ 185441 w 766470"/>
              <a:gd name="connsiteY413" fmla="*/ 672901 h 774608"/>
              <a:gd name="connsiteX414" fmla="*/ 186190 w 766470"/>
              <a:gd name="connsiteY414" fmla="*/ 673947 h 774608"/>
              <a:gd name="connsiteX415" fmla="*/ 187163 w 766470"/>
              <a:gd name="connsiteY415" fmla="*/ 674928 h 774608"/>
              <a:gd name="connsiteX416" fmla="*/ 187837 w 766470"/>
              <a:gd name="connsiteY416" fmla="*/ 675975 h 774608"/>
              <a:gd name="connsiteX417" fmla="*/ 188584 w 766470"/>
              <a:gd name="connsiteY417" fmla="*/ 677103 h 774608"/>
              <a:gd name="connsiteX418" fmla="*/ 189333 w 766470"/>
              <a:gd name="connsiteY418" fmla="*/ 678150 h 774608"/>
              <a:gd name="connsiteX419" fmla="*/ 190082 w 766470"/>
              <a:gd name="connsiteY419" fmla="*/ 679261 h 774608"/>
              <a:gd name="connsiteX420" fmla="*/ 190605 w 766470"/>
              <a:gd name="connsiteY420" fmla="*/ 680537 h 774608"/>
              <a:gd name="connsiteX421" fmla="*/ 191205 w 766470"/>
              <a:gd name="connsiteY421" fmla="*/ 681812 h 774608"/>
              <a:gd name="connsiteX422" fmla="*/ 191728 w 766470"/>
              <a:gd name="connsiteY422" fmla="*/ 683088 h 774608"/>
              <a:gd name="connsiteX423" fmla="*/ 192327 w 766470"/>
              <a:gd name="connsiteY423" fmla="*/ 684363 h 774608"/>
              <a:gd name="connsiteX424" fmla="*/ 193076 w 766470"/>
              <a:gd name="connsiteY424" fmla="*/ 685998 h 774608"/>
              <a:gd name="connsiteX425" fmla="*/ 193975 w 766470"/>
              <a:gd name="connsiteY425" fmla="*/ 687797 h 774608"/>
              <a:gd name="connsiteX426" fmla="*/ 194722 w 766470"/>
              <a:gd name="connsiteY426" fmla="*/ 689219 h 774608"/>
              <a:gd name="connsiteX427" fmla="*/ 195247 w 766470"/>
              <a:gd name="connsiteY427" fmla="*/ 690495 h 774608"/>
              <a:gd name="connsiteX428" fmla="*/ 195846 w 766470"/>
              <a:gd name="connsiteY428" fmla="*/ 691770 h 774608"/>
              <a:gd name="connsiteX429" fmla="*/ 196369 w 766470"/>
              <a:gd name="connsiteY429" fmla="*/ 693046 h 774608"/>
              <a:gd name="connsiteX430" fmla="*/ 196743 w 766470"/>
              <a:gd name="connsiteY430" fmla="*/ 694534 h 774608"/>
              <a:gd name="connsiteX431" fmla="*/ 197343 w 766470"/>
              <a:gd name="connsiteY431" fmla="*/ 695809 h 774608"/>
              <a:gd name="connsiteX432" fmla="*/ 197718 w 766470"/>
              <a:gd name="connsiteY432" fmla="*/ 697231 h 774608"/>
              <a:gd name="connsiteX433" fmla="*/ 198241 w 766470"/>
              <a:gd name="connsiteY433" fmla="*/ 698507 h 774608"/>
              <a:gd name="connsiteX434" fmla="*/ 198621 w 766470"/>
              <a:gd name="connsiteY434" fmla="*/ 699946 h 774608"/>
              <a:gd name="connsiteX435" fmla="*/ 198990 w 766470"/>
              <a:gd name="connsiteY435" fmla="*/ 701418 h 774608"/>
              <a:gd name="connsiteX436" fmla="*/ 199364 w 766470"/>
              <a:gd name="connsiteY436" fmla="*/ 702840 h 774608"/>
              <a:gd name="connsiteX437" fmla="*/ 199963 w 766470"/>
              <a:gd name="connsiteY437" fmla="*/ 704115 h 774608"/>
              <a:gd name="connsiteX438" fmla="*/ 200337 w 766470"/>
              <a:gd name="connsiteY438" fmla="*/ 705620 h 774608"/>
              <a:gd name="connsiteX439" fmla="*/ 200712 w 766470"/>
              <a:gd name="connsiteY439" fmla="*/ 707042 h 774608"/>
              <a:gd name="connsiteX440" fmla="*/ 201235 w 766470"/>
              <a:gd name="connsiteY440" fmla="*/ 708318 h 774608"/>
              <a:gd name="connsiteX441" fmla="*/ 201610 w 766470"/>
              <a:gd name="connsiteY441" fmla="*/ 709806 h 774608"/>
              <a:gd name="connsiteX442" fmla="*/ 202133 w 766470"/>
              <a:gd name="connsiteY442" fmla="*/ 711081 h 774608"/>
              <a:gd name="connsiteX443" fmla="*/ 202731 w 766470"/>
              <a:gd name="connsiteY443" fmla="*/ 712356 h 774608"/>
              <a:gd name="connsiteX444" fmla="*/ 203256 w 766470"/>
              <a:gd name="connsiteY444" fmla="*/ 713632 h 774608"/>
              <a:gd name="connsiteX445" fmla="*/ 203631 w 766470"/>
              <a:gd name="connsiteY445" fmla="*/ 715054 h 774608"/>
              <a:gd name="connsiteX446" fmla="*/ 204379 w 766470"/>
              <a:gd name="connsiteY446" fmla="*/ 716166 h 774608"/>
              <a:gd name="connsiteX447" fmla="*/ 204978 w 766470"/>
              <a:gd name="connsiteY447" fmla="*/ 717442 h 774608"/>
              <a:gd name="connsiteX448" fmla="*/ 205501 w 766470"/>
              <a:gd name="connsiteY448" fmla="*/ 718717 h 774608"/>
              <a:gd name="connsiteX449" fmla="*/ 206250 w 766470"/>
              <a:gd name="connsiteY449" fmla="*/ 719764 h 774608"/>
              <a:gd name="connsiteX450" fmla="*/ 206999 w 766470"/>
              <a:gd name="connsiteY450" fmla="*/ 720892 h 774608"/>
              <a:gd name="connsiteX451" fmla="*/ 207748 w 766470"/>
              <a:gd name="connsiteY451" fmla="*/ 721938 h 774608"/>
              <a:gd name="connsiteX452" fmla="*/ 208495 w 766470"/>
              <a:gd name="connsiteY452" fmla="*/ 723050 h 774608"/>
              <a:gd name="connsiteX453" fmla="*/ 209394 w 766470"/>
              <a:gd name="connsiteY453" fmla="*/ 723949 h 774608"/>
              <a:gd name="connsiteX454" fmla="*/ 210143 w 766470"/>
              <a:gd name="connsiteY454" fmla="*/ 724996 h 774608"/>
              <a:gd name="connsiteX455" fmla="*/ 211041 w 766470"/>
              <a:gd name="connsiteY455" fmla="*/ 725895 h 774608"/>
              <a:gd name="connsiteX456" fmla="*/ 212164 w 766470"/>
              <a:gd name="connsiteY456" fmla="*/ 726648 h 774608"/>
              <a:gd name="connsiteX457" fmla="*/ 213211 w 766470"/>
              <a:gd name="connsiteY457" fmla="*/ 727400 h 774608"/>
              <a:gd name="connsiteX458" fmla="*/ 214334 w 766470"/>
              <a:gd name="connsiteY458" fmla="*/ 728070 h 774608"/>
              <a:gd name="connsiteX459" fmla="*/ 215457 w 766470"/>
              <a:gd name="connsiteY459" fmla="*/ 728822 h 774608"/>
              <a:gd name="connsiteX460" fmla="*/ 216730 w 766470"/>
              <a:gd name="connsiteY460" fmla="*/ 729345 h 774608"/>
              <a:gd name="connsiteX461" fmla="*/ 217853 w 766470"/>
              <a:gd name="connsiteY461" fmla="*/ 730098 h 774608"/>
              <a:gd name="connsiteX462" fmla="*/ 218751 w 766470"/>
              <a:gd name="connsiteY462" fmla="*/ 730997 h 774608"/>
              <a:gd name="connsiteX463" fmla="*/ 219648 w 766470"/>
              <a:gd name="connsiteY463" fmla="*/ 731896 h 774608"/>
              <a:gd name="connsiteX464" fmla="*/ 220023 w 766470"/>
              <a:gd name="connsiteY464" fmla="*/ 733319 h 774608"/>
              <a:gd name="connsiteX465" fmla="*/ 220397 w 766470"/>
              <a:gd name="connsiteY465" fmla="*/ 734807 h 774608"/>
              <a:gd name="connsiteX466" fmla="*/ 220397 w 766470"/>
              <a:gd name="connsiteY466" fmla="*/ 736605 h 774608"/>
              <a:gd name="connsiteX467" fmla="*/ 220772 w 766470"/>
              <a:gd name="connsiteY467" fmla="*/ 738110 h 774608"/>
              <a:gd name="connsiteX468" fmla="*/ 221370 w 766470"/>
              <a:gd name="connsiteY468" fmla="*/ 739369 h 774608"/>
              <a:gd name="connsiteX469" fmla="*/ 222418 w 766470"/>
              <a:gd name="connsiteY469" fmla="*/ 740055 h 774608"/>
              <a:gd name="connsiteX470" fmla="*/ 223766 w 766470"/>
              <a:gd name="connsiteY470" fmla="*/ 740579 h 774608"/>
              <a:gd name="connsiteX471" fmla="*/ 225039 w 766470"/>
              <a:gd name="connsiteY471" fmla="*/ 741167 h 774608"/>
              <a:gd name="connsiteX472" fmla="*/ 226311 w 766470"/>
              <a:gd name="connsiteY472" fmla="*/ 741691 h 774608"/>
              <a:gd name="connsiteX473" fmla="*/ 227584 w 766470"/>
              <a:gd name="connsiteY473" fmla="*/ 742214 h 774608"/>
              <a:gd name="connsiteX474" fmla="*/ 229080 w 766470"/>
              <a:gd name="connsiteY474" fmla="*/ 742590 h 774608"/>
              <a:gd name="connsiteX475" fmla="*/ 230128 w 766470"/>
              <a:gd name="connsiteY475" fmla="*/ 743260 h 774608"/>
              <a:gd name="connsiteX476" fmla="*/ 231251 w 766470"/>
              <a:gd name="connsiteY476" fmla="*/ 744013 h 774608"/>
              <a:gd name="connsiteX477" fmla="*/ 232000 w 766470"/>
              <a:gd name="connsiteY477" fmla="*/ 745141 h 774608"/>
              <a:gd name="connsiteX478" fmla="*/ 232749 w 766470"/>
              <a:gd name="connsiteY478" fmla="*/ 746187 h 774608"/>
              <a:gd name="connsiteX479" fmla="*/ 233423 w 766470"/>
              <a:gd name="connsiteY479" fmla="*/ 747315 h 774608"/>
              <a:gd name="connsiteX480" fmla="*/ 234021 w 766470"/>
              <a:gd name="connsiteY480" fmla="*/ 748574 h 774608"/>
              <a:gd name="connsiteX481" fmla="*/ 234544 w 766470"/>
              <a:gd name="connsiteY481" fmla="*/ 749850 h 774608"/>
              <a:gd name="connsiteX482" fmla="*/ 235293 w 766470"/>
              <a:gd name="connsiteY482" fmla="*/ 750896 h 774608"/>
              <a:gd name="connsiteX483" fmla="*/ 235892 w 766470"/>
              <a:gd name="connsiteY483" fmla="*/ 752172 h 774608"/>
              <a:gd name="connsiteX484" fmla="*/ 236416 w 766470"/>
              <a:gd name="connsiteY484" fmla="*/ 753447 h 774608"/>
              <a:gd name="connsiteX485" fmla="*/ 236940 w 766470"/>
              <a:gd name="connsiteY485" fmla="*/ 754723 h 774608"/>
              <a:gd name="connsiteX486" fmla="*/ 237538 w 766470"/>
              <a:gd name="connsiteY486" fmla="*/ 755998 h 774608"/>
              <a:gd name="connsiteX487" fmla="*/ 238287 w 766470"/>
              <a:gd name="connsiteY487" fmla="*/ 757110 h 774608"/>
              <a:gd name="connsiteX488" fmla="*/ 239186 w 766470"/>
              <a:gd name="connsiteY488" fmla="*/ 758009 h 774608"/>
              <a:gd name="connsiteX489" fmla="*/ 240084 w 766470"/>
              <a:gd name="connsiteY489" fmla="*/ 758908 h 774608"/>
              <a:gd name="connsiteX490" fmla="*/ 241057 w 766470"/>
              <a:gd name="connsiteY490" fmla="*/ 759808 h 774608"/>
              <a:gd name="connsiteX491" fmla="*/ 242105 w 766470"/>
              <a:gd name="connsiteY491" fmla="*/ 760478 h 774608"/>
              <a:gd name="connsiteX492" fmla="*/ 243078 w 766470"/>
              <a:gd name="connsiteY492" fmla="*/ 761459 h 774608"/>
              <a:gd name="connsiteX493" fmla="*/ 243976 w 766470"/>
              <a:gd name="connsiteY493" fmla="*/ 762359 h 774608"/>
              <a:gd name="connsiteX494" fmla="*/ 244725 w 766470"/>
              <a:gd name="connsiteY494" fmla="*/ 763405 h 774608"/>
              <a:gd name="connsiteX495" fmla="*/ 245773 w 766470"/>
              <a:gd name="connsiteY495" fmla="*/ 764157 h 774608"/>
              <a:gd name="connsiteX496" fmla="*/ 247120 w 766470"/>
              <a:gd name="connsiteY496" fmla="*/ 764680 h 774608"/>
              <a:gd name="connsiteX497" fmla="*/ 248168 w 766470"/>
              <a:gd name="connsiteY497" fmla="*/ 765416 h 774608"/>
              <a:gd name="connsiteX498" fmla="*/ 249291 w 766470"/>
              <a:gd name="connsiteY498" fmla="*/ 766103 h 774608"/>
              <a:gd name="connsiteX499" fmla="*/ 250264 w 766470"/>
              <a:gd name="connsiteY499" fmla="*/ 766348 h 774608"/>
              <a:gd name="connsiteX500" fmla="*/ 250712 w 766470"/>
              <a:gd name="connsiteY500" fmla="*/ 766463 h 774608"/>
              <a:gd name="connsiteX501" fmla="*/ 251461 w 766470"/>
              <a:gd name="connsiteY501" fmla="*/ 767591 h 774608"/>
              <a:gd name="connsiteX502" fmla="*/ 252060 w 766470"/>
              <a:gd name="connsiteY502" fmla="*/ 768866 h 774608"/>
              <a:gd name="connsiteX503" fmla="*/ 252585 w 766470"/>
              <a:gd name="connsiteY503" fmla="*/ 770060 h 774608"/>
              <a:gd name="connsiteX504" fmla="*/ 253183 w 766470"/>
              <a:gd name="connsiteY504" fmla="*/ 771417 h 774608"/>
              <a:gd name="connsiteX505" fmla="*/ 253494 w 766470"/>
              <a:gd name="connsiteY505" fmla="*/ 772120 h 774608"/>
              <a:gd name="connsiteX506" fmla="*/ 259254 w 766470"/>
              <a:gd name="connsiteY506" fmla="*/ 772382 h 774608"/>
              <a:gd name="connsiteX507" fmla="*/ 260067 w 766470"/>
              <a:gd name="connsiteY507" fmla="*/ 771581 h 774608"/>
              <a:gd name="connsiteX508" fmla="*/ 261243 w 766470"/>
              <a:gd name="connsiteY508" fmla="*/ 771532 h 774608"/>
              <a:gd name="connsiteX509" fmla="*/ 261625 w 766470"/>
              <a:gd name="connsiteY509" fmla="*/ 770420 h 774608"/>
              <a:gd name="connsiteX510" fmla="*/ 264338 w 766470"/>
              <a:gd name="connsiteY510" fmla="*/ 771139 h 774608"/>
              <a:gd name="connsiteX511" fmla="*/ 265993 w 766470"/>
              <a:gd name="connsiteY511" fmla="*/ 772333 h 774608"/>
              <a:gd name="connsiteX512" fmla="*/ 265965 w 766470"/>
              <a:gd name="connsiteY512" fmla="*/ 772529 h 774608"/>
              <a:gd name="connsiteX513" fmla="*/ 265859 w 766470"/>
              <a:gd name="connsiteY513" fmla="*/ 773314 h 774608"/>
              <a:gd name="connsiteX514" fmla="*/ 266778 w 766470"/>
              <a:gd name="connsiteY514" fmla="*/ 773657 h 774608"/>
              <a:gd name="connsiteX515" fmla="*/ 267090 w 766470"/>
              <a:gd name="connsiteY515" fmla="*/ 773772 h 774608"/>
              <a:gd name="connsiteX516" fmla="*/ 268574 w 766470"/>
              <a:gd name="connsiteY516" fmla="*/ 773592 h 774608"/>
              <a:gd name="connsiteX517" fmla="*/ 269739 w 766470"/>
              <a:gd name="connsiteY517" fmla="*/ 774540 h 774608"/>
              <a:gd name="connsiteX518" fmla="*/ 269909 w 766470"/>
              <a:gd name="connsiteY518" fmla="*/ 774213 h 774608"/>
              <a:gd name="connsiteX519" fmla="*/ 270497 w 766470"/>
              <a:gd name="connsiteY519" fmla="*/ 773069 h 774608"/>
              <a:gd name="connsiteX520" fmla="*/ 270141 w 766470"/>
              <a:gd name="connsiteY520" fmla="*/ 771761 h 774608"/>
              <a:gd name="connsiteX521" fmla="*/ 269785 w 766470"/>
              <a:gd name="connsiteY521" fmla="*/ 770453 h 774608"/>
              <a:gd name="connsiteX522" fmla="*/ 270301 w 766470"/>
              <a:gd name="connsiteY522" fmla="*/ 770403 h 774608"/>
              <a:gd name="connsiteX523" fmla="*/ 270465 w 766470"/>
              <a:gd name="connsiteY523" fmla="*/ 770403 h 774608"/>
              <a:gd name="connsiteX524" fmla="*/ 270965 w 766470"/>
              <a:gd name="connsiteY524" fmla="*/ 770910 h 774608"/>
              <a:gd name="connsiteX525" fmla="*/ 272482 w 766470"/>
              <a:gd name="connsiteY525" fmla="*/ 772464 h 774608"/>
              <a:gd name="connsiteX526" fmla="*/ 273795 w 766470"/>
              <a:gd name="connsiteY526" fmla="*/ 771172 h 774608"/>
              <a:gd name="connsiteX527" fmla="*/ 274356 w 766470"/>
              <a:gd name="connsiteY527" fmla="*/ 771384 h 774608"/>
              <a:gd name="connsiteX528" fmla="*/ 275888 w 766470"/>
              <a:gd name="connsiteY528" fmla="*/ 771940 h 774608"/>
              <a:gd name="connsiteX529" fmla="*/ 276817 w 766470"/>
              <a:gd name="connsiteY529" fmla="*/ 771810 h 774608"/>
              <a:gd name="connsiteX530" fmla="*/ 278613 w 766470"/>
              <a:gd name="connsiteY530" fmla="*/ 771548 h 774608"/>
              <a:gd name="connsiteX531" fmla="*/ 281023 w 766470"/>
              <a:gd name="connsiteY531" fmla="*/ 771695 h 774608"/>
              <a:gd name="connsiteX532" fmla="*/ 282602 w 766470"/>
              <a:gd name="connsiteY532" fmla="*/ 768490 h 774608"/>
              <a:gd name="connsiteX533" fmla="*/ 283062 w 766470"/>
              <a:gd name="connsiteY533" fmla="*/ 766201 h 774608"/>
              <a:gd name="connsiteX534" fmla="*/ 283753 w 766470"/>
              <a:gd name="connsiteY534" fmla="*/ 765024 h 774608"/>
              <a:gd name="connsiteX535" fmla="*/ 283837 w 766470"/>
              <a:gd name="connsiteY535" fmla="*/ 763160 h 774608"/>
              <a:gd name="connsiteX536" fmla="*/ 284883 w 766470"/>
              <a:gd name="connsiteY536" fmla="*/ 762751 h 774608"/>
              <a:gd name="connsiteX537" fmla="*/ 286754 w 766470"/>
              <a:gd name="connsiteY537" fmla="*/ 762015 h 774608"/>
              <a:gd name="connsiteX538" fmla="*/ 289352 w 766470"/>
              <a:gd name="connsiteY538" fmla="*/ 761852 h 774608"/>
              <a:gd name="connsiteX539" fmla="*/ 290091 w 766470"/>
              <a:gd name="connsiteY539" fmla="*/ 762538 h 774608"/>
              <a:gd name="connsiteX540" fmla="*/ 290637 w 766470"/>
              <a:gd name="connsiteY540" fmla="*/ 763045 h 774608"/>
              <a:gd name="connsiteX541" fmla="*/ 291167 w 766470"/>
              <a:gd name="connsiteY541" fmla="*/ 763160 h 774608"/>
              <a:gd name="connsiteX542" fmla="*/ 291316 w 766470"/>
              <a:gd name="connsiteY542" fmla="*/ 763176 h 774608"/>
              <a:gd name="connsiteX543" fmla="*/ 291537 w 766470"/>
              <a:gd name="connsiteY543" fmla="*/ 760871 h 774608"/>
              <a:gd name="connsiteX544" fmla="*/ 291736 w 766470"/>
              <a:gd name="connsiteY544" fmla="*/ 758778 h 774608"/>
              <a:gd name="connsiteX545" fmla="*/ 292555 w 766470"/>
              <a:gd name="connsiteY545" fmla="*/ 758483 h 774608"/>
              <a:gd name="connsiteX546" fmla="*/ 293039 w 766470"/>
              <a:gd name="connsiteY546" fmla="*/ 758303 h 774608"/>
              <a:gd name="connsiteX547" fmla="*/ 293613 w 766470"/>
              <a:gd name="connsiteY547" fmla="*/ 757519 h 774608"/>
              <a:gd name="connsiteX548" fmla="*/ 293979 w 766470"/>
              <a:gd name="connsiteY548" fmla="*/ 757012 h 774608"/>
              <a:gd name="connsiteX549" fmla="*/ 293876 w 766470"/>
              <a:gd name="connsiteY549" fmla="*/ 755278 h 774608"/>
              <a:gd name="connsiteX550" fmla="*/ 294315 w 766470"/>
              <a:gd name="connsiteY550" fmla="*/ 754657 h 774608"/>
              <a:gd name="connsiteX551" fmla="*/ 298656 w 766470"/>
              <a:gd name="connsiteY551" fmla="*/ 753464 h 774608"/>
              <a:gd name="connsiteX552" fmla="*/ 300445 w 766470"/>
              <a:gd name="connsiteY552" fmla="*/ 753790 h 774608"/>
              <a:gd name="connsiteX553" fmla="*/ 300679 w 766470"/>
              <a:gd name="connsiteY553" fmla="*/ 753333 h 774608"/>
              <a:gd name="connsiteX554" fmla="*/ 300886 w 766470"/>
              <a:gd name="connsiteY554" fmla="*/ 752924 h 774608"/>
              <a:gd name="connsiteX555" fmla="*/ 300729 w 766470"/>
              <a:gd name="connsiteY555" fmla="*/ 752221 h 774608"/>
              <a:gd name="connsiteX556" fmla="*/ 300651 w 766470"/>
              <a:gd name="connsiteY556" fmla="*/ 751878 h 774608"/>
              <a:gd name="connsiteX557" fmla="*/ 300996 w 766470"/>
              <a:gd name="connsiteY557" fmla="*/ 751534 h 774608"/>
              <a:gd name="connsiteX558" fmla="*/ 301339 w 766470"/>
              <a:gd name="connsiteY558" fmla="*/ 751207 h 774608"/>
              <a:gd name="connsiteX559" fmla="*/ 305656 w 766470"/>
              <a:gd name="connsiteY559" fmla="*/ 751926 h 774608"/>
              <a:gd name="connsiteX560" fmla="*/ 306124 w 766470"/>
              <a:gd name="connsiteY560" fmla="*/ 752531 h 774608"/>
              <a:gd name="connsiteX561" fmla="*/ 307059 w 766470"/>
              <a:gd name="connsiteY561" fmla="*/ 753742 h 774608"/>
              <a:gd name="connsiteX562" fmla="*/ 308377 w 766470"/>
              <a:gd name="connsiteY562" fmla="*/ 751894 h 774608"/>
              <a:gd name="connsiteX563" fmla="*/ 308704 w 766470"/>
              <a:gd name="connsiteY563" fmla="*/ 751878 h 774608"/>
              <a:gd name="connsiteX564" fmla="*/ 310542 w 766470"/>
              <a:gd name="connsiteY564" fmla="*/ 751730 h 774608"/>
              <a:gd name="connsiteX565" fmla="*/ 311171 w 766470"/>
              <a:gd name="connsiteY565" fmla="*/ 749065 h 774608"/>
              <a:gd name="connsiteX566" fmla="*/ 311256 w 766470"/>
              <a:gd name="connsiteY566" fmla="*/ 748705 h 774608"/>
              <a:gd name="connsiteX567" fmla="*/ 311586 w 766470"/>
              <a:gd name="connsiteY567" fmla="*/ 748624 h 774608"/>
              <a:gd name="connsiteX568" fmla="*/ 312061 w 766470"/>
              <a:gd name="connsiteY568" fmla="*/ 748525 h 774608"/>
              <a:gd name="connsiteX569" fmla="*/ 312018 w 766470"/>
              <a:gd name="connsiteY569" fmla="*/ 749408 h 774608"/>
              <a:gd name="connsiteX570" fmla="*/ 311981 w 766470"/>
              <a:gd name="connsiteY570" fmla="*/ 750193 h 774608"/>
              <a:gd name="connsiteX571" fmla="*/ 312286 w 766470"/>
              <a:gd name="connsiteY571" fmla="*/ 750569 h 774608"/>
              <a:gd name="connsiteX572" fmla="*/ 312801 w 766470"/>
              <a:gd name="connsiteY572" fmla="*/ 750553 h 774608"/>
              <a:gd name="connsiteX573" fmla="*/ 313460 w 766470"/>
              <a:gd name="connsiteY573" fmla="*/ 750520 h 774608"/>
              <a:gd name="connsiteX574" fmla="*/ 314394 w 766470"/>
              <a:gd name="connsiteY574" fmla="*/ 749915 h 774608"/>
              <a:gd name="connsiteX575" fmla="*/ 315568 w 766470"/>
              <a:gd name="connsiteY575" fmla="*/ 750046 h 774608"/>
              <a:gd name="connsiteX576" fmla="*/ 317138 w 766470"/>
              <a:gd name="connsiteY576" fmla="*/ 750340 h 774608"/>
              <a:gd name="connsiteX577" fmla="*/ 317726 w 766470"/>
              <a:gd name="connsiteY577" fmla="*/ 750455 h 774608"/>
              <a:gd name="connsiteX578" fmla="*/ 319074 w 766470"/>
              <a:gd name="connsiteY578" fmla="*/ 751648 h 774608"/>
              <a:gd name="connsiteX579" fmla="*/ 324579 w 766470"/>
              <a:gd name="connsiteY579" fmla="*/ 751272 h 774608"/>
              <a:gd name="connsiteX580" fmla="*/ 325067 w 766470"/>
              <a:gd name="connsiteY580" fmla="*/ 750013 h 774608"/>
              <a:gd name="connsiteX581" fmla="*/ 325277 w 766470"/>
              <a:gd name="connsiteY581" fmla="*/ 749474 h 774608"/>
              <a:gd name="connsiteX582" fmla="*/ 326401 w 766470"/>
              <a:gd name="connsiteY582" fmla="*/ 748558 h 774608"/>
              <a:gd name="connsiteX583" fmla="*/ 327158 w 766470"/>
              <a:gd name="connsiteY583" fmla="*/ 747201 h 774608"/>
              <a:gd name="connsiteX584" fmla="*/ 327962 w 766470"/>
              <a:gd name="connsiteY584" fmla="*/ 747087 h 774608"/>
              <a:gd name="connsiteX585" fmla="*/ 328317 w 766470"/>
              <a:gd name="connsiteY585" fmla="*/ 747365 h 774608"/>
              <a:gd name="connsiteX586" fmla="*/ 328513 w 766470"/>
              <a:gd name="connsiteY586" fmla="*/ 747528 h 774608"/>
              <a:gd name="connsiteX587" fmla="*/ 328809 w 766470"/>
              <a:gd name="connsiteY587" fmla="*/ 748836 h 774608"/>
              <a:gd name="connsiteX588" fmla="*/ 330654 w 766470"/>
              <a:gd name="connsiteY588" fmla="*/ 749605 h 774608"/>
              <a:gd name="connsiteX589" fmla="*/ 332192 w 766470"/>
              <a:gd name="connsiteY589" fmla="*/ 748869 h 774608"/>
              <a:gd name="connsiteX590" fmla="*/ 332786 w 766470"/>
              <a:gd name="connsiteY590" fmla="*/ 746890 h 774608"/>
              <a:gd name="connsiteX591" fmla="*/ 334339 w 766470"/>
              <a:gd name="connsiteY591" fmla="*/ 746040 h 774608"/>
              <a:gd name="connsiteX592" fmla="*/ 333425 w 766470"/>
              <a:gd name="connsiteY592" fmla="*/ 744846 h 774608"/>
              <a:gd name="connsiteX593" fmla="*/ 333600 w 766470"/>
              <a:gd name="connsiteY593" fmla="*/ 744666 h 774608"/>
              <a:gd name="connsiteX594" fmla="*/ 334052 w 766470"/>
              <a:gd name="connsiteY594" fmla="*/ 744176 h 774608"/>
              <a:gd name="connsiteX595" fmla="*/ 336767 w 766470"/>
              <a:gd name="connsiteY595" fmla="*/ 743407 h 774608"/>
              <a:gd name="connsiteX596" fmla="*/ 338702 w 766470"/>
              <a:gd name="connsiteY596" fmla="*/ 742868 h 774608"/>
              <a:gd name="connsiteX597" fmla="*/ 339233 w 766470"/>
              <a:gd name="connsiteY597" fmla="*/ 739385 h 774608"/>
              <a:gd name="connsiteX598" fmla="*/ 339752 w 766470"/>
              <a:gd name="connsiteY598" fmla="*/ 739172 h 774608"/>
              <a:gd name="connsiteX599" fmla="*/ 340352 w 766470"/>
              <a:gd name="connsiteY599" fmla="*/ 738911 h 774608"/>
              <a:gd name="connsiteX600" fmla="*/ 341992 w 766470"/>
              <a:gd name="connsiteY600" fmla="*/ 739025 h 774608"/>
              <a:gd name="connsiteX601" fmla="*/ 343625 w 766470"/>
              <a:gd name="connsiteY601" fmla="*/ 739124 h 774608"/>
              <a:gd name="connsiteX602" fmla="*/ 344018 w 766470"/>
              <a:gd name="connsiteY602" fmla="*/ 738862 h 774608"/>
              <a:gd name="connsiteX603" fmla="*/ 344807 w 766470"/>
              <a:gd name="connsiteY603" fmla="*/ 738339 h 774608"/>
              <a:gd name="connsiteX604" fmla="*/ 345631 w 766470"/>
              <a:gd name="connsiteY604" fmla="*/ 736491 h 774608"/>
              <a:gd name="connsiteX605" fmla="*/ 346750 w 766470"/>
              <a:gd name="connsiteY605" fmla="*/ 735935 h 774608"/>
              <a:gd name="connsiteX606" fmla="*/ 350949 w 766470"/>
              <a:gd name="connsiteY606" fmla="*/ 736229 h 774608"/>
              <a:gd name="connsiteX607" fmla="*/ 352646 w 766470"/>
              <a:gd name="connsiteY607" fmla="*/ 733646 h 774608"/>
              <a:gd name="connsiteX608" fmla="*/ 353544 w 766470"/>
              <a:gd name="connsiteY608" fmla="*/ 733956 h 774608"/>
              <a:gd name="connsiteX609" fmla="*/ 353940 w 766470"/>
              <a:gd name="connsiteY609" fmla="*/ 734087 h 774608"/>
              <a:gd name="connsiteX610" fmla="*/ 354332 w 766470"/>
              <a:gd name="connsiteY610" fmla="*/ 734937 h 774608"/>
              <a:gd name="connsiteX611" fmla="*/ 354845 w 766470"/>
              <a:gd name="connsiteY611" fmla="*/ 736033 h 774608"/>
              <a:gd name="connsiteX612" fmla="*/ 355115 w 766470"/>
              <a:gd name="connsiteY612" fmla="*/ 736278 h 774608"/>
              <a:gd name="connsiteX613" fmla="*/ 355532 w 766470"/>
              <a:gd name="connsiteY613" fmla="*/ 736654 h 774608"/>
              <a:gd name="connsiteX614" fmla="*/ 355947 w 766470"/>
              <a:gd name="connsiteY614" fmla="*/ 737030 h 774608"/>
              <a:gd name="connsiteX615" fmla="*/ 356340 w 766470"/>
              <a:gd name="connsiteY615" fmla="*/ 740693 h 774608"/>
              <a:gd name="connsiteX616" fmla="*/ 359290 w 766470"/>
              <a:gd name="connsiteY616" fmla="*/ 742345 h 774608"/>
              <a:gd name="connsiteX617" fmla="*/ 362163 w 766470"/>
              <a:gd name="connsiteY617" fmla="*/ 745353 h 774608"/>
              <a:gd name="connsiteX618" fmla="*/ 362450 w 766470"/>
              <a:gd name="connsiteY618" fmla="*/ 745811 h 774608"/>
              <a:gd name="connsiteX619" fmla="*/ 363682 w 766470"/>
              <a:gd name="connsiteY619" fmla="*/ 747790 h 774608"/>
              <a:gd name="connsiteX620" fmla="*/ 365346 w 766470"/>
              <a:gd name="connsiteY620" fmla="*/ 748231 h 774608"/>
              <a:gd name="connsiteX621" fmla="*/ 373819 w 766470"/>
              <a:gd name="connsiteY621" fmla="*/ 747773 h 774608"/>
              <a:gd name="connsiteX622" fmla="*/ 375471 w 766470"/>
              <a:gd name="connsiteY622" fmla="*/ 746858 h 774608"/>
              <a:gd name="connsiteX623" fmla="*/ 377114 w 766470"/>
              <a:gd name="connsiteY623" fmla="*/ 745942 h 774608"/>
              <a:gd name="connsiteX624" fmla="*/ 378249 w 766470"/>
              <a:gd name="connsiteY624" fmla="*/ 743898 h 774608"/>
              <a:gd name="connsiteX625" fmla="*/ 378270 w 766470"/>
              <a:gd name="connsiteY625" fmla="*/ 741854 h 774608"/>
              <a:gd name="connsiteX626" fmla="*/ 377804 w 766470"/>
              <a:gd name="connsiteY626" fmla="*/ 740922 h 774608"/>
              <a:gd name="connsiteX627" fmla="*/ 377335 w 766470"/>
              <a:gd name="connsiteY627" fmla="*/ 739990 h 774608"/>
              <a:gd name="connsiteX628" fmla="*/ 377242 w 766470"/>
              <a:gd name="connsiteY628" fmla="*/ 739794 h 774608"/>
              <a:gd name="connsiteX629" fmla="*/ 376836 w 766470"/>
              <a:gd name="connsiteY629" fmla="*/ 737260 h 774608"/>
              <a:gd name="connsiteX630" fmla="*/ 377498 w 766470"/>
              <a:gd name="connsiteY630" fmla="*/ 733106 h 774608"/>
              <a:gd name="connsiteX631" fmla="*/ 378004 w 766470"/>
              <a:gd name="connsiteY631" fmla="*/ 731994 h 774608"/>
              <a:gd name="connsiteX632" fmla="*/ 380435 w 766470"/>
              <a:gd name="connsiteY632" fmla="*/ 730098 h 774608"/>
              <a:gd name="connsiteX633" fmla="*/ 380626 w 766470"/>
              <a:gd name="connsiteY633" fmla="*/ 729574 h 774608"/>
              <a:gd name="connsiteX634" fmla="*/ 380818 w 766470"/>
              <a:gd name="connsiteY634" fmla="*/ 729051 h 774608"/>
              <a:gd name="connsiteX635" fmla="*/ 382683 w 766470"/>
              <a:gd name="connsiteY635" fmla="*/ 727890 h 774608"/>
              <a:gd name="connsiteX636" fmla="*/ 385476 w 766470"/>
              <a:gd name="connsiteY636" fmla="*/ 726795 h 774608"/>
              <a:gd name="connsiteX637" fmla="*/ 387455 w 766470"/>
              <a:gd name="connsiteY637" fmla="*/ 726696 h 774608"/>
              <a:gd name="connsiteX638" fmla="*/ 388179 w 766470"/>
              <a:gd name="connsiteY638" fmla="*/ 726190 h 774608"/>
              <a:gd name="connsiteX639" fmla="*/ 388326 w 766470"/>
              <a:gd name="connsiteY639" fmla="*/ 726091 h 774608"/>
              <a:gd name="connsiteX640" fmla="*/ 390024 w 766470"/>
              <a:gd name="connsiteY640" fmla="*/ 723426 h 774608"/>
              <a:gd name="connsiteX641" fmla="*/ 390002 w 766470"/>
              <a:gd name="connsiteY641" fmla="*/ 719649 h 774608"/>
              <a:gd name="connsiteX642" fmla="*/ 389458 w 766470"/>
              <a:gd name="connsiteY642" fmla="*/ 718537 h 774608"/>
              <a:gd name="connsiteX643" fmla="*/ 387739 w 766470"/>
              <a:gd name="connsiteY643" fmla="*/ 717327 h 774608"/>
              <a:gd name="connsiteX644" fmla="*/ 387329 w 766470"/>
              <a:gd name="connsiteY644" fmla="*/ 715283 h 774608"/>
              <a:gd name="connsiteX645" fmla="*/ 382126 w 766470"/>
              <a:gd name="connsiteY645" fmla="*/ 704688 h 774608"/>
              <a:gd name="connsiteX646" fmla="*/ 381675 w 766470"/>
              <a:gd name="connsiteY646" fmla="*/ 702349 h 774608"/>
              <a:gd name="connsiteX647" fmla="*/ 380208 w 766470"/>
              <a:gd name="connsiteY647" fmla="*/ 699096 h 774608"/>
              <a:gd name="connsiteX648" fmla="*/ 378749 w 766470"/>
              <a:gd name="connsiteY648" fmla="*/ 695302 h 774608"/>
              <a:gd name="connsiteX649" fmla="*/ 374101 w 766470"/>
              <a:gd name="connsiteY649" fmla="*/ 686554 h 774608"/>
              <a:gd name="connsiteX650" fmla="*/ 373852 w 766470"/>
              <a:gd name="connsiteY650" fmla="*/ 685622 h 774608"/>
              <a:gd name="connsiteX651" fmla="*/ 373566 w 766470"/>
              <a:gd name="connsiteY651" fmla="*/ 684559 h 774608"/>
              <a:gd name="connsiteX652" fmla="*/ 372663 w 766470"/>
              <a:gd name="connsiteY652" fmla="*/ 681567 h 774608"/>
              <a:gd name="connsiteX653" fmla="*/ 366870 w 766470"/>
              <a:gd name="connsiteY653" fmla="*/ 668699 h 774608"/>
              <a:gd name="connsiteX654" fmla="*/ 363134 w 766470"/>
              <a:gd name="connsiteY654" fmla="*/ 660016 h 774608"/>
              <a:gd name="connsiteX655" fmla="*/ 357061 w 766470"/>
              <a:gd name="connsiteY655" fmla="*/ 645447 h 774608"/>
              <a:gd name="connsiteX656" fmla="*/ 354376 w 766470"/>
              <a:gd name="connsiteY656" fmla="*/ 638759 h 774608"/>
              <a:gd name="connsiteX657" fmla="*/ 353920 w 766470"/>
              <a:gd name="connsiteY657" fmla="*/ 637615 h 774608"/>
              <a:gd name="connsiteX658" fmla="*/ 351647 w 766470"/>
              <a:gd name="connsiteY658" fmla="*/ 632497 h 774608"/>
              <a:gd name="connsiteX659" fmla="*/ 347924 w 766470"/>
              <a:gd name="connsiteY659" fmla="*/ 622964 h 774608"/>
              <a:gd name="connsiteX660" fmla="*/ 346472 w 766470"/>
              <a:gd name="connsiteY660" fmla="*/ 618386 h 774608"/>
              <a:gd name="connsiteX661" fmla="*/ 345210 w 766470"/>
              <a:gd name="connsiteY661" fmla="*/ 616996 h 774608"/>
              <a:gd name="connsiteX662" fmla="*/ 344914 w 766470"/>
              <a:gd name="connsiteY662" fmla="*/ 616456 h 774608"/>
              <a:gd name="connsiteX663" fmla="*/ 344407 w 766470"/>
              <a:gd name="connsiteY663" fmla="*/ 614903 h 774608"/>
              <a:gd name="connsiteX664" fmla="*/ 343604 w 766470"/>
              <a:gd name="connsiteY664" fmla="*/ 612810 h 774608"/>
              <a:gd name="connsiteX665" fmla="*/ 342585 w 766470"/>
              <a:gd name="connsiteY665" fmla="*/ 610014 h 774608"/>
              <a:gd name="connsiteX666" fmla="*/ 341493 w 766470"/>
              <a:gd name="connsiteY666" fmla="*/ 608330 h 774608"/>
              <a:gd name="connsiteX667" fmla="*/ 340348 w 766470"/>
              <a:gd name="connsiteY667" fmla="*/ 607708 h 774608"/>
              <a:gd name="connsiteX668" fmla="*/ 339047 w 766470"/>
              <a:gd name="connsiteY668" fmla="*/ 603424 h 774608"/>
              <a:gd name="connsiteX669" fmla="*/ 334841 w 766470"/>
              <a:gd name="connsiteY669" fmla="*/ 593237 h 774608"/>
              <a:gd name="connsiteX670" fmla="*/ 334079 w 766470"/>
              <a:gd name="connsiteY670" fmla="*/ 590948 h 774608"/>
              <a:gd name="connsiteX671" fmla="*/ 333172 w 766470"/>
              <a:gd name="connsiteY671" fmla="*/ 588267 h 774608"/>
              <a:gd name="connsiteX672" fmla="*/ 331788 w 766470"/>
              <a:gd name="connsiteY672" fmla="*/ 587024 h 774608"/>
              <a:gd name="connsiteX673" fmla="*/ 330166 w 766470"/>
              <a:gd name="connsiteY673" fmla="*/ 586681 h 774608"/>
              <a:gd name="connsiteX674" fmla="*/ 327786 w 766470"/>
              <a:gd name="connsiteY674" fmla="*/ 586386 h 774608"/>
              <a:gd name="connsiteX675" fmla="*/ 326196 w 766470"/>
              <a:gd name="connsiteY675" fmla="*/ 586305 h 774608"/>
              <a:gd name="connsiteX676" fmla="*/ 325099 w 766470"/>
              <a:gd name="connsiteY676" fmla="*/ 586305 h 774608"/>
              <a:gd name="connsiteX677" fmla="*/ 323660 w 766470"/>
              <a:gd name="connsiteY677" fmla="*/ 586256 h 774608"/>
              <a:gd name="connsiteX678" fmla="*/ 322800 w 766470"/>
              <a:gd name="connsiteY678" fmla="*/ 585601 h 774608"/>
              <a:gd name="connsiteX679" fmla="*/ 322545 w 766470"/>
              <a:gd name="connsiteY679" fmla="*/ 584931 h 774608"/>
              <a:gd name="connsiteX680" fmla="*/ 322568 w 766470"/>
              <a:gd name="connsiteY680" fmla="*/ 584081 h 774608"/>
              <a:gd name="connsiteX681" fmla="*/ 323816 w 766470"/>
              <a:gd name="connsiteY681" fmla="*/ 582969 h 774608"/>
              <a:gd name="connsiteX682" fmla="*/ 323945 w 766470"/>
              <a:gd name="connsiteY682" fmla="*/ 582200 h 774608"/>
              <a:gd name="connsiteX683" fmla="*/ 324211 w 766470"/>
              <a:gd name="connsiteY683" fmla="*/ 580614 h 774608"/>
              <a:gd name="connsiteX684" fmla="*/ 324130 w 766470"/>
              <a:gd name="connsiteY684" fmla="*/ 579960 h 774608"/>
              <a:gd name="connsiteX685" fmla="*/ 324040 w 766470"/>
              <a:gd name="connsiteY685" fmla="*/ 579257 h 774608"/>
              <a:gd name="connsiteX686" fmla="*/ 323026 w 766470"/>
              <a:gd name="connsiteY686" fmla="*/ 575954 h 774608"/>
              <a:gd name="connsiteX687" fmla="*/ 321925 w 766470"/>
              <a:gd name="connsiteY687" fmla="*/ 574941 h 774608"/>
              <a:gd name="connsiteX688" fmla="*/ 322058 w 766470"/>
              <a:gd name="connsiteY688" fmla="*/ 574205 h 774608"/>
              <a:gd name="connsiteX689" fmla="*/ 323863 w 766470"/>
              <a:gd name="connsiteY689" fmla="*/ 572929 h 774608"/>
              <a:gd name="connsiteX690" fmla="*/ 324306 w 766470"/>
              <a:gd name="connsiteY690" fmla="*/ 572749 h 774608"/>
              <a:gd name="connsiteX691" fmla="*/ 327522 w 766470"/>
              <a:gd name="connsiteY691" fmla="*/ 571474 h 774608"/>
              <a:gd name="connsiteX692" fmla="*/ 332457 w 766470"/>
              <a:gd name="connsiteY692" fmla="*/ 566323 h 774608"/>
              <a:gd name="connsiteX693" fmla="*/ 334061 w 766470"/>
              <a:gd name="connsiteY693" fmla="*/ 566503 h 774608"/>
              <a:gd name="connsiteX694" fmla="*/ 334246 w 766470"/>
              <a:gd name="connsiteY694" fmla="*/ 566520 h 774608"/>
              <a:gd name="connsiteX695" fmla="*/ 335734 w 766470"/>
              <a:gd name="connsiteY695" fmla="*/ 566045 h 774608"/>
              <a:gd name="connsiteX696" fmla="*/ 338383 w 766470"/>
              <a:gd name="connsiteY696" fmla="*/ 566683 h 774608"/>
              <a:gd name="connsiteX697" fmla="*/ 341768 w 766470"/>
              <a:gd name="connsiteY697" fmla="*/ 564263 h 774608"/>
              <a:gd name="connsiteX698" fmla="*/ 343238 w 766470"/>
              <a:gd name="connsiteY698" fmla="*/ 563200 h 774608"/>
              <a:gd name="connsiteX699" fmla="*/ 343349 w 766470"/>
              <a:gd name="connsiteY699" fmla="*/ 563070 h 774608"/>
              <a:gd name="connsiteX700" fmla="*/ 343584 w 766470"/>
              <a:gd name="connsiteY700" fmla="*/ 562791 h 774608"/>
              <a:gd name="connsiteX701" fmla="*/ 344014 w 766470"/>
              <a:gd name="connsiteY701" fmla="*/ 562268 h 774608"/>
              <a:gd name="connsiteX702" fmla="*/ 344300 w 766470"/>
              <a:gd name="connsiteY702" fmla="*/ 561908 h 774608"/>
              <a:gd name="connsiteX703" fmla="*/ 345602 w 766470"/>
              <a:gd name="connsiteY703" fmla="*/ 561565 h 774608"/>
              <a:gd name="connsiteX704" fmla="*/ 346382 w 766470"/>
              <a:gd name="connsiteY704" fmla="*/ 560829 h 774608"/>
              <a:gd name="connsiteX705" fmla="*/ 347162 w 766470"/>
              <a:gd name="connsiteY705" fmla="*/ 560094 h 774608"/>
              <a:gd name="connsiteX706" fmla="*/ 348362 w 766470"/>
              <a:gd name="connsiteY706" fmla="*/ 557624 h 774608"/>
              <a:gd name="connsiteX707" fmla="*/ 349423 w 766470"/>
              <a:gd name="connsiteY707" fmla="*/ 556513 h 774608"/>
              <a:gd name="connsiteX708" fmla="*/ 350588 w 766470"/>
              <a:gd name="connsiteY708" fmla="*/ 555744 h 774608"/>
              <a:gd name="connsiteX709" fmla="*/ 352906 w 766470"/>
              <a:gd name="connsiteY709" fmla="*/ 554191 h 774608"/>
              <a:gd name="connsiteX710" fmla="*/ 353727 w 766470"/>
              <a:gd name="connsiteY710" fmla="*/ 552588 h 774608"/>
              <a:gd name="connsiteX711" fmla="*/ 354960 w 766470"/>
              <a:gd name="connsiteY711" fmla="*/ 547078 h 774608"/>
              <a:gd name="connsiteX712" fmla="*/ 356085 w 766470"/>
              <a:gd name="connsiteY712" fmla="*/ 545688 h 774608"/>
              <a:gd name="connsiteX713" fmla="*/ 356837 w 766470"/>
              <a:gd name="connsiteY713" fmla="*/ 544740 h 774608"/>
              <a:gd name="connsiteX714" fmla="*/ 362061 w 766470"/>
              <a:gd name="connsiteY714" fmla="*/ 541257 h 774608"/>
              <a:gd name="connsiteX715" fmla="*/ 362751 w 766470"/>
              <a:gd name="connsiteY715" fmla="*/ 540276 h 774608"/>
              <a:gd name="connsiteX716" fmla="*/ 362830 w 766470"/>
              <a:gd name="connsiteY716" fmla="*/ 538755 h 774608"/>
              <a:gd name="connsiteX717" fmla="*/ 362908 w 766470"/>
              <a:gd name="connsiteY717" fmla="*/ 537235 h 774608"/>
              <a:gd name="connsiteX718" fmla="*/ 364998 w 766470"/>
              <a:gd name="connsiteY718" fmla="*/ 538068 h 774608"/>
              <a:gd name="connsiteX719" fmla="*/ 366265 w 766470"/>
              <a:gd name="connsiteY719" fmla="*/ 540930 h 774608"/>
              <a:gd name="connsiteX720" fmla="*/ 366069 w 766470"/>
              <a:gd name="connsiteY720" fmla="*/ 541862 h 774608"/>
              <a:gd name="connsiteX721" fmla="*/ 364200 w 766470"/>
              <a:gd name="connsiteY721" fmla="*/ 543399 h 774608"/>
              <a:gd name="connsiteX722" fmla="*/ 364682 w 766470"/>
              <a:gd name="connsiteY722" fmla="*/ 544576 h 774608"/>
              <a:gd name="connsiteX723" fmla="*/ 366402 w 766470"/>
              <a:gd name="connsiteY723" fmla="*/ 545410 h 774608"/>
              <a:gd name="connsiteX724" fmla="*/ 366334 w 766470"/>
              <a:gd name="connsiteY724" fmla="*/ 545655 h 774608"/>
              <a:gd name="connsiteX725" fmla="*/ 366017 w 766470"/>
              <a:gd name="connsiteY725" fmla="*/ 546833 h 774608"/>
              <a:gd name="connsiteX726" fmla="*/ 366559 w 766470"/>
              <a:gd name="connsiteY726" fmla="*/ 548010 h 774608"/>
              <a:gd name="connsiteX727" fmla="*/ 366430 w 766470"/>
              <a:gd name="connsiteY727" fmla="*/ 548500 h 774608"/>
              <a:gd name="connsiteX728" fmla="*/ 365472 w 766470"/>
              <a:gd name="connsiteY728" fmla="*/ 548566 h 774608"/>
              <a:gd name="connsiteX729" fmla="*/ 364762 w 766470"/>
              <a:gd name="connsiteY729" fmla="*/ 548615 h 774608"/>
              <a:gd name="connsiteX730" fmla="*/ 364383 w 766470"/>
              <a:gd name="connsiteY730" fmla="*/ 548860 h 774608"/>
              <a:gd name="connsiteX731" fmla="*/ 363642 w 766470"/>
              <a:gd name="connsiteY731" fmla="*/ 549351 h 774608"/>
              <a:gd name="connsiteX732" fmla="*/ 363570 w 766470"/>
              <a:gd name="connsiteY732" fmla="*/ 550283 h 774608"/>
              <a:gd name="connsiteX733" fmla="*/ 365103 w 766470"/>
              <a:gd name="connsiteY733" fmla="*/ 551477 h 774608"/>
              <a:gd name="connsiteX734" fmla="*/ 366586 w 766470"/>
              <a:gd name="connsiteY734" fmla="*/ 551656 h 774608"/>
              <a:gd name="connsiteX735" fmla="*/ 366767 w 766470"/>
              <a:gd name="connsiteY735" fmla="*/ 551673 h 774608"/>
              <a:gd name="connsiteX736" fmla="*/ 367266 w 766470"/>
              <a:gd name="connsiteY736" fmla="*/ 551247 h 774608"/>
              <a:gd name="connsiteX737" fmla="*/ 367621 w 766470"/>
              <a:gd name="connsiteY737" fmla="*/ 549792 h 774608"/>
              <a:gd name="connsiteX738" fmla="*/ 367719 w 766470"/>
              <a:gd name="connsiteY738" fmla="*/ 549383 h 774608"/>
              <a:gd name="connsiteX739" fmla="*/ 368283 w 766470"/>
              <a:gd name="connsiteY739" fmla="*/ 550185 h 774608"/>
              <a:gd name="connsiteX740" fmla="*/ 369362 w 766470"/>
              <a:gd name="connsiteY740" fmla="*/ 551705 h 774608"/>
              <a:gd name="connsiteX741" fmla="*/ 369622 w 766470"/>
              <a:gd name="connsiteY741" fmla="*/ 551722 h 774608"/>
              <a:gd name="connsiteX742" fmla="*/ 370101 w 766470"/>
              <a:gd name="connsiteY742" fmla="*/ 551771 h 774608"/>
              <a:gd name="connsiteX743" fmla="*/ 371133 w 766470"/>
              <a:gd name="connsiteY743" fmla="*/ 547683 h 774608"/>
              <a:gd name="connsiteX744" fmla="*/ 372125 w 766470"/>
              <a:gd name="connsiteY744" fmla="*/ 547323 h 774608"/>
              <a:gd name="connsiteX745" fmla="*/ 372739 w 766470"/>
              <a:gd name="connsiteY745" fmla="*/ 547699 h 774608"/>
              <a:gd name="connsiteX746" fmla="*/ 373046 w 766470"/>
              <a:gd name="connsiteY746" fmla="*/ 547895 h 774608"/>
              <a:gd name="connsiteX747" fmla="*/ 373209 w 766470"/>
              <a:gd name="connsiteY747" fmla="*/ 549465 h 774608"/>
              <a:gd name="connsiteX748" fmla="*/ 374166 w 766470"/>
              <a:gd name="connsiteY748" fmla="*/ 549907 h 774608"/>
              <a:gd name="connsiteX749" fmla="*/ 376718 w 766470"/>
              <a:gd name="connsiteY749" fmla="*/ 550970 h 774608"/>
              <a:gd name="connsiteX750" fmla="*/ 376710 w 766470"/>
              <a:gd name="connsiteY750" fmla="*/ 551722 h 774608"/>
              <a:gd name="connsiteX751" fmla="*/ 374236 w 766470"/>
              <a:gd name="connsiteY751" fmla="*/ 552000 h 774608"/>
              <a:gd name="connsiteX752" fmla="*/ 373981 w 766470"/>
              <a:gd name="connsiteY752" fmla="*/ 552752 h 774608"/>
              <a:gd name="connsiteX753" fmla="*/ 374341 w 766470"/>
              <a:gd name="connsiteY753" fmla="*/ 553864 h 774608"/>
              <a:gd name="connsiteX754" fmla="*/ 374699 w 766470"/>
              <a:gd name="connsiteY754" fmla="*/ 554992 h 774608"/>
              <a:gd name="connsiteX755" fmla="*/ 373935 w 766470"/>
              <a:gd name="connsiteY755" fmla="*/ 556398 h 774608"/>
              <a:gd name="connsiteX756" fmla="*/ 373438 w 766470"/>
              <a:gd name="connsiteY756" fmla="*/ 557330 h 774608"/>
              <a:gd name="connsiteX757" fmla="*/ 373787 w 766470"/>
              <a:gd name="connsiteY757" fmla="*/ 558000 h 774608"/>
              <a:gd name="connsiteX758" fmla="*/ 373862 w 766470"/>
              <a:gd name="connsiteY758" fmla="*/ 558148 h 774608"/>
              <a:gd name="connsiteX759" fmla="*/ 374666 w 766470"/>
              <a:gd name="connsiteY759" fmla="*/ 558082 h 774608"/>
              <a:gd name="connsiteX760" fmla="*/ 376463 w 766470"/>
              <a:gd name="connsiteY760" fmla="*/ 557543 h 774608"/>
              <a:gd name="connsiteX761" fmla="*/ 376768 w 766470"/>
              <a:gd name="connsiteY761" fmla="*/ 557952 h 774608"/>
              <a:gd name="connsiteX762" fmla="*/ 377072 w 766470"/>
              <a:gd name="connsiteY762" fmla="*/ 558360 h 774608"/>
              <a:gd name="connsiteX763" fmla="*/ 377122 w 766470"/>
              <a:gd name="connsiteY763" fmla="*/ 562235 h 774608"/>
              <a:gd name="connsiteX764" fmla="*/ 377175 w 766470"/>
              <a:gd name="connsiteY764" fmla="*/ 566111 h 774608"/>
              <a:gd name="connsiteX765" fmla="*/ 376408 w 766470"/>
              <a:gd name="connsiteY765" fmla="*/ 568465 h 774608"/>
              <a:gd name="connsiteX766" fmla="*/ 376545 w 766470"/>
              <a:gd name="connsiteY766" fmla="*/ 568743 h 774608"/>
              <a:gd name="connsiteX767" fmla="*/ 376647 w 766470"/>
              <a:gd name="connsiteY767" fmla="*/ 568956 h 774608"/>
              <a:gd name="connsiteX768" fmla="*/ 376831 w 766470"/>
              <a:gd name="connsiteY768" fmla="*/ 569332 h 774608"/>
              <a:gd name="connsiteX769" fmla="*/ 378012 w 766470"/>
              <a:gd name="connsiteY769" fmla="*/ 569201 h 774608"/>
              <a:gd name="connsiteX770" fmla="*/ 378316 w 766470"/>
              <a:gd name="connsiteY770" fmla="*/ 569168 h 774608"/>
              <a:gd name="connsiteX771" fmla="*/ 379003 w 766470"/>
              <a:gd name="connsiteY771" fmla="*/ 569430 h 774608"/>
              <a:gd name="connsiteX772" fmla="*/ 379483 w 766470"/>
              <a:gd name="connsiteY772" fmla="*/ 569610 h 774608"/>
              <a:gd name="connsiteX773" fmla="*/ 379706 w 766470"/>
              <a:gd name="connsiteY773" fmla="*/ 571049 h 774608"/>
              <a:gd name="connsiteX774" fmla="*/ 380142 w 766470"/>
              <a:gd name="connsiteY774" fmla="*/ 571605 h 774608"/>
              <a:gd name="connsiteX775" fmla="*/ 382428 w 766470"/>
              <a:gd name="connsiteY775" fmla="*/ 571441 h 774608"/>
              <a:gd name="connsiteX776" fmla="*/ 383162 w 766470"/>
              <a:gd name="connsiteY776" fmla="*/ 572095 h 774608"/>
              <a:gd name="connsiteX777" fmla="*/ 384632 w 766470"/>
              <a:gd name="connsiteY777" fmla="*/ 573387 h 774608"/>
              <a:gd name="connsiteX778" fmla="*/ 384657 w 766470"/>
              <a:gd name="connsiteY778" fmla="*/ 573616 h 774608"/>
              <a:gd name="connsiteX779" fmla="*/ 384858 w 766470"/>
              <a:gd name="connsiteY779" fmla="*/ 575447 h 774608"/>
              <a:gd name="connsiteX780" fmla="*/ 384977 w 766470"/>
              <a:gd name="connsiteY780" fmla="*/ 575611 h 774608"/>
              <a:gd name="connsiteX781" fmla="*/ 385708 w 766470"/>
              <a:gd name="connsiteY781" fmla="*/ 576625 h 774608"/>
              <a:gd name="connsiteX782" fmla="*/ 386294 w 766470"/>
              <a:gd name="connsiteY782" fmla="*/ 576886 h 774608"/>
              <a:gd name="connsiteX783" fmla="*/ 386877 w 766470"/>
              <a:gd name="connsiteY783" fmla="*/ 577132 h 774608"/>
              <a:gd name="connsiteX784" fmla="*/ 387425 w 766470"/>
              <a:gd name="connsiteY784" fmla="*/ 577818 h 774608"/>
              <a:gd name="connsiteX785" fmla="*/ 387581 w 766470"/>
              <a:gd name="connsiteY785" fmla="*/ 580680 h 774608"/>
              <a:gd name="connsiteX786" fmla="*/ 388192 w 766470"/>
              <a:gd name="connsiteY786" fmla="*/ 581366 h 774608"/>
              <a:gd name="connsiteX787" fmla="*/ 388818 w 766470"/>
              <a:gd name="connsiteY787" fmla="*/ 581514 h 774608"/>
              <a:gd name="connsiteX788" fmla="*/ 389301 w 766470"/>
              <a:gd name="connsiteY788" fmla="*/ 581628 h 774608"/>
              <a:gd name="connsiteX789" fmla="*/ 390535 w 766470"/>
              <a:gd name="connsiteY789" fmla="*/ 581040 h 774608"/>
              <a:gd name="connsiteX790" fmla="*/ 390977 w 766470"/>
              <a:gd name="connsiteY790" fmla="*/ 580843 h 774608"/>
              <a:gd name="connsiteX791" fmla="*/ 391219 w 766470"/>
              <a:gd name="connsiteY791" fmla="*/ 580435 h 774608"/>
              <a:gd name="connsiteX792" fmla="*/ 392800 w 766470"/>
              <a:gd name="connsiteY792" fmla="*/ 577818 h 774608"/>
              <a:gd name="connsiteX793" fmla="*/ 393523 w 766470"/>
              <a:gd name="connsiteY793" fmla="*/ 577688 h 774608"/>
              <a:gd name="connsiteX794" fmla="*/ 393789 w 766470"/>
              <a:gd name="connsiteY794" fmla="*/ 577638 h 774608"/>
              <a:gd name="connsiteX795" fmla="*/ 394126 w 766470"/>
              <a:gd name="connsiteY795" fmla="*/ 577916 h 774608"/>
              <a:gd name="connsiteX796" fmla="*/ 395137 w 766470"/>
              <a:gd name="connsiteY796" fmla="*/ 578717 h 774608"/>
              <a:gd name="connsiteX797" fmla="*/ 395939 w 766470"/>
              <a:gd name="connsiteY797" fmla="*/ 578717 h 774608"/>
              <a:gd name="connsiteX798" fmla="*/ 396602 w 766470"/>
              <a:gd name="connsiteY798" fmla="*/ 577998 h 774608"/>
              <a:gd name="connsiteX799" fmla="*/ 397565 w 766470"/>
              <a:gd name="connsiteY799" fmla="*/ 576935 h 774608"/>
              <a:gd name="connsiteX800" fmla="*/ 398134 w 766470"/>
              <a:gd name="connsiteY800" fmla="*/ 576837 h 774608"/>
              <a:gd name="connsiteX801" fmla="*/ 398556 w 766470"/>
              <a:gd name="connsiteY801" fmla="*/ 576772 h 774608"/>
              <a:gd name="connsiteX802" fmla="*/ 398881 w 766470"/>
              <a:gd name="connsiteY802" fmla="*/ 577050 h 774608"/>
              <a:gd name="connsiteX803" fmla="*/ 399010 w 766470"/>
              <a:gd name="connsiteY803" fmla="*/ 577508 h 774608"/>
              <a:gd name="connsiteX804" fmla="*/ 399098 w 766470"/>
              <a:gd name="connsiteY804" fmla="*/ 577949 h 774608"/>
              <a:gd name="connsiteX805" fmla="*/ 398451 w 766470"/>
              <a:gd name="connsiteY805" fmla="*/ 580794 h 774608"/>
              <a:gd name="connsiteX806" fmla="*/ 398987 w 766470"/>
              <a:gd name="connsiteY806" fmla="*/ 582593 h 774608"/>
              <a:gd name="connsiteX807" fmla="*/ 401335 w 766470"/>
              <a:gd name="connsiteY807" fmla="*/ 582446 h 774608"/>
              <a:gd name="connsiteX808" fmla="*/ 401693 w 766470"/>
              <a:gd name="connsiteY808" fmla="*/ 582233 h 774608"/>
              <a:gd name="connsiteX809" fmla="*/ 403512 w 766470"/>
              <a:gd name="connsiteY809" fmla="*/ 581154 h 774608"/>
              <a:gd name="connsiteX810" fmla="*/ 405302 w 766470"/>
              <a:gd name="connsiteY810" fmla="*/ 581236 h 774608"/>
              <a:gd name="connsiteX811" fmla="*/ 406895 w 766470"/>
              <a:gd name="connsiteY811" fmla="*/ 582380 h 774608"/>
              <a:gd name="connsiteX812" fmla="*/ 408994 w 766470"/>
              <a:gd name="connsiteY812" fmla="*/ 582462 h 774608"/>
              <a:gd name="connsiteX813" fmla="*/ 410118 w 766470"/>
              <a:gd name="connsiteY813" fmla="*/ 581350 h 774608"/>
              <a:gd name="connsiteX814" fmla="*/ 410868 w 766470"/>
              <a:gd name="connsiteY814" fmla="*/ 581301 h 774608"/>
              <a:gd name="connsiteX815" fmla="*/ 411838 w 766470"/>
              <a:gd name="connsiteY815" fmla="*/ 582364 h 774608"/>
              <a:gd name="connsiteX816" fmla="*/ 413069 w 766470"/>
              <a:gd name="connsiteY816" fmla="*/ 582626 h 774608"/>
              <a:gd name="connsiteX817" fmla="*/ 414374 w 766470"/>
              <a:gd name="connsiteY817" fmla="*/ 581955 h 774608"/>
              <a:gd name="connsiteX818" fmla="*/ 415473 w 766470"/>
              <a:gd name="connsiteY818" fmla="*/ 583149 h 774608"/>
              <a:gd name="connsiteX819" fmla="*/ 418241 w 766470"/>
              <a:gd name="connsiteY819" fmla="*/ 584163 h 774608"/>
              <a:gd name="connsiteX820" fmla="*/ 418566 w 766470"/>
              <a:gd name="connsiteY820" fmla="*/ 584490 h 774608"/>
              <a:gd name="connsiteX821" fmla="*/ 419526 w 766470"/>
              <a:gd name="connsiteY821" fmla="*/ 585422 h 774608"/>
              <a:gd name="connsiteX822" fmla="*/ 420149 w 766470"/>
              <a:gd name="connsiteY822" fmla="*/ 585373 h 774608"/>
              <a:gd name="connsiteX823" fmla="*/ 421163 w 766470"/>
              <a:gd name="connsiteY823" fmla="*/ 585569 h 774608"/>
              <a:gd name="connsiteX824" fmla="*/ 422178 w 766470"/>
              <a:gd name="connsiteY824" fmla="*/ 585765 h 774608"/>
              <a:gd name="connsiteX825" fmla="*/ 422829 w 766470"/>
              <a:gd name="connsiteY825" fmla="*/ 585389 h 774608"/>
              <a:gd name="connsiteX826" fmla="*/ 423483 w 766470"/>
              <a:gd name="connsiteY826" fmla="*/ 585029 h 774608"/>
              <a:gd name="connsiteX827" fmla="*/ 424714 w 766470"/>
              <a:gd name="connsiteY827" fmla="*/ 585405 h 774608"/>
              <a:gd name="connsiteX828" fmla="*/ 425058 w 766470"/>
              <a:gd name="connsiteY828" fmla="*/ 585716 h 774608"/>
              <a:gd name="connsiteX829" fmla="*/ 425895 w 766470"/>
              <a:gd name="connsiteY829" fmla="*/ 586419 h 774608"/>
              <a:gd name="connsiteX830" fmla="*/ 426680 w 766470"/>
              <a:gd name="connsiteY830" fmla="*/ 586370 h 774608"/>
              <a:gd name="connsiteX831" fmla="*/ 426747 w 766470"/>
              <a:gd name="connsiteY831" fmla="*/ 586010 h 774608"/>
              <a:gd name="connsiteX832" fmla="*/ 427008 w 766470"/>
              <a:gd name="connsiteY832" fmla="*/ 584571 h 774608"/>
              <a:gd name="connsiteX833" fmla="*/ 427447 w 766470"/>
              <a:gd name="connsiteY833" fmla="*/ 584163 h 774608"/>
              <a:gd name="connsiteX834" fmla="*/ 428194 w 766470"/>
              <a:gd name="connsiteY834" fmla="*/ 583459 h 774608"/>
              <a:gd name="connsiteX835" fmla="*/ 428626 w 766470"/>
              <a:gd name="connsiteY835" fmla="*/ 583476 h 774608"/>
              <a:gd name="connsiteX836" fmla="*/ 428652 w 766470"/>
              <a:gd name="connsiteY836" fmla="*/ 583885 h 774608"/>
              <a:gd name="connsiteX837" fmla="*/ 428680 w 766470"/>
              <a:gd name="connsiteY837" fmla="*/ 584277 h 774608"/>
              <a:gd name="connsiteX838" fmla="*/ 429108 w 766470"/>
              <a:gd name="connsiteY838" fmla="*/ 584653 h 774608"/>
              <a:gd name="connsiteX839" fmla="*/ 429361 w 766470"/>
              <a:gd name="connsiteY839" fmla="*/ 584620 h 774608"/>
              <a:gd name="connsiteX840" fmla="*/ 430035 w 766470"/>
              <a:gd name="connsiteY840" fmla="*/ 584539 h 774608"/>
              <a:gd name="connsiteX841" fmla="*/ 431657 w 766470"/>
              <a:gd name="connsiteY841" fmla="*/ 583067 h 774608"/>
              <a:gd name="connsiteX842" fmla="*/ 432148 w 766470"/>
              <a:gd name="connsiteY842" fmla="*/ 583067 h 774608"/>
              <a:gd name="connsiteX843" fmla="*/ 432398 w 766470"/>
              <a:gd name="connsiteY843" fmla="*/ 583067 h 774608"/>
              <a:gd name="connsiteX844" fmla="*/ 432798 w 766470"/>
              <a:gd name="connsiteY844" fmla="*/ 586059 h 774608"/>
              <a:gd name="connsiteX845" fmla="*/ 433902 w 766470"/>
              <a:gd name="connsiteY845" fmla="*/ 586812 h 774608"/>
              <a:gd name="connsiteX846" fmla="*/ 435263 w 766470"/>
              <a:gd name="connsiteY846" fmla="*/ 586697 h 774608"/>
              <a:gd name="connsiteX847" fmla="*/ 437566 w 766470"/>
              <a:gd name="connsiteY847" fmla="*/ 584996 h 774608"/>
              <a:gd name="connsiteX848" fmla="*/ 437738 w 766470"/>
              <a:gd name="connsiteY848" fmla="*/ 584718 h 774608"/>
              <a:gd name="connsiteX849" fmla="*/ 438068 w 766470"/>
              <a:gd name="connsiteY849" fmla="*/ 584195 h 774608"/>
              <a:gd name="connsiteX850" fmla="*/ 438461 w 766470"/>
              <a:gd name="connsiteY850" fmla="*/ 582021 h 774608"/>
              <a:gd name="connsiteX851" fmla="*/ 438839 w 766470"/>
              <a:gd name="connsiteY851" fmla="*/ 581514 h 774608"/>
              <a:gd name="connsiteX852" fmla="*/ 439901 w 766470"/>
              <a:gd name="connsiteY852" fmla="*/ 580107 h 774608"/>
              <a:gd name="connsiteX853" fmla="*/ 441785 w 766470"/>
              <a:gd name="connsiteY853" fmla="*/ 580516 h 774608"/>
              <a:gd name="connsiteX854" fmla="*/ 442984 w 766470"/>
              <a:gd name="connsiteY854" fmla="*/ 580761 h 774608"/>
              <a:gd name="connsiteX855" fmla="*/ 443263 w 766470"/>
              <a:gd name="connsiteY855" fmla="*/ 581121 h 774608"/>
              <a:gd name="connsiteX856" fmla="*/ 443924 w 766470"/>
              <a:gd name="connsiteY856" fmla="*/ 581955 h 774608"/>
              <a:gd name="connsiteX857" fmla="*/ 444324 w 766470"/>
              <a:gd name="connsiteY857" fmla="*/ 582446 h 774608"/>
              <a:gd name="connsiteX858" fmla="*/ 445557 w 766470"/>
              <a:gd name="connsiteY858" fmla="*/ 582249 h 774608"/>
              <a:gd name="connsiteX859" fmla="*/ 446489 w 766470"/>
              <a:gd name="connsiteY859" fmla="*/ 582102 h 774608"/>
              <a:gd name="connsiteX860" fmla="*/ 447237 w 766470"/>
              <a:gd name="connsiteY860" fmla="*/ 581612 h 774608"/>
              <a:gd name="connsiteX861" fmla="*/ 449383 w 766470"/>
              <a:gd name="connsiteY861" fmla="*/ 583067 h 774608"/>
              <a:gd name="connsiteX862" fmla="*/ 449665 w 766470"/>
              <a:gd name="connsiteY862" fmla="*/ 584130 h 774608"/>
              <a:gd name="connsiteX863" fmla="*/ 452265 w 766470"/>
              <a:gd name="connsiteY863" fmla="*/ 585209 h 774608"/>
              <a:gd name="connsiteX864" fmla="*/ 452695 w 766470"/>
              <a:gd name="connsiteY864" fmla="*/ 585651 h 774608"/>
              <a:gd name="connsiteX865" fmla="*/ 453548 w 766470"/>
              <a:gd name="connsiteY865" fmla="*/ 586517 h 774608"/>
              <a:gd name="connsiteX866" fmla="*/ 454583 w 766470"/>
              <a:gd name="connsiteY866" fmla="*/ 586632 h 774608"/>
              <a:gd name="connsiteX867" fmla="*/ 455522 w 766470"/>
              <a:gd name="connsiteY867" fmla="*/ 586730 h 774608"/>
              <a:gd name="connsiteX868" fmla="*/ 456022 w 766470"/>
              <a:gd name="connsiteY868" fmla="*/ 586043 h 774608"/>
              <a:gd name="connsiteX869" fmla="*/ 456462 w 766470"/>
              <a:gd name="connsiteY869" fmla="*/ 585438 h 774608"/>
              <a:gd name="connsiteX870" fmla="*/ 458064 w 766470"/>
              <a:gd name="connsiteY870" fmla="*/ 585634 h 774608"/>
              <a:gd name="connsiteX871" fmla="*/ 459127 w 766470"/>
              <a:gd name="connsiteY871" fmla="*/ 584522 h 774608"/>
              <a:gd name="connsiteX872" fmla="*/ 459619 w 766470"/>
              <a:gd name="connsiteY872" fmla="*/ 584620 h 774608"/>
              <a:gd name="connsiteX873" fmla="*/ 460113 w 766470"/>
              <a:gd name="connsiteY873" fmla="*/ 584718 h 774608"/>
              <a:gd name="connsiteX874" fmla="*/ 461272 w 766470"/>
              <a:gd name="connsiteY874" fmla="*/ 586043 h 774608"/>
              <a:gd name="connsiteX875" fmla="*/ 462463 w 766470"/>
              <a:gd name="connsiteY875" fmla="*/ 586386 h 774608"/>
              <a:gd name="connsiteX876" fmla="*/ 462813 w 766470"/>
              <a:gd name="connsiteY876" fmla="*/ 586484 h 774608"/>
              <a:gd name="connsiteX877" fmla="*/ 463970 w 766470"/>
              <a:gd name="connsiteY877" fmla="*/ 588054 h 774608"/>
              <a:gd name="connsiteX878" fmla="*/ 467780 w 766470"/>
              <a:gd name="connsiteY878" fmla="*/ 588087 h 774608"/>
              <a:gd name="connsiteX879" fmla="*/ 468107 w 766470"/>
              <a:gd name="connsiteY879" fmla="*/ 588103 h 774608"/>
              <a:gd name="connsiteX880" fmla="*/ 469410 w 766470"/>
              <a:gd name="connsiteY880" fmla="*/ 587482 h 774608"/>
              <a:gd name="connsiteX881" fmla="*/ 470024 w 766470"/>
              <a:gd name="connsiteY881" fmla="*/ 588054 h 774608"/>
              <a:gd name="connsiteX882" fmla="*/ 471322 w 766470"/>
              <a:gd name="connsiteY882" fmla="*/ 587940 h 774608"/>
              <a:gd name="connsiteX883" fmla="*/ 472573 w 766470"/>
              <a:gd name="connsiteY883" fmla="*/ 586337 h 774608"/>
              <a:gd name="connsiteX884" fmla="*/ 473439 w 766470"/>
              <a:gd name="connsiteY884" fmla="*/ 586157 h 774608"/>
              <a:gd name="connsiteX885" fmla="*/ 474051 w 766470"/>
              <a:gd name="connsiteY885" fmla="*/ 586795 h 774608"/>
              <a:gd name="connsiteX886" fmla="*/ 477486 w 766470"/>
              <a:gd name="connsiteY886" fmla="*/ 586419 h 774608"/>
              <a:gd name="connsiteX887" fmla="*/ 478688 w 766470"/>
              <a:gd name="connsiteY887" fmla="*/ 586288 h 774608"/>
              <a:gd name="connsiteX888" fmla="*/ 479314 w 766470"/>
              <a:gd name="connsiteY888" fmla="*/ 586534 h 774608"/>
              <a:gd name="connsiteX889" fmla="*/ 480287 w 766470"/>
              <a:gd name="connsiteY889" fmla="*/ 586910 h 774608"/>
              <a:gd name="connsiteX890" fmla="*/ 481461 w 766470"/>
              <a:gd name="connsiteY890" fmla="*/ 586926 h 774608"/>
              <a:gd name="connsiteX891" fmla="*/ 481803 w 766470"/>
              <a:gd name="connsiteY891" fmla="*/ 586664 h 774608"/>
              <a:gd name="connsiteX892" fmla="*/ 482832 w 766470"/>
              <a:gd name="connsiteY892" fmla="*/ 585896 h 774608"/>
              <a:gd name="connsiteX893" fmla="*/ 484683 w 766470"/>
              <a:gd name="connsiteY893" fmla="*/ 585961 h 774608"/>
              <a:gd name="connsiteX894" fmla="*/ 486501 w 766470"/>
              <a:gd name="connsiteY894" fmla="*/ 585209 h 774608"/>
              <a:gd name="connsiteX895" fmla="*/ 487413 w 766470"/>
              <a:gd name="connsiteY895" fmla="*/ 584817 h 774608"/>
              <a:gd name="connsiteX896" fmla="*/ 491117 w 766470"/>
              <a:gd name="connsiteY896" fmla="*/ 585046 h 774608"/>
              <a:gd name="connsiteX897" fmla="*/ 492113 w 766470"/>
              <a:gd name="connsiteY897" fmla="*/ 584179 h 774608"/>
              <a:gd name="connsiteX898" fmla="*/ 492917 w 766470"/>
              <a:gd name="connsiteY898" fmla="*/ 584130 h 774608"/>
              <a:gd name="connsiteX899" fmla="*/ 493720 w 766470"/>
              <a:gd name="connsiteY899" fmla="*/ 584081 h 774608"/>
              <a:gd name="connsiteX900" fmla="*/ 494264 w 766470"/>
              <a:gd name="connsiteY900" fmla="*/ 583214 h 774608"/>
              <a:gd name="connsiteX901" fmla="*/ 494536 w 766470"/>
              <a:gd name="connsiteY901" fmla="*/ 582789 h 774608"/>
              <a:gd name="connsiteX902" fmla="*/ 495085 w 766470"/>
              <a:gd name="connsiteY902" fmla="*/ 582609 h 774608"/>
              <a:gd name="connsiteX903" fmla="*/ 496519 w 766470"/>
              <a:gd name="connsiteY903" fmla="*/ 582184 h 774608"/>
              <a:gd name="connsiteX904" fmla="*/ 497953 w 766470"/>
              <a:gd name="connsiteY904" fmla="*/ 580761 h 774608"/>
              <a:gd name="connsiteX905" fmla="*/ 497476 w 766470"/>
              <a:gd name="connsiteY905" fmla="*/ 580140 h 774608"/>
              <a:gd name="connsiteX906" fmla="*/ 497343 w 766470"/>
              <a:gd name="connsiteY906" fmla="*/ 579960 h 774608"/>
              <a:gd name="connsiteX907" fmla="*/ 497417 w 766470"/>
              <a:gd name="connsiteY907" fmla="*/ 578848 h 774608"/>
              <a:gd name="connsiteX908" fmla="*/ 496993 w 766470"/>
              <a:gd name="connsiteY908" fmla="*/ 577965 h 774608"/>
              <a:gd name="connsiteX909" fmla="*/ 494658 w 766470"/>
              <a:gd name="connsiteY909" fmla="*/ 576821 h 774608"/>
              <a:gd name="connsiteX910" fmla="*/ 493561 w 766470"/>
              <a:gd name="connsiteY910" fmla="*/ 575398 h 774608"/>
              <a:gd name="connsiteX911" fmla="*/ 493061 w 766470"/>
              <a:gd name="connsiteY911" fmla="*/ 569806 h 774608"/>
              <a:gd name="connsiteX912" fmla="*/ 490456 w 766470"/>
              <a:gd name="connsiteY912" fmla="*/ 564868 h 774608"/>
              <a:gd name="connsiteX913" fmla="*/ 489637 w 766470"/>
              <a:gd name="connsiteY913" fmla="*/ 560371 h 774608"/>
              <a:gd name="connsiteX914" fmla="*/ 489519 w 766470"/>
              <a:gd name="connsiteY914" fmla="*/ 559718 h 774608"/>
              <a:gd name="connsiteX915" fmla="*/ 489979 w 766470"/>
              <a:gd name="connsiteY915" fmla="*/ 557117 h 774608"/>
              <a:gd name="connsiteX916" fmla="*/ 491109 w 766470"/>
              <a:gd name="connsiteY916" fmla="*/ 555270 h 774608"/>
              <a:gd name="connsiteX917" fmla="*/ 493138 w 766470"/>
              <a:gd name="connsiteY917" fmla="*/ 553144 h 774608"/>
              <a:gd name="connsiteX918" fmla="*/ 494492 w 766470"/>
              <a:gd name="connsiteY918" fmla="*/ 551542 h 774608"/>
              <a:gd name="connsiteX919" fmla="*/ 495667 w 766470"/>
              <a:gd name="connsiteY919" fmla="*/ 550234 h 774608"/>
              <a:gd name="connsiteX920" fmla="*/ 502471 w 766470"/>
              <a:gd name="connsiteY920" fmla="*/ 543039 h 774608"/>
              <a:gd name="connsiteX921" fmla="*/ 505570 w 766470"/>
              <a:gd name="connsiteY921" fmla="*/ 540439 h 774608"/>
              <a:gd name="connsiteX922" fmla="*/ 508647 w 766470"/>
              <a:gd name="connsiteY922" fmla="*/ 538085 h 774608"/>
              <a:gd name="connsiteX923" fmla="*/ 510753 w 766470"/>
              <a:gd name="connsiteY923" fmla="*/ 536302 h 774608"/>
              <a:gd name="connsiteX924" fmla="*/ 512557 w 766470"/>
              <a:gd name="connsiteY924" fmla="*/ 535158 h 774608"/>
              <a:gd name="connsiteX925" fmla="*/ 514555 w 766470"/>
              <a:gd name="connsiteY925" fmla="*/ 533474 h 774608"/>
              <a:gd name="connsiteX926" fmla="*/ 517107 w 766470"/>
              <a:gd name="connsiteY926" fmla="*/ 532051 h 774608"/>
              <a:gd name="connsiteX927" fmla="*/ 518678 w 766470"/>
              <a:gd name="connsiteY927" fmla="*/ 531201 h 774608"/>
              <a:gd name="connsiteX928" fmla="*/ 520753 w 766470"/>
              <a:gd name="connsiteY928" fmla="*/ 530678 h 774608"/>
              <a:gd name="connsiteX929" fmla="*/ 522837 w 766470"/>
              <a:gd name="connsiteY929" fmla="*/ 530432 h 774608"/>
              <a:gd name="connsiteX930" fmla="*/ 524921 w 766470"/>
              <a:gd name="connsiteY930" fmla="*/ 530334 h 774608"/>
              <a:gd name="connsiteX931" fmla="*/ 525566 w 766470"/>
              <a:gd name="connsiteY931" fmla="*/ 530236 h 774608"/>
              <a:gd name="connsiteX932" fmla="*/ 527925 w 766470"/>
              <a:gd name="connsiteY932" fmla="*/ 529042 h 774608"/>
              <a:gd name="connsiteX933" fmla="*/ 531361 w 766470"/>
              <a:gd name="connsiteY933" fmla="*/ 527113 h 774608"/>
              <a:gd name="connsiteX934" fmla="*/ 533375 w 766470"/>
              <a:gd name="connsiteY934" fmla="*/ 526116 h 774608"/>
              <a:gd name="connsiteX935" fmla="*/ 534323 w 766470"/>
              <a:gd name="connsiteY935" fmla="*/ 525756 h 774608"/>
              <a:gd name="connsiteX936" fmla="*/ 535445 w 766470"/>
              <a:gd name="connsiteY936" fmla="*/ 525314 h 774608"/>
              <a:gd name="connsiteX937" fmla="*/ 537518 w 766470"/>
              <a:gd name="connsiteY937" fmla="*/ 524644 h 774608"/>
              <a:gd name="connsiteX938" fmla="*/ 540334 w 766470"/>
              <a:gd name="connsiteY938" fmla="*/ 523892 h 774608"/>
              <a:gd name="connsiteX939" fmla="*/ 543057 w 766470"/>
              <a:gd name="connsiteY939" fmla="*/ 523352 h 774608"/>
              <a:gd name="connsiteX940" fmla="*/ 544939 w 766470"/>
              <a:gd name="connsiteY940" fmla="*/ 523074 h 774608"/>
              <a:gd name="connsiteX941" fmla="*/ 546664 w 766470"/>
              <a:gd name="connsiteY941" fmla="*/ 522404 h 774608"/>
              <a:gd name="connsiteX942" fmla="*/ 548229 w 766470"/>
              <a:gd name="connsiteY942" fmla="*/ 521325 h 774608"/>
              <a:gd name="connsiteX943" fmla="*/ 548940 w 766470"/>
              <a:gd name="connsiteY943" fmla="*/ 519820 h 774608"/>
              <a:gd name="connsiteX944" fmla="*/ 549851 w 766470"/>
              <a:gd name="connsiteY944" fmla="*/ 518365 h 774608"/>
              <a:gd name="connsiteX945" fmla="*/ 551013 w 766470"/>
              <a:gd name="connsiteY945" fmla="*/ 517662 h 774608"/>
              <a:gd name="connsiteX946" fmla="*/ 552246 w 766470"/>
              <a:gd name="connsiteY946" fmla="*/ 517973 h 774608"/>
              <a:gd name="connsiteX947" fmla="*/ 552555 w 766470"/>
              <a:gd name="connsiteY947" fmla="*/ 517924 h 774608"/>
              <a:gd name="connsiteX948" fmla="*/ 553173 w 766470"/>
              <a:gd name="connsiteY948" fmla="*/ 517793 h 774608"/>
              <a:gd name="connsiteX949" fmla="*/ 556349 w 766470"/>
              <a:gd name="connsiteY949" fmla="*/ 515046 h 774608"/>
              <a:gd name="connsiteX950" fmla="*/ 557182 w 766470"/>
              <a:gd name="connsiteY950" fmla="*/ 514719 h 774608"/>
              <a:gd name="connsiteX951" fmla="*/ 559262 w 766470"/>
              <a:gd name="connsiteY951" fmla="*/ 513885 h 774608"/>
              <a:gd name="connsiteX952" fmla="*/ 562750 w 766470"/>
              <a:gd name="connsiteY952" fmla="*/ 513689 h 774608"/>
              <a:gd name="connsiteX953" fmla="*/ 564946 w 766470"/>
              <a:gd name="connsiteY953" fmla="*/ 513574 h 774608"/>
              <a:gd name="connsiteX954" fmla="*/ 567376 w 766470"/>
              <a:gd name="connsiteY954" fmla="*/ 512757 h 774608"/>
              <a:gd name="connsiteX955" fmla="*/ 569220 w 766470"/>
              <a:gd name="connsiteY955" fmla="*/ 512135 h 774608"/>
              <a:gd name="connsiteX956" fmla="*/ 572809 w 766470"/>
              <a:gd name="connsiteY956" fmla="*/ 511416 h 774608"/>
              <a:gd name="connsiteX957" fmla="*/ 574361 w 766470"/>
              <a:gd name="connsiteY957" fmla="*/ 510565 h 774608"/>
              <a:gd name="connsiteX958" fmla="*/ 577299 w 766470"/>
              <a:gd name="connsiteY958" fmla="*/ 506805 h 774608"/>
              <a:gd name="connsiteX959" fmla="*/ 578138 w 766470"/>
              <a:gd name="connsiteY959" fmla="*/ 504679 h 774608"/>
              <a:gd name="connsiteX960" fmla="*/ 578565 w 766470"/>
              <a:gd name="connsiteY960" fmla="*/ 503600 h 774608"/>
              <a:gd name="connsiteX961" fmla="*/ 571554 w 766470"/>
              <a:gd name="connsiteY961" fmla="*/ 500853 h 774608"/>
              <a:gd name="connsiteX962" fmla="*/ 567883 w 766470"/>
              <a:gd name="connsiteY962" fmla="*/ 498776 h 774608"/>
              <a:gd name="connsiteX963" fmla="*/ 557801 w 766470"/>
              <a:gd name="connsiteY963" fmla="*/ 493037 h 774608"/>
              <a:gd name="connsiteX964" fmla="*/ 555026 w 766470"/>
              <a:gd name="connsiteY964" fmla="*/ 492694 h 774608"/>
              <a:gd name="connsiteX965" fmla="*/ 556684 w 766470"/>
              <a:gd name="connsiteY965" fmla="*/ 487249 h 774608"/>
              <a:gd name="connsiteX966" fmla="*/ 556102 w 766470"/>
              <a:gd name="connsiteY966" fmla="*/ 483651 h 774608"/>
              <a:gd name="connsiteX967" fmla="*/ 556628 w 766470"/>
              <a:gd name="connsiteY967" fmla="*/ 481624 h 774608"/>
              <a:gd name="connsiteX968" fmla="*/ 556744 w 766470"/>
              <a:gd name="connsiteY968" fmla="*/ 481182 h 774608"/>
              <a:gd name="connsiteX969" fmla="*/ 555299 w 766470"/>
              <a:gd name="connsiteY969" fmla="*/ 477372 h 774608"/>
              <a:gd name="connsiteX970" fmla="*/ 555672 w 766470"/>
              <a:gd name="connsiteY970" fmla="*/ 473857 h 774608"/>
              <a:gd name="connsiteX971" fmla="*/ 555843 w 766470"/>
              <a:gd name="connsiteY971" fmla="*/ 472238 h 774608"/>
              <a:gd name="connsiteX972" fmla="*/ 560144 w 766470"/>
              <a:gd name="connsiteY972" fmla="*/ 468052 h 774608"/>
              <a:gd name="connsiteX973" fmla="*/ 558155 w 766470"/>
              <a:gd name="connsiteY973" fmla="*/ 464210 h 774608"/>
              <a:gd name="connsiteX974" fmla="*/ 557176 w 766470"/>
              <a:gd name="connsiteY974" fmla="*/ 462329 h 774608"/>
              <a:gd name="connsiteX975" fmla="*/ 555567 w 766470"/>
              <a:gd name="connsiteY975" fmla="*/ 459713 h 774608"/>
              <a:gd name="connsiteX976" fmla="*/ 553526 w 766470"/>
              <a:gd name="connsiteY976" fmla="*/ 456394 h 774608"/>
              <a:gd name="connsiteX977" fmla="*/ 551208 w 766470"/>
              <a:gd name="connsiteY977" fmla="*/ 454072 h 774608"/>
              <a:gd name="connsiteX978" fmla="*/ 550601 w 766470"/>
              <a:gd name="connsiteY978" fmla="*/ 452960 h 774608"/>
              <a:gd name="connsiteX979" fmla="*/ 549720 w 766470"/>
              <a:gd name="connsiteY979" fmla="*/ 448545 h 774608"/>
              <a:gd name="connsiteX980" fmla="*/ 549764 w 766470"/>
              <a:gd name="connsiteY980" fmla="*/ 448038 h 774608"/>
              <a:gd name="connsiteX981" fmla="*/ 549857 w 766470"/>
              <a:gd name="connsiteY981" fmla="*/ 446992 h 774608"/>
              <a:gd name="connsiteX982" fmla="*/ 550778 w 766470"/>
              <a:gd name="connsiteY982" fmla="*/ 444703 h 774608"/>
              <a:gd name="connsiteX983" fmla="*/ 551123 w 766470"/>
              <a:gd name="connsiteY983" fmla="*/ 443836 h 774608"/>
              <a:gd name="connsiteX984" fmla="*/ 553879 w 766470"/>
              <a:gd name="connsiteY984" fmla="*/ 439716 h 774608"/>
              <a:gd name="connsiteX985" fmla="*/ 557057 w 766470"/>
              <a:gd name="connsiteY985" fmla="*/ 436707 h 774608"/>
              <a:gd name="connsiteX986" fmla="*/ 560857 w 766470"/>
              <a:gd name="connsiteY986" fmla="*/ 433845 h 774608"/>
              <a:gd name="connsiteX987" fmla="*/ 561285 w 766470"/>
              <a:gd name="connsiteY987" fmla="*/ 433518 h 774608"/>
              <a:gd name="connsiteX988" fmla="*/ 568432 w 766470"/>
              <a:gd name="connsiteY988" fmla="*/ 428629 h 774608"/>
              <a:gd name="connsiteX989" fmla="*/ 574080 w 766470"/>
              <a:gd name="connsiteY989" fmla="*/ 425457 h 774608"/>
              <a:gd name="connsiteX990" fmla="*/ 576098 w 766470"/>
              <a:gd name="connsiteY990" fmla="*/ 424116 h 774608"/>
              <a:gd name="connsiteX991" fmla="*/ 577268 w 766470"/>
              <a:gd name="connsiteY991" fmla="*/ 423135 h 774608"/>
              <a:gd name="connsiteX992" fmla="*/ 578284 w 766470"/>
              <a:gd name="connsiteY992" fmla="*/ 421909 h 774608"/>
              <a:gd name="connsiteX993" fmla="*/ 579095 w 766470"/>
              <a:gd name="connsiteY993" fmla="*/ 420454 h 774608"/>
              <a:gd name="connsiteX994" fmla="*/ 579701 w 766470"/>
              <a:gd name="connsiteY994" fmla="*/ 418720 h 774608"/>
              <a:gd name="connsiteX995" fmla="*/ 579903 w 766470"/>
              <a:gd name="connsiteY995" fmla="*/ 416693 h 774608"/>
              <a:gd name="connsiteX996" fmla="*/ 579708 w 766470"/>
              <a:gd name="connsiteY996" fmla="*/ 414731 h 774608"/>
              <a:gd name="connsiteX997" fmla="*/ 579010 w 766470"/>
              <a:gd name="connsiteY997" fmla="*/ 412523 h 774608"/>
              <a:gd name="connsiteX998" fmla="*/ 577963 w 766470"/>
              <a:gd name="connsiteY998" fmla="*/ 410283 h 774608"/>
              <a:gd name="connsiteX999" fmla="*/ 577075 w 766470"/>
              <a:gd name="connsiteY999" fmla="*/ 408403 h 774608"/>
              <a:gd name="connsiteX1000" fmla="*/ 576701 w 766470"/>
              <a:gd name="connsiteY1000" fmla="*/ 407291 h 774608"/>
              <a:gd name="connsiteX1001" fmla="*/ 576376 w 766470"/>
              <a:gd name="connsiteY1001" fmla="*/ 406114 h 774608"/>
              <a:gd name="connsiteX1002" fmla="*/ 576076 w 766470"/>
              <a:gd name="connsiteY1002" fmla="*/ 403906 h 774608"/>
              <a:gd name="connsiteX1003" fmla="*/ 576683 w 766470"/>
              <a:gd name="connsiteY1003" fmla="*/ 398935 h 774608"/>
              <a:gd name="connsiteX1004" fmla="*/ 577685 w 766470"/>
              <a:gd name="connsiteY1004" fmla="*/ 397333 h 774608"/>
              <a:gd name="connsiteX1005" fmla="*/ 579056 w 766470"/>
              <a:gd name="connsiteY1005" fmla="*/ 396041 h 774608"/>
              <a:gd name="connsiteX1006" fmla="*/ 581021 w 766470"/>
              <a:gd name="connsiteY1006" fmla="*/ 390727 h 774608"/>
              <a:gd name="connsiteX1007" fmla="*/ 581768 w 766470"/>
              <a:gd name="connsiteY1007" fmla="*/ 389991 h 774608"/>
              <a:gd name="connsiteX1008" fmla="*/ 586966 w 766470"/>
              <a:gd name="connsiteY1008" fmla="*/ 386885 h 774608"/>
              <a:gd name="connsiteX1009" fmla="*/ 590287 w 766470"/>
              <a:gd name="connsiteY1009" fmla="*/ 384301 h 774608"/>
              <a:gd name="connsiteX1010" fmla="*/ 593211 w 766470"/>
              <a:gd name="connsiteY1010" fmla="*/ 381799 h 774608"/>
              <a:gd name="connsiteX1011" fmla="*/ 594507 w 766470"/>
              <a:gd name="connsiteY1011" fmla="*/ 379821 h 774608"/>
              <a:gd name="connsiteX1012" fmla="*/ 595497 w 766470"/>
              <a:gd name="connsiteY1012" fmla="*/ 377434 h 774608"/>
              <a:gd name="connsiteX1013" fmla="*/ 595794 w 766470"/>
              <a:gd name="connsiteY1013" fmla="*/ 375275 h 774608"/>
              <a:gd name="connsiteX1014" fmla="*/ 595650 w 766470"/>
              <a:gd name="connsiteY1014" fmla="*/ 373346 h 774608"/>
              <a:gd name="connsiteX1015" fmla="*/ 595291 w 766470"/>
              <a:gd name="connsiteY1015" fmla="*/ 370730 h 774608"/>
              <a:gd name="connsiteX1016" fmla="*/ 595057 w 766470"/>
              <a:gd name="connsiteY1016" fmla="*/ 369225 h 774608"/>
              <a:gd name="connsiteX1017" fmla="*/ 594774 w 766470"/>
              <a:gd name="connsiteY1017" fmla="*/ 367721 h 774608"/>
              <a:gd name="connsiteX1018" fmla="*/ 594691 w 766470"/>
              <a:gd name="connsiteY1018" fmla="*/ 366315 h 774608"/>
              <a:gd name="connsiteX1019" fmla="*/ 594761 w 766470"/>
              <a:gd name="connsiteY1019" fmla="*/ 365007 h 774608"/>
              <a:gd name="connsiteX1020" fmla="*/ 595317 w 766470"/>
              <a:gd name="connsiteY1020" fmla="*/ 363322 h 774608"/>
              <a:gd name="connsiteX1021" fmla="*/ 596128 w 766470"/>
              <a:gd name="connsiteY1021" fmla="*/ 361818 h 774608"/>
              <a:gd name="connsiteX1022" fmla="*/ 596721 w 766470"/>
              <a:gd name="connsiteY1022" fmla="*/ 359513 h 774608"/>
              <a:gd name="connsiteX1023" fmla="*/ 596748 w 766470"/>
              <a:gd name="connsiteY1023" fmla="*/ 356422 h 774608"/>
              <a:gd name="connsiteX1024" fmla="*/ 596694 w 766470"/>
              <a:gd name="connsiteY1024" fmla="*/ 354068 h 774608"/>
              <a:gd name="connsiteX1025" fmla="*/ 596717 w 766470"/>
              <a:gd name="connsiteY1025" fmla="*/ 350781 h 774608"/>
              <a:gd name="connsiteX1026" fmla="*/ 596671 w 766470"/>
              <a:gd name="connsiteY1026" fmla="*/ 348819 h 774608"/>
              <a:gd name="connsiteX1027" fmla="*/ 596540 w 766470"/>
              <a:gd name="connsiteY1027" fmla="*/ 347413 h 774608"/>
              <a:gd name="connsiteX1028" fmla="*/ 596373 w 766470"/>
              <a:gd name="connsiteY1028" fmla="*/ 346660 h 774608"/>
              <a:gd name="connsiteX1029" fmla="*/ 594489 w 766470"/>
              <a:gd name="connsiteY1029" fmla="*/ 344796 h 774608"/>
              <a:gd name="connsiteX1030" fmla="*/ 591610 w 766470"/>
              <a:gd name="connsiteY1030" fmla="*/ 342785 h 774608"/>
              <a:gd name="connsiteX1031" fmla="*/ 589076 w 766470"/>
              <a:gd name="connsiteY1031" fmla="*/ 340741 h 774608"/>
              <a:gd name="connsiteX1032" fmla="*/ 586549 w 766470"/>
              <a:gd name="connsiteY1032" fmla="*/ 339008 h 774608"/>
              <a:gd name="connsiteX1033" fmla="*/ 584461 w 766470"/>
              <a:gd name="connsiteY1033" fmla="*/ 336866 h 774608"/>
              <a:gd name="connsiteX1034" fmla="*/ 582525 w 766470"/>
              <a:gd name="connsiteY1034" fmla="*/ 334855 h 774608"/>
              <a:gd name="connsiteX1035" fmla="*/ 581301 w 766470"/>
              <a:gd name="connsiteY1035" fmla="*/ 333465 h 774608"/>
              <a:gd name="connsiteX1036" fmla="*/ 580522 w 766470"/>
              <a:gd name="connsiteY1036" fmla="*/ 332108 h 774608"/>
              <a:gd name="connsiteX1037" fmla="*/ 580342 w 766470"/>
              <a:gd name="connsiteY1037" fmla="*/ 330734 h 774608"/>
              <a:gd name="connsiteX1038" fmla="*/ 580009 w 766470"/>
              <a:gd name="connsiteY1038" fmla="*/ 329246 h 774608"/>
              <a:gd name="connsiteX1039" fmla="*/ 579474 w 766470"/>
              <a:gd name="connsiteY1039" fmla="*/ 327644 h 774608"/>
              <a:gd name="connsiteX1040" fmla="*/ 577891 w 766470"/>
              <a:gd name="connsiteY1040" fmla="*/ 325829 h 774608"/>
              <a:gd name="connsiteX1041" fmla="*/ 576451 w 766470"/>
              <a:gd name="connsiteY1041" fmla="*/ 323720 h 774608"/>
              <a:gd name="connsiteX1042" fmla="*/ 574649 w 766470"/>
              <a:gd name="connsiteY1042" fmla="*/ 321054 h 774608"/>
              <a:gd name="connsiteX1043" fmla="*/ 573099 w 766470"/>
              <a:gd name="connsiteY1043" fmla="*/ 318585 h 774608"/>
              <a:gd name="connsiteX1044" fmla="*/ 571382 w 766470"/>
              <a:gd name="connsiteY1044" fmla="*/ 315299 h 774608"/>
              <a:gd name="connsiteX1045" fmla="*/ 570183 w 766470"/>
              <a:gd name="connsiteY1045" fmla="*/ 312879 h 774608"/>
              <a:gd name="connsiteX1046" fmla="*/ 568772 w 766470"/>
              <a:gd name="connsiteY1046" fmla="*/ 309919 h 774608"/>
              <a:gd name="connsiteX1047" fmla="*/ 567783 w 766470"/>
              <a:gd name="connsiteY1047" fmla="*/ 308006 h 774608"/>
              <a:gd name="connsiteX1048" fmla="*/ 566992 w 766470"/>
              <a:gd name="connsiteY1048" fmla="*/ 306077 h 774608"/>
              <a:gd name="connsiteX1049" fmla="*/ 566772 w 766470"/>
              <a:gd name="connsiteY1049" fmla="*/ 305194 h 774608"/>
              <a:gd name="connsiteX1050" fmla="*/ 566975 w 766470"/>
              <a:gd name="connsiteY1050" fmla="*/ 303215 h 774608"/>
              <a:gd name="connsiteX1051" fmla="*/ 568135 w 766470"/>
              <a:gd name="connsiteY1051" fmla="*/ 301090 h 774608"/>
              <a:gd name="connsiteX1052" fmla="*/ 568345 w 766470"/>
              <a:gd name="connsiteY1052" fmla="*/ 298424 h 774608"/>
              <a:gd name="connsiteX1053" fmla="*/ 568525 w 766470"/>
              <a:gd name="connsiteY1053" fmla="*/ 298195 h 774608"/>
              <a:gd name="connsiteX1054" fmla="*/ 569847 w 766470"/>
              <a:gd name="connsiteY1054" fmla="*/ 296462 h 774608"/>
              <a:gd name="connsiteX1055" fmla="*/ 572365 w 766470"/>
              <a:gd name="connsiteY1055" fmla="*/ 293355 h 774608"/>
              <a:gd name="connsiteX1056" fmla="*/ 573558 w 766470"/>
              <a:gd name="connsiteY1056" fmla="*/ 291279 h 774608"/>
              <a:gd name="connsiteX1057" fmla="*/ 574894 w 766470"/>
              <a:gd name="connsiteY1057" fmla="*/ 288842 h 774608"/>
              <a:gd name="connsiteX1058" fmla="*/ 575599 w 766470"/>
              <a:gd name="connsiteY1058" fmla="*/ 287044 h 774608"/>
              <a:gd name="connsiteX1059" fmla="*/ 575931 w 766470"/>
              <a:gd name="connsiteY1059" fmla="*/ 285981 h 774608"/>
              <a:gd name="connsiteX1060" fmla="*/ 576287 w 766470"/>
              <a:gd name="connsiteY1060" fmla="*/ 284558 h 774608"/>
              <a:gd name="connsiteX1061" fmla="*/ 576255 w 766470"/>
              <a:gd name="connsiteY1061" fmla="*/ 283201 h 774608"/>
              <a:gd name="connsiteX1062" fmla="*/ 575946 w 766470"/>
              <a:gd name="connsiteY1062" fmla="*/ 282727 h 774608"/>
              <a:gd name="connsiteX1063" fmla="*/ 576817 w 766470"/>
              <a:gd name="connsiteY1063" fmla="*/ 280830 h 774608"/>
              <a:gd name="connsiteX1064" fmla="*/ 578176 w 766470"/>
              <a:gd name="connsiteY1064" fmla="*/ 278345 h 774608"/>
              <a:gd name="connsiteX1065" fmla="*/ 579584 w 766470"/>
              <a:gd name="connsiteY1065" fmla="*/ 275974 h 774608"/>
              <a:gd name="connsiteX1066" fmla="*/ 580923 w 766470"/>
              <a:gd name="connsiteY1066" fmla="*/ 274813 h 774608"/>
              <a:gd name="connsiteX1067" fmla="*/ 582033 w 766470"/>
              <a:gd name="connsiteY1067" fmla="*/ 273848 h 774608"/>
              <a:gd name="connsiteX1068" fmla="*/ 590284 w 766470"/>
              <a:gd name="connsiteY1068" fmla="*/ 268878 h 774608"/>
              <a:gd name="connsiteX1069" fmla="*/ 594023 w 766470"/>
              <a:gd name="connsiteY1069" fmla="*/ 264822 h 774608"/>
              <a:gd name="connsiteX1070" fmla="*/ 594764 w 766470"/>
              <a:gd name="connsiteY1070" fmla="*/ 264217 h 774608"/>
              <a:gd name="connsiteX1071" fmla="*/ 597443 w 766470"/>
              <a:gd name="connsiteY1071" fmla="*/ 262059 h 774608"/>
              <a:gd name="connsiteX1072" fmla="*/ 601068 w 766470"/>
              <a:gd name="connsiteY1072" fmla="*/ 259901 h 774608"/>
              <a:gd name="connsiteX1073" fmla="*/ 606913 w 766470"/>
              <a:gd name="connsiteY1073" fmla="*/ 255420 h 774608"/>
              <a:gd name="connsiteX1074" fmla="*/ 610558 w 766470"/>
              <a:gd name="connsiteY1074" fmla="*/ 253115 h 774608"/>
              <a:gd name="connsiteX1075" fmla="*/ 619960 w 766470"/>
              <a:gd name="connsiteY1075" fmla="*/ 248504 h 774608"/>
              <a:gd name="connsiteX1076" fmla="*/ 621700 w 766470"/>
              <a:gd name="connsiteY1076" fmla="*/ 247179 h 774608"/>
              <a:gd name="connsiteX1077" fmla="*/ 622756 w 766470"/>
              <a:gd name="connsiteY1077" fmla="*/ 246362 h 774608"/>
              <a:gd name="connsiteX1078" fmla="*/ 626096 w 766470"/>
              <a:gd name="connsiteY1078" fmla="*/ 249076 h 774608"/>
              <a:gd name="connsiteX1079" fmla="*/ 630487 w 766470"/>
              <a:gd name="connsiteY1079" fmla="*/ 254570 h 774608"/>
              <a:gd name="connsiteX1080" fmla="*/ 639570 w 766470"/>
              <a:gd name="connsiteY1080" fmla="*/ 264299 h 774608"/>
              <a:gd name="connsiteX1081" fmla="*/ 651354 w 766470"/>
              <a:gd name="connsiteY1081" fmla="*/ 277936 h 774608"/>
              <a:gd name="connsiteX1082" fmla="*/ 668353 w 766470"/>
              <a:gd name="connsiteY1082" fmla="*/ 295416 h 774608"/>
              <a:gd name="connsiteX1083" fmla="*/ 669061 w 766470"/>
              <a:gd name="connsiteY1083" fmla="*/ 296201 h 774608"/>
              <a:gd name="connsiteX1084" fmla="*/ 673930 w 766470"/>
              <a:gd name="connsiteY1084" fmla="*/ 301645 h 774608"/>
              <a:gd name="connsiteX1085" fmla="*/ 675741 w 766470"/>
              <a:gd name="connsiteY1085" fmla="*/ 303591 h 774608"/>
              <a:gd name="connsiteX1086" fmla="*/ 679509 w 766470"/>
              <a:gd name="connsiteY1086" fmla="*/ 307646 h 774608"/>
              <a:gd name="connsiteX1087" fmla="*/ 683257 w 766470"/>
              <a:gd name="connsiteY1087" fmla="*/ 312307 h 774608"/>
              <a:gd name="connsiteX1088" fmla="*/ 687002 w 766470"/>
              <a:gd name="connsiteY1088" fmla="*/ 317604 h 774608"/>
              <a:gd name="connsiteX1089" fmla="*/ 689415 w 766470"/>
              <a:gd name="connsiteY1089" fmla="*/ 320891 h 774608"/>
              <a:gd name="connsiteX1090" fmla="*/ 694106 w 766470"/>
              <a:gd name="connsiteY1090" fmla="*/ 325911 h 774608"/>
              <a:gd name="connsiteX1091" fmla="*/ 698750 w 766470"/>
              <a:gd name="connsiteY1091" fmla="*/ 330277 h 774608"/>
              <a:gd name="connsiteX1092" fmla="*/ 702210 w 766470"/>
              <a:gd name="connsiteY1092" fmla="*/ 333530 h 774608"/>
              <a:gd name="connsiteX1093" fmla="*/ 706805 w 766470"/>
              <a:gd name="connsiteY1093" fmla="*/ 338060 h 774608"/>
              <a:gd name="connsiteX1094" fmla="*/ 708629 w 766470"/>
              <a:gd name="connsiteY1094" fmla="*/ 340218 h 774608"/>
              <a:gd name="connsiteX1095" fmla="*/ 710113 w 766470"/>
              <a:gd name="connsiteY1095" fmla="*/ 341444 h 774608"/>
              <a:gd name="connsiteX1096" fmla="*/ 717371 w 766470"/>
              <a:gd name="connsiteY1096" fmla="*/ 346481 h 774608"/>
              <a:gd name="connsiteX1097" fmla="*/ 717042 w 766470"/>
              <a:gd name="connsiteY1097" fmla="*/ 342197 h 774608"/>
              <a:gd name="connsiteX1098" fmla="*/ 715932 w 766470"/>
              <a:gd name="connsiteY1098" fmla="*/ 340120 h 774608"/>
              <a:gd name="connsiteX1099" fmla="*/ 715041 w 766470"/>
              <a:gd name="connsiteY1099" fmla="*/ 338468 h 774608"/>
              <a:gd name="connsiteX1100" fmla="*/ 714952 w 766470"/>
              <a:gd name="connsiteY1100" fmla="*/ 338011 h 774608"/>
              <a:gd name="connsiteX1101" fmla="*/ 714686 w 766470"/>
              <a:gd name="connsiteY1101" fmla="*/ 336654 h 774608"/>
              <a:gd name="connsiteX1102" fmla="*/ 715687 w 766470"/>
              <a:gd name="connsiteY1102" fmla="*/ 335116 h 774608"/>
              <a:gd name="connsiteX1103" fmla="*/ 715945 w 766470"/>
              <a:gd name="connsiteY1103" fmla="*/ 334005 h 774608"/>
              <a:gd name="connsiteX1104" fmla="*/ 715155 w 766470"/>
              <a:gd name="connsiteY1104" fmla="*/ 332500 h 774608"/>
              <a:gd name="connsiteX1105" fmla="*/ 715123 w 766470"/>
              <a:gd name="connsiteY1105" fmla="*/ 332288 h 774608"/>
              <a:gd name="connsiteX1106" fmla="*/ 714864 w 766470"/>
              <a:gd name="connsiteY1106" fmla="*/ 330587 h 774608"/>
              <a:gd name="connsiteX1107" fmla="*/ 714159 w 766470"/>
              <a:gd name="connsiteY1107" fmla="*/ 330178 h 774608"/>
              <a:gd name="connsiteX1108" fmla="*/ 713453 w 766470"/>
              <a:gd name="connsiteY1108" fmla="*/ 329770 h 774608"/>
              <a:gd name="connsiteX1109" fmla="*/ 713684 w 766470"/>
              <a:gd name="connsiteY1109" fmla="*/ 329508 h 774608"/>
              <a:gd name="connsiteX1110" fmla="*/ 716009 w 766470"/>
              <a:gd name="connsiteY1110" fmla="*/ 326941 h 774608"/>
              <a:gd name="connsiteX1111" fmla="*/ 715826 w 766470"/>
              <a:gd name="connsiteY1111" fmla="*/ 325698 h 774608"/>
              <a:gd name="connsiteX1112" fmla="*/ 715602 w 766470"/>
              <a:gd name="connsiteY1112" fmla="*/ 324194 h 774608"/>
              <a:gd name="connsiteX1113" fmla="*/ 714204 w 766470"/>
              <a:gd name="connsiteY1113" fmla="*/ 321954 h 774608"/>
              <a:gd name="connsiteX1114" fmla="*/ 713483 w 766470"/>
              <a:gd name="connsiteY1114" fmla="*/ 319893 h 774608"/>
              <a:gd name="connsiteX1115" fmla="*/ 712017 w 766470"/>
              <a:gd name="connsiteY1115" fmla="*/ 318095 h 774608"/>
              <a:gd name="connsiteX1116" fmla="*/ 711901 w 766470"/>
              <a:gd name="connsiteY1116" fmla="*/ 317343 h 774608"/>
              <a:gd name="connsiteX1117" fmla="*/ 713711 w 766470"/>
              <a:gd name="connsiteY1117" fmla="*/ 314939 h 774608"/>
              <a:gd name="connsiteX1118" fmla="*/ 713881 w 766470"/>
              <a:gd name="connsiteY1118" fmla="*/ 314236 h 774608"/>
              <a:gd name="connsiteX1119" fmla="*/ 713968 w 766470"/>
              <a:gd name="connsiteY1119" fmla="*/ 313893 h 774608"/>
              <a:gd name="connsiteX1120" fmla="*/ 713303 w 766470"/>
              <a:gd name="connsiteY1120" fmla="*/ 312388 h 774608"/>
              <a:gd name="connsiteX1121" fmla="*/ 713141 w 766470"/>
              <a:gd name="connsiteY1121" fmla="*/ 312405 h 774608"/>
              <a:gd name="connsiteX1122" fmla="*/ 712439 w 766470"/>
              <a:gd name="connsiteY1122" fmla="*/ 312454 h 774608"/>
              <a:gd name="connsiteX1123" fmla="*/ 710505 w 766470"/>
              <a:gd name="connsiteY1123" fmla="*/ 314906 h 774608"/>
              <a:gd name="connsiteX1124" fmla="*/ 710265 w 766470"/>
              <a:gd name="connsiteY1124" fmla="*/ 314955 h 774608"/>
              <a:gd name="connsiteX1125" fmla="*/ 709516 w 766470"/>
              <a:gd name="connsiteY1125" fmla="*/ 315086 h 774608"/>
              <a:gd name="connsiteX1126" fmla="*/ 709092 w 766470"/>
              <a:gd name="connsiteY1126" fmla="*/ 314220 h 774608"/>
              <a:gd name="connsiteX1127" fmla="*/ 709409 w 766470"/>
              <a:gd name="connsiteY1127" fmla="*/ 313173 h 774608"/>
              <a:gd name="connsiteX1128" fmla="*/ 710180 w 766470"/>
              <a:gd name="connsiteY1128" fmla="*/ 311914 h 774608"/>
              <a:gd name="connsiteX1129" fmla="*/ 712967 w 766470"/>
              <a:gd name="connsiteY1129" fmla="*/ 307401 h 774608"/>
              <a:gd name="connsiteX1130" fmla="*/ 714158 w 766470"/>
              <a:gd name="connsiteY1130" fmla="*/ 305390 h 774608"/>
              <a:gd name="connsiteX1131" fmla="*/ 713935 w 766470"/>
              <a:gd name="connsiteY1131" fmla="*/ 303902 h 774608"/>
              <a:gd name="connsiteX1132" fmla="*/ 713209 w 766470"/>
              <a:gd name="connsiteY1132" fmla="*/ 302414 h 774608"/>
              <a:gd name="connsiteX1133" fmla="*/ 713461 w 766470"/>
              <a:gd name="connsiteY1133" fmla="*/ 301858 h 774608"/>
              <a:gd name="connsiteX1134" fmla="*/ 714321 w 766470"/>
              <a:gd name="connsiteY1134" fmla="*/ 301596 h 774608"/>
              <a:gd name="connsiteX1135" fmla="*/ 715131 w 766470"/>
              <a:gd name="connsiteY1135" fmla="*/ 301368 h 774608"/>
              <a:gd name="connsiteX1136" fmla="*/ 716006 w 766470"/>
              <a:gd name="connsiteY1136" fmla="*/ 300256 h 774608"/>
              <a:gd name="connsiteX1137" fmla="*/ 715710 w 766470"/>
              <a:gd name="connsiteY1137" fmla="*/ 298833 h 774608"/>
              <a:gd name="connsiteX1138" fmla="*/ 716095 w 766470"/>
              <a:gd name="connsiteY1138" fmla="*/ 297165 h 774608"/>
              <a:gd name="connsiteX1139" fmla="*/ 716941 w 766470"/>
              <a:gd name="connsiteY1139" fmla="*/ 296053 h 774608"/>
              <a:gd name="connsiteX1140" fmla="*/ 717405 w 766470"/>
              <a:gd name="connsiteY1140" fmla="*/ 295432 h 774608"/>
              <a:gd name="connsiteX1141" fmla="*/ 717359 w 766470"/>
              <a:gd name="connsiteY1141" fmla="*/ 295268 h 774608"/>
              <a:gd name="connsiteX1142" fmla="*/ 717166 w 766470"/>
              <a:gd name="connsiteY1142" fmla="*/ 294565 h 774608"/>
              <a:gd name="connsiteX1143" fmla="*/ 716434 w 766470"/>
              <a:gd name="connsiteY1143" fmla="*/ 294189 h 774608"/>
              <a:gd name="connsiteX1144" fmla="*/ 716063 w 766470"/>
              <a:gd name="connsiteY1144" fmla="*/ 293993 h 774608"/>
              <a:gd name="connsiteX1145" fmla="*/ 715870 w 766470"/>
              <a:gd name="connsiteY1145" fmla="*/ 294009 h 774608"/>
              <a:gd name="connsiteX1146" fmla="*/ 713345 w 766470"/>
              <a:gd name="connsiteY1146" fmla="*/ 294222 h 774608"/>
              <a:gd name="connsiteX1147" fmla="*/ 713236 w 766470"/>
              <a:gd name="connsiteY1147" fmla="*/ 292734 h 774608"/>
              <a:gd name="connsiteX1148" fmla="*/ 714120 w 766470"/>
              <a:gd name="connsiteY1148" fmla="*/ 291295 h 774608"/>
              <a:gd name="connsiteX1149" fmla="*/ 714488 w 766470"/>
              <a:gd name="connsiteY1149" fmla="*/ 290690 h 774608"/>
              <a:gd name="connsiteX1150" fmla="*/ 713937 w 766470"/>
              <a:gd name="connsiteY1150" fmla="*/ 288990 h 774608"/>
              <a:gd name="connsiteX1151" fmla="*/ 713589 w 766470"/>
              <a:gd name="connsiteY1151" fmla="*/ 287894 h 774608"/>
              <a:gd name="connsiteX1152" fmla="*/ 714218 w 766470"/>
              <a:gd name="connsiteY1152" fmla="*/ 287240 h 774608"/>
              <a:gd name="connsiteX1153" fmla="*/ 714836 w 766470"/>
              <a:gd name="connsiteY1153" fmla="*/ 286553 h 774608"/>
              <a:gd name="connsiteX1154" fmla="*/ 714908 w 766470"/>
              <a:gd name="connsiteY1154" fmla="*/ 285180 h 774608"/>
              <a:gd name="connsiteX1155" fmla="*/ 714513 w 766470"/>
              <a:gd name="connsiteY1155" fmla="*/ 284346 h 774608"/>
              <a:gd name="connsiteX1156" fmla="*/ 713396 w 766470"/>
              <a:gd name="connsiteY1156" fmla="*/ 282008 h 774608"/>
              <a:gd name="connsiteX1157" fmla="*/ 712358 w 766470"/>
              <a:gd name="connsiteY1157" fmla="*/ 280879 h 774608"/>
              <a:gd name="connsiteX1158" fmla="*/ 714642 w 766470"/>
              <a:gd name="connsiteY1158" fmla="*/ 280585 h 774608"/>
              <a:gd name="connsiteX1159" fmla="*/ 715427 w 766470"/>
              <a:gd name="connsiteY1159" fmla="*/ 280111 h 774608"/>
              <a:gd name="connsiteX1160" fmla="*/ 716130 w 766470"/>
              <a:gd name="connsiteY1160" fmla="*/ 279669 h 774608"/>
              <a:gd name="connsiteX1161" fmla="*/ 718725 w 766470"/>
              <a:gd name="connsiteY1161" fmla="*/ 279326 h 774608"/>
              <a:gd name="connsiteX1162" fmla="*/ 719161 w 766470"/>
              <a:gd name="connsiteY1162" fmla="*/ 278770 h 774608"/>
              <a:gd name="connsiteX1163" fmla="*/ 719598 w 766470"/>
              <a:gd name="connsiteY1163" fmla="*/ 278214 h 774608"/>
              <a:gd name="connsiteX1164" fmla="*/ 719294 w 766470"/>
              <a:gd name="connsiteY1164" fmla="*/ 277658 h 774608"/>
              <a:gd name="connsiteX1165" fmla="*/ 718991 w 766470"/>
              <a:gd name="connsiteY1165" fmla="*/ 277086 h 774608"/>
              <a:gd name="connsiteX1166" fmla="*/ 717397 w 766470"/>
              <a:gd name="connsiteY1166" fmla="*/ 275958 h 774608"/>
              <a:gd name="connsiteX1167" fmla="*/ 716001 w 766470"/>
              <a:gd name="connsiteY1167" fmla="*/ 273652 h 774608"/>
              <a:gd name="connsiteX1168" fmla="*/ 715953 w 766470"/>
              <a:gd name="connsiteY1168" fmla="*/ 271984 h 774608"/>
              <a:gd name="connsiteX1169" fmla="*/ 718000 w 766470"/>
              <a:gd name="connsiteY1169" fmla="*/ 270627 h 774608"/>
              <a:gd name="connsiteX1170" fmla="*/ 719853 w 766470"/>
              <a:gd name="connsiteY1170" fmla="*/ 270398 h 774608"/>
              <a:gd name="connsiteX1171" fmla="*/ 719982 w 766470"/>
              <a:gd name="connsiteY1171" fmla="*/ 270120 h 774608"/>
              <a:gd name="connsiteX1172" fmla="*/ 720672 w 766470"/>
              <a:gd name="connsiteY1172" fmla="*/ 268616 h 774608"/>
              <a:gd name="connsiteX1173" fmla="*/ 720510 w 766470"/>
              <a:gd name="connsiteY1173" fmla="*/ 268011 h 774608"/>
              <a:gd name="connsiteX1174" fmla="*/ 720134 w 766470"/>
              <a:gd name="connsiteY1174" fmla="*/ 266621 h 774608"/>
              <a:gd name="connsiteX1175" fmla="*/ 718293 w 766470"/>
              <a:gd name="connsiteY1175" fmla="*/ 265607 h 774608"/>
              <a:gd name="connsiteX1176" fmla="*/ 718172 w 766470"/>
              <a:gd name="connsiteY1176" fmla="*/ 265362 h 774608"/>
              <a:gd name="connsiteX1177" fmla="*/ 718051 w 766470"/>
              <a:gd name="connsiteY1177" fmla="*/ 265117 h 774608"/>
              <a:gd name="connsiteX1178" fmla="*/ 717932 w 766470"/>
              <a:gd name="connsiteY1178" fmla="*/ 264790 h 774608"/>
              <a:gd name="connsiteX1179" fmla="*/ 717691 w 766470"/>
              <a:gd name="connsiteY1179" fmla="*/ 264119 h 774608"/>
              <a:gd name="connsiteX1180" fmla="*/ 718257 w 766470"/>
              <a:gd name="connsiteY1180" fmla="*/ 262877 h 774608"/>
              <a:gd name="connsiteX1181" fmla="*/ 721122 w 766470"/>
              <a:gd name="connsiteY1181" fmla="*/ 262779 h 774608"/>
              <a:gd name="connsiteX1182" fmla="*/ 722453 w 766470"/>
              <a:gd name="connsiteY1182" fmla="*/ 262730 h 774608"/>
              <a:gd name="connsiteX1183" fmla="*/ 723877 w 766470"/>
              <a:gd name="connsiteY1183" fmla="*/ 262010 h 774608"/>
              <a:gd name="connsiteX1184" fmla="*/ 724565 w 766470"/>
              <a:gd name="connsiteY1184" fmla="*/ 260833 h 774608"/>
              <a:gd name="connsiteX1185" fmla="*/ 724137 w 766470"/>
              <a:gd name="connsiteY1185" fmla="*/ 260636 h 774608"/>
              <a:gd name="connsiteX1186" fmla="*/ 722870 w 766470"/>
              <a:gd name="connsiteY1186" fmla="*/ 257464 h 774608"/>
              <a:gd name="connsiteX1187" fmla="*/ 723558 w 766470"/>
              <a:gd name="connsiteY1187" fmla="*/ 256303 h 774608"/>
              <a:gd name="connsiteX1188" fmla="*/ 725600 w 766470"/>
              <a:gd name="connsiteY1188" fmla="*/ 255568 h 774608"/>
              <a:gd name="connsiteX1189" fmla="*/ 726658 w 766470"/>
              <a:gd name="connsiteY1189" fmla="*/ 254456 h 774608"/>
              <a:gd name="connsiteX1190" fmla="*/ 726727 w 766470"/>
              <a:gd name="connsiteY1190" fmla="*/ 253851 h 774608"/>
              <a:gd name="connsiteX1191" fmla="*/ 725483 w 766470"/>
              <a:gd name="connsiteY1191" fmla="*/ 252624 h 774608"/>
              <a:gd name="connsiteX1192" fmla="*/ 725076 w 766470"/>
              <a:gd name="connsiteY1192" fmla="*/ 252216 h 774608"/>
              <a:gd name="connsiteX1193" fmla="*/ 724838 w 766470"/>
              <a:gd name="connsiteY1193" fmla="*/ 251284 h 774608"/>
              <a:gd name="connsiteX1194" fmla="*/ 725020 w 766470"/>
              <a:gd name="connsiteY1194" fmla="*/ 251038 h 774608"/>
              <a:gd name="connsiteX1195" fmla="*/ 726274 w 766470"/>
              <a:gd name="connsiteY1195" fmla="*/ 249305 h 774608"/>
              <a:gd name="connsiteX1196" fmla="*/ 726701 w 766470"/>
              <a:gd name="connsiteY1196" fmla="*/ 249223 h 774608"/>
              <a:gd name="connsiteX1197" fmla="*/ 727818 w 766470"/>
              <a:gd name="connsiteY1197" fmla="*/ 249011 h 774608"/>
              <a:gd name="connsiteX1198" fmla="*/ 729855 w 766470"/>
              <a:gd name="connsiteY1198" fmla="*/ 248782 h 774608"/>
              <a:gd name="connsiteX1199" fmla="*/ 730952 w 766470"/>
              <a:gd name="connsiteY1199" fmla="*/ 249223 h 774608"/>
              <a:gd name="connsiteX1200" fmla="*/ 731762 w 766470"/>
              <a:gd name="connsiteY1200" fmla="*/ 249550 h 774608"/>
              <a:gd name="connsiteX1201" fmla="*/ 733490 w 766470"/>
              <a:gd name="connsiteY1201" fmla="*/ 249371 h 774608"/>
              <a:gd name="connsiteX1202" fmla="*/ 734111 w 766470"/>
              <a:gd name="connsiteY1202" fmla="*/ 248765 h 774608"/>
              <a:gd name="connsiteX1203" fmla="*/ 734350 w 766470"/>
              <a:gd name="connsiteY1203" fmla="*/ 248389 h 774608"/>
              <a:gd name="connsiteX1204" fmla="*/ 734612 w 766470"/>
              <a:gd name="connsiteY1204" fmla="*/ 247964 h 774608"/>
              <a:gd name="connsiteX1205" fmla="*/ 734751 w 766470"/>
              <a:gd name="connsiteY1205" fmla="*/ 246296 h 774608"/>
              <a:gd name="connsiteX1206" fmla="*/ 734339 w 766470"/>
              <a:gd name="connsiteY1206" fmla="*/ 244056 h 774608"/>
              <a:gd name="connsiteX1207" fmla="*/ 735416 w 766470"/>
              <a:gd name="connsiteY1207" fmla="*/ 240900 h 774608"/>
              <a:gd name="connsiteX1208" fmla="*/ 734406 w 766470"/>
              <a:gd name="connsiteY1208" fmla="*/ 236617 h 774608"/>
              <a:gd name="connsiteX1209" fmla="*/ 734528 w 766470"/>
              <a:gd name="connsiteY1209" fmla="*/ 235750 h 774608"/>
              <a:gd name="connsiteX1210" fmla="*/ 734669 w 766470"/>
              <a:gd name="connsiteY1210" fmla="*/ 234752 h 774608"/>
              <a:gd name="connsiteX1211" fmla="*/ 735990 w 766470"/>
              <a:gd name="connsiteY1211" fmla="*/ 231907 h 774608"/>
              <a:gd name="connsiteX1212" fmla="*/ 735892 w 766470"/>
              <a:gd name="connsiteY1212" fmla="*/ 229062 h 774608"/>
              <a:gd name="connsiteX1213" fmla="*/ 736588 w 766470"/>
              <a:gd name="connsiteY1213" fmla="*/ 227084 h 774608"/>
              <a:gd name="connsiteX1214" fmla="*/ 737056 w 766470"/>
              <a:gd name="connsiteY1214" fmla="*/ 226642 h 774608"/>
              <a:gd name="connsiteX1215" fmla="*/ 738889 w 766470"/>
              <a:gd name="connsiteY1215" fmla="*/ 224925 h 774608"/>
              <a:gd name="connsiteX1216" fmla="*/ 740812 w 766470"/>
              <a:gd name="connsiteY1216" fmla="*/ 223764 h 774608"/>
              <a:gd name="connsiteX1217" fmla="*/ 741832 w 766470"/>
              <a:gd name="connsiteY1217" fmla="*/ 222407 h 774608"/>
              <a:gd name="connsiteX1218" fmla="*/ 741512 w 766470"/>
              <a:gd name="connsiteY1218" fmla="*/ 221295 h 774608"/>
              <a:gd name="connsiteX1219" fmla="*/ 742689 w 766470"/>
              <a:gd name="connsiteY1219" fmla="*/ 218058 h 774608"/>
              <a:gd name="connsiteX1220" fmla="*/ 742903 w 766470"/>
              <a:gd name="connsiteY1220" fmla="*/ 217469 h 774608"/>
              <a:gd name="connsiteX1221" fmla="*/ 743497 w 766470"/>
              <a:gd name="connsiteY1221" fmla="*/ 216570 h 774608"/>
              <a:gd name="connsiteX1222" fmla="*/ 744097 w 766470"/>
              <a:gd name="connsiteY1222" fmla="*/ 215638 h 774608"/>
              <a:gd name="connsiteX1223" fmla="*/ 744288 w 766470"/>
              <a:gd name="connsiteY1223" fmla="*/ 214248 h 774608"/>
              <a:gd name="connsiteX1224" fmla="*/ 746707 w 766470"/>
              <a:gd name="connsiteY1224" fmla="*/ 212727 h 774608"/>
              <a:gd name="connsiteX1225" fmla="*/ 748487 w 766470"/>
              <a:gd name="connsiteY1225" fmla="*/ 210961 h 774608"/>
              <a:gd name="connsiteX1226" fmla="*/ 749382 w 766470"/>
              <a:gd name="connsiteY1226" fmla="*/ 210078 h 774608"/>
              <a:gd name="connsiteX1227" fmla="*/ 750224 w 766470"/>
              <a:gd name="connsiteY1227" fmla="*/ 208885 h 774608"/>
              <a:gd name="connsiteX1228" fmla="*/ 751069 w 766470"/>
              <a:gd name="connsiteY1228" fmla="*/ 207675 h 774608"/>
              <a:gd name="connsiteX1229" fmla="*/ 752395 w 766470"/>
              <a:gd name="connsiteY1229" fmla="*/ 206530 h 774608"/>
              <a:gd name="connsiteX1230" fmla="*/ 754859 w 766470"/>
              <a:gd name="connsiteY1230" fmla="*/ 204421 h 774608"/>
              <a:gd name="connsiteX1231" fmla="*/ 757309 w 766470"/>
              <a:gd name="connsiteY1231" fmla="*/ 199303 h 774608"/>
              <a:gd name="connsiteX1232" fmla="*/ 760170 w 766470"/>
              <a:gd name="connsiteY1232" fmla="*/ 196589 h 774608"/>
              <a:gd name="connsiteX1233" fmla="*/ 760934 w 766470"/>
              <a:gd name="connsiteY1233" fmla="*/ 194528 h 774608"/>
              <a:gd name="connsiteX1234" fmla="*/ 761245 w 766470"/>
              <a:gd name="connsiteY1234" fmla="*/ 193694 h 774608"/>
              <a:gd name="connsiteX1235" fmla="*/ 762316 w 766470"/>
              <a:gd name="connsiteY1235" fmla="*/ 192141 h 774608"/>
              <a:gd name="connsiteX1236" fmla="*/ 762992 w 766470"/>
              <a:gd name="connsiteY1236" fmla="*/ 191160 h 774608"/>
              <a:gd name="connsiteX1237" fmla="*/ 764168 w 766470"/>
              <a:gd name="connsiteY1237" fmla="*/ 190620 h 774608"/>
              <a:gd name="connsiteX1238" fmla="*/ 764456 w 766470"/>
              <a:gd name="connsiteY1238" fmla="*/ 190179 h 774608"/>
              <a:gd name="connsiteX1239" fmla="*/ 764732 w 766470"/>
              <a:gd name="connsiteY1239" fmla="*/ 189754 h 774608"/>
              <a:gd name="connsiteX1240" fmla="*/ 764744 w 766470"/>
              <a:gd name="connsiteY1240" fmla="*/ 189558 h 774608"/>
              <a:gd name="connsiteX1241" fmla="*/ 764945 w 766470"/>
              <a:gd name="connsiteY1241" fmla="*/ 186467 h 774608"/>
              <a:gd name="connsiteX1242" fmla="*/ 765125 w 766470"/>
              <a:gd name="connsiteY1242" fmla="*/ 185993 h 774608"/>
              <a:gd name="connsiteX1243" fmla="*/ 765275 w 766470"/>
              <a:gd name="connsiteY1243" fmla="*/ 185584 h 774608"/>
              <a:gd name="connsiteX1244" fmla="*/ 766533 w 766470"/>
              <a:gd name="connsiteY1244" fmla="*/ 182265 h 774608"/>
              <a:gd name="connsiteX1245" fmla="*/ 766650 w 766470"/>
              <a:gd name="connsiteY1245" fmla="*/ 181954 h 774608"/>
              <a:gd name="connsiteX1246" fmla="*/ 765741 w 766470"/>
              <a:gd name="connsiteY1246" fmla="*/ 180270 h 774608"/>
              <a:gd name="connsiteX1247" fmla="*/ 765323 w 766470"/>
              <a:gd name="connsiteY1247" fmla="*/ 179763 h 774608"/>
              <a:gd name="connsiteX1248" fmla="*/ 763239 w 766470"/>
              <a:gd name="connsiteY1248" fmla="*/ 177278 h 774608"/>
              <a:gd name="connsiteX1249" fmla="*/ 760211 w 766470"/>
              <a:gd name="connsiteY1249" fmla="*/ 171326 h 774608"/>
              <a:gd name="connsiteX1250" fmla="*/ 759665 w 766470"/>
              <a:gd name="connsiteY1250" fmla="*/ 170345 h 774608"/>
              <a:gd name="connsiteX1251" fmla="*/ 759117 w 766470"/>
              <a:gd name="connsiteY1251" fmla="*/ 169364 h 774608"/>
              <a:gd name="connsiteX1252" fmla="*/ 758018 w 766470"/>
              <a:gd name="connsiteY1252" fmla="*/ 168236 h 774608"/>
              <a:gd name="connsiteX1253" fmla="*/ 756477 w 766470"/>
              <a:gd name="connsiteY1253" fmla="*/ 165031 h 774608"/>
              <a:gd name="connsiteX1254" fmla="*/ 755234 w 766470"/>
              <a:gd name="connsiteY1254" fmla="*/ 162447 h 774608"/>
              <a:gd name="connsiteX1255" fmla="*/ 753093 w 766470"/>
              <a:gd name="connsiteY1255" fmla="*/ 160436 h 774608"/>
              <a:gd name="connsiteX1256" fmla="*/ 752449 w 766470"/>
              <a:gd name="connsiteY1256" fmla="*/ 159994 h 774608"/>
              <a:gd name="connsiteX1257" fmla="*/ 751807 w 766470"/>
              <a:gd name="connsiteY1257" fmla="*/ 159553 h 774608"/>
              <a:gd name="connsiteX1258" fmla="*/ 749689 w 766470"/>
              <a:gd name="connsiteY1258" fmla="*/ 159504 h 774608"/>
              <a:gd name="connsiteX1259" fmla="*/ 747616 w 766470"/>
              <a:gd name="connsiteY1259" fmla="*/ 159455 h 774608"/>
              <a:gd name="connsiteX1260" fmla="*/ 746635 w 766470"/>
              <a:gd name="connsiteY1260" fmla="*/ 158899 h 774608"/>
              <a:gd name="connsiteX1261" fmla="*/ 741378 w 766470"/>
              <a:gd name="connsiteY1261" fmla="*/ 154566 h 774608"/>
              <a:gd name="connsiteX1262" fmla="*/ 740454 w 766470"/>
              <a:gd name="connsiteY1262" fmla="*/ 153814 h 774608"/>
              <a:gd name="connsiteX1263" fmla="*/ 738624 w 766470"/>
              <a:gd name="connsiteY1263" fmla="*/ 151688 h 774608"/>
              <a:gd name="connsiteX1264" fmla="*/ 737234 w 766470"/>
              <a:gd name="connsiteY1264" fmla="*/ 148450 h 774608"/>
              <a:gd name="connsiteX1265" fmla="*/ 737027 w 766470"/>
              <a:gd name="connsiteY1265" fmla="*/ 147241 h 774608"/>
              <a:gd name="connsiteX1266" fmla="*/ 736978 w 766470"/>
              <a:gd name="connsiteY1266" fmla="*/ 146946 h 774608"/>
              <a:gd name="connsiteX1267" fmla="*/ 736588 w 766470"/>
              <a:gd name="connsiteY1267" fmla="*/ 144690 h 774608"/>
              <a:gd name="connsiteX1268" fmla="*/ 736539 w 766470"/>
              <a:gd name="connsiteY1268" fmla="*/ 144395 h 774608"/>
              <a:gd name="connsiteX1269" fmla="*/ 736453 w 766470"/>
              <a:gd name="connsiteY1269" fmla="*/ 144248 h 774608"/>
              <a:gd name="connsiteX1270" fmla="*/ 735800 w 766470"/>
              <a:gd name="connsiteY1270" fmla="*/ 143414 h 774608"/>
              <a:gd name="connsiteX1271" fmla="*/ 735570 w 766470"/>
              <a:gd name="connsiteY1271" fmla="*/ 143398 h 774608"/>
              <a:gd name="connsiteX1272" fmla="*/ 733770 w 766470"/>
              <a:gd name="connsiteY1272" fmla="*/ 143218 h 774608"/>
              <a:gd name="connsiteX1273" fmla="*/ 732774 w 766470"/>
              <a:gd name="connsiteY1273" fmla="*/ 143888 h 774608"/>
              <a:gd name="connsiteX1274" fmla="*/ 730977 w 766470"/>
              <a:gd name="connsiteY1274" fmla="*/ 145115 h 774608"/>
              <a:gd name="connsiteX1275" fmla="*/ 729503 w 766470"/>
              <a:gd name="connsiteY1275" fmla="*/ 144477 h 774608"/>
              <a:gd name="connsiteX1276" fmla="*/ 729116 w 766470"/>
              <a:gd name="connsiteY1276" fmla="*/ 143970 h 774608"/>
              <a:gd name="connsiteX1277" fmla="*/ 729016 w 766470"/>
              <a:gd name="connsiteY1277" fmla="*/ 143856 h 774608"/>
              <a:gd name="connsiteX1278" fmla="*/ 729595 w 766470"/>
              <a:gd name="connsiteY1278" fmla="*/ 141305 h 774608"/>
              <a:gd name="connsiteX1279" fmla="*/ 729451 w 766470"/>
              <a:gd name="connsiteY1279" fmla="*/ 140553 h 774608"/>
              <a:gd name="connsiteX1280" fmla="*/ 729243 w 766470"/>
              <a:gd name="connsiteY1280" fmla="*/ 139457 h 774608"/>
              <a:gd name="connsiteX1281" fmla="*/ 729183 w 766470"/>
              <a:gd name="connsiteY1281" fmla="*/ 139130 h 774608"/>
              <a:gd name="connsiteX1282" fmla="*/ 728387 w 766470"/>
              <a:gd name="connsiteY1282" fmla="*/ 138329 h 774608"/>
              <a:gd name="connsiteX1283" fmla="*/ 726753 w 766470"/>
              <a:gd name="connsiteY1283" fmla="*/ 138362 h 774608"/>
              <a:gd name="connsiteX1284" fmla="*/ 725671 w 766470"/>
              <a:gd name="connsiteY1284" fmla="*/ 138918 h 774608"/>
              <a:gd name="connsiteX1285" fmla="*/ 724104 w 766470"/>
              <a:gd name="connsiteY1285" fmla="*/ 138574 h 774608"/>
              <a:gd name="connsiteX1286" fmla="*/ 723640 w 766470"/>
              <a:gd name="connsiteY1286" fmla="*/ 138460 h 774608"/>
              <a:gd name="connsiteX1287" fmla="*/ 722880 w 766470"/>
              <a:gd name="connsiteY1287" fmla="*/ 138231 h 774608"/>
              <a:gd name="connsiteX1288" fmla="*/ 721365 w 766470"/>
              <a:gd name="connsiteY1288" fmla="*/ 137757 h 774608"/>
              <a:gd name="connsiteX1289" fmla="*/ 720255 w 766470"/>
              <a:gd name="connsiteY1289" fmla="*/ 137871 h 774608"/>
              <a:gd name="connsiteX1290" fmla="*/ 719073 w 766470"/>
              <a:gd name="connsiteY1290" fmla="*/ 139228 h 774608"/>
              <a:gd name="connsiteX1291" fmla="*/ 718375 w 766470"/>
              <a:gd name="connsiteY1291" fmla="*/ 141338 h 774608"/>
              <a:gd name="connsiteX1292" fmla="*/ 718640 w 766470"/>
              <a:gd name="connsiteY1292" fmla="*/ 142989 h 774608"/>
              <a:gd name="connsiteX1293" fmla="*/ 718900 w 766470"/>
              <a:gd name="connsiteY1293" fmla="*/ 144624 h 774608"/>
              <a:gd name="connsiteX1294" fmla="*/ 718795 w 766470"/>
              <a:gd name="connsiteY1294" fmla="*/ 144870 h 774608"/>
              <a:gd name="connsiteX1295" fmla="*/ 718586 w 766470"/>
              <a:gd name="connsiteY1295" fmla="*/ 145360 h 774608"/>
              <a:gd name="connsiteX1296" fmla="*/ 717840 w 766470"/>
              <a:gd name="connsiteY1296" fmla="*/ 145851 h 774608"/>
              <a:gd name="connsiteX1297" fmla="*/ 716117 w 766470"/>
              <a:gd name="connsiteY1297" fmla="*/ 145654 h 774608"/>
              <a:gd name="connsiteX1298" fmla="*/ 714521 w 766470"/>
              <a:gd name="connsiteY1298" fmla="*/ 144837 h 774608"/>
              <a:gd name="connsiteX1299" fmla="*/ 714068 w 766470"/>
              <a:gd name="connsiteY1299" fmla="*/ 144902 h 774608"/>
              <a:gd name="connsiteX1300" fmla="*/ 711929 w 766470"/>
              <a:gd name="connsiteY1300" fmla="*/ 145180 h 774608"/>
              <a:gd name="connsiteX1301" fmla="*/ 711501 w 766470"/>
              <a:gd name="connsiteY1301" fmla="*/ 144870 h 774608"/>
              <a:gd name="connsiteX1302" fmla="*/ 711072 w 766470"/>
              <a:gd name="connsiteY1302" fmla="*/ 144559 h 774608"/>
              <a:gd name="connsiteX1303" fmla="*/ 710196 w 766470"/>
              <a:gd name="connsiteY1303" fmla="*/ 142499 h 774608"/>
              <a:gd name="connsiteX1304" fmla="*/ 709321 w 766470"/>
              <a:gd name="connsiteY1304" fmla="*/ 140438 h 774608"/>
              <a:gd name="connsiteX1305" fmla="*/ 708767 w 766470"/>
              <a:gd name="connsiteY1305" fmla="*/ 140062 h 774608"/>
              <a:gd name="connsiteX1306" fmla="*/ 708219 w 766470"/>
              <a:gd name="connsiteY1306" fmla="*/ 139686 h 774608"/>
              <a:gd name="connsiteX1307" fmla="*/ 705755 w 766470"/>
              <a:gd name="connsiteY1307" fmla="*/ 139604 h 774608"/>
              <a:gd name="connsiteX1308" fmla="*/ 703117 w 766470"/>
              <a:gd name="connsiteY1308" fmla="*/ 138100 h 774608"/>
              <a:gd name="connsiteX1309" fmla="*/ 701891 w 766470"/>
              <a:gd name="connsiteY1309" fmla="*/ 137462 h 774608"/>
              <a:gd name="connsiteX1310" fmla="*/ 700470 w 766470"/>
              <a:gd name="connsiteY1310" fmla="*/ 137757 h 774608"/>
              <a:gd name="connsiteX1311" fmla="*/ 699911 w 766470"/>
              <a:gd name="connsiteY1311" fmla="*/ 138313 h 774608"/>
              <a:gd name="connsiteX1312" fmla="*/ 699625 w 766470"/>
              <a:gd name="connsiteY1312" fmla="*/ 139114 h 774608"/>
              <a:gd name="connsiteX1313" fmla="*/ 699340 w 766470"/>
              <a:gd name="connsiteY1313" fmla="*/ 139915 h 774608"/>
              <a:gd name="connsiteX1314" fmla="*/ 699698 w 766470"/>
              <a:gd name="connsiteY1314" fmla="*/ 141158 h 774608"/>
              <a:gd name="connsiteX1315" fmla="*/ 700552 w 766470"/>
              <a:gd name="connsiteY1315" fmla="*/ 142286 h 774608"/>
              <a:gd name="connsiteX1316" fmla="*/ 700478 w 766470"/>
              <a:gd name="connsiteY1316" fmla="*/ 143529 h 774608"/>
              <a:gd name="connsiteX1317" fmla="*/ 700169 w 766470"/>
              <a:gd name="connsiteY1317" fmla="*/ 144101 h 774608"/>
              <a:gd name="connsiteX1318" fmla="*/ 699914 w 766470"/>
              <a:gd name="connsiteY1318" fmla="*/ 144575 h 774608"/>
              <a:gd name="connsiteX1319" fmla="*/ 699685 w 766470"/>
              <a:gd name="connsiteY1319" fmla="*/ 144673 h 774608"/>
              <a:gd name="connsiteX1320" fmla="*/ 699110 w 766470"/>
              <a:gd name="connsiteY1320" fmla="*/ 144935 h 774608"/>
              <a:gd name="connsiteX1321" fmla="*/ 697386 w 766470"/>
              <a:gd name="connsiteY1321" fmla="*/ 144739 h 774608"/>
              <a:gd name="connsiteX1322" fmla="*/ 695238 w 766470"/>
              <a:gd name="connsiteY1322" fmla="*/ 143660 h 774608"/>
              <a:gd name="connsiteX1323" fmla="*/ 691969 w 766470"/>
              <a:gd name="connsiteY1323" fmla="*/ 143823 h 774608"/>
              <a:gd name="connsiteX1324" fmla="*/ 691788 w 766470"/>
              <a:gd name="connsiteY1324" fmla="*/ 143512 h 774608"/>
              <a:gd name="connsiteX1325" fmla="*/ 691606 w 766470"/>
              <a:gd name="connsiteY1325" fmla="*/ 143202 h 774608"/>
              <a:gd name="connsiteX1326" fmla="*/ 691891 w 766470"/>
              <a:gd name="connsiteY1326" fmla="*/ 142499 h 774608"/>
              <a:gd name="connsiteX1327" fmla="*/ 692236 w 766470"/>
              <a:gd name="connsiteY1327" fmla="*/ 141648 h 774608"/>
              <a:gd name="connsiteX1328" fmla="*/ 691564 w 766470"/>
              <a:gd name="connsiteY1328" fmla="*/ 141027 h 774608"/>
              <a:gd name="connsiteX1329" fmla="*/ 688383 w 766470"/>
              <a:gd name="connsiteY1329" fmla="*/ 141403 h 774608"/>
              <a:gd name="connsiteX1330" fmla="*/ 687737 w 766470"/>
              <a:gd name="connsiteY1330" fmla="*/ 141485 h 774608"/>
              <a:gd name="connsiteX1331" fmla="*/ 685898 w 766470"/>
              <a:gd name="connsiteY1331" fmla="*/ 140422 h 774608"/>
              <a:gd name="connsiteX1332" fmla="*/ 683077 w 766470"/>
              <a:gd name="connsiteY1332" fmla="*/ 138771 h 774608"/>
              <a:gd name="connsiteX1333" fmla="*/ 680499 w 766470"/>
              <a:gd name="connsiteY1333" fmla="*/ 138100 h 774608"/>
              <a:gd name="connsiteX1334" fmla="*/ 678226 w 766470"/>
              <a:gd name="connsiteY1334" fmla="*/ 136939 h 774608"/>
              <a:gd name="connsiteX1335" fmla="*/ 676069 w 766470"/>
              <a:gd name="connsiteY1335" fmla="*/ 136857 h 774608"/>
              <a:gd name="connsiteX1336" fmla="*/ 673762 w 766470"/>
              <a:gd name="connsiteY1336" fmla="*/ 139621 h 774608"/>
              <a:gd name="connsiteX1337" fmla="*/ 672910 w 766470"/>
              <a:gd name="connsiteY1337" fmla="*/ 139654 h 774608"/>
              <a:gd name="connsiteX1338" fmla="*/ 672467 w 766470"/>
              <a:gd name="connsiteY1338" fmla="*/ 139670 h 774608"/>
              <a:gd name="connsiteX1339" fmla="*/ 672537 w 766470"/>
              <a:gd name="connsiteY1339" fmla="*/ 138738 h 774608"/>
              <a:gd name="connsiteX1340" fmla="*/ 671322 w 766470"/>
              <a:gd name="connsiteY1340" fmla="*/ 136874 h 774608"/>
              <a:gd name="connsiteX1341" fmla="*/ 669365 w 766470"/>
              <a:gd name="connsiteY1341" fmla="*/ 135255 h 774608"/>
              <a:gd name="connsiteX1342" fmla="*/ 668932 w 766470"/>
              <a:gd name="connsiteY1342" fmla="*/ 135353 h 774608"/>
              <a:gd name="connsiteX1343" fmla="*/ 666998 w 766470"/>
              <a:gd name="connsiteY1343" fmla="*/ 137888 h 774608"/>
              <a:gd name="connsiteX1344" fmla="*/ 665944 w 766470"/>
              <a:gd name="connsiteY1344" fmla="*/ 138427 h 774608"/>
              <a:gd name="connsiteX1345" fmla="*/ 663973 w 766470"/>
              <a:gd name="connsiteY1345" fmla="*/ 138476 h 774608"/>
              <a:gd name="connsiteX1346" fmla="*/ 661464 w 766470"/>
              <a:gd name="connsiteY1346" fmla="*/ 136465 h 774608"/>
              <a:gd name="connsiteX1347" fmla="*/ 660073 w 766470"/>
              <a:gd name="connsiteY1347" fmla="*/ 133538 h 774608"/>
              <a:gd name="connsiteX1348" fmla="*/ 658909 w 766470"/>
              <a:gd name="connsiteY1348" fmla="*/ 132851 h 774608"/>
              <a:gd name="connsiteX1349" fmla="*/ 657491 w 766470"/>
              <a:gd name="connsiteY1349" fmla="*/ 132770 h 774608"/>
              <a:gd name="connsiteX1350" fmla="*/ 656497 w 766470"/>
              <a:gd name="connsiteY1350" fmla="*/ 133636 h 774608"/>
              <a:gd name="connsiteX1351" fmla="*/ 655990 w 766470"/>
              <a:gd name="connsiteY1351" fmla="*/ 135108 h 774608"/>
              <a:gd name="connsiteX1352" fmla="*/ 656652 w 766470"/>
              <a:gd name="connsiteY1352" fmla="*/ 136759 h 774608"/>
              <a:gd name="connsiteX1353" fmla="*/ 657316 w 766470"/>
              <a:gd name="connsiteY1353" fmla="*/ 138411 h 774608"/>
              <a:gd name="connsiteX1354" fmla="*/ 657156 w 766470"/>
              <a:gd name="connsiteY1354" fmla="*/ 138918 h 774608"/>
              <a:gd name="connsiteX1355" fmla="*/ 657061 w 766470"/>
              <a:gd name="connsiteY1355" fmla="*/ 139212 h 774608"/>
              <a:gd name="connsiteX1356" fmla="*/ 654278 w 766470"/>
              <a:gd name="connsiteY1356" fmla="*/ 140242 h 774608"/>
              <a:gd name="connsiteX1357" fmla="*/ 653454 w 766470"/>
              <a:gd name="connsiteY1357" fmla="*/ 142646 h 774608"/>
              <a:gd name="connsiteX1358" fmla="*/ 652832 w 766470"/>
              <a:gd name="connsiteY1358" fmla="*/ 143202 h 774608"/>
              <a:gd name="connsiteX1359" fmla="*/ 651663 w 766470"/>
              <a:gd name="connsiteY1359" fmla="*/ 142891 h 774608"/>
              <a:gd name="connsiteX1360" fmla="*/ 650555 w 766470"/>
              <a:gd name="connsiteY1360" fmla="*/ 142139 h 774608"/>
              <a:gd name="connsiteX1361" fmla="*/ 648915 w 766470"/>
              <a:gd name="connsiteY1361" fmla="*/ 141060 h 774608"/>
              <a:gd name="connsiteX1362" fmla="*/ 648630 w 766470"/>
              <a:gd name="connsiteY1362" fmla="*/ 141060 h 774608"/>
              <a:gd name="connsiteX1363" fmla="*/ 646503 w 766470"/>
              <a:gd name="connsiteY1363" fmla="*/ 141092 h 774608"/>
              <a:gd name="connsiteX1364" fmla="*/ 642736 w 766470"/>
              <a:gd name="connsiteY1364" fmla="*/ 141926 h 774608"/>
              <a:gd name="connsiteX1365" fmla="*/ 641311 w 766470"/>
              <a:gd name="connsiteY1365" fmla="*/ 142482 h 774608"/>
              <a:gd name="connsiteX1366" fmla="*/ 639889 w 766470"/>
              <a:gd name="connsiteY1366" fmla="*/ 143022 h 774608"/>
              <a:gd name="connsiteX1367" fmla="*/ 639099 w 766470"/>
              <a:gd name="connsiteY1367" fmla="*/ 141779 h 774608"/>
              <a:gd name="connsiteX1368" fmla="*/ 638180 w 766470"/>
              <a:gd name="connsiteY1368" fmla="*/ 141387 h 774608"/>
              <a:gd name="connsiteX1369" fmla="*/ 637997 w 766470"/>
              <a:gd name="connsiteY1369" fmla="*/ 140962 h 774608"/>
              <a:gd name="connsiteX1370" fmla="*/ 636900 w 766470"/>
              <a:gd name="connsiteY1370" fmla="*/ 139703 h 774608"/>
              <a:gd name="connsiteX1371" fmla="*/ 636726 w 766470"/>
              <a:gd name="connsiteY1371" fmla="*/ 139719 h 774608"/>
              <a:gd name="connsiteX1372" fmla="*/ 635049 w 766470"/>
              <a:gd name="connsiteY1372" fmla="*/ 139817 h 774608"/>
              <a:gd name="connsiteX1373" fmla="*/ 633533 w 766470"/>
              <a:gd name="connsiteY1373" fmla="*/ 140602 h 774608"/>
              <a:gd name="connsiteX1374" fmla="*/ 632014 w 766470"/>
              <a:gd name="connsiteY1374" fmla="*/ 141403 h 774608"/>
              <a:gd name="connsiteX1375" fmla="*/ 629355 w 766470"/>
              <a:gd name="connsiteY1375" fmla="*/ 142237 h 774608"/>
              <a:gd name="connsiteX1376" fmla="*/ 628165 w 766470"/>
              <a:gd name="connsiteY1376" fmla="*/ 142270 h 774608"/>
              <a:gd name="connsiteX1377" fmla="*/ 627568 w 766470"/>
              <a:gd name="connsiteY1377" fmla="*/ 142286 h 774608"/>
              <a:gd name="connsiteX1378" fmla="*/ 625184 w 766470"/>
              <a:gd name="connsiteY1378" fmla="*/ 140095 h 774608"/>
              <a:gd name="connsiteX1379" fmla="*/ 624200 w 766470"/>
              <a:gd name="connsiteY1379" fmla="*/ 139833 h 774608"/>
              <a:gd name="connsiteX1380" fmla="*/ 623024 w 766470"/>
              <a:gd name="connsiteY1380" fmla="*/ 140373 h 774608"/>
              <a:gd name="connsiteX1381" fmla="*/ 621032 w 766470"/>
              <a:gd name="connsiteY1381" fmla="*/ 142352 h 774608"/>
              <a:gd name="connsiteX1382" fmla="*/ 619796 w 766470"/>
              <a:gd name="connsiteY1382" fmla="*/ 142711 h 774608"/>
              <a:gd name="connsiteX1383" fmla="*/ 618009 w 766470"/>
              <a:gd name="connsiteY1383" fmla="*/ 142629 h 774608"/>
              <a:gd name="connsiteX1384" fmla="*/ 617092 w 766470"/>
              <a:gd name="connsiteY1384" fmla="*/ 141877 h 774608"/>
              <a:gd name="connsiteX1385" fmla="*/ 615257 w 766470"/>
              <a:gd name="connsiteY1385" fmla="*/ 140373 h 774608"/>
              <a:gd name="connsiteX1386" fmla="*/ 612260 w 766470"/>
              <a:gd name="connsiteY1386" fmla="*/ 137986 h 774608"/>
              <a:gd name="connsiteX1387" fmla="*/ 610535 w 766470"/>
              <a:gd name="connsiteY1387" fmla="*/ 137773 h 774608"/>
              <a:gd name="connsiteX1388" fmla="*/ 609972 w 766470"/>
              <a:gd name="connsiteY1388" fmla="*/ 137969 h 774608"/>
              <a:gd name="connsiteX1389" fmla="*/ 606454 w 766470"/>
              <a:gd name="connsiteY1389" fmla="*/ 139163 h 774608"/>
              <a:gd name="connsiteX1390" fmla="*/ 604477 w 766470"/>
              <a:gd name="connsiteY1390" fmla="*/ 139523 h 774608"/>
              <a:gd name="connsiteX1391" fmla="*/ 604081 w 766470"/>
              <a:gd name="connsiteY1391" fmla="*/ 139294 h 774608"/>
              <a:gd name="connsiteX1392" fmla="*/ 603129 w 766470"/>
              <a:gd name="connsiteY1392" fmla="*/ 138771 h 774608"/>
              <a:gd name="connsiteX1393" fmla="*/ 600940 w 766470"/>
              <a:gd name="connsiteY1393" fmla="*/ 135696 h 774608"/>
              <a:gd name="connsiteX1394" fmla="*/ 600332 w 766470"/>
              <a:gd name="connsiteY1394" fmla="*/ 135173 h 774608"/>
              <a:gd name="connsiteX1395" fmla="*/ 599777 w 766470"/>
              <a:gd name="connsiteY1395" fmla="*/ 134699 h 774608"/>
              <a:gd name="connsiteX1396" fmla="*/ 598669 w 766470"/>
              <a:gd name="connsiteY1396" fmla="*/ 134634 h 774608"/>
              <a:gd name="connsiteX1397" fmla="*/ 598088 w 766470"/>
              <a:gd name="connsiteY1397" fmla="*/ 135239 h 774608"/>
              <a:gd name="connsiteX1398" fmla="*/ 597673 w 766470"/>
              <a:gd name="connsiteY1398" fmla="*/ 135680 h 774608"/>
              <a:gd name="connsiteX1399" fmla="*/ 596414 w 766470"/>
              <a:gd name="connsiteY1399" fmla="*/ 138394 h 774608"/>
              <a:gd name="connsiteX1400" fmla="*/ 595296 w 766470"/>
              <a:gd name="connsiteY1400" fmla="*/ 139245 h 774608"/>
              <a:gd name="connsiteX1401" fmla="*/ 594187 w 766470"/>
              <a:gd name="connsiteY1401" fmla="*/ 139114 h 774608"/>
              <a:gd name="connsiteX1402" fmla="*/ 592889 w 766470"/>
              <a:gd name="connsiteY1402" fmla="*/ 138934 h 774608"/>
              <a:gd name="connsiteX1403" fmla="*/ 591170 w 766470"/>
              <a:gd name="connsiteY1403" fmla="*/ 138705 h 774608"/>
              <a:gd name="connsiteX1404" fmla="*/ 589275 w 766470"/>
              <a:gd name="connsiteY1404" fmla="*/ 137201 h 774608"/>
              <a:gd name="connsiteX1405" fmla="*/ 589344 w 766470"/>
              <a:gd name="connsiteY1405" fmla="*/ 136923 h 774608"/>
              <a:gd name="connsiteX1406" fmla="*/ 590109 w 766470"/>
              <a:gd name="connsiteY1406" fmla="*/ 133800 h 774608"/>
              <a:gd name="connsiteX1407" fmla="*/ 589442 w 766470"/>
              <a:gd name="connsiteY1407" fmla="*/ 132623 h 774608"/>
              <a:gd name="connsiteX1408" fmla="*/ 588706 w 766470"/>
              <a:gd name="connsiteY1408" fmla="*/ 132230 h 774608"/>
              <a:gd name="connsiteX1409" fmla="*/ 587041 w 766470"/>
              <a:gd name="connsiteY1409" fmla="*/ 132344 h 774608"/>
              <a:gd name="connsiteX1410" fmla="*/ 584178 w 766470"/>
              <a:gd name="connsiteY1410" fmla="*/ 135239 h 774608"/>
              <a:gd name="connsiteX1411" fmla="*/ 583341 w 766470"/>
              <a:gd name="connsiteY1411" fmla="*/ 135517 h 774608"/>
              <a:gd name="connsiteX1412" fmla="*/ 583122 w 766470"/>
              <a:gd name="connsiteY1412" fmla="*/ 135598 h 774608"/>
              <a:gd name="connsiteX1413" fmla="*/ 582448 w 766470"/>
              <a:gd name="connsiteY1413" fmla="*/ 135582 h 774608"/>
              <a:gd name="connsiteX1414" fmla="*/ 582291 w 766470"/>
              <a:gd name="connsiteY1414" fmla="*/ 135435 h 774608"/>
              <a:gd name="connsiteX1415" fmla="*/ 579334 w 766470"/>
              <a:gd name="connsiteY1415" fmla="*/ 132639 h 774608"/>
              <a:gd name="connsiteX1416" fmla="*/ 576106 w 766470"/>
              <a:gd name="connsiteY1416" fmla="*/ 131282 h 774608"/>
              <a:gd name="connsiteX1417" fmla="*/ 572888 w 766470"/>
              <a:gd name="connsiteY1417" fmla="*/ 129908 h 774608"/>
              <a:gd name="connsiteX1418" fmla="*/ 571987 w 766470"/>
              <a:gd name="connsiteY1418" fmla="*/ 127423 h 774608"/>
              <a:gd name="connsiteX1419" fmla="*/ 571480 w 766470"/>
              <a:gd name="connsiteY1419" fmla="*/ 126818 h 774608"/>
              <a:gd name="connsiteX1420" fmla="*/ 570465 w 766470"/>
              <a:gd name="connsiteY1420" fmla="*/ 125608 h 774608"/>
              <a:gd name="connsiteX1421" fmla="*/ 569995 w 766470"/>
              <a:gd name="connsiteY1421" fmla="*/ 125314 h 774608"/>
              <a:gd name="connsiteX1422" fmla="*/ 569238 w 766470"/>
              <a:gd name="connsiteY1422" fmla="*/ 124856 h 774608"/>
              <a:gd name="connsiteX1423" fmla="*/ 567212 w 766470"/>
              <a:gd name="connsiteY1423" fmla="*/ 124087 h 774608"/>
              <a:gd name="connsiteX1424" fmla="*/ 566447 w 766470"/>
              <a:gd name="connsiteY1424" fmla="*/ 123548 h 774608"/>
              <a:gd name="connsiteX1425" fmla="*/ 565682 w 766470"/>
              <a:gd name="connsiteY1425" fmla="*/ 123024 h 774608"/>
              <a:gd name="connsiteX1426" fmla="*/ 563550 w 766470"/>
              <a:gd name="connsiteY1426" fmla="*/ 120457 h 774608"/>
              <a:gd name="connsiteX1427" fmla="*/ 563309 w 766470"/>
              <a:gd name="connsiteY1427" fmla="*/ 120343 h 774608"/>
              <a:gd name="connsiteX1428" fmla="*/ 562444 w 766470"/>
              <a:gd name="connsiteY1428" fmla="*/ 119950 h 774608"/>
              <a:gd name="connsiteX1429" fmla="*/ 559813 w 766470"/>
              <a:gd name="connsiteY1429" fmla="*/ 119918 h 774608"/>
              <a:gd name="connsiteX1430" fmla="*/ 558069 w 766470"/>
              <a:gd name="connsiteY1430" fmla="*/ 119901 h 774608"/>
              <a:gd name="connsiteX1431" fmla="*/ 555433 w 766470"/>
              <a:gd name="connsiteY1431" fmla="*/ 118511 h 774608"/>
              <a:gd name="connsiteX1432" fmla="*/ 548899 w 766470"/>
              <a:gd name="connsiteY1432" fmla="*/ 118511 h 774608"/>
              <a:gd name="connsiteX1433" fmla="*/ 547484 w 766470"/>
              <a:gd name="connsiteY1433" fmla="*/ 118135 h 774608"/>
              <a:gd name="connsiteX1434" fmla="*/ 546078 w 766470"/>
              <a:gd name="connsiteY1434" fmla="*/ 116991 h 774608"/>
              <a:gd name="connsiteX1435" fmla="*/ 545851 w 766470"/>
              <a:gd name="connsiteY1435" fmla="*/ 116353 h 774608"/>
              <a:gd name="connsiteX1436" fmla="*/ 545730 w 766470"/>
              <a:gd name="connsiteY1436" fmla="*/ 116010 h 774608"/>
              <a:gd name="connsiteX1437" fmla="*/ 545660 w 766470"/>
              <a:gd name="connsiteY1437" fmla="*/ 115813 h 774608"/>
              <a:gd name="connsiteX1438" fmla="*/ 545961 w 766470"/>
              <a:gd name="connsiteY1438" fmla="*/ 115094 h 774608"/>
              <a:gd name="connsiteX1439" fmla="*/ 546101 w 766470"/>
              <a:gd name="connsiteY1439" fmla="*/ 114767 h 774608"/>
              <a:gd name="connsiteX1440" fmla="*/ 547520 w 766470"/>
              <a:gd name="connsiteY1440" fmla="*/ 113884 h 774608"/>
              <a:gd name="connsiteX1441" fmla="*/ 549139 w 766470"/>
              <a:gd name="connsiteY1441" fmla="*/ 112870 h 774608"/>
              <a:gd name="connsiteX1442" fmla="*/ 549200 w 766470"/>
              <a:gd name="connsiteY1442" fmla="*/ 112641 h 774608"/>
              <a:gd name="connsiteX1443" fmla="*/ 549460 w 766470"/>
              <a:gd name="connsiteY1443" fmla="*/ 111644 h 774608"/>
              <a:gd name="connsiteX1444" fmla="*/ 549249 w 766470"/>
              <a:gd name="connsiteY1444" fmla="*/ 111121 h 774608"/>
              <a:gd name="connsiteX1445" fmla="*/ 549092 w 766470"/>
              <a:gd name="connsiteY1445" fmla="*/ 110744 h 774608"/>
              <a:gd name="connsiteX1446" fmla="*/ 548436 w 766470"/>
              <a:gd name="connsiteY1446" fmla="*/ 109142 h 774608"/>
              <a:gd name="connsiteX1447" fmla="*/ 549360 w 766470"/>
              <a:gd name="connsiteY1447" fmla="*/ 107834 h 774608"/>
              <a:gd name="connsiteX1448" fmla="*/ 550124 w 766470"/>
              <a:gd name="connsiteY1448" fmla="*/ 106738 h 774608"/>
              <a:gd name="connsiteX1449" fmla="*/ 549394 w 766470"/>
              <a:gd name="connsiteY1449" fmla="*/ 105741 h 774608"/>
              <a:gd name="connsiteX1450" fmla="*/ 548003 w 766470"/>
              <a:gd name="connsiteY1450" fmla="*/ 105447 h 774608"/>
              <a:gd name="connsiteX1451" fmla="*/ 547303 w 766470"/>
              <a:gd name="connsiteY1451" fmla="*/ 105283 h 774608"/>
              <a:gd name="connsiteX1452" fmla="*/ 546896 w 766470"/>
              <a:gd name="connsiteY1452" fmla="*/ 104874 h 774608"/>
              <a:gd name="connsiteX1453" fmla="*/ 546510 w 766470"/>
              <a:gd name="connsiteY1453" fmla="*/ 104482 h 774608"/>
              <a:gd name="connsiteX1454" fmla="*/ 546033 w 766470"/>
              <a:gd name="connsiteY1454" fmla="*/ 102929 h 774608"/>
              <a:gd name="connsiteX1455" fmla="*/ 547089 w 766470"/>
              <a:gd name="connsiteY1455" fmla="*/ 101065 h 774608"/>
              <a:gd name="connsiteX1456" fmla="*/ 546983 w 766470"/>
              <a:gd name="connsiteY1456" fmla="*/ 100263 h 774608"/>
              <a:gd name="connsiteX1457" fmla="*/ 545822 w 766470"/>
              <a:gd name="connsiteY1457" fmla="*/ 99266 h 774608"/>
              <a:gd name="connsiteX1458" fmla="*/ 543251 w 766470"/>
              <a:gd name="connsiteY1458" fmla="*/ 98350 h 774608"/>
              <a:gd name="connsiteX1459" fmla="*/ 542751 w 766470"/>
              <a:gd name="connsiteY1459" fmla="*/ 98170 h 774608"/>
              <a:gd name="connsiteX1460" fmla="*/ 542077 w 766470"/>
              <a:gd name="connsiteY1460" fmla="*/ 97598 h 774608"/>
              <a:gd name="connsiteX1461" fmla="*/ 541958 w 766470"/>
              <a:gd name="connsiteY1461" fmla="*/ 97484 h 774608"/>
              <a:gd name="connsiteX1462" fmla="*/ 540558 w 766470"/>
              <a:gd name="connsiteY1462" fmla="*/ 95276 h 774608"/>
              <a:gd name="connsiteX1463" fmla="*/ 539348 w 766470"/>
              <a:gd name="connsiteY1463" fmla="*/ 93363 h 774608"/>
              <a:gd name="connsiteX1464" fmla="*/ 538302 w 766470"/>
              <a:gd name="connsiteY1464" fmla="*/ 93167 h 774608"/>
              <a:gd name="connsiteX1465" fmla="*/ 537218 w 766470"/>
              <a:gd name="connsiteY1465" fmla="*/ 93756 h 774608"/>
              <a:gd name="connsiteX1466" fmla="*/ 536133 w 766470"/>
              <a:gd name="connsiteY1466" fmla="*/ 94328 h 774608"/>
              <a:gd name="connsiteX1467" fmla="*/ 535097 w 766470"/>
              <a:gd name="connsiteY1467" fmla="*/ 94344 h 774608"/>
              <a:gd name="connsiteX1468" fmla="*/ 534413 w 766470"/>
              <a:gd name="connsiteY1468" fmla="*/ 93870 h 774608"/>
              <a:gd name="connsiteX1469" fmla="*/ 532788 w 766470"/>
              <a:gd name="connsiteY1469" fmla="*/ 92905 h 774608"/>
              <a:gd name="connsiteX1470" fmla="*/ 531900 w 766470"/>
              <a:gd name="connsiteY1470" fmla="*/ 92366 h 774608"/>
              <a:gd name="connsiteX1471" fmla="*/ 531171 w 766470"/>
              <a:gd name="connsiteY1471" fmla="*/ 91434 h 774608"/>
              <a:gd name="connsiteX1472" fmla="*/ 531117 w 766470"/>
              <a:gd name="connsiteY1472" fmla="*/ 91237 h 774608"/>
              <a:gd name="connsiteX1473" fmla="*/ 530814 w 766470"/>
              <a:gd name="connsiteY1473" fmla="*/ 90126 h 774608"/>
              <a:gd name="connsiteX1474" fmla="*/ 530121 w 766470"/>
              <a:gd name="connsiteY1474" fmla="*/ 87509 h 774608"/>
              <a:gd name="connsiteX1475" fmla="*/ 529922 w 766470"/>
              <a:gd name="connsiteY1475" fmla="*/ 86757 h 774608"/>
              <a:gd name="connsiteX1476" fmla="*/ 530998 w 766470"/>
              <a:gd name="connsiteY1476" fmla="*/ 83977 h 774608"/>
              <a:gd name="connsiteX1477" fmla="*/ 530824 w 766470"/>
              <a:gd name="connsiteY1477" fmla="*/ 82931 h 774608"/>
              <a:gd name="connsiteX1478" fmla="*/ 530031 w 766470"/>
              <a:gd name="connsiteY1478" fmla="*/ 82048 h 774608"/>
              <a:gd name="connsiteX1479" fmla="*/ 526965 w 766470"/>
              <a:gd name="connsiteY1479" fmla="*/ 80413 h 774608"/>
              <a:gd name="connsiteX1480" fmla="*/ 525848 w 766470"/>
              <a:gd name="connsiteY1480" fmla="*/ 74935 h 774608"/>
              <a:gd name="connsiteX1481" fmla="*/ 524935 w 766470"/>
              <a:gd name="connsiteY1481" fmla="*/ 74003 h 774608"/>
              <a:gd name="connsiteX1482" fmla="*/ 524187 w 766470"/>
              <a:gd name="connsiteY1482" fmla="*/ 73921 h 774608"/>
              <a:gd name="connsiteX1483" fmla="*/ 523765 w 766470"/>
              <a:gd name="connsiteY1483" fmla="*/ 73872 h 774608"/>
              <a:gd name="connsiteX1484" fmla="*/ 521731 w 766470"/>
              <a:gd name="connsiteY1484" fmla="*/ 75557 h 774608"/>
              <a:gd name="connsiteX1485" fmla="*/ 521030 w 766470"/>
              <a:gd name="connsiteY1485" fmla="*/ 76129 h 774608"/>
              <a:gd name="connsiteX1486" fmla="*/ 519733 w 766470"/>
              <a:gd name="connsiteY1486" fmla="*/ 75704 h 774608"/>
              <a:gd name="connsiteX1487" fmla="*/ 519367 w 766470"/>
              <a:gd name="connsiteY1487" fmla="*/ 75589 h 774608"/>
              <a:gd name="connsiteX1488" fmla="*/ 518513 w 766470"/>
              <a:gd name="connsiteY1488" fmla="*/ 75295 h 774608"/>
              <a:gd name="connsiteX1489" fmla="*/ 517058 w 766470"/>
              <a:gd name="connsiteY1489" fmla="*/ 74477 h 774608"/>
              <a:gd name="connsiteX1490" fmla="*/ 516061 w 766470"/>
              <a:gd name="connsiteY1490" fmla="*/ 73921 h 774608"/>
              <a:gd name="connsiteX1491" fmla="*/ 514859 w 766470"/>
              <a:gd name="connsiteY1491" fmla="*/ 72499 h 774608"/>
              <a:gd name="connsiteX1492" fmla="*/ 514591 w 766470"/>
              <a:gd name="connsiteY1492" fmla="*/ 71894 h 774608"/>
              <a:gd name="connsiteX1493" fmla="*/ 513096 w 766470"/>
              <a:gd name="connsiteY1493" fmla="*/ 68493 h 774608"/>
              <a:gd name="connsiteX1494" fmla="*/ 509960 w 766470"/>
              <a:gd name="connsiteY1494" fmla="*/ 67708 h 774608"/>
              <a:gd name="connsiteX1495" fmla="*/ 508616 w 766470"/>
              <a:gd name="connsiteY1495" fmla="*/ 66956 h 774608"/>
              <a:gd name="connsiteX1496" fmla="*/ 507473 w 766470"/>
              <a:gd name="connsiteY1496" fmla="*/ 65566 h 774608"/>
              <a:gd name="connsiteX1497" fmla="*/ 507278 w 766470"/>
              <a:gd name="connsiteY1497" fmla="*/ 65288 h 774608"/>
              <a:gd name="connsiteX1498" fmla="*/ 507408 w 766470"/>
              <a:gd name="connsiteY1498" fmla="*/ 64274 h 774608"/>
              <a:gd name="connsiteX1499" fmla="*/ 507599 w 766470"/>
              <a:gd name="connsiteY1499" fmla="*/ 63963 h 774608"/>
              <a:gd name="connsiteX1500" fmla="*/ 508284 w 766470"/>
              <a:gd name="connsiteY1500" fmla="*/ 62868 h 774608"/>
              <a:gd name="connsiteX1501" fmla="*/ 509710 w 766470"/>
              <a:gd name="connsiteY1501" fmla="*/ 61952 h 774608"/>
              <a:gd name="connsiteX1502" fmla="*/ 509870 w 766470"/>
              <a:gd name="connsiteY1502" fmla="*/ 61053 h 774608"/>
              <a:gd name="connsiteX1503" fmla="*/ 509973 w 766470"/>
              <a:gd name="connsiteY1503" fmla="*/ 60464 h 774608"/>
              <a:gd name="connsiteX1504" fmla="*/ 509554 w 766470"/>
              <a:gd name="connsiteY1504" fmla="*/ 59336 h 774608"/>
              <a:gd name="connsiteX1505" fmla="*/ 508526 w 766470"/>
              <a:gd name="connsiteY1505" fmla="*/ 58797 h 774608"/>
              <a:gd name="connsiteX1506" fmla="*/ 507775 w 766470"/>
              <a:gd name="connsiteY1506" fmla="*/ 58388 h 774608"/>
              <a:gd name="connsiteX1507" fmla="*/ 506618 w 766470"/>
              <a:gd name="connsiteY1507" fmla="*/ 56900 h 774608"/>
              <a:gd name="connsiteX1508" fmla="*/ 506026 w 766470"/>
              <a:gd name="connsiteY1508" fmla="*/ 55575 h 774608"/>
              <a:gd name="connsiteX1509" fmla="*/ 505414 w 766470"/>
              <a:gd name="connsiteY1509" fmla="*/ 54218 h 774608"/>
              <a:gd name="connsiteX1510" fmla="*/ 504368 w 766470"/>
              <a:gd name="connsiteY1510" fmla="*/ 51602 h 774608"/>
              <a:gd name="connsiteX1511" fmla="*/ 504271 w 766470"/>
              <a:gd name="connsiteY1511" fmla="*/ 51357 h 774608"/>
              <a:gd name="connsiteX1512" fmla="*/ 503053 w 766470"/>
              <a:gd name="connsiteY1512" fmla="*/ 49754 h 774608"/>
              <a:gd name="connsiteX1513" fmla="*/ 502752 w 766470"/>
              <a:gd name="connsiteY1513" fmla="*/ 49346 h 774608"/>
              <a:gd name="connsiteX1514" fmla="*/ 503277 w 766470"/>
              <a:gd name="connsiteY1514" fmla="*/ 45536 h 774608"/>
              <a:gd name="connsiteX1515" fmla="*/ 503482 w 766470"/>
              <a:gd name="connsiteY1515" fmla="*/ 44031 h 774608"/>
              <a:gd name="connsiteX1516" fmla="*/ 503603 w 766470"/>
              <a:gd name="connsiteY1516" fmla="*/ 43721 h 774608"/>
              <a:gd name="connsiteX1517" fmla="*/ 504116 w 766470"/>
              <a:gd name="connsiteY1517" fmla="*/ 42429 h 774608"/>
              <a:gd name="connsiteX1518" fmla="*/ 503447 w 766470"/>
              <a:gd name="connsiteY1518" fmla="*/ 41415 h 774608"/>
              <a:gd name="connsiteX1519" fmla="*/ 502345 w 766470"/>
              <a:gd name="connsiteY1519" fmla="*/ 41350 h 774608"/>
              <a:gd name="connsiteX1520" fmla="*/ 501415 w 766470"/>
              <a:gd name="connsiteY1520" fmla="*/ 41284 h 774608"/>
              <a:gd name="connsiteX1521" fmla="*/ 500857 w 766470"/>
              <a:gd name="connsiteY1521" fmla="*/ 40925 h 774608"/>
              <a:gd name="connsiteX1522" fmla="*/ 499763 w 766470"/>
              <a:gd name="connsiteY1522" fmla="*/ 40205 h 774608"/>
              <a:gd name="connsiteX1523" fmla="*/ 498807 w 766470"/>
              <a:gd name="connsiteY1523" fmla="*/ 37229 h 774608"/>
              <a:gd name="connsiteX1524" fmla="*/ 498951 w 766470"/>
              <a:gd name="connsiteY1524" fmla="*/ 36150 h 774608"/>
              <a:gd name="connsiteX1525" fmla="*/ 499006 w 766470"/>
              <a:gd name="connsiteY1525" fmla="*/ 35741 h 774608"/>
              <a:gd name="connsiteX1526" fmla="*/ 499691 w 766470"/>
              <a:gd name="connsiteY1526" fmla="*/ 34940 h 774608"/>
              <a:gd name="connsiteX1527" fmla="*/ 501797 w 766470"/>
              <a:gd name="connsiteY1527" fmla="*/ 33779 h 774608"/>
              <a:gd name="connsiteX1528" fmla="*/ 501318 w 766470"/>
              <a:gd name="connsiteY1528" fmla="*/ 32406 h 774608"/>
              <a:gd name="connsiteX1529" fmla="*/ 500712 w 766470"/>
              <a:gd name="connsiteY1529" fmla="*/ 31670 h 774608"/>
              <a:gd name="connsiteX1530" fmla="*/ 499454 w 766470"/>
              <a:gd name="connsiteY1530" fmla="*/ 31408 h 774608"/>
              <a:gd name="connsiteX1531" fmla="*/ 497883 w 766470"/>
              <a:gd name="connsiteY1531" fmla="*/ 31081 h 774608"/>
              <a:gd name="connsiteX1532" fmla="*/ 497886 w 766470"/>
              <a:gd name="connsiteY1532" fmla="*/ 31245 h 774608"/>
              <a:gd name="connsiteX1533" fmla="*/ 497919 w 766470"/>
              <a:gd name="connsiteY1533" fmla="*/ 32782 h 774608"/>
              <a:gd name="connsiteX1534" fmla="*/ 497925 w 766470"/>
              <a:gd name="connsiteY1534" fmla="*/ 33060 h 774608"/>
              <a:gd name="connsiteX1535" fmla="*/ 497767 w 766470"/>
              <a:gd name="connsiteY1535" fmla="*/ 32913 h 774608"/>
              <a:gd name="connsiteX1536" fmla="*/ 497373 w 766470"/>
              <a:gd name="connsiteY1536" fmla="*/ 32569 h 774608"/>
              <a:gd name="connsiteX1537" fmla="*/ 496774 w 766470"/>
              <a:gd name="connsiteY1537" fmla="*/ 32013 h 774608"/>
              <a:gd name="connsiteX1538" fmla="*/ 494873 w 766470"/>
              <a:gd name="connsiteY1538" fmla="*/ 30296 h 774608"/>
              <a:gd name="connsiteX1539" fmla="*/ 494510 w 766470"/>
              <a:gd name="connsiteY1539" fmla="*/ 29201 h 774608"/>
              <a:gd name="connsiteX1540" fmla="*/ 494153 w 766470"/>
              <a:gd name="connsiteY1540" fmla="*/ 28122 h 774608"/>
              <a:gd name="connsiteX1541" fmla="*/ 470813 w 766470"/>
              <a:gd name="connsiteY1541" fmla="*/ 27713 h 774608"/>
              <a:gd name="connsiteX1542" fmla="*/ 444629 w 766470"/>
              <a:gd name="connsiteY1542" fmla="*/ 27239 h 774608"/>
              <a:gd name="connsiteX1543" fmla="*/ 433649 w 766470"/>
              <a:gd name="connsiteY1543" fmla="*/ 27402 h 774608"/>
              <a:gd name="connsiteX1544" fmla="*/ 421890 w 766470"/>
              <a:gd name="connsiteY1544" fmla="*/ 27566 h 774608"/>
              <a:gd name="connsiteX1545" fmla="*/ 412031 w 766470"/>
              <a:gd name="connsiteY1545" fmla="*/ 27647 h 774608"/>
              <a:gd name="connsiteX1546" fmla="*/ 388202 w 766470"/>
              <a:gd name="connsiteY1546" fmla="*/ 32160 h 774608"/>
              <a:gd name="connsiteX1547" fmla="*/ 377461 w 766470"/>
              <a:gd name="connsiteY1547" fmla="*/ 35185 h 774608"/>
              <a:gd name="connsiteX1548" fmla="*/ 371476 w 766470"/>
              <a:gd name="connsiteY1548" fmla="*/ 36869 h 774608"/>
              <a:gd name="connsiteX1549" fmla="*/ 338010 w 766470"/>
              <a:gd name="connsiteY1549" fmla="*/ 46288 h 774608"/>
              <a:gd name="connsiteX1550" fmla="*/ 334974 w 766470"/>
              <a:gd name="connsiteY1550" fmla="*/ 47154 h 774608"/>
              <a:gd name="connsiteX1551" fmla="*/ 284074 w 766470"/>
              <a:gd name="connsiteY1551" fmla="*/ 60301 h 774608"/>
              <a:gd name="connsiteX1552" fmla="*/ 282007 w 766470"/>
              <a:gd name="connsiteY1552" fmla="*/ 59418 h 774608"/>
              <a:gd name="connsiteX1553" fmla="*/ 280087 w 766470"/>
              <a:gd name="connsiteY1553" fmla="*/ 58584 h 774608"/>
              <a:gd name="connsiteX1554" fmla="*/ 277138 w 766470"/>
              <a:gd name="connsiteY1554" fmla="*/ 57799 h 774608"/>
              <a:gd name="connsiteX1555" fmla="*/ 276784 w 766470"/>
              <a:gd name="connsiteY1555" fmla="*/ 57701 h 774608"/>
              <a:gd name="connsiteX1556" fmla="*/ 275725 w 766470"/>
              <a:gd name="connsiteY1556" fmla="*/ 57423 h 774608"/>
              <a:gd name="connsiteX1557" fmla="*/ 272316 w 766470"/>
              <a:gd name="connsiteY1557" fmla="*/ 55068 h 774608"/>
              <a:gd name="connsiteX1558" fmla="*/ 270038 w 766470"/>
              <a:gd name="connsiteY1558" fmla="*/ 53515 h 774608"/>
              <a:gd name="connsiteX1559" fmla="*/ 267701 w 766470"/>
              <a:gd name="connsiteY1559" fmla="*/ 53106 h 774608"/>
              <a:gd name="connsiteX1560" fmla="*/ 266663 w 766470"/>
              <a:gd name="connsiteY1560" fmla="*/ 52174 h 774608"/>
              <a:gd name="connsiteX1561" fmla="*/ 265700 w 766470"/>
              <a:gd name="connsiteY1561" fmla="*/ 50179 h 774608"/>
              <a:gd name="connsiteX1562" fmla="*/ 263497 w 766470"/>
              <a:gd name="connsiteY1562" fmla="*/ 48724 h 774608"/>
              <a:gd name="connsiteX1563" fmla="*/ 262214 w 766470"/>
              <a:gd name="connsiteY1563" fmla="*/ 47105 h 774608"/>
              <a:gd name="connsiteX1564" fmla="*/ 261553 w 766470"/>
              <a:gd name="connsiteY1564" fmla="*/ 46288 h 774608"/>
              <a:gd name="connsiteX1565" fmla="*/ 260260 w 766470"/>
              <a:gd name="connsiteY1565" fmla="*/ 46206 h 774608"/>
              <a:gd name="connsiteX1566" fmla="*/ 259621 w 766470"/>
              <a:gd name="connsiteY1566" fmla="*/ 45405 h 774608"/>
              <a:gd name="connsiteX1567" fmla="*/ 258559 w 766470"/>
              <a:gd name="connsiteY1567" fmla="*/ 44080 h 774608"/>
              <a:gd name="connsiteX1568" fmla="*/ 258278 w 766470"/>
              <a:gd name="connsiteY1568" fmla="*/ 43230 h 774608"/>
              <a:gd name="connsiteX1569" fmla="*/ 257904 w 766470"/>
              <a:gd name="connsiteY1569" fmla="*/ 42086 h 774608"/>
              <a:gd name="connsiteX1570" fmla="*/ 256808 w 766470"/>
              <a:gd name="connsiteY1570" fmla="*/ 41006 h 774608"/>
              <a:gd name="connsiteX1571" fmla="*/ 256257 w 766470"/>
              <a:gd name="connsiteY1571" fmla="*/ 40467 h 774608"/>
              <a:gd name="connsiteX1572" fmla="*/ 253365 w 766470"/>
              <a:gd name="connsiteY1572" fmla="*/ 40238 h 774608"/>
              <a:gd name="connsiteX1573" fmla="*/ 252760 w 766470"/>
              <a:gd name="connsiteY1573" fmla="*/ 39911 h 774608"/>
              <a:gd name="connsiteX1574" fmla="*/ 251466 w 766470"/>
              <a:gd name="connsiteY1574" fmla="*/ 39224 h 774608"/>
              <a:gd name="connsiteX1575" fmla="*/ 248570 w 766470"/>
              <a:gd name="connsiteY1575" fmla="*/ 39126 h 774608"/>
              <a:gd name="connsiteX1576" fmla="*/ 247233 w 766470"/>
              <a:gd name="connsiteY1576" fmla="*/ 37507 h 774608"/>
              <a:gd name="connsiteX1577" fmla="*/ 247656 w 766470"/>
              <a:gd name="connsiteY1577" fmla="*/ 36510 h 774608"/>
              <a:gd name="connsiteX1578" fmla="*/ 247866 w 766470"/>
              <a:gd name="connsiteY1578" fmla="*/ 36019 h 774608"/>
              <a:gd name="connsiteX1579" fmla="*/ 247380 w 766470"/>
              <a:gd name="connsiteY1579" fmla="*/ 35398 h 774608"/>
              <a:gd name="connsiteX1580" fmla="*/ 244837 w 766470"/>
              <a:gd name="connsiteY1580" fmla="*/ 34400 h 774608"/>
              <a:gd name="connsiteX1581" fmla="*/ 242533 w 766470"/>
              <a:gd name="connsiteY1581" fmla="*/ 33485 h 774608"/>
              <a:gd name="connsiteX1582" fmla="*/ 240642 w 766470"/>
              <a:gd name="connsiteY1582" fmla="*/ 32030 h 774608"/>
              <a:gd name="connsiteX1583" fmla="*/ 239000 w 766470"/>
              <a:gd name="connsiteY1583" fmla="*/ 29969 h 774608"/>
              <a:gd name="connsiteX1584" fmla="*/ 237151 w 766470"/>
              <a:gd name="connsiteY1584" fmla="*/ 30002 h 774608"/>
              <a:gd name="connsiteX1585" fmla="*/ 236843 w 766470"/>
              <a:gd name="connsiteY1585" fmla="*/ 30018 h 774608"/>
              <a:gd name="connsiteX1586" fmla="*/ 235931 w 766470"/>
              <a:gd name="connsiteY1586" fmla="*/ 28939 h 774608"/>
              <a:gd name="connsiteX1587" fmla="*/ 234391 w 766470"/>
              <a:gd name="connsiteY1587" fmla="*/ 28923 h 774608"/>
              <a:gd name="connsiteX1588" fmla="*/ 233892 w 766470"/>
              <a:gd name="connsiteY1588" fmla="*/ 29479 h 774608"/>
              <a:gd name="connsiteX1589" fmla="*/ 231199 w 766470"/>
              <a:gd name="connsiteY1589" fmla="*/ 27958 h 774608"/>
              <a:gd name="connsiteX1590" fmla="*/ 229364 w 766470"/>
              <a:gd name="connsiteY1590" fmla="*/ 26634 h 774608"/>
              <a:gd name="connsiteX1591" fmla="*/ 228321 w 766470"/>
              <a:gd name="connsiteY1591" fmla="*/ 26257 h 774608"/>
              <a:gd name="connsiteX1592" fmla="*/ 226532 w 766470"/>
              <a:gd name="connsiteY1592" fmla="*/ 26421 h 774608"/>
              <a:gd name="connsiteX1593" fmla="*/ 225046 w 766470"/>
              <a:gd name="connsiteY1593" fmla="*/ 27157 h 774608"/>
              <a:gd name="connsiteX1594" fmla="*/ 224122 w 766470"/>
              <a:gd name="connsiteY1594" fmla="*/ 27140 h 774608"/>
              <a:gd name="connsiteX1595" fmla="*/ 222595 w 766470"/>
              <a:gd name="connsiteY1595" fmla="*/ 25947 h 774608"/>
              <a:gd name="connsiteX1596" fmla="*/ 222575 w 766470"/>
              <a:gd name="connsiteY1596" fmla="*/ 25718 h 774608"/>
              <a:gd name="connsiteX1597" fmla="*/ 222541 w 766470"/>
              <a:gd name="connsiteY1597" fmla="*/ 25325 h 774608"/>
              <a:gd name="connsiteX1598" fmla="*/ 221870 w 766470"/>
              <a:gd name="connsiteY1598" fmla="*/ 24753 h 774608"/>
              <a:gd name="connsiteX1599" fmla="*/ 220714 w 766470"/>
              <a:gd name="connsiteY1599" fmla="*/ 24737 h 774608"/>
              <a:gd name="connsiteX1600" fmla="*/ 219773 w 766470"/>
              <a:gd name="connsiteY1600" fmla="*/ 24737 h 774608"/>
              <a:gd name="connsiteX1601" fmla="*/ 218517 w 766470"/>
              <a:gd name="connsiteY1601" fmla="*/ 23887 h 774608"/>
              <a:gd name="connsiteX1602" fmla="*/ 218002 w 766470"/>
              <a:gd name="connsiteY1602" fmla="*/ 23543 h 774608"/>
              <a:gd name="connsiteX1603" fmla="*/ 215722 w 766470"/>
              <a:gd name="connsiteY1603" fmla="*/ 23445 h 774608"/>
              <a:gd name="connsiteX1604" fmla="*/ 214265 w 766470"/>
              <a:gd name="connsiteY1604" fmla="*/ 21630 h 774608"/>
              <a:gd name="connsiteX1605" fmla="*/ 212789 w 766470"/>
              <a:gd name="connsiteY1605" fmla="*/ 21434 h 774608"/>
              <a:gd name="connsiteX1606" fmla="*/ 211675 w 766470"/>
              <a:gd name="connsiteY1606" fmla="*/ 21843 h 774608"/>
              <a:gd name="connsiteX1607" fmla="*/ 210884 w 766470"/>
              <a:gd name="connsiteY1607" fmla="*/ 21352 h 774608"/>
              <a:gd name="connsiteX1608" fmla="*/ 210600 w 766470"/>
              <a:gd name="connsiteY1608" fmla="*/ 20551 h 774608"/>
              <a:gd name="connsiteX1609" fmla="*/ 210460 w 766470"/>
              <a:gd name="connsiteY1609" fmla="*/ 20158 h 774608"/>
              <a:gd name="connsiteX1610" fmla="*/ 209600 w 766470"/>
              <a:gd name="connsiteY1610" fmla="*/ 19962 h 774608"/>
              <a:gd name="connsiteX1611" fmla="*/ 208976 w 766470"/>
              <a:gd name="connsiteY1611" fmla="*/ 20763 h 774608"/>
              <a:gd name="connsiteX1612" fmla="*/ 207941 w 766470"/>
              <a:gd name="connsiteY1612" fmla="*/ 20011 h 774608"/>
              <a:gd name="connsiteX1613" fmla="*/ 205408 w 766470"/>
              <a:gd name="connsiteY1613" fmla="*/ 20044 h 774608"/>
              <a:gd name="connsiteX1614" fmla="*/ 204798 w 766470"/>
              <a:gd name="connsiteY1614" fmla="*/ 19357 h 774608"/>
              <a:gd name="connsiteX1615" fmla="*/ 203008 w 766470"/>
              <a:gd name="connsiteY1615" fmla="*/ 20077 h 774608"/>
              <a:gd name="connsiteX1616" fmla="*/ 202164 w 766470"/>
              <a:gd name="connsiteY1616" fmla="*/ 18703 h 774608"/>
              <a:gd name="connsiteX1617" fmla="*/ 201220 w 766470"/>
              <a:gd name="connsiteY1617" fmla="*/ 20060 h 774608"/>
              <a:gd name="connsiteX1618" fmla="*/ 200764 w 766470"/>
              <a:gd name="connsiteY1618" fmla="*/ 20077 h 774608"/>
              <a:gd name="connsiteX1619" fmla="*/ 200359 w 766470"/>
              <a:gd name="connsiteY1619" fmla="*/ 20109 h 774608"/>
              <a:gd name="connsiteX1620" fmla="*/ 199175 w 766470"/>
              <a:gd name="connsiteY1620" fmla="*/ 21205 h 774608"/>
              <a:gd name="connsiteX1621" fmla="*/ 198730 w 766470"/>
              <a:gd name="connsiteY1621" fmla="*/ 21041 h 774608"/>
              <a:gd name="connsiteX1622" fmla="*/ 197949 w 766470"/>
              <a:gd name="connsiteY1622" fmla="*/ 20763 h 774608"/>
              <a:gd name="connsiteX1623" fmla="*/ 197082 w 766470"/>
              <a:gd name="connsiteY1623" fmla="*/ 21107 h 774608"/>
              <a:gd name="connsiteX1624" fmla="*/ 196402 w 766470"/>
              <a:gd name="connsiteY1624" fmla="*/ 21369 h 774608"/>
              <a:gd name="connsiteX1625" fmla="*/ 195685 w 766470"/>
              <a:gd name="connsiteY1625" fmla="*/ 20404 h 774608"/>
              <a:gd name="connsiteX1626" fmla="*/ 194386 w 766470"/>
              <a:gd name="connsiteY1626" fmla="*/ 19848 h 774608"/>
              <a:gd name="connsiteX1627" fmla="*/ 191622 w 766470"/>
              <a:gd name="connsiteY1627" fmla="*/ 19014 h 774608"/>
              <a:gd name="connsiteX1628" fmla="*/ 191374 w 766470"/>
              <a:gd name="connsiteY1628" fmla="*/ 19210 h 774608"/>
              <a:gd name="connsiteX1629" fmla="*/ 191065 w 766470"/>
              <a:gd name="connsiteY1629" fmla="*/ 19439 h 774608"/>
              <a:gd name="connsiteX1630" fmla="*/ 190568 w 766470"/>
              <a:gd name="connsiteY1630" fmla="*/ 20878 h 774608"/>
              <a:gd name="connsiteX1631" fmla="*/ 188913 w 766470"/>
              <a:gd name="connsiteY1631" fmla="*/ 18916 h 774608"/>
              <a:gd name="connsiteX1632" fmla="*/ 187595 w 766470"/>
              <a:gd name="connsiteY1632" fmla="*/ 18850 h 774608"/>
              <a:gd name="connsiteX1633" fmla="*/ 186326 w 766470"/>
              <a:gd name="connsiteY1633" fmla="*/ 18769 h 774608"/>
              <a:gd name="connsiteX1634" fmla="*/ 184866 w 766470"/>
              <a:gd name="connsiteY1634" fmla="*/ 17199 h 774608"/>
              <a:gd name="connsiteX1635" fmla="*/ 184727 w 766470"/>
              <a:gd name="connsiteY1635" fmla="*/ 16447 h 774608"/>
              <a:gd name="connsiteX1636" fmla="*/ 184343 w 766470"/>
              <a:gd name="connsiteY1636" fmla="*/ 14354 h 774608"/>
              <a:gd name="connsiteX1637" fmla="*/ 183738 w 766470"/>
              <a:gd name="connsiteY1637" fmla="*/ 13471 h 774608"/>
              <a:gd name="connsiteX1638" fmla="*/ 180091 w 766470"/>
              <a:gd name="connsiteY1638" fmla="*/ 10495 h 774608"/>
              <a:gd name="connsiteX1639" fmla="*/ 179954 w 766470"/>
              <a:gd name="connsiteY1639" fmla="*/ 10380 h 774608"/>
              <a:gd name="connsiteX1640" fmla="*/ 179534 w 766470"/>
              <a:gd name="connsiteY1640" fmla="*/ 9448 h 774608"/>
              <a:gd name="connsiteX1641" fmla="*/ 179061 w 766470"/>
              <a:gd name="connsiteY1641" fmla="*/ 9269 h 774608"/>
              <a:gd name="connsiteX1642" fmla="*/ 178858 w 766470"/>
              <a:gd name="connsiteY1642" fmla="*/ 9203 h 774608"/>
              <a:gd name="connsiteX1643" fmla="*/ 178383 w 766470"/>
              <a:gd name="connsiteY1643" fmla="*/ 7862 h 774608"/>
              <a:gd name="connsiteX1644" fmla="*/ 177903 w 766470"/>
              <a:gd name="connsiteY1644" fmla="*/ 6522 h 774608"/>
              <a:gd name="connsiteX1645" fmla="*/ 176219 w 766470"/>
              <a:gd name="connsiteY1645" fmla="*/ 3153 h 774608"/>
              <a:gd name="connsiteX1646" fmla="*/ 174743 w 766470"/>
              <a:gd name="connsiteY1646" fmla="*/ 2646 h 774608"/>
              <a:gd name="connsiteX1647" fmla="*/ 173459 w 766470"/>
              <a:gd name="connsiteY1647" fmla="*/ 1142 h 774608"/>
              <a:gd name="connsiteX1648" fmla="*/ 172982 w 766470"/>
              <a:gd name="connsiteY1648" fmla="*/ 570 h 774608"/>
              <a:gd name="connsiteX1649" fmla="*/ 171757 w 766470"/>
              <a:gd name="connsiteY1649" fmla="*/ 63 h 774608"/>
              <a:gd name="connsiteX1650" fmla="*/ 170264 w 766470"/>
              <a:gd name="connsiteY1650" fmla="*/ 1158 h 774608"/>
              <a:gd name="connsiteX1651" fmla="*/ 169156 w 766470"/>
              <a:gd name="connsiteY1651" fmla="*/ 1142 h 774608"/>
              <a:gd name="connsiteX1652" fmla="*/ 168657 w 766470"/>
              <a:gd name="connsiteY1652" fmla="*/ 848 h 774608"/>
              <a:gd name="connsiteX1653" fmla="*/ 168116 w 766470"/>
              <a:gd name="connsiteY1653" fmla="*/ 521 h 774608"/>
              <a:gd name="connsiteX1654" fmla="*/ 166858 w 766470"/>
              <a:gd name="connsiteY1654" fmla="*/ 913 h 774608"/>
              <a:gd name="connsiteX1655" fmla="*/ 166569 w 766470"/>
              <a:gd name="connsiteY1655" fmla="*/ 995 h 774608"/>
              <a:gd name="connsiteX1656" fmla="*/ 166003 w 766470"/>
              <a:gd name="connsiteY1656" fmla="*/ 226 h 774608"/>
              <a:gd name="connsiteX1657" fmla="*/ 165782 w 766470"/>
              <a:gd name="connsiteY1657" fmla="*/ -68 h 774608"/>
              <a:gd name="connsiteX1658" fmla="*/ 162064 w 766470"/>
              <a:gd name="connsiteY1658" fmla="*/ 1878 h 774608"/>
              <a:gd name="connsiteX1659" fmla="*/ 160877 w 766470"/>
              <a:gd name="connsiteY1659" fmla="*/ 3775 h 774608"/>
              <a:gd name="connsiteX1660" fmla="*/ 160682 w 766470"/>
              <a:gd name="connsiteY1660" fmla="*/ 4085 h 774608"/>
              <a:gd name="connsiteX1661" fmla="*/ 159687 w 766470"/>
              <a:gd name="connsiteY1661" fmla="*/ 4886 h 774608"/>
              <a:gd name="connsiteX1662" fmla="*/ 156845 w 766470"/>
              <a:gd name="connsiteY1662" fmla="*/ 5720 h 774608"/>
              <a:gd name="connsiteX1663" fmla="*/ 155859 w 766470"/>
              <a:gd name="connsiteY1663" fmla="*/ 5639 h 774608"/>
              <a:gd name="connsiteX1664" fmla="*/ 154786 w 766470"/>
              <a:gd name="connsiteY1664" fmla="*/ 7797 h 774608"/>
              <a:gd name="connsiteX1665" fmla="*/ 153916 w 766470"/>
              <a:gd name="connsiteY1665" fmla="*/ 8467 h 774608"/>
              <a:gd name="connsiteX1666" fmla="*/ 151696 w 766470"/>
              <a:gd name="connsiteY1666" fmla="*/ 8762 h 774608"/>
              <a:gd name="connsiteX1667" fmla="*/ 150329 w 766470"/>
              <a:gd name="connsiteY1667" fmla="*/ 9726 h 774608"/>
              <a:gd name="connsiteX1668" fmla="*/ 149894 w 766470"/>
              <a:gd name="connsiteY1668" fmla="*/ 9792 h 774608"/>
              <a:gd name="connsiteX1669" fmla="*/ 148663 w 766470"/>
              <a:gd name="connsiteY1669" fmla="*/ 9955 h 774608"/>
              <a:gd name="connsiteX1670" fmla="*/ 146913 w 766470"/>
              <a:gd name="connsiteY1670" fmla="*/ 11819 h 774608"/>
              <a:gd name="connsiteX1671" fmla="*/ 146354 w 766470"/>
              <a:gd name="connsiteY1671" fmla="*/ 12408 h 774608"/>
              <a:gd name="connsiteX1672" fmla="*/ 143641 w 766470"/>
              <a:gd name="connsiteY1672" fmla="*/ 12637 h 774608"/>
              <a:gd name="connsiteX1673" fmla="*/ 143298 w 766470"/>
              <a:gd name="connsiteY1673" fmla="*/ 12997 h 774608"/>
              <a:gd name="connsiteX1674" fmla="*/ 142954 w 766470"/>
              <a:gd name="connsiteY1674" fmla="*/ 13373 h 774608"/>
              <a:gd name="connsiteX1675" fmla="*/ 143051 w 766470"/>
              <a:gd name="connsiteY1675" fmla="*/ 13945 h 774608"/>
              <a:gd name="connsiteX1676" fmla="*/ 143242 w 766470"/>
              <a:gd name="connsiteY1676" fmla="*/ 15106 h 774608"/>
              <a:gd name="connsiteX1677" fmla="*/ 142791 w 766470"/>
              <a:gd name="connsiteY1677" fmla="*/ 16905 h 774608"/>
              <a:gd name="connsiteX1678" fmla="*/ 142204 w 766470"/>
              <a:gd name="connsiteY1678" fmla="*/ 17722 h 774608"/>
              <a:gd name="connsiteX1679" fmla="*/ 140724 w 766470"/>
              <a:gd name="connsiteY1679" fmla="*/ 19782 h 774608"/>
              <a:gd name="connsiteX1680" fmla="*/ 139962 w 766470"/>
              <a:gd name="connsiteY1680" fmla="*/ 20044 h 774608"/>
              <a:gd name="connsiteX1681" fmla="*/ 137321 w 766470"/>
              <a:gd name="connsiteY1681" fmla="*/ 20191 h 774608"/>
              <a:gd name="connsiteX1682" fmla="*/ 133059 w 766470"/>
              <a:gd name="connsiteY1682" fmla="*/ 19635 h 774608"/>
              <a:gd name="connsiteX1683" fmla="*/ 126740 w 766470"/>
              <a:gd name="connsiteY1683" fmla="*/ 19668 h 774608"/>
              <a:gd name="connsiteX1684" fmla="*/ 119279 w 766470"/>
              <a:gd name="connsiteY1684" fmla="*/ 19619 h 774608"/>
              <a:gd name="connsiteX1685" fmla="*/ 108025 w 766470"/>
              <a:gd name="connsiteY1685" fmla="*/ 20077 h 774608"/>
              <a:gd name="connsiteX1686" fmla="*/ 106336 w 766470"/>
              <a:gd name="connsiteY1686" fmla="*/ 20093 h 774608"/>
              <a:gd name="connsiteX1687" fmla="*/ 91057 w 766470"/>
              <a:gd name="connsiteY1687" fmla="*/ 20224 h 774608"/>
              <a:gd name="connsiteX1688" fmla="*/ 80113 w 766470"/>
              <a:gd name="connsiteY1688" fmla="*/ 20600 h 774608"/>
              <a:gd name="connsiteX1689" fmla="*/ 66744 w 766470"/>
              <a:gd name="connsiteY1689" fmla="*/ 21041 h 774608"/>
              <a:gd name="connsiteX1690" fmla="*/ 60053 w 766470"/>
              <a:gd name="connsiteY1690" fmla="*/ 21679 h 774608"/>
              <a:gd name="connsiteX1691" fmla="*/ 34943 w 766470"/>
              <a:gd name="connsiteY1691" fmla="*/ 22399 h 774608"/>
              <a:gd name="connsiteX1692" fmla="*/ 25292 w 766470"/>
              <a:gd name="connsiteY1692" fmla="*/ 22677 h 774608"/>
              <a:gd name="connsiteX1693" fmla="*/ 8532 w 766470"/>
              <a:gd name="connsiteY1693" fmla="*/ 22906 h 774608"/>
              <a:gd name="connsiteX1694" fmla="*/ 7113 w 766470"/>
              <a:gd name="connsiteY1694" fmla="*/ 23020 h 774608"/>
              <a:gd name="connsiteX1695" fmla="*/ 6684 w 766470"/>
              <a:gd name="connsiteY1695" fmla="*/ 22824 h 774608"/>
              <a:gd name="connsiteX1696" fmla="*/ 3548 w 766470"/>
              <a:gd name="connsiteY1696" fmla="*/ 21810 h 774608"/>
              <a:gd name="connsiteX1697" fmla="*/ 3548 w 766470"/>
              <a:gd name="connsiteY1697" fmla="*/ 22807 h 774608"/>
              <a:gd name="connsiteX1698" fmla="*/ 3400 w 766470"/>
              <a:gd name="connsiteY1698" fmla="*/ 24459 h 774608"/>
              <a:gd name="connsiteX1699" fmla="*/ 3025 w 766470"/>
              <a:gd name="connsiteY1699" fmla="*/ 25947 h 774608"/>
              <a:gd name="connsiteX1700" fmla="*/ 2996 w 766470"/>
              <a:gd name="connsiteY1700" fmla="*/ 26274 h 774608"/>
              <a:gd name="connsiteX1701" fmla="*/ 2875 w 766470"/>
              <a:gd name="connsiteY1701" fmla="*/ 27598 h 774608"/>
              <a:gd name="connsiteX1702" fmla="*/ 2500 w 766470"/>
              <a:gd name="connsiteY1702" fmla="*/ 29021 h 774608"/>
              <a:gd name="connsiteX1703" fmla="*/ 1977 w 766470"/>
              <a:gd name="connsiteY1703" fmla="*/ 30362 h 774608"/>
              <a:gd name="connsiteX1704" fmla="*/ 1452 w 766470"/>
              <a:gd name="connsiteY1704" fmla="*/ 31637 h 774608"/>
              <a:gd name="connsiteX1705" fmla="*/ 1079 w 766470"/>
              <a:gd name="connsiteY1705" fmla="*/ 33060 h 774608"/>
              <a:gd name="connsiteX1706" fmla="*/ 705 w 766470"/>
              <a:gd name="connsiteY1706" fmla="*/ 34564 h 774608"/>
              <a:gd name="connsiteX1707" fmla="*/ 330 w 766470"/>
              <a:gd name="connsiteY1707" fmla="*/ 36052 h 774608"/>
              <a:gd name="connsiteX1708" fmla="*/ 180 w 766470"/>
              <a:gd name="connsiteY1708" fmla="*/ 37703 h 774608"/>
              <a:gd name="connsiteX1709" fmla="*/ 406 w 766470"/>
              <a:gd name="connsiteY1709" fmla="*/ 39355 h 774608"/>
              <a:gd name="connsiteX1710" fmla="*/ 555 w 766470"/>
              <a:gd name="connsiteY1710" fmla="*/ 40990 h 774608"/>
              <a:gd name="connsiteX1711" fmla="*/ 780 w 766470"/>
              <a:gd name="connsiteY1711" fmla="*/ 42641 h 774608"/>
              <a:gd name="connsiteX1712" fmla="*/ 1004 w 766470"/>
              <a:gd name="connsiteY1712" fmla="*/ 44293 h 774608"/>
              <a:gd name="connsiteX1713" fmla="*/ 1379 w 766470"/>
              <a:gd name="connsiteY1713" fmla="*/ 45716 h 774608"/>
              <a:gd name="connsiteX1714" fmla="*/ 1902 w 766470"/>
              <a:gd name="connsiteY1714" fmla="*/ 47056 h 774608"/>
              <a:gd name="connsiteX1715" fmla="*/ 2276 w 766470"/>
              <a:gd name="connsiteY1715" fmla="*/ 48479 h 774608"/>
              <a:gd name="connsiteX1716" fmla="*/ 2500 w 766470"/>
              <a:gd name="connsiteY1716" fmla="*/ 50130 h 774608"/>
              <a:gd name="connsiteX1717" fmla="*/ 2875 w 766470"/>
              <a:gd name="connsiteY1717" fmla="*/ 51618 h 774608"/>
              <a:gd name="connsiteX1718" fmla="*/ 3249 w 766470"/>
              <a:gd name="connsiteY1718" fmla="*/ 53041 h 774608"/>
              <a:gd name="connsiteX1719" fmla="*/ 3624 w 766470"/>
              <a:gd name="connsiteY1719" fmla="*/ 54169 h 774608"/>
              <a:gd name="connsiteX1720" fmla="*/ 3998 w 766470"/>
              <a:gd name="connsiteY1720" fmla="*/ 55673 h 774608"/>
              <a:gd name="connsiteX1721" fmla="*/ 4372 w 766470"/>
              <a:gd name="connsiteY1721" fmla="*/ 56720 h 774608"/>
              <a:gd name="connsiteX1722" fmla="*/ 4747 w 766470"/>
              <a:gd name="connsiteY1722" fmla="*/ 57832 h 774608"/>
              <a:gd name="connsiteX1723" fmla="*/ 5121 w 766470"/>
              <a:gd name="connsiteY1723" fmla="*/ 59336 h 774608"/>
              <a:gd name="connsiteX1724" fmla="*/ 5496 w 766470"/>
              <a:gd name="connsiteY1724" fmla="*/ 60759 h 774608"/>
              <a:gd name="connsiteX1725" fmla="*/ 5869 w 766470"/>
              <a:gd name="connsiteY1725" fmla="*/ 62263 h 774608"/>
              <a:gd name="connsiteX1726" fmla="*/ 6243 w 766470"/>
              <a:gd name="connsiteY1726" fmla="*/ 63686 h 774608"/>
              <a:gd name="connsiteX1727" fmla="*/ 6318 w 766470"/>
              <a:gd name="connsiteY1727" fmla="*/ 65550 h 774608"/>
              <a:gd name="connsiteX1728" fmla="*/ 6469 w 766470"/>
              <a:gd name="connsiteY1728" fmla="*/ 67201 h 774608"/>
              <a:gd name="connsiteX1729" fmla="*/ 6693 w 766470"/>
              <a:gd name="connsiteY1729" fmla="*/ 68836 h 774608"/>
              <a:gd name="connsiteX1730" fmla="*/ 6843 w 766470"/>
              <a:gd name="connsiteY1730" fmla="*/ 70488 h 774608"/>
              <a:gd name="connsiteX1731" fmla="*/ 6693 w 766470"/>
              <a:gd name="connsiteY1731" fmla="*/ 72139 h 774608"/>
              <a:gd name="connsiteX1732" fmla="*/ 6542 w 766470"/>
              <a:gd name="connsiteY1732" fmla="*/ 73791 h 774608"/>
              <a:gd name="connsiteX1733" fmla="*/ 6542 w 766470"/>
              <a:gd name="connsiteY1733" fmla="*/ 75279 h 774608"/>
              <a:gd name="connsiteX1734" fmla="*/ 6542 w 766470"/>
              <a:gd name="connsiteY1734" fmla="*/ 77077 h 774608"/>
              <a:gd name="connsiteX1735" fmla="*/ 6542 w 766470"/>
              <a:gd name="connsiteY1735" fmla="*/ 78941 h 774608"/>
              <a:gd name="connsiteX1736" fmla="*/ 6243 w 766470"/>
              <a:gd name="connsiteY1736" fmla="*/ 80364 h 774608"/>
              <a:gd name="connsiteX1737" fmla="*/ 5869 w 766470"/>
              <a:gd name="connsiteY1737" fmla="*/ 81868 h 774608"/>
              <a:gd name="connsiteX1738" fmla="*/ 5496 w 766470"/>
              <a:gd name="connsiteY1738" fmla="*/ 83356 h 774608"/>
              <a:gd name="connsiteX1739" fmla="*/ 5345 w 766470"/>
              <a:gd name="connsiteY1739" fmla="*/ 85008 h 774608"/>
              <a:gd name="connsiteX1740" fmla="*/ 5569 w 766470"/>
              <a:gd name="connsiteY1740" fmla="*/ 86659 h 774608"/>
              <a:gd name="connsiteX1741" fmla="*/ 5944 w 766470"/>
              <a:gd name="connsiteY1741" fmla="*/ 88082 h 774608"/>
              <a:gd name="connsiteX1742" fmla="*/ 6693 w 766470"/>
              <a:gd name="connsiteY1742" fmla="*/ 89210 h 774608"/>
              <a:gd name="connsiteX1743" fmla="*/ 7216 w 766470"/>
              <a:gd name="connsiteY1743" fmla="*/ 90469 h 774608"/>
              <a:gd name="connsiteX1744" fmla="*/ 7965 w 766470"/>
              <a:gd name="connsiteY1744" fmla="*/ 91597 h 774608"/>
              <a:gd name="connsiteX1745" fmla="*/ 8339 w 766470"/>
              <a:gd name="connsiteY1745" fmla="*/ 93020 h 774608"/>
              <a:gd name="connsiteX1746" fmla="*/ 8864 w 766470"/>
              <a:gd name="connsiteY1746" fmla="*/ 94295 h 774608"/>
              <a:gd name="connsiteX1747" fmla="*/ 9088 w 766470"/>
              <a:gd name="connsiteY1747" fmla="*/ 95947 h 774608"/>
              <a:gd name="connsiteX1748" fmla="*/ 9463 w 766470"/>
              <a:gd name="connsiteY1748" fmla="*/ 97435 h 774608"/>
              <a:gd name="connsiteX1749" fmla="*/ 9837 w 766470"/>
              <a:gd name="connsiteY1749" fmla="*/ 98857 h 774608"/>
              <a:gd name="connsiteX1750" fmla="*/ 10212 w 766470"/>
              <a:gd name="connsiteY1750" fmla="*/ 100361 h 774608"/>
              <a:gd name="connsiteX1751" fmla="*/ 10586 w 766470"/>
              <a:gd name="connsiteY1751" fmla="*/ 101849 h 774608"/>
              <a:gd name="connsiteX1752" fmla="*/ 11333 w 766470"/>
              <a:gd name="connsiteY1752" fmla="*/ 102896 h 774608"/>
              <a:gd name="connsiteX1753" fmla="*/ 12082 w 766470"/>
              <a:gd name="connsiteY1753" fmla="*/ 104024 h 774608"/>
              <a:gd name="connsiteX1754" fmla="*/ 12831 w 766470"/>
              <a:gd name="connsiteY1754" fmla="*/ 105071 h 774608"/>
              <a:gd name="connsiteX1755" fmla="*/ 13578 w 766470"/>
              <a:gd name="connsiteY1755" fmla="*/ 106199 h 77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</a:cxnLst>
            <a:rect l="l" t="t" r="r" b="b"/>
            <a:pathLst>
              <a:path w="766470" h="774608">
                <a:moveTo>
                  <a:pt x="13578" y="106199"/>
                </a:moveTo>
                <a:lnTo>
                  <a:pt x="14477" y="107098"/>
                </a:lnTo>
                <a:lnTo>
                  <a:pt x="15450" y="107997"/>
                </a:lnTo>
                <a:lnTo>
                  <a:pt x="16348" y="108962"/>
                </a:lnTo>
                <a:lnTo>
                  <a:pt x="17472" y="109633"/>
                </a:lnTo>
                <a:lnTo>
                  <a:pt x="18595" y="110385"/>
                </a:lnTo>
                <a:lnTo>
                  <a:pt x="19643" y="111137"/>
                </a:lnTo>
                <a:lnTo>
                  <a:pt x="20765" y="111807"/>
                </a:lnTo>
                <a:lnTo>
                  <a:pt x="21888" y="112559"/>
                </a:lnTo>
                <a:lnTo>
                  <a:pt x="23010" y="113312"/>
                </a:lnTo>
                <a:lnTo>
                  <a:pt x="23909" y="114211"/>
                </a:lnTo>
                <a:lnTo>
                  <a:pt x="25032" y="114947"/>
                </a:lnTo>
                <a:lnTo>
                  <a:pt x="26154" y="115634"/>
                </a:lnTo>
                <a:lnTo>
                  <a:pt x="26903" y="116745"/>
                </a:lnTo>
                <a:lnTo>
                  <a:pt x="27652" y="117874"/>
                </a:lnTo>
                <a:lnTo>
                  <a:pt x="28175" y="119149"/>
                </a:lnTo>
                <a:lnTo>
                  <a:pt x="28924" y="120196"/>
                </a:lnTo>
                <a:lnTo>
                  <a:pt x="29673" y="121307"/>
                </a:lnTo>
                <a:lnTo>
                  <a:pt x="30422" y="122370"/>
                </a:lnTo>
                <a:lnTo>
                  <a:pt x="31171" y="123482"/>
                </a:lnTo>
                <a:lnTo>
                  <a:pt x="31918" y="124610"/>
                </a:lnTo>
                <a:lnTo>
                  <a:pt x="32667" y="125657"/>
                </a:lnTo>
                <a:lnTo>
                  <a:pt x="33416" y="126785"/>
                </a:lnTo>
                <a:lnTo>
                  <a:pt x="34089" y="127897"/>
                </a:lnTo>
                <a:lnTo>
                  <a:pt x="35062" y="128796"/>
                </a:lnTo>
                <a:lnTo>
                  <a:pt x="35811" y="129843"/>
                </a:lnTo>
                <a:lnTo>
                  <a:pt x="36560" y="130971"/>
                </a:lnTo>
                <a:lnTo>
                  <a:pt x="37307" y="132099"/>
                </a:lnTo>
                <a:lnTo>
                  <a:pt x="37832" y="133358"/>
                </a:lnTo>
                <a:lnTo>
                  <a:pt x="38581" y="134421"/>
                </a:lnTo>
                <a:lnTo>
                  <a:pt x="40527" y="142041"/>
                </a:lnTo>
                <a:lnTo>
                  <a:pt x="40525" y="142368"/>
                </a:lnTo>
                <a:lnTo>
                  <a:pt x="40445" y="143365"/>
                </a:lnTo>
                <a:lnTo>
                  <a:pt x="40152" y="145409"/>
                </a:lnTo>
                <a:lnTo>
                  <a:pt x="40527" y="146537"/>
                </a:lnTo>
                <a:lnTo>
                  <a:pt x="40676" y="147813"/>
                </a:lnTo>
                <a:lnTo>
                  <a:pt x="41050" y="149235"/>
                </a:lnTo>
                <a:lnTo>
                  <a:pt x="41125" y="151099"/>
                </a:lnTo>
                <a:lnTo>
                  <a:pt x="41125" y="152980"/>
                </a:lnTo>
                <a:lnTo>
                  <a:pt x="41125" y="154778"/>
                </a:lnTo>
                <a:lnTo>
                  <a:pt x="41125" y="156577"/>
                </a:lnTo>
                <a:lnTo>
                  <a:pt x="41500" y="158065"/>
                </a:lnTo>
                <a:lnTo>
                  <a:pt x="42098" y="159340"/>
                </a:lnTo>
                <a:lnTo>
                  <a:pt x="42185" y="159504"/>
                </a:lnTo>
                <a:lnTo>
                  <a:pt x="42847" y="160469"/>
                </a:lnTo>
                <a:lnTo>
                  <a:pt x="43238" y="161008"/>
                </a:lnTo>
                <a:lnTo>
                  <a:pt x="43596" y="161515"/>
                </a:lnTo>
                <a:lnTo>
                  <a:pt x="44270" y="162627"/>
                </a:lnTo>
                <a:lnTo>
                  <a:pt x="44569" y="162938"/>
                </a:lnTo>
                <a:lnTo>
                  <a:pt x="45691" y="165178"/>
                </a:lnTo>
                <a:lnTo>
                  <a:pt x="49134" y="168546"/>
                </a:lnTo>
                <a:lnTo>
                  <a:pt x="57668" y="175430"/>
                </a:lnTo>
                <a:lnTo>
                  <a:pt x="59811" y="176820"/>
                </a:lnTo>
                <a:lnTo>
                  <a:pt x="60511" y="177310"/>
                </a:lnTo>
                <a:lnTo>
                  <a:pt x="65302" y="180515"/>
                </a:lnTo>
                <a:lnTo>
                  <a:pt x="69643" y="185682"/>
                </a:lnTo>
                <a:lnTo>
                  <a:pt x="73911" y="192501"/>
                </a:lnTo>
                <a:lnTo>
                  <a:pt x="73911" y="194152"/>
                </a:lnTo>
                <a:lnTo>
                  <a:pt x="74434" y="195411"/>
                </a:lnTo>
                <a:lnTo>
                  <a:pt x="75033" y="196687"/>
                </a:lnTo>
                <a:lnTo>
                  <a:pt x="75407" y="198109"/>
                </a:lnTo>
                <a:lnTo>
                  <a:pt x="75782" y="199614"/>
                </a:lnTo>
                <a:lnTo>
                  <a:pt x="76307" y="200889"/>
                </a:lnTo>
                <a:lnTo>
                  <a:pt x="76905" y="202148"/>
                </a:lnTo>
                <a:lnTo>
                  <a:pt x="77428" y="203423"/>
                </a:lnTo>
                <a:lnTo>
                  <a:pt x="78177" y="204552"/>
                </a:lnTo>
                <a:lnTo>
                  <a:pt x="78776" y="205827"/>
                </a:lnTo>
                <a:lnTo>
                  <a:pt x="79525" y="206874"/>
                </a:lnTo>
                <a:lnTo>
                  <a:pt x="80198" y="208002"/>
                </a:lnTo>
                <a:lnTo>
                  <a:pt x="80797" y="209261"/>
                </a:lnTo>
                <a:lnTo>
                  <a:pt x="81546" y="210389"/>
                </a:lnTo>
                <a:lnTo>
                  <a:pt x="82294" y="211436"/>
                </a:lnTo>
                <a:lnTo>
                  <a:pt x="82818" y="212711"/>
                </a:lnTo>
                <a:lnTo>
                  <a:pt x="83416" y="214052"/>
                </a:lnTo>
                <a:lnTo>
                  <a:pt x="83941" y="215327"/>
                </a:lnTo>
                <a:lnTo>
                  <a:pt x="84690" y="216374"/>
                </a:lnTo>
                <a:lnTo>
                  <a:pt x="85439" y="217502"/>
                </a:lnTo>
                <a:lnTo>
                  <a:pt x="86336" y="218401"/>
                </a:lnTo>
                <a:lnTo>
                  <a:pt x="87309" y="219300"/>
                </a:lnTo>
                <a:lnTo>
                  <a:pt x="88058" y="220412"/>
                </a:lnTo>
                <a:lnTo>
                  <a:pt x="88581" y="221688"/>
                </a:lnTo>
                <a:lnTo>
                  <a:pt x="89293" y="223307"/>
                </a:lnTo>
                <a:lnTo>
                  <a:pt x="89705" y="224991"/>
                </a:lnTo>
                <a:lnTo>
                  <a:pt x="90303" y="226266"/>
                </a:lnTo>
                <a:lnTo>
                  <a:pt x="90678" y="227672"/>
                </a:lnTo>
                <a:lnTo>
                  <a:pt x="90827" y="229324"/>
                </a:lnTo>
                <a:lnTo>
                  <a:pt x="91389" y="231531"/>
                </a:lnTo>
                <a:lnTo>
                  <a:pt x="91950" y="233739"/>
                </a:lnTo>
                <a:lnTo>
                  <a:pt x="92175" y="235390"/>
                </a:lnTo>
                <a:lnTo>
                  <a:pt x="92699" y="236666"/>
                </a:lnTo>
                <a:lnTo>
                  <a:pt x="93148" y="238153"/>
                </a:lnTo>
                <a:lnTo>
                  <a:pt x="94197" y="240704"/>
                </a:lnTo>
                <a:lnTo>
                  <a:pt x="95169" y="244890"/>
                </a:lnTo>
                <a:lnTo>
                  <a:pt x="95393" y="246542"/>
                </a:lnTo>
                <a:lnTo>
                  <a:pt x="96046" y="248308"/>
                </a:lnTo>
                <a:lnTo>
                  <a:pt x="96891" y="250580"/>
                </a:lnTo>
                <a:lnTo>
                  <a:pt x="97264" y="252003"/>
                </a:lnTo>
                <a:lnTo>
                  <a:pt x="99659" y="256941"/>
                </a:lnTo>
                <a:lnTo>
                  <a:pt x="100121" y="258560"/>
                </a:lnTo>
                <a:lnTo>
                  <a:pt x="101072" y="260898"/>
                </a:lnTo>
                <a:lnTo>
                  <a:pt x="102938" y="264659"/>
                </a:lnTo>
                <a:lnTo>
                  <a:pt x="104244" y="268224"/>
                </a:lnTo>
                <a:lnTo>
                  <a:pt x="104990" y="270284"/>
                </a:lnTo>
                <a:lnTo>
                  <a:pt x="106296" y="274404"/>
                </a:lnTo>
                <a:lnTo>
                  <a:pt x="109094" y="280225"/>
                </a:lnTo>
                <a:lnTo>
                  <a:pt x="111519" y="282662"/>
                </a:lnTo>
                <a:lnTo>
                  <a:pt x="115250" y="288090"/>
                </a:lnTo>
                <a:lnTo>
                  <a:pt x="115528" y="288548"/>
                </a:lnTo>
                <a:lnTo>
                  <a:pt x="117114" y="291099"/>
                </a:lnTo>
                <a:lnTo>
                  <a:pt x="118794" y="293911"/>
                </a:lnTo>
                <a:lnTo>
                  <a:pt x="119528" y="295759"/>
                </a:lnTo>
                <a:lnTo>
                  <a:pt x="121032" y="299160"/>
                </a:lnTo>
                <a:lnTo>
                  <a:pt x="122152" y="302169"/>
                </a:lnTo>
                <a:lnTo>
                  <a:pt x="122711" y="305913"/>
                </a:lnTo>
                <a:lnTo>
                  <a:pt x="123645" y="309102"/>
                </a:lnTo>
                <a:lnTo>
                  <a:pt x="123830" y="310786"/>
                </a:lnTo>
                <a:lnTo>
                  <a:pt x="124950" y="313794"/>
                </a:lnTo>
                <a:lnTo>
                  <a:pt x="126158" y="316084"/>
                </a:lnTo>
                <a:lnTo>
                  <a:pt x="127206" y="316836"/>
                </a:lnTo>
                <a:lnTo>
                  <a:pt x="128328" y="317506"/>
                </a:lnTo>
                <a:lnTo>
                  <a:pt x="129451" y="318258"/>
                </a:lnTo>
                <a:lnTo>
                  <a:pt x="130575" y="318994"/>
                </a:lnTo>
                <a:lnTo>
                  <a:pt x="131472" y="319893"/>
                </a:lnTo>
                <a:lnTo>
                  <a:pt x="132596" y="320580"/>
                </a:lnTo>
                <a:lnTo>
                  <a:pt x="133644" y="321316"/>
                </a:lnTo>
                <a:lnTo>
                  <a:pt x="134766" y="322068"/>
                </a:lnTo>
                <a:lnTo>
                  <a:pt x="135889" y="322739"/>
                </a:lnTo>
                <a:lnTo>
                  <a:pt x="137011" y="323491"/>
                </a:lnTo>
                <a:lnTo>
                  <a:pt x="137910" y="324390"/>
                </a:lnTo>
                <a:lnTo>
                  <a:pt x="139033" y="325142"/>
                </a:lnTo>
                <a:lnTo>
                  <a:pt x="139931" y="326042"/>
                </a:lnTo>
                <a:lnTo>
                  <a:pt x="140829" y="326941"/>
                </a:lnTo>
                <a:lnTo>
                  <a:pt x="141952" y="327677"/>
                </a:lnTo>
                <a:lnTo>
                  <a:pt x="142850" y="328576"/>
                </a:lnTo>
                <a:lnTo>
                  <a:pt x="143823" y="329475"/>
                </a:lnTo>
                <a:lnTo>
                  <a:pt x="144722" y="330375"/>
                </a:lnTo>
                <a:lnTo>
                  <a:pt x="145620" y="331274"/>
                </a:lnTo>
                <a:lnTo>
                  <a:pt x="146368" y="332402"/>
                </a:lnTo>
                <a:lnTo>
                  <a:pt x="147116" y="333514"/>
                </a:lnTo>
                <a:lnTo>
                  <a:pt x="147865" y="334577"/>
                </a:lnTo>
                <a:lnTo>
                  <a:pt x="148239" y="336065"/>
                </a:lnTo>
                <a:lnTo>
                  <a:pt x="148613" y="337487"/>
                </a:lnTo>
                <a:lnTo>
                  <a:pt x="148988" y="338992"/>
                </a:lnTo>
                <a:lnTo>
                  <a:pt x="149586" y="340251"/>
                </a:lnTo>
                <a:lnTo>
                  <a:pt x="149961" y="341673"/>
                </a:lnTo>
                <a:lnTo>
                  <a:pt x="150486" y="342949"/>
                </a:lnTo>
                <a:lnTo>
                  <a:pt x="150858" y="344453"/>
                </a:lnTo>
                <a:lnTo>
                  <a:pt x="151459" y="345728"/>
                </a:lnTo>
                <a:lnTo>
                  <a:pt x="151982" y="346988"/>
                </a:lnTo>
                <a:lnTo>
                  <a:pt x="152580" y="348263"/>
                </a:lnTo>
                <a:lnTo>
                  <a:pt x="153105" y="349538"/>
                </a:lnTo>
                <a:lnTo>
                  <a:pt x="153628" y="350814"/>
                </a:lnTo>
                <a:lnTo>
                  <a:pt x="153852" y="352465"/>
                </a:lnTo>
                <a:lnTo>
                  <a:pt x="153704" y="354100"/>
                </a:lnTo>
                <a:lnTo>
                  <a:pt x="153329" y="355605"/>
                </a:lnTo>
                <a:lnTo>
                  <a:pt x="152806" y="356880"/>
                </a:lnTo>
                <a:lnTo>
                  <a:pt x="152432" y="358303"/>
                </a:lnTo>
                <a:lnTo>
                  <a:pt x="152057" y="359791"/>
                </a:lnTo>
                <a:lnTo>
                  <a:pt x="151758" y="361295"/>
                </a:lnTo>
                <a:lnTo>
                  <a:pt x="151534" y="362946"/>
                </a:lnTo>
                <a:lnTo>
                  <a:pt x="151383" y="364581"/>
                </a:lnTo>
                <a:lnTo>
                  <a:pt x="151233" y="366233"/>
                </a:lnTo>
                <a:lnTo>
                  <a:pt x="151233" y="368032"/>
                </a:lnTo>
                <a:lnTo>
                  <a:pt x="151383" y="369683"/>
                </a:lnTo>
                <a:lnTo>
                  <a:pt x="151758" y="371171"/>
                </a:lnTo>
                <a:lnTo>
                  <a:pt x="152356" y="372446"/>
                </a:lnTo>
                <a:lnTo>
                  <a:pt x="152880" y="373722"/>
                </a:lnTo>
                <a:lnTo>
                  <a:pt x="153254" y="375144"/>
                </a:lnTo>
                <a:lnTo>
                  <a:pt x="153628" y="376632"/>
                </a:lnTo>
                <a:lnTo>
                  <a:pt x="153852" y="378284"/>
                </a:lnTo>
                <a:lnTo>
                  <a:pt x="154228" y="379706"/>
                </a:lnTo>
                <a:lnTo>
                  <a:pt x="154228" y="381570"/>
                </a:lnTo>
                <a:lnTo>
                  <a:pt x="154228" y="383369"/>
                </a:lnTo>
                <a:lnTo>
                  <a:pt x="154078" y="385021"/>
                </a:lnTo>
                <a:lnTo>
                  <a:pt x="153928" y="386672"/>
                </a:lnTo>
                <a:lnTo>
                  <a:pt x="153704" y="388307"/>
                </a:lnTo>
                <a:lnTo>
                  <a:pt x="153404" y="389811"/>
                </a:lnTo>
                <a:lnTo>
                  <a:pt x="153030" y="391234"/>
                </a:lnTo>
                <a:lnTo>
                  <a:pt x="152656" y="392738"/>
                </a:lnTo>
                <a:lnTo>
                  <a:pt x="152281" y="394161"/>
                </a:lnTo>
                <a:lnTo>
                  <a:pt x="151982" y="395649"/>
                </a:lnTo>
                <a:lnTo>
                  <a:pt x="151758" y="397300"/>
                </a:lnTo>
                <a:lnTo>
                  <a:pt x="151459" y="398788"/>
                </a:lnTo>
                <a:lnTo>
                  <a:pt x="151233" y="400440"/>
                </a:lnTo>
                <a:lnTo>
                  <a:pt x="151084" y="402010"/>
                </a:lnTo>
                <a:lnTo>
                  <a:pt x="151308" y="403726"/>
                </a:lnTo>
                <a:lnTo>
                  <a:pt x="151459" y="405378"/>
                </a:lnTo>
                <a:lnTo>
                  <a:pt x="151683" y="406948"/>
                </a:lnTo>
                <a:lnTo>
                  <a:pt x="151683" y="408828"/>
                </a:lnTo>
                <a:lnTo>
                  <a:pt x="151831" y="410463"/>
                </a:lnTo>
                <a:lnTo>
                  <a:pt x="151683" y="412115"/>
                </a:lnTo>
                <a:lnTo>
                  <a:pt x="151683" y="413913"/>
                </a:lnTo>
                <a:lnTo>
                  <a:pt x="151534" y="415565"/>
                </a:lnTo>
                <a:lnTo>
                  <a:pt x="151383" y="417200"/>
                </a:lnTo>
                <a:lnTo>
                  <a:pt x="151009" y="418704"/>
                </a:lnTo>
                <a:lnTo>
                  <a:pt x="150486" y="419980"/>
                </a:lnTo>
                <a:lnTo>
                  <a:pt x="150260" y="420503"/>
                </a:lnTo>
                <a:lnTo>
                  <a:pt x="149737" y="421255"/>
                </a:lnTo>
                <a:lnTo>
                  <a:pt x="149212" y="422514"/>
                </a:lnTo>
                <a:lnTo>
                  <a:pt x="148689" y="423789"/>
                </a:lnTo>
                <a:lnTo>
                  <a:pt x="148764" y="424918"/>
                </a:lnTo>
                <a:lnTo>
                  <a:pt x="148837" y="425441"/>
                </a:lnTo>
                <a:lnTo>
                  <a:pt x="149063" y="427092"/>
                </a:lnTo>
                <a:lnTo>
                  <a:pt x="148913" y="428728"/>
                </a:lnTo>
                <a:lnTo>
                  <a:pt x="148676" y="430444"/>
                </a:lnTo>
                <a:lnTo>
                  <a:pt x="148390" y="431883"/>
                </a:lnTo>
                <a:lnTo>
                  <a:pt x="148164" y="433518"/>
                </a:lnTo>
                <a:lnTo>
                  <a:pt x="148015" y="435170"/>
                </a:lnTo>
                <a:lnTo>
                  <a:pt x="147865" y="436821"/>
                </a:lnTo>
                <a:lnTo>
                  <a:pt x="147865" y="438620"/>
                </a:lnTo>
                <a:lnTo>
                  <a:pt x="147716" y="440255"/>
                </a:lnTo>
                <a:lnTo>
                  <a:pt x="147490" y="441907"/>
                </a:lnTo>
                <a:lnTo>
                  <a:pt x="147490" y="443787"/>
                </a:lnTo>
                <a:lnTo>
                  <a:pt x="147191" y="445210"/>
                </a:lnTo>
                <a:lnTo>
                  <a:pt x="146592" y="446469"/>
                </a:lnTo>
                <a:lnTo>
                  <a:pt x="146293" y="447973"/>
                </a:lnTo>
                <a:lnTo>
                  <a:pt x="146442" y="449624"/>
                </a:lnTo>
                <a:lnTo>
                  <a:pt x="146818" y="451047"/>
                </a:lnTo>
                <a:lnTo>
                  <a:pt x="147042" y="452682"/>
                </a:lnTo>
                <a:lnTo>
                  <a:pt x="147042" y="454563"/>
                </a:lnTo>
                <a:lnTo>
                  <a:pt x="147042" y="456361"/>
                </a:lnTo>
                <a:lnTo>
                  <a:pt x="146892" y="457996"/>
                </a:lnTo>
                <a:lnTo>
                  <a:pt x="146517" y="459501"/>
                </a:lnTo>
                <a:lnTo>
                  <a:pt x="146368" y="461152"/>
                </a:lnTo>
                <a:lnTo>
                  <a:pt x="145994" y="462575"/>
                </a:lnTo>
                <a:lnTo>
                  <a:pt x="145620" y="464063"/>
                </a:lnTo>
                <a:lnTo>
                  <a:pt x="145096" y="465485"/>
                </a:lnTo>
                <a:lnTo>
                  <a:pt x="144722" y="466989"/>
                </a:lnTo>
                <a:lnTo>
                  <a:pt x="144197" y="468265"/>
                </a:lnTo>
                <a:lnTo>
                  <a:pt x="143993" y="469082"/>
                </a:lnTo>
                <a:lnTo>
                  <a:pt x="143823" y="469753"/>
                </a:lnTo>
                <a:lnTo>
                  <a:pt x="143299" y="471028"/>
                </a:lnTo>
                <a:lnTo>
                  <a:pt x="143000" y="472451"/>
                </a:lnTo>
                <a:lnTo>
                  <a:pt x="142400" y="473726"/>
                </a:lnTo>
                <a:lnTo>
                  <a:pt x="142027" y="475214"/>
                </a:lnTo>
                <a:lnTo>
                  <a:pt x="141877" y="476866"/>
                </a:lnTo>
                <a:lnTo>
                  <a:pt x="141877" y="477094"/>
                </a:lnTo>
                <a:lnTo>
                  <a:pt x="141726" y="478517"/>
                </a:lnTo>
                <a:lnTo>
                  <a:pt x="141354" y="479940"/>
                </a:lnTo>
                <a:lnTo>
                  <a:pt x="140979" y="481428"/>
                </a:lnTo>
                <a:lnTo>
                  <a:pt x="140829" y="483079"/>
                </a:lnTo>
                <a:lnTo>
                  <a:pt x="140454" y="484567"/>
                </a:lnTo>
                <a:lnTo>
                  <a:pt x="140305" y="486218"/>
                </a:lnTo>
                <a:lnTo>
                  <a:pt x="140155" y="487870"/>
                </a:lnTo>
                <a:lnTo>
                  <a:pt x="139931" y="489522"/>
                </a:lnTo>
                <a:lnTo>
                  <a:pt x="140006" y="491320"/>
                </a:lnTo>
                <a:lnTo>
                  <a:pt x="140006" y="493102"/>
                </a:lnTo>
                <a:lnTo>
                  <a:pt x="140155" y="494754"/>
                </a:lnTo>
                <a:lnTo>
                  <a:pt x="140381" y="496405"/>
                </a:lnTo>
                <a:lnTo>
                  <a:pt x="140605" y="498040"/>
                </a:lnTo>
                <a:lnTo>
                  <a:pt x="140753" y="499692"/>
                </a:lnTo>
                <a:lnTo>
                  <a:pt x="140979" y="501343"/>
                </a:lnTo>
                <a:lnTo>
                  <a:pt x="141128" y="502995"/>
                </a:lnTo>
                <a:lnTo>
                  <a:pt x="141502" y="504417"/>
                </a:lnTo>
                <a:lnTo>
                  <a:pt x="141877" y="505905"/>
                </a:lnTo>
                <a:lnTo>
                  <a:pt x="142475" y="507181"/>
                </a:lnTo>
                <a:lnTo>
                  <a:pt x="142850" y="508603"/>
                </a:lnTo>
                <a:lnTo>
                  <a:pt x="143599" y="509732"/>
                </a:lnTo>
                <a:lnTo>
                  <a:pt x="144122" y="510991"/>
                </a:lnTo>
                <a:lnTo>
                  <a:pt x="144347" y="512642"/>
                </a:lnTo>
                <a:lnTo>
                  <a:pt x="144496" y="514294"/>
                </a:lnTo>
                <a:lnTo>
                  <a:pt x="144571" y="516092"/>
                </a:lnTo>
                <a:lnTo>
                  <a:pt x="144722" y="517727"/>
                </a:lnTo>
                <a:lnTo>
                  <a:pt x="144946" y="519379"/>
                </a:lnTo>
                <a:lnTo>
                  <a:pt x="145096" y="521030"/>
                </a:lnTo>
                <a:lnTo>
                  <a:pt x="144946" y="522682"/>
                </a:lnTo>
                <a:lnTo>
                  <a:pt x="144946" y="524546"/>
                </a:lnTo>
                <a:lnTo>
                  <a:pt x="144946" y="526345"/>
                </a:lnTo>
                <a:lnTo>
                  <a:pt x="145170" y="527996"/>
                </a:lnTo>
                <a:lnTo>
                  <a:pt x="145353" y="529320"/>
                </a:lnTo>
                <a:lnTo>
                  <a:pt x="145396" y="529631"/>
                </a:lnTo>
                <a:lnTo>
                  <a:pt x="145170" y="531283"/>
                </a:lnTo>
                <a:lnTo>
                  <a:pt x="145170" y="533081"/>
                </a:lnTo>
                <a:lnTo>
                  <a:pt x="145021" y="534733"/>
                </a:lnTo>
                <a:lnTo>
                  <a:pt x="145245" y="535992"/>
                </a:lnTo>
                <a:lnTo>
                  <a:pt x="145994" y="537120"/>
                </a:lnTo>
                <a:lnTo>
                  <a:pt x="146517" y="538395"/>
                </a:lnTo>
                <a:lnTo>
                  <a:pt x="147266" y="539442"/>
                </a:lnTo>
                <a:lnTo>
                  <a:pt x="147791" y="540717"/>
                </a:lnTo>
                <a:lnTo>
                  <a:pt x="148390" y="541993"/>
                </a:lnTo>
                <a:lnTo>
                  <a:pt x="149137" y="543105"/>
                </a:lnTo>
                <a:lnTo>
                  <a:pt x="149513" y="544527"/>
                </a:lnTo>
                <a:lnTo>
                  <a:pt x="150036" y="545803"/>
                </a:lnTo>
                <a:lnTo>
                  <a:pt x="150411" y="547307"/>
                </a:lnTo>
                <a:lnTo>
                  <a:pt x="150785" y="548729"/>
                </a:lnTo>
                <a:lnTo>
                  <a:pt x="151383" y="549988"/>
                </a:lnTo>
                <a:lnTo>
                  <a:pt x="151907" y="551264"/>
                </a:lnTo>
                <a:lnTo>
                  <a:pt x="152507" y="552539"/>
                </a:lnTo>
                <a:lnTo>
                  <a:pt x="153030" y="553815"/>
                </a:lnTo>
                <a:lnTo>
                  <a:pt x="153628" y="555090"/>
                </a:lnTo>
                <a:lnTo>
                  <a:pt x="154153" y="556365"/>
                </a:lnTo>
                <a:lnTo>
                  <a:pt x="154528" y="557853"/>
                </a:lnTo>
                <a:lnTo>
                  <a:pt x="154901" y="559276"/>
                </a:lnTo>
                <a:lnTo>
                  <a:pt x="155275" y="560780"/>
                </a:lnTo>
                <a:lnTo>
                  <a:pt x="155501" y="562415"/>
                </a:lnTo>
                <a:lnTo>
                  <a:pt x="155649" y="564067"/>
                </a:lnTo>
                <a:lnTo>
                  <a:pt x="155649" y="565212"/>
                </a:lnTo>
                <a:lnTo>
                  <a:pt x="155649" y="565865"/>
                </a:lnTo>
                <a:lnTo>
                  <a:pt x="155350" y="567370"/>
                </a:lnTo>
                <a:lnTo>
                  <a:pt x="155350" y="569152"/>
                </a:lnTo>
                <a:lnTo>
                  <a:pt x="155350" y="570951"/>
                </a:lnTo>
                <a:lnTo>
                  <a:pt x="155201" y="572602"/>
                </a:lnTo>
                <a:lnTo>
                  <a:pt x="154976" y="574254"/>
                </a:lnTo>
                <a:lnTo>
                  <a:pt x="154677" y="575742"/>
                </a:lnTo>
                <a:lnTo>
                  <a:pt x="154078" y="577017"/>
                </a:lnTo>
                <a:lnTo>
                  <a:pt x="154453" y="578145"/>
                </a:lnTo>
                <a:lnTo>
                  <a:pt x="154302" y="579715"/>
                </a:lnTo>
                <a:lnTo>
                  <a:pt x="153928" y="581203"/>
                </a:lnTo>
                <a:lnTo>
                  <a:pt x="153628" y="582707"/>
                </a:lnTo>
                <a:lnTo>
                  <a:pt x="153254" y="584130"/>
                </a:lnTo>
                <a:lnTo>
                  <a:pt x="152880" y="585634"/>
                </a:lnTo>
                <a:lnTo>
                  <a:pt x="152507" y="587040"/>
                </a:lnTo>
                <a:lnTo>
                  <a:pt x="152356" y="588692"/>
                </a:lnTo>
                <a:lnTo>
                  <a:pt x="151982" y="590196"/>
                </a:lnTo>
                <a:lnTo>
                  <a:pt x="151831" y="591766"/>
                </a:lnTo>
                <a:lnTo>
                  <a:pt x="151683" y="593417"/>
                </a:lnTo>
                <a:lnTo>
                  <a:pt x="151308" y="594905"/>
                </a:lnTo>
                <a:lnTo>
                  <a:pt x="151159" y="596557"/>
                </a:lnTo>
                <a:lnTo>
                  <a:pt x="150934" y="598208"/>
                </a:lnTo>
                <a:lnTo>
                  <a:pt x="150785" y="599843"/>
                </a:lnTo>
                <a:lnTo>
                  <a:pt x="150635" y="601495"/>
                </a:lnTo>
                <a:lnTo>
                  <a:pt x="150111" y="602770"/>
                </a:lnTo>
                <a:lnTo>
                  <a:pt x="149513" y="604046"/>
                </a:lnTo>
                <a:lnTo>
                  <a:pt x="148988" y="605305"/>
                </a:lnTo>
                <a:lnTo>
                  <a:pt x="148465" y="606580"/>
                </a:lnTo>
                <a:lnTo>
                  <a:pt x="147940" y="607856"/>
                </a:lnTo>
                <a:lnTo>
                  <a:pt x="147417" y="609131"/>
                </a:lnTo>
                <a:lnTo>
                  <a:pt x="146818" y="610472"/>
                </a:lnTo>
                <a:lnTo>
                  <a:pt x="146293" y="611747"/>
                </a:lnTo>
                <a:lnTo>
                  <a:pt x="145770" y="613023"/>
                </a:lnTo>
                <a:lnTo>
                  <a:pt x="145245" y="614298"/>
                </a:lnTo>
                <a:lnTo>
                  <a:pt x="144647" y="615573"/>
                </a:lnTo>
                <a:lnTo>
                  <a:pt x="144122" y="616832"/>
                </a:lnTo>
                <a:lnTo>
                  <a:pt x="143749" y="618337"/>
                </a:lnTo>
                <a:lnTo>
                  <a:pt x="143224" y="619612"/>
                </a:lnTo>
                <a:lnTo>
                  <a:pt x="142701" y="620888"/>
                </a:lnTo>
                <a:lnTo>
                  <a:pt x="142176" y="622147"/>
                </a:lnTo>
                <a:lnTo>
                  <a:pt x="141802" y="623569"/>
                </a:lnTo>
                <a:lnTo>
                  <a:pt x="141278" y="624845"/>
                </a:lnTo>
                <a:lnTo>
                  <a:pt x="140753" y="626202"/>
                </a:lnTo>
                <a:lnTo>
                  <a:pt x="140155" y="627477"/>
                </a:lnTo>
                <a:lnTo>
                  <a:pt x="139257" y="628360"/>
                </a:lnTo>
                <a:lnTo>
                  <a:pt x="138584" y="629488"/>
                </a:lnTo>
                <a:lnTo>
                  <a:pt x="137835" y="630535"/>
                </a:lnTo>
                <a:lnTo>
                  <a:pt x="137086" y="631663"/>
                </a:lnTo>
                <a:lnTo>
                  <a:pt x="136188" y="632562"/>
                </a:lnTo>
                <a:lnTo>
                  <a:pt x="135514" y="633674"/>
                </a:lnTo>
                <a:lnTo>
                  <a:pt x="134542" y="634573"/>
                </a:lnTo>
                <a:lnTo>
                  <a:pt x="133644" y="635473"/>
                </a:lnTo>
                <a:lnTo>
                  <a:pt x="132745" y="636454"/>
                </a:lnTo>
                <a:lnTo>
                  <a:pt x="131847" y="637353"/>
                </a:lnTo>
                <a:lnTo>
                  <a:pt x="131098" y="638465"/>
                </a:lnTo>
                <a:lnTo>
                  <a:pt x="130200" y="639365"/>
                </a:lnTo>
                <a:lnTo>
                  <a:pt x="129301" y="640264"/>
                </a:lnTo>
                <a:lnTo>
                  <a:pt x="128403" y="641245"/>
                </a:lnTo>
                <a:lnTo>
                  <a:pt x="127654" y="642291"/>
                </a:lnTo>
                <a:lnTo>
                  <a:pt x="126981" y="643419"/>
                </a:lnTo>
                <a:lnTo>
                  <a:pt x="126233" y="644531"/>
                </a:lnTo>
                <a:lnTo>
                  <a:pt x="125709" y="645807"/>
                </a:lnTo>
                <a:lnTo>
                  <a:pt x="125334" y="647229"/>
                </a:lnTo>
                <a:lnTo>
                  <a:pt x="124960" y="648734"/>
                </a:lnTo>
                <a:lnTo>
                  <a:pt x="124811" y="650369"/>
                </a:lnTo>
                <a:lnTo>
                  <a:pt x="124960" y="650745"/>
                </a:lnTo>
                <a:lnTo>
                  <a:pt x="125185" y="651791"/>
                </a:lnTo>
                <a:lnTo>
                  <a:pt x="125784" y="653067"/>
                </a:lnTo>
                <a:lnTo>
                  <a:pt x="126307" y="654342"/>
                </a:lnTo>
                <a:lnTo>
                  <a:pt x="126832" y="655617"/>
                </a:lnTo>
                <a:lnTo>
                  <a:pt x="127579" y="656730"/>
                </a:lnTo>
                <a:lnTo>
                  <a:pt x="128179" y="658005"/>
                </a:lnTo>
                <a:lnTo>
                  <a:pt x="129077" y="658904"/>
                </a:lnTo>
                <a:lnTo>
                  <a:pt x="129975" y="659804"/>
                </a:lnTo>
                <a:lnTo>
                  <a:pt x="131098" y="660703"/>
                </a:lnTo>
                <a:lnTo>
                  <a:pt x="131996" y="661602"/>
                </a:lnTo>
                <a:lnTo>
                  <a:pt x="133103" y="662338"/>
                </a:lnTo>
                <a:lnTo>
                  <a:pt x="134242" y="663025"/>
                </a:lnTo>
                <a:lnTo>
                  <a:pt x="135290" y="663777"/>
                </a:lnTo>
                <a:lnTo>
                  <a:pt x="136412" y="664447"/>
                </a:lnTo>
                <a:lnTo>
                  <a:pt x="137684" y="665052"/>
                </a:lnTo>
                <a:lnTo>
                  <a:pt x="139333" y="665199"/>
                </a:lnTo>
                <a:lnTo>
                  <a:pt x="140979" y="664971"/>
                </a:lnTo>
                <a:lnTo>
                  <a:pt x="142251" y="664447"/>
                </a:lnTo>
                <a:lnTo>
                  <a:pt x="143375" y="663695"/>
                </a:lnTo>
                <a:lnTo>
                  <a:pt x="144421" y="662943"/>
                </a:lnTo>
                <a:lnTo>
                  <a:pt x="145544" y="662272"/>
                </a:lnTo>
                <a:lnTo>
                  <a:pt x="146818" y="661684"/>
                </a:lnTo>
                <a:lnTo>
                  <a:pt x="147940" y="660932"/>
                </a:lnTo>
                <a:lnTo>
                  <a:pt x="149362" y="660556"/>
                </a:lnTo>
                <a:lnTo>
                  <a:pt x="150858" y="660180"/>
                </a:lnTo>
                <a:lnTo>
                  <a:pt x="152507" y="660408"/>
                </a:lnTo>
                <a:lnTo>
                  <a:pt x="154153" y="660556"/>
                </a:lnTo>
                <a:lnTo>
                  <a:pt x="155425" y="661079"/>
                </a:lnTo>
                <a:lnTo>
                  <a:pt x="156698" y="661602"/>
                </a:lnTo>
                <a:lnTo>
                  <a:pt x="157970" y="662125"/>
                </a:lnTo>
                <a:lnTo>
                  <a:pt x="159616" y="662354"/>
                </a:lnTo>
                <a:lnTo>
                  <a:pt x="161264" y="662501"/>
                </a:lnTo>
                <a:lnTo>
                  <a:pt x="162911" y="662649"/>
                </a:lnTo>
                <a:lnTo>
                  <a:pt x="164782" y="662649"/>
                </a:lnTo>
                <a:lnTo>
                  <a:pt x="166428" y="662796"/>
                </a:lnTo>
                <a:lnTo>
                  <a:pt x="168075" y="663025"/>
                </a:lnTo>
                <a:lnTo>
                  <a:pt x="169497" y="663319"/>
                </a:lnTo>
                <a:lnTo>
                  <a:pt x="170769" y="663924"/>
                </a:lnTo>
                <a:lnTo>
                  <a:pt x="172043" y="664447"/>
                </a:lnTo>
                <a:lnTo>
                  <a:pt x="173391" y="664971"/>
                </a:lnTo>
                <a:lnTo>
                  <a:pt x="174437" y="665723"/>
                </a:lnTo>
                <a:lnTo>
                  <a:pt x="175711" y="666246"/>
                </a:lnTo>
                <a:lnTo>
                  <a:pt x="177058" y="666769"/>
                </a:lnTo>
                <a:lnTo>
                  <a:pt x="178330" y="667292"/>
                </a:lnTo>
                <a:lnTo>
                  <a:pt x="179378" y="668045"/>
                </a:lnTo>
                <a:lnTo>
                  <a:pt x="180726" y="668568"/>
                </a:lnTo>
                <a:lnTo>
                  <a:pt x="181774" y="669320"/>
                </a:lnTo>
                <a:lnTo>
                  <a:pt x="182896" y="669990"/>
                </a:lnTo>
                <a:lnTo>
                  <a:pt x="183795" y="670890"/>
                </a:lnTo>
                <a:lnTo>
                  <a:pt x="184544" y="672001"/>
                </a:lnTo>
                <a:lnTo>
                  <a:pt x="185441" y="672901"/>
                </a:lnTo>
                <a:lnTo>
                  <a:pt x="186190" y="673947"/>
                </a:lnTo>
                <a:lnTo>
                  <a:pt x="187163" y="674928"/>
                </a:lnTo>
                <a:lnTo>
                  <a:pt x="187837" y="675975"/>
                </a:lnTo>
                <a:lnTo>
                  <a:pt x="188584" y="677103"/>
                </a:lnTo>
                <a:lnTo>
                  <a:pt x="189333" y="678150"/>
                </a:lnTo>
                <a:lnTo>
                  <a:pt x="190082" y="679261"/>
                </a:lnTo>
                <a:lnTo>
                  <a:pt x="190605" y="680537"/>
                </a:lnTo>
                <a:lnTo>
                  <a:pt x="191205" y="681812"/>
                </a:lnTo>
                <a:lnTo>
                  <a:pt x="191728" y="683088"/>
                </a:lnTo>
                <a:lnTo>
                  <a:pt x="192327" y="684363"/>
                </a:lnTo>
                <a:lnTo>
                  <a:pt x="193076" y="685998"/>
                </a:lnTo>
                <a:lnTo>
                  <a:pt x="193975" y="687797"/>
                </a:lnTo>
                <a:lnTo>
                  <a:pt x="194722" y="689219"/>
                </a:lnTo>
                <a:lnTo>
                  <a:pt x="195247" y="690495"/>
                </a:lnTo>
                <a:lnTo>
                  <a:pt x="195846" y="691770"/>
                </a:lnTo>
                <a:lnTo>
                  <a:pt x="196369" y="693046"/>
                </a:lnTo>
                <a:lnTo>
                  <a:pt x="196743" y="694534"/>
                </a:lnTo>
                <a:lnTo>
                  <a:pt x="197343" y="695809"/>
                </a:lnTo>
                <a:lnTo>
                  <a:pt x="197718" y="697231"/>
                </a:lnTo>
                <a:lnTo>
                  <a:pt x="198241" y="698507"/>
                </a:lnTo>
                <a:lnTo>
                  <a:pt x="198621" y="699946"/>
                </a:lnTo>
                <a:lnTo>
                  <a:pt x="198990" y="701418"/>
                </a:lnTo>
                <a:lnTo>
                  <a:pt x="199364" y="702840"/>
                </a:lnTo>
                <a:lnTo>
                  <a:pt x="199963" y="704115"/>
                </a:lnTo>
                <a:lnTo>
                  <a:pt x="200337" y="705620"/>
                </a:lnTo>
                <a:lnTo>
                  <a:pt x="200712" y="707042"/>
                </a:lnTo>
                <a:lnTo>
                  <a:pt x="201235" y="708318"/>
                </a:lnTo>
                <a:lnTo>
                  <a:pt x="201610" y="709806"/>
                </a:lnTo>
                <a:lnTo>
                  <a:pt x="202133" y="711081"/>
                </a:lnTo>
                <a:lnTo>
                  <a:pt x="202731" y="712356"/>
                </a:lnTo>
                <a:lnTo>
                  <a:pt x="203256" y="713632"/>
                </a:lnTo>
                <a:lnTo>
                  <a:pt x="203631" y="715054"/>
                </a:lnTo>
                <a:lnTo>
                  <a:pt x="204379" y="716166"/>
                </a:lnTo>
                <a:lnTo>
                  <a:pt x="204978" y="717442"/>
                </a:lnTo>
                <a:lnTo>
                  <a:pt x="205501" y="718717"/>
                </a:lnTo>
                <a:lnTo>
                  <a:pt x="206250" y="719764"/>
                </a:lnTo>
                <a:lnTo>
                  <a:pt x="206999" y="720892"/>
                </a:lnTo>
                <a:lnTo>
                  <a:pt x="207748" y="721938"/>
                </a:lnTo>
                <a:lnTo>
                  <a:pt x="208495" y="723050"/>
                </a:lnTo>
                <a:lnTo>
                  <a:pt x="209394" y="723949"/>
                </a:lnTo>
                <a:lnTo>
                  <a:pt x="210143" y="724996"/>
                </a:lnTo>
                <a:lnTo>
                  <a:pt x="211041" y="725895"/>
                </a:lnTo>
                <a:lnTo>
                  <a:pt x="212164" y="726648"/>
                </a:lnTo>
                <a:lnTo>
                  <a:pt x="213211" y="727400"/>
                </a:lnTo>
                <a:lnTo>
                  <a:pt x="214334" y="728070"/>
                </a:lnTo>
                <a:lnTo>
                  <a:pt x="215457" y="728822"/>
                </a:lnTo>
                <a:lnTo>
                  <a:pt x="216730" y="729345"/>
                </a:lnTo>
                <a:lnTo>
                  <a:pt x="217853" y="730098"/>
                </a:lnTo>
                <a:lnTo>
                  <a:pt x="218751" y="730997"/>
                </a:lnTo>
                <a:lnTo>
                  <a:pt x="219648" y="731896"/>
                </a:lnTo>
                <a:lnTo>
                  <a:pt x="220023" y="733319"/>
                </a:lnTo>
                <a:lnTo>
                  <a:pt x="220397" y="734807"/>
                </a:lnTo>
                <a:lnTo>
                  <a:pt x="220397" y="736605"/>
                </a:lnTo>
                <a:lnTo>
                  <a:pt x="220772" y="738110"/>
                </a:lnTo>
                <a:lnTo>
                  <a:pt x="221370" y="739369"/>
                </a:lnTo>
                <a:lnTo>
                  <a:pt x="222418" y="740055"/>
                </a:lnTo>
                <a:lnTo>
                  <a:pt x="223766" y="740579"/>
                </a:lnTo>
                <a:lnTo>
                  <a:pt x="225039" y="741167"/>
                </a:lnTo>
                <a:lnTo>
                  <a:pt x="226311" y="741691"/>
                </a:lnTo>
                <a:lnTo>
                  <a:pt x="227584" y="742214"/>
                </a:lnTo>
                <a:lnTo>
                  <a:pt x="229080" y="742590"/>
                </a:lnTo>
                <a:lnTo>
                  <a:pt x="230128" y="743260"/>
                </a:lnTo>
                <a:lnTo>
                  <a:pt x="231251" y="744013"/>
                </a:lnTo>
                <a:lnTo>
                  <a:pt x="232000" y="745141"/>
                </a:lnTo>
                <a:lnTo>
                  <a:pt x="232749" y="746187"/>
                </a:lnTo>
                <a:lnTo>
                  <a:pt x="233423" y="747315"/>
                </a:lnTo>
                <a:lnTo>
                  <a:pt x="234021" y="748574"/>
                </a:lnTo>
                <a:lnTo>
                  <a:pt x="234544" y="749850"/>
                </a:lnTo>
                <a:lnTo>
                  <a:pt x="235293" y="750896"/>
                </a:lnTo>
                <a:lnTo>
                  <a:pt x="235892" y="752172"/>
                </a:lnTo>
                <a:lnTo>
                  <a:pt x="236416" y="753447"/>
                </a:lnTo>
                <a:lnTo>
                  <a:pt x="236940" y="754723"/>
                </a:lnTo>
                <a:lnTo>
                  <a:pt x="237538" y="755998"/>
                </a:lnTo>
                <a:lnTo>
                  <a:pt x="238287" y="757110"/>
                </a:lnTo>
                <a:lnTo>
                  <a:pt x="239186" y="758009"/>
                </a:lnTo>
                <a:lnTo>
                  <a:pt x="240084" y="758908"/>
                </a:lnTo>
                <a:lnTo>
                  <a:pt x="241057" y="759808"/>
                </a:lnTo>
                <a:lnTo>
                  <a:pt x="242105" y="760478"/>
                </a:lnTo>
                <a:lnTo>
                  <a:pt x="243078" y="761459"/>
                </a:lnTo>
                <a:lnTo>
                  <a:pt x="243976" y="762359"/>
                </a:lnTo>
                <a:lnTo>
                  <a:pt x="244725" y="763405"/>
                </a:lnTo>
                <a:lnTo>
                  <a:pt x="245773" y="764157"/>
                </a:lnTo>
                <a:lnTo>
                  <a:pt x="247120" y="764680"/>
                </a:lnTo>
                <a:lnTo>
                  <a:pt x="248168" y="765416"/>
                </a:lnTo>
                <a:lnTo>
                  <a:pt x="249291" y="766103"/>
                </a:lnTo>
                <a:lnTo>
                  <a:pt x="250264" y="766348"/>
                </a:lnTo>
                <a:lnTo>
                  <a:pt x="250712" y="766463"/>
                </a:lnTo>
                <a:lnTo>
                  <a:pt x="251461" y="767591"/>
                </a:lnTo>
                <a:lnTo>
                  <a:pt x="252060" y="768866"/>
                </a:lnTo>
                <a:lnTo>
                  <a:pt x="252585" y="770060"/>
                </a:lnTo>
                <a:lnTo>
                  <a:pt x="253183" y="771417"/>
                </a:lnTo>
                <a:lnTo>
                  <a:pt x="253494" y="772120"/>
                </a:lnTo>
                <a:lnTo>
                  <a:pt x="259254" y="772382"/>
                </a:lnTo>
                <a:lnTo>
                  <a:pt x="260067" y="771581"/>
                </a:lnTo>
                <a:lnTo>
                  <a:pt x="261243" y="771532"/>
                </a:lnTo>
                <a:lnTo>
                  <a:pt x="261625" y="770420"/>
                </a:lnTo>
                <a:lnTo>
                  <a:pt x="264338" y="771139"/>
                </a:lnTo>
                <a:lnTo>
                  <a:pt x="265993" y="772333"/>
                </a:lnTo>
                <a:lnTo>
                  <a:pt x="265965" y="772529"/>
                </a:lnTo>
                <a:lnTo>
                  <a:pt x="265859" y="773314"/>
                </a:lnTo>
                <a:lnTo>
                  <a:pt x="266778" y="773657"/>
                </a:lnTo>
                <a:lnTo>
                  <a:pt x="267090" y="773772"/>
                </a:lnTo>
                <a:lnTo>
                  <a:pt x="268574" y="773592"/>
                </a:lnTo>
                <a:lnTo>
                  <a:pt x="269739" y="774540"/>
                </a:lnTo>
                <a:lnTo>
                  <a:pt x="269909" y="774213"/>
                </a:lnTo>
                <a:lnTo>
                  <a:pt x="270497" y="773069"/>
                </a:lnTo>
                <a:lnTo>
                  <a:pt x="270141" y="771761"/>
                </a:lnTo>
                <a:lnTo>
                  <a:pt x="269785" y="770453"/>
                </a:lnTo>
                <a:lnTo>
                  <a:pt x="270301" y="770403"/>
                </a:lnTo>
                <a:lnTo>
                  <a:pt x="270465" y="770403"/>
                </a:lnTo>
                <a:lnTo>
                  <a:pt x="270965" y="770910"/>
                </a:lnTo>
                <a:lnTo>
                  <a:pt x="272482" y="772464"/>
                </a:lnTo>
                <a:lnTo>
                  <a:pt x="273795" y="771172"/>
                </a:lnTo>
                <a:lnTo>
                  <a:pt x="274356" y="771384"/>
                </a:lnTo>
                <a:lnTo>
                  <a:pt x="275888" y="771940"/>
                </a:lnTo>
                <a:lnTo>
                  <a:pt x="276817" y="771810"/>
                </a:lnTo>
                <a:lnTo>
                  <a:pt x="278613" y="771548"/>
                </a:lnTo>
                <a:lnTo>
                  <a:pt x="281023" y="771695"/>
                </a:lnTo>
                <a:lnTo>
                  <a:pt x="282602" y="768490"/>
                </a:lnTo>
                <a:lnTo>
                  <a:pt x="283062" y="766201"/>
                </a:lnTo>
                <a:lnTo>
                  <a:pt x="283753" y="765024"/>
                </a:lnTo>
                <a:lnTo>
                  <a:pt x="283837" y="763160"/>
                </a:lnTo>
                <a:lnTo>
                  <a:pt x="284883" y="762751"/>
                </a:lnTo>
                <a:lnTo>
                  <a:pt x="286754" y="762015"/>
                </a:lnTo>
                <a:lnTo>
                  <a:pt x="289352" y="761852"/>
                </a:lnTo>
                <a:lnTo>
                  <a:pt x="290091" y="762538"/>
                </a:lnTo>
                <a:lnTo>
                  <a:pt x="290637" y="763045"/>
                </a:lnTo>
                <a:lnTo>
                  <a:pt x="291167" y="763160"/>
                </a:lnTo>
                <a:lnTo>
                  <a:pt x="291316" y="763176"/>
                </a:lnTo>
                <a:lnTo>
                  <a:pt x="291537" y="760871"/>
                </a:lnTo>
                <a:lnTo>
                  <a:pt x="291736" y="758778"/>
                </a:lnTo>
                <a:lnTo>
                  <a:pt x="292555" y="758483"/>
                </a:lnTo>
                <a:lnTo>
                  <a:pt x="293039" y="758303"/>
                </a:lnTo>
                <a:lnTo>
                  <a:pt x="293613" y="757519"/>
                </a:lnTo>
                <a:lnTo>
                  <a:pt x="293979" y="757012"/>
                </a:lnTo>
                <a:lnTo>
                  <a:pt x="293876" y="755278"/>
                </a:lnTo>
                <a:lnTo>
                  <a:pt x="294315" y="754657"/>
                </a:lnTo>
                <a:lnTo>
                  <a:pt x="298656" y="753464"/>
                </a:lnTo>
                <a:lnTo>
                  <a:pt x="300445" y="753790"/>
                </a:lnTo>
                <a:lnTo>
                  <a:pt x="300679" y="753333"/>
                </a:lnTo>
                <a:lnTo>
                  <a:pt x="300886" y="752924"/>
                </a:lnTo>
                <a:lnTo>
                  <a:pt x="300729" y="752221"/>
                </a:lnTo>
                <a:lnTo>
                  <a:pt x="300651" y="751878"/>
                </a:lnTo>
                <a:lnTo>
                  <a:pt x="300996" y="751534"/>
                </a:lnTo>
                <a:lnTo>
                  <a:pt x="301339" y="751207"/>
                </a:lnTo>
                <a:lnTo>
                  <a:pt x="305656" y="751926"/>
                </a:lnTo>
                <a:lnTo>
                  <a:pt x="306124" y="752531"/>
                </a:lnTo>
                <a:lnTo>
                  <a:pt x="307059" y="753742"/>
                </a:lnTo>
                <a:lnTo>
                  <a:pt x="308377" y="751894"/>
                </a:lnTo>
                <a:lnTo>
                  <a:pt x="308704" y="751878"/>
                </a:lnTo>
                <a:lnTo>
                  <a:pt x="310542" y="751730"/>
                </a:lnTo>
                <a:lnTo>
                  <a:pt x="311171" y="749065"/>
                </a:lnTo>
                <a:lnTo>
                  <a:pt x="311256" y="748705"/>
                </a:lnTo>
                <a:lnTo>
                  <a:pt x="311586" y="748624"/>
                </a:lnTo>
                <a:lnTo>
                  <a:pt x="312061" y="748525"/>
                </a:lnTo>
                <a:lnTo>
                  <a:pt x="312018" y="749408"/>
                </a:lnTo>
                <a:lnTo>
                  <a:pt x="311981" y="750193"/>
                </a:lnTo>
                <a:lnTo>
                  <a:pt x="312286" y="750569"/>
                </a:lnTo>
                <a:lnTo>
                  <a:pt x="312801" y="750553"/>
                </a:lnTo>
                <a:lnTo>
                  <a:pt x="313460" y="750520"/>
                </a:lnTo>
                <a:lnTo>
                  <a:pt x="314394" y="749915"/>
                </a:lnTo>
                <a:lnTo>
                  <a:pt x="315568" y="750046"/>
                </a:lnTo>
                <a:lnTo>
                  <a:pt x="317138" y="750340"/>
                </a:lnTo>
                <a:lnTo>
                  <a:pt x="317726" y="750455"/>
                </a:lnTo>
                <a:lnTo>
                  <a:pt x="319074" y="751648"/>
                </a:lnTo>
                <a:lnTo>
                  <a:pt x="324579" y="751272"/>
                </a:lnTo>
                <a:lnTo>
                  <a:pt x="325067" y="750013"/>
                </a:lnTo>
                <a:lnTo>
                  <a:pt x="325277" y="749474"/>
                </a:lnTo>
                <a:lnTo>
                  <a:pt x="326401" y="748558"/>
                </a:lnTo>
                <a:lnTo>
                  <a:pt x="327158" y="747201"/>
                </a:lnTo>
                <a:lnTo>
                  <a:pt x="327962" y="747087"/>
                </a:lnTo>
                <a:lnTo>
                  <a:pt x="328317" y="747365"/>
                </a:lnTo>
                <a:lnTo>
                  <a:pt x="328513" y="747528"/>
                </a:lnTo>
                <a:lnTo>
                  <a:pt x="328809" y="748836"/>
                </a:lnTo>
                <a:lnTo>
                  <a:pt x="330654" y="749605"/>
                </a:lnTo>
                <a:lnTo>
                  <a:pt x="332192" y="748869"/>
                </a:lnTo>
                <a:lnTo>
                  <a:pt x="332786" y="746890"/>
                </a:lnTo>
                <a:lnTo>
                  <a:pt x="334339" y="746040"/>
                </a:lnTo>
                <a:lnTo>
                  <a:pt x="333425" y="744846"/>
                </a:lnTo>
                <a:lnTo>
                  <a:pt x="333600" y="744666"/>
                </a:lnTo>
                <a:lnTo>
                  <a:pt x="334052" y="744176"/>
                </a:lnTo>
                <a:lnTo>
                  <a:pt x="336767" y="743407"/>
                </a:lnTo>
                <a:lnTo>
                  <a:pt x="338702" y="742868"/>
                </a:lnTo>
                <a:lnTo>
                  <a:pt x="339233" y="739385"/>
                </a:lnTo>
                <a:lnTo>
                  <a:pt x="339752" y="739172"/>
                </a:lnTo>
                <a:lnTo>
                  <a:pt x="340352" y="738911"/>
                </a:lnTo>
                <a:lnTo>
                  <a:pt x="341992" y="739025"/>
                </a:lnTo>
                <a:lnTo>
                  <a:pt x="343625" y="739124"/>
                </a:lnTo>
                <a:lnTo>
                  <a:pt x="344018" y="738862"/>
                </a:lnTo>
                <a:lnTo>
                  <a:pt x="344807" y="738339"/>
                </a:lnTo>
                <a:lnTo>
                  <a:pt x="345631" y="736491"/>
                </a:lnTo>
                <a:lnTo>
                  <a:pt x="346750" y="735935"/>
                </a:lnTo>
                <a:lnTo>
                  <a:pt x="350949" y="736229"/>
                </a:lnTo>
                <a:lnTo>
                  <a:pt x="352646" y="733646"/>
                </a:lnTo>
                <a:lnTo>
                  <a:pt x="353544" y="733956"/>
                </a:lnTo>
                <a:lnTo>
                  <a:pt x="353940" y="734087"/>
                </a:lnTo>
                <a:lnTo>
                  <a:pt x="354332" y="734937"/>
                </a:lnTo>
                <a:lnTo>
                  <a:pt x="354845" y="736033"/>
                </a:lnTo>
                <a:lnTo>
                  <a:pt x="355115" y="736278"/>
                </a:lnTo>
                <a:lnTo>
                  <a:pt x="355532" y="736654"/>
                </a:lnTo>
                <a:lnTo>
                  <a:pt x="355947" y="737030"/>
                </a:lnTo>
                <a:lnTo>
                  <a:pt x="356340" y="740693"/>
                </a:lnTo>
                <a:lnTo>
                  <a:pt x="359290" y="742345"/>
                </a:lnTo>
                <a:lnTo>
                  <a:pt x="362163" y="745353"/>
                </a:lnTo>
                <a:lnTo>
                  <a:pt x="362450" y="745811"/>
                </a:lnTo>
                <a:lnTo>
                  <a:pt x="363682" y="747790"/>
                </a:lnTo>
                <a:lnTo>
                  <a:pt x="365346" y="748231"/>
                </a:lnTo>
                <a:lnTo>
                  <a:pt x="373819" y="747773"/>
                </a:lnTo>
                <a:lnTo>
                  <a:pt x="375471" y="746858"/>
                </a:lnTo>
                <a:lnTo>
                  <a:pt x="377114" y="745942"/>
                </a:lnTo>
                <a:lnTo>
                  <a:pt x="378249" y="743898"/>
                </a:lnTo>
                <a:lnTo>
                  <a:pt x="378270" y="741854"/>
                </a:lnTo>
                <a:lnTo>
                  <a:pt x="377804" y="740922"/>
                </a:lnTo>
                <a:lnTo>
                  <a:pt x="377335" y="739990"/>
                </a:lnTo>
                <a:lnTo>
                  <a:pt x="377242" y="739794"/>
                </a:lnTo>
                <a:lnTo>
                  <a:pt x="376836" y="737260"/>
                </a:lnTo>
                <a:lnTo>
                  <a:pt x="377498" y="733106"/>
                </a:lnTo>
                <a:lnTo>
                  <a:pt x="378004" y="731994"/>
                </a:lnTo>
                <a:lnTo>
                  <a:pt x="380435" y="730098"/>
                </a:lnTo>
                <a:lnTo>
                  <a:pt x="380626" y="729574"/>
                </a:lnTo>
                <a:lnTo>
                  <a:pt x="380818" y="729051"/>
                </a:lnTo>
                <a:lnTo>
                  <a:pt x="382683" y="727890"/>
                </a:lnTo>
                <a:lnTo>
                  <a:pt x="385476" y="726795"/>
                </a:lnTo>
                <a:lnTo>
                  <a:pt x="387455" y="726696"/>
                </a:lnTo>
                <a:lnTo>
                  <a:pt x="388179" y="726190"/>
                </a:lnTo>
                <a:lnTo>
                  <a:pt x="388326" y="726091"/>
                </a:lnTo>
                <a:lnTo>
                  <a:pt x="390024" y="723426"/>
                </a:lnTo>
                <a:lnTo>
                  <a:pt x="390002" y="719649"/>
                </a:lnTo>
                <a:lnTo>
                  <a:pt x="389458" y="718537"/>
                </a:lnTo>
                <a:lnTo>
                  <a:pt x="387739" y="717327"/>
                </a:lnTo>
                <a:lnTo>
                  <a:pt x="387329" y="715283"/>
                </a:lnTo>
                <a:lnTo>
                  <a:pt x="382126" y="704688"/>
                </a:lnTo>
                <a:lnTo>
                  <a:pt x="381675" y="702349"/>
                </a:lnTo>
                <a:lnTo>
                  <a:pt x="380208" y="699096"/>
                </a:lnTo>
                <a:lnTo>
                  <a:pt x="378749" y="695302"/>
                </a:lnTo>
                <a:lnTo>
                  <a:pt x="374101" y="686554"/>
                </a:lnTo>
                <a:lnTo>
                  <a:pt x="373852" y="685622"/>
                </a:lnTo>
                <a:lnTo>
                  <a:pt x="373566" y="684559"/>
                </a:lnTo>
                <a:lnTo>
                  <a:pt x="372663" y="681567"/>
                </a:lnTo>
                <a:lnTo>
                  <a:pt x="366870" y="668699"/>
                </a:lnTo>
                <a:lnTo>
                  <a:pt x="363134" y="660016"/>
                </a:lnTo>
                <a:lnTo>
                  <a:pt x="357061" y="645447"/>
                </a:lnTo>
                <a:lnTo>
                  <a:pt x="354376" y="638759"/>
                </a:lnTo>
                <a:lnTo>
                  <a:pt x="353920" y="637615"/>
                </a:lnTo>
                <a:lnTo>
                  <a:pt x="351647" y="632497"/>
                </a:lnTo>
                <a:lnTo>
                  <a:pt x="347924" y="622964"/>
                </a:lnTo>
                <a:lnTo>
                  <a:pt x="346472" y="618386"/>
                </a:lnTo>
                <a:lnTo>
                  <a:pt x="345210" y="616996"/>
                </a:lnTo>
                <a:lnTo>
                  <a:pt x="344914" y="616456"/>
                </a:lnTo>
                <a:lnTo>
                  <a:pt x="344407" y="614903"/>
                </a:lnTo>
                <a:lnTo>
                  <a:pt x="343604" y="612810"/>
                </a:lnTo>
                <a:lnTo>
                  <a:pt x="342585" y="610014"/>
                </a:lnTo>
                <a:lnTo>
                  <a:pt x="341493" y="608330"/>
                </a:lnTo>
                <a:lnTo>
                  <a:pt x="340348" y="607708"/>
                </a:lnTo>
                <a:lnTo>
                  <a:pt x="339047" y="603424"/>
                </a:lnTo>
                <a:lnTo>
                  <a:pt x="334841" y="593237"/>
                </a:lnTo>
                <a:lnTo>
                  <a:pt x="334079" y="590948"/>
                </a:lnTo>
                <a:lnTo>
                  <a:pt x="333172" y="588267"/>
                </a:lnTo>
                <a:lnTo>
                  <a:pt x="331788" y="587024"/>
                </a:lnTo>
                <a:lnTo>
                  <a:pt x="330166" y="586681"/>
                </a:lnTo>
                <a:lnTo>
                  <a:pt x="327786" y="586386"/>
                </a:lnTo>
                <a:lnTo>
                  <a:pt x="326196" y="586305"/>
                </a:lnTo>
                <a:lnTo>
                  <a:pt x="325099" y="586305"/>
                </a:lnTo>
                <a:lnTo>
                  <a:pt x="323660" y="586256"/>
                </a:lnTo>
                <a:lnTo>
                  <a:pt x="322800" y="585601"/>
                </a:lnTo>
                <a:lnTo>
                  <a:pt x="322545" y="584931"/>
                </a:lnTo>
                <a:lnTo>
                  <a:pt x="322568" y="584081"/>
                </a:lnTo>
                <a:lnTo>
                  <a:pt x="323816" y="582969"/>
                </a:lnTo>
                <a:lnTo>
                  <a:pt x="323945" y="582200"/>
                </a:lnTo>
                <a:lnTo>
                  <a:pt x="324211" y="580614"/>
                </a:lnTo>
                <a:lnTo>
                  <a:pt x="324130" y="579960"/>
                </a:lnTo>
                <a:lnTo>
                  <a:pt x="324040" y="579257"/>
                </a:lnTo>
                <a:lnTo>
                  <a:pt x="323026" y="575954"/>
                </a:lnTo>
                <a:lnTo>
                  <a:pt x="321925" y="574941"/>
                </a:lnTo>
                <a:lnTo>
                  <a:pt x="322058" y="574205"/>
                </a:lnTo>
                <a:lnTo>
                  <a:pt x="323863" y="572929"/>
                </a:lnTo>
                <a:lnTo>
                  <a:pt x="324306" y="572749"/>
                </a:lnTo>
                <a:lnTo>
                  <a:pt x="327522" y="571474"/>
                </a:lnTo>
                <a:lnTo>
                  <a:pt x="332457" y="566323"/>
                </a:lnTo>
                <a:lnTo>
                  <a:pt x="334061" y="566503"/>
                </a:lnTo>
                <a:lnTo>
                  <a:pt x="334246" y="566520"/>
                </a:lnTo>
                <a:lnTo>
                  <a:pt x="335734" y="566045"/>
                </a:lnTo>
                <a:lnTo>
                  <a:pt x="338383" y="566683"/>
                </a:lnTo>
                <a:lnTo>
                  <a:pt x="341768" y="564263"/>
                </a:lnTo>
                <a:lnTo>
                  <a:pt x="343238" y="563200"/>
                </a:lnTo>
                <a:lnTo>
                  <a:pt x="343349" y="563070"/>
                </a:lnTo>
                <a:lnTo>
                  <a:pt x="343584" y="562791"/>
                </a:lnTo>
                <a:lnTo>
                  <a:pt x="344014" y="562268"/>
                </a:lnTo>
                <a:lnTo>
                  <a:pt x="344300" y="561908"/>
                </a:lnTo>
                <a:lnTo>
                  <a:pt x="345602" y="561565"/>
                </a:lnTo>
                <a:lnTo>
                  <a:pt x="346382" y="560829"/>
                </a:lnTo>
                <a:lnTo>
                  <a:pt x="347162" y="560094"/>
                </a:lnTo>
                <a:lnTo>
                  <a:pt x="348362" y="557624"/>
                </a:lnTo>
                <a:lnTo>
                  <a:pt x="349423" y="556513"/>
                </a:lnTo>
                <a:lnTo>
                  <a:pt x="350588" y="555744"/>
                </a:lnTo>
                <a:lnTo>
                  <a:pt x="352906" y="554191"/>
                </a:lnTo>
                <a:lnTo>
                  <a:pt x="353727" y="552588"/>
                </a:lnTo>
                <a:lnTo>
                  <a:pt x="354960" y="547078"/>
                </a:lnTo>
                <a:lnTo>
                  <a:pt x="356085" y="545688"/>
                </a:lnTo>
                <a:lnTo>
                  <a:pt x="356837" y="544740"/>
                </a:lnTo>
                <a:lnTo>
                  <a:pt x="362061" y="541257"/>
                </a:lnTo>
                <a:lnTo>
                  <a:pt x="362751" y="540276"/>
                </a:lnTo>
                <a:lnTo>
                  <a:pt x="362830" y="538755"/>
                </a:lnTo>
                <a:lnTo>
                  <a:pt x="362908" y="537235"/>
                </a:lnTo>
                <a:lnTo>
                  <a:pt x="364998" y="538068"/>
                </a:lnTo>
                <a:lnTo>
                  <a:pt x="366265" y="540930"/>
                </a:lnTo>
                <a:lnTo>
                  <a:pt x="366069" y="541862"/>
                </a:lnTo>
                <a:lnTo>
                  <a:pt x="364200" y="543399"/>
                </a:lnTo>
                <a:lnTo>
                  <a:pt x="364682" y="544576"/>
                </a:lnTo>
                <a:lnTo>
                  <a:pt x="366402" y="545410"/>
                </a:lnTo>
                <a:lnTo>
                  <a:pt x="366334" y="545655"/>
                </a:lnTo>
                <a:lnTo>
                  <a:pt x="366017" y="546833"/>
                </a:lnTo>
                <a:lnTo>
                  <a:pt x="366559" y="548010"/>
                </a:lnTo>
                <a:lnTo>
                  <a:pt x="366430" y="548500"/>
                </a:lnTo>
                <a:lnTo>
                  <a:pt x="365472" y="548566"/>
                </a:lnTo>
                <a:lnTo>
                  <a:pt x="364762" y="548615"/>
                </a:lnTo>
                <a:lnTo>
                  <a:pt x="364383" y="548860"/>
                </a:lnTo>
                <a:lnTo>
                  <a:pt x="363642" y="549351"/>
                </a:lnTo>
                <a:lnTo>
                  <a:pt x="363570" y="550283"/>
                </a:lnTo>
                <a:lnTo>
                  <a:pt x="365103" y="551477"/>
                </a:lnTo>
                <a:lnTo>
                  <a:pt x="366586" y="551656"/>
                </a:lnTo>
                <a:lnTo>
                  <a:pt x="366767" y="551673"/>
                </a:lnTo>
                <a:lnTo>
                  <a:pt x="367266" y="551247"/>
                </a:lnTo>
                <a:lnTo>
                  <a:pt x="367621" y="549792"/>
                </a:lnTo>
                <a:lnTo>
                  <a:pt x="367719" y="549383"/>
                </a:lnTo>
                <a:lnTo>
                  <a:pt x="368283" y="550185"/>
                </a:lnTo>
                <a:lnTo>
                  <a:pt x="369362" y="551705"/>
                </a:lnTo>
                <a:lnTo>
                  <a:pt x="369622" y="551722"/>
                </a:lnTo>
                <a:lnTo>
                  <a:pt x="370101" y="551771"/>
                </a:lnTo>
                <a:lnTo>
                  <a:pt x="371133" y="547683"/>
                </a:lnTo>
                <a:lnTo>
                  <a:pt x="372125" y="547323"/>
                </a:lnTo>
                <a:lnTo>
                  <a:pt x="372739" y="547699"/>
                </a:lnTo>
                <a:lnTo>
                  <a:pt x="373046" y="547895"/>
                </a:lnTo>
                <a:lnTo>
                  <a:pt x="373209" y="549465"/>
                </a:lnTo>
                <a:lnTo>
                  <a:pt x="374166" y="549907"/>
                </a:lnTo>
                <a:lnTo>
                  <a:pt x="376718" y="550970"/>
                </a:lnTo>
                <a:lnTo>
                  <a:pt x="376710" y="551722"/>
                </a:lnTo>
                <a:lnTo>
                  <a:pt x="374236" y="552000"/>
                </a:lnTo>
                <a:lnTo>
                  <a:pt x="373981" y="552752"/>
                </a:lnTo>
                <a:lnTo>
                  <a:pt x="374341" y="553864"/>
                </a:lnTo>
                <a:lnTo>
                  <a:pt x="374699" y="554992"/>
                </a:lnTo>
                <a:lnTo>
                  <a:pt x="373935" y="556398"/>
                </a:lnTo>
                <a:lnTo>
                  <a:pt x="373438" y="557330"/>
                </a:lnTo>
                <a:lnTo>
                  <a:pt x="373787" y="558000"/>
                </a:lnTo>
                <a:lnTo>
                  <a:pt x="373862" y="558148"/>
                </a:lnTo>
                <a:lnTo>
                  <a:pt x="374666" y="558082"/>
                </a:lnTo>
                <a:lnTo>
                  <a:pt x="376463" y="557543"/>
                </a:lnTo>
                <a:lnTo>
                  <a:pt x="376768" y="557952"/>
                </a:lnTo>
                <a:lnTo>
                  <a:pt x="377072" y="558360"/>
                </a:lnTo>
                <a:lnTo>
                  <a:pt x="377122" y="562235"/>
                </a:lnTo>
                <a:lnTo>
                  <a:pt x="377175" y="566111"/>
                </a:lnTo>
                <a:lnTo>
                  <a:pt x="376408" y="568465"/>
                </a:lnTo>
                <a:lnTo>
                  <a:pt x="376545" y="568743"/>
                </a:lnTo>
                <a:lnTo>
                  <a:pt x="376647" y="568956"/>
                </a:lnTo>
                <a:lnTo>
                  <a:pt x="376831" y="569332"/>
                </a:lnTo>
                <a:lnTo>
                  <a:pt x="378012" y="569201"/>
                </a:lnTo>
                <a:lnTo>
                  <a:pt x="378316" y="569168"/>
                </a:lnTo>
                <a:lnTo>
                  <a:pt x="379003" y="569430"/>
                </a:lnTo>
                <a:lnTo>
                  <a:pt x="379483" y="569610"/>
                </a:lnTo>
                <a:lnTo>
                  <a:pt x="379706" y="571049"/>
                </a:lnTo>
                <a:lnTo>
                  <a:pt x="380142" y="571605"/>
                </a:lnTo>
                <a:lnTo>
                  <a:pt x="382428" y="571441"/>
                </a:lnTo>
                <a:lnTo>
                  <a:pt x="383162" y="572095"/>
                </a:lnTo>
                <a:lnTo>
                  <a:pt x="384632" y="573387"/>
                </a:lnTo>
                <a:lnTo>
                  <a:pt x="384657" y="573616"/>
                </a:lnTo>
                <a:lnTo>
                  <a:pt x="384858" y="575447"/>
                </a:lnTo>
                <a:lnTo>
                  <a:pt x="384977" y="575611"/>
                </a:lnTo>
                <a:lnTo>
                  <a:pt x="385708" y="576625"/>
                </a:lnTo>
                <a:lnTo>
                  <a:pt x="386294" y="576886"/>
                </a:lnTo>
                <a:lnTo>
                  <a:pt x="386877" y="577132"/>
                </a:lnTo>
                <a:lnTo>
                  <a:pt x="387425" y="577818"/>
                </a:lnTo>
                <a:lnTo>
                  <a:pt x="387581" y="580680"/>
                </a:lnTo>
                <a:lnTo>
                  <a:pt x="388192" y="581366"/>
                </a:lnTo>
                <a:lnTo>
                  <a:pt x="388818" y="581514"/>
                </a:lnTo>
                <a:lnTo>
                  <a:pt x="389301" y="581628"/>
                </a:lnTo>
                <a:lnTo>
                  <a:pt x="390535" y="581040"/>
                </a:lnTo>
                <a:lnTo>
                  <a:pt x="390977" y="580843"/>
                </a:lnTo>
                <a:lnTo>
                  <a:pt x="391219" y="580435"/>
                </a:lnTo>
                <a:lnTo>
                  <a:pt x="392800" y="577818"/>
                </a:lnTo>
                <a:lnTo>
                  <a:pt x="393523" y="577688"/>
                </a:lnTo>
                <a:lnTo>
                  <a:pt x="393789" y="577638"/>
                </a:lnTo>
                <a:lnTo>
                  <a:pt x="394126" y="577916"/>
                </a:lnTo>
                <a:lnTo>
                  <a:pt x="395137" y="578717"/>
                </a:lnTo>
                <a:lnTo>
                  <a:pt x="395939" y="578717"/>
                </a:lnTo>
                <a:lnTo>
                  <a:pt x="396602" y="577998"/>
                </a:lnTo>
                <a:lnTo>
                  <a:pt x="397565" y="576935"/>
                </a:lnTo>
                <a:lnTo>
                  <a:pt x="398134" y="576837"/>
                </a:lnTo>
                <a:lnTo>
                  <a:pt x="398556" y="576772"/>
                </a:lnTo>
                <a:lnTo>
                  <a:pt x="398881" y="577050"/>
                </a:lnTo>
                <a:lnTo>
                  <a:pt x="399010" y="577508"/>
                </a:lnTo>
                <a:lnTo>
                  <a:pt x="399098" y="577949"/>
                </a:lnTo>
                <a:lnTo>
                  <a:pt x="398451" y="580794"/>
                </a:lnTo>
                <a:lnTo>
                  <a:pt x="398987" y="582593"/>
                </a:lnTo>
                <a:lnTo>
                  <a:pt x="401335" y="582446"/>
                </a:lnTo>
                <a:lnTo>
                  <a:pt x="401693" y="582233"/>
                </a:lnTo>
                <a:lnTo>
                  <a:pt x="403512" y="581154"/>
                </a:lnTo>
                <a:lnTo>
                  <a:pt x="405302" y="581236"/>
                </a:lnTo>
                <a:lnTo>
                  <a:pt x="406895" y="582380"/>
                </a:lnTo>
                <a:lnTo>
                  <a:pt x="408994" y="582462"/>
                </a:lnTo>
                <a:lnTo>
                  <a:pt x="410118" y="581350"/>
                </a:lnTo>
                <a:lnTo>
                  <a:pt x="410868" y="581301"/>
                </a:lnTo>
                <a:lnTo>
                  <a:pt x="411838" y="582364"/>
                </a:lnTo>
                <a:lnTo>
                  <a:pt x="413069" y="582626"/>
                </a:lnTo>
                <a:lnTo>
                  <a:pt x="414374" y="581955"/>
                </a:lnTo>
                <a:lnTo>
                  <a:pt x="415473" y="583149"/>
                </a:lnTo>
                <a:lnTo>
                  <a:pt x="418241" y="584163"/>
                </a:lnTo>
                <a:lnTo>
                  <a:pt x="418566" y="584490"/>
                </a:lnTo>
                <a:lnTo>
                  <a:pt x="419526" y="585422"/>
                </a:lnTo>
                <a:lnTo>
                  <a:pt x="420149" y="585373"/>
                </a:lnTo>
                <a:lnTo>
                  <a:pt x="421163" y="585569"/>
                </a:lnTo>
                <a:lnTo>
                  <a:pt x="422178" y="585765"/>
                </a:lnTo>
                <a:lnTo>
                  <a:pt x="422829" y="585389"/>
                </a:lnTo>
                <a:lnTo>
                  <a:pt x="423483" y="585029"/>
                </a:lnTo>
                <a:lnTo>
                  <a:pt x="424714" y="585405"/>
                </a:lnTo>
                <a:lnTo>
                  <a:pt x="425058" y="585716"/>
                </a:lnTo>
                <a:lnTo>
                  <a:pt x="425895" y="586419"/>
                </a:lnTo>
                <a:lnTo>
                  <a:pt x="426680" y="586370"/>
                </a:lnTo>
                <a:lnTo>
                  <a:pt x="426747" y="586010"/>
                </a:lnTo>
                <a:lnTo>
                  <a:pt x="427008" y="584571"/>
                </a:lnTo>
                <a:lnTo>
                  <a:pt x="427447" y="584163"/>
                </a:lnTo>
                <a:lnTo>
                  <a:pt x="428194" y="583459"/>
                </a:lnTo>
                <a:lnTo>
                  <a:pt x="428626" y="583476"/>
                </a:lnTo>
                <a:lnTo>
                  <a:pt x="428652" y="583885"/>
                </a:lnTo>
                <a:lnTo>
                  <a:pt x="428680" y="584277"/>
                </a:lnTo>
                <a:lnTo>
                  <a:pt x="429108" y="584653"/>
                </a:lnTo>
                <a:lnTo>
                  <a:pt x="429361" y="584620"/>
                </a:lnTo>
                <a:lnTo>
                  <a:pt x="430035" y="584539"/>
                </a:lnTo>
                <a:lnTo>
                  <a:pt x="431657" y="583067"/>
                </a:lnTo>
                <a:lnTo>
                  <a:pt x="432148" y="583067"/>
                </a:lnTo>
                <a:lnTo>
                  <a:pt x="432398" y="583067"/>
                </a:lnTo>
                <a:lnTo>
                  <a:pt x="432798" y="586059"/>
                </a:lnTo>
                <a:lnTo>
                  <a:pt x="433902" y="586812"/>
                </a:lnTo>
                <a:lnTo>
                  <a:pt x="435263" y="586697"/>
                </a:lnTo>
                <a:lnTo>
                  <a:pt x="437566" y="584996"/>
                </a:lnTo>
                <a:lnTo>
                  <a:pt x="437738" y="584718"/>
                </a:lnTo>
                <a:lnTo>
                  <a:pt x="438068" y="584195"/>
                </a:lnTo>
                <a:lnTo>
                  <a:pt x="438461" y="582021"/>
                </a:lnTo>
                <a:lnTo>
                  <a:pt x="438839" y="581514"/>
                </a:lnTo>
                <a:lnTo>
                  <a:pt x="439901" y="580107"/>
                </a:lnTo>
                <a:lnTo>
                  <a:pt x="441785" y="580516"/>
                </a:lnTo>
                <a:lnTo>
                  <a:pt x="442984" y="580761"/>
                </a:lnTo>
                <a:lnTo>
                  <a:pt x="443263" y="581121"/>
                </a:lnTo>
                <a:lnTo>
                  <a:pt x="443924" y="581955"/>
                </a:lnTo>
                <a:lnTo>
                  <a:pt x="444324" y="582446"/>
                </a:lnTo>
                <a:lnTo>
                  <a:pt x="445557" y="582249"/>
                </a:lnTo>
                <a:lnTo>
                  <a:pt x="446489" y="582102"/>
                </a:lnTo>
                <a:lnTo>
                  <a:pt x="447237" y="581612"/>
                </a:lnTo>
                <a:lnTo>
                  <a:pt x="449383" y="583067"/>
                </a:lnTo>
                <a:lnTo>
                  <a:pt x="449665" y="584130"/>
                </a:lnTo>
                <a:lnTo>
                  <a:pt x="452265" y="585209"/>
                </a:lnTo>
                <a:lnTo>
                  <a:pt x="452695" y="585651"/>
                </a:lnTo>
                <a:lnTo>
                  <a:pt x="453548" y="586517"/>
                </a:lnTo>
                <a:lnTo>
                  <a:pt x="454583" y="586632"/>
                </a:lnTo>
                <a:lnTo>
                  <a:pt x="455522" y="586730"/>
                </a:lnTo>
                <a:lnTo>
                  <a:pt x="456022" y="586043"/>
                </a:lnTo>
                <a:lnTo>
                  <a:pt x="456462" y="585438"/>
                </a:lnTo>
                <a:lnTo>
                  <a:pt x="458064" y="585634"/>
                </a:lnTo>
                <a:lnTo>
                  <a:pt x="459127" y="584522"/>
                </a:lnTo>
                <a:lnTo>
                  <a:pt x="459619" y="584620"/>
                </a:lnTo>
                <a:lnTo>
                  <a:pt x="460113" y="584718"/>
                </a:lnTo>
                <a:lnTo>
                  <a:pt x="461272" y="586043"/>
                </a:lnTo>
                <a:lnTo>
                  <a:pt x="462463" y="586386"/>
                </a:lnTo>
                <a:lnTo>
                  <a:pt x="462813" y="586484"/>
                </a:lnTo>
                <a:lnTo>
                  <a:pt x="463970" y="588054"/>
                </a:lnTo>
                <a:lnTo>
                  <a:pt x="467780" y="588087"/>
                </a:lnTo>
                <a:lnTo>
                  <a:pt x="468107" y="588103"/>
                </a:lnTo>
                <a:lnTo>
                  <a:pt x="469410" y="587482"/>
                </a:lnTo>
                <a:lnTo>
                  <a:pt x="470024" y="588054"/>
                </a:lnTo>
                <a:lnTo>
                  <a:pt x="471322" y="587940"/>
                </a:lnTo>
                <a:lnTo>
                  <a:pt x="472573" y="586337"/>
                </a:lnTo>
                <a:lnTo>
                  <a:pt x="473439" y="586157"/>
                </a:lnTo>
                <a:lnTo>
                  <a:pt x="474051" y="586795"/>
                </a:lnTo>
                <a:lnTo>
                  <a:pt x="477486" y="586419"/>
                </a:lnTo>
                <a:lnTo>
                  <a:pt x="478688" y="586288"/>
                </a:lnTo>
                <a:lnTo>
                  <a:pt x="479314" y="586534"/>
                </a:lnTo>
                <a:lnTo>
                  <a:pt x="480287" y="586910"/>
                </a:lnTo>
                <a:lnTo>
                  <a:pt x="481461" y="586926"/>
                </a:lnTo>
                <a:lnTo>
                  <a:pt x="481803" y="586664"/>
                </a:lnTo>
                <a:lnTo>
                  <a:pt x="482832" y="585896"/>
                </a:lnTo>
                <a:lnTo>
                  <a:pt x="484683" y="585961"/>
                </a:lnTo>
                <a:lnTo>
                  <a:pt x="486501" y="585209"/>
                </a:lnTo>
                <a:lnTo>
                  <a:pt x="487413" y="584817"/>
                </a:lnTo>
                <a:lnTo>
                  <a:pt x="491117" y="585046"/>
                </a:lnTo>
                <a:lnTo>
                  <a:pt x="492113" y="584179"/>
                </a:lnTo>
                <a:lnTo>
                  <a:pt x="492917" y="584130"/>
                </a:lnTo>
                <a:lnTo>
                  <a:pt x="493720" y="584081"/>
                </a:lnTo>
                <a:lnTo>
                  <a:pt x="494264" y="583214"/>
                </a:lnTo>
                <a:lnTo>
                  <a:pt x="494536" y="582789"/>
                </a:lnTo>
                <a:lnTo>
                  <a:pt x="495085" y="582609"/>
                </a:lnTo>
                <a:lnTo>
                  <a:pt x="496519" y="582184"/>
                </a:lnTo>
                <a:lnTo>
                  <a:pt x="497953" y="580761"/>
                </a:lnTo>
                <a:lnTo>
                  <a:pt x="497476" y="580140"/>
                </a:lnTo>
                <a:lnTo>
                  <a:pt x="497343" y="579960"/>
                </a:lnTo>
                <a:lnTo>
                  <a:pt x="497417" y="578848"/>
                </a:lnTo>
                <a:lnTo>
                  <a:pt x="496993" y="577965"/>
                </a:lnTo>
                <a:lnTo>
                  <a:pt x="494658" y="576821"/>
                </a:lnTo>
                <a:lnTo>
                  <a:pt x="493561" y="575398"/>
                </a:lnTo>
                <a:lnTo>
                  <a:pt x="493061" y="569806"/>
                </a:lnTo>
                <a:lnTo>
                  <a:pt x="490456" y="564868"/>
                </a:lnTo>
                <a:lnTo>
                  <a:pt x="489637" y="560371"/>
                </a:lnTo>
                <a:lnTo>
                  <a:pt x="489519" y="559718"/>
                </a:lnTo>
                <a:lnTo>
                  <a:pt x="489979" y="557117"/>
                </a:lnTo>
                <a:lnTo>
                  <a:pt x="491109" y="555270"/>
                </a:lnTo>
                <a:lnTo>
                  <a:pt x="493138" y="553144"/>
                </a:lnTo>
                <a:lnTo>
                  <a:pt x="494492" y="551542"/>
                </a:lnTo>
                <a:lnTo>
                  <a:pt x="495667" y="550234"/>
                </a:lnTo>
                <a:lnTo>
                  <a:pt x="502471" y="543039"/>
                </a:lnTo>
                <a:lnTo>
                  <a:pt x="505570" y="540439"/>
                </a:lnTo>
                <a:lnTo>
                  <a:pt x="508647" y="538085"/>
                </a:lnTo>
                <a:lnTo>
                  <a:pt x="510753" y="536302"/>
                </a:lnTo>
                <a:lnTo>
                  <a:pt x="512557" y="535158"/>
                </a:lnTo>
                <a:lnTo>
                  <a:pt x="514555" y="533474"/>
                </a:lnTo>
                <a:lnTo>
                  <a:pt x="517107" y="532051"/>
                </a:lnTo>
                <a:lnTo>
                  <a:pt x="518678" y="531201"/>
                </a:lnTo>
                <a:lnTo>
                  <a:pt x="520753" y="530678"/>
                </a:lnTo>
                <a:lnTo>
                  <a:pt x="522837" y="530432"/>
                </a:lnTo>
                <a:lnTo>
                  <a:pt x="524921" y="530334"/>
                </a:lnTo>
                <a:lnTo>
                  <a:pt x="525566" y="530236"/>
                </a:lnTo>
                <a:lnTo>
                  <a:pt x="527925" y="529042"/>
                </a:lnTo>
                <a:lnTo>
                  <a:pt x="531361" y="527113"/>
                </a:lnTo>
                <a:lnTo>
                  <a:pt x="533375" y="526116"/>
                </a:lnTo>
                <a:lnTo>
                  <a:pt x="534323" y="525756"/>
                </a:lnTo>
                <a:lnTo>
                  <a:pt x="535445" y="525314"/>
                </a:lnTo>
                <a:lnTo>
                  <a:pt x="537518" y="524644"/>
                </a:lnTo>
                <a:lnTo>
                  <a:pt x="540334" y="523892"/>
                </a:lnTo>
                <a:lnTo>
                  <a:pt x="543057" y="523352"/>
                </a:lnTo>
                <a:lnTo>
                  <a:pt x="544939" y="523074"/>
                </a:lnTo>
                <a:lnTo>
                  <a:pt x="546664" y="522404"/>
                </a:lnTo>
                <a:lnTo>
                  <a:pt x="548229" y="521325"/>
                </a:lnTo>
                <a:lnTo>
                  <a:pt x="548940" y="519820"/>
                </a:lnTo>
                <a:lnTo>
                  <a:pt x="549851" y="518365"/>
                </a:lnTo>
                <a:lnTo>
                  <a:pt x="551013" y="517662"/>
                </a:lnTo>
                <a:lnTo>
                  <a:pt x="552246" y="517973"/>
                </a:lnTo>
                <a:lnTo>
                  <a:pt x="552555" y="517924"/>
                </a:lnTo>
                <a:lnTo>
                  <a:pt x="553173" y="517793"/>
                </a:lnTo>
                <a:lnTo>
                  <a:pt x="556349" y="515046"/>
                </a:lnTo>
                <a:lnTo>
                  <a:pt x="557182" y="514719"/>
                </a:lnTo>
                <a:lnTo>
                  <a:pt x="559262" y="513885"/>
                </a:lnTo>
                <a:lnTo>
                  <a:pt x="562750" y="513689"/>
                </a:lnTo>
                <a:lnTo>
                  <a:pt x="564946" y="513574"/>
                </a:lnTo>
                <a:lnTo>
                  <a:pt x="567376" y="512757"/>
                </a:lnTo>
                <a:lnTo>
                  <a:pt x="569220" y="512135"/>
                </a:lnTo>
                <a:lnTo>
                  <a:pt x="572809" y="511416"/>
                </a:lnTo>
                <a:lnTo>
                  <a:pt x="574361" y="510565"/>
                </a:lnTo>
                <a:lnTo>
                  <a:pt x="577299" y="506805"/>
                </a:lnTo>
                <a:lnTo>
                  <a:pt x="578138" y="504679"/>
                </a:lnTo>
                <a:lnTo>
                  <a:pt x="578565" y="503600"/>
                </a:lnTo>
                <a:lnTo>
                  <a:pt x="571554" y="500853"/>
                </a:lnTo>
                <a:lnTo>
                  <a:pt x="567883" y="498776"/>
                </a:lnTo>
                <a:lnTo>
                  <a:pt x="557801" y="493037"/>
                </a:lnTo>
                <a:lnTo>
                  <a:pt x="555026" y="492694"/>
                </a:lnTo>
                <a:lnTo>
                  <a:pt x="556684" y="487249"/>
                </a:lnTo>
                <a:lnTo>
                  <a:pt x="556102" y="483651"/>
                </a:lnTo>
                <a:lnTo>
                  <a:pt x="556628" y="481624"/>
                </a:lnTo>
                <a:lnTo>
                  <a:pt x="556744" y="481182"/>
                </a:lnTo>
                <a:lnTo>
                  <a:pt x="555299" y="477372"/>
                </a:lnTo>
                <a:lnTo>
                  <a:pt x="555672" y="473857"/>
                </a:lnTo>
                <a:lnTo>
                  <a:pt x="555843" y="472238"/>
                </a:lnTo>
                <a:lnTo>
                  <a:pt x="560144" y="468052"/>
                </a:lnTo>
                <a:lnTo>
                  <a:pt x="558155" y="464210"/>
                </a:lnTo>
                <a:lnTo>
                  <a:pt x="557176" y="462329"/>
                </a:lnTo>
                <a:lnTo>
                  <a:pt x="555567" y="459713"/>
                </a:lnTo>
                <a:lnTo>
                  <a:pt x="553526" y="456394"/>
                </a:lnTo>
                <a:lnTo>
                  <a:pt x="551208" y="454072"/>
                </a:lnTo>
                <a:lnTo>
                  <a:pt x="550601" y="452960"/>
                </a:lnTo>
                <a:lnTo>
                  <a:pt x="549720" y="448545"/>
                </a:lnTo>
                <a:lnTo>
                  <a:pt x="549764" y="448038"/>
                </a:lnTo>
                <a:lnTo>
                  <a:pt x="549857" y="446992"/>
                </a:lnTo>
                <a:lnTo>
                  <a:pt x="550778" y="444703"/>
                </a:lnTo>
                <a:lnTo>
                  <a:pt x="551123" y="443836"/>
                </a:lnTo>
                <a:lnTo>
                  <a:pt x="553879" y="439716"/>
                </a:lnTo>
                <a:lnTo>
                  <a:pt x="557057" y="436707"/>
                </a:lnTo>
                <a:lnTo>
                  <a:pt x="560857" y="433845"/>
                </a:lnTo>
                <a:lnTo>
                  <a:pt x="561285" y="433518"/>
                </a:lnTo>
                <a:lnTo>
                  <a:pt x="568432" y="428629"/>
                </a:lnTo>
                <a:lnTo>
                  <a:pt x="574080" y="425457"/>
                </a:lnTo>
                <a:lnTo>
                  <a:pt x="576098" y="424116"/>
                </a:lnTo>
                <a:lnTo>
                  <a:pt x="577268" y="423135"/>
                </a:lnTo>
                <a:lnTo>
                  <a:pt x="578284" y="421909"/>
                </a:lnTo>
                <a:lnTo>
                  <a:pt x="579095" y="420454"/>
                </a:lnTo>
                <a:lnTo>
                  <a:pt x="579701" y="418720"/>
                </a:lnTo>
                <a:lnTo>
                  <a:pt x="579903" y="416693"/>
                </a:lnTo>
                <a:lnTo>
                  <a:pt x="579708" y="414731"/>
                </a:lnTo>
                <a:lnTo>
                  <a:pt x="579010" y="412523"/>
                </a:lnTo>
                <a:lnTo>
                  <a:pt x="577963" y="410283"/>
                </a:lnTo>
                <a:lnTo>
                  <a:pt x="577075" y="408403"/>
                </a:lnTo>
                <a:lnTo>
                  <a:pt x="576701" y="407291"/>
                </a:lnTo>
                <a:lnTo>
                  <a:pt x="576376" y="406114"/>
                </a:lnTo>
                <a:lnTo>
                  <a:pt x="576076" y="403906"/>
                </a:lnTo>
                <a:lnTo>
                  <a:pt x="576683" y="398935"/>
                </a:lnTo>
                <a:lnTo>
                  <a:pt x="577685" y="397333"/>
                </a:lnTo>
                <a:lnTo>
                  <a:pt x="579056" y="396041"/>
                </a:lnTo>
                <a:lnTo>
                  <a:pt x="581021" y="390727"/>
                </a:lnTo>
                <a:lnTo>
                  <a:pt x="581768" y="389991"/>
                </a:lnTo>
                <a:lnTo>
                  <a:pt x="586966" y="386885"/>
                </a:lnTo>
                <a:lnTo>
                  <a:pt x="590287" y="384301"/>
                </a:lnTo>
                <a:lnTo>
                  <a:pt x="593211" y="381799"/>
                </a:lnTo>
                <a:lnTo>
                  <a:pt x="594507" y="379821"/>
                </a:lnTo>
                <a:lnTo>
                  <a:pt x="595497" y="377434"/>
                </a:lnTo>
                <a:lnTo>
                  <a:pt x="595794" y="375275"/>
                </a:lnTo>
                <a:lnTo>
                  <a:pt x="595650" y="373346"/>
                </a:lnTo>
                <a:lnTo>
                  <a:pt x="595291" y="370730"/>
                </a:lnTo>
                <a:lnTo>
                  <a:pt x="595057" y="369225"/>
                </a:lnTo>
                <a:lnTo>
                  <a:pt x="594774" y="367721"/>
                </a:lnTo>
                <a:lnTo>
                  <a:pt x="594691" y="366315"/>
                </a:lnTo>
                <a:lnTo>
                  <a:pt x="594761" y="365007"/>
                </a:lnTo>
                <a:lnTo>
                  <a:pt x="595317" y="363322"/>
                </a:lnTo>
                <a:lnTo>
                  <a:pt x="596128" y="361818"/>
                </a:lnTo>
                <a:lnTo>
                  <a:pt x="596721" y="359513"/>
                </a:lnTo>
                <a:lnTo>
                  <a:pt x="596748" y="356422"/>
                </a:lnTo>
                <a:lnTo>
                  <a:pt x="596694" y="354068"/>
                </a:lnTo>
                <a:lnTo>
                  <a:pt x="596717" y="350781"/>
                </a:lnTo>
                <a:lnTo>
                  <a:pt x="596671" y="348819"/>
                </a:lnTo>
                <a:lnTo>
                  <a:pt x="596540" y="347413"/>
                </a:lnTo>
                <a:lnTo>
                  <a:pt x="596373" y="346660"/>
                </a:lnTo>
                <a:lnTo>
                  <a:pt x="594489" y="344796"/>
                </a:lnTo>
                <a:lnTo>
                  <a:pt x="591610" y="342785"/>
                </a:lnTo>
                <a:lnTo>
                  <a:pt x="589076" y="340741"/>
                </a:lnTo>
                <a:lnTo>
                  <a:pt x="586549" y="339008"/>
                </a:lnTo>
                <a:lnTo>
                  <a:pt x="584461" y="336866"/>
                </a:lnTo>
                <a:lnTo>
                  <a:pt x="582525" y="334855"/>
                </a:lnTo>
                <a:lnTo>
                  <a:pt x="581301" y="333465"/>
                </a:lnTo>
                <a:lnTo>
                  <a:pt x="580522" y="332108"/>
                </a:lnTo>
                <a:lnTo>
                  <a:pt x="580342" y="330734"/>
                </a:lnTo>
                <a:lnTo>
                  <a:pt x="580009" y="329246"/>
                </a:lnTo>
                <a:lnTo>
                  <a:pt x="579474" y="327644"/>
                </a:lnTo>
                <a:lnTo>
                  <a:pt x="577891" y="325829"/>
                </a:lnTo>
                <a:lnTo>
                  <a:pt x="576451" y="323720"/>
                </a:lnTo>
                <a:lnTo>
                  <a:pt x="574649" y="321054"/>
                </a:lnTo>
                <a:lnTo>
                  <a:pt x="573099" y="318585"/>
                </a:lnTo>
                <a:lnTo>
                  <a:pt x="571382" y="315299"/>
                </a:lnTo>
                <a:lnTo>
                  <a:pt x="570183" y="312879"/>
                </a:lnTo>
                <a:lnTo>
                  <a:pt x="568772" y="309919"/>
                </a:lnTo>
                <a:lnTo>
                  <a:pt x="567783" y="308006"/>
                </a:lnTo>
                <a:lnTo>
                  <a:pt x="566992" y="306077"/>
                </a:lnTo>
                <a:lnTo>
                  <a:pt x="566772" y="305194"/>
                </a:lnTo>
                <a:lnTo>
                  <a:pt x="566975" y="303215"/>
                </a:lnTo>
                <a:lnTo>
                  <a:pt x="568135" y="301090"/>
                </a:lnTo>
                <a:lnTo>
                  <a:pt x="568345" y="298424"/>
                </a:lnTo>
                <a:lnTo>
                  <a:pt x="568525" y="298195"/>
                </a:lnTo>
                <a:lnTo>
                  <a:pt x="569847" y="296462"/>
                </a:lnTo>
                <a:lnTo>
                  <a:pt x="572365" y="293355"/>
                </a:lnTo>
                <a:lnTo>
                  <a:pt x="573558" y="291279"/>
                </a:lnTo>
                <a:lnTo>
                  <a:pt x="574894" y="288842"/>
                </a:lnTo>
                <a:lnTo>
                  <a:pt x="575599" y="287044"/>
                </a:lnTo>
                <a:lnTo>
                  <a:pt x="575931" y="285981"/>
                </a:lnTo>
                <a:lnTo>
                  <a:pt x="576287" y="284558"/>
                </a:lnTo>
                <a:lnTo>
                  <a:pt x="576255" y="283201"/>
                </a:lnTo>
                <a:lnTo>
                  <a:pt x="575946" y="282727"/>
                </a:lnTo>
                <a:lnTo>
                  <a:pt x="576817" y="280830"/>
                </a:lnTo>
                <a:lnTo>
                  <a:pt x="578176" y="278345"/>
                </a:lnTo>
                <a:lnTo>
                  <a:pt x="579584" y="275974"/>
                </a:lnTo>
                <a:lnTo>
                  <a:pt x="580923" y="274813"/>
                </a:lnTo>
                <a:lnTo>
                  <a:pt x="582033" y="273848"/>
                </a:lnTo>
                <a:lnTo>
                  <a:pt x="590284" y="268878"/>
                </a:lnTo>
                <a:lnTo>
                  <a:pt x="594023" y="264822"/>
                </a:lnTo>
                <a:lnTo>
                  <a:pt x="594764" y="264217"/>
                </a:lnTo>
                <a:lnTo>
                  <a:pt x="597443" y="262059"/>
                </a:lnTo>
                <a:lnTo>
                  <a:pt x="601068" y="259901"/>
                </a:lnTo>
                <a:lnTo>
                  <a:pt x="606913" y="255420"/>
                </a:lnTo>
                <a:lnTo>
                  <a:pt x="610558" y="253115"/>
                </a:lnTo>
                <a:lnTo>
                  <a:pt x="619960" y="248504"/>
                </a:lnTo>
                <a:lnTo>
                  <a:pt x="621700" y="247179"/>
                </a:lnTo>
                <a:lnTo>
                  <a:pt x="622756" y="246362"/>
                </a:lnTo>
                <a:lnTo>
                  <a:pt x="626096" y="249076"/>
                </a:lnTo>
                <a:lnTo>
                  <a:pt x="630487" y="254570"/>
                </a:lnTo>
                <a:lnTo>
                  <a:pt x="639570" y="264299"/>
                </a:lnTo>
                <a:lnTo>
                  <a:pt x="651354" y="277936"/>
                </a:lnTo>
                <a:lnTo>
                  <a:pt x="668353" y="295416"/>
                </a:lnTo>
                <a:lnTo>
                  <a:pt x="669061" y="296201"/>
                </a:lnTo>
                <a:lnTo>
                  <a:pt x="673930" y="301645"/>
                </a:lnTo>
                <a:lnTo>
                  <a:pt x="675741" y="303591"/>
                </a:lnTo>
                <a:lnTo>
                  <a:pt x="679509" y="307646"/>
                </a:lnTo>
                <a:lnTo>
                  <a:pt x="683257" y="312307"/>
                </a:lnTo>
                <a:lnTo>
                  <a:pt x="687002" y="317604"/>
                </a:lnTo>
                <a:lnTo>
                  <a:pt x="689415" y="320891"/>
                </a:lnTo>
                <a:lnTo>
                  <a:pt x="694106" y="325911"/>
                </a:lnTo>
                <a:lnTo>
                  <a:pt x="698750" y="330277"/>
                </a:lnTo>
                <a:lnTo>
                  <a:pt x="702210" y="333530"/>
                </a:lnTo>
                <a:lnTo>
                  <a:pt x="706805" y="338060"/>
                </a:lnTo>
                <a:lnTo>
                  <a:pt x="708629" y="340218"/>
                </a:lnTo>
                <a:lnTo>
                  <a:pt x="710113" y="341444"/>
                </a:lnTo>
                <a:lnTo>
                  <a:pt x="717371" y="346481"/>
                </a:lnTo>
                <a:lnTo>
                  <a:pt x="717042" y="342197"/>
                </a:lnTo>
                <a:lnTo>
                  <a:pt x="715932" y="340120"/>
                </a:lnTo>
                <a:lnTo>
                  <a:pt x="715041" y="338468"/>
                </a:lnTo>
                <a:lnTo>
                  <a:pt x="714952" y="338011"/>
                </a:lnTo>
                <a:lnTo>
                  <a:pt x="714686" y="336654"/>
                </a:lnTo>
                <a:lnTo>
                  <a:pt x="715687" y="335116"/>
                </a:lnTo>
                <a:lnTo>
                  <a:pt x="715945" y="334005"/>
                </a:lnTo>
                <a:lnTo>
                  <a:pt x="715155" y="332500"/>
                </a:lnTo>
                <a:lnTo>
                  <a:pt x="715123" y="332288"/>
                </a:lnTo>
                <a:lnTo>
                  <a:pt x="714864" y="330587"/>
                </a:lnTo>
                <a:lnTo>
                  <a:pt x="714159" y="330178"/>
                </a:lnTo>
                <a:lnTo>
                  <a:pt x="713453" y="329770"/>
                </a:lnTo>
                <a:lnTo>
                  <a:pt x="713684" y="329508"/>
                </a:lnTo>
                <a:lnTo>
                  <a:pt x="716009" y="326941"/>
                </a:lnTo>
                <a:lnTo>
                  <a:pt x="715826" y="325698"/>
                </a:lnTo>
                <a:lnTo>
                  <a:pt x="715602" y="324194"/>
                </a:lnTo>
                <a:lnTo>
                  <a:pt x="714204" y="321954"/>
                </a:lnTo>
                <a:lnTo>
                  <a:pt x="713483" y="319893"/>
                </a:lnTo>
                <a:lnTo>
                  <a:pt x="712017" y="318095"/>
                </a:lnTo>
                <a:lnTo>
                  <a:pt x="711901" y="317343"/>
                </a:lnTo>
                <a:lnTo>
                  <a:pt x="713711" y="314939"/>
                </a:lnTo>
                <a:lnTo>
                  <a:pt x="713881" y="314236"/>
                </a:lnTo>
                <a:lnTo>
                  <a:pt x="713968" y="313893"/>
                </a:lnTo>
                <a:lnTo>
                  <a:pt x="713303" y="312388"/>
                </a:lnTo>
                <a:lnTo>
                  <a:pt x="713141" y="312405"/>
                </a:lnTo>
                <a:lnTo>
                  <a:pt x="712439" y="312454"/>
                </a:lnTo>
                <a:lnTo>
                  <a:pt x="710505" y="314906"/>
                </a:lnTo>
                <a:lnTo>
                  <a:pt x="710265" y="314955"/>
                </a:lnTo>
                <a:lnTo>
                  <a:pt x="709516" y="315086"/>
                </a:lnTo>
                <a:lnTo>
                  <a:pt x="709092" y="314220"/>
                </a:lnTo>
                <a:lnTo>
                  <a:pt x="709409" y="313173"/>
                </a:lnTo>
                <a:lnTo>
                  <a:pt x="710180" y="311914"/>
                </a:lnTo>
                <a:lnTo>
                  <a:pt x="712967" y="307401"/>
                </a:lnTo>
                <a:lnTo>
                  <a:pt x="714158" y="305390"/>
                </a:lnTo>
                <a:lnTo>
                  <a:pt x="713935" y="303902"/>
                </a:lnTo>
                <a:lnTo>
                  <a:pt x="713209" y="302414"/>
                </a:lnTo>
                <a:lnTo>
                  <a:pt x="713461" y="301858"/>
                </a:lnTo>
                <a:lnTo>
                  <a:pt x="714321" y="301596"/>
                </a:lnTo>
                <a:lnTo>
                  <a:pt x="715131" y="301368"/>
                </a:lnTo>
                <a:lnTo>
                  <a:pt x="716006" y="300256"/>
                </a:lnTo>
                <a:lnTo>
                  <a:pt x="715710" y="298833"/>
                </a:lnTo>
                <a:lnTo>
                  <a:pt x="716095" y="297165"/>
                </a:lnTo>
                <a:lnTo>
                  <a:pt x="716941" y="296053"/>
                </a:lnTo>
                <a:lnTo>
                  <a:pt x="717405" y="295432"/>
                </a:lnTo>
                <a:lnTo>
                  <a:pt x="717359" y="295268"/>
                </a:lnTo>
                <a:lnTo>
                  <a:pt x="717166" y="294565"/>
                </a:lnTo>
                <a:lnTo>
                  <a:pt x="716434" y="294189"/>
                </a:lnTo>
                <a:lnTo>
                  <a:pt x="716063" y="293993"/>
                </a:lnTo>
                <a:lnTo>
                  <a:pt x="715870" y="294009"/>
                </a:lnTo>
                <a:lnTo>
                  <a:pt x="713345" y="294222"/>
                </a:lnTo>
                <a:lnTo>
                  <a:pt x="713236" y="292734"/>
                </a:lnTo>
                <a:lnTo>
                  <a:pt x="714120" y="291295"/>
                </a:lnTo>
                <a:lnTo>
                  <a:pt x="714488" y="290690"/>
                </a:lnTo>
                <a:lnTo>
                  <a:pt x="713937" y="288990"/>
                </a:lnTo>
                <a:lnTo>
                  <a:pt x="713589" y="287894"/>
                </a:lnTo>
                <a:lnTo>
                  <a:pt x="714218" y="287240"/>
                </a:lnTo>
                <a:lnTo>
                  <a:pt x="714836" y="286553"/>
                </a:lnTo>
                <a:lnTo>
                  <a:pt x="714908" y="285180"/>
                </a:lnTo>
                <a:lnTo>
                  <a:pt x="714513" y="284346"/>
                </a:lnTo>
                <a:lnTo>
                  <a:pt x="713396" y="282008"/>
                </a:lnTo>
                <a:lnTo>
                  <a:pt x="712358" y="280879"/>
                </a:lnTo>
                <a:lnTo>
                  <a:pt x="714642" y="280585"/>
                </a:lnTo>
                <a:lnTo>
                  <a:pt x="715427" y="280111"/>
                </a:lnTo>
                <a:lnTo>
                  <a:pt x="716130" y="279669"/>
                </a:lnTo>
                <a:lnTo>
                  <a:pt x="718725" y="279326"/>
                </a:lnTo>
                <a:lnTo>
                  <a:pt x="719161" y="278770"/>
                </a:lnTo>
                <a:lnTo>
                  <a:pt x="719598" y="278214"/>
                </a:lnTo>
                <a:lnTo>
                  <a:pt x="719294" y="277658"/>
                </a:lnTo>
                <a:lnTo>
                  <a:pt x="718991" y="277086"/>
                </a:lnTo>
                <a:lnTo>
                  <a:pt x="717397" y="275958"/>
                </a:lnTo>
                <a:lnTo>
                  <a:pt x="716001" y="273652"/>
                </a:lnTo>
                <a:lnTo>
                  <a:pt x="715953" y="271984"/>
                </a:lnTo>
                <a:lnTo>
                  <a:pt x="718000" y="270627"/>
                </a:lnTo>
                <a:lnTo>
                  <a:pt x="719853" y="270398"/>
                </a:lnTo>
                <a:lnTo>
                  <a:pt x="719982" y="270120"/>
                </a:lnTo>
                <a:lnTo>
                  <a:pt x="720672" y="268616"/>
                </a:lnTo>
                <a:lnTo>
                  <a:pt x="720510" y="268011"/>
                </a:lnTo>
                <a:lnTo>
                  <a:pt x="720134" y="266621"/>
                </a:lnTo>
                <a:lnTo>
                  <a:pt x="718293" y="265607"/>
                </a:lnTo>
                <a:lnTo>
                  <a:pt x="718172" y="265362"/>
                </a:lnTo>
                <a:lnTo>
                  <a:pt x="718051" y="265117"/>
                </a:lnTo>
                <a:lnTo>
                  <a:pt x="717932" y="264790"/>
                </a:lnTo>
                <a:lnTo>
                  <a:pt x="717691" y="264119"/>
                </a:lnTo>
                <a:lnTo>
                  <a:pt x="718257" y="262877"/>
                </a:lnTo>
                <a:lnTo>
                  <a:pt x="721122" y="262779"/>
                </a:lnTo>
                <a:lnTo>
                  <a:pt x="722453" y="262730"/>
                </a:lnTo>
                <a:lnTo>
                  <a:pt x="723877" y="262010"/>
                </a:lnTo>
                <a:lnTo>
                  <a:pt x="724565" y="260833"/>
                </a:lnTo>
                <a:lnTo>
                  <a:pt x="724137" y="260636"/>
                </a:lnTo>
                <a:lnTo>
                  <a:pt x="722870" y="257464"/>
                </a:lnTo>
                <a:lnTo>
                  <a:pt x="723558" y="256303"/>
                </a:lnTo>
                <a:lnTo>
                  <a:pt x="725600" y="255568"/>
                </a:lnTo>
                <a:lnTo>
                  <a:pt x="726658" y="254456"/>
                </a:lnTo>
                <a:lnTo>
                  <a:pt x="726727" y="253851"/>
                </a:lnTo>
                <a:lnTo>
                  <a:pt x="725483" y="252624"/>
                </a:lnTo>
                <a:lnTo>
                  <a:pt x="725076" y="252216"/>
                </a:lnTo>
                <a:lnTo>
                  <a:pt x="724838" y="251284"/>
                </a:lnTo>
                <a:lnTo>
                  <a:pt x="725020" y="251038"/>
                </a:lnTo>
                <a:lnTo>
                  <a:pt x="726274" y="249305"/>
                </a:lnTo>
                <a:lnTo>
                  <a:pt x="726701" y="249223"/>
                </a:lnTo>
                <a:lnTo>
                  <a:pt x="727818" y="249011"/>
                </a:lnTo>
                <a:lnTo>
                  <a:pt x="729855" y="248782"/>
                </a:lnTo>
                <a:lnTo>
                  <a:pt x="730952" y="249223"/>
                </a:lnTo>
                <a:lnTo>
                  <a:pt x="731762" y="249550"/>
                </a:lnTo>
                <a:lnTo>
                  <a:pt x="733490" y="249371"/>
                </a:lnTo>
                <a:lnTo>
                  <a:pt x="734111" y="248765"/>
                </a:lnTo>
                <a:lnTo>
                  <a:pt x="734350" y="248389"/>
                </a:lnTo>
                <a:lnTo>
                  <a:pt x="734612" y="247964"/>
                </a:lnTo>
                <a:lnTo>
                  <a:pt x="734751" y="246296"/>
                </a:lnTo>
                <a:lnTo>
                  <a:pt x="734339" y="244056"/>
                </a:lnTo>
                <a:lnTo>
                  <a:pt x="735416" y="240900"/>
                </a:lnTo>
                <a:lnTo>
                  <a:pt x="734406" y="236617"/>
                </a:lnTo>
                <a:lnTo>
                  <a:pt x="734528" y="235750"/>
                </a:lnTo>
                <a:lnTo>
                  <a:pt x="734669" y="234752"/>
                </a:lnTo>
                <a:lnTo>
                  <a:pt x="735990" y="231907"/>
                </a:lnTo>
                <a:lnTo>
                  <a:pt x="735892" y="229062"/>
                </a:lnTo>
                <a:lnTo>
                  <a:pt x="736588" y="227084"/>
                </a:lnTo>
                <a:lnTo>
                  <a:pt x="737056" y="226642"/>
                </a:lnTo>
                <a:lnTo>
                  <a:pt x="738889" y="224925"/>
                </a:lnTo>
                <a:lnTo>
                  <a:pt x="740812" y="223764"/>
                </a:lnTo>
                <a:lnTo>
                  <a:pt x="741832" y="222407"/>
                </a:lnTo>
                <a:lnTo>
                  <a:pt x="741512" y="221295"/>
                </a:lnTo>
                <a:lnTo>
                  <a:pt x="742689" y="218058"/>
                </a:lnTo>
                <a:lnTo>
                  <a:pt x="742903" y="217469"/>
                </a:lnTo>
                <a:lnTo>
                  <a:pt x="743497" y="216570"/>
                </a:lnTo>
                <a:lnTo>
                  <a:pt x="744097" y="215638"/>
                </a:lnTo>
                <a:lnTo>
                  <a:pt x="744288" y="214248"/>
                </a:lnTo>
                <a:lnTo>
                  <a:pt x="746707" y="212727"/>
                </a:lnTo>
                <a:lnTo>
                  <a:pt x="748487" y="210961"/>
                </a:lnTo>
                <a:lnTo>
                  <a:pt x="749382" y="210078"/>
                </a:lnTo>
                <a:lnTo>
                  <a:pt x="750224" y="208885"/>
                </a:lnTo>
                <a:lnTo>
                  <a:pt x="751069" y="207675"/>
                </a:lnTo>
                <a:lnTo>
                  <a:pt x="752395" y="206530"/>
                </a:lnTo>
                <a:lnTo>
                  <a:pt x="754859" y="204421"/>
                </a:lnTo>
                <a:lnTo>
                  <a:pt x="757309" y="199303"/>
                </a:lnTo>
                <a:lnTo>
                  <a:pt x="760170" y="196589"/>
                </a:lnTo>
                <a:lnTo>
                  <a:pt x="760934" y="194528"/>
                </a:lnTo>
                <a:lnTo>
                  <a:pt x="761245" y="193694"/>
                </a:lnTo>
                <a:lnTo>
                  <a:pt x="762316" y="192141"/>
                </a:lnTo>
                <a:lnTo>
                  <a:pt x="762992" y="191160"/>
                </a:lnTo>
                <a:lnTo>
                  <a:pt x="764168" y="190620"/>
                </a:lnTo>
                <a:lnTo>
                  <a:pt x="764456" y="190179"/>
                </a:lnTo>
                <a:lnTo>
                  <a:pt x="764732" y="189754"/>
                </a:lnTo>
                <a:lnTo>
                  <a:pt x="764744" y="189558"/>
                </a:lnTo>
                <a:lnTo>
                  <a:pt x="764945" y="186467"/>
                </a:lnTo>
                <a:lnTo>
                  <a:pt x="765125" y="185993"/>
                </a:lnTo>
                <a:lnTo>
                  <a:pt x="765275" y="185584"/>
                </a:lnTo>
                <a:lnTo>
                  <a:pt x="766533" y="182265"/>
                </a:lnTo>
                <a:lnTo>
                  <a:pt x="766650" y="181954"/>
                </a:lnTo>
                <a:lnTo>
                  <a:pt x="765741" y="180270"/>
                </a:lnTo>
                <a:lnTo>
                  <a:pt x="765323" y="179763"/>
                </a:lnTo>
                <a:lnTo>
                  <a:pt x="763239" y="177278"/>
                </a:lnTo>
                <a:lnTo>
                  <a:pt x="760211" y="171326"/>
                </a:lnTo>
                <a:lnTo>
                  <a:pt x="759665" y="170345"/>
                </a:lnTo>
                <a:lnTo>
                  <a:pt x="759117" y="169364"/>
                </a:lnTo>
                <a:lnTo>
                  <a:pt x="758018" y="168236"/>
                </a:lnTo>
                <a:lnTo>
                  <a:pt x="756477" y="165031"/>
                </a:lnTo>
                <a:lnTo>
                  <a:pt x="755234" y="162447"/>
                </a:lnTo>
                <a:lnTo>
                  <a:pt x="753093" y="160436"/>
                </a:lnTo>
                <a:lnTo>
                  <a:pt x="752449" y="159994"/>
                </a:lnTo>
                <a:lnTo>
                  <a:pt x="751807" y="159553"/>
                </a:lnTo>
                <a:lnTo>
                  <a:pt x="749689" y="159504"/>
                </a:lnTo>
                <a:lnTo>
                  <a:pt x="747616" y="159455"/>
                </a:lnTo>
                <a:lnTo>
                  <a:pt x="746635" y="158899"/>
                </a:lnTo>
                <a:lnTo>
                  <a:pt x="741378" y="154566"/>
                </a:lnTo>
                <a:lnTo>
                  <a:pt x="740454" y="153814"/>
                </a:lnTo>
                <a:lnTo>
                  <a:pt x="738624" y="151688"/>
                </a:lnTo>
                <a:lnTo>
                  <a:pt x="737234" y="148450"/>
                </a:lnTo>
                <a:lnTo>
                  <a:pt x="737027" y="147241"/>
                </a:lnTo>
                <a:lnTo>
                  <a:pt x="736978" y="146946"/>
                </a:lnTo>
                <a:lnTo>
                  <a:pt x="736588" y="144690"/>
                </a:lnTo>
                <a:lnTo>
                  <a:pt x="736539" y="144395"/>
                </a:lnTo>
                <a:lnTo>
                  <a:pt x="736453" y="144248"/>
                </a:lnTo>
                <a:lnTo>
                  <a:pt x="735800" y="143414"/>
                </a:lnTo>
                <a:lnTo>
                  <a:pt x="735570" y="143398"/>
                </a:lnTo>
                <a:lnTo>
                  <a:pt x="733770" y="143218"/>
                </a:lnTo>
                <a:lnTo>
                  <a:pt x="732774" y="143888"/>
                </a:lnTo>
                <a:lnTo>
                  <a:pt x="730977" y="145115"/>
                </a:lnTo>
                <a:lnTo>
                  <a:pt x="729503" y="144477"/>
                </a:lnTo>
                <a:lnTo>
                  <a:pt x="729116" y="143970"/>
                </a:lnTo>
                <a:lnTo>
                  <a:pt x="729016" y="143856"/>
                </a:lnTo>
                <a:lnTo>
                  <a:pt x="729595" y="141305"/>
                </a:lnTo>
                <a:lnTo>
                  <a:pt x="729451" y="140553"/>
                </a:lnTo>
                <a:lnTo>
                  <a:pt x="729243" y="139457"/>
                </a:lnTo>
                <a:lnTo>
                  <a:pt x="729183" y="139130"/>
                </a:lnTo>
                <a:lnTo>
                  <a:pt x="728387" y="138329"/>
                </a:lnTo>
                <a:lnTo>
                  <a:pt x="726753" y="138362"/>
                </a:lnTo>
                <a:lnTo>
                  <a:pt x="725671" y="138918"/>
                </a:lnTo>
                <a:lnTo>
                  <a:pt x="724104" y="138574"/>
                </a:lnTo>
                <a:lnTo>
                  <a:pt x="723640" y="138460"/>
                </a:lnTo>
                <a:lnTo>
                  <a:pt x="722880" y="138231"/>
                </a:lnTo>
                <a:lnTo>
                  <a:pt x="721365" y="137757"/>
                </a:lnTo>
                <a:lnTo>
                  <a:pt x="720255" y="137871"/>
                </a:lnTo>
                <a:lnTo>
                  <a:pt x="719073" y="139228"/>
                </a:lnTo>
                <a:lnTo>
                  <a:pt x="718375" y="141338"/>
                </a:lnTo>
                <a:lnTo>
                  <a:pt x="718640" y="142989"/>
                </a:lnTo>
                <a:lnTo>
                  <a:pt x="718900" y="144624"/>
                </a:lnTo>
                <a:lnTo>
                  <a:pt x="718795" y="144870"/>
                </a:lnTo>
                <a:lnTo>
                  <a:pt x="718586" y="145360"/>
                </a:lnTo>
                <a:lnTo>
                  <a:pt x="717840" y="145851"/>
                </a:lnTo>
                <a:lnTo>
                  <a:pt x="716117" y="145654"/>
                </a:lnTo>
                <a:lnTo>
                  <a:pt x="714521" y="144837"/>
                </a:lnTo>
                <a:lnTo>
                  <a:pt x="714068" y="144902"/>
                </a:lnTo>
                <a:lnTo>
                  <a:pt x="711929" y="145180"/>
                </a:lnTo>
                <a:lnTo>
                  <a:pt x="711501" y="144870"/>
                </a:lnTo>
                <a:lnTo>
                  <a:pt x="711072" y="144559"/>
                </a:lnTo>
                <a:lnTo>
                  <a:pt x="710196" y="142499"/>
                </a:lnTo>
                <a:lnTo>
                  <a:pt x="709321" y="140438"/>
                </a:lnTo>
                <a:lnTo>
                  <a:pt x="708767" y="140062"/>
                </a:lnTo>
                <a:lnTo>
                  <a:pt x="708219" y="139686"/>
                </a:lnTo>
                <a:lnTo>
                  <a:pt x="705755" y="139604"/>
                </a:lnTo>
                <a:lnTo>
                  <a:pt x="703117" y="138100"/>
                </a:lnTo>
                <a:lnTo>
                  <a:pt x="701891" y="137462"/>
                </a:lnTo>
                <a:lnTo>
                  <a:pt x="700470" y="137757"/>
                </a:lnTo>
                <a:lnTo>
                  <a:pt x="699911" y="138313"/>
                </a:lnTo>
                <a:lnTo>
                  <a:pt x="699625" y="139114"/>
                </a:lnTo>
                <a:lnTo>
                  <a:pt x="699340" y="139915"/>
                </a:lnTo>
                <a:lnTo>
                  <a:pt x="699698" y="141158"/>
                </a:lnTo>
                <a:lnTo>
                  <a:pt x="700552" y="142286"/>
                </a:lnTo>
                <a:lnTo>
                  <a:pt x="700478" y="143529"/>
                </a:lnTo>
                <a:lnTo>
                  <a:pt x="700169" y="144101"/>
                </a:lnTo>
                <a:lnTo>
                  <a:pt x="699914" y="144575"/>
                </a:lnTo>
                <a:lnTo>
                  <a:pt x="699685" y="144673"/>
                </a:lnTo>
                <a:lnTo>
                  <a:pt x="699110" y="144935"/>
                </a:lnTo>
                <a:lnTo>
                  <a:pt x="697386" y="144739"/>
                </a:lnTo>
                <a:lnTo>
                  <a:pt x="695238" y="143660"/>
                </a:lnTo>
                <a:lnTo>
                  <a:pt x="691969" y="143823"/>
                </a:lnTo>
                <a:lnTo>
                  <a:pt x="691788" y="143512"/>
                </a:lnTo>
                <a:lnTo>
                  <a:pt x="691606" y="143202"/>
                </a:lnTo>
                <a:lnTo>
                  <a:pt x="691891" y="142499"/>
                </a:lnTo>
                <a:lnTo>
                  <a:pt x="692236" y="141648"/>
                </a:lnTo>
                <a:lnTo>
                  <a:pt x="691564" y="141027"/>
                </a:lnTo>
                <a:lnTo>
                  <a:pt x="688383" y="141403"/>
                </a:lnTo>
                <a:lnTo>
                  <a:pt x="687737" y="141485"/>
                </a:lnTo>
                <a:lnTo>
                  <a:pt x="685898" y="140422"/>
                </a:lnTo>
                <a:lnTo>
                  <a:pt x="683077" y="138771"/>
                </a:lnTo>
                <a:lnTo>
                  <a:pt x="680499" y="138100"/>
                </a:lnTo>
                <a:lnTo>
                  <a:pt x="678226" y="136939"/>
                </a:lnTo>
                <a:lnTo>
                  <a:pt x="676069" y="136857"/>
                </a:lnTo>
                <a:lnTo>
                  <a:pt x="673762" y="139621"/>
                </a:lnTo>
                <a:lnTo>
                  <a:pt x="672910" y="139654"/>
                </a:lnTo>
                <a:lnTo>
                  <a:pt x="672467" y="139670"/>
                </a:lnTo>
                <a:lnTo>
                  <a:pt x="672537" y="138738"/>
                </a:lnTo>
                <a:lnTo>
                  <a:pt x="671322" y="136874"/>
                </a:lnTo>
                <a:lnTo>
                  <a:pt x="669365" y="135255"/>
                </a:lnTo>
                <a:lnTo>
                  <a:pt x="668932" y="135353"/>
                </a:lnTo>
                <a:lnTo>
                  <a:pt x="666998" y="137888"/>
                </a:lnTo>
                <a:lnTo>
                  <a:pt x="665944" y="138427"/>
                </a:lnTo>
                <a:lnTo>
                  <a:pt x="663973" y="138476"/>
                </a:lnTo>
                <a:lnTo>
                  <a:pt x="661464" y="136465"/>
                </a:lnTo>
                <a:lnTo>
                  <a:pt x="660073" y="133538"/>
                </a:lnTo>
                <a:lnTo>
                  <a:pt x="658909" y="132851"/>
                </a:lnTo>
                <a:lnTo>
                  <a:pt x="657491" y="132770"/>
                </a:lnTo>
                <a:lnTo>
                  <a:pt x="656497" y="133636"/>
                </a:lnTo>
                <a:lnTo>
                  <a:pt x="655990" y="135108"/>
                </a:lnTo>
                <a:lnTo>
                  <a:pt x="656652" y="136759"/>
                </a:lnTo>
                <a:lnTo>
                  <a:pt x="657316" y="138411"/>
                </a:lnTo>
                <a:lnTo>
                  <a:pt x="657156" y="138918"/>
                </a:lnTo>
                <a:lnTo>
                  <a:pt x="657061" y="139212"/>
                </a:lnTo>
                <a:lnTo>
                  <a:pt x="654278" y="140242"/>
                </a:lnTo>
                <a:lnTo>
                  <a:pt x="653454" y="142646"/>
                </a:lnTo>
                <a:lnTo>
                  <a:pt x="652832" y="143202"/>
                </a:lnTo>
                <a:lnTo>
                  <a:pt x="651663" y="142891"/>
                </a:lnTo>
                <a:lnTo>
                  <a:pt x="650555" y="142139"/>
                </a:lnTo>
                <a:lnTo>
                  <a:pt x="648915" y="141060"/>
                </a:lnTo>
                <a:lnTo>
                  <a:pt x="648630" y="141060"/>
                </a:lnTo>
                <a:lnTo>
                  <a:pt x="646503" y="141092"/>
                </a:lnTo>
                <a:lnTo>
                  <a:pt x="642736" y="141926"/>
                </a:lnTo>
                <a:lnTo>
                  <a:pt x="641311" y="142482"/>
                </a:lnTo>
                <a:lnTo>
                  <a:pt x="639889" y="143022"/>
                </a:lnTo>
                <a:lnTo>
                  <a:pt x="639099" y="141779"/>
                </a:lnTo>
                <a:lnTo>
                  <a:pt x="638180" y="141387"/>
                </a:lnTo>
                <a:lnTo>
                  <a:pt x="637997" y="140962"/>
                </a:lnTo>
                <a:lnTo>
                  <a:pt x="636900" y="139703"/>
                </a:lnTo>
                <a:lnTo>
                  <a:pt x="636726" y="139719"/>
                </a:lnTo>
                <a:lnTo>
                  <a:pt x="635049" y="139817"/>
                </a:lnTo>
                <a:lnTo>
                  <a:pt x="633533" y="140602"/>
                </a:lnTo>
                <a:lnTo>
                  <a:pt x="632014" y="141403"/>
                </a:lnTo>
                <a:lnTo>
                  <a:pt x="629355" y="142237"/>
                </a:lnTo>
                <a:lnTo>
                  <a:pt x="628165" y="142270"/>
                </a:lnTo>
                <a:lnTo>
                  <a:pt x="627568" y="142286"/>
                </a:lnTo>
                <a:lnTo>
                  <a:pt x="625184" y="140095"/>
                </a:lnTo>
                <a:lnTo>
                  <a:pt x="624200" y="139833"/>
                </a:lnTo>
                <a:lnTo>
                  <a:pt x="623024" y="140373"/>
                </a:lnTo>
                <a:lnTo>
                  <a:pt x="621032" y="142352"/>
                </a:lnTo>
                <a:lnTo>
                  <a:pt x="619796" y="142711"/>
                </a:lnTo>
                <a:lnTo>
                  <a:pt x="618009" y="142629"/>
                </a:lnTo>
                <a:lnTo>
                  <a:pt x="617092" y="141877"/>
                </a:lnTo>
                <a:lnTo>
                  <a:pt x="615257" y="140373"/>
                </a:lnTo>
                <a:lnTo>
                  <a:pt x="612260" y="137986"/>
                </a:lnTo>
                <a:lnTo>
                  <a:pt x="610535" y="137773"/>
                </a:lnTo>
                <a:lnTo>
                  <a:pt x="609972" y="137969"/>
                </a:lnTo>
                <a:lnTo>
                  <a:pt x="606454" y="139163"/>
                </a:lnTo>
                <a:lnTo>
                  <a:pt x="604477" y="139523"/>
                </a:lnTo>
                <a:lnTo>
                  <a:pt x="604081" y="139294"/>
                </a:lnTo>
                <a:lnTo>
                  <a:pt x="603129" y="138771"/>
                </a:lnTo>
                <a:lnTo>
                  <a:pt x="600940" y="135696"/>
                </a:lnTo>
                <a:lnTo>
                  <a:pt x="600332" y="135173"/>
                </a:lnTo>
                <a:lnTo>
                  <a:pt x="599777" y="134699"/>
                </a:lnTo>
                <a:lnTo>
                  <a:pt x="598669" y="134634"/>
                </a:lnTo>
                <a:lnTo>
                  <a:pt x="598088" y="135239"/>
                </a:lnTo>
                <a:lnTo>
                  <a:pt x="597673" y="135680"/>
                </a:lnTo>
                <a:lnTo>
                  <a:pt x="596414" y="138394"/>
                </a:lnTo>
                <a:lnTo>
                  <a:pt x="595296" y="139245"/>
                </a:lnTo>
                <a:lnTo>
                  <a:pt x="594187" y="139114"/>
                </a:lnTo>
                <a:lnTo>
                  <a:pt x="592889" y="138934"/>
                </a:lnTo>
                <a:lnTo>
                  <a:pt x="591170" y="138705"/>
                </a:lnTo>
                <a:lnTo>
                  <a:pt x="589275" y="137201"/>
                </a:lnTo>
                <a:lnTo>
                  <a:pt x="589344" y="136923"/>
                </a:lnTo>
                <a:lnTo>
                  <a:pt x="590109" y="133800"/>
                </a:lnTo>
                <a:lnTo>
                  <a:pt x="589442" y="132623"/>
                </a:lnTo>
                <a:lnTo>
                  <a:pt x="588706" y="132230"/>
                </a:lnTo>
                <a:lnTo>
                  <a:pt x="587041" y="132344"/>
                </a:lnTo>
                <a:lnTo>
                  <a:pt x="584178" y="135239"/>
                </a:lnTo>
                <a:lnTo>
                  <a:pt x="583341" y="135517"/>
                </a:lnTo>
                <a:lnTo>
                  <a:pt x="583122" y="135598"/>
                </a:lnTo>
                <a:lnTo>
                  <a:pt x="582448" y="135582"/>
                </a:lnTo>
                <a:lnTo>
                  <a:pt x="582291" y="135435"/>
                </a:lnTo>
                <a:lnTo>
                  <a:pt x="579334" y="132639"/>
                </a:lnTo>
                <a:lnTo>
                  <a:pt x="576106" y="131282"/>
                </a:lnTo>
                <a:lnTo>
                  <a:pt x="572888" y="129908"/>
                </a:lnTo>
                <a:lnTo>
                  <a:pt x="571987" y="127423"/>
                </a:lnTo>
                <a:lnTo>
                  <a:pt x="571480" y="126818"/>
                </a:lnTo>
                <a:lnTo>
                  <a:pt x="570465" y="125608"/>
                </a:lnTo>
                <a:lnTo>
                  <a:pt x="569995" y="125314"/>
                </a:lnTo>
                <a:lnTo>
                  <a:pt x="569238" y="124856"/>
                </a:lnTo>
                <a:lnTo>
                  <a:pt x="567212" y="124087"/>
                </a:lnTo>
                <a:lnTo>
                  <a:pt x="566447" y="123548"/>
                </a:lnTo>
                <a:lnTo>
                  <a:pt x="565682" y="123024"/>
                </a:lnTo>
                <a:lnTo>
                  <a:pt x="563550" y="120457"/>
                </a:lnTo>
                <a:lnTo>
                  <a:pt x="563309" y="120343"/>
                </a:lnTo>
                <a:lnTo>
                  <a:pt x="562444" y="119950"/>
                </a:lnTo>
                <a:lnTo>
                  <a:pt x="559813" y="119918"/>
                </a:lnTo>
                <a:lnTo>
                  <a:pt x="558069" y="119901"/>
                </a:lnTo>
                <a:lnTo>
                  <a:pt x="555433" y="118511"/>
                </a:lnTo>
                <a:lnTo>
                  <a:pt x="548899" y="118511"/>
                </a:lnTo>
                <a:lnTo>
                  <a:pt x="547484" y="118135"/>
                </a:lnTo>
                <a:lnTo>
                  <a:pt x="546078" y="116991"/>
                </a:lnTo>
                <a:lnTo>
                  <a:pt x="545851" y="116353"/>
                </a:lnTo>
                <a:lnTo>
                  <a:pt x="545730" y="116010"/>
                </a:lnTo>
                <a:lnTo>
                  <a:pt x="545660" y="115813"/>
                </a:lnTo>
                <a:lnTo>
                  <a:pt x="545961" y="115094"/>
                </a:lnTo>
                <a:lnTo>
                  <a:pt x="546101" y="114767"/>
                </a:lnTo>
                <a:lnTo>
                  <a:pt x="547520" y="113884"/>
                </a:lnTo>
                <a:lnTo>
                  <a:pt x="549139" y="112870"/>
                </a:lnTo>
                <a:lnTo>
                  <a:pt x="549200" y="112641"/>
                </a:lnTo>
                <a:lnTo>
                  <a:pt x="549460" y="111644"/>
                </a:lnTo>
                <a:lnTo>
                  <a:pt x="549249" y="111121"/>
                </a:lnTo>
                <a:lnTo>
                  <a:pt x="549092" y="110744"/>
                </a:lnTo>
                <a:lnTo>
                  <a:pt x="548436" y="109142"/>
                </a:lnTo>
                <a:lnTo>
                  <a:pt x="549360" y="107834"/>
                </a:lnTo>
                <a:lnTo>
                  <a:pt x="550124" y="106738"/>
                </a:lnTo>
                <a:lnTo>
                  <a:pt x="549394" y="105741"/>
                </a:lnTo>
                <a:lnTo>
                  <a:pt x="548003" y="105447"/>
                </a:lnTo>
                <a:lnTo>
                  <a:pt x="547303" y="105283"/>
                </a:lnTo>
                <a:lnTo>
                  <a:pt x="546896" y="104874"/>
                </a:lnTo>
                <a:lnTo>
                  <a:pt x="546510" y="104482"/>
                </a:lnTo>
                <a:lnTo>
                  <a:pt x="546033" y="102929"/>
                </a:lnTo>
                <a:lnTo>
                  <a:pt x="547089" y="101065"/>
                </a:lnTo>
                <a:lnTo>
                  <a:pt x="546983" y="100263"/>
                </a:lnTo>
                <a:lnTo>
                  <a:pt x="545822" y="99266"/>
                </a:lnTo>
                <a:lnTo>
                  <a:pt x="543251" y="98350"/>
                </a:lnTo>
                <a:lnTo>
                  <a:pt x="542751" y="98170"/>
                </a:lnTo>
                <a:lnTo>
                  <a:pt x="542077" y="97598"/>
                </a:lnTo>
                <a:lnTo>
                  <a:pt x="541958" y="97484"/>
                </a:lnTo>
                <a:lnTo>
                  <a:pt x="540558" y="95276"/>
                </a:lnTo>
                <a:lnTo>
                  <a:pt x="539348" y="93363"/>
                </a:lnTo>
                <a:lnTo>
                  <a:pt x="538302" y="93167"/>
                </a:lnTo>
                <a:lnTo>
                  <a:pt x="537218" y="93756"/>
                </a:lnTo>
                <a:lnTo>
                  <a:pt x="536133" y="94328"/>
                </a:lnTo>
                <a:lnTo>
                  <a:pt x="535097" y="94344"/>
                </a:lnTo>
                <a:lnTo>
                  <a:pt x="534413" y="93870"/>
                </a:lnTo>
                <a:lnTo>
                  <a:pt x="532788" y="92905"/>
                </a:lnTo>
                <a:lnTo>
                  <a:pt x="531900" y="92366"/>
                </a:lnTo>
                <a:lnTo>
                  <a:pt x="531171" y="91434"/>
                </a:lnTo>
                <a:lnTo>
                  <a:pt x="531117" y="91237"/>
                </a:lnTo>
                <a:lnTo>
                  <a:pt x="530814" y="90126"/>
                </a:lnTo>
                <a:lnTo>
                  <a:pt x="530121" y="87509"/>
                </a:lnTo>
                <a:lnTo>
                  <a:pt x="529922" y="86757"/>
                </a:lnTo>
                <a:lnTo>
                  <a:pt x="530998" y="83977"/>
                </a:lnTo>
                <a:lnTo>
                  <a:pt x="530824" y="82931"/>
                </a:lnTo>
                <a:lnTo>
                  <a:pt x="530031" y="82048"/>
                </a:lnTo>
                <a:lnTo>
                  <a:pt x="526965" y="80413"/>
                </a:lnTo>
                <a:lnTo>
                  <a:pt x="525848" y="74935"/>
                </a:lnTo>
                <a:lnTo>
                  <a:pt x="524935" y="74003"/>
                </a:lnTo>
                <a:lnTo>
                  <a:pt x="524187" y="73921"/>
                </a:lnTo>
                <a:lnTo>
                  <a:pt x="523765" y="73872"/>
                </a:lnTo>
                <a:lnTo>
                  <a:pt x="521731" y="75557"/>
                </a:lnTo>
                <a:lnTo>
                  <a:pt x="521030" y="76129"/>
                </a:lnTo>
                <a:lnTo>
                  <a:pt x="519733" y="75704"/>
                </a:lnTo>
                <a:lnTo>
                  <a:pt x="519367" y="75589"/>
                </a:lnTo>
                <a:lnTo>
                  <a:pt x="518513" y="75295"/>
                </a:lnTo>
                <a:lnTo>
                  <a:pt x="517058" y="74477"/>
                </a:lnTo>
                <a:lnTo>
                  <a:pt x="516061" y="73921"/>
                </a:lnTo>
                <a:lnTo>
                  <a:pt x="514859" y="72499"/>
                </a:lnTo>
                <a:lnTo>
                  <a:pt x="514591" y="71894"/>
                </a:lnTo>
                <a:lnTo>
                  <a:pt x="513096" y="68493"/>
                </a:lnTo>
                <a:lnTo>
                  <a:pt x="509960" y="67708"/>
                </a:lnTo>
                <a:lnTo>
                  <a:pt x="508616" y="66956"/>
                </a:lnTo>
                <a:lnTo>
                  <a:pt x="507473" y="65566"/>
                </a:lnTo>
                <a:lnTo>
                  <a:pt x="507278" y="65288"/>
                </a:lnTo>
                <a:lnTo>
                  <a:pt x="507408" y="64274"/>
                </a:lnTo>
                <a:lnTo>
                  <a:pt x="507599" y="63963"/>
                </a:lnTo>
                <a:lnTo>
                  <a:pt x="508284" y="62868"/>
                </a:lnTo>
                <a:lnTo>
                  <a:pt x="509710" y="61952"/>
                </a:lnTo>
                <a:lnTo>
                  <a:pt x="509870" y="61053"/>
                </a:lnTo>
                <a:lnTo>
                  <a:pt x="509973" y="60464"/>
                </a:lnTo>
                <a:lnTo>
                  <a:pt x="509554" y="59336"/>
                </a:lnTo>
                <a:lnTo>
                  <a:pt x="508526" y="58797"/>
                </a:lnTo>
                <a:lnTo>
                  <a:pt x="507775" y="58388"/>
                </a:lnTo>
                <a:lnTo>
                  <a:pt x="506618" y="56900"/>
                </a:lnTo>
                <a:lnTo>
                  <a:pt x="506026" y="55575"/>
                </a:lnTo>
                <a:lnTo>
                  <a:pt x="505414" y="54218"/>
                </a:lnTo>
                <a:lnTo>
                  <a:pt x="504368" y="51602"/>
                </a:lnTo>
                <a:lnTo>
                  <a:pt x="504271" y="51357"/>
                </a:lnTo>
                <a:lnTo>
                  <a:pt x="503053" y="49754"/>
                </a:lnTo>
                <a:lnTo>
                  <a:pt x="502752" y="49346"/>
                </a:lnTo>
                <a:lnTo>
                  <a:pt x="503277" y="45536"/>
                </a:lnTo>
                <a:lnTo>
                  <a:pt x="503482" y="44031"/>
                </a:lnTo>
                <a:lnTo>
                  <a:pt x="503603" y="43721"/>
                </a:lnTo>
                <a:lnTo>
                  <a:pt x="504116" y="42429"/>
                </a:lnTo>
                <a:lnTo>
                  <a:pt x="503447" y="41415"/>
                </a:lnTo>
                <a:lnTo>
                  <a:pt x="502345" y="41350"/>
                </a:lnTo>
                <a:lnTo>
                  <a:pt x="501415" y="41284"/>
                </a:lnTo>
                <a:lnTo>
                  <a:pt x="500857" y="40925"/>
                </a:lnTo>
                <a:lnTo>
                  <a:pt x="499763" y="40205"/>
                </a:lnTo>
                <a:lnTo>
                  <a:pt x="498807" y="37229"/>
                </a:lnTo>
                <a:lnTo>
                  <a:pt x="498951" y="36150"/>
                </a:lnTo>
                <a:lnTo>
                  <a:pt x="499006" y="35741"/>
                </a:lnTo>
                <a:lnTo>
                  <a:pt x="499691" y="34940"/>
                </a:lnTo>
                <a:lnTo>
                  <a:pt x="501797" y="33779"/>
                </a:lnTo>
                <a:lnTo>
                  <a:pt x="501318" y="32406"/>
                </a:lnTo>
                <a:lnTo>
                  <a:pt x="500712" y="31670"/>
                </a:lnTo>
                <a:lnTo>
                  <a:pt x="499454" y="31408"/>
                </a:lnTo>
                <a:lnTo>
                  <a:pt x="497883" y="31081"/>
                </a:lnTo>
                <a:lnTo>
                  <a:pt x="497886" y="31245"/>
                </a:lnTo>
                <a:lnTo>
                  <a:pt x="497919" y="32782"/>
                </a:lnTo>
                <a:lnTo>
                  <a:pt x="497925" y="33060"/>
                </a:lnTo>
                <a:lnTo>
                  <a:pt x="497767" y="32913"/>
                </a:lnTo>
                <a:lnTo>
                  <a:pt x="497373" y="32569"/>
                </a:lnTo>
                <a:lnTo>
                  <a:pt x="496774" y="32013"/>
                </a:lnTo>
                <a:lnTo>
                  <a:pt x="494873" y="30296"/>
                </a:lnTo>
                <a:lnTo>
                  <a:pt x="494510" y="29201"/>
                </a:lnTo>
                <a:lnTo>
                  <a:pt x="494153" y="28122"/>
                </a:lnTo>
                <a:lnTo>
                  <a:pt x="470813" y="27713"/>
                </a:lnTo>
                <a:lnTo>
                  <a:pt x="444629" y="27239"/>
                </a:lnTo>
                <a:lnTo>
                  <a:pt x="433649" y="27402"/>
                </a:lnTo>
                <a:lnTo>
                  <a:pt x="421890" y="27566"/>
                </a:lnTo>
                <a:lnTo>
                  <a:pt x="412031" y="27647"/>
                </a:lnTo>
                <a:lnTo>
                  <a:pt x="388202" y="32160"/>
                </a:lnTo>
                <a:lnTo>
                  <a:pt x="377461" y="35185"/>
                </a:lnTo>
                <a:lnTo>
                  <a:pt x="371476" y="36869"/>
                </a:lnTo>
                <a:lnTo>
                  <a:pt x="338010" y="46288"/>
                </a:lnTo>
                <a:lnTo>
                  <a:pt x="334974" y="47154"/>
                </a:lnTo>
                <a:lnTo>
                  <a:pt x="284074" y="60301"/>
                </a:lnTo>
                <a:lnTo>
                  <a:pt x="282007" y="59418"/>
                </a:lnTo>
                <a:lnTo>
                  <a:pt x="280087" y="58584"/>
                </a:lnTo>
                <a:lnTo>
                  <a:pt x="277138" y="57799"/>
                </a:lnTo>
                <a:lnTo>
                  <a:pt x="276784" y="57701"/>
                </a:lnTo>
                <a:lnTo>
                  <a:pt x="275725" y="57423"/>
                </a:lnTo>
                <a:lnTo>
                  <a:pt x="272316" y="55068"/>
                </a:lnTo>
                <a:lnTo>
                  <a:pt x="270038" y="53515"/>
                </a:lnTo>
                <a:lnTo>
                  <a:pt x="267701" y="53106"/>
                </a:lnTo>
                <a:lnTo>
                  <a:pt x="266663" y="52174"/>
                </a:lnTo>
                <a:lnTo>
                  <a:pt x="265700" y="50179"/>
                </a:lnTo>
                <a:lnTo>
                  <a:pt x="263497" y="48724"/>
                </a:lnTo>
                <a:lnTo>
                  <a:pt x="262214" y="47105"/>
                </a:lnTo>
                <a:lnTo>
                  <a:pt x="261553" y="46288"/>
                </a:lnTo>
                <a:lnTo>
                  <a:pt x="260260" y="46206"/>
                </a:lnTo>
                <a:lnTo>
                  <a:pt x="259621" y="45405"/>
                </a:lnTo>
                <a:lnTo>
                  <a:pt x="258559" y="44080"/>
                </a:lnTo>
                <a:lnTo>
                  <a:pt x="258278" y="43230"/>
                </a:lnTo>
                <a:lnTo>
                  <a:pt x="257904" y="42086"/>
                </a:lnTo>
                <a:lnTo>
                  <a:pt x="256808" y="41006"/>
                </a:lnTo>
                <a:lnTo>
                  <a:pt x="256257" y="40467"/>
                </a:lnTo>
                <a:lnTo>
                  <a:pt x="253365" y="40238"/>
                </a:lnTo>
                <a:lnTo>
                  <a:pt x="252760" y="39911"/>
                </a:lnTo>
                <a:lnTo>
                  <a:pt x="251466" y="39224"/>
                </a:lnTo>
                <a:lnTo>
                  <a:pt x="248570" y="39126"/>
                </a:lnTo>
                <a:lnTo>
                  <a:pt x="247233" y="37507"/>
                </a:lnTo>
                <a:lnTo>
                  <a:pt x="247656" y="36510"/>
                </a:lnTo>
                <a:lnTo>
                  <a:pt x="247866" y="36019"/>
                </a:lnTo>
                <a:lnTo>
                  <a:pt x="247380" y="35398"/>
                </a:lnTo>
                <a:lnTo>
                  <a:pt x="244837" y="34400"/>
                </a:lnTo>
                <a:lnTo>
                  <a:pt x="242533" y="33485"/>
                </a:lnTo>
                <a:lnTo>
                  <a:pt x="240642" y="32030"/>
                </a:lnTo>
                <a:lnTo>
                  <a:pt x="239000" y="29969"/>
                </a:lnTo>
                <a:lnTo>
                  <a:pt x="237151" y="30002"/>
                </a:lnTo>
                <a:lnTo>
                  <a:pt x="236843" y="30018"/>
                </a:lnTo>
                <a:lnTo>
                  <a:pt x="235931" y="28939"/>
                </a:lnTo>
                <a:lnTo>
                  <a:pt x="234391" y="28923"/>
                </a:lnTo>
                <a:lnTo>
                  <a:pt x="233892" y="29479"/>
                </a:lnTo>
                <a:lnTo>
                  <a:pt x="231199" y="27958"/>
                </a:lnTo>
                <a:lnTo>
                  <a:pt x="229364" y="26634"/>
                </a:lnTo>
                <a:lnTo>
                  <a:pt x="228321" y="26257"/>
                </a:lnTo>
                <a:lnTo>
                  <a:pt x="226532" y="26421"/>
                </a:lnTo>
                <a:lnTo>
                  <a:pt x="225046" y="27157"/>
                </a:lnTo>
                <a:lnTo>
                  <a:pt x="224122" y="27140"/>
                </a:lnTo>
                <a:lnTo>
                  <a:pt x="222595" y="25947"/>
                </a:lnTo>
                <a:lnTo>
                  <a:pt x="222575" y="25718"/>
                </a:lnTo>
                <a:lnTo>
                  <a:pt x="222541" y="25325"/>
                </a:lnTo>
                <a:lnTo>
                  <a:pt x="221870" y="24753"/>
                </a:lnTo>
                <a:lnTo>
                  <a:pt x="220714" y="24737"/>
                </a:lnTo>
                <a:lnTo>
                  <a:pt x="219773" y="24737"/>
                </a:lnTo>
                <a:lnTo>
                  <a:pt x="218517" y="23887"/>
                </a:lnTo>
                <a:lnTo>
                  <a:pt x="218002" y="23543"/>
                </a:lnTo>
                <a:lnTo>
                  <a:pt x="215722" y="23445"/>
                </a:lnTo>
                <a:lnTo>
                  <a:pt x="214265" y="21630"/>
                </a:lnTo>
                <a:lnTo>
                  <a:pt x="212789" y="21434"/>
                </a:lnTo>
                <a:lnTo>
                  <a:pt x="211675" y="21843"/>
                </a:lnTo>
                <a:lnTo>
                  <a:pt x="210884" y="21352"/>
                </a:lnTo>
                <a:lnTo>
                  <a:pt x="210600" y="20551"/>
                </a:lnTo>
                <a:lnTo>
                  <a:pt x="210460" y="20158"/>
                </a:lnTo>
                <a:lnTo>
                  <a:pt x="209600" y="19962"/>
                </a:lnTo>
                <a:lnTo>
                  <a:pt x="208976" y="20763"/>
                </a:lnTo>
                <a:lnTo>
                  <a:pt x="207941" y="20011"/>
                </a:lnTo>
                <a:lnTo>
                  <a:pt x="205408" y="20044"/>
                </a:lnTo>
                <a:lnTo>
                  <a:pt x="204798" y="19357"/>
                </a:lnTo>
                <a:lnTo>
                  <a:pt x="203008" y="20077"/>
                </a:lnTo>
                <a:lnTo>
                  <a:pt x="202164" y="18703"/>
                </a:lnTo>
                <a:lnTo>
                  <a:pt x="201220" y="20060"/>
                </a:lnTo>
                <a:lnTo>
                  <a:pt x="200764" y="20077"/>
                </a:lnTo>
                <a:lnTo>
                  <a:pt x="200359" y="20109"/>
                </a:lnTo>
                <a:lnTo>
                  <a:pt x="199175" y="21205"/>
                </a:lnTo>
                <a:lnTo>
                  <a:pt x="198730" y="21041"/>
                </a:lnTo>
                <a:lnTo>
                  <a:pt x="197949" y="20763"/>
                </a:lnTo>
                <a:lnTo>
                  <a:pt x="197082" y="21107"/>
                </a:lnTo>
                <a:lnTo>
                  <a:pt x="196402" y="21369"/>
                </a:lnTo>
                <a:lnTo>
                  <a:pt x="195685" y="20404"/>
                </a:lnTo>
                <a:lnTo>
                  <a:pt x="194386" y="19848"/>
                </a:lnTo>
                <a:lnTo>
                  <a:pt x="191622" y="19014"/>
                </a:lnTo>
                <a:lnTo>
                  <a:pt x="191374" y="19210"/>
                </a:lnTo>
                <a:lnTo>
                  <a:pt x="191065" y="19439"/>
                </a:lnTo>
                <a:lnTo>
                  <a:pt x="190568" y="20878"/>
                </a:lnTo>
                <a:lnTo>
                  <a:pt x="188913" y="18916"/>
                </a:lnTo>
                <a:lnTo>
                  <a:pt x="187595" y="18850"/>
                </a:lnTo>
                <a:lnTo>
                  <a:pt x="186326" y="18769"/>
                </a:lnTo>
                <a:lnTo>
                  <a:pt x="184866" y="17199"/>
                </a:lnTo>
                <a:lnTo>
                  <a:pt x="184727" y="16447"/>
                </a:lnTo>
                <a:lnTo>
                  <a:pt x="184343" y="14354"/>
                </a:lnTo>
                <a:lnTo>
                  <a:pt x="183738" y="13471"/>
                </a:lnTo>
                <a:lnTo>
                  <a:pt x="180091" y="10495"/>
                </a:lnTo>
                <a:lnTo>
                  <a:pt x="179954" y="10380"/>
                </a:lnTo>
                <a:lnTo>
                  <a:pt x="179534" y="9448"/>
                </a:lnTo>
                <a:lnTo>
                  <a:pt x="179061" y="9269"/>
                </a:lnTo>
                <a:lnTo>
                  <a:pt x="178858" y="9203"/>
                </a:lnTo>
                <a:lnTo>
                  <a:pt x="178383" y="7862"/>
                </a:lnTo>
                <a:lnTo>
                  <a:pt x="177903" y="6522"/>
                </a:lnTo>
                <a:lnTo>
                  <a:pt x="176219" y="3153"/>
                </a:lnTo>
                <a:lnTo>
                  <a:pt x="174743" y="2646"/>
                </a:lnTo>
                <a:lnTo>
                  <a:pt x="173459" y="1142"/>
                </a:lnTo>
                <a:lnTo>
                  <a:pt x="172982" y="570"/>
                </a:lnTo>
                <a:lnTo>
                  <a:pt x="171757" y="63"/>
                </a:lnTo>
                <a:lnTo>
                  <a:pt x="170264" y="1158"/>
                </a:lnTo>
                <a:lnTo>
                  <a:pt x="169156" y="1142"/>
                </a:lnTo>
                <a:lnTo>
                  <a:pt x="168657" y="848"/>
                </a:lnTo>
                <a:lnTo>
                  <a:pt x="168116" y="521"/>
                </a:lnTo>
                <a:lnTo>
                  <a:pt x="166858" y="913"/>
                </a:lnTo>
                <a:lnTo>
                  <a:pt x="166569" y="995"/>
                </a:lnTo>
                <a:lnTo>
                  <a:pt x="166003" y="226"/>
                </a:lnTo>
                <a:lnTo>
                  <a:pt x="165782" y="-68"/>
                </a:lnTo>
                <a:lnTo>
                  <a:pt x="162064" y="1878"/>
                </a:lnTo>
                <a:lnTo>
                  <a:pt x="160877" y="3775"/>
                </a:lnTo>
                <a:lnTo>
                  <a:pt x="160682" y="4085"/>
                </a:lnTo>
                <a:lnTo>
                  <a:pt x="159687" y="4886"/>
                </a:lnTo>
                <a:lnTo>
                  <a:pt x="156845" y="5720"/>
                </a:lnTo>
                <a:lnTo>
                  <a:pt x="155859" y="5639"/>
                </a:lnTo>
                <a:lnTo>
                  <a:pt x="154786" y="7797"/>
                </a:lnTo>
                <a:lnTo>
                  <a:pt x="153916" y="8467"/>
                </a:lnTo>
                <a:lnTo>
                  <a:pt x="151696" y="8762"/>
                </a:lnTo>
                <a:lnTo>
                  <a:pt x="150329" y="9726"/>
                </a:lnTo>
                <a:lnTo>
                  <a:pt x="149894" y="9792"/>
                </a:lnTo>
                <a:lnTo>
                  <a:pt x="148663" y="9955"/>
                </a:lnTo>
                <a:lnTo>
                  <a:pt x="146913" y="11819"/>
                </a:lnTo>
                <a:lnTo>
                  <a:pt x="146354" y="12408"/>
                </a:lnTo>
                <a:lnTo>
                  <a:pt x="143641" y="12637"/>
                </a:lnTo>
                <a:lnTo>
                  <a:pt x="143298" y="12997"/>
                </a:lnTo>
                <a:lnTo>
                  <a:pt x="142954" y="13373"/>
                </a:lnTo>
                <a:lnTo>
                  <a:pt x="143051" y="13945"/>
                </a:lnTo>
                <a:lnTo>
                  <a:pt x="143242" y="15106"/>
                </a:lnTo>
                <a:lnTo>
                  <a:pt x="142791" y="16905"/>
                </a:lnTo>
                <a:lnTo>
                  <a:pt x="142204" y="17722"/>
                </a:lnTo>
                <a:lnTo>
                  <a:pt x="140724" y="19782"/>
                </a:lnTo>
                <a:lnTo>
                  <a:pt x="139962" y="20044"/>
                </a:lnTo>
                <a:lnTo>
                  <a:pt x="137321" y="20191"/>
                </a:lnTo>
                <a:lnTo>
                  <a:pt x="133059" y="19635"/>
                </a:lnTo>
                <a:lnTo>
                  <a:pt x="126740" y="19668"/>
                </a:lnTo>
                <a:lnTo>
                  <a:pt x="119279" y="19619"/>
                </a:lnTo>
                <a:lnTo>
                  <a:pt x="108025" y="20077"/>
                </a:lnTo>
                <a:lnTo>
                  <a:pt x="106336" y="20093"/>
                </a:lnTo>
                <a:lnTo>
                  <a:pt x="91057" y="20224"/>
                </a:lnTo>
                <a:lnTo>
                  <a:pt x="80113" y="20600"/>
                </a:lnTo>
                <a:lnTo>
                  <a:pt x="66744" y="21041"/>
                </a:lnTo>
                <a:lnTo>
                  <a:pt x="60053" y="21679"/>
                </a:lnTo>
                <a:lnTo>
                  <a:pt x="34943" y="22399"/>
                </a:lnTo>
                <a:lnTo>
                  <a:pt x="25292" y="22677"/>
                </a:lnTo>
                <a:lnTo>
                  <a:pt x="8532" y="22906"/>
                </a:lnTo>
                <a:lnTo>
                  <a:pt x="7113" y="23020"/>
                </a:lnTo>
                <a:lnTo>
                  <a:pt x="6684" y="22824"/>
                </a:lnTo>
                <a:lnTo>
                  <a:pt x="3548" y="21810"/>
                </a:lnTo>
                <a:lnTo>
                  <a:pt x="3548" y="22807"/>
                </a:lnTo>
                <a:lnTo>
                  <a:pt x="3400" y="24459"/>
                </a:lnTo>
                <a:lnTo>
                  <a:pt x="3025" y="25947"/>
                </a:lnTo>
                <a:lnTo>
                  <a:pt x="2996" y="26274"/>
                </a:lnTo>
                <a:lnTo>
                  <a:pt x="2875" y="27598"/>
                </a:lnTo>
                <a:lnTo>
                  <a:pt x="2500" y="29021"/>
                </a:lnTo>
                <a:lnTo>
                  <a:pt x="1977" y="30362"/>
                </a:lnTo>
                <a:lnTo>
                  <a:pt x="1452" y="31637"/>
                </a:lnTo>
                <a:lnTo>
                  <a:pt x="1079" y="33060"/>
                </a:lnTo>
                <a:lnTo>
                  <a:pt x="705" y="34564"/>
                </a:lnTo>
                <a:lnTo>
                  <a:pt x="330" y="36052"/>
                </a:lnTo>
                <a:lnTo>
                  <a:pt x="180" y="37703"/>
                </a:lnTo>
                <a:lnTo>
                  <a:pt x="406" y="39355"/>
                </a:lnTo>
                <a:lnTo>
                  <a:pt x="555" y="40990"/>
                </a:lnTo>
                <a:lnTo>
                  <a:pt x="780" y="42641"/>
                </a:lnTo>
                <a:lnTo>
                  <a:pt x="1004" y="44293"/>
                </a:lnTo>
                <a:lnTo>
                  <a:pt x="1379" y="45716"/>
                </a:lnTo>
                <a:lnTo>
                  <a:pt x="1902" y="47056"/>
                </a:lnTo>
                <a:lnTo>
                  <a:pt x="2276" y="48479"/>
                </a:lnTo>
                <a:lnTo>
                  <a:pt x="2500" y="50130"/>
                </a:lnTo>
                <a:lnTo>
                  <a:pt x="2875" y="51618"/>
                </a:lnTo>
                <a:lnTo>
                  <a:pt x="3249" y="53041"/>
                </a:lnTo>
                <a:lnTo>
                  <a:pt x="3624" y="54169"/>
                </a:lnTo>
                <a:lnTo>
                  <a:pt x="3998" y="55673"/>
                </a:lnTo>
                <a:lnTo>
                  <a:pt x="4372" y="56720"/>
                </a:lnTo>
                <a:lnTo>
                  <a:pt x="4747" y="57832"/>
                </a:lnTo>
                <a:lnTo>
                  <a:pt x="5121" y="59336"/>
                </a:lnTo>
                <a:lnTo>
                  <a:pt x="5496" y="60759"/>
                </a:lnTo>
                <a:lnTo>
                  <a:pt x="5869" y="62263"/>
                </a:lnTo>
                <a:lnTo>
                  <a:pt x="6243" y="63686"/>
                </a:lnTo>
                <a:lnTo>
                  <a:pt x="6318" y="65550"/>
                </a:lnTo>
                <a:lnTo>
                  <a:pt x="6469" y="67201"/>
                </a:lnTo>
                <a:lnTo>
                  <a:pt x="6693" y="68836"/>
                </a:lnTo>
                <a:lnTo>
                  <a:pt x="6843" y="70488"/>
                </a:lnTo>
                <a:lnTo>
                  <a:pt x="6693" y="72139"/>
                </a:lnTo>
                <a:lnTo>
                  <a:pt x="6542" y="73791"/>
                </a:lnTo>
                <a:lnTo>
                  <a:pt x="6542" y="75279"/>
                </a:lnTo>
                <a:lnTo>
                  <a:pt x="6542" y="77077"/>
                </a:lnTo>
                <a:lnTo>
                  <a:pt x="6542" y="78941"/>
                </a:lnTo>
                <a:lnTo>
                  <a:pt x="6243" y="80364"/>
                </a:lnTo>
                <a:lnTo>
                  <a:pt x="5869" y="81868"/>
                </a:lnTo>
                <a:lnTo>
                  <a:pt x="5496" y="83356"/>
                </a:lnTo>
                <a:lnTo>
                  <a:pt x="5345" y="85008"/>
                </a:lnTo>
                <a:lnTo>
                  <a:pt x="5569" y="86659"/>
                </a:lnTo>
                <a:lnTo>
                  <a:pt x="5944" y="88082"/>
                </a:lnTo>
                <a:lnTo>
                  <a:pt x="6693" y="89210"/>
                </a:lnTo>
                <a:lnTo>
                  <a:pt x="7216" y="90469"/>
                </a:lnTo>
                <a:lnTo>
                  <a:pt x="7965" y="91597"/>
                </a:lnTo>
                <a:lnTo>
                  <a:pt x="8339" y="93020"/>
                </a:lnTo>
                <a:lnTo>
                  <a:pt x="8864" y="94295"/>
                </a:lnTo>
                <a:lnTo>
                  <a:pt x="9088" y="95947"/>
                </a:lnTo>
                <a:lnTo>
                  <a:pt x="9463" y="97435"/>
                </a:lnTo>
                <a:lnTo>
                  <a:pt x="9837" y="98857"/>
                </a:lnTo>
                <a:lnTo>
                  <a:pt x="10212" y="100361"/>
                </a:lnTo>
                <a:lnTo>
                  <a:pt x="10586" y="101849"/>
                </a:lnTo>
                <a:lnTo>
                  <a:pt x="11333" y="102896"/>
                </a:lnTo>
                <a:lnTo>
                  <a:pt x="12082" y="104024"/>
                </a:lnTo>
                <a:lnTo>
                  <a:pt x="12831" y="105071"/>
                </a:lnTo>
                <a:lnTo>
                  <a:pt x="13578" y="10619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FF2CEEBD-B40D-87A1-21C4-C04B4A3686C4}"/>
              </a:ext>
            </a:extLst>
          </p:cNvPr>
          <p:cNvSpPr/>
          <p:nvPr/>
        </p:nvSpPr>
        <p:spPr>
          <a:xfrm flipV="1">
            <a:off x="6885828" y="4232774"/>
            <a:ext cx="1449569" cy="1021912"/>
          </a:xfrm>
          <a:custGeom>
            <a:avLst/>
            <a:gdLst>
              <a:gd name="connsiteX0" fmla="*/ 279901 w 1304516"/>
              <a:gd name="connsiteY0" fmla="*/ 919917 h 919653"/>
              <a:gd name="connsiteX1" fmla="*/ 312280 w 1304516"/>
              <a:gd name="connsiteY1" fmla="*/ 918998 h 919653"/>
              <a:gd name="connsiteX2" fmla="*/ 317058 w 1304516"/>
              <a:gd name="connsiteY2" fmla="*/ 918861 h 919653"/>
              <a:gd name="connsiteX3" fmla="*/ 359612 w 1304516"/>
              <a:gd name="connsiteY3" fmla="*/ 917633 h 919653"/>
              <a:gd name="connsiteX4" fmla="*/ 372828 w 1304516"/>
              <a:gd name="connsiteY4" fmla="*/ 917279 h 919653"/>
              <a:gd name="connsiteX5" fmla="*/ 374709 w 1304516"/>
              <a:gd name="connsiteY5" fmla="*/ 917225 h 919653"/>
              <a:gd name="connsiteX6" fmla="*/ 377243 w 1304516"/>
              <a:gd name="connsiteY6" fmla="*/ 917153 h 919653"/>
              <a:gd name="connsiteX7" fmla="*/ 393150 w 1304516"/>
              <a:gd name="connsiteY7" fmla="*/ 916843 h 919653"/>
              <a:gd name="connsiteX8" fmla="*/ 394193 w 1304516"/>
              <a:gd name="connsiteY8" fmla="*/ 916823 h 919653"/>
              <a:gd name="connsiteX9" fmla="*/ 398989 w 1304516"/>
              <a:gd name="connsiteY9" fmla="*/ 916728 h 919653"/>
              <a:gd name="connsiteX10" fmla="*/ 432640 w 1304516"/>
              <a:gd name="connsiteY10" fmla="*/ 916069 h 919653"/>
              <a:gd name="connsiteX11" fmla="*/ 436803 w 1304516"/>
              <a:gd name="connsiteY11" fmla="*/ 915898 h 919653"/>
              <a:gd name="connsiteX12" fmla="*/ 449107 w 1304516"/>
              <a:gd name="connsiteY12" fmla="*/ 915386 h 919653"/>
              <a:gd name="connsiteX13" fmla="*/ 450677 w 1304516"/>
              <a:gd name="connsiteY13" fmla="*/ 915320 h 919653"/>
              <a:gd name="connsiteX14" fmla="*/ 457054 w 1304516"/>
              <a:gd name="connsiteY14" fmla="*/ 916146 h 919653"/>
              <a:gd name="connsiteX15" fmla="*/ 460609 w 1304516"/>
              <a:gd name="connsiteY15" fmla="*/ 916051 h 919653"/>
              <a:gd name="connsiteX16" fmla="*/ 469929 w 1304516"/>
              <a:gd name="connsiteY16" fmla="*/ 917086 h 919653"/>
              <a:gd name="connsiteX17" fmla="*/ 519597 w 1304516"/>
              <a:gd name="connsiteY17" fmla="*/ 916429 h 919653"/>
              <a:gd name="connsiteX18" fmla="*/ 519885 w 1304516"/>
              <a:gd name="connsiteY18" fmla="*/ 916426 h 919653"/>
              <a:gd name="connsiteX19" fmla="*/ 550277 w 1304516"/>
              <a:gd name="connsiteY19" fmla="*/ 916024 h 919653"/>
              <a:gd name="connsiteX20" fmla="*/ 560809 w 1304516"/>
              <a:gd name="connsiteY20" fmla="*/ 915885 h 919653"/>
              <a:gd name="connsiteX21" fmla="*/ 583495 w 1304516"/>
              <a:gd name="connsiteY21" fmla="*/ 915584 h 919653"/>
              <a:gd name="connsiteX22" fmla="*/ 635476 w 1304516"/>
              <a:gd name="connsiteY22" fmla="*/ 914897 h 919653"/>
              <a:gd name="connsiteX23" fmla="*/ 667570 w 1304516"/>
              <a:gd name="connsiteY23" fmla="*/ 914472 h 919653"/>
              <a:gd name="connsiteX24" fmla="*/ 717670 w 1304516"/>
              <a:gd name="connsiteY24" fmla="*/ 915662 h 919653"/>
              <a:gd name="connsiteX25" fmla="*/ 773951 w 1304516"/>
              <a:gd name="connsiteY25" fmla="*/ 917000 h 919653"/>
              <a:gd name="connsiteX26" fmla="*/ 774425 w 1304516"/>
              <a:gd name="connsiteY26" fmla="*/ 917003 h 919653"/>
              <a:gd name="connsiteX27" fmla="*/ 819718 w 1304516"/>
              <a:gd name="connsiteY27" fmla="*/ 917304 h 919653"/>
              <a:gd name="connsiteX28" fmla="*/ 858242 w 1304516"/>
              <a:gd name="connsiteY28" fmla="*/ 917561 h 919653"/>
              <a:gd name="connsiteX29" fmla="*/ 859370 w 1304516"/>
              <a:gd name="connsiteY29" fmla="*/ 917574 h 919653"/>
              <a:gd name="connsiteX30" fmla="*/ 860155 w 1304516"/>
              <a:gd name="connsiteY30" fmla="*/ 917583 h 919653"/>
              <a:gd name="connsiteX31" fmla="*/ 860384 w 1304516"/>
              <a:gd name="connsiteY31" fmla="*/ 917583 h 919653"/>
              <a:gd name="connsiteX32" fmla="*/ 860580 w 1304516"/>
              <a:gd name="connsiteY32" fmla="*/ 917585 h 919653"/>
              <a:gd name="connsiteX33" fmla="*/ 904712 w 1304516"/>
              <a:gd name="connsiteY33" fmla="*/ 918059 h 919653"/>
              <a:gd name="connsiteX34" fmla="*/ 926165 w 1304516"/>
              <a:gd name="connsiteY34" fmla="*/ 918290 h 919653"/>
              <a:gd name="connsiteX35" fmla="*/ 926770 w 1304516"/>
              <a:gd name="connsiteY35" fmla="*/ 917018 h 919653"/>
              <a:gd name="connsiteX36" fmla="*/ 927146 w 1304516"/>
              <a:gd name="connsiteY36" fmla="*/ 915520 h 919653"/>
              <a:gd name="connsiteX37" fmla="*/ 927751 w 1304516"/>
              <a:gd name="connsiteY37" fmla="*/ 914248 h 919653"/>
              <a:gd name="connsiteX38" fmla="*/ 928111 w 1304516"/>
              <a:gd name="connsiteY38" fmla="*/ 912752 h 919653"/>
              <a:gd name="connsiteX39" fmla="*/ 928487 w 1304516"/>
              <a:gd name="connsiteY39" fmla="*/ 911329 h 919653"/>
              <a:gd name="connsiteX40" fmla="*/ 929092 w 1304516"/>
              <a:gd name="connsiteY40" fmla="*/ 909982 h 919653"/>
              <a:gd name="connsiteX41" fmla="*/ 929697 w 1304516"/>
              <a:gd name="connsiteY41" fmla="*/ 908710 h 919653"/>
              <a:gd name="connsiteX42" fmla="*/ 930057 w 1304516"/>
              <a:gd name="connsiteY42" fmla="*/ 907212 h 919653"/>
              <a:gd name="connsiteX43" fmla="*/ 930433 w 1304516"/>
              <a:gd name="connsiteY43" fmla="*/ 905714 h 919653"/>
              <a:gd name="connsiteX44" fmla="*/ 931038 w 1304516"/>
              <a:gd name="connsiteY44" fmla="*/ 904442 h 919653"/>
              <a:gd name="connsiteX45" fmla="*/ 931790 w 1304516"/>
              <a:gd name="connsiteY45" fmla="*/ 903320 h 919653"/>
              <a:gd name="connsiteX46" fmla="*/ 932379 w 1304516"/>
              <a:gd name="connsiteY46" fmla="*/ 902047 h 919653"/>
              <a:gd name="connsiteX47" fmla="*/ 932983 w 1304516"/>
              <a:gd name="connsiteY47" fmla="*/ 900774 h 919653"/>
              <a:gd name="connsiteX48" fmla="*/ 933736 w 1304516"/>
              <a:gd name="connsiteY48" fmla="*/ 899502 h 919653"/>
              <a:gd name="connsiteX49" fmla="*/ 934324 w 1304516"/>
              <a:gd name="connsiteY49" fmla="*/ 898230 h 919653"/>
              <a:gd name="connsiteX50" fmla="*/ 934700 w 1304516"/>
              <a:gd name="connsiteY50" fmla="*/ 896732 h 919653"/>
              <a:gd name="connsiteX51" fmla="*/ 935076 w 1304516"/>
              <a:gd name="connsiteY51" fmla="*/ 895236 h 919653"/>
              <a:gd name="connsiteX52" fmla="*/ 935681 w 1304516"/>
              <a:gd name="connsiteY52" fmla="*/ 893962 h 919653"/>
              <a:gd name="connsiteX53" fmla="*/ 936058 w 1304516"/>
              <a:gd name="connsiteY53" fmla="*/ 892466 h 919653"/>
              <a:gd name="connsiteX54" fmla="*/ 936646 w 1304516"/>
              <a:gd name="connsiteY54" fmla="*/ 891194 h 919653"/>
              <a:gd name="connsiteX55" fmla="*/ 937251 w 1304516"/>
              <a:gd name="connsiteY55" fmla="*/ 889847 h 919653"/>
              <a:gd name="connsiteX56" fmla="*/ 937774 w 1304516"/>
              <a:gd name="connsiteY56" fmla="*/ 888573 h 919653"/>
              <a:gd name="connsiteX57" fmla="*/ 938379 w 1304516"/>
              <a:gd name="connsiteY57" fmla="*/ 887301 h 919653"/>
              <a:gd name="connsiteX58" fmla="*/ 938968 w 1304516"/>
              <a:gd name="connsiteY58" fmla="*/ 886029 h 919653"/>
              <a:gd name="connsiteX59" fmla="*/ 939720 w 1304516"/>
              <a:gd name="connsiteY59" fmla="*/ 884905 h 919653"/>
              <a:gd name="connsiteX60" fmla="*/ 940325 w 1304516"/>
              <a:gd name="connsiteY60" fmla="*/ 883633 h 919653"/>
              <a:gd name="connsiteX61" fmla="*/ 941061 w 1304516"/>
              <a:gd name="connsiteY61" fmla="*/ 882510 h 919653"/>
              <a:gd name="connsiteX62" fmla="*/ 941813 w 1304516"/>
              <a:gd name="connsiteY62" fmla="*/ 881388 h 919653"/>
              <a:gd name="connsiteX63" fmla="*/ 942794 w 1304516"/>
              <a:gd name="connsiteY63" fmla="*/ 880489 h 919653"/>
              <a:gd name="connsiteX64" fmla="*/ 943906 w 1304516"/>
              <a:gd name="connsiteY64" fmla="*/ 879815 h 919653"/>
              <a:gd name="connsiteX65" fmla="*/ 944658 w 1304516"/>
              <a:gd name="connsiteY65" fmla="*/ 878694 h 919653"/>
              <a:gd name="connsiteX66" fmla="*/ 945639 w 1304516"/>
              <a:gd name="connsiteY66" fmla="*/ 877794 h 919653"/>
              <a:gd name="connsiteX67" fmla="*/ 946539 w 1304516"/>
              <a:gd name="connsiteY67" fmla="*/ 876821 h 919653"/>
              <a:gd name="connsiteX68" fmla="*/ 947503 w 1304516"/>
              <a:gd name="connsiteY68" fmla="*/ 875924 h 919653"/>
              <a:gd name="connsiteX69" fmla="*/ 948256 w 1304516"/>
              <a:gd name="connsiteY69" fmla="*/ 874800 h 919653"/>
              <a:gd name="connsiteX70" fmla="*/ 949008 w 1304516"/>
              <a:gd name="connsiteY70" fmla="*/ 873752 h 919653"/>
              <a:gd name="connsiteX71" fmla="*/ 949743 w 1304516"/>
              <a:gd name="connsiteY71" fmla="*/ 872631 h 919653"/>
              <a:gd name="connsiteX72" fmla="*/ 950349 w 1304516"/>
              <a:gd name="connsiteY72" fmla="*/ 871357 h 919653"/>
              <a:gd name="connsiteX73" fmla="*/ 950954 w 1304516"/>
              <a:gd name="connsiteY73" fmla="*/ 870085 h 919653"/>
              <a:gd name="connsiteX74" fmla="*/ 951330 w 1304516"/>
              <a:gd name="connsiteY74" fmla="*/ 868589 h 919653"/>
              <a:gd name="connsiteX75" fmla="*/ 951918 w 1304516"/>
              <a:gd name="connsiteY75" fmla="*/ 867241 h 919653"/>
              <a:gd name="connsiteX76" fmla="*/ 952294 w 1304516"/>
              <a:gd name="connsiteY76" fmla="*/ 865819 h 919653"/>
              <a:gd name="connsiteX77" fmla="*/ 952899 w 1304516"/>
              <a:gd name="connsiteY77" fmla="*/ 864471 h 919653"/>
              <a:gd name="connsiteX78" fmla="*/ 953275 w 1304516"/>
              <a:gd name="connsiteY78" fmla="*/ 863049 h 919653"/>
              <a:gd name="connsiteX79" fmla="*/ 953864 w 1304516"/>
              <a:gd name="connsiteY79" fmla="*/ 861701 h 919653"/>
              <a:gd name="connsiteX80" fmla="*/ 954240 w 1304516"/>
              <a:gd name="connsiteY80" fmla="*/ 860279 h 919653"/>
              <a:gd name="connsiteX81" fmla="*/ 954698 w 1304516"/>
              <a:gd name="connsiteY81" fmla="*/ 858783 h 919653"/>
              <a:gd name="connsiteX82" fmla="*/ 955221 w 1304516"/>
              <a:gd name="connsiteY82" fmla="*/ 857509 h 919653"/>
              <a:gd name="connsiteX83" fmla="*/ 955663 w 1304516"/>
              <a:gd name="connsiteY83" fmla="*/ 856013 h 919653"/>
              <a:gd name="connsiteX84" fmla="*/ 955810 w 1304516"/>
              <a:gd name="connsiteY84" fmla="*/ 854366 h 919653"/>
              <a:gd name="connsiteX85" fmla="*/ 956268 w 1304516"/>
              <a:gd name="connsiteY85" fmla="*/ 852868 h 919653"/>
              <a:gd name="connsiteX86" fmla="*/ 956415 w 1304516"/>
              <a:gd name="connsiteY86" fmla="*/ 851521 h 919653"/>
              <a:gd name="connsiteX87" fmla="*/ 956644 w 1304516"/>
              <a:gd name="connsiteY87" fmla="*/ 849875 h 919653"/>
              <a:gd name="connsiteX88" fmla="*/ 956856 w 1304516"/>
              <a:gd name="connsiteY88" fmla="*/ 848228 h 919653"/>
              <a:gd name="connsiteX89" fmla="*/ 957085 w 1304516"/>
              <a:gd name="connsiteY89" fmla="*/ 846581 h 919653"/>
              <a:gd name="connsiteX90" fmla="*/ 957461 w 1304516"/>
              <a:gd name="connsiteY90" fmla="*/ 845084 h 919653"/>
              <a:gd name="connsiteX91" fmla="*/ 957690 w 1304516"/>
              <a:gd name="connsiteY91" fmla="*/ 843437 h 919653"/>
              <a:gd name="connsiteX92" fmla="*/ 958066 w 1304516"/>
              <a:gd name="connsiteY92" fmla="*/ 841941 h 919653"/>
              <a:gd name="connsiteX93" fmla="*/ 958655 w 1304516"/>
              <a:gd name="connsiteY93" fmla="*/ 840667 h 919653"/>
              <a:gd name="connsiteX94" fmla="*/ 959031 w 1304516"/>
              <a:gd name="connsiteY94" fmla="*/ 839171 h 919653"/>
              <a:gd name="connsiteX95" fmla="*/ 959489 w 1304516"/>
              <a:gd name="connsiteY95" fmla="*/ 837673 h 919653"/>
              <a:gd name="connsiteX96" fmla="*/ 960012 w 1304516"/>
              <a:gd name="connsiteY96" fmla="*/ 836401 h 919653"/>
              <a:gd name="connsiteX97" fmla="*/ 960454 w 1304516"/>
              <a:gd name="connsiteY97" fmla="*/ 834903 h 919653"/>
              <a:gd name="connsiteX98" fmla="*/ 960977 w 1304516"/>
              <a:gd name="connsiteY98" fmla="*/ 833631 h 919653"/>
              <a:gd name="connsiteX99" fmla="*/ 961435 w 1304516"/>
              <a:gd name="connsiteY99" fmla="*/ 832135 h 919653"/>
              <a:gd name="connsiteX100" fmla="*/ 961794 w 1304516"/>
              <a:gd name="connsiteY100" fmla="*/ 830637 h 919653"/>
              <a:gd name="connsiteX101" fmla="*/ 962105 w 1304516"/>
              <a:gd name="connsiteY101" fmla="*/ 830001 h 919653"/>
              <a:gd name="connsiteX102" fmla="*/ 962399 w 1304516"/>
              <a:gd name="connsiteY102" fmla="*/ 829365 h 919653"/>
              <a:gd name="connsiteX103" fmla="*/ 962776 w 1304516"/>
              <a:gd name="connsiteY103" fmla="*/ 827867 h 919653"/>
              <a:gd name="connsiteX104" fmla="*/ 963152 w 1304516"/>
              <a:gd name="connsiteY104" fmla="*/ 826445 h 919653"/>
              <a:gd name="connsiteX105" fmla="*/ 963593 w 1304516"/>
              <a:gd name="connsiteY105" fmla="*/ 824949 h 919653"/>
              <a:gd name="connsiteX106" fmla="*/ 963969 w 1304516"/>
              <a:gd name="connsiteY106" fmla="*/ 823451 h 919653"/>
              <a:gd name="connsiteX107" fmla="*/ 964345 w 1304516"/>
              <a:gd name="connsiteY107" fmla="*/ 821955 h 919653"/>
              <a:gd name="connsiteX108" fmla="*/ 964721 w 1304516"/>
              <a:gd name="connsiteY108" fmla="*/ 820532 h 919653"/>
              <a:gd name="connsiteX109" fmla="*/ 964950 w 1304516"/>
              <a:gd name="connsiteY109" fmla="*/ 818810 h 919653"/>
              <a:gd name="connsiteX110" fmla="*/ 965392 w 1304516"/>
              <a:gd name="connsiteY110" fmla="*/ 817314 h 919653"/>
              <a:gd name="connsiteX111" fmla="*/ 965768 w 1304516"/>
              <a:gd name="connsiteY111" fmla="*/ 815892 h 919653"/>
              <a:gd name="connsiteX112" fmla="*/ 966373 w 1304516"/>
              <a:gd name="connsiteY112" fmla="*/ 814620 h 919653"/>
              <a:gd name="connsiteX113" fmla="*/ 966749 w 1304516"/>
              <a:gd name="connsiteY113" fmla="*/ 813122 h 919653"/>
              <a:gd name="connsiteX114" fmla="*/ 967338 w 1304516"/>
              <a:gd name="connsiteY114" fmla="*/ 811850 h 919653"/>
              <a:gd name="connsiteX115" fmla="*/ 967861 w 1304516"/>
              <a:gd name="connsiteY115" fmla="*/ 810502 h 919653"/>
              <a:gd name="connsiteX116" fmla="*/ 968319 w 1304516"/>
              <a:gd name="connsiteY116" fmla="*/ 809080 h 919653"/>
              <a:gd name="connsiteX117" fmla="*/ 968695 w 1304516"/>
              <a:gd name="connsiteY117" fmla="*/ 807582 h 919653"/>
              <a:gd name="connsiteX118" fmla="*/ 969071 w 1304516"/>
              <a:gd name="connsiteY118" fmla="*/ 806086 h 919653"/>
              <a:gd name="connsiteX119" fmla="*/ 969430 w 1304516"/>
              <a:gd name="connsiteY119" fmla="*/ 804588 h 919653"/>
              <a:gd name="connsiteX120" fmla="*/ 970035 w 1304516"/>
              <a:gd name="connsiteY120" fmla="*/ 803316 h 919653"/>
              <a:gd name="connsiteX121" fmla="*/ 970411 w 1304516"/>
              <a:gd name="connsiteY121" fmla="*/ 801820 h 919653"/>
              <a:gd name="connsiteX122" fmla="*/ 971017 w 1304516"/>
              <a:gd name="connsiteY122" fmla="*/ 800546 h 919653"/>
              <a:gd name="connsiteX123" fmla="*/ 971376 w 1304516"/>
              <a:gd name="connsiteY123" fmla="*/ 799050 h 919653"/>
              <a:gd name="connsiteX124" fmla="*/ 971981 w 1304516"/>
              <a:gd name="connsiteY124" fmla="*/ 797778 h 919653"/>
              <a:gd name="connsiteX125" fmla="*/ 972733 w 1304516"/>
              <a:gd name="connsiteY125" fmla="*/ 796654 h 919653"/>
              <a:gd name="connsiteX126" fmla="*/ 973322 w 1304516"/>
              <a:gd name="connsiteY126" fmla="*/ 795382 h 919653"/>
              <a:gd name="connsiteX127" fmla="*/ 973927 w 1304516"/>
              <a:gd name="connsiteY127" fmla="*/ 794109 h 919653"/>
              <a:gd name="connsiteX128" fmla="*/ 974679 w 1304516"/>
              <a:gd name="connsiteY128" fmla="*/ 792987 h 919653"/>
              <a:gd name="connsiteX129" fmla="*/ 975431 w 1304516"/>
              <a:gd name="connsiteY129" fmla="*/ 791864 h 919653"/>
              <a:gd name="connsiteX130" fmla="*/ 976020 w 1304516"/>
              <a:gd name="connsiteY130" fmla="*/ 790591 h 919653"/>
              <a:gd name="connsiteX131" fmla="*/ 976772 w 1304516"/>
              <a:gd name="connsiteY131" fmla="*/ 789468 h 919653"/>
              <a:gd name="connsiteX132" fmla="*/ 977524 w 1304516"/>
              <a:gd name="connsiteY132" fmla="*/ 788420 h 919653"/>
              <a:gd name="connsiteX133" fmla="*/ 978113 w 1304516"/>
              <a:gd name="connsiteY133" fmla="*/ 787073 h 919653"/>
              <a:gd name="connsiteX134" fmla="*/ 978865 w 1304516"/>
              <a:gd name="connsiteY134" fmla="*/ 786026 h 919653"/>
              <a:gd name="connsiteX135" fmla="*/ 979307 w 1304516"/>
              <a:gd name="connsiteY135" fmla="*/ 785052 h 919653"/>
              <a:gd name="connsiteX136" fmla="*/ 979470 w 1304516"/>
              <a:gd name="connsiteY136" fmla="*/ 784677 h 919653"/>
              <a:gd name="connsiteX137" fmla="*/ 980059 w 1304516"/>
              <a:gd name="connsiteY137" fmla="*/ 783405 h 919653"/>
              <a:gd name="connsiteX138" fmla="*/ 980664 w 1304516"/>
              <a:gd name="connsiteY138" fmla="*/ 782133 h 919653"/>
              <a:gd name="connsiteX139" fmla="*/ 981187 w 1304516"/>
              <a:gd name="connsiteY139" fmla="*/ 780861 h 919653"/>
              <a:gd name="connsiteX140" fmla="*/ 981792 w 1304516"/>
              <a:gd name="connsiteY140" fmla="*/ 779513 h 919653"/>
              <a:gd name="connsiteX141" fmla="*/ 982168 w 1304516"/>
              <a:gd name="connsiteY141" fmla="*/ 778091 h 919653"/>
              <a:gd name="connsiteX142" fmla="*/ 982757 w 1304516"/>
              <a:gd name="connsiteY142" fmla="*/ 776744 h 919653"/>
              <a:gd name="connsiteX143" fmla="*/ 983362 w 1304516"/>
              <a:gd name="connsiteY143" fmla="*/ 775471 h 919653"/>
              <a:gd name="connsiteX144" fmla="*/ 983950 w 1304516"/>
              <a:gd name="connsiteY144" fmla="*/ 774198 h 919653"/>
              <a:gd name="connsiteX145" fmla="*/ 984327 w 1304516"/>
              <a:gd name="connsiteY145" fmla="*/ 772701 h 919653"/>
              <a:gd name="connsiteX146" fmla="*/ 984931 w 1304516"/>
              <a:gd name="connsiteY146" fmla="*/ 771429 h 919653"/>
              <a:gd name="connsiteX147" fmla="*/ 985455 w 1304516"/>
              <a:gd name="connsiteY147" fmla="*/ 770157 h 919653"/>
              <a:gd name="connsiteX148" fmla="*/ 986060 w 1304516"/>
              <a:gd name="connsiteY148" fmla="*/ 768810 h 919653"/>
              <a:gd name="connsiteX149" fmla="*/ 986648 w 1304516"/>
              <a:gd name="connsiteY149" fmla="*/ 767536 h 919653"/>
              <a:gd name="connsiteX150" fmla="*/ 987253 w 1304516"/>
              <a:gd name="connsiteY150" fmla="*/ 766264 h 919653"/>
              <a:gd name="connsiteX151" fmla="*/ 987777 w 1304516"/>
              <a:gd name="connsiteY151" fmla="*/ 764992 h 919653"/>
              <a:gd name="connsiteX152" fmla="*/ 988382 w 1304516"/>
              <a:gd name="connsiteY152" fmla="*/ 763720 h 919653"/>
              <a:gd name="connsiteX153" fmla="*/ 988741 w 1304516"/>
              <a:gd name="connsiteY153" fmla="*/ 762222 h 919653"/>
              <a:gd name="connsiteX154" fmla="*/ 989199 w 1304516"/>
              <a:gd name="connsiteY154" fmla="*/ 760724 h 919653"/>
              <a:gd name="connsiteX155" fmla="*/ 989575 w 1304516"/>
              <a:gd name="connsiteY155" fmla="*/ 759228 h 919653"/>
              <a:gd name="connsiteX156" fmla="*/ 989951 w 1304516"/>
              <a:gd name="connsiteY156" fmla="*/ 757730 h 919653"/>
              <a:gd name="connsiteX157" fmla="*/ 990164 w 1304516"/>
              <a:gd name="connsiteY157" fmla="*/ 756084 h 919653"/>
              <a:gd name="connsiteX158" fmla="*/ 990540 w 1304516"/>
              <a:gd name="connsiteY158" fmla="*/ 754588 h 919653"/>
              <a:gd name="connsiteX159" fmla="*/ 990998 w 1304516"/>
              <a:gd name="connsiteY159" fmla="*/ 753165 h 919653"/>
              <a:gd name="connsiteX160" fmla="*/ 991374 w 1304516"/>
              <a:gd name="connsiteY160" fmla="*/ 751667 h 919653"/>
              <a:gd name="connsiteX161" fmla="*/ 991750 w 1304516"/>
              <a:gd name="connsiteY161" fmla="*/ 750171 h 919653"/>
              <a:gd name="connsiteX162" fmla="*/ 992339 w 1304516"/>
              <a:gd name="connsiteY162" fmla="*/ 748899 h 919653"/>
              <a:gd name="connsiteX163" fmla="*/ 992568 w 1304516"/>
              <a:gd name="connsiteY163" fmla="*/ 747251 h 919653"/>
              <a:gd name="connsiteX164" fmla="*/ 993173 w 1304516"/>
              <a:gd name="connsiteY164" fmla="*/ 745903 h 919653"/>
              <a:gd name="connsiteX165" fmla="*/ 993532 w 1304516"/>
              <a:gd name="connsiteY165" fmla="*/ 744482 h 919653"/>
              <a:gd name="connsiteX166" fmla="*/ 993908 w 1304516"/>
              <a:gd name="connsiteY166" fmla="*/ 742985 h 919653"/>
              <a:gd name="connsiteX167" fmla="*/ 994284 w 1304516"/>
              <a:gd name="connsiteY167" fmla="*/ 741489 h 919653"/>
              <a:gd name="connsiteX168" fmla="*/ 994742 w 1304516"/>
              <a:gd name="connsiteY168" fmla="*/ 739991 h 919653"/>
              <a:gd name="connsiteX169" fmla="*/ 994889 w 1304516"/>
              <a:gd name="connsiteY169" fmla="*/ 739466 h 919653"/>
              <a:gd name="connsiteX170" fmla="*/ 995331 w 1304516"/>
              <a:gd name="connsiteY170" fmla="*/ 737970 h 919653"/>
              <a:gd name="connsiteX171" fmla="*/ 995707 w 1304516"/>
              <a:gd name="connsiteY171" fmla="*/ 736472 h 919653"/>
              <a:gd name="connsiteX172" fmla="*/ 996083 w 1304516"/>
              <a:gd name="connsiteY172" fmla="*/ 735051 h 919653"/>
              <a:gd name="connsiteX173" fmla="*/ 996312 w 1304516"/>
              <a:gd name="connsiteY173" fmla="*/ 733329 h 919653"/>
              <a:gd name="connsiteX174" fmla="*/ 996688 w 1304516"/>
              <a:gd name="connsiteY174" fmla="*/ 731907 h 919653"/>
              <a:gd name="connsiteX175" fmla="*/ 996753 w 1304516"/>
              <a:gd name="connsiteY175" fmla="*/ 730035 h 919653"/>
              <a:gd name="connsiteX176" fmla="*/ 997129 w 1304516"/>
              <a:gd name="connsiteY176" fmla="*/ 728538 h 919653"/>
              <a:gd name="connsiteX177" fmla="*/ 997358 w 1304516"/>
              <a:gd name="connsiteY177" fmla="*/ 726892 h 919653"/>
              <a:gd name="connsiteX178" fmla="*/ 997587 w 1304516"/>
              <a:gd name="connsiteY178" fmla="*/ 725245 h 919653"/>
              <a:gd name="connsiteX179" fmla="*/ 997587 w 1304516"/>
              <a:gd name="connsiteY179" fmla="*/ 723373 h 919653"/>
              <a:gd name="connsiteX180" fmla="*/ 997800 w 1304516"/>
              <a:gd name="connsiteY180" fmla="*/ 721651 h 919653"/>
              <a:gd name="connsiteX181" fmla="*/ 997800 w 1304516"/>
              <a:gd name="connsiteY181" fmla="*/ 719856 h 919653"/>
              <a:gd name="connsiteX182" fmla="*/ 997653 w 1304516"/>
              <a:gd name="connsiteY182" fmla="*/ 718134 h 919653"/>
              <a:gd name="connsiteX183" fmla="*/ 997277 w 1304516"/>
              <a:gd name="connsiteY183" fmla="*/ 716636 h 919653"/>
              <a:gd name="connsiteX184" fmla="*/ 996982 w 1304516"/>
              <a:gd name="connsiteY184" fmla="*/ 715140 h 919653"/>
              <a:gd name="connsiteX185" fmla="*/ 996459 w 1304516"/>
              <a:gd name="connsiteY185" fmla="*/ 713866 h 919653"/>
              <a:gd name="connsiteX186" fmla="*/ 996083 w 1304516"/>
              <a:gd name="connsiteY186" fmla="*/ 712370 h 919653"/>
              <a:gd name="connsiteX187" fmla="*/ 995560 w 1304516"/>
              <a:gd name="connsiteY187" fmla="*/ 711023 h 919653"/>
              <a:gd name="connsiteX188" fmla="*/ 995037 w 1304516"/>
              <a:gd name="connsiteY188" fmla="*/ 709751 h 919653"/>
              <a:gd name="connsiteX189" fmla="*/ 994432 w 1304516"/>
              <a:gd name="connsiteY189" fmla="*/ 708403 h 919653"/>
              <a:gd name="connsiteX190" fmla="*/ 993908 w 1304516"/>
              <a:gd name="connsiteY190" fmla="*/ 707130 h 919653"/>
              <a:gd name="connsiteX191" fmla="*/ 993385 w 1304516"/>
              <a:gd name="connsiteY191" fmla="*/ 705858 h 919653"/>
              <a:gd name="connsiteX192" fmla="*/ 992862 w 1304516"/>
              <a:gd name="connsiteY192" fmla="*/ 704510 h 919653"/>
              <a:gd name="connsiteX193" fmla="*/ 992110 w 1304516"/>
              <a:gd name="connsiteY193" fmla="*/ 703389 h 919653"/>
              <a:gd name="connsiteX194" fmla="*/ 991374 w 1304516"/>
              <a:gd name="connsiteY194" fmla="*/ 702265 h 919653"/>
              <a:gd name="connsiteX195" fmla="*/ 990703 w 1304516"/>
              <a:gd name="connsiteY195" fmla="*/ 701142 h 919653"/>
              <a:gd name="connsiteX196" fmla="*/ 989951 w 1304516"/>
              <a:gd name="connsiteY196" fmla="*/ 700019 h 919653"/>
              <a:gd name="connsiteX197" fmla="*/ 988970 w 1304516"/>
              <a:gd name="connsiteY197" fmla="*/ 699046 h 919653"/>
              <a:gd name="connsiteX198" fmla="*/ 988300 w 1304516"/>
              <a:gd name="connsiteY198" fmla="*/ 697924 h 919653"/>
              <a:gd name="connsiteX199" fmla="*/ 987319 w 1304516"/>
              <a:gd name="connsiteY199" fmla="*/ 697025 h 919653"/>
              <a:gd name="connsiteX200" fmla="*/ 986436 w 1304516"/>
              <a:gd name="connsiteY200" fmla="*/ 696052 h 919653"/>
              <a:gd name="connsiteX201" fmla="*/ 985536 w 1304516"/>
              <a:gd name="connsiteY201" fmla="*/ 695154 h 919653"/>
              <a:gd name="connsiteX202" fmla="*/ 984784 w 1304516"/>
              <a:gd name="connsiteY202" fmla="*/ 693955 h 919653"/>
              <a:gd name="connsiteX203" fmla="*/ 983656 w 1304516"/>
              <a:gd name="connsiteY203" fmla="*/ 693058 h 919653"/>
              <a:gd name="connsiteX204" fmla="*/ 982757 w 1304516"/>
              <a:gd name="connsiteY204" fmla="*/ 692085 h 919653"/>
              <a:gd name="connsiteX205" fmla="*/ 981857 w 1304516"/>
              <a:gd name="connsiteY205" fmla="*/ 691187 h 919653"/>
              <a:gd name="connsiteX206" fmla="*/ 980958 w 1304516"/>
              <a:gd name="connsiteY206" fmla="*/ 690214 h 919653"/>
              <a:gd name="connsiteX207" fmla="*/ 980222 w 1304516"/>
              <a:gd name="connsiteY207" fmla="*/ 689091 h 919653"/>
              <a:gd name="connsiteX208" fmla="*/ 979470 w 1304516"/>
              <a:gd name="connsiteY208" fmla="*/ 687968 h 919653"/>
              <a:gd name="connsiteX209" fmla="*/ 978571 w 1304516"/>
              <a:gd name="connsiteY209" fmla="*/ 686995 h 919653"/>
              <a:gd name="connsiteX210" fmla="*/ 977671 w 1304516"/>
              <a:gd name="connsiteY210" fmla="*/ 686097 h 919653"/>
              <a:gd name="connsiteX211" fmla="*/ 976919 w 1304516"/>
              <a:gd name="connsiteY211" fmla="*/ 684974 h 919653"/>
              <a:gd name="connsiteX212" fmla="*/ 976020 w 1304516"/>
              <a:gd name="connsiteY212" fmla="*/ 684001 h 919653"/>
              <a:gd name="connsiteX213" fmla="*/ 975055 w 1304516"/>
              <a:gd name="connsiteY213" fmla="*/ 683103 h 919653"/>
              <a:gd name="connsiteX214" fmla="*/ 974156 w 1304516"/>
              <a:gd name="connsiteY214" fmla="*/ 681980 h 919653"/>
              <a:gd name="connsiteX215" fmla="*/ 973257 w 1304516"/>
              <a:gd name="connsiteY215" fmla="*/ 681007 h 919653"/>
              <a:gd name="connsiteX216" fmla="*/ 972505 w 1304516"/>
              <a:gd name="connsiteY216" fmla="*/ 679884 h 919653"/>
              <a:gd name="connsiteX217" fmla="*/ 971605 w 1304516"/>
              <a:gd name="connsiteY217" fmla="*/ 678911 h 919653"/>
              <a:gd name="connsiteX218" fmla="*/ 970853 w 1304516"/>
              <a:gd name="connsiteY218" fmla="*/ 677789 h 919653"/>
              <a:gd name="connsiteX219" fmla="*/ 970117 w 1304516"/>
              <a:gd name="connsiteY219" fmla="*/ 676666 h 919653"/>
              <a:gd name="connsiteX220" fmla="*/ 969430 w 1304516"/>
              <a:gd name="connsiteY220" fmla="*/ 675542 h 919653"/>
              <a:gd name="connsiteX221" fmla="*/ 968695 w 1304516"/>
              <a:gd name="connsiteY221" fmla="*/ 674419 h 919653"/>
              <a:gd name="connsiteX222" fmla="*/ 967942 w 1304516"/>
              <a:gd name="connsiteY222" fmla="*/ 673297 h 919653"/>
              <a:gd name="connsiteX223" fmla="*/ 967190 w 1304516"/>
              <a:gd name="connsiteY223" fmla="*/ 672174 h 919653"/>
              <a:gd name="connsiteX224" fmla="*/ 966520 w 1304516"/>
              <a:gd name="connsiteY224" fmla="*/ 671051 h 919653"/>
              <a:gd name="connsiteX225" fmla="*/ 965915 w 1304516"/>
              <a:gd name="connsiteY225" fmla="*/ 669778 h 919653"/>
              <a:gd name="connsiteX226" fmla="*/ 965245 w 1304516"/>
              <a:gd name="connsiteY226" fmla="*/ 668657 h 919653"/>
              <a:gd name="connsiteX227" fmla="*/ 964640 w 1304516"/>
              <a:gd name="connsiteY227" fmla="*/ 667309 h 919653"/>
              <a:gd name="connsiteX228" fmla="*/ 963969 w 1304516"/>
              <a:gd name="connsiteY228" fmla="*/ 666186 h 919653"/>
              <a:gd name="connsiteX229" fmla="*/ 963380 w 1304516"/>
              <a:gd name="connsiteY229" fmla="*/ 664914 h 919653"/>
              <a:gd name="connsiteX230" fmla="*/ 963070 w 1304516"/>
              <a:gd name="connsiteY230" fmla="*/ 663416 h 919653"/>
              <a:gd name="connsiteX231" fmla="*/ 962694 w 1304516"/>
              <a:gd name="connsiteY231" fmla="*/ 661920 h 919653"/>
              <a:gd name="connsiteX232" fmla="*/ 962334 w 1304516"/>
              <a:gd name="connsiteY232" fmla="*/ 660422 h 919653"/>
              <a:gd name="connsiteX233" fmla="*/ 962170 w 1304516"/>
              <a:gd name="connsiteY233" fmla="*/ 658776 h 919653"/>
              <a:gd name="connsiteX234" fmla="*/ 962105 w 1304516"/>
              <a:gd name="connsiteY234" fmla="*/ 658401 h 919653"/>
              <a:gd name="connsiteX235" fmla="*/ 961876 w 1304516"/>
              <a:gd name="connsiteY235" fmla="*/ 657278 h 919653"/>
              <a:gd name="connsiteX236" fmla="*/ 961500 w 1304516"/>
              <a:gd name="connsiteY236" fmla="*/ 655782 h 919653"/>
              <a:gd name="connsiteX237" fmla="*/ 961353 w 1304516"/>
              <a:gd name="connsiteY237" fmla="*/ 654060 h 919653"/>
              <a:gd name="connsiteX238" fmla="*/ 960977 w 1304516"/>
              <a:gd name="connsiteY238" fmla="*/ 652637 h 919653"/>
              <a:gd name="connsiteX239" fmla="*/ 960830 w 1304516"/>
              <a:gd name="connsiteY239" fmla="*/ 650916 h 919653"/>
              <a:gd name="connsiteX240" fmla="*/ 960830 w 1304516"/>
              <a:gd name="connsiteY240" fmla="*/ 650317 h 919653"/>
              <a:gd name="connsiteX241" fmla="*/ 960830 w 1304516"/>
              <a:gd name="connsiteY241" fmla="*/ 649045 h 919653"/>
              <a:gd name="connsiteX242" fmla="*/ 960911 w 1304516"/>
              <a:gd name="connsiteY242" fmla="*/ 647248 h 919653"/>
              <a:gd name="connsiteX243" fmla="*/ 960682 w 1304516"/>
              <a:gd name="connsiteY243" fmla="*/ 645526 h 919653"/>
              <a:gd name="connsiteX244" fmla="*/ 960911 w 1304516"/>
              <a:gd name="connsiteY244" fmla="*/ 643880 h 919653"/>
              <a:gd name="connsiteX245" fmla="*/ 960977 w 1304516"/>
              <a:gd name="connsiteY245" fmla="*/ 642009 h 919653"/>
              <a:gd name="connsiteX246" fmla="*/ 961124 w 1304516"/>
              <a:gd name="connsiteY246" fmla="*/ 640361 h 919653"/>
              <a:gd name="connsiteX247" fmla="*/ 961206 w 1304516"/>
              <a:gd name="connsiteY247" fmla="*/ 638490 h 919653"/>
              <a:gd name="connsiteX248" fmla="*/ 961435 w 1304516"/>
              <a:gd name="connsiteY248" fmla="*/ 636844 h 919653"/>
              <a:gd name="connsiteX249" fmla="*/ 961647 w 1304516"/>
              <a:gd name="connsiteY249" fmla="*/ 635122 h 919653"/>
              <a:gd name="connsiteX250" fmla="*/ 962023 w 1304516"/>
              <a:gd name="connsiteY250" fmla="*/ 633699 h 919653"/>
              <a:gd name="connsiteX251" fmla="*/ 962105 w 1304516"/>
              <a:gd name="connsiteY251" fmla="*/ 633400 h 919653"/>
              <a:gd name="connsiteX252" fmla="*/ 962399 w 1304516"/>
              <a:gd name="connsiteY252" fmla="*/ 632203 h 919653"/>
              <a:gd name="connsiteX253" fmla="*/ 962628 w 1304516"/>
              <a:gd name="connsiteY253" fmla="*/ 630557 h 919653"/>
              <a:gd name="connsiteX254" fmla="*/ 963004 w 1304516"/>
              <a:gd name="connsiteY254" fmla="*/ 629059 h 919653"/>
              <a:gd name="connsiteX255" fmla="*/ 963593 w 1304516"/>
              <a:gd name="connsiteY255" fmla="*/ 627787 h 919653"/>
              <a:gd name="connsiteX256" fmla="*/ 963969 w 1304516"/>
              <a:gd name="connsiteY256" fmla="*/ 626289 h 919653"/>
              <a:gd name="connsiteX257" fmla="*/ 964574 w 1304516"/>
              <a:gd name="connsiteY257" fmla="*/ 625017 h 919653"/>
              <a:gd name="connsiteX258" fmla="*/ 965163 w 1304516"/>
              <a:gd name="connsiteY258" fmla="*/ 623670 h 919653"/>
              <a:gd name="connsiteX259" fmla="*/ 965539 w 1304516"/>
              <a:gd name="connsiteY259" fmla="*/ 622247 h 919653"/>
              <a:gd name="connsiteX260" fmla="*/ 966144 w 1304516"/>
              <a:gd name="connsiteY260" fmla="*/ 620900 h 919653"/>
              <a:gd name="connsiteX261" fmla="*/ 966520 w 1304516"/>
              <a:gd name="connsiteY261" fmla="*/ 619477 h 919653"/>
              <a:gd name="connsiteX262" fmla="*/ 966896 w 1304516"/>
              <a:gd name="connsiteY262" fmla="*/ 617981 h 919653"/>
              <a:gd name="connsiteX263" fmla="*/ 967338 w 1304516"/>
              <a:gd name="connsiteY263" fmla="*/ 616483 h 919653"/>
              <a:gd name="connsiteX264" fmla="*/ 967714 w 1304516"/>
              <a:gd name="connsiteY264" fmla="*/ 614987 h 919653"/>
              <a:gd name="connsiteX265" fmla="*/ 968090 w 1304516"/>
              <a:gd name="connsiteY265" fmla="*/ 613489 h 919653"/>
              <a:gd name="connsiteX266" fmla="*/ 968695 w 1304516"/>
              <a:gd name="connsiteY266" fmla="*/ 612217 h 919653"/>
              <a:gd name="connsiteX267" fmla="*/ 969071 w 1304516"/>
              <a:gd name="connsiteY267" fmla="*/ 610795 h 919653"/>
              <a:gd name="connsiteX268" fmla="*/ 969659 w 1304516"/>
              <a:gd name="connsiteY268" fmla="*/ 609447 h 919653"/>
              <a:gd name="connsiteX269" fmla="*/ 970035 w 1304516"/>
              <a:gd name="connsiteY269" fmla="*/ 607951 h 919653"/>
              <a:gd name="connsiteX270" fmla="*/ 970477 w 1304516"/>
              <a:gd name="connsiteY270" fmla="*/ 606529 h 919653"/>
              <a:gd name="connsiteX271" fmla="*/ 971017 w 1304516"/>
              <a:gd name="connsiteY271" fmla="*/ 605256 h 919653"/>
              <a:gd name="connsiteX272" fmla="*/ 971229 w 1304516"/>
              <a:gd name="connsiteY272" fmla="*/ 603535 h 919653"/>
              <a:gd name="connsiteX273" fmla="*/ 971687 w 1304516"/>
              <a:gd name="connsiteY273" fmla="*/ 602037 h 919653"/>
              <a:gd name="connsiteX274" fmla="*/ 971834 w 1304516"/>
              <a:gd name="connsiteY274" fmla="*/ 600390 h 919653"/>
              <a:gd name="connsiteX275" fmla="*/ 972063 w 1304516"/>
              <a:gd name="connsiteY275" fmla="*/ 598744 h 919653"/>
              <a:gd name="connsiteX276" fmla="*/ 972128 w 1304516"/>
              <a:gd name="connsiteY276" fmla="*/ 596872 h 919653"/>
              <a:gd name="connsiteX277" fmla="*/ 972128 w 1304516"/>
              <a:gd name="connsiteY277" fmla="*/ 595001 h 919653"/>
              <a:gd name="connsiteX278" fmla="*/ 972128 w 1304516"/>
              <a:gd name="connsiteY278" fmla="*/ 593130 h 919653"/>
              <a:gd name="connsiteX279" fmla="*/ 971981 w 1304516"/>
              <a:gd name="connsiteY279" fmla="*/ 591482 h 919653"/>
              <a:gd name="connsiteX280" fmla="*/ 972063 w 1304516"/>
              <a:gd name="connsiteY280" fmla="*/ 589612 h 919653"/>
              <a:gd name="connsiteX281" fmla="*/ 972063 w 1304516"/>
              <a:gd name="connsiteY281" fmla="*/ 587741 h 919653"/>
              <a:gd name="connsiteX282" fmla="*/ 972063 w 1304516"/>
              <a:gd name="connsiteY282" fmla="*/ 585944 h 919653"/>
              <a:gd name="connsiteX283" fmla="*/ 972276 w 1304516"/>
              <a:gd name="connsiteY283" fmla="*/ 584222 h 919653"/>
              <a:gd name="connsiteX284" fmla="*/ 972505 w 1304516"/>
              <a:gd name="connsiteY284" fmla="*/ 582576 h 919653"/>
              <a:gd name="connsiteX285" fmla="*/ 972733 w 1304516"/>
              <a:gd name="connsiteY285" fmla="*/ 580929 h 919653"/>
              <a:gd name="connsiteX286" fmla="*/ 973109 w 1304516"/>
              <a:gd name="connsiteY286" fmla="*/ 579431 h 919653"/>
              <a:gd name="connsiteX287" fmla="*/ 973486 w 1304516"/>
              <a:gd name="connsiteY287" fmla="*/ 577935 h 919653"/>
              <a:gd name="connsiteX288" fmla="*/ 974074 w 1304516"/>
              <a:gd name="connsiteY288" fmla="*/ 576661 h 919653"/>
              <a:gd name="connsiteX289" fmla="*/ 974532 w 1304516"/>
              <a:gd name="connsiteY289" fmla="*/ 575165 h 919653"/>
              <a:gd name="connsiteX290" fmla="*/ 974908 w 1304516"/>
              <a:gd name="connsiteY290" fmla="*/ 573743 h 919653"/>
              <a:gd name="connsiteX291" fmla="*/ 975268 w 1304516"/>
              <a:gd name="connsiteY291" fmla="*/ 572245 h 919653"/>
              <a:gd name="connsiteX292" fmla="*/ 975644 w 1304516"/>
              <a:gd name="connsiteY292" fmla="*/ 570749 h 919653"/>
              <a:gd name="connsiteX293" fmla="*/ 976249 w 1304516"/>
              <a:gd name="connsiteY293" fmla="*/ 569251 h 919653"/>
              <a:gd name="connsiteX294" fmla="*/ 976854 w 1304516"/>
              <a:gd name="connsiteY294" fmla="*/ 567979 h 919653"/>
              <a:gd name="connsiteX295" fmla="*/ 977443 w 1304516"/>
              <a:gd name="connsiteY295" fmla="*/ 566707 h 919653"/>
              <a:gd name="connsiteX296" fmla="*/ 977966 w 1304516"/>
              <a:gd name="connsiteY296" fmla="*/ 565435 h 919653"/>
              <a:gd name="connsiteX297" fmla="*/ 978571 w 1304516"/>
              <a:gd name="connsiteY297" fmla="*/ 564087 h 919653"/>
              <a:gd name="connsiteX298" fmla="*/ 979176 w 1304516"/>
              <a:gd name="connsiteY298" fmla="*/ 562813 h 919653"/>
              <a:gd name="connsiteX299" fmla="*/ 979912 w 1304516"/>
              <a:gd name="connsiteY299" fmla="*/ 561692 h 919653"/>
              <a:gd name="connsiteX300" fmla="*/ 980664 w 1304516"/>
              <a:gd name="connsiteY300" fmla="*/ 560644 h 919653"/>
              <a:gd name="connsiteX301" fmla="*/ 981269 w 1304516"/>
              <a:gd name="connsiteY301" fmla="*/ 559296 h 919653"/>
              <a:gd name="connsiteX302" fmla="*/ 982005 w 1304516"/>
              <a:gd name="connsiteY302" fmla="*/ 558248 h 919653"/>
              <a:gd name="connsiteX303" fmla="*/ 982838 w 1304516"/>
              <a:gd name="connsiteY303" fmla="*/ 557125 h 919653"/>
              <a:gd name="connsiteX304" fmla="*/ 983591 w 1304516"/>
              <a:gd name="connsiteY304" fmla="*/ 556003 h 919653"/>
              <a:gd name="connsiteX305" fmla="*/ 984327 w 1304516"/>
              <a:gd name="connsiteY305" fmla="*/ 554880 h 919653"/>
              <a:gd name="connsiteX306" fmla="*/ 985308 w 1304516"/>
              <a:gd name="connsiteY306" fmla="*/ 553982 h 919653"/>
              <a:gd name="connsiteX307" fmla="*/ 985831 w 1304516"/>
              <a:gd name="connsiteY307" fmla="*/ 552708 h 919653"/>
              <a:gd name="connsiteX308" fmla="*/ 986648 w 1304516"/>
              <a:gd name="connsiteY308" fmla="*/ 551587 h 919653"/>
              <a:gd name="connsiteX309" fmla="*/ 987400 w 1304516"/>
              <a:gd name="connsiteY309" fmla="*/ 550539 h 919653"/>
              <a:gd name="connsiteX310" fmla="*/ 988153 w 1304516"/>
              <a:gd name="connsiteY310" fmla="*/ 549415 h 919653"/>
              <a:gd name="connsiteX311" fmla="*/ 988905 w 1304516"/>
              <a:gd name="connsiteY311" fmla="*/ 548294 h 919653"/>
              <a:gd name="connsiteX312" fmla="*/ 989722 w 1304516"/>
              <a:gd name="connsiteY312" fmla="*/ 547170 h 919653"/>
              <a:gd name="connsiteX313" fmla="*/ 990475 w 1304516"/>
              <a:gd name="connsiteY313" fmla="*/ 546122 h 919653"/>
              <a:gd name="connsiteX314" fmla="*/ 991227 w 1304516"/>
              <a:gd name="connsiteY314" fmla="*/ 544999 h 919653"/>
              <a:gd name="connsiteX315" fmla="*/ 991962 w 1304516"/>
              <a:gd name="connsiteY315" fmla="*/ 543877 h 919653"/>
              <a:gd name="connsiteX316" fmla="*/ 992568 w 1304516"/>
              <a:gd name="connsiteY316" fmla="*/ 542603 h 919653"/>
              <a:gd name="connsiteX317" fmla="*/ 993532 w 1304516"/>
              <a:gd name="connsiteY317" fmla="*/ 541706 h 919653"/>
              <a:gd name="connsiteX318" fmla="*/ 994284 w 1304516"/>
              <a:gd name="connsiteY318" fmla="*/ 540582 h 919653"/>
              <a:gd name="connsiteX319" fmla="*/ 995037 w 1304516"/>
              <a:gd name="connsiteY319" fmla="*/ 539461 h 919653"/>
              <a:gd name="connsiteX320" fmla="*/ 996018 w 1304516"/>
              <a:gd name="connsiteY320" fmla="*/ 538561 h 919653"/>
              <a:gd name="connsiteX321" fmla="*/ 996901 w 1304516"/>
              <a:gd name="connsiteY321" fmla="*/ 537664 h 919653"/>
              <a:gd name="connsiteX322" fmla="*/ 997735 w 1304516"/>
              <a:gd name="connsiteY322" fmla="*/ 536540 h 919653"/>
              <a:gd name="connsiteX323" fmla="*/ 998634 w 1304516"/>
              <a:gd name="connsiteY323" fmla="*/ 535643 h 919653"/>
              <a:gd name="connsiteX324" fmla="*/ 999599 w 1304516"/>
              <a:gd name="connsiteY324" fmla="*/ 534745 h 919653"/>
              <a:gd name="connsiteX325" fmla="*/ 1000580 w 1304516"/>
              <a:gd name="connsiteY325" fmla="*/ 533772 h 919653"/>
              <a:gd name="connsiteX326" fmla="*/ 1001479 w 1304516"/>
              <a:gd name="connsiteY326" fmla="*/ 532873 h 919653"/>
              <a:gd name="connsiteX327" fmla="*/ 1002444 w 1304516"/>
              <a:gd name="connsiteY327" fmla="*/ 531975 h 919653"/>
              <a:gd name="connsiteX328" fmla="*/ 1003196 w 1304516"/>
              <a:gd name="connsiteY328" fmla="*/ 530852 h 919653"/>
              <a:gd name="connsiteX329" fmla="*/ 1004177 w 1304516"/>
              <a:gd name="connsiteY329" fmla="*/ 529954 h 919653"/>
              <a:gd name="connsiteX330" fmla="*/ 1004766 w 1304516"/>
              <a:gd name="connsiteY330" fmla="*/ 528682 h 919653"/>
              <a:gd name="connsiteX331" fmla="*/ 1005518 w 1304516"/>
              <a:gd name="connsiteY331" fmla="*/ 527558 h 919653"/>
              <a:gd name="connsiteX332" fmla="*/ 1006123 w 1304516"/>
              <a:gd name="connsiteY332" fmla="*/ 526286 h 919653"/>
              <a:gd name="connsiteX333" fmla="*/ 1006646 w 1304516"/>
              <a:gd name="connsiteY333" fmla="*/ 525014 h 919653"/>
              <a:gd name="connsiteX334" fmla="*/ 1007087 w 1304516"/>
              <a:gd name="connsiteY334" fmla="*/ 523516 h 919653"/>
              <a:gd name="connsiteX335" fmla="*/ 1007611 w 1304516"/>
              <a:gd name="connsiteY335" fmla="*/ 522244 h 919653"/>
              <a:gd name="connsiteX336" fmla="*/ 1008068 w 1304516"/>
              <a:gd name="connsiteY336" fmla="*/ 520747 h 919653"/>
              <a:gd name="connsiteX337" fmla="*/ 1008428 w 1304516"/>
              <a:gd name="connsiteY337" fmla="*/ 519250 h 919653"/>
              <a:gd name="connsiteX338" fmla="*/ 1009033 w 1304516"/>
              <a:gd name="connsiteY338" fmla="*/ 517977 h 919653"/>
              <a:gd name="connsiteX339" fmla="*/ 1009409 w 1304516"/>
              <a:gd name="connsiteY339" fmla="*/ 516481 h 919653"/>
              <a:gd name="connsiteX340" fmla="*/ 1009834 w 1304516"/>
              <a:gd name="connsiteY340" fmla="*/ 515562 h 919653"/>
              <a:gd name="connsiteX341" fmla="*/ 1010014 w 1304516"/>
              <a:gd name="connsiteY341" fmla="*/ 515208 h 919653"/>
              <a:gd name="connsiteX342" fmla="*/ 1010603 w 1304516"/>
              <a:gd name="connsiteY342" fmla="*/ 513935 h 919653"/>
              <a:gd name="connsiteX343" fmla="*/ 1010979 w 1304516"/>
              <a:gd name="connsiteY343" fmla="*/ 512438 h 919653"/>
              <a:gd name="connsiteX344" fmla="*/ 1011355 w 1304516"/>
              <a:gd name="connsiteY344" fmla="*/ 510941 h 919653"/>
              <a:gd name="connsiteX345" fmla="*/ 1011797 w 1304516"/>
              <a:gd name="connsiteY345" fmla="*/ 509445 h 919653"/>
              <a:gd name="connsiteX346" fmla="*/ 1012173 w 1304516"/>
              <a:gd name="connsiteY346" fmla="*/ 508022 h 919653"/>
              <a:gd name="connsiteX347" fmla="*/ 1012549 w 1304516"/>
              <a:gd name="connsiteY347" fmla="*/ 506524 h 919653"/>
              <a:gd name="connsiteX348" fmla="*/ 1012925 w 1304516"/>
              <a:gd name="connsiteY348" fmla="*/ 505028 h 919653"/>
              <a:gd name="connsiteX349" fmla="*/ 1013383 w 1304516"/>
              <a:gd name="connsiteY349" fmla="*/ 503530 h 919653"/>
              <a:gd name="connsiteX350" fmla="*/ 1013742 w 1304516"/>
              <a:gd name="connsiteY350" fmla="*/ 502108 h 919653"/>
              <a:gd name="connsiteX351" fmla="*/ 1014118 w 1304516"/>
              <a:gd name="connsiteY351" fmla="*/ 500612 h 919653"/>
              <a:gd name="connsiteX352" fmla="*/ 1014576 w 1304516"/>
              <a:gd name="connsiteY352" fmla="*/ 499114 h 919653"/>
              <a:gd name="connsiteX353" fmla="*/ 1015100 w 1304516"/>
              <a:gd name="connsiteY353" fmla="*/ 497842 h 919653"/>
              <a:gd name="connsiteX354" fmla="*/ 1015541 w 1304516"/>
              <a:gd name="connsiteY354" fmla="*/ 496346 h 919653"/>
              <a:gd name="connsiteX355" fmla="*/ 1016064 w 1304516"/>
              <a:gd name="connsiteY355" fmla="*/ 495072 h 919653"/>
              <a:gd name="connsiteX356" fmla="*/ 1016522 w 1304516"/>
              <a:gd name="connsiteY356" fmla="*/ 493576 h 919653"/>
              <a:gd name="connsiteX357" fmla="*/ 1017045 w 1304516"/>
              <a:gd name="connsiteY357" fmla="*/ 492304 h 919653"/>
              <a:gd name="connsiteX358" fmla="*/ 1017863 w 1304516"/>
              <a:gd name="connsiteY358" fmla="*/ 491180 h 919653"/>
              <a:gd name="connsiteX359" fmla="*/ 1018468 w 1304516"/>
              <a:gd name="connsiteY359" fmla="*/ 489908 h 919653"/>
              <a:gd name="connsiteX360" fmla="*/ 1019220 w 1304516"/>
              <a:gd name="connsiteY360" fmla="*/ 488785 h 919653"/>
              <a:gd name="connsiteX361" fmla="*/ 1019956 w 1304516"/>
              <a:gd name="connsiteY361" fmla="*/ 487661 h 919653"/>
              <a:gd name="connsiteX362" fmla="*/ 1020708 w 1304516"/>
              <a:gd name="connsiteY362" fmla="*/ 486613 h 919653"/>
              <a:gd name="connsiteX363" fmla="*/ 1021460 w 1304516"/>
              <a:gd name="connsiteY363" fmla="*/ 485492 h 919653"/>
              <a:gd name="connsiteX364" fmla="*/ 1022278 w 1304516"/>
              <a:gd name="connsiteY364" fmla="*/ 484368 h 919653"/>
              <a:gd name="connsiteX365" fmla="*/ 1023030 w 1304516"/>
              <a:gd name="connsiteY365" fmla="*/ 483245 h 919653"/>
              <a:gd name="connsiteX366" fmla="*/ 1024011 w 1304516"/>
              <a:gd name="connsiteY366" fmla="*/ 482347 h 919653"/>
              <a:gd name="connsiteX367" fmla="*/ 1024747 w 1304516"/>
              <a:gd name="connsiteY367" fmla="*/ 481226 h 919653"/>
              <a:gd name="connsiteX368" fmla="*/ 1025646 w 1304516"/>
              <a:gd name="connsiteY368" fmla="*/ 480326 h 919653"/>
              <a:gd name="connsiteX369" fmla="*/ 1026627 w 1304516"/>
              <a:gd name="connsiteY369" fmla="*/ 479429 h 919653"/>
              <a:gd name="connsiteX370" fmla="*/ 1027592 w 1304516"/>
              <a:gd name="connsiteY370" fmla="*/ 478529 h 919653"/>
              <a:gd name="connsiteX371" fmla="*/ 1028344 w 1304516"/>
              <a:gd name="connsiteY371" fmla="*/ 477408 h 919653"/>
              <a:gd name="connsiteX372" fmla="*/ 1029472 w 1304516"/>
              <a:gd name="connsiteY372" fmla="*/ 476659 h 919653"/>
              <a:gd name="connsiteX373" fmla="*/ 1030437 w 1304516"/>
              <a:gd name="connsiteY373" fmla="*/ 475761 h 919653"/>
              <a:gd name="connsiteX374" fmla="*/ 1031565 w 1304516"/>
              <a:gd name="connsiteY374" fmla="*/ 475087 h 919653"/>
              <a:gd name="connsiteX375" fmla="*/ 1032530 w 1304516"/>
              <a:gd name="connsiteY375" fmla="*/ 474114 h 919653"/>
              <a:gd name="connsiteX376" fmla="*/ 1033658 w 1304516"/>
              <a:gd name="connsiteY376" fmla="*/ 473439 h 919653"/>
              <a:gd name="connsiteX377" fmla="*/ 1034786 w 1304516"/>
              <a:gd name="connsiteY377" fmla="*/ 472692 h 919653"/>
              <a:gd name="connsiteX378" fmla="*/ 1035915 w 1304516"/>
              <a:gd name="connsiteY378" fmla="*/ 471943 h 919653"/>
              <a:gd name="connsiteX379" fmla="*/ 1036503 w 1304516"/>
              <a:gd name="connsiteY379" fmla="*/ 471792 h 919653"/>
              <a:gd name="connsiteX380" fmla="*/ 1037632 w 1304516"/>
              <a:gd name="connsiteY380" fmla="*/ 471045 h 919653"/>
              <a:gd name="connsiteX381" fmla="*/ 1038531 w 1304516"/>
              <a:gd name="connsiteY381" fmla="*/ 470146 h 919653"/>
              <a:gd name="connsiteX382" fmla="*/ 1039724 w 1304516"/>
              <a:gd name="connsiteY382" fmla="*/ 469397 h 919653"/>
              <a:gd name="connsiteX383" fmla="*/ 1040853 w 1304516"/>
              <a:gd name="connsiteY383" fmla="*/ 468723 h 919653"/>
              <a:gd name="connsiteX384" fmla="*/ 1041752 w 1304516"/>
              <a:gd name="connsiteY384" fmla="*/ 467750 h 919653"/>
              <a:gd name="connsiteX385" fmla="*/ 1042946 w 1304516"/>
              <a:gd name="connsiteY385" fmla="*/ 467077 h 919653"/>
              <a:gd name="connsiteX386" fmla="*/ 1044058 w 1304516"/>
              <a:gd name="connsiteY386" fmla="*/ 466330 h 919653"/>
              <a:gd name="connsiteX387" fmla="*/ 1044957 w 1304516"/>
              <a:gd name="connsiteY387" fmla="*/ 465430 h 919653"/>
              <a:gd name="connsiteX388" fmla="*/ 1046167 w 1304516"/>
              <a:gd name="connsiteY388" fmla="*/ 464681 h 919653"/>
              <a:gd name="connsiteX389" fmla="*/ 1047279 w 1304516"/>
              <a:gd name="connsiteY389" fmla="*/ 463934 h 919653"/>
              <a:gd name="connsiteX390" fmla="*/ 1048178 w 1304516"/>
              <a:gd name="connsiteY390" fmla="*/ 463035 h 919653"/>
              <a:gd name="connsiteX391" fmla="*/ 1049159 w 1304516"/>
              <a:gd name="connsiteY391" fmla="*/ 462137 h 919653"/>
              <a:gd name="connsiteX392" fmla="*/ 1050271 w 1304516"/>
              <a:gd name="connsiteY392" fmla="*/ 461388 h 919653"/>
              <a:gd name="connsiteX393" fmla="*/ 1051252 w 1304516"/>
              <a:gd name="connsiteY393" fmla="*/ 460491 h 919653"/>
              <a:gd name="connsiteX394" fmla="*/ 1052151 w 1304516"/>
              <a:gd name="connsiteY394" fmla="*/ 459593 h 919653"/>
              <a:gd name="connsiteX395" fmla="*/ 1053116 w 1304516"/>
              <a:gd name="connsiteY395" fmla="*/ 458694 h 919653"/>
              <a:gd name="connsiteX396" fmla="*/ 1054097 w 1304516"/>
              <a:gd name="connsiteY396" fmla="*/ 457796 h 919653"/>
              <a:gd name="connsiteX397" fmla="*/ 1055062 w 1304516"/>
              <a:gd name="connsiteY397" fmla="*/ 456823 h 919653"/>
              <a:gd name="connsiteX398" fmla="*/ 1056190 w 1304516"/>
              <a:gd name="connsiteY398" fmla="*/ 456149 h 919653"/>
              <a:gd name="connsiteX399" fmla="*/ 1057090 w 1304516"/>
              <a:gd name="connsiteY399" fmla="*/ 455176 h 919653"/>
              <a:gd name="connsiteX400" fmla="*/ 1058071 w 1304516"/>
              <a:gd name="connsiteY400" fmla="*/ 454277 h 919653"/>
              <a:gd name="connsiteX401" fmla="*/ 1059183 w 1304516"/>
              <a:gd name="connsiteY401" fmla="*/ 453379 h 919653"/>
              <a:gd name="connsiteX402" fmla="*/ 1060164 w 1304516"/>
              <a:gd name="connsiteY402" fmla="*/ 452482 h 919653"/>
              <a:gd name="connsiteX403" fmla="*/ 1061275 w 1304516"/>
              <a:gd name="connsiteY403" fmla="*/ 451733 h 919653"/>
              <a:gd name="connsiteX404" fmla="*/ 1062257 w 1304516"/>
              <a:gd name="connsiteY404" fmla="*/ 450835 h 919653"/>
              <a:gd name="connsiteX405" fmla="*/ 1063385 w 1304516"/>
              <a:gd name="connsiteY405" fmla="*/ 450086 h 919653"/>
              <a:gd name="connsiteX406" fmla="*/ 1064350 w 1304516"/>
              <a:gd name="connsiteY406" fmla="*/ 449187 h 919653"/>
              <a:gd name="connsiteX407" fmla="*/ 1065478 w 1304516"/>
              <a:gd name="connsiteY407" fmla="*/ 448513 h 919653"/>
              <a:gd name="connsiteX408" fmla="*/ 1066590 w 1304516"/>
              <a:gd name="connsiteY408" fmla="*/ 447766 h 919653"/>
              <a:gd name="connsiteX409" fmla="*/ 1067571 w 1304516"/>
              <a:gd name="connsiteY409" fmla="*/ 446791 h 919653"/>
              <a:gd name="connsiteX410" fmla="*/ 1068846 w 1304516"/>
              <a:gd name="connsiteY410" fmla="*/ 446268 h 919653"/>
              <a:gd name="connsiteX411" fmla="*/ 1069958 w 1304516"/>
              <a:gd name="connsiteY411" fmla="*/ 445595 h 919653"/>
              <a:gd name="connsiteX412" fmla="*/ 1071168 w 1304516"/>
              <a:gd name="connsiteY412" fmla="*/ 444846 h 919653"/>
              <a:gd name="connsiteX413" fmla="*/ 1072427 w 1304516"/>
              <a:gd name="connsiteY413" fmla="*/ 444322 h 919653"/>
              <a:gd name="connsiteX414" fmla="*/ 1073784 w 1304516"/>
              <a:gd name="connsiteY414" fmla="*/ 443797 h 919653"/>
              <a:gd name="connsiteX415" fmla="*/ 1075272 w 1304516"/>
              <a:gd name="connsiteY415" fmla="*/ 443425 h 919653"/>
              <a:gd name="connsiteX416" fmla="*/ 1076548 w 1304516"/>
              <a:gd name="connsiteY416" fmla="*/ 442900 h 919653"/>
              <a:gd name="connsiteX417" fmla="*/ 1077905 w 1304516"/>
              <a:gd name="connsiteY417" fmla="*/ 442377 h 919653"/>
              <a:gd name="connsiteX418" fmla="*/ 1079246 w 1304516"/>
              <a:gd name="connsiteY418" fmla="*/ 441852 h 919653"/>
              <a:gd name="connsiteX419" fmla="*/ 1080521 w 1304516"/>
              <a:gd name="connsiteY419" fmla="*/ 441253 h 919653"/>
              <a:gd name="connsiteX420" fmla="*/ 1081862 w 1304516"/>
              <a:gd name="connsiteY420" fmla="*/ 440728 h 919653"/>
              <a:gd name="connsiteX421" fmla="*/ 1083366 w 1304516"/>
              <a:gd name="connsiteY421" fmla="*/ 440429 h 919653"/>
              <a:gd name="connsiteX422" fmla="*/ 1084641 w 1304516"/>
              <a:gd name="connsiteY422" fmla="*/ 439831 h 919653"/>
              <a:gd name="connsiteX423" fmla="*/ 1085982 w 1304516"/>
              <a:gd name="connsiteY423" fmla="*/ 439307 h 919653"/>
              <a:gd name="connsiteX424" fmla="*/ 1087323 w 1304516"/>
              <a:gd name="connsiteY424" fmla="*/ 438783 h 919653"/>
              <a:gd name="connsiteX425" fmla="*/ 1088599 w 1304516"/>
              <a:gd name="connsiteY425" fmla="*/ 438259 h 919653"/>
              <a:gd name="connsiteX426" fmla="*/ 1089956 w 1304516"/>
              <a:gd name="connsiteY426" fmla="*/ 437734 h 919653"/>
              <a:gd name="connsiteX427" fmla="*/ 1091296 w 1304516"/>
              <a:gd name="connsiteY427" fmla="*/ 437211 h 919653"/>
              <a:gd name="connsiteX428" fmla="*/ 1092572 w 1304516"/>
              <a:gd name="connsiteY428" fmla="*/ 436688 h 919653"/>
              <a:gd name="connsiteX429" fmla="*/ 1093700 w 1304516"/>
              <a:gd name="connsiteY429" fmla="*/ 435939 h 919653"/>
              <a:gd name="connsiteX430" fmla="*/ 1095041 w 1304516"/>
              <a:gd name="connsiteY430" fmla="*/ 435414 h 919653"/>
              <a:gd name="connsiteX431" fmla="*/ 1096169 w 1304516"/>
              <a:gd name="connsiteY431" fmla="*/ 434665 h 919653"/>
              <a:gd name="connsiteX432" fmla="*/ 1096839 w 1304516"/>
              <a:gd name="connsiteY432" fmla="*/ 434404 h 919653"/>
              <a:gd name="connsiteX433" fmla="*/ 1097510 w 1304516"/>
              <a:gd name="connsiteY433" fmla="*/ 434142 h 919653"/>
              <a:gd name="connsiteX434" fmla="*/ 1098638 w 1304516"/>
              <a:gd name="connsiteY434" fmla="*/ 433393 h 919653"/>
              <a:gd name="connsiteX435" fmla="*/ 1099913 w 1304516"/>
              <a:gd name="connsiteY435" fmla="*/ 432870 h 919653"/>
              <a:gd name="connsiteX436" fmla="*/ 1101025 w 1304516"/>
              <a:gd name="connsiteY436" fmla="*/ 432121 h 919653"/>
              <a:gd name="connsiteX437" fmla="*/ 1102383 w 1304516"/>
              <a:gd name="connsiteY437" fmla="*/ 431598 h 919653"/>
              <a:gd name="connsiteX438" fmla="*/ 1103495 w 1304516"/>
              <a:gd name="connsiteY438" fmla="*/ 430849 h 919653"/>
              <a:gd name="connsiteX439" fmla="*/ 1104623 w 1304516"/>
              <a:gd name="connsiteY439" fmla="*/ 430175 h 919653"/>
              <a:gd name="connsiteX440" fmla="*/ 1105816 w 1304516"/>
              <a:gd name="connsiteY440" fmla="*/ 429426 h 919653"/>
              <a:gd name="connsiteX441" fmla="*/ 1106945 w 1304516"/>
              <a:gd name="connsiteY441" fmla="*/ 428753 h 919653"/>
              <a:gd name="connsiteX442" fmla="*/ 1107844 w 1304516"/>
              <a:gd name="connsiteY442" fmla="*/ 427780 h 919653"/>
              <a:gd name="connsiteX443" fmla="*/ 1109037 w 1304516"/>
              <a:gd name="connsiteY443" fmla="*/ 427106 h 919653"/>
              <a:gd name="connsiteX444" fmla="*/ 1109937 w 1304516"/>
              <a:gd name="connsiteY444" fmla="*/ 426133 h 919653"/>
              <a:gd name="connsiteX445" fmla="*/ 1110901 w 1304516"/>
              <a:gd name="connsiteY445" fmla="*/ 425236 h 919653"/>
              <a:gd name="connsiteX446" fmla="*/ 1111883 w 1304516"/>
              <a:gd name="connsiteY446" fmla="*/ 424336 h 919653"/>
              <a:gd name="connsiteX447" fmla="*/ 1113011 w 1304516"/>
              <a:gd name="connsiteY447" fmla="*/ 423587 h 919653"/>
              <a:gd name="connsiteX448" fmla="*/ 1114352 w 1304516"/>
              <a:gd name="connsiteY448" fmla="*/ 422390 h 919653"/>
              <a:gd name="connsiteX449" fmla="*/ 1114875 w 1304516"/>
              <a:gd name="connsiteY449" fmla="*/ 421792 h 919653"/>
              <a:gd name="connsiteX450" fmla="*/ 1115856 w 1304516"/>
              <a:gd name="connsiteY450" fmla="*/ 420893 h 919653"/>
              <a:gd name="connsiteX451" fmla="*/ 1116968 w 1304516"/>
              <a:gd name="connsiteY451" fmla="*/ 420145 h 919653"/>
              <a:gd name="connsiteX452" fmla="*/ 1117949 w 1304516"/>
              <a:gd name="connsiteY452" fmla="*/ 419246 h 919653"/>
              <a:gd name="connsiteX453" fmla="*/ 1119061 w 1304516"/>
              <a:gd name="connsiteY453" fmla="*/ 418497 h 919653"/>
              <a:gd name="connsiteX454" fmla="*/ 1120042 w 1304516"/>
              <a:gd name="connsiteY454" fmla="*/ 417600 h 919653"/>
              <a:gd name="connsiteX455" fmla="*/ 1120941 w 1304516"/>
              <a:gd name="connsiteY455" fmla="*/ 416702 h 919653"/>
              <a:gd name="connsiteX456" fmla="*/ 1121906 w 1304516"/>
              <a:gd name="connsiteY456" fmla="*/ 415804 h 919653"/>
              <a:gd name="connsiteX457" fmla="*/ 1122887 w 1304516"/>
              <a:gd name="connsiteY457" fmla="*/ 414830 h 919653"/>
              <a:gd name="connsiteX458" fmla="*/ 1123786 w 1304516"/>
              <a:gd name="connsiteY458" fmla="*/ 413932 h 919653"/>
              <a:gd name="connsiteX459" fmla="*/ 1124751 w 1304516"/>
              <a:gd name="connsiteY459" fmla="*/ 413034 h 919653"/>
              <a:gd name="connsiteX460" fmla="*/ 1125503 w 1304516"/>
              <a:gd name="connsiteY460" fmla="*/ 411911 h 919653"/>
              <a:gd name="connsiteX461" fmla="*/ 1126484 w 1304516"/>
              <a:gd name="connsiteY461" fmla="*/ 411013 h 919653"/>
              <a:gd name="connsiteX462" fmla="*/ 1127449 w 1304516"/>
              <a:gd name="connsiteY462" fmla="*/ 410114 h 919653"/>
              <a:gd name="connsiteX463" fmla="*/ 1128348 w 1304516"/>
              <a:gd name="connsiteY463" fmla="*/ 409216 h 919653"/>
              <a:gd name="connsiteX464" fmla="*/ 1129330 w 1304516"/>
              <a:gd name="connsiteY464" fmla="*/ 408319 h 919653"/>
              <a:gd name="connsiteX465" fmla="*/ 1130294 w 1304516"/>
              <a:gd name="connsiteY465" fmla="*/ 407346 h 919653"/>
              <a:gd name="connsiteX466" fmla="*/ 1131194 w 1304516"/>
              <a:gd name="connsiteY466" fmla="*/ 406446 h 919653"/>
              <a:gd name="connsiteX467" fmla="*/ 1132175 w 1304516"/>
              <a:gd name="connsiteY467" fmla="*/ 405549 h 919653"/>
              <a:gd name="connsiteX468" fmla="*/ 1133139 w 1304516"/>
              <a:gd name="connsiteY468" fmla="*/ 404425 h 919653"/>
              <a:gd name="connsiteX469" fmla="*/ 1134120 w 1304516"/>
              <a:gd name="connsiteY469" fmla="*/ 403528 h 919653"/>
              <a:gd name="connsiteX470" fmla="*/ 1135003 w 1304516"/>
              <a:gd name="connsiteY470" fmla="*/ 402630 h 919653"/>
              <a:gd name="connsiteX471" fmla="*/ 1136132 w 1304516"/>
              <a:gd name="connsiteY471" fmla="*/ 401881 h 919653"/>
              <a:gd name="connsiteX472" fmla="*/ 1137113 w 1304516"/>
              <a:gd name="connsiteY472" fmla="*/ 400982 h 919653"/>
              <a:gd name="connsiteX473" fmla="*/ 1138077 w 1304516"/>
              <a:gd name="connsiteY473" fmla="*/ 400084 h 919653"/>
              <a:gd name="connsiteX474" fmla="*/ 1139206 w 1304516"/>
              <a:gd name="connsiteY474" fmla="*/ 399335 h 919653"/>
              <a:gd name="connsiteX475" fmla="*/ 1140170 w 1304516"/>
              <a:gd name="connsiteY475" fmla="*/ 398438 h 919653"/>
              <a:gd name="connsiteX476" fmla="*/ 1141299 w 1304516"/>
              <a:gd name="connsiteY476" fmla="*/ 397689 h 919653"/>
              <a:gd name="connsiteX477" fmla="*/ 1142280 w 1304516"/>
              <a:gd name="connsiteY477" fmla="*/ 396791 h 919653"/>
              <a:gd name="connsiteX478" fmla="*/ 1143163 w 1304516"/>
              <a:gd name="connsiteY478" fmla="*/ 395892 h 919653"/>
              <a:gd name="connsiteX479" fmla="*/ 1144144 w 1304516"/>
              <a:gd name="connsiteY479" fmla="*/ 394994 h 919653"/>
              <a:gd name="connsiteX480" fmla="*/ 1144896 w 1304516"/>
              <a:gd name="connsiteY480" fmla="*/ 393871 h 919653"/>
              <a:gd name="connsiteX481" fmla="*/ 1145860 w 1304516"/>
              <a:gd name="connsiteY481" fmla="*/ 392973 h 919653"/>
              <a:gd name="connsiteX482" fmla="*/ 1146613 w 1304516"/>
              <a:gd name="connsiteY482" fmla="*/ 391850 h 919653"/>
              <a:gd name="connsiteX483" fmla="*/ 1147594 w 1304516"/>
              <a:gd name="connsiteY483" fmla="*/ 390952 h 919653"/>
              <a:gd name="connsiteX484" fmla="*/ 1148330 w 1304516"/>
              <a:gd name="connsiteY484" fmla="*/ 389680 h 919653"/>
              <a:gd name="connsiteX485" fmla="*/ 1149082 w 1304516"/>
              <a:gd name="connsiteY485" fmla="*/ 388556 h 919653"/>
              <a:gd name="connsiteX486" fmla="*/ 1149687 w 1304516"/>
              <a:gd name="connsiteY486" fmla="*/ 387284 h 919653"/>
              <a:gd name="connsiteX487" fmla="*/ 1150439 w 1304516"/>
              <a:gd name="connsiteY487" fmla="*/ 386161 h 919653"/>
              <a:gd name="connsiteX488" fmla="*/ 1151256 w 1304516"/>
              <a:gd name="connsiteY488" fmla="*/ 385039 h 919653"/>
              <a:gd name="connsiteX489" fmla="*/ 1152009 w 1304516"/>
              <a:gd name="connsiteY489" fmla="*/ 383991 h 919653"/>
              <a:gd name="connsiteX490" fmla="*/ 1152744 w 1304516"/>
              <a:gd name="connsiteY490" fmla="*/ 382868 h 919653"/>
              <a:gd name="connsiteX491" fmla="*/ 1153497 w 1304516"/>
              <a:gd name="connsiteY491" fmla="*/ 381744 h 919653"/>
              <a:gd name="connsiteX492" fmla="*/ 1154167 w 1304516"/>
              <a:gd name="connsiteY492" fmla="*/ 380826 h 919653"/>
              <a:gd name="connsiteX493" fmla="*/ 1154331 w 1304516"/>
              <a:gd name="connsiteY493" fmla="*/ 380623 h 919653"/>
              <a:gd name="connsiteX494" fmla="*/ 1155213 w 1304516"/>
              <a:gd name="connsiteY494" fmla="*/ 379723 h 919653"/>
              <a:gd name="connsiteX495" fmla="*/ 1156047 w 1304516"/>
              <a:gd name="connsiteY495" fmla="*/ 378602 h 919653"/>
              <a:gd name="connsiteX496" fmla="*/ 1156947 w 1304516"/>
              <a:gd name="connsiteY496" fmla="*/ 377702 h 919653"/>
              <a:gd name="connsiteX497" fmla="*/ 1157911 w 1304516"/>
              <a:gd name="connsiteY497" fmla="*/ 376805 h 919653"/>
              <a:gd name="connsiteX498" fmla="*/ 1158664 w 1304516"/>
              <a:gd name="connsiteY498" fmla="*/ 375681 h 919653"/>
              <a:gd name="connsiteX499" fmla="*/ 1159416 w 1304516"/>
              <a:gd name="connsiteY499" fmla="*/ 374635 h 919653"/>
              <a:gd name="connsiteX500" fmla="*/ 1160233 w 1304516"/>
              <a:gd name="connsiteY500" fmla="*/ 373512 h 919653"/>
              <a:gd name="connsiteX501" fmla="*/ 1160985 w 1304516"/>
              <a:gd name="connsiteY501" fmla="*/ 372388 h 919653"/>
              <a:gd name="connsiteX502" fmla="*/ 1161738 w 1304516"/>
              <a:gd name="connsiteY502" fmla="*/ 371340 h 919653"/>
              <a:gd name="connsiteX503" fmla="*/ 1162490 w 1304516"/>
              <a:gd name="connsiteY503" fmla="*/ 370219 h 919653"/>
              <a:gd name="connsiteX504" fmla="*/ 1163307 w 1304516"/>
              <a:gd name="connsiteY504" fmla="*/ 369095 h 919653"/>
              <a:gd name="connsiteX505" fmla="*/ 1163830 w 1304516"/>
              <a:gd name="connsiteY505" fmla="*/ 367823 h 919653"/>
              <a:gd name="connsiteX506" fmla="*/ 1164436 w 1304516"/>
              <a:gd name="connsiteY506" fmla="*/ 366924 h 919653"/>
              <a:gd name="connsiteX507" fmla="*/ 1165171 w 1304516"/>
              <a:gd name="connsiteY507" fmla="*/ 365802 h 919653"/>
              <a:gd name="connsiteX508" fmla="*/ 1166005 w 1304516"/>
              <a:gd name="connsiteY508" fmla="*/ 364679 h 919653"/>
              <a:gd name="connsiteX509" fmla="*/ 1166741 w 1304516"/>
              <a:gd name="connsiteY509" fmla="*/ 363555 h 919653"/>
              <a:gd name="connsiteX510" fmla="*/ 1167346 w 1304516"/>
              <a:gd name="connsiteY510" fmla="*/ 362283 h 919653"/>
              <a:gd name="connsiteX511" fmla="*/ 1168098 w 1304516"/>
              <a:gd name="connsiteY511" fmla="*/ 361162 h 919653"/>
              <a:gd name="connsiteX512" fmla="*/ 1168703 w 1304516"/>
              <a:gd name="connsiteY512" fmla="*/ 359888 h 919653"/>
              <a:gd name="connsiteX513" fmla="*/ 1169439 w 1304516"/>
              <a:gd name="connsiteY513" fmla="*/ 358840 h 919653"/>
              <a:gd name="connsiteX514" fmla="*/ 1170191 w 1304516"/>
              <a:gd name="connsiteY514" fmla="*/ 357718 h 919653"/>
              <a:gd name="connsiteX515" fmla="*/ 1171009 w 1304516"/>
              <a:gd name="connsiteY515" fmla="*/ 356595 h 919653"/>
              <a:gd name="connsiteX516" fmla="*/ 1171761 w 1304516"/>
              <a:gd name="connsiteY516" fmla="*/ 355471 h 919653"/>
              <a:gd name="connsiteX517" fmla="*/ 1172513 w 1304516"/>
              <a:gd name="connsiteY517" fmla="*/ 354425 h 919653"/>
              <a:gd name="connsiteX518" fmla="*/ 1173265 w 1304516"/>
              <a:gd name="connsiteY518" fmla="*/ 353301 h 919653"/>
              <a:gd name="connsiteX519" fmla="*/ 1174083 w 1304516"/>
              <a:gd name="connsiteY519" fmla="*/ 352178 h 919653"/>
              <a:gd name="connsiteX520" fmla="*/ 1174982 w 1304516"/>
              <a:gd name="connsiteY520" fmla="*/ 351280 h 919653"/>
              <a:gd name="connsiteX521" fmla="*/ 1175963 w 1304516"/>
              <a:gd name="connsiteY521" fmla="*/ 350383 h 919653"/>
              <a:gd name="connsiteX522" fmla="*/ 1176699 w 1304516"/>
              <a:gd name="connsiteY522" fmla="*/ 349259 h 919653"/>
              <a:gd name="connsiteX523" fmla="*/ 1177680 w 1304516"/>
              <a:gd name="connsiteY523" fmla="*/ 348360 h 919653"/>
              <a:gd name="connsiteX524" fmla="*/ 1178432 w 1304516"/>
              <a:gd name="connsiteY524" fmla="*/ 347238 h 919653"/>
              <a:gd name="connsiteX525" fmla="*/ 1179168 w 1304516"/>
              <a:gd name="connsiteY525" fmla="*/ 346115 h 919653"/>
              <a:gd name="connsiteX526" fmla="*/ 1180002 w 1304516"/>
              <a:gd name="connsiteY526" fmla="*/ 345067 h 919653"/>
              <a:gd name="connsiteX527" fmla="*/ 1180754 w 1304516"/>
              <a:gd name="connsiteY527" fmla="*/ 343945 h 919653"/>
              <a:gd name="connsiteX528" fmla="*/ 1181343 w 1304516"/>
              <a:gd name="connsiteY528" fmla="*/ 342672 h 919653"/>
              <a:gd name="connsiteX529" fmla="*/ 1181866 w 1304516"/>
              <a:gd name="connsiteY529" fmla="*/ 341399 h 919653"/>
              <a:gd name="connsiteX530" fmla="*/ 1182700 w 1304516"/>
              <a:gd name="connsiteY530" fmla="*/ 340278 h 919653"/>
              <a:gd name="connsiteX531" fmla="*/ 1183223 w 1304516"/>
              <a:gd name="connsiteY531" fmla="*/ 339004 h 919653"/>
              <a:gd name="connsiteX532" fmla="*/ 1183812 w 1304516"/>
              <a:gd name="connsiteY532" fmla="*/ 337657 h 919653"/>
              <a:gd name="connsiteX533" fmla="*/ 1184417 w 1304516"/>
              <a:gd name="connsiteY533" fmla="*/ 336384 h 919653"/>
              <a:gd name="connsiteX534" fmla="*/ 1185169 w 1304516"/>
              <a:gd name="connsiteY534" fmla="*/ 335112 h 919653"/>
              <a:gd name="connsiteX535" fmla="*/ 1185987 w 1304516"/>
              <a:gd name="connsiteY535" fmla="*/ 333989 h 919653"/>
              <a:gd name="connsiteX536" fmla="*/ 1186510 w 1304516"/>
              <a:gd name="connsiteY536" fmla="*/ 332717 h 919653"/>
              <a:gd name="connsiteX537" fmla="*/ 1187115 w 1304516"/>
              <a:gd name="connsiteY537" fmla="*/ 331445 h 919653"/>
              <a:gd name="connsiteX538" fmla="*/ 1187932 w 1304516"/>
              <a:gd name="connsiteY538" fmla="*/ 330321 h 919653"/>
              <a:gd name="connsiteX539" fmla="*/ 1188456 w 1304516"/>
              <a:gd name="connsiteY539" fmla="*/ 329049 h 919653"/>
              <a:gd name="connsiteX540" fmla="*/ 1189061 w 1304516"/>
              <a:gd name="connsiteY540" fmla="*/ 327775 h 919653"/>
              <a:gd name="connsiteX541" fmla="*/ 1189796 w 1304516"/>
              <a:gd name="connsiteY541" fmla="*/ 326654 h 919653"/>
              <a:gd name="connsiteX542" fmla="*/ 1190401 w 1304516"/>
              <a:gd name="connsiteY542" fmla="*/ 325382 h 919653"/>
              <a:gd name="connsiteX543" fmla="*/ 1191006 w 1304516"/>
              <a:gd name="connsiteY543" fmla="*/ 324108 h 919653"/>
              <a:gd name="connsiteX544" fmla="*/ 1191742 w 1304516"/>
              <a:gd name="connsiteY544" fmla="*/ 322761 h 919653"/>
              <a:gd name="connsiteX545" fmla="*/ 1192347 w 1304516"/>
              <a:gd name="connsiteY545" fmla="*/ 321488 h 919653"/>
              <a:gd name="connsiteX546" fmla="*/ 1192952 w 1304516"/>
              <a:gd name="connsiteY546" fmla="*/ 319992 h 919653"/>
              <a:gd name="connsiteX547" fmla="*/ 1193328 w 1304516"/>
              <a:gd name="connsiteY547" fmla="*/ 318570 h 919653"/>
              <a:gd name="connsiteX548" fmla="*/ 1193917 w 1304516"/>
              <a:gd name="connsiteY548" fmla="*/ 317222 h 919653"/>
              <a:gd name="connsiteX549" fmla="*/ 1194522 w 1304516"/>
              <a:gd name="connsiteY549" fmla="*/ 315950 h 919653"/>
              <a:gd name="connsiteX550" fmla="*/ 1194898 w 1304516"/>
              <a:gd name="connsiteY550" fmla="*/ 314453 h 919653"/>
              <a:gd name="connsiteX551" fmla="*/ 1195487 w 1304516"/>
              <a:gd name="connsiteY551" fmla="*/ 313180 h 919653"/>
              <a:gd name="connsiteX552" fmla="*/ 1196092 w 1304516"/>
              <a:gd name="connsiteY552" fmla="*/ 311908 h 919653"/>
              <a:gd name="connsiteX553" fmla="*/ 1196697 w 1304516"/>
              <a:gd name="connsiteY553" fmla="*/ 310634 h 919653"/>
              <a:gd name="connsiteX554" fmla="*/ 1197220 w 1304516"/>
              <a:gd name="connsiteY554" fmla="*/ 309287 h 919653"/>
              <a:gd name="connsiteX555" fmla="*/ 1197808 w 1304516"/>
              <a:gd name="connsiteY555" fmla="*/ 308015 h 919653"/>
              <a:gd name="connsiteX556" fmla="*/ 1198413 w 1304516"/>
              <a:gd name="connsiteY556" fmla="*/ 306743 h 919653"/>
              <a:gd name="connsiteX557" fmla="*/ 1199019 w 1304516"/>
              <a:gd name="connsiteY557" fmla="*/ 305471 h 919653"/>
              <a:gd name="connsiteX558" fmla="*/ 1199754 w 1304516"/>
              <a:gd name="connsiteY558" fmla="*/ 304347 h 919653"/>
              <a:gd name="connsiteX559" fmla="*/ 1200130 w 1304516"/>
              <a:gd name="connsiteY559" fmla="*/ 302850 h 919653"/>
              <a:gd name="connsiteX560" fmla="*/ 1200588 w 1304516"/>
              <a:gd name="connsiteY560" fmla="*/ 301354 h 919653"/>
              <a:gd name="connsiteX561" fmla="*/ 1200964 w 1304516"/>
              <a:gd name="connsiteY561" fmla="*/ 299931 h 919653"/>
              <a:gd name="connsiteX562" fmla="*/ 1201553 w 1304516"/>
              <a:gd name="connsiteY562" fmla="*/ 298584 h 919653"/>
              <a:gd name="connsiteX563" fmla="*/ 1201929 w 1304516"/>
              <a:gd name="connsiteY563" fmla="*/ 297161 h 919653"/>
              <a:gd name="connsiteX564" fmla="*/ 1202305 w 1304516"/>
              <a:gd name="connsiteY564" fmla="*/ 295665 h 919653"/>
              <a:gd name="connsiteX565" fmla="*/ 1202747 w 1304516"/>
              <a:gd name="connsiteY565" fmla="*/ 294167 h 919653"/>
              <a:gd name="connsiteX566" fmla="*/ 1203123 w 1304516"/>
              <a:gd name="connsiteY566" fmla="*/ 292745 h 919653"/>
              <a:gd name="connsiteX567" fmla="*/ 1203728 w 1304516"/>
              <a:gd name="connsiteY567" fmla="*/ 291397 h 919653"/>
              <a:gd name="connsiteX568" fmla="*/ 1204333 w 1304516"/>
              <a:gd name="connsiteY568" fmla="*/ 290125 h 919653"/>
              <a:gd name="connsiteX569" fmla="*/ 1204692 w 1304516"/>
              <a:gd name="connsiteY569" fmla="*/ 288629 h 919653"/>
              <a:gd name="connsiteX570" fmla="*/ 1205297 w 1304516"/>
              <a:gd name="connsiteY570" fmla="*/ 287355 h 919653"/>
              <a:gd name="connsiteX571" fmla="*/ 1205903 w 1304516"/>
              <a:gd name="connsiteY571" fmla="*/ 286083 h 919653"/>
              <a:gd name="connsiteX572" fmla="*/ 1206491 w 1304516"/>
              <a:gd name="connsiteY572" fmla="*/ 284811 h 919653"/>
              <a:gd name="connsiteX573" fmla="*/ 1206867 w 1304516"/>
              <a:gd name="connsiteY573" fmla="*/ 283313 h 919653"/>
              <a:gd name="connsiteX574" fmla="*/ 1207243 w 1304516"/>
              <a:gd name="connsiteY574" fmla="*/ 281817 h 919653"/>
              <a:gd name="connsiteX575" fmla="*/ 1207848 w 1304516"/>
              <a:gd name="connsiteY575" fmla="*/ 280545 h 919653"/>
              <a:gd name="connsiteX576" fmla="*/ 1208224 w 1304516"/>
              <a:gd name="connsiteY576" fmla="*/ 279047 h 919653"/>
              <a:gd name="connsiteX577" fmla="*/ 1208437 w 1304516"/>
              <a:gd name="connsiteY577" fmla="*/ 277401 h 919653"/>
              <a:gd name="connsiteX578" fmla="*/ 1208895 w 1304516"/>
              <a:gd name="connsiteY578" fmla="*/ 275903 h 919653"/>
              <a:gd name="connsiteX579" fmla="*/ 1209271 w 1304516"/>
              <a:gd name="connsiteY579" fmla="*/ 274407 h 919653"/>
              <a:gd name="connsiteX580" fmla="*/ 1209647 w 1304516"/>
              <a:gd name="connsiteY580" fmla="*/ 272984 h 919653"/>
              <a:gd name="connsiteX581" fmla="*/ 1210236 w 1304516"/>
              <a:gd name="connsiteY581" fmla="*/ 271637 h 919653"/>
              <a:gd name="connsiteX582" fmla="*/ 1210612 w 1304516"/>
              <a:gd name="connsiteY582" fmla="*/ 270214 h 919653"/>
              <a:gd name="connsiteX583" fmla="*/ 1210840 w 1304516"/>
              <a:gd name="connsiteY583" fmla="*/ 268492 h 919653"/>
              <a:gd name="connsiteX584" fmla="*/ 1211282 w 1304516"/>
              <a:gd name="connsiteY584" fmla="*/ 266996 h 919653"/>
              <a:gd name="connsiteX585" fmla="*/ 1211658 w 1304516"/>
              <a:gd name="connsiteY585" fmla="*/ 265574 h 919653"/>
              <a:gd name="connsiteX586" fmla="*/ 1211887 w 1304516"/>
              <a:gd name="connsiteY586" fmla="*/ 263852 h 919653"/>
              <a:gd name="connsiteX587" fmla="*/ 1212116 w 1304516"/>
              <a:gd name="connsiteY587" fmla="*/ 262205 h 919653"/>
              <a:gd name="connsiteX588" fmla="*/ 1212328 w 1304516"/>
              <a:gd name="connsiteY588" fmla="*/ 260559 h 919653"/>
              <a:gd name="connsiteX589" fmla="*/ 1212557 w 1304516"/>
              <a:gd name="connsiteY589" fmla="*/ 258912 h 919653"/>
              <a:gd name="connsiteX590" fmla="*/ 1212557 w 1304516"/>
              <a:gd name="connsiteY590" fmla="*/ 257040 h 919653"/>
              <a:gd name="connsiteX591" fmla="*/ 1212786 w 1304516"/>
              <a:gd name="connsiteY591" fmla="*/ 255318 h 919653"/>
              <a:gd name="connsiteX592" fmla="*/ 1213015 w 1304516"/>
              <a:gd name="connsiteY592" fmla="*/ 253672 h 919653"/>
              <a:gd name="connsiteX593" fmla="*/ 1213228 w 1304516"/>
              <a:gd name="connsiteY593" fmla="*/ 252025 h 919653"/>
              <a:gd name="connsiteX594" fmla="*/ 1213228 w 1304516"/>
              <a:gd name="connsiteY594" fmla="*/ 250154 h 919653"/>
              <a:gd name="connsiteX595" fmla="*/ 1213457 w 1304516"/>
              <a:gd name="connsiteY595" fmla="*/ 248508 h 919653"/>
              <a:gd name="connsiteX596" fmla="*/ 1213686 w 1304516"/>
              <a:gd name="connsiteY596" fmla="*/ 246861 h 919653"/>
              <a:gd name="connsiteX597" fmla="*/ 1213784 w 1304516"/>
              <a:gd name="connsiteY597" fmla="*/ 246112 h 919653"/>
              <a:gd name="connsiteX598" fmla="*/ 1213914 w 1304516"/>
              <a:gd name="connsiteY598" fmla="*/ 245139 h 919653"/>
              <a:gd name="connsiteX599" fmla="*/ 1214127 w 1304516"/>
              <a:gd name="connsiteY599" fmla="*/ 243491 h 919653"/>
              <a:gd name="connsiteX600" fmla="*/ 1214503 w 1304516"/>
              <a:gd name="connsiteY600" fmla="*/ 241995 h 919653"/>
              <a:gd name="connsiteX601" fmla="*/ 1214732 w 1304516"/>
              <a:gd name="connsiteY601" fmla="*/ 240349 h 919653"/>
              <a:gd name="connsiteX602" fmla="*/ 1215108 w 1304516"/>
              <a:gd name="connsiteY602" fmla="*/ 238851 h 919653"/>
              <a:gd name="connsiteX603" fmla="*/ 1215550 w 1304516"/>
              <a:gd name="connsiteY603" fmla="*/ 237204 h 919653"/>
              <a:gd name="connsiteX604" fmla="*/ 1215926 w 1304516"/>
              <a:gd name="connsiteY604" fmla="*/ 235708 h 919653"/>
              <a:gd name="connsiteX605" fmla="*/ 1216531 w 1304516"/>
              <a:gd name="connsiteY605" fmla="*/ 234436 h 919653"/>
              <a:gd name="connsiteX606" fmla="*/ 1216907 w 1304516"/>
              <a:gd name="connsiteY606" fmla="*/ 232938 h 919653"/>
              <a:gd name="connsiteX607" fmla="*/ 1217283 w 1304516"/>
              <a:gd name="connsiteY607" fmla="*/ 231516 h 919653"/>
              <a:gd name="connsiteX608" fmla="*/ 1217724 w 1304516"/>
              <a:gd name="connsiteY608" fmla="*/ 230018 h 919653"/>
              <a:gd name="connsiteX609" fmla="*/ 1218329 w 1304516"/>
              <a:gd name="connsiteY609" fmla="*/ 228746 h 919653"/>
              <a:gd name="connsiteX610" fmla="*/ 1218705 w 1304516"/>
              <a:gd name="connsiteY610" fmla="*/ 227250 h 919653"/>
              <a:gd name="connsiteX611" fmla="*/ 1219294 w 1304516"/>
              <a:gd name="connsiteY611" fmla="*/ 225976 h 919653"/>
              <a:gd name="connsiteX612" fmla="*/ 1219670 w 1304516"/>
              <a:gd name="connsiteY612" fmla="*/ 224480 h 919653"/>
              <a:gd name="connsiteX613" fmla="*/ 1220275 w 1304516"/>
              <a:gd name="connsiteY613" fmla="*/ 223208 h 919653"/>
              <a:gd name="connsiteX614" fmla="*/ 1220864 w 1304516"/>
              <a:gd name="connsiteY614" fmla="*/ 221860 h 919653"/>
              <a:gd name="connsiteX615" fmla="*/ 1221387 w 1304516"/>
              <a:gd name="connsiteY615" fmla="*/ 220586 h 919653"/>
              <a:gd name="connsiteX616" fmla="*/ 1221992 w 1304516"/>
              <a:gd name="connsiteY616" fmla="*/ 219314 h 919653"/>
              <a:gd name="connsiteX617" fmla="*/ 1222597 w 1304516"/>
              <a:gd name="connsiteY617" fmla="*/ 218042 h 919653"/>
              <a:gd name="connsiteX618" fmla="*/ 1223186 w 1304516"/>
              <a:gd name="connsiteY618" fmla="*/ 216770 h 919653"/>
              <a:gd name="connsiteX619" fmla="*/ 1223938 w 1304516"/>
              <a:gd name="connsiteY619" fmla="*/ 215647 h 919653"/>
              <a:gd name="connsiteX620" fmla="*/ 1224543 w 1304516"/>
              <a:gd name="connsiteY620" fmla="*/ 214299 h 919653"/>
              <a:gd name="connsiteX621" fmla="*/ 1225279 w 1304516"/>
              <a:gd name="connsiteY621" fmla="*/ 213251 h 919653"/>
              <a:gd name="connsiteX622" fmla="*/ 1226113 w 1304516"/>
              <a:gd name="connsiteY622" fmla="*/ 212130 h 919653"/>
              <a:gd name="connsiteX623" fmla="*/ 1226848 w 1304516"/>
              <a:gd name="connsiteY623" fmla="*/ 211006 h 919653"/>
              <a:gd name="connsiteX624" fmla="*/ 1227453 w 1304516"/>
              <a:gd name="connsiteY624" fmla="*/ 209734 h 919653"/>
              <a:gd name="connsiteX625" fmla="*/ 1228206 w 1304516"/>
              <a:gd name="connsiteY625" fmla="*/ 208686 h 919653"/>
              <a:gd name="connsiteX626" fmla="*/ 1228811 w 1304516"/>
              <a:gd name="connsiteY626" fmla="*/ 207339 h 919653"/>
              <a:gd name="connsiteX627" fmla="*/ 1229546 w 1304516"/>
              <a:gd name="connsiteY627" fmla="*/ 206215 h 919653"/>
              <a:gd name="connsiteX628" fmla="*/ 1230151 w 1304516"/>
              <a:gd name="connsiteY628" fmla="*/ 204943 h 919653"/>
              <a:gd name="connsiteX629" fmla="*/ 1230756 w 1304516"/>
              <a:gd name="connsiteY629" fmla="*/ 203671 h 919653"/>
              <a:gd name="connsiteX630" fmla="*/ 1231541 w 1304516"/>
              <a:gd name="connsiteY630" fmla="*/ 202495 h 919653"/>
              <a:gd name="connsiteX631" fmla="*/ 1232244 w 1304516"/>
              <a:gd name="connsiteY631" fmla="*/ 201500 h 919653"/>
              <a:gd name="connsiteX632" fmla="*/ 1232849 w 1304516"/>
              <a:gd name="connsiteY632" fmla="*/ 200152 h 919653"/>
              <a:gd name="connsiteX633" fmla="*/ 1233585 w 1304516"/>
              <a:gd name="connsiteY633" fmla="*/ 199104 h 919653"/>
              <a:gd name="connsiteX634" fmla="*/ 1234190 w 1304516"/>
              <a:gd name="connsiteY634" fmla="*/ 197757 h 919653"/>
              <a:gd name="connsiteX635" fmla="*/ 1234942 w 1304516"/>
              <a:gd name="connsiteY635" fmla="*/ 196709 h 919653"/>
              <a:gd name="connsiteX636" fmla="*/ 1235694 w 1304516"/>
              <a:gd name="connsiteY636" fmla="*/ 195587 h 919653"/>
              <a:gd name="connsiteX637" fmla="*/ 1236512 w 1304516"/>
              <a:gd name="connsiteY637" fmla="*/ 194464 h 919653"/>
              <a:gd name="connsiteX638" fmla="*/ 1237117 w 1304516"/>
              <a:gd name="connsiteY638" fmla="*/ 193192 h 919653"/>
              <a:gd name="connsiteX639" fmla="*/ 1237853 w 1304516"/>
              <a:gd name="connsiteY639" fmla="*/ 192068 h 919653"/>
              <a:gd name="connsiteX640" fmla="*/ 1238605 w 1304516"/>
              <a:gd name="connsiteY640" fmla="*/ 191020 h 919653"/>
              <a:gd name="connsiteX641" fmla="*/ 1239357 w 1304516"/>
              <a:gd name="connsiteY641" fmla="*/ 189897 h 919653"/>
              <a:gd name="connsiteX642" fmla="*/ 1240322 w 1304516"/>
              <a:gd name="connsiteY642" fmla="*/ 188999 h 919653"/>
              <a:gd name="connsiteX643" fmla="*/ 1241074 w 1304516"/>
              <a:gd name="connsiteY643" fmla="*/ 187876 h 919653"/>
              <a:gd name="connsiteX644" fmla="*/ 1241908 w 1304516"/>
              <a:gd name="connsiteY644" fmla="*/ 186754 h 919653"/>
              <a:gd name="connsiteX645" fmla="*/ 1242644 w 1304516"/>
              <a:gd name="connsiteY645" fmla="*/ 185706 h 919653"/>
              <a:gd name="connsiteX646" fmla="*/ 1243396 w 1304516"/>
              <a:gd name="connsiteY646" fmla="*/ 184583 h 919653"/>
              <a:gd name="connsiteX647" fmla="*/ 1244148 w 1304516"/>
              <a:gd name="connsiteY647" fmla="*/ 183461 h 919653"/>
              <a:gd name="connsiteX648" fmla="*/ 1244966 w 1304516"/>
              <a:gd name="connsiteY648" fmla="*/ 182413 h 919653"/>
              <a:gd name="connsiteX649" fmla="*/ 1245571 w 1304516"/>
              <a:gd name="connsiteY649" fmla="*/ 181065 h 919653"/>
              <a:gd name="connsiteX650" fmla="*/ 1246323 w 1304516"/>
              <a:gd name="connsiteY650" fmla="*/ 180017 h 919653"/>
              <a:gd name="connsiteX651" fmla="*/ 1247059 w 1304516"/>
              <a:gd name="connsiteY651" fmla="*/ 178894 h 919653"/>
              <a:gd name="connsiteX652" fmla="*/ 1247811 w 1304516"/>
              <a:gd name="connsiteY652" fmla="*/ 177771 h 919653"/>
              <a:gd name="connsiteX653" fmla="*/ 1248645 w 1304516"/>
              <a:gd name="connsiteY653" fmla="*/ 176649 h 919653"/>
              <a:gd name="connsiteX654" fmla="*/ 1249380 w 1304516"/>
              <a:gd name="connsiteY654" fmla="*/ 175601 h 919653"/>
              <a:gd name="connsiteX655" fmla="*/ 1250132 w 1304516"/>
              <a:gd name="connsiteY655" fmla="*/ 174478 h 919653"/>
              <a:gd name="connsiteX656" fmla="*/ 1250885 w 1304516"/>
              <a:gd name="connsiteY656" fmla="*/ 173356 h 919653"/>
              <a:gd name="connsiteX657" fmla="*/ 1251702 w 1304516"/>
              <a:gd name="connsiteY657" fmla="*/ 172308 h 919653"/>
              <a:gd name="connsiteX658" fmla="*/ 1252455 w 1304516"/>
              <a:gd name="connsiteY658" fmla="*/ 171184 h 919653"/>
              <a:gd name="connsiteX659" fmla="*/ 1253436 w 1304516"/>
              <a:gd name="connsiteY659" fmla="*/ 170287 h 919653"/>
              <a:gd name="connsiteX660" fmla="*/ 1254171 w 1304516"/>
              <a:gd name="connsiteY660" fmla="*/ 169163 h 919653"/>
              <a:gd name="connsiteX661" fmla="*/ 1255152 w 1304516"/>
              <a:gd name="connsiteY661" fmla="*/ 168266 h 919653"/>
              <a:gd name="connsiteX662" fmla="*/ 1255905 w 1304516"/>
              <a:gd name="connsiteY662" fmla="*/ 167142 h 919653"/>
              <a:gd name="connsiteX663" fmla="*/ 1256640 w 1304516"/>
              <a:gd name="connsiteY663" fmla="*/ 166019 h 919653"/>
              <a:gd name="connsiteX664" fmla="*/ 1257621 w 1304516"/>
              <a:gd name="connsiteY664" fmla="*/ 165121 h 919653"/>
              <a:gd name="connsiteX665" fmla="*/ 1258374 w 1304516"/>
              <a:gd name="connsiteY665" fmla="*/ 164073 h 919653"/>
              <a:gd name="connsiteX666" fmla="*/ 1259191 w 1304516"/>
              <a:gd name="connsiteY666" fmla="*/ 162950 h 919653"/>
              <a:gd name="connsiteX667" fmla="*/ 1259715 w 1304516"/>
              <a:gd name="connsiteY667" fmla="*/ 161678 h 919653"/>
              <a:gd name="connsiteX668" fmla="*/ 1260532 w 1304516"/>
              <a:gd name="connsiteY668" fmla="*/ 160556 h 919653"/>
              <a:gd name="connsiteX669" fmla="*/ 1261284 w 1304516"/>
              <a:gd name="connsiteY669" fmla="*/ 159433 h 919653"/>
              <a:gd name="connsiteX670" fmla="*/ 1262036 w 1304516"/>
              <a:gd name="connsiteY670" fmla="*/ 158385 h 919653"/>
              <a:gd name="connsiteX671" fmla="*/ 1262788 w 1304516"/>
              <a:gd name="connsiteY671" fmla="*/ 157261 h 919653"/>
              <a:gd name="connsiteX672" fmla="*/ 1263230 w 1304516"/>
              <a:gd name="connsiteY672" fmla="*/ 156140 h 919653"/>
              <a:gd name="connsiteX673" fmla="*/ 1263377 w 1304516"/>
              <a:gd name="connsiteY673" fmla="*/ 155989 h 919653"/>
              <a:gd name="connsiteX674" fmla="*/ 1263982 w 1304516"/>
              <a:gd name="connsiteY674" fmla="*/ 155016 h 919653"/>
              <a:gd name="connsiteX675" fmla="*/ 1264734 w 1304516"/>
              <a:gd name="connsiteY675" fmla="*/ 153968 h 919653"/>
              <a:gd name="connsiteX676" fmla="*/ 1265552 w 1304516"/>
              <a:gd name="connsiteY676" fmla="*/ 152845 h 919653"/>
              <a:gd name="connsiteX677" fmla="*/ 1266304 w 1304516"/>
              <a:gd name="connsiteY677" fmla="*/ 151723 h 919653"/>
              <a:gd name="connsiteX678" fmla="*/ 1267056 w 1304516"/>
              <a:gd name="connsiteY678" fmla="*/ 150600 h 919653"/>
              <a:gd name="connsiteX679" fmla="*/ 1267808 w 1304516"/>
              <a:gd name="connsiteY679" fmla="*/ 149552 h 919653"/>
              <a:gd name="connsiteX680" fmla="*/ 1268626 w 1304516"/>
              <a:gd name="connsiteY680" fmla="*/ 148428 h 919653"/>
              <a:gd name="connsiteX681" fmla="*/ 1269525 w 1304516"/>
              <a:gd name="connsiteY681" fmla="*/ 147531 h 919653"/>
              <a:gd name="connsiteX682" fmla="*/ 1270343 w 1304516"/>
              <a:gd name="connsiteY682" fmla="*/ 146407 h 919653"/>
              <a:gd name="connsiteX683" fmla="*/ 1271095 w 1304516"/>
              <a:gd name="connsiteY683" fmla="*/ 145361 h 919653"/>
              <a:gd name="connsiteX684" fmla="*/ 1271847 w 1304516"/>
              <a:gd name="connsiteY684" fmla="*/ 144238 h 919653"/>
              <a:gd name="connsiteX685" fmla="*/ 1272436 w 1304516"/>
              <a:gd name="connsiteY685" fmla="*/ 142965 h 919653"/>
              <a:gd name="connsiteX686" fmla="*/ 1273188 w 1304516"/>
              <a:gd name="connsiteY686" fmla="*/ 141842 h 919653"/>
              <a:gd name="connsiteX687" fmla="*/ 1273793 w 1304516"/>
              <a:gd name="connsiteY687" fmla="*/ 140570 h 919653"/>
              <a:gd name="connsiteX688" fmla="*/ 1274545 w 1304516"/>
              <a:gd name="connsiteY688" fmla="*/ 139223 h 919653"/>
              <a:gd name="connsiteX689" fmla="*/ 1275134 w 1304516"/>
              <a:gd name="connsiteY689" fmla="*/ 137950 h 919653"/>
              <a:gd name="connsiteX690" fmla="*/ 1275739 w 1304516"/>
              <a:gd name="connsiteY690" fmla="*/ 136677 h 919653"/>
              <a:gd name="connsiteX691" fmla="*/ 1276327 w 1304516"/>
              <a:gd name="connsiteY691" fmla="*/ 135405 h 919653"/>
              <a:gd name="connsiteX692" fmla="*/ 1277079 w 1304516"/>
              <a:gd name="connsiteY692" fmla="*/ 134281 h 919653"/>
              <a:gd name="connsiteX693" fmla="*/ 1277685 w 1304516"/>
              <a:gd name="connsiteY693" fmla="*/ 133009 h 919653"/>
              <a:gd name="connsiteX694" fmla="*/ 1278273 w 1304516"/>
              <a:gd name="connsiteY694" fmla="*/ 131737 h 919653"/>
              <a:gd name="connsiteX695" fmla="*/ 1278878 w 1304516"/>
              <a:gd name="connsiteY695" fmla="*/ 130390 h 919653"/>
              <a:gd name="connsiteX696" fmla="*/ 1279401 w 1304516"/>
              <a:gd name="connsiteY696" fmla="*/ 129117 h 919653"/>
              <a:gd name="connsiteX697" fmla="*/ 1280006 w 1304516"/>
              <a:gd name="connsiteY697" fmla="*/ 127845 h 919653"/>
              <a:gd name="connsiteX698" fmla="*/ 1280595 w 1304516"/>
              <a:gd name="connsiteY698" fmla="*/ 126572 h 919653"/>
              <a:gd name="connsiteX699" fmla="*/ 1281347 w 1304516"/>
              <a:gd name="connsiteY699" fmla="*/ 125450 h 919653"/>
              <a:gd name="connsiteX700" fmla="*/ 1281952 w 1304516"/>
              <a:gd name="connsiteY700" fmla="*/ 124176 h 919653"/>
              <a:gd name="connsiteX701" fmla="*/ 1282541 w 1304516"/>
              <a:gd name="connsiteY701" fmla="*/ 122904 h 919653"/>
              <a:gd name="connsiteX702" fmla="*/ 1283293 w 1304516"/>
              <a:gd name="connsiteY702" fmla="*/ 121782 h 919653"/>
              <a:gd name="connsiteX703" fmla="*/ 1283898 w 1304516"/>
              <a:gd name="connsiteY703" fmla="*/ 120509 h 919653"/>
              <a:gd name="connsiteX704" fmla="*/ 1284650 w 1304516"/>
              <a:gd name="connsiteY704" fmla="*/ 119387 h 919653"/>
              <a:gd name="connsiteX705" fmla="*/ 1285239 w 1304516"/>
              <a:gd name="connsiteY705" fmla="*/ 118113 h 919653"/>
              <a:gd name="connsiteX706" fmla="*/ 1285844 w 1304516"/>
              <a:gd name="connsiteY706" fmla="*/ 116766 h 919653"/>
              <a:gd name="connsiteX707" fmla="*/ 1286220 w 1304516"/>
              <a:gd name="connsiteY707" fmla="*/ 115345 h 919653"/>
              <a:gd name="connsiteX708" fmla="*/ 1286809 w 1304516"/>
              <a:gd name="connsiteY708" fmla="*/ 114071 h 919653"/>
              <a:gd name="connsiteX709" fmla="*/ 1287414 w 1304516"/>
              <a:gd name="connsiteY709" fmla="*/ 112724 h 919653"/>
              <a:gd name="connsiteX710" fmla="*/ 1287773 w 1304516"/>
              <a:gd name="connsiteY710" fmla="*/ 111337 h 919653"/>
              <a:gd name="connsiteX711" fmla="*/ 1288378 w 1304516"/>
              <a:gd name="connsiteY711" fmla="*/ 109955 h 919653"/>
              <a:gd name="connsiteX712" fmla="*/ 1288836 w 1304516"/>
              <a:gd name="connsiteY712" fmla="*/ 108533 h 919653"/>
              <a:gd name="connsiteX713" fmla="*/ 1289212 w 1304516"/>
              <a:gd name="connsiteY713" fmla="*/ 107035 h 919653"/>
              <a:gd name="connsiteX714" fmla="*/ 1289588 w 1304516"/>
              <a:gd name="connsiteY714" fmla="*/ 105539 h 919653"/>
              <a:gd name="connsiteX715" fmla="*/ 1290030 w 1304516"/>
              <a:gd name="connsiteY715" fmla="*/ 104041 h 919653"/>
              <a:gd name="connsiteX716" fmla="*/ 1290406 w 1304516"/>
              <a:gd name="connsiteY716" fmla="*/ 102619 h 919653"/>
              <a:gd name="connsiteX717" fmla="*/ 1290782 w 1304516"/>
              <a:gd name="connsiteY717" fmla="*/ 101122 h 919653"/>
              <a:gd name="connsiteX718" fmla="*/ 1291223 w 1304516"/>
              <a:gd name="connsiteY718" fmla="*/ 99625 h 919653"/>
              <a:gd name="connsiteX719" fmla="*/ 1291828 w 1304516"/>
              <a:gd name="connsiteY719" fmla="*/ 98353 h 919653"/>
              <a:gd name="connsiteX720" fmla="*/ 1292204 w 1304516"/>
              <a:gd name="connsiteY720" fmla="*/ 96855 h 919653"/>
              <a:gd name="connsiteX721" fmla="*/ 1292580 w 1304516"/>
              <a:gd name="connsiteY721" fmla="*/ 95359 h 919653"/>
              <a:gd name="connsiteX722" fmla="*/ 1293169 w 1304516"/>
              <a:gd name="connsiteY722" fmla="*/ 94087 h 919653"/>
              <a:gd name="connsiteX723" fmla="*/ 1293774 w 1304516"/>
              <a:gd name="connsiteY723" fmla="*/ 92813 h 919653"/>
              <a:gd name="connsiteX724" fmla="*/ 1294150 w 1304516"/>
              <a:gd name="connsiteY724" fmla="*/ 91317 h 919653"/>
              <a:gd name="connsiteX725" fmla="*/ 1294755 w 1304516"/>
              <a:gd name="connsiteY725" fmla="*/ 90043 h 919653"/>
              <a:gd name="connsiteX726" fmla="*/ 1295344 w 1304516"/>
              <a:gd name="connsiteY726" fmla="*/ 88771 h 919653"/>
              <a:gd name="connsiteX727" fmla="*/ 1295720 w 1304516"/>
              <a:gd name="connsiteY727" fmla="*/ 87275 h 919653"/>
              <a:gd name="connsiteX728" fmla="*/ 1296325 w 1304516"/>
              <a:gd name="connsiteY728" fmla="*/ 86003 h 919653"/>
              <a:gd name="connsiteX729" fmla="*/ 1296766 w 1304516"/>
              <a:gd name="connsiteY729" fmla="*/ 84505 h 919653"/>
              <a:gd name="connsiteX730" fmla="*/ 1297290 w 1304516"/>
              <a:gd name="connsiteY730" fmla="*/ 83233 h 919653"/>
              <a:gd name="connsiteX731" fmla="*/ 1297747 w 1304516"/>
              <a:gd name="connsiteY731" fmla="*/ 81735 h 919653"/>
              <a:gd name="connsiteX732" fmla="*/ 1298271 w 1304516"/>
              <a:gd name="connsiteY732" fmla="*/ 80463 h 919653"/>
              <a:gd name="connsiteX733" fmla="*/ 1298712 w 1304516"/>
              <a:gd name="connsiteY733" fmla="*/ 78967 h 919653"/>
              <a:gd name="connsiteX734" fmla="*/ 1299317 w 1304516"/>
              <a:gd name="connsiteY734" fmla="*/ 77693 h 919653"/>
              <a:gd name="connsiteX735" fmla="*/ 1299693 w 1304516"/>
              <a:gd name="connsiteY735" fmla="*/ 76197 h 919653"/>
              <a:gd name="connsiteX736" fmla="*/ 1300282 w 1304516"/>
              <a:gd name="connsiteY736" fmla="*/ 74923 h 919653"/>
              <a:gd name="connsiteX737" fmla="*/ 1300887 w 1304516"/>
              <a:gd name="connsiteY737" fmla="*/ 73651 h 919653"/>
              <a:gd name="connsiteX738" fmla="*/ 1301492 w 1304516"/>
              <a:gd name="connsiteY738" fmla="*/ 72303 h 919653"/>
              <a:gd name="connsiteX739" fmla="*/ 1301852 w 1304516"/>
              <a:gd name="connsiteY739" fmla="*/ 70883 h 919653"/>
              <a:gd name="connsiteX740" fmla="*/ 1302228 w 1304516"/>
              <a:gd name="connsiteY740" fmla="*/ 69385 h 919653"/>
              <a:gd name="connsiteX741" fmla="*/ 1302685 w 1304516"/>
              <a:gd name="connsiteY741" fmla="*/ 67887 h 919653"/>
              <a:gd name="connsiteX742" fmla="*/ 1303062 w 1304516"/>
              <a:gd name="connsiteY742" fmla="*/ 66466 h 919653"/>
              <a:gd name="connsiteX743" fmla="*/ 1303438 w 1304516"/>
              <a:gd name="connsiteY743" fmla="*/ 64968 h 919653"/>
              <a:gd name="connsiteX744" fmla="*/ 1304697 w 1304516"/>
              <a:gd name="connsiteY744" fmla="*/ 59579 h 919653"/>
              <a:gd name="connsiteX745" fmla="*/ 1302457 w 1304516"/>
              <a:gd name="connsiteY745" fmla="*/ 59729 h 919653"/>
              <a:gd name="connsiteX746" fmla="*/ 1300593 w 1304516"/>
              <a:gd name="connsiteY746" fmla="*/ 59504 h 919653"/>
              <a:gd name="connsiteX747" fmla="*/ 1298712 w 1304516"/>
              <a:gd name="connsiteY747" fmla="*/ 59129 h 919653"/>
              <a:gd name="connsiteX748" fmla="*/ 1296848 w 1304516"/>
              <a:gd name="connsiteY748" fmla="*/ 58905 h 919653"/>
              <a:gd name="connsiteX749" fmla="*/ 1294968 w 1304516"/>
              <a:gd name="connsiteY749" fmla="*/ 58681 h 919653"/>
              <a:gd name="connsiteX750" fmla="*/ 1293104 w 1304516"/>
              <a:gd name="connsiteY750" fmla="*/ 58307 h 919653"/>
              <a:gd name="connsiteX751" fmla="*/ 1291223 w 1304516"/>
              <a:gd name="connsiteY751" fmla="*/ 58081 h 919653"/>
              <a:gd name="connsiteX752" fmla="*/ 1289359 w 1304516"/>
              <a:gd name="connsiteY752" fmla="*/ 57633 h 919653"/>
              <a:gd name="connsiteX753" fmla="*/ 1287479 w 1304516"/>
              <a:gd name="connsiteY753" fmla="*/ 57407 h 919653"/>
              <a:gd name="connsiteX754" fmla="*/ 1285615 w 1304516"/>
              <a:gd name="connsiteY754" fmla="*/ 57183 h 919653"/>
              <a:gd name="connsiteX755" fmla="*/ 1283751 w 1304516"/>
              <a:gd name="connsiteY755" fmla="*/ 56809 h 919653"/>
              <a:gd name="connsiteX756" fmla="*/ 1281870 w 1304516"/>
              <a:gd name="connsiteY756" fmla="*/ 56585 h 919653"/>
              <a:gd name="connsiteX757" fmla="*/ 1280006 w 1304516"/>
              <a:gd name="connsiteY757" fmla="*/ 56211 h 919653"/>
              <a:gd name="connsiteX758" fmla="*/ 1278126 w 1304516"/>
              <a:gd name="connsiteY758" fmla="*/ 55986 h 919653"/>
              <a:gd name="connsiteX759" fmla="*/ 1276262 w 1304516"/>
              <a:gd name="connsiteY759" fmla="*/ 55761 h 919653"/>
              <a:gd name="connsiteX760" fmla="*/ 1274381 w 1304516"/>
              <a:gd name="connsiteY760" fmla="*/ 55313 h 919653"/>
              <a:gd name="connsiteX761" fmla="*/ 1272517 w 1304516"/>
              <a:gd name="connsiteY761" fmla="*/ 55087 h 919653"/>
              <a:gd name="connsiteX762" fmla="*/ 1270637 w 1304516"/>
              <a:gd name="connsiteY762" fmla="*/ 54713 h 919653"/>
              <a:gd name="connsiteX763" fmla="*/ 1268773 w 1304516"/>
              <a:gd name="connsiteY763" fmla="*/ 54489 h 919653"/>
              <a:gd name="connsiteX764" fmla="*/ 1266909 w 1304516"/>
              <a:gd name="connsiteY764" fmla="*/ 54265 h 919653"/>
              <a:gd name="connsiteX765" fmla="*/ 1265029 w 1304516"/>
              <a:gd name="connsiteY765" fmla="*/ 53890 h 919653"/>
              <a:gd name="connsiteX766" fmla="*/ 1263165 w 1304516"/>
              <a:gd name="connsiteY766" fmla="*/ 53666 h 919653"/>
              <a:gd name="connsiteX767" fmla="*/ 1261284 w 1304516"/>
              <a:gd name="connsiteY767" fmla="*/ 53292 h 919653"/>
              <a:gd name="connsiteX768" fmla="*/ 1259420 w 1304516"/>
              <a:gd name="connsiteY768" fmla="*/ 53066 h 919653"/>
              <a:gd name="connsiteX769" fmla="*/ 1257540 w 1304516"/>
              <a:gd name="connsiteY769" fmla="*/ 52842 h 919653"/>
              <a:gd name="connsiteX770" fmla="*/ 1255676 w 1304516"/>
              <a:gd name="connsiteY770" fmla="*/ 52392 h 919653"/>
              <a:gd name="connsiteX771" fmla="*/ 1253795 w 1304516"/>
              <a:gd name="connsiteY771" fmla="*/ 52168 h 919653"/>
              <a:gd name="connsiteX772" fmla="*/ 1251931 w 1304516"/>
              <a:gd name="connsiteY772" fmla="*/ 51794 h 919653"/>
              <a:gd name="connsiteX773" fmla="*/ 1251163 w 1304516"/>
              <a:gd name="connsiteY773" fmla="*/ 51704 h 919653"/>
              <a:gd name="connsiteX774" fmla="*/ 1250656 w 1304516"/>
              <a:gd name="connsiteY774" fmla="*/ 51645 h 919653"/>
              <a:gd name="connsiteX775" fmla="*/ 1250492 w 1304516"/>
              <a:gd name="connsiteY775" fmla="*/ 51624 h 919653"/>
              <a:gd name="connsiteX776" fmla="*/ 1250067 w 1304516"/>
              <a:gd name="connsiteY776" fmla="*/ 51570 h 919653"/>
              <a:gd name="connsiteX777" fmla="*/ 1248187 w 1304516"/>
              <a:gd name="connsiteY777" fmla="*/ 51344 h 919653"/>
              <a:gd name="connsiteX778" fmla="*/ 1246323 w 1304516"/>
              <a:gd name="connsiteY778" fmla="*/ 50970 h 919653"/>
              <a:gd name="connsiteX779" fmla="*/ 1244442 w 1304516"/>
              <a:gd name="connsiteY779" fmla="*/ 50746 h 919653"/>
              <a:gd name="connsiteX780" fmla="*/ 1242578 w 1304516"/>
              <a:gd name="connsiteY780" fmla="*/ 50371 h 919653"/>
              <a:gd name="connsiteX781" fmla="*/ 1240698 w 1304516"/>
              <a:gd name="connsiteY781" fmla="*/ 50147 h 919653"/>
              <a:gd name="connsiteX782" fmla="*/ 1238834 w 1304516"/>
              <a:gd name="connsiteY782" fmla="*/ 49923 h 919653"/>
              <a:gd name="connsiteX783" fmla="*/ 1236953 w 1304516"/>
              <a:gd name="connsiteY783" fmla="*/ 49474 h 919653"/>
              <a:gd name="connsiteX784" fmla="*/ 1235089 w 1304516"/>
              <a:gd name="connsiteY784" fmla="*/ 49250 h 919653"/>
              <a:gd name="connsiteX785" fmla="*/ 1233225 w 1304516"/>
              <a:gd name="connsiteY785" fmla="*/ 49099 h 919653"/>
              <a:gd name="connsiteX786" fmla="*/ 1231574 w 1304516"/>
              <a:gd name="connsiteY786" fmla="*/ 48704 h 919653"/>
              <a:gd name="connsiteX787" fmla="*/ 1231345 w 1304516"/>
              <a:gd name="connsiteY787" fmla="*/ 48650 h 919653"/>
              <a:gd name="connsiteX788" fmla="*/ 1229481 w 1304516"/>
              <a:gd name="connsiteY788" fmla="*/ 48426 h 919653"/>
              <a:gd name="connsiteX789" fmla="*/ 1227601 w 1304516"/>
              <a:gd name="connsiteY789" fmla="*/ 48051 h 919653"/>
              <a:gd name="connsiteX790" fmla="*/ 1225737 w 1304516"/>
              <a:gd name="connsiteY790" fmla="*/ 47827 h 919653"/>
              <a:gd name="connsiteX791" fmla="*/ 1223856 w 1304516"/>
              <a:gd name="connsiteY791" fmla="*/ 47603 h 919653"/>
              <a:gd name="connsiteX792" fmla="*/ 1221992 w 1304516"/>
              <a:gd name="connsiteY792" fmla="*/ 47229 h 919653"/>
              <a:gd name="connsiteX793" fmla="*/ 1220112 w 1304516"/>
              <a:gd name="connsiteY793" fmla="*/ 47003 h 919653"/>
              <a:gd name="connsiteX794" fmla="*/ 1218248 w 1304516"/>
              <a:gd name="connsiteY794" fmla="*/ 46555 h 919653"/>
              <a:gd name="connsiteX795" fmla="*/ 1216384 w 1304516"/>
              <a:gd name="connsiteY795" fmla="*/ 46329 h 919653"/>
              <a:gd name="connsiteX796" fmla="*/ 1214503 w 1304516"/>
              <a:gd name="connsiteY796" fmla="*/ 46181 h 919653"/>
              <a:gd name="connsiteX797" fmla="*/ 1212639 w 1304516"/>
              <a:gd name="connsiteY797" fmla="*/ 45731 h 919653"/>
              <a:gd name="connsiteX798" fmla="*/ 1210759 w 1304516"/>
              <a:gd name="connsiteY798" fmla="*/ 45507 h 919653"/>
              <a:gd name="connsiteX799" fmla="*/ 1208895 w 1304516"/>
              <a:gd name="connsiteY799" fmla="*/ 45132 h 919653"/>
              <a:gd name="connsiteX800" fmla="*/ 1207014 w 1304516"/>
              <a:gd name="connsiteY800" fmla="*/ 44907 h 919653"/>
              <a:gd name="connsiteX801" fmla="*/ 1205150 w 1304516"/>
              <a:gd name="connsiteY801" fmla="*/ 44683 h 919653"/>
              <a:gd name="connsiteX802" fmla="*/ 1203270 w 1304516"/>
              <a:gd name="connsiteY802" fmla="*/ 44308 h 919653"/>
              <a:gd name="connsiteX803" fmla="*/ 1201406 w 1304516"/>
              <a:gd name="connsiteY803" fmla="*/ 44084 h 919653"/>
              <a:gd name="connsiteX804" fmla="*/ 1199542 w 1304516"/>
              <a:gd name="connsiteY804" fmla="*/ 43635 h 919653"/>
              <a:gd name="connsiteX805" fmla="*/ 1197661 w 1304516"/>
              <a:gd name="connsiteY805" fmla="*/ 43411 h 919653"/>
              <a:gd name="connsiteX806" fmla="*/ 1195797 w 1304516"/>
              <a:gd name="connsiteY806" fmla="*/ 43260 h 919653"/>
              <a:gd name="connsiteX807" fmla="*/ 1193917 w 1304516"/>
              <a:gd name="connsiteY807" fmla="*/ 42812 h 919653"/>
              <a:gd name="connsiteX808" fmla="*/ 1192053 w 1304516"/>
              <a:gd name="connsiteY808" fmla="*/ 42587 h 919653"/>
              <a:gd name="connsiteX809" fmla="*/ 1190172 w 1304516"/>
              <a:gd name="connsiteY809" fmla="*/ 42214 h 919653"/>
              <a:gd name="connsiteX810" fmla="*/ 1188308 w 1304516"/>
              <a:gd name="connsiteY810" fmla="*/ 41988 h 919653"/>
              <a:gd name="connsiteX811" fmla="*/ 1186428 w 1304516"/>
              <a:gd name="connsiteY811" fmla="*/ 41764 h 919653"/>
              <a:gd name="connsiteX812" fmla="*/ 1184564 w 1304516"/>
              <a:gd name="connsiteY812" fmla="*/ 41390 h 919653"/>
              <a:gd name="connsiteX813" fmla="*/ 1182700 w 1304516"/>
              <a:gd name="connsiteY813" fmla="*/ 41166 h 919653"/>
              <a:gd name="connsiteX814" fmla="*/ 1180819 w 1304516"/>
              <a:gd name="connsiteY814" fmla="*/ 40716 h 919653"/>
              <a:gd name="connsiteX815" fmla="*/ 1178955 w 1304516"/>
              <a:gd name="connsiteY815" fmla="*/ 40566 h 919653"/>
              <a:gd name="connsiteX816" fmla="*/ 1177075 w 1304516"/>
              <a:gd name="connsiteY816" fmla="*/ 40342 h 919653"/>
              <a:gd name="connsiteX817" fmla="*/ 1175211 w 1304516"/>
              <a:gd name="connsiteY817" fmla="*/ 39892 h 919653"/>
              <a:gd name="connsiteX818" fmla="*/ 1173331 w 1304516"/>
              <a:gd name="connsiteY818" fmla="*/ 39668 h 919653"/>
              <a:gd name="connsiteX819" fmla="*/ 1171467 w 1304516"/>
              <a:gd name="connsiteY819" fmla="*/ 39519 h 919653"/>
              <a:gd name="connsiteX820" fmla="*/ 1169586 w 1304516"/>
              <a:gd name="connsiteY820" fmla="*/ 39069 h 919653"/>
              <a:gd name="connsiteX821" fmla="*/ 1167722 w 1304516"/>
              <a:gd name="connsiteY821" fmla="*/ 38844 h 919653"/>
              <a:gd name="connsiteX822" fmla="*/ 1165858 w 1304516"/>
              <a:gd name="connsiteY822" fmla="*/ 38471 h 919653"/>
              <a:gd name="connsiteX823" fmla="*/ 1163978 w 1304516"/>
              <a:gd name="connsiteY823" fmla="*/ 38245 h 919653"/>
              <a:gd name="connsiteX824" fmla="*/ 1162114 w 1304516"/>
              <a:gd name="connsiteY824" fmla="*/ 38021 h 919653"/>
              <a:gd name="connsiteX825" fmla="*/ 1160233 w 1304516"/>
              <a:gd name="connsiteY825" fmla="*/ 37647 h 919653"/>
              <a:gd name="connsiteX826" fmla="*/ 1158369 w 1304516"/>
              <a:gd name="connsiteY826" fmla="*/ 37423 h 919653"/>
              <a:gd name="connsiteX827" fmla="*/ 1156489 w 1304516"/>
              <a:gd name="connsiteY827" fmla="*/ 37048 h 919653"/>
              <a:gd name="connsiteX828" fmla="*/ 1154625 w 1304516"/>
              <a:gd name="connsiteY828" fmla="*/ 36823 h 919653"/>
              <a:gd name="connsiteX829" fmla="*/ 1152744 w 1304516"/>
              <a:gd name="connsiteY829" fmla="*/ 36599 h 919653"/>
              <a:gd name="connsiteX830" fmla="*/ 1150880 w 1304516"/>
              <a:gd name="connsiteY830" fmla="*/ 36149 h 919653"/>
              <a:gd name="connsiteX831" fmla="*/ 1149016 w 1304516"/>
              <a:gd name="connsiteY831" fmla="*/ 36000 h 919653"/>
              <a:gd name="connsiteX832" fmla="*/ 1147136 w 1304516"/>
              <a:gd name="connsiteY832" fmla="*/ 35551 h 919653"/>
              <a:gd name="connsiteX833" fmla="*/ 1145272 w 1304516"/>
              <a:gd name="connsiteY833" fmla="*/ 35327 h 919653"/>
              <a:gd name="connsiteX834" fmla="*/ 1143391 w 1304516"/>
              <a:gd name="connsiteY834" fmla="*/ 35103 h 919653"/>
              <a:gd name="connsiteX835" fmla="*/ 1141527 w 1304516"/>
              <a:gd name="connsiteY835" fmla="*/ 34728 h 919653"/>
              <a:gd name="connsiteX836" fmla="*/ 1139647 w 1304516"/>
              <a:gd name="connsiteY836" fmla="*/ 34503 h 919653"/>
              <a:gd name="connsiteX837" fmla="*/ 1137783 w 1304516"/>
              <a:gd name="connsiteY837" fmla="*/ 34128 h 919653"/>
              <a:gd name="connsiteX838" fmla="*/ 1135903 w 1304516"/>
              <a:gd name="connsiteY838" fmla="*/ 33904 h 919653"/>
              <a:gd name="connsiteX839" fmla="*/ 1134039 w 1304516"/>
              <a:gd name="connsiteY839" fmla="*/ 33680 h 919653"/>
              <a:gd name="connsiteX840" fmla="*/ 1132175 w 1304516"/>
              <a:gd name="connsiteY840" fmla="*/ 33306 h 919653"/>
              <a:gd name="connsiteX841" fmla="*/ 1130294 w 1304516"/>
              <a:gd name="connsiteY841" fmla="*/ 33082 h 919653"/>
              <a:gd name="connsiteX842" fmla="*/ 1128430 w 1304516"/>
              <a:gd name="connsiteY842" fmla="*/ 32632 h 919653"/>
              <a:gd name="connsiteX843" fmla="*/ 1126550 w 1304516"/>
              <a:gd name="connsiteY843" fmla="*/ 32408 h 919653"/>
              <a:gd name="connsiteX844" fmla="*/ 1124686 w 1304516"/>
              <a:gd name="connsiteY844" fmla="*/ 32257 h 919653"/>
              <a:gd name="connsiteX845" fmla="*/ 1122805 w 1304516"/>
              <a:gd name="connsiteY845" fmla="*/ 31808 h 919653"/>
              <a:gd name="connsiteX846" fmla="*/ 1120941 w 1304516"/>
              <a:gd name="connsiteY846" fmla="*/ 31584 h 919653"/>
              <a:gd name="connsiteX847" fmla="*/ 1119061 w 1304516"/>
              <a:gd name="connsiteY847" fmla="*/ 31209 h 919653"/>
              <a:gd name="connsiteX848" fmla="*/ 1117197 w 1304516"/>
              <a:gd name="connsiteY848" fmla="*/ 30985 h 919653"/>
              <a:gd name="connsiteX849" fmla="*/ 1115333 w 1304516"/>
              <a:gd name="connsiteY849" fmla="*/ 30760 h 919653"/>
              <a:gd name="connsiteX850" fmla="*/ 1113452 w 1304516"/>
              <a:gd name="connsiteY850" fmla="*/ 30387 h 919653"/>
              <a:gd name="connsiteX851" fmla="*/ 1111588 w 1304516"/>
              <a:gd name="connsiteY851" fmla="*/ 30161 h 919653"/>
              <a:gd name="connsiteX852" fmla="*/ 1109708 w 1304516"/>
              <a:gd name="connsiteY852" fmla="*/ 29937 h 919653"/>
              <a:gd name="connsiteX853" fmla="*/ 1107844 w 1304516"/>
              <a:gd name="connsiteY853" fmla="*/ 29563 h 919653"/>
              <a:gd name="connsiteX854" fmla="*/ 1105964 w 1304516"/>
              <a:gd name="connsiteY854" fmla="*/ 29339 h 919653"/>
              <a:gd name="connsiteX855" fmla="*/ 1104099 w 1304516"/>
              <a:gd name="connsiteY855" fmla="*/ 28889 h 919653"/>
              <a:gd name="connsiteX856" fmla="*/ 1102219 w 1304516"/>
              <a:gd name="connsiteY856" fmla="*/ 28739 h 919653"/>
              <a:gd name="connsiteX857" fmla="*/ 1100355 w 1304516"/>
              <a:gd name="connsiteY857" fmla="*/ 28515 h 919653"/>
              <a:gd name="connsiteX858" fmla="*/ 1098491 w 1304516"/>
              <a:gd name="connsiteY858" fmla="*/ 28065 h 919653"/>
              <a:gd name="connsiteX859" fmla="*/ 1096839 w 1304516"/>
              <a:gd name="connsiteY859" fmla="*/ 27869 h 919653"/>
              <a:gd name="connsiteX860" fmla="*/ 1096611 w 1304516"/>
              <a:gd name="connsiteY860" fmla="*/ 27841 h 919653"/>
              <a:gd name="connsiteX861" fmla="*/ 1094747 w 1304516"/>
              <a:gd name="connsiteY861" fmla="*/ 27467 h 919653"/>
              <a:gd name="connsiteX862" fmla="*/ 1092866 w 1304516"/>
              <a:gd name="connsiteY862" fmla="*/ 27243 h 919653"/>
              <a:gd name="connsiteX863" fmla="*/ 1091002 w 1304516"/>
              <a:gd name="connsiteY863" fmla="*/ 27019 h 919653"/>
              <a:gd name="connsiteX864" fmla="*/ 1089122 w 1304516"/>
              <a:gd name="connsiteY864" fmla="*/ 26644 h 919653"/>
              <a:gd name="connsiteX865" fmla="*/ 1087258 w 1304516"/>
              <a:gd name="connsiteY865" fmla="*/ 26419 h 919653"/>
              <a:gd name="connsiteX866" fmla="*/ 1085377 w 1304516"/>
              <a:gd name="connsiteY866" fmla="*/ 26044 h 919653"/>
              <a:gd name="connsiteX867" fmla="*/ 1083513 w 1304516"/>
              <a:gd name="connsiteY867" fmla="*/ 25820 h 919653"/>
              <a:gd name="connsiteX868" fmla="*/ 1081649 w 1304516"/>
              <a:gd name="connsiteY868" fmla="*/ 25596 h 919653"/>
              <a:gd name="connsiteX869" fmla="*/ 1079769 w 1304516"/>
              <a:gd name="connsiteY869" fmla="*/ 25222 h 919653"/>
              <a:gd name="connsiteX870" fmla="*/ 1077905 w 1304516"/>
              <a:gd name="connsiteY870" fmla="*/ 24998 h 919653"/>
              <a:gd name="connsiteX871" fmla="*/ 1076024 w 1304516"/>
              <a:gd name="connsiteY871" fmla="*/ 24548 h 919653"/>
              <a:gd name="connsiteX872" fmla="*/ 1074160 w 1304516"/>
              <a:gd name="connsiteY872" fmla="*/ 24322 h 919653"/>
              <a:gd name="connsiteX873" fmla="*/ 1072280 w 1304516"/>
              <a:gd name="connsiteY873" fmla="*/ 24173 h 919653"/>
              <a:gd name="connsiteX874" fmla="*/ 1070416 w 1304516"/>
              <a:gd name="connsiteY874" fmla="*/ 23724 h 919653"/>
              <a:gd name="connsiteX875" fmla="*/ 1068535 w 1304516"/>
              <a:gd name="connsiteY875" fmla="*/ 23500 h 919653"/>
              <a:gd name="connsiteX876" fmla="*/ 1066671 w 1304516"/>
              <a:gd name="connsiteY876" fmla="*/ 23125 h 919653"/>
              <a:gd name="connsiteX877" fmla="*/ 1064807 w 1304516"/>
              <a:gd name="connsiteY877" fmla="*/ 22901 h 919653"/>
              <a:gd name="connsiteX878" fmla="*/ 1062927 w 1304516"/>
              <a:gd name="connsiteY878" fmla="*/ 22676 h 919653"/>
              <a:gd name="connsiteX879" fmla="*/ 1061063 w 1304516"/>
              <a:gd name="connsiteY879" fmla="*/ 22303 h 919653"/>
              <a:gd name="connsiteX880" fmla="*/ 1059183 w 1304516"/>
              <a:gd name="connsiteY880" fmla="*/ 22077 h 919653"/>
              <a:gd name="connsiteX881" fmla="*/ 1057319 w 1304516"/>
              <a:gd name="connsiteY881" fmla="*/ 21703 h 919653"/>
              <a:gd name="connsiteX882" fmla="*/ 1055438 w 1304516"/>
              <a:gd name="connsiteY882" fmla="*/ 21479 h 919653"/>
              <a:gd name="connsiteX883" fmla="*/ 1053574 w 1304516"/>
              <a:gd name="connsiteY883" fmla="*/ 21255 h 919653"/>
              <a:gd name="connsiteX884" fmla="*/ 1051694 w 1304516"/>
              <a:gd name="connsiteY884" fmla="*/ 20880 h 919653"/>
              <a:gd name="connsiteX885" fmla="*/ 1049830 w 1304516"/>
              <a:gd name="connsiteY885" fmla="*/ 20655 h 919653"/>
              <a:gd name="connsiteX886" fmla="*/ 1047966 w 1304516"/>
              <a:gd name="connsiteY886" fmla="*/ 20431 h 919653"/>
              <a:gd name="connsiteX887" fmla="*/ 1046085 w 1304516"/>
              <a:gd name="connsiteY887" fmla="*/ 19981 h 919653"/>
              <a:gd name="connsiteX888" fmla="*/ 1044221 w 1304516"/>
              <a:gd name="connsiteY888" fmla="*/ 19832 h 919653"/>
              <a:gd name="connsiteX889" fmla="*/ 1042341 w 1304516"/>
              <a:gd name="connsiteY889" fmla="*/ 19383 h 919653"/>
              <a:gd name="connsiteX890" fmla="*/ 1040477 w 1304516"/>
              <a:gd name="connsiteY890" fmla="*/ 19159 h 919653"/>
              <a:gd name="connsiteX891" fmla="*/ 1038596 w 1304516"/>
              <a:gd name="connsiteY891" fmla="*/ 18933 h 919653"/>
              <a:gd name="connsiteX892" fmla="*/ 1036732 w 1304516"/>
              <a:gd name="connsiteY892" fmla="*/ 18560 h 919653"/>
              <a:gd name="connsiteX893" fmla="*/ 1034852 w 1304516"/>
              <a:gd name="connsiteY893" fmla="*/ 18334 h 919653"/>
              <a:gd name="connsiteX894" fmla="*/ 1032988 w 1304516"/>
              <a:gd name="connsiteY894" fmla="*/ 17960 h 919653"/>
              <a:gd name="connsiteX895" fmla="*/ 1031124 w 1304516"/>
              <a:gd name="connsiteY895" fmla="*/ 17736 h 919653"/>
              <a:gd name="connsiteX896" fmla="*/ 1029243 w 1304516"/>
              <a:gd name="connsiteY896" fmla="*/ 17512 h 919653"/>
              <a:gd name="connsiteX897" fmla="*/ 1027379 w 1304516"/>
              <a:gd name="connsiteY897" fmla="*/ 17138 h 919653"/>
              <a:gd name="connsiteX898" fmla="*/ 1025499 w 1304516"/>
              <a:gd name="connsiteY898" fmla="*/ 16913 h 919653"/>
              <a:gd name="connsiteX899" fmla="*/ 1023635 w 1304516"/>
              <a:gd name="connsiteY899" fmla="*/ 16539 h 919653"/>
              <a:gd name="connsiteX900" fmla="*/ 1021754 w 1304516"/>
              <a:gd name="connsiteY900" fmla="*/ 16313 h 919653"/>
              <a:gd name="connsiteX901" fmla="*/ 1019890 w 1304516"/>
              <a:gd name="connsiteY901" fmla="*/ 16089 h 919653"/>
              <a:gd name="connsiteX902" fmla="*/ 1018010 w 1304516"/>
              <a:gd name="connsiteY902" fmla="*/ 15640 h 919653"/>
              <a:gd name="connsiteX903" fmla="*/ 1016146 w 1304516"/>
              <a:gd name="connsiteY903" fmla="*/ 15416 h 919653"/>
              <a:gd name="connsiteX904" fmla="*/ 1014282 w 1304516"/>
              <a:gd name="connsiteY904" fmla="*/ 15041 h 919653"/>
              <a:gd name="connsiteX905" fmla="*/ 1012402 w 1304516"/>
              <a:gd name="connsiteY905" fmla="*/ 14817 h 919653"/>
              <a:gd name="connsiteX906" fmla="*/ 1010538 w 1304516"/>
              <a:gd name="connsiteY906" fmla="*/ 14667 h 919653"/>
              <a:gd name="connsiteX907" fmla="*/ 1008657 w 1304516"/>
              <a:gd name="connsiteY907" fmla="*/ 14217 h 919653"/>
              <a:gd name="connsiteX908" fmla="*/ 1006793 w 1304516"/>
              <a:gd name="connsiteY908" fmla="*/ 13993 h 919653"/>
              <a:gd name="connsiteX909" fmla="*/ 1004913 w 1304516"/>
              <a:gd name="connsiteY909" fmla="*/ 13619 h 919653"/>
              <a:gd name="connsiteX910" fmla="*/ 1003049 w 1304516"/>
              <a:gd name="connsiteY910" fmla="*/ 13395 h 919653"/>
              <a:gd name="connsiteX911" fmla="*/ 1001168 w 1304516"/>
              <a:gd name="connsiteY911" fmla="*/ 13171 h 919653"/>
              <a:gd name="connsiteX912" fmla="*/ 999304 w 1304516"/>
              <a:gd name="connsiteY912" fmla="*/ 12796 h 919653"/>
              <a:gd name="connsiteX913" fmla="*/ 997440 w 1304516"/>
              <a:gd name="connsiteY913" fmla="*/ 12571 h 919653"/>
              <a:gd name="connsiteX914" fmla="*/ 995560 w 1304516"/>
              <a:gd name="connsiteY914" fmla="*/ 12198 h 919653"/>
              <a:gd name="connsiteX915" fmla="*/ 993696 w 1304516"/>
              <a:gd name="connsiteY915" fmla="*/ 11972 h 919653"/>
              <a:gd name="connsiteX916" fmla="*/ 991815 w 1304516"/>
              <a:gd name="connsiteY916" fmla="*/ 11748 h 919653"/>
              <a:gd name="connsiteX917" fmla="*/ 989951 w 1304516"/>
              <a:gd name="connsiteY917" fmla="*/ 11374 h 919653"/>
              <a:gd name="connsiteX918" fmla="*/ 985684 w 1304516"/>
              <a:gd name="connsiteY918" fmla="*/ 12737 h 919653"/>
              <a:gd name="connsiteX919" fmla="*/ 982315 w 1304516"/>
              <a:gd name="connsiteY919" fmla="*/ 14477 h 919653"/>
              <a:gd name="connsiteX920" fmla="*/ 979029 w 1304516"/>
              <a:gd name="connsiteY920" fmla="*/ 18385 h 919653"/>
              <a:gd name="connsiteX921" fmla="*/ 977312 w 1304516"/>
              <a:gd name="connsiteY921" fmla="*/ 21984 h 919653"/>
              <a:gd name="connsiteX922" fmla="*/ 976494 w 1304516"/>
              <a:gd name="connsiteY922" fmla="*/ 27671 h 919653"/>
              <a:gd name="connsiteX923" fmla="*/ 975873 w 1304516"/>
              <a:gd name="connsiteY923" fmla="*/ 32006 h 919653"/>
              <a:gd name="connsiteX924" fmla="*/ 972586 w 1304516"/>
              <a:gd name="connsiteY924" fmla="*/ 35914 h 919653"/>
              <a:gd name="connsiteX925" fmla="*/ 971327 w 1304516"/>
              <a:gd name="connsiteY925" fmla="*/ 42176 h 919653"/>
              <a:gd name="connsiteX926" fmla="*/ 969757 w 1304516"/>
              <a:gd name="connsiteY926" fmla="*/ 47343 h 919653"/>
              <a:gd name="connsiteX927" fmla="*/ 967256 w 1304516"/>
              <a:gd name="connsiteY927" fmla="*/ 49843 h 919653"/>
              <a:gd name="connsiteX928" fmla="*/ 967550 w 1304516"/>
              <a:gd name="connsiteY928" fmla="*/ 54701 h 919653"/>
              <a:gd name="connsiteX929" fmla="*/ 967534 w 1304516"/>
              <a:gd name="connsiteY929" fmla="*/ 60969 h 919653"/>
              <a:gd name="connsiteX930" fmla="*/ 969234 w 1304516"/>
              <a:gd name="connsiteY930" fmla="*/ 69905 h 919653"/>
              <a:gd name="connsiteX931" fmla="*/ 970640 w 1304516"/>
              <a:gd name="connsiteY931" fmla="*/ 70222 h 919653"/>
              <a:gd name="connsiteX932" fmla="*/ 973142 w 1304516"/>
              <a:gd name="connsiteY932" fmla="*/ 65057 h 919653"/>
              <a:gd name="connsiteX933" fmla="*/ 973780 w 1304516"/>
              <a:gd name="connsiteY933" fmla="*/ 62707 h 919653"/>
              <a:gd name="connsiteX934" fmla="*/ 978293 w 1304516"/>
              <a:gd name="connsiteY934" fmla="*/ 62406 h 919653"/>
              <a:gd name="connsiteX935" fmla="*/ 983444 w 1304516"/>
              <a:gd name="connsiteY935" fmla="*/ 64455 h 919653"/>
              <a:gd name="connsiteX936" fmla="*/ 984523 w 1304516"/>
              <a:gd name="connsiteY936" fmla="*/ 66025 h 919653"/>
              <a:gd name="connsiteX937" fmla="*/ 981694 w 1304516"/>
              <a:gd name="connsiteY937" fmla="*/ 76360 h 919653"/>
              <a:gd name="connsiteX938" fmla="*/ 982299 w 1304516"/>
              <a:gd name="connsiteY938" fmla="*/ 79246 h 919653"/>
              <a:gd name="connsiteX939" fmla="*/ 984474 w 1304516"/>
              <a:gd name="connsiteY939" fmla="*/ 81589 h 919653"/>
              <a:gd name="connsiteX940" fmla="*/ 987074 w 1304516"/>
              <a:gd name="connsiteY940" fmla="*/ 81715 h 919653"/>
              <a:gd name="connsiteX941" fmla="*/ 991308 w 1304516"/>
              <a:gd name="connsiteY941" fmla="*/ 83493 h 919653"/>
              <a:gd name="connsiteX942" fmla="*/ 992780 w 1304516"/>
              <a:gd name="connsiteY942" fmla="*/ 83561 h 919653"/>
              <a:gd name="connsiteX943" fmla="*/ 994170 w 1304516"/>
              <a:gd name="connsiteY943" fmla="*/ 83627 h 919653"/>
              <a:gd name="connsiteX944" fmla="*/ 996966 w 1304516"/>
              <a:gd name="connsiteY944" fmla="*/ 85677 h 919653"/>
              <a:gd name="connsiteX945" fmla="*/ 998716 w 1304516"/>
              <a:gd name="connsiteY945" fmla="*/ 85844 h 919653"/>
              <a:gd name="connsiteX946" fmla="*/ 998994 w 1304516"/>
              <a:gd name="connsiteY946" fmla="*/ 86053 h 919653"/>
              <a:gd name="connsiteX947" fmla="*/ 999566 w 1304516"/>
              <a:gd name="connsiteY947" fmla="*/ 86485 h 919653"/>
              <a:gd name="connsiteX948" fmla="*/ 1001332 w 1304516"/>
              <a:gd name="connsiteY948" fmla="*/ 90056 h 919653"/>
              <a:gd name="connsiteX949" fmla="*/ 1002493 w 1304516"/>
              <a:gd name="connsiteY949" fmla="*/ 95468 h 919653"/>
              <a:gd name="connsiteX950" fmla="*/ 1002133 w 1304516"/>
              <a:gd name="connsiteY950" fmla="*/ 97439 h 919653"/>
              <a:gd name="connsiteX951" fmla="*/ 1002934 w 1304516"/>
              <a:gd name="connsiteY951" fmla="*/ 99198 h 919653"/>
              <a:gd name="connsiteX952" fmla="*/ 1004259 w 1304516"/>
              <a:gd name="connsiteY952" fmla="*/ 102131 h 919653"/>
              <a:gd name="connsiteX953" fmla="*/ 1005272 w 1304516"/>
              <a:gd name="connsiteY953" fmla="*/ 105869 h 919653"/>
              <a:gd name="connsiteX954" fmla="*/ 1006417 w 1304516"/>
              <a:gd name="connsiteY954" fmla="*/ 107712 h 919653"/>
              <a:gd name="connsiteX955" fmla="*/ 1007055 w 1304516"/>
              <a:gd name="connsiteY955" fmla="*/ 108760 h 919653"/>
              <a:gd name="connsiteX956" fmla="*/ 1007251 w 1304516"/>
              <a:gd name="connsiteY956" fmla="*/ 110869 h 919653"/>
              <a:gd name="connsiteX957" fmla="*/ 1007169 w 1304516"/>
              <a:gd name="connsiteY957" fmla="*/ 111376 h 919653"/>
              <a:gd name="connsiteX958" fmla="*/ 1007447 w 1304516"/>
              <a:gd name="connsiteY958" fmla="*/ 112251 h 919653"/>
              <a:gd name="connsiteX959" fmla="*/ 1007529 w 1304516"/>
              <a:gd name="connsiteY959" fmla="*/ 112523 h 919653"/>
              <a:gd name="connsiteX960" fmla="*/ 1006777 w 1304516"/>
              <a:gd name="connsiteY960" fmla="*/ 114403 h 919653"/>
              <a:gd name="connsiteX961" fmla="*/ 1006025 w 1304516"/>
              <a:gd name="connsiteY961" fmla="*/ 116285 h 919653"/>
              <a:gd name="connsiteX962" fmla="*/ 1006809 w 1304516"/>
              <a:gd name="connsiteY962" fmla="*/ 118270 h 919653"/>
              <a:gd name="connsiteX963" fmla="*/ 1006809 w 1304516"/>
              <a:gd name="connsiteY963" fmla="*/ 119259 h 919653"/>
              <a:gd name="connsiteX964" fmla="*/ 1005861 w 1304516"/>
              <a:gd name="connsiteY964" fmla="*/ 121728 h 919653"/>
              <a:gd name="connsiteX965" fmla="*/ 1005403 w 1304516"/>
              <a:gd name="connsiteY965" fmla="*/ 125744 h 919653"/>
              <a:gd name="connsiteX966" fmla="*/ 1004340 w 1304516"/>
              <a:gd name="connsiteY966" fmla="*/ 127285 h 919653"/>
              <a:gd name="connsiteX967" fmla="*/ 1004488 w 1304516"/>
              <a:gd name="connsiteY967" fmla="*/ 127625 h 919653"/>
              <a:gd name="connsiteX968" fmla="*/ 1004586 w 1304516"/>
              <a:gd name="connsiteY968" fmla="*/ 127844 h 919653"/>
              <a:gd name="connsiteX969" fmla="*/ 1005943 w 1304516"/>
              <a:gd name="connsiteY969" fmla="*/ 128655 h 919653"/>
              <a:gd name="connsiteX970" fmla="*/ 1005812 w 1304516"/>
              <a:gd name="connsiteY970" fmla="*/ 129559 h 919653"/>
              <a:gd name="connsiteX971" fmla="*/ 1005272 w 1304516"/>
              <a:gd name="connsiteY971" fmla="*/ 130498 h 919653"/>
              <a:gd name="connsiteX972" fmla="*/ 1003163 w 1304516"/>
              <a:gd name="connsiteY972" fmla="*/ 130022 h 919653"/>
              <a:gd name="connsiteX973" fmla="*/ 1000596 w 1304516"/>
              <a:gd name="connsiteY973" fmla="*/ 128213 h 919653"/>
              <a:gd name="connsiteX974" fmla="*/ 998699 w 1304516"/>
              <a:gd name="connsiteY974" fmla="*/ 127585 h 919653"/>
              <a:gd name="connsiteX975" fmla="*/ 997473 w 1304516"/>
              <a:gd name="connsiteY975" fmla="*/ 127891 h 919653"/>
              <a:gd name="connsiteX976" fmla="*/ 996067 w 1304516"/>
              <a:gd name="connsiteY976" fmla="*/ 128985 h 919653"/>
              <a:gd name="connsiteX977" fmla="*/ 995511 w 1304516"/>
              <a:gd name="connsiteY977" fmla="*/ 135099 h 919653"/>
              <a:gd name="connsiteX978" fmla="*/ 989543 w 1304516"/>
              <a:gd name="connsiteY978" fmla="*/ 145748 h 919653"/>
              <a:gd name="connsiteX979" fmla="*/ 985798 w 1304516"/>
              <a:gd name="connsiteY979" fmla="*/ 152011 h 919653"/>
              <a:gd name="connsiteX980" fmla="*/ 984359 w 1304516"/>
              <a:gd name="connsiteY980" fmla="*/ 155806 h 919653"/>
              <a:gd name="connsiteX981" fmla="*/ 983852 w 1304516"/>
              <a:gd name="connsiteY981" fmla="*/ 155984 h 919653"/>
              <a:gd name="connsiteX982" fmla="*/ 983672 w 1304516"/>
              <a:gd name="connsiteY982" fmla="*/ 156050 h 919653"/>
              <a:gd name="connsiteX983" fmla="*/ 982675 w 1304516"/>
              <a:gd name="connsiteY983" fmla="*/ 157157 h 919653"/>
              <a:gd name="connsiteX984" fmla="*/ 982005 w 1304516"/>
              <a:gd name="connsiteY984" fmla="*/ 158612 h 919653"/>
              <a:gd name="connsiteX985" fmla="*/ 981792 w 1304516"/>
              <a:gd name="connsiteY985" fmla="*/ 159070 h 919653"/>
              <a:gd name="connsiteX986" fmla="*/ 980108 w 1304516"/>
              <a:gd name="connsiteY986" fmla="*/ 159802 h 919653"/>
              <a:gd name="connsiteX987" fmla="*/ 978522 w 1304516"/>
              <a:gd name="connsiteY987" fmla="*/ 156699 h 919653"/>
              <a:gd name="connsiteX988" fmla="*/ 977541 w 1304516"/>
              <a:gd name="connsiteY988" fmla="*/ 155786 h 919653"/>
              <a:gd name="connsiteX989" fmla="*/ 977034 w 1304516"/>
              <a:gd name="connsiteY989" fmla="*/ 155330 h 919653"/>
              <a:gd name="connsiteX990" fmla="*/ 971965 w 1304516"/>
              <a:gd name="connsiteY990" fmla="*/ 153383 h 919653"/>
              <a:gd name="connsiteX991" fmla="*/ 971294 w 1304516"/>
              <a:gd name="connsiteY991" fmla="*/ 151524 h 919653"/>
              <a:gd name="connsiteX992" fmla="*/ 969578 w 1304516"/>
              <a:gd name="connsiteY992" fmla="*/ 150024 h 919653"/>
              <a:gd name="connsiteX993" fmla="*/ 968580 w 1304516"/>
              <a:gd name="connsiteY993" fmla="*/ 149156 h 919653"/>
              <a:gd name="connsiteX994" fmla="*/ 967844 w 1304516"/>
              <a:gd name="connsiteY994" fmla="*/ 147050 h 919653"/>
              <a:gd name="connsiteX995" fmla="*/ 967534 w 1304516"/>
              <a:gd name="connsiteY995" fmla="*/ 146736 h 919653"/>
              <a:gd name="connsiteX996" fmla="*/ 966912 w 1304516"/>
              <a:gd name="connsiteY996" fmla="*/ 146116 h 919653"/>
              <a:gd name="connsiteX997" fmla="*/ 964509 w 1304516"/>
              <a:gd name="connsiteY997" fmla="*/ 145333 h 919653"/>
              <a:gd name="connsiteX998" fmla="*/ 963119 w 1304516"/>
              <a:gd name="connsiteY998" fmla="*/ 144937 h 919653"/>
              <a:gd name="connsiteX999" fmla="*/ 961435 w 1304516"/>
              <a:gd name="connsiteY999" fmla="*/ 145326 h 919653"/>
              <a:gd name="connsiteX1000" fmla="*/ 960421 w 1304516"/>
              <a:gd name="connsiteY1000" fmla="*/ 146187 h 919653"/>
              <a:gd name="connsiteX1001" fmla="*/ 958263 w 1304516"/>
              <a:gd name="connsiteY1001" fmla="*/ 149434 h 919653"/>
              <a:gd name="connsiteX1002" fmla="*/ 957870 w 1304516"/>
              <a:gd name="connsiteY1002" fmla="*/ 152374 h 919653"/>
              <a:gd name="connsiteX1003" fmla="*/ 958099 w 1304516"/>
              <a:gd name="connsiteY1003" fmla="*/ 154766 h 919653"/>
              <a:gd name="connsiteX1004" fmla="*/ 958132 w 1304516"/>
              <a:gd name="connsiteY1004" fmla="*/ 156727 h 919653"/>
              <a:gd name="connsiteX1005" fmla="*/ 958197 w 1304516"/>
              <a:gd name="connsiteY1005" fmla="*/ 157824 h 919653"/>
              <a:gd name="connsiteX1006" fmla="*/ 957690 w 1304516"/>
              <a:gd name="connsiteY1006" fmla="*/ 161823 h 919653"/>
              <a:gd name="connsiteX1007" fmla="*/ 957052 w 1304516"/>
              <a:gd name="connsiteY1007" fmla="*/ 162644 h 919653"/>
              <a:gd name="connsiteX1008" fmla="*/ 955156 w 1304516"/>
              <a:gd name="connsiteY1008" fmla="*/ 163306 h 919653"/>
              <a:gd name="connsiteX1009" fmla="*/ 949629 w 1304516"/>
              <a:gd name="connsiteY1009" fmla="*/ 161379 h 919653"/>
              <a:gd name="connsiteX1010" fmla="*/ 949940 w 1304516"/>
              <a:gd name="connsiteY1010" fmla="*/ 163153 h 919653"/>
              <a:gd name="connsiteX1011" fmla="*/ 952262 w 1304516"/>
              <a:gd name="connsiteY1011" fmla="*/ 167064 h 919653"/>
              <a:gd name="connsiteX1012" fmla="*/ 950774 w 1304516"/>
              <a:gd name="connsiteY1012" fmla="*/ 168912 h 919653"/>
              <a:gd name="connsiteX1013" fmla="*/ 949400 w 1304516"/>
              <a:gd name="connsiteY1013" fmla="*/ 168347 h 919653"/>
              <a:gd name="connsiteX1014" fmla="*/ 948288 w 1304516"/>
              <a:gd name="connsiteY1014" fmla="*/ 168464 h 919653"/>
              <a:gd name="connsiteX1015" fmla="*/ 947781 w 1304516"/>
              <a:gd name="connsiteY1015" fmla="*/ 168800 h 919653"/>
              <a:gd name="connsiteX1016" fmla="*/ 946866 w 1304516"/>
              <a:gd name="connsiteY1016" fmla="*/ 170467 h 919653"/>
              <a:gd name="connsiteX1017" fmla="*/ 946784 w 1304516"/>
              <a:gd name="connsiteY1017" fmla="*/ 170620 h 919653"/>
              <a:gd name="connsiteX1018" fmla="*/ 945459 w 1304516"/>
              <a:gd name="connsiteY1018" fmla="*/ 175190 h 919653"/>
              <a:gd name="connsiteX1019" fmla="*/ 945394 w 1304516"/>
              <a:gd name="connsiteY1019" fmla="*/ 176278 h 919653"/>
              <a:gd name="connsiteX1020" fmla="*/ 945312 w 1304516"/>
              <a:gd name="connsiteY1020" fmla="*/ 177542 h 919653"/>
              <a:gd name="connsiteX1021" fmla="*/ 945459 w 1304516"/>
              <a:gd name="connsiteY1021" fmla="*/ 177857 h 919653"/>
              <a:gd name="connsiteX1022" fmla="*/ 945868 w 1304516"/>
              <a:gd name="connsiteY1022" fmla="*/ 178719 h 919653"/>
              <a:gd name="connsiteX1023" fmla="*/ 946849 w 1304516"/>
              <a:gd name="connsiteY1023" fmla="*/ 179406 h 919653"/>
              <a:gd name="connsiteX1024" fmla="*/ 947013 w 1304516"/>
              <a:gd name="connsiteY1024" fmla="*/ 180024 h 919653"/>
              <a:gd name="connsiteX1025" fmla="*/ 947274 w 1304516"/>
              <a:gd name="connsiteY1025" fmla="*/ 181016 h 919653"/>
              <a:gd name="connsiteX1026" fmla="*/ 946947 w 1304516"/>
              <a:gd name="connsiteY1026" fmla="*/ 182199 h 919653"/>
              <a:gd name="connsiteX1027" fmla="*/ 946768 w 1304516"/>
              <a:gd name="connsiteY1027" fmla="*/ 182808 h 919653"/>
              <a:gd name="connsiteX1028" fmla="*/ 945999 w 1304516"/>
              <a:gd name="connsiteY1028" fmla="*/ 183727 h 919653"/>
              <a:gd name="connsiteX1029" fmla="*/ 945590 w 1304516"/>
              <a:gd name="connsiteY1029" fmla="*/ 184225 h 919653"/>
              <a:gd name="connsiteX1030" fmla="*/ 945149 w 1304516"/>
              <a:gd name="connsiteY1030" fmla="*/ 184275 h 919653"/>
              <a:gd name="connsiteX1031" fmla="*/ 944593 w 1304516"/>
              <a:gd name="connsiteY1031" fmla="*/ 184342 h 919653"/>
              <a:gd name="connsiteX1032" fmla="*/ 944315 w 1304516"/>
              <a:gd name="connsiteY1032" fmla="*/ 184051 h 919653"/>
              <a:gd name="connsiteX1033" fmla="*/ 943170 w 1304516"/>
              <a:gd name="connsiteY1033" fmla="*/ 182849 h 919653"/>
              <a:gd name="connsiteX1034" fmla="*/ 941502 w 1304516"/>
              <a:gd name="connsiteY1034" fmla="*/ 182344 h 919653"/>
              <a:gd name="connsiteX1035" fmla="*/ 940440 w 1304516"/>
              <a:gd name="connsiteY1035" fmla="*/ 183391 h 919653"/>
              <a:gd name="connsiteX1036" fmla="*/ 940162 w 1304516"/>
              <a:gd name="connsiteY1036" fmla="*/ 183415 h 919653"/>
              <a:gd name="connsiteX1037" fmla="*/ 939753 w 1304516"/>
              <a:gd name="connsiteY1037" fmla="*/ 183449 h 919653"/>
              <a:gd name="connsiteX1038" fmla="*/ 935910 w 1304516"/>
              <a:gd name="connsiteY1038" fmla="*/ 181729 h 919653"/>
              <a:gd name="connsiteX1039" fmla="*/ 925740 w 1304516"/>
              <a:gd name="connsiteY1039" fmla="*/ 177311 h 919653"/>
              <a:gd name="connsiteX1040" fmla="*/ 924187 w 1304516"/>
              <a:gd name="connsiteY1040" fmla="*/ 176759 h 919653"/>
              <a:gd name="connsiteX1041" fmla="*/ 920982 w 1304516"/>
              <a:gd name="connsiteY1041" fmla="*/ 177766 h 919653"/>
              <a:gd name="connsiteX1042" fmla="*/ 918365 w 1304516"/>
              <a:gd name="connsiteY1042" fmla="*/ 178588 h 919653"/>
              <a:gd name="connsiteX1043" fmla="*/ 915357 w 1304516"/>
              <a:gd name="connsiteY1043" fmla="*/ 181404 h 919653"/>
              <a:gd name="connsiteX1044" fmla="*/ 912315 w 1304516"/>
              <a:gd name="connsiteY1044" fmla="*/ 182848 h 919653"/>
              <a:gd name="connsiteX1045" fmla="*/ 910173 w 1304516"/>
              <a:gd name="connsiteY1045" fmla="*/ 183194 h 919653"/>
              <a:gd name="connsiteX1046" fmla="*/ 909470 w 1304516"/>
              <a:gd name="connsiteY1046" fmla="*/ 183350 h 919653"/>
              <a:gd name="connsiteX1047" fmla="*/ 904663 w 1304516"/>
              <a:gd name="connsiteY1047" fmla="*/ 184162 h 919653"/>
              <a:gd name="connsiteX1048" fmla="*/ 901115 w 1304516"/>
              <a:gd name="connsiteY1048" fmla="*/ 184623 h 919653"/>
              <a:gd name="connsiteX1049" fmla="*/ 898237 w 1304516"/>
              <a:gd name="connsiteY1049" fmla="*/ 184342 h 919653"/>
              <a:gd name="connsiteX1050" fmla="*/ 893528 w 1304516"/>
              <a:gd name="connsiteY1050" fmla="*/ 180017 h 919653"/>
              <a:gd name="connsiteX1051" fmla="*/ 890143 w 1304516"/>
              <a:gd name="connsiteY1051" fmla="*/ 177421 h 919653"/>
              <a:gd name="connsiteX1052" fmla="*/ 888230 w 1304516"/>
              <a:gd name="connsiteY1052" fmla="*/ 175652 h 919653"/>
              <a:gd name="connsiteX1053" fmla="*/ 884976 w 1304516"/>
              <a:gd name="connsiteY1053" fmla="*/ 172270 h 919653"/>
              <a:gd name="connsiteX1054" fmla="*/ 883063 w 1304516"/>
              <a:gd name="connsiteY1054" fmla="*/ 170149 h 919653"/>
              <a:gd name="connsiteX1055" fmla="*/ 873547 w 1304516"/>
              <a:gd name="connsiteY1055" fmla="*/ 173145 h 919653"/>
              <a:gd name="connsiteX1056" fmla="*/ 870718 w 1304516"/>
              <a:gd name="connsiteY1056" fmla="*/ 175961 h 919653"/>
              <a:gd name="connsiteX1057" fmla="*/ 867235 w 1304516"/>
              <a:gd name="connsiteY1057" fmla="*/ 181504 h 919653"/>
              <a:gd name="connsiteX1058" fmla="*/ 866712 w 1304516"/>
              <a:gd name="connsiteY1058" fmla="*/ 181455 h 919653"/>
              <a:gd name="connsiteX1059" fmla="*/ 865813 w 1304516"/>
              <a:gd name="connsiteY1059" fmla="*/ 181371 h 919653"/>
              <a:gd name="connsiteX1060" fmla="*/ 863213 w 1304516"/>
              <a:gd name="connsiteY1060" fmla="*/ 178822 h 919653"/>
              <a:gd name="connsiteX1061" fmla="*/ 860482 w 1304516"/>
              <a:gd name="connsiteY1061" fmla="*/ 178992 h 919653"/>
              <a:gd name="connsiteX1062" fmla="*/ 860433 w 1304516"/>
              <a:gd name="connsiteY1062" fmla="*/ 177990 h 919653"/>
              <a:gd name="connsiteX1063" fmla="*/ 860368 w 1304516"/>
              <a:gd name="connsiteY1063" fmla="*/ 177074 h 919653"/>
              <a:gd name="connsiteX1064" fmla="*/ 859877 w 1304516"/>
              <a:gd name="connsiteY1064" fmla="*/ 177141 h 919653"/>
              <a:gd name="connsiteX1065" fmla="*/ 859076 w 1304516"/>
              <a:gd name="connsiteY1065" fmla="*/ 177252 h 919653"/>
              <a:gd name="connsiteX1066" fmla="*/ 858078 w 1304516"/>
              <a:gd name="connsiteY1066" fmla="*/ 178546 h 919653"/>
              <a:gd name="connsiteX1067" fmla="*/ 857261 w 1304516"/>
              <a:gd name="connsiteY1067" fmla="*/ 178480 h 919653"/>
              <a:gd name="connsiteX1068" fmla="*/ 856721 w 1304516"/>
              <a:gd name="connsiteY1068" fmla="*/ 176683 h 919653"/>
              <a:gd name="connsiteX1069" fmla="*/ 855544 w 1304516"/>
              <a:gd name="connsiteY1069" fmla="*/ 175997 h 919653"/>
              <a:gd name="connsiteX1070" fmla="*/ 853860 w 1304516"/>
              <a:gd name="connsiteY1070" fmla="*/ 176420 h 919653"/>
              <a:gd name="connsiteX1071" fmla="*/ 853713 w 1304516"/>
              <a:gd name="connsiteY1071" fmla="*/ 176275 h 919653"/>
              <a:gd name="connsiteX1072" fmla="*/ 853435 w 1304516"/>
              <a:gd name="connsiteY1072" fmla="*/ 175985 h 919653"/>
              <a:gd name="connsiteX1073" fmla="*/ 853369 w 1304516"/>
              <a:gd name="connsiteY1073" fmla="*/ 175745 h 919653"/>
              <a:gd name="connsiteX1074" fmla="*/ 852944 w 1304516"/>
              <a:gd name="connsiteY1074" fmla="*/ 173879 h 919653"/>
              <a:gd name="connsiteX1075" fmla="*/ 854939 w 1304516"/>
              <a:gd name="connsiteY1075" fmla="*/ 173519 h 919653"/>
              <a:gd name="connsiteX1076" fmla="*/ 855626 w 1304516"/>
              <a:gd name="connsiteY1076" fmla="*/ 173111 h 919653"/>
              <a:gd name="connsiteX1077" fmla="*/ 855871 w 1304516"/>
              <a:gd name="connsiteY1077" fmla="*/ 172967 h 919653"/>
              <a:gd name="connsiteX1078" fmla="*/ 856214 w 1304516"/>
              <a:gd name="connsiteY1078" fmla="*/ 172275 h 919653"/>
              <a:gd name="connsiteX1079" fmla="*/ 856427 w 1304516"/>
              <a:gd name="connsiteY1079" fmla="*/ 171856 h 919653"/>
              <a:gd name="connsiteX1080" fmla="*/ 857522 w 1304516"/>
              <a:gd name="connsiteY1080" fmla="*/ 170836 h 919653"/>
              <a:gd name="connsiteX1081" fmla="*/ 857800 w 1304516"/>
              <a:gd name="connsiteY1081" fmla="*/ 170565 h 919653"/>
              <a:gd name="connsiteX1082" fmla="*/ 857621 w 1304516"/>
              <a:gd name="connsiteY1082" fmla="*/ 169078 h 919653"/>
              <a:gd name="connsiteX1083" fmla="*/ 856803 w 1304516"/>
              <a:gd name="connsiteY1083" fmla="*/ 167584 h 919653"/>
              <a:gd name="connsiteX1084" fmla="*/ 853860 w 1304516"/>
              <a:gd name="connsiteY1084" fmla="*/ 165285 h 919653"/>
              <a:gd name="connsiteX1085" fmla="*/ 853189 w 1304516"/>
              <a:gd name="connsiteY1085" fmla="*/ 163426 h 919653"/>
              <a:gd name="connsiteX1086" fmla="*/ 853876 w 1304516"/>
              <a:gd name="connsiteY1086" fmla="*/ 162960 h 919653"/>
              <a:gd name="connsiteX1087" fmla="*/ 854432 w 1304516"/>
              <a:gd name="connsiteY1087" fmla="*/ 162567 h 919653"/>
              <a:gd name="connsiteX1088" fmla="*/ 854824 w 1304516"/>
              <a:gd name="connsiteY1088" fmla="*/ 161553 h 919653"/>
              <a:gd name="connsiteX1089" fmla="*/ 855021 w 1304516"/>
              <a:gd name="connsiteY1089" fmla="*/ 161071 h 919653"/>
              <a:gd name="connsiteX1090" fmla="*/ 855446 w 1304516"/>
              <a:gd name="connsiteY1090" fmla="*/ 160841 h 919653"/>
              <a:gd name="connsiteX1091" fmla="*/ 855626 w 1304516"/>
              <a:gd name="connsiteY1091" fmla="*/ 160885 h 919653"/>
              <a:gd name="connsiteX1092" fmla="*/ 855838 w 1304516"/>
              <a:gd name="connsiteY1092" fmla="*/ 160935 h 919653"/>
              <a:gd name="connsiteX1093" fmla="*/ 856492 w 1304516"/>
              <a:gd name="connsiteY1093" fmla="*/ 161092 h 919653"/>
              <a:gd name="connsiteX1094" fmla="*/ 856803 w 1304516"/>
              <a:gd name="connsiteY1094" fmla="*/ 160824 h 919653"/>
              <a:gd name="connsiteX1095" fmla="*/ 856999 w 1304516"/>
              <a:gd name="connsiteY1095" fmla="*/ 160662 h 919653"/>
              <a:gd name="connsiteX1096" fmla="*/ 856819 w 1304516"/>
              <a:gd name="connsiteY1096" fmla="*/ 159487 h 919653"/>
              <a:gd name="connsiteX1097" fmla="*/ 857310 w 1304516"/>
              <a:gd name="connsiteY1097" fmla="*/ 159415 h 919653"/>
              <a:gd name="connsiteX1098" fmla="*/ 858062 w 1304516"/>
              <a:gd name="connsiteY1098" fmla="*/ 159307 h 919653"/>
              <a:gd name="connsiteX1099" fmla="*/ 858275 w 1304516"/>
              <a:gd name="connsiteY1099" fmla="*/ 158383 h 919653"/>
              <a:gd name="connsiteX1100" fmla="*/ 857915 w 1304516"/>
              <a:gd name="connsiteY1100" fmla="*/ 157598 h 919653"/>
              <a:gd name="connsiteX1101" fmla="*/ 858880 w 1304516"/>
              <a:gd name="connsiteY1101" fmla="*/ 156776 h 919653"/>
              <a:gd name="connsiteX1102" fmla="*/ 858732 w 1304516"/>
              <a:gd name="connsiteY1102" fmla="*/ 156691 h 919653"/>
              <a:gd name="connsiteX1103" fmla="*/ 856590 w 1304516"/>
              <a:gd name="connsiteY1103" fmla="*/ 155402 h 919653"/>
              <a:gd name="connsiteX1104" fmla="*/ 856231 w 1304516"/>
              <a:gd name="connsiteY1104" fmla="*/ 154598 h 919653"/>
              <a:gd name="connsiteX1105" fmla="*/ 856035 w 1304516"/>
              <a:gd name="connsiteY1105" fmla="*/ 154163 h 919653"/>
              <a:gd name="connsiteX1106" fmla="*/ 856133 w 1304516"/>
              <a:gd name="connsiteY1106" fmla="*/ 153644 h 919653"/>
              <a:gd name="connsiteX1107" fmla="*/ 856231 w 1304516"/>
              <a:gd name="connsiteY1107" fmla="*/ 153173 h 919653"/>
              <a:gd name="connsiteX1108" fmla="*/ 857114 w 1304516"/>
              <a:gd name="connsiteY1108" fmla="*/ 153520 h 919653"/>
              <a:gd name="connsiteX1109" fmla="*/ 857343 w 1304516"/>
              <a:gd name="connsiteY1109" fmla="*/ 153612 h 919653"/>
              <a:gd name="connsiteX1110" fmla="*/ 857849 w 1304516"/>
              <a:gd name="connsiteY1110" fmla="*/ 152810 h 919653"/>
              <a:gd name="connsiteX1111" fmla="*/ 857424 w 1304516"/>
              <a:gd name="connsiteY1111" fmla="*/ 152658 h 919653"/>
              <a:gd name="connsiteX1112" fmla="*/ 856787 w 1304516"/>
              <a:gd name="connsiteY1112" fmla="*/ 152434 h 919653"/>
              <a:gd name="connsiteX1113" fmla="*/ 856738 w 1304516"/>
              <a:gd name="connsiteY1113" fmla="*/ 151072 h 919653"/>
              <a:gd name="connsiteX1114" fmla="*/ 857359 w 1304516"/>
              <a:gd name="connsiteY1114" fmla="*/ 150891 h 919653"/>
              <a:gd name="connsiteX1115" fmla="*/ 857751 w 1304516"/>
              <a:gd name="connsiteY1115" fmla="*/ 147676 h 919653"/>
              <a:gd name="connsiteX1116" fmla="*/ 856639 w 1304516"/>
              <a:gd name="connsiteY1116" fmla="*/ 146638 h 919653"/>
              <a:gd name="connsiteX1117" fmla="*/ 853451 w 1304516"/>
              <a:gd name="connsiteY1117" fmla="*/ 146237 h 919653"/>
              <a:gd name="connsiteX1118" fmla="*/ 851456 w 1304516"/>
              <a:gd name="connsiteY1118" fmla="*/ 146664 h 919653"/>
              <a:gd name="connsiteX1119" fmla="*/ 848922 w 1304516"/>
              <a:gd name="connsiteY1119" fmla="*/ 146501 h 919653"/>
              <a:gd name="connsiteX1120" fmla="*/ 846273 w 1304516"/>
              <a:gd name="connsiteY1120" fmla="*/ 145593 h 919653"/>
              <a:gd name="connsiteX1121" fmla="*/ 841989 w 1304516"/>
              <a:gd name="connsiteY1121" fmla="*/ 142563 h 919653"/>
              <a:gd name="connsiteX1122" fmla="*/ 838064 w 1304516"/>
              <a:gd name="connsiteY1122" fmla="*/ 140398 h 919653"/>
              <a:gd name="connsiteX1123" fmla="*/ 833960 w 1304516"/>
              <a:gd name="connsiteY1123" fmla="*/ 140035 h 919653"/>
              <a:gd name="connsiteX1124" fmla="*/ 832865 w 1304516"/>
              <a:gd name="connsiteY1124" fmla="*/ 141092 h 919653"/>
              <a:gd name="connsiteX1125" fmla="*/ 834353 w 1304516"/>
              <a:gd name="connsiteY1125" fmla="*/ 143682 h 919653"/>
              <a:gd name="connsiteX1126" fmla="*/ 834843 w 1304516"/>
              <a:gd name="connsiteY1126" fmla="*/ 145722 h 919653"/>
              <a:gd name="connsiteX1127" fmla="*/ 831916 w 1304516"/>
              <a:gd name="connsiteY1127" fmla="*/ 146342 h 919653"/>
              <a:gd name="connsiteX1128" fmla="*/ 827976 w 1304516"/>
              <a:gd name="connsiteY1128" fmla="*/ 146136 h 919653"/>
              <a:gd name="connsiteX1129" fmla="*/ 826210 w 1304516"/>
              <a:gd name="connsiteY1129" fmla="*/ 146023 h 919653"/>
              <a:gd name="connsiteX1130" fmla="*/ 820307 w 1304516"/>
              <a:gd name="connsiteY1130" fmla="*/ 145647 h 919653"/>
              <a:gd name="connsiteX1131" fmla="*/ 818623 w 1304516"/>
              <a:gd name="connsiteY1131" fmla="*/ 145799 h 919653"/>
              <a:gd name="connsiteX1132" fmla="*/ 817135 w 1304516"/>
              <a:gd name="connsiteY1132" fmla="*/ 146463 h 919653"/>
              <a:gd name="connsiteX1133" fmla="*/ 816088 w 1304516"/>
              <a:gd name="connsiteY1133" fmla="*/ 148028 h 919653"/>
              <a:gd name="connsiteX1134" fmla="*/ 815222 w 1304516"/>
              <a:gd name="connsiteY1134" fmla="*/ 148930 h 919653"/>
              <a:gd name="connsiteX1135" fmla="*/ 813734 w 1304516"/>
              <a:gd name="connsiteY1135" fmla="*/ 150492 h 919653"/>
              <a:gd name="connsiteX1136" fmla="*/ 812377 w 1304516"/>
              <a:gd name="connsiteY1136" fmla="*/ 151900 h 919653"/>
              <a:gd name="connsiteX1137" fmla="*/ 810529 w 1304516"/>
              <a:gd name="connsiteY1137" fmla="*/ 152797 h 919653"/>
              <a:gd name="connsiteX1138" fmla="*/ 804397 w 1304516"/>
              <a:gd name="connsiteY1138" fmla="*/ 157487 h 919653"/>
              <a:gd name="connsiteX1139" fmla="*/ 802958 w 1304516"/>
              <a:gd name="connsiteY1139" fmla="*/ 158973 h 919653"/>
              <a:gd name="connsiteX1140" fmla="*/ 801307 w 1304516"/>
              <a:gd name="connsiteY1140" fmla="*/ 159137 h 919653"/>
              <a:gd name="connsiteX1141" fmla="*/ 801241 w 1304516"/>
              <a:gd name="connsiteY1141" fmla="*/ 158782 h 919653"/>
              <a:gd name="connsiteX1142" fmla="*/ 800996 w 1304516"/>
              <a:gd name="connsiteY1142" fmla="*/ 158507 h 919653"/>
              <a:gd name="connsiteX1143" fmla="*/ 801029 w 1304516"/>
              <a:gd name="connsiteY1143" fmla="*/ 158223 h 919653"/>
              <a:gd name="connsiteX1144" fmla="*/ 800996 w 1304516"/>
              <a:gd name="connsiteY1144" fmla="*/ 157932 h 919653"/>
              <a:gd name="connsiteX1145" fmla="*/ 801143 w 1304516"/>
              <a:gd name="connsiteY1145" fmla="*/ 157510 h 919653"/>
              <a:gd name="connsiteX1146" fmla="*/ 801356 w 1304516"/>
              <a:gd name="connsiteY1146" fmla="*/ 157096 h 919653"/>
              <a:gd name="connsiteX1147" fmla="*/ 801601 w 1304516"/>
              <a:gd name="connsiteY1147" fmla="*/ 156859 h 919653"/>
              <a:gd name="connsiteX1148" fmla="*/ 801781 w 1304516"/>
              <a:gd name="connsiteY1148" fmla="*/ 156697 h 919653"/>
              <a:gd name="connsiteX1149" fmla="*/ 802157 w 1304516"/>
              <a:gd name="connsiteY1149" fmla="*/ 156100 h 919653"/>
              <a:gd name="connsiteX1150" fmla="*/ 802631 w 1304516"/>
              <a:gd name="connsiteY1150" fmla="*/ 155747 h 919653"/>
              <a:gd name="connsiteX1151" fmla="*/ 802386 w 1304516"/>
              <a:gd name="connsiteY1151" fmla="*/ 155415 h 919653"/>
              <a:gd name="connsiteX1152" fmla="*/ 802239 w 1304516"/>
              <a:gd name="connsiteY1152" fmla="*/ 154961 h 919653"/>
              <a:gd name="connsiteX1153" fmla="*/ 801830 w 1304516"/>
              <a:gd name="connsiteY1153" fmla="*/ 154550 h 919653"/>
              <a:gd name="connsiteX1154" fmla="*/ 801781 w 1304516"/>
              <a:gd name="connsiteY1154" fmla="*/ 154349 h 919653"/>
              <a:gd name="connsiteX1155" fmla="*/ 801928 w 1304516"/>
              <a:gd name="connsiteY1155" fmla="*/ 153916 h 919653"/>
              <a:gd name="connsiteX1156" fmla="*/ 801732 w 1304516"/>
              <a:gd name="connsiteY1156" fmla="*/ 153599 h 919653"/>
              <a:gd name="connsiteX1157" fmla="*/ 801634 w 1304516"/>
              <a:gd name="connsiteY1157" fmla="*/ 153072 h 919653"/>
              <a:gd name="connsiteX1158" fmla="*/ 801503 w 1304516"/>
              <a:gd name="connsiteY1158" fmla="*/ 152632 h 919653"/>
              <a:gd name="connsiteX1159" fmla="*/ 800914 w 1304516"/>
              <a:gd name="connsiteY1159" fmla="*/ 152560 h 919653"/>
              <a:gd name="connsiteX1160" fmla="*/ 800538 w 1304516"/>
              <a:gd name="connsiteY1160" fmla="*/ 152438 h 919653"/>
              <a:gd name="connsiteX1161" fmla="*/ 800113 w 1304516"/>
              <a:gd name="connsiteY1161" fmla="*/ 152199 h 919653"/>
              <a:gd name="connsiteX1162" fmla="*/ 800146 w 1304516"/>
              <a:gd name="connsiteY1162" fmla="*/ 151600 h 919653"/>
              <a:gd name="connsiteX1163" fmla="*/ 800048 w 1304516"/>
              <a:gd name="connsiteY1163" fmla="*/ 151319 h 919653"/>
              <a:gd name="connsiteX1164" fmla="*/ 799770 w 1304516"/>
              <a:gd name="connsiteY1164" fmla="*/ 151471 h 919653"/>
              <a:gd name="connsiteX1165" fmla="*/ 799574 w 1304516"/>
              <a:gd name="connsiteY1165" fmla="*/ 151327 h 919653"/>
              <a:gd name="connsiteX1166" fmla="*/ 799443 w 1304516"/>
              <a:gd name="connsiteY1166" fmla="*/ 151046 h 919653"/>
              <a:gd name="connsiteX1167" fmla="*/ 799459 w 1304516"/>
              <a:gd name="connsiteY1167" fmla="*/ 150418 h 919653"/>
              <a:gd name="connsiteX1168" fmla="*/ 799312 w 1304516"/>
              <a:gd name="connsiteY1168" fmla="*/ 149697 h 919653"/>
              <a:gd name="connsiteX1169" fmla="*/ 798903 w 1304516"/>
              <a:gd name="connsiteY1169" fmla="*/ 149583 h 919653"/>
              <a:gd name="connsiteX1170" fmla="*/ 798462 w 1304516"/>
              <a:gd name="connsiteY1170" fmla="*/ 149553 h 919653"/>
              <a:gd name="connsiteX1171" fmla="*/ 797906 w 1304516"/>
              <a:gd name="connsiteY1171" fmla="*/ 149416 h 919653"/>
              <a:gd name="connsiteX1172" fmla="*/ 797710 w 1304516"/>
              <a:gd name="connsiteY1172" fmla="*/ 149156 h 919653"/>
              <a:gd name="connsiteX1173" fmla="*/ 797644 w 1304516"/>
              <a:gd name="connsiteY1173" fmla="*/ 148731 h 919653"/>
              <a:gd name="connsiteX1174" fmla="*/ 797481 w 1304516"/>
              <a:gd name="connsiteY1174" fmla="*/ 148226 h 919653"/>
              <a:gd name="connsiteX1175" fmla="*/ 797219 w 1304516"/>
              <a:gd name="connsiteY1175" fmla="*/ 147796 h 919653"/>
              <a:gd name="connsiteX1176" fmla="*/ 797055 w 1304516"/>
              <a:gd name="connsiteY1176" fmla="*/ 147465 h 919653"/>
              <a:gd name="connsiteX1177" fmla="*/ 797268 w 1304516"/>
              <a:gd name="connsiteY1177" fmla="*/ 147195 h 919653"/>
              <a:gd name="connsiteX1178" fmla="*/ 797301 w 1304516"/>
              <a:gd name="connsiteY1178" fmla="*/ 146720 h 919653"/>
              <a:gd name="connsiteX1179" fmla="*/ 797513 w 1304516"/>
              <a:gd name="connsiteY1179" fmla="*/ 146474 h 919653"/>
              <a:gd name="connsiteX1180" fmla="*/ 797562 w 1304516"/>
              <a:gd name="connsiteY1180" fmla="*/ 145990 h 919653"/>
              <a:gd name="connsiteX1181" fmla="*/ 797203 w 1304516"/>
              <a:gd name="connsiteY1181" fmla="*/ 145493 h 919653"/>
              <a:gd name="connsiteX1182" fmla="*/ 796957 w 1304516"/>
              <a:gd name="connsiteY1182" fmla="*/ 145343 h 919653"/>
              <a:gd name="connsiteX1183" fmla="*/ 796614 w 1304516"/>
              <a:gd name="connsiteY1183" fmla="*/ 145263 h 919653"/>
              <a:gd name="connsiteX1184" fmla="*/ 796205 w 1304516"/>
              <a:gd name="connsiteY1184" fmla="*/ 145068 h 919653"/>
              <a:gd name="connsiteX1185" fmla="*/ 795993 w 1304516"/>
              <a:gd name="connsiteY1185" fmla="*/ 144852 h 919653"/>
              <a:gd name="connsiteX1186" fmla="*/ 795993 w 1304516"/>
              <a:gd name="connsiteY1186" fmla="*/ 144628 h 919653"/>
              <a:gd name="connsiteX1187" fmla="*/ 796271 w 1304516"/>
              <a:gd name="connsiteY1187" fmla="*/ 144434 h 919653"/>
              <a:gd name="connsiteX1188" fmla="*/ 796189 w 1304516"/>
              <a:gd name="connsiteY1188" fmla="*/ 144108 h 919653"/>
              <a:gd name="connsiteX1189" fmla="*/ 795780 w 1304516"/>
              <a:gd name="connsiteY1189" fmla="*/ 143892 h 919653"/>
              <a:gd name="connsiteX1190" fmla="*/ 795780 w 1304516"/>
              <a:gd name="connsiteY1190" fmla="*/ 143279 h 919653"/>
              <a:gd name="connsiteX1191" fmla="*/ 795796 w 1304516"/>
              <a:gd name="connsiteY1191" fmla="*/ 143028 h 919653"/>
              <a:gd name="connsiteX1192" fmla="*/ 795829 w 1304516"/>
              <a:gd name="connsiteY1192" fmla="*/ 142753 h 919653"/>
              <a:gd name="connsiteX1193" fmla="*/ 795666 w 1304516"/>
              <a:gd name="connsiteY1193" fmla="*/ 142530 h 919653"/>
              <a:gd name="connsiteX1194" fmla="*/ 795862 w 1304516"/>
              <a:gd name="connsiteY1194" fmla="*/ 142184 h 919653"/>
              <a:gd name="connsiteX1195" fmla="*/ 795878 w 1304516"/>
              <a:gd name="connsiteY1195" fmla="*/ 141679 h 919653"/>
              <a:gd name="connsiteX1196" fmla="*/ 795747 w 1304516"/>
              <a:gd name="connsiteY1196" fmla="*/ 141325 h 919653"/>
              <a:gd name="connsiteX1197" fmla="*/ 795535 w 1304516"/>
              <a:gd name="connsiteY1197" fmla="*/ 141088 h 919653"/>
              <a:gd name="connsiteX1198" fmla="*/ 795322 w 1304516"/>
              <a:gd name="connsiteY1198" fmla="*/ 140598 h 919653"/>
              <a:gd name="connsiteX1199" fmla="*/ 795404 w 1304516"/>
              <a:gd name="connsiteY1199" fmla="*/ 140367 h 919653"/>
              <a:gd name="connsiteX1200" fmla="*/ 795469 w 1304516"/>
              <a:gd name="connsiteY1200" fmla="*/ 140151 h 919653"/>
              <a:gd name="connsiteX1201" fmla="*/ 795191 w 1304516"/>
              <a:gd name="connsiteY1201" fmla="*/ 139725 h 919653"/>
              <a:gd name="connsiteX1202" fmla="*/ 794832 w 1304516"/>
              <a:gd name="connsiteY1202" fmla="*/ 139394 h 919653"/>
              <a:gd name="connsiteX1203" fmla="*/ 794570 w 1304516"/>
              <a:gd name="connsiteY1203" fmla="*/ 139242 h 919653"/>
              <a:gd name="connsiteX1204" fmla="*/ 794439 w 1304516"/>
              <a:gd name="connsiteY1204" fmla="*/ 138578 h 919653"/>
              <a:gd name="connsiteX1205" fmla="*/ 794276 w 1304516"/>
              <a:gd name="connsiteY1205" fmla="*/ 138174 h 919653"/>
              <a:gd name="connsiteX1206" fmla="*/ 794031 w 1304516"/>
              <a:gd name="connsiteY1206" fmla="*/ 138174 h 919653"/>
              <a:gd name="connsiteX1207" fmla="*/ 793851 w 1304516"/>
              <a:gd name="connsiteY1207" fmla="*/ 137908 h 919653"/>
              <a:gd name="connsiteX1208" fmla="*/ 793900 w 1304516"/>
              <a:gd name="connsiteY1208" fmla="*/ 137659 h 919653"/>
              <a:gd name="connsiteX1209" fmla="*/ 794178 w 1304516"/>
              <a:gd name="connsiteY1209" fmla="*/ 137396 h 919653"/>
              <a:gd name="connsiteX1210" fmla="*/ 793981 w 1304516"/>
              <a:gd name="connsiteY1210" fmla="*/ 137043 h 919653"/>
              <a:gd name="connsiteX1211" fmla="*/ 793785 w 1304516"/>
              <a:gd name="connsiteY1211" fmla="*/ 136863 h 919653"/>
              <a:gd name="connsiteX1212" fmla="*/ 793491 w 1304516"/>
              <a:gd name="connsiteY1212" fmla="*/ 136752 h 919653"/>
              <a:gd name="connsiteX1213" fmla="*/ 793393 w 1304516"/>
              <a:gd name="connsiteY1213" fmla="*/ 136528 h 919653"/>
              <a:gd name="connsiteX1214" fmla="*/ 793556 w 1304516"/>
              <a:gd name="connsiteY1214" fmla="*/ 136106 h 919653"/>
              <a:gd name="connsiteX1215" fmla="*/ 793687 w 1304516"/>
              <a:gd name="connsiteY1215" fmla="*/ 135759 h 919653"/>
              <a:gd name="connsiteX1216" fmla="*/ 793605 w 1304516"/>
              <a:gd name="connsiteY1216" fmla="*/ 135550 h 919653"/>
              <a:gd name="connsiteX1217" fmla="*/ 793736 w 1304516"/>
              <a:gd name="connsiteY1217" fmla="*/ 134975 h 919653"/>
              <a:gd name="connsiteX1218" fmla="*/ 793769 w 1304516"/>
              <a:gd name="connsiteY1218" fmla="*/ 134577 h 919653"/>
              <a:gd name="connsiteX1219" fmla="*/ 793524 w 1304516"/>
              <a:gd name="connsiteY1219" fmla="*/ 134231 h 919653"/>
              <a:gd name="connsiteX1220" fmla="*/ 793327 w 1304516"/>
              <a:gd name="connsiteY1220" fmla="*/ 134044 h 919653"/>
              <a:gd name="connsiteX1221" fmla="*/ 793229 w 1304516"/>
              <a:gd name="connsiteY1221" fmla="*/ 133910 h 919653"/>
              <a:gd name="connsiteX1222" fmla="*/ 793049 w 1304516"/>
              <a:gd name="connsiteY1222" fmla="*/ 133662 h 919653"/>
              <a:gd name="connsiteX1223" fmla="*/ 793033 w 1304516"/>
              <a:gd name="connsiteY1223" fmla="*/ 133402 h 919653"/>
              <a:gd name="connsiteX1224" fmla="*/ 793458 w 1304516"/>
              <a:gd name="connsiteY1224" fmla="*/ 133207 h 919653"/>
              <a:gd name="connsiteX1225" fmla="*/ 793834 w 1304516"/>
              <a:gd name="connsiteY1225" fmla="*/ 133200 h 919653"/>
              <a:gd name="connsiteX1226" fmla="*/ 794243 w 1304516"/>
              <a:gd name="connsiteY1226" fmla="*/ 132985 h 919653"/>
              <a:gd name="connsiteX1227" fmla="*/ 794488 w 1304516"/>
              <a:gd name="connsiteY1227" fmla="*/ 132826 h 919653"/>
              <a:gd name="connsiteX1228" fmla="*/ 794603 w 1304516"/>
              <a:gd name="connsiteY1228" fmla="*/ 132551 h 919653"/>
              <a:gd name="connsiteX1229" fmla="*/ 794292 w 1304516"/>
              <a:gd name="connsiteY1229" fmla="*/ 132443 h 919653"/>
              <a:gd name="connsiteX1230" fmla="*/ 794031 w 1304516"/>
              <a:gd name="connsiteY1230" fmla="*/ 132228 h 919653"/>
              <a:gd name="connsiteX1231" fmla="*/ 793720 w 1304516"/>
              <a:gd name="connsiteY1231" fmla="*/ 132234 h 919653"/>
              <a:gd name="connsiteX1232" fmla="*/ 793393 w 1304516"/>
              <a:gd name="connsiteY1232" fmla="*/ 132299 h 919653"/>
              <a:gd name="connsiteX1233" fmla="*/ 793213 w 1304516"/>
              <a:gd name="connsiteY1233" fmla="*/ 131923 h 919653"/>
              <a:gd name="connsiteX1234" fmla="*/ 793033 w 1304516"/>
              <a:gd name="connsiteY1234" fmla="*/ 131585 h 919653"/>
              <a:gd name="connsiteX1235" fmla="*/ 792379 w 1304516"/>
              <a:gd name="connsiteY1235" fmla="*/ 131405 h 919653"/>
              <a:gd name="connsiteX1236" fmla="*/ 792101 w 1304516"/>
              <a:gd name="connsiteY1236" fmla="*/ 131426 h 919653"/>
              <a:gd name="connsiteX1237" fmla="*/ 791987 w 1304516"/>
              <a:gd name="connsiteY1237" fmla="*/ 131961 h 919653"/>
              <a:gd name="connsiteX1238" fmla="*/ 791807 w 1304516"/>
              <a:gd name="connsiteY1238" fmla="*/ 132004 h 919653"/>
              <a:gd name="connsiteX1239" fmla="*/ 791447 w 1304516"/>
              <a:gd name="connsiteY1239" fmla="*/ 131779 h 919653"/>
              <a:gd name="connsiteX1240" fmla="*/ 791349 w 1304516"/>
              <a:gd name="connsiteY1240" fmla="*/ 131600 h 919653"/>
              <a:gd name="connsiteX1241" fmla="*/ 791300 w 1304516"/>
              <a:gd name="connsiteY1241" fmla="*/ 131232 h 919653"/>
              <a:gd name="connsiteX1242" fmla="*/ 791431 w 1304516"/>
              <a:gd name="connsiteY1242" fmla="*/ 130972 h 919653"/>
              <a:gd name="connsiteX1243" fmla="*/ 791758 w 1304516"/>
              <a:gd name="connsiteY1243" fmla="*/ 130740 h 919653"/>
              <a:gd name="connsiteX1244" fmla="*/ 791937 w 1304516"/>
              <a:gd name="connsiteY1244" fmla="*/ 130612 h 919653"/>
              <a:gd name="connsiteX1245" fmla="*/ 792444 w 1304516"/>
              <a:gd name="connsiteY1245" fmla="*/ 130352 h 919653"/>
              <a:gd name="connsiteX1246" fmla="*/ 792346 w 1304516"/>
              <a:gd name="connsiteY1246" fmla="*/ 130035 h 919653"/>
              <a:gd name="connsiteX1247" fmla="*/ 791905 w 1304516"/>
              <a:gd name="connsiteY1247" fmla="*/ 129754 h 919653"/>
              <a:gd name="connsiteX1248" fmla="*/ 791529 w 1304516"/>
              <a:gd name="connsiteY1248" fmla="*/ 129544 h 919653"/>
              <a:gd name="connsiteX1249" fmla="*/ 791333 w 1304516"/>
              <a:gd name="connsiteY1249" fmla="*/ 129278 h 919653"/>
              <a:gd name="connsiteX1250" fmla="*/ 791120 w 1304516"/>
              <a:gd name="connsiteY1250" fmla="*/ 129278 h 919653"/>
              <a:gd name="connsiteX1251" fmla="*/ 790989 w 1304516"/>
              <a:gd name="connsiteY1251" fmla="*/ 129732 h 919653"/>
              <a:gd name="connsiteX1252" fmla="*/ 790826 w 1304516"/>
              <a:gd name="connsiteY1252" fmla="*/ 130079 h 919653"/>
              <a:gd name="connsiteX1253" fmla="*/ 790564 w 1304516"/>
              <a:gd name="connsiteY1253" fmla="*/ 130028 h 919653"/>
              <a:gd name="connsiteX1254" fmla="*/ 790302 w 1304516"/>
              <a:gd name="connsiteY1254" fmla="*/ 129834 h 919653"/>
              <a:gd name="connsiteX1255" fmla="*/ 790073 w 1304516"/>
              <a:gd name="connsiteY1255" fmla="*/ 129567 h 919653"/>
              <a:gd name="connsiteX1256" fmla="*/ 789943 w 1304516"/>
              <a:gd name="connsiteY1256" fmla="*/ 129328 h 919653"/>
              <a:gd name="connsiteX1257" fmla="*/ 789943 w 1304516"/>
              <a:gd name="connsiteY1257" fmla="*/ 128709 h 919653"/>
              <a:gd name="connsiteX1258" fmla="*/ 789796 w 1304516"/>
              <a:gd name="connsiteY1258" fmla="*/ 128485 h 919653"/>
              <a:gd name="connsiteX1259" fmla="*/ 789518 w 1304516"/>
              <a:gd name="connsiteY1259" fmla="*/ 128367 h 919653"/>
              <a:gd name="connsiteX1260" fmla="*/ 789354 w 1304516"/>
              <a:gd name="connsiteY1260" fmla="*/ 128203 h 919653"/>
              <a:gd name="connsiteX1261" fmla="*/ 789583 w 1304516"/>
              <a:gd name="connsiteY1261" fmla="*/ 127922 h 919653"/>
              <a:gd name="connsiteX1262" fmla="*/ 789812 w 1304516"/>
              <a:gd name="connsiteY1262" fmla="*/ 127870 h 919653"/>
              <a:gd name="connsiteX1263" fmla="*/ 790286 w 1304516"/>
              <a:gd name="connsiteY1263" fmla="*/ 127103 h 919653"/>
              <a:gd name="connsiteX1264" fmla="*/ 789469 w 1304516"/>
              <a:gd name="connsiteY1264" fmla="*/ 126729 h 919653"/>
              <a:gd name="connsiteX1265" fmla="*/ 789289 w 1304516"/>
              <a:gd name="connsiteY1265" fmla="*/ 125489 h 919653"/>
              <a:gd name="connsiteX1266" fmla="*/ 788030 w 1304516"/>
              <a:gd name="connsiteY1266" fmla="*/ 122597 h 919653"/>
              <a:gd name="connsiteX1267" fmla="*/ 784956 w 1304516"/>
              <a:gd name="connsiteY1267" fmla="*/ 119375 h 919653"/>
              <a:gd name="connsiteX1268" fmla="*/ 781571 w 1304516"/>
              <a:gd name="connsiteY1268" fmla="*/ 117721 h 919653"/>
              <a:gd name="connsiteX1269" fmla="*/ 775374 w 1304516"/>
              <a:gd name="connsiteY1269" fmla="*/ 117667 h 919653"/>
              <a:gd name="connsiteX1270" fmla="*/ 770926 w 1304516"/>
              <a:gd name="connsiteY1270" fmla="*/ 117304 h 919653"/>
              <a:gd name="connsiteX1271" fmla="*/ 767836 w 1304516"/>
              <a:gd name="connsiteY1271" fmla="*/ 117923 h 919653"/>
              <a:gd name="connsiteX1272" fmla="*/ 765661 w 1304516"/>
              <a:gd name="connsiteY1272" fmla="*/ 119406 h 919653"/>
              <a:gd name="connsiteX1273" fmla="*/ 764075 w 1304516"/>
              <a:gd name="connsiteY1273" fmla="*/ 124812 h 919653"/>
              <a:gd name="connsiteX1274" fmla="*/ 762276 w 1304516"/>
              <a:gd name="connsiteY1274" fmla="*/ 131158 h 919653"/>
              <a:gd name="connsiteX1275" fmla="*/ 759300 w 1304516"/>
              <a:gd name="connsiteY1275" fmla="*/ 134129 h 919653"/>
              <a:gd name="connsiteX1276" fmla="*/ 753610 w 1304516"/>
              <a:gd name="connsiteY1276" fmla="*/ 134038 h 919653"/>
              <a:gd name="connsiteX1277" fmla="*/ 752122 w 1304516"/>
              <a:gd name="connsiteY1277" fmla="*/ 134582 h 919653"/>
              <a:gd name="connsiteX1278" fmla="*/ 749849 w 1304516"/>
              <a:gd name="connsiteY1278" fmla="*/ 136145 h 919653"/>
              <a:gd name="connsiteX1279" fmla="*/ 748803 w 1304516"/>
              <a:gd name="connsiteY1279" fmla="*/ 137311 h 919653"/>
              <a:gd name="connsiteX1280" fmla="*/ 747854 w 1304516"/>
              <a:gd name="connsiteY1280" fmla="*/ 138349 h 919653"/>
              <a:gd name="connsiteX1281" fmla="*/ 744077 w 1304516"/>
              <a:gd name="connsiteY1281" fmla="*/ 140207 h 919653"/>
              <a:gd name="connsiteX1282" fmla="*/ 740807 w 1304516"/>
              <a:gd name="connsiteY1282" fmla="*/ 139494 h 919653"/>
              <a:gd name="connsiteX1283" fmla="*/ 738698 w 1304516"/>
              <a:gd name="connsiteY1283" fmla="*/ 140150 h 919653"/>
              <a:gd name="connsiteX1284" fmla="*/ 734790 w 1304516"/>
              <a:gd name="connsiteY1284" fmla="*/ 140317 h 919653"/>
              <a:gd name="connsiteX1285" fmla="*/ 735329 w 1304516"/>
              <a:gd name="connsiteY1285" fmla="*/ 144264 h 919653"/>
              <a:gd name="connsiteX1286" fmla="*/ 738829 w 1304516"/>
              <a:gd name="connsiteY1286" fmla="*/ 147251 h 919653"/>
              <a:gd name="connsiteX1287" fmla="*/ 741788 w 1304516"/>
              <a:gd name="connsiteY1287" fmla="*/ 150238 h 919653"/>
              <a:gd name="connsiteX1288" fmla="*/ 743113 w 1304516"/>
              <a:gd name="connsiteY1288" fmla="*/ 152985 h 919653"/>
              <a:gd name="connsiteX1289" fmla="*/ 742638 w 1304516"/>
              <a:gd name="connsiteY1289" fmla="*/ 155729 h 919653"/>
              <a:gd name="connsiteX1290" fmla="*/ 738027 w 1304516"/>
              <a:gd name="connsiteY1290" fmla="*/ 157678 h 919653"/>
              <a:gd name="connsiteX1291" fmla="*/ 735378 w 1304516"/>
              <a:gd name="connsiteY1291" fmla="*/ 158221 h 919653"/>
              <a:gd name="connsiteX1292" fmla="*/ 732713 w 1304516"/>
              <a:gd name="connsiteY1292" fmla="*/ 159668 h 919653"/>
              <a:gd name="connsiteX1293" fmla="*/ 733318 w 1304516"/>
              <a:gd name="connsiteY1293" fmla="*/ 162454 h 919653"/>
              <a:gd name="connsiteX1294" fmla="*/ 731601 w 1304516"/>
              <a:gd name="connsiteY1294" fmla="*/ 167857 h 919653"/>
              <a:gd name="connsiteX1295" fmla="*/ 729803 w 1304516"/>
              <a:gd name="connsiteY1295" fmla="*/ 172479 h 919653"/>
              <a:gd name="connsiteX1296" fmla="*/ 727366 w 1304516"/>
              <a:gd name="connsiteY1296" fmla="*/ 176317 h 919653"/>
              <a:gd name="connsiteX1297" fmla="*/ 725731 w 1304516"/>
              <a:gd name="connsiteY1297" fmla="*/ 179293 h 919653"/>
              <a:gd name="connsiteX1298" fmla="*/ 725780 w 1304516"/>
              <a:gd name="connsiteY1298" fmla="*/ 185645 h 919653"/>
              <a:gd name="connsiteX1299" fmla="*/ 727415 w 1304516"/>
              <a:gd name="connsiteY1299" fmla="*/ 190435 h 919653"/>
              <a:gd name="connsiteX1300" fmla="*/ 727644 w 1304516"/>
              <a:gd name="connsiteY1300" fmla="*/ 193180 h 919653"/>
              <a:gd name="connsiteX1301" fmla="*/ 728429 w 1304516"/>
              <a:gd name="connsiteY1301" fmla="*/ 196334 h 919653"/>
              <a:gd name="connsiteX1302" fmla="*/ 726549 w 1304516"/>
              <a:gd name="connsiteY1302" fmla="*/ 197572 h 919653"/>
              <a:gd name="connsiteX1303" fmla="*/ 724685 w 1304516"/>
              <a:gd name="connsiteY1303" fmla="*/ 198792 h 919653"/>
              <a:gd name="connsiteX1304" fmla="*/ 723017 w 1304516"/>
              <a:gd name="connsiteY1304" fmla="*/ 199402 h 919653"/>
              <a:gd name="connsiteX1305" fmla="*/ 722249 w 1304516"/>
              <a:gd name="connsiteY1305" fmla="*/ 202677 h 919653"/>
              <a:gd name="connsiteX1306" fmla="*/ 720499 w 1304516"/>
              <a:gd name="connsiteY1306" fmla="*/ 204897 h 919653"/>
              <a:gd name="connsiteX1307" fmla="*/ 719567 w 1304516"/>
              <a:gd name="connsiteY1307" fmla="*/ 205326 h 919653"/>
              <a:gd name="connsiteX1308" fmla="*/ 718455 w 1304516"/>
              <a:gd name="connsiteY1308" fmla="*/ 205197 h 919653"/>
              <a:gd name="connsiteX1309" fmla="*/ 718210 w 1304516"/>
              <a:gd name="connsiteY1309" fmla="*/ 205386 h 919653"/>
              <a:gd name="connsiteX1310" fmla="*/ 717523 w 1304516"/>
              <a:gd name="connsiteY1310" fmla="*/ 205934 h 919653"/>
              <a:gd name="connsiteX1311" fmla="*/ 714596 w 1304516"/>
              <a:gd name="connsiteY1311" fmla="*/ 207666 h 919653"/>
              <a:gd name="connsiteX1312" fmla="*/ 714334 w 1304516"/>
              <a:gd name="connsiteY1312" fmla="*/ 207818 h 919653"/>
              <a:gd name="connsiteX1313" fmla="*/ 711767 w 1304516"/>
              <a:gd name="connsiteY1313" fmla="*/ 208282 h 919653"/>
              <a:gd name="connsiteX1314" fmla="*/ 709429 w 1304516"/>
              <a:gd name="connsiteY1314" fmla="*/ 209610 h 919653"/>
              <a:gd name="connsiteX1315" fmla="*/ 705586 w 1304516"/>
              <a:gd name="connsiteY1315" fmla="*/ 213052 h 919653"/>
              <a:gd name="connsiteX1316" fmla="*/ 701613 w 1304516"/>
              <a:gd name="connsiteY1316" fmla="*/ 212336 h 919653"/>
              <a:gd name="connsiteX1317" fmla="*/ 698621 w 1304516"/>
              <a:gd name="connsiteY1317" fmla="*/ 211848 h 919653"/>
              <a:gd name="connsiteX1318" fmla="*/ 698572 w 1304516"/>
              <a:gd name="connsiteY1318" fmla="*/ 211230 h 919653"/>
              <a:gd name="connsiteX1319" fmla="*/ 698000 w 1304516"/>
              <a:gd name="connsiteY1319" fmla="*/ 210651 h 919653"/>
              <a:gd name="connsiteX1320" fmla="*/ 695056 w 1304516"/>
              <a:gd name="connsiteY1320" fmla="*/ 211278 h 919653"/>
              <a:gd name="connsiteX1321" fmla="*/ 694288 w 1304516"/>
              <a:gd name="connsiteY1321" fmla="*/ 211458 h 919653"/>
              <a:gd name="connsiteX1322" fmla="*/ 693699 w 1304516"/>
              <a:gd name="connsiteY1322" fmla="*/ 211220 h 919653"/>
              <a:gd name="connsiteX1323" fmla="*/ 693045 w 1304516"/>
              <a:gd name="connsiteY1323" fmla="*/ 210957 h 919653"/>
              <a:gd name="connsiteX1324" fmla="*/ 691132 w 1304516"/>
              <a:gd name="connsiteY1324" fmla="*/ 209458 h 919653"/>
              <a:gd name="connsiteX1325" fmla="*/ 690821 w 1304516"/>
              <a:gd name="connsiteY1325" fmla="*/ 209214 h 919653"/>
              <a:gd name="connsiteX1326" fmla="*/ 688777 w 1304516"/>
              <a:gd name="connsiteY1326" fmla="*/ 209144 h 919653"/>
              <a:gd name="connsiteX1327" fmla="*/ 687420 w 1304516"/>
              <a:gd name="connsiteY1327" fmla="*/ 208271 h 919653"/>
              <a:gd name="connsiteX1328" fmla="*/ 687044 w 1304516"/>
              <a:gd name="connsiteY1328" fmla="*/ 207342 h 919653"/>
              <a:gd name="connsiteX1329" fmla="*/ 687355 w 1304516"/>
              <a:gd name="connsiteY1329" fmla="*/ 206353 h 919653"/>
              <a:gd name="connsiteX1330" fmla="*/ 686652 w 1304516"/>
              <a:gd name="connsiteY1330" fmla="*/ 205566 h 919653"/>
              <a:gd name="connsiteX1331" fmla="*/ 685638 w 1304516"/>
              <a:gd name="connsiteY1331" fmla="*/ 204427 h 919653"/>
              <a:gd name="connsiteX1332" fmla="*/ 684951 w 1304516"/>
              <a:gd name="connsiteY1332" fmla="*/ 204176 h 919653"/>
              <a:gd name="connsiteX1333" fmla="*/ 684722 w 1304516"/>
              <a:gd name="connsiteY1333" fmla="*/ 203535 h 919653"/>
              <a:gd name="connsiteX1334" fmla="*/ 685393 w 1304516"/>
              <a:gd name="connsiteY1334" fmla="*/ 202598 h 919653"/>
              <a:gd name="connsiteX1335" fmla="*/ 686079 w 1304516"/>
              <a:gd name="connsiteY1335" fmla="*/ 201707 h 919653"/>
              <a:gd name="connsiteX1336" fmla="*/ 685900 w 1304516"/>
              <a:gd name="connsiteY1336" fmla="*/ 201433 h 919653"/>
              <a:gd name="connsiteX1337" fmla="*/ 685524 w 1304516"/>
              <a:gd name="connsiteY1337" fmla="*/ 200900 h 919653"/>
              <a:gd name="connsiteX1338" fmla="*/ 684755 w 1304516"/>
              <a:gd name="connsiteY1338" fmla="*/ 200844 h 919653"/>
              <a:gd name="connsiteX1339" fmla="*/ 683725 w 1304516"/>
              <a:gd name="connsiteY1339" fmla="*/ 200769 h 919653"/>
              <a:gd name="connsiteX1340" fmla="*/ 682842 w 1304516"/>
              <a:gd name="connsiteY1340" fmla="*/ 199104 h 919653"/>
              <a:gd name="connsiteX1341" fmla="*/ 682139 w 1304516"/>
              <a:gd name="connsiteY1341" fmla="*/ 197791 h 919653"/>
              <a:gd name="connsiteX1342" fmla="*/ 676874 w 1304516"/>
              <a:gd name="connsiteY1342" fmla="*/ 195438 h 919653"/>
              <a:gd name="connsiteX1343" fmla="*/ 673456 w 1304516"/>
              <a:gd name="connsiteY1343" fmla="*/ 195924 h 919653"/>
              <a:gd name="connsiteX1344" fmla="*/ 671821 w 1304516"/>
              <a:gd name="connsiteY1344" fmla="*/ 195922 h 919653"/>
              <a:gd name="connsiteX1345" fmla="*/ 669221 w 1304516"/>
              <a:gd name="connsiteY1345" fmla="*/ 195592 h 919653"/>
              <a:gd name="connsiteX1346" fmla="*/ 667570 w 1304516"/>
              <a:gd name="connsiteY1346" fmla="*/ 193792 h 919653"/>
              <a:gd name="connsiteX1347" fmla="*/ 664937 w 1304516"/>
              <a:gd name="connsiteY1347" fmla="*/ 186267 h 919653"/>
              <a:gd name="connsiteX1348" fmla="*/ 659689 w 1304516"/>
              <a:gd name="connsiteY1348" fmla="*/ 180702 h 919653"/>
              <a:gd name="connsiteX1349" fmla="*/ 657072 w 1304516"/>
              <a:gd name="connsiteY1349" fmla="*/ 177429 h 919653"/>
              <a:gd name="connsiteX1350" fmla="*/ 653769 w 1304516"/>
              <a:gd name="connsiteY1350" fmla="*/ 171866 h 919653"/>
              <a:gd name="connsiteX1351" fmla="*/ 655061 w 1304516"/>
              <a:gd name="connsiteY1351" fmla="*/ 168926 h 919653"/>
              <a:gd name="connsiteX1352" fmla="*/ 656451 w 1304516"/>
              <a:gd name="connsiteY1352" fmla="*/ 168519 h 919653"/>
              <a:gd name="connsiteX1353" fmla="*/ 658021 w 1304516"/>
              <a:gd name="connsiteY1353" fmla="*/ 168482 h 919653"/>
              <a:gd name="connsiteX1354" fmla="*/ 659787 w 1304516"/>
              <a:gd name="connsiteY1354" fmla="*/ 168441 h 919653"/>
              <a:gd name="connsiteX1355" fmla="*/ 662141 w 1304516"/>
              <a:gd name="connsiteY1355" fmla="*/ 167545 h 919653"/>
              <a:gd name="connsiteX1356" fmla="*/ 666948 w 1304516"/>
              <a:gd name="connsiteY1356" fmla="*/ 165425 h 919653"/>
              <a:gd name="connsiteX1357" fmla="*/ 670268 w 1304516"/>
              <a:gd name="connsiteY1357" fmla="*/ 163794 h 919653"/>
              <a:gd name="connsiteX1358" fmla="*/ 672475 w 1304516"/>
              <a:gd name="connsiteY1358" fmla="*/ 162407 h 919653"/>
              <a:gd name="connsiteX1359" fmla="*/ 674306 w 1304516"/>
              <a:gd name="connsiteY1359" fmla="*/ 154972 h 919653"/>
              <a:gd name="connsiteX1360" fmla="*/ 677642 w 1304516"/>
              <a:gd name="connsiteY1360" fmla="*/ 152933 h 919653"/>
              <a:gd name="connsiteX1361" fmla="*/ 684788 w 1304516"/>
              <a:gd name="connsiteY1361" fmla="*/ 149182 h 919653"/>
              <a:gd name="connsiteX1362" fmla="*/ 688287 w 1304516"/>
              <a:gd name="connsiteY1362" fmla="*/ 147877 h 919653"/>
              <a:gd name="connsiteX1363" fmla="*/ 693650 w 1304516"/>
              <a:gd name="connsiteY1363" fmla="*/ 147231 h 919653"/>
              <a:gd name="connsiteX1364" fmla="*/ 696086 w 1304516"/>
              <a:gd name="connsiteY1364" fmla="*/ 145763 h 919653"/>
              <a:gd name="connsiteX1365" fmla="*/ 699667 w 1304516"/>
              <a:gd name="connsiteY1365" fmla="*/ 143234 h 919653"/>
              <a:gd name="connsiteX1366" fmla="*/ 700714 w 1304516"/>
              <a:gd name="connsiteY1366" fmla="*/ 140619 h 919653"/>
              <a:gd name="connsiteX1367" fmla="*/ 700125 w 1304516"/>
              <a:gd name="connsiteY1367" fmla="*/ 138240 h 919653"/>
              <a:gd name="connsiteX1368" fmla="*/ 699831 w 1304516"/>
              <a:gd name="connsiteY1368" fmla="*/ 137051 h 919653"/>
              <a:gd name="connsiteX1369" fmla="*/ 699716 w 1304516"/>
              <a:gd name="connsiteY1369" fmla="*/ 136533 h 919653"/>
              <a:gd name="connsiteX1370" fmla="*/ 696740 w 1304516"/>
              <a:gd name="connsiteY1370" fmla="*/ 129829 h 919653"/>
              <a:gd name="connsiteX1371" fmla="*/ 693454 w 1304516"/>
              <a:gd name="connsiteY1371" fmla="*/ 123125 h 919653"/>
              <a:gd name="connsiteX1372" fmla="*/ 691312 w 1304516"/>
              <a:gd name="connsiteY1372" fmla="*/ 117730 h 919653"/>
              <a:gd name="connsiteX1373" fmla="*/ 687191 w 1304516"/>
              <a:gd name="connsiteY1373" fmla="*/ 108901 h 919653"/>
              <a:gd name="connsiteX1374" fmla="*/ 680814 w 1304516"/>
              <a:gd name="connsiteY1374" fmla="*/ 104156 h 919653"/>
              <a:gd name="connsiteX1375" fmla="*/ 676383 w 1304516"/>
              <a:gd name="connsiteY1375" fmla="*/ 100230 h 919653"/>
              <a:gd name="connsiteX1376" fmla="*/ 673603 w 1304516"/>
              <a:gd name="connsiteY1376" fmla="*/ 98429 h 919653"/>
              <a:gd name="connsiteX1377" fmla="*/ 673587 w 1304516"/>
              <a:gd name="connsiteY1377" fmla="*/ 94018 h 919653"/>
              <a:gd name="connsiteX1378" fmla="*/ 672737 w 1304516"/>
              <a:gd name="connsiteY1378" fmla="*/ 88300 h 919653"/>
              <a:gd name="connsiteX1379" fmla="*/ 672720 w 1304516"/>
              <a:gd name="connsiteY1379" fmla="*/ 84215 h 919653"/>
              <a:gd name="connsiteX1380" fmla="*/ 673996 w 1304516"/>
              <a:gd name="connsiteY1380" fmla="*/ 78174 h 919653"/>
              <a:gd name="connsiteX1381" fmla="*/ 675942 w 1304516"/>
              <a:gd name="connsiteY1381" fmla="*/ 74583 h 919653"/>
              <a:gd name="connsiteX1382" fmla="*/ 676449 w 1304516"/>
              <a:gd name="connsiteY1382" fmla="*/ 70779 h 919653"/>
              <a:gd name="connsiteX1383" fmla="*/ 676563 w 1304516"/>
              <a:gd name="connsiteY1383" fmla="*/ 70009 h 919653"/>
              <a:gd name="connsiteX1384" fmla="*/ 674421 w 1304516"/>
              <a:gd name="connsiteY1384" fmla="*/ 66250 h 919653"/>
              <a:gd name="connsiteX1385" fmla="*/ 671641 w 1304516"/>
              <a:gd name="connsiteY1385" fmla="*/ 64288 h 919653"/>
              <a:gd name="connsiteX1386" fmla="*/ 667880 w 1304516"/>
              <a:gd name="connsiteY1386" fmla="*/ 61996 h 919653"/>
              <a:gd name="connsiteX1387" fmla="*/ 663466 w 1304516"/>
              <a:gd name="connsiteY1387" fmla="*/ 57582 h 919653"/>
              <a:gd name="connsiteX1388" fmla="*/ 653966 w 1304516"/>
              <a:gd name="connsiteY1388" fmla="*/ 49405 h 919653"/>
              <a:gd name="connsiteX1389" fmla="*/ 649060 w 1304516"/>
              <a:gd name="connsiteY1389" fmla="*/ 45317 h 919653"/>
              <a:gd name="connsiteX1390" fmla="*/ 646182 w 1304516"/>
              <a:gd name="connsiteY1390" fmla="*/ 42649 h 919653"/>
              <a:gd name="connsiteX1391" fmla="*/ 642193 w 1304516"/>
              <a:gd name="connsiteY1391" fmla="*/ 38940 h 919653"/>
              <a:gd name="connsiteX1392" fmla="*/ 639560 w 1304516"/>
              <a:gd name="connsiteY1392" fmla="*/ 35835 h 919653"/>
              <a:gd name="connsiteX1393" fmla="*/ 635976 w 1304516"/>
              <a:gd name="connsiteY1393" fmla="*/ 35178 h 919653"/>
              <a:gd name="connsiteX1394" fmla="*/ 631249 w 1304516"/>
              <a:gd name="connsiteY1394" fmla="*/ 34846 h 919653"/>
              <a:gd name="connsiteX1395" fmla="*/ 628973 w 1304516"/>
              <a:gd name="connsiteY1395" fmla="*/ 35660 h 919653"/>
              <a:gd name="connsiteX1396" fmla="*/ 628664 w 1304516"/>
              <a:gd name="connsiteY1396" fmla="*/ 39251 h 919653"/>
              <a:gd name="connsiteX1397" fmla="*/ 628520 w 1304516"/>
              <a:gd name="connsiteY1397" fmla="*/ 43007 h 919653"/>
              <a:gd name="connsiteX1398" fmla="*/ 622041 w 1304516"/>
              <a:gd name="connsiteY1398" fmla="*/ 44039 h 919653"/>
              <a:gd name="connsiteX1399" fmla="*/ 620380 w 1304516"/>
              <a:gd name="connsiteY1399" fmla="*/ 44303 h 919653"/>
              <a:gd name="connsiteX1400" fmla="*/ 617113 w 1304516"/>
              <a:gd name="connsiteY1400" fmla="*/ 42830 h 919653"/>
              <a:gd name="connsiteX1401" fmla="*/ 612687 w 1304516"/>
              <a:gd name="connsiteY1401" fmla="*/ 37436 h 919653"/>
              <a:gd name="connsiteX1402" fmla="*/ 607981 w 1304516"/>
              <a:gd name="connsiteY1402" fmla="*/ 36254 h 919653"/>
              <a:gd name="connsiteX1403" fmla="*/ 607453 w 1304516"/>
              <a:gd name="connsiteY1403" fmla="*/ 35665 h 919653"/>
              <a:gd name="connsiteX1404" fmla="*/ 607131 w 1304516"/>
              <a:gd name="connsiteY1404" fmla="*/ 35309 h 919653"/>
              <a:gd name="connsiteX1405" fmla="*/ 605038 w 1304516"/>
              <a:gd name="connsiteY1405" fmla="*/ 31306 h 919653"/>
              <a:gd name="connsiteX1406" fmla="*/ 602240 w 1304516"/>
              <a:gd name="connsiteY1406" fmla="*/ 28281 h 919653"/>
              <a:gd name="connsiteX1407" fmla="*/ 601354 w 1304516"/>
              <a:gd name="connsiteY1407" fmla="*/ 26036 h 919653"/>
              <a:gd name="connsiteX1408" fmla="*/ 593374 w 1304516"/>
              <a:gd name="connsiteY1408" fmla="*/ 20597 h 919653"/>
              <a:gd name="connsiteX1409" fmla="*/ 588973 w 1304516"/>
              <a:gd name="connsiteY1409" fmla="*/ 20266 h 919653"/>
              <a:gd name="connsiteX1410" fmla="*/ 587012 w 1304516"/>
              <a:gd name="connsiteY1410" fmla="*/ 19284 h 919653"/>
              <a:gd name="connsiteX1411" fmla="*/ 585365 w 1304516"/>
              <a:gd name="connsiteY1411" fmla="*/ 16018 h 919653"/>
              <a:gd name="connsiteX1412" fmla="*/ 584218 w 1304516"/>
              <a:gd name="connsiteY1412" fmla="*/ 14546 h 919653"/>
              <a:gd name="connsiteX1413" fmla="*/ 583403 w 1304516"/>
              <a:gd name="connsiteY1413" fmla="*/ 14546 h 919653"/>
              <a:gd name="connsiteX1414" fmla="*/ 580475 w 1304516"/>
              <a:gd name="connsiteY1414" fmla="*/ 15522 h 919653"/>
              <a:gd name="connsiteX1415" fmla="*/ 575766 w 1304516"/>
              <a:gd name="connsiteY1415" fmla="*/ 18781 h 919653"/>
              <a:gd name="connsiteX1416" fmla="*/ 574783 w 1304516"/>
              <a:gd name="connsiteY1416" fmla="*/ 17636 h 919653"/>
              <a:gd name="connsiteX1417" fmla="*/ 577530 w 1304516"/>
              <a:gd name="connsiteY1417" fmla="*/ 13233 h 919653"/>
              <a:gd name="connsiteX1418" fmla="*/ 581963 w 1304516"/>
              <a:gd name="connsiteY1418" fmla="*/ 2533 h 919653"/>
              <a:gd name="connsiteX1419" fmla="*/ 579836 w 1304516"/>
              <a:gd name="connsiteY1419" fmla="*/ 1972 h 919653"/>
              <a:gd name="connsiteX1420" fmla="*/ 578356 w 1304516"/>
              <a:gd name="connsiteY1420" fmla="*/ 1167 h 919653"/>
              <a:gd name="connsiteX1421" fmla="*/ 576882 w 1304516"/>
              <a:gd name="connsiteY1421" fmla="*/ 368 h 919653"/>
              <a:gd name="connsiteX1422" fmla="*/ 575741 w 1304516"/>
              <a:gd name="connsiteY1422" fmla="*/ 312 h 919653"/>
              <a:gd name="connsiteX1423" fmla="*/ 574709 w 1304516"/>
              <a:gd name="connsiteY1423" fmla="*/ 263 h 919653"/>
              <a:gd name="connsiteX1424" fmla="*/ 572819 w 1304516"/>
              <a:gd name="connsiteY1424" fmla="*/ 1525 h 919653"/>
              <a:gd name="connsiteX1425" fmla="*/ 569520 w 1304516"/>
              <a:gd name="connsiteY1425" fmla="*/ 1833 h 919653"/>
              <a:gd name="connsiteX1426" fmla="*/ 568355 w 1304516"/>
              <a:gd name="connsiteY1426" fmla="*/ 2405 h 919653"/>
              <a:gd name="connsiteX1427" fmla="*/ 566006 w 1304516"/>
              <a:gd name="connsiteY1427" fmla="*/ 3559 h 919653"/>
              <a:gd name="connsiteX1428" fmla="*/ 563505 w 1304516"/>
              <a:gd name="connsiteY1428" fmla="*/ 7410 h 919653"/>
              <a:gd name="connsiteX1429" fmla="*/ 559858 w 1304516"/>
              <a:gd name="connsiteY1429" fmla="*/ 10080 h 919653"/>
              <a:gd name="connsiteX1430" fmla="*/ 559470 w 1304516"/>
              <a:gd name="connsiteY1430" fmla="*/ 10365 h 919653"/>
              <a:gd name="connsiteX1431" fmla="*/ 559047 w 1304516"/>
              <a:gd name="connsiteY1431" fmla="*/ 10481 h 919653"/>
              <a:gd name="connsiteX1432" fmla="*/ 556721 w 1304516"/>
              <a:gd name="connsiteY1432" fmla="*/ 11115 h 919653"/>
              <a:gd name="connsiteX1433" fmla="*/ 555372 w 1304516"/>
              <a:gd name="connsiteY1433" fmla="*/ 13318 h 919653"/>
              <a:gd name="connsiteX1434" fmla="*/ 554413 w 1304516"/>
              <a:gd name="connsiteY1434" fmla="*/ 13754 h 919653"/>
              <a:gd name="connsiteX1435" fmla="*/ 553678 w 1304516"/>
              <a:gd name="connsiteY1435" fmla="*/ 14090 h 919653"/>
              <a:gd name="connsiteX1436" fmla="*/ 553999 w 1304516"/>
              <a:gd name="connsiteY1436" fmla="*/ 16833 h 919653"/>
              <a:gd name="connsiteX1437" fmla="*/ 554105 w 1304516"/>
              <a:gd name="connsiteY1437" fmla="*/ 17749 h 919653"/>
              <a:gd name="connsiteX1438" fmla="*/ 552876 w 1304516"/>
              <a:gd name="connsiteY1438" fmla="*/ 23418 h 919653"/>
              <a:gd name="connsiteX1439" fmla="*/ 551767 w 1304516"/>
              <a:gd name="connsiteY1439" fmla="*/ 26119 h 919653"/>
              <a:gd name="connsiteX1440" fmla="*/ 552331 w 1304516"/>
              <a:gd name="connsiteY1440" fmla="*/ 26951 h 919653"/>
              <a:gd name="connsiteX1441" fmla="*/ 554061 w 1304516"/>
              <a:gd name="connsiteY1441" fmla="*/ 29506 h 919653"/>
              <a:gd name="connsiteX1442" fmla="*/ 554373 w 1304516"/>
              <a:gd name="connsiteY1442" fmla="*/ 30521 h 919653"/>
              <a:gd name="connsiteX1443" fmla="*/ 555055 w 1304516"/>
              <a:gd name="connsiteY1443" fmla="*/ 32742 h 919653"/>
              <a:gd name="connsiteX1444" fmla="*/ 554839 w 1304516"/>
              <a:gd name="connsiteY1444" fmla="*/ 34223 h 919653"/>
              <a:gd name="connsiteX1445" fmla="*/ 555421 w 1304516"/>
              <a:gd name="connsiteY1445" fmla="*/ 36277 h 919653"/>
              <a:gd name="connsiteX1446" fmla="*/ 555129 w 1304516"/>
              <a:gd name="connsiteY1446" fmla="*/ 37300 h 919653"/>
              <a:gd name="connsiteX1447" fmla="*/ 555088 w 1304516"/>
              <a:gd name="connsiteY1447" fmla="*/ 37446 h 919653"/>
              <a:gd name="connsiteX1448" fmla="*/ 554805 w 1304516"/>
              <a:gd name="connsiteY1448" fmla="*/ 37843 h 919653"/>
              <a:gd name="connsiteX1449" fmla="*/ 554002 w 1304516"/>
              <a:gd name="connsiteY1449" fmla="*/ 38971 h 919653"/>
              <a:gd name="connsiteX1450" fmla="*/ 554125 w 1304516"/>
              <a:gd name="connsiteY1450" fmla="*/ 41574 h 919653"/>
              <a:gd name="connsiteX1451" fmla="*/ 554133 w 1304516"/>
              <a:gd name="connsiteY1451" fmla="*/ 41758 h 919653"/>
              <a:gd name="connsiteX1452" fmla="*/ 553495 w 1304516"/>
              <a:gd name="connsiteY1452" fmla="*/ 45829 h 919653"/>
              <a:gd name="connsiteX1453" fmla="*/ 553762 w 1304516"/>
              <a:gd name="connsiteY1453" fmla="*/ 46385 h 919653"/>
              <a:gd name="connsiteX1454" fmla="*/ 554689 w 1304516"/>
              <a:gd name="connsiteY1454" fmla="*/ 48328 h 919653"/>
              <a:gd name="connsiteX1455" fmla="*/ 554089 w 1304516"/>
              <a:gd name="connsiteY1455" fmla="*/ 49778 h 919653"/>
              <a:gd name="connsiteX1456" fmla="*/ 552786 w 1304516"/>
              <a:gd name="connsiteY1456" fmla="*/ 49940 h 919653"/>
              <a:gd name="connsiteX1457" fmla="*/ 550323 w 1304516"/>
              <a:gd name="connsiteY1457" fmla="*/ 46181 h 919653"/>
              <a:gd name="connsiteX1458" fmla="*/ 550304 w 1304516"/>
              <a:gd name="connsiteY1458" fmla="*/ 42261 h 919653"/>
              <a:gd name="connsiteX1459" fmla="*/ 549314 w 1304516"/>
              <a:gd name="connsiteY1459" fmla="*/ 40137 h 919653"/>
              <a:gd name="connsiteX1460" fmla="*/ 547185 w 1304516"/>
              <a:gd name="connsiteY1460" fmla="*/ 38012 h 919653"/>
              <a:gd name="connsiteX1461" fmla="*/ 535141 w 1304516"/>
              <a:gd name="connsiteY1461" fmla="*/ 40611 h 919653"/>
              <a:gd name="connsiteX1462" fmla="*/ 533838 w 1304516"/>
              <a:gd name="connsiteY1462" fmla="*/ 40610 h 919653"/>
              <a:gd name="connsiteX1463" fmla="*/ 532211 w 1304516"/>
              <a:gd name="connsiteY1463" fmla="*/ 41261 h 919653"/>
              <a:gd name="connsiteX1464" fmla="*/ 531079 w 1304516"/>
              <a:gd name="connsiteY1464" fmla="*/ 42892 h 919653"/>
              <a:gd name="connsiteX1465" fmla="*/ 530438 w 1304516"/>
              <a:gd name="connsiteY1465" fmla="*/ 45177 h 919653"/>
              <a:gd name="connsiteX1466" fmla="*/ 528326 w 1304516"/>
              <a:gd name="connsiteY1466" fmla="*/ 46154 h 919653"/>
              <a:gd name="connsiteX1467" fmla="*/ 527992 w 1304516"/>
              <a:gd name="connsiteY1467" fmla="*/ 44848 h 919653"/>
              <a:gd name="connsiteX1468" fmla="*/ 525870 w 1304516"/>
              <a:gd name="connsiteY1468" fmla="*/ 44029 h 919653"/>
              <a:gd name="connsiteX1469" fmla="*/ 524802 w 1304516"/>
              <a:gd name="connsiteY1469" fmla="*/ 43833 h 919653"/>
              <a:gd name="connsiteX1470" fmla="*/ 524076 w 1304516"/>
              <a:gd name="connsiteY1470" fmla="*/ 43700 h 919653"/>
              <a:gd name="connsiteX1471" fmla="*/ 520822 w 1304516"/>
              <a:gd name="connsiteY1471" fmla="*/ 44676 h 919653"/>
              <a:gd name="connsiteX1472" fmla="*/ 517894 w 1304516"/>
              <a:gd name="connsiteY1472" fmla="*/ 45489 h 919653"/>
              <a:gd name="connsiteX1473" fmla="*/ 513134 w 1304516"/>
              <a:gd name="connsiteY1473" fmla="*/ 45003 h 919653"/>
              <a:gd name="connsiteX1474" fmla="*/ 512758 w 1304516"/>
              <a:gd name="connsiteY1474" fmla="*/ 48462 h 919653"/>
              <a:gd name="connsiteX1475" fmla="*/ 513969 w 1304516"/>
              <a:gd name="connsiteY1475" fmla="*/ 50031 h 919653"/>
              <a:gd name="connsiteX1476" fmla="*/ 514856 w 1304516"/>
              <a:gd name="connsiteY1476" fmla="*/ 55740 h 919653"/>
              <a:gd name="connsiteX1477" fmla="*/ 514753 w 1304516"/>
              <a:gd name="connsiteY1477" fmla="*/ 56574 h 919653"/>
              <a:gd name="connsiteX1478" fmla="*/ 514635 w 1304516"/>
              <a:gd name="connsiteY1478" fmla="*/ 57530 h 919653"/>
              <a:gd name="connsiteX1479" fmla="*/ 514975 w 1304516"/>
              <a:gd name="connsiteY1479" fmla="*/ 62547 h 919653"/>
              <a:gd name="connsiteX1480" fmla="*/ 513153 w 1304516"/>
              <a:gd name="connsiteY1480" fmla="*/ 62019 h 919653"/>
              <a:gd name="connsiteX1481" fmla="*/ 511330 w 1304516"/>
              <a:gd name="connsiteY1481" fmla="*/ 61490 h 919653"/>
              <a:gd name="connsiteX1482" fmla="*/ 509035 w 1304516"/>
              <a:gd name="connsiteY1482" fmla="*/ 58106 h 919653"/>
              <a:gd name="connsiteX1483" fmla="*/ 505972 w 1304516"/>
              <a:gd name="connsiteY1483" fmla="*/ 55821 h 919653"/>
              <a:gd name="connsiteX1484" fmla="*/ 504538 w 1304516"/>
              <a:gd name="connsiteY1484" fmla="*/ 52826 h 919653"/>
              <a:gd name="connsiteX1485" fmla="*/ 502919 w 1304516"/>
              <a:gd name="connsiteY1485" fmla="*/ 51308 h 919653"/>
              <a:gd name="connsiteX1486" fmla="*/ 501302 w 1304516"/>
              <a:gd name="connsiteY1486" fmla="*/ 49796 h 919653"/>
              <a:gd name="connsiteX1487" fmla="*/ 500576 w 1304516"/>
              <a:gd name="connsiteY1487" fmla="*/ 48761 h 919653"/>
              <a:gd name="connsiteX1488" fmla="*/ 499850 w 1304516"/>
              <a:gd name="connsiteY1488" fmla="*/ 47728 h 919653"/>
              <a:gd name="connsiteX1489" fmla="*/ 497692 w 1304516"/>
              <a:gd name="connsiteY1489" fmla="*/ 40261 h 919653"/>
              <a:gd name="connsiteX1490" fmla="*/ 496913 w 1304516"/>
              <a:gd name="connsiteY1490" fmla="*/ 38762 h 919653"/>
              <a:gd name="connsiteX1491" fmla="*/ 494219 w 1304516"/>
              <a:gd name="connsiteY1491" fmla="*/ 36154 h 919653"/>
              <a:gd name="connsiteX1492" fmla="*/ 490950 w 1304516"/>
              <a:gd name="connsiteY1492" fmla="*/ 34027 h 919653"/>
              <a:gd name="connsiteX1493" fmla="*/ 488839 w 1304516"/>
              <a:gd name="connsiteY1493" fmla="*/ 35495 h 919653"/>
              <a:gd name="connsiteX1494" fmla="*/ 491313 w 1304516"/>
              <a:gd name="connsiteY1494" fmla="*/ 41539 h 919653"/>
              <a:gd name="connsiteX1495" fmla="*/ 493457 w 1304516"/>
              <a:gd name="connsiteY1495" fmla="*/ 46441 h 919653"/>
              <a:gd name="connsiteX1496" fmla="*/ 492652 w 1304516"/>
              <a:gd name="connsiteY1496" fmla="*/ 48398 h 919653"/>
              <a:gd name="connsiteX1497" fmla="*/ 489881 w 1304516"/>
              <a:gd name="connsiteY1497" fmla="*/ 48069 h 919653"/>
              <a:gd name="connsiteX1498" fmla="*/ 486606 w 1304516"/>
              <a:gd name="connsiteY1498" fmla="*/ 45126 h 919653"/>
              <a:gd name="connsiteX1499" fmla="*/ 482855 w 1304516"/>
              <a:gd name="connsiteY1499" fmla="*/ 44469 h 919653"/>
              <a:gd name="connsiteX1500" fmla="*/ 485320 w 1304516"/>
              <a:gd name="connsiteY1500" fmla="*/ 48717 h 919653"/>
              <a:gd name="connsiteX1501" fmla="*/ 491056 w 1304516"/>
              <a:gd name="connsiteY1501" fmla="*/ 55256 h 919653"/>
              <a:gd name="connsiteX1502" fmla="*/ 501340 w 1304516"/>
              <a:gd name="connsiteY1502" fmla="*/ 63420 h 919653"/>
              <a:gd name="connsiteX1503" fmla="*/ 502182 w 1304516"/>
              <a:gd name="connsiteY1503" fmla="*/ 64087 h 919653"/>
              <a:gd name="connsiteX1504" fmla="*/ 509208 w 1304516"/>
              <a:gd name="connsiteY1504" fmla="*/ 67853 h 919653"/>
              <a:gd name="connsiteX1505" fmla="*/ 514120 w 1304516"/>
              <a:gd name="connsiteY1505" fmla="*/ 72431 h 919653"/>
              <a:gd name="connsiteX1506" fmla="*/ 518386 w 1304516"/>
              <a:gd name="connsiteY1506" fmla="*/ 78316 h 919653"/>
              <a:gd name="connsiteX1507" fmla="*/ 516759 w 1304516"/>
              <a:gd name="connsiteY1507" fmla="*/ 78968 h 919653"/>
              <a:gd name="connsiteX1508" fmla="*/ 512517 w 1304516"/>
              <a:gd name="connsiteY1508" fmla="*/ 77982 h 919653"/>
              <a:gd name="connsiteX1509" fmla="*/ 508111 w 1304516"/>
              <a:gd name="connsiteY1509" fmla="*/ 76344 h 919653"/>
              <a:gd name="connsiteX1510" fmla="*/ 504195 w 1304516"/>
              <a:gd name="connsiteY1510" fmla="*/ 75359 h 919653"/>
              <a:gd name="connsiteX1511" fmla="*/ 496426 w 1304516"/>
              <a:gd name="connsiteY1511" fmla="*/ 74763 h 919653"/>
              <a:gd name="connsiteX1512" fmla="*/ 495478 w 1304516"/>
              <a:gd name="connsiteY1512" fmla="*/ 73904 h 919653"/>
              <a:gd name="connsiteX1513" fmla="*/ 493771 w 1304516"/>
              <a:gd name="connsiteY1513" fmla="*/ 73971 h 919653"/>
              <a:gd name="connsiteX1514" fmla="*/ 490440 w 1304516"/>
              <a:gd name="connsiteY1514" fmla="*/ 76076 h 919653"/>
              <a:gd name="connsiteX1515" fmla="*/ 489256 w 1304516"/>
              <a:gd name="connsiteY1515" fmla="*/ 76239 h 919653"/>
              <a:gd name="connsiteX1516" fmla="*/ 488021 w 1304516"/>
              <a:gd name="connsiteY1516" fmla="*/ 75907 h 919653"/>
              <a:gd name="connsiteX1517" fmla="*/ 484045 w 1304516"/>
              <a:gd name="connsiteY1517" fmla="*/ 72679 h 919653"/>
              <a:gd name="connsiteX1518" fmla="*/ 481811 w 1304516"/>
              <a:gd name="connsiteY1518" fmla="*/ 69842 h 919653"/>
              <a:gd name="connsiteX1519" fmla="*/ 481375 w 1304516"/>
              <a:gd name="connsiteY1519" fmla="*/ 69290 h 919653"/>
              <a:gd name="connsiteX1520" fmla="*/ 479408 w 1304516"/>
              <a:gd name="connsiteY1520" fmla="*/ 71738 h 919653"/>
              <a:gd name="connsiteX1521" fmla="*/ 479426 w 1304516"/>
              <a:gd name="connsiteY1521" fmla="*/ 75003 h 919653"/>
              <a:gd name="connsiteX1522" fmla="*/ 482462 w 1304516"/>
              <a:gd name="connsiteY1522" fmla="*/ 77662 h 919653"/>
              <a:gd name="connsiteX1523" fmla="*/ 483860 w 1304516"/>
              <a:gd name="connsiteY1523" fmla="*/ 79295 h 919653"/>
              <a:gd name="connsiteX1524" fmla="*/ 485279 w 1304516"/>
              <a:gd name="connsiteY1524" fmla="*/ 79755 h 919653"/>
              <a:gd name="connsiteX1525" fmla="*/ 485986 w 1304516"/>
              <a:gd name="connsiteY1525" fmla="*/ 80793 h 919653"/>
              <a:gd name="connsiteX1526" fmla="*/ 487153 w 1304516"/>
              <a:gd name="connsiteY1526" fmla="*/ 82511 h 919653"/>
              <a:gd name="connsiteX1527" fmla="*/ 487716 w 1304516"/>
              <a:gd name="connsiteY1527" fmla="*/ 85675 h 919653"/>
              <a:gd name="connsiteX1528" fmla="*/ 489158 w 1304516"/>
              <a:gd name="connsiteY1528" fmla="*/ 88239 h 919653"/>
              <a:gd name="connsiteX1529" fmla="*/ 494992 w 1304516"/>
              <a:gd name="connsiteY1529" fmla="*/ 92337 h 919653"/>
              <a:gd name="connsiteX1530" fmla="*/ 497285 w 1304516"/>
              <a:gd name="connsiteY1530" fmla="*/ 94628 h 919653"/>
              <a:gd name="connsiteX1531" fmla="*/ 499080 w 1304516"/>
              <a:gd name="connsiteY1531" fmla="*/ 95120 h 919653"/>
              <a:gd name="connsiteX1532" fmla="*/ 500818 w 1304516"/>
              <a:gd name="connsiteY1532" fmla="*/ 98784 h 919653"/>
              <a:gd name="connsiteX1533" fmla="*/ 503181 w 1304516"/>
              <a:gd name="connsiteY1533" fmla="*/ 101860 h 919653"/>
              <a:gd name="connsiteX1534" fmla="*/ 506059 w 1304516"/>
              <a:gd name="connsiteY1534" fmla="*/ 107233 h 919653"/>
              <a:gd name="connsiteX1535" fmla="*/ 507880 w 1304516"/>
              <a:gd name="connsiteY1535" fmla="*/ 109370 h 919653"/>
              <a:gd name="connsiteX1536" fmla="*/ 510493 w 1304516"/>
              <a:gd name="connsiteY1536" fmla="*/ 114069 h 919653"/>
              <a:gd name="connsiteX1537" fmla="*/ 511543 w 1304516"/>
              <a:gd name="connsiteY1537" fmla="*/ 115248 h 919653"/>
              <a:gd name="connsiteX1538" fmla="*/ 512890 w 1304516"/>
              <a:gd name="connsiteY1538" fmla="*/ 119954 h 919653"/>
              <a:gd name="connsiteX1539" fmla="*/ 513386 w 1304516"/>
              <a:gd name="connsiteY1539" fmla="*/ 120234 h 919653"/>
              <a:gd name="connsiteX1540" fmla="*/ 513881 w 1304516"/>
              <a:gd name="connsiteY1540" fmla="*/ 120515 h 919653"/>
              <a:gd name="connsiteX1541" fmla="*/ 515173 w 1304516"/>
              <a:gd name="connsiteY1541" fmla="*/ 123241 h 919653"/>
              <a:gd name="connsiteX1542" fmla="*/ 515096 w 1304516"/>
              <a:gd name="connsiteY1542" fmla="*/ 126704 h 919653"/>
              <a:gd name="connsiteX1543" fmla="*/ 516209 w 1304516"/>
              <a:gd name="connsiteY1543" fmla="*/ 127760 h 919653"/>
              <a:gd name="connsiteX1544" fmla="*/ 516628 w 1304516"/>
              <a:gd name="connsiteY1544" fmla="*/ 129073 h 919653"/>
              <a:gd name="connsiteX1545" fmla="*/ 516821 w 1304516"/>
              <a:gd name="connsiteY1545" fmla="*/ 129680 h 919653"/>
              <a:gd name="connsiteX1546" fmla="*/ 518608 w 1304516"/>
              <a:gd name="connsiteY1546" fmla="*/ 132841 h 919653"/>
              <a:gd name="connsiteX1547" fmla="*/ 517851 w 1304516"/>
              <a:gd name="connsiteY1547" fmla="*/ 135807 h 919653"/>
              <a:gd name="connsiteX1548" fmla="*/ 518217 w 1304516"/>
              <a:gd name="connsiteY1548" fmla="*/ 137107 h 919653"/>
              <a:gd name="connsiteX1549" fmla="*/ 516958 w 1304516"/>
              <a:gd name="connsiteY1549" fmla="*/ 141494 h 919653"/>
              <a:gd name="connsiteX1550" fmla="*/ 512517 w 1304516"/>
              <a:gd name="connsiteY1550" fmla="*/ 142195 h 919653"/>
              <a:gd name="connsiteX1551" fmla="*/ 506153 w 1304516"/>
              <a:gd name="connsiteY1551" fmla="*/ 143371 h 919653"/>
              <a:gd name="connsiteX1552" fmla="*/ 505838 w 1304516"/>
              <a:gd name="connsiteY1552" fmla="*/ 144607 h 919653"/>
              <a:gd name="connsiteX1553" fmla="*/ 506397 w 1304516"/>
              <a:gd name="connsiteY1553" fmla="*/ 146824 h 919653"/>
              <a:gd name="connsiteX1554" fmla="*/ 506508 w 1304516"/>
              <a:gd name="connsiteY1554" fmla="*/ 147269 h 919653"/>
              <a:gd name="connsiteX1555" fmla="*/ 505637 w 1304516"/>
              <a:gd name="connsiteY1555" fmla="*/ 147946 h 919653"/>
              <a:gd name="connsiteX1556" fmla="*/ 505843 w 1304516"/>
              <a:gd name="connsiteY1556" fmla="*/ 148567 h 919653"/>
              <a:gd name="connsiteX1557" fmla="*/ 505871 w 1304516"/>
              <a:gd name="connsiteY1557" fmla="*/ 148752 h 919653"/>
              <a:gd name="connsiteX1558" fmla="*/ 505629 w 1304516"/>
              <a:gd name="connsiteY1558" fmla="*/ 149988 h 919653"/>
              <a:gd name="connsiteX1559" fmla="*/ 506417 w 1304516"/>
              <a:gd name="connsiteY1559" fmla="*/ 150858 h 919653"/>
              <a:gd name="connsiteX1560" fmla="*/ 506117 w 1304516"/>
              <a:gd name="connsiteY1560" fmla="*/ 152093 h 919653"/>
              <a:gd name="connsiteX1561" fmla="*/ 504723 w 1304516"/>
              <a:gd name="connsiteY1561" fmla="*/ 152470 h 919653"/>
              <a:gd name="connsiteX1562" fmla="*/ 504316 w 1304516"/>
              <a:gd name="connsiteY1562" fmla="*/ 152582 h 919653"/>
              <a:gd name="connsiteX1563" fmla="*/ 501168 w 1304516"/>
              <a:gd name="connsiteY1563" fmla="*/ 153623 h 919653"/>
              <a:gd name="connsiteX1564" fmla="*/ 499364 w 1304516"/>
              <a:gd name="connsiteY1564" fmla="*/ 151332 h 919653"/>
              <a:gd name="connsiteX1565" fmla="*/ 497067 w 1304516"/>
              <a:gd name="connsiteY1565" fmla="*/ 148224 h 919653"/>
              <a:gd name="connsiteX1566" fmla="*/ 489886 w 1304516"/>
              <a:gd name="connsiteY1566" fmla="*/ 145601 h 919653"/>
              <a:gd name="connsiteX1567" fmla="*/ 486293 w 1304516"/>
              <a:gd name="connsiteY1567" fmla="*/ 144290 h 919653"/>
              <a:gd name="connsiteX1568" fmla="*/ 483523 w 1304516"/>
              <a:gd name="connsiteY1568" fmla="*/ 144123 h 919653"/>
              <a:gd name="connsiteX1569" fmla="*/ 478827 w 1304516"/>
              <a:gd name="connsiteY1569" fmla="*/ 144975 h 919653"/>
              <a:gd name="connsiteX1570" fmla="*/ 478150 w 1304516"/>
              <a:gd name="connsiteY1570" fmla="*/ 145096 h 919653"/>
              <a:gd name="connsiteX1571" fmla="*/ 474905 w 1304516"/>
              <a:gd name="connsiteY1571" fmla="*/ 147545 h 919653"/>
              <a:gd name="connsiteX1572" fmla="*/ 471826 w 1304516"/>
              <a:gd name="connsiteY1572" fmla="*/ 150974 h 919653"/>
              <a:gd name="connsiteX1573" fmla="*/ 460808 w 1304516"/>
              <a:gd name="connsiteY1573" fmla="*/ 163547 h 919653"/>
              <a:gd name="connsiteX1574" fmla="*/ 459194 w 1304516"/>
              <a:gd name="connsiteY1574" fmla="*/ 167025 h 919653"/>
              <a:gd name="connsiteX1575" fmla="*/ 458230 w 1304516"/>
              <a:gd name="connsiteY1575" fmla="*/ 169101 h 919653"/>
              <a:gd name="connsiteX1576" fmla="*/ 458262 w 1304516"/>
              <a:gd name="connsiteY1576" fmla="*/ 175642 h 919653"/>
              <a:gd name="connsiteX1577" fmla="*/ 457322 w 1304516"/>
              <a:gd name="connsiteY1577" fmla="*/ 182835 h 919653"/>
              <a:gd name="connsiteX1578" fmla="*/ 458668 w 1304516"/>
              <a:gd name="connsiteY1578" fmla="*/ 191337 h 919653"/>
              <a:gd name="connsiteX1579" fmla="*/ 461292 w 1304516"/>
              <a:gd name="connsiteY1579" fmla="*/ 194611 h 919653"/>
              <a:gd name="connsiteX1580" fmla="*/ 469939 w 1304516"/>
              <a:gd name="connsiteY1580" fmla="*/ 199534 h 919653"/>
              <a:gd name="connsiteX1581" fmla="*/ 468778 w 1304516"/>
              <a:gd name="connsiteY1581" fmla="*/ 200376 h 919653"/>
              <a:gd name="connsiteX1582" fmla="*/ 468071 w 1304516"/>
              <a:gd name="connsiteY1582" fmla="*/ 200890 h 919653"/>
              <a:gd name="connsiteX1583" fmla="*/ 467775 w 1304516"/>
              <a:gd name="connsiteY1583" fmla="*/ 201787 h 919653"/>
              <a:gd name="connsiteX1584" fmla="*/ 466628 w 1304516"/>
              <a:gd name="connsiteY1584" fmla="*/ 205277 h 919653"/>
              <a:gd name="connsiteX1585" fmla="*/ 464289 w 1304516"/>
              <a:gd name="connsiteY1585" fmla="*/ 207641 h 919653"/>
              <a:gd name="connsiteX1586" fmla="*/ 463699 w 1304516"/>
              <a:gd name="connsiteY1586" fmla="*/ 208236 h 919653"/>
              <a:gd name="connsiteX1587" fmla="*/ 460537 w 1304516"/>
              <a:gd name="connsiteY1587" fmla="*/ 212210 h 919653"/>
              <a:gd name="connsiteX1588" fmla="*/ 458838 w 1304516"/>
              <a:gd name="connsiteY1588" fmla="*/ 214345 h 919653"/>
              <a:gd name="connsiteX1589" fmla="*/ 458630 w 1304516"/>
              <a:gd name="connsiteY1589" fmla="*/ 214433 h 919653"/>
              <a:gd name="connsiteX1590" fmla="*/ 457600 w 1304516"/>
              <a:gd name="connsiteY1590" fmla="*/ 214877 h 919653"/>
              <a:gd name="connsiteX1591" fmla="*/ 457155 w 1304516"/>
              <a:gd name="connsiteY1591" fmla="*/ 215948 h 919653"/>
              <a:gd name="connsiteX1592" fmla="*/ 456580 w 1304516"/>
              <a:gd name="connsiteY1592" fmla="*/ 220462 h 919653"/>
              <a:gd name="connsiteX1593" fmla="*/ 455257 w 1304516"/>
              <a:gd name="connsiteY1593" fmla="*/ 221458 h 919653"/>
              <a:gd name="connsiteX1594" fmla="*/ 455025 w 1304516"/>
              <a:gd name="connsiteY1594" fmla="*/ 221633 h 919653"/>
              <a:gd name="connsiteX1595" fmla="*/ 454276 w 1304516"/>
              <a:gd name="connsiteY1595" fmla="*/ 222683 h 919653"/>
              <a:gd name="connsiteX1596" fmla="*/ 454148 w 1304516"/>
              <a:gd name="connsiteY1596" fmla="*/ 223548 h 919653"/>
              <a:gd name="connsiteX1597" fmla="*/ 452350 w 1304516"/>
              <a:gd name="connsiteY1597" fmla="*/ 224140 h 919653"/>
              <a:gd name="connsiteX1598" fmla="*/ 448744 w 1304516"/>
              <a:gd name="connsiteY1598" fmla="*/ 225323 h 919653"/>
              <a:gd name="connsiteX1599" fmla="*/ 448435 w 1304516"/>
              <a:gd name="connsiteY1599" fmla="*/ 225605 h 919653"/>
              <a:gd name="connsiteX1600" fmla="*/ 447999 w 1304516"/>
              <a:gd name="connsiteY1600" fmla="*/ 226002 h 919653"/>
              <a:gd name="connsiteX1601" fmla="*/ 446615 w 1304516"/>
              <a:gd name="connsiteY1601" fmla="*/ 229205 h 919653"/>
              <a:gd name="connsiteX1602" fmla="*/ 446370 w 1304516"/>
              <a:gd name="connsiteY1602" fmla="*/ 229771 h 919653"/>
              <a:gd name="connsiteX1603" fmla="*/ 449447 w 1304516"/>
              <a:gd name="connsiteY1603" fmla="*/ 236792 h 919653"/>
              <a:gd name="connsiteX1604" fmla="*/ 449459 w 1304516"/>
              <a:gd name="connsiteY1604" fmla="*/ 238920 h 919653"/>
              <a:gd name="connsiteX1605" fmla="*/ 448489 w 1304516"/>
              <a:gd name="connsiteY1605" fmla="*/ 240553 h 919653"/>
              <a:gd name="connsiteX1606" fmla="*/ 446381 w 1304516"/>
              <a:gd name="connsiteY1606" fmla="*/ 242677 h 919653"/>
              <a:gd name="connsiteX1607" fmla="*/ 443458 w 1304516"/>
              <a:gd name="connsiteY1607" fmla="*/ 244801 h 919653"/>
              <a:gd name="connsiteX1608" fmla="*/ 437437 w 1304516"/>
              <a:gd name="connsiteY1608" fmla="*/ 246430 h 919653"/>
              <a:gd name="connsiteX1609" fmla="*/ 430939 w 1304516"/>
              <a:gd name="connsiteY1609" fmla="*/ 250184 h 919653"/>
              <a:gd name="connsiteX1610" fmla="*/ 428662 w 1304516"/>
              <a:gd name="connsiteY1610" fmla="*/ 250836 h 919653"/>
              <a:gd name="connsiteX1611" fmla="*/ 426055 w 1304516"/>
              <a:gd name="connsiteY1611" fmla="*/ 250997 h 919653"/>
              <a:gd name="connsiteX1612" fmla="*/ 424955 w 1304516"/>
              <a:gd name="connsiteY1612" fmla="*/ 250689 h 919653"/>
              <a:gd name="connsiteX1613" fmla="*/ 423118 w 1304516"/>
              <a:gd name="connsiteY1613" fmla="*/ 250176 h 919653"/>
              <a:gd name="connsiteX1614" fmla="*/ 423741 w 1304516"/>
              <a:gd name="connsiteY1614" fmla="*/ 244778 h 919653"/>
              <a:gd name="connsiteX1615" fmla="*/ 424057 w 1304516"/>
              <a:gd name="connsiteY1615" fmla="*/ 242487 h 919653"/>
              <a:gd name="connsiteX1616" fmla="*/ 422582 w 1304516"/>
              <a:gd name="connsiteY1616" fmla="*/ 240851 h 919653"/>
              <a:gd name="connsiteX1617" fmla="*/ 418993 w 1304516"/>
              <a:gd name="connsiteY1617" fmla="*/ 240192 h 919653"/>
              <a:gd name="connsiteX1618" fmla="*/ 413448 w 1304516"/>
              <a:gd name="connsiteY1618" fmla="*/ 239040 h 919653"/>
              <a:gd name="connsiteX1619" fmla="*/ 407760 w 1304516"/>
              <a:gd name="connsiteY1619" fmla="*/ 236943 h 919653"/>
              <a:gd name="connsiteX1620" fmla="*/ 407967 w 1304516"/>
              <a:gd name="connsiteY1620" fmla="*/ 240524 h 919653"/>
              <a:gd name="connsiteX1621" fmla="*/ 407992 w 1304516"/>
              <a:gd name="connsiteY1621" fmla="*/ 240967 h 919653"/>
              <a:gd name="connsiteX1622" fmla="*/ 407492 w 1304516"/>
              <a:gd name="connsiteY1622" fmla="*/ 242512 h 919653"/>
              <a:gd name="connsiteX1623" fmla="*/ 407882 w 1304516"/>
              <a:gd name="connsiteY1623" fmla="*/ 244015 h 919653"/>
              <a:gd name="connsiteX1624" fmla="*/ 408103 w 1304516"/>
              <a:gd name="connsiteY1624" fmla="*/ 244865 h 919653"/>
              <a:gd name="connsiteX1625" fmla="*/ 407910 w 1304516"/>
              <a:gd name="connsiteY1625" fmla="*/ 246474 h 919653"/>
              <a:gd name="connsiteX1626" fmla="*/ 408239 w 1304516"/>
              <a:gd name="connsiteY1626" fmla="*/ 247246 h 919653"/>
              <a:gd name="connsiteX1627" fmla="*/ 409017 w 1304516"/>
              <a:gd name="connsiteY1627" fmla="*/ 249075 h 919653"/>
              <a:gd name="connsiteX1628" fmla="*/ 408682 w 1304516"/>
              <a:gd name="connsiteY1628" fmla="*/ 249620 h 919653"/>
              <a:gd name="connsiteX1629" fmla="*/ 408144 w 1304516"/>
              <a:gd name="connsiteY1629" fmla="*/ 250496 h 919653"/>
              <a:gd name="connsiteX1630" fmla="*/ 408388 w 1304516"/>
              <a:gd name="connsiteY1630" fmla="*/ 251858 h 919653"/>
              <a:gd name="connsiteX1631" fmla="*/ 407078 w 1304516"/>
              <a:gd name="connsiteY1631" fmla="*/ 253260 h 919653"/>
              <a:gd name="connsiteX1632" fmla="*/ 406831 w 1304516"/>
              <a:gd name="connsiteY1632" fmla="*/ 253524 h 919653"/>
              <a:gd name="connsiteX1633" fmla="*/ 406439 w 1304516"/>
              <a:gd name="connsiteY1633" fmla="*/ 253451 h 919653"/>
              <a:gd name="connsiteX1634" fmla="*/ 406090 w 1304516"/>
              <a:gd name="connsiteY1634" fmla="*/ 253385 h 919653"/>
              <a:gd name="connsiteX1635" fmla="*/ 405157 w 1304516"/>
              <a:gd name="connsiteY1635" fmla="*/ 253209 h 919653"/>
              <a:gd name="connsiteX1636" fmla="*/ 404489 w 1304516"/>
              <a:gd name="connsiteY1636" fmla="*/ 252576 h 919653"/>
              <a:gd name="connsiteX1637" fmla="*/ 404045 w 1304516"/>
              <a:gd name="connsiteY1637" fmla="*/ 252154 h 919653"/>
              <a:gd name="connsiteX1638" fmla="*/ 402599 w 1304516"/>
              <a:gd name="connsiteY1638" fmla="*/ 251969 h 919653"/>
              <a:gd name="connsiteX1639" fmla="*/ 401564 w 1304516"/>
              <a:gd name="connsiteY1639" fmla="*/ 251837 h 919653"/>
              <a:gd name="connsiteX1640" fmla="*/ 400706 w 1304516"/>
              <a:gd name="connsiteY1640" fmla="*/ 251154 h 919653"/>
              <a:gd name="connsiteX1641" fmla="*/ 400080 w 1304516"/>
              <a:gd name="connsiteY1641" fmla="*/ 250655 h 919653"/>
              <a:gd name="connsiteX1642" fmla="*/ 399553 w 1304516"/>
              <a:gd name="connsiteY1642" fmla="*/ 250032 h 919653"/>
              <a:gd name="connsiteX1643" fmla="*/ 397964 w 1304516"/>
              <a:gd name="connsiteY1643" fmla="*/ 248146 h 919653"/>
              <a:gd name="connsiteX1644" fmla="*/ 396991 w 1304516"/>
              <a:gd name="connsiteY1644" fmla="*/ 246995 h 919653"/>
              <a:gd name="connsiteX1645" fmla="*/ 395446 w 1304516"/>
              <a:gd name="connsiteY1645" fmla="*/ 245937 h 919653"/>
              <a:gd name="connsiteX1646" fmla="*/ 394115 w 1304516"/>
              <a:gd name="connsiteY1646" fmla="*/ 245749 h 919653"/>
              <a:gd name="connsiteX1647" fmla="*/ 393824 w 1304516"/>
              <a:gd name="connsiteY1647" fmla="*/ 245709 h 919653"/>
              <a:gd name="connsiteX1648" fmla="*/ 393212 w 1304516"/>
              <a:gd name="connsiteY1648" fmla="*/ 245620 h 919653"/>
              <a:gd name="connsiteX1649" fmla="*/ 391111 w 1304516"/>
              <a:gd name="connsiteY1649" fmla="*/ 243758 h 919653"/>
              <a:gd name="connsiteX1650" fmla="*/ 387703 w 1304516"/>
              <a:gd name="connsiteY1650" fmla="*/ 242695 h 919653"/>
              <a:gd name="connsiteX1651" fmla="*/ 386655 w 1304516"/>
              <a:gd name="connsiteY1651" fmla="*/ 241601 h 919653"/>
              <a:gd name="connsiteX1652" fmla="*/ 386158 w 1304516"/>
              <a:gd name="connsiteY1652" fmla="*/ 241081 h 919653"/>
              <a:gd name="connsiteX1653" fmla="*/ 385892 w 1304516"/>
              <a:gd name="connsiteY1653" fmla="*/ 240653 h 919653"/>
              <a:gd name="connsiteX1654" fmla="*/ 384431 w 1304516"/>
              <a:gd name="connsiteY1654" fmla="*/ 238292 h 919653"/>
              <a:gd name="connsiteX1655" fmla="*/ 383820 w 1304516"/>
              <a:gd name="connsiteY1655" fmla="*/ 235628 h 919653"/>
              <a:gd name="connsiteX1656" fmla="*/ 378236 w 1304516"/>
              <a:gd name="connsiteY1656" fmla="*/ 235890 h 919653"/>
              <a:gd name="connsiteX1657" fmla="*/ 374487 w 1304516"/>
              <a:gd name="connsiteY1657" fmla="*/ 235723 h 919653"/>
              <a:gd name="connsiteX1658" fmla="*/ 371386 w 1304516"/>
              <a:gd name="connsiteY1658" fmla="*/ 234900 h 919653"/>
              <a:gd name="connsiteX1659" fmla="*/ 370409 w 1304516"/>
              <a:gd name="connsiteY1659" fmla="*/ 234735 h 919653"/>
              <a:gd name="connsiteX1660" fmla="*/ 365336 w 1304516"/>
              <a:gd name="connsiteY1660" fmla="*/ 234953 h 919653"/>
              <a:gd name="connsiteX1661" fmla="*/ 364589 w 1304516"/>
              <a:gd name="connsiteY1661" fmla="*/ 235723 h 919653"/>
              <a:gd name="connsiteX1662" fmla="*/ 363843 w 1304516"/>
              <a:gd name="connsiteY1662" fmla="*/ 236495 h 919653"/>
              <a:gd name="connsiteX1663" fmla="*/ 364025 w 1304516"/>
              <a:gd name="connsiteY1663" fmla="*/ 237485 h 919653"/>
              <a:gd name="connsiteX1664" fmla="*/ 363525 w 1304516"/>
              <a:gd name="connsiteY1664" fmla="*/ 238782 h 919653"/>
              <a:gd name="connsiteX1665" fmla="*/ 362465 w 1304516"/>
              <a:gd name="connsiteY1665" fmla="*/ 239426 h 919653"/>
              <a:gd name="connsiteX1666" fmla="*/ 360789 w 1304516"/>
              <a:gd name="connsiteY1666" fmla="*/ 240445 h 919653"/>
              <a:gd name="connsiteX1667" fmla="*/ 360418 w 1304516"/>
              <a:gd name="connsiteY1667" fmla="*/ 241743 h 919653"/>
              <a:gd name="connsiteX1668" fmla="*/ 360099 w 1304516"/>
              <a:gd name="connsiteY1668" fmla="*/ 242857 h 919653"/>
              <a:gd name="connsiteX1669" fmla="*/ 359581 w 1304516"/>
              <a:gd name="connsiteY1669" fmla="*/ 243370 h 919653"/>
              <a:gd name="connsiteX1670" fmla="*/ 358542 w 1304516"/>
              <a:gd name="connsiteY1670" fmla="*/ 244399 h 919653"/>
              <a:gd name="connsiteX1671" fmla="*/ 357295 w 1304516"/>
              <a:gd name="connsiteY1671" fmla="*/ 246623 h 919653"/>
              <a:gd name="connsiteX1672" fmla="*/ 356113 w 1304516"/>
              <a:gd name="connsiteY1672" fmla="*/ 247362 h 919653"/>
              <a:gd name="connsiteX1673" fmla="*/ 355931 w 1304516"/>
              <a:gd name="connsiteY1673" fmla="*/ 247381 h 919653"/>
              <a:gd name="connsiteX1674" fmla="*/ 354376 w 1304516"/>
              <a:gd name="connsiteY1674" fmla="*/ 247542 h 919653"/>
              <a:gd name="connsiteX1675" fmla="*/ 352388 w 1304516"/>
              <a:gd name="connsiteY1675" fmla="*/ 248526 h 919653"/>
              <a:gd name="connsiteX1676" fmla="*/ 352080 w 1304516"/>
              <a:gd name="connsiteY1676" fmla="*/ 248974 h 919653"/>
              <a:gd name="connsiteX1677" fmla="*/ 351453 w 1304516"/>
              <a:gd name="connsiteY1677" fmla="*/ 249885 h 919653"/>
              <a:gd name="connsiteX1678" fmla="*/ 349778 w 1304516"/>
              <a:gd name="connsiteY1678" fmla="*/ 247308 h 919653"/>
              <a:gd name="connsiteX1679" fmla="*/ 349104 w 1304516"/>
              <a:gd name="connsiteY1679" fmla="*/ 242890 h 919653"/>
              <a:gd name="connsiteX1680" fmla="*/ 347448 w 1304516"/>
              <a:gd name="connsiteY1680" fmla="*/ 237490 h 919653"/>
              <a:gd name="connsiteX1681" fmla="*/ 347754 w 1304516"/>
              <a:gd name="connsiteY1681" fmla="*/ 233728 h 919653"/>
              <a:gd name="connsiteX1682" fmla="*/ 349203 w 1304516"/>
              <a:gd name="connsiteY1682" fmla="*/ 230131 h 919653"/>
              <a:gd name="connsiteX1683" fmla="*/ 348204 w 1304516"/>
              <a:gd name="connsiteY1683" fmla="*/ 226041 h 919653"/>
              <a:gd name="connsiteX1684" fmla="*/ 347530 w 1304516"/>
              <a:gd name="connsiteY1684" fmla="*/ 221460 h 919653"/>
              <a:gd name="connsiteX1685" fmla="*/ 348323 w 1304516"/>
              <a:gd name="connsiteY1685" fmla="*/ 217372 h 919653"/>
              <a:gd name="connsiteX1686" fmla="*/ 349132 w 1304516"/>
              <a:gd name="connsiteY1686" fmla="*/ 216229 h 919653"/>
              <a:gd name="connsiteX1687" fmla="*/ 346357 w 1304516"/>
              <a:gd name="connsiteY1687" fmla="*/ 215244 h 919653"/>
              <a:gd name="connsiteX1688" fmla="*/ 339838 w 1304516"/>
              <a:gd name="connsiteY1688" fmla="*/ 215073 h 919653"/>
              <a:gd name="connsiteX1689" fmla="*/ 326142 w 1304516"/>
              <a:gd name="connsiteY1689" fmla="*/ 213258 h 919653"/>
              <a:gd name="connsiteX1690" fmla="*/ 321159 w 1304516"/>
              <a:gd name="connsiteY1690" fmla="*/ 212031 h 919653"/>
              <a:gd name="connsiteX1691" fmla="*/ 312111 w 1304516"/>
              <a:gd name="connsiteY1691" fmla="*/ 209806 h 919653"/>
              <a:gd name="connsiteX1692" fmla="*/ 303051 w 1304516"/>
              <a:gd name="connsiteY1692" fmla="*/ 211258 h 919653"/>
              <a:gd name="connsiteX1693" fmla="*/ 296473 w 1304516"/>
              <a:gd name="connsiteY1693" fmla="*/ 210606 h 919653"/>
              <a:gd name="connsiteX1694" fmla="*/ 287666 w 1304516"/>
              <a:gd name="connsiteY1694" fmla="*/ 209288 h 919653"/>
              <a:gd name="connsiteX1695" fmla="*/ 283297 w 1304516"/>
              <a:gd name="connsiteY1695" fmla="*/ 209950 h 919653"/>
              <a:gd name="connsiteX1696" fmla="*/ 280177 w 1304516"/>
              <a:gd name="connsiteY1696" fmla="*/ 210423 h 919653"/>
              <a:gd name="connsiteX1697" fmla="*/ 276453 w 1304516"/>
              <a:gd name="connsiteY1697" fmla="*/ 212234 h 919653"/>
              <a:gd name="connsiteX1698" fmla="*/ 276212 w 1304516"/>
              <a:gd name="connsiteY1698" fmla="*/ 209265 h 919653"/>
              <a:gd name="connsiteX1699" fmla="*/ 275089 w 1304516"/>
              <a:gd name="connsiteY1699" fmla="*/ 209669 h 919653"/>
              <a:gd name="connsiteX1700" fmla="*/ 274847 w 1304516"/>
              <a:gd name="connsiteY1700" fmla="*/ 209755 h 919653"/>
              <a:gd name="connsiteX1701" fmla="*/ 273699 w 1304516"/>
              <a:gd name="connsiteY1701" fmla="*/ 209629 h 919653"/>
              <a:gd name="connsiteX1702" fmla="*/ 272551 w 1304516"/>
              <a:gd name="connsiteY1702" fmla="*/ 209502 h 919653"/>
              <a:gd name="connsiteX1703" fmla="*/ 270726 w 1304516"/>
              <a:gd name="connsiteY1703" fmla="*/ 208881 h 919653"/>
              <a:gd name="connsiteX1704" fmla="*/ 268153 w 1304516"/>
              <a:gd name="connsiteY1704" fmla="*/ 208006 h 919653"/>
              <a:gd name="connsiteX1705" fmla="*/ 263123 w 1304516"/>
              <a:gd name="connsiteY1705" fmla="*/ 209044 h 919653"/>
              <a:gd name="connsiteX1706" fmla="*/ 261159 w 1304516"/>
              <a:gd name="connsiteY1706" fmla="*/ 209085 h 919653"/>
              <a:gd name="connsiteX1707" fmla="*/ 257912 w 1304516"/>
              <a:gd name="connsiteY1707" fmla="*/ 209155 h 919653"/>
              <a:gd name="connsiteX1708" fmla="*/ 253971 w 1304516"/>
              <a:gd name="connsiteY1708" fmla="*/ 210254 h 919653"/>
              <a:gd name="connsiteX1709" fmla="*/ 252199 w 1304516"/>
              <a:gd name="connsiteY1709" fmla="*/ 210748 h 919653"/>
              <a:gd name="connsiteX1710" fmla="*/ 249996 w 1304516"/>
              <a:gd name="connsiteY1710" fmla="*/ 211095 h 919653"/>
              <a:gd name="connsiteX1711" fmla="*/ 249574 w 1304516"/>
              <a:gd name="connsiteY1711" fmla="*/ 211160 h 919653"/>
              <a:gd name="connsiteX1712" fmla="*/ 247545 w 1304516"/>
              <a:gd name="connsiteY1712" fmla="*/ 211479 h 919653"/>
              <a:gd name="connsiteX1713" fmla="*/ 246023 w 1304516"/>
              <a:gd name="connsiteY1713" fmla="*/ 211412 h 919653"/>
              <a:gd name="connsiteX1714" fmla="*/ 244568 w 1304516"/>
              <a:gd name="connsiteY1714" fmla="*/ 211348 h 919653"/>
              <a:gd name="connsiteX1715" fmla="*/ 242331 w 1304516"/>
              <a:gd name="connsiteY1715" fmla="*/ 211580 h 919653"/>
              <a:gd name="connsiteX1716" fmla="*/ 240990 w 1304516"/>
              <a:gd name="connsiteY1716" fmla="*/ 211721 h 919653"/>
              <a:gd name="connsiteX1717" fmla="*/ 239630 w 1304516"/>
              <a:gd name="connsiteY1717" fmla="*/ 211863 h 919653"/>
              <a:gd name="connsiteX1718" fmla="*/ 238760 w 1304516"/>
              <a:gd name="connsiteY1718" fmla="*/ 211953 h 919653"/>
              <a:gd name="connsiteX1719" fmla="*/ 236680 w 1304516"/>
              <a:gd name="connsiteY1719" fmla="*/ 212170 h 919653"/>
              <a:gd name="connsiteX1720" fmla="*/ 238431 w 1304516"/>
              <a:gd name="connsiteY1720" fmla="*/ 220022 h 919653"/>
              <a:gd name="connsiteX1721" fmla="*/ 240723 w 1304516"/>
              <a:gd name="connsiteY1721" fmla="*/ 222315 h 919653"/>
              <a:gd name="connsiteX1722" fmla="*/ 241711 w 1304516"/>
              <a:gd name="connsiteY1722" fmla="*/ 224360 h 919653"/>
              <a:gd name="connsiteX1723" fmla="*/ 241554 w 1304516"/>
              <a:gd name="connsiteY1723" fmla="*/ 225588 h 919653"/>
              <a:gd name="connsiteX1724" fmla="*/ 237522 w 1304516"/>
              <a:gd name="connsiteY1724" fmla="*/ 225706 h 919653"/>
              <a:gd name="connsiteX1725" fmla="*/ 236963 w 1304516"/>
              <a:gd name="connsiteY1725" fmla="*/ 227668 h 919653"/>
              <a:gd name="connsiteX1726" fmla="*/ 236896 w 1304516"/>
              <a:gd name="connsiteY1726" fmla="*/ 230734 h 919653"/>
              <a:gd name="connsiteX1727" fmla="*/ 236758 w 1304516"/>
              <a:gd name="connsiteY1727" fmla="*/ 232312 h 919653"/>
              <a:gd name="connsiteX1728" fmla="*/ 235341 w 1304516"/>
              <a:gd name="connsiteY1728" fmla="*/ 233986 h 919653"/>
              <a:gd name="connsiteX1729" fmla="*/ 232984 w 1304516"/>
              <a:gd name="connsiteY1729" fmla="*/ 235415 h 919653"/>
              <a:gd name="connsiteX1730" fmla="*/ 230424 w 1304516"/>
              <a:gd name="connsiteY1730" fmla="*/ 236516 h 919653"/>
              <a:gd name="connsiteX1731" fmla="*/ 227901 w 1304516"/>
              <a:gd name="connsiteY1731" fmla="*/ 237086 h 919653"/>
              <a:gd name="connsiteX1732" fmla="*/ 224761 w 1304516"/>
              <a:gd name="connsiteY1732" fmla="*/ 236591 h 919653"/>
              <a:gd name="connsiteX1733" fmla="*/ 221813 w 1304516"/>
              <a:gd name="connsiteY1733" fmla="*/ 233561 h 919653"/>
              <a:gd name="connsiteX1734" fmla="*/ 219691 w 1304516"/>
              <a:gd name="connsiteY1734" fmla="*/ 232538 h 919653"/>
              <a:gd name="connsiteX1735" fmla="*/ 217328 w 1304516"/>
              <a:gd name="connsiteY1735" fmla="*/ 232534 h 919653"/>
              <a:gd name="connsiteX1736" fmla="*/ 210550 w 1304516"/>
              <a:gd name="connsiteY1736" fmla="*/ 237760 h 919653"/>
              <a:gd name="connsiteX1737" fmla="*/ 207265 w 1304516"/>
              <a:gd name="connsiteY1737" fmla="*/ 239968 h 919653"/>
              <a:gd name="connsiteX1738" fmla="*/ 206759 w 1304516"/>
              <a:gd name="connsiteY1738" fmla="*/ 238960 h 919653"/>
              <a:gd name="connsiteX1739" fmla="*/ 206687 w 1304516"/>
              <a:gd name="connsiteY1739" fmla="*/ 238820 h 919653"/>
              <a:gd name="connsiteX1740" fmla="*/ 207893 w 1304516"/>
              <a:gd name="connsiteY1740" fmla="*/ 237185 h 919653"/>
              <a:gd name="connsiteX1741" fmla="*/ 207339 w 1304516"/>
              <a:gd name="connsiteY1741" fmla="*/ 236007 h 919653"/>
              <a:gd name="connsiteX1742" fmla="*/ 205810 w 1304516"/>
              <a:gd name="connsiteY1742" fmla="*/ 234335 h 919653"/>
              <a:gd name="connsiteX1743" fmla="*/ 205297 w 1304516"/>
              <a:gd name="connsiteY1743" fmla="*/ 233774 h 919653"/>
              <a:gd name="connsiteX1744" fmla="*/ 203969 w 1304516"/>
              <a:gd name="connsiteY1744" fmla="*/ 233669 h 919653"/>
              <a:gd name="connsiteX1745" fmla="*/ 203685 w 1304516"/>
              <a:gd name="connsiteY1745" fmla="*/ 233646 h 919653"/>
              <a:gd name="connsiteX1746" fmla="*/ 202818 w 1304516"/>
              <a:gd name="connsiteY1746" fmla="*/ 232902 h 919653"/>
              <a:gd name="connsiteX1747" fmla="*/ 200980 w 1304516"/>
              <a:gd name="connsiteY1747" fmla="*/ 233203 h 919653"/>
              <a:gd name="connsiteX1748" fmla="*/ 200732 w 1304516"/>
              <a:gd name="connsiteY1748" fmla="*/ 233244 h 919653"/>
              <a:gd name="connsiteX1749" fmla="*/ 199840 w 1304516"/>
              <a:gd name="connsiteY1749" fmla="*/ 233389 h 919653"/>
              <a:gd name="connsiteX1750" fmla="*/ 199623 w 1304516"/>
              <a:gd name="connsiteY1750" fmla="*/ 233296 h 919653"/>
              <a:gd name="connsiteX1751" fmla="*/ 198972 w 1304516"/>
              <a:gd name="connsiteY1751" fmla="*/ 233017 h 919653"/>
              <a:gd name="connsiteX1752" fmla="*/ 197115 w 1304516"/>
              <a:gd name="connsiteY1752" fmla="*/ 231838 h 919653"/>
              <a:gd name="connsiteX1753" fmla="*/ 195094 w 1304516"/>
              <a:gd name="connsiteY1753" fmla="*/ 234102 h 919653"/>
              <a:gd name="connsiteX1754" fmla="*/ 194408 w 1304516"/>
              <a:gd name="connsiteY1754" fmla="*/ 235492 h 919653"/>
              <a:gd name="connsiteX1755" fmla="*/ 194132 w 1304516"/>
              <a:gd name="connsiteY1755" fmla="*/ 237250 h 919653"/>
              <a:gd name="connsiteX1756" fmla="*/ 194029 w 1304516"/>
              <a:gd name="connsiteY1756" fmla="*/ 240972 h 919653"/>
              <a:gd name="connsiteX1757" fmla="*/ 194417 w 1304516"/>
              <a:gd name="connsiteY1757" fmla="*/ 243154 h 919653"/>
              <a:gd name="connsiteX1758" fmla="*/ 193485 w 1304516"/>
              <a:gd name="connsiteY1758" fmla="*/ 243710 h 919653"/>
              <a:gd name="connsiteX1759" fmla="*/ 188831 w 1304516"/>
              <a:gd name="connsiteY1759" fmla="*/ 243884 h 919653"/>
              <a:gd name="connsiteX1760" fmla="*/ 187379 w 1304516"/>
              <a:gd name="connsiteY1760" fmla="*/ 245105 h 919653"/>
              <a:gd name="connsiteX1761" fmla="*/ 186408 w 1304516"/>
              <a:gd name="connsiteY1761" fmla="*/ 245921 h 919653"/>
              <a:gd name="connsiteX1762" fmla="*/ 185732 w 1304516"/>
              <a:gd name="connsiteY1762" fmla="*/ 245972 h 919653"/>
              <a:gd name="connsiteX1763" fmla="*/ 183988 w 1304516"/>
              <a:gd name="connsiteY1763" fmla="*/ 246101 h 919653"/>
              <a:gd name="connsiteX1764" fmla="*/ 181066 w 1304516"/>
              <a:gd name="connsiteY1764" fmla="*/ 248336 h 919653"/>
              <a:gd name="connsiteX1765" fmla="*/ 179797 w 1304516"/>
              <a:gd name="connsiteY1765" fmla="*/ 249307 h 919653"/>
              <a:gd name="connsiteX1766" fmla="*/ 179575 w 1304516"/>
              <a:gd name="connsiteY1766" fmla="*/ 249478 h 919653"/>
              <a:gd name="connsiteX1767" fmla="*/ 177214 w 1304516"/>
              <a:gd name="connsiteY1767" fmla="*/ 251284 h 919653"/>
              <a:gd name="connsiteX1768" fmla="*/ 176962 w 1304516"/>
              <a:gd name="connsiteY1768" fmla="*/ 252274 h 919653"/>
              <a:gd name="connsiteX1769" fmla="*/ 176424 w 1304516"/>
              <a:gd name="connsiteY1769" fmla="*/ 252754 h 919653"/>
              <a:gd name="connsiteX1770" fmla="*/ 175750 w 1304516"/>
              <a:gd name="connsiteY1770" fmla="*/ 253356 h 919653"/>
              <a:gd name="connsiteX1771" fmla="*/ 174475 w 1304516"/>
              <a:gd name="connsiteY1771" fmla="*/ 254496 h 919653"/>
              <a:gd name="connsiteX1772" fmla="*/ 172800 w 1304516"/>
              <a:gd name="connsiteY1772" fmla="*/ 254926 h 919653"/>
              <a:gd name="connsiteX1773" fmla="*/ 166968 w 1304516"/>
              <a:gd name="connsiteY1773" fmla="*/ 255222 h 919653"/>
              <a:gd name="connsiteX1774" fmla="*/ 165797 w 1304516"/>
              <a:gd name="connsiteY1774" fmla="*/ 255619 h 919653"/>
              <a:gd name="connsiteX1775" fmla="*/ 165318 w 1304516"/>
              <a:gd name="connsiteY1775" fmla="*/ 255781 h 919653"/>
              <a:gd name="connsiteX1776" fmla="*/ 164424 w 1304516"/>
              <a:gd name="connsiteY1776" fmla="*/ 256083 h 919653"/>
              <a:gd name="connsiteX1777" fmla="*/ 163763 w 1304516"/>
              <a:gd name="connsiteY1777" fmla="*/ 256682 h 919653"/>
              <a:gd name="connsiteX1778" fmla="*/ 162993 w 1304516"/>
              <a:gd name="connsiteY1778" fmla="*/ 257380 h 919653"/>
              <a:gd name="connsiteX1779" fmla="*/ 162842 w 1304516"/>
              <a:gd name="connsiteY1779" fmla="*/ 257679 h 919653"/>
              <a:gd name="connsiteX1780" fmla="*/ 161933 w 1304516"/>
              <a:gd name="connsiteY1780" fmla="*/ 259481 h 919653"/>
              <a:gd name="connsiteX1781" fmla="*/ 161371 w 1304516"/>
              <a:gd name="connsiteY1781" fmla="*/ 261275 h 919653"/>
              <a:gd name="connsiteX1782" fmla="*/ 161204 w 1304516"/>
              <a:gd name="connsiteY1782" fmla="*/ 264203 h 919653"/>
              <a:gd name="connsiteX1783" fmla="*/ 161047 w 1304516"/>
              <a:gd name="connsiteY1783" fmla="*/ 266968 h 919653"/>
              <a:gd name="connsiteX1784" fmla="*/ 160883 w 1304516"/>
              <a:gd name="connsiteY1784" fmla="*/ 267307 h 919653"/>
              <a:gd name="connsiteX1785" fmla="*/ 160422 w 1304516"/>
              <a:gd name="connsiteY1785" fmla="*/ 268267 h 919653"/>
              <a:gd name="connsiteX1786" fmla="*/ 159808 w 1304516"/>
              <a:gd name="connsiteY1786" fmla="*/ 268734 h 919653"/>
              <a:gd name="connsiteX1787" fmla="*/ 159510 w 1304516"/>
              <a:gd name="connsiteY1787" fmla="*/ 268958 h 919653"/>
              <a:gd name="connsiteX1788" fmla="*/ 159366 w 1304516"/>
              <a:gd name="connsiteY1788" fmla="*/ 269068 h 919653"/>
              <a:gd name="connsiteX1789" fmla="*/ 158807 w 1304516"/>
              <a:gd name="connsiteY1789" fmla="*/ 269236 h 919653"/>
              <a:gd name="connsiteX1790" fmla="*/ 158486 w 1304516"/>
              <a:gd name="connsiteY1790" fmla="*/ 269333 h 919653"/>
              <a:gd name="connsiteX1791" fmla="*/ 157939 w 1304516"/>
              <a:gd name="connsiteY1791" fmla="*/ 269498 h 919653"/>
              <a:gd name="connsiteX1792" fmla="*/ 156509 w 1304516"/>
              <a:gd name="connsiteY1792" fmla="*/ 270795 h 919653"/>
              <a:gd name="connsiteX1793" fmla="*/ 153100 w 1304516"/>
              <a:gd name="connsiteY1793" fmla="*/ 270762 h 919653"/>
              <a:gd name="connsiteX1794" fmla="*/ 152852 w 1304516"/>
              <a:gd name="connsiteY1794" fmla="*/ 270909 h 919653"/>
              <a:gd name="connsiteX1795" fmla="*/ 152539 w 1304516"/>
              <a:gd name="connsiteY1795" fmla="*/ 271095 h 919653"/>
              <a:gd name="connsiteX1796" fmla="*/ 152190 w 1304516"/>
              <a:gd name="connsiteY1796" fmla="*/ 270947 h 919653"/>
              <a:gd name="connsiteX1797" fmla="*/ 151238 w 1304516"/>
              <a:gd name="connsiteY1797" fmla="*/ 270536 h 919653"/>
              <a:gd name="connsiteX1798" fmla="*/ 150312 w 1304516"/>
              <a:gd name="connsiteY1798" fmla="*/ 269609 h 919653"/>
              <a:gd name="connsiteX1799" fmla="*/ 149382 w 1304516"/>
              <a:gd name="connsiteY1799" fmla="*/ 268676 h 919653"/>
              <a:gd name="connsiteX1800" fmla="*/ 149281 w 1304516"/>
              <a:gd name="connsiteY1800" fmla="*/ 267740 h 919653"/>
              <a:gd name="connsiteX1801" fmla="*/ 149199 w 1304516"/>
              <a:gd name="connsiteY1801" fmla="*/ 267004 h 919653"/>
              <a:gd name="connsiteX1802" fmla="*/ 149109 w 1304516"/>
              <a:gd name="connsiteY1802" fmla="*/ 266766 h 919653"/>
              <a:gd name="connsiteX1803" fmla="*/ 148891 w 1304516"/>
              <a:gd name="connsiteY1803" fmla="*/ 266200 h 919653"/>
              <a:gd name="connsiteX1804" fmla="*/ 148285 w 1304516"/>
              <a:gd name="connsiteY1804" fmla="*/ 266105 h 919653"/>
              <a:gd name="connsiteX1805" fmla="*/ 148123 w 1304516"/>
              <a:gd name="connsiteY1805" fmla="*/ 266081 h 919653"/>
              <a:gd name="connsiteX1806" fmla="*/ 148087 w 1304516"/>
              <a:gd name="connsiteY1806" fmla="*/ 265548 h 919653"/>
              <a:gd name="connsiteX1807" fmla="*/ 148089 w 1304516"/>
              <a:gd name="connsiteY1807" fmla="*/ 265021 h 919653"/>
              <a:gd name="connsiteX1808" fmla="*/ 147920 w 1304516"/>
              <a:gd name="connsiteY1808" fmla="*/ 264854 h 919653"/>
              <a:gd name="connsiteX1809" fmla="*/ 147098 w 1304516"/>
              <a:gd name="connsiteY1809" fmla="*/ 264030 h 919653"/>
              <a:gd name="connsiteX1810" fmla="*/ 145981 w 1304516"/>
              <a:gd name="connsiteY1810" fmla="*/ 264213 h 919653"/>
              <a:gd name="connsiteX1811" fmla="*/ 144408 w 1304516"/>
              <a:gd name="connsiteY1811" fmla="*/ 272407 h 919653"/>
              <a:gd name="connsiteX1812" fmla="*/ 143129 w 1304516"/>
              <a:gd name="connsiteY1812" fmla="*/ 277314 h 919653"/>
              <a:gd name="connsiteX1813" fmla="*/ 141434 w 1304516"/>
              <a:gd name="connsiteY1813" fmla="*/ 280504 h 919653"/>
              <a:gd name="connsiteX1814" fmla="*/ 140139 w 1304516"/>
              <a:gd name="connsiteY1814" fmla="*/ 281974 h 919653"/>
              <a:gd name="connsiteX1815" fmla="*/ 138597 w 1304516"/>
              <a:gd name="connsiteY1815" fmla="*/ 283282 h 919653"/>
              <a:gd name="connsiteX1816" fmla="*/ 136077 w 1304516"/>
              <a:gd name="connsiteY1816" fmla="*/ 284425 h 919653"/>
              <a:gd name="connsiteX1817" fmla="*/ 134202 w 1304516"/>
              <a:gd name="connsiteY1817" fmla="*/ 284177 h 919653"/>
              <a:gd name="connsiteX1818" fmla="*/ 132648 w 1304516"/>
              <a:gd name="connsiteY1818" fmla="*/ 283029 h 919653"/>
              <a:gd name="connsiteX1819" fmla="*/ 132633 w 1304516"/>
              <a:gd name="connsiteY1819" fmla="*/ 280084 h 919653"/>
              <a:gd name="connsiteX1820" fmla="*/ 134406 w 1304516"/>
              <a:gd name="connsiteY1820" fmla="*/ 276241 h 919653"/>
              <a:gd name="connsiteX1821" fmla="*/ 136510 w 1304516"/>
              <a:gd name="connsiteY1821" fmla="*/ 273380 h 919653"/>
              <a:gd name="connsiteX1822" fmla="*/ 137068 w 1304516"/>
              <a:gd name="connsiteY1822" fmla="*/ 271007 h 919653"/>
              <a:gd name="connsiteX1823" fmla="*/ 135835 w 1304516"/>
              <a:gd name="connsiteY1823" fmla="*/ 268715 h 919653"/>
              <a:gd name="connsiteX1824" fmla="*/ 133224 w 1304516"/>
              <a:gd name="connsiteY1824" fmla="*/ 267976 h 919653"/>
              <a:gd name="connsiteX1825" fmla="*/ 131513 w 1304516"/>
              <a:gd name="connsiteY1825" fmla="*/ 268219 h 919653"/>
              <a:gd name="connsiteX1826" fmla="*/ 129662 w 1304516"/>
              <a:gd name="connsiteY1826" fmla="*/ 272471 h 919653"/>
              <a:gd name="connsiteX1827" fmla="*/ 125714 w 1304516"/>
              <a:gd name="connsiteY1827" fmla="*/ 281138 h 919653"/>
              <a:gd name="connsiteX1828" fmla="*/ 123433 w 1304516"/>
              <a:gd name="connsiteY1828" fmla="*/ 281137 h 919653"/>
              <a:gd name="connsiteX1829" fmla="*/ 119435 w 1304516"/>
              <a:gd name="connsiteY1829" fmla="*/ 279986 h 919653"/>
              <a:gd name="connsiteX1830" fmla="*/ 115470 w 1304516"/>
              <a:gd name="connsiteY1830" fmla="*/ 289465 h 919653"/>
              <a:gd name="connsiteX1831" fmla="*/ 113911 w 1304516"/>
              <a:gd name="connsiteY1831" fmla="*/ 292679 h 919653"/>
              <a:gd name="connsiteX1832" fmla="*/ 113972 w 1304516"/>
              <a:gd name="connsiteY1832" fmla="*/ 293484 h 919653"/>
              <a:gd name="connsiteX1833" fmla="*/ 115826 w 1304516"/>
              <a:gd name="connsiteY1833" fmla="*/ 296273 h 919653"/>
              <a:gd name="connsiteX1834" fmla="*/ 117119 w 1304516"/>
              <a:gd name="connsiteY1834" fmla="*/ 299741 h 919653"/>
              <a:gd name="connsiteX1835" fmla="*/ 118063 w 1304516"/>
              <a:gd name="connsiteY1835" fmla="*/ 300971 h 919653"/>
              <a:gd name="connsiteX1836" fmla="*/ 118356 w 1304516"/>
              <a:gd name="connsiteY1836" fmla="*/ 301354 h 919653"/>
              <a:gd name="connsiteX1837" fmla="*/ 118725 w 1304516"/>
              <a:gd name="connsiteY1837" fmla="*/ 302900 h 919653"/>
              <a:gd name="connsiteX1838" fmla="*/ 119093 w 1304516"/>
              <a:gd name="connsiteY1838" fmla="*/ 304450 h 919653"/>
              <a:gd name="connsiteX1839" fmla="*/ 120944 w 1304516"/>
              <a:gd name="connsiteY1839" fmla="*/ 308105 h 919653"/>
              <a:gd name="connsiteX1840" fmla="*/ 121125 w 1304516"/>
              <a:gd name="connsiteY1840" fmla="*/ 308229 h 919653"/>
              <a:gd name="connsiteX1841" fmla="*/ 122121 w 1304516"/>
              <a:gd name="connsiteY1841" fmla="*/ 308913 h 919653"/>
              <a:gd name="connsiteX1842" fmla="*/ 122244 w 1304516"/>
              <a:gd name="connsiteY1842" fmla="*/ 309470 h 919653"/>
              <a:gd name="connsiteX1843" fmla="*/ 121622 w 1304516"/>
              <a:gd name="connsiteY1843" fmla="*/ 310149 h 919653"/>
              <a:gd name="connsiteX1844" fmla="*/ 120506 w 1304516"/>
              <a:gd name="connsiteY1844" fmla="*/ 310271 h 919653"/>
              <a:gd name="connsiteX1845" fmla="*/ 120803 w 1304516"/>
              <a:gd name="connsiteY1845" fmla="*/ 315347 h 919653"/>
              <a:gd name="connsiteX1846" fmla="*/ 121596 w 1304516"/>
              <a:gd name="connsiteY1846" fmla="*/ 316539 h 919653"/>
              <a:gd name="connsiteX1847" fmla="*/ 121793 w 1304516"/>
              <a:gd name="connsiteY1847" fmla="*/ 316835 h 919653"/>
              <a:gd name="connsiteX1848" fmla="*/ 121976 w 1304516"/>
              <a:gd name="connsiteY1848" fmla="*/ 318135 h 919653"/>
              <a:gd name="connsiteX1849" fmla="*/ 121351 w 1304516"/>
              <a:gd name="connsiteY1849" fmla="*/ 319682 h 919653"/>
              <a:gd name="connsiteX1850" fmla="*/ 121989 w 1304516"/>
              <a:gd name="connsiteY1850" fmla="*/ 320262 h 919653"/>
              <a:gd name="connsiteX1851" fmla="*/ 122345 w 1304516"/>
              <a:gd name="connsiteY1851" fmla="*/ 321173 h 919653"/>
              <a:gd name="connsiteX1852" fmla="*/ 122832 w 1304516"/>
              <a:gd name="connsiteY1852" fmla="*/ 322532 h 919653"/>
              <a:gd name="connsiteX1853" fmla="*/ 122893 w 1304516"/>
              <a:gd name="connsiteY1853" fmla="*/ 323384 h 919653"/>
              <a:gd name="connsiteX1854" fmla="*/ 122953 w 1304516"/>
              <a:gd name="connsiteY1854" fmla="*/ 324265 h 919653"/>
              <a:gd name="connsiteX1855" fmla="*/ 125254 w 1304516"/>
              <a:gd name="connsiteY1855" fmla="*/ 329610 h 919653"/>
              <a:gd name="connsiteX1856" fmla="*/ 128688 w 1304516"/>
              <a:gd name="connsiteY1856" fmla="*/ 337586 h 919653"/>
              <a:gd name="connsiteX1857" fmla="*/ 142145 w 1304516"/>
              <a:gd name="connsiteY1857" fmla="*/ 339874 h 919653"/>
              <a:gd name="connsiteX1858" fmla="*/ 145389 w 1304516"/>
              <a:gd name="connsiteY1858" fmla="*/ 341973 h 919653"/>
              <a:gd name="connsiteX1859" fmla="*/ 145837 w 1304516"/>
              <a:gd name="connsiteY1859" fmla="*/ 345018 h 919653"/>
              <a:gd name="connsiteX1860" fmla="*/ 147093 w 1304516"/>
              <a:gd name="connsiteY1860" fmla="*/ 349294 h 919653"/>
              <a:gd name="connsiteX1861" fmla="*/ 148700 w 1304516"/>
              <a:gd name="connsiteY1861" fmla="*/ 353113 h 919653"/>
              <a:gd name="connsiteX1862" fmla="*/ 147634 w 1304516"/>
              <a:gd name="connsiteY1862" fmla="*/ 356474 h 919653"/>
              <a:gd name="connsiteX1863" fmla="*/ 149827 w 1304516"/>
              <a:gd name="connsiteY1863" fmla="*/ 364188 h 919653"/>
              <a:gd name="connsiteX1864" fmla="*/ 146539 w 1304516"/>
              <a:gd name="connsiteY1864" fmla="*/ 365295 h 919653"/>
              <a:gd name="connsiteX1865" fmla="*/ 145255 w 1304516"/>
              <a:gd name="connsiteY1865" fmla="*/ 365885 h 919653"/>
              <a:gd name="connsiteX1866" fmla="*/ 142380 w 1304516"/>
              <a:gd name="connsiteY1866" fmla="*/ 367205 h 919653"/>
              <a:gd name="connsiteX1867" fmla="*/ 138427 w 1304516"/>
              <a:gd name="connsiteY1867" fmla="*/ 368819 h 919653"/>
              <a:gd name="connsiteX1868" fmla="*/ 137213 w 1304516"/>
              <a:gd name="connsiteY1868" fmla="*/ 369573 h 919653"/>
              <a:gd name="connsiteX1869" fmla="*/ 135863 w 1304516"/>
              <a:gd name="connsiteY1869" fmla="*/ 370411 h 919653"/>
              <a:gd name="connsiteX1870" fmla="*/ 134548 w 1304516"/>
              <a:gd name="connsiteY1870" fmla="*/ 370573 h 919653"/>
              <a:gd name="connsiteX1871" fmla="*/ 131894 w 1304516"/>
              <a:gd name="connsiteY1871" fmla="*/ 370899 h 919653"/>
              <a:gd name="connsiteX1872" fmla="*/ 131070 w 1304516"/>
              <a:gd name="connsiteY1872" fmla="*/ 370222 h 919653"/>
              <a:gd name="connsiteX1873" fmla="*/ 130532 w 1304516"/>
              <a:gd name="connsiteY1873" fmla="*/ 369782 h 919653"/>
              <a:gd name="connsiteX1874" fmla="*/ 130349 w 1304516"/>
              <a:gd name="connsiteY1874" fmla="*/ 368667 h 919653"/>
              <a:gd name="connsiteX1875" fmla="*/ 126708 w 1304516"/>
              <a:gd name="connsiteY1875" fmla="*/ 366888 h 919653"/>
              <a:gd name="connsiteX1876" fmla="*/ 124101 w 1304516"/>
              <a:gd name="connsiteY1876" fmla="*/ 367131 h 919653"/>
              <a:gd name="connsiteX1877" fmla="*/ 121006 w 1304516"/>
              <a:gd name="connsiteY1877" fmla="*/ 367292 h 919653"/>
              <a:gd name="connsiteX1878" fmla="*/ 116769 w 1304516"/>
              <a:gd name="connsiteY1878" fmla="*/ 367287 h 919653"/>
              <a:gd name="connsiteX1879" fmla="*/ 110240 w 1304516"/>
              <a:gd name="connsiteY1879" fmla="*/ 369080 h 919653"/>
              <a:gd name="connsiteX1880" fmla="*/ 103834 w 1304516"/>
              <a:gd name="connsiteY1880" fmla="*/ 375132 h 919653"/>
              <a:gd name="connsiteX1881" fmla="*/ 99365 w 1304516"/>
              <a:gd name="connsiteY1881" fmla="*/ 377336 h 919653"/>
              <a:gd name="connsiteX1882" fmla="*/ 96299 w 1304516"/>
              <a:gd name="connsiteY1882" fmla="*/ 370977 h 919653"/>
              <a:gd name="connsiteX1883" fmla="*/ 94100 w 1304516"/>
              <a:gd name="connsiteY1883" fmla="*/ 369203 h 919653"/>
              <a:gd name="connsiteX1884" fmla="*/ 91659 w 1304516"/>
              <a:gd name="connsiteY1884" fmla="*/ 369013 h 919653"/>
              <a:gd name="connsiteX1885" fmla="*/ 89447 w 1304516"/>
              <a:gd name="connsiteY1885" fmla="*/ 369838 h 919653"/>
              <a:gd name="connsiteX1886" fmla="*/ 85069 w 1304516"/>
              <a:gd name="connsiteY1886" fmla="*/ 371481 h 919653"/>
              <a:gd name="connsiteX1887" fmla="*/ 82226 w 1304516"/>
              <a:gd name="connsiteY1887" fmla="*/ 372549 h 919653"/>
              <a:gd name="connsiteX1888" fmla="*/ 79876 w 1304516"/>
              <a:gd name="connsiteY1888" fmla="*/ 377106 h 919653"/>
              <a:gd name="connsiteX1889" fmla="*/ 79281 w 1304516"/>
              <a:gd name="connsiteY1889" fmla="*/ 379828 h 919653"/>
              <a:gd name="connsiteX1890" fmla="*/ 77651 w 1304516"/>
              <a:gd name="connsiteY1890" fmla="*/ 382466 h 919653"/>
              <a:gd name="connsiteX1891" fmla="*/ 76984 w 1304516"/>
              <a:gd name="connsiteY1891" fmla="*/ 383545 h 919653"/>
              <a:gd name="connsiteX1892" fmla="*/ 76408 w 1304516"/>
              <a:gd name="connsiteY1892" fmla="*/ 384478 h 919653"/>
              <a:gd name="connsiteX1893" fmla="*/ 76872 w 1304516"/>
              <a:gd name="connsiteY1893" fmla="*/ 386025 h 919653"/>
              <a:gd name="connsiteX1894" fmla="*/ 77739 w 1304516"/>
              <a:gd name="connsiteY1894" fmla="*/ 386707 h 919653"/>
              <a:gd name="connsiteX1895" fmla="*/ 78190 w 1304516"/>
              <a:gd name="connsiteY1895" fmla="*/ 388484 h 919653"/>
              <a:gd name="connsiteX1896" fmla="*/ 78416 w 1304516"/>
              <a:gd name="connsiteY1896" fmla="*/ 389371 h 919653"/>
              <a:gd name="connsiteX1897" fmla="*/ 78344 w 1304516"/>
              <a:gd name="connsiteY1897" fmla="*/ 393952 h 919653"/>
              <a:gd name="connsiteX1898" fmla="*/ 77381 w 1304516"/>
              <a:gd name="connsiteY1898" fmla="*/ 396228 h 919653"/>
              <a:gd name="connsiteX1899" fmla="*/ 73797 w 1304516"/>
              <a:gd name="connsiteY1899" fmla="*/ 396387 h 919653"/>
              <a:gd name="connsiteX1900" fmla="*/ 69884 w 1304516"/>
              <a:gd name="connsiteY1900" fmla="*/ 395892 h 919653"/>
              <a:gd name="connsiteX1901" fmla="*/ 66462 w 1304516"/>
              <a:gd name="connsiteY1901" fmla="*/ 395887 h 919653"/>
              <a:gd name="connsiteX1902" fmla="*/ 59462 w 1304516"/>
              <a:gd name="connsiteY1902" fmla="*/ 391097 h 919653"/>
              <a:gd name="connsiteX1903" fmla="*/ 55392 w 1304516"/>
              <a:gd name="connsiteY1903" fmla="*/ 391272 h 919653"/>
              <a:gd name="connsiteX1904" fmla="*/ 50395 w 1304516"/>
              <a:gd name="connsiteY1904" fmla="*/ 391122 h 919653"/>
              <a:gd name="connsiteX1905" fmla="*/ 48186 w 1304516"/>
              <a:gd name="connsiteY1905" fmla="*/ 391267 h 919653"/>
              <a:gd name="connsiteX1906" fmla="*/ 46323 w 1304516"/>
              <a:gd name="connsiteY1906" fmla="*/ 391635 h 919653"/>
              <a:gd name="connsiteX1907" fmla="*/ 44373 w 1304516"/>
              <a:gd name="connsiteY1907" fmla="*/ 395009 h 919653"/>
              <a:gd name="connsiteX1908" fmla="*/ 45473 w 1304516"/>
              <a:gd name="connsiteY1908" fmla="*/ 396680 h 919653"/>
              <a:gd name="connsiteX1909" fmla="*/ 46536 w 1304516"/>
              <a:gd name="connsiteY1909" fmla="*/ 398294 h 919653"/>
              <a:gd name="connsiteX1910" fmla="*/ 48392 w 1304516"/>
              <a:gd name="connsiteY1910" fmla="*/ 399721 h 919653"/>
              <a:gd name="connsiteX1911" fmla="*/ 49639 w 1304516"/>
              <a:gd name="connsiteY1911" fmla="*/ 401989 h 919653"/>
              <a:gd name="connsiteX1912" fmla="*/ 49515 w 1304516"/>
              <a:gd name="connsiteY1912" fmla="*/ 403573 h 919653"/>
              <a:gd name="connsiteX1913" fmla="*/ 48228 w 1304516"/>
              <a:gd name="connsiteY1913" fmla="*/ 404950 h 919653"/>
              <a:gd name="connsiteX1914" fmla="*/ 43110 w 1304516"/>
              <a:gd name="connsiteY1914" fmla="*/ 405706 h 919653"/>
              <a:gd name="connsiteX1915" fmla="*/ 38574 w 1304516"/>
              <a:gd name="connsiteY1915" fmla="*/ 406227 h 919653"/>
              <a:gd name="connsiteX1916" fmla="*/ 33103 w 1304516"/>
              <a:gd name="connsiteY1916" fmla="*/ 407781 h 919653"/>
              <a:gd name="connsiteX1917" fmla="*/ 29948 w 1304516"/>
              <a:gd name="connsiteY1917" fmla="*/ 410882 h 919653"/>
              <a:gd name="connsiteX1918" fmla="*/ 29238 w 1304516"/>
              <a:gd name="connsiteY1918" fmla="*/ 413381 h 919653"/>
              <a:gd name="connsiteX1919" fmla="*/ 31086 w 1304516"/>
              <a:gd name="connsiteY1919" fmla="*/ 415614 h 919653"/>
              <a:gd name="connsiteX1920" fmla="*/ 37355 w 1304516"/>
              <a:gd name="connsiteY1920" fmla="*/ 417102 h 919653"/>
              <a:gd name="connsiteX1921" fmla="*/ 39327 w 1304516"/>
              <a:gd name="connsiteY1921" fmla="*/ 417752 h 919653"/>
              <a:gd name="connsiteX1922" fmla="*/ 40942 w 1304516"/>
              <a:gd name="connsiteY1922" fmla="*/ 420103 h 919653"/>
              <a:gd name="connsiteX1923" fmla="*/ 40460 w 1304516"/>
              <a:gd name="connsiteY1923" fmla="*/ 423277 h 919653"/>
              <a:gd name="connsiteX1924" fmla="*/ 42311 w 1304516"/>
              <a:gd name="connsiteY1924" fmla="*/ 425057 h 919653"/>
              <a:gd name="connsiteX1925" fmla="*/ 44512 w 1304516"/>
              <a:gd name="connsiteY1925" fmla="*/ 429525 h 919653"/>
              <a:gd name="connsiteX1926" fmla="*/ 44525 w 1304516"/>
              <a:gd name="connsiteY1926" fmla="*/ 431819 h 919653"/>
              <a:gd name="connsiteX1927" fmla="*/ 49096 w 1304516"/>
              <a:gd name="connsiteY1927" fmla="*/ 430942 h 919653"/>
              <a:gd name="connsiteX1928" fmla="*/ 55274 w 1304516"/>
              <a:gd name="connsiteY1928" fmla="*/ 431012 h 919653"/>
              <a:gd name="connsiteX1929" fmla="*/ 54950 w 1304516"/>
              <a:gd name="connsiteY1929" fmla="*/ 436019 h 919653"/>
              <a:gd name="connsiteX1930" fmla="*/ 54033 w 1304516"/>
              <a:gd name="connsiteY1930" fmla="*/ 436098 h 919653"/>
              <a:gd name="connsiteX1931" fmla="*/ 52843 w 1304516"/>
              <a:gd name="connsiteY1931" fmla="*/ 436201 h 919653"/>
              <a:gd name="connsiteX1932" fmla="*/ 51415 w 1304516"/>
              <a:gd name="connsiteY1932" fmla="*/ 437066 h 919653"/>
              <a:gd name="connsiteX1933" fmla="*/ 49371 w 1304516"/>
              <a:gd name="connsiteY1933" fmla="*/ 436567 h 919653"/>
              <a:gd name="connsiteX1934" fmla="*/ 47676 w 1304516"/>
              <a:gd name="connsiteY1934" fmla="*/ 437247 h 919653"/>
              <a:gd name="connsiteX1935" fmla="*/ 46147 w 1304516"/>
              <a:gd name="connsiteY1935" fmla="*/ 437862 h 919653"/>
              <a:gd name="connsiteX1936" fmla="*/ 43419 w 1304516"/>
              <a:gd name="connsiteY1936" fmla="*/ 437548 h 919653"/>
              <a:gd name="connsiteX1937" fmla="*/ 41980 w 1304516"/>
              <a:gd name="connsiteY1937" fmla="*/ 444514 h 919653"/>
              <a:gd name="connsiteX1938" fmla="*/ 35224 w 1304516"/>
              <a:gd name="connsiteY1938" fmla="*/ 445653 h 919653"/>
              <a:gd name="connsiteX1939" fmla="*/ 28937 w 1304516"/>
              <a:gd name="connsiteY1939" fmla="*/ 447997 h 919653"/>
              <a:gd name="connsiteX1940" fmla="*/ 28064 w 1304516"/>
              <a:gd name="connsiteY1940" fmla="*/ 450148 h 919653"/>
              <a:gd name="connsiteX1941" fmla="*/ 27642 w 1304516"/>
              <a:gd name="connsiteY1941" fmla="*/ 451185 h 919653"/>
              <a:gd name="connsiteX1942" fmla="*/ 28201 w 1304516"/>
              <a:gd name="connsiteY1942" fmla="*/ 455361 h 919653"/>
              <a:gd name="connsiteX1943" fmla="*/ 27488 w 1304516"/>
              <a:gd name="connsiteY1943" fmla="*/ 458201 h 919653"/>
              <a:gd name="connsiteX1944" fmla="*/ 21791 w 1304516"/>
              <a:gd name="connsiteY1944" fmla="*/ 458626 h 919653"/>
              <a:gd name="connsiteX1945" fmla="*/ 20616 w 1304516"/>
              <a:gd name="connsiteY1945" fmla="*/ 461133 h 919653"/>
              <a:gd name="connsiteX1946" fmla="*/ 22099 w 1304516"/>
              <a:gd name="connsiteY1946" fmla="*/ 466315 h 919653"/>
              <a:gd name="connsiteX1947" fmla="*/ 22138 w 1304516"/>
              <a:gd name="connsiteY1947" fmla="*/ 466478 h 919653"/>
              <a:gd name="connsiteX1948" fmla="*/ 22895 w 1304516"/>
              <a:gd name="connsiteY1948" fmla="*/ 469585 h 919653"/>
              <a:gd name="connsiteX1949" fmla="*/ 23569 w 1304516"/>
              <a:gd name="connsiteY1949" fmla="*/ 474214 h 919653"/>
              <a:gd name="connsiteX1950" fmla="*/ 21814 w 1304516"/>
              <a:gd name="connsiteY1950" fmla="*/ 476276 h 919653"/>
              <a:gd name="connsiteX1951" fmla="*/ 18878 w 1304516"/>
              <a:gd name="connsiteY1951" fmla="*/ 482092 h 919653"/>
              <a:gd name="connsiteX1952" fmla="*/ 16536 w 1304516"/>
              <a:gd name="connsiteY1952" fmla="*/ 484957 h 919653"/>
              <a:gd name="connsiteX1953" fmla="*/ 14551 w 1304516"/>
              <a:gd name="connsiteY1953" fmla="*/ 486911 h 919653"/>
              <a:gd name="connsiteX1954" fmla="*/ 9780 w 1304516"/>
              <a:gd name="connsiteY1954" fmla="*/ 487889 h 919653"/>
              <a:gd name="connsiteX1955" fmla="*/ 6062 w 1304516"/>
              <a:gd name="connsiteY1955" fmla="*/ 487719 h 919653"/>
              <a:gd name="connsiteX1956" fmla="*/ 1294 w 1304516"/>
              <a:gd name="connsiteY1956" fmla="*/ 488131 h 919653"/>
              <a:gd name="connsiteX1957" fmla="*/ 1276 w 1304516"/>
              <a:gd name="connsiteY1957" fmla="*/ 491300 h 919653"/>
              <a:gd name="connsiteX1958" fmla="*/ 2072 w 1304516"/>
              <a:gd name="connsiteY1958" fmla="*/ 494568 h 919653"/>
              <a:gd name="connsiteX1959" fmla="*/ 1236 w 1304516"/>
              <a:gd name="connsiteY1959" fmla="*/ 498994 h 919653"/>
              <a:gd name="connsiteX1960" fmla="*/ 180 w 1304516"/>
              <a:gd name="connsiteY1960" fmla="*/ 500821 h 919653"/>
              <a:gd name="connsiteX1961" fmla="*/ 3305 w 1304516"/>
              <a:gd name="connsiteY1961" fmla="*/ 503489 h 919653"/>
              <a:gd name="connsiteX1962" fmla="*/ 4920 w 1304516"/>
              <a:gd name="connsiteY1962" fmla="*/ 505617 h 919653"/>
              <a:gd name="connsiteX1963" fmla="*/ 5063 w 1304516"/>
              <a:gd name="connsiteY1963" fmla="*/ 508045 h 919653"/>
              <a:gd name="connsiteX1964" fmla="*/ 5241 w 1304516"/>
              <a:gd name="connsiteY1964" fmla="*/ 511044 h 919653"/>
              <a:gd name="connsiteX1965" fmla="*/ 3772 w 1304516"/>
              <a:gd name="connsiteY1965" fmla="*/ 524761 h 919653"/>
              <a:gd name="connsiteX1966" fmla="*/ 4346 w 1304516"/>
              <a:gd name="connsiteY1966" fmla="*/ 526111 h 919653"/>
              <a:gd name="connsiteX1967" fmla="*/ 8418 w 1304516"/>
              <a:gd name="connsiteY1967" fmla="*/ 525484 h 919653"/>
              <a:gd name="connsiteX1968" fmla="*/ 12372 w 1304516"/>
              <a:gd name="connsiteY1968" fmla="*/ 525197 h 919653"/>
              <a:gd name="connsiteX1969" fmla="*/ 14811 w 1304516"/>
              <a:gd name="connsiteY1969" fmla="*/ 525500 h 919653"/>
              <a:gd name="connsiteX1970" fmla="*/ 14917 w 1304516"/>
              <a:gd name="connsiteY1970" fmla="*/ 527308 h 919653"/>
              <a:gd name="connsiteX1971" fmla="*/ 13855 w 1304516"/>
              <a:gd name="connsiteY1971" fmla="*/ 530608 h 919653"/>
              <a:gd name="connsiteX1972" fmla="*/ 14648 w 1304516"/>
              <a:gd name="connsiteY1972" fmla="*/ 534444 h 919653"/>
              <a:gd name="connsiteX1973" fmla="*/ 15684 w 1304516"/>
              <a:gd name="connsiteY1973" fmla="*/ 536127 h 919653"/>
              <a:gd name="connsiteX1974" fmla="*/ 17781 w 1304516"/>
              <a:gd name="connsiteY1974" fmla="*/ 535528 h 919653"/>
              <a:gd name="connsiteX1975" fmla="*/ 19182 w 1304516"/>
              <a:gd name="connsiteY1975" fmla="*/ 534262 h 919653"/>
              <a:gd name="connsiteX1976" fmla="*/ 21747 w 1304516"/>
              <a:gd name="connsiteY1976" fmla="*/ 532752 h 919653"/>
              <a:gd name="connsiteX1977" fmla="*/ 25462 w 1304516"/>
              <a:gd name="connsiteY1977" fmla="*/ 533487 h 919653"/>
              <a:gd name="connsiteX1978" fmla="*/ 29867 w 1304516"/>
              <a:gd name="connsiteY1978" fmla="*/ 535911 h 919653"/>
              <a:gd name="connsiteX1979" fmla="*/ 32763 w 1304516"/>
              <a:gd name="connsiteY1979" fmla="*/ 537791 h 919653"/>
              <a:gd name="connsiteX1980" fmla="*/ 33914 w 1304516"/>
              <a:gd name="connsiteY1980" fmla="*/ 539812 h 919653"/>
              <a:gd name="connsiteX1981" fmla="*/ 35043 w 1304516"/>
              <a:gd name="connsiteY1981" fmla="*/ 546248 h 919653"/>
              <a:gd name="connsiteX1982" fmla="*/ 36076 w 1304516"/>
              <a:gd name="connsiteY1982" fmla="*/ 548722 h 919653"/>
              <a:gd name="connsiteX1983" fmla="*/ 45077 w 1304516"/>
              <a:gd name="connsiteY1983" fmla="*/ 561152 h 919653"/>
              <a:gd name="connsiteX1984" fmla="*/ 47270 w 1304516"/>
              <a:gd name="connsiteY1984" fmla="*/ 564177 h 919653"/>
              <a:gd name="connsiteX1985" fmla="*/ 50349 w 1304516"/>
              <a:gd name="connsiteY1985" fmla="*/ 570693 h 919653"/>
              <a:gd name="connsiteX1986" fmla="*/ 54919 w 1304516"/>
              <a:gd name="connsiteY1986" fmla="*/ 580368 h 919653"/>
              <a:gd name="connsiteX1987" fmla="*/ 57544 w 1304516"/>
              <a:gd name="connsiteY1987" fmla="*/ 584951 h 919653"/>
              <a:gd name="connsiteX1988" fmla="*/ 63070 w 1304516"/>
              <a:gd name="connsiteY1988" fmla="*/ 587788 h 919653"/>
              <a:gd name="connsiteX1989" fmla="*/ 70221 w 1304516"/>
              <a:gd name="connsiteY1989" fmla="*/ 592808 h 919653"/>
              <a:gd name="connsiteX1990" fmla="*/ 73249 w 1304516"/>
              <a:gd name="connsiteY1990" fmla="*/ 598047 h 919653"/>
              <a:gd name="connsiteX1991" fmla="*/ 74647 w 1304516"/>
              <a:gd name="connsiteY1991" fmla="*/ 601296 h 919653"/>
              <a:gd name="connsiteX1992" fmla="*/ 76256 w 1304516"/>
              <a:gd name="connsiteY1992" fmla="*/ 605036 h 919653"/>
              <a:gd name="connsiteX1993" fmla="*/ 77654 w 1304516"/>
              <a:gd name="connsiteY1993" fmla="*/ 608747 h 919653"/>
              <a:gd name="connsiteX1994" fmla="*/ 77634 w 1304516"/>
              <a:gd name="connsiteY1994" fmla="*/ 610494 h 919653"/>
              <a:gd name="connsiteX1995" fmla="*/ 72400 w 1304516"/>
              <a:gd name="connsiteY1995" fmla="*/ 617703 h 919653"/>
              <a:gd name="connsiteX1996" fmla="*/ 70412 w 1304516"/>
              <a:gd name="connsiteY1996" fmla="*/ 620324 h 919653"/>
              <a:gd name="connsiteX1997" fmla="*/ 69441 w 1304516"/>
              <a:gd name="connsiteY1997" fmla="*/ 624037 h 919653"/>
              <a:gd name="connsiteX1998" fmla="*/ 69504 w 1304516"/>
              <a:gd name="connsiteY1998" fmla="*/ 627424 h 919653"/>
              <a:gd name="connsiteX1999" fmla="*/ 71432 w 1304516"/>
              <a:gd name="connsiteY1999" fmla="*/ 629826 h 919653"/>
              <a:gd name="connsiteX2000" fmla="*/ 74192 w 1304516"/>
              <a:gd name="connsiteY2000" fmla="*/ 631572 h 919653"/>
              <a:gd name="connsiteX2001" fmla="*/ 78205 w 1304516"/>
              <a:gd name="connsiteY2001" fmla="*/ 632007 h 919653"/>
              <a:gd name="connsiteX2002" fmla="*/ 82116 w 1304516"/>
              <a:gd name="connsiteY2002" fmla="*/ 632115 h 919653"/>
              <a:gd name="connsiteX2003" fmla="*/ 87679 w 1304516"/>
              <a:gd name="connsiteY2003" fmla="*/ 640740 h 919653"/>
              <a:gd name="connsiteX2004" fmla="*/ 78933 w 1304516"/>
              <a:gd name="connsiteY2004" fmla="*/ 640090 h 919653"/>
              <a:gd name="connsiteX2005" fmla="*/ 76248 w 1304516"/>
              <a:gd name="connsiteY2005" fmla="*/ 640745 h 919653"/>
              <a:gd name="connsiteX2006" fmla="*/ 73439 w 1304516"/>
              <a:gd name="connsiteY2006" fmla="*/ 643149 h 919653"/>
              <a:gd name="connsiteX2007" fmla="*/ 69078 w 1304516"/>
              <a:gd name="connsiteY2007" fmla="*/ 646100 h 919653"/>
              <a:gd name="connsiteX2008" fmla="*/ 68149 w 1304516"/>
              <a:gd name="connsiteY2008" fmla="*/ 646318 h 919653"/>
              <a:gd name="connsiteX2009" fmla="*/ 68098 w 1304516"/>
              <a:gd name="connsiteY2009" fmla="*/ 650579 h 919653"/>
              <a:gd name="connsiteX2010" fmla="*/ 69112 w 1304516"/>
              <a:gd name="connsiteY2010" fmla="*/ 651998 h 919653"/>
              <a:gd name="connsiteX2011" fmla="*/ 73628 w 1304516"/>
              <a:gd name="connsiteY2011" fmla="*/ 653306 h 919653"/>
              <a:gd name="connsiteX2012" fmla="*/ 76083 w 1304516"/>
              <a:gd name="connsiteY2012" fmla="*/ 654726 h 919653"/>
              <a:gd name="connsiteX2013" fmla="*/ 76894 w 1304516"/>
              <a:gd name="connsiteY2013" fmla="*/ 655818 h 919653"/>
              <a:gd name="connsiteX2014" fmla="*/ 74447 w 1304516"/>
              <a:gd name="connsiteY2014" fmla="*/ 662483 h 919653"/>
              <a:gd name="connsiteX2015" fmla="*/ 72034 w 1304516"/>
              <a:gd name="connsiteY2015" fmla="*/ 666198 h 919653"/>
              <a:gd name="connsiteX2016" fmla="*/ 70888 w 1304516"/>
              <a:gd name="connsiteY2016" fmla="*/ 667399 h 919653"/>
              <a:gd name="connsiteX2017" fmla="*/ 68528 w 1304516"/>
              <a:gd name="connsiteY2017" fmla="*/ 666636 h 919653"/>
              <a:gd name="connsiteX2018" fmla="*/ 66860 w 1304516"/>
              <a:gd name="connsiteY2018" fmla="*/ 668274 h 919653"/>
              <a:gd name="connsiteX2019" fmla="*/ 65621 w 1304516"/>
              <a:gd name="connsiteY2019" fmla="*/ 677343 h 919653"/>
              <a:gd name="connsiteX2020" fmla="*/ 66663 w 1304516"/>
              <a:gd name="connsiteY2020" fmla="*/ 685098 h 919653"/>
              <a:gd name="connsiteX2021" fmla="*/ 69298 w 1304516"/>
              <a:gd name="connsiteY2021" fmla="*/ 688594 h 919653"/>
              <a:gd name="connsiteX2022" fmla="*/ 74256 w 1304516"/>
              <a:gd name="connsiteY2022" fmla="*/ 691761 h 919653"/>
              <a:gd name="connsiteX2023" fmla="*/ 75054 w 1304516"/>
              <a:gd name="connsiteY2023" fmla="*/ 694000 h 919653"/>
              <a:gd name="connsiteX2024" fmla="*/ 74807 w 1304516"/>
              <a:gd name="connsiteY2024" fmla="*/ 697442 h 919653"/>
              <a:gd name="connsiteX2025" fmla="*/ 73643 w 1304516"/>
              <a:gd name="connsiteY2025" fmla="*/ 700174 h 919653"/>
              <a:gd name="connsiteX2026" fmla="*/ 72075 w 1304516"/>
              <a:gd name="connsiteY2026" fmla="*/ 702141 h 919653"/>
              <a:gd name="connsiteX2027" fmla="*/ 69980 w 1304516"/>
              <a:gd name="connsiteY2027" fmla="*/ 705037 h 919653"/>
              <a:gd name="connsiteX2028" fmla="*/ 68635 w 1304516"/>
              <a:gd name="connsiteY2028" fmla="*/ 710065 h 919653"/>
              <a:gd name="connsiteX2029" fmla="*/ 68607 w 1304516"/>
              <a:gd name="connsiteY2029" fmla="*/ 712468 h 919653"/>
              <a:gd name="connsiteX2030" fmla="*/ 68617 w 1304516"/>
              <a:gd name="connsiteY2030" fmla="*/ 714511 h 919653"/>
              <a:gd name="connsiteX2031" fmla="*/ 66345 w 1304516"/>
              <a:gd name="connsiteY2031" fmla="*/ 715627 h 919653"/>
              <a:gd name="connsiteX2032" fmla="*/ 65337 w 1304516"/>
              <a:gd name="connsiteY2032" fmla="*/ 716123 h 919653"/>
              <a:gd name="connsiteX2033" fmla="*/ 64094 w 1304516"/>
              <a:gd name="connsiteY2033" fmla="*/ 716734 h 919653"/>
              <a:gd name="connsiteX2034" fmla="*/ 63953 w 1304516"/>
              <a:gd name="connsiteY2034" fmla="*/ 716852 h 919653"/>
              <a:gd name="connsiteX2035" fmla="*/ 63417 w 1304516"/>
              <a:gd name="connsiteY2035" fmla="*/ 717300 h 919653"/>
              <a:gd name="connsiteX2036" fmla="*/ 62171 w 1304516"/>
              <a:gd name="connsiteY2036" fmla="*/ 718342 h 919653"/>
              <a:gd name="connsiteX2037" fmla="*/ 60534 w 1304516"/>
              <a:gd name="connsiteY2037" fmla="*/ 718283 h 919653"/>
              <a:gd name="connsiteX2038" fmla="*/ 60377 w 1304516"/>
              <a:gd name="connsiteY2038" fmla="*/ 718278 h 919653"/>
              <a:gd name="connsiteX2039" fmla="*/ 54260 w 1304516"/>
              <a:gd name="connsiteY2039" fmla="*/ 722215 h 919653"/>
              <a:gd name="connsiteX2040" fmla="*/ 52264 w 1304516"/>
              <a:gd name="connsiteY2040" fmla="*/ 724459 h 919653"/>
              <a:gd name="connsiteX2041" fmla="*/ 52555 w 1304516"/>
              <a:gd name="connsiteY2041" fmla="*/ 728233 h 919653"/>
              <a:gd name="connsiteX2042" fmla="*/ 53057 w 1304516"/>
              <a:gd name="connsiteY2042" fmla="*/ 733329 h 919653"/>
              <a:gd name="connsiteX2043" fmla="*/ 51462 w 1304516"/>
              <a:gd name="connsiteY2043" fmla="*/ 735761 h 919653"/>
              <a:gd name="connsiteX2044" fmla="*/ 46874 w 1304516"/>
              <a:gd name="connsiteY2044" fmla="*/ 741989 h 919653"/>
              <a:gd name="connsiteX2045" fmla="*/ 48096 w 1304516"/>
              <a:gd name="connsiteY2045" fmla="*/ 744213 h 919653"/>
              <a:gd name="connsiteX2046" fmla="*/ 50673 w 1304516"/>
              <a:gd name="connsiteY2046" fmla="*/ 748856 h 919653"/>
              <a:gd name="connsiteX2047" fmla="*/ 50759 w 1304516"/>
              <a:gd name="connsiteY2047" fmla="*/ 751841 h 919653"/>
              <a:gd name="connsiteX2048" fmla="*/ 51054 w 1304516"/>
              <a:gd name="connsiteY2048" fmla="*/ 755948 h 919653"/>
              <a:gd name="connsiteX2049" fmla="*/ 52476 w 1304516"/>
              <a:gd name="connsiteY2049" fmla="*/ 758234 h 919653"/>
              <a:gd name="connsiteX2050" fmla="*/ 53618 w 1304516"/>
              <a:gd name="connsiteY2050" fmla="*/ 758402 h 919653"/>
              <a:gd name="connsiteX2051" fmla="*/ 55830 w 1304516"/>
              <a:gd name="connsiteY2051" fmla="*/ 758077 h 919653"/>
              <a:gd name="connsiteX2052" fmla="*/ 58711 w 1304516"/>
              <a:gd name="connsiteY2052" fmla="*/ 757801 h 919653"/>
              <a:gd name="connsiteX2053" fmla="*/ 59654 w 1304516"/>
              <a:gd name="connsiteY2053" fmla="*/ 758373 h 919653"/>
              <a:gd name="connsiteX2054" fmla="*/ 60066 w 1304516"/>
              <a:gd name="connsiteY2054" fmla="*/ 759889 h 919653"/>
              <a:gd name="connsiteX2055" fmla="*/ 61224 w 1304516"/>
              <a:gd name="connsiteY2055" fmla="*/ 762713 h 919653"/>
              <a:gd name="connsiteX2056" fmla="*/ 62575 w 1304516"/>
              <a:gd name="connsiteY2056" fmla="*/ 764070 h 919653"/>
              <a:gd name="connsiteX2057" fmla="*/ 65340 w 1304516"/>
              <a:gd name="connsiteY2057" fmla="*/ 766584 h 919653"/>
              <a:gd name="connsiteX2058" fmla="*/ 66296 w 1304516"/>
              <a:gd name="connsiteY2058" fmla="*/ 769281 h 919653"/>
              <a:gd name="connsiteX2059" fmla="*/ 65767 w 1304516"/>
              <a:gd name="connsiteY2059" fmla="*/ 770357 h 919653"/>
              <a:gd name="connsiteX2060" fmla="*/ 62415 w 1304516"/>
              <a:gd name="connsiteY2060" fmla="*/ 770512 h 919653"/>
              <a:gd name="connsiteX2061" fmla="*/ 59820 w 1304516"/>
              <a:gd name="connsiteY2061" fmla="*/ 774034 h 919653"/>
              <a:gd name="connsiteX2062" fmla="*/ 59756 w 1304516"/>
              <a:gd name="connsiteY2062" fmla="*/ 775283 h 919653"/>
              <a:gd name="connsiteX2063" fmla="*/ 59522 w 1304516"/>
              <a:gd name="connsiteY2063" fmla="*/ 779818 h 919653"/>
              <a:gd name="connsiteX2064" fmla="*/ 55858 w 1304516"/>
              <a:gd name="connsiteY2064" fmla="*/ 783765 h 919653"/>
              <a:gd name="connsiteX2065" fmla="*/ 55742 w 1304516"/>
              <a:gd name="connsiteY2065" fmla="*/ 786755 h 919653"/>
              <a:gd name="connsiteX2066" fmla="*/ 55244 w 1304516"/>
              <a:gd name="connsiteY2066" fmla="*/ 792877 h 919653"/>
              <a:gd name="connsiteX2067" fmla="*/ 54734 w 1304516"/>
              <a:gd name="connsiteY2067" fmla="*/ 797140 h 919653"/>
              <a:gd name="connsiteX2068" fmla="*/ 54761 w 1304516"/>
              <a:gd name="connsiteY2068" fmla="*/ 801189 h 919653"/>
              <a:gd name="connsiteX2069" fmla="*/ 52046 w 1304516"/>
              <a:gd name="connsiteY2069" fmla="*/ 806970 h 919653"/>
              <a:gd name="connsiteX2070" fmla="*/ 50668 w 1304516"/>
              <a:gd name="connsiteY2070" fmla="*/ 811789 h 919653"/>
              <a:gd name="connsiteX2071" fmla="*/ 49101 w 1304516"/>
              <a:gd name="connsiteY2071" fmla="*/ 818403 h 919653"/>
              <a:gd name="connsiteX2072" fmla="*/ 48245 w 1304516"/>
              <a:gd name="connsiteY2072" fmla="*/ 825796 h 919653"/>
              <a:gd name="connsiteX2073" fmla="*/ 48536 w 1304516"/>
              <a:gd name="connsiteY2073" fmla="*/ 826659 h 919653"/>
              <a:gd name="connsiteX2074" fmla="*/ 48890 w 1304516"/>
              <a:gd name="connsiteY2074" fmla="*/ 827714 h 919653"/>
              <a:gd name="connsiteX2075" fmla="*/ 49361 w 1304516"/>
              <a:gd name="connsiteY2075" fmla="*/ 828476 h 919653"/>
              <a:gd name="connsiteX2076" fmla="*/ 50310 w 1304516"/>
              <a:gd name="connsiteY2076" fmla="*/ 830009 h 919653"/>
              <a:gd name="connsiteX2077" fmla="*/ 50661 w 1304516"/>
              <a:gd name="connsiteY2077" fmla="*/ 830292 h 919653"/>
              <a:gd name="connsiteX2078" fmla="*/ 52210 w 1304516"/>
              <a:gd name="connsiteY2078" fmla="*/ 831540 h 919653"/>
              <a:gd name="connsiteX2079" fmla="*/ 53088 w 1304516"/>
              <a:gd name="connsiteY2079" fmla="*/ 832246 h 919653"/>
              <a:gd name="connsiteX2080" fmla="*/ 53153 w 1304516"/>
              <a:gd name="connsiteY2080" fmla="*/ 832464 h 919653"/>
              <a:gd name="connsiteX2081" fmla="*/ 53577 w 1304516"/>
              <a:gd name="connsiteY2081" fmla="*/ 833870 h 919653"/>
              <a:gd name="connsiteX2082" fmla="*/ 53703 w 1304516"/>
              <a:gd name="connsiteY2082" fmla="*/ 834292 h 919653"/>
              <a:gd name="connsiteX2083" fmla="*/ 54824 w 1304516"/>
              <a:gd name="connsiteY2083" fmla="*/ 835582 h 919653"/>
              <a:gd name="connsiteX2084" fmla="*/ 54999 w 1304516"/>
              <a:gd name="connsiteY2084" fmla="*/ 835783 h 919653"/>
              <a:gd name="connsiteX2085" fmla="*/ 54996 w 1304516"/>
              <a:gd name="connsiteY2085" fmla="*/ 836960 h 919653"/>
              <a:gd name="connsiteX2086" fmla="*/ 54994 w 1304516"/>
              <a:gd name="connsiteY2086" fmla="*/ 838138 h 919653"/>
              <a:gd name="connsiteX2087" fmla="*/ 56409 w 1304516"/>
              <a:gd name="connsiteY2087" fmla="*/ 841673 h 919653"/>
              <a:gd name="connsiteX2088" fmla="*/ 56450 w 1304516"/>
              <a:gd name="connsiteY2088" fmla="*/ 842006 h 919653"/>
              <a:gd name="connsiteX2089" fmla="*/ 57079 w 1304516"/>
              <a:gd name="connsiteY2089" fmla="*/ 847253 h 919653"/>
              <a:gd name="connsiteX2090" fmla="*/ 58250 w 1304516"/>
              <a:gd name="connsiteY2090" fmla="*/ 849673 h 919653"/>
              <a:gd name="connsiteX2091" fmla="*/ 58698 w 1304516"/>
              <a:gd name="connsiteY2091" fmla="*/ 850136 h 919653"/>
              <a:gd name="connsiteX2092" fmla="*/ 59739 w 1304516"/>
              <a:gd name="connsiteY2092" fmla="*/ 851210 h 919653"/>
              <a:gd name="connsiteX2093" fmla="*/ 60657 w 1304516"/>
              <a:gd name="connsiteY2093" fmla="*/ 852157 h 919653"/>
              <a:gd name="connsiteX2094" fmla="*/ 61263 w 1304516"/>
              <a:gd name="connsiteY2094" fmla="*/ 852448 h 919653"/>
              <a:gd name="connsiteX2095" fmla="*/ 61600 w 1304516"/>
              <a:gd name="connsiteY2095" fmla="*/ 852610 h 919653"/>
              <a:gd name="connsiteX2096" fmla="*/ 63499 w 1304516"/>
              <a:gd name="connsiteY2096" fmla="*/ 853526 h 919653"/>
              <a:gd name="connsiteX2097" fmla="*/ 63765 w 1304516"/>
              <a:gd name="connsiteY2097" fmla="*/ 853822 h 919653"/>
              <a:gd name="connsiteX2098" fmla="*/ 63867 w 1304516"/>
              <a:gd name="connsiteY2098" fmla="*/ 853936 h 919653"/>
              <a:gd name="connsiteX2099" fmla="*/ 64035 w 1304516"/>
              <a:gd name="connsiteY2099" fmla="*/ 854123 h 919653"/>
              <a:gd name="connsiteX2100" fmla="*/ 64439 w 1304516"/>
              <a:gd name="connsiteY2100" fmla="*/ 854576 h 919653"/>
              <a:gd name="connsiteX2101" fmla="*/ 64610 w 1304516"/>
              <a:gd name="connsiteY2101" fmla="*/ 854767 h 919653"/>
              <a:gd name="connsiteX2102" fmla="*/ 65539 w 1304516"/>
              <a:gd name="connsiteY2102" fmla="*/ 855141 h 919653"/>
              <a:gd name="connsiteX2103" fmla="*/ 66425 w 1304516"/>
              <a:gd name="connsiteY2103" fmla="*/ 855498 h 919653"/>
              <a:gd name="connsiteX2104" fmla="*/ 67353 w 1304516"/>
              <a:gd name="connsiteY2104" fmla="*/ 856525 h 919653"/>
              <a:gd name="connsiteX2105" fmla="*/ 67884 w 1304516"/>
              <a:gd name="connsiteY2105" fmla="*/ 857128 h 919653"/>
              <a:gd name="connsiteX2106" fmla="*/ 68075 w 1304516"/>
              <a:gd name="connsiteY2106" fmla="*/ 857504 h 919653"/>
              <a:gd name="connsiteX2107" fmla="*/ 69058 w 1304516"/>
              <a:gd name="connsiteY2107" fmla="*/ 859438 h 919653"/>
              <a:gd name="connsiteX2108" fmla="*/ 70471 w 1304516"/>
              <a:gd name="connsiteY2108" fmla="*/ 862216 h 919653"/>
              <a:gd name="connsiteX2109" fmla="*/ 71246 w 1304516"/>
              <a:gd name="connsiteY2109" fmla="*/ 864488 h 919653"/>
              <a:gd name="connsiteX2110" fmla="*/ 71823 w 1304516"/>
              <a:gd name="connsiteY2110" fmla="*/ 866185 h 919653"/>
              <a:gd name="connsiteX2111" fmla="*/ 72312 w 1304516"/>
              <a:gd name="connsiteY2111" fmla="*/ 869223 h 919653"/>
              <a:gd name="connsiteX2112" fmla="*/ 72219 w 1304516"/>
              <a:gd name="connsiteY2112" fmla="*/ 870632 h 919653"/>
              <a:gd name="connsiteX2113" fmla="*/ 72119 w 1304516"/>
              <a:gd name="connsiteY2113" fmla="*/ 872137 h 919653"/>
              <a:gd name="connsiteX2114" fmla="*/ 71442 w 1304516"/>
              <a:gd name="connsiteY2114" fmla="*/ 873487 h 919653"/>
              <a:gd name="connsiteX2115" fmla="*/ 70893 w 1304516"/>
              <a:gd name="connsiteY2115" fmla="*/ 874583 h 919653"/>
              <a:gd name="connsiteX2116" fmla="*/ 70629 w 1304516"/>
              <a:gd name="connsiteY2116" fmla="*/ 875109 h 919653"/>
              <a:gd name="connsiteX2117" fmla="*/ 71357 w 1304516"/>
              <a:gd name="connsiteY2117" fmla="*/ 881805 h 919653"/>
              <a:gd name="connsiteX2118" fmla="*/ 70611 w 1304516"/>
              <a:gd name="connsiteY2118" fmla="*/ 883169 h 919653"/>
              <a:gd name="connsiteX2119" fmla="*/ 70515 w 1304516"/>
              <a:gd name="connsiteY2119" fmla="*/ 884485 h 919653"/>
              <a:gd name="connsiteX2120" fmla="*/ 70500 w 1304516"/>
              <a:gd name="connsiteY2120" fmla="*/ 884683 h 919653"/>
              <a:gd name="connsiteX2121" fmla="*/ 70486 w 1304516"/>
              <a:gd name="connsiteY2121" fmla="*/ 884901 h 919653"/>
              <a:gd name="connsiteX2122" fmla="*/ 71270 w 1304516"/>
              <a:gd name="connsiteY2122" fmla="*/ 889178 h 919653"/>
              <a:gd name="connsiteX2123" fmla="*/ 72319 w 1304516"/>
              <a:gd name="connsiteY2123" fmla="*/ 894888 h 919653"/>
              <a:gd name="connsiteX2124" fmla="*/ 72798 w 1304516"/>
              <a:gd name="connsiteY2124" fmla="*/ 895908 h 919653"/>
              <a:gd name="connsiteX2125" fmla="*/ 73210 w 1304516"/>
              <a:gd name="connsiteY2125" fmla="*/ 896788 h 919653"/>
              <a:gd name="connsiteX2126" fmla="*/ 73365 w 1304516"/>
              <a:gd name="connsiteY2126" fmla="*/ 897121 h 919653"/>
              <a:gd name="connsiteX2127" fmla="*/ 79531 w 1304516"/>
              <a:gd name="connsiteY2127" fmla="*/ 902936 h 919653"/>
              <a:gd name="connsiteX2128" fmla="*/ 86753 w 1304516"/>
              <a:gd name="connsiteY2128" fmla="*/ 909748 h 919653"/>
              <a:gd name="connsiteX2129" fmla="*/ 87130 w 1304516"/>
              <a:gd name="connsiteY2129" fmla="*/ 910103 h 919653"/>
              <a:gd name="connsiteX2130" fmla="*/ 88264 w 1304516"/>
              <a:gd name="connsiteY2130" fmla="*/ 911872 h 919653"/>
              <a:gd name="connsiteX2131" fmla="*/ 89782 w 1304516"/>
              <a:gd name="connsiteY2131" fmla="*/ 914236 h 919653"/>
              <a:gd name="connsiteX2132" fmla="*/ 90396 w 1304516"/>
              <a:gd name="connsiteY2132" fmla="*/ 915191 h 919653"/>
              <a:gd name="connsiteX2133" fmla="*/ 90491 w 1304516"/>
              <a:gd name="connsiteY2133" fmla="*/ 915427 h 919653"/>
              <a:gd name="connsiteX2134" fmla="*/ 91503 w 1304516"/>
              <a:gd name="connsiteY2134" fmla="*/ 917922 h 919653"/>
              <a:gd name="connsiteX2135" fmla="*/ 91842 w 1304516"/>
              <a:gd name="connsiteY2135" fmla="*/ 919788 h 919653"/>
              <a:gd name="connsiteX2136" fmla="*/ 94344 w 1304516"/>
              <a:gd name="connsiteY2136" fmla="*/ 919485 h 919653"/>
              <a:gd name="connsiteX2137" fmla="*/ 103430 w 1304516"/>
              <a:gd name="connsiteY2137" fmla="*/ 919506 h 919653"/>
              <a:gd name="connsiteX2138" fmla="*/ 123395 w 1304516"/>
              <a:gd name="connsiteY2138" fmla="*/ 919554 h 919653"/>
              <a:gd name="connsiteX2139" fmla="*/ 145026 w 1304516"/>
              <a:gd name="connsiteY2139" fmla="*/ 919603 h 919653"/>
              <a:gd name="connsiteX2140" fmla="*/ 150365 w 1304516"/>
              <a:gd name="connsiteY2140" fmla="*/ 919616 h 919653"/>
              <a:gd name="connsiteX2141" fmla="*/ 172490 w 1304516"/>
              <a:gd name="connsiteY2141" fmla="*/ 919667 h 919653"/>
              <a:gd name="connsiteX2142" fmla="*/ 179591 w 1304516"/>
              <a:gd name="connsiteY2142" fmla="*/ 919683 h 919653"/>
              <a:gd name="connsiteX2143" fmla="*/ 185235 w 1304516"/>
              <a:gd name="connsiteY2143" fmla="*/ 919696 h 919653"/>
              <a:gd name="connsiteX2144" fmla="*/ 217232 w 1304516"/>
              <a:gd name="connsiteY2144" fmla="*/ 919771 h 919653"/>
              <a:gd name="connsiteX2145" fmla="*/ 273292 w 1304516"/>
              <a:gd name="connsiteY2145" fmla="*/ 919900 h 919653"/>
              <a:gd name="connsiteX2146" fmla="*/ 275611 w 1304516"/>
              <a:gd name="connsiteY2146" fmla="*/ 919907 h 919653"/>
              <a:gd name="connsiteX2147" fmla="*/ 276180 w 1304516"/>
              <a:gd name="connsiteY2147" fmla="*/ 919907 h 919653"/>
              <a:gd name="connsiteX2148" fmla="*/ 276809 w 1304516"/>
              <a:gd name="connsiteY2148" fmla="*/ 919909 h 919653"/>
              <a:gd name="connsiteX2149" fmla="*/ 277123 w 1304516"/>
              <a:gd name="connsiteY2149" fmla="*/ 919910 h 919653"/>
              <a:gd name="connsiteX2150" fmla="*/ 279901 w 1304516"/>
              <a:gd name="connsiteY2150" fmla="*/ 919917 h 9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</a:cxnLst>
            <a:rect l="l" t="t" r="r" b="b"/>
            <a:pathLst>
              <a:path w="1304516" h="919653">
                <a:moveTo>
                  <a:pt x="279901" y="919917"/>
                </a:moveTo>
                <a:lnTo>
                  <a:pt x="312280" y="918998"/>
                </a:lnTo>
                <a:lnTo>
                  <a:pt x="317058" y="918861"/>
                </a:lnTo>
                <a:lnTo>
                  <a:pt x="359612" y="917633"/>
                </a:lnTo>
                <a:lnTo>
                  <a:pt x="372828" y="917279"/>
                </a:lnTo>
                <a:lnTo>
                  <a:pt x="374709" y="917225"/>
                </a:lnTo>
                <a:lnTo>
                  <a:pt x="377243" y="917153"/>
                </a:lnTo>
                <a:lnTo>
                  <a:pt x="393150" y="916843"/>
                </a:lnTo>
                <a:lnTo>
                  <a:pt x="394193" y="916823"/>
                </a:lnTo>
                <a:lnTo>
                  <a:pt x="398989" y="916728"/>
                </a:lnTo>
                <a:lnTo>
                  <a:pt x="432640" y="916069"/>
                </a:lnTo>
                <a:lnTo>
                  <a:pt x="436803" y="915898"/>
                </a:lnTo>
                <a:lnTo>
                  <a:pt x="449107" y="915386"/>
                </a:lnTo>
                <a:lnTo>
                  <a:pt x="450677" y="915320"/>
                </a:lnTo>
                <a:lnTo>
                  <a:pt x="457054" y="916146"/>
                </a:lnTo>
                <a:lnTo>
                  <a:pt x="460609" y="916051"/>
                </a:lnTo>
                <a:lnTo>
                  <a:pt x="469929" y="917086"/>
                </a:lnTo>
                <a:lnTo>
                  <a:pt x="519597" y="916429"/>
                </a:lnTo>
                <a:lnTo>
                  <a:pt x="519885" y="916426"/>
                </a:lnTo>
                <a:lnTo>
                  <a:pt x="550277" y="916024"/>
                </a:lnTo>
                <a:lnTo>
                  <a:pt x="560809" y="915885"/>
                </a:lnTo>
                <a:lnTo>
                  <a:pt x="583495" y="915584"/>
                </a:lnTo>
                <a:lnTo>
                  <a:pt x="635476" y="914897"/>
                </a:lnTo>
                <a:lnTo>
                  <a:pt x="667570" y="914472"/>
                </a:lnTo>
                <a:lnTo>
                  <a:pt x="717670" y="915662"/>
                </a:lnTo>
                <a:lnTo>
                  <a:pt x="773951" y="917000"/>
                </a:lnTo>
                <a:lnTo>
                  <a:pt x="774425" y="917003"/>
                </a:lnTo>
                <a:lnTo>
                  <a:pt x="819718" y="917304"/>
                </a:lnTo>
                <a:lnTo>
                  <a:pt x="858242" y="917561"/>
                </a:lnTo>
                <a:lnTo>
                  <a:pt x="859370" y="917574"/>
                </a:lnTo>
                <a:lnTo>
                  <a:pt x="860155" y="917583"/>
                </a:lnTo>
                <a:lnTo>
                  <a:pt x="860384" y="917583"/>
                </a:lnTo>
                <a:lnTo>
                  <a:pt x="860580" y="917585"/>
                </a:lnTo>
                <a:lnTo>
                  <a:pt x="904712" y="918059"/>
                </a:lnTo>
                <a:lnTo>
                  <a:pt x="926165" y="918290"/>
                </a:lnTo>
                <a:lnTo>
                  <a:pt x="926770" y="917018"/>
                </a:lnTo>
                <a:lnTo>
                  <a:pt x="927146" y="915520"/>
                </a:lnTo>
                <a:lnTo>
                  <a:pt x="927751" y="914248"/>
                </a:lnTo>
                <a:lnTo>
                  <a:pt x="928111" y="912752"/>
                </a:lnTo>
                <a:lnTo>
                  <a:pt x="928487" y="911329"/>
                </a:lnTo>
                <a:lnTo>
                  <a:pt x="929092" y="909982"/>
                </a:lnTo>
                <a:lnTo>
                  <a:pt x="929697" y="908710"/>
                </a:lnTo>
                <a:lnTo>
                  <a:pt x="930057" y="907212"/>
                </a:lnTo>
                <a:lnTo>
                  <a:pt x="930433" y="905714"/>
                </a:lnTo>
                <a:lnTo>
                  <a:pt x="931038" y="904442"/>
                </a:lnTo>
                <a:lnTo>
                  <a:pt x="931790" y="903320"/>
                </a:lnTo>
                <a:lnTo>
                  <a:pt x="932379" y="902047"/>
                </a:lnTo>
                <a:lnTo>
                  <a:pt x="932983" y="900774"/>
                </a:lnTo>
                <a:lnTo>
                  <a:pt x="933736" y="899502"/>
                </a:lnTo>
                <a:lnTo>
                  <a:pt x="934324" y="898230"/>
                </a:lnTo>
                <a:lnTo>
                  <a:pt x="934700" y="896732"/>
                </a:lnTo>
                <a:lnTo>
                  <a:pt x="935076" y="895236"/>
                </a:lnTo>
                <a:lnTo>
                  <a:pt x="935681" y="893962"/>
                </a:lnTo>
                <a:lnTo>
                  <a:pt x="936058" y="892466"/>
                </a:lnTo>
                <a:lnTo>
                  <a:pt x="936646" y="891194"/>
                </a:lnTo>
                <a:lnTo>
                  <a:pt x="937251" y="889847"/>
                </a:lnTo>
                <a:lnTo>
                  <a:pt x="937774" y="888573"/>
                </a:lnTo>
                <a:lnTo>
                  <a:pt x="938379" y="887301"/>
                </a:lnTo>
                <a:lnTo>
                  <a:pt x="938968" y="886029"/>
                </a:lnTo>
                <a:lnTo>
                  <a:pt x="939720" y="884905"/>
                </a:lnTo>
                <a:lnTo>
                  <a:pt x="940325" y="883633"/>
                </a:lnTo>
                <a:lnTo>
                  <a:pt x="941061" y="882510"/>
                </a:lnTo>
                <a:lnTo>
                  <a:pt x="941813" y="881388"/>
                </a:lnTo>
                <a:lnTo>
                  <a:pt x="942794" y="880489"/>
                </a:lnTo>
                <a:lnTo>
                  <a:pt x="943906" y="879815"/>
                </a:lnTo>
                <a:lnTo>
                  <a:pt x="944658" y="878694"/>
                </a:lnTo>
                <a:lnTo>
                  <a:pt x="945639" y="877794"/>
                </a:lnTo>
                <a:lnTo>
                  <a:pt x="946539" y="876821"/>
                </a:lnTo>
                <a:lnTo>
                  <a:pt x="947503" y="875924"/>
                </a:lnTo>
                <a:lnTo>
                  <a:pt x="948256" y="874800"/>
                </a:lnTo>
                <a:lnTo>
                  <a:pt x="949008" y="873752"/>
                </a:lnTo>
                <a:lnTo>
                  <a:pt x="949743" y="872631"/>
                </a:lnTo>
                <a:lnTo>
                  <a:pt x="950349" y="871357"/>
                </a:lnTo>
                <a:lnTo>
                  <a:pt x="950954" y="870085"/>
                </a:lnTo>
                <a:lnTo>
                  <a:pt x="951330" y="868589"/>
                </a:lnTo>
                <a:lnTo>
                  <a:pt x="951918" y="867241"/>
                </a:lnTo>
                <a:lnTo>
                  <a:pt x="952294" y="865819"/>
                </a:lnTo>
                <a:lnTo>
                  <a:pt x="952899" y="864471"/>
                </a:lnTo>
                <a:lnTo>
                  <a:pt x="953275" y="863049"/>
                </a:lnTo>
                <a:lnTo>
                  <a:pt x="953864" y="861701"/>
                </a:lnTo>
                <a:lnTo>
                  <a:pt x="954240" y="860279"/>
                </a:lnTo>
                <a:lnTo>
                  <a:pt x="954698" y="858783"/>
                </a:lnTo>
                <a:lnTo>
                  <a:pt x="955221" y="857509"/>
                </a:lnTo>
                <a:lnTo>
                  <a:pt x="955663" y="856013"/>
                </a:lnTo>
                <a:lnTo>
                  <a:pt x="955810" y="854366"/>
                </a:lnTo>
                <a:lnTo>
                  <a:pt x="956268" y="852868"/>
                </a:lnTo>
                <a:lnTo>
                  <a:pt x="956415" y="851521"/>
                </a:lnTo>
                <a:lnTo>
                  <a:pt x="956644" y="849875"/>
                </a:lnTo>
                <a:lnTo>
                  <a:pt x="956856" y="848228"/>
                </a:lnTo>
                <a:lnTo>
                  <a:pt x="957085" y="846581"/>
                </a:lnTo>
                <a:lnTo>
                  <a:pt x="957461" y="845084"/>
                </a:lnTo>
                <a:lnTo>
                  <a:pt x="957690" y="843437"/>
                </a:lnTo>
                <a:lnTo>
                  <a:pt x="958066" y="841941"/>
                </a:lnTo>
                <a:lnTo>
                  <a:pt x="958655" y="840667"/>
                </a:lnTo>
                <a:lnTo>
                  <a:pt x="959031" y="839171"/>
                </a:lnTo>
                <a:lnTo>
                  <a:pt x="959489" y="837673"/>
                </a:lnTo>
                <a:lnTo>
                  <a:pt x="960012" y="836401"/>
                </a:lnTo>
                <a:lnTo>
                  <a:pt x="960454" y="834903"/>
                </a:lnTo>
                <a:lnTo>
                  <a:pt x="960977" y="833631"/>
                </a:lnTo>
                <a:lnTo>
                  <a:pt x="961435" y="832135"/>
                </a:lnTo>
                <a:lnTo>
                  <a:pt x="961794" y="830637"/>
                </a:lnTo>
                <a:lnTo>
                  <a:pt x="962105" y="830001"/>
                </a:lnTo>
                <a:lnTo>
                  <a:pt x="962399" y="829365"/>
                </a:lnTo>
                <a:lnTo>
                  <a:pt x="962776" y="827867"/>
                </a:lnTo>
                <a:lnTo>
                  <a:pt x="963152" y="826445"/>
                </a:lnTo>
                <a:lnTo>
                  <a:pt x="963593" y="824949"/>
                </a:lnTo>
                <a:lnTo>
                  <a:pt x="963969" y="823451"/>
                </a:lnTo>
                <a:lnTo>
                  <a:pt x="964345" y="821955"/>
                </a:lnTo>
                <a:lnTo>
                  <a:pt x="964721" y="820532"/>
                </a:lnTo>
                <a:lnTo>
                  <a:pt x="964950" y="818810"/>
                </a:lnTo>
                <a:lnTo>
                  <a:pt x="965392" y="817314"/>
                </a:lnTo>
                <a:lnTo>
                  <a:pt x="965768" y="815892"/>
                </a:lnTo>
                <a:lnTo>
                  <a:pt x="966373" y="814620"/>
                </a:lnTo>
                <a:lnTo>
                  <a:pt x="966749" y="813122"/>
                </a:lnTo>
                <a:lnTo>
                  <a:pt x="967338" y="811850"/>
                </a:lnTo>
                <a:lnTo>
                  <a:pt x="967861" y="810502"/>
                </a:lnTo>
                <a:lnTo>
                  <a:pt x="968319" y="809080"/>
                </a:lnTo>
                <a:lnTo>
                  <a:pt x="968695" y="807582"/>
                </a:lnTo>
                <a:lnTo>
                  <a:pt x="969071" y="806086"/>
                </a:lnTo>
                <a:lnTo>
                  <a:pt x="969430" y="804588"/>
                </a:lnTo>
                <a:lnTo>
                  <a:pt x="970035" y="803316"/>
                </a:lnTo>
                <a:lnTo>
                  <a:pt x="970411" y="801820"/>
                </a:lnTo>
                <a:lnTo>
                  <a:pt x="971017" y="800546"/>
                </a:lnTo>
                <a:lnTo>
                  <a:pt x="971376" y="799050"/>
                </a:lnTo>
                <a:lnTo>
                  <a:pt x="971981" y="797778"/>
                </a:lnTo>
                <a:lnTo>
                  <a:pt x="972733" y="796654"/>
                </a:lnTo>
                <a:lnTo>
                  <a:pt x="973322" y="795382"/>
                </a:lnTo>
                <a:lnTo>
                  <a:pt x="973927" y="794109"/>
                </a:lnTo>
                <a:lnTo>
                  <a:pt x="974679" y="792987"/>
                </a:lnTo>
                <a:lnTo>
                  <a:pt x="975431" y="791864"/>
                </a:lnTo>
                <a:lnTo>
                  <a:pt x="976020" y="790591"/>
                </a:lnTo>
                <a:lnTo>
                  <a:pt x="976772" y="789468"/>
                </a:lnTo>
                <a:lnTo>
                  <a:pt x="977524" y="788420"/>
                </a:lnTo>
                <a:lnTo>
                  <a:pt x="978113" y="787073"/>
                </a:lnTo>
                <a:lnTo>
                  <a:pt x="978865" y="786026"/>
                </a:lnTo>
                <a:lnTo>
                  <a:pt x="979307" y="785052"/>
                </a:lnTo>
                <a:lnTo>
                  <a:pt x="979470" y="784677"/>
                </a:lnTo>
                <a:lnTo>
                  <a:pt x="980059" y="783405"/>
                </a:lnTo>
                <a:lnTo>
                  <a:pt x="980664" y="782133"/>
                </a:lnTo>
                <a:lnTo>
                  <a:pt x="981187" y="780861"/>
                </a:lnTo>
                <a:lnTo>
                  <a:pt x="981792" y="779513"/>
                </a:lnTo>
                <a:lnTo>
                  <a:pt x="982168" y="778091"/>
                </a:lnTo>
                <a:lnTo>
                  <a:pt x="982757" y="776744"/>
                </a:lnTo>
                <a:lnTo>
                  <a:pt x="983362" y="775471"/>
                </a:lnTo>
                <a:lnTo>
                  <a:pt x="983950" y="774198"/>
                </a:lnTo>
                <a:lnTo>
                  <a:pt x="984327" y="772701"/>
                </a:lnTo>
                <a:lnTo>
                  <a:pt x="984931" y="771429"/>
                </a:lnTo>
                <a:lnTo>
                  <a:pt x="985455" y="770157"/>
                </a:lnTo>
                <a:lnTo>
                  <a:pt x="986060" y="768810"/>
                </a:lnTo>
                <a:lnTo>
                  <a:pt x="986648" y="767536"/>
                </a:lnTo>
                <a:lnTo>
                  <a:pt x="987253" y="766264"/>
                </a:lnTo>
                <a:lnTo>
                  <a:pt x="987777" y="764992"/>
                </a:lnTo>
                <a:lnTo>
                  <a:pt x="988382" y="763720"/>
                </a:lnTo>
                <a:lnTo>
                  <a:pt x="988741" y="762222"/>
                </a:lnTo>
                <a:lnTo>
                  <a:pt x="989199" y="760724"/>
                </a:lnTo>
                <a:lnTo>
                  <a:pt x="989575" y="759228"/>
                </a:lnTo>
                <a:lnTo>
                  <a:pt x="989951" y="757730"/>
                </a:lnTo>
                <a:lnTo>
                  <a:pt x="990164" y="756084"/>
                </a:lnTo>
                <a:lnTo>
                  <a:pt x="990540" y="754588"/>
                </a:lnTo>
                <a:lnTo>
                  <a:pt x="990998" y="753165"/>
                </a:lnTo>
                <a:lnTo>
                  <a:pt x="991374" y="751667"/>
                </a:lnTo>
                <a:lnTo>
                  <a:pt x="991750" y="750171"/>
                </a:lnTo>
                <a:lnTo>
                  <a:pt x="992339" y="748899"/>
                </a:lnTo>
                <a:lnTo>
                  <a:pt x="992568" y="747251"/>
                </a:lnTo>
                <a:lnTo>
                  <a:pt x="993173" y="745903"/>
                </a:lnTo>
                <a:lnTo>
                  <a:pt x="993532" y="744482"/>
                </a:lnTo>
                <a:lnTo>
                  <a:pt x="993908" y="742985"/>
                </a:lnTo>
                <a:lnTo>
                  <a:pt x="994284" y="741489"/>
                </a:lnTo>
                <a:lnTo>
                  <a:pt x="994742" y="739991"/>
                </a:lnTo>
                <a:lnTo>
                  <a:pt x="994889" y="739466"/>
                </a:lnTo>
                <a:lnTo>
                  <a:pt x="995331" y="737970"/>
                </a:lnTo>
                <a:lnTo>
                  <a:pt x="995707" y="736472"/>
                </a:lnTo>
                <a:lnTo>
                  <a:pt x="996083" y="735051"/>
                </a:lnTo>
                <a:lnTo>
                  <a:pt x="996312" y="733329"/>
                </a:lnTo>
                <a:lnTo>
                  <a:pt x="996688" y="731907"/>
                </a:lnTo>
                <a:lnTo>
                  <a:pt x="996753" y="730035"/>
                </a:lnTo>
                <a:lnTo>
                  <a:pt x="997129" y="728538"/>
                </a:lnTo>
                <a:lnTo>
                  <a:pt x="997358" y="726892"/>
                </a:lnTo>
                <a:lnTo>
                  <a:pt x="997587" y="725245"/>
                </a:lnTo>
                <a:lnTo>
                  <a:pt x="997587" y="723373"/>
                </a:lnTo>
                <a:lnTo>
                  <a:pt x="997800" y="721651"/>
                </a:lnTo>
                <a:lnTo>
                  <a:pt x="997800" y="719856"/>
                </a:lnTo>
                <a:lnTo>
                  <a:pt x="997653" y="718134"/>
                </a:lnTo>
                <a:lnTo>
                  <a:pt x="997277" y="716636"/>
                </a:lnTo>
                <a:lnTo>
                  <a:pt x="996982" y="715140"/>
                </a:lnTo>
                <a:lnTo>
                  <a:pt x="996459" y="713866"/>
                </a:lnTo>
                <a:lnTo>
                  <a:pt x="996083" y="712370"/>
                </a:lnTo>
                <a:lnTo>
                  <a:pt x="995560" y="711023"/>
                </a:lnTo>
                <a:lnTo>
                  <a:pt x="995037" y="709751"/>
                </a:lnTo>
                <a:lnTo>
                  <a:pt x="994432" y="708403"/>
                </a:lnTo>
                <a:lnTo>
                  <a:pt x="993908" y="707130"/>
                </a:lnTo>
                <a:lnTo>
                  <a:pt x="993385" y="705858"/>
                </a:lnTo>
                <a:lnTo>
                  <a:pt x="992862" y="704510"/>
                </a:lnTo>
                <a:lnTo>
                  <a:pt x="992110" y="703389"/>
                </a:lnTo>
                <a:lnTo>
                  <a:pt x="991374" y="702265"/>
                </a:lnTo>
                <a:lnTo>
                  <a:pt x="990703" y="701142"/>
                </a:lnTo>
                <a:lnTo>
                  <a:pt x="989951" y="700019"/>
                </a:lnTo>
                <a:lnTo>
                  <a:pt x="988970" y="699046"/>
                </a:lnTo>
                <a:lnTo>
                  <a:pt x="988300" y="697924"/>
                </a:lnTo>
                <a:lnTo>
                  <a:pt x="987319" y="697025"/>
                </a:lnTo>
                <a:lnTo>
                  <a:pt x="986436" y="696052"/>
                </a:lnTo>
                <a:lnTo>
                  <a:pt x="985536" y="695154"/>
                </a:lnTo>
                <a:lnTo>
                  <a:pt x="984784" y="693955"/>
                </a:lnTo>
                <a:lnTo>
                  <a:pt x="983656" y="693058"/>
                </a:lnTo>
                <a:lnTo>
                  <a:pt x="982757" y="692085"/>
                </a:lnTo>
                <a:lnTo>
                  <a:pt x="981857" y="691187"/>
                </a:lnTo>
                <a:lnTo>
                  <a:pt x="980958" y="690214"/>
                </a:lnTo>
                <a:lnTo>
                  <a:pt x="980222" y="689091"/>
                </a:lnTo>
                <a:lnTo>
                  <a:pt x="979470" y="687968"/>
                </a:lnTo>
                <a:lnTo>
                  <a:pt x="978571" y="686995"/>
                </a:lnTo>
                <a:lnTo>
                  <a:pt x="977671" y="686097"/>
                </a:lnTo>
                <a:lnTo>
                  <a:pt x="976919" y="684974"/>
                </a:lnTo>
                <a:lnTo>
                  <a:pt x="976020" y="684001"/>
                </a:lnTo>
                <a:lnTo>
                  <a:pt x="975055" y="683103"/>
                </a:lnTo>
                <a:lnTo>
                  <a:pt x="974156" y="681980"/>
                </a:lnTo>
                <a:lnTo>
                  <a:pt x="973257" y="681007"/>
                </a:lnTo>
                <a:lnTo>
                  <a:pt x="972505" y="679884"/>
                </a:lnTo>
                <a:lnTo>
                  <a:pt x="971605" y="678911"/>
                </a:lnTo>
                <a:lnTo>
                  <a:pt x="970853" y="677789"/>
                </a:lnTo>
                <a:lnTo>
                  <a:pt x="970117" y="676666"/>
                </a:lnTo>
                <a:lnTo>
                  <a:pt x="969430" y="675542"/>
                </a:lnTo>
                <a:lnTo>
                  <a:pt x="968695" y="674419"/>
                </a:lnTo>
                <a:lnTo>
                  <a:pt x="967942" y="673297"/>
                </a:lnTo>
                <a:lnTo>
                  <a:pt x="967190" y="672174"/>
                </a:lnTo>
                <a:lnTo>
                  <a:pt x="966520" y="671051"/>
                </a:lnTo>
                <a:lnTo>
                  <a:pt x="965915" y="669778"/>
                </a:lnTo>
                <a:lnTo>
                  <a:pt x="965245" y="668657"/>
                </a:lnTo>
                <a:lnTo>
                  <a:pt x="964640" y="667309"/>
                </a:lnTo>
                <a:lnTo>
                  <a:pt x="963969" y="666186"/>
                </a:lnTo>
                <a:lnTo>
                  <a:pt x="963380" y="664914"/>
                </a:lnTo>
                <a:lnTo>
                  <a:pt x="963070" y="663416"/>
                </a:lnTo>
                <a:lnTo>
                  <a:pt x="962694" y="661920"/>
                </a:lnTo>
                <a:lnTo>
                  <a:pt x="962334" y="660422"/>
                </a:lnTo>
                <a:lnTo>
                  <a:pt x="962170" y="658776"/>
                </a:lnTo>
                <a:lnTo>
                  <a:pt x="962105" y="658401"/>
                </a:lnTo>
                <a:lnTo>
                  <a:pt x="961876" y="657278"/>
                </a:lnTo>
                <a:lnTo>
                  <a:pt x="961500" y="655782"/>
                </a:lnTo>
                <a:lnTo>
                  <a:pt x="961353" y="654060"/>
                </a:lnTo>
                <a:lnTo>
                  <a:pt x="960977" y="652637"/>
                </a:lnTo>
                <a:lnTo>
                  <a:pt x="960830" y="650916"/>
                </a:lnTo>
                <a:lnTo>
                  <a:pt x="960830" y="650317"/>
                </a:lnTo>
                <a:lnTo>
                  <a:pt x="960830" y="649045"/>
                </a:lnTo>
                <a:lnTo>
                  <a:pt x="960911" y="647248"/>
                </a:lnTo>
                <a:lnTo>
                  <a:pt x="960682" y="645526"/>
                </a:lnTo>
                <a:lnTo>
                  <a:pt x="960911" y="643880"/>
                </a:lnTo>
                <a:lnTo>
                  <a:pt x="960977" y="642009"/>
                </a:lnTo>
                <a:lnTo>
                  <a:pt x="961124" y="640361"/>
                </a:lnTo>
                <a:lnTo>
                  <a:pt x="961206" y="638490"/>
                </a:lnTo>
                <a:lnTo>
                  <a:pt x="961435" y="636844"/>
                </a:lnTo>
                <a:lnTo>
                  <a:pt x="961647" y="635122"/>
                </a:lnTo>
                <a:lnTo>
                  <a:pt x="962023" y="633699"/>
                </a:lnTo>
                <a:lnTo>
                  <a:pt x="962105" y="633400"/>
                </a:lnTo>
                <a:lnTo>
                  <a:pt x="962399" y="632203"/>
                </a:lnTo>
                <a:lnTo>
                  <a:pt x="962628" y="630557"/>
                </a:lnTo>
                <a:lnTo>
                  <a:pt x="963004" y="629059"/>
                </a:lnTo>
                <a:lnTo>
                  <a:pt x="963593" y="627787"/>
                </a:lnTo>
                <a:lnTo>
                  <a:pt x="963969" y="626289"/>
                </a:lnTo>
                <a:lnTo>
                  <a:pt x="964574" y="625017"/>
                </a:lnTo>
                <a:lnTo>
                  <a:pt x="965163" y="623670"/>
                </a:lnTo>
                <a:lnTo>
                  <a:pt x="965539" y="622247"/>
                </a:lnTo>
                <a:lnTo>
                  <a:pt x="966144" y="620900"/>
                </a:lnTo>
                <a:lnTo>
                  <a:pt x="966520" y="619477"/>
                </a:lnTo>
                <a:lnTo>
                  <a:pt x="966896" y="617981"/>
                </a:lnTo>
                <a:lnTo>
                  <a:pt x="967338" y="616483"/>
                </a:lnTo>
                <a:lnTo>
                  <a:pt x="967714" y="614987"/>
                </a:lnTo>
                <a:lnTo>
                  <a:pt x="968090" y="613489"/>
                </a:lnTo>
                <a:lnTo>
                  <a:pt x="968695" y="612217"/>
                </a:lnTo>
                <a:lnTo>
                  <a:pt x="969071" y="610795"/>
                </a:lnTo>
                <a:lnTo>
                  <a:pt x="969659" y="609447"/>
                </a:lnTo>
                <a:lnTo>
                  <a:pt x="970035" y="607951"/>
                </a:lnTo>
                <a:lnTo>
                  <a:pt x="970477" y="606529"/>
                </a:lnTo>
                <a:lnTo>
                  <a:pt x="971017" y="605256"/>
                </a:lnTo>
                <a:lnTo>
                  <a:pt x="971229" y="603535"/>
                </a:lnTo>
                <a:lnTo>
                  <a:pt x="971687" y="602037"/>
                </a:lnTo>
                <a:lnTo>
                  <a:pt x="971834" y="600390"/>
                </a:lnTo>
                <a:lnTo>
                  <a:pt x="972063" y="598744"/>
                </a:lnTo>
                <a:lnTo>
                  <a:pt x="972128" y="596872"/>
                </a:lnTo>
                <a:lnTo>
                  <a:pt x="972128" y="595001"/>
                </a:lnTo>
                <a:lnTo>
                  <a:pt x="972128" y="593130"/>
                </a:lnTo>
                <a:lnTo>
                  <a:pt x="971981" y="591482"/>
                </a:lnTo>
                <a:lnTo>
                  <a:pt x="972063" y="589612"/>
                </a:lnTo>
                <a:lnTo>
                  <a:pt x="972063" y="587741"/>
                </a:lnTo>
                <a:lnTo>
                  <a:pt x="972063" y="585944"/>
                </a:lnTo>
                <a:lnTo>
                  <a:pt x="972276" y="584222"/>
                </a:lnTo>
                <a:lnTo>
                  <a:pt x="972505" y="582576"/>
                </a:lnTo>
                <a:lnTo>
                  <a:pt x="972733" y="580929"/>
                </a:lnTo>
                <a:lnTo>
                  <a:pt x="973109" y="579431"/>
                </a:lnTo>
                <a:lnTo>
                  <a:pt x="973486" y="577935"/>
                </a:lnTo>
                <a:lnTo>
                  <a:pt x="974074" y="576661"/>
                </a:lnTo>
                <a:lnTo>
                  <a:pt x="974532" y="575165"/>
                </a:lnTo>
                <a:lnTo>
                  <a:pt x="974908" y="573743"/>
                </a:lnTo>
                <a:lnTo>
                  <a:pt x="975268" y="572245"/>
                </a:lnTo>
                <a:lnTo>
                  <a:pt x="975644" y="570749"/>
                </a:lnTo>
                <a:lnTo>
                  <a:pt x="976249" y="569251"/>
                </a:lnTo>
                <a:lnTo>
                  <a:pt x="976854" y="567979"/>
                </a:lnTo>
                <a:lnTo>
                  <a:pt x="977443" y="566707"/>
                </a:lnTo>
                <a:lnTo>
                  <a:pt x="977966" y="565435"/>
                </a:lnTo>
                <a:lnTo>
                  <a:pt x="978571" y="564087"/>
                </a:lnTo>
                <a:lnTo>
                  <a:pt x="979176" y="562813"/>
                </a:lnTo>
                <a:lnTo>
                  <a:pt x="979912" y="561692"/>
                </a:lnTo>
                <a:lnTo>
                  <a:pt x="980664" y="560644"/>
                </a:lnTo>
                <a:lnTo>
                  <a:pt x="981269" y="559296"/>
                </a:lnTo>
                <a:lnTo>
                  <a:pt x="982005" y="558248"/>
                </a:lnTo>
                <a:lnTo>
                  <a:pt x="982838" y="557125"/>
                </a:lnTo>
                <a:lnTo>
                  <a:pt x="983591" y="556003"/>
                </a:lnTo>
                <a:lnTo>
                  <a:pt x="984327" y="554880"/>
                </a:lnTo>
                <a:lnTo>
                  <a:pt x="985308" y="553982"/>
                </a:lnTo>
                <a:lnTo>
                  <a:pt x="985831" y="552708"/>
                </a:lnTo>
                <a:lnTo>
                  <a:pt x="986648" y="551587"/>
                </a:lnTo>
                <a:lnTo>
                  <a:pt x="987400" y="550539"/>
                </a:lnTo>
                <a:lnTo>
                  <a:pt x="988153" y="549415"/>
                </a:lnTo>
                <a:lnTo>
                  <a:pt x="988905" y="548294"/>
                </a:lnTo>
                <a:lnTo>
                  <a:pt x="989722" y="547170"/>
                </a:lnTo>
                <a:lnTo>
                  <a:pt x="990475" y="546122"/>
                </a:lnTo>
                <a:lnTo>
                  <a:pt x="991227" y="544999"/>
                </a:lnTo>
                <a:lnTo>
                  <a:pt x="991962" y="543877"/>
                </a:lnTo>
                <a:lnTo>
                  <a:pt x="992568" y="542603"/>
                </a:lnTo>
                <a:lnTo>
                  <a:pt x="993532" y="541706"/>
                </a:lnTo>
                <a:lnTo>
                  <a:pt x="994284" y="540582"/>
                </a:lnTo>
                <a:lnTo>
                  <a:pt x="995037" y="539461"/>
                </a:lnTo>
                <a:lnTo>
                  <a:pt x="996018" y="538561"/>
                </a:lnTo>
                <a:lnTo>
                  <a:pt x="996901" y="537664"/>
                </a:lnTo>
                <a:lnTo>
                  <a:pt x="997735" y="536540"/>
                </a:lnTo>
                <a:lnTo>
                  <a:pt x="998634" y="535643"/>
                </a:lnTo>
                <a:lnTo>
                  <a:pt x="999599" y="534745"/>
                </a:lnTo>
                <a:lnTo>
                  <a:pt x="1000580" y="533772"/>
                </a:lnTo>
                <a:lnTo>
                  <a:pt x="1001479" y="532873"/>
                </a:lnTo>
                <a:lnTo>
                  <a:pt x="1002444" y="531975"/>
                </a:lnTo>
                <a:lnTo>
                  <a:pt x="1003196" y="530852"/>
                </a:lnTo>
                <a:lnTo>
                  <a:pt x="1004177" y="529954"/>
                </a:lnTo>
                <a:lnTo>
                  <a:pt x="1004766" y="528682"/>
                </a:lnTo>
                <a:lnTo>
                  <a:pt x="1005518" y="527558"/>
                </a:lnTo>
                <a:lnTo>
                  <a:pt x="1006123" y="526286"/>
                </a:lnTo>
                <a:lnTo>
                  <a:pt x="1006646" y="525014"/>
                </a:lnTo>
                <a:lnTo>
                  <a:pt x="1007087" y="523516"/>
                </a:lnTo>
                <a:lnTo>
                  <a:pt x="1007611" y="522244"/>
                </a:lnTo>
                <a:lnTo>
                  <a:pt x="1008068" y="520747"/>
                </a:lnTo>
                <a:lnTo>
                  <a:pt x="1008428" y="519250"/>
                </a:lnTo>
                <a:lnTo>
                  <a:pt x="1009033" y="517977"/>
                </a:lnTo>
                <a:lnTo>
                  <a:pt x="1009409" y="516481"/>
                </a:lnTo>
                <a:lnTo>
                  <a:pt x="1009834" y="515562"/>
                </a:lnTo>
                <a:lnTo>
                  <a:pt x="1010014" y="515208"/>
                </a:lnTo>
                <a:lnTo>
                  <a:pt x="1010603" y="513935"/>
                </a:lnTo>
                <a:lnTo>
                  <a:pt x="1010979" y="512438"/>
                </a:lnTo>
                <a:lnTo>
                  <a:pt x="1011355" y="510941"/>
                </a:lnTo>
                <a:lnTo>
                  <a:pt x="1011797" y="509445"/>
                </a:lnTo>
                <a:lnTo>
                  <a:pt x="1012173" y="508022"/>
                </a:lnTo>
                <a:lnTo>
                  <a:pt x="1012549" y="506524"/>
                </a:lnTo>
                <a:lnTo>
                  <a:pt x="1012925" y="505028"/>
                </a:lnTo>
                <a:lnTo>
                  <a:pt x="1013383" y="503530"/>
                </a:lnTo>
                <a:lnTo>
                  <a:pt x="1013742" y="502108"/>
                </a:lnTo>
                <a:lnTo>
                  <a:pt x="1014118" y="500612"/>
                </a:lnTo>
                <a:lnTo>
                  <a:pt x="1014576" y="499114"/>
                </a:lnTo>
                <a:lnTo>
                  <a:pt x="1015100" y="497842"/>
                </a:lnTo>
                <a:lnTo>
                  <a:pt x="1015541" y="496346"/>
                </a:lnTo>
                <a:lnTo>
                  <a:pt x="1016064" y="495072"/>
                </a:lnTo>
                <a:lnTo>
                  <a:pt x="1016522" y="493576"/>
                </a:lnTo>
                <a:lnTo>
                  <a:pt x="1017045" y="492304"/>
                </a:lnTo>
                <a:lnTo>
                  <a:pt x="1017863" y="491180"/>
                </a:lnTo>
                <a:lnTo>
                  <a:pt x="1018468" y="489908"/>
                </a:lnTo>
                <a:lnTo>
                  <a:pt x="1019220" y="488785"/>
                </a:lnTo>
                <a:lnTo>
                  <a:pt x="1019956" y="487661"/>
                </a:lnTo>
                <a:lnTo>
                  <a:pt x="1020708" y="486613"/>
                </a:lnTo>
                <a:lnTo>
                  <a:pt x="1021460" y="485492"/>
                </a:lnTo>
                <a:lnTo>
                  <a:pt x="1022278" y="484368"/>
                </a:lnTo>
                <a:lnTo>
                  <a:pt x="1023030" y="483245"/>
                </a:lnTo>
                <a:lnTo>
                  <a:pt x="1024011" y="482347"/>
                </a:lnTo>
                <a:lnTo>
                  <a:pt x="1024747" y="481226"/>
                </a:lnTo>
                <a:lnTo>
                  <a:pt x="1025646" y="480326"/>
                </a:lnTo>
                <a:lnTo>
                  <a:pt x="1026627" y="479429"/>
                </a:lnTo>
                <a:lnTo>
                  <a:pt x="1027592" y="478529"/>
                </a:lnTo>
                <a:lnTo>
                  <a:pt x="1028344" y="477408"/>
                </a:lnTo>
                <a:lnTo>
                  <a:pt x="1029472" y="476659"/>
                </a:lnTo>
                <a:lnTo>
                  <a:pt x="1030437" y="475761"/>
                </a:lnTo>
                <a:lnTo>
                  <a:pt x="1031565" y="475087"/>
                </a:lnTo>
                <a:lnTo>
                  <a:pt x="1032530" y="474114"/>
                </a:lnTo>
                <a:lnTo>
                  <a:pt x="1033658" y="473439"/>
                </a:lnTo>
                <a:lnTo>
                  <a:pt x="1034786" y="472692"/>
                </a:lnTo>
                <a:lnTo>
                  <a:pt x="1035915" y="471943"/>
                </a:lnTo>
                <a:lnTo>
                  <a:pt x="1036503" y="471792"/>
                </a:lnTo>
                <a:lnTo>
                  <a:pt x="1037632" y="471045"/>
                </a:lnTo>
                <a:lnTo>
                  <a:pt x="1038531" y="470146"/>
                </a:lnTo>
                <a:lnTo>
                  <a:pt x="1039724" y="469397"/>
                </a:lnTo>
                <a:lnTo>
                  <a:pt x="1040853" y="468723"/>
                </a:lnTo>
                <a:lnTo>
                  <a:pt x="1041752" y="467750"/>
                </a:lnTo>
                <a:lnTo>
                  <a:pt x="1042946" y="467077"/>
                </a:lnTo>
                <a:lnTo>
                  <a:pt x="1044058" y="466330"/>
                </a:lnTo>
                <a:lnTo>
                  <a:pt x="1044957" y="465430"/>
                </a:lnTo>
                <a:lnTo>
                  <a:pt x="1046167" y="464681"/>
                </a:lnTo>
                <a:lnTo>
                  <a:pt x="1047279" y="463934"/>
                </a:lnTo>
                <a:lnTo>
                  <a:pt x="1048178" y="463035"/>
                </a:lnTo>
                <a:lnTo>
                  <a:pt x="1049159" y="462137"/>
                </a:lnTo>
                <a:lnTo>
                  <a:pt x="1050271" y="461388"/>
                </a:lnTo>
                <a:lnTo>
                  <a:pt x="1051252" y="460491"/>
                </a:lnTo>
                <a:lnTo>
                  <a:pt x="1052151" y="459593"/>
                </a:lnTo>
                <a:lnTo>
                  <a:pt x="1053116" y="458694"/>
                </a:lnTo>
                <a:lnTo>
                  <a:pt x="1054097" y="457796"/>
                </a:lnTo>
                <a:lnTo>
                  <a:pt x="1055062" y="456823"/>
                </a:lnTo>
                <a:lnTo>
                  <a:pt x="1056190" y="456149"/>
                </a:lnTo>
                <a:lnTo>
                  <a:pt x="1057090" y="455176"/>
                </a:lnTo>
                <a:lnTo>
                  <a:pt x="1058071" y="454277"/>
                </a:lnTo>
                <a:lnTo>
                  <a:pt x="1059183" y="453379"/>
                </a:lnTo>
                <a:lnTo>
                  <a:pt x="1060164" y="452482"/>
                </a:lnTo>
                <a:lnTo>
                  <a:pt x="1061275" y="451733"/>
                </a:lnTo>
                <a:lnTo>
                  <a:pt x="1062257" y="450835"/>
                </a:lnTo>
                <a:lnTo>
                  <a:pt x="1063385" y="450086"/>
                </a:lnTo>
                <a:lnTo>
                  <a:pt x="1064350" y="449187"/>
                </a:lnTo>
                <a:lnTo>
                  <a:pt x="1065478" y="448513"/>
                </a:lnTo>
                <a:lnTo>
                  <a:pt x="1066590" y="447766"/>
                </a:lnTo>
                <a:lnTo>
                  <a:pt x="1067571" y="446791"/>
                </a:lnTo>
                <a:lnTo>
                  <a:pt x="1068846" y="446268"/>
                </a:lnTo>
                <a:lnTo>
                  <a:pt x="1069958" y="445595"/>
                </a:lnTo>
                <a:lnTo>
                  <a:pt x="1071168" y="444846"/>
                </a:lnTo>
                <a:lnTo>
                  <a:pt x="1072427" y="444322"/>
                </a:lnTo>
                <a:lnTo>
                  <a:pt x="1073784" y="443797"/>
                </a:lnTo>
                <a:lnTo>
                  <a:pt x="1075272" y="443425"/>
                </a:lnTo>
                <a:lnTo>
                  <a:pt x="1076548" y="442900"/>
                </a:lnTo>
                <a:lnTo>
                  <a:pt x="1077905" y="442377"/>
                </a:lnTo>
                <a:lnTo>
                  <a:pt x="1079246" y="441852"/>
                </a:lnTo>
                <a:lnTo>
                  <a:pt x="1080521" y="441253"/>
                </a:lnTo>
                <a:lnTo>
                  <a:pt x="1081862" y="440728"/>
                </a:lnTo>
                <a:lnTo>
                  <a:pt x="1083366" y="440429"/>
                </a:lnTo>
                <a:lnTo>
                  <a:pt x="1084641" y="439831"/>
                </a:lnTo>
                <a:lnTo>
                  <a:pt x="1085982" y="439307"/>
                </a:lnTo>
                <a:lnTo>
                  <a:pt x="1087323" y="438783"/>
                </a:lnTo>
                <a:lnTo>
                  <a:pt x="1088599" y="438259"/>
                </a:lnTo>
                <a:lnTo>
                  <a:pt x="1089956" y="437734"/>
                </a:lnTo>
                <a:lnTo>
                  <a:pt x="1091296" y="437211"/>
                </a:lnTo>
                <a:lnTo>
                  <a:pt x="1092572" y="436688"/>
                </a:lnTo>
                <a:lnTo>
                  <a:pt x="1093700" y="435939"/>
                </a:lnTo>
                <a:lnTo>
                  <a:pt x="1095041" y="435414"/>
                </a:lnTo>
                <a:lnTo>
                  <a:pt x="1096169" y="434665"/>
                </a:lnTo>
                <a:lnTo>
                  <a:pt x="1096839" y="434404"/>
                </a:lnTo>
                <a:lnTo>
                  <a:pt x="1097510" y="434142"/>
                </a:lnTo>
                <a:lnTo>
                  <a:pt x="1098638" y="433393"/>
                </a:lnTo>
                <a:lnTo>
                  <a:pt x="1099913" y="432870"/>
                </a:lnTo>
                <a:lnTo>
                  <a:pt x="1101025" y="432121"/>
                </a:lnTo>
                <a:lnTo>
                  <a:pt x="1102383" y="431598"/>
                </a:lnTo>
                <a:lnTo>
                  <a:pt x="1103495" y="430849"/>
                </a:lnTo>
                <a:lnTo>
                  <a:pt x="1104623" y="430175"/>
                </a:lnTo>
                <a:lnTo>
                  <a:pt x="1105816" y="429426"/>
                </a:lnTo>
                <a:lnTo>
                  <a:pt x="1106945" y="428753"/>
                </a:lnTo>
                <a:lnTo>
                  <a:pt x="1107844" y="427780"/>
                </a:lnTo>
                <a:lnTo>
                  <a:pt x="1109037" y="427106"/>
                </a:lnTo>
                <a:lnTo>
                  <a:pt x="1109937" y="426133"/>
                </a:lnTo>
                <a:lnTo>
                  <a:pt x="1110901" y="425236"/>
                </a:lnTo>
                <a:lnTo>
                  <a:pt x="1111883" y="424336"/>
                </a:lnTo>
                <a:lnTo>
                  <a:pt x="1113011" y="423587"/>
                </a:lnTo>
                <a:lnTo>
                  <a:pt x="1114352" y="422390"/>
                </a:lnTo>
                <a:lnTo>
                  <a:pt x="1114875" y="421792"/>
                </a:lnTo>
                <a:lnTo>
                  <a:pt x="1115856" y="420893"/>
                </a:lnTo>
                <a:lnTo>
                  <a:pt x="1116968" y="420145"/>
                </a:lnTo>
                <a:lnTo>
                  <a:pt x="1117949" y="419246"/>
                </a:lnTo>
                <a:lnTo>
                  <a:pt x="1119061" y="418497"/>
                </a:lnTo>
                <a:lnTo>
                  <a:pt x="1120042" y="417600"/>
                </a:lnTo>
                <a:lnTo>
                  <a:pt x="1120941" y="416702"/>
                </a:lnTo>
                <a:lnTo>
                  <a:pt x="1121906" y="415804"/>
                </a:lnTo>
                <a:lnTo>
                  <a:pt x="1122887" y="414830"/>
                </a:lnTo>
                <a:lnTo>
                  <a:pt x="1123786" y="413932"/>
                </a:lnTo>
                <a:lnTo>
                  <a:pt x="1124751" y="413034"/>
                </a:lnTo>
                <a:lnTo>
                  <a:pt x="1125503" y="411911"/>
                </a:lnTo>
                <a:lnTo>
                  <a:pt x="1126484" y="411013"/>
                </a:lnTo>
                <a:lnTo>
                  <a:pt x="1127449" y="410114"/>
                </a:lnTo>
                <a:lnTo>
                  <a:pt x="1128348" y="409216"/>
                </a:lnTo>
                <a:lnTo>
                  <a:pt x="1129330" y="408319"/>
                </a:lnTo>
                <a:lnTo>
                  <a:pt x="1130294" y="407346"/>
                </a:lnTo>
                <a:lnTo>
                  <a:pt x="1131194" y="406446"/>
                </a:lnTo>
                <a:lnTo>
                  <a:pt x="1132175" y="405549"/>
                </a:lnTo>
                <a:lnTo>
                  <a:pt x="1133139" y="404425"/>
                </a:lnTo>
                <a:lnTo>
                  <a:pt x="1134120" y="403528"/>
                </a:lnTo>
                <a:lnTo>
                  <a:pt x="1135003" y="402630"/>
                </a:lnTo>
                <a:lnTo>
                  <a:pt x="1136132" y="401881"/>
                </a:lnTo>
                <a:lnTo>
                  <a:pt x="1137113" y="400982"/>
                </a:lnTo>
                <a:lnTo>
                  <a:pt x="1138077" y="400084"/>
                </a:lnTo>
                <a:lnTo>
                  <a:pt x="1139206" y="399335"/>
                </a:lnTo>
                <a:lnTo>
                  <a:pt x="1140170" y="398438"/>
                </a:lnTo>
                <a:lnTo>
                  <a:pt x="1141299" y="397689"/>
                </a:lnTo>
                <a:lnTo>
                  <a:pt x="1142280" y="396791"/>
                </a:lnTo>
                <a:lnTo>
                  <a:pt x="1143163" y="395892"/>
                </a:lnTo>
                <a:lnTo>
                  <a:pt x="1144144" y="394994"/>
                </a:lnTo>
                <a:lnTo>
                  <a:pt x="1144896" y="393871"/>
                </a:lnTo>
                <a:lnTo>
                  <a:pt x="1145860" y="392973"/>
                </a:lnTo>
                <a:lnTo>
                  <a:pt x="1146613" y="391850"/>
                </a:lnTo>
                <a:lnTo>
                  <a:pt x="1147594" y="390952"/>
                </a:lnTo>
                <a:lnTo>
                  <a:pt x="1148330" y="389680"/>
                </a:lnTo>
                <a:lnTo>
                  <a:pt x="1149082" y="388556"/>
                </a:lnTo>
                <a:lnTo>
                  <a:pt x="1149687" y="387284"/>
                </a:lnTo>
                <a:lnTo>
                  <a:pt x="1150439" y="386161"/>
                </a:lnTo>
                <a:lnTo>
                  <a:pt x="1151256" y="385039"/>
                </a:lnTo>
                <a:lnTo>
                  <a:pt x="1152009" y="383991"/>
                </a:lnTo>
                <a:lnTo>
                  <a:pt x="1152744" y="382868"/>
                </a:lnTo>
                <a:lnTo>
                  <a:pt x="1153497" y="381744"/>
                </a:lnTo>
                <a:lnTo>
                  <a:pt x="1154167" y="380826"/>
                </a:lnTo>
                <a:lnTo>
                  <a:pt x="1154331" y="380623"/>
                </a:lnTo>
                <a:lnTo>
                  <a:pt x="1155213" y="379723"/>
                </a:lnTo>
                <a:lnTo>
                  <a:pt x="1156047" y="378602"/>
                </a:lnTo>
                <a:lnTo>
                  <a:pt x="1156947" y="377702"/>
                </a:lnTo>
                <a:lnTo>
                  <a:pt x="1157911" y="376805"/>
                </a:lnTo>
                <a:lnTo>
                  <a:pt x="1158664" y="375681"/>
                </a:lnTo>
                <a:lnTo>
                  <a:pt x="1159416" y="374635"/>
                </a:lnTo>
                <a:lnTo>
                  <a:pt x="1160233" y="373512"/>
                </a:lnTo>
                <a:lnTo>
                  <a:pt x="1160985" y="372388"/>
                </a:lnTo>
                <a:lnTo>
                  <a:pt x="1161738" y="371340"/>
                </a:lnTo>
                <a:lnTo>
                  <a:pt x="1162490" y="370219"/>
                </a:lnTo>
                <a:lnTo>
                  <a:pt x="1163307" y="369095"/>
                </a:lnTo>
                <a:lnTo>
                  <a:pt x="1163830" y="367823"/>
                </a:lnTo>
                <a:lnTo>
                  <a:pt x="1164436" y="366924"/>
                </a:lnTo>
                <a:lnTo>
                  <a:pt x="1165171" y="365802"/>
                </a:lnTo>
                <a:lnTo>
                  <a:pt x="1166005" y="364679"/>
                </a:lnTo>
                <a:lnTo>
                  <a:pt x="1166741" y="363555"/>
                </a:lnTo>
                <a:lnTo>
                  <a:pt x="1167346" y="362283"/>
                </a:lnTo>
                <a:lnTo>
                  <a:pt x="1168098" y="361162"/>
                </a:lnTo>
                <a:lnTo>
                  <a:pt x="1168703" y="359888"/>
                </a:lnTo>
                <a:lnTo>
                  <a:pt x="1169439" y="358840"/>
                </a:lnTo>
                <a:lnTo>
                  <a:pt x="1170191" y="357718"/>
                </a:lnTo>
                <a:lnTo>
                  <a:pt x="1171009" y="356595"/>
                </a:lnTo>
                <a:lnTo>
                  <a:pt x="1171761" y="355471"/>
                </a:lnTo>
                <a:lnTo>
                  <a:pt x="1172513" y="354425"/>
                </a:lnTo>
                <a:lnTo>
                  <a:pt x="1173265" y="353301"/>
                </a:lnTo>
                <a:lnTo>
                  <a:pt x="1174083" y="352178"/>
                </a:lnTo>
                <a:lnTo>
                  <a:pt x="1174982" y="351280"/>
                </a:lnTo>
                <a:lnTo>
                  <a:pt x="1175963" y="350383"/>
                </a:lnTo>
                <a:lnTo>
                  <a:pt x="1176699" y="349259"/>
                </a:lnTo>
                <a:lnTo>
                  <a:pt x="1177680" y="348360"/>
                </a:lnTo>
                <a:lnTo>
                  <a:pt x="1178432" y="347238"/>
                </a:lnTo>
                <a:lnTo>
                  <a:pt x="1179168" y="346115"/>
                </a:lnTo>
                <a:lnTo>
                  <a:pt x="1180002" y="345067"/>
                </a:lnTo>
                <a:lnTo>
                  <a:pt x="1180754" y="343945"/>
                </a:lnTo>
                <a:lnTo>
                  <a:pt x="1181343" y="342672"/>
                </a:lnTo>
                <a:lnTo>
                  <a:pt x="1181866" y="341399"/>
                </a:lnTo>
                <a:lnTo>
                  <a:pt x="1182700" y="340278"/>
                </a:lnTo>
                <a:lnTo>
                  <a:pt x="1183223" y="339004"/>
                </a:lnTo>
                <a:lnTo>
                  <a:pt x="1183812" y="337657"/>
                </a:lnTo>
                <a:lnTo>
                  <a:pt x="1184417" y="336384"/>
                </a:lnTo>
                <a:lnTo>
                  <a:pt x="1185169" y="335112"/>
                </a:lnTo>
                <a:lnTo>
                  <a:pt x="1185987" y="333989"/>
                </a:lnTo>
                <a:lnTo>
                  <a:pt x="1186510" y="332717"/>
                </a:lnTo>
                <a:lnTo>
                  <a:pt x="1187115" y="331445"/>
                </a:lnTo>
                <a:lnTo>
                  <a:pt x="1187932" y="330321"/>
                </a:lnTo>
                <a:lnTo>
                  <a:pt x="1188456" y="329049"/>
                </a:lnTo>
                <a:lnTo>
                  <a:pt x="1189061" y="327775"/>
                </a:lnTo>
                <a:lnTo>
                  <a:pt x="1189796" y="326654"/>
                </a:lnTo>
                <a:lnTo>
                  <a:pt x="1190401" y="325382"/>
                </a:lnTo>
                <a:lnTo>
                  <a:pt x="1191006" y="324108"/>
                </a:lnTo>
                <a:lnTo>
                  <a:pt x="1191742" y="322761"/>
                </a:lnTo>
                <a:lnTo>
                  <a:pt x="1192347" y="321488"/>
                </a:lnTo>
                <a:lnTo>
                  <a:pt x="1192952" y="319992"/>
                </a:lnTo>
                <a:lnTo>
                  <a:pt x="1193328" y="318570"/>
                </a:lnTo>
                <a:lnTo>
                  <a:pt x="1193917" y="317222"/>
                </a:lnTo>
                <a:lnTo>
                  <a:pt x="1194522" y="315950"/>
                </a:lnTo>
                <a:lnTo>
                  <a:pt x="1194898" y="314453"/>
                </a:lnTo>
                <a:lnTo>
                  <a:pt x="1195487" y="313180"/>
                </a:lnTo>
                <a:lnTo>
                  <a:pt x="1196092" y="311908"/>
                </a:lnTo>
                <a:lnTo>
                  <a:pt x="1196697" y="310634"/>
                </a:lnTo>
                <a:lnTo>
                  <a:pt x="1197220" y="309287"/>
                </a:lnTo>
                <a:lnTo>
                  <a:pt x="1197808" y="308015"/>
                </a:lnTo>
                <a:lnTo>
                  <a:pt x="1198413" y="306743"/>
                </a:lnTo>
                <a:lnTo>
                  <a:pt x="1199019" y="305471"/>
                </a:lnTo>
                <a:lnTo>
                  <a:pt x="1199754" y="304347"/>
                </a:lnTo>
                <a:lnTo>
                  <a:pt x="1200130" y="302850"/>
                </a:lnTo>
                <a:lnTo>
                  <a:pt x="1200588" y="301354"/>
                </a:lnTo>
                <a:lnTo>
                  <a:pt x="1200964" y="299931"/>
                </a:lnTo>
                <a:lnTo>
                  <a:pt x="1201553" y="298584"/>
                </a:lnTo>
                <a:lnTo>
                  <a:pt x="1201929" y="297161"/>
                </a:lnTo>
                <a:lnTo>
                  <a:pt x="1202305" y="295665"/>
                </a:lnTo>
                <a:lnTo>
                  <a:pt x="1202747" y="294167"/>
                </a:lnTo>
                <a:lnTo>
                  <a:pt x="1203123" y="292745"/>
                </a:lnTo>
                <a:lnTo>
                  <a:pt x="1203728" y="291397"/>
                </a:lnTo>
                <a:lnTo>
                  <a:pt x="1204333" y="290125"/>
                </a:lnTo>
                <a:lnTo>
                  <a:pt x="1204692" y="288629"/>
                </a:lnTo>
                <a:lnTo>
                  <a:pt x="1205297" y="287355"/>
                </a:lnTo>
                <a:lnTo>
                  <a:pt x="1205903" y="286083"/>
                </a:lnTo>
                <a:lnTo>
                  <a:pt x="1206491" y="284811"/>
                </a:lnTo>
                <a:lnTo>
                  <a:pt x="1206867" y="283313"/>
                </a:lnTo>
                <a:lnTo>
                  <a:pt x="1207243" y="281817"/>
                </a:lnTo>
                <a:lnTo>
                  <a:pt x="1207848" y="280545"/>
                </a:lnTo>
                <a:lnTo>
                  <a:pt x="1208224" y="279047"/>
                </a:lnTo>
                <a:lnTo>
                  <a:pt x="1208437" y="277401"/>
                </a:lnTo>
                <a:lnTo>
                  <a:pt x="1208895" y="275903"/>
                </a:lnTo>
                <a:lnTo>
                  <a:pt x="1209271" y="274407"/>
                </a:lnTo>
                <a:lnTo>
                  <a:pt x="1209647" y="272984"/>
                </a:lnTo>
                <a:lnTo>
                  <a:pt x="1210236" y="271637"/>
                </a:lnTo>
                <a:lnTo>
                  <a:pt x="1210612" y="270214"/>
                </a:lnTo>
                <a:lnTo>
                  <a:pt x="1210840" y="268492"/>
                </a:lnTo>
                <a:lnTo>
                  <a:pt x="1211282" y="266996"/>
                </a:lnTo>
                <a:lnTo>
                  <a:pt x="1211658" y="265574"/>
                </a:lnTo>
                <a:lnTo>
                  <a:pt x="1211887" y="263852"/>
                </a:lnTo>
                <a:lnTo>
                  <a:pt x="1212116" y="262205"/>
                </a:lnTo>
                <a:lnTo>
                  <a:pt x="1212328" y="260559"/>
                </a:lnTo>
                <a:lnTo>
                  <a:pt x="1212557" y="258912"/>
                </a:lnTo>
                <a:lnTo>
                  <a:pt x="1212557" y="257040"/>
                </a:lnTo>
                <a:lnTo>
                  <a:pt x="1212786" y="255318"/>
                </a:lnTo>
                <a:lnTo>
                  <a:pt x="1213015" y="253672"/>
                </a:lnTo>
                <a:lnTo>
                  <a:pt x="1213228" y="252025"/>
                </a:lnTo>
                <a:lnTo>
                  <a:pt x="1213228" y="250154"/>
                </a:lnTo>
                <a:lnTo>
                  <a:pt x="1213457" y="248508"/>
                </a:lnTo>
                <a:lnTo>
                  <a:pt x="1213686" y="246861"/>
                </a:lnTo>
                <a:lnTo>
                  <a:pt x="1213784" y="246112"/>
                </a:lnTo>
                <a:lnTo>
                  <a:pt x="1213914" y="245139"/>
                </a:lnTo>
                <a:lnTo>
                  <a:pt x="1214127" y="243491"/>
                </a:lnTo>
                <a:lnTo>
                  <a:pt x="1214503" y="241995"/>
                </a:lnTo>
                <a:lnTo>
                  <a:pt x="1214732" y="240349"/>
                </a:lnTo>
                <a:lnTo>
                  <a:pt x="1215108" y="238851"/>
                </a:lnTo>
                <a:lnTo>
                  <a:pt x="1215550" y="237204"/>
                </a:lnTo>
                <a:lnTo>
                  <a:pt x="1215926" y="235708"/>
                </a:lnTo>
                <a:lnTo>
                  <a:pt x="1216531" y="234436"/>
                </a:lnTo>
                <a:lnTo>
                  <a:pt x="1216907" y="232938"/>
                </a:lnTo>
                <a:lnTo>
                  <a:pt x="1217283" y="231516"/>
                </a:lnTo>
                <a:lnTo>
                  <a:pt x="1217724" y="230018"/>
                </a:lnTo>
                <a:lnTo>
                  <a:pt x="1218329" y="228746"/>
                </a:lnTo>
                <a:lnTo>
                  <a:pt x="1218705" y="227250"/>
                </a:lnTo>
                <a:lnTo>
                  <a:pt x="1219294" y="225976"/>
                </a:lnTo>
                <a:lnTo>
                  <a:pt x="1219670" y="224480"/>
                </a:lnTo>
                <a:lnTo>
                  <a:pt x="1220275" y="223208"/>
                </a:lnTo>
                <a:lnTo>
                  <a:pt x="1220864" y="221860"/>
                </a:lnTo>
                <a:lnTo>
                  <a:pt x="1221387" y="220586"/>
                </a:lnTo>
                <a:lnTo>
                  <a:pt x="1221992" y="219314"/>
                </a:lnTo>
                <a:lnTo>
                  <a:pt x="1222597" y="218042"/>
                </a:lnTo>
                <a:lnTo>
                  <a:pt x="1223186" y="216770"/>
                </a:lnTo>
                <a:lnTo>
                  <a:pt x="1223938" y="215647"/>
                </a:lnTo>
                <a:lnTo>
                  <a:pt x="1224543" y="214299"/>
                </a:lnTo>
                <a:lnTo>
                  <a:pt x="1225279" y="213251"/>
                </a:lnTo>
                <a:lnTo>
                  <a:pt x="1226113" y="212130"/>
                </a:lnTo>
                <a:lnTo>
                  <a:pt x="1226848" y="211006"/>
                </a:lnTo>
                <a:lnTo>
                  <a:pt x="1227453" y="209734"/>
                </a:lnTo>
                <a:lnTo>
                  <a:pt x="1228206" y="208686"/>
                </a:lnTo>
                <a:lnTo>
                  <a:pt x="1228811" y="207339"/>
                </a:lnTo>
                <a:lnTo>
                  <a:pt x="1229546" y="206215"/>
                </a:lnTo>
                <a:lnTo>
                  <a:pt x="1230151" y="204943"/>
                </a:lnTo>
                <a:lnTo>
                  <a:pt x="1230756" y="203671"/>
                </a:lnTo>
                <a:lnTo>
                  <a:pt x="1231541" y="202495"/>
                </a:lnTo>
                <a:lnTo>
                  <a:pt x="1232244" y="201500"/>
                </a:lnTo>
                <a:lnTo>
                  <a:pt x="1232849" y="200152"/>
                </a:lnTo>
                <a:lnTo>
                  <a:pt x="1233585" y="199104"/>
                </a:lnTo>
                <a:lnTo>
                  <a:pt x="1234190" y="197757"/>
                </a:lnTo>
                <a:lnTo>
                  <a:pt x="1234942" y="196709"/>
                </a:lnTo>
                <a:lnTo>
                  <a:pt x="1235694" y="195587"/>
                </a:lnTo>
                <a:lnTo>
                  <a:pt x="1236512" y="194464"/>
                </a:lnTo>
                <a:lnTo>
                  <a:pt x="1237117" y="193192"/>
                </a:lnTo>
                <a:lnTo>
                  <a:pt x="1237853" y="192068"/>
                </a:lnTo>
                <a:lnTo>
                  <a:pt x="1238605" y="191020"/>
                </a:lnTo>
                <a:lnTo>
                  <a:pt x="1239357" y="189897"/>
                </a:lnTo>
                <a:lnTo>
                  <a:pt x="1240322" y="188999"/>
                </a:lnTo>
                <a:lnTo>
                  <a:pt x="1241074" y="187876"/>
                </a:lnTo>
                <a:lnTo>
                  <a:pt x="1241908" y="186754"/>
                </a:lnTo>
                <a:lnTo>
                  <a:pt x="1242644" y="185706"/>
                </a:lnTo>
                <a:lnTo>
                  <a:pt x="1243396" y="184583"/>
                </a:lnTo>
                <a:lnTo>
                  <a:pt x="1244148" y="183461"/>
                </a:lnTo>
                <a:lnTo>
                  <a:pt x="1244966" y="182413"/>
                </a:lnTo>
                <a:lnTo>
                  <a:pt x="1245571" y="181065"/>
                </a:lnTo>
                <a:lnTo>
                  <a:pt x="1246323" y="180017"/>
                </a:lnTo>
                <a:lnTo>
                  <a:pt x="1247059" y="178894"/>
                </a:lnTo>
                <a:lnTo>
                  <a:pt x="1247811" y="177771"/>
                </a:lnTo>
                <a:lnTo>
                  <a:pt x="1248645" y="176649"/>
                </a:lnTo>
                <a:lnTo>
                  <a:pt x="1249380" y="175601"/>
                </a:lnTo>
                <a:lnTo>
                  <a:pt x="1250132" y="174478"/>
                </a:lnTo>
                <a:lnTo>
                  <a:pt x="1250885" y="173356"/>
                </a:lnTo>
                <a:lnTo>
                  <a:pt x="1251702" y="172308"/>
                </a:lnTo>
                <a:lnTo>
                  <a:pt x="1252455" y="171184"/>
                </a:lnTo>
                <a:lnTo>
                  <a:pt x="1253436" y="170287"/>
                </a:lnTo>
                <a:lnTo>
                  <a:pt x="1254171" y="169163"/>
                </a:lnTo>
                <a:lnTo>
                  <a:pt x="1255152" y="168266"/>
                </a:lnTo>
                <a:lnTo>
                  <a:pt x="1255905" y="167142"/>
                </a:lnTo>
                <a:lnTo>
                  <a:pt x="1256640" y="166019"/>
                </a:lnTo>
                <a:lnTo>
                  <a:pt x="1257621" y="165121"/>
                </a:lnTo>
                <a:lnTo>
                  <a:pt x="1258374" y="164073"/>
                </a:lnTo>
                <a:lnTo>
                  <a:pt x="1259191" y="162950"/>
                </a:lnTo>
                <a:lnTo>
                  <a:pt x="1259715" y="161678"/>
                </a:lnTo>
                <a:lnTo>
                  <a:pt x="1260532" y="160556"/>
                </a:lnTo>
                <a:lnTo>
                  <a:pt x="1261284" y="159433"/>
                </a:lnTo>
                <a:lnTo>
                  <a:pt x="1262036" y="158385"/>
                </a:lnTo>
                <a:lnTo>
                  <a:pt x="1262788" y="157261"/>
                </a:lnTo>
                <a:lnTo>
                  <a:pt x="1263230" y="156140"/>
                </a:lnTo>
                <a:lnTo>
                  <a:pt x="1263377" y="155989"/>
                </a:lnTo>
                <a:lnTo>
                  <a:pt x="1263982" y="155016"/>
                </a:lnTo>
                <a:lnTo>
                  <a:pt x="1264734" y="153968"/>
                </a:lnTo>
                <a:lnTo>
                  <a:pt x="1265552" y="152845"/>
                </a:lnTo>
                <a:lnTo>
                  <a:pt x="1266304" y="151723"/>
                </a:lnTo>
                <a:lnTo>
                  <a:pt x="1267056" y="150600"/>
                </a:lnTo>
                <a:lnTo>
                  <a:pt x="1267808" y="149552"/>
                </a:lnTo>
                <a:lnTo>
                  <a:pt x="1268626" y="148428"/>
                </a:lnTo>
                <a:lnTo>
                  <a:pt x="1269525" y="147531"/>
                </a:lnTo>
                <a:lnTo>
                  <a:pt x="1270343" y="146407"/>
                </a:lnTo>
                <a:lnTo>
                  <a:pt x="1271095" y="145361"/>
                </a:lnTo>
                <a:lnTo>
                  <a:pt x="1271847" y="144238"/>
                </a:lnTo>
                <a:lnTo>
                  <a:pt x="1272436" y="142965"/>
                </a:lnTo>
                <a:lnTo>
                  <a:pt x="1273188" y="141842"/>
                </a:lnTo>
                <a:lnTo>
                  <a:pt x="1273793" y="140570"/>
                </a:lnTo>
                <a:lnTo>
                  <a:pt x="1274545" y="139223"/>
                </a:lnTo>
                <a:lnTo>
                  <a:pt x="1275134" y="137950"/>
                </a:lnTo>
                <a:lnTo>
                  <a:pt x="1275739" y="136677"/>
                </a:lnTo>
                <a:lnTo>
                  <a:pt x="1276327" y="135405"/>
                </a:lnTo>
                <a:lnTo>
                  <a:pt x="1277079" y="134281"/>
                </a:lnTo>
                <a:lnTo>
                  <a:pt x="1277685" y="133009"/>
                </a:lnTo>
                <a:lnTo>
                  <a:pt x="1278273" y="131737"/>
                </a:lnTo>
                <a:lnTo>
                  <a:pt x="1278878" y="130390"/>
                </a:lnTo>
                <a:lnTo>
                  <a:pt x="1279401" y="129117"/>
                </a:lnTo>
                <a:lnTo>
                  <a:pt x="1280006" y="127845"/>
                </a:lnTo>
                <a:lnTo>
                  <a:pt x="1280595" y="126572"/>
                </a:lnTo>
                <a:lnTo>
                  <a:pt x="1281347" y="125450"/>
                </a:lnTo>
                <a:lnTo>
                  <a:pt x="1281952" y="124176"/>
                </a:lnTo>
                <a:lnTo>
                  <a:pt x="1282541" y="122904"/>
                </a:lnTo>
                <a:lnTo>
                  <a:pt x="1283293" y="121782"/>
                </a:lnTo>
                <a:lnTo>
                  <a:pt x="1283898" y="120509"/>
                </a:lnTo>
                <a:lnTo>
                  <a:pt x="1284650" y="119387"/>
                </a:lnTo>
                <a:lnTo>
                  <a:pt x="1285239" y="118113"/>
                </a:lnTo>
                <a:lnTo>
                  <a:pt x="1285844" y="116766"/>
                </a:lnTo>
                <a:lnTo>
                  <a:pt x="1286220" y="115345"/>
                </a:lnTo>
                <a:lnTo>
                  <a:pt x="1286809" y="114071"/>
                </a:lnTo>
                <a:lnTo>
                  <a:pt x="1287414" y="112724"/>
                </a:lnTo>
                <a:lnTo>
                  <a:pt x="1287773" y="111337"/>
                </a:lnTo>
                <a:lnTo>
                  <a:pt x="1288378" y="109955"/>
                </a:lnTo>
                <a:lnTo>
                  <a:pt x="1288836" y="108533"/>
                </a:lnTo>
                <a:lnTo>
                  <a:pt x="1289212" y="107035"/>
                </a:lnTo>
                <a:lnTo>
                  <a:pt x="1289588" y="105539"/>
                </a:lnTo>
                <a:lnTo>
                  <a:pt x="1290030" y="104041"/>
                </a:lnTo>
                <a:lnTo>
                  <a:pt x="1290406" y="102619"/>
                </a:lnTo>
                <a:lnTo>
                  <a:pt x="1290782" y="101122"/>
                </a:lnTo>
                <a:lnTo>
                  <a:pt x="1291223" y="99625"/>
                </a:lnTo>
                <a:lnTo>
                  <a:pt x="1291828" y="98353"/>
                </a:lnTo>
                <a:lnTo>
                  <a:pt x="1292204" y="96855"/>
                </a:lnTo>
                <a:lnTo>
                  <a:pt x="1292580" y="95359"/>
                </a:lnTo>
                <a:lnTo>
                  <a:pt x="1293169" y="94087"/>
                </a:lnTo>
                <a:lnTo>
                  <a:pt x="1293774" y="92813"/>
                </a:lnTo>
                <a:lnTo>
                  <a:pt x="1294150" y="91317"/>
                </a:lnTo>
                <a:lnTo>
                  <a:pt x="1294755" y="90043"/>
                </a:lnTo>
                <a:lnTo>
                  <a:pt x="1295344" y="88771"/>
                </a:lnTo>
                <a:lnTo>
                  <a:pt x="1295720" y="87275"/>
                </a:lnTo>
                <a:lnTo>
                  <a:pt x="1296325" y="86003"/>
                </a:lnTo>
                <a:lnTo>
                  <a:pt x="1296766" y="84505"/>
                </a:lnTo>
                <a:lnTo>
                  <a:pt x="1297290" y="83233"/>
                </a:lnTo>
                <a:lnTo>
                  <a:pt x="1297747" y="81735"/>
                </a:lnTo>
                <a:lnTo>
                  <a:pt x="1298271" y="80463"/>
                </a:lnTo>
                <a:lnTo>
                  <a:pt x="1298712" y="78967"/>
                </a:lnTo>
                <a:lnTo>
                  <a:pt x="1299317" y="77693"/>
                </a:lnTo>
                <a:lnTo>
                  <a:pt x="1299693" y="76197"/>
                </a:lnTo>
                <a:lnTo>
                  <a:pt x="1300282" y="74923"/>
                </a:lnTo>
                <a:lnTo>
                  <a:pt x="1300887" y="73651"/>
                </a:lnTo>
                <a:lnTo>
                  <a:pt x="1301492" y="72303"/>
                </a:lnTo>
                <a:lnTo>
                  <a:pt x="1301852" y="70883"/>
                </a:lnTo>
                <a:lnTo>
                  <a:pt x="1302228" y="69385"/>
                </a:lnTo>
                <a:lnTo>
                  <a:pt x="1302685" y="67887"/>
                </a:lnTo>
                <a:lnTo>
                  <a:pt x="1303062" y="66466"/>
                </a:lnTo>
                <a:lnTo>
                  <a:pt x="1303438" y="64968"/>
                </a:lnTo>
                <a:lnTo>
                  <a:pt x="1304697" y="59579"/>
                </a:lnTo>
                <a:lnTo>
                  <a:pt x="1302457" y="59729"/>
                </a:lnTo>
                <a:lnTo>
                  <a:pt x="1300593" y="59504"/>
                </a:lnTo>
                <a:lnTo>
                  <a:pt x="1298712" y="59129"/>
                </a:lnTo>
                <a:lnTo>
                  <a:pt x="1296848" y="58905"/>
                </a:lnTo>
                <a:lnTo>
                  <a:pt x="1294968" y="58681"/>
                </a:lnTo>
                <a:lnTo>
                  <a:pt x="1293104" y="58307"/>
                </a:lnTo>
                <a:lnTo>
                  <a:pt x="1291223" y="58081"/>
                </a:lnTo>
                <a:lnTo>
                  <a:pt x="1289359" y="57633"/>
                </a:lnTo>
                <a:lnTo>
                  <a:pt x="1287479" y="57407"/>
                </a:lnTo>
                <a:lnTo>
                  <a:pt x="1285615" y="57183"/>
                </a:lnTo>
                <a:lnTo>
                  <a:pt x="1283751" y="56809"/>
                </a:lnTo>
                <a:lnTo>
                  <a:pt x="1281870" y="56585"/>
                </a:lnTo>
                <a:lnTo>
                  <a:pt x="1280006" y="56211"/>
                </a:lnTo>
                <a:lnTo>
                  <a:pt x="1278126" y="55986"/>
                </a:lnTo>
                <a:lnTo>
                  <a:pt x="1276262" y="55761"/>
                </a:lnTo>
                <a:lnTo>
                  <a:pt x="1274381" y="55313"/>
                </a:lnTo>
                <a:lnTo>
                  <a:pt x="1272517" y="55087"/>
                </a:lnTo>
                <a:lnTo>
                  <a:pt x="1270637" y="54713"/>
                </a:lnTo>
                <a:lnTo>
                  <a:pt x="1268773" y="54489"/>
                </a:lnTo>
                <a:lnTo>
                  <a:pt x="1266909" y="54265"/>
                </a:lnTo>
                <a:lnTo>
                  <a:pt x="1265029" y="53890"/>
                </a:lnTo>
                <a:lnTo>
                  <a:pt x="1263165" y="53666"/>
                </a:lnTo>
                <a:lnTo>
                  <a:pt x="1261284" y="53292"/>
                </a:lnTo>
                <a:lnTo>
                  <a:pt x="1259420" y="53066"/>
                </a:lnTo>
                <a:lnTo>
                  <a:pt x="1257540" y="52842"/>
                </a:lnTo>
                <a:lnTo>
                  <a:pt x="1255676" y="52392"/>
                </a:lnTo>
                <a:lnTo>
                  <a:pt x="1253795" y="52168"/>
                </a:lnTo>
                <a:lnTo>
                  <a:pt x="1251931" y="51794"/>
                </a:lnTo>
                <a:lnTo>
                  <a:pt x="1251163" y="51704"/>
                </a:lnTo>
                <a:lnTo>
                  <a:pt x="1250656" y="51645"/>
                </a:lnTo>
                <a:lnTo>
                  <a:pt x="1250492" y="51624"/>
                </a:lnTo>
                <a:lnTo>
                  <a:pt x="1250067" y="51570"/>
                </a:lnTo>
                <a:lnTo>
                  <a:pt x="1248187" y="51344"/>
                </a:lnTo>
                <a:lnTo>
                  <a:pt x="1246323" y="50970"/>
                </a:lnTo>
                <a:lnTo>
                  <a:pt x="1244442" y="50746"/>
                </a:lnTo>
                <a:lnTo>
                  <a:pt x="1242578" y="50371"/>
                </a:lnTo>
                <a:lnTo>
                  <a:pt x="1240698" y="50147"/>
                </a:lnTo>
                <a:lnTo>
                  <a:pt x="1238834" y="49923"/>
                </a:lnTo>
                <a:lnTo>
                  <a:pt x="1236953" y="49474"/>
                </a:lnTo>
                <a:lnTo>
                  <a:pt x="1235089" y="49250"/>
                </a:lnTo>
                <a:lnTo>
                  <a:pt x="1233225" y="49099"/>
                </a:lnTo>
                <a:lnTo>
                  <a:pt x="1231574" y="48704"/>
                </a:lnTo>
                <a:lnTo>
                  <a:pt x="1231345" y="48650"/>
                </a:lnTo>
                <a:lnTo>
                  <a:pt x="1229481" y="48426"/>
                </a:lnTo>
                <a:lnTo>
                  <a:pt x="1227601" y="48051"/>
                </a:lnTo>
                <a:lnTo>
                  <a:pt x="1225737" y="47827"/>
                </a:lnTo>
                <a:lnTo>
                  <a:pt x="1223856" y="47603"/>
                </a:lnTo>
                <a:lnTo>
                  <a:pt x="1221992" y="47229"/>
                </a:lnTo>
                <a:lnTo>
                  <a:pt x="1220112" y="47003"/>
                </a:lnTo>
                <a:lnTo>
                  <a:pt x="1218248" y="46555"/>
                </a:lnTo>
                <a:lnTo>
                  <a:pt x="1216384" y="46329"/>
                </a:lnTo>
                <a:lnTo>
                  <a:pt x="1214503" y="46181"/>
                </a:lnTo>
                <a:lnTo>
                  <a:pt x="1212639" y="45731"/>
                </a:lnTo>
                <a:lnTo>
                  <a:pt x="1210759" y="45507"/>
                </a:lnTo>
                <a:lnTo>
                  <a:pt x="1208895" y="45132"/>
                </a:lnTo>
                <a:lnTo>
                  <a:pt x="1207014" y="44907"/>
                </a:lnTo>
                <a:lnTo>
                  <a:pt x="1205150" y="44683"/>
                </a:lnTo>
                <a:lnTo>
                  <a:pt x="1203270" y="44308"/>
                </a:lnTo>
                <a:lnTo>
                  <a:pt x="1201406" y="44084"/>
                </a:lnTo>
                <a:lnTo>
                  <a:pt x="1199542" y="43635"/>
                </a:lnTo>
                <a:lnTo>
                  <a:pt x="1197661" y="43411"/>
                </a:lnTo>
                <a:lnTo>
                  <a:pt x="1195797" y="43260"/>
                </a:lnTo>
                <a:lnTo>
                  <a:pt x="1193917" y="42812"/>
                </a:lnTo>
                <a:lnTo>
                  <a:pt x="1192053" y="42587"/>
                </a:lnTo>
                <a:lnTo>
                  <a:pt x="1190172" y="42214"/>
                </a:lnTo>
                <a:lnTo>
                  <a:pt x="1188308" y="41988"/>
                </a:lnTo>
                <a:lnTo>
                  <a:pt x="1186428" y="41764"/>
                </a:lnTo>
                <a:lnTo>
                  <a:pt x="1184564" y="41390"/>
                </a:lnTo>
                <a:lnTo>
                  <a:pt x="1182700" y="41166"/>
                </a:lnTo>
                <a:lnTo>
                  <a:pt x="1180819" y="40716"/>
                </a:lnTo>
                <a:lnTo>
                  <a:pt x="1178955" y="40566"/>
                </a:lnTo>
                <a:lnTo>
                  <a:pt x="1177075" y="40342"/>
                </a:lnTo>
                <a:lnTo>
                  <a:pt x="1175211" y="39892"/>
                </a:lnTo>
                <a:lnTo>
                  <a:pt x="1173331" y="39668"/>
                </a:lnTo>
                <a:lnTo>
                  <a:pt x="1171467" y="39519"/>
                </a:lnTo>
                <a:lnTo>
                  <a:pt x="1169586" y="39069"/>
                </a:lnTo>
                <a:lnTo>
                  <a:pt x="1167722" y="38844"/>
                </a:lnTo>
                <a:lnTo>
                  <a:pt x="1165858" y="38471"/>
                </a:lnTo>
                <a:lnTo>
                  <a:pt x="1163978" y="38245"/>
                </a:lnTo>
                <a:lnTo>
                  <a:pt x="1162114" y="38021"/>
                </a:lnTo>
                <a:lnTo>
                  <a:pt x="1160233" y="37647"/>
                </a:lnTo>
                <a:lnTo>
                  <a:pt x="1158369" y="37423"/>
                </a:lnTo>
                <a:lnTo>
                  <a:pt x="1156489" y="37048"/>
                </a:lnTo>
                <a:lnTo>
                  <a:pt x="1154625" y="36823"/>
                </a:lnTo>
                <a:lnTo>
                  <a:pt x="1152744" y="36599"/>
                </a:lnTo>
                <a:lnTo>
                  <a:pt x="1150880" y="36149"/>
                </a:lnTo>
                <a:lnTo>
                  <a:pt x="1149016" y="36000"/>
                </a:lnTo>
                <a:lnTo>
                  <a:pt x="1147136" y="35551"/>
                </a:lnTo>
                <a:lnTo>
                  <a:pt x="1145272" y="35327"/>
                </a:lnTo>
                <a:lnTo>
                  <a:pt x="1143391" y="35103"/>
                </a:lnTo>
                <a:lnTo>
                  <a:pt x="1141527" y="34728"/>
                </a:lnTo>
                <a:lnTo>
                  <a:pt x="1139647" y="34503"/>
                </a:lnTo>
                <a:lnTo>
                  <a:pt x="1137783" y="34128"/>
                </a:lnTo>
                <a:lnTo>
                  <a:pt x="1135903" y="33904"/>
                </a:lnTo>
                <a:lnTo>
                  <a:pt x="1134039" y="33680"/>
                </a:lnTo>
                <a:lnTo>
                  <a:pt x="1132175" y="33306"/>
                </a:lnTo>
                <a:lnTo>
                  <a:pt x="1130294" y="33082"/>
                </a:lnTo>
                <a:lnTo>
                  <a:pt x="1128430" y="32632"/>
                </a:lnTo>
                <a:lnTo>
                  <a:pt x="1126550" y="32408"/>
                </a:lnTo>
                <a:lnTo>
                  <a:pt x="1124686" y="32257"/>
                </a:lnTo>
                <a:lnTo>
                  <a:pt x="1122805" y="31808"/>
                </a:lnTo>
                <a:lnTo>
                  <a:pt x="1120941" y="31584"/>
                </a:lnTo>
                <a:lnTo>
                  <a:pt x="1119061" y="31209"/>
                </a:lnTo>
                <a:lnTo>
                  <a:pt x="1117197" y="30985"/>
                </a:lnTo>
                <a:lnTo>
                  <a:pt x="1115333" y="30760"/>
                </a:lnTo>
                <a:lnTo>
                  <a:pt x="1113452" y="30387"/>
                </a:lnTo>
                <a:lnTo>
                  <a:pt x="1111588" y="30161"/>
                </a:lnTo>
                <a:lnTo>
                  <a:pt x="1109708" y="29937"/>
                </a:lnTo>
                <a:lnTo>
                  <a:pt x="1107844" y="29563"/>
                </a:lnTo>
                <a:lnTo>
                  <a:pt x="1105964" y="29339"/>
                </a:lnTo>
                <a:lnTo>
                  <a:pt x="1104099" y="28889"/>
                </a:lnTo>
                <a:lnTo>
                  <a:pt x="1102219" y="28739"/>
                </a:lnTo>
                <a:lnTo>
                  <a:pt x="1100355" y="28515"/>
                </a:lnTo>
                <a:lnTo>
                  <a:pt x="1098491" y="28065"/>
                </a:lnTo>
                <a:lnTo>
                  <a:pt x="1096839" y="27869"/>
                </a:lnTo>
                <a:lnTo>
                  <a:pt x="1096611" y="27841"/>
                </a:lnTo>
                <a:lnTo>
                  <a:pt x="1094747" y="27467"/>
                </a:lnTo>
                <a:lnTo>
                  <a:pt x="1092866" y="27243"/>
                </a:lnTo>
                <a:lnTo>
                  <a:pt x="1091002" y="27019"/>
                </a:lnTo>
                <a:lnTo>
                  <a:pt x="1089122" y="26644"/>
                </a:lnTo>
                <a:lnTo>
                  <a:pt x="1087258" y="26419"/>
                </a:lnTo>
                <a:lnTo>
                  <a:pt x="1085377" y="26044"/>
                </a:lnTo>
                <a:lnTo>
                  <a:pt x="1083513" y="25820"/>
                </a:lnTo>
                <a:lnTo>
                  <a:pt x="1081649" y="25596"/>
                </a:lnTo>
                <a:lnTo>
                  <a:pt x="1079769" y="25222"/>
                </a:lnTo>
                <a:lnTo>
                  <a:pt x="1077905" y="24998"/>
                </a:lnTo>
                <a:lnTo>
                  <a:pt x="1076024" y="24548"/>
                </a:lnTo>
                <a:lnTo>
                  <a:pt x="1074160" y="24322"/>
                </a:lnTo>
                <a:lnTo>
                  <a:pt x="1072280" y="24173"/>
                </a:lnTo>
                <a:lnTo>
                  <a:pt x="1070416" y="23724"/>
                </a:lnTo>
                <a:lnTo>
                  <a:pt x="1068535" y="23500"/>
                </a:lnTo>
                <a:lnTo>
                  <a:pt x="1066671" y="23125"/>
                </a:lnTo>
                <a:lnTo>
                  <a:pt x="1064807" y="22901"/>
                </a:lnTo>
                <a:lnTo>
                  <a:pt x="1062927" y="22676"/>
                </a:lnTo>
                <a:lnTo>
                  <a:pt x="1061063" y="22303"/>
                </a:lnTo>
                <a:lnTo>
                  <a:pt x="1059183" y="22077"/>
                </a:lnTo>
                <a:lnTo>
                  <a:pt x="1057319" y="21703"/>
                </a:lnTo>
                <a:lnTo>
                  <a:pt x="1055438" y="21479"/>
                </a:lnTo>
                <a:lnTo>
                  <a:pt x="1053574" y="21255"/>
                </a:lnTo>
                <a:lnTo>
                  <a:pt x="1051694" y="20880"/>
                </a:lnTo>
                <a:lnTo>
                  <a:pt x="1049830" y="20655"/>
                </a:lnTo>
                <a:lnTo>
                  <a:pt x="1047966" y="20431"/>
                </a:lnTo>
                <a:lnTo>
                  <a:pt x="1046085" y="19981"/>
                </a:lnTo>
                <a:lnTo>
                  <a:pt x="1044221" y="19832"/>
                </a:lnTo>
                <a:lnTo>
                  <a:pt x="1042341" y="19383"/>
                </a:lnTo>
                <a:lnTo>
                  <a:pt x="1040477" y="19159"/>
                </a:lnTo>
                <a:lnTo>
                  <a:pt x="1038596" y="18933"/>
                </a:lnTo>
                <a:lnTo>
                  <a:pt x="1036732" y="18560"/>
                </a:lnTo>
                <a:lnTo>
                  <a:pt x="1034852" y="18334"/>
                </a:lnTo>
                <a:lnTo>
                  <a:pt x="1032988" y="17960"/>
                </a:lnTo>
                <a:lnTo>
                  <a:pt x="1031124" y="17736"/>
                </a:lnTo>
                <a:lnTo>
                  <a:pt x="1029243" y="17512"/>
                </a:lnTo>
                <a:lnTo>
                  <a:pt x="1027379" y="17138"/>
                </a:lnTo>
                <a:lnTo>
                  <a:pt x="1025499" y="16913"/>
                </a:lnTo>
                <a:lnTo>
                  <a:pt x="1023635" y="16539"/>
                </a:lnTo>
                <a:lnTo>
                  <a:pt x="1021754" y="16313"/>
                </a:lnTo>
                <a:lnTo>
                  <a:pt x="1019890" y="16089"/>
                </a:lnTo>
                <a:lnTo>
                  <a:pt x="1018010" y="15640"/>
                </a:lnTo>
                <a:lnTo>
                  <a:pt x="1016146" y="15416"/>
                </a:lnTo>
                <a:lnTo>
                  <a:pt x="1014282" y="15041"/>
                </a:lnTo>
                <a:lnTo>
                  <a:pt x="1012402" y="14817"/>
                </a:lnTo>
                <a:lnTo>
                  <a:pt x="1010538" y="14667"/>
                </a:lnTo>
                <a:lnTo>
                  <a:pt x="1008657" y="14217"/>
                </a:lnTo>
                <a:lnTo>
                  <a:pt x="1006793" y="13993"/>
                </a:lnTo>
                <a:lnTo>
                  <a:pt x="1004913" y="13619"/>
                </a:lnTo>
                <a:lnTo>
                  <a:pt x="1003049" y="13395"/>
                </a:lnTo>
                <a:lnTo>
                  <a:pt x="1001168" y="13171"/>
                </a:lnTo>
                <a:lnTo>
                  <a:pt x="999304" y="12796"/>
                </a:lnTo>
                <a:lnTo>
                  <a:pt x="997440" y="12571"/>
                </a:lnTo>
                <a:lnTo>
                  <a:pt x="995560" y="12198"/>
                </a:lnTo>
                <a:lnTo>
                  <a:pt x="993696" y="11972"/>
                </a:lnTo>
                <a:lnTo>
                  <a:pt x="991815" y="11748"/>
                </a:lnTo>
                <a:lnTo>
                  <a:pt x="989951" y="11374"/>
                </a:lnTo>
                <a:lnTo>
                  <a:pt x="985684" y="12737"/>
                </a:lnTo>
                <a:lnTo>
                  <a:pt x="982315" y="14477"/>
                </a:lnTo>
                <a:lnTo>
                  <a:pt x="979029" y="18385"/>
                </a:lnTo>
                <a:lnTo>
                  <a:pt x="977312" y="21984"/>
                </a:lnTo>
                <a:lnTo>
                  <a:pt x="976494" y="27671"/>
                </a:lnTo>
                <a:lnTo>
                  <a:pt x="975873" y="32006"/>
                </a:lnTo>
                <a:lnTo>
                  <a:pt x="972586" y="35914"/>
                </a:lnTo>
                <a:lnTo>
                  <a:pt x="971327" y="42176"/>
                </a:lnTo>
                <a:lnTo>
                  <a:pt x="969757" y="47343"/>
                </a:lnTo>
                <a:lnTo>
                  <a:pt x="967256" y="49843"/>
                </a:lnTo>
                <a:lnTo>
                  <a:pt x="967550" y="54701"/>
                </a:lnTo>
                <a:lnTo>
                  <a:pt x="967534" y="60969"/>
                </a:lnTo>
                <a:lnTo>
                  <a:pt x="969234" y="69905"/>
                </a:lnTo>
                <a:lnTo>
                  <a:pt x="970640" y="70222"/>
                </a:lnTo>
                <a:lnTo>
                  <a:pt x="973142" y="65057"/>
                </a:lnTo>
                <a:lnTo>
                  <a:pt x="973780" y="62707"/>
                </a:lnTo>
                <a:lnTo>
                  <a:pt x="978293" y="62406"/>
                </a:lnTo>
                <a:lnTo>
                  <a:pt x="983444" y="64455"/>
                </a:lnTo>
                <a:lnTo>
                  <a:pt x="984523" y="66025"/>
                </a:lnTo>
                <a:lnTo>
                  <a:pt x="981694" y="76360"/>
                </a:lnTo>
                <a:lnTo>
                  <a:pt x="982299" y="79246"/>
                </a:lnTo>
                <a:lnTo>
                  <a:pt x="984474" y="81589"/>
                </a:lnTo>
                <a:lnTo>
                  <a:pt x="987074" y="81715"/>
                </a:lnTo>
                <a:lnTo>
                  <a:pt x="991308" y="83493"/>
                </a:lnTo>
                <a:lnTo>
                  <a:pt x="992780" y="83561"/>
                </a:lnTo>
                <a:lnTo>
                  <a:pt x="994170" y="83627"/>
                </a:lnTo>
                <a:lnTo>
                  <a:pt x="996966" y="85677"/>
                </a:lnTo>
                <a:lnTo>
                  <a:pt x="998716" y="85844"/>
                </a:lnTo>
                <a:lnTo>
                  <a:pt x="998994" y="86053"/>
                </a:lnTo>
                <a:lnTo>
                  <a:pt x="999566" y="86485"/>
                </a:lnTo>
                <a:lnTo>
                  <a:pt x="1001332" y="90056"/>
                </a:lnTo>
                <a:lnTo>
                  <a:pt x="1002493" y="95468"/>
                </a:lnTo>
                <a:lnTo>
                  <a:pt x="1002133" y="97439"/>
                </a:lnTo>
                <a:lnTo>
                  <a:pt x="1002934" y="99198"/>
                </a:lnTo>
                <a:lnTo>
                  <a:pt x="1004259" y="102131"/>
                </a:lnTo>
                <a:lnTo>
                  <a:pt x="1005272" y="105869"/>
                </a:lnTo>
                <a:lnTo>
                  <a:pt x="1006417" y="107712"/>
                </a:lnTo>
                <a:lnTo>
                  <a:pt x="1007055" y="108760"/>
                </a:lnTo>
                <a:lnTo>
                  <a:pt x="1007251" y="110869"/>
                </a:lnTo>
                <a:lnTo>
                  <a:pt x="1007169" y="111376"/>
                </a:lnTo>
                <a:lnTo>
                  <a:pt x="1007447" y="112251"/>
                </a:lnTo>
                <a:lnTo>
                  <a:pt x="1007529" y="112523"/>
                </a:lnTo>
                <a:lnTo>
                  <a:pt x="1006777" y="114403"/>
                </a:lnTo>
                <a:lnTo>
                  <a:pt x="1006025" y="116285"/>
                </a:lnTo>
                <a:lnTo>
                  <a:pt x="1006809" y="118270"/>
                </a:lnTo>
                <a:lnTo>
                  <a:pt x="1006809" y="119259"/>
                </a:lnTo>
                <a:lnTo>
                  <a:pt x="1005861" y="121728"/>
                </a:lnTo>
                <a:lnTo>
                  <a:pt x="1005403" y="125744"/>
                </a:lnTo>
                <a:lnTo>
                  <a:pt x="1004340" y="127285"/>
                </a:lnTo>
                <a:lnTo>
                  <a:pt x="1004488" y="127625"/>
                </a:lnTo>
                <a:lnTo>
                  <a:pt x="1004586" y="127844"/>
                </a:lnTo>
                <a:lnTo>
                  <a:pt x="1005943" y="128655"/>
                </a:lnTo>
                <a:lnTo>
                  <a:pt x="1005812" y="129559"/>
                </a:lnTo>
                <a:lnTo>
                  <a:pt x="1005272" y="130498"/>
                </a:lnTo>
                <a:lnTo>
                  <a:pt x="1003163" y="130022"/>
                </a:lnTo>
                <a:lnTo>
                  <a:pt x="1000596" y="128213"/>
                </a:lnTo>
                <a:lnTo>
                  <a:pt x="998699" y="127585"/>
                </a:lnTo>
                <a:lnTo>
                  <a:pt x="997473" y="127891"/>
                </a:lnTo>
                <a:lnTo>
                  <a:pt x="996067" y="128985"/>
                </a:lnTo>
                <a:lnTo>
                  <a:pt x="995511" y="135099"/>
                </a:lnTo>
                <a:lnTo>
                  <a:pt x="989543" y="145748"/>
                </a:lnTo>
                <a:lnTo>
                  <a:pt x="985798" y="152011"/>
                </a:lnTo>
                <a:lnTo>
                  <a:pt x="984359" y="155806"/>
                </a:lnTo>
                <a:lnTo>
                  <a:pt x="983852" y="155984"/>
                </a:lnTo>
                <a:lnTo>
                  <a:pt x="983672" y="156050"/>
                </a:lnTo>
                <a:lnTo>
                  <a:pt x="982675" y="157157"/>
                </a:lnTo>
                <a:lnTo>
                  <a:pt x="982005" y="158612"/>
                </a:lnTo>
                <a:lnTo>
                  <a:pt x="981792" y="159070"/>
                </a:lnTo>
                <a:lnTo>
                  <a:pt x="980108" y="159802"/>
                </a:lnTo>
                <a:lnTo>
                  <a:pt x="978522" y="156699"/>
                </a:lnTo>
                <a:lnTo>
                  <a:pt x="977541" y="155786"/>
                </a:lnTo>
                <a:lnTo>
                  <a:pt x="977034" y="155330"/>
                </a:lnTo>
                <a:lnTo>
                  <a:pt x="971965" y="153383"/>
                </a:lnTo>
                <a:lnTo>
                  <a:pt x="971294" y="151524"/>
                </a:lnTo>
                <a:lnTo>
                  <a:pt x="969578" y="150024"/>
                </a:lnTo>
                <a:lnTo>
                  <a:pt x="968580" y="149156"/>
                </a:lnTo>
                <a:lnTo>
                  <a:pt x="967844" y="147050"/>
                </a:lnTo>
                <a:lnTo>
                  <a:pt x="967534" y="146736"/>
                </a:lnTo>
                <a:lnTo>
                  <a:pt x="966912" y="146116"/>
                </a:lnTo>
                <a:lnTo>
                  <a:pt x="964509" y="145333"/>
                </a:lnTo>
                <a:lnTo>
                  <a:pt x="963119" y="144937"/>
                </a:lnTo>
                <a:lnTo>
                  <a:pt x="961435" y="145326"/>
                </a:lnTo>
                <a:lnTo>
                  <a:pt x="960421" y="146187"/>
                </a:lnTo>
                <a:lnTo>
                  <a:pt x="958263" y="149434"/>
                </a:lnTo>
                <a:lnTo>
                  <a:pt x="957870" y="152374"/>
                </a:lnTo>
                <a:lnTo>
                  <a:pt x="958099" y="154766"/>
                </a:lnTo>
                <a:lnTo>
                  <a:pt x="958132" y="156727"/>
                </a:lnTo>
                <a:lnTo>
                  <a:pt x="958197" y="157824"/>
                </a:lnTo>
                <a:lnTo>
                  <a:pt x="957690" y="161823"/>
                </a:lnTo>
                <a:lnTo>
                  <a:pt x="957052" y="162644"/>
                </a:lnTo>
                <a:lnTo>
                  <a:pt x="955156" y="163306"/>
                </a:lnTo>
                <a:lnTo>
                  <a:pt x="949629" y="161379"/>
                </a:lnTo>
                <a:lnTo>
                  <a:pt x="949940" y="163153"/>
                </a:lnTo>
                <a:lnTo>
                  <a:pt x="952262" y="167064"/>
                </a:lnTo>
                <a:lnTo>
                  <a:pt x="950774" y="168912"/>
                </a:lnTo>
                <a:lnTo>
                  <a:pt x="949400" y="168347"/>
                </a:lnTo>
                <a:lnTo>
                  <a:pt x="948288" y="168464"/>
                </a:lnTo>
                <a:lnTo>
                  <a:pt x="947781" y="168800"/>
                </a:lnTo>
                <a:lnTo>
                  <a:pt x="946866" y="170467"/>
                </a:lnTo>
                <a:lnTo>
                  <a:pt x="946784" y="170620"/>
                </a:lnTo>
                <a:lnTo>
                  <a:pt x="945459" y="175190"/>
                </a:lnTo>
                <a:lnTo>
                  <a:pt x="945394" y="176278"/>
                </a:lnTo>
                <a:lnTo>
                  <a:pt x="945312" y="177542"/>
                </a:lnTo>
                <a:lnTo>
                  <a:pt x="945459" y="177857"/>
                </a:lnTo>
                <a:lnTo>
                  <a:pt x="945868" y="178719"/>
                </a:lnTo>
                <a:lnTo>
                  <a:pt x="946849" y="179406"/>
                </a:lnTo>
                <a:lnTo>
                  <a:pt x="947013" y="180024"/>
                </a:lnTo>
                <a:lnTo>
                  <a:pt x="947274" y="181016"/>
                </a:lnTo>
                <a:lnTo>
                  <a:pt x="946947" y="182199"/>
                </a:lnTo>
                <a:lnTo>
                  <a:pt x="946768" y="182808"/>
                </a:lnTo>
                <a:lnTo>
                  <a:pt x="945999" y="183727"/>
                </a:lnTo>
                <a:lnTo>
                  <a:pt x="945590" y="184225"/>
                </a:lnTo>
                <a:lnTo>
                  <a:pt x="945149" y="184275"/>
                </a:lnTo>
                <a:lnTo>
                  <a:pt x="944593" y="184342"/>
                </a:lnTo>
                <a:lnTo>
                  <a:pt x="944315" y="184051"/>
                </a:lnTo>
                <a:lnTo>
                  <a:pt x="943170" y="182849"/>
                </a:lnTo>
                <a:lnTo>
                  <a:pt x="941502" y="182344"/>
                </a:lnTo>
                <a:lnTo>
                  <a:pt x="940440" y="183391"/>
                </a:lnTo>
                <a:lnTo>
                  <a:pt x="940162" y="183415"/>
                </a:lnTo>
                <a:lnTo>
                  <a:pt x="939753" y="183449"/>
                </a:lnTo>
                <a:lnTo>
                  <a:pt x="935910" y="181729"/>
                </a:lnTo>
                <a:lnTo>
                  <a:pt x="925740" y="177311"/>
                </a:lnTo>
                <a:lnTo>
                  <a:pt x="924187" y="176759"/>
                </a:lnTo>
                <a:lnTo>
                  <a:pt x="920982" y="177766"/>
                </a:lnTo>
                <a:lnTo>
                  <a:pt x="918365" y="178588"/>
                </a:lnTo>
                <a:lnTo>
                  <a:pt x="915357" y="181404"/>
                </a:lnTo>
                <a:lnTo>
                  <a:pt x="912315" y="182848"/>
                </a:lnTo>
                <a:lnTo>
                  <a:pt x="910173" y="183194"/>
                </a:lnTo>
                <a:lnTo>
                  <a:pt x="909470" y="183350"/>
                </a:lnTo>
                <a:lnTo>
                  <a:pt x="904663" y="184162"/>
                </a:lnTo>
                <a:lnTo>
                  <a:pt x="901115" y="184623"/>
                </a:lnTo>
                <a:lnTo>
                  <a:pt x="898237" y="184342"/>
                </a:lnTo>
                <a:lnTo>
                  <a:pt x="893528" y="180017"/>
                </a:lnTo>
                <a:lnTo>
                  <a:pt x="890143" y="177421"/>
                </a:lnTo>
                <a:lnTo>
                  <a:pt x="888230" y="175652"/>
                </a:lnTo>
                <a:lnTo>
                  <a:pt x="884976" y="172270"/>
                </a:lnTo>
                <a:lnTo>
                  <a:pt x="883063" y="170149"/>
                </a:lnTo>
                <a:lnTo>
                  <a:pt x="873547" y="173145"/>
                </a:lnTo>
                <a:lnTo>
                  <a:pt x="870718" y="175961"/>
                </a:lnTo>
                <a:lnTo>
                  <a:pt x="867235" y="181504"/>
                </a:lnTo>
                <a:lnTo>
                  <a:pt x="866712" y="181455"/>
                </a:lnTo>
                <a:lnTo>
                  <a:pt x="865813" y="181371"/>
                </a:lnTo>
                <a:lnTo>
                  <a:pt x="863213" y="178822"/>
                </a:lnTo>
                <a:lnTo>
                  <a:pt x="860482" y="178992"/>
                </a:lnTo>
                <a:lnTo>
                  <a:pt x="860433" y="177990"/>
                </a:lnTo>
                <a:lnTo>
                  <a:pt x="860368" y="177074"/>
                </a:lnTo>
                <a:lnTo>
                  <a:pt x="859877" y="177141"/>
                </a:lnTo>
                <a:lnTo>
                  <a:pt x="859076" y="177252"/>
                </a:lnTo>
                <a:lnTo>
                  <a:pt x="858078" y="178546"/>
                </a:lnTo>
                <a:lnTo>
                  <a:pt x="857261" y="178480"/>
                </a:lnTo>
                <a:lnTo>
                  <a:pt x="856721" y="176683"/>
                </a:lnTo>
                <a:lnTo>
                  <a:pt x="855544" y="175997"/>
                </a:lnTo>
                <a:lnTo>
                  <a:pt x="853860" y="176420"/>
                </a:lnTo>
                <a:lnTo>
                  <a:pt x="853713" y="176275"/>
                </a:lnTo>
                <a:lnTo>
                  <a:pt x="853435" y="175985"/>
                </a:lnTo>
                <a:lnTo>
                  <a:pt x="853369" y="175745"/>
                </a:lnTo>
                <a:lnTo>
                  <a:pt x="852944" y="173879"/>
                </a:lnTo>
                <a:lnTo>
                  <a:pt x="854939" y="173519"/>
                </a:lnTo>
                <a:lnTo>
                  <a:pt x="855626" y="173111"/>
                </a:lnTo>
                <a:lnTo>
                  <a:pt x="855871" y="172967"/>
                </a:lnTo>
                <a:lnTo>
                  <a:pt x="856214" y="172275"/>
                </a:lnTo>
                <a:lnTo>
                  <a:pt x="856427" y="171856"/>
                </a:lnTo>
                <a:lnTo>
                  <a:pt x="857522" y="170836"/>
                </a:lnTo>
                <a:lnTo>
                  <a:pt x="857800" y="170565"/>
                </a:lnTo>
                <a:lnTo>
                  <a:pt x="857621" y="169078"/>
                </a:lnTo>
                <a:lnTo>
                  <a:pt x="856803" y="167584"/>
                </a:lnTo>
                <a:lnTo>
                  <a:pt x="853860" y="165285"/>
                </a:lnTo>
                <a:lnTo>
                  <a:pt x="853189" y="163426"/>
                </a:lnTo>
                <a:lnTo>
                  <a:pt x="853876" y="162960"/>
                </a:lnTo>
                <a:lnTo>
                  <a:pt x="854432" y="162567"/>
                </a:lnTo>
                <a:lnTo>
                  <a:pt x="854824" y="161553"/>
                </a:lnTo>
                <a:lnTo>
                  <a:pt x="855021" y="161071"/>
                </a:lnTo>
                <a:lnTo>
                  <a:pt x="855446" y="160841"/>
                </a:lnTo>
                <a:lnTo>
                  <a:pt x="855626" y="160885"/>
                </a:lnTo>
                <a:lnTo>
                  <a:pt x="855838" y="160935"/>
                </a:lnTo>
                <a:lnTo>
                  <a:pt x="856492" y="161092"/>
                </a:lnTo>
                <a:lnTo>
                  <a:pt x="856803" y="160824"/>
                </a:lnTo>
                <a:lnTo>
                  <a:pt x="856999" y="160662"/>
                </a:lnTo>
                <a:lnTo>
                  <a:pt x="856819" y="159487"/>
                </a:lnTo>
                <a:lnTo>
                  <a:pt x="857310" y="159415"/>
                </a:lnTo>
                <a:lnTo>
                  <a:pt x="858062" y="159307"/>
                </a:lnTo>
                <a:lnTo>
                  <a:pt x="858275" y="158383"/>
                </a:lnTo>
                <a:lnTo>
                  <a:pt x="857915" y="157598"/>
                </a:lnTo>
                <a:lnTo>
                  <a:pt x="858880" y="156776"/>
                </a:lnTo>
                <a:lnTo>
                  <a:pt x="858732" y="156691"/>
                </a:lnTo>
                <a:lnTo>
                  <a:pt x="856590" y="155402"/>
                </a:lnTo>
                <a:lnTo>
                  <a:pt x="856231" y="154598"/>
                </a:lnTo>
                <a:lnTo>
                  <a:pt x="856035" y="154163"/>
                </a:lnTo>
                <a:lnTo>
                  <a:pt x="856133" y="153644"/>
                </a:lnTo>
                <a:lnTo>
                  <a:pt x="856231" y="153173"/>
                </a:lnTo>
                <a:lnTo>
                  <a:pt x="857114" y="153520"/>
                </a:lnTo>
                <a:lnTo>
                  <a:pt x="857343" y="153612"/>
                </a:lnTo>
                <a:lnTo>
                  <a:pt x="857849" y="152810"/>
                </a:lnTo>
                <a:lnTo>
                  <a:pt x="857424" y="152658"/>
                </a:lnTo>
                <a:lnTo>
                  <a:pt x="856787" y="152434"/>
                </a:lnTo>
                <a:lnTo>
                  <a:pt x="856738" y="151072"/>
                </a:lnTo>
                <a:lnTo>
                  <a:pt x="857359" y="150891"/>
                </a:lnTo>
                <a:lnTo>
                  <a:pt x="857751" y="147676"/>
                </a:lnTo>
                <a:lnTo>
                  <a:pt x="856639" y="146638"/>
                </a:lnTo>
                <a:lnTo>
                  <a:pt x="853451" y="146237"/>
                </a:lnTo>
                <a:lnTo>
                  <a:pt x="851456" y="146664"/>
                </a:lnTo>
                <a:lnTo>
                  <a:pt x="848922" y="146501"/>
                </a:lnTo>
                <a:lnTo>
                  <a:pt x="846273" y="145593"/>
                </a:lnTo>
                <a:lnTo>
                  <a:pt x="841989" y="142563"/>
                </a:lnTo>
                <a:lnTo>
                  <a:pt x="838064" y="140398"/>
                </a:lnTo>
                <a:lnTo>
                  <a:pt x="833960" y="140035"/>
                </a:lnTo>
                <a:lnTo>
                  <a:pt x="832865" y="141092"/>
                </a:lnTo>
                <a:lnTo>
                  <a:pt x="834353" y="143682"/>
                </a:lnTo>
                <a:lnTo>
                  <a:pt x="834843" y="145722"/>
                </a:lnTo>
                <a:lnTo>
                  <a:pt x="831916" y="146342"/>
                </a:lnTo>
                <a:lnTo>
                  <a:pt x="827976" y="146136"/>
                </a:lnTo>
                <a:lnTo>
                  <a:pt x="826210" y="146023"/>
                </a:lnTo>
                <a:lnTo>
                  <a:pt x="820307" y="145647"/>
                </a:lnTo>
                <a:lnTo>
                  <a:pt x="818623" y="145799"/>
                </a:lnTo>
                <a:lnTo>
                  <a:pt x="817135" y="146463"/>
                </a:lnTo>
                <a:lnTo>
                  <a:pt x="816088" y="148028"/>
                </a:lnTo>
                <a:lnTo>
                  <a:pt x="815222" y="148930"/>
                </a:lnTo>
                <a:lnTo>
                  <a:pt x="813734" y="150492"/>
                </a:lnTo>
                <a:lnTo>
                  <a:pt x="812377" y="151900"/>
                </a:lnTo>
                <a:lnTo>
                  <a:pt x="810529" y="152797"/>
                </a:lnTo>
                <a:lnTo>
                  <a:pt x="804397" y="157487"/>
                </a:lnTo>
                <a:lnTo>
                  <a:pt x="802958" y="158973"/>
                </a:lnTo>
                <a:lnTo>
                  <a:pt x="801307" y="159137"/>
                </a:lnTo>
                <a:lnTo>
                  <a:pt x="801241" y="158782"/>
                </a:lnTo>
                <a:lnTo>
                  <a:pt x="800996" y="158507"/>
                </a:lnTo>
                <a:lnTo>
                  <a:pt x="801029" y="158223"/>
                </a:lnTo>
                <a:lnTo>
                  <a:pt x="800996" y="157932"/>
                </a:lnTo>
                <a:lnTo>
                  <a:pt x="801143" y="157510"/>
                </a:lnTo>
                <a:lnTo>
                  <a:pt x="801356" y="157096"/>
                </a:lnTo>
                <a:lnTo>
                  <a:pt x="801601" y="156859"/>
                </a:lnTo>
                <a:lnTo>
                  <a:pt x="801781" y="156697"/>
                </a:lnTo>
                <a:lnTo>
                  <a:pt x="802157" y="156100"/>
                </a:lnTo>
                <a:lnTo>
                  <a:pt x="802631" y="155747"/>
                </a:lnTo>
                <a:lnTo>
                  <a:pt x="802386" y="155415"/>
                </a:lnTo>
                <a:lnTo>
                  <a:pt x="802239" y="154961"/>
                </a:lnTo>
                <a:lnTo>
                  <a:pt x="801830" y="154550"/>
                </a:lnTo>
                <a:lnTo>
                  <a:pt x="801781" y="154349"/>
                </a:lnTo>
                <a:lnTo>
                  <a:pt x="801928" y="153916"/>
                </a:lnTo>
                <a:lnTo>
                  <a:pt x="801732" y="153599"/>
                </a:lnTo>
                <a:lnTo>
                  <a:pt x="801634" y="153072"/>
                </a:lnTo>
                <a:lnTo>
                  <a:pt x="801503" y="152632"/>
                </a:lnTo>
                <a:lnTo>
                  <a:pt x="800914" y="152560"/>
                </a:lnTo>
                <a:lnTo>
                  <a:pt x="800538" y="152438"/>
                </a:lnTo>
                <a:lnTo>
                  <a:pt x="800113" y="152199"/>
                </a:lnTo>
                <a:lnTo>
                  <a:pt x="800146" y="151600"/>
                </a:lnTo>
                <a:lnTo>
                  <a:pt x="800048" y="151319"/>
                </a:lnTo>
                <a:lnTo>
                  <a:pt x="799770" y="151471"/>
                </a:lnTo>
                <a:lnTo>
                  <a:pt x="799574" y="151327"/>
                </a:lnTo>
                <a:lnTo>
                  <a:pt x="799443" y="151046"/>
                </a:lnTo>
                <a:lnTo>
                  <a:pt x="799459" y="150418"/>
                </a:lnTo>
                <a:lnTo>
                  <a:pt x="799312" y="149697"/>
                </a:lnTo>
                <a:lnTo>
                  <a:pt x="798903" y="149583"/>
                </a:lnTo>
                <a:lnTo>
                  <a:pt x="798462" y="149553"/>
                </a:lnTo>
                <a:lnTo>
                  <a:pt x="797906" y="149416"/>
                </a:lnTo>
                <a:lnTo>
                  <a:pt x="797710" y="149156"/>
                </a:lnTo>
                <a:lnTo>
                  <a:pt x="797644" y="148731"/>
                </a:lnTo>
                <a:lnTo>
                  <a:pt x="797481" y="148226"/>
                </a:lnTo>
                <a:lnTo>
                  <a:pt x="797219" y="147796"/>
                </a:lnTo>
                <a:lnTo>
                  <a:pt x="797055" y="147465"/>
                </a:lnTo>
                <a:lnTo>
                  <a:pt x="797268" y="147195"/>
                </a:lnTo>
                <a:lnTo>
                  <a:pt x="797301" y="146720"/>
                </a:lnTo>
                <a:lnTo>
                  <a:pt x="797513" y="146474"/>
                </a:lnTo>
                <a:lnTo>
                  <a:pt x="797562" y="145990"/>
                </a:lnTo>
                <a:lnTo>
                  <a:pt x="797203" y="145493"/>
                </a:lnTo>
                <a:lnTo>
                  <a:pt x="796957" y="145343"/>
                </a:lnTo>
                <a:lnTo>
                  <a:pt x="796614" y="145263"/>
                </a:lnTo>
                <a:lnTo>
                  <a:pt x="796205" y="145068"/>
                </a:lnTo>
                <a:lnTo>
                  <a:pt x="795993" y="144852"/>
                </a:lnTo>
                <a:lnTo>
                  <a:pt x="795993" y="144628"/>
                </a:lnTo>
                <a:lnTo>
                  <a:pt x="796271" y="144434"/>
                </a:lnTo>
                <a:lnTo>
                  <a:pt x="796189" y="144108"/>
                </a:lnTo>
                <a:lnTo>
                  <a:pt x="795780" y="143892"/>
                </a:lnTo>
                <a:lnTo>
                  <a:pt x="795780" y="143279"/>
                </a:lnTo>
                <a:lnTo>
                  <a:pt x="795796" y="143028"/>
                </a:lnTo>
                <a:lnTo>
                  <a:pt x="795829" y="142753"/>
                </a:lnTo>
                <a:lnTo>
                  <a:pt x="795666" y="142530"/>
                </a:lnTo>
                <a:lnTo>
                  <a:pt x="795862" y="142184"/>
                </a:lnTo>
                <a:lnTo>
                  <a:pt x="795878" y="141679"/>
                </a:lnTo>
                <a:lnTo>
                  <a:pt x="795747" y="141325"/>
                </a:lnTo>
                <a:lnTo>
                  <a:pt x="795535" y="141088"/>
                </a:lnTo>
                <a:lnTo>
                  <a:pt x="795322" y="140598"/>
                </a:lnTo>
                <a:lnTo>
                  <a:pt x="795404" y="140367"/>
                </a:lnTo>
                <a:lnTo>
                  <a:pt x="795469" y="140151"/>
                </a:lnTo>
                <a:lnTo>
                  <a:pt x="795191" y="139725"/>
                </a:lnTo>
                <a:lnTo>
                  <a:pt x="794832" y="139394"/>
                </a:lnTo>
                <a:lnTo>
                  <a:pt x="794570" y="139242"/>
                </a:lnTo>
                <a:lnTo>
                  <a:pt x="794439" y="138578"/>
                </a:lnTo>
                <a:lnTo>
                  <a:pt x="794276" y="138174"/>
                </a:lnTo>
                <a:lnTo>
                  <a:pt x="794031" y="138174"/>
                </a:lnTo>
                <a:lnTo>
                  <a:pt x="793851" y="137908"/>
                </a:lnTo>
                <a:lnTo>
                  <a:pt x="793900" y="137659"/>
                </a:lnTo>
                <a:lnTo>
                  <a:pt x="794178" y="137396"/>
                </a:lnTo>
                <a:lnTo>
                  <a:pt x="793981" y="137043"/>
                </a:lnTo>
                <a:lnTo>
                  <a:pt x="793785" y="136863"/>
                </a:lnTo>
                <a:lnTo>
                  <a:pt x="793491" y="136752"/>
                </a:lnTo>
                <a:lnTo>
                  <a:pt x="793393" y="136528"/>
                </a:lnTo>
                <a:lnTo>
                  <a:pt x="793556" y="136106"/>
                </a:lnTo>
                <a:lnTo>
                  <a:pt x="793687" y="135759"/>
                </a:lnTo>
                <a:lnTo>
                  <a:pt x="793605" y="135550"/>
                </a:lnTo>
                <a:lnTo>
                  <a:pt x="793736" y="134975"/>
                </a:lnTo>
                <a:lnTo>
                  <a:pt x="793769" y="134577"/>
                </a:lnTo>
                <a:lnTo>
                  <a:pt x="793524" y="134231"/>
                </a:lnTo>
                <a:lnTo>
                  <a:pt x="793327" y="134044"/>
                </a:lnTo>
                <a:lnTo>
                  <a:pt x="793229" y="133910"/>
                </a:lnTo>
                <a:lnTo>
                  <a:pt x="793049" y="133662"/>
                </a:lnTo>
                <a:lnTo>
                  <a:pt x="793033" y="133402"/>
                </a:lnTo>
                <a:lnTo>
                  <a:pt x="793458" y="133207"/>
                </a:lnTo>
                <a:lnTo>
                  <a:pt x="793834" y="133200"/>
                </a:lnTo>
                <a:lnTo>
                  <a:pt x="794243" y="132985"/>
                </a:lnTo>
                <a:lnTo>
                  <a:pt x="794488" y="132826"/>
                </a:lnTo>
                <a:lnTo>
                  <a:pt x="794603" y="132551"/>
                </a:lnTo>
                <a:lnTo>
                  <a:pt x="794292" y="132443"/>
                </a:lnTo>
                <a:lnTo>
                  <a:pt x="794031" y="132228"/>
                </a:lnTo>
                <a:lnTo>
                  <a:pt x="793720" y="132234"/>
                </a:lnTo>
                <a:lnTo>
                  <a:pt x="793393" y="132299"/>
                </a:lnTo>
                <a:lnTo>
                  <a:pt x="793213" y="131923"/>
                </a:lnTo>
                <a:lnTo>
                  <a:pt x="793033" y="131585"/>
                </a:lnTo>
                <a:lnTo>
                  <a:pt x="792379" y="131405"/>
                </a:lnTo>
                <a:lnTo>
                  <a:pt x="792101" y="131426"/>
                </a:lnTo>
                <a:lnTo>
                  <a:pt x="791987" y="131961"/>
                </a:lnTo>
                <a:lnTo>
                  <a:pt x="791807" y="132004"/>
                </a:lnTo>
                <a:lnTo>
                  <a:pt x="791447" y="131779"/>
                </a:lnTo>
                <a:lnTo>
                  <a:pt x="791349" y="131600"/>
                </a:lnTo>
                <a:lnTo>
                  <a:pt x="791300" y="131232"/>
                </a:lnTo>
                <a:lnTo>
                  <a:pt x="791431" y="130972"/>
                </a:lnTo>
                <a:lnTo>
                  <a:pt x="791758" y="130740"/>
                </a:lnTo>
                <a:lnTo>
                  <a:pt x="791937" y="130612"/>
                </a:lnTo>
                <a:lnTo>
                  <a:pt x="792444" y="130352"/>
                </a:lnTo>
                <a:lnTo>
                  <a:pt x="792346" y="130035"/>
                </a:lnTo>
                <a:lnTo>
                  <a:pt x="791905" y="129754"/>
                </a:lnTo>
                <a:lnTo>
                  <a:pt x="791529" y="129544"/>
                </a:lnTo>
                <a:lnTo>
                  <a:pt x="791333" y="129278"/>
                </a:lnTo>
                <a:lnTo>
                  <a:pt x="791120" y="129278"/>
                </a:lnTo>
                <a:lnTo>
                  <a:pt x="790989" y="129732"/>
                </a:lnTo>
                <a:lnTo>
                  <a:pt x="790826" y="130079"/>
                </a:lnTo>
                <a:lnTo>
                  <a:pt x="790564" y="130028"/>
                </a:lnTo>
                <a:lnTo>
                  <a:pt x="790302" y="129834"/>
                </a:lnTo>
                <a:lnTo>
                  <a:pt x="790073" y="129567"/>
                </a:lnTo>
                <a:lnTo>
                  <a:pt x="789943" y="129328"/>
                </a:lnTo>
                <a:lnTo>
                  <a:pt x="789943" y="128709"/>
                </a:lnTo>
                <a:lnTo>
                  <a:pt x="789796" y="128485"/>
                </a:lnTo>
                <a:lnTo>
                  <a:pt x="789518" y="128367"/>
                </a:lnTo>
                <a:lnTo>
                  <a:pt x="789354" y="128203"/>
                </a:lnTo>
                <a:lnTo>
                  <a:pt x="789583" y="127922"/>
                </a:lnTo>
                <a:lnTo>
                  <a:pt x="789812" y="127870"/>
                </a:lnTo>
                <a:lnTo>
                  <a:pt x="790286" y="127103"/>
                </a:lnTo>
                <a:lnTo>
                  <a:pt x="789469" y="126729"/>
                </a:lnTo>
                <a:lnTo>
                  <a:pt x="789289" y="125489"/>
                </a:lnTo>
                <a:lnTo>
                  <a:pt x="788030" y="122597"/>
                </a:lnTo>
                <a:lnTo>
                  <a:pt x="784956" y="119375"/>
                </a:lnTo>
                <a:lnTo>
                  <a:pt x="781571" y="117721"/>
                </a:lnTo>
                <a:lnTo>
                  <a:pt x="775374" y="117667"/>
                </a:lnTo>
                <a:lnTo>
                  <a:pt x="770926" y="117304"/>
                </a:lnTo>
                <a:lnTo>
                  <a:pt x="767836" y="117923"/>
                </a:lnTo>
                <a:lnTo>
                  <a:pt x="765661" y="119406"/>
                </a:lnTo>
                <a:lnTo>
                  <a:pt x="764075" y="124812"/>
                </a:lnTo>
                <a:lnTo>
                  <a:pt x="762276" y="131158"/>
                </a:lnTo>
                <a:lnTo>
                  <a:pt x="759300" y="134129"/>
                </a:lnTo>
                <a:lnTo>
                  <a:pt x="753610" y="134038"/>
                </a:lnTo>
                <a:lnTo>
                  <a:pt x="752122" y="134582"/>
                </a:lnTo>
                <a:lnTo>
                  <a:pt x="749849" y="136145"/>
                </a:lnTo>
                <a:lnTo>
                  <a:pt x="748803" y="137311"/>
                </a:lnTo>
                <a:lnTo>
                  <a:pt x="747854" y="138349"/>
                </a:lnTo>
                <a:lnTo>
                  <a:pt x="744077" y="140207"/>
                </a:lnTo>
                <a:lnTo>
                  <a:pt x="740807" y="139494"/>
                </a:lnTo>
                <a:lnTo>
                  <a:pt x="738698" y="140150"/>
                </a:lnTo>
                <a:lnTo>
                  <a:pt x="734790" y="140317"/>
                </a:lnTo>
                <a:lnTo>
                  <a:pt x="735329" y="144264"/>
                </a:lnTo>
                <a:lnTo>
                  <a:pt x="738829" y="147251"/>
                </a:lnTo>
                <a:lnTo>
                  <a:pt x="741788" y="150238"/>
                </a:lnTo>
                <a:lnTo>
                  <a:pt x="743113" y="152985"/>
                </a:lnTo>
                <a:lnTo>
                  <a:pt x="742638" y="155729"/>
                </a:lnTo>
                <a:lnTo>
                  <a:pt x="738027" y="157678"/>
                </a:lnTo>
                <a:lnTo>
                  <a:pt x="735378" y="158221"/>
                </a:lnTo>
                <a:lnTo>
                  <a:pt x="732713" y="159668"/>
                </a:lnTo>
                <a:lnTo>
                  <a:pt x="733318" y="162454"/>
                </a:lnTo>
                <a:lnTo>
                  <a:pt x="731601" y="167857"/>
                </a:lnTo>
                <a:lnTo>
                  <a:pt x="729803" y="172479"/>
                </a:lnTo>
                <a:lnTo>
                  <a:pt x="727366" y="176317"/>
                </a:lnTo>
                <a:lnTo>
                  <a:pt x="725731" y="179293"/>
                </a:lnTo>
                <a:lnTo>
                  <a:pt x="725780" y="185645"/>
                </a:lnTo>
                <a:lnTo>
                  <a:pt x="727415" y="190435"/>
                </a:lnTo>
                <a:lnTo>
                  <a:pt x="727644" y="193180"/>
                </a:lnTo>
                <a:lnTo>
                  <a:pt x="728429" y="196334"/>
                </a:lnTo>
                <a:lnTo>
                  <a:pt x="726549" y="197572"/>
                </a:lnTo>
                <a:lnTo>
                  <a:pt x="724685" y="198792"/>
                </a:lnTo>
                <a:lnTo>
                  <a:pt x="723017" y="199402"/>
                </a:lnTo>
                <a:lnTo>
                  <a:pt x="722249" y="202677"/>
                </a:lnTo>
                <a:lnTo>
                  <a:pt x="720499" y="204897"/>
                </a:lnTo>
                <a:lnTo>
                  <a:pt x="719567" y="205326"/>
                </a:lnTo>
                <a:lnTo>
                  <a:pt x="718455" y="205197"/>
                </a:lnTo>
                <a:lnTo>
                  <a:pt x="718210" y="205386"/>
                </a:lnTo>
                <a:lnTo>
                  <a:pt x="717523" y="205934"/>
                </a:lnTo>
                <a:lnTo>
                  <a:pt x="714596" y="207666"/>
                </a:lnTo>
                <a:lnTo>
                  <a:pt x="714334" y="207818"/>
                </a:lnTo>
                <a:lnTo>
                  <a:pt x="711767" y="208282"/>
                </a:lnTo>
                <a:lnTo>
                  <a:pt x="709429" y="209610"/>
                </a:lnTo>
                <a:lnTo>
                  <a:pt x="705586" y="213052"/>
                </a:lnTo>
                <a:lnTo>
                  <a:pt x="701613" y="212336"/>
                </a:lnTo>
                <a:lnTo>
                  <a:pt x="698621" y="211848"/>
                </a:lnTo>
                <a:lnTo>
                  <a:pt x="698572" y="211230"/>
                </a:lnTo>
                <a:lnTo>
                  <a:pt x="698000" y="210651"/>
                </a:lnTo>
                <a:lnTo>
                  <a:pt x="695056" y="211278"/>
                </a:lnTo>
                <a:lnTo>
                  <a:pt x="694288" y="211458"/>
                </a:lnTo>
                <a:lnTo>
                  <a:pt x="693699" y="211220"/>
                </a:lnTo>
                <a:lnTo>
                  <a:pt x="693045" y="210957"/>
                </a:lnTo>
                <a:lnTo>
                  <a:pt x="691132" y="209458"/>
                </a:lnTo>
                <a:lnTo>
                  <a:pt x="690821" y="209214"/>
                </a:lnTo>
                <a:lnTo>
                  <a:pt x="688777" y="209144"/>
                </a:lnTo>
                <a:lnTo>
                  <a:pt x="687420" y="208271"/>
                </a:lnTo>
                <a:lnTo>
                  <a:pt x="687044" y="207342"/>
                </a:lnTo>
                <a:lnTo>
                  <a:pt x="687355" y="206353"/>
                </a:lnTo>
                <a:lnTo>
                  <a:pt x="686652" y="205566"/>
                </a:lnTo>
                <a:lnTo>
                  <a:pt x="685638" y="204427"/>
                </a:lnTo>
                <a:lnTo>
                  <a:pt x="684951" y="204176"/>
                </a:lnTo>
                <a:lnTo>
                  <a:pt x="684722" y="203535"/>
                </a:lnTo>
                <a:lnTo>
                  <a:pt x="685393" y="202598"/>
                </a:lnTo>
                <a:lnTo>
                  <a:pt x="686079" y="201707"/>
                </a:lnTo>
                <a:lnTo>
                  <a:pt x="685900" y="201433"/>
                </a:lnTo>
                <a:lnTo>
                  <a:pt x="685524" y="200900"/>
                </a:lnTo>
                <a:lnTo>
                  <a:pt x="684755" y="200844"/>
                </a:lnTo>
                <a:lnTo>
                  <a:pt x="683725" y="200769"/>
                </a:lnTo>
                <a:lnTo>
                  <a:pt x="682842" y="199104"/>
                </a:lnTo>
                <a:lnTo>
                  <a:pt x="682139" y="197791"/>
                </a:lnTo>
                <a:lnTo>
                  <a:pt x="676874" y="195438"/>
                </a:lnTo>
                <a:lnTo>
                  <a:pt x="673456" y="195924"/>
                </a:lnTo>
                <a:lnTo>
                  <a:pt x="671821" y="195922"/>
                </a:lnTo>
                <a:lnTo>
                  <a:pt x="669221" y="195592"/>
                </a:lnTo>
                <a:lnTo>
                  <a:pt x="667570" y="193792"/>
                </a:lnTo>
                <a:lnTo>
                  <a:pt x="664937" y="186267"/>
                </a:lnTo>
                <a:lnTo>
                  <a:pt x="659689" y="180702"/>
                </a:lnTo>
                <a:lnTo>
                  <a:pt x="657072" y="177429"/>
                </a:lnTo>
                <a:lnTo>
                  <a:pt x="653769" y="171866"/>
                </a:lnTo>
                <a:lnTo>
                  <a:pt x="655061" y="168926"/>
                </a:lnTo>
                <a:lnTo>
                  <a:pt x="656451" y="168519"/>
                </a:lnTo>
                <a:lnTo>
                  <a:pt x="658021" y="168482"/>
                </a:lnTo>
                <a:lnTo>
                  <a:pt x="659787" y="168441"/>
                </a:lnTo>
                <a:lnTo>
                  <a:pt x="662141" y="167545"/>
                </a:lnTo>
                <a:lnTo>
                  <a:pt x="666948" y="165425"/>
                </a:lnTo>
                <a:lnTo>
                  <a:pt x="670268" y="163794"/>
                </a:lnTo>
                <a:lnTo>
                  <a:pt x="672475" y="162407"/>
                </a:lnTo>
                <a:lnTo>
                  <a:pt x="674306" y="154972"/>
                </a:lnTo>
                <a:lnTo>
                  <a:pt x="677642" y="152933"/>
                </a:lnTo>
                <a:lnTo>
                  <a:pt x="684788" y="149182"/>
                </a:lnTo>
                <a:lnTo>
                  <a:pt x="688287" y="147877"/>
                </a:lnTo>
                <a:lnTo>
                  <a:pt x="693650" y="147231"/>
                </a:lnTo>
                <a:lnTo>
                  <a:pt x="696086" y="145763"/>
                </a:lnTo>
                <a:lnTo>
                  <a:pt x="699667" y="143234"/>
                </a:lnTo>
                <a:lnTo>
                  <a:pt x="700714" y="140619"/>
                </a:lnTo>
                <a:lnTo>
                  <a:pt x="700125" y="138240"/>
                </a:lnTo>
                <a:lnTo>
                  <a:pt x="699831" y="137051"/>
                </a:lnTo>
                <a:lnTo>
                  <a:pt x="699716" y="136533"/>
                </a:lnTo>
                <a:lnTo>
                  <a:pt x="696740" y="129829"/>
                </a:lnTo>
                <a:lnTo>
                  <a:pt x="693454" y="123125"/>
                </a:lnTo>
                <a:lnTo>
                  <a:pt x="691312" y="117730"/>
                </a:lnTo>
                <a:lnTo>
                  <a:pt x="687191" y="108901"/>
                </a:lnTo>
                <a:lnTo>
                  <a:pt x="680814" y="104156"/>
                </a:lnTo>
                <a:lnTo>
                  <a:pt x="676383" y="100230"/>
                </a:lnTo>
                <a:lnTo>
                  <a:pt x="673603" y="98429"/>
                </a:lnTo>
                <a:lnTo>
                  <a:pt x="673587" y="94018"/>
                </a:lnTo>
                <a:lnTo>
                  <a:pt x="672737" y="88300"/>
                </a:lnTo>
                <a:lnTo>
                  <a:pt x="672720" y="84215"/>
                </a:lnTo>
                <a:lnTo>
                  <a:pt x="673996" y="78174"/>
                </a:lnTo>
                <a:lnTo>
                  <a:pt x="675942" y="74583"/>
                </a:lnTo>
                <a:lnTo>
                  <a:pt x="676449" y="70779"/>
                </a:lnTo>
                <a:lnTo>
                  <a:pt x="676563" y="70009"/>
                </a:lnTo>
                <a:lnTo>
                  <a:pt x="674421" y="66250"/>
                </a:lnTo>
                <a:lnTo>
                  <a:pt x="671641" y="64288"/>
                </a:lnTo>
                <a:lnTo>
                  <a:pt x="667880" y="61996"/>
                </a:lnTo>
                <a:lnTo>
                  <a:pt x="663466" y="57582"/>
                </a:lnTo>
                <a:lnTo>
                  <a:pt x="653966" y="49405"/>
                </a:lnTo>
                <a:lnTo>
                  <a:pt x="649060" y="45317"/>
                </a:lnTo>
                <a:lnTo>
                  <a:pt x="646182" y="42649"/>
                </a:lnTo>
                <a:lnTo>
                  <a:pt x="642193" y="38940"/>
                </a:lnTo>
                <a:lnTo>
                  <a:pt x="639560" y="35835"/>
                </a:lnTo>
                <a:lnTo>
                  <a:pt x="635976" y="35178"/>
                </a:lnTo>
                <a:lnTo>
                  <a:pt x="631249" y="34846"/>
                </a:lnTo>
                <a:lnTo>
                  <a:pt x="628973" y="35660"/>
                </a:lnTo>
                <a:lnTo>
                  <a:pt x="628664" y="39251"/>
                </a:lnTo>
                <a:lnTo>
                  <a:pt x="628520" y="43007"/>
                </a:lnTo>
                <a:lnTo>
                  <a:pt x="622041" y="44039"/>
                </a:lnTo>
                <a:lnTo>
                  <a:pt x="620380" y="44303"/>
                </a:lnTo>
                <a:lnTo>
                  <a:pt x="617113" y="42830"/>
                </a:lnTo>
                <a:lnTo>
                  <a:pt x="612687" y="37436"/>
                </a:lnTo>
                <a:lnTo>
                  <a:pt x="607981" y="36254"/>
                </a:lnTo>
                <a:lnTo>
                  <a:pt x="607453" y="35665"/>
                </a:lnTo>
                <a:lnTo>
                  <a:pt x="607131" y="35309"/>
                </a:lnTo>
                <a:lnTo>
                  <a:pt x="605038" y="31306"/>
                </a:lnTo>
                <a:lnTo>
                  <a:pt x="602240" y="28281"/>
                </a:lnTo>
                <a:lnTo>
                  <a:pt x="601354" y="26036"/>
                </a:lnTo>
                <a:lnTo>
                  <a:pt x="593374" y="20597"/>
                </a:lnTo>
                <a:lnTo>
                  <a:pt x="588973" y="20266"/>
                </a:lnTo>
                <a:lnTo>
                  <a:pt x="587012" y="19284"/>
                </a:lnTo>
                <a:lnTo>
                  <a:pt x="585365" y="16018"/>
                </a:lnTo>
                <a:lnTo>
                  <a:pt x="584218" y="14546"/>
                </a:lnTo>
                <a:lnTo>
                  <a:pt x="583403" y="14546"/>
                </a:lnTo>
                <a:lnTo>
                  <a:pt x="580475" y="15522"/>
                </a:lnTo>
                <a:lnTo>
                  <a:pt x="575766" y="18781"/>
                </a:lnTo>
                <a:lnTo>
                  <a:pt x="574783" y="17636"/>
                </a:lnTo>
                <a:lnTo>
                  <a:pt x="577530" y="13233"/>
                </a:lnTo>
                <a:lnTo>
                  <a:pt x="581963" y="2533"/>
                </a:lnTo>
                <a:lnTo>
                  <a:pt x="579836" y="1972"/>
                </a:lnTo>
                <a:lnTo>
                  <a:pt x="578356" y="1167"/>
                </a:lnTo>
                <a:lnTo>
                  <a:pt x="576882" y="368"/>
                </a:lnTo>
                <a:lnTo>
                  <a:pt x="575741" y="312"/>
                </a:lnTo>
                <a:lnTo>
                  <a:pt x="574709" y="263"/>
                </a:lnTo>
                <a:lnTo>
                  <a:pt x="572819" y="1525"/>
                </a:lnTo>
                <a:lnTo>
                  <a:pt x="569520" y="1833"/>
                </a:lnTo>
                <a:lnTo>
                  <a:pt x="568355" y="2405"/>
                </a:lnTo>
                <a:lnTo>
                  <a:pt x="566006" y="3559"/>
                </a:lnTo>
                <a:lnTo>
                  <a:pt x="563505" y="7410"/>
                </a:lnTo>
                <a:lnTo>
                  <a:pt x="559858" y="10080"/>
                </a:lnTo>
                <a:lnTo>
                  <a:pt x="559470" y="10365"/>
                </a:lnTo>
                <a:lnTo>
                  <a:pt x="559047" y="10481"/>
                </a:lnTo>
                <a:lnTo>
                  <a:pt x="556721" y="11115"/>
                </a:lnTo>
                <a:lnTo>
                  <a:pt x="555372" y="13318"/>
                </a:lnTo>
                <a:lnTo>
                  <a:pt x="554413" y="13754"/>
                </a:lnTo>
                <a:lnTo>
                  <a:pt x="553678" y="14090"/>
                </a:lnTo>
                <a:lnTo>
                  <a:pt x="553999" y="16833"/>
                </a:lnTo>
                <a:lnTo>
                  <a:pt x="554105" y="17749"/>
                </a:lnTo>
                <a:lnTo>
                  <a:pt x="552876" y="23418"/>
                </a:lnTo>
                <a:lnTo>
                  <a:pt x="551767" y="26119"/>
                </a:lnTo>
                <a:lnTo>
                  <a:pt x="552331" y="26951"/>
                </a:lnTo>
                <a:lnTo>
                  <a:pt x="554061" y="29506"/>
                </a:lnTo>
                <a:lnTo>
                  <a:pt x="554373" y="30521"/>
                </a:lnTo>
                <a:lnTo>
                  <a:pt x="555055" y="32742"/>
                </a:lnTo>
                <a:lnTo>
                  <a:pt x="554839" y="34223"/>
                </a:lnTo>
                <a:lnTo>
                  <a:pt x="555421" y="36277"/>
                </a:lnTo>
                <a:lnTo>
                  <a:pt x="555129" y="37300"/>
                </a:lnTo>
                <a:lnTo>
                  <a:pt x="555088" y="37446"/>
                </a:lnTo>
                <a:lnTo>
                  <a:pt x="554805" y="37843"/>
                </a:lnTo>
                <a:lnTo>
                  <a:pt x="554002" y="38971"/>
                </a:lnTo>
                <a:lnTo>
                  <a:pt x="554125" y="41574"/>
                </a:lnTo>
                <a:lnTo>
                  <a:pt x="554133" y="41758"/>
                </a:lnTo>
                <a:lnTo>
                  <a:pt x="553495" y="45829"/>
                </a:lnTo>
                <a:lnTo>
                  <a:pt x="553762" y="46385"/>
                </a:lnTo>
                <a:lnTo>
                  <a:pt x="554689" y="48328"/>
                </a:lnTo>
                <a:lnTo>
                  <a:pt x="554089" y="49778"/>
                </a:lnTo>
                <a:lnTo>
                  <a:pt x="552786" y="49940"/>
                </a:lnTo>
                <a:lnTo>
                  <a:pt x="550323" y="46181"/>
                </a:lnTo>
                <a:lnTo>
                  <a:pt x="550304" y="42261"/>
                </a:lnTo>
                <a:lnTo>
                  <a:pt x="549314" y="40137"/>
                </a:lnTo>
                <a:lnTo>
                  <a:pt x="547185" y="38012"/>
                </a:lnTo>
                <a:lnTo>
                  <a:pt x="535141" y="40611"/>
                </a:lnTo>
                <a:lnTo>
                  <a:pt x="533838" y="40610"/>
                </a:lnTo>
                <a:lnTo>
                  <a:pt x="532211" y="41261"/>
                </a:lnTo>
                <a:lnTo>
                  <a:pt x="531079" y="42892"/>
                </a:lnTo>
                <a:lnTo>
                  <a:pt x="530438" y="45177"/>
                </a:lnTo>
                <a:lnTo>
                  <a:pt x="528326" y="46154"/>
                </a:lnTo>
                <a:lnTo>
                  <a:pt x="527992" y="44848"/>
                </a:lnTo>
                <a:lnTo>
                  <a:pt x="525870" y="44029"/>
                </a:lnTo>
                <a:lnTo>
                  <a:pt x="524802" y="43833"/>
                </a:lnTo>
                <a:lnTo>
                  <a:pt x="524076" y="43700"/>
                </a:lnTo>
                <a:lnTo>
                  <a:pt x="520822" y="44676"/>
                </a:lnTo>
                <a:lnTo>
                  <a:pt x="517894" y="45489"/>
                </a:lnTo>
                <a:lnTo>
                  <a:pt x="513134" y="45003"/>
                </a:lnTo>
                <a:lnTo>
                  <a:pt x="512758" y="48462"/>
                </a:lnTo>
                <a:lnTo>
                  <a:pt x="513969" y="50031"/>
                </a:lnTo>
                <a:lnTo>
                  <a:pt x="514856" y="55740"/>
                </a:lnTo>
                <a:lnTo>
                  <a:pt x="514753" y="56574"/>
                </a:lnTo>
                <a:lnTo>
                  <a:pt x="514635" y="57530"/>
                </a:lnTo>
                <a:lnTo>
                  <a:pt x="514975" y="62547"/>
                </a:lnTo>
                <a:lnTo>
                  <a:pt x="513153" y="62019"/>
                </a:lnTo>
                <a:lnTo>
                  <a:pt x="511330" y="61490"/>
                </a:lnTo>
                <a:lnTo>
                  <a:pt x="509035" y="58106"/>
                </a:lnTo>
                <a:lnTo>
                  <a:pt x="505972" y="55821"/>
                </a:lnTo>
                <a:lnTo>
                  <a:pt x="504538" y="52826"/>
                </a:lnTo>
                <a:lnTo>
                  <a:pt x="502919" y="51308"/>
                </a:lnTo>
                <a:lnTo>
                  <a:pt x="501302" y="49796"/>
                </a:lnTo>
                <a:lnTo>
                  <a:pt x="500576" y="48761"/>
                </a:lnTo>
                <a:lnTo>
                  <a:pt x="499850" y="47728"/>
                </a:lnTo>
                <a:lnTo>
                  <a:pt x="497692" y="40261"/>
                </a:lnTo>
                <a:lnTo>
                  <a:pt x="496913" y="38762"/>
                </a:lnTo>
                <a:lnTo>
                  <a:pt x="494219" y="36154"/>
                </a:lnTo>
                <a:lnTo>
                  <a:pt x="490950" y="34027"/>
                </a:lnTo>
                <a:lnTo>
                  <a:pt x="488839" y="35495"/>
                </a:lnTo>
                <a:lnTo>
                  <a:pt x="491313" y="41539"/>
                </a:lnTo>
                <a:lnTo>
                  <a:pt x="493457" y="46441"/>
                </a:lnTo>
                <a:lnTo>
                  <a:pt x="492652" y="48398"/>
                </a:lnTo>
                <a:lnTo>
                  <a:pt x="489881" y="48069"/>
                </a:lnTo>
                <a:lnTo>
                  <a:pt x="486606" y="45126"/>
                </a:lnTo>
                <a:lnTo>
                  <a:pt x="482855" y="44469"/>
                </a:lnTo>
                <a:lnTo>
                  <a:pt x="485320" y="48717"/>
                </a:lnTo>
                <a:lnTo>
                  <a:pt x="491056" y="55256"/>
                </a:lnTo>
                <a:lnTo>
                  <a:pt x="501340" y="63420"/>
                </a:lnTo>
                <a:lnTo>
                  <a:pt x="502182" y="64087"/>
                </a:lnTo>
                <a:lnTo>
                  <a:pt x="509208" y="67853"/>
                </a:lnTo>
                <a:lnTo>
                  <a:pt x="514120" y="72431"/>
                </a:lnTo>
                <a:lnTo>
                  <a:pt x="518386" y="78316"/>
                </a:lnTo>
                <a:lnTo>
                  <a:pt x="516759" y="78968"/>
                </a:lnTo>
                <a:lnTo>
                  <a:pt x="512517" y="77982"/>
                </a:lnTo>
                <a:lnTo>
                  <a:pt x="508111" y="76344"/>
                </a:lnTo>
                <a:lnTo>
                  <a:pt x="504195" y="75359"/>
                </a:lnTo>
                <a:lnTo>
                  <a:pt x="496426" y="74763"/>
                </a:lnTo>
                <a:lnTo>
                  <a:pt x="495478" y="73904"/>
                </a:lnTo>
                <a:lnTo>
                  <a:pt x="493771" y="73971"/>
                </a:lnTo>
                <a:lnTo>
                  <a:pt x="490440" y="76076"/>
                </a:lnTo>
                <a:lnTo>
                  <a:pt x="489256" y="76239"/>
                </a:lnTo>
                <a:lnTo>
                  <a:pt x="488021" y="75907"/>
                </a:lnTo>
                <a:lnTo>
                  <a:pt x="484045" y="72679"/>
                </a:lnTo>
                <a:lnTo>
                  <a:pt x="481811" y="69842"/>
                </a:lnTo>
                <a:lnTo>
                  <a:pt x="481375" y="69290"/>
                </a:lnTo>
                <a:lnTo>
                  <a:pt x="479408" y="71738"/>
                </a:lnTo>
                <a:lnTo>
                  <a:pt x="479426" y="75003"/>
                </a:lnTo>
                <a:lnTo>
                  <a:pt x="482462" y="77662"/>
                </a:lnTo>
                <a:lnTo>
                  <a:pt x="483860" y="79295"/>
                </a:lnTo>
                <a:lnTo>
                  <a:pt x="485279" y="79755"/>
                </a:lnTo>
                <a:lnTo>
                  <a:pt x="485986" y="80793"/>
                </a:lnTo>
                <a:lnTo>
                  <a:pt x="487153" y="82511"/>
                </a:lnTo>
                <a:lnTo>
                  <a:pt x="487716" y="85675"/>
                </a:lnTo>
                <a:lnTo>
                  <a:pt x="489158" y="88239"/>
                </a:lnTo>
                <a:lnTo>
                  <a:pt x="494992" y="92337"/>
                </a:lnTo>
                <a:lnTo>
                  <a:pt x="497285" y="94628"/>
                </a:lnTo>
                <a:lnTo>
                  <a:pt x="499080" y="95120"/>
                </a:lnTo>
                <a:lnTo>
                  <a:pt x="500818" y="98784"/>
                </a:lnTo>
                <a:lnTo>
                  <a:pt x="503181" y="101860"/>
                </a:lnTo>
                <a:lnTo>
                  <a:pt x="506059" y="107233"/>
                </a:lnTo>
                <a:lnTo>
                  <a:pt x="507880" y="109370"/>
                </a:lnTo>
                <a:lnTo>
                  <a:pt x="510493" y="114069"/>
                </a:lnTo>
                <a:lnTo>
                  <a:pt x="511543" y="115248"/>
                </a:lnTo>
                <a:lnTo>
                  <a:pt x="512890" y="119954"/>
                </a:lnTo>
                <a:lnTo>
                  <a:pt x="513386" y="120234"/>
                </a:lnTo>
                <a:lnTo>
                  <a:pt x="513881" y="120515"/>
                </a:lnTo>
                <a:lnTo>
                  <a:pt x="515173" y="123241"/>
                </a:lnTo>
                <a:lnTo>
                  <a:pt x="515096" y="126704"/>
                </a:lnTo>
                <a:lnTo>
                  <a:pt x="516209" y="127760"/>
                </a:lnTo>
                <a:lnTo>
                  <a:pt x="516628" y="129073"/>
                </a:lnTo>
                <a:lnTo>
                  <a:pt x="516821" y="129680"/>
                </a:lnTo>
                <a:lnTo>
                  <a:pt x="518608" y="132841"/>
                </a:lnTo>
                <a:lnTo>
                  <a:pt x="517851" y="135807"/>
                </a:lnTo>
                <a:lnTo>
                  <a:pt x="518217" y="137107"/>
                </a:lnTo>
                <a:lnTo>
                  <a:pt x="516958" y="141494"/>
                </a:lnTo>
                <a:lnTo>
                  <a:pt x="512517" y="142195"/>
                </a:lnTo>
                <a:lnTo>
                  <a:pt x="506153" y="143371"/>
                </a:lnTo>
                <a:lnTo>
                  <a:pt x="505838" y="144607"/>
                </a:lnTo>
                <a:lnTo>
                  <a:pt x="506397" y="146824"/>
                </a:lnTo>
                <a:lnTo>
                  <a:pt x="506508" y="147269"/>
                </a:lnTo>
                <a:lnTo>
                  <a:pt x="505637" y="147946"/>
                </a:lnTo>
                <a:lnTo>
                  <a:pt x="505843" y="148567"/>
                </a:lnTo>
                <a:lnTo>
                  <a:pt x="505871" y="148752"/>
                </a:lnTo>
                <a:lnTo>
                  <a:pt x="505629" y="149988"/>
                </a:lnTo>
                <a:lnTo>
                  <a:pt x="506417" y="150858"/>
                </a:lnTo>
                <a:lnTo>
                  <a:pt x="506117" y="152093"/>
                </a:lnTo>
                <a:lnTo>
                  <a:pt x="504723" y="152470"/>
                </a:lnTo>
                <a:lnTo>
                  <a:pt x="504316" y="152582"/>
                </a:lnTo>
                <a:lnTo>
                  <a:pt x="501168" y="153623"/>
                </a:lnTo>
                <a:lnTo>
                  <a:pt x="499364" y="151332"/>
                </a:lnTo>
                <a:lnTo>
                  <a:pt x="497067" y="148224"/>
                </a:lnTo>
                <a:lnTo>
                  <a:pt x="489886" y="145601"/>
                </a:lnTo>
                <a:lnTo>
                  <a:pt x="486293" y="144290"/>
                </a:lnTo>
                <a:lnTo>
                  <a:pt x="483523" y="144123"/>
                </a:lnTo>
                <a:lnTo>
                  <a:pt x="478827" y="144975"/>
                </a:lnTo>
                <a:lnTo>
                  <a:pt x="478150" y="145096"/>
                </a:lnTo>
                <a:lnTo>
                  <a:pt x="474905" y="147545"/>
                </a:lnTo>
                <a:lnTo>
                  <a:pt x="471826" y="150974"/>
                </a:lnTo>
                <a:lnTo>
                  <a:pt x="460808" y="163547"/>
                </a:lnTo>
                <a:lnTo>
                  <a:pt x="459194" y="167025"/>
                </a:lnTo>
                <a:lnTo>
                  <a:pt x="458230" y="169101"/>
                </a:lnTo>
                <a:lnTo>
                  <a:pt x="458262" y="175642"/>
                </a:lnTo>
                <a:lnTo>
                  <a:pt x="457322" y="182835"/>
                </a:lnTo>
                <a:lnTo>
                  <a:pt x="458668" y="191337"/>
                </a:lnTo>
                <a:lnTo>
                  <a:pt x="461292" y="194611"/>
                </a:lnTo>
                <a:lnTo>
                  <a:pt x="469939" y="199534"/>
                </a:lnTo>
                <a:lnTo>
                  <a:pt x="468778" y="200376"/>
                </a:lnTo>
                <a:lnTo>
                  <a:pt x="468071" y="200890"/>
                </a:lnTo>
                <a:lnTo>
                  <a:pt x="467775" y="201787"/>
                </a:lnTo>
                <a:lnTo>
                  <a:pt x="466628" y="205277"/>
                </a:lnTo>
                <a:lnTo>
                  <a:pt x="464289" y="207641"/>
                </a:lnTo>
                <a:lnTo>
                  <a:pt x="463699" y="208236"/>
                </a:lnTo>
                <a:lnTo>
                  <a:pt x="460537" y="212210"/>
                </a:lnTo>
                <a:lnTo>
                  <a:pt x="458838" y="214345"/>
                </a:lnTo>
                <a:lnTo>
                  <a:pt x="458630" y="214433"/>
                </a:lnTo>
                <a:lnTo>
                  <a:pt x="457600" y="214877"/>
                </a:lnTo>
                <a:lnTo>
                  <a:pt x="457155" y="215948"/>
                </a:lnTo>
                <a:lnTo>
                  <a:pt x="456580" y="220462"/>
                </a:lnTo>
                <a:lnTo>
                  <a:pt x="455257" y="221458"/>
                </a:lnTo>
                <a:lnTo>
                  <a:pt x="455025" y="221633"/>
                </a:lnTo>
                <a:lnTo>
                  <a:pt x="454276" y="222683"/>
                </a:lnTo>
                <a:lnTo>
                  <a:pt x="454148" y="223548"/>
                </a:lnTo>
                <a:lnTo>
                  <a:pt x="452350" y="224140"/>
                </a:lnTo>
                <a:lnTo>
                  <a:pt x="448744" y="225323"/>
                </a:lnTo>
                <a:lnTo>
                  <a:pt x="448435" y="225605"/>
                </a:lnTo>
                <a:lnTo>
                  <a:pt x="447999" y="226002"/>
                </a:lnTo>
                <a:lnTo>
                  <a:pt x="446615" y="229205"/>
                </a:lnTo>
                <a:lnTo>
                  <a:pt x="446370" y="229771"/>
                </a:lnTo>
                <a:lnTo>
                  <a:pt x="449447" y="236792"/>
                </a:lnTo>
                <a:lnTo>
                  <a:pt x="449459" y="238920"/>
                </a:lnTo>
                <a:lnTo>
                  <a:pt x="448489" y="240553"/>
                </a:lnTo>
                <a:lnTo>
                  <a:pt x="446381" y="242677"/>
                </a:lnTo>
                <a:lnTo>
                  <a:pt x="443458" y="244801"/>
                </a:lnTo>
                <a:lnTo>
                  <a:pt x="437437" y="246430"/>
                </a:lnTo>
                <a:lnTo>
                  <a:pt x="430939" y="250184"/>
                </a:lnTo>
                <a:lnTo>
                  <a:pt x="428662" y="250836"/>
                </a:lnTo>
                <a:lnTo>
                  <a:pt x="426055" y="250997"/>
                </a:lnTo>
                <a:lnTo>
                  <a:pt x="424955" y="250689"/>
                </a:lnTo>
                <a:lnTo>
                  <a:pt x="423118" y="250176"/>
                </a:lnTo>
                <a:lnTo>
                  <a:pt x="423741" y="244778"/>
                </a:lnTo>
                <a:lnTo>
                  <a:pt x="424057" y="242487"/>
                </a:lnTo>
                <a:lnTo>
                  <a:pt x="422582" y="240851"/>
                </a:lnTo>
                <a:lnTo>
                  <a:pt x="418993" y="240192"/>
                </a:lnTo>
                <a:lnTo>
                  <a:pt x="413448" y="239040"/>
                </a:lnTo>
                <a:lnTo>
                  <a:pt x="407760" y="236943"/>
                </a:lnTo>
                <a:lnTo>
                  <a:pt x="407967" y="240524"/>
                </a:lnTo>
                <a:lnTo>
                  <a:pt x="407992" y="240967"/>
                </a:lnTo>
                <a:lnTo>
                  <a:pt x="407492" y="242512"/>
                </a:lnTo>
                <a:lnTo>
                  <a:pt x="407882" y="244015"/>
                </a:lnTo>
                <a:lnTo>
                  <a:pt x="408103" y="244865"/>
                </a:lnTo>
                <a:lnTo>
                  <a:pt x="407910" y="246474"/>
                </a:lnTo>
                <a:lnTo>
                  <a:pt x="408239" y="247246"/>
                </a:lnTo>
                <a:lnTo>
                  <a:pt x="409017" y="249075"/>
                </a:lnTo>
                <a:lnTo>
                  <a:pt x="408682" y="249620"/>
                </a:lnTo>
                <a:lnTo>
                  <a:pt x="408144" y="250496"/>
                </a:lnTo>
                <a:lnTo>
                  <a:pt x="408388" y="251858"/>
                </a:lnTo>
                <a:lnTo>
                  <a:pt x="407078" y="253260"/>
                </a:lnTo>
                <a:lnTo>
                  <a:pt x="406831" y="253524"/>
                </a:lnTo>
                <a:lnTo>
                  <a:pt x="406439" y="253451"/>
                </a:lnTo>
                <a:lnTo>
                  <a:pt x="406090" y="253385"/>
                </a:lnTo>
                <a:lnTo>
                  <a:pt x="405157" y="253209"/>
                </a:lnTo>
                <a:lnTo>
                  <a:pt x="404489" y="252576"/>
                </a:lnTo>
                <a:lnTo>
                  <a:pt x="404045" y="252154"/>
                </a:lnTo>
                <a:lnTo>
                  <a:pt x="402599" y="251969"/>
                </a:lnTo>
                <a:lnTo>
                  <a:pt x="401564" y="251837"/>
                </a:lnTo>
                <a:lnTo>
                  <a:pt x="400706" y="251154"/>
                </a:lnTo>
                <a:lnTo>
                  <a:pt x="400080" y="250655"/>
                </a:lnTo>
                <a:lnTo>
                  <a:pt x="399553" y="250032"/>
                </a:lnTo>
                <a:lnTo>
                  <a:pt x="397964" y="248146"/>
                </a:lnTo>
                <a:lnTo>
                  <a:pt x="396991" y="246995"/>
                </a:lnTo>
                <a:lnTo>
                  <a:pt x="395446" y="245937"/>
                </a:lnTo>
                <a:lnTo>
                  <a:pt x="394115" y="245749"/>
                </a:lnTo>
                <a:lnTo>
                  <a:pt x="393824" y="245709"/>
                </a:lnTo>
                <a:lnTo>
                  <a:pt x="393212" y="245620"/>
                </a:lnTo>
                <a:lnTo>
                  <a:pt x="391111" y="243758"/>
                </a:lnTo>
                <a:lnTo>
                  <a:pt x="387703" y="242695"/>
                </a:lnTo>
                <a:lnTo>
                  <a:pt x="386655" y="241601"/>
                </a:lnTo>
                <a:lnTo>
                  <a:pt x="386158" y="241081"/>
                </a:lnTo>
                <a:lnTo>
                  <a:pt x="385892" y="240653"/>
                </a:lnTo>
                <a:lnTo>
                  <a:pt x="384431" y="238292"/>
                </a:lnTo>
                <a:lnTo>
                  <a:pt x="383820" y="235628"/>
                </a:lnTo>
                <a:lnTo>
                  <a:pt x="378236" y="235890"/>
                </a:lnTo>
                <a:lnTo>
                  <a:pt x="374487" y="235723"/>
                </a:lnTo>
                <a:lnTo>
                  <a:pt x="371386" y="234900"/>
                </a:lnTo>
                <a:lnTo>
                  <a:pt x="370409" y="234735"/>
                </a:lnTo>
                <a:lnTo>
                  <a:pt x="365336" y="234953"/>
                </a:lnTo>
                <a:lnTo>
                  <a:pt x="364589" y="235723"/>
                </a:lnTo>
                <a:lnTo>
                  <a:pt x="363843" y="236495"/>
                </a:lnTo>
                <a:lnTo>
                  <a:pt x="364025" y="237485"/>
                </a:lnTo>
                <a:lnTo>
                  <a:pt x="363525" y="238782"/>
                </a:lnTo>
                <a:lnTo>
                  <a:pt x="362465" y="239426"/>
                </a:lnTo>
                <a:lnTo>
                  <a:pt x="360789" y="240445"/>
                </a:lnTo>
                <a:lnTo>
                  <a:pt x="360418" y="241743"/>
                </a:lnTo>
                <a:lnTo>
                  <a:pt x="360099" y="242857"/>
                </a:lnTo>
                <a:lnTo>
                  <a:pt x="359581" y="243370"/>
                </a:lnTo>
                <a:lnTo>
                  <a:pt x="358542" y="244399"/>
                </a:lnTo>
                <a:lnTo>
                  <a:pt x="357295" y="246623"/>
                </a:lnTo>
                <a:lnTo>
                  <a:pt x="356113" y="247362"/>
                </a:lnTo>
                <a:lnTo>
                  <a:pt x="355931" y="247381"/>
                </a:lnTo>
                <a:lnTo>
                  <a:pt x="354376" y="247542"/>
                </a:lnTo>
                <a:lnTo>
                  <a:pt x="352388" y="248526"/>
                </a:lnTo>
                <a:lnTo>
                  <a:pt x="352080" y="248974"/>
                </a:lnTo>
                <a:lnTo>
                  <a:pt x="351453" y="249885"/>
                </a:lnTo>
                <a:lnTo>
                  <a:pt x="349778" y="247308"/>
                </a:lnTo>
                <a:lnTo>
                  <a:pt x="349104" y="242890"/>
                </a:lnTo>
                <a:lnTo>
                  <a:pt x="347448" y="237490"/>
                </a:lnTo>
                <a:lnTo>
                  <a:pt x="347754" y="233728"/>
                </a:lnTo>
                <a:lnTo>
                  <a:pt x="349203" y="230131"/>
                </a:lnTo>
                <a:lnTo>
                  <a:pt x="348204" y="226041"/>
                </a:lnTo>
                <a:lnTo>
                  <a:pt x="347530" y="221460"/>
                </a:lnTo>
                <a:lnTo>
                  <a:pt x="348323" y="217372"/>
                </a:lnTo>
                <a:lnTo>
                  <a:pt x="349132" y="216229"/>
                </a:lnTo>
                <a:lnTo>
                  <a:pt x="346357" y="215244"/>
                </a:lnTo>
                <a:lnTo>
                  <a:pt x="339838" y="215073"/>
                </a:lnTo>
                <a:lnTo>
                  <a:pt x="326142" y="213258"/>
                </a:lnTo>
                <a:lnTo>
                  <a:pt x="321159" y="212031"/>
                </a:lnTo>
                <a:lnTo>
                  <a:pt x="312111" y="209806"/>
                </a:lnTo>
                <a:lnTo>
                  <a:pt x="303051" y="211258"/>
                </a:lnTo>
                <a:lnTo>
                  <a:pt x="296473" y="210606"/>
                </a:lnTo>
                <a:lnTo>
                  <a:pt x="287666" y="209288"/>
                </a:lnTo>
                <a:lnTo>
                  <a:pt x="283297" y="209950"/>
                </a:lnTo>
                <a:lnTo>
                  <a:pt x="280177" y="210423"/>
                </a:lnTo>
                <a:lnTo>
                  <a:pt x="276453" y="212234"/>
                </a:lnTo>
                <a:lnTo>
                  <a:pt x="276212" y="209265"/>
                </a:lnTo>
                <a:lnTo>
                  <a:pt x="275089" y="209669"/>
                </a:lnTo>
                <a:lnTo>
                  <a:pt x="274847" y="209755"/>
                </a:lnTo>
                <a:lnTo>
                  <a:pt x="273699" y="209629"/>
                </a:lnTo>
                <a:lnTo>
                  <a:pt x="272551" y="209502"/>
                </a:lnTo>
                <a:lnTo>
                  <a:pt x="270726" y="208881"/>
                </a:lnTo>
                <a:lnTo>
                  <a:pt x="268153" y="208006"/>
                </a:lnTo>
                <a:lnTo>
                  <a:pt x="263123" y="209044"/>
                </a:lnTo>
                <a:lnTo>
                  <a:pt x="261159" y="209085"/>
                </a:lnTo>
                <a:lnTo>
                  <a:pt x="257912" y="209155"/>
                </a:lnTo>
                <a:lnTo>
                  <a:pt x="253971" y="210254"/>
                </a:lnTo>
                <a:lnTo>
                  <a:pt x="252199" y="210748"/>
                </a:lnTo>
                <a:lnTo>
                  <a:pt x="249996" y="211095"/>
                </a:lnTo>
                <a:lnTo>
                  <a:pt x="249574" y="211160"/>
                </a:lnTo>
                <a:lnTo>
                  <a:pt x="247545" y="211479"/>
                </a:lnTo>
                <a:lnTo>
                  <a:pt x="246023" y="211412"/>
                </a:lnTo>
                <a:lnTo>
                  <a:pt x="244568" y="211348"/>
                </a:lnTo>
                <a:lnTo>
                  <a:pt x="242331" y="211580"/>
                </a:lnTo>
                <a:lnTo>
                  <a:pt x="240990" y="211721"/>
                </a:lnTo>
                <a:lnTo>
                  <a:pt x="239630" y="211863"/>
                </a:lnTo>
                <a:lnTo>
                  <a:pt x="238760" y="211953"/>
                </a:lnTo>
                <a:lnTo>
                  <a:pt x="236680" y="212170"/>
                </a:lnTo>
                <a:lnTo>
                  <a:pt x="238431" y="220022"/>
                </a:lnTo>
                <a:lnTo>
                  <a:pt x="240723" y="222315"/>
                </a:lnTo>
                <a:lnTo>
                  <a:pt x="241711" y="224360"/>
                </a:lnTo>
                <a:lnTo>
                  <a:pt x="241554" y="225588"/>
                </a:lnTo>
                <a:lnTo>
                  <a:pt x="237522" y="225706"/>
                </a:lnTo>
                <a:lnTo>
                  <a:pt x="236963" y="227668"/>
                </a:lnTo>
                <a:lnTo>
                  <a:pt x="236896" y="230734"/>
                </a:lnTo>
                <a:lnTo>
                  <a:pt x="236758" y="232312"/>
                </a:lnTo>
                <a:lnTo>
                  <a:pt x="235341" y="233986"/>
                </a:lnTo>
                <a:lnTo>
                  <a:pt x="232984" y="235415"/>
                </a:lnTo>
                <a:lnTo>
                  <a:pt x="230424" y="236516"/>
                </a:lnTo>
                <a:lnTo>
                  <a:pt x="227901" y="237086"/>
                </a:lnTo>
                <a:lnTo>
                  <a:pt x="224761" y="236591"/>
                </a:lnTo>
                <a:lnTo>
                  <a:pt x="221813" y="233561"/>
                </a:lnTo>
                <a:lnTo>
                  <a:pt x="219691" y="232538"/>
                </a:lnTo>
                <a:lnTo>
                  <a:pt x="217328" y="232534"/>
                </a:lnTo>
                <a:lnTo>
                  <a:pt x="210550" y="237760"/>
                </a:lnTo>
                <a:lnTo>
                  <a:pt x="207265" y="239968"/>
                </a:lnTo>
                <a:lnTo>
                  <a:pt x="206759" y="238960"/>
                </a:lnTo>
                <a:lnTo>
                  <a:pt x="206687" y="238820"/>
                </a:lnTo>
                <a:lnTo>
                  <a:pt x="207893" y="237185"/>
                </a:lnTo>
                <a:lnTo>
                  <a:pt x="207339" y="236007"/>
                </a:lnTo>
                <a:lnTo>
                  <a:pt x="205810" y="234335"/>
                </a:lnTo>
                <a:lnTo>
                  <a:pt x="205297" y="233774"/>
                </a:lnTo>
                <a:lnTo>
                  <a:pt x="203969" y="233669"/>
                </a:lnTo>
                <a:lnTo>
                  <a:pt x="203685" y="233646"/>
                </a:lnTo>
                <a:lnTo>
                  <a:pt x="202818" y="232902"/>
                </a:lnTo>
                <a:lnTo>
                  <a:pt x="200980" y="233203"/>
                </a:lnTo>
                <a:lnTo>
                  <a:pt x="200732" y="233244"/>
                </a:lnTo>
                <a:lnTo>
                  <a:pt x="199840" y="233389"/>
                </a:lnTo>
                <a:lnTo>
                  <a:pt x="199623" y="233296"/>
                </a:lnTo>
                <a:lnTo>
                  <a:pt x="198972" y="233017"/>
                </a:lnTo>
                <a:lnTo>
                  <a:pt x="197115" y="231838"/>
                </a:lnTo>
                <a:lnTo>
                  <a:pt x="195094" y="234102"/>
                </a:lnTo>
                <a:lnTo>
                  <a:pt x="194408" y="235492"/>
                </a:lnTo>
                <a:lnTo>
                  <a:pt x="194132" y="237250"/>
                </a:lnTo>
                <a:lnTo>
                  <a:pt x="194029" y="240972"/>
                </a:lnTo>
                <a:lnTo>
                  <a:pt x="194417" y="243154"/>
                </a:lnTo>
                <a:lnTo>
                  <a:pt x="193485" y="243710"/>
                </a:lnTo>
                <a:lnTo>
                  <a:pt x="188831" y="243884"/>
                </a:lnTo>
                <a:lnTo>
                  <a:pt x="187379" y="245105"/>
                </a:lnTo>
                <a:lnTo>
                  <a:pt x="186408" y="245921"/>
                </a:lnTo>
                <a:lnTo>
                  <a:pt x="185732" y="245972"/>
                </a:lnTo>
                <a:lnTo>
                  <a:pt x="183988" y="246101"/>
                </a:lnTo>
                <a:lnTo>
                  <a:pt x="181066" y="248336"/>
                </a:lnTo>
                <a:lnTo>
                  <a:pt x="179797" y="249307"/>
                </a:lnTo>
                <a:lnTo>
                  <a:pt x="179575" y="249478"/>
                </a:lnTo>
                <a:lnTo>
                  <a:pt x="177214" y="251284"/>
                </a:lnTo>
                <a:lnTo>
                  <a:pt x="176962" y="252274"/>
                </a:lnTo>
                <a:lnTo>
                  <a:pt x="176424" y="252754"/>
                </a:lnTo>
                <a:lnTo>
                  <a:pt x="175750" y="253356"/>
                </a:lnTo>
                <a:lnTo>
                  <a:pt x="174475" y="254496"/>
                </a:lnTo>
                <a:lnTo>
                  <a:pt x="172800" y="254926"/>
                </a:lnTo>
                <a:lnTo>
                  <a:pt x="166968" y="255222"/>
                </a:lnTo>
                <a:lnTo>
                  <a:pt x="165797" y="255619"/>
                </a:lnTo>
                <a:lnTo>
                  <a:pt x="165318" y="255781"/>
                </a:lnTo>
                <a:lnTo>
                  <a:pt x="164424" y="256083"/>
                </a:lnTo>
                <a:lnTo>
                  <a:pt x="163763" y="256682"/>
                </a:lnTo>
                <a:lnTo>
                  <a:pt x="162993" y="257380"/>
                </a:lnTo>
                <a:lnTo>
                  <a:pt x="162842" y="257679"/>
                </a:lnTo>
                <a:lnTo>
                  <a:pt x="161933" y="259481"/>
                </a:lnTo>
                <a:lnTo>
                  <a:pt x="161371" y="261275"/>
                </a:lnTo>
                <a:lnTo>
                  <a:pt x="161204" y="264203"/>
                </a:lnTo>
                <a:lnTo>
                  <a:pt x="161047" y="266968"/>
                </a:lnTo>
                <a:lnTo>
                  <a:pt x="160883" y="267307"/>
                </a:lnTo>
                <a:lnTo>
                  <a:pt x="160422" y="268267"/>
                </a:lnTo>
                <a:lnTo>
                  <a:pt x="159808" y="268734"/>
                </a:lnTo>
                <a:lnTo>
                  <a:pt x="159510" y="268958"/>
                </a:lnTo>
                <a:lnTo>
                  <a:pt x="159366" y="269068"/>
                </a:lnTo>
                <a:lnTo>
                  <a:pt x="158807" y="269236"/>
                </a:lnTo>
                <a:lnTo>
                  <a:pt x="158486" y="269333"/>
                </a:lnTo>
                <a:lnTo>
                  <a:pt x="157939" y="269498"/>
                </a:lnTo>
                <a:lnTo>
                  <a:pt x="156509" y="270795"/>
                </a:lnTo>
                <a:lnTo>
                  <a:pt x="153100" y="270762"/>
                </a:lnTo>
                <a:lnTo>
                  <a:pt x="152852" y="270909"/>
                </a:lnTo>
                <a:lnTo>
                  <a:pt x="152539" y="271095"/>
                </a:lnTo>
                <a:lnTo>
                  <a:pt x="152190" y="270947"/>
                </a:lnTo>
                <a:lnTo>
                  <a:pt x="151238" y="270536"/>
                </a:lnTo>
                <a:lnTo>
                  <a:pt x="150312" y="269609"/>
                </a:lnTo>
                <a:lnTo>
                  <a:pt x="149382" y="268676"/>
                </a:lnTo>
                <a:lnTo>
                  <a:pt x="149281" y="267740"/>
                </a:lnTo>
                <a:lnTo>
                  <a:pt x="149199" y="267004"/>
                </a:lnTo>
                <a:lnTo>
                  <a:pt x="149109" y="266766"/>
                </a:lnTo>
                <a:lnTo>
                  <a:pt x="148891" y="266200"/>
                </a:lnTo>
                <a:lnTo>
                  <a:pt x="148285" y="266105"/>
                </a:lnTo>
                <a:lnTo>
                  <a:pt x="148123" y="266081"/>
                </a:lnTo>
                <a:lnTo>
                  <a:pt x="148087" y="265548"/>
                </a:lnTo>
                <a:lnTo>
                  <a:pt x="148089" y="265021"/>
                </a:lnTo>
                <a:lnTo>
                  <a:pt x="147920" y="264854"/>
                </a:lnTo>
                <a:lnTo>
                  <a:pt x="147098" y="264030"/>
                </a:lnTo>
                <a:lnTo>
                  <a:pt x="145981" y="264213"/>
                </a:lnTo>
                <a:lnTo>
                  <a:pt x="144408" y="272407"/>
                </a:lnTo>
                <a:lnTo>
                  <a:pt x="143129" y="277314"/>
                </a:lnTo>
                <a:lnTo>
                  <a:pt x="141434" y="280504"/>
                </a:lnTo>
                <a:lnTo>
                  <a:pt x="140139" y="281974"/>
                </a:lnTo>
                <a:lnTo>
                  <a:pt x="138597" y="283282"/>
                </a:lnTo>
                <a:lnTo>
                  <a:pt x="136077" y="284425"/>
                </a:lnTo>
                <a:lnTo>
                  <a:pt x="134202" y="284177"/>
                </a:lnTo>
                <a:lnTo>
                  <a:pt x="132648" y="283029"/>
                </a:lnTo>
                <a:lnTo>
                  <a:pt x="132633" y="280084"/>
                </a:lnTo>
                <a:lnTo>
                  <a:pt x="134406" y="276241"/>
                </a:lnTo>
                <a:lnTo>
                  <a:pt x="136510" y="273380"/>
                </a:lnTo>
                <a:lnTo>
                  <a:pt x="137068" y="271007"/>
                </a:lnTo>
                <a:lnTo>
                  <a:pt x="135835" y="268715"/>
                </a:lnTo>
                <a:lnTo>
                  <a:pt x="133224" y="267976"/>
                </a:lnTo>
                <a:lnTo>
                  <a:pt x="131513" y="268219"/>
                </a:lnTo>
                <a:lnTo>
                  <a:pt x="129662" y="272471"/>
                </a:lnTo>
                <a:lnTo>
                  <a:pt x="125714" y="281138"/>
                </a:lnTo>
                <a:lnTo>
                  <a:pt x="123433" y="281137"/>
                </a:lnTo>
                <a:lnTo>
                  <a:pt x="119435" y="279986"/>
                </a:lnTo>
                <a:lnTo>
                  <a:pt x="115470" y="289465"/>
                </a:lnTo>
                <a:lnTo>
                  <a:pt x="113911" y="292679"/>
                </a:lnTo>
                <a:lnTo>
                  <a:pt x="113972" y="293484"/>
                </a:lnTo>
                <a:lnTo>
                  <a:pt x="115826" y="296273"/>
                </a:lnTo>
                <a:lnTo>
                  <a:pt x="117119" y="299741"/>
                </a:lnTo>
                <a:lnTo>
                  <a:pt x="118063" y="300971"/>
                </a:lnTo>
                <a:lnTo>
                  <a:pt x="118356" y="301354"/>
                </a:lnTo>
                <a:lnTo>
                  <a:pt x="118725" y="302900"/>
                </a:lnTo>
                <a:lnTo>
                  <a:pt x="119093" y="304450"/>
                </a:lnTo>
                <a:lnTo>
                  <a:pt x="120944" y="308105"/>
                </a:lnTo>
                <a:lnTo>
                  <a:pt x="121125" y="308229"/>
                </a:lnTo>
                <a:lnTo>
                  <a:pt x="122121" y="308913"/>
                </a:lnTo>
                <a:lnTo>
                  <a:pt x="122244" y="309470"/>
                </a:lnTo>
                <a:lnTo>
                  <a:pt x="121622" y="310149"/>
                </a:lnTo>
                <a:lnTo>
                  <a:pt x="120506" y="310271"/>
                </a:lnTo>
                <a:lnTo>
                  <a:pt x="120803" y="315347"/>
                </a:lnTo>
                <a:lnTo>
                  <a:pt x="121596" y="316539"/>
                </a:lnTo>
                <a:lnTo>
                  <a:pt x="121793" y="316835"/>
                </a:lnTo>
                <a:lnTo>
                  <a:pt x="121976" y="318135"/>
                </a:lnTo>
                <a:lnTo>
                  <a:pt x="121351" y="319682"/>
                </a:lnTo>
                <a:lnTo>
                  <a:pt x="121989" y="320262"/>
                </a:lnTo>
                <a:lnTo>
                  <a:pt x="122345" y="321173"/>
                </a:lnTo>
                <a:lnTo>
                  <a:pt x="122832" y="322532"/>
                </a:lnTo>
                <a:lnTo>
                  <a:pt x="122893" y="323384"/>
                </a:lnTo>
                <a:lnTo>
                  <a:pt x="122953" y="324265"/>
                </a:lnTo>
                <a:lnTo>
                  <a:pt x="125254" y="329610"/>
                </a:lnTo>
                <a:lnTo>
                  <a:pt x="128688" y="337586"/>
                </a:lnTo>
                <a:lnTo>
                  <a:pt x="142145" y="339874"/>
                </a:lnTo>
                <a:lnTo>
                  <a:pt x="145389" y="341973"/>
                </a:lnTo>
                <a:lnTo>
                  <a:pt x="145837" y="345018"/>
                </a:lnTo>
                <a:lnTo>
                  <a:pt x="147093" y="349294"/>
                </a:lnTo>
                <a:lnTo>
                  <a:pt x="148700" y="353113"/>
                </a:lnTo>
                <a:lnTo>
                  <a:pt x="147634" y="356474"/>
                </a:lnTo>
                <a:lnTo>
                  <a:pt x="149827" y="364188"/>
                </a:lnTo>
                <a:lnTo>
                  <a:pt x="146539" y="365295"/>
                </a:lnTo>
                <a:lnTo>
                  <a:pt x="145255" y="365885"/>
                </a:lnTo>
                <a:lnTo>
                  <a:pt x="142380" y="367205"/>
                </a:lnTo>
                <a:lnTo>
                  <a:pt x="138427" y="368819"/>
                </a:lnTo>
                <a:lnTo>
                  <a:pt x="137213" y="369573"/>
                </a:lnTo>
                <a:lnTo>
                  <a:pt x="135863" y="370411"/>
                </a:lnTo>
                <a:lnTo>
                  <a:pt x="134548" y="370573"/>
                </a:lnTo>
                <a:lnTo>
                  <a:pt x="131894" y="370899"/>
                </a:lnTo>
                <a:lnTo>
                  <a:pt x="131070" y="370222"/>
                </a:lnTo>
                <a:lnTo>
                  <a:pt x="130532" y="369782"/>
                </a:lnTo>
                <a:lnTo>
                  <a:pt x="130349" y="368667"/>
                </a:lnTo>
                <a:lnTo>
                  <a:pt x="126708" y="366888"/>
                </a:lnTo>
                <a:lnTo>
                  <a:pt x="124101" y="367131"/>
                </a:lnTo>
                <a:lnTo>
                  <a:pt x="121006" y="367292"/>
                </a:lnTo>
                <a:lnTo>
                  <a:pt x="116769" y="367287"/>
                </a:lnTo>
                <a:lnTo>
                  <a:pt x="110240" y="369080"/>
                </a:lnTo>
                <a:lnTo>
                  <a:pt x="103834" y="375132"/>
                </a:lnTo>
                <a:lnTo>
                  <a:pt x="99365" y="377336"/>
                </a:lnTo>
                <a:lnTo>
                  <a:pt x="96299" y="370977"/>
                </a:lnTo>
                <a:lnTo>
                  <a:pt x="94100" y="369203"/>
                </a:lnTo>
                <a:lnTo>
                  <a:pt x="91659" y="369013"/>
                </a:lnTo>
                <a:lnTo>
                  <a:pt x="89447" y="369838"/>
                </a:lnTo>
                <a:lnTo>
                  <a:pt x="85069" y="371481"/>
                </a:lnTo>
                <a:lnTo>
                  <a:pt x="82226" y="372549"/>
                </a:lnTo>
                <a:lnTo>
                  <a:pt x="79876" y="377106"/>
                </a:lnTo>
                <a:lnTo>
                  <a:pt x="79281" y="379828"/>
                </a:lnTo>
                <a:lnTo>
                  <a:pt x="77651" y="382466"/>
                </a:lnTo>
                <a:lnTo>
                  <a:pt x="76984" y="383545"/>
                </a:lnTo>
                <a:lnTo>
                  <a:pt x="76408" y="384478"/>
                </a:lnTo>
                <a:lnTo>
                  <a:pt x="76872" y="386025"/>
                </a:lnTo>
                <a:lnTo>
                  <a:pt x="77739" y="386707"/>
                </a:lnTo>
                <a:lnTo>
                  <a:pt x="78190" y="388484"/>
                </a:lnTo>
                <a:lnTo>
                  <a:pt x="78416" y="389371"/>
                </a:lnTo>
                <a:lnTo>
                  <a:pt x="78344" y="393952"/>
                </a:lnTo>
                <a:lnTo>
                  <a:pt x="77381" y="396228"/>
                </a:lnTo>
                <a:lnTo>
                  <a:pt x="73797" y="396387"/>
                </a:lnTo>
                <a:lnTo>
                  <a:pt x="69884" y="395892"/>
                </a:lnTo>
                <a:lnTo>
                  <a:pt x="66462" y="395887"/>
                </a:lnTo>
                <a:lnTo>
                  <a:pt x="59462" y="391097"/>
                </a:lnTo>
                <a:lnTo>
                  <a:pt x="55392" y="391272"/>
                </a:lnTo>
                <a:lnTo>
                  <a:pt x="50395" y="391122"/>
                </a:lnTo>
                <a:lnTo>
                  <a:pt x="48186" y="391267"/>
                </a:lnTo>
                <a:lnTo>
                  <a:pt x="46323" y="391635"/>
                </a:lnTo>
                <a:lnTo>
                  <a:pt x="44373" y="395009"/>
                </a:lnTo>
                <a:lnTo>
                  <a:pt x="45473" y="396680"/>
                </a:lnTo>
                <a:lnTo>
                  <a:pt x="46536" y="398294"/>
                </a:lnTo>
                <a:lnTo>
                  <a:pt x="48392" y="399721"/>
                </a:lnTo>
                <a:lnTo>
                  <a:pt x="49639" y="401989"/>
                </a:lnTo>
                <a:lnTo>
                  <a:pt x="49515" y="403573"/>
                </a:lnTo>
                <a:lnTo>
                  <a:pt x="48228" y="404950"/>
                </a:lnTo>
                <a:lnTo>
                  <a:pt x="43110" y="405706"/>
                </a:lnTo>
                <a:lnTo>
                  <a:pt x="38574" y="406227"/>
                </a:lnTo>
                <a:lnTo>
                  <a:pt x="33103" y="407781"/>
                </a:lnTo>
                <a:lnTo>
                  <a:pt x="29948" y="410882"/>
                </a:lnTo>
                <a:lnTo>
                  <a:pt x="29238" y="413381"/>
                </a:lnTo>
                <a:lnTo>
                  <a:pt x="31086" y="415614"/>
                </a:lnTo>
                <a:lnTo>
                  <a:pt x="37355" y="417102"/>
                </a:lnTo>
                <a:lnTo>
                  <a:pt x="39327" y="417752"/>
                </a:lnTo>
                <a:lnTo>
                  <a:pt x="40942" y="420103"/>
                </a:lnTo>
                <a:lnTo>
                  <a:pt x="40460" y="423277"/>
                </a:lnTo>
                <a:lnTo>
                  <a:pt x="42311" y="425057"/>
                </a:lnTo>
                <a:lnTo>
                  <a:pt x="44512" y="429525"/>
                </a:lnTo>
                <a:lnTo>
                  <a:pt x="44525" y="431819"/>
                </a:lnTo>
                <a:lnTo>
                  <a:pt x="49096" y="430942"/>
                </a:lnTo>
                <a:lnTo>
                  <a:pt x="55274" y="431012"/>
                </a:lnTo>
                <a:lnTo>
                  <a:pt x="54950" y="436019"/>
                </a:lnTo>
                <a:lnTo>
                  <a:pt x="54033" y="436098"/>
                </a:lnTo>
                <a:lnTo>
                  <a:pt x="52843" y="436201"/>
                </a:lnTo>
                <a:lnTo>
                  <a:pt x="51415" y="437066"/>
                </a:lnTo>
                <a:lnTo>
                  <a:pt x="49371" y="436567"/>
                </a:lnTo>
                <a:lnTo>
                  <a:pt x="47676" y="437247"/>
                </a:lnTo>
                <a:lnTo>
                  <a:pt x="46147" y="437862"/>
                </a:lnTo>
                <a:lnTo>
                  <a:pt x="43419" y="437548"/>
                </a:lnTo>
                <a:lnTo>
                  <a:pt x="41980" y="444514"/>
                </a:lnTo>
                <a:lnTo>
                  <a:pt x="35224" y="445653"/>
                </a:lnTo>
                <a:lnTo>
                  <a:pt x="28937" y="447997"/>
                </a:lnTo>
                <a:lnTo>
                  <a:pt x="28064" y="450148"/>
                </a:lnTo>
                <a:lnTo>
                  <a:pt x="27642" y="451185"/>
                </a:lnTo>
                <a:lnTo>
                  <a:pt x="28201" y="455361"/>
                </a:lnTo>
                <a:lnTo>
                  <a:pt x="27488" y="458201"/>
                </a:lnTo>
                <a:lnTo>
                  <a:pt x="21791" y="458626"/>
                </a:lnTo>
                <a:lnTo>
                  <a:pt x="20616" y="461133"/>
                </a:lnTo>
                <a:lnTo>
                  <a:pt x="22099" y="466315"/>
                </a:lnTo>
                <a:lnTo>
                  <a:pt x="22138" y="466478"/>
                </a:lnTo>
                <a:lnTo>
                  <a:pt x="22895" y="469585"/>
                </a:lnTo>
                <a:lnTo>
                  <a:pt x="23569" y="474214"/>
                </a:lnTo>
                <a:lnTo>
                  <a:pt x="21814" y="476276"/>
                </a:lnTo>
                <a:lnTo>
                  <a:pt x="18878" y="482092"/>
                </a:lnTo>
                <a:lnTo>
                  <a:pt x="16536" y="484957"/>
                </a:lnTo>
                <a:lnTo>
                  <a:pt x="14551" y="486911"/>
                </a:lnTo>
                <a:lnTo>
                  <a:pt x="9780" y="487889"/>
                </a:lnTo>
                <a:lnTo>
                  <a:pt x="6062" y="487719"/>
                </a:lnTo>
                <a:lnTo>
                  <a:pt x="1294" y="488131"/>
                </a:lnTo>
                <a:lnTo>
                  <a:pt x="1276" y="491300"/>
                </a:lnTo>
                <a:lnTo>
                  <a:pt x="2072" y="494568"/>
                </a:lnTo>
                <a:lnTo>
                  <a:pt x="1236" y="498994"/>
                </a:lnTo>
                <a:lnTo>
                  <a:pt x="180" y="500821"/>
                </a:lnTo>
                <a:lnTo>
                  <a:pt x="3305" y="503489"/>
                </a:lnTo>
                <a:lnTo>
                  <a:pt x="4920" y="505617"/>
                </a:lnTo>
                <a:lnTo>
                  <a:pt x="5063" y="508045"/>
                </a:lnTo>
                <a:lnTo>
                  <a:pt x="5241" y="511044"/>
                </a:lnTo>
                <a:lnTo>
                  <a:pt x="3772" y="524761"/>
                </a:lnTo>
                <a:lnTo>
                  <a:pt x="4346" y="526111"/>
                </a:lnTo>
                <a:lnTo>
                  <a:pt x="8418" y="525484"/>
                </a:lnTo>
                <a:lnTo>
                  <a:pt x="12372" y="525197"/>
                </a:lnTo>
                <a:lnTo>
                  <a:pt x="14811" y="525500"/>
                </a:lnTo>
                <a:lnTo>
                  <a:pt x="14917" y="527308"/>
                </a:lnTo>
                <a:lnTo>
                  <a:pt x="13855" y="530608"/>
                </a:lnTo>
                <a:lnTo>
                  <a:pt x="14648" y="534444"/>
                </a:lnTo>
                <a:lnTo>
                  <a:pt x="15684" y="536127"/>
                </a:lnTo>
                <a:lnTo>
                  <a:pt x="17781" y="535528"/>
                </a:lnTo>
                <a:lnTo>
                  <a:pt x="19182" y="534262"/>
                </a:lnTo>
                <a:lnTo>
                  <a:pt x="21747" y="532752"/>
                </a:lnTo>
                <a:lnTo>
                  <a:pt x="25462" y="533487"/>
                </a:lnTo>
                <a:lnTo>
                  <a:pt x="29867" y="535911"/>
                </a:lnTo>
                <a:lnTo>
                  <a:pt x="32763" y="537791"/>
                </a:lnTo>
                <a:lnTo>
                  <a:pt x="33914" y="539812"/>
                </a:lnTo>
                <a:lnTo>
                  <a:pt x="35043" y="546248"/>
                </a:lnTo>
                <a:lnTo>
                  <a:pt x="36076" y="548722"/>
                </a:lnTo>
                <a:lnTo>
                  <a:pt x="45077" y="561152"/>
                </a:lnTo>
                <a:lnTo>
                  <a:pt x="47270" y="564177"/>
                </a:lnTo>
                <a:lnTo>
                  <a:pt x="50349" y="570693"/>
                </a:lnTo>
                <a:lnTo>
                  <a:pt x="54919" y="580368"/>
                </a:lnTo>
                <a:lnTo>
                  <a:pt x="57544" y="584951"/>
                </a:lnTo>
                <a:lnTo>
                  <a:pt x="63070" y="587788"/>
                </a:lnTo>
                <a:lnTo>
                  <a:pt x="70221" y="592808"/>
                </a:lnTo>
                <a:lnTo>
                  <a:pt x="73249" y="598047"/>
                </a:lnTo>
                <a:lnTo>
                  <a:pt x="74647" y="601296"/>
                </a:lnTo>
                <a:lnTo>
                  <a:pt x="76256" y="605036"/>
                </a:lnTo>
                <a:lnTo>
                  <a:pt x="77654" y="608747"/>
                </a:lnTo>
                <a:lnTo>
                  <a:pt x="77634" y="610494"/>
                </a:lnTo>
                <a:lnTo>
                  <a:pt x="72400" y="617703"/>
                </a:lnTo>
                <a:lnTo>
                  <a:pt x="70412" y="620324"/>
                </a:lnTo>
                <a:lnTo>
                  <a:pt x="69441" y="624037"/>
                </a:lnTo>
                <a:lnTo>
                  <a:pt x="69504" y="627424"/>
                </a:lnTo>
                <a:lnTo>
                  <a:pt x="71432" y="629826"/>
                </a:lnTo>
                <a:lnTo>
                  <a:pt x="74192" y="631572"/>
                </a:lnTo>
                <a:lnTo>
                  <a:pt x="78205" y="632007"/>
                </a:lnTo>
                <a:lnTo>
                  <a:pt x="82116" y="632115"/>
                </a:lnTo>
                <a:lnTo>
                  <a:pt x="87679" y="640740"/>
                </a:lnTo>
                <a:lnTo>
                  <a:pt x="78933" y="640090"/>
                </a:lnTo>
                <a:lnTo>
                  <a:pt x="76248" y="640745"/>
                </a:lnTo>
                <a:lnTo>
                  <a:pt x="73439" y="643149"/>
                </a:lnTo>
                <a:lnTo>
                  <a:pt x="69078" y="646100"/>
                </a:lnTo>
                <a:lnTo>
                  <a:pt x="68149" y="646318"/>
                </a:lnTo>
                <a:lnTo>
                  <a:pt x="68098" y="650579"/>
                </a:lnTo>
                <a:lnTo>
                  <a:pt x="69112" y="651998"/>
                </a:lnTo>
                <a:lnTo>
                  <a:pt x="73628" y="653306"/>
                </a:lnTo>
                <a:lnTo>
                  <a:pt x="76083" y="654726"/>
                </a:lnTo>
                <a:lnTo>
                  <a:pt x="76894" y="655818"/>
                </a:lnTo>
                <a:lnTo>
                  <a:pt x="74447" y="662483"/>
                </a:lnTo>
                <a:lnTo>
                  <a:pt x="72034" y="666198"/>
                </a:lnTo>
                <a:lnTo>
                  <a:pt x="70888" y="667399"/>
                </a:lnTo>
                <a:lnTo>
                  <a:pt x="68528" y="666636"/>
                </a:lnTo>
                <a:lnTo>
                  <a:pt x="66860" y="668274"/>
                </a:lnTo>
                <a:lnTo>
                  <a:pt x="65621" y="677343"/>
                </a:lnTo>
                <a:lnTo>
                  <a:pt x="66663" y="685098"/>
                </a:lnTo>
                <a:lnTo>
                  <a:pt x="69298" y="688594"/>
                </a:lnTo>
                <a:lnTo>
                  <a:pt x="74256" y="691761"/>
                </a:lnTo>
                <a:lnTo>
                  <a:pt x="75054" y="694000"/>
                </a:lnTo>
                <a:lnTo>
                  <a:pt x="74807" y="697442"/>
                </a:lnTo>
                <a:lnTo>
                  <a:pt x="73643" y="700174"/>
                </a:lnTo>
                <a:lnTo>
                  <a:pt x="72075" y="702141"/>
                </a:lnTo>
                <a:lnTo>
                  <a:pt x="69980" y="705037"/>
                </a:lnTo>
                <a:lnTo>
                  <a:pt x="68635" y="710065"/>
                </a:lnTo>
                <a:lnTo>
                  <a:pt x="68607" y="712468"/>
                </a:lnTo>
                <a:lnTo>
                  <a:pt x="68617" y="714511"/>
                </a:lnTo>
                <a:lnTo>
                  <a:pt x="66345" y="715627"/>
                </a:lnTo>
                <a:lnTo>
                  <a:pt x="65337" y="716123"/>
                </a:lnTo>
                <a:lnTo>
                  <a:pt x="64094" y="716734"/>
                </a:lnTo>
                <a:lnTo>
                  <a:pt x="63953" y="716852"/>
                </a:lnTo>
                <a:lnTo>
                  <a:pt x="63417" y="717300"/>
                </a:lnTo>
                <a:lnTo>
                  <a:pt x="62171" y="718342"/>
                </a:lnTo>
                <a:lnTo>
                  <a:pt x="60534" y="718283"/>
                </a:lnTo>
                <a:lnTo>
                  <a:pt x="60377" y="718278"/>
                </a:lnTo>
                <a:lnTo>
                  <a:pt x="54260" y="722215"/>
                </a:lnTo>
                <a:lnTo>
                  <a:pt x="52264" y="724459"/>
                </a:lnTo>
                <a:lnTo>
                  <a:pt x="52555" y="728233"/>
                </a:lnTo>
                <a:lnTo>
                  <a:pt x="53057" y="733329"/>
                </a:lnTo>
                <a:lnTo>
                  <a:pt x="51462" y="735761"/>
                </a:lnTo>
                <a:lnTo>
                  <a:pt x="46874" y="741989"/>
                </a:lnTo>
                <a:lnTo>
                  <a:pt x="48096" y="744213"/>
                </a:lnTo>
                <a:lnTo>
                  <a:pt x="50673" y="748856"/>
                </a:lnTo>
                <a:lnTo>
                  <a:pt x="50759" y="751841"/>
                </a:lnTo>
                <a:lnTo>
                  <a:pt x="51054" y="755948"/>
                </a:lnTo>
                <a:lnTo>
                  <a:pt x="52476" y="758234"/>
                </a:lnTo>
                <a:lnTo>
                  <a:pt x="53618" y="758402"/>
                </a:lnTo>
                <a:lnTo>
                  <a:pt x="55830" y="758077"/>
                </a:lnTo>
                <a:lnTo>
                  <a:pt x="58711" y="757801"/>
                </a:lnTo>
                <a:lnTo>
                  <a:pt x="59654" y="758373"/>
                </a:lnTo>
                <a:lnTo>
                  <a:pt x="60066" y="759889"/>
                </a:lnTo>
                <a:lnTo>
                  <a:pt x="61224" y="762713"/>
                </a:lnTo>
                <a:lnTo>
                  <a:pt x="62575" y="764070"/>
                </a:lnTo>
                <a:lnTo>
                  <a:pt x="65340" y="766584"/>
                </a:lnTo>
                <a:lnTo>
                  <a:pt x="66296" y="769281"/>
                </a:lnTo>
                <a:lnTo>
                  <a:pt x="65767" y="770357"/>
                </a:lnTo>
                <a:lnTo>
                  <a:pt x="62415" y="770512"/>
                </a:lnTo>
                <a:lnTo>
                  <a:pt x="59820" y="774034"/>
                </a:lnTo>
                <a:lnTo>
                  <a:pt x="59756" y="775283"/>
                </a:lnTo>
                <a:lnTo>
                  <a:pt x="59522" y="779818"/>
                </a:lnTo>
                <a:lnTo>
                  <a:pt x="55858" y="783765"/>
                </a:lnTo>
                <a:lnTo>
                  <a:pt x="55742" y="786755"/>
                </a:lnTo>
                <a:lnTo>
                  <a:pt x="55244" y="792877"/>
                </a:lnTo>
                <a:lnTo>
                  <a:pt x="54734" y="797140"/>
                </a:lnTo>
                <a:lnTo>
                  <a:pt x="54761" y="801189"/>
                </a:lnTo>
                <a:lnTo>
                  <a:pt x="52046" y="806970"/>
                </a:lnTo>
                <a:lnTo>
                  <a:pt x="50668" y="811789"/>
                </a:lnTo>
                <a:lnTo>
                  <a:pt x="49101" y="818403"/>
                </a:lnTo>
                <a:lnTo>
                  <a:pt x="48245" y="825796"/>
                </a:lnTo>
                <a:lnTo>
                  <a:pt x="48536" y="826659"/>
                </a:lnTo>
                <a:lnTo>
                  <a:pt x="48890" y="827714"/>
                </a:lnTo>
                <a:lnTo>
                  <a:pt x="49361" y="828476"/>
                </a:lnTo>
                <a:lnTo>
                  <a:pt x="50310" y="830009"/>
                </a:lnTo>
                <a:lnTo>
                  <a:pt x="50661" y="830292"/>
                </a:lnTo>
                <a:lnTo>
                  <a:pt x="52210" y="831540"/>
                </a:lnTo>
                <a:lnTo>
                  <a:pt x="53088" y="832246"/>
                </a:lnTo>
                <a:lnTo>
                  <a:pt x="53153" y="832464"/>
                </a:lnTo>
                <a:lnTo>
                  <a:pt x="53577" y="833870"/>
                </a:lnTo>
                <a:lnTo>
                  <a:pt x="53703" y="834292"/>
                </a:lnTo>
                <a:lnTo>
                  <a:pt x="54824" y="835582"/>
                </a:lnTo>
                <a:lnTo>
                  <a:pt x="54999" y="835783"/>
                </a:lnTo>
                <a:lnTo>
                  <a:pt x="54996" y="836960"/>
                </a:lnTo>
                <a:lnTo>
                  <a:pt x="54994" y="838138"/>
                </a:lnTo>
                <a:lnTo>
                  <a:pt x="56409" y="841673"/>
                </a:lnTo>
                <a:lnTo>
                  <a:pt x="56450" y="842006"/>
                </a:lnTo>
                <a:lnTo>
                  <a:pt x="57079" y="847253"/>
                </a:lnTo>
                <a:lnTo>
                  <a:pt x="58250" y="849673"/>
                </a:lnTo>
                <a:lnTo>
                  <a:pt x="58698" y="850136"/>
                </a:lnTo>
                <a:lnTo>
                  <a:pt x="59739" y="851210"/>
                </a:lnTo>
                <a:lnTo>
                  <a:pt x="60657" y="852157"/>
                </a:lnTo>
                <a:lnTo>
                  <a:pt x="61263" y="852448"/>
                </a:lnTo>
                <a:lnTo>
                  <a:pt x="61600" y="852610"/>
                </a:lnTo>
                <a:lnTo>
                  <a:pt x="63499" y="853526"/>
                </a:lnTo>
                <a:lnTo>
                  <a:pt x="63765" y="853822"/>
                </a:lnTo>
                <a:lnTo>
                  <a:pt x="63867" y="853936"/>
                </a:lnTo>
                <a:lnTo>
                  <a:pt x="64035" y="854123"/>
                </a:lnTo>
                <a:lnTo>
                  <a:pt x="64439" y="854576"/>
                </a:lnTo>
                <a:lnTo>
                  <a:pt x="64610" y="854767"/>
                </a:lnTo>
                <a:lnTo>
                  <a:pt x="65539" y="855141"/>
                </a:lnTo>
                <a:lnTo>
                  <a:pt x="66425" y="855498"/>
                </a:lnTo>
                <a:lnTo>
                  <a:pt x="67353" y="856525"/>
                </a:lnTo>
                <a:lnTo>
                  <a:pt x="67884" y="857128"/>
                </a:lnTo>
                <a:lnTo>
                  <a:pt x="68075" y="857504"/>
                </a:lnTo>
                <a:lnTo>
                  <a:pt x="69058" y="859438"/>
                </a:lnTo>
                <a:lnTo>
                  <a:pt x="70471" y="862216"/>
                </a:lnTo>
                <a:lnTo>
                  <a:pt x="71246" y="864488"/>
                </a:lnTo>
                <a:lnTo>
                  <a:pt x="71823" y="866185"/>
                </a:lnTo>
                <a:lnTo>
                  <a:pt x="72312" y="869223"/>
                </a:lnTo>
                <a:lnTo>
                  <a:pt x="72219" y="870632"/>
                </a:lnTo>
                <a:lnTo>
                  <a:pt x="72119" y="872137"/>
                </a:lnTo>
                <a:lnTo>
                  <a:pt x="71442" y="873487"/>
                </a:lnTo>
                <a:lnTo>
                  <a:pt x="70893" y="874583"/>
                </a:lnTo>
                <a:lnTo>
                  <a:pt x="70629" y="875109"/>
                </a:lnTo>
                <a:lnTo>
                  <a:pt x="71357" y="881805"/>
                </a:lnTo>
                <a:lnTo>
                  <a:pt x="70611" y="883169"/>
                </a:lnTo>
                <a:lnTo>
                  <a:pt x="70515" y="884485"/>
                </a:lnTo>
                <a:lnTo>
                  <a:pt x="70500" y="884683"/>
                </a:lnTo>
                <a:lnTo>
                  <a:pt x="70486" y="884901"/>
                </a:lnTo>
                <a:lnTo>
                  <a:pt x="71270" y="889178"/>
                </a:lnTo>
                <a:lnTo>
                  <a:pt x="72319" y="894888"/>
                </a:lnTo>
                <a:lnTo>
                  <a:pt x="72798" y="895908"/>
                </a:lnTo>
                <a:lnTo>
                  <a:pt x="73210" y="896788"/>
                </a:lnTo>
                <a:lnTo>
                  <a:pt x="73365" y="897121"/>
                </a:lnTo>
                <a:lnTo>
                  <a:pt x="79531" y="902936"/>
                </a:lnTo>
                <a:lnTo>
                  <a:pt x="86753" y="909748"/>
                </a:lnTo>
                <a:lnTo>
                  <a:pt x="87130" y="910103"/>
                </a:lnTo>
                <a:lnTo>
                  <a:pt x="88264" y="911872"/>
                </a:lnTo>
                <a:lnTo>
                  <a:pt x="89782" y="914236"/>
                </a:lnTo>
                <a:lnTo>
                  <a:pt x="90396" y="915191"/>
                </a:lnTo>
                <a:lnTo>
                  <a:pt x="90491" y="915427"/>
                </a:lnTo>
                <a:lnTo>
                  <a:pt x="91503" y="917922"/>
                </a:lnTo>
                <a:lnTo>
                  <a:pt x="91842" y="919788"/>
                </a:lnTo>
                <a:lnTo>
                  <a:pt x="94344" y="919485"/>
                </a:lnTo>
                <a:lnTo>
                  <a:pt x="103430" y="919506"/>
                </a:lnTo>
                <a:lnTo>
                  <a:pt x="123395" y="919554"/>
                </a:lnTo>
                <a:lnTo>
                  <a:pt x="145026" y="919603"/>
                </a:lnTo>
                <a:lnTo>
                  <a:pt x="150365" y="919616"/>
                </a:lnTo>
                <a:lnTo>
                  <a:pt x="172490" y="919667"/>
                </a:lnTo>
                <a:lnTo>
                  <a:pt x="179591" y="919683"/>
                </a:lnTo>
                <a:lnTo>
                  <a:pt x="185235" y="919696"/>
                </a:lnTo>
                <a:lnTo>
                  <a:pt x="217232" y="919771"/>
                </a:lnTo>
                <a:lnTo>
                  <a:pt x="273292" y="919900"/>
                </a:lnTo>
                <a:lnTo>
                  <a:pt x="275611" y="919907"/>
                </a:lnTo>
                <a:lnTo>
                  <a:pt x="276180" y="919907"/>
                </a:lnTo>
                <a:lnTo>
                  <a:pt x="276809" y="919909"/>
                </a:lnTo>
                <a:lnTo>
                  <a:pt x="277123" y="919910"/>
                </a:lnTo>
                <a:lnTo>
                  <a:pt x="279901" y="919917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EBCFB5A0-7F44-7CC3-6AAB-B0892109870A}"/>
              </a:ext>
            </a:extLst>
          </p:cNvPr>
          <p:cNvSpPr/>
          <p:nvPr/>
        </p:nvSpPr>
        <p:spPr>
          <a:xfrm flipV="1">
            <a:off x="5783001" y="2018233"/>
            <a:ext cx="1768810" cy="1349917"/>
          </a:xfrm>
          <a:custGeom>
            <a:avLst/>
            <a:gdLst>
              <a:gd name="connsiteX0" fmla="*/ 1366822 w 1591811"/>
              <a:gd name="connsiteY0" fmla="*/ 1040040 h 1214836"/>
              <a:gd name="connsiteX1" fmla="*/ 1366572 w 1591811"/>
              <a:gd name="connsiteY1" fmla="*/ 1039626 h 1214836"/>
              <a:gd name="connsiteX2" fmla="*/ 1366475 w 1591811"/>
              <a:gd name="connsiteY2" fmla="*/ 1039467 h 1214836"/>
              <a:gd name="connsiteX3" fmla="*/ 1366449 w 1591811"/>
              <a:gd name="connsiteY3" fmla="*/ 1039323 h 1214836"/>
              <a:gd name="connsiteX4" fmla="*/ 1366230 w 1591811"/>
              <a:gd name="connsiteY4" fmla="*/ 1038105 h 1214836"/>
              <a:gd name="connsiteX5" fmla="*/ 1366018 w 1591811"/>
              <a:gd name="connsiteY5" fmla="*/ 1038091 h 1214836"/>
              <a:gd name="connsiteX6" fmla="*/ 1365306 w 1591811"/>
              <a:gd name="connsiteY6" fmla="*/ 1038043 h 1214836"/>
              <a:gd name="connsiteX7" fmla="*/ 1363401 w 1591811"/>
              <a:gd name="connsiteY7" fmla="*/ 1034879 h 1214836"/>
              <a:gd name="connsiteX8" fmla="*/ 1363403 w 1591811"/>
              <a:gd name="connsiteY8" fmla="*/ 1034438 h 1214836"/>
              <a:gd name="connsiteX9" fmla="*/ 1363403 w 1591811"/>
              <a:gd name="connsiteY9" fmla="*/ 1033887 h 1214836"/>
              <a:gd name="connsiteX10" fmla="*/ 1363699 w 1591811"/>
              <a:gd name="connsiteY10" fmla="*/ 1033612 h 1214836"/>
              <a:gd name="connsiteX11" fmla="*/ 1363993 w 1591811"/>
              <a:gd name="connsiteY11" fmla="*/ 1033337 h 1214836"/>
              <a:gd name="connsiteX12" fmla="*/ 1364204 w 1591811"/>
              <a:gd name="connsiteY12" fmla="*/ 1033144 h 1214836"/>
              <a:gd name="connsiteX13" fmla="*/ 1364177 w 1591811"/>
              <a:gd name="connsiteY13" fmla="*/ 1032708 h 1214836"/>
              <a:gd name="connsiteX14" fmla="*/ 1364023 w 1591811"/>
              <a:gd name="connsiteY14" fmla="*/ 1030293 h 1214836"/>
              <a:gd name="connsiteX15" fmla="*/ 1363307 w 1591811"/>
              <a:gd name="connsiteY15" fmla="*/ 1028460 h 1214836"/>
              <a:gd name="connsiteX16" fmla="*/ 1363104 w 1591811"/>
              <a:gd name="connsiteY16" fmla="*/ 1027943 h 1214836"/>
              <a:gd name="connsiteX17" fmla="*/ 1362344 w 1591811"/>
              <a:gd name="connsiteY17" fmla="*/ 1028062 h 1214836"/>
              <a:gd name="connsiteX18" fmla="*/ 1361992 w 1591811"/>
              <a:gd name="connsiteY18" fmla="*/ 1028121 h 1214836"/>
              <a:gd name="connsiteX19" fmla="*/ 1361315 w 1591811"/>
              <a:gd name="connsiteY19" fmla="*/ 1027748 h 1214836"/>
              <a:gd name="connsiteX20" fmla="*/ 1361008 w 1591811"/>
              <a:gd name="connsiteY20" fmla="*/ 1026942 h 1214836"/>
              <a:gd name="connsiteX21" fmla="*/ 1361058 w 1591811"/>
              <a:gd name="connsiteY21" fmla="*/ 1026772 h 1214836"/>
              <a:gd name="connsiteX22" fmla="*/ 1361119 w 1591811"/>
              <a:gd name="connsiteY22" fmla="*/ 1026569 h 1214836"/>
              <a:gd name="connsiteX23" fmla="*/ 1361317 w 1591811"/>
              <a:gd name="connsiteY23" fmla="*/ 1025891 h 1214836"/>
              <a:gd name="connsiteX24" fmla="*/ 1360704 w 1591811"/>
              <a:gd name="connsiteY24" fmla="*/ 1024650 h 1214836"/>
              <a:gd name="connsiteX25" fmla="*/ 1361256 w 1591811"/>
              <a:gd name="connsiteY25" fmla="*/ 1023600 h 1214836"/>
              <a:gd name="connsiteX26" fmla="*/ 1361014 w 1591811"/>
              <a:gd name="connsiteY26" fmla="*/ 1023038 h 1214836"/>
              <a:gd name="connsiteX27" fmla="*/ 1358553 w 1591811"/>
              <a:gd name="connsiteY27" fmla="*/ 1020928 h 1214836"/>
              <a:gd name="connsiteX28" fmla="*/ 1358254 w 1591811"/>
              <a:gd name="connsiteY28" fmla="*/ 1019973 h 1214836"/>
              <a:gd name="connsiteX29" fmla="*/ 1358184 w 1591811"/>
              <a:gd name="connsiteY29" fmla="*/ 1019748 h 1214836"/>
              <a:gd name="connsiteX30" fmla="*/ 1358370 w 1591811"/>
              <a:gd name="connsiteY30" fmla="*/ 1017642 h 1214836"/>
              <a:gd name="connsiteX31" fmla="*/ 1357683 w 1591811"/>
              <a:gd name="connsiteY31" fmla="*/ 1015465 h 1214836"/>
              <a:gd name="connsiteX32" fmla="*/ 1357527 w 1591811"/>
              <a:gd name="connsiteY32" fmla="*/ 1014968 h 1214836"/>
              <a:gd name="connsiteX33" fmla="*/ 1357451 w 1591811"/>
              <a:gd name="connsiteY33" fmla="*/ 1014728 h 1214836"/>
              <a:gd name="connsiteX34" fmla="*/ 1357428 w 1591811"/>
              <a:gd name="connsiteY34" fmla="*/ 1013981 h 1214836"/>
              <a:gd name="connsiteX35" fmla="*/ 1357392 w 1591811"/>
              <a:gd name="connsiteY35" fmla="*/ 1012807 h 1214836"/>
              <a:gd name="connsiteX36" fmla="*/ 1357296 w 1591811"/>
              <a:gd name="connsiteY36" fmla="*/ 1012589 h 1214836"/>
              <a:gd name="connsiteX37" fmla="*/ 1356653 w 1591811"/>
              <a:gd name="connsiteY37" fmla="*/ 1011134 h 1214836"/>
              <a:gd name="connsiteX38" fmla="*/ 1357213 w 1591811"/>
              <a:gd name="connsiteY38" fmla="*/ 1010105 h 1214836"/>
              <a:gd name="connsiteX39" fmla="*/ 1357371 w 1591811"/>
              <a:gd name="connsiteY39" fmla="*/ 1009813 h 1214836"/>
              <a:gd name="connsiteX40" fmla="*/ 1357767 w 1591811"/>
              <a:gd name="connsiteY40" fmla="*/ 1009088 h 1214836"/>
              <a:gd name="connsiteX41" fmla="*/ 1355489 w 1591811"/>
              <a:gd name="connsiteY41" fmla="*/ 1006730 h 1214836"/>
              <a:gd name="connsiteX42" fmla="*/ 1353192 w 1591811"/>
              <a:gd name="connsiteY42" fmla="*/ 1006544 h 1214836"/>
              <a:gd name="connsiteX43" fmla="*/ 1351959 w 1591811"/>
              <a:gd name="connsiteY43" fmla="*/ 1006449 h 1214836"/>
              <a:gd name="connsiteX44" fmla="*/ 1351550 w 1591811"/>
              <a:gd name="connsiteY44" fmla="*/ 1006418 h 1214836"/>
              <a:gd name="connsiteX45" fmla="*/ 1348962 w 1591811"/>
              <a:gd name="connsiteY45" fmla="*/ 1007097 h 1214836"/>
              <a:gd name="connsiteX46" fmla="*/ 1348564 w 1591811"/>
              <a:gd name="connsiteY46" fmla="*/ 1007373 h 1214836"/>
              <a:gd name="connsiteX47" fmla="*/ 1348342 w 1591811"/>
              <a:gd name="connsiteY47" fmla="*/ 1007528 h 1214836"/>
              <a:gd name="connsiteX48" fmla="*/ 1347542 w 1591811"/>
              <a:gd name="connsiteY48" fmla="*/ 1008086 h 1214836"/>
              <a:gd name="connsiteX49" fmla="*/ 1347503 w 1591811"/>
              <a:gd name="connsiteY49" fmla="*/ 1008802 h 1214836"/>
              <a:gd name="connsiteX50" fmla="*/ 1347421 w 1591811"/>
              <a:gd name="connsiteY50" fmla="*/ 1010254 h 1214836"/>
              <a:gd name="connsiteX51" fmla="*/ 1346864 w 1591811"/>
              <a:gd name="connsiteY51" fmla="*/ 1011122 h 1214836"/>
              <a:gd name="connsiteX52" fmla="*/ 1345824 w 1591811"/>
              <a:gd name="connsiteY52" fmla="*/ 1010755 h 1214836"/>
              <a:gd name="connsiteX53" fmla="*/ 1345633 w 1591811"/>
              <a:gd name="connsiteY53" fmla="*/ 1010686 h 1214836"/>
              <a:gd name="connsiteX54" fmla="*/ 1344158 w 1591811"/>
              <a:gd name="connsiteY54" fmla="*/ 1007833 h 1214836"/>
              <a:gd name="connsiteX55" fmla="*/ 1343316 w 1591811"/>
              <a:gd name="connsiteY55" fmla="*/ 1007383 h 1214836"/>
              <a:gd name="connsiteX56" fmla="*/ 1342065 w 1591811"/>
              <a:gd name="connsiteY56" fmla="*/ 1006716 h 1214836"/>
              <a:gd name="connsiteX57" fmla="*/ 1341218 w 1591811"/>
              <a:gd name="connsiteY57" fmla="*/ 1006531 h 1214836"/>
              <a:gd name="connsiteX58" fmla="*/ 1340606 w 1591811"/>
              <a:gd name="connsiteY58" fmla="*/ 1006878 h 1214836"/>
              <a:gd name="connsiteX59" fmla="*/ 1340464 w 1591811"/>
              <a:gd name="connsiteY59" fmla="*/ 1006961 h 1214836"/>
              <a:gd name="connsiteX60" fmla="*/ 1339478 w 1591811"/>
              <a:gd name="connsiteY60" fmla="*/ 1008447 h 1214836"/>
              <a:gd name="connsiteX61" fmla="*/ 1338675 w 1591811"/>
              <a:gd name="connsiteY61" fmla="*/ 1008694 h 1214836"/>
              <a:gd name="connsiteX62" fmla="*/ 1338368 w 1591811"/>
              <a:gd name="connsiteY62" fmla="*/ 1008447 h 1214836"/>
              <a:gd name="connsiteX63" fmla="*/ 1338862 w 1591811"/>
              <a:gd name="connsiteY63" fmla="*/ 1005454 h 1214836"/>
              <a:gd name="connsiteX64" fmla="*/ 1338948 w 1591811"/>
              <a:gd name="connsiteY64" fmla="*/ 1004927 h 1214836"/>
              <a:gd name="connsiteX65" fmla="*/ 1339051 w 1591811"/>
              <a:gd name="connsiteY65" fmla="*/ 1004294 h 1214836"/>
              <a:gd name="connsiteX66" fmla="*/ 1338436 w 1591811"/>
              <a:gd name="connsiteY66" fmla="*/ 1003488 h 1214836"/>
              <a:gd name="connsiteX67" fmla="*/ 1337890 w 1591811"/>
              <a:gd name="connsiteY67" fmla="*/ 1003450 h 1214836"/>
              <a:gd name="connsiteX68" fmla="*/ 1336590 w 1591811"/>
              <a:gd name="connsiteY68" fmla="*/ 1003361 h 1214836"/>
              <a:gd name="connsiteX69" fmla="*/ 1336005 w 1591811"/>
              <a:gd name="connsiteY69" fmla="*/ 1003066 h 1214836"/>
              <a:gd name="connsiteX70" fmla="*/ 1335357 w 1591811"/>
              <a:gd name="connsiteY70" fmla="*/ 1002741 h 1214836"/>
              <a:gd name="connsiteX71" fmla="*/ 1333946 w 1591811"/>
              <a:gd name="connsiteY71" fmla="*/ 1001666 h 1214836"/>
              <a:gd name="connsiteX72" fmla="*/ 1333374 w 1591811"/>
              <a:gd name="connsiteY72" fmla="*/ 1001232 h 1214836"/>
              <a:gd name="connsiteX73" fmla="*/ 1337452 w 1591811"/>
              <a:gd name="connsiteY73" fmla="*/ 999955 h 1214836"/>
              <a:gd name="connsiteX74" fmla="*/ 1342014 w 1591811"/>
              <a:gd name="connsiteY74" fmla="*/ 999093 h 1214836"/>
              <a:gd name="connsiteX75" fmla="*/ 1344452 w 1591811"/>
              <a:gd name="connsiteY75" fmla="*/ 998136 h 1214836"/>
              <a:gd name="connsiteX76" fmla="*/ 1344620 w 1591811"/>
              <a:gd name="connsiteY76" fmla="*/ 998071 h 1214836"/>
              <a:gd name="connsiteX77" fmla="*/ 1345956 w 1591811"/>
              <a:gd name="connsiteY77" fmla="*/ 997546 h 1214836"/>
              <a:gd name="connsiteX78" fmla="*/ 1355563 w 1591811"/>
              <a:gd name="connsiteY78" fmla="*/ 996751 h 1214836"/>
              <a:gd name="connsiteX79" fmla="*/ 1357492 w 1591811"/>
              <a:gd name="connsiteY79" fmla="*/ 995765 h 1214836"/>
              <a:gd name="connsiteX80" fmla="*/ 1358704 w 1591811"/>
              <a:gd name="connsiteY80" fmla="*/ 995146 h 1214836"/>
              <a:gd name="connsiteX81" fmla="*/ 1359780 w 1591811"/>
              <a:gd name="connsiteY81" fmla="*/ 994626 h 1214836"/>
              <a:gd name="connsiteX82" fmla="*/ 1360370 w 1591811"/>
              <a:gd name="connsiteY82" fmla="*/ 994340 h 1214836"/>
              <a:gd name="connsiteX83" fmla="*/ 1363505 w 1591811"/>
              <a:gd name="connsiteY83" fmla="*/ 994153 h 1214836"/>
              <a:gd name="connsiteX84" fmla="*/ 1364433 w 1591811"/>
              <a:gd name="connsiteY84" fmla="*/ 994097 h 1214836"/>
              <a:gd name="connsiteX85" fmla="*/ 1366649 w 1591811"/>
              <a:gd name="connsiteY85" fmla="*/ 994905 h 1214836"/>
              <a:gd name="connsiteX86" fmla="*/ 1367175 w 1591811"/>
              <a:gd name="connsiteY86" fmla="*/ 995687 h 1214836"/>
              <a:gd name="connsiteX87" fmla="*/ 1367818 w 1591811"/>
              <a:gd name="connsiteY87" fmla="*/ 996642 h 1214836"/>
              <a:gd name="connsiteX88" fmla="*/ 1369317 w 1591811"/>
              <a:gd name="connsiteY88" fmla="*/ 997113 h 1214836"/>
              <a:gd name="connsiteX89" fmla="*/ 1369602 w 1591811"/>
              <a:gd name="connsiteY89" fmla="*/ 997201 h 1214836"/>
              <a:gd name="connsiteX90" fmla="*/ 1373727 w 1591811"/>
              <a:gd name="connsiteY90" fmla="*/ 997517 h 1214836"/>
              <a:gd name="connsiteX91" fmla="*/ 1375200 w 1591811"/>
              <a:gd name="connsiteY91" fmla="*/ 998112 h 1214836"/>
              <a:gd name="connsiteX92" fmla="*/ 1375531 w 1591811"/>
              <a:gd name="connsiteY92" fmla="*/ 998244 h 1214836"/>
              <a:gd name="connsiteX93" fmla="*/ 1379512 w 1591811"/>
              <a:gd name="connsiteY93" fmla="*/ 996902 h 1214836"/>
              <a:gd name="connsiteX94" fmla="*/ 1380688 w 1591811"/>
              <a:gd name="connsiteY94" fmla="*/ 995787 h 1214836"/>
              <a:gd name="connsiteX95" fmla="*/ 1380652 w 1591811"/>
              <a:gd name="connsiteY95" fmla="*/ 994912 h 1214836"/>
              <a:gd name="connsiteX96" fmla="*/ 1380567 w 1591811"/>
              <a:gd name="connsiteY96" fmla="*/ 992814 h 1214836"/>
              <a:gd name="connsiteX97" fmla="*/ 1380876 w 1591811"/>
              <a:gd name="connsiteY97" fmla="*/ 991820 h 1214836"/>
              <a:gd name="connsiteX98" fmla="*/ 1382107 w 1591811"/>
              <a:gd name="connsiteY98" fmla="*/ 990893 h 1214836"/>
              <a:gd name="connsiteX99" fmla="*/ 1384509 w 1591811"/>
              <a:gd name="connsiteY99" fmla="*/ 991391 h 1214836"/>
              <a:gd name="connsiteX100" fmla="*/ 1388206 w 1591811"/>
              <a:gd name="connsiteY100" fmla="*/ 990651 h 1214836"/>
              <a:gd name="connsiteX101" fmla="*/ 1393929 w 1591811"/>
              <a:gd name="connsiteY101" fmla="*/ 993259 h 1214836"/>
              <a:gd name="connsiteX102" fmla="*/ 1394225 w 1591811"/>
              <a:gd name="connsiteY102" fmla="*/ 993208 h 1214836"/>
              <a:gd name="connsiteX103" fmla="*/ 1397438 w 1591811"/>
              <a:gd name="connsiteY103" fmla="*/ 992642 h 1214836"/>
              <a:gd name="connsiteX104" fmla="*/ 1400274 w 1591811"/>
              <a:gd name="connsiteY104" fmla="*/ 990104 h 1214836"/>
              <a:gd name="connsiteX105" fmla="*/ 1400869 w 1591811"/>
              <a:gd name="connsiteY105" fmla="*/ 989125 h 1214836"/>
              <a:gd name="connsiteX106" fmla="*/ 1401139 w 1591811"/>
              <a:gd name="connsiteY106" fmla="*/ 988680 h 1214836"/>
              <a:gd name="connsiteX107" fmla="*/ 1401215 w 1591811"/>
              <a:gd name="connsiteY107" fmla="*/ 988456 h 1214836"/>
              <a:gd name="connsiteX108" fmla="*/ 1401348 w 1591811"/>
              <a:gd name="connsiteY108" fmla="*/ 988072 h 1214836"/>
              <a:gd name="connsiteX109" fmla="*/ 1401693 w 1591811"/>
              <a:gd name="connsiteY109" fmla="*/ 987084 h 1214836"/>
              <a:gd name="connsiteX110" fmla="*/ 1401799 w 1591811"/>
              <a:gd name="connsiteY110" fmla="*/ 986777 h 1214836"/>
              <a:gd name="connsiteX111" fmla="*/ 1402064 w 1591811"/>
              <a:gd name="connsiteY111" fmla="*/ 986017 h 1214836"/>
              <a:gd name="connsiteX112" fmla="*/ 1401995 w 1591811"/>
              <a:gd name="connsiteY112" fmla="*/ 984210 h 1214836"/>
              <a:gd name="connsiteX113" fmla="*/ 1401964 w 1591811"/>
              <a:gd name="connsiteY113" fmla="*/ 983386 h 1214836"/>
              <a:gd name="connsiteX114" fmla="*/ 1401964 w 1591811"/>
              <a:gd name="connsiteY114" fmla="*/ 982822 h 1214836"/>
              <a:gd name="connsiteX115" fmla="*/ 1402303 w 1591811"/>
              <a:gd name="connsiteY115" fmla="*/ 982290 h 1214836"/>
              <a:gd name="connsiteX116" fmla="*/ 1403794 w 1591811"/>
              <a:gd name="connsiteY116" fmla="*/ 979945 h 1214836"/>
              <a:gd name="connsiteX117" fmla="*/ 1405522 w 1591811"/>
              <a:gd name="connsiteY117" fmla="*/ 975792 h 1214836"/>
              <a:gd name="connsiteX118" fmla="*/ 1406304 w 1591811"/>
              <a:gd name="connsiteY118" fmla="*/ 974996 h 1214836"/>
              <a:gd name="connsiteX119" fmla="*/ 1407684 w 1591811"/>
              <a:gd name="connsiteY119" fmla="*/ 973590 h 1214836"/>
              <a:gd name="connsiteX120" fmla="*/ 1409774 w 1591811"/>
              <a:gd name="connsiteY120" fmla="*/ 971459 h 1214836"/>
              <a:gd name="connsiteX121" fmla="*/ 1410138 w 1591811"/>
              <a:gd name="connsiteY121" fmla="*/ 970522 h 1214836"/>
              <a:gd name="connsiteX122" fmla="*/ 1410330 w 1591811"/>
              <a:gd name="connsiteY122" fmla="*/ 970033 h 1214836"/>
              <a:gd name="connsiteX123" fmla="*/ 1410231 w 1591811"/>
              <a:gd name="connsiteY123" fmla="*/ 969504 h 1214836"/>
              <a:gd name="connsiteX124" fmla="*/ 1409777 w 1591811"/>
              <a:gd name="connsiteY124" fmla="*/ 967059 h 1214836"/>
              <a:gd name="connsiteX125" fmla="*/ 1410400 w 1591811"/>
              <a:gd name="connsiteY125" fmla="*/ 963599 h 1214836"/>
              <a:gd name="connsiteX126" fmla="*/ 1410542 w 1591811"/>
              <a:gd name="connsiteY126" fmla="*/ 962808 h 1214836"/>
              <a:gd name="connsiteX127" fmla="*/ 1410892 w 1591811"/>
              <a:gd name="connsiteY127" fmla="*/ 960864 h 1214836"/>
              <a:gd name="connsiteX128" fmla="*/ 1411056 w 1591811"/>
              <a:gd name="connsiteY128" fmla="*/ 960115 h 1214836"/>
              <a:gd name="connsiteX129" fmla="*/ 1411118 w 1591811"/>
              <a:gd name="connsiteY129" fmla="*/ 959827 h 1214836"/>
              <a:gd name="connsiteX130" fmla="*/ 1411324 w 1591811"/>
              <a:gd name="connsiteY130" fmla="*/ 958880 h 1214836"/>
              <a:gd name="connsiteX131" fmla="*/ 1412496 w 1591811"/>
              <a:gd name="connsiteY131" fmla="*/ 957516 h 1214836"/>
              <a:gd name="connsiteX132" fmla="*/ 1412663 w 1591811"/>
              <a:gd name="connsiteY132" fmla="*/ 957296 h 1214836"/>
              <a:gd name="connsiteX133" fmla="*/ 1412874 w 1591811"/>
              <a:gd name="connsiteY133" fmla="*/ 957019 h 1214836"/>
              <a:gd name="connsiteX134" fmla="*/ 1413482 w 1591811"/>
              <a:gd name="connsiteY134" fmla="*/ 956218 h 1214836"/>
              <a:gd name="connsiteX135" fmla="*/ 1413595 w 1591811"/>
              <a:gd name="connsiteY135" fmla="*/ 955710 h 1214836"/>
              <a:gd name="connsiteX136" fmla="*/ 1413705 w 1591811"/>
              <a:gd name="connsiteY136" fmla="*/ 955211 h 1214836"/>
              <a:gd name="connsiteX137" fmla="*/ 1414099 w 1591811"/>
              <a:gd name="connsiteY137" fmla="*/ 953429 h 1214836"/>
              <a:gd name="connsiteX138" fmla="*/ 1414959 w 1591811"/>
              <a:gd name="connsiteY138" fmla="*/ 952400 h 1214836"/>
              <a:gd name="connsiteX139" fmla="*/ 1415211 w 1591811"/>
              <a:gd name="connsiteY139" fmla="*/ 952099 h 1214836"/>
              <a:gd name="connsiteX140" fmla="*/ 1415703 w 1591811"/>
              <a:gd name="connsiteY140" fmla="*/ 951511 h 1214836"/>
              <a:gd name="connsiteX141" fmla="*/ 1416633 w 1591811"/>
              <a:gd name="connsiteY141" fmla="*/ 951077 h 1214836"/>
              <a:gd name="connsiteX142" fmla="*/ 1417303 w 1591811"/>
              <a:gd name="connsiteY142" fmla="*/ 950767 h 1214836"/>
              <a:gd name="connsiteX143" fmla="*/ 1420011 w 1591811"/>
              <a:gd name="connsiteY143" fmla="*/ 950521 h 1214836"/>
              <a:gd name="connsiteX144" fmla="*/ 1420605 w 1591811"/>
              <a:gd name="connsiteY144" fmla="*/ 949926 h 1214836"/>
              <a:gd name="connsiteX145" fmla="*/ 1421370 w 1591811"/>
              <a:gd name="connsiteY145" fmla="*/ 949161 h 1214836"/>
              <a:gd name="connsiteX146" fmla="*/ 1424760 w 1591811"/>
              <a:gd name="connsiteY146" fmla="*/ 943585 h 1214836"/>
              <a:gd name="connsiteX147" fmla="*/ 1425008 w 1591811"/>
              <a:gd name="connsiteY147" fmla="*/ 943376 h 1214836"/>
              <a:gd name="connsiteX148" fmla="*/ 1425260 w 1591811"/>
              <a:gd name="connsiteY148" fmla="*/ 943162 h 1214836"/>
              <a:gd name="connsiteX149" fmla="*/ 1427469 w 1591811"/>
              <a:gd name="connsiteY149" fmla="*/ 941293 h 1214836"/>
              <a:gd name="connsiteX150" fmla="*/ 1431040 w 1591811"/>
              <a:gd name="connsiteY150" fmla="*/ 939314 h 1214836"/>
              <a:gd name="connsiteX151" fmla="*/ 1433261 w 1591811"/>
              <a:gd name="connsiteY151" fmla="*/ 936647 h 1214836"/>
              <a:gd name="connsiteX152" fmla="*/ 1433712 w 1591811"/>
              <a:gd name="connsiteY152" fmla="*/ 936104 h 1214836"/>
              <a:gd name="connsiteX153" fmla="*/ 1434186 w 1591811"/>
              <a:gd name="connsiteY153" fmla="*/ 935535 h 1214836"/>
              <a:gd name="connsiteX154" fmla="*/ 1434613 w 1591811"/>
              <a:gd name="connsiteY154" fmla="*/ 934334 h 1214836"/>
              <a:gd name="connsiteX155" fmla="*/ 1434701 w 1591811"/>
              <a:gd name="connsiteY155" fmla="*/ 934084 h 1214836"/>
              <a:gd name="connsiteX156" fmla="*/ 1434803 w 1591811"/>
              <a:gd name="connsiteY156" fmla="*/ 933799 h 1214836"/>
              <a:gd name="connsiteX157" fmla="*/ 1434685 w 1591811"/>
              <a:gd name="connsiteY157" fmla="*/ 931139 h 1214836"/>
              <a:gd name="connsiteX158" fmla="*/ 1435115 w 1591811"/>
              <a:gd name="connsiteY158" fmla="*/ 930208 h 1214836"/>
              <a:gd name="connsiteX159" fmla="*/ 1435733 w 1591811"/>
              <a:gd name="connsiteY159" fmla="*/ 930092 h 1214836"/>
              <a:gd name="connsiteX160" fmla="*/ 1436096 w 1591811"/>
              <a:gd name="connsiteY160" fmla="*/ 930023 h 1214836"/>
              <a:gd name="connsiteX161" fmla="*/ 1436426 w 1591811"/>
              <a:gd name="connsiteY161" fmla="*/ 930117 h 1214836"/>
              <a:gd name="connsiteX162" fmla="*/ 1437635 w 1591811"/>
              <a:gd name="connsiteY162" fmla="*/ 930457 h 1214836"/>
              <a:gd name="connsiteX163" fmla="*/ 1439660 w 1591811"/>
              <a:gd name="connsiteY163" fmla="*/ 930262 h 1214836"/>
              <a:gd name="connsiteX164" fmla="*/ 1441453 w 1591811"/>
              <a:gd name="connsiteY164" fmla="*/ 930091 h 1214836"/>
              <a:gd name="connsiteX165" fmla="*/ 1442376 w 1591811"/>
              <a:gd name="connsiteY165" fmla="*/ 930524 h 1214836"/>
              <a:gd name="connsiteX166" fmla="*/ 1442573 w 1591811"/>
              <a:gd name="connsiteY166" fmla="*/ 930915 h 1214836"/>
              <a:gd name="connsiteX167" fmla="*/ 1442713 w 1591811"/>
              <a:gd name="connsiteY167" fmla="*/ 931193 h 1214836"/>
              <a:gd name="connsiteX168" fmla="*/ 1444646 w 1591811"/>
              <a:gd name="connsiteY168" fmla="*/ 935048 h 1214836"/>
              <a:gd name="connsiteX169" fmla="*/ 1445588 w 1591811"/>
              <a:gd name="connsiteY169" fmla="*/ 935908 h 1214836"/>
              <a:gd name="connsiteX170" fmla="*/ 1446005 w 1591811"/>
              <a:gd name="connsiteY170" fmla="*/ 936288 h 1214836"/>
              <a:gd name="connsiteX171" fmla="*/ 1446391 w 1591811"/>
              <a:gd name="connsiteY171" fmla="*/ 936216 h 1214836"/>
              <a:gd name="connsiteX172" fmla="*/ 1446988 w 1591811"/>
              <a:gd name="connsiteY172" fmla="*/ 936104 h 1214836"/>
              <a:gd name="connsiteX173" fmla="*/ 1447295 w 1591811"/>
              <a:gd name="connsiteY173" fmla="*/ 935877 h 1214836"/>
              <a:gd name="connsiteX174" fmla="*/ 1447445 w 1591811"/>
              <a:gd name="connsiteY174" fmla="*/ 935766 h 1214836"/>
              <a:gd name="connsiteX175" fmla="*/ 1448158 w 1591811"/>
              <a:gd name="connsiteY175" fmla="*/ 935236 h 1214836"/>
              <a:gd name="connsiteX176" fmla="*/ 1448899 w 1591811"/>
              <a:gd name="connsiteY176" fmla="*/ 932573 h 1214836"/>
              <a:gd name="connsiteX177" fmla="*/ 1449649 w 1591811"/>
              <a:gd name="connsiteY177" fmla="*/ 931668 h 1214836"/>
              <a:gd name="connsiteX178" fmla="*/ 1449769 w 1591811"/>
              <a:gd name="connsiteY178" fmla="*/ 931525 h 1214836"/>
              <a:gd name="connsiteX179" fmla="*/ 1450133 w 1591811"/>
              <a:gd name="connsiteY179" fmla="*/ 931088 h 1214836"/>
              <a:gd name="connsiteX180" fmla="*/ 1450926 w 1591811"/>
              <a:gd name="connsiteY180" fmla="*/ 930787 h 1214836"/>
              <a:gd name="connsiteX181" fmla="*/ 1451610 w 1591811"/>
              <a:gd name="connsiteY181" fmla="*/ 930529 h 1214836"/>
              <a:gd name="connsiteX182" fmla="*/ 1454893 w 1591811"/>
              <a:gd name="connsiteY182" fmla="*/ 930548 h 1214836"/>
              <a:gd name="connsiteX183" fmla="*/ 1456226 w 1591811"/>
              <a:gd name="connsiteY183" fmla="*/ 931526 h 1214836"/>
              <a:gd name="connsiteX184" fmla="*/ 1459213 w 1591811"/>
              <a:gd name="connsiteY184" fmla="*/ 931318 h 1214836"/>
              <a:gd name="connsiteX185" fmla="*/ 1459795 w 1591811"/>
              <a:gd name="connsiteY185" fmla="*/ 931279 h 1214836"/>
              <a:gd name="connsiteX186" fmla="*/ 1460255 w 1591811"/>
              <a:gd name="connsiteY186" fmla="*/ 931518 h 1214836"/>
              <a:gd name="connsiteX187" fmla="*/ 1463242 w 1591811"/>
              <a:gd name="connsiteY187" fmla="*/ 933078 h 1214836"/>
              <a:gd name="connsiteX188" fmla="*/ 1464200 w 1591811"/>
              <a:gd name="connsiteY188" fmla="*/ 933156 h 1214836"/>
              <a:gd name="connsiteX189" fmla="*/ 1464781 w 1591811"/>
              <a:gd name="connsiteY189" fmla="*/ 933202 h 1214836"/>
              <a:gd name="connsiteX190" fmla="*/ 1469583 w 1591811"/>
              <a:gd name="connsiteY190" fmla="*/ 932586 h 1214836"/>
              <a:gd name="connsiteX191" fmla="*/ 1472602 w 1591811"/>
              <a:gd name="connsiteY191" fmla="*/ 929055 h 1214836"/>
              <a:gd name="connsiteX192" fmla="*/ 1473588 w 1591811"/>
              <a:gd name="connsiteY192" fmla="*/ 928498 h 1214836"/>
              <a:gd name="connsiteX193" fmla="*/ 1476727 w 1591811"/>
              <a:gd name="connsiteY193" fmla="*/ 927942 h 1214836"/>
              <a:gd name="connsiteX194" fmla="*/ 1478106 w 1591811"/>
              <a:gd name="connsiteY194" fmla="*/ 926603 h 1214836"/>
              <a:gd name="connsiteX195" fmla="*/ 1478323 w 1591811"/>
              <a:gd name="connsiteY195" fmla="*/ 926394 h 1214836"/>
              <a:gd name="connsiteX196" fmla="*/ 1478513 w 1591811"/>
              <a:gd name="connsiteY196" fmla="*/ 926210 h 1214836"/>
              <a:gd name="connsiteX197" fmla="*/ 1478886 w 1591811"/>
              <a:gd name="connsiteY197" fmla="*/ 926040 h 1214836"/>
              <a:gd name="connsiteX198" fmla="*/ 1480300 w 1591811"/>
              <a:gd name="connsiteY198" fmla="*/ 925401 h 1214836"/>
              <a:gd name="connsiteX199" fmla="*/ 1483191 w 1591811"/>
              <a:gd name="connsiteY199" fmla="*/ 924971 h 1214836"/>
              <a:gd name="connsiteX200" fmla="*/ 1484484 w 1591811"/>
              <a:gd name="connsiteY200" fmla="*/ 923051 h 1214836"/>
              <a:gd name="connsiteX201" fmla="*/ 1487046 w 1591811"/>
              <a:gd name="connsiteY201" fmla="*/ 921581 h 1214836"/>
              <a:gd name="connsiteX202" fmla="*/ 1488009 w 1591811"/>
              <a:gd name="connsiteY202" fmla="*/ 921485 h 1214836"/>
              <a:gd name="connsiteX203" fmla="*/ 1488489 w 1591811"/>
              <a:gd name="connsiteY203" fmla="*/ 921442 h 1214836"/>
              <a:gd name="connsiteX204" fmla="*/ 1489411 w 1591811"/>
              <a:gd name="connsiteY204" fmla="*/ 921815 h 1214836"/>
              <a:gd name="connsiteX205" fmla="*/ 1491787 w 1591811"/>
              <a:gd name="connsiteY205" fmla="*/ 919864 h 1214836"/>
              <a:gd name="connsiteX206" fmla="*/ 1490328 w 1591811"/>
              <a:gd name="connsiteY206" fmla="*/ 914746 h 1214836"/>
              <a:gd name="connsiteX207" fmla="*/ 1487064 w 1591811"/>
              <a:gd name="connsiteY207" fmla="*/ 907779 h 1214836"/>
              <a:gd name="connsiteX208" fmla="*/ 1487859 w 1591811"/>
              <a:gd name="connsiteY208" fmla="*/ 904504 h 1214836"/>
              <a:gd name="connsiteX209" fmla="*/ 1489102 w 1591811"/>
              <a:gd name="connsiteY209" fmla="*/ 903227 h 1214836"/>
              <a:gd name="connsiteX210" fmla="*/ 1492040 w 1591811"/>
              <a:gd name="connsiteY210" fmla="*/ 900290 h 1214836"/>
              <a:gd name="connsiteX211" fmla="*/ 1490688 w 1591811"/>
              <a:gd name="connsiteY211" fmla="*/ 898181 h 1214836"/>
              <a:gd name="connsiteX212" fmla="*/ 1484486 w 1591811"/>
              <a:gd name="connsiteY212" fmla="*/ 895658 h 1214836"/>
              <a:gd name="connsiteX213" fmla="*/ 1484718 w 1591811"/>
              <a:gd name="connsiteY213" fmla="*/ 891137 h 1214836"/>
              <a:gd name="connsiteX214" fmla="*/ 1488636 w 1591811"/>
              <a:gd name="connsiteY214" fmla="*/ 878939 h 1214836"/>
              <a:gd name="connsiteX215" fmla="*/ 1487526 w 1591811"/>
              <a:gd name="connsiteY215" fmla="*/ 877950 h 1214836"/>
              <a:gd name="connsiteX216" fmla="*/ 1480148 w 1591811"/>
              <a:gd name="connsiteY216" fmla="*/ 871376 h 1214836"/>
              <a:gd name="connsiteX217" fmla="*/ 1479718 w 1591811"/>
              <a:gd name="connsiteY217" fmla="*/ 868031 h 1214836"/>
              <a:gd name="connsiteX218" fmla="*/ 1480521 w 1591811"/>
              <a:gd name="connsiteY218" fmla="*/ 865243 h 1214836"/>
              <a:gd name="connsiteX219" fmla="*/ 1480028 w 1591811"/>
              <a:gd name="connsiteY219" fmla="*/ 863693 h 1214836"/>
              <a:gd name="connsiteX220" fmla="*/ 1480526 w 1591811"/>
              <a:gd name="connsiteY220" fmla="*/ 857066 h 1214836"/>
              <a:gd name="connsiteX221" fmla="*/ 1480871 w 1591811"/>
              <a:gd name="connsiteY221" fmla="*/ 856999 h 1214836"/>
              <a:gd name="connsiteX222" fmla="*/ 1481469 w 1591811"/>
              <a:gd name="connsiteY222" fmla="*/ 856883 h 1214836"/>
              <a:gd name="connsiteX223" fmla="*/ 1482125 w 1591811"/>
              <a:gd name="connsiteY223" fmla="*/ 856757 h 1214836"/>
              <a:gd name="connsiteX224" fmla="*/ 1483848 w 1591811"/>
              <a:gd name="connsiteY224" fmla="*/ 858492 h 1214836"/>
              <a:gd name="connsiteX225" fmla="*/ 1484893 w 1591811"/>
              <a:gd name="connsiteY225" fmla="*/ 858431 h 1214836"/>
              <a:gd name="connsiteX226" fmla="*/ 1488217 w 1591811"/>
              <a:gd name="connsiteY226" fmla="*/ 856327 h 1214836"/>
              <a:gd name="connsiteX227" fmla="*/ 1488487 w 1591811"/>
              <a:gd name="connsiteY227" fmla="*/ 855784 h 1214836"/>
              <a:gd name="connsiteX228" fmla="*/ 1489203 w 1591811"/>
              <a:gd name="connsiteY228" fmla="*/ 854343 h 1214836"/>
              <a:gd name="connsiteX229" fmla="*/ 1491849 w 1591811"/>
              <a:gd name="connsiteY229" fmla="*/ 856204 h 1214836"/>
              <a:gd name="connsiteX230" fmla="*/ 1492544 w 1591811"/>
              <a:gd name="connsiteY230" fmla="*/ 856165 h 1214836"/>
              <a:gd name="connsiteX231" fmla="*/ 1492956 w 1591811"/>
              <a:gd name="connsiteY231" fmla="*/ 856142 h 1214836"/>
              <a:gd name="connsiteX232" fmla="*/ 1495296 w 1591811"/>
              <a:gd name="connsiteY232" fmla="*/ 855028 h 1214836"/>
              <a:gd name="connsiteX233" fmla="*/ 1497264 w 1591811"/>
              <a:gd name="connsiteY233" fmla="*/ 854782 h 1214836"/>
              <a:gd name="connsiteX234" fmla="*/ 1497994 w 1591811"/>
              <a:gd name="connsiteY234" fmla="*/ 855087 h 1214836"/>
              <a:gd name="connsiteX235" fmla="*/ 1498741 w 1591811"/>
              <a:gd name="connsiteY235" fmla="*/ 855401 h 1214836"/>
              <a:gd name="connsiteX236" fmla="*/ 1500242 w 1591811"/>
              <a:gd name="connsiteY236" fmla="*/ 855511 h 1214836"/>
              <a:gd name="connsiteX237" fmla="*/ 1500795 w 1591811"/>
              <a:gd name="connsiteY237" fmla="*/ 855550 h 1214836"/>
              <a:gd name="connsiteX238" fmla="*/ 1503049 w 1591811"/>
              <a:gd name="connsiteY238" fmla="*/ 855714 h 1214836"/>
              <a:gd name="connsiteX239" fmla="*/ 1503376 w 1591811"/>
              <a:gd name="connsiteY239" fmla="*/ 855548 h 1214836"/>
              <a:gd name="connsiteX240" fmla="*/ 1504034 w 1591811"/>
              <a:gd name="connsiteY240" fmla="*/ 855218 h 1214836"/>
              <a:gd name="connsiteX241" fmla="*/ 1504895 w 1591811"/>
              <a:gd name="connsiteY241" fmla="*/ 853050 h 1214836"/>
              <a:gd name="connsiteX242" fmla="*/ 1505419 w 1591811"/>
              <a:gd name="connsiteY242" fmla="*/ 852584 h 1214836"/>
              <a:gd name="connsiteX243" fmla="*/ 1506004 w 1591811"/>
              <a:gd name="connsiteY243" fmla="*/ 852059 h 1214836"/>
              <a:gd name="connsiteX244" fmla="*/ 1507607 w 1591811"/>
              <a:gd name="connsiteY244" fmla="*/ 851358 h 1214836"/>
              <a:gd name="connsiteX245" fmla="*/ 1508404 w 1591811"/>
              <a:gd name="connsiteY245" fmla="*/ 851008 h 1214836"/>
              <a:gd name="connsiteX246" fmla="*/ 1509266 w 1591811"/>
              <a:gd name="connsiteY246" fmla="*/ 849892 h 1214836"/>
              <a:gd name="connsiteX247" fmla="*/ 1509966 w 1591811"/>
              <a:gd name="connsiteY247" fmla="*/ 849511 h 1214836"/>
              <a:gd name="connsiteX248" fmla="*/ 1510744 w 1591811"/>
              <a:gd name="connsiteY248" fmla="*/ 849088 h 1214836"/>
              <a:gd name="connsiteX249" fmla="*/ 1512836 w 1591811"/>
              <a:gd name="connsiteY249" fmla="*/ 849274 h 1214836"/>
              <a:gd name="connsiteX250" fmla="*/ 1512898 w 1591811"/>
              <a:gd name="connsiteY250" fmla="*/ 850205 h 1214836"/>
              <a:gd name="connsiteX251" fmla="*/ 1513573 w 1591811"/>
              <a:gd name="connsiteY251" fmla="*/ 850947 h 1214836"/>
              <a:gd name="connsiteX252" fmla="*/ 1515143 w 1591811"/>
              <a:gd name="connsiteY252" fmla="*/ 851629 h 1214836"/>
              <a:gd name="connsiteX253" fmla="*/ 1516713 w 1591811"/>
              <a:gd name="connsiteY253" fmla="*/ 852313 h 1214836"/>
              <a:gd name="connsiteX254" fmla="*/ 1517944 w 1591811"/>
              <a:gd name="connsiteY254" fmla="*/ 852201 h 1214836"/>
              <a:gd name="connsiteX255" fmla="*/ 1518963 w 1591811"/>
              <a:gd name="connsiteY255" fmla="*/ 852110 h 1214836"/>
              <a:gd name="connsiteX256" fmla="*/ 1522189 w 1591811"/>
              <a:gd name="connsiteY256" fmla="*/ 851819 h 1214836"/>
              <a:gd name="connsiteX257" fmla="*/ 1523085 w 1591811"/>
              <a:gd name="connsiteY257" fmla="*/ 851269 h 1214836"/>
              <a:gd name="connsiteX258" fmla="*/ 1524712 w 1591811"/>
              <a:gd name="connsiteY258" fmla="*/ 850270 h 1214836"/>
              <a:gd name="connsiteX259" fmla="*/ 1525446 w 1591811"/>
              <a:gd name="connsiteY259" fmla="*/ 850640 h 1214836"/>
              <a:gd name="connsiteX260" fmla="*/ 1526188 w 1591811"/>
              <a:gd name="connsiteY260" fmla="*/ 851014 h 1214836"/>
              <a:gd name="connsiteX261" fmla="*/ 1526747 w 1591811"/>
              <a:gd name="connsiteY261" fmla="*/ 851109 h 1214836"/>
              <a:gd name="connsiteX262" fmla="*/ 1528036 w 1591811"/>
              <a:gd name="connsiteY262" fmla="*/ 851325 h 1214836"/>
              <a:gd name="connsiteX263" fmla="*/ 1528664 w 1591811"/>
              <a:gd name="connsiteY263" fmla="*/ 851279 h 1214836"/>
              <a:gd name="connsiteX264" fmla="*/ 1529143 w 1591811"/>
              <a:gd name="connsiteY264" fmla="*/ 851245 h 1214836"/>
              <a:gd name="connsiteX265" fmla="*/ 1530619 w 1591811"/>
              <a:gd name="connsiteY265" fmla="*/ 851140 h 1214836"/>
              <a:gd name="connsiteX266" fmla="*/ 1532405 w 1591811"/>
              <a:gd name="connsiteY266" fmla="*/ 850149 h 1214836"/>
              <a:gd name="connsiteX267" fmla="*/ 1533144 w 1591811"/>
              <a:gd name="connsiteY267" fmla="*/ 848601 h 1214836"/>
              <a:gd name="connsiteX268" fmla="*/ 1531160 w 1591811"/>
              <a:gd name="connsiteY268" fmla="*/ 843139 h 1214836"/>
              <a:gd name="connsiteX269" fmla="*/ 1529473 w 1591811"/>
              <a:gd name="connsiteY269" fmla="*/ 839782 h 1214836"/>
              <a:gd name="connsiteX270" fmla="*/ 1517420 w 1591811"/>
              <a:gd name="connsiteY270" fmla="*/ 824190 h 1214836"/>
              <a:gd name="connsiteX271" fmla="*/ 1519679 w 1591811"/>
              <a:gd name="connsiteY271" fmla="*/ 820163 h 1214836"/>
              <a:gd name="connsiteX272" fmla="*/ 1521402 w 1591811"/>
              <a:gd name="connsiteY272" fmla="*/ 820845 h 1214836"/>
              <a:gd name="connsiteX273" fmla="*/ 1522983 w 1591811"/>
              <a:gd name="connsiteY273" fmla="*/ 819876 h 1214836"/>
              <a:gd name="connsiteX274" fmla="*/ 1525341 w 1591811"/>
              <a:gd name="connsiteY274" fmla="*/ 818431 h 1214836"/>
              <a:gd name="connsiteX275" fmla="*/ 1526755 w 1591811"/>
              <a:gd name="connsiteY275" fmla="*/ 818555 h 1214836"/>
              <a:gd name="connsiteX276" fmla="*/ 1527925 w 1591811"/>
              <a:gd name="connsiteY276" fmla="*/ 820228 h 1214836"/>
              <a:gd name="connsiteX277" fmla="*/ 1528724 w 1591811"/>
              <a:gd name="connsiteY277" fmla="*/ 820475 h 1214836"/>
              <a:gd name="connsiteX278" fmla="*/ 1529524 w 1591811"/>
              <a:gd name="connsiteY278" fmla="*/ 820042 h 1214836"/>
              <a:gd name="connsiteX279" fmla="*/ 1530078 w 1591811"/>
              <a:gd name="connsiteY279" fmla="*/ 818804 h 1214836"/>
              <a:gd name="connsiteX280" fmla="*/ 1531309 w 1591811"/>
              <a:gd name="connsiteY280" fmla="*/ 817751 h 1214836"/>
              <a:gd name="connsiteX281" fmla="*/ 1535739 w 1591811"/>
              <a:gd name="connsiteY281" fmla="*/ 817133 h 1214836"/>
              <a:gd name="connsiteX282" fmla="*/ 1537093 w 1591811"/>
              <a:gd name="connsiteY282" fmla="*/ 817381 h 1214836"/>
              <a:gd name="connsiteX283" fmla="*/ 1538015 w 1591811"/>
              <a:gd name="connsiteY283" fmla="*/ 818186 h 1214836"/>
              <a:gd name="connsiteX284" fmla="*/ 1538937 w 1591811"/>
              <a:gd name="connsiteY284" fmla="*/ 818992 h 1214836"/>
              <a:gd name="connsiteX285" fmla="*/ 1541030 w 1591811"/>
              <a:gd name="connsiteY285" fmla="*/ 820169 h 1214836"/>
              <a:gd name="connsiteX286" fmla="*/ 1542237 w 1591811"/>
              <a:gd name="connsiteY286" fmla="*/ 821355 h 1214836"/>
              <a:gd name="connsiteX287" fmla="*/ 1543429 w 1591811"/>
              <a:gd name="connsiteY287" fmla="*/ 822524 h 1214836"/>
              <a:gd name="connsiteX288" fmla="*/ 1543944 w 1591811"/>
              <a:gd name="connsiteY288" fmla="*/ 822555 h 1214836"/>
              <a:gd name="connsiteX289" fmla="*/ 1544207 w 1591811"/>
              <a:gd name="connsiteY289" fmla="*/ 822571 h 1214836"/>
              <a:gd name="connsiteX290" fmla="*/ 1545520 w 1591811"/>
              <a:gd name="connsiteY290" fmla="*/ 822648 h 1214836"/>
              <a:gd name="connsiteX291" fmla="*/ 1546320 w 1591811"/>
              <a:gd name="connsiteY291" fmla="*/ 822092 h 1214836"/>
              <a:gd name="connsiteX292" fmla="*/ 1546874 w 1591811"/>
              <a:gd name="connsiteY292" fmla="*/ 820632 h 1214836"/>
              <a:gd name="connsiteX293" fmla="*/ 1547121 w 1591811"/>
              <a:gd name="connsiteY293" fmla="*/ 819986 h 1214836"/>
              <a:gd name="connsiteX294" fmla="*/ 1547307 w 1591811"/>
              <a:gd name="connsiteY294" fmla="*/ 819968 h 1214836"/>
              <a:gd name="connsiteX295" fmla="*/ 1547798 w 1591811"/>
              <a:gd name="connsiteY295" fmla="*/ 819924 h 1214836"/>
              <a:gd name="connsiteX296" fmla="*/ 1548475 w 1591811"/>
              <a:gd name="connsiteY296" fmla="*/ 819862 h 1214836"/>
              <a:gd name="connsiteX297" fmla="*/ 1549171 w 1591811"/>
              <a:gd name="connsiteY297" fmla="*/ 820110 h 1214836"/>
              <a:gd name="connsiteX298" fmla="*/ 1550566 w 1591811"/>
              <a:gd name="connsiteY298" fmla="*/ 820606 h 1214836"/>
              <a:gd name="connsiteX299" fmla="*/ 1549024 w 1591811"/>
              <a:gd name="connsiteY299" fmla="*/ 817855 h 1214836"/>
              <a:gd name="connsiteX300" fmla="*/ 1546884 w 1591811"/>
              <a:gd name="connsiteY300" fmla="*/ 814633 h 1214836"/>
              <a:gd name="connsiteX301" fmla="*/ 1540602 w 1591811"/>
              <a:gd name="connsiteY301" fmla="*/ 802171 h 1214836"/>
              <a:gd name="connsiteX302" fmla="*/ 1538107 w 1591811"/>
              <a:gd name="connsiteY302" fmla="*/ 797223 h 1214836"/>
              <a:gd name="connsiteX303" fmla="*/ 1533162 w 1591811"/>
              <a:gd name="connsiteY303" fmla="*/ 782005 h 1214836"/>
              <a:gd name="connsiteX304" fmla="*/ 1533523 w 1591811"/>
              <a:gd name="connsiteY304" fmla="*/ 778567 h 1214836"/>
              <a:gd name="connsiteX305" fmla="*/ 1533849 w 1591811"/>
              <a:gd name="connsiteY305" fmla="*/ 775470 h 1214836"/>
              <a:gd name="connsiteX306" fmla="*/ 1535881 w 1591811"/>
              <a:gd name="connsiteY306" fmla="*/ 774430 h 1214836"/>
              <a:gd name="connsiteX307" fmla="*/ 1535206 w 1591811"/>
              <a:gd name="connsiteY307" fmla="*/ 773187 h 1214836"/>
              <a:gd name="connsiteX308" fmla="*/ 1532727 w 1591811"/>
              <a:gd name="connsiteY308" fmla="*/ 770973 h 1214836"/>
              <a:gd name="connsiteX309" fmla="*/ 1534082 w 1591811"/>
              <a:gd name="connsiteY309" fmla="*/ 769192 h 1214836"/>
              <a:gd name="connsiteX310" fmla="*/ 1541318 w 1591811"/>
              <a:gd name="connsiteY310" fmla="*/ 759527 h 1214836"/>
              <a:gd name="connsiteX311" fmla="*/ 1546974 w 1591811"/>
              <a:gd name="connsiteY311" fmla="*/ 752320 h 1214836"/>
              <a:gd name="connsiteX312" fmla="*/ 1553300 w 1591811"/>
              <a:gd name="connsiteY312" fmla="*/ 744258 h 1214836"/>
              <a:gd name="connsiteX313" fmla="*/ 1555203 w 1591811"/>
              <a:gd name="connsiteY313" fmla="*/ 740588 h 1214836"/>
              <a:gd name="connsiteX314" fmla="*/ 1553243 w 1591811"/>
              <a:gd name="connsiteY314" fmla="*/ 739929 h 1214836"/>
              <a:gd name="connsiteX315" fmla="*/ 1552846 w 1591811"/>
              <a:gd name="connsiteY315" fmla="*/ 739795 h 1214836"/>
              <a:gd name="connsiteX316" fmla="*/ 1551266 w 1591811"/>
              <a:gd name="connsiteY316" fmla="*/ 737738 h 1214836"/>
              <a:gd name="connsiteX317" fmla="*/ 1551021 w 1591811"/>
              <a:gd name="connsiteY317" fmla="*/ 736685 h 1214836"/>
              <a:gd name="connsiteX318" fmla="*/ 1548501 w 1591811"/>
              <a:gd name="connsiteY318" fmla="*/ 734269 h 1214836"/>
              <a:gd name="connsiteX319" fmla="*/ 1547209 w 1591811"/>
              <a:gd name="connsiteY319" fmla="*/ 734021 h 1214836"/>
              <a:gd name="connsiteX320" fmla="*/ 1545765 w 1591811"/>
              <a:gd name="connsiteY320" fmla="*/ 734220 h 1214836"/>
              <a:gd name="connsiteX321" fmla="*/ 1544071 w 1591811"/>
              <a:gd name="connsiteY321" fmla="*/ 734454 h 1214836"/>
              <a:gd name="connsiteX322" fmla="*/ 1542041 w 1591811"/>
              <a:gd name="connsiteY322" fmla="*/ 736559 h 1214836"/>
              <a:gd name="connsiteX323" fmla="*/ 1538308 w 1591811"/>
              <a:gd name="connsiteY323" fmla="*/ 736724 h 1214836"/>
              <a:gd name="connsiteX324" fmla="*/ 1534514 w 1591811"/>
              <a:gd name="connsiteY324" fmla="*/ 734654 h 1214836"/>
              <a:gd name="connsiteX325" fmla="*/ 1529547 w 1591811"/>
              <a:gd name="connsiteY325" fmla="*/ 730415 h 1214836"/>
              <a:gd name="connsiteX326" fmla="*/ 1527692 w 1591811"/>
              <a:gd name="connsiteY326" fmla="*/ 727490 h 1214836"/>
              <a:gd name="connsiteX327" fmla="*/ 1524445 w 1591811"/>
              <a:gd name="connsiteY327" fmla="*/ 723800 h 1214836"/>
              <a:gd name="connsiteX328" fmla="*/ 1523793 w 1591811"/>
              <a:gd name="connsiteY328" fmla="*/ 723061 h 1214836"/>
              <a:gd name="connsiteX329" fmla="*/ 1521551 w 1591811"/>
              <a:gd name="connsiteY329" fmla="*/ 720515 h 1214836"/>
              <a:gd name="connsiteX330" fmla="*/ 1517082 w 1591811"/>
              <a:gd name="connsiteY330" fmla="*/ 720052 h 1214836"/>
              <a:gd name="connsiteX331" fmla="*/ 1513486 w 1591811"/>
              <a:gd name="connsiteY331" fmla="*/ 719586 h 1214836"/>
              <a:gd name="connsiteX332" fmla="*/ 1511349 w 1591811"/>
              <a:gd name="connsiteY332" fmla="*/ 719403 h 1214836"/>
              <a:gd name="connsiteX333" fmla="*/ 1508042 w 1591811"/>
              <a:gd name="connsiteY333" fmla="*/ 717804 h 1214836"/>
              <a:gd name="connsiteX334" fmla="*/ 1504637 w 1591811"/>
              <a:gd name="connsiteY334" fmla="*/ 716017 h 1214836"/>
              <a:gd name="connsiteX335" fmla="*/ 1501525 w 1591811"/>
              <a:gd name="connsiteY335" fmla="*/ 715173 h 1214836"/>
              <a:gd name="connsiteX336" fmla="*/ 1499774 w 1591811"/>
              <a:gd name="connsiteY336" fmla="*/ 714231 h 1214836"/>
              <a:gd name="connsiteX337" fmla="*/ 1496659 w 1591811"/>
              <a:gd name="connsiteY337" fmla="*/ 712508 h 1214836"/>
              <a:gd name="connsiteX338" fmla="*/ 1495557 w 1591811"/>
              <a:gd name="connsiteY338" fmla="*/ 711898 h 1214836"/>
              <a:gd name="connsiteX339" fmla="*/ 1498504 w 1591811"/>
              <a:gd name="connsiteY339" fmla="*/ 709823 h 1214836"/>
              <a:gd name="connsiteX340" fmla="*/ 1499249 w 1591811"/>
              <a:gd name="connsiteY340" fmla="*/ 709298 h 1214836"/>
              <a:gd name="connsiteX341" fmla="*/ 1500492 w 1591811"/>
              <a:gd name="connsiteY341" fmla="*/ 708910 h 1214836"/>
              <a:gd name="connsiteX342" fmla="*/ 1501030 w 1591811"/>
              <a:gd name="connsiteY342" fmla="*/ 708742 h 1214836"/>
              <a:gd name="connsiteX343" fmla="*/ 1502317 w 1591811"/>
              <a:gd name="connsiteY343" fmla="*/ 707141 h 1214836"/>
              <a:gd name="connsiteX344" fmla="*/ 1503386 w 1591811"/>
              <a:gd name="connsiteY344" fmla="*/ 706598 h 1214836"/>
              <a:gd name="connsiteX345" fmla="*/ 1504539 w 1591811"/>
              <a:gd name="connsiteY345" fmla="*/ 704842 h 1214836"/>
              <a:gd name="connsiteX346" fmla="*/ 1505330 w 1591811"/>
              <a:gd name="connsiteY346" fmla="*/ 704494 h 1214836"/>
              <a:gd name="connsiteX347" fmla="*/ 1506509 w 1591811"/>
              <a:gd name="connsiteY347" fmla="*/ 703976 h 1214836"/>
              <a:gd name="connsiteX348" fmla="*/ 1506671 w 1591811"/>
              <a:gd name="connsiteY348" fmla="*/ 703668 h 1214836"/>
              <a:gd name="connsiteX349" fmla="*/ 1507554 w 1591811"/>
              <a:gd name="connsiteY349" fmla="*/ 701994 h 1214836"/>
              <a:gd name="connsiteX350" fmla="*/ 1508323 w 1591811"/>
              <a:gd name="connsiteY350" fmla="*/ 701593 h 1214836"/>
              <a:gd name="connsiteX351" fmla="*/ 1508969 w 1591811"/>
              <a:gd name="connsiteY351" fmla="*/ 701253 h 1214836"/>
              <a:gd name="connsiteX352" fmla="*/ 1509902 w 1591811"/>
              <a:gd name="connsiteY352" fmla="*/ 700977 h 1214836"/>
              <a:gd name="connsiteX353" fmla="*/ 1511060 w 1591811"/>
              <a:gd name="connsiteY353" fmla="*/ 700633 h 1214836"/>
              <a:gd name="connsiteX354" fmla="*/ 1512283 w 1591811"/>
              <a:gd name="connsiteY354" fmla="*/ 700664 h 1214836"/>
              <a:gd name="connsiteX355" fmla="*/ 1513642 w 1591811"/>
              <a:gd name="connsiteY355" fmla="*/ 700699 h 1214836"/>
              <a:gd name="connsiteX356" fmla="*/ 1513851 w 1591811"/>
              <a:gd name="connsiteY356" fmla="*/ 700604 h 1214836"/>
              <a:gd name="connsiteX357" fmla="*/ 1515898 w 1591811"/>
              <a:gd name="connsiteY357" fmla="*/ 699683 h 1214836"/>
              <a:gd name="connsiteX358" fmla="*/ 1518317 w 1591811"/>
              <a:gd name="connsiteY358" fmla="*/ 698594 h 1214836"/>
              <a:gd name="connsiteX359" fmla="*/ 1519548 w 1591811"/>
              <a:gd name="connsiteY359" fmla="*/ 698656 h 1214836"/>
              <a:gd name="connsiteX360" fmla="*/ 1521268 w 1591811"/>
              <a:gd name="connsiteY360" fmla="*/ 699400 h 1214836"/>
              <a:gd name="connsiteX361" fmla="*/ 1522926 w 1591811"/>
              <a:gd name="connsiteY361" fmla="*/ 701444 h 1214836"/>
              <a:gd name="connsiteX362" fmla="*/ 1523727 w 1591811"/>
              <a:gd name="connsiteY362" fmla="*/ 701569 h 1214836"/>
              <a:gd name="connsiteX363" fmla="*/ 1524165 w 1591811"/>
              <a:gd name="connsiteY363" fmla="*/ 700530 h 1214836"/>
              <a:gd name="connsiteX364" fmla="*/ 1524774 w 1591811"/>
              <a:gd name="connsiteY364" fmla="*/ 699093 h 1214836"/>
              <a:gd name="connsiteX365" fmla="*/ 1525318 w 1591811"/>
              <a:gd name="connsiteY365" fmla="*/ 698916 h 1214836"/>
              <a:gd name="connsiteX366" fmla="*/ 1526312 w 1591811"/>
              <a:gd name="connsiteY366" fmla="*/ 698596 h 1214836"/>
              <a:gd name="connsiteX367" fmla="*/ 1526824 w 1591811"/>
              <a:gd name="connsiteY367" fmla="*/ 699086 h 1214836"/>
              <a:gd name="connsiteX368" fmla="*/ 1527477 w 1591811"/>
              <a:gd name="connsiteY368" fmla="*/ 699709 h 1214836"/>
              <a:gd name="connsiteX369" fmla="*/ 1528155 w 1591811"/>
              <a:gd name="connsiteY369" fmla="*/ 701693 h 1214836"/>
              <a:gd name="connsiteX370" fmla="*/ 1529077 w 1591811"/>
              <a:gd name="connsiteY370" fmla="*/ 701693 h 1214836"/>
              <a:gd name="connsiteX371" fmla="*/ 1530122 w 1591811"/>
              <a:gd name="connsiteY371" fmla="*/ 700641 h 1214836"/>
              <a:gd name="connsiteX372" fmla="*/ 1531353 w 1591811"/>
              <a:gd name="connsiteY372" fmla="*/ 700332 h 1214836"/>
              <a:gd name="connsiteX373" fmla="*/ 1532277 w 1591811"/>
              <a:gd name="connsiteY373" fmla="*/ 699248 h 1214836"/>
              <a:gd name="connsiteX374" fmla="*/ 1532861 w 1591811"/>
              <a:gd name="connsiteY374" fmla="*/ 698589 h 1214836"/>
              <a:gd name="connsiteX375" fmla="*/ 1534490 w 1591811"/>
              <a:gd name="connsiteY375" fmla="*/ 698100 h 1214836"/>
              <a:gd name="connsiteX376" fmla="*/ 1537873 w 1591811"/>
              <a:gd name="connsiteY376" fmla="*/ 698723 h 1214836"/>
              <a:gd name="connsiteX377" fmla="*/ 1539532 w 1591811"/>
              <a:gd name="connsiteY377" fmla="*/ 696990 h 1214836"/>
              <a:gd name="connsiteX378" fmla="*/ 1540301 w 1591811"/>
              <a:gd name="connsiteY378" fmla="*/ 696858 h 1214836"/>
              <a:gd name="connsiteX379" fmla="*/ 1540947 w 1591811"/>
              <a:gd name="connsiteY379" fmla="*/ 696745 h 1214836"/>
              <a:gd name="connsiteX380" fmla="*/ 1545116 w 1591811"/>
              <a:gd name="connsiteY380" fmla="*/ 696261 h 1214836"/>
              <a:gd name="connsiteX381" fmla="*/ 1545744 w 1591811"/>
              <a:gd name="connsiteY381" fmla="*/ 696187 h 1214836"/>
              <a:gd name="connsiteX382" fmla="*/ 1547469 w 1591811"/>
              <a:gd name="connsiteY382" fmla="*/ 696393 h 1214836"/>
              <a:gd name="connsiteX383" fmla="*/ 1551464 w 1591811"/>
              <a:gd name="connsiteY383" fmla="*/ 696871 h 1214836"/>
              <a:gd name="connsiteX384" fmla="*/ 1552386 w 1591811"/>
              <a:gd name="connsiteY384" fmla="*/ 696189 h 1214836"/>
              <a:gd name="connsiteX385" fmla="*/ 1553863 w 1591811"/>
              <a:gd name="connsiteY385" fmla="*/ 693404 h 1214836"/>
              <a:gd name="connsiteX386" fmla="*/ 1555032 w 1591811"/>
              <a:gd name="connsiteY386" fmla="*/ 693280 h 1214836"/>
              <a:gd name="connsiteX387" fmla="*/ 1556814 w 1591811"/>
              <a:gd name="connsiteY387" fmla="*/ 694148 h 1214836"/>
              <a:gd name="connsiteX388" fmla="*/ 1556969 w 1591811"/>
              <a:gd name="connsiteY388" fmla="*/ 694122 h 1214836"/>
              <a:gd name="connsiteX389" fmla="*/ 1557551 w 1591811"/>
              <a:gd name="connsiteY389" fmla="*/ 694024 h 1214836"/>
              <a:gd name="connsiteX390" fmla="*/ 1558228 w 1591811"/>
              <a:gd name="connsiteY390" fmla="*/ 692662 h 1214836"/>
              <a:gd name="connsiteX391" fmla="*/ 1558044 w 1591811"/>
              <a:gd name="connsiteY391" fmla="*/ 690929 h 1214836"/>
              <a:gd name="connsiteX392" fmla="*/ 1558475 w 1591811"/>
              <a:gd name="connsiteY392" fmla="*/ 689751 h 1214836"/>
              <a:gd name="connsiteX393" fmla="*/ 1557061 w 1591811"/>
              <a:gd name="connsiteY393" fmla="*/ 687399 h 1214836"/>
              <a:gd name="connsiteX394" fmla="*/ 1557370 w 1591811"/>
              <a:gd name="connsiteY394" fmla="*/ 686718 h 1214836"/>
              <a:gd name="connsiteX395" fmla="*/ 1559152 w 1591811"/>
              <a:gd name="connsiteY395" fmla="*/ 686843 h 1214836"/>
              <a:gd name="connsiteX396" fmla="*/ 1560321 w 1591811"/>
              <a:gd name="connsiteY396" fmla="*/ 685481 h 1214836"/>
              <a:gd name="connsiteX397" fmla="*/ 1561898 w 1591811"/>
              <a:gd name="connsiteY397" fmla="*/ 684918 h 1214836"/>
              <a:gd name="connsiteX398" fmla="*/ 1563273 w 1591811"/>
              <a:gd name="connsiteY398" fmla="*/ 684428 h 1214836"/>
              <a:gd name="connsiteX399" fmla="*/ 1564564 w 1591811"/>
              <a:gd name="connsiteY399" fmla="*/ 680343 h 1214836"/>
              <a:gd name="connsiteX400" fmla="*/ 1564319 w 1591811"/>
              <a:gd name="connsiteY400" fmla="*/ 678981 h 1214836"/>
              <a:gd name="connsiteX401" fmla="*/ 1562597 w 1591811"/>
              <a:gd name="connsiteY401" fmla="*/ 679846 h 1214836"/>
              <a:gd name="connsiteX402" fmla="*/ 1561430 w 1591811"/>
              <a:gd name="connsiteY402" fmla="*/ 678546 h 1214836"/>
              <a:gd name="connsiteX403" fmla="*/ 1560990 w 1591811"/>
              <a:gd name="connsiteY403" fmla="*/ 678494 h 1214836"/>
              <a:gd name="connsiteX404" fmla="*/ 1560385 w 1591811"/>
              <a:gd name="connsiteY404" fmla="*/ 678422 h 1214836"/>
              <a:gd name="connsiteX405" fmla="*/ 1559646 w 1591811"/>
              <a:gd name="connsiteY405" fmla="*/ 677679 h 1214836"/>
              <a:gd name="connsiteX406" fmla="*/ 1561922 w 1591811"/>
              <a:gd name="connsiteY406" fmla="*/ 676133 h 1214836"/>
              <a:gd name="connsiteX407" fmla="*/ 1562230 w 1591811"/>
              <a:gd name="connsiteY407" fmla="*/ 675513 h 1214836"/>
              <a:gd name="connsiteX408" fmla="*/ 1562414 w 1591811"/>
              <a:gd name="connsiteY408" fmla="*/ 674337 h 1214836"/>
              <a:gd name="connsiteX409" fmla="*/ 1561000 w 1591811"/>
              <a:gd name="connsiteY409" fmla="*/ 671798 h 1214836"/>
              <a:gd name="connsiteX410" fmla="*/ 1561677 w 1591811"/>
              <a:gd name="connsiteY410" fmla="*/ 670869 h 1214836"/>
              <a:gd name="connsiteX411" fmla="*/ 1563951 w 1591811"/>
              <a:gd name="connsiteY411" fmla="*/ 671922 h 1214836"/>
              <a:gd name="connsiteX412" fmla="*/ 1565550 w 1591811"/>
              <a:gd name="connsiteY412" fmla="*/ 671675 h 1214836"/>
              <a:gd name="connsiteX413" fmla="*/ 1566290 w 1591811"/>
              <a:gd name="connsiteY413" fmla="*/ 670622 h 1214836"/>
              <a:gd name="connsiteX414" fmla="*/ 1565920 w 1591811"/>
              <a:gd name="connsiteY414" fmla="*/ 667465 h 1214836"/>
              <a:gd name="connsiteX415" fmla="*/ 1566044 w 1591811"/>
              <a:gd name="connsiteY415" fmla="*/ 663689 h 1214836"/>
              <a:gd name="connsiteX416" fmla="*/ 1565614 w 1591811"/>
              <a:gd name="connsiteY416" fmla="*/ 660656 h 1214836"/>
              <a:gd name="connsiteX417" fmla="*/ 1567091 w 1591811"/>
              <a:gd name="connsiteY417" fmla="*/ 658612 h 1214836"/>
              <a:gd name="connsiteX418" fmla="*/ 1566968 w 1591811"/>
              <a:gd name="connsiteY418" fmla="*/ 657932 h 1214836"/>
              <a:gd name="connsiteX419" fmla="*/ 1565676 w 1591811"/>
              <a:gd name="connsiteY419" fmla="*/ 657127 h 1214836"/>
              <a:gd name="connsiteX420" fmla="*/ 1565431 w 1591811"/>
              <a:gd name="connsiteY420" fmla="*/ 656508 h 1214836"/>
              <a:gd name="connsiteX421" fmla="*/ 1565678 w 1591811"/>
              <a:gd name="connsiteY421" fmla="*/ 654837 h 1214836"/>
              <a:gd name="connsiteX422" fmla="*/ 1565063 w 1591811"/>
              <a:gd name="connsiteY422" fmla="*/ 651988 h 1214836"/>
              <a:gd name="connsiteX423" fmla="*/ 1565248 w 1591811"/>
              <a:gd name="connsiteY423" fmla="*/ 650566 h 1214836"/>
              <a:gd name="connsiteX424" fmla="*/ 1566108 w 1591811"/>
              <a:gd name="connsiteY424" fmla="*/ 649142 h 1214836"/>
              <a:gd name="connsiteX425" fmla="*/ 1567094 w 1591811"/>
              <a:gd name="connsiteY425" fmla="*/ 645922 h 1214836"/>
              <a:gd name="connsiteX426" fmla="*/ 1568631 w 1591811"/>
              <a:gd name="connsiteY426" fmla="*/ 644746 h 1214836"/>
              <a:gd name="connsiteX427" fmla="*/ 1568814 w 1591811"/>
              <a:gd name="connsiteY427" fmla="*/ 644066 h 1214836"/>
              <a:gd name="connsiteX428" fmla="*/ 1568139 w 1591811"/>
              <a:gd name="connsiteY428" fmla="*/ 642704 h 1214836"/>
              <a:gd name="connsiteX429" fmla="*/ 1568201 w 1591811"/>
              <a:gd name="connsiteY429" fmla="*/ 641837 h 1214836"/>
              <a:gd name="connsiteX430" fmla="*/ 1569123 w 1591811"/>
              <a:gd name="connsiteY430" fmla="*/ 640538 h 1214836"/>
              <a:gd name="connsiteX431" fmla="*/ 1569336 w 1591811"/>
              <a:gd name="connsiteY431" fmla="*/ 640587 h 1214836"/>
              <a:gd name="connsiteX432" fmla="*/ 1570475 w 1591811"/>
              <a:gd name="connsiteY432" fmla="*/ 640847 h 1214836"/>
              <a:gd name="connsiteX433" fmla="*/ 1570906 w 1591811"/>
              <a:gd name="connsiteY433" fmla="*/ 640600 h 1214836"/>
              <a:gd name="connsiteX434" fmla="*/ 1571215 w 1591811"/>
              <a:gd name="connsiteY434" fmla="*/ 638680 h 1214836"/>
              <a:gd name="connsiteX435" fmla="*/ 1572014 w 1591811"/>
              <a:gd name="connsiteY435" fmla="*/ 637938 h 1214836"/>
              <a:gd name="connsiteX436" fmla="*/ 1572814 w 1591811"/>
              <a:gd name="connsiteY436" fmla="*/ 635833 h 1214836"/>
              <a:gd name="connsiteX437" fmla="*/ 1573796 w 1591811"/>
              <a:gd name="connsiteY437" fmla="*/ 635153 h 1214836"/>
              <a:gd name="connsiteX438" fmla="*/ 1575763 w 1591811"/>
              <a:gd name="connsiteY438" fmla="*/ 635586 h 1214836"/>
              <a:gd name="connsiteX439" fmla="*/ 1576440 w 1591811"/>
              <a:gd name="connsiteY439" fmla="*/ 635215 h 1214836"/>
              <a:gd name="connsiteX440" fmla="*/ 1577302 w 1591811"/>
              <a:gd name="connsiteY440" fmla="*/ 632429 h 1214836"/>
              <a:gd name="connsiteX441" fmla="*/ 1577794 w 1591811"/>
              <a:gd name="connsiteY441" fmla="*/ 632058 h 1214836"/>
              <a:gd name="connsiteX442" fmla="*/ 1578981 w 1591811"/>
              <a:gd name="connsiteY442" fmla="*/ 631793 h 1214836"/>
              <a:gd name="connsiteX443" fmla="*/ 1579454 w 1591811"/>
              <a:gd name="connsiteY443" fmla="*/ 631687 h 1214836"/>
              <a:gd name="connsiteX444" fmla="*/ 1580806 w 1591811"/>
              <a:gd name="connsiteY444" fmla="*/ 632306 h 1214836"/>
              <a:gd name="connsiteX445" fmla="*/ 1582711 w 1591811"/>
              <a:gd name="connsiteY445" fmla="*/ 632244 h 1214836"/>
              <a:gd name="connsiteX446" fmla="*/ 1584801 w 1591811"/>
              <a:gd name="connsiteY446" fmla="*/ 630759 h 1214836"/>
              <a:gd name="connsiteX447" fmla="*/ 1586524 w 1591811"/>
              <a:gd name="connsiteY447" fmla="*/ 628655 h 1214836"/>
              <a:gd name="connsiteX448" fmla="*/ 1586480 w 1591811"/>
              <a:gd name="connsiteY448" fmla="*/ 628217 h 1214836"/>
              <a:gd name="connsiteX449" fmla="*/ 1586400 w 1591811"/>
              <a:gd name="connsiteY449" fmla="*/ 627417 h 1214836"/>
              <a:gd name="connsiteX450" fmla="*/ 1584865 w 1591811"/>
              <a:gd name="connsiteY450" fmla="*/ 625807 h 1214836"/>
              <a:gd name="connsiteX451" fmla="*/ 1584557 w 1591811"/>
              <a:gd name="connsiteY451" fmla="*/ 624569 h 1214836"/>
              <a:gd name="connsiteX452" fmla="*/ 1584927 w 1591811"/>
              <a:gd name="connsiteY452" fmla="*/ 622280 h 1214836"/>
              <a:gd name="connsiteX453" fmla="*/ 1584619 w 1591811"/>
              <a:gd name="connsiteY453" fmla="*/ 621042 h 1214836"/>
              <a:gd name="connsiteX454" fmla="*/ 1582775 w 1591811"/>
              <a:gd name="connsiteY454" fmla="*/ 619493 h 1214836"/>
              <a:gd name="connsiteX455" fmla="*/ 1583205 w 1591811"/>
              <a:gd name="connsiteY455" fmla="*/ 618998 h 1214836"/>
              <a:gd name="connsiteX456" fmla="*/ 1585725 w 1591811"/>
              <a:gd name="connsiteY456" fmla="*/ 619493 h 1214836"/>
              <a:gd name="connsiteX457" fmla="*/ 1587446 w 1591811"/>
              <a:gd name="connsiteY457" fmla="*/ 618627 h 1214836"/>
              <a:gd name="connsiteX458" fmla="*/ 1588246 w 1591811"/>
              <a:gd name="connsiteY458" fmla="*/ 617700 h 1214836"/>
              <a:gd name="connsiteX459" fmla="*/ 1591320 w 1591811"/>
              <a:gd name="connsiteY459" fmla="*/ 611758 h 1214836"/>
              <a:gd name="connsiteX460" fmla="*/ 1591874 w 1591811"/>
              <a:gd name="connsiteY460" fmla="*/ 609838 h 1214836"/>
              <a:gd name="connsiteX461" fmla="*/ 1591382 w 1591811"/>
              <a:gd name="connsiteY461" fmla="*/ 608167 h 1214836"/>
              <a:gd name="connsiteX462" fmla="*/ 1588002 w 1591811"/>
              <a:gd name="connsiteY462" fmla="*/ 606373 h 1214836"/>
              <a:gd name="connsiteX463" fmla="*/ 1587633 w 1591811"/>
              <a:gd name="connsiteY463" fmla="*/ 605320 h 1214836"/>
              <a:gd name="connsiteX464" fmla="*/ 1587940 w 1591811"/>
              <a:gd name="connsiteY464" fmla="*/ 604887 h 1214836"/>
              <a:gd name="connsiteX465" fmla="*/ 1587265 w 1591811"/>
              <a:gd name="connsiteY465" fmla="*/ 603587 h 1214836"/>
              <a:gd name="connsiteX466" fmla="*/ 1585481 w 1591811"/>
              <a:gd name="connsiteY466" fmla="*/ 603463 h 1214836"/>
              <a:gd name="connsiteX467" fmla="*/ 1584806 w 1591811"/>
              <a:gd name="connsiteY467" fmla="*/ 602720 h 1214836"/>
              <a:gd name="connsiteX468" fmla="*/ 1585605 w 1591811"/>
              <a:gd name="connsiteY468" fmla="*/ 601298 h 1214836"/>
              <a:gd name="connsiteX469" fmla="*/ 1584868 w 1591811"/>
              <a:gd name="connsiteY469" fmla="*/ 600369 h 1214836"/>
              <a:gd name="connsiteX470" fmla="*/ 1578474 w 1591811"/>
              <a:gd name="connsiteY470" fmla="*/ 597831 h 1214836"/>
              <a:gd name="connsiteX471" fmla="*/ 1577984 w 1591811"/>
              <a:gd name="connsiteY471" fmla="*/ 596903 h 1214836"/>
              <a:gd name="connsiteX472" fmla="*/ 1578906 w 1591811"/>
              <a:gd name="connsiteY472" fmla="*/ 595603 h 1214836"/>
              <a:gd name="connsiteX473" fmla="*/ 1579152 w 1591811"/>
              <a:gd name="connsiteY473" fmla="*/ 594427 h 1214836"/>
              <a:gd name="connsiteX474" fmla="*/ 1577371 w 1591811"/>
              <a:gd name="connsiteY474" fmla="*/ 591580 h 1214836"/>
              <a:gd name="connsiteX475" fmla="*/ 1577186 w 1591811"/>
              <a:gd name="connsiteY475" fmla="*/ 590467 h 1214836"/>
              <a:gd name="connsiteX476" fmla="*/ 1578908 w 1591811"/>
              <a:gd name="connsiteY476" fmla="*/ 587742 h 1214836"/>
              <a:gd name="connsiteX477" fmla="*/ 1579093 w 1591811"/>
              <a:gd name="connsiteY477" fmla="*/ 586134 h 1214836"/>
              <a:gd name="connsiteX478" fmla="*/ 1578048 w 1591811"/>
              <a:gd name="connsiteY478" fmla="*/ 582420 h 1214836"/>
              <a:gd name="connsiteX479" fmla="*/ 1576880 w 1591811"/>
              <a:gd name="connsiteY479" fmla="*/ 580440 h 1214836"/>
              <a:gd name="connsiteX480" fmla="*/ 1576880 w 1591811"/>
              <a:gd name="connsiteY480" fmla="*/ 579773 h 1214836"/>
              <a:gd name="connsiteX481" fmla="*/ 1576880 w 1591811"/>
              <a:gd name="connsiteY481" fmla="*/ 579389 h 1214836"/>
              <a:gd name="connsiteX482" fmla="*/ 1578049 w 1591811"/>
              <a:gd name="connsiteY482" fmla="*/ 578151 h 1214836"/>
              <a:gd name="connsiteX483" fmla="*/ 1577987 w 1591811"/>
              <a:gd name="connsiteY483" fmla="*/ 576789 h 1214836"/>
              <a:gd name="connsiteX484" fmla="*/ 1576512 w 1591811"/>
              <a:gd name="connsiteY484" fmla="*/ 575180 h 1214836"/>
              <a:gd name="connsiteX485" fmla="*/ 1576575 w 1591811"/>
              <a:gd name="connsiteY485" fmla="*/ 574191 h 1214836"/>
              <a:gd name="connsiteX486" fmla="*/ 1577804 w 1591811"/>
              <a:gd name="connsiteY486" fmla="*/ 573262 h 1214836"/>
              <a:gd name="connsiteX487" fmla="*/ 1577927 w 1591811"/>
              <a:gd name="connsiteY487" fmla="*/ 572582 h 1214836"/>
              <a:gd name="connsiteX488" fmla="*/ 1577312 w 1591811"/>
              <a:gd name="connsiteY488" fmla="*/ 571529 h 1214836"/>
              <a:gd name="connsiteX489" fmla="*/ 1577497 w 1591811"/>
              <a:gd name="connsiteY489" fmla="*/ 570415 h 1214836"/>
              <a:gd name="connsiteX490" fmla="*/ 1574967 w 1591811"/>
              <a:gd name="connsiteY490" fmla="*/ 567796 h 1214836"/>
              <a:gd name="connsiteX491" fmla="*/ 1577011 w 1591811"/>
              <a:gd name="connsiteY491" fmla="*/ 564216 h 1214836"/>
              <a:gd name="connsiteX492" fmla="*/ 1577634 w 1591811"/>
              <a:gd name="connsiteY492" fmla="*/ 562177 h 1214836"/>
              <a:gd name="connsiteX493" fmla="*/ 1578327 w 1591811"/>
              <a:gd name="connsiteY493" fmla="*/ 558591 h 1214836"/>
              <a:gd name="connsiteX494" fmla="*/ 1577722 w 1591811"/>
              <a:gd name="connsiteY494" fmla="*/ 556301 h 1214836"/>
              <a:gd name="connsiteX495" fmla="*/ 1577848 w 1591811"/>
              <a:gd name="connsiteY495" fmla="*/ 555498 h 1214836"/>
              <a:gd name="connsiteX496" fmla="*/ 1579393 w 1591811"/>
              <a:gd name="connsiteY496" fmla="*/ 553833 h 1214836"/>
              <a:gd name="connsiteX497" fmla="*/ 1580097 w 1591811"/>
              <a:gd name="connsiteY497" fmla="*/ 547527 h 1214836"/>
              <a:gd name="connsiteX498" fmla="*/ 1581717 w 1591811"/>
              <a:gd name="connsiteY498" fmla="*/ 542646 h 1214836"/>
              <a:gd name="connsiteX499" fmla="*/ 1581060 w 1591811"/>
              <a:gd name="connsiteY499" fmla="*/ 539552 h 1214836"/>
              <a:gd name="connsiteX500" fmla="*/ 1580994 w 1591811"/>
              <a:gd name="connsiteY500" fmla="*/ 539240 h 1214836"/>
              <a:gd name="connsiteX501" fmla="*/ 1582250 w 1591811"/>
              <a:gd name="connsiteY501" fmla="*/ 533182 h 1214836"/>
              <a:gd name="connsiteX502" fmla="*/ 1582337 w 1591811"/>
              <a:gd name="connsiteY502" fmla="*/ 527676 h 1214836"/>
              <a:gd name="connsiteX503" fmla="*/ 1584753 w 1591811"/>
              <a:gd name="connsiteY503" fmla="*/ 523292 h 1214836"/>
              <a:gd name="connsiteX504" fmla="*/ 1585756 w 1591811"/>
              <a:gd name="connsiteY504" fmla="*/ 519028 h 1214836"/>
              <a:gd name="connsiteX505" fmla="*/ 1587554 w 1591811"/>
              <a:gd name="connsiteY505" fmla="*/ 515571 h 1214836"/>
              <a:gd name="connsiteX506" fmla="*/ 1588818 w 1591811"/>
              <a:gd name="connsiteY506" fmla="*/ 508089 h 1214836"/>
              <a:gd name="connsiteX507" fmla="*/ 1589436 w 1591811"/>
              <a:gd name="connsiteY507" fmla="*/ 507164 h 1214836"/>
              <a:gd name="connsiteX508" fmla="*/ 1589131 w 1591811"/>
              <a:gd name="connsiteY508" fmla="*/ 504441 h 1214836"/>
              <a:gd name="connsiteX509" fmla="*/ 1589082 w 1591811"/>
              <a:gd name="connsiteY509" fmla="*/ 504006 h 1214836"/>
              <a:gd name="connsiteX510" fmla="*/ 1589638 w 1591811"/>
              <a:gd name="connsiteY510" fmla="*/ 502979 h 1214836"/>
              <a:gd name="connsiteX511" fmla="*/ 1589950 w 1591811"/>
              <a:gd name="connsiteY511" fmla="*/ 502402 h 1214836"/>
              <a:gd name="connsiteX512" fmla="*/ 1591556 w 1591811"/>
              <a:gd name="connsiteY512" fmla="*/ 500737 h 1214836"/>
              <a:gd name="connsiteX513" fmla="*/ 1591992 w 1591811"/>
              <a:gd name="connsiteY513" fmla="*/ 499439 h 1214836"/>
              <a:gd name="connsiteX514" fmla="*/ 1591631 w 1591811"/>
              <a:gd name="connsiteY514" fmla="*/ 497644 h 1214836"/>
              <a:gd name="connsiteX515" fmla="*/ 1591286 w 1591811"/>
              <a:gd name="connsiteY515" fmla="*/ 497176 h 1214836"/>
              <a:gd name="connsiteX516" fmla="*/ 1590898 w 1591811"/>
              <a:gd name="connsiteY516" fmla="*/ 496651 h 1214836"/>
              <a:gd name="connsiteX517" fmla="*/ 1589610 w 1591811"/>
              <a:gd name="connsiteY517" fmla="*/ 495964 h 1214836"/>
              <a:gd name="connsiteX518" fmla="*/ 1587896 w 1591811"/>
              <a:gd name="connsiteY518" fmla="*/ 494287 h 1214836"/>
              <a:gd name="connsiteX519" fmla="*/ 1587471 w 1591811"/>
              <a:gd name="connsiteY519" fmla="*/ 494148 h 1214836"/>
              <a:gd name="connsiteX520" fmla="*/ 1586786 w 1591811"/>
              <a:gd name="connsiteY520" fmla="*/ 493924 h 1214836"/>
              <a:gd name="connsiteX521" fmla="*/ 1586361 w 1591811"/>
              <a:gd name="connsiteY521" fmla="*/ 493785 h 1214836"/>
              <a:gd name="connsiteX522" fmla="*/ 1582239 w 1591811"/>
              <a:gd name="connsiteY522" fmla="*/ 494511 h 1214836"/>
              <a:gd name="connsiteX523" fmla="*/ 1581706 w 1591811"/>
              <a:gd name="connsiteY523" fmla="*/ 494432 h 1214836"/>
              <a:gd name="connsiteX524" fmla="*/ 1580947 w 1591811"/>
              <a:gd name="connsiteY524" fmla="*/ 494320 h 1214836"/>
              <a:gd name="connsiteX525" fmla="*/ 1579173 w 1591811"/>
              <a:gd name="connsiteY525" fmla="*/ 492518 h 1214836"/>
              <a:gd name="connsiteX526" fmla="*/ 1577515 w 1591811"/>
              <a:gd name="connsiteY526" fmla="*/ 491955 h 1214836"/>
              <a:gd name="connsiteX527" fmla="*/ 1576293 w 1591811"/>
              <a:gd name="connsiteY527" fmla="*/ 490031 h 1214836"/>
              <a:gd name="connsiteX528" fmla="*/ 1574081 w 1591811"/>
              <a:gd name="connsiteY528" fmla="*/ 489776 h 1214836"/>
              <a:gd name="connsiteX529" fmla="*/ 1573509 w 1591811"/>
              <a:gd name="connsiteY529" fmla="*/ 489277 h 1214836"/>
              <a:gd name="connsiteX530" fmla="*/ 1572366 w 1591811"/>
              <a:gd name="connsiteY530" fmla="*/ 488283 h 1214836"/>
              <a:gd name="connsiteX531" fmla="*/ 1571193 w 1591811"/>
              <a:gd name="connsiteY531" fmla="*/ 487190 h 1214836"/>
              <a:gd name="connsiteX532" fmla="*/ 1570099 w 1591811"/>
              <a:gd name="connsiteY532" fmla="*/ 486170 h 1214836"/>
              <a:gd name="connsiteX533" fmla="*/ 1559955 w 1591811"/>
              <a:gd name="connsiteY533" fmla="*/ 485881 h 1214836"/>
              <a:gd name="connsiteX534" fmla="*/ 1558022 w 1591811"/>
              <a:gd name="connsiteY534" fmla="*/ 485297 h 1214836"/>
              <a:gd name="connsiteX535" fmla="*/ 1552893 w 1591811"/>
              <a:gd name="connsiteY535" fmla="*/ 483749 h 1214836"/>
              <a:gd name="connsiteX536" fmla="*/ 1549340 w 1591811"/>
              <a:gd name="connsiteY536" fmla="*/ 480578 h 1214836"/>
              <a:gd name="connsiteX537" fmla="*/ 1547876 w 1591811"/>
              <a:gd name="connsiteY537" fmla="*/ 477602 h 1214836"/>
              <a:gd name="connsiteX538" fmla="*/ 1546648 w 1591811"/>
              <a:gd name="connsiteY538" fmla="*/ 472566 h 1214836"/>
              <a:gd name="connsiteX539" fmla="*/ 1546487 w 1591811"/>
              <a:gd name="connsiteY539" fmla="*/ 471904 h 1214836"/>
              <a:gd name="connsiteX540" fmla="*/ 1542384 w 1591811"/>
              <a:gd name="connsiteY540" fmla="*/ 467803 h 1214836"/>
              <a:gd name="connsiteX541" fmla="*/ 1540481 w 1591811"/>
              <a:gd name="connsiteY541" fmla="*/ 467239 h 1214836"/>
              <a:gd name="connsiteX542" fmla="*/ 1537294 w 1591811"/>
              <a:gd name="connsiteY542" fmla="*/ 464689 h 1214836"/>
              <a:gd name="connsiteX543" fmla="*/ 1536821 w 1591811"/>
              <a:gd name="connsiteY543" fmla="*/ 463921 h 1214836"/>
              <a:gd name="connsiteX544" fmla="*/ 1536682 w 1591811"/>
              <a:gd name="connsiteY544" fmla="*/ 463695 h 1214836"/>
              <a:gd name="connsiteX545" fmla="*/ 1536483 w 1591811"/>
              <a:gd name="connsiteY545" fmla="*/ 462955 h 1214836"/>
              <a:gd name="connsiteX546" fmla="*/ 1535896 w 1591811"/>
              <a:gd name="connsiteY546" fmla="*/ 460785 h 1214836"/>
              <a:gd name="connsiteX547" fmla="*/ 1534732 w 1591811"/>
              <a:gd name="connsiteY547" fmla="*/ 459604 h 1214836"/>
              <a:gd name="connsiteX548" fmla="*/ 1536834 w 1591811"/>
              <a:gd name="connsiteY548" fmla="*/ 457013 h 1214836"/>
              <a:gd name="connsiteX549" fmla="*/ 1538819 w 1591811"/>
              <a:gd name="connsiteY549" fmla="*/ 452750 h 1214836"/>
              <a:gd name="connsiteX550" fmla="*/ 1542093 w 1591811"/>
              <a:gd name="connsiteY550" fmla="*/ 449421 h 1214836"/>
              <a:gd name="connsiteX551" fmla="*/ 1543081 w 1591811"/>
              <a:gd name="connsiteY551" fmla="*/ 445714 h 1214836"/>
              <a:gd name="connsiteX552" fmla="*/ 1543344 w 1591811"/>
              <a:gd name="connsiteY552" fmla="*/ 444723 h 1214836"/>
              <a:gd name="connsiteX553" fmla="*/ 1544461 w 1591811"/>
              <a:gd name="connsiteY553" fmla="*/ 442499 h 1214836"/>
              <a:gd name="connsiteX554" fmla="*/ 1543805 w 1591811"/>
              <a:gd name="connsiteY554" fmla="*/ 437545 h 1214836"/>
              <a:gd name="connsiteX555" fmla="*/ 1544632 w 1591811"/>
              <a:gd name="connsiteY555" fmla="*/ 430864 h 1214836"/>
              <a:gd name="connsiteX556" fmla="*/ 1544529 w 1591811"/>
              <a:gd name="connsiteY556" fmla="*/ 429884 h 1214836"/>
              <a:gd name="connsiteX557" fmla="*/ 1544400 w 1591811"/>
              <a:gd name="connsiteY557" fmla="*/ 428671 h 1214836"/>
              <a:gd name="connsiteX558" fmla="*/ 1544366 w 1591811"/>
              <a:gd name="connsiteY558" fmla="*/ 428352 h 1214836"/>
              <a:gd name="connsiteX559" fmla="*/ 1544338 w 1591811"/>
              <a:gd name="connsiteY559" fmla="*/ 428077 h 1214836"/>
              <a:gd name="connsiteX560" fmla="*/ 1543538 w 1591811"/>
              <a:gd name="connsiteY560" fmla="*/ 426289 h 1214836"/>
              <a:gd name="connsiteX561" fmla="*/ 1542510 w 1591811"/>
              <a:gd name="connsiteY561" fmla="*/ 423985 h 1214836"/>
              <a:gd name="connsiteX562" fmla="*/ 1542394 w 1591811"/>
              <a:gd name="connsiteY562" fmla="*/ 422374 h 1214836"/>
              <a:gd name="connsiteX563" fmla="*/ 1540307 w 1591811"/>
              <a:gd name="connsiteY563" fmla="*/ 420943 h 1214836"/>
              <a:gd name="connsiteX564" fmla="*/ 1537170 w 1591811"/>
              <a:gd name="connsiteY564" fmla="*/ 421241 h 1214836"/>
              <a:gd name="connsiteX565" fmla="*/ 1536187 w 1591811"/>
              <a:gd name="connsiteY565" fmla="*/ 420989 h 1214836"/>
              <a:gd name="connsiteX566" fmla="*/ 1534593 w 1591811"/>
              <a:gd name="connsiteY566" fmla="*/ 419745 h 1214836"/>
              <a:gd name="connsiteX567" fmla="*/ 1533679 w 1591811"/>
              <a:gd name="connsiteY567" fmla="*/ 417822 h 1214836"/>
              <a:gd name="connsiteX568" fmla="*/ 1533350 w 1591811"/>
              <a:gd name="connsiteY568" fmla="*/ 415845 h 1214836"/>
              <a:gd name="connsiteX569" fmla="*/ 1533018 w 1591811"/>
              <a:gd name="connsiteY569" fmla="*/ 413858 h 1214836"/>
              <a:gd name="connsiteX570" fmla="*/ 1526545 w 1591811"/>
              <a:gd name="connsiteY570" fmla="*/ 411554 h 1214836"/>
              <a:gd name="connsiteX571" fmla="*/ 1524432 w 1591811"/>
              <a:gd name="connsiteY571" fmla="*/ 409100 h 1214836"/>
              <a:gd name="connsiteX572" fmla="*/ 1519878 w 1591811"/>
              <a:gd name="connsiteY572" fmla="*/ 408503 h 1214836"/>
              <a:gd name="connsiteX573" fmla="*/ 1507525 w 1591811"/>
              <a:gd name="connsiteY573" fmla="*/ 408544 h 1214836"/>
              <a:gd name="connsiteX574" fmla="*/ 1458873 w 1591811"/>
              <a:gd name="connsiteY574" fmla="*/ 408706 h 1214836"/>
              <a:gd name="connsiteX575" fmla="*/ 1456085 w 1591811"/>
              <a:gd name="connsiteY575" fmla="*/ 409981 h 1214836"/>
              <a:gd name="connsiteX576" fmla="*/ 1453683 w 1591811"/>
              <a:gd name="connsiteY576" fmla="*/ 410531 h 1214836"/>
              <a:gd name="connsiteX577" fmla="*/ 1453412 w 1591811"/>
              <a:gd name="connsiteY577" fmla="*/ 410613 h 1214836"/>
              <a:gd name="connsiteX578" fmla="*/ 1452694 w 1591811"/>
              <a:gd name="connsiteY578" fmla="*/ 410832 h 1214836"/>
              <a:gd name="connsiteX579" fmla="*/ 1452083 w 1591811"/>
              <a:gd name="connsiteY579" fmla="*/ 411020 h 1214836"/>
              <a:gd name="connsiteX580" fmla="*/ 1450660 w 1591811"/>
              <a:gd name="connsiteY580" fmla="*/ 412871 h 1214836"/>
              <a:gd name="connsiteX581" fmla="*/ 1448191 w 1591811"/>
              <a:gd name="connsiteY581" fmla="*/ 414905 h 1214836"/>
              <a:gd name="connsiteX582" fmla="*/ 1447161 w 1591811"/>
              <a:gd name="connsiteY582" fmla="*/ 415197 h 1214836"/>
              <a:gd name="connsiteX583" fmla="*/ 1446468 w 1591811"/>
              <a:gd name="connsiteY583" fmla="*/ 415394 h 1214836"/>
              <a:gd name="connsiteX584" fmla="*/ 1444159 w 1591811"/>
              <a:gd name="connsiteY584" fmla="*/ 414978 h 1214836"/>
              <a:gd name="connsiteX585" fmla="*/ 1442963 w 1591811"/>
              <a:gd name="connsiteY585" fmla="*/ 414763 h 1214836"/>
              <a:gd name="connsiteX586" fmla="*/ 1441418 w 1591811"/>
              <a:gd name="connsiteY586" fmla="*/ 417171 h 1214836"/>
              <a:gd name="connsiteX587" fmla="*/ 1436673 w 1591811"/>
              <a:gd name="connsiteY587" fmla="*/ 419199 h 1214836"/>
              <a:gd name="connsiteX588" fmla="*/ 1434946 w 1591811"/>
              <a:gd name="connsiteY588" fmla="*/ 420430 h 1214836"/>
              <a:gd name="connsiteX589" fmla="*/ 1433897 w 1591811"/>
              <a:gd name="connsiteY589" fmla="*/ 421478 h 1214836"/>
              <a:gd name="connsiteX590" fmla="*/ 1433645 w 1591811"/>
              <a:gd name="connsiteY590" fmla="*/ 423087 h 1214836"/>
              <a:gd name="connsiteX591" fmla="*/ 1432350 w 1591811"/>
              <a:gd name="connsiteY591" fmla="*/ 423826 h 1214836"/>
              <a:gd name="connsiteX592" fmla="*/ 1431670 w 1591811"/>
              <a:gd name="connsiteY592" fmla="*/ 425123 h 1214836"/>
              <a:gd name="connsiteX593" fmla="*/ 1430993 w 1591811"/>
              <a:gd name="connsiteY593" fmla="*/ 425244 h 1214836"/>
              <a:gd name="connsiteX594" fmla="*/ 1429905 w 1591811"/>
              <a:gd name="connsiteY594" fmla="*/ 424693 h 1214836"/>
              <a:gd name="connsiteX595" fmla="*/ 1428656 w 1591811"/>
              <a:gd name="connsiteY595" fmla="*/ 424864 h 1214836"/>
              <a:gd name="connsiteX596" fmla="*/ 1426992 w 1591811"/>
              <a:gd name="connsiteY596" fmla="*/ 425788 h 1214836"/>
              <a:gd name="connsiteX597" fmla="*/ 1426071 w 1591811"/>
              <a:gd name="connsiteY597" fmla="*/ 425221 h 1214836"/>
              <a:gd name="connsiteX598" fmla="*/ 1425273 w 1591811"/>
              <a:gd name="connsiteY598" fmla="*/ 424730 h 1214836"/>
              <a:gd name="connsiteX599" fmla="*/ 1422999 w 1591811"/>
              <a:gd name="connsiteY599" fmla="*/ 424536 h 1214836"/>
              <a:gd name="connsiteX600" fmla="*/ 1420789 w 1591811"/>
              <a:gd name="connsiteY600" fmla="*/ 423229 h 1214836"/>
              <a:gd name="connsiteX601" fmla="*/ 1415242 w 1591811"/>
              <a:gd name="connsiteY601" fmla="*/ 426738 h 1214836"/>
              <a:gd name="connsiteX602" fmla="*/ 1415171 w 1591811"/>
              <a:gd name="connsiteY602" fmla="*/ 429027 h 1214836"/>
              <a:gd name="connsiteX603" fmla="*/ 1414172 w 1591811"/>
              <a:gd name="connsiteY603" fmla="*/ 432986 h 1214836"/>
              <a:gd name="connsiteX604" fmla="*/ 1414777 w 1591811"/>
              <a:gd name="connsiteY604" fmla="*/ 435772 h 1214836"/>
              <a:gd name="connsiteX605" fmla="*/ 1414344 w 1591811"/>
              <a:gd name="connsiteY605" fmla="*/ 436390 h 1214836"/>
              <a:gd name="connsiteX606" fmla="*/ 1412436 w 1591811"/>
              <a:gd name="connsiteY606" fmla="*/ 436879 h 1214836"/>
              <a:gd name="connsiteX607" fmla="*/ 1408068 w 1591811"/>
              <a:gd name="connsiteY607" fmla="*/ 436802 h 1214836"/>
              <a:gd name="connsiteX608" fmla="*/ 1407879 w 1591811"/>
              <a:gd name="connsiteY608" fmla="*/ 436755 h 1214836"/>
              <a:gd name="connsiteX609" fmla="*/ 1404813 w 1591811"/>
              <a:gd name="connsiteY609" fmla="*/ 435986 h 1214836"/>
              <a:gd name="connsiteX610" fmla="*/ 1403331 w 1591811"/>
              <a:gd name="connsiteY610" fmla="*/ 434839 h 1214836"/>
              <a:gd name="connsiteX611" fmla="*/ 1402728 w 1591811"/>
              <a:gd name="connsiteY611" fmla="*/ 434371 h 1214836"/>
              <a:gd name="connsiteX612" fmla="*/ 1402069 w 1591811"/>
              <a:gd name="connsiteY612" fmla="*/ 434258 h 1214836"/>
              <a:gd name="connsiteX613" fmla="*/ 1401253 w 1591811"/>
              <a:gd name="connsiteY613" fmla="*/ 434119 h 1214836"/>
              <a:gd name="connsiteX614" fmla="*/ 1398187 w 1591811"/>
              <a:gd name="connsiteY614" fmla="*/ 430952 h 1214836"/>
              <a:gd name="connsiteX615" fmla="*/ 1396792 w 1591811"/>
              <a:gd name="connsiteY615" fmla="*/ 430911 h 1214836"/>
              <a:gd name="connsiteX616" fmla="*/ 1395790 w 1591811"/>
              <a:gd name="connsiteY616" fmla="*/ 430882 h 1214836"/>
              <a:gd name="connsiteX617" fmla="*/ 1394009 w 1591811"/>
              <a:gd name="connsiteY617" fmla="*/ 429948 h 1214836"/>
              <a:gd name="connsiteX618" fmla="*/ 1392780 w 1591811"/>
              <a:gd name="connsiteY618" fmla="*/ 429883 h 1214836"/>
              <a:gd name="connsiteX619" fmla="*/ 1390316 w 1591811"/>
              <a:gd name="connsiteY619" fmla="*/ 430741 h 1214836"/>
              <a:gd name="connsiteX620" fmla="*/ 1388409 w 1591811"/>
              <a:gd name="connsiteY620" fmla="*/ 430859 h 1214836"/>
              <a:gd name="connsiteX621" fmla="*/ 1386874 w 1591811"/>
              <a:gd name="connsiteY621" fmla="*/ 430049 h 1214836"/>
              <a:gd name="connsiteX622" fmla="*/ 1384416 w 1591811"/>
              <a:gd name="connsiteY622" fmla="*/ 429730 h 1214836"/>
              <a:gd name="connsiteX623" fmla="*/ 1382012 w 1591811"/>
              <a:gd name="connsiteY623" fmla="*/ 430837 h 1214836"/>
              <a:gd name="connsiteX624" fmla="*/ 1380369 w 1591811"/>
              <a:gd name="connsiteY624" fmla="*/ 430605 h 1214836"/>
              <a:gd name="connsiteX625" fmla="*/ 1377526 w 1591811"/>
              <a:gd name="connsiteY625" fmla="*/ 430205 h 1214836"/>
              <a:gd name="connsiteX626" fmla="*/ 1375302 w 1591811"/>
              <a:gd name="connsiteY626" fmla="*/ 432796 h 1214836"/>
              <a:gd name="connsiteX627" fmla="*/ 1375284 w 1591811"/>
              <a:gd name="connsiteY627" fmla="*/ 432976 h 1214836"/>
              <a:gd name="connsiteX628" fmla="*/ 1375089 w 1591811"/>
              <a:gd name="connsiteY628" fmla="*/ 435023 h 1214836"/>
              <a:gd name="connsiteX629" fmla="*/ 1374664 w 1591811"/>
              <a:gd name="connsiteY629" fmla="*/ 439479 h 1214836"/>
              <a:gd name="connsiteX630" fmla="*/ 1374046 w 1591811"/>
              <a:gd name="connsiteY630" fmla="*/ 440383 h 1214836"/>
              <a:gd name="connsiteX631" fmla="*/ 1373735 w 1591811"/>
              <a:gd name="connsiteY631" fmla="*/ 440838 h 1214836"/>
              <a:gd name="connsiteX632" fmla="*/ 1372318 w 1591811"/>
              <a:gd name="connsiteY632" fmla="*/ 441886 h 1214836"/>
              <a:gd name="connsiteX633" fmla="*/ 1371149 w 1591811"/>
              <a:gd name="connsiteY633" fmla="*/ 442192 h 1214836"/>
              <a:gd name="connsiteX634" fmla="*/ 1369921 w 1591811"/>
              <a:gd name="connsiteY634" fmla="*/ 441691 h 1214836"/>
              <a:gd name="connsiteX635" fmla="*/ 1369590 w 1591811"/>
              <a:gd name="connsiteY635" fmla="*/ 441760 h 1214836"/>
              <a:gd name="connsiteX636" fmla="*/ 1369267 w 1591811"/>
              <a:gd name="connsiteY636" fmla="*/ 441829 h 1214836"/>
              <a:gd name="connsiteX637" fmla="*/ 1368750 w 1591811"/>
              <a:gd name="connsiteY637" fmla="*/ 441937 h 1214836"/>
              <a:gd name="connsiteX638" fmla="*/ 1367267 w 1591811"/>
              <a:gd name="connsiteY638" fmla="*/ 444036 h 1214836"/>
              <a:gd name="connsiteX639" fmla="*/ 1365455 w 1591811"/>
              <a:gd name="connsiteY639" fmla="*/ 444102 h 1214836"/>
              <a:gd name="connsiteX640" fmla="*/ 1364131 w 1591811"/>
              <a:gd name="connsiteY640" fmla="*/ 444149 h 1214836"/>
              <a:gd name="connsiteX641" fmla="*/ 1361845 w 1591811"/>
              <a:gd name="connsiteY641" fmla="*/ 447176 h 1214836"/>
              <a:gd name="connsiteX642" fmla="*/ 1357783 w 1591811"/>
              <a:gd name="connsiteY642" fmla="*/ 447967 h 1214836"/>
              <a:gd name="connsiteX643" fmla="*/ 1357167 w 1591811"/>
              <a:gd name="connsiteY643" fmla="*/ 447655 h 1214836"/>
              <a:gd name="connsiteX644" fmla="*/ 1355940 w 1591811"/>
              <a:gd name="connsiteY644" fmla="*/ 447033 h 1214836"/>
              <a:gd name="connsiteX645" fmla="*/ 1355043 w 1591811"/>
              <a:gd name="connsiteY645" fmla="*/ 447164 h 1214836"/>
              <a:gd name="connsiteX646" fmla="*/ 1354590 w 1591811"/>
              <a:gd name="connsiteY646" fmla="*/ 447231 h 1214836"/>
              <a:gd name="connsiteX647" fmla="*/ 1353049 w 1591811"/>
              <a:gd name="connsiteY647" fmla="*/ 447457 h 1214836"/>
              <a:gd name="connsiteX648" fmla="*/ 1352114 w 1591811"/>
              <a:gd name="connsiteY648" fmla="*/ 447356 h 1214836"/>
              <a:gd name="connsiteX649" fmla="*/ 1351735 w 1591811"/>
              <a:gd name="connsiteY649" fmla="*/ 447315 h 1214836"/>
              <a:gd name="connsiteX650" fmla="*/ 1350098 w 1591811"/>
              <a:gd name="connsiteY650" fmla="*/ 447138 h 1214836"/>
              <a:gd name="connsiteX651" fmla="*/ 1349585 w 1591811"/>
              <a:gd name="connsiteY651" fmla="*/ 447584 h 1214836"/>
              <a:gd name="connsiteX652" fmla="*/ 1348679 w 1591811"/>
              <a:gd name="connsiteY652" fmla="*/ 448373 h 1214836"/>
              <a:gd name="connsiteX653" fmla="*/ 1344867 w 1591811"/>
              <a:gd name="connsiteY653" fmla="*/ 448055 h 1214836"/>
              <a:gd name="connsiteX654" fmla="*/ 1344113 w 1591811"/>
              <a:gd name="connsiteY654" fmla="*/ 447993 h 1214836"/>
              <a:gd name="connsiteX655" fmla="*/ 1343268 w 1591811"/>
              <a:gd name="connsiteY655" fmla="*/ 447923 h 1214836"/>
              <a:gd name="connsiteX656" fmla="*/ 1341730 w 1591811"/>
              <a:gd name="connsiteY656" fmla="*/ 448536 h 1214836"/>
              <a:gd name="connsiteX657" fmla="*/ 1338374 w 1591811"/>
              <a:gd name="connsiteY657" fmla="*/ 448644 h 1214836"/>
              <a:gd name="connsiteX658" fmla="*/ 1338145 w 1591811"/>
              <a:gd name="connsiteY658" fmla="*/ 448652 h 1214836"/>
              <a:gd name="connsiteX659" fmla="*/ 1332934 w 1591811"/>
              <a:gd name="connsiteY659" fmla="*/ 448819 h 1214836"/>
              <a:gd name="connsiteX660" fmla="*/ 1328501 w 1591811"/>
              <a:gd name="connsiteY660" fmla="*/ 450106 h 1214836"/>
              <a:gd name="connsiteX661" fmla="*/ 1318892 w 1591811"/>
              <a:gd name="connsiteY661" fmla="*/ 454843 h 1214836"/>
              <a:gd name="connsiteX662" fmla="*/ 1318301 w 1591811"/>
              <a:gd name="connsiteY662" fmla="*/ 454893 h 1214836"/>
              <a:gd name="connsiteX663" fmla="*/ 1318058 w 1591811"/>
              <a:gd name="connsiteY663" fmla="*/ 454913 h 1214836"/>
              <a:gd name="connsiteX664" fmla="*/ 1317477 w 1591811"/>
              <a:gd name="connsiteY664" fmla="*/ 454962 h 1214836"/>
              <a:gd name="connsiteX665" fmla="*/ 1316877 w 1591811"/>
              <a:gd name="connsiteY665" fmla="*/ 455485 h 1214836"/>
              <a:gd name="connsiteX666" fmla="*/ 1316058 w 1591811"/>
              <a:gd name="connsiteY666" fmla="*/ 456197 h 1214836"/>
              <a:gd name="connsiteX667" fmla="*/ 1313403 w 1591811"/>
              <a:gd name="connsiteY667" fmla="*/ 459840 h 1214836"/>
              <a:gd name="connsiteX668" fmla="*/ 1313645 w 1591811"/>
              <a:gd name="connsiteY668" fmla="*/ 460955 h 1214836"/>
              <a:gd name="connsiteX669" fmla="*/ 1312842 w 1591811"/>
              <a:gd name="connsiteY669" fmla="*/ 463895 h 1214836"/>
              <a:gd name="connsiteX670" fmla="*/ 1312649 w 1591811"/>
              <a:gd name="connsiteY670" fmla="*/ 464603 h 1214836"/>
              <a:gd name="connsiteX671" fmla="*/ 1311297 w 1591811"/>
              <a:gd name="connsiteY671" fmla="*/ 464289 h 1214836"/>
              <a:gd name="connsiteX672" fmla="*/ 1308836 w 1591811"/>
              <a:gd name="connsiteY672" fmla="*/ 465087 h 1214836"/>
              <a:gd name="connsiteX673" fmla="*/ 1308226 w 1591811"/>
              <a:gd name="connsiteY673" fmla="*/ 464376 h 1214836"/>
              <a:gd name="connsiteX674" fmla="*/ 1307972 w 1591811"/>
              <a:gd name="connsiteY674" fmla="*/ 464147 h 1214836"/>
              <a:gd name="connsiteX675" fmla="*/ 1307367 w 1591811"/>
              <a:gd name="connsiteY675" fmla="*/ 464065 h 1214836"/>
              <a:gd name="connsiteX676" fmla="*/ 1307116 w 1591811"/>
              <a:gd name="connsiteY676" fmla="*/ 464031 h 1214836"/>
              <a:gd name="connsiteX677" fmla="*/ 1306839 w 1591811"/>
              <a:gd name="connsiteY677" fmla="*/ 464307 h 1214836"/>
              <a:gd name="connsiteX678" fmla="*/ 1306561 w 1591811"/>
              <a:gd name="connsiteY678" fmla="*/ 464585 h 1214836"/>
              <a:gd name="connsiteX679" fmla="*/ 1306185 w 1591811"/>
              <a:gd name="connsiteY679" fmla="*/ 464521 h 1214836"/>
              <a:gd name="connsiteX680" fmla="*/ 1305454 w 1591811"/>
              <a:gd name="connsiteY680" fmla="*/ 464397 h 1214836"/>
              <a:gd name="connsiteX681" fmla="*/ 1304776 w 1591811"/>
              <a:gd name="connsiteY681" fmla="*/ 465138 h 1214836"/>
              <a:gd name="connsiteX682" fmla="*/ 1303056 w 1591811"/>
              <a:gd name="connsiteY682" fmla="*/ 464575 h 1214836"/>
              <a:gd name="connsiteX683" fmla="*/ 1302755 w 1591811"/>
              <a:gd name="connsiteY683" fmla="*/ 464716 h 1214836"/>
              <a:gd name="connsiteX684" fmla="*/ 1302132 w 1591811"/>
              <a:gd name="connsiteY684" fmla="*/ 465005 h 1214836"/>
              <a:gd name="connsiteX685" fmla="*/ 1300913 w 1591811"/>
              <a:gd name="connsiteY685" fmla="*/ 466318 h 1214836"/>
              <a:gd name="connsiteX686" fmla="*/ 1300528 w 1591811"/>
              <a:gd name="connsiteY686" fmla="*/ 466733 h 1214836"/>
              <a:gd name="connsiteX687" fmla="*/ 1299908 w 1591811"/>
              <a:gd name="connsiteY687" fmla="*/ 468527 h 1214836"/>
              <a:gd name="connsiteX688" fmla="*/ 1299713 w 1591811"/>
              <a:gd name="connsiteY688" fmla="*/ 471374 h 1214836"/>
              <a:gd name="connsiteX689" fmla="*/ 1300752 w 1591811"/>
              <a:gd name="connsiteY689" fmla="*/ 473480 h 1214836"/>
              <a:gd name="connsiteX690" fmla="*/ 1300503 w 1591811"/>
              <a:gd name="connsiteY690" fmla="*/ 474407 h 1214836"/>
              <a:gd name="connsiteX691" fmla="*/ 1299476 w 1591811"/>
              <a:gd name="connsiteY691" fmla="*/ 475385 h 1214836"/>
              <a:gd name="connsiteX692" fmla="*/ 1299208 w 1591811"/>
              <a:gd name="connsiteY692" fmla="*/ 475642 h 1214836"/>
              <a:gd name="connsiteX693" fmla="*/ 1297915 w 1591811"/>
              <a:gd name="connsiteY693" fmla="*/ 476134 h 1214836"/>
              <a:gd name="connsiteX694" fmla="*/ 1299788 w 1591811"/>
              <a:gd name="connsiteY694" fmla="*/ 478398 h 1214836"/>
              <a:gd name="connsiteX695" fmla="*/ 1300120 w 1591811"/>
              <a:gd name="connsiteY695" fmla="*/ 478801 h 1214836"/>
              <a:gd name="connsiteX696" fmla="*/ 1300241 w 1591811"/>
              <a:gd name="connsiteY696" fmla="*/ 479543 h 1214836"/>
              <a:gd name="connsiteX697" fmla="*/ 1299808 w 1591811"/>
              <a:gd name="connsiteY697" fmla="*/ 480408 h 1214836"/>
              <a:gd name="connsiteX698" fmla="*/ 1297431 w 1591811"/>
              <a:gd name="connsiteY698" fmla="*/ 482663 h 1214836"/>
              <a:gd name="connsiteX699" fmla="*/ 1296227 w 1591811"/>
              <a:gd name="connsiteY699" fmla="*/ 483804 h 1214836"/>
              <a:gd name="connsiteX700" fmla="*/ 1293887 w 1591811"/>
              <a:gd name="connsiteY700" fmla="*/ 486023 h 1214836"/>
              <a:gd name="connsiteX701" fmla="*/ 1291305 w 1591811"/>
              <a:gd name="connsiteY701" fmla="*/ 485768 h 1214836"/>
              <a:gd name="connsiteX702" fmla="*/ 1291144 w 1591811"/>
              <a:gd name="connsiteY702" fmla="*/ 485909 h 1214836"/>
              <a:gd name="connsiteX703" fmla="*/ 1289948 w 1591811"/>
              <a:gd name="connsiteY703" fmla="*/ 486940 h 1214836"/>
              <a:gd name="connsiteX704" fmla="*/ 1289136 w 1591811"/>
              <a:gd name="connsiteY704" fmla="*/ 487094 h 1214836"/>
              <a:gd name="connsiteX705" fmla="*/ 1288657 w 1591811"/>
              <a:gd name="connsiteY705" fmla="*/ 487184 h 1214836"/>
              <a:gd name="connsiteX706" fmla="*/ 1286992 w 1591811"/>
              <a:gd name="connsiteY706" fmla="*/ 488726 h 1214836"/>
              <a:gd name="connsiteX707" fmla="*/ 1283784 w 1591811"/>
              <a:gd name="connsiteY707" fmla="*/ 491873 h 1214836"/>
              <a:gd name="connsiteX708" fmla="*/ 1283228 w 1591811"/>
              <a:gd name="connsiteY708" fmla="*/ 492985 h 1214836"/>
              <a:gd name="connsiteX709" fmla="*/ 1283647 w 1591811"/>
              <a:gd name="connsiteY709" fmla="*/ 494738 h 1214836"/>
              <a:gd name="connsiteX710" fmla="*/ 1283480 w 1591811"/>
              <a:gd name="connsiteY710" fmla="*/ 495296 h 1214836"/>
              <a:gd name="connsiteX711" fmla="*/ 1282728 w 1591811"/>
              <a:gd name="connsiteY711" fmla="*/ 495831 h 1214836"/>
              <a:gd name="connsiteX712" fmla="*/ 1281558 w 1591811"/>
              <a:gd name="connsiteY712" fmla="*/ 495951 h 1214836"/>
              <a:gd name="connsiteX713" fmla="*/ 1279287 w 1591811"/>
              <a:gd name="connsiteY713" fmla="*/ 494831 h 1214836"/>
              <a:gd name="connsiteX714" fmla="*/ 1276947 w 1591811"/>
              <a:gd name="connsiteY714" fmla="*/ 495814 h 1214836"/>
              <a:gd name="connsiteX715" fmla="*/ 1275527 w 1591811"/>
              <a:gd name="connsiteY715" fmla="*/ 497729 h 1214836"/>
              <a:gd name="connsiteX716" fmla="*/ 1274964 w 1591811"/>
              <a:gd name="connsiteY716" fmla="*/ 496852 h 1214836"/>
              <a:gd name="connsiteX717" fmla="*/ 1274732 w 1591811"/>
              <a:gd name="connsiteY717" fmla="*/ 496489 h 1214836"/>
              <a:gd name="connsiteX718" fmla="*/ 1274536 w 1591811"/>
              <a:gd name="connsiteY718" fmla="*/ 496445 h 1214836"/>
              <a:gd name="connsiteX719" fmla="*/ 1274179 w 1591811"/>
              <a:gd name="connsiteY719" fmla="*/ 496363 h 1214836"/>
              <a:gd name="connsiteX720" fmla="*/ 1273501 w 1591811"/>
              <a:gd name="connsiteY720" fmla="*/ 496857 h 1214836"/>
              <a:gd name="connsiteX721" fmla="*/ 1272210 w 1591811"/>
              <a:gd name="connsiteY721" fmla="*/ 496483 h 1214836"/>
              <a:gd name="connsiteX722" fmla="*/ 1271375 w 1591811"/>
              <a:gd name="connsiteY722" fmla="*/ 496749 h 1214836"/>
              <a:gd name="connsiteX723" fmla="*/ 1270672 w 1591811"/>
              <a:gd name="connsiteY723" fmla="*/ 496973 h 1214836"/>
              <a:gd name="connsiteX724" fmla="*/ 1269133 w 1591811"/>
              <a:gd name="connsiteY724" fmla="*/ 497464 h 1214836"/>
              <a:gd name="connsiteX725" fmla="*/ 1267931 w 1591811"/>
              <a:gd name="connsiteY725" fmla="*/ 499009 h 1214836"/>
              <a:gd name="connsiteX726" fmla="*/ 1267405 w 1591811"/>
              <a:gd name="connsiteY726" fmla="*/ 499688 h 1214836"/>
              <a:gd name="connsiteX727" fmla="*/ 1265253 w 1591811"/>
              <a:gd name="connsiteY727" fmla="*/ 499557 h 1214836"/>
              <a:gd name="connsiteX728" fmla="*/ 1264586 w 1591811"/>
              <a:gd name="connsiteY728" fmla="*/ 499905 h 1214836"/>
              <a:gd name="connsiteX729" fmla="*/ 1263837 w 1591811"/>
              <a:gd name="connsiteY729" fmla="*/ 500296 h 1214836"/>
              <a:gd name="connsiteX730" fmla="*/ 1263274 w 1591811"/>
              <a:gd name="connsiteY730" fmla="*/ 500860 h 1214836"/>
              <a:gd name="connsiteX731" fmla="*/ 1262293 w 1591811"/>
              <a:gd name="connsiteY731" fmla="*/ 501841 h 1214836"/>
              <a:gd name="connsiteX732" fmla="*/ 1261701 w 1591811"/>
              <a:gd name="connsiteY732" fmla="*/ 502433 h 1214836"/>
              <a:gd name="connsiteX733" fmla="*/ 1261370 w 1591811"/>
              <a:gd name="connsiteY733" fmla="*/ 502765 h 1214836"/>
              <a:gd name="connsiteX734" fmla="*/ 1260686 w 1591811"/>
              <a:gd name="connsiteY734" fmla="*/ 502999 h 1214836"/>
              <a:gd name="connsiteX735" fmla="*/ 1260187 w 1591811"/>
              <a:gd name="connsiteY735" fmla="*/ 503171 h 1214836"/>
              <a:gd name="connsiteX736" fmla="*/ 1259401 w 1591811"/>
              <a:gd name="connsiteY736" fmla="*/ 503440 h 1214836"/>
              <a:gd name="connsiteX737" fmla="*/ 1255514 w 1591811"/>
              <a:gd name="connsiteY737" fmla="*/ 507451 h 1214836"/>
              <a:gd name="connsiteX738" fmla="*/ 1254901 w 1591811"/>
              <a:gd name="connsiteY738" fmla="*/ 507325 h 1214836"/>
              <a:gd name="connsiteX739" fmla="*/ 1253801 w 1591811"/>
              <a:gd name="connsiteY739" fmla="*/ 505157 h 1214836"/>
              <a:gd name="connsiteX740" fmla="*/ 1252960 w 1591811"/>
              <a:gd name="connsiteY740" fmla="*/ 504258 h 1214836"/>
              <a:gd name="connsiteX741" fmla="*/ 1252757 w 1591811"/>
              <a:gd name="connsiteY741" fmla="*/ 504040 h 1214836"/>
              <a:gd name="connsiteX742" fmla="*/ 1252349 w 1591811"/>
              <a:gd name="connsiteY742" fmla="*/ 504111 h 1214836"/>
              <a:gd name="connsiteX743" fmla="*/ 1252095 w 1591811"/>
              <a:gd name="connsiteY743" fmla="*/ 504155 h 1214836"/>
              <a:gd name="connsiteX744" fmla="*/ 1250973 w 1591811"/>
              <a:gd name="connsiteY744" fmla="*/ 504346 h 1214836"/>
              <a:gd name="connsiteX745" fmla="*/ 1250599 w 1591811"/>
              <a:gd name="connsiteY745" fmla="*/ 506511 h 1214836"/>
              <a:gd name="connsiteX746" fmla="*/ 1250429 w 1591811"/>
              <a:gd name="connsiteY746" fmla="*/ 506702 h 1214836"/>
              <a:gd name="connsiteX747" fmla="*/ 1250105 w 1591811"/>
              <a:gd name="connsiteY747" fmla="*/ 507065 h 1214836"/>
              <a:gd name="connsiteX748" fmla="*/ 1247213 w 1591811"/>
              <a:gd name="connsiteY748" fmla="*/ 508419 h 1214836"/>
              <a:gd name="connsiteX749" fmla="*/ 1246727 w 1591811"/>
              <a:gd name="connsiteY749" fmla="*/ 509059 h 1214836"/>
              <a:gd name="connsiteX750" fmla="*/ 1246039 w 1591811"/>
              <a:gd name="connsiteY750" fmla="*/ 509963 h 1214836"/>
              <a:gd name="connsiteX751" fmla="*/ 1243463 w 1591811"/>
              <a:gd name="connsiteY751" fmla="*/ 511667 h 1214836"/>
              <a:gd name="connsiteX752" fmla="*/ 1242405 w 1591811"/>
              <a:gd name="connsiteY752" fmla="*/ 512367 h 1214836"/>
              <a:gd name="connsiteX753" fmla="*/ 1242129 w 1591811"/>
              <a:gd name="connsiteY753" fmla="*/ 512206 h 1214836"/>
              <a:gd name="connsiteX754" fmla="*/ 1241606 w 1591811"/>
              <a:gd name="connsiteY754" fmla="*/ 511900 h 1214836"/>
              <a:gd name="connsiteX755" fmla="*/ 1240808 w 1591811"/>
              <a:gd name="connsiteY755" fmla="*/ 511435 h 1214836"/>
              <a:gd name="connsiteX756" fmla="*/ 1240066 w 1591811"/>
              <a:gd name="connsiteY756" fmla="*/ 511433 h 1214836"/>
              <a:gd name="connsiteX757" fmla="*/ 1239333 w 1591811"/>
              <a:gd name="connsiteY757" fmla="*/ 511431 h 1214836"/>
              <a:gd name="connsiteX758" fmla="*/ 1239389 w 1591811"/>
              <a:gd name="connsiteY758" fmla="*/ 513720 h 1214836"/>
              <a:gd name="connsiteX759" fmla="*/ 1236354 w 1591811"/>
              <a:gd name="connsiteY759" fmla="*/ 512988 h 1214836"/>
              <a:gd name="connsiteX760" fmla="*/ 1235764 w 1591811"/>
              <a:gd name="connsiteY760" fmla="*/ 512846 h 1214836"/>
              <a:gd name="connsiteX761" fmla="*/ 1234979 w 1591811"/>
              <a:gd name="connsiteY761" fmla="*/ 511902 h 1214836"/>
              <a:gd name="connsiteX762" fmla="*/ 1234783 w 1591811"/>
              <a:gd name="connsiteY762" fmla="*/ 511667 h 1214836"/>
              <a:gd name="connsiteX763" fmla="*/ 1234670 w 1591811"/>
              <a:gd name="connsiteY763" fmla="*/ 511088 h 1214836"/>
              <a:gd name="connsiteX764" fmla="*/ 1234541 w 1591811"/>
              <a:gd name="connsiteY764" fmla="*/ 510429 h 1214836"/>
              <a:gd name="connsiteX765" fmla="*/ 1234666 w 1591811"/>
              <a:gd name="connsiteY765" fmla="*/ 508199 h 1214836"/>
              <a:gd name="connsiteX766" fmla="*/ 1235353 w 1591811"/>
              <a:gd name="connsiteY766" fmla="*/ 505976 h 1214836"/>
              <a:gd name="connsiteX767" fmla="*/ 1236094 w 1591811"/>
              <a:gd name="connsiteY767" fmla="*/ 505049 h 1214836"/>
              <a:gd name="connsiteX768" fmla="*/ 1237461 w 1591811"/>
              <a:gd name="connsiteY768" fmla="*/ 504286 h 1214836"/>
              <a:gd name="connsiteX769" fmla="*/ 1239727 w 1591811"/>
              <a:gd name="connsiteY769" fmla="*/ 503017 h 1214836"/>
              <a:gd name="connsiteX770" fmla="*/ 1240038 w 1591811"/>
              <a:gd name="connsiteY770" fmla="*/ 501656 h 1214836"/>
              <a:gd name="connsiteX771" fmla="*/ 1238015 w 1591811"/>
              <a:gd name="connsiteY771" fmla="*/ 499300 h 1214836"/>
              <a:gd name="connsiteX772" fmla="*/ 1237744 w 1591811"/>
              <a:gd name="connsiteY772" fmla="*/ 499187 h 1214836"/>
              <a:gd name="connsiteX773" fmla="*/ 1235402 w 1591811"/>
              <a:gd name="connsiteY773" fmla="*/ 498210 h 1214836"/>
              <a:gd name="connsiteX774" fmla="*/ 1234805 w 1591811"/>
              <a:gd name="connsiteY774" fmla="*/ 497959 h 1214836"/>
              <a:gd name="connsiteX775" fmla="*/ 1233839 w 1591811"/>
              <a:gd name="connsiteY775" fmla="*/ 497557 h 1214836"/>
              <a:gd name="connsiteX776" fmla="*/ 1231403 w 1591811"/>
              <a:gd name="connsiteY776" fmla="*/ 497258 h 1214836"/>
              <a:gd name="connsiteX777" fmla="*/ 1230798 w 1591811"/>
              <a:gd name="connsiteY777" fmla="*/ 497500 h 1214836"/>
              <a:gd name="connsiteX778" fmla="*/ 1230211 w 1591811"/>
              <a:gd name="connsiteY778" fmla="*/ 497734 h 1214836"/>
              <a:gd name="connsiteX779" fmla="*/ 1227992 w 1591811"/>
              <a:gd name="connsiteY779" fmla="*/ 499894 h 1214836"/>
              <a:gd name="connsiteX780" fmla="*/ 1226947 w 1591811"/>
              <a:gd name="connsiteY780" fmla="*/ 499953 h 1214836"/>
              <a:gd name="connsiteX781" fmla="*/ 1225714 w 1591811"/>
              <a:gd name="connsiteY781" fmla="*/ 501002 h 1214836"/>
              <a:gd name="connsiteX782" fmla="*/ 1225228 w 1591811"/>
              <a:gd name="connsiteY782" fmla="*/ 501050 h 1214836"/>
              <a:gd name="connsiteX783" fmla="*/ 1225044 w 1591811"/>
              <a:gd name="connsiteY783" fmla="*/ 501068 h 1214836"/>
              <a:gd name="connsiteX784" fmla="*/ 1224483 w 1591811"/>
              <a:gd name="connsiteY784" fmla="*/ 501122 h 1214836"/>
              <a:gd name="connsiteX785" fmla="*/ 1223570 w 1591811"/>
              <a:gd name="connsiteY785" fmla="*/ 500684 h 1214836"/>
              <a:gd name="connsiteX786" fmla="*/ 1220861 w 1591811"/>
              <a:gd name="connsiteY786" fmla="*/ 499380 h 1214836"/>
              <a:gd name="connsiteX787" fmla="*/ 1214970 w 1591811"/>
              <a:gd name="connsiteY787" fmla="*/ 495345 h 1214836"/>
              <a:gd name="connsiteX788" fmla="*/ 1213565 w 1591811"/>
              <a:gd name="connsiteY788" fmla="*/ 491752 h 1214836"/>
              <a:gd name="connsiteX789" fmla="*/ 1212461 w 1591811"/>
              <a:gd name="connsiteY789" fmla="*/ 490636 h 1214836"/>
              <a:gd name="connsiteX790" fmla="*/ 1207814 w 1591811"/>
              <a:gd name="connsiteY790" fmla="*/ 487678 h 1214836"/>
              <a:gd name="connsiteX791" fmla="*/ 1204076 w 1591811"/>
              <a:gd name="connsiteY791" fmla="*/ 485073 h 1214836"/>
              <a:gd name="connsiteX792" fmla="*/ 1202518 w 1591811"/>
              <a:gd name="connsiteY792" fmla="*/ 483987 h 1214836"/>
              <a:gd name="connsiteX793" fmla="*/ 1199644 w 1591811"/>
              <a:gd name="connsiteY793" fmla="*/ 483130 h 1214836"/>
              <a:gd name="connsiteX794" fmla="*/ 1196156 w 1591811"/>
              <a:gd name="connsiteY794" fmla="*/ 482385 h 1214836"/>
              <a:gd name="connsiteX795" fmla="*/ 1190894 w 1591811"/>
              <a:gd name="connsiteY795" fmla="*/ 481051 h 1214836"/>
              <a:gd name="connsiteX796" fmla="*/ 1177627 w 1591811"/>
              <a:gd name="connsiteY796" fmla="*/ 472966 h 1214836"/>
              <a:gd name="connsiteX797" fmla="*/ 1177087 w 1591811"/>
              <a:gd name="connsiteY797" fmla="*/ 474276 h 1214836"/>
              <a:gd name="connsiteX798" fmla="*/ 1176224 w 1591811"/>
              <a:gd name="connsiteY798" fmla="*/ 473859 h 1214836"/>
              <a:gd name="connsiteX799" fmla="*/ 1174260 w 1591811"/>
              <a:gd name="connsiteY799" fmla="*/ 472909 h 1214836"/>
              <a:gd name="connsiteX800" fmla="*/ 1171004 w 1591811"/>
              <a:gd name="connsiteY800" fmla="*/ 471913 h 1214836"/>
              <a:gd name="connsiteX801" fmla="*/ 1168280 w 1591811"/>
              <a:gd name="connsiteY801" fmla="*/ 469881 h 1214836"/>
              <a:gd name="connsiteX802" fmla="*/ 1164430 w 1591811"/>
              <a:gd name="connsiteY802" fmla="*/ 467863 h 1214836"/>
              <a:gd name="connsiteX803" fmla="*/ 1162307 w 1591811"/>
              <a:gd name="connsiteY803" fmla="*/ 467175 h 1214836"/>
              <a:gd name="connsiteX804" fmla="*/ 1159969 w 1591811"/>
              <a:gd name="connsiteY804" fmla="*/ 467391 h 1214836"/>
              <a:gd name="connsiteX805" fmla="*/ 1156934 w 1591811"/>
              <a:gd name="connsiteY805" fmla="*/ 467672 h 1214836"/>
              <a:gd name="connsiteX806" fmla="*/ 1152882 w 1591811"/>
              <a:gd name="connsiteY806" fmla="*/ 465868 h 1214836"/>
              <a:gd name="connsiteX807" fmla="*/ 1150235 w 1591811"/>
              <a:gd name="connsiteY807" fmla="*/ 465926 h 1214836"/>
              <a:gd name="connsiteX808" fmla="*/ 1147432 w 1591811"/>
              <a:gd name="connsiteY808" fmla="*/ 466645 h 1214836"/>
              <a:gd name="connsiteX809" fmla="*/ 1147272 w 1591811"/>
              <a:gd name="connsiteY809" fmla="*/ 466686 h 1214836"/>
              <a:gd name="connsiteX810" fmla="*/ 1145658 w 1591811"/>
              <a:gd name="connsiteY810" fmla="*/ 467100 h 1214836"/>
              <a:gd name="connsiteX811" fmla="*/ 1144780 w 1591811"/>
              <a:gd name="connsiteY811" fmla="*/ 466766 h 1214836"/>
              <a:gd name="connsiteX812" fmla="*/ 1143533 w 1591811"/>
              <a:gd name="connsiteY812" fmla="*/ 466295 h 1214836"/>
              <a:gd name="connsiteX813" fmla="*/ 1138305 w 1591811"/>
              <a:gd name="connsiteY813" fmla="*/ 465589 h 1214836"/>
              <a:gd name="connsiteX814" fmla="*/ 1137715 w 1591811"/>
              <a:gd name="connsiteY814" fmla="*/ 465909 h 1214836"/>
              <a:gd name="connsiteX815" fmla="*/ 1137504 w 1591811"/>
              <a:gd name="connsiteY815" fmla="*/ 466022 h 1214836"/>
              <a:gd name="connsiteX816" fmla="*/ 1135803 w 1591811"/>
              <a:gd name="connsiteY816" fmla="*/ 466166 h 1214836"/>
              <a:gd name="connsiteX817" fmla="*/ 1134677 w 1591811"/>
              <a:gd name="connsiteY817" fmla="*/ 466262 h 1214836"/>
              <a:gd name="connsiteX818" fmla="*/ 1134446 w 1591811"/>
              <a:gd name="connsiteY818" fmla="*/ 466423 h 1214836"/>
              <a:gd name="connsiteX819" fmla="*/ 1133876 w 1591811"/>
              <a:gd name="connsiteY819" fmla="*/ 466817 h 1214836"/>
              <a:gd name="connsiteX820" fmla="*/ 1133503 w 1591811"/>
              <a:gd name="connsiteY820" fmla="*/ 468239 h 1214836"/>
              <a:gd name="connsiteX821" fmla="*/ 1132268 w 1591811"/>
              <a:gd name="connsiteY821" fmla="*/ 469909 h 1214836"/>
              <a:gd name="connsiteX822" fmla="*/ 1130679 w 1591811"/>
              <a:gd name="connsiteY822" fmla="*/ 475664 h 1214836"/>
              <a:gd name="connsiteX823" fmla="*/ 1130226 w 1591811"/>
              <a:gd name="connsiteY823" fmla="*/ 476101 h 1214836"/>
              <a:gd name="connsiteX824" fmla="*/ 1129994 w 1591811"/>
              <a:gd name="connsiteY824" fmla="*/ 476325 h 1214836"/>
              <a:gd name="connsiteX825" fmla="*/ 1129601 w 1591811"/>
              <a:gd name="connsiteY825" fmla="*/ 476704 h 1214836"/>
              <a:gd name="connsiteX826" fmla="*/ 1129155 w 1591811"/>
              <a:gd name="connsiteY826" fmla="*/ 477697 h 1214836"/>
              <a:gd name="connsiteX827" fmla="*/ 1128465 w 1591811"/>
              <a:gd name="connsiteY827" fmla="*/ 478107 h 1214836"/>
              <a:gd name="connsiteX828" fmla="*/ 1127760 w 1591811"/>
              <a:gd name="connsiteY828" fmla="*/ 478501 h 1214836"/>
              <a:gd name="connsiteX829" fmla="*/ 1127978 w 1591811"/>
              <a:gd name="connsiteY829" fmla="*/ 479479 h 1214836"/>
              <a:gd name="connsiteX830" fmla="*/ 1128063 w 1591811"/>
              <a:gd name="connsiteY830" fmla="*/ 479862 h 1214836"/>
              <a:gd name="connsiteX831" fmla="*/ 1127618 w 1591811"/>
              <a:gd name="connsiteY831" fmla="*/ 480653 h 1214836"/>
              <a:gd name="connsiteX832" fmla="*/ 1127261 w 1591811"/>
              <a:gd name="connsiteY832" fmla="*/ 481284 h 1214836"/>
              <a:gd name="connsiteX833" fmla="*/ 1127499 w 1591811"/>
              <a:gd name="connsiteY833" fmla="*/ 481940 h 1214836"/>
              <a:gd name="connsiteX834" fmla="*/ 1127688 w 1591811"/>
              <a:gd name="connsiteY834" fmla="*/ 482463 h 1214836"/>
              <a:gd name="connsiteX835" fmla="*/ 1127502 w 1591811"/>
              <a:gd name="connsiteY835" fmla="*/ 483142 h 1214836"/>
              <a:gd name="connsiteX836" fmla="*/ 1126001 w 1591811"/>
              <a:gd name="connsiteY836" fmla="*/ 483400 h 1214836"/>
              <a:gd name="connsiteX837" fmla="*/ 1124245 w 1591811"/>
              <a:gd name="connsiteY837" fmla="*/ 483039 h 1214836"/>
              <a:gd name="connsiteX838" fmla="*/ 1123785 w 1591811"/>
              <a:gd name="connsiteY838" fmla="*/ 483358 h 1214836"/>
              <a:gd name="connsiteX839" fmla="*/ 1123406 w 1591811"/>
              <a:gd name="connsiteY839" fmla="*/ 483621 h 1214836"/>
              <a:gd name="connsiteX840" fmla="*/ 1121349 w 1591811"/>
              <a:gd name="connsiteY840" fmla="*/ 485045 h 1214836"/>
              <a:gd name="connsiteX841" fmla="*/ 1120567 w 1591811"/>
              <a:gd name="connsiteY841" fmla="*/ 486432 h 1214836"/>
              <a:gd name="connsiteX842" fmla="*/ 1118948 w 1591811"/>
              <a:gd name="connsiteY842" fmla="*/ 485907 h 1214836"/>
              <a:gd name="connsiteX843" fmla="*/ 1115966 w 1591811"/>
              <a:gd name="connsiteY843" fmla="*/ 486903 h 1214836"/>
              <a:gd name="connsiteX844" fmla="*/ 1115441 w 1591811"/>
              <a:gd name="connsiteY844" fmla="*/ 487079 h 1214836"/>
              <a:gd name="connsiteX845" fmla="*/ 1114393 w 1591811"/>
              <a:gd name="connsiteY845" fmla="*/ 487820 h 1214836"/>
              <a:gd name="connsiteX846" fmla="*/ 1114174 w 1591811"/>
              <a:gd name="connsiteY846" fmla="*/ 488413 h 1214836"/>
              <a:gd name="connsiteX847" fmla="*/ 1113763 w 1591811"/>
              <a:gd name="connsiteY847" fmla="*/ 489532 h 1214836"/>
              <a:gd name="connsiteX848" fmla="*/ 1111846 w 1591811"/>
              <a:gd name="connsiteY848" fmla="*/ 492003 h 1214836"/>
              <a:gd name="connsiteX849" fmla="*/ 1111693 w 1591811"/>
              <a:gd name="connsiteY849" fmla="*/ 492201 h 1214836"/>
              <a:gd name="connsiteX850" fmla="*/ 1111162 w 1591811"/>
              <a:gd name="connsiteY850" fmla="*/ 492886 h 1214836"/>
              <a:gd name="connsiteX851" fmla="*/ 1111118 w 1591811"/>
              <a:gd name="connsiteY851" fmla="*/ 493388 h 1214836"/>
              <a:gd name="connsiteX852" fmla="*/ 1111105 w 1591811"/>
              <a:gd name="connsiteY852" fmla="*/ 493545 h 1214836"/>
              <a:gd name="connsiteX853" fmla="*/ 1111069 w 1591811"/>
              <a:gd name="connsiteY853" fmla="*/ 493947 h 1214836"/>
              <a:gd name="connsiteX854" fmla="*/ 1110840 w 1591811"/>
              <a:gd name="connsiteY854" fmla="*/ 494145 h 1214836"/>
              <a:gd name="connsiteX855" fmla="*/ 1110639 w 1591811"/>
              <a:gd name="connsiteY855" fmla="*/ 494316 h 1214836"/>
              <a:gd name="connsiteX856" fmla="*/ 1109208 w 1591811"/>
              <a:gd name="connsiteY856" fmla="*/ 495539 h 1214836"/>
              <a:gd name="connsiteX857" fmla="*/ 1107074 w 1591811"/>
              <a:gd name="connsiteY857" fmla="*/ 496937 h 1214836"/>
              <a:gd name="connsiteX858" fmla="*/ 1106757 w 1591811"/>
              <a:gd name="connsiteY858" fmla="*/ 497144 h 1214836"/>
              <a:gd name="connsiteX859" fmla="*/ 1104053 w 1591811"/>
              <a:gd name="connsiteY859" fmla="*/ 498914 h 1214836"/>
              <a:gd name="connsiteX860" fmla="*/ 1102015 w 1591811"/>
              <a:gd name="connsiteY860" fmla="*/ 497179 h 1214836"/>
              <a:gd name="connsiteX861" fmla="*/ 1101358 w 1591811"/>
              <a:gd name="connsiteY861" fmla="*/ 497708 h 1214836"/>
              <a:gd name="connsiteX862" fmla="*/ 1099396 w 1591811"/>
              <a:gd name="connsiteY862" fmla="*/ 499447 h 1214836"/>
              <a:gd name="connsiteX863" fmla="*/ 1099195 w 1591811"/>
              <a:gd name="connsiteY863" fmla="*/ 500116 h 1214836"/>
              <a:gd name="connsiteX864" fmla="*/ 1099087 w 1591811"/>
              <a:gd name="connsiteY864" fmla="*/ 500473 h 1214836"/>
              <a:gd name="connsiteX865" fmla="*/ 1097873 w 1591811"/>
              <a:gd name="connsiteY865" fmla="*/ 504505 h 1214836"/>
              <a:gd name="connsiteX866" fmla="*/ 1098122 w 1591811"/>
              <a:gd name="connsiteY866" fmla="*/ 507680 h 1214836"/>
              <a:gd name="connsiteX867" fmla="*/ 1097494 w 1591811"/>
              <a:gd name="connsiteY867" fmla="*/ 508092 h 1214836"/>
              <a:gd name="connsiteX868" fmla="*/ 1096762 w 1591811"/>
              <a:gd name="connsiteY868" fmla="*/ 508575 h 1214836"/>
              <a:gd name="connsiteX869" fmla="*/ 1096439 w 1591811"/>
              <a:gd name="connsiteY869" fmla="*/ 509010 h 1214836"/>
              <a:gd name="connsiteX870" fmla="*/ 1095715 w 1591811"/>
              <a:gd name="connsiteY870" fmla="*/ 509994 h 1214836"/>
              <a:gd name="connsiteX871" fmla="*/ 1094992 w 1591811"/>
              <a:gd name="connsiteY871" fmla="*/ 512376 h 1214836"/>
              <a:gd name="connsiteX872" fmla="*/ 1094950 w 1591811"/>
              <a:gd name="connsiteY872" fmla="*/ 512517 h 1214836"/>
              <a:gd name="connsiteX873" fmla="*/ 1094721 w 1591811"/>
              <a:gd name="connsiteY873" fmla="*/ 513274 h 1214836"/>
              <a:gd name="connsiteX874" fmla="*/ 1094901 w 1591811"/>
              <a:gd name="connsiteY874" fmla="*/ 514696 h 1214836"/>
              <a:gd name="connsiteX875" fmla="*/ 1094250 w 1591811"/>
              <a:gd name="connsiteY875" fmla="*/ 515475 h 1214836"/>
              <a:gd name="connsiteX876" fmla="*/ 1092621 w 1591811"/>
              <a:gd name="connsiteY876" fmla="*/ 517419 h 1214836"/>
              <a:gd name="connsiteX877" fmla="*/ 1091132 w 1591811"/>
              <a:gd name="connsiteY877" fmla="*/ 516536 h 1214836"/>
              <a:gd name="connsiteX878" fmla="*/ 1090903 w 1591811"/>
              <a:gd name="connsiteY878" fmla="*/ 516400 h 1214836"/>
              <a:gd name="connsiteX879" fmla="*/ 1088596 w 1591811"/>
              <a:gd name="connsiteY879" fmla="*/ 515949 h 1214836"/>
              <a:gd name="connsiteX880" fmla="*/ 1087685 w 1591811"/>
              <a:gd name="connsiteY880" fmla="*/ 515772 h 1214836"/>
              <a:gd name="connsiteX881" fmla="*/ 1086755 w 1591811"/>
              <a:gd name="connsiteY881" fmla="*/ 515182 h 1214836"/>
              <a:gd name="connsiteX882" fmla="*/ 1084990 w 1591811"/>
              <a:gd name="connsiteY882" fmla="*/ 515395 h 1214836"/>
              <a:gd name="connsiteX883" fmla="*/ 1084228 w 1591811"/>
              <a:gd name="connsiteY883" fmla="*/ 516739 h 1214836"/>
              <a:gd name="connsiteX884" fmla="*/ 1083882 w 1591811"/>
              <a:gd name="connsiteY884" fmla="*/ 518832 h 1214836"/>
              <a:gd name="connsiteX885" fmla="*/ 1083850 w 1591811"/>
              <a:gd name="connsiteY885" fmla="*/ 519021 h 1214836"/>
              <a:gd name="connsiteX886" fmla="*/ 1083618 w 1591811"/>
              <a:gd name="connsiteY886" fmla="*/ 520418 h 1214836"/>
              <a:gd name="connsiteX887" fmla="*/ 1083234 w 1591811"/>
              <a:gd name="connsiteY887" fmla="*/ 520931 h 1214836"/>
              <a:gd name="connsiteX888" fmla="*/ 1083044 w 1591811"/>
              <a:gd name="connsiteY888" fmla="*/ 521185 h 1214836"/>
              <a:gd name="connsiteX889" fmla="*/ 1082812 w 1591811"/>
              <a:gd name="connsiteY889" fmla="*/ 521495 h 1214836"/>
              <a:gd name="connsiteX890" fmla="*/ 1081880 w 1591811"/>
              <a:gd name="connsiteY890" fmla="*/ 521817 h 1214836"/>
              <a:gd name="connsiteX891" fmla="*/ 1081081 w 1591811"/>
              <a:gd name="connsiteY891" fmla="*/ 522094 h 1214836"/>
              <a:gd name="connsiteX892" fmla="*/ 1080119 w 1591811"/>
              <a:gd name="connsiteY892" fmla="*/ 525130 h 1214836"/>
              <a:gd name="connsiteX893" fmla="*/ 1080029 w 1591811"/>
              <a:gd name="connsiteY893" fmla="*/ 525416 h 1214836"/>
              <a:gd name="connsiteX894" fmla="*/ 1079882 w 1591811"/>
              <a:gd name="connsiteY894" fmla="*/ 525564 h 1214836"/>
              <a:gd name="connsiteX895" fmla="*/ 1079534 w 1591811"/>
              <a:gd name="connsiteY895" fmla="*/ 525912 h 1214836"/>
              <a:gd name="connsiteX896" fmla="*/ 1079305 w 1591811"/>
              <a:gd name="connsiteY896" fmla="*/ 525951 h 1214836"/>
              <a:gd name="connsiteX897" fmla="*/ 1077040 w 1591811"/>
              <a:gd name="connsiteY897" fmla="*/ 526344 h 1214836"/>
              <a:gd name="connsiteX898" fmla="*/ 1075423 w 1591811"/>
              <a:gd name="connsiteY898" fmla="*/ 528073 h 1214836"/>
              <a:gd name="connsiteX899" fmla="*/ 1073422 w 1591811"/>
              <a:gd name="connsiteY899" fmla="*/ 530212 h 1214836"/>
              <a:gd name="connsiteX900" fmla="*/ 1072403 w 1591811"/>
              <a:gd name="connsiteY900" fmla="*/ 532245 h 1214836"/>
              <a:gd name="connsiteX901" fmla="*/ 1071533 w 1591811"/>
              <a:gd name="connsiteY901" fmla="*/ 532382 h 1214836"/>
              <a:gd name="connsiteX902" fmla="*/ 1070580 w 1591811"/>
              <a:gd name="connsiteY902" fmla="*/ 531121 h 1214836"/>
              <a:gd name="connsiteX903" fmla="*/ 1070400 w 1591811"/>
              <a:gd name="connsiteY903" fmla="*/ 530883 h 1214836"/>
              <a:gd name="connsiteX904" fmla="*/ 1069553 w 1591811"/>
              <a:gd name="connsiteY904" fmla="*/ 530670 h 1214836"/>
              <a:gd name="connsiteX905" fmla="*/ 1069180 w 1591811"/>
              <a:gd name="connsiteY905" fmla="*/ 531067 h 1214836"/>
              <a:gd name="connsiteX906" fmla="*/ 1068765 w 1591811"/>
              <a:gd name="connsiteY906" fmla="*/ 531512 h 1214836"/>
              <a:gd name="connsiteX907" fmla="*/ 1068879 w 1591811"/>
              <a:gd name="connsiteY907" fmla="*/ 534055 h 1214836"/>
              <a:gd name="connsiteX908" fmla="*/ 1068606 w 1591811"/>
              <a:gd name="connsiteY908" fmla="*/ 534258 h 1214836"/>
              <a:gd name="connsiteX909" fmla="*/ 1067800 w 1591811"/>
              <a:gd name="connsiteY909" fmla="*/ 533330 h 1214836"/>
              <a:gd name="connsiteX910" fmla="*/ 1066860 w 1591811"/>
              <a:gd name="connsiteY910" fmla="*/ 532990 h 1214836"/>
              <a:gd name="connsiteX911" fmla="*/ 1064605 w 1591811"/>
              <a:gd name="connsiteY911" fmla="*/ 533711 h 1214836"/>
              <a:gd name="connsiteX912" fmla="*/ 1063320 w 1591811"/>
              <a:gd name="connsiteY912" fmla="*/ 533505 h 1214836"/>
              <a:gd name="connsiteX913" fmla="*/ 1063225 w 1591811"/>
              <a:gd name="connsiteY913" fmla="*/ 533976 h 1214836"/>
              <a:gd name="connsiteX914" fmla="*/ 1064721 w 1591811"/>
              <a:gd name="connsiteY914" fmla="*/ 536686 h 1214836"/>
              <a:gd name="connsiteX915" fmla="*/ 1064618 w 1591811"/>
              <a:gd name="connsiteY915" fmla="*/ 536895 h 1214836"/>
              <a:gd name="connsiteX916" fmla="*/ 1064301 w 1591811"/>
              <a:gd name="connsiteY916" fmla="*/ 537549 h 1214836"/>
              <a:gd name="connsiteX917" fmla="*/ 1064180 w 1591811"/>
              <a:gd name="connsiteY917" fmla="*/ 537798 h 1214836"/>
              <a:gd name="connsiteX918" fmla="*/ 1063912 w 1591811"/>
              <a:gd name="connsiteY918" fmla="*/ 538349 h 1214836"/>
              <a:gd name="connsiteX919" fmla="*/ 1063835 w 1591811"/>
              <a:gd name="connsiteY919" fmla="*/ 540522 h 1214836"/>
              <a:gd name="connsiteX920" fmla="*/ 1063045 w 1591811"/>
              <a:gd name="connsiteY920" fmla="*/ 540020 h 1214836"/>
              <a:gd name="connsiteX921" fmla="*/ 1062143 w 1591811"/>
              <a:gd name="connsiteY921" fmla="*/ 539444 h 1214836"/>
              <a:gd name="connsiteX922" fmla="*/ 1061413 w 1591811"/>
              <a:gd name="connsiteY922" fmla="*/ 539344 h 1214836"/>
              <a:gd name="connsiteX923" fmla="*/ 1060789 w 1591811"/>
              <a:gd name="connsiteY923" fmla="*/ 539259 h 1214836"/>
              <a:gd name="connsiteX924" fmla="*/ 1059193 w 1591811"/>
              <a:gd name="connsiteY924" fmla="*/ 542041 h 1214836"/>
              <a:gd name="connsiteX925" fmla="*/ 1058827 w 1591811"/>
              <a:gd name="connsiteY925" fmla="*/ 542678 h 1214836"/>
              <a:gd name="connsiteX926" fmla="*/ 1058199 w 1591811"/>
              <a:gd name="connsiteY926" fmla="*/ 543769 h 1214836"/>
              <a:gd name="connsiteX927" fmla="*/ 1057399 w 1591811"/>
              <a:gd name="connsiteY927" fmla="*/ 543767 h 1214836"/>
              <a:gd name="connsiteX928" fmla="*/ 1057173 w 1591811"/>
              <a:gd name="connsiteY928" fmla="*/ 543504 h 1214836"/>
              <a:gd name="connsiteX929" fmla="*/ 1057054 w 1591811"/>
              <a:gd name="connsiteY929" fmla="*/ 543367 h 1214836"/>
              <a:gd name="connsiteX930" fmla="*/ 1056173 w 1591811"/>
              <a:gd name="connsiteY930" fmla="*/ 542345 h 1214836"/>
              <a:gd name="connsiteX931" fmla="*/ 1051805 w 1591811"/>
              <a:gd name="connsiteY931" fmla="*/ 544130 h 1214836"/>
              <a:gd name="connsiteX932" fmla="*/ 1050021 w 1591811"/>
              <a:gd name="connsiteY932" fmla="*/ 544005 h 1214836"/>
              <a:gd name="connsiteX933" fmla="*/ 1050433 w 1591811"/>
              <a:gd name="connsiteY933" fmla="*/ 546866 h 1214836"/>
              <a:gd name="connsiteX934" fmla="*/ 1050245 w 1591811"/>
              <a:gd name="connsiteY934" fmla="*/ 547092 h 1214836"/>
              <a:gd name="connsiteX935" fmla="*/ 1049215 w 1591811"/>
              <a:gd name="connsiteY935" fmla="*/ 548331 h 1214836"/>
              <a:gd name="connsiteX936" fmla="*/ 1048170 w 1591811"/>
              <a:gd name="connsiteY936" fmla="*/ 548516 h 1214836"/>
              <a:gd name="connsiteX937" fmla="*/ 1047572 w 1591811"/>
              <a:gd name="connsiteY937" fmla="*/ 546017 h 1214836"/>
              <a:gd name="connsiteX938" fmla="*/ 1047099 w 1591811"/>
              <a:gd name="connsiteY938" fmla="*/ 545744 h 1214836"/>
              <a:gd name="connsiteX939" fmla="*/ 1044735 w 1591811"/>
              <a:gd name="connsiteY939" fmla="*/ 546181 h 1214836"/>
              <a:gd name="connsiteX940" fmla="*/ 1044774 w 1591811"/>
              <a:gd name="connsiteY940" fmla="*/ 547141 h 1214836"/>
              <a:gd name="connsiteX941" fmla="*/ 1044786 w 1591811"/>
              <a:gd name="connsiteY941" fmla="*/ 547355 h 1214836"/>
              <a:gd name="connsiteX942" fmla="*/ 1044490 w 1591811"/>
              <a:gd name="connsiteY942" fmla="*/ 547612 h 1214836"/>
              <a:gd name="connsiteX943" fmla="*/ 1042918 w 1591811"/>
              <a:gd name="connsiteY943" fmla="*/ 546842 h 1214836"/>
              <a:gd name="connsiteX944" fmla="*/ 1041393 w 1591811"/>
              <a:gd name="connsiteY944" fmla="*/ 548720 h 1214836"/>
              <a:gd name="connsiteX945" fmla="*/ 1038929 w 1591811"/>
              <a:gd name="connsiteY945" fmla="*/ 548557 h 1214836"/>
              <a:gd name="connsiteX946" fmla="*/ 1038755 w 1591811"/>
              <a:gd name="connsiteY946" fmla="*/ 548545 h 1214836"/>
              <a:gd name="connsiteX947" fmla="*/ 1037591 w 1591811"/>
              <a:gd name="connsiteY947" fmla="*/ 551407 h 1214836"/>
              <a:gd name="connsiteX948" fmla="*/ 1037365 w 1591811"/>
              <a:gd name="connsiteY948" fmla="*/ 552676 h 1214836"/>
              <a:gd name="connsiteX949" fmla="*/ 1037326 w 1591811"/>
              <a:gd name="connsiteY949" fmla="*/ 552890 h 1214836"/>
              <a:gd name="connsiteX950" fmla="*/ 1037030 w 1591811"/>
              <a:gd name="connsiteY950" fmla="*/ 554559 h 1214836"/>
              <a:gd name="connsiteX951" fmla="*/ 1036167 w 1591811"/>
              <a:gd name="connsiteY951" fmla="*/ 555486 h 1214836"/>
              <a:gd name="connsiteX952" fmla="*/ 1035966 w 1591811"/>
              <a:gd name="connsiteY952" fmla="*/ 555444 h 1214836"/>
              <a:gd name="connsiteX953" fmla="*/ 1033158 w 1591811"/>
              <a:gd name="connsiteY953" fmla="*/ 554863 h 1214836"/>
              <a:gd name="connsiteX954" fmla="*/ 1032543 w 1591811"/>
              <a:gd name="connsiteY954" fmla="*/ 555728 h 1214836"/>
              <a:gd name="connsiteX955" fmla="*/ 1034213 w 1591811"/>
              <a:gd name="connsiteY955" fmla="*/ 556853 h 1214836"/>
              <a:gd name="connsiteX956" fmla="*/ 1034751 w 1591811"/>
              <a:gd name="connsiteY956" fmla="*/ 557216 h 1214836"/>
              <a:gd name="connsiteX957" fmla="*/ 1035547 w 1591811"/>
              <a:gd name="connsiteY957" fmla="*/ 558332 h 1214836"/>
              <a:gd name="connsiteX958" fmla="*/ 1035601 w 1591811"/>
              <a:gd name="connsiteY958" fmla="*/ 558598 h 1214836"/>
              <a:gd name="connsiteX959" fmla="*/ 1035631 w 1591811"/>
              <a:gd name="connsiteY959" fmla="*/ 558740 h 1214836"/>
              <a:gd name="connsiteX960" fmla="*/ 1035982 w 1591811"/>
              <a:gd name="connsiteY960" fmla="*/ 560495 h 1214836"/>
              <a:gd name="connsiteX961" fmla="*/ 1035681 w 1591811"/>
              <a:gd name="connsiteY961" fmla="*/ 560631 h 1214836"/>
              <a:gd name="connsiteX962" fmla="*/ 1035526 w 1591811"/>
              <a:gd name="connsiteY962" fmla="*/ 560701 h 1214836"/>
              <a:gd name="connsiteX963" fmla="*/ 1035237 w 1591811"/>
              <a:gd name="connsiteY963" fmla="*/ 560478 h 1214836"/>
              <a:gd name="connsiteX964" fmla="*/ 1034031 w 1591811"/>
              <a:gd name="connsiteY964" fmla="*/ 559555 h 1214836"/>
              <a:gd name="connsiteX965" fmla="*/ 1032848 w 1591811"/>
              <a:gd name="connsiteY965" fmla="*/ 559221 h 1214836"/>
              <a:gd name="connsiteX966" fmla="*/ 1032321 w 1591811"/>
              <a:gd name="connsiteY966" fmla="*/ 559300 h 1214836"/>
              <a:gd name="connsiteX967" fmla="*/ 1029499 w 1591811"/>
              <a:gd name="connsiteY967" fmla="*/ 559723 h 1214836"/>
              <a:gd name="connsiteX968" fmla="*/ 1028946 w 1591811"/>
              <a:gd name="connsiteY968" fmla="*/ 559983 h 1214836"/>
              <a:gd name="connsiteX969" fmla="*/ 1028843 w 1591811"/>
              <a:gd name="connsiteY969" fmla="*/ 560356 h 1214836"/>
              <a:gd name="connsiteX970" fmla="*/ 1028704 w 1591811"/>
              <a:gd name="connsiteY970" fmla="*/ 560861 h 1214836"/>
              <a:gd name="connsiteX971" fmla="*/ 1030086 w 1591811"/>
              <a:gd name="connsiteY971" fmla="*/ 560871 h 1214836"/>
              <a:gd name="connsiteX972" fmla="*/ 1030361 w 1591811"/>
              <a:gd name="connsiteY972" fmla="*/ 560884 h 1214836"/>
              <a:gd name="connsiteX973" fmla="*/ 1031268 w 1591811"/>
              <a:gd name="connsiteY973" fmla="*/ 561765 h 1214836"/>
              <a:gd name="connsiteX974" fmla="*/ 1030851 w 1591811"/>
              <a:gd name="connsiteY974" fmla="*/ 563013 h 1214836"/>
              <a:gd name="connsiteX975" fmla="*/ 1029949 w 1591811"/>
              <a:gd name="connsiteY975" fmla="*/ 563894 h 1214836"/>
              <a:gd name="connsiteX976" fmla="*/ 1029607 w 1591811"/>
              <a:gd name="connsiteY976" fmla="*/ 564228 h 1214836"/>
              <a:gd name="connsiteX977" fmla="*/ 1028763 w 1591811"/>
              <a:gd name="connsiteY977" fmla="*/ 565304 h 1214836"/>
              <a:gd name="connsiteX978" fmla="*/ 1026806 w 1591811"/>
              <a:gd name="connsiteY978" fmla="*/ 565435 h 1214836"/>
              <a:gd name="connsiteX979" fmla="*/ 1027118 w 1591811"/>
              <a:gd name="connsiteY979" fmla="*/ 562831 h 1214836"/>
              <a:gd name="connsiteX980" fmla="*/ 1026706 w 1591811"/>
              <a:gd name="connsiteY980" fmla="*/ 561427 h 1214836"/>
              <a:gd name="connsiteX981" fmla="*/ 1026610 w 1591811"/>
              <a:gd name="connsiteY981" fmla="*/ 561136 h 1214836"/>
              <a:gd name="connsiteX982" fmla="*/ 1026508 w 1591811"/>
              <a:gd name="connsiteY982" fmla="*/ 560994 h 1214836"/>
              <a:gd name="connsiteX983" fmla="*/ 1025341 w 1591811"/>
              <a:gd name="connsiteY983" fmla="*/ 559367 h 1214836"/>
              <a:gd name="connsiteX984" fmla="*/ 1024713 w 1591811"/>
              <a:gd name="connsiteY984" fmla="*/ 559332 h 1214836"/>
              <a:gd name="connsiteX985" fmla="*/ 1024173 w 1591811"/>
              <a:gd name="connsiteY985" fmla="*/ 559303 h 1214836"/>
              <a:gd name="connsiteX986" fmla="*/ 1022092 w 1591811"/>
              <a:gd name="connsiteY986" fmla="*/ 558490 h 1214836"/>
              <a:gd name="connsiteX987" fmla="*/ 1020475 w 1591811"/>
              <a:gd name="connsiteY987" fmla="*/ 555964 h 1214836"/>
              <a:gd name="connsiteX988" fmla="*/ 1021014 w 1591811"/>
              <a:gd name="connsiteY988" fmla="*/ 552821 h 1214836"/>
              <a:gd name="connsiteX989" fmla="*/ 1024428 w 1591811"/>
              <a:gd name="connsiteY989" fmla="*/ 546011 h 1214836"/>
              <a:gd name="connsiteX990" fmla="*/ 1028938 w 1591811"/>
              <a:gd name="connsiteY990" fmla="*/ 525696 h 1214836"/>
              <a:gd name="connsiteX991" fmla="*/ 1029651 w 1591811"/>
              <a:gd name="connsiteY991" fmla="*/ 524728 h 1214836"/>
              <a:gd name="connsiteX992" fmla="*/ 1030014 w 1591811"/>
              <a:gd name="connsiteY992" fmla="*/ 523718 h 1214836"/>
              <a:gd name="connsiteX993" fmla="*/ 1031051 w 1591811"/>
              <a:gd name="connsiteY993" fmla="*/ 520828 h 1214836"/>
              <a:gd name="connsiteX994" fmla="*/ 1031383 w 1591811"/>
              <a:gd name="connsiteY994" fmla="*/ 519906 h 1214836"/>
              <a:gd name="connsiteX995" fmla="*/ 1031818 w 1591811"/>
              <a:gd name="connsiteY995" fmla="*/ 519033 h 1214836"/>
              <a:gd name="connsiteX996" fmla="*/ 1032779 w 1591811"/>
              <a:gd name="connsiteY996" fmla="*/ 517107 h 1214836"/>
              <a:gd name="connsiteX997" fmla="*/ 1033480 w 1591811"/>
              <a:gd name="connsiteY997" fmla="*/ 515702 h 1214836"/>
              <a:gd name="connsiteX998" fmla="*/ 1033668 w 1591811"/>
              <a:gd name="connsiteY998" fmla="*/ 515509 h 1214836"/>
              <a:gd name="connsiteX999" fmla="*/ 1036437 w 1591811"/>
              <a:gd name="connsiteY999" fmla="*/ 512674 h 1214836"/>
              <a:gd name="connsiteX1000" fmla="*/ 1037230 w 1591811"/>
              <a:gd name="connsiteY1000" fmla="*/ 511482 h 1214836"/>
              <a:gd name="connsiteX1001" fmla="*/ 1038062 w 1591811"/>
              <a:gd name="connsiteY1001" fmla="*/ 510233 h 1214836"/>
              <a:gd name="connsiteX1002" fmla="*/ 1038288 w 1591811"/>
              <a:gd name="connsiteY1002" fmla="*/ 509894 h 1214836"/>
              <a:gd name="connsiteX1003" fmla="*/ 1038660 w 1591811"/>
              <a:gd name="connsiteY1003" fmla="*/ 509538 h 1214836"/>
              <a:gd name="connsiteX1004" fmla="*/ 1039519 w 1591811"/>
              <a:gd name="connsiteY1004" fmla="*/ 508720 h 1214836"/>
              <a:gd name="connsiteX1005" fmla="*/ 1040477 w 1591811"/>
              <a:gd name="connsiteY1005" fmla="*/ 508475 h 1214836"/>
              <a:gd name="connsiteX1006" fmla="*/ 1040817 w 1591811"/>
              <a:gd name="connsiteY1006" fmla="*/ 508388 h 1214836"/>
              <a:gd name="connsiteX1007" fmla="*/ 1042412 w 1591811"/>
              <a:gd name="connsiteY1007" fmla="*/ 507983 h 1214836"/>
              <a:gd name="connsiteX1008" fmla="*/ 1044370 w 1591811"/>
              <a:gd name="connsiteY1008" fmla="*/ 505877 h 1214836"/>
              <a:gd name="connsiteX1009" fmla="*/ 1044998 w 1591811"/>
              <a:gd name="connsiteY1009" fmla="*/ 505201 h 1214836"/>
              <a:gd name="connsiteX1010" fmla="*/ 1048022 w 1591811"/>
              <a:gd name="connsiteY1010" fmla="*/ 500195 h 1214836"/>
              <a:gd name="connsiteX1011" fmla="*/ 1049747 w 1591811"/>
              <a:gd name="connsiteY1011" fmla="*/ 498404 h 1214836"/>
              <a:gd name="connsiteX1012" fmla="*/ 1053933 w 1591811"/>
              <a:gd name="connsiteY1012" fmla="*/ 496306 h 1214836"/>
              <a:gd name="connsiteX1013" fmla="*/ 1054325 w 1591811"/>
              <a:gd name="connsiteY1013" fmla="*/ 495893 h 1214836"/>
              <a:gd name="connsiteX1014" fmla="*/ 1055445 w 1591811"/>
              <a:gd name="connsiteY1014" fmla="*/ 494710 h 1214836"/>
              <a:gd name="connsiteX1015" fmla="*/ 1057445 w 1591811"/>
              <a:gd name="connsiteY1015" fmla="*/ 492601 h 1214836"/>
              <a:gd name="connsiteX1016" fmla="*/ 1055852 w 1591811"/>
              <a:gd name="connsiteY1016" fmla="*/ 489133 h 1214836"/>
              <a:gd name="connsiteX1017" fmla="*/ 1053952 w 1591811"/>
              <a:gd name="connsiteY1017" fmla="*/ 486963 h 1214836"/>
              <a:gd name="connsiteX1018" fmla="*/ 1052971 w 1591811"/>
              <a:gd name="connsiteY1018" fmla="*/ 485168 h 1214836"/>
              <a:gd name="connsiteX1019" fmla="*/ 1052703 w 1591811"/>
              <a:gd name="connsiteY1019" fmla="*/ 484311 h 1214836"/>
              <a:gd name="connsiteX1020" fmla="*/ 1052116 w 1591811"/>
              <a:gd name="connsiteY1020" fmla="*/ 482444 h 1214836"/>
              <a:gd name="connsiteX1021" fmla="*/ 1051473 w 1591811"/>
              <a:gd name="connsiteY1021" fmla="*/ 481669 h 1214836"/>
              <a:gd name="connsiteX1022" fmla="*/ 1049909 w 1591811"/>
              <a:gd name="connsiteY1022" fmla="*/ 479778 h 1214836"/>
              <a:gd name="connsiteX1023" fmla="*/ 1046782 w 1591811"/>
              <a:gd name="connsiteY1023" fmla="*/ 474947 h 1214836"/>
              <a:gd name="connsiteX1024" fmla="*/ 1046192 w 1591811"/>
              <a:gd name="connsiteY1024" fmla="*/ 474273 h 1214836"/>
              <a:gd name="connsiteX1025" fmla="*/ 1045371 w 1591811"/>
              <a:gd name="connsiteY1025" fmla="*/ 473334 h 1214836"/>
              <a:gd name="connsiteX1026" fmla="*/ 1044714 w 1591811"/>
              <a:gd name="connsiteY1026" fmla="*/ 472837 h 1214836"/>
              <a:gd name="connsiteX1027" fmla="*/ 1042178 w 1591811"/>
              <a:gd name="connsiteY1027" fmla="*/ 470916 h 1214836"/>
              <a:gd name="connsiteX1028" fmla="*/ 1040830 w 1591811"/>
              <a:gd name="connsiteY1028" fmla="*/ 468748 h 1214836"/>
              <a:gd name="connsiteX1029" fmla="*/ 1044737 w 1591811"/>
              <a:gd name="connsiteY1029" fmla="*/ 464143 h 1214836"/>
              <a:gd name="connsiteX1030" fmla="*/ 1048869 w 1591811"/>
              <a:gd name="connsiteY1030" fmla="*/ 460471 h 1214836"/>
              <a:gd name="connsiteX1031" fmla="*/ 1052463 w 1591811"/>
              <a:gd name="connsiteY1031" fmla="*/ 457323 h 1214836"/>
              <a:gd name="connsiteX1032" fmla="*/ 1062167 w 1591811"/>
              <a:gd name="connsiteY1032" fmla="*/ 451370 h 1214836"/>
              <a:gd name="connsiteX1033" fmla="*/ 1085119 w 1591811"/>
              <a:gd name="connsiteY1033" fmla="*/ 434848 h 1214836"/>
              <a:gd name="connsiteX1034" fmla="*/ 1085183 w 1591811"/>
              <a:gd name="connsiteY1034" fmla="*/ 433302 h 1214836"/>
              <a:gd name="connsiteX1035" fmla="*/ 1083474 w 1591811"/>
              <a:gd name="connsiteY1035" fmla="*/ 427418 h 1214836"/>
              <a:gd name="connsiteX1036" fmla="*/ 1080922 w 1591811"/>
              <a:gd name="connsiteY1036" fmla="*/ 413674 h 1214836"/>
              <a:gd name="connsiteX1037" fmla="*/ 1081050 w 1591811"/>
              <a:gd name="connsiteY1037" fmla="*/ 410559 h 1214836"/>
              <a:gd name="connsiteX1038" fmla="*/ 1081117 w 1591811"/>
              <a:gd name="connsiteY1038" fmla="*/ 408969 h 1214836"/>
              <a:gd name="connsiteX1039" fmla="*/ 1080861 w 1591811"/>
              <a:gd name="connsiteY1039" fmla="*/ 405079 h 1214836"/>
              <a:gd name="connsiteX1040" fmla="*/ 1080615 w 1591811"/>
              <a:gd name="connsiteY1040" fmla="*/ 401323 h 1214836"/>
              <a:gd name="connsiteX1041" fmla="*/ 1080580 w 1591811"/>
              <a:gd name="connsiteY1041" fmla="*/ 400797 h 1214836"/>
              <a:gd name="connsiteX1042" fmla="*/ 1079357 w 1591811"/>
              <a:gd name="connsiteY1042" fmla="*/ 397885 h 1214836"/>
              <a:gd name="connsiteX1043" fmla="*/ 1076288 w 1591811"/>
              <a:gd name="connsiteY1043" fmla="*/ 394227 h 1214836"/>
              <a:gd name="connsiteX1044" fmla="*/ 1075196 w 1591811"/>
              <a:gd name="connsiteY1044" fmla="*/ 390798 h 1214836"/>
              <a:gd name="connsiteX1045" fmla="*/ 1075006 w 1591811"/>
              <a:gd name="connsiteY1045" fmla="*/ 390201 h 1214836"/>
              <a:gd name="connsiteX1046" fmla="*/ 1073709 w 1591811"/>
              <a:gd name="connsiteY1046" fmla="*/ 389312 h 1214836"/>
              <a:gd name="connsiteX1047" fmla="*/ 1073471 w 1591811"/>
              <a:gd name="connsiteY1047" fmla="*/ 389147 h 1214836"/>
              <a:gd name="connsiteX1048" fmla="*/ 1075466 w 1591811"/>
              <a:gd name="connsiteY1048" fmla="*/ 383828 h 1214836"/>
              <a:gd name="connsiteX1049" fmla="*/ 1075825 w 1591811"/>
              <a:gd name="connsiteY1049" fmla="*/ 377197 h 1214836"/>
              <a:gd name="connsiteX1050" fmla="*/ 1075287 w 1591811"/>
              <a:gd name="connsiteY1050" fmla="*/ 360452 h 1214836"/>
              <a:gd name="connsiteX1051" fmla="*/ 1077220 w 1591811"/>
              <a:gd name="connsiteY1051" fmla="*/ 347788 h 1214836"/>
              <a:gd name="connsiteX1052" fmla="*/ 1077444 w 1591811"/>
              <a:gd name="connsiteY1052" fmla="*/ 346316 h 1214836"/>
              <a:gd name="connsiteX1053" fmla="*/ 1078522 w 1591811"/>
              <a:gd name="connsiteY1053" fmla="*/ 342825 h 1214836"/>
              <a:gd name="connsiteX1054" fmla="*/ 1079781 w 1591811"/>
              <a:gd name="connsiteY1054" fmla="*/ 341427 h 1214836"/>
              <a:gd name="connsiteX1055" fmla="*/ 1081398 w 1591811"/>
              <a:gd name="connsiteY1055" fmla="*/ 338633 h 1214836"/>
              <a:gd name="connsiteX1056" fmla="*/ 1077084 w 1591811"/>
              <a:gd name="connsiteY1056" fmla="*/ 328176 h 1214836"/>
              <a:gd name="connsiteX1057" fmla="*/ 1072952 w 1591811"/>
              <a:gd name="connsiteY1057" fmla="*/ 323648 h 1214836"/>
              <a:gd name="connsiteX1058" fmla="*/ 1067921 w 1591811"/>
              <a:gd name="connsiteY1058" fmla="*/ 320520 h 1214836"/>
              <a:gd name="connsiteX1059" fmla="*/ 1061314 w 1591811"/>
              <a:gd name="connsiteY1059" fmla="*/ 318794 h 1214836"/>
              <a:gd name="connsiteX1060" fmla="*/ 1057254 w 1591811"/>
              <a:gd name="connsiteY1060" fmla="*/ 318601 h 1214836"/>
              <a:gd name="connsiteX1061" fmla="*/ 1055470 w 1591811"/>
              <a:gd name="connsiteY1061" fmla="*/ 317853 h 1214836"/>
              <a:gd name="connsiteX1062" fmla="*/ 1051686 w 1591811"/>
              <a:gd name="connsiteY1062" fmla="*/ 314233 h 1214836"/>
              <a:gd name="connsiteX1063" fmla="*/ 1050803 w 1591811"/>
              <a:gd name="connsiteY1063" fmla="*/ 313388 h 1214836"/>
              <a:gd name="connsiteX1064" fmla="*/ 1045451 w 1591811"/>
              <a:gd name="connsiteY1064" fmla="*/ 311954 h 1214836"/>
              <a:gd name="connsiteX1065" fmla="*/ 1041821 w 1591811"/>
              <a:gd name="connsiteY1065" fmla="*/ 312320 h 1214836"/>
              <a:gd name="connsiteX1066" fmla="*/ 1031262 w 1591811"/>
              <a:gd name="connsiteY1066" fmla="*/ 309786 h 1214836"/>
              <a:gd name="connsiteX1067" fmla="*/ 1033778 w 1591811"/>
              <a:gd name="connsiteY1067" fmla="*/ 275242 h 1214836"/>
              <a:gd name="connsiteX1068" fmla="*/ 1039888 w 1591811"/>
              <a:gd name="connsiteY1068" fmla="*/ 271740 h 1214836"/>
              <a:gd name="connsiteX1069" fmla="*/ 1047076 w 1591811"/>
              <a:gd name="connsiteY1069" fmla="*/ 268236 h 1214836"/>
              <a:gd name="connsiteX1070" fmla="*/ 1049413 w 1591811"/>
              <a:gd name="connsiteY1070" fmla="*/ 263870 h 1214836"/>
              <a:gd name="connsiteX1071" fmla="*/ 1047076 w 1591811"/>
              <a:gd name="connsiteY1071" fmla="*/ 261607 h 1214836"/>
              <a:gd name="connsiteX1072" fmla="*/ 1041506 w 1591811"/>
              <a:gd name="connsiteY1072" fmla="*/ 259875 h 1214836"/>
              <a:gd name="connsiteX1073" fmla="*/ 1034857 w 1591811"/>
              <a:gd name="connsiteY1073" fmla="*/ 259890 h 1214836"/>
              <a:gd name="connsiteX1074" fmla="*/ 1033060 w 1591811"/>
              <a:gd name="connsiteY1074" fmla="*/ 257800 h 1214836"/>
              <a:gd name="connsiteX1075" fmla="*/ 1031443 w 1591811"/>
              <a:gd name="connsiteY1075" fmla="*/ 248037 h 1214836"/>
              <a:gd name="connsiteX1076" fmla="*/ 1027669 w 1591811"/>
              <a:gd name="connsiteY1076" fmla="*/ 235312 h 1214836"/>
              <a:gd name="connsiteX1077" fmla="*/ 1027311 w 1591811"/>
              <a:gd name="connsiteY1077" fmla="*/ 229732 h 1214836"/>
              <a:gd name="connsiteX1078" fmla="*/ 1032882 w 1591811"/>
              <a:gd name="connsiteY1078" fmla="*/ 228324 h 1214836"/>
              <a:gd name="connsiteX1079" fmla="*/ 1033288 w 1591811"/>
              <a:gd name="connsiteY1079" fmla="*/ 225418 h 1214836"/>
              <a:gd name="connsiteX1080" fmla="*/ 1033503 w 1591811"/>
              <a:gd name="connsiteY1080" fmla="*/ 223871 h 1214836"/>
              <a:gd name="connsiteX1081" fmla="*/ 1031533 w 1591811"/>
              <a:gd name="connsiteY1081" fmla="*/ 223559 h 1214836"/>
              <a:gd name="connsiteX1082" fmla="*/ 1031011 w 1591811"/>
              <a:gd name="connsiteY1082" fmla="*/ 223008 h 1214836"/>
              <a:gd name="connsiteX1083" fmla="*/ 1030120 w 1591811"/>
              <a:gd name="connsiteY1083" fmla="*/ 222068 h 1214836"/>
              <a:gd name="connsiteX1084" fmla="*/ 1030097 w 1591811"/>
              <a:gd name="connsiteY1084" fmla="*/ 220586 h 1214836"/>
              <a:gd name="connsiteX1085" fmla="*/ 1030094 w 1591811"/>
              <a:gd name="connsiteY1085" fmla="*/ 220421 h 1214836"/>
              <a:gd name="connsiteX1086" fmla="*/ 1030065 w 1591811"/>
              <a:gd name="connsiteY1086" fmla="*/ 218477 h 1214836"/>
              <a:gd name="connsiteX1087" fmla="*/ 1029573 w 1591811"/>
              <a:gd name="connsiteY1087" fmla="*/ 216708 h 1214836"/>
              <a:gd name="connsiteX1088" fmla="*/ 1029528 w 1591811"/>
              <a:gd name="connsiteY1088" fmla="*/ 216544 h 1214836"/>
              <a:gd name="connsiteX1089" fmla="*/ 1029407 w 1591811"/>
              <a:gd name="connsiteY1089" fmla="*/ 216011 h 1214836"/>
              <a:gd name="connsiteX1090" fmla="*/ 1029522 w 1591811"/>
              <a:gd name="connsiteY1090" fmla="*/ 215639 h 1214836"/>
              <a:gd name="connsiteX1091" fmla="*/ 1030751 w 1591811"/>
              <a:gd name="connsiteY1091" fmla="*/ 211577 h 1214836"/>
              <a:gd name="connsiteX1092" fmla="*/ 1029600 w 1591811"/>
              <a:gd name="connsiteY1092" fmla="*/ 206152 h 1214836"/>
              <a:gd name="connsiteX1093" fmla="*/ 1030107 w 1591811"/>
              <a:gd name="connsiteY1093" fmla="*/ 197665 h 1214836"/>
              <a:gd name="connsiteX1094" fmla="*/ 1030173 w 1591811"/>
              <a:gd name="connsiteY1094" fmla="*/ 195992 h 1214836"/>
              <a:gd name="connsiteX1095" fmla="*/ 1029192 w 1591811"/>
              <a:gd name="connsiteY1095" fmla="*/ 193512 h 1214836"/>
              <a:gd name="connsiteX1096" fmla="*/ 1028938 w 1591811"/>
              <a:gd name="connsiteY1096" fmla="*/ 193339 h 1214836"/>
              <a:gd name="connsiteX1097" fmla="*/ 1028022 w 1591811"/>
              <a:gd name="connsiteY1097" fmla="*/ 192708 h 1214836"/>
              <a:gd name="connsiteX1098" fmla="*/ 1026000 w 1591811"/>
              <a:gd name="connsiteY1098" fmla="*/ 192554 h 1214836"/>
              <a:gd name="connsiteX1099" fmla="*/ 1025499 w 1591811"/>
              <a:gd name="connsiteY1099" fmla="*/ 192516 h 1214836"/>
              <a:gd name="connsiteX1100" fmla="*/ 1019525 w 1591811"/>
              <a:gd name="connsiteY1100" fmla="*/ 193373 h 1214836"/>
              <a:gd name="connsiteX1101" fmla="*/ 1018416 w 1591811"/>
              <a:gd name="connsiteY1101" fmla="*/ 192614 h 1214836"/>
              <a:gd name="connsiteX1102" fmla="*/ 1017803 w 1591811"/>
              <a:gd name="connsiteY1102" fmla="*/ 192196 h 1214836"/>
              <a:gd name="connsiteX1103" fmla="*/ 1017270 w 1591811"/>
              <a:gd name="connsiteY1103" fmla="*/ 191463 h 1214836"/>
              <a:gd name="connsiteX1104" fmla="*/ 1017165 w 1591811"/>
              <a:gd name="connsiteY1104" fmla="*/ 191319 h 1214836"/>
              <a:gd name="connsiteX1105" fmla="*/ 1016084 w 1591811"/>
              <a:gd name="connsiteY1105" fmla="*/ 189836 h 1214836"/>
              <a:gd name="connsiteX1106" fmla="*/ 1016084 w 1591811"/>
              <a:gd name="connsiteY1106" fmla="*/ 189310 h 1214836"/>
              <a:gd name="connsiteX1107" fmla="*/ 1016084 w 1591811"/>
              <a:gd name="connsiteY1107" fmla="*/ 188844 h 1214836"/>
              <a:gd name="connsiteX1108" fmla="*/ 1018555 w 1591811"/>
              <a:gd name="connsiteY1108" fmla="*/ 185443 h 1214836"/>
              <a:gd name="connsiteX1109" fmla="*/ 1018961 w 1591811"/>
              <a:gd name="connsiteY1109" fmla="*/ 185143 h 1214836"/>
              <a:gd name="connsiteX1110" fmla="*/ 1020654 w 1591811"/>
              <a:gd name="connsiteY1110" fmla="*/ 183897 h 1214836"/>
              <a:gd name="connsiteX1111" fmla="*/ 1021789 w 1591811"/>
              <a:gd name="connsiteY1111" fmla="*/ 180537 h 1214836"/>
              <a:gd name="connsiteX1112" fmla="*/ 1021951 w 1591811"/>
              <a:gd name="connsiteY1112" fmla="*/ 180060 h 1214836"/>
              <a:gd name="connsiteX1113" fmla="*/ 1021032 w 1591811"/>
              <a:gd name="connsiteY1113" fmla="*/ 177435 h 1214836"/>
              <a:gd name="connsiteX1114" fmla="*/ 1020604 w 1591811"/>
              <a:gd name="connsiteY1114" fmla="*/ 176216 h 1214836"/>
              <a:gd name="connsiteX1115" fmla="*/ 1020478 w 1591811"/>
              <a:gd name="connsiteY1115" fmla="*/ 176118 h 1214836"/>
              <a:gd name="connsiteX1116" fmla="*/ 1018943 w 1591811"/>
              <a:gd name="connsiteY1116" fmla="*/ 174914 h 1214836"/>
              <a:gd name="connsiteX1117" fmla="*/ 1017448 w 1591811"/>
              <a:gd name="connsiteY1117" fmla="*/ 174517 h 1214836"/>
              <a:gd name="connsiteX1118" fmla="*/ 1016359 w 1591811"/>
              <a:gd name="connsiteY1118" fmla="*/ 174227 h 1214836"/>
              <a:gd name="connsiteX1119" fmla="*/ 1015890 w 1591811"/>
              <a:gd name="connsiteY1119" fmla="*/ 173884 h 1214836"/>
              <a:gd name="connsiteX1120" fmla="*/ 1015252 w 1591811"/>
              <a:gd name="connsiteY1120" fmla="*/ 173421 h 1214836"/>
              <a:gd name="connsiteX1121" fmla="*/ 1015131 w 1591811"/>
              <a:gd name="connsiteY1121" fmla="*/ 172306 h 1214836"/>
              <a:gd name="connsiteX1122" fmla="*/ 1015509 w 1591811"/>
              <a:gd name="connsiteY1122" fmla="*/ 170970 h 1214836"/>
              <a:gd name="connsiteX1123" fmla="*/ 1015939 w 1591811"/>
              <a:gd name="connsiteY1123" fmla="*/ 169458 h 1214836"/>
              <a:gd name="connsiteX1124" fmla="*/ 1015662 w 1591811"/>
              <a:gd name="connsiteY1124" fmla="*/ 168483 h 1214836"/>
              <a:gd name="connsiteX1125" fmla="*/ 1015569 w 1591811"/>
              <a:gd name="connsiteY1125" fmla="*/ 168156 h 1214836"/>
              <a:gd name="connsiteX1126" fmla="*/ 1011266 w 1591811"/>
              <a:gd name="connsiteY1126" fmla="*/ 164742 h 1214836"/>
              <a:gd name="connsiteX1127" fmla="*/ 1009029 w 1591811"/>
              <a:gd name="connsiteY1127" fmla="*/ 164665 h 1214836"/>
              <a:gd name="connsiteX1128" fmla="*/ 1007448 w 1591811"/>
              <a:gd name="connsiteY1128" fmla="*/ 164611 h 1214836"/>
              <a:gd name="connsiteX1129" fmla="*/ 1006588 w 1591811"/>
              <a:gd name="connsiteY1129" fmla="*/ 164240 h 1214836"/>
              <a:gd name="connsiteX1130" fmla="*/ 1000179 w 1591811"/>
              <a:gd name="connsiteY1130" fmla="*/ 166523 h 1214836"/>
              <a:gd name="connsiteX1131" fmla="*/ 996198 w 1591811"/>
              <a:gd name="connsiteY1131" fmla="*/ 166331 h 1214836"/>
              <a:gd name="connsiteX1132" fmla="*/ 993798 w 1591811"/>
              <a:gd name="connsiteY1132" fmla="*/ 166215 h 1214836"/>
              <a:gd name="connsiteX1133" fmla="*/ 993529 w 1591811"/>
              <a:gd name="connsiteY1133" fmla="*/ 166202 h 1214836"/>
              <a:gd name="connsiteX1134" fmla="*/ 992727 w 1591811"/>
              <a:gd name="connsiteY1134" fmla="*/ 166635 h 1214836"/>
              <a:gd name="connsiteX1135" fmla="*/ 992171 w 1591811"/>
              <a:gd name="connsiteY1135" fmla="*/ 167438 h 1214836"/>
              <a:gd name="connsiteX1136" fmla="*/ 992226 w 1591811"/>
              <a:gd name="connsiteY1136" fmla="*/ 168957 h 1214836"/>
              <a:gd name="connsiteX1137" fmla="*/ 992290 w 1591811"/>
              <a:gd name="connsiteY1137" fmla="*/ 170723 h 1214836"/>
              <a:gd name="connsiteX1138" fmla="*/ 990017 w 1591811"/>
              <a:gd name="connsiteY1138" fmla="*/ 172708 h 1214836"/>
              <a:gd name="connsiteX1139" fmla="*/ 989883 w 1591811"/>
              <a:gd name="connsiteY1139" fmla="*/ 172826 h 1214836"/>
              <a:gd name="connsiteX1140" fmla="*/ 984831 w 1591811"/>
              <a:gd name="connsiteY1140" fmla="*/ 175297 h 1214836"/>
              <a:gd name="connsiteX1141" fmla="*/ 983380 w 1591811"/>
              <a:gd name="connsiteY1141" fmla="*/ 176554 h 1214836"/>
              <a:gd name="connsiteX1142" fmla="*/ 982548 w 1591811"/>
              <a:gd name="connsiteY1142" fmla="*/ 177274 h 1214836"/>
              <a:gd name="connsiteX1143" fmla="*/ 982424 w 1591811"/>
              <a:gd name="connsiteY1143" fmla="*/ 177758 h 1214836"/>
              <a:gd name="connsiteX1144" fmla="*/ 981989 w 1591811"/>
              <a:gd name="connsiteY1144" fmla="*/ 179461 h 1214836"/>
              <a:gd name="connsiteX1145" fmla="*/ 981676 w 1591811"/>
              <a:gd name="connsiteY1145" fmla="*/ 183283 h 1214836"/>
              <a:gd name="connsiteX1146" fmla="*/ 978779 w 1591811"/>
              <a:gd name="connsiteY1146" fmla="*/ 184952 h 1214836"/>
              <a:gd name="connsiteX1147" fmla="*/ 975996 w 1591811"/>
              <a:gd name="connsiteY1147" fmla="*/ 187451 h 1214836"/>
              <a:gd name="connsiteX1148" fmla="*/ 975182 w 1591811"/>
              <a:gd name="connsiteY1148" fmla="*/ 188183 h 1214836"/>
              <a:gd name="connsiteX1149" fmla="*/ 973973 w 1591811"/>
              <a:gd name="connsiteY1149" fmla="*/ 188785 h 1214836"/>
              <a:gd name="connsiteX1150" fmla="*/ 973676 w 1591811"/>
              <a:gd name="connsiteY1150" fmla="*/ 181723 h 1214836"/>
              <a:gd name="connsiteX1151" fmla="*/ 974497 w 1591811"/>
              <a:gd name="connsiteY1151" fmla="*/ 178264 h 1214836"/>
              <a:gd name="connsiteX1152" fmla="*/ 975411 w 1591811"/>
              <a:gd name="connsiteY1152" fmla="*/ 174415 h 1214836"/>
              <a:gd name="connsiteX1153" fmla="*/ 975074 w 1591811"/>
              <a:gd name="connsiteY1153" fmla="*/ 172898 h 1214836"/>
              <a:gd name="connsiteX1154" fmla="*/ 974555 w 1591811"/>
              <a:gd name="connsiteY1154" fmla="*/ 170573 h 1214836"/>
              <a:gd name="connsiteX1155" fmla="*/ 972837 w 1591811"/>
              <a:gd name="connsiteY1155" fmla="*/ 166977 h 1214836"/>
              <a:gd name="connsiteX1156" fmla="*/ 972798 w 1591811"/>
              <a:gd name="connsiteY1156" fmla="*/ 166714 h 1214836"/>
              <a:gd name="connsiteX1157" fmla="*/ 972289 w 1591811"/>
              <a:gd name="connsiteY1157" fmla="*/ 163324 h 1214836"/>
              <a:gd name="connsiteX1158" fmla="*/ 972879 w 1591811"/>
              <a:gd name="connsiteY1158" fmla="*/ 159609 h 1214836"/>
              <a:gd name="connsiteX1159" fmla="*/ 973300 w 1591811"/>
              <a:gd name="connsiteY1159" fmla="*/ 156962 h 1214836"/>
              <a:gd name="connsiteX1160" fmla="*/ 974660 w 1591811"/>
              <a:gd name="connsiteY1160" fmla="*/ 148410 h 1214836"/>
              <a:gd name="connsiteX1161" fmla="*/ 975402 w 1591811"/>
              <a:gd name="connsiteY1161" fmla="*/ 143750 h 1214836"/>
              <a:gd name="connsiteX1162" fmla="*/ 976047 w 1591811"/>
              <a:gd name="connsiteY1162" fmla="*/ 127396 h 1214836"/>
              <a:gd name="connsiteX1163" fmla="*/ 975760 w 1591811"/>
              <a:gd name="connsiteY1163" fmla="*/ 126367 h 1214836"/>
              <a:gd name="connsiteX1164" fmla="*/ 975494 w 1591811"/>
              <a:gd name="connsiteY1164" fmla="*/ 125412 h 1214836"/>
              <a:gd name="connsiteX1165" fmla="*/ 974513 w 1591811"/>
              <a:gd name="connsiteY1165" fmla="*/ 123058 h 1214836"/>
              <a:gd name="connsiteX1166" fmla="*/ 974580 w 1591811"/>
              <a:gd name="connsiteY1166" fmla="*/ 119524 h 1214836"/>
              <a:gd name="connsiteX1167" fmla="*/ 974212 w 1591811"/>
              <a:gd name="connsiteY1167" fmla="*/ 119400 h 1214836"/>
              <a:gd name="connsiteX1168" fmla="*/ 970837 w 1591811"/>
              <a:gd name="connsiteY1168" fmla="*/ 110971 h 1214836"/>
              <a:gd name="connsiteX1169" fmla="*/ 970638 w 1591811"/>
              <a:gd name="connsiteY1169" fmla="*/ 109709 h 1214836"/>
              <a:gd name="connsiteX1170" fmla="*/ 970474 w 1591811"/>
              <a:gd name="connsiteY1170" fmla="*/ 108678 h 1214836"/>
              <a:gd name="connsiteX1171" fmla="*/ 971545 w 1591811"/>
              <a:gd name="connsiteY1171" fmla="*/ 93243 h 1214836"/>
              <a:gd name="connsiteX1172" fmla="*/ 971071 w 1591811"/>
              <a:gd name="connsiteY1172" fmla="*/ 89538 h 1214836"/>
              <a:gd name="connsiteX1173" fmla="*/ 970132 w 1591811"/>
              <a:gd name="connsiteY1173" fmla="*/ 82212 h 1214836"/>
              <a:gd name="connsiteX1174" fmla="*/ 969238 w 1591811"/>
              <a:gd name="connsiteY1174" fmla="*/ 75225 h 1214836"/>
              <a:gd name="connsiteX1175" fmla="*/ 964853 w 1591811"/>
              <a:gd name="connsiteY1175" fmla="*/ 75011 h 1214836"/>
              <a:gd name="connsiteX1176" fmla="*/ 963814 w 1591811"/>
              <a:gd name="connsiteY1176" fmla="*/ 74962 h 1214836"/>
              <a:gd name="connsiteX1177" fmla="*/ 961608 w 1591811"/>
              <a:gd name="connsiteY1177" fmla="*/ 74043 h 1214836"/>
              <a:gd name="connsiteX1178" fmla="*/ 960237 w 1591811"/>
              <a:gd name="connsiteY1178" fmla="*/ 73472 h 1214836"/>
              <a:gd name="connsiteX1179" fmla="*/ 957843 w 1591811"/>
              <a:gd name="connsiteY1179" fmla="*/ 72475 h 1214836"/>
              <a:gd name="connsiteX1180" fmla="*/ 956291 w 1591811"/>
              <a:gd name="connsiteY1180" fmla="*/ 72572 h 1214836"/>
              <a:gd name="connsiteX1181" fmla="*/ 954886 w 1591811"/>
              <a:gd name="connsiteY1181" fmla="*/ 72658 h 1214836"/>
              <a:gd name="connsiteX1182" fmla="*/ 954085 w 1591811"/>
              <a:gd name="connsiteY1182" fmla="*/ 73090 h 1214836"/>
              <a:gd name="connsiteX1183" fmla="*/ 951652 w 1591811"/>
              <a:gd name="connsiteY1183" fmla="*/ 75868 h 1214836"/>
              <a:gd name="connsiteX1184" fmla="*/ 950073 w 1591811"/>
              <a:gd name="connsiteY1184" fmla="*/ 77670 h 1214836"/>
              <a:gd name="connsiteX1185" fmla="*/ 948346 w 1591811"/>
              <a:gd name="connsiteY1185" fmla="*/ 78908 h 1214836"/>
              <a:gd name="connsiteX1186" fmla="*/ 947775 w 1591811"/>
              <a:gd name="connsiteY1186" fmla="*/ 79074 h 1214836"/>
              <a:gd name="connsiteX1187" fmla="*/ 947515 w 1591811"/>
              <a:gd name="connsiteY1187" fmla="*/ 79150 h 1214836"/>
              <a:gd name="connsiteX1188" fmla="*/ 946868 w 1591811"/>
              <a:gd name="connsiteY1188" fmla="*/ 79339 h 1214836"/>
              <a:gd name="connsiteX1189" fmla="*/ 942000 w 1591811"/>
              <a:gd name="connsiteY1189" fmla="*/ 79148 h 1214836"/>
              <a:gd name="connsiteX1190" fmla="*/ 938738 w 1591811"/>
              <a:gd name="connsiteY1190" fmla="*/ 78276 h 1214836"/>
              <a:gd name="connsiteX1191" fmla="*/ 937698 w 1591811"/>
              <a:gd name="connsiteY1191" fmla="*/ 78229 h 1214836"/>
              <a:gd name="connsiteX1192" fmla="*/ 935966 w 1591811"/>
              <a:gd name="connsiteY1192" fmla="*/ 78149 h 1214836"/>
              <a:gd name="connsiteX1193" fmla="*/ 934181 w 1591811"/>
              <a:gd name="connsiteY1193" fmla="*/ 77465 h 1214836"/>
              <a:gd name="connsiteX1194" fmla="*/ 930304 w 1591811"/>
              <a:gd name="connsiteY1194" fmla="*/ 73558 h 1214836"/>
              <a:gd name="connsiteX1195" fmla="*/ 930103 w 1591811"/>
              <a:gd name="connsiteY1195" fmla="*/ 73448 h 1214836"/>
              <a:gd name="connsiteX1196" fmla="*/ 928886 w 1591811"/>
              <a:gd name="connsiteY1196" fmla="*/ 72796 h 1214836"/>
              <a:gd name="connsiteX1197" fmla="*/ 924519 w 1591811"/>
              <a:gd name="connsiteY1197" fmla="*/ 70452 h 1214836"/>
              <a:gd name="connsiteX1198" fmla="*/ 924108 w 1591811"/>
              <a:gd name="connsiteY1198" fmla="*/ 69950 h 1214836"/>
              <a:gd name="connsiteX1199" fmla="*/ 923935 w 1591811"/>
              <a:gd name="connsiteY1199" fmla="*/ 69736 h 1214836"/>
              <a:gd name="connsiteX1200" fmla="*/ 923659 w 1591811"/>
              <a:gd name="connsiteY1200" fmla="*/ 69398 h 1214836"/>
              <a:gd name="connsiteX1201" fmla="*/ 922681 w 1591811"/>
              <a:gd name="connsiteY1201" fmla="*/ 63820 h 1214836"/>
              <a:gd name="connsiteX1202" fmla="*/ 921821 w 1591811"/>
              <a:gd name="connsiteY1202" fmla="*/ 62146 h 1214836"/>
              <a:gd name="connsiteX1203" fmla="*/ 920364 w 1591811"/>
              <a:gd name="connsiteY1203" fmla="*/ 60709 h 1214836"/>
              <a:gd name="connsiteX1204" fmla="*/ 918868 w 1591811"/>
              <a:gd name="connsiteY1204" fmla="*/ 59231 h 1214836"/>
              <a:gd name="connsiteX1205" fmla="*/ 916384 w 1591811"/>
              <a:gd name="connsiteY1205" fmla="*/ 58124 h 1214836"/>
              <a:gd name="connsiteX1206" fmla="*/ 914669 w 1591811"/>
              <a:gd name="connsiteY1206" fmla="*/ 57360 h 1214836"/>
              <a:gd name="connsiteX1207" fmla="*/ 914128 w 1591811"/>
              <a:gd name="connsiteY1207" fmla="*/ 57118 h 1214836"/>
              <a:gd name="connsiteX1208" fmla="*/ 913686 w 1591811"/>
              <a:gd name="connsiteY1208" fmla="*/ 56974 h 1214836"/>
              <a:gd name="connsiteX1209" fmla="*/ 912473 w 1591811"/>
              <a:gd name="connsiteY1209" fmla="*/ 56578 h 1214836"/>
              <a:gd name="connsiteX1210" fmla="*/ 911299 w 1591811"/>
              <a:gd name="connsiteY1210" fmla="*/ 56194 h 1214836"/>
              <a:gd name="connsiteX1211" fmla="*/ 909938 w 1591811"/>
              <a:gd name="connsiteY1211" fmla="*/ 55751 h 1214836"/>
              <a:gd name="connsiteX1212" fmla="*/ 907169 w 1591811"/>
              <a:gd name="connsiteY1212" fmla="*/ 54135 h 1214836"/>
              <a:gd name="connsiteX1213" fmla="*/ 906057 w 1591811"/>
              <a:gd name="connsiteY1213" fmla="*/ 53125 h 1214836"/>
              <a:gd name="connsiteX1214" fmla="*/ 904567 w 1591811"/>
              <a:gd name="connsiteY1214" fmla="*/ 51769 h 1214836"/>
              <a:gd name="connsiteX1215" fmla="*/ 904031 w 1591811"/>
              <a:gd name="connsiteY1215" fmla="*/ 51282 h 1214836"/>
              <a:gd name="connsiteX1216" fmla="*/ 903709 w 1591811"/>
              <a:gd name="connsiteY1216" fmla="*/ 51263 h 1214836"/>
              <a:gd name="connsiteX1217" fmla="*/ 895961 w 1591811"/>
              <a:gd name="connsiteY1217" fmla="*/ 50779 h 1214836"/>
              <a:gd name="connsiteX1218" fmla="*/ 893945 w 1591811"/>
              <a:gd name="connsiteY1218" fmla="*/ 49559 h 1214836"/>
              <a:gd name="connsiteX1219" fmla="*/ 893806 w 1591811"/>
              <a:gd name="connsiteY1219" fmla="*/ 49475 h 1214836"/>
              <a:gd name="connsiteX1220" fmla="*/ 893226 w 1591811"/>
              <a:gd name="connsiteY1220" fmla="*/ 49361 h 1214836"/>
              <a:gd name="connsiteX1221" fmla="*/ 892945 w 1591811"/>
              <a:gd name="connsiteY1221" fmla="*/ 49307 h 1214836"/>
              <a:gd name="connsiteX1222" fmla="*/ 891896 w 1591811"/>
              <a:gd name="connsiteY1222" fmla="*/ 49101 h 1214836"/>
              <a:gd name="connsiteX1223" fmla="*/ 890616 w 1591811"/>
              <a:gd name="connsiteY1223" fmla="*/ 47745 h 1214836"/>
              <a:gd name="connsiteX1224" fmla="*/ 889436 w 1591811"/>
              <a:gd name="connsiteY1224" fmla="*/ 46496 h 1214836"/>
              <a:gd name="connsiteX1225" fmla="*/ 886975 w 1591811"/>
              <a:gd name="connsiteY1225" fmla="*/ 43891 h 1214836"/>
              <a:gd name="connsiteX1226" fmla="*/ 886483 w 1591811"/>
              <a:gd name="connsiteY1226" fmla="*/ 43581 h 1214836"/>
              <a:gd name="connsiteX1227" fmla="*/ 886290 w 1591811"/>
              <a:gd name="connsiteY1227" fmla="*/ 43460 h 1214836"/>
              <a:gd name="connsiteX1228" fmla="*/ 885990 w 1591811"/>
              <a:gd name="connsiteY1228" fmla="*/ 43270 h 1214836"/>
              <a:gd name="connsiteX1229" fmla="*/ 881556 w 1591811"/>
              <a:gd name="connsiteY1229" fmla="*/ 42152 h 1214836"/>
              <a:gd name="connsiteX1230" fmla="*/ 880884 w 1591811"/>
              <a:gd name="connsiteY1230" fmla="*/ 41738 h 1214836"/>
              <a:gd name="connsiteX1231" fmla="*/ 879339 w 1591811"/>
              <a:gd name="connsiteY1231" fmla="*/ 40786 h 1214836"/>
              <a:gd name="connsiteX1232" fmla="*/ 876945 w 1591811"/>
              <a:gd name="connsiteY1232" fmla="*/ 40449 h 1214836"/>
              <a:gd name="connsiteX1233" fmla="*/ 876498 w 1591811"/>
              <a:gd name="connsiteY1233" fmla="*/ 40245 h 1214836"/>
              <a:gd name="connsiteX1234" fmla="*/ 875643 w 1591811"/>
              <a:gd name="connsiteY1234" fmla="*/ 39853 h 1214836"/>
              <a:gd name="connsiteX1235" fmla="*/ 874865 w 1591811"/>
              <a:gd name="connsiteY1235" fmla="*/ 39150 h 1214836"/>
              <a:gd name="connsiteX1236" fmla="*/ 873647 w 1591811"/>
              <a:gd name="connsiteY1236" fmla="*/ 38047 h 1214836"/>
              <a:gd name="connsiteX1237" fmla="*/ 870843 w 1591811"/>
              <a:gd name="connsiteY1237" fmla="*/ 35511 h 1214836"/>
              <a:gd name="connsiteX1238" fmla="*/ 869777 w 1591811"/>
              <a:gd name="connsiteY1238" fmla="*/ 33912 h 1214836"/>
              <a:gd name="connsiteX1239" fmla="*/ 869248 w 1591811"/>
              <a:gd name="connsiteY1239" fmla="*/ 33119 h 1214836"/>
              <a:gd name="connsiteX1240" fmla="*/ 868444 w 1591811"/>
              <a:gd name="connsiteY1240" fmla="*/ 31914 h 1214836"/>
              <a:gd name="connsiteX1241" fmla="*/ 865306 w 1591811"/>
              <a:gd name="connsiteY1241" fmla="*/ 28752 h 1214836"/>
              <a:gd name="connsiteX1242" fmla="*/ 862719 w 1591811"/>
              <a:gd name="connsiteY1242" fmla="*/ 27200 h 1214836"/>
              <a:gd name="connsiteX1243" fmla="*/ 860505 w 1591811"/>
              <a:gd name="connsiteY1243" fmla="*/ 24842 h 1214836"/>
              <a:gd name="connsiteX1244" fmla="*/ 860361 w 1591811"/>
              <a:gd name="connsiteY1244" fmla="*/ 24630 h 1214836"/>
              <a:gd name="connsiteX1245" fmla="*/ 857922 w 1591811"/>
              <a:gd name="connsiteY1245" fmla="*/ 20998 h 1214836"/>
              <a:gd name="connsiteX1246" fmla="*/ 857618 w 1591811"/>
              <a:gd name="connsiteY1246" fmla="*/ 20195 h 1214836"/>
              <a:gd name="connsiteX1247" fmla="*/ 856498 w 1591811"/>
              <a:gd name="connsiteY1247" fmla="*/ 17241 h 1214836"/>
              <a:gd name="connsiteX1248" fmla="*/ 855832 w 1591811"/>
              <a:gd name="connsiteY1248" fmla="*/ 15481 h 1214836"/>
              <a:gd name="connsiteX1249" fmla="*/ 830821 w 1591811"/>
              <a:gd name="connsiteY1249" fmla="*/ 8373 h 1214836"/>
              <a:gd name="connsiteX1250" fmla="*/ 822382 w 1591811"/>
              <a:gd name="connsiteY1250" fmla="*/ 5662 h 1214836"/>
              <a:gd name="connsiteX1251" fmla="*/ 806652 w 1591811"/>
              <a:gd name="connsiteY1251" fmla="*/ 37 h 1214836"/>
              <a:gd name="connsiteX1252" fmla="*/ 804497 w 1591811"/>
              <a:gd name="connsiteY1252" fmla="*/ 9770 h 1214836"/>
              <a:gd name="connsiteX1253" fmla="*/ 798979 w 1591811"/>
              <a:gd name="connsiteY1253" fmla="*/ 7018 h 1214836"/>
              <a:gd name="connsiteX1254" fmla="*/ 795952 w 1591811"/>
              <a:gd name="connsiteY1254" fmla="*/ 6506 h 1214836"/>
              <a:gd name="connsiteX1255" fmla="*/ 791856 w 1591811"/>
              <a:gd name="connsiteY1255" fmla="*/ 7724 h 1214836"/>
              <a:gd name="connsiteX1256" fmla="*/ 789364 w 1591811"/>
              <a:gd name="connsiteY1256" fmla="*/ 9284 h 1214836"/>
              <a:gd name="connsiteX1257" fmla="*/ 789186 w 1591811"/>
              <a:gd name="connsiteY1257" fmla="*/ 11702 h 1214836"/>
              <a:gd name="connsiteX1258" fmla="*/ 788475 w 1591811"/>
              <a:gd name="connsiteY1258" fmla="*/ 13432 h 1214836"/>
              <a:gd name="connsiteX1259" fmla="*/ 790077 w 1591811"/>
              <a:gd name="connsiteY1259" fmla="*/ 16366 h 1214836"/>
              <a:gd name="connsiteX1260" fmla="*/ 791856 w 1591811"/>
              <a:gd name="connsiteY1260" fmla="*/ 17742 h 1214836"/>
              <a:gd name="connsiteX1261" fmla="*/ 793280 w 1591811"/>
              <a:gd name="connsiteY1261" fmla="*/ 18949 h 1214836"/>
              <a:gd name="connsiteX1262" fmla="*/ 795061 w 1591811"/>
              <a:gd name="connsiteY1262" fmla="*/ 19981 h 1214836"/>
              <a:gd name="connsiteX1263" fmla="*/ 796663 w 1591811"/>
              <a:gd name="connsiteY1263" fmla="*/ 21188 h 1214836"/>
              <a:gd name="connsiteX1264" fmla="*/ 798266 w 1591811"/>
              <a:gd name="connsiteY1264" fmla="*/ 22738 h 1214836"/>
              <a:gd name="connsiteX1265" fmla="*/ 797909 w 1591811"/>
              <a:gd name="connsiteY1265" fmla="*/ 24813 h 1214836"/>
              <a:gd name="connsiteX1266" fmla="*/ 795418 w 1591811"/>
              <a:gd name="connsiteY1266" fmla="*/ 26373 h 1214836"/>
              <a:gd name="connsiteX1267" fmla="*/ 795061 w 1591811"/>
              <a:gd name="connsiteY1267" fmla="*/ 27583 h 1214836"/>
              <a:gd name="connsiteX1268" fmla="*/ 795952 w 1591811"/>
              <a:gd name="connsiteY1268" fmla="*/ 30689 h 1214836"/>
              <a:gd name="connsiteX1269" fmla="*/ 796307 w 1591811"/>
              <a:gd name="connsiteY1269" fmla="*/ 32244 h 1214836"/>
              <a:gd name="connsiteX1270" fmla="*/ 795061 w 1591811"/>
              <a:gd name="connsiteY1270" fmla="*/ 34838 h 1214836"/>
              <a:gd name="connsiteX1271" fmla="*/ 792747 w 1591811"/>
              <a:gd name="connsiteY1271" fmla="*/ 35534 h 1214836"/>
              <a:gd name="connsiteX1272" fmla="*/ 785090 w 1591811"/>
              <a:gd name="connsiteY1272" fmla="*/ 34169 h 1214836"/>
              <a:gd name="connsiteX1273" fmla="*/ 778326 w 1591811"/>
              <a:gd name="connsiteY1273" fmla="*/ 34184 h 1214836"/>
              <a:gd name="connsiteX1274" fmla="*/ 773875 w 1591811"/>
              <a:gd name="connsiteY1274" fmla="*/ 36612 h 1214836"/>
              <a:gd name="connsiteX1275" fmla="*/ 765328 w 1591811"/>
              <a:gd name="connsiteY1275" fmla="*/ 36976 h 1214836"/>
              <a:gd name="connsiteX1276" fmla="*/ 760342 w 1591811"/>
              <a:gd name="connsiteY1276" fmla="*/ 36815 h 1214836"/>
              <a:gd name="connsiteX1277" fmla="*/ 756959 w 1591811"/>
              <a:gd name="connsiteY1277" fmla="*/ 35439 h 1214836"/>
              <a:gd name="connsiteX1278" fmla="*/ 755179 w 1591811"/>
              <a:gd name="connsiteY1278" fmla="*/ 38208 h 1214836"/>
              <a:gd name="connsiteX1279" fmla="*/ 749714 w 1591811"/>
              <a:gd name="connsiteY1279" fmla="*/ 38600 h 1214836"/>
              <a:gd name="connsiteX1280" fmla="*/ 748561 w 1591811"/>
              <a:gd name="connsiteY1280" fmla="*/ 38684 h 1214836"/>
              <a:gd name="connsiteX1281" fmla="*/ 742188 w 1591811"/>
              <a:gd name="connsiteY1281" fmla="*/ 37565 h 1214836"/>
              <a:gd name="connsiteX1282" fmla="*/ 741957 w 1591811"/>
              <a:gd name="connsiteY1282" fmla="*/ 37524 h 1214836"/>
              <a:gd name="connsiteX1283" fmla="*/ 739398 w 1591811"/>
              <a:gd name="connsiteY1283" fmla="*/ 37073 h 1214836"/>
              <a:gd name="connsiteX1284" fmla="*/ 739235 w 1591811"/>
              <a:gd name="connsiteY1284" fmla="*/ 37043 h 1214836"/>
              <a:gd name="connsiteX1285" fmla="*/ 737632 w 1591811"/>
              <a:gd name="connsiteY1285" fmla="*/ 36424 h 1214836"/>
              <a:gd name="connsiteX1286" fmla="*/ 736757 w 1591811"/>
              <a:gd name="connsiteY1286" fmla="*/ 35719 h 1214836"/>
              <a:gd name="connsiteX1287" fmla="*/ 736092 w 1591811"/>
              <a:gd name="connsiteY1287" fmla="*/ 35184 h 1214836"/>
              <a:gd name="connsiteX1288" fmla="*/ 633736 w 1591811"/>
              <a:gd name="connsiteY1288" fmla="*/ 35392 h 1214836"/>
              <a:gd name="connsiteX1289" fmla="*/ 626965 w 1591811"/>
              <a:gd name="connsiteY1289" fmla="*/ 45460 h 1214836"/>
              <a:gd name="connsiteX1290" fmla="*/ 615990 w 1591811"/>
              <a:gd name="connsiteY1290" fmla="*/ 53822 h 1214836"/>
              <a:gd name="connsiteX1291" fmla="*/ 611293 w 1591811"/>
              <a:gd name="connsiteY1291" fmla="*/ 56070 h 1214836"/>
              <a:gd name="connsiteX1292" fmla="*/ 607998 w 1591811"/>
              <a:gd name="connsiteY1292" fmla="*/ 67017 h 1214836"/>
              <a:gd name="connsiteX1293" fmla="*/ 604373 w 1591811"/>
              <a:gd name="connsiteY1293" fmla="*/ 79063 h 1214836"/>
              <a:gd name="connsiteX1294" fmla="*/ 599853 w 1591811"/>
              <a:gd name="connsiteY1294" fmla="*/ 89404 h 1214836"/>
              <a:gd name="connsiteX1295" fmla="*/ 594658 w 1591811"/>
              <a:gd name="connsiteY1295" fmla="*/ 101293 h 1214836"/>
              <a:gd name="connsiteX1296" fmla="*/ 592144 w 1591811"/>
              <a:gd name="connsiteY1296" fmla="*/ 106930 h 1214836"/>
              <a:gd name="connsiteX1297" fmla="*/ 586429 w 1591811"/>
              <a:gd name="connsiteY1297" fmla="*/ 119753 h 1214836"/>
              <a:gd name="connsiteX1298" fmla="*/ 581780 w 1591811"/>
              <a:gd name="connsiteY1298" fmla="*/ 123890 h 1214836"/>
              <a:gd name="connsiteX1299" fmla="*/ 582765 w 1591811"/>
              <a:gd name="connsiteY1299" fmla="*/ 131062 h 1214836"/>
              <a:gd name="connsiteX1300" fmla="*/ 579239 w 1591811"/>
              <a:gd name="connsiteY1300" fmla="*/ 162368 h 1214836"/>
              <a:gd name="connsiteX1301" fmla="*/ 576306 w 1591811"/>
              <a:gd name="connsiteY1301" fmla="*/ 186133 h 1214836"/>
              <a:gd name="connsiteX1302" fmla="*/ 571749 w 1591811"/>
              <a:gd name="connsiteY1302" fmla="*/ 193664 h 1214836"/>
              <a:gd name="connsiteX1303" fmla="*/ 569466 w 1591811"/>
              <a:gd name="connsiteY1303" fmla="*/ 212148 h 1214836"/>
              <a:gd name="connsiteX1304" fmla="*/ 544091 w 1591811"/>
              <a:gd name="connsiteY1304" fmla="*/ 212069 h 1214836"/>
              <a:gd name="connsiteX1305" fmla="*/ 506442 w 1591811"/>
              <a:gd name="connsiteY1305" fmla="*/ 212707 h 1214836"/>
              <a:gd name="connsiteX1306" fmla="*/ 492313 w 1591811"/>
              <a:gd name="connsiteY1306" fmla="*/ 216718 h 1214836"/>
              <a:gd name="connsiteX1307" fmla="*/ 491876 w 1591811"/>
              <a:gd name="connsiteY1307" fmla="*/ 216842 h 1214836"/>
              <a:gd name="connsiteX1308" fmla="*/ 490869 w 1591811"/>
              <a:gd name="connsiteY1308" fmla="*/ 215869 h 1214836"/>
              <a:gd name="connsiteX1309" fmla="*/ 488735 w 1591811"/>
              <a:gd name="connsiteY1309" fmla="*/ 213810 h 1214836"/>
              <a:gd name="connsiteX1310" fmla="*/ 485102 w 1591811"/>
              <a:gd name="connsiteY1310" fmla="*/ 211646 h 1214836"/>
              <a:gd name="connsiteX1311" fmla="*/ 479066 w 1591811"/>
              <a:gd name="connsiteY1311" fmla="*/ 210287 h 1214836"/>
              <a:gd name="connsiteX1312" fmla="*/ 478089 w 1591811"/>
              <a:gd name="connsiteY1312" fmla="*/ 209829 h 1214836"/>
              <a:gd name="connsiteX1313" fmla="*/ 477220 w 1591811"/>
              <a:gd name="connsiteY1313" fmla="*/ 209422 h 1214836"/>
              <a:gd name="connsiteX1314" fmla="*/ 476401 w 1591811"/>
              <a:gd name="connsiteY1314" fmla="*/ 208547 h 1214836"/>
              <a:gd name="connsiteX1315" fmla="*/ 475248 w 1591811"/>
              <a:gd name="connsiteY1315" fmla="*/ 207317 h 1214836"/>
              <a:gd name="connsiteX1316" fmla="*/ 474704 w 1591811"/>
              <a:gd name="connsiteY1316" fmla="*/ 206390 h 1214836"/>
              <a:gd name="connsiteX1317" fmla="*/ 473831 w 1591811"/>
              <a:gd name="connsiteY1317" fmla="*/ 204904 h 1214836"/>
              <a:gd name="connsiteX1318" fmla="*/ 472045 w 1591811"/>
              <a:gd name="connsiteY1318" fmla="*/ 204533 h 1214836"/>
              <a:gd name="connsiteX1319" fmla="*/ 471870 w 1591811"/>
              <a:gd name="connsiteY1319" fmla="*/ 204539 h 1214836"/>
              <a:gd name="connsiteX1320" fmla="*/ 465704 w 1591811"/>
              <a:gd name="connsiteY1320" fmla="*/ 204726 h 1214836"/>
              <a:gd name="connsiteX1321" fmla="*/ 465187 w 1591811"/>
              <a:gd name="connsiteY1321" fmla="*/ 204386 h 1214836"/>
              <a:gd name="connsiteX1322" fmla="*/ 464102 w 1591811"/>
              <a:gd name="connsiteY1322" fmla="*/ 203674 h 1214836"/>
              <a:gd name="connsiteX1323" fmla="*/ 463507 w 1591811"/>
              <a:gd name="connsiteY1323" fmla="*/ 202585 h 1214836"/>
              <a:gd name="connsiteX1324" fmla="*/ 462746 w 1591811"/>
              <a:gd name="connsiteY1324" fmla="*/ 201197 h 1214836"/>
              <a:gd name="connsiteX1325" fmla="*/ 462153 w 1591811"/>
              <a:gd name="connsiteY1325" fmla="*/ 200756 h 1214836"/>
              <a:gd name="connsiteX1326" fmla="*/ 461083 w 1591811"/>
              <a:gd name="connsiteY1326" fmla="*/ 199961 h 1214836"/>
              <a:gd name="connsiteX1327" fmla="*/ 460642 w 1591811"/>
              <a:gd name="connsiteY1327" fmla="*/ 199160 h 1214836"/>
              <a:gd name="connsiteX1328" fmla="*/ 460467 w 1591811"/>
              <a:gd name="connsiteY1328" fmla="*/ 198846 h 1214836"/>
              <a:gd name="connsiteX1329" fmla="*/ 459394 w 1591811"/>
              <a:gd name="connsiteY1329" fmla="*/ 198612 h 1214836"/>
              <a:gd name="connsiteX1330" fmla="*/ 454803 w 1591811"/>
              <a:gd name="connsiteY1330" fmla="*/ 197613 h 1214836"/>
              <a:gd name="connsiteX1331" fmla="*/ 448045 w 1591811"/>
              <a:gd name="connsiteY1331" fmla="*/ 208372 h 1214836"/>
              <a:gd name="connsiteX1332" fmla="*/ 446997 w 1591811"/>
              <a:gd name="connsiteY1332" fmla="*/ 213652 h 1214836"/>
              <a:gd name="connsiteX1333" fmla="*/ 445074 w 1591811"/>
              <a:gd name="connsiteY1333" fmla="*/ 215910 h 1214836"/>
              <a:gd name="connsiteX1334" fmla="*/ 443102 w 1591811"/>
              <a:gd name="connsiteY1334" fmla="*/ 216281 h 1214836"/>
              <a:gd name="connsiteX1335" fmla="*/ 436221 w 1591811"/>
              <a:gd name="connsiteY1335" fmla="*/ 219816 h 1214836"/>
              <a:gd name="connsiteX1336" fmla="*/ 432150 w 1591811"/>
              <a:gd name="connsiteY1336" fmla="*/ 221908 h 1214836"/>
              <a:gd name="connsiteX1337" fmla="*/ 429843 w 1591811"/>
              <a:gd name="connsiteY1337" fmla="*/ 224542 h 1214836"/>
              <a:gd name="connsiteX1338" fmla="*/ 429005 w 1591811"/>
              <a:gd name="connsiteY1338" fmla="*/ 229836 h 1214836"/>
              <a:gd name="connsiteX1339" fmla="*/ 428487 w 1591811"/>
              <a:gd name="connsiteY1339" fmla="*/ 233218 h 1214836"/>
              <a:gd name="connsiteX1340" fmla="*/ 424623 w 1591811"/>
              <a:gd name="connsiteY1340" fmla="*/ 235832 h 1214836"/>
              <a:gd name="connsiteX1341" fmla="*/ 419600 w 1591811"/>
              <a:gd name="connsiteY1341" fmla="*/ 241869 h 1214836"/>
              <a:gd name="connsiteX1342" fmla="*/ 419760 w 1591811"/>
              <a:gd name="connsiteY1342" fmla="*/ 247908 h 1214836"/>
              <a:gd name="connsiteX1343" fmla="*/ 418601 w 1591811"/>
              <a:gd name="connsiteY1343" fmla="*/ 249038 h 1214836"/>
              <a:gd name="connsiteX1344" fmla="*/ 409989 w 1591811"/>
              <a:gd name="connsiteY1344" fmla="*/ 252512 h 1214836"/>
              <a:gd name="connsiteX1345" fmla="*/ 407000 w 1591811"/>
              <a:gd name="connsiteY1345" fmla="*/ 254046 h 1214836"/>
              <a:gd name="connsiteX1346" fmla="*/ 406450 w 1591811"/>
              <a:gd name="connsiteY1346" fmla="*/ 254283 h 1214836"/>
              <a:gd name="connsiteX1347" fmla="*/ 402150 w 1591811"/>
              <a:gd name="connsiteY1347" fmla="*/ 256533 h 1214836"/>
              <a:gd name="connsiteX1348" fmla="*/ 399374 w 1591811"/>
              <a:gd name="connsiteY1348" fmla="*/ 256525 h 1214836"/>
              <a:gd name="connsiteX1349" fmla="*/ 392292 w 1591811"/>
              <a:gd name="connsiteY1349" fmla="*/ 259221 h 1214836"/>
              <a:gd name="connsiteX1350" fmla="*/ 385576 w 1591811"/>
              <a:gd name="connsiteY1350" fmla="*/ 259501 h 1214836"/>
              <a:gd name="connsiteX1351" fmla="*/ 380391 w 1591811"/>
              <a:gd name="connsiteY1351" fmla="*/ 258353 h 1214836"/>
              <a:gd name="connsiteX1352" fmla="*/ 378439 w 1591811"/>
              <a:gd name="connsiteY1352" fmla="*/ 259478 h 1214836"/>
              <a:gd name="connsiteX1353" fmla="*/ 377728 w 1591811"/>
              <a:gd name="connsiteY1353" fmla="*/ 262495 h 1214836"/>
              <a:gd name="connsiteX1354" fmla="*/ 381150 w 1591811"/>
              <a:gd name="connsiteY1354" fmla="*/ 271941 h 1214836"/>
              <a:gd name="connsiteX1355" fmla="*/ 383732 w 1591811"/>
              <a:gd name="connsiteY1355" fmla="*/ 279497 h 1214836"/>
              <a:gd name="connsiteX1356" fmla="*/ 382347 w 1591811"/>
              <a:gd name="connsiteY1356" fmla="*/ 287041 h 1214836"/>
              <a:gd name="connsiteX1357" fmla="*/ 375076 w 1591811"/>
              <a:gd name="connsiteY1357" fmla="*/ 296831 h 1214836"/>
              <a:gd name="connsiteX1358" fmla="*/ 367541 w 1591811"/>
              <a:gd name="connsiteY1358" fmla="*/ 296808 h 1214836"/>
              <a:gd name="connsiteX1359" fmla="*/ 359620 w 1591811"/>
              <a:gd name="connsiteY1359" fmla="*/ 297159 h 1214836"/>
              <a:gd name="connsiteX1360" fmla="*/ 354161 w 1591811"/>
              <a:gd name="connsiteY1360" fmla="*/ 300539 h 1214836"/>
              <a:gd name="connsiteX1361" fmla="*/ 347929 w 1591811"/>
              <a:gd name="connsiteY1361" fmla="*/ 301774 h 1214836"/>
              <a:gd name="connsiteX1362" fmla="*/ 347766 w 1591811"/>
              <a:gd name="connsiteY1362" fmla="*/ 301811 h 1214836"/>
              <a:gd name="connsiteX1363" fmla="*/ 340364 w 1591811"/>
              <a:gd name="connsiteY1363" fmla="*/ 303515 h 1214836"/>
              <a:gd name="connsiteX1364" fmla="*/ 336739 w 1591811"/>
              <a:gd name="connsiteY1364" fmla="*/ 306399 h 1214836"/>
              <a:gd name="connsiteX1365" fmla="*/ 329493 w 1591811"/>
              <a:gd name="connsiteY1365" fmla="*/ 312162 h 1214836"/>
              <a:gd name="connsiteX1366" fmla="*/ 321357 w 1591811"/>
              <a:gd name="connsiteY1366" fmla="*/ 319307 h 1214836"/>
              <a:gd name="connsiteX1367" fmla="*/ 317024 w 1591811"/>
              <a:gd name="connsiteY1367" fmla="*/ 322365 h 1214836"/>
              <a:gd name="connsiteX1368" fmla="*/ 311240 w 1591811"/>
              <a:gd name="connsiteY1368" fmla="*/ 326446 h 1214836"/>
              <a:gd name="connsiteX1369" fmla="*/ 306899 w 1591811"/>
              <a:gd name="connsiteY1369" fmla="*/ 327188 h 1214836"/>
              <a:gd name="connsiteX1370" fmla="*/ 302362 w 1591811"/>
              <a:gd name="connsiteY1370" fmla="*/ 335477 h 1214836"/>
              <a:gd name="connsiteX1371" fmla="*/ 298894 w 1591811"/>
              <a:gd name="connsiteY1371" fmla="*/ 339241 h 1214836"/>
              <a:gd name="connsiteX1372" fmla="*/ 297894 w 1591811"/>
              <a:gd name="connsiteY1372" fmla="*/ 339942 h 1214836"/>
              <a:gd name="connsiteX1373" fmla="*/ 295723 w 1591811"/>
              <a:gd name="connsiteY1373" fmla="*/ 342112 h 1214836"/>
              <a:gd name="connsiteX1374" fmla="*/ 286051 w 1591811"/>
              <a:gd name="connsiteY1374" fmla="*/ 348259 h 1214836"/>
              <a:gd name="connsiteX1375" fmla="*/ 284931 w 1591811"/>
              <a:gd name="connsiteY1375" fmla="*/ 350898 h 1214836"/>
              <a:gd name="connsiteX1376" fmla="*/ 283487 w 1591811"/>
              <a:gd name="connsiteY1376" fmla="*/ 356178 h 1214836"/>
              <a:gd name="connsiteX1377" fmla="*/ 279694 w 1591811"/>
              <a:gd name="connsiteY1377" fmla="*/ 358019 h 1214836"/>
              <a:gd name="connsiteX1378" fmla="*/ 279079 w 1591811"/>
              <a:gd name="connsiteY1378" fmla="*/ 358318 h 1214836"/>
              <a:gd name="connsiteX1379" fmla="*/ 271803 w 1591811"/>
              <a:gd name="connsiteY1379" fmla="*/ 364067 h 1214836"/>
              <a:gd name="connsiteX1380" fmla="*/ 272270 w 1591811"/>
              <a:gd name="connsiteY1380" fmla="*/ 366709 h 1214836"/>
              <a:gd name="connsiteX1381" fmla="*/ 277861 w 1591811"/>
              <a:gd name="connsiteY1381" fmla="*/ 368237 h 1214836"/>
              <a:gd name="connsiteX1382" fmla="*/ 282995 w 1591811"/>
              <a:gd name="connsiteY1382" fmla="*/ 367498 h 1214836"/>
              <a:gd name="connsiteX1383" fmla="*/ 286457 w 1591811"/>
              <a:gd name="connsiteY1383" fmla="*/ 365048 h 1214836"/>
              <a:gd name="connsiteX1384" fmla="*/ 286866 w 1591811"/>
              <a:gd name="connsiteY1384" fmla="*/ 365130 h 1214836"/>
              <a:gd name="connsiteX1385" fmla="*/ 287379 w 1591811"/>
              <a:gd name="connsiteY1385" fmla="*/ 365233 h 1214836"/>
              <a:gd name="connsiteX1386" fmla="*/ 287937 w 1591811"/>
              <a:gd name="connsiteY1386" fmla="*/ 366778 h 1214836"/>
              <a:gd name="connsiteX1387" fmla="*/ 289475 w 1591811"/>
              <a:gd name="connsiteY1387" fmla="*/ 368323 h 1214836"/>
              <a:gd name="connsiteX1388" fmla="*/ 289923 w 1591811"/>
              <a:gd name="connsiteY1388" fmla="*/ 370004 h 1214836"/>
              <a:gd name="connsiteX1389" fmla="*/ 289971 w 1591811"/>
              <a:gd name="connsiteY1389" fmla="*/ 370181 h 1214836"/>
              <a:gd name="connsiteX1390" fmla="*/ 289850 w 1591811"/>
              <a:gd name="connsiteY1390" fmla="*/ 372038 h 1214836"/>
              <a:gd name="connsiteX1391" fmla="*/ 291146 w 1591811"/>
              <a:gd name="connsiteY1391" fmla="*/ 375193 h 1214836"/>
              <a:gd name="connsiteX1392" fmla="*/ 291521 w 1591811"/>
              <a:gd name="connsiteY1392" fmla="*/ 379712 h 1214836"/>
              <a:gd name="connsiteX1393" fmla="*/ 292880 w 1591811"/>
              <a:gd name="connsiteY1393" fmla="*/ 382804 h 1214836"/>
              <a:gd name="connsiteX1394" fmla="*/ 293005 w 1591811"/>
              <a:gd name="connsiteY1394" fmla="*/ 382951 h 1214836"/>
              <a:gd name="connsiteX1395" fmla="*/ 293679 w 1591811"/>
              <a:gd name="connsiteY1395" fmla="*/ 383731 h 1214836"/>
              <a:gd name="connsiteX1396" fmla="*/ 296573 w 1591811"/>
              <a:gd name="connsiteY1396" fmla="*/ 385026 h 1214836"/>
              <a:gd name="connsiteX1397" fmla="*/ 300449 w 1591811"/>
              <a:gd name="connsiteY1397" fmla="*/ 386393 h 1214836"/>
              <a:gd name="connsiteX1398" fmla="*/ 303035 w 1591811"/>
              <a:gd name="connsiteY1398" fmla="*/ 387305 h 1214836"/>
              <a:gd name="connsiteX1399" fmla="*/ 306050 w 1591811"/>
              <a:gd name="connsiteY1399" fmla="*/ 387858 h 1214836"/>
              <a:gd name="connsiteX1400" fmla="*/ 306546 w 1591811"/>
              <a:gd name="connsiteY1400" fmla="*/ 388354 h 1214836"/>
              <a:gd name="connsiteX1401" fmla="*/ 306976 w 1591811"/>
              <a:gd name="connsiteY1401" fmla="*/ 388785 h 1214836"/>
              <a:gd name="connsiteX1402" fmla="*/ 307406 w 1591811"/>
              <a:gd name="connsiteY1402" fmla="*/ 389217 h 1214836"/>
              <a:gd name="connsiteX1403" fmla="*/ 308948 w 1591811"/>
              <a:gd name="connsiteY1403" fmla="*/ 392495 h 1214836"/>
              <a:gd name="connsiteX1404" fmla="*/ 310179 w 1591811"/>
              <a:gd name="connsiteY1404" fmla="*/ 394041 h 1214836"/>
              <a:gd name="connsiteX1405" fmla="*/ 318103 w 1591811"/>
              <a:gd name="connsiteY1405" fmla="*/ 394217 h 1214836"/>
              <a:gd name="connsiteX1406" fmla="*/ 321821 w 1591811"/>
              <a:gd name="connsiteY1406" fmla="*/ 396116 h 1214836"/>
              <a:gd name="connsiteX1407" fmla="*/ 326406 w 1591811"/>
              <a:gd name="connsiteY1407" fmla="*/ 397486 h 1214836"/>
              <a:gd name="connsiteX1408" fmla="*/ 329899 w 1591811"/>
              <a:gd name="connsiteY1408" fmla="*/ 398531 h 1214836"/>
              <a:gd name="connsiteX1409" fmla="*/ 331712 w 1591811"/>
              <a:gd name="connsiteY1409" fmla="*/ 399072 h 1214836"/>
              <a:gd name="connsiteX1410" fmla="*/ 336815 w 1591811"/>
              <a:gd name="connsiteY1410" fmla="*/ 400882 h 1214836"/>
              <a:gd name="connsiteX1411" fmla="*/ 342398 w 1591811"/>
              <a:gd name="connsiteY1411" fmla="*/ 402031 h 1214836"/>
              <a:gd name="connsiteX1412" fmla="*/ 347010 w 1591811"/>
              <a:gd name="connsiteY1412" fmla="*/ 404026 h 1214836"/>
              <a:gd name="connsiteX1413" fmla="*/ 348330 w 1591811"/>
              <a:gd name="connsiteY1413" fmla="*/ 408938 h 1214836"/>
              <a:gd name="connsiteX1414" fmla="*/ 345416 w 1591811"/>
              <a:gd name="connsiteY1414" fmla="*/ 411193 h 1214836"/>
              <a:gd name="connsiteX1415" fmla="*/ 340637 w 1591811"/>
              <a:gd name="connsiteY1415" fmla="*/ 414126 h 1214836"/>
              <a:gd name="connsiteX1416" fmla="*/ 338395 w 1591811"/>
              <a:gd name="connsiteY1416" fmla="*/ 415513 h 1214836"/>
              <a:gd name="connsiteX1417" fmla="*/ 333555 w 1591811"/>
              <a:gd name="connsiteY1417" fmla="*/ 419838 h 1214836"/>
              <a:gd name="connsiteX1418" fmla="*/ 330850 w 1591811"/>
              <a:gd name="connsiteY1418" fmla="*/ 422472 h 1214836"/>
              <a:gd name="connsiteX1419" fmla="*/ 328651 w 1591811"/>
              <a:gd name="connsiteY1419" fmla="*/ 429260 h 1214836"/>
              <a:gd name="connsiteX1420" fmla="*/ 326073 w 1591811"/>
              <a:gd name="connsiteY1420" fmla="*/ 436611 h 1214836"/>
              <a:gd name="connsiteX1421" fmla="*/ 325623 w 1591811"/>
              <a:gd name="connsiteY1421" fmla="*/ 447248 h 1214836"/>
              <a:gd name="connsiteX1422" fmla="*/ 323164 w 1591811"/>
              <a:gd name="connsiteY1422" fmla="*/ 448613 h 1214836"/>
              <a:gd name="connsiteX1423" fmla="*/ 322104 w 1591811"/>
              <a:gd name="connsiteY1423" fmla="*/ 449733 h 1214836"/>
              <a:gd name="connsiteX1424" fmla="*/ 319295 w 1591811"/>
              <a:gd name="connsiteY1424" fmla="*/ 452704 h 1214836"/>
              <a:gd name="connsiteX1425" fmla="*/ 317146 w 1591811"/>
              <a:gd name="connsiteY1425" fmla="*/ 456358 h 1214836"/>
              <a:gd name="connsiteX1426" fmla="*/ 315858 w 1591811"/>
              <a:gd name="connsiteY1426" fmla="*/ 457722 h 1214836"/>
              <a:gd name="connsiteX1427" fmla="*/ 315709 w 1591811"/>
              <a:gd name="connsiteY1427" fmla="*/ 457807 h 1214836"/>
              <a:gd name="connsiteX1428" fmla="*/ 313829 w 1591811"/>
              <a:gd name="connsiteY1428" fmla="*/ 458901 h 1214836"/>
              <a:gd name="connsiteX1429" fmla="*/ 310446 w 1591811"/>
              <a:gd name="connsiteY1429" fmla="*/ 458411 h 1214836"/>
              <a:gd name="connsiteX1430" fmla="*/ 303186 w 1591811"/>
              <a:gd name="connsiteY1430" fmla="*/ 455019 h 1214836"/>
              <a:gd name="connsiteX1431" fmla="*/ 298943 w 1591811"/>
              <a:gd name="connsiteY1431" fmla="*/ 455150 h 1214836"/>
              <a:gd name="connsiteX1432" fmla="*/ 298647 w 1591811"/>
              <a:gd name="connsiteY1432" fmla="*/ 455013 h 1214836"/>
              <a:gd name="connsiteX1433" fmla="*/ 297219 w 1591811"/>
              <a:gd name="connsiteY1433" fmla="*/ 454349 h 1214836"/>
              <a:gd name="connsiteX1434" fmla="*/ 295051 w 1591811"/>
              <a:gd name="connsiteY1434" fmla="*/ 452663 h 1214836"/>
              <a:gd name="connsiteX1435" fmla="*/ 294902 w 1591811"/>
              <a:gd name="connsiteY1435" fmla="*/ 452547 h 1214836"/>
              <a:gd name="connsiteX1436" fmla="*/ 294202 w 1591811"/>
              <a:gd name="connsiteY1436" fmla="*/ 452003 h 1214836"/>
              <a:gd name="connsiteX1437" fmla="*/ 292790 w 1591811"/>
              <a:gd name="connsiteY1437" fmla="*/ 451468 h 1214836"/>
              <a:gd name="connsiteX1438" fmla="*/ 291434 w 1591811"/>
              <a:gd name="connsiteY1438" fmla="*/ 450956 h 1214836"/>
              <a:gd name="connsiteX1439" fmla="*/ 290502 w 1591811"/>
              <a:gd name="connsiteY1439" fmla="*/ 450936 h 1214836"/>
              <a:gd name="connsiteX1440" fmla="*/ 288728 w 1591811"/>
              <a:gd name="connsiteY1440" fmla="*/ 450899 h 1214836"/>
              <a:gd name="connsiteX1441" fmla="*/ 286574 w 1591811"/>
              <a:gd name="connsiteY1441" fmla="*/ 450840 h 1214836"/>
              <a:gd name="connsiteX1442" fmla="*/ 281036 w 1591811"/>
              <a:gd name="connsiteY1442" fmla="*/ 447756 h 1214836"/>
              <a:gd name="connsiteX1443" fmla="*/ 278489 w 1591811"/>
              <a:gd name="connsiteY1443" fmla="*/ 447356 h 1214836"/>
              <a:gd name="connsiteX1444" fmla="*/ 268979 w 1591811"/>
              <a:gd name="connsiteY1444" fmla="*/ 445859 h 1214836"/>
              <a:gd name="connsiteX1445" fmla="*/ 261161 w 1591811"/>
              <a:gd name="connsiteY1445" fmla="*/ 441108 h 1214836"/>
              <a:gd name="connsiteX1446" fmla="*/ 258439 w 1591811"/>
              <a:gd name="connsiteY1446" fmla="*/ 438163 h 1214836"/>
              <a:gd name="connsiteX1447" fmla="*/ 257085 w 1591811"/>
              <a:gd name="connsiteY1447" fmla="*/ 436699 h 1214836"/>
              <a:gd name="connsiteX1448" fmla="*/ 255679 w 1591811"/>
              <a:gd name="connsiteY1448" fmla="*/ 435177 h 1214836"/>
              <a:gd name="connsiteX1449" fmla="*/ 254416 w 1591811"/>
              <a:gd name="connsiteY1449" fmla="*/ 434552 h 1214836"/>
              <a:gd name="connsiteX1450" fmla="*/ 254173 w 1591811"/>
              <a:gd name="connsiteY1450" fmla="*/ 434431 h 1214836"/>
              <a:gd name="connsiteX1451" fmla="*/ 250693 w 1591811"/>
              <a:gd name="connsiteY1451" fmla="*/ 432710 h 1214836"/>
              <a:gd name="connsiteX1452" fmla="*/ 245888 w 1591811"/>
              <a:gd name="connsiteY1452" fmla="*/ 428015 h 1214836"/>
              <a:gd name="connsiteX1453" fmla="*/ 237025 w 1591811"/>
              <a:gd name="connsiteY1453" fmla="*/ 424568 h 1214836"/>
              <a:gd name="connsiteX1454" fmla="*/ 235467 w 1591811"/>
              <a:gd name="connsiteY1454" fmla="*/ 423170 h 1214836"/>
              <a:gd name="connsiteX1455" fmla="*/ 235209 w 1591811"/>
              <a:gd name="connsiteY1455" fmla="*/ 422938 h 1214836"/>
              <a:gd name="connsiteX1456" fmla="*/ 234685 w 1591811"/>
              <a:gd name="connsiteY1456" fmla="*/ 422467 h 1214836"/>
              <a:gd name="connsiteX1457" fmla="*/ 234162 w 1591811"/>
              <a:gd name="connsiteY1457" fmla="*/ 421830 h 1214836"/>
              <a:gd name="connsiteX1458" fmla="*/ 233739 w 1591811"/>
              <a:gd name="connsiteY1458" fmla="*/ 421313 h 1214836"/>
              <a:gd name="connsiteX1459" fmla="*/ 231850 w 1591811"/>
              <a:gd name="connsiteY1459" fmla="*/ 419007 h 1214836"/>
              <a:gd name="connsiteX1460" fmla="*/ 231687 w 1591811"/>
              <a:gd name="connsiteY1460" fmla="*/ 418947 h 1214836"/>
              <a:gd name="connsiteX1461" fmla="*/ 231454 w 1591811"/>
              <a:gd name="connsiteY1461" fmla="*/ 418860 h 1214836"/>
              <a:gd name="connsiteX1462" fmla="*/ 230189 w 1591811"/>
              <a:gd name="connsiteY1462" fmla="*/ 418391 h 1214836"/>
              <a:gd name="connsiteX1463" fmla="*/ 229455 w 1591811"/>
              <a:gd name="connsiteY1463" fmla="*/ 421488 h 1214836"/>
              <a:gd name="connsiteX1464" fmla="*/ 229628 w 1591811"/>
              <a:gd name="connsiteY1464" fmla="*/ 422858 h 1214836"/>
              <a:gd name="connsiteX1465" fmla="*/ 229674 w 1591811"/>
              <a:gd name="connsiteY1465" fmla="*/ 423218 h 1214836"/>
              <a:gd name="connsiteX1466" fmla="*/ 229705 w 1591811"/>
              <a:gd name="connsiteY1466" fmla="*/ 423468 h 1214836"/>
              <a:gd name="connsiteX1467" fmla="*/ 231987 w 1591811"/>
              <a:gd name="connsiteY1467" fmla="*/ 428292 h 1214836"/>
              <a:gd name="connsiteX1468" fmla="*/ 232213 w 1591811"/>
              <a:gd name="connsiteY1468" fmla="*/ 430049 h 1214836"/>
              <a:gd name="connsiteX1469" fmla="*/ 232256 w 1591811"/>
              <a:gd name="connsiteY1469" fmla="*/ 430371 h 1214836"/>
              <a:gd name="connsiteX1470" fmla="*/ 232424 w 1591811"/>
              <a:gd name="connsiteY1470" fmla="*/ 431694 h 1214836"/>
              <a:gd name="connsiteX1471" fmla="*/ 233660 w 1591811"/>
              <a:gd name="connsiteY1471" fmla="*/ 434973 h 1214836"/>
              <a:gd name="connsiteX1472" fmla="*/ 233663 w 1591811"/>
              <a:gd name="connsiteY1472" fmla="*/ 437146 h 1214836"/>
              <a:gd name="connsiteX1473" fmla="*/ 233663 w 1591811"/>
              <a:gd name="connsiteY1473" fmla="*/ 437633 h 1214836"/>
              <a:gd name="connsiteX1474" fmla="*/ 234965 w 1591811"/>
              <a:gd name="connsiteY1474" fmla="*/ 443511 h 1214836"/>
              <a:gd name="connsiteX1475" fmla="*/ 235099 w 1591811"/>
              <a:gd name="connsiteY1475" fmla="*/ 443739 h 1214836"/>
              <a:gd name="connsiteX1476" fmla="*/ 236664 w 1591811"/>
              <a:gd name="connsiteY1476" fmla="*/ 446386 h 1214836"/>
              <a:gd name="connsiteX1477" fmla="*/ 237740 w 1591811"/>
              <a:gd name="connsiteY1477" fmla="*/ 448209 h 1214836"/>
              <a:gd name="connsiteX1478" fmla="*/ 237130 w 1591811"/>
              <a:gd name="connsiteY1478" fmla="*/ 451118 h 1214836"/>
              <a:gd name="connsiteX1479" fmla="*/ 238366 w 1591811"/>
              <a:gd name="connsiteY1479" fmla="*/ 454239 h 1214836"/>
              <a:gd name="connsiteX1480" fmla="*/ 238664 w 1591811"/>
              <a:gd name="connsiteY1480" fmla="*/ 454992 h 1214836"/>
              <a:gd name="connsiteX1481" fmla="*/ 239416 w 1591811"/>
              <a:gd name="connsiteY1481" fmla="*/ 458108 h 1214836"/>
              <a:gd name="connsiteX1482" fmla="*/ 232847 w 1591811"/>
              <a:gd name="connsiteY1482" fmla="*/ 459429 h 1214836"/>
              <a:gd name="connsiteX1483" fmla="*/ 228014 w 1591811"/>
              <a:gd name="connsiteY1483" fmla="*/ 459796 h 1214836"/>
              <a:gd name="connsiteX1484" fmla="*/ 222693 w 1591811"/>
              <a:gd name="connsiteY1484" fmla="*/ 459663 h 1214836"/>
              <a:gd name="connsiteX1485" fmla="*/ 215927 w 1591811"/>
              <a:gd name="connsiteY1485" fmla="*/ 460226 h 1214836"/>
              <a:gd name="connsiteX1486" fmla="*/ 205771 w 1591811"/>
              <a:gd name="connsiteY1486" fmla="*/ 460214 h 1214836"/>
              <a:gd name="connsiteX1487" fmla="*/ 187824 w 1591811"/>
              <a:gd name="connsiteY1487" fmla="*/ 460383 h 1214836"/>
              <a:gd name="connsiteX1488" fmla="*/ 189098 w 1591811"/>
              <a:gd name="connsiteY1488" fmla="*/ 461915 h 1214836"/>
              <a:gd name="connsiteX1489" fmla="*/ 189441 w 1591811"/>
              <a:gd name="connsiteY1489" fmla="*/ 462328 h 1214836"/>
              <a:gd name="connsiteX1490" fmla="*/ 193987 w 1591811"/>
              <a:gd name="connsiteY1490" fmla="*/ 467795 h 1214836"/>
              <a:gd name="connsiteX1491" fmla="*/ 196520 w 1591811"/>
              <a:gd name="connsiteY1491" fmla="*/ 469997 h 1214836"/>
              <a:gd name="connsiteX1492" fmla="*/ 196680 w 1591811"/>
              <a:gd name="connsiteY1492" fmla="*/ 470138 h 1214836"/>
              <a:gd name="connsiteX1493" fmla="*/ 197252 w 1591811"/>
              <a:gd name="connsiteY1493" fmla="*/ 470635 h 1214836"/>
              <a:gd name="connsiteX1494" fmla="*/ 197483 w 1591811"/>
              <a:gd name="connsiteY1494" fmla="*/ 471026 h 1214836"/>
              <a:gd name="connsiteX1495" fmla="*/ 197609 w 1591811"/>
              <a:gd name="connsiteY1495" fmla="*/ 471240 h 1214836"/>
              <a:gd name="connsiteX1496" fmla="*/ 199041 w 1591811"/>
              <a:gd name="connsiteY1496" fmla="*/ 473663 h 1214836"/>
              <a:gd name="connsiteX1497" fmla="*/ 200948 w 1591811"/>
              <a:gd name="connsiteY1497" fmla="*/ 474711 h 1214836"/>
              <a:gd name="connsiteX1498" fmla="*/ 202674 w 1591811"/>
              <a:gd name="connsiteY1498" fmla="*/ 477368 h 1214836"/>
              <a:gd name="connsiteX1499" fmla="*/ 204337 w 1591811"/>
              <a:gd name="connsiteY1499" fmla="*/ 478541 h 1214836"/>
              <a:gd name="connsiteX1500" fmla="*/ 204959 w 1591811"/>
              <a:gd name="connsiteY1500" fmla="*/ 479407 h 1214836"/>
              <a:gd name="connsiteX1501" fmla="*/ 205072 w 1591811"/>
              <a:gd name="connsiteY1501" fmla="*/ 479564 h 1214836"/>
              <a:gd name="connsiteX1502" fmla="*/ 205755 w 1591811"/>
              <a:gd name="connsiteY1502" fmla="*/ 480517 h 1214836"/>
              <a:gd name="connsiteX1503" fmla="*/ 208790 w 1591811"/>
              <a:gd name="connsiteY1503" fmla="*/ 482798 h 1214836"/>
              <a:gd name="connsiteX1504" fmla="*/ 209266 w 1591811"/>
              <a:gd name="connsiteY1504" fmla="*/ 483157 h 1214836"/>
              <a:gd name="connsiteX1505" fmla="*/ 209696 w 1591811"/>
              <a:gd name="connsiteY1505" fmla="*/ 483479 h 1214836"/>
              <a:gd name="connsiteX1506" fmla="*/ 210793 w 1591811"/>
              <a:gd name="connsiteY1506" fmla="*/ 483807 h 1214836"/>
              <a:gd name="connsiteX1507" fmla="*/ 211542 w 1591811"/>
              <a:gd name="connsiteY1507" fmla="*/ 484033 h 1214836"/>
              <a:gd name="connsiteX1508" fmla="*/ 213767 w 1591811"/>
              <a:gd name="connsiteY1508" fmla="*/ 485420 h 1214836"/>
              <a:gd name="connsiteX1509" fmla="*/ 214274 w 1591811"/>
              <a:gd name="connsiteY1509" fmla="*/ 485737 h 1214836"/>
              <a:gd name="connsiteX1510" fmla="*/ 215059 w 1591811"/>
              <a:gd name="connsiteY1510" fmla="*/ 486422 h 1214836"/>
              <a:gd name="connsiteX1511" fmla="*/ 215549 w 1591811"/>
              <a:gd name="connsiteY1511" fmla="*/ 486857 h 1214836"/>
              <a:gd name="connsiteX1512" fmla="*/ 217513 w 1591811"/>
              <a:gd name="connsiteY1512" fmla="*/ 488598 h 1214836"/>
              <a:gd name="connsiteX1513" fmla="*/ 218010 w 1591811"/>
              <a:gd name="connsiteY1513" fmla="*/ 488765 h 1214836"/>
              <a:gd name="connsiteX1514" fmla="*/ 218620 w 1591811"/>
              <a:gd name="connsiteY1514" fmla="*/ 488968 h 1214836"/>
              <a:gd name="connsiteX1515" fmla="*/ 222515 w 1591811"/>
              <a:gd name="connsiteY1515" fmla="*/ 491937 h 1214836"/>
              <a:gd name="connsiteX1516" fmla="*/ 222906 w 1591811"/>
              <a:gd name="connsiteY1516" fmla="*/ 492235 h 1214836"/>
              <a:gd name="connsiteX1517" fmla="*/ 225825 w 1591811"/>
              <a:gd name="connsiteY1517" fmla="*/ 494460 h 1214836"/>
              <a:gd name="connsiteX1518" fmla="*/ 234512 w 1591811"/>
              <a:gd name="connsiteY1518" fmla="*/ 492220 h 1214836"/>
              <a:gd name="connsiteX1519" fmla="*/ 240309 w 1591811"/>
              <a:gd name="connsiteY1519" fmla="*/ 491144 h 1214836"/>
              <a:gd name="connsiteX1520" fmla="*/ 247081 w 1591811"/>
              <a:gd name="connsiteY1520" fmla="*/ 491559 h 1214836"/>
              <a:gd name="connsiteX1521" fmla="*/ 254820 w 1591811"/>
              <a:gd name="connsiteY1521" fmla="*/ 491754 h 1214836"/>
              <a:gd name="connsiteX1522" fmla="*/ 277282 w 1591811"/>
              <a:gd name="connsiteY1522" fmla="*/ 489596 h 1214836"/>
              <a:gd name="connsiteX1523" fmla="*/ 277606 w 1591811"/>
              <a:gd name="connsiteY1523" fmla="*/ 491908 h 1214836"/>
              <a:gd name="connsiteX1524" fmla="*/ 277655 w 1591811"/>
              <a:gd name="connsiteY1524" fmla="*/ 492256 h 1214836"/>
              <a:gd name="connsiteX1525" fmla="*/ 278257 w 1591811"/>
              <a:gd name="connsiteY1525" fmla="*/ 492953 h 1214836"/>
              <a:gd name="connsiteX1526" fmla="*/ 278510 w 1591811"/>
              <a:gd name="connsiteY1526" fmla="*/ 493206 h 1214836"/>
              <a:gd name="connsiteX1527" fmla="*/ 280732 w 1591811"/>
              <a:gd name="connsiteY1527" fmla="*/ 494107 h 1214836"/>
              <a:gd name="connsiteX1528" fmla="*/ 281810 w 1591811"/>
              <a:gd name="connsiteY1528" fmla="*/ 495248 h 1214836"/>
              <a:gd name="connsiteX1529" fmla="*/ 285291 w 1591811"/>
              <a:gd name="connsiteY1529" fmla="*/ 500657 h 1214836"/>
              <a:gd name="connsiteX1530" fmla="*/ 288811 w 1591811"/>
              <a:gd name="connsiteY1530" fmla="*/ 505142 h 1214836"/>
              <a:gd name="connsiteX1531" fmla="*/ 289171 w 1591811"/>
              <a:gd name="connsiteY1531" fmla="*/ 505602 h 1214836"/>
              <a:gd name="connsiteX1532" fmla="*/ 290280 w 1591811"/>
              <a:gd name="connsiteY1532" fmla="*/ 507456 h 1214836"/>
              <a:gd name="connsiteX1533" fmla="*/ 291269 w 1591811"/>
              <a:gd name="connsiteY1533" fmla="*/ 510238 h 1214836"/>
              <a:gd name="connsiteX1534" fmla="*/ 299088 w 1591811"/>
              <a:gd name="connsiteY1534" fmla="*/ 518578 h 1214836"/>
              <a:gd name="connsiteX1535" fmla="*/ 297247 w 1591811"/>
              <a:gd name="connsiteY1535" fmla="*/ 522017 h 1214836"/>
              <a:gd name="connsiteX1536" fmla="*/ 297064 w 1591811"/>
              <a:gd name="connsiteY1536" fmla="*/ 522360 h 1214836"/>
              <a:gd name="connsiteX1537" fmla="*/ 296635 w 1591811"/>
              <a:gd name="connsiteY1537" fmla="*/ 523160 h 1214836"/>
              <a:gd name="connsiteX1538" fmla="*/ 296207 w 1591811"/>
              <a:gd name="connsiteY1538" fmla="*/ 525017 h 1214836"/>
              <a:gd name="connsiteX1539" fmla="*/ 289635 w 1591811"/>
              <a:gd name="connsiteY1539" fmla="*/ 530659 h 1214836"/>
              <a:gd name="connsiteX1540" fmla="*/ 286077 w 1591811"/>
              <a:gd name="connsiteY1540" fmla="*/ 535800 h 1214836"/>
              <a:gd name="connsiteX1541" fmla="*/ 285718 w 1591811"/>
              <a:gd name="connsiteY1541" fmla="*/ 535873 h 1214836"/>
              <a:gd name="connsiteX1542" fmla="*/ 282083 w 1591811"/>
              <a:gd name="connsiteY1542" fmla="*/ 536611 h 1214836"/>
              <a:gd name="connsiteX1543" fmla="*/ 280304 w 1591811"/>
              <a:gd name="connsiteY1543" fmla="*/ 538903 h 1214836"/>
              <a:gd name="connsiteX1544" fmla="*/ 278803 w 1591811"/>
              <a:gd name="connsiteY1544" fmla="*/ 539608 h 1214836"/>
              <a:gd name="connsiteX1545" fmla="*/ 278608 w 1591811"/>
              <a:gd name="connsiteY1545" fmla="*/ 539699 h 1214836"/>
              <a:gd name="connsiteX1546" fmla="*/ 276738 w 1591811"/>
              <a:gd name="connsiteY1546" fmla="*/ 542101 h 1214836"/>
              <a:gd name="connsiteX1547" fmla="*/ 275760 w 1591811"/>
              <a:gd name="connsiteY1547" fmla="*/ 543367 h 1214836"/>
              <a:gd name="connsiteX1548" fmla="*/ 273919 w 1591811"/>
              <a:gd name="connsiteY1548" fmla="*/ 545102 h 1214836"/>
              <a:gd name="connsiteX1549" fmla="*/ 272491 w 1591811"/>
              <a:gd name="connsiteY1549" fmla="*/ 545862 h 1214836"/>
              <a:gd name="connsiteX1550" fmla="*/ 271706 w 1591811"/>
              <a:gd name="connsiteY1550" fmla="*/ 546281 h 1214836"/>
              <a:gd name="connsiteX1551" fmla="*/ 268392 w 1591811"/>
              <a:gd name="connsiteY1551" fmla="*/ 549194 h 1214836"/>
              <a:gd name="connsiteX1552" fmla="*/ 267224 w 1591811"/>
              <a:gd name="connsiteY1552" fmla="*/ 549692 h 1214836"/>
              <a:gd name="connsiteX1553" fmla="*/ 264827 w 1591811"/>
              <a:gd name="connsiteY1553" fmla="*/ 549512 h 1214836"/>
              <a:gd name="connsiteX1554" fmla="*/ 263415 w 1591811"/>
              <a:gd name="connsiteY1554" fmla="*/ 550503 h 1214836"/>
              <a:gd name="connsiteX1555" fmla="*/ 254676 w 1591811"/>
              <a:gd name="connsiteY1555" fmla="*/ 559702 h 1214836"/>
              <a:gd name="connsiteX1556" fmla="*/ 245696 w 1591811"/>
              <a:gd name="connsiteY1556" fmla="*/ 569154 h 1214836"/>
              <a:gd name="connsiteX1557" fmla="*/ 244378 w 1591811"/>
              <a:gd name="connsiteY1557" fmla="*/ 571179 h 1214836"/>
              <a:gd name="connsiteX1558" fmla="*/ 241053 w 1591811"/>
              <a:gd name="connsiteY1558" fmla="*/ 572333 h 1214836"/>
              <a:gd name="connsiteX1559" fmla="*/ 234949 w 1591811"/>
              <a:gd name="connsiteY1559" fmla="*/ 577526 h 1214836"/>
              <a:gd name="connsiteX1560" fmla="*/ 228217 w 1591811"/>
              <a:gd name="connsiteY1560" fmla="*/ 583467 h 1214836"/>
              <a:gd name="connsiteX1561" fmla="*/ 226423 w 1591811"/>
              <a:gd name="connsiteY1561" fmla="*/ 586600 h 1214836"/>
              <a:gd name="connsiteX1562" fmla="*/ 221384 w 1591811"/>
              <a:gd name="connsiteY1562" fmla="*/ 592583 h 1214836"/>
              <a:gd name="connsiteX1563" fmla="*/ 218301 w 1591811"/>
              <a:gd name="connsiteY1563" fmla="*/ 597905 h 1214836"/>
              <a:gd name="connsiteX1564" fmla="*/ 217199 w 1591811"/>
              <a:gd name="connsiteY1564" fmla="*/ 599810 h 1214836"/>
              <a:gd name="connsiteX1565" fmla="*/ 216233 w 1591811"/>
              <a:gd name="connsiteY1565" fmla="*/ 609807 h 1214836"/>
              <a:gd name="connsiteX1566" fmla="*/ 215177 w 1591811"/>
              <a:gd name="connsiteY1566" fmla="*/ 611534 h 1214836"/>
              <a:gd name="connsiteX1567" fmla="*/ 214905 w 1591811"/>
              <a:gd name="connsiteY1567" fmla="*/ 611777 h 1214836"/>
              <a:gd name="connsiteX1568" fmla="*/ 214735 w 1591811"/>
              <a:gd name="connsiteY1568" fmla="*/ 611931 h 1214836"/>
              <a:gd name="connsiteX1569" fmla="*/ 213198 w 1591811"/>
              <a:gd name="connsiteY1569" fmla="*/ 613316 h 1214836"/>
              <a:gd name="connsiteX1570" fmla="*/ 212384 w 1591811"/>
              <a:gd name="connsiteY1570" fmla="*/ 615849 h 1214836"/>
              <a:gd name="connsiteX1571" fmla="*/ 211870 w 1591811"/>
              <a:gd name="connsiteY1571" fmla="*/ 616467 h 1214836"/>
              <a:gd name="connsiteX1572" fmla="*/ 211516 w 1591811"/>
              <a:gd name="connsiteY1572" fmla="*/ 616895 h 1214836"/>
              <a:gd name="connsiteX1573" fmla="*/ 211102 w 1591811"/>
              <a:gd name="connsiteY1573" fmla="*/ 617183 h 1214836"/>
              <a:gd name="connsiteX1574" fmla="*/ 210899 w 1591811"/>
              <a:gd name="connsiteY1574" fmla="*/ 617325 h 1214836"/>
              <a:gd name="connsiteX1575" fmla="*/ 209882 w 1591811"/>
              <a:gd name="connsiteY1575" fmla="*/ 617381 h 1214836"/>
              <a:gd name="connsiteX1576" fmla="*/ 207886 w 1591811"/>
              <a:gd name="connsiteY1576" fmla="*/ 617492 h 1214836"/>
              <a:gd name="connsiteX1577" fmla="*/ 207230 w 1591811"/>
              <a:gd name="connsiteY1577" fmla="*/ 617889 h 1214836"/>
              <a:gd name="connsiteX1578" fmla="*/ 206775 w 1591811"/>
              <a:gd name="connsiteY1578" fmla="*/ 618166 h 1214836"/>
              <a:gd name="connsiteX1579" fmla="*/ 204547 w 1591811"/>
              <a:gd name="connsiteY1579" fmla="*/ 620627 h 1214836"/>
              <a:gd name="connsiteX1580" fmla="*/ 201937 w 1591811"/>
              <a:gd name="connsiteY1580" fmla="*/ 624819 h 1214836"/>
              <a:gd name="connsiteX1581" fmla="*/ 201651 w 1591811"/>
              <a:gd name="connsiteY1581" fmla="*/ 625104 h 1214836"/>
              <a:gd name="connsiteX1582" fmla="*/ 201517 w 1591811"/>
              <a:gd name="connsiteY1582" fmla="*/ 625238 h 1214836"/>
              <a:gd name="connsiteX1583" fmla="*/ 199463 w 1591811"/>
              <a:gd name="connsiteY1583" fmla="*/ 627280 h 1214836"/>
              <a:gd name="connsiteX1584" fmla="*/ 197660 w 1591811"/>
              <a:gd name="connsiteY1584" fmla="*/ 634100 h 1214836"/>
              <a:gd name="connsiteX1585" fmla="*/ 196889 w 1591811"/>
              <a:gd name="connsiteY1585" fmla="*/ 637058 h 1214836"/>
              <a:gd name="connsiteX1586" fmla="*/ 195341 w 1591811"/>
              <a:gd name="connsiteY1586" fmla="*/ 640685 h 1214836"/>
              <a:gd name="connsiteX1587" fmla="*/ 191237 w 1591811"/>
              <a:gd name="connsiteY1587" fmla="*/ 644745 h 1214836"/>
              <a:gd name="connsiteX1588" fmla="*/ 187193 w 1591811"/>
              <a:gd name="connsiteY1588" fmla="*/ 652147 h 1214836"/>
              <a:gd name="connsiteX1589" fmla="*/ 184624 w 1591811"/>
              <a:gd name="connsiteY1589" fmla="*/ 659559 h 1214836"/>
              <a:gd name="connsiteX1590" fmla="*/ 184253 w 1591811"/>
              <a:gd name="connsiteY1590" fmla="*/ 659902 h 1214836"/>
              <a:gd name="connsiteX1591" fmla="*/ 184196 w 1591811"/>
              <a:gd name="connsiteY1591" fmla="*/ 660927 h 1214836"/>
              <a:gd name="connsiteX1592" fmla="*/ 184191 w 1591811"/>
              <a:gd name="connsiteY1592" fmla="*/ 661909 h 1214836"/>
              <a:gd name="connsiteX1593" fmla="*/ 191910 w 1591811"/>
              <a:gd name="connsiteY1593" fmla="*/ 664373 h 1214836"/>
              <a:gd name="connsiteX1594" fmla="*/ 192246 w 1591811"/>
              <a:gd name="connsiteY1594" fmla="*/ 664754 h 1214836"/>
              <a:gd name="connsiteX1595" fmla="*/ 193009 w 1591811"/>
              <a:gd name="connsiteY1595" fmla="*/ 665619 h 1214836"/>
              <a:gd name="connsiteX1596" fmla="*/ 194358 w 1591811"/>
              <a:gd name="connsiteY1596" fmla="*/ 666247 h 1214836"/>
              <a:gd name="connsiteX1597" fmla="*/ 195266 w 1591811"/>
              <a:gd name="connsiteY1597" fmla="*/ 668542 h 1214836"/>
              <a:gd name="connsiteX1598" fmla="*/ 195195 w 1591811"/>
              <a:gd name="connsiteY1598" fmla="*/ 668869 h 1214836"/>
              <a:gd name="connsiteX1599" fmla="*/ 194759 w 1591811"/>
              <a:gd name="connsiteY1599" fmla="*/ 670892 h 1214836"/>
              <a:gd name="connsiteX1600" fmla="*/ 194870 w 1591811"/>
              <a:gd name="connsiteY1600" fmla="*/ 672749 h 1214836"/>
              <a:gd name="connsiteX1601" fmla="*/ 191822 w 1591811"/>
              <a:gd name="connsiteY1601" fmla="*/ 678240 h 1214836"/>
              <a:gd name="connsiteX1602" fmla="*/ 191608 w 1591811"/>
              <a:gd name="connsiteY1602" fmla="*/ 678495 h 1214836"/>
              <a:gd name="connsiteX1603" fmla="*/ 190272 w 1591811"/>
              <a:gd name="connsiteY1603" fmla="*/ 680088 h 1214836"/>
              <a:gd name="connsiteX1604" fmla="*/ 190143 w 1591811"/>
              <a:gd name="connsiteY1604" fmla="*/ 680954 h 1214836"/>
              <a:gd name="connsiteX1605" fmla="*/ 191176 w 1591811"/>
              <a:gd name="connsiteY1605" fmla="*/ 683003 h 1214836"/>
              <a:gd name="connsiteX1606" fmla="*/ 190161 w 1591811"/>
              <a:gd name="connsiteY1606" fmla="*/ 687950 h 1214836"/>
              <a:gd name="connsiteX1607" fmla="*/ 190454 w 1591811"/>
              <a:gd name="connsiteY1607" fmla="*/ 690182 h 1214836"/>
              <a:gd name="connsiteX1608" fmla="*/ 190203 w 1591811"/>
              <a:gd name="connsiteY1608" fmla="*/ 691207 h 1214836"/>
              <a:gd name="connsiteX1609" fmla="*/ 190076 w 1591811"/>
              <a:gd name="connsiteY1609" fmla="*/ 691727 h 1214836"/>
              <a:gd name="connsiteX1610" fmla="*/ 187664 w 1591811"/>
              <a:gd name="connsiteY1610" fmla="*/ 694065 h 1214836"/>
              <a:gd name="connsiteX1611" fmla="*/ 187476 w 1591811"/>
              <a:gd name="connsiteY1611" fmla="*/ 694248 h 1214836"/>
              <a:gd name="connsiteX1612" fmla="*/ 184669 w 1591811"/>
              <a:gd name="connsiteY1612" fmla="*/ 700360 h 1214836"/>
              <a:gd name="connsiteX1613" fmla="*/ 184193 w 1591811"/>
              <a:gd name="connsiteY1613" fmla="*/ 702038 h 1214836"/>
              <a:gd name="connsiteX1614" fmla="*/ 183475 w 1591811"/>
              <a:gd name="connsiteY1614" fmla="*/ 704562 h 1214836"/>
              <a:gd name="connsiteX1615" fmla="*/ 185813 w 1591811"/>
              <a:gd name="connsiteY1615" fmla="*/ 713680 h 1214836"/>
              <a:gd name="connsiteX1616" fmla="*/ 185617 w 1591811"/>
              <a:gd name="connsiteY1616" fmla="*/ 715536 h 1214836"/>
              <a:gd name="connsiteX1617" fmla="*/ 186094 w 1591811"/>
              <a:gd name="connsiteY1617" fmla="*/ 717768 h 1214836"/>
              <a:gd name="connsiteX1618" fmla="*/ 186338 w 1591811"/>
              <a:gd name="connsiteY1618" fmla="*/ 718201 h 1214836"/>
              <a:gd name="connsiteX1619" fmla="*/ 188648 w 1591811"/>
              <a:gd name="connsiteY1619" fmla="*/ 722305 h 1214836"/>
              <a:gd name="connsiteX1620" fmla="*/ 187985 w 1591811"/>
              <a:gd name="connsiteY1620" fmla="*/ 722683 h 1214836"/>
              <a:gd name="connsiteX1621" fmla="*/ 186057 w 1591811"/>
              <a:gd name="connsiteY1621" fmla="*/ 723775 h 1214836"/>
              <a:gd name="connsiteX1622" fmla="*/ 186049 w 1591811"/>
              <a:gd name="connsiteY1622" fmla="*/ 725018 h 1214836"/>
              <a:gd name="connsiteX1623" fmla="*/ 186044 w 1591811"/>
              <a:gd name="connsiteY1623" fmla="*/ 725883 h 1214836"/>
              <a:gd name="connsiteX1624" fmla="*/ 186035 w 1591811"/>
              <a:gd name="connsiteY1624" fmla="*/ 726995 h 1214836"/>
              <a:gd name="connsiteX1625" fmla="*/ 184796 w 1591811"/>
              <a:gd name="connsiteY1625" fmla="*/ 728475 h 1214836"/>
              <a:gd name="connsiteX1626" fmla="*/ 182701 w 1591811"/>
              <a:gd name="connsiteY1626" fmla="*/ 728955 h 1214836"/>
              <a:gd name="connsiteX1627" fmla="*/ 182399 w 1591811"/>
              <a:gd name="connsiteY1627" fmla="*/ 729320 h 1214836"/>
              <a:gd name="connsiteX1628" fmla="*/ 180409 w 1591811"/>
              <a:gd name="connsiteY1628" fmla="*/ 731725 h 1214836"/>
              <a:gd name="connsiteX1629" fmla="*/ 178805 w 1591811"/>
              <a:gd name="connsiteY1629" fmla="*/ 732333 h 1214836"/>
              <a:gd name="connsiteX1630" fmla="*/ 178023 w 1591811"/>
              <a:gd name="connsiteY1630" fmla="*/ 733700 h 1214836"/>
              <a:gd name="connsiteX1631" fmla="*/ 177003 w 1591811"/>
              <a:gd name="connsiteY1631" fmla="*/ 735481 h 1214836"/>
              <a:gd name="connsiteX1632" fmla="*/ 175082 w 1591811"/>
              <a:gd name="connsiteY1632" fmla="*/ 737760 h 1214836"/>
              <a:gd name="connsiteX1633" fmla="*/ 172734 w 1591811"/>
              <a:gd name="connsiteY1633" fmla="*/ 738985 h 1214836"/>
              <a:gd name="connsiteX1634" fmla="*/ 169393 w 1591811"/>
              <a:gd name="connsiteY1634" fmla="*/ 742184 h 1214836"/>
              <a:gd name="connsiteX1635" fmla="*/ 169194 w 1591811"/>
              <a:gd name="connsiteY1635" fmla="*/ 744471 h 1214836"/>
              <a:gd name="connsiteX1636" fmla="*/ 168291 w 1591811"/>
              <a:gd name="connsiteY1636" fmla="*/ 747547 h 1214836"/>
              <a:gd name="connsiteX1637" fmla="*/ 168250 w 1591811"/>
              <a:gd name="connsiteY1637" fmla="*/ 747686 h 1214836"/>
              <a:gd name="connsiteX1638" fmla="*/ 167658 w 1591811"/>
              <a:gd name="connsiteY1638" fmla="*/ 748346 h 1214836"/>
              <a:gd name="connsiteX1639" fmla="*/ 166205 w 1591811"/>
              <a:gd name="connsiteY1639" fmla="*/ 749965 h 1214836"/>
              <a:gd name="connsiteX1640" fmla="*/ 161543 w 1591811"/>
              <a:gd name="connsiteY1640" fmla="*/ 757490 h 1214836"/>
              <a:gd name="connsiteX1641" fmla="*/ 162643 w 1591811"/>
              <a:gd name="connsiteY1641" fmla="*/ 758610 h 1214836"/>
              <a:gd name="connsiteX1642" fmla="*/ 162575 w 1591811"/>
              <a:gd name="connsiteY1642" fmla="*/ 759230 h 1214836"/>
              <a:gd name="connsiteX1643" fmla="*/ 161986 w 1591811"/>
              <a:gd name="connsiteY1643" fmla="*/ 759598 h 1214836"/>
              <a:gd name="connsiteX1644" fmla="*/ 161589 w 1591811"/>
              <a:gd name="connsiteY1644" fmla="*/ 759844 h 1214836"/>
              <a:gd name="connsiteX1645" fmla="*/ 161880 w 1591811"/>
              <a:gd name="connsiteY1645" fmla="*/ 760652 h 1214836"/>
              <a:gd name="connsiteX1646" fmla="*/ 162012 w 1591811"/>
              <a:gd name="connsiteY1646" fmla="*/ 761022 h 1214836"/>
              <a:gd name="connsiteX1647" fmla="*/ 161330 w 1591811"/>
              <a:gd name="connsiteY1647" fmla="*/ 761761 h 1214836"/>
              <a:gd name="connsiteX1648" fmla="*/ 162053 w 1591811"/>
              <a:gd name="connsiteY1648" fmla="*/ 764241 h 1214836"/>
              <a:gd name="connsiteX1649" fmla="*/ 163090 w 1591811"/>
              <a:gd name="connsiteY1649" fmla="*/ 765798 h 1214836"/>
              <a:gd name="connsiteX1650" fmla="*/ 162462 w 1591811"/>
              <a:gd name="connsiteY1650" fmla="*/ 767837 h 1214836"/>
              <a:gd name="connsiteX1651" fmla="*/ 163556 w 1591811"/>
              <a:gd name="connsiteY1651" fmla="*/ 769580 h 1214836"/>
              <a:gd name="connsiteX1652" fmla="*/ 163487 w 1591811"/>
              <a:gd name="connsiteY1652" fmla="*/ 770733 h 1214836"/>
              <a:gd name="connsiteX1653" fmla="*/ 162552 w 1591811"/>
              <a:gd name="connsiteY1653" fmla="*/ 772482 h 1214836"/>
              <a:gd name="connsiteX1654" fmla="*/ 162696 w 1591811"/>
              <a:gd name="connsiteY1654" fmla="*/ 772687 h 1214836"/>
              <a:gd name="connsiteX1655" fmla="*/ 163346 w 1591811"/>
              <a:gd name="connsiteY1655" fmla="*/ 773604 h 1214836"/>
              <a:gd name="connsiteX1656" fmla="*/ 162598 w 1591811"/>
              <a:gd name="connsiteY1656" fmla="*/ 775086 h 1214836"/>
              <a:gd name="connsiteX1657" fmla="*/ 164604 w 1591811"/>
              <a:gd name="connsiteY1657" fmla="*/ 778567 h 1214836"/>
              <a:gd name="connsiteX1658" fmla="*/ 163539 w 1591811"/>
              <a:gd name="connsiteY1658" fmla="*/ 781472 h 1214836"/>
              <a:gd name="connsiteX1659" fmla="*/ 163477 w 1591811"/>
              <a:gd name="connsiteY1659" fmla="*/ 782067 h 1214836"/>
              <a:gd name="connsiteX1660" fmla="*/ 163409 w 1591811"/>
              <a:gd name="connsiteY1660" fmla="*/ 782708 h 1214836"/>
              <a:gd name="connsiteX1661" fmla="*/ 163829 w 1591811"/>
              <a:gd name="connsiteY1661" fmla="*/ 784138 h 1214836"/>
              <a:gd name="connsiteX1662" fmla="*/ 162329 w 1591811"/>
              <a:gd name="connsiteY1662" fmla="*/ 787594 h 1214836"/>
              <a:gd name="connsiteX1663" fmla="*/ 162436 w 1591811"/>
              <a:gd name="connsiteY1663" fmla="*/ 789218 h 1214836"/>
              <a:gd name="connsiteX1664" fmla="*/ 162007 w 1591811"/>
              <a:gd name="connsiteY1664" fmla="*/ 789885 h 1214836"/>
              <a:gd name="connsiteX1665" fmla="*/ 162184 w 1591811"/>
              <a:gd name="connsiteY1665" fmla="*/ 791129 h 1214836"/>
              <a:gd name="connsiteX1666" fmla="*/ 162244 w 1591811"/>
              <a:gd name="connsiteY1666" fmla="*/ 791558 h 1214836"/>
              <a:gd name="connsiteX1667" fmla="*/ 161765 w 1591811"/>
              <a:gd name="connsiteY1667" fmla="*/ 791695 h 1214836"/>
              <a:gd name="connsiteX1668" fmla="*/ 160765 w 1591811"/>
              <a:gd name="connsiteY1668" fmla="*/ 791981 h 1214836"/>
              <a:gd name="connsiteX1669" fmla="*/ 159651 w 1591811"/>
              <a:gd name="connsiteY1669" fmla="*/ 792779 h 1214836"/>
              <a:gd name="connsiteX1670" fmla="*/ 159782 w 1591811"/>
              <a:gd name="connsiteY1670" fmla="*/ 793530 h 1214836"/>
              <a:gd name="connsiteX1671" fmla="*/ 159888 w 1591811"/>
              <a:gd name="connsiteY1671" fmla="*/ 794144 h 1214836"/>
              <a:gd name="connsiteX1672" fmla="*/ 158894 w 1591811"/>
              <a:gd name="connsiteY1672" fmla="*/ 796013 h 1214836"/>
              <a:gd name="connsiteX1673" fmla="*/ 157458 w 1591811"/>
              <a:gd name="connsiteY1673" fmla="*/ 798713 h 1214836"/>
              <a:gd name="connsiteX1674" fmla="*/ 157740 w 1591811"/>
              <a:gd name="connsiteY1674" fmla="*/ 800073 h 1214836"/>
              <a:gd name="connsiteX1675" fmla="*/ 157997 w 1591811"/>
              <a:gd name="connsiteY1675" fmla="*/ 801316 h 1214836"/>
              <a:gd name="connsiteX1676" fmla="*/ 157435 w 1591811"/>
              <a:gd name="connsiteY1676" fmla="*/ 802912 h 1214836"/>
              <a:gd name="connsiteX1677" fmla="*/ 156788 w 1591811"/>
              <a:gd name="connsiteY1677" fmla="*/ 804752 h 1214836"/>
              <a:gd name="connsiteX1678" fmla="*/ 156620 w 1591811"/>
              <a:gd name="connsiteY1678" fmla="*/ 804776 h 1214836"/>
              <a:gd name="connsiteX1679" fmla="*/ 156200 w 1591811"/>
              <a:gd name="connsiteY1679" fmla="*/ 804855 h 1214836"/>
              <a:gd name="connsiteX1680" fmla="*/ 155130 w 1591811"/>
              <a:gd name="connsiteY1680" fmla="*/ 806872 h 1214836"/>
              <a:gd name="connsiteX1681" fmla="*/ 154739 w 1591811"/>
              <a:gd name="connsiteY1681" fmla="*/ 810213 h 1214836"/>
              <a:gd name="connsiteX1682" fmla="*/ 154921 w 1591811"/>
              <a:gd name="connsiteY1682" fmla="*/ 811403 h 1214836"/>
              <a:gd name="connsiteX1683" fmla="*/ 155033 w 1591811"/>
              <a:gd name="connsiteY1683" fmla="*/ 812137 h 1214836"/>
              <a:gd name="connsiteX1684" fmla="*/ 157296 w 1591811"/>
              <a:gd name="connsiteY1684" fmla="*/ 814134 h 1214836"/>
              <a:gd name="connsiteX1685" fmla="*/ 157542 w 1591811"/>
              <a:gd name="connsiteY1685" fmla="*/ 814521 h 1214836"/>
              <a:gd name="connsiteX1686" fmla="*/ 157968 w 1591811"/>
              <a:gd name="connsiteY1686" fmla="*/ 815190 h 1214836"/>
              <a:gd name="connsiteX1687" fmla="*/ 157717 w 1591811"/>
              <a:gd name="connsiteY1687" fmla="*/ 815872 h 1214836"/>
              <a:gd name="connsiteX1688" fmla="*/ 156223 w 1591811"/>
              <a:gd name="connsiteY1688" fmla="*/ 815815 h 1214836"/>
              <a:gd name="connsiteX1689" fmla="*/ 155559 w 1591811"/>
              <a:gd name="connsiteY1689" fmla="*/ 816415 h 1214836"/>
              <a:gd name="connsiteX1690" fmla="*/ 155729 w 1591811"/>
              <a:gd name="connsiteY1690" fmla="*/ 817116 h 1214836"/>
              <a:gd name="connsiteX1691" fmla="*/ 155000 w 1591811"/>
              <a:gd name="connsiteY1691" fmla="*/ 818501 h 1214836"/>
              <a:gd name="connsiteX1692" fmla="*/ 154618 w 1591811"/>
              <a:gd name="connsiteY1692" fmla="*/ 819195 h 1214836"/>
              <a:gd name="connsiteX1693" fmla="*/ 154730 w 1591811"/>
              <a:gd name="connsiteY1693" fmla="*/ 819355 h 1214836"/>
              <a:gd name="connsiteX1694" fmla="*/ 155227 w 1591811"/>
              <a:gd name="connsiteY1694" fmla="*/ 820068 h 1214836"/>
              <a:gd name="connsiteX1695" fmla="*/ 155340 w 1591811"/>
              <a:gd name="connsiteY1695" fmla="*/ 821494 h 1214836"/>
              <a:gd name="connsiteX1696" fmla="*/ 154668 w 1591811"/>
              <a:gd name="connsiteY1696" fmla="*/ 822826 h 1214836"/>
              <a:gd name="connsiteX1697" fmla="*/ 154594 w 1591811"/>
              <a:gd name="connsiteY1697" fmla="*/ 822973 h 1214836"/>
              <a:gd name="connsiteX1698" fmla="*/ 155202 w 1591811"/>
              <a:gd name="connsiteY1698" fmla="*/ 824156 h 1214836"/>
              <a:gd name="connsiteX1699" fmla="*/ 155125 w 1591811"/>
              <a:gd name="connsiteY1699" fmla="*/ 826633 h 1214836"/>
              <a:gd name="connsiteX1700" fmla="*/ 156099 w 1591811"/>
              <a:gd name="connsiteY1700" fmla="*/ 827938 h 1214836"/>
              <a:gd name="connsiteX1701" fmla="*/ 155537 w 1591811"/>
              <a:gd name="connsiteY1701" fmla="*/ 828991 h 1214836"/>
              <a:gd name="connsiteX1702" fmla="*/ 155450 w 1591811"/>
              <a:gd name="connsiteY1702" fmla="*/ 830354 h 1214836"/>
              <a:gd name="connsiteX1703" fmla="*/ 155402 w 1591811"/>
              <a:gd name="connsiteY1703" fmla="*/ 831095 h 1214836"/>
              <a:gd name="connsiteX1704" fmla="*/ 155789 w 1591811"/>
              <a:gd name="connsiteY1704" fmla="*/ 831849 h 1214836"/>
              <a:gd name="connsiteX1705" fmla="*/ 156008 w 1591811"/>
              <a:gd name="connsiteY1705" fmla="*/ 832276 h 1214836"/>
              <a:gd name="connsiteX1706" fmla="*/ 155335 w 1591811"/>
              <a:gd name="connsiteY1706" fmla="*/ 833631 h 1214836"/>
              <a:gd name="connsiteX1707" fmla="*/ 154014 w 1591811"/>
              <a:gd name="connsiteY1707" fmla="*/ 836290 h 1214836"/>
              <a:gd name="connsiteX1708" fmla="*/ 152282 w 1591811"/>
              <a:gd name="connsiteY1708" fmla="*/ 837829 h 1214836"/>
              <a:gd name="connsiteX1709" fmla="*/ 151083 w 1591811"/>
              <a:gd name="connsiteY1709" fmla="*/ 839467 h 1214836"/>
              <a:gd name="connsiteX1710" fmla="*/ 150479 w 1591811"/>
              <a:gd name="connsiteY1710" fmla="*/ 840293 h 1214836"/>
              <a:gd name="connsiteX1711" fmla="*/ 150237 w 1591811"/>
              <a:gd name="connsiteY1711" fmla="*/ 841535 h 1214836"/>
              <a:gd name="connsiteX1712" fmla="*/ 149930 w 1591811"/>
              <a:gd name="connsiteY1712" fmla="*/ 842207 h 1214836"/>
              <a:gd name="connsiteX1713" fmla="*/ 148479 w 1591811"/>
              <a:gd name="connsiteY1713" fmla="*/ 845234 h 1214836"/>
              <a:gd name="connsiteX1714" fmla="*/ 147183 w 1591811"/>
              <a:gd name="connsiteY1714" fmla="*/ 845659 h 1214836"/>
              <a:gd name="connsiteX1715" fmla="*/ 145876 w 1591811"/>
              <a:gd name="connsiteY1715" fmla="*/ 847696 h 1214836"/>
              <a:gd name="connsiteX1716" fmla="*/ 145670 w 1591811"/>
              <a:gd name="connsiteY1716" fmla="*/ 847971 h 1214836"/>
              <a:gd name="connsiteX1717" fmla="*/ 145133 w 1591811"/>
              <a:gd name="connsiteY1717" fmla="*/ 848683 h 1214836"/>
              <a:gd name="connsiteX1718" fmla="*/ 144691 w 1591811"/>
              <a:gd name="connsiteY1718" fmla="*/ 850537 h 1214836"/>
              <a:gd name="connsiteX1719" fmla="*/ 144830 w 1591811"/>
              <a:gd name="connsiteY1719" fmla="*/ 850970 h 1214836"/>
              <a:gd name="connsiteX1720" fmla="*/ 144990 w 1591811"/>
              <a:gd name="connsiteY1720" fmla="*/ 851469 h 1214836"/>
              <a:gd name="connsiteX1721" fmla="*/ 146135 w 1591811"/>
              <a:gd name="connsiteY1721" fmla="*/ 855007 h 1214836"/>
              <a:gd name="connsiteX1722" fmla="*/ 146042 w 1591811"/>
              <a:gd name="connsiteY1722" fmla="*/ 855988 h 1214836"/>
              <a:gd name="connsiteX1723" fmla="*/ 146006 w 1591811"/>
              <a:gd name="connsiteY1723" fmla="*/ 856371 h 1214836"/>
              <a:gd name="connsiteX1724" fmla="*/ 144710 w 1591811"/>
              <a:gd name="connsiteY1724" fmla="*/ 856858 h 1214836"/>
              <a:gd name="connsiteX1725" fmla="*/ 144389 w 1591811"/>
              <a:gd name="connsiteY1725" fmla="*/ 858899 h 1214836"/>
              <a:gd name="connsiteX1726" fmla="*/ 142340 w 1591811"/>
              <a:gd name="connsiteY1726" fmla="*/ 861551 h 1214836"/>
              <a:gd name="connsiteX1727" fmla="*/ 143378 w 1591811"/>
              <a:gd name="connsiteY1727" fmla="*/ 862671 h 1214836"/>
              <a:gd name="connsiteX1728" fmla="*/ 142196 w 1591811"/>
              <a:gd name="connsiteY1728" fmla="*/ 864646 h 1214836"/>
              <a:gd name="connsiteX1729" fmla="*/ 140535 w 1591811"/>
              <a:gd name="connsiteY1729" fmla="*/ 864450 h 1214836"/>
              <a:gd name="connsiteX1730" fmla="*/ 138130 w 1591811"/>
              <a:gd name="connsiteY1730" fmla="*/ 865240 h 1214836"/>
              <a:gd name="connsiteX1731" fmla="*/ 137336 w 1591811"/>
              <a:gd name="connsiteY1731" fmla="*/ 866566 h 1214836"/>
              <a:gd name="connsiteX1732" fmla="*/ 136833 w 1591811"/>
              <a:gd name="connsiteY1732" fmla="*/ 866895 h 1214836"/>
              <a:gd name="connsiteX1733" fmla="*/ 136326 w 1591811"/>
              <a:gd name="connsiteY1733" fmla="*/ 867768 h 1214836"/>
              <a:gd name="connsiteX1734" fmla="*/ 135518 w 1591811"/>
              <a:gd name="connsiteY1734" fmla="*/ 869372 h 1214836"/>
              <a:gd name="connsiteX1735" fmla="*/ 135474 w 1591811"/>
              <a:gd name="connsiteY1735" fmla="*/ 870273 h 1214836"/>
              <a:gd name="connsiteX1736" fmla="*/ 135378 w 1591811"/>
              <a:gd name="connsiteY1736" fmla="*/ 872222 h 1214836"/>
              <a:gd name="connsiteX1737" fmla="*/ 133023 w 1591811"/>
              <a:gd name="connsiteY1737" fmla="*/ 874560 h 1214836"/>
              <a:gd name="connsiteX1738" fmla="*/ 133314 w 1591811"/>
              <a:gd name="connsiteY1738" fmla="*/ 877163 h 1214836"/>
              <a:gd name="connsiteX1739" fmla="*/ 133028 w 1591811"/>
              <a:gd name="connsiteY1739" fmla="*/ 877420 h 1214836"/>
              <a:gd name="connsiteX1740" fmla="*/ 132011 w 1591811"/>
              <a:gd name="connsiteY1740" fmla="*/ 878332 h 1214836"/>
              <a:gd name="connsiteX1741" fmla="*/ 132004 w 1591811"/>
              <a:gd name="connsiteY1741" fmla="*/ 879325 h 1214836"/>
              <a:gd name="connsiteX1742" fmla="*/ 132463 w 1591811"/>
              <a:gd name="connsiteY1742" fmla="*/ 880710 h 1214836"/>
              <a:gd name="connsiteX1743" fmla="*/ 133034 w 1591811"/>
              <a:gd name="connsiteY1743" fmla="*/ 882428 h 1214836"/>
              <a:gd name="connsiteX1744" fmla="*/ 131597 w 1591811"/>
              <a:gd name="connsiteY1744" fmla="*/ 885268 h 1214836"/>
              <a:gd name="connsiteX1745" fmla="*/ 130306 w 1591811"/>
              <a:gd name="connsiteY1745" fmla="*/ 885013 h 1214836"/>
              <a:gd name="connsiteX1746" fmla="*/ 129509 w 1591811"/>
              <a:gd name="connsiteY1746" fmla="*/ 884389 h 1214836"/>
              <a:gd name="connsiteX1747" fmla="*/ 128522 w 1591811"/>
              <a:gd name="connsiteY1747" fmla="*/ 884876 h 1214836"/>
              <a:gd name="connsiteX1748" fmla="*/ 127830 w 1591811"/>
              <a:gd name="connsiteY1748" fmla="*/ 887164 h 1214836"/>
              <a:gd name="connsiteX1749" fmla="*/ 129113 w 1591811"/>
              <a:gd name="connsiteY1749" fmla="*/ 888411 h 1214836"/>
              <a:gd name="connsiteX1750" fmla="*/ 129138 w 1591811"/>
              <a:gd name="connsiteY1750" fmla="*/ 888707 h 1214836"/>
              <a:gd name="connsiteX1751" fmla="*/ 129171 w 1591811"/>
              <a:gd name="connsiteY1751" fmla="*/ 889093 h 1214836"/>
              <a:gd name="connsiteX1752" fmla="*/ 127016 w 1591811"/>
              <a:gd name="connsiteY1752" fmla="*/ 889018 h 1214836"/>
              <a:gd name="connsiteX1753" fmla="*/ 125399 w 1591811"/>
              <a:gd name="connsiteY1753" fmla="*/ 891547 h 1214836"/>
              <a:gd name="connsiteX1754" fmla="*/ 126186 w 1591811"/>
              <a:gd name="connsiteY1754" fmla="*/ 893537 h 1214836"/>
              <a:gd name="connsiteX1755" fmla="*/ 125992 w 1591811"/>
              <a:gd name="connsiteY1755" fmla="*/ 894836 h 1214836"/>
              <a:gd name="connsiteX1756" fmla="*/ 125063 w 1591811"/>
              <a:gd name="connsiteY1756" fmla="*/ 895817 h 1214836"/>
              <a:gd name="connsiteX1757" fmla="*/ 123681 w 1591811"/>
              <a:gd name="connsiteY1757" fmla="*/ 895872 h 1214836"/>
              <a:gd name="connsiteX1758" fmla="*/ 122907 w 1591811"/>
              <a:gd name="connsiteY1758" fmla="*/ 896363 h 1214836"/>
              <a:gd name="connsiteX1759" fmla="*/ 122403 w 1591811"/>
              <a:gd name="connsiteY1759" fmla="*/ 897910 h 1214836"/>
              <a:gd name="connsiteX1760" fmla="*/ 119633 w 1591811"/>
              <a:gd name="connsiteY1760" fmla="*/ 898017 h 1214836"/>
              <a:gd name="connsiteX1761" fmla="*/ 119012 w 1591811"/>
              <a:gd name="connsiteY1761" fmla="*/ 898506 h 1214836"/>
              <a:gd name="connsiteX1762" fmla="*/ 118703 w 1591811"/>
              <a:gd name="connsiteY1762" fmla="*/ 898750 h 1214836"/>
              <a:gd name="connsiteX1763" fmla="*/ 119308 w 1591811"/>
              <a:gd name="connsiteY1763" fmla="*/ 899499 h 1214836"/>
              <a:gd name="connsiteX1764" fmla="*/ 119627 w 1591811"/>
              <a:gd name="connsiteY1764" fmla="*/ 899893 h 1214836"/>
              <a:gd name="connsiteX1765" fmla="*/ 119261 w 1591811"/>
              <a:gd name="connsiteY1765" fmla="*/ 900384 h 1214836"/>
              <a:gd name="connsiteX1766" fmla="*/ 118813 w 1591811"/>
              <a:gd name="connsiteY1766" fmla="*/ 900982 h 1214836"/>
              <a:gd name="connsiteX1767" fmla="*/ 117269 w 1591811"/>
              <a:gd name="connsiteY1767" fmla="*/ 901468 h 1214836"/>
              <a:gd name="connsiteX1768" fmla="*/ 117414 w 1591811"/>
              <a:gd name="connsiteY1768" fmla="*/ 901888 h 1214836"/>
              <a:gd name="connsiteX1769" fmla="*/ 117633 w 1591811"/>
              <a:gd name="connsiteY1769" fmla="*/ 902524 h 1214836"/>
              <a:gd name="connsiteX1770" fmla="*/ 117011 w 1591811"/>
              <a:gd name="connsiteY1770" fmla="*/ 903574 h 1214836"/>
              <a:gd name="connsiteX1771" fmla="*/ 118608 w 1591811"/>
              <a:gd name="connsiteY1771" fmla="*/ 903956 h 1214836"/>
              <a:gd name="connsiteX1772" fmla="*/ 118544 w 1591811"/>
              <a:gd name="connsiteY1772" fmla="*/ 904452 h 1214836"/>
              <a:gd name="connsiteX1773" fmla="*/ 117186 w 1591811"/>
              <a:gd name="connsiteY1773" fmla="*/ 904937 h 1214836"/>
              <a:gd name="connsiteX1774" fmla="*/ 115794 w 1591811"/>
              <a:gd name="connsiteY1774" fmla="*/ 906033 h 1214836"/>
              <a:gd name="connsiteX1775" fmla="*/ 115391 w 1591811"/>
              <a:gd name="connsiteY1775" fmla="*/ 906350 h 1214836"/>
              <a:gd name="connsiteX1776" fmla="*/ 116516 w 1591811"/>
              <a:gd name="connsiteY1776" fmla="*/ 908252 h 1214836"/>
              <a:gd name="connsiteX1777" fmla="*/ 116973 w 1591811"/>
              <a:gd name="connsiteY1777" fmla="*/ 909025 h 1214836"/>
              <a:gd name="connsiteX1778" fmla="*/ 117151 w 1591811"/>
              <a:gd name="connsiteY1778" fmla="*/ 910080 h 1214836"/>
              <a:gd name="connsiteX1779" fmla="*/ 116342 w 1591811"/>
              <a:gd name="connsiteY1779" fmla="*/ 911128 h 1214836"/>
              <a:gd name="connsiteX1780" fmla="*/ 114863 w 1591811"/>
              <a:gd name="connsiteY1780" fmla="*/ 911674 h 1214836"/>
              <a:gd name="connsiteX1781" fmla="*/ 115038 w 1591811"/>
              <a:gd name="connsiteY1781" fmla="*/ 913103 h 1214836"/>
              <a:gd name="connsiteX1782" fmla="*/ 113925 w 1591811"/>
              <a:gd name="connsiteY1782" fmla="*/ 914148 h 1214836"/>
              <a:gd name="connsiteX1783" fmla="*/ 113797 w 1591811"/>
              <a:gd name="connsiteY1783" fmla="*/ 915051 h 1214836"/>
              <a:gd name="connsiteX1784" fmla="*/ 114219 w 1591811"/>
              <a:gd name="connsiteY1784" fmla="*/ 915945 h 1214836"/>
              <a:gd name="connsiteX1785" fmla="*/ 113968 w 1591811"/>
              <a:gd name="connsiteY1785" fmla="*/ 916442 h 1214836"/>
              <a:gd name="connsiteX1786" fmla="*/ 112556 w 1591811"/>
              <a:gd name="connsiteY1786" fmla="*/ 916697 h 1214836"/>
              <a:gd name="connsiteX1787" fmla="*/ 111010 w 1591811"/>
              <a:gd name="connsiteY1787" fmla="*/ 916978 h 1214836"/>
              <a:gd name="connsiteX1788" fmla="*/ 109896 w 1591811"/>
              <a:gd name="connsiteY1788" fmla="*/ 917713 h 1214836"/>
              <a:gd name="connsiteX1789" fmla="*/ 109752 w 1591811"/>
              <a:gd name="connsiteY1789" fmla="*/ 918282 h 1214836"/>
              <a:gd name="connsiteX1790" fmla="*/ 109708 w 1591811"/>
              <a:gd name="connsiteY1790" fmla="*/ 918457 h 1214836"/>
              <a:gd name="connsiteX1791" fmla="*/ 109796 w 1591811"/>
              <a:gd name="connsiteY1791" fmla="*/ 918664 h 1214836"/>
              <a:gd name="connsiteX1792" fmla="*/ 110102 w 1591811"/>
              <a:gd name="connsiteY1792" fmla="*/ 919472 h 1214836"/>
              <a:gd name="connsiteX1793" fmla="*/ 108646 w 1591811"/>
              <a:gd name="connsiteY1793" fmla="*/ 920494 h 1214836"/>
              <a:gd name="connsiteX1794" fmla="*/ 108544 w 1591811"/>
              <a:gd name="connsiteY1794" fmla="*/ 920965 h 1214836"/>
              <a:gd name="connsiteX1795" fmla="*/ 108458 w 1591811"/>
              <a:gd name="connsiteY1795" fmla="*/ 921359 h 1214836"/>
              <a:gd name="connsiteX1796" fmla="*/ 109511 w 1591811"/>
              <a:gd name="connsiteY1796" fmla="*/ 922270 h 1214836"/>
              <a:gd name="connsiteX1797" fmla="*/ 110048 w 1591811"/>
              <a:gd name="connsiteY1797" fmla="*/ 922734 h 1214836"/>
              <a:gd name="connsiteX1798" fmla="*/ 110102 w 1591811"/>
              <a:gd name="connsiteY1798" fmla="*/ 923787 h 1214836"/>
              <a:gd name="connsiteX1799" fmla="*/ 108305 w 1591811"/>
              <a:gd name="connsiteY1799" fmla="*/ 925139 h 1214836"/>
              <a:gd name="connsiteX1800" fmla="*/ 108062 w 1591811"/>
              <a:gd name="connsiteY1800" fmla="*/ 925322 h 1214836"/>
              <a:gd name="connsiteX1801" fmla="*/ 107813 w 1591811"/>
              <a:gd name="connsiteY1801" fmla="*/ 926233 h 1214836"/>
              <a:gd name="connsiteX1802" fmla="*/ 108237 w 1591811"/>
              <a:gd name="connsiteY1802" fmla="*/ 927121 h 1214836"/>
              <a:gd name="connsiteX1803" fmla="*/ 108015 w 1591811"/>
              <a:gd name="connsiteY1803" fmla="*/ 927411 h 1214836"/>
              <a:gd name="connsiteX1804" fmla="*/ 107860 w 1591811"/>
              <a:gd name="connsiteY1804" fmla="*/ 927613 h 1214836"/>
              <a:gd name="connsiteX1805" fmla="*/ 106523 w 1591811"/>
              <a:gd name="connsiteY1805" fmla="*/ 928388 h 1214836"/>
              <a:gd name="connsiteX1806" fmla="*/ 105636 w 1591811"/>
              <a:gd name="connsiteY1806" fmla="*/ 928902 h 1214836"/>
              <a:gd name="connsiteX1807" fmla="*/ 105445 w 1591811"/>
              <a:gd name="connsiteY1807" fmla="*/ 929891 h 1214836"/>
              <a:gd name="connsiteX1808" fmla="*/ 105729 w 1591811"/>
              <a:gd name="connsiteY1808" fmla="*/ 930673 h 1214836"/>
              <a:gd name="connsiteX1809" fmla="*/ 105987 w 1591811"/>
              <a:gd name="connsiteY1809" fmla="*/ 931381 h 1214836"/>
              <a:gd name="connsiteX1810" fmla="*/ 105429 w 1591811"/>
              <a:gd name="connsiteY1810" fmla="*/ 931997 h 1214836"/>
              <a:gd name="connsiteX1811" fmla="*/ 103397 w 1591811"/>
              <a:gd name="connsiteY1811" fmla="*/ 932916 h 1214836"/>
              <a:gd name="connsiteX1812" fmla="*/ 102589 w 1591811"/>
              <a:gd name="connsiteY1812" fmla="*/ 933281 h 1214836"/>
              <a:gd name="connsiteX1813" fmla="*/ 103144 w 1591811"/>
              <a:gd name="connsiteY1813" fmla="*/ 934415 h 1214836"/>
              <a:gd name="connsiteX1814" fmla="*/ 103319 w 1591811"/>
              <a:gd name="connsiteY1814" fmla="*/ 934774 h 1214836"/>
              <a:gd name="connsiteX1815" fmla="*/ 102086 w 1591811"/>
              <a:gd name="connsiteY1815" fmla="*/ 937059 h 1214836"/>
              <a:gd name="connsiteX1816" fmla="*/ 101821 w 1591811"/>
              <a:gd name="connsiteY1816" fmla="*/ 937552 h 1214836"/>
              <a:gd name="connsiteX1817" fmla="*/ 100956 w 1591811"/>
              <a:gd name="connsiteY1817" fmla="*/ 938287 h 1214836"/>
              <a:gd name="connsiteX1818" fmla="*/ 99980 w 1591811"/>
              <a:gd name="connsiteY1818" fmla="*/ 936919 h 1214836"/>
              <a:gd name="connsiteX1819" fmla="*/ 99080 w 1591811"/>
              <a:gd name="connsiteY1819" fmla="*/ 937138 h 1214836"/>
              <a:gd name="connsiteX1820" fmla="*/ 97019 w 1591811"/>
              <a:gd name="connsiteY1820" fmla="*/ 937640 h 1214836"/>
              <a:gd name="connsiteX1821" fmla="*/ 96853 w 1591811"/>
              <a:gd name="connsiteY1821" fmla="*/ 937916 h 1214836"/>
              <a:gd name="connsiteX1822" fmla="*/ 96690 w 1591811"/>
              <a:gd name="connsiteY1822" fmla="*/ 938188 h 1214836"/>
              <a:gd name="connsiteX1823" fmla="*/ 96541 w 1591811"/>
              <a:gd name="connsiteY1823" fmla="*/ 938433 h 1214836"/>
              <a:gd name="connsiteX1824" fmla="*/ 96458 w 1591811"/>
              <a:gd name="connsiteY1824" fmla="*/ 938567 h 1214836"/>
              <a:gd name="connsiteX1825" fmla="*/ 96636 w 1591811"/>
              <a:gd name="connsiteY1825" fmla="*/ 939560 h 1214836"/>
              <a:gd name="connsiteX1826" fmla="*/ 95739 w 1591811"/>
              <a:gd name="connsiteY1826" fmla="*/ 940164 h 1214836"/>
              <a:gd name="connsiteX1827" fmla="*/ 94906 w 1591811"/>
              <a:gd name="connsiteY1827" fmla="*/ 940725 h 1214836"/>
              <a:gd name="connsiteX1828" fmla="*/ 94895 w 1591811"/>
              <a:gd name="connsiteY1828" fmla="*/ 942462 h 1214836"/>
              <a:gd name="connsiteX1829" fmla="*/ 94114 w 1591811"/>
              <a:gd name="connsiteY1829" fmla="*/ 943031 h 1214836"/>
              <a:gd name="connsiteX1830" fmla="*/ 93716 w 1591811"/>
              <a:gd name="connsiteY1830" fmla="*/ 943320 h 1214836"/>
              <a:gd name="connsiteX1831" fmla="*/ 93710 w 1591811"/>
              <a:gd name="connsiteY1831" fmla="*/ 944437 h 1214836"/>
              <a:gd name="connsiteX1832" fmla="*/ 92948 w 1591811"/>
              <a:gd name="connsiteY1832" fmla="*/ 945193 h 1214836"/>
              <a:gd name="connsiteX1833" fmla="*/ 92696 w 1591811"/>
              <a:gd name="connsiteY1833" fmla="*/ 945430 h 1214836"/>
              <a:gd name="connsiteX1834" fmla="*/ 91484 w 1591811"/>
              <a:gd name="connsiteY1834" fmla="*/ 945969 h 1214836"/>
              <a:gd name="connsiteX1835" fmla="*/ 90943 w 1591811"/>
              <a:gd name="connsiteY1835" fmla="*/ 945753 h 1214836"/>
              <a:gd name="connsiteX1836" fmla="*/ 89274 w 1591811"/>
              <a:gd name="connsiteY1836" fmla="*/ 945086 h 1214836"/>
              <a:gd name="connsiteX1837" fmla="*/ 88238 w 1591811"/>
              <a:gd name="connsiteY1837" fmla="*/ 946525 h 1214836"/>
              <a:gd name="connsiteX1838" fmla="*/ 87719 w 1591811"/>
              <a:gd name="connsiteY1838" fmla="*/ 947245 h 1214836"/>
              <a:gd name="connsiteX1839" fmla="*/ 87115 w 1591811"/>
              <a:gd name="connsiteY1839" fmla="*/ 947653 h 1214836"/>
              <a:gd name="connsiteX1840" fmla="*/ 85184 w 1591811"/>
              <a:gd name="connsiteY1840" fmla="*/ 948963 h 1214836"/>
              <a:gd name="connsiteX1841" fmla="*/ 85043 w 1591811"/>
              <a:gd name="connsiteY1841" fmla="*/ 949349 h 1214836"/>
              <a:gd name="connsiteX1842" fmla="*/ 84868 w 1591811"/>
              <a:gd name="connsiteY1842" fmla="*/ 949828 h 1214836"/>
              <a:gd name="connsiteX1843" fmla="*/ 85015 w 1591811"/>
              <a:gd name="connsiteY1843" fmla="*/ 950400 h 1214836"/>
              <a:gd name="connsiteX1844" fmla="*/ 85170 w 1591811"/>
              <a:gd name="connsiteY1844" fmla="*/ 951007 h 1214836"/>
              <a:gd name="connsiteX1845" fmla="*/ 85065 w 1591811"/>
              <a:gd name="connsiteY1845" fmla="*/ 951135 h 1214836"/>
              <a:gd name="connsiteX1846" fmla="*/ 84362 w 1591811"/>
              <a:gd name="connsiteY1846" fmla="*/ 951993 h 1214836"/>
              <a:gd name="connsiteX1847" fmla="*/ 84420 w 1591811"/>
              <a:gd name="connsiteY1847" fmla="*/ 952377 h 1214836"/>
              <a:gd name="connsiteX1848" fmla="*/ 84540 w 1591811"/>
              <a:gd name="connsiteY1848" fmla="*/ 953174 h 1214836"/>
              <a:gd name="connsiteX1849" fmla="*/ 83610 w 1591811"/>
              <a:gd name="connsiteY1849" fmla="*/ 954156 h 1214836"/>
              <a:gd name="connsiteX1850" fmla="*/ 83242 w 1591811"/>
              <a:gd name="connsiteY1850" fmla="*/ 954253 h 1214836"/>
              <a:gd name="connsiteX1851" fmla="*/ 81759 w 1591811"/>
              <a:gd name="connsiteY1851" fmla="*/ 954642 h 1214836"/>
              <a:gd name="connsiteX1852" fmla="*/ 81479 w 1591811"/>
              <a:gd name="connsiteY1852" fmla="*/ 955193 h 1214836"/>
              <a:gd name="connsiteX1853" fmla="*/ 81195 w 1591811"/>
              <a:gd name="connsiteY1853" fmla="*/ 955752 h 1214836"/>
              <a:gd name="connsiteX1854" fmla="*/ 79409 w 1591811"/>
              <a:gd name="connsiteY1854" fmla="*/ 956110 h 1214836"/>
              <a:gd name="connsiteX1855" fmla="*/ 79034 w 1591811"/>
              <a:gd name="connsiteY1855" fmla="*/ 956851 h 1214836"/>
              <a:gd name="connsiteX1856" fmla="*/ 77736 w 1591811"/>
              <a:gd name="connsiteY1856" fmla="*/ 957525 h 1214836"/>
              <a:gd name="connsiteX1857" fmla="*/ 77253 w 1591811"/>
              <a:gd name="connsiteY1857" fmla="*/ 957521 h 1214836"/>
              <a:gd name="connsiteX1858" fmla="*/ 75704 w 1591811"/>
              <a:gd name="connsiteY1858" fmla="*/ 957512 h 1214836"/>
              <a:gd name="connsiteX1859" fmla="*/ 75498 w 1591811"/>
              <a:gd name="connsiteY1859" fmla="*/ 957716 h 1214836"/>
              <a:gd name="connsiteX1860" fmla="*/ 75068 w 1591811"/>
              <a:gd name="connsiteY1860" fmla="*/ 958144 h 1214836"/>
              <a:gd name="connsiteX1861" fmla="*/ 74953 w 1591811"/>
              <a:gd name="connsiteY1861" fmla="*/ 958257 h 1214836"/>
              <a:gd name="connsiteX1862" fmla="*/ 74774 w 1591811"/>
              <a:gd name="connsiteY1862" fmla="*/ 958434 h 1214836"/>
              <a:gd name="connsiteX1863" fmla="*/ 74459 w 1591811"/>
              <a:gd name="connsiteY1863" fmla="*/ 959425 h 1214836"/>
              <a:gd name="connsiteX1864" fmla="*/ 72184 w 1591811"/>
              <a:gd name="connsiteY1864" fmla="*/ 959037 h 1214836"/>
              <a:gd name="connsiteX1865" fmla="*/ 72049 w 1591811"/>
              <a:gd name="connsiteY1865" fmla="*/ 959184 h 1214836"/>
              <a:gd name="connsiteX1866" fmla="*/ 71565 w 1591811"/>
              <a:gd name="connsiteY1866" fmla="*/ 959712 h 1214836"/>
              <a:gd name="connsiteX1867" fmla="*/ 71309 w 1591811"/>
              <a:gd name="connsiteY1867" fmla="*/ 960609 h 1214836"/>
              <a:gd name="connsiteX1868" fmla="*/ 71123 w 1591811"/>
              <a:gd name="connsiteY1868" fmla="*/ 961259 h 1214836"/>
              <a:gd name="connsiteX1869" fmla="*/ 70724 w 1591811"/>
              <a:gd name="connsiteY1869" fmla="*/ 961519 h 1214836"/>
              <a:gd name="connsiteX1870" fmla="*/ 68957 w 1591811"/>
              <a:gd name="connsiteY1870" fmla="*/ 962669 h 1214836"/>
              <a:gd name="connsiteX1871" fmla="*/ 67725 w 1591811"/>
              <a:gd name="connsiteY1871" fmla="*/ 962909 h 1214836"/>
              <a:gd name="connsiteX1872" fmla="*/ 66995 w 1591811"/>
              <a:gd name="connsiteY1872" fmla="*/ 961603 h 1214836"/>
              <a:gd name="connsiteX1873" fmla="*/ 66259 w 1591811"/>
              <a:gd name="connsiteY1873" fmla="*/ 961411 h 1214836"/>
              <a:gd name="connsiteX1874" fmla="*/ 66005 w 1591811"/>
              <a:gd name="connsiteY1874" fmla="*/ 962402 h 1214836"/>
              <a:gd name="connsiteX1875" fmla="*/ 65464 w 1591811"/>
              <a:gd name="connsiteY1875" fmla="*/ 962819 h 1214836"/>
              <a:gd name="connsiteX1876" fmla="*/ 63968 w 1591811"/>
              <a:gd name="connsiteY1876" fmla="*/ 963006 h 1214836"/>
              <a:gd name="connsiteX1877" fmla="*/ 63966 w 1591811"/>
              <a:gd name="connsiteY1877" fmla="*/ 963351 h 1214836"/>
              <a:gd name="connsiteX1878" fmla="*/ 63960 w 1591811"/>
              <a:gd name="connsiteY1878" fmla="*/ 964369 h 1214836"/>
              <a:gd name="connsiteX1879" fmla="*/ 62971 w 1591811"/>
              <a:gd name="connsiteY1879" fmla="*/ 964860 h 1214836"/>
              <a:gd name="connsiteX1880" fmla="*/ 62721 w 1591811"/>
              <a:gd name="connsiteY1880" fmla="*/ 965973 h 1214836"/>
              <a:gd name="connsiteX1881" fmla="*/ 62185 w 1591811"/>
              <a:gd name="connsiteY1881" fmla="*/ 966259 h 1214836"/>
              <a:gd name="connsiteX1882" fmla="*/ 62036 w 1591811"/>
              <a:gd name="connsiteY1882" fmla="*/ 966340 h 1214836"/>
              <a:gd name="connsiteX1883" fmla="*/ 61887 w 1591811"/>
              <a:gd name="connsiteY1883" fmla="*/ 965560 h 1214836"/>
              <a:gd name="connsiteX1884" fmla="*/ 61740 w 1591811"/>
              <a:gd name="connsiteY1884" fmla="*/ 964788 h 1214836"/>
              <a:gd name="connsiteX1885" fmla="*/ 61252 w 1591811"/>
              <a:gd name="connsiteY1885" fmla="*/ 964286 h 1214836"/>
              <a:gd name="connsiteX1886" fmla="*/ 60131 w 1591811"/>
              <a:gd name="connsiteY1886" fmla="*/ 964173 h 1214836"/>
              <a:gd name="connsiteX1887" fmla="*/ 59959 w 1591811"/>
              <a:gd name="connsiteY1887" fmla="*/ 964157 h 1214836"/>
              <a:gd name="connsiteX1888" fmla="*/ 58345 w 1591811"/>
              <a:gd name="connsiteY1888" fmla="*/ 966191 h 1214836"/>
              <a:gd name="connsiteX1889" fmla="*/ 58886 w 1591811"/>
              <a:gd name="connsiteY1889" fmla="*/ 967867 h 1214836"/>
              <a:gd name="connsiteX1890" fmla="*/ 58811 w 1591811"/>
              <a:gd name="connsiteY1890" fmla="*/ 968024 h 1214836"/>
              <a:gd name="connsiteX1891" fmla="*/ 58285 w 1591811"/>
              <a:gd name="connsiteY1891" fmla="*/ 969006 h 1214836"/>
              <a:gd name="connsiteX1892" fmla="*/ 57835 w 1591811"/>
              <a:gd name="connsiteY1892" fmla="*/ 968604 h 1214836"/>
              <a:gd name="connsiteX1893" fmla="*/ 57611 w 1591811"/>
              <a:gd name="connsiteY1893" fmla="*/ 967484 h 1214836"/>
              <a:gd name="connsiteX1894" fmla="*/ 57536 w 1591811"/>
              <a:gd name="connsiteY1894" fmla="*/ 967111 h 1214836"/>
              <a:gd name="connsiteX1895" fmla="*/ 56763 w 1591811"/>
              <a:gd name="connsiteY1895" fmla="*/ 966323 h 1214836"/>
              <a:gd name="connsiteX1896" fmla="*/ 55321 w 1591811"/>
              <a:gd name="connsiteY1896" fmla="*/ 966593 h 1214836"/>
              <a:gd name="connsiteX1897" fmla="*/ 54399 w 1591811"/>
              <a:gd name="connsiteY1897" fmla="*/ 966781 h 1214836"/>
              <a:gd name="connsiteX1898" fmla="*/ 53622 w 1591811"/>
              <a:gd name="connsiteY1898" fmla="*/ 966175 h 1214836"/>
              <a:gd name="connsiteX1899" fmla="*/ 53359 w 1591811"/>
              <a:gd name="connsiteY1899" fmla="*/ 965970 h 1214836"/>
              <a:gd name="connsiteX1900" fmla="*/ 52613 w 1591811"/>
              <a:gd name="connsiteY1900" fmla="*/ 966832 h 1214836"/>
              <a:gd name="connsiteX1901" fmla="*/ 51636 w 1591811"/>
              <a:gd name="connsiteY1901" fmla="*/ 966701 h 1214836"/>
              <a:gd name="connsiteX1902" fmla="*/ 50628 w 1591811"/>
              <a:gd name="connsiteY1902" fmla="*/ 966593 h 1214836"/>
              <a:gd name="connsiteX1903" fmla="*/ 49341 w 1591811"/>
              <a:gd name="connsiteY1903" fmla="*/ 968480 h 1214836"/>
              <a:gd name="connsiteX1904" fmla="*/ 47566 w 1591811"/>
              <a:gd name="connsiteY1904" fmla="*/ 966609 h 1214836"/>
              <a:gd name="connsiteX1905" fmla="*/ 46796 w 1591811"/>
              <a:gd name="connsiteY1905" fmla="*/ 966760 h 1214836"/>
              <a:gd name="connsiteX1906" fmla="*/ 46641 w 1591811"/>
              <a:gd name="connsiteY1906" fmla="*/ 966789 h 1214836"/>
              <a:gd name="connsiteX1907" fmla="*/ 46256 w 1591811"/>
              <a:gd name="connsiteY1907" fmla="*/ 967281 h 1214836"/>
              <a:gd name="connsiteX1908" fmla="*/ 44901 w 1591811"/>
              <a:gd name="connsiteY1908" fmla="*/ 969006 h 1214836"/>
              <a:gd name="connsiteX1909" fmla="*/ 43964 w 1591811"/>
              <a:gd name="connsiteY1909" fmla="*/ 969553 h 1214836"/>
              <a:gd name="connsiteX1910" fmla="*/ 43109 w 1591811"/>
              <a:gd name="connsiteY1910" fmla="*/ 970050 h 1214836"/>
              <a:gd name="connsiteX1911" fmla="*/ 41327 w 1591811"/>
              <a:gd name="connsiteY1911" fmla="*/ 969355 h 1214836"/>
              <a:gd name="connsiteX1912" fmla="*/ 40156 w 1591811"/>
              <a:gd name="connsiteY1912" fmla="*/ 969594 h 1214836"/>
              <a:gd name="connsiteX1913" fmla="*/ 39829 w 1591811"/>
              <a:gd name="connsiteY1913" fmla="*/ 969968 h 1214836"/>
              <a:gd name="connsiteX1914" fmla="*/ 39350 w 1591811"/>
              <a:gd name="connsiteY1914" fmla="*/ 970519 h 1214836"/>
              <a:gd name="connsiteX1915" fmla="*/ 40261 w 1591811"/>
              <a:gd name="connsiteY1915" fmla="*/ 972331 h 1214836"/>
              <a:gd name="connsiteX1916" fmla="*/ 40382 w 1591811"/>
              <a:gd name="connsiteY1916" fmla="*/ 972569 h 1214836"/>
              <a:gd name="connsiteX1917" fmla="*/ 37196 w 1591811"/>
              <a:gd name="connsiteY1917" fmla="*/ 973052 h 1214836"/>
              <a:gd name="connsiteX1918" fmla="*/ 36994 w 1591811"/>
              <a:gd name="connsiteY1918" fmla="*/ 972794 h 1214836"/>
              <a:gd name="connsiteX1919" fmla="*/ 37065 w 1591811"/>
              <a:gd name="connsiteY1919" fmla="*/ 972345 h 1214836"/>
              <a:gd name="connsiteX1920" fmla="*/ 37315 w 1591811"/>
              <a:gd name="connsiteY1920" fmla="*/ 970751 h 1214836"/>
              <a:gd name="connsiteX1921" fmla="*/ 36703 w 1591811"/>
              <a:gd name="connsiteY1921" fmla="*/ 970004 h 1214836"/>
              <a:gd name="connsiteX1922" fmla="*/ 36092 w 1591811"/>
              <a:gd name="connsiteY1922" fmla="*/ 969940 h 1214836"/>
              <a:gd name="connsiteX1923" fmla="*/ 35286 w 1591811"/>
              <a:gd name="connsiteY1923" fmla="*/ 970490 h 1214836"/>
              <a:gd name="connsiteX1924" fmla="*/ 33735 w 1591811"/>
              <a:gd name="connsiteY1924" fmla="*/ 973058 h 1214836"/>
              <a:gd name="connsiteX1925" fmla="*/ 31764 w 1591811"/>
              <a:gd name="connsiteY1925" fmla="*/ 973755 h 1214836"/>
              <a:gd name="connsiteX1926" fmla="*/ 31266 w 1591811"/>
              <a:gd name="connsiteY1926" fmla="*/ 973001 h 1214836"/>
              <a:gd name="connsiteX1927" fmla="*/ 29836 w 1591811"/>
              <a:gd name="connsiteY1927" fmla="*/ 972918 h 1214836"/>
              <a:gd name="connsiteX1928" fmla="*/ 28867 w 1591811"/>
              <a:gd name="connsiteY1928" fmla="*/ 972861 h 1214836"/>
              <a:gd name="connsiteX1929" fmla="*/ 28694 w 1591811"/>
              <a:gd name="connsiteY1929" fmla="*/ 971773 h 1214836"/>
              <a:gd name="connsiteX1930" fmla="*/ 28244 w 1591811"/>
              <a:gd name="connsiteY1930" fmla="*/ 971106 h 1214836"/>
              <a:gd name="connsiteX1931" fmla="*/ 28080 w 1591811"/>
              <a:gd name="connsiteY1931" fmla="*/ 970872 h 1214836"/>
              <a:gd name="connsiteX1932" fmla="*/ 26911 w 1591811"/>
              <a:gd name="connsiteY1932" fmla="*/ 970740 h 1214836"/>
              <a:gd name="connsiteX1933" fmla="*/ 24440 w 1591811"/>
              <a:gd name="connsiteY1933" fmla="*/ 971901 h 1214836"/>
              <a:gd name="connsiteX1934" fmla="*/ 24185 w 1591811"/>
              <a:gd name="connsiteY1934" fmla="*/ 972720 h 1214836"/>
              <a:gd name="connsiteX1935" fmla="*/ 23998 w 1591811"/>
              <a:gd name="connsiteY1935" fmla="*/ 973322 h 1214836"/>
              <a:gd name="connsiteX1936" fmla="*/ 23263 w 1591811"/>
              <a:gd name="connsiteY1936" fmla="*/ 973979 h 1214836"/>
              <a:gd name="connsiteX1937" fmla="*/ 21721 w 1591811"/>
              <a:gd name="connsiteY1937" fmla="*/ 973431 h 1214836"/>
              <a:gd name="connsiteX1938" fmla="*/ 20791 w 1591811"/>
              <a:gd name="connsiteY1938" fmla="*/ 974288 h 1214836"/>
              <a:gd name="connsiteX1939" fmla="*/ 20430 w 1591811"/>
              <a:gd name="connsiteY1939" fmla="*/ 973047 h 1214836"/>
              <a:gd name="connsiteX1940" fmla="*/ 19756 w 1591811"/>
              <a:gd name="connsiteY1940" fmla="*/ 972918 h 1214836"/>
              <a:gd name="connsiteX1941" fmla="*/ 18981 w 1591811"/>
              <a:gd name="connsiteY1941" fmla="*/ 971678 h 1214836"/>
              <a:gd name="connsiteX1942" fmla="*/ 18900 w 1591811"/>
              <a:gd name="connsiteY1942" fmla="*/ 971549 h 1214836"/>
              <a:gd name="connsiteX1943" fmla="*/ 17423 w 1591811"/>
              <a:gd name="connsiteY1943" fmla="*/ 971413 h 1214836"/>
              <a:gd name="connsiteX1944" fmla="*/ 14397 w 1591811"/>
              <a:gd name="connsiteY1944" fmla="*/ 973003 h 1214836"/>
              <a:gd name="connsiteX1945" fmla="*/ 14046 w 1591811"/>
              <a:gd name="connsiteY1945" fmla="*/ 972816 h 1214836"/>
              <a:gd name="connsiteX1946" fmla="*/ 12985 w 1591811"/>
              <a:gd name="connsiteY1946" fmla="*/ 972254 h 1214836"/>
              <a:gd name="connsiteX1947" fmla="*/ 12015 w 1591811"/>
              <a:gd name="connsiteY1947" fmla="*/ 972139 h 1214836"/>
              <a:gd name="connsiteX1948" fmla="*/ 11816 w 1591811"/>
              <a:gd name="connsiteY1948" fmla="*/ 972117 h 1214836"/>
              <a:gd name="connsiteX1949" fmla="*/ 11063 w 1591811"/>
              <a:gd name="connsiteY1949" fmla="*/ 973847 h 1214836"/>
              <a:gd name="connsiteX1950" fmla="*/ 10774 w 1591811"/>
              <a:gd name="connsiteY1950" fmla="*/ 973933 h 1214836"/>
              <a:gd name="connsiteX1951" fmla="*/ 10448 w 1591811"/>
              <a:gd name="connsiteY1951" fmla="*/ 974030 h 1214836"/>
              <a:gd name="connsiteX1952" fmla="*/ 9347 w 1591811"/>
              <a:gd name="connsiteY1952" fmla="*/ 973093 h 1214836"/>
              <a:gd name="connsiteX1953" fmla="*/ 8236 w 1591811"/>
              <a:gd name="connsiteY1953" fmla="*/ 973269 h 1214836"/>
              <a:gd name="connsiteX1954" fmla="*/ 7711 w 1591811"/>
              <a:gd name="connsiteY1954" fmla="*/ 974599 h 1214836"/>
              <a:gd name="connsiteX1955" fmla="*/ 7358 w 1591811"/>
              <a:gd name="connsiteY1955" fmla="*/ 975493 h 1214836"/>
              <a:gd name="connsiteX1956" fmla="*/ 6304 w 1591811"/>
              <a:gd name="connsiteY1956" fmla="*/ 976353 h 1214836"/>
              <a:gd name="connsiteX1957" fmla="*/ 5333 w 1591811"/>
              <a:gd name="connsiteY1957" fmla="*/ 976280 h 1214836"/>
              <a:gd name="connsiteX1958" fmla="*/ 4520 w 1591811"/>
              <a:gd name="connsiteY1958" fmla="*/ 976217 h 1214836"/>
              <a:gd name="connsiteX1959" fmla="*/ 3529 w 1591811"/>
              <a:gd name="connsiteY1959" fmla="*/ 977202 h 1214836"/>
              <a:gd name="connsiteX1960" fmla="*/ 1255 w 1591811"/>
              <a:gd name="connsiteY1960" fmla="*/ 976566 h 1214836"/>
              <a:gd name="connsiteX1961" fmla="*/ 585 w 1591811"/>
              <a:gd name="connsiteY1961" fmla="*/ 978992 h 1214836"/>
              <a:gd name="connsiteX1962" fmla="*/ 180 w 1591811"/>
              <a:gd name="connsiteY1962" fmla="*/ 980462 h 1214836"/>
              <a:gd name="connsiteX1963" fmla="*/ 1119 w 1591811"/>
              <a:gd name="connsiteY1963" fmla="*/ 981886 h 1214836"/>
              <a:gd name="connsiteX1964" fmla="*/ 2068 w 1591811"/>
              <a:gd name="connsiteY1964" fmla="*/ 983327 h 1214836"/>
              <a:gd name="connsiteX1965" fmla="*/ 2847 w 1591811"/>
              <a:gd name="connsiteY1965" fmla="*/ 986368 h 1214836"/>
              <a:gd name="connsiteX1966" fmla="*/ 1828 w 1591811"/>
              <a:gd name="connsiteY1966" fmla="*/ 990886 h 1214836"/>
              <a:gd name="connsiteX1967" fmla="*/ 1878 w 1591811"/>
              <a:gd name="connsiteY1967" fmla="*/ 992498 h 1214836"/>
              <a:gd name="connsiteX1968" fmla="*/ 4129 w 1591811"/>
              <a:gd name="connsiteY1968" fmla="*/ 996233 h 1214836"/>
              <a:gd name="connsiteX1969" fmla="*/ 4172 w 1591811"/>
              <a:gd name="connsiteY1969" fmla="*/ 998836 h 1214836"/>
              <a:gd name="connsiteX1970" fmla="*/ 4592 w 1591811"/>
              <a:gd name="connsiteY1970" fmla="*/ 999989 h 1214836"/>
              <a:gd name="connsiteX1971" fmla="*/ 5078 w 1591811"/>
              <a:gd name="connsiteY1971" fmla="*/ 1001322 h 1214836"/>
              <a:gd name="connsiteX1972" fmla="*/ 5310 w 1591811"/>
              <a:gd name="connsiteY1972" fmla="*/ 1003307 h 1214836"/>
              <a:gd name="connsiteX1973" fmla="*/ 5542 w 1591811"/>
              <a:gd name="connsiteY1973" fmla="*/ 1005292 h 1214836"/>
              <a:gd name="connsiteX1974" fmla="*/ 4908 w 1591811"/>
              <a:gd name="connsiteY1974" fmla="*/ 1007890 h 1214836"/>
              <a:gd name="connsiteX1975" fmla="*/ 5194 w 1591811"/>
              <a:gd name="connsiteY1975" fmla="*/ 1008907 h 1214836"/>
              <a:gd name="connsiteX1976" fmla="*/ 5868 w 1591811"/>
              <a:gd name="connsiteY1976" fmla="*/ 1011306 h 1214836"/>
              <a:gd name="connsiteX1977" fmla="*/ 6165 w 1591811"/>
              <a:gd name="connsiteY1977" fmla="*/ 1011741 h 1214836"/>
              <a:gd name="connsiteX1978" fmla="*/ 6664 w 1591811"/>
              <a:gd name="connsiteY1978" fmla="*/ 1012473 h 1214836"/>
              <a:gd name="connsiteX1979" fmla="*/ 8122 w 1591811"/>
              <a:gd name="connsiteY1979" fmla="*/ 1014607 h 1214836"/>
              <a:gd name="connsiteX1980" fmla="*/ 10303 w 1591811"/>
              <a:gd name="connsiteY1980" fmla="*/ 1019705 h 1214836"/>
              <a:gd name="connsiteX1981" fmla="*/ 16852 w 1591811"/>
              <a:gd name="connsiteY1981" fmla="*/ 1022269 h 1214836"/>
              <a:gd name="connsiteX1982" fmla="*/ 23500 w 1591811"/>
              <a:gd name="connsiteY1982" fmla="*/ 1026153 h 1214836"/>
              <a:gd name="connsiteX1983" fmla="*/ 26942 w 1591811"/>
              <a:gd name="connsiteY1983" fmla="*/ 1027479 h 1214836"/>
              <a:gd name="connsiteX1984" fmla="*/ 33909 w 1591811"/>
              <a:gd name="connsiteY1984" fmla="*/ 1030131 h 1214836"/>
              <a:gd name="connsiteX1985" fmla="*/ 35239 w 1591811"/>
              <a:gd name="connsiteY1985" fmla="*/ 1033551 h 1214836"/>
              <a:gd name="connsiteX1986" fmla="*/ 34373 w 1591811"/>
              <a:gd name="connsiteY1986" fmla="*/ 1038733 h 1214836"/>
              <a:gd name="connsiteX1987" fmla="*/ 31124 w 1591811"/>
              <a:gd name="connsiteY1987" fmla="*/ 1041873 h 1214836"/>
              <a:gd name="connsiteX1988" fmla="*/ 30172 w 1591811"/>
              <a:gd name="connsiteY1988" fmla="*/ 1046391 h 1214836"/>
              <a:gd name="connsiteX1989" fmla="*/ 29918 w 1591811"/>
              <a:gd name="connsiteY1989" fmla="*/ 1049971 h 1214836"/>
              <a:gd name="connsiteX1990" fmla="*/ 31542 w 1591811"/>
              <a:gd name="connsiteY1990" fmla="*/ 1049983 h 1214836"/>
              <a:gd name="connsiteX1991" fmla="*/ 32628 w 1591811"/>
              <a:gd name="connsiteY1991" fmla="*/ 1049991 h 1214836"/>
              <a:gd name="connsiteX1992" fmla="*/ 36315 w 1591811"/>
              <a:gd name="connsiteY1992" fmla="*/ 1051070 h 1214836"/>
              <a:gd name="connsiteX1993" fmla="*/ 36453 w 1591811"/>
              <a:gd name="connsiteY1993" fmla="*/ 1051198 h 1214836"/>
              <a:gd name="connsiteX1994" fmla="*/ 38335 w 1591811"/>
              <a:gd name="connsiteY1994" fmla="*/ 1052944 h 1214836"/>
              <a:gd name="connsiteX1995" fmla="*/ 38968 w 1591811"/>
              <a:gd name="connsiteY1995" fmla="*/ 1053270 h 1214836"/>
              <a:gd name="connsiteX1996" fmla="*/ 39931 w 1591811"/>
              <a:gd name="connsiteY1996" fmla="*/ 1053762 h 1214836"/>
              <a:gd name="connsiteX1997" fmla="*/ 43561 w 1591811"/>
              <a:gd name="connsiteY1997" fmla="*/ 1054221 h 1214836"/>
              <a:gd name="connsiteX1998" fmla="*/ 45096 w 1591811"/>
              <a:gd name="connsiteY1998" fmla="*/ 1054977 h 1214836"/>
              <a:gd name="connsiteX1999" fmla="*/ 46044 w 1591811"/>
              <a:gd name="connsiteY1999" fmla="*/ 1055820 h 1214836"/>
              <a:gd name="connsiteX2000" fmla="*/ 46993 w 1591811"/>
              <a:gd name="connsiteY2000" fmla="*/ 1056664 h 1214836"/>
              <a:gd name="connsiteX2001" fmla="*/ 48239 w 1591811"/>
              <a:gd name="connsiteY2001" fmla="*/ 1059248 h 1214836"/>
              <a:gd name="connsiteX2002" fmla="*/ 49482 w 1591811"/>
              <a:gd name="connsiteY2002" fmla="*/ 1061826 h 1214836"/>
              <a:gd name="connsiteX2003" fmla="*/ 49779 w 1591811"/>
              <a:gd name="connsiteY2003" fmla="*/ 1063378 h 1214836"/>
              <a:gd name="connsiteX2004" fmla="*/ 49756 w 1591811"/>
              <a:gd name="connsiteY2004" fmla="*/ 1063633 h 1214836"/>
              <a:gd name="connsiteX2005" fmla="*/ 49488 w 1591811"/>
              <a:gd name="connsiteY2005" fmla="*/ 1066527 h 1214836"/>
              <a:gd name="connsiteX2006" fmla="*/ 49367 w 1591811"/>
              <a:gd name="connsiteY2006" fmla="*/ 1067835 h 1214836"/>
              <a:gd name="connsiteX2007" fmla="*/ 49246 w 1591811"/>
              <a:gd name="connsiteY2007" fmla="*/ 1069138 h 1214836"/>
              <a:gd name="connsiteX2008" fmla="*/ 49546 w 1591811"/>
              <a:gd name="connsiteY2008" fmla="*/ 1070381 h 1214836"/>
              <a:gd name="connsiteX2009" fmla="*/ 50210 w 1591811"/>
              <a:gd name="connsiteY2009" fmla="*/ 1071962 h 1214836"/>
              <a:gd name="connsiteX2010" fmla="*/ 50878 w 1591811"/>
              <a:gd name="connsiteY2010" fmla="*/ 1073552 h 1214836"/>
              <a:gd name="connsiteX2011" fmla="*/ 53826 w 1591811"/>
              <a:gd name="connsiteY2011" fmla="*/ 1074937 h 1214836"/>
              <a:gd name="connsiteX2012" fmla="*/ 56888 w 1591811"/>
              <a:gd name="connsiteY2012" fmla="*/ 1077442 h 1214836"/>
              <a:gd name="connsiteX2013" fmla="*/ 59590 w 1591811"/>
              <a:gd name="connsiteY2013" fmla="*/ 1078701 h 1214836"/>
              <a:gd name="connsiteX2014" fmla="*/ 60454 w 1591811"/>
              <a:gd name="connsiteY2014" fmla="*/ 1078766 h 1214836"/>
              <a:gd name="connsiteX2015" fmla="*/ 61190 w 1591811"/>
              <a:gd name="connsiteY2015" fmla="*/ 1078831 h 1214836"/>
              <a:gd name="connsiteX2016" fmla="*/ 62981 w 1591811"/>
              <a:gd name="connsiteY2016" fmla="*/ 1078161 h 1214836"/>
              <a:gd name="connsiteX2017" fmla="*/ 63430 w 1591811"/>
              <a:gd name="connsiteY2017" fmla="*/ 1079175 h 1214836"/>
              <a:gd name="connsiteX2018" fmla="*/ 65893 w 1591811"/>
              <a:gd name="connsiteY2018" fmla="*/ 1084685 h 1214836"/>
              <a:gd name="connsiteX2019" fmla="*/ 65925 w 1591811"/>
              <a:gd name="connsiteY2019" fmla="*/ 1087612 h 1214836"/>
              <a:gd name="connsiteX2020" fmla="*/ 65611 w 1591811"/>
              <a:gd name="connsiteY2020" fmla="*/ 1089770 h 1214836"/>
              <a:gd name="connsiteX2021" fmla="*/ 64735 w 1591811"/>
              <a:gd name="connsiteY2021" fmla="*/ 1091994 h 1214836"/>
              <a:gd name="connsiteX2022" fmla="*/ 64294 w 1591811"/>
              <a:gd name="connsiteY2022" fmla="*/ 1093106 h 1214836"/>
              <a:gd name="connsiteX2023" fmla="*/ 63602 w 1591811"/>
              <a:gd name="connsiteY2023" fmla="*/ 1098698 h 1214836"/>
              <a:gd name="connsiteX2024" fmla="*/ 63511 w 1591811"/>
              <a:gd name="connsiteY2024" fmla="*/ 1099434 h 1214836"/>
              <a:gd name="connsiteX2025" fmla="*/ 62760 w 1591811"/>
              <a:gd name="connsiteY2025" fmla="*/ 1100955 h 1214836"/>
              <a:gd name="connsiteX2026" fmla="*/ 61636 w 1591811"/>
              <a:gd name="connsiteY2026" fmla="*/ 1103260 h 1214836"/>
              <a:gd name="connsiteX2027" fmla="*/ 59522 w 1591811"/>
              <a:gd name="connsiteY2027" fmla="*/ 1105402 h 1214836"/>
              <a:gd name="connsiteX2028" fmla="*/ 58099 w 1591811"/>
              <a:gd name="connsiteY2028" fmla="*/ 1106825 h 1214836"/>
              <a:gd name="connsiteX2029" fmla="*/ 57921 w 1591811"/>
              <a:gd name="connsiteY2029" fmla="*/ 1106841 h 1214836"/>
              <a:gd name="connsiteX2030" fmla="*/ 55565 w 1591811"/>
              <a:gd name="connsiteY2030" fmla="*/ 1107005 h 1214836"/>
              <a:gd name="connsiteX2031" fmla="*/ 54894 w 1591811"/>
              <a:gd name="connsiteY2031" fmla="*/ 1107054 h 1214836"/>
              <a:gd name="connsiteX2032" fmla="*/ 54211 w 1591811"/>
              <a:gd name="connsiteY2032" fmla="*/ 1107577 h 1214836"/>
              <a:gd name="connsiteX2033" fmla="*/ 53531 w 1591811"/>
              <a:gd name="connsiteY2033" fmla="*/ 1108100 h 1214836"/>
              <a:gd name="connsiteX2034" fmla="*/ 44836 w 1591811"/>
              <a:gd name="connsiteY2034" fmla="*/ 1118025 h 1214836"/>
              <a:gd name="connsiteX2035" fmla="*/ 36628 w 1591811"/>
              <a:gd name="connsiteY2035" fmla="*/ 1119889 h 1214836"/>
              <a:gd name="connsiteX2036" fmla="*/ 36009 w 1591811"/>
              <a:gd name="connsiteY2036" fmla="*/ 1120658 h 1214836"/>
              <a:gd name="connsiteX2037" fmla="*/ 34639 w 1591811"/>
              <a:gd name="connsiteY2037" fmla="*/ 1122342 h 1214836"/>
              <a:gd name="connsiteX2038" fmla="*/ 33588 w 1591811"/>
              <a:gd name="connsiteY2038" fmla="*/ 1124026 h 1214836"/>
              <a:gd name="connsiteX2039" fmla="*/ 32707 w 1591811"/>
              <a:gd name="connsiteY2039" fmla="*/ 1125433 h 1214836"/>
              <a:gd name="connsiteX2040" fmla="*/ 32413 w 1591811"/>
              <a:gd name="connsiteY2040" fmla="*/ 1126626 h 1214836"/>
              <a:gd name="connsiteX2041" fmla="*/ 32326 w 1591811"/>
              <a:gd name="connsiteY2041" fmla="*/ 1126986 h 1214836"/>
              <a:gd name="connsiteX2042" fmla="*/ 31588 w 1591811"/>
              <a:gd name="connsiteY2042" fmla="*/ 1131679 h 1214836"/>
              <a:gd name="connsiteX2043" fmla="*/ 31393 w 1591811"/>
              <a:gd name="connsiteY2043" fmla="*/ 1132905 h 1214836"/>
              <a:gd name="connsiteX2044" fmla="*/ 31106 w 1591811"/>
              <a:gd name="connsiteY2044" fmla="*/ 1134720 h 1214836"/>
              <a:gd name="connsiteX2045" fmla="*/ 31579 w 1591811"/>
              <a:gd name="connsiteY2045" fmla="*/ 1142520 h 1214836"/>
              <a:gd name="connsiteX2046" fmla="*/ 31657 w 1591811"/>
              <a:gd name="connsiteY2046" fmla="*/ 1148946 h 1214836"/>
              <a:gd name="connsiteX2047" fmla="*/ 31670 w 1591811"/>
              <a:gd name="connsiteY2047" fmla="*/ 1149976 h 1214836"/>
              <a:gd name="connsiteX2048" fmla="*/ 28889 w 1591811"/>
              <a:gd name="connsiteY2048" fmla="*/ 1151333 h 1214836"/>
              <a:gd name="connsiteX2049" fmla="*/ 29062 w 1591811"/>
              <a:gd name="connsiteY2049" fmla="*/ 1151742 h 1214836"/>
              <a:gd name="connsiteX2050" fmla="*/ 33761 w 1591811"/>
              <a:gd name="connsiteY2050" fmla="*/ 1150679 h 1214836"/>
              <a:gd name="connsiteX2051" fmla="*/ 36199 w 1591811"/>
              <a:gd name="connsiteY2051" fmla="*/ 1150548 h 1214836"/>
              <a:gd name="connsiteX2052" fmla="*/ 37706 w 1591811"/>
              <a:gd name="connsiteY2052" fmla="*/ 1150450 h 1214836"/>
              <a:gd name="connsiteX2053" fmla="*/ 37835 w 1591811"/>
              <a:gd name="connsiteY2053" fmla="*/ 1149583 h 1214836"/>
              <a:gd name="connsiteX2054" fmla="*/ 41225 w 1591811"/>
              <a:gd name="connsiteY2054" fmla="*/ 1149616 h 1214836"/>
              <a:gd name="connsiteX2055" fmla="*/ 49061 w 1591811"/>
              <a:gd name="connsiteY2055" fmla="*/ 1147866 h 1214836"/>
              <a:gd name="connsiteX2056" fmla="*/ 50170 w 1591811"/>
              <a:gd name="connsiteY2056" fmla="*/ 1147752 h 1214836"/>
              <a:gd name="connsiteX2057" fmla="*/ 51837 w 1591811"/>
              <a:gd name="connsiteY2057" fmla="*/ 1147588 h 1214836"/>
              <a:gd name="connsiteX2058" fmla="*/ 65848 w 1591811"/>
              <a:gd name="connsiteY2058" fmla="*/ 1143893 h 1214836"/>
              <a:gd name="connsiteX2059" fmla="*/ 68340 w 1591811"/>
              <a:gd name="connsiteY2059" fmla="*/ 1142945 h 1214836"/>
              <a:gd name="connsiteX2060" fmla="*/ 68905 w 1591811"/>
              <a:gd name="connsiteY2060" fmla="*/ 1142716 h 1214836"/>
              <a:gd name="connsiteX2061" fmla="*/ 72831 w 1591811"/>
              <a:gd name="connsiteY2061" fmla="*/ 1141211 h 1214836"/>
              <a:gd name="connsiteX2062" fmla="*/ 73178 w 1591811"/>
              <a:gd name="connsiteY2062" fmla="*/ 1140737 h 1214836"/>
              <a:gd name="connsiteX2063" fmla="*/ 73454 w 1591811"/>
              <a:gd name="connsiteY2063" fmla="*/ 1140361 h 1214836"/>
              <a:gd name="connsiteX2064" fmla="*/ 81851 w 1591811"/>
              <a:gd name="connsiteY2064" fmla="*/ 1138579 h 1214836"/>
              <a:gd name="connsiteX2065" fmla="*/ 84131 w 1591811"/>
              <a:gd name="connsiteY2065" fmla="*/ 1138105 h 1214836"/>
              <a:gd name="connsiteX2066" fmla="*/ 89125 w 1591811"/>
              <a:gd name="connsiteY2066" fmla="*/ 1137058 h 1214836"/>
              <a:gd name="connsiteX2067" fmla="*/ 96663 w 1591811"/>
              <a:gd name="connsiteY2067" fmla="*/ 1134246 h 1214836"/>
              <a:gd name="connsiteX2068" fmla="*/ 101408 w 1591811"/>
              <a:gd name="connsiteY2068" fmla="*/ 1134229 h 1214836"/>
              <a:gd name="connsiteX2069" fmla="*/ 103694 w 1591811"/>
              <a:gd name="connsiteY2069" fmla="*/ 1133363 h 1214836"/>
              <a:gd name="connsiteX2070" fmla="*/ 104097 w 1591811"/>
              <a:gd name="connsiteY2070" fmla="*/ 1133134 h 1214836"/>
              <a:gd name="connsiteX2071" fmla="*/ 104284 w 1591811"/>
              <a:gd name="connsiteY2071" fmla="*/ 1133036 h 1214836"/>
              <a:gd name="connsiteX2072" fmla="*/ 107283 w 1591811"/>
              <a:gd name="connsiteY2072" fmla="*/ 1131286 h 1214836"/>
              <a:gd name="connsiteX2073" fmla="*/ 117022 w 1591811"/>
              <a:gd name="connsiteY2073" fmla="*/ 1121557 h 1214836"/>
              <a:gd name="connsiteX2074" fmla="*/ 117649 w 1591811"/>
              <a:gd name="connsiteY2074" fmla="*/ 1123339 h 1214836"/>
              <a:gd name="connsiteX2075" fmla="*/ 118013 w 1591811"/>
              <a:gd name="connsiteY2075" fmla="*/ 1124370 h 1214836"/>
              <a:gd name="connsiteX2076" fmla="*/ 118533 w 1591811"/>
              <a:gd name="connsiteY2076" fmla="*/ 1125841 h 1214836"/>
              <a:gd name="connsiteX2077" fmla="*/ 120438 w 1591811"/>
              <a:gd name="connsiteY2077" fmla="*/ 1126790 h 1214836"/>
              <a:gd name="connsiteX2078" fmla="*/ 122667 w 1591811"/>
              <a:gd name="connsiteY2078" fmla="*/ 1124877 h 1214836"/>
              <a:gd name="connsiteX2079" fmla="*/ 124328 w 1591811"/>
              <a:gd name="connsiteY2079" fmla="*/ 1124893 h 1214836"/>
              <a:gd name="connsiteX2080" fmla="*/ 125747 w 1591811"/>
              <a:gd name="connsiteY2080" fmla="*/ 1124893 h 1214836"/>
              <a:gd name="connsiteX2081" fmla="*/ 126552 w 1591811"/>
              <a:gd name="connsiteY2081" fmla="*/ 1124419 h 1214836"/>
              <a:gd name="connsiteX2082" fmla="*/ 128417 w 1591811"/>
              <a:gd name="connsiteY2082" fmla="*/ 1121753 h 1214836"/>
              <a:gd name="connsiteX2083" fmla="*/ 129295 w 1591811"/>
              <a:gd name="connsiteY2083" fmla="*/ 1121394 h 1214836"/>
              <a:gd name="connsiteX2084" fmla="*/ 129468 w 1591811"/>
              <a:gd name="connsiteY2084" fmla="*/ 1121328 h 1214836"/>
              <a:gd name="connsiteX2085" fmla="*/ 130310 w 1591811"/>
              <a:gd name="connsiteY2085" fmla="*/ 1121459 h 1214836"/>
              <a:gd name="connsiteX2086" fmla="*/ 132853 w 1591811"/>
              <a:gd name="connsiteY2086" fmla="*/ 1121852 h 1214836"/>
              <a:gd name="connsiteX2087" fmla="*/ 134041 w 1591811"/>
              <a:gd name="connsiteY2087" fmla="*/ 1121377 h 1214836"/>
              <a:gd name="connsiteX2088" fmla="*/ 135138 w 1591811"/>
              <a:gd name="connsiteY2088" fmla="*/ 1120936 h 1214836"/>
              <a:gd name="connsiteX2089" fmla="*/ 137000 w 1591811"/>
              <a:gd name="connsiteY2089" fmla="*/ 1118843 h 1214836"/>
              <a:gd name="connsiteX2090" fmla="*/ 137581 w 1591811"/>
              <a:gd name="connsiteY2090" fmla="*/ 1118516 h 1214836"/>
              <a:gd name="connsiteX2091" fmla="*/ 139474 w 1591811"/>
              <a:gd name="connsiteY2091" fmla="*/ 1117486 h 1214836"/>
              <a:gd name="connsiteX2092" fmla="*/ 141915 w 1591811"/>
              <a:gd name="connsiteY2092" fmla="*/ 1114853 h 1214836"/>
              <a:gd name="connsiteX2093" fmla="*/ 143221 w 1591811"/>
              <a:gd name="connsiteY2093" fmla="*/ 1113447 h 1214836"/>
              <a:gd name="connsiteX2094" fmla="*/ 143756 w 1591811"/>
              <a:gd name="connsiteY2094" fmla="*/ 1112875 h 1214836"/>
              <a:gd name="connsiteX2095" fmla="*/ 144485 w 1591811"/>
              <a:gd name="connsiteY2095" fmla="*/ 1112826 h 1214836"/>
              <a:gd name="connsiteX2096" fmla="*/ 144803 w 1591811"/>
              <a:gd name="connsiteY2096" fmla="*/ 1112809 h 1214836"/>
              <a:gd name="connsiteX2097" fmla="*/ 146184 w 1591811"/>
              <a:gd name="connsiteY2097" fmla="*/ 1113774 h 1214836"/>
              <a:gd name="connsiteX2098" fmla="*/ 146520 w 1591811"/>
              <a:gd name="connsiteY2098" fmla="*/ 1114003 h 1214836"/>
              <a:gd name="connsiteX2099" fmla="*/ 149641 w 1591811"/>
              <a:gd name="connsiteY2099" fmla="*/ 1117371 h 1214836"/>
              <a:gd name="connsiteX2100" fmla="*/ 151489 w 1591811"/>
              <a:gd name="connsiteY2100" fmla="*/ 1117568 h 1214836"/>
              <a:gd name="connsiteX2101" fmla="*/ 156308 w 1591811"/>
              <a:gd name="connsiteY2101" fmla="*/ 1115622 h 1214836"/>
              <a:gd name="connsiteX2102" fmla="*/ 157511 w 1591811"/>
              <a:gd name="connsiteY2102" fmla="*/ 1116587 h 1214836"/>
              <a:gd name="connsiteX2103" fmla="*/ 158049 w 1591811"/>
              <a:gd name="connsiteY2103" fmla="*/ 1117028 h 1214836"/>
              <a:gd name="connsiteX2104" fmla="*/ 158245 w 1591811"/>
              <a:gd name="connsiteY2104" fmla="*/ 1117273 h 1214836"/>
              <a:gd name="connsiteX2105" fmla="*/ 160407 w 1591811"/>
              <a:gd name="connsiteY2105" fmla="*/ 1119988 h 1214836"/>
              <a:gd name="connsiteX2106" fmla="*/ 161572 w 1591811"/>
              <a:gd name="connsiteY2106" fmla="*/ 1120609 h 1214836"/>
              <a:gd name="connsiteX2107" fmla="*/ 162168 w 1591811"/>
              <a:gd name="connsiteY2107" fmla="*/ 1120642 h 1214836"/>
              <a:gd name="connsiteX2108" fmla="*/ 164159 w 1591811"/>
              <a:gd name="connsiteY2108" fmla="*/ 1120756 h 1214836"/>
              <a:gd name="connsiteX2109" fmla="*/ 164617 w 1591811"/>
              <a:gd name="connsiteY2109" fmla="*/ 1121001 h 1214836"/>
              <a:gd name="connsiteX2110" fmla="*/ 165202 w 1591811"/>
              <a:gd name="connsiteY2110" fmla="*/ 1121312 h 1214836"/>
              <a:gd name="connsiteX2111" fmla="*/ 167514 w 1591811"/>
              <a:gd name="connsiteY2111" fmla="*/ 1125743 h 1214836"/>
              <a:gd name="connsiteX2112" fmla="*/ 168374 w 1591811"/>
              <a:gd name="connsiteY2112" fmla="*/ 1126528 h 1214836"/>
              <a:gd name="connsiteX2113" fmla="*/ 168924 w 1591811"/>
              <a:gd name="connsiteY2113" fmla="*/ 1127051 h 1214836"/>
              <a:gd name="connsiteX2114" fmla="*/ 170093 w 1591811"/>
              <a:gd name="connsiteY2114" fmla="*/ 1127297 h 1214836"/>
              <a:gd name="connsiteX2115" fmla="*/ 172994 w 1591811"/>
              <a:gd name="connsiteY2115" fmla="*/ 1126708 h 1214836"/>
              <a:gd name="connsiteX2116" fmla="*/ 173972 w 1591811"/>
              <a:gd name="connsiteY2116" fmla="*/ 1128065 h 1214836"/>
              <a:gd name="connsiteX2117" fmla="*/ 174076 w 1591811"/>
              <a:gd name="connsiteY2117" fmla="*/ 1130730 h 1214836"/>
              <a:gd name="connsiteX2118" fmla="*/ 173448 w 1591811"/>
              <a:gd name="connsiteY2118" fmla="*/ 1133036 h 1214836"/>
              <a:gd name="connsiteX2119" fmla="*/ 174603 w 1591811"/>
              <a:gd name="connsiteY2119" fmla="*/ 1135211 h 1214836"/>
              <a:gd name="connsiteX2120" fmla="*/ 175461 w 1591811"/>
              <a:gd name="connsiteY2120" fmla="*/ 1135832 h 1214836"/>
              <a:gd name="connsiteX2121" fmla="*/ 177252 w 1591811"/>
              <a:gd name="connsiteY2121" fmla="*/ 1135783 h 1214836"/>
              <a:gd name="connsiteX2122" fmla="*/ 177431 w 1591811"/>
              <a:gd name="connsiteY2122" fmla="*/ 1135783 h 1214836"/>
              <a:gd name="connsiteX2123" fmla="*/ 179287 w 1591811"/>
              <a:gd name="connsiteY2123" fmla="*/ 1134736 h 1214836"/>
              <a:gd name="connsiteX2124" fmla="*/ 181088 w 1591811"/>
              <a:gd name="connsiteY2124" fmla="*/ 1132774 h 1214836"/>
              <a:gd name="connsiteX2125" fmla="*/ 181405 w 1591811"/>
              <a:gd name="connsiteY2125" fmla="*/ 1132742 h 1214836"/>
              <a:gd name="connsiteX2126" fmla="*/ 182505 w 1591811"/>
              <a:gd name="connsiteY2126" fmla="*/ 1132660 h 1214836"/>
              <a:gd name="connsiteX2127" fmla="*/ 183637 w 1591811"/>
              <a:gd name="connsiteY2127" fmla="*/ 1133755 h 1214836"/>
              <a:gd name="connsiteX2128" fmla="*/ 183853 w 1591811"/>
              <a:gd name="connsiteY2128" fmla="*/ 1133968 h 1214836"/>
              <a:gd name="connsiteX2129" fmla="*/ 184580 w 1591811"/>
              <a:gd name="connsiteY2129" fmla="*/ 1135390 h 1214836"/>
              <a:gd name="connsiteX2130" fmla="*/ 185373 w 1591811"/>
              <a:gd name="connsiteY2130" fmla="*/ 1136944 h 1214836"/>
              <a:gd name="connsiteX2131" fmla="*/ 186103 w 1591811"/>
              <a:gd name="connsiteY2131" fmla="*/ 1137745 h 1214836"/>
              <a:gd name="connsiteX2132" fmla="*/ 186353 w 1591811"/>
              <a:gd name="connsiteY2132" fmla="*/ 1138007 h 1214836"/>
              <a:gd name="connsiteX2133" fmla="*/ 187272 w 1591811"/>
              <a:gd name="connsiteY2133" fmla="*/ 1138530 h 1214836"/>
              <a:gd name="connsiteX2134" fmla="*/ 188455 w 1591811"/>
              <a:gd name="connsiteY2134" fmla="*/ 1139184 h 1214836"/>
              <a:gd name="connsiteX2135" fmla="*/ 188933 w 1591811"/>
              <a:gd name="connsiteY2135" fmla="*/ 1139445 h 1214836"/>
              <a:gd name="connsiteX2136" fmla="*/ 189222 w 1591811"/>
              <a:gd name="connsiteY2136" fmla="*/ 1139871 h 1214836"/>
              <a:gd name="connsiteX2137" fmla="*/ 189167 w 1591811"/>
              <a:gd name="connsiteY2137" fmla="*/ 1141260 h 1214836"/>
              <a:gd name="connsiteX2138" fmla="*/ 188743 w 1591811"/>
              <a:gd name="connsiteY2138" fmla="*/ 1141735 h 1214836"/>
              <a:gd name="connsiteX2139" fmla="*/ 188421 w 1591811"/>
              <a:gd name="connsiteY2139" fmla="*/ 1142111 h 1214836"/>
              <a:gd name="connsiteX2140" fmla="*/ 188419 w 1591811"/>
              <a:gd name="connsiteY2140" fmla="*/ 1142454 h 1214836"/>
              <a:gd name="connsiteX2141" fmla="*/ 188418 w 1591811"/>
              <a:gd name="connsiteY2141" fmla="*/ 1142863 h 1214836"/>
              <a:gd name="connsiteX2142" fmla="*/ 185200 w 1591811"/>
              <a:gd name="connsiteY2142" fmla="*/ 1144760 h 1214836"/>
              <a:gd name="connsiteX2143" fmla="*/ 185100 w 1591811"/>
              <a:gd name="connsiteY2143" fmla="*/ 1145005 h 1214836"/>
              <a:gd name="connsiteX2144" fmla="*/ 184950 w 1591811"/>
              <a:gd name="connsiteY2144" fmla="*/ 1145381 h 1214836"/>
              <a:gd name="connsiteX2145" fmla="*/ 184991 w 1591811"/>
              <a:gd name="connsiteY2145" fmla="*/ 1145528 h 1214836"/>
              <a:gd name="connsiteX2146" fmla="*/ 185251 w 1591811"/>
              <a:gd name="connsiteY2146" fmla="*/ 1146493 h 1214836"/>
              <a:gd name="connsiteX2147" fmla="*/ 186475 w 1591811"/>
              <a:gd name="connsiteY2147" fmla="*/ 1147736 h 1214836"/>
              <a:gd name="connsiteX2148" fmla="*/ 186959 w 1591811"/>
              <a:gd name="connsiteY2148" fmla="*/ 1147899 h 1214836"/>
              <a:gd name="connsiteX2149" fmla="*/ 188011 w 1591811"/>
              <a:gd name="connsiteY2149" fmla="*/ 1148243 h 1214836"/>
              <a:gd name="connsiteX2150" fmla="*/ 190218 w 1591811"/>
              <a:gd name="connsiteY2150" fmla="*/ 1150319 h 1214836"/>
              <a:gd name="connsiteX2151" fmla="*/ 191410 w 1591811"/>
              <a:gd name="connsiteY2151" fmla="*/ 1151006 h 1214836"/>
              <a:gd name="connsiteX2152" fmla="*/ 191812 w 1591811"/>
              <a:gd name="connsiteY2152" fmla="*/ 1151251 h 1214836"/>
              <a:gd name="connsiteX2153" fmla="*/ 193276 w 1591811"/>
              <a:gd name="connsiteY2153" fmla="*/ 1151088 h 1214836"/>
              <a:gd name="connsiteX2154" fmla="*/ 196069 w 1591811"/>
              <a:gd name="connsiteY2154" fmla="*/ 1150777 h 1214836"/>
              <a:gd name="connsiteX2155" fmla="*/ 196422 w 1591811"/>
              <a:gd name="connsiteY2155" fmla="*/ 1151693 h 1214836"/>
              <a:gd name="connsiteX2156" fmla="*/ 195732 w 1591811"/>
              <a:gd name="connsiteY2156" fmla="*/ 1153884 h 1214836"/>
              <a:gd name="connsiteX2157" fmla="*/ 195238 w 1591811"/>
              <a:gd name="connsiteY2157" fmla="*/ 1155421 h 1214836"/>
              <a:gd name="connsiteX2158" fmla="*/ 195272 w 1591811"/>
              <a:gd name="connsiteY2158" fmla="*/ 1155584 h 1214836"/>
              <a:gd name="connsiteX2159" fmla="*/ 195534 w 1591811"/>
              <a:gd name="connsiteY2159" fmla="*/ 1156729 h 1214836"/>
              <a:gd name="connsiteX2160" fmla="*/ 197130 w 1591811"/>
              <a:gd name="connsiteY2160" fmla="*/ 1158233 h 1214836"/>
              <a:gd name="connsiteX2161" fmla="*/ 198029 w 1591811"/>
              <a:gd name="connsiteY2161" fmla="*/ 1158364 h 1214836"/>
              <a:gd name="connsiteX2162" fmla="*/ 198915 w 1591811"/>
              <a:gd name="connsiteY2162" fmla="*/ 1158495 h 1214836"/>
              <a:gd name="connsiteX2163" fmla="*/ 202262 w 1591811"/>
              <a:gd name="connsiteY2163" fmla="*/ 1155421 h 1214836"/>
              <a:gd name="connsiteX2164" fmla="*/ 203190 w 1591811"/>
              <a:gd name="connsiteY2164" fmla="*/ 1154914 h 1214836"/>
              <a:gd name="connsiteX2165" fmla="*/ 203692 w 1591811"/>
              <a:gd name="connsiteY2165" fmla="*/ 1155094 h 1214836"/>
              <a:gd name="connsiteX2166" fmla="*/ 204236 w 1591811"/>
              <a:gd name="connsiteY2166" fmla="*/ 1155290 h 1214836"/>
              <a:gd name="connsiteX2167" fmla="*/ 204848 w 1591811"/>
              <a:gd name="connsiteY2167" fmla="*/ 1156108 h 1214836"/>
              <a:gd name="connsiteX2168" fmla="*/ 204254 w 1591811"/>
              <a:gd name="connsiteY2168" fmla="*/ 1158053 h 1214836"/>
              <a:gd name="connsiteX2169" fmla="*/ 203901 w 1591811"/>
              <a:gd name="connsiteY2169" fmla="*/ 1159198 h 1214836"/>
              <a:gd name="connsiteX2170" fmla="*/ 204499 w 1591811"/>
              <a:gd name="connsiteY2170" fmla="*/ 1162190 h 1214836"/>
              <a:gd name="connsiteX2171" fmla="*/ 204982 w 1591811"/>
              <a:gd name="connsiteY2171" fmla="*/ 1163678 h 1214836"/>
              <a:gd name="connsiteX2172" fmla="*/ 206578 w 1591811"/>
              <a:gd name="connsiteY2172" fmla="*/ 1164806 h 1214836"/>
              <a:gd name="connsiteX2173" fmla="*/ 206888 w 1591811"/>
              <a:gd name="connsiteY2173" fmla="*/ 1165346 h 1214836"/>
              <a:gd name="connsiteX2174" fmla="*/ 207493 w 1591811"/>
              <a:gd name="connsiteY2174" fmla="*/ 1166409 h 1214836"/>
              <a:gd name="connsiteX2175" fmla="*/ 208661 w 1591811"/>
              <a:gd name="connsiteY2175" fmla="*/ 1167112 h 1214836"/>
              <a:gd name="connsiteX2176" fmla="*/ 211247 w 1591811"/>
              <a:gd name="connsiteY2176" fmla="*/ 1167063 h 1214836"/>
              <a:gd name="connsiteX2177" fmla="*/ 213954 w 1591811"/>
              <a:gd name="connsiteY2177" fmla="*/ 1165460 h 1214836"/>
              <a:gd name="connsiteX2178" fmla="*/ 214155 w 1591811"/>
              <a:gd name="connsiteY2178" fmla="*/ 1165346 h 1214836"/>
              <a:gd name="connsiteX2179" fmla="*/ 216127 w 1591811"/>
              <a:gd name="connsiteY2179" fmla="*/ 1165101 h 1214836"/>
              <a:gd name="connsiteX2180" fmla="*/ 216298 w 1591811"/>
              <a:gd name="connsiteY2180" fmla="*/ 1163760 h 1214836"/>
              <a:gd name="connsiteX2181" fmla="*/ 216388 w 1591811"/>
              <a:gd name="connsiteY2181" fmla="*/ 1163057 h 1214836"/>
              <a:gd name="connsiteX2182" fmla="*/ 218547 w 1591811"/>
              <a:gd name="connsiteY2182" fmla="*/ 1162583 h 1214836"/>
              <a:gd name="connsiteX2183" fmla="*/ 220470 w 1591811"/>
              <a:gd name="connsiteY2183" fmla="*/ 1160800 h 1214836"/>
              <a:gd name="connsiteX2184" fmla="*/ 222724 w 1591811"/>
              <a:gd name="connsiteY2184" fmla="*/ 1160048 h 1214836"/>
              <a:gd name="connsiteX2185" fmla="*/ 223432 w 1591811"/>
              <a:gd name="connsiteY2185" fmla="*/ 1159819 h 1214836"/>
              <a:gd name="connsiteX2186" fmla="*/ 227216 w 1591811"/>
              <a:gd name="connsiteY2186" fmla="*/ 1155993 h 1214836"/>
              <a:gd name="connsiteX2187" fmla="*/ 228326 w 1591811"/>
              <a:gd name="connsiteY2187" fmla="*/ 1155731 h 1214836"/>
              <a:gd name="connsiteX2188" fmla="*/ 229437 w 1591811"/>
              <a:gd name="connsiteY2188" fmla="*/ 1155453 h 1214836"/>
              <a:gd name="connsiteX2189" fmla="*/ 230074 w 1591811"/>
              <a:gd name="connsiteY2189" fmla="*/ 1155077 h 1214836"/>
              <a:gd name="connsiteX2190" fmla="*/ 231292 w 1591811"/>
              <a:gd name="connsiteY2190" fmla="*/ 1154358 h 1214836"/>
              <a:gd name="connsiteX2191" fmla="*/ 232223 w 1591811"/>
              <a:gd name="connsiteY2191" fmla="*/ 1153426 h 1214836"/>
              <a:gd name="connsiteX2192" fmla="*/ 232780 w 1591811"/>
              <a:gd name="connsiteY2192" fmla="*/ 1152870 h 1214836"/>
              <a:gd name="connsiteX2193" fmla="*/ 233665 w 1591811"/>
              <a:gd name="connsiteY2193" fmla="*/ 1150761 h 1214836"/>
              <a:gd name="connsiteX2194" fmla="*/ 233969 w 1591811"/>
              <a:gd name="connsiteY2194" fmla="*/ 1150025 h 1214836"/>
              <a:gd name="connsiteX2195" fmla="*/ 236386 w 1591811"/>
              <a:gd name="connsiteY2195" fmla="*/ 1148063 h 1214836"/>
              <a:gd name="connsiteX2196" fmla="*/ 237447 w 1591811"/>
              <a:gd name="connsiteY2196" fmla="*/ 1145773 h 1214836"/>
              <a:gd name="connsiteX2197" fmla="*/ 238253 w 1591811"/>
              <a:gd name="connsiteY2197" fmla="*/ 1144907 h 1214836"/>
              <a:gd name="connsiteX2198" fmla="*/ 242702 w 1591811"/>
              <a:gd name="connsiteY2198" fmla="*/ 1142699 h 1214836"/>
              <a:gd name="connsiteX2199" fmla="*/ 243538 w 1591811"/>
              <a:gd name="connsiteY2199" fmla="*/ 1141735 h 1214836"/>
              <a:gd name="connsiteX2200" fmla="*/ 244875 w 1591811"/>
              <a:gd name="connsiteY2200" fmla="*/ 1140181 h 1214836"/>
              <a:gd name="connsiteX2201" fmla="*/ 245606 w 1591811"/>
              <a:gd name="connsiteY2201" fmla="*/ 1140149 h 1214836"/>
              <a:gd name="connsiteX2202" fmla="*/ 248008 w 1591811"/>
              <a:gd name="connsiteY2202" fmla="*/ 1140067 h 1214836"/>
              <a:gd name="connsiteX2203" fmla="*/ 248700 w 1591811"/>
              <a:gd name="connsiteY2203" fmla="*/ 1139462 h 1214836"/>
              <a:gd name="connsiteX2204" fmla="*/ 249630 w 1591811"/>
              <a:gd name="connsiteY2204" fmla="*/ 1138530 h 1214836"/>
              <a:gd name="connsiteX2205" fmla="*/ 250378 w 1591811"/>
              <a:gd name="connsiteY2205" fmla="*/ 1137173 h 1214836"/>
              <a:gd name="connsiteX2206" fmla="*/ 250822 w 1591811"/>
              <a:gd name="connsiteY2206" fmla="*/ 1134884 h 1214836"/>
              <a:gd name="connsiteX2207" fmla="*/ 253668 w 1591811"/>
              <a:gd name="connsiteY2207" fmla="*/ 1133167 h 1214836"/>
              <a:gd name="connsiteX2208" fmla="*/ 255244 w 1591811"/>
              <a:gd name="connsiteY2208" fmla="*/ 1133118 h 1214836"/>
              <a:gd name="connsiteX2209" fmla="*/ 259696 w 1591811"/>
              <a:gd name="connsiteY2209" fmla="*/ 1131303 h 1214836"/>
              <a:gd name="connsiteX2210" fmla="*/ 263447 w 1591811"/>
              <a:gd name="connsiteY2210" fmla="*/ 1131123 h 1214836"/>
              <a:gd name="connsiteX2211" fmla="*/ 265738 w 1591811"/>
              <a:gd name="connsiteY2211" fmla="*/ 1131270 h 1214836"/>
              <a:gd name="connsiteX2212" fmla="*/ 268235 w 1591811"/>
              <a:gd name="connsiteY2212" fmla="*/ 1132791 h 1214836"/>
              <a:gd name="connsiteX2213" fmla="*/ 272128 w 1591811"/>
              <a:gd name="connsiteY2213" fmla="*/ 1135161 h 1214836"/>
              <a:gd name="connsiteX2214" fmla="*/ 276088 w 1591811"/>
              <a:gd name="connsiteY2214" fmla="*/ 1136682 h 1214836"/>
              <a:gd name="connsiteX2215" fmla="*/ 287243 w 1591811"/>
              <a:gd name="connsiteY2215" fmla="*/ 1132300 h 1214836"/>
              <a:gd name="connsiteX2216" fmla="*/ 287979 w 1591811"/>
              <a:gd name="connsiteY2216" fmla="*/ 1134606 h 1214836"/>
              <a:gd name="connsiteX2217" fmla="*/ 289312 w 1591811"/>
              <a:gd name="connsiteY2217" fmla="*/ 1136061 h 1214836"/>
              <a:gd name="connsiteX2218" fmla="*/ 289755 w 1591811"/>
              <a:gd name="connsiteY2218" fmla="*/ 1136535 h 1214836"/>
              <a:gd name="connsiteX2219" fmla="*/ 289701 w 1591811"/>
              <a:gd name="connsiteY2219" fmla="*/ 1136829 h 1214836"/>
              <a:gd name="connsiteX2220" fmla="*/ 289117 w 1591811"/>
              <a:gd name="connsiteY2220" fmla="*/ 1140018 h 1214836"/>
              <a:gd name="connsiteX2221" fmla="*/ 289722 w 1591811"/>
              <a:gd name="connsiteY2221" fmla="*/ 1143746 h 1214836"/>
              <a:gd name="connsiteX2222" fmla="*/ 289771 w 1591811"/>
              <a:gd name="connsiteY2222" fmla="*/ 1144040 h 1214836"/>
              <a:gd name="connsiteX2223" fmla="*/ 290180 w 1591811"/>
              <a:gd name="connsiteY2223" fmla="*/ 1144727 h 1214836"/>
              <a:gd name="connsiteX2224" fmla="*/ 290993 w 1591811"/>
              <a:gd name="connsiteY2224" fmla="*/ 1146101 h 1214836"/>
              <a:gd name="connsiteX2225" fmla="*/ 287745 w 1591811"/>
              <a:gd name="connsiteY2225" fmla="*/ 1153328 h 1214836"/>
              <a:gd name="connsiteX2226" fmla="*/ 288033 w 1591811"/>
              <a:gd name="connsiteY2226" fmla="*/ 1156434 h 1214836"/>
              <a:gd name="connsiteX2227" fmla="*/ 287085 w 1591811"/>
              <a:gd name="connsiteY2227" fmla="*/ 1160588 h 1214836"/>
              <a:gd name="connsiteX2228" fmla="*/ 287444 w 1591811"/>
              <a:gd name="connsiteY2228" fmla="*/ 1162256 h 1214836"/>
              <a:gd name="connsiteX2229" fmla="*/ 289158 w 1591811"/>
              <a:gd name="connsiteY2229" fmla="*/ 1164185 h 1214836"/>
              <a:gd name="connsiteX2230" fmla="*/ 289308 w 1591811"/>
              <a:gd name="connsiteY2230" fmla="*/ 1166000 h 1214836"/>
              <a:gd name="connsiteX2231" fmla="*/ 289503 w 1591811"/>
              <a:gd name="connsiteY2231" fmla="*/ 1168355 h 1214836"/>
              <a:gd name="connsiteX2232" fmla="*/ 288007 w 1591811"/>
              <a:gd name="connsiteY2232" fmla="*/ 1173276 h 1214836"/>
              <a:gd name="connsiteX2233" fmla="*/ 287681 w 1591811"/>
              <a:gd name="connsiteY2233" fmla="*/ 1174355 h 1214836"/>
              <a:gd name="connsiteX2234" fmla="*/ 287475 w 1591811"/>
              <a:gd name="connsiteY2234" fmla="*/ 1177887 h 1214836"/>
              <a:gd name="connsiteX2235" fmla="*/ 288564 w 1591811"/>
              <a:gd name="connsiteY2235" fmla="*/ 1181109 h 1214836"/>
              <a:gd name="connsiteX2236" fmla="*/ 290093 w 1591811"/>
              <a:gd name="connsiteY2236" fmla="*/ 1183103 h 1214836"/>
              <a:gd name="connsiteX2237" fmla="*/ 290365 w 1591811"/>
              <a:gd name="connsiteY2237" fmla="*/ 1183283 h 1214836"/>
              <a:gd name="connsiteX2238" fmla="*/ 291689 w 1591811"/>
              <a:gd name="connsiteY2238" fmla="*/ 1184117 h 1214836"/>
              <a:gd name="connsiteX2239" fmla="*/ 292677 w 1591811"/>
              <a:gd name="connsiteY2239" fmla="*/ 1183807 h 1214836"/>
              <a:gd name="connsiteX2240" fmla="*/ 293427 w 1591811"/>
              <a:gd name="connsiteY2240" fmla="*/ 1183169 h 1214836"/>
              <a:gd name="connsiteX2241" fmla="*/ 296271 w 1591811"/>
              <a:gd name="connsiteY2241" fmla="*/ 1180781 h 1214836"/>
              <a:gd name="connsiteX2242" fmla="*/ 299832 w 1591811"/>
              <a:gd name="connsiteY2242" fmla="*/ 1178770 h 1214836"/>
              <a:gd name="connsiteX2243" fmla="*/ 300599 w 1591811"/>
              <a:gd name="connsiteY2243" fmla="*/ 1178329 h 1214836"/>
              <a:gd name="connsiteX2244" fmla="*/ 300993 w 1591811"/>
              <a:gd name="connsiteY2244" fmla="*/ 1177593 h 1214836"/>
              <a:gd name="connsiteX2245" fmla="*/ 301284 w 1591811"/>
              <a:gd name="connsiteY2245" fmla="*/ 1177037 h 1214836"/>
              <a:gd name="connsiteX2246" fmla="*/ 302057 w 1591811"/>
              <a:gd name="connsiteY2246" fmla="*/ 1176301 h 1214836"/>
              <a:gd name="connsiteX2247" fmla="*/ 302834 w 1591811"/>
              <a:gd name="connsiteY2247" fmla="*/ 1175549 h 1214836"/>
              <a:gd name="connsiteX2248" fmla="*/ 304440 w 1591811"/>
              <a:gd name="connsiteY2248" fmla="*/ 1174830 h 1214836"/>
              <a:gd name="connsiteX2249" fmla="*/ 307895 w 1591811"/>
              <a:gd name="connsiteY2249" fmla="*/ 1174225 h 1214836"/>
              <a:gd name="connsiteX2250" fmla="*/ 313397 w 1591811"/>
              <a:gd name="connsiteY2250" fmla="*/ 1171216 h 1214836"/>
              <a:gd name="connsiteX2251" fmla="*/ 314390 w 1591811"/>
              <a:gd name="connsiteY2251" fmla="*/ 1170300 h 1214836"/>
              <a:gd name="connsiteX2252" fmla="*/ 316729 w 1591811"/>
              <a:gd name="connsiteY2252" fmla="*/ 1170366 h 1214836"/>
              <a:gd name="connsiteX2253" fmla="*/ 317104 w 1591811"/>
              <a:gd name="connsiteY2253" fmla="*/ 1170219 h 1214836"/>
              <a:gd name="connsiteX2254" fmla="*/ 317657 w 1591811"/>
              <a:gd name="connsiteY2254" fmla="*/ 1170006 h 1214836"/>
              <a:gd name="connsiteX2255" fmla="*/ 318592 w 1591811"/>
              <a:gd name="connsiteY2255" fmla="*/ 1168273 h 1214836"/>
              <a:gd name="connsiteX2256" fmla="*/ 320011 w 1591811"/>
              <a:gd name="connsiteY2256" fmla="*/ 1167848 h 1214836"/>
              <a:gd name="connsiteX2257" fmla="*/ 322549 w 1591811"/>
              <a:gd name="connsiteY2257" fmla="*/ 1165935 h 1214836"/>
              <a:gd name="connsiteX2258" fmla="*/ 324215 w 1591811"/>
              <a:gd name="connsiteY2258" fmla="*/ 1165395 h 1214836"/>
              <a:gd name="connsiteX2259" fmla="*/ 325450 w 1591811"/>
              <a:gd name="connsiteY2259" fmla="*/ 1163711 h 1214836"/>
              <a:gd name="connsiteX2260" fmla="*/ 325893 w 1591811"/>
              <a:gd name="connsiteY2260" fmla="*/ 1163106 h 1214836"/>
              <a:gd name="connsiteX2261" fmla="*/ 326388 w 1591811"/>
              <a:gd name="connsiteY2261" fmla="*/ 1162795 h 1214836"/>
              <a:gd name="connsiteX2262" fmla="*/ 326882 w 1591811"/>
              <a:gd name="connsiteY2262" fmla="*/ 1162484 h 1214836"/>
              <a:gd name="connsiteX2263" fmla="*/ 328365 w 1591811"/>
              <a:gd name="connsiteY2263" fmla="*/ 1162010 h 1214836"/>
              <a:gd name="connsiteX2264" fmla="*/ 329792 w 1591811"/>
              <a:gd name="connsiteY2264" fmla="*/ 1160097 h 1214836"/>
              <a:gd name="connsiteX2265" fmla="*/ 330906 w 1591811"/>
              <a:gd name="connsiteY2265" fmla="*/ 1159296 h 1214836"/>
              <a:gd name="connsiteX2266" fmla="*/ 333687 w 1591811"/>
              <a:gd name="connsiteY2266" fmla="*/ 1157939 h 1214836"/>
              <a:gd name="connsiteX2267" fmla="*/ 337880 w 1591811"/>
              <a:gd name="connsiteY2267" fmla="*/ 1157530 h 1214836"/>
              <a:gd name="connsiteX2268" fmla="*/ 340836 w 1591811"/>
              <a:gd name="connsiteY2268" fmla="*/ 1157743 h 1214836"/>
              <a:gd name="connsiteX2269" fmla="*/ 343258 w 1591811"/>
              <a:gd name="connsiteY2269" fmla="*/ 1157628 h 1214836"/>
              <a:gd name="connsiteX2270" fmla="*/ 344473 w 1591811"/>
              <a:gd name="connsiteY2270" fmla="*/ 1157563 h 1214836"/>
              <a:gd name="connsiteX2271" fmla="*/ 347483 w 1591811"/>
              <a:gd name="connsiteY2271" fmla="*/ 1159198 h 1214836"/>
              <a:gd name="connsiteX2272" fmla="*/ 349777 w 1591811"/>
              <a:gd name="connsiteY2272" fmla="*/ 1159999 h 1214836"/>
              <a:gd name="connsiteX2273" fmla="*/ 350189 w 1591811"/>
              <a:gd name="connsiteY2273" fmla="*/ 1160146 h 1214836"/>
              <a:gd name="connsiteX2274" fmla="*/ 353219 w 1591811"/>
              <a:gd name="connsiteY2274" fmla="*/ 1160146 h 1214836"/>
              <a:gd name="connsiteX2275" fmla="*/ 359248 w 1591811"/>
              <a:gd name="connsiteY2275" fmla="*/ 1160130 h 1214836"/>
              <a:gd name="connsiteX2276" fmla="*/ 355608 w 1591811"/>
              <a:gd name="connsiteY2276" fmla="*/ 1194811 h 1214836"/>
              <a:gd name="connsiteX2277" fmla="*/ 354246 w 1591811"/>
              <a:gd name="connsiteY2277" fmla="*/ 1205112 h 1214836"/>
              <a:gd name="connsiteX2278" fmla="*/ 357312 w 1591811"/>
              <a:gd name="connsiteY2278" fmla="*/ 1214874 h 1214836"/>
              <a:gd name="connsiteX2279" fmla="*/ 356512 w 1591811"/>
              <a:gd name="connsiteY2279" fmla="*/ 1209674 h 1214836"/>
              <a:gd name="connsiteX2280" fmla="*/ 358365 w 1591811"/>
              <a:gd name="connsiteY2280" fmla="*/ 1203673 h 1214836"/>
              <a:gd name="connsiteX2281" fmla="*/ 359702 w 1591811"/>
              <a:gd name="connsiteY2281" fmla="*/ 1199814 h 1214836"/>
              <a:gd name="connsiteX2282" fmla="*/ 360284 w 1591811"/>
              <a:gd name="connsiteY2282" fmla="*/ 1199373 h 1214836"/>
              <a:gd name="connsiteX2283" fmla="*/ 360507 w 1591811"/>
              <a:gd name="connsiteY2283" fmla="*/ 1199209 h 1214836"/>
              <a:gd name="connsiteX2284" fmla="*/ 360528 w 1591811"/>
              <a:gd name="connsiteY2284" fmla="*/ 1198768 h 1214836"/>
              <a:gd name="connsiteX2285" fmla="*/ 360714 w 1591811"/>
              <a:gd name="connsiteY2285" fmla="*/ 1195056 h 1214836"/>
              <a:gd name="connsiteX2286" fmla="*/ 363488 w 1591811"/>
              <a:gd name="connsiteY2286" fmla="*/ 1190788 h 1214836"/>
              <a:gd name="connsiteX2287" fmla="*/ 366434 w 1591811"/>
              <a:gd name="connsiteY2287" fmla="*/ 1186276 h 1214836"/>
              <a:gd name="connsiteX2288" fmla="*/ 366625 w 1591811"/>
              <a:gd name="connsiteY2288" fmla="*/ 1185164 h 1214836"/>
              <a:gd name="connsiteX2289" fmla="*/ 365705 w 1591811"/>
              <a:gd name="connsiteY2289" fmla="*/ 1184542 h 1214836"/>
              <a:gd name="connsiteX2290" fmla="*/ 365587 w 1591811"/>
              <a:gd name="connsiteY2290" fmla="*/ 1183610 h 1214836"/>
              <a:gd name="connsiteX2291" fmla="*/ 365808 w 1591811"/>
              <a:gd name="connsiteY2291" fmla="*/ 1182924 h 1214836"/>
              <a:gd name="connsiteX2292" fmla="*/ 367844 w 1591811"/>
              <a:gd name="connsiteY2292" fmla="*/ 1176612 h 1214836"/>
              <a:gd name="connsiteX2293" fmla="*/ 367482 w 1591811"/>
              <a:gd name="connsiteY2293" fmla="*/ 1175189 h 1214836"/>
              <a:gd name="connsiteX2294" fmla="*/ 366138 w 1591811"/>
              <a:gd name="connsiteY2294" fmla="*/ 1173309 h 1214836"/>
              <a:gd name="connsiteX2295" fmla="*/ 365123 w 1591811"/>
              <a:gd name="connsiteY2295" fmla="*/ 1167357 h 1214836"/>
              <a:gd name="connsiteX2296" fmla="*/ 365280 w 1591811"/>
              <a:gd name="connsiteY2296" fmla="*/ 1166016 h 1214836"/>
              <a:gd name="connsiteX2297" fmla="*/ 365446 w 1591811"/>
              <a:gd name="connsiteY2297" fmla="*/ 1164577 h 1214836"/>
              <a:gd name="connsiteX2298" fmla="*/ 364451 w 1591811"/>
              <a:gd name="connsiteY2298" fmla="*/ 1162484 h 1214836"/>
              <a:gd name="connsiteX2299" fmla="*/ 363072 w 1591811"/>
              <a:gd name="connsiteY2299" fmla="*/ 1159590 h 1214836"/>
              <a:gd name="connsiteX2300" fmla="*/ 368138 w 1591811"/>
              <a:gd name="connsiteY2300" fmla="*/ 1159770 h 1214836"/>
              <a:gd name="connsiteX2301" fmla="*/ 369788 w 1591811"/>
              <a:gd name="connsiteY2301" fmla="*/ 1159819 h 1214836"/>
              <a:gd name="connsiteX2302" fmla="*/ 371174 w 1591811"/>
              <a:gd name="connsiteY2302" fmla="*/ 1159509 h 1214836"/>
              <a:gd name="connsiteX2303" fmla="*/ 371946 w 1591811"/>
              <a:gd name="connsiteY2303" fmla="*/ 1159345 h 1214836"/>
              <a:gd name="connsiteX2304" fmla="*/ 373285 w 1591811"/>
              <a:gd name="connsiteY2304" fmla="*/ 1159329 h 1214836"/>
              <a:gd name="connsiteX2305" fmla="*/ 374665 w 1591811"/>
              <a:gd name="connsiteY2305" fmla="*/ 1159312 h 1214836"/>
              <a:gd name="connsiteX2306" fmla="*/ 377798 w 1591811"/>
              <a:gd name="connsiteY2306" fmla="*/ 1159672 h 1214836"/>
              <a:gd name="connsiteX2307" fmla="*/ 379772 w 1591811"/>
              <a:gd name="connsiteY2307" fmla="*/ 1159378 h 1214836"/>
              <a:gd name="connsiteX2308" fmla="*/ 382179 w 1591811"/>
              <a:gd name="connsiteY2308" fmla="*/ 1158953 h 1214836"/>
              <a:gd name="connsiteX2309" fmla="*/ 386317 w 1591811"/>
              <a:gd name="connsiteY2309" fmla="*/ 1156941 h 1214836"/>
              <a:gd name="connsiteX2310" fmla="*/ 388106 w 1591811"/>
              <a:gd name="connsiteY2310" fmla="*/ 1156631 h 1214836"/>
              <a:gd name="connsiteX2311" fmla="*/ 391133 w 1591811"/>
              <a:gd name="connsiteY2311" fmla="*/ 1155535 h 1214836"/>
              <a:gd name="connsiteX2312" fmla="*/ 394970 w 1591811"/>
              <a:gd name="connsiteY2312" fmla="*/ 1152396 h 1214836"/>
              <a:gd name="connsiteX2313" fmla="*/ 396326 w 1591811"/>
              <a:gd name="connsiteY2313" fmla="*/ 1151872 h 1214836"/>
              <a:gd name="connsiteX2314" fmla="*/ 397688 w 1591811"/>
              <a:gd name="connsiteY2314" fmla="*/ 1151349 h 1214836"/>
              <a:gd name="connsiteX2315" fmla="*/ 400167 w 1591811"/>
              <a:gd name="connsiteY2315" fmla="*/ 1148766 h 1214836"/>
              <a:gd name="connsiteX2316" fmla="*/ 403010 w 1591811"/>
              <a:gd name="connsiteY2316" fmla="*/ 1147049 h 1214836"/>
              <a:gd name="connsiteX2317" fmla="*/ 404297 w 1591811"/>
              <a:gd name="connsiteY2317" fmla="*/ 1146378 h 1214836"/>
              <a:gd name="connsiteX2318" fmla="*/ 406902 w 1591811"/>
              <a:gd name="connsiteY2318" fmla="*/ 1145021 h 1214836"/>
              <a:gd name="connsiteX2319" fmla="*/ 409565 w 1591811"/>
              <a:gd name="connsiteY2319" fmla="*/ 1142683 h 1214836"/>
              <a:gd name="connsiteX2320" fmla="*/ 411542 w 1591811"/>
              <a:gd name="connsiteY2320" fmla="*/ 1141816 h 1214836"/>
              <a:gd name="connsiteX2321" fmla="*/ 414865 w 1591811"/>
              <a:gd name="connsiteY2321" fmla="*/ 1141669 h 1214836"/>
              <a:gd name="connsiteX2322" fmla="*/ 418506 w 1591811"/>
              <a:gd name="connsiteY2322" fmla="*/ 1141489 h 1214836"/>
              <a:gd name="connsiteX2323" fmla="*/ 419754 w 1591811"/>
              <a:gd name="connsiteY2323" fmla="*/ 1141735 h 1214836"/>
              <a:gd name="connsiteX2324" fmla="*/ 425093 w 1591811"/>
              <a:gd name="connsiteY2324" fmla="*/ 1142765 h 1214836"/>
              <a:gd name="connsiteX2325" fmla="*/ 430637 w 1591811"/>
              <a:gd name="connsiteY2325" fmla="*/ 1142798 h 1214836"/>
              <a:gd name="connsiteX2326" fmla="*/ 436617 w 1591811"/>
              <a:gd name="connsiteY2326" fmla="*/ 1142274 h 1214836"/>
              <a:gd name="connsiteX2327" fmla="*/ 438702 w 1591811"/>
              <a:gd name="connsiteY2327" fmla="*/ 1141718 h 1214836"/>
              <a:gd name="connsiteX2328" fmla="*/ 439148 w 1591811"/>
              <a:gd name="connsiteY2328" fmla="*/ 1141604 h 1214836"/>
              <a:gd name="connsiteX2329" fmla="*/ 440880 w 1591811"/>
              <a:gd name="connsiteY2329" fmla="*/ 1140492 h 1214836"/>
              <a:gd name="connsiteX2330" fmla="*/ 442425 w 1591811"/>
              <a:gd name="connsiteY2330" fmla="*/ 1138072 h 1214836"/>
              <a:gd name="connsiteX2331" fmla="*/ 442928 w 1591811"/>
              <a:gd name="connsiteY2331" fmla="*/ 1137271 h 1214836"/>
              <a:gd name="connsiteX2332" fmla="*/ 443681 w 1591811"/>
              <a:gd name="connsiteY2332" fmla="*/ 1134736 h 1214836"/>
              <a:gd name="connsiteX2333" fmla="*/ 444405 w 1591811"/>
              <a:gd name="connsiteY2333" fmla="*/ 1133477 h 1214836"/>
              <a:gd name="connsiteX2334" fmla="*/ 445424 w 1591811"/>
              <a:gd name="connsiteY2334" fmla="*/ 1131711 h 1214836"/>
              <a:gd name="connsiteX2335" fmla="*/ 446598 w 1591811"/>
              <a:gd name="connsiteY2335" fmla="*/ 1130845 h 1214836"/>
              <a:gd name="connsiteX2336" fmla="*/ 448709 w 1591811"/>
              <a:gd name="connsiteY2336" fmla="*/ 1130420 h 1214836"/>
              <a:gd name="connsiteX2337" fmla="*/ 449312 w 1591811"/>
              <a:gd name="connsiteY2337" fmla="*/ 1130305 h 1214836"/>
              <a:gd name="connsiteX2338" fmla="*/ 450535 w 1591811"/>
              <a:gd name="connsiteY2338" fmla="*/ 1129422 h 1214836"/>
              <a:gd name="connsiteX2339" fmla="*/ 450919 w 1591811"/>
              <a:gd name="connsiteY2339" fmla="*/ 1129144 h 1214836"/>
              <a:gd name="connsiteX2340" fmla="*/ 453753 w 1591811"/>
              <a:gd name="connsiteY2340" fmla="*/ 1129455 h 1214836"/>
              <a:gd name="connsiteX2341" fmla="*/ 458009 w 1591811"/>
              <a:gd name="connsiteY2341" fmla="*/ 1128490 h 1214836"/>
              <a:gd name="connsiteX2342" fmla="*/ 461765 w 1591811"/>
              <a:gd name="connsiteY2342" fmla="*/ 1128948 h 1214836"/>
              <a:gd name="connsiteX2343" fmla="*/ 462009 w 1591811"/>
              <a:gd name="connsiteY2343" fmla="*/ 1129193 h 1214836"/>
              <a:gd name="connsiteX2344" fmla="*/ 462133 w 1591811"/>
              <a:gd name="connsiteY2344" fmla="*/ 1129324 h 1214836"/>
              <a:gd name="connsiteX2345" fmla="*/ 462395 w 1591811"/>
              <a:gd name="connsiteY2345" fmla="*/ 1131352 h 1214836"/>
              <a:gd name="connsiteX2346" fmla="*/ 462429 w 1591811"/>
              <a:gd name="connsiteY2346" fmla="*/ 1131613 h 1214836"/>
              <a:gd name="connsiteX2347" fmla="*/ 463528 w 1591811"/>
              <a:gd name="connsiteY2347" fmla="*/ 1132905 h 1214836"/>
              <a:gd name="connsiteX2348" fmla="*/ 464818 w 1591811"/>
              <a:gd name="connsiteY2348" fmla="*/ 1134409 h 1214836"/>
              <a:gd name="connsiteX2349" fmla="*/ 464883 w 1591811"/>
              <a:gd name="connsiteY2349" fmla="*/ 1134704 h 1214836"/>
              <a:gd name="connsiteX2350" fmla="*/ 465722 w 1591811"/>
              <a:gd name="connsiteY2350" fmla="*/ 1138268 h 1214836"/>
              <a:gd name="connsiteX2351" fmla="*/ 466705 w 1591811"/>
              <a:gd name="connsiteY2351" fmla="*/ 1138824 h 1214836"/>
              <a:gd name="connsiteX2352" fmla="*/ 467967 w 1591811"/>
              <a:gd name="connsiteY2352" fmla="*/ 1139020 h 1214836"/>
              <a:gd name="connsiteX2353" fmla="*/ 469229 w 1591811"/>
              <a:gd name="connsiteY2353" fmla="*/ 1139217 h 1214836"/>
              <a:gd name="connsiteX2354" fmla="*/ 470788 w 1591811"/>
              <a:gd name="connsiteY2354" fmla="*/ 1140312 h 1214836"/>
              <a:gd name="connsiteX2355" fmla="*/ 472667 w 1591811"/>
              <a:gd name="connsiteY2355" fmla="*/ 1141653 h 1214836"/>
              <a:gd name="connsiteX2356" fmla="*/ 475744 w 1591811"/>
              <a:gd name="connsiteY2356" fmla="*/ 1142536 h 1214836"/>
              <a:gd name="connsiteX2357" fmla="*/ 478954 w 1591811"/>
              <a:gd name="connsiteY2357" fmla="*/ 1141489 h 1214836"/>
              <a:gd name="connsiteX2358" fmla="*/ 481171 w 1591811"/>
              <a:gd name="connsiteY2358" fmla="*/ 1141571 h 1214836"/>
              <a:gd name="connsiteX2359" fmla="*/ 482306 w 1591811"/>
              <a:gd name="connsiteY2359" fmla="*/ 1142912 h 1214836"/>
              <a:gd name="connsiteX2360" fmla="*/ 483437 w 1591811"/>
              <a:gd name="connsiteY2360" fmla="*/ 1144253 h 1214836"/>
              <a:gd name="connsiteX2361" fmla="*/ 484148 w 1591811"/>
              <a:gd name="connsiteY2361" fmla="*/ 1144482 h 1214836"/>
              <a:gd name="connsiteX2362" fmla="*/ 485283 w 1591811"/>
              <a:gd name="connsiteY2362" fmla="*/ 1144874 h 1214836"/>
              <a:gd name="connsiteX2363" fmla="*/ 486763 w 1591811"/>
              <a:gd name="connsiteY2363" fmla="*/ 1144629 h 1214836"/>
              <a:gd name="connsiteX2364" fmla="*/ 488243 w 1591811"/>
              <a:gd name="connsiteY2364" fmla="*/ 1144400 h 1214836"/>
              <a:gd name="connsiteX2365" fmla="*/ 490880 w 1591811"/>
              <a:gd name="connsiteY2365" fmla="*/ 1146068 h 1214836"/>
              <a:gd name="connsiteX2366" fmla="*/ 493854 w 1591811"/>
              <a:gd name="connsiteY2366" fmla="*/ 1148259 h 1214836"/>
              <a:gd name="connsiteX2367" fmla="*/ 495576 w 1591811"/>
              <a:gd name="connsiteY2367" fmla="*/ 1149681 h 1214836"/>
              <a:gd name="connsiteX2368" fmla="*/ 493086 w 1591811"/>
              <a:gd name="connsiteY2368" fmla="*/ 1152052 h 1214836"/>
              <a:gd name="connsiteX2369" fmla="*/ 491063 w 1591811"/>
              <a:gd name="connsiteY2369" fmla="*/ 1154113 h 1214836"/>
              <a:gd name="connsiteX2370" fmla="*/ 488884 w 1591811"/>
              <a:gd name="connsiteY2370" fmla="*/ 1155535 h 1214836"/>
              <a:gd name="connsiteX2371" fmla="*/ 487955 w 1591811"/>
              <a:gd name="connsiteY2371" fmla="*/ 1157906 h 1214836"/>
              <a:gd name="connsiteX2372" fmla="*/ 488122 w 1591811"/>
              <a:gd name="connsiteY2372" fmla="*/ 1161209 h 1214836"/>
              <a:gd name="connsiteX2373" fmla="*/ 489688 w 1591811"/>
              <a:gd name="connsiteY2373" fmla="*/ 1162632 h 1214836"/>
              <a:gd name="connsiteX2374" fmla="*/ 490161 w 1591811"/>
              <a:gd name="connsiteY2374" fmla="*/ 1163727 h 1214836"/>
              <a:gd name="connsiteX2375" fmla="*/ 488132 w 1591811"/>
              <a:gd name="connsiteY2375" fmla="*/ 1163891 h 1214836"/>
              <a:gd name="connsiteX2376" fmla="*/ 488604 w 1591811"/>
              <a:gd name="connsiteY2376" fmla="*/ 1164839 h 1214836"/>
              <a:gd name="connsiteX2377" fmla="*/ 490324 w 1591811"/>
              <a:gd name="connsiteY2377" fmla="*/ 1165608 h 1214836"/>
              <a:gd name="connsiteX2378" fmla="*/ 492824 w 1591811"/>
              <a:gd name="connsiteY2378" fmla="*/ 1166229 h 1214836"/>
              <a:gd name="connsiteX2379" fmla="*/ 495475 w 1591811"/>
              <a:gd name="connsiteY2379" fmla="*/ 1165281 h 1214836"/>
              <a:gd name="connsiteX2380" fmla="*/ 497968 w 1591811"/>
              <a:gd name="connsiteY2380" fmla="*/ 1164005 h 1214836"/>
              <a:gd name="connsiteX2381" fmla="*/ 500621 w 1591811"/>
              <a:gd name="connsiteY2381" fmla="*/ 1163531 h 1214836"/>
              <a:gd name="connsiteX2382" fmla="*/ 503592 w 1591811"/>
              <a:gd name="connsiteY2382" fmla="*/ 1164610 h 1214836"/>
              <a:gd name="connsiteX2383" fmla="*/ 508435 w 1591811"/>
              <a:gd name="connsiteY2383" fmla="*/ 1165542 h 1214836"/>
              <a:gd name="connsiteX2384" fmla="*/ 513435 w 1591811"/>
              <a:gd name="connsiteY2384" fmla="*/ 1166458 h 1214836"/>
              <a:gd name="connsiteX2385" fmla="*/ 515935 w 1591811"/>
              <a:gd name="connsiteY2385" fmla="*/ 1167243 h 1214836"/>
              <a:gd name="connsiteX2386" fmla="*/ 518903 w 1591811"/>
              <a:gd name="connsiteY2386" fmla="*/ 1167390 h 1214836"/>
              <a:gd name="connsiteX2387" fmla="*/ 525157 w 1591811"/>
              <a:gd name="connsiteY2387" fmla="*/ 1169728 h 1214836"/>
              <a:gd name="connsiteX2388" fmla="*/ 527038 w 1591811"/>
              <a:gd name="connsiteY2388" fmla="*/ 1171919 h 1214836"/>
              <a:gd name="connsiteX2389" fmla="*/ 527358 w 1591811"/>
              <a:gd name="connsiteY2389" fmla="*/ 1174127 h 1214836"/>
              <a:gd name="connsiteX2390" fmla="*/ 529240 w 1591811"/>
              <a:gd name="connsiteY2390" fmla="*/ 1176318 h 1214836"/>
              <a:gd name="connsiteX2391" fmla="*/ 530496 w 1591811"/>
              <a:gd name="connsiteY2391" fmla="*/ 1178214 h 1214836"/>
              <a:gd name="connsiteX2392" fmla="*/ 532998 w 1591811"/>
              <a:gd name="connsiteY2392" fmla="*/ 1179146 h 1214836"/>
              <a:gd name="connsiteX2393" fmla="*/ 536119 w 1591811"/>
              <a:gd name="connsiteY2393" fmla="*/ 1179130 h 1214836"/>
              <a:gd name="connsiteX2394" fmla="*/ 540802 w 1591811"/>
              <a:gd name="connsiteY2394" fmla="*/ 1178476 h 1214836"/>
              <a:gd name="connsiteX2395" fmla="*/ 543611 w 1591811"/>
              <a:gd name="connsiteY2395" fmla="*/ 1178149 h 1214836"/>
              <a:gd name="connsiteX2396" fmla="*/ 544236 w 1591811"/>
              <a:gd name="connsiteY2396" fmla="*/ 1178149 h 1214836"/>
              <a:gd name="connsiteX2397" fmla="*/ 546110 w 1591811"/>
              <a:gd name="connsiteY2397" fmla="*/ 1178149 h 1214836"/>
              <a:gd name="connsiteX2398" fmla="*/ 547985 w 1591811"/>
              <a:gd name="connsiteY2398" fmla="*/ 1179081 h 1214836"/>
              <a:gd name="connsiteX2399" fmla="*/ 551741 w 1591811"/>
              <a:gd name="connsiteY2399" fmla="*/ 1181272 h 1214836"/>
              <a:gd name="connsiteX2400" fmla="*/ 554555 w 1591811"/>
              <a:gd name="connsiteY2400" fmla="*/ 1182515 h 1214836"/>
              <a:gd name="connsiteX2401" fmla="*/ 556122 w 1591811"/>
              <a:gd name="connsiteY2401" fmla="*/ 1183774 h 1214836"/>
              <a:gd name="connsiteX2402" fmla="*/ 558620 w 1591811"/>
              <a:gd name="connsiteY2402" fmla="*/ 1183757 h 1214836"/>
              <a:gd name="connsiteX2403" fmla="*/ 561740 w 1591811"/>
              <a:gd name="connsiteY2403" fmla="*/ 1182809 h 1214836"/>
              <a:gd name="connsiteX2404" fmla="*/ 563298 w 1591811"/>
              <a:gd name="connsiteY2404" fmla="*/ 1182171 h 1214836"/>
              <a:gd name="connsiteX2405" fmla="*/ 566096 w 1591811"/>
              <a:gd name="connsiteY2405" fmla="*/ 1178378 h 1214836"/>
              <a:gd name="connsiteX2406" fmla="*/ 567335 w 1591811"/>
              <a:gd name="connsiteY2406" fmla="*/ 1175533 h 1214836"/>
              <a:gd name="connsiteX2407" fmla="*/ 568576 w 1591811"/>
              <a:gd name="connsiteY2407" fmla="*/ 1173636 h 1214836"/>
              <a:gd name="connsiteX2408" fmla="*/ 570759 w 1591811"/>
              <a:gd name="connsiteY2408" fmla="*/ 1172688 h 1214836"/>
              <a:gd name="connsiteX2409" fmla="*/ 572323 w 1591811"/>
              <a:gd name="connsiteY2409" fmla="*/ 1173309 h 1214836"/>
              <a:gd name="connsiteX2410" fmla="*/ 577640 w 1591811"/>
              <a:gd name="connsiteY2410" fmla="*/ 1175811 h 1214836"/>
              <a:gd name="connsiteX2411" fmla="*/ 582957 w 1591811"/>
              <a:gd name="connsiteY2411" fmla="*/ 1177985 h 1214836"/>
              <a:gd name="connsiteX2412" fmla="*/ 587016 w 1591811"/>
              <a:gd name="connsiteY2412" fmla="*/ 1177969 h 1214836"/>
              <a:gd name="connsiteX2413" fmla="*/ 591086 w 1591811"/>
              <a:gd name="connsiteY2413" fmla="*/ 1180781 h 1214836"/>
              <a:gd name="connsiteX2414" fmla="*/ 592654 w 1591811"/>
              <a:gd name="connsiteY2414" fmla="*/ 1182678 h 1214836"/>
              <a:gd name="connsiteX2415" fmla="*/ 593283 w 1591811"/>
              <a:gd name="connsiteY2415" fmla="*/ 1183937 h 1214836"/>
              <a:gd name="connsiteX2416" fmla="*/ 595782 w 1591811"/>
              <a:gd name="connsiteY2416" fmla="*/ 1184232 h 1214836"/>
              <a:gd name="connsiteX2417" fmla="*/ 604034 w 1591811"/>
              <a:gd name="connsiteY2417" fmla="*/ 1183790 h 1214836"/>
              <a:gd name="connsiteX2418" fmla="*/ 627317 w 1591811"/>
              <a:gd name="connsiteY2418" fmla="*/ 1182531 h 1214836"/>
              <a:gd name="connsiteX2419" fmla="*/ 630154 w 1591811"/>
              <a:gd name="connsiteY2419" fmla="*/ 1182384 h 1214836"/>
              <a:gd name="connsiteX2420" fmla="*/ 660724 w 1591811"/>
              <a:gd name="connsiteY2420" fmla="*/ 1180814 h 1214836"/>
              <a:gd name="connsiteX2421" fmla="*/ 671403 w 1591811"/>
              <a:gd name="connsiteY2421" fmla="*/ 1180373 h 1214836"/>
              <a:gd name="connsiteX2422" fmla="*/ 695070 w 1591811"/>
              <a:gd name="connsiteY2422" fmla="*/ 1179408 h 1214836"/>
              <a:gd name="connsiteX2423" fmla="*/ 700065 w 1591811"/>
              <a:gd name="connsiteY2423" fmla="*/ 1179065 h 1214836"/>
              <a:gd name="connsiteX2424" fmla="*/ 702954 w 1591811"/>
              <a:gd name="connsiteY2424" fmla="*/ 1179294 h 1214836"/>
              <a:gd name="connsiteX2425" fmla="*/ 704671 w 1591811"/>
              <a:gd name="connsiteY2425" fmla="*/ 1179277 h 1214836"/>
              <a:gd name="connsiteX2426" fmla="*/ 705240 w 1591811"/>
              <a:gd name="connsiteY2426" fmla="*/ 1179866 h 1214836"/>
              <a:gd name="connsiteX2427" fmla="*/ 705108 w 1591811"/>
              <a:gd name="connsiteY2427" fmla="*/ 1180340 h 1214836"/>
              <a:gd name="connsiteX2428" fmla="*/ 704552 w 1591811"/>
              <a:gd name="connsiteY2428" fmla="*/ 1182335 h 1214836"/>
              <a:gd name="connsiteX2429" fmla="*/ 705163 w 1591811"/>
              <a:gd name="connsiteY2429" fmla="*/ 1183708 h 1214836"/>
              <a:gd name="connsiteX2430" fmla="*/ 706024 w 1591811"/>
              <a:gd name="connsiteY2430" fmla="*/ 1184264 h 1214836"/>
              <a:gd name="connsiteX2431" fmla="*/ 706828 w 1591811"/>
              <a:gd name="connsiteY2431" fmla="*/ 1183332 h 1214836"/>
              <a:gd name="connsiteX2432" fmla="*/ 707817 w 1591811"/>
              <a:gd name="connsiteY2432" fmla="*/ 1182842 h 1214836"/>
              <a:gd name="connsiteX2433" fmla="*/ 708805 w 1591811"/>
              <a:gd name="connsiteY2433" fmla="*/ 1182351 h 1214836"/>
              <a:gd name="connsiteX2434" fmla="*/ 709487 w 1591811"/>
              <a:gd name="connsiteY2434" fmla="*/ 1181060 h 1214836"/>
              <a:gd name="connsiteX2435" fmla="*/ 709322 w 1591811"/>
              <a:gd name="connsiteY2435" fmla="*/ 1180242 h 1214836"/>
              <a:gd name="connsiteX2436" fmla="*/ 709186 w 1591811"/>
              <a:gd name="connsiteY2436" fmla="*/ 1179572 h 1214836"/>
              <a:gd name="connsiteX2437" fmla="*/ 709436 w 1591811"/>
              <a:gd name="connsiteY2437" fmla="*/ 1178705 h 1214836"/>
              <a:gd name="connsiteX2438" fmla="*/ 711601 w 1591811"/>
              <a:gd name="connsiteY2438" fmla="*/ 1176530 h 1214836"/>
              <a:gd name="connsiteX2439" fmla="*/ 711890 w 1591811"/>
              <a:gd name="connsiteY2439" fmla="*/ 1175843 h 1214836"/>
              <a:gd name="connsiteX2440" fmla="*/ 712721 w 1591811"/>
              <a:gd name="connsiteY2440" fmla="*/ 1173881 h 1214836"/>
              <a:gd name="connsiteX2441" fmla="*/ 713956 w 1591811"/>
              <a:gd name="connsiteY2441" fmla="*/ 1172949 h 1214836"/>
              <a:gd name="connsiteX2442" fmla="*/ 714204 w 1591811"/>
              <a:gd name="connsiteY2442" fmla="*/ 1172769 h 1214836"/>
              <a:gd name="connsiteX2443" fmla="*/ 714881 w 1591811"/>
              <a:gd name="connsiteY2443" fmla="*/ 1173195 h 1214836"/>
              <a:gd name="connsiteX2444" fmla="*/ 715674 w 1591811"/>
              <a:gd name="connsiteY2444" fmla="*/ 1175320 h 1214836"/>
              <a:gd name="connsiteX2445" fmla="*/ 716534 w 1591811"/>
              <a:gd name="connsiteY2445" fmla="*/ 1175320 h 1214836"/>
              <a:gd name="connsiteX2446" fmla="*/ 717062 w 1591811"/>
              <a:gd name="connsiteY2446" fmla="*/ 1175893 h 1214836"/>
              <a:gd name="connsiteX2447" fmla="*/ 718315 w 1591811"/>
              <a:gd name="connsiteY2447" fmla="*/ 1177250 h 1214836"/>
              <a:gd name="connsiteX2448" fmla="*/ 719860 w 1591811"/>
              <a:gd name="connsiteY2448" fmla="*/ 1177691 h 1214836"/>
              <a:gd name="connsiteX2449" fmla="*/ 720040 w 1591811"/>
              <a:gd name="connsiteY2449" fmla="*/ 1177740 h 1214836"/>
              <a:gd name="connsiteX2450" fmla="*/ 720319 w 1591811"/>
              <a:gd name="connsiteY2450" fmla="*/ 1178214 h 1214836"/>
              <a:gd name="connsiteX2451" fmla="*/ 721080 w 1591811"/>
              <a:gd name="connsiteY2451" fmla="*/ 1179490 h 1214836"/>
              <a:gd name="connsiteX2452" fmla="*/ 721704 w 1591811"/>
              <a:gd name="connsiteY2452" fmla="*/ 1179735 h 1214836"/>
              <a:gd name="connsiteX2453" fmla="*/ 722002 w 1591811"/>
              <a:gd name="connsiteY2453" fmla="*/ 1179866 h 1214836"/>
              <a:gd name="connsiteX2454" fmla="*/ 724165 w 1591811"/>
              <a:gd name="connsiteY2454" fmla="*/ 1178378 h 1214836"/>
              <a:gd name="connsiteX2455" fmla="*/ 726262 w 1591811"/>
              <a:gd name="connsiteY2455" fmla="*/ 1178394 h 1214836"/>
              <a:gd name="connsiteX2456" fmla="*/ 728003 w 1591811"/>
              <a:gd name="connsiteY2456" fmla="*/ 1179539 h 1214836"/>
              <a:gd name="connsiteX2457" fmla="*/ 728166 w 1591811"/>
              <a:gd name="connsiteY2457" fmla="*/ 1179637 h 1214836"/>
              <a:gd name="connsiteX2458" fmla="*/ 728722 w 1591811"/>
              <a:gd name="connsiteY2458" fmla="*/ 1179326 h 1214836"/>
              <a:gd name="connsiteX2459" fmla="*/ 729285 w 1591811"/>
              <a:gd name="connsiteY2459" fmla="*/ 1177282 h 1214836"/>
              <a:gd name="connsiteX2460" fmla="*/ 728490 w 1591811"/>
              <a:gd name="connsiteY2460" fmla="*/ 1175680 h 1214836"/>
              <a:gd name="connsiteX2461" fmla="*/ 728919 w 1591811"/>
              <a:gd name="connsiteY2461" fmla="*/ 1175059 h 1214836"/>
              <a:gd name="connsiteX2462" fmla="*/ 729172 w 1591811"/>
              <a:gd name="connsiteY2462" fmla="*/ 1174683 h 1214836"/>
              <a:gd name="connsiteX2463" fmla="*/ 730220 w 1591811"/>
              <a:gd name="connsiteY2463" fmla="*/ 1174683 h 1214836"/>
              <a:gd name="connsiteX2464" fmla="*/ 731142 w 1591811"/>
              <a:gd name="connsiteY2464" fmla="*/ 1175255 h 1214836"/>
              <a:gd name="connsiteX2465" fmla="*/ 731448 w 1591811"/>
              <a:gd name="connsiteY2465" fmla="*/ 1175876 h 1214836"/>
              <a:gd name="connsiteX2466" fmla="*/ 731384 w 1591811"/>
              <a:gd name="connsiteY2466" fmla="*/ 1176563 h 1214836"/>
              <a:gd name="connsiteX2467" fmla="*/ 731334 w 1591811"/>
              <a:gd name="connsiteY2467" fmla="*/ 1177315 h 1214836"/>
              <a:gd name="connsiteX2468" fmla="*/ 731808 w 1591811"/>
              <a:gd name="connsiteY2468" fmla="*/ 1178100 h 1214836"/>
              <a:gd name="connsiteX2469" fmla="*/ 732096 w 1591811"/>
              <a:gd name="connsiteY2469" fmla="*/ 1178149 h 1214836"/>
              <a:gd name="connsiteX2470" fmla="*/ 732383 w 1591811"/>
              <a:gd name="connsiteY2470" fmla="*/ 1178182 h 1214836"/>
              <a:gd name="connsiteX2471" fmla="*/ 732621 w 1591811"/>
              <a:gd name="connsiteY2471" fmla="*/ 1178231 h 1214836"/>
              <a:gd name="connsiteX2472" fmla="*/ 734342 w 1591811"/>
              <a:gd name="connsiteY2472" fmla="*/ 1176383 h 1214836"/>
              <a:gd name="connsiteX2473" fmla="*/ 735144 w 1591811"/>
              <a:gd name="connsiteY2473" fmla="*/ 1176138 h 1214836"/>
              <a:gd name="connsiteX2474" fmla="*/ 736249 w 1591811"/>
              <a:gd name="connsiteY2474" fmla="*/ 1177380 h 1214836"/>
              <a:gd name="connsiteX2475" fmla="*/ 737519 w 1591811"/>
              <a:gd name="connsiteY2475" fmla="*/ 1177904 h 1214836"/>
              <a:gd name="connsiteX2476" fmla="*/ 738218 w 1591811"/>
              <a:gd name="connsiteY2476" fmla="*/ 1178198 h 1214836"/>
              <a:gd name="connsiteX2477" fmla="*/ 739204 w 1591811"/>
              <a:gd name="connsiteY2477" fmla="*/ 1178018 h 1214836"/>
              <a:gd name="connsiteX2478" fmla="*/ 739730 w 1591811"/>
              <a:gd name="connsiteY2478" fmla="*/ 1177430 h 1214836"/>
              <a:gd name="connsiteX2479" fmla="*/ 740257 w 1591811"/>
              <a:gd name="connsiteY2479" fmla="*/ 1176841 h 1214836"/>
              <a:gd name="connsiteX2480" fmla="*/ 741697 w 1591811"/>
              <a:gd name="connsiteY2480" fmla="*/ 1177626 h 1214836"/>
              <a:gd name="connsiteX2481" fmla="*/ 741957 w 1591811"/>
              <a:gd name="connsiteY2481" fmla="*/ 1177626 h 1214836"/>
              <a:gd name="connsiteX2482" fmla="*/ 742423 w 1591811"/>
              <a:gd name="connsiteY2482" fmla="*/ 1177577 h 1214836"/>
              <a:gd name="connsiteX2483" fmla="*/ 743582 w 1591811"/>
              <a:gd name="connsiteY2483" fmla="*/ 1177462 h 1214836"/>
              <a:gd name="connsiteX2484" fmla="*/ 744032 w 1591811"/>
              <a:gd name="connsiteY2484" fmla="*/ 1177838 h 1214836"/>
              <a:gd name="connsiteX2485" fmla="*/ 744258 w 1591811"/>
              <a:gd name="connsiteY2485" fmla="*/ 1178034 h 1214836"/>
              <a:gd name="connsiteX2486" fmla="*/ 744935 w 1591811"/>
              <a:gd name="connsiteY2486" fmla="*/ 1179490 h 1214836"/>
              <a:gd name="connsiteX2487" fmla="*/ 745361 w 1591811"/>
              <a:gd name="connsiteY2487" fmla="*/ 1179653 h 1214836"/>
              <a:gd name="connsiteX2488" fmla="*/ 745978 w 1591811"/>
              <a:gd name="connsiteY2488" fmla="*/ 1179343 h 1214836"/>
              <a:gd name="connsiteX2489" fmla="*/ 746133 w 1591811"/>
              <a:gd name="connsiteY2489" fmla="*/ 1178934 h 1214836"/>
              <a:gd name="connsiteX2490" fmla="*/ 746787 w 1591811"/>
              <a:gd name="connsiteY2490" fmla="*/ 1177233 h 1214836"/>
              <a:gd name="connsiteX2491" fmla="*/ 748207 w 1591811"/>
              <a:gd name="connsiteY2491" fmla="*/ 1176612 h 1214836"/>
              <a:gd name="connsiteX2492" fmla="*/ 748264 w 1591811"/>
              <a:gd name="connsiteY2492" fmla="*/ 1177920 h 1214836"/>
              <a:gd name="connsiteX2493" fmla="*/ 748962 w 1591811"/>
              <a:gd name="connsiteY2493" fmla="*/ 1178787 h 1214836"/>
              <a:gd name="connsiteX2494" fmla="*/ 749618 w 1591811"/>
              <a:gd name="connsiteY2494" fmla="*/ 1178427 h 1214836"/>
              <a:gd name="connsiteX2495" fmla="*/ 750095 w 1591811"/>
              <a:gd name="connsiteY2495" fmla="*/ 1177299 h 1214836"/>
              <a:gd name="connsiteX2496" fmla="*/ 750674 w 1591811"/>
              <a:gd name="connsiteY2496" fmla="*/ 1175942 h 1214836"/>
              <a:gd name="connsiteX2497" fmla="*/ 750934 w 1591811"/>
              <a:gd name="connsiteY2497" fmla="*/ 1175745 h 1214836"/>
              <a:gd name="connsiteX2498" fmla="*/ 751294 w 1591811"/>
              <a:gd name="connsiteY2498" fmla="*/ 1175451 h 1214836"/>
              <a:gd name="connsiteX2499" fmla="*/ 751846 w 1591811"/>
              <a:gd name="connsiteY2499" fmla="*/ 1175696 h 1214836"/>
              <a:gd name="connsiteX2500" fmla="*/ 752273 w 1591811"/>
              <a:gd name="connsiteY2500" fmla="*/ 1176498 h 1214836"/>
              <a:gd name="connsiteX2501" fmla="*/ 752580 w 1591811"/>
              <a:gd name="connsiteY2501" fmla="*/ 1177070 h 1214836"/>
              <a:gd name="connsiteX2502" fmla="*/ 753151 w 1591811"/>
              <a:gd name="connsiteY2502" fmla="*/ 1176955 h 1214836"/>
              <a:gd name="connsiteX2503" fmla="*/ 754006 w 1591811"/>
              <a:gd name="connsiteY2503" fmla="*/ 1174911 h 1214836"/>
              <a:gd name="connsiteX2504" fmla="*/ 754500 w 1591811"/>
              <a:gd name="connsiteY2504" fmla="*/ 1174715 h 1214836"/>
              <a:gd name="connsiteX2505" fmla="*/ 755238 w 1591811"/>
              <a:gd name="connsiteY2505" fmla="*/ 1175091 h 1214836"/>
              <a:gd name="connsiteX2506" fmla="*/ 755448 w 1591811"/>
              <a:gd name="connsiteY2506" fmla="*/ 1176040 h 1214836"/>
              <a:gd name="connsiteX2507" fmla="*/ 755602 w 1591811"/>
              <a:gd name="connsiteY2507" fmla="*/ 1176710 h 1214836"/>
              <a:gd name="connsiteX2508" fmla="*/ 755883 w 1591811"/>
              <a:gd name="connsiteY2508" fmla="*/ 1177021 h 1214836"/>
              <a:gd name="connsiteX2509" fmla="*/ 756215 w 1591811"/>
              <a:gd name="connsiteY2509" fmla="*/ 1177397 h 1214836"/>
              <a:gd name="connsiteX2510" fmla="*/ 757223 w 1591811"/>
              <a:gd name="connsiteY2510" fmla="*/ 1177315 h 1214836"/>
              <a:gd name="connsiteX2511" fmla="*/ 757880 w 1591811"/>
              <a:gd name="connsiteY2511" fmla="*/ 1177282 h 1214836"/>
              <a:gd name="connsiteX2512" fmla="*/ 758568 w 1591811"/>
              <a:gd name="connsiteY2512" fmla="*/ 1176808 h 1214836"/>
              <a:gd name="connsiteX2513" fmla="*/ 759054 w 1591811"/>
              <a:gd name="connsiteY2513" fmla="*/ 1176481 h 1214836"/>
              <a:gd name="connsiteX2514" fmla="*/ 760364 w 1591811"/>
              <a:gd name="connsiteY2514" fmla="*/ 1172508 h 1214836"/>
              <a:gd name="connsiteX2515" fmla="*/ 760558 w 1591811"/>
              <a:gd name="connsiteY2515" fmla="*/ 1172442 h 1214836"/>
              <a:gd name="connsiteX2516" fmla="*/ 761289 w 1591811"/>
              <a:gd name="connsiteY2516" fmla="*/ 1172148 h 1214836"/>
              <a:gd name="connsiteX2517" fmla="*/ 763940 w 1591811"/>
              <a:gd name="connsiteY2517" fmla="*/ 1169107 h 1214836"/>
              <a:gd name="connsiteX2518" fmla="*/ 764198 w 1591811"/>
              <a:gd name="connsiteY2518" fmla="*/ 1168812 h 1214836"/>
              <a:gd name="connsiteX2519" fmla="*/ 765308 w 1591811"/>
              <a:gd name="connsiteY2519" fmla="*/ 1168616 h 1214836"/>
              <a:gd name="connsiteX2520" fmla="*/ 766129 w 1591811"/>
              <a:gd name="connsiteY2520" fmla="*/ 1167766 h 1214836"/>
              <a:gd name="connsiteX2521" fmla="*/ 766422 w 1591811"/>
              <a:gd name="connsiteY2521" fmla="*/ 1167455 h 1214836"/>
              <a:gd name="connsiteX2522" fmla="*/ 767285 w 1591811"/>
              <a:gd name="connsiteY2522" fmla="*/ 1167275 h 1214836"/>
              <a:gd name="connsiteX2523" fmla="*/ 767718 w 1591811"/>
              <a:gd name="connsiteY2523" fmla="*/ 1166769 h 1214836"/>
              <a:gd name="connsiteX2524" fmla="*/ 767972 w 1591811"/>
              <a:gd name="connsiteY2524" fmla="*/ 1164855 h 1214836"/>
              <a:gd name="connsiteX2525" fmla="*/ 768359 w 1591811"/>
              <a:gd name="connsiteY2525" fmla="*/ 1164545 h 1214836"/>
              <a:gd name="connsiteX2526" fmla="*/ 768590 w 1591811"/>
              <a:gd name="connsiteY2526" fmla="*/ 1164365 h 1214836"/>
              <a:gd name="connsiteX2527" fmla="*/ 770809 w 1591811"/>
              <a:gd name="connsiteY2527" fmla="*/ 1164430 h 1214836"/>
              <a:gd name="connsiteX2528" fmla="*/ 772176 w 1591811"/>
              <a:gd name="connsiteY2528" fmla="*/ 1164970 h 1214836"/>
              <a:gd name="connsiteX2529" fmla="*/ 773373 w 1591811"/>
              <a:gd name="connsiteY2529" fmla="*/ 1167897 h 1214836"/>
              <a:gd name="connsiteX2530" fmla="*/ 773984 w 1591811"/>
              <a:gd name="connsiteY2530" fmla="*/ 1169434 h 1214836"/>
              <a:gd name="connsiteX2531" fmla="*/ 774552 w 1591811"/>
              <a:gd name="connsiteY2531" fmla="*/ 1169973 h 1214836"/>
              <a:gd name="connsiteX2532" fmla="*/ 774808 w 1591811"/>
              <a:gd name="connsiteY2532" fmla="*/ 1170202 h 1214836"/>
              <a:gd name="connsiteX2533" fmla="*/ 775099 w 1591811"/>
              <a:gd name="connsiteY2533" fmla="*/ 1170464 h 1214836"/>
              <a:gd name="connsiteX2534" fmla="*/ 774974 w 1591811"/>
              <a:gd name="connsiteY2534" fmla="*/ 1171331 h 1214836"/>
              <a:gd name="connsiteX2535" fmla="*/ 775145 w 1591811"/>
              <a:gd name="connsiteY2535" fmla="*/ 1171625 h 1214836"/>
              <a:gd name="connsiteX2536" fmla="*/ 775245 w 1591811"/>
              <a:gd name="connsiteY2536" fmla="*/ 1171805 h 1214836"/>
              <a:gd name="connsiteX2537" fmla="*/ 775462 w 1591811"/>
              <a:gd name="connsiteY2537" fmla="*/ 1172197 h 1214836"/>
              <a:gd name="connsiteX2538" fmla="*/ 775884 w 1591811"/>
              <a:gd name="connsiteY2538" fmla="*/ 1174862 h 1214836"/>
              <a:gd name="connsiteX2539" fmla="*/ 776053 w 1591811"/>
              <a:gd name="connsiteY2539" fmla="*/ 1175108 h 1214836"/>
              <a:gd name="connsiteX2540" fmla="*/ 776865 w 1591811"/>
              <a:gd name="connsiteY2540" fmla="*/ 1176236 h 1214836"/>
              <a:gd name="connsiteX2541" fmla="*/ 779177 w 1591811"/>
              <a:gd name="connsiteY2541" fmla="*/ 1177201 h 1214836"/>
              <a:gd name="connsiteX2542" fmla="*/ 780371 w 1591811"/>
              <a:gd name="connsiteY2542" fmla="*/ 1178231 h 1214836"/>
              <a:gd name="connsiteX2543" fmla="*/ 781326 w 1591811"/>
              <a:gd name="connsiteY2543" fmla="*/ 1178819 h 1214836"/>
              <a:gd name="connsiteX2544" fmla="*/ 781573 w 1591811"/>
              <a:gd name="connsiteY2544" fmla="*/ 1178983 h 1214836"/>
              <a:gd name="connsiteX2545" fmla="*/ 782276 w 1591811"/>
              <a:gd name="connsiteY2545" fmla="*/ 1179408 h 1214836"/>
              <a:gd name="connsiteX2546" fmla="*/ 783878 w 1591811"/>
              <a:gd name="connsiteY2546" fmla="*/ 1179604 h 1214836"/>
              <a:gd name="connsiteX2547" fmla="*/ 786212 w 1591811"/>
              <a:gd name="connsiteY2547" fmla="*/ 1181910 h 1214836"/>
              <a:gd name="connsiteX2548" fmla="*/ 786660 w 1591811"/>
              <a:gd name="connsiteY2548" fmla="*/ 1182678 h 1214836"/>
              <a:gd name="connsiteX2549" fmla="*/ 786805 w 1591811"/>
              <a:gd name="connsiteY2549" fmla="*/ 1182924 h 1214836"/>
              <a:gd name="connsiteX2550" fmla="*/ 787191 w 1591811"/>
              <a:gd name="connsiteY2550" fmla="*/ 1183594 h 1214836"/>
              <a:gd name="connsiteX2551" fmla="*/ 787343 w 1591811"/>
              <a:gd name="connsiteY2551" fmla="*/ 1184330 h 1214836"/>
              <a:gd name="connsiteX2552" fmla="*/ 787443 w 1591811"/>
              <a:gd name="connsiteY2552" fmla="*/ 1184820 h 1214836"/>
              <a:gd name="connsiteX2553" fmla="*/ 787675 w 1591811"/>
              <a:gd name="connsiteY2553" fmla="*/ 1185949 h 1214836"/>
              <a:gd name="connsiteX2554" fmla="*/ 788056 w 1591811"/>
              <a:gd name="connsiteY2554" fmla="*/ 1186423 h 1214836"/>
              <a:gd name="connsiteX2555" fmla="*/ 788197 w 1591811"/>
              <a:gd name="connsiteY2555" fmla="*/ 1186586 h 1214836"/>
              <a:gd name="connsiteX2556" fmla="*/ 788987 w 1591811"/>
              <a:gd name="connsiteY2556" fmla="*/ 1186930 h 1214836"/>
              <a:gd name="connsiteX2557" fmla="*/ 789171 w 1591811"/>
              <a:gd name="connsiteY2557" fmla="*/ 1187011 h 1214836"/>
              <a:gd name="connsiteX2558" fmla="*/ 789642 w 1591811"/>
              <a:gd name="connsiteY2558" fmla="*/ 1187191 h 1214836"/>
              <a:gd name="connsiteX2559" fmla="*/ 790569 w 1591811"/>
              <a:gd name="connsiteY2559" fmla="*/ 1188287 h 1214836"/>
              <a:gd name="connsiteX2560" fmla="*/ 791176 w 1591811"/>
              <a:gd name="connsiteY2560" fmla="*/ 1188990 h 1214836"/>
              <a:gd name="connsiteX2561" fmla="*/ 792654 w 1591811"/>
              <a:gd name="connsiteY2561" fmla="*/ 1189497 h 1214836"/>
              <a:gd name="connsiteX2562" fmla="*/ 793697 w 1591811"/>
              <a:gd name="connsiteY2562" fmla="*/ 1190674 h 1214836"/>
              <a:gd name="connsiteX2563" fmla="*/ 798935 w 1591811"/>
              <a:gd name="connsiteY2563" fmla="*/ 1191132 h 1214836"/>
              <a:gd name="connsiteX2564" fmla="*/ 809122 w 1591811"/>
              <a:gd name="connsiteY2564" fmla="*/ 1186079 h 1214836"/>
              <a:gd name="connsiteX2565" fmla="*/ 810403 w 1591811"/>
              <a:gd name="connsiteY2565" fmla="*/ 1186063 h 1214836"/>
              <a:gd name="connsiteX2566" fmla="*/ 812881 w 1591811"/>
              <a:gd name="connsiteY2566" fmla="*/ 1186030 h 1214836"/>
              <a:gd name="connsiteX2567" fmla="*/ 818129 w 1591811"/>
              <a:gd name="connsiteY2567" fmla="*/ 1183381 h 1214836"/>
              <a:gd name="connsiteX2568" fmla="*/ 818443 w 1591811"/>
              <a:gd name="connsiteY2568" fmla="*/ 1183349 h 1214836"/>
              <a:gd name="connsiteX2569" fmla="*/ 818993 w 1591811"/>
              <a:gd name="connsiteY2569" fmla="*/ 1183267 h 1214836"/>
              <a:gd name="connsiteX2570" fmla="*/ 819936 w 1591811"/>
              <a:gd name="connsiteY2570" fmla="*/ 1183692 h 1214836"/>
              <a:gd name="connsiteX2571" fmla="*/ 820250 w 1591811"/>
              <a:gd name="connsiteY2571" fmla="*/ 1183839 h 1214836"/>
              <a:gd name="connsiteX2572" fmla="*/ 821454 w 1591811"/>
              <a:gd name="connsiteY2572" fmla="*/ 1184395 h 1214836"/>
              <a:gd name="connsiteX2573" fmla="*/ 823726 w 1591811"/>
              <a:gd name="connsiteY2573" fmla="*/ 1184706 h 1214836"/>
              <a:gd name="connsiteX2574" fmla="*/ 823982 w 1591811"/>
              <a:gd name="connsiteY2574" fmla="*/ 1184739 h 1214836"/>
              <a:gd name="connsiteX2575" fmla="*/ 824225 w 1591811"/>
              <a:gd name="connsiteY2575" fmla="*/ 1184771 h 1214836"/>
              <a:gd name="connsiteX2576" fmla="*/ 826014 w 1591811"/>
              <a:gd name="connsiteY2576" fmla="*/ 1184346 h 1214836"/>
              <a:gd name="connsiteX2577" fmla="*/ 826416 w 1591811"/>
              <a:gd name="connsiteY2577" fmla="*/ 1183954 h 1214836"/>
              <a:gd name="connsiteX2578" fmla="*/ 827623 w 1591811"/>
              <a:gd name="connsiteY2578" fmla="*/ 1182744 h 1214836"/>
              <a:gd name="connsiteX2579" fmla="*/ 829615 w 1591811"/>
              <a:gd name="connsiteY2579" fmla="*/ 1182139 h 1214836"/>
              <a:gd name="connsiteX2580" fmla="*/ 829860 w 1591811"/>
              <a:gd name="connsiteY2580" fmla="*/ 1182073 h 1214836"/>
              <a:gd name="connsiteX2581" fmla="*/ 830275 w 1591811"/>
              <a:gd name="connsiteY2581" fmla="*/ 1181942 h 1214836"/>
              <a:gd name="connsiteX2582" fmla="*/ 830646 w 1591811"/>
              <a:gd name="connsiteY2582" fmla="*/ 1182008 h 1214836"/>
              <a:gd name="connsiteX2583" fmla="*/ 831753 w 1591811"/>
              <a:gd name="connsiteY2583" fmla="*/ 1182204 h 1214836"/>
              <a:gd name="connsiteX2584" fmla="*/ 831887 w 1591811"/>
              <a:gd name="connsiteY2584" fmla="*/ 1182073 h 1214836"/>
              <a:gd name="connsiteX2585" fmla="*/ 832036 w 1591811"/>
              <a:gd name="connsiteY2585" fmla="*/ 1181942 h 1214836"/>
              <a:gd name="connsiteX2586" fmla="*/ 833238 w 1591811"/>
              <a:gd name="connsiteY2586" fmla="*/ 1180896 h 1214836"/>
              <a:gd name="connsiteX2587" fmla="*/ 833506 w 1591811"/>
              <a:gd name="connsiteY2587" fmla="*/ 1179964 h 1214836"/>
              <a:gd name="connsiteX2588" fmla="*/ 833611 w 1591811"/>
              <a:gd name="connsiteY2588" fmla="*/ 1179604 h 1214836"/>
              <a:gd name="connsiteX2589" fmla="*/ 834790 w 1591811"/>
              <a:gd name="connsiteY2589" fmla="*/ 1178084 h 1214836"/>
              <a:gd name="connsiteX2590" fmla="*/ 835344 w 1591811"/>
              <a:gd name="connsiteY2590" fmla="*/ 1177380 h 1214836"/>
              <a:gd name="connsiteX2591" fmla="*/ 835378 w 1591811"/>
              <a:gd name="connsiteY2591" fmla="*/ 1176661 h 1214836"/>
              <a:gd name="connsiteX2592" fmla="*/ 835411 w 1591811"/>
              <a:gd name="connsiteY2592" fmla="*/ 1175942 h 1214836"/>
              <a:gd name="connsiteX2593" fmla="*/ 836207 w 1591811"/>
              <a:gd name="connsiteY2593" fmla="*/ 1175010 h 1214836"/>
              <a:gd name="connsiteX2594" fmla="*/ 836775 w 1591811"/>
              <a:gd name="connsiteY2594" fmla="*/ 1174339 h 1214836"/>
              <a:gd name="connsiteX2595" fmla="*/ 837144 w 1591811"/>
              <a:gd name="connsiteY2595" fmla="*/ 1173914 h 1214836"/>
              <a:gd name="connsiteX2596" fmla="*/ 839492 w 1591811"/>
              <a:gd name="connsiteY2596" fmla="*/ 1172312 h 1214836"/>
              <a:gd name="connsiteX2597" fmla="*/ 841649 w 1591811"/>
              <a:gd name="connsiteY2597" fmla="*/ 1172001 h 1214836"/>
              <a:gd name="connsiteX2598" fmla="*/ 843247 w 1591811"/>
              <a:gd name="connsiteY2598" fmla="*/ 1170905 h 1214836"/>
              <a:gd name="connsiteX2599" fmla="*/ 844141 w 1591811"/>
              <a:gd name="connsiteY2599" fmla="*/ 1170300 h 1214836"/>
              <a:gd name="connsiteX2600" fmla="*/ 844800 w 1591811"/>
              <a:gd name="connsiteY2600" fmla="*/ 1169843 h 1214836"/>
              <a:gd name="connsiteX2601" fmla="*/ 844988 w 1591811"/>
              <a:gd name="connsiteY2601" fmla="*/ 1169532 h 1214836"/>
              <a:gd name="connsiteX2602" fmla="*/ 845606 w 1591811"/>
              <a:gd name="connsiteY2602" fmla="*/ 1168485 h 1214836"/>
              <a:gd name="connsiteX2603" fmla="*/ 849120 w 1591811"/>
              <a:gd name="connsiteY2603" fmla="*/ 1167815 h 1214836"/>
              <a:gd name="connsiteX2604" fmla="*/ 849545 w 1591811"/>
              <a:gd name="connsiteY2604" fmla="*/ 1167504 h 1214836"/>
              <a:gd name="connsiteX2605" fmla="*/ 849727 w 1591811"/>
              <a:gd name="connsiteY2605" fmla="*/ 1167373 h 1214836"/>
              <a:gd name="connsiteX2606" fmla="*/ 850418 w 1591811"/>
              <a:gd name="connsiteY2606" fmla="*/ 1166883 h 1214836"/>
              <a:gd name="connsiteX2607" fmla="*/ 853191 w 1591811"/>
              <a:gd name="connsiteY2607" fmla="*/ 1166458 h 1214836"/>
              <a:gd name="connsiteX2608" fmla="*/ 853589 w 1591811"/>
              <a:gd name="connsiteY2608" fmla="*/ 1166131 h 1214836"/>
              <a:gd name="connsiteX2609" fmla="*/ 853934 w 1591811"/>
              <a:gd name="connsiteY2609" fmla="*/ 1165837 h 1214836"/>
              <a:gd name="connsiteX2610" fmla="*/ 853713 w 1591811"/>
              <a:gd name="connsiteY2610" fmla="*/ 1165395 h 1214836"/>
              <a:gd name="connsiteX2611" fmla="*/ 853433 w 1591811"/>
              <a:gd name="connsiteY2611" fmla="*/ 1164823 h 1214836"/>
              <a:gd name="connsiteX2612" fmla="*/ 853262 w 1591811"/>
              <a:gd name="connsiteY2612" fmla="*/ 1164479 h 1214836"/>
              <a:gd name="connsiteX2613" fmla="*/ 853880 w 1591811"/>
              <a:gd name="connsiteY2613" fmla="*/ 1163793 h 1214836"/>
              <a:gd name="connsiteX2614" fmla="*/ 854982 w 1591811"/>
              <a:gd name="connsiteY2614" fmla="*/ 1163711 h 1214836"/>
              <a:gd name="connsiteX2615" fmla="*/ 856159 w 1591811"/>
              <a:gd name="connsiteY2615" fmla="*/ 1163613 h 1214836"/>
              <a:gd name="connsiteX2616" fmla="*/ 856615 w 1591811"/>
              <a:gd name="connsiteY2616" fmla="*/ 1163613 h 1214836"/>
              <a:gd name="connsiteX2617" fmla="*/ 856838 w 1591811"/>
              <a:gd name="connsiteY2617" fmla="*/ 1163629 h 1214836"/>
              <a:gd name="connsiteX2618" fmla="*/ 859555 w 1591811"/>
              <a:gd name="connsiteY2618" fmla="*/ 1161765 h 1214836"/>
              <a:gd name="connsiteX2619" fmla="*/ 861967 w 1591811"/>
              <a:gd name="connsiteY2619" fmla="*/ 1161667 h 1214836"/>
              <a:gd name="connsiteX2620" fmla="*/ 863561 w 1591811"/>
              <a:gd name="connsiteY2620" fmla="*/ 1161602 h 1214836"/>
              <a:gd name="connsiteX2621" fmla="*/ 864973 w 1591811"/>
              <a:gd name="connsiteY2621" fmla="*/ 1162141 h 1214836"/>
              <a:gd name="connsiteX2622" fmla="*/ 866137 w 1591811"/>
              <a:gd name="connsiteY2622" fmla="*/ 1161994 h 1214836"/>
              <a:gd name="connsiteX2623" fmla="*/ 866318 w 1591811"/>
              <a:gd name="connsiteY2623" fmla="*/ 1161961 h 1214836"/>
              <a:gd name="connsiteX2624" fmla="*/ 866642 w 1591811"/>
              <a:gd name="connsiteY2624" fmla="*/ 1161912 h 1214836"/>
              <a:gd name="connsiteX2625" fmla="*/ 867007 w 1591811"/>
              <a:gd name="connsiteY2625" fmla="*/ 1162141 h 1214836"/>
              <a:gd name="connsiteX2626" fmla="*/ 867172 w 1591811"/>
              <a:gd name="connsiteY2626" fmla="*/ 1162256 h 1214836"/>
              <a:gd name="connsiteX2627" fmla="*/ 867442 w 1591811"/>
              <a:gd name="connsiteY2627" fmla="*/ 1162419 h 1214836"/>
              <a:gd name="connsiteX2628" fmla="*/ 869044 w 1591811"/>
              <a:gd name="connsiteY2628" fmla="*/ 1162484 h 1214836"/>
              <a:gd name="connsiteX2629" fmla="*/ 870833 w 1591811"/>
              <a:gd name="connsiteY2629" fmla="*/ 1161749 h 1214836"/>
              <a:gd name="connsiteX2630" fmla="*/ 872326 w 1591811"/>
              <a:gd name="connsiteY2630" fmla="*/ 1161847 h 1214836"/>
              <a:gd name="connsiteX2631" fmla="*/ 873666 w 1591811"/>
              <a:gd name="connsiteY2631" fmla="*/ 1161945 h 1214836"/>
              <a:gd name="connsiteX2632" fmla="*/ 876073 w 1591811"/>
              <a:gd name="connsiteY2632" fmla="*/ 1161013 h 1214836"/>
              <a:gd name="connsiteX2633" fmla="*/ 876481 w 1591811"/>
              <a:gd name="connsiteY2633" fmla="*/ 1160964 h 1214836"/>
              <a:gd name="connsiteX2634" fmla="*/ 876791 w 1591811"/>
              <a:gd name="connsiteY2634" fmla="*/ 1160931 h 1214836"/>
              <a:gd name="connsiteX2635" fmla="*/ 878539 w 1591811"/>
              <a:gd name="connsiteY2635" fmla="*/ 1160719 h 1214836"/>
              <a:gd name="connsiteX2636" fmla="*/ 879898 w 1591811"/>
              <a:gd name="connsiteY2636" fmla="*/ 1159607 h 1214836"/>
              <a:gd name="connsiteX2637" fmla="*/ 880428 w 1591811"/>
              <a:gd name="connsiteY2637" fmla="*/ 1158724 h 1214836"/>
              <a:gd name="connsiteX2638" fmla="*/ 881564 w 1591811"/>
              <a:gd name="connsiteY2638" fmla="*/ 1156843 h 1214836"/>
              <a:gd name="connsiteX2639" fmla="*/ 882066 w 1591811"/>
              <a:gd name="connsiteY2639" fmla="*/ 1156009 h 1214836"/>
              <a:gd name="connsiteX2640" fmla="*/ 882740 w 1591811"/>
              <a:gd name="connsiteY2640" fmla="*/ 1155666 h 1214836"/>
              <a:gd name="connsiteX2641" fmla="*/ 883227 w 1591811"/>
              <a:gd name="connsiteY2641" fmla="*/ 1155421 h 1214836"/>
              <a:gd name="connsiteX2642" fmla="*/ 884104 w 1591811"/>
              <a:gd name="connsiteY2642" fmla="*/ 1154963 h 1214836"/>
              <a:gd name="connsiteX2643" fmla="*/ 885783 w 1591811"/>
              <a:gd name="connsiteY2643" fmla="*/ 1154767 h 1214836"/>
              <a:gd name="connsiteX2644" fmla="*/ 886082 w 1591811"/>
              <a:gd name="connsiteY2644" fmla="*/ 1154734 h 1214836"/>
              <a:gd name="connsiteX2645" fmla="*/ 887679 w 1591811"/>
              <a:gd name="connsiteY2645" fmla="*/ 1154554 h 1214836"/>
              <a:gd name="connsiteX2646" fmla="*/ 887868 w 1591811"/>
              <a:gd name="connsiteY2646" fmla="*/ 1154636 h 1214836"/>
              <a:gd name="connsiteX2647" fmla="*/ 888170 w 1591811"/>
              <a:gd name="connsiteY2647" fmla="*/ 1154783 h 1214836"/>
              <a:gd name="connsiteX2648" fmla="*/ 889156 w 1591811"/>
              <a:gd name="connsiteY2648" fmla="*/ 1155241 h 1214836"/>
              <a:gd name="connsiteX2649" fmla="*/ 891517 w 1591811"/>
              <a:gd name="connsiteY2649" fmla="*/ 1155502 h 1214836"/>
              <a:gd name="connsiteX2650" fmla="*/ 891677 w 1591811"/>
              <a:gd name="connsiteY2650" fmla="*/ 1155519 h 1214836"/>
              <a:gd name="connsiteX2651" fmla="*/ 894145 w 1591811"/>
              <a:gd name="connsiteY2651" fmla="*/ 1155813 h 1214836"/>
              <a:gd name="connsiteX2652" fmla="*/ 895441 w 1591811"/>
              <a:gd name="connsiteY2652" fmla="*/ 1155257 h 1214836"/>
              <a:gd name="connsiteX2653" fmla="*/ 897765 w 1591811"/>
              <a:gd name="connsiteY2653" fmla="*/ 1155633 h 1214836"/>
              <a:gd name="connsiteX2654" fmla="*/ 898347 w 1591811"/>
              <a:gd name="connsiteY2654" fmla="*/ 1155715 h 1214836"/>
              <a:gd name="connsiteX2655" fmla="*/ 899382 w 1591811"/>
              <a:gd name="connsiteY2655" fmla="*/ 1155895 h 1214836"/>
              <a:gd name="connsiteX2656" fmla="*/ 900247 w 1591811"/>
              <a:gd name="connsiteY2656" fmla="*/ 1155339 h 1214836"/>
              <a:gd name="connsiteX2657" fmla="*/ 900574 w 1591811"/>
              <a:gd name="connsiteY2657" fmla="*/ 1155388 h 1214836"/>
              <a:gd name="connsiteX2658" fmla="*/ 901848 w 1591811"/>
              <a:gd name="connsiteY2658" fmla="*/ 1155650 h 1214836"/>
              <a:gd name="connsiteX2659" fmla="*/ 902589 w 1591811"/>
              <a:gd name="connsiteY2659" fmla="*/ 1155208 h 1214836"/>
              <a:gd name="connsiteX2660" fmla="*/ 903275 w 1591811"/>
              <a:gd name="connsiteY2660" fmla="*/ 1155159 h 1214836"/>
              <a:gd name="connsiteX2661" fmla="*/ 903772 w 1591811"/>
              <a:gd name="connsiteY2661" fmla="*/ 1155126 h 1214836"/>
              <a:gd name="connsiteX2662" fmla="*/ 904193 w 1591811"/>
              <a:gd name="connsiteY2662" fmla="*/ 1155094 h 1214836"/>
              <a:gd name="connsiteX2663" fmla="*/ 905524 w 1591811"/>
              <a:gd name="connsiteY2663" fmla="*/ 1153279 h 1214836"/>
              <a:gd name="connsiteX2664" fmla="*/ 910095 w 1591811"/>
              <a:gd name="connsiteY2664" fmla="*/ 1154718 h 1214836"/>
              <a:gd name="connsiteX2665" fmla="*/ 914924 w 1591811"/>
              <a:gd name="connsiteY2665" fmla="*/ 1154767 h 1214836"/>
              <a:gd name="connsiteX2666" fmla="*/ 919754 w 1591811"/>
              <a:gd name="connsiteY2666" fmla="*/ 1156189 h 1214836"/>
              <a:gd name="connsiteX2667" fmla="*/ 924928 w 1591811"/>
              <a:gd name="connsiteY2667" fmla="*/ 1159688 h 1214836"/>
              <a:gd name="connsiteX2668" fmla="*/ 928723 w 1591811"/>
              <a:gd name="connsiteY2668" fmla="*/ 1161781 h 1214836"/>
              <a:gd name="connsiteX2669" fmla="*/ 931828 w 1591811"/>
              <a:gd name="connsiteY2669" fmla="*/ 1164234 h 1214836"/>
              <a:gd name="connsiteX2670" fmla="*/ 936061 w 1591811"/>
              <a:gd name="connsiteY2670" fmla="*/ 1167161 h 1214836"/>
              <a:gd name="connsiteX2671" fmla="*/ 938383 w 1591811"/>
              <a:gd name="connsiteY2671" fmla="*/ 1168763 h 1214836"/>
              <a:gd name="connsiteX2672" fmla="*/ 941487 w 1591811"/>
              <a:gd name="connsiteY2672" fmla="*/ 1169139 h 1214836"/>
              <a:gd name="connsiteX2673" fmla="*/ 944592 w 1591811"/>
              <a:gd name="connsiteY2673" fmla="*/ 1173309 h 1214836"/>
              <a:gd name="connsiteX2674" fmla="*/ 947352 w 1591811"/>
              <a:gd name="connsiteY2674" fmla="*/ 1177642 h 1214836"/>
              <a:gd name="connsiteX2675" fmla="*/ 951492 w 1591811"/>
              <a:gd name="connsiteY2675" fmla="*/ 1179392 h 1214836"/>
              <a:gd name="connsiteX2676" fmla="*/ 955459 w 1591811"/>
              <a:gd name="connsiteY2676" fmla="*/ 1182024 h 1214836"/>
              <a:gd name="connsiteX2677" fmla="*/ 959426 w 1591811"/>
              <a:gd name="connsiteY2677" fmla="*/ 1183087 h 1214836"/>
              <a:gd name="connsiteX2678" fmla="*/ 960461 w 1591811"/>
              <a:gd name="connsiteY2678" fmla="*/ 1182237 h 1214836"/>
              <a:gd name="connsiteX2679" fmla="*/ 963047 w 1591811"/>
              <a:gd name="connsiteY2679" fmla="*/ 1179343 h 1214836"/>
              <a:gd name="connsiteX2680" fmla="*/ 965979 w 1591811"/>
              <a:gd name="connsiteY2680" fmla="*/ 1179539 h 1214836"/>
              <a:gd name="connsiteX2681" fmla="*/ 968394 w 1591811"/>
              <a:gd name="connsiteY2681" fmla="*/ 1179555 h 1214836"/>
              <a:gd name="connsiteX2682" fmla="*/ 970981 w 1591811"/>
              <a:gd name="connsiteY2682" fmla="*/ 1178901 h 1214836"/>
              <a:gd name="connsiteX2683" fmla="*/ 974774 w 1591811"/>
              <a:gd name="connsiteY2683" fmla="*/ 1176514 h 1214836"/>
              <a:gd name="connsiteX2684" fmla="*/ 979086 w 1591811"/>
              <a:gd name="connsiteY2684" fmla="*/ 1175876 h 1214836"/>
              <a:gd name="connsiteX2685" fmla="*/ 982881 w 1591811"/>
              <a:gd name="connsiteY2685" fmla="*/ 1176939 h 1214836"/>
              <a:gd name="connsiteX2686" fmla="*/ 986657 w 1591811"/>
              <a:gd name="connsiteY2686" fmla="*/ 1170725 h 1214836"/>
              <a:gd name="connsiteX2687" fmla="*/ 986966 w 1591811"/>
              <a:gd name="connsiteY2687" fmla="*/ 1170595 h 1214836"/>
              <a:gd name="connsiteX2688" fmla="*/ 988825 w 1591811"/>
              <a:gd name="connsiteY2688" fmla="*/ 1167063 h 1214836"/>
              <a:gd name="connsiteX2689" fmla="*/ 990246 w 1591811"/>
              <a:gd name="connsiteY2689" fmla="*/ 1166082 h 1214836"/>
              <a:gd name="connsiteX2690" fmla="*/ 991584 w 1591811"/>
              <a:gd name="connsiteY2690" fmla="*/ 1166180 h 1214836"/>
              <a:gd name="connsiteX2691" fmla="*/ 992955 w 1591811"/>
              <a:gd name="connsiteY2691" fmla="*/ 1166278 h 1214836"/>
              <a:gd name="connsiteX2692" fmla="*/ 998819 w 1591811"/>
              <a:gd name="connsiteY2692" fmla="*/ 1163057 h 1214836"/>
              <a:gd name="connsiteX2693" fmla="*/ 1000176 w 1591811"/>
              <a:gd name="connsiteY2693" fmla="*/ 1162762 h 1214836"/>
              <a:gd name="connsiteX2694" fmla="*/ 1002205 w 1591811"/>
              <a:gd name="connsiteY2694" fmla="*/ 1164185 h 1214836"/>
              <a:gd name="connsiteX2695" fmla="*/ 1002684 w 1591811"/>
              <a:gd name="connsiteY2695" fmla="*/ 1165052 h 1214836"/>
              <a:gd name="connsiteX2696" fmla="*/ 1002261 w 1591811"/>
              <a:gd name="connsiteY2696" fmla="*/ 1166540 h 1214836"/>
              <a:gd name="connsiteX2697" fmla="*/ 1003612 w 1591811"/>
              <a:gd name="connsiteY2697" fmla="*/ 1168355 h 1214836"/>
              <a:gd name="connsiteX2698" fmla="*/ 1003791 w 1591811"/>
              <a:gd name="connsiteY2698" fmla="*/ 1170088 h 1214836"/>
              <a:gd name="connsiteX2699" fmla="*/ 1004074 w 1591811"/>
              <a:gd name="connsiteY2699" fmla="*/ 1170333 h 1214836"/>
              <a:gd name="connsiteX2700" fmla="*/ 1005082 w 1591811"/>
              <a:gd name="connsiteY2700" fmla="*/ 1171200 h 1214836"/>
              <a:gd name="connsiteX2701" fmla="*/ 1005868 w 1591811"/>
              <a:gd name="connsiteY2701" fmla="*/ 1172491 h 1214836"/>
              <a:gd name="connsiteX2702" fmla="*/ 1006367 w 1591811"/>
              <a:gd name="connsiteY2702" fmla="*/ 1174127 h 1214836"/>
              <a:gd name="connsiteX2703" fmla="*/ 1007407 w 1591811"/>
              <a:gd name="connsiteY2703" fmla="*/ 1177593 h 1214836"/>
              <a:gd name="connsiteX2704" fmla="*/ 1008877 w 1591811"/>
              <a:gd name="connsiteY2704" fmla="*/ 1180880 h 1214836"/>
              <a:gd name="connsiteX2705" fmla="*/ 1014850 w 1591811"/>
              <a:gd name="connsiteY2705" fmla="*/ 1182760 h 1214836"/>
              <a:gd name="connsiteX2706" fmla="*/ 1015087 w 1591811"/>
              <a:gd name="connsiteY2706" fmla="*/ 1182695 h 1214836"/>
              <a:gd name="connsiteX2707" fmla="*/ 1015836 w 1591811"/>
              <a:gd name="connsiteY2707" fmla="*/ 1182515 h 1214836"/>
              <a:gd name="connsiteX2708" fmla="*/ 1018547 w 1591811"/>
              <a:gd name="connsiteY2708" fmla="*/ 1182891 h 1214836"/>
              <a:gd name="connsiteX2709" fmla="*/ 1022054 w 1591811"/>
              <a:gd name="connsiteY2709" fmla="*/ 1184820 h 1214836"/>
              <a:gd name="connsiteX2710" fmla="*/ 1025875 w 1591811"/>
              <a:gd name="connsiteY2710" fmla="*/ 1185016 h 1214836"/>
              <a:gd name="connsiteX2711" fmla="*/ 1029205 w 1591811"/>
              <a:gd name="connsiteY2711" fmla="*/ 1184019 h 1214836"/>
              <a:gd name="connsiteX2712" fmla="*/ 1030192 w 1591811"/>
              <a:gd name="connsiteY2712" fmla="*/ 1183725 h 1214836"/>
              <a:gd name="connsiteX2713" fmla="*/ 1035001 w 1591811"/>
              <a:gd name="connsiteY2713" fmla="*/ 1183316 h 1214836"/>
              <a:gd name="connsiteX2714" fmla="*/ 1038018 w 1591811"/>
              <a:gd name="connsiteY2714" fmla="*/ 1184379 h 1214836"/>
              <a:gd name="connsiteX2715" fmla="*/ 1039743 w 1591811"/>
              <a:gd name="connsiteY2715" fmla="*/ 1184624 h 1214836"/>
              <a:gd name="connsiteX2716" fmla="*/ 1041589 w 1591811"/>
              <a:gd name="connsiteY2716" fmla="*/ 1185687 h 1214836"/>
              <a:gd name="connsiteX2717" fmla="*/ 1042140 w 1591811"/>
              <a:gd name="connsiteY2717" fmla="*/ 1186684 h 1214836"/>
              <a:gd name="connsiteX2718" fmla="*/ 1041700 w 1591811"/>
              <a:gd name="connsiteY2718" fmla="*/ 1187992 h 1214836"/>
              <a:gd name="connsiteX2719" fmla="*/ 1041645 w 1591811"/>
              <a:gd name="connsiteY2719" fmla="*/ 1188156 h 1214836"/>
              <a:gd name="connsiteX2720" fmla="*/ 1042011 w 1591811"/>
              <a:gd name="connsiteY2720" fmla="*/ 1189153 h 1214836"/>
              <a:gd name="connsiteX2721" fmla="*/ 1045296 w 1591811"/>
              <a:gd name="connsiteY2721" fmla="*/ 1191835 h 1214836"/>
              <a:gd name="connsiteX2722" fmla="*/ 1045824 w 1591811"/>
              <a:gd name="connsiteY2722" fmla="*/ 1192260 h 1214836"/>
              <a:gd name="connsiteX2723" fmla="*/ 1048411 w 1591811"/>
              <a:gd name="connsiteY2723" fmla="*/ 1193012 h 1214836"/>
              <a:gd name="connsiteX2724" fmla="*/ 1050870 w 1591811"/>
              <a:gd name="connsiteY2724" fmla="*/ 1195383 h 1214836"/>
              <a:gd name="connsiteX2725" fmla="*/ 1051869 w 1591811"/>
              <a:gd name="connsiteY2725" fmla="*/ 1195890 h 1214836"/>
              <a:gd name="connsiteX2726" fmla="*/ 1052840 w 1591811"/>
              <a:gd name="connsiteY2726" fmla="*/ 1196381 h 1214836"/>
              <a:gd name="connsiteX2727" fmla="*/ 1053728 w 1591811"/>
              <a:gd name="connsiteY2727" fmla="*/ 1196528 h 1214836"/>
              <a:gd name="connsiteX2728" fmla="*/ 1055921 w 1591811"/>
              <a:gd name="connsiteY2728" fmla="*/ 1196887 h 1214836"/>
              <a:gd name="connsiteX2729" fmla="*/ 1056166 w 1591811"/>
              <a:gd name="connsiteY2729" fmla="*/ 1196659 h 1214836"/>
              <a:gd name="connsiteX2730" fmla="*/ 1057711 w 1591811"/>
              <a:gd name="connsiteY2730" fmla="*/ 1195203 h 1214836"/>
              <a:gd name="connsiteX2731" fmla="*/ 1058513 w 1591811"/>
              <a:gd name="connsiteY2731" fmla="*/ 1195040 h 1214836"/>
              <a:gd name="connsiteX2732" fmla="*/ 1062649 w 1591811"/>
              <a:gd name="connsiteY2732" fmla="*/ 1192375 h 1214836"/>
              <a:gd name="connsiteX2733" fmla="*/ 1063451 w 1591811"/>
              <a:gd name="connsiteY2733" fmla="*/ 1192309 h 1214836"/>
              <a:gd name="connsiteX2734" fmla="*/ 1063802 w 1591811"/>
              <a:gd name="connsiteY2734" fmla="*/ 1193225 h 1214836"/>
              <a:gd name="connsiteX2735" fmla="*/ 1064491 w 1591811"/>
              <a:gd name="connsiteY2735" fmla="*/ 1195040 h 1214836"/>
              <a:gd name="connsiteX2736" fmla="*/ 1066461 w 1591811"/>
              <a:gd name="connsiteY2736" fmla="*/ 1196413 h 1214836"/>
              <a:gd name="connsiteX2737" fmla="*/ 1068856 w 1591811"/>
              <a:gd name="connsiteY2737" fmla="*/ 1199275 h 1214836"/>
              <a:gd name="connsiteX2738" fmla="*/ 1070088 w 1591811"/>
              <a:gd name="connsiteY2738" fmla="*/ 1200141 h 1214836"/>
              <a:gd name="connsiteX2739" fmla="*/ 1072354 w 1591811"/>
              <a:gd name="connsiteY2739" fmla="*/ 1200289 h 1214836"/>
              <a:gd name="connsiteX2740" fmla="*/ 1073046 w 1591811"/>
              <a:gd name="connsiteY2740" fmla="*/ 1200338 h 1214836"/>
              <a:gd name="connsiteX2741" fmla="*/ 1076082 w 1591811"/>
              <a:gd name="connsiteY2741" fmla="*/ 1200550 h 1214836"/>
              <a:gd name="connsiteX2742" fmla="*/ 1077724 w 1591811"/>
              <a:gd name="connsiteY2742" fmla="*/ 1200681 h 1214836"/>
              <a:gd name="connsiteX2743" fmla="*/ 1080567 w 1591811"/>
              <a:gd name="connsiteY2743" fmla="*/ 1201826 h 1214836"/>
              <a:gd name="connsiteX2744" fmla="*/ 1082070 w 1591811"/>
              <a:gd name="connsiteY2744" fmla="*/ 1204393 h 1214836"/>
              <a:gd name="connsiteX2745" fmla="*/ 1084545 w 1591811"/>
              <a:gd name="connsiteY2745" fmla="*/ 1205799 h 1214836"/>
              <a:gd name="connsiteX2746" fmla="*/ 1087886 w 1591811"/>
              <a:gd name="connsiteY2746" fmla="*/ 1205946 h 1214836"/>
              <a:gd name="connsiteX2747" fmla="*/ 1089310 w 1591811"/>
              <a:gd name="connsiteY2747" fmla="*/ 1206011 h 1214836"/>
              <a:gd name="connsiteX2748" fmla="*/ 1091938 w 1591811"/>
              <a:gd name="connsiteY2748" fmla="*/ 1205962 h 1214836"/>
              <a:gd name="connsiteX2749" fmla="*/ 1096822 w 1591811"/>
              <a:gd name="connsiteY2749" fmla="*/ 1206273 h 1214836"/>
              <a:gd name="connsiteX2750" fmla="*/ 1099438 w 1591811"/>
              <a:gd name="connsiteY2750" fmla="*/ 1193814 h 1214836"/>
              <a:gd name="connsiteX2751" fmla="*/ 1099445 w 1591811"/>
              <a:gd name="connsiteY2751" fmla="*/ 1190412 h 1214836"/>
              <a:gd name="connsiteX2752" fmla="*/ 1097206 w 1591811"/>
              <a:gd name="connsiteY2752" fmla="*/ 1187894 h 1214836"/>
              <a:gd name="connsiteX2753" fmla="*/ 1095818 w 1591811"/>
              <a:gd name="connsiteY2753" fmla="*/ 1180847 h 1214836"/>
              <a:gd name="connsiteX2754" fmla="*/ 1095828 w 1591811"/>
              <a:gd name="connsiteY2754" fmla="*/ 1175467 h 1214836"/>
              <a:gd name="connsiteX2755" fmla="*/ 1100038 w 1591811"/>
              <a:gd name="connsiteY2755" fmla="*/ 1172557 h 1214836"/>
              <a:gd name="connsiteX2756" fmla="*/ 1100324 w 1591811"/>
              <a:gd name="connsiteY2756" fmla="*/ 1168878 h 1214836"/>
              <a:gd name="connsiteX2757" fmla="*/ 1099768 w 1591811"/>
              <a:gd name="connsiteY2757" fmla="*/ 1166327 h 1214836"/>
              <a:gd name="connsiteX2758" fmla="*/ 1096688 w 1591811"/>
              <a:gd name="connsiteY2758" fmla="*/ 1164692 h 1214836"/>
              <a:gd name="connsiteX2759" fmla="*/ 1099123 w 1591811"/>
              <a:gd name="connsiteY2759" fmla="*/ 1144465 h 1214836"/>
              <a:gd name="connsiteX2760" fmla="*/ 1098761 w 1591811"/>
              <a:gd name="connsiteY2760" fmla="*/ 1140688 h 1214836"/>
              <a:gd name="connsiteX2761" fmla="*/ 1099257 w 1591811"/>
              <a:gd name="connsiteY2761" fmla="*/ 1139625 h 1214836"/>
              <a:gd name="connsiteX2762" fmla="*/ 1100674 w 1591811"/>
              <a:gd name="connsiteY2762" fmla="*/ 1139642 h 1214836"/>
              <a:gd name="connsiteX2763" fmla="*/ 1100586 w 1591811"/>
              <a:gd name="connsiteY2763" fmla="*/ 1137761 h 1214836"/>
              <a:gd name="connsiteX2764" fmla="*/ 1100557 w 1591811"/>
              <a:gd name="connsiteY2764" fmla="*/ 1137156 h 1214836"/>
              <a:gd name="connsiteX2765" fmla="*/ 1100815 w 1591811"/>
              <a:gd name="connsiteY2765" fmla="*/ 1137042 h 1214836"/>
              <a:gd name="connsiteX2766" fmla="*/ 1101235 w 1591811"/>
              <a:gd name="connsiteY2766" fmla="*/ 1136846 h 1214836"/>
              <a:gd name="connsiteX2767" fmla="*/ 1102102 w 1591811"/>
              <a:gd name="connsiteY2767" fmla="*/ 1134867 h 1214836"/>
              <a:gd name="connsiteX2768" fmla="*/ 1103152 w 1591811"/>
              <a:gd name="connsiteY2768" fmla="*/ 1134311 h 1214836"/>
              <a:gd name="connsiteX2769" fmla="*/ 1103645 w 1591811"/>
              <a:gd name="connsiteY2769" fmla="*/ 1133559 h 1214836"/>
              <a:gd name="connsiteX2770" fmla="*/ 1103534 w 1591811"/>
              <a:gd name="connsiteY2770" fmla="*/ 1131744 h 1214836"/>
              <a:gd name="connsiteX2771" fmla="*/ 1107409 w 1591811"/>
              <a:gd name="connsiteY2771" fmla="*/ 1126561 h 1214836"/>
              <a:gd name="connsiteX2772" fmla="*/ 1110776 w 1591811"/>
              <a:gd name="connsiteY2772" fmla="*/ 1125089 h 1214836"/>
              <a:gd name="connsiteX2773" fmla="*/ 1118626 w 1591811"/>
              <a:gd name="connsiteY2773" fmla="*/ 1124108 h 1214836"/>
              <a:gd name="connsiteX2774" fmla="*/ 1125913 w 1591811"/>
              <a:gd name="connsiteY2774" fmla="*/ 1125694 h 1214836"/>
              <a:gd name="connsiteX2775" fmla="*/ 1128705 w 1591811"/>
              <a:gd name="connsiteY2775" fmla="*/ 1131025 h 1214836"/>
              <a:gd name="connsiteX2776" fmla="*/ 1131225 w 1591811"/>
              <a:gd name="connsiteY2776" fmla="*/ 1132970 h 1214836"/>
              <a:gd name="connsiteX2777" fmla="*/ 1134863 w 1591811"/>
              <a:gd name="connsiteY2777" fmla="*/ 1136028 h 1214836"/>
              <a:gd name="connsiteX2778" fmla="*/ 1138503 w 1591811"/>
              <a:gd name="connsiteY2778" fmla="*/ 1138791 h 1214836"/>
              <a:gd name="connsiteX2779" fmla="*/ 1139484 w 1591811"/>
              <a:gd name="connsiteY2779" fmla="*/ 1139282 h 1214836"/>
              <a:gd name="connsiteX2780" fmla="*/ 1141448 w 1591811"/>
              <a:gd name="connsiteY2780" fmla="*/ 1138546 h 1214836"/>
              <a:gd name="connsiteX2781" fmla="*/ 1142434 w 1591811"/>
              <a:gd name="connsiteY2781" fmla="*/ 1135260 h 1214836"/>
              <a:gd name="connsiteX2782" fmla="*/ 1143001 w 1591811"/>
              <a:gd name="connsiteY2782" fmla="*/ 1131286 h 1214836"/>
              <a:gd name="connsiteX2783" fmla="*/ 1144414 w 1591811"/>
              <a:gd name="connsiteY2783" fmla="*/ 1125318 h 1214836"/>
              <a:gd name="connsiteX2784" fmla="*/ 1144648 w 1591811"/>
              <a:gd name="connsiteY2784" fmla="*/ 1123912 h 1214836"/>
              <a:gd name="connsiteX2785" fmla="*/ 1144981 w 1591811"/>
              <a:gd name="connsiteY2785" fmla="*/ 1121917 h 1214836"/>
              <a:gd name="connsiteX2786" fmla="*/ 1147226 w 1591811"/>
              <a:gd name="connsiteY2786" fmla="*/ 1120740 h 1214836"/>
              <a:gd name="connsiteX2787" fmla="*/ 1163412 w 1591811"/>
              <a:gd name="connsiteY2787" fmla="*/ 1121688 h 1214836"/>
              <a:gd name="connsiteX2788" fmla="*/ 1166467 w 1591811"/>
              <a:gd name="connsiteY2788" fmla="*/ 1122113 h 1214836"/>
              <a:gd name="connsiteX2789" fmla="*/ 1168877 w 1591811"/>
              <a:gd name="connsiteY2789" fmla="*/ 1122440 h 1214836"/>
              <a:gd name="connsiteX2790" fmla="*/ 1173076 w 1591811"/>
              <a:gd name="connsiteY2790" fmla="*/ 1126348 h 1214836"/>
              <a:gd name="connsiteX2791" fmla="*/ 1174183 w 1591811"/>
              <a:gd name="connsiteY2791" fmla="*/ 1133690 h 1214836"/>
              <a:gd name="connsiteX2792" fmla="*/ 1173060 w 1591811"/>
              <a:gd name="connsiteY2792" fmla="*/ 1135407 h 1214836"/>
              <a:gd name="connsiteX2793" fmla="*/ 1172353 w 1591811"/>
              <a:gd name="connsiteY2793" fmla="*/ 1137827 h 1214836"/>
              <a:gd name="connsiteX2794" fmla="*/ 1173823 w 1591811"/>
              <a:gd name="connsiteY2794" fmla="*/ 1139429 h 1214836"/>
              <a:gd name="connsiteX2795" fmla="*/ 1177115 w 1591811"/>
              <a:gd name="connsiteY2795" fmla="*/ 1140574 h 1214836"/>
              <a:gd name="connsiteX2796" fmla="*/ 1179077 w 1591811"/>
              <a:gd name="connsiteY2796" fmla="*/ 1140541 h 1214836"/>
              <a:gd name="connsiteX2797" fmla="*/ 1180274 w 1591811"/>
              <a:gd name="connsiteY2797" fmla="*/ 1137843 h 1214836"/>
              <a:gd name="connsiteX2798" fmla="*/ 1180210 w 1591811"/>
              <a:gd name="connsiteY2798" fmla="*/ 1134164 h 1214836"/>
              <a:gd name="connsiteX2799" fmla="*/ 1184483 w 1591811"/>
              <a:gd name="connsiteY2799" fmla="*/ 1135717 h 1214836"/>
              <a:gd name="connsiteX2800" fmla="*/ 1187740 w 1591811"/>
              <a:gd name="connsiteY2800" fmla="*/ 1138628 h 1214836"/>
              <a:gd name="connsiteX2801" fmla="*/ 1190150 w 1591811"/>
              <a:gd name="connsiteY2801" fmla="*/ 1140786 h 1214836"/>
              <a:gd name="connsiteX2802" fmla="*/ 1201553 w 1591811"/>
              <a:gd name="connsiteY2802" fmla="*/ 1151938 h 1214836"/>
              <a:gd name="connsiteX2803" fmla="*/ 1205192 w 1591811"/>
              <a:gd name="connsiteY2803" fmla="*/ 1154996 h 1214836"/>
              <a:gd name="connsiteX2804" fmla="*/ 1209531 w 1591811"/>
              <a:gd name="connsiteY2804" fmla="*/ 1157824 h 1214836"/>
              <a:gd name="connsiteX2805" fmla="*/ 1211071 w 1591811"/>
              <a:gd name="connsiteY2805" fmla="*/ 1159149 h 1214836"/>
              <a:gd name="connsiteX2806" fmla="*/ 1212331 w 1591811"/>
              <a:gd name="connsiteY2806" fmla="*/ 1160113 h 1214836"/>
              <a:gd name="connsiteX2807" fmla="*/ 1214075 w 1591811"/>
              <a:gd name="connsiteY2807" fmla="*/ 1160310 h 1214836"/>
              <a:gd name="connsiteX2808" fmla="*/ 1215133 w 1591811"/>
              <a:gd name="connsiteY2808" fmla="*/ 1160424 h 1214836"/>
              <a:gd name="connsiteX2809" fmla="*/ 1217236 w 1591811"/>
              <a:gd name="connsiteY2809" fmla="*/ 1160326 h 1214836"/>
              <a:gd name="connsiteX2810" fmla="*/ 1218778 w 1591811"/>
              <a:gd name="connsiteY2810" fmla="*/ 1159803 h 1214836"/>
              <a:gd name="connsiteX2811" fmla="*/ 1220186 w 1591811"/>
              <a:gd name="connsiteY2811" fmla="*/ 1156304 h 1214836"/>
              <a:gd name="connsiteX2812" fmla="*/ 1219702 w 1591811"/>
              <a:gd name="connsiteY2812" fmla="*/ 1153132 h 1214836"/>
              <a:gd name="connsiteX2813" fmla="*/ 1220267 w 1591811"/>
              <a:gd name="connsiteY2813" fmla="*/ 1150221 h 1214836"/>
              <a:gd name="connsiteX2814" fmla="*/ 1221742 w 1591811"/>
              <a:gd name="connsiteY2814" fmla="*/ 1148488 h 1214836"/>
              <a:gd name="connsiteX2815" fmla="*/ 1223986 w 1591811"/>
              <a:gd name="connsiteY2815" fmla="*/ 1148177 h 1214836"/>
              <a:gd name="connsiteX2816" fmla="*/ 1226093 w 1591811"/>
              <a:gd name="connsiteY2816" fmla="*/ 1145446 h 1214836"/>
              <a:gd name="connsiteX2817" fmla="*/ 1227218 w 1591811"/>
              <a:gd name="connsiteY2817" fmla="*/ 1142945 h 1214836"/>
              <a:gd name="connsiteX2818" fmla="*/ 1229462 w 1591811"/>
              <a:gd name="connsiteY2818" fmla="*/ 1142421 h 1214836"/>
              <a:gd name="connsiteX2819" fmla="*/ 1231143 w 1591811"/>
              <a:gd name="connsiteY2819" fmla="*/ 1143239 h 1214836"/>
              <a:gd name="connsiteX2820" fmla="*/ 1232748 w 1591811"/>
              <a:gd name="connsiteY2820" fmla="*/ 1147033 h 1214836"/>
              <a:gd name="connsiteX2821" fmla="*/ 1234076 w 1591811"/>
              <a:gd name="connsiteY2821" fmla="*/ 1148504 h 1214836"/>
              <a:gd name="connsiteX2822" fmla="*/ 1236949 w 1591811"/>
              <a:gd name="connsiteY2822" fmla="*/ 1148668 h 1214836"/>
              <a:gd name="connsiteX2823" fmla="*/ 1239683 w 1591811"/>
              <a:gd name="connsiteY2823" fmla="*/ 1148341 h 1214836"/>
              <a:gd name="connsiteX2824" fmla="*/ 1241928 w 1591811"/>
              <a:gd name="connsiteY2824" fmla="*/ 1147310 h 1214836"/>
              <a:gd name="connsiteX2825" fmla="*/ 1242979 w 1591811"/>
              <a:gd name="connsiteY2825" fmla="*/ 1147441 h 1214836"/>
              <a:gd name="connsiteX2826" fmla="*/ 1243468 w 1591811"/>
              <a:gd name="connsiteY2826" fmla="*/ 1147850 h 1214836"/>
              <a:gd name="connsiteX2827" fmla="*/ 1244377 w 1591811"/>
              <a:gd name="connsiteY2827" fmla="*/ 1149256 h 1214836"/>
              <a:gd name="connsiteX2828" fmla="*/ 1245493 w 1591811"/>
              <a:gd name="connsiteY2828" fmla="*/ 1152363 h 1214836"/>
              <a:gd name="connsiteX2829" fmla="*/ 1245569 w 1591811"/>
              <a:gd name="connsiteY2829" fmla="*/ 1154734 h 1214836"/>
              <a:gd name="connsiteX2830" fmla="*/ 1247074 w 1591811"/>
              <a:gd name="connsiteY2830" fmla="*/ 1154391 h 1214836"/>
              <a:gd name="connsiteX2831" fmla="*/ 1249023 w 1591811"/>
              <a:gd name="connsiteY2831" fmla="*/ 1153933 h 1214836"/>
              <a:gd name="connsiteX2832" fmla="*/ 1250259 w 1591811"/>
              <a:gd name="connsiteY2832" fmla="*/ 1151022 h 1214836"/>
              <a:gd name="connsiteX2833" fmla="*/ 1251992 w 1591811"/>
              <a:gd name="connsiteY2833" fmla="*/ 1148684 h 1214836"/>
              <a:gd name="connsiteX2834" fmla="*/ 1252203 w 1591811"/>
              <a:gd name="connsiteY2834" fmla="*/ 1148390 h 1214836"/>
              <a:gd name="connsiteX2835" fmla="*/ 1252228 w 1591811"/>
              <a:gd name="connsiteY2835" fmla="*/ 1148014 h 1214836"/>
              <a:gd name="connsiteX2836" fmla="*/ 1252177 w 1591811"/>
              <a:gd name="connsiteY2836" fmla="*/ 1146133 h 1214836"/>
              <a:gd name="connsiteX2837" fmla="*/ 1252612 w 1591811"/>
              <a:gd name="connsiteY2837" fmla="*/ 1144825 h 1214836"/>
              <a:gd name="connsiteX2838" fmla="*/ 1253171 w 1591811"/>
              <a:gd name="connsiteY2838" fmla="*/ 1144220 h 1214836"/>
              <a:gd name="connsiteX2839" fmla="*/ 1253353 w 1591811"/>
              <a:gd name="connsiteY2839" fmla="*/ 1144024 h 1214836"/>
              <a:gd name="connsiteX2840" fmla="*/ 1253760 w 1591811"/>
              <a:gd name="connsiteY2840" fmla="*/ 1144007 h 1214836"/>
              <a:gd name="connsiteX2841" fmla="*/ 1254461 w 1591811"/>
              <a:gd name="connsiteY2841" fmla="*/ 1143958 h 1214836"/>
              <a:gd name="connsiteX2842" fmla="*/ 1254342 w 1591811"/>
              <a:gd name="connsiteY2842" fmla="*/ 1142471 h 1214836"/>
              <a:gd name="connsiteX2843" fmla="*/ 1255212 w 1591811"/>
              <a:gd name="connsiteY2843" fmla="*/ 1142078 h 1214836"/>
              <a:gd name="connsiteX2844" fmla="*/ 1255656 w 1591811"/>
              <a:gd name="connsiteY2844" fmla="*/ 1141866 h 1214836"/>
              <a:gd name="connsiteX2845" fmla="*/ 1255820 w 1591811"/>
              <a:gd name="connsiteY2845" fmla="*/ 1141800 h 1214836"/>
              <a:gd name="connsiteX2846" fmla="*/ 1256809 w 1591811"/>
              <a:gd name="connsiteY2846" fmla="*/ 1139756 h 1214836"/>
              <a:gd name="connsiteX2847" fmla="*/ 1258227 w 1591811"/>
              <a:gd name="connsiteY2847" fmla="*/ 1139691 h 1214836"/>
              <a:gd name="connsiteX2848" fmla="*/ 1258363 w 1591811"/>
              <a:gd name="connsiteY2848" fmla="*/ 1139119 h 1214836"/>
              <a:gd name="connsiteX2849" fmla="*/ 1259095 w 1591811"/>
              <a:gd name="connsiteY2849" fmla="*/ 1136094 h 1214836"/>
              <a:gd name="connsiteX2850" fmla="*/ 1260209 w 1591811"/>
              <a:gd name="connsiteY2850" fmla="*/ 1133494 h 1214836"/>
              <a:gd name="connsiteX2851" fmla="*/ 1261206 w 1591811"/>
              <a:gd name="connsiteY2851" fmla="*/ 1133788 h 1214836"/>
              <a:gd name="connsiteX2852" fmla="*/ 1261500 w 1591811"/>
              <a:gd name="connsiteY2852" fmla="*/ 1133870 h 1214836"/>
              <a:gd name="connsiteX2853" fmla="*/ 1261873 w 1591811"/>
              <a:gd name="connsiteY2853" fmla="*/ 1132872 h 1214836"/>
              <a:gd name="connsiteX2854" fmla="*/ 1261803 w 1591811"/>
              <a:gd name="connsiteY2854" fmla="*/ 1132643 h 1214836"/>
              <a:gd name="connsiteX2855" fmla="*/ 1261738 w 1591811"/>
              <a:gd name="connsiteY2855" fmla="*/ 1132431 h 1214836"/>
              <a:gd name="connsiteX2856" fmla="*/ 1261321 w 1591811"/>
              <a:gd name="connsiteY2856" fmla="*/ 1131074 h 1214836"/>
              <a:gd name="connsiteX2857" fmla="*/ 1261487 w 1591811"/>
              <a:gd name="connsiteY2857" fmla="*/ 1131074 h 1214836"/>
              <a:gd name="connsiteX2858" fmla="*/ 1262307 w 1591811"/>
              <a:gd name="connsiteY2858" fmla="*/ 1131008 h 1214836"/>
              <a:gd name="connsiteX2859" fmla="*/ 1262555 w 1591811"/>
              <a:gd name="connsiteY2859" fmla="*/ 1129782 h 1214836"/>
              <a:gd name="connsiteX2860" fmla="*/ 1262262 w 1591811"/>
              <a:gd name="connsiteY2860" fmla="*/ 1128817 h 1214836"/>
              <a:gd name="connsiteX2861" fmla="*/ 1262208 w 1591811"/>
              <a:gd name="connsiteY2861" fmla="*/ 1128637 h 1214836"/>
              <a:gd name="connsiteX2862" fmla="*/ 1262006 w 1591811"/>
              <a:gd name="connsiteY2862" fmla="*/ 1127983 h 1214836"/>
              <a:gd name="connsiteX2863" fmla="*/ 1261082 w 1591811"/>
              <a:gd name="connsiteY2863" fmla="*/ 1127297 h 1214836"/>
              <a:gd name="connsiteX2864" fmla="*/ 1261638 w 1591811"/>
              <a:gd name="connsiteY2864" fmla="*/ 1125056 h 1214836"/>
              <a:gd name="connsiteX2865" fmla="*/ 1262838 w 1591811"/>
              <a:gd name="connsiteY2865" fmla="*/ 1124141 h 1214836"/>
              <a:gd name="connsiteX2866" fmla="*/ 1263492 w 1591811"/>
              <a:gd name="connsiteY2866" fmla="*/ 1123634 h 1214836"/>
              <a:gd name="connsiteX2867" fmla="*/ 1263567 w 1591811"/>
              <a:gd name="connsiteY2867" fmla="*/ 1123454 h 1214836"/>
              <a:gd name="connsiteX2868" fmla="*/ 1263776 w 1591811"/>
              <a:gd name="connsiteY2868" fmla="*/ 1122947 h 1214836"/>
              <a:gd name="connsiteX2869" fmla="*/ 1263247 w 1591811"/>
              <a:gd name="connsiteY2869" fmla="*/ 1121966 h 1214836"/>
              <a:gd name="connsiteX2870" fmla="*/ 1264357 w 1591811"/>
              <a:gd name="connsiteY2870" fmla="*/ 1120609 h 1214836"/>
              <a:gd name="connsiteX2871" fmla="*/ 1264200 w 1591811"/>
              <a:gd name="connsiteY2871" fmla="*/ 1120200 h 1214836"/>
              <a:gd name="connsiteX2872" fmla="*/ 1263929 w 1591811"/>
              <a:gd name="connsiteY2872" fmla="*/ 1119481 h 1214836"/>
              <a:gd name="connsiteX2873" fmla="*/ 1264336 w 1591811"/>
              <a:gd name="connsiteY2873" fmla="*/ 1118074 h 1214836"/>
              <a:gd name="connsiteX2874" fmla="*/ 1264432 w 1591811"/>
              <a:gd name="connsiteY2874" fmla="*/ 1117731 h 1214836"/>
              <a:gd name="connsiteX2875" fmla="*/ 1265104 w 1591811"/>
              <a:gd name="connsiteY2875" fmla="*/ 1115393 h 1214836"/>
              <a:gd name="connsiteX2876" fmla="*/ 1264120 w 1591811"/>
              <a:gd name="connsiteY2876" fmla="*/ 1113725 h 1214836"/>
              <a:gd name="connsiteX2877" fmla="*/ 1264465 w 1591811"/>
              <a:gd name="connsiteY2877" fmla="*/ 1113136 h 1214836"/>
              <a:gd name="connsiteX2878" fmla="*/ 1264740 w 1591811"/>
              <a:gd name="connsiteY2878" fmla="*/ 1112662 h 1214836"/>
              <a:gd name="connsiteX2879" fmla="*/ 1263940 w 1591811"/>
              <a:gd name="connsiteY2879" fmla="*/ 1111730 h 1214836"/>
              <a:gd name="connsiteX2880" fmla="*/ 1263819 w 1591811"/>
              <a:gd name="connsiteY2880" fmla="*/ 1110128 h 1214836"/>
              <a:gd name="connsiteX2881" fmla="*/ 1264388 w 1591811"/>
              <a:gd name="connsiteY2881" fmla="*/ 1109425 h 1214836"/>
              <a:gd name="connsiteX2882" fmla="*/ 1264869 w 1591811"/>
              <a:gd name="connsiteY2882" fmla="*/ 1108820 h 1214836"/>
              <a:gd name="connsiteX2883" fmla="*/ 1265045 w 1591811"/>
              <a:gd name="connsiteY2883" fmla="*/ 1108313 h 1214836"/>
              <a:gd name="connsiteX2884" fmla="*/ 1265300 w 1591811"/>
              <a:gd name="connsiteY2884" fmla="*/ 1107593 h 1214836"/>
              <a:gd name="connsiteX2885" fmla="*/ 1266290 w 1591811"/>
              <a:gd name="connsiteY2885" fmla="*/ 1106907 h 1214836"/>
              <a:gd name="connsiteX2886" fmla="*/ 1267766 w 1591811"/>
              <a:gd name="connsiteY2886" fmla="*/ 1106661 h 1214836"/>
              <a:gd name="connsiteX2887" fmla="*/ 1268018 w 1591811"/>
              <a:gd name="connsiteY2887" fmla="*/ 1105615 h 1214836"/>
              <a:gd name="connsiteX2888" fmla="*/ 1268141 w 1591811"/>
              <a:gd name="connsiteY2888" fmla="*/ 1105108 h 1214836"/>
              <a:gd name="connsiteX2889" fmla="*/ 1268589 w 1591811"/>
              <a:gd name="connsiteY2889" fmla="*/ 1105141 h 1214836"/>
              <a:gd name="connsiteX2890" fmla="*/ 1269207 w 1591811"/>
              <a:gd name="connsiteY2890" fmla="*/ 1105157 h 1214836"/>
              <a:gd name="connsiteX2891" fmla="*/ 1269990 w 1591811"/>
              <a:gd name="connsiteY2891" fmla="*/ 1104241 h 1214836"/>
              <a:gd name="connsiteX2892" fmla="*/ 1270374 w 1591811"/>
              <a:gd name="connsiteY2892" fmla="*/ 1104290 h 1214836"/>
              <a:gd name="connsiteX2893" fmla="*/ 1270606 w 1591811"/>
              <a:gd name="connsiteY2893" fmla="*/ 1104307 h 1214836"/>
              <a:gd name="connsiteX2894" fmla="*/ 1270834 w 1591811"/>
              <a:gd name="connsiteY2894" fmla="*/ 1104012 h 1214836"/>
              <a:gd name="connsiteX2895" fmla="*/ 1271841 w 1591811"/>
              <a:gd name="connsiteY2895" fmla="*/ 1102704 h 1214836"/>
              <a:gd name="connsiteX2896" fmla="*/ 1273010 w 1591811"/>
              <a:gd name="connsiteY2896" fmla="*/ 1102394 h 1214836"/>
              <a:gd name="connsiteX2897" fmla="*/ 1274061 w 1591811"/>
              <a:gd name="connsiteY2897" fmla="*/ 1100284 h 1214836"/>
              <a:gd name="connsiteX2898" fmla="*/ 1274178 w 1591811"/>
              <a:gd name="connsiteY2898" fmla="*/ 1100186 h 1214836"/>
              <a:gd name="connsiteX2899" fmla="*/ 1275047 w 1591811"/>
              <a:gd name="connsiteY2899" fmla="*/ 1099418 h 1214836"/>
              <a:gd name="connsiteX2900" fmla="*/ 1276174 w 1591811"/>
              <a:gd name="connsiteY2900" fmla="*/ 1099238 h 1214836"/>
              <a:gd name="connsiteX2901" fmla="*/ 1276287 w 1591811"/>
              <a:gd name="connsiteY2901" fmla="*/ 1099123 h 1214836"/>
              <a:gd name="connsiteX2902" fmla="*/ 1276447 w 1591811"/>
              <a:gd name="connsiteY2902" fmla="*/ 1098845 h 1214836"/>
              <a:gd name="connsiteX2903" fmla="*/ 1276681 w 1591811"/>
              <a:gd name="connsiteY2903" fmla="*/ 1098453 h 1214836"/>
              <a:gd name="connsiteX2904" fmla="*/ 1276813 w 1591811"/>
              <a:gd name="connsiteY2904" fmla="*/ 1098126 h 1214836"/>
              <a:gd name="connsiteX2905" fmla="*/ 1276699 w 1591811"/>
              <a:gd name="connsiteY2905" fmla="*/ 1097864 h 1214836"/>
              <a:gd name="connsiteX2906" fmla="*/ 1276223 w 1591811"/>
              <a:gd name="connsiteY2906" fmla="*/ 1096752 h 1214836"/>
              <a:gd name="connsiteX2907" fmla="*/ 1276490 w 1591811"/>
              <a:gd name="connsiteY2907" fmla="*/ 1096213 h 1214836"/>
              <a:gd name="connsiteX2908" fmla="*/ 1276575 w 1591811"/>
              <a:gd name="connsiteY2908" fmla="*/ 1096049 h 1214836"/>
              <a:gd name="connsiteX2909" fmla="*/ 1280782 w 1591811"/>
              <a:gd name="connsiteY2909" fmla="*/ 1095886 h 1214836"/>
              <a:gd name="connsiteX2910" fmla="*/ 1283006 w 1591811"/>
              <a:gd name="connsiteY2910" fmla="*/ 1093351 h 1214836"/>
              <a:gd name="connsiteX2911" fmla="*/ 1284974 w 1591811"/>
              <a:gd name="connsiteY2911" fmla="*/ 1093662 h 1214836"/>
              <a:gd name="connsiteX2912" fmla="*/ 1288607 w 1591811"/>
              <a:gd name="connsiteY2912" fmla="*/ 1095412 h 1214836"/>
              <a:gd name="connsiteX2913" fmla="*/ 1288902 w 1591811"/>
              <a:gd name="connsiteY2913" fmla="*/ 1094610 h 1214836"/>
              <a:gd name="connsiteX2914" fmla="*/ 1288975 w 1591811"/>
              <a:gd name="connsiteY2914" fmla="*/ 1094414 h 1214836"/>
              <a:gd name="connsiteX2915" fmla="*/ 1289412 w 1591811"/>
              <a:gd name="connsiteY2915" fmla="*/ 1093237 h 1214836"/>
              <a:gd name="connsiteX2916" fmla="*/ 1290117 w 1591811"/>
              <a:gd name="connsiteY2916" fmla="*/ 1092485 h 1214836"/>
              <a:gd name="connsiteX2917" fmla="*/ 1290275 w 1591811"/>
              <a:gd name="connsiteY2917" fmla="*/ 1092305 h 1214836"/>
              <a:gd name="connsiteX2918" fmla="*/ 1291533 w 1591811"/>
              <a:gd name="connsiteY2918" fmla="*/ 1092272 h 1214836"/>
              <a:gd name="connsiteX2919" fmla="*/ 1292766 w 1591811"/>
              <a:gd name="connsiteY2919" fmla="*/ 1092239 h 1214836"/>
              <a:gd name="connsiteX2920" fmla="*/ 1293830 w 1591811"/>
              <a:gd name="connsiteY2920" fmla="*/ 1087596 h 1214836"/>
              <a:gd name="connsiteX2921" fmla="*/ 1295334 w 1591811"/>
              <a:gd name="connsiteY2921" fmla="*/ 1086925 h 1214836"/>
              <a:gd name="connsiteX2922" fmla="*/ 1297185 w 1591811"/>
              <a:gd name="connsiteY2922" fmla="*/ 1085127 h 1214836"/>
              <a:gd name="connsiteX2923" fmla="*/ 1300603 w 1591811"/>
              <a:gd name="connsiteY2923" fmla="*/ 1083590 h 1214836"/>
              <a:gd name="connsiteX2924" fmla="*/ 1301007 w 1591811"/>
              <a:gd name="connsiteY2924" fmla="*/ 1083393 h 1214836"/>
              <a:gd name="connsiteX2925" fmla="*/ 1305057 w 1591811"/>
              <a:gd name="connsiteY2925" fmla="*/ 1084064 h 1214836"/>
              <a:gd name="connsiteX2926" fmla="*/ 1305873 w 1591811"/>
              <a:gd name="connsiteY2926" fmla="*/ 1084195 h 1214836"/>
              <a:gd name="connsiteX2927" fmla="*/ 1306743 w 1591811"/>
              <a:gd name="connsiteY2927" fmla="*/ 1084407 h 1214836"/>
              <a:gd name="connsiteX2928" fmla="*/ 1308828 w 1591811"/>
              <a:gd name="connsiteY2928" fmla="*/ 1084898 h 1214836"/>
              <a:gd name="connsiteX2929" fmla="*/ 1309567 w 1591811"/>
              <a:gd name="connsiteY2929" fmla="*/ 1085388 h 1214836"/>
              <a:gd name="connsiteX2930" fmla="*/ 1310798 w 1591811"/>
              <a:gd name="connsiteY2930" fmla="*/ 1085274 h 1214836"/>
              <a:gd name="connsiteX2931" fmla="*/ 1317763 w 1591811"/>
              <a:gd name="connsiteY2931" fmla="*/ 1082298 h 1214836"/>
              <a:gd name="connsiteX2932" fmla="*/ 1318689 w 1591811"/>
              <a:gd name="connsiteY2932" fmla="*/ 1081497 h 1214836"/>
              <a:gd name="connsiteX2933" fmla="*/ 1319430 w 1591811"/>
              <a:gd name="connsiteY2933" fmla="*/ 1080074 h 1214836"/>
              <a:gd name="connsiteX2934" fmla="*/ 1319745 w 1591811"/>
              <a:gd name="connsiteY2934" fmla="*/ 1080107 h 1214836"/>
              <a:gd name="connsiteX2935" fmla="*/ 1319902 w 1591811"/>
              <a:gd name="connsiteY2935" fmla="*/ 1080107 h 1214836"/>
              <a:gd name="connsiteX2936" fmla="*/ 1321093 w 1591811"/>
              <a:gd name="connsiteY2936" fmla="*/ 1080205 h 1214836"/>
              <a:gd name="connsiteX2937" fmla="*/ 1322077 w 1591811"/>
              <a:gd name="connsiteY2937" fmla="*/ 1081693 h 1214836"/>
              <a:gd name="connsiteX2938" fmla="*/ 1323527 w 1591811"/>
              <a:gd name="connsiteY2938" fmla="*/ 1082004 h 1214836"/>
              <a:gd name="connsiteX2939" fmla="*/ 1324261 w 1591811"/>
              <a:gd name="connsiteY2939" fmla="*/ 1082167 h 1214836"/>
              <a:gd name="connsiteX2940" fmla="*/ 1326694 w 1591811"/>
              <a:gd name="connsiteY2940" fmla="*/ 1082690 h 1214836"/>
              <a:gd name="connsiteX2941" fmla="*/ 1327432 w 1591811"/>
              <a:gd name="connsiteY2941" fmla="*/ 1082478 h 1214836"/>
              <a:gd name="connsiteX2942" fmla="*/ 1329283 w 1591811"/>
              <a:gd name="connsiteY2942" fmla="*/ 1081954 h 1214836"/>
              <a:gd name="connsiteX2943" fmla="*/ 1331315 w 1591811"/>
              <a:gd name="connsiteY2943" fmla="*/ 1082821 h 1214836"/>
              <a:gd name="connsiteX2944" fmla="*/ 1332792 w 1591811"/>
              <a:gd name="connsiteY2944" fmla="*/ 1084489 h 1214836"/>
              <a:gd name="connsiteX2945" fmla="*/ 1334421 w 1591811"/>
              <a:gd name="connsiteY2945" fmla="*/ 1084391 h 1214836"/>
              <a:gd name="connsiteX2946" fmla="*/ 1336106 w 1591811"/>
              <a:gd name="connsiteY2946" fmla="*/ 1084276 h 1214836"/>
              <a:gd name="connsiteX2947" fmla="*/ 1337535 w 1591811"/>
              <a:gd name="connsiteY2947" fmla="*/ 1084195 h 1214836"/>
              <a:gd name="connsiteX2948" fmla="*/ 1338271 w 1591811"/>
              <a:gd name="connsiteY2948" fmla="*/ 1086860 h 1214836"/>
              <a:gd name="connsiteX2949" fmla="*/ 1339071 w 1591811"/>
              <a:gd name="connsiteY2949" fmla="*/ 1087350 h 1214836"/>
              <a:gd name="connsiteX2950" fmla="*/ 1340055 w 1591811"/>
              <a:gd name="connsiteY2950" fmla="*/ 1089084 h 1214836"/>
              <a:gd name="connsiteX2951" fmla="*/ 1339869 w 1591811"/>
              <a:gd name="connsiteY2951" fmla="*/ 1090146 h 1214836"/>
              <a:gd name="connsiteX2952" fmla="*/ 1341468 w 1591811"/>
              <a:gd name="connsiteY2952" fmla="*/ 1091814 h 1214836"/>
              <a:gd name="connsiteX2953" fmla="*/ 1341589 w 1591811"/>
              <a:gd name="connsiteY2953" fmla="*/ 1093188 h 1214836"/>
              <a:gd name="connsiteX2954" fmla="*/ 1340848 w 1591811"/>
              <a:gd name="connsiteY2954" fmla="*/ 1095477 h 1214836"/>
              <a:gd name="connsiteX2955" fmla="*/ 1341456 w 1591811"/>
              <a:gd name="connsiteY2955" fmla="*/ 1096900 h 1214836"/>
              <a:gd name="connsiteX2956" fmla="*/ 1342447 w 1591811"/>
              <a:gd name="connsiteY2956" fmla="*/ 1097210 h 1214836"/>
              <a:gd name="connsiteX2957" fmla="*/ 1346267 w 1591811"/>
              <a:gd name="connsiteY2957" fmla="*/ 1096851 h 1214836"/>
              <a:gd name="connsiteX2958" fmla="*/ 1347251 w 1591811"/>
              <a:gd name="connsiteY2958" fmla="*/ 1097783 h 1214836"/>
              <a:gd name="connsiteX2959" fmla="*/ 1346264 w 1591811"/>
              <a:gd name="connsiteY2959" fmla="*/ 1099516 h 1214836"/>
              <a:gd name="connsiteX2960" fmla="*/ 1346632 w 1591811"/>
              <a:gd name="connsiteY2960" fmla="*/ 1100562 h 1214836"/>
              <a:gd name="connsiteX2961" fmla="*/ 1347863 w 1591811"/>
              <a:gd name="connsiteY2961" fmla="*/ 1101625 h 1214836"/>
              <a:gd name="connsiteX2962" fmla="*/ 1347430 w 1591811"/>
              <a:gd name="connsiteY2962" fmla="*/ 1102868 h 1214836"/>
              <a:gd name="connsiteX2963" fmla="*/ 1345580 w 1591811"/>
              <a:gd name="connsiteY2963" fmla="*/ 1104225 h 1214836"/>
              <a:gd name="connsiteX2964" fmla="*/ 1345270 w 1591811"/>
              <a:gd name="connsiteY2964" fmla="*/ 1106203 h 1214836"/>
              <a:gd name="connsiteX2965" fmla="*/ 1344467 w 1591811"/>
              <a:gd name="connsiteY2965" fmla="*/ 1107446 h 1214836"/>
              <a:gd name="connsiteX2966" fmla="*/ 1344652 w 1591811"/>
              <a:gd name="connsiteY2966" fmla="*/ 1108182 h 1214836"/>
              <a:gd name="connsiteX2967" fmla="*/ 1344158 w 1591811"/>
              <a:gd name="connsiteY2967" fmla="*/ 1108999 h 1214836"/>
              <a:gd name="connsiteX2968" fmla="*/ 1343679 w 1591811"/>
              <a:gd name="connsiteY2968" fmla="*/ 1109179 h 1214836"/>
              <a:gd name="connsiteX2969" fmla="*/ 1342555 w 1591811"/>
              <a:gd name="connsiteY2969" fmla="*/ 1109621 h 1214836"/>
              <a:gd name="connsiteX2970" fmla="*/ 1342061 w 1591811"/>
              <a:gd name="connsiteY2970" fmla="*/ 1110487 h 1214836"/>
              <a:gd name="connsiteX2971" fmla="*/ 1342119 w 1591811"/>
              <a:gd name="connsiteY2971" fmla="*/ 1113087 h 1214836"/>
              <a:gd name="connsiteX2972" fmla="*/ 1342549 w 1591811"/>
              <a:gd name="connsiteY2972" fmla="*/ 1114510 h 1214836"/>
              <a:gd name="connsiteX2973" fmla="*/ 1343164 w 1591811"/>
              <a:gd name="connsiteY2973" fmla="*/ 1115066 h 1214836"/>
              <a:gd name="connsiteX2974" fmla="*/ 1346674 w 1591811"/>
              <a:gd name="connsiteY2974" fmla="*/ 1115883 h 1214836"/>
              <a:gd name="connsiteX2975" fmla="*/ 1347538 w 1591811"/>
              <a:gd name="connsiteY2975" fmla="*/ 1116685 h 1214836"/>
              <a:gd name="connsiteX2976" fmla="*/ 1348594 w 1591811"/>
              <a:gd name="connsiteY2976" fmla="*/ 1118140 h 1214836"/>
              <a:gd name="connsiteX2977" fmla="*/ 1349259 w 1591811"/>
              <a:gd name="connsiteY2977" fmla="*/ 1119039 h 1214836"/>
              <a:gd name="connsiteX2978" fmla="*/ 1349256 w 1591811"/>
              <a:gd name="connsiteY2978" fmla="*/ 1121034 h 1214836"/>
              <a:gd name="connsiteX2979" fmla="*/ 1352763 w 1591811"/>
              <a:gd name="connsiteY2979" fmla="*/ 1120805 h 1214836"/>
              <a:gd name="connsiteX2980" fmla="*/ 1354371 w 1591811"/>
              <a:gd name="connsiteY2980" fmla="*/ 1119317 h 1214836"/>
              <a:gd name="connsiteX2981" fmla="*/ 1358071 w 1591811"/>
              <a:gd name="connsiteY2981" fmla="*/ 1115753 h 1214836"/>
              <a:gd name="connsiteX2982" fmla="*/ 1360154 w 1591811"/>
              <a:gd name="connsiteY2982" fmla="*/ 1114493 h 1214836"/>
              <a:gd name="connsiteX2983" fmla="*/ 1365449 w 1591811"/>
              <a:gd name="connsiteY2983" fmla="*/ 1117927 h 1214836"/>
              <a:gd name="connsiteX2984" fmla="*/ 1369012 w 1591811"/>
              <a:gd name="connsiteY2984" fmla="*/ 1115916 h 1214836"/>
              <a:gd name="connsiteX2985" fmla="*/ 1369414 w 1591811"/>
              <a:gd name="connsiteY2985" fmla="*/ 1112090 h 1214836"/>
              <a:gd name="connsiteX2986" fmla="*/ 1370643 w 1591811"/>
              <a:gd name="connsiteY2986" fmla="*/ 1111387 h 1214836"/>
              <a:gd name="connsiteX2987" fmla="*/ 1374157 w 1591811"/>
              <a:gd name="connsiteY2987" fmla="*/ 1109147 h 1214836"/>
              <a:gd name="connsiteX2988" fmla="*/ 1377150 w 1591811"/>
              <a:gd name="connsiteY2988" fmla="*/ 1106890 h 1214836"/>
              <a:gd name="connsiteX2989" fmla="*/ 1377522 w 1591811"/>
              <a:gd name="connsiteY2989" fmla="*/ 1105141 h 1214836"/>
              <a:gd name="connsiteX2990" fmla="*/ 1377563 w 1591811"/>
              <a:gd name="connsiteY2990" fmla="*/ 1102181 h 1214836"/>
              <a:gd name="connsiteX2991" fmla="*/ 1376888 w 1591811"/>
              <a:gd name="connsiteY2991" fmla="*/ 1100791 h 1214836"/>
              <a:gd name="connsiteX2992" fmla="*/ 1377101 w 1591811"/>
              <a:gd name="connsiteY2992" fmla="*/ 1097995 h 1214836"/>
              <a:gd name="connsiteX2993" fmla="*/ 1379386 w 1591811"/>
              <a:gd name="connsiteY2993" fmla="*/ 1096442 h 1214836"/>
              <a:gd name="connsiteX2994" fmla="*/ 1382909 w 1591811"/>
              <a:gd name="connsiteY2994" fmla="*/ 1093662 h 1214836"/>
              <a:gd name="connsiteX2995" fmla="*/ 1383811 w 1591811"/>
              <a:gd name="connsiteY2995" fmla="*/ 1091406 h 1214836"/>
              <a:gd name="connsiteX2996" fmla="*/ 1383852 w 1591811"/>
              <a:gd name="connsiteY2996" fmla="*/ 1088446 h 1214836"/>
              <a:gd name="connsiteX2997" fmla="*/ 1386529 w 1591811"/>
              <a:gd name="connsiteY2997" fmla="*/ 1083917 h 1214836"/>
              <a:gd name="connsiteX2998" fmla="*/ 1388653 w 1591811"/>
              <a:gd name="connsiteY2998" fmla="*/ 1081497 h 1214836"/>
              <a:gd name="connsiteX2999" fmla="*/ 1390600 w 1591811"/>
              <a:gd name="connsiteY2999" fmla="*/ 1079240 h 1214836"/>
              <a:gd name="connsiteX3000" fmla="*/ 1391326 w 1591811"/>
              <a:gd name="connsiteY3000" fmla="*/ 1077147 h 1214836"/>
              <a:gd name="connsiteX3001" fmla="*/ 1389107 w 1591811"/>
              <a:gd name="connsiteY3001" fmla="*/ 1074005 h 1214836"/>
              <a:gd name="connsiteX3002" fmla="*/ 1387371 w 1591811"/>
              <a:gd name="connsiteY3002" fmla="*/ 1073650 h 1214836"/>
              <a:gd name="connsiteX3003" fmla="*/ 1384240 w 1591811"/>
              <a:gd name="connsiteY3003" fmla="*/ 1073463 h 1214836"/>
              <a:gd name="connsiteX3004" fmla="*/ 1381618 w 1591811"/>
              <a:gd name="connsiteY3004" fmla="*/ 1074150 h 1214836"/>
              <a:gd name="connsiteX3005" fmla="*/ 1379354 w 1591811"/>
              <a:gd name="connsiteY3005" fmla="*/ 1074142 h 1214836"/>
              <a:gd name="connsiteX3006" fmla="*/ 1375184 w 1591811"/>
              <a:gd name="connsiteY3006" fmla="*/ 1074686 h 1214836"/>
              <a:gd name="connsiteX3007" fmla="*/ 1379439 w 1591811"/>
              <a:gd name="connsiteY3007" fmla="*/ 1070041 h 1214836"/>
              <a:gd name="connsiteX3008" fmla="*/ 1379316 w 1591811"/>
              <a:gd name="connsiteY3008" fmla="*/ 1069173 h 1214836"/>
              <a:gd name="connsiteX3009" fmla="*/ 1377593 w 1591811"/>
              <a:gd name="connsiteY3009" fmla="*/ 1068365 h 1214836"/>
              <a:gd name="connsiteX3010" fmla="*/ 1376301 w 1591811"/>
              <a:gd name="connsiteY3010" fmla="*/ 1066753 h 1214836"/>
              <a:gd name="connsiteX3011" fmla="*/ 1375933 w 1591811"/>
              <a:gd name="connsiteY3011" fmla="*/ 1065078 h 1214836"/>
              <a:gd name="connsiteX3012" fmla="*/ 1376133 w 1591811"/>
              <a:gd name="connsiteY3012" fmla="*/ 1064159 h 1214836"/>
              <a:gd name="connsiteX3013" fmla="*/ 1376675 w 1591811"/>
              <a:gd name="connsiteY3013" fmla="*/ 1061671 h 1214836"/>
              <a:gd name="connsiteX3014" fmla="*/ 1377787 w 1591811"/>
              <a:gd name="connsiteY3014" fmla="*/ 1059563 h 1214836"/>
              <a:gd name="connsiteX3015" fmla="*/ 1377974 w 1591811"/>
              <a:gd name="connsiteY3015" fmla="*/ 1057209 h 1214836"/>
              <a:gd name="connsiteX3016" fmla="*/ 1378775 w 1591811"/>
              <a:gd name="connsiteY3016" fmla="*/ 1056218 h 1214836"/>
              <a:gd name="connsiteX3017" fmla="*/ 1380564 w 1591811"/>
              <a:gd name="connsiteY3017" fmla="*/ 1055042 h 1214836"/>
              <a:gd name="connsiteX3018" fmla="*/ 1380134 w 1591811"/>
              <a:gd name="connsiteY3018" fmla="*/ 1053863 h 1214836"/>
              <a:gd name="connsiteX3019" fmla="*/ 1381121 w 1591811"/>
              <a:gd name="connsiteY3019" fmla="*/ 1051571 h 1214836"/>
              <a:gd name="connsiteX3020" fmla="*/ 1380959 w 1591811"/>
              <a:gd name="connsiteY3020" fmla="*/ 1051199 h 1214836"/>
              <a:gd name="connsiteX3021" fmla="*/ 1380722 w 1591811"/>
              <a:gd name="connsiteY3021" fmla="*/ 1050652 h 1214836"/>
              <a:gd name="connsiteX3022" fmla="*/ 1380261 w 1591811"/>
              <a:gd name="connsiteY3022" fmla="*/ 1049587 h 1214836"/>
              <a:gd name="connsiteX3023" fmla="*/ 1379707 w 1591811"/>
              <a:gd name="connsiteY3023" fmla="*/ 1050083 h 1214836"/>
              <a:gd name="connsiteX3024" fmla="*/ 1379324 w 1591811"/>
              <a:gd name="connsiteY3024" fmla="*/ 1049638 h 1214836"/>
              <a:gd name="connsiteX3025" fmla="*/ 1378387 w 1591811"/>
              <a:gd name="connsiteY3025" fmla="*/ 1048616 h 1214836"/>
              <a:gd name="connsiteX3026" fmla="*/ 1377612 w 1591811"/>
              <a:gd name="connsiteY3026" fmla="*/ 1048282 h 1214836"/>
              <a:gd name="connsiteX3027" fmla="*/ 1374043 w 1591811"/>
              <a:gd name="connsiteY3027" fmla="*/ 1048341 h 1214836"/>
              <a:gd name="connsiteX3028" fmla="*/ 1372503 w 1591811"/>
              <a:gd name="connsiteY3028" fmla="*/ 1047038 h 1214836"/>
              <a:gd name="connsiteX3029" fmla="*/ 1371028 w 1591811"/>
              <a:gd name="connsiteY3029" fmla="*/ 1044245 h 1214836"/>
              <a:gd name="connsiteX3030" fmla="*/ 1368320 w 1591811"/>
              <a:gd name="connsiteY3030" fmla="*/ 1042509 h 1214836"/>
              <a:gd name="connsiteX3031" fmla="*/ 1366822 w 1591811"/>
              <a:gd name="connsiteY3031" fmla="*/ 1040040 h 121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</a:cxnLst>
            <a:rect l="l" t="t" r="r" b="b"/>
            <a:pathLst>
              <a:path w="1591811" h="1214836">
                <a:moveTo>
                  <a:pt x="1366822" y="1040040"/>
                </a:moveTo>
                <a:lnTo>
                  <a:pt x="1366572" y="1039626"/>
                </a:lnTo>
                <a:lnTo>
                  <a:pt x="1366475" y="1039467"/>
                </a:lnTo>
                <a:lnTo>
                  <a:pt x="1366449" y="1039323"/>
                </a:lnTo>
                <a:lnTo>
                  <a:pt x="1366230" y="1038105"/>
                </a:lnTo>
                <a:lnTo>
                  <a:pt x="1366018" y="1038091"/>
                </a:lnTo>
                <a:lnTo>
                  <a:pt x="1365306" y="1038043"/>
                </a:lnTo>
                <a:lnTo>
                  <a:pt x="1363401" y="1034879"/>
                </a:lnTo>
                <a:lnTo>
                  <a:pt x="1363403" y="1034438"/>
                </a:lnTo>
                <a:lnTo>
                  <a:pt x="1363403" y="1033887"/>
                </a:lnTo>
                <a:lnTo>
                  <a:pt x="1363699" y="1033612"/>
                </a:lnTo>
                <a:lnTo>
                  <a:pt x="1363993" y="1033337"/>
                </a:lnTo>
                <a:lnTo>
                  <a:pt x="1364204" y="1033144"/>
                </a:lnTo>
                <a:lnTo>
                  <a:pt x="1364177" y="1032708"/>
                </a:lnTo>
                <a:lnTo>
                  <a:pt x="1364023" y="1030293"/>
                </a:lnTo>
                <a:lnTo>
                  <a:pt x="1363307" y="1028460"/>
                </a:lnTo>
                <a:lnTo>
                  <a:pt x="1363104" y="1027943"/>
                </a:lnTo>
                <a:lnTo>
                  <a:pt x="1362344" y="1028062"/>
                </a:lnTo>
                <a:lnTo>
                  <a:pt x="1361992" y="1028121"/>
                </a:lnTo>
                <a:lnTo>
                  <a:pt x="1361315" y="1027748"/>
                </a:lnTo>
                <a:lnTo>
                  <a:pt x="1361008" y="1026942"/>
                </a:lnTo>
                <a:lnTo>
                  <a:pt x="1361058" y="1026772"/>
                </a:lnTo>
                <a:lnTo>
                  <a:pt x="1361119" y="1026569"/>
                </a:lnTo>
                <a:lnTo>
                  <a:pt x="1361317" y="1025891"/>
                </a:lnTo>
                <a:lnTo>
                  <a:pt x="1360704" y="1024650"/>
                </a:lnTo>
                <a:lnTo>
                  <a:pt x="1361256" y="1023600"/>
                </a:lnTo>
                <a:lnTo>
                  <a:pt x="1361014" y="1023038"/>
                </a:lnTo>
                <a:lnTo>
                  <a:pt x="1358553" y="1020928"/>
                </a:lnTo>
                <a:lnTo>
                  <a:pt x="1358254" y="1019973"/>
                </a:lnTo>
                <a:lnTo>
                  <a:pt x="1358184" y="1019748"/>
                </a:lnTo>
                <a:lnTo>
                  <a:pt x="1358370" y="1017642"/>
                </a:lnTo>
                <a:lnTo>
                  <a:pt x="1357683" y="1015465"/>
                </a:lnTo>
                <a:lnTo>
                  <a:pt x="1357527" y="1014968"/>
                </a:lnTo>
                <a:lnTo>
                  <a:pt x="1357451" y="1014728"/>
                </a:lnTo>
                <a:lnTo>
                  <a:pt x="1357428" y="1013981"/>
                </a:lnTo>
                <a:lnTo>
                  <a:pt x="1357392" y="1012807"/>
                </a:lnTo>
                <a:lnTo>
                  <a:pt x="1357296" y="1012589"/>
                </a:lnTo>
                <a:lnTo>
                  <a:pt x="1356653" y="1011134"/>
                </a:lnTo>
                <a:lnTo>
                  <a:pt x="1357213" y="1010105"/>
                </a:lnTo>
                <a:lnTo>
                  <a:pt x="1357371" y="1009813"/>
                </a:lnTo>
                <a:lnTo>
                  <a:pt x="1357767" y="1009088"/>
                </a:lnTo>
                <a:lnTo>
                  <a:pt x="1355489" y="1006730"/>
                </a:lnTo>
                <a:lnTo>
                  <a:pt x="1353192" y="1006544"/>
                </a:lnTo>
                <a:lnTo>
                  <a:pt x="1351959" y="1006449"/>
                </a:lnTo>
                <a:lnTo>
                  <a:pt x="1351550" y="1006418"/>
                </a:lnTo>
                <a:lnTo>
                  <a:pt x="1348962" y="1007097"/>
                </a:lnTo>
                <a:lnTo>
                  <a:pt x="1348564" y="1007373"/>
                </a:lnTo>
                <a:lnTo>
                  <a:pt x="1348342" y="1007528"/>
                </a:lnTo>
                <a:lnTo>
                  <a:pt x="1347542" y="1008086"/>
                </a:lnTo>
                <a:lnTo>
                  <a:pt x="1347503" y="1008802"/>
                </a:lnTo>
                <a:lnTo>
                  <a:pt x="1347421" y="1010254"/>
                </a:lnTo>
                <a:lnTo>
                  <a:pt x="1346864" y="1011122"/>
                </a:lnTo>
                <a:lnTo>
                  <a:pt x="1345824" y="1010755"/>
                </a:lnTo>
                <a:lnTo>
                  <a:pt x="1345633" y="1010686"/>
                </a:lnTo>
                <a:lnTo>
                  <a:pt x="1344158" y="1007833"/>
                </a:lnTo>
                <a:lnTo>
                  <a:pt x="1343316" y="1007383"/>
                </a:lnTo>
                <a:lnTo>
                  <a:pt x="1342065" y="1006716"/>
                </a:lnTo>
                <a:lnTo>
                  <a:pt x="1341218" y="1006531"/>
                </a:lnTo>
                <a:lnTo>
                  <a:pt x="1340606" y="1006878"/>
                </a:lnTo>
                <a:lnTo>
                  <a:pt x="1340464" y="1006961"/>
                </a:lnTo>
                <a:lnTo>
                  <a:pt x="1339478" y="1008447"/>
                </a:lnTo>
                <a:lnTo>
                  <a:pt x="1338675" y="1008694"/>
                </a:lnTo>
                <a:lnTo>
                  <a:pt x="1338368" y="1008447"/>
                </a:lnTo>
                <a:lnTo>
                  <a:pt x="1338862" y="1005454"/>
                </a:lnTo>
                <a:lnTo>
                  <a:pt x="1338948" y="1004927"/>
                </a:lnTo>
                <a:lnTo>
                  <a:pt x="1339051" y="1004294"/>
                </a:lnTo>
                <a:lnTo>
                  <a:pt x="1338436" y="1003488"/>
                </a:lnTo>
                <a:lnTo>
                  <a:pt x="1337890" y="1003450"/>
                </a:lnTo>
                <a:lnTo>
                  <a:pt x="1336590" y="1003361"/>
                </a:lnTo>
                <a:lnTo>
                  <a:pt x="1336005" y="1003066"/>
                </a:lnTo>
                <a:lnTo>
                  <a:pt x="1335357" y="1002741"/>
                </a:lnTo>
                <a:lnTo>
                  <a:pt x="1333946" y="1001666"/>
                </a:lnTo>
                <a:lnTo>
                  <a:pt x="1333374" y="1001232"/>
                </a:lnTo>
                <a:lnTo>
                  <a:pt x="1337452" y="999955"/>
                </a:lnTo>
                <a:lnTo>
                  <a:pt x="1342014" y="999093"/>
                </a:lnTo>
                <a:lnTo>
                  <a:pt x="1344452" y="998136"/>
                </a:lnTo>
                <a:lnTo>
                  <a:pt x="1344620" y="998071"/>
                </a:lnTo>
                <a:lnTo>
                  <a:pt x="1345956" y="997546"/>
                </a:lnTo>
                <a:lnTo>
                  <a:pt x="1355563" y="996751"/>
                </a:lnTo>
                <a:lnTo>
                  <a:pt x="1357492" y="995765"/>
                </a:lnTo>
                <a:lnTo>
                  <a:pt x="1358704" y="995146"/>
                </a:lnTo>
                <a:lnTo>
                  <a:pt x="1359780" y="994626"/>
                </a:lnTo>
                <a:lnTo>
                  <a:pt x="1360370" y="994340"/>
                </a:lnTo>
                <a:lnTo>
                  <a:pt x="1363505" y="994153"/>
                </a:lnTo>
                <a:lnTo>
                  <a:pt x="1364433" y="994097"/>
                </a:lnTo>
                <a:lnTo>
                  <a:pt x="1366649" y="994905"/>
                </a:lnTo>
                <a:lnTo>
                  <a:pt x="1367175" y="995687"/>
                </a:lnTo>
                <a:lnTo>
                  <a:pt x="1367818" y="996642"/>
                </a:lnTo>
                <a:lnTo>
                  <a:pt x="1369317" y="997113"/>
                </a:lnTo>
                <a:lnTo>
                  <a:pt x="1369602" y="997201"/>
                </a:lnTo>
                <a:lnTo>
                  <a:pt x="1373727" y="997517"/>
                </a:lnTo>
                <a:lnTo>
                  <a:pt x="1375200" y="998112"/>
                </a:lnTo>
                <a:lnTo>
                  <a:pt x="1375531" y="998244"/>
                </a:lnTo>
                <a:lnTo>
                  <a:pt x="1379512" y="996902"/>
                </a:lnTo>
                <a:lnTo>
                  <a:pt x="1380688" y="995787"/>
                </a:lnTo>
                <a:lnTo>
                  <a:pt x="1380652" y="994912"/>
                </a:lnTo>
                <a:lnTo>
                  <a:pt x="1380567" y="992814"/>
                </a:lnTo>
                <a:lnTo>
                  <a:pt x="1380876" y="991820"/>
                </a:lnTo>
                <a:lnTo>
                  <a:pt x="1382107" y="990893"/>
                </a:lnTo>
                <a:lnTo>
                  <a:pt x="1384509" y="991391"/>
                </a:lnTo>
                <a:lnTo>
                  <a:pt x="1388206" y="990651"/>
                </a:lnTo>
                <a:lnTo>
                  <a:pt x="1393929" y="993259"/>
                </a:lnTo>
                <a:lnTo>
                  <a:pt x="1394225" y="993208"/>
                </a:lnTo>
                <a:lnTo>
                  <a:pt x="1397438" y="992642"/>
                </a:lnTo>
                <a:lnTo>
                  <a:pt x="1400274" y="990104"/>
                </a:lnTo>
                <a:lnTo>
                  <a:pt x="1400869" y="989125"/>
                </a:lnTo>
                <a:lnTo>
                  <a:pt x="1401139" y="988680"/>
                </a:lnTo>
                <a:lnTo>
                  <a:pt x="1401215" y="988456"/>
                </a:lnTo>
                <a:lnTo>
                  <a:pt x="1401348" y="988072"/>
                </a:lnTo>
                <a:lnTo>
                  <a:pt x="1401693" y="987084"/>
                </a:lnTo>
                <a:lnTo>
                  <a:pt x="1401799" y="986777"/>
                </a:lnTo>
                <a:lnTo>
                  <a:pt x="1402064" y="986017"/>
                </a:lnTo>
                <a:lnTo>
                  <a:pt x="1401995" y="984210"/>
                </a:lnTo>
                <a:lnTo>
                  <a:pt x="1401964" y="983386"/>
                </a:lnTo>
                <a:lnTo>
                  <a:pt x="1401964" y="982822"/>
                </a:lnTo>
                <a:lnTo>
                  <a:pt x="1402303" y="982290"/>
                </a:lnTo>
                <a:lnTo>
                  <a:pt x="1403794" y="979945"/>
                </a:lnTo>
                <a:lnTo>
                  <a:pt x="1405522" y="975792"/>
                </a:lnTo>
                <a:lnTo>
                  <a:pt x="1406304" y="974996"/>
                </a:lnTo>
                <a:lnTo>
                  <a:pt x="1407684" y="973590"/>
                </a:lnTo>
                <a:lnTo>
                  <a:pt x="1409774" y="971459"/>
                </a:lnTo>
                <a:lnTo>
                  <a:pt x="1410138" y="970522"/>
                </a:lnTo>
                <a:lnTo>
                  <a:pt x="1410330" y="970033"/>
                </a:lnTo>
                <a:lnTo>
                  <a:pt x="1410231" y="969504"/>
                </a:lnTo>
                <a:lnTo>
                  <a:pt x="1409777" y="967059"/>
                </a:lnTo>
                <a:lnTo>
                  <a:pt x="1410400" y="963599"/>
                </a:lnTo>
                <a:lnTo>
                  <a:pt x="1410542" y="962808"/>
                </a:lnTo>
                <a:lnTo>
                  <a:pt x="1410892" y="960864"/>
                </a:lnTo>
                <a:lnTo>
                  <a:pt x="1411056" y="960115"/>
                </a:lnTo>
                <a:lnTo>
                  <a:pt x="1411118" y="959827"/>
                </a:lnTo>
                <a:lnTo>
                  <a:pt x="1411324" y="958880"/>
                </a:lnTo>
                <a:lnTo>
                  <a:pt x="1412496" y="957516"/>
                </a:lnTo>
                <a:lnTo>
                  <a:pt x="1412663" y="957296"/>
                </a:lnTo>
                <a:lnTo>
                  <a:pt x="1412874" y="957019"/>
                </a:lnTo>
                <a:lnTo>
                  <a:pt x="1413482" y="956218"/>
                </a:lnTo>
                <a:lnTo>
                  <a:pt x="1413595" y="955710"/>
                </a:lnTo>
                <a:lnTo>
                  <a:pt x="1413705" y="955211"/>
                </a:lnTo>
                <a:lnTo>
                  <a:pt x="1414099" y="953429"/>
                </a:lnTo>
                <a:lnTo>
                  <a:pt x="1414959" y="952400"/>
                </a:lnTo>
                <a:lnTo>
                  <a:pt x="1415211" y="952099"/>
                </a:lnTo>
                <a:lnTo>
                  <a:pt x="1415703" y="951511"/>
                </a:lnTo>
                <a:lnTo>
                  <a:pt x="1416633" y="951077"/>
                </a:lnTo>
                <a:lnTo>
                  <a:pt x="1417303" y="950767"/>
                </a:lnTo>
                <a:lnTo>
                  <a:pt x="1420011" y="950521"/>
                </a:lnTo>
                <a:lnTo>
                  <a:pt x="1420605" y="949926"/>
                </a:lnTo>
                <a:lnTo>
                  <a:pt x="1421370" y="949161"/>
                </a:lnTo>
                <a:lnTo>
                  <a:pt x="1424760" y="943585"/>
                </a:lnTo>
                <a:lnTo>
                  <a:pt x="1425008" y="943376"/>
                </a:lnTo>
                <a:lnTo>
                  <a:pt x="1425260" y="943162"/>
                </a:lnTo>
                <a:lnTo>
                  <a:pt x="1427469" y="941293"/>
                </a:lnTo>
                <a:lnTo>
                  <a:pt x="1431040" y="939314"/>
                </a:lnTo>
                <a:lnTo>
                  <a:pt x="1433261" y="936647"/>
                </a:lnTo>
                <a:lnTo>
                  <a:pt x="1433712" y="936104"/>
                </a:lnTo>
                <a:lnTo>
                  <a:pt x="1434186" y="935535"/>
                </a:lnTo>
                <a:lnTo>
                  <a:pt x="1434613" y="934334"/>
                </a:lnTo>
                <a:lnTo>
                  <a:pt x="1434701" y="934084"/>
                </a:lnTo>
                <a:lnTo>
                  <a:pt x="1434803" y="933799"/>
                </a:lnTo>
                <a:lnTo>
                  <a:pt x="1434685" y="931139"/>
                </a:lnTo>
                <a:lnTo>
                  <a:pt x="1435115" y="930208"/>
                </a:lnTo>
                <a:lnTo>
                  <a:pt x="1435733" y="930092"/>
                </a:lnTo>
                <a:lnTo>
                  <a:pt x="1436096" y="930023"/>
                </a:lnTo>
                <a:lnTo>
                  <a:pt x="1436426" y="930117"/>
                </a:lnTo>
                <a:lnTo>
                  <a:pt x="1437635" y="930457"/>
                </a:lnTo>
                <a:lnTo>
                  <a:pt x="1439660" y="930262"/>
                </a:lnTo>
                <a:lnTo>
                  <a:pt x="1441453" y="930091"/>
                </a:lnTo>
                <a:lnTo>
                  <a:pt x="1442376" y="930524"/>
                </a:lnTo>
                <a:lnTo>
                  <a:pt x="1442573" y="930915"/>
                </a:lnTo>
                <a:lnTo>
                  <a:pt x="1442713" y="931193"/>
                </a:lnTo>
                <a:lnTo>
                  <a:pt x="1444646" y="935048"/>
                </a:lnTo>
                <a:lnTo>
                  <a:pt x="1445588" y="935908"/>
                </a:lnTo>
                <a:lnTo>
                  <a:pt x="1446005" y="936288"/>
                </a:lnTo>
                <a:lnTo>
                  <a:pt x="1446391" y="936216"/>
                </a:lnTo>
                <a:lnTo>
                  <a:pt x="1446988" y="936104"/>
                </a:lnTo>
                <a:lnTo>
                  <a:pt x="1447295" y="935877"/>
                </a:lnTo>
                <a:lnTo>
                  <a:pt x="1447445" y="935766"/>
                </a:lnTo>
                <a:lnTo>
                  <a:pt x="1448158" y="935236"/>
                </a:lnTo>
                <a:lnTo>
                  <a:pt x="1448899" y="932573"/>
                </a:lnTo>
                <a:lnTo>
                  <a:pt x="1449649" y="931668"/>
                </a:lnTo>
                <a:lnTo>
                  <a:pt x="1449769" y="931525"/>
                </a:lnTo>
                <a:lnTo>
                  <a:pt x="1450133" y="931088"/>
                </a:lnTo>
                <a:lnTo>
                  <a:pt x="1450926" y="930787"/>
                </a:lnTo>
                <a:lnTo>
                  <a:pt x="1451610" y="930529"/>
                </a:lnTo>
                <a:lnTo>
                  <a:pt x="1454893" y="930548"/>
                </a:lnTo>
                <a:lnTo>
                  <a:pt x="1456226" y="931526"/>
                </a:lnTo>
                <a:lnTo>
                  <a:pt x="1459213" y="931318"/>
                </a:lnTo>
                <a:lnTo>
                  <a:pt x="1459795" y="931279"/>
                </a:lnTo>
                <a:lnTo>
                  <a:pt x="1460255" y="931518"/>
                </a:lnTo>
                <a:lnTo>
                  <a:pt x="1463242" y="933078"/>
                </a:lnTo>
                <a:lnTo>
                  <a:pt x="1464200" y="933156"/>
                </a:lnTo>
                <a:lnTo>
                  <a:pt x="1464781" y="933202"/>
                </a:lnTo>
                <a:lnTo>
                  <a:pt x="1469583" y="932586"/>
                </a:lnTo>
                <a:lnTo>
                  <a:pt x="1472602" y="929055"/>
                </a:lnTo>
                <a:lnTo>
                  <a:pt x="1473588" y="928498"/>
                </a:lnTo>
                <a:lnTo>
                  <a:pt x="1476727" y="927942"/>
                </a:lnTo>
                <a:lnTo>
                  <a:pt x="1478106" y="926603"/>
                </a:lnTo>
                <a:lnTo>
                  <a:pt x="1478323" y="926394"/>
                </a:lnTo>
                <a:lnTo>
                  <a:pt x="1478513" y="926210"/>
                </a:lnTo>
                <a:lnTo>
                  <a:pt x="1478886" y="926040"/>
                </a:lnTo>
                <a:lnTo>
                  <a:pt x="1480300" y="925401"/>
                </a:lnTo>
                <a:lnTo>
                  <a:pt x="1483191" y="924971"/>
                </a:lnTo>
                <a:lnTo>
                  <a:pt x="1484484" y="923051"/>
                </a:lnTo>
                <a:lnTo>
                  <a:pt x="1487046" y="921581"/>
                </a:lnTo>
                <a:lnTo>
                  <a:pt x="1488009" y="921485"/>
                </a:lnTo>
                <a:lnTo>
                  <a:pt x="1488489" y="921442"/>
                </a:lnTo>
                <a:lnTo>
                  <a:pt x="1489411" y="921815"/>
                </a:lnTo>
                <a:lnTo>
                  <a:pt x="1491787" y="919864"/>
                </a:lnTo>
                <a:lnTo>
                  <a:pt x="1490328" y="914746"/>
                </a:lnTo>
                <a:lnTo>
                  <a:pt x="1487064" y="907779"/>
                </a:lnTo>
                <a:lnTo>
                  <a:pt x="1487859" y="904504"/>
                </a:lnTo>
                <a:lnTo>
                  <a:pt x="1489102" y="903227"/>
                </a:lnTo>
                <a:lnTo>
                  <a:pt x="1492040" y="900290"/>
                </a:lnTo>
                <a:lnTo>
                  <a:pt x="1490688" y="898181"/>
                </a:lnTo>
                <a:lnTo>
                  <a:pt x="1484486" y="895658"/>
                </a:lnTo>
                <a:lnTo>
                  <a:pt x="1484718" y="891137"/>
                </a:lnTo>
                <a:lnTo>
                  <a:pt x="1488636" y="878939"/>
                </a:lnTo>
                <a:lnTo>
                  <a:pt x="1487526" y="877950"/>
                </a:lnTo>
                <a:lnTo>
                  <a:pt x="1480148" y="871376"/>
                </a:lnTo>
                <a:lnTo>
                  <a:pt x="1479718" y="868031"/>
                </a:lnTo>
                <a:lnTo>
                  <a:pt x="1480521" y="865243"/>
                </a:lnTo>
                <a:lnTo>
                  <a:pt x="1480028" y="863693"/>
                </a:lnTo>
                <a:lnTo>
                  <a:pt x="1480526" y="857066"/>
                </a:lnTo>
                <a:lnTo>
                  <a:pt x="1480871" y="856999"/>
                </a:lnTo>
                <a:lnTo>
                  <a:pt x="1481469" y="856883"/>
                </a:lnTo>
                <a:lnTo>
                  <a:pt x="1482125" y="856757"/>
                </a:lnTo>
                <a:lnTo>
                  <a:pt x="1483848" y="858492"/>
                </a:lnTo>
                <a:lnTo>
                  <a:pt x="1484893" y="858431"/>
                </a:lnTo>
                <a:lnTo>
                  <a:pt x="1488217" y="856327"/>
                </a:lnTo>
                <a:lnTo>
                  <a:pt x="1488487" y="855784"/>
                </a:lnTo>
                <a:lnTo>
                  <a:pt x="1489203" y="854343"/>
                </a:lnTo>
                <a:lnTo>
                  <a:pt x="1491849" y="856204"/>
                </a:lnTo>
                <a:lnTo>
                  <a:pt x="1492544" y="856165"/>
                </a:lnTo>
                <a:lnTo>
                  <a:pt x="1492956" y="856142"/>
                </a:lnTo>
                <a:lnTo>
                  <a:pt x="1495296" y="855028"/>
                </a:lnTo>
                <a:lnTo>
                  <a:pt x="1497264" y="854782"/>
                </a:lnTo>
                <a:lnTo>
                  <a:pt x="1497994" y="855087"/>
                </a:lnTo>
                <a:lnTo>
                  <a:pt x="1498741" y="855401"/>
                </a:lnTo>
                <a:lnTo>
                  <a:pt x="1500242" y="855511"/>
                </a:lnTo>
                <a:lnTo>
                  <a:pt x="1500795" y="855550"/>
                </a:lnTo>
                <a:lnTo>
                  <a:pt x="1503049" y="855714"/>
                </a:lnTo>
                <a:lnTo>
                  <a:pt x="1503376" y="855548"/>
                </a:lnTo>
                <a:lnTo>
                  <a:pt x="1504034" y="855218"/>
                </a:lnTo>
                <a:lnTo>
                  <a:pt x="1504895" y="853050"/>
                </a:lnTo>
                <a:lnTo>
                  <a:pt x="1505419" y="852584"/>
                </a:lnTo>
                <a:lnTo>
                  <a:pt x="1506004" y="852059"/>
                </a:lnTo>
                <a:lnTo>
                  <a:pt x="1507607" y="851358"/>
                </a:lnTo>
                <a:lnTo>
                  <a:pt x="1508404" y="851008"/>
                </a:lnTo>
                <a:lnTo>
                  <a:pt x="1509266" y="849892"/>
                </a:lnTo>
                <a:lnTo>
                  <a:pt x="1509966" y="849511"/>
                </a:lnTo>
                <a:lnTo>
                  <a:pt x="1510744" y="849088"/>
                </a:lnTo>
                <a:lnTo>
                  <a:pt x="1512836" y="849274"/>
                </a:lnTo>
                <a:lnTo>
                  <a:pt x="1512898" y="850205"/>
                </a:lnTo>
                <a:lnTo>
                  <a:pt x="1513573" y="850947"/>
                </a:lnTo>
                <a:lnTo>
                  <a:pt x="1515143" y="851629"/>
                </a:lnTo>
                <a:lnTo>
                  <a:pt x="1516713" y="852313"/>
                </a:lnTo>
                <a:lnTo>
                  <a:pt x="1517944" y="852201"/>
                </a:lnTo>
                <a:lnTo>
                  <a:pt x="1518963" y="852110"/>
                </a:lnTo>
                <a:lnTo>
                  <a:pt x="1522189" y="851819"/>
                </a:lnTo>
                <a:lnTo>
                  <a:pt x="1523085" y="851269"/>
                </a:lnTo>
                <a:lnTo>
                  <a:pt x="1524712" y="850270"/>
                </a:lnTo>
                <a:lnTo>
                  <a:pt x="1525446" y="850640"/>
                </a:lnTo>
                <a:lnTo>
                  <a:pt x="1526188" y="851014"/>
                </a:lnTo>
                <a:lnTo>
                  <a:pt x="1526747" y="851109"/>
                </a:lnTo>
                <a:lnTo>
                  <a:pt x="1528036" y="851325"/>
                </a:lnTo>
                <a:lnTo>
                  <a:pt x="1528664" y="851279"/>
                </a:lnTo>
                <a:lnTo>
                  <a:pt x="1529143" y="851245"/>
                </a:lnTo>
                <a:lnTo>
                  <a:pt x="1530619" y="851140"/>
                </a:lnTo>
                <a:lnTo>
                  <a:pt x="1532405" y="850149"/>
                </a:lnTo>
                <a:lnTo>
                  <a:pt x="1533144" y="848601"/>
                </a:lnTo>
                <a:lnTo>
                  <a:pt x="1531160" y="843139"/>
                </a:lnTo>
                <a:lnTo>
                  <a:pt x="1529473" y="839782"/>
                </a:lnTo>
                <a:lnTo>
                  <a:pt x="1517420" y="824190"/>
                </a:lnTo>
                <a:lnTo>
                  <a:pt x="1519679" y="820163"/>
                </a:lnTo>
                <a:lnTo>
                  <a:pt x="1521402" y="820845"/>
                </a:lnTo>
                <a:lnTo>
                  <a:pt x="1522983" y="819876"/>
                </a:lnTo>
                <a:lnTo>
                  <a:pt x="1525341" y="818431"/>
                </a:lnTo>
                <a:lnTo>
                  <a:pt x="1526755" y="818555"/>
                </a:lnTo>
                <a:lnTo>
                  <a:pt x="1527925" y="820228"/>
                </a:lnTo>
                <a:lnTo>
                  <a:pt x="1528724" y="820475"/>
                </a:lnTo>
                <a:lnTo>
                  <a:pt x="1529524" y="820042"/>
                </a:lnTo>
                <a:lnTo>
                  <a:pt x="1530078" y="818804"/>
                </a:lnTo>
                <a:lnTo>
                  <a:pt x="1531309" y="817751"/>
                </a:lnTo>
                <a:lnTo>
                  <a:pt x="1535739" y="817133"/>
                </a:lnTo>
                <a:lnTo>
                  <a:pt x="1537093" y="817381"/>
                </a:lnTo>
                <a:lnTo>
                  <a:pt x="1538015" y="818186"/>
                </a:lnTo>
                <a:lnTo>
                  <a:pt x="1538937" y="818992"/>
                </a:lnTo>
                <a:lnTo>
                  <a:pt x="1541030" y="820169"/>
                </a:lnTo>
                <a:lnTo>
                  <a:pt x="1542237" y="821355"/>
                </a:lnTo>
                <a:lnTo>
                  <a:pt x="1543429" y="822524"/>
                </a:lnTo>
                <a:lnTo>
                  <a:pt x="1543944" y="822555"/>
                </a:lnTo>
                <a:lnTo>
                  <a:pt x="1544207" y="822571"/>
                </a:lnTo>
                <a:lnTo>
                  <a:pt x="1545520" y="822648"/>
                </a:lnTo>
                <a:lnTo>
                  <a:pt x="1546320" y="822092"/>
                </a:lnTo>
                <a:lnTo>
                  <a:pt x="1546874" y="820632"/>
                </a:lnTo>
                <a:lnTo>
                  <a:pt x="1547121" y="819986"/>
                </a:lnTo>
                <a:lnTo>
                  <a:pt x="1547307" y="819968"/>
                </a:lnTo>
                <a:lnTo>
                  <a:pt x="1547798" y="819924"/>
                </a:lnTo>
                <a:lnTo>
                  <a:pt x="1548475" y="819862"/>
                </a:lnTo>
                <a:lnTo>
                  <a:pt x="1549171" y="820110"/>
                </a:lnTo>
                <a:lnTo>
                  <a:pt x="1550566" y="820606"/>
                </a:lnTo>
                <a:lnTo>
                  <a:pt x="1549024" y="817855"/>
                </a:lnTo>
                <a:lnTo>
                  <a:pt x="1546884" y="814633"/>
                </a:lnTo>
                <a:lnTo>
                  <a:pt x="1540602" y="802171"/>
                </a:lnTo>
                <a:lnTo>
                  <a:pt x="1538107" y="797223"/>
                </a:lnTo>
                <a:lnTo>
                  <a:pt x="1533162" y="782005"/>
                </a:lnTo>
                <a:lnTo>
                  <a:pt x="1533523" y="778567"/>
                </a:lnTo>
                <a:lnTo>
                  <a:pt x="1533849" y="775470"/>
                </a:lnTo>
                <a:lnTo>
                  <a:pt x="1535881" y="774430"/>
                </a:lnTo>
                <a:lnTo>
                  <a:pt x="1535206" y="773187"/>
                </a:lnTo>
                <a:lnTo>
                  <a:pt x="1532727" y="770973"/>
                </a:lnTo>
                <a:lnTo>
                  <a:pt x="1534082" y="769192"/>
                </a:lnTo>
                <a:lnTo>
                  <a:pt x="1541318" y="759527"/>
                </a:lnTo>
                <a:lnTo>
                  <a:pt x="1546974" y="752320"/>
                </a:lnTo>
                <a:lnTo>
                  <a:pt x="1553300" y="744258"/>
                </a:lnTo>
                <a:lnTo>
                  <a:pt x="1555203" y="740588"/>
                </a:lnTo>
                <a:lnTo>
                  <a:pt x="1553243" y="739929"/>
                </a:lnTo>
                <a:lnTo>
                  <a:pt x="1552846" y="739795"/>
                </a:lnTo>
                <a:lnTo>
                  <a:pt x="1551266" y="737738"/>
                </a:lnTo>
                <a:lnTo>
                  <a:pt x="1551021" y="736685"/>
                </a:lnTo>
                <a:lnTo>
                  <a:pt x="1548501" y="734269"/>
                </a:lnTo>
                <a:lnTo>
                  <a:pt x="1547209" y="734021"/>
                </a:lnTo>
                <a:lnTo>
                  <a:pt x="1545765" y="734220"/>
                </a:lnTo>
                <a:lnTo>
                  <a:pt x="1544071" y="734454"/>
                </a:lnTo>
                <a:lnTo>
                  <a:pt x="1542041" y="736559"/>
                </a:lnTo>
                <a:lnTo>
                  <a:pt x="1538308" y="736724"/>
                </a:lnTo>
                <a:lnTo>
                  <a:pt x="1534514" y="734654"/>
                </a:lnTo>
                <a:lnTo>
                  <a:pt x="1529547" y="730415"/>
                </a:lnTo>
                <a:lnTo>
                  <a:pt x="1527692" y="727490"/>
                </a:lnTo>
                <a:lnTo>
                  <a:pt x="1524445" y="723800"/>
                </a:lnTo>
                <a:lnTo>
                  <a:pt x="1523793" y="723061"/>
                </a:lnTo>
                <a:lnTo>
                  <a:pt x="1521551" y="720515"/>
                </a:lnTo>
                <a:lnTo>
                  <a:pt x="1517082" y="720052"/>
                </a:lnTo>
                <a:lnTo>
                  <a:pt x="1513486" y="719586"/>
                </a:lnTo>
                <a:lnTo>
                  <a:pt x="1511349" y="719403"/>
                </a:lnTo>
                <a:lnTo>
                  <a:pt x="1508042" y="717804"/>
                </a:lnTo>
                <a:lnTo>
                  <a:pt x="1504637" y="716017"/>
                </a:lnTo>
                <a:lnTo>
                  <a:pt x="1501525" y="715173"/>
                </a:lnTo>
                <a:lnTo>
                  <a:pt x="1499774" y="714231"/>
                </a:lnTo>
                <a:lnTo>
                  <a:pt x="1496659" y="712508"/>
                </a:lnTo>
                <a:lnTo>
                  <a:pt x="1495557" y="711898"/>
                </a:lnTo>
                <a:lnTo>
                  <a:pt x="1498504" y="709823"/>
                </a:lnTo>
                <a:lnTo>
                  <a:pt x="1499249" y="709298"/>
                </a:lnTo>
                <a:lnTo>
                  <a:pt x="1500492" y="708910"/>
                </a:lnTo>
                <a:lnTo>
                  <a:pt x="1501030" y="708742"/>
                </a:lnTo>
                <a:lnTo>
                  <a:pt x="1502317" y="707141"/>
                </a:lnTo>
                <a:lnTo>
                  <a:pt x="1503386" y="706598"/>
                </a:lnTo>
                <a:lnTo>
                  <a:pt x="1504539" y="704842"/>
                </a:lnTo>
                <a:lnTo>
                  <a:pt x="1505330" y="704494"/>
                </a:lnTo>
                <a:lnTo>
                  <a:pt x="1506509" y="703976"/>
                </a:lnTo>
                <a:lnTo>
                  <a:pt x="1506671" y="703668"/>
                </a:lnTo>
                <a:lnTo>
                  <a:pt x="1507554" y="701994"/>
                </a:lnTo>
                <a:lnTo>
                  <a:pt x="1508323" y="701593"/>
                </a:lnTo>
                <a:lnTo>
                  <a:pt x="1508969" y="701253"/>
                </a:lnTo>
                <a:lnTo>
                  <a:pt x="1509902" y="700977"/>
                </a:lnTo>
                <a:lnTo>
                  <a:pt x="1511060" y="700633"/>
                </a:lnTo>
                <a:lnTo>
                  <a:pt x="1512283" y="700664"/>
                </a:lnTo>
                <a:lnTo>
                  <a:pt x="1513642" y="700699"/>
                </a:lnTo>
                <a:lnTo>
                  <a:pt x="1513851" y="700604"/>
                </a:lnTo>
                <a:lnTo>
                  <a:pt x="1515898" y="699683"/>
                </a:lnTo>
                <a:lnTo>
                  <a:pt x="1518317" y="698594"/>
                </a:lnTo>
                <a:lnTo>
                  <a:pt x="1519548" y="698656"/>
                </a:lnTo>
                <a:lnTo>
                  <a:pt x="1521268" y="699400"/>
                </a:lnTo>
                <a:lnTo>
                  <a:pt x="1522926" y="701444"/>
                </a:lnTo>
                <a:lnTo>
                  <a:pt x="1523727" y="701569"/>
                </a:lnTo>
                <a:lnTo>
                  <a:pt x="1524165" y="700530"/>
                </a:lnTo>
                <a:lnTo>
                  <a:pt x="1524774" y="699093"/>
                </a:lnTo>
                <a:lnTo>
                  <a:pt x="1525318" y="698916"/>
                </a:lnTo>
                <a:lnTo>
                  <a:pt x="1526312" y="698596"/>
                </a:lnTo>
                <a:lnTo>
                  <a:pt x="1526824" y="699086"/>
                </a:lnTo>
                <a:lnTo>
                  <a:pt x="1527477" y="699709"/>
                </a:lnTo>
                <a:lnTo>
                  <a:pt x="1528155" y="701693"/>
                </a:lnTo>
                <a:lnTo>
                  <a:pt x="1529077" y="701693"/>
                </a:lnTo>
                <a:lnTo>
                  <a:pt x="1530122" y="700641"/>
                </a:lnTo>
                <a:lnTo>
                  <a:pt x="1531353" y="700332"/>
                </a:lnTo>
                <a:lnTo>
                  <a:pt x="1532277" y="699248"/>
                </a:lnTo>
                <a:lnTo>
                  <a:pt x="1532861" y="698589"/>
                </a:lnTo>
                <a:lnTo>
                  <a:pt x="1534490" y="698100"/>
                </a:lnTo>
                <a:lnTo>
                  <a:pt x="1537873" y="698723"/>
                </a:lnTo>
                <a:lnTo>
                  <a:pt x="1539532" y="696990"/>
                </a:lnTo>
                <a:lnTo>
                  <a:pt x="1540301" y="696858"/>
                </a:lnTo>
                <a:lnTo>
                  <a:pt x="1540947" y="696745"/>
                </a:lnTo>
                <a:lnTo>
                  <a:pt x="1545116" y="696261"/>
                </a:lnTo>
                <a:lnTo>
                  <a:pt x="1545744" y="696187"/>
                </a:lnTo>
                <a:lnTo>
                  <a:pt x="1547469" y="696393"/>
                </a:lnTo>
                <a:lnTo>
                  <a:pt x="1551464" y="696871"/>
                </a:lnTo>
                <a:lnTo>
                  <a:pt x="1552386" y="696189"/>
                </a:lnTo>
                <a:lnTo>
                  <a:pt x="1553863" y="693404"/>
                </a:lnTo>
                <a:lnTo>
                  <a:pt x="1555032" y="693280"/>
                </a:lnTo>
                <a:lnTo>
                  <a:pt x="1556814" y="694148"/>
                </a:lnTo>
                <a:lnTo>
                  <a:pt x="1556969" y="694122"/>
                </a:lnTo>
                <a:lnTo>
                  <a:pt x="1557551" y="694024"/>
                </a:lnTo>
                <a:lnTo>
                  <a:pt x="1558228" y="692662"/>
                </a:lnTo>
                <a:lnTo>
                  <a:pt x="1558044" y="690929"/>
                </a:lnTo>
                <a:lnTo>
                  <a:pt x="1558475" y="689751"/>
                </a:lnTo>
                <a:lnTo>
                  <a:pt x="1557061" y="687399"/>
                </a:lnTo>
                <a:lnTo>
                  <a:pt x="1557370" y="686718"/>
                </a:lnTo>
                <a:lnTo>
                  <a:pt x="1559152" y="686843"/>
                </a:lnTo>
                <a:lnTo>
                  <a:pt x="1560321" y="685481"/>
                </a:lnTo>
                <a:lnTo>
                  <a:pt x="1561898" y="684918"/>
                </a:lnTo>
                <a:lnTo>
                  <a:pt x="1563273" y="684428"/>
                </a:lnTo>
                <a:lnTo>
                  <a:pt x="1564564" y="680343"/>
                </a:lnTo>
                <a:lnTo>
                  <a:pt x="1564319" y="678981"/>
                </a:lnTo>
                <a:lnTo>
                  <a:pt x="1562597" y="679846"/>
                </a:lnTo>
                <a:lnTo>
                  <a:pt x="1561430" y="678546"/>
                </a:lnTo>
                <a:lnTo>
                  <a:pt x="1560990" y="678494"/>
                </a:lnTo>
                <a:lnTo>
                  <a:pt x="1560385" y="678422"/>
                </a:lnTo>
                <a:lnTo>
                  <a:pt x="1559646" y="677679"/>
                </a:lnTo>
                <a:lnTo>
                  <a:pt x="1561922" y="676133"/>
                </a:lnTo>
                <a:lnTo>
                  <a:pt x="1562230" y="675513"/>
                </a:lnTo>
                <a:lnTo>
                  <a:pt x="1562414" y="674337"/>
                </a:lnTo>
                <a:lnTo>
                  <a:pt x="1561000" y="671798"/>
                </a:lnTo>
                <a:lnTo>
                  <a:pt x="1561677" y="670869"/>
                </a:lnTo>
                <a:lnTo>
                  <a:pt x="1563951" y="671922"/>
                </a:lnTo>
                <a:lnTo>
                  <a:pt x="1565550" y="671675"/>
                </a:lnTo>
                <a:lnTo>
                  <a:pt x="1566290" y="670622"/>
                </a:lnTo>
                <a:lnTo>
                  <a:pt x="1565920" y="667465"/>
                </a:lnTo>
                <a:lnTo>
                  <a:pt x="1566044" y="663689"/>
                </a:lnTo>
                <a:lnTo>
                  <a:pt x="1565614" y="660656"/>
                </a:lnTo>
                <a:lnTo>
                  <a:pt x="1567091" y="658612"/>
                </a:lnTo>
                <a:lnTo>
                  <a:pt x="1566968" y="657932"/>
                </a:lnTo>
                <a:lnTo>
                  <a:pt x="1565676" y="657127"/>
                </a:lnTo>
                <a:lnTo>
                  <a:pt x="1565431" y="656508"/>
                </a:lnTo>
                <a:lnTo>
                  <a:pt x="1565678" y="654837"/>
                </a:lnTo>
                <a:lnTo>
                  <a:pt x="1565063" y="651988"/>
                </a:lnTo>
                <a:lnTo>
                  <a:pt x="1565248" y="650566"/>
                </a:lnTo>
                <a:lnTo>
                  <a:pt x="1566108" y="649142"/>
                </a:lnTo>
                <a:lnTo>
                  <a:pt x="1567094" y="645922"/>
                </a:lnTo>
                <a:lnTo>
                  <a:pt x="1568631" y="644746"/>
                </a:lnTo>
                <a:lnTo>
                  <a:pt x="1568814" y="644066"/>
                </a:lnTo>
                <a:lnTo>
                  <a:pt x="1568139" y="642704"/>
                </a:lnTo>
                <a:lnTo>
                  <a:pt x="1568201" y="641837"/>
                </a:lnTo>
                <a:lnTo>
                  <a:pt x="1569123" y="640538"/>
                </a:lnTo>
                <a:lnTo>
                  <a:pt x="1569336" y="640587"/>
                </a:lnTo>
                <a:lnTo>
                  <a:pt x="1570475" y="640847"/>
                </a:lnTo>
                <a:lnTo>
                  <a:pt x="1570906" y="640600"/>
                </a:lnTo>
                <a:lnTo>
                  <a:pt x="1571215" y="638680"/>
                </a:lnTo>
                <a:lnTo>
                  <a:pt x="1572014" y="637938"/>
                </a:lnTo>
                <a:lnTo>
                  <a:pt x="1572814" y="635833"/>
                </a:lnTo>
                <a:lnTo>
                  <a:pt x="1573796" y="635153"/>
                </a:lnTo>
                <a:lnTo>
                  <a:pt x="1575763" y="635586"/>
                </a:lnTo>
                <a:lnTo>
                  <a:pt x="1576440" y="635215"/>
                </a:lnTo>
                <a:lnTo>
                  <a:pt x="1577302" y="632429"/>
                </a:lnTo>
                <a:lnTo>
                  <a:pt x="1577794" y="632058"/>
                </a:lnTo>
                <a:lnTo>
                  <a:pt x="1578981" y="631793"/>
                </a:lnTo>
                <a:lnTo>
                  <a:pt x="1579454" y="631687"/>
                </a:lnTo>
                <a:lnTo>
                  <a:pt x="1580806" y="632306"/>
                </a:lnTo>
                <a:lnTo>
                  <a:pt x="1582711" y="632244"/>
                </a:lnTo>
                <a:lnTo>
                  <a:pt x="1584801" y="630759"/>
                </a:lnTo>
                <a:lnTo>
                  <a:pt x="1586524" y="628655"/>
                </a:lnTo>
                <a:lnTo>
                  <a:pt x="1586480" y="628217"/>
                </a:lnTo>
                <a:lnTo>
                  <a:pt x="1586400" y="627417"/>
                </a:lnTo>
                <a:lnTo>
                  <a:pt x="1584865" y="625807"/>
                </a:lnTo>
                <a:lnTo>
                  <a:pt x="1584557" y="624569"/>
                </a:lnTo>
                <a:lnTo>
                  <a:pt x="1584927" y="622280"/>
                </a:lnTo>
                <a:lnTo>
                  <a:pt x="1584619" y="621042"/>
                </a:lnTo>
                <a:lnTo>
                  <a:pt x="1582775" y="619493"/>
                </a:lnTo>
                <a:lnTo>
                  <a:pt x="1583205" y="618998"/>
                </a:lnTo>
                <a:lnTo>
                  <a:pt x="1585725" y="619493"/>
                </a:lnTo>
                <a:lnTo>
                  <a:pt x="1587446" y="618627"/>
                </a:lnTo>
                <a:lnTo>
                  <a:pt x="1588246" y="617700"/>
                </a:lnTo>
                <a:lnTo>
                  <a:pt x="1591320" y="611758"/>
                </a:lnTo>
                <a:lnTo>
                  <a:pt x="1591874" y="609838"/>
                </a:lnTo>
                <a:lnTo>
                  <a:pt x="1591382" y="608167"/>
                </a:lnTo>
                <a:lnTo>
                  <a:pt x="1588002" y="606373"/>
                </a:lnTo>
                <a:lnTo>
                  <a:pt x="1587633" y="605320"/>
                </a:lnTo>
                <a:lnTo>
                  <a:pt x="1587940" y="604887"/>
                </a:lnTo>
                <a:lnTo>
                  <a:pt x="1587265" y="603587"/>
                </a:lnTo>
                <a:lnTo>
                  <a:pt x="1585481" y="603463"/>
                </a:lnTo>
                <a:lnTo>
                  <a:pt x="1584806" y="602720"/>
                </a:lnTo>
                <a:lnTo>
                  <a:pt x="1585605" y="601298"/>
                </a:lnTo>
                <a:lnTo>
                  <a:pt x="1584868" y="600369"/>
                </a:lnTo>
                <a:lnTo>
                  <a:pt x="1578474" y="597831"/>
                </a:lnTo>
                <a:lnTo>
                  <a:pt x="1577984" y="596903"/>
                </a:lnTo>
                <a:lnTo>
                  <a:pt x="1578906" y="595603"/>
                </a:lnTo>
                <a:lnTo>
                  <a:pt x="1579152" y="594427"/>
                </a:lnTo>
                <a:lnTo>
                  <a:pt x="1577371" y="591580"/>
                </a:lnTo>
                <a:lnTo>
                  <a:pt x="1577186" y="590467"/>
                </a:lnTo>
                <a:lnTo>
                  <a:pt x="1578908" y="587742"/>
                </a:lnTo>
                <a:lnTo>
                  <a:pt x="1579093" y="586134"/>
                </a:lnTo>
                <a:lnTo>
                  <a:pt x="1578048" y="582420"/>
                </a:lnTo>
                <a:lnTo>
                  <a:pt x="1576880" y="580440"/>
                </a:lnTo>
                <a:lnTo>
                  <a:pt x="1576880" y="579773"/>
                </a:lnTo>
                <a:lnTo>
                  <a:pt x="1576880" y="579389"/>
                </a:lnTo>
                <a:lnTo>
                  <a:pt x="1578049" y="578151"/>
                </a:lnTo>
                <a:lnTo>
                  <a:pt x="1577987" y="576789"/>
                </a:lnTo>
                <a:lnTo>
                  <a:pt x="1576512" y="575180"/>
                </a:lnTo>
                <a:lnTo>
                  <a:pt x="1576575" y="574191"/>
                </a:lnTo>
                <a:lnTo>
                  <a:pt x="1577804" y="573262"/>
                </a:lnTo>
                <a:lnTo>
                  <a:pt x="1577927" y="572582"/>
                </a:lnTo>
                <a:lnTo>
                  <a:pt x="1577312" y="571529"/>
                </a:lnTo>
                <a:lnTo>
                  <a:pt x="1577497" y="570415"/>
                </a:lnTo>
                <a:lnTo>
                  <a:pt x="1574967" y="567796"/>
                </a:lnTo>
                <a:lnTo>
                  <a:pt x="1577011" y="564216"/>
                </a:lnTo>
                <a:lnTo>
                  <a:pt x="1577634" y="562177"/>
                </a:lnTo>
                <a:lnTo>
                  <a:pt x="1578327" y="558591"/>
                </a:lnTo>
                <a:lnTo>
                  <a:pt x="1577722" y="556301"/>
                </a:lnTo>
                <a:lnTo>
                  <a:pt x="1577848" y="555498"/>
                </a:lnTo>
                <a:lnTo>
                  <a:pt x="1579393" y="553833"/>
                </a:lnTo>
                <a:lnTo>
                  <a:pt x="1580097" y="547527"/>
                </a:lnTo>
                <a:lnTo>
                  <a:pt x="1581717" y="542646"/>
                </a:lnTo>
                <a:lnTo>
                  <a:pt x="1581060" y="539552"/>
                </a:lnTo>
                <a:lnTo>
                  <a:pt x="1580994" y="539240"/>
                </a:lnTo>
                <a:lnTo>
                  <a:pt x="1582250" y="533182"/>
                </a:lnTo>
                <a:lnTo>
                  <a:pt x="1582337" y="527676"/>
                </a:lnTo>
                <a:lnTo>
                  <a:pt x="1584753" y="523292"/>
                </a:lnTo>
                <a:lnTo>
                  <a:pt x="1585756" y="519028"/>
                </a:lnTo>
                <a:lnTo>
                  <a:pt x="1587554" y="515571"/>
                </a:lnTo>
                <a:lnTo>
                  <a:pt x="1588818" y="508089"/>
                </a:lnTo>
                <a:lnTo>
                  <a:pt x="1589436" y="507164"/>
                </a:lnTo>
                <a:lnTo>
                  <a:pt x="1589131" y="504441"/>
                </a:lnTo>
                <a:lnTo>
                  <a:pt x="1589082" y="504006"/>
                </a:lnTo>
                <a:lnTo>
                  <a:pt x="1589638" y="502979"/>
                </a:lnTo>
                <a:lnTo>
                  <a:pt x="1589950" y="502402"/>
                </a:lnTo>
                <a:lnTo>
                  <a:pt x="1591556" y="500737"/>
                </a:lnTo>
                <a:lnTo>
                  <a:pt x="1591992" y="499439"/>
                </a:lnTo>
                <a:lnTo>
                  <a:pt x="1591631" y="497644"/>
                </a:lnTo>
                <a:lnTo>
                  <a:pt x="1591286" y="497176"/>
                </a:lnTo>
                <a:lnTo>
                  <a:pt x="1590898" y="496651"/>
                </a:lnTo>
                <a:lnTo>
                  <a:pt x="1589610" y="495964"/>
                </a:lnTo>
                <a:lnTo>
                  <a:pt x="1587896" y="494287"/>
                </a:lnTo>
                <a:lnTo>
                  <a:pt x="1587471" y="494148"/>
                </a:lnTo>
                <a:lnTo>
                  <a:pt x="1586786" y="493924"/>
                </a:lnTo>
                <a:lnTo>
                  <a:pt x="1586361" y="493785"/>
                </a:lnTo>
                <a:lnTo>
                  <a:pt x="1582239" y="494511"/>
                </a:lnTo>
                <a:lnTo>
                  <a:pt x="1581706" y="494432"/>
                </a:lnTo>
                <a:lnTo>
                  <a:pt x="1580947" y="494320"/>
                </a:lnTo>
                <a:lnTo>
                  <a:pt x="1579173" y="492518"/>
                </a:lnTo>
                <a:lnTo>
                  <a:pt x="1577515" y="491955"/>
                </a:lnTo>
                <a:lnTo>
                  <a:pt x="1576293" y="490031"/>
                </a:lnTo>
                <a:lnTo>
                  <a:pt x="1574081" y="489776"/>
                </a:lnTo>
                <a:lnTo>
                  <a:pt x="1573509" y="489277"/>
                </a:lnTo>
                <a:lnTo>
                  <a:pt x="1572366" y="488283"/>
                </a:lnTo>
                <a:lnTo>
                  <a:pt x="1571193" y="487190"/>
                </a:lnTo>
                <a:lnTo>
                  <a:pt x="1570099" y="486170"/>
                </a:lnTo>
                <a:lnTo>
                  <a:pt x="1559955" y="485881"/>
                </a:lnTo>
                <a:lnTo>
                  <a:pt x="1558022" y="485297"/>
                </a:lnTo>
                <a:lnTo>
                  <a:pt x="1552893" y="483749"/>
                </a:lnTo>
                <a:lnTo>
                  <a:pt x="1549340" y="480578"/>
                </a:lnTo>
                <a:lnTo>
                  <a:pt x="1547876" y="477602"/>
                </a:lnTo>
                <a:lnTo>
                  <a:pt x="1546648" y="472566"/>
                </a:lnTo>
                <a:lnTo>
                  <a:pt x="1546487" y="471904"/>
                </a:lnTo>
                <a:lnTo>
                  <a:pt x="1542384" y="467803"/>
                </a:lnTo>
                <a:lnTo>
                  <a:pt x="1540481" y="467239"/>
                </a:lnTo>
                <a:lnTo>
                  <a:pt x="1537294" y="464689"/>
                </a:lnTo>
                <a:lnTo>
                  <a:pt x="1536821" y="463921"/>
                </a:lnTo>
                <a:lnTo>
                  <a:pt x="1536682" y="463695"/>
                </a:lnTo>
                <a:lnTo>
                  <a:pt x="1536483" y="462955"/>
                </a:lnTo>
                <a:lnTo>
                  <a:pt x="1535896" y="460785"/>
                </a:lnTo>
                <a:lnTo>
                  <a:pt x="1534732" y="459604"/>
                </a:lnTo>
                <a:lnTo>
                  <a:pt x="1536834" y="457013"/>
                </a:lnTo>
                <a:lnTo>
                  <a:pt x="1538819" y="452750"/>
                </a:lnTo>
                <a:lnTo>
                  <a:pt x="1542093" y="449421"/>
                </a:lnTo>
                <a:lnTo>
                  <a:pt x="1543081" y="445714"/>
                </a:lnTo>
                <a:lnTo>
                  <a:pt x="1543344" y="444723"/>
                </a:lnTo>
                <a:lnTo>
                  <a:pt x="1544461" y="442499"/>
                </a:lnTo>
                <a:lnTo>
                  <a:pt x="1543805" y="437545"/>
                </a:lnTo>
                <a:lnTo>
                  <a:pt x="1544632" y="430864"/>
                </a:lnTo>
                <a:lnTo>
                  <a:pt x="1544529" y="429884"/>
                </a:lnTo>
                <a:lnTo>
                  <a:pt x="1544400" y="428671"/>
                </a:lnTo>
                <a:lnTo>
                  <a:pt x="1544366" y="428352"/>
                </a:lnTo>
                <a:lnTo>
                  <a:pt x="1544338" y="428077"/>
                </a:lnTo>
                <a:lnTo>
                  <a:pt x="1543538" y="426289"/>
                </a:lnTo>
                <a:lnTo>
                  <a:pt x="1542510" y="423985"/>
                </a:lnTo>
                <a:lnTo>
                  <a:pt x="1542394" y="422374"/>
                </a:lnTo>
                <a:lnTo>
                  <a:pt x="1540307" y="420943"/>
                </a:lnTo>
                <a:lnTo>
                  <a:pt x="1537170" y="421241"/>
                </a:lnTo>
                <a:lnTo>
                  <a:pt x="1536187" y="420989"/>
                </a:lnTo>
                <a:lnTo>
                  <a:pt x="1534593" y="419745"/>
                </a:lnTo>
                <a:lnTo>
                  <a:pt x="1533679" y="417822"/>
                </a:lnTo>
                <a:lnTo>
                  <a:pt x="1533350" y="415845"/>
                </a:lnTo>
                <a:lnTo>
                  <a:pt x="1533018" y="413858"/>
                </a:lnTo>
                <a:lnTo>
                  <a:pt x="1526545" y="411554"/>
                </a:lnTo>
                <a:lnTo>
                  <a:pt x="1524432" y="409100"/>
                </a:lnTo>
                <a:lnTo>
                  <a:pt x="1519878" y="408503"/>
                </a:lnTo>
                <a:lnTo>
                  <a:pt x="1507525" y="408544"/>
                </a:lnTo>
                <a:lnTo>
                  <a:pt x="1458873" y="408706"/>
                </a:lnTo>
                <a:lnTo>
                  <a:pt x="1456085" y="409981"/>
                </a:lnTo>
                <a:lnTo>
                  <a:pt x="1453683" y="410531"/>
                </a:lnTo>
                <a:lnTo>
                  <a:pt x="1453412" y="410613"/>
                </a:lnTo>
                <a:lnTo>
                  <a:pt x="1452694" y="410832"/>
                </a:lnTo>
                <a:lnTo>
                  <a:pt x="1452083" y="411020"/>
                </a:lnTo>
                <a:lnTo>
                  <a:pt x="1450660" y="412871"/>
                </a:lnTo>
                <a:lnTo>
                  <a:pt x="1448191" y="414905"/>
                </a:lnTo>
                <a:lnTo>
                  <a:pt x="1447161" y="415197"/>
                </a:lnTo>
                <a:lnTo>
                  <a:pt x="1446468" y="415394"/>
                </a:lnTo>
                <a:lnTo>
                  <a:pt x="1444159" y="414978"/>
                </a:lnTo>
                <a:lnTo>
                  <a:pt x="1442963" y="414763"/>
                </a:lnTo>
                <a:lnTo>
                  <a:pt x="1441418" y="417171"/>
                </a:lnTo>
                <a:lnTo>
                  <a:pt x="1436673" y="419199"/>
                </a:lnTo>
                <a:lnTo>
                  <a:pt x="1434946" y="420430"/>
                </a:lnTo>
                <a:lnTo>
                  <a:pt x="1433897" y="421478"/>
                </a:lnTo>
                <a:lnTo>
                  <a:pt x="1433645" y="423087"/>
                </a:lnTo>
                <a:lnTo>
                  <a:pt x="1432350" y="423826"/>
                </a:lnTo>
                <a:lnTo>
                  <a:pt x="1431670" y="425123"/>
                </a:lnTo>
                <a:lnTo>
                  <a:pt x="1430993" y="425244"/>
                </a:lnTo>
                <a:lnTo>
                  <a:pt x="1429905" y="424693"/>
                </a:lnTo>
                <a:lnTo>
                  <a:pt x="1428656" y="424864"/>
                </a:lnTo>
                <a:lnTo>
                  <a:pt x="1426992" y="425788"/>
                </a:lnTo>
                <a:lnTo>
                  <a:pt x="1426071" y="425221"/>
                </a:lnTo>
                <a:lnTo>
                  <a:pt x="1425273" y="424730"/>
                </a:lnTo>
                <a:lnTo>
                  <a:pt x="1422999" y="424536"/>
                </a:lnTo>
                <a:lnTo>
                  <a:pt x="1420789" y="423229"/>
                </a:lnTo>
                <a:lnTo>
                  <a:pt x="1415242" y="426738"/>
                </a:lnTo>
                <a:lnTo>
                  <a:pt x="1415171" y="429027"/>
                </a:lnTo>
                <a:lnTo>
                  <a:pt x="1414172" y="432986"/>
                </a:lnTo>
                <a:lnTo>
                  <a:pt x="1414777" y="435772"/>
                </a:lnTo>
                <a:lnTo>
                  <a:pt x="1414344" y="436390"/>
                </a:lnTo>
                <a:lnTo>
                  <a:pt x="1412436" y="436879"/>
                </a:lnTo>
                <a:lnTo>
                  <a:pt x="1408068" y="436802"/>
                </a:lnTo>
                <a:lnTo>
                  <a:pt x="1407879" y="436755"/>
                </a:lnTo>
                <a:lnTo>
                  <a:pt x="1404813" y="435986"/>
                </a:lnTo>
                <a:lnTo>
                  <a:pt x="1403331" y="434839"/>
                </a:lnTo>
                <a:lnTo>
                  <a:pt x="1402728" y="434371"/>
                </a:lnTo>
                <a:lnTo>
                  <a:pt x="1402069" y="434258"/>
                </a:lnTo>
                <a:lnTo>
                  <a:pt x="1401253" y="434119"/>
                </a:lnTo>
                <a:lnTo>
                  <a:pt x="1398187" y="430952"/>
                </a:lnTo>
                <a:lnTo>
                  <a:pt x="1396792" y="430911"/>
                </a:lnTo>
                <a:lnTo>
                  <a:pt x="1395790" y="430882"/>
                </a:lnTo>
                <a:lnTo>
                  <a:pt x="1394009" y="429948"/>
                </a:lnTo>
                <a:lnTo>
                  <a:pt x="1392780" y="429883"/>
                </a:lnTo>
                <a:lnTo>
                  <a:pt x="1390316" y="430741"/>
                </a:lnTo>
                <a:lnTo>
                  <a:pt x="1388409" y="430859"/>
                </a:lnTo>
                <a:lnTo>
                  <a:pt x="1386874" y="430049"/>
                </a:lnTo>
                <a:lnTo>
                  <a:pt x="1384416" y="429730"/>
                </a:lnTo>
                <a:lnTo>
                  <a:pt x="1382012" y="430837"/>
                </a:lnTo>
                <a:lnTo>
                  <a:pt x="1380369" y="430605"/>
                </a:lnTo>
                <a:lnTo>
                  <a:pt x="1377526" y="430205"/>
                </a:lnTo>
                <a:lnTo>
                  <a:pt x="1375302" y="432796"/>
                </a:lnTo>
                <a:lnTo>
                  <a:pt x="1375284" y="432976"/>
                </a:lnTo>
                <a:lnTo>
                  <a:pt x="1375089" y="435023"/>
                </a:lnTo>
                <a:lnTo>
                  <a:pt x="1374664" y="439479"/>
                </a:lnTo>
                <a:lnTo>
                  <a:pt x="1374046" y="440383"/>
                </a:lnTo>
                <a:lnTo>
                  <a:pt x="1373735" y="440838"/>
                </a:lnTo>
                <a:lnTo>
                  <a:pt x="1372318" y="441886"/>
                </a:lnTo>
                <a:lnTo>
                  <a:pt x="1371149" y="442192"/>
                </a:lnTo>
                <a:lnTo>
                  <a:pt x="1369921" y="441691"/>
                </a:lnTo>
                <a:lnTo>
                  <a:pt x="1369590" y="441760"/>
                </a:lnTo>
                <a:lnTo>
                  <a:pt x="1369267" y="441829"/>
                </a:lnTo>
                <a:lnTo>
                  <a:pt x="1368750" y="441937"/>
                </a:lnTo>
                <a:lnTo>
                  <a:pt x="1367267" y="444036"/>
                </a:lnTo>
                <a:lnTo>
                  <a:pt x="1365455" y="444102"/>
                </a:lnTo>
                <a:lnTo>
                  <a:pt x="1364131" y="444149"/>
                </a:lnTo>
                <a:lnTo>
                  <a:pt x="1361845" y="447176"/>
                </a:lnTo>
                <a:lnTo>
                  <a:pt x="1357783" y="447967"/>
                </a:lnTo>
                <a:lnTo>
                  <a:pt x="1357167" y="447655"/>
                </a:lnTo>
                <a:lnTo>
                  <a:pt x="1355940" y="447033"/>
                </a:lnTo>
                <a:lnTo>
                  <a:pt x="1355043" y="447164"/>
                </a:lnTo>
                <a:lnTo>
                  <a:pt x="1354590" y="447231"/>
                </a:lnTo>
                <a:lnTo>
                  <a:pt x="1353049" y="447457"/>
                </a:lnTo>
                <a:lnTo>
                  <a:pt x="1352114" y="447356"/>
                </a:lnTo>
                <a:lnTo>
                  <a:pt x="1351735" y="447315"/>
                </a:lnTo>
                <a:lnTo>
                  <a:pt x="1350098" y="447138"/>
                </a:lnTo>
                <a:lnTo>
                  <a:pt x="1349585" y="447584"/>
                </a:lnTo>
                <a:lnTo>
                  <a:pt x="1348679" y="448373"/>
                </a:lnTo>
                <a:lnTo>
                  <a:pt x="1344867" y="448055"/>
                </a:lnTo>
                <a:lnTo>
                  <a:pt x="1344113" y="447993"/>
                </a:lnTo>
                <a:lnTo>
                  <a:pt x="1343268" y="447923"/>
                </a:lnTo>
                <a:lnTo>
                  <a:pt x="1341730" y="448536"/>
                </a:lnTo>
                <a:lnTo>
                  <a:pt x="1338374" y="448644"/>
                </a:lnTo>
                <a:lnTo>
                  <a:pt x="1338145" y="448652"/>
                </a:lnTo>
                <a:lnTo>
                  <a:pt x="1332934" y="448819"/>
                </a:lnTo>
                <a:lnTo>
                  <a:pt x="1328501" y="450106"/>
                </a:lnTo>
                <a:lnTo>
                  <a:pt x="1318892" y="454843"/>
                </a:lnTo>
                <a:lnTo>
                  <a:pt x="1318301" y="454893"/>
                </a:lnTo>
                <a:lnTo>
                  <a:pt x="1318058" y="454913"/>
                </a:lnTo>
                <a:lnTo>
                  <a:pt x="1317477" y="454962"/>
                </a:lnTo>
                <a:lnTo>
                  <a:pt x="1316877" y="455485"/>
                </a:lnTo>
                <a:lnTo>
                  <a:pt x="1316058" y="456197"/>
                </a:lnTo>
                <a:lnTo>
                  <a:pt x="1313403" y="459840"/>
                </a:lnTo>
                <a:lnTo>
                  <a:pt x="1313645" y="460955"/>
                </a:lnTo>
                <a:lnTo>
                  <a:pt x="1312842" y="463895"/>
                </a:lnTo>
                <a:lnTo>
                  <a:pt x="1312649" y="464603"/>
                </a:lnTo>
                <a:lnTo>
                  <a:pt x="1311297" y="464289"/>
                </a:lnTo>
                <a:lnTo>
                  <a:pt x="1308836" y="465087"/>
                </a:lnTo>
                <a:lnTo>
                  <a:pt x="1308226" y="464376"/>
                </a:lnTo>
                <a:lnTo>
                  <a:pt x="1307972" y="464147"/>
                </a:lnTo>
                <a:lnTo>
                  <a:pt x="1307367" y="464065"/>
                </a:lnTo>
                <a:lnTo>
                  <a:pt x="1307116" y="464031"/>
                </a:lnTo>
                <a:lnTo>
                  <a:pt x="1306839" y="464307"/>
                </a:lnTo>
                <a:lnTo>
                  <a:pt x="1306561" y="464585"/>
                </a:lnTo>
                <a:lnTo>
                  <a:pt x="1306185" y="464521"/>
                </a:lnTo>
                <a:lnTo>
                  <a:pt x="1305454" y="464397"/>
                </a:lnTo>
                <a:lnTo>
                  <a:pt x="1304776" y="465138"/>
                </a:lnTo>
                <a:lnTo>
                  <a:pt x="1303056" y="464575"/>
                </a:lnTo>
                <a:lnTo>
                  <a:pt x="1302755" y="464716"/>
                </a:lnTo>
                <a:lnTo>
                  <a:pt x="1302132" y="465005"/>
                </a:lnTo>
                <a:lnTo>
                  <a:pt x="1300913" y="466318"/>
                </a:lnTo>
                <a:lnTo>
                  <a:pt x="1300528" y="466733"/>
                </a:lnTo>
                <a:lnTo>
                  <a:pt x="1299908" y="468527"/>
                </a:lnTo>
                <a:lnTo>
                  <a:pt x="1299713" y="471374"/>
                </a:lnTo>
                <a:lnTo>
                  <a:pt x="1300752" y="473480"/>
                </a:lnTo>
                <a:lnTo>
                  <a:pt x="1300503" y="474407"/>
                </a:lnTo>
                <a:lnTo>
                  <a:pt x="1299476" y="475385"/>
                </a:lnTo>
                <a:lnTo>
                  <a:pt x="1299208" y="475642"/>
                </a:lnTo>
                <a:lnTo>
                  <a:pt x="1297915" y="476134"/>
                </a:lnTo>
                <a:lnTo>
                  <a:pt x="1299788" y="478398"/>
                </a:lnTo>
                <a:lnTo>
                  <a:pt x="1300120" y="478801"/>
                </a:lnTo>
                <a:lnTo>
                  <a:pt x="1300241" y="479543"/>
                </a:lnTo>
                <a:lnTo>
                  <a:pt x="1299808" y="480408"/>
                </a:lnTo>
                <a:lnTo>
                  <a:pt x="1297431" y="482663"/>
                </a:lnTo>
                <a:lnTo>
                  <a:pt x="1296227" y="483804"/>
                </a:lnTo>
                <a:lnTo>
                  <a:pt x="1293887" y="486023"/>
                </a:lnTo>
                <a:lnTo>
                  <a:pt x="1291305" y="485768"/>
                </a:lnTo>
                <a:lnTo>
                  <a:pt x="1291144" y="485909"/>
                </a:lnTo>
                <a:lnTo>
                  <a:pt x="1289948" y="486940"/>
                </a:lnTo>
                <a:lnTo>
                  <a:pt x="1289136" y="487094"/>
                </a:lnTo>
                <a:lnTo>
                  <a:pt x="1288657" y="487184"/>
                </a:lnTo>
                <a:lnTo>
                  <a:pt x="1286992" y="488726"/>
                </a:lnTo>
                <a:lnTo>
                  <a:pt x="1283784" y="491873"/>
                </a:lnTo>
                <a:lnTo>
                  <a:pt x="1283228" y="492985"/>
                </a:lnTo>
                <a:lnTo>
                  <a:pt x="1283647" y="494738"/>
                </a:lnTo>
                <a:lnTo>
                  <a:pt x="1283480" y="495296"/>
                </a:lnTo>
                <a:lnTo>
                  <a:pt x="1282728" y="495831"/>
                </a:lnTo>
                <a:lnTo>
                  <a:pt x="1281558" y="495951"/>
                </a:lnTo>
                <a:lnTo>
                  <a:pt x="1279287" y="494831"/>
                </a:lnTo>
                <a:lnTo>
                  <a:pt x="1276947" y="495814"/>
                </a:lnTo>
                <a:lnTo>
                  <a:pt x="1275527" y="497729"/>
                </a:lnTo>
                <a:lnTo>
                  <a:pt x="1274964" y="496852"/>
                </a:lnTo>
                <a:lnTo>
                  <a:pt x="1274732" y="496489"/>
                </a:lnTo>
                <a:lnTo>
                  <a:pt x="1274536" y="496445"/>
                </a:lnTo>
                <a:lnTo>
                  <a:pt x="1274179" y="496363"/>
                </a:lnTo>
                <a:lnTo>
                  <a:pt x="1273501" y="496857"/>
                </a:lnTo>
                <a:lnTo>
                  <a:pt x="1272210" y="496483"/>
                </a:lnTo>
                <a:lnTo>
                  <a:pt x="1271375" y="496749"/>
                </a:lnTo>
                <a:lnTo>
                  <a:pt x="1270672" y="496973"/>
                </a:lnTo>
                <a:lnTo>
                  <a:pt x="1269133" y="497464"/>
                </a:lnTo>
                <a:lnTo>
                  <a:pt x="1267931" y="499009"/>
                </a:lnTo>
                <a:lnTo>
                  <a:pt x="1267405" y="499688"/>
                </a:lnTo>
                <a:lnTo>
                  <a:pt x="1265253" y="499557"/>
                </a:lnTo>
                <a:lnTo>
                  <a:pt x="1264586" y="499905"/>
                </a:lnTo>
                <a:lnTo>
                  <a:pt x="1263837" y="500296"/>
                </a:lnTo>
                <a:lnTo>
                  <a:pt x="1263274" y="500860"/>
                </a:lnTo>
                <a:lnTo>
                  <a:pt x="1262293" y="501841"/>
                </a:lnTo>
                <a:lnTo>
                  <a:pt x="1261701" y="502433"/>
                </a:lnTo>
                <a:lnTo>
                  <a:pt x="1261370" y="502765"/>
                </a:lnTo>
                <a:lnTo>
                  <a:pt x="1260686" y="502999"/>
                </a:lnTo>
                <a:lnTo>
                  <a:pt x="1260187" y="503171"/>
                </a:lnTo>
                <a:lnTo>
                  <a:pt x="1259401" y="503440"/>
                </a:lnTo>
                <a:lnTo>
                  <a:pt x="1255514" y="507451"/>
                </a:lnTo>
                <a:lnTo>
                  <a:pt x="1254901" y="507325"/>
                </a:lnTo>
                <a:lnTo>
                  <a:pt x="1253801" y="505157"/>
                </a:lnTo>
                <a:lnTo>
                  <a:pt x="1252960" y="504258"/>
                </a:lnTo>
                <a:lnTo>
                  <a:pt x="1252757" y="504040"/>
                </a:lnTo>
                <a:lnTo>
                  <a:pt x="1252349" y="504111"/>
                </a:lnTo>
                <a:lnTo>
                  <a:pt x="1252095" y="504155"/>
                </a:lnTo>
                <a:lnTo>
                  <a:pt x="1250973" y="504346"/>
                </a:lnTo>
                <a:lnTo>
                  <a:pt x="1250599" y="506511"/>
                </a:lnTo>
                <a:lnTo>
                  <a:pt x="1250429" y="506702"/>
                </a:lnTo>
                <a:lnTo>
                  <a:pt x="1250105" y="507065"/>
                </a:lnTo>
                <a:lnTo>
                  <a:pt x="1247213" y="508419"/>
                </a:lnTo>
                <a:lnTo>
                  <a:pt x="1246727" y="509059"/>
                </a:lnTo>
                <a:lnTo>
                  <a:pt x="1246039" y="509963"/>
                </a:lnTo>
                <a:lnTo>
                  <a:pt x="1243463" y="511667"/>
                </a:lnTo>
                <a:lnTo>
                  <a:pt x="1242405" y="512367"/>
                </a:lnTo>
                <a:lnTo>
                  <a:pt x="1242129" y="512206"/>
                </a:lnTo>
                <a:lnTo>
                  <a:pt x="1241606" y="511900"/>
                </a:lnTo>
                <a:lnTo>
                  <a:pt x="1240808" y="511435"/>
                </a:lnTo>
                <a:lnTo>
                  <a:pt x="1240066" y="511433"/>
                </a:lnTo>
                <a:lnTo>
                  <a:pt x="1239333" y="511431"/>
                </a:lnTo>
                <a:lnTo>
                  <a:pt x="1239389" y="513720"/>
                </a:lnTo>
                <a:lnTo>
                  <a:pt x="1236354" y="512988"/>
                </a:lnTo>
                <a:lnTo>
                  <a:pt x="1235764" y="512846"/>
                </a:lnTo>
                <a:lnTo>
                  <a:pt x="1234979" y="511902"/>
                </a:lnTo>
                <a:lnTo>
                  <a:pt x="1234783" y="511667"/>
                </a:lnTo>
                <a:lnTo>
                  <a:pt x="1234670" y="511088"/>
                </a:lnTo>
                <a:lnTo>
                  <a:pt x="1234541" y="510429"/>
                </a:lnTo>
                <a:lnTo>
                  <a:pt x="1234666" y="508199"/>
                </a:lnTo>
                <a:lnTo>
                  <a:pt x="1235353" y="505976"/>
                </a:lnTo>
                <a:lnTo>
                  <a:pt x="1236094" y="505049"/>
                </a:lnTo>
                <a:lnTo>
                  <a:pt x="1237461" y="504286"/>
                </a:lnTo>
                <a:lnTo>
                  <a:pt x="1239727" y="503017"/>
                </a:lnTo>
                <a:lnTo>
                  <a:pt x="1240038" y="501656"/>
                </a:lnTo>
                <a:lnTo>
                  <a:pt x="1238015" y="499300"/>
                </a:lnTo>
                <a:lnTo>
                  <a:pt x="1237744" y="499187"/>
                </a:lnTo>
                <a:lnTo>
                  <a:pt x="1235402" y="498210"/>
                </a:lnTo>
                <a:lnTo>
                  <a:pt x="1234805" y="497959"/>
                </a:lnTo>
                <a:lnTo>
                  <a:pt x="1233839" y="497557"/>
                </a:lnTo>
                <a:lnTo>
                  <a:pt x="1231403" y="497258"/>
                </a:lnTo>
                <a:lnTo>
                  <a:pt x="1230798" y="497500"/>
                </a:lnTo>
                <a:lnTo>
                  <a:pt x="1230211" y="497734"/>
                </a:lnTo>
                <a:lnTo>
                  <a:pt x="1227992" y="499894"/>
                </a:lnTo>
                <a:lnTo>
                  <a:pt x="1226947" y="499953"/>
                </a:lnTo>
                <a:lnTo>
                  <a:pt x="1225714" y="501002"/>
                </a:lnTo>
                <a:lnTo>
                  <a:pt x="1225228" y="501050"/>
                </a:lnTo>
                <a:lnTo>
                  <a:pt x="1225044" y="501068"/>
                </a:lnTo>
                <a:lnTo>
                  <a:pt x="1224483" y="501122"/>
                </a:lnTo>
                <a:lnTo>
                  <a:pt x="1223570" y="500684"/>
                </a:lnTo>
                <a:lnTo>
                  <a:pt x="1220861" y="499380"/>
                </a:lnTo>
                <a:lnTo>
                  <a:pt x="1214970" y="495345"/>
                </a:lnTo>
                <a:lnTo>
                  <a:pt x="1213565" y="491752"/>
                </a:lnTo>
                <a:lnTo>
                  <a:pt x="1212461" y="490636"/>
                </a:lnTo>
                <a:lnTo>
                  <a:pt x="1207814" y="487678"/>
                </a:lnTo>
                <a:lnTo>
                  <a:pt x="1204076" y="485073"/>
                </a:lnTo>
                <a:lnTo>
                  <a:pt x="1202518" y="483987"/>
                </a:lnTo>
                <a:lnTo>
                  <a:pt x="1199644" y="483130"/>
                </a:lnTo>
                <a:lnTo>
                  <a:pt x="1196156" y="482385"/>
                </a:lnTo>
                <a:lnTo>
                  <a:pt x="1190894" y="481051"/>
                </a:lnTo>
                <a:lnTo>
                  <a:pt x="1177627" y="472966"/>
                </a:lnTo>
                <a:lnTo>
                  <a:pt x="1177087" y="474276"/>
                </a:lnTo>
                <a:lnTo>
                  <a:pt x="1176224" y="473859"/>
                </a:lnTo>
                <a:lnTo>
                  <a:pt x="1174260" y="472909"/>
                </a:lnTo>
                <a:lnTo>
                  <a:pt x="1171004" y="471913"/>
                </a:lnTo>
                <a:lnTo>
                  <a:pt x="1168280" y="469881"/>
                </a:lnTo>
                <a:lnTo>
                  <a:pt x="1164430" y="467863"/>
                </a:lnTo>
                <a:lnTo>
                  <a:pt x="1162307" y="467175"/>
                </a:lnTo>
                <a:lnTo>
                  <a:pt x="1159969" y="467391"/>
                </a:lnTo>
                <a:lnTo>
                  <a:pt x="1156934" y="467672"/>
                </a:lnTo>
                <a:lnTo>
                  <a:pt x="1152882" y="465868"/>
                </a:lnTo>
                <a:lnTo>
                  <a:pt x="1150235" y="465926"/>
                </a:lnTo>
                <a:lnTo>
                  <a:pt x="1147432" y="466645"/>
                </a:lnTo>
                <a:lnTo>
                  <a:pt x="1147272" y="466686"/>
                </a:lnTo>
                <a:lnTo>
                  <a:pt x="1145658" y="467100"/>
                </a:lnTo>
                <a:lnTo>
                  <a:pt x="1144780" y="466766"/>
                </a:lnTo>
                <a:lnTo>
                  <a:pt x="1143533" y="466295"/>
                </a:lnTo>
                <a:lnTo>
                  <a:pt x="1138305" y="465589"/>
                </a:lnTo>
                <a:lnTo>
                  <a:pt x="1137715" y="465909"/>
                </a:lnTo>
                <a:lnTo>
                  <a:pt x="1137504" y="466022"/>
                </a:lnTo>
                <a:lnTo>
                  <a:pt x="1135803" y="466166"/>
                </a:lnTo>
                <a:lnTo>
                  <a:pt x="1134677" y="466262"/>
                </a:lnTo>
                <a:lnTo>
                  <a:pt x="1134446" y="466423"/>
                </a:lnTo>
                <a:lnTo>
                  <a:pt x="1133876" y="466817"/>
                </a:lnTo>
                <a:lnTo>
                  <a:pt x="1133503" y="468239"/>
                </a:lnTo>
                <a:lnTo>
                  <a:pt x="1132268" y="469909"/>
                </a:lnTo>
                <a:lnTo>
                  <a:pt x="1130679" y="475664"/>
                </a:lnTo>
                <a:lnTo>
                  <a:pt x="1130226" y="476101"/>
                </a:lnTo>
                <a:lnTo>
                  <a:pt x="1129994" y="476325"/>
                </a:lnTo>
                <a:lnTo>
                  <a:pt x="1129601" y="476704"/>
                </a:lnTo>
                <a:lnTo>
                  <a:pt x="1129155" y="477697"/>
                </a:lnTo>
                <a:lnTo>
                  <a:pt x="1128465" y="478107"/>
                </a:lnTo>
                <a:lnTo>
                  <a:pt x="1127760" y="478501"/>
                </a:lnTo>
                <a:lnTo>
                  <a:pt x="1127978" y="479479"/>
                </a:lnTo>
                <a:lnTo>
                  <a:pt x="1128063" y="479862"/>
                </a:lnTo>
                <a:lnTo>
                  <a:pt x="1127618" y="480653"/>
                </a:lnTo>
                <a:lnTo>
                  <a:pt x="1127261" y="481284"/>
                </a:lnTo>
                <a:lnTo>
                  <a:pt x="1127499" y="481940"/>
                </a:lnTo>
                <a:lnTo>
                  <a:pt x="1127688" y="482463"/>
                </a:lnTo>
                <a:lnTo>
                  <a:pt x="1127502" y="483142"/>
                </a:lnTo>
                <a:lnTo>
                  <a:pt x="1126001" y="483400"/>
                </a:lnTo>
                <a:lnTo>
                  <a:pt x="1124245" y="483039"/>
                </a:lnTo>
                <a:lnTo>
                  <a:pt x="1123785" y="483358"/>
                </a:lnTo>
                <a:lnTo>
                  <a:pt x="1123406" y="483621"/>
                </a:lnTo>
                <a:lnTo>
                  <a:pt x="1121349" y="485045"/>
                </a:lnTo>
                <a:lnTo>
                  <a:pt x="1120567" y="486432"/>
                </a:lnTo>
                <a:lnTo>
                  <a:pt x="1118948" y="485907"/>
                </a:lnTo>
                <a:lnTo>
                  <a:pt x="1115966" y="486903"/>
                </a:lnTo>
                <a:lnTo>
                  <a:pt x="1115441" y="487079"/>
                </a:lnTo>
                <a:lnTo>
                  <a:pt x="1114393" y="487820"/>
                </a:lnTo>
                <a:lnTo>
                  <a:pt x="1114174" y="488413"/>
                </a:lnTo>
                <a:lnTo>
                  <a:pt x="1113763" y="489532"/>
                </a:lnTo>
                <a:lnTo>
                  <a:pt x="1111846" y="492003"/>
                </a:lnTo>
                <a:lnTo>
                  <a:pt x="1111693" y="492201"/>
                </a:lnTo>
                <a:lnTo>
                  <a:pt x="1111162" y="492886"/>
                </a:lnTo>
                <a:lnTo>
                  <a:pt x="1111118" y="493388"/>
                </a:lnTo>
                <a:lnTo>
                  <a:pt x="1111105" y="493545"/>
                </a:lnTo>
                <a:lnTo>
                  <a:pt x="1111069" y="493947"/>
                </a:lnTo>
                <a:lnTo>
                  <a:pt x="1110840" y="494145"/>
                </a:lnTo>
                <a:lnTo>
                  <a:pt x="1110639" y="494316"/>
                </a:lnTo>
                <a:lnTo>
                  <a:pt x="1109208" y="495539"/>
                </a:lnTo>
                <a:lnTo>
                  <a:pt x="1107074" y="496937"/>
                </a:lnTo>
                <a:lnTo>
                  <a:pt x="1106757" y="497144"/>
                </a:lnTo>
                <a:lnTo>
                  <a:pt x="1104053" y="498914"/>
                </a:lnTo>
                <a:lnTo>
                  <a:pt x="1102015" y="497179"/>
                </a:lnTo>
                <a:lnTo>
                  <a:pt x="1101358" y="497708"/>
                </a:lnTo>
                <a:lnTo>
                  <a:pt x="1099396" y="499447"/>
                </a:lnTo>
                <a:lnTo>
                  <a:pt x="1099195" y="500116"/>
                </a:lnTo>
                <a:lnTo>
                  <a:pt x="1099087" y="500473"/>
                </a:lnTo>
                <a:lnTo>
                  <a:pt x="1097873" y="504505"/>
                </a:lnTo>
                <a:lnTo>
                  <a:pt x="1098122" y="507680"/>
                </a:lnTo>
                <a:lnTo>
                  <a:pt x="1097494" y="508092"/>
                </a:lnTo>
                <a:lnTo>
                  <a:pt x="1096762" y="508575"/>
                </a:lnTo>
                <a:lnTo>
                  <a:pt x="1096439" y="509010"/>
                </a:lnTo>
                <a:lnTo>
                  <a:pt x="1095715" y="509994"/>
                </a:lnTo>
                <a:lnTo>
                  <a:pt x="1094992" y="512376"/>
                </a:lnTo>
                <a:lnTo>
                  <a:pt x="1094950" y="512517"/>
                </a:lnTo>
                <a:lnTo>
                  <a:pt x="1094721" y="513274"/>
                </a:lnTo>
                <a:lnTo>
                  <a:pt x="1094901" y="514696"/>
                </a:lnTo>
                <a:lnTo>
                  <a:pt x="1094250" y="515475"/>
                </a:lnTo>
                <a:lnTo>
                  <a:pt x="1092621" y="517419"/>
                </a:lnTo>
                <a:lnTo>
                  <a:pt x="1091132" y="516536"/>
                </a:lnTo>
                <a:lnTo>
                  <a:pt x="1090903" y="516400"/>
                </a:lnTo>
                <a:lnTo>
                  <a:pt x="1088596" y="515949"/>
                </a:lnTo>
                <a:lnTo>
                  <a:pt x="1087685" y="515772"/>
                </a:lnTo>
                <a:lnTo>
                  <a:pt x="1086755" y="515182"/>
                </a:lnTo>
                <a:lnTo>
                  <a:pt x="1084990" y="515395"/>
                </a:lnTo>
                <a:lnTo>
                  <a:pt x="1084228" y="516739"/>
                </a:lnTo>
                <a:lnTo>
                  <a:pt x="1083882" y="518832"/>
                </a:lnTo>
                <a:lnTo>
                  <a:pt x="1083850" y="519021"/>
                </a:lnTo>
                <a:lnTo>
                  <a:pt x="1083618" y="520418"/>
                </a:lnTo>
                <a:lnTo>
                  <a:pt x="1083234" y="520931"/>
                </a:lnTo>
                <a:lnTo>
                  <a:pt x="1083044" y="521185"/>
                </a:lnTo>
                <a:lnTo>
                  <a:pt x="1082812" y="521495"/>
                </a:lnTo>
                <a:lnTo>
                  <a:pt x="1081880" y="521817"/>
                </a:lnTo>
                <a:lnTo>
                  <a:pt x="1081081" y="522094"/>
                </a:lnTo>
                <a:lnTo>
                  <a:pt x="1080119" y="525130"/>
                </a:lnTo>
                <a:lnTo>
                  <a:pt x="1080029" y="525416"/>
                </a:lnTo>
                <a:lnTo>
                  <a:pt x="1079882" y="525564"/>
                </a:lnTo>
                <a:lnTo>
                  <a:pt x="1079534" y="525912"/>
                </a:lnTo>
                <a:lnTo>
                  <a:pt x="1079305" y="525951"/>
                </a:lnTo>
                <a:lnTo>
                  <a:pt x="1077040" y="526344"/>
                </a:lnTo>
                <a:lnTo>
                  <a:pt x="1075423" y="528073"/>
                </a:lnTo>
                <a:lnTo>
                  <a:pt x="1073422" y="530212"/>
                </a:lnTo>
                <a:lnTo>
                  <a:pt x="1072403" y="532245"/>
                </a:lnTo>
                <a:lnTo>
                  <a:pt x="1071533" y="532382"/>
                </a:lnTo>
                <a:lnTo>
                  <a:pt x="1070580" y="531121"/>
                </a:lnTo>
                <a:lnTo>
                  <a:pt x="1070400" y="530883"/>
                </a:lnTo>
                <a:lnTo>
                  <a:pt x="1069553" y="530670"/>
                </a:lnTo>
                <a:lnTo>
                  <a:pt x="1069180" y="531067"/>
                </a:lnTo>
                <a:lnTo>
                  <a:pt x="1068765" y="531512"/>
                </a:lnTo>
                <a:lnTo>
                  <a:pt x="1068879" y="534055"/>
                </a:lnTo>
                <a:lnTo>
                  <a:pt x="1068606" y="534258"/>
                </a:lnTo>
                <a:lnTo>
                  <a:pt x="1067800" y="533330"/>
                </a:lnTo>
                <a:lnTo>
                  <a:pt x="1066860" y="532990"/>
                </a:lnTo>
                <a:lnTo>
                  <a:pt x="1064605" y="533711"/>
                </a:lnTo>
                <a:lnTo>
                  <a:pt x="1063320" y="533505"/>
                </a:lnTo>
                <a:lnTo>
                  <a:pt x="1063225" y="533976"/>
                </a:lnTo>
                <a:lnTo>
                  <a:pt x="1064721" y="536686"/>
                </a:lnTo>
                <a:lnTo>
                  <a:pt x="1064618" y="536895"/>
                </a:lnTo>
                <a:lnTo>
                  <a:pt x="1064301" y="537549"/>
                </a:lnTo>
                <a:lnTo>
                  <a:pt x="1064180" y="537798"/>
                </a:lnTo>
                <a:lnTo>
                  <a:pt x="1063912" y="538349"/>
                </a:lnTo>
                <a:lnTo>
                  <a:pt x="1063835" y="540522"/>
                </a:lnTo>
                <a:lnTo>
                  <a:pt x="1063045" y="540020"/>
                </a:lnTo>
                <a:lnTo>
                  <a:pt x="1062143" y="539444"/>
                </a:lnTo>
                <a:lnTo>
                  <a:pt x="1061413" y="539344"/>
                </a:lnTo>
                <a:lnTo>
                  <a:pt x="1060789" y="539259"/>
                </a:lnTo>
                <a:lnTo>
                  <a:pt x="1059193" y="542041"/>
                </a:lnTo>
                <a:lnTo>
                  <a:pt x="1058827" y="542678"/>
                </a:lnTo>
                <a:lnTo>
                  <a:pt x="1058199" y="543769"/>
                </a:lnTo>
                <a:lnTo>
                  <a:pt x="1057399" y="543767"/>
                </a:lnTo>
                <a:lnTo>
                  <a:pt x="1057173" y="543504"/>
                </a:lnTo>
                <a:lnTo>
                  <a:pt x="1057054" y="543367"/>
                </a:lnTo>
                <a:lnTo>
                  <a:pt x="1056173" y="542345"/>
                </a:lnTo>
                <a:lnTo>
                  <a:pt x="1051805" y="544130"/>
                </a:lnTo>
                <a:lnTo>
                  <a:pt x="1050021" y="544005"/>
                </a:lnTo>
                <a:lnTo>
                  <a:pt x="1050433" y="546866"/>
                </a:lnTo>
                <a:lnTo>
                  <a:pt x="1050245" y="547092"/>
                </a:lnTo>
                <a:lnTo>
                  <a:pt x="1049215" y="548331"/>
                </a:lnTo>
                <a:lnTo>
                  <a:pt x="1048170" y="548516"/>
                </a:lnTo>
                <a:lnTo>
                  <a:pt x="1047572" y="546017"/>
                </a:lnTo>
                <a:lnTo>
                  <a:pt x="1047099" y="545744"/>
                </a:lnTo>
                <a:lnTo>
                  <a:pt x="1044735" y="546181"/>
                </a:lnTo>
                <a:lnTo>
                  <a:pt x="1044774" y="547141"/>
                </a:lnTo>
                <a:lnTo>
                  <a:pt x="1044786" y="547355"/>
                </a:lnTo>
                <a:lnTo>
                  <a:pt x="1044490" y="547612"/>
                </a:lnTo>
                <a:lnTo>
                  <a:pt x="1042918" y="546842"/>
                </a:lnTo>
                <a:lnTo>
                  <a:pt x="1041393" y="548720"/>
                </a:lnTo>
                <a:lnTo>
                  <a:pt x="1038929" y="548557"/>
                </a:lnTo>
                <a:lnTo>
                  <a:pt x="1038755" y="548545"/>
                </a:lnTo>
                <a:lnTo>
                  <a:pt x="1037591" y="551407"/>
                </a:lnTo>
                <a:lnTo>
                  <a:pt x="1037365" y="552676"/>
                </a:lnTo>
                <a:lnTo>
                  <a:pt x="1037326" y="552890"/>
                </a:lnTo>
                <a:lnTo>
                  <a:pt x="1037030" y="554559"/>
                </a:lnTo>
                <a:lnTo>
                  <a:pt x="1036167" y="555486"/>
                </a:lnTo>
                <a:lnTo>
                  <a:pt x="1035966" y="555444"/>
                </a:lnTo>
                <a:lnTo>
                  <a:pt x="1033158" y="554863"/>
                </a:lnTo>
                <a:lnTo>
                  <a:pt x="1032543" y="555728"/>
                </a:lnTo>
                <a:lnTo>
                  <a:pt x="1034213" y="556853"/>
                </a:lnTo>
                <a:lnTo>
                  <a:pt x="1034751" y="557216"/>
                </a:lnTo>
                <a:lnTo>
                  <a:pt x="1035547" y="558332"/>
                </a:lnTo>
                <a:lnTo>
                  <a:pt x="1035601" y="558598"/>
                </a:lnTo>
                <a:lnTo>
                  <a:pt x="1035631" y="558740"/>
                </a:lnTo>
                <a:lnTo>
                  <a:pt x="1035982" y="560495"/>
                </a:lnTo>
                <a:lnTo>
                  <a:pt x="1035681" y="560631"/>
                </a:lnTo>
                <a:lnTo>
                  <a:pt x="1035526" y="560701"/>
                </a:lnTo>
                <a:lnTo>
                  <a:pt x="1035237" y="560478"/>
                </a:lnTo>
                <a:lnTo>
                  <a:pt x="1034031" y="559555"/>
                </a:lnTo>
                <a:lnTo>
                  <a:pt x="1032848" y="559221"/>
                </a:lnTo>
                <a:lnTo>
                  <a:pt x="1032321" y="559300"/>
                </a:lnTo>
                <a:lnTo>
                  <a:pt x="1029499" y="559723"/>
                </a:lnTo>
                <a:lnTo>
                  <a:pt x="1028946" y="559983"/>
                </a:lnTo>
                <a:lnTo>
                  <a:pt x="1028843" y="560356"/>
                </a:lnTo>
                <a:lnTo>
                  <a:pt x="1028704" y="560861"/>
                </a:lnTo>
                <a:lnTo>
                  <a:pt x="1030086" y="560871"/>
                </a:lnTo>
                <a:lnTo>
                  <a:pt x="1030361" y="560884"/>
                </a:lnTo>
                <a:lnTo>
                  <a:pt x="1031268" y="561765"/>
                </a:lnTo>
                <a:lnTo>
                  <a:pt x="1030851" y="563013"/>
                </a:lnTo>
                <a:lnTo>
                  <a:pt x="1029949" y="563894"/>
                </a:lnTo>
                <a:lnTo>
                  <a:pt x="1029607" y="564228"/>
                </a:lnTo>
                <a:lnTo>
                  <a:pt x="1028763" y="565304"/>
                </a:lnTo>
                <a:lnTo>
                  <a:pt x="1026806" y="565435"/>
                </a:lnTo>
                <a:lnTo>
                  <a:pt x="1027118" y="562831"/>
                </a:lnTo>
                <a:lnTo>
                  <a:pt x="1026706" y="561427"/>
                </a:lnTo>
                <a:lnTo>
                  <a:pt x="1026610" y="561136"/>
                </a:lnTo>
                <a:lnTo>
                  <a:pt x="1026508" y="560994"/>
                </a:lnTo>
                <a:lnTo>
                  <a:pt x="1025341" y="559367"/>
                </a:lnTo>
                <a:lnTo>
                  <a:pt x="1024713" y="559332"/>
                </a:lnTo>
                <a:lnTo>
                  <a:pt x="1024173" y="559303"/>
                </a:lnTo>
                <a:lnTo>
                  <a:pt x="1022092" y="558490"/>
                </a:lnTo>
                <a:lnTo>
                  <a:pt x="1020475" y="555964"/>
                </a:lnTo>
                <a:lnTo>
                  <a:pt x="1021014" y="552821"/>
                </a:lnTo>
                <a:lnTo>
                  <a:pt x="1024428" y="546011"/>
                </a:lnTo>
                <a:lnTo>
                  <a:pt x="1028938" y="525696"/>
                </a:lnTo>
                <a:lnTo>
                  <a:pt x="1029651" y="524728"/>
                </a:lnTo>
                <a:lnTo>
                  <a:pt x="1030014" y="523718"/>
                </a:lnTo>
                <a:lnTo>
                  <a:pt x="1031051" y="520828"/>
                </a:lnTo>
                <a:lnTo>
                  <a:pt x="1031383" y="519906"/>
                </a:lnTo>
                <a:lnTo>
                  <a:pt x="1031818" y="519033"/>
                </a:lnTo>
                <a:lnTo>
                  <a:pt x="1032779" y="517107"/>
                </a:lnTo>
                <a:lnTo>
                  <a:pt x="1033480" y="515702"/>
                </a:lnTo>
                <a:lnTo>
                  <a:pt x="1033668" y="515509"/>
                </a:lnTo>
                <a:lnTo>
                  <a:pt x="1036437" y="512674"/>
                </a:lnTo>
                <a:lnTo>
                  <a:pt x="1037230" y="511482"/>
                </a:lnTo>
                <a:lnTo>
                  <a:pt x="1038062" y="510233"/>
                </a:lnTo>
                <a:lnTo>
                  <a:pt x="1038288" y="509894"/>
                </a:lnTo>
                <a:lnTo>
                  <a:pt x="1038660" y="509538"/>
                </a:lnTo>
                <a:lnTo>
                  <a:pt x="1039519" y="508720"/>
                </a:lnTo>
                <a:lnTo>
                  <a:pt x="1040477" y="508475"/>
                </a:lnTo>
                <a:lnTo>
                  <a:pt x="1040817" y="508388"/>
                </a:lnTo>
                <a:lnTo>
                  <a:pt x="1042412" y="507983"/>
                </a:lnTo>
                <a:lnTo>
                  <a:pt x="1044370" y="505877"/>
                </a:lnTo>
                <a:lnTo>
                  <a:pt x="1044998" y="505201"/>
                </a:lnTo>
                <a:lnTo>
                  <a:pt x="1048022" y="500195"/>
                </a:lnTo>
                <a:lnTo>
                  <a:pt x="1049747" y="498404"/>
                </a:lnTo>
                <a:lnTo>
                  <a:pt x="1053933" y="496306"/>
                </a:lnTo>
                <a:lnTo>
                  <a:pt x="1054325" y="495893"/>
                </a:lnTo>
                <a:lnTo>
                  <a:pt x="1055445" y="494710"/>
                </a:lnTo>
                <a:lnTo>
                  <a:pt x="1057445" y="492601"/>
                </a:lnTo>
                <a:lnTo>
                  <a:pt x="1055852" y="489133"/>
                </a:lnTo>
                <a:lnTo>
                  <a:pt x="1053952" y="486963"/>
                </a:lnTo>
                <a:lnTo>
                  <a:pt x="1052971" y="485168"/>
                </a:lnTo>
                <a:lnTo>
                  <a:pt x="1052703" y="484311"/>
                </a:lnTo>
                <a:lnTo>
                  <a:pt x="1052116" y="482444"/>
                </a:lnTo>
                <a:lnTo>
                  <a:pt x="1051473" y="481669"/>
                </a:lnTo>
                <a:lnTo>
                  <a:pt x="1049909" y="479778"/>
                </a:lnTo>
                <a:lnTo>
                  <a:pt x="1046782" y="474947"/>
                </a:lnTo>
                <a:lnTo>
                  <a:pt x="1046192" y="474273"/>
                </a:lnTo>
                <a:lnTo>
                  <a:pt x="1045371" y="473334"/>
                </a:lnTo>
                <a:lnTo>
                  <a:pt x="1044714" y="472837"/>
                </a:lnTo>
                <a:lnTo>
                  <a:pt x="1042178" y="470916"/>
                </a:lnTo>
                <a:lnTo>
                  <a:pt x="1040830" y="468748"/>
                </a:lnTo>
                <a:lnTo>
                  <a:pt x="1044737" y="464143"/>
                </a:lnTo>
                <a:lnTo>
                  <a:pt x="1048869" y="460471"/>
                </a:lnTo>
                <a:lnTo>
                  <a:pt x="1052463" y="457323"/>
                </a:lnTo>
                <a:lnTo>
                  <a:pt x="1062167" y="451370"/>
                </a:lnTo>
                <a:lnTo>
                  <a:pt x="1085119" y="434848"/>
                </a:lnTo>
                <a:lnTo>
                  <a:pt x="1085183" y="433302"/>
                </a:lnTo>
                <a:lnTo>
                  <a:pt x="1083474" y="427418"/>
                </a:lnTo>
                <a:lnTo>
                  <a:pt x="1080922" y="413674"/>
                </a:lnTo>
                <a:lnTo>
                  <a:pt x="1081050" y="410559"/>
                </a:lnTo>
                <a:lnTo>
                  <a:pt x="1081117" y="408969"/>
                </a:lnTo>
                <a:lnTo>
                  <a:pt x="1080861" y="405079"/>
                </a:lnTo>
                <a:lnTo>
                  <a:pt x="1080615" y="401323"/>
                </a:lnTo>
                <a:lnTo>
                  <a:pt x="1080580" y="400797"/>
                </a:lnTo>
                <a:lnTo>
                  <a:pt x="1079357" y="397885"/>
                </a:lnTo>
                <a:lnTo>
                  <a:pt x="1076288" y="394227"/>
                </a:lnTo>
                <a:lnTo>
                  <a:pt x="1075196" y="390798"/>
                </a:lnTo>
                <a:lnTo>
                  <a:pt x="1075006" y="390201"/>
                </a:lnTo>
                <a:lnTo>
                  <a:pt x="1073709" y="389312"/>
                </a:lnTo>
                <a:lnTo>
                  <a:pt x="1073471" y="389147"/>
                </a:lnTo>
                <a:lnTo>
                  <a:pt x="1075466" y="383828"/>
                </a:lnTo>
                <a:lnTo>
                  <a:pt x="1075825" y="377197"/>
                </a:lnTo>
                <a:lnTo>
                  <a:pt x="1075287" y="360452"/>
                </a:lnTo>
                <a:lnTo>
                  <a:pt x="1077220" y="347788"/>
                </a:lnTo>
                <a:lnTo>
                  <a:pt x="1077444" y="346316"/>
                </a:lnTo>
                <a:lnTo>
                  <a:pt x="1078522" y="342825"/>
                </a:lnTo>
                <a:lnTo>
                  <a:pt x="1079781" y="341427"/>
                </a:lnTo>
                <a:lnTo>
                  <a:pt x="1081398" y="338633"/>
                </a:lnTo>
                <a:lnTo>
                  <a:pt x="1077084" y="328176"/>
                </a:lnTo>
                <a:lnTo>
                  <a:pt x="1072952" y="323648"/>
                </a:lnTo>
                <a:lnTo>
                  <a:pt x="1067921" y="320520"/>
                </a:lnTo>
                <a:lnTo>
                  <a:pt x="1061314" y="318794"/>
                </a:lnTo>
                <a:lnTo>
                  <a:pt x="1057254" y="318601"/>
                </a:lnTo>
                <a:lnTo>
                  <a:pt x="1055470" y="317853"/>
                </a:lnTo>
                <a:lnTo>
                  <a:pt x="1051686" y="314233"/>
                </a:lnTo>
                <a:lnTo>
                  <a:pt x="1050803" y="313388"/>
                </a:lnTo>
                <a:lnTo>
                  <a:pt x="1045451" y="311954"/>
                </a:lnTo>
                <a:lnTo>
                  <a:pt x="1041821" y="312320"/>
                </a:lnTo>
                <a:lnTo>
                  <a:pt x="1031262" y="309786"/>
                </a:lnTo>
                <a:lnTo>
                  <a:pt x="1033778" y="275242"/>
                </a:lnTo>
                <a:lnTo>
                  <a:pt x="1039888" y="271740"/>
                </a:lnTo>
                <a:lnTo>
                  <a:pt x="1047076" y="268236"/>
                </a:lnTo>
                <a:lnTo>
                  <a:pt x="1049413" y="263870"/>
                </a:lnTo>
                <a:lnTo>
                  <a:pt x="1047076" y="261607"/>
                </a:lnTo>
                <a:lnTo>
                  <a:pt x="1041506" y="259875"/>
                </a:lnTo>
                <a:lnTo>
                  <a:pt x="1034857" y="259890"/>
                </a:lnTo>
                <a:lnTo>
                  <a:pt x="1033060" y="257800"/>
                </a:lnTo>
                <a:lnTo>
                  <a:pt x="1031443" y="248037"/>
                </a:lnTo>
                <a:lnTo>
                  <a:pt x="1027669" y="235312"/>
                </a:lnTo>
                <a:lnTo>
                  <a:pt x="1027311" y="229732"/>
                </a:lnTo>
                <a:lnTo>
                  <a:pt x="1032882" y="228324"/>
                </a:lnTo>
                <a:lnTo>
                  <a:pt x="1033288" y="225418"/>
                </a:lnTo>
                <a:lnTo>
                  <a:pt x="1033503" y="223871"/>
                </a:lnTo>
                <a:lnTo>
                  <a:pt x="1031533" y="223559"/>
                </a:lnTo>
                <a:lnTo>
                  <a:pt x="1031011" y="223008"/>
                </a:lnTo>
                <a:lnTo>
                  <a:pt x="1030120" y="222068"/>
                </a:lnTo>
                <a:lnTo>
                  <a:pt x="1030097" y="220586"/>
                </a:lnTo>
                <a:lnTo>
                  <a:pt x="1030094" y="220421"/>
                </a:lnTo>
                <a:lnTo>
                  <a:pt x="1030065" y="218477"/>
                </a:lnTo>
                <a:lnTo>
                  <a:pt x="1029573" y="216708"/>
                </a:lnTo>
                <a:lnTo>
                  <a:pt x="1029528" y="216544"/>
                </a:lnTo>
                <a:lnTo>
                  <a:pt x="1029407" y="216011"/>
                </a:lnTo>
                <a:lnTo>
                  <a:pt x="1029522" y="215639"/>
                </a:lnTo>
                <a:lnTo>
                  <a:pt x="1030751" y="211577"/>
                </a:lnTo>
                <a:lnTo>
                  <a:pt x="1029600" y="206152"/>
                </a:lnTo>
                <a:lnTo>
                  <a:pt x="1030107" y="197665"/>
                </a:lnTo>
                <a:lnTo>
                  <a:pt x="1030173" y="195992"/>
                </a:lnTo>
                <a:lnTo>
                  <a:pt x="1029192" y="193512"/>
                </a:lnTo>
                <a:lnTo>
                  <a:pt x="1028938" y="193339"/>
                </a:lnTo>
                <a:lnTo>
                  <a:pt x="1028022" y="192708"/>
                </a:lnTo>
                <a:lnTo>
                  <a:pt x="1026000" y="192554"/>
                </a:lnTo>
                <a:lnTo>
                  <a:pt x="1025499" y="192516"/>
                </a:lnTo>
                <a:lnTo>
                  <a:pt x="1019525" y="193373"/>
                </a:lnTo>
                <a:lnTo>
                  <a:pt x="1018416" y="192614"/>
                </a:lnTo>
                <a:lnTo>
                  <a:pt x="1017803" y="192196"/>
                </a:lnTo>
                <a:lnTo>
                  <a:pt x="1017270" y="191463"/>
                </a:lnTo>
                <a:lnTo>
                  <a:pt x="1017165" y="191319"/>
                </a:lnTo>
                <a:lnTo>
                  <a:pt x="1016084" y="189836"/>
                </a:lnTo>
                <a:lnTo>
                  <a:pt x="1016084" y="189310"/>
                </a:lnTo>
                <a:lnTo>
                  <a:pt x="1016084" y="188844"/>
                </a:lnTo>
                <a:lnTo>
                  <a:pt x="1018555" y="185443"/>
                </a:lnTo>
                <a:lnTo>
                  <a:pt x="1018961" y="185143"/>
                </a:lnTo>
                <a:lnTo>
                  <a:pt x="1020654" y="183897"/>
                </a:lnTo>
                <a:lnTo>
                  <a:pt x="1021789" y="180537"/>
                </a:lnTo>
                <a:lnTo>
                  <a:pt x="1021951" y="180060"/>
                </a:lnTo>
                <a:lnTo>
                  <a:pt x="1021032" y="177435"/>
                </a:lnTo>
                <a:lnTo>
                  <a:pt x="1020604" y="176216"/>
                </a:lnTo>
                <a:lnTo>
                  <a:pt x="1020478" y="176118"/>
                </a:lnTo>
                <a:lnTo>
                  <a:pt x="1018943" y="174914"/>
                </a:lnTo>
                <a:lnTo>
                  <a:pt x="1017448" y="174517"/>
                </a:lnTo>
                <a:lnTo>
                  <a:pt x="1016359" y="174227"/>
                </a:lnTo>
                <a:lnTo>
                  <a:pt x="1015890" y="173884"/>
                </a:lnTo>
                <a:lnTo>
                  <a:pt x="1015252" y="173421"/>
                </a:lnTo>
                <a:lnTo>
                  <a:pt x="1015131" y="172306"/>
                </a:lnTo>
                <a:lnTo>
                  <a:pt x="1015509" y="170970"/>
                </a:lnTo>
                <a:lnTo>
                  <a:pt x="1015939" y="169458"/>
                </a:lnTo>
                <a:lnTo>
                  <a:pt x="1015662" y="168483"/>
                </a:lnTo>
                <a:lnTo>
                  <a:pt x="1015569" y="168156"/>
                </a:lnTo>
                <a:lnTo>
                  <a:pt x="1011266" y="164742"/>
                </a:lnTo>
                <a:lnTo>
                  <a:pt x="1009029" y="164665"/>
                </a:lnTo>
                <a:lnTo>
                  <a:pt x="1007448" y="164611"/>
                </a:lnTo>
                <a:lnTo>
                  <a:pt x="1006588" y="164240"/>
                </a:lnTo>
                <a:lnTo>
                  <a:pt x="1000179" y="166523"/>
                </a:lnTo>
                <a:lnTo>
                  <a:pt x="996198" y="166331"/>
                </a:lnTo>
                <a:lnTo>
                  <a:pt x="993798" y="166215"/>
                </a:lnTo>
                <a:lnTo>
                  <a:pt x="993529" y="166202"/>
                </a:lnTo>
                <a:lnTo>
                  <a:pt x="992727" y="166635"/>
                </a:lnTo>
                <a:lnTo>
                  <a:pt x="992171" y="167438"/>
                </a:lnTo>
                <a:lnTo>
                  <a:pt x="992226" y="168957"/>
                </a:lnTo>
                <a:lnTo>
                  <a:pt x="992290" y="170723"/>
                </a:lnTo>
                <a:lnTo>
                  <a:pt x="990017" y="172708"/>
                </a:lnTo>
                <a:lnTo>
                  <a:pt x="989883" y="172826"/>
                </a:lnTo>
                <a:lnTo>
                  <a:pt x="984831" y="175297"/>
                </a:lnTo>
                <a:lnTo>
                  <a:pt x="983380" y="176554"/>
                </a:lnTo>
                <a:lnTo>
                  <a:pt x="982548" y="177274"/>
                </a:lnTo>
                <a:lnTo>
                  <a:pt x="982424" y="177758"/>
                </a:lnTo>
                <a:lnTo>
                  <a:pt x="981989" y="179461"/>
                </a:lnTo>
                <a:lnTo>
                  <a:pt x="981676" y="183283"/>
                </a:lnTo>
                <a:lnTo>
                  <a:pt x="978779" y="184952"/>
                </a:lnTo>
                <a:lnTo>
                  <a:pt x="975996" y="187451"/>
                </a:lnTo>
                <a:lnTo>
                  <a:pt x="975182" y="188183"/>
                </a:lnTo>
                <a:lnTo>
                  <a:pt x="973973" y="188785"/>
                </a:lnTo>
                <a:lnTo>
                  <a:pt x="973676" y="181723"/>
                </a:lnTo>
                <a:lnTo>
                  <a:pt x="974497" y="178264"/>
                </a:lnTo>
                <a:lnTo>
                  <a:pt x="975411" y="174415"/>
                </a:lnTo>
                <a:lnTo>
                  <a:pt x="975074" y="172898"/>
                </a:lnTo>
                <a:lnTo>
                  <a:pt x="974555" y="170573"/>
                </a:lnTo>
                <a:lnTo>
                  <a:pt x="972837" y="166977"/>
                </a:lnTo>
                <a:lnTo>
                  <a:pt x="972798" y="166714"/>
                </a:lnTo>
                <a:lnTo>
                  <a:pt x="972289" y="163324"/>
                </a:lnTo>
                <a:lnTo>
                  <a:pt x="972879" y="159609"/>
                </a:lnTo>
                <a:lnTo>
                  <a:pt x="973300" y="156962"/>
                </a:lnTo>
                <a:lnTo>
                  <a:pt x="974660" y="148410"/>
                </a:lnTo>
                <a:lnTo>
                  <a:pt x="975402" y="143750"/>
                </a:lnTo>
                <a:lnTo>
                  <a:pt x="976047" y="127396"/>
                </a:lnTo>
                <a:lnTo>
                  <a:pt x="975760" y="126367"/>
                </a:lnTo>
                <a:lnTo>
                  <a:pt x="975494" y="125412"/>
                </a:lnTo>
                <a:lnTo>
                  <a:pt x="974513" y="123058"/>
                </a:lnTo>
                <a:lnTo>
                  <a:pt x="974580" y="119524"/>
                </a:lnTo>
                <a:lnTo>
                  <a:pt x="974212" y="119400"/>
                </a:lnTo>
                <a:lnTo>
                  <a:pt x="970837" y="110971"/>
                </a:lnTo>
                <a:lnTo>
                  <a:pt x="970638" y="109709"/>
                </a:lnTo>
                <a:lnTo>
                  <a:pt x="970474" y="108678"/>
                </a:lnTo>
                <a:lnTo>
                  <a:pt x="971545" y="93243"/>
                </a:lnTo>
                <a:lnTo>
                  <a:pt x="971071" y="89538"/>
                </a:lnTo>
                <a:lnTo>
                  <a:pt x="970132" y="82212"/>
                </a:lnTo>
                <a:lnTo>
                  <a:pt x="969238" y="75225"/>
                </a:lnTo>
                <a:lnTo>
                  <a:pt x="964853" y="75011"/>
                </a:lnTo>
                <a:lnTo>
                  <a:pt x="963814" y="74962"/>
                </a:lnTo>
                <a:lnTo>
                  <a:pt x="961608" y="74043"/>
                </a:lnTo>
                <a:lnTo>
                  <a:pt x="960237" y="73472"/>
                </a:lnTo>
                <a:lnTo>
                  <a:pt x="957843" y="72475"/>
                </a:lnTo>
                <a:lnTo>
                  <a:pt x="956291" y="72572"/>
                </a:lnTo>
                <a:lnTo>
                  <a:pt x="954886" y="72658"/>
                </a:lnTo>
                <a:lnTo>
                  <a:pt x="954085" y="73090"/>
                </a:lnTo>
                <a:lnTo>
                  <a:pt x="951652" y="75868"/>
                </a:lnTo>
                <a:lnTo>
                  <a:pt x="950073" y="77670"/>
                </a:lnTo>
                <a:lnTo>
                  <a:pt x="948346" y="78908"/>
                </a:lnTo>
                <a:lnTo>
                  <a:pt x="947775" y="79074"/>
                </a:lnTo>
                <a:lnTo>
                  <a:pt x="947515" y="79150"/>
                </a:lnTo>
                <a:lnTo>
                  <a:pt x="946868" y="79339"/>
                </a:lnTo>
                <a:lnTo>
                  <a:pt x="942000" y="79148"/>
                </a:lnTo>
                <a:lnTo>
                  <a:pt x="938738" y="78276"/>
                </a:lnTo>
                <a:lnTo>
                  <a:pt x="937698" y="78229"/>
                </a:lnTo>
                <a:lnTo>
                  <a:pt x="935966" y="78149"/>
                </a:lnTo>
                <a:lnTo>
                  <a:pt x="934181" y="77465"/>
                </a:lnTo>
                <a:lnTo>
                  <a:pt x="930304" y="73558"/>
                </a:lnTo>
                <a:lnTo>
                  <a:pt x="930103" y="73448"/>
                </a:lnTo>
                <a:lnTo>
                  <a:pt x="928886" y="72796"/>
                </a:lnTo>
                <a:lnTo>
                  <a:pt x="924519" y="70452"/>
                </a:lnTo>
                <a:lnTo>
                  <a:pt x="924108" y="69950"/>
                </a:lnTo>
                <a:lnTo>
                  <a:pt x="923935" y="69736"/>
                </a:lnTo>
                <a:lnTo>
                  <a:pt x="923659" y="69398"/>
                </a:lnTo>
                <a:lnTo>
                  <a:pt x="922681" y="63820"/>
                </a:lnTo>
                <a:lnTo>
                  <a:pt x="921821" y="62146"/>
                </a:lnTo>
                <a:lnTo>
                  <a:pt x="920364" y="60709"/>
                </a:lnTo>
                <a:lnTo>
                  <a:pt x="918868" y="59231"/>
                </a:lnTo>
                <a:lnTo>
                  <a:pt x="916384" y="58124"/>
                </a:lnTo>
                <a:lnTo>
                  <a:pt x="914669" y="57360"/>
                </a:lnTo>
                <a:lnTo>
                  <a:pt x="914128" y="57118"/>
                </a:lnTo>
                <a:lnTo>
                  <a:pt x="913686" y="56974"/>
                </a:lnTo>
                <a:lnTo>
                  <a:pt x="912473" y="56578"/>
                </a:lnTo>
                <a:lnTo>
                  <a:pt x="911299" y="56194"/>
                </a:lnTo>
                <a:lnTo>
                  <a:pt x="909938" y="55751"/>
                </a:lnTo>
                <a:lnTo>
                  <a:pt x="907169" y="54135"/>
                </a:lnTo>
                <a:lnTo>
                  <a:pt x="906057" y="53125"/>
                </a:lnTo>
                <a:lnTo>
                  <a:pt x="904567" y="51769"/>
                </a:lnTo>
                <a:lnTo>
                  <a:pt x="904031" y="51282"/>
                </a:lnTo>
                <a:lnTo>
                  <a:pt x="903709" y="51263"/>
                </a:lnTo>
                <a:lnTo>
                  <a:pt x="895961" y="50779"/>
                </a:lnTo>
                <a:lnTo>
                  <a:pt x="893945" y="49559"/>
                </a:lnTo>
                <a:lnTo>
                  <a:pt x="893806" y="49475"/>
                </a:lnTo>
                <a:lnTo>
                  <a:pt x="893226" y="49361"/>
                </a:lnTo>
                <a:lnTo>
                  <a:pt x="892945" y="49307"/>
                </a:lnTo>
                <a:lnTo>
                  <a:pt x="891896" y="49101"/>
                </a:lnTo>
                <a:lnTo>
                  <a:pt x="890616" y="47745"/>
                </a:lnTo>
                <a:lnTo>
                  <a:pt x="889436" y="46496"/>
                </a:lnTo>
                <a:lnTo>
                  <a:pt x="886975" y="43891"/>
                </a:lnTo>
                <a:lnTo>
                  <a:pt x="886483" y="43581"/>
                </a:lnTo>
                <a:lnTo>
                  <a:pt x="886290" y="43460"/>
                </a:lnTo>
                <a:lnTo>
                  <a:pt x="885990" y="43270"/>
                </a:lnTo>
                <a:lnTo>
                  <a:pt x="881556" y="42152"/>
                </a:lnTo>
                <a:lnTo>
                  <a:pt x="880884" y="41738"/>
                </a:lnTo>
                <a:lnTo>
                  <a:pt x="879339" y="40786"/>
                </a:lnTo>
                <a:lnTo>
                  <a:pt x="876945" y="40449"/>
                </a:lnTo>
                <a:lnTo>
                  <a:pt x="876498" y="40245"/>
                </a:lnTo>
                <a:lnTo>
                  <a:pt x="875643" y="39853"/>
                </a:lnTo>
                <a:lnTo>
                  <a:pt x="874865" y="39150"/>
                </a:lnTo>
                <a:lnTo>
                  <a:pt x="873647" y="38047"/>
                </a:lnTo>
                <a:lnTo>
                  <a:pt x="870843" y="35511"/>
                </a:lnTo>
                <a:lnTo>
                  <a:pt x="869777" y="33912"/>
                </a:lnTo>
                <a:lnTo>
                  <a:pt x="869248" y="33119"/>
                </a:lnTo>
                <a:lnTo>
                  <a:pt x="868444" y="31914"/>
                </a:lnTo>
                <a:lnTo>
                  <a:pt x="865306" y="28752"/>
                </a:lnTo>
                <a:lnTo>
                  <a:pt x="862719" y="27200"/>
                </a:lnTo>
                <a:lnTo>
                  <a:pt x="860505" y="24842"/>
                </a:lnTo>
                <a:lnTo>
                  <a:pt x="860361" y="24630"/>
                </a:lnTo>
                <a:lnTo>
                  <a:pt x="857922" y="20998"/>
                </a:lnTo>
                <a:lnTo>
                  <a:pt x="857618" y="20195"/>
                </a:lnTo>
                <a:lnTo>
                  <a:pt x="856498" y="17241"/>
                </a:lnTo>
                <a:lnTo>
                  <a:pt x="855832" y="15481"/>
                </a:lnTo>
                <a:lnTo>
                  <a:pt x="830821" y="8373"/>
                </a:lnTo>
                <a:lnTo>
                  <a:pt x="822382" y="5662"/>
                </a:lnTo>
                <a:lnTo>
                  <a:pt x="806652" y="37"/>
                </a:lnTo>
                <a:lnTo>
                  <a:pt x="804497" y="9770"/>
                </a:lnTo>
                <a:lnTo>
                  <a:pt x="798979" y="7018"/>
                </a:lnTo>
                <a:lnTo>
                  <a:pt x="795952" y="6506"/>
                </a:lnTo>
                <a:lnTo>
                  <a:pt x="791856" y="7724"/>
                </a:lnTo>
                <a:lnTo>
                  <a:pt x="789364" y="9284"/>
                </a:lnTo>
                <a:lnTo>
                  <a:pt x="789186" y="11702"/>
                </a:lnTo>
                <a:lnTo>
                  <a:pt x="788475" y="13432"/>
                </a:lnTo>
                <a:lnTo>
                  <a:pt x="790077" y="16366"/>
                </a:lnTo>
                <a:lnTo>
                  <a:pt x="791856" y="17742"/>
                </a:lnTo>
                <a:lnTo>
                  <a:pt x="793280" y="18949"/>
                </a:lnTo>
                <a:lnTo>
                  <a:pt x="795061" y="19981"/>
                </a:lnTo>
                <a:lnTo>
                  <a:pt x="796663" y="21188"/>
                </a:lnTo>
                <a:lnTo>
                  <a:pt x="798266" y="22738"/>
                </a:lnTo>
                <a:lnTo>
                  <a:pt x="797909" y="24813"/>
                </a:lnTo>
                <a:lnTo>
                  <a:pt x="795418" y="26373"/>
                </a:lnTo>
                <a:lnTo>
                  <a:pt x="795061" y="27583"/>
                </a:lnTo>
                <a:lnTo>
                  <a:pt x="795952" y="30689"/>
                </a:lnTo>
                <a:lnTo>
                  <a:pt x="796307" y="32244"/>
                </a:lnTo>
                <a:lnTo>
                  <a:pt x="795061" y="34838"/>
                </a:lnTo>
                <a:lnTo>
                  <a:pt x="792747" y="35534"/>
                </a:lnTo>
                <a:lnTo>
                  <a:pt x="785090" y="34169"/>
                </a:lnTo>
                <a:lnTo>
                  <a:pt x="778326" y="34184"/>
                </a:lnTo>
                <a:lnTo>
                  <a:pt x="773875" y="36612"/>
                </a:lnTo>
                <a:lnTo>
                  <a:pt x="765328" y="36976"/>
                </a:lnTo>
                <a:lnTo>
                  <a:pt x="760342" y="36815"/>
                </a:lnTo>
                <a:lnTo>
                  <a:pt x="756959" y="35439"/>
                </a:lnTo>
                <a:lnTo>
                  <a:pt x="755179" y="38208"/>
                </a:lnTo>
                <a:lnTo>
                  <a:pt x="749714" y="38600"/>
                </a:lnTo>
                <a:lnTo>
                  <a:pt x="748561" y="38684"/>
                </a:lnTo>
                <a:lnTo>
                  <a:pt x="742188" y="37565"/>
                </a:lnTo>
                <a:lnTo>
                  <a:pt x="741957" y="37524"/>
                </a:lnTo>
                <a:lnTo>
                  <a:pt x="739398" y="37073"/>
                </a:lnTo>
                <a:lnTo>
                  <a:pt x="739235" y="37043"/>
                </a:lnTo>
                <a:lnTo>
                  <a:pt x="737632" y="36424"/>
                </a:lnTo>
                <a:lnTo>
                  <a:pt x="736757" y="35719"/>
                </a:lnTo>
                <a:lnTo>
                  <a:pt x="736092" y="35184"/>
                </a:lnTo>
                <a:lnTo>
                  <a:pt x="633736" y="35392"/>
                </a:lnTo>
                <a:lnTo>
                  <a:pt x="626965" y="45460"/>
                </a:lnTo>
                <a:lnTo>
                  <a:pt x="615990" y="53822"/>
                </a:lnTo>
                <a:lnTo>
                  <a:pt x="611293" y="56070"/>
                </a:lnTo>
                <a:lnTo>
                  <a:pt x="607998" y="67017"/>
                </a:lnTo>
                <a:lnTo>
                  <a:pt x="604373" y="79063"/>
                </a:lnTo>
                <a:lnTo>
                  <a:pt x="599853" y="89404"/>
                </a:lnTo>
                <a:lnTo>
                  <a:pt x="594658" y="101293"/>
                </a:lnTo>
                <a:lnTo>
                  <a:pt x="592144" y="106930"/>
                </a:lnTo>
                <a:lnTo>
                  <a:pt x="586429" y="119753"/>
                </a:lnTo>
                <a:lnTo>
                  <a:pt x="581780" y="123890"/>
                </a:lnTo>
                <a:lnTo>
                  <a:pt x="582765" y="131062"/>
                </a:lnTo>
                <a:lnTo>
                  <a:pt x="579239" y="162368"/>
                </a:lnTo>
                <a:lnTo>
                  <a:pt x="576306" y="186133"/>
                </a:lnTo>
                <a:lnTo>
                  <a:pt x="571749" y="193664"/>
                </a:lnTo>
                <a:lnTo>
                  <a:pt x="569466" y="212148"/>
                </a:lnTo>
                <a:lnTo>
                  <a:pt x="544091" y="212069"/>
                </a:lnTo>
                <a:lnTo>
                  <a:pt x="506442" y="212707"/>
                </a:lnTo>
                <a:lnTo>
                  <a:pt x="492313" y="216718"/>
                </a:lnTo>
                <a:lnTo>
                  <a:pt x="491876" y="216842"/>
                </a:lnTo>
                <a:lnTo>
                  <a:pt x="490869" y="215869"/>
                </a:lnTo>
                <a:lnTo>
                  <a:pt x="488735" y="213810"/>
                </a:lnTo>
                <a:lnTo>
                  <a:pt x="485102" y="211646"/>
                </a:lnTo>
                <a:lnTo>
                  <a:pt x="479066" y="210287"/>
                </a:lnTo>
                <a:lnTo>
                  <a:pt x="478089" y="209829"/>
                </a:lnTo>
                <a:lnTo>
                  <a:pt x="477220" y="209422"/>
                </a:lnTo>
                <a:lnTo>
                  <a:pt x="476401" y="208547"/>
                </a:lnTo>
                <a:lnTo>
                  <a:pt x="475248" y="207317"/>
                </a:lnTo>
                <a:lnTo>
                  <a:pt x="474704" y="206390"/>
                </a:lnTo>
                <a:lnTo>
                  <a:pt x="473831" y="204904"/>
                </a:lnTo>
                <a:lnTo>
                  <a:pt x="472045" y="204533"/>
                </a:lnTo>
                <a:lnTo>
                  <a:pt x="471870" y="204539"/>
                </a:lnTo>
                <a:lnTo>
                  <a:pt x="465704" y="204726"/>
                </a:lnTo>
                <a:lnTo>
                  <a:pt x="465187" y="204386"/>
                </a:lnTo>
                <a:lnTo>
                  <a:pt x="464102" y="203674"/>
                </a:lnTo>
                <a:lnTo>
                  <a:pt x="463507" y="202585"/>
                </a:lnTo>
                <a:lnTo>
                  <a:pt x="462746" y="201197"/>
                </a:lnTo>
                <a:lnTo>
                  <a:pt x="462153" y="200756"/>
                </a:lnTo>
                <a:lnTo>
                  <a:pt x="461083" y="199961"/>
                </a:lnTo>
                <a:lnTo>
                  <a:pt x="460642" y="199160"/>
                </a:lnTo>
                <a:lnTo>
                  <a:pt x="460467" y="198846"/>
                </a:lnTo>
                <a:lnTo>
                  <a:pt x="459394" y="198612"/>
                </a:lnTo>
                <a:lnTo>
                  <a:pt x="454803" y="197613"/>
                </a:lnTo>
                <a:lnTo>
                  <a:pt x="448045" y="208372"/>
                </a:lnTo>
                <a:lnTo>
                  <a:pt x="446997" y="213652"/>
                </a:lnTo>
                <a:lnTo>
                  <a:pt x="445074" y="215910"/>
                </a:lnTo>
                <a:lnTo>
                  <a:pt x="443102" y="216281"/>
                </a:lnTo>
                <a:lnTo>
                  <a:pt x="436221" y="219816"/>
                </a:lnTo>
                <a:lnTo>
                  <a:pt x="432150" y="221908"/>
                </a:lnTo>
                <a:lnTo>
                  <a:pt x="429843" y="224542"/>
                </a:lnTo>
                <a:lnTo>
                  <a:pt x="429005" y="229836"/>
                </a:lnTo>
                <a:lnTo>
                  <a:pt x="428487" y="233218"/>
                </a:lnTo>
                <a:lnTo>
                  <a:pt x="424623" y="235832"/>
                </a:lnTo>
                <a:lnTo>
                  <a:pt x="419600" y="241869"/>
                </a:lnTo>
                <a:lnTo>
                  <a:pt x="419760" y="247908"/>
                </a:lnTo>
                <a:lnTo>
                  <a:pt x="418601" y="249038"/>
                </a:lnTo>
                <a:lnTo>
                  <a:pt x="409989" y="252512"/>
                </a:lnTo>
                <a:lnTo>
                  <a:pt x="407000" y="254046"/>
                </a:lnTo>
                <a:lnTo>
                  <a:pt x="406450" y="254283"/>
                </a:lnTo>
                <a:lnTo>
                  <a:pt x="402150" y="256533"/>
                </a:lnTo>
                <a:lnTo>
                  <a:pt x="399374" y="256525"/>
                </a:lnTo>
                <a:lnTo>
                  <a:pt x="392292" y="259221"/>
                </a:lnTo>
                <a:lnTo>
                  <a:pt x="385576" y="259501"/>
                </a:lnTo>
                <a:lnTo>
                  <a:pt x="380391" y="258353"/>
                </a:lnTo>
                <a:lnTo>
                  <a:pt x="378439" y="259478"/>
                </a:lnTo>
                <a:lnTo>
                  <a:pt x="377728" y="262495"/>
                </a:lnTo>
                <a:lnTo>
                  <a:pt x="381150" y="271941"/>
                </a:lnTo>
                <a:lnTo>
                  <a:pt x="383732" y="279497"/>
                </a:lnTo>
                <a:lnTo>
                  <a:pt x="382347" y="287041"/>
                </a:lnTo>
                <a:lnTo>
                  <a:pt x="375076" y="296831"/>
                </a:lnTo>
                <a:lnTo>
                  <a:pt x="367541" y="296808"/>
                </a:lnTo>
                <a:lnTo>
                  <a:pt x="359620" y="297159"/>
                </a:lnTo>
                <a:lnTo>
                  <a:pt x="354161" y="300539"/>
                </a:lnTo>
                <a:lnTo>
                  <a:pt x="347929" y="301774"/>
                </a:lnTo>
                <a:lnTo>
                  <a:pt x="347766" y="301811"/>
                </a:lnTo>
                <a:lnTo>
                  <a:pt x="340364" y="303515"/>
                </a:lnTo>
                <a:lnTo>
                  <a:pt x="336739" y="306399"/>
                </a:lnTo>
                <a:lnTo>
                  <a:pt x="329493" y="312162"/>
                </a:lnTo>
                <a:lnTo>
                  <a:pt x="321357" y="319307"/>
                </a:lnTo>
                <a:lnTo>
                  <a:pt x="317024" y="322365"/>
                </a:lnTo>
                <a:lnTo>
                  <a:pt x="311240" y="326446"/>
                </a:lnTo>
                <a:lnTo>
                  <a:pt x="306899" y="327188"/>
                </a:lnTo>
                <a:lnTo>
                  <a:pt x="302362" y="335477"/>
                </a:lnTo>
                <a:lnTo>
                  <a:pt x="298894" y="339241"/>
                </a:lnTo>
                <a:lnTo>
                  <a:pt x="297894" y="339942"/>
                </a:lnTo>
                <a:lnTo>
                  <a:pt x="295723" y="342112"/>
                </a:lnTo>
                <a:lnTo>
                  <a:pt x="286051" y="348259"/>
                </a:lnTo>
                <a:lnTo>
                  <a:pt x="284931" y="350898"/>
                </a:lnTo>
                <a:lnTo>
                  <a:pt x="283487" y="356178"/>
                </a:lnTo>
                <a:lnTo>
                  <a:pt x="279694" y="358019"/>
                </a:lnTo>
                <a:lnTo>
                  <a:pt x="279079" y="358318"/>
                </a:lnTo>
                <a:lnTo>
                  <a:pt x="271803" y="364067"/>
                </a:lnTo>
                <a:lnTo>
                  <a:pt x="272270" y="366709"/>
                </a:lnTo>
                <a:lnTo>
                  <a:pt x="277861" y="368237"/>
                </a:lnTo>
                <a:lnTo>
                  <a:pt x="282995" y="367498"/>
                </a:lnTo>
                <a:lnTo>
                  <a:pt x="286457" y="365048"/>
                </a:lnTo>
                <a:lnTo>
                  <a:pt x="286866" y="365130"/>
                </a:lnTo>
                <a:lnTo>
                  <a:pt x="287379" y="365233"/>
                </a:lnTo>
                <a:lnTo>
                  <a:pt x="287937" y="366778"/>
                </a:lnTo>
                <a:lnTo>
                  <a:pt x="289475" y="368323"/>
                </a:lnTo>
                <a:lnTo>
                  <a:pt x="289923" y="370004"/>
                </a:lnTo>
                <a:lnTo>
                  <a:pt x="289971" y="370181"/>
                </a:lnTo>
                <a:lnTo>
                  <a:pt x="289850" y="372038"/>
                </a:lnTo>
                <a:lnTo>
                  <a:pt x="291146" y="375193"/>
                </a:lnTo>
                <a:lnTo>
                  <a:pt x="291521" y="379712"/>
                </a:lnTo>
                <a:lnTo>
                  <a:pt x="292880" y="382804"/>
                </a:lnTo>
                <a:lnTo>
                  <a:pt x="293005" y="382951"/>
                </a:lnTo>
                <a:lnTo>
                  <a:pt x="293679" y="383731"/>
                </a:lnTo>
                <a:lnTo>
                  <a:pt x="296573" y="385026"/>
                </a:lnTo>
                <a:lnTo>
                  <a:pt x="300449" y="386393"/>
                </a:lnTo>
                <a:lnTo>
                  <a:pt x="303035" y="387305"/>
                </a:lnTo>
                <a:lnTo>
                  <a:pt x="306050" y="387858"/>
                </a:lnTo>
                <a:lnTo>
                  <a:pt x="306546" y="388354"/>
                </a:lnTo>
                <a:lnTo>
                  <a:pt x="306976" y="388785"/>
                </a:lnTo>
                <a:lnTo>
                  <a:pt x="307406" y="389217"/>
                </a:lnTo>
                <a:lnTo>
                  <a:pt x="308948" y="392495"/>
                </a:lnTo>
                <a:lnTo>
                  <a:pt x="310179" y="394041"/>
                </a:lnTo>
                <a:lnTo>
                  <a:pt x="318103" y="394217"/>
                </a:lnTo>
                <a:lnTo>
                  <a:pt x="321821" y="396116"/>
                </a:lnTo>
                <a:lnTo>
                  <a:pt x="326406" y="397486"/>
                </a:lnTo>
                <a:lnTo>
                  <a:pt x="329899" y="398531"/>
                </a:lnTo>
                <a:lnTo>
                  <a:pt x="331712" y="399072"/>
                </a:lnTo>
                <a:lnTo>
                  <a:pt x="336815" y="400882"/>
                </a:lnTo>
                <a:lnTo>
                  <a:pt x="342398" y="402031"/>
                </a:lnTo>
                <a:lnTo>
                  <a:pt x="347010" y="404026"/>
                </a:lnTo>
                <a:lnTo>
                  <a:pt x="348330" y="408938"/>
                </a:lnTo>
                <a:lnTo>
                  <a:pt x="345416" y="411193"/>
                </a:lnTo>
                <a:lnTo>
                  <a:pt x="340637" y="414126"/>
                </a:lnTo>
                <a:lnTo>
                  <a:pt x="338395" y="415513"/>
                </a:lnTo>
                <a:lnTo>
                  <a:pt x="333555" y="419838"/>
                </a:lnTo>
                <a:lnTo>
                  <a:pt x="330850" y="422472"/>
                </a:lnTo>
                <a:lnTo>
                  <a:pt x="328651" y="429260"/>
                </a:lnTo>
                <a:lnTo>
                  <a:pt x="326073" y="436611"/>
                </a:lnTo>
                <a:lnTo>
                  <a:pt x="325623" y="447248"/>
                </a:lnTo>
                <a:lnTo>
                  <a:pt x="323164" y="448613"/>
                </a:lnTo>
                <a:lnTo>
                  <a:pt x="322104" y="449733"/>
                </a:lnTo>
                <a:lnTo>
                  <a:pt x="319295" y="452704"/>
                </a:lnTo>
                <a:lnTo>
                  <a:pt x="317146" y="456358"/>
                </a:lnTo>
                <a:lnTo>
                  <a:pt x="315858" y="457722"/>
                </a:lnTo>
                <a:lnTo>
                  <a:pt x="315709" y="457807"/>
                </a:lnTo>
                <a:lnTo>
                  <a:pt x="313829" y="458901"/>
                </a:lnTo>
                <a:lnTo>
                  <a:pt x="310446" y="458411"/>
                </a:lnTo>
                <a:lnTo>
                  <a:pt x="303186" y="455019"/>
                </a:lnTo>
                <a:lnTo>
                  <a:pt x="298943" y="455150"/>
                </a:lnTo>
                <a:lnTo>
                  <a:pt x="298647" y="455013"/>
                </a:lnTo>
                <a:lnTo>
                  <a:pt x="297219" y="454349"/>
                </a:lnTo>
                <a:lnTo>
                  <a:pt x="295051" y="452663"/>
                </a:lnTo>
                <a:lnTo>
                  <a:pt x="294902" y="452547"/>
                </a:lnTo>
                <a:lnTo>
                  <a:pt x="294202" y="452003"/>
                </a:lnTo>
                <a:lnTo>
                  <a:pt x="292790" y="451468"/>
                </a:lnTo>
                <a:lnTo>
                  <a:pt x="291434" y="450956"/>
                </a:lnTo>
                <a:lnTo>
                  <a:pt x="290502" y="450936"/>
                </a:lnTo>
                <a:lnTo>
                  <a:pt x="288728" y="450899"/>
                </a:lnTo>
                <a:lnTo>
                  <a:pt x="286574" y="450840"/>
                </a:lnTo>
                <a:lnTo>
                  <a:pt x="281036" y="447756"/>
                </a:lnTo>
                <a:lnTo>
                  <a:pt x="278489" y="447356"/>
                </a:lnTo>
                <a:lnTo>
                  <a:pt x="268979" y="445859"/>
                </a:lnTo>
                <a:lnTo>
                  <a:pt x="261161" y="441108"/>
                </a:lnTo>
                <a:lnTo>
                  <a:pt x="258439" y="438163"/>
                </a:lnTo>
                <a:lnTo>
                  <a:pt x="257085" y="436699"/>
                </a:lnTo>
                <a:lnTo>
                  <a:pt x="255679" y="435177"/>
                </a:lnTo>
                <a:lnTo>
                  <a:pt x="254416" y="434552"/>
                </a:lnTo>
                <a:lnTo>
                  <a:pt x="254173" y="434431"/>
                </a:lnTo>
                <a:lnTo>
                  <a:pt x="250693" y="432710"/>
                </a:lnTo>
                <a:lnTo>
                  <a:pt x="245888" y="428015"/>
                </a:lnTo>
                <a:lnTo>
                  <a:pt x="237025" y="424568"/>
                </a:lnTo>
                <a:lnTo>
                  <a:pt x="235467" y="423170"/>
                </a:lnTo>
                <a:lnTo>
                  <a:pt x="235209" y="422938"/>
                </a:lnTo>
                <a:lnTo>
                  <a:pt x="234685" y="422467"/>
                </a:lnTo>
                <a:lnTo>
                  <a:pt x="234162" y="421830"/>
                </a:lnTo>
                <a:lnTo>
                  <a:pt x="233739" y="421313"/>
                </a:lnTo>
                <a:lnTo>
                  <a:pt x="231850" y="419007"/>
                </a:lnTo>
                <a:lnTo>
                  <a:pt x="231687" y="418947"/>
                </a:lnTo>
                <a:lnTo>
                  <a:pt x="231454" y="418860"/>
                </a:lnTo>
                <a:lnTo>
                  <a:pt x="230189" y="418391"/>
                </a:lnTo>
                <a:lnTo>
                  <a:pt x="229455" y="421488"/>
                </a:lnTo>
                <a:lnTo>
                  <a:pt x="229628" y="422858"/>
                </a:lnTo>
                <a:lnTo>
                  <a:pt x="229674" y="423218"/>
                </a:lnTo>
                <a:lnTo>
                  <a:pt x="229705" y="423468"/>
                </a:lnTo>
                <a:lnTo>
                  <a:pt x="231987" y="428292"/>
                </a:lnTo>
                <a:lnTo>
                  <a:pt x="232213" y="430049"/>
                </a:lnTo>
                <a:lnTo>
                  <a:pt x="232256" y="430371"/>
                </a:lnTo>
                <a:lnTo>
                  <a:pt x="232424" y="431694"/>
                </a:lnTo>
                <a:lnTo>
                  <a:pt x="233660" y="434973"/>
                </a:lnTo>
                <a:lnTo>
                  <a:pt x="233663" y="437146"/>
                </a:lnTo>
                <a:lnTo>
                  <a:pt x="233663" y="437633"/>
                </a:lnTo>
                <a:lnTo>
                  <a:pt x="234965" y="443511"/>
                </a:lnTo>
                <a:lnTo>
                  <a:pt x="235099" y="443739"/>
                </a:lnTo>
                <a:lnTo>
                  <a:pt x="236664" y="446386"/>
                </a:lnTo>
                <a:lnTo>
                  <a:pt x="237740" y="448209"/>
                </a:lnTo>
                <a:lnTo>
                  <a:pt x="237130" y="451118"/>
                </a:lnTo>
                <a:lnTo>
                  <a:pt x="238366" y="454239"/>
                </a:lnTo>
                <a:lnTo>
                  <a:pt x="238664" y="454992"/>
                </a:lnTo>
                <a:lnTo>
                  <a:pt x="239416" y="458108"/>
                </a:lnTo>
                <a:lnTo>
                  <a:pt x="232847" y="459429"/>
                </a:lnTo>
                <a:lnTo>
                  <a:pt x="228014" y="459796"/>
                </a:lnTo>
                <a:lnTo>
                  <a:pt x="222693" y="459663"/>
                </a:lnTo>
                <a:lnTo>
                  <a:pt x="215927" y="460226"/>
                </a:lnTo>
                <a:lnTo>
                  <a:pt x="205771" y="460214"/>
                </a:lnTo>
                <a:lnTo>
                  <a:pt x="187824" y="460383"/>
                </a:lnTo>
                <a:lnTo>
                  <a:pt x="189098" y="461915"/>
                </a:lnTo>
                <a:lnTo>
                  <a:pt x="189441" y="462328"/>
                </a:lnTo>
                <a:lnTo>
                  <a:pt x="193987" y="467795"/>
                </a:lnTo>
                <a:lnTo>
                  <a:pt x="196520" y="469997"/>
                </a:lnTo>
                <a:lnTo>
                  <a:pt x="196680" y="470138"/>
                </a:lnTo>
                <a:lnTo>
                  <a:pt x="197252" y="470635"/>
                </a:lnTo>
                <a:lnTo>
                  <a:pt x="197483" y="471026"/>
                </a:lnTo>
                <a:lnTo>
                  <a:pt x="197609" y="471240"/>
                </a:lnTo>
                <a:lnTo>
                  <a:pt x="199041" y="473663"/>
                </a:lnTo>
                <a:lnTo>
                  <a:pt x="200948" y="474711"/>
                </a:lnTo>
                <a:lnTo>
                  <a:pt x="202674" y="477368"/>
                </a:lnTo>
                <a:lnTo>
                  <a:pt x="204337" y="478541"/>
                </a:lnTo>
                <a:lnTo>
                  <a:pt x="204959" y="479407"/>
                </a:lnTo>
                <a:lnTo>
                  <a:pt x="205072" y="479564"/>
                </a:lnTo>
                <a:lnTo>
                  <a:pt x="205755" y="480517"/>
                </a:lnTo>
                <a:lnTo>
                  <a:pt x="208790" y="482798"/>
                </a:lnTo>
                <a:lnTo>
                  <a:pt x="209266" y="483157"/>
                </a:lnTo>
                <a:lnTo>
                  <a:pt x="209696" y="483479"/>
                </a:lnTo>
                <a:lnTo>
                  <a:pt x="210793" y="483807"/>
                </a:lnTo>
                <a:lnTo>
                  <a:pt x="211542" y="484033"/>
                </a:lnTo>
                <a:lnTo>
                  <a:pt x="213767" y="485420"/>
                </a:lnTo>
                <a:lnTo>
                  <a:pt x="214274" y="485737"/>
                </a:lnTo>
                <a:lnTo>
                  <a:pt x="215059" y="486422"/>
                </a:lnTo>
                <a:lnTo>
                  <a:pt x="215549" y="486857"/>
                </a:lnTo>
                <a:lnTo>
                  <a:pt x="217513" y="488598"/>
                </a:lnTo>
                <a:lnTo>
                  <a:pt x="218010" y="488765"/>
                </a:lnTo>
                <a:lnTo>
                  <a:pt x="218620" y="488968"/>
                </a:lnTo>
                <a:lnTo>
                  <a:pt x="222515" y="491937"/>
                </a:lnTo>
                <a:lnTo>
                  <a:pt x="222906" y="492235"/>
                </a:lnTo>
                <a:lnTo>
                  <a:pt x="225825" y="494460"/>
                </a:lnTo>
                <a:lnTo>
                  <a:pt x="234512" y="492220"/>
                </a:lnTo>
                <a:lnTo>
                  <a:pt x="240309" y="491144"/>
                </a:lnTo>
                <a:lnTo>
                  <a:pt x="247081" y="491559"/>
                </a:lnTo>
                <a:lnTo>
                  <a:pt x="254820" y="491754"/>
                </a:lnTo>
                <a:lnTo>
                  <a:pt x="277282" y="489596"/>
                </a:lnTo>
                <a:lnTo>
                  <a:pt x="277606" y="491908"/>
                </a:lnTo>
                <a:lnTo>
                  <a:pt x="277655" y="492256"/>
                </a:lnTo>
                <a:lnTo>
                  <a:pt x="278257" y="492953"/>
                </a:lnTo>
                <a:lnTo>
                  <a:pt x="278510" y="493206"/>
                </a:lnTo>
                <a:lnTo>
                  <a:pt x="280732" y="494107"/>
                </a:lnTo>
                <a:lnTo>
                  <a:pt x="281810" y="495248"/>
                </a:lnTo>
                <a:lnTo>
                  <a:pt x="285291" y="500657"/>
                </a:lnTo>
                <a:lnTo>
                  <a:pt x="288811" y="505142"/>
                </a:lnTo>
                <a:lnTo>
                  <a:pt x="289171" y="505602"/>
                </a:lnTo>
                <a:lnTo>
                  <a:pt x="290280" y="507456"/>
                </a:lnTo>
                <a:lnTo>
                  <a:pt x="291269" y="510238"/>
                </a:lnTo>
                <a:lnTo>
                  <a:pt x="299088" y="518578"/>
                </a:lnTo>
                <a:lnTo>
                  <a:pt x="297247" y="522017"/>
                </a:lnTo>
                <a:lnTo>
                  <a:pt x="297064" y="522360"/>
                </a:lnTo>
                <a:lnTo>
                  <a:pt x="296635" y="523160"/>
                </a:lnTo>
                <a:lnTo>
                  <a:pt x="296207" y="525017"/>
                </a:lnTo>
                <a:lnTo>
                  <a:pt x="289635" y="530659"/>
                </a:lnTo>
                <a:lnTo>
                  <a:pt x="286077" y="535800"/>
                </a:lnTo>
                <a:lnTo>
                  <a:pt x="285718" y="535873"/>
                </a:lnTo>
                <a:lnTo>
                  <a:pt x="282083" y="536611"/>
                </a:lnTo>
                <a:lnTo>
                  <a:pt x="280304" y="538903"/>
                </a:lnTo>
                <a:lnTo>
                  <a:pt x="278803" y="539608"/>
                </a:lnTo>
                <a:lnTo>
                  <a:pt x="278608" y="539699"/>
                </a:lnTo>
                <a:lnTo>
                  <a:pt x="276738" y="542101"/>
                </a:lnTo>
                <a:lnTo>
                  <a:pt x="275760" y="543367"/>
                </a:lnTo>
                <a:lnTo>
                  <a:pt x="273919" y="545102"/>
                </a:lnTo>
                <a:lnTo>
                  <a:pt x="272491" y="545862"/>
                </a:lnTo>
                <a:lnTo>
                  <a:pt x="271706" y="546281"/>
                </a:lnTo>
                <a:lnTo>
                  <a:pt x="268392" y="549194"/>
                </a:lnTo>
                <a:lnTo>
                  <a:pt x="267224" y="549692"/>
                </a:lnTo>
                <a:lnTo>
                  <a:pt x="264827" y="549512"/>
                </a:lnTo>
                <a:lnTo>
                  <a:pt x="263415" y="550503"/>
                </a:lnTo>
                <a:lnTo>
                  <a:pt x="254676" y="559702"/>
                </a:lnTo>
                <a:lnTo>
                  <a:pt x="245696" y="569154"/>
                </a:lnTo>
                <a:lnTo>
                  <a:pt x="244378" y="571179"/>
                </a:lnTo>
                <a:lnTo>
                  <a:pt x="241053" y="572333"/>
                </a:lnTo>
                <a:lnTo>
                  <a:pt x="234949" y="577526"/>
                </a:lnTo>
                <a:lnTo>
                  <a:pt x="228217" y="583467"/>
                </a:lnTo>
                <a:lnTo>
                  <a:pt x="226423" y="586600"/>
                </a:lnTo>
                <a:lnTo>
                  <a:pt x="221384" y="592583"/>
                </a:lnTo>
                <a:lnTo>
                  <a:pt x="218301" y="597905"/>
                </a:lnTo>
                <a:lnTo>
                  <a:pt x="217199" y="599810"/>
                </a:lnTo>
                <a:lnTo>
                  <a:pt x="216233" y="609807"/>
                </a:lnTo>
                <a:lnTo>
                  <a:pt x="215177" y="611534"/>
                </a:lnTo>
                <a:lnTo>
                  <a:pt x="214905" y="611777"/>
                </a:lnTo>
                <a:lnTo>
                  <a:pt x="214735" y="611931"/>
                </a:lnTo>
                <a:lnTo>
                  <a:pt x="213198" y="613316"/>
                </a:lnTo>
                <a:lnTo>
                  <a:pt x="212384" y="615849"/>
                </a:lnTo>
                <a:lnTo>
                  <a:pt x="211870" y="616467"/>
                </a:lnTo>
                <a:lnTo>
                  <a:pt x="211516" y="616895"/>
                </a:lnTo>
                <a:lnTo>
                  <a:pt x="211102" y="617183"/>
                </a:lnTo>
                <a:lnTo>
                  <a:pt x="210899" y="617325"/>
                </a:lnTo>
                <a:lnTo>
                  <a:pt x="209882" y="617381"/>
                </a:lnTo>
                <a:lnTo>
                  <a:pt x="207886" y="617492"/>
                </a:lnTo>
                <a:lnTo>
                  <a:pt x="207230" y="617889"/>
                </a:lnTo>
                <a:lnTo>
                  <a:pt x="206775" y="618166"/>
                </a:lnTo>
                <a:lnTo>
                  <a:pt x="204547" y="620627"/>
                </a:lnTo>
                <a:lnTo>
                  <a:pt x="201937" y="624819"/>
                </a:lnTo>
                <a:lnTo>
                  <a:pt x="201651" y="625104"/>
                </a:lnTo>
                <a:lnTo>
                  <a:pt x="201517" y="625238"/>
                </a:lnTo>
                <a:lnTo>
                  <a:pt x="199463" y="627280"/>
                </a:lnTo>
                <a:lnTo>
                  <a:pt x="197660" y="634100"/>
                </a:lnTo>
                <a:lnTo>
                  <a:pt x="196889" y="637058"/>
                </a:lnTo>
                <a:lnTo>
                  <a:pt x="195341" y="640685"/>
                </a:lnTo>
                <a:lnTo>
                  <a:pt x="191237" y="644745"/>
                </a:lnTo>
                <a:lnTo>
                  <a:pt x="187193" y="652147"/>
                </a:lnTo>
                <a:lnTo>
                  <a:pt x="184624" y="659559"/>
                </a:lnTo>
                <a:lnTo>
                  <a:pt x="184253" y="659902"/>
                </a:lnTo>
                <a:lnTo>
                  <a:pt x="184196" y="660927"/>
                </a:lnTo>
                <a:lnTo>
                  <a:pt x="184191" y="661909"/>
                </a:lnTo>
                <a:lnTo>
                  <a:pt x="191910" y="664373"/>
                </a:lnTo>
                <a:lnTo>
                  <a:pt x="192246" y="664754"/>
                </a:lnTo>
                <a:lnTo>
                  <a:pt x="193009" y="665619"/>
                </a:lnTo>
                <a:lnTo>
                  <a:pt x="194358" y="666247"/>
                </a:lnTo>
                <a:lnTo>
                  <a:pt x="195266" y="668542"/>
                </a:lnTo>
                <a:lnTo>
                  <a:pt x="195195" y="668869"/>
                </a:lnTo>
                <a:lnTo>
                  <a:pt x="194759" y="670892"/>
                </a:lnTo>
                <a:lnTo>
                  <a:pt x="194870" y="672749"/>
                </a:lnTo>
                <a:lnTo>
                  <a:pt x="191822" y="678240"/>
                </a:lnTo>
                <a:lnTo>
                  <a:pt x="191608" y="678495"/>
                </a:lnTo>
                <a:lnTo>
                  <a:pt x="190272" y="680088"/>
                </a:lnTo>
                <a:lnTo>
                  <a:pt x="190143" y="680954"/>
                </a:lnTo>
                <a:lnTo>
                  <a:pt x="191176" y="683003"/>
                </a:lnTo>
                <a:lnTo>
                  <a:pt x="190161" y="687950"/>
                </a:lnTo>
                <a:lnTo>
                  <a:pt x="190454" y="690182"/>
                </a:lnTo>
                <a:lnTo>
                  <a:pt x="190203" y="691207"/>
                </a:lnTo>
                <a:lnTo>
                  <a:pt x="190076" y="691727"/>
                </a:lnTo>
                <a:lnTo>
                  <a:pt x="187664" y="694065"/>
                </a:lnTo>
                <a:lnTo>
                  <a:pt x="187476" y="694248"/>
                </a:lnTo>
                <a:lnTo>
                  <a:pt x="184669" y="700360"/>
                </a:lnTo>
                <a:lnTo>
                  <a:pt x="184193" y="702038"/>
                </a:lnTo>
                <a:lnTo>
                  <a:pt x="183475" y="704562"/>
                </a:lnTo>
                <a:lnTo>
                  <a:pt x="185813" y="713680"/>
                </a:lnTo>
                <a:lnTo>
                  <a:pt x="185617" y="715536"/>
                </a:lnTo>
                <a:lnTo>
                  <a:pt x="186094" y="717768"/>
                </a:lnTo>
                <a:lnTo>
                  <a:pt x="186338" y="718201"/>
                </a:lnTo>
                <a:lnTo>
                  <a:pt x="188648" y="722305"/>
                </a:lnTo>
                <a:lnTo>
                  <a:pt x="187985" y="722683"/>
                </a:lnTo>
                <a:lnTo>
                  <a:pt x="186057" y="723775"/>
                </a:lnTo>
                <a:lnTo>
                  <a:pt x="186049" y="725018"/>
                </a:lnTo>
                <a:lnTo>
                  <a:pt x="186044" y="725883"/>
                </a:lnTo>
                <a:lnTo>
                  <a:pt x="186035" y="726995"/>
                </a:lnTo>
                <a:lnTo>
                  <a:pt x="184796" y="728475"/>
                </a:lnTo>
                <a:lnTo>
                  <a:pt x="182701" y="728955"/>
                </a:lnTo>
                <a:lnTo>
                  <a:pt x="182399" y="729320"/>
                </a:lnTo>
                <a:lnTo>
                  <a:pt x="180409" y="731725"/>
                </a:lnTo>
                <a:lnTo>
                  <a:pt x="178805" y="732333"/>
                </a:lnTo>
                <a:lnTo>
                  <a:pt x="178023" y="733700"/>
                </a:lnTo>
                <a:lnTo>
                  <a:pt x="177003" y="735481"/>
                </a:lnTo>
                <a:lnTo>
                  <a:pt x="175082" y="737760"/>
                </a:lnTo>
                <a:lnTo>
                  <a:pt x="172734" y="738985"/>
                </a:lnTo>
                <a:lnTo>
                  <a:pt x="169393" y="742184"/>
                </a:lnTo>
                <a:lnTo>
                  <a:pt x="169194" y="744471"/>
                </a:lnTo>
                <a:lnTo>
                  <a:pt x="168291" y="747547"/>
                </a:lnTo>
                <a:lnTo>
                  <a:pt x="168250" y="747686"/>
                </a:lnTo>
                <a:lnTo>
                  <a:pt x="167658" y="748346"/>
                </a:lnTo>
                <a:lnTo>
                  <a:pt x="166205" y="749965"/>
                </a:lnTo>
                <a:lnTo>
                  <a:pt x="161543" y="757490"/>
                </a:lnTo>
                <a:lnTo>
                  <a:pt x="162643" y="758610"/>
                </a:lnTo>
                <a:lnTo>
                  <a:pt x="162575" y="759230"/>
                </a:lnTo>
                <a:lnTo>
                  <a:pt x="161986" y="759598"/>
                </a:lnTo>
                <a:lnTo>
                  <a:pt x="161589" y="759844"/>
                </a:lnTo>
                <a:lnTo>
                  <a:pt x="161880" y="760652"/>
                </a:lnTo>
                <a:lnTo>
                  <a:pt x="162012" y="761022"/>
                </a:lnTo>
                <a:lnTo>
                  <a:pt x="161330" y="761761"/>
                </a:lnTo>
                <a:lnTo>
                  <a:pt x="162053" y="764241"/>
                </a:lnTo>
                <a:lnTo>
                  <a:pt x="163090" y="765798"/>
                </a:lnTo>
                <a:lnTo>
                  <a:pt x="162462" y="767837"/>
                </a:lnTo>
                <a:lnTo>
                  <a:pt x="163556" y="769580"/>
                </a:lnTo>
                <a:lnTo>
                  <a:pt x="163487" y="770733"/>
                </a:lnTo>
                <a:lnTo>
                  <a:pt x="162552" y="772482"/>
                </a:lnTo>
                <a:lnTo>
                  <a:pt x="162696" y="772687"/>
                </a:lnTo>
                <a:lnTo>
                  <a:pt x="163346" y="773604"/>
                </a:lnTo>
                <a:lnTo>
                  <a:pt x="162598" y="775086"/>
                </a:lnTo>
                <a:lnTo>
                  <a:pt x="164604" y="778567"/>
                </a:lnTo>
                <a:lnTo>
                  <a:pt x="163539" y="781472"/>
                </a:lnTo>
                <a:lnTo>
                  <a:pt x="163477" y="782067"/>
                </a:lnTo>
                <a:lnTo>
                  <a:pt x="163409" y="782708"/>
                </a:lnTo>
                <a:lnTo>
                  <a:pt x="163829" y="784138"/>
                </a:lnTo>
                <a:lnTo>
                  <a:pt x="162329" y="787594"/>
                </a:lnTo>
                <a:lnTo>
                  <a:pt x="162436" y="789218"/>
                </a:lnTo>
                <a:lnTo>
                  <a:pt x="162007" y="789885"/>
                </a:lnTo>
                <a:lnTo>
                  <a:pt x="162184" y="791129"/>
                </a:lnTo>
                <a:lnTo>
                  <a:pt x="162244" y="791558"/>
                </a:lnTo>
                <a:lnTo>
                  <a:pt x="161765" y="791695"/>
                </a:lnTo>
                <a:lnTo>
                  <a:pt x="160765" y="791981"/>
                </a:lnTo>
                <a:lnTo>
                  <a:pt x="159651" y="792779"/>
                </a:lnTo>
                <a:lnTo>
                  <a:pt x="159782" y="793530"/>
                </a:lnTo>
                <a:lnTo>
                  <a:pt x="159888" y="794144"/>
                </a:lnTo>
                <a:lnTo>
                  <a:pt x="158894" y="796013"/>
                </a:lnTo>
                <a:lnTo>
                  <a:pt x="157458" y="798713"/>
                </a:lnTo>
                <a:lnTo>
                  <a:pt x="157740" y="800073"/>
                </a:lnTo>
                <a:lnTo>
                  <a:pt x="157997" y="801316"/>
                </a:lnTo>
                <a:lnTo>
                  <a:pt x="157435" y="802912"/>
                </a:lnTo>
                <a:lnTo>
                  <a:pt x="156788" y="804752"/>
                </a:lnTo>
                <a:lnTo>
                  <a:pt x="156620" y="804776"/>
                </a:lnTo>
                <a:lnTo>
                  <a:pt x="156200" y="804855"/>
                </a:lnTo>
                <a:lnTo>
                  <a:pt x="155130" y="806872"/>
                </a:lnTo>
                <a:lnTo>
                  <a:pt x="154739" y="810213"/>
                </a:lnTo>
                <a:lnTo>
                  <a:pt x="154921" y="811403"/>
                </a:lnTo>
                <a:lnTo>
                  <a:pt x="155033" y="812137"/>
                </a:lnTo>
                <a:lnTo>
                  <a:pt x="157296" y="814134"/>
                </a:lnTo>
                <a:lnTo>
                  <a:pt x="157542" y="814521"/>
                </a:lnTo>
                <a:lnTo>
                  <a:pt x="157968" y="815190"/>
                </a:lnTo>
                <a:lnTo>
                  <a:pt x="157717" y="815872"/>
                </a:lnTo>
                <a:lnTo>
                  <a:pt x="156223" y="815815"/>
                </a:lnTo>
                <a:lnTo>
                  <a:pt x="155559" y="816415"/>
                </a:lnTo>
                <a:lnTo>
                  <a:pt x="155729" y="817116"/>
                </a:lnTo>
                <a:lnTo>
                  <a:pt x="155000" y="818501"/>
                </a:lnTo>
                <a:lnTo>
                  <a:pt x="154618" y="819195"/>
                </a:lnTo>
                <a:lnTo>
                  <a:pt x="154730" y="819355"/>
                </a:lnTo>
                <a:lnTo>
                  <a:pt x="155227" y="820068"/>
                </a:lnTo>
                <a:lnTo>
                  <a:pt x="155340" y="821494"/>
                </a:lnTo>
                <a:lnTo>
                  <a:pt x="154668" y="822826"/>
                </a:lnTo>
                <a:lnTo>
                  <a:pt x="154594" y="822973"/>
                </a:lnTo>
                <a:lnTo>
                  <a:pt x="155202" y="824156"/>
                </a:lnTo>
                <a:lnTo>
                  <a:pt x="155125" y="826633"/>
                </a:lnTo>
                <a:lnTo>
                  <a:pt x="156099" y="827938"/>
                </a:lnTo>
                <a:lnTo>
                  <a:pt x="155537" y="828991"/>
                </a:lnTo>
                <a:lnTo>
                  <a:pt x="155450" y="830354"/>
                </a:lnTo>
                <a:lnTo>
                  <a:pt x="155402" y="831095"/>
                </a:lnTo>
                <a:lnTo>
                  <a:pt x="155789" y="831849"/>
                </a:lnTo>
                <a:lnTo>
                  <a:pt x="156008" y="832276"/>
                </a:lnTo>
                <a:lnTo>
                  <a:pt x="155335" y="833631"/>
                </a:lnTo>
                <a:lnTo>
                  <a:pt x="154014" y="836290"/>
                </a:lnTo>
                <a:lnTo>
                  <a:pt x="152282" y="837829"/>
                </a:lnTo>
                <a:lnTo>
                  <a:pt x="151083" y="839467"/>
                </a:lnTo>
                <a:lnTo>
                  <a:pt x="150479" y="840293"/>
                </a:lnTo>
                <a:lnTo>
                  <a:pt x="150237" y="841535"/>
                </a:lnTo>
                <a:lnTo>
                  <a:pt x="149930" y="842207"/>
                </a:lnTo>
                <a:lnTo>
                  <a:pt x="148479" y="845234"/>
                </a:lnTo>
                <a:lnTo>
                  <a:pt x="147183" y="845659"/>
                </a:lnTo>
                <a:lnTo>
                  <a:pt x="145876" y="847696"/>
                </a:lnTo>
                <a:lnTo>
                  <a:pt x="145670" y="847971"/>
                </a:lnTo>
                <a:lnTo>
                  <a:pt x="145133" y="848683"/>
                </a:lnTo>
                <a:lnTo>
                  <a:pt x="144691" y="850537"/>
                </a:lnTo>
                <a:lnTo>
                  <a:pt x="144830" y="850970"/>
                </a:lnTo>
                <a:lnTo>
                  <a:pt x="144990" y="851469"/>
                </a:lnTo>
                <a:lnTo>
                  <a:pt x="146135" y="855007"/>
                </a:lnTo>
                <a:lnTo>
                  <a:pt x="146042" y="855988"/>
                </a:lnTo>
                <a:lnTo>
                  <a:pt x="146006" y="856371"/>
                </a:lnTo>
                <a:lnTo>
                  <a:pt x="144710" y="856858"/>
                </a:lnTo>
                <a:lnTo>
                  <a:pt x="144389" y="858899"/>
                </a:lnTo>
                <a:lnTo>
                  <a:pt x="142340" y="861551"/>
                </a:lnTo>
                <a:lnTo>
                  <a:pt x="143378" y="862671"/>
                </a:lnTo>
                <a:lnTo>
                  <a:pt x="142196" y="864646"/>
                </a:lnTo>
                <a:lnTo>
                  <a:pt x="140535" y="864450"/>
                </a:lnTo>
                <a:lnTo>
                  <a:pt x="138130" y="865240"/>
                </a:lnTo>
                <a:lnTo>
                  <a:pt x="137336" y="866566"/>
                </a:lnTo>
                <a:lnTo>
                  <a:pt x="136833" y="866895"/>
                </a:lnTo>
                <a:lnTo>
                  <a:pt x="136326" y="867768"/>
                </a:lnTo>
                <a:lnTo>
                  <a:pt x="135518" y="869372"/>
                </a:lnTo>
                <a:lnTo>
                  <a:pt x="135474" y="870273"/>
                </a:lnTo>
                <a:lnTo>
                  <a:pt x="135378" y="872222"/>
                </a:lnTo>
                <a:lnTo>
                  <a:pt x="133023" y="874560"/>
                </a:lnTo>
                <a:lnTo>
                  <a:pt x="133314" y="877163"/>
                </a:lnTo>
                <a:lnTo>
                  <a:pt x="133028" y="877420"/>
                </a:lnTo>
                <a:lnTo>
                  <a:pt x="132011" y="878332"/>
                </a:lnTo>
                <a:lnTo>
                  <a:pt x="132004" y="879325"/>
                </a:lnTo>
                <a:lnTo>
                  <a:pt x="132463" y="880710"/>
                </a:lnTo>
                <a:lnTo>
                  <a:pt x="133034" y="882428"/>
                </a:lnTo>
                <a:lnTo>
                  <a:pt x="131597" y="885268"/>
                </a:lnTo>
                <a:lnTo>
                  <a:pt x="130306" y="885013"/>
                </a:lnTo>
                <a:lnTo>
                  <a:pt x="129509" y="884389"/>
                </a:lnTo>
                <a:lnTo>
                  <a:pt x="128522" y="884876"/>
                </a:lnTo>
                <a:lnTo>
                  <a:pt x="127830" y="887164"/>
                </a:lnTo>
                <a:lnTo>
                  <a:pt x="129113" y="888411"/>
                </a:lnTo>
                <a:lnTo>
                  <a:pt x="129138" y="888707"/>
                </a:lnTo>
                <a:lnTo>
                  <a:pt x="129171" y="889093"/>
                </a:lnTo>
                <a:lnTo>
                  <a:pt x="127016" y="889018"/>
                </a:lnTo>
                <a:lnTo>
                  <a:pt x="125399" y="891547"/>
                </a:lnTo>
                <a:lnTo>
                  <a:pt x="126186" y="893537"/>
                </a:lnTo>
                <a:lnTo>
                  <a:pt x="125992" y="894836"/>
                </a:lnTo>
                <a:lnTo>
                  <a:pt x="125063" y="895817"/>
                </a:lnTo>
                <a:lnTo>
                  <a:pt x="123681" y="895872"/>
                </a:lnTo>
                <a:lnTo>
                  <a:pt x="122907" y="896363"/>
                </a:lnTo>
                <a:lnTo>
                  <a:pt x="122403" y="897910"/>
                </a:lnTo>
                <a:lnTo>
                  <a:pt x="119633" y="898017"/>
                </a:lnTo>
                <a:lnTo>
                  <a:pt x="119012" y="898506"/>
                </a:lnTo>
                <a:lnTo>
                  <a:pt x="118703" y="898750"/>
                </a:lnTo>
                <a:lnTo>
                  <a:pt x="119308" y="899499"/>
                </a:lnTo>
                <a:lnTo>
                  <a:pt x="119627" y="899893"/>
                </a:lnTo>
                <a:lnTo>
                  <a:pt x="119261" y="900384"/>
                </a:lnTo>
                <a:lnTo>
                  <a:pt x="118813" y="900982"/>
                </a:lnTo>
                <a:lnTo>
                  <a:pt x="117269" y="901468"/>
                </a:lnTo>
                <a:lnTo>
                  <a:pt x="117414" y="901888"/>
                </a:lnTo>
                <a:lnTo>
                  <a:pt x="117633" y="902524"/>
                </a:lnTo>
                <a:lnTo>
                  <a:pt x="117011" y="903574"/>
                </a:lnTo>
                <a:lnTo>
                  <a:pt x="118608" y="903956"/>
                </a:lnTo>
                <a:lnTo>
                  <a:pt x="118544" y="904452"/>
                </a:lnTo>
                <a:lnTo>
                  <a:pt x="117186" y="904937"/>
                </a:lnTo>
                <a:lnTo>
                  <a:pt x="115794" y="906033"/>
                </a:lnTo>
                <a:lnTo>
                  <a:pt x="115391" y="906350"/>
                </a:lnTo>
                <a:lnTo>
                  <a:pt x="116516" y="908252"/>
                </a:lnTo>
                <a:lnTo>
                  <a:pt x="116973" y="909025"/>
                </a:lnTo>
                <a:lnTo>
                  <a:pt x="117151" y="910080"/>
                </a:lnTo>
                <a:lnTo>
                  <a:pt x="116342" y="911128"/>
                </a:lnTo>
                <a:lnTo>
                  <a:pt x="114863" y="911674"/>
                </a:lnTo>
                <a:lnTo>
                  <a:pt x="115038" y="913103"/>
                </a:lnTo>
                <a:lnTo>
                  <a:pt x="113925" y="914148"/>
                </a:lnTo>
                <a:lnTo>
                  <a:pt x="113797" y="915051"/>
                </a:lnTo>
                <a:lnTo>
                  <a:pt x="114219" y="915945"/>
                </a:lnTo>
                <a:lnTo>
                  <a:pt x="113968" y="916442"/>
                </a:lnTo>
                <a:lnTo>
                  <a:pt x="112556" y="916697"/>
                </a:lnTo>
                <a:lnTo>
                  <a:pt x="111010" y="916978"/>
                </a:lnTo>
                <a:lnTo>
                  <a:pt x="109896" y="917713"/>
                </a:lnTo>
                <a:lnTo>
                  <a:pt x="109752" y="918282"/>
                </a:lnTo>
                <a:lnTo>
                  <a:pt x="109708" y="918457"/>
                </a:lnTo>
                <a:lnTo>
                  <a:pt x="109796" y="918664"/>
                </a:lnTo>
                <a:lnTo>
                  <a:pt x="110102" y="919472"/>
                </a:lnTo>
                <a:lnTo>
                  <a:pt x="108646" y="920494"/>
                </a:lnTo>
                <a:lnTo>
                  <a:pt x="108544" y="920965"/>
                </a:lnTo>
                <a:lnTo>
                  <a:pt x="108458" y="921359"/>
                </a:lnTo>
                <a:lnTo>
                  <a:pt x="109511" y="922270"/>
                </a:lnTo>
                <a:lnTo>
                  <a:pt x="110048" y="922734"/>
                </a:lnTo>
                <a:lnTo>
                  <a:pt x="110102" y="923787"/>
                </a:lnTo>
                <a:lnTo>
                  <a:pt x="108305" y="925139"/>
                </a:lnTo>
                <a:lnTo>
                  <a:pt x="108062" y="925322"/>
                </a:lnTo>
                <a:lnTo>
                  <a:pt x="107813" y="926233"/>
                </a:lnTo>
                <a:lnTo>
                  <a:pt x="108237" y="927121"/>
                </a:lnTo>
                <a:lnTo>
                  <a:pt x="108015" y="927411"/>
                </a:lnTo>
                <a:lnTo>
                  <a:pt x="107860" y="927613"/>
                </a:lnTo>
                <a:lnTo>
                  <a:pt x="106523" y="928388"/>
                </a:lnTo>
                <a:lnTo>
                  <a:pt x="105636" y="928902"/>
                </a:lnTo>
                <a:lnTo>
                  <a:pt x="105445" y="929891"/>
                </a:lnTo>
                <a:lnTo>
                  <a:pt x="105729" y="930673"/>
                </a:lnTo>
                <a:lnTo>
                  <a:pt x="105987" y="931381"/>
                </a:lnTo>
                <a:lnTo>
                  <a:pt x="105429" y="931997"/>
                </a:lnTo>
                <a:lnTo>
                  <a:pt x="103397" y="932916"/>
                </a:lnTo>
                <a:lnTo>
                  <a:pt x="102589" y="933281"/>
                </a:lnTo>
                <a:lnTo>
                  <a:pt x="103144" y="934415"/>
                </a:lnTo>
                <a:lnTo>
                  <a:pt x="103319" y="934774"/>
                </a:lnTo>
                <a:lnTo>
                  <a:pt x="102086" y="937059"/>
                </a:lnTo>
                <a:lnTo>
                  <a:pt x="101821" y="937552"/>
                </a:lnTo>
                <a:lnTo>
                  <a:pt x="100956" y="938287"/>
                </a:lnTo>
                <a:lnTo>
                  <a:pt x="99980" y="936919"/>
                </a:lnTo>
                <a:lnTo>
                  <a:pt x="99080" y="937138"/>
                </a:lnTo>
                <a:lnTo>
                  <a:pt x="97019" y="937640"/>
                </a:lnTo>
                <a:lnTo>
                  <a:pt x="96853" y="937916"/>
                </a:lnTo>
                <a:lnTo>
                  <a:pt x="96690" y="938188"/>
                </a:lnTo>
                <a:lnTo>
                  <a:pt x="96541" y="938433"/>
                </a:lnTo>
                <a:lnTo>
                  <a:pt x="96458" y="938567"/>
                </a:lnTo>
                <a:lnTo>
                  <a:pt x="96636" y="939560"/>
                </a:lnTo>
                <a:lnTo>
                  <a:pt x="95739" y="940164"/>
                </a:lnTo>
                <a:lnTo>
                  <a:pt x="94906" y="940725"/>
                </a:lnTo>
                <a:lnTo>
                  <a:pt x="94895" y="942462"/>
                </a:lnTo>
                <a:lnTo>
                  <a:pt x="94114" y="943031"/>
                </a:lnTo>
                <a:lnTo>
                  <a:pt x="93716" y="943320"/>
                </a:lnTo>
                <a:lnTo>
                  <a:pt x="93710" y="944437"/>
                </a:lnTo>
                <a:lnTo>
                  <a:pt x="92948" y="945193"/>
                </a:lnTo>
                <a:lnTo>
                  <a:pt x="92696" y="945430"/>
                </a:lnTo>
                <a:lnTo>
                  <a:pt x="91484" y="945969"/>
                </a:lnTo>
                <a:lnTo>
                  <a:pt x="90943" y="945753"/>
                </a:lnTo>
                <a:lnTo>
                  <a:pt x="89274" y="945086"/>
                </a:lnTo>
                <a:lnTo>
                  <a:pt x="88238" y="946525"/>
                </a:lnTo>
                <a:lnTo>
                  <a:pt x="87719" y="947245"/>
                </a:lnTo>
                <a:lnTo>
                  <a:pt x="87115" y="947653"/>
                </a:lnTo>
                <a:lnTo>
                  <a:pt x="85184" y="948963"/>
                </a:lnTo>
                <a:lnTo>
                  <a:pt x="85043" y="949349"/>
                </a:lnTo>
                <a:lnTo>
                  <a:pt x="84868" y="949828"/>
                </a:lnTo>
                <a:lnTo>
                  <a:pt x="85015" y="950400"/>
                </a:lnTo>
                <a:lnTo>
                  <a:pt x="85170" y="951007"/>
                </a:lnTo>
                <a:lnTo>
                  <a:pt x="85065" y="951135"/>
                </a:lnTo>
                <a:lnTo>
                  <a:pt x="84362" y="951993"/>
                </a:lnTo>
                <a:lnTo>
                  <a:pt x="84420" y="952377"/>
                </a:lnTo>
                <a:lnTo>
                  <a:pt x="84540" y="953174"/>
                </a:lnTo>
                <a:lnTo>
                  <a:pt x="83610" y="954156"/>
                </a:lnTo>
                <a:lnTo>
                  <a:pt x="83242" y="954253"/>
                </a:lnTo>
                <a:lnTo>
                  <a:pt x="81759" y="954642"/>
                </a:lnTo>
                <a:lnTo>
                  <a:pt x="81479" y="955193"/>
                </a:lnTo>
                <a:lnTo>
                  <a:pt x="81195" y="955752"/>
                </a:lnTo>
                <a:lnTo>
                  <a:pt x="79409" y="956110"/>
                </a:lnTo>
                <a:lnTo>
                  <a:pt x="79034" y="956851"/>
                </a:lnTo>
                <a:lnTo>
                  <a:pt x="77736" y="957525"/>
                </a:lnTo>
                <a:lnTo>
                  <a:pt x="77253" y="957521"/>
                </a:lnTo>
                <a:lnTo>
                  <a:pt x="75704" y="957512"/>
                </a:lnTo>
                <a:lnTo>
                  <a:pt x="75498" y="957716"/>
                </a:lnTo>
                <a:lnTo>
                  <a:pt x="75068" y="958144"/>
                </a:lnTo>
                <a:lnTo>
                  <a:pt x="74953" y="958257"/>
                </a:lnTo>
                <a:lnTo>
                  <a:pt x="74774" y="958434"/>
                </a:lnTo>
                <a:lnTo>
                  <a:pt x="74459" y="959425"/>
                </a:lnTo>
                <a:lnTo>
                  <a:pt x="72184" y="959037"/>
                </a:lnTo>
                <a:lnTo>
                  <a:pt x="72049" y="959184"/>
                </a:lnTo>
                <a:lnTo>
                  <a:pt x="71565" y="959712"/>
                </a:lnTo>
                <a:lnTo>
                  <a:pt x="71309" y="960609"/>
                </a:lnTo>
                <a:lnTo>
                  <a:pt x="71123" y="961259"/>
                </a:lnTo>
                <a:lnTo>
                  <a:pt x="70724" y="961519"/>
                </a:lnTo>
                <a:lnTo>
                  <a:pt x="68957" y="962669"/>
                </a:lnTo>
                <a:lnTo>
                  <a:pt x="67725" y="962909"/>
                </a:lnTo>
                <a:lnTo>
                  <a:pt x="66995" y="961603"/>
                </a:lnTo>
                <a:lnTo>
                  <a:pt x="66259" y="961411"/>
                </a:lnTo>
                <a:lnTo>
                  <a:pt x="66005" y="962402"/>
                </a:lnTo>
                <a:lnTo>
                  <a:pt x="65464" y="962819"/>
                </a:lnTo>
                <a:lnTo>
                  <a:pt x="63968" y="963006"/>
                </a:lnTo>
                <a:lnTo>
                  <a:pt x="63966" y="963351"/>
                </a:lnTo>
                <a:lnTo>
                  <a:pt x="63960" y="964369"/>
                </a:lnTo>
                <a:lnTo>
                  <a:pt x="62971" y="964860"/>
                </a:lnTo>
                <a:lnTo>
                  <a:pt x="62721" y="965973"/>
                </a:lnTo>
                <a:lnTo>
                  <a:pt x="62185" y="966259"/>
                </a:lnTo>
                <a:lnTo>
                  <a:pt x="62036" y="966340"/>
                </a:lnTo>
                <a:lnTo>
                  <a:pt x="61887" y="965560"/>
                </a:lnTo>
                <a:lnTo>
                  <a:pt x="61740" y="964788"/>
                </a:lnTo>
                <a:lnTo>
                  <a:pt x="61252" y="964286"/>
                </a:lnTo>
                <a:lnTo>
                  <a:pt x="60131" y="964173"/>
                </a:lnTo>
                <a:lnTo>
                  <a:pt x="59959" y="964157"/>
                </a:lnTo>
                <a:lnTo>
                  <a:pt x="58345" y="966191"/>
                </a:lnTo>
                <a:lnTo>
                  <a:pt x="58886" y="967867"/>
                </a:lnTo>
                <a:lnTo>
                  <a:pt x="58811" y="968024"/>
                </a:lnTo>
                <a:lnTo>
                  <a:pt x="58285" y="969006"/>
                </a:lnTo>
                <a:lnTo>
                  <a:pt x="57835" y="968604"/>
                </a:lnTo>
                <a:lnTo>
                  <a:pt x="57611" y="967484"/>
                </a:lnTo>
                <a:lnTo>
                  <a:pt x="57536" y="967111"/>
                </a:lnTo>
                <a:lnTo>
                  <a:pt x="56763" y="966323"/>
                </a:lnTo>
                <a:lnTo>
                  <a:pt x="55321" y="966593"/>
                </a:lnTo>
                <a:lnTo>
                  <a:pt x="54399" y="966781"/>
                </a:lnTo>
                <a:lnTo>
                  <a:pt x="53622" y="966175"/>
                </a:lnTo>
                <a:lnTo>
                  <a:pt x="53359" y="965970"/>
                </a:lnTo>
                <a:lnTo>
                  <a:pt x="52613" y="966832"/>
                </a:lnTo>
                <a:lnTo>
                  <a:pt x="51636" y="966701"/>
                </a:lnTo>
                <a:lnTo>
                  <a:pt x="50628" y="966593"/>
                </a:lnTo>
                <a:lnTo>
                  <a:pt x="49341" y="968480"/>
                </a:lnTo>
                <a:lnTo>
                  <a:pt x="47566" y="966609"/>
                </a:lnTo>
                <a:lnTo>
                  <a:pt x="46796" y="966760"/>
                </a:lnTo>
                <a:lnTo>
                  <a:pt x="46641" y="966789"/>
                </a:lnTo>
                <a:lnTo>
                  <a:pt x="46256" y="967281"/>
                </a:lnTo>
                <a:lnTo>
                  <a:pt x="44901" y="969006"/>
                </a:lnTo>
                <a:lnTo>
                  <a:pt x="43964" y="969553"/>
                </a:lnTo>
                <a:lnTo>
                  <a:pt x="43109" y="970050"/>
                </a:lnTo>
                <a:lnTo>
                  <a:pt x="41327" y="969355"/>
                </a:lnTo>
                <a:lnTo>
                  <a:pt x="40156" y="969594"/>
                </a:lnTo>
                <a:lnTo>
                  <a:pt x="39829" y="969968"/>
                </a:lnTo>
                <a:lnTo>
                  <a:pt x="39350" y="970519"/>
                </a:lnTo>
                <a:lnTo>
                  <a:pt x="40261" y="972331"/>
                </a:lnTo>
                <a:lnTo>
                  <a:pt x="40382" y="972569"/>
                </a:lnTo>
                <a:lnTo>
                  <a:pt x="37196" y="973052"/>
                </a:lnTo>
                <a:lnTo>
                  <a:pt x="36994" y="972794"/>
                </a:lnTo>
                <a:lnTo>
                  <a:pt x="37065" y="972345"/>
                </a:lnTo>
                <a:lnTo>
                  <a:pt x="37315" y="970751"/>
                </a:lnTo>
                <a:lnTo>
                  <a:pt x="36703" y="970004"/>
                </a:lnTo>
                <a:lnTo>
                  <a:pt x="36092" y="969940"/>
                </a:lnTo>
                <a:lnTo>
                  <a:pt x="35286" y="970490"/>
                </a:lnTo>
                <a:lnTo>
                  <a:pt x="33735" y="973058"/>
                </a:lnTo>
                <a:lnTo>
                  <a:pt x="31764" y="973755"/>
                </a:lnTo>
                <a:lnTo>
                  <a:pt x="31266" y="973001"/>
                </a:lnTo>
                <a:lnTo>
                  <a:pt x="29836" y="972918"/>
                </a:lnTo>
                <a:lnTo>
                  <a:pt x="28867" y="972861"/>
                </a:lnTo>
                <a:lnTo>
                  <a:pt x="28694" y="971773"/>
                </a:lnTo>
                <a:lnTo>
                  <a:pt x="28244" y="971106"/>
                </a:lnTo>
                <a:lnTo>
                  <a:pt x="28080" y="970872"/>
                </a:lnTo>
                <a:lnTo>
                  <a:pt x="26911" y="970740"/>
                </a:lnTo>
                <a:lnTo>
                  <a:pt x="24440" y="971901"/>
                </a:lnTo>
                <a:lnTo>
                  <a:pt x="24185" y="972720"/>
                </a:lnTo>
                <a:lnTo>
                  <a:pt x="23998" y="973322"/>
                </a:lnTo>
                <a:lnTo>
                  <a:pt x="23263" y="973979"/>
                </a:lnTo>
                <a:lnTo>
                  <a:pt x="21721" y="973431"/>
                </a:lnTo>
                <a:lnTo>
                  <a:pt x="20791" y="974288"/>
                </a:lnTo>
                <a:lnTo>
                  <a:pt x="20430" y="973047"/>
                </a:lnTo>
                <a:lnTo>
                  <a:pt x="19756" y="972918"/>
                </a:lnTo>
                <a:lnTo>
                  <a:pt x="18981" y="971678"/>
                </a:lnTo>
                <a:lnTo>
                  <a:pt x="18900" y="971549"/>
                </a:lnTo>
                <a:lnTo>
                  <a:pt x="17423" y="971413"/>
                </a:lnTo>
                <a:lnTo>
                  <a:pt x="14397" y="973003"/>
                </a:lnTo>
                <a:lnTo>
                  <a:pt x="14046" y="972816"/>
                </a:lnTo>
                <a:lnTo>
                  <a:pt x="12985" y="972254"/>
                </a:lnTo>
                <a:lnTo>
                  <a:pt x="12015" y="972139"/>
                </a:lnTo>
                <a:lnTo>
                  <a:pt x="11816" y="972117"/>
                </a:lnTo>
                <a:lnTo>
                  <a:pt x="11063" y="973847"/>
                </a:lnTo>
                <a:lnTo>
                  <a:pt x="10774" y="973933"/>
                </a:lnTo>
                <a:lnTo>
                  <a:pt x="10448" y="974030"/>
                </a:lnTo>
                <a:lnTo>
                  <a:pt x="9347" y="973093"/>
                </a:lnTo>
                <a:lnTo>
                  <a:pt x="8236" y="973269"/>
                </a:lnTo>
                <a:lnTo>
                  <a:pt x="7711" y="974599"/>
                </a:lnTo>
                <a:lnTo>
                  <a:pt x="7358" y="975493"/>
                </a:lnTo>
                <a:lnTo>
                  <a:pt x="6304" y="976353"/>
                </a:lnTo>
                <a:lnTo>
                  <a:pt x="5333" y="976280"/>
                </a:lnTo>
                <a:lnTo>
                  <a:pt x="4520" y="976217"/>
                </a:lnTo>
                <a:lnTo>
                  <a:pt x="3529" y="977202"/>
                </a:lnTo>
                <a:lnTo>
                  <a:pt x="1255" y="976566"/>
                </a:lnTo>
                <a:lnTo>
                  <a:pt x="585" y="978992"/>
                </a:lnTo>
                <a:lnTo>
                  <a:pt x="180" y="980462"/>
                </a:lnTo>
                <a:lnTo>
                  <a:pt x="1119" y="981886"/>
                </a:lnTo>
                <a:lnTo>
                  <a:pt x="2068" y="983327"/>
                </a:lnTo>
                <a:lnTo>
                  <a:pt x="2847" y="986368"/>
                </a:lnTo>
                <a:lnTo>
                  <a:pt x="1828" y="990886"/>
                </a:lnTo>
                <a:lnTo>
                  <a:pt x="1878" y="992498"/>
                </a:lnTo>
                <a:lnTo>
                  <a:pt x="4129" y="996233"/>
                </a:lnTo>
                <a:lnTo>
                  <a:pt x="4172" y="998836"/>
                </a:lnTo>
                <a:lnTo>
                  <a:pt x="4592" y="999989"/>
                </a:lnTo>
                <a:lnTo>
                  <a:pt x="5078" y="1001322"/>
                </a:lnTo>
                <a:lnTo>
                  <a:pt x="5310" y="1003307"/>
                </a:lnTo>
                <a:lnTo>
                  <a:pt x="5542" y="1005292"/>
                </a:lnTo>
                <a:lnTo>
                  <a:pt x="4908" y="1007890"/>
                </a:lnTo>
                <a:lnTo>
                  <a:pt x="5194" y="1008907"/>
                </a:lnTo>
                <a:lnTo>
                  <a:pt x="5868" y="1011306"/>
                </a:lnTo>
                <a:lnTo>
                  <a:pt x="6165" y="1011741"/>
                </a:lnTo>
                <a:lnTo>
                  <a:pt x="6664" y="1012473"/>
                </a:lnTo>
                <a:lnTo>
                  <a:pt x="8122" y="1014607"/>
                </a:lnTo>
                <a:lnTo>
                  <a:pt x="10303" y="1019705"/>
                </a:lnTo>
                <a:lnTo>
                  <a:pt x="16852" y="1022269"/>
                </a:lnTo>
                <a:lnTo>
                  <a:pt x="23500" y="1026153"/>
                </a:lnTo>
                <a:lnTo>
                  <a:pt x="26942" y="1027479"/>
                </a:lnTo>
                <a:lnTo>
                  <a:pt x="33909" y="1030131"/>
                </a:lnTo>
                <a:lnTo>
                  <a:pt x="35239" y="1033551"/>
                </a:lnTo>
                <a:lnTo>
                  <a:pt x="34373" y="1038733"/>
                </a:lnTo>
                <a:lnTo>
                  <a:pt x="31124" y="1041873"/>
                </a:lnTo>
                <a:lnTo>
                  <a:pt x="30172" y="1046391"/>
                </a:lnTo>
                <a:lnTo>
                  <a:pt x="29918" y="1049971"/>
                </a:lnTo>
                <a:lnTo>
                  <a:pt x="31542" y="1049983"/>
                </a:lnTo>
                <a:lnTo>
                  <a:pt x="32628" y="1049991"/>
                </a:lnTo>
                <a:lnTo>
                  <a:pt x="36315" y="1051070"/>
                </a:lnTo>
                <a:lnTo>
                  <a:pt x="36453" y="1051198"/>
                </a:lnTo>
                <a:lnTo>
                  <a:pt x="38335" y="1052944"/>
                </a:lnTo>
                <a:lnTo>
                  <a:pt x="38968" y="1053270"/>
                </a:lnTo>
                <a:lnTo>
                  <a:pt x="39931" y="1053762"/>
                </a:lnTo>
                <a:lnTo>
                  <a:pt x="43561" y="1054221"/>
                </a:lnTo>
                <a:lnTo>
                  <a:pt x="45096" y="1054977"/>
                </a:lnTo>
                <a:lnTo>
                  <a:pt x="46044" y="1055820"/>
                </a:lnTo>
                <a:lnTo>
                  <a:pt x="46993" y="1056664"/>
                </a:lnTo>
                <a:lnTo>
                  <a:pt x="48239" y="1059248"/>
                </a:lnTo>
                <a:lnTo>
                  <a:pt x="49482" y="1061826"/>
                </a:lnTo>
                <a:lnTo>
                  <a:pt x="49779" y="1063378"/>
                </a:lnTo>
                <a:lnTo>
                  <a:pt x="49756" y="1063633"/>
                </a:lnTo>
                <a:lnTo>
                  <a:pt x="49488" y="1066527"/>
                </a:lnTo>
                <a:lnTo>
                  <a:pt x="49367" y="1067835"/>
                </a:lnTo>
                <a:lnTo>
                  <a:pt x="49246" y="1069138"/>
                </a:lnTo>
                <a:lnTo>
                  <a:pt x="49546" y="1070381"/>
                </a:lnTo>
                <a:lnTo>
                  <a:pt x="50210" y="1071962"/>
                </a:lnTo>
                <a:lnTo>
                  <a:pt x="50878" y="1073552"/>
                </a:lnTo>
                <a:lnTo>
                  <a:pt x="53826" y="1074937"/>
                </a:lnTo>
                <a:lnTo>
                  <a:pt x="56888" y="1077442"/>
                </a:lnTo>
                <a:lnTo>
                  <a:pt x="59590" y="1078701"/>
                </a:lnTo>
                <a:lnTo>
                  <a:pt x="60454" y="1078766"/>
                </a:lnTo>
                <a:lnTo>
                  <a:pt x="61190" y="1078831"/>
                </a:lnTo>
                <a:lnTo>
                  <a:pt x="62981" y="1078161"/>
                </a:lnTo>
                <a:lnTo>
                  <a:pt x="63430" y="1079175"/>
                </a:lnTo>
                <a:lnTo>
                  <a:pt x="65893" y="1084685"/>
                </a:lnTo>
                <a:lnTo>
                  <a:pt x="65925" y="1087612"/>
                </a:lnTo>
                <a:lnTo>
                  <a:pt x="65611" y="1089770"/>
                </a:lnTo>
                <a:lnTo>
                  <a:pt x="64735" y="1091994"/>
                </a:lnTo>
                <a:lnTo>
                  <a:pt x="64294" y="1093106"/>
                </a:lnTo>
                <a:lnTo>
                  <a:pt x="63602" y="1098698"/>
                </a:lnTo>
                <a:lnTo>
                  <a:pt x="63511" y="1099434"/>
                </a:lnTo>
                <a:lnTo>
                  <a:pt x="62760" y="1100955"/>
                </a:lnTo>
                <a:lnTo>
                  <a:pt x="61636" y="1103260"/>
                </a:lnTo>
                <a:lnTo>
                  <a:pt x="59522" y="1105402"/>
                </a:lnTo>
                <a:lnTo>
                  <a:pt x="58099" y="1106825"/>
                </a:lnTo>
                <a:lnTo>
                  <a:pt x="57921" y="1106841"/>
                </a:lnTo>
                <a:lnTo>
                  <a:pt x="55565" y="1107005"/>
                </a:lnTo>
                <a:lnTo>
                  <a:pt x="54894" y="1107054"/>
                </a:lnTo>
                <a:lnTo>
                  <a:pt x="54211" y="1107577"/>
                </a:lnTo>
                <a:lnTo>
                  <a:pt x="53531" y="1108100"/>
                </a:lnTo>
                <a:lnTo>
                  <a:pt x="44836" y="1118025"/>
                </a:lnTo>
                <a:lnTo>
                  <a:pt x="36628" y="1119889"/>
                </a:lnTo>
                <a:lnTo>
                  <a:pt x="36009" y="1120658"/>
                </a:lnTo>
                <a:lnTo>
                  <a:pt x="34639" y="1122342"/>
                </a:lnTo>
                <a:lnTo>
                  <a:pt x="33588" y="1124026"/>
                </a:lnTo>
                <a:lnTo>
                  <a:pt x="32707" y="1125433"/>
                </a:lnTo>
                <a:lnTo>
                  <a:pt x="32413" y="1126626"/>
                </a:lnTo>
                <a:lnTo>
                  <a:pt x="32326" y="1126986"/>
                </a:lnTo>
                <a:lnTo>
                  <a:pt x="31588" y="1131679"/>
                </a:lnTo>
                <a:lnTo>
                  <a:pt x="31393" y="1132905"/>
                </a:lnTo>
                <a:lnTo>
                  <a:pt x="31106" y="1134720"/>
                </a:lnTo>
                <a:lnTo>
                  <a:pt x="31579" y="1142520"/>
                </a:lnTo>
                <a:lnTo>
                  <a:pt x="31657" y="1148946"/>
                </a:lnTo>
                <a:lnTo>
                  <a:pt x="31670" y="1149976"/>
                </a:lnTo>
                <a:lnTo>
                  <a:pt x="28889" y="1151333"/>
                </a:lnTo>
                <a:lnTo>
                  <a:pt x="29062" y="1151742"/>
                </a:lnTo>
                <a:lnTo>
                  <a:pt x="33761" y="1150679"/>
                </a:lnTo>
                <a:lnTo>
                  <a:pt x="36199" y="1150548"/>
                </a:lnTo>
                <a:lnTo>
                  <a:pt x="37706" y="1150450"/>
                </a:lnTo>
                <a:lnTo>
                  <a:pt x="37835" y="1149583"/>
                </a:lnTo>
                <a:lnTo>
                  <a:pt x="41225" y="1149616"/>
                </a:lnTo>
                <a:lnTo>
                  <a:pt x="49061" y="1147866"/>
                </a:lnTo>
                <a:lnTo>
                  <a:pt x="50170" y="1147752"/>
                </a:lnTo>
                <a:lnTo>
                  <a:pt x="51837" y="1147588"/>
                </a:lnTo>
                <a:lnTo>
                  <a:pt x="65848" y="1143893"/>
                </a:lnTo>
                <a:lnTo>
                  <a:pt x="68340" y="1142945"/>
                </a:lnTo>
                <a:lnTo>
                  <a:pt x="68905" y="1142716"/>
                </a:lnTo>
                <a:lnTo>
                  <a:pt x="72831" y="1141211"/>
                </a:lnTo>
                <a:lnTo>
                  <a:pt x="73178" y="1140737"/>
                </a:lnTo>
                <a:lnTo>
                  <a:pt x="73454" y="1140361"/>
                </a:lnTo>
                <a:lnTo>
                  <a:pt x="81851" y="1138579"/>
                </a:lnTo>
                <a:lnTo>
                  <a:pt x="84131" y="1138105"/>
                </a:lnTo>
                <a:lnTo>
                  <a:pt x="89125" y="1137058"/>
                </a:lnTo>
                <a:lnTo>
                  <a:pt x="96663" y="1134246"/>
                </a:lnTo>
                <a:lnTo>
                  <a:pt x="101408" y="1134229"/>
                </a:lnTo>
                <a:lnTo>
                  <a:pt x="103694" y="1133363"/>
                </a:lnTo>
                <a:lnTo>
                  <a:pt x="104097" y="1133134"/>
                </a:lnTo>
                <a:lnTo>
                  <a:pt x="104284" y="1133036"/>
                </a:lnTo>
                <a:lnTo>
                  <a:pt x="107283" y="1131286"/>
                </a:lnTo>
                <a:lnTo>
                  <a:pt x="117022" y="1121557"/>
                </a:lnTo>
                <a:lnTo>
                  <a:pt x="117649" y="1123339"/>
                </a:lnTo>
                <a:lnTo>
                  <a:pt x="118013" y="1124370"/>
                </a:lnTo>
                <a:lnTo>
                  <a:pt x="118533" y="1125841"/>
                </a:lnTo>
                <a:lnTo>
                  <a:pt x="120438" y="1126790"/>
                </a:lnTo>
                <a:lnTo>
                  <a:pt x="122667" y="1124877"/>
                </a:lnTo>
                <a:lnTo>
                  <a:pt x="124328" y="1124893"/>
                </a:lnTo>
                <a:lnTo>
                  <a:pt x="125747" y="1124893"/>
                </a:lnTo>
                <a:lnTo>
                  <a:pt x="126552" y="1124419"/>
                </a:lnTo>
                <a:lnTo>
                  <a:pt x="128417" y="1121753"/>
                </a:lnTo>
                <a:lnTo>
                  <a:pt x="129295" y="1121394"/>
                </a:lnTo>
                <a:lnTo>
                  <a:pt x="129468" y="1121328"/>
                </a:lnTo>
                <a:lnTo>
                  <a:pt x="130310" y="1121459"/>
                </a:lnTo>
                <a:lnTo>
                  <a:pt x="132853" y="1121852"/>
                </a:lnTo>
                <a:lnTo>
                  <a:pt x="134041" y="1121377"/>
                </a:lnTo>
                <a:lnTo>
                  <a:pt x="135138" y="1120936"/>
                </a:lnTo>
                <a:lnTo>
                  <a:pt x="137000" y="1118843"/>
                </a:lnTo>
                <a:lnTo>
                  <a:pt x="137581" y="1118516"/>
                </a:lnTo>
                <a:lnTo>
                  <a:pt x="139474" y="1117486"/>
                </a:lnTo>
                <a:lnTo>
                  <a:pt x="141915" y="1114853"/>
                </a:lnTo>
                <a:lnTo>
                  <a:pt x="143221" y="1113447"/>
                </a:lnTo>
                <a:lnTo>
                  <a:pt x="143756" y="1112875"/>
                </a:lnTo>
                <a:lnTo>
                  <a:pt x="144485" y="1112826"/>
                </a:lnTo>
                <a:lnTo>
                  <a:pt x="144803" y="1112809"/>
                </a:lnTo>
                <a:lnTo>
                  <a:pt x="146184" y="1113774"/>
                </a:lnTo>
                <a:lnTo>
                  <a:pt x="146520" y="1114003"/>
                </a:lnTo>
                <a:lnTo>
                  <a:pt x="149641" y="1117371"/>
                </a:lnTo>
                <a:lnTo>
                  <a:pt x="151489" y="1117568"/>
                </a:lnTo>
                <a:lnTo>
                  <a:pt x="156308" y="1115622"/>
                </a:lnTo>
                <a:lnTo>
                  <a:pt x="157511" y="1116587"/>
                </a:lnTo>
                <a:lnTo>
                  <a:pt x="158049" y="1117028"/>
                </a:lnTo>
                <a:lnTo>
                  <a:pt x="158245" y="1117273"/>
                </a:lnTo>
                <a:lnTo>
                  <a:pt x="160407" y="1119988"/>
                </a:lnTo>
                <a:lnTo>
                  <a:pt x="161572" y="1120609"/>
                </a:lnTo>
                <a:lnTo>
                  <a:pt x="162168" y="1120642"/>
                </a:lnTo>
                <a:lnTo>
                  <a:pt x="164159" y="1120756"/>
                </a:lnTo>
                <a:lnTo>
                  <a:pt x="164617" y="1121001"/>
                </a:lnTo>
                <a:lnTo>
                  <a:pt x="165202" y="1121312"/>
                </a:lnTo>
                <a:lnTo>
                  <a:pt x="167514" y="1125743"/>
                </a:lnTo>
                <a:lnTo>
                  <a:pt x="168374" y="1126528"/>
                </a:lnTo>
                <a:lnTo>
                  <a:pt x="168924" y="1127051"/>
                </a:lnTo>
                <a:lnTo>
                  <a:pt x="170093" y="1127297"/>
                </a:lnTo>
                <a:lnTo>
                  <a:pt x="172994" y="1126708"/>
                </a:lnTo>
                <a:lnTo>
                  <a:pt x="173972" y="1128065"/>
                </a:lnTo>
                <a:lnTo>
                  <a:pt x="174076" y="1130730"/>
                </a:lnTo>
                <a:lnTo>
                  <a:pt x="173448" y="1133036"/>
                </a:lnTo>
                <a:lnTo>
                  <a:pt x="174603" y="1135211"/>
                </a:lnTo>
                <a:lnTo>
                  <a:pt x="175461" y="1135832"/>
                </a:lnTo>
                <a:lnTo>
                  <a:pt x="177252" y="1135783"/>
                </a:lnTo>
                <a:lnTo>
                  <a:pt x="177431" y="1135783"/>
                </a:lnTo>
                <a:lnTo>
                  <a:pt x="179287" y="1134736"/>
                </a:lnTo>
                <a:lnTo>
                  <a:pt x="181088" y="1132774"/>
                </a:lnTo>
                <a:lnTo>
                  <a:pt x="181405" y="1132742"/>
                </a:lnTo>
                <a:lnTo>
                  <a:pt x="182505" y="1132660"/>
                </a:lnTo>
                <a:lnTo>
                  <a:pt x="183637" y="1133755"/>
                </a:lnTo>
                <a:lnTo>
                  <a:pt x="183853" y="1133968"/>
                </a:lnTo>
                <a:lnTo>
                  <a:pt x="184580" y="1135390"/>
                </a:lnTo>
                <a:lnTo>
                  <a:pt x="185373" y="1136944"/>
                </a:lnTo>
                <a:lnTo>
                  <a:pt x="186103" y="1137745"/>
                </a:lnTo>
                <a:lnTo>
                  <a:pt x="186353" y="1138007"/>
                </a:lnTo>
                <a:lnTo>
                  <a:pt x="187272" y="1138530"/>
                </a:lnTo>
                <a:lnTo>
                  <a:pt x="188455" y="1139184"/>
                </a:lnTo>
                <a:lnTo>
                  <a:pt x="188933" y="1139445"/>
                </a:lnTo>
                <a:lnTo>
                  <a:pt x="189222" y="1139871"/>
                </a:lnTo>
                <a:lnTo>
                  <a:pt x="189167" y="1141260"/>
                </a:lnTo>
                <a:lnTo>
                  <a:pt x="188743" y="1141735"/>
                </a:lnTo>
                <a:lnTo>
                  <a:pt x="188421" y="1142111"/>
                </a:lnTo>
                <a:lnTo>
                  <a:pt x="188419" y="1142454"/>
                </a:lnTo>
                <a:lnTo>
                  <a:pt x="188418" y="1142863"/>
                </a:lnTo>
                <a:lnTo>
                  <a:pt x="185200" y="1144760"/>
                </a:lnTo>
                <a:lnTo>
                  <a:pt x="185100" y="1145005"/>
                </a:lnTo>
                <a:lnTo>
                  <a:pt x="184950" y="1145381"/>
                </a:lnTo>
                <a:lnTo>
                  <a:pt x="184991" y="1145528"/>
                </a:lnTo>
                <a:lnTo>
                  <a:pt x="185251" y="1146493"/>
                </a:lnTo>
                <a:lnTo>
                  <a:pt x="186475" y="1147736"/>
                </a:lnTo>
                <a:lnTo>
                  <a:pt x="186959" y="1147899"/>
                </a:lnTo>
                <a:lnTo>
                  <a:pt x="188011" y="1148243"/>
                </a:lnTo>
                <a:lnTo>
                  <a:pt x="190218" y="1150319"/>
                </a:lnTo>
                <a:lnTo>
                  <a:pt x="191410" y="1151006"/>
                </a:lnTo>
                <a:lnTo>
                  <a:pt x="191812" y="1151251"/>
                </a:lnTo>
                <a:lnTo>
                  <a:pt x="193276" y="1151088"/>
                </a:lnTo>
                <a:lnTo>
                  <a:pt x="196069" y="1150777"/>
                </a:lnTo>
                <a:lnTo>
                  <a:pt x="196422" y="1151693"/>
                </a:lnTo>
                <a:lnTo>
                  <a:pt x="195732" y="1153884"/>
                </a:lnTo>
                <a:lnTo>
                  <a:pt x="195238" y="1155421"/>
                </a:lnTo>
                <a:lnTo>
                  <a:pt x="195272" y="1155584"/>
                </a:lnTo>
                <a:lnTo>
                  <a:pt x="195534" y="1156729"/>
                </a:lnTo>
                <a:lnTo>
                  <a:pt x="197130" y="1158233"/>
                </a:lnTo>
                <a:lnTo>
                  <a:pt x="198029" y="1158364"/>
                </a:lnTo>
                <a:lnTo>
                  <a:pt x="198915" y="1158495"/>
                </a:lnTo>
                <a:lnTo>
                  <a:pt x="202262" y="1155421"/>
                </a:lnTo>
                <a:lnTo>
                  <a:pt x="203190" y="1154914"/>
                </a:lnTo>
                <a:lnTo>
                  <a:pt x="203692" y="1155094"/>
                </a:lnTo>
                <a:lnTo>
                  <a:pt x="204236" y="1155290"/>
                </a:lnTo>
                <a:lnTo>
                  <a:pt x="204848" y="1156108"/>
                </a:lnTo>
                <a:lnTo>
                  <a:pt x="204254" y="1158053"/>
                </a:lnTo>
                <a:lnTo>
                  <a:pt x="203901" y="1159198"/>
                </a:lnTo>
                <a:lnTo>
                  <a:pt x="204499" y="1162190"/>
                </a:lnTo>
                <a:lnTo>
                  <a:pt x="204982" y="1163678"/>
                </a:lnTo>
                <a:lnTo>
                  <a:pt x="206578" y="1164806"/>
                </a:lnTo>
                <a:lnTo>
                  <a:pt x="206888" y="1165346"/>
                </a:lnTo>
                <a:lnTo>
                  <a:pt x="207493" y="1166409"/>
                </a:lnTo>
                <a:lnTo>
                  <a:pt x="208661" y="1167112"/>
                </a:lnTo>
                <a:lnTo>
                  <a:pt x="211247" y="1167063"/>
                </a:lnTo>
                <a:lnTo>
                  <a:pt x="213954" y="1165460"/>
                </a:lnTo>
                <a:lnTo>
                  <a:pt x="214155" y="1165346"/>
                </a:lnTo>
                <a:lnTo>
                  <a:pt x="216127" y="1165101"/>
                </a:lnTo>
                <a:lnTo>
                  <a:pt x="216298" y="1163760"/>
                </a:lnTo>
                <a:lnTo>
                  <a:pt x="216388" y="1163057"/>
                </a:lnTo>
                <a:lnTo>
                  <a:pt x="218547" y="1162583"/>
                </a:lnTo>
                <a:lnTo>
                  <a:pt x="220470" y="1160800"/>
                </a:lnTo>
                <a:lnTo>
                  <a:pt x="222724" y="1160048"/>
                </a:lnTo>
                <a:lnTo>
                  <a:pt x="223432" y="1159819"/>
                </a:lnTo>
                <a:lnTo>
                  <a:pt x="227216" y="1155993"/>
                </a:lnTo>
                <a:lnTo>
                  <a:pt x="228326" y="1155731"/>
                </a:lnTo>
                <a:lnTo>
                  <a:pt x="229437" y="1155453"/>
                </a:lnTo>
                <a:lnTo>
                  <a:pt x="230074" y="1155077"/>
                </a:lnTo>
                <a:lnTo>
                  <a:pt x="231292" y="1154358"/>
                </a:lnTo>
                <a:lnTo>
                  <a:pt x="232223" y="1153426"/>
                </a:lnTo>
                <a:lnTo>
                  <a:pt x="232780" y="1152870"/>
                </a:lnTo>
                <a:lnTo>
                  <a:pt x="233665" y="1150761"/>
                </a:lnTo>
                <a:lnTo>
                  <a:pt x="233969" y="1150025"/>
                </a:lnTo>
                <a:lnTo>
                  <a:pt x="236386" y="1148063"/>
                </a:lnTo>
                <a:lnTo>
                  <a:pt x="237447" y="1145773"/>
                </a:lnTo>
                <a:lnTo>
                  <a:pt x="238253" y="1144907"/>
                </a:lnTo>
                <a:lnTo>
                  <a:pt x="242702" y="1142699"/>
                </a:lnTo>
                <a:lnTo>
                  <a:pt x="243538" y="1141735"/>
                </a:lnTo>
                <a:lnTo>
                  <a:pt x="244875" y="1140181"/>
                </a:lnTo>
                <a:lnTo>
                  <a:pt x="245606" y="1140149"/>
                </a:lnTo>
                <a:lnTo>
                  <a:pt x="248008" y="1140067"/>
                </a:lnTo>
                <a:lnTo>
                  <a:pt x="248700" y="1139462"/>
                </a:lnTo>
                <a:lnTo>
                  <a:pt x="249630" y="1138530"/>
                </a:lnTo>
                <a:lnTo>
                  <a:pt x="250378" y="1137173"/>
                </a:lnTo>
                <a:lnTo>
                  <a:pt x="250822" y="1134884"/>
                </a:lnTo>
                <a:lnTo>
                  <a:pt x="253668" y="1133167"/>
                </a:lnTo>
                <a:lnTo>
                  <a:pt x="255244" y="1133118"/>
                </a:lnTo>
                <a:lnTo>
                  <a:pt x="259696" y="1131303"/>
                </a:lnTo>
                <a:lnTo>
                  <a:pt x="263447" y="1131123"/>
                </a:lnTo>
                <a:lnTo>
                  <a:pt x="265738" y="1131270"/>
                </a:lnTo>
                <a:lnTo>
                  <a:pt x="268235" y="1132791"/>
                </a:lnTo>
                <a:lnTo>
                  <a:pt x="272128" y="1135161"/>
                </a:lnTo>
                <a:lnTo>
                  <a:pt x="276088" y="1136682"/>
                </a:lnTo>
                <a:lnTo>
                  <a:pt x="287243" y="1132300"/>
                </a:lnTo>
                <a:lnTo>
                  <a:pt x="287979" y="1134606"/>
                </a:lnTo>
                <a:lnTo>
                  <a:pt x="289312" y="1136061"/>
                </a:lnTo>
                <a:lnTo>
                  <a:pt x="289755" y="1136535"/>
                </a:lnTo>
                <a:lnTo>
                  <a:pt x="289701" y="1136829"/>
                </a:lnTo>
                <a:lnTo>
                  <a:pt x="289117" y="1140018"/>
                </a:lnTo>
                <a:lnTo>
                  <a:pt x="289722" y="1143746"/>
                </a:lnTo>
                <a:lnTo>
                  <a:pt x="289771" y="1144040"/>
                </a:lnTo>
                <a:lnTo>
                  <a:pt x="290180" y="1144727"/>
                </a:lnTo>
                <a:lnTo>
                  <a:pt x="290993" y="1146101"/>
                </a:lnTo>
                <a:lnTo>
                  <a:pt x="287745" y="1153328"/>
                </a:lnTo>
                <a:lnTo>
                  <a:pt x="288033" y="1156434"/>
                </a:lnTo>
                <a:lnTo>
                  <a:pt x="287085" y="1160588"/>
                </a:lnTo>
                <a:lnTo>
                  <a:pt x="287444" y="1162256"/>
                </a:lnTo>
                <a:lnTo>
                  <a:pt x="289158" y="1164185"/>
                </a:lnTo>
                <a:lnTo>
                  <a:pt x="289308" y="1166000"/>
                </a:lnTo>
                <a:lnTo>
                  <a:pt x="289503" y="1168355"/>
                </a:lnTo>
                <a:lnTo>
                  <a:pt x="288007" y="1173276"/>
                </a:lnTo>
                <a:lnTo>
                  <a:pt x="287681" y="1174355"/>
                </a:lnTo>
                <a:lnTo>
                  <a:pt x="287475" y="1177887"/>
                </a:lnTo>
                <a:lnTo>
                  <a:pt x="288564" y="1181109"/>
                </a:lnTo>
                <a:lnTo>
                  <a:pt x="290093" y="1183103"/>
                </a:lnTo>
                <a:lnTo>
                  <a:pt x="290365" y="1183283"/>
                </a:lnTo>
                <a:lnTo>
                  <a:pt x="291689" y="1184117"/>
                </a:lnTo>
                <a:lnTo>
                  <a:pt x="292677" y="1183807"/>
                </a:lnTo>
                <a:lnTo>
                  <a:pt x="293427" y="1183169"/>
                </a:lnTo>
                <a:lnTo>
                  <a:pt x="296271" y="1180781"/>
                </a:lnTo>
                <a:lnTo>
                  <a:pt x="299832" y="1178770"/>
                </a:lnTo>
                <a:lnTo>
                  <a:pt x="300599" y="1178329"/>
                </a:lnTo>
                <a:lnTo>
                  <a:pt x="300993" y="1177593"/>
                </a:lnTo>
                <a:lnTo>
                  <a:pt x="301284" y="1177037"/>
                </a:lnTo>
                <a:lnTo>
                  <a:pt x="302057" y="1176301"/>
                </a:lnTo>
                <a:lnTo>
                  <a:pt x="302834" y="1175549"/>
                </a:lnTo>
                <a:lnTo>
                  <a:pt x="304440" y="1174830"/>
                </a:lnTo>
                <a:lnTo>
                  <a:pt x="307895" y="1174225"/>
                </a:lnTo>
                <a:lnTo>
                  <a:pt x="313397" y="1171216"/>
                </a:lnTo>
                <a:lnTo>
                  <a:pt x="314390" y="1170300"/>
                </a:lnTo>
                <a:lnTo>
                  <a:pt x="316729" y="1170366"/>
                </a:lnTo>
                <a:lnTo>
                  <a:pt x="317104" y="1170219"/>
                </a:lnTo>
                <a:lnTo>
                  <a:pt x="317657" y="1170006"/>
                </a:lnTo>
                <a:lnTo>
                  <a:pt x="318592" y="1168273"/>
                </a:lnTo>
                <a:lnTo>
                  <a:pt x="320011" y="1167848"/>
                </a:lnTo>
                <a:lnTo>
                  <a:pt x="322549" y="1165935"/>
                </a:lnTo>
                <a:lnTo>
                  <a:pt x="324215" y="1165395"/>
                </a:lnTo>
                <a:lnTo>
                  <a:pt x="325450" y="1163711"/>
                </a:lnTo>
                <a:lnTo>
                  <a:pt x="325893" y="1163106"/>
                </a:lnTo>
                <a:lnTo>
                  <a:pt x="326388" y="1162795"/>
                </a:lnTo>
                <a:lnTo>
                  <a:pt x="326882" y="1162484"/>
                </a:lnTo>
                <a:lnTo>
                  <a:pt x="328365" y="1162010"/>
                </a:lnTo>
                <a:lnTo>
                  <a:pt x="329792" y="1160097"/>
                </a:lnTo>
                <a:lnTo>
                  <a:pt x="330906" y="1159296"/>
                </a:lnTo>
                <a:lnTo>
                  <a:pt x="333687" y="1157939"/>
                </a:lnTo>
                <a:lnTo>
                  <a:pt x="337880" y="1157530"/>
                </a:lnTo>
                <a:lnTo>
                  <a:pt x="340836" y="1157743"/>
                </a:lnTo>
                <a:lnTo>
                  <a:pt x="343258" y="1157628"/>
                </a:lnTo>
                <a:lnTo>
                  <a:pt x="344473" y="1157563"/>
                </a:lnTo>
                <a:lnTo>
                  <a:pt x="347483" y="1159198"/>
                </a:lnTo>
                <a:lnTo>
                  <a:pt x="349777" y="1159999"/>
                </a:lnTo>
                <a:lnTo>
                  <a:pt x="350189" y="1160146"/>
                </a:lnTo>
                <a:lnTo>
                  <a:pt x="353219" y="1160146"/>
                </a:lnTo>
                <a:lnTo>
                  <a:pt x="359248" y="1160130"/>
                </a:lnTo>
                <a:lnTo>
                  <a:pt x="355608" y="1194811"/>
                </a:lnTo>
                <a:lnTo>
                  <a:pt x="354246" y="1205112"/>
                </a:lnTo>
                <a:lnTo>
                  <a:pt x="357312" y="1214874"/>
                </a:lnTo>
                <a:lnTo>
                  <a:pt x="356512" y="1209674"/>
                </a:lnTo>
                <a:lnTo>
                  <a:pt x="358365" y="1203673"/>
                </a:lnTo>
                <a:lnTo>
                  <a:pt x="359702" y="1199814"/>
                </a:lnTo>
                <a:lnTo>
                  <a:pt x="360284" y="1199373"/>
                </a:lnTo>
                <a:lnTo>
                  <a:pt x="360507" y="1199209"/>
                </a:lnTo>
                <a:lnTo>
                  <a:pt x="360528" y="1198768"/>
                </a:lnTo>
                <a:lnTo>
                  <a:pt x="360714" y="1195056"/>
                </a:lnTo>
                <a:lnTo>
                  <a:pt x="363488" y="1190788"/>
                </a:lnTo>
                <a:lnTo>
                  <a:pt x="366434" y="1186276"/>
                </a:lnTo>
                <a:lnTo>
                  <a:pt x="366625" y="1185164"/>
                </a:lnTo>
                <a:lnTo>
                  <a:pt x="365705" y="1184542"/>
                </a:lnTo>
                <a:lnTo>
                  <a:pt x="365587" y="1183610"/>
                </a:lnTo>
                <a:lnTo>
                  <a:pt x="365808" y="1182924"/>
                </a:lnTo>
                <a:lnTo>
                  <a:pt x="367844" y="1176612"/>
                </a:lnTo>
                <a:lnTo>
                  <a:pt x="367482" y="1175189"/>
                </a:lnTo>
                <a:lnTo>
                  <a:pt x="366138" y="1173309"/>
                </a:lnTo>
                <a:lnTo>
                  <a:pt x="365123" y="1167357"/>
                </a:lnTo>
                <a:lnTo>
                  <a:pt x="365280" y="1166016"/>
                </a:lnTo>
                <a:lnTo>
                  <a:pt x="365446" y="1164577"/>
                </a:lnTo>
                <a:lnTo>
                  <a:pt x="364451" y="1162484"/>
                </a:lnTo>
                <a:lnTo>
                  <a:pt x="363072" y="1159590"/>
                </a:lnTo>
                <a:lnTo>
                  <a:pt x="368138" y="1159770"/>
                </a:lnTo>
                <a:lnTo>
                  <a:pt x="369788" y="1159819"/>
                </a:lnTo>
                <a:lnTo>
                  <a:pt x="371174" y="1159509"/>
                </a:lnTo>
                <a:lnTo>
                  <a:pt x="371946" y="1159345"/>
                </a:lnTo>
                <a:lnTo>
                  <a:pt x="373285" y="1159329"/>
                </a:lnTo>
                <a:lnTo>
                  <a:pt x="374665" y="1159312"/>
                </a:lnTo>
                <a:lnTo>
                  <a:pt x="377798" y="1159672"/>
                </a:lnTo>
                <a:lnTo>
                  <a:pt x="379772" y="1159378"/>
                </a:lnTo>
                <a:lnTo>
                  <a:pt x="382179" y="1158953"/>
                </a:lnTo>
                <a:lnTo>
                  <a:pt x="386317" y="1156941"/>
                </a:lnTo>
                <a:lnTo>
                  <a:pt x="388106" y="1156631"/>
                </a:lnTo>
                <a:lnTo>
                  <a:pt x="391133" y="1155535"/>
                </a:lnTo>
                <a:lnTo>
                  <a:pt x="394970" y="1152396"/>
                </a:lnTo>
                <a:lnTo>
                  <a:pt x="396326" y="1151872"/>
                </a:lnTo>
                <a:lnTo>
                  <a:pt x="397688" y="1151349"/>
                </a:lnTo>
                <a:lnTo>
                  <a:pt x="400167" y="1148766"/>
                </a:lnTo>
                <a:lnTo>
                  <a:pt x="403010" y="1147049"/>
                </a:lnTo>
                <a:lnTo>
                  <a:pt x="404297" y="1146378"/>
                </a:lnTo>
                <a:lnTo>
                  <a:pt x="406902" y="1145021"/>
                </a:lnTo>
                <a:lnTo>
                  <a:pt x="409565" y="1142683"/>
                </a:lnTo>
                <a:lnTo>
                  <a:pt x="411542" y="1141816"/>
                </a:lnTo>
                <a:lnTo>
                  <a:pt x="414865" y="1141669"/>
                </a:lnTo>
                <a:lnTo>
                  <a:pt x="418506" y="1141489"/>
                </a:lnTo>
                <a:lnTo>
                  <a:pt x="419754" y="1141735"/>
                </a:lnTo>
                <a:lnTo>
                  <a:pt x="425093" y="1142765"/>
                </a:lnTo>
                <a:lnTo>
                  <a:pt x="430637" y="1142798"/>
                </a:lnTo>
                <a:lnTo>
                  <a:pt x="436617" y="1142274"/>
                </a:lnTo>
                <a:lnTo>
                  <a:pt x="438702" y="1141718"/>
                </a:lnTo>
                <a:lnTo>
                  <a:pt x="439148" y="1141604"/>
                </a:lnTo>
                <a:lnTo>
                  <a:pt x="440880" y="1140492"/>
                </a:lnTo>
                <a:lnTo>
                  <a:pt x="442425" y="1138072"/>
                </a:lnTo>
                <a:lnTo>
                  <a:pt x="442928" y="1137271"/>
                </a:lnTo>
                <a:lnTo>
                  <a:pt x="443681" y="1134736"/>
                </a:lnTo>
                <a:lnTo>
                  <a:pt x="444405" y="1133477"/>
                </a:lnTo>
                <a:lnTo>
                  <a:pt x="445424" y="1131711"/>
                </a:lnTo>
                <a:lnTo>
                  <a:pt x="446598" y="1130845"/>
                </a:lnTo>
                <a:lnTo>
                  <a:pt x="448709" y="1130420"/>
                </a:lnTo>
                <a:lnTo>
                  <a:pt x="449312" y="1130305"/>
                </a:lnTo>
                <a:lnTo>
                  <a:pt x="450535" y="1129422"/>
                </a:lnTo>
                <a:lnTo>
                  <a:pt x="450919" y="1129144"/>
                </a:lnTo>
                <a:lnTo>
                  <a:pt x="453753" y="1129455"/>
                </a:lnTo>
                <a:lnTo>
                  <a:pt x="458009" y="1128490"/>
                </a:lnTo>
                <a:lnTo>
                  <a:pt x="461765" y="1128948"/>
                </a:lnTo>
                <a:lnTo>
                  <a:pt x="462009" y="1129193"/>
                </a:lnTo>
                <a:lnTo>
                  <a:pt x="462133" y="1129324"/>
                </a:lnTo>
                <a:lnTo>
                  <a:pt x="462395" y="1131352"/>
                </a:lnTo>
                <a:lnTo>
                  <a:pt x="462429" y="1131613"/>
                </a:lnTo>
                <a:lnTo>
                  <a:pt x="463528" y="1132905"/>
                </a:lnTo>
                <a:lnTo>
                  <a:pt x="464818" y="1134409"/>
                </a:lnTo>
                <a:lnTo>
                  <a:pt x="464883" y="1134704"/>
                </a:lnTo>
                <a:lnTo>
                  <a:pt x="465722" y="1138268"/>
                </a:lnTo>
                <a:lnTo>
                  <a:pt x="466705" y="1138824"/>
                </a:lnTo>
                <a:lnTo>
                  <a:pt x="467967" y="1139020"/>
                </a:lnTo>
                <a:lnTo>
                  <a:pt x="469229" y="1139217"/>
                </a:lnTo>
                <a:lnTo>
                  <a:pt x="470788" y="1140312"/>
                </a:lnTo>
                <a:lnTo>
                  <a:pt x="472667" y="1141653"/>
                </a:lnTo>
                <a:lnTo>
                  <a:pt x="475744" y="1142536"/>
                </a:lnTo>
                <a:lnTo>
                  <a:pt x="478954" y="1141489"/>
                </a:lnTo>
                <a:lnTo>
                  <a:pt x="481171" y="1141571"/>
                </a:lnTo>
                <a:lnTo>
                  <a:pt x="482306" y="1142912"/>
                </a:lnTo>
                <a:lnTo>
                  <a:pt x="483437" y="1144253"/>
                </a:lnTo>
                <a:lnTo>
                  <a:pt x="484148" y="1144482"/>
                </a:lnTo>
                <a:lnTo>
                  <a:pt x="485283" y="1144874"/>
                </a:lnTo>
                <a:lnTo>
                  <a:pt x="486763" y="1144629"/>
                </a:lnTo>
                <a:lnTo>
                  <a:pt x="488243" y="1144400"/>
                </a:lnTo>
                <a:lnTo>
                  <a:pt x="490880" y="1146068"/>
                </a:lnTo>
                <a:lnTo>
                  <a:pt x="493854" y="1148259"/>
                </a:lnTo>
                <a:lnTo>
                  <a:pt x="495576" y="1149681"/>
                </a:lnTo>
                <a:lnTo>
                  <a:pt x="493086" y="1152052"/>
                </a:lnTo>
                <a:lnTo>
                  <a:pt x="491063" y="1154113"/>
                </a:lnTo>
                <a:lnTo>
                  <a:pt x="488884" y="1155535"/>
                </a:lnTo>
                <a:lnTo>
                  <a:pt x="487955" y="1157906"/>
                </a:lnTo>
                <a:lnTo>
                  <a:pt x="488122" y="1161209"/>
                </a:lnTo>
                <a:lnTo>
                  <a:pt x="489688" y="1162632"/>
                </a:lnTo>
                <a:lnTo>
                  <a:pt x="490161" y="1163727"/>
                </a:lnTo>
                <a:lnTo>
                  <a:pt x="488132" y="1163891"/>
                </a:lnTo>
                <a:lnTo>
                  <a:pt x="488604" y="1164839"/>
                </a:lnTo>
                <a:lnTo>
                  <a:pt x="490324" y="1165608"/>
                </a:lnTo>
                <a:lnTo>
                  <a:pt x="492824" y="1166229"/>
                </a:lnTo>
                <a:lnTo>
                  <a:pt x="495475" y="1165281"/>
                </a:lnTo>
                <a:lnTo>
                  <a:pt x="497968" y="1164005"/>
                </a:lnTo>
                <a:lnTo>
                  <a:pt x="500621" y="1163531"/>
                </a:lnTo>
                <a:lnTo>
                  <a:pt x="503592" y="1164610"/>
                </a:lnTo>
                <a:lnTo>
                  <a:pt x="508435" y="1165542"/>
                </a:lnTo>
                <a:lnTo>
                  <a:pt x="513435" y="1166458"/>
                </a:lnTo>
                <a:lnTo>
                  <a:pt x="515935" y="1167243"/>
                </a:lnTo>
                <a:lnTo>
                  <a:pt x="518903" y="1167390"/>
                </a:lnTo>
                <a:lnTo>
                  <a:pt x="525157" y="1169728"/>
                </a:lnTo>
                <a:lnTo>
                  <a:pt x="527038" y="1171919"/>
                </a:lnTo>
                <a:lnTo>
                  <a:pt x="527358" y="1174127"/>
                </a:lnTo>
                <a:lnTo>
                  <a:pt x="529240" y="1176318"/>
                </a:lnTo>
                <a:lnTo>
                  <a:pt x="530496" y="1178214"/>
                </a:lnTo>
                <a:lnTo>
                  <a:pt x="532998" y="1179146"/>
                </a:lnTo>
                <a:lnTo>
                  <a:pt x="536119" y="1179130"/>
                </a:lnTo>
                <a:lnTo>
                  <a:pt x="540802" y="1178476"/>
                </a:lnTo>
                <a:lnTo>
                  <a:pt x="543611" y="1178149"/>
                </a:lnTo>
                <a:lnTo>
                  <a:pt x="544236" y="1178149"/>
                </a:lnTo>
                <a:lnTo>
                  <a:pt x="546110" y="1178149"/>
                </a:lnTo>
                <a:lnTo>
                  <a:pt x="547985" y="1179081"/>
                </a:lnTo>
                <a:lnTo>
                  <a:pt x="551741" y="1181272"/>
                </a:lnTo>
                <a:lnTo>
                  <a:pt x="554555" y="1182515"/>
                </a:lnTo>
                <a:lnTo>
                  <a:pt x="556122" y="1183774"/>
                </a:lnTo>
                <a:lnTo>
                  <a:pt x="558620" y="1183757"/>
                </a:lnTo>
                <a:lnTo>
                  <a:pt x="561740" y="1182809"/>
                </a:lnTo>
                <a:lnTo>
                  <a:pt x="563298" y="1182171"/>
                </a:lnTo>
                <a:lnTo>
                  <a:pt x="566096" y="1178378"/>
                </a:lnTo>
                <a:lnTo>
                  <a:pt x="567335" y="1175533"/>
                </a:lnTo>
                <a:lnTo>
                  <a:pt x="568576" y="1173636"/>
                </a:lnTo>
                <a:lnTo>
                  <a:pt x="570759" y="1172688"/>
                </a:lnTo>
                <a:lnTo>
                  <a:pt x="572323" y="1173309"/>
                </a:lnTo>
                <a:lnTo>
                  <a:pt x="577640" y="1175811"/>
                </a:lnTo>
                <a:lnTo>
                  <a:pt x="582957" y="1177985"/>
                </a:lnTo>
                <a:lnTo>
                  <a:pt x="587016" y="1177969"/>
                </a:lnTo>
                <a:lnTo>
                  <a:pt x="591086" y="1180781"/>
                </a:lnTo>
                <a:lnTo>
                  <a:pt x="592654" y="1182678"/>
                </a:lnTo>
                <a:lnTo>
                  <a:pt x="593283" y="1183937"/>
                </a:lnTo>
                <a:lnTo>
                  <a:pt x="595782" y="1184232"/>
                </a:lnTo>
                <a:lnTo>
                  <a:pt x="604034" y="1183790"/>
                </a:lnTo>
                <a:lnTo>
                  <a:pt x="627317" y="1182531"/>
                </a:lnTo>
                <a:lnTo>
                  <a:pt x="630154" y="1182384"/>
                </a:lnTo>
                <a:lnTo>
                  <a:pt x="660724" y="1180814"/>
                </a:lnTo>
                <a:lnTo>
                  <a:pt x="671403" y="1180373"/>
                </a:lnTo>
                <a:lnTo>
                  <a:pt x="695070" y="1179408"/>
                </a:lnTo>
                <a:lnTo>
                  <a:pt x="700065" y="1179065"/>
                </a:lnTo>
                <a:lnTo>
                  <a:pt x="702954" y="1179294"/>
                </a:lnTo>
                <a:lnTo>
                  <a:pt x="704671" y="1179277"/>
                </a:lnTo>
                <a:lnTo>
                  <a:pt x="705240" y="1179866"/>
                </a:lnTo>
                <a:lnTo>
                  <a:pt x="705108" y="1180340"/>
                </a:lnTo>
                <a:lnTo>
                  <a:pt x="704552" y="1182335"/>
                </a:lnTo>
                <a:lnTo>
                  <a:pt x="705163" y="1183708"/>
                </a:lnTo>
                <a:lnTo>
                  <a:pt x="706024" y="1184264"/>
                </a:lnTo>
                <a:lnTo>
                  <a:pt x="706828" y="1183332"/>
                </a:lnTo>
                <a:lnTo>
                  <a:pt x="707817" y="1182842"/>
                </a:lnTo>
                <a:lnTo>
                  <a:pt x="708805" y="1182351"/>
                </a:lnTo>
                <a:lnTo>
                  <a:pt x="709487" y="1181060"/>
                </a:lnTo>
                <a:lnTo>
                  <a:pt x="709322" y="1180242"/>
                </a:lnTo>
                <a:lnTo>
                  <a:pt x="709186" y="1179572"/>
                </a:lnTo>
                <a:lnTo>
                  <a:pt x="709436" y="1178705"/>
                </a:lnTo>
                <a:lnTo>
                  <a:pt x="711601" y="1176530"/>
                </a:lnTo>
                <a:lnTo>
                  <a:pt x="711890" y="1175843"/>
                </a:lnTo>
                <a:lnTo>
                  <a:pt x="712721" y="1173881"/>
                </a:lnTo>
                <a:lnTo>
                  <a:pt x="713956" y="1172949"/>
                </a:lnTo>
                <a:lnTo>
                  <a:pt x="714204" y="1172769"/>
                </a:lnTo>
                <a:lnTo>
                  <a:pt x="714881" y="1173195"/>
                </a:lnTo>
                <a:lnTo>
                  <a:pt x="715674" y="1175320"/>
                </a:lnTo>
                <a:lnTo>
                  <a:pt x="716534" y="1175320"/>
                </a:lnTo>
                <a:lnTo>
                  <a:pt x="717062" y="1175893"/>
                </a:lnTo>
                <a:lnTo>
                  <a:pt x="718315" y="1177250"/>
                </a:lnTo>
                <a:lnTo>
                  <a:pt x="719860" y="1177691"/>
                </a:lnTo>
                <a:lnTo>
                  <a:pt x="720040" y="1177740"/>
                </a:lnTo>
                <a:lnTo>
                  <a:pt x="720319" y="1178214"/>
                </a:lnTo>
                <a:lnTo>
                  <a:pt x="721080" y="1179490"/>
                </a:lnTo>
                <a:lnTo>
                  <a:pt x="721704" y="1179735"/>
                </a:lnTo>
                <a:lnTo>
                  <a:pt x="722002" y="1179866"/>
                </a:lnTo>
                <a:lnTo>
                  <a:pt x="724165" y="1178378"/>
                </a:lnTo>
                <a:lnTo>
                  <a:pt x="726262" y="1178394"/>
                </a:lnTo>
                <a:lnTo>
                  <a:pt x="728003" y="1179539"/>
                </a:lnTo>
                <a:lnTo>
                  <a:pt x="728166" y="1179637"/>
                </a:lnTo>
                <a:lnTo>
                  <a:pt x="728722" y="1179326"/>
                </a:lnTo>
                <a:lnTo>
                  <a:pt x="729285" y="1177282"/>
                </a:lnTo>
                <a:lnTo>
                  <a:pt x="728490" y="1175680"/>
                </a:lnTo>
                <a:lnTo>
                  <a:pt x="728919" y="1175059"/>
                </a:lnTo>
                <a:lnTo>
                  <a:pt x="729172" y="1174683"/>
                </a:lnTo>
                <a:lnTo>
                  <a:pt x="730220" y="1174683"/>
                </a:lnTo>
                <a:lnTo>
                  <a:pt x="731142" y="1175255"/>
                </a:lnTo>
                <a:lnTo>
                  <a:pt x="731448" y="1175876"/>
                </a:lnTo>
                <a:lnTo>
                  <a:pt x="731384" y="1176563"/>
                </a:lnTo>
                <a:lnTo>
                  <a:pt x="731334" y="1177315"/>
                </a:lnTo>
                <a:lnTo>
                  <a:pt x="731808" y="1178100"/>
                </a:lnTo>
                <a:lnTo>
                  <a:pt x="732096" y="1178149"/>
                </a:lnTo>
                <a:lnTo>
                  <a:pt x="732383" y="1178182"/>
                </a:lnTo>
                <a:lnTo>
                  <a:pt x="732621" y="1178231"/>
                </a:lnTo>
                <a:lnTo>
                  <a:pt x="734342" y="1176383"/>
                </a:lnTo>
                <a:lnTo>
                  <a:pt x="735144" y="1176138"/>
                </a:lnTo>
                <a:lnTo>
                  <a:pt x="736249" y="1177380"/>
                </a:lnTo>
                <a:lnTo>
                  <a:pt x="737519" y="1177904"/>
                </a:lnTo>
                <a:lnTo>
                  <a:pt x="738218" y="1178198"/>
                </a:lnTo>
                <a:lnTo>
                  <a:pt x="739204" y="1178018"/>
                </a:lnTo>
                <a:lnTo>
                  <a:pt x="739730" y="1177430"/>
                </a:lnTo>
                <a:lnTo>
                  <a:pt x="740257" y="1176841"/>
                </a:lnTo>
                <a:lnTo>
                  <a:pt x="741697" y="1177626"/>
                </a:lnTo>
                <a:lnTo>
                  <a:pt x="741957" y="1177626"/>
                </a:lnTo>
                <a:lnTo>
                  <a:pt x="742423" y="1177577"/>
                </a:lnTo>
                <a:lnTo>
                  <a:pt x="743582" y="1177462"/>
                </a:lnTo>
                <a:lnTo>
                  <a:pt x="744032" y="1177838"/>
                </a:lnTo>
                <a:lnTo>
                  <a:pt x="744258" y="1178034"/>
                </a:lnTo>
                <a:lnTo>
                  <a:pt x="744935" y="1179490"/>
                </a:lnTo>
                <a:lnTo>
                  <a:pt x="745361" y="1179653"/>
                </a:lnTo>
                <a:lnTo>
                  <a:pt x="745978" y="1179343"/>
                </a:lnTo>
                <a:lnTo>
                  <a:pt x="746133" y="1178934"/>
                </a:lnTo>
                <a:lnTo>
                  <a:pt x="746787" y="1177233"/>
                </a:lnTo>
                <a:lnTo>
                  <a:pt x="748207" y="1176612"/>
                </a:lnTo>
                <a:lnTo>
                  <a:pt x="748264" y="1177920"/>
                </a:lnTo>
                <a:lnTo>
                  <a:pt x="748962" y="1178787"/>
                </a:lnTo>
                <a:lnTo>
                  <a:pt x="749618" y="1178427"/>
                </a:lnTo>
                <a:lnTo>
                  <a:pt x="750095" y="1177299"/>
                </a:lnTo>
                <a:lnTo>
                  <a:pt x="750674" y="1175942"/>
                </a:lnTo>
                <a:lnTo>
                  <a:pt x="750934" y="1175745"/>
                </a:lnTo>
                <a:lnTo>
                  <a:pt x="751294" y="1175451"/>
                </a:lnTo>
                <a:lnTo>
                  <a:pt x="751846" y="1175696"/>
                </a:lnTo>
                <a:lnTo>
                  <a:pt x="752273" y="1176498"/>
                </a:lnTo>
                <a:lnTo>
                  <a:pt x="752580" y="1177070"/>
                </a:lnTo>
                <a:lnTo>
                  <a:pt x="753151" y="1176955"/>
                </a:lnTo>
                <a:lnTo>
                  <a:pt x="754006" y="1174911"/>
                </a:lnTo>
                <a:lnTo>
                  <a:pt x="754500" y="1174715"/>
                </a:lnTo>
                <a:lnTo>
                  <a:pt x="755238" y="1175091"/>
                </a:lnTo>
                <a:lnTo>
                  <a:pt x="755448" y="1176040"/>
                </a:lnTo>
                <a:lnTo>
                  <a:pt x="755602" y="1176710"/>
                </a:lnTo>
                <a:lnTo>
                  <a:pt x="755883" y="1177021"/>
                </a:lnTo>
                <a:lnTo>
                  <a:pt x="756215" y="1177397"/>
                </a:lnTo>
                <a:lnTo>
                  <a:pt x="757223" y="1177315"/>
                </a:lnTo>
                <a:lnTo>
                  <a:pt x="757880" y="1177282"/>
                </a:lnTo>
                <a:lnTo>
                  <a:pt x="758568" y="1176808"/>
                </a:lnTo>
                <a:lnTo>
                  <a:pt x="759054" y="1176481"/>
                </a:lnTo>
                <a:lnTo>
                  <a:pt x="760364" y="1172508"/>
                </a:lnTo>
                <a:lnTo>
                  <a:pt x="760558" y="1172442"/>
                </a:lnTo>
                <a:lnTo>
                  <a:pt x="761289" y="1172148"/>
                </a:lnTo>
                <a:lnTo>
                  <a:pt x="763940" y="1169107"/>
                </a:lnTo>
                <a:lnTo>
                  <a:pt x="764198" y="1168812"/>
                </a:lnTo>
                <a:lnTo>
                  <a:pt x="765308" y="1168616"/>
                </a:lnTo>
                <a:lnTo>
                  <a:pt x="766129" y="1167766"/>
                </a:lnTo>
                <a:lnTo>
                  <a:pt x="766422" y="1167455"/>
                </a:lnTo>
                <a:lnTo>
                  <a:pt x="767285" y="1167275"/>
                </a:lnTo>
                <a:lnTo>
                  <a:pt x="767718" y="1166769"/>
                </a:lnTo>
                <a:lnTo>
                  <a:pt x="767972" y="1164855"/>
                </a:lnTo>
                <a:lnTo>
                  <a:pt x="768359" y="1164545"/>
                </a:lnTo>
                <a:lnTo>
                  <a:pt x="768590" y="1164365"/>
                </a:lnTo>
                <a:lnTo>
                  <a:pt x="770809" y="1164430"/>
                </a:lnTo>
                <a:lnTo>
                  <a:pt x="772176" y="1164970"/>
                </a:lnTo>
                <a:lnTo>
                  <a:pt x="773373" y="1167897"/>
                </a:lnTo>
                <a:lnTo>
                  <a:pt x="773984" y="1169434"/>
                </a:lnTo>
                <a:lnTo>
                  <a:pt x="774552" y="1169973"/>
                </a:lnTo>
                <a:lnTo>
                  <a:pt x="774808" y="1170202"/>
                </a:lnTo>
                <a:lnTo>
                  <a:pt x="775099" y="1170464"/>
                </a:lnTo>
                <a:lnTo>
                  <a:pt x="774974" y="1171331"/>
                </a:lnTo>
                <a:lnTo>
                  <a:pt x="775145" y="1171625"/>
                </a:lnTo>
                <a:lnTo>
                  <a:pt x="775245" y="1171805"/>
                </a:lnTo>
                <a:lnTo>
                  <a:pt x="775462" y="1172197"/>
                </a:lnTo>
                <a:lnTo>
                  <a:pt x="775884" y="1174862"/>
                </a:lnTo>
                <a:lnTo>
                  <a:pt x="776053" y="1175108"/>
                </a:lnTo>
                <a:lnTo>
                  <a:pt x="776865" y="1176236"/>
                </a:lnTo>
                <a:lnTo>
                  <a:pt x="779177" y="1177201"/>
                </a:lnTo>
                <a:lnTo>
                  <a:pt x="780371" y="1178231"/>
                </a:lnTo>
                <a:lnTo>
                  <a:pt x="781326" y="1178819"/>
                </a:lnTo>
                <a:lnTo>
                  <a:pt x="781573" y="1178983"/>
                </a:lnTo>
                <a:lnTo>
                  <a:pt x="782276" y="1179408"/>
                </a:lnTo>
                <a:lnTo>
                  <a:pt x="783878" y="1179604"/>
                </a:lnTo>
                <a:lnTo>
                  <a:pt x="786212" y="1181910"/>
                </a:lnTo>
                <a:lnTo>
                  <a:pt x="786660" y="1182678"/>
                </a:lnTo>
                <a:lnTo>
                  <a:pt x="786805" y="1182924"/>
                </a:lnTo>
                <a:lnTo>
                  <a:pt x="787191" y="1183594"/>
                </a:lnTo>
                <a:lnTo>
                  <a:pt x="787343" y="1184330"/>
                </a:lnTo>
                <a:lnTo>
                  <a:pt x="787443" y="1184820"/>
                </a:lnTo>
                <a:lnTo>
                  <a:pt x="787675" y="1185949"/>
                </a:lnTo>
                <a:lnTo>
                  <a:pt x="788056" y="1186423"/>
                </a:lnTo>
                <a:lnTo>
                  <a:pt x="788197" y="1186586"/>
                </a:lnTo>
                <a:lnTo>
                  <a:pt x="788987" y="1186930"/>
                </a:lnTo>
                <a:lnTo>
                  <a:pt x="789171" y="1187011"/>
                </a:lnTo>
                <a:lnTo>
                  <a:pt x="789642" y="1187191"/>
                </a:lnTo>
                <a:lnTo>
                  <a:pt x="790569" y="1188287"/>
                </a:lnTo>
                <a:lnTo>
                  <a:pt x="791176" y="1188990"/>
                </a:lnTo>
                <a:lnTo>
                  <a:pt x="792654" y="1189497"/>
                </a:lnTo>
                <a:lnTo>
                  <a:pt x="793697" y="1190674"/>
                </a:lnTo>
                <a:lnTo>
                  <a:pt x="798935" y="1191132"/>
                </a:lnTo>
                <a:lnTo>
                  <a:pt x="809122" y="1186079"/>
                </a:lnTo>
                <a:lnTo>
                  <a:pt x="810403" y="1186063"/>
                </a:lnTo>
                <a:lnTo>
                  <a:pt x="812881" y="1186030"/>
                </a:lnTo>
                <a:lnTo>
                  <a:pt x="818129" y="1183381"/>
                </a:lnTo>
                <a:lnTo>
                  <a:pt x="818443" y="1183349"/>
                </a:lnTo>
                <a:lnTo>
                  <a:pt x="818993" y="1183267"/>
                </a:lnTo>
                <a:lnTo>
                  <a:pt x="819936" y="1183692"/>
                </a:lnTo>
                <a:lnTo>
                  <a:pt x="820250" y="1183839"/>
                </a:lnTo>
                <a:lnTo>
                  <a:pt x="821454" y="1184395"/>
                </a:lnTo>
                <a:lnTo>
                  <a:pt x="823726" y="1184706"/>
                </a:lnTo>
                <a:lnTo>
                  <a:pt x="823982" y="1184739"/>
                </a:lnTo>
                <a:lnTo>
                  <a:pt x="824225" y="1184771"/>
                </a:lnTo>
                <a:lnTo>
                  <a:pt x="826014" y="1184346"/>
                </a:lnTo>
                <a:lnTo>
                  <a:pt x="826416" y="1183954"/>
                </a:lnTo>
                <a:lnTo>
                  <a:pt x="827623" y="1182744"/>
                </a:lnTo>
                <a:lnTo>
                  <a:pt x="829615" y="1182139"/>
                </a:lnTo>
                <a:lnTo>
                  <a:pt x="829860" y="1182073"/>
                </a:lnTo>
                <a:lnTo>
                  <a:pt x="830275" y="1181942"/>
                </a:lnTo>
                <a:lnTo>
                  <a:pt x="830646" y="1182008"/>
                </a:lnTo>
                <a:lnTo>
                  <a:pt x="831753" y="1182204"/>
                </a:lnTo>
                <a:lnTo>
                  <a:pt x="831887" y="1182073"/>
                </a:lnTo>
                <a:lnTo>
                  <a:pt x="832036" y="1181942"/>
                </a:lnTo>
                <a:lnTo>
                  <a:pt x="833238" y="1180896"/>
                </a:lnTo>
                <a:lnTo>
                  <a:pt x="833506" y="1179964"/>
                </a:lnTo>
                <a:lnTo>
                  <a:pt x="833611" y="1179604"/>
                </a:lnTo>
                <a:lnTo>
                  <a:pt x="834790" y="1178084"/>
                </a:lnTo>
                <a:lnTo>
                  <a:pt x="835344" y="1177380"/>
                </a:lnTo>
                <a:lnTo>
                  <a:pt x="835378" y="1176661"/>
                </a:lnTo>
                <a:lnTo>
                  <a:pt x="835411" y="1175942"/>
                </a:lnTo>
                <a:lnTo>
                  <a:pt x="836207" y="1175010"/>
                </a:lnTo>
                <a:lnTo>
                  <a:pt x="836775" y="1174339"/>
                </a:lnTo>
                <a:lnTo>
                  <a:pt x="837144" y="1173914"/>
                </a:lnTo>
                <a:lnTo>
                  <a:pt x="839492" y="1172312"/>
                </a:lnTo>
                <a:lnTo>
                  <a:pt x="841649" y="1172001"/>
                </a:lnTo>
                <a:lnTo>
                  <a:pt x="843247" y="1170905"/>
                </a:lnTo>
                <a:lnTo>
                  <a:pt x="844141" y="1170300"/>
                </a:lnTo>
                <a:lnTo>
                  <a:pt x="844800" y="1169843"/>
                </a:lnTo>
                <a:lnTo>
                  <a:pt x="844988" y="1169532"/>
                </a:lnTo>
                <a:lnTo>
                  <a:pt x="845606" y="1168485"/>
                </a:lnTo>
                <a:lnTo>
                  <a:pt x="849120" y="1167815"/>
                </a:lnTo>
                <a:lnTo>
                  <a:pt x="849545" y="1167504"/>
                </a:lnTo>
                <a:lnTo>
                  <a:pt x="849727" y="1167373"/>
                </a:lnTo>
                <a:lnTo>
                  <a:pt x="850418" y="1166883"/>
                </a:lnTo>
                <a:lnTo>
                  <a:pt x="853191" y="1166458"/>
                </a:lnTo>
                <a:lnTo>
                  <a:pt x="853589" y="1166131"/>
                </a:lnTo>
                <a:lnTo>
                  <a:pt x="853934" y="1165837"/>
                </a:lnTo>
                <a:lnTo>
                  <a:pt x="853713" y="1165395"/>
                </a:lnTo>
                <a:lnTo>
                  <a:pt x="853433" y="1164823"/>
                </a:lnTo>
                <a:lnTo>
                  <a:pt x="853262" y="1164479"/>
                </a:lnTo>
                <a:lnTo>
                  <a:pt x="853880" y="1163793"/>
                </a:lnTo>
                <a:lnTo>
                  <a:pt x="854982" y="1163711"/>
                </a:lnTo>
                <a:lnTo>
                  <a:pt x="856159" y="1163613"/>
                </a:lnTo>
                <a:lnTo>
                  <a:pt x="856615" y="1163613"/>
                </a:lnTo>
                <a:lnTo>
                  <a:pt x="856838" y="1163629"/>
                </a:lnTo>
                <a:lnTo>
                  <a:pt x="859555" y="1161765"/>
                </a:lnTo>
                <a:lnTo>
                  <a:pt x="861967" y="1161667"/>
                </a:lnTo>
                <a:lnTo>
                  <a:pt x="863561" y="1161602"/>
                </a:lnTo>
                <a:lnTo>
                  <a:pt x="864973" y="1162141"/>
                </a:lnTo>
                <a:lnTo>
                  <a:pt x="866137" y="1161994"/>
                </a:lnTo>
                <a:lnTo>
                  <a:pt x="866318" y="1161961"/>
                </a:lnTo>
                <a:lnTo>
                  <a:pt x="866642" y="1161912"/>
                </a:lnTo>
                <a:lnTo>
                  <a:pt x="867007" y="1162141"/>
                </a:lnTo>
                <a:lnTo>
                  <a:pt x="867172" y="1162256"/>
                </a:lnTo>
                <a:lnTo>
                  <a:pt x="867442" y="1162419"/>
                </a:lnTo>
                <a:lnTo>
                  <a:pt x="869044" y="1162484"/>
                </a:lnTo>
                <a:lnTo>
                  <a:pt x="870833" y="1161749"/>
                </a:lnTo>
                <a:lnTo>
                  <a:pt x="872326" y="1161847"/>
                </a:lnTo>
                <a:lnTo>
                  <a:pt x="873666" y="1161945"/>
                </a:lnTo>
                <a:lnTo>
                  <a:pt x="876073" y="1161013"/>
                </a:lnTo>
                <a:lnTo>
                  <a:pt x="876481" y="1160964"/>
                </a:lnTo>
                <a:lnTo>
                  <a:pt x="876791" y="1160931"/>
                </a:lnTo>
                <a:lnTo>
                  <a:pt x="878539" y="1160719"/>
                </a:lnTo>
                <a:lnTo>
                  <a:pt x="879898" y="1159607"/>
                </a:lnTo>
                <a:lnTo>
                  <a:pt x="880428" y="1158724"/>
                </a:lnTo>
                <a:lnTo>
                  <a:pt x="881564" y="1156843"/>
                </a:lnTo>
                <a:lnTo>
                  <a:pt x="882066" y="1156009"/>
                </a:lnTo>
                <a:lnTo>
                  <a:pt x="882740" y="1155666"/>
                </a:lnTo>
                <a:lnTo>
                  <a:pt x="883227" y="1155421"/>
                </a:lnTo>
                <a:lnTo>
                  <a:pt x="884104" y="1154963"/>
                </a:lnTo>
                <a:lnTo>
                  <a:pt x="885783" y="1154767"/>
                </a:lnTo>
                <a:lnTo>
                  <a:pt x="886082" y="1154734"/>
                </a:lnTo>
                <a:lnTo>
                  <a:pt x="887679" y="1154554"/>
                </a:lnTo>
                <a:lnTo>
                  <a:pt x="887868" y="1154636"/>
                </a:lnTo>
                <a:lnTo>
                  <a:pt x="888170" y="1154783"/>
                </a:lnTo>
                <a:lnTo>
                  <a:pt x="889156" y="1155241"/>
                </a:lnTo>
                <a:lnTo>
                  <a:pt x="891517" y="1155502"/>
                </a:lnTo>
                <a:lnTo>
                  <a:pt x="891677" y="1155519"/>
                </a:lnTo>
                <a:lnTo>
                  <a:pt x="894145" y="1155813"/>
                </a:lnTo>
                <a:lnTo>
                  <a:pt x="895441" y="1155257"/>
                </a:lnTo>
                <a:lnTo>
                  <a:pt x="897765" y="1155633"/>
                </a:lnTo>
                <a:lnTo>
                  <a:pt x="898347" y="1155715"/>
                </a:lnTo>
                <a:lnTo>
                  <a:pt x="899382" y="1155895"/>
                </a:lnTo>
                <a:lnTo>
                  <a:pt x="900247" y="1155339"/>
                </a:lnTo>
                <a:lnTo>
                  <a:pt x="900574" y="1155388"/>
                </a:lnTo>
                <a:lnTo>
                  <a:pt x="901848" y="1155650"/>
                </a:lnTo>
                <a:lnTo>
                  <a:pt x="902589" y="1155208"/>
                </a:lnTo>
                <a:lnTo>
                  <a:pt x="903275" y="1155159"/>
                </a:lnTo>
                <a:lnTo>
                  <a:pt x="903772" y="1155126"/>
                </a:lnTo>
                <a:lnTo>
                  <a:pt x="904193" y="1155094"/>
                </a:lnTo>
                <a:lnTo>
                  <a:pt x="905524" y="1153279"/>
                </a:lnTo>
                <a:lnTo>
                  <a:pt x="910095" y="1154718"/>
                </a:lnTo>
                <a:lnTo>
                  <a:pt x="914924" y="1154767"/>
                </a:lnTo>
                <a:lnTo>
                  <a:pt x="919754" y="1156189"/>
                </a:lnTo>
                <a:lnTo>
                  <a:pt x="924928" y="1159688"/>
                </a:lnTo>
                <a:lnTo>
                  <a:pt x="928723" y="1161781"/>
                </a:lnTo>
                <a:lnTo>
                  <a:pt x="931828" y="1164234"/>
                </a:lnTo>
                <a:lnTo>
                  <a:pt x="936061" y="1167161"/>
                </a:lnTo>
                <a:lnTo>
                  <a:pt x="938383" y="1168763"/>
                </a:lnTo>
                <a:lnTo>
                  <a:pt x="941487" y="1169139"/>
                </a:lnTo>
                <a:lnTo>
                  <a:pt x="944592" y="1173309"/>
                </a:lnTo>
                <a:lnTo>
                  <a:pt x="947352" y="1177642"/>
                </a:lnTo>
                <a:lnTo>
                  <a:pt x="951492" y="1179392"/>
                </a:lnTo>
                <a:lnTo>
                  <a:pt x="955459" y="1182024"/>
                </a:lnTo>
                <a:lnTo>
                  <a:pt x="959426" y="1183087"/>
                </a:lnTo>
                <a:lnTo>
                  <a:pt x="960461" y="1182237"/>
                </a:lnTo>
                <a:lnTo>
                  <a:pt x="963047" y="1179343"/>
                </a:lnTo>
                <a:lnTo>
                  <a:pt x="965979" y="1179539"/>
                </a:lnTo>
                <a:lnTo>
                  <a:pt x="968394" y="1179555"/>
                </a:lnTo>
                <a:lnTo>
                  <a:pt x="970981" y="1178901"/>
                </a:lnTo>
                <a:lnTo>
                  <a:pt x="974774" y="1176514"/>
                </a:lnTo>
                <a:lnTo>
                  <a:pt x="979086" y="1175876"/>
                </a:lnTo>
                <a:lnTo>
                  <a:pt x="982881" y="1176939"/>
                </a:lnTo>
                <a:lnTo>
                  <a:pt x="986657" y="1170725"/>
                </a:lnTo>
                <a:lnTo>
                  <a:pt x="986966" y="1170595"/>
                </a:lnTo>
                <a:lnTo>
                  <a:pt x="988825" y="1167063"/>
                </a:lnTo>
                <a:lnTo>
                  <a:pt x="990246" y="1166082"/>
                </a:lnTo>
                <a:lnTo>
                  <a:pt x="991584" y="1166180"/>
                </a:lnTo>
                <a:lnTo>
                  <a:pt x="992955" y="1166278"/>
                </a:lnTo>
                <a:lnTo>
                  <a:pt x="998819" y="1163057"/>
                </a:lnTo>
                <a:lnTo>
                  <a:pt x="1000176" y="1162762"/>
                </a:lnTo>
                <a:lnTo>
                  <a:pt x="1002205" y="1164185"/>
                </a:lnTo>
                <a:lnTo>
                  <a:pt x="1002684" y="1165052"/>
                </a:lnTo>
                <a:lnTo>
                  <a:pt x="1002261" y="1166540"/>
                </a:lnTo>
                <a:lnTo>
                  <a:pt x="1003612" y="1168355"/>
                </a:lnTo>
                <a:lnTo>
                  <a:pt x="1003791" y="1170088"/>
                </a:lnTo>
                <a:lnTo>
                  <a:pt x="1004074" y="1170333"/>
                </a:lnTo>
                <a:lnTo>
                  <a:pt x="1005082" y="1171200"/>
                </a:lnTo>
                <a:lnTo>
                  <a:pt x="1005868" y="1172491"/>
                </a:lnTo>
                <a:lnTo>
                  <a:pt x="1006367" y="1174127"/>
                </a:lnTo>
                <a:lnTo>
                  <a:pt x="1007407" y="1177593"/>
                </a:lnTo>
                <a:lnTo>
                  <a:pt x="1008877" y="1180880"/>
                </a:lnTo>
                <a:lnTo>
                  <a:pt x="1014850" y="1182760"/>
                </a:lnTo>
                <a:lnTo>
                  <a:pt x="1015087" y="1182695"/>
                </a:lnTo>
                <a:lnTo>
                  <a:pt x="1015836" y="1182515"/>
                </a:lnTo>
                <a:lnTo>
                  <a:pt x="1018547" y="1182891"/>
                </a:lnTo>
                <a:lnTo>
                  <a:pt x="1022054" y="1184820"/>
                </a:lnTo>
                <a:lnTo>
                  <a:pt x="1025875" y="1185016"/>
                </a:lnTo>
                <a:lnTo>
                  <a:pt x="1029205" y="1184019"/>
                </a:lnTo>
                <a:lnTo>
                  <a:pt x="1030192" y="1183725"/>
                </a:lnTo>
                <a:lnTo>
                  <a:pt x="1035001" y="1183316"/>
                </a:lnTo>
                <a:lnTo>
                  <a:pt x="1038018" y="1184379"/>
                </a:lnTo>
                <a:lnTo>
                  <a:pt x="1039743" y="1184624"/>
                </a:lnTo>
                <a:lnTo>
                  <a:pt x="1041589" y="1185687"/>
                </a:lnTo>
                <a:lnTo>
                  <a:pt x="1042140" y="1186684"/>
                </a:lnTo>
                <a:lnTo>
                  <a:pt x="1041700" y="1187992"/>
                </a:lnTo>
                <a:lnTo>
                  <a:pt x="1041645" y="1188156"/>
                </a:lnTo>
                <a:lnTo>
                  <a:pt x="1042011" y="1189153"/>
                </a:lnTo>
                <a:lnTo>
                  <a:pt x="1045296" y="1191835"/>
                </a:lnTo>
                <a:lnTo>
                  <a:pt x="1045824" y="1192260"/>
                </a:lnTo>
                <a:lnTo>
                  <a:pt x="1048411" y="1193012"/>
                </a:lnTo>
                <a:lnTo>
                  <a:pt x="1050870" y="1195383"/>
                </a:lnTo>
                <a:lnTo>
                  <a:pt x="1051869" y="1195890"/>
                </a:lnTo>
                <a:lnTo>
                  <a:pt x="1052840" y="1196381"/>
                </a:lnTo>
                <a:lnTo>
                  <a:pt x="1053728" y="1196528"/>
                </a:lnTo>
                <a:lnTo>
                  <a:pt x="1055921" y="1196887"/>
                </a:lnTo>
                <a:lnTo>
                  <a:pt x="1056166" y="1196659"/>
                </a:lnTo>
                <a:lnTo>
                  <a:pt x="1057711" y="1195203"/>
                </a:lnTo>
                <a:lnTo>
                  <a:pt x="1058513" y="1195040"/>
                </a:lnTo>
                <a:lnTo>
                  <a:pt x="1062649" y="1192375"/>
                </a:lnTo>
                <a:lnTo>
                  <a:pt x="1063451" y="1192309"/>
                </a:lnTo>
                <a:lnTo>
                  <a:pt x="1063802" y="1193225"/>
                </a:lnTo>
                <a:lnTo>
                  <a:pt x="1064491" y="1195040"/>
                </a:lnTo>
                <a:lnTo>
                  <a:pt x="1066461" y="1196413"/>
                </a:lnTo>
                <a:lnTo>
                  <a:pt x="1068856" y="1199275"/>
                </a:lnTo>
                <a:lnTo>
                  <a:pt x="1070088" y="1200141"/>
                </a:lnTo>
                <a:lnTo>
                  <a:pt x="1072354" y="1200289"/>
                </a:lnTo>
                <a:lnTo>
                  <a:pt x="1073046" y="1200338"/>
                </a:lnTo>
                <a:lnTo>
                  <a:pt x="1076082" y="1200550"/>
                </a:lnTo>
                <a:lnTo>
                  <a:pt x="1077724" y="1200681"/>
                </a:lnTo>
                <a:lnTo>
                  <a:pt x="1080567" y="1201826"/>
                </a:lnTo>
                <a:lnTo>
                  <a:pt x="1082070" y="1204393"/>
                </a:lnTo>
                <a:lnTo>
                  <a:pt x="1084545" y="1205799"/>
                </a:lnTo>
                <a:lnTo>
                  <a:pt x="1087886" y="1205946"/>
                </a:lnTo>
                <a:lnTo>
                  <a:pt x="1089310" y="1206011"/>
                </a:lnTo>
                <a:lnTo>
                  <a:pt x="1091938" y="1205962"/>
                </a:lnTo>
                <a:lnTo>
                  <a:pt x="1096822" y="1206273"/>
                </a:lnTo>
                <a:lnTo>
                  <a:pt x="1099438" y="1193814"/>
                </a:lnTo>
                <a:lnTo>
                  <a:pt x="1099445" y="1190412"/>
                </a:lnTo>
                <a:lnTo>
                  <a:pt x="1097206" y="1187894"/>
                </a:lnTo>
                <a:lnTo>
                  <a:pt x="1095818" y="1180847"/>
                </a:lnTo>
                <a:lnTo>
                  <a:pt x="1095828" y="1175467"/>
                </a:lnTo>
                <a:lnTo>
                  <a:pt x="1100038" y="1172557"/>
                </a:lnTo>
                <a:lnTo>
                  <a:pt x="1100324" y="1168878"/>
                </a:lnTo>
                <a:lnTo>
                  <a:pt x="1099768" y="1166327"/>
                </a:lnTo>
                <a:lnTo>
                  <a:pt x="1096688" y="1164692"/>
                </a:lnTo>
                <a:lnTo>
                  <a:pt x="1099123" y="1144465"/>
                </a:lnTo>
                <a:lnTo>
                  <a:pt x="1098761" y="1140688"/>
                </a:lnTo>
                <a:lnTo>
                  <a:pt x="1099257" y="1139625"/>
                </a:lnTo>
                <a:lnTo>
                  <a:pt x="1100674" y="1139642"/>
                </a:lnTo>
                <a:lnTo>
                  <a:pt x="1100586" y="1137761"/>
                </a:lnTo>
                <a:lnTo>
                  <a:pt x="1100557" y="1137156"/>
                </a:lnTo>
                <a:lnTo>
                  <a:pt x="1100815" y="1137042"/>
                </a:lnTo>
                <a:lnTo>
                  <a:pt x="1101235" y="1136846"/>
                </a:lnTo>
                <a:lnTo>
                  <a:pt x="1102102" y="1134867"/>
                </a:lnTo>
                <a:lnTo>
                  <a:pt x="1103152" y="1134311"/>
                </a:lnTo>
                <a:lnTo>
                  <a:pt x="1103645" y="1133559"/>
                </a:lnTo>
                <a:lnTo>
                  <a:pt x="1103534" y="1131744"/>
                </a:lnTo>
                <a:lnTo>
                  <a:pt x="1107409" y="1126561"/>
                </a:lnTo>
                <a:lnTo>
                  <a:pt x="1110776" y="1125089"/>
                </a:lnTo>
                <a:lnTo>
                  <a:pt x="1118626" y="1124108"/>
                </a:lnTo>
                <a:lnTo>
                  <a:pt x="1125913" y="1125694"/>
                </a:lnTo>
                <a:lnTo>
                  <a:pt x="1128705" y="1131025"/>
                </a:lnTo>
                <a:lnTo>
                  <a:pt x="1131225" y="1132970"/>
                </a:lnTo>
                <a:lnTo>
                  <a:pt x="1134863" y="1136028"/>
                </a:lnTo>
                <a:lnTo>
                  <a:pt x="1138503" y="1138791"/>
                </a:lnTo>
                <a:lnTo>
                  <a:pt x="1139484" y="1139282"/>
                </a:lnTo>
                <a:lnTo>
                  <a:pt x="1141448" y="1138546"/>
                </a:lnTo>
                <a:lnTo>
                  <a:pt x="1142434" y="1135260"/>
                </a:lnTo>
                <a:lnTo>
                  <a:pt x="1143001" y="1131286"/>
                </a:lnTo>
                <a:lnTo>
                  <a:pt x="1144414" y="1125318"/>
                </a:lnTo>
                <a:lnTo>
                  <a:pt x="1144648" y="1123912"/>
                </a:lnTo>
                <a:lnTo>
                  <a:pt x="1144981" y="1121917"/>
                </a:lnTo>
                <a:lnTo>
                  <a:pt x="1147226" y="1120740"/>
                </a:lnTo>
                <a:lnTo>
                  <a:pt x="1163412" y="1121688"/>
                </a:lnTo>
                <a:lnTo>
                  <a:pt x="1166467" y="1122113"/>
                </a:lnTo>
                <a:lnTo>
                  <a:pt x="1168877" y="1122440"/>
                </a:lnTo>
                <a:lnTo>
                  <a:pt x="1173076" y="1126348"/>
                </a:lnTo>
                <a:lnTo>
                  <a:pt x="1174183" y="1133690"/>
                </a:lnTo>
                <a:lnTo>
                  <a:pt x="1173060" y="1135407"/>
                </a:lnTo>
                <a:lnTo>
                  <a:pt x="1172353" y="1137827"/>
                </a:lnTo>
                <a:lnTo>
                  <a:pt x="1173823" y="1139429"/>
                </a:lnTo>
                <a:lnTo>
                  <a:pt x="1177115" y="1140574"/>
                </a:lnTo>
                <a:lnTo>
                  <a:pt x="1179077" y="1140541"/>
                </a:lnTo>
                <a:lnTo>
                  <a:pt x="1180274" y="1137843"/>
                </a:lnTo>
                <a:lnTo>
                  <a:pt x="1180210" y="1134164"/>
                </a:lnTo>
                <a:lnTo>
                  <a:pt x="1184483" y="1135717"/>
                </a:lnTo>
                <a:lnTo>
                  <a:pt x="1187740" y="1138628"/>
                </a:lnTo>
                <a:lnTo>
                  <a:pt x="1190150" y="1140786"/>
                </a:lnTo>
                <a:lnTo>
                  <a:pt x="1201553" y="1151938"/>
                </a:lnTo>
                <a:lnTo>
                  <a:pt x="1205192" y="1154996"/>
                </a:lnTo>
                <a:lnTo>
                  <a:pt x="1209531" y="1157824"/>
                </a:lnTo>
                <a:lnTo>
                  <a:pt x="1211071" y="1159149"/>
                </a:lnTo>
                <a:lnTo>
                  <a:pt x="1212331" y="1160113"/>
                </a:lnTo>
                <a:lnTo>
                  <a:pt x="1214075" y="1160310"/>
                </a:lnTo>
                <a:lnTo>
                  <a:pt x="1215133" y="1160424"/>
                </a:lnTo>
                <a:lnTo>
                  <a:pt x="1217236" y="1160326"/>
                </a:lnTo>
                <a:lnTo>
                  <a:pt x="1218778" y="1159803"/>
                </a:lnTo>
                <a:lnTo>
                  <a:pt x="1220186" y="1156304"/>
                </a:lnTo>
                <a:lnTo>
                  <a:pt x="1219702" y="1153132"/>
                </a:lnTo>
                <a:lnTo>
                  <a:pt x="1220267" y="1150221"/>
                </a:lnTo>
                <a:lnTo>
                  <a:pt x="1221742" y="1148488"/>
                </a:lnTo>
                <a:lnTo>
                  <a:pt x="1223986" y="1148177"/>
                </a:lnTo>
                <a:lnTo>
                  <a:pt x="1226093" y="1145446"/>
                </a:lnTo>
                <a:lnTo>
                  <a:pt x="1227218" y="1142945"/>
                </a:lnTo>
                <a:lnTo>
                  <a:pt x="1229462" y="1142421"/>
                </a:lnTo>
                <a:lnTo>
                  <a:pt x="1231143" y="1143239"/>
                </a:lnTo>
                <a:lnTo>
                  <a:pt x="1232748" y="1147033"/>
                </a:lnTo>
                <a:lnTo>
                  <a:pt x="1234076" y="1148504"/>
                </a:lnTo>
                <a:lnTo>
                  <a:pt x="1236949" y="1148668"/>
                </a:lnTo>
                <a:lnTo>
                  <a:pt x="1239683" y="1148341"/>
                </a:lnTo>
                <a:lnTo>
                  <a:pt x="1241928" y="1147310"/>
                </a:lnTo>
                <a:lnTo>
                  <a:pt x="1242979" y="1147441"/>
                </a:lnTo>
                <a:lnTo>
                  <a:pt x="1243468" y="1147850"/>
                </a:lnTo>
                <a:lnTo>
                  <a:pt x="1244377" y="1149256"/>
                </a:lnTo>
                <a:lnTo>
                  <a:pt x="1245493" y="1152363"/>
                </a:lnTo>
                <a:lnTo>
                  <a:pt x="1245569" y="1154734"/>
                </a:lnTo>
                <a:lnTo>
                  <a:pt x="1247074" y="1154391"/>
                </a:lnTo>
                <a:lnTo>
                  <a:pt x="1249023" y="1153933"/>
                </a:lnTo>
                <a:lnTo>
                  <a:pt x="1250259" y="1151022"/>
                </a:lnTo>
                <a:lnTo>
                  <a:pt x="1251992" y="1148684"/>
                </a:lnTo>
                <a:lnTo>
                  <a:pt x="1252203" y="1148390"/>
                </a:lnTo>
                <a:lnTo>
                  <a:pt x="1252228" y="1148014"/>
                </a:lnTo>
                <a:lnTo>
                  <a:pt x="1252177" y="1146133"/>
                </a:lnTo>
                <a:lnTo>
                  <a:pt x="1252612" y="1144825"/>
                </a:lnTo>
                <a:lnTo>
                  <a:pt x="1253171" y="1144220"/>
                </a:lnTo>
                <a:lnTo>
                  <a:pt x="1253353" y="1144024"/>
                </a:lnTo>
                <a:lnTo>
                  <a:pt x="1253760" y="1144007"/>
                </a:lnTo>
                <a:lnTo>
                  <a:pt x="1254461" y="1143958"/>
                </a:lnTo>
                <a:lnTo>
                  <a:pt x="1254342" y="1142471"/>
                </a:lnTo>
                <a:lnTo>
                  <a:pt x="1255212" y="1142078"/>
                </a:lnTo>
                <a:lnTo>
                  <a:pt x="1255656" y="1141866"/>
                </a:lnTo>
                <a:lnTo>
                  <a:pt x="1255820" y="1141800"/>
                </a:lnTo>
                <a:lnTo>
                  <a:pt x="1256809" y="1139756"/>
                </a:lnTo>
                <a:lnTo>
                  <a:pt x="1258227" y="1139691"/>
                </a:lnTo>
                <a:lnTo>
                  <a:pt x="1258363" y="1139119"/>
                </a:lnTo>
                <a:lnTo>
                  <a:pt x="1259095" y="1136094"/>
                </a:lnTo>
                <a:lnTo>
                  <a:pt x="1260209" y="1133494"/>
                </a:lnTo>
                <a:lnTo>
                  <a:pt x="1261206" y="1133788"/>
                </a:lnTo>
                <a:lnTo>
                  <a:pt x="1261500" y="1133870"/>
                </a:lnTo>
                <a:lnTo>
                  <a:pt x="1261873" y="1132872"/>
                </a:lnTo>
                <a:lnTo>
                  <a:pt x="1261803" y="1132643"/>
                </a:lnTo>
                <a:lnTo>
                  <a:pt x="1261738" y="1132431"/>
                </a:lnTo>
                <a:lnTo>
                  <a:pt x="1261321" y="1131074"/>
                </a:lnTo>
                <a:lnTo>
                  <a:pt x="1261487" y="1131074"/>
                </a:lnTo>
                <a:lnTo>
                  <a:pt x="1262307" y="1131008"/>
                </a:lnTo>
                <a:lnTo>
                  <a:pt x="1262555" y="1129782"/>
                </a:lnTo>
                <a:lnTo>
                  <a:pt x="1262262" y="1128817"/>
                </a:lnTo>
                <a:lnTo>
                  <a:pt x="1262208" y="1128637"/>
                </a:lnTo>
                <a:lnTo>
                  <a:pt x="1262006" y="1127983"/>
                </a:lnTo>
                <a:lnTo>
                  <a:pt x="1261082" y="1127297"/>
                </a:lnTo>
                <a:lnTo>
                  <a:pt x="1261638" y="1125056"/>
                </a:lnTo>
                <a:lnTo>
                  <a:pt x="1262838" y="1124141"/>
                </a:lnTo>
                <a:lnTo>
                  <a:pt x="1263492" y="1123634"/>
                </a:lnTo>
                <a:lnTo>
                  <a:pt x="1263567" y="1123454"/>
                </a:lnTo>
                <a:lnTo>
                  <a:pt x="1263776" y="1122947"/>
                </a:lnTo>
                <a:lnTo>
                  <a:pt x="1263247" y="1121966"/>
                </a:lnTo>
                <a:lnTo>
                  <a:pt x="1264357" y="1120609"/>
                </a:lnTo>
                <a:lnTo>
                  <a:pt x="1264200" y="1120200"/>
                </a:lnTo>
                <a:lnTo>
                  <a:pt x="1263929" y="1119481"/>
                </a:lnTo>
                <a:lnTo>
                  <a:pt x="1264336" y="1118074"/>
                </a:lnTo>
                <a:lnTo>
                  <a:pt x="1264432" y="1117731"/>
                </a:lnTo>
                <a:lnTo>
                  <a:pt x="1265104" y="1115393"/>
                </a:lnTo>
                <a:lnTo>
                  <a:pt x="1264120" y="1113725"/>
                </a:lnTo>
                <a:lnTo>
                  <a:pt x="1264465" y="1113136"/>
                </a:lnTo>
                <a:lnTo>
                  <a:pt x="1264740" y="1112662"/>
                </a:lnTo>
                <a:lnTo>
                  <a:pt x="1263940" y="1111730"/>
                </a:lnTo>
                <a:lnTo>
                  <a:pt x="1263819" y="1110128"/>
                </a:lnTo>
                <a:lnTo>
                  <a:pt x="1264388" y="1109425"/>
                </a:lnTo>
                <a:lnTo>
                  <a:pt x="1264869" y="1108820"/>
                </a:lnTo>
                <a:lnTo>
                  <a:pt x="1265045" y="1108313"/>
                </a:lnTo>
                <a:lnTo>
                  <a:pt x="1265300" y="1107593"/>
                </a:lnTo>
                <a:lnTo>
                  <a:pt x="1266290" y="1106907"/>
                </a:lnTo>
                <a:lnTo>
                  <a:pt x="1267766" y="1106661"/>
                </a:lnTo>
                <a:lnTo>
                  <a:pt x="1268018" y="1105615"/>
                </a:lnTo>
                <a:lnTo>
                  <a:pt x="1268141" y="1105108"/>
                </a:lnTo>
                <a:lnTo>
                  <a:pt x="1268589" y="1105141"/>
                </a:lnTo>
                <a:lnTo>
                  <a:pt x="1269207" y="1105157"/>
                </a:lnTo>
                <a:lnTo>
                  <a:pt x="1269990" y="1104241"/>
                </a:lnTo>
                <a:lnTo>
                  <a:pt x="1270374" y="1104290"/>
                </a:lnTo>
                <a:lnTo>
                  <a:pt x="1270606" y="1104307"/>
                </a:lnTo>
                <a:lnTo>
                  <a:pt x="1270834" y="1104012"/>
                </a:lnTo>
                <a:lnTo>
                  <a:pt x="1271841" y="1102704"/>
                </a:lnTo>
                <a:lnTo>
                  <a:pt x="1273010" y="1102394"/>
                </a:lnTo>
                <a:lnTo>
                  <a:pt x="1274061" y="1100284"/>
                </a:lnTo>
                <a:lnTo>
                  <a:pt x="1274178" y="1100186"/>
                </a:lnTo>
                <a:lnTo>
                  <a:pt x="1275047" y="1099418"/>
                </a:lnTo>
                <a:lnTo>
                  <a:pt x="1276174" y="1099238"/>
                </a:lnTo>
                <a:lnTo>
                  <a:pt x="1276287" y="1099123"/>
                </a:lnTo>
                <a:lnTo>
                  <a:pt x="1276447" y="1098845"/>
                </a:lnTo>
                <a:lnTo>
                  <a:pt x="1276681" y="1098453"/>
                </a:lnTo>
                <a:lnTo>
                  <a:pt x="1276813" y="1098126"/>
                </a:lnTo>
                <a:lnTo>
                  <a:pt x="1276699" y="1097864"/>
                </a:lnTo>
                <a:lnTo>
                  <a:pt x="1276223" y="1096752"/>
                </a:lnTo>
                <a:lnTo>
                  <a:pt x="1276490" y="1096213"/>
                </a:lnTo>
                <a:lnTo>
                  <a:pt x="1276575" y="1096049"/>
                </a:lnTo>
                <a:lnTo>
                  <a:pt x="1280782" y="1095886"/>
                </a:lnTo>
                <a:lnTo>
                  <a:pt x="1283006" y="1093351"/>
                </a:lnTo>
                <a:lnTo>
                  <a:pt x="1284974" y="1093662"/>
                </a:lnTo>
                <a:lnTo>
                  <a:pt x="1288607" y="1095412"/>
                </a:lnTo>
                <a:lnTo>
                  <a:pt x="1288902" y="1094610"/>
                </a:lnTo>
                <a:lnTo>
                  <a:pt x="1288975" y="1094414"/>
                </a:lnTo>
                <a:lnTo>
                  <a:pt x="1289412" y="1093237"/>
                </a:lnTo>
                <a:lnTo>
                  <a:pt x="1290117" y="1092485"/>
                </a:lnTo>
                <a:lnTo>
                  <a:pt x="1290275" y="1092305"/>
                </a:lnTo>
                <a:lnTo>
                  <a:pt x="1291533" y="1092272"/>
                </a:lnTo>
                <a:lnTo>
                  <a:pt x="1292766" y="1092239"/>
                </a:lnTo>
                <a:lnTo>
                  <a:pt x="1293830" y="1087596"/>
                </a:lnTo>
                <a:lnTo>
                  <a:pt x="1295334" y="1086925"/>
                </a:lnTo>
                <a:lnTo>
                  <a:pt x="1297185" y="1085127"/>
                </a:lnTo>
                <a:lnTo>
                  <a:pt x="1300603" y="1083590"/>
                </a:lnTo>
                <a:lnTo>
                  <a:pt x="1301007" y="1083393"/>
                </a:lnTo>
                <a:lnTo>
                  <a:pt x="1305057" y="1084064"/>
                </a:lnTo>
                <a:lnTo>
                  <a:pt x="1305873" y="1084195"/>
                </a:lnTo>
                <a:lnTo>
                  <a:pt x="1306743" y="1084407"/>
                </a:lnTo>
                <a:lnTo>
                  <a:pt x="1308828" y="1084898"/>
                </a:lnTo>
                <a:lnTo>
                  <a:pt x="1309567" y="1085388"/>
                </a:lnTo>
                <a:lnTo>
                  <a:pt x="1310798" y="1085274"/>
                </a:lnTo>
                <a:lnTo>
                  <a:pt x="1317763" y="1082298"/>
                </a:lnTo>
                <a:lnTo>
                  <a:pt x="1318689" y="1081497"/>
                </a:lnTo>
                <a:lnTo>
                  <a:pt x="1319430" y="1080074"/>
                </a:lnTo>
                <a:lnTo>
                  <a:pt x="1319745" y="1080107"/>
                </a:lnTo>
                <a:lnTo>
                  <a:pt x="1319902" y="1080107"/>
                </a:lnTo>
                <a:lnTo>
                  <a:pt x="1321093" y="1080205"/>
                </a:lnTo>
                <a:lnTo>
                  <a:pt x="1322077" y="1081693"/>
                </a:lnTo>
                <a:lnTo>
                  <a:pt x="1323527" y="1082004"/>
                </a:lnTo>
                <a:lnTo>
                  <a:pt x="1324261" y="1082167"/>
                </a:lnTo>
                <a:lnTo>
                  <a:pt x="1326694" y="1082690"/>
                </a:lnTo>
                <a:lnTo>
                  <a:pt x="1327432" y="1082478"/>
                </a:lnTo>
                <a:lnTo>
                  <a:pt x="1329283" y="1081954"/>
                </a:lnTo>
                <a:lnTo>
                  <a:pt x="1331315" y="1082821"/>
                </a:lnTo>
                <a:lnTo>
                  <a:pt x="1332792" y="1084489"/>
                </a:lnTo>
                <a:lnTo>
                  <a:pt x="1334421" y="1084391"/>
                </a:lnTo>
                <a:lnTo>
                  <a:pt x="1336106" y="1084276"/>
                </a:lnTo>
                <a:lnTo>
                  <a:pt x="1337535" y="1084195"/>
                </a:lnTo>
                <a:lnTo>
                  <a:pt x="1338271" y="1086860"/>
                </a:lnTo>
                <a:lnTo>
                  <a:pt x="1339071" y="1087350"/>
                </a:lnTo>
                <a:lnTo>
                  <a:pt x="1340055" y="1089084"/>
                </a:lnTo>
                <a:lnTo>
                  <a:pt x="1339869" y="1090146"/>
                </a:lnTo>
                <a:lnTo>
                  <a:pt x="1341468" y="1091814"/>
                </a:lnTo>
                <a:lnTo>
                  <a:pt x="1341589" y="1093188"/>
                </a:lnTo>
                <a:lnTo>
                  <a:pt x="1340848" y="1095477"/>
                </a:lnTo>
                <a:lnTo>
                  <a:pt x="1341456" y="1096900"/>
                </a:lnTo>
                <a:lnTo>
                  <a:pt x="1342447" y="1097210"/>
                </a:lnTo>
                <a:lnTo>
                  <a:pt x="1346267" y="1096851"/>
                </a:lnTo>
                <a:lnTo>
                  <a:pt x="1347251" y="1097783"/>
                </a:lnTo>
                <a:lnTo>
                  <a:pt x="1346264" y="1099516"/>
                </a:lnTo>
                <a:lnTo>
                  <a:pt x="1346632" y="1100562"/>
                </a:lnTo>
                <a:lnTo>
                  <a:pt x="1347863" y="1101625"/>
                </a:lnTo>
                <a:lnTo>
                  <a:pt x="1347430" y="1102868"/>
                </a:lnTo>
                <a:lnTo>
                  <a:pt x="1345580" y="1104225"/>
                </a:lnTo>
                <a:lnTo>
                  <a:pt x="1345270" y="1106203"/>
                </a:lnTo>
                <a:lnTo>
                  <a:pt x="1344467" y="1107446"/>
                </a:lnTo>
                <a:lnTo>
                  <a:pt x="1344652" y="1108182"/>
                </a:lnTo>
                <a:lnTo>
                  <a:pt x="1344158" y="1108999"/>
                </a:lnTo>
                <a:lnTo>
                  <a:pt x="1343679" y="1109179"/>
                </a:lnTo>
                <a:lnTo>
                  <a:pt x="1342555" y="1109621"/>
                </a:lnTo>
                <a:lnTo>
                  <a:pt x="1342061" y="1110487"/>
                </a:lnTo>
                <a:lnTo>
                  <a:pt x="1342119" y="1113087"/>
                </a:lnTo>
                <a:lnTo>
                  <a:pt x="1342549" y="1114510"/>
                </a:lnTo>
                <a:lnTo>
                  <a:pt x="1343164" y="1115066"/>
                </a:lnTo>
                <a:lnTo>
                  <a:pt x="1346674" y="1115883"/>
                </a:lnTo>
                <a:lnTo>
                  <a:pt x="1347538" y="1116685"/>
                </a:lnTo>
                <a:lnTo>
                  <a:pt x="1348594" y="1118140"/>
                </a:lnTo>
                <a:lnTo>
                  <a:pt x="1349259" y="1119039"/>
                </a:lnTo>
                <a:lnTo>
                  <a:pt x="1349256" y="1121034"/>
                </a:lnTo>
                <a:lnTo>
                  <a:pt x="1352763" y="1120805"/>
                </a:lnTo>
                <a:lnTo>
                  <a:pt x="1354371" y="1119317"/>
                </a:lnTo>
                <a:lnTo>
                  <a:pt x="1358071" y="1115753"/>
                </a:lnTo>
                <a:lnTo>
                  <a:pt x="1360154" y="1114493"/>
                </a:lnTo>
                <a:lnTo>
                  <a:pt x="1365449" y="1117927"/>
                </a:lnTo>
                <a:lnTo>
                  <a:pt x="1369012" y="1115916"/>
                </a:lnTo>
                <a:lnTo>
                  <a:pt x="1369414" y="1112090"/>
                </a:lnTo>
                <a:lnTo>
                  <a:pt x="1370643" y="1111387"/>
                </a:lnTo>
                <a:lnTo>
                  <a:pt x="1374157" y="1109147"/>
                </a:lnTo>
                <a:lnTo>
                  <a:pt x="1377150" y="1106890"/>
                </a:lnTo>
                <a:lnTo>
                  <a:pt x="1377522" y="1105141"/>
                </a:lnTo>
                <a:lnTo>
                  <a:pt x="1377563" y="1102181"/>
                </a:lnTo>
                <a:lnTo>
                  <a:pt x="1376888" y="1100791"/>
                </a:lnTo>
                <a:lnTo>
                  <a:pt x="1377101" y="1097995"/>
                </a:lnTo>
                <a:lnTo>
                  <a:pt x="1379386" y="1096442"/>
                </a:lnTo>
                <a:lnTo>
                  <a:pt x="1382909" y="1093662"/>
                </a:lnTo>
                <a:lnTo>
                  <a:pt x="1383811" y="1091406"/>
                </a:lnTo>
                <a:lnTo>
                  <a:pt x="1383852" y="1088446"/>
                </a:lnTo>
                <a:lnTo>
                  <a:pt x="1386529" y="1083917"/>
                </a:lnTo>
                <a:lnTo>
                  <a:pt x="1388653" y="1081497"/>
                </a:lnTo>
                <a:lnTo>
                  <a:pt x="1390600" y="1079240"/>
                </a:lnTo>
                <a:lnTo>
                  <a:pt x="1391326" y="1077147"/>
                </a:lnTo>
                <a:lnTo>
                  <a:pt x="1389107" y="1074005"/>
                </a:lnTo>
                <a:lnTo>
                  <a:pt x="1387371" y="1073650"/>
                </a:lnTo>
                <a:lnTo>
                  <a:pt x="1384240" y="1073463"/>
                </a:lnTo>
                <a:lnTo>
                  <a:pt x="1381618" y="1074150"/>
                </a:lnTo>
                <a:lnTo>
                  <a:pt x="1379354" y="1074142"/>
                </a:lnTo>
                <a:lnTo>
                  <a:pt x="1375184" y="1074686"/>
                </a:lnTo>
                <a:lnTo>
                  <a:pt x="1379439" y="1070041"/>
                </a:lnTo>
                <a:lnTo>
                  <a:pt x="1379316" y="1069173"/>
                </a:lnTo>
                <a:lnTo>
                  <a:pt x="1377593" y="1068365"/>
                </a:lnTo>
                <a:lnTo>
                  <a:pt x="1376301" y="1066753"/>
                </a:lnTo>
                <a:lnTo>
                  <a:pt x="1375933" y="1065078"/>
                </a:lnTo>
                <a:lnTo>
                  <a:pt x="1376133" y="1064159"/>
                </a:lnTo>
                <a:lnTo>
                  <a:pt x="1376675" y="1061671"/>
                </a:lnTo>
                <a:lnTo>
                  <a:pt x="1377787" y="1059563"/>
                </a:lnTo>
                <a:lnTo>
                  <a:pt x="1377974" y="1057209"/>
                </a:lnTo>
                <a:lnTo>
                  <a:pt x="1378775" y="1056218"/>
                </a:lnTo>
                <a:lnTo>
                  <a:pt x="1380564" y="1055042"/>
                </a:lnTo>
                <a:lnTo>
                  <a:pt x="1380134" y="1053863"/>
                </a:lnTo>
                <a:lnTo>
                  <a:pt x="1381121" y="1051571"/>
                </a:lnTo>
                <a:lnTo>
                  <a:pt x="1380959" y="1051199"/>
                </a:lnTo>
                <a:lnTo>
                  <a:pt x="1380722" y="1050652"/>
                </a:lnTo>
                <a:lnTo>
                  <a:pt x="1380261" y="1049587"/>
                </a:lnTo>
                <a:lnTo>
                  <a:pt x="1379707" y="1050083"/>
                </a:lnTo>
                <a:lnTo>
                  <a:pt x="1379324" y="1049638"/>
                </a:lnTo>
                <a:lnTo>
                  <a:pt x="1378387" y="1048616"/>
                </a:lnTo>
                <a:lnTo>
                  <a:pt x="1377612" y="1048282"/>
                </a:lnTo>
                <a:lnTo>
                  <a:pt x="1374043" y="1048341"/>
                </a:lnTo>
                <a:lnTo>
                  <a:pt x="1372503" y="1047038"/>
                </a:lnTo>
                <a:lnTo>
                  <a:pt x="1371028" y="1044245"/>
                </a:lnTo>
                <a:lnTo>
                  <a:pt x="1368320" y="1042509"/>
                </a:lnTo>
                <a:lnTo>
                  <a:pt x="1366822" y="104004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DD376D8F-1F00-9462-99AF-E93857126FC0}"/>
              </a:ext>
            </a:extLst>
          </p:cNvPr>
          <p:cNvSpPr/>
          <p:nvPr/>
        </p:nvSpPr>
        <p:spPr>
          <a:xfrm flipV="1">
            <a:off x="4940394" y="2207967"/>
            <a:ext cx="1500391" cy="1286066"/>
          </a:xfrm>
          <a:custGeom>
            <a:avLst/>
            <a:gdLst>
              <a:gd name="connsiteX0" fmla="*/ 139440 w 1350252"/>
              <a:gd name="connsiteY0" fmla="*/ 171853 h 1157374"/>
              <a:gd name="connsiteX1" fmla="*/ 137583 w 1350252"/>
              <a:gd name="connsiteY1" fmla="*/ 171857 h 1157374"/>
              <a:gd name="connsiteX2" fmla="*/ 134854 w 1350252"/>
              <a:gd name="connsiteY2" fmla="*/ 171808 h 1157374"/>
              <a:gd name="connsiteX3" fmla="*/ 133399 w 1350252"/>
              <a:gd name="connsiteY3" fmla="*/ 171207 h 1157374"/>
              <a:gd name="connsiteX4" fmla="*/ 129630 w 1350252"/>
              <a:gd name="connsiteY4" fmla="*/ 172672 h 1157374"/>
              <a:gd name="connsiteX5" fmla="*/ 126554 w 1350252"/>
              <a:gd name="connsiteY5" fmla="*/ 175857 h 1157374"/>
              <a:gd name="connsiteX6" fmla="*/ 126322 w 1350252"/>
              <a:gd name="connsiteY6" fmla="*/ 176099 h 1157374"/>
              <a:gd name="connsiteX7" fmla="*/ 125826 w 1350252"/>
              <a:gd name="connsiteY7" fmla="*/ 179610 h 1157374"/>
              <a:gd name="connsiteX8" fmla="*/ 125509 w 1350252"/>
              <a:gd name="connsiteY8" fmla="*/ 182479 h 1157374"/>
              <a:gd name="connsiteX9" fmla="*/ 125266 w 1350252"/>
              <a:gd name="connsiteY9" fmla="*/ 184024 h 1157374"/>
              <a:gd name="connsiteX10" fmla="*/ 123364 w 1350252"/>
              <a:gd name="connsiteY10" fmla="*/ 190318 h 1157374"/>
              <a:gd name="connsiteX11" fmla="*/ 121990 w 1350252"/>
              <a:gd name="connsiteY11" fmla="*/ 194293 h 1157374"/>
              <a:gd name="connsiteX12" fmla="*/ 120715 w 1350252"/>
              <a:gd name="connsiteY12" fmla="*/ 198930 h 1157374"/>
              <a:gd name="connsiteX13" fmla="*/ 118822 w 1350252"/>
              <a:gd name="connsiteY13" fmla="*/ 204727 h 1157374"/>
              <a:gd name="connsiteX14" fmla="*/ 117837 w 1350252"/>
              <a:gd name="connsiteY14" fmla="*/ 208205 h 1157374"/>
              <a:gd name="connsiteX15" fmla="*/ 117253 w 1350252"/>
              <a:gd name="connsiteY15" fmla="*/ 210633 h 1157374"/>
              <a:gd name="connsiteX16" fmla="*/ 116096 w 1350252"/>
              <a:gd name="connsiteY16" fmla="*/ 214773 h 1157374"/>
              <a:gd name="connsiteX17" fmla="*/ 114882 w 1350252"/>
              <a:gd name="connsiteY17" fmla="*/ 218913 h 1157374"/>
              <a:gd name="connsiteX18" fmla="*/ 113843 w 1350252"/>
              <a:gd name="connsiteY18" fmla="*/ 222502 h 1157374"/>
              <a:gd name="connsiteX19" fmla="*/ 113099 w 1350252"/>
              <a:gd name="connsiteY19" fmla="*/ 224656 h 1157374"/>
              <a:gd name="connsiteX20" fmla="*/ 112526 w 1350252"/>
              <a:gd name="connsiteY20" fmla="*/ 226312 h 1157374"/>
              <a:gd name="connsiteX21" fmla="*/ 111786 w 1350252"/>
              <a:gd name="connsiteY21" fmla="*/ 228299 h 1157374"/>
              <a:gd name="connsiteX22" fmla="*/ 110826 w 1350252"/>
              <a:gd name="connsiteY22" fmla="*/ 230287 h 1157374"/>
              <a:gd name="connsiteX23" fmla="*/ 110463 w 1350252"/>
              <a:gd name="connsiteY23" fmla="*/ 232439 h 1157374"/>
              <a:gd name="connsiteX24" fmla="*/ 109671 w 1350252"/>
              <a:gd name="connsiteY24" fmla="*/ 234206 h 1157374"/>
              <a:gd name="connsiteX25" fmla="*/ 108551 w 1350252"/>
              <a:gd name="connsiteY25" fmla="*/ 235920 h 1157374"/>
              <a:gd name="connsiteX26" fmla="*/ 106942 w 1350252"/>
              <a:gd name="connsiteY26" fmla="*/ 237524 h 1157374"/>
              <a:gd name="connsiteX27" fmla="*/ 105557 w 1350252"/>
              <a:gd name="connsiteY27" fmla="*/ 238741 h 1157374"/>
              <a:gd name="connsiteX28" fmla="*/ 103739 w 1350252"/>
              <a:gd name="connsiteY28" fmla="*/ 239684 h 1157374"/>
              <a:gd name="connsiteX29" fmla="*/ 102259 w 1350252"/>
              <a:gd name="connsiteY29" fmla="*/ 240018 h 1157374"/>
              <a:gd name="connsiteX30" fmla="*/ 100889 w 1350252"/>
              <a:gd name="connsiteY30" fmla="*/ 240297 h 1157374"/>
              <a:gd name="connsiteX31" fmla="*/ 99179 w 1350252"/>
              <a:gd name="connsiteY31" fmla="*/ 241406 h 1157374"/>
              <a:gd name="connsiteX32" fmla="*/ 97460 w 1350252"/>
              <a:gd name="connsiteY32" fmla="*/ 243010 h 1157374"/>
              <a:gd name="connsiteX33" fmla="*/ 95791 w 1350252"/>
              <a:gd name="connsiteY33" fmla="*/ 244944 h 1157374"/>
              <a:gd name="connsiteX34" fmla="*/ 94236 w 1350252"/>
              <a:gd name="connsiteY34" fmla="*/ 246604 h 1157374"/>
              <a:gd name="connsiteX35" fmla="*/ 92679 w 1350252"/>
              <a:gd name="connsiteY35" fmla="*/ 248318 h 1157374"/>
              <a:gd name="connsiteX36" fmla="*/ 91454 w 1350252"/>
              <a:gd name="connsiteY36" fmla="*/ 249755 h 1157374"/>
              <a:gd name="connsiteX37" fmla="*/ 90174 w 1350252"/>
              <a:gd name="connsiteY37" fmla="*/ 251303 h 1157374"/>
              <a:gd name="connsiteX38" fmla="*/ 88022 w 1350252"/>
              <a:gd name="connsiteY38" fmla="*/ 252633 h 1157374"/>
              <a:gd name="connsiteX39" fmla="*/ 86415 w 1350252"/>
              <a:gd name="connsiteY39" fmla="*/ 254181 h 1157374"/>
              <a:gd name="connsiteX40" fmla="*/ 85310 w 1350252"/>
              <a:gd name="connsiteY40" fmla="*/ 255012 h 1157374"/>
              <a:gd name="connsiteX41" fmla="*/ 83820 w 1350252"/>
              <a:gd name="connsiteY41" fmla="*/ 255898 h 1157374"/>
              <a:gd name="connsiteX42" fmla="*/ 82335 w 1350252"/>
              <a:gd name="connsiteY42" fmla="*/ 256563 h 1157374"/>
              <a:gd name="connsiteX43" fmla="*/ 81621 w 1350252"/>
              <a:gd name="connsiteY43" fmla="*/ 256841 h 1157374"/>
              <a:gd name="connsiteX44" fmla="*/ 80743 w 1350252"/>
              <a:gd name="connsiteY44" fmla="*/ 257119 h 1157374"/>
              <a:gd name="connsiteX45" fmla="*/ 79959 w 1350252"/>
              <a:gd name="connsiteY45" fmla="*/ 256493 h 1157374"/>
              <a:gd name="connsiteX46" fmla="*/ 80069 w 1350252"/>
              <a:gd name="connsiteY46" fmla="*/ 254076 h 1157374"/>
              <a:gd name="connsiteX47" fmla="*/ 79430 w 1350252"/>
              <a:gd name="connsiteY47" fmla="*/ 250178 h 1157374"/>
              <a:gd name="connsiteX48" fmla="*/ 77085 w 1350252"/>
              <a:gd name="connsiteY48" fmla="*/ 249263 h 1157374"/>
              <a:gd name="connsiteX49" fmla="*/ 76024 w 1350252"/>
              <a:gd name="connsiteY49" fmla="*/ 248358 h 1157374"/>
              <a:gd name="connsiteX50" fmla="*/ 75352 w 1350252"/>
              <a:gd name="connsiteY50" fmla="*/ 247786 h 1157374"/>
              <a:gd name="connsiteX51" fmla="*/ 70446 w 1350252"/>
              <a:gd name="connsiteY51" fmla="*/ 238010 h 1157374"/>
              <a:gd name="connsiteX52" fmla="*/ 69246 w 1350252"/>
              <a:gd name="connsiteY52" fmla="*/ 235619 h 1157374"/>
              <a:gd name="connsiteX53" fmla="*/ 68069 w 1350252"/>
              <a:gd name="connsiteY53" fmla="*/ 234326 h 1157374"/>
              <a:gd name="connsiteX54" fmla="*/ 66972 w 1350252"/>
              <a:gd name="connsiteY54" fmla="*/ 234067 h 1157374"/>
              <a:gd name="connsiteX55" fmla="*/ 66527 w 1350252"/>
              <a:gd name="connsiteY55" fmla="*/ 233963 h 1157374"/>
              <a:gd name="connsiteX56" fmla="*/ 66582 w 1350252"/>
              <a:gd name="connsiteY56" fmla="*/ 233157 h 1157374"/>
              <a:gd name="connsiteX57" fmla="*/ 62681 w 1350252"/>
              <a:gd name="connsiteY57" fmla="*/ 229280 h 1157374"/>
              <a:gd name="connsiteX58" fmla="*/ 61384 w 1350252"/>
              <a:gd name="connsiteY58" fmla="*/ 228791 h 1157374"/>
              <a:gd name="connsiteX59" fmla="*/ 59270 w 1350252"/>
              <a:gd name="connsiteY59" fmla="*/ 225272 h 1157374"/>
              <a:gd name="connsiteX60" fmla="*/ 58754 w 1350252"/>
              <a:gd name="connsiteY60" fmla="*/ 222868 h 1157374"/>
              <a:gd name="connsiteX61" fmla="*/ 58343 w 1350252"/>
              <a:gd name="connsiteY61" fmla="*/ 221104 h 1157374"/>
              <a:gd name="connsiteX62" fmla="*/ 58049 w 1350252"/>
              <a:gd name="connsiteY62" fmla="*/ 219010 h 1157374"/>
              <a:gd name="connsiteX63" fmla="*/ 57702 w 1350252"/>
              <a:gd name="connsiteY63" fmla="*/ 216804 h 1157374"/>
              <a:gd name="connsiteX64" fmla="*/ 57725 w 1350252"/>
              <a:gd name="connsiteY64" fmla="*/ 215370 h 1157374"/>
              <a:gd name="connsiteX65" fmla="*/ 57638 w 1350252"/>
              <a:gd name="connsiteY65" fmla="*/ 213880 h 1157374"/>
              <a:gd name="connsiteX66" fmla="*/ 57396 w 1350252"/>
              <a:gd name="connsiteY66" fmla="*/ 211951 h 1157374"/>
              <a:gd name="connsiteX67" fmla="*/ 57151 w 1350252"/>
              <a:gd name="connsiteY67" fmla="*/ 210185 h 1157374"/>
              <a:gd name="connsiteX68" fmla="*/ 57064 w 1350252"/>
              <a:gd name="connsiteY68" fmla="*/ 208751 h 1157374"/>
              <a:gd name="connsiteX69" fmla="*/ 56168 w 1350252"/>
              <a:gd name="connsiteY69" fmla="*/ 206713 h 1157374"/>
              <a:gd name="connsiteX70" fmla="*/ 55433 w 1350252"/>
              <a:gd name="connsiteY70" fmla="*/ 204895 h 1157374"/>
              <a:gd name="connsiteX71" fmla="*/ 54362 w 1350252"/>
              <a:gd name="connsiteY71" fmla="*/ 203463 h 1157374"/>
              <a:gd name="connsiteX72" fmla="*/ 52905 w 1350252"/>
              <a:gd name="connsiteY72" fmla="*/ 202364 h 1157374"/>
              <a:gd name="connsiteX73" fmla="*/ 50750 w 1350252"/>
              <a:gd name="connsiteY73" fmla="*/ 200549 h 1157374"/>
              <a:gd name="connsiteX74" fmla="*/ 49234 w 1350252"/>
              <a:gd name="connsiteY74" fmla="*/ 199615 h 1157374"/>
              <a:gd name="connsiteX75" fmla="*/ 47115 w 1350252"/>
              <a:gd name="connsiteY75" fmla="*/ 198904 h 1157374"/>
              <a:gd name="connsiteX76" fmla="*/ 45882 w 1350252"/>
              <a:gd name="connsiteY76" fmla="*/ 197473 h 1157374"/>
              <a:gd name="connsiteX77" fmla="*/ 45455 w 1350252"/>
              <a:gd name="connsiteY77" fmla="*/ 196868 h 1157374"/>
              <a:gd name="connsiteX78" fmla="*/ 40255 w 1350252"/>
              <a:gd name="connsiteY78" fmla="*/ 197014 h 1157374"/>
              <a:gd name="connsiteX79" fmla="*/ 29848 w 1350252"/>
              <a:gd name="connsiteY79" fmla="*/ 197390 h 1157374"/>
              <a:gd name="connsiteX80" fmla="*/ 26589 w 1350252"/>
              <a:gd name="connsiteY80" fmla="*/ 198651 h 1157374"/>
              <a:gd name="connsiteX81" fmla="*/ 25485 w 1350252"/>
              <a:gd name="connsiteY81" fmla="*/ 199524 h 1157374"/>
              <a:gd name="connsiteX82" fmla="*/ 18861 w 1350252"/>
              <a:gd name="connsiteY82" fmla="*/ 204338 h 1157374"/>
              <a:gd name="connsiteX83" fmla="*/ 19329 w 1350252"/>
              <a:gd name="connsiteY83" fmla="*/ 205033 h 1157374"/>
              <a:gd name="connsiteX84" fmla="*/ 19981 w 1350252"/>
              <a:gd name="connsiteY84" fmla="*/ 206004 h 1157374"/>
              <a:gd name="connsiteX85" fmla="*/ 20922 w 1350252"/>
              <a:gd name="connsiteY85" fmla="*/ 208909 h 1157374"/>
              <a:gd name="connsiteX86" fmla="*/ 22972 w 1350252"/>
              <a:gd name="connsiteY86" fmla="*/ 211624 h 1157374"/>
              <a:gd name="connsiteX87" fmla="*/ 23294 w 1350252"/>
              <a:gd name="connsiteY87" fmla="*/ 214099 h 1157374"/>
              <a:gd name="connsiteX88" fmla="*/ 23127 w 1350252"/>
              <a:gd name="connsiteY88" fmla="*/ 217013 h 1157374"/>
              <a:gd name="connsiteX89" fmla="*/ 22966 w 1350252"/>
              <a:gd name="connsiteY89" fmla="*/ 218849 h 1157374"/>
              <a:gd name="connsiteX90" fmla="*/ 22954 w 1350252"/>
              <a:gd name="connsiteY90" fmla="*/ 218996 h 1157374"/>
              <a:gd name="connsiteX91" fmla="*/ 23647 w 1350252"/>
              <a:gd name="connsiteY91" fmla="*/ 221657 h 1157374"/>
              <a:gd name="connsiteX92" fmla="*/ 22864 w 1350252"/>
              <a:gd name="connsiteY92" fmla="*/ 223820 h 1157374"/>
              <a:gd name="connsiteX93" fmla="*/ 22253 w 1350252"/>
              <a:gd name="connsiteY93" fmla="*/ 225508 h 1157374"/>
              <a:gd name="connsiteX94" fmla="*/ 22395 w 1350252"/>
              <a:gd name="connsiteY94" fmla="*/ 228727 h 1157374"/>
              <a:gd name="connsiteX95" fmla="*/ 21736 w 1350252"/>
              <a:gd name="connsiteY95" fmla="*/ 231644 h 1157374"/>
              <a:gd name="connsiteX96" fmla="*/ 20820 w 1350252"/>
              <a:gd name="connsiteY96" fmla="*/ 233199 h 1157374"/>
              <a:gd name="connsiteX97" fmla="*/ 16224 w 1350252"/>
              <a:gd name="connsiteY97" fmla="*/ 237007 h 1157374"/>
              <a:gd name="connsiteX98" fmla="*/ 15194 w 1350252"/>
              <a:gd name="connsiteY98" fmla="*/ 239617 h 1157374"/>
              <a:gd name="connsiteX99" fmla="*/ 15182 w 1350252"/>
              <a:gd name="connsiteY99" fmla="*/ 239771 h 1157374"/>
              <a:gd name="connsiteX100" fmla="*/ 15024 w 1350252"/>
              <a:gd name="connsiteY100" fmla="*/ 242158 h 1157374"/>
              <a:gd name="connsiteX101" fmla="*/ 15825 w 1350252"/>
              <a:gd name="connsiteY101" fmla="*/ 247961 h 1157374"/>
              <a:gd name="connsiteX102" fmla="*/ 15990 w 1350252"/>
              <a:gd name="connsiteY102" fmla="*/ 249153 h 1157374"/>
              <a:gd name="connsiteX103" fmla="*/ 15766 w 1350252"/>
              <a:gd name="connsiteY103" fmla="*/ 250247 h 1157374"/>
              <a:gd name="connsiteX104" fmla="*/ 15570 w 1350252"/>
              <a:gd name="connsiteY104" fmla="*/ 251200 h 1157374"/>
              <a:gd name="connsiteX105" fmla="*/ 16703 w 1350252"/>
              <a:gd name="connsiteY105" fmla="*/ 255095 h 1157374"/>
              <a:gd name="connsiteX106" fmla="*/ 16920 w 1350252"/>
              <a:gd name="connsiteY106" fmla="*/ 257013 h 1157374"/>
              <a:gd name="connsiteX107" fmla="*/ 16727 w 1350252"/>
              <a:gd name="connsiteY107" fmla="*/ 258833 h 1157374"/>
              <a:gd name="connsiteX108" fmla="*/ 15601 w 1350252"/>
              <a:gd name="connsiteY108" fmla="*/ 261044 h 1157374"/>
              <a:gd name="connsiteX109" fmla="*/ 13979 w 1350252"/>
              <a:gd name="connsiteY109" fmla="*/ 263420 h 1157374"/>
              <a:gd name="connsiteX110" fmla="*/ 12919 w 1350252"/>
              <a:gd name="connsiteY110" fmla="*/ 264857 h 1157374"/>
              <a:gd name="connsiteX111" fmla="*/ 11575 w 1350252"/>
              <a:gd name="connsiteY111" fmla="*/ 266956 h 1157374"/>
              <a:gd name="connsiteX112" fmla="*/ 10257 w 1350252"/>
              <a:gd name="connsiteY112" fmla="*/ 270820 h 1157374"/>
              <a:gd name="connsiteX113" fmla="*/ 9613 w 1350252"/>
              <a:gd name="connsiteY113" fmla="*/ 273525 h 1157374"/>
              <a:gd name="connsiteX114" fmla="*/ 8925 w 1350252"/>
              <a:gd name="connsiteY114" fmla="*/ 275622 h 1157374"/>
              <a:gd name="connsiteX115" fmla="*/ 8401 w 1350252"/>
              <a:gd name="connsiteY115" fmla="*/ 277611 h 1157374"/>
              <a:gd name="connsiteX116" fmla="*/ 8156 w 1350252"/>
              <a:gd name="connsiteY116" fmla="*/ 279321 h 1157374"/>
              <a:gd name="connsiteX117" fmla="*/ 7357 w 1350252"/>
              <a:gd name="connsiteY117" fmla="*/ 281584 h 1157374"/>
              <a:gd name="connsiteX118" fmla="*/ 6613 w 1350252"/>
              <a:gd name="connsiteY118" fmla="*/ 283738 h 1157374"/>
              <a:gd name="connsiteX119" fmla="*/ 5991 w 1350252"/>
              <a:gd name="connsiteY119" fmla="*/ 284953 h 1157374"/>
              <a:gd name="connsiteX120" fmla="*/ 5084 w 1350252"/>
              <a:gd name="connsiteY120" fmla="*/ 287162 h 1157374"/>
              <a:gd name="connsiteX121" fmla="*/ 4176 w 1350252"/>
              <a:gd name="connsiteY121" fmla="*/ 289206 h 1157374"/>
              <a:gd name="connsiteX122" fmla="*/ 3496 w 1350252"/>
              <a:gd name="connsiteY122" fmla="*/ 290862 h 1157374"/>
              <a:gd name="connsiteX123" fmla="*/ 2490 w 1350252"/>
              <a:gd name="connsiteY123" fmla="*/ 292188 h 1157374"/>
              <a:gd name="connsiteX124" fmla="*/ 1375 w 1350252"/>
              <a:gd name="connsiteY124" fmla="*/ 293681 h 1157374"/>
              <a:gd name="connsiteX125" fmla="*/ 474 w 1350252"/>
              <a:gd name="connsiteY125" fmla="*/ 295337 h 1157374"/>
              <a:gd name="connsiteX126" fmla="*/ 180 w 1350252"/>
              <a:gd name="connsiteY126" fmla="*/ 296717 h 1157374"/>
              <a:gd name="connsiteX127" fmla="*/ 206 w 1350252"/>
              <a:gd name="connsiteY127" fmla="*/ 298537 h 1157374"/>
              <a:gd name="connsiteX128" fmla="*/ 828 w 1350252"/>
              <a:gd name="connsiteY128" fmla="*/ 300632 h 1157374"/>
              <a:gd name="connsiteX129" fmla="*/ 1671 w 1350252"/>
              <a:gd name="connsiteY129" fmla="*/ 302615 h 1157374"/>
              <a:gd name="connsiteX130" fmla="*/ 2577 w 1350252"/>
              <a:gd name="connsiteY130" fmla="*/ 303992 h 1157374"/>
              <a:gd name="connsiteX131" fmla="*/ 3696 w 1350252"/>
              <a:gd name="connsiteY131" fmla="*/ 305810 h 1157374"/>
              <a:gd name="connsiteX132" fmla="*/ 4330 w 1350252"/>
              <a:gd name="connsiteY132" fmla="*/ 307187 h 1157374"/>
              <a:gd name="connsiteX133" fmla="*/ 5754 w 1350252"/>
              <a:gd name="connsiteY133" fmla="*/ 310382 h 1157374"/>
              <a:gd name="connsiteX134" fmla="*/ 7077 w 1350252"/>
              <a:gd name="connsiteY134" fmla="*/ 313028 h 1157374"/>
              <a:gd name="connsiteX135" fmla="*/ 8616 w 1350252"/>
              <a:gd name="connsiteY135" fmla="*/ 315946 h 1157374"/>
              <a:gd name="connsiteX136" fmla="*/ 9518 w 1350252"/>
              <a:gd name="connsiteY136" fmla="*/ 317544 h 1157374"/>
              <a:gd name="connsiteX137" fmla="*/ 10733 w 1350252"/>
              <a:gd name="connsiteY137" fmla="*/ 320188 h 1157374"/>
              <a:gd name="connsiteX138" fmla="*/ 12219 w 1350252"/>
              <a:gd name="connsiteY138" fmla="*/ 322943 h 1157374"/>
              <a:gd name="connsiteX139" fmla="*/ 13745 w 1350252"/>
              <a:gd name="connsiteY139" fmla="*/ 326580 h 1157374"/>
              <a:gd name="connsiteX140" fmla="*/ 15285 w 1350252"/>
              <a:gd name="connsiteY140" fmla="*/ 329389 h 1157374"/>
              <a:gd name="connsiteX141" fmla="*/ 16669 w 1350252"/>
              <a:gd name="connsiteY141" fmla="*/ 331701 h 1157374"/>
              <a:gd name="connsiteX142" fmla="*/ 17725 w 1350252"/>
              <a:gd name="connsiteY142" fmla="*/ 333961 h 1157374"/>
              <a:gd name="connsiteX143" fmla="*/ 19319 w 1350252"/>
              <a:gd name="connsiteY143" fmla="*/ 336768 h 1157374"/>
              <a:gd name="connsiteX144" fmla="*/ 20210 w 1350252"/>
              <a:gd name="connsiteY144" fmla="*/ 339139 h 1157374"/>
              <a:gd name="connsiteX145" fmla="*/ 20734 w 1350252"/>
              <a:gd name="connsiteY145" fmla="*/ 340627 h 1157374"/>
              <a:gd name="connsiteX146" fmla="*/ 21152 w 1350252"/>
              <a:gd name="connsiteY146" fmla="*/ 341729 h 1157374"/>
              <a:gd name="connsiteX147" fmla="*/ 22035 w 1350252"/>
              <a:gd name="connsiteY147" fmla="*/ 343706 h 1157374"/>
              <a:gd name="connsiteX148" fmla="*/ 24702 w 1350252"/>
              <a:gd name="connsiteY148" fmla="*/ 346911 h 1157374"/>
              <a:gd name="connsiteX149" fmla="*/ 27300 w 1350252"/>
              <a:gd name="connsiteY149" fmla="*/ 349185 h 1157374"/>
              <a:gd name="connsiteX150" fmla="*/ 28607 w 1350252"/>
              <a:gd name="connsiteY150" fmla="*/ 351221 h 1157374"/>
              <a:gd name="connsiteX151" fmla="*/ 29929 w 1350252"/>
              <a:gd name="connsiteY151" fmla="*/ 351829 h 1157374"/>
              <a:gd name="connsiteX152" fmla="*/ 30335 w 1350252"/>
              <a:gd name="connsiteY152" fmla="*/ 352016 h 1157374"/>
              <a:gd name="connsiteX153" fmla="*/ 33501 w 1350252"/>
              <a:gd name="connsiteY153" fmla="*/ 356453 h 1157374"/>
              <a:gd name="connsiteX154" fmla="*/ 40872 w 1350252"/>
              <a:gd name="connsiteY154" fmla="*/ 362436 h 1157374"/>
              <a:gd name="connsiteX155" fmla="*/ 42283 w 1350252"/>
              <a:gd name="connsiteY155" fmla="*/ 363582 h 1157374"/>
              <a:gd name="connsiteX156" fmla="*/ 44757 w 1350252"/>
              <a:gd name="connsiteY156" fmla="*/ 365363 h 1157374"/>
              <a:gd name="connsiteX157" fmla="*/ 46725 w 1350252"/>
              <a:gd name="connsiteY157" fmla="*/ 366320 h 1157374"/>
              <a:gd name="connsiteX158" fmla="*/ 47505 w 1350252"/>
              <a:gd name="connsiteY158" fmla="*/ 366699 h 1157374"/>
              <a:gd name="connsiteX159" fmla="*/ 47904 w 1350252"/>
              <a:gd name="connsiteY159" fmla="*/ 366892 h 1157374"/>
              <a:gd name="connsiteX160" fmla="*/ 48477 w 1350252"/>
              <a:gd name="connsiteY160" fmla="*/ 369984 h 1157374"/>
              <a:gd name="connsiteX161" fmla="*/ 47960 w 1350252"/>
              <a:gd name="connsiteY161" fmla="*/ 376552 h 1157374"/>
              <a:gd name="connsiteX162" fmla="*/ 49234 w 1350252"/>
              <a:gd name="connsiteY162" fmla="*/ 383605 h 1157374"/>
              <a:gd name="connsiteX163" fmla="*/ 47690 w 1350252"/>
              <a:gd name="connsiteY163" fmla="*/ 387898 h 1157374"/>
              <a:gd name="connsiteX164" fmla="*/ 47537 w 1350252"/>
              <a:gd name="connsiteY164" fmla="*/ 388322 h 1157374"/>
              <a:gd name="connsiteX165" fmla="*/ 47000 w 1350252"/>
              <a:gd name="connsiteY165" fmla="*/ 391051 h 1157374"/>
              <a:gd name="connsiteX166" fmla="*/ 48346 w 1350252"/>
              <a:gd name="connsiteY166" fmla="*/ 400394 h 1157374"/>
              <a:gd name="connsiteX167" fmla="*/ 47059 w 1350252"/>
              <a:gd name="connsiteY167" fmla="*/ 400711 h 1157374"/>
              <a:gd name="connsiteX168" fmla="*/ 46755 w 1350252"/>
              <a:gd name="connsiteY168" fmla="*/ 401643 h 1157374"/>
              <a:gd name="connsiteX169" fmla="*/ 46943 w 1350252"/>
              <a:gd name="connsiteY169" fmla="*/ 402252 h 1157374"/>
              <a:gd name="connsiteX170" fmla="*/ 47192 w 1350252"/>
              <a:gd name="connsiteY170" fmla="*/ 403063 h 1157374"/>
              <a:gd name="connsiteX171" fmla="*/ 47998 w 1350252"/>
              <a:gd name="connsiteY171" fmla="*/ 403864 h 1157374"/>
              <a:gd name="connsiteX172" fmla="*/ 47721 w 1350252"/>
              <a:gd name="connsiteY172" fmla="*/ 409253 h 1157374"/>
              <a:gd name="connsiteX173" fmla="*/ 45563 w 1350252"/>
              <a:gd name="connsiteY173" fmla="*/ 418927 h 1157374"/>
              <a:gd name="connsiteX174" fmla="*/ 46526 w 1350252"/>
              <a:gd name="connsiteY174" fmla="*/ 419383 h 1157374"/>
              <a:gd name="connsiteX175" fmla="*/ 48052 w 1350252"/>
              <a:gd name="connsiteY175" fmla="*/ 419599 h 1157374"/>
              <a:gd name="connsiteX176" fmla="*/ 49527 w 1350252"/>
              <a:gd name="connsiteY176" fmla="*/ 419595 h 1157374"/>
              <a:gd name="connsiteX177" fmla="*/ 50946 w 1350252"/>
              <a:gd name="connsiteY177" fmla="*/ 419592 h 1157374"/>
              <a:gd name="connsiteX178" fmla="*/ 53789 w 1350252"/>
              <a:gd name="connsiteY178" fmla="*/ 419419 h 1157374"/>
              <a:gd name="connsiteX179" fmla="*/ 56196 w 1350252"/>
              <a:gd name="connsiteY179" fmla="*/ 419191 h 1157374"/>
              <a:gd name="connsiteX180" fmla="*/ 59149 w 1350252"/>
              <a:gd name="connsiteY180" fmla="*/ 418909 h 1157374"/>
              <a:gd name="connsiteX181" fmla="*/ 61180 w 1350252"/>
              <a:gd name="connsiteY181" fmla="*/ 418351 h 1157374"/>
              <a:gd name="connsiteX182" fmla="*/ 62769 w 1350252"/>
              <a:gd name="connsiteY182" fmla="*/ 418016 h 1157374"/>
              <a:gd name="connsiteX183" fmla="*/ 64470 w 1350252"/>
              <a:gd name="connsiteY183" fmla="*/ 417516 h 1157374"/>
              <a:gd name="connsiteX184" fmla="*/ 66282 w 1350252"/>
              <a:gd name="connsiteY184" fmla="*/ 416958 h 1157374"/>
              <a:gd name="connsiteX185" fmla="*/ 67436 w 1350252"/>
              <a:gd name="connsiteY185" fmla="*/ 416459 h 1157374"/>
              <a:gd name="connsiteX186" fmla="*/ 67935 w 1350252"/>
              <a:gd name="connsiteY186" fmla="*/ 416072 h 1157374"/>
              <a:gd name="connsiteX187" fmla="*/ 68988 w 1350252"/>
              <a:gd name="connsiteY187" fmla="*/ 415127 h 1157374"/>
              <a:gd name="connsiteX188" fmla="*/ 68834 w 1350252"/>
              <a:gd name="connsiteY188" fmla="*/ 412664 h 1157374"/>
              <a:gd name="connsiteX189" fmla="*/ 68716 w 1350252"/>
              <a:gd name="connsiteY189" fmla="*/ 410793 h 1157374"/>
              <a:gd name="connsiteX190" fmla="*/ 65650 w 1350252"/>
              <a:gd name="connsiteY190" fmla="*/ 404860 h 1157374"/>
              <a:gd name="connsiteX191" fmla="*/ 64857 w 1350252"/>
              <a:gd name="connsiteY191" fmla="*/ 403324 h 1157374"/>
              <a:gd name="connsiteX192" fmla="*/ 64282 w 1350252"/>
              <a:gd name="connsiteY192" fmla="*/ 399550 h 1157374"/>
              <a:gd name="connsiteX193" fmla="*/ 64336 w 1350252"/>
              <a:gd name="connsiteY193" fmla="*/ 398232 h 1157374"/>
              <a:gd name="connsiteX194" fmla="*/ 64390 w 1350252"/>
              <a:gd name="connsiteY194" fmla="*/ 396887 h 1157374"/>
              <a:gd name="connsiteX195" fmla="*/ 64972 w 1350252"/>
              <a:gd name="connsiteY195" fmla="*/ 394390 h 1157374"/>
              <a:gd name="connsiteX196" fmla="*/ 66058 w 1350252"/>
              <a:gd name="connsiteY196" fmla="*/ 389727 h 1157374"/>
              <a:gd name="connsiteX197" fmla="*/ 66311 w 1350252"/>
              <a:gd name="connsiteY197" fmla="*/ 388638 h 1157374"/>
              <a:gd name="connsiteX198" fmla="*/ 66623 w 1350252"/>
              <a:gd name="connsiteY198" fmla="*/ 387898 h 1157374"/>
              <a:gd name="connsiteX199" fmla="*/ 67828 w 1350252"/>
              <a:gd name="connsiteY199" fmla="*/ 385037 h 1157374"/>
              <a:gd name="connsiteX200" fmla="*/ 67856 w 1350252"/>
              <a:gd name="connsiteY200" fmla="*/ 384244 h 1157374"/>
              <a:gd name="connsiteX201" fmla="*/ 67882 w 1350252"/>
              <a:gd name="connsiteY201" fmla="*/ 383489 h 1157374"/>
              <a:gd name="connsiteX202" fmla="*/ 67292 w 1350252"/>
              <a:gd name="connsiteY202" fmla="*/ 381742 h 1157374"/>
              <a:gd name="connsiteX203" fmla="*/ 66504 w 1350252"/>
              <a:gd name="connsiteY203" fmla="*/ 379409 h 1157374"/>
              <a:gd name="connsiteX204" fmla="*/ 66563 w 1350252"/>
              <a:gd name="connsiteY204" fmla="*/ 378588 h 1157374"/>
              <a:gd name="connsiteX205" fmla="*/ 66618 w 1350252"/>
              <a:gd name="connsiteY205" fmla="*/ 377798 h 1157374"/>
              <a:gd name="connsiteX206" fmla="*/ 67889 w 1350252"/>
              <a:gd name="connsiteY206" fmla="*/ 373951 h 1157374"/>
              <a:gd name="connsiteX207" fmla="*/ 67194 w 1350252"/>
              <a:gd name="connsiteY207" fmla="*/ 370983 h 1157374"/>
              <a:gd name="connsiteX208" fmla="*/ 70883 w 1350252"/>
              <a:gd name="connsiteY208" fmla="*/ 370154 h 1157374"/>
              <a:gd name="connsiteX209" fmla="*/ 71954 w 1350252"/>
              <a:gd name="connsiteY209" fmla="*/ 369623 h 1157374"/>
              <a:gd name="connsiteX210" fmla="*/ 73031 w 1350252"/>
              <a:gd name="connsiteY210" fmla="*/ 369088 h 1157374"/>
              <a:gd name="connsiteX211" fmla="*/ 75113 w 1350252"/>
              <a:gd name="connsiteY211" fmla="*/ 367031 h 1157374"/>
              <a:gd name="connsiteX212" fmla="*/ 78743 w 1350252"/>
              <a:gd name="connsiteY212" fmla="*/ 366823 h 1157374"/>
              <a:gd name="connsiteX213" fmla="*/ 81099 w 1350252"/>
              <a:gd name="connsiteY213" fmla="*/ 367605 h 1157374"/>
              <a:gd name="connsiteX214" fmla="*/ 83271 w 1350252"/>
              <a:gd name="connsiteY214" fmla="*/ 368427 h 1157374"/>
              <a:gd name="connsiteX215" fmla="*/ 85385 w 1350252"/>
              <a:gd name="connsiteY215" fmla="*/ 369469 h 1157374"/>
              <a:gd name="connsiteX216" fmla="*/ 88537 w 1350252"/>
              <a:gd name="connsiteY216" fmla="*/ 370455 h 1157374"/>
              <a:gd name="connsiteX217" fmla="*/ 91484 w 1350252"/>
              <a:gd name="connsiteY217" fmla="*/ 370612 h 1157374"/>
              <a:gd name="connsiteX218" fmla="*/ 94759 w 1350252"/>
              <a:gd name="connsiteY218" fmla="*/ 370713 h 1157374"/>
              <a:gd name="connsiteX219" fmla="*/ 97982 w 1350252"/>
              <a:gd name="connsiteY219" fmla="*/ 370705 h 1157374"/>
              <a:gd name="connsiteX220" fmla="*/ 101640 w 1350252"/>
              <a:gd name="connsiteY220" fmla="*/ 370806 h 1157374"/>
              <a:gd name="connsiteX221" fmla="*/ 104972 w 1350252"/>
              <a:gd name="connsiteY221" fmla="*/ 370797 h 1157374"/>
              <a:gd name="connsiteX222" fmla="*/ 111941 w 1350252"/>
              <a:gd name="connsiteY222" fmla="*/ 370524 h 1157374"/>
              <a:gd name="connsiteX223" fmla="*/ 115970 w 1350252"/>
              <a:gd name="connsiteY223" fmla="*/ 375453 h 1157374"/>
              <a:gd name="connsiteX224" fmla="*/ 118490 w 1350252"/>
              <a:gd name="connsiteY224" fmla="*/ 376582 h 1157374"/>
              <a:gd name="connsiteX225" fmla="*/ 121153 w 1350252"/>
              <a:gd name="connsiteY225" fmla="*/ 377775 h 1157374"/>
              <a:gd name="connsiteX226" fmla="*/ 126351 w 1350252"/>
              <a:gd name="connsiteY226" fmla="*/ 382947 h 1157374"/>
              <a:gd name="connsiteX227" fmla="*/ 128451 w 1350252"/>
              <a:gd name="connsiteY227" fmla="*/ 384049 h 1157374"/>
              <a:gd name="connsiteX228" fmla="*/ 128693 w 1350252"/>
              <a:gd name="connsiteY228" fmla="*/ 384093 h 1157374"/>
              <a:gd name="connsiteX229" fmla="*/ 130114 w 1350252"/>
              <a:gd name="connsiteY229" fmla="*/ 384349 h 1157374"/>
              <a:gd name="connsiteX230" fmla="*/ 132130 w 1350252"/>
              <a:gd name="connsiteY230" fmla="*/ 384159 h 1157374"/>
              <a:gd name="connsiteX231" fmla="*/ 133621 w 1350252"/>
              <a:gd name="connsiteY231" fmla="*/ 384018 h 1157374"/>
              <a:gd name="connsiteX232" fmla="*/ 135429 w 1350252"/>
              <a:gd name="connsiteY232" fmla="*/ 384895 h 1157374"/>
              <a:gd name="connsiteX233" fmla="*/ 138015 w 1350252"/>
              <a:gd name="connsiteY233" fmla="*/ 386146 h 1157374"/>
              <a:gd name="connsiteX234" fmla="*/ 138929 w 1350252"/>
              <a:gd name="connsiteY234" fmla="*/ 386589 h 1157374"/>
              <a:gd name="connsiteX235" fmla="*/ 140475 w 1350252"/>
              <a:gd name="connsiteY235" fmla="*/ 386739 h 1157374"/>
              <a:gd name="connsiteX236" fmla="*/ 141329 w 1350252"/>
              <a:gd name="connsiteY236" fmla="*/ 386823 h 1157374"/>
              <a:gd name="connsiteX237" fmla="*/ 145329 w 1350252"/>
              <a:gd name="connsiteY237" fmla="*/ 386489 h 1157374"/>
              <a:gd name="connsiteX238" fmla="*/ 147300 w 1350252"/>
              <a:gd name="connsiteY238" fmla="*/ 387014 h 1157374"/>
              <a:gd name="connsiteX239" fmla="*/ 148965 w 1350252"/>
              <a:gd name="connsiteY239" fmla="*/ 387459 h 1157374"/>
              <a:gd name="connsiteX240" fmla="*/ 152896 w 1350252"/>
              <a:gd name="connsiteY240" fmla="*/ 387251 h 1157374"/>
              <a:gd name="connsiteX241" fmla="*/ 154256 w 1350252"/>
              <a:gd name="connsiteY241" fmla="*/ 387181 h 1157374"/>
              <a:gd name="connsiteX242" fmla="*/ 156294 w 1350252"/>
              <a:gd name="connsiteY242" fmla="*/ 388158 h 1157374"/>
              <a:gd name="connsiteX243" fmla="*/ 166281 w 1350252"/>
              <a:gd name="connsiteY243" fmla="*/ 391198 h 1157374"/>
              <a:gd name="connsiteX244" fmla="*/ 167905 w 1350252"/>
              <a:gd name="connsiteY244" fmla="*/ 392083 h 1157374"/>
              <a:gd name="connsiteX245" fmla="*/ 169429 w 1350252"/>
              <a:gd name="connsiteY245" fmla="*/ 392913 h 1157374"/>
              <a:gd name="connsiteX246" fmla="*/ 169999 w 1350252"/>
              <a:gd name="connsiteY246" fmla="*/ 393043 h 1157374"/>
              <a:gd name="connsiteX247" fmla="*/ 171832 w 1350252"/>
              <a:gd name="connsiteY247" fmla="*/ 393456 h 1157374"/>
              <a:gd name="connsiteX248" fmla="*/ 174671 w 1350252"/>
              <a:gd name="connsiteY248" fmla="*/ 395050 h 1157374"/>
              <a:gd name="connsiteX249" fmla="*/ 177750 w 1350252"/>
              <a:gd name="connsiteY249" fmla="*/ 395343 h 1157374"/>
              <a:gd name="connsiteX250" fmla="*/ 179544 w 1350252"/>
              <a:gd name="connsiteY250" fmla="*/ 397004 h 1157374"/>
              <a:gd name="connsiteX251" fmla="*/ 180407 w 1350252"/>
              <a:gd name="connsiteY251" fmla="*/ 397248 h 1157374"/>
              <a:gd name="connsiteX252" fmla="*/ 182539 w 1350252"/>
              <a:gd name="connsiteY252" fmla="*/ 399526 h 1157374"/>
              <a:gd name="connsiteX253" fmla="*/ 182945 w 1350252"/>
              <a:gd name="connsiteY253" fmla="*/ 399957 h 1157374"/>
              <a:gd name="connsiteX254" fmla="*/ 183901 w 1350252"/>
              <a:gd name="connsiteY254" fmla="*/ 400572 h 1157374"/>
              <a:gd name="connsiteX255" fmla="*/ 184859 w 1350252"/>
              <a:gd name="connsiteY255" fmla="*/ 401185 h 1157374"/>
              <a:gd name="connsiteX256" fmla="*/ 185937 w 1350252"/>
              <a:gd name="connsiteY256" fmla="*/ 401504 h 1157374"/>
              <a:gd name="connsiteX257" fmla="*/ 189174 w 1350252"/>
              <a:gd name="connsiteY257" fmla="*/ 402461 h 1157374"/>
              <a:gd name="connsiteX258" fmla="*/ 192999 w 1350252"/>
              <a:gd name="connsiteY258" fmla="*/ 404174 h 1157374"/>
              <a:gd name="connsiteX259" fmla="*/ 195100 w 1350252"/>
              <a:gd name="connsiteY259" fmla="*/ 405834 h 1157374"/>
              <a:gd name="connsiteX260" fmla="*/ 196526 w 1350252"/>
              <a:gd name="connsiteY260" fmla="*/ 407993 h 1157374"/>
              <a:gd name="connsiteX261" fmla="*/ 195857 w 1350252"/>
              <a:gd name="connsiteY261" fmla="*/ 409422 h 1157374"/>
              <a:gd name="connsiteX262" fmla="*/ 191815 w 1350252"/>
              <a:gd name="connsiteY262" fmla="*/ 413346 h 1157374"/>
              <a:gd name="connsiteX263" fmla="*/ 191204 w 1350252"/>
              <a:gd name="connsiteY263" fmla="*/ 414363 h 1157374"/>
              <a:gd name="connsiteX264" fmla="*/ 189985 w 1350252"/>
              <a:gd name="connsiteY264" fmla="*/ 416391 h 1157374"/>
              <a:gd name="connsiteX265" fmla="*/ 189259 w 1350252"/>
              <a:gd name="connsiteY265" fmla="*/ 418747 h 1157374"/>
              <a:gd name="connsiteX266" fmla="*/ 189268 w 1350252"/>
              <a:gd name="connsiteY266" fmla="*/ 420604 h 1157374"/>
              <a:gd name="connsiteX267" fmla="*/ 189959 w 1350252"/>
              <a:gd name="connsiteY267" fmla="*/ 423325 h 1157374"/>
              <a:gd name="connsiteX268" fmla="*/ 189716 w 1350252"/>
              <a:gd name="connsiteY268" fmla="*/ 425470 h 1157374"/>
              <a:gd name="connsiteX269" fmla="*/ 189606 w 1350252"/>
              <a:gd name="connsiteY269" fmla="*/ 426424 h 1157374"/>
              <a:gd name="connsiteX270" fmla="*/ 189922 w 1350252"/>
              <a:gd name="connsiteY270" fmla="*/ 427784 h 1157374"/>
              <a:gd name="connsiteX271" fmla="*/ 194371 w 1350252"/>
              <a:gd name="connsiteY271" fmla="*/ 431537 h 1157374"/>
              <a:gd name="connsiteX272" fmla="*/ 195983 w 1350252"/>
              <a:gd name="connsiteY272" fmla="*/ 433693 h 1157374"/>
              <a:gd name="connsiteX273" fmla="*/ 196992 w 1350252"/>
              <a:gd name="connsiteY273" fmla="*/ 436589 h 1157374"/>
              <a:gd name="connsiteX274" fmla="*/ 197857 w 1350252"/>
              <a:gd name="connsiteY274" fmla="*/ 439070 h 1157374"/>
              <a:gd name="connsiteX275" fmla="*/ 200614 w 1350252"/>
              <a:gd name="connsiteY275" fmla="*/ 442093 h 1157374"/>
              <a:gd name="connsiteX276" fmla="*/ 203364 w 1350252"/>
              <a:gd name="connsiteY276" fmla="*/ 445108 h 1157374"/>
              <a:gd name="connsiteX277" fmla="*/ 204612 w 1350252"/>
              <a:gd name="connsiteY277" fmla="*/ 447499 h 1157374"/>
              <a:gd name="connsiteX278" fmla="*/ 204738 w 1350252"/>
              <a:gd name="connsiteY278" fmla="*/ 448939 h 1157374"/>
              <a:gd name="connsiteX279" fmla="*/ 204329 w 1350252"/>
              <a:gd name="connsiteY279" fmla="*/ 450525 h 1157374"/>
              <a:gd name="connsiteX280" fmla="*/ 204195 w 1350252"/>
              <a:gd name="connsiteY280" fmla="*/ 451047 h 1157374"/>
              <a:gd name="connsiteX281" fmla="*/ 205316 w 1350252"/>
              <a:gd name="connsiteY281" fmla="*/ 453765 h 1157374"/>
              <a:gd name="connsiteX282" fmla="*/ 204590 w 1350252"/>
              <a:gd name="connsiteY282" fmla="*/ 456183 h 1157374"/>
              <a:gd name="connsiteX283" fmla="*/ 205563 w 1350252"/>
              <a:gd name="connsiteY283" fmla="*/ 457610 h 1157374"/>
              <a:gd name="connsiteX284" fmla="*/ 207071 w 1350252"/>
              <a:gd name="connsiteY284" fmla="*/ 459823 h 1157374"/>
              <a:gd name="connsiteX285" fmla="*/ 211522 w 1350252"/>
              <a:gd name="connsiteY285" fmla="*/ 463947 h 1157374"/>
              <a:gd name="connsiteX286" fmla="*/ 211996 w 1350252"/>
              <a:gd name="connsiteY286" fmla="*/ 464743 h 1157374"/>
              <a:gd name="connsiteX287" fmla="*/ 212328 w 1350252"/>
              <a:gd name="connsiteY287" fmla="*/ 465304 h 1157374"/>
              <a:gd name="connsiteX288" fmla="*/ 212413 w 1350252"/>
              <a:gd name="connsiteY288" fmla="*/ 465747 h 1157374"/>
              <a:gd name="connsiteX289" fmla="*/ 213087 w 1350252"/>
              <a:gd name="connsiteY289" fmla="*/ 469262 h 1157374"/>
              <a:gd name="connsiteX290" fmla="*/ 213646 w 1350252"/>
              <a:gd name="connsiteY290" fmla="*/ 470188 h 1157374"/>
              <a:gd name="connsiteX291" fmla="*/ 218651 w 1350252"/>
              <a:gd name="connsiteY291" fmla="*/ 474433 h 1157374"/>
              <a:gd name="connsiteX292" fmla="*/ 220461 w 1350252"/>
              <a:gd name="connsiteY292" fmla="*/ 476874 h 1157374"/>
              <a:gd name="connsiteX293" fmla="*/ 221439 w 1350252"/>
              <a:gd name="connsiteY293" fmla="*/ 478193 h 1157374"/>
              <a:gd name="connsiteX294" fmla="*/ 222209 w 1350252"/>
              <a:gd name="connsiteY294" fmla="*/ 481014 h 1157374"/>
              <a:gd name="connsiteX295" fmla="*/ 224259 w 1350252"/>
              <a:gd name="connsiteY295" fmla="*/ 488516 h 1157374"/>
              <a:gd name="connsiteX296" fmla="*/ 224459 w 1350252"/>
              <a:gd name="connsiteY296" fmla="*/ 490212 h 1157374"/>
              <a:gd name="connsiteX297" fmla="*/ 224709 w 1350252"/>
              <a:gd name="connsiteY297" fmla="*/ 492352 h 1157374"/>
              <a:gd name="connsiteX298" fmla="*/ 226308 w 1350252"/>
              <a:gd name="connsiteY298" fmla="*/ 495493 h 1157374"/>
              <a:gd name="connsiteX299" fmla="*/ 226367 w 1350252"/>
              <a:gd name="connsiteY299" fmla="*/ 496739 h 1157374"/>
              <a:gd name="connsiteX300" fmla="*/ 226346 w 1350252"/>
              <a:gd name="connsiteY300" fmla="*/ 498117 h 1157374"/>
              <a:gd name="connsiteX301" fmla="*/ 226702 w 1350252"/>
              <a:gd name="connsiteY301" fmla="*/ 499717 h 1157374"/>
              <a:gd name="connsiteX302" fmla="*/ 227062 w 1350252"/>
              <a:gd name="connsiteY302" fmla="*/ 501205 h 1157374"/>
              <a:gd name="connsiteX303" fmla="*/ 227541 w 1350252"/>
              <a:gd name="connsiteY303" fmla="*/ 501975 h 1157374"/>
              <a:gd name="connsiteX304" fmla="*/ 228244 w 1350252"/>
              <a:gd name="connsiteY304" fmla="*/ 502415 h 1157374"/>
              <a:gd name="connsiteX305" fmla="*/ 229377 w 1350252"/>
              <a:gd name="connsiteY305" fmla="*/ 503098 h 1157374"/>
              <a:gd name="connsiteX306" fmla="*/ 228586 w 1350252"/>
              <a:gd name="connsiteY306" fmla="*/ 504527 h 1157374"/>
              <a:gd name="connsiteX307" fmla="*/ 226014 w 1350252"/>
              <a:gd name="connsiteY307" fmla="*/ 507140 h 1157374"/>
              <a:gd name="connsiteX308" fmla="*/ 224449 w 1350252"/>
              <a:gd name="connsiteY308" fmla="*/ 507181 h 1157374"/>
              <a:gd name="connsiteX309" fmla="*/ 222999 w 1350252"/>
              <a:gd name="connsiteY309" fmla="*/ 507219 h 1157374"/>
              <a:gd name="connsiteX310" fmla="*/ 221774 w 1350252"/>
              <a:gd name="connsiteY310" fmla="*/ 507783 h 1157374"/>
              <a:gd name="connsiteX311" fmla="*/ 221601 w 1350252"/>
              <a:gd name="connsiteY311" fmla="*/ 509951 h 1157374"/>
              <a:gd name="connsiteX312" fmla="*/ 220672 w 1350252"/>
              <a:gd name="connsiteY312" fmla="*/ 510777 h 1157374"/>
              <a:gd name="connsiteX313" fmla="*/ 220129 w 1350252"/>
              <a:gd name="connsiteY313" fmla="*/ 511257 h 1157374"/>
              <a:gd name="connsiteX314" fmla="*/ 219375 w 1350252"/>
              <a:gd name="connsiteY314" fmla="*/ 514189 h 1157374"/>
              <a:gd name="connsiteX315" fmla="*/ 217537 w 1350252"/>
              <a:gd name="connsiteY315" fmla="*/ 516192 h 1157374"/>
              <a:gd name="connsiteX316" fmla="*/ 216004 w 1350252"/>
              <a:gd name="connsiteY316" fmla="*/ 517016 h 1157374"/>
              <a:gd name="connsiteX317" fmla="*/ 215492 w 1350252"/>
              <a:gd name="connsiteY317" fmla="*/ 517747 h 1157374"/>
              <a:gd name="connsiteX318" fmla="*/ 213899 w 1350252"/>
              <a:gd name="connsiteY318" fmla="*/ 520022 h 1157374"/>
              <a:gd name="connsiteX319" fmla="*/ 213409 w 1350252"/>
              <a:gd name="connsiteY319" fmla="*/ 519961 h 1157374"/>
              <a:gd name="connsiteX320" fmla="*/ 212414 w 1350252"/>
              <a:gd name="connsiteY320" fmla="*/ 517925 h 1157374"/>
              <a:gd name="connsiteX321" fmla="*/ 212264 w 1350252"/>
              <a:gd name="connsiteY321" fmla="*/ 517875 h 1157374"/>
              <a:gd name="connsiteX322" fmla="*/ 211674 w 1350252"/>
              <a:gd name="connsiteY322" fmla="*/ 517682 h 1157374"/>
              <a:gd name="connsiteX323" fmla="*/ 211152 w 1350252"/>
              <a:gd name="connsiteY323" fmla="*/ 518177 h 1157374"/>
              <a:gd name="connsiteX324" fmla="*/ 208314 w 1350252"/>
              <a:gd name="connsiteY324" fmla="*/ 520878 h 1157374"/>
              <a:gd name="connsiteX325" fmla="*/ 207841 w 1350252"/>
              <a:gd name="connsiteY325" fmla="*/ 521328 h 1157374"/>
              <a:gd name="connsiteX326" fmla="*/ 207416 w 1350252"/>
              <a:gd name="connsiteY326" fmla="*/ 521439 h 1157374"/>
              <a:gd name="connsiteX327" fmla="*/ 205604 w 1350252"/>
              <a:gd name="connsiteY327" fmla="*/ 521861 h 1157374"/>
              <a:gd name="connsiteX328" fmla="*/ 204415 w 1350252"/>
              <a:gd name="connsiteY328" fmla="*/ 522561 h 1157374"/>
              <a:gd name="connsiteX329" fmla="*/ 203632 w 1350252"/>
              <a:gd name="connsiteY329" fmla="*/ 522549 h 1157374"/>
              <a:gd name="connsiteX330" fmla="*/ 202401 w 1350252"/>
              <a:gd name="connsiteY330" fmla="*/ 520890 h 1157374"/>
              <a:gd name="connsiteX331" fmla="*/ 201541 w 1350252"/>
              <a:gd name="connsiteY331" fmla="*/ 520770 h 1157374"/>
              <a:gd name="connsiteX332" fmla="*/ 201369 w 1350252"/>
              <a:gd name="connsiteY332" fmla="*/ 520867 h 1157374"/>
              <a:gd name="connsiteX333" fmla="*/ 200313 w 1350252"/>
              <a:gd name="connsiteY333" fmla="*/ 521457 h 1157374"/>
              <a:gd name="connsiteX334" fmla="*/ 199703 w 1350252"/>
              <a:gd name="connsiteY334" fmla="*/ 522576 h 1157374"/>
              <a:gd name="connsiteX335" fmla="*/ 199906 w 1350252"/>
              <a:gd name="connsiteY335" fmla="*/ 525283 h 1157374"/>
              <a:gd name="connsiteX336" fmla="*/ 200035 w 1350252"/>
              <a:gd name="connsiteY336" fmla="*/ 527030 h 1157374"/>
              <a:gd name="connsiteX337" fmla="*/ 199633 w 1350252"/>
              <a:gd name="connsiteY337" fmla="*/ 527277 h 1157374"/>
              <a:gd name="connsiteX338" fmla="*/ 198809 w 1350252"/>
              <a:gd name="connsiteY338" fmla="*/ 527782 h 1157374"/>
              <a:gd name="connsiteX339" fmla="*/ 197087 w 1350252"/>
              <a:gd name="connsiteY339" fmla="*/ 529500 h 1157374"/>
              <a:gd name="connsiteX340" fmla="*/ 195319 w 1350252"/>
              <a:gd name="connsiteY340" fmla="*/ 531266 h 1157374"/>
              <a:gd name="connsiteX341" fmla="*/ 195064 w 1350252"/>
              <a:gd name="connsiteY341" fmla="*/ 532054 h 1157374"/>
              <a:gd name="connsiteX342" fmla="*/ 195018 w 1350252"/>
              <a:gd name="connsiteY342" fmla="*/ 532198 h 1157374"/>
              <a:gd name="connsiteX343" fmla="*/ 196310 w 1350252"/>
              <a:gd name="connsiteY343" fmla="*/ 533328 h 1157374"/>
              <a:gd name="connsiteX344" fmla="*/ 197057 w 1350252"/>
              <a:gd name="connsiteY344" fmla="*/ 533979 h 1157374"/>
              <a:gd name="connsiteX345" fmla="*/ 196815 w 1350252"/>
              <a:gd name="connsiteY345" fmla="*/ 534540 h 1157374"/>
              <a:gd name="connsiteX346" fmla="*/ 194850 w 1350252"/>
              <a:gd name="connsiteY346" fmla="*/ 536080 h 1157374"/>
              <a:gd name="connsiteX347" fmla="*/ 194659 w 1350252"/>
              <a:gd name="connsiteY347" fmla="*/ 536263 h 1157374"/>
              <a:gd name="connsiteX348" fmla="*/ 194247 w 1350252"/>
              <a:gd name="connsiteY348" fmla="*/ 537709 h 1157374"/>
              <a:gd name="connsiteX349" fmla="*/ 194788 w 1350252"/>
              <a:gd name="connsiteY349" fmla="*/ 540034 h 1157374"/>
              <a:gd name="connsiteX350" fmla="*/ 193427 w 1350252"/>
              <a:gd name="connsiteY350" fmla="*/ 540369 h 1157374"/>
              <a:gd name="connsiteX351" fmla="*/ 192355 w 1350252"/>
              <a:gd name="connsiteY351" fmla="*/ 540631 h 1157374"/>
              <a:gd name="connsiteX352" fmla="*/ 191011 w 1350252"/>
              <a:gd name="connsiteY352" fmla="*/ 541999 h 1157374"/>
              <a:gd name="connsiteX353" fmla="*/ 187881 w 1350252"/>
              <a:gd name="connsiteY353" fmla="*/ 543626 h 1157374"/>
              <a:gd name="connsiteX354" fmla="*/ 186166 w 1350252"/>
              <a:gd name="connsiteY354" fmla="*/ 545060 h 1157374"/>
              <a:gd name="connsiteX355" fmla="*/ 185373 w 1350252"/>
              <a:gd name="connsiteY355" fmla="*/ 546117 h 1157374"/>
              <a:gd name="connsiteX356" fmla="*/ 185484 w 1350252"/>
              <a:gd name="connsiteY356" fmla="*/ 547510 h 1157374"/>
              <a:gd name="connsiteX357" fmla="*/ 185080 w 1350252"/>
              <a:gd name="connsiteY357" fmla="*/ 548903 h 1157374"/>
              <a:gd name="connsiteX358" fmla="*/ 185252 w 1350252"/>
              <a:gd name="connsiteY358" fmla="*/ 549267 h 1157374"/>
              <a:gd name="connsiteX359" fmla="*/ 185576 w 1350252"/>
              <a:gd name="connsiteY359" fmla="*/ 549953 h 1157374"/>
              <a:gd name="connsiteX360" fmla="*/ 185548 w 1350252"/>
              <a:gd name="connsiteY360" fmla="*/ 550433 h 1157374"/>
              <a:gd name="connsiteX361" fmla="*/ 185522 w 1350252"/>
              <a:gd name="connsiteY361" fmla="*/ 550881 h 1157374"/>
              <a:gd name="connsiteX362" fmla="*/ 185276 w 1350252"/>
              <a:gd name="connsiteY362" fmla="*/ 551006 h 1157374"/>
              <a:gd name="connsiteX363" fmla="*/ 183679 w 1350252"/>
              <a:gd name="connsiteY363" fmla="*/ 551818 h 1157374"/>
              <a:gd name="connsiteX364" fmla="*/ 182737 w 1350252"/>
              <a:gd name="connsiteY364" fmla="*/ 552825 h 1157374"/>
              <a:gd name="connsiteX365" fmla="*/ 182395 w 1350252"/>
              <a:gd name="connsiteY365" fmla="*/ 553190 h 1157374"/>
              <a:gd name="connsiteX366" fmla="*/ 180113 w 1350252"/>
              <a:gd name="connsiteY366" fmla="*/ 552091 h 1157374"/>
              <a:gd name="connsiteX367" fmla="*/ 179133 w 1350252"/>
              <a:gd name="connsiteY367" fmla="*/ 552713 h 1157374"/>
              <a:gd name="connsiteX368" fmla="*/ 178607 w 1350252"/>
              <a:gd name="connsiteY368" fmla="*/ 555070 h 1157374"/>
              <a:gd name="connsiteX369" fmla="*/ 178245 w 1350252"/>
              <a:gd name="connsiteY369" fmla="*/ 556696 h 1157374"/>
              <a:gd name="connsiteX370" fmla="*/ 178831 w 1350252"/>
              <a:gd name="connsiteY370" fmla="*/ 559050 h 1157374"/>
              <a:gd name="connsiteX371" fmla="*/ 178553 w 1350252"/>
              <a:gd name="connsiteY371" fmla="*/ 560071 h 1157374"/>
              <a:gd name="connsiteX372" fmla="*/ 177892 w 1350252"/>
              <a:gd name="connsiteY372" fmla="*/ 562497 h 1157374"/>
              <a:gd name="connsiteX373" fmla="*/ 178345 w 1350252"/>
              <a:gd name="connsiteY373" fmla="*/ 562904 h 1157374"/>
              <a:gd name="connsiteX374" fmla="*/ 178768 w 1350252"/>
              <a:gd name="connsiteY374" fmla="*/ 563284 h 1157374"/>
              <a:gd name="connsiteX375" fmla="*/ 179808 w 1350252"/>
              <a:gd name="connsiteY375" fmla="*/ 564221 h 1157374"/>
              <a:gd name="connsiteX376" fmla="*/ 181313 w 1350252"/>
              <a:gd name="connsiteY376" fmla="*/ 569595 h 1157374"/>
              <a:gd name="connsiteX377" fmla="*/ 181764 w 1350252"/>
              <a:gd name="connsiteY377" fmla="*/ 570303 h 1157374"/>
              <a:gd name="connsiteX378" fmla="*/ 182927 w 1350252"/>
              <a:gd name="connsiteY378" fmla="*/ 572123 h 1157374"/>
              <a:gd name="connsiteX379" fmla="*/ 182212 w 1350252"/>
              <a:gd name="connsiteY379" fmla="*/ 576706 h 1157374"/>
              <a:gd name="connsiteX380" fmla="*/ 176149 w 1350252"/>
              <a:gd name="connsiteY380" fmla="*/ 581754 h 1157374"/>
              <a:gd name="connsiteX381" fmla="*/ 173310 w 1350252"/>
              <a:gd name="connsiteY381" fmla="*/ 583669 h 1157374"/>
              <a:gd name="connsiteX382" fmla="*/ 172166 w 1350252"/>
              <a:gd name="connsiteY382" fmla="*/ 584441 h 1157374"/>
              <a:gd name="connsiteX383" fmla="*/ 172033 w 1350252"/>
              <a:gd name="connsiteY383" fmla="*/ 585718 h 1157374"/>
              <a:gd name="connsiteX384" fmla="*/ 171783 w 1350252"/>
              <a:gd name="connsiteY384" fmla="*/ 588115 h 1157374"/>
              <a:gd name="connsiteX385" fmla="*/ 171612 w 1350252"/>
              <a:gd name="connsiteY385" fmla="*/ 588339 h 1157374"/>
              <a:gd name="connsiteX386" fmla="*/ 170233 w 1350252"/>
              <a:gd name="connsiteY386" fmla="*/ 590155 h 1157374"/>
              <a:gd name="connsiteX387" fmla="*/ 170372 w 1350252"/>
              <a:gd name="connsiteY387" fmla="*/ 590515 h 1157374"/>
              <a:gd name="connsiteX388" fmla="*/ 170774 w 1350252"/>
              <a:gd name="connsiteY388" fmla="*/ 591557 h 1157374"/>
              <a:gd name="connsiteX389" fmla="*/ 171039 w 1350252"/>
              <a:gd name="connsiteY389" fmla="*/ 592242 h 1157374"/>
              <a:gd name="connsiteX390" fmla="*/ 169424 w 1350252"/>
              <a:gd name="connsiteY390" fmla="*/ 593470 h 1157374"/>
              <a:gd name="connsiteX391" fmla="*/ 167674 w 1350252"/>
              <a:gd name="connsiteY391" fmla="*/ 594799 h 1157374"/>
              <a:gd name="connsiteX392" fmla="*/ 167507 w 1350252"/>
              <a:gd name="connsiteY392" fmla="*/ 598391 h 1157374"/>
              <a:gd name="connsiteX393" fmla="*/ 167022 w 1350252"/>
              <a:gd name="connsiteY393" fmla="*/ 599693 h 1157374"/>
              <a:gd name="connsiteX394" fmla="*/ 166647 w 1350252"/>
              <a:gd name="connsiteY394" fmla="*/ 599757 h 1157374"/>
              <a:gd name="connsiteX395" fmla="*/ 166284 w 1350252"/>
              <a:gd name="connsiteY395" fmla="*/ 599819 h 1157374"/>
              <a:gd name="connsiteX396" fmla="*/ 164739 w 1350252"/>
              <a:gd name="connsiteY396" fmla="*/ 598591 h 1157374"/>
              <a:gd name="connsiteX397" fmla="*/ 163882 w 1350252"/>
              <a:gd name="connsiteY397" fmla="*/ 598493 h 1157374"/>
              <a:gd name="connsiteX398" fmla="*/ 163514 w 1350252"/>
              <a:gd name="connsiteY398" fmla="*/ 598485 h 1157374"/>
              <a:gd name="connsiteX399" fmla="*/ 163200 w 1350252"/>
              <a:gd name="connsiteY399" fmla="*/ 598477 h 1157374"/>
              <a:gd name="connsiteX400" fmla="*/ 163039 w 1350252"/>
              <a:gd name="connsiteY400" fmla="*/ 598583 h 1157374"/>
              <a:gd name="connsiteX401" fmla="*/ 161179 w 1350252"/>
              <a:gd name="connsiteY401" fmla="*/ 599786 h 1157374"/>
              <a:gd name="connsiteX402" fmla="*/ 159827 w 1350252"/>
              <a:gd name="connsiteY402" fmla="*/ 599794 h 1157374"/>
              <a:gd name="connsiteX403" fmla="*/ 157360 w 1350252"/>
              <a:gd name="connsiteY403" fmla="*/ 598262 h 1157374"/>
              <a:gd name="connsiteX404" fmla="*/ 156292 w 1350252"/>
              <a:gd name="connsiteY404" fmla="*/ 598485 h 1157374"/>
              <a:gd name="connsiteX405" fmla="*/ 155821 w 1350252"/>
              <a:gd name="connsiteY405" fmla="*/ 598583 h 1157374"/>
              <a:gd name="connsiteX406" fmla="*/ 152896 w 1350252"/>
              <a:gd name="connsiteY406" fmla="*/ 600483 h 1157374"/>
              <a:gd name="connsiteX407" fmla="*/ 151594 w 1350252"/>
              <a:gd name="connsiteY407" fmla="*/ 601328 h 1157374"/>
              <a:gd name="connsiteX408" fmla="*/ 151599 w 1350252"/>
              <a:gd name="connsiteY408" fmla="*/ 601912 h 1157374"/>
              <a:gd name="connsiteX409" fmla="*/ 151603 w 1350252"/>
              <a:gd name="connsiteY409" fmla="*/ 602504 h 1157374"/>
              <a:gd name="connsiteX410" fmla="*/ 150814 w 1350252"/>
              <a:gd name="connsiteY410" fmla="*/ 602420 h 1157374"/>
              <a:gd name="connsiteX411" fmla="*/ 150496 w 1350252"/>
              <a:gd name="connsiteY411" fmla="*/ 602388 h 1157374"/>
              <a:gd name="connsiteX412" fmla="*/ 149393 w 1350252"/>
              <a:gd name="connsiteY412" fmla="*/ 603446 h 1157374"/>
              <a:gd name="connsiteX413" fmla="*/ 149227 w 1350252"/>
              <a:gd name="connsiteY413" fmla="*/ 603737 h 1157374"/>
              <a:gd name="connsiteX414" fmla="*/ 148658 w 1350252"/>
              <a:gd name="connsiteY414" fmla="*/ 604726 h 1157374"/>
              <a:gd name="connsiteX415" fmla="*/ 147078 w 1350252"/>
              <a:gd name="connsiteY415" fmla="*/ 607480 h 1157374"/>
              <a:gd name="connsiteX416" fmla="*/ 146099 w 1350252"/>
              <a:gd name="connsiteY416" fmla="*/ 608044 h 1157374"/>
              <a:gd name="connsiteX417" fmla="*/ 145987 w 1350252"/>
              <a:gd name="connsiteY417" fmla="*/ 607906 h 1157374"/>
              <a:gd name="connsiteX418" fmla="*/ 144367 w 1350252"/>
              <a:gd name="connsiteY418" fmla="*/ 605889 h 1157374"/>
              <a:gd name="connsiteX419" fmla="*/ 143836 w 1350252"/>
              <a:gd name="connsiteY419" fmla="*/ 606134 h 1157374"/>
              <a:gd name="connsiteX420" fmla="*/ 143692 w 1350252"/>
              <a:gd name="connsiteY420" fmla="*/ 606201 h 1157374"/>
              <a:gd name="connsiteX421" fmla="*/ 142163 w 1350252"/>
              <a:gd name="connsiteY421" fmla="*/ 608192 h 1157374"/>
              <a:gd name="connsiteX422" fmla="*/ 138538 w 1350252"/>
              <a:gd name="connsiteY422" fmla="*/ 608562 h 1157374"/>
              <a:gd name="connsiteX423" fmla="*/ 137676 w 1350252"/>
              <a:gd name="connsiteY423" fmla="*/ 608650 h 1157374"/>
              <a:gd name="connsiteX424" fmla="*/ 136527 w 1350252"/>
              <a:gd name="connsiteY424" fmla="*/ 611999 h 1157374"/>
              <a:gd name="connsiteX425" fmla="*/ 134934 w 1350252"/>
              <a:gd name="connsiteY425" fmla="*/ 612813 h 1157374"/>
              <a:gd name="connsiteX426" fmla="*/ 133547 w 1350252"/>
              <a:gd name="connsiteY426" fmla="*/ 612939 h 1157374"/>
              <a:gd name="connsiteX427" fmla="*/ 132784 w 1350252"/>
              <a:gd name="connsiteY427" fmla="*/ 613010 h 1157374"/>
              <a:gd name="connsiteX428" fmla="*/ 132478 w 1350252"/>
              <a:gd name="connsiteY428" fmla="*/ 613570 h 1157374"/>
              <a:gd name="connsiteX429" fmla="*/ 132797 w 1350252"/>
              <a:gd name="connsiteY429" fmla="*/ 615487 h 1157374"/>
              <a:gd name="connsiteX430" fmla="*/ 132357 w 1350252"/>
              <a:gd name="connsiteY430" fmla="*/ 616458 h 1157374"/>
              <a:gd name="connsiteX431" fmla="*/ 132066 w 1350252"/>
              <a:gd name="connsiteY431" fmla="*/ 617097 h 1157374"/>
              <a:gd name="connsiteX432" fmla="*/ 133368 w 1350252"/>
              <a:gd name="connsiteY432" fmla="*/ 618822 h 1157374"/>
              <a:gd name="connsiteX433" fmla="*/ 133686 w 1350252"/>
              <a:gd name="connsiteY433" fmla="*/ 620740 h 1157374"/>
              <a:gd name="connsiteX434" fmla="*/ 132907 w 1350252"/>
              <a:gd name="connsiteY434" fmla="*/ 621875 h 1157374"/>
              <a:gd name="connsiteX435" fmla="*/ 131899 w 1350252"/>
              <a:gd name="connsiteY435" fmla="*/ 623335 h 1157374"/>
              <a:gd name="connsiteX436" fmla="*/ 131651 w 1350252"/>
              <a:gd name="connsiteY436" fmla="*/ 623700 h 1157374"/>
              <a:gd name="connsiteX437" fmla="*/ 131553 w 1350252"/>
              <a:gd name="connsiteY437" fmla="*/ 623846 h 1157374"/>
              <a:gd name="connsiteX438" fmla="*/ 131353 w 1350252"/>
              <a:gd name="connsiteY438" fmla="*/ 624693 h 1157374"/>
              <a:gd name="connsiteX439" fmla="*/ 130827 w 1350252"/>
              <a:gd name="connsiteY439" fmla="*/ 626944 h 1157374"/>
              <a:gd name="connsiteX440" fmla="*/ 130367 w 1350252"/>
              <a:gd name="connsiteY440" fmla="*/ 627691 h 1157374"/>
              <a:gd name="connsiteX441" fmla="*/ 130099 w 1350252"/>
              <a:gd name="connsiteY441" fmla="*/ 628125 h 1157374"/>
              <a:gd name="connsiteX442" fmla="*/ 129142 w 1350252"/>
              <a:gd name="connsiteY442" fmla="*/ 631189 h 1157374"/>
              <a:gd name="connsiteX443" fmla="*/ 128027 w 1350252"/>
              <a:gd name="connsiteY443" fmla="*/ 631352 h 1157374"/>
              <a:gd name="connsiteX444" fmla="*/ 126407 w 1350252"/>
              <a:gd name="connsiteY444" fmla="*/ 627775 h 1157374"/>
              <a:gd name="connsiteX445" fmla="*/ 125965 w 1350252"/>
              <a:gd name="connsiteY445" fmla="*/ 627446 h 1157374"/>
              <a:gd name="connsiteX446" fmla="*/ 125419 w 1350252"/>
              <a:gd name="connsiteY446" fmla="*/ 627039 h 1157374"/>
              <a:gd name="connsiteX447" fmla="*/ 124069 w 1350252"/>
              <a:gd name="connsiteY447" fmla="*/ 627232 h 1157374"/>
              <a:gd name="connsiteX448" fmla="*/ 123693 w 1350252"/>
              <a:gd name="connsiteY448" fmla="*/ 628550 h 1157374"/>
              <a:gd name="connsiteX449" fmla="*/ 122801 w 1350252"/>
              <a:gd name="connsiteY449" fmla="*/ 631668 h 1157374"/>
              <a:gd name="connsiteX450" fmla="*/ 122185 w 1350252"/>
              <a:gd name="connsiteY450" fmla="*/ 632468 h 1157374"/>
              <a:gd name="connsiteX451" fmla="*/ 121775 w 1350252"/>
              <a:gd name="connsiteY451" fmla="*/ 632378 h 1157374"/>
              <a:gd name="connsiteX452" fmla="*/ 121591 w 1350252"/>
              <a:gd name="connsiteY452" fmla="*/ 632337 h 1157374"/>
              <a:gd name="connsiteX453" fmla="*/ 119220 w 1350252"/>
              <a:gd name="connsiteY453" fmla="*/ 628806 h 1157374"/>
              <a:gd name="connsiteX454" fmla="*/ 118333 w 1350252"/>
              <a:gd name="connsiteY454" fmla="*/ 628457 h 1157374"/>
              <a:gd name="connsiteX455" fmla="*/ 117298 w 1350252"/>
              <a:gd name="connsiteY455" fmla="*/ 628566 h 1157374"/>
              <a:gd name="connsiteX456" fmla="*/ 116205 w 1350252"/>
              <a:gd name="connsiteY456" fmla="*/ 628702 h 1157374"/>
              <a:gd name="connsiteX457" fmla="*/ 115228 w 1350252"/>
              <a:gd name="connsiteY457" fmla="*/ 629760 h 1157374"/>
              <a:gd name="connsiteX458" fmla="*/ 114981 w 1350252"/>
              <a:gd name="connsiteY458" fmla="*/ 631916 h 1157374"/>
              <a:gd name="connsiteX459" fmla="*/ 114904 w 1350252"/>
              <a:gd name="connsiteY459" fmla="*/ 632592 h 1157374"/>
              <a:gd name="connsiteX460" fmla="*/ 114874 w 1350252"/>
              <a:gd name="connsiteY460" fmla="*/ 632847 h 1157374"/>
              <a:gd name="connsiteX461" fmla="*/ 114758 w 1350252"/>
              <a:gd name="connsiteY461" fmla="*/ 633846 h 1157374"/>
              <a:gd name="connsiteX462" fmla="*/ 113535 w 1350252"/>
              <a:gd name="connsiteY462" fmla="*/ 634657 h 1157374"/>
              <a:gd name="connsiteX463" fmla="*/ 110644 w 1350252"/>
              <a:gd name="connsiteY463" fmla="*/ 634551 h 1157374"/>
              <a:gd name="connsiteX464" fmla="*/ 107582 w 1350252"/>
              <a:gd name="connsiteY464" fmla="*/ 636671 h 1157374"/>
              <a:gd name="connsiteX465" fmla="*/ 105189 w 1350252"/>
              <a:gd name="connsiteY465" fmla="*/ 637553 h 1157374"/>
              <a:gd name="connsiteX466" fmla="*/ 107035 w 1350252"/>
              <a:gd name="connsiteY466" fmla="*/ 641292 h 1157374"/>
              <a:gd name="connsiteX467" fmla="*/ 109065 w 1350252"/>
              <a:gd name="connsiteY467" fmla="*/ 645406 h 1157374"/>
              <a:gd name="connsiteX468" fmla="*/ 107892 w 1350252"/>
              <a:gd name="connsiteY468" fmla="*/ 645764 h 1157374"/>
              <a:gd name="connsiteX469" fmla="*/ 107039 w 1350252"/>
              <a:gd name="connsiteY469" fmla="*/ 645240 h 1157374"/>
              <a:gd name="connsiteX470" fmla="*/ 106599 w 1350252"/>
              <a:gd name="connsiteY470" fmla="*/ 644970 h 1157374"/>
              <a:gd name="connsiteX471" fmla="*/ 106399 w 1350252"/>
              <a:gd name="connsiteY471" fmla="*/ 645168 h 1157374"/>
              <a:gd name="connsiteX472" fmla="*/ 106224 w 1350252"/>
              <a:gd name="connsiteY472" fmla="*/ 645341 h 1157374"/>
              <a:gd name="connsiteX473" fmla="*/ 105788 w 1350252"/>
              <a:gd name="connsiteY473" fmla="*/ 645781 h 1157374"/>
              <a:gd name="connsiteX474" fmla="*/ 105675 w 1350252"/>
              <a:gd name="connsiteY474" fmla="*/ 646654 h 1157374"/>
              <a:gd name="connsiteX475" fmla="*/ 105613 w 1350252"/>
              <a:gd name="connsiteY475" fmla="*/ 647141 h 1157374"/>
              <a:gd name="connsiteX476" fmla="*/ 106359 w 1350252"/>
              <a:gd name="connsiteY476" fmla="*/ 648744 h 1157374"/>
              <a:gd name="connsiteX477" fmla="*/ 108641 w 1350252"/>
              <a:gd name="connsiteY477" fmla="*/ 650030 h 1157374"/>
              <a:gd name="connsiteX478" fmla="*/ 112384 w 1350252"/>
              <a:gd name="connsiteY478" fmla="*/ 649452 h 1157374"/>
              <a:gd name="connsiteX479" fmla="*/ 116235 w 1350252"/>
              <a:gd name="connsiteY479" fmla="*/ 656170 h 1157374"/>
              <a:gd name="connsiteX480" fmla="*/ 116395 w 1350252"/>
              <a:gd name="connsiteY480" fmla="*/ 656282 h 1157374"/>
              <a:gd name="connsiteX481" fmla="*/ 116853 w 1350252"/>
              <a:gd name="connsiteY481" fmla="*/ 656602 h 1157374"/>
              <a:gd name="connsiteX482" fmla="*/ 121067 w 1350252"/>
              <a:gd name="connsiteY482" fmla="*/ 657447 h 1157374"/>
              <a:gd name="connsiteX483" fmla="*/ 123437 w 1350252"/>
              <a:gd name="connsiteY483" fmla="*/ 657923 h 1157374"/>
              <a:gd name="connsiteX484" fmla="*/ 125154 w 1350252"/>
              <a:gd name="connsiteY484" fmla="*/ 657171 h 1157374"/>
              <a:gd name="connsiteX485" fmla="*/ 127061 w 1350252"/>
              <a:gd name="connsiteY485" fmla="*/ 657344 h 1157374"/>
              <a:gd name="connsiteX486" fmla="*/ 127579 w 1350252"/>
              <a:gd name="connsiteY486" fmla="*/ 657040 h 1157374"/>
              <a:gd name="connsiteX487" fmla="*/ 128655 w 1350252"/>
              <a:gd name="connsiteY487" fmla="*/ 656407 h 1157374"/>
              <a:gd name="connsiteX488" fmla="*/ 129471 w 1350252"/>
              <a:gd name="connsiteY488" fmla="*/ 656278 h 1157374"/>
              <a:gd name="connsiteX489" fmla="*/ 130681 w 1350252"/>
              <a:gd name="connsiteY489" fmla="*/ 656085 h 1157374"/>
              <a:gd name="connsiteX490" fmla="*/ 130719 w 1350252"/>
              <a:gd name="connsiteY490" fmla="*/ 655559 h 1157374"/>
              <a:gd name="connsiteX491" fmla="*/ 130738 w 1350252"/>
              <a:gd name="connsiteY491" fmla="*/ 655284 h 1157374"/>
              <a:gd name="connsiteX492" fmla="*/ 130854 w 1350252"/>
              <a:gd name="connsiteY492" fmla="*/ 653611 h 1157374"/>
              <a:gd name="connsiteX493" fmla="*/ 132077 w 1350252"/>
              <a:gd name="connsiteY493" fmla="*/ 652862 h 1157374"/>
              <a:gd name="connsiteX494" fmla="*/ 134599 w 1350252"/>
              <a:gd name="connsiteY494" fmla="*/ 653031 h 1157374"/>
              <a:gd name="connsiteX495" fmla="*/ 137316 w 1350252"/>
              <a:gd name="connsiteY495" fmla="*/ 654996 h 1157374"/>
              <a:gd name="connsiteX496" fmla="*/ 138669 w 1350252"/>
              <a:gd name="connsiteY496" fmla="*/ 655175 h 1157374"/>
              <a:gd name="connsiteX497" fmla="*/ 140631 w 1350252"/>
              <a:gd name="connsiteY497" fmla="*/ 654172 h 1157374"/>
              <a:gd name="connsiteX498" fmla="*/ 141229 w 1350252"/>
              <a:gd name="connsiteY498" fmla="*/ 654182 h 1157374"/>
              <a:gd name="connsiteX499" fmla="*/ 143090 w 1350252"/>
              <a:gd name="connsiteY499" fmla="*/ 654218 h 1157374"/>
              <a:gd name="connsiteX500" fmla="*/ 144745 w 1350252"/>
              <a:gd name="connsiteY500" fmla="*/ 653528 h 1157374"/>
              <a:gd name="connsiteX501" fmla="*/ 146774 w 1350252"/>
              <a:gd name="connsiteY501" fmla="*/ 653392 h 1157374"/>
              <a:gd name="connsiteX502" fmla="*/ 149604 w 1350252"/>
              <a:gd name="connsiteY502" fmla="*/ 653500 h 1157374"/>
              <a:gd name="connsiteX503" fmla="*/ 150729 w 1350252"/>
              <a:gd name="connsiteY503" fmla="*/ 653137 h 1157374"/>
              <a:gd name="connsiteX504" fmla="*/ 151751 w 1350252"/>
              <a:gd name="connsiteY504" fmla="*/ 652809 h 1157374"/>
              <a:gd name="connsiteX505" fmla="*/ 152791 w 1350252"/>
              <a:gd name="connsiteY505" fmla="*/ 651782 h 1157374"/>
              <a:gd name="connsiteX506" fmla="*/ 152896 w 1350252"/>
              <a:gd name="connsiteY506" fmla="*/ 651679 h 1157374"/>
              <a:gd name="connsiteX507" fmla="*/ 153584 w 1350252"/>
              <a:gd name="connsiteY507" fmla="*/ 651002 h 1157374"/>
              <a:gd name="connsiteX508" fmla="*/ 154863 w 1350252"/>
              <a:gd name="connsiteY508" fmla="*/ 648889 h 1157374"/>
              <a:gd name="connsiteX509" fmla="*/ 155535 w 1350252"/>
              <a:gd name="connsiteY509" fmla="*/ 646324 h 1157374"/>
              <a:gd name="connsiteX510" fmla="*/ 155950 w 1350252"/>
              <a:gd name="connsiteY510" fmla="*/ 644739 h 1157374"/>
              <a:gd name="connsiteX511" fmla="*/ 156801 w 1350252"/>
              <a:gd name="connsiteY511" fmla="*/ 643125 h 1157374"/>
              <a:gd name="connsiteX512" fmla="*/ 157254 w 1350252"/>
              <a:gd name="connsiteY512" fmla="*/ 642775 h 1157374"/>
              <a:gd name="connsiteX513" fmla="*/ 158331 w 1350252"/>
              <a:gd name="connsiteY513" fmla="*/ 641940 h 1157374"/>
              <a:gd name="connsiteX514" fmla="*/ 159155 w 1350252"/>
              <a:gd name="connsiteY514" fmla="*/ 641897 h 1157374"/>
              <a:gd name="connsiteX515" fmla="*/ 159623 w 1350252"/>
              <a:gd name="connsiteY515" fmla="*/ 641873 h 1157374"/>
              <a:gd name="connsiteX516" fmla="*/ 163500 w 1350252"/>
              <a:gd name="connsiteY516" fmla="*/ 642903 h 1157374"/>
              <a:gd name="connsiteX517" fmla="*/ 165859 w 1350252"/>
              <a:gd name="connsiteY517" fmla="*/ 642282 h 1157374"/>
              <a:gd name="connsiteX518" fmla="*/ 166386 w 1350252"/>
              <a:gd name="connsiteY518" fmla="*/ 642143 h 1157374"/>
              <a:gd name="connsiteX519" fmla="*/ 171093 w 1350252"/>
              <a:gd name="connsiteY519" fmla="*/ 637041 h 1157374"/>
              <a:gd name="connsiteX520" fmla="*/ 172033 w 1350252"/>
              <a:gd name="connsiteY520" fmla="*/ 636547 h 1157374"/>
              <a:gd name="connsiteX521" fmla="*/ 172993 w 1350252"/>
              <a:gd name="connsiteY521" fmla="*/ 636042 h 1157374"/>
              <a:gd name="connsiteX522" fmla="*/ 175333 w 1350252"/>
              <a:gd name="connsiteY522" fmla="*/ 636276 h 1157374"/>
              <a:gd name="connsiteX523" fmla="*/ 177362 w 1350252"/>
              <a:gd name="connsiteY523" fmla="*/ 637254 h 1157374"/>
              <a:gd name="connsiteX524" fmla="*/ 178211 w 1350252"/>
              <a:gd name="connsiteY524" fmla="*/ 640874 h 1157374"/>
              <a:gd name="connsiteX525" fmla="*/ 178245 w 1350252"/>
              <a:gd name="connsiteY525" fmla="*/ 641021 h 1157374"/>
              <a:gd name="connsiteX526" fmla="*/ 177267 w 1350252"/>
              <a:gd name="connsiteY526" fmla="*/ 642205 h 1157374"/>
              <a:gd name="connsiteX527" fmla="*/ 175796 w 1350252"/>
              <a:gd name="connsiteY527" fmla="*/ 642771 h 1157374"/>
              <a:gd name="connsiteX528" fmla="*/ 175305 w 1350252"/>
              <a:gd name="connsiteY528" fmla="*/ 643245 h 1157374"/>
              <a:gd name="connsiteX529" fmla="*/ 174511 w 1350252"/>
              <a:gd name="connsiteY529" fmla="*/ 644012 h 1157374"/>
              <a:gd name="connsiteX530" fmla="*/ 174368 w 1350252"/>
              <a:gd name="connsiteY530" fmla="*/ 643683 h 1157374"/>
              <a:gd name="connsiteX531" fmla="*/ 174138 w 1350252"/>
              <a:gd name="connsiteY531" fmla="*/ 643150 h 1157374"/>
              <a:gd name="connsiteX532" fmla="*/ 173533 w 1350252"/>
              <a:gd name="connsiteY532" fmla="*/ 643106 h 1157374"/>
              <a:gd name="connsiteX533" fmla="*/ 172537 w 1350252"/>
              <a:gd name="connsiteY533" fmla="*/ 643034 h 1157374"/>
              <a:gd name="connsiteX534" fmla="*/ 171943 w 1350252"/>
              <a:gd name="connsiteY534" fmla="*/ 643946 h 1157374"/>
              <a:gd name="connsiteX535" fmla="*/ 171813 w 1350252"/>
              <a:gd name="connsiteY535" fmla="*/ 645204 h 1157374"/>
              <a:gd name="connsiteX536" fmla="*/ 172501 w 1350252"/>
              <a:gd name="connsiteY536" fmla="*/ 646809 h 1157374"/>
              <a:gd name="connsiteX537" fmla="*/ 173832 w 1350252"/>
              <a:gd name="connsiteY537" fmla="*/ 647933 h 1157374"/>
              <a:gd name="connsiteX538" fmla="*/ 174103 w 1350252"/>
              <a:gd name="connsiteY538" fmla="*/ 648161 h 1157374"/>
              <a:gd name="connsiteX539" fmla="*/ 176195 w 1350252"/>
              <a:gd name="connsiteY539" fmla="*/ 648706 h 1157374"/>
              <a:gd name="connsiteX540" fmla="*/ 184500 w 1350252"/>
              <a:gd name="connsiteY540" fmla="*/ 649463 h 1157374"/>
              <a:gd name="connsiteX541" fmla="*/ 186846 w 1350252"/>
              <a:gd name="connsiteY541" fmla="*/ 649152 h 1157374"/>
              <a:gd name="connsiteX542" fmla="*/ 187984 w 1350252"/>
              <a:gd name="connsiteY542" fmla="*/ 649628 h 1157374"/>
              <a:gd name="connsiteX543" fmla="*/ 188731 w 1350252"/>
              <a:gd name="connsiteY543" fmla="*/ 649947 h 1157374"/>
              <a:gd name="connsiteX544" fmla="*/ 190283 w 1350252"/>
              <a:gd name="connsiteY544" fmla="*/ 650606 h 1157374"/>
              <a:gd name="connsiteX545" fmla="*/ 191760 w 1350252"/>
              <a:gd name="connsiteY545" fmla="*/ 650660 h 1157374"/>
              <a:gd name="connsiteX546" fmla="*/ 197038 w 1350252"/>
              <a:gd name="connsiteY546" fmla="*/ 648959 h 1157374"/>
              <a:gd name="connsiteX547" fmla="*/ 198027 w 1350252"/>
              <a:gd name="connsiteY547" fmla="*/ 648811 h 1157374"/>
              <a:gd name="connsiteX548" fmla="*/ 199618 w 1350252"/>
              <a:gd name="connsiteY548" fmla="*/ 648572 h 1157374"/>
              <a:gd name="connsiteX549" fmla="*/ 200336 w 1350252"/>
              <a:gd name="connsiteY549" fmla="*/ 648701 h 1157374"/>
              <a:gd name="connsiteX550" fmla="*/ 200974 w 1350252"/>
              <a:gd name="connsiteY550" fmla="*/ 648814 h 1157374"/>
              <a:gd name="connsiteX551" fmla="*/ 203745 w 1350252"/>
              <a:gd name="connsiteY551" fmla="*/ 650160 h 1157374"/>
              <a:gd name="connsiteX552" fmla="*/ 205161 w 1350252"/>
              <a:gd name="connsiteY552" fmla="*/ 650151 h 1157374"/>
              <a:gd name="connsiteX553" fmla="*/ 206508 w 1350252"/>
              <a:gd name="connsiteY553" fmla="*/ 649403 h 1157374"/>
              <a:gd name="connsiteX554" fmla="*/ 208750 w 1350252"/>
              <a:gd name="connsiteY554" fmla="*/ 646562 h 1157374"/>
              <a:gd name="connsiteX555" fmla="*/ 209012 w 1350252"/>
              <a:gd name="connsiteY555" fmla="*/ 646232 h 1157374"/>
              <a:gd name="connsiteX556" fmla="*/ 209249 w 1350252"/>
              <a:gd name="connsiteY556" fmla="*/ 644497 h 1157374"/>
              <a:gd name="connsiteX557" fmla="*/ 208961 w 1350252"/>
              <a:gd name="connsiteY557" fmla="*/ 642677 h 1157374"/>
              <a:gd name="connsiteX558" fmla="*/ 208614 w 1350252"/>
              <a:gd name="connsiteY558" fmla="*/ 640480 h 1157374"/>
              <a:gd name="connsiteX559" fmla="*/ 206405 w 1350252"/>
              <a:gd name="connsiteY559" fmla="*/ 636575 h 1157374"/>
              <a:gd name="connsiteX560" fmla="*/ 205400 w 1350252"/>
              <a:gd name="connsiteY560" fmla="*/ 634799 h 1157374"/>
              <a:gd name="connsiteX561" fmla="*/ 204705 w 1350252"/>
              <a:gd name="connsiteY561" fmla="*/ 633573 h 1157374"/>
              <a:gd name="connsiteX562" fmla="*/ 204015 w 1350252"/>
              <a:gd name="connsiteY562" fmla="*/ 630917 h 1157374"/>
              <a:gd name="connsiteX563" fmla="*/ 204679 w 1350252"/>
              <a:gd name="connsiteY563" fmla="*/ 628128 h 1157374"/>
              <a:gd name="connsiteX564" fmla="*/ 205712 w 1350252"/>
              <a:gd name="connsiteY564" fmla="*/ 626266 h 1157374"/>
              <a:gd name="connsiteX565" fmla="*/ 206142 w 1350252"/>
              <a:gd name="connsiteY565" fmla="*/ 625799 h 1157374"/>
              <a:gd name="connsiteX566" fmla="*/ 208526 w 1350252"/>
              <a:gd name="connsiteY566" fmla="*/ 623218 h 1157374"/>
              <a:gd name="connsiteX567" fmla="*/ 208752 w 1350252"/>
              <a:gd name="connsiteY567" fmla="*/ 623157 h 1157374"/>
              <a:gd name="connsiteX568" fmla="*/ 210428 w 1350252"/>
              <a:gd name="connsiteY568" fmla="*/ 622714 h 1157374"/>
              <a:gd name="connsiteX569" fmla="*/ 211144 w 1350252"/>
              <a:gd name="connsiteY569" fmla="*/ 621512 h 1157374"/>
              <a:gd name="connsiteX570" fmla="*/ 212119 w 1350252"/>
              <a:gd name="connsiteY570" fmla="*/ 619879 h 1157374"/>
              <a:gd name="connsiteX571" fmla="*/ 212158 w 1350252"/>
              <a:gd name="connsiteY571" fmla="*/ 617884 h 1157374"/>
              <a:gd name="connsiteX572" fmla="*/ 212387 w 1350252"/>
              <a:gd name="connsiteY572" fmla="*/ 617732 h 1157374"/>
              <a:gd name="connsiteX573" fmla="*/ 213291 w 1350252"/>
              <a:gd name="connsiteY573" fmla="*/ 617127 h 1157374"/>
              <a:gd name="connsiteX574" fmla="*/ 213374 w 1350252"/>
              <a:gd name="connsiteY574" fmla="*/ 616865 h 1157374"/>
              <a:gd name="connsiteX575" fmla="*/ 213471 w 1350252"/>
              <a:gd name="connsiteY575" fmla="*/ 616569 h 1157374"/>
              <a:gd name="connsiteX576" fmla="*/ 213263 w 1350252"/>
              <a:gd name="connsiteY576" fmla="*/ 615902 h 1157374"/>
              <a:gd name="connsiteX577" fmla="*/ 212972 w 1350252"/>
              <a:gd name="connsiteY577" fmla="*/ 614964 h 1157374"/>
              <a:gd name="connsiteX578" fmla="*/ 213994 w 1350252"/>
              <a:gd name="connsiteY578" fmla="*/ 610316 h 1157374"/>
              <a:gd name="connsiteX579" fmla="*/ 214848 w 1350252"/>
              <a:gd name="connsiteY579" fmla="*/ 609386 h 1157374"/>
              <a:gd name="connsiteX580" fmla="*/ 215457 w 1350252"/>
              <a:gd name="connsiteY580" fmla="*/ 609146 h 1157374"/>
              <a:gd name="connsiteX581" fmla="*/ 216432 w 1350252"/>
              <a:gd name="connsiteY581" fmla="*/ 608760 h 1157374"/>
              <a:gd name="connsiteX582" fmla="*/ 218757 w 1350252"/>
              <a:gd name="connsiteY582" fmla="*/ 608519 h 1157374"/>
              <a:gd name="connsiteX583" fmla="*/ 219334 w 1350252"/>
              <a:gd name="connsiteY583" fmla="*/ 608863 h 1157374"/>
              <a:gd name="connsiteX584" fmla="*/ 219544 w 1350252"/>
              <a:gd name="connsiteY584" fmla="*/ 609121 h 1157374"/>
              <a:gd name="connsiteX585" fmla="*/ 220386 w 1350252"/>
              <a:gd name="connsiteY585" fmla="*/ 610161 h 1157374"/>
              <a:gd name="connsiteX586" fmla="*/ 221027 w 1350252"/>
              <a:gd name="connsiteY586" fmla="*/ 612202 h 1157374"/>
              <a:gd name="connsiteX587" fmla="*/ 221198 w 1350252"/>
              <a:gd name="connsiteY587" fmla="*/ 612751 h 1157374"/>
              <a:gd name="connsiteX588" fmla="*/ 222191 w 1350252"/>
              <a:gd name="connsiteY588" fmla="*/ 614355 h 1157374"/>
              <a:gd name="connsiteX589" fmla="*/ 224289 w 1350252"/>
              <a:gd name="connsiteY589" fmla="*/ 615858 h 1157374"/>
              <a:gd name="connsiteX590" fmla="*/ 225276 w 1350252"/>
              <a:gd name="connsiteY590" fmla="*/ 616568 h 1157374"/>
              <a:gd name="connsiteX591" fmla="*/ 226383 w 1350252"/>
              <a:gd name="connsiteY591" fmla="*/ 616440 h 1157374"/>
              <a:gd name="connsiteX592" fmla="*/ 229340 w 1350252"/>
              <a:gd name="connsiteY592" fmla="*/ 613870 h 1157374"/>
              <a:gd name="connsiteX593" fmla="*/ 230545 w 1350252"/>
              <a:gd name="connsiteY593" fmla="*/ 612825 h 1157374"/>
              <a:gd name="connsiteX594" fmla="*/ 232325 w 1350252"/>
              <a:gd name="connsiteY594" fmla="*/ 612319 h 1157374"/>
              <a:gd name="connsiteX595" fmla="*/ 234911 w 1350252"/>
              <a:gd name="connsiteY595" fmla="*/ 612552 h 1157374"/>
              <a:gd name="connsiteX596" fmla="*/ 236665 w 1350252"/>
              <a:gd name="connsiteY596" fmla="*/ 613889 h 1157374"/>
              <a:gd name="connsiteX597" fmla="*/ 237877 w 1350252"/>
              <a:gd name="connsiteY597" fmla="*/ 615879 h 1157374"/>
              <a:gd name="connsiteX598" fmla="*/ 239607 w 1350252"/>
              <a:gd name="connsiteY598" fmla="*/ 617478 h 1157374"/>
              <a:gd name="connsiteX599" fmla="*/ 239906 w 1350252"/>
              <a:gd name="connsiteY599" fmla="*/ 617544 h 1157374"/>
              <a:gd name="connsiteX600" fmla="*/ 240714 w 1350252"/>
              <a:gd name="connsiteY600" fmla="*/ 617720 h 1157374"/>
              <a:gd name="connsiteX601" fmla="*/ 240995 w 1350252"/>
              <a:gd name="connsiteY601" fmla="*/ 617624 h 1157374"/>
              <a:gd name="connsiteX602" fmla="*/ 242025 w 1350252"/>
              <a:gd name="connsiteY602" fmla="*/ 617261 h 1157374"/>
              <a:gd name="connsiteX603" fmla="*/ 242264 w 1350252"/>
              <a:gd name="connsiteY603" fmla="*/ 617055 h 1157374"/>
              <a:gd name="connsiteX604" fmla="*/ 244210 w 1350252"/>
              <a:gd name="connsiteY604" fmla="*/ 615349 h 1157374"/>
              <a:gd name="connsiteX605" fmla="*/ 245508 w 1350252"/>
              <a:gd name="connsiteY605" fmla="*/ 617137 h 1157374"/>
              <a:gd name="connsiteX606" fmla="*/ 244765 w 1350252"/>
              <a:gd name="connsiteY606" fmla="*/ 619311 h 1157374"/>
              <a:gd name="connsiteX607" fmla="*/ 244512 w 1350252"/>
              <a:gd name="connsiteY607" fmla="*/ 620744 h 1157374"/>
              <a:gd name="connsiteX608" fmla="*/ 244193 w 1350252"/>
              <a:gd name="connsiteY608" fmla="*/ 621998 h 1157374"/>
              <a:gd name="connsiteX609" fmla="*/ 244007 w 1350252"/>
              <a:gd name="connsiteY609" fmla="*/ 623729 h 1157374"/>
              <a:gd name="connsiteX610" fmla="*/ 243621 w 1350252"/>
              <a:gd name="connsiteY610" fmla="*/ 626776 h 1157374"/>
              <a:gd name="connsiteX611" fmla="*/ 243379 w 1350252"/>
              <a:gd name="connsiteY611" fmla="*/ 628687 h 1157374"/>
              <a:gd name="connsiteX612" fmla="*/ 243300 w 1350252"/>
              <a:gd name="connsiteY612" fmla="*/ 630062 h 1157374"/>
              <a:gd name="connsiteX613" fmla="*/ 243461 w 1350252"/>
              <a:gd name="connsiteY613" fmla="*/ 631617 h 1157374"/>
              <a:gd name="connsiteX614" fmla="*/ 243693 w 1350252"/>
              <a:gd name="connsiteY614" fmla="*/ 633591 h 1157374"/>
              <a:gd name="connsiteX615" fmla="*/ 243791 w 1350252"/>
              <a:gd name="connsiteY615" fmla="*/ 634966 h 1157374"/>
              <a:gd name="connsiteX616" fmla="*/ 244012 w 1350252"/>
              <a:gd name="connsiteY616" fmla="*/ 636582 h 1157374"/>
              <a:gd name="connsiteX617" fmla="*/ 244244 w 1350252"/>
              <a:gd name="connsiteY617" fmla="*/ 638557 h 1157374"/>
              <a:gd name="connsiteX618" fmla="*/ 244720 w 1350252"/>
              <a:gd name="connsiteY618" fmla="*/ 640831 h 1157374"/>
              <a:gd name="connsiteX619" fmla="*/ 245362 w 1350252"/>
              <a:gd name="connsiteY619" fmla="*/ 642749 h 1157374"/>
              <a:gd name="connsiteX620" fmla="*/ 245936 w 1350252"/>
              <a:gd name="connsiteY620" fmla="*/ 644306 h 1157374"/>
              <a:gd name="connsiteX621" fmla="*/ 246388 w 1350252"/>
              <a:gd name="connsiteY621" fmla="*/ 645470 h 1157374"/>
              <a:gd name="connsiteX622" fmla="*/ 253849 w 1350252"/>
              <a:gd name="connsiteY622" fmla="*/ 650317 h 1157374"/>
              <a:gd name="connsiteX623" fmla="*/ 255458 w 1350252"/>
              <a:gd name="connsiteY623" fmla="*/ 652226 h 1157374"/>
              <a:gd name="connsiteX624" fmla="*/ 257184 w 1350252"/>
              <a:gd name="connsiteY624" fmla="*/ 653392 h 1157374"/>
              <a:gd name="connsiteX625" fmla="*/ 258873 w 1350252"/>
              <a:gd name="connsiteY625" fmla="*/ 654063 h 1157374"/>
              <a:gd name="connsiteX626" fmla="*/ 260572 w 1350252"/>
              <a:gd name="connsiteY626" fmla="*/ 654735 h 1157374"/>
              <a:gd name="connsiteX627" fmla="*/ 264335 w 1350252"/>
              <a:gd name="connsiteY627" fmla="*/ 657313 h 1157374"/>
              <a:gd name="connsiteX628" fmla="*/ 267351 w 1350252"/>
              <a:gd name="connsiteY628" fmla="*/ 658288 h 1157374"/>
              <a:gd name="connsiteX629" fmla="*/ 270625 w 1350252"/>
              <a:gd name="connsiteY629" fmla="*/ 661488 h 1157374"/>
              <a:gd name="connsiteX630" fmla="*/ 272800 w 1350252"/>
              <a:gd name="connsiteY630" fmla="*/ 662591 h 1157374"/>
              <a:gd name="connsiteX631" fmla="*/ 273521 w 1350252"/>
              <a:gd name="connsiteY631" fmla="*/ 662956 h 1157374"/>
              <a:gd name="connsiteX632" fmla="*/ 274268 w 1350252"/>
              <a:gd name="connsiteY632" fmla="*/ 663124 h 1157374"/>
              <a:gd name="connsiteX633" fmla="*/ 274678 w 1350252"/>
              <a:gd name="connsiteY633" fmla="*/ 663216 h 1157374"/>
              <a:gd name="connsiteX634" fmla="*/ 274894 w 1350252"/>
              <a:gd name="connsiteY634" fmla="*/ 663265 h 1157374"/>
              <a:gd name="connsiteX635" fmla="*/ 275676 w 1350252"/>
              <a:gd name="connsiteY635" fmla="*/ 663440 h 1157374"/>
              <a:gd name="connsiteX636" fmla="*/ 276284 w 1350252"/>
              <a:gd name="connsiteY636" fmla="*/ 662261 h 1157374"/>
              <a:gd name="connsiteX637" fmla="*/ 278143 w 1350252"/>
              <a:gd name="connsiteY637" fmla="*/ 662719 h 1157374"/>
              <a:gd name="connsiteX638" fmla="*/ 280470 w 1350252"/>
              <a:gd name="connsiteY638" fmla="*/ 663291 h 1157374"/>
              <a:gd name="connsiteX639" fmla="*/ 283135 w 1350252"/>
              <a:gd name="connsiteY639" fmla="*/ 663633 h 1157374"/>
              <a:gd name="connsiteX640" fmla="*/ 285575 w 1350252"/>
              <a:gd name="connsiteY640" fmla="*/ 663945 h 1157374"/>
              <a:gd name="connsiteX641" fmla="*/ 290055 w 1350252"/>
              <a:gd name="connsiteY641" fmla="*/ 664711 h 1157374"/>
              <a:gd name="connsiteX642" fmla="*/ 295049 w 1350252"/>
              <a:gd name="connsiteY642" fmla="*/ 665566 h 1157374"/>
              <a:gd name="connsiteX643" fmla="*/ 300827 w 1350252"/>
              <a:gd name="connsiteY643" fmla="*/ 665350 h 1157374"/>
              <a:gd name="connsiteX644" fmla="*/ 302270 w 1350252"/>
              <a:gd name="connsiteY644" fmla="*/ 668470 h 1157374"/>
              <a:gd name="connsiteX645" fmla="*/ 305537 w 1350252"/>
              <a:gd name="connsiteY645" fmla="*/ 673692 h 1157374"/>
              <a:gd name="connsiteX646" fmla="*/ 307069 w 1350252"/>
              <a:gd name="connsiteY646" fmla="*/ 675794 h 1157374"/>
              <a:gd name="connsiteX647" fmla="*/ 308233 w 1350252"/>
              <a:gd name="connsiteY647" fmla="*/ 677416 h 1157374"/>
              <a:gd name="connsiteX648" fmla="*/ 305574 w 1350252"/>
              <a:gd name="connsiteY648" fmla="*/ 681343 h 1157374"/>
              <a:gd name="connsiteX649" fmla="*/ 304348 w 1350252"/>
              <a:gd name="connsiteY649" fmla="*/ 682035 h 1157374"/>
              <a:gd name="connsiteX650" fmla="*/ 300137 w 1350252"/>
              <a:gd name="connsiteY650" fmla="*/ 682803 h 1157374"/>
              <a:gd name="connsiteX651" fmla="*/ 297791 w 1350252"/>
              <a:gd name="connsiteY651" fmla="*/ 683145 h 1157374"/>
              <a:gd name="connsiteX652" fmla="*/ 295150 w 1350252"/>
              <a:gd name="connsiteY652" fmla="*/ 683487 h 1157374"/>
              <a:gd name="connsiteX653" fmla="*/ 291860 w 1350252"/>
              <a:gd name="connsiteY653" fmla="*/ 683765 h 1157374"/>
              <a:gd name="connsiteX654" fmla="*/ 288803 w 1350252"/>
              <a:gd name="connsiteY654" fmla="*/ 683923 h 1157374"/>
              <a:gd name="connsiteX655" fmla="*/ 286213 w 1350252"/>
              <a:gd name="connsiteY655" fmla="*/ 683966 h 1157374"/>
              <a:gd name="connsiteX656" fmla="*/ 283088 w 1350252"/>
              <a:gd name="connsiteY656" fmla="*/ 683886 h 1157374"/>
              <a:gd name="connsiteX657" fmla="*/ 280151 w 1350252"/>
              <a:gd name="connsiteY657" fmla="*/ 684165 h 1157374"/>
              <a:gd name="connsiteX658" fmla="*/ 279054 w 1350252"/>
              <a:gd name="connsiteY658" fmla="*/ 684935 h 1157374"/>
              <a:gd name="connsiteX659" fmla="*/ 278150 w 1350252"/>
              <a:gd name="connsiteY659" fmla="*/ 686304 h 1157374"/>
              <a:gd name="connsiteX660" fmla="*/ 278011 w 1350252"/>
              <a:gd name="connsiteY660" fmla="*/ 687678 h 1157374"/>
              <a:gd name="connsiteX661" fmla="*/ 277932 w 1350252"/>
              <a:gd name="connsiteY661" fmla="*/ 689519 h 1157374"/>
              <a:gd name="connsiteX662" fmla="*/ 277857 w 1350252"/>
              <a:gd name="connsiteY662" fmla="*/ 690606 h 1157374"/>
              <a:gd name="connsiteX663" fmla="*/ 278307 w 1350252"/>
              <a:gd name="connsiteY663" fmla="*/ 691924 h 1157374"/>
              <a:gd name="connsiteX664" fmla="*/ 279944 w 1350252"/>
              <a:gd name="connsiteY664" fmla="*/ 693610 h 1157374"/>
              <a:gd name="connsiteX665" fmla="*/ 281095 w 1350252"/>
              <a:gd name="connsiteY665" fmla="*/ 694753 h 1157374"/>
              <a:gd name="connsiteX666" fmla="*/ 283435 w 1350252"/>
              <a:gd name="connsiteY666" fmla="*/ 696262 h 1157374"/>
              <a:gd name="connsiteX667" fmla="*/ 285057 w 1350252"/>
              <a:gd name="connsiteY667" fmla="*/ 697408 h 1157374"/>
              <a:gd name="connsiteX668" fmla="*/ 287158 w 1350252"/>
              <a:gd name="connsiteY668" fmla="*/ 698798 h 1157374"/>
              <a:gd name="connsiteX669" fmla="*/ 289668 w 1350252"/>
              <a:gd name="connsiteY669" fmla="*/ 700129 h 1157374"/>
              <a:gd name="connsiteX670" fmla="*/ 292488 w 1350252"/>
              <a:gd name="connsiteY670" fmla="*/ 702001 h 1157374"/>
              <a:gd name="connsiteX671" fmla="*/ 294830 w 1350252"/>
              <a:gd name="connsiteY671" fmla="*/ 703571 h 1157374"/>
              <a:gd name="connsiteX672" fmla="*/ 297650 w 1350252"/>
              <a:gd name="connsiteY672" fmla="*/ 705443 h 1157374"/>
              <a:gd name="connsiteX673" fmla="*/ 300276 w 1350252"/>
              <a:gd name="connsiteY673" fmla="*/ 706715 h 1157374"/>
              <a:gd name="connsiteX674" fmla="*/ 302665 w 1350252"/>
              <a:gd name="connsiteY674" fmla="*/ 707866 h 1157374"/>
              <a:gd name="connsiteX675" fmla="*/ 304881 w 1350252"/>
              <a:gd name="connsiteY675" fmla="*/ 709196 h 1157374"/>
              <a:gd name="connsiteX676" fmla="*/ 306519 w 1350252"/>
              <a:gd name="connsiteY676" fmla="*/ 710941 h 1157374"/>
              <a:gd name="connsiteX677" fmla="*/ 307384 w 1350252"/>
              <a:gd name="connsiteY677" fmla="*/ 712381 h 1157374"/>
              <a:gd name="connsiteX678" fmla="*/ 308138 w 1350252"/>
              <a:gd name="connsiteY678" fmla="*/ 714060 h 1157374"/>
              <a:gd name="connsiteX679" fmla="*/ 308346 w 1350252"/>
              <a:gd name="connsiteY679" fmla="*/ 715138 h 1157374"/>
              <a:gd name="connsiteX680" fmla="*/ 308380 w 1350252"/>
              <a:gd name="connsiteY680" fmla="*/ 716394 h 1157374"/>
              <a:gd name="connsiteX681" fmla="*/ 308306 w 1350252"/>
              <a:gd name="connsiteY681" fmla="*/ 717947 h 1157374"/>
              <a:gd name="connsiteX682" fmla="*/ 307765 w 1350252"/>
              <a:gd name="connsiteY682" fmla="*/ 719677 h 1157374"/>
              <a:gd name="connsiteX683" fmla="*/ 306776 w 1350252"/>
              <a:gd name="connsiteY683" fmla="*/ 720859 h 1157374"/>
              <a:gd name="connsiteX684" fmla="*/ 304680 w 1350252"/>
              <a:gd name="connsiteY684" fmla="*/ 721520 h 1157374"/>
              <a:gd name="connsiteX685" fmla="*/ 301949 w 1350252"/>
              <a:gd name="connsiteY685" fmla="*/ 723219 h 1157374"/>
              <a:gd name="connsiteX686" fmla="*/ 300661 w 1350252"/>
              <a:gd name="connsiteY686" fmla="*/ 724020 h 1157374"/>
              <a:gd name="connsiteX687" fmla="*/ 295984 w 1350252"/>
              <a:gd name="connsiteY687" fmla="*/ 724471 h 1157374"/>
              <a:gd name="connsiteX688" fmla="*/ 294135 w 1350252"/>
              <a:gd name="connsiteY688" fmla="*/ 725104 h 1157374"/>
              <a:gd name="connsiteX689" fmla="*/ 292284 w 1350252"/>
              <a:gd name="connsiteY689" fmla="*/ 725737 h 1157374"/>
              <a:gd name="connsiteX690" fmla="*/ 291769 w 1350252"/>
              <a:gd name="connsiteY690" fmla="*/ 726031 h 1157374"/>
              <a:gd name="connsiteX691" fmla="*/ 289502 w 1350252"/>
              <a:gd name="connsiteY691" fmla="*/ 727320 h 1157374"/>
              <a:gd name="connsiteX692" fmla="*/ 286343 w 1350252"/>
              <a:gd name="connsiteY692" fmla="*/ 729890 h 1157374"/>
              <a:gd name="connsiteX693" fmla="*/ 279147 w 1350252"/>
              <a:gd name="connsiteY693" fmla="*/ 736816 h 1157374"/>
              <a:gd name="connsiteX694" fmla="*/ 276103 w 1350252"/>
              <a:gd name="connsiteY694" fmla="*/ 742549 h 1157374"/>
              <a:gd name="connsiteX695" fmla="*/ 273390 w 1350252"/>
              <a:gd name="connsiteY695" fmla="*/ 747656 h 1157374"/>
              <a:gd name="connsiteX696" fmla="*/ 268942 w 1350252"/>
              <a:gd name="connsiteY696" fmla="*/ 749904 h 1157374"/>
              <a:gd name="connsiteX697" fmla="*/ 267824 w 1350252"/>
              <a:gd name="connsiteY697" fmla="*/ 751008 h 1157374"/>
              <a:gd name="connsiteX698" fmla="*/ 267625 w 1350252"/>
              <a:gd name="connsiteY698" fmla="*/ 751434 h 1157374"/>
              <a:gd name="connsiteX699" fmla="*/ 266758 w 1350252"/>
              <a:gd name="connsiteY699" fmla="*/ 753289 h 1157374"/>
              <a:gd name="connsiteX700" fmla="*/ 264559 w 1350252"/>
              <a:gd name="connsiteY700" fmla="*/ 755759 h 1157374"/>
              <a:gd name="connsiteX701" fmla="*/ 263589 w 1350252"/>
              <a:gd name="connsiteY701" fmla="*/ 756848 h 1157374"/>
              <a:gd name="connsiteX702" fmla="*/ 260288 w 1350252"/>
              <a:gd name="connsiteY702" fmla="*/ 761397 h 1157374"/>
              <a:gd name="connsiteX703" fmla="*/ 258783 w 1350252"/>
              <a:gd name="connsiteY703" fmla="*/ 762007 h 1157374"/>
              <a:gd name="connsiteX704" fmla="*/ 258474 w 1350252"/>
              <a:gd name="connsiteY704" fmla="*/ 762141 h 1157374"/>
              <a:gd name="connsiteX705" fmla="*/ 255029 w 1350252"/>
              <a:gd name="connsiteY705" fmla="*/ 764751 h 1157374"/>
              <a:gd name="connsiteX706" fmla="*/ 255026 w 1350252"/>
              <a:gd name="connsiteY706" fmla="*/ 765089 h 1157374"/>
              <a:gd name="connsiteX707" fmla="*/ 255023 w 1350252"/>
              <a:gd name="connsiteY707" fmla="*/ 765495 h 1157374"/>
              <a:gd name="connsiteX708" fmla="*/ 254700 w 1350252"/>
              <a:gd name="connsiteY708" fmla="*/ 765653 h 1157374"/>
              <a:gd name="connsiteX709" fmla="*/ 254282 w 1350252"/>
              <a:gd name="connsiteY709" fmla="*/ 765860 h 1157374"/>
              <a:gd name="connsiteX710" fmla="*/ 253783 w 1350252"/>
              <a:gd name="connsiteY710" fmla="*/ 766749 h 1157374"/>
              <a:gd name="connsiteX711" fmla="*/ 253280 w 1350252"/>
              <a:gd name="connsiteY711" fmla="*/ 767645 h 1157374"/>
              <a:gd name="connsiteX712" fmla="*/ 252840 w 1350252"/>
              <a:gd name="connsiteY712" fmla="*/ 768005 h 1157374"/>
              <a:gd name="connsiteX713" fmla="*/ 251484 w 1350252"/>
              <a:gd name="connsiteY713" fmla="*/ 769115 h 1157374"/>
              <a:gd name="connsiteX714" fmla="*/ 250462 w 1350252"/>
              <a:gd name="connsiteY714" fmla="*/ 769764 h 1157374"/>
              <a:gd name="connsiteX715" fmla="*/ 250344 w 1350252"/>
              <a:gd name="connsiteY715" fmla="*/ 769908 h 1157374"/>
              <a:gd name="connsiteX716" fmla="*/ 249309 w 1350252"/>
              <a:gd name="connsiteY716" fmla="*/ 771383 h 1157374"/>
              <a:gd name="connsiteX717" fmla="*/ 248157 w 1350252"/>
              <a:gd name="connsiteY717" fmla="*/ 776202 h 1157374"/>
              <a:gd name="connsiteX718" fmla="*/ 244499 w 1350252"/>
              <a:gd name="connsiteY718" fmla="*/ 779323 h 1157374"/>
              <a:gd name="connsiteX719" fmla="*/ 236912 w 1350252"/>
              <a:gd name="connsiteY719" fmla="*/ 781851 h 1157374"/>
              <a:gd name="connsiteX720" fmla="*/ 234999 w 1350252"/>
              <a:gd name="connsiteY720" fmla="*/ 782451 h 1157374"/>
              <a:gd name="connsiteX721" fmla="*/ 234431 w 1350252"/>
              <a:gd name="connsiteY721" fmla="*/ 782690 h 1157374"/>
              <a:gd name="connsiteX722" fmla="*/ 232407 w 1350252"/>
              <a:gd name="connsiteY722" fmla="*/ 783540 h 1157374"/>
              <a:gd name="connsiteX723" fmla="*/ 234196 w 1350252"/>
              <a:gd name="connsiteY723" fmla="*/ 789315 h 1157374"/>
              <a:gd name="connsiteX724" fmla="*/ 233120 w 1350252"/>
              <a:gd name="connsiteY724" fmla="*/ 792525 h 1157374"/>
              <a:gd name="connsiteX725" fmla="*/ 234445 w 1350252"/>
              <a:gd name="connsiteY725" fmla="*/ 795387 h 1157374"/>
              <a:gd name="connsiteX726" fmla="*/ 233746 w 1350252"/>
              <a:gd name="connsiteY726" fmla="*/ 797669 h 1157374"/>
              <a:gd name="connsiteX727" fmla="*/ 234413 w 1350252"/>
              <a:gd name="connsiteY727" fmla="*/ 798667 h 1157374"/>
              <a:gd name="connsiteX728" fmla="*/ 235669 w 1350252"/>
              <a:gd name="connsiteY728" fmla="*/ 799674 h 1157374"/>
              <a:gd name="connsiteX729" fmla="*/ 236915 w 1350252"/>
              <a:gd name="connsiteY729" fmla="*/ 800673 h 1157374"/>
              <a:gd name="connsiteX730" fmla="*/ 238204 w 1350252"/>
              <a:gd name="connsiteY730" fmla="*/ 801219 h 1157374"/>
              <a:gd name="connsiteX731" fmla="*/ 239304 w 1350252"/>
              <a:gd name="connsiteY731" fmla="*/ 801687 h 1157374"/>
              <a:gd name="connsiteX732" fmla="*/ 241317 w 1350252"/>
              <a:gd name="connsiteY732" fmla="*/ 804605 h 1157374"/>
              <a:gd name="connsiteX733" fmla="*/ 242700 w 1350252"/>
              <a:gd name="connsiteY733" fmla="*/ 806610 h 1157374"/>
              <a:gd name="connsiteX734" fmla="*/ 244051 w 1350252"/>
              <a:gd name="connsiteY734" fmla="*/ 813373 h 1157374"/>
              <a:gd name="connsiteX735" fmla="*/ 244375 w 1350252"/>
              <a:gd name="connsiteY735" fmla="*/ 813952 h 1157374"/>
              <a:gd name="connsiteX736" fmla="*/ 244957 w 1350252"/>
              <a:gd name="connsiteY736" fmla="*/ 814990 h 1157374"/>
              <a:gd name="connsiteX737" fmla="*/ 245563 w 1350252"/>
              <a:gd name="connsiteY737" fmla="*/ 815314 h 1157374"/>
              <a:gd name="connsiteX738" fmla="*/ 246732 w 1350252"/>
              <a:gd name="connsiteY738" fmla="*/ 815937 h 1157374"/>
              <a:gd name="connsiteX739" fmla="*/ 247828 w 1350252"/>
              <a:gd name="connsiteY739" fmla="*/ 817062 h 1157374"/>
              <a:gd name="connsiteX740" fmla="*/ 248332 w 1350252"/>
              <a:gd name="connsiteY740" fmla="*/ 818048 h 1157374"/>
              <a:gd name="connsiteX741" fmla="*/ 249579 w 1350252"/>
              <a:gd name="connsiteY741" fmla="*/ 820484 h 1157374"/>
              <a:gd name="connsiteX742" fmla="*/ 250878 w 1350252"/>
              <a:gd name="connsiteY742" fmla="*/ 826367 h 1157374"/>
              <a:gd name="connsiteX743" fmla="*/ 250920 w 1350252"/>
              <a:gd name="connsiteY743" fmla="*/ 826562 h 1157374"/>
              <a:gd name="connsiteX744" fmla="*/ 250639 w 1350252"/>
              <a:gd name="connsiteY744" fmla="*/ 827536 h 1157374"/>
              <a:gd name="connsiteX745" fmla="*/ 250111 w 1350252"/>
              <a:gd name="connsiteY745" fmla="*/ 829158 h 1157374"/>
              <a:gd name="connsiteX746" fmla="*/ 249105 w 1350252"/>
              <a:gd name="connsiteY746" fmla="*/ 831323 h 1157374"/>
              <a:gd name="connsiteX747" fmla="*/ 248904 w 1350252"/>
              <a:gd name="connsiteY747" fmla="*/ 833292 h 1157374"/>
              <a:gd name="connsiteX748" fmla="*/ 248951 w 1350252"/>
              <a:gd name="connsiteY748" fmla="*/ 835320 h 1157374"/>
              <a:gd name="connsiteX749" fmla="*/ 249494 w 1350252"/>
              <a:gd name="connsiteY749" fmla="*/ 837205 h 1157374"/>
              <a:gd name="connsiteX750" fmla="*/ 252944 w 1350252"/>
              <a:gd name="connsiteY750" fmla="*/ 842186 h 1157374"/>
              <a:gd name="connsiteX751" fmla="*/ 260757 w 1350252"/>
              <a:gd name="connsiteY751" fmla="*/ 851605 h 1157374"/>
              <a:gd name="connsiteX752" fmla="*/ 263967 w 1350252"/>
              <a:gd name="connsiteY752" fmla="*/ 855952 h 1157374"/>
              <a:gd name="connsiteX753" fmla="*/ 265823 w 1350252"/>
              <a:gd name="connsiteY753" fmla="*/ 858705 h 1157374"/>
              <a:gd name="connsiteX754" fmla="*/ 267976 w 1350252"/>
              <a:gd name="connsiteY754" fmla="*/ 861415 h 1157374"/>
              <a:gd name="connsiteX755" fmla="*/ 268396 w 1350252"/>
              <a:gd name="connsiteY755" fmla="*/ 862311 h 1157374"/>
              <a:gd name="connsiteX756" fmla="*/ 268782 w 1350252"/>
              <a:gd name="connsiteY756" fmla="*/ 863931 h 1157374"/>
              <a:gd name="connsiteX757" fmla="*/ 268429 w 1350252"/>
              <a:gd name="connsiteY757" fmla="*/ 865792 h 1157374"/>
              <a:gd name="connsiteX758" fmla="*/ 267925 w 1350252"/>
              <a:gd name="connsiteY758" fmla="*/ 867597 h 1157374"/>
              <a:gd name="connsiteX759" fmla="*/ 267567 w 1350252"/>
              <a:gd name="connsiteY759" fmla="*/ 869751 h 1157374"/>
              <a:gd name="connsiteX760" fmla="*/ 266354 w 1350252"/>
              <a:gd name="connsiteY760" fmla="*/ 871348 h 1157374"/>
              <a:gd name="connsiteX761" fmla="*/ 266112 w 1350252"/>
              <a:gd name="connsiteY761" fmla="*/ 873528 h 1157374"/>
              <a:gd name="connsiteX762" fmla="*/ 263347 w 1350252"/>
              <a:gd name="connsiteY762" fmla="*/ 879818 h 1157374"/>
              <a:gd name="connsiteX763" fmla="*/ 262206 w 1350252"/>
              <a:gd name="connsiteY763" fmla="*/ 889717 h 1157374"/>
              <a:gd name="connsiteX764" fmla="*/ 262291 w 1350252"/>
              <a:gd name="connsiteY764" fmla="*/ 906876 h 1157374"/>
              <a:gd name="connsiteX765" fmla="*/ 261244 w 1350252"/>
              <a:gd name="connsiteY765" fmla="*/ 911387 h 1157374"/>
              <a:gd name="connsiteX766" fmla="*/ 260687 w 1350252"/>
              <a:gd name="connsiteY766" fmla="*/ 913797 h 1157374"/>
              <a:gd name="connsiteX767" fmla="*/ 261756 w 1350252"/>
              <a:gd name="connsiteY767" fmla="*/ 917835 h 1157374"/>
              <a:gd name="connsiteX768" fmla="*/ 262073 w 1350252"/>
              <a:gd name="connsiteY768" fmla="*/ 923163 h 1157374"/>
              <a:gd name="connsiteX769" fmla="*/ 264490 w 1350252"/>
              <a:gd name="connsiteY769" fmla="*/ 927896 h 1157374"/>
              <a:gd name="connsiteX770" fmla="*/ 265898 w 1350252"/>
              <a:gd name="connsiteY770" fmla="*/ 929531 h 1157374"/>
              <a:gd name="connsiteX771" fmla="*/ 266316 w 1350252"/>
              <a:gd name="connsiteY771" fmla="*/ 930018 h 1157374"/>
              <a:gd name="connsiteX772" fmla="*/ 268194 w 1350252"/>
              <a:gd name="connsiteY772" fmla="*/ 933195 h 1157374"/>
              <a:gd name="connsiteX773" fmla="*/ 269397 w 1350252"/>
              <a:gd name="connsiteY773" fmla="*/ 934039 h 1157374"/>
              <a:gd name="connsiteX774" fmla="*/ 269538 w 1350252"/>
              <a:gd name="connsiteY774" fmla="*/ 934137 h 1157374"/>
              <a:gd name="connsiteX775" fmla="*/ 269760 w 1350252"/>
              <a:gd name="connsiteY775" fmla="*/ 935756 h 1157374"/>
              <a:gd name="connsiteX776" fmla="*/ 270743 w 1350252"/>
              <a:gd name="connsiteY776" fmla="*/ 936874 h 1157374"/>
              <a:gd name="connsiteX777" fmla="*/ 271506 w 1350252"/>
              <a:gd name="connsiteY777" fmla="*/ 940599 h 1157374"/>
              <a:gd name="connsiteX778" fmla="*/ 269995 w 1350252"/>
              <a:gd name="connsiteY778" fmla="*/ 942137 h 1157374"/>
              <a:gd name="connsiteX779" fmla="*/ 269458 w 1350252"/>
              <a:gd name="connsiteY779" fmla="*/ 942685 h 1157374"/>
              <a:gd name="connsiteX780" fmla="*/ 269085 w 1350252"/>
              <a:gd name="connsiteY780" fmla="*/ 956000 h 1157374"/>
              <a:gd name="connsiteX781" fmla="*/ 269405 w 1350252"/>
              <a:gd name="connsiteY781" fmla="*/ 961270 h 1157374"/>
              <a:gd name="connsiteX782" fmla="*/ 269703 w 1350252"/>
              <a:gd name="connsiteY782" fmla="*/ 961942 h 1157374"/>
              <a:gd name="connsiteX783" fmla="*/ 270067 w 1350252"/>
              <a:gd name="connsiteY783" fmla="*/ 962763 h 1157374"/>
              <a:gd name="connsiteX784" fmla="*/ 270874 w 1350252"/>
              <a:gd name="connsiteY784" fmla="*/ 968594 h 1157374"/>
              <a:gd name="connsiteX785" fmla="*/ 272209 w 1350252"/>
              <a:gd name="connsiteY785" fmla="*/ 970527 h 1157374"/>
              <a:gd name="connsiteX786" fmla="*/ 273553 w 1350252"/>
              <a:gd name="connsiteY786" fmla="*/ 971655 h 1157374"/>
              <a:gd name="connsiteX787" fmla="*/ 276435 w 1350252"/>
              <a:gd name="connsiteY787" fmla="*/ 972798 h 1157374"/>
              <a:gd name="connsiteX788" fmla="*/ 279600 w 1350252"/>
              <a:gd name="connsiteY788" fmla="*/ 976421 h 1157374"/>
              <a:gd name="connsiteX789" fmla="*/ 280601 w 1350252"/>
              <a:gd name="connsiteY789" fmla="*/ 978137 h 1157374"/>
              <a:gd name="connsiteX790" fmla="*/ 281054 w 1350252"/>
              <a:gd name="connsiteY790" fmla="*/ 978913 h 1157374"/>
              <a:gd name="connsiteX791" fmla="*/ 282090 w 1350252"/>
              <a:gd name="connsiteY791" fmla="*/ 979976 h 1157374"/>
              <a:gd name="connsiteX792" fmla="*/ 284417 w 1350252"/>
              <a:gd name="connsiteY792" fmla="*/ 981237 h 1157374"/>
              <a:gd name="connsiteX793" fmla="*/ 286602 w 1350252"/>
              <a:gd name="connsiteY793" fmla="*/ 985221 h 1157374"/>
              <a:gd name="connsiteX794" fmla="*/ 287866 w 1350252"/>
              <a:gd name="connsiteY794" fmla="*/ 988219 h 1157374"/>
              <a:gd name="connsiteX795" fmla="*/ 288948 w 1350252"/>
              <a:gd name="connsiteY795" fmla="*/ 990388 h 1157374"/>
              <a:gd name="connsiteX796" fmla="*/ 298519 w 1350252"/>
              <a:gd name="connsiteY796" fmla="*/ 1007323 h 1157374"/>
              <a:gd name="connsiteX797" fmla="*/ 302021 w 1350252"/>
              <a:gd name="connsiteY797" fmla="*/ 1014134 h 1157374"/>
              <a:gd name="connsiteX798" fmla="*/ 302687 w 1350252"/>
              <a:gd name="connsiteY798" fmla="*/ 1015424 h 1157374"/>
              <a:gd name="connsiteX799" fmla="*/ 303630 w 1350252"/>
              <a:gd name="connsiteY799" fmla="*/ 1013512 h 1157374"/>
              <a:gd name="connsiteX800" fmla="*/ 305226 w 1350252"/>
              <a:gd name="connsiteY800" fmla="*/ 1013712 h 1157374"/>
              <a:gd name="connsiteX801" fmla="*/ 305589 w 1350252"/>
              <a:gd name="connsiteY801" fmla="*/ 1013434 h 1157374"/>
              <a:gd name="connsiteX802" fmla="*/ 305783 w 1350252"/>
              <a:gd name="connsiteY802" fmla="*/ 1013287 h 1157374"/>
              <a:gd name="connsiteX803" fmla="*/ 307567 w 1350252"/>
              <a:gd name="connsiteY803" fmla="*/ 1013550 h 1157374"/>
              <a:gd name="connsiteX804" fmla="*/ 307831 w 1350252"/>
              <a:gd name="connsiteY804" fmla="*/ 1011570 h 1157374"/>
              <a:gd name="connsiteX805" fmla="*/ 308100 w 1350252"/>
              <a:gd name="connsiteY805" fmla="*/ 1011464 h 1157374"/>
              <a:gd name="connsiteX806" fmla="*/ 309055 w 1350252"/>
              <a:gd name="connsiteY806" fmla="*/ 1012199 h 1157374"/>
              <a:gd name="connsiteX807" fmla="*/ 309987 w 1350252"/>
              <a:gd name="connsiteY807" fmla="*/ 1011279 h 1157374"/>
              <a:gd name="connsiteX808" fmla="*/ 310967 w 1350252"/>
              <a:gd name="connsiteY808" fmla="*/ 1012033 h 1157374"/>
              <a:gd name="connsiteX809" fmla="*/ 311294 w 1350252"/>
              <a:gd name="connsiteY809" fmla="*/ 1009866 h 1157374"/>
              <a:gd name="connsiteX810" fmla="*/ 312983 w 1350252"/>
              <a:gd name="connsiteY810" fmla="*/ 1009557 h 1157374"/>
              <a:gd name="connsiteX811" fmla="*/ 314191 w 1350252"/>
              <a:gd name="connsiteY811" fmla="*/ 1009336 h 1157374"/>
              <a:gd name="connsiteX812" fmla="*/ 314412 w 1350252"/>
              <a:gd name="connsiteY812" fmla="*/ 1009019 h 1157374"/>
              <a:gd name="connsiteX813" fmla="*/ 314878 w 1350252"/>
              <a:gd name="connsiteY813" fmla="*/ 1008352 h 1157374"/>
              <a:gd name="connsiteX814" fmla="*/ 316281 w 1350252"/>
              <a:gd name="connsiteY814" fmla="*/ 1008520 h 1157374"/>
              <a:gd name="connsiteX815" fmla="*/ 316536 w 1350252"/>
              <a:gd name="connsiteY815" fmla="*/ 1008551 h 1157374"/>
              <a:gd name="connsiteX816" fmla="*/ 318268 w 1350252"/>
              <a:gd name="connsiteY816" fmla="*/ 1007886 h 1157374"/>
              <a:gd name="connsiteX817" fmla="*/ 318817 w 1350252"/>
              <a:gd name="connsiteY817" fmla="*/ 1008264 h 1157374"/>
              <a:gd name="connsiteX818" fmla="*/ 319775 w 1350252"/>
              <a:gd name="connsiteY818" fmla="*/ 1008188 h 1157374"/>
              <a:gd name="connsiteX819" fmla="*/ 320235 w 1350252"/>
              <a:gd name="connsiteY819" fmla="*/ 1008152 h 1157374"/>
              <a:gd name="connsiteX820" fmla="*/ 320987 w 1350252"/>
              <a:gd name="connsiteY820" fmla="*/ 1006735 h 1157374"/>
              <a:gd name="connsiteX821" fmla="*/ 321911 w 1350252"/>
              <a:gd name="connsiteY821" fmla="*/ 1006619 h 1157374"/>
              <a:gd name="connsiteX822" fmla="*/ 322163 w 1350252"/>
              <a:gd name="connsiteY822" fmla="*/ 1006942 h 1157374"/>
              <a:gd name="connsiteX823" fmla="*/ 323126 w 1350252"/>
              <a:gd name="connsiteY823" fmla="*/ 1008182 h 1157374"/>
              <a:gd name="connsiteX824" fmla="*/ 323415 w 1350252"/>
              <a:gd name="connsiteY824" fmla="*/ 1008327 h 1157374"/>
              <a:gd name="connsiteX825" fmla="*/ 323740 w 1350252"/>
              <a:gd name="connsiteY825" fmla="*/ 1008493 h 1157374"/>
              <a:gd name="connsiteX826" fmla="*/ 324527 w 1350252"/>
              <a:gd name="connsiteY826" fmla="*/ 1008435 h 1157374"/>
              <a:gd name="connsiteX827" fmla="*/ 325217 w 1350252"/>
              <a:gd name="connsiteY827" fmla="*/ 1008385 h 1157374"/>
              <a:gd name="connsiteX828" fmla="*/ 325845 w 1350252"/>
              <a:gd name="connsiteY828" fmla="*/ 1007088 h 1157374"/>
              <a:gd name="connsiteX829" fmla="*/ 327392 w 1350252"/>
              <a:gd name="connsiteY829" fmla="*/ 1006297 h 1157374"/>
              <a:gd name="connsiteX830" fmla="*/ 328885 w 1350252"/>
              <a:gd name="connsiteY830" fmla="*/ 1004390 h 1157374"/>
              <a:gd name="connsiteX831" fmla="*/ 330027 w 1350252"/>
              <a:gd name="connsiteY831" fmla="*/ 1003775 h 1157374"/>
              <a:gd name="connsiteX832" fmla="*/ 330804 w 1350252"/>
              <a:gd name="connsiteY832" fmla="*/ 1003357 h 1157374"/>
              <a:gd name="connsiteX833" fmla="*/ 331463 w 1350252"/>
              <a:gd name="connsiteY833" fmla="*/ 1003592 h 1157374"/>
              <a:gd name="connsiteX834" fmla="*/ 332398 w 1350252"/>
              <a:gd name="connsiteY834" fmla="*/ 1003927 h 1157374"/>
              <a:gd name="connsiteX835" fmla="*/ 332598 w 1350252"/>
              <a:gd name="connsiteY835" fmla="*/ 1003855 h 1157374"/>
              <a:gd name="connsiteX836" fmla="*/ 333388 w 1350252"/>
              <a:gd name="connsiteY836" fmla="*/ 1003566 h 1157374"/>
              <a:gd name="connsiteX837" fmla="*/ 335994 w 1350252"/>
              <a:gd name="connsiteY837" fmla="*/ 1001620 h 1157374"/>
              <a:gd name="connsiteX838" fmla="*/ 336177 w 1350252"/>
              <a:gd name="connsiteY838" fmla="*/ 1001483 h 1157374"/>
              <a:gd name="connsiteX839" fmla="*/ 339071 w 1350252"/>
              <a:gd name="connsiteY839" fmla="*/ 1001077 h 1157374"/>
              <a:gd name="connsiteX840" fmla="*/ 339338 w 1350252"/>
              <a:gd name="connsiteY840" fmla="*/ 1000552 h 1157374"/>
              <a:gd name="connsiteX841" fmla="*/ 339447 w 1350252"/>
              <a:gd name="connsiteY841" fmla="*/ 1000338 h 1157374"/>
              <a:gd name="connsiteX842" fmla="*/ 343326 w 1350252"/>
              <a:gd name="connsiteY842" fmla="*/ 1000310 h 1157374"/>
              <a:gd name="connsiteX843" fmla="*/ 343965 w 1350252"/>
              <a:gd name="connsiteY843" fmla="*/ 999521 h 1157374"/>
              <a:gd name="connsiteX844" fmla="*/ 344323 w 1350252"/>
              <a:gd name="connsiteY844" fmla="*/ 999079 h 1157374"/>
              <a:gd name="connsiteX845" fmla="*/ 345061 w 1350252"/>
              <a:gd name="connsiteY845" fmla="*/ 998840 h 1157374"/>
              <a:gd name="connsiteX846" fmla="*/ 346222 w 1350252"/>
              <a:gd name="connsiteY846" fmla="*/ 999905 h 1157374"/>
              <a:gd name="connsiteX847" fmla="*/ 349176 w 1350252"/>
              <a:gd name="connsiteY847" fmla="*/ 999869 h 1157374"/>
              <a:gd name="connsiteX848" fmla="*/ 350700 w 1350252"/>
              <a:gd name="connsiteY848" fmla="*/ 1001308 h 1157374"/>
              <a:gd name="connsiteX849" fmla="*/ 353266 w 1350252"/>
              <a:gd name="connsiteY849" fmla="*/ 1001515 h 1157374"/>
              <a:gd name="connsiteX850" fmla="*/ 355753 w 1350252"/>
              <a:gd name="connsiteY850" fmla="*/ 1000982 h 1157374"/>
              <a:gd name="connsiteX851" fmla="*/ 357864 w 1350252"/>
              <a:gd name="connsiteY851" fmla="*/ 999081 h 1157374"/>
              <a:gd name="connsiteX852" fmla="*/ 358663 w 1350252"/>
              <a:gd name="connsiteY852" fmla="*/ 998963 h 1157374"/>
              <a:gd name="connsiteX853" fmla="*/ 358990 w 1350252"/>
              <a:gd name="connsiteY853" fmla="*/ 998723 h 1157374"/>
              <a:gd name="connsiteX854" fmla="*/ 360398 w 1350252"/>
              <a:gd name="connsiteY854" fmla="*/ 997678 h 1157374"/>
              <a:gd name="connsiteX855" fmla="*/ 361074 w 1350252"/>
              <a:gd name="connsiteY855" fmla="*/ 997809 h 1157374"/>
              <a:gd name="connsiteX856" fmla="*/ 361373 w 1350252"/>
              <a:gd name="connsiteY856" fmla="*/ 998098 h 1157374"/>
              <a:gd name="connsiteX857" fmla="*/ 362235 w 1350252"/>
              <a:gd name="connsiteY857" fmla="*/ 998934 h 1157374"/>
              <a:gd name="connsiteX858" fmla="*/ 362553 w 1350252"/>
              <a:gd name="connsiteY858" fmla="*/ 998922 h 1157374"/>
              <a:gd name="connsiteX859" fmla="*/ 363525 w 1350252"/>
              <a:gd name="connsiteY859" fmla="*/ 998885 h 1157374"/>
              <a:gd name="connsiteX860" fmla="*/ 363559 w 1350252"/>
              <a:gd name="connsiteY860" fmla="*/ 998633 h 1157374"/>
              <a:gd name="connsiteX861" fmla="*/ 363677 w 1350252"/>
              <a:gd name="connsiteY861" fmla="*/ 997830 h 1157374"/>
              <a:gd name="connsiteX862" fmla="*/ 364336 w 1350252"/>
              <a:gd name="connsiteY862" fmla="*/ 997776 h 1157374"/>
              <a:gd name="connsiteX863" fmla="*/ 365188 w 1350252"/>
              <a:gd name="connsiteY863" fmla="*/ 999024 h 1157374"/>
              <a:gd name="connsiteX864" fmla="*/ 365547 w 1350252"/>
              <a:gd name="connsiteY864" fmla="*/ 999282 h 1157374"/>
              <a:gd name="connsiteX865" fmla="*/ 366411 w 1350252"/>
              <a:gd name="connsiteY865" fmla="*/ 999903 h 1157374"/>
              <a:gd name="connsiteX866" fmla="*/ 367519 w 1350252"/>
              <a:gd name="connsiteY866" fmla="*/ 999913 h 1157374"/>
              <a:gd name="connsiteX867" fmla="*/ 368559 w 1350252"/>
              <a:gd name="connsiteY867" fmla="*/ 999427 h 1157374"/>
              <a:gd name="connsiteX868" fmla="*/ 368692 w 1350252"/>
              <a:gd name="connsiteY868" fmla="*/ 999365 h 1157374"/>
              <a:gd name="connsiteX869" fmla="*/ 369239 w 1350252"/>
              <a:gd name="connsiteY869" fmla="*/ 1000175 h 1157374"/>
              <a:gd name="connsiteX870" fmla="*/ 369918 w 1350252"/>
              <a:gd name="connsiteY870" fmla="*/ 1000057 h 1157374"/>
              <a:gd name="connsiteX871" fmla="*/ 369985 w 1350252"/>
              <a:gd name="connsiteY871" fmla="*/ 999764 h 1157374"/>
              <a:gd name="connsiteX872" fmla="*/ 370046 w 1350252"/>
              <a:gd name="connsiteY872" fmla="*/ 999501 h 1157374"/>
              <a:gd name="connsiteX873" fmla="*/ 369496 w 1350252"/>
              <a:gd name="connsiteY873" fmla="*/ 999063 h 1157374"/>
              <a:gd name="connsiteX874" fmla="*/ 370427 w 1350252"/>
              <a:gd name="connsiteY874" fmla="*/ 998203 h 1157374"/>
              <a:gd name="connsiteX875" fmla="*/ 371715 w 1350252"/>
              <a:gd name="connsiteY875" fmla="*/ 998834 h 1157374"/>
              <a:gd name="connsiteX876" fmla="*/ 372822 w 1350252"/>
              <a:gd name="connsiteY876" fmla="*/ 998597 h 1157374"/>
              <a:gd name="connsiteX877" fmla="*/ 373108 w 1350252"/>
              <a:gd name="connsiteY877" fmla="*/ 998245 h 1157374"/>
              <a:gd name="connsiteX878" fmla="*/ 373321 w 1350252"/>
              <a:gd name="connsiteY878" fmla="*/ 997984 h 1157374"/>
              <a:gd name="connsiteX879" fmla="*/ 374171 w 1350252"/>
              <a:gd name="connsiteY879" fmla="*/ 998139 h 1157374"/>
              <a:gd name="connsiteX880" fmla="*/ 374735 w 1350252"/>
              <a:gd name="connsiteY880" fmla="*/ 998242 h 1157374"/>
              <a:gd name="connsiteX881" fmla="*/ 375705 w 1350252"/>
              <a:gd name="connsiteY881" fmla="*/ 999799 h 1157374"/>
              <a:gd name="connsiteX882" fmla="*/ 376661 w 1350252"/>
              <a:gd name="connsiteY882" fmla="*/ 1000292 h 1157374"/>
              <a:gd name="connsiteX883" fmla="*/ 376818 w 1350252"/>
              <a:gd name="connsiteY883" fmla="*/ 1000366 h 1157374"/>
              <a:gd name="connsiteX884" fmla="*/ 377796 w 1350252"/>
              <a:gd name="connsiteY884" fmla="*/ 1000211 h 1157374"/>
              <a:gd name="connsiteX885" fmla="*/ 379294 w 1350252"/>
              <a:gd name="connsiteY885" fmla="*/ 1000688 h 1157374"/>
              <a:gd name="connsiteX886" fmla="*/ 380257 w 1350252"/>
              <a:gd name="connsiteY886" fmla="*/ 1000276 h 1157374"/>
              <a:gd name="connsiteX887" fmla="*/ 380952 w 1350252"/>
              <a:gd name="connsiteY887" fmla="*/ 1000884 h 1157374"/>
              <a:gd name="connsiteX888" fmla="*/ 382332 w 1350252"/>
              <a:gd name="connsiteY888" fmla="*/ 1002089 h 1157374"/>
              <a:gd name="connsiteX889" fmla="*/ 383336 w 1350252"/>
              <a:gd name="connsiteY889" fmla="*/ 1001635 h 1157374"/>
              <a:gd name="connsiteX890" fmla="*/ 385326 w 1350252"/>
              <a:gd name="connsiteY890" fmla="*/ 1000734 h 1157374"/>
              <a:gd name="connsiteX891" fmla="*/ 386941 w 1350252"/>
              <a:gd name="connsiteY891" fmla="*/ 1000476 h 1157374"/>
              <a:gd name="connsiteX892" fmla="*/ 387106 w 1350252"/>
              <a:gd name="connsiteY892" fmla="*/ 1000387 h 1157374"/>
              <a:gd name="connsiteX893" fmla="*/ 387577 w 1350252"/>
              <a:gd name="connsiteY893" fmla="*/ 1000047 h 1157374"/>
              <a:gd name="connsiteX894" fmla="*/ 388856 w 1350252"/>
              <a:gd name="connsiteY894" fmla="*/ 1000147 h 1157374"/>
              <a:gd name="connsiteX895" fmla="*/ 389119 w 1350252"/>
              <a:gd name="connsiteY895" fmla="*/ 1000168 h 1157374"/>
              <a:gd name="connsiteX896" fmla="*/ 389358 w 1350252"/>
              <a:gd name="connsiteY896" fmla="*/ 1000377 h 1157374"/>
              <a:gd name="connsiteX897" fmla="*/ 389974 w 1350252"/>
              <a:gd name="connsiteY897" fmla="*/ 1000920 h 1157374"/>
              <a:gd name="connsiteX898" fmla="*/ 390468 w 1350252"/>
              <a:gd name="connsiteY898" fmla="*/ 1000801 h 1157374"/>
              <a:gd name="connsiteX899" fmla="*/ 391891 w 1350252"/>
              <a:gd name="connsiteY899" fmla="*/ 1000070 h 1157374"/>
              <a:gd name="connsiteX900" fmla="*/ 391960 w 1350252"/>
              <a:gd name="connsiteY900" fmla="*/ 999079 h 1157374"/>
              <a:gd name="connsiteX901" fmla="*/ 393003 w 1350252"/>
              <a:gd name="connsiteY901" fmla="*/ 999522 h 1157374"/>
              <a:gd name="connsiteX902" fmla="*/ 393498 w 1350252"/>
              <a:gd name="connsiteY902" fmla="*/ 999092 h 1157374"/>
              <a:gd name="connsiteX903" fmla="*/ 394353 w 1350252"/>
              <a:gd name="connsiteY903" fmla="*/ 999905 h 1157374"/>
              <a:gd name="connsiteX904" fmla="*/ 395254 w 1350252"/>
              <a:gd name="connsiteY904" fmla="*/ 999808 h 1157374"/>
              <a:gd name="connsiteX905" fmla="*/ 397557 w 1350252"/>
              <a:gd name="connsiteY905" fmla="*/ 999563 h 1157374"/>
              <a:gd name="connsiteX906" fmla="*/ 397208 w 1350252"/>
              <a:gd name="connsiteY906" fmla="*/ 998607 h 1157374"/>
              <a:gd name="connsiteX907" fmla="*/ 397035 w 1350252"/>
              <a:gd name="connsiteY907" fmla="*/ 998127 h 1157374"/>
              <a:gd name="connsiteX908" fmla="*/ 397964 w 1350252"/>
              <a:gd name="connsiteY908" fmla="*/ 998003 h 1157374"/>
              <a:gd name="connsiteX909" fmla="*/ 398127 w 1350252"/>
              <a:gd name="connsiteY909" fmla="*/ 997935 h 1157374"/>
              <a:gd name="connsiteX910" fmla="*/ 399412 w 1350252"/>
              <a:gd name="connsiteY910" fmla="*/ 998525 h 1157374"/>
              <a:gd name="connsiteX911" fmla="*/ 400045 w 1350252"/>
              <a:gd name="connsiteY911" fmla="*/ 999472 h 1157374"/>
              <a:gd name="connsiteX912" fmla="*/ 400866 w 1350252"/>
              <a:gd name="connsiteY912" fmla="*/ 999957 h 1157374"/>
              <a:gd name="connsiteX913" fmla="*/ 401100 w 1350252"/>
              <a:gd name="connsiteY913" fmla="*/ 999996 h 1157374"/>
              <a:gd name="connsiteX914" fmla="*/ 402230 w 1350252"/>
              <a:gd name="connsiteY914" fmla="*/ 1000163 h 1157374"/>
              <a:gd name="connsiteX915" fmla="*/ 403096 w 1350252"/>
              <a:gd name="connsiteY915" fmla="*/ 999552 h 1157374"/>
              <a:gd name="connsiteX916" fmla="*/ 405070 w 1350252"/>
              <a:gd name="connsiteY916" fmla="*/ 999257 h 1157374"/>
              <a:gd name="connsiteX917" fmla="*/ 405474 w 1350252"/>
              <a:gd name="connsiteY917" fmla="*/ 998827 h 1157374"/>
              <a:gd name="connsiteX918" fmla="*/ 405937 w 1350252"/>
              <a:gd name="connsiteY918" fmla="*/ 998335 h 1157374"/>
              <a:gd name="connsiteX919" fmla="*/ 406497 w 1350252"/>
              <a:gd name="connsiteY919" fmla="*/ 998342 h 1157374"/>
              <a:gd name="connsiteX920" fmla="*/ 408031 w 1350252"/>
              <a:gd name="connsiteY920" fmla="*/ 998355 h 1157374"/>
              <a:gd name="connsiteX921" fmla="*/ 408085 w 1350252"/>
              <a:gd name="connsiteY921" fmla="*/ 999099 h 1157374"/>
              <a:gd name="connsiteX922" fmla="*/ 408635 w 1350252"/>
              <a:gd name="connsiteY922" fmla="*/ 999723 h 1157374"/>
              <a:gd name="connsiteX923" fmla="*/ 409629 w 1350252"/>
              <a:gd name="connsiteY923" fmla="*/ 998679 h 1157374"/>
              <a:gd name="connsiteX924" fmla="*/ 410723 w 1350252"/>
              <a:gd name="connsiteY924" fmla="*/ 1000299 h 1157374"/>
              <a:gd name="connsiteX925" fmla="*/ 412011 w 1350252"/>
              <a:gd name="connsiteY925" fmla="*/ 1000340 h 1157374"/>
              <a:gd name="connsiteX926" fmla="*/ 413429 w 1350252"/>
              <a:gd name="connsiteY926" fmla="*/ 1000384 h 1157374"/>
              <a:gd name="connsiteX927" fmla="*/ 414230 w 1350252"/>
              <a:gd name="connsiteY927" fmla="*/ 1000752 h 1157374"/>
              <a:gd name="connsiteX928" fmla="*/ 415635 w 1350252"/>
              <a:gd name="connsiteY928" fmla="*/ 1001398 h 1157374"/>
              <a:gd name="connsiteX929" fmla="*/ 418099 w 1350252"/>
              <a:gd name="connsiteY929" fmla="*/ 1001481 h 1157374"/>
              <a:gd name="connsiteX930" fmla="*/ 419642 w 1350252"/>
              <a:gd name="connsiteY930" fmla="*/ 1000874 h 1157374"/>
              <a:gd name="connsiteX931" fmla="*/ 421143 w 1350252"/>
              <a:gd name="connsiteY931" fmla="*/ 1002173 h 1157374"/>
              <a:gd name="connsiteX932" fmla="*/ 421596 w 1350252"/>
              <a:gd name="connsiteY932" fmla="*/ 1002564 h 1157374"/>
              <a:gd name="connsiteX933" fmla="*/ 422337 w 1350252"/>
              <a:gd name="connsiteY933" fmla="*/ 1002446 h 1157374"/>
              <a:gd name="connsiteX934" fmla="*/ 423002 w 1350252"/>
              <a:gd name="connsiteY934" fmla="*/ 1003752 h 1157374"/>
              <a:gd name="connsiteX935" fmla="*/ 423866 w 1350252"/>
              <a:gd name="connsiteY935" fmla="*/ 1003388 h 1157374"/>
              <a:gd name="connsiteX936" fmla="*/ 425172 w 1350252"/>
              <a:gd name="connsiteY936" fmla="*/ 1001790 h 1157374"/>
              <a:gd name="connsiteX937" fmla="*/ 426230 w 1350252"/>
              <a:gd name="connsiteY937" fmla="*/ 1000497 h 1157374"/>
              <a:gd name="connsiteX938" fmla="*/ 426376 w 1350252"/>
              <a:gd name="connsiteY938" fmla="*/ 999172 h 1157374"/>
              <a:gd name="connsiteX939" fmla="*/ 426825 w 1350252"/>
              <a:gd name="connsiteY939" fmla="*/ 995050 h 1157374"/>
              <a:gd name="connsiteX940" fmla="*/ 426922 w 1350252"/>
              <a:gd name="connsiteY940" fmla="*/ 990742 h 1157374"/>
              <a:gd name="connsiteX941" fmla="*/ 427679 w 1350252"/>
              <a:gd name="connsiteY941" fmla="*/ 982865 h 1157374"/>
              <a:gd name="connsiteX942" fmla="*/ 428132 w 1350252"/>
              <a:gd name="connsiteY942" fmla="*/ 978931 h 1157374"/>
              <a:gd name="connsiteX943" fmla="*/ 427422 w 1350252"/>
              <a:gd name="connsiteY943" fmla="*/ 976313 h 1157374"/>
              <a:gd name="connsiteX944" fmla="*/ 426838 w 1350252"/>
              <a:gd name="connsiteY944" fmla="*/ 974789 h 1157374"/>
              <a:gd name="connsiteX945" fmla="*/ 426268 w 1350252"/>
              <a:gd name="connsiteY945" fmla="*/ 973364 h 1157374"/>
              <a:gd name="connsiteX946" fmla="*/ 427113 w 1350252"/>
              <a:gd name="connsiteY946" fmla="*/ 971681 h 1157374"/>
              <a:gd name="connsiteX947" fmla="*/ 428480 w 1350252"/>
              <a:gd name="connsiteY947" fmla="*/ 968550 h 1157374"/>
              <a:gd name="connsiteX948" fmla="*/ 426397 w 1350252"/>
              <a:gd name="connsiteY948" fmla="*/ 964647 h 1157374"/>
              <a:gd name="connsiteX949" fmla="*/ 424525 w 1350252"/>
              <a:gd name="connsiteY949" fmla="*/ 961165 h 1157374"/>
              <a:gd name="connsiteX950" fmla="*/ 423261 w 1350252"/>
              <a:gd name="connsiteY950" fmla="*/ 957748 h 1157374"/>
              <a:gd name="connsiteX951" fmla="*/ 422875 w 1350252"/>
              <a:gd name="connsiteY951" fmla="*/ 956703 h 1157374"/>
              <a:gd name="connsiteX952" fmla="*/ 422119 w 1350252"/>
              <a:gd name="connsiteY952" fmla="*/ 954188 h 1157374"/>
              <a:gd name="connsiteX953" fmla="*/ 421820 w 1350252"/>
              <a:gd name="connsiteY953" fmla="*/ 952051 h 1157374"/>
              <a:gd name="connsiteX954" fmla="*/ 421783 w 1350252"/>
              <a:gd name="connsiteY954" fmla="*/ 950491 h 1157374"/>
              <a:gd name="connsiteX955" fmla="*/ 421783 w 1350252"/>
              <a:gd name="connsiteY955" fmla="*/ 948413 h 1157374"/>
              <a:gd name="connsiteX956" fmla="*/ 421843 w 1350252"/>
              <a:gd name="connsiteY956" fmla="*/ 946804 h 1157374"/>
              <a:gd name="connsiteX957" fmla="*/ 422204 w 1350252"/>
              <a:gd name="connsiteY957" fmla="*/ 945256 h 1157374"/>
              <a:gd name="connsiteX958" fmla="*/ 422862 w 1350252"/>
              <a:gd name="connsiteY958" fmla="*/ 943663 h 1157374"/>
              <a:gd name="connsiteX959" fmla="*/ 423671 w 1350252"/>
              <a:gd name="connsiteY959" fmla="*/ 942128 h 1157374"/>
              <a:gd name="connsiteX960" fmla="*/ 425326 w 1350252"/>
              <a:gd name="connsiteY960" fmla="*/ 940615 h 1157374"/>
              <a:gd name="connsiteX961" fmla="*/ 428016 w 1350252"/>
              <a:gd name="connsiteY961" fmla="*/ 938665 h 1157374"/>
              <a:gd name="connsiteX962" fmla="*/ 433680 w 1350252"/>
              <a:gd name="connsiteY962" fmla="*/ 935783 h 1157374"/>
              <a:gd name="connsiteX963" fmla="*/ 434599 w 1350252"/>
              <a:gd name="connsiteY963" fmla="*/ 935317 h 1157374"/>
              <a:gd name="connsiteX964" fmla="*/ 446664 w 1350252"/>
              <a:gd name="connsiteY964" fmla="*/ 930304 h 1157374"/>
              <a:gd name="connsiteX965" fmla="*/ 453017 w 1350252"/>
              <a:gd name="connsiteY965" fmla="*/ 927624 h 1157374"/>
              <a:gd name="connsiteX966" fmla="*/ 454372 w 1350252"/>
              <a:gd name="connsiteY966" fmla="*/ 928182 h 1157374"/>
              <a:gd name="connsiteX967" fmla="*/ 457441 w 1350252"/>
              <a:gd name="connsiteY967" fmla="*/ 929671 h 1157374"/>
              <a:gd name="connsiteX968" fmla="*/ 461498 w 1350252"/>
              <a:gd name="connsiteY968" fmla="*/ 926720 h 1157374"/>
              <a:gd name="connsiteX969" fmla="*/ 465511 w 1350252"/>
              <a:gd name="connsiteY969" fmla="*/ 923922 h 1157374"/>
              <a:gd name="connsiteX970" fmla="*/ 469388 w 1350252"/>
              <a:gd name="connsiteY970" fmla="*/ 921746 h 1157374"/>
              <a:gd name="connsiteX971" fmla="*/ 472996 w 1350252"/>
              <a:gd name="connsiteY971" fmla="*/ 920860 h 1157374"/>
              <a:gd name="connsiteX972" fmla="*/ 477450 w 1350252"/>
              <a:gd name="connsiteY972" fmla="*/ 919663 h 1157374"/>
              <a:gd name="connsiteX973" fmla="*/ 479318 w 1350252"/>
              <a:gd name="connsiteY973" fmla="*/ 918958 h 1157374"/>
              <a:gd name="connsiteX974" fmla="*/ 485163 w 1350252"/>
              <a:gd name="connsiteY974" fmla="*/ 913824 h 1157374"/>
              <a:gd name="connsiteX975" fmla="*/ 487693 w 1350252"/>
              <a:gd name="connsiteY975" fmla="*/ 913582 h 1157374"/>
              <a:gd name="connsiteX976" fmla="*/ 492705 w 1350252"/>
              <a:gd name="connsiteY976" fmla="*/ 913099 h 1157374"/>
              <a:gd name="connsiteX977" fmla="*/ 497710 w 1350252"/>
              <a:gd name="connsiteY977" fmla="*/ 912305 h 1157374"/>
              <a:gd name="connsiteX978" fmla="*/ 500977 w 1350252"/>
              <a:gd name="connsiteY978" fmla="*/ 911669 h 1157374"/>
              <a:gd name="connsiteX979" fmla="*/ 502998 w 1350252"/>
              <a:gd name="connsiteY979" fmla="*/ 910946 h 1157374"/>
              <a:gd name="connsiteX980" fmla="*/ 508379 w 1350252"/>
              <a:gd name="connsiteY980" fmla="*/ 907165 h 1157374"/>
              <a:gd name="connsiteX981" fmla="*/ 514499 w 1350252"/>
              <a:gd name="connsiteY981" fmla="*/ 903112 h 1157374"/>
              <a:gd name="connsiteX982" fmla="*/ 518368 w 1350252"/>
              <a:gd name="connsiteY982" fmla="*/ 902702 h 1157374"/>
              <a:gd name="connsiteX983" fmla="*/ 523540 w 1350252"/>
              <a:gd name="connsiteY983" fmla="*/ 902690 h 1157374"/>
              <a:gd name="connsiteX984" fmla="*/ 527315 w 1350252"/>
              <a:gd name="connsiteY984" fmla="*/ 902484 h 1157374"/>
              <a:gd name="connsiteX985" fmla="*/ 529663 w 1350252"/>
              <a:gd name="connsiteY985" fmla="*/ 900836 h 1157374"/>
              <a:gd name="connsiteX986" fmla="*/ 531704 w 1350252"/>
              <a:gd name="connsiteY986" fmla="*/ 898815 h 1157374"/>
              <a:gd name="connsiteX987" fmla="*/ 533617 w 1350252"/>
              <a:gd name="connsiteY987" fmla="*/ 898086 h 1157374"/>
              <a:gd name="connsiteX988" fmla="*/ 543498 w 1350252"/>
              <a:gd name="connsiteY988" fmla="*/ 899145 h 1157374"/>
              <a:gd name="connsiteX989" fmla="*/ 546279 w 1350252"/>
              <a:gd name="connsiteY989" fmla="*/ 898964 h 1157374"/>
              <a:gd name="connsiteX990" fmla="*/ 550992 w 1350252"/>
              <a:gd name="connsiteY990" fmla="*/ 896395 h 1157374"/>
              <a:gd name="connsiteX991" fmla="*/ 558226 w 1350252"/>
              <a:gd name="connsiteY991" fmla="*/ 890546 h 1157374"/>
              <a:gd name="connsiteX992" fmla="*/ 560139 w 1350252"/>
              <a:gd name="connsiteY992" fmla="*/ 887871 h 1157374"/>
              <a:gd name="connsiteX993" fmla="*/ 563313 w 1350252"/>
              <a:gd name="connsiteY993" fmla="*/ 885413 h 1157374"/>
              <a:gd name="connsiteX994" fmla="*/ 565512 w 1350252"/>
              <a:gd name="connsiteY994" fmla="*/ 883813 h 1157374"/>
              <a:gd name="connsiteX995" fmla="*/ 567149 w 1350252"/>
              <a:gd name="connsiteY995" fmla="*/ 883598 h 1157374"/>
              <a:gd name="connsiteX996" fmla="*/ 569791 w 1350252"/>
              <a:gd name="connsiteY996" fmla="*/ 883881 h 1157374"/>
              <a:gd name="connsiteX997" fmla="*/ 571836 w 1350252"/>
              <a:gd name="connsiteY997" fmla="*/ 884146 h 1157374"/>
              <a:gd name="connsiteX998" fmla="*/ 572932 w 1350252"/>
              <a:gd name="connsiteY998" fmla="*/ 884177 h 1157374"/>
              <a:gd name="connsiteX999" fmla="*/ 574325 w 1350252"/>
              <a:gd name="connsiteY999" fmla="*/ 884215 h 1157374"/>
              <a:gd name="connsiteX1000" fmla="*/ 575913 w 1350252"/>
              <a:gd name="connsiteY1000" fmla="*/ 884053 h 1157374"/>
              <a:gd name="connsiteX1001" fmla="*/ 577693 w 1350252"/>
              <a:gd name="connsiteY1001" fmla="*/ 883634 h 1157374"/>
              <a:gd name="connsiteX1002" fmla="*/ 578874 w 1350252"/>
              <a:gd name="connsiteY1002" fmla="*/ 883096 h 1157374"/>
              <a:gd name="connsiteX1003" fmla="*/ 579945 w 1350252"/>
              <a:gd name="connsiteY1003" fmla="*/ 882487 h 1157374"/>
              <a:gd name="connsiteX1004" fmla="*/ 582350 w 1350252"/>
              <a:gd name="connsiteY1004" fmla="*/ 880804 h 1157374"/>
              <a:gd name="connsiteX1005" fmla="*/ 584208 w 1350252"/>
              <a:gd name="connsiteY1005" fmla="*/ 879453 h 1157374"/>
              <a:gd name="connsiteX1006" fmla="*/ 585629 w 1350252"/>
              <a:gd name="connsiteY1006" fmla="*/ 878557 h 1157374"/>
              <a:gd name="connsiteX1007" fmla="*/ 587859 w 1350252"/>
              <a:gd name="connsiteY1007" fmla="*/ 878256 h 1157374"/>
              <a:gd name="connsiteX1008" fmla="*/ 590594 w 1350252"/>
              <a:gd name="connsiteY1008" fmla="*/ 878229 h 1157374"/>
              <a:gd name="connsiteX1009" fmla="*/ 592381 w 1350252"/>
              <a:gd name="connsiteY1009" fmla="*/ 878072 h 1157374"/>
              <a:gd name="connsiteX1010" fmla="*/ 593175 w 1350252"/>
              <a:gd name="connsiteY1010" fmla="*/ 877990 h 1157374"/>
              <a:gd name="connsiteX1011" fmla="*/ 597152 w 1350252"/>
              <a:gd name="connsiteY1011" fmla="*/ 886445 h 1157374"/>
              <a:gd name="connsiteX1012" fmla="*/ 599708 w 1350252"/>
              <a:gd name="connsiteY1012" fmla="*/ 896326 h 1157374"/>
              <a:gd name="connsiteX1013" fmla="*/ 601338 w 1350252"/>
              <a:gd name="connsiteY1013" fmla="*/ 903318 h 1157374"/>
              <a:gd name="connsiteX1014" fmla="*/ 601825 w 1350252"/>
              <a:gd name="connsiteY1014" fmla="*/ 910169 h 1157374"/>
              <a:gd name="connsiteX1015" fmla="*/ 601393 w 1350252"/>
              <a:gd name="connsiteY1015" fmla="*/ 915784 h 1157374"/>
              <a:gd name="connsiteX1016" fmla="*/ 599699 w 1350252"/>
              <a:gd name="connsiteY1016" fmla="*/ 920266 h 1157374"/>
              <a:gd name="connsiteX1017" fmla="*/ 600160 w 1350252"/>
              <a:gd name="connsiteY1017" fmla="*/ 921270 h 1157374"/>
              <a:gd name="connsiteX1018" fmla="*/ 613540 w 1350252"/>
              <a:gd name="connsiteY1018" fmla="*/ 925023 h 1157374"/>
              <a:gd name="connsiteX1019" fmla="*/ 618411 w 1350252"/>
              <a:gd name="connsiteY1019" fmla="*/ 925690 h 1157374"/>
              <a:gd name="connsiteX1020" fmla="*/ 622447 w 1350252"/>
              <a:gd name="connsiteY1020" fmla="*/ 924583 h 1157374"/>
              <a:gd name="connsiteX1021" fmla="*/ 628146 w 1350252"/>
              <a:gd name="connsiteY1021" fmla="*/ 921967 h 1157374"/>
              <a:gd name="connsiteX1022" fmla="*/ 634173 w 1350252"/>
              <a:gd name="connsiteY1022" fmla="*/ 915828 h 1157374"/>
              <a:gd name="connsiteX1023" fmla="*/ 636790 w 1350252"/>
              <a:gd name="connsiteY1023" fmla="*/ 913688 h 1157374"/>
              <a:gd name="connsiteX1024" fmla="*/ 655073 w 1350252"/>
              <a:gd name="connsiteY1024" fmla="*/ 915577 h 1157374"/>
              <a:gd name="connsiteX1025" fmla="*/ 663771 w 1350252"/>
              <a:gd name="connsiteY1025" fmla="*/ 925144 h 1157374"/>
              <a:gd name="connsiteX1026" fmla="*/ 667582 w 1350252"/>
              <a:gd name="connsiteY1026" fmla="*/ 929346 h 1157374"/>
              <a:gd name="connsiteX1027" fmla="*/ 678581 w 1350252"/>
              <a:gd name="connsiteY1027" fmla="*/ 937121 h 1157374"/>
              <a:gd name="connsiteX1028" fmla="*/ 682964 w 1350252"/>
              <a:gd name="connsiteY1028" fmla="*/ 938749 h 1157374"/>
              <a:gd name="connsiteX1029" fmla="*/ 685670 w 1350252"/>
              <a:gd name="connsiteY1029" fmla="*/ 938843 h 1157374"/>
              <a:gd name="connsiteX1030" fmla="*/ 688297 w 1350252"/>
              <a:gd name="connsiteY1030" fmla="*/ 938908 h 1157374"/>
              <a:gd name="connsiteX1031" fmla="*/ 694691 w 1350252"/>
              <a:gd name="connsiteY1031" fmla="*/ 938516 h 1157374"/>
              <a:gd name="connsiteX1032" fmla="*/ 701997 w 1350252"/>
              <a:gd name="connsiteY1032" fmla="*/ 937484 h 1157374"/>
              <a:gd name="connsiteX1033" fmla="*/ 709642 w 1350252"/>
              <a:gd name="connsiteY1033" fmla="*/ 935798 h 1157374"/>
              <a:gd name="connsiteX1034" fmla="*/ 716146 w 1350252"/>
              <a:gd name="connsiteY1034" fmla="*/ 934416 h 1157374"/>
              <a:gd name="connsiteX1035" fmla="*/ 720364 w 1350252"/>
              <a:gd name="connsiteY1035" fmla="*/ 932536 h 1157374"/>
              <a:gd name="connsiteX1036" fmla="*/ 720033 w 1350252"/>
              <a:gd name="connsiteY1036" fmla="*/ 935175 h 1157374"/>
              <a:gd name="connsiteX1037" fmla="*/ 719370 w 1350252"/>
              <a:gd name="connsiteY1037" fmla="*/ 940344 h 1157374"/>
              <a:gd name="connsiteX1038" fmla="*/ 717795 w 1350252"/>
              <a:gd name="connsiteY1038" fmla="*/ 945820 h 1157374"/>
              <a:gd name="connsiteX1039" fmla="*/ 716215 w 1350252"/>
              <a:gd name="connsiteY1039" fmla="*/ 950192 h 1157374"/>
              <a:gd name="connsiteX1040" fmla="*/ 714981 w 1350252"/>
              <a:gd name="connsiteY1040" fmla="*/ 955236 h 1157374"/>
              <a:gd name="connsiteX1041" fmla="*/ 713514 w 1350252"/>
              <a:gd name="connsiteY1041" fmla="*/ 959391 h 1157374"/>
              <a:gd name="connsiteX1042" fmla="*/ 712836 w 1350252"/>
              <a:gd name="connsiteY1042" fmla="*/ 961030 h 1157374"/>
              <a:gd name="connsiteX1043" fmla="*/ 710176 w 1350252"/>
              <a:gd name="connsiteY1043" fmla="*/ 964524 h 1157374"/>
              <a:gd name="connsiteX1044" fmla="*/ 709664 w 1350252"/>
              <a:gd name="connsiteY1044" fmla="*/ 966906 h 1157374"/>
              <a:gd name="connsiteX1045" fmla="*/ 707963 w 1350252"/>
              <a:gd name="connsiteY1045" fmla="*/ 969732 h 1157374"/>
              <a:gd name="connsiteX1046" fmla="*/ 706380 w 1350252"/>
              <a:gd name="connsiteY1046" fmla="*/ 973444 h 1157374"/>
              <a:gd name="connsiteX1047" fmla="*/ 706058 w 1350252"/>
              <a:gd name="connsiteY1047" fmla="*/ 973934 h 1157374"/>
              <a:gd name="connsiteX1048" fmla="*/ 703884 w 1350252"/>
              <a:gd name="connsiteY1048" fmla="*/ 977242 h 1157374"/>
              <a:gd name="connsiteX1049" fmla="*/ 696495 w 1350252"/>
              <a:gd name="connsiteY1049" fmla="*/ 985110 h 1157374"/>
              <a:gd name="connsiteX1050" fmla="*/ 690409 w 1350252"/>
              <a:gd name="connsiteY1050" fmla="*/ 986618 h 1157374"/>
              <a:gd name="connsiteX1051" fmla="*/ 675046 w 1350252"/>
              <a:gd name="connsiteY1051" fmla="*/ 990423 h 1157374"/>
              <a:gd name="connsiteX1052" fmla="*/ 674477 w 1350252"/>
              <a:gd name="connsiteY1052" fmla="*/ 1007340 h 1157374"/>
              <a:gd name="connsiteX1053" fmla="*/ 674237 w 1350252"/>
              <a:gd name="connsiteY1053" fmla="*/ 1014449 h 1157374"/>
              <a:gd name="connsiteX1054" fmla="*/ 668466 w 1350252"/>
              <a:gd name="connsiteY1054" fmla="*/ 1026659 h 1157374"/>
              <a:gd name="connsiteX1055" fmla="*/ 667212 w 1350252"/>
              <a:gd name="connsiteY1055" fmla="*/ 1029872 h 1157374"/>
              <a:gd name="connsiteX1056" fmla="*/ 666834 w 1350252"/>
              <a:gd name="connsiteY1056" fmla="*/ 1030858 h 1157374"/>
              <a:gd name="connsiteX1057" fmla="*/ 666334 w 1350252"/>
              <a:gd name="connsiteY1057" fmla="*/ 1032159 h 1157374"/>
              <a:gd name="connsiteX1058" fmla="*/ 666024 w 1350252"/>
              <a:gd name="connsiteY1058" fmla="*/ 1032653 h 1157374"/>
              <a:gd name="connsiteX1059" fmla="*/ 664392 w 1350252"/>
              <a:gd name="connsiteY1059" fmla="*/ 1035271 h 1157374"/>
              <a:gd name="connsiteX1060" fmla="*/ 662461 w 1350252"/>
              <a:gd name="connsiteY1060" fmla="*/ 1037650 h 1157374"/>
              <a:gd name="connsiteX1061" fmla="*/ 660411 w 1350252"/>
              <a:gd name="connsiteY1061" fmla="*/ 1039143 h 1157374"/>
              <a:gd name="connsiteX1062" fmla="*/ 655682 w 1350252"/>
              <a:gd name="connsiteY1062" fmla="*/ 1040566 h 1157374"/>
              <a:gd name="connsiteX1063" fmla="*/ 654939 w 1350252"/>
              <a:gd name="connsiteY1063" fmla="*/ 1041434 h 1157374"/>
              <a:gd name="connsiteX1064" fmla="*/ 654491 w 1350252"/>
              <a:gd name="connsiteY1064" fmla="*/ 1043517 h 1157374"/>
              <a:gd name="connsiteX1065" fmla="*/ 654390 w 1350252"/>
              <a:gd name="connsiteY1065" fmla="*/ 1046493 h 1157374"/>
              <a:gd name="connsiteX1066" fmla="*/ 654671 w 1350252"/>
              <a:gd name="connsiteY1066" fmla="*/ 1058411 h 1157374"/>
              <a:gd name="connsiteX1067" fmla="*/ 655843 w 1350252"/>
              <a:gd name="connsiteY1067" fmla="*/ 1065279 h 1157374"/>
              <a:gd name="connsiteX1068" fmla="*/ 655971 w 1350252"/>
              <a:gd name="connsiteY1068" fmla="*/ 1068260 h 1157374"/>
              <a:gd name="connsiteX1069" fmla="*/ 655986 w 1350252"/>
              <a:gd name="connsiteY1069" fmla="*/ 1071901 h 1157374"/>
              <a:gd name="connsiteX1070" fmla="*/ 656368 w 1350252"/>
              <a:gd name="connsiteY1070" fmla="*/ 1080732 h 1157374"/>
              <a:gd name="connsiteX1071" fmla="*/ 656688 w 1350252"/>
              <a:gd name="connsiteY1071" fmla="*/ 1101585 h 1157374"/>
              <a:gd name="connsiteX1072" fmla="*/ 657512 w 1350252"/>
              <a:gd name="connsiteY1072" fmla="*/ 1114761 h 1157374"/>
              <a:gd name="connsiteX1073" fmla="*/ 657542 w 1350252"/>
              <a:gd name="connsiteY1073" fmla="*/ 1115711 h 1157374"/>
              <a:gd name="connsiteX1074" fmla="*/ 657865 w 1350252"/>
              <a:gd name="connsiteY1074" fmla="*/ 1125829 h 1157374"/>
              <a:gd name="connsiteX1075" fmla="*/ 658345 w 1350252"/>
              <a:gd name="connsiteY1075" fmla="*/ 1140887 h 1157374"/>
              <a:gd name="connsiteX1076" fmla="*/ 662354 w 1350252"/>
              <a:gd name="connsiteY1076" fmla="*/ 1141574 h 1157374"/>
              <a:gd name="connsiteX1077" fmla="*/ 663204 w 1350252"/>
              <a:gd name="connsiteY1077" fmla="*/ 1143131 h 1157374"/>
              <a:gd name="connsiteX1078" fmla="*/ 664371 w 1350252"/>
              <a:gd name="connsiteY1078" fmla="*/ 1143698 h 1157374"/>
              <a:gd name="connsiteX1079" fmla="*/ 670276 w 1350252"/>
              <a:gd name="connsiteY1079" fmla="*/ 1144488 h 1157374"/>
              <a:gd name="connsiteX1080" fmla="*/ 670765 w 1350252"/>
              <a:gd name="connsiteY1080" fmla="*/ 1144986 h 1157374"/>
              <a:gd name="connsiteX1081" fmla="*/ 677900 w 1350252"/>
              <a:gd name="connsiteY1081" fmla="*/ 1146558 h 1157374"/>
              <a:gd name="connsiteX1082" fmla="*/ 690828 w 1350252"/>
              <a:gd name="connsiteY1082" fmla="*/ 1151511 h 1157374"/>
              <a:gd name="connsiteX1083" fmla="*/ 699751 w 1350252"/>
              <a:gd name="connsiteY1083" fmla="*/ 1154599 h 1157374"/>
              <a:gd name="connsiteX1084" fmla="*/ 705812 w 1350252"/>
              <a:gd name="connsiteY1084" fmla="*/ 1156516 h 1157374"/>
              <a:gd name="connsiteX1085" fmla="*/ 711411 w 1350252"/>
              <a:gd name="connsiteY1085" fmla="*/ 1157096 h 1157374"/>
              <a:gd name="connsiteX1086" fmla="*/ 717693 w 1350252"/>
              <a:gd name="connsiteY1086" fmla="*/ 1157142 h 1157374"/>
              <a:gd name="connsiteX1087" fmla="*/ 726165 w 1350252"/>
              <a:gd name="connsiteY1087" fmla="*/ 1157430 h 1157374"/>
              <a:gd name="connsiteX1088" fmla="*/ 734255 w 1350252"/>
              <a:gd name="connsiteY1088" fmla="*/ 1157333 h 1157374"/>
              <a:gd name="connsiteX1089" fmla="*/ 736654 w 1350252"/>
              <a:gd name="connsiteY1089" fmla="*/ 1157392 h 1157374"/>
              <a:gd name="connsiteX1090" fmla="*/ 739737 w 1350252"/>
              <a:gd name="connsiteY1090" fmla="*/ 1157250 h 1157374"/>
              <a:gd name="connsiteX1091" fmla="*/ 745203 w 1350252"/>
              <a:gd name="connsiteY1091" fmla="*/ 1156517 h 1157374"/>
              <a:gd name="connsiteX1092" fmla="*/ 759360 w 1350252"/>
              <a:gd name="connsiteY1092" fmla="*/ 1152223 h 1157374"/>
              <a:gd name="connsiteX1093" fmla="*/ 764950 w 1350252"/>
              <a:gd name="connsiteY1093" fmla="*/ 1150709 h 1157374"/>
              <a:gd name="connsiteX1094" fmla="*/ 767602 w 1350252"/>
              <a:gd name="connsiteY1094" fmla="*/ 1150791 h 1157374"/>
              <a:gd name="connsiteX1095" fmla="*/ 773417 w 1350252"/>
              <a:gd name="connsiteY1095" fmla="*/ 1154228 h 1157374"/>
              <a:gd name="connsiteX1096" fmla="*/ 779136 w 1350252"/>
              <a:gd name="connsiteY1096" fmla="*/ 1156023 h 1157374"/>
              <a:gd name="connsiteX1097" fmla="*/ 781872 w 1350252"/>
              <a:gd name="connsiteY1097" fmla="*/ 1154769 h 1157374"/>
              <a:gd name="connsiteX1098" fmla="*/ 784714 w 1350252"/>
              <a:gd name="connsiteY1098" fmla="*/ 1151753 h 1157374"/>
              <a:gd name="connsiteX1099" fmla="*/ 792198 w 1350252"/>
              <a:gd name="connsiteY1099" fmla="*/ 1143435 h 1157374"/>
              <a:gd name="connsiteX1100" fmla="*/ 785232 w 1350252"/>
              <a:gd name="connsiteY1100" fmla="*/ 1140783 h 1157374"/>
              <a:gd name="connsiteX1101" fmla="*/ 781789 w 1350252"/>
              <a:gd name="connsiteY1101" fmla="*/ 1139456 h 1157374"/>
              <a:gd name="connsiteX1102" fmla="*/ 775142 w 1350252"/>
              <a:gd name="connsiteY1102" fmla="*/ 1135573 h 1157374"/>
              <a:gd name="connsiteX1103" fmla="*/ 768592 w 1350252"/>
              <a:gd name="connsiteY1103" fmla="*/ 1133009 h 1157374"/>
              <a:gd name="connsiteX1104" fmla="*/ 766412 w 1350252"/>
              <a:gd name="connsiteY1104" fmla="*/ 1127911 h 1157374"/>
              <a:gd name="connsiteX1105" fmla="*/ 764953 w 1350252"/>
              <a:gd name="connsiteY1105" fmla="*/ 1125777 h 1157374"/>
              <a:gd name="connsiteX1106" fmla="*/ 764454 w 1350252"/>
              <a:gd name="connsiteY1106" fmla="*/ 1125044 h 1157374"/>
              <a:gd name="connsiteX1107" fmla="*/ 764157 w 1350252"/>
              <a:gd name="connsiteY1107" fmla="*/ 1124609 h 1157374"/>
              <a:gd name="connsiteX1108" fmla="*/ 763483 w 1350252"/>
              <a:gd name="connsiteY1108" fmla="*/ 1122211 h 1157374"/>
              <a:gd name="connsiteX1109" fmla="*/ 763197 w 1350252"/>
              <a:gd name="connsiteY1109" fmla="*/ 1121194 h 1157374"/>
              <a:gd name="connsiteX1110" fmla="*/ 763831 w 1350252"/>
              <a:gd name="connsiteY1110" fmla="*/ 1118595 h 1157374"/>
              <a:gd name="connsiteX1111" fmla="*/ 763599 w 1350252"/>
              <a:gd name="connsiteY1111" fmla="*/ 1116610 h 1157374"/>
              <a:gd name="connsiteX1112" fmla="*/ 763367 w 1350252"/>
              <a:gd name="connsiteY1112" fmla="*/ 1114625 h 1157374"/>
              <a:gd name="connsiteX1113" fmla="*/ 762881 w 1350252"/>
              <a:gd name="connsiteY1113" fmla="*/ 1113293 h 1157374"/>
              <a:gd name="connsiteX1114" fmla="*/ 762461 w 1350252"/>
              <a:gd name="connsiteY1114" fmla="*/ 1112140 h 1157374"/>
              <a:gd name="connsiteX1115" fmla="*/ 762419 w 1350252"/>
              <a:gd name="connsiteY1115" fmla="*/ 1109537 h 1157374"/>
              <a:gd name="connsiteX1116" fmla="*/ 760167 w 1350252"/>
              <a:gd name="connsiteY1116" fmla="*/ 1105802 h 1157374"/>
              <a:gd name="connsiteX1117" fmla="*/ 760118 w 1350252"/>
              <a:gd name="connsiteY1117" fmla="*/ 1104190 h 1157374"/>
              <a:gd name="connsiteX1118" fmla="*/ 761136 w 1350252"/>
              <a:gd name="connsiteY1118" fmla="*/ 1099672 h 1157374"/>
              <a:gd name="connsiteX1119" fmla="*/ 760357 w 1350252"/>
              <a:gd name="connsiteY1119" fmla="*/ 1096631 h 1157374"/>
              <a:gd name="connsiteX1120" fmla="*/ 759408 w 1350252"/>
              <a:gd name="connsiteY1120" fmla="*/ 1095190 h 1157374"/>
              <a:gd name="connsiteX1121" fmla="*/ 758469 w 1350252"/>
              <a:gd name="connsiteY1121" fmla="*/ 1093766 h 1157374"/>
              <a:gd name="connsiteX1122" fmla="*/ 758875 w 1350252"/>
              <a:gd name="connsiteY1122" fmla="*/ 1092296 h 1157374"/>
              <a:gd name="connsiteX1123" fmla="*/ 759544 w 1350252"/>
              <a:gd name="connsiteY1123" fmla="*/ 1089870 h 1157374"/>
              <a:gd name="connsiteX1124" fmla="*/ 761818 w 1350252"/>
              <a:gd name="connsiteY1124" fmla="*/ 1090506 h 1157374"/>
              <a:gd name="connsiteX1125" fmla="*/ 762810 w 1350252"/>
              <a:gd name="connsiteY1125" fmla="*/ 1089521 h 1157374"/>
              <a:gd name="connsiteX1126" fmla="*/ 763622 w 1350252"/>
              <a:gd name="connsiteY1126" fmla="*/ 1089583 h 1157374"/>
              <a:gd name="connsiteX1127" fmla="*/ 764594 w 1350252"/>
              <a:gd name="connsiteY1127" fmla="*/ 1089657 h 1157374"/>
              <a:gd name="connsiteX1128" fmla="*/ 765647 w 1350252"/>
              <a:gd name="connsiteY1128" fmla="*/ 1088797 h 1157374"/>
              <a:gd name="connsiteX1129" fmla="*/ 766001 w 1350252"/>
              <a:gd name="connsiteY1129" fmla="*/ 1087903 h 1157374"/>
              <a:gd name="connsiteX1130" fmla="*/ 766526 w 1350252"/>
              <a:gd name="connsiteY1130" fmla="*/ 1086573 h 1157374"/>
              <a:gd name="connsiteX1131" fmla="*/ 767636 w 1350252"/>
              <a:gd name="connsiteY1131" fmla="*/ 1086397 h 1157374"/>
              <a:gd name="connsiteX1132" fmla="*/ 768737 w 1350252"/>
              <a:gd name="connsiteY1132" fmla="*/ 1087334 h 1157374"/>
              <a:gd name="connsiteX1133" fmla="*/ 769063 w 1350252"/>
              <a:gd name="connsiteY1133" fmla="*/ 1087237 h 1157374"/>
              <a:gd name="connsiteX1134" fmla="*/ 769352 w 1350252"/>
              <a:gd name="connsiteY1134" fmla="*/ 1087150 h 1157374"/>
              <a:gd name="connsiteX1135" fmla="*/ 770105 w 1350252"/>
              <a:gd name="connsiteY1135" fmla="*/ 1085420 h 1157374"/>
              <a:gd name="connsiteX1136" fmla="*/ 770304 w 1350252"/>
              <a:gd name="connsiteY1136" fmla="*/ 1085443 h 1157374"/>
              <a:gd name="connsiteX1137" fmla="*/ 771274 w 1350252"/>
              <a:gd name="connsiteY1137" fmla="*/ 1085558 h 1157374"/>
              <a:gd name="connsiteX1138" fmla="*/ 772335 w 1350252"/>
              <a:gd name="connsiteY1138" fmla="*/ 1086120 h 1157374"/>
              <a:gd name="connsiteX1139" fmla="*/ 772686 w 1350252"/>
              <a:gd name="connsiteY1139" fmla="*/ 1086307 h 1157374"/>
              <a:gd name="connsiteX1140" fmla="*/ 775712 w 1350252"/>
              <a:gd name="connsiteY1140" fmla="*/ 1084717 h 1157374"/>
              <a:gd name="connsiteX1141" fmla="*/ 777189 w 1350252"/>
              <a:gd name="connsiteY1141" fmla="*/ 1084853 h 1157374"/>
              <a:gd name="connsiteX1142" fmla="*/ 777270 w 1350252"/>
              <a:gd name="connsiteY1142" fmla="*/ 1084982 h 1157374"/>
              <a:gd name="connsiteX1143" fmla="*/ 778046 w 1350252"/>
              <a:gd name="connsiteY1143" fmla="*/ 1086222 h 1157374"/>
              <a:gd name="connsiteX1144" fmla="*/ 778719 w 1350252"/>
              <a:gd name="connsiteY1144" fmla="*/ 1086351 h 1157374"/>
              <a:gd name="connsiteX1145" fmla="*/ 779080 w 1350252"/>
              <a:gd name="connsiteY1145" fmla="*/ 1087592 h 1157374"/>
              <a:gd name="connsiteX1146" fmla="*/ 780010 w 1350252"/>
              <a:gd name="connsiteY1146" fmla="*/ 1086735 h 1157374"/>
              <a:gd name="connsiteX1147" fmla="*/ 781552 w 1350252"/>
              <a:gd name="connsiteY1147" fmla="*/ 1087283 h 1157374"/>
              <a:gd name="connsiteX1148" fmla="*/ 782287 w 1350252"/>
              <a:gd name="connsiteY1148" fmla="*/ 1086625 h 1157374"/>
              <a:gd name="connsiteX1149" fmla="*/ 782474 w 1350252"/>
              <a:gd name="connsiteY1149" fmla="*/ 1086024 h 1157374"/>
              <a:gd name="connsiteX1150" fmla="*/ 782729 w 1350252"/>
              <a:gd name="connsiteY1150" fmla="*/ 1085205 h 1157374"/>
              <a:gd name="connsiteX1151" fmla="*/ 785200 w 1350252"/>
              <a:gd name="connsiteY1151" fmla="*/ 1084044 h 1157374"/>
              <a:gd name="connsiteX1152" fmla="*/ 786369 w 1350252"/>
              <a:gd name="connsiteY1152" fmla="*/ 1084176 h 1157374"/>
              <a:gd name="connsiteX1153" fmla="*/ 786533 w 1350252"/>
              <a:gd name="connsiteY1153" fmla="*/ 1084410 h 1157374"/>
              <a:gd name="connsiteX1154" fmla="*/ 786983 w 1350252"/>
              <a:gd name="connsiteY1154" fmla="*/ 1085077 h 1157374"/>
              <a:gd name="connsiteX1155" fmla="*/ 787156 w 1350252"/>
              <a:gd name="connsiteY1155" fmla="*/ 1086164 h 1157374"/>
              <a:gd name="connsiteX1156" fmla="*/ 788126 w 1350252"/>
              <a:gd name="connsiteY1156" fmla="*/ 1086222 h 1157374"/>
              <a:gd name="connsiteX1157" fmla="*/ 789555 w 1350252"/>
              <a:gd name="connsiteY1157" fmla="*/ 1086305 h 1157374"/>
              <a:gd name="connsiteX1158" fmla="*/ 790053 w 1350252"/>
              <a:gd name="connsiteY1158" fmla="*/ 1087059 h 1157374"/>
              <a:gd name="connsiteX1159" fmla="*/ 792024 w 1350252"/>
              <a:gd name="connsiteY1159" fmla="*/ 1086362 h 1157374"/>
              <a:gd name="connsiteX1160" fmla="*/ 793575 w 1350252"/>
              <a:gd name="connsiteY1160" fmla="*/ 1083793 h 1157374"/>
              <a:gd name="connsiteX1161" fmla="*/ 794381 w 1350252"/>
              <a:gd name="connsiteY1161" fmla="*/ 1083244 h 1157374"/>
              <a:gd name="connsiteX1162" fmla="*/ 794993 w 1350252"/>
              <a:gd name="connsiteY1162" fmla="*/ 1083308 h 1157374"/>
              <a:gd name="connsiteX1163" fmla="*/ 795604 w 1350252"/>
              <a:gd name="connsiteY1163" fmla="*/ 1084055 h 1157374"/>
              <a:gd name="connsiteX1164" fmla="*/ 795354 w 1350252"/>
              <a:gd name="connsiteY1164" fmla="*/ 1085649 h 1157374"/>
              <a:gd name="connsiteX1165" fmla="*/ 795284 w 1350252"/>
              <a:gd name="connsiteY1165" fmla="*/ 1086097 h 1157374"/>
              <a:gd name="connsiteX1166" fmla="*/ 795485 w 1350252"/>
              <a:gd name="connsiteY1166" fmla="*/ 1086356 h 1157374"/>
              <a:gd name="connsiteX1167" fmla="*/ 798671 w 1350252"/>
              <a:gd name="connsiteY1167" fmla="*/ 1085873 h 1157374"/>
              <a:gd name="connsiteX1168" fmla="*/ 798551 w 1350252"/>
              <a:gd name="connsiteY1168" fmla="*/ 1085635 h 1157374"/>
              <a:gd name="connsiteX1169" fmla="*/ 797639 w 1350252"/>
              <a:gd name="connsiteY1169" fmla="*/ 1083823 h 1157374"/>
              <a:gd name="connsiteX1170" fmla="*/ 798118 w 1350252"/>
              <a:gd name="connsiteY1170" fmla="*/ 1083272 h 1157374"/>
              <a:gd name="connsiteX1171" fmla="*/ 798445 w 1350252"/>
              <a:gd name="connsiteY1171" fmla="*/ 1082897 h 1157374"/>
              <a:gd name="connsiteX1172" fmla="*/ 799617 w 1350252"/>
              <a:gd name="connsiteY1172" fmla="*/ 1082659 h 1157374"/>
              <a:gd name="connsiteX1173" fmla="*/ 801398 w 1350252"/>
              <a:gd name="connsiteY1173" fmla="*/ 1083354 h 1157374"/>
              <a:gd name="connsiteX1174" fmla="*/ 802253 w 1350252"/>
              <a:gd name="connsiteY1174" fmla="*/ 1082856 h 1157374"/>
              <a:gd name="connsiteX1175" fmla="*/ 803190 w 1350252"/>
              <a:gd name="connsiteY1175" fmla="*/ 1082310 h 1157374"/>
              <a:gd name="connsiteX1176" fmla="*/ 804545 w 1350252"/>
              <a:gd name="connsiteY1176" fmla="*/ 1080585 h 1157374"/>
              <a:gd name="connsiteX1177" fmla="*/ 804931 w 1350252"/>
              <a:gd name="connsiteY1177" fmla="*/ 1080093 h 1157374"/>
              <a:gd name="connsiteX1178" fmla="*/ 805085 w 1350252"/>
              <a:gd name="connsiteY1178" fmla="*/ 1080064 h 1157374"/>
              <a:gd name="connsiteX1179" fmla="*/ 805855 w 1350252"/>
              <a:gd name="connsiteY1179" fmla="*/ 1079913 h 1157374"/>
              <a:gd name="connsiteX1180" fmla="*/ 807630 w 1350252"/>
              <a:gd name="connsiteY1180" fmla="*/ 1081784 h 1157374"/>
              <a:gd name="connsiteX1181" fmla="*/ 808918 w 1350252"/>
              <a:gd name="connsiteY1181" fmla="*/ 1079897 h 1157374"/>
              <a:gd name="connsiteX1182" fmla="*/ 809925 w 1350252"/>
              <a:gd name="connsiteY1182" fmla="*/ 1080005 h 1157374"/>
              <a:gd name="connsiteX1183" fmla="*/ 810902 w 1350252"/>
              <a:gd name="connsiteY1183" fmla="*/ 1080136 h 1157374"/>
              <a:gd name="connsiteX1184" fmla="*/ 811648 w 1350252"/>
              <a:gd name="connsiteY1184" fmla="*/ 1079274 h 1157374"/>
              <a:gd name="connsiteX1185" fmla="*/ 811911 w 1350252"/>
              <a:gd name="connsiteY1185" fmla="*/ 1079478 h 1157374"/>
              <a:gd name="connsiteX1186" fmla="*/ 812689 w 1350252"/>
              <a:gd name="connsiteY1186" fmla="*/ 1080085 h 1157374"/>
              <a:gd name="connsiteX1187" fmla="*/ 813610 w 1350252"/>
              <a:gd name="connsiteY1187" fmla="*/ 1079897 h 1157374"/>
              <a:gd name="connsiteX1188" fmla="*/ 815052 w 1350252"/>
              <a:gd name="connsiteY1188" fmla="*/ 1079627 h 1157374"/>
              <a:gd name="connsiteX1189" fmla="*/ 815826 w 1350252"/>
              <a:gd name="connsiteY1189" fmla="*/ 1080415 h 1157374"/>
              <a:gd name="connsiteX1190" fmla="*/ 815900 w 1350252"/>
              <a:gd name="connsiteY1190" fmla="*/ 1080788 h 1157374"/>
              <a:gd name="connsiteX1191" fmla="*/ 816124 w 1350252"/>
              <a:gd name="connsiteY1191" fmla="*/ 1081908 h 1157374"/>
              <a:gd name="connsiteX1192" fmla="*/ 816575 w 1350252"/>
              <a:gd name="connsiteY1192" fmla="*/ 1082310 h 1157374"/>
              <a:gd name="connsiteX1193" fmla="*/ 817100 w 1350252"/>
              <a:gd name="connsiteY1193" fmla="*/ 1081328 h 1157374"/>
              <a:gd name="connsiteX1194" fmla="*/ 817175 w 1350252"/>
              <a:gd name="connsiteY1194" fmla="*/ 1081171 h 1157374"/>
              <a:gd name="connsiteX1195" fmla="*/ 816634 w 1350252"/>
              <a:gd name="connsiteY1195" fmla="*/ 1079495 h 1157374"/>
              <a:gd name="connsiteX1196" fmla="*/ 818248 w 1350252"/>
              <a:gd name="connsiteY1196" fmla="*/ 1077461 h 1157374"/>
              <a:gd name="connsiteX1197" fmla="*/ 818420 w 1350252"/>
              <a:gd name="connsiteY1197" fmla="*/ 1077477 h 1157374"/>
              <a:gd name="connsiteX1198" fmla="*/ 819541 w 1350252"/>
              <a:gd name="connsiteY1198" fmla="*/ 1077590 h 1157374"/>
              <a:gd name="connsiteX1199" fmla="*/ 820029 w 1350252"/>
              <a:gd name="connsiteY1199" fmla="*/ 1078092 h 1157374"/>
              <a:gd name="connsiteX1200" fmla="*/ 820177 w 1350252"/>
              <a:gd name="connsiteY1200" fmla="*/ 1078863 h 1157374"/>
              <a:gd name="connsiteX1201" fmla="*/ 820326 w 1350252"/>
              <a:gd name="connsiteY1201" fmla="*/ 1079643 h 1157374"/>
              <a:gd name="connsiteX1202" fmla="*/ 820474 w 1350252"/>
              <a:gd name="connsiteY1202" fmla="*/ 1079563 h 1157374"/>
              <a:gd name="connsiteX1203" fmla="*/ 821010 w 1350252"/>
              <a:gd name="connsiteY1203" fmla="*/ 1079277 h 1157374"/>
              <a:gd name="connsiteX1204" fmla="*/ 821261 w 1350252"/>
              <a:gd name="connsiteY1204" fmla="*/ 1078164 h 1157374"/>
              <a:gd name="connsiteX1205" fmla="*/ 822249 w 1350252"/>
              <a:gd name="connsiteY1205" fmla="*/ 1077673 h 1157374"/>
              <a:gd name="connsiteX1206" fmla="*/ 822256 w 1350252"/>
              <a:gd name="connsiteY1206" fmla="*/ 1076654 h 1157374"/>
              <a:gd name="connsiteX1207" fmla="*/ 822257 w 1350252"/>
              <a:gd name="connsiteY1207" fmla="*/ 1076309 h 1157374"/>
              <a:gd name="connsiteX1208" fmla="*/ 823753 w 1350252"/>
              <a:gd name="connsiteY1208" fmla="*/ 1076123 h 1157374"/>
              <a:gd name="connsiteX1209" fmla="*/ 824295 w 1350252"/>
              <a:gd name="connsiteY1209" fmla="*/ 1075706 h 1157374"/>
              <a:gd name="connsiteX1210" fmla="*/ 824548 w 1350252"/>
              <a:gd name="connsiteY1210" fmla="*/ 1074715 h 1157374"/>
              <a:gd name="connsiteX1211" fmla="*/ 825284 w 1350252"/>
              <a:gd name="connsiteY1211" fmla="*/ 1074907 h 1157374"/>
              <a:gd name="connsiteX1212" fmla="*/ 826014 w 1350252"/>
              <a:gd name="connsiteY1212" fmla="*/ 1076213 h 1157374"/>
              <a:gd name="connsiteX1213" fmla="*/ 827246 w 1350252"/>
              <a:gd name="connsiteY1213" fmla="*/ 1075973 h 1157374"/>
              <a:gd name="connsiteX1214" fmla="*/ 829013 w 1350252"/>
              <a:gd name="connsiteY1214" fmla="*/ 1074823 h 1157374"/>
              <a:gd name="connsiteX1215" fmla="*/ 829412 w 1350252"/>
              <a:gd name="connsiteY1215" fmla="*/ 1074563 h 1157374"/>
              <a:gd name="connsiteX1216" fmla="*/ 829598 w 1350252"/>
              <a:gd name="connsiteY1216" fmla="*/ 1073912 h 1157374"/>
              <a:gd name="connsiteX1217" fmla="*/ 829854 w 1350252"/>
              <a:gd name="connsiteY1217" fmla="*/ 1073016 h 1157374"/>
              <a:gd name="connsiteX1218" fmla="*/ 830338 w 1350252"/>
              <a:gd name="connsiteY1218" fmla="*/ 1072488 h 1157374"/>
              <a:gd name="connsiteX1219" fmla="*/ 830474 w 1350252"/>
              <a:gd name="connsiteY1219" fmla="*/ 1072341 h 1157374"/>
              <a:gd name="connsiteX1220" fmla="*/ 832748 w 1350252"/>
              <a:gd name="connsiteY1220" fmla="*/ 1072729 h 1157374"/>
              <a:gd name="connsiteX1221" fmla="*/ 833063 w 1350252"/>
              <a:gd name="connsiteY1221" fmla="*/ 1071738 h 1157374"/>
              <a:gd name="connsiteX1222" fmla="*/ 833242 w 1350252"/>
              <a:gd name="connsiteY1222" fmla="*/ 1071561 h 1157374"/>
              <a:gd name="connsiteX1223" fmla="*/ 833357 w 1350252"/>
              <a:gd name="connsiteY1223" fmla="*/ 1071448 h 1157374"/>
              <a:gd name="connsiteX1224" fmla="*/ 833787 w 1350252"/>
              <a:gd name="connsiteY1224" fmla="*/ 1071020 h 1157374"/>
              <a:gd name="connsiteX1225" fmla="*/ 833993 w 1350252"/>
              <a:gd name="connsiteY1225" fmla="*/ 1070815 h 1157374"/>
              <a:gd name="connsiteX1226" fmla="*/ 835542 w 1350252"/>
              <a:gd name="connsiteY1226" fmla="*/ 1070825 h 1157374"/>
              <a:gd name="connsiteX1227" fmla="*/ 836025 w 1350252"/>
              <a:gd name="connsiteY1227" fmla="*/ 1070828 h 1157374"/>
              <a:gd name="connsiteX1228" fmla="*/ 837324 w 1350252"/>
              <a:gd name="connsiteY1228" fmla="*/ 1070155 h 1157374"/>
              <a:gd name="connsiteX1229" fmla="*/ 837698 w 1350252"/>
              <a:gd name="connsiteY1229" fmla="*/ 1069414 h 1157374"/>
              <a:gd name="connsiteX1230" fmla="*/ 839485 w 1350252"/>
              <a:gd name="connsiteY1230" fmla="*/ 1069056 h 1157374"/>
              <a:gd name="connsiteX1231" fmla="*/ 839769 w 1350252"/>
              <a:gd name="connsiteY1231" fmla="*/ 1068497 h 1157374"/>
              <a:gd name="connsiteX1232" fmla="*/ 840048 w 1350252"/>
              <a:gd name="connsiteY1232" fmla="*/ 1067946 h 1157374"/>
              <a:gd name="connsiteX1233" fmla="*/ 841531 w 1350252"/>
              <a:gd name="connsiteY1233" fmla="*/ 1067557 h 1157374"/>
              <a:gd name="connsiteX1234" fmla="*/ 841899 w 1350252"/>
              <a:gd name="connsiteY1234" fmla="*/ 1067460 h 1157374"/>
              <a:gd name="connsiteX1235" fmla="*/ 842829 w 1350252"/>
              <a:gd name="connsiteY1235" fmla="*/ 1066477 h 1157374"/>
              <a:gd name="connsiteX1236" fmla="*/ 842709 w 1350252"/>
              <a:gd name="connsiteY1236" fmla="*/ 1065681 h 1157374"/>
              <a:gd name="connsiteX1237" fmla="*/ 842651 w 1350252"/>
              <a:gd name="connsiteY1237" fmla="*/ 1065297 h 1157374"/>
              <a:gd name="connsiteX1238" fmla="*/ 843354 w 1350252"/>
              <a:gd name="connsiteY1238" fmla="*/ 1064438 h 1157374"/>
              <a:gd name="connsiteX1239" fmla="*/ 843459 w 1350252"/>
              <a:gd name="connsiteY1239" fmla="*/ 1064311 h 1157374"/>
              <a:gd name="connsiteX1240" fmla="*/ 843304 w 1350252"/>
              <a:gd name="connsiteY1240" fmla="*/ 1063704 h 1157374"/>
              <a:gd name="connsiteX1241" fmla="*/ 843158 w 1350252"/>
              <a:gd name="connsiteY1241" fmla="*/ 1063132 h 1157374"/>
              <a:gd name="connsiteX1242" fmla="*/ 843332 w 1350252"/>
              <a:gd name="connsiteY1242" fmla="*/ 1062653 h 1157374"/>
              <a:gd name="connsiteX1243" fmla="*/ 843473 w 1350252"/>
              <a:gd name="connsiteY1243" fmla="*/ 1062267 h 1157374"/>
              <a:gd name="connsiteX1244" fmla="*/ 845404 w 1350252"/>
              <a:gd name="connsiteY1244" fmla="*/ 1060957 h 1157374"/>
              <a:gd name="connsiteX1245" fmla="*/ 846009 w 1350252"/>
              <a:gd name="connsiteY1245" fmla="*/ 1060549 h 1157374"/>
              <a:gd name="connsiteX1246" fmla="*/ 846527 w 1350252"/>
              <a:gd name="connsiteY1246" fmla="*/ 1059829 h 1157374"/>
              <a:gd name="connsiteX1247" fmla="*/ 847563 w 1350252"/>
              <a:gd name="connsiteY1247" fmla="*/ 1058390 h 1157374"/>
              <a:gd name="connsiteX1248" fmla="*/ 849232 w 1350252"/>
              <a:gd name="connsiteY1248" fmla="*/ 1059057 h 1157374"/>
              <a:gd name="connsiteX1249" fmla="*/ 849773 w 1350252"/>
              <a:gd name="connsiteY1249" fmla="*/ 1059273 h 1157374"/>
              <a:gd name="connsiteX1250" fmla="*/ 850985 w 1350252"/>
              <a:gd name="connsiteY1250" fmla="*/ 1058734 h 1157374"/>
              <a:gd name="connsiteX1251" fmla="*/ 851237 w 1350252"/>
              <a:gd name="connsiteY1251" fmla="*/ 1058496 h 1157374"/>
              <a:gd name="connsiteX1252" fmla="*/ 851999 w 1350252"/>
              <a:gd name="connsiteY1252" fmla="*/ 1057741 h 1157374"/>
              <a:gd name="connsiteX1253" fmla="*/ 852005 w 1350252"/>
              <a:gd name="connsiteY1253" fmla="*/ 1056624 h 1157374"/>
              <a:gd name="connsiteX1254" fmla="*/ 852403 w 1350252"/>
              <a:gd name="connsiteY1254" fmla="*/ 1056335 h 1157374"/>
              <a:gd name="connsiteX1255" fmla="*/ 853185 w 1350252"/>
              <a:gd name="connsiteY1255" fmla="*/ 1055766 h 1157374"/>
              <a:gd name="connsiteX1256" fmla="*/ 853195 w 1350252"/>
              <a:gd name="connsiteY1256" fmla="*/ 1054029 h 1157374"/>
              <a:gd name="connsiteX1257" fmla="*/ 854029 w 1350252"/>
              <a:gd name="connsiteY1257" fmla="*/ 1053468 h 1157374"/>
              <a:gd name="connsiteX1258" fmla="*/ 854925 w 1350252"/>
              <a:gd name="connsiteY1258" fmla="*/ 1052863 h 1157374"/>
              <a:gd name="connsiteX1259" fmla="*/ 854747 w 1350252"/>
              <a:gd name="connsiteY1259" fmla="*/ 1051871 h 1157374"/>
              <a:gd name="connsiteX1260" fmla="*/ 854830 w 1350252"/>
              <a:gd name="connsiteY1260" fmla="*/ 1051737 h 1157374"/>
              <a:gd name="connsiteX1261" fmla="*/ 854979 w 1350252"/>
              <a:gd name="connsiteY1261" fmla="*/ 1051492 h 1157374"/>
              <a:gd name="connsiteX1262" fmla="*/ 855143 w 1350252"/>
              <a:gd name="connsiteY1262" fmla="*/ 1051220 h 1157374"/>
              <a:gd name="connsiteX1263" fmla="*/ 855308 w 1350252"/>
              <a:gd name="connsiteY1263" fmla="*/ 1050944 h 1157374"/>
              <a:gd name="connsiteX1264" fmla="*/ 857369 w 1350252"/>
              <a:gd name="connsiteY1264" fmla="*/ 1050442 h 1157374"/>
              <a:gd name="connsiteX1265" fmla="*/ 858269 w 1350252"/>
              <a:gd name="connsiteY1265" fmla="*/ 1050223 h 1157374"/>
              <a:gd name="connsiteX1266" fmla="*/ 859245 w 1350252"/>
              <a:gd name="connsiteY1266" fmla="*/ 1051591 h 1157374"/>
              <a:gd name="connsiteX1267" fmla="*/ 860110 w 1350252"/>
              <a:gd name="connsiteY1267" fmla="*/ 1050855 h 1157374"/>
              <a:gd name="connsiteX1268" fmla="*/ 860375 w 1350252"/>
              <a:gd name="connsiteY1268" fmla="*/ 1050363 h 1157374"/>
              <a:gd name="connsiteX1269" fmla="*/ 861608 w 1350252"/>
              <a:gd name="connsiteY1269" fmla="*/ 1048077 h 1157374"/>
              <a:gd name="connsiteX1270" fmla="*/ 861433 w 1350252"/>
              <a:gd name="connsiteY1270" fmla="*/ 1047719 h 1157374"/>
              <a:gd name="connsiteX1271" fmla="*/ 860879 w 1350252"/>
              <a:gd name="connsiteY1271" fmla="*/ 1046584 h 1157374"/>
              <a:gd name="connsiteX1272" fmla="*/ 861686 w 1350252"/>
              <a:gd name="connsiteY1272" fmla="*/ 1046220 h 1157374"/>
              <a:gd name="connsiteX1273" fmla="*/ 863718 w 1350252"/>
              <a:gd name="connsiteY1273" fmla="*/ 1045301 h 1157374"/>
              <a:gd name="connsiteX1274" fmla="*/ 864276 w 1350252"/>
              <a:gd name="connsiteY1274" fmla="*/ 1044684 h 1157374"/>
              <a:gd name="connsiteX1275" fmla="*/ 864018 w 1350252"/>
              <a:gd name="connsiteY1275" fmla="*/ 1043976 h 1157374"/>
              <a:gd name="connsiteX1276" fmla="*/ 863734 w 1350252"/>
              <a:gd name="connsiteY1276" fmla="*/ 1043195 h 1157374"/>
              <a:gd name="connsiteX1277" fmla="*/ 863926 w 1350252"/>
              <a:gd name="connsiteY1277" fmla="*/ 1042206 h 1157374"/>
              <a:gd name="connsiteX1278" fmla="*/ 864812 w 1350252"/>
              <a:gd name="connsiteY1278" fmla="*/ 1041692 h 1157374"/>
              <a:gd name="connsiteX1279" fmla="*/ 866149 w 1350252"/>
              <a:gd name="connsiteY1279" fmla="*/ 1040917 h 1157374"/>
              <a:gd name="connsiteX1280" fmla="*/ 866304 w 1350252"/>
              <a:gd name="connsiteY1280" fmla="*/ 1040714 h 1157374"/>
              <a:gd name="connsiteX1281" fmla="*/ 866526 w 1350252"/>
              <a:gd name="connsiteY1281" fmla="*/ 1040425 h 1157374"/>
              <a:gd name="connsiteX1282" fmla="*/ 866102 w 1350252"/>
              <a:gd name="connsiteY1282" fmla="*/ 1039537 h 1157374"/>
              <a:gd name="connsiteX1283" fmla="*/ 866351 w 1350252"/>
              <a:gd name="connsiteY1283" fmla="*/ 1038626 h 1157374"/>
              <a:gd name="connsiteX1284" fmla="*/ 866595 w 1350252"/>
              <a:gd name="connsiteY1284" fmla="*/ 1038443 h 1157374"/>
              <a:gd name="connsiteX1285" fmla="*/ 868391 w 1350252"/>
              <a:gd name="connsiteY1285" fmla="*/ 1037091 h 1157374"/>
              <a:gd name="connsiteX1286" fmla="*/ 868337 w 1350252"/>
              <a:gd name="connsiteY1286" fmla="*/ 1036038 h 1157374"/>
              <a:gd name="connsiteX1287" fmla="*/ 867801 w 1350252"/>
              <a:gd name="connsiteY1287" fmla="*/ 1035574 h 1157374"/>
              <a:gd name="connsiteX1288" fmla="*/ 866747 w 1350252"/>
              <a:gd name="connsiteY1288" fmla="*/ 1034663 h 1157374"/>
              <a:gd name="connsiteX1289" fmla="*/ 866833 w 1350252"/>
              <a:gd name="connsiteY1289" fmla="*/ 1034269 h 1157374"/>
              <a:gd name="connsiteX1290" fmla="*/ 866936 w 1350252"/>
              <a:gd name="connsiteY1290" fmla="*/ 1033798 h 1157374"/>
              <a:gd name="connsiteX1291" fmla="*/ 868391 w 1350252"/>
              <a:gd name="connsiteY1291" fmla="*/ 1032776 h 1157374"/>
              <a:gd name="connsiteX1292" fmla="*/ 868085 w 1350252"/>
              <a:gd name="connsiteY1292" fmla="*/ 1031968 h 1157374"/>
              <a:gd name="connsiteX1293" fmla="*/ 867997 w 1350252"/>
              <a:gd name="connsiteY1293" fmla="*/ 1031760 h 1157374"/>
              <a:gd name="connsiteX1294" fmla="*/ 868042 w 1350252"/>
              <a:gd name="connsiteY1294" fmla="*/ 1031585 h 1157374"/>
              <a:gd name="connsiteX1295" fmla="*/ 868186 w 1350252"/>
              <a:gd name="connsiteY1295" fmla="*/ 1031016 h 1157374"/>
              <a:gd name="connsiteX1296" fmla="*/ 869299 w 1350252"/>
              <a:gd name="connsiteY1296" fmla="*/ 1030282 h 1157374"/>
              <a:gd name="connsiteX1297" fmla="*/ 870846 w 1350252"/>
              <a:gd name="connsiteY1297" fmla="*/ 1030001 h 1157374"/>
              <a:gd name="connsiteX1298" fmla="*/ 872258 w 1350252"/>
              <a:gd name="connsiteY1298" fmla="*/ 1029746 h 1157374"/>
              <a:gd name="connsiteX1299" fmla="*/ 872508 w 1350252"/>
              <a:gd name="connsiteY1299" fmla="*/ 1029249 h 1157374"/>
              <a:gd name="connsiteX1300" fmla="*/ 872086 w 1350252"/>
              <a:gd name="connsiteY1300" fmla="*/ 1028354 h 1157374"/>
              <a:gd name="connsiteX1301" fmla="*/ 872215 w 1350252"/>
              <a:gd name="connsiteY1301" fmla="*/ 1027452 h 1157374"/>
              <a:gd name="connsiteX1302" fmla="*/ 873328 w 1350252"/>
              <a:gd name="connsiteY1302" fmla="*/ 1026407 h 1157374"/>
              <a:gd name="connsiteX1303" fmla="*/ 873153 w 1350252"/>
              <a:gd name="connsiteY1303" fmla="*/ 1024978 h 1157374"/>
              <a:gd name="connsiteX1304" fmla="*/ 874632 w 1350252"/>
              <a:gd name="connsiteY1304" fmla="*/ 1024432 h 1157374"/>
              <a:gd name="connsiteX1305" fmla="*/ 875440 w 1350252"/>
              <a:gd name="connsiteY1305" fmla="*/ 1023384 h 1157374"/>
              <a:gd name="connsiteX1306" fmla="*/ 875262 w 1350252"/>
              <a:gd name="connsiteY1306" fmla="*/ 1022329 h 1157374"/>
              <a:gd name="connsiteX1307" fmla="*/ 874805 w 1350252"/>
              <a:gd name="connsiteY1307" fmla="*/ 1021556 h 1157374"/>
              <a:gd name="connsiteX1308" fmla="*/ 873681 w 1350252"/>
              <a:gd name="connsiteY1308" fmla="*/ 1019654 h 1157374"/>
              <a:gd name="connsiteX1309" fmla="*/ 874083 w 1350252"/>
              <a:gd name="connsiteY1309" fmla="*/ 1019337 h 1157374"/>
              <a:gd name="connsiteX1310" fmla="*/ 875475 w 1350252"/>
              <a:gd name="connsiteY1310" fmla="*/ 1018241 h 1157374"/>
              <a:gd name="connsiteX1311" fmla="*/ 876833 w 1350252"/>
              <a:gd name="connsiteY1311" fmla="*/ 1017756 h 1157374"/>
              <a:gd name="connsiteX1312" fmla="*/ 876897 w 1350252"/>
              <a:gd name="connsiteY1312" fmla="*/ 1017260 h 1157374"/>
              <a:gd name="connsiteX1313" fmla="*/ 875300 w 1350252"/>
              <a:gd name="connsiteY1313" fmla="*/ 1016877 h 1157374"/>
              <a:gd name="connsiteX1314" fmla="*/ 875922 w 1350252"/>
              <a:gd name="connsiteY1314" fmla="*/ 1015828 h 1157374"/>
              <a:gd name="connsiteX1315" fmla="*/ 875704 w 1350252"/>
              <a:gd name="connsiteY1315" fmla="*/ 1015192 h 1157374"/>
              <a:gd name="connsiteX1316" fmla="*/ 875559 w 1350252"/>
              <a:gd name="connsiteY1316" fmla="*/ 1014771 h 1157374"/>
              <a:gd name="connsiteX1317" fmla="*/ 877102 w 1350252"/>
              <a:gd name="connsiteY1317" fmla="*/ 1014286 h 1157374"/>
              <a:gd name="connsiteX1318" fmla="*/ 877550 w 1350252"/>
              <a:gd name="connsiteY1318" fmla="*/ 1013687 h 1157374"/>
              <a:gd name="connsiteX1319" fmla="*/ 877917 w 1350252"/>
              <a:gd name="connsiteY1319" fmla="*/ 1013197 h 1157374"/>
              <a:gd name="connsiteX1320" fmla="*/ 877597 w 1350252"/>
              <a:gd name="connsiteY1320" fmla="*/ 1012803 h 1157374"/>
              <a:gd name="connsiteX1321" fmla="*/ 876993 w 1350252"/>
              <a:gd name="connsiteY1321" fmla="*/ 1012054 h 1157374"/>
              <a:gd name="connsiteX1322" fmla="*/ 877301 w 1350252"/>
              <a:gd name="connsiteY1322" fmla="*/ 1011810 h 1157374"/>
              <a:gd name="connsiteX1323" fmla="*/ 877922 w 1350252"/>
              <a:gd name="connsiteY1323" fmla="*/ 1011321 h 1157374"/>
              <a:gd name="connsiteX1324" fmla="*/ 880692 w 1350252"/>
              <a:gd name="connsiteY1324" fmla="*/ 1011213 h 1157374"/>
              <a:gd name="connsiteX1325" fmla="*/ 881196 w 1350252"/>
              <a:gd name="connsiteY1325" fmla="*/ 1009667 h 1157374"/>
              <a:gd name="connsiteX1326" fmla="*/ 881970 w 1350252"/>
              <a:gd name="connsiteY1326" fmla="*/ 1009176 h 1157374"/>
              <a:gd name="connsiteX1327" fmla="*/ 883352 w 1350252"/>
              <a:gd name="connsiteY1327" fmla="*/ 1009120 h 1157374"/>
              <a:gd name="connsiteX1328" fmla="*/ 884281 w 1350252"/>
              <a:gd name="connsiteY1328" fmla="*/ 1008139 h 1157374"/>
              <a:gd name="connsiteX1329" fmla="*/ 884476 w 1350252"/>
              <a:gd name="connsiteY1329" fmla="*/ 1006841 h 1157374"/>
              <a:gd name="connsiteX1330" fmla="*/ 883689 w 1350252"/>
              <a:gd name="connsiteY1330" fmla="*/ 1004851 h 1157374"/>
              <a:gd name="connsiteX1331" fmla="*/ 885305 w 1350252"/>
              <a:gd name="connsiteY1331" fmla="*/ 1002322 h 1157374"/>
              <a:gd name="connsiteX1332" fmla="*/ 887461 w 1350252"/>
              <a:gd name="connsiteY1332" fmla="*/ 1002397 h 1157374"/>
              <a:gd name="connsiteX1333" fmla="*/ 887428 w 1350252"/>
              <a:gd name="connsiteY1333" fmla="*/ 1002011 h 1157374"/>
              <a:gd name="connsiteX1334" fmla="*/ 887402 w 1350252"/>
              <a:gd name="connsiteY1334" fmla="*/ 1001715 h 1157374"/>
              <a:gd name="connsiteX1335" fmla="*/ 886119 w 1350252"/>
              <a:gd name="connsiteY1335" fmla="*/ 1000467 h 1157374"/>
              <a:gd name="connsiteX1336" fmla="*/ 886812 w 1350252"/>
              <a:gd name="connsiteY1336" fmla="*/ 998180 h 1157374"/>
              <a:gd name="connsiteX1337" fmla="*/ 887798 w 1350252"/>
              <a:gd name="connsiteY1337" fmla="*/ 997693 h 1157374"/>
              <a:gd name="connsiteX1338" fmla="*/ 888596 w 1350252"/>
              <a:gd name="connsiteY1338" fmla="*/ 998317 h 1157374"/>
              <a:gd name="connsiteX1339" fmla="*/ 889886 w 1350252"/>
              <a:gd name="connsiteY1339" fmla="*/ 998572 h 1157374"/>
              <a:gd name="connsiteX1340" fmla="*/ 891323 w 1350252"/>
              <a:gd name="connsiteY1340" fmla="*/ 995732 h 1157374"/>
              <a:gd name="connsiteX1341" fmla="*/ 890752 w 1350252"/>
              <a:gd name="connsiteY1341" fmla="*/ 994013 h 1157374"/>
              <a:gd name="connsiteX1342" fmla="*/ 890293 w 1350252"/>
              <a:gd name="connsiteY1342" fmla="*/ 992629 h 1157374"/>
              <a:gd name="connsiteX1343" fmla="*/ 890300 w 1350252"/>
              <a:gd name="connsiteY1343" fmla="*/ 991636 h 1157374"/>
              <a:gd name="connsiteX1344" fmla="*/ 891317 w 1350252"/>
              <a:gd name="connsiteY1344" fmla="*/ 990724 h 1157374"/>
              <a:gd name="connsiteX1345" fmla="*/ 891603 w 1350252"/>
              <a:gd name="connsiteY1345" fmla="*/ 990467 h 1157374"/>
              <a:gd name="connsiteX1346" fmla="*/ 891312 w 1350252"/>
              <a:gd name="connsiteY1346" fmla="*/ 987864 h 1157374"/>
              <a:gd name="connsiteX1347" fmla="*/ 893667 w 1350252"/>
              <a:gd name="connsiteY1347" fmla="*/ 985526 h 1157374"/>
              <a:gd name="connsiteX1348" fmla="*/ 893763 w 1350252"/>
              <a:gd name="connsiteY1348" fmla="*/ 983576 h 1157374"/>
              <a:gd name="connsiteX1349" fmla="*/ 893807 w 1350252"/>
              <a:gd name="connsiteY1349" fmla="*/ 982676 h 1157374"/>
              <a:gd name="connsiteX1350" fmla="*/ 894616 w 1350252"/>
              <a:gd name="connsiteY1350" fmla="*/ 981072 h 1157374"/>
              <a:gd name="connsiteX1351" fmla="*/ 895122 w 1350252"/>
              <a:gd name="connsiteY1351" fmla="*/ 980198 h 1157374"/>
              <a:gd name="connsiteX1352" fmla="*/ 895625 w 1350252"/>
              <a:gd name="connsiteY1352" fmla="*/ 979870 h 1157374"/>
              <a:gd name="connsiteX1353" fmla="*/ 896419 w 1350252"/>
              <a:gd name="connsiteY1353" fmla="*/ 978544 h 1157374"/>
              <a:gd name="connsiteX1354" fmla="*/ 898825 w 1350252"/>
              <a:gd name="connsiteY1354" fmla="*/ 977754 h 1157374"/>
              <a:gd name="connsiteX1355" fmla="*/ 900485 w 1350252"/>
              <a:gd name="connsiteY1355" fmla="*/ 977950 h 1157374"/>
              <a:gd name="connsiteX1356" fmla="*/ 901668 w 1350252"/>
              <a:gd name="connsiteY1356" fmla="*/ 975975 h 1157374"/>
              <a:gd name="connsiteX1357" fmla="*/ 900630 w 1350252"/>
              <a:gd name="connsiteY1357" fmla="*/ 974855 h 1157374"/>
              <a:gd name="connsiteX1358" fmla="*/ 902678 w 1350252"/>
              <a:gd name="connsiteY1358" fmla="*/ 972203 h 1157374"/>
              <a:gd name="connsiteX1359" fmla="*/ 902999 w 1350252"/>
              <a:gd name="connsiteY1359" fmla="*/ 970162 h 1157374"/>
              <a:gd name="connsiteX1360" fmla="*/ 904295 w 1350252"/>
              <a:gd name="connsiteY1360" fmla="*/ 969675 h 1157374"/>
              <a:gd name="connsiteX1361" fmla="*/ 904331 w 1350252"/>
              <a:gd name="connsiteY1361" fmla="*/ 969292 h 1157374"/>
              <a:gd name="connsiteX1362" fmla="*/ 904424 w 1350252"/>
              <a:gd name="connsiteY1362" fmla="*/ 968311 h 1157374"/>
              <a:gd name="connsiteX1363" fmla="*/ 903279 w 1350252"/>
              <a:gd name="connsiteY1363" fmla="*/ 964773 h 1157374"/>
              <a:gd name="connsiteX1364" fmla="*/ 903119 w 1350252"/>
              <a:gd name="connsiteY1364" fmla="*/ 964274 h 1157374"/>
              <a:gd name="connsiteX1365" fmla="*/ 902980 w 1350252"/>
              <a:gd name="connsiteY1365" fmla="*/ 963841 h 1157374"/>
              <a:gd name="connsiteX1366" fmla="*/ 903422 w 1350252"/>
              <a:gd name="connsiteY1366" fmla="*/ 961986 h 1157374"/>
              <a:gd name="connsiteX1367" fmla="*/ 903959 w 1350252"/>
              <a:gd name="connsiteY1367" fmla="*/ 961275 h 1157374"/>
              <a:gd name="connsiteX1368" fmla="*/ 904166 w 1350252"/>
              <a:gd name="connsiteY1368" fmla="*/ 961000 h 1157374"/>
              <a:gd name="connsiteX1369" fmla="*/ 905472 w 1350252"/>
              <a:gd name="connsiteY1369" fmla="*/ 958963 h 1157374"/>
              <a:gd name="connsiteX1370" fmla="*/ 906768 w 1350252"/>
              <a:gd name="connsiteY1370" fmla="*/ 958538 h 1157374"/>
              <a:gd name="connsiteX1371" fmla="*/ 908219 w 1350252"/>
              <a:gd name="connsiteY1371" fmla="*/ 955511 h 1157374"/>
              <a:gd name="connsiteX1372" fmla="*/ 908526 w 1350252"/>
              <a:gd name="connsiteY1372" fmla="*/ 954839 h 1157374"/>
              <a:gd name="connsiteX1373" fmla="*/ 908768 w 1350252"/>
              <a:gd name="connsiteY1373" fmla="*/ 953597 h 1157374"/>
              <a:gd name="connsiteX1374" fmla="*/ 909372 w 1350252"/>
              <a:gd name="connsiteY1374" fmla="*/ 952771 h 1157374"/>
              <a:gd name="connsiteX1375" fmla="*/ 910571 w 1350252"/>
              <a:gd name="connsiteY1375" fmla="*/ 951132 h 1157374"/>
              <a:gd name="connsiteX1376" fmla="*/ 912304 w 1350252"/>
              <a:gd name="connsiteY1376" fmla="*/ 949594 h 1157374"/>
              <a:gd name="connsiteX1377" fmla="*/ 913625 w 1350252"/>
              <a:gd name="connsiteY1377" fmla="*/ 946935 h 1157374"/>
              <a:gd name="connsiteX1378" fmla="*/ 914298 w 1350252"/>
              <a:gd name="connsiteY1378" fmla="*/ 945579 h 1157374"/>
              <a:gd name="connsiteX1379" fmla="*/ 914079 w 1350252"/>
              <a:gd name="connsiteY1379" fmla="*/ 945153 h 1157374"/>
              <a:gd name="connsiteX1380" fmla="*/ 913691 w 1350252"/>
              <a:gd name="connsiteY1380" fmla="*/ 944399 h 1157374"/>
              <a:gd name="connsiteX1381" fmla="*/ 913739 w 1350252"/>
              <a:gd name="connsiteY1381" fmla="*/ 943658 h 1157374"/>
              <a:gd name="connsiteX1382" fmla="*/ 913826 w 1350252"/>
              <a:gd name="connsiteY1382" fmla="*/ 942295 h 1157374"/>
              <a:gd name="connsiteX1383" fmla="*/ 914389 w 1350252"/>
              <a:gd name="connsiteY1383" fmla="*/ 941242 h 1157374"/>
              <a:gd name="connsiteX1384" fmla="*/ 913414 w 1350252"/>
              <a:gd name="connsiteY1384" fmla="*/ 939937 h 1157374"/>
              <a:gd name="connsiteX1385" fmla="*/ 913492 w 1350252"/>
              <a:gd name="connsiteY1385" fmla="*/ 937459 h 1157374"/>
              <a:gd name="connsiteX1386" fmla="*/ 912883 w 1350252"/>
              <a:gd name="connsiteY1386" fmla="*/ 936277 h 1157374"/>
              <a:gd name="connsiteX1387" fmla="*/ 912957 w 1350252"/>
              <a:gd name="connsiteY1387" fmla="*/ 936130 h 1157374"/>
              <a:gd name="connsiteX1388" fmla="*/ 913629 w 1350252"/>
              <a:gd name="connsiteY1388" fmla="*/ 934797 h 1157374"/>
              <a:gd name="connsiteX1389" fmla="*/ 913516 w 1350252"/>
              <a:gd name="connsiteY1389" fmla="*/ 933372 h 1157374"/>
              <a:gd name="connsiteX1390" fmla="*/ 913019 w 1350252"/>
              <a:gd name="connsiteY1390" fmla="*/ 932659 h 1157374"/>
              <a:gd name="connsiteX1391" fmla="*/ 912907 w 1350252"/>
              <a:gd name="connsiteY1391" fmla="*/ 932498 h 1157374"/>
              <a:gd name="connsiteX1392" fmla="*/ 913289 w 1350252"/>
              <a:gd name="connsiteY1392" fmla="*/ 931805 h 1157374"/>
              <a:gd name="connsiteX1393" fmla="*/ 914018 w 1350252"/>
              <a:gd name="connsiteY1393" fmla="*/ 930420 h 1157374"/>
              <a:gd name="connsiteX1394" fmla="*/ 913848 w 1350252"/>
              <a:gd name="connsiteY1394" fmla="*/ 929719 h 1157374"/>
              <a:gd name="connsiteX1395" fmla="*/ 914512 w 1350252"/>
              <a:gd name="connsiteY1395" fmla="*/ 929119 h 1157374"/>
              <a:gd name="connsiteX1396" fmla="*/ 916006 w 1350252"/>
              <a:gd name="connsiteY1396" fmla="*/ 929176 h 1157374"/>
              <a:gd name="connsiteX1397" fmla="*/ 916257 w 1350252"/>
              <a:gd name="connsiteY1397" fmla="*/ 928494 h 1157374"/>
              <a:gd name="connsiteX1398" fmla="*/ 915831 w 1350252"/>
              <a:gd name="connsiteY1398" fmla="*/ 927825 h 1157374"/>
              <a:gd name="connsiteX1399" fmla="*/ 915586 w 1350252"/>
              <a:gd name="connsiteY1399" fmla="*/ 927438 h 1157374"/>
              <a:gd name="connsiteX1400" fmla="*/ 913322 w 1350252"/>
              <a:gd name="connsiteY1400" fmla="*/ 925441 h 1157374"/>
              <a:gd name="connsiteX1401" fmla="*/ 913210 w 1350252"/>
              <a:gd name="connsiteY1401" fmla="*/ 924707 h 1157374"/>
              <a:gd name="connsiteX1402" fmla="*/ 913029 w 1350252"/>
              <a:gd name="connsiteY1402" fmla="*/ 923517 h 1157374"/>
              <a:gd name="connsiteX1403" fmla="*/ 913419 w 1350252"/>
              <a:gd name="connsiteY1403" fmla="*/ 920176 h 1157374"/>
              <a:gd name="connsiteX1404" fmla="*/ 914489 w 1350252"/>
              <a:gd name="connsiteY1404" fmla="*/ 918158 h 1157374"/>
              <a:gd name="connsiteX1405" fmla="*/ 914909 w 1350252"/>
              <a:gd name="connsiteY1405" fmla="*/ 918080 h 1157374"/>
              <a:gd name="connsiteX1406" fmla="*/ 915077 w 1350252"/>
              <a:gd name="connsiteY1406" fmla="*/ 918055 h 1157374"/>
              <a:gd name="connsiteX1407" fmla="*/ 915725 w 1350252"/>
              <a:gd name="connsiteY1407" fmla="*/ 916216 h 1157374"/>
              <a:gd name="connsiteX1408" fmla="*/ 916286 w 1350252"/>
              <a:gd name="connsiteY1408" fmla="*/ 914620 h 1157374"/>
              <a:gd name="connsiteX1409" fmla="*/ 916029 w 1350252"/>
              <a:gd name="connsiteY1409" fmla="*/ 913377 h 1157374"/>
              <a:gd name="connsiteX1410" fmla="*/ 915747 w 1350252"/>
              <a:gd name="connsiteY1410" fmla="*/ 912017 h 1157374"/>
              <a:gd name="connsiteX1411" fmla="*/ 917183 w 1350252"/>
              <a:gd name="connsiteY1411" fmla="*/ 909317 h 1157374"/>
              <a:gd name="connsiteX1412" fmla="*/ 918177 w 1350252"/>
              <a:gd name="connsiteY1412" fmla="*/ 907448 h 1157374"/>
              <a:gd name="connsiteX1413" fmla="*/ 918071 w 1350252"/>
              <a:gd name="connsiteY1413" fmla="*/ 906834 h 1157374"/>
              <a:gd name="connsiteX1414" fmla="*/ 917940 w 1350252"/>
              <a:gd name="connsiteY1414" fmla="*/ 906083 h 1157374"/>
              <a:gd name="connsiteX1415" fmla="*/ 919054 w 1350252"/>
              <a:gd name="connsiteY1415" fmla="*/ 905285 h 1157374"/>
              <a:gd name="connsiteX1416" fmla="*/ 920055 w 1350252"/>
              <a:gd name="connsiteY1416" fmla="*/ 904999 h 1157374"/>
              <a:gd name="connsiteX1417" fmla="*/ 920534 w 1350252"/>
              <a:gd name="connsiteY1417" fmla="*/ 904862 h 1157374"/>
              <a:gd name="connsiteX1418" fmla="*/ 920473 w 1350252"/>
              <a:gd name="connsiteY1418" fmla="*/ 904433 h 1157374"/>
              <a:gd name="connsiteX1419" fmla="*/ 920297 w 1350252"/>
              <a:gd name="connsiteY1419" fmla="*/ 903189 h 1157374"/>
              <a:gd name="connsiteX1420" fmla="*/ 920725 w 1350252"/>
              <a:gd name="connsiteY1420" fmla="*/ 902522 h 1157374"/>
              <a:gd name="connsiteX1421" fmla="*/ 920619 w 1350252"/>
              <a:gd name="connsiteY1421" fmla="*/ 900898 h 1157374"/>
              <a:gd name="connsiteX1422" fmla="*/ 922118 w 1350252"/>
              <a:gd name="connsiteY1422" fmla="*/ 897441 h 1157374"/>
              <a:gd name="connsiteX1423" fmla="*/ 921698 w 1350252"/>
              <a:gd name="connsiteY1423" fmla="*/ 896012 h 1157374"/>
              <a:gd name="connsiteX1424" fmla="*/ 921767 w 1350252"/>
              <a:gd name="connsiteY1424" fmla="*/ 895371 h 1157374"/>
              <a:gd name="connsiteX1425" fmla="*/ 921829 w 1350252"/>
              <a:gd name="connsiteY1425" fmla="*/ 894776 h 1157374"/>
              <a:gd name="connsiteX1426" fmla="*/ 922893 w 1350252"/>
              <a:gd name="connsiteY1426" fmla="*/ 891870 h 1157374"/>
              <a:gd name="connsiteX1427" fmla="*/ 920887 w 1350252"/>
              <a:gd name="connsiteY1427" fmla="*/ 888389 h 1157374"/>
              <a:gd name="connsiteX1428" fmla="*/ 921636 w 1350252"/>
              <a:gd name="connsiteY1428" fmla="*/ 886908 h 1157374"/>
              <a:gd name="connsiteX1429" fmla="*/ 920985 w 1350252"/>
              <a:gd name="connsiteY1429" fmla="*/ 885991 h 1157374"/>
              <a:gd name="connsiteX1430" fmla="*/ 920841 w 1350252"/>
              <a:gd name="connsiteY1430" fmla="*/ 885786 h 1157374"/>
              <a:gd name="connsiteX1431" fmla="*/ 921776 w 1350252"/>
              <a:gd name="connsiteY1431" fmla="*/ 884037 h 1157374"/>
              <a:gd name="connsiteX1432" fmla="*/ 921845 w 1350252"/>
              <a:gd name="connsiteY1432" fmla="*/ 882884 h 1157374"/>
              <a:gd name="connsiteX1433" fmla="*/ 920751 w 1350252"/>
              <a:gd name="connsiteY1433" fmla="*/ 881141 h 1157374"/>
              <a:gd name="connsiteX1434" fmla="*/ 921379 w 1350252"/>
              <a:gd name="connsiteY1434" fmla="*/ 879102 h 1157374"/>
              <a:gd name="connsiteX1435" fmla="*/ 920342 w 1350252"/>
              <a:gd name="connsiteY1435" fmla="*/ 877545 h 1157374"/>
              <a:gd name="connsiteX1436" fmla="*/ 919620 w 1350252"/>
              <a:gd name="connsiteY1436" fmla="*/ 875065 h 1157374"/>
              <a:gd name="connsiteX1437" fmla="*/ 920301 w 1350252"/>
              <a:gd name="connsiteY1437" fmla="*/ 874326 h 1157374"/>
              <a:gd name="connsiteX1438" fmla="*/ 920169 w 1350252"/>
              <a:gd name="connsiteY1438" fmla="*/ 873956 h 1157374"/>
              <a:gd name="connsiteX1439" fmla="*/ 919878 w 1350252"/>
              <a:gd name="connsiteY1439" fmla="*/ 873148 h 1157374"/>
              <a:gd name="connsiteX1440" fmla="*/ 920275 w 1350252"/>
              <a:gd name="connsiteY1440" fmla="*/ 872901 h 1157374"/>
              <a:gd name="connsiteX1441" fmla="*/ 920864 w 1350252"/>
              <a:gd name="connsiteY1441" fmla="*/ 872533 h 1157374"/>
              <a:gd name="connsiteX1442" fmla="*/ 920933 w 1350252"/>
              <a:gd name="connsiteY1442" fmla="*/ 871914 h 1157374"/>
              <a:gd name="connsiteX1443" fmla="*/ 919832 w 1350252"/>
              <a:gd name="connsiteY1443" fmla="*/ 870794 h 1157374"/>
              <a:gd name="connsiteX1444" fmla="*/ 924494 w 1350252"/>
              <a:gd name="connsiteY1444" fmla="*/ 863269 h 1157374"/>
              <a:gd name="connsiteX1445" fmla="*/ 925948 w 1350252"/>
              <a:gd name="connsiteY1445" fmla="*/ 861650 h 1157374"/>
              <a:gd name="connsiteX1446" fmla="*/ 926539 w 1350252"/>
              <a:gd name="connsiteY1446" fmla="*/ 860989 h 1157374"/>
              <a:gd name="connsiteX1447" fmla="*/ 926580 w 1350252"/>
              <a:gd name="connsiteY1447" fmla="*/ 860850 h 1157374"/>
              <a:gd name="connsiteX1448" fmla="*/ 927483 w 1350252"/>
              <a:gd name="connsiteY1448" fmla="*/ 857775 h 1157374"/>
              <a:gd name="connsiteX1449" fmla="*/ 927682 w 1350252"/>
              <a:gd name="connsiteY1449" fmla="*/ 855487 h 1157374"/>
              <a:gd name="connsiteX1450" fmla="*/ 931023 w 1350252"/>
              <a:gd name="connsiteY1450" fmla="*/ 852289 h 1157374"/>
              <a:gd name="connsiteX1451" fmla="*/ 933371 w 1350252"/>
              <a:gd name="connsiteY1451" fmla="*/ 851064 h 1157374"/>
              <a:gd name="connsiteX1452" fmla="*/ 935292 w 1350252"/>
              <a:gd name="connsiteY1452" fmla="*/ 848785 h 1157374"/>
              <a:gd name="connsiteX1453" fmla="*/ 936313 w 1350252"/>
              <a:gd name="connsiteY1453" fmla="*/ 847004 h 1157374"/>
              <a:gd name="connsiteX1454" fmla="*/ 937094 w 1350252"/>
              <a:gd name="connsiteY1454" fmla="*/ 845637 h 1157374"/>
              <a:gd name="connsiteX1455" fmla="*/ 938698 w 1350252"/>
              <a:gd name="connsiteY1455" fmla="*/ 845029 h 1157374"/>
              <a:gd name="connsiteX1456" fmla="*/ 940688 w 1350252"/>
              <a:gd name="connsiteY1456" fmla="*/ 842624 h 1157374"/>
              <a:gd name="connsiteX1457" fmla="*/ 940991 w 1350252"/>
              <a:gd name="connsiteY1457" fmla="*/ 842259 h 1157374"/>
              <a:gd name="connsiteX1458" fmla="*/ 943085 w 1350252"/>
              <a:gd name="connsiteY1458" fmla="*/ 841778 h 1157374"/>
              <a:gd name="connsiteX1459" fmla="*/ 944325 w 1350252"/>
              <a:gd name="connsiteY1459" fmla="*/ 840299 h 1157374"/>
              <a:gd name="connsiteX1460" fmla="*/ 944333 w 1350252"/>
              <a:gd name="connsiteY1460" fmla="*/ 839187 h 1157374"/>
              <a:gd name="connsiteX1461" fmla="*/ 944338 w 1350252"/>
              <a:gd name="connsiteY1461" fmla="*/ 838322 h 1157374"/>
              <a:gd name="connsiteX1462" fmla="*/ 944346 w 1350252"/>
              <a:gd name="connsiteY1462" fmla="*/ 837079 h 1157374"/>
              <a:gd name="connsiteX1463" fmla="*/ 946274 w 1350252"/>
              <a:gd name="connsiteY1463" fmla="*/ 835987 h 1157374"/>
              <a:gd name="connsiteX1464" fmla="*/ 946938 w 1350252"/>
              <a:gd name="connsiteY1464" fmla="*/ 835609 h 1157374"/>
              <a:gd name="connsiteX1465" fmla="*/ 944627 w 1350252"/>
              <a:gd name="connsiteY1465" fmla="*/ 831505 h 1157374"/>
              <a:gd name="connsiteX1466" fmla="*/ 944384 w 1350252"/>
              <a:gd name="connsiteY1466" fmla="*/ 831072 h 1157374"/>
              <a:gd name="connsiteX1467" fmla="*/ 943906 w 1350252"/>
              <a:gd name="connsiteY1467" fmla="*/ 828840 h 1157374"/>
              <a:gd name="connsiteX1468" fmla="*/ 944102 w 1350252"/>
              <a:gd name="connsiteY1468" fmla="*/ 826984 h 1157374"/>
              <a:gd name="connsiteX1469" fmla="*/ 941764 w 1350252"/>
              <a:gd name="connsiteY1469" fmla="*/ 817866 h 1157374"/>
              <a:gd name="connsiteX1470" fmla="*/ 942482 w 1350252"/>
              <a:gd name="connsiteY1470" fmla="*/ 815342 h 1157374"/>
              <a:gd name="connsiteX1471" fmla="*/ 942958 w 1350252"/>
              <a:gd name="connsiteY1471" fmla="*/ 813664 h 1157374"/>
              <a:gd name="connsiteX1472" fmla="*/ 945765 w 1350252"/>
              <a:gd name="connsiteY1472" fmla="*/ 807552 h 1157374"/>
              <a:gd name="connsiteX1473" fmla="*/ 945953 w 1350252"/>
              <a:gd name="connsiteY1473" fmla="*/ 807369 h 1157374"/>
              <a:gd name="connsiteX1474" fmla="*/ 948365 w 1350252"/>
              <a:gd name="connsiteY1474" fmla="*/ 805031 h 1157374"/>
              <a:gd name="connsiteX1475" fmla="*/ 948493 w 1350252"/>
              <a:gd name="connsiteY1475" fmla="*/ 804511 h 1157374"/>
              <a:gd name="connsiteX1476" fmla="*/ 948743 w 1350252"/>
              <a:gd name="connsiteY1476" fmla="*/ 803485 h 1157374"/>
              <a:gd name="connsiteX1477" fmla="*/ 948450 w 1350252"/>
              <a:gd name="connsiteY1477" fmla="*/ 801253 h 1157374"/>
              <a:gd name="connsiteX1478" fmla="*/ 949466 w 1350252"/>
              <a:gd name="connsiteY1478" fmla="*/ 796307 h 1157374"/>
              <a:gd name="connsiteX1479" fmla="*/ 948432 w 1350252"/>
              <a:gd name="connsiteY1479" fmla="*/ 794258 h 1157374"/>
              <a:gd name="connsiteX1480" fmla="*/ 948561 w 1350252"/>
              <a:gd name="connsiteY1480" fmla="*/ 793392 h 1157374"/>
              <a:gd name="connsiteX1481" fmla="*/ 949897 w 1350252"/>
              <a:gd name="connsiteY1481" fmla="*/ 791799 h 1157374"/>
              <a:gd name="connsiteX1482" fmla="*/ 950111 w 1350252"/>
              <a:gd name="connsiteY1482" fmla="*/ 791544 h 1157374"/>
              <a:gd name="connsiteX1483" fmla="*/ 953159 w 1350252"/>
              <a:gd name="connsiteY1483" fmla="*/ 786053 h 1157374"/>
              <a:gd name="connsiteX1484" fmla="*/ 953048 w 1350252"/>
              <a:gd name="connsiteY1484" fmla="*/ 784196 h 1157374"/>
              <a:gd name="connsiteX1485" fmla="*/ 953485 w 1350252"/>
              <a:gd name="connsiteY1485" fmla="*/ 782173 h 1157374"/>
              <a:gd name="connsiteX1486" fmla="*/ 953555 w 1350252"/>
              <a:gd name="connsiteY1486" fmla="*/ 781846 h 1157374"/>
              <a:gd name="connsiteX1487" fmla="*/ 952648 w 1350252"/>
              <a:gd name="connsiteY1487" fmla="*/ 779550 h 1157374"/>
              <a:gd name="connsiteX1488" fmla="*/ 951299 w 1350252"/>
              <a:gd name="connsiteY1488" fmla="*/ 778923 h 1157374"/>
              <a:gd name="connsiteX1489" fmla="*/ 950535 w 1350252"/>
              <a:gd name="connsiteY1489" fmla="*/ 778057 h 1157374"/>
              <a:gd name="connsiteX1490" fmla="*/ 950200 w 1350252"/>
              <a:gd name="connsiteY1490" fmla="*/ 777677 h 1157374"/>
              <a:gd name="connsiteX1491" fmla="*/ 942480 w 1350252"/>
              <a:gd name="connsiteY1491" fmla="*/ 775212 h 1157374"/>
              <a:gd name="connsiteX1492" fmla="*/ 942485 w 1350252"/>
              <a:gd name="connsiteY1492" fmla="*/ 774231 h 1157374"/>
              <a:gd name="connsiteX1493" fmla="*/ 942542 w 1350252"/>
              <a:gd name="connsiteY1493" fmla="*/ 773206 h 1157374"/>
              <a:gd name="connsiteX1494" fmla="*/ 942914 w 1350252"/>
              <a:gd name="connsiteY1494" fmla="*/ 772863 h 1157374"/>
              <a:gd name="connsiteX1495" fmla="*/ 945482 w 1350252"/>
              <a:gd name="connsiteY1495" fmla="*/ 765451 h 1157374"/>
              <a:gd name="connsiteX1496" fmla="*/ 949526 w 1350252"/>
              <a:gd name="connsiteY1496" fmla="*/ 758048 h 1157374"/>
              <a:gd name="connsiteX1497" fmla="*/ 953630 w 1350252"/>
              <a:gd name="connsiteY1497" fmla="*/ 753988 h 1157374"/>
              <a:gd name="connsiteX1498" fmla="*/ 955179 w 1350252"/>
              <a:gd name="connsiteY1498" fmla="*/ 750362 h 1157374"/>
              <a:gd name="connsiteX1499" fmla="*/ 955949 w 1350252"/>
              <a:gd name="connsiteY1499" fmla="*/ 747404 h 1157374"/>
              <a:gd name="connsiteX1500" fmla="*/ 957752 w 1350252"/>
              <a:gd name="connsiteY1500" fmla="*/ 740584 h 1157374"/>
              <a:gd name="connsiteX1501" fmla="*/ 959806 w 1350252"/>
              <a:gd name="connsiteY1501" fmla="*/ 738541 h 1157374"/>
              <a:gd name="connsiteX1502" fmla="*/ 959940 w 1350252"/>
              <a:gd name="connsiteY1502" fmla="*/ 738407 h 1157374"/>
              <a:gd name="connsiteX1503" fmla="*/ 960226 w 1350252"/>
              <a:gd name="connsiteY1503" fmla="*/ 738123 h 1157374"/>
              <a:gd name="connsiteX1504" fmla="*/ 962836 w 1350252"/>
              <a:gd name="connsiteY1504" fmla="*/ 733930 h 1157374"/>
              <a:gd name="connsiteX1505" fmla="*/ 965065 w 1350252"/>
              <a:gd name="connsiteY1505" fmla="*/ 731470 h 1157374"/>
              <a:gd name="connsiteX1506" fmla="*/ 965519 w 1350252"/>
              <a:gd name="connsiteY1506" fmla="*/ 731193 h 1157374"/>
              <a:gd name="connsiteX1507" fmla="*/ 966175 w 1350252"/>
              <a:gd name="connsiteY1507" fmla="*/ 730796 h 1157374"/>
              <a:gd name="connsiteX1508" fmla="*/ 968171 w 1350252"/>
              <a:gd name="connsiteY1508" fmla="*/ 730685 h 1157374"/>
              <a:gd name="connsiteX1509" fmla="*/ 969188 w 1350252"/>
              <a:gd name="connsiteY1509" fmla="*/ 730629 h 1157374"/>
              <a:gd name="connsiteX1510" fmla="*/ 969391 w 1350252"/>
              <a:gd name="connsiteY1510" fmla="*/ 730487 h 1157374"/>
              <a:gd name="connsiteX1511" fmla="*/ 969805 w 1350252"/>
              <a:gd name="connsiteY1511" fmla="*/ 730199 h 1157374"/>
              <a:gd name="connsiteX1512" fmla="*/ 970160 w 1350252"/>
              <a:gd name="connsiteY1512" fmla="*/ 729771 h 1157374"/>
              <a:gd name="connsiteX1513" fmla="*/ 970673 w 1350252"/>
              <a:gd name="connsiteY1513" fmla="*/ 729153 h 1157374"/>
              <a:gd name="connsiteX1514" fmla="*/ 971487 w 1350252"/>
              <a:gd name="connsiteY1514" fmla="*/ 726620 h 1157374"/>
              <a:gd name="connsiteX1515" fmla="*/ 973024 w 1350252"/>
              <a:gd name="connsiteY1515" fmla="*/ 725235 h 1157374"/>
              <a:gd name="connsiteX1516" fmla="*/ 973194 w 1350252"/>
              <a:gd name="connsiteY1516" fmla="*/ 725081 h 1157374"/>
              <a:gd name="connsiteX1517" fmla="*/ 973466 w 1350252"/>
              <a:gd name="connsiteY1517" fmla="*/ 724837 h 1157374"/>
              <a:gd name="connsiteX1518" fmla="*/ 974522 w 1350252"/>
              <a:gd name="connsiteY1518" fmla="*/ 723111 h 1157374"/>
              <a:gd name="connsiteX1519" fmla="*/ 975489 w 1350252"/>
              <a:gd name="connsiteY1519" fmla="*/ 713114 h 1157374"/>
              <a:gd name="connsiteX1520" fmla="*/ 976591 w 1350252"/>
              <a:gd name="connsiteY1520" fmla="*/ 711209 h 1157374"/>
              <a:gd name="connsiteX1521" fmla="*/ 979673 w 1350252"/>
              <a:gd name="connsiteY1521" fmla="*/ 705886 h 1157374"/>
              <a:gd name="connsiteX1522" fmla="*/ 984712 w 1350252"/>
              <a:gd name="connsiteY1522" fmla="*/ 699903 h 1157374"/>
              <a:gd name="connsiteX1523" fmla="*/ 986506 w 1350252"/>
              <a:gd name="connsiteY1523" fmla="*/ 696771 h 1157374"/>
              <a:gd name="connsiteX1524" fmla="*/ 993238 w 1350252"/>
              <a:gd name="connsiteY1524" fmla="*/ 690830 h 1157374"/>
              <a:gd name="connsiteX1525" fmla="*/ 999342 w 1350252"/>
              <a:gd name="connsiteY1525" fmla="*/ 685637 h 1157374"/>
              <a:gd name="connsiteX1526" fmla="*/ 1002668 w 1350252"/>
              <a:gd name="connsiteY1526" fmla="*/ 684482 h 1157374"/>
              <a:gd name="connsiteX1527" fmla="*/ 1003986 w 1350252"/>
              <a:gd name="connsiteY1527" fmla="*/ 682458 h 1157374"/>
              <a:gd name="connsiteX1528" fmla="*/ 1012966 w 1350252"/>
              <a:gd name="connsiteY1528" fmla="*/ 673006 h 1157374"/>
              <a:gd name="connsiteX1529" fmla="*/ 1021704 w 1350252"/>
              <a:gd name="connsiteY1529" fmla="*/ 663806 h 1157374"/>
              <a:gd name="connsiteX1530" fmla="*/ 1023117 w 1350252"/>
              <a:gd name="connsiteY1530" fmla="*/ 662815 h 1157374"/>
              <a:gd name="connsiteX1531" fmla="*/ 1025514 w 1350252"/>
              <a:gd name="connsiteY1531" fmla="*/ 662995 h 1157374"/>
              <a:gd name="connsiteX1532" fmla="*/ 1026681 w 1350252"/>
              <a:gd name="connsiteY1532" fmla="*/ 662498 h 1157374"/>
              <a:gd name="connsiteX1533" fmla="*/ 1029995 w 1350252"/>
              <a:gd name="connsiteY1533" fmla="*/ 659584 h 1157374"/>
              <a:gd name="connsiteX1534" fmla="*/ 1030780 w 1350252"/>
              <a:gd name="connsiteY1534" fmla="*/ 659166 h 1157374"/>
              <a:gd name="connsiteX1535" fmla="*/ 1032208 w 1350252"/>
              <a:gd name="connsiteY1535" fmla="*/ 658406 h 1157374"/>
              <a:gd name="connsiteX1536" fmla="*/ 1034049 w 1350252"/>
              <a:gd name="connsiteY1536" fmla="*/ 656671 h 1157374"/>
              <a:gd name="connsiteX1537" fmla="*/ 1035027 w 1350252"/>
              <a:gd name="connsiteY1537" fmla="*/ 655405 h 1157374"/>
              <a:gd name="connsiteX1538" fmla="*/ 1036897 w 1350252"/>
              <a:gd name="connsiteY1538" fmla="*/ 653003 h 1157374"/>
              <a:gd name="connsiteX1539" fmla="*/ 1037092 w 1350252"/>
              <a:gd name="connsiteY1539" fmla="*/ 652912 h 1157374"/>
              <a:gd name="connsiteX1540" fmla="*/ 1038593 w 1350252"/>
              <a:gd name="connsiteY1540" fmla="*/ 652207 h 1157374"/>
              <a:gd name="connsiteX1541" fmla="*/ 1040372 w 1350252"/>
              <a:gd name="connsiteY1541" fmla="*/ 649914 h 1157374"/>
              <a:gd name="connsiteX1542" fmla="*/ 1044007 w 1350252"/>
              <a:gd name="connsiteY1542" fmla="*/ 649177 h 1157374"/>
              <a:gd name="connsiteX1543" fmla="*/ 1044367 w 1350252"/>
              <a:gd name="connsiteY1543" fmla="*/ 649103 h 1157374"/>
              <a:gd name="connsiteX1544" fmla="*/ 1047925 w 1350252"/>
              <a:gd name="connsiteY1544" fmla="*/ 643962 h 1157374"/>
              <a:gd name="connsiteX1545" fmla="*/ 1054496 w 1350252"/>
              <a:gd name="connsiteY1545" fmla="*/ 638321 h 1157374"/>
              <a:gd name="connsiteX1546" fmla="*/ 1054925 w 1350252"/>
              <a:gd name="connsiteY1546" fmla="*/ 636464 h 1157374"/>
              <a:gd name="connsiteX1547" fmla="*/ 1055353 w 1350252"/>
              <a:gd name="connsiteY1547" fmla="*/ 635664 h 1157374"/>
              <a:gd name="connsiteX1548" fmla="*/ 1055536 w 1350252"/>
              <a:gd name="connsiteY1548" fmla="*/ 635321 h 1157374"/>
              <a:gd name="connsiteX1549" fmla="*/ 1057377 w 1350252"/>
              <a:gd name="connsiteY1549" fmla="*/ 631882 h 1157374"/>
              <a:gd name="connsiteX1550" fmla="*/ 1049558 w 1350252"/>
              <a:gd name="connsiteY1550" fmla="*/ 623541 h 1157374"/>
              <a:gd name="connsiteX1551" fmla="*/ 1048569 w 1350252"/>
              <a:gd name="connsiteY1551" fmla="*/ 620760 h 1157374"/>
              <a:gd name="connsiteX1552" fmla="*/ 1047460 w 1350252"/>
              <a:gd name="connsiteY1552" fmla="*/ 618906 h 1157374"/>
              <a:gd name="connsiteX1553" fmla="*/ 1047101 w 1350252"/>
              <a:gd name="connsiteY1553" fmla="*/ 618446 h 1157374"/>
              <a:gd name="connsiteX1554" fmla="*/ 1043580 w 1350252"/>
              <a:gd name="connsiteY1554" fmla="*/ 613961 h 1157374"/>
              <a:gd name="connsiteX1555" fmla="*/ 1040099 w 1350252"/>
              <a:gd name="connsiteY1555" fmla="*/ 608552 h 1157374"/>
              <a:gd name="connsiteX1556" fmla="*/ 1039021 w 1350252"/>
              <a:gd name="connsiteY1556" fmla="*/ 607411 h 1157374"/>
              <a:gd name="connsiteX1557" fmla="*/ 1036799 w 1350252"/>
              <a:gd name="connsiteY1557" fmla="*/ 606510 h 1157374"/>
              <a:gd name="connsiteX1558" fmla="*/ 1036546 w 1350252"/>
              <a:gd name="connsiteY1558" fmla="*/ 606256 h 1157374"/>
              <a:gd name="connsiteX1559" fmla="*/ 1035944 w 1350252"/>
              <a:gd name="connsiteY1559" fmla="*/ 605560 h 1157374"/>
              <a:gd name="connsiteX1560" fmla="*/ 1035895 w 1350252"/>
              <a:gd name="connsiteY1560" fmla="*/ 605212 h 1157374"/>
              <a:gd name="connsiteX1561" fmla="*/ 1035571 w 1350252"/>
              <a:gd name="connsiteY1561" fmla="*/ 602900 h 1157374"/>
              <a:gd name="connsiteX1562" fmla="*/ 1013110 w 1350252"/>
              <a:gd name="connsiteY1562" fmla="*/ 605058 h 1157374"/>
              <a:gd name="connsiteX1563" fmla="*/ 1005371 w 1350252"/>
              <a:gd name="connsiteY1563" fmla="*/ 604863 h 1157374"/>
              <a:gd name="connsiteX1564" fmla="*/ 998598 w 1350252"/>
              <a:gd name="connsiteY1564" fmla="*/ 604448 h 1157374"/>
              <a:gd name="connsiteX1565" fmla="*/ 992801 w 1350252"/>
              <a:gd name="connsiteY1565" fmla="*/ 605524 h 1157374"/>
              <a:gd name="connsiteX1566" fmla="*/ 984114 w 1350252"/>
              <a:gd name="connsiteY1566" fmla="*/ 607764 h 1157374"/>
              <a:gd name="connsiteX1567" fmla="*/ 981195 w 1350252"/>
              <a:gd name="connsiteY1567" fmla="*/ 605539 h 1157374"/>
              <a:gd name="connsiteX1568" fmla="*/ 980804 w 1350252"/>
              <a:gd name="connsiteY1568" fmla="*/ 605241 h 1157374"/>
              <a:gd name="connsiteX1569" fmla="*/ 976910 w 1350252"/>
              <a:gd name="connsiteY1569" fmla="*/ 602272 h 1157374"/>
              <a:gd name="connsiteX1570" fmla="*/ 976300 w 1350252"/>
              <a:gd name="connsiteY1570" fmla="*/ 602069 h 1157374"/>
              <a:gd name="connsiteX1571" fmla="*/ 975803 w 1350252"/>
              <a:gd name="connsiteY1571" fmla="*/ 601902 h 1157374"/>
              <a:gd name="connsiteX1572" fmla="*/ 973839 w 1350252"/>
              <a:gd name="connsiteY1572" fmla="*/ 600161 h 1157374"/>
              <a:gd name="connsiteX1573" fmla="*/ 973348 w 1350252"/>
              <a:gd name="connsiteY1573" fmla="*/ 599726 h 1157374"/>
              <a:gd name="connsiteX1574" fmla="*/ 972563 w 1350252"/>
              <a:gd name="connsiteY1574" fmla="*/ 599041 h 1157374"/>
              <a:gd name="connsiteX1575" fmla="*/ 972056 w 1350252"/>
              <a:gd name="connsiteY1575" fmla="*/ 598723 h 1157374"/>
              <a:gd name="connsiteX1576" fmla="*/ 969831 w 1350252"/>
              <a:gd name="connsiteY1576" fmla="*/ 597337 h 1157374"/>
              <a:gd name="connsiteX1577" fmla="*/ 969082 w 1350252"/>
              <a:gd name="connsiteY1577" fmla="*/ 597111 h 1157374"/>
              <a:gd name="connsiteX1578" fmla="*/ 967985 w 1350252"/>
              <a:gd name="connsiteY1578" fmla="*/ 596783 h 1157374"/>
              <a:gd name="connsiteX1579" fmla="*/ 967555 w 1350252"/>
              <a:gd name="connsiteY1579" fmla="*/ 596460 h 1157374"/>
              <a:gd name="connsiteX1580" fmla="*/ 967079 w 1350252"/>
              <a:gd name="connsiteY1580" fmla="*/ 596102 h 1157374"/>
              <a:gd name="connsiteX1581" fmla="*/ 964044 w 1350252"/>
              <a:gd name="connsiteY1581" fmla="*/ 593821 h 1157374"/>
              <a:gd name="connsiteX1582" fmla="*/ 963361 w 1350252"/>
              <a:gd name="connsiteY1582" fmla="*/ 592868 h 1157374"/>
              <a:gd name="connsiteX1583" fmla="*/ 963248 w 1350252"/>
              <a:gd name="connsiteY1583" fmla="*/ 592711 h 1157374"/>
              <a:gd name="connsiteX1584" fmla="*/ 962627 w 1350252"/>
              <a:gd name="connsiteY1584" fmla="*/ 591844 h 1157374"/>
              <a:gd name="connsiteX1585" fmla="*/ 960964 w 1350252"/>
              <a:gd name="connsiteY1585" fmla="*/ 590672 h 1157374"/>
              <a:gd name="connsiteX1586" fmla="*/ 959237 w 1350252"/>
              <a:gd name="connsiteY1586" fmla="*/ 588015 h 1157374"/>
              <a:gd name="connsiteX1587" fmla="*/ 957331 w 1350252"/>
              <a:gd name="connsiteY1587" fmla="*/ 586967 h 1157374"/>
              <a:gd name="connsiteX1588" fmla="*/ 955898 w 1350252"/>
              <a:gd name="connsiteY1588" fmla="*/ 584544 h 1157374"/>
              <a:gd name="connsiteX1589" fmla="*/ 955772 w 1350252"/>
              <a:gd name="connsiteY1589" fmla="*/ 584329 h 1157374"/>
              <a:gd name="connsiteX1590" fmla="*/ 955542 w 1350252"/>
              <a:gd name="connsiteY1590" fmla="*/ 583939 h 1157374"/>
              <a:gd name="connsiteX1591" fmla="*/ 954969 w 1350252"/>
              <a:gd name="connsiteY1591" fmla="*/ 583442 h 1157374"/>
              <a:gd name="connsiteX1592" fmla="*/ 954809 w 1350252"/>
              <a:gd name="connsiteY1592" fmla="*/ 583301 h 1157374"/>
              <a:gd name="connsiteX1593" fmla="*/ 952276 w 1350252"/>
              <a:gd name="connsiteY1593" fmla="*/ 581098 h 1157374"/>
              <a:gd name="connsiteX1594" fmla="*/ 947731 w 1350252"/>
              <a:gd name="connsiteY1594" fmla="*/ 575632 h 1157374"/>
              <a:gd name="connsiteX1595" fmla="*/ 947387 w 1350252"/>
              <a:gd name="connsiteY1595" fmla="*/ 575219 h 1157374"/>
              <a:gd name="connsiteX1596" fmla="*/ 946114 w 1350252"/>
              <a:gd name="connsiteY1596" fmla="*/ 573686 h 1157374"/>
              <a:gd name="connsiteX1597" fmla="*/ 964061 w 1350252"/>
              <a:gd name="connsiteY1597" fmla="*/ 573518 h 1157374"/>
              <a:gd name="connsiteX1598" fmla="*/ 974216 w 1350252"/>
              <a:gd name="connsiteY1598" fmla="*/ 573529 h 1157374"/>
              <a:gd name="connsiteX1599" fmla="*/ 980983 w 1350252"/>
              <a:gd name="connsiteY1599" fmla="*/ 572967 h 1157374"/>
              <a:gd name="connsiteX1600" fmla="*/ 986303 w 1350252"/>
              <a:gd name="connsiteY1600" fmla="*/ 573099 h 1157374"/>
              <a:gd name="connsiteX1601" fmla="*/ 991137 w 1350252"/>
              <a:gd name="connsiteY1601" fmla="*/ 572733 h 1157374"/>
              <a:gd name="connsiteX1602" fmla="*/ 997705 w 1350252"/>
              <a:gd name="connsiteY1602" fmla="*/ 571412 h 1157374"/>
              <a:gd name="connsiteX1603" fmla="*/ 996953 w 1350252"/>
              <a:gd name="connsiteY1603" fmla="*/ 568295 h 1157374"/>
              <a:gd name="connsiteX1604" fmla="*/ 996655 w 1350252"/>
              <a:gd name="connsiteY1604" fmla="*/ 567543 h 1157374"/>
              <a:gd name="connsiteX1605" fmla="*/ 995419 w 1350252"/>
              <a:gd name="connsiteY1605" fmla="*/ 564422 h 1157374"/>
              <a:gd name="connsiteX1606" fmla="*/ 996029 w 1350252"/>
              <a:gd name="connsiteY1606" fmla="*/ 561513 h 1157374"/>
              <a:gd name="connsiteX1607" fmla="*/ 994953 w 1350252"/>
              <a:gd name="connsiteY1607" fmla="*/ 559690 h 1157374"/>
              <a:gd name="connsiteX1608" fmla="*/ 993388 w 1350252"/>
              <a:gd name="connsiteY1608" fmla="*/ 557042 h 1157374"/>
              <a:gd name="connsiteX1609" fmla="*/ 993254 w 1350252"/>
              <a:gd name="connsiteY1609" fmla="*/ 556815 h 1157374"/>
              <a:gd name="connsiteX1610" fmla="*/ 991953 w 1350252"/>
              <a:gd name="connsiteY1610" fmla="*/ 550937 h 1157374"/>
              <a:gd name="connsiteX1611" fmla="*/ 991953 w 1350252"/>
              <a:gd name="connsiteY1611" fmla="*/ 550450 h 1157374"/>
              <a:gd name="connsiteX1612" fmla="*/ 991949 w 1350252"/>
              <a:gd name="connsiteY1612" fmla="*/ 548277 h 1157374"/>
              <a:gd name="connsiteX1613" fmla="*/ 990713 w 1350252"/>
              <a:gd name="connsiteY1613" fmla="*/ 544998 h 1157374"/>
              <a:gd name="connsiteX1614" fmla="*/ 990545 w 1350252"/>
              <a:gd name="connsiteY1614" fmla="*/ 543675 h 1157374"/>
              <a:gd name="connsiteX1615" fmla="*/ 990502 w 1350252"/>
              <a:gd name="connsiteY1615" fmla="*/ 543353 h 1157374"/>
              <a:gd name="connsiteX1616" fmla="*/ 990277 w 1350252"/>
              <a:gd name="connsiteY1616" fmla="*/ 541595 h 1157374"/>
              <a:gd name="connsiteX1617" fmla="*/ 987994 w 1350252"/>
              <a:gd name="connsiteY1617" fmla="*/ 536772 h 1157374"/>
              <a:gd name="connsiteX1618" fmla="*/ 987963 w 1350252"/>
              <a:gd name="connsiteY1618" fmla="*/ 536522 h 1157374"/>
              <a:gd name="connsiteX1619" fmla="*/ 987917 w 1350252"/>
              <a:gd name="connsiteY1619" fmla="*/ 536162 h 1157374"/>
              <a:gd name="connsiteX1620" fmla="*/ 987744 w 1350252"/>
              <a:gd name="connsiteY1620" fmla="*/ 534792 h 1157374"/>
              <a:gd name="connsiteX1621" fmla="*/ 988478 w 1350252"/>
              <a:gd name="connsiteY1621" fmla="*/ 531695 h 1157374"/>
              <a:gd name="connsiteX1622" fmla="*/ 989744 w 1350252"/>
              <a:gd name="connsiteY1622" fmla="*/ 532164 h 1157374"/>
              <a:gd name="connsiteX1623" fmla="*/ 989976 w 1350252"/>
              <a:gd name="connsiteY1623" fmla="*/ 532251 h 1157374"/>
              <a:gd name="connsiteX1624" fmla="*/ 990139 w 1350252"/>
              <a:gd name="connsiteY1624" fmla="*/ 532311 h 1157374"/>
              <a:gd name="connsiteX1625" fmla="*/ 992028 w 1350252"/>
              <a:gd name="connsiteY1625" fmla="*/ 534617 h 1157374"/>
              <a:gd name="connsiteX1626" fmla="*/ 992451 w 1350252"/>
              <a:gd name="connsiteY1626" fmla="*/ 535133 h 1157374"/>
              <a:gd name="connsiteX1627" fmla="*/ 992975 w 1350252"/>
              <a:gd name="connsiteY1627" fmla="*/ 535771 h 1157374"/>
              <a:gd name="connsiteX1628" fmla="*/ 993498 w 1350252"/>
              <a:gd name="connsiteY1628" fmla="*/ 536242 h 1157374"/>
              <a:gd name="connsiteX1629" fmla="*/ 993756 w 1350252"/>
              <a:gd name="connsiteY1629" fmla="*/ 536474 h 1157374"/>
              <a:gd name="connsiteX1630" fmla="*/ 995314 w 1350252"/>
              <a:gd name="connsiteY1630" fmla="*/ 537872 h 1157374"/>
              <a:gd name="connsiteX1631" fmla="*/ 1004177 w 1350252"/>
              <a:gd name="connsiteY1631" fmla="*/ 541319 h 1157374"/>
              <a:gd name="connsiteX1632" fmla="*/ 1008983 w 1350252"/>
              <a:gd name="connsiteY1632" fmla="*/ 546014 h 1157374"/>
              <a:gd name="connsiteX1633" fmla="*/ 1012462 w 1350252"/>
              <a:gd name="connsiteY1633" fmla="*/ 547735 h 1157374"/>
              <a:gd name="connsiteX1634" fmla="*/ 1012706 w 1350252"/>
              <a:gd name="connsiteY1634" fmla="*/ 547856 h 1157374"/>
              <a:gd name="connsiteX1635" fmla="*/ 1013968 w 1350252"/>
              <a:gd name="connsiteY1635" fmla="*/ 548481 h 1157374"/>
              <a:gd name="connsiteX1636" fmla="*/ 1015374 w 1350252"/>
              <a:gd name="connsiteY1636" fmla="*/ 550003 h 1157374"/>
              <a:gd name="connsiteX1637" fmla="*/ 1016728 w 1350252"/>
              <a:gd name="connsiteY1637" fmla="*/ 551467 h 1157374"/>
              <a:gd name="connsiteX1638" fmla="*/ 1019451 w 1350252"/>
              <a:gd name="connsiteY1638" fmla="*/ 554412 h 1157374"/>
              <a:gd name="connsiteX1639" fmla="*/ 1027268 w 1350252"/>
              <a:gd name="connsiteY1639" fmla="*/ 559163 h 1157374"/>
              <a:gd name="connsiteX1640" fmla="*/ 1036778 w 1350252"/>
              <a:gd name="connsiteY1640" fmla="*/ 560659 h 1157374"/>
              <a:gd name="connsiteX1641" fmla="*/ 1039326 w 1350252"/>
              <a:gd name="connsiteY1641" fmla="*/ 561060 h 1157374"/>
              <a:gd name="connsiteX1642" fmla="*/ 1044864 w 1350252"/>
              <a:gd name="connsiteY1642" fmla="*/ 564144 h 1157374"/>
              <a:gd name="connsiteX1643" fmla="*/ 1047017 w 1350252"/>
              <a:gd name="connsiteY1643" fmla="*/ 564203 h 1157374"/>
              <a:gd name="connsiteX1644" fmla="*/ 1048791 w 1350252"/>
              <a:gd name="connsiteY1644" fmla="*/ 564240 h 1157374"/>
              <a:gd name="connsiteX1645" fmla="*/ 1049723 w 1350252"/>
              <a:gd name="connsiteY1645" fmla="*/ 564260 h 1157374"/>
              <a:gd name="connsiteX1646" fmla="*/ 1051079 w 1350252"/>
              <a:gd name="connsiteY1646" fmla="*/ 564772 h 1157374"/>
              <a:gd name="connsiteX1647" fmla="*/ 1052492 w 1350252"/>
              <a:gd name="connsiteY1647" fmla="*/ 565306 h 1157374"/>
              <a:gd name="connsiteX1648" fmla="*/ 1053191 w 1350252"/>
              <a:gd name="connsiteY1648" fmla="*/ 565851 h 1157374"/>
              <a:gd name="connsiteX1649" fmla="*/ 1053340 w 1350252"/>
              <a:gd name="connsiteY1649" fmla="*/ 565967 h 1157374"/>
              <a:gd name="connsiteX1650" fmla="*/ 1055508 w 1350252"/>
              <a:gd name="connsiteY1650" fmla="*/ 567653 h 1157374"/>
              <a:gd name="connsiteX1651" fmla="*/ 1056936 w 1350252"/>
              <a:gd name="connsiteY1651" fmla="*/ 568317 h 1157374"/>
              <a:gd name="connsiteX1652" fmla="*/ 1057232 w 1350252"/>
              <a:gd name="connsiteY1652" fmla="*/ 568454 h 1157374"/>
              <a:gd name="connsiteX1653" fmla="*/ 1061475 w 1350252"/>
              <a:gd name="connsiteY1653" fmla="*/ 568323 h 1157374"/>
              <a:gd name="connsiteX1654" fmla="*/ 1068735 w 1350252"/>
              <a:gd name="connsiteY1654" fmla="*/ 571714 h 1157374"/>
              <a:gd name="connsiteX1655" fmla="*/ 1072118 w 1350252"/>
              <a:gd name="connsiteY1655" fmla="*/ 572205 h 1157374"/>
              <a:gd name="connsiteX1656" fmla="*/ 1073998 w 1350252"/>
              <a:gd name="connsiteY1656" fmla="*/ 571111 h 1157374"/>
              <a:gd name="connsiteX1657" fmla="*/ 1074147 w 1350252"/>
              <a:gd name="connsiteY1657" fmla="*/ 571026 h 1157374"/>
              <a:gd name="connsiteX1658" fmla="*/ 1075436 w 1350252"/>
              <a:gd name="connsiteY1658" fmla="*/ 569662 h 1157374"/>
              <a:gd name="connsiteX1659" fmla="*/ 1077584 w 1350252"/>
              <a:gd name="connsiteY1659" fmla="*/ 566008 h 1157374"/>
              <a:gd name="connsiteX1660" fmla="*/ 1080393 w 1350252"/>
              <a:gd name="connsiteY1660" fmla="*/ 563037 h 1157374"/>
              <a:gd name="connsiteX1661" fmla="*/ 1081453 w 1350252"/>
              <a:gd name="connsiteY1661" fmla="*/ 561917 h 1157374"/>
              <a:gd name="connsiteX1662" fmla="*/ 1083912 w 1350252"/>
              <a:gd name="connsiteY1662" fmla="*/ 560551 h 1157374"/>
              <a:gd name="connsiteX1663" fmla="*/ 1084362 w 1350252"/>
              <a:gd name="connsiteY1663" fmla="*/ 549915 h 1157374"/>
              <a:gd name="connsiteX1664" fmla="*/ 1086940 w 1350252"/>
              <a:gd name="connsiteY1664" fmla="*/ 542563 h 1157374"/>
              <a:gd name="connsiteX1665" fmla="*/ 1089140 w 1350252"/>
              <a:gd name="connsiteY1665" fmla="*/ 535776 h 1157374"/>
              <a:gd name="connsiteX1666" fmla="*/ 1091844 w 1350252"/>
              <a:gd name="connsiteY1666" fmla="*/ 533142 h 1157374"/>
              <a:gd name="connsiteX1667" fmla="*/ 1096684 w 1350252"/>
              <a:gd name="connsiteY1667" fmla="*/ 528817 h 1157374"/>
              <a:gd name="connsiteX1668" fmla="*/ 1098926 w 1350252"/>
              <a:gd name="connsiteY1668" fmla="*/ 527430 h 1157374"/>
              <a:gd name="connsiteX1669" fmla="*/ 1103705 w 1350252"/>
              <a:gd name="connsiteY1669" fmla="*/ 524497 h 1157374"/>
              <a:gd name="connsiteX1670" fmla="*/ 1106619 w 1350252"/>
              <a:gd name="connsiteY1670" fmla="*/ 522242 h 1157374"/>
              <a:gd name="connsiteX1671" fmla="*/ 1105300 w 1350252"/>
              <a:gd name="connsiteY1671" fmla="*/ 517330 h 1157374"/>
              <a:gd name="connsiteX1672" fmla="*/ 1100687 w 1350252"/>
              <a:gd name="connsiteY1672" fmla="*/ 515335 h 1157374"/>
              <a:gd name="connsiteX1673" fmla="*/ 1095105 w 1350252"/>
              <a:gd name="connsiteY1673" fmla="*/ 514186 h 1157374"/>
              <a:gd name="connsiteX1674" fmla="*/ 1090001 w 1350252"/>
              <a:gd name="connsiteY1674" fmla="*/ 512376 h 1157374"/>
              <a:gd name="connsiteX1675" fmla="*/ 1088188 w 1350252"/>
              <a:gd name="connsiteY1675" fmla="*/ 511834 h 1157374"/>
              <a:gd name="connsiteX1676" fmla="*/ 1084695 w 1350252"/>
              <a:gd name="connsiteY1676" fmla="*/ 510790 h 1157374"/>
              <a:gd name="connsiteX1677" fmla="*/ 1080111 w 1350252"/>
              <a:gd name="connsiteY1677" fmla="*/ 509419 h 1157374"/>
              <a:gd name="connsiteX1678" fmla="*/ 1076392 w 1350252"/>
              <a:gd name="connsiteY1678" fmla="*/ 507521 h 1157374"/>
              <a:gd name="connsiteX1679" fmla="*/ 1068468 w 1350252"/>
              <a:gd name="connsiteY1679" fmla="*/ 507344 h 1157374"/>
              <a:gd name="connsiteX1680" fmla="*/ 1067237 w 1350252"/>
              <a:gd name="connsiteY1680" fmla="*/ 505799 h 1157374"/>
              <a:gd name="connsiteX1681" fmla="*/ 1065695 w 1350252"/>
              <a:gd name="connsiteY1681" fmla="*/ 502521 h 1157374"/>
              <a:gd name="connsiteX1682" fmla="*/ 1065265 w 1350252"/>
              <a:gd name="connsiteY1682" fmla="*/ 502089 h 1157374"/>
              <a:gd name="connsiteX1683" fmla="*/ 1064835 w 1350252"/>
              <a:gd name="connsiteY1683" fmla="*/ 501657 h 1157374"/>
              <a:gd name="connsiteX1684" fmla="*/ 1064340 w 1350252"/>
              <a:gd name="connsiteY1684" fmla="*/ 501162 h 1157374"/>
              <a:gd name="connsiteX1685" fmla="*/ 1061325 w 1350252"/>
              <a:gd name="connsiteY1685" fmla="*/ 500609 h 1157374"/>
              <a:gd name="connsiteX1686" fmla="*/ 1058738 w 1350252"/>
              <a:gd name="connsiteY1686" fmla="*/ 499697 h 1157374"/>
              <a:gd name="connsiteX1687" fmla="*/ 1054863 w 1350252"/>
              <a:gd name="connsiteY1687" fmla="*/ 498330 h 1157374"/>
              <a:gd name="connsiteX1688" fmla="*/ 1051968 w 1350252"/>
              <a:gd name="connsiteY1688" fmla="*/ 497035 h 1157374"/>
              <a:gd name="connsiteX1689" fmla="*/ 1051295 w 1350252"/>
              <a:gd name="connsiteY1689" fmla="*/ 496255 h 1157374"/>
              <a:gd name="connsiteX1690" fmla="*/ 1051169 w 1350252"/>
              <a:gd name="connsiteY1690" fmla="*/ 496108 h 1157374"/>
              <a:gd name="connsiteX1691" fmla="*/ 1049810 w 1350252"/>
              <a:gd name="connsiteY1691" fmla="*/ 493016 h 1157374"/>
              <a:gd name="connsiteX1692" fmla="*/ 1049436 w 1350252"/>
              <a:gd name="connsiteY1692" fmla="*/ 488496 h 1157374"/>
              <a:gd name="connsiteX1693" fmla="*/ 1048139 w 1350252"/>
              <a:gd name="connsiteY1693" fmla="*/ 485342 h 1157374"/>
              <a:gd name="connsiteX1694" fmla="*/ 1048260 w 1350252"/>
              <a:gd name="connsiteY1694" fmla="*/ 483485 h 1157374"/>
              <a:gd name="connsiteX1695" fmla="*/ 1048212 w 1350252"/>
              <a:gd name="connsiteY1695" fmla="*/ 483308 h 1157374"/>
              <a:gd name="connsiteX1696" fmla="*/ 1047764 w 1350252"/>
              <a:gd name="connsiteY1696" fmla="*/ 481627 h 1157374"/>
              <a:gd name="connsiteX1697" fmla="*/ 1046226 w 1350252"/>
              <a:gd name="connsiteY1697" fmla="*/ 480082 h 1157374"/>
              <a:gd name="connsiteX1698" fmla="*/ 1045668 w 1350252"/>
              <a:gd name="connsiteY1698" fmla="*/ 478537 h 1157374"/>
              <a:gd name="connsiteX1699" fmla="*/ 1045155 w 1350252"/>
              <a:gd name="connsiteY1699" fmla="*/ 478434 h 1157374"/>
              <a:gd name="connsiteX1700" fmla="*/ 1044746 w 1350252"/>
              <a:gd name="connsiteY1700" fmla="*/ 478352 h 1157374"/>
              <a:gd name="connsiteX1701" fmla="*/ 1041284 w 1350252"/>
              <a:gd name="connsiteY1701" fmla="*/ 480801 h 1157374"/>
              <a:gd name="connsiteX1702" fmla="*/ 1036150 w 1350252"/>
              <a:gd name="connsiteY1702" fmla="*/ 481541 h 1157374"/>
              <a:gd name="connsiteX1703" fmla="*/ 1030560 w 1350252"/>
              <a:gd name="connsiteY1703" fmla="*/ 480013 h 1157374"/>
              <a:gd name="connsiteX1704" fmla="*/ 1030092 w 1350252"/>
              <a:gd name="connsiteY1704" fmla="*/ 477371 h 1157374"/>
              <a:gd name="connsiteX1705" fmla="*/ 1037368 w 1350252"/>
              <a:gd name="connsiteY1705" fmla="*/ 471622 h 1157374"/>
              <a:gd name="connsiteX1706" fmla="*/ 1037983 w 1350252"/>
              <a:gd name="connsiteY1706" fmla="*/ 471323 h 1157374"/>
              <a:gd name="connsiteX1707" fmla="*/ 1041777 w 1350252"/>
              <a:gd name="connsiteY1707" fmla="*/ 469481 h 1157374"/>
              <a:gd name="connsiteX1708" fmla="*/ 1043220 w 1350252"/>
              <a:gd name="connsiteY1708" fmla="*/ 464202 h 1157374"/>
              <a:gd name="connsiteX1709" fmla="*/ 1044340 w 1350252"/>
              <a:gd name="connsiteY1709" fmla="*/ 461563 h 1157374"/>
              <a:gd name="connsiteX1710" fmla="*/ 1054012 w 1350252"/>
              <a:gd name="connsiteY1710" fmla="*/ 455416 h 1157374"/>
              <a:gd name="connsiteX1711" fmla="*/ 1056184 w 1350252"/>
              <a:gd name="connsiteY1711" fmla="*/ 453246 h 1157374"/>
              <a:gd name="connsiteX1712" fmla="*/ 1057183 w 1350252"/>
              <a:gd name="connsiteY1712" fmla="*/ 452545 h 1157374"/>
              <a:gd name="connsiteX1713" fmla="*/ 1060651 w 1350252"/>
              <a:gd name="connsiteY1713" fmla="*/ 448781 h 1157374"/>
              <a:gd name="connsiteX1714" fmla="*/ 1065188 w 1350252"/>
              <a:gd name="connsiteY1714" fmla="*/ 440492 h 1157374"/>
              <a:gd name="connsiteX1715" fmla="*/ 1069530 w 1350252"/>
              <a:gd name="connsiteY1715" fmla="*/ 439750 h 1157374"/>
              <a:gd name="connsiteX1716" fmla="*/ 1075313 w 1350252"/>
              <a:gd name="connsiteY1716" fmla="*/ 435669 h 1157374"/>
              <a:gd name="connsiteX1717" fmla="*/ 1079646 w 1350252"/>
              <a:gd name="connsiteY1717" fmla="*/ 432611 h 1157374"/>
              <a:gd name="connsiteX1718" fmla="*/ 1087783 w 1350252"/>
              <a:gd name="connsiteY1718" fmla="*/ 425465 h 1157374"/>
              <a:gd name="connsiteX1719" fmla="*/ 1095028 w 1350252"/>
              <a:gd name="connsiteY1719" fmla="*/ 419703 h 1157374"/>
              <a:gd name="connsiteX1720" fmla="*/ 1098653 w 1350252"/>
              <a:gd name="connsiteY1720" fmla="*/ 416819 h 1157374"/>
              <a:gd name="connsiteX1721" fmla="*/ 1106055 w 1350252"/>
              <a:gd name="connsiteY1721" fmla="*/ 415115 h 1157374"/>
              <a:gd name="connsiteX1722" fmla="*/ 1106219 w 1350252"/>
              <a:gd name="connsiteY1722" fmla="*/ 415078 h 1157374"/>
              <a:gd name="connsiteX1723" fmla="*/ 1112450 w 1350252"/>
              <a:gd name="connsiteY1723" fmla="*/ 413843 h 1157374"/>
              <a:gd name="connsiteX1724" fmla="*/ 1117910 w 1350252"/>
              <a:gd name="connsiteY1724" fmla="*/ 410463 h 1157374"/>
              <a:gd name="connsiteX1725" fmla="*/ 1125830 w 1350252"/>
              <a:gd name="connsiteY1725" fmla="*/ 410112 h 1157374"/>
              <a:gd name="connsiteX1726" fmla="*/ 1133365 w 1350252"/>
              <a:gd name="connsiteY1726" fmla="*/ 410135 h 1157374"/>
              <a:gd name="connsiteX1727" fmla="*/ 1140636 w 1350252"/>
              <a:gd name="connsiteY1727" fmla="*/ 400345 h 1157374"/>
              <a:gd name="connsiteX1728" fmla="*/ 1142021 w 1350252"/>
              <a:gd name="connsiteY1728" fmla="*/ 392801 h 1157374"/>
              <a:gd name="connsiteX1729" fmla="*/ 1139439 w 1350252"/>
              <a:gd name="connsiteY1729" fmla="*/ 385245 h 1157374"/>
              <a:gd name="connsiteX1730" fmla="*/ 1136017 w 1350252"/>
              <a:gd name="connsiteY1730" fmla="*/ 375799 h 1157374"/>
              <a:gd name="connsiteX1731" fmla="*/ 1136728 w 1350252"/>
              <a:gd name="connsiteY1731" fmla="*/ 372782 h 1157374"/>
              <a:gd name="connsiteX1732" fmla="*/ 1138681 w 1350252"/>
              <a:gd name="connsiteY1732" fmla="*/ 371657 h 1157374"/>
              <a:gd name="connsiteX1733" fmla="*/ 1143866 w 1350252"/>
              <a:gd name="connsiteY1733" fmla="*/ 372805 h 1157374"/>
              <a:gd name="connsiteX1734" fmla="*/ 1150581 w 1350252"/>
              <a:gd name="connsiteY1734" fmla="*/ 372525 h 1157374"/>
              <a:gd name="connsiteX1735" fmla="*/ 1157663 w 1350252"/>
              <a:gd name="connsiteY1735" fmla="*/ 369829 h 1157374"/>
              <a:gd name="connsiteX1736" fmla="*/ 1160439 w 1350252"/>
              <a:gd name="connsiteY1736" fmla="*/ 369837 h 1157374"/>
              <a:gd name="connsiteX1737" fmla="*/ 1164740 w 1350252"/>
              <a:gd name="connsiteY1737" fmla="*/ 367587 h 1157374"/>
              <a:gd name="connsiteX1738" fmla="*/ 1165289 w 1350252"/>
              <a:gd name="connsiteY1738" fmla="*/ 367350 h 1157374"/>
              <a:gd name="connsiteX1739" fmla="*/ 1168278 w 1350252"/>
              <a:gd name="connsiteY1739" fmla="*/ 365816 h 1157374"/>
              <a:gd name="connsiteX1740" fmla="*/ 1176890 w 1350252"/>
              <a:gd name="connsiteY1740" fmla="*/ 362341 h 1157374"/>
              <a:gd name="connsiteX1741" fmla="*/ 1178050 w 1350252"/>
              <a:gd name="connsiteY1741" fmla="*/ 361212 h 1157374"/>
              <a:gd name="connsiteX1742" fmla="*/ 1177889 w 1350252"/>
              <a:gd name="connsiteY1742" fmla="*/ 355173 h 1157374"/>
              <a:gd name="connsiteX1743" fmla="*/ 1182913 w 1350252"/>
              <a:gd name="connsiteY1743" fmla="*/ 349136 h 1157374"/>
              <a:gd name="connsiteX1744" fmla="*/ 1186776 w 1350252"/>
              <a:gd name="connsiteY1744" fmla="*/ 346522 h 1157374"/>
              <a:gd name="connsiteX1745" fmla="*/ 1187295 w 1350252"/>
              <a:gd name="connsiteY1745" fmla="*/ 343140 h 1157374"/>
              <a:gd name="connsiteX1746" fmla="*/ 1188132 w 1350252"/>
              <a:gd name="connsiteY1746" fmla="*/ 337846 h 1157374"/>
              <a:gd name="connsiteX1747" fmla="*/ 1190439 w 1350252"/>
              <a:gd name="connsiteY1747" fmla="*/ 335211 h 1157374"/>
              <a:gd name="connsiteX1748" fmla="*/ 1194510 w 1350252"/>
              <a:gd name="connsiteY1748" fmla="*/ 333120 h 1157374"/>
              <a:gd name="connsiteX1749" fmla="*/ 1201391 w 1350252"/>
              <a:gd name="connsiteY1749" fmla="*/ 329585 h 1157374"/>
              <a:gd name="connsiteX1750" fmla="*/ 1203363 w 1350252"/>
              <a:gd name="connsiteY1750" fmla="*/ 329214 h 1157374"/>
              <a:gd name="connsiteX1751" fmla="*/ 1205286 w 1350252"/>
              <a:gd name="connsiteY1751" fmla="*/ 326956 h 1157374"/>
              <a:gd name="connsiteX1752" fmla="*/ 1206334 w 1350252"/>
              <a:gd name="connsiteY1752" fmla="*/ 321676 h 1157374"/>
              <a:gd name="connsiteX1753" fmla="*/ 1213092 w 1350252"/>
              <a:gd name="connsiteY1753" fmla="*/ 310917 h 1157374"/>
              <a:gd name="connsiteX1754" fmla="*/ 1217683 w 1350252"/>
              <a:gd name="connsiteY1754" fmla="*/ 311916 h 1157374"/>
              <a:gd name="connsiteX1755" fmla="*/ 1218756 w 1350252"/>
              <a:gd name="connsiteY1755" fmla="*/ 312150 h 1157374"/>
              <a:gd name="connsiteX1756" fmla="*/ 1218931 w 1350252"/>
              <a:gd name="connsiteY1756" fmla="*/ 312464 h 1157374"/>
              <a:gd name="connsiteX1757" fmla="*/ 1219373 w 1350252"/>
              <a:gd name="connsiteY1757" fmla="*/ 313265 h 1157374"/>
              <a:gd name="connsiteX1758" fmla="*/ 1220442 w 1350252"/>
              <a:gd name="connsiteY1758" fmla="*/ 314059 h 1157374"/>
              <a:gd name="connsiteX1759" fmla="*/ 1221035 w 1350252"/>
              <a:gd name="connsiteY1759" fmla="*/ 314501 h 1157374"/>
              <a:gd name="connsiteX1760" fmla="*/ 1221796 w 1350252"/>
              <a:gd name="connsiteY1760" fmla="*/ 315889 h 1157374"/>
              <a:gd name="connsiteX1761" fmla="*/ 1222391 w 1350252"/>
              <a:gd name="connsiteY1761" fmla="*/ 316978 h 1157374"/>
              <a:gd name="connsiteX1762" fmla="*/ 1223477 w 1350252"/>
              <a:gd name="connsiteY1762" fmla="*/ 317689 h 1157374"/>
              <a:gd name="connsiteX1763" fmla="*/ 1223993 w 1350252"/>
              <a:gd name="connsiteY1763" fmla="*/ 318030 h 1157374"/>
              <a:gd name="connsiteX1764" fmla="*/ 1230159 w 1350252"/>
              <a:gd name="connsiteY1764" fmla="*/ 317843 h 1157374"/>
              <a:gd name="connsiteX1765" fmla="*/ 1230334 w 1350252"/>
              <a:gd name="connsiteY1765" fmla="*/ 317837 h 1157374"/>
              <a:gd name="connsiteX1766" fmla="*/ 1232120 w 1350252"/>
              <a:gd name="connsiteY1766" fmla="*/ 318208 h 1157374"/>
              <a:gd name="connsiteX1767" fmla="*/ 1232993 w 1350252"/>
              <a:gd name="connsiteY1767" fmla="*/ 319694 h 1157374"/>
              <a:gd name="connsiteX1768" fmla="*/ 1233538 w 1350252"/>
              <a:gd name="connsiteY1768" fmla="*/ 320621 h 1157374"/>
              <a:gd name="connsiteX1769" fmla="*/ 1234690 w 1350252"/>
              <a:gd name="connsiteY1769" fmla="*/ 321851 h 1157374"/>
              <a:gd name="connsiteX1770" fmla="*/ 1235510 w 1350252"/>
              <a:gd name="connsiteY1770" fmla="*/ 322726 h 1157374"/>
              <a:gd name="connsiteX1771" fmla="*/ 1236378 w 1350252"/>
              <a:gd name="connsiteY1771" fmla="*/ 323133 h 1157374"/>
              <a:gd name="connsiteX1772" fmla="*/ 1237356 w 1350252"/>
              <a:gd name="connsiteY1772" fmla="*/ 323591 h 1157374"/>
              <a:gd name="connsiteX1773" fmla="*/ 1243391 w 1350252"/>
              <a:gd name="connsiteY1773" fmla="*/ 324949 h 1157374"/>
              <a:gd name="connsiteX1774" fmla="*/ 1247024 w 1350252"/>
              <a:gd name="connsiteY1774" fmla="*/ 327114 h 1157374"/>
              <a:gd name="connsiteX1775" fmla="*/ 1249158 w 1350252"/>
              <a:gd name="connsiteY1775" fmla="*/ 329173 h 1157374"/>
              <a:gd name="connsiteX1776" fmla="*/ 1250165 w 1350252"/>
              <a:gd name="connsiteY1776" fmla="*/ 330146 h 1157374"/>
              <a:gd name="connsiteX1777" fmla="*/ 1250602 w 1350252"/>
              <a:gd name="connsiteY1777" fmla="*/ 330022 h 1157374"/>
              <a:gd name="connsiteX1778" fmla="*/ 1264731 w 1350252"/>
              <a:gd name="connsiteY1778" fmla="*/ 326011 h 1157374"/>
              <a:gd name="connsiteX1779" fmla="*/ 1302380 w 1350252"/>
              <a:gd name="connsiteY1779" fmla="*/ 325373 h 1157374"/>
              <a:gd name="connsiteX1780" fmla="*/ 1327755 w 1350252"/>
              <a:gd name="connsiteY1780" fmla="*/ 325451 h 1157374"/>
              <a:gd name="connsiteX1781" fmla="*/ 1330038 w 1350252"/>
              <a:gd name="connsiteY1781" fmla="*/ 306968 h 1157374"/>
              <a:gd name="connsiteX1782" fmla="*/ 1334595 w 1350252"/>
              <a:gd name="connsiteY1782" fmla="*/ 299436 h 1157374"/>
              <a:gd name="connsiteX1783" fmla="*/ 1337528 w 1350252"/>
              <a:gd name="connsiteY1783" fmla="*/ 275672 h 1157374"/>
              <a:gd name="connsiteX1784" fmla="*/ 1341054 w 1350252"/>
              <a:gd name="connsiteY1784" fmla="*/ 244365 h 1157374"/>
              <a:gd name="connsiteX1785" fmla="*/ 1340069 w 1350252"/>
              <a:gd name="connsiteY1785" fmla="*/ 237194 h 1157374"/>
              <a:gd name="connsiteX1786" fmla="*/ 1344718 w 1350252"/>
              <a:gd name="connsiteY1786" fmla="*/ 233057 h 1157374"/>
              <a:gd name="connsiteX1787" fmla="*/ 1350433 w 1350252"/>
              <a:gd name="connsiteY1787" fmla="*/ 220234 h 1157374"/>
              <a:gd name="connsiteX1788" fmla="*/ 1349256 w 1350252"/>
              <a:gd name="connsiteY1788" fmla="*/ 219919 h 1157374"/>
              <a:gd name="connsiteX1789" fmla="*/ 1347151 w 1350252"/>
              <a:gd name="connsiteY1789" fmla="*/ 220105 h 1157374"/>
              <a:gd name="connsiteX1790" fmla="*/ 1343263 w 1350252"/>
              <a:gd name="connsiteY1790" fmla="*/ 220149 h 1157374"/>
              <a:gd name="connsiteX1791" fmla="*/ 1339860 w 1350252"/>
              <a:gd name="connsiteY1791" fmla="*/ 220188 h 1157374"/>
              <a:gd name="connsiteX1792" fmla="*/ 1330628 w 1350252"/>
              <a:gd name="connsiteY1792" fmla="*/ 220457 h 1157374"/>
              <a:gd name="connsiteX1793" fmla="*/ 1315889 w 1350252"/>
              <a:gd name="connsiteY1793" fmla="*/ 221111 h 1157374"/>
              <a:gd name="connsiteX1794" fmla="*/ 1308928 w 1350252"/>
              <a:gd name="connsiteY1794" fmla="*/ 221675 h 1157374"/>
              <a:gd name="connsiteX1795" fmla="*/ 1302772 w 1350252"/>
              <a:gd name="connsiteY1795" fmla="*/ 221907 h 1157374"/>
              <a:gd name="connsiteX1796" fmla="*/ 1297419 w 1350252"/>
              <a:gd name="connsiteY1796" fmla="*/ 221161 h 1157374"/>
              <a:gd name="connsiteX1797" fmla="*/ 1292878 w 1350252"/>
              <a:gd name="connsiteY1797" fmla="*/ 220728 h 1157374"/>
              <a:gd name="connsiteX1798" fmla="*/ 1283561 w 1350252"/>
              <a:gd name="connsiteY1798" fmla="*/ 219852 h 1157374"/>
              <a:gd name="connsiteX1799" fmla="*/ 1282183 w 1350252"/>
              <a:gd name="connsiteY1799" fmla="*/ 220609 h 1157374"/>
              <a:gd name="connsiteX1800" fmla="*/ 1281529 w 1350252"/>
              <a:gd name="connsiteY1800" fmla="*/ 220967 h 1157374"/>
              <a:gd name="connsiteX1801" fmla="*/ 1280297 w 1350252"/>
              <a:gd name="connsiteY1801" fmla="*/ 220968 h 1157374"/>
              <a:gd name="connsiteX1802" fmla="*/ 1276600 w 1350252"/>
              <a:gd name="connsiteY1802" fmla="*/ 220972 h 1157374"/>
              <a:gd name="connsiteX1803" fmla="*/ 1275739 w 1350252"/>
              <a:gd name="connsiteY1803" fmla="*/ 221963 h 1157374"/>
              <a:gd name="connsiteX1804" fmla="*/ 1274321 w 1350252"/>
              <a:gd name="connsiteY1804" fmla="*/ 221964 h 1157374"/>
              <a:gd name="connsiteX1805" fmla="*/ 1270563 w 1350252"/>
              <a:gd name="connsiteY1805" fmla="*/ 220355 h 1157374"/>
              <a:gd name="connsiteX1806" fmla="*/ 1267934 w 1350252"/>
              <a:gd name="connsiteY1806" fmla="*/ 220484 h 1157374"/>
              <a:gd name="connsiteX1807" fmla="*/ 1266683 w 1350252"/>
              <a:gd name="connsiteY1807" fmla="*/ 220545 h 1157374"/>
              <a:gd name="connsiteX1808" fmla="*/ 1264468 w 1350252"/>
              <a:gd name="connsiteY1808" fmla="*/ 222715 h 1157374"/>
              <a:gd name="connsiteX1809" fmla="*/ 1263851 w 1350252"/>
              <a:gd name="connsiteY1809" fmla="*/ 222922 h 1157374"/>
              <a:gd name="connsiteX1810" fmla="*/ 1263544 w 1350252"/>
              <a:gd name="connsiteY1810" fmla="*/ 223025 h 1157374"/>
              <a:gd name="connsiteX1811" fmla="*/ 1258369 w 1350252"/>
              <a:gd name="connsiteY1811" fmla="*/ 221914 h 1157374"/>
              <a:gd name="connsiteX1812" fmla="*/ 1257780 w 1350252"/>
              <a:gd name="connsiteY1812" fmla="*/ 222332 h 1157374"/>
              <a:gd name="connsiteX1813" fmla="*/ 1256706 w 1350252"/>
              <a:gd name="connsiteY1813" fmla="*/ 223092 h 1157374"/>
              <a:gd name="connsiteX1814" fmla="*/ 1255290 w 1350252"/>
              <a:gd name="connsiteY1814" fmla="*/ 222970 h 1157374"/>
              <a:gd name="connsiteX1815" fmla="*/ 1253749 w 1350252"/>
              <a:gd name="connsiteY1815" fmla="*/ 221918 h 1157374"/>
              <a:gd name="connsiteX1816" fmla="*/ 1253328 w 1350252"/>
              <a:gd name="connsiteY1816" fmla="*/ 221986 h 1157374"/>
              <a:gd name="connsiteX1817" fmla="*/ 1252512 w 1350252"/>
              <a:gd name="connsiteY1817" fmla="*/ 222115 h 1157374"/>
              <a:gd name="connsiteX1818" fmla="*/ 1248985 w 1350252"/>
              <a:gd name="connsiteY1818" fmla="*/ 222674 h 1157374"/>
              <a:gd name="connsiteX1819" fmla="*/ 1246297 w 1350252"/>
              <a:gd name="connsiteY1819" fmla="*/ 223102 h 1157374"/>
              <a:gd name="connsiteX1820" fmla="*/ 1241800 w 1350252"/>
              <a:gd name="connsiteY1820" fmla="*/ 222237 h 1157374"/>
              <a:gd name="connsiteX1821" fmla="*/ 1240162 w 1350252"/>
              <a:gd name="connsiteY1821" fmla="*/ 222875 h 1157374"/>
              <a:gd name="connsiteX1822" fmla="*/ 1238289 w 1350252"/>
              <a:gd name="connsiteY1822" fmla="*/ 223604 h 1157374"/>
              <a:gd name="connsiteX1823" fmla="*/ 1236813 w 1350252"/>
              <a:gd name="connsiteY1823" fmla="*/ 223544 h 1157374"/>
              <a:gd name="connsiteX1824" fmla="*/ 1236072 w 1350252"/>
              <a:gd name="connsiteY1824" fmla="*/ 223110 h 1157374"/>
              <a:gd name="connsiteX1825" fmla="*/ 1233670 w 1350252"/>
              <a:gd name="connsiteY1825" fmla="*/ 223670 h 1157374"/>
              <a:gd name="connsiteX1826" fmla="*/ 1231829 w 1350252"/>
              <a:gd name="connsiteY1826" fmla="*/ 223563 h 1157374"/>
              <a:gd name="connsiteX1827" fmla="*/ 1230529 w 1350252"/>
              <a:gd name="connsiteY1827" fmla="*/ 223488 h 1157374"/>
              <a:gd name="connsiteX1828" fmla="*/ 1229550 w 1350252"/>
              <a:gd name="connsiteY1828" fmla="*/ 223990 h 1157374"/>
              <a:gd name="connsiteX1829" fmla="*/ 1227512 w 1350252"/>
              <a:gd name="connsiteY1829" fmla="*/ 225038 h 1157374"/>
              <a:gd name="connsiteX1830" fmla="*/ 1222077 w 1350252"/>
              <a:gd name="connsiteY1830" fmla="*/ 224806 h 1157374"/>
              <a:gd name="connsiteX1831" fmla="*/ 1221322 w 1350252"/>
              <a:gd name="connsiteY1831" fmla="*/ 221951 h 1157374"/>
              <a:gd name="connsiteX1832" fmla="*/ 1218859 w 1350252"/>
              <a:gd name="connsiteY1832" fmla="*/ 220107 h 1157374"/>
              <a:gd name="connsiteX1833" fmla="*/ 1218702 w 1350252"/>
              <a:gd name="connsiteY1833" fmla="*/ 216982 h 1157374"/>
              <a:gd name="connsiteX1834" fmla="*/ 1218571 w 1350252"/>
              <a:gd name="connsiteY1834" fmla="*/ 214397 h 1157374"/>
              <a:gd name="connsiteX1835" fmla="*/ 1217904 w 1350252"/>
              <a:gd name="connsiteY1835" fmla="*/ 214220 h 1157374"/>
              <a:gd name="connsiteX1836" fmla="*/ 1216501 w 1350252"/>
              <a:gd name="connsiteY1836" fmla="*/ 213849 h 1157374"/>
              <a:gd name="connsiteX1837" fmla="*/ 1208734 w 1350252"/>
              <a:gd name="connsiteY1837" fmla="*/ 214909 h 1157374"/>
              <a:gd name="connsiteX1838" fmla="*/ 1196909 w 1350252"/>
              <a:gd name="connsiteY1838" fmla="*/ 215206 h 1157374"/>
              <a:gd name="connsiteX1839" fmla="*/ 1186698 w 1350252"/>
              <a:gd name="connsiteY1839" fmla="*/ 214838 h 1157374"/>
              <a:gd name="connsiteX1840" fmla="*/ 1179892 w 1350252"/>
              <a:gd name="connsiteY1840" fmla="*/ 214755 h 1157374"/>
              <a:gd name="connsiteX1841" fmla="*/ 1176153 w 1350252"/>
              <a:gd name="connsiteY1841" fmla="*/ 213344 h 1157374"/>
              <a:gd name="connsiteX1842" fmla="*/ 1173211 w 1350252"/>
              <a:gd name="connsiteY1842" fmla="*/ 210631 h 1157374"/>
              <a:gd name="connsiteX1843" fmla="*/ 1170759 w 1350252"/>
              <a:gd name="connsiteY1843" fmla="*/ 208236 h 1157374"/>
              <a:gd name="connsiteX1844" fmla="*/ 1168154 w 1350252"/>
              <a:gd name="connsiteY1844" fmla="*/ 206812 h 1157374"/>
              <a:gd name="connsiteX1845" fmla="*/ 1164748 w 1350252"/>
              <a:gd name="connsiteY1845" fmla="*/ 206527 h 1157374"/>
              <a:gd name="connsiteX1846" fmla="*/ 1161664 w 1350252"/>
              <a:gd name="connsiteY1846" fmla="*/ 205915 h 1157374"/>
              <a:gd name="connsiteX1847" fmla="*/ 1157609 w 1350252"/>
              <a:gd name="connsiteY1847" fmla="*/ 205315 h 1157374"/>
              <a:gd name="connsiteX1848" fmla="*/ 1153712 w 1350252"/>
              <a:gd name="connsiteY1848" fmla="*/ 204553 h 1157374"/>
              <a:gd name="connsiteX1849" fmla="*/ 1150616 w 1350252"/>
              <a:gd name="connsiteY1849" fmla="*/ 202488 h 1157374"/>
              <a:gd name="connsiteX1850" fmla="*/ 1148281 w 1350252"/>
              <a:gd name="connsiteY1850" fmla="*/ 199910 h 1157374"/>
              <a:gd name="connsiteX1851" fmla="*/ 1147656 w 1350252"/>
              <a:gd name="connsiteY1851" fmla="*/ 197836 h 1157374"/>
              <a:gd name="connsiteX1852" fmla="*/ 1145995 w 1350252"/>
              <a:gd name="connsiteY1852" fmla="*/ 193332 h 1157374"/>
              <a:gd name="connsiteX1853" fmla="*/ 1144034 w 1350252"/>
              <a:gd name="connsiteY1853" fmla="*/ 191577 h 1157374"/>
              <a:gd name="connsiteX1854" fmla="*/ 1139490 w 1350252"/>
              <a:gd name="connsiteY1854" fmla="*/ 190822 h 1157374"/>
              <a:gd name="connsiteX1855" fmla="*/ 1134163 w 1350252"/>
              <a:gd name="connsiteY1855" fmla="*/ 192821 h 1157374"/>
              <a:gd name="connsiteX1856" fmla="*/ 1117368 w 1350252"/>
              <a:gd name="connsiteY1856" fmla="*/ 198992 h 1157374"/>
              <a:gd name="connsiteX1857" fmla="*/ 1112834 w 1350252"/>
              <a:gd name="connsiteY1857" fmla="*/ 199207 h 1157374"/>
              <a:gd name="connsiteX1858" fmla="*/ 1111995 w 1350252"/>
              <a:gd name="connsiteY1858" fmla="*/ 197110 h 1157374"/>
              <a:gd name="connsiteX1859" fmla="*/ 1113529 w 1350252"/>
              <a:gd name="connsiteY1859" fmla="*/ 191840 h 1157374"/>
              <a:gd name="connsiteX1860" fmla="*/ 1116543 w 1350252"/>
              <a:gd name="connsiteY1860" fmla="*/ 186879 h 1157374"/>
              <a:gd name="connsiteX1861" fmla="*/ 1118691 w 1350252"/>
              <a:gd name="connsiteY1861" fmla="*/ 180061 h 1157374"/>
              <a:gd name="connsiteX1862" fmla="*/ 1119203 w 1350252"/>
              <a:gd name="connsiteY1862" fmla="*/ 179191 h 1157374"/>
              <a:gd name="connsiteX1863" fmla="*/ 1119327 w 1350252"/>
              <a:gd name="connsiteY1863" fmla="*/ 178980 h 1157374"/>
              <a:gd name="connsiteX1864" fmla="*/ 1119860 w 1350252"/>
              <a:gd name="connsiteY1864" fmla="*/ 178076 h 1157374"/>
              <a:gd name="connsiteX1865" fmla="*/ 1120966 w 1350252"/>
              <a:gd name="connsiteY1865" fmla="*/ 174604 h 1157374"/>
              <a:gd name="connsiteX1866" fmla="*/ 1120899 w 1350252"/>
              <a:gd name="connsiteY1866" fmla="*/ 174297 h 1157374"/>
              <a:gd name="connsiteX1867" fmla="*/ 1120846 w 1350252"/>
              <a:gd name="connsiteY1867" fmla="*/ 174055 h 1157374"/>
              <a:gd name="connsiteX1868" fmla="*/ 1120480 w 1350252"/>
              <a:gd name="connsiteY1868" fmla="*/ 172350 h 1157374"/>
              <a:gd name="connsiteX1869" fmla="*/ 1119800 w 1350252"/>
              <a:gd name="connsiteY1869" fmla="*/ 169189 h 1157374"/>
              <a:gd name="connsiteX1870" fmla="*/ 1119705 w 1350252"/>
              <a:gd name="connsiteY1870" fmla="*/ 168742 h 1157374"/>
              <a:gd name="connsiteX1871" fmla="*/ 1119046 w 1350252"/>
              <a:gd name="connsiteY1871" fmla="*/ 165683 h 1157374"/>
              <a:gd name="connsiteX1872" fmla="*/ 1119509 w 1350252"/>
              <a:gd name="connsiteY1872" fmla="*/ 164365 h 1157374"/>
              <a:gd name="connsiteX1873" fmla="*/ 1119604 w 1350252"/>
              <a:gd name="connsiteY1873" fmla="*/ 164099 h 1157374"/>
              <a:gd name="connsiteX1874" fmla="*/ 1119721 w 1350252"/>
              <a:gd name="connsiteY1874" fmla="*/ 163762 h 1157374"/>
              <a:gd name="connsiteX1875" fmla="*/ 1119618 w 1350252"/>
              <a:gd name="connsiteY1875" fmla="*/ 163347 h 1157374"/>
              <a:gd name="connsiteX1876" fmla="*/ 1119412 w 1350252"/>
              <a:gd name="connsiteY1876" fmla="*/ 162523 h 1157374"/>
              <a:gd name="connsiteX1877" fmla="*/ 1119658 w 1350252"/>
              <a:gd name="connsiteY1877" fmla="*/ 161221 h 1157374"/>
              <a:gd name="connsiteX1878" fmla="*/ 1119399 w 1350252"/>
              <a:gd name="connsiteY1878" fmla="*/ 160740 h 1157374"/>
              <a:gd name="connsiteX1879" fmla="*/ 1119223 w 1350252"/>
              <a:gd name="connsiteY1879" fmla="*/ 160415 h 1157374"/>
              <a:gd name="connsiteX1880" fmla="*/ 1118240 w 1350252"/>
              <a:gd name="connsiteY1880" fmla="*/ 159983 h 1157374"/>
              <a:gd name="connsiteX1881" fmla="*/ 1118206 w 1350252"/>
              <a:gd name="connsiteY1881" fmla="*/ 156682 h 1157374"/>
              <a:gd name="connsiteX1882" fmla="*/ 1118201 w 1350252"/>
              <a:gd name="connsiteY1882" fmla="*/ 156216 h 1157374"/>
              <a:gd name="connsiteX1883" fmla="*/ 1118171 w 1350252"/>
              <a:gd name="connsiteY1883" fmla="*/ 153353 h 1157374"/>
              <a:gd name="connsiteX1884" fmla="*/ 1118482 w 1350252"/>
              <a:gd name="connsiteY1884" fmla="*/ 151812 h 1157374"/>
              <a:gd name="connsiteX1885" fmla="*/ 1118531 w 1350252"/>
              <a:gd name="connsiteY1885" fmla="*/ 151562 h 1157374"/>
              <a:gd name="connsiteX1886" fmla="*/ 1118783 w 1350252"/>
              <a:gd name="connsiteY1886" fmla="*/ 150316 h 1157374"/>
              <a:gd name="connsiteX1887" fmla="*/ 1118534 w 1350252"/>
              <a:gd name="connsiteY1887" fmla="*/ 147962 h 1157374"/>
              <a:gd name="connsiteX1888" fmla="*/ 1118616 w 1350252"/>
              <a:gd name="connsiteY1888" fmla="*/ 147685 h 1157374"/>
              <a:gd name="connsiteX1889" fmla="*/ 1119087 w 1350252"/>
              <a:gd name="connsiteY1889" fmla="*/ 146103 h 1157374"/>
              <a:gd name="connsiteX1890" fmla="*/ 1085189 w 1350252"/>
              <a:gd name="connsiteY1890" fmla="*/ 135386 h 1157374"/>
              <a:gd name="connsiteX1891" fmla="*/ 1081469 w 1350252"/>
              <a:gd name="connsiteY1891" fmla="*/ 136074 h 1157374"/>
              <a:gd name="connsiteX1892" fmla="*/ 1078595 w 1350252"/>
              <a:gd name="connsiteY1892" fmla="*/ 140631 h 1157374"/>
              <a:gd name="connsiteX1893" fmla="*/ 1075549 w 1350252"/>
              <a:gd name="connsiteY1893" fmla="*/ 144221 h 1157374"/>
              <a:gd name="connsiteX1894" fmla="*/ 1049547 w 1350252"/>
              <a:gd name="connsiteY1894" fmla="*/ 135633 h 1157374"/>
              <a:gd name="connsiteX1895" fmla="*/ 1042956 w 1350252"/>
              <a:gd name="connsiteY1895" fmla="*/ 123593 h 1157374"/>
              <a:gd name="connsiteX1896" fmla="*/ 1038791 w 1350252"/>
              <a:gd name="connsiteY1896" fmla="*/ 119860 h 1157374"/>
              <a:gd name="connsiteX1897" fmla="*/ 1036858 w 1350252"/>
              <a:gd name="connsiteY1897" fmla="*/ 121756 h 1157374"/>
              <a:gd name="connsiteX1898" fmla="*/ 1035606 w 1350252"/>
              <a:gd name="connsiteY1898" fmla="*/ 121952 h 1157374"/>
              <a:gd name="connsiteX1899" fmla="*/ 1035256 w 1350252"/>
              <a:gd name="connsiteY1899" fmla="*/ 122007 h 1157374"/>
              <a:gd name="connsiteX1900" fmla="*/ 1034132 w 1350252"/>
              <a:gd name="connsiteY1900" fmla="*/ 123243 h 1157374"/>
              <a:gd name="connsiteX1901" fmla="*/ 1033725 w 1350252"/>
              <a:gd name="connsiteY1901" fmla="*/ 123692 h 1157374"/>
              <a:gd name="connsiteX1902" fmla="*/ 1033227 w 1350252"/>
              <a:gd name="connsiteY1902" fmla="*/ 124243 h 1157374"/>
              <a:gd name="connsiteX1903" fmla="*/ 1031626 w 1350252"/>
              <a:gd name="connsiteY1903" fmla="*/ 125175 h 1157374"/>
              <a:gd name="connsiteX1904" fmla="*/ 1030453 w 1350252"/>
              <a:gd name="connsiteY1904" fmla="*/ 126357 h 1157374"/>
              <a:gd name="connsiteX1905" fmla="*/ 1030149 w 1350252"/>
              <a:gd name="connsiteY1905" fmla="*/ 126664 h 1157374"/>
              <a:gd name="connsiteX1906" fmla="*/ 1029104 w 1350252"/>
              <a:gd name="connsiteY1906" fmla="*/ 128649 h 1157374"/>
              <a:gd name="connsiteX1907" fmla="*/ 1026336 w 1350252"/>
              <a:gd name="connsiteY1907" fmla="*/ 131753 h 1157374"/>
              <a:gd name="connsiteX1908" fmla="*/ 1025353 w 1350252"/>
              <a:gd name="connsiteY1908" fmla="*/ 134544 h 1157374"/>
              <a:gd name="connsiteX1909" fmla="*/ 1023139 w 1350252"/>
              <a:gd name="connsiteY1909" fmla="*/ 137399 h 1157374"/>
              <a:gd name="connsiteX1910" fmla="*/ 1018435 w 1350252"/>
              <a:gd name="connsiteY1910" fmla="*/ 145911 h 1157374"/>
              <a:gd name="connsiteX1911" fmla="*/ 1018277 w 1350252"/>
              <a:gd name="connsiteY1911" fmla="*/ 146201 h 1157374"/>
              <a:gd name="connsiteX1912" fmla="*/ 1018102 w 1350252"/>
              <a:gd name="connsiteY1912" fmla="*/ 146518 h 1157374"/>
              <a:gd name="connsiteX1913" fmla="*/ 1016759 w 1350252"/>
              <a:gd name="connsiteY1913" fmla="*/ 147904 h 1157374"/>
              <a:gd name="connsiteX1914" fmla="*/ 1016434 w 1350252"/>
              <a:gd name="connsiteY1914" fmla="*/ 148241 h 1157374"/>
              <a:gd name="connsiteX1915" fmla="*/ 1015579 w 1350252"/>
              <a:gd name="connsiteY1915" fmla="*/ 149124 h 1157374"/>
              <a:gd name="connsiteX1916" fmla="*/ 1009301 w 1350252"/>
              <a:gd name="connsiteY1916" fmla="*/ 153909 h 1157374"/>
              <a:gd name="connsiteX1917" fmla="*/ 1000867 w 1350252"/>
              <a:gd name="connsiteY1917" fmla="*/ 158386 h 1157374"/>
              <a:gd name="connsiteX1918" fmla="*/ 990339 w 1350252"/>
              <a:gd name="connsiteY1918" fmla="*/ 162869 h 1157374"/>
              <a:gd name="connsiteX1919" fmla="*/ 990146 w 1350252"/>
              <a:gd name="connsiteY1919" fmla="*/ 163026 h 1157374"/>
              <a:gd name="connsiteX1920" fmla="*/ 989776 w 1350252"/>
              <a:gd name="connsiteY1920" fmla="*/ 163329 h 1157374"/>
              <a:gd name="connsiteX1921" fmla="*/ 989047 w 1350252"/>
              <a:gd name="connsiteY1921" fmla="*/ 163925 h 1157374"/>
              <a:gd name="connsiteX1922" fmla="*/ 983811 w 1350252"/>
              <a:gd name="connsiteY1922" fmla="*/ 165299 h 1157374"/>
              <a:gd name="connsiteX1923" fmla="*/ 982489 w 1350252"/>
              <a:gd name="connsiteY1923" fmla="*/ 165835 h 1157374"/>
              <a:gd name="connsiteX1924" fmla="*/ 982279 w 1350252"/>
              <a:gd name="connsiteY1924" fmla="*/ 165920 h 1157374"/>
              <a:gd name="connsiteX1925" fmla="*/ 981041 w 1350252"/>
              <a:gd name="connsiteY1925" fmla="*/ 166421 h 1157374"/>
              <a:gd name="connsiteX1926" fmla="*/ 971615 w 1350252"/>
              <a:gd name="connsiteY1926" fmla="*/ 166565 h 1157374"/>
              <a:gd name="connsiteX1927" fmla="*/ 969152 w 1350252"/>
              <a:gd name="connsiteY1927" fmla="*/ 167251 h 1157374"/>
              <a:gd name="connsiteX1928" fmla="*/ 965518 w 1350252"/>
              <a:gd name="connsiteY1928" fmla="*/ 167382 h 1157374"/>
              <a:gd name="connsiteX1929" fmla="*/ 964798 w 1350252"/>
              <a:gd name="connsiteY1929" fmla="*/ 167719 h 1157374"/>
              <a:gd name="connsiteX1930" fmla="*/ 963117 w 1350252"/>
              <a:gd name="connsiteY1930" fmla="*/ 168502 h 1157374"/>
              <a:gd name="connsiteX1931" fmla="*/ 958621 w 1350252"/>
              <a:gd name="connsiteY1931" fmla="*/ 168761 h 1157374"/>
              <a:gd name="connsiteX1932" fmla="*/ 957082 w 1350252"/>
              <a:gd name="connsiteY1932" fmla="*/ 169817 h 1157374"/>
              <a:gd name="connsiteX1933" fmla="*/ 956026 w 1350252"/>
              <a:gd name="connsiteY1933" fmla="*/ 170170 h 1157374"/>
              <a:gd name="connsiteX1934" fmla="*/ 955861 w 1350252"/>
              <a:gd name="connsiteY1934" fmla="*/ 170226 h 1157374"/>
              <a:gd name="connsiteX1935" fmla="*/ 950741 w 1350252"/>
              <a:gd name="connsiteY1935" fmla="*/ 171938 h 1157374"/>
              <a:gd name="connsiteX1936" fmla="*/ 948825 w 1350252"/>
              <a:gd name="connsiteY1936" fmla="*/ 173408 h 1157374"/>
              <a:gd name="connsiteX1937" fmla="*/ 947418 w 1350252"/>
              <a:gd name="connsiteY1937" fmla="*/ 174485 h 1157374"/>
              <a:gd name="connsiteX1938" fmla="*/ 944215 w 1350252"/>
              <a:gd name="connsiteY1938" fmla="*/ 175051 h 1157374"/>
              <a:gd name="connsiteX1939" fmla="*/ 944079 w 1350252"/>
              <a:gd name="connsiteY1939" fmla="*/ 175182 h 1157374"/>
              <a:gd name="connsiteX1940" fmla="*/ 943733 w 1350252"/>
              <a:gd name="connsiteY1940" fmla="*/ 175515 h 1157374"/>
              <a:gd name="connsiteX1941" fmla="*/ 942863 w 1350252"/>
              <a:gd name="connsiteY1941" fmla="*/ 176354 h 1157374"/>
              <a:gd name="connsiteX1942" fmla="*/ 942175 w 1350252"/>
              <a:gd name="connsiteY1942" fmla="*/ 176449 h 1157374"/>
              <a:gd name="connsiteX1943" fmla="*/ 941015 w 1350252"/>
              <a:gd name="connsiteY1943" fmla="*/ 176606 h 1157374"/>
              <a:gd name="connsiteX1944" fmla="*/ 938242 w 1350252"/>
              <a:gd name="connsiteY1944" fmla="*/ 176179 h 1157374"/>
              <a:gd name="connsiteX1945" fmla="*/ 936949 w 1350252"/>
              <a:gd name="connsiteY1945" fmla="*/ 176678 h 1157374"/>
              <a:gd name="connsiteX1946" fmla="*/ 935037 w 1350252"/>
              <a:gd name="connsiteY1946" fmla="*/ 176001 h 1157374"/>
              <a:gd name="connsiteX1947" fmla="*/ 933875 w 1350252"/>
              <a:gd name="connsiteY1947" fmla="*/ 176096 h 1157374"/>
              <a:gd name="connsiteX1948" fmla="*/ 932697 w 1350252"/>
              <a:gd name="connsiteY1948" fmla="*/ 176192 h 1157374"/>
              <a:gd name="connsiteX1949" fmla="*/ 930971 w 1350252"/>
              <a:gd name="connsiteY1949" fmla="*/ 175142 h 1157374"/>
              <a:gd name="connsiteX1950" fmla="*/ 930173 w 1350252"/>
              <a:gd name="connsiteY1950" fmla="*/ 175223 h 1157374"/>
              <a:gd name="connsiteX1951" fmla="*/ 928444 w 1350252"/>
              <a:gd name="connsiteY1951" fmla="*/ 175396 h 1157374"/>
              <a:gd name="connsiteX1952" fmla="*/ 927511 w 1350252"/>
              <a:gd name="connsiteY1952" fmla="*/ 175227 h 1157374"/>
              <a:gd name="connsiteX1953" fmla="*/ 926410 w 1350252"/>
              <a:gd name="connsiteY1953" fmla="*/ 175028 h 1157374"/>
              <a:gd name="connsiteX1954" fmla="*/ 926168 w 1350252"/>
              <a:gd name="connsiteY1954" fmla="*/ 174812 h 1157374"/>
              <a:gd name="connsiteX1955" fmla="*/ 925856 w 1350252"/>
              <a:gd name="connsiteY1955" fmla="*/ 174534 h 1157374"/>
              <a:gd name="connsiteX1956" fmla="*/ 924757 w 1350252"/>
              <a:gd name="connsiteY1956" fmla="*/ 174920 h 1157374"/>
              <a:gd name="connsiteX1957" fmla="*/ 918957 w 1350252"/>
              <a:gd name="connsiteY1957" fmla="*/ 176956 h 1157374"/>
              <a:gd name="connsiteX1958" fmla="*/ 917774 w 1350252"/>
              <a:gd name="connsiteY1958" fmla="*/ 177054 h 1157374"/>
              <a:gd name="connsiteX1959" fmla="*/ 915602 w 1350252"/>
              <a:gd name="connsiteY1959" fmla="*/ 177232 h 1157374"/>
              <a:gd name="connsiteX1960" fmla="*/ 915501 w 1350252"/>
              <a:gd name="connsiteY1960" fmla="*/ 177698 h 1157374"/>
              <a:gd name="connsiteX1961" fmla="*/ 915287 w 1350252"/>
              <a:gd name="connsiteY1961" fmla="*/ 178861 h 1157374"/>
              <a:gd name="connsiteX1962" fmla="*/ 915656 w 1350252"/>
              <a:gd name="connsiteY1962" fmla="*/ 179520 h 1157374"/>
              <a:gd name="connsiteX1963" fmla="*/ 915022 w 1350252"/>
              <a:gd name="connsiteY1963" fmla="*/ 180193 h 1157374"/>
              <a:gd name="connsiteX1964" fmla="*/ 914331 w 1350252"/>
              <a:gd name="connsiteY1964" fmla="*/ 180432 h 1157374"/>
              <a:gd name="connsiteX1965" fmla="*/ 914131 w 1350252"/>
              <a:gd name="connsiteY1965" fmla="*/ 180502 h 1157374"/>
              <a:gd name="connsiteX1966" fmla="*/ 912042 w 1350252"/>
              <a:gd name="connsiteY1966" fmla="*/ 179953 h 1157374"/>
              <a:gd name="connsiteX1967" fmla="*/ 911549 w 1350252"/>
              <a:gd name="connsiteY1967" fmla="*/ 179976 h 1157374"/>
              <a:gd name="connsiteX1968" fmla="*/ 910571 w 1350252"/>
              <a:gd name="connsiteY1968" fmla="*/ 180020 h 1157374"/>
              <a:gd name="connsiteX1969" fmla="*/ 909509 w 1350252"/>
              <a:gd name="connsiteY1969" fmla="*/ 180950 h 1157374"/>
              <a:gd name="connsiteX1970" fmla="*/ 906193 w 1350252"/>
              <a:gd name="connsiteY1970" fmla="*/ 181915 h 1157374"/>
              <a:gd name="connsiteX1971" fmla="*/ 905480 w 1350252"/>
              <a:gd name="connsiteY1971" fmla="*/ 182038 h 1157374"/>
              <a:gd name="connsiteX1972" fmla="*/ 904379 w 1350252"/>
              <a:gd name="connsiteY1972" fmla="*/ 182227 h 1157374"/>
              <a:gd name="connsiteX1973" fmla="*/ 903663 w 1350252"/>
              <a:gd name="connsiteY1973" fmla="*/ 181920 h 1157374"/>
              <a:gd name="connsiteX1974" fmla="*/ 902050 w 1350252"/>
              <a:gd name="connsiteY1974" fmla="*/ 181227 h 1157374"/>
              <a:gd name="connsiteX1975" fmla="*/ 901325 w 1350252"/>
              <a:gd name="connsiteY1975" fmla="*/ 181217 h 1157374"/>
              <a:gd name="connsiteX1976" fmla="*/ 901075 w 1350252"/>
              <a:gd name="connsiteY1976" fmla="*/ 181214 h 1157374"/>
              <a:gd name="connsiteX1977" fmla="*/ 900822 w 1350252"/>
              <a:gd name="connsiteY1977" fmla="*/ 181351 h 1157374"/>
              <a:gd name="connsiteX1978" fmla="*/ 899403 w 1350252"/>
              <a:gd name="connsiteY1978" fmla="*/ 182124 h 1157374"/>
              <a:gd name="connsiteX1979" fmla="*/ 897365 w 1350252"/>
              <a:gd name="connsiteY1979" fmla="*/ 182355 h 1157374"/>
              <a:gd name="connsiteX1980" fmla="*/ 896443 w 1350252"/>
              <a:gd name="connsiteY1980" fmla="*/ 182458 h 1157374"/>
              <a:gd name="connsiteX1981" fmla="*/ 894419 w 1350252"/>
              <a:gd name="connsiteY1981" fmla="*/ 185975 h 1157374"/>
              <a:gd name="connsiteX1982" fmla="*/ 893539 w 1350252"/>
              <a:gd name="connsiteY1982" fmla="*/ 186755 h 1157374"/>
              <a:gd name="connsiteX1983" fmla="*/ 893336 w 1350252"/>
              <a:gd name="connsiteY1983" fmla="*/ 186935 h 1157374"/>
              <a:gd name="connsiteX1984" fmla="*/ 890910 w 1350252"/>
              <a:gd name="connsiteY1984" fmla="*/ 188349 h 1157374"/>
              <a:gd name="connsiteX1985" fmla="*/ 886578 w 1350252"/>
              <a:gd name="connsiteY1985" fmla="*/ 189680 h 1157374"/>
              <a:gd name="connsiteX1986" fmla="*/ 884772 w 1350252"/>
              <a:gd name="connsiteY1986" fmla="*/ 191714 h 1157374"/>
              <a:gd name="connsiteX1987" fmla="*/ 883553 w 1350252"/>
              <a:gd name="connsiteY1987" fmla="*/ 191850 h 1157374"/>
              <a:gd name="connsiteX1988" fmla="*/ 880509 w 1350252"/>
              <a:gd name="connsiteY1988" fmla="*/ 193248 h 1157374"/>
              <a:gd name="connsiteX1989" fmla="*/ 878736 w 1350252"/>
              <a:gd name="connsiteY1989" fmla="*/ 194880 h 1157374"/>
              <a:gd name="connsiteX1990" fmla="*/ 877837 w 1350252"/>
              <a:gd name="connsiteY1990" fmla="*/ 195166 h 1157374"/>
              <a:gd name="connsiteX1991" fmla="*/ 877639 w 1350252"/>
              <a:gd name="connsiteY1991" fmla="*/ 195148 h 1157374"/>
              <a:gd name="connsiteX1992" fmla="*/ 873637 w 1350252"/>
              <a:gd name="connsiteY1992" fmla="*/ 194882 h 1157374"/>
              <a:gd name="connsiteX1993" fmla="*/ 870527 w 1350252"/>
              <a:gd name="connsiteY1993" fmla="*/ 195823 h 1157374"/>
              <a:gd name="connsiteX1994" fmla="*/ 868714 w 1350252"/>
              <a:gd name="connsiteY1994" fmla="*/ 194950 h 1157374"/>
              <a:gd name="connsiteX1995" fmla="*/ 868369 w 1350252"/>
              <a:gd name="connsiteY1995" fmla="*/ 194784 h 1157374"/>
              <a:gd name="connsiteX1996" fmla="*/ 867024 w 1350252"/>
              <a:gd name="connsiteY1996" fmla="*/ 194556 h 1157374"/>
              <a:gd name="connsiteX1997" fmla="*/ 866682 w 1350252"/>
              <a:gd name="connsiteY1997" fmla="*/ 194499 h 1157374"/>
              <a:gd name="connsiteX1998" fmla="*/ 865530 w 1350252"/>
              <a:gd name="connsiteY1998" fmla="*/ 193076 h 1157374"/>
              <a:gd name="connsiteX1999" fmla="*/ 864668 w 1350252"/>
              <a:gd name="connsiteY1999" fmla="*/ 193124 h 1157374"/>
              <a:gd name="connsiteX2000" fmla="*/ 863799 w 1350252"/>
              <a:gd name="connsiteY2000" fmla="*/ 193219 h 1157374"/>
              <a:gd name="connsiteX2001" fmla="*/ 861479 w 1350252"/>
              <a:gd name="connsiteY2001" fmla="*/ 197102 h 1157374"/>
              <a:gd name="connsiteX2002" fmla="*/ 860967 w 1350252"/>
              <a:gd name="connsiteY2002" fmla="*/ 197274 h 1157374"/>
              <a:gd name="connsiteX2003" fmla="*/ 860415 w 1350252"/>
              <a:gd name="connsiteY2003" fmla="*/ 196945 h 1157374"/>
              <a:gd name="connsiteX2004" fmla="*/ 859868 w 1350252"/>
              <a:gd name="connsiteY2004" fmla="*/ 196667 h 1157374"/>
              <a:gd name="connsiteX2005" fmla="*/ 859380 w 1350252"/>
              <a:gd name="connsiteY2005" fmla="*/ 196782 h 1157374"/>
              <a:gd name="connsiteX2006" fmla="*/ 858577 w 1350252"/>
              <a:gd name="connsiteY2006" fmla="*/ 201282 h 1157374"/>
              <a:gd name="connsiteX2007" fmla="*/ 859052 w 1350252"/>
              <a:gd name="connsiteY2007" fmla="*/ 202047 h 1157374"/>
              <a:gd name="connsiteX2008" fmla="*/ 859689 w 1350252"/>
              <a:gd name="connsiteY2008" fmla="*/ 203075 h 1157374"/>
              <a:gd name="connsiteX2009" fmla="*/ 859627 w 1350252"/>
              <a:gd name="connsiteY2009" fmla="*/ 203363 h 1157374"/>
              <a:gd name="connsiteX2010" fmla="*/ 859582 w 1350252"/>
              <a:gd name="connsiteY2010" fmla="*/ 203572 h 1157374"/>
              <a:gd name="connsiteX2011" fmla="*/ 858531 w 1350252"/>
              <a:gd name="connsiteY2011" fmla="*/ 204043 h 1157374"/>
              <a:gd name="connsiteX2012" fmla="*/ 857989 w 1350252"/>
              <a:gd name="connsiteY2012" fmla="*/ 203963 h 1157374"/>
              <a:gd name="connsiteX2013" fmla="*/ 856085 w 1350252"/>
              <a:gd name="connsiteY2013" fmla="*/ 203644 h 1157374"/>
              <a:gd name="connsiteX2014" fmla="*/ 855844 w 1350252"/>
              <a:gd name="connsiteY2014" fmla="*/ 204473 h 1157374"/>
              <a:gd name="connsiteX2015" fmla="*/ 855718 w 1350252"/>
              <a:gd name="connsiteY2015" fmla="*/ 204912 h 1157374"/>
              <a:gd name="connsiteX2016" fmla="*/ 855572 w 1350252"/>
              <a:gd name="connsiteY2016" fmla="*/ 205409 h 1157374"/>
              <a:gd name="connsiteX2017" fmla="*/ 855507 w 1350252"/>
              <a:gd name="connsiteY2017" fmla="*/ 205628 h 1157374"/>
              <a:gd name="connsiteX2018" fmla="*/ 855266 w 1350252"/>
              <a:gd name="connsiteY2018" fmla="*/ 205906 h 1157374"/>
              <a:gd name="connsiteX2019" fmla="*/ 854157 w 1350252"/>
              <a:gd name="connsiteY2019" fmla="*/ 207179 h 1157374"/>
              <a:gd name="connsiteX2020" fmla="*/ 852557 w 1350252"/>
              <a:gd name="connsiteY2020" fmla="*/ 208239 h 1157374"/>
              <a:gd name="connsiteX2021" fmla="*/ 852075 w 1350252"/>
              <a:gd name="connsiteY2021" fmla="*/ 209274 h 1157374"/>
              <a:gd name="connsiteX2022" fmla="*/ 851576 w 1350252"/>
              <a:gd name="connsiteY2022" fmla="*/ 210347 h 1157374"/>
              <a:gd name="connsiteX2023" fmla="*/ 850714 w 1350252"/>
              <a:gd name="connsiteY2023" fmla="*/ 210659 h 1157374"/>
              <a:gd name="connsiteX2024" fmla="*/ 850494 w 1350252"/>
              <a:gd name="connsiteY2024" fmla="*/ 210244 h 1157374"/>
              <a:gd name="connsiteX2025" fmla="*/ 850158 w 1350252"/>
              <a:gd name="connsiteY2025" fmla="*/ 209608 h 1157374"/>
              <a:gd name="connsiteX2026" fmla="*/ 849293 w 1350252"/>
              <a:gd name="connsiteY2026" fmla="*/ 208680 h 1157374"/>
              <a:gd name="connsiteX2027" fmla="*/ 847464 w 1350252"/>
              <a:gd name="connsiteY2027" fmla="*/ 207806 h 1157374"/>
              <a:gd name="connsiteX2028" fmla="*/ 846449 w 1350252"/>
              <a:gd name="connsiteY2028" fmla="*/ 206468 h 1157374"/>
              <a:gd name="connsiteX2029" fmla="*/ 845158 w 1350252"/>
              <a:gd name="connsiteY2029" fmla="*/ 203971 h 1157374"/>
              <a:gd name="connsiteX2030" fmla="*/ 843811 w 1350252"/>
              <a:gd name="connsiteY2030" fmla="*/ 201416 h 1157374"/>
              <a:gd name="connsiteX2031" fmla="*/ 842633 w 1350252"/>
              <a:gd name="connsiteY2031" fmla="*/ 199099 h 1157374"/>
              <a:gd name="connsiteX2032" fmla="*/ 840553 w 1350252"/>
              <a:gd name="connsiteY2032" fmla="*/ 195532 h 1157374"/>
              <a:gd name="connsiteX2033" fmla="*/ 839206 w 1350252"/>
              <a:gd name="connsiteY2033" fmla="*/ 192918 h 1157374"/>
              <a:gd name="connsiteX2034" fmla="*/ 838136 w 1350252"/>
              <a:gd name="connsiteY2034" fmla="*/ 191373 h 1157374"/>
              <a:gd name="connsiteX2035" fmla="*/ 836788 w 1350252"/>
              <a:gd name="connsiteY2035" fmla="*/ 188935 h 1157374"/>
              <a:gd name="connsiteX2036" fmla="*/ 835330 w 1350252"/>
              <a:gd name="connsiteY2036" fmla="*/ 185905 h 1157374"/>
              <a:gd name="connsiteX2037" fmla="*/ 833927 w 1350252"/>
              <a:gd name="connsiteY2037" fmla="*/ 183290 h 1157374"/>
              <a:gd name="connsiteX2038" fmla="*/ 832690 w 1350252"/>
              <a:gd name="connsiteY2038" fmla="*/ 181150 h 1157374"/>
              <a:gd name="connsiteX2039" fmla="*/ 831850 w 1350252"/>
              <a:gd name="connsiteY2039" fmla="*/ 179368 h 1157374"/>
              <a:gd name="connsiteX2040" fmla="*/ 829891 w 1350252"/>
              <a:gd name="connsiteY2040" fmla="*/ 174971 h 1157374"/>
              <a:gd name="connsiteX2041" fmla="*/ 828886 w 1350252"/>
              <a:gd name="connsiteY2041" fmla="*/ 172476 h 1157374"/>
              <a:gd name="connsiteX2042" fmla="*/ 828216 w 1350252"/>
              <a:gd name="connsiteY2042" fmla="*/ 170871 h 1157374"/>
              <a:gd name="connsiteX2043" fmla="*/ 827093 w 1350252"/>
              <a:gd name="connsiteY2043" fmla="*/ 168790 h 1157374"/>
              <a:gd name="connsiteX2044" fmla="*/ 826024 w 1350252"/>
              <a:gd name="connsiteY2044" fmla="*/ 166949 h 1157374"/>
              <a:gd name="connsiteX2045" fmla="*/ 824607 w 1350252"/>
              <a:gd name="connsiteY2045" fmla="*/ 165937 h 1157374"/>
              <a:gd name="connsiteX2046" fmla="*/ 823465 w 1350252"/>
              <a:gd name="connsiteY2046" fmla="*/ 165994 h 1157374"/>
              <a:gd name="connsiteX2047" fmla="*/ 821290 w 1350252"/>
              <a:gd name="connsiteY2047" fmla="*/ 166643 h 1157374"/>
              <a:gd name="connsiteX2048" fmla="*/ 819285 w 1350252"/>
              <a:gd name="connsiteY2048" fmla="*/ 167470 h 1157374"/>
              <a:gd name="connsiteX2049" fmla="*/ 817222 w 1350252"/>
              <a:gd name="connsiteY2049" fmla="*/ 168417 h 1157374"/>
              <a:gd name="connsiteX2050" fmla="*/ 814244 w 1350252"/>
              <a:gd name="connsiteY2050" fmla="*/ 169599 h 1157374"/>
              <a:gd name="connsiteX2051" fmla="*/ 811782 w 1350252"/>
              <a:gd name="connsiteY2051" fmla="*/ 170546 h 1157374"/>
              <a:gd name="connsiteX2052" fmla="*/ 810121 w 1350252"/>
              <a:gd name="connsiteY2052" fmla="*/ 171136 h 1157374"/>
              <a:gd name="connsiteX2053" fmla="*/ 806053 w 1350252"/>
              <a:gd name="connsiteY2053" fmla="*/ 172613 h 1157374"/>
              <a:gd name="connsiteX2054" fmla="*/ 804911 w 1350252"/>
              <a:gd name="connsiteY2054" fmla="*/ 173027 h 1157374"/>
              <a:gd name="connsiteX2055" fmla="*/ 799298 w 1350252"/>
              <a:gd name="connsiteY2055" fmla="*/ 175273 h 1157374"/>
              <a:gd name="connsiteX2056" fmla="*/ 792943 w 1350252"/>
              <a:gd name="connsiteY2056" fmla="*/ 177459 h 1157374"/>
              <a:gd name="connsiteX2057" fmla="*/ 786817 w 1350252"/>
              <a:gd name="connsiteY2057" fmla="*/ 179646 h 1157374"/>
              <a:gd name="connsiteX2058" fmla="*/ 782006 w 1350252"/>
              <a:gd name="connsiteY2058" fmla="*/ 181598 h 1157374"/>
              <a:gd name="connsiteX2059" fmla="*/ 771816 w 1350252"/>
              <a:gd name="connsiteY2059" fmla="*/ 185023 h 1157374"/>
              <a:gd name="connsiteX2060" fmla="*/ 764717 w 1350252"/>
              <a:gd name="connsiteY2060" fmla="*/ 187564 h 1157374"/>
              <a:gd name="connsiteX2061" fmla="*/ 759333 w 1350252"/>
              <a:gd name="connsiteY2061" fmla="*/ 189692 h 1157374"/>
              <a:gd name="connsiteX2062" fmla="*/ 754580 w 1350252"/>
              <a:gd name="connsiteY2062" fmla="*/ 191466 h 1157374"/>
              <a:gd name="connsiteX2063" fmla="*/ 752293 w 1350252"/>
              <a:gd name="connsiteY2063" fmla="*/ 191996 h 1157374"/>
              <a:gd name="connsiteX2064" fmla="*/ 749715 w 1350252"/>
              <a:gd name="connsiteY2064" fmla="*/ 193119 h 1157374"/>
              <a:gd name="connsiteX2065" fmla="*/ 744490 w 1350252"/>
              <a:gd name="connsiteY2065" fmla="*/ 194466 h 1157374"/>
              <a:gd name="connsiteX2066" fmla="*/ 742990 w 1350252"/>
              <a:gd name="connsiteY2066" fmla="*/ 192594 h 1157374"/>
              <a:gd name="connsiteX2067" fmla="*/ 741810 w 1350252"/>
              <a:gd name="connsiteY2067" fmla="*/ 191275 h 1157374"/>
              <a:gd name="connsiteX2068" fmla="*/ 740757 w 1350252"/>
              <a:gd name="connsiteY2068" fmla="*/ 188740 h 1157374"/>
              <a:gd name="connsiteX2069" fmla="*/ 739684 w 1350252"/>
              <a:gd name="connsiteY2069" fmla="*/ 187528 h 1157374"/>
              <a:gd name="connsiteX2070" fmla="*/ 737324 w 1350252"/>
              <a:gd name="connsiteY2070" fmla="*/ 184777 h 1157374"/>
              <a:gd name="connsiteX2071" fmla="*/ 734716 w 1350252"/>
              <a:gd name="connsiteY2071" fmla="*/ 183902 h 1157374"/>
              <a:gd name="connsiteX2072" fmla="*/ 732792 w 1350252"/>
              <a:gd name="connsiteY2072" fmla="*/ 181259 h 1157374"/>
              <a:gd name="connsiteX2073" fmla="*/ 728152 w 1350252"/>
              <a:gd name="connsiteY2073" fmla="*/ 177631 h 1157374"/>
              <a:gd name="connsiteX2074" fmla="*/ 727841 w 1350252"/>
              <a:gd name="connsiteY2074" fmla="*/ 176583 h 1157374"/>
              <a:gd name="connsiteX2075" fmla="*/ 728133 w 1350252"/>
              <a:gd name="connsiteY2075" fmla="*/ 175370 h 1157374"/>
              <a:gd name="connsiteX2076" fmla="*/ 728532 w 1350252"/>
              <a:gd name="connsiteY2076" fmla="*/ 174320 h 1157374"/>
              <a:gd name="connsiteX2077" fmla="*/ 728818 w 1350252"/>
              <a:gd name="connsiteY2077" fmla="*/ 173491 h 1157374"/>
              <a:gd name="connsiteX2078" fmla="*/ 729109 w 1350252"/>
              <a:gd name="connsiteY2078" fmla="*/ 172333 h 1157374"/>
              <a:gd name="connsiteX2079" fmla="*/ 729488 w 1350252"/>
              <a:gd name="connsiteY2079" fmla="*/ 170870 h 1157374"/>
              <a:gd name="connsiteX2080" fmla="*/ 729444 w 1350252"/>
              <a:gd name="connsiteY2080" fmla="*/ 170456 h 1157374"/>
              <a:gd name="connsiteX2081" fmla="*/ 729279 w 1350252"/>
              <a:gd name="connsiteY2081" fmla="*/ 168873 h 1157374"/>
              <a:gd name="connsiteX2082" fmla="*/ 729362 w 1350252"/>
              <a:gd name="connsiteY2082" fmla="*/ 168731 h 1157374"/>
              <a:gd name="connsiteX2083" fmla="*/ 729926 w 1350252"/>
              <a:gd name="connsiteY2083" fmla="*/ 167763 h 1157374"/>
              <a:gd name="connsiteX2084" fmla="*/ 732613 w 1350252"/>
              <a:gd name="connsiteY2084" fmla="*/ 160969 h 1157374"/>
              <a:gd name="connsiteX2085" fmla="*/ 732616 w 1350252"/>
              <a:gd name="connsiteY2085" fmla="*/ 160068 h 1157374"/>
              <a:gd name="connsiteX2086" fmla="*/ 732543 w 1350252"/>
              <a:gd name="connsiteY2086" fmla="*/ 153842 h 1157374"/>
              <a:gd name="connsiteX2087" fmla="*/ 732534 w 1350252"/>
              <a:gd name="connsiteY2087" fmla="*/ 153067 h 1157374"/>
              <a:gd name="connsiteX2088" fmla="*/ 731480 w 1350252"/>
              <a:gd name="connsiteY2088" fmla="*/ 150777 h 1157374"/>
              <a:gd name="connsiteX2089" fmla="*/ 731126 w 1350252"/>
              <a:gd name="connsiteY2089" fmla="*/ 147497 h 1157374"/>
              <a:gd name="connsiteX2090" fmla="*/ 730784 w 1350252"/>
              <a:gd name="connsiteY2090" fmla="*/ 144335 h 1157374"/>
              <a:gd name="connsiteX2091" fmla="*/ 731218 w 1350252"/>
              <a:gd name="connsiteY2091" fmla="*/ 142515 h 1157374"/>
              <a:gd name="connsiteX2092" fmla="*/ 731271 w 1350252"/>
              <a:gd name="connsiteY2092" fmla="*/ 142289 h 1157374"/>
              <a:gd name="connsiteX2093" fmla="*/ 732506 w 1350252"/>
              <a:gd name="connsiteY2093" fmla="*/ 139387 h 1157374"/>
              <a:gd name="connsiteX2094" fmla="*/ 735495 w 1350252"/>
              <a:gd name="connsiteY2094" fmla="*/ 132359 h 1157374"/>
              <a:gd name="connsiteX2095" fmla="*/ 735117 w 1350252"/>
              <a:gd name="connsiteY2095" fmla="*/ 127823 h 1157374"/>
              <a:gd name="connsiteX2096" fmla="*/ 735066 w 1350252"/>
              <a:gd name="connsiteY2096" fmla="*/ 127217 h 1157374"/>
              <a:gd name="connsiteX2097" fmla="*/ 734967 w 1350252"/>
              <a:gd name="connsiteY2097" fmla="*/ 126026 h 1157374"/>
              <a:gd name="connsiteX2098" fmla="*/ 734922 w 1350252"/>
              <a:gd name="connsiteY2098" fmla="*/ 125484 h 1157374"/>
              <a:gd name="connsiteX2099" fmla="*/ 735165 w 1350252"/>
              <a:gd name="connsiteY2099" fmla="*/ 124180 h 1157374"/>
              <a:gd name="connsiteX2100" fmla="*/ 735591 w 1350252"/>
              <a:gd name="connsiteY2100" fmla="*/ 122257 h 1157374"/>
              <a:gd name="connsiteX2101" fmla="*/ 739573 w 1350252"/>
              <a:gd name="connsiteY2101" fmla="*/ 114003 h 1157374"/>
              <a:gd name="connsiteX2102" fmla="*/ 740156 w 1350252"/>
              <a:gd name="connsiteY2102" fmla="*/ 111731 h 1157374"/>
              <a:gd name="connsiteX2103" fmla="*/ 740671 w 1350252"/>
              <a:gd name="connsiteY2103" fmla="*/ 109724 h 1157374"/>
              <a:gd name="connsiteX2104" fmla="*/ 740827 w 1350252"/>
              <a:gd name="connsiteY2104" fmla="*/ 99188 h 1157374"/>
              <a:gd name="connsiteX2105" fmla="*/ 741497 w 1350252"/>
              <a:gd name="connsiteY2105" fmla="*/ 97024 h 1157374"/>
              <a:gd name="connsiteX2106" fmla="*/ 741865 w 1350252"/>
              <a:gd name="connsiteY2106" fmla="*/ 95837 h 1157374"/>
              <a:gd name="connsiteX2107" fmla="*/ 741680 w 1350252"/>
              <a:gd name="connsiteY2107" fmla="*/ 94366 h 1157374"/>
              <a:gd name="connsiteX2108" fmla="*/ 741309 w 1350252"/>
              <a:gd name="connsiteY2108" fmla="*/ 91409 h 1157374"/>
              <a:gd name="connsiteX2109" fmla="*/ 741235 w 1350252"/>
              <a:gd name="connsiteY2109" fmla="*/ 90819 h 1157374"/>
              <a:gd name="connsiteX2110" fmla="*/ 742564 w 1350252"/>
              <a:gd name="connsiteY2110" fmla="*/ 87838 h 1157374"/>
              <a:gd name="connsiteX2111" fmla="*/ 743808 w 1350252"/>
              <a:gd name="connsiteY2111" fmla="*/ 85047 h 1157374"/>
              <a:gd name="connsiteX2112" fmla="*/ 742131 w 1350252"/>
              <a:gd name="connsiteY2112" fmla="*/ 80527 h 1157374"/>
              <a:gd name="connsiteX2113" fmla="*/ 742323 w 1350252"/>
              <a:gd name="connsiteY2113" fmla="*/ 78541 h 1157374"/>
              <a:gd name="connsiteX2114" fmla="*/ 742491 w 1350252"/>
              <a:gd name="connsiteY2114" fmla="*/ 76809 h 1157374"/>
              <a:gd name="connsiteX2115" fmla="*/ 743588 w 1350252"/>
              <a:gd name="connsiteY2115" fmla="*/ 73487 h 1157374"/>
              <a:gd name="connsiteX2116" fmla="*/ 743400 w 1350252"/>
              <a:gd name="connsiteY2116" fmla="*/ 71227 h 1157374"/>
              <a:gd name="connsiteX2117" fmla="*/ 744504 w 1350252"/>
              <a:gd name="connsiteY2117" fmla="*/ 69118 h 1157374"/>
              <a:gd name="connsiteX2118" fmla="*/ 744749 w 1350252"/>
              <a:gd name="connsiteY2118" fmla="*/ 67420 h 1157374"/>
              <a:gd name="connsiteX2119" fmla="*/ 744936 w 1350252"/>
              <a:gd name="connsiteY2119" fmla="*/ 66125 h 1157374"/>
              <a:gd name="connsiteX2120" fmla="*/ 746440 w 1350252"/>
              <a:gd name="connsiteY2120" fmla="*/ 55723 h 1157374"/>
              <a:gd name="connsiteX2121" fmla="*/ 748463 w 1350252"/>
              <a:gd name="connsiteY2121" fmla="*/ 51687 h 1157374"/>
              <a:gd name="connsiteX2122" fmla="*/ 748147 w 1350252"/>
              <a:gd name="connsiteY2122" fmla="*/ 48775 h 1157374"/>
              <a:gd name="connsiteX2123" fmla="*/ 748229 w 1350252"/>
              <a:gd name="connsiteY2123" fmla="*/ 48319 h 1157374"/>
              <a:gd name="connsiteX2124" fmla="*/ 749119 w 1350252"/>
              <a:gd name="connsiteY2124" fmla="*/ 43381 h 1157374"/>
              <a:gd name="connsiteX2125" fmla="*/ 749230 w 1350252"/>
              <a:gd name="connsiteY2125" fmla="*/ 39103 h 1157374"/>
              <a:gd name="connsiteX2126" fmla="*/ 751259 w 1350252"/>
              <a:gd name="connsiteY2126" fmla="*/ 37113 h 1157374"/>
              <a:gd name="connsiteX2127" fmla="*/ 752056 w 1350252"/>
              <a:gd name="connsiteY2127" fmla="*/ 35686 h 1157374"/>
              <a:gd name="connsiteX2128" fmla="*/ 752243 w 1350252"/>
              <a:gd name="connsiteY2128" fmla="*/ 35089 h 1157374"/>
              <a:gd name="connsiteX2129" fmla="*/ 752026 w 1350252"/>
              <a:gd name="connsiteY2129" fmla="*/ 33874 h 1157374"/>
              <a:gd name="connsiteX2130" fmla="*/ 751440 w 1350252"/>
              <a:gd name="connsiteY2130" fmla="*/ 32937 h 1157374"/>
              <a:gd name="connsiteX2131" fmla="*/ 750099 w 1350252"/>
              <a:gd name="connsiteY2131" fmla="*/ 31397 h 1157374"/>
              <a:gd name="connsiteX2132" fmla="*/ 748915 w 1350252"/>
              <a:gd name="connsiteY2132" fmla="*/ 30296 h 1157374"/>
              <a:gd name="connsiteX2133" fmla="*/ 747348 w 1350252"/>
              <a:gd name="connsiteY2133" fmla="*/ 29198 h 1157374"/>
              <a:gd name="connsiteX2134" fmla="*/ 745943 w 1350252"/>
              <a:gd name="connsiteY2134" fmla="*/ 28264 h 1157374"/>
              <a:gd name="connsiteX2135" fmla="*/ 743490 w 1350252"/>
              <a:gd name="connsiteY2135" fmla="*/ 27939 h 1157374"/>
              <a:gd name="connsiteX2136" fmla="*/ 741159 w 1350252"/>
              <a:gd name="connsiteY2136" fmla="*/ 26841 h 1157374"/>
              <a:gd name="connsiteX2137" fmla="*/ 739589 w 1350252"/>
              <a:gd name="connsiteY2137" fmla="*/ 25909 h 1157374"/>
              <a:gd name="connsiteX2138" fmla="*/ 737804 w 1350252"/>
              <a:gd name="connsiteY2138" fmla="*/ 24811 h 1157374"/>
              <a:gd name="connsiteX2139" fmla="*/ 736611 w 1350252"/>
              <a:gd name="connsiteY2139" fmla="*/ 24317 h 1157374"/>
              <a:gd name="connsiteX2140" fmla="*/ 733635 w 1350252"/>
              <a:gd name="connsiteY2140" fmla="*/ 22505 h 1157374"/>
              <a:gd name="connsiteX2141" fmla="*/ 731886 w 1350252"/>
              <a:gd name="connsiteY2141" fmla="*/ 22619 h 1157374"/>
              <a:gd name="connsiteX2142" fmla="*/ 730060 w 1350252"/>
              <a:gd name="connsiteY2142" fmla="*/ 24058 h 1157374"/>
              <a:gd name="connsiteX2143" fmla="*/ 728620 w 1350252"/>
              <a:gd name="connsiteY2143" fmla="*/ 25331 h 1157374"/>
              <a:gd name="connsiteX2144" fmla="*/ 727179 w 1350252"/>
              <a:gd name="connsiteY2144" fmla="*/ 26658 h 1157374"/>
              <a:gd name="connsiteX2145" fmla="*/ 727193 w 1350252"/>
              <a:gd name="connsiteY2145" fmla="*/ 29252 h 1157374"/>
              <a:gd name="connsiteX2146" fmla="*/ 727170 w 1350252"/>
              <a:gd name="connsiteY2146" fmla="*/ 30686 h 1157374"/>
              <a:gd name="connsiteX2147" fmla="*/ 727152 w 1350252"/>
              <a:gd name="connsiteY2147" fmla="*/ 31843 h 1157374"/>
              <a:gd name="connsiteX2148" fmla="*/ 727058 w 1350252"/>
              <a:gd name="connsiteY2148" fmla="*/ 34325 h 1157374"/>
              <a:gd name="connsiteX2149" fmla="*/ 726974 w 1350252"/>
              <a:gd name="connsiteY2149" fmla="*/ 36147 h 1157374"/>
              <a:gd name="connsiteX2150" fmla="*/ 725863 w 1350252"/>
              <a:gd name="connsiteY2150" fmla="*/ 37363 h 1157374"/>
              <a:gd name="connsiteX2151" fmla="*/ 723815 w 1350252"/>
              <a:gd name="connsiteY2151" fmla="*/ 39079 h 1157374"/>
              <a:gd name="connsiteX2152" fmla="*/ 721873 w 1350252"/>
              <a:gd name="connsiteY2152" fmla="*/ 40959 h 1157374"/>
              <a:gd name="connsiteX2153" fmla="*/ 720266 w 1350252"/>
              <a:gd name="connsiteY2153" fmla="*/ 42452 h 1157374"/>
              <a:gd name="connsiteX2154" fmla="*/ 719041 w 1350252"/>
              <a:gd name="connsiteY2154" fmla="*/ 43891 h 1157374"/>
              <a:gd name="connsiteX2155" fmla="*/ 717935 w 1350252"/>
              <a:gd name="connsiteY2155" fmla="*/ 44775 h 1157374"/>
              <a:gd name="connsiteX2156" fmla="*/ 717099 w 1350252"/>
              <a:gd name="connsiteY2156" fmla="*/ 45825 h 1157374"/>
              <a:gd name="connsiteX2157" fmla="*/ 716851 w 1350252"/>
              <a:gd name="connsiteY2157" fmla="*/ 47702 h 1157374"/>
              <a:gd name="connsiteX2158" fmla="*/ 716976 w 1350252"/>
              <a:gd name="connsiteY2158" fmla="*/ 50129 h 1157374"/>
              <a:gd name="connsiteX2159" fmla="*/ 717148 w 1350252"/>
              <a:gd name="connsiteY2159" fmla="*/ 53106 h 1157374"/>
              <a:gd name="connsiteX2160" fmla="*/ 717273 w 1350252"/>
              <a:gd name="connsiteY2160" fmla="*/ 55533 h 1157374"/>
              <a:gd name="connsiteX2161" fmla="*/ 717310 w 1350252"/>
              <a:gd name="connsiteY2161" fmla="*/ 56692 h 1157374"/>
              <a:gd name="connsiteX2162" fmla="*/ 717289 w 1350252"/>
              <a:gd name="connsiteY2162" fmla="*/ 58017 h 1157374"/>
              <a:gd name="connsiteX2163" fmla="*/ 717214 w 1350252"/>
              <a:gd name="connsiteY2163" fmla="*/ 59286 h 1157374"/>
              <a:gd name="connsiteX2164" fmla="*/ 716972 w 1350252"/>
              <a:gd name="connsiteY2164" fmla="*/ 60775 h 1157374"/>
              <a:gd name="connsiteX2165" fmla="*/ 715698 w 1350252"/>
              <a:gd name="connsiteY2165" fmla="*/ 61882 h 1157374"/>
              <a:gd name="connsiteX2166" fmla="*/ 714328 w 1350252"/>
              <a:gd name="connsiteY2166" fmla="*/ 62160 h 1157374"/>
              <a:gd name="connsiteX2167" fmla="*/ 713017 w 1350252"/>
              <a:gd name="connsiteY2167" fmla="*/ 62219 h 1157374"/>
              <a:gd name="connsiteX2168" fmla="*/ 711868 w 1350252"/>
              <a:gd name="connsiteY2168" fmla="*/ 62333 h 1157374"/>
              <a:gd name="connsiteX2169" fmla="*/ 710337 w 1350252"/>
              <a:gd name="connsiteY2169" fmla="*/ 62392 h 1157374"/>
              <a:gd name="connsiteX2170" fmla="*/ 708316 w 1350252"/>
              <a:gd name="connsiteY2170" fmla="*/ 62453 h 1157374"/>
              <a:gd name="connsiteX2171" fmla="*/ 706904 w 1350252"/>
              <a:gd name="connsiteY2171" fmla="*/ 61905 h 1157374"/>
              <a:gd name="connsiteX2172" fmla="*/ 705717 w 1350252"/>
              <a:gd name="connsiteY2172" fmla="*/ 60970 h 1157374"/>
              <a:gd name="connsiteX2173" fmla="*/ 704640 w 1350252"/>
              <a:gd name="connsiteY2173" fmla="*/ 59980 h 1157374"/>
              <a:gd name="connsiteX2174" fmla="*/ 703299 w 1350252"/>
              <a:gd name="connsiteY2174" fmla="*/ 58439 h 1157374"/>
              <a:gd name="connsiteX2175" fmla="*/ 701809 w 1350252"/>
              <a:gd name="connsiteY2175" fmla="*/ 55961 h 1157374"/>
              <a:gd name="connsiteX2176" fmla="*/ 700206 w 1350252"/>
              <a:gd name="connsiteY2176" fmla="*/ 53703 h 1157374"/>
              <a:gd name="connsiteX2177" fmla="*/ 698071 w 1350252"/>
              <a:gd name="connsiteY2177" fmla="*/ 50565 h 1157374"/>
              <a:gd name="connsiteX2178" fmla="*/ 697224 w 1350252"/>
              <a:gd name="connsiteY2178" fmla="*/ 48857 h 1157374"/>
              <a:gd name="connsiteX2179" fmla="*/ 696310 w 1350252"/>
              <a:gd name="connsiteY2179" fmla="*/ 47921 h 1157374"/>
              <a:gd name="connsiteX2180" fmla="*/ 694923 w 1350252"/>
              <a:gd name="connsiteY2180" fmla="*/ 45830 h 1157374"/>
              <a:gd name="connsiteX2181" fmla="*/ 694388 w 1350252"/>
              <a:gd name="connsiteY2181" fmla="*/ 44695 h 1157374"/>
              <a:gd name="connsiteX2182" fmla="*/ 693285 w 1350252"/>
              <a:gd name="connsiteY2182" fmla="*/ 42359 h 1157374"/>
              <a:gd name="connsiteX2183" fmla="*/ 692054 w 1350252"/>
              <a:gd name="connsiteY2183" fmla="*/ 40763 h 1157374"/>
              <a:gd name="connsiteX2184" fmla="*/ 690774 w 1350252"/>
              <a:gd name="connsiteY2184" fmla="*/ 38779 h 1157374"/>
              <a:gd name="connsiteX2185" fmla="*/ 689706 w 1350252"/>
              <a:gd name="connsiteY2185" fmla="*/ 37293 h 1157374"/>
              <a:gd name="connsiteX2186" fmla="*/ 688038 w 1350252"/>
              <a:gd name="connsiteY2186" fmla="*/ 35643 h 1157374"/>
              <a:gd name="connsiteX2187" fmla="*/ 686474 w 1350252"/>
              <a:gd name="connsiteY2187" fmla="*/ 34433 h 1157374"/>
              <a:gd name="connsiteX2188" fmla="*/ 684856 w 1350252"/>
              <a:gd name="connsiteY2188" fmla="*/ 33114 h 1157374"/>
              <a:gd name="connsiteX2189" fmla="*/ 681353 w 1350252"/>
              <a:gd name="connsiteY2189" fmla="*/ 30089 h 1157374"/>
              <a:gd name="connsiteX2190" fmla="*/ 678713 w 1350252"/>
              <a:gd name="connsiteY2190" fmla="*/ 27836 h 1157374"/>
              <a:gd name="connsiteX2191" fmla="*/ 676348 w 1350252"/>
              <a:gd name="connsiteY2191" fmla="*/ 25358 h 1157374"/>
              <a:gd name="connsiteX2192" fmla="*/ 674469 w 1350252"/>
              <a:gd name="connsiteY2192" fmla="*/ 23323 h 1157374"/>
              <a:gd name="connsiteX2193" fmla="*/ 672049 w 1350252"/>
              <a:gd name="connsiteY2193" fmla="*/ 20903 h 1157374"/>
              <a:gd name="connsiteX2194" fmla="*/ 670011 w 1350252"/>
              <a:gd name="connsiteY2194" fmla="*/ 18535 h 1157374"/>
              <a:gd name="connsiteX2195" fmla="*/ 668618 w 1350252"/>
              <a:gd name="connsiteY2195" fmla="*/ 16829 h 1157374"/>
              <a:gd name="connsiteX2196" fmla="*/ 667279 w 1350252"/>
              <a:gd name="connsiteY2196" fmla="*/ 15122 h 1157374"/>
              <a:gd name="connsiteX2197" fmla="*/ 664965 w 1350252"/>
              <a:gd name="connsiteY2197" fmla="*/ 12977 h 1157374"/>
              <a:gd name="connsiteX2198" fmla="*/ 662913 w 1350252"/>
              <a:gd name="connsiteY2198" fmla="*/ 11494 h 1157374"/>
              <a:gd name="connsiteX2199" fmla="*/ 660921 w 1350252"/>
              <a:gd name="connsiteY2199" fmla="*/ 9623 h 1157374"/>
              <a:gd name="connsiteX2200" fmla="*/ 658558 w 1350252"/>
              <a:gd name="connsiteY2200" fmla="*/ 7092 h 1157374"/>
              <a:gd name="connsiteX2201" fmla="*/ 655372 w 1350252"/>
              <a:gd name="connsiteY2201" fmla="*/ 4783 h 1157374"/>
              <a:gd name="connsiteX2202" fmla="*/ 651440 w 1350252"/>
              <a:gd name="connsiteY2202" fmla="*/ 1265 h 1157374"/>
              <a:gd name="connsiteX2203" fmla="*/ 649821 w 1350252"/>
              <a:gd name="connsiteY2203" fmla="*/ 55 h 1157374"/>
              <a:gd name="connsiteX2204" fmla="*/ 646284 w 1350252"/>
              <a:gd name="connsiteY2204" fmla="*/ 583 h 1157374"/>
              <a:gd name="connsiteX2205" fmla="*/ 642767 w 1350252"/>
              <a:gd name="connsiteY2205" fmla="*/ 1672 h 1157374"/>
              <a:gd name="connsiteX2206" fmla="*/ 641418 w 1350252"/>
              <a:gd name="connsiteY2206" fmla="*/ 2089 h 1157374"/>
              <a:gd name="connsiteX2207" fmla="*/ 636432 w 1350252"/>
              <a:gd name="connsiteY2207" fmla="*/ 4648 h 1157374"/>
              <a:gd name="connsiteX2208" fmla="*/ 631508 w 1350252"/>
              <a:gd name="connsiteY2208" fmla="*/ 7082 h 1157374"/>
              <a:gd name="connsiteX2209" fmla="*/ 631090 w 1350252"/>
              <a:gd name="connsiteY2209" fmla="*/ 7558 h 1157374"/>
              <a:gd name="connsiteX2210" fmla="*/ 629543 w 1350252"/>
              <a:gd name="connsiteY2210" fmla="*/ 9321 h 1157374"/>
              <a:gd name="connsiteX2211" fmla="*/ 625911 w 1350252"/>
              <a:gd name="connsiteY2211" fmla="*/ 11133 h 1157374"/>
              <a:gd name="connsiteX2212" fmla="*/ 625528 w 1350252"/>
              <a:gd name="connsiteY2212" fmla="*/ 11259 h 1157374"/>
              <a:gd name="connsiteX2213" fmla="*/ 624957 w 1350252"/>
              <a:gd name="connsiteY2213" fmla="*/ 11447 h 1157374"/>
              <a:gd name="connsiteX2214" fmla="*/ 622883 w 1350252"/>
              <a:gd name="connsiteY2214" fmla="*/ 12130 h 1157374"/>
              <a:gd name="connsiteX2215" fmla="*/ 619444 w 1350252"/>
              <a:gd name="connsiteY2215" fmla="*/ 13263 h 1157374"/>
              <a:gd name="connsiteX2216" fmla="*/ 613158 w 1350252"/>
              <a:gd name="connsiteY2216" fmla="*/ 14651 h 1157374"/>
              <a:gd name="connsiteX2217" fmla="*/ 610018 w 1350252"/>
              <a:gd name="connsiteY2217" fmla="*/ 15345 h 1157374"/>
              <a:gd name="connsiteX2218" fmla="*/ 605894 w 1350252"/>
              <a:gd name="connsiteY2218" fmla="*/ 17158 h 1157374"/>
              <a:gd name="connsiteX2219" fmla="*/ 603742 w 1350252"/>
              <a:gd name="connsiteY2219" fmla="*/ 18777 h 1157374"/>
              <a:gd name="connsiteX2220" fmla="*/ 602918 w 1350252"/>
              <a:gd name="connsiteY2220" fmla="*/ 19876 h 1157374"/>
              <a:gd name="connsiteX2221" fmla="*/ 601409 w 1350252"/>
              <a:gd name="connsiteY2221" fmla="*/ 21885 h 1157374"/>
              <a:gd name="connsiteX2222" fmla="*/ 598335 w 1350252"/>
              <a:gd name="connsiteY2222" fmla="*/ 24253 h 1157374"/>
              <a:gd name="connsiteX2223" fmla="*/ 596557 w 1350252"/>
              <a:gd name="connsiteY2223" fmla="*/ 27296 h 1157374"/>
              <a:gd name="connsiteX2224" fmla="*/ 593235 w 1350252"/>
              <a:gd name="connsiteY2224" fmla="*/ 27309 h 1157374"/>
              <a:gd name="connsiteX2225" fmla="*/ 590580 w 1350252"/>
              <a:gd name="connsiteY2225" fmla="*/ 28063 h 1157374"/>
              <a:gd name="connsiteX2226" fmla="*/ 590321 w 1350252"/>
              <a:gd name="connsiteY2226" fmla="*/ 28177 h 1157374"/>
              <a:gd name="connsiteX2227" fmla="*/ 586211 w 1350252"/>
              <a:gd name="connsiteY2227" fmla="*/ 30002 h 1157374"/>
              <a:gd name="connsiteX2228" fmla="*/ 584723 w 1350252"/>
              <a:gd name="connsiteY2228" fmla="*/ 30221 h 1157374"/>
              <a:gd name="connsiteX2229" fmla="*/ 582759 w 1350252"/>
              <a:gd name="connsiteY2229" fmla="*/ 30511 h 1157374"/>
              <a:gd name="connsiteX2230" fmla="*/ 580290 w 1350252"/>
              <a:gd name="connsiteY2230" fmla="*/ 32478 h 1157374"/>
              <a:gd name="connsiteX2231" fmla="*/ 576735 w 1350252"/>
              <a:gd name="connsiteY2231" fmla="*/ 35306 h 1157374"/>
              <a:gd name="connsiteX2232" fmla="*/ 575025 w 1350252"/>
              <a:gd name="connsiteY2232" fmla="*/ 40210 h 1157374"/>
              <a:gd name="connsiteX2233" fmla="*/ 574868 w 1350252"/>
              <a:gd name="connsiteY2233" fmla="*/ 40354 h 1157374"/>
              <a:gd name="connsiteX2234" fmla="*/ 573674 w 1350252"/>
              <a:gd name="connsiteY2234" fmla="*/ 41454 h 1157374"/>
              <a:gd name="connsiteX2235" fmla="*/ 572652 w 1350252"/>
              <a:gd name="connsiteY2235" fmla="*/ 41953 h 1157374"/>
              <a:gd name="connsiteX2236" fmla="*/ 572136 w 1350252"/>
              <a:gd name="connsiteY2236" fmla="*/ 42205 h 1157374"/>
              <a:gd name="connsiteX2237" fmla="*/ 569866 w 1350252"/>
              <a:gd name="connsiteY2237" fmla="*/ 42462 h 1157374"/>
              <a:gd name="connsiteX2238" fmla="*/ 567021 w 1350252"/>
              <a:gd name="connsiteY2238" fmla="*/ 42782 h 1157374"/>
              <a:gd name="connsiteX2239" fmla="*/ 560933 w 1350252"/>
              <a:gd name="connsiteY2239" fmla="*/ 47146 h 1157374"/>
              <a:gd name="connsiteX2240" fmla="*/ 557766 w 1350252"/>
              <a:gd name="connsiteY2240" fmla="*/ 48441 h 1157374"/>
              <a:gd name="connsiteX2241" fmla="*/ 555887 w 1350252"/>
              <a:gd name="connsiteY2241" fmla="*/ 49212 h 1157374"/>
              <a:gd name="connsiteX2242" fmla="*/ 553239 w 1350252"/>
              <a:gd name="connsiteY2242" fmla="*/ 49841 h 1157374"/>
              <a:gd name="connsiteX2243" fmla="*/ 549257 w 1350252"/>
              <a:gd name="connsiteY2243" fmla="*/ 51700 h 1157374"/>
              <a:gd name="connsiteX2244" fmla="*/ 547884 w 1350252"/>
              <a:gd name="connsiteY2244" fmla="*/ 52343 h 1157374"/>
              <a:gd name="connsiteX2245" fmla="*/ 545058 w 1350252"/>
              <a:gd name="connsiteY2245" fmla="*/ 54771 h 1157374"/>
              <a:gd name="connsiteX2246" fmla="*/ 539456 w 1350252"/>
              <a:gd name="connsiteY2246" fmla="*/ 57148 h 1157374"/>
              <a:gd name="connsiteX2247" fmla="*/ 534592 w 1350252"/>
              <a:gd name="connsiteY2247" fmla="*/ 58285 h 1157374"/>
              <a:gd name="connsiteX2248" fmla="*/ 532873 w 1350252"/>
              <a:gd name="connsiteY2248" fmla="*/ 60088 h 1157374"/>
              <a:gd name="connsiteX2249" fmla="*/ 532301 w 1350252"/>
              <a:gd name="connsiteY2249" fmla="*/ 55692 h 1157374"/>
              <a:gd name="connsiteX2250" fmla="*/ 532252 w 1350252"/>
              <a:gd name="connsiteY2250" fmla="*/ 51831 h 1157374"/>
              <a:gd name="connsiteX2251" fmla="*/ 532541 w 1350252"/>
              <a:gd name="connsiteY2251" fmla="*/ 47362 h 1157374"/>
              <a:gd name="connsiteX2252" fmla="*/ 532662 w 1350252"/>
              <a:gd name="connsiteY2252" fmla="*/ 43225 h 1157374"/>
              <a:gd name="connsiteX2253" fmla="*/ 532997 w 1350252"/>
              <a:gd name="connsiteY2253" fmla="*/ 39252 h 1157374"/>
              <a:gd name="connsiteX2254" fmla="*/ 533167 w 1350252"/>
              <a:gd name="connsiteY2254" fmla="*/ 35391 h 1157374"/>
              <a:gd name="connsiteX2255" fmla="*/ 533220 w 1350252"/>
              <a:gd name="connsiteY2255" fmla="*/ 32080 h 1157374"/>
              <a:gd name="connsiteX2256" fmla="*/ 533261 w 1350252"/>
              <a:gd name="connsiteY2256" fmla="*/ 29544 h 1157374"/>
              <a:gd name="connsiteX2257" fmla="*/ 533419 w 1350252"/>
              <a:gd name="connsiteY2257" fmla="*/ 26344 h 1157374"/>
              <a:gd name="connsiteX2258" fmla="*/ 533452 w 1350252"/>
              <a:gd name="connsiteY2258" fmla="*/ 24358 h 1157374"/>
              <a:gd name="connsiteX2259" fmla="*/ 533576 w 1350252"/>
              <a:gd name="connsiteY2259" fmla="*/ 23365 h 1157374"/>
              <a:gd name="connsiteX2260" fmla="*/ 541811 w 1350252"/>
              <a:gd name="connsiteY2260" fmla="*/ 9413 h 1157374"/>
              <a:gd name="connsiteX2261" fmla="*/ 537626 w 1350252"/>
              <a:gd name="connsiteY2261" fmla="*/ 11785 h 1157374"/>
              <a:gd name="connsiteX2262" fmla="*/ 536622 w 1350252"/>
              <a:gd name="connsiteY2262" fmla="*/ 12769 h 1157374"/>
              <a:gd name="connsiteX2263" fmla="*/ 535957 w 1350252"/>
              <a:gd name="connsiteY2263" fmla="*/ 13422 h 1157374"/>
              <a:gd name="connsiteX2264" fmla="*/ 535723 w 1350252"/>
              <a:gd name="connsiteY2264" fmla="*/ 13651 h 1157374"/>
              <a:gd name="connsiteX2265" fmla="*/ 531042 w 1350252"/>
              <a:gd name="connsiteY2265" fmla="*/ 14849 h 1157374"/>
              <a:gd name="connsiteX2266" fmla="*/ 530710 w 1350252"/>
              <a:gd name="connsiteY2266" fmla="*/ 15059 h 1157374"/>
              <a:gd name="connsiteX2267" fmla="*/ 529565 w 1350252"/>
              <a:gd name="connsiteY2267" fmla="*/ 15785 h 1157374"/>
              <a:gd name="connsiteX2268" fmla="*/ 527840 w 1350252"/>
              <a:gd name="connsiteY2268" fmla="*/ 16040 h 1157374"/>
              <a:gd name="connsiteX2269" fmla="*/ 524681 w 1350252"/>
              <a:gd name="connsiteY2269" fmla="*/ 15340 h 1157374"/>
              <a:gd name="connsiteX2270" fmla="*/ 522348 w 1350252"/>
              <a:gd name="connsiteY2270" fmla="*/ 14823 h 1157374"/>
              <a:gd name="connsiteX2271" fmla="*/ 519612 w 1350252"/>
              <a:gd name="connsiteY2271" fmla="*/ 13734 h 1157374"/>
              <a:gd name="connsiteX2272" fmla="*/ 517717 w 1350252"/>
              <a:gd name="connsiteY2272" fmla="*/ 12982 h 1157374"/>
              <a:gd name="connsiteX2273" fmla="*/ 515492 w 1350252"/>
              <a:gd name="connsiteY2273" fmla="*/ 13288 h 1157374"/>
              <a:gd name="connsiteX2274" fmla="*/ 509337 w 1350252"/>
              <a:gd name="connsiteY2274" fmla="*/ 14133 h 1157374"/>
              <a:gd name="connsiteX2275" fmla="*/ 507808 w 1350252"/>
              <a:gd name="connsiteY2275" fmla="*/ 13976 h 1157374"/>
              <a:gd name="connsiteX2276" fmla="*/ 506438 w 1350252"/>
              <a:gd name="connsiteY2276" fmla="*/ 13836 h 1157374"/>
              <a:gd name="connsiteX2277" fmla="*/ 504235 w 1350252"/>
              <a:gd name="connsiteY2277" fmla="*/ 13029 h 1157374"/>
              <a:gd name="connsiteX2278" fmla="*/ 496366 w 1350252"/>
              <a:gd name="connsiteY2278" fmla="*/ 7679 h 1157374"/>
              <a:gd name="connsiteX2279" fmla="*/ 495285 w 1350252"/>
              <a:gd name="connsiteY2279" fmla="*/ 7405 h 1157374"/>
              <a:gd name="connsiteX2280" fmla="*/ 494206 w 1350252"/>
              <a:gd name="connsiteY2280" fmla="*/ 7130 h 1157374"/>
              <a:gd name="connsiteX2281" fmla="*/ 490013 w 1350252"/>
              <a:gd name="connsiteY2281" fmla="*/ 7334 h 1157374"/>
              <a:gd name="connsiteX2282" fmla="*/ 488290 w 1350252"/>
              <a:gd name="connsiteY2282" fmla="*/ 8024 h 1157374"/>
              <a:gd name="connsiteX2283" fmla="*/ 482029 w 1350252"/>
              <a:gd name="connsiteY2283" fmla="*/ 6554 h 1157374"/>
              <a:gd name="connsiteX2284" fmla="*/ 476873 w 1350252"/>
              <a:gd name="connsiteY2284" fmla="*/ 5346 h 1157374"/>
              <a:gd name="connsiteX2285" fmla="*/ 475060 w 1350252"/>
              <a:gd name="connsiteY2285" fmla="*/ 5248 h 1157374"/>
              <a:gd name="connsiteX2286" fmla="*/ 472481 w 1350252"/>
              <a:gd name="connsiteY2286" fmla="*/ 5107 h 1157374"/>
              <a:gd name="connsiteX2287" fmla="*/ 469473 w 1350252"/>
              <a:gd name="connsiteY2287" fmla="*/ 4944 h 1157374"/>
              <a:gd name="connsiteX2288" fmla="*/ 465408 w 1350252"/>
              <a:gd name="connsiteY2288" fmla="*/ 5892 h 1157374"/>
              <a:gd name="connsiteX2289" fmla="*/ 464464 w 1350252"/>
              <a:gd name="connsiteY2289" fmla="*/ 6291 h 1157374"/>
              <a:gd name="connsiteX2290" fmla="*/ 463192 w 1350252"/>
              <a:gd name="connsiteY2290" fmla="*/ 6831 h 1157374"/>
              <a:gd name="connsiteX2291" fmla="*/ 459626 w 1350252"/>
              <a:gd name="connsiteY2291" fmla="*/ 9388 h 1157374"/>
              <a:gd name="connsiteX2292" fmla="*/ 458087 w 1350252"/>
              <a:gd name="connsiteY2292" fmla="*/ 9830 h 1157374"/>
              <a:gd name="connsiteX2293" fmla="*/ 455250 w 1350252"/>
              <a:gd name="connsiteY2293" fmla="*/ 9718 h 1157374"/>
              <a:gd name="connsiteX2294" fmla="*/ 449661 w 1350252"/>
              <a:gd name="connsiteY2294" fmla="*/ 7903 h 1157374"/>
              <a:gd name="connsiteX2295" fmla="*/ 447719 w 1350252"/>
              <a:gd name="connsiteY2295" fmla="*/ 7272 h 1157374"/>
              <a:gd name="connsiteX2296" fmla="*/ 446306 w 1350252"/>
              <a:gd name="connsiteY2296" fmla="*/ 7414 h 1157374"/>
              <a:gd name="connsiteX2297" fmla="*/ 445131 w 1350252"/>
              <a:gd name="connsiteY2297" fmla="*/ 7532 h 1157374"/>
              <a:gd name="connsiteX2298" fmla="*/ 444259 w 1350252"/>
              <a:gd name="connsiteY2298" fmla="*/ 7926 h 1157374"/>
              <a:gd name="connsiteX2299" fmla="*/ 443469 w 1350252"/>
              <a:gd name="connsiteY2299" fmla="*/ 8283 h 1157374"/>
              <a:gd name="connsiteX2300" fmla="*/ 441579 w 1350252"/>
              <a:gd name="connsiteY2300" fmla="*/ 9689 h 1157374"/>
              <a:gd name="connsiteX2301" fmla="*/ 440905 w 1350252"/>
              <a:gd name="connsiteY2301" fmla="*/ 10191 h 1157374"/>
              <a:gd name="connsiteX2302" fmla="*/ 440703 w 1350252"/>
              <a:gd name="connsiteY2302" fmla="*/ 10341 h 1157374"/>
              <a:gd name="connsiteX2303" fmla="*/ 438541 w 1350252"/>
              <a:gd name="connsiteY2303" fmla="*/ 10423 h 1157374"/>
              <a:gd name="connsiteX2304" fmla="*/ 437004 w 1350252"/>
              <a:gd name="connsiteY2304" fmla="*/ 10482 h 1157374"/>
              <a:gd name="connsiteX2305" fmla="*/ 432807 w 1350252"/>
              <a:gd name="connsiteY2305" fmla="*/ 9198 h 1157374"/>
              <a:gd name="connsiteX2306" fmla="*/ 426768 w 1350252"/>
              <a:gd name="connsiteY2306" fmla="*/ 10281 h 1157374"/>
              <a:gd name="connsiteX2307" fmla="*/ 426974 w 1350252"/>
              <a:gd name="connsiteY2307" fmla="*/ 12007 h 1157374"/>
              <a:gd name="connsiteX2308" fmla="*/ 427172 w 1350252"/>
              <a:gd name="connsiteY2308" fmla="*/ 13332 h 1157374"/>
              <a:gd name="connsiteX2309" fmla="*/ 427201 w 1350252"/>
              <a:gd name="connsiteY2309" fmla="*/ 14931 h 1157374"/>
              <a:gd name="connsiteX2310" fmla="*/ 427396 w 1350252"/>
              <a:gd name="connsiteY2310" fmla="*/ 16365 h 1157374"/>
              <a:gd name="connsiteX2311" fmla="*/ 427697 w 1350252"/>
              <a:gd name="connsiteY2311" fmla="*/ 18129 h 1157374"/>
              <a:gd name="connsiteX2312" fmla="*/ 427710 w 1350252"/>
              <a:gd name="connsiteY2312" fmla="*/ 20721 h 1157374"/>
              <a:gd name="connsiteX2313" fmla="*/ 427690 w 1350252"/>
              <a:gd name="connsiteY2313" fmla="*/ 21990 h 1157374"/>
              <a:gd name="connsiteX2314" fmla="*/ 427731 w 1350252"/>
              <a:gd name="connsiteY2314" fmla="*/ 22873 h 1157374"/>
              <a:gd name="connsiteX2315" fmla="*/ 427764 w 1350252"/>
              <a:gd name="connsiteY2315" fmla="*/ 24251 h 1157374"/>
              <a:gd name="connsiteX2316" fmla="*/ 427798 w 1350252"/>
              <a:gd name="connsiteY2316" fmla="*/ 25465 h 1157374"/>
              <a:gd name="connsiteX2317" fmla="*/ 427783 w 1350252"/>
              <a:gd name="connsiteY2317" fmla="*/ 26403 h 1157374"/>
              <a:gd name="connsiteX2318" fmla="*/ 428292 w 1350252"/>
              <a:gd name="connsiteY2318" fmla="*/ 28828 h 1157374"/>
              <a:gd name="connsiteX2319" fmla="*/ 428488 w 1350252"/>
              <a:gd name="connsiteY2319" fmla="*/ 30262 h 1157374"/>
              <a:gd name="connsiteX2320" fmla="*/ 428637 w 1350252"/>
              <a:gd name="connsiteY2320" fmla="*/ 31145 h 1157374"/>
              <a:gd name="connsiteX2321" fmla="*/ 428621 w 1350252"/>
              <a:gd name="connsiteY2321" fmla="*/ 32191 h 1157374"/>
              <a:gd name="connsiteX2322" fmla="*/ 428603 w 1350252"/>
              <a:gd name="connsiteY2322" fmla="*/ 33351 h 1157374"/>
              <a:gd name="connsiteX2323" fmla="*/ 428362 w 1350252"/>
              <a:gd name="connsiteY2323" fmla="*/ 34731 h 1157374"/>
              <a:gd name="connsiteX2324" fmla="*/ 427581 w 1350252"/>
              <a:gd name="connsiteY2324" fmla="*/ 35836 h 1157374"/>
              <a:gd name="connsiteX2325" fmla="*/ 427129 w 1350252"/>
              <a:gd name="connsiteY2325" fmla="*/ 36719 h 1157374"/>
              <a:gd name="connsiteX2326" fmla="*/ 426402 w 1350252"/>
              <a:gd name="connsiteY2326" fmla="*/ 37824 h 1157374"/>
              <a:gd name="connsiteX2327" fmla="*/ 425537 w 1350252"/>
              <a:gd name="connsiteY2327" fmla="*/ 40101 h 1157374"/>
              <a:gd name="connsiteX2328" fmla="*/ 418831 w 1350252"/>
              <a:gd name="connsiteY2328" fmla="*/ 43479 h 1157374"/>
              <a:gd name="connsiteX2329" fmla="*/ 415602 w 1350252"/>
              <a:gd name="connsiteY2329" fmla="*/ 46255 h 1157374"/>
              <a:gd name="connsiteX2330" fmla="*/ 414410 w 1350252"/>
              <a:gd name="connsiteY2330" fmla="*/ 47279 h 1157374"/>
              <a:gd name="connsiteX2331" fmla="*/ 413782 w 1350252"/>
              <a:gd name="connsiteY2331" fmla="*/ 47946 h 1157374"/>
              <a:gd name="connsiteX2332" fmla="*/ 411831 w 1350252"/>
              <a:gd name="connsiteY2332" fmla="*/ 50019 h 1157374"/>
              <a:gd name="connsiteX2333" fmla="*/ 411677 w 1350252"/>
              <a:gd name="connsiteY2333" fmla="*/ 50335 h 1157374"/>
              <a:gd name="connsiteX2334" fmla="*/ 411584 w 1350252"/>
              <a:gd name="connsiteY2334" fmla="*/ 50521 h 1157374"/>
              <a:gd name="connsiteX2335" fmla="*/ 411251 w 1350252"/>
              <a:gd name="connsiteY2335" fmla="*/ 51201 h 1157374"/>
              <a:gd name="connsiteX2336" fmla="*/ 410916 w 1350252"/>
              <a:gd name="connsiteY2336" fmla="*/ 51883 h 1157374"/>
              <a:gd name="connsiteX2337" fmla="*/ 410793 w 1350252"/>
              <a:gd name="connsiteY2337" fmla="*/ 52598 h 1157374"/>
              <a:gd name="connsiteX2338" fmla="*/ 410193 w 1350252"/>
              <a:gd name="connsiteY2338" fmla="*/ 56100 h 1157374"/>
              <a:gd name="connsiteX2339" fmla="*/ 406143 w 1350252"/>
              <a:gd name="connsiteY2339" fmla="*/ 61264 h 1157374"/>
              <a:gd name="connsiteX2340" fmla="*/ 405412 w 1350252"/>
              <a:gd name="connsiteY2340" fmla="*/ 62198 h 1157374"/>
              <a:gd name="connsiteX2341" fmla="*/ 404792 w 1350252"/>
              <a:gd name="connsiteY2341" fmla="*/ 63179 h 1157374"/>
              <a:gd name="connsiteX2342" fmla="*/ 403453 w 1350252"/>
              <a:gd name="connsiteY2342" fmla="*/ 65304 h 1157374"/>
              <a:gd name="connsiteX2343" fmla="*/ 403193 w 1350252"/>
              <a:gd name="connsiteY2343" fmla="*/ 67036 h 1157374"/>
              <a:gd name="connsiteX2344" fmla="*/ 402913 w 1350252"/>
              <a:gd name="connsiteY2344" fmla="*/ 68903 h 1157374"/>
              <a:gd name="connsiteX2345" fmla="*/ 401077 w 1350252"/>
              <a:gd name="connsiteY2345" fmla="*/ 71948 h 1157374"/>
              <a:gd name="connsiteX2346" fmla="*/ 396907 w 1350252"/>
              <a:gd name="connsiteY2346" fmla="*/ 76927 h 1157374"/>
              <a:gd name="connsiteX2347" fmla="*/ 395475 w 1350252"/>
              <a:gd name="connsiteY2347" fmla="*/ 79698 h 1157374"/>
              <a:gd name="connsiteX2348" fmla="*/ 393132 w 1350252"/>
              <a:gd name="connsiteY2348" fmla="*/ 84238 h 1157374"/>
              <a:gd name="connsiteX2349" fmla="*/ 392383 w 1350252"/>
              <a:gd name="connsiteY2349" fmla="*/ 85686 h 1157374"/>
              <a:gd name="connsiteX2350" fmla="*/ 392031 w 1350252"/>
              <a:gd name="connsiteY2350" fmla="*/ 85990 h 1157374"/>
              <a:gd name="connsiteX2351" fmla="*/ 389497 w 1350252"/>
              <a:gd name="connsiteY2351" fmla="*/ 88180 h 1157374"/>
              <a:gd name="connsiteX2352" fmla="*/ 384693 w 1350252"/>
              <a:gd name="connsiteY2352" fmla="*/ 88822 h 1157374"/>
              <a:gd name="connsiteX2353" fmla="*/ 383558 w 1350252"/>
              <a:gd name="connsiteY2353" fmla="*/ 89336 h 1157374"/>
              <a:gd name="connsiteX2354" fmla="*/ 382479 w 1350252"/>
              <a:gd name="connsiteY2354" fmla="*/ 89825 h 1157374"/>
              <a:gd name="connsiteX2355" fmla="*/ 380868 w 1350252"/>
              <a:gd name="connsiteY2355" fmla="*/ 90974 h 1157374"/>
              <a:gd name="connsiteX2356" fmla="*/ 380206 w 1350252"/>
              <a:gd name="connsiteY2356" fmla="*/ 91447 h 1157374"/>
              <a:gd name="connsiteX2357" fmla="*/ 377081 w 1350252"/>
              <a:gd name="connsiteY2357" fmla="*/ 95924 h 1157374"/>
              <a:gd name="connsiteX2358" fmla="*/ 374997 w 1350252"/>
              <a:gd name="connsiteY2358" fmla="*/ 98166 h 1157374"/>
              <a:gd name="connsiteX2359" fmla="*/ 371494 w 1350252"/>
              <a:gd name="connsiteY2359" fmla="*/ 100661 h 1157374"/>
              <a:gd name="connsiteX2360" fmla="*/ 371143 w 1350252"/>
              <a:gd name="connsiteY2360" fmla="*/ 101055 h 1157374"/>
              <a:gd name="connsiteX2361" fmla="*/ 368338 w 1350252"/>
              <a:gd name="connsiteY2361" fmla="*/ 104184 h 1157374"/>
              <a:gd name="connsiteX2362" fmla="*/ 367815 w 1350252"/>
              <a:gd name="connsiteY2362" fmla="*/ 104770 h 1157374"/>
              <a:gd name="connsiteX2363" fmla="*/ 364692 w 1350252"/>
              <a:gd name="connsiteY2363" fmla="*/ 109432 h 1157374"/>
              <a:gd name="connsiteX2364" fmla="*/ 363773 w 1350252"/>
              <a:gd name="connsiteY2364" fmla="*/ 110365 h 1157374"/>
              <a:gd name="connsiteX2365" fmla="*/ 363158 w 1350252"/>
              <a:gd name="connsiteY2365" fmla="*/ 110988 h 1157374"/>
              <a:gd name="connsiteX2366" fmla="*/ 361499 w 1350252"/>
              <a:gd name="connsiteY2366" fmla="*/ 111802 h 1157374"/>
              <a:gd name="connsiteX2367" fmla="*/ 359718 w 1350252"/>
              <a:gd name="connsiteY2367" fmla="*/ 113361 h 1157374"/>
              <a:gd name="connsiteX2368" fmla="*/ 357331 w 1350252"/>
              <a:gd name="connsiteY2368" fmla="*/ 116781 h 1157374"/>
              <a:gd name="connsiteX2369" fmla="*/ 352177 w 1350252"/>
              <a:gd name="connsiteY2369" fmla="*/ 121764 h 1157374"/>
              <a:gd name="connsiteX2370" fmla="*/ 349917 w 1350252"/>
              <a:gd name="connsiteY2370" fmla="*/ 126300 h 1157374"/>
              <a:gd name="connsiteX2371" fmla="*/ 349585 w 1350252"/>
              <a:gd name="connsiteY2371" fmla="*/ 126784 h 1157374"/>
              <a:gd name="connsiteX2372" fmla="*/ 347530 w 1350252"/>
              <a:gd name="connsiteY2372" fmla="*/ 129782 h 1157374"/>
              <a:gd name="connsiteX2373" fmla="*/ 346070 w 1350252"/>
              <a:gd name="connsiteY2373" fmla="*/ 133818 h 1157374"/>
              <a:gd name="connsiteX2374" fmla="*/ 344417 w 1350252"/>
              <a:gd name="connsiteY2374" fmla="*/ 136243 h 1157374"/>
              <a:gd name="connsiteX2375" fmla="*/ 340090 w 1350252"/>
              <a:gd name="connsiteY2375" fmla="*/ 140430 h 1157374"/>
              <a:gd name="connsiteX2376" fmla="*/ 337852 w 1350252"/>
              <a:gd name="connsiteY2376" fmla="*/ 142595 h 1157374"/>
              <a:gd name="connsiteX2377" fmla="*/ 337740 w 1350252"/>
              <a:gd name="connsiteY2377" fmla="*/ 142855 h 1157374"/>
              <a:gd name="connsiteX2378" fmla="*/ 336998 w 1350252"/>
              <a:gd name="connsiteY2378" fmla="*/ 144583 h 1157374"/>
              <a:gd name="connsiteX2379" fmla="*/ 333077 w 1350252"/>
              <a:gd name="connsiteY2379" fmla="*/ 149312 h 1157374"/>
              <a:gd name="connsiteX2380" fmla="*/ 330080 w 1350252"/>
              <a:gd name="connsiteY2380" fmla="*/ 154160 h 1157374"/>
              <a:gd name="connsiteX2381" fmla="*/ 328657 w 1350252"/>
              <a:gd name="connsiteY2381" fmla="*/ 153188 h 1157374"/>
              <a:gd name="connsiteX2382" fmla="*/ 328101 w 1350252"/>
              <a:gd name="connsiteY2382" fmla="*/ 152808 h 1157374"/>
              <a:gd name="connsiteX2383" fmla="*/ 327764 w 1350252"/>
              <a:gd name="connsiteY2383" fmla="*/ 152117 h 1157374"/>
              <a:gd name="connsiteX2384" fmla="*/ 327107 w 1350252"/>
              <a:gd name="connsiteY2384" fmla="*/ 150768 h 1157374"/>
              <a:gd name="connsiteX2385" fmla="*/ 325786 w 1350252"/>
              <a:gd name="connsiteY2385" fmla="*/ 145072 h 1157374"/>
              <a:gd name="connsiteX2386" fmla="*/ 324793 w 1350252"/>
              <a:gd name="connsiteY2386" fmla="*/ 143591 h 1157374"/>
              <a:gd name="connsiteX2387" fmla="*/ 322630 w 1350252"/>
              <a:gd name="connsiteY2387" fmla="*/ 142177 h 1157374"/>
              <a:gd name="connsiteX2388" fmla="*/ 321764 w 1350252"/>
              <a:gd name="connsiteY2388" fmla="*/ 141065 h 1157374"/>
              <a:gd name="connsiteX2389" fmla="*/ 321450 w 1350252"/>
              <a:gd name="connsiteY2389" fmla="*/ 139951 h 1157374"/>
              <a:gd name="connsiteX2390" fmla="*/ 319602 w 1350252"/>
              <a:gd name="connsiteY2390" fmla="*/ 139217 h 1157374"/>
              <a:gd name="connsiteX2391" fmla="*/ 318243 w 1350252"/>
              <a:gd name="connsiteY2391" fmla="*/ 138723 h 1157374"/>
              <a:gd name="connsiteX2392" fmla="*/ 316449 w 1350252"/>
              <a:gd name="connsiteY2392" fmla="*/ 138233 h 1157374"/>
              <a:gd name="connsiteX2393" fmla="*/ 312965 w 1350252"/>
              <a:gd name="connsiteY2393" fmla="*/ 137469 h 1157374"/>
              <a:gd name="connsiteX2394" fmla="*/ 310136 w 1350252"/>
              <a:gd name="connsiteY2394" fmla="*/ 136815 h 1157374"/>
              <a:gd name="connsiteX2395" fmla="*/ 307466 w 1350252"/>
              <a:gd name="connsiteY2395" fmla="*/ 136380 h 1157374"/>
              <a:gd name="connsiteX2396" fmla="*/ 305450 w 1350252"/>
              <a:gd name="connsiteY2396" fmla="*/ 136110 h 1157374"/>
              <a:gd name="connsiteX2397" fmla="*/ 303486 w 1350252"/>
              <a:gd name="connsiteY2397" fmla="*/ 135950 h 1157374"/>
              <a:gd name="connsiteX2398" fmla="*/ 300981 w 1350252"/>
              <a:gd name="connsiteY2398" fmla="*/ 135404 h 1157374"/>
              <a:gd name="connsiteX2399" fmla="*/ 299294 w 1350252"/>
              <a:gd name="connsiteY2399" fmla="*/ 135079 h 1157374"/>
              <a:gd name="connsiteX2400" fmla="*/ 297833 w 1350252"/>
              <a:gd name="connsiteY2400" fmla="*/ 134145 h 1157374"/>
              <a:gd name="connsiteX2401" fmla="*/ 296769 w 1350252"/>
              <a:gd name="connsiteY2401" fmla="*/ 132438 h 1157374"/>
              <a:gd name="connsiteX2402" fmla="*/ 295325 w 1350252"/>
              <a:gd name="connsiteY2402" fmla="*/ 130400 h 1157374"/>
              <a:gd name="connsiteX2403" fmla="*/ 294315 w 1350252"/>
              <a:gd name="connsiteY2403" fmla="*/ 128693 h 1157374"/>
              <a:gd name="connsiteX2404" fmla="*/ 293409 w 1350252"/>
              <a:gd name="connsiteY2404" fmla="*/ 127317 h 1157374"/>
              <a:gd name="connsiteX2405" fmla="*/ 292439 w 1350252"/>
              <a:gd name="connsiteY2405" fmla="*/ 126381 h 1157374"/>
              <a:gd name="connsiteX2406" fmla="*/ 291308 w 1350252"/>
              <a:gd name="connsiteY2406" fmla="*/ 125446 h 1157374"/>
              <a:gd name="connsiteX2407" fmla="*/ 289633 w 1350252"/>
              <a:gd name="connsiteY2407" fmla="*/ 124238 h 1157374"/>
              <a:gd name="connsiteX2408" fmla="*/ 288003 w 1350252"/>
              <a:gd name="connsiteY2408" fmla="*/ 123745 h 1157374"/>
              <a:gd name="connsiteX2409" fmla="*/ 286366 w 1350252"/>
              <a:gd name="connsiteY2409" fmla="*/ 123584 h 1157374"/>
              <a:gd name="connsiteX2410" fmla="*/ 284795 w 1350252"/>
              <a:gd name="connsiteY2410" fmla="*/ 122761 h 1157374"/>
              <a:gd name="connsiteX2411" fmla="*/ 283333 w 1350252"/>
              <a:gd name="connsiteY2411" fmla="*/ 121937 h 1157374"/>
              <a:gd name="connsiteX2412" fmla="*/ 282311 w 1350252"/>
              <a:gd name="connsiteY2412" fmla="*/ 120946 h 1157374"/>
              <a:gd name="connsiteX2413" fmla="*/ 281015 w 1350252"/>
              <a:gd name="connsiteY2413" fmla="*/ 120068 h 1157374"/>
              <a:gd name="connsiteX2414" fmla="*/ 279769 w 1350252"/>
              <a:gd name="connsiteY2414" fmla="*/ 119409 h 1157374"/>
              <a:gd name="connsiteX2415" fmla="*/ 278299 w 1350252"/>
              <a:gd name="connsiteY2415" fmla="*/ 119082 h 1157374"/>
              <a:gd name="connsiteX2416" fmla="*/ 276554 w 1350252"/>
              <a:gd name="connsiteY2416" fmla="*/ 118920 h 1157374"/>
              <a:gd name="connsiteX2417" fmla="*/ 273889 w 1350252"/>
              <a:gd name="connsiteY2417" fmla="*/ 118266 h 1157374"/>
              <a:gd name="connsiteX2418" fmla="*/ 271815 w 1350252"/>
              <a:gd name="connsiteY2418" fmla="*/ 118050 h 1157374"/>
              <a:gd name="connsiteX2419" fmla="*/ 269585 w 1350252"/>
              <a:gd name="connsiteY2419" fmla="*/ 117506 h 1157374"/>
              <a:gd name="connsiteX2420" fmla="*/ 268123 w 1350252"/>
              <a:gd name="connsiteY2420" fmla="*/ 116737 h 1157374"/>
              <a:gd name="connsiteX2421" fmla="*/ 266670 w 1350252"/>
              <a:gd name="connsiteY2421" fmla="*/ 115307 h 1157374"/>
              <a:gd name="connsiteX2422" fmla="*/ 265649 w 1350252"/>
              <a:gd name="connsiteY2422" fmla="*/ 114206 h 1157374"/>
              <a:gd name="connsiteX2423" fmla="*/ 264516 w 1350252"/>
              <a:gd name="connsiteY2423" fmla="*/ 113382 h 1157374"/>
              <a:gd name="connsiteX2424" fmla="*/ 263102 w 1350252"/>
              <a:gd name="connsiteY2424" fmla="*/ 112999 h 1157374"/>
              <a:gd name="connsiteX2425" fmla="*/ 262130 w 1350252"/>
              <a:gd name="connsiteY2425" fmla="*/ 112285 h 1157374"/>
              <a:gd name="connsiteX2426" fmla="*/ 260056 w 1350252"/>
              <a:gd name="connsiteY2426" fmla="*/ 111304 h 1157374"/>
              <a:gd name="connsiteX2427" fmla="*/ 259879 w 1350252"/>
              <a:gd name="connsiteY2427" fmla="*/ 111579 h 1157374"/>
              <a:gd name="connsiteX2428" fmla="*/ 256692 w 1350252"/>
              <a:gd name="connsiteY2428" fmla="*/ 115189 h 1157374"/>
              <a:gd name="connsiteX2429" fmla="*/ 249569 w 1350252"/>
              <a:gd name="connsiteY2429" fmla="*/ 120557 h 1157374"/>
              <a:gd name="connsiteX2430" fmla="*/ 247885 w 1350252"/>
              <a:gd name="connsiteY2430" fmla="*/ 121224 h 1157374"/>
              <a:gd name="connsiteX2431" fmla="*/ 246556 w 1350252"/>
              <a:gd name="connsiteY2431" fmla="*/ 121751 h 1157374"/>
              <a:gd name="connsiteX2432" fmla="*/ 245127 w 1350252"/>
              <a:gd name="connsiteY2432" fmla="*/ 122802 h 1157374"/>
              <a:gd name="connsiteX2433" fmla="*/ 240784 w 1350252"/>
              <a:gd name="connsiteY2433" fmla="*/ 125997 h 1157374"/>
              <a:gd name="connsiteX2434" fmla="*/ 237967 w 1350252"/>
              <a:gd name="connsiteY2434" fmla="*/ 129297 h 1157374"/>
              <a:gd name="connsiteX2435" fmla="*/ 235877 w 1350252"/>
              <a:gd name="connsiteY2435" fmla="*/ 130423 h 1157374"/>
              <a:gd name="connsiteX2436" fmla="*/ 233231 w 1350252"/>
              <a:gd name="connsiteY2436" fmla="*/ 131244 h 1157374"/>
              <a:gd name="connsiteX2437" fmla="*/ 231953 w 1350252"/>
              <a:gd name="connsiteY2437" fmla="*/ 131895 h 1157374"/>
              <a:gd name="connsiteX2438" fmla="*/ 230649 w 1350252"/>
              <a:gd name="connsiteY2438" fmla="*/ 132559 h 1157374"/>
              <a:gd name="connsiteX2439" fmla="*/ 228898 w 1350252"/>
              <a:gd name="connsiteY2439" fmla="*/ 132883 h 1157374"/>
              <a:gd name="connsiteX2440" fmla="*/ 227353 w 1350252"/>
              <a:gd name="connsiteY2440" fmla="*/ 133167 h 1157374"/>
              <a:gd name="connsiteX2441" fmla="*/ 225110 w 1350252"/>
              <a:gd name="connsiteY2441" fmla="*/ 133581 h 1157374"/>
              <a:gd name="connsiteX2442" fmla="*/ 222181 w 1350252"/>
              <a:gd name="connsiteY2442" fmla="*/ 134456 h 1157374"/>
              <a:gd name="connsiteX2443" fmla="*/ 221725 w 1350252"/>
              <a:gd name="connsiteY2443" fmla="*/ 134591 h 1157374"/>
              <a:gd name="connsiteX2444" fmla="*/ 219575 w 1350252"/>
              <a:gd name="connsiteY2444" fmla="*/ 135718 h 1157374"/>
              <a:gd name="connsiteX2445" fmla="*/ 219115 w 1350252"/>
              <a:gd name="connsiteY2445" fmla="*/ 136223 h 1157374"/>
              <a:gd name="connsiteX2446" fmla="*/ 218103 w 1350252"/>
              <a:gd name="connsiteY2446" fmla="*/ 137338 h 1157374"/>
              <a:gd name="connsiteX2447" fmla="*/ 217649 w 1350252"/>
              <a:gd name="connsiteY2447" fmla="*/ 138311 h 1157374"/>
              <a:gd name="connsiteX2448" fmla="*/ 217434 w 1350252"/>
              <a:gd name="connsiteY2448" fmla="*/ 138767 h 1157374"/>
              <a:gd name="connsiteX2449" fmla="*/ 217202 w 1350252"/>
              <a:gd name="connsiteY2449" fmla="*/ 141804 h 1157374"/>
              <a:gd name="connsiteX2450" fmla="*/ 217861 w 1350252"/>
              <a:gd name="connsiteY2450" fmla="*/ 143253 h 1157374"/>
              <a:gd name="connsiteX2451" fmla="*/ 218075 w 1350252"/>
              <a:gd name="connsiteY2451" fmla="*/ 143720 h 1157374"/>
              <a:gd name="connsiteX2452" fmla="*/ 216365 w 1350252"/>
              <a:gd name="connsiteY2452" fmla="*/ 146891 h 1157374"/>
              <a:gd name="connsiteX2453" fmla="*/ 214185 w 1350252"/>
              <a:gd name="connsiteY2453" fmla="*/ 149149 h 1157374"/>
              <a:gd name="connsiteX2454" fmla="*/ 213118 w 1350252"/>
              <a:gd name="connsiteY2454" fmla="*/ 150256 h 1157374"/>
              <a:gd name="connsiteX2455" fmla="*/ 209098 w 1350252"/>
              <a:gd name="connsiteY2455" fmla="*/ 151827 h 1157374"/>
              <a:gd name="connsiteX2456" fmla="*/ 206644 w 1350252"/>
              <a:gd name="connsiteY2456" fmla="*/ 152787 h 1157374"/>
              <a:gd name="connsiteX2457" fmla="*/ 205550 w 1350252"/>
              <a:gd name="connsiteY2457" fmla="*/ 153214 h 1157374"/>
              <a:gd name="connsiteX2458" fmla="*/ 203956 w 1350252"/>
              <a:gd name="connsiteY2458" fmla="*/ 153838 h 1157374"/>
              <a:gd name="connsiteX2459" fmla="*/ 202728 w 1350252"/>
              <a:gd name="connsiteY2459" fmla="*/ 154713 h 1157374"/>
              <a:gd name="connsiteX2460" fmla="*/ 200344 w 1350252"/>
              <a:gd name="connsiteY2460" fmla="*/ 158320 h 1157374"/>
              <a:gd name="connsiteX2461" fmla="*/ 198127 w 1350252"/>
              <a:gd name="connsiteY2461" fmla="*/ 160573 h 1157374"/>
              <a:gd name="connsiteX2462" fmla="*/ 197585 w 1350252"/>
              <a:gd name="connsiteY2462" fmla="*/ 161124 h 1157374"/>
              <a:gd name="connsiteX2463" fmla="*/ 196367 w 1350252"/>
              <a:gd name="connsiteY2463" fmla="*/ 163858 h 1157374"/>
              <a:gd name="connsiteX2464" fmla="*/ 194273 w 1350252"/>
              <a:gd name="connsiteY2464" fmla="*/ 165309 h 1157374"/>
              <a:gd name="connsiteX2465" fmla="*/ 191585 w 1350252"/>
              <a:gd name="connsiteY2465" fmla="*/ 166087 h 1157374"/>
              <a:gd name="connsiteX2466" fmla="*/ 189400 w 1350252"/>
              <a:gd name="connsiteY2466" fmla="*/ 166038 h 1157374"/>
              <a:gd name="connsiteX2467" fmla="*/ 188035 w 1350252"/>
              <a:gd name="connsiteY2467" fmla="*/ 166041 h 1157374"/>
              <a:gd name="connsiteX2468" fmla="*/ 185629 w 1350252"/>
              <a:gd name="connsiteY2468" fmla="*/ 166159 h 1157374"/>
              <a:gd name="connsiteX2469" fmla="*/ 182945 w 1350252"/>
              <a:gd name="connsiteY2469" fmla="*/ 166772 h 1157374"/>
              <a:gd name="connsiteX2470" fmla="*/ 181030 w 1350252"/>
              <a:gd name="connsiteY2470" fmla="*/ 166888 h 1157374"/>
              <a:gd name="connsiteX2471" fmla="*/ 178623 w 1350252"/>
              <a:gd name="connsiteY2471" fmla="*/ 167170 h 1157374"/>
              <a:gd name="connsiteX2472" fmla="*/ 176214 w 1350252"/>
              <a:gd name="connsiteY2472" fmla="*/ 167452 h 1157374"/>
              <a:gd name="connsiteX2473" fmla="*/ 173042 w 1350252"/>
              <a:gd name="connsiteY2473" fmla="*/ 167737 h 1157374"/>
              <a:gd name="connsiteX2474" fmla="*/ 169922 w 1350252"/>
              <a:gd name="connsiteY2474" fmla="*/ 168131 h 1157374"/>
              <a:gd name="connsiteX2475" fmla="*/ 166855 w 1350252"/>
              <a:gd name="connsiteY2475" fmla="*/ 168690 h 1157374"/>
              <a:gd name="connsiteX2476" fmla="*/ 164285 w 1350252"/>
              <a:gd name="connsiteY2476" fmla="*/ 168973 h 1157374"/>
              <a:gd name="connsiteX2477" fmla="*/ 162095 w 1350252"/>
              <a:gd name="connsiteY2477" fmla="*/ 169199 h 1157374"/>
              <a:gd name="connsiteX2478" fmla="*/ 158862 w 1350252"/>
              <a:gd name="connsiteY2478" fmla="*/ 169869 h 1157374"/>
              <a:gd name="connsiteX2479" fmla="*/ 156567 w 1350252"/>
              <a:gd name="connsiteY2479" fmla="*/ 169987 h 1157374"/>
              <a:gd name="connsiteX2480" fmla="*/ 151642 w 1350252"/>
              <a:gd name="connsiteY2480" fmla="*/ 170551 h 1157374"/>
              <a:gd name="connsiteX2481" fmla="*/ 147866 w 1350252"/>
              <a:gd name="connsiteY2481" fmla="*/ 170947 h 1157374"/>
              <a:gd name="connsiteX2482" fmla="*/ 144688 w 1350252"/>
              <a:gd name="connsiteY2482" fmla="*/ 171617 h 1157374"/>
              <a:gd name="connsiteX2483" fmla="*/ 141573 w 1350252"/>
              <a:gd name="connsiteY2483" fmla="*/ 171736 h 1157374"/>
              <a:gd name="connsiteX2484" fmla="*/ 139440 w 1350252"/>
              <a:gd name="connsiteY2484" fmla="*/ 171853 h 1157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</a:cxnLst>
            <a:rect l="l" t="t" r="r" b="b"/>
            <a:pathLst>
              <a:path w="1350252" h="1157374">
                <a:moveTo>
                  <a:pt x="139440" y="171853"/>
                </a:moveTo>
                <a:lnTo>
                  <a:pt x="137583" y="171857"/>
                </a:lnTo>
                <a:lnTo>
                  <a:pt x="134854" y="171808"/>
                </a:lnTo>
                <a:lnTo>
                  <a:pt x="133399" y="171207"/>
                </a:lnTo>
                <a:lnTo>
                  <a:pt x="129630" y="172672"/>
                </a:lnTo>
                <a:lnTo>
                  <a:pt x="126554" y="175857"/>
                </a:lnTo>
                <a:lnTo>
                  <a:pt x="126322" y="176099"/>
                </a:lnTo>
                <a:lnTo>
                  <a:pt x="125826" y="179610"/>
                </a:lnTo>
                <a:lnTo>
                  <a:pt x="125509" y="182479"/>
                </a:lnTo>
                <a:lnTo>
                  <a:pt x="125266" y="184024"/>
                </a:lnTo>
                <a:lnTo>
                  <a:pt x="123364" y="190318"/>
                </a:lnTo>
                <a:lnTo>
                  <a:pt x="121990" y="194293"/>
                </a:lnTo>
                <a:lnTo>
                  <a:pt x="120715" y="198930"/>
                </a:lnTo>
                <a:lnTo>
                  <a:pt x="118822" y="204727"/>
                </a:lnTo>
                <a:lnTo>
                  <a:pt x="117837" y="208205"/>
                </a:lnTo>
                <a:lnTo>
                  <a:pt x="117253" y="210633"/>
                </a:lnTo>
                <a:lnTo>
                  <a:pt x="116096" y="214773"/>
                </a:lnTo>
                <a:lnTo>
                  <a:pt x="114882" y="218913"/>
                </a:lnTo>
                <a:lnTo>
                  <a:pt x="113843" y="222502"/>
                </a:lnTo>
                <a:lnTo>
                  <a:pt x="113099" y="224656"/>
                </a:lnTo>
                <a:lnTo>
                  <a:pt x="112526" y="226312"/>
                </a:lnTo>
                <a:lnTo>
                  <a:pt x="111786" y="228299"/>
                </a:lnTo>
                <a:lnTo>
                  <a:pt x="110826" y="230287"/>
                </a:lnTo>
                <a:lnTo>
                  <a:pt x="110463" y="232439"/>
                </a:lnTo>
                <a:lnTo>
                  <a:pt x="109671" y="234206"/>
                </a:lnTo>
                <a:lnTo>
                  <a:pt x="108551" y="235920"/>
                </a:lnTo>
                <a:lnTo>
                  <a:pt x="106942" y="237524"/>
                </a:lnTo>
                <a:lnTo>
                  <a:pt x="105557" y="238741"/>
                </a:lnTo>
                <a:lnTo>
                  <a:pt x="103739" y="239684"/>
                </a:lnTo>
                <a:lnTo>
                  <a:pt x="102259" y="240018"/>
                </a:lnTo>
                <a:lnTo>
                  <a:pt x="100889" y="240297"/>
                </a:lnTo>
                <a:lnTo>
                  <a:pt x="99179" y="241406"/>
                </a:lnTo>
                <a:lnTo>
                  <a:pt x="97460" y="243010"/>
                </a:lnTo>
                <a:lnTo>
                  <a:pt x="95791" y="244944"/>
                </a:lnTo>
                <a:lnTo>
                  <a:pt x="94236" y="246604"/>
                </a:lnTo>
                <a:lnTo>
                  <a:pt x="92679" y="248318"/>
                </a:lnTo>
                <a:lnTo>
                  <a:pt x="91454" y="249755"/>
                </a:lnTo>
                <a:lnTo>
                  <a:pt x="90174" y="251303"/>
                </a:lnTo>
                <a:lnTo>
                  <a:pt x="88022" y="252633"/>
                </a:lnTo>
                <a:lnTo>
                  <a:pt x="86415" y="254181"/>
                </a:lnTo>
                <a:lnTo>
                  <a:pt x="85310" y="255012"/>
                </a:lnTo>
                <a:lnTo>
                  <a:pt x="83820" y="255898"/>
                </a:lnTo>
                <a:lnTo>
                  <a:pt x="82335" y="256563"/>
                </a:lnTo>
                <a:lnTo>
                  <a:pt x="81621" y="256841"/>
                </a:lnTo>
                <a:lnTo>
                  <a:pt x="80743" y="257119"/>
                </a:lnTo>
                <a:lnTo>
                  <a:pt x="79959" y="256493"/>
                </a:lnTo>
                <a:lnTo>
                  <a:pt x="80069" y="254076"/>
                </a:lnTo>
                <a:lnTo>
                  <a:pt x="79430" y="250178"/>
                </a:lnTo>
                <a:lnTo>
                  <a:pt x="77085" y="249263"/>
                </a:lnTo>
                <a:lnTo>
                  <a:pt x="76024" y="248358"/>
                </a:lnTo>
                <a:lnTo>
                  <a:pt x="75352" y="247786"/>
                </a:lnTo>
                <a:lnTo>
                  <a:pt x="70446" y="238010"/>
                </a:lnTo>
                <a:lnTo>
                  <a:pt x="69246" y="235619"/>
                </a:lnTo>
                <a:lnTo>
                  <a:pt x="68069" y="234326"/>
                </a:lnTo>
                <a:lnTo>
                  <a:pt x="66972" y="234067"/>
                </a:lnTo>
                <a:lnTo>
                  <a:pt x="66527" y="233963"/>
                </a:lnTo>
                <a:lnTo>
                  <a:pt x="66582" y="233157"/>
                </a:lnTo>
                <a:lnTo>
                  <a:pt x="62681" y="229280"/>
                </a:lnTo>
                <a:lnTo>
                  <a:pt x="61384" y="228791"/>
                </a:lnTo>
                <a:lnTo>
                  <a:pt x="59270" y="225272"/>
                </a:lnTo>
                <a:lnTo>
                  <a:pt x="58754" y="222868"/>
                </a:lnTo>
                <a:lnTo>
                  <a:pt x="58343" y="221104"/>
                </a:lnTo>
                <a:lnTo>
                  <a:pt x="58049" y="219010"/>
                </a:lnTo>
                <a:lnTo>
                  <a:pt x="57702" y="216804"/>
                </a:lnTo>
                <a:lnTo>
                  <a:pt x="57725" y="215370"/>
                </a:lnTo>
                <a:lnTo>
                  <a:pt x="57638" y="213880"/>
                </a:lnTo>
                <a:lnTo>
                  <a:pt x="57396" y="211951"/>
                </a:lnTo>
                <a:lnTo>
                  <a:pt x="57151" y="210185"/>
                </a:lnTo>
                <a:lnTo>
                  <a:pt x="57064" y="208751"/>
                </a:lnTo>
                <a:lnTo>
                  <a:pt x="56168" y="206713"/>
                </a:lnTo>
                <a:lnTo>
                  <a:pt x="55433" y="204895"/>
                </a:lnTo>
                <a:lnTo>
                  <a:pt x="54362" y="203463"/>
                </a:lnTo>
                <a:lnTo>
                  <a:pt x="52905" y="202364"/>
                </a:lnTo>
                <a:lnTo>
                  <a:pt x="50750" y="200549"/>
                </a:lnTo>
                <a:lnTo>
                  <a:pt x="49234" y="199615"/>
                </a:lnTo>
                <a:lnTo>
                  <a:pt x="47115" y="198904"/>
                </a:lnTo>
                <a:lnTo>
                  <a:pt x="45882" y="197473"/>
                </a:lnTo>
                <a:lnTo>
                  <a:pt x="45455" y="196868"/>
                </a:lnTo>
                <a:lnTo>
                  <a:pt x="40255" y="197014"/>
                </a:lnTo>
                <a:lnTo>
                  <a:pt x="29848" y="197390"/>
                </a:lnTo>
                <a:lnTo>
                  <a:pt x="26589" y="198651"/>
                </a:lnTo>
                <a:lnTo>
                  <a:pt x="25485" y="199524"/>
                </a:lnTo>
                <a:lnTo>
                  <a:pt x="18861" y="204338"/>
                </a:lnTo>
                <a:lnTo>
                  <a:pt x="19329" y="205033"/>
                </a:lnTo>
                <a:lnTo>
                  <a:pt x="19981" y="206004"/>
                </a:lnTo>
                <a:lnTo>
                  <a:pt x="20922" y="208909"/>
                </a:lnTo>
                <a:lnTo>
                  <a:pt x="22972" y="211624"/>
                </a:lnTo>
                <a:lnTo>
                  <a:pt x="23294" y="214099"/>
                </a:lnTo>
                <a:lnTo>
                  <a:pt x="23127" y="217013"/>
                </a:lnTo>
                <a:lnTo>
                  <a:pt x="22966" y="218849"/>
                </a:lnTo>
                <a:lnTo>
                  <a:pt x="22954" y="218996"/>
                </a:lnTo>
                <a:lnTo>
                  <a:pt x="23647" y="221657"/>
                </a:lnTo>
                <a:lnTo>
                  <a:pt x="22864" y="223820"/>
                </a:lnTo>
                <a:lnTo>
                  <a:pt x="22253" y="225508"/>
                </a:lnTo>
                <a:lnTo>
                  <a:pt x="22395" y="228727"/>
                </a:lnTo>
                <a:lnTo>
                  <a:pt x="21736" y="231644"/>
                </a:lnTo>
                <a:lnTo>
                  <a:pt x="20820" y="233199"/>
                </a:lnTo>
                <a:lnTo>
                  <a:pt x="16224" y="237007"/>
                </a:lnTo>
                <a:lnTo>
                  <a:pt x="15194" y="239617"/>
                </a:lnTo>
                <a:lnTo>
                  <a:pt x="15182" y="239771"/>
                </a:lnTo>
                <a:lnTo>
                  <a:pt x="15024" y="242158"/>
                </a:lnTo>
                <a:lnTo>
                  <a:pt x="15825" y="247961"/>
                </a:lnTo>
                <a:lnTo>
                  <a:pt x="15990" y="249153"/>
                </a:lnTo>
                <a:lnTo>
                  <a:pt x="15766" y="250247"/>
                </a:lnTo>
                <a:lnTo>
                  <a:pt x="15570" y="251200"/>
                </a:lnTo>
                <a:lnTo>
                  <a:pt x="16703" y="255095"/>
                </a:lnTo>
                <a:lnTo>
                  <a:pt x="16920" y="257013"/>
                </a:lnTo>
                <a:lnTo>
                  <a:pt x="16727" y="258833"/>
                </a:lnTo>
                <a:lnTo>
                  <a:pt x="15601" y="261044"/>
                </a:lnTo>
                <a:lnTo>
                  <a:pt x="13979" y="263420"/>
                </a:lnTo>
                <a:lnTo>
                  <a:pt x="12919" y="264857"/>
                </a:lnTo>
                <a:lnTo>
                  <a:pt x="11575" y="266956"/>
                </a:lnTo>
                <a:lnTo>
                  <a:pt x="10257" y="270820"/>
                </a:lnTo>
                <a:lnTo>
                  <a:pt x="9613" y="273525"/>
                </a:lnTo>
                <a:lnTo>
                  <a:pt x="8925" y="275622"/>
                </a:lnTo>
                <a:lnTo>
                  <a:pt x="8401" y="277611"/>
                </a:lnTo>
                <a:lnTo>
                  <a:pt x="8156" y="279321"/>
                </a:lnTo>
                <a:lnTo>
                  <a:pt x="7357" y="281584"/>
                </a:lnTo>
                <a:lnTo>
                  <a:pt x="6613" y="283738"/>
                </a:lnTo>
                <a:lnTo>
                  <a:pt x="5991" y="284953"/>
                </a:lnTo>
                <a:lnTo>
                  <a:pt x="5084" y="287162"/>
                </a:lnTo>
                <a:lnTo>
                  <a:pt x="4176" y="289206"/>
                </a:lnTo>
                <a:lnTo>
                  <a:pt x="3496" y="290862"/>
                </a:lnTo>
                <a:lnTo>
                  <a:pt x="2490" y="292188"/>
                </a:lnTo>
                <a:lnTo>
                  <a:pt x="1375" y="293681"/>
                </a:lnTo>
                <a:lnTo>
                  <a:pt x="474" y="295337"/>
                </a:lnTo>
                <a:lnTo>
                  <a:pt x="180" y="296717"/>
                </a:lnTo>
                <a:lnTo>
                  <a:pt x="206" y="298537"/>
                </a:lnTo>
                <a:lnTo>
                  <a:pt x="828" y="300632"/>
                </a:lnTo>
                <a:lnTo>
                  <a:pt x="1671" y="302615"/>
                </a:lnTo>
                <a:lnTo>
                  <a:pt x="2577" y="303992"/>
                </a:lnTo>
                <a:lnTo>
                  <a:pt x="3696" y="305810"/>
                </a:lnTo>
                <a:lnTo>
                  <a:pt x="4330" y="307187"/>
                </a:lnTo>
                <a:lnTo>
                  <a:pt x="5754" y="310382"/>
                </a:lnTo>
                <a:lnTo>
                  <a:pt x="7077" y="313028"/>
                </a:lnTo>
                <a:lnTo>
                  <a:pt x="8616" y="315946"/>
                </a:lnTo>
                <a:lnTo>
                  <a:pt x="9518" y="317544"/>
                </a:lnTo>
                <a:lnTo>
                  <a:pt x="10733" y="320188"/>
                </a:lnTo>
                <a:lnTo>
                  <a:pt x="12219" y="322943"/>
                </a:lnTo>
                <a:lnTo>
                  <a:pt x="13745" y="326580"/>
                </a:lnTo>
                <a:lnTo>
                  <a:pt x="15285" y="329389"/>
                </a:lnTo>
                <a:lnTo>
                  <a:pt x="16669" y="331701"/>
                </a:lnTo>
                <a:lnTo>
                  <a:pt x="17725" y="333961"/>
                </a:lnTo>
                <a:lnTo>
                  <a:pt x="19319" y="336768"/>
                </a:lnTo>
                <a:lnTo>
                  <a:pt x="20210" y="339139"/>
                </a:lnTo>
                <a:lnTo>
                  <a:pt x="20734" y="340627"/>
                </a:lnTo>
                <a:lnTo>
                  <a:pt x="21152" y="341729"/>
                </a:lnTo>
                <a:lnTo>
                  <a:pt x="22035" y="343706"/>
                </a:lnTo>
                <a:lnTo>
                  <a:pt x="24702" y="346911"/>
                </a:lnTo>
                <a:lnTo>
                  <a:pt x="27300" y="349185"/>
                </a:lnTo>
                <a:lnTo>
                  <a:pt x="28607" y="351221"/>
                </a:lnTo>
                <a:lnTo>
                  <a:pt x="29929" y="351829"/>
                </a:lnTo>
                <a:lnTo>
                  <a:pt x="30335" y="352016"/>
                </a:lnTo>
                <a:lnTo>
                  <a:pt x="33501" y="356453"/>
                </a:lnTo>
                <a:lnTo>
                  <a:pt x="40872" y="362436"/>
                </a:lnTo>
                <a:lnTo>
                  <a:pt x="42283" y="363582"/>
                </a:lnTo>
                <a:lnTo>
                  <a:pt x="44757" y="365363"/>
                </a:lnTo>
                <a:lnTo>
                  <a:pt x="46725" y="366320"/>
                </a:lnTo>
                <a:lnTo>
                  <a:pt x="47505" y="366699"/>
                </a:lnTo>
                <a:lnTo>
                  <a:pt x="47904" y="366892"/>
                </a:lnTo>
                <a:lnTo>
                  <a:pt x="48477" y="369984"/>
                </a:lnTo>
                <a:lnTo>
                  <a:pt x="47960" y="376552"/>
                </a:lnTo>
                <a:lnTo>
                  <a:pt x="49234" y="383605"/>
                </a:lnTo>
                <a:lnTo>
                  <a:pt x="47690" y="387898"/>
                </a:lnTo>
                <a:lnTo>
                  <a:pt x="47537" y="388322"/>
                </a:lnTo>
                <a:lnTo>
                  <a:pt x="47000" y="391051"/>
                </a:lnTo>
                <a:lnTo>
                  <a:pt x="48346" y="400394"/>
                </a:lnTo>
                <a:lnTo>
                  <a:pt x="47059" y="400711"/>
                </a:lnTo>
                <a:lnTo>
                  <a:pt x="46755" y="401643"/>
                </a:lnTo>
                <a:lnTo>
                  <a:pt x="46943" y="402252"/>
                </a:lnTo>
                <a:lnTo>
                  <a:pt x="47192" y="403063"/>
                </a:lnTo>
                <a:lnTo>
                  <a:pt x="47998" y="403864"/>
                </a:lnTo>
                <a:lnTo>
                  <a:pt x="47721" y="409253"/>
                </a:lnTo>
                <a:lnTo>
                  <a:pt x="45563" y="418927"/>
                </a:lnTo>
                <a:lnTo>
                  <a:pt x="46526" y="419383"/>
                </a:lnTo>
                <a:lnTo>
                  <a:pt x="48052" y="419599"/>
                </a:lnTo>
                <a:lnTo>
                  <a:pt x="49527" y="419595"/>
                </a:lnTo>
                <a:lnTo>
                  <a:pt x="50946" y="419592"/>
                </a:lnTo>
                <a:lnTo>
                  <a:pt x="53789" y="419419"/>
                </a:lnTo>
                <a:lnTo>
                  <a:pt x="56196" y="419191"/>
                </a:lnTo>
                <a:lnTo>
                  <a:pt x="59149" y="418909"/>
                </a:lnTo>
                <a:lnTo>
                  <a:pt x="61180" y="418351"/>
                </a:lnTo>
                <a:lnTo>
                  <a:pt x="62769" y="418016"/>
                </a:lnTo>
                <a:lnTo>
                  <a:pt x="64470" y="417516"/>
                </a:lnTo>
                <a:lnTo>
                  <a:pt x="66282" y="416958"/>
                </a:lnTo>
                <a:lnTo>
                  <a:pt x="67436" y="416459"/>
                </a:lnTo>
                <a:lnTo>
                  <a:pt x="67935" y="416072"/>
                </a:lnTo>
                <a:lnTo>
                  <a:pt x="68988" y="415127"/>
                </a:lnTo>
                <a:lnTo>
                  <a:pt x="68834" y="412664"/>
                </a:lnTo>
                <a:lnTo>
                  <a:pt x="68716" y="410793"/>
                </a:lnTo>
                <a:lnTo>
                  <a:pt x="65650" y="404860"/>
                </a:lnTo>
                <a:lnTo>
                  <a:pt x="64857" y="403324"/>
                </a:lnTo>
                <a:lnTo>
                  <a:pt x="64282" y="399550"/>
                </a:lnTo>
                <a:lnTo>
                  <a:pt x="64336" y="398232"/>
                </a:lnTo>
                <a:lnTo>
                  <a:pt x="64390" y="396887"/>
                </a:lnTo>
                <a:lnTo>
                  <a:pt x="64972" y="394390"/>
                </a:lnTo>
                <a:lnTo>
                  <a:pt x="66058" y="389727"/>
                </a:lnTo>
                <a:lnTo>
                  <a:pt x="66311" y="388638"/>
                </a:lnTo>
                <a:lnTo>
                  <a:pt x="66623" y="387898"/>
                </a:lnTo>
                <a:lnTo>
                  <a:pt x="67828" y="385037"/>
                </a:lnTo>
                <a:lnTo>
                  <a:pt x="67856" y="384244"/>
                </a:lnTo>
                <a:lnTo>
                  <a:pt x="67882" y="383489"/>
                </a:lnTo>
                <a:lnTo>
                  <a:pt x="67292" y="381742"/>
                </a:lnTo>
                <a:lnTo>
                  <a:pt x="66504" y="379409"/>
                </a:lnTo>
                <a:lnTo>
                  <a:pt x="66563" y="378588"/>
                </a:lnTo>
                <a:lnTo>
                  <a:pt x="66618" y="377798"/>
                </a:lnTo>
                <a:lnTo>
                  <a:pt x="67889" y="373951"/>
                </a:lnTo>
                <a:lnTo>
                  <a:pt x="67194" y="370983"/>
                </a:lnTo>
                <a:lnTo>
                  <a:pt x="70883" y="370154"/>
                </a:lnTo>
                <a:lnTo>
                  <a:pt x="71954" y="369623"/>
                </a:lnTo>
                <a:lnTo>
                  <a:pt x="73031" y="369088"/>
                </a:lnTo>
                <a:lnTo>
                  <a:pt x="75113" y="367031"/>
                </a:lnTo>
                <a:lnTo>
                  <a:pt x="78743" y="366823"/>
                </a:lnTo>
                <a:lnTo>
                  <a:pt x="81099" y="367605"/>
                </a:lnTo>
                <a:lnTo>
                  <a:pt x="83271" y="368427"/>
                </a:lnTo>
                <a:lnTo>
                  <a:pt x="85385" y="369469"/>
                </a:lnTo>
                <a:lnTo>
                  <a:pt x="88537" y="370455"/>
                </a:lnTo>
                <a:lnTo>
                  <a:pt x="91484" y="370612"/>
                </a:lnTo>
                <a:lnTo>
                  <a:pt x="94759" y="370713"/>
                </a:lnTo>
                <a:lnTo>
                  <a:pt x="97982" y="370705"/>
                </a:lnTo>
                <a:lnTo>
                  <a:pt x="101640" y="370806"/>
                </a:lnTo>
                <a:lnTo>
                  <a:pt x="104972" y="370797"/>
                </a:lnTo>
                <a:lnTo>
                  <a:pt x="111941" y="370524"/>
                </a:lnTo>
                <a:lnTo>
                  <a:pt x="115970" y="375453"/>
                </a:lnTo>
                <a:lnTo>
                  <a:pt x="118490" y="376582"/>
                </a:lnTo>
                <a:lnTo>
                  <a:pt x="121153" y="377775"/>
                </a:lnTo>
                <a:lnTo>
                  <a:pt x="126351" y="382947"/>
                </a:lnTo>
                <a:lnTo>
                  <a:pt x="128451" y="384049"/>
                </a:lnTo>
                <a:lnTo>
                  <a:pt x="128693" y="384093"/>
                </a:lnTo>
                <a:lnTo>
                  <a:pt x="130114" y="384349"/>
                </a:lnTo>
                <a:lnTo>
                  <a:pt x="132130" y="384159"/>
                </a:lnTo>
                <a:lnTo>
                  <a:pt x="133621" y="384018"/>
                </a:lnTo>
                <a:lnTo>
                  <a:pt x="135429" y="384895"/>
                </a:lnTo>
                <a:lnTo>
                  <a:pt x="138015" y="386146"/>
                </a:lnTo>
                <a:lnTo>
                  <a:pt x="138929" y="386589"/>
                </a:lnTo>
                <a:lnTo>
                  <a:pt x="140475" y="386739"/>
                </a:lnTo>
                <a:lnTo>
                  <a:pt x="141329" y="386823"/>
                </a:lnTo>
                <a:lnTo>
                  <a:pt x="145329" y="386489"/>
                </a:lnTo>
                <a:lnTo>
                  <a:pt x="147300" y="387014"/>
                </a:lnTo>
                <a:lnTo>
                  <a:pt x="148965" y="387459"/>
                </a:lnTo>
                <a:lnTo>
                  <a:pt x="152896" y="387251"/>
                </a:lnTo>
                <a:lnTo>
                  <a:pt x="154256" y="387181"/>
                </a:lnTo>
                <a:lnTo>
                  <a:pt x="156294" y="388158"/>
                </a:lnTo>
                <a:lnTo>
                  <a:pt x="166281" y="391198"/>
                </a:lnTo>
                <a:lnTo>
                  <a:pt x="167905" y="392083"/>
                </a:lnTo>
                <a:lnTo>
                  <a:pt x="169429" y="392913"/>
                </a:lnTo>
                <a:lnTo>
                  <a:pt x="169999" y="393043"/>
                </a:lnTo>
                <a:lnTo>
                  <a:pt x="171832" y="393456"/>
                </a:lnTo>
                <a:lnTo>
                  <a:pt x="174671" y="395050"/>
                </a:lnTo>
                <a:lnTo>
                  <a:pt x="177750" y="395343"/>
                </a:lnTo>
                <a:lnTo>
                  <a:pt x="179544" y="397004"/>
                </a:lnTo>
                <a:lnTo>
                  <a:pt x="180407" y="397248"/>
                </a:lnTo>
                <a:lnTo>
                  <a:pt x="182539" y="399526"/>
                </a:lnTo>
                <a:lnTo>
                  <a:pt x="182945" y="399957"/>
                </a:lnTo>
                <a:lnTo>
                  <a:pt x="183901" y="400572"/>
                </a:lnTo>
                <a:lnTo>
                  <a:pt x="184859" y="401185"/>
                </a:lnTo>
                <a:lnTo>
                  <a:pt x="185937" y="401504"/>
                </a:lnTo>
                <a:lnTo>
                  <a:pt x="189174" y="402461"/>
                </a:lnTo>
                <a:lnTo>
                  <a:pt x="192999" y="404174"/>
                </a:lnTo>
                <a:lnTo>
                  <a:pt x="195100" y="405834"/>
                </a:lnTo>
                <a:lnTo>
                  <a:pt x="196526" y="407993"/>
                </a:lnTo>
                <a:lnTo>
                  <a:pt x="195857" y="409422"/>
                </a:lnTo>
                <a:lnTo>
                  <a:pt x="191815" y="413346"/>
                </a:lnTo>
                <a:lnTo>
                  <a:pt x="191204" y="414363"/>
                </a:lnTo>
                <a:lnTo>
                  <a:pt x="189985" y="416391"/>
                </a:lnTo>
                <a:lnTo>
                  <a:pt x="189259" y="418747"/>
                </a:lnTo>
                <a:lnTo>
                  <a:pt x="189268" y="420604"/>
                </a:lnTo>
                <a:lnTo>
                  <a:pt x="189959" y="423325"/>
                </a:lnTo>
                <a:lnTo>
                  <a:pt x="189716" y="425470"/>
                </a:lnTo>
                <a:lnTo>
                  <a:pt x="189606" y="426424"/>
                </a:lnTo>
                <a:lnTo>
                  <a:pt x="189922" y="427784"/>
                </a:lnTo>
                <a:lnTo>
                  <a:pt x="194371" y="431537"/>
                </a:lnTo>
                <a:lnTo>
                  <a:pt x="195983" y="433693"/>
                </a:lnTo>
                <a:lnTo>
                  <a:pt x="196992" y="436589"/>
                </a:lnTo>
                <a:lnTo>
                  <a:pt x="197857" y="439070"/>
                </a:lnTo>
                <a:lnTo>
                  <a:pt x="200614" y="442093"/>
                </a:lnTo>
                <a:lnTo>
                  <a:pt x="203364" y="445108"/>
                </a:lnTo>
                <a:lnTo>
                  <a:pt x="204612" y="447499"/>
                </a:lnTo>
                <a:lnTo>
                  <a:pt x="204738" y="448939"/>
                </a:lnTo>
                <a:lnTo>
                  <a:pt x="204329" y="450525"/>
                </a:lnTo>
                <a:lnTo>
                  <a:pt x="204195" y="451047"/>
                </a:lnTo>
                <a:lnTo>
                  <a:pt x="205316" y="453765"/>
                </a:lnTo>
                <a:lnTo>
                  <a:pt x="204590" y="456183"/>
                </a:lnTo>
                <a:lnTo>
                  <a:pt x="205563" y="457610"/>
                </a:lnTo>
                <a:lnTo>
                  <a:pt x="207071" y="459823"/>
                </a:lnTo>
                <a:lnTo>
                  <a:pt x="211522" y="463947"/>
                </a:lnTo>
                <a:lnTo>
                  <a:pt x="211996" y="464743"/>
                </a:lnTo>
                <a:lnTo>
                  <a:pt x="212328" y="465304"/>
                </a:lnTo>
                <a:lnTo>
                  <a:pt x="212413" y="465747"/>
                </a:lnTo>
                <a:lnTo>
                  <a:pt x="213087" y="469262"/>
                </a:lnTo>
                <a:lnTo>
                  <a:pt x="213646" y="470188"/>
                </a:lnTo>
                <a:lnTo>
                  <a:pt x="218651" y="474433"/>
                </a:lnTo>
                <a:lnTo>
                  <a:pt x="220461" y="476874"/>
                </a:lnTo>
                <a:lnTo>
                  <a:pt x="221439" y="478193"/>
                </a:lnTo>
                <a:lnTo>
                  <a:pt x="222209" y="481014"/>
                </a:lnTo>
                <a:lnTo>
                  <a:pt x="224259" y="488516"/>
                </a:lnTo>
                <a:lnTo>
                  <a:pt x="224459" y="490212"/>
                </a:lnTo>
                <a:lnTo>
                  <a:pt x="224709" y="492352"/>
                </a:lnTo>
                <a:lnTo>
                  <a:pt x="226308" y="495493"/>
                </a:lnTo>
                <a:lnTo>
                  <a:pt x="226367" y="496739"/>
                </a:lnTo>
                <a:lnTo>
                  <a:pt x="226346" y="498117"/>
                </a:lnTo>
                <a:lnTo>
                  <a:pt x="226702" y="499717"/>
                </a:lnTo>
                <a:lnTo>
                  <a:pt x="227062" y="501205"/>
                </a:lnTo>
                <a:lnTo>
                  <a:pt x="227541" y="501975"/>
                </a:lnTo>
                <a:lnTo>
                  <a:pt x="228244" y="502415"/>
                </a:lnTo>
                <a:lnTo>
                  <a:pt x="229377" y="503098"/>
                </a:lnTo>
                <a:lnTo>
                  <a:pt x="228586" y="504527"/>
                </a:lnTo>
                <a:lnTo>
                  <a:pt x="226014" y="507140"/>
                </a:lnTo>
                <a:lnTo>
                  <a:pt x="224449" y="507181"/>
                </a:lnTo>
                <a:lnTo>
                  <a:pt x="222999" y="507219"/>
                </a:lnTo>
                <a:lnTo>
                  <a:pt x="221774" y="507783"/>
                </a:lnTo>
                <a:lnTo>
                  <a:pt x="221601" y="509951"/>
                </a:lnTo>
                <a:lnTo>
                  <a:pt x="220672" y="510777"/>
                </a:lnTo>
                <a:lnTo>
                  <a:pt x="220129" y="511257"/>
                </a:lnTo>
                <a:lnTo>
                  <a:pt x="219375" y="514189"/>
                </a:lnTo>
                <a:lnTo>
                  <a:pt x="217537" y="516192"/>
                </a:lnTo>
                <a:lnTo>
                  <a:pt x="216004" y="517016"/>
                </a:lnTo>
                <a:lnTo>
                  <a:pt x="215492" y="517747"/>
                </a:lnTo>
                <a:lnTo>
                  <a:pt x="213899" y="520022"/>
                </a:lnTo>
                <a:lnTo>
                  <a:pt x="213409" y="519961"/>
                </a:lnTo>
                <a:lnTo>
                  <a:pt x="212414" y="517925"/>
                </a:lnTo>
                <a:lnTo>
                  <a:pt x="212264" y="517875"/>
                </a:lnTo>
                <a:lnTo>
                  <a:pt x="211674" y="517682"/>
                </a:lnTo>
                <a:lnTo>
                  <a:pt x="211152" y="518177"/>
                </a:lnTo>
                <a:lnTo>
                  <a:pt x="208314" y="520878"/>
                </a:lnTo>
                <a:lnTo>
                  <a:pt x="207841" y="521328"/>
                </a:lnTo>
                <a:lnTo>
                  <a:pt x="207416" y="521439"/>
                </a:lnTo>
                <a:lnTo>
                  <a:pt x="205604" y="521861"/>
                </a:lnTo>
                <a:lnTo>
                  <a:pt x="204415" y="522561"/>
                </a:lnTo>
                <a:lnTo>
                  <a:pt x="203632" y="522549"/>
                </a:lnTo>
                <a:lnTo>
                  <a:pt x="202401" y="520890"/>
                </a:lnTo>
                <a:lnTo>
                  <a:pt x="201541" y="520770"/>
                </a:lnTo>
                <a:lnTo>
                  <a:pt x="201369" y="520867"/>
                </a:lnTo>
                <a:lnTo>
                  <a:pt x="200313" y="521457"/>
                </a:lnTo>
                <a:lnTo>
                  <a:pt x="199703" y="522576"/>
                </a:lnTo>
                <a:lnTo>
                  <a:pt x="199906" y="525283"/>
                </a:lnTo>
                <a:lnTo>
                  <a:pt x="200035" y="527030"/>
                </a:lnTo>
                <a:lnTo>
                  <a:pt x="199633" y="527277"/>
                </a:lnTo>
                <a:lnTo>
                  <a:pt x="198809" y="527782"/>
                </a:lnTo>
                <a:lnTo>
                  <a:pt x="197087" y="529500"/>
                </a:lnTo>
                <a:lnTo>
                  <a:pt x="195319" y="531266"/>
                </a:lnTo>
                <a:lnTo>
                  <a:pt x="195064" y="532054"/>
                </a:lnTo>
                <a:lnTo>
                  <a:pt x="195018" y="532198"/>
                </a:lnTo>
                <a:lnTo>
                  <a:pt x="196310" y="533328"/>
                </a:lnTo>
                <a:lnTo>
                  <a:pt x="197057" y="533979"/>
                </a:lnTo>
                <a:lnTo>
                  <a:pt x="196815" y="534540"/>
                </a:lnTo>
                <a:lnTo>
                  <a:pt x="194850" y="536080"/>
                </a:lnTo>
                <a:lnTo>
                  <a:pt x="194659" y="536263"/>
                </a:lnTo>
                <a:lnTo>
                  <a:pt x="194247" y="537709"/>
                </a:lnTo>
                <a:lnTo>
                  <a:pt x="194788" y="540034"/>
                </a:lnTo>
                <a:lnTo>
                  <a:pt x="193427" y="540369"/>
                </a:lnTo>
                <a:lnTo>
                  <a:pt x="192355" y="540631"/>
                </a:lnTo>
                <a:lnTo>
                  <a:pt x="191011" y="541999"/>
                </a:lnTo>
                <a:lnTo>
                  <a:pt x="187881" y="543626"/>
                </a:lnTo>
                <a:lnTo>
                  <a:pt x="186166" y="545060"/>
                </a:lnTo>
                <a:lnTo>
                  <a:pt x="185373" y="546117"/>
                </a:lnTo>
                <a:lnTo>
                  <a:pt x="185484" y="547510"/>
                </a:lnTo>
                <a:lnTo>
                  <a:pt x="185080" y="548903"/>
                </a:lnTo>
                <a:lnTo>
                  <a:pt x="185252" y="549267"/>
                </a:lnTo>
                <a:lnTo>
                  <a:pt x="185576" y="549953"/>
                </a:lnTo>
                <a:lnTo>
                  <a:pt x="185548" y="550433"/>
                </a:lnTo>
                <a:lnTo>
                  <a:pt x="185522" y="550881"/>
                </a:lnTo>
                <a:lnTo>
                  <a:pt x="185276" y="551006"/>
                </a:lnTo>
                <a:lnTo>
                  <a:pt x="183679" y="551818"/>
                </a:lnTo>
                <a:lnTo>
                  <a:pt x="182737" y="552825"/>
                </a:lnTo>
                <a:lnTo>
                  <a:pt x="182395" y="553190"/>
                </a:lnTo>
                <a:lnTo>
                  <a:pt x="180113" y="552091"/>
                </a:lnTo>
                <a:lnTo>
                  <a:pt x="179133" y="552713"/>
                </a:lnTo>
                <a:lnTo>
                  <a:pt x="178607" y="555070"/>
                </a:lnTo>
                <a:lnTo>
                  <a:pt x="178245" y="556696"/>
                </a:lnTo>
                <a:lnTo>
                  <a:pt x="178831" y="559050"/>
                </a:lnTo>
                <a:lnTo>
                  <a:pt x="178553" y="560071"/>
                </a:lnTo>
                <a:lnTo>
                  <a:pt x="177892" y="562497"/>
                </a:lnTo>
                <a:lnTo>
                  <a:pt x="178345" y="562904"/>
                </a:lnTo>
                <a:lnTo>
                  <a:pt x="178768" y="563284"/>
                </a:lnTo>
                <a:lnTo>
                  <a:pt x="179808" y="564221"/>
                </a:lnTo>
                <a:lnTo>
                  <a:pt x="181313" y="569595"/>
                </a:lnTo>
                <a:lnTo>
                  <a:pt x="181764" y="570303"/>
                </a:lnTo>
                <a:lnTo>
                  <a:pt x="182927" y="572123"/>
                </a:lnTo>
                <a:lnTo>
                  <a:pt x="182212" y="576706"/>
                </a:lnTo>
                <a:lnTo>
                  <a:pt x="176149" y="581754"/>
                </a:lnTo>
                <a:lnTo>
                  <a:pt x="173310" y="583669"/>
                </a:lnTo>
                <a:lnTo>
                  <a:pt x="172166" y="584441"/>
                </a:lnTo>
                <a:lnTo>
                  <a:pt x="172033" y="585718"/>
                </a:lnTo>
                <a:lnTo>
                  <a:pt x="171783" y="588115"/>
                </a:lnTo>
                <a:lnTo>
                  <a:pt x="171612" y="588339"/>
                </a:lnTo>
                <a:lnTo>
                  <a:pt x="170233" y="590155"/>
                </a:lnTo>
                <a:lnTo>
                  <a:pt x="170372" y="590515"/>
                </a:lnTo>
                <a:lnTo>
                  <a:pt x="170774" y="591557"/>
                </a:lnTo>
                <a:lnTo>
                  <a:pt x="171039" y="592242"/>
                </a:lnTo>
                <a:lnTo>
                  <a:pt x="169424" y="593470"/>
                </a:lnTo>
                <a:lnTo>
                  <a:pt x="167674" y="594799"/>
                </a:lnTo>
                <a:lnTo>
                  <a:pt x="167507" y="598391"/>
                </a:lnTo>
                <a:lnTo>
                  <a:pt x="167022" y="599693"/>
                </a:lnTo>
                <a:lnTo>
                  <a:pt x="166647" y="599757"/>
                </a:lnTo>
                <a:lnTo>
                  <a:pt x="166284" y="599819"/>
                </a:lnTo>
                <a:lnTo>
                  <a:pt x="164739" y="598591"/>
                </a:lnTo>
                <a:lnTo>
                  <a:pt x="163882" y="598493"/>
                </a:lnTo>
                <a:lnTo>
                  <a:pt x="163514" y="598485"/>
                </a:lnTo>
                <a:lnTo>
                  <a:pt x="163200" y="598477"/>
                </a:lnTo>
                <a:lnTo>
                  <a:pt x="163039" y="598583"/>
                </a:lnTo>
                <a:lnTo>
                  <a:pt x="161179" y="599786"/>
                </a:lnTo>
                <a:lnTo>
                  <a:pt x="159827" y="599794"/>
                </a:lnTo>
                <a:lnTo>
                  <a:pt x="157360" y="598262"/>
                </a:lnTo>
                <a:lnTo>
                  <a:pt x="156292" y="598485"/>
                </a:lnTo>
                <a:lnTo>
                  <a:pt x="155821" y="598583"/>
                </a:lnTo>
                <a:lnTo>
                  <a:pt x="152896" y="600483"/>
                </a:lnTo>
                <a:lnTo>
                  <a:pt x="151594" y="601328"/>
                </a:lnTo>
                <a:lnTo>
                  <a:pt x="151599" y="601912"/>
                </a:lnTo>
                <a:lnTo>
                  <a:pt x="151603" y="602504"/>
                </a:lnTo>
                <a:lnTo>
                  <a:pt x="150814" y="602420"/>
                </a:lnTo>
                <a:lnTo>
                  <a:pt x="150496" y="602388"/>
                </a:lnTo>
                <a:lnTo>
                  <a:pt x="149393" y="603446"/>
                </a:lnTo>
                <a:lnTo>
                  <a:pt x="149227" y="603737"/>
                </a:lnTo>
                <a:lnTo>
                  <a:pt x="148658" y="604726"/>
                </a:lnTo>
                <a:lnTo>
                  <a:pt x="147078" y="607480"/>
                </a:lnTo>
                <a:lnTo>
                  <a:pt x="146099" y="608044"/>
                </a:lnTo>
                <a:lnTo>
                  <a:pt x="145987" y="607906"/>
                </a:lnTo>
                <a:lnTo>
                  <a:pt x="144367" y="605889"/>
                </a:lnTo>
                <a:lnTo>
                  <a:pt x="143836" y="606134"/>
                </a:lnTo>
                <a:lnTo>
                  <a:pt x="143692" y="606201"/>
                </a:lnTo>
                <a:lnTo>
                  <a:pt x="142163" y="608192"/>
                </a:lnTo>
                <a:lnTo>
                  <a:pt x="138538" y="608562"/>
                </a:lnTo>
                <a:lnTo>
                  <a:pt x="137676" y="608650"/>
                </a:lnTo>
                <a:lnTo>
                  <a:pt x="136527" y="611999"/>
                </a:lnTo>
                <a:lnTo>
                  <a:pt x="134934" y="612813"/>
                </a:lnTo>
                <a:lnTo>
                  <a:pt x="133547" y="612939"/>
                </a:lnTo>
                <a:lnTo>
                  <a:pt x="132784" y="613010"/>
                </a:lnTo>
                <a:lnTo>
                  <a:pt x="132478" y="613570"/>
                </a:lnTo>
                <a:lnTo>
                  <a:pt x="132797" y="615487"/>
                </a:lnTo>
                <a:lnTo>
                  <a:pt x="132357" y="616458"/>
                </a:lnTo>
                <a:lnTo>
                  <a:pt x="132066" y="617097"/>
                </a:lnTo>
                <a:lnTo>
                  <a:pt x="133368" y="618822"/>
                </a:lnTo>
                <a:lnTo>
                  <a:pt x="133686" y="620740"/>
                </a:lnTo>
                <a:lnTo>
                  <a:pt x="132907" y="621875"/>
                </a:lnTo>
                <a:lnTo>
                  <a:pt x="131899" y="623335"/>
                </a:lnTo>
                <a:lnTo>
                  <a:pt x="131651" y="623700"/>
                </a:lnTo>
                <a:lnTo>
                  <a:pt x="131553" y="623846"/>
                </a:lnTo>
                <a:lnTo>
                  <a:pt x="131353" y="624693"/>
                </a:lnTo>
                <a:lnTo>
                  <a:pt x="130827" y="626944"/>
                </a:lnTo>
                <a:lnTo>
                  <a:pt x="130367" y="627691"/>
                </a:lnTo>
                <a:lnTo>
                  <a:pt x="130099" y="628125"/>
                </a:lnTo>
                <a:lnTo>
                  <a:pt x="129142" y="631189"/>
                </a:lnTo>
                <a:lnTo>
                  <a:pt x="128027" y="631352"/>
                </a:lnTo>
                <a:lnTo>
                  <a:pt x="126407" y="627775"/>
                </a:lnTo>
                <a:lnTo>
                  <a:pt x="125965" y="627446"/>
                </a:lnTo>
                <a:lnTo>
                  <a:pt x="125419" y="627039"/>
                </a:lnTo>
                <a:lnTo>
                  <a:pt x="124069" y="627232"/>
                </a:lnTo>
                <a:lnTo>
                  <a:pt x="123693" y="628550"/>
                </a:lnTo>
                <a:lnTo>
                  <a:pt x="122801" y="631668"/>
                </a:lnTo>
                <a:lnTo>
                  <a:pt x="122185" y="632468"/>
                </a:lnTo>
                <a:lnTo>
                  <a:pt x="121775" y="632378"/>
                </a:lnTo>
                <a:lnTo>
                  <a:pt x="121591" y="632337"/>
                </a:lnTo>
                <a:lnTo>
                  <a:pt x="119220" y="628806"/>
                </a:lnTo>
                <a:lnTo>
                  <a:pt x="118333" y="628457"/>
                </a:lnTo>
                <a:lnTo>
                  <a:pt x="117298" y="628566"/>
                </a:lnTo>
                <a:lnTo>
                  <a:pt x="116205" y="628702"/>
                </a:lnTo>
                <a:lnTo>
                  <a:pt x="115228" y="629760"/>
                </a:lnTo>
                <a:lnTo>
                  <a:pt x="114981" y="631916"/>
                </a:lnTo>
                <a:lnTo>
                  <a:pt x="114904" y="632592"/>
                </a:lnTo>
                <a:lnTo>
                  <a:pt x="114874" y="632847"/>
                </a:lnTo>
                <a:lnTo>
                  <a:pt x="114758" y="633846"/>
                </a:lnTo>
                <a:lnTo>
                  <a:pt x="113535" y="634657"/>
                </a:lnTo>
                <a:lnTo>
                  <a:pt x="110644" y="634551"/>
                </a:lnTo>
                <a:lnTo>
                  <a:pt x="107582" y="636671"/>
                </a:lnTo>
                <a:lnTo>
                  <a:pt x="105189" y="637553"/>
                </a:lnTo>
                <a:lnTo>
                  <a:pt x="107035" y="641292"/>
                </a:lnTo>
                <a:lnTo>
                  <a:pt x="109065" y="645406"/>
                </a:lnTo>
                <a:lnTo>
                  <a:pt x="107892" y="645764"/>
                </a:lnTo>
                <a:lnTo>
                  <a:pt x="107039" y="645240"/>
                </a:lnTo>
                <a:lnTo>
                  <a:pt x="106599" y="644970"/>
                </a:lnTo>
                <a:lnTo>
                  <a:pt x="106399" y="645168"/>
                </a:lnTo>
                <a:lnTo>
                  <a:pt x="106224" y="645341"/>
                </a:lnTo>
                <a:lnTo>
                  <a:pt x="105788" y="645781"/>
                </a:lnTo>
                <a:lnTo>
                  <a:pt x="105675" y="646654"/>
                </a:lnTo>
                <a:lnTo>
                  <a:pt x="105613" y="647141"/>
                </a:lnTo>
                <a:lnTo>
                  <a:pt x="106359" y="648744"/>
                </a:lnTo>
                <a:lnTo>
                  <a:pt x="108641" y="650030"/>
                </a:lnTo>
                <a:lnTo>
                  <a:pt x="112384" y="649452"/>
                </a:lnTo>
                <a:lnTo>
                  <a:pt x="116235" y="656170"/>
                </a:lnTo>
                <a:lnTo>
                  <a:pt x="116395" y="656282"/>
                </a:lnTo>
                <a:lnTo>
                  <a:pt x="116853" y="656602"/>
                </a:lnTo>
                <a:lnTo>
                  <a:pt x="121067" y="657447"/>
                </a:lnTo>
                <a:lnTo>
                  <a:pt x="123437" y="657923"/>
                </a:lnTo>
                <a:lnTo>
                  <a:pt x="125154" y="657171"/>
                </a:lnTo>
                <a:lnTo>
                  <a:pt x="127061" y="657344"/>
                </a:lnTo>
                <a:lnTo>
                  <a:pt x="127579" y="657040"/>
                </a:lnTo>
                <a:lnTo>
                  <a:pt x="128655" y="656407"/>
                </a:lnTo>
                <a:lnTo>
                  <a:pt x="129471" y="656278"/>
                </a:lnTo>
                <a:lnTo>
                  <a:pt x="130681" y="656085"/>
                </a:lnTo>
                <a:lnTo>
                  <a:pt x="130719" y="655559"/>
                </a:lnTo>
                <a:lnTo>
                  <a:pt x="130738" y="655284"/>
                </a:lnTo>
                <a:lnTo>
                  <a:pt x="130854" y="653611"/>
                </a:lnTo>
                <a:lnTo>
                  <a:pt x="132077" y="652862"/>
                </a:lnTo>
                <a:lnTo>
                  <a:pt x="134599" y="653031"/>
                </a:lnTo>
                <a:lnTo>
                  <a:pt x="137316" y="654996"/>
                </a:lnTo>
                <a:lnTo>
                  <a:pt x="138669" y="655175"/>
                </a:lnTo>
                <a:lnTo>
                  <a:pt x="140631" y="654172"/>
                </a:lnTo>
                <a:lnTo>
                  <a:pt x="141229" y="654182"/>
                </a:lnTo>
                <a:lnTo>
                  <a:pt x="143090" y="654218"/>
                </a:lnTo>
                <a:lnTo>
                  <a:pt x="144745" y="653528"/>
                </a:lnTo>
                <a:lnTo>
                  <a:pt x="146774" y="653392"/>
                </a:lnTo>
                <a:lnTo>
                  <a:pt x="149604" y="653500"/>
                </a:lnTo>
                <a:lnTo>
                  <a:pt x="150729" y="653137"/>
                </a:lnTo>
                <a:lnTo>
                  <a:pt x="151751" y="652809"/>
                </a:lnTo>
                <a:lnTo>
                  <a:pt x="152791" y="651782"/>
                </a:lnTo>
                <a:lnTo>
                  <a:pt x="152896" y="651679"/>
                </a:lnTo>
                <a:lnTo>
                  <a:pt x="153584" y="651002"/>
                </a:lnTo>
                <a:lnTo>
                  <a:pt x="154863" y="648889"/>
                </a:lnTo>
                <a:lnTo>
                  <a:pt x="155535" y="646324"/>
                </a:lnTo>
                <a:lnTo>
                  <a:pt x="155950" y="644739"/>
                </a:lnTo>
                <a:lnTo>
                  <a:pt x="156801" y="643125"/>
                </a:lnTo>
                <a:lnTo>
                  <a:pt x="157254" y="642775"/>
                </a:lnTo>
                <a:lnTo>
                  <a:pt x="158331" y="641940"/>
                </a:lnTo>
                <a:lnTo>
                  <a:pt x="159155" y="641897"/>
                </a:lnTo>
                <a:lnTo>
                  <a:pt x="159623" y="641873"/>
                </a:lnTo>
                <a:lnTo>
                  <a:pt x="163500" y="642903"/>
                </a:lnTo>
                <a:lnTo>
                  <a:pt x="165859" y="642282"/>
                </a:lnTo>
                <a:lnTo>
                  <a:pt x="166386" y="642143"/>
                </a:lnTo>
                <a:lnTo>
                  <a:pt x="171093" y="637041"/>
                </a:lnTo>
                <a:lnTo>
                  <a:pt x="172033" y="636547"/>
                </a:lnTo>
                <a:lnTo>
                  <a:pt x="172993" y="636042"/>
                </a:lnTo>
                <a:lnTo>
                  <a:pt x="175333" y="636276"/>
                </a:lnTo>
                <a:lnTo>
                  <a:pt x="177362" y="637254"/>
                </a:lnTo>
                <a:lnTo>
                  <a:pt x="178211" y="640874"/>
                </a:lnTo>
                <a:lnTo>
                  <a:pt x="178245" y="641021"/>
                </a:lnTo>
                <a:lnTo>
                  <a:pt x="177267" y="642205"/>
                </a:lnTo>
                <a:lnTo>
                  <a:pt x="175796" y="642771"/>
                </a:lnTo>
                <a:lnTo>
                  <a:pt x="175305" y="643245"/>
                </a:lnTo>
                <a:lnTo>
                  <a:pt x="174511" y="644012"/>
                </a:lnTo>
                <a:lnTo>
                  <a:pt x="174368" y="643683"/>
                </a:lnTo>
                <a:lnTo>
                  <a:pt x="174138" y="643150"/>
                </a:lnTo>
                <a:lnTo>
                  <a:pt x="173533" y="643106"/>
                </a:lnTo>
                <a:lnTo>
                  <a:pt x="172537" y="643034"/>
                </a:lnTo>
                <a:lnTo>
                  <a:pt x="171943" y="643946"/>
                </a:lnTo>
                <a:lnTo>
                  <a:pt x="171813" y="645204"/>
                </a:lnTo>
                <a:lnTo>
                  <a:pt x="172501" y="646809"/>
                </a:lnTo>
                <a:lnTo>
                  <a:pt x="173832" y="647933"/>
                </a:lnTo>
                <a:lnTo>
                  <a:pt x="174103" y="648161"/>
                </a:lnTo>
                <a:lnTo>
                  <a:pt x="176195" y="648706"/>
                </a:lnTo>
                <a:lnTo>
                  <a:pt x="184500" y="649463"/>
                </a:lnTo>
                <a:lnTo>
                  <a:pt x="186846" y="649152"/>
                </a:lnTo>
                <a:lnTo>
                  <a:pt x="187984" y="649628"/>
                </a:lnTo>
                <a:lnTo>
                  <a:pt x="188731" y="649947"/>
                </a:lnTo>
                <a:lnTo>
                  <a:pt x="190283" y="650606"/>
                </a:lnTo>
                <a:lnTo>
                  <a:pt x="191760" y="650660"/>
                </a:lnTo>
                <a:lnTo>
                  <a:pt x="197038" y="648959"/>
                </a:lnTo>
                <a:lnTo>
                  <a:pt x="198027" y="648811"/>
                </a:lnTo>
                <a:lnTo>
                  <a:pt x="199618" y="648572"/>
                </a:lnTo>
                <a:lnTo>
                  <a:pt x="200336" y="648701"/>
                </a:lnTo>
                <a:lnTo>
                  <a:pt x="200974" y="648814"/>
                </a:lnTo>
                <a:lnTo>
                  <a:pt x="203745" y="650160"/>
                </a:lnTo>
                <a:lnTo>
                  <a:pt x="205161" y="650151"/>
                </a:lnTo>
                <a:lnTo>
                  <a:pt x="206508" y="649403"/>
                </a:lnTo>
                <a:lnTo>
                  <a:pt x="208750" y="646562"/>
                </a:lnTo>
                <a:lnTo>
                  <a:pt x="209012" y="646232"/>
                </a:lnTo>
                <a:lnTo>
                  <a:pt x="209249" y="644497"/>
                </a:lnTo>
                <a:lnTo>
                  <a:pt x="208961" y="642677"/>
                </a:lnTo>
                <a:lnTo>
                  <a:pt x="208614" y="640480"/>
                </a:lnTo>
                <a:lnTo>
                  <a:pt x="206405" y="636575"/>
                </a:lnTo>
                <a:lnTo>
                  <a:pt x="205400" y="634799"/>
                </a:lnTo>
                <a:lnTo>
                  <a:pt x="204705" y="633573"/>
                </a:lnTo>
                <a:lnTo>
                  <a:pt x="204015" y="630917"/>
                </a:lnTo>
                <a:lnTo>
                  <a:pt x="204679" y="628128"/>
                </a:lnTo>
                <a:lnTo>
                  <a:pt x="205712" y="626266"/>
                </a:lnTo>
                <a:lnTo>
                  <a:pt x="206142" y="625799"/>
                </a:lnTo>
                <a:lnTo>
                  <a:pt x="208526" y="623218"/>
                </a:lnTo>
                <a:lnTo>
                  <a:pt x="208752" y="623157"/>
                </a:lnTo>
                <a:lnTo>
                  <a:pt x="210428" y="622714"/>
                </a:lnTo>
                <a:lnTo>
                  <a:pt x="211144" y="621512"/>
                </a:lnTo>
                <a:lnTo>
                  <a:pt x="212119" y="619879"/>
                </a:lnTo>
                <a:lnTo>
                  <a:pt x="212158" y="617884"/>
                </a:lnTo>
                <a:lnTo>
                  <a:pt x="212387" y="617732"/>
                </a:lnTo>
                <a:lnTo>
                  <a:pt x="213291" y="617127"/>
                </a:lnTo>
                <a:lnTo>
                  <a:pt x="213374" y="616865"/>
                </a:lnTo>
                <a:lnTo>
                  <a:pt x="213471" y="616569"/>
                </a:lnTo>
                <a:lnTo>
                  <a:pt x="213263" y="615902"/>
                </a:lnTo>
                <a:lnTo>
                  <a:pt x="212972" y="614964"/>
                </a:lnTo>
                <a:lnTo>
                  <a:pt x="213994" y="610316"/>
                </a:lnTo>
                <a:lnTo>
                  <a:pt x="214848" y="609386"/>
                </a:lnTo>
                <a:lnTo>
                  <a:pt x="215457" y="609146"/>
                </a:lnTo>
                <a:lnTo>
                  <a:pt x="216432" y="608760"/>
                </a:lnTo>
                <a:lnTo>
                  <a:pt x="218757" y="608519"/>
                </a:lnTo>
                <a:lnTo>
                  <a:pt x="219334" y="608863"/>
                </a:lnTo>
                <a:lnTo>
                  <a:pt x="219544" y="609121"/>
                </a:lnTo>
                <a:lnTo>
                  <a:pt x="220386" y="610161"/>
                </a:lnTo>
                <a:lnTo>
                  <a:pt x="221027" y="612202"/>
                </a:lnTo>
                <a:lnTo>
                  <a:pt x="221198" y="612751"/>
                </a:lnTo>
                <a:lnTo>
                  <a:pt x="222191" y="614355"/>
                </a:lnTo>
                <a:lnTo>
                  <a:pt x="224289" y="615858"/>
                </a:lnTo>
                <a:lnTo>
                  <a:pt x="225276" y="616568"/>
                </a:lnTo>
                <a:lnTo>
                  <a:pt x="226383" y="616440"/>
                </a:lnTo>
                <a:lnTo>
                  <a:pt x="229340" y="613870"/>
                </a:lnTo>
                <a:lnTo>
                  <a:pt x="230545" y="612825"/>
                </a:lnTo>
                <a:lnTo>
                  <a:pt x="232325" y="612319"/>
                </a:lnTo>
                <a:lnTo>
                  <a:pt x="234911" y="612552"/>
                </a:lnTo>
                <a:lnTo>
                  <a:pt x="236665" y="613889"/>
                </a:lnTo>
                <a:lnTo>
                  <a:pt x="237877" y="615879"/>
                </a:lnTo>
                <a:lnTo>
                  <a:pt x="239607" y="617478"/>
                </a:lnTo>
                <a:lnTo>
                  <a:pt x="239906" y="617544"/>
                </a:lnTo>
                <a:lnTo>
                  <a:pt x="240714" y="617720"/>
                </a:lnTo>
                <a:lnTo>
                  <a:pt x="240995" y="617624"/>
                </a:lnTo>
                <a:lnTo>
                  <a:pt x="242025" y="617261"/>
                </a:lnTo>
                <a:lnTo>
                  <a:pt x="242264" y="617055"/>
                </a:lnTo>
                <a:lnTo>
                  <a:pt x="244210" y="615349"/>
                </a:lnTo>
                <a:lnTo>
                  <a:pt x="245508" y="617137"/>
                </a:lnTo>
                <a:lnTo>
                  <a:pt x="244765" y="619311"/>
                </a:lnTo>
                <a:lnTo>
                  <a:pt x="244512" y="620744"/>
                </a:lnTo>
                <a:lnTo>
                  <a:pt x="244193" y="621998"/>
                </a:lnTo>
                <a:lnTo>
                  <a:pt x="244007" y="623729"/>
                </a:lnTo>
                <a:lnTo>
                  <a:pt x="243621" y="626776"/>
                </a:lnTo>
                <a:lnTo>
                  <a:pt x="243379" y="628687"/>
                </a:lnTo>
                <a:lnTo>
                  <a:pt x="243300" y="630062"/>
                </a:lnTo>
                <a:lnTo>
                  <a:pt x="243461" y="631617"/>
                </a:lnTo>
                <a:lnTo>
                  <a:pt x="243693" y="633591"/>
                </a:lnTo>
                <a:lnTo>
                  <a:pt x="243791" y="634966"/>
                </a:lnTo>
                <a:lnTo>
                  <a:pt x="244012" y="636582"/>
                </a:lnTo>
                <a:lnTo>
                  <a:pt x="244244" y="638557"/>
                </a:lnTo>
                <a:lnTo>
                  <a:pt x="244720" y="640831"/>
                </a:lnTo>
                <a:lnTo>
                  <a:pt x="245362" y="642749"/>
                </a:lnTo>
                <a:lnTo>
                  <a:pt x="245936" y="644306"/>
                </a:lnTo>
                <a:lnTo>
                  <a:pt x="246388" y="645470"/>
                </a:lnTo>
                <a:lnTo>
                  <a:pt x="253849" y="650317"/>
                </a:lnTo>
                <a:lnTo>
                  <a:pt x="255458" y="652226"/>
                </a:lnTo>
                <a:lnTo>
                  <a:pt x="257184" y="653392"/>
                </a:lnTo>
                <a:lnTo>
                  <a:pt x="258873" y="654063"/>
                </a:lnTo>
                <a:lnTo>
                  <a:pt x="260572" y="654735"/>
                </a:lnTo>
                <a:lnTo>
                  <a:pt x="264335" y="657313"/>
                </a:lnTo>
                <a:lnTo>
                  <a:pt x="267351" y="658288"/>
                </a:lnTo>
                <a:lnTo>
                  <a:pt x="270625" y="661488"/>
                </a:lnTo>
                <a:lnTo>
                  <a:pt x="272800" y="662591"/>
                </a:lnTo>
                <a:lnTo>
                  <a:pt x="273521" y="662956"/>
                </a:lnTo>
                <a:lnTo>
                  <a:pt x="274268" y="663124"/>
                </a:lnTo>
                <a:lnTo>
                  <a:pt x="274678" y="663216"/>
                </a:lnTo>
                <a:lnTo>
                  <a:pt x="274894" y="663265"/>
                </a:lnTo>
                <a:lnTo>
                  <a:pt x="275676" y="663440"/>
                </a:lnTo>
                <a:lnTo>
                  <a:pt x="276284" y="662261"/>
                </a:lnTo>
                <a:lnTo>
                  <a:pt x="278143" y="662719"/>
                </a:lnTo>
                <a:lnTo>
                  <a:pt x="280470" y="663291"/>
                </a:lnTo>
                <a:lnTo>
                  <a:pt x="283135" y="663633"/>
                </a:lnTo>
                <a:lnTo>
                  <a:pt x="285575" y="663945"/>
                </a:lnTo>
                <a:lnTo>
                  <a:pt x="290055" y="664711"/>
                </a:lnTo>
                <a:lnTo>
                  <a:pt x="295049" y="665566"/>
                </a:lnTo>
                <a:lnTo>
                  <a:pt x="300827" y="665350"/>
                </a:lnTo>
                <a:lnTo>
                  <a:pt x="302270" y="668470"/>
                </a:lnTo>
                <a:lnTo>
                  <a:pt x="305537" y="673692"/>
                </a:lnTo>
                <a:lnTo>
                  <a:pt x="307069" y="675794"/>
                </a:lnTo>
                <a:lnTo>
                  <a:pt x="308233" y="677416"/>
                </a:lnTo>
                <a:lnTo>
                  <a:pt x="305574" y="681343"/>
                </a:lnTo>
                <a:lnTo>
                  <a:pt x="304348" y="682035"/>
                </a:lnTo>
                <a:lnTo>
                  <a:pt x="300137" y="682803"/>
                </a:lnTo>
                <a:lnTo>
                  <a:pt x="297791" y="683145"/>
                </a:lnTo>
                <a:lnTo>
                  <a:pt x="295150" y="683487"/>
                </a:lnTo>
                <a:lnTo>
                  <a:pt x="291860" y="683765"/>
                </a:lnTo>
                <a:lnTo>
                  <a:pt x="288803" y="683923"/>
                </a:lnTo>
                <a:lnTo>
                  <a:pt x="286213" y="683966"/>
                </a:lnTo>
                <a:lnTo>
                  <a:pt x="283088" y="683886"/>
                </a:lnTo>
                <a:lnTo>
                  <a:pt x="280151" y="684165"/>
                </a:lnTo>
                <a:lnTo>
                  <a:pt x="279054" y="684935"/>
                </a:lnTo>
                <a:lnTo>
                  <a:pt x="278150" y="686304"/>
                </a:lnTo>
                <a:lnTo>
                  <a:pt x="278011" y="687678"/>
                </a:lnTo>
                <a:lnTo>
                  <a:pt x="277932" y="689519"/>
                </a:lnTo>
                <a:lnTo>
                  <a:pt x="277857" y="690606"/>
                </a:lnTo>
                <a:lnTo>
                  <a:pt x="278307" y="691924"/>
                </a:lnTo>
                <a:lnTo>
                  <a:pt x="279944" y="693610"/>
                </a:lnTo>
                <a:lnTo>
                  <a:pt x="281095" y="694753"/>
                </a:lnTo>
                <a:lnTo>
                  <a:pt x="283435" y="696262"/>
                </a:lnTo>
                <a:lnTo>
                  <a:pt x="285057" y="697408"/>
                </a:lnTo>
                <a:lnTo>
                  <a:pt x="287158" y="698798"/>
                </a:lnTo>
                <a:lnTo>
                  <a:pt x="289668" y="700129"/>
                </a:lnTo>
                <a:lnTo>
                  <a:pt x="292488" y="702001"/>
                </a:lnTo>
                <a:lnTo>
                  <a:pt x="294830" y="703571"/>
                </a:lnTo>
                <a:lnTo>
                  <a:pt x="297650" y="705443"/>
                </a:lnTo>
                <a:lnTo>
                  <a:pt x="300276" y="706715"/>
                </a:lnTo>
                <a:lnTo>
                  <a:pt x="302665" y="707866"/>
                </a:lnTo>
                <a:lnTo>
                  <a:pt x="304881" y="709196"/>
                </a:lnTo>
                <a:lnTo>
                  <a:pt x="306519" y="710941"/>
                </a:lnTo>
                <a:lnTo>
                  <a:pt x="307384" y="712381"/>
                </a:lnTo>
                <a:lnTo>
                  <a:pt x="308138" y="714060"/>
                </a:lnTo>
                <a:lnTo>
                  <a:pt x="308346" y="715138"/>
                </a:lnTo>
                <a:lnTo>
                  <a:pt x="308380" y="716394"/>
                </a:lnTo>
                <a:lnTo>
                  <a:pt x="308306" y="717947"/>
                </a:lnTo>
                <a:lnTo>
                  <a:pt x="307765" y="719677"/>
                </a:lnTo>
                <a:lnTo>
                  <a:pt x="306776" y="720859"/>
                </a:lnTo>
                <a:lnTo>
                  <a:pt x="304680" y="721520"/>
                </a:lnTo>
                <a:lnTo>
                  <a:pt x="301949" y="723219"/>
                </a:lnTo>
                <a:lnTo>
                  <a:pt x="300661" y="724020"/>
                </a:lnTo>
                <a:lnTo>
                  <a:pt x="295984" y="724471"/>
                </a:lnTo>
                <a:lnTo>
                  <a:pt x="294135" y="725104"/>
                </a:lnTo>
                <a:lnTo>
                  <a:pt x="292284" y="725737"/>
                </a:lnTo>
                <a:lnTo>
                  <a:pt x="291769" y="726031"/>
                </a:lnTo>
                <a:lnTo>
                  <a:pt x="289502" y="727320"/>
                </a:lnTo>
                <a:lnTo>
                  <a:pt x="286343" y="729890"/>
                </a:lnTo>
                <a:lnTo>
                  <a:pt x="279147" y="736816"/>
                </a:lnTo>
                <a:lnTo>
                  <a:pt x="276103" y="742549"/>
                </a:lnTo>
                <a:lnTo>
                  <a:pt x="273390" y="747656"/>
                </a:lnTo>
                <a:lnTo>
                  <a:pt x="268942" y="749904"/>
                </a:lnTo>
                <a:lnTo>
                  <a:pt x="267824" y="751008"/>
                </a:lnTo>
                <a:lnTo>
                  <a:pt x="267625" y="751434"/>
                </a:lnTo>
                <a:lnTo>
                  <a:pt x="266758" y="753289"/>
                </a:lnTo>
                <a:lnTo>
                  <a:pt x="264559" y="755759"/>
                </a:lnTo>
                <a:lnTo>
                  <a:pt x="263589" y="756848"/>
                </a:lnTo>
                <a:lnTo>
                  <a:pt x="260288" y="761397"/>
                </a:lnTo>
                <a:lnTo>
                  <a:pt x="258783" y="762007"/>
                </a:lnTo>
                <a:lnTo>
                  <a:pt x="258474" y="762141"/>
                </a:lnTo>
                <a:lnTo>
                  <a:pt x="255029" y="764751"/>
                </a:lnTo>
                <a:lnTo>
                  <a:pt x="255026" y="765089"/>
                </a:lnTo>
                <a:lnTo>
                  <a:pt x="255023" y="765495"/>
                </a:lnTo>
                <a:lnTo>
                  <a:pt x="254700" y="765653"/>
                </a:lnTo>
                <a:lnTo>
                  <a:pt x="254282" y="765860"/>
                </a:lnTo>
                <a:lnTo>
                  <a:pt x="253783" y="766749"/>
                </a:lnTo>
                <a:lnTo>
                  <a:pt x="253280" y="767645"/>
                </a:lnTo>
                <a:lnTo>
                  <a:pt x="252840" y="768005"/>
                </a:lnTo>
                <a:lnTo>
                  <a:pt x="251484" y="769115"/>
                </a:lnTo>
                <a:lnTo>
                  <a:pt x="250462" y="769764"/>
                </a:lnTo>
                <a:lnTo>
                  <a:pt x="250344" y="769908"/>
                </a:lnTo>
                <a:lnTo>
                  <a:pt x="249309" y="771383"/>
                </a:lnTo>
                <a:lnTo>
                  <a:pt x="248157" y="776202"/>
                </a:lnTo>
                <a:lnTo>
                  <a:pt x="244499" y="779323"/>
                </a:lnTo>
                <a:lnTo>
                  <a:pt x="236912" y="781851"/>
                </a:lnTo>
                <a:lnTo>
                  <a:pt x="234999" y="782451"/>
                </a:lnTo>
                <a:lnTo>
                  <a:pt x="234431" y="782690"/>
                </a:lnTo>
                <a:lnTo>
                  <a:pt x="232407" y="783540"/>
                </a:lnTo>
                <a:lnTo>
                  <a:pt x="234196" y="789315"/>
                </a:lnTo>
                <a:lnTo>
                  <a:pt x="233120" y="792525"/>
                </a:lnTo>
                <a:lnTo>
                  <a:pt x="234445" y="795387"/>
                </a:lnTo>
                <a:lnTo>
                  <a:pt x="233746" y="797669"/>
                </a:lnTo>
                <a:lnTo>
                  <a:pt x="234413" y="798667"/>
                </a:lnTo>
                <a:lnTo>
                  <a:pt x="235669" y="799674"/>
                </a:lnTo>
                <a:lnTo>
                  <a:pt x="236915" y="800673"/>
                </a:lnTo>
                <a:lnTo>
                  <a:pt x="238204" y="801219"/>
                </a:lnTo>
                <a:lnTo>
                  <a:pt x="239304" y="801687"/>
                </a:lnTo>
                <a:lnTo>
                  <a:pt x="241317" y="804605"/>
                </a:lnTo>
                <a:lnTo>
                  <a:pt x="242700" y="806610"/>
                </a:lnTo>
                <a:lnTo>
                  <a:pt x="244051" y="813373"/>
                </a:lnTo>
                <a:lnTo>
                  <a:pt x="244375" y="813952"/>
                </a:lnTo>
                <a:lnTo>
                  <a:pt x="244957" y="814990"/>
                </a:lnTo>
                <a:lnTo>
                  <a:pt x="245563" y="815314"/>
                </a:lnTo>
                <a:lnTo>
                  <a:pt x="246732" y="815937"/>
                </a:lnTo>
                <a:lnTo>
                  <a:pt x="247828" y="817062"/>
                </a:lnTo>
                <a:lnTo>
                  <a:pt x="248332" y="818048"/>
                </a:lnTo>
                <a:lnTo>
                  <a:pt x="249579" y="820484"/>
                </a:lnTo>
                <a:lnTo>
                  <a:pt x="250878" y="826367"/>
                </a:lnTo>
                <a:lnTo>
                  <a:pt x="250920" y="826562"/>
                </a:lnTo>
                <a:lnTo>
                  <a:pt x="250639" y="827536"/>
                </a:lnTo>
                <a:lnTo>
                  <a:pt x="250111" y="829158"/>
                </a:lnTo>
                <a:lnTo>
                  <a:pt x="249105" y="831323"/>
                </a:lnTo>
                <a:lnTo>
                  <a:pt x="248904" y="833292"/>
                </a:lnTo>
                <a:lnTo>
                  <a:pt x="248951" y="835320"/>
                </a:lnTo>
                <a:lnTo>
                  <a:pt x="249494" y="837205"/>
                </a:lnTo>
                <a:lnTo>
                  <a:pt x="252944" y="842186"/>
                </a:lnTo>
                <a:lnTo>
                  <a:pt x="260757" y="851605"/>
                </a:lnTo>
                <a:lnTo>
                  <a:pt x="263967" y="855952"/>
                </a:lnTo>
                <a:lnTo>
                  <a:pt x="265823" y="858705"/>
                </a:lnTo>
                <a:lnTo>
                  <a:pt x="267976" y="861415"/>
                </a:lnTo>
                <a:lnTo>
                  <a:pt x="268396" y="862311"/>
                </a:lnTo>
                <a:lnTo>
                  <a:pt x="268782" y="863931"/>
                </a:lnTo>
                <a:lnTo>
                  <a:pt x="268429" y="865792"/>
                </a:lnTo>
                <a:lnTo>
                  <a:pt x="267925" y="867597"/>
                </a:lnTo>
                <a:lnTo>
                  <a:pt x="267567" y="869751"/>
                </a:lnTo>
                <a:lnTo>
                  <a:pt x="266354" y="871348"/>
                </a:lnTo>
                <a:lnTo>
                  <a:pt x="266112" y="873528"/>
                </a:lnTo>
                <a:lnTo>
                  <a:pt x="263347" y="879818"/>
                </a:lnTo>
                <a:lnTo>
                  <a:pt x="262206" y="889717"/>
                </a:lnTo>
                <a:lnTo>
                  <a:pt x="262291" y="906876"/>
                </a:lnTo>
                <a:lnTo>
                  <a:pt x="261244" y="911387"/>
                </a:lnTo>
                <a:lnTo>
                  <a:pt x="260687" y="913797"/>
                </a:lnTo>
                <a:lnTo>
                  <a:pt x="261756" y="917835"/>
                </a:lnTo>
                <a:lnTo>
                  <a:pt x="262073" y="923163"/>
                </a:lnTo>
                <a:lnTo>
                  <a:pt x="264490" y="927896"/>
                </a:lnTo>
                <a:lnTo>
                  <a:pt x="265898" y="929531"/>
                </a:lnTo>
                <a:lnTo>
                  <a:pt x="266316" y="930018"/>
                </a:lnTo>
                <a:lnTo>
                  <a:pt x="268194" y="933195"/>
                </a:lnTo>
                <a:lnTo>
                  <a:pt x="269397" y="934039"/>
                </a:lnTo>
                <a:lnTo>
                  <a:pt x="269538" y="934137"/>
                </a:lnTo>
                <a:lnTo>
                  <a:pt x="269760" y="935756"/>
                </a:lnTo>
                <a:lnTo>
                  <a:pt x="270743" y="936874"/>
                </a:lnTo>
                <a:lnTo>
                  <a:pt x="271506" y="940599"/>
                </a:lnTo>
                <a:lnTo>
                  <a:pt x="269995" y="942137"/>
                </a:lnTo>
                <a:lnTo>
                  <a:pt x="269458" y="942685"/>
                </a:lnTo>
                <a:lnTo>
                  <a:pt x="269085" y="956000"/>
                </a:lnTo>
                <a:lnTo>
                  <a:pt x="269405" y="961270"/>
                </a:lnTo>
                <a:lnTo>
                  <a:pt x="269703" y="961942"/>
                </a:lnTo>
                <a:lnTo>
                  <a:pt x="270067" y="962763"/>
                </a:lnTo>
                <a:lnTo>
                  <a:pt x="270874" y="968594"/>
                </a:lnTo>
                <a:lnTo>
                  <a:pt x="272209" y="970527"/>
                </a:lnTo>
                <a:lnTo>
                  <a:pt x="273553" y="971655"/>
                </a:lnTo>
                <a:lnTo>
                  <a:pt x="276435" y="972798"/>
                </a:lnTo>
                <a:lnTo>
                  <a:pt x="279600" y="976421"/>
                </a:lnTo>
                <a:lnTo>
                  <a:pt x="280601" y="978137"/>
                </a:lnTo>
                <a:lnTo>
                  <a:pt x="281054" y="978913"/>
                </a:lnTo>
                <a:lnTo>
                  <a:pt x="282090" y="979976"/>
                </a:lnTo>
                <a:lnTo>
                  <a:pt x="284417" y="981237"/>
                </a:lnTo>
                <a:lnTo>
                  <a:pt x="286602" y="985221"/>
                </a:lnTo>
                <a:lnTo>
                  <a:pt x="287866" y="988219"/>
                </a:lnTo>
                <a:lnTo>
                  <a:pt x="288948" y="990388"/>
                </a:lnTo>
                <a:lnTo>
                  <a:pt x="298519" y="1007323"/>
                </a:lnTo>
                <a:lnTo>
                  <a:pt x="302021" y="1014134"/>
                </a:lnTo>
                <a:lnTo>
                  <a:pt x="302687" y="1015424"/>
                </a:lnTo>
                <a:lnTo>
                  <a:pt x="303630" y="1013512"/>
                </a:lnTo>
                <a:lnTo>
                  <a:pt x="305226" y="1013712"/>
                </a:lnTo>
                <a:lnTo>
                  <a:pt x="305589" y="1013434"/>
                </a:lnTo>
                <a:lnTo>
                  <a:pt x="305783" y="1013287"/>
                </a:lnTo>
                <a:lnTo>
                  <a:pt x="307567" y="1013550"/>
                </a:lnTo>
                <a:lnTo>
                  <a:pt x="307831" y="1011570"/>
                </a:lnTo>
                <a:lnTo>
                  <a:pt x="308100" y="1011464"/>
                </a:lnTo>
                <a:lnTo>
                  <a:pt x="309055" y="1012199"/>
                </a:lnTo>
                <a:lnTo>
                  <a:pt x="309987" y="1011279"/>
                </a:lnTo>
                <a:lnTo>
                  <a:pt x="310967" y="1012033"/>
                </a:lnTo>
                <a:lnTo>
                  <a:pt x="311294" y="1009866"/>
                </a:lnTo>
                <a:lnTo>
                  <a:pt x="312983" y="1009557"/>
                </a:lnTo>
                <a:lnTo>
                  <a:pt x="314191" y="1009336"/>
                </a:lnTo>
                <a:lnTo>
                  <a:pt x="314412" y="1009019"/>
                </a:lnTo>
                <a:lnTo>
                  <a:pt x="314878" y="1008352"/>
                </a:lnTo>
                <a:lnTo>
                  <a:pt x="316281" y="1008520"/>
                </a:lnTo>
                <a:lnTo>
                  <a:pt x="316536" y="1008551"/>
                </a:lnTo>
                <a:lnTo>
                  <a:pt x="318268" y="1007886"/>
                </a:lnTo>
                <a:lnTo>
                  <a:pt x="318817" y="1008264"/>
                </a:lnTo>
                <a:lnTo>
                  <a:pt x="319775" y="1008188"/>
                </a:lnTo>
                <a:lnTo>
                  <a:pt x="320235" y="1008152"/>
                </a:lnTo>
                <a:lnTo>
                  <a:pt x="320987" y="1006735"/>
                </a:lnTo>
                <a:lnTo>
                  <a:pt x="321911" y="1006619"/>
                </a:lnTo>
                <a:lnTo>
                  <a:pt x="322163" y="1006942"/>
                </a:lnTo>
                <a:lnTo>
                  <a:pt x="323126" y="1008182"/>
                </a:lnTo>
                <a:lnTo>
                  <a:pt x="323415" y="1008327"/>
                </a:lnTo>
                <a:lnTo>
                  <a:pt x="323740" y="1008493"/>
                </a:lnTo>
                <a:lnTo>
                  <a:pt x="324527" y="1008435"/>
                </a:lnTo>
                <a:lnTo>
                  <a:pt x="325217" y="1008385"/>
                </a:lnTo>
                <a:lnTo>
                  <a:pt x="325845" y="1007088"/>
                </a:lnTo>
                <a:lnTo>
                  <a:pt x="327392" y="1006297"/>
                </a:lnTo>
                <a:lnTo>
                  <a:pt x="328885" y="1004390"/>
                </a:lnTo>
                <a:lnTo>
                  <a:pt x="330027" y="1003775"/>
                </a:lnTo>
                <a:lnTo>
                  <a:pt x="330804" y="1003357"/>
                </a:lnTo>
                <a:lnTo>
                  <a:pt x="331463" y="1003592"/>
                </a:lnTo>
                <a:lnTo>
                  <a:pt x="332398" y="1003927"/>
                </a:lnTo>
                <a:lnTo>
                  <a:pt x="332598" y="1003855"/>
                </a:lnTo>
                <a:lnTo>
                  <a:pt x="333388" y="1003566"/>
                </a:lnTo>
                <a:lnTo>
                  <a:pt x="335994" y="1001620"/>
                </a:lnTo>
                <a:lnTo>
                  <a:pt x="336177" y="1001483"/>
                </a:lnTo>
                <a:lnTo>
                  <a:pt x="339071" y="1001077"/>
                </a:lnTo>
                <a:lnTo>
                  <a:pt x="339338" y="1000552"/>
                </a:lnTo>
                <a:lnTo>
                  <a:pt x="339447" y="1000338"/>
                </a:lnTo>
                <a:lnTo>
                  <a:pt x="343326" y="1000310"/>
                </a:lnTo>
                <a:lnTo>
                  <a:pt x="343965" y="999521"/>
                </a:lnTo>
                <a:lnTo>
                  <a:pt x="344323" y="999079"/>
                </a:lnTo>
                <a:lnTo>
                  <a:pt x="345061" y="998840"/>
                </a:lnTo>
                <a:lnTo>
                  <a:pt x="346222" y="999905"/>
                </a:lnTo>
                <a:lnTo>
                  <a:pt x="349176" y="999869"/>
                </a:lnTo>
                <a:lnTo>
                  <a:pt x="350700" y="1001308"/>
                </a:lnTo>
                <a:lnTo>
                  <a:pt x="353266" y="1001515"/>
                </a:lnTo>
                <a:lnTo>
                  <a:pt x="355753" y="1000982"/>
                </a:lnTo>
                <a:lnTo>
                  <a:pt x="357864" y="999081"/>
                </a:lnTo>
                <a:lnTo>
                  <a:pt x="358663" y="998963"/>
                </a:lnTo>
                <a:lnTo>
                  <a:pt x="358990" y="998723"/>
                </a:lnTo>
                <a:lnTo>
                  <a:pt x="360398" y="997678"/>
                </a:lnTo>
                <a:lnTo>
                  <a:pt x="361074" y="997809"/>
                </a:lnTo>
                <a:lnTo>
                  <a:pt x="361373" y="998098"/>
                </a:lnTo>
                <a:lnTo>
                  <a:pt x="362235" y="998934"/>
                </a:lnTo>
                <a:lnTo>
                  <a:pt x="362553" y="998922"/>
                </a:lnTo>
                <a:lnTo>
                  <a:pt x="363525" y="998885"/>
                </a:lnTo>
                <a:lnTo>
                  <a:pt x="363559" y="998633"/>
                </a:lnTo>
                <a:lnTo>
                  <a:pt x="363677" y="997830"/>
                </a:lnTo>
                <a:lnTo>
                  <a:pt x="364336" y="997776"/>
                </a:lnTo>
                <a:lnTo>
                  <a:pt x="365188" y="999024"/>
                </a:lnTo>
                <a:lnTo>
                  <a:pt x="365547" y="999282"/>
                </a:lnTo>
                <a:lnTo>
                  <a:pt x="366411" y="999903"/>
                </a:lnTo>
                <a:lnTo>
                  <a:pt x="367519" y="999913"/>
                </a:lnTo>
                <a:lnTo>
                  <a:pt x="368559" y="999427"/>
                </a:lnTo>
                <a:lnTo>
                  <a:pt x="368692" y="999365"/>
                </a:lnTo>
                <a:lnTo>
                  <a:pt x="369239" y="1000175"/>
                </a:lnTo>
                <a:lnTo>
                  <a:pt x="369918" y="1000057"/>
                </a:lnTo>
                <a:lnTo>
                  <a:pt x="369985" y="999764"/>
                </a:lnTo>
                <a:lnTo>
                  <a:pt x="370046" y="999501"/>
                </a:lnTo>
                <a:lnTo>
                  <a:pt x="369496" y="999063"/>
                </a:lnTo>
                <a:lnTo>
                  <a:pt x="370427" y="998203"/>
                </a:lnTo>
                <a:lnTo>
                  <a:pt x="371715" y="998834"/>
                </a:lnTo>
                <a:lnTo>
                  <a:pt x="372822" y="998597"/>
                </a:lnTo>
                <a:lnTo>
                  <a:pt x="373108" y="998245"/>
                </a:lnTo>
                <a:lnTo>
                  <a:pt x="373321" y="997984"/>
                </a:lnTo>
                <a:lnTo>
                  <a:pt x="374171" y="998139"/>
                </a:lnTo>
                <a:lnTo>
                  <a:pt x="374735" y="998242"/>
                </a:lnTo>
                <a:lnTo>
                  <a:pt x="375705" y="999799"/>
                </a:lnTo>
                <a:lnTo>
                  <a:pt x="376661" y="1000292"/>
                </a:lnTo>
                <a:lnTo>
                  <a:pt x="376818" y="1000366"/>
                </a:lnTo>
                <a:lnTo>
                  <a:pt x="377796" y="1000211"/>
                </a:lnTo>
                <a:lnTo>
                  <a:pt x="379294" y="1000688"/>
                </a:lnTo>
                <a:lnTo>
                  <a:pt x="380257" y="1000276"/>
                </a:lnTo>
                <a:lnTo>
                  <a:pt x="380952" y="1000884"/>
                </a:lnTo>
                <a:lnTo>
                  <a:pt x="382332" y="1002089"/>
                </a:lnTo>
                <a:lnTo>
                  <a:pt x="383336" y="1001635"/>
                </a:lnTo>
                <a:lnTo>
                  <a:pt x="385326" y="1000734"/>
                </a:lnTo>
                <a:lnTo>
                  <a:pt x="386941" y="1000476"/>
                </a:lnTo>
                <a:lnTo>
                  <a:pt x="387106" y="1000387"/>
                </a:lnTo>
                <a:lnTo>
                  <a:pt x="387577" y="1000047"/>
                </a:lnTo>
                <a:lnTo>
                  <a:pt x="388856" y="1000147"/>
                </a:lnTo>
                <a:lnTo>
                  <a:pt x="389119" y="1000168"/>
                </a:lnTo>
                <a:lnTo>
                  <a:pt x="389358" y="1000377"/>
                </a:lnTo>
                <a:lnTo>
                  <a:pt x="389974" y="1000920"/>
                </a:lnTo>
                <a:lnTo>
                  <a:pt x="390468" y="1000801"/>
                </a:lnTo>
                <a:lnTo>
                  <a:pt x="391891" y="1000070"/>
                </a:lnTo>
                <a:lnTo>
                  <a:pt x="391960" y="999079"/>
                </a:lnTo>
                <a:lnTo>
                  <a:pt x="393003" y="999522"/>
                </a:lnTo>
                <a:lnTo>
                  <a:pt x="393498" y="999092"/>
                </a:lnTo>
                <a:lnTo>
                  <a:pt x="394353" y="999905"/>
                </a:lnTo>
                <a:lnTo>
                  <a:pt x="395254" y="999808"/>
                </a:lnTo>
                <a:lnTo>
                  <a:pt x="397557" y="999563"/>
                </a:lnTo>
                <a:lnTo>
                  <a:pt x="397208" y="998607"/>
                </a:lnTo>
                <a:lnTo>
                  <a:pt x="397035" y="998127"/>
                </a:lnTo>
                <a:lnTo>
                  <a:pt x="397964" y="998003"/>
                </a:lnTo>
                <a:lnTo>
                  <a:pt x="398127" y="997935"/>
                </a:lnTo>
                <a:lnTo>
                  <a:pt x="399412" y="998525"/>
                </a:lnTo>
                <a:lnTo>
                  <a:pt x="400045" y="999472"/>
                </a:lnTo>
                <a:lnTo>
                  <a:pt x="400866" y="999957"/>
                </a:lnTo>
                <a:lnTo>
                  <a:pt x="401100" y="999996"/>
                </a:lnTo>
                <a:lnTo>
                  <a:pt x="402230" y="1000163"/>
                </a:lnTo>
                <a:lnTo>
                  <a:pt x="403096" y="999552"/>
                </a:lnTo>
                <a:lnTo>
                  <a:pt x="405070" y="999257"/>
                </a:lnTo>
                <a:lnTo>
                  <a:pt x="405474" y="998827"/>
                </a:lnTo>
                <a:lnTo>
                  <a:pt x="405937" y="998335"/>
                </a:lnTo>
                <a:lnTo>
                  <a:pt x="406497" y="998342"/>
                </a:lnTo>
                <a:lnTo>
                  <a:pt x="408031" y="998355"/>
                </a:lnTo>
                <a:lnTo>
                  <a:pt x="408085" y="999099"/>
                </a:lnTo>
                <a:lnTo>
                  <a:pt x="408635" y="999723"/>
                </a:lnTo>
                <a:lnTo>
                  <a:pt x="409629" y="998679"/>
                </a:lnTo>
                <a:lnTo>
                  <a:pt x="410723" y="1000299"/>
                </a:lnTo>
                <a:lnTo>
                  <a:pt x="412011" y="1000340"/>
                </a:lnTo>
                <a:lnTo>
                  <a:pt x="413429" y="1000384"/>
                </a:lnTo>
                <a:lnTo>
                  <a:pt x="414230" y="1000752"/>
                </a:lnTo>
                <a:lnTo>
                  <a:pt x="415635" y="1001398"/>
                </a:lnTo>
                <a:lnTo>
                  <a:pt x="418099" y="1001481"/>
                </a:lnTo>
                <a:lnTo>
                  <a:pt x="419642" y="1000874"/>
                </a:lnTo>
                <a:lnTo>
                  <a:pt x="421143" y="1002173"/>
                </a:lnTo>
                <a:lnTo>
                  <a:pt x="421596" y="1002564"/>
                </a:lnTo>
                <a:lnTo>
                  <a:pt x="422337" y="1002446"/>
                </a:lnTo>
                <a:lnTo>
                  <a:pt x="423002" y="1003752"/>
                </a:lnTo>
                <a:lnTo>
                  <a:pt x="423866" y="1003388"/>
                </a:lnTo>
                <a:lnTo>
                  <a:pt x="425172" y="1001790"/>
                </a:lnTo>
                <a:lnTo>
                  <a:pt x="426230" y="1000497"/>
                </a:lnTo>
                <a:lnTo>
                  <a:pt x="426376" y="999172"/>
                </a:lnTo>
                <a:lnTo>
                  <a:pt x="426825" y="995050"/>
                </a:lnTo>
                <a:lnTo>
                  <a:pt x="426922" y="990742"/>
                </a:lnTo>
                <a:lnTo>
                  <a:pt x="427679" y="982865"/>
                </a:lnTo>
                <a:lnTo>
                  <a:pt x="428132" y="978931"/>
                </a:lnTo>
                <a:lnTo>
                  <a:pt x="427422" y="976313"/>
                </a:lnTo>
                <a:lnTo>
                  <a:pt x="426838" y="974789"/>
                </a:lnTo>
                <a:lnTo>
                  <a:pt x="426268" y="973364"/>
                </a:lnTo>
                <a:lnTo>
                  <a:pt x="427113" y="971681"/>
                </a:lnTo>
                <a:lnTo>
                  <a:pt x="428480" y="968550"/>
                </a:lnTo>
                <a:lnTo>
                  <a:pt x="426397" y="964647"/>
                </a:lnTo>
                <a:lnTo>
                  <a:pt x="424525" y="961165"/>
                </a:lnTo>
                <a:lnTo>
                  <a:pt x="423261" y="957748"/>
                </a:lnTo>
                <a:lnTo>
                  <a:pt x="422875" y="956703"/>
                </a:lnTo>
                <a:lnTo>
                  <a:pt x="422119" y="954188"/>
                </a:lnTo>
                <a:lnTo>
                  <a:pt x="421820" y="952051"/>
                </a:lnTo>
                <a:lnTo>
                  <a:pt x="421783" y="950491"/>
                </a:lnTo>
                <a:lnTo>
                  <a:pt x="421783" y="948413"/>
                </a:lnTo>
                <a:lnTo>
                  <a:pt x="421843" y="946804"/>
                </a:lnTo>
                <a:lnTo>
                  <a:pt x="422204" y="945256"/>
                </a:lnTo>
                <a:lnTo>
                  <a:pt x="422862" y="943663"/>
                </a:lnTo>
                <a:lnTo>
                  <a:pt x="423671" y="942128"/>
                </a:lnTo>
                <a:lnTo>
                  <a:pt x="425326" y="940615"/>
                </a:lnTo>
                <a:lnTo>
                  <a:pt x="428016" y="938665"/>
                </a:lnTo>
                <a:lnTo>
                  <a:pt x="433680" y="935783"/>
                </a:lnTo>
                <a:lnTo>
                  <a:pt x="434599" y="935317"/>
                </a:lnTo>
                <a:lnTo>
                  <a:pt x="446664" y="930304"/>
                </a:lnTo>
                <a:lnTo>
                  <a:pt x="453017" y="927624"/>
                </a:lnTo>
                <a:lnTo>
                  <a:pt x="454372" y="928182"/>
                </a:lnTo>
                <a:lnTo>
                  <a:pt x="457441" y="929671"/>
                </a:lnTo>
                <a:lnTo>
                  <a:pt x="461498" y="926720"/>
                </a:lnTo>
                <a:lnTo>
                  <a:pt x="465511" y="923922"/>
                </a:lnTo>
                <a:lnTo>
                  <a:pt x="469388" y="921746"/>
                </a:lnTo>
                <a:lnTo>
                  <a:pt x="472996" y="920860"/>
                </a:lnTo>
                <a:lnTo>
                  <a:pt x="477450" y="919663"/>
                </a:lnTo>
                <a:lnTo>
                  <a:pt x="479318" y="918958"/>
                </a:lnTo>
                <a:lnTo>
                  <a:pt x="485163" y="913824"/>
                </a:lnTo>
                <a:lnTo>
                  <a:pt x="487693" y="913582"/>
                </a:lnTo>
                <a:lnTo>
                  <a:pt x="492705" y="913099"/>
                </a:lnTo>
                <a:lnTo>
                  <a:pt x="497710" y="912305"/>
                </a:lnTo>
                <a:lnTo>
                  <a:pt x="500977" y="911669"/>
                </a:lnTo>
                <a:lnTo>
                  <a:pt x="502998" y="910946"/>
                </a:lnTo>
                <a:lnTo>
                  <a:pt x="508379" y="907165"/>
                </a:lnTo>
                <a:lnTo>
                  <a:pt x="514499" y="903112"/>
                </a:lnTo>
                <a:lnTo>
                  <a:pt x="518368" y="902702"/>
                </a:lnTo>
                <a:lnTo>
                  <a:pt x="523540" y="902690"/>
                </a:lnTo>
                <a:lnTo>
                  <a:pt x="527315" y="902484"/>
                </a:lnTo>
                <a:lnTo>
                  <a:pt x="529663" y="900836"/>
                </a:lnTo>
                <a:lnTo>
                  <a:pt x="531704" y="898815"/>
                </a:lnTo>
                <a:lnTo>
                  <a:pt x="533617" y="898086"/>
                </a:lnTo>
                <a:lnTo>
                  <a:pt x="543498" y="899145"/>
                </a:lnTo>
                <a:lnTo>
                  <a:pt x="546279" y="898964"/>
                </a:lnTo>
                <a:lnTo>
                  <a:pt x="550992" y="896395"/>
                </a:lnTo>
                <a:lnTo>
                  <a:pt x="558226" y="890546"/>
                </a:lnTo>
                <a:lnTo>
                  <a:pt x="560139" y="887871"/>
                </a:lnTo>
                <a:lnTo>
                  <a:pt x="563313" y="885413"/>
                </a:lnTo>
                <a:lnTo>
                  <a:pt x="565512" y="883813"/>
                </a:lnTo>
                <a:lnTo>
                  <a:pt x="567149" y="883598"/>
                </a:lnTo>
                <a:lnTo>
                  <a:pt x="569791" y="883881"/>
                </a:lnTo>
                <a:lnTo>
                  <a:pt x="571836" y="884146"/>
                </a:lnTo>
                <a:lnTo>
                  <a:pt x="572932" y="884177"/>
                </a:lnTo>
                <a:lnTo>
                  <a:pt x="574325" y="884215"/>
                </a:lnTo>
                <a:lnTo>
                  <a:pt x="575913" y="884053"/>
                </a:lnTo>
                <a:lnTo>
                  <a:pt x="577693" y="883634"/>
                </a:lnTo>
                <a:lnTo>
                  <a:pt x="578874" y="883096"/>
                </a:lnTo>
                <a:lnTo>
                  <a:pt x="579945" y="882487"/>
                </a:lnTo>
                <a:lnTo>
                  <a:pt x="582350" y="880804"/>
                </a:lnTo>
                <a:lnTo>
                  <a:pt x="584208" y="879453"/>
                </a:lnTo>
                <a:lnTo>
                  <a:pt x="585629" y="878557"/>
                </a:lnTo>
                <a:lnTo>
                  <a:pt x="587859" y="878256"/>
                </a:lnTo>
                <a:lnTo>
                  <a:pt x="590594" y="878229"/>
                </a:lnTo>
                <a:lnTo>
                  <a:pt x="592381" y="878072"/>
                </a:lnTo>
                <a:lnTo>
                  <a:pt x="593175" y="877990"/>
                </a:lnTo>
                <a:lnTo>
                  <a:pt x="597152" y="886445"/>
                </a:lnTo>
                <a:lnTo>
                  <a:pt x="599708" y="896326"/>
                </a:lnTo>
                <a:lnTo>
                  <a:pt x="601338" y="903318"/>
                </a:lnTo>
                <a:lnTo>
                  <a:pt x="601825" y="910169"/>
                </a:lnTo>
                <a:lnTo>
                  <a:pt x="601393" y="915784"/>
                </a:lnTo>
                <a:lnTo>
                  <a:pt x="599699" y="920266"/>
                </a:lnTo>
                <a:lnTo>
                  <a:pt x="600160" y="921270"/>
                </a:lnTo>
                <a:lnTo>
                  <a:pt x="613540" y="925023"/>
                </a:lnTo>
                <a:lnTo>
                  <a:pt x="618411" y="925690"/>
                </a:lnTo>
                <a:lnTo>
                  <a:pt x="622447" y="924583"/>
                </a:lnTo>
                <a:lnTo>
                  <a:pt x="628146" y="921967"/>
                </a:lnTo>
                <a:lnTo>
                  <a:pt x="634173" y="915828"/>
                </a:lnTo>
                <a:lnTo>
                  <a:pt x="636790" y="913688"/>
                </a:lnTo>
                <a:lnTo>
                  <a:pt x="655073" y="915577"/>
                </a:lnTo>
                <a:lnTo>
                  <a:pt x="663771" y="925144"/>
                </a:lnTo>
                <a:lnTo>
                  <a:pt x="667582" y="929346"/>
                </a:lnTo>
                <a:lnTo>
                  <a:pt x="678581" y="937121"/>
                </a:lnTo>
                <a:lnTo>
                  <a:pt x="682964" y="938749"/>
                </a:lnTo>
                <a:lnTo>
                  <a:pt x="685670" y="938843"/>
                </a:lnTo>
                <a:lnTo>
                  <a:pt x="688297" y="938908"/>
                </a:lnTo>
                <a:lnTo>
                  <a:pt x="694691" y="938516"/>
                </a:lnTo>
                <a:lnTo>
                  <a:pt x="701997" y="937484"/>
                </a:lnTo>
                <a:lnTo>
                  <a:pt x="709642" y="935798"/>
                </a:lnTo>
                <a:lnTo>
                  <a:pt x="716146" y="934416"/>
                </a:lnTo>
                <a:lnTo>
                  <a:pt x="720364" y="932536"/>
                </a:lnTo>
                <a:lnTo>
                  <a:pt x="720033" y="935175"/>
                </a:lnTo>
                <a:lnTo>
                  <a:pt x="719370" y="940344"/>
                </a:lnTo>
                <a:lnTo>
                  <a:pt x="717795" y="945820"/>
                </a:lnTo>
                <a:lnTo>
                  <a:pt x="716215" y="950192"/>
                </a:lnTo>
                <a:lnTo>
                  <a:pt x="714981" y="955236"/>
                </a:lnTo>
                <a:lnTo>
                  <a:pt x="713514" y="959391"/>
                </a:lnTo>
                <a:lnTo>
                  <a:pt x="712836" y="961030"/>
                </a:lnTo>
                <a:lnTo>
                  <a:pt x="710176" y="964524"/>
                </a:lnTo>
                <a:lnTo>
                  <a:pt x="709664" y="966906"/>
                </a:lnTo>
                <a:lnTo>
                  <a:pt x="707963" y="969732"/>
                </a:lnTo>
                <a:lnTo>
                  <a:pt x="706380" y="973444"/>
                </a:lnTo>
                <a:lnTo>
                  <a:pt x="706058" y="973934"/>
                </a:lnTo>
                <a:lnTo>
                  <a:pt x="703884" y="977242"/>
                </a:lnTo>
                <a:lnTo>
                  <a:pt x="696495" y="985110"/>
                </a:lnTo>
                <a:lnTo>
                  <a:pt x="690409" y="986618"/>
                </a:lnTo>
                <a:lnTo>
                  <a:pt x="675046" y="990423"/>
                </a:lnTo>
                <a:lnTo>
                  <a:pt x="674477" y="1007340"/>
                </a:lnTo>
                <a:lnTo>
                  <a:pt x="674237" y="1014449"/>
                </a:lnTo>
                <a:lnTo>
                  <a:pt x="668466" y="1026659"/>
                </a:lnTo>
                <a:lnTo>
                  <a:pt x="667212" y="1029872"/>
                </a:lnTo>
                <a:lnTo>
                  <a:pt x="666834" y="1030858"/>
                </a:lnTo>
                <a:lnTo>
                  <a:pt x="666334" y="1032159"/>
                </a:lnTo>
                <a:lnTo>
                  <a:pt x="666024" y="1032653"/>
                </a:lnTo>
                <a:lnTo>
                  <a:pt x="664392" y="1035271"/>
                </a:lnTo>
                <a:lnTo>
                  <a:pt x="662461" y="1037650"/>
                </a:lnTo>
                <a:lnTo>
                  <a:pt x="660411" y="1039143"/>
                </a:lnTo>
                <a:lnTo>
                  <a:pt x="655682" y="1040566"/>
                </a:lnTo>
                <a:lnTo>
                  <a:pt x="654939" y="1041434"/>
                </a:lnTo>
                <a:lnTo>
                  <a:pt x="654491" y="1043517"/>
                </a:lnTo>
                <a:lnTo>
                  <a:pt x="654390" y="1046493"/>
                </a:lnTo>
                <a:lnTo>
                  <a:pt x="654671" y="1058411"/>
                </a:lnTo>
                <a:lnTo>
                  <a:pt x="655843" y="1065279"/>
                </a:lnTo>
                <a:lnTo>
                  <a:pt x="655971" y="1068260"/>
                </a:lnTo>
                <a:lnTo>
                  <a:pt x="655986" y="1071901"/>
                </a:lnTo>
                <a:lnTo>
                  <a:pt x="656368" y="1080732"/>
                </a:lnTo>
                <a:lnTo>
                  <a:pt x="656688" y="1101585"/>
                </a:lnTo>
                <a:lnTo>
                  <a:pt x="657512" y="1114761"/>
                </a:lnTo>
                <a:lnTo>
                  <a:pt x="657542" y="1115711"/>
                </a:lnTo>
                <a:lnTo>
                  <a:pt x="657865" y="1125829"/>
                </a:lnTo>
                <a:lnTo>
                  <a:pt x="658345" y="1140887"/>
                </a:lnTo>
                <a:lnTo>
                  <a:pt x="662354" y="1141574"/>
                </a:lnTo>
                <a:lnTo>
                  <a:pt x="663204" y="1143131"/>
                </a:lnTo>
                <a:lnTo>
                  <a:pt x="664371" y="1143698"/>
                </a:lnTo>
                <a:lnTo>
                  <a:pt x="670276" y="1144488"/>
                </a:lnTo>
                <a:lnTo>
                  <a:pt x="670765" y="1144986"/>
                </a:lnTo>
                <a:lnTo>
                  <a:pt x="677900" y="1146558"/>
                </a:lnTo>
                <a:lnTo>
                  <a:pt x="690828" y="1151511"/>
                </a:lnTo>
                <a:lnTo>
                  <a:pt x="699751" y="1154599"/>
                </a:lnTo>
                <a:lnTo>
                  <a:pt x="705812" y="1156516"/>
                </a:lnTo>
                <a:lnTo>
                  <a:pt x="711411" y="1157096"/>
                </a:lnTo>
                <a:lnTo>
                  <a:pt x="717693" y="1157142"/>
                </a:lnTo>
                <a:lnTo>
                  <a:pt x="726165" y="1157430"/>
                </a:lnTo>
                <a:lnTo>
                  <a:pt x="734255" y="1157333"/>
                </a:lnTo>
                <a:lnTo>
                  <a:pt x="736654" y="1157392"/>
                </a:lnTo>
                <a:lnTo>
                  <a:pt x="739737" y="1157250"/>
                </a:lnTo>
                <a:lnTo>
                  <a:pt x="745203" y="1156517"/>
                </a:lnTo>
                <a:lnTo>
                  <a:pt x="759360" y="1152223"/>
                </a:lnTo>
                <a:lnTo>
                  <a:pt x="764950" y="1150709"/>
                </a:lnTo>
                <a:lnTo>
                  <a:pt x="767602" y="1150791"/>
                </a:lnTo>
                <a:lnTo>
                  <a:pt x="773417" y="1154228"/>
                </a:lnTo>
                <a:lnTo>
                  <a:pt x="779136" y="1156023"/>
                </a:lnTo>
                <a:lnTo>
                  <a:pt x="781872" y="1154769"/>
                </a:lnTo>
                <a:lnTo>
                  <a:pt x="784714" y="1151753"/>
                </a:lnTo>
                <a:lnTo>
                  <a:pt x="792198" y="1143435"/>
                </a:lnTo>
                <a:lnTo>
                  <a:pt x="785232" y="1140783"/>
                </a:lnTo>
                <a:lnTo>
                  <a:pt x="781789" y="1139456"/>
                </a:lnTo>
                <a:lnTo>
                  <a:pt x="775142" y="1135573"/>
                </a:lnTo>
                <a:lnTo>
                  <a:pt x="768592" y="1133009"/>
                </a:lnTo>
                <a:lnTo>
                  <a:pt x="766412" y="1127911"/>
                </a:lnTo>
                <a:lnTo>
                  <a:pt x="764953" y="1125777"/>
                </a:lnTo>
                <a:lnTo>
                  <a:pt x="764454" y="1125044"/>
                </a:lnTo>
                <a:lnTo>
                  <a:pt x="764157" y="1124609"/>
                </a:lnTo>
                <a:lnTo>
                  <a:pt x="763483" y="1122211"/>
                </a:lnTo>
                <a:lnTo>
                  <a:pt x="763197" y="1121194"/>
                </a:lnTo>
                <a:lnTo>
                  <a:pt x="763831" y="1118595"/>
                </a:lnTo>
                <a:lnTo>
                  <a:pt x="763599" y="1116610"/>
                </a:lnTo>
                <a:lnTo>
                  <a:pt x="763367" y="1114625"/>
                </a:lnTo>
                <a:lnTo>
                  <a:pt x="762881" y="1113293"/>
                </a:lnTo>
                <a:lnTo>
                  <a:pt x="762461" y="1112140"/>
                </a:lnTo>
                <a:lnTo>
                  <a:pt x="762419" y="1109537"/>
                </a:lnTo>
                <a:lnTo>
                  <a:pt x="760167" y="1105802"/>
                </a:lnTo>
                <a:lnTo>
                  <a:pt x="760118" y="1104190"/>
                </a:lnTo>
                <a:lnTo>
                  <a:pt x="761136" y="1099672"/>
                </a:lnTo>
                <a:lnTo>
                  <a:pt x="760357" y="1096631"/>
                </a:lnTo>
                <a:lnTo>
                  <a:pt x="759408" y="1095190"/>
                </a:lnTo>
                <a:lnTo>
                  <a:pt x="758469" y="1093766"/>
                </a:lnTo>
                <a:lnTo>
                  <a:pt x="758875" y="1092296"/>
                </a:lnTo>
                <a:lnTo>
                  <a:pt x="759544" y="1089870"/>
                </a:lnTo>
                <a:lnTo>
                  <a:pt x="761818" y="1090506"/>
                </a:lnTo>
                <a:lnTo>
                  <a:pt x="762810" y="1089521"/>
                </a:lnTo>
                <a:lnTo>
                  <a:pt x="763622" y="1089583"/>
                </a:lnTo>
                <a:lnTo>
                  <a:pt x="764594" y="1089657"/>
                </a:lnTo>
                <a:lnTo>
                  <a:pt x="765647" y="1088797"/>
                </a:lnTo>
                <a:lnTo>
                  <a:pt x="766001" y="1087903"/>
                </a:lnTo>
                <a:lnTo>
                  <a:pt x="766526" y="1086573"/>
                </a:lnTo>
                <a:lnTo>
                  <a:pt x="767636" y="1086397"/>
                </a:lnTo>
                <a:lnTo>
                  <a:pt x="768737" y="1087334"/>
                </a:lnTo>
                <a:lnTo>
                  <a:pt x="769063" y="1087237"/>
                </a:lnTo>
                <a:lnTo>
                  <a:pt x="769352" y="1087150"/>
                </a:lnTo>
                <a:lnTo>
                  <a:pt x="770105" y="1085420"/>
                </a:lnTo>
                <a:lnTo>
                  <a:pt x="770304" y="1085443"/>
                </a:lnTo>
                <a:lnTo>
                  <a:pt x="771274" y="1085558"/>
                </a:lnTo>
                <a:lnTo>
                  <a:pt x="772335" y="1086120"/>
                </a:lnTo>
                <a:lnTo>
                  <a:pt x="772686" y="1086307"/>
                </a:lnTo>
                <a:lnTo>
                  <a:pt x="775712" y="1084717"/>
                </a:lnTo>
                <a:lnTo>
                  <a:pt x="777189" y="1084853"/>
                </a:lnTo>
                <a:lnTo>
                  <a:pt x="777270" y="1084982"/>
                </a:lnTo>
                <a:lnTo>
                  <a:pt x="778046" y="1086222"/>
                </a:lnTo>
                <a:lnTo>
                  <a:pt x="778719" y="1086351"/>
                </a:lnTo>
                <a:lnTo>
                  <a:pt x="779080" y="1087592"/>
                </a:lnTo>
                <a:lnTo>
                  <a:pt x="780010" y="1086735"/>
                </a:lnTo>
                <a:lnTo>
                  <a:pt x="781552" y="1087283"/>
                </a:lnTo>
                <a:lnTo>
                  <a:pt x="782287" y="1086625"/>
                </a:lnTo>
                <a:lnTo>
                  <a:pt x="782474" y="1086024"/>
                </a:lnTo>
                <a:lnTo>
                  <a:pt x="782729" y="1085205"/>
                </a:lnTo>
                <a:lnTo>
                  <a:pt x="785200" y="1084044"/>
                </a:lnTo>
                <a:lnTo>
                  <a:pt x="786369" y="1084176"/>
                </a:lnTo>
                <a:lnTo>
                  <a:pt x="786533" y="1084410"/>
                </a:lnTo>
                <a:lnTo>
                  <a:pt x="786983" y="1085077"/>
                </a:lnTo>
                <a:lnTo>
                  <a:pt x="787156" y="1086164"/>
                </a:lnTo>
                <a:lnTo>
                  <a:pt x="788126" y="1086222"/>
                </a:lnTo>
                <a:lnTo>
                  <a:pt x="789555" y="1086305"/>
                </a:lnTo>
                <a:lnTo>
                  <a:pt x="790053" y="1087059"/>
                </a:lnTo>
                <a:lnTo>
                  <a:pt x="792024" y="1086362"/>
                </a:lnTo>
                <a:lnTo>
                  <a:pt x="793575" y="1083793"/>
                </a:lnTo>
                <a:lnTo>
                  <a:pt x="794381" y="1083244"/>
                </a:lnTo>
                <a:lnTo>
                  <a:pt x="794993" y="1083308"/>
                </a:lnTo>
                <a:lnTo>
                  <a:pt x="795604" y="1084055"/>
                </a:lnTo>
                <a:lnTo>
                  <a:pt x="795354" y="1085649"/>
                </a:lnTo>
                <a:lnTo>
                  <a:pt x="795284" y="1086097"/>
                </a:lnTo>
                <a:lnTo>
                  <a:pt x="795485" y="1086356"/>
                </a:lnTo>
                <a:lnTo>
                  <a:pt x="798671" y="1085873"/>
                </a:lnTo>
                <a:lnTo>
                  <a:pt x="798551" y="1085635"/>
                </a:lnTo>
                <a:lnTo>
                  <a:pt x="797639" y="1083823"/>
                </a:lnTo>
                <a:lnTo>
                  <a:pt x="798118" y="1083272"/>
                </a:lnTo>
                <a:lnTo>
                  <a:pt x="798445" y="1082897"/>
                </a:lnTo>
                <a:lnTo>
                  <a:pt x="799617" y="1082659"/>
                </a:lnTo>
                <a:lnTo>
                  <a:pt x="801398" y="1083354"/>
                </a:lnTo>
                <a:lnTo>
                  <a:pt x="802253" y="1082856"/>
                </a:lnTo>
                <a:lnTo>
                  <a:pt x="803190" y="1082310"/>
                </a:lnTo>
                <a:lnTo>
                  <a:pt x="804545" y="1080585"/>
                </a:lnTo>
                <a:lnTo>
                  <a:pt x="804931" y="1080093"/>
                </a:lnTo>
                <a:lnTo>
                  <a:pt x="805085" y="1080064"/>
                </a:lnTo>
                <a:lnTo>
                  <a:pt x="805855" y="1079913"/>
                </a:lnTo>
                <a:lnTo>
                  <a:pt x="807630" y="1081784"/>
                </a:lnTo>
                <a:lnTo>
                  <a:pt x="808918" y="1079897"/>
                </a:lnTo>
                <a:lnTo>
                  <a:pt x="809925" y="1080005"/>
                </a:lnTo>
                <a:lnTo>
                  <a:pt x="810902" y="1080136"/>
                </a:lnTo>
                <a:lnTo>
                  <a:pt x="811648" y="1079274"/>
                </a:lnTo>
                <a:lnTo>
                  <a:pt x="811911" y="1079478"/>
                </a:lnTo>
                <a:lnTo>
                  <a:pt x="812689" y="1080085"/>
                </a:lnTo>
                <a:lnTo>
                  <a:pt x="813610" y="1079897"/>
                </a:lnTo>
                <a:lnTo>
                  <a:pt x="815052" y="1079627"/>
                </a:lnTo>
                <a:lnTo>
                  <a:pt x="815826" y="1080415"/>
                </a:lnTo>
                <a:lnTo>
                  <a:pt x="815900" y="1080788"/>
                </a:lnTo>
                <a:lnTo>
                  <a:pt x="816124" y="1081908"/>
                </a:lnTo>
                <a:lnTo>
                  <a:pt x="816575" y="1082310"/>
                </a:lnTo>
                <a:lnTo>
                  <a:pt x="817100" y="1081328"/>
                </a:lnTo>
                <a:lnTo>
                  <a:pt x="817175" y="1081171"/>
                </a:lnTo>
                <a:lnTo>
                  <a:pt x="816634" y="1079495"/>
                </a:lnTo>
                <a:lnTo>
                  <a:pt x="818248" y="1077461"/>
                </a:lnTo>
                <a:lnTo>
                  <a:pt x="818420" y="1077477"/>
                </a:lnTo>
                <a:lnTo>
                  <a:pt x="819541" y="1077590"/>
                </a:lnTo>
                <a:lnTo>
                  <a:pt x="820029" y="1078092"/>
                </a:lnTo>
                <a:lnTo>
                  <a:pt x="820177" y="1078863"/>
                </a:lnTo>
                <a:lnTo>
                  <a:pt x="820326" y="1079643"/>
                </a:lnTo>
                <a:lnTo>
                  <a:pt x="820474" y="1079563"/>
                </a:lnTo>
                <a:lnTo>
                  <a:pt x="821010" y="1079277"/>
                </a:lnTo>
                <a:lnTo>
                  <a:pt x="821261" y="1078164"/>
                </a:lnTo>
                <a:lnTo>
                  <a:pt x="822249" y="1077673"/>
                </a:lnTo>
                <a:lnTo>
                  <a:pt x="822256" y="1076654"/>
                </a:lnTo>
                <a:lnTo>
                  <a:pt x="822257" y="1076309"/>
                </a:lnTo>
                <a:lnTo>
                  <a:pt x="823753" y="1076123"/>
                </a:lnTo>
                <a:lnTo>
                  <a:pt x="824295" y="1075706"/>
                </a:lnTo>
                <a:lnTo>
                  <a:pt x="824548" y="1074715"/>
                </a:lnTo>
                <a:lnTo>
                  <a:pt x="825284" y="1074907"/>
                </a:lnTo>
                <a:lnTo>
                  <a:pt x="826014" y="1076213"/>
                </a:lnTo>
                <a:lnTo>
                  <a:pt x="827246" y="1075973"/>
                </a:lnTo>
                <a:lnTo>
                  <a:pt x="829013" y="1074823"/>
                </a:lnTo>
                <a:lnTo>
                  <a:pt x="829412" y="1074563"/>
                </a:lnTo>
                <a:lnTo>
                  <a:pt x="829598" y="1073912"/>
                </a:lnTo>
                <a:lnTo>
                  <a:pt x="829854" y="1073016"/>
                </a:lnTo>
                <a:lnTo>
                  <a:pt x="830338" y="1072488"/>
                </a:lnTo>
                <a:lnTo>
                  <a:pt x="830474" y="1072341"/>
                </a:lnTo>
                <a:lnTo>
                  <a:pt x="832748" y="1072729"/>
                </a:lnTo>
                <a:lnTo>
                  <a:pt x="833063" y="1071738"/>
                </a:lnTo>
                <a:lnTo>
                  <a:pt x="833242" y="1071561"/>
                </a:lnTo>
                <a:lnTo>
                  <a:pt x="833357" y="1071448"/>
                </a:lnTo>
                <a:lnTo>
                  <a:pt x="833787" y="1071020"/>
                </a:lnTo>
                <a:lnTo>
                  <a:pt x="833993" y="1070815"/>
                </a:lnTo>
                <a:lnTo>
                  <a:pt x="835542" y="1070825"/>
                </a:lnTo>
                <a:lnTo>
                  <a:pt x="836025" y="1070828"/>
                </a:lnTo>
                <a:lnTo>
                  <a:pt x="837324" y="1070155"/>
                </a:lnTo>
                <a:lnTo>
                  <a:pt x="837698" y="1069414"/>
                </a:lnTo>
                <a:lnTo>
                  <a:pt x="839485" y="1069056"/>
                </a:lnTo>
                <a:lnTo>
                  <a:pt x="839769" y="1068497"/>
                </a:lnTo>
                <a:lnTo>
                  <a:pt x="840048" y="1067946"/>
                </a:lnTo>
                <a:lnTo>
                  <a:pt x="841531" y="1067557"/>
                </a:lnTo>
                <a:lnTo>
                  <a:pt x="841899" y="1067460"/>
                </a:lnTo>
                <a:lnTo>
                  <a:pt x="842829" y="1066477"/>
                </a:lnTo>
                <a:lnTo>
                  <a:pt x="842709" y="1065681"/>
                </a:lnTo>
                <a:lnTo>
                  <a:pt x="842651" y="1065297"/>
                </a:lnTo>
                <a:lnTo>
                  <a:pt x="843354" y="1064438"/>
                </a:lnTo>
                <a:lnTo>
                  <a:pt x="843459" y="1064311"/>
                </a:lnTo>
                <a:lnTo>
                  <a:pt x="843304" y="1063704"/>
                </a:lnTo>
                <a:lnTo>
                  <a:pt x="843158" y="1063132"/>
                </a:lnTo>
                <a:lnTo>
                  <a:pt x="843332" y="1062653"/>
                </a:lnTo>
                <a:lnTo>
                  <a:pt x="843473" y="1062267"/>
                </a:lnTo>
                <a:lnTo>
                  <a:pt x="845404" y="1060957"/>
                </a:lnTo>
                <a:lnTo>
                  <a:pt x="846009" y="1060549"/>
                </a:lnTo>
                <a:lnTo>
                  <a:pt x="846527" y="1059829"/>
                </a:lnTo>
                <a:lnTo>
                  <a:pt x="847563" y="1058390"/>
                </a:lnTo>
                <a:lnTo>
                  <a:pt x="849232" y="1059057"/>
                </a:lnTo>
                <a:lnTo>
                  <a:pt x="849773" y="1059273"/>
                </a:lnTo>
                <a:lnTo>
                  <a:pt x="850985" y="1058734"/>
                </a:lnTo>
                <a:lnTo>
                  <a:pt x="851237" y="1058496"/>
                </a:lnTo>
                <a:lnTo>
                  <a:pt x="851999" y="1057741"/>
                </a:lnTo>
                <a:lnTo>
                  <a:pt x="852005" y="1056624"/>
                </a:lnTo>
                <a:lnTo>
                  <a:pt x="852403" y="1056335"/>
                </a:lnTo>
                <a:lnTo>
                  <a:pt x="853185" y="1055766"/>
                </a:lnTo>
                <a:lnTo>
                  <a:pt x="853195" y="1054029"/>
                </a:lnTo>
                <a:lnTo>
                  <a:pt x="854029" y="1053468"/>
                </a:lnTo>
                <a:lnTo>
                  <a:pt x="854925" y="1052863"/>
                </a:lnTo>
                <a:lnTo>
                  <a:pt x="854747" y="1051871"/>
                </a:lnTo>
                <a:lnTo>
                  <a:pt x="854830" y="1051737"/>
                </a:lnTo>
                <a:lnTo>
                  <a:pt x="854979" y="1051492"/>
                </a:lnTo>
                <a:lnTo>
                  <a:pt x="855143" y="1051220"/>
                </a:lnTo>
                <a:lnTo>
                  <a:pt x="855308" y="1050944"/>
                </a:lnTo>
                <a:lnTo>
                  <a:pt x="857369" y="1050442"/>
                </a:lnTo>
                <a:lnTo>
                  <a:pt x="858269" y="1050223"/>
                </a:lnTo>
                <a:lnTo>
                  <a:pt x="859245" y="1051591"/>
                </a:lnTo>
                <a:lnTo>
                  <a:pt x="860110" y="1050855"/>
                </a:lnTo>
                <a:lnTo>
                  <a:pt x="860375" y="1050363"/>
                </a:lnTo>
                <a:lnTo>
                  <a:pt x="861608" y="1048077"/>
                </a:lnTo>
                <a:lnTo>
                  <a:pt x="861433" y="1047719"/>
                </a:lnTo>
                <a:lnTo>
                  <a:pt x="860879" y="1046584"/>
                </a:lnTo>
                <a:lnTo>
                  <a:pt x="861686" y="1046220"/>
                </a:lnTo>
                <a:lnTo>
                  <a:pt x="863718" y="1045301"/>
                </a:lnTo>
                <a:lnTo>
                  <a:pt x="864276" y="1044684"/>
                </a:lnTo>
                <a:lnTo>
                  <a:pt x="864018" y="1043976"/>
                </a:lnTo>
                <a:lnTo>
                  <a:pt x="863734" y="1043195"/>
                </a:lnTo>
                <a:lnTo>
                  <a:pt x="863926" y="1042206"/>
                </a:lnTo>
                <a:lnTo>
                  <a:pt x="864812" y="1041692"/>
                </a:lnTo>
                <a:lnTo>
                  <a:pt x="866149" y="1040917"/>
                </a:lnTo>
                <a:lnTo>
                  <a:pt x="866304" y="1040714"/>
                </a:lnTo>
                <a:lnTo>
                  <a:pt x="866526" y="1040425"/>
                </a:lnTo>
                <a:lnTo>
                  <a:pt x="866102" y="1039537"/>
                </a:lnTo>
                <a:lnTo>
                  <a:pt x="866351" y="1038626"/>
                </a:lnTo>
                <a:lnTo>
                  <a:pt x="866595" y="1038443"/>
                </a:lnTo>
                <a:lnTo>
                  <a:pt x="868391" y="1037091"/>
                </a:lnTo>
                <a:lnTo>
                  <a:pt x="868337" y="1036038"/>
                </a:lnTo>
                <a:lnTo>
                  <a:pt x="867801" y="1035574"/>
                </a:lnTo>
                <a:lnTo>
                  <a:pt x="866747" y="1034663"/>
                </a:lnTo>
                <a:lnTo>
                  <a:pt x="866833" y="1034269"/>
                </a:lnTo>
                <a:lnTo>
                  <a:pt x="866936" y="1033798"/>
                </a:lnTo>
                <a:lnTo>
                  <a:pt x="868391" y="1032776"/>
                </a:lnTo>
                <a:lnTo>
                  <a:pt x="868085" y="1031968"/>
                </a:lnTo>
                <a:lnTo>
                  <a:pt x="867997" y="1031760"/>
                </a:lnTo>
                <a:lnTo>
                  <a:pt x="868042" y="1031585"/>
                </a:lnTo>
                <a:lnTo>
                  <a:pt x="868186" y="1031016"/>
                </a:lnTo>
                <a:lnTo>
                  <a:pt x="869299" y="1030282"/>
                </a:lnTo>
                <a:lnTo>
                  <a:pt x="870846" y="1030001"/>
                </a:lnTo>
                <a:lnTo>
                  <a:pt x="872258" y="1029746"/>
                </a:lnTo>
                <a:lnTo>
                  <a:pt x="872508" y="1029249"/>
                </a:lnTo>
                <a:lnTo>
                  <a:pt x="872086" y="1028354"/>
                </a:lnTo>
                <a:lnTo>
                  <a:pt x="872215" y="1027452"/>
                </a:lnTo>
                <a:lnTo>
                  <a:pt x="873328" y="1026407"/>
                </a:lnTo>
                <a:lnTo>
                  <a:pt x="873153" y="1024978"/>
                </a:lnTo>
                <a:lnTo>
                  <a:pt x="874632" y="1024432"/>
                </a:lnTo>
                <a:lnTo>
                  <a:pt x="875440" y="1023384"/>
                </a:lnTo>
                <a:lnTo>
                  <a:pt x="875262" y="1022329"/>
                </a:lnTo>
                <a:lnTo>
                  <a:pt x="874805" y="1021556"/>
                </a:lnTo>
                <a:lnTo>
                  <a:pt x="873681" y="1019654"/>
                </a:lnTo>
                <a:lnTo>
                  <a:pt x="874083" y="1019337"/>
                </a:lnTo>
                <a:lnTo>
                  <a:pt x="875475" y="1018241"/>
                </a:lnTo>
                <a:lnTo>
                  <a:pt x="876833" y="1017756"/>
                </a:lnTo>
                <a:lnTo>
                  <a:pt x="876897" y="1017260"/>
                </a:lnTo>
                <a:lnTo>
                  <a:pt x="875300" y="1016877"/>
                </a:lnTo>
                <a:lnTo>
                  <a:pt x="875922" y="1015828"/>
                </a:lnTo>
                <a:lnTo>
                  <a:pt x="875704" y="1015192"/>
                </a:lnTo>
                <a:lnTo>
                  <a:pt x="875559" y="1014771"/>
                </a:lnTo>
                <a:lnTo>
                  <a:pt x="877102" y="1014286"/>
                </a:lnTo>
                <a:lnTo>
                  <a:pt x="877550" y="1013687"/>
                </a:lnTo>
                <a:lnTo>
                  <a:pt x="877917" y="1013197"/>
                </a:lnTo>
                <a:lnTo>
                  <a:pt x="877597" y="1012803"/>
                </a:lnTo>
                <a:lnTo>
                  <a:pt x="876993" y="1012054"/>
                </a:lnTo>
                <a:lnTo>
                  <a:pt x="877301" y="1011810"/>
                </a:lnTo>
                <a:lnTo>
                  <a:pt x="877922" y="1011321"/>
                </a:lnTo>
                <a:lnTo>
                  <a:pt x="880692" y="1011213"/>
                </a:lnTo>
                <a:lnTo>
                  <a:pt x="881196" y="1009667"/>
                </a:lnTo>
                <a:lnTo>
                  <a:pt x="881970" y="1009176"/>
                </a:lnTo>
                <a:lnTo>
                  <a:pt x="883352" y="1009120"/>
                </a:lnTo>
                <a:lnTo>
                  <a:pt x="884281" y="1008139"/>
                </a:lnTo>
                <a:lnTo>
                  <a:pt x="884476" y="1006841"/>
                </a:lnTo>
                <a:lnTo>
                  <a:pt x="883689" y="1004851"/>
                </a:lnTo>
                <a:lnTo>
                  <a:pt x="885305" y="1002322"/>
                </a:lnTo>
                <a:lnTo>
                  <a:pt x="887461" y="1002397"/>
                </a:lnTo>
                <a:lnTo>
                  <a:pt x="887428" y="1002011"/>
                </a:lnTo>
                <a:lnTo>
                  <a:pt x="887402" y="1001715"/>
                </a:lnTo>
                <a:lnTo>
                  <a:pt x="886119" y="1000467"/>
                </a:lnTo>
                <a:lnTo>
                  <a:pt x="886812" y="998180"/>
                </a:lnTo>
                <a:lnTo>
                  <a:pt x="887798" y="997693"/>
                </a:lnTo>
                <a:lnTo>
                  <a:pt x="888596" y="998317"/>
                </a:lnTo>
                <a:lnTo>
                  <a:pt x="889886" y="998572"/>
                </a:lnTo>
                <a:lnTo>
                  <a:pt x="891323" y="995732"/>
                </a:lnTo>
                <a:lnTo>
                  <a:pt x="890752" y="994013"/>
                </a:lnTo>
                <a:lnTo>
                  <a:pt x="890293" y="992629"/>
                </a:lnTo>
                <a:lnTo>
                  <a:pt x="890300" y="991636"/>
                </a:lnTo>
                <a:lnTo>
                  <a:pt x="891317" y="990724"/>
                </a:lnTo>
                <a:lnTo>
                  <a:pt x="891603" y="990467"/>
                </a:lnTo>
                <a:lnTo>
                  <a:pt x="891312" y="987864"/>
                </a:lnTo>
                <a:lnTo>
                  <a:pt x="893667" y="985526"/>
                </a:lnTo>
                <a:lnTo>
                  <a:pt x="893763" y="983576"/>
                </a:lnTo>
                <a:lnTo>
                  <a:pt x="893807" y="982676"/>
                </a:lnTo>
                <a:lnTo>
                  <a:pt x="894616" y="981072"/>
                </a:lnTo>
                <a:lnTo>
                  <a:pt x="895122" y="980198"/>
                </a:lnTo>
                <a:lnTo>
                  <a:pt x="895625" y="979870"/>
                </a:lnTo>
                <a:lnTo>
                  <a:pt x="896419" y="978544"/>
                </a:lnTo>
                <a:lnTo>
                  <a:pt x="898825" y="977754"/>
                </a:lnTo>
                <a:lnTo>
                  <a:pt x="900485" y="977950"/>
                </a:lnTo>
                <a:lnTo>
                  <a:pt x="901668" y="975975"/>
                </a:lnTo>
                <a:lnTo>
                  <a:pt x="900630" y="974855"/>
                </a:lnTo>
                <a:lnTo>
                  <a:pt x="902678" y="972203"/>
                </a:lnTo>
                <a:lnTo>
                  <a:pt x="902999" y="970162"/>
                </a:lnTo>
                <a:lnTo>
                  <a:pt x="904295" y="969675"/>
                </a:lnTo>
                <a:lnTo>
                  <a:pt x="904331" y="969292"/>
                </a:lnTo>
                <a:lnTo>
                  <a:pt x="904424" y="968311"/>
                </a:lnTo>
                <a:lnTo>
                  <a:pt x="903279" y="964773"/>
                </a:lnTo>
                <a:lnTo>
                  <a:pt x="903119" y="964274"/>
                </a:lnTo>
                <a:lnTo>
                  <a:pt x="902980" y="963841"/>
                </a:lnTo>
                <a:lnTo>
                  <a:pt x="903422" y="961986"/>
                </a:lnTo>
                <a:lnTo>
                  <a:pt x="903959" y="961275"/>
                </a:lnTo>
                <a:lnTo>
                  <a:pt x="904166" y="961000"/>
                </a:lnTo>
                <a:lnTo>
                  <a:pt x="905472" y="958963"/>
                </a:lnTo>
                <a:lnTo>
                  <a:pt x="906768" y="958538"/>
                </a:lnTo>
                <a:lnTo>
                  <a:pt x="908219" y="955511"/>
                </a:lnTo>
                <a:lnTo>
                  <a:pt x="908526" y="954839"/>
                </a:lnTo>
                <a:lnTo>
                  <a:pt x="908768" y="953597"/>
                </a:lnTo>
                <a:lnTo>
                  <a:pt x="909372" y="952771"/>
                </a:lnTo>
                <a:lnTo>
                  <a:pt x="910571" y="951132"/>
                </a:lnTo>
                <a:lnTo>
                  <a:pt x="912304" y="949594"/>
                </a:lnTo>
                <a:lnTo>
                  <a:pt x="913625" y="946935"/>
                </a:lnTo>
                <a:lnTo>
                  <a:pt x="914298" y="945579"/>
                </a:lnTo>
                <a:lnTo>
                  <a:pt x="914079" y="945153"/>
                </a:lnTo>
                <a:lnTo>
                  <a:pt x="913691" y="944399"/>
                </a:lnTo>
                <a:lnTo>
                  <a:pt x="913739" y="943658"/>
                </a:lnTo>
                <a:lnTo>
                  <a:pt x="913826" y="942295"/>
                </a:lnTo>
                <a:lnTo>
                  <a:pt x="914389" y="941242"/>
                </a:lnTo>
                <a:lnTo>
                  <a:pt x="913414" y="939937"/>
                </a:lnTo>
                <a:lnTo>
                  <a:pt x="913492" y="937459"/>
                </a:lnTo>
                <a:lnTo>
                  <a:pt x="912883" y="936277"/>
                </a:lnTo>
                <a:lnTo>
                  <a:pt x="912957" y="936130"/>
                </a:lnTo>
                <a:lnTo>
                  <a:pt x="913629" y="934797"/>
                </a:lnTo>
                <a:lnTo>
                  <a:pt x="913516" y="933372"/>
                </a:lnTo>
                <a:lnTo>
                  <a:pt x="913019" y="932659"/>
                </a:lnTo>
                <a:lnTo>
                  <a:pt x="912907" y="932498"/>
                </a:lnTo>
                <a:lnTo>
                  <a:pt x="913289" y="931805"/>
                </a:lnTo>
                <a:lnTo>
                  <a:pt x="914018" y="930420"/>
                </a:lnTo>
                <a:lnTo>
                  <a:pt x="913848" y="929719"/>
                </a:lnTo>
                <a:lnTo>
                  <a:pt x="914512" y="929119"/>
                </a:lnTo>
                <a:lnTo>
                  <a:pt x="916006" y="929176"/>
                </a:lnTo>
                <a:lnTo>
                  <a:pt x="916257" y="928494"/>
                </a:lnTo>
                <a:lnTo>
                  <a:pt x="915831" y="927825"/>
                </a:lnTo>
                <a:lnTo>
                  <a:pt x="915586" y="927438"/>
                </a:lnTo>
                <a:lnTo>
                  <a:pt x="913322" y="925441"/>
                </a:lnTo>
                <a:lnTo>
                  <a:pt x="913210" y="924707"/>
                </a:lnTo>
                <a:lnTo>
                  <a:pt x="913029" y="923517"/>
                </a:lnTo>
                <a:lnTo>
                  <a:pt x="913419" y="920176"/>
                </a:lnTo>
                <a:lnTo>
                  <a:pt x="914489" y="918158"/>
                </a:lnTo>
                <a:lnTo>
                  <a:pt x="914909" y="918080"/>
                </a:lnTo>
                <a:lnTo>
                  <a:pt x="915077" y="918055"/>
                </a:lnTo>
                <a:lnTo>
                  <a:pt x="915725" y="916216"/>
                </a:lnTo>
                <a:lnTo>
                  <a:pt x="916286" y="914620"/>
                </a:lnTo>
                <a:lnTo>
                  <a:pt x="916029" y="913377"/>
                </a:lnTo>
                <a:lnTo>
                  <a:pt x="915747" y="912017"/>
                </a:lnTo>
                <a:lnTo>
                  <a:pt x="917183" y="909317"/>
                </a:lnTo>
                <a:lnTo>
                  <a:pt x="918177" y="907448"/>
                </a:lnTo>
                <a:lnTo>
                  <a:pt x="918071" y="906834"/>
                </a:lnTo>
                <a:lnTo>
                  <a:pt x="917940" y="906083"/>
                </a:lnTo>
                <a:lnTo>
                  <a:pt x="919054" y="905285"/>
                </a:lnTo>
                <a:lnTo>
                  <a:pt x="920055" y="904999"/>
                </a:lnTo>
                <a:lnTo>
                  <a:pt x="920534" y="904862"/>
                </a:lnTo>
                <a:lnTo>
                  <a:pt x="920473" y="904433"/>
                </a:lnTo>
                <a:lnTo>
                  <a:pt x="920297" y="903189"/>
                </a:lnTo>
                <a:lnTo>
                  <a:pt x="920725" y="902522"/>
                </a:lnTo>
                <a:lnTo>
                  <a:pt x="920619" y="900898"/>
                </a:lnTo>
                <a:lnTo>
                  <a:pt x="922118" y="897441"/>
                </a:lnTo>
                <a:lnTo>
                  <a:pt x="921698" y="896012"/>
                </a:lnTo>
                <a:lnTo>
                  <a:pt x="921767" y="895371"/>
                </a:lnTo>
                <a:lnTo>
                  <a:pt x="921829" y="894776"/>
                </a:lnTo>
                <a:lnTo>
                  <a:pt x="922893" y="891870"/>
                </a:lnTo>
                <a:lnTo>
                  <a:pt x="920887" y="888389"/>
                </a:lnTo>
                <a:lnTo>
                  <a:pt x="921636" y="886908"/>
                </a:lnTo>
                <a:lnTo>
                  <a:pt x="920985" y="885991"/>
                </a:lnTo>
                <a:lnTo>
                  <a:pt x="920841" y="885786"/>
                </a:lnTo>
                <a:lnTo>
                  <a:pt x="921776" y="884037"/>
                </a:lnTo>
                <a:lnTo>
                  <a:pt x="921845" y="882884"/>
                </a:lnTo>
                <a:lnTo>
                  <a:pt x="920751" y="881141"/>
                </a:lnTo>
                <a:lnTo>
                  <a:pt x="921379" y="879102"/>
                </a:lnTo>
                <a:lnTo>
                  <a:pt x="920342" y="877545"/>
                </a:lnTo>
                <a:lnTo>
                  <a:pt x="919620" y="875065"/>
                </a:lnTo>
                <a:lnTo>
                  <a:pt x="920301" y="874326"/>
                </a:lnTo>
                <a:lnTo>
                  <a:pt x="920169" y="873956"/>
                </a:lnTo>
                <a:lnTo>
                  <a:pt x="919878" y="873148"/>
                </a:lnTo>
                <a:lnTo>
                  <a:pt x="920275" y="872901"/>
                </a:lnTo>
                <a:lnTo>
                  <a:pt x="920864" y="872533"/>
                </a:lnTo>
                <a:lnTo>
                  <a:pt x="920933" y="871914"/>
                </a:lnTo>
                <a:lnTo>
                  <a:pt x="919832" y="870794"/>
                </a:lnTo>
                <a:lnTo>
                  <a:pt x="924494" y="863269"/>
                </a:lnTo>
                <a:lnTo>
                  <a:pt x="925948" y="861650"/>
                </a:lnTo>
                <a:lnTo>
                  <a:pt x="926539" y="860989"/>
                </a:lnTo>
                <a:lnTo>
                  <a:pt x="926580" y="860850"/>
                </a:lnTo>
                <a:lnTo>
                  <a:pt x="927483" y="857775"/>
                </a:lnTo>
                <a:lnTo>
                  <a:pt x="927682" y="855487"/>
                </a:lnTo>
                <a:lnTo>
                  <a:pt x="931023" y="852289"/>
                </a:lnTo>
                <a:lnTo>
                  <a:pt x="933371" y="851064"/>
                </a:lnTo>
                <a:lnTo>
                  <a:pt x="935292" y="848785"/>
                </a:lnTo>
                <a:lnTo>
                  <a:pt x="936313" y="847004"/>
                </a:lnTo>
                <a:lnTo>
                  <a:pt x="937094" y="845637"/>
                </a:lnTo>
                <a:lnTo>
                  <a:pt x="938698" y="845029"/>
                </a:lnTo>
                <a:lnTo>
                  <a:pt x="940688" y="842624"/>
                </a:lnTo>
                <a:lnTo>
                  <a:pt x="940991" y="842259"/>
                </a:lnTo>
                <a:lnTo>
                  <a:pt x="943085" y="841778"/>
                </a:lnTo>
                <a:lnTo>
                  <a:pt x="944325" y="840299"/>
                </a:lnTo>
                <a:lnTo>
                  <a:pt x="944333" y="839187"/>
                </a:lnTo>
                <a:lnTo>
                  <a:pt x="944338" y="838322"/>
                </a:lnTo>
                <a:lnTo>
                  <a:pt x="944346" y="837079"/>
                </a:lnTo>
                <a:lnTo>
                  <a:pt x="946274" y="835987"/>
                </a:lnTo>
                <a:lnTo>
                  <a:pt x="946938" y="835609"/>
                </a:lnTo>
                <a:lnTo>
                  <a:pt x="944627" y="831505"/>
                </a:lnTo>
                <a:lnTo>
                  <a:pt x="944384" y="831072"/>
                </a:lnTo>
                <a:lnTo>
                  <a:pt x="943906" y="828840"/>
                </a:lnTo>
                <a:lnTo>
                  <a:pt x="944102" y="826984"/>
                </a:lnTo>
                <a:lnTo>
                  <a:pt x="941764" y="817866"/>
                </a:lnTo>
                <a:lnTo>
                  <a:pt x="942482" y="815342"/>
                </a:lnTo>
                <a:lnTo>
                  <a:pt x="942958" y="813664"/>
                </a:lnTo>
                <a:lnTo>
                  <a:pt x="945765" y="807552"/>
                </a:lnTo>
                <a:lnTo>
                  <a:pt x="945953" y="807369"/>
                </a:lnTo>
                <a:lnTo>
                  <a:pt x="948365" y="805031"/>
                </a:lnTo>
                <a:lnTo>
                  <a:pt x="948493" y="804511"/>
                </a:lnTo>
                <a:lnTo>
                  <a:pt x="948743" y="803485"/>
                </a:lnTo>
                <a:lnTo>
                  <a:pt x="948450" y="801253"/>
                </a:lnTo>
                <a:lnTo>
                  <a:pt x="949466" y="796307"/>
                </a:lnTo>
                <a:lnTo>
                  <a:pt x="948432" y="794258"/>
                </a:lnTo>
                <a:lnTo>
                  <a:pt x="948561" y="793392"/>
                </a:lnTo>
                <a:lnTo>
                  <a:pt x="949897" y="791799"/>
                </a:lnTo>
                <a:lnTo>
                  <a:pt x="950111" y="791544"/>
                </a:lnTo>
                <a:lnTo>
                  <a:pt x="953159" y="786053"/>
                </a:lnTo>
                <a:lnTo>
                  <a:pt x="953048" y="784196"/>
                </a:lnTo>
                <a:lnTo>
                  <a:pt x="953485" y="782173"/>
                </a:lnTo>
                <a:lnTo>
                  <a:pt x="953555" y="781846"/>
                </a:lnTo>
                <a:lnTo>
                  <a:pt x="952648" y="779550"/>
                </a:lnTo>
                <a:lnTo>
                  <a:pt x="951299" y="778923"/>
                </a:lnTo>
                <a:lnTo>
                  <a:pt x="950535" y="778057"/>
                </a:lnTo>
                <a:lnTo>
                  <a:pt x="950200" y="777677"/>
                </a:lnTo>
                <a:lnTo>
                  <a:pt x="942480" y="775212"/>
                </a:lnTo>
                <a:lnTo>
                  <a:pt x="942485" y="774231"/>
                </a:lnTo>
                <a:lnTo>
                  <a:pt x="942542" y="773206"/>
                </a:lnTo>
                <a:lnTo>
                  <a:pt x="942914" y="772863"/>
                </a:lnTo>
                <a:lnTo>
                  <a:pt x="945482" y="765451"/>
                </a:lnTo>
                <a:lnTo>
                  <a:pt x="949526" y="758048"/>
                </a:lnTo>
                <a:lnTo>
                  <a:pt x="953630" y="753988"/>
                </a:lnTo>
                <a:lnTo>
                  <a:pt x="955179" y="750362"/>
                </a:lnTo>
                <a:lnTo>
                  <a:pt x="955949" y="747404"/>
                </a:lnTo>
                <a:lnTo>
                  <a:pt x="957752" y="740584"/>
                </a:lnTo>
                <a:lnTo>
                  <a:pt x="959806" y="738541"/>
                </a:lnTo>
                <a:lnTo>
                  <a:pt x="959940" y="738407"/>
                </a:lnTo>
                <a:lnTo>
                  <a:pt x="960226" y="738123"/>
                </a:lnTo>
                <a:lnTo>
                  <a:pt x="962836" y="733930"/>
                </a:lnTo>
                <a:lnTo>
                  <a:pt x="965065" y="731470"/>
                </a:lnTo>
                <a:lnTo>
                  <a:pt x="965519" y="731193"/>
                </a:lnTo>
                <a:lnTo>
                  <a:pt x="966175" y="730796"/>
                </a:lnTo>
                <a:lnTo>
                  <a:pt x="968171" y="730685"/>
                </a:lnTo>
                <a:lnTo>
                  <a:pt x="969188" y="730629"/>
                </a:lnTo>
                <a:lnTo>
                  <a:pt x="969391" y="730487"/>
                </a:lnTo>
                <a:lnTo>
                  <a:pt x="969805" y="730199"/>
                </a:lnTo>
                <a:lnTo>
                  <a:pt x="970160" y="729771"/>
                </a:lnTo>
                <a:lnTo>
                  <a:pt x="970673" y="729153"/>
                </a:lnTo>
                <a:lnTo>
                  <a:pt x="971487" y="726620"/>
                </a:lnTo>
                <a:lnTo>
                  <a:pt x="973024" y="725235"/>
                </a:lnTo>
                <a:lnTo>
                  <a:pt x="973194" y="725081"/>
                </a:lnTo>
                <a:lnTo>
                  <a:pt x="973466" y="724837"/>
                </a:lnTo>
                <a:lnTo>
                  <a:pt x="974522" y="723111"/>
                </a:lnTo>
                <a:lnTo>
                  <a:pt x="975489" y="713114"/>
                </a:lnTo>
                <a:lnTo>
                  <a:pt x="976591" y="711209"/>
                </a:lnTo>
                <a:lnTo>
                  <a:pt x="979673" y="705886"/>
                </a:lnTo>
                <a:lnTo>
                  <a:pt x="984712" y="699903"/>
                </a:lnTo>
                <a:lnTo>
                  <a:pt x="986506" y="696771"/>
                </a:lnTo>
                <a:lnTo>
                  <a:pt x="993238" y="690830"/>
                </a:lnTo>
                <a:lnTo>
                  <a:pt x="999342" y="685637"/>
                </a:lnTo>
                <a:lnTo>
                  <a:pt x="1002668" y="684482"/>
                </a:lnTo>
                <a:lnTo>
                  <a:pt x="1003986" y="682458"/>
                </a:lnTo>
                <a:lnTo>
                  <a:pt x="1012966" y="673006"/>
                </a:lnTo>
                <a:lnTo>
                  <a:pt x="1021704" y="663806"/>
                </a:lnTo>
                <a:lnTo>
                  <a:pt x="1023117" y="662815"/>
                </a:lnTo>
                <a:lnTo>
                  <a:pt x="1025514" y="662995"/>
                </a:lnTo>
                <a:lnTo>
                  <a:pt x="1026681" y="662498"/>
                </a:lnTo>
                <a:lnTo>
                  <a:pt x="1029995" y="659584"/>
                </a:lnTo>
                <a:lnTo>
                  <a:pt x="1030780" y="659166"/>
                </a:lnTo>
                <a:lnTo>
                  <a:pt x="1032208" y="658406"/>
                </a:lnTo>
                <a:lnTo>
                  <a:pt x="1034049" y="656671"/>
                </a:lnTo>
                <a:lnTo>
                  <a:pt x="1035027" y="655405"/>
                </a:lnTo>
                <a:lnTo>
                  <a:pt x="1036897" y="653003"/>
                </a:lnTo>
                <a:lnTo>
                  <a:pt x="1037092" y="652912"/>
                </a:lnTo>
                <a:lnTo>
                  <a:pt x="1038593" y="652207"/>
                </a:lnTo>
                <a:lnTo>
                  <a:pt x="1040372" y="649914"/>
                </a:lnTo>
                <a:lnTo>
                  <a:pt x="1044007" y="649177"/>
                </a:lnTo>
                <a:lnTo>
                  <a:pt x="1044367" y="649103"/>
                </a:lnTo>
                <a:lnTo>
                  <a:pt x="1047925" y="643962"/>
                </a:lnTo>
                <a:lnTo>
                  <a:pt x="1054496" y="638321"/>
                </a:lnTo>
                <a:lnTo>
                  <a:pt x="1054925" y="636464"/>
                </a:lnTo>
                <a:lnTo>
                  <a:pt x="1055353" y="635664"/>
                </a:lnTo>
                <a:lnTo>
                  <a:pt x="1055536" y="635321"/>
                </a:lnTo>
                <a:lnTo>
                  <a:pt x="1057377" y="631882"/>
                </a:lnTo>
                <a:lnTo>
                  <a:pt x="1049558" y="623541"/>
                </a:lnTo>
                <a:lnTo>
                  <a:pt x="1048569" y="620760"/>
                </a:lnTo>
                <a:lnTo>
                  <a:pt x="1047460" y="618906"/>
                </a:lnTo>
                <a:lnTo>
                  <a:pt x="1047101" y="618446"/>
                </a:lnTo>
                <a:lnTo>
                  <a:pt x="1043580" y="613961"/>
                </a:lnTo>
                <a:lnTo>
                  <a:pt x="1040099" y="608552"/>
                </a:lnTo>
                <a:lnTo>
                  <a:pt x="1039021" y="607411"/>
                </a:lnTo>
                <a:lnTo>
                  <a:pt x="1036799" y="606510"/>
                </a:lnTo>
                <a:lnTo>
                  <a:pt x="1036546" y="606256"/>
                </a:lnTo>
                <a:lnTo>
                  <a:pt x="1035944" y="605560"/>
                </a:lnTo>
                <a:lnTo>
                  <a:pt x="1035895" y="605212"/>
                </a:lnTo>
                <a:lnTo>
                  <a:pt x="1035571" y="602900"/>
                </a:lnTo>
                <a:lnTo>
                  <a:pt x="1013110" y="605058"/>
                </a:lnTo>
                <a:lnTo>
                  <a:pt x="1005371" y="604863"/>
                </a:lnTo>
                <a:lnTo>
                  <a:pt x="998598" y="604448"/>
                </a:lnTo>
                <a:lnTo>
                  <a:pt x="992801" y="605524"/>
                </a:lnTo>
                <a:lnTo>
                  <a:pt x="984114" y="607764"/>
                </a:lnTo>
                <a:lnTo>
                  <a:pt x="981195" y="605539"/>
                </a:lnTo>
                <a:lnTo>
                  <a:pt x="980804" y="605241"/>
                </a:lnTo>
                <a:lnTo>
                  <a:pt x="976910" y="602272"/>
                </a:lnTo>
                <a:lnTo>
                  <a:pt x="976300" y="602069"/>
                </a:lnTo>
                <a:lnTo>
                  <a:pt x="975803" y="601902"/>
                </a:lnTo>
                <a:lnTo>
                  <a:pt x="973839" y="600161"/>
                </a:lnTo>
                <a:lnTo>
                  <a:pt x="973348" y="599726"/>
                </a:lnTo>
                <a:lnTo>
                  <a:pt x="972563" y="599041"/>
                </a:lnTo>
                <a:lnTo>
                  <a:pt x="972056" y="598723"/>
                </a:lnTo>
                <a:lnTo>
                  <a:pt x="969831" y="597337"/>
                </a:lnTo>
                <a:lnTo>
                  <a:pt x="969082" y="597111"/>
                </a:lnTo>
                <a:lnTo>
                  <a:pt x="967985" y="596783"/>
                </a:lnTo>
                <a:lnTo>
                  <a:pt x="967555" y="596460"/>
                </a:lnTo>
                <a:lnTo>
                  <a:pt x="967079" y="596102"/>
                </a:lnTo>
                <a:lnTo>
                  <a:pt x="964044" y="593821"/>
                </a:lnTo>
                <a:lnTo>
                  <a:pt x="963361" y="592868"/>
                </a:lnTo>
                <a:lnTo>
                  <a:pt x="963248" y="592711"/>
                </a:lnTo>
                <a:lnTo>
                  <a:pt x="962627" y="591844"/>
                </a:lnTo>
                <a:lnTo>
                  <a:pt x="960964" y="590672"/>
                </a:lnTo>
                <a:lnTo>
                  <a:pt x="959237" y="588015"/>
                </a:lnTo>
                <a:lnTo>
                  <a:pt x="957331" y="586967"/>
                </a:lnTo>
                <a:lnTo>
                  <a:pt x="955898" y="584544"/>
                </a:lnTo>
                <a:lnTo>
                  <a:pt x="955772" y="584329"/>
                </a:lnTo>
                <a:lnTo>
                  <a:pt x="955542" y="583939"/>
                </a:lnTo>
                <a:lnTo>
                  <a:pt x="954969" y="583442"/>
                </a:lnTo>
                <a:lnTo>
                  <a:pt x="954809" y="583301"/>
                </a:lnTo>
                <a:lnTo>
                  <a:pt x="952276" y="581098"/>
                </a:lnTo>
                <a:lnTo>
                  <a:pt x="947731" y="575632"/>
                </a:lnTo>
                <a:lnTo>
                  <a:pt x="947387" y="575219"/>
                </a:lnTo>
                <a:lnTo>
                  <a:pt x="946114" y="573686"/>
                </a:lnTo>
                <a:lnTo>
                  <a:pt x="964061" y="573518"/>
                </a:lnTo>
                <a:lnTo>
                  <a:pt x="974216" y="573529"/>
                </a:lnTo>
                <a:lnTo>
                  <a:pt x="980983" y="572967"/>
                </a:lnTo>
                <a:lnTo>
                  <a:pt x="986303" y="573099"/>
                </a:lnTo>
                <a:lnTo>
                  <a:pt x="991137" y="572733"/>
                </a:lnTo>
                <a:lnTo>
                  <a:pt x="997705" y="571412"/>
                </a:lnTo>
                <a:lnTo>
                  <a:pt x="996953" y="568295"/>
                </a:lnTo>
                <a:lnTo>
                  <a:pt x="996655" y="567543"/>
                </a:lnTo>
                <a:lnTo>
                  <a:pt x="995419" y="564422"/>
                </a:lnTo>
                <a:lnTo>
                  <a:pt x="996029" y="561513"/>
                </a:lnTo>
                <a:lnTo>
                  <a:pt x="994953" y="559690"/>
                </a:lnTo>
                <a:lnTo>
                  <a:pt x="993388" y="557042"/>
                </a:lnTo>
                <a:lnTo>
                  <a:pt x="993254" y="556815"/>
                </a:lnTo>
                <a:lnTo>
                  <a:pt x="991953" y="550937"/>
                </a:lnTo>
                <a:lnTo>
                  <a:pt x="991953" y="550450"/>
                </a:lnTo>
                <a:lnTo>
                  <a:pt x="991949" y="548277"/>
                </a:lnTo>
                <a:lnTo>
                  <a:pt x="990713" y="544998"/>
                </a:lnTo>
                <a:lnTo>
                  <a:pt x="990545" y="543675"/>
                </a:lnTo>
                <a:lnTo>
                  <a:pt x="990502" y="543353"/>
                </a:lnTo>
                <a:lnTo>
                  <a:pt x="990277" y="541595"/>
                </a:lnTo>
                <a:lnTo>
                  <a:pt x="987994" y="536772"/>
                </a:lnTo>
                <a:lnTo>
                  <a:pt x="987963" y="536522"/>
                </a:lnTo>
                <a:lnTo>
                  <a:pt x="987917" y="536162"/>
                </a:lnTo>
                <a:lnTo>
                  <a:pt x="987744" y="534792"/>
                </a:lnTo>
                <a:lnTo>
                  <a:pt x="988478" y="531695"/>
                </a:lnTo>
                <a:lnTo>
                  <a:pt x="989744" y="532164"/>
                </a:lnTo>
                <a:lnTo>
                  <a:pt x="989976" y="532251"/>
                </a:lnTo>
                <a:lnTo>
                  <a:pt x="990139" y="532311"/>
                </a:lnTo>
                <a:lnTo>
                  <a:pt x="992028" y="534617"/>
                </a:lnTo>
                <a:lnTo>
                  <a:pt x="992451" y="535133"/>
                </a:lnTo>
                <a:lnTo>
                  <a:pt x="992975" y="535771"/>
                </a:lnTo>
                <a:lnTo>
                  <a:pt x="993498" y="536242"/>
                </a:lnTo>
                <a:lnTo>
                  <a:pt x="993756" y="536474"/>
                </a:lnTo>
                <a:lnTo>
                  <a:pt x="995314" y="537872"/>
                </a:lnTo>
                <a:lnTo>
                  <a:pt x="1004177" y="541319"/>
                </a:lnTo>
                <a:lnTo>
                  <a:pt x="1008983" y="546014"/>
                </a:lnTo>
                <a:lnTo>
                  <a:pt x="1012462" y="547735"/>
                </a:lnTo>
                <a:lnTo>
                  <a:pt x="1012706" y="547856"/>
                </a:lnTo>
                <a:lnTo>
                  <a:pt x="1013968" y="548481"/>
                </a:lnTo>
                <a:lnTo>
                  <a:pt x="1015374" y="550003"/>
                </a:lnTo>
                <a:lnTo>
                  <a:pt x="1016728" y="551467"/>
                </a:lnTo>
                <a:lnTo>
                  <a:pt x="1019451" y="554412"/>
                </a:lnTo>
                <a:lnTo>
                  <a:pt x="1027268" y="559163"/>
                </a:lnTo>
                <a:lnTo>
                  <a:pt x="1036778" y="560659"/>
                </a:lnTo>
                <a:lnTo>
                  <a:pt x="1039326" y="561060"/>
                </a:lnTo>
                <a:lnTo>
                  <a:pt x="1044864" y="564144"/>
                </a:lnTo>
                <a:lnTo>
                  <a:pt x="1047017" y="564203"/>
                </a:lnTo>
                <a:lnTo>
                  <a:pt x="1048791" y="564240"/>
                </a:lnTo>
                <a:lnTo>
                  <a:pt x="1049723" y="564260"/>
                </a:lnTo>
                <a:lnTo>
                  <a:pt x="1051079" y="564772"/>
                </a:lnTo>
                <a:lnTo>
                  <a:pt x="1052492" y="565306"/>
                </a:lnTo>
                <a:lnTo>
                  <a:pt x="1053191" y="565851"/>
                </a:lnTo>
                <a:lnTo>
                  <a:pt x="1053340" y="565967"/>
                </a:lnTo>
                <a:lnTo>
                  <a:pt x="1055508" y="567653"/>
                </a:lnTo>
                <a:lnTo>
                  <a:pt x="1056936" y="568317"/>
                </a:lnTo>
                <a:lnTo>
                  <a:pt x="1057232" y="568454"/>
                </a:lnTo>
                <a:lnTo>
                  <a:pt x="1061475" y="568323"/>
                </a:lnTo>
                <a:lnTo>
                  <a:pt x="1068735" y="571714"/>
                </a:lnTo>
                <a:lnTo>
                  <a:pt x="1072118" y="572205"/>
                </a:lnTo>
                <a:lnTo>
                  <a:pt x="1073998" y="571111"/>
                </a:lnTo>
                <a:lnTo>
                  <a:pt x="1074147" y="571026"/>
                </a:lnTo>
                <a:lnTo>
                  <a:pt x="1075436" y="569662"/>
                </a:lnTo>
                <a:lnTo>
                  <a:pt x="1077584" y="566008"/>
                </a:lnTo>
                <a:lnTo>
                  <a:pt x="1080393" y="563037"/>
                </a:lnTo>
                <a:lnTo>
                  <a:pt x="1081453" y="561917"/>
                </a:lnTo>
                <a:lnTo>
                  <a:pt x="1083912" y="560551"/>
                </a:lnTo>
                <a:lnTo>
                  <a:pt x="1084362" y="549915"/>
                </a:lnTo>
                <a:lnTo>
                  <a:pt x="1086940" y="542563"/>
                </a:lnTo>
                <a:lnTo>
                  <a:pt x="1089140" y="535776"/>
                </a:lnTo>
                <a:lnTo>
                  <a:pt x="1091844" y="533142"/>
                </a:lnTo>
                <a:lnTo>
                  <a:pt x="1096684" y="528817"/>
                </a:lnTo>
                <a:lnTo>
                  <a:pt x="1098926" y="527430"/>
                </a:lnTo>
                <a:lnTo>
                  <a:pt x="1103705" y="524497"/>
                </a:lnTo>
                <a:lnTo>
                  <a:pt x="1106619" y="522242"/>
                </a:lnTo>
                <a:lnTo>
                  <a:pt x="1105300" y="517330"/>
                </a:lnTo>
                <a:lnTo>
                  <a:pt x="1100687" y="515335"/>
                </a:lnTo>
                <a:lnTo>
                  <a:pt x="1095105" y="514186"/>
                </a:lnTo>
                <a:lnTo>
                  <a:pt x="1090001" y="512376"/>
                </a:lnTo>
                <a:lnTo>
                  <a:pt x="1088188" y="511834"/>
                </a:lnTo>
                <a:lnTo>
                  <a:pt x="1084695" y="510790"/>
                </a:lnTo>
                <a:lnTo>
                  <a:pt x="1080111" y="509419"/>
                </a:lnTo>
                <a:lnTo>
                  <a:pt x="1076392" y="507521"/>
                </a:lnTo>
                <a:lnTo>
                  <a:pt x="1068468" y="507344"/>
                </a:lnTo>
                <a:lnTo>
                  <a:pt x="1067237" y="505799"/>
                </a:lnTo>
                <a:lnTo>
                  <a:pt x="1065695" y="502521"/>
                </a:lnTo>
                <a:lnTo>
                  <a:pt x="1065265" y="502089"/>
                </a:lnTo>
                <a:lnTo>
                  <a:pt x="1064835" y="501657"/>
                </a:lnTo>
                <a:lnTo>
                  <a:pt x="1064340" y="501162"/>
                </a:lnTo>
                <a:lnTo>
                  <a:pt x="1061325" y="500609"/>
                </a:lnTo>
                <a:lnTo>
                  <a:pt x="1058738" y="499697"/>
                </a:lnTo>
                <a:lnTo>
                  <a:pt x="1054863" y="498330"/>
                </a:lnTo>
                <a:lnTo>
                  <a:pt x="1051968" y="497035"/>
                </a:lnTo>
                <a:lnTo>
                  <a:pt x="1051295" y="496255"/>
                </a:lnTo>
                <a:lnTo>
                  <a:pt x="1051169" y="496108"/>
                </a:lnTo>
                <a:lnTo>
                  <a:pt x="1049810" y="493016"/>
                </a:lnTo>
                <a:lnTo>
                  <a:pt x="1049436" y="488496"/>
                </a:lnTo>
                <a:lnTo>
                  <a:pt x="1048139" y="485342"/>
                </a:lnTo>
                <a:lnTo>
                  <a:pt x="1048260" y="483485"/>
                </a:lnTo>
                <a:lnTo>
                  <a:pt x="1048212" y="483308"/>
                </a:lnTo>
                <a:lnTo>
                  <a:pt x="1047764" y="481627"/>
                </a:lnTo>
                <a:lnTo>
                  <a:pt x="1046226" y="480082"/>
                </a:lnTo>
                <a:lnTo>
                  <a:pt x="1045668" y="478537"/>
                </a:lnTo>
                <a:lnTo>
                  <a:pt x="1045155" y="478434"/>
                </a:lnTo>
                <a:lnTo>
                  <a:pt x="1044746" y="478352"/>
                </a:lnTo>
                <a:lnTo>
                  <a:pt x="1041284" y="480801"/>
                </a:lnTo>
                <a:lnTo>
                  <a:pt x="1036150" y="481541"/>
                </a:lnTo>
                <a:lnTo>
                  <a:pt x="1030560" y="480013"/>
                </a:lnTo>
                <a:lnTo>
                  <a:pt x="1030092" y="477371"/>
                </a:lnTo>
                <a:lnTo>
                  <a:pt x="1037368" y="471622"/>
                </a:lnTo>
                <a:lnTo>
                  <a:pt x="1037983" y="471323"/>
                </a:lnTo>
                <a:lnTo>
                  <a:pt x="1041777" y="469481"/>
                </a:lnTo>
                <a:lnTo>
                  <a:pt x="1043220" y="464202"/>
                </a:lnTo>
                <a:lnTo>
                  <a:pt x="1044340" y="461563"/>
                </a:lnTo>
                <a:lnTo>
                  <a:pt x="1054012" y="455416"/>
                </a:lnTo>
                <a:lnTo>
                  <a:pt x="1056184" y="453246"/>
                </a:lnTo>
                <a:lnTo>
                  <a:pt x="1057183" y="452545"/>
                </a:lnTo>
                <a:lnTo>
                  <a:pt x="1060651" y="448781"/>
                </a:lnTo>
                <a:lnTo>
                  <a:pt x="1065188" y="440492"/>
                </a:lnTo>
                <a:lnTo>
                  <a:pt x="1069530" y="439750"/>
                </a:lnTo>
                <a:lnTo>
                  <a:pt x="1075313" y="435669"/>
                </a:lnTo>
                <a:lnTo>
                  <a:pt x="1079646" y="432611"/>
                </a:lnTo>
                <a:lnTo>
                  <a:pt x="1087783" y="425465"/>
                </a:lnTo>
                <a:lnTo>
                  <a:pt x="1095028" y="419703"/>
                </a:lnTo>
                <a:lnTo>
                  <a:pt x="1098653" y="416819"/>
                </a:lnTo>
                <a:lnTo>
                  <a:pt x="1106055" y="415115"/>
                </a:lnTo>
                <a:lnTo>
                  <a:pt x="1106219" y="415078"/>
                </a:lnTo>
                <a:lnTo>
                  <a:pt x="1112450" y="413843"/>
                </a:lnTo>
                <a:lnTo>
                  <a:pt x="1117910" y="410463"/>
                </a:lnTo>
                <a:lnTo>
                  <a:pt x="1125830" y="410112"/>
                </a:lnTo>
                <a:lnTo>
                  <a:pt x="1133365" y="410135"/>
                </a:lnTo>
                <a:lnTo>
                  <a:pt x="1140636" y="400345"/>
                </a:lnTo>
                <a:lnTo>
                  <a:pt x="1142021" y="392801"/>
                </a:lnTo>
                <a:lnTo>
                  <a:pt x="1139439" y="385245"/>
                </a:lnTo>
                <a:lnTo>
                  <a:pt x="1136017" y="375799"/>
                </a:lnTo>
                <a:lnTo>
                  <a:pt x="1136728" y="372782"/>
                </a:lnTo>
                <a:lnTo>
                  <a:pt x="1138681" y="371657"/>
                </a:lnTo>
                <a:lnTo>
                  <a:pt x="1143866" y="372805"/>
                </a:lnTo>
                <a:lnTo>
                  <a:pt x="1150581" y="372525"/>
                </a:lnTo>
                <a:lnTo>
                  <a:pt x="1157663" y="369829"/>
                </a:lnTo>
                <a:lnTo>
                  <a:pt x="1160439" y="369837"/>
                </a:lnTo>
                <a:lnTo>
                  <a:pt x="1164740" y="367587"/>
                </a:lnTo>
                <a:lnTo>
                  <a:pt x="1165289" y="367350"/>
                </a:lnTo>
                <a:lnTo>
                  <a:pt x="1168278" y="365816"/>
                </a:lnTo>
                <a:lnTo>
                  <a:pt x="1176890" y="362341"/>
                </a:lnTo>
                <a:lnTo>
                  <a:pt x="1178050" y="361212"/>
                </a:lnTo>
                <a:lnTo>
                  <a:pt x="1177889" y="355173"/>
                </a:lnTo>
                <a:lnTo>
                  <a:pt x="1182913" y="349136"/>
                </a:lnTo>
                <a:lnTo>
                  <a:pt x="1186776" y="346522"/>
                </a:lnTo>
                <a:lnTo>
                  <a:pt x="1187295" y="343140"/>
                </a:lnTo>
                <a:lnTo>
                  <a:pt x="1188132" y="337846"/>
                </a:lnTo>
                <a:lnTo>
                  <a:pt x="1190439" y="335211"/>
                </a:lnTo>
                <a:lnTo>
                  <a:pt x="1194510" y="333120"/>
                </a:lnTo>
                <a:lnTo>
                  <a:pt x="1201391" y="329585"/>
                </a:lnTo>
                <a:lnTo>
                  <a:pt x="1203363" y="329214"/>
                </a:lnTo>
                <a:lnTo>
                  <a:pt x="1205286" y="326956"/>
                </a:lnTo>
                <a:lnTo>
                  <a:pt x="1206334" y="321676"/>
                </a:lnTo>
                <a:lnTo>
                  <a:pt x="1213092" y="310917"/>
                </a:lnTo>
                <a:lnTo>
                  <a:pt x="1217683" y="311916"/>
                </a:lnTo>
                <a:lnTo>
                  <a:pt x="1218756" y="312150"/>
                </a:lnTo>
                <a:lnTo>
                  <a:pt x="1218931" y="312464"/>
                </a:lnTo>
                <a:lnTo>
                  <a:pt x="1219373" y="313265"/>
                </a:lnTo>
                <a:lnTo>
                  <a:pt x="1220442" y="314059"/>
                </a:lnTo>
                <a:lnTo>
                  <a:pt x="1221035" y="314501"/>
                </a:lnTo>
                <a:lnTo>
                  <a:pt x="1221796" y="315889"/>
                </a:lnTo>
                <a:lnTo>
                  <a:pt x="1222391" y="316978"/>
                </a:lnTo>
                <a:lnTo>
                  <a:pt x="1223477" y="317689"/>
                </a:lnTo>
                <a:lnTo>
                  <a:pt x="1223993" y="318030"/>
                </a:lnTo>
                <a:lnTo>
                  <a:pt x="1230159" y="317843"/>
                </a:lnTo>
                <a:lnTo>
                  <a:pt x="1230334" y="317837"/>
                </a:lnTo>
                <a:lnTo>
                  <a:pt x="1232120" y="318208"/>
                </a:lnTo>
                <a:lnTo>
                  <a:pt x="1232993" y="319694"/>
                </a:lnTo>
                <a:lnTo>
                  <a:pt x="1233538" y="320621"/>
                </a:lnTo>
                <a:lnTo>
                  <a:pt x="1234690" y="321851"/>
                </a:lnTo>
                <a:lnTo>
                  <a:pt x="1235510" y="322726"/>
                </a:lnTo>
                <a:lnTo>
                  <a:pt x="1236378" y="323133"/>
                </a:lnTo>
                <a:lnTo>
                  <a:pt x="1237356" y="323591"/>
                </a:lnTo>
                <a:lnTo>
                  <a:pt x="1243391" y="324949"/>
                </a:lnTo>
                <a:lnTo>
                  <a:pt x="1247024" y="327114"/>
                </a:lnTo>
                <a:lnTo>
                  <a:pt x="1249158" y="329173"/>
                </a:lnTo>
                <a:lnTo>
                  <a:pt x="1250165" y="330146"/>
                </a:lnTo>
                <a:lnTo>
                  <a:pt x="1250602" y="330022"/>
                </a:lnTo>
                <a:lnTo>
                  <a:pt x="1264731" y="326011"/>
                </a:lnTo>
                <a:lnTo>
                  <a:pt x="1302380" y="325373"/>
                </a:lnTo>
                <a:lnTo>
                  <a:pt x="1327755" y="325451"/>
                </a:lnTo>
                <a:lnTo>
                  <a:pt x="1330038" y="306968"/>
                </a:lnTo>
                <a:lnTo>
                  <a:pt x="1334595" y="299436"/>
                </a:lnTo>
                <a:lnTo>
                  <a:pt x="1337528" y="275672"/>
                </a:lnTo>
                <a:lnTo>
                  <a:pt x="1341054" y="244365"/>
                </a:lnTo>
                <a:lnTo>
                  <a:pt x="1340069" y="237194"/>
                </a:lnTo>
                <a:lnTo>
                  <a:pt x="1344718" y="233057"/>
                </a:lnTo>
                <a:lnTo>
                  <a:pt x="1350433" y="220234"/>
                </a:lnTo>
                <a:lnTo>
                  <a:pt x="1349256" y="219919"/>
                </a:lnTo>
                <a:lnTo>
                  <a:pt x="1347151" y="220105"/>
                </a:lnTo>
                <a:lnTo>
                  <a:pt x="1343263" y="220149"/>
                </a:lnTo>
                <a:lnTo>
                  <a:pt x="1339860" y="220188"/>
                </a:lnTo>
                <a:lnTo>
                  <a:pt x="1330628" y="220457"/>
                </a:lnTo>
                <a:lnTo>
                  <a:pt x="1315889" y="221111"/>
                </a:lnTo>
                <a:lnTo>
                  <a:pt x="1308928" y="221675"/>
                </a:lnTo>
                <a:lnTo>
                  <a:pt x="1302772" y="221907"/>
                </a:lnTo>
                <a:lnTo>
                  <a:pt x="1297419" y="221161"/>
                </a:lnTo>
                <a:lnTo>
                  <a:pt x="1292878" y="220728"/>
                </a:lnTo>
                <a:lnTo>
                  <a:pt x="1283561" y="219852"/>
                </a:lnTo>
                <a:lnTo>
                  <a:pt x="1282183" y="220609"/>
                </a:lnTo>
                <a:lnTo>
                  <a:pt x="1281529" y="220967"/>
                </a:lnTo>
                <a:lnTo>
                  <a:pt x="1280297" y="220968"/>
                </a:lnTo>
                <a:lnTo>
                  <a:pt x="1276600" y="220972"/>
                </a:lnTo>
                <a:lnTo>
                  <a:pt x="1275739" y="221963"/>
                </a:lnTo>
                <a:lnTo>
                  <a:pt x="1274321" y="221964"/>
                </a:lnTo>
                <a:lnTo>
                  <a:pt x="1270563" y="220355"/>
                </a:lnTo>
                <a:lnTo>
                  <a:pt x="1267934" y="220484"/>
                </a:lnTo>
                <a:lnTo>
                  <a:pt x="1266683" y="220545"/>
                </a:lnTo>
                <a:lnTo>
                  <a:pt x="1264468" y="222715"/>
                </a:lnTo>
                <a:lnTo>
                  <a:pt x="1263851" y="222922"/>
                </a:lnTo>
                <a:lnTo>
                  <a:pt x="1263544" y="223025"/>
                </a:lnTo>
                <a:lnTo>
                  <a:pt x="1258369" y="221914"/>
                </a:lnTo>
                <a:lnTo>
                  <a:pt x="1257780" y="222332"/>
                </a:lnTo>
                <a:lnTo>
                  <a:pt x="1256706" y="223092"/>
                </a:lnTo>
                <a:lnTo>
                  <a:pt x="1255290" y="222970"/>
                </a:lnTo>
                <a:lnTo>
                  <a:pt x="1253749" y="221918"/>
                </a:lnTo>
                <a:lnTo>
                  <a:pt x="1253328" y="221986"/>
                </a:lnTo>
                <a:lnTo>
                  <a:pt x="1252512" y="222115"/>
                </a:lnTo>
                <a:lnTo>
                  <a:pt x="1248985" y="222674"/>
                </a:lnTo>
                <a:lnTo>
                  <a:pt x="1246297" y="223102"/>
                </a:lnTo>
                <a:lnTo>
                  <a:pt x="1241800" y="222237"/>
                </a:lnTo>
                <a:lnTo>
                  <a:pt x="1240162" y="222875"/>
                </a:lnTo>
                <a:lnTo>
                  <a:pt x="1238289" y="223604"/>
                </a:lnTo>
                <a:lnTo>
                  <a:pt x="1236813" y="223544"/>
                </a:lnTo>
                <a:lnTo>
                  <a:pt x="1236072" y="223110"/>
                </a:lnTo>
                <a:lnTo>
                  <a:pt x="1233670" y="223670"/>
                </a:lnTo>
                <a:lnTo>
                  <a:pt x="1231829" y="223563"/>
                </a:lnTo>
                <a:lnTo>
                  <a:pt x="1230529" y="223488"/>
                </a:lnTo>
                <a:lnTo>
                  <a:pt x="1229550" y="223990"/>
                </a:lnTo>
                <a:lnTo>
                  <a:pt x="1227512" y="225038"/>
                </a:lnTo>
                <a:lnTo>
                  <a:pt x="1222077" y="224806"/>
                </a:lnTo>
                <a:lnTo>
                  <a:pt x="1221322" y="221951"/>
                </a:lnTo>
                <a:lnTo>
                  <a:pt x="1218859" y="220107"/>
                </a:lnTo>
                <a:lnTo>
                  <a:pt x="1218702" y="216982"/>
                </a:lnTo>
                <a:lnTo>
                  <a:pt x="1218571" y="214397"/>
                </a:lnTo>
                <a:lnTo>
                  <a:pt x="1217904" y="214220"/>
                </a:lnTo>
                <a:lnTo>
                  <a:pt x="1216501" y="213849"/>
                </a:lnTo>
                <a:lnTo>
                  <a:pt x="1208734" y="214909"/>
                </a:lnTo>
                <a:lnTo>
                  <a:pt x="1196909" y="215206"/>
                </a:lnTo>
                <a:lnTo>
                  <a:pt x="1186698" y="214838"/>
                </a:lnTo>
                <a:lnTo>
                  <a:pt x="1179892" y="214755"/>
                </a:lnTo>
                <a:lnTo>
                  <a:pt x="1176153" y="213344"/>
                </a:lnTo>
                <a:lnTo>
                  <a:pt x="1173211" y="210631"/>
                </a:lnTo>
                <a:lnTo>
                  <a:pt x="1170759" y="208236"/>
                </a:lnTo>
                <a:lnTo>
                  <a:pt x="1168154" y="206812"/>
                </a:lnTo>
                <a:lnTo>
                  <a:pt x="1164748" y="206527"/>
                </a:lnTo>
                <a:lnTo>
                  <a:pt x="1161664" y="205915"/>
                </a:lnTo>
                <a:lnTo>
                  <a:pt x="1157609" y="205315"/>
                </a:lnTo>
                <a:lnTo>
                  <a:pt x="1153712" y="204553"/>
                </a:lnTo>
                <a:lnTo>
                  <a:pt x="1150616" y="202488"/>
                </a:lnTo>
                <a:lnTo>
                  <a:pt x="1148281" y="199910"/>
                </a:lnTo>
                <a:lnTo>
                  <a:pt x="1147656" y="197836"/>
                </a:lnTo>
                <a:lnTo>
                  <a:pt x="1145995" y="193332"/>
                </a:lnTo>
                <a:lnTo>
                  <a:pt x="1144034" y="191577"/>
                </a:lnTo>
                <a:lnTo>
                  <a:pt x="1139490" y="190822"/>
                </a:lnTo>
                <a:lnTo>
                  <a:pt x="1134163" y="192821"/>
                </a:lnTo>
                <a:lnTo>
                  <a:pt x="1117368" y="198992"/>
                </a:lnTo>
                <a:lnTo>
                  <a:pt x="1112834" y="199207"/>
                </a:lnTo>
                <a:lnTo>
                  <a:pt x="1111995" y="197110"/>
                </a:lnTo>
                <a:lnTo>
                  <a:pt x="1113529" y="191840"/>
                </a:lnTo>
                <a:lnTo>
                  <a:pt x="1116543" y="186879"/>
                </a:lnTo>
                <a:lnTo>
                  <a:pt x="1118691" y="180061"/>
                </a:lnTo>
                <a:lnTo>
                  <a:pt x="1119203" y="179191"/>
                </a:lnTo>
                <a:lnTo>
                  <a:pt x="1119327" y="178980"/>
                </a:lnTo>
                <a:lnTo>
                  <a:pt x="1119860" y="178076"/>
                </a:lnTo>
                <a:lnTo>
                  <a:pt x="1120966" y="174604"/>
                </a:lnTo>
                <a:lnTo>
                  <a:pt x="1120899" y="174297"/>
                </a:lnTo>
                <a:lnTo>
                  <a:pt x="1120846" y="174055"/>
                </a:lnTo>
                <a:lnTo>
                  <a:pt x="1120480" y="172350"/>
                </a:lnTo>
                <a:lnTo>
                  <a:pt x="1119800" y="169189"/>
                </a:lnTo>
                <a:lnTo>
                  <a:pt x="1119705" y="168742"/>
                </a:lnTo>
                <a:lnTo>
                  <a:pt x="1119046" y="165683"/>
                </a:lnTo>
                <a:lnTo>
                  <a:pt x="1119509" y="164365"/>
                </a:lnTo>
                <a:lnTo>
                  <a:pt x="1119604" y="164099"/>
                </a:lnTo>
                <a:lnTo>
                  <a:pt x="1119721" y="163762"/>
                </a:lnTo>
                <a:lnTo>
                  <a:pt x="1119618" y="163347"/>
                </a:lnTo>
                <a:lnTo>
                  <a:pt x="1119412" y="162523"/>
                </a:lnTo>
                <a:lnTo>
                  <a:pt x="1119658" y="161221"/>
                </a:lnTo>
                <a:lnTo>
                  <a:pt x="1119399" y="160740"/>
                </a:lnTo>
                <a:lnTo>
                  <a:pt x="1119223" y="160415"/>
                </a:lnTo>
                <a:lnTo>
                  <a:pt x="1118240" y="159983"/>
                </a:lnTo>
                <a:lnTo>
                  <a:pt x="1118206" y="156682"/>
                </a:lnTo>
                <a:lnTo>
                  <a:pt x="1118201" y="156216"/>
                </a:lnTo>
                <a:lnTo>
                  <a:pt x="1118171" y="153353"/>
                </a:lnTo>
                <a:lnTo>
                  <a:pt x="1118482" y="151812"/>
                </a:lnTo>
                <a:lnTo>
                  <a:pt x="1118531" y="151562"/>
                </a:lnTo>
                <a:lnTo>
                  <a:pt x="1118783" y="150316"/>
                </a:lnTo>
                <a:lnTo>
                  <a:pt x="1118534" y="147962"/>
                </a:lnTo>
                <a:lnTo>
                  <a:pt x="1118616" y="147685"/>
                </a:lnTo>
                <a:lnTo>
                  <a:pt x="1119087" y="146103"/>
                </a:lnTo>
                <a:lnTo>
                  <a:pt x="1085189" y="135386"/>
                </a:lnTo>
                <a:lnTo>
                  <a:pt x="1081469" y="136074"/>
                </a:lnTo>
                <a:lnTo>
                  <a:pt x="1078595" y="140631"/>
                </a:lnTo>
                <a:lnTo>
                  <a:pt x="1075549" y="144221"/>
                </a:lnTo>
                <a:lnTo>
                  <a:pt x="1049547" y="135633"/>
                </a:lnTo>
                <a:lnTo>
                  <a:pt x="1042956" y="123593"/>
                </a:lnTo>
                <a:lnTo>
                  <a:pt x="1038791" y="119860"/>
                </a:lnTo>
                <a:lnTo>
                  <a:pt x="1036858" y="121756"/>
                </a:lnTo>
                <a:lnTo>
                  <a:pt x="1035606" y="121952"/>
                </a:lnTo>
                <a:lnTo>
                  <a:pt x="1035256" y="122007"/>
                </a:lnTo>
                <a:lnTo>
                  <a:pt x="1034132" y="123243"/>
                </a:lnTo>
                <a:lnTo>
                  <a:pt x="1033725" y="123692"/>
                </a:lnTo>
                <a:lnTo>
                  <a:pt x="1033227" y="124243"/>
                </a:lnTo>
                <a:lnTo>
                  <a:pt x="1031626" y="125175"/>
                </a:lnTo>
                <a:lnTo>
                  <a:pt x="1030453" y="126357"/>
                </a:lnTo>
                <a:lnTo>
                  <a:pt x="1030149" y="126664"/>
                </a:lnTo>
                <a:lnTo>
                  <a:pt x="1029104" y="128649"/>
                </a:lnTo>
                <a:lnTo>
                  <a:pt x="1026336" y="131753"/>
                </a:lnTo>
                <a:lnTo>
                  <a:pt x="1025353" y="134544"/>
                </a:lnTo>
                <a:lnTo>
                  <a:pt x="1023139" y="137399"/>
                </a:lnTo>
                <a:lnTo>
                  <a:pt x="1018435" y="145911"/>
                </a:lnTo>
                <a:lnTo>
                  <a:pt x="1018277" y="146201"/>
                </a:lnTo>
                <a:lnTo>
                  <a:pt x="1018102" y="146518"/>
                </a:lnTo>
                <a:lnTo>
                  <a:pt x="1016759" y="147904"/>
                </a:lnTo>
                <a:lnTo>
                  <a:pt x="1016434" y="148241"/>
                </a:lnTo>
                <a:lnTo>
                  <a:pt x="1015579" y="149124"/>
                </a:lnTo>
                <a:lnTo>
                  <a:pt x="1009301" y="153909"/>
                </a:lnTo>
                <a:lnTo>
                  <a:pt x="1000867" y="158386"/>
                </a:lnTo>
                <a:lnTo>
                  <a:pt x="990339" y="162869"/>
                </a:lnTo>
                <a:lnTo>
                  <a:pt x="990146" y="163026"/>
                </a:lnTo>
                <a:lnTo>
                  <a:pt x="989776" y="163329"/>
                </a:lnTo>
                <a:lnTo>
                  <a:pt x="989047" y="163925"/>
                </a:lnTo>
                <a:lnTo>
                  <a:pt x="983811" y="165299"/>
                </a:lnTo>
                <a:lnTo>
                  <a:pt x="982489" y="165835"/>
                </a:lnTo>
                <a:lnTo>
                  <a:pt x="982279" y="165920"/>
                </a:lnTo>
                <a:lnTo>
                  <a:pt x="981041" y="166421"/>
                </a:lnTo>
                <a:lnTo>
                  <a:pt x="971615" y="166565"/>
                </a:lnTo>
                <a:lnTo>
                  <a:pt x="969152" y="167251"/>
                </a:lnTo>
                <a:lnTo>
                  <a:pt x="965518" y="167382"/>
                </a:lnTo>
                <a:lnTo>
                  <a:pt x="964798" y="167719"/>
                </a:lnTo>
                <a:lnTo>
                  <a:pt x="963117" y="168502"/>
                </a:lnTo>
                <a:lnTo>
                  <a:pt x="958621" y="168761"/>
                </a:lnTo>
                <a:lnTo>
                  <a:pt x="957082" y="169817"/>
                </a:lnTo>
                <a:lnTo>
                  <a:pt x="956026" y="170170"/>
                </a:lnTo>
                <a:lnTo>
                  <a:pt x="955861" y="170226"/>
                </a:lnTo>
                <a:lnTo>
                  <a:pt x="950741" y="171938"/>
                </a:lnTo>
                <a:lnTo>
                  <a:pt x="948825" y="173408"/>
                </a:lnTo>
                <a:lnTo>
                  <a:pt x="947418" y="174485"/>
                </a:lnTo>
                <a:lnTo>
                  <a:pt x="944215" y="175051"/>
                </a:lnTo>
                <a:lnTo>
                  <a:pt x="944079" y="175182"/>
                </a:lnTo>
                <a:lnTo>
                  <a:pt x="943733" y="175515"/>
                </a:lnTo>
                <a:lnTo>
                  <a:pt x="942863" y="176354"/>
                </a:lnTo>
                <a:lnTo>
                  <a:pt x="942175" y="176449"/>
                </a:lnTo>
                <a:lnTo>
                  <a:pt x="941015" y="176606"/>
                </a:lnTo>
                <a:lnTo>
                  <a:pt x="938242" y="176179"/>
                </a:lnTo>
                <a:lnTo>
                  <a:pt x="936949" y="176678"/>
                </a:lnTo>
                <a:lnTo>
                  <a:pt x="935037" y="176001"/>
                </a:lnTo>
                <a:lnTo>
                  <a:pt x="933875" y="176096"/>
                </a:lnTo>
                <a:lnTo>
                  <a:pt x="932697" y="176192"/>
                </a:lnTo>
                <a:lnTo>
                  <a:pt x="930971" y="175142"/>
                </a:lnTo>
                <a:lnTo>
                  <a:pt x="930173" y="175223"/>
                </a:lnTo>
                <a:lnTo>
                  <a:pt x="928444" y="175396"/>
                </a:lnTo>
                <a:lnTo>
                  <a:pt x="927511" y="175227"/>
                </a:lnTo>
                <a:lnTo>
                  <a:pt x="926410" y="175028"/>
                </a:lnTo>
                <a:lnTo>
                  <a:pt x="926168" y="174812"/>
                </a:lnTo>
                <a:lnTo>
                  <a:pt x="925856" y="174534"/>
                </a:lnTo>
                <a:lnTo>
                  <a:pt x="924757" y="174920"/>
                </a:lnTo>
                <a:lnTo>
                  <a:pt x="918957" y="176956"/>
                </a:lnTo>
                <a:lnTo>
                  <a:pt x="917774" y="177054"/>
                </a:lnTo>
                <a:lnTo>
                  <a:pt x="915602" y="177232"/>
                </a:lnTo>
                <a:lnTo>
                  <a:pt x="915501" y="177698"/>
                </a:lnTo>
                <a:lnTo>
                  <a:pt x="915287" y="178861"/>
                </a:lnTo>
                <a:lnTo>
                  <a:pt x="915656" y="179520"/>
                </a:lnTo>
                <a:lnTo>
                  <a:pt x="915022" y="180193"/>
                </a:lnTo>
                <a:lnTo>
                  <a:pt x="914331" y="180432"/>
                </a:lnTo>
                <a:lnTo>
                  <a:pt x="914131" y="180502"/>
                </a:lnTo>
                <a:lnTo>
                  <a:pt x="912042" y="179953"/>
                </a:lnTo>
                <a:lnTo>
                  <a:pt x="911549" y="179976"/>
                </a:lnTo>
                <a:lnTo>
                  <a:pt x="910571" y="180020"/>
                </a:lnTo>
                <a:lnTo>
                  <a:pt x="909509" y="180950"/>
                </a:lnTo>
                <a:lnTo>
                  <a:pt x="906193" y="181915"/>
                </a:lnTo>
                <a:lnTo>
                  <a:pt x="905480" y="182038"/>
                </a:lnTo>
                <a:lnTo>
                  <a:pt x="904379" y="182227"/>
                </a:lnTo>
                <a:lnTo>
                  <a:pt x="903663" y="181920"/>
                </a:lnTo>
                <a:lnTo>
                  <a:pt x="902050" y="181227"/>
                </a:lnTo>
                <a:lnTo>
                  <a:pt x="901325" y="181217"/>
                </a:lnTo>
                <a:lnTo>
                  <a:pt x="901075" y="181214"/>
                </a:lnTo>
                <a:lnTo>
                  <a:pt x="900822" y="181351"/>
                </a:lnTo>
                <a:lnTo>
                  <a:pt x="899403" y="182124"/>
                </a:lnTo>
                <a:lnTo>
                  <a:pt x="897365" y="182355"/>
                </a:lnTo>
                <a:lnTo>
                  <a:pt x="896443" y="182458"/>
                </a:lnTo>
                <a:lnTo>
                  <a:pt x="894419" y="185975"/>
                </a:lnTo>
                <a:lnTo>
                  <a:pt x="893539" y="186755"/>
                </a:lnTo>
                <a:lnTo>
                  <a:pt x="893336" y="186935"/>
                </a:lnTo>
                <a:lnTo>
                  <a:pt x="890910" y="188349"/>
                </a:lnTo>
                <a:lnTo>
                  <a:pt x="886578" y="189680"/>
                </a:lnTo>
                <a:lnTo>
                  <a:pt x="884772" y="191714"/>
                </a:lnTo>
                <a:lnTo>
                  <a:pt x="883553" y="191850"/>
                </a:lnTo>
                <a:lnTo>
                  <a:pt x="880509" y="193248"/>
                </a:lnTo>
                <a:lnTo>
                  <a:pt x="878736" y="194880"/>
                </a:lnTo>
                <a:lnTo>
                  <a:pt x="877837" y="195166"/>
                </a:lnTo>
                <a:lnTo>
                  <a:pt x="877639" y="195148"/>
                </a:lnTo>
                <a:lnTo>
                  <a:pt x="873637" y="194882"/>
                </a:lnTo>
                <a:lnTo>
                  <a:pt x="870527" y="195823"/>
                </a:lnTo>
                <a:lnTo>
                  <a:pt x="868714" y="194950"/>
                </a:lnTo>
                <a:lnTo>
                  <a:pt x="868369" y="194784"/>
                </a:lnTo>
                <a:lnTo>
                  <a:pt x="867024" y="194556"/>
                </a:lnTo>
                <a:lnTo>
                  <a:pt x="866682" y="194499"/>
                </a:lnTo>
                <a:lnTo>
                  <a:pt x="865530" y="193076"/>
                </a:lnTo>
                <a:lnTo>
                  <a:pt x="864668" y="193124"/>
                </a:lnTo>
                <a:lnTo>
                  <a:pt x="863799" y="193219"/>
                </a:lnTo>
                <a:lnTo>
                  <a:pt x="861479" y="197102"/>
                </a:lnTo>
                <a:lnTo>
                  <a:pt x="860967" y="197274"/>
                </a:lnTo>
                <a:lnTo>
                  <a:pt x="860415" y="196945"/>
                </a:lnTo>
                <a:lnTo>
                  <a:pt x="859868" y="196667"/>
                </a:lnTo>
                <a:lnTo>
                  <a:pt x="859380" y="196782"/>
                </a:lnTo>
                <a:lnTo>
                  <a:pt x="858577" y="201282"/>
                </a:lnTo>
                <a:lnTo>
                  <a:pt x="859052" y="202047"/>
                </a:lnTo>
                <a:lnTo>
                  <a:pt x="859689" y="203075"/>
                </a:lnTo>
                <a:lnTo>
                  <a:pt x="859627" y="203363"/>
                </a:lnTo>
                <a:lnTo>
                  <a:pt x="859582" y="203572"/>
                </a:lnTo>
                <a:lnTo>
                  <a:pt x="858531" y="204043"/>
                </a:lnTo>
                <a:lnTo>
                  <a:pt x="857989" y="203963"/>
                </a:lnTo>
                <a:lnTo>
                  <a:pt x="856085" y="203644"/>
                </a:lnTo>
                <a:lnTo>
                  <a:pt x="855844" y="204473"/>
                </a:lnTo>
                <a:lnTo>
                  <a:pt x="855718" y="204912"/>
                </a:lnTo>
                <a:lnTo>
                  <a:pt x="855572" y="205409"/>
                </a:lnTo>
                <a:lnTo>
                  <a:pt x="855507" y="205628"/>
                </a:lnTo>
                <a:lnTo>
                  <a:pt x="855266" y="205906"/>
                </a:lnTo>
                <a:lnTo>
                  <a:pt x="854157" y="207179"/>
                </a:lnTo>
                <a:lnTo>
                  <a:pt x="852557" y="208239"/>
                </a:lnTo>
                <a:lnTo>
                  <a:pt x="852075" y="209274"/>
                </a:lnTo>
                <a:lnTo>
                  <a:pt x="851576" y="210347"/>
                </a:lnTo>
                <a:lnTo>
                  <a:pt x="850714" y="210659"/>
                </a:lnTo>
                <a:lnTo>
                  <a:pt x="850494" y="210244"/>
                </a:lnTo>
                <a:lnTo>
                  <a:pt x="850158" y="209608"/>
                </a:lnTo>
                <a:lnTo>
                  <a:pt x="849293" y="208680"/>
                </a:lnTo>
                <a:lnTo>
                  <a:pt x="847464" y="207806"/>
                </a:lnTo>
                <a:lnTo>
                  <a:pt x="846449" y="206468"/>
                </a:lnTo>
                <a:lnTo>
                  <a:pt x="845158" y="203971"/>
                </a:lnTo>
                <a:lnTo>
                  <a:pt x="843811" y="201416"/>
                </a:lnTo>
                <a:lnTo>
                  <a:pt x="842633" y="199099"/>
                </a:lnTo>
                <a:lnTo>
                  <a:pt x="840553" y="195532"/>
                </a:lnTo>
                <a:lnTo>
                  <a:pt x="839206" y="192918"/>
                </a:lnTo>
                <a:lnTo>
                  <a:pt x="838136" y="191373"/>
                </a:lnTo>
                <a:lnTo>
                  <a:pt x="836788" y="188935"/>
                </a:lnTo>
                <a:lnTo>
                  <a:pt x="835330" y="185905"/>
                </a:lnTo>
                <a:lnTo>
                  <a:pt x="833927" y="183290"/>
                </a:lnTo>
                <a:lnTo>
                  <a:pt x="832690" y="181150"/>
                </a:lnTo>
                <a:lnTo>
                  <a:pt x="831850" y="179368"/>
                </a:lnTo>
                <a:lnTo>
                  <a:pt x="829891" y="174971"/>
                </a:lnTo>
                <a:lnTo>
                  <a:pt x="828886" y="172476"/>
                </a:lnTo>
                <a:lnTo>
                  <a:pt x="828216" y="170871"/>
                </a:lnTo>
                <a:lnTo>
                  <a:pt x="827093" y="168790"/>
                </a:lnTo>
                <a:lnTo>
                  <a:pt x="826024" y="166949"/>
                </a:lnTo>
                <a:lnTo>
                  <a:pt x="824607" y="165937"/>
                </a:lnTo>
                <a:lnTo>
                  <a:pt x="823465" y="165994"/>
                </a:lnTo>
                <a:lnTo>
                  <a:pt x="821290" y="166643"/>
                </a:lnTo>
                <a:lnTo>
                  <a:pt x="819285" y="167470"/>
                </a:lnTo>
                <a:lnTo>
                  <a:pt x="817222" y="168417"/>
                </a:lnTo>
                <a:lnTo>
                  <a:pt x="814244" y="169599"/>
                </a:lnTo>
                <a:lnTo>
                  <a:pt x="811782" y="170546"/>
                </a:lnTo>
                <a:lnTo>
                  <a:pt x="810121" y="171136"/>
                </a:lnTo>
                <a:lnTo>
                  <a:pt x="806053" y="172613"/>
                </a:lnTo>
                <a:lnTo>
                  <a:pt x="804911" y="173027"/>
                </a:lnTo>
                <a:lnTo>
                  <a:pt x="799298" y="175273"/>
                </a:lnTo>
                <a:lnTo>
                  <a:pt x="792943" y="177459"/>
                </a:lnTo>
                <a:lnTo>
                  <a:pt x="786817" y="179646"/>
                </a:lnTo>
                <a:lnTo>
                  <a:pt x="782006" y="181598"/>
                </a:lnTo>
                <a:lnTo>
                  <a:pt x="771816" y="185023"/>
                </a:lnTo>
                <a:lnTo>
                  <a:pt x="764717" y="187564"/>
                </a:lnTo>
                <a:lnTo>
                  <a:pt x="759333" y="189692"/>
                </a:lnTo>
                <a:lnTo>
                  <a:pt x="754580" y="191466"/>
                </a:lnTo>
                <a:lnTo>
                  <a:pt x="752293" y="191996"/>
                </a:lnTo>
                <a:lnTo>
                  <a:pt x="749715" y="193119"/>
                </a:lnTo>
                <a:lnTo>
                  <a:pt x="744490" y="194466"/>
                </a:lnTo>
                <a:lnTo>
                  <a:pt x="742990" y="192594"/>
                </a:lnTo>
                <a:lnTo>
                  <a:pt x="741810" y="191275"/>
                </a:lnTo>
                <a:lnTo>
                  <a:pt x="740757" y="188740"/>
                </a:lnTo>
                <a:lnTo>
                  <a:pt x="739684" y="187528"/>
                </a:lnTo>
                <a:lnTo>
                  <a:pt x="737324" y="184777"/>
                </a:lnTo>
                <a:lnTo>
                  <a:pt x="734716" y="183902"/>
                </a:lnTo>
                <a:lnTo>
                  <a:pt x="732792" y="181259"/>
                </a:lnTo>
                <a:lnTo>
                  <a:pt x="728152" y="177631"/>
                </a:lnTo>
                <a:lnTo>
                  <a:pt x="727841" y="176583"/>
                </a:lnTo>
                <a:lnTo>
                  <a:pt x="728133" y="175370"/>
                </a:lnTo>
                <a:lnTo>
                  <a:pt x="728532" y="174320"/>
                </a:lnTo>
                <a:lnTo>
                  <a:pt x="728818" y="173491"/>
                </a:lnTo>
                <a:lnTo>
                  <a:pt x="729109" y="172333"/>
                </a:lnTo>
                <a:lnTo>
                  <a:pt x="729488" y="170870"/>
                </a:lnTo>
                <a:lnTo>
                  <a:pt x="729444" y="170456"/>
                </a:lnTo>
                <a:lnTo>
                  <a:pt x="729279" y="168873"/>
                </a:lnTo>
                <a:lnTo>
                  <a:pt x="729362" y="168731"/>
                </a:lnTo>
                <a:lnTo>
                  <a:pt x="729926" y="167763"/>
                </a:lnTo>
                <a:lnTo>
                  <a:pt x="732613" y="160969"/>
                </a:lnTo>
                <a:lnTo>
                  <a:pt x="732616" y="160068"/>
                </a:lnTo>
                <a:lnTo>
                  <a:pt x="732543" y="153842"/>
                </a:lnTo>
                <a:lnTo>
                  <a:pt x="732534" y="153067"/>
                </a:lnTo>
                <a:lnTo>
                  <a:pt x="731480" y="150777"/>
                </a:lnTo>
                <a:lnTo>
                  <a:pt x="731126" y="147497"/>
                </a:lnTo>
                <a:lnTo>
                  <a:pt x="730784" y="144335"/>
                </a:lnTo>
                <a:lnTo>
                  <a:pt x="731218" y="142515"/>
                </a:lnTo>
                <a:lnTo>
                  <a:pt x="731271" y="142289"/>
                </a:lnTo>
                <a:lnTo>
                  <a:pt x="732506" y="139387"/>
                </a:lnTo>
                <a:lnTo>
                  <a:pt x="735495" y="132359"/>
                </a:lnTo>
                <a:lnTo>
                  <a:pt x="735117" y="127823"/>
                </a:lnTo>
                <a:lnTo>
                  <a:pt x="735066" y="127217"/>
                </a:lnTo>
                <a:lnTo>
                  <a:pt x="734967" y="126026"/>
                </a:lnTo>
                <a:lnTo>
                  <a:pt x="734922" y="125484"/>
                </a:lnTo>
                <a:lnTo>
                  <a:pt x="735165" y="124180"/>
                </a:lnTo>
                <a:lnTo>
                  <a:pt x="735591" y="122257"/>
                </a:lnTo>
                <a:lnTo>
                  <a:pt x="739573" y="114003"/>
                </a:lnTo>
                <a:lnTo>
                  <a:pt x="740156" y="111731"/>
                </a:lnTo>
                <a:lnTo>
                  <a:pt x="740671" y="109724"/>
                </a:lnTo>
                <a:lnTo>
                  <a:pt x="740827" y="99188"/>
                </a:lnTo>
                <a:lnTo>
                  <a:pt x="741497" y="97024"/>
                </a:lnTo>
                <a:lnTo>
                  <a:pt x="741865" y="95837"/>
                </a:lnTo>
                <a:lnTo>
                  <a:pt x="741680" y="94366"/>
                </a:lnTo>
                <a:lnTo>
                  <a:pt x="741309" y="91409"/>
                </a:lnTo>
                <a:lnTo>
                  <a:pt x="741235" y="90819"/>
                </a:lnTo>
                <a:lnTo>
                  <a:pt x="742564" y="87838"/>
                </a:lnTo>
                <a:lnTo>
                  <a:pt x="743808" y="85047"/>
                </a:lnTo>
                <a:lnTo>
                  <a:pt x="742131" y="80527"/>
                </a:lnTo>
                <a:lnTo>
                  <a:pt x="742323" y="78541"/>
                </a:lnTo>
                <a:lnTo>
                  <a:pt x="742491" y="76809"/>
                </a:lnTo>
                <a:lnTo>
                  <a:pt x="743588" y="73487"/>
                </a:lnTo>
                <a:lnTo>
                  <a:pt x="743400" y="71227"/>
                </a:lnTo>
                <a:lnTo>
                  <a:pt x="744504" y="69118"/>
                </a:lnTo>
                <a:lnTo>
                  <a:pt x="744749" y="67420"/>
                </a:lnTo>
                <a:lnTo>
                  <a:pt x="744936" y="66125"/>
                </a:lnTo>
                <a:lnTo>
                  <a:pt x="746440" y="55723"/>
                </a:lnTo>
                <a:lnTo>
                  <a:pt x="748463" y="51687"/>
                </a:lnTo>
                <a:lnTo>
                  <a:pt x="748147" y="48775"/>
                </a:lnTo>
                <a:lnTo>
                  <a:pt x="748229" y="48319"/>
                </a:lnTo>
                <a:lnTo>
                  <a:pt x="749119" y="43381"/>
                </a:lnTo>
                <a:lnTo>
                  <a:pt x="749230" y="39103"/>
                </a:lnTo>
                <a:lnTo>
                  <a:pt x="751259" y="37113"/>
                </a:lnTo>
                <a:lnTo>
                  <a:pt x="752056" y="35686"/>
                </a:lnTo>
                <a:lnTo>
                  <a:pt x="752243" y="35089"/>
                </a:lnTo>
                <a:lnTo>
                  <a:pt x="752026" y="33874"/>
                </a:lnTo>
                <a:lnTo>
                  <a:pt x="751440" y="32937"/>
                </a:lnTo>
                <a:lnTo>
                  <a:pt x="750099" y="31397"/>
                </a:lnTo>
                <a:lnTo>
                  <a:pt x="748915" y="30296"/>
                </a:lnTo>
                <a:lnTo>
                  <a:pt x="747348" y="29198"/>
                </a:lnTo>
                <a:lnTo>
                  <a:pt x="745943" y="28264"/>
                </a:lnTo>
                <a:lnTo>
                  <a:pt x="743490" y="27939"/>
                </a:lnTo>
                <a:lnTo>
                  <a:pt x="741159" y="26841"/>
                </a:lnTo>
                <a:lnTo>
                  <a:pt x="739589" y="25909"/>
                </a:lnTo>
                <a:lnTo>
                  <a:pt x="737804" y="24811"/>
                </a:lnTo>
                <a:lnTo>
                  <a:pt x="736611" y="24317"/>
                </a:lnTo>
                <a:lnTo>
                  <a:pt x="733635" y="22505"/>
                </a:lnTo>
                <a:lnTo>
                  <a:pt x="731886" y="22619"/>
                </a:lnTo>
                <a:lnTo>
                  <a:pt x="730060" y="24058"/>
                </a:lnTo>
                <a:lnTo>
                  <a:pt x="728620" y="25331"/>
                </a:lnTo>
                <a:lnTo>
                  <a:pt x="727179" y="26658"/>
                </a:lnTo>
                <a:lnTo>
                  <a:pt x="727193" y="29252"/>
                </a:lnTo>
                <a:lnTo>
                  <a:pt x="727170" y="30686"/>
                </a:lnTo>
                <a:lnTo>
                  <a:pt x="727152" y="31843"/>
                </a:lnTo>
                <a:lnTo>
                  <a:pt x="727058" y="34325"/>
                </a:lnTo>
                <a:lnTo>
                  <a:pt x="726974" y="36147"/>
                </a:lnTo>
                <a:lnTo>
                  <a:pt x="725863" y="37363"/>
                </a:lnTo>
                <a:lnTo>
                  <a:pt x="723815" y="39079"/>
                </a:lnTo>
                <a:lnTo>
                  <a:pt x="721873" y="40959"/>
                </a:lnTo>
                <a:lnTo>
                  <a:pt x="720266" y="42452"/>
                </a:lnTo>
                <a:lnTo>
                  <a:pt x="719041" y="43891"/>
                </a:lnTo>
                <a:lnTo>
                  <a:pt x="717935" y="44775"/>
                </a:lnTo>
                <a:lnTo>
                  <a:pt x="717099" y="45825"/>
                </a:lnTo>
                <a:lnTo>
                  <a:pt x="716851" y="47702"/>
                </a:lnTo>
                <a:lnTo>
                  <a:pt x="716976" y="50129"/>
                </a:lnTo>
                <a:lnTo>
                  <a:pt x="717148" y="53106"/>
                </a:lnTo>
                <a:lnTo>
                  <a:pt x="717273" y="55533"/>
                </a:lnTo>
                <a:lnTo>
                  <a:pt x="717310" y="56692"/>
                </a:lnTo>
                <a:lnTo>
                  <a:pt x="717289" y="58017"/>
                </a:lnTo>
                <a:lnTo>
                  <a:pt x="717214" y="59286"/>
                </a:lnTo>
                <a:lnTo>
                  <a:pt x="716972" y="60775"/>
                </a:lnTo>
                <a:lnTo>
                  <a:pt x="715698" y="61882"/>
                </a:lnTo>
                <a:lnTo>
                  <a:pt x="714328" y="62160"/>
                </a:lnTo>
                <a:lnTo>
                  <a:pt x="713017" y="62219"/>
                </a:lnTo>
                <a:lnTo>
                  <a:pt x="711868" y="62333"/>
                </a:lnTo>
                <a:lnTo>
                  <a:pt x="710337" y="62392"/>
                </a:lnTo>
                <a:lnTo>
                  <a:pt x="708316" y="62453"/>
                </a:lnTo>
                <a:lnTo>
                  <a:pt x="706904" y="61905"/>
                </a:lnTo>
                <a:lnTo>
                  <a:pt x="705717" y="60970"/>
                </a:lnTo>
                <a:lnTo>
                  <a:pt x="704640" y="59980"/>
                </a:lnTo>
                <a:lnTo>
                  <a:pt x="703299" y="58439"/>
                </a:lnTo>
                <a:lnTo>
                  <a:pt x="701809" y="55961"/>
                </a:lnTo>
                <a:lnTo>
                  <a:pt x="700206" y="53703"/>
                </a:lnTo>
                <a:lnTo>
                  <a:pt x="698071" y="50565"/>
                </a:lnTo>
                <a:lnTo>
                  <a:pt x="697224" y="48857"/>
                </a:lnTo>
                <a:lnTo>
                  <a:pt x="696310" y="47921"/>
                </a:lnTo>
                <a:lnTo>
                  <a:pt x="694923" y="45830"/>
                </a:lnTo>
                <a:lnTo>
                  <a:pt x="694388" y="44695"/>
                </a:lnTo>
                <a:lnTo>
                  <a:pt x="693285" y="42359"/>
                </a:lnTo>
                <a:lnTo>
                  <a:pt x="692054" y="40763"/>
                </a:lnTo>
                <a:lnTo>
                  <a:pt x="690774" y="38779"/>
                </a:lnTo>
                <a:lnTo>
                  <a:pt x="689706" y="37293"/>
                </a:lnTo>
                <a:lnTo>
                  <a:pt x="688038" y="35643"/>
                </a:lnTo>
                <a:lnTo>
                  <a:pt x="686474" y="34433"/>
                </a:lnTo>
                <a:lnTo>
                  <a:pt x="684856" y="33114"/>
                </a:lnTo>
                <a:lnTo>
                  <a:pt x="681353" y="30089"/>
                </a:lnTo>
                <a:lnTo>
                  <a:pt x="678713" y="27836"/>
                </a:lnTo>
                <a:lnTo>
                  <a:pt x="676348" y="25358"/>
                </a:lnTo>
                <a:lnTo>
                  <a:pt x="674469" y="23323"/>
                </a:lnTo>
                <a:lnTo>
                  <a:pt x="672049" y="20903"/>
                </a:lnTo>
                <a:lnTo>
                  <a:pt x="670011" y="18535"/>
                </a:lnTo>
                <a:lnTo>
                  <a:pt x="668618" y="16829"/>
                </a:lnTo>
                <a:lnTo>
                  <a:pt x="667279" y="15122"/>
                </a:lnTo>
                <a:lnTo>
                  <a:pt x="664965" y="12977"/>
                </a:lnTo>
                <a:lnTo>
                  <a:pt x="662913" y="11494"/>
                </a:lnTo>
                <a:lnTo>
                  <a:pt x="660921" y="9623"/>
                </a:lnTo>
                <a:lnTo>
                  <a:pt x="658558" y="7092"/>
                </a:lnTo>
                <a:lnTo>
                  <a:pt x="655372" y="4783"/>
                </a:lnTo>
                <a:lnTo>
                  <a:pt x="651440" y="1265"/>
                </a:lnTo>
                <a:lnTo>
                  <a:pt x="649821" y="55"/>
                </a:lnTo>
                <a:lnTo>
                  <a:pt x="646284" y="583"/>
                </a:lnTo>
                <a:lnTo>
                  <a:pt x="642767" y="1672"/>
                </a:lnTo>
                <a:lnTo>
                  <a:pt x="641418" y="2089"/>
                </a:lnTo>
                <a:lnTo>
                  <a:pt x="636432" y="4648"/>
                </a:lnTo>
                <a:lnTo>
                  <a:pt x="631508" y="7082"/>
                </a:lnTo>
                <a:lnTo>
                  <a:pt x="631090" y="7558"/>
                </a:lnTo>
                <a:lnTo>
                  <a:pt x="629543" y="9321"/>
                </a:lnTo>
                <a:lnTo>
                  <a:pt x="625911" y="11133"/>
                </a:lnTo>
                <a:lnTo>
                  <a:pt x="625528" y="11259"/>
                </a:lnTo>
                <a:lnTo>
                  <a:pt x="624957" y="11447"/>
                </a:lnTo>
                <a:lnTo>
                  <a:pt x="622883" y="12130"/>
                </a:lnTo>
                <a:lnTo>
                  <a:pt x="619444" y="13263"/>
                </a:lnTo>
                <a:lnTo>
                  <a:pt x="613158" y="14651"/>
                </a:lnTo>
                <a:lnTo>
                  <a:pt x="610018" y="15345"/>
                </a:lnTo>
                <a:lnTo>
                  <a:pt x="605894" y="17158"/>
                </a:lnTo>
                <a:lnTo>
                  <a:pt x="603742" y="18777"/>
                </a:lnTo>
                <a:lnTo>
                  <a:pt x="602918" y="19876"/>
                </a:lnTo>
                <a:lnTo>
                  <a:pt x="601409" y="21885"/>
                </a:lnTo>
                <a:lnTo>
                  <a:pt x="598335" y="24253"/>
                </a:lnTo>
                <a:lnTo>
                  <a:pt x="596557" y="27296"/>
                </a:lnTo>
                <a:lnTo>
                  <a:pt x="593235" y="27309"/>
                </a:lnTo>
                <a:lnTo>
                  <a:pt x="590580" y="28063"/>
                </a:lnTo>
                <a:lnTo>
                  <a:pt x="590321" y="28177"/>
                </a:lnTo>
                <a:lnTo>
                  <a:pt x="586211" y="30002"/>
                </a:lnTo>
                <a:lnTo>
                  <a:pt x="584723" y="30221"/>
                </a:lnTo>
                <a:lnTo>
                  <a:pt x="582759" y="30511"/>
                </a:lnTo>
                <a:lnTo>
                  <a:pt x="580290" y="32478"/>
                </a:lnTo>
                <a:lnTo>
                  <a:pt x="576735" y="35306"/>
                </a:lnTo>
                <a:lnTo>
                  <a:pt x="575025" y="40210"/>
                </a:lnTo>
                <a:lnTo>
                  <a:pt x="574868" y="40354"/>
                </a:lnTo>
                <a:lnTo>
                  <a:pt x="573674" y="41454"/>
                </a:lnTo>
                <a:lnTo>
                  <a:pt x="572652" y="41953"/>
                </a:lnTo>
                <a:lnTo>
                  <a:pt x="572136" y="42205"/>
                </a:lnTo>
                <a:lnTo>
                  <a:pt x="569866" y="42462"/>
                </a:lnTo>
                <a:lnTo>
                  <a:pt x="567021" y="42782"/>
                </a:lnTo>
                <a:lnTo>
                  <a:pt x="560933" y="47146"/>
                </a:lnTo>
                <a:lnTo>
                  <a:pt x="557766" y="48441"/>
                </a:lnTo>
                <a:lnTo>
                  <a:pt x="555887" y="49212"/>
                </a:lnTo>
                <a:lnTo>
                  <a:pt x="553239" y="49841"/>
                </a:lnTo>
                <a:lnTo>
                  <a:pt x="549257" y="51700"/>
                </a:lnTo>
                <a:lnTo>
                  <a:pt x="547884" y="52343"/>
                </a:lnTo>
                <a:lnTo>
                  <a:pt x="545058" y="54771"/>
                </a:lnTo>
                <a:lnTo>
                  <a:pt x="539456" y="57148"/>
                </a:lnTo>
                <a:lnTo>
                  <a:pt x="534592" y="58285"/>
                </a:lnTo>
                <a:lnTo>
                  <a:pt x="532873" y="60088"/>
                </a:lnTo>
                <a:lnTo>
                  <a:pt x="532301" y="55692"/>
                </a:lnTo>
                <a:lnTo>
                  <a:pt x="532252" y="51831"/>
                </a:lnTo>
                <a:lnTo>
                  <a:pt x="532541" y="47362"/>
                </a:lnTo>
                <a:lnTo>
                  <a:pt x="532662" y="43225"/>
                </a:lnTo>
                <a:lnTo>
                  <a:pt x="532997" y="39252"/>
                </a:lnTo>
                <a:lnTo>
                  <a:pt x="533167" y="35391"/>
                </a:lnTo>
                <a:lnTo>
                  <a:pt x="533220" y="32080"/>
                </a:lnTo>
                <a:lnTo>
                  <a:pt x="533261" y="29544"/>
                </a:lnTo>
                <a:lnTo>
                  <a:pt x="533419" y="26344"/>
                </a:lnTo>
                <a:lnTo>
                  <a:pt x="533452" y="24358"/>
                </a:lnTo>
                <a:lnTo>
                  <a:pt x="533576" y="23365"/>
                </a:lnTo>
                <a:lnTo>
                  <a:pt x="541811" y="9413"/>
                </a:lnTo>
                <a:lnTo>
                  <a:pt x="537626" y="11785"/>
                </a:lnTo>
                <a:lnTo>
                  <a:pt x="536622" y="12769"/>
                </a:lnTo>
                <a:lnTo>
                  <a:pt x="535957" y="13422"/>
                </a:lnTo>
                <a:lnTo>
                  <a:pt x="535723" y="13651"/>
                </a:lnTo>
                <a:lnTo>
                  <a:pt x="531042" y="14849"/>
                </a:lnTo>
                <a:lnTo>
                  <a:pt x="530710" y="15059"/>
                </a:lnTo>
                <a:lnTo>
                  <a:pt x="529565" y="15785"/>
                </a:lnTo>
                <a:lnTo>
                  <a:pt x="527840" y="16040"/>
                </a:lnTo>
                <a:lnTo>
                  <a:pt x="524681" y="15340"/>
                </a:lnTo>
                <a:lnTo>
                  <a:pt x="522348" y="14823"/>
                </a:lnTo>
                <a:lnTo>
                  <a:pt x="519612" y="13734"/>
                </a:lnTo>
                <a:lnTo>
                  <a:pt x="517717" y="12982"/>
                </a:lnTo>
                <a:lnTo>
                  <a:pt x="515492" y="13288"/>
                </a:lnTo>
                <a:lnTo>
                  <a:pt x="509337" y="14133"/>
                </a:lnTo>
                <a:lnTo>
                  <a:pt x="507808" y="13976"/>
                </a:lnTo>
                <a:lnTo>
                  <a:pt x="506438" y="13836"/>
                </a:lnTo>
                <a:lnTo>
                  <a:pt x="504235" y="13029"/>
                </a:lnTo>
                <a:lnTo>
                  <a:pt x="496366" y="7679"/>
                </a:lnTo>
                <a:lnTo>
                  <a:pt x="495285" y="7405"/>
                </a:lnTo>
                <a:lnTo>
                  <a:pt x="494206" y="7130"/>
                </a:lnTo>
                <a:lnTo>
                  <a:pt x="490013" y="7334"/>
                </a:lnTo>
                <a:lnTo>
                  <a:pt x="488290" y="8024"/>
                </a:lnTo>
                <a:lnTo>
                  <a:pt x="482029" y="6554"/>
                </a:lnTo>
                <a:lnTo>
                  <a:pt x="476873" y="5346"/>
                </a:lnTo>
                <a:lnTo>
                  <a:pt x="475060" y="5248"/>
                </a:lnTo>
                <a:lnTo>
                  <a:pt x="472481" y="5107"/>
                </a:lnTo>
                <a:lnTo>
                  <a:pt x="469473" y="4944"/>
                </a:lnTo>
                <a:lnTo>
                  <a:pt x="465408" y="5892"/>
                </a:lnTo>
                <a:lnTo>
                  <a:pt x="464464" y="6291"/>
                </a:lnTo>
                <a:lnTo>
                  <a:pt x="463192" y="6831"/>
                </a:lnTo>
                <a:lnTo>
                  <a:pt x="459626" y="9388"/>
                </a:lnTo>
                <a:lnTo>
                  <a:pt x="458087" y="9830"/>
                </a:lnTo>
                <a:lnTo>
                  <a:pt x="455250" y="9718"/>
                </a:lnTo>
                <a:lnTo>
                  <a:pt x="449661" y="7903"/>
                </a:lnTo>
                <a:lnTo>
                  <a:pt x="447719" y="7272"/>
                </a:lnTo>
                <a:lnTo>
                  <a:pt x="446306" y="7414"/>
                </a:lnTo>
                <a:lnTo>
                  <a:pt x="445131" y="7532"/>
                </a:lnTo>
                <a:lnTo>
                  <a:pt x="444259" y="7926"/>
                </a:lnTo>
                <a:lnTo>
                  <a:pt x="443469" y="8283"/>
                </a:lnTo>
                <a:lnTo>
                  <a:pt x="441579" y="9689"/>
                </a:lnTo>
                <a:lnTo>
                  <a:pt x="440905" y="10191"/>
                </a:lnTo>
                <a:lnTo>
                  <a:pt x="440703" y="10341"/>
                </a:lnTo>
                <a:lnTo>
                  <a:pt x="438541" y="10423"/>
                </a:lnTo>
                <a:lnTo>
                  <a:pt x="437004" y="10482"/>
                </a:lnTo>
                <a:lnTo>
                  <a:pt x="432807" y="9198"/>
                </a:lnTo>
                <a:lnTo>
                  <a:pt x="426768" y="10281"/>
                </a:lnTo>
                <a:lnTo>
                  <a:pt x="426974" y="12007"/>
                </a:lnTo>
                <a:lnTo>
                  <a:pt x="427172" y="13332"/>
                </a:lnTo>
                <a:lnTo>
                  <a:pt x="427201" y="14931"/>
                </a:lnTo>
                <a:lnTo>
                  <a:pt x="427396" y="16365"/>
                </a:lnTo>
                <a:lnTo>
                  <a:pt x="427697" y="18129"/>
                </a:lnTo>
                <a:lnTo>
                  <a:pt x="427710" y="20721"/>
                </a:lnTo>
                <a:lnTo>
                  <a:pt x="427690" y="21990"/>
                </a:lnTo>
                <a:lnTo>
                  <a:pt x="427731" y="22873"/>
                </a:lnTo>
                <a:lnTo>
                  <a:pt x="427764" y="24251"/>
                </a:lnTo>
                <a:lnTo>
                  <a:pt x="427798" y="25465"/>
                </a:lnTo>
                <a:lnTo>
                  <a:pt x="427783" y="26403"/>
                </a:lnTo>
                <a:lnTo>
                  <a:pt x="428292" y="28828"/>
                </a:lnTo>
                <a:lnTo>
                  <a:pt x="428488" y="30262"/>
                </a:lnTo>
                <a:lnTo>
                  <a:pt x="428637" y="31145"/>
                </a:lnTo>
                <a:lnTo>
                  <a:pt x="428621" y="32191"/>
                </a:lnTo>
                <a:lnTo>
                  <a:pt x="428603" y="33351"/>
                </a:lnTo>
                <a:lnTo>
                  <a:pt x="428362" y="34731"/>
                </a:lnTo>
                <a:lnTo>
                  <a:pt x="427581" y="35836"/>
                </a:lnTo>
                <a:lnTo>
                  <a:pt x="427129" y="36719"/>
                </a:lnTo>
                <a:lnTo>
                  <a:pt x="426402" y="37824"/>
                </a:lnTo>
                <a:lnTo>
                  <a:pt x="425537" y="40101"/>
                </a:lnTo>
                <a:lnTo>
                  <a:pt x="418831" y="43479"/>
                </a:lnTo>
                <a:lnTo>
                  <a:pt x="415602" y="46255"/>
                </a:lnTo>
                <a:lnTo>
                  <a:pt x="414410" y="47279"/>
                </a:lnTo>
                <a:lnTo>
                  <a:pt x="413782" y="47946"/>
                </a:lnTo>
                <a:lnTo>
                  <a:pt x="411831" y="50019"/>
                </a:lnTo>
                <a:lnTo>
                  <a:pt x="411677" y="50335"/>
                </a:lnTo>
                <a:lnTo>
                  <a:pt x="411584" y="50521"/>
                </a:lnTo>
                <a:lnTo>
                  <a:pt x="411251" y="51201"/>
                </a:lnTo>
                <a:lnTo>
                  <a:pt x="410916" y="51883"/>
                </a:lnTo>
                <a:lnTo>
                  <a:pt x="410793" y="52598"/>
                </a:lnTo>
                <a:lnTo>
                  <a:pt x="410193" y="56100"/>
                </a:lnTo>
                <a:lnTo>
                  <a:pt x="406143" y="61264"/>
                </a:lnTo>
                <a:lnTo>
                  <a:pt x="405412" y="62198"/>
                </a:lnTo>
                <a:lnTo>
                  <a:pt x="404792" y="63179"/>
                </a:lnTo>
                <a:lnTo>
                  <a:pt x="403453" y="65304"/>
                </a:lnTo>
                <a:lnTo>
                  <a:pt x="403193" y="67036"/>
                </a:lnTo>
                <a:lnTo>
                  <a:pt x="402913" y="68903"/>
                </a:lnTo>
                <a:lnTo>
                  <a:pt x="401077" y="71948"/>
                </a:lnTo>
                <a:lnTo>
                  <a:pt x="396907" y="76927"/>
                </a:lnTo>
                <a:lnTo>
                  <a:pt x="395475" y="79698"/>
                </a:lnTo>
                <a:lnTo>
                  <a:pt x="393132" y="84238"/>
                </a:lnTo>
                <a:lnTo>
                  <a:pt x="392383" y="85686"/>
                </a:lnTo>
                <a:lnTo>
                  <a:pt x="392031" y="85990"/>
                </a:lnTo>
                <a:lnTo>
                  <a:pt x="389497" y="88180"/>
                </a:lnTo>
                <a:lnTo>
                  <a:pt x="384693" y="88822"/>
                </a:lnTo>
                <a:lnTo>
                  <a:pt x="383558" y="89336"/>
                </a:lnTo>
                <a:lnTo>
                  <a:pt x="382479" y="89825"/>
                </a:lnTo>
                <a:lnTo>
                  <a:pt x="380868" y="90974"/>
                </a:lnTo>
                <a:lnTo>
                  <a:pt x="380206" y="91447"/>
                </a:lnTo>
                <a:lnTo>
                  <a:pt x="377081" y="95924"/>
                </a:lnTo>
                <a:lnTo>
                  <a:pt x="374997" y="98166"/>
                </a:lnTo>
                <a:lnTo>
                  <a:pt x="371494" y="100661"/>
                </a:lnTo>
                <a:lnTo>
                  <a:pt x="371143" y="101055"/>
                </a:lnTo>
                <a:lnTo>
                  <a:pt x="368338" y="104184"/>
                </a:lnTo>
                <a:lnTo>
                  <a:pt x="367815" y="104770"/>
                </a:lnTo>
                <a:lnTo>
                  <a:pt x="364692" y="109432"/>
                </a:lnTo>
                <a:lnTo>
                  <a:pt x="363773" y="110365"/>
                </a:lnTo>
                <a:lnTo>
                  <a:pt x="363158" y="110988"/>
                </a:lnTo>
                <a:lnTo>
                  <a:pt x="361499" y="111802"/>
                </a:lnTo>
                <a:lnTo>
                  <a:pt x="359718" y="113361"/>
                </a:lnTo>
                <a:lnTo>
                  <a:pt x="357331" y="116781"/>
                </a:lnTo>
                <a:lnTo>
                  <a:pt x="352177" y="121764"/>
                </a:lnTo>
                <a:lnTo>
                  <a:pt x="349917" y="126300"/>
                </a:lnTo>
                <a:lnTo>
                  <a:pt x="349585" y="126784"/>
                </a:lnTo>
                <a:lnTo>
                  <a:pt x="347530" y="129782"/>
                </a:lnTo>
                <a:lnTo>
                  <a:pt x="346070" y="133818"/>
                </a:lnTo>
                <a:lnTo>
                  <a:pt x="344417" y="136243"/>
                </a:lnTo>
                <a:lnTo>
                  <a:pt x="340090" y="140430"/>
                </a:lnTo>
                <a:lnTo>
                  <a:pt x="337852" y="142595"/>
                </a:lnTo>
                <a:lnTo>
                  <a:pt x="337740" y="142855"/>
                </a:lnTo>
                <a:lnTo>
                  <a:pt x="336998" y="144583"/>
                </a:lnTo>
                <a:lnTo>
                  <a:pt x="333077" y="149312"/>
                </a:lnTo>
                <a:lnTo>
                  <a:pt x="330080" y="154160"/>
                </a:lnTo>
                <a:lnTo>
                  <a:pt x="328657" y="153188"/>
                </a:lnTo>
                <a:lnTo>
                  <a:pt x="328101" y="152808"/>
                </a:lnTo>
                <a:lnTo>
                  <a:pt x="327764" y="152117"/>
                </a:lnTo>
                <a:lnTo>
                  <a:pt x="327107" y="150768"/>
                </a:lnTo>
                <a:lnTo>
                  <a:pt x="325786" y="145072"/>
                </a:lnTo>
                <a:lnTo>
                  <a:pt x="324793" y="143591"/>
                </a:lnTo>
                <a:lnTo>
                  <a:pt x="322630" y="142177"/>
                </a:lnTo>
                <a:lnTo>
                  <a:pt x="321764" y="141065"/>
                </a:lnTo>
                <a:lnTo>
                  <a:pt x="321450" y="139951"/>
                </a:lnTo>
                <a:lnTo>
                  <a:pt x="319602" y="139217"/>
                </a:lnTo>
                <a:lnTo>
                  <a:pt x="318243" y="138723"/>
                </a:lnTo>
                <a:lnTo>
                  <a:pt x="316449" y="138233"/>
                </a:lnTo>
                <a:lnTo>
                  <a:pt x="312965" y="137469"/>
                </a:lnTo>
                <a:lnTo>
                  <a:pt x="310136" y="136815"/>
                </a:lnTo>
                <a:lnTo>
                  <a:pt x="307466" y="136380"/>
                </a:lnTo>
                <a:lnTo>
                  <a:pt x="305450" y="136110"/>
                </a:lnTo>
                <a:lnTo>
                  <a:pt x="303486" y="135950"/>
                </a:lnTo>
                <a:lnTo>
                  <a:pt x="300981" y="135404"/>
                </a:lnTo>
                <a:lnTo>
                  <a:pt x="299294" y="135079"/>
                </a:lnTo>
                <a:lnTo>
                  <a:pt x="297833" y="134145"/>
                </a:lnTo>
                <a:lnTo>
                  <a:pt x="296769" y="132438"/>
                </a:lnTo>
                <a:lnTo>
                  <a:pt x="295325" y="130400"/>
                </a:lnTo>
                <a:lnTo>
                  <a:pt x="294315" y="128693"/>
                </a:lnTo>
                <a:lnTo>
                  <a:pt x="293409" y="127317"/>
                </a:lnTo>
                <a:lnTo>
                  <a:pt x="292439" y="126381"/>
                </a:lnTo>
                <a:lnTo>
                  <a:pt x="291308" y="125446"/>
                </a:lnTo>
                <a:lnTo>
                  <a:pt x="289633" y="124238"/>
                </a:lnTo>
                <a:lnTo>
                  <a:pt x="288003" y="123745"/>
                </a:lnTo>
                <a:lnTo>
                  <a:pt x="286366" y="123584"/>
                </a:lnTo>
                <a:lnTo>
                  <a:pt x="284795" y="122761"/>
                </a:lnTo>
                <a:lnTo>
                  <a:pt x="283333" y="121937"/>
                </a:lnTo>
                <a:lnTo>
                  <a:pt x="282311" y="120946"/>
                </a:lnTo>
                <a:lnTo>
                  <a:pt x="281015" y="120068"/>
                </a:lnTo>
                <a:lnTo>
                  <a:pt x="279769" y="119409"/>
                </a:lnTo>
                <a:lnTo>
                  <a:pt x="278299" y="119082"/>
                </a:lnTo>
                <a:lnTo>
                  <a:pt x="276554" y="118920"/>
                </a:lnTo>
                <a:lnTo>
                  <a:pt x="273889" y="118266"/>
                </a:lnTo>
                <a:lnTo>
                  <a:pt x="271815" y="118050"/>
                </a:lnTo>
                <a:lnTo>
                  <a:pt x="269585" y="117506"/>
                </a:lnTo>
                <a:lnTo>
                  <a:pt x="268123" y="116737"/>
                </a:lnTo>
                <a:lnTo>
                  <a:pt x="266670" y="115307"/>
                </a:lnTo>
                <a:lnTo>
                  <a:pt x="265649" y="114206"/>
                </a:lnTo>
                <a:lnTo>
                  <a:pt x="264516" y="113382"/>
                </a:lnTo>
                <a:lnTo>
                  <a:pt x="263102" y="112999"/>
                </a:lnTo>
                <a:lnTo>
                  <a:pt x="262130" y="112285"/>
                </a:lnTo>
                <a:lnTo>
                  <a:pt x="260056" y="111304"/>
                </a:lnTo>
                <a:lnTo>
                  <a:pt x="259879" y="111579"/>
                </a:lnTo>
                <a:lnTo>
                  <a:pt x="256692" y="115189"/>
                </a:lnTo>
                <a:lnTo>
                  <a:pt x="249569" y="120557"/>
                </a:lnTo>
                <a:lnTo>
                  <a:pt x="247885" y="121224"/>
                </a:lnTo>
                <a:lnTo>
                  <a:pt x="246556" y="121751"/>
                </a:lnTo>
                <a:lnTo>
                  <a:pt x="245127" y="122802"/>
                </a:lnTo>
                <a:lnTo>
                  <a:pt x="240784" y="125997"/>
                </a:lnTo>
                <a:lnTo>
                  <a:pt x="237967" y="129297"/>
                </a:lnTo>
                <a:lnTo>
                  <a:pt x="235877" y="130423"/>
                </a:lnTo>
                <a:lnTo>
                  <a:pt x="233231" y="131244"/>
                </a:lnTo>
                <a:lnTo>
                  <a:pt x="231953" y="131895"/>
                </a:lnTo>
                <a:lnTo>
                  <a:pt x="230649" y="132559"/>
                </a:lnTo>
                <a:lnTo>
                  <a:pt x="228898" y="132883"/>
                </a:lnTo>
                <a:lnTo>
                  <a:pt x="227353" y="133167"/>
                </a:lnTo>
                <a:lnTo>
                  <a:pt x="225110" y="133581"/>
                </a:lnTo>
                <a:lnTo>
                  <a:pt x="222181" y="134456"/>
                </a:lnTo>
                <a:lnTo>
                  <a:pt x="221725" y="134591"/>
                </a:lnTo>
                <a:lnTo>
                  <a:pt x="219575" y="135718"/>
                </a:lnTo>
                <a:lnTo>
                  <a:pt x="219115" y="136223"/>
                </a:lnTo>
                <a:lnTo>
                  <a:pt x="218103" y="137338"/>
                </a:lnTo>
                <a:lnTo>
                  <a:pt x="217649" y="138311"/>
                </a:lnTo>
                <a:lnTo>
                  <a:pt x="217434" y="138767"/>
                </a:lnTo>
                <a:lnTo>
                  <a:pt x="217202" y="141804"/>
                </a:lnTo>
                <a:lnTo>
                  <a:pt x="217861" y="143253"/>
                </a:lnTo>
                <a:lnTo>
                  <a:pt x="218075" y="143720"/>
                </a:lnTo>
                <a:lnTo>
                  <a:pt x="216365" y="146891"/>
                </a:lnTo>
                <a:lnTo>
                  <a:pt x="214185" y="149149"/>
                </a:lnTo>
                <a:lnTo>
                  <a:pt x="213118" y="150256"/>
                </a:lnTo>
                <a:lnTo>
                  <a:pt x="209098" y="151827"/>
                </a:lnTo>
                <a:lnTo>
                  <a:pt x="206644" y="152787"/>
                </a:lnTo>
                <a:lnTo>
                  <a:pt x="205550" y="153214"/>
                </a:lnTo>
                <a:lnTo>
                  <a:pt x="203956" y="153838"/>
                </a:lnTo>
                <a:lnTo>
                  <a:pt x="202728" y="154713"/>
                </a:lnTo>
                <a:lnTo>
                  <a:pt x="200344" y="158320"/>
                </a:lnTo>
                <a:lnTo>
                  <a:pt x="198127" y="160573"/>
                </a:lnTo>
                <a:lnTo>
                  <a:pt x="197585" y="161124"/>
                </a:lnTo>
                <a:lnTo>
                  <a:pt x="196367" y="163858"/>
                </a:lnTo>
                <a:lnTo>
                  <a:pt x="194273" y="165309"/>
                </a:lnTo>
                <a:lnTo>
                  <a:pt x="191585" y="166087"/>
                </a:lnTo>
                <a:lnTo>
                  <a:pt x="189400" y="166038"/>
                </a:lnTo>
                <a:lnTo>
                  <a:pt x="188035" y="166041"/>
                </a:lnTo>
                <a:lnTo>
                  <a:pt x="185629" y="166159"/>
                </a:lnTo>
                <a:lnTo>
                  <a:pt x="182945" y="166772"/>
                </a:lnTo>
                <a:lnTo>
                  <a:pt x="181030" y="166888"/>
                </a:lnTo>
                <a:lnTo>
                  <a:pt x="178623" y="167170"/>
                </a:lnTo>
                <a:lnTo>
                  <a:pt x="176214" y="167452"/>
                </a:lnTo>
                <a:lnTo>
                  <a:pt x="173042" y="167737"/>
                </a:lnTo>
                <a:lnTo>
                  <a:pt x="169922" y="168131"/>
                </a:lnTo>
                <a:lnTo>
                  <a:pt x="166855" y="168690"/>
                </a:lnTo>
                <a:lnTo>
                  <a:pt x="164285" y="168973"/>
                </a:lnTo>
                <a:lnTo>
                  <a:pt x="162095" y="169199"/>
                </a:lnTo>
                <a:lnTo>
                  <a:pt x="158862" y="169869"/>
                </a:lnTo>
                <a:lnTo>
                  <a:pt x="156567" y="169987"/>
                </a:lnTo>
                <a:lnTo>
                  <a:pt x="151642" y="170551"/>
                </a:lnTo>
                <a:lnTo>
                  <a:pt x="147866" y="170947"/>
                </a:lnTo>
                <a:lnTo>
                  <a:pt x="144688" y="171617"/>
                </a:lnTo>
                <a:lnTo>
                  <a:pt x="141573" y="171736"/>
                </a:lnTo>
                <a:lnTo>
                  <a:pt x="139440" y="17185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92DF999-903C-1521-430C-2DEA443F0301}"/>
              </a:ext>
            </a:extLst>
          </p:cNvPr>
          <p:cNvSpPr txBox="1"/>
          <p:nvPr/>
        </p:nvSpPr>
        <p:spPr>
          <a:xfrm>
            <a:off x="5945068" y="131851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Bas-Uele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29 %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8CC4B66-000A-2512-6D03-C59D6BCDCA17}"/>
              </a:ext>
            </a:extLst>
          </p:cNvPr>
          <p:cNvSpPr txBox="1"/>
          <p:nvPr/>
        </p:nvSpPr>
        <p:spPr>
          <a:xfrm>
            <a:off x="3979335" y="5142124"/>
            <a:ext cx="10258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27 %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61A40D6A-63E5-FFC0-FB25-3B3BA98B23F1}"/>
              </a:ext>
            </a:extLst>
          </p:cNvPr>
          <p:cNvSpPr txBox="1"/>
          <p:nvPr/>
        </p:nvSpPr>
        <p:spPr>
          <a:xfrm>
            <a:off x="4703650" y="5593767"/>
            <a:ext cx="1016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</a:t>
            </a:r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ï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-Oriental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19 %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2968D3A7-4382-B744-C802-04086F3EBC1D}"/>
              </a:ext>
            </a:extLst>
          </p:cNvPr>
          <p:cNvSpPr txBox="1"/>
          <p:nvPr/>
        </p:nvSpPr>
        <p:spPr>
          <a:xfrm>
            <a:off x="7597008" y="407899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16 %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AAA58428-57F8-4762-2297-CE63EAB767E7}"/>
              </a:ext>
            </a:extLst>
          </p:cNvPr>
          <p:cNvSpPr txBox="1"/>
          <p:nvPr/>
        </p:nvSpPr>
        <p:spPr>
          <a:xfrm>
            <a:off x="6248961" y="4837839"/>
            <a:ext cx="10013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15 %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3BF1A2EF-3F01-4375-D02D-25990C75117D}"/>
              </a:ext>
            </a:extLst>
          </p:cNvPr>
          <p:cNvSpPr txBox="1"/>
          <p:nvPr/>
        </p:nvSpPr>
        <p:spPr>
          <a:xfrm>
            <a:off x="5531727" y="609685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Lualaba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26 %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986D4F5C-F672-EEE3-1816-853D406CA7FF}"/>
              </a:ext>
            </a:extLst>
          </p:cNvPr>
          <p:cNvSpPr txBox="1"/>
          <p:nvPr/>
        </p:nvSpPr>
        <p:spPr>
          <a:xfrm>
            <a:off x="7834207" y="3555020"/>
            <a:ext cx="9817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30 %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A01C0CF9-2476-0AF5-1714-5774E7BD4F1D}"/>
              </a:ext>
            </a:extLst>
          </p:cNvPr>
          <p:cNvSpPr txBox="1"/>
          <p:nvPr/>
        </p:nvSpPr>
        <p:spPr>
          <a:xfrm>
            <a:off x="6809623" y="4483697"/>
            <a:ext cx="12937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Tanganyika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17 %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22117529-E052-2F2C-8123-33EB168C6365}"/>
              </a:ext>
            </a:extLst>
          </p:cNvPr>
          <p:cNvSpPr txBox="1"/>
          <p:nvPr/>
        </p:nvSpPr>
        <p:spPr>
          <a:xfrm>
            <a:off x="7429017" y="5416875"/>
            <a:ext cx="12949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Haut-Katanga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25 %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961EF213-3072-7896-1511-266EF1F2471E}"/>
              </a:ext>
            </a:extLst>
          </p:cNvPr>
          <p:cNvSpPr txBox="1"/>
          <p:nvPr/>
        </p:nvSpPr>
        <p:spPr>
          <a:xfrm>
            <a:off x="8003317" y="2426440"/>
            <a:ext cx="10818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EE8D7369-ECC6-B95A-15AE-8BA745B9E0A2}"/>
              </a:ext>
            </a:extLst>
          </p:cNvPr>
          <p:cNvCxnSpPr>
            <a:cxnSpLocks/>
          </p:cNvCxnSpPr>
          <p:nvPr/>
        </p:nvCxnSpPr>
        <p:spPr>
          <a:xfrm flipH="1">
            <a:off x="5236377" y="4629480"/>
            <a:ext cx="927682" cy="993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3" name="TextBox 1032">
            <a:extLst>
              <a:ext uri="{FF2B5EF4-FFF2-40B4-BE49-F238E27FC236}">
                <a16:creationId xmlns:a16="http://schemas.microsoft.com/office/drawing/2014/main" id="{06592FD9-BAA4-03F9-19E1-75A10837C6EA}"/>
              </a:ext>
            </a:extLst>
          </p:cNvPr>
          <p:cNvSpPr txBox="1"/>
          <p:nvPr/>
        </p:nvSpPr>
        <p:spPr>
          <a:xfrm>
            <a:off x="3926590" y="326027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Mai-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Ndombe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23 %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7B0CBCA5-DFEB-2FFE-3C62-E2C928A92BA8}"/>
              </a:ext>
            </a:extLst>
          </p:cNvPr>
          <p:cNvSpPr txBox="1"/>
          <p:nvPr/>
        </p:nvSpPr>
        <p:spPr>
          <a:xfrm>
            <a:off x="2165899" y="352506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Kinshasa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29 %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505BD5B8-CF51-A170-6F42-A8262EEB8032}"/>
              </a:ext>
            </a:extLst>
          </p:cNvPr>
          <p:cNvSpPr txBox="1"/>
          <p:nvPr/>
        </p:nvSpPr>
        <p:spPr>
          <a:xfrm>
            <a:off x="2360288" y="4431984"/>
            <a:ext cx="17142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Kongo-Central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24 %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9235C29E-22AB-AF54-B1F6-5887DD5CE486}"/>
              </a:ext>
            </a:extLst>
          </p:cNvPr>
          <p:cNvSpPr txBox="1"/>
          <p:nvPr/>
        </p:nvSpPr>
        <p:spPr>
          <a:xfrm>
            <a:off x="4008383" y="3959748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Kwilu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32 %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8AF9C4D3-2749-27C8-5B71-99CC86E59E6E}"/>
              </a:ext>
            </a:extLst>
          </p:cNvPr>
          <p:cNvSpPr txBox="1"/>
          <p:nvPr/>
        </p:nvSpPr>
        <p:spPr>
          <a:xfrm>
            <a:off x="3858623" y="4577588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Kwango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34 %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5434AC33-DC80-6603-6843-FF8ECE068112}"/>
              </a:ext>
            </a:extLst>
          </p:cNvPr>
          <p:cNvSpPr txBox="1"/>
          <p:nvPr/>
        </p:nvSpPr>
        <p:spPr>
          <a:xfrm>
            <a:off x="5110048" y="4001154"/>
            <a:ext cx="662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 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CDEE33E8-DC08-B7B0-9359-D39AB0D6E89D}"/>
              </a:ext>
            </a:extLst>
          </p:cNvPr>
          <p:cNvCxnSpPr>
            <a:cxnSpLocks/>
          </p:cNvCxnSpPr>
          <p:nvPr/>
        </p:nvCxnSpPr>
        <p:spPr>
          <a:xfrm flipH="1" flipV="1">
            <a:off x="3327837" y="3812388"/>
            <a:ext cx="436135" cy="1968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0" name="TextBox 1039">
            <a:extLst>
              <a:ext uri="{FF2B5EF4-FFF2-40B4-BE49-F238E27FC236}">
                <a16:creationId xmlns:a16="http://schemas.microsoft.com/office/drawing/2014/main" id="{497E3F04-904B-ACB7-63EA-27F98C5559EF}"/>
              </a:ext>
            </a:extLst>
          </p:cNvPr>
          <p:cNvSpPr txBox="1"/>
          <p:nvPr/>
        </p:nvSpPr>
        <p:spPr>
          <a:xfrm>
            <a:off x="3981176" y="2472889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Equateur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40 %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8ED13919-31E1-2739-776F-AF1ABDD21F1D}"/>
              </a:ext>
            </a:extLst>
          </p:cNvPr>
          <p:cNvSpPr txBox="1"/>
          <p:nvPr/>
        </p:nvSpPr>
        <p:spPr>
          <a:xfrm>
            <a:off x="4844716" y="273640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Tshuapa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23 %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F89F5FDD-FC55-B28B-E85E-7B9233EFD9BB}"/>
              </a:ext>
            </a:extLst>
          </p:cNvPr>
          <p:cNvSpPr txBox="1"/>
          <p:nvPr/>
        </p:nvSpPr>
        <p:spPr>
          <a:xfrm>
            <a:off x="5861045" y="224548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Tshopo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26 %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5CE131BD-8A00-109E-B80A-B14C046A1262}"/>
              </a:ext>
            </a:extLst>
          </p:cNvPr>
          <p:cNvSpPr txBox="1"/>
          <p:nvPr/>
        </p:nvSpPr>
        <p:spPr>
          <a:xfrm>
            <a:off x="7632340" y="3037020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Maniema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52E60DB4-A6D7-DF3D-B9B1-40767619768E}"/>
              </a:ext>
            </a:extLst>
          </p:cNvPr>
          <p:cNvSpPr txBox="1"/>
          <p:nvPr/>
        </p:nvSpPr>
        <p:spPr>
          <a:xfrm>
            <a:off x="5389330" y="355052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Sankuru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FA7066E1-199A-97F9-04B2-0B76319B01C1}"/>
              </a:ext>
            </a:extLst>
          </p:cNvPr>
          <p:cNvSpPr txBox="1"/>
          <p:nvPr/>
        </p:nvSpPr>
        <p:spPr>
          <a:xfrm>
            <a:off x="7000382" y="1439173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25 %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5157D08E-5DD9-010E-B37B-1C00693374E0}"/>
              </a:ext>
            </a:extLst>
          </p:cNvPr>
          <p:cNvSpPr txBox="1"/>
          <p:nvPr/>
        </p:nvSpPr>
        <p:spPr>
          <a:xfrm>
            <a:off x="3692305" y="1000220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Mongala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19 %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E32B8DFE-F9BE-C57F-880F-8CFB41A83308}"/>
              </a:ext>
            </a:extLst>
          </p:cNvPr>
          <p:cNvSpPr txBox="1"/>
          <p:nvPr/>
        </p:nvSpPr>
        <p:spPr>
          <a:xfrm>
            <a:off x="5077158" y="910811"/>
            <a:ext cx="1337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175A587B-B28F-87FC-2D1A-28D317B31661}"/>
              </a:ext>
            </a:extLst>
          </p:cNvPr>
          <p:cNvSpPr txBox="1"/>
          <p:nvPr/>
        </p:nvSpPr>
        <p:spPr>
          <a:xfrm>
            <a:off x="3745530" y="1485773"/>
            <a:ext cx="11093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16 %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9669722A-05F4-9447-C745-2E30C67EF5B4}"/>
              </a:ext>
            </a:extLst>
          </p:cNvPr>
          <p:cNvSpPr txBox="1"/>
          <p:nvPr/>
        </p:nvSpPr>
        <p:spPr>
          <a:xfrm>
            <a:off x="7241355" y="2031239"/>
            <a:ext cx="15182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Ituri 20%</a:t>
            </a:r>
          </a:p>
        </p:txBody>
      </p:sp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F225D16C-2B8E-6286-FE99-BC76FFF5ACCE}"/>
              </a:ext>
            </a:extLst>
          </p:cNvPr>
          <p:cNvCxnSpPr>
            <a:cxnSpLocks/>
          </p:cNvCxnSpPr>
          <p:nvPr/>
        </p:nvCxnSpPr>
        <p:spPr>
          <a:xfrm flipH="1">
            <a:off x="4844062" y="4642281"/>
            <a:ext cx="958055" cy="7543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873A051-B96B-FCBF-D33D-9ED9F3B459B2}"/>
              </a:ext>
            </a:extLst>
          </p:cNvPr>
          <p:cNvCxnSpPr>
            <a:cxnSpLocks/>
          </p:cNvCxnSpPr>
          <p:nvPr/>
        </p:nvCxnSpPr>
        <p:spPr>
          <a:xfrm flipH="1" flipV="1">
            <a:off x="4685698" y="1288374"/>
            <a:ext cx="864342" cy="74044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E55B6A6-F7C0-FC10-F86F-EF18575F10DA}"/>
              </a:ext>
            </a:extLst>
          </p:cNvPr>
          <p:cNvCxnSpPr>
            <a:cxnSpLocks/>
          </p:cNvCxnSpPr>
          <p:nvPr/>
        </p:nvCxnSpPr>
        <p:spPr>
          <a:xfrm flipH="1">
            <a:off x="6971861" y="3333668"/>
            <a:ext cx="1041072" cy="1872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F90A9E-200B-DB1C-2AF3-45F77B2475B5}"/>
              </a:ext>
            </a:extLst>
          </p:cNvPr>
          <p:cNvCxnSpPr>
            <a:cxnSpLocks/>
          </p:cNvCxnSpPr>
          <p:nvPr/>
        </p:nvCxnSpPr>
        <p:spPr>
          <a:xfrm flipH="1">
            <a:off x="6669744" y="4286878"/>
            <a:ext cx="1291394" cy="16608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892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E771-73A1-701F-1EF7-0950A106E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941"/>
            <a:ext cx="7886700" cy="700104"/>
          </a:xfrm>
        </p:spPr>
        <p:txBody>
          <a:bodyPr/>
          <a:lstStyle/>
          <a:p>
            <a:r>
              <a:rPr lang="fr-FR" dirty="0"/>
              <a:t>Résultats Clés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31AE5-F919-CA50-BF07-AF012D87D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797045"/>
            <a:ext cx="8101693" cy="536224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fr-FR" sz="2200" i="0" dirty="0"/>
              <a:t>Parmi </a:t>
            </a:r>
            <a:r>
              <a:rPr lang="fr-FR" sz="2200" i="0" noProof="0" dirty="0"/>
              <a:t>les femmes et les hommes de 15-49 ans </a:t>
            </a:r>
            <a:r>
              <a:rPr lang="fr-FR" sz="2200" i="0" dirty="0"/>
              <a:t>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70 % </a:t>
            </a:r>
            <a:r>
              <a:rPr lang="fr-FR" sz="2200" i="0" dirty="0"/>
              <a:t>des femmes en union et  </a:t>
            </a:r>
            <a:r>
              <a:rPr lang="fr-FR" sz="2200" b="1" i="0" dirty="0">
                <a:solidFill>
                  <a:schemeClr val="accent5"/>
                </a:solidFill>
              </a:rPr>
              <a:t>94 % </a:t>
            </a:r>
            <a:r>
              <a:rPr lang="fr-FR" sz="2200" i="0" dirty="0"/>
              <a:t>des hommes en union </a:t>
            </a:r>
            <a:r>
              <a:rPr lang="fr-FR" sz="2200" b="1" i="0" dirty="0">
                <a:solidFill>
                  <a:schemeClr val="accent5"/>
                </a:solidFill>
              </a:rPr>
              <a:t>ont travaillé </a:t>
            </a:r>
            <a:r>
              <a:rPr lang="fr-FR" sz="2200" i="0" dirty="0"/>
              <a:t>au cours des 12 derniers mois.</a:t>
            </a:r>
            <a:endParaRPr lang="fr-FR" sz="2200" b="1" i="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28 % </a:t>
            </a:r>
            <a:r>
              <a:rPr lang="fr-FR" sz="2200" i="0" dirty="0"/>
              <a:t>des femmes en union qui gagnent de l’argent </a:t>
            </a:r>
            <a:r>
              <a:rPr lang="fr-FR" sz="2200" b="1" i="0" dirty="0">
                <a:solidFill>
                  <a:schemeClr val="accent5"/>
                </a:solidFill>
              </a:rPr>
              <a:t>décident comment utiliser l’argent gagné</a:t>
            </a:r>
            <a:r>
              <a:rPr lang="fr-FR" sz="2200" i="0" dirty="0"/>
              <a:t>.</a:t>
            </a:r>
            <a:endParaRPr lang="fr-FR" sz="2200" b="1" i="0" dirty="0">
              <a:solidFill>
                <a:schemeClr val="accent5"/>
              </a:solid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34 % </a:t>
            </a:r>
            <a:r>
              <a:rPr lang="fr-FR" sz="2200" i="0" dirty="0"/>
              <a:t>des femmes et </a:t>
            </a:r>
            <a:r>
              <a:rPr lang="fr-FR" sz="2200" b="1" i="0" dirty="0">
                <a:solidFill>
                  <a:schemeClr val="accent5"/>
                </a:solidFill>
              </a:rPr>
              <a:t>53 % </a:t>
            </a:r>
            <a:r>
              <a:rPr lang="fr-FR" sz="2200" i="0" dirty="0"/>
              <a:t>des hommes </a:t>
            </a:r>
            <a:r>
              <a:rPr lang="fr-FR" sz="2200" b="1" i="0" dirty="0">
                <a:solidFill>
                  <a:schemeClr val="accent5"/>
                </a:solidFill>
              </a:rPr>
              <a:t>possèdent un téléphone portable</a:t>
            </a:r>
            <a:r>
              <a:rPr lang="fr-FR" sz="2200" i="0" dirty="0"/>
              <a:t>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22 % </a:t>
            </a:r>
            <a:r>
              <a:rPr lang="fr-FR" sz="2200" i="0" dirty="0"/>
              <a:t>des femmes et </a:t>
            </a:r>
            <a:r>
              <a:rPr lang="fr-FR" sz="2200" b="1" i="0" dirty="0">
                <a:solidFill>
                  <a:schemeClr val="accent5"/>
                </a:solidFill>
              </a:rPr>
              <a:t>36 % </a:t>
            </a:r>
            <a:r>
              <a:rPr lang="fr-FR" sz="2200" i="0" dirty="0"/>
              <a:t>des hommes </a:t>
            </a:r>
            <a:r>
              <a:rPr lang="fr-FR" sz="2200" b="1" i="0" dirty="0">
                <a:solidFill>
                  <a:srgbClr val="0071BB"/>
                </a:solidFill>
              </a:rPr>
              <a:t>ont utilisé un compte bancaire ou un téléphone portable pour effectuer des transactions financières </a:t>
            </a:r>
            <a:r>
              <a:rPr lang="fr-FR" sz="2200" i="0" dirty="0"/>
              <a:t>au cours des 12 derniers mois.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55 % </a:t>
            </a:r>
            <a:r>
              <a:rPr lang="fr-FR" sz="2200" i="0" dirty="0"/>
              <a:t>des femmes et </a:t>
            </a:r>
            <a:r>
              <a:rPr lang="fr-FR" sz="2200" b="1" i="0" dirty="0">
                <a:solidFill>
                  <a:schemeClr val="accent5"/>
                </a:solidFill>
              </a:rPr>
              <a:t>49 % </a:t>
            </a:r>
            <a:r>
              <a:rPr lang="fr-FR" sz="2200" i="0" dirty="0"/>
              <a:t>des hommes pensent qu’il est justifié qu’un </a:t>
            </a:r>
            <a:r>
              <a:rPr lang="fr-FR" sz="2200" b="1" i="0" dirty="0">
                <a:solidFill>
                  <a:srgbClr val="0071BB"/>
                </a:solidFill>
              </a:rPr>
              <a:t>mari batte sa femme </a:t>
            </a:r>
            <a:r>
              <a:rPr lang="fr-FR" sz="2200" i="0" dirty="0"/>
              <a:t>pour des raisons spécifiques</a:t>
            </a:r>
            <a:r>
              <a:rPr lang="fr-FR" sz="2400" dirty="0"/>
              <a:t>.</a:t>
            </a:r>
            <a:endParaRPr lang="fr-FR" sz="2200" i="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r-FR" sz="2200" b="1" i="0" dirty="0">
                <a:solidFill>
                  <a:schemeClr val="accent5"/>
                </a:solidFill>
              </a:rPr>
              <a:t>24 % </a:t>
            </a:r>
            <a:r>
              <a:rPr lang="fr-FR" sz="2200" i="0" dirty="0"/>
              <a:t>des femmes en union </a:t>
            </a:r>
            <a:r>
              <a:rPr lang="fr-FR" sz="2200" b="1" i="0" dirty="0">
                <a:solidFill>
                  <a:schemeClr val="accent5"/>
                </a:solidFill>
              </a:rPr>
              <a:t>prennent leurs propre décisions informées sur les rapports sexuels</a:t>
            </a:r>
            <a:r>
              <a:rPr lang="fr-FR" sz="2200" b="1" i="0" dirty="0">
                <a:solidFill>
                  <a:srgbClr val="0071BB"/>
                </a:solidFill>
              </a:rPr>
              <a:t>, l’utilisation de contraceptifs et la santé reproductive</a:t>
            </a:r>
          </a:p>
        </p:txBody>
      </p:sp>
    </p:spTree>
    <p:extLst>
      <p:ext uri="{BB962C8B-B14F-4D97-AF65-F5344CB8AC3E}">
        <p14:creationId xmlns:p14="http://schemas.microsoft.com/office/powerpoint/2010/main" val="347563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0" y="365127"/>
            <a:ext cx="8296275" cy="723900"/>
          </a:xfrm>
        </p:spPr>
        <p:txBody>
          <a:bodyPr>
            <a:noAutofit/>
          </a:bodyPr>
          <a:lstStyle/>
          <a:p>
            <a:r>
              <a:rPr lang="fr-FR" dirty="0"/>
              <a:t>Emploi selon l’âge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023" y="1033441"/>
            <a:ext cx="7886700" cy="723900"/>
          </a:xfrm>
        </p:spPr>
        <p:txBody>
          <a:bodyPr>
            <a:normAutofit/>
          </a:bodyPr>
          <a:lstStyle/>
          <a:p>
            <a:r>
              <a:rPr lang="fr-FR" dirty="0"/>
              <a:t>Pourcentage de femmes et d’hommes de 15-49 ans en union qui ont travaillé à un moment quelconque au cours des 12 derniers mois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1337263"/>
              </p:ext>
            </p:extLst>
          </p:nvPr>
        </p:nvGraphicFramePr>
        <p:xfrm>
          <a:off x="261257" y="1464716"/>
          <a:ext cx="8621486" cy="5028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7E0FD17-000E-F917-D7E1-AFF7CACBF13D}"/>
              </a:ext>
            </a:extLst>
          </p:cNvPr>
          <p:cNvSpPr txBox="1"/>
          <p:nvPr/>
        </p:nvSpPr>
        <p:spPr>
          <a:xfrm>
            <a:off x="3042554" y="6258830"/>
            <a:ext cx="3058886" cy="46808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Groupes d’âge</a:t>
            </a:r>
          </a:p>
        </p:txBody>
      </p:sp>
    </p:spTree>
    <p:extLst>
      <p:ext uri="{BB962C8B-B14F-4D97-AF65-F5344CB8AC3E}">
        <p14:creationId xmlns:p14="http://schemas.microsoft.com/office/powerpoint/2010/main" val="1925132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253412"/>
            <a:ext cx="7886700" cy="660987"/>
          </a:xfrm>
        </p:spPr>
        <p:txBody>
          <a:bodyPr>
            <a:noAutofit/>
          </a:bodyPr>
          <a:lstStyle/>
          <a:p>
            <a:r>
              <a:rPr lang="fr-FR" dirty="0"/>
              <a:t>Type de Rémunération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917442"/>
            <a:ext cx="7886700" cy="660986"/>
          </a:xfrm>
        </p:spPr>
        <p:txBody>
          <a:bodyPr>
            <a:normAutofit/>
          </a:bodyPr>
          <a:lstStyle/>
          <a:p>
            <a:r>
              <a:rPr lang="fr-FR" dirty="0"/>
              <a:t>Répartition (en %) des femmes et des hommes de 15-49 ans en union et ayant travaillé au cours des 12 derniers mois par type de rémunération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7C748B8-A357-4913-EC73-5F373BAF9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6206955"/>
              </p:ext>
            </p:extLst>
          </p:nvPr>
        </p:nvGraphicFramePr>
        <p:xfrm>
          <a:off x="628648" y="1578428"/>
          <a:ext cx="7886700" cy="5127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87431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25637"/>
            <a:ext cx="7886700" cy="930275"/>
          </a:xfrm>
        </p:spPr>
        <p:txBody>
          <a:bodyPr>
            <a:noAutofit/>
          </a:bodyPr>
          <a:lstStyle/>
          <a:p>
            <a:r>
              <a:rPr lang="fr-FR" sz="3200" dirty="0"/>
              <a:t>Contrôle de l’utilisation de l’argent gagné par les femmes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987135"/>
            <a:ext cx="8017330" cy="930275"/>
          </a:xfrm>
        </p:spPr>
        <p:txBody>
          <a:bodyPr>
            <a:normAutofit/>
          </a:bodyPr>
          <a:lstStyle/>
          <a:p>
            <a:r>
              <a:rPr lang="fr-FR" dirty="0"/>
              <a:t>Répartition (en %) des femmes de 15-49 ans en union qui ont gagné de l’argent pour leur travail au cours des 12 derniers mois selon la personne qui décide comment l’argent est utilisé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9A8CC69-E7C7-8BF8-2D2D-ABB1A61EC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7381222"/>
              </p:ext>
            </p:extLst>
          </p:nvPr>
        </p:nvGraphicFramePr>
        <p:xfrm>
          <a:off x="902968" y="1525684"/>
          <a:ext cx="8017330" cy="5109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DB53C78-DA00-2BC5-996C-8D5C0A276C42}"/>
              </a:ext>
            </a:extLst>
          </p:cNvPr>
          <p:cNvSpPr txBox="1"/>
          <p:nvPr/>
        </p:nvSpPr>
        <p:spPr>
          <a:xfrm>
            <a:off x="627958" y="1813307"/>
            <a:ext cx="2209800" cy="4702629"/>
          </a:xfrm>
          <a:prstGeom prst="rect">
            <a:avLst/>
          </a:prstGeom>
          <a:solidFill>
            <a:schemeClr val="accent5"/>
          </a:solidFill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2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28 % des femmes en union qui ont gagné de l’argent au cours de 12 derniers mois décident comment utiliser l’argent gagné.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A73026-B2B6-F53B-C335-B129531E9269}"/>
              </a:ext>
            </a:extLst>
          </p:cNvPr>
          <p:cNvSpPr txBox="1"/>
          <p:nvPr/>
        </p:nvSpPr>
        <p:spPr>
          <a:xfrm>
            <a:off x="5793613" y="3150184"/>
            <a:ext cx="1899012" cy="93027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18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Principalement l’homme</a:t>
            </a:r>
          </a:p>
          <a:p>
            <a:pPr algn="ctr"/>
            <a:r>
              <a:rPr lang="fr-FR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25</a:t>
            </a:r>
            <a:r>
              <a:rPr lang="fr-FR" sz="18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%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48B3A0-9FDC-33FD-7900-2518F4D785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554" y="6515936"/>
            <a:ext cx="2889754" cy="43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05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56266"/>
            <a:ext cx="7886700" cy="930275"/>
          </a:xfrm>
        </p:spPr>
        <p:txBody>
          <a:bodyPr>
            <a:noAutofit/>
          </a:bodyPr>
          <a:lstStyle/>
          <a:p>
            <a:r>
              <a:rPr lang="fr-FR" dirty="0"/>
              <a:t>Gains de la femme par rapport à ceux du conjoint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283312"/>
            <a:ext cx="7886700" cy="930275"/>
          </a:xfrm>
        </p:spPr>
        <p:txBody>
          <a:bodyPr>
            <a:normAutofit/>
          </a:bodyPr>
          <a:lstStyle/>
          <a:p>
            <a:r>
              <a:rPr lang="fr-FR" dirty="0"/>
              <a:t>Réparation (en %) des femmes de 15-49 ans en union qui ont gagné de l’argent pour leur travail au cours des 12 derniers mois selon </a:t>
            </a:r>
            <a:r>
              <a:rPr lang="fr-FR"/>
              <a:t>qu’elles gagnent </a:t>
            </a:r>
            <a:r>
              <a:rPr lang="fr-FR" dirty="0"/>
              <a:t>plus ou moins que leur conjoint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9A8CC69-E7C7-8BF8-2D2D-ABB1A61EC7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3083369"/>
              </p:ext>
            </p:extLst>
          </p:nvPr>
        </p:nvGraphicFramePr>
        <p:xfrm>
          <a:off x="147622" y="1697962"/>
          <a:ext cx="8703131" cy="5109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02DC398-EC0C-4B75-A599-0E21247AB96B}"/>
              </a:ext>
            </a:extLst>
          </p:cNvPr>
          <p:cNvCxnSpPr/>
          <p:nvPr/>
        </p:nvCxnSpPr>
        <p:spPr>
          <a:xfrm flipV="1">
            <a:off x="6658852" y="3551013"/>
            <a:ext cx="454395" cy="2131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494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10B6DC-6AF4-BFD9-E1D5-B98AA26628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781" y="826634"/>
            <a:ext cx="4811486" cy="505233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Emploi et rémunération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b="1" i="0" dirty="0">
                <a:solidFill>
                  <a:srgbClr val="0071BB"/>
                </a:solidFill>
              </a:rPr>
              <a:t>Possession de biens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Prise de décision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Opinions concernant la violence domestique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3200" i="0" dirty="0"/>
              <a:t>Participation dans la prise de décision concernant la santé sexuelle et reproductive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90F70B-E368-D7F5-795E-B5139345EF71}"/>
              </a:ext>
            </a:extLst>
          </p:cNvPr>
          <p:cNvSpPr txBox="1"/>
          <p:nvPr/>
        </p:nvSpPr>
        <p:spPr>
          <a:xfrm>
            <a:off x="6034089" y="4429124"/>
            <a:ext cx="2257424" cy="11144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/>
          </a:bodyPr>
          <a:lstStyle/>
          <a:p>
            <a:pPr algn="ctr"/>
            <a:r>
              <a:rPr lang="fr-FR" sz="2000" dirty="0"/>
              <a:t>Trouver ces données dans </a:t>
            </a:r>
            <a:r>
              <a:rPr lang="fr-FR" sz="2000" b="1" dirty="0">
                <a:solidFill>
                  <a:schemeClr val="accent5"/>
                </a:solidFill>
              </a:rPr>
              <a:t>Chapitre 15 </a:t>
            </a:r>
          </a:p>
          <a:p>
            <a:pPr algn="ctr"/>
            <a:r>
              <a:rPr lang="fr-FR" sz="2000" dirty="0"/>
              <a:t>du Rapport Final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B9D7D8F-F080-5668-23D0-5F0193DADF0B}"/>
              </a:ext>
            </a:extLst>
          </p:cNvPr>
          <p:cNvGrpSpPr/>
          <p:nvPr/>
        </p:nvGrpSpPr>
        <p:grpSpPr>
          <a:xfrm>
            <a:off x="5981701" y="1381125"/>
            <a:ext cx="2362200" cy="2981325"/>
            <a:chOff x="5981701" y="1381125"/>
            <a:chExt cx="2362200" cy="29813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383F1B3-C6D9-C69D-3925-243B0A4D848B}"/>
                </a:ext>
              </a:extLst>
            </p:cNvPr>
            <p:cNvSpPr/>
            <p:nvPr/>
          </p:nvSpPr>
          <p:spPr>
            <a:xfrm>
              <a:off x="5981701" y="1381125"/>
              <a:ext cx="2362200" cy="2981325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3253909-090E-A387-B6AF-11CFA6876548}"/>
                </a:ext>
              </a:extLst>
            </p:cNvPr>
            <p:cNvSpPr/>
            <p:nvPr/>
          </p:nvSpPr>
          <p:spPr>
            <a:xfrm>
              <a:off x="5981701" y="2276476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7E79261-D1E5-29FF-5561-508B34827BD0}"/>
                </a:ext>
              </a:extLst>
            </p:cNvPr>
            <p:cNvSpPr/>
            <p:nvPr/>
          </p:nvSpPr>
          <p:spPr>
            <a:xfrm>
              <a:off x="5981701" y="3352800"/>
              <a:ext cx="2362200" cy="152400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14515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45169-1799-41CD-B28E-D2D20D16A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91090"/>
            <a:ext cx="78866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kern="1200" dirty="0"/>
              <a:t>Possession de biens selon le sexe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1E92-5DBC-B105-F246-2355E4FF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23778"/>
            <a:ext cx="7886699" cy="4625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Pourcentage de femmes et d’hommes de 15-49 ans qui possèdent :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6BB2B36-D329-083C-5198-BEEC5AC12C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6359117"/>
              </p:ext>
            </p:extLst>
          </p:nvPr>
        </p:nvGraphicFramePr>
        <p:xfrm>
          <a:off x="628649" y="1725180"/>
          <a:ext cx="7886699" cy="48413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5245B0-379C-596F-2E16-6C83A071FCFA}"/>
              </a:ext>
            </a:extLst>
          </p:cNvPr>
          <p:cNvSpPr txBox="1">
            <a:spLocks/>
          </p:cNvSpPr>
          <p:nvPr/>
        </p:nvSpPr>
        <p:spPr>
          <a:xfrm>
            <a:off x="7459846" y="792492"/>
            <a:ext cx="1579639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i="0" dirty="0">
                <a:solidFill>
                  <a:srgbClr val="00A4E4"/>
                </a:solidFill>
              </a:rPr>
              <a:t>Indicateurs 5.b.1, 8.10.2</a:t>
            </a: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57CF6D6-92A2-98A5-532B-9F3084EB59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0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utoShape 3">
            <a:extLst>
              <a:ext uri="{FF2B5EF4-FFF2-40B4-BE49-F238E27FC236}">
                <a16:creationId xmlns:a16="http://schemas.microsoft.com/office/drawing/2014/main" id="{1A5D5D1F-6AE8-32C3-0DF9-D2F8A96FD892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213045" y="1648385"/>
            <a:ext cx="5517518" cy="5505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8A57591F-F75D-FBB3-BD7E-757A1AFC2F44}"/>
              </a:ext>
            </a:extLst>
          </p:cNvPr>
          <p:cNvSpPr txBox="1"/>
          <p:nvPr/>
        </p:nvSpPr>
        <p:spPr>
          <a:xfrm>
            <a:off x="413849" y="4667930"/>
            <a:ext cx="1640743" cy="117081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fr-FR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RDC 34 %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DF0382-C2EE-8050-EC32-C95DE214D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90" y="160908"/>
            <a:ext cx="6603354" cy="122224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Possession d’un téléphone portable selon la province : femme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6E46E2-C2D0-14CF-A944-2AEE69ECE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0" y="1605344"/>
            <a:ext cx="3404668" cy="932528"/>
          </a:xfrm>
        </p:spPr>
        <p:txBody>
          <a:bodyPr>
            <a:noAutofit/>
          </a:bodyPr>
          <a:lstStyle/>
          <a:p>
            <a:r>
              <a:rPr lang="fr-FR" dirty="0"/>
              <a:t>Pourcentage de femmes de 15-49 ans qui possèdent un téléphone portable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7EC22-FAAC-44ED-A889-47204EEB5081}"/>
              </a:ext>
            </a:extLst>
          </p:cNvPr>
          <p:cNvSpPr txBox="1">
            <a:spLocks/>
          </p:cNvSpPr>
          <p:nvPr/>
        </p:nvSpPr>
        <p:spPr>
          <a:xfrm>
            <a:off x="7326794" y="764698"/>
            <a:ext cx="1914612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i="0" dirty="0">
                <a:solidFill>
                  <a:srgbClr val="00A4E4"/>
                </a:solidFill>
              </a:rPr>
              <a:t>Indicateur 5.b.1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4FBB1D92-DF2C-E1EC-A85C-73B1B24FDB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0" y="134401"/>
            <a:ext cx="1386332" cy="674632"/>
          </a:xfrm>
          <a:prstGeom prst="rect">
            <a:avLst/>
          </a:prstGeom>
        </p:spPr>
      </p:pic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EFB10503-D1D9-C855-952F-FF78EE196B5D}"/>
              </a:ext>
            </a:extLst>
          </p:cNvPr>
          <p:cNvSpPr/>
          <p:nvPr/>
        </p:nvSpPr>
        <p:spPr>
          <a:xfrm flipV="1">
            <a:off x="5801618" y="1124388"/>
            <a:ext cx="1577185" cy="1030114"/>
          </a:xfrm>
          <a:custGeom>
            <a:avLst/>
            <a:gdLst>
              <a:gd name="connsiteX0" fmla="*/ 840217 w 1419362"/>
              <a:gd name="connsiteY0" fmla="*/ 923359 h 927034"/>
              <a:gd name="connsiteX1" fmla="*/ 841489 w 1419362"/>
              <a:gd name="connsiteY1" fmla="*/ 922836 h 927034"/>
              <a:gd name="connsiteX2" fmla="*/ 843137 w 1419362"/>
              <a:gd name="connsiteY2" fmla="*/ 922999 h 927034"/>
              <a:gd name="connsiteX3" fmla="*/ 844558 w 1419362"/>
              <a:gd name="connsiteY3" fmla="*/ 923359 h 927034"/>
              <a:gd name="connsiteX4" fmla="*/ 845682 w 1419362"/>
              <a:gd name="connsiteY4" fmla="*/ 924111 h 927034"/>
              <a:gd name="connsiteX5" fmla="*/ 846954 w 1419362"/>
              <a:gd name="connsiteY5" fmla="*/ 924340 h 927034"/>
              <a:gd name="connsiteX6" fmla="*/ 847703 w 1419362"/>
              <a:gd name="connsiteY6" fmla="*/ 923065 h 927034"/>
              <a:gd name="connsiteX7" fmla="*/ 848226 w 1419362"/>
              <a:gd name="connsiteY7" fmla="*/ 921789 h 927034"/>
              <a:gd name="connsiteX8" fmla="*/ 848975 w 1419362"/>
              <a:gd name="connsiteY8" fmla="*/ 920677 h 927034"/>
              <a:gd name="connsiteX9" fmla="*/ 849199 w 1419362"/>
              <a:gd name="connsiteY9" fmla="*/ 919108 h 927034"/>
              <a:gd name="connsiteX10" fmla="*/ 849199 w 1419362"/>
              <a:gd name="connsiteY10" fmla="*/ 917227 h 927034"/>
              <a:gd name="connsiteX11" fmla="*/ 849573 w 1419362"/>
              <a:gd name="connsiteY11" fmla="*/ 915805 h 927034"/>
              <a:gd name="connsiteX12" fmla="*/ 850697 w 1419362"/>
              <a:gd name="connsiteY12" fmla="*/ 915052 h 927034"/>
              <a:gd name="connsiteX13" fmla="*/ 852343 w 1419362"/>
              <a:gd name="connsiteY13" fmla="*/ 914905 h 927034"/>
              <a:gd name="connsiteX14" fmla="*/ 854140 w 1419362"/>
              <a:gd name="connsiteY14" fmla="*/ 914905 h 927034"/>
              <a:gd name="connsiteX15" fmla="*/ 855936 w 1419362"/>
              <a:gd name="connsiteY15" fmla="*/ 914987 h 927034"/>
              <a:gd name="connsiteX16" fmla="*/ 857433 w 1419362"/>
              <a:gd name="connsiteY16" fmla="*/ 914611 h 927034"/>
              <a:gd name="connsiteX17" fmla="*/ 857433 w 1419362"/>
              <a:gd name="connsiteY17" fmla="*/ 913107 h 927034"/>
              <a:gd name="connsiteX18" fmla="*/ 856385 w 1419362"/>
              <a:gd name="connsiteY18" fmla="*/ 912436 h 927034"/>
              <a:gd name="connsiteX19" fmla="*/ 854889 w 1419362"/>
              <a:gd name="connsiteY19" fmla="*/ 912060 h 927034"/>
              <a:gd name="connsiteX20" fmla="*/ 853841 w 1419362"/>
              <a:gd name="connsiteY20" fmla="*/ 911308 h 927034"/>
              <a:gd name="connsiteX21" fmla="*/ 853466 w 1419362"/>
              <a:gd name="connsiteY21" fmla="*/ 910196 h 927034"/>
              <a:gd name="connsiteX22" fmla="*/ 854739 w 1419362"/>
              <a:gd name="connsiteY22" fmla="*/ 909673 h 927034"/>
              <a:gd name="connsiteX23" fmla="*/ 856385 w 1419362"/>
              <a:gd name="connsiteY23" fmla="*/ 909526 h 927034"/>
              <a:gd name="connsiteX24" fmla="*/ 857433 w 1419362"/>
              <a:gd name="connsiteY24" fmla="*/ 908773 h 927034"/>
              <a:gd name="connsiteX25" fmla="*/ 858182 w 1419362"/>
              <a:gd name="connsiteY25" fmla="*/ 907727 h 927034"/>
              <a:gd name="connsiteX26" fmla="*/ 858781 w 1419362"/>
              <a:gd name="connsiteY26" fmla="*/ 906452 h 927034"/>
              <a:gd name="connsiteX27" fmla="*/ 859530 w 1419362"/>
              <a:gd name="connsiteY27" fmla="*/ 905323 h 927034"/>
              <a:gd name="connsiteX28" fmla="*/ 860802 w 1419362"/>
              <a:gd name="connsiteY28" fmla="*/ 905552 h 927034"/>
              <a:gd name="connsiteX29" fmla="*/ 861699 w 1419362"/>
              <a:gd name="connsiteY29" fmla="*/ 906452 h 927034"/>
              <a:gd name="connsiteX30" fmla="*/ 861850 w 1419362"/>
              <a:gd name="connsiteY30" fmla="*/ 908103 h 927034"/>
              <a:gd name="connsiteX31" fmla="*/ 861850 w 1419362"/>
              <a:gd name="connsiteY31" fmla="*/ 909526 h 927034"/>
              <a:gd name="connsiteX32" fmla="*/ 862747 w 1419362"/>
              <a:gd name="connsiteY32" fmla="*/ 910491 h 927034"/>
              <a:gd name="connsiteX33" fmla="*/ 864245 w 1419362"/>
              <a:gd name="connsiteY33" fmla="*/ 910491 h 927034"/>
              <a:gd name="connsiteX34" fmla="*/ 865517 w 1419362"/>
              <a:gd name="connsiteY34" fmla="*/ 909886 h 927034"/>
              <a:gd name="connsiteX35" fmla="*/ 866789 w 1419362"/>
              <a:gd name="connsiteY35" fmla="*/ 909362 h 927034"/>
              <a:gd name="connsiteX36" fmla="*/ 867838 w 1419362"/>
              <a:gd name="connsiteY36" fmla="*/ 908692 h 927034"/>
              <a:gd name="connsiteX37" fmla="*/ 868812 w 1419362"/>
              <a:gd name="connsiteY37" fmla="*/ 907792 h 927034"/>
              <a:gd name="connsiteX38" fmla="*/ 869559 w 1419362"/>
              <a:gd name="connsiteY38" fmla="*/ 906681 h 927034"/>
              <a:gd name="connsiteX39" fmla="*/ 870158 w 1419362"/>
              <a:gd name="connsiteY39" fmla="*/ 905634 h 927034"/>
              <a:gd name="connsiteX40" fmla="*/ 872480 w 1419362"/>
              <a:gd name="connsiteY40" fmla="*/ 904212 h 927034"/>
              <a:gd name="connsiteX41" fmla="*/ 873752 w 1419362"/>
              <a:gd name="connsiteY41" fmla="*/ 903607 h 927034"/>
              <a:gd name="connsiteX42" fmla="*/ 875398 w 1419362"/>
              <a:gd name="connsiteY42" fmla="*/ 903459 h 927034"/>
              <a:gd name="connsiteX43" fmla="*/ 877195 w 1419362"/>
              <a:gd name="connsiteY43" fmla="*/ 903459 h 927034"/>
              <a:gd name="connsiteX44" fmla="*/ 878840 w 1419362"/>
              <a:gd name="connsiteY44" fmla="*/ 903312 h 927034"/>
              <a:gd name="connsiteX45" fmla="*/ 880338 w 1419362"/>
              <a:gd name="connsiteY45" fmla="*/ 902936 h 927034"/>
              <a:gd name="connsiteX46" fmla="*/ 881610 w 1419362"/>
              <a:gd name="connsiteY46" fmla="*/ 902413 h 927034"/>
              <a:gd name="connsiteX47" fmla="*/ 882510 w 1419362"/>
              <a:gd name="connsiteY47" fmla="*/ 901514 h 927034"/>
              <a:gd name="connsiteX48" fmla="*/ 883257 w 1419362"/>
              <a:gd name="connsiteY48" fmla="*/ 900467 h 927034"/>
              <a:gd name="connsiteX49" fmla="*/ 883633 w 1419362"/>
              <a:gd name="connsiteY49" fmla="*/ 898963 h 927034"/>
              <a:gd name="connsiteX50" fmla="*/ 883857 w 1419362"/>
              <a:gd name="connsiteY50" fmla="*/ 897311 h 927034"/>
              <a:gd name="connsiteX51" fmla="*/ 884230 w 1419362"/>
              <a:gd name="connsiteY51" fmla="*/ 895889 h 927034"/>
              <a:gd name="connsiteX52" fmla="*/ 884755 w 1419362"/>
              <a:gd name="connsiteY52" fmla="*/ 894630 h 927034"/>
              <a:gd name="connsiteX53" fmla="*/ 885654 w 1419362"/>
              <a:gd name="connsiteY53" fmla="*/ 893730 h 927034"/>
              <a:gd name="connsiteX54" fmla="*/ 887000 w 1419362"/>
              <a:gd name="connsiteY54" fmla="*/ 893207 h 927034"/>
              <a:gd name="connsiteX55" fmla="*/ 888573 w 1419362"/>
              <a:gd name="connsiteY55" fmla="*/ 893044 h 927034"/>
              <a:gd name="connsiteX56" fmla="*/ 890069 w 1419362"/>
              <a:gd name="connsiteY56" fmla="*/ 892684 h 927034"/>
              <a:gd name="connsiteX57" fmla="*/ 890818 w 1419362"/>
              <a:gd name="connsiteY57" fmla="*/ 891556 h 927034"/>
              <a:gd name="connsiteX58" fmla="*/ 891343 w 1419362"/>
              <a:gd name="connsiteY58" fmla="*/ 890280 h 927034"/>
              <a:gd name="connsiteX59" fmla="*/ 892315 w 1419362"/>
              <a:gd name="connsiteY59" fmla="*/ 889381 h 927034"/>
              <a:gd name="connsiteX60" fmla="*/ 893588 w 1419362"/>
              <a:gd name="connsiteY60" fmla="*/ 888858 h 927034"/>
              <a:gd name="connsiteX61" fmla="*/ 895234 w 1419362"/>
              <a:gd name="connsiteY61" fmla="*/ 889087 h 927034"/>
              <a:gd name="connsiteX62" fmla="*/ 896657 w 1419362"/>
              <a:gd name="connsiteY62" fmla="*/ 889463 h 927034"/>
              <a:gd name="connsiteX63" fmla="*/ 898153 w 1419362"/>
              <a:gd name="connsiteY63" fmla="*/ 889839 h 927034"/>
              <a:gd name="connsiteX64" fmla="*/ 899052 w 1419362"/>
              <a:gd name="connsiteY64" fmla="*/ 890362 h 927034"/>
              <a:gd name="connsiteX65" fmla="*/ 899950 w 1419362"/>
              <a:gd name="connsiteY65" fmla="*/ 891261 h 927034"/>
              <a:gd name="connsiteX66" fmla="*/ 899726 w 1419362"/>
              <a:gd name="connsiteY66" fmla="*/ 892602 h 927034"/>
              <a:gd name="connsiteX67" fmla="*/ 898678 w 1419362"/>
              <a:gd name="connsiteY67" fmla="*/ 893273 h 927034"/>
              <a:gd name="connsiteX68" fmla="*/ 897330 w 1419362"/>
              <a:gd name="connsiteY68" fmla="*/ 893796 h 927034"/>
              <a:gd name="connsiteX69" fmla="*/ 896282 w 1419362"/>
              <a:gd name="connsiteY69" fmla="*/ 894548 h 927034"/>
              <a:gd name="connsiteX70" fmla="*/ 896282 w 1419362"/>
              <a:gd name="connsiteY70" fmla="*/ 895594 h 927034"/>
              <a:gd name="connsiteX71" fmla="*/ 897554 w 1419362"/>
              <a:gd name="connsiteY71" fmla="*/ 896199 h 927034"/>
              <a:gd name="connsiteX72" fmla="*/ 899126 w 1419362"/>
              <a:gd name="connsiteY72" fmla="*/ 896347 h 927034"/>
              <a:gd name="connsiteX73" fmla="*/ 900774 w 1419362"/>
              <a:gd name="connsiteY73" fmla="*/ 896199 h 927034"/>
              <a:gd name="connsiteX74" fmla="*/ 902270 w 1419362"/>
              <a:gd name="connsiteY74" fmla="*/ 895823 h 927034"/>
              <a:gd name="connsiteX75" fmla="*/ 903542 w 1419362"/>
              <a:gd name="connsiteY75" fmla="*/ 895300 h 927034"/>
              <a:gd name="connsiteX76" fmla="*/ 904291 w 1419362"/>
              <a:gd name="connsiteY76" fmla="*/ 894254 h 927034"/>
              <a:gd name="connsiteX77" fmla="*/ 904517 w 1419362"/>
              <a:gd name="connsiteY77" fmla="*/ 892978 h 927034"/>
              <a:gd name="connsiteX78" fmla="*/ 904291 w 1419362"/>
              <a:gd name="connsiteY78" fmla="*/ 891327 h 927034"/>
              <a:gd name="connsiteX79" fmla="*/ 903768 w 1419362"/>
              <a:gd name="connsiteY79" fmla="*/ 890051 h 927034"/>
              <a:gd name="connsiteX80" fmla="*/ 903768 w 1419362"/>
              <a:gd name="connsiteY80" fmla="*/ 888563 h 927034"/>
              <a:gd name="connsiteX81" fmla="*/ 904890 w 1419362"/>
              <a:gd name="connsiteY81" fmla="*/ 887893 h 927034"/>
              <a:gd name="connsiteX82" fmla="*/ 906312 w 1419362"/>
              <a:gd name="connsiteY82" fmla="*/ 888253 h 927034"/>
              <a:gd name="connsiteX83" fmla="*/ 907584 w 1419362"/>
              <a:gd name="connsiteY83" fmla="*/ 889005 h 927034"/>
              <a:gd name="connsiteX84" fmla="*/ 909232 w 1419362"/>
              <a:gd name="connsiteY84" fmla="*/ 888792 h 927034"/>
              <a:gd name="connsiteX85" fmla="*/ 910205 w 1419362"/>
              <a:gd name="connsiteY85" fmla="*/ 887893 h 927034"/>
              <a:gd name="connsiteX86" fmla="*/ 909980 w 1419362"/>
              <a:gd name="connsiteY86" fmla="*/ 886618 h 927034"/>
              <a:gd name="connsiteX87" fmla="*/ 909306 w 1419362"/>
              <a:gd name="connsiteY87" fmla="*/ 885571 h 927034"/>
              <a:gd name="connsiteX88" fmla="*/ 908184 w 1419362"/>
              <a:gd name="connsiteY88" fmla="*/ 884819 h 927034"/>
              <a:gd name="connsiteX89" fmla="*/ 907285 w 1419362"/>
              <a:gd name="connsiteY89" fmla="*/ 883920 h 927034"/>
              <a:gd name="connsiteX90" fmla="*/ 907509 w 1419362"/>
              <a:gd name="connsiteY90" fmla="*/ 882268 h 927034"/>
              <a:gd name="connsiteX91" fmla="*/ 908783 w 1419362"/>
              <a:gd name="connsiteY91" fmla="*/ 881745 h 927034"/>
              <a:gd name="connsiteX92" fmla="*/ 910055 w 1419362"/>
              <a:gd name="connsiteY92" fmla="*/ 881156 h 927034"/>
              <a:gd name="connsiteX93" fmla="*/ 910953 w 1419362"/>
              <a:gd name="connsiteY93" fmla="*/ 880257 h 927034"/>
              <a:gd name="connsiteX94" fmla="*/ 911551 w 1419362"/>
              <a:gd name="connsiteY94" fmla="*/ 879047 h 927034"/>
              <a:gd name="connsiteX95" fmla="*/ 912076 w 1419362"/>
              <a:gd name="connsiteY95" fmla="*/ 877788 h 927034"/>
              <a:gd name="connsiteX96" fmla="*/ 912974 w 1419362"/>
              <a:gd name="connsiteY96" fmla="*/ 876889 h 927034"/>
              <a:gd name="connsiteX97" fmla="*/ 914246 w 1419362"/>
              <a:gd name="connsiteY97" fmla="*/ 876284 h 927034"/>
              <a:gd name="connsiteX98" fmla="*/ 915744 w 1419362"/>
              <a:gd name="connsiteY98" fmla="*/ 876660 h 927034"/>
              <a:gd name="connsiteX99" fmla="*/ 916792 w 1419362"/>
              <a:gd name="connsiteY99" fmla="*/ 877412 h 927034"/>
              <a:gd name="connsiteX100" fmla="*/ 917390 w 1419362"/>
              <a:gd name="connsiteY100" fmla="*/ 878671 h 927034"/>
              <a:gd name="connsiteX101" fmla="*/ 917915 w 1419362"/>
              <a:gd name="connsiteY101" fmla="*/ 879946 h 927034"/>
              <a:gd name="connsiteX102" fmla="*/ 918438 w 1419362"/>
              <a:gd name="connsiteY102" fmla="*/ 881222 h 927034"/>
              <a:gd name="connsiteX103" fmla="*/ 919338 w 1419362"/>
              <a:gd name="connsiteY103" fmla="*/ 882203 h 927034"/>
              <a:gd name="connsiteX104" fmla="*/ 920834 w 1419362"/>
              <a:gd name="connsiteY104" fmla="*/ 882579 h 927034"/>
              <a:gd name="connsiteX105" fmla="*/ 922256 w 1419362"/>
              <a:gd name="connsiteY105" fmla="*/ 882938 h 927034"/>
              <a:gd name="connsiteX106" fmla="*/ 923528 w 1419362"/>
              <a:gd name="connsiteY106" fmla="*/ 883462 h 927034"/>
              <a:gd name="connsiteX107" fmla="*/ 925175 w 1419362"/>
              <a:gd name="connsiteY107" fmla="*/ 883315 h 927034"/>
              <a:gd name="connsiteX108" fmla="*/ 926447 w 1419362"/>
              <a:gd name="connsiteY108" fmla="*/ 882792 h 927034"/>
              <a:gd name="connsiteX109" fmla="*/ 927047 w 1419362"/>
              <a:gd name="connsiteY109" fmla="*/ 881516 h 927034"/>
              <a:gd name="connsiteX110" fmla="*/ 927420 w 1419362"/>
              <a:gd name="connsiteY110" fmla="*/ 880028 h 927034"/>
              <a:gd name="connsiteX111" fmla="*/ 927945 w 1419362"/>
              <a:gd name="connsiteY111" fmla="*/ 878753 h 927034"/>
              <a:gd name="connsiteX112" fmla="*/ 928694 w 1419362"/>
              <a:gd name="connsiteY112" fmla="*/ 877706 h 927034"/>
              <a:gd name="connsiteX113" fmla="*/ 929591 w 1419362"/>
              <a:gd name="connsiteY113" fmla="*/ 876807 h 927034"/>
              <a:gd name="connsiteX114" fmla="*/ 930715 w 1419362"/>
              <a:gd name="connsiteY114" fmla="*/ 876055 h 927034"/>
              <a:gd name="connsiteX115" fmla="*/ 931464 w 1419362"/>
              <a:gd name="connsiteY115" fmla="*/ 875008 h 927034"/>
              <a:gd name="connsiteX116" fmla="*/ 931612 w 1419362"/>
              <a:gd name="connsiteY116" fmla="*/ 873357 h 927034"/>
              <a:gd name="connsiteX117" fmla="*/ 931838 w 1419362"/>
              <a:gd name="connsiteY117" fmla="*/ 871722 h 927034"/>
              <a:gd name="connsiteX118" fmla="*/ 932211 w 1419362"/>
              <a:gd name="connsiteY118" fmla="*/ 870299 h 927034"/>
              <a:gd name="connsiteX119" fmla="*/ 932960 w 1419362"/>
              <a:gd name="connsiteY119" fmla="*/ 869171 h 927034"/>
              <a:gd name="connsiteX120" fmla="*/ 934382 w 1419362"/>
              <a:gd name="connsiteY120" fmla="*/ 868876 h 927034"/>
              <a:gd name="connsiteX121" fmla="*/ 935654 w 1419362"/>
              <a:gd name="connsiteY121" fmla="*/ 869400 h 927034"/>
              <a:gd name="connsiteX122" fmla="*/ 936029 w 1419362"/>
              <a:gd name="connsiteY122" fmla="*/ 870822 h 927034"/>
              <a:gd name="connsiteX123" fmla="*/ 936029 w 1419362"/>
              <a:gd name="connsiteY123" fmla="*/ 872310 h 927034"/>
              <a:gd name="connsiteX124" fmla="*/ 935506 w 1419362"/>
              <a:gd name="connsiteY124" fmla="*/ 873586 h 927034"/>
              <a:gd name="connsiteX125" fmla="*/ 935131 w 1419362"/>
              <a:gd name="connsiteY125" fmla="*/ 875008 h 927034"/>
              <a:gd name="connsiteX126" fmla="*/ 935805 w 1419362"/>
              <a:gd name="connsiteY126" fmla="*/ 876136 h 927034"/>
              <a:gd name="connsiteX127" fmla="*/ 936927 w 1419362"/>
              <a:gd name="connsiteY127" fmla="*/ 876889 h 927034"/>
              <a:gd name="connsiteX128" fmla="*/ 938349 w 1419362"/>
              <a:gd name="connsiteY128" fmla="*/ 877265 h 927034"/>
              <a:gd name="connsiteX129" fmla="*/ 939996 w 1419362"/>
              <a:gd name="connsiteY129" fmla="*/ 877412 h 927034"/>
              <a:gd name="connsiteX130" fmla="*/ 941269 w 1419362"/>
              <a:gd name="connsiteY130" fmla="*/ 878000 h 927034"/>
              <a:gd name="connsiteX131" fmla="*/ 942540 w 1419362"/>
              <a:gd name="connsiteY131" fmla="*/ 878524 h 927034"/>
              <a:gd name="connsiteX132" fmla="*/ 943814 w 1419362"/>
              <a:gd name="connsiteY132" fmla="*/ 879129 h 927034"/>
              <a:gd name="connsiteX133" fmla="*/ 945310 w 1419362"/>
              <a:gd name="connsiteY133" fmla="*/ 878753 h 927034"/>
              <a:gd name="connsiteX134" fmla="*/ 946209 w 1419362"/>
              <a:gd name="connsiteY134" fmla="*/ 877853 h 927034"/>
              <a:gd name="connsiteX135" fmla="*/ 946958 w 1419362"/>
              <a:gd name="connsiteY135" fmla="*/ 876725 h 927034"/>
              <a:gd name="connsiteX136" fmla="*/ 948230 w 1419362"/>
              <a:gd name="connsiteY136" fmla="*/ 876578 h 927034"/>
              <a:gd name="connsiteX137" fmla="*/ 948753 w 1419362"/>
              <a:gd name="connsiteY137" fmla="*/ 877853 h 927034"/>
              <a:gd name="connsiteX138" fmla="*/ 948753 w 1419362"/>
              <a:gd name="connsiteY138" fmla="*/ 879652 h 927034"/>
              <a:gd name="connsiteX139" fmla="*/ 948753 w 1419362"/>
              <a:gd name="connsiteY139" fmla="*/ 881516 h 927034"/>
              <a:gd name="connsiteX140" fmla="*/ 949053 w 1419362"/>
              <a:gd name="connsiteY140" fmla="*/ 882938 h 927034"/>
              <a:gd name="connsiteX141" fmla="*/ 949802 w 1419362"/>
              <a:gd name="connsiteY141" fmla="*/ 884067 h 927034"/>
              <a:gd name="connsiteX142" fmla="*/ 950550 w 1419362"/>
              <a:gd name="connsiteY142" fmla="*/ 885113 h 927034"/>
              <a:gd name="connsiteX143" fmla="*/ 951448 w 1419362"/>
              <a:gd name="connsiteY143" fmla="*/ 886094 h 927034"/>
              <a:gd name="connsiteX144" fmla="*/ 952720 w 1419362"/>
              <a:gd name="connsiteY144" fmla="*/ 886618 h 927034"/>
              <a:gd name="connsiteX145" fmla="*/ 954368 w 1419362"/>
              <a:gd name="connsiteY145" fmla="*/ 886470 h 927034"/>
              <a:gd name="connsiteX146" fmla="*/ 954741 w 1419362"/>
              <a:gd name="connsiteY146" fmla="*/ 884966 h 927034"/>
              <a:gd name="connsiteX147" fmla="*/ 955266 w 1419362"/>
              <a:gd name="connsiteY147" fmla="*/ 883773 h 927034"/>
              <a:gd name="connsiteX148" fmla="*/ 956389 w 1419362"/>
              <a:gd name="connsiteY148" fmla="*/ 883020 h 927034"/>
              <a:gd name="connsiteX149" fmla="*/ 957287 w 1419362"/>
              <a:gd name="connsiteY149" fmla="*/ 883920 h 927034"/>
              <a:gd name="connsiteX150" fmla="*/ 958185 w 1419362"/>
              <a:gd name="connsiteY150" fmla="*/ 884819 h 927034"/>
              <a:gd name="connsiteX151" fmla="*/ 959308 w 1419362"/>
              <a:gd name="connsiteY151" fmla="*/ 884525 h 927034"/>
              <a:gd name="connsiteX152" fmla="*/ 959308 w 1419362"/>
              <a:gd name="connsiteY152" fmla="*/ 882644 h 927034"/>
              <a:gd name="connsiteX153" fmla="*/ 959683 w 1419362"/>
              <a:gd name="connsiteY153" fmla="*/ 881222 h 927034"/>
              <a:gd name="connsiteX154" fmla="*/ 959907 w 1419362"/>
              <a:gd name="connsiteY154" fmla="*/ 880682 h 927034"/>
              <a:gd name="connsiteX155" fmla="*/ 960206 w 1419362"/>
              <a:gd name="connsiteY155" fmla="*/ 879946 h 927034"/>
              <a:gd name="connsiteX156" fmla="*/ 960955 w 1419362"/>
              <a:gd name="connsiteY156" fmla="*/ 878900 h 927034"/>
              <a:gd name="connsiteX157" fmla="*/ 961928 w 1419362"/>
              <a:gd name="connsiteY157" fmla="*/ 877935 h 927034"/>
              <a:gd name="connsiteX158" fmla="*/ 962976 w 1419362"/>
              <a:gd name="connsiteY158" fmla="*/ 877265 h 927034"/>
              <a:gd name="connsiteX159" fmla="*/ 964248 w 1419362"/>
              <a:gd name="connsiteY159" fmla="*/ 876725 h 927034"/>
              <a:gd name="connsiteX160" fmla="*/ 965371 w 1419362"/>
              <a:gd name="connsiteY160" fmla="*/ 875989 h 927034"/>
              <a:gd name="connsiteX161" fmla="*/ 966643 w 1419362"/>
              <a:gd name="connsiteY161" fmla="*/ 875466 h 927034"/>
              <a:gd name="connsiteX162" fmla="*/ 968290 w 1419362"/>
              <a:gd name="connsiteY162" fmla="*/ 875678 h 927034"/>
              <a:gd name="connsiteX163" fmla="*/ 969413 w 1419362"/>
              <a:gd name="connsiteY163" fmla="*/ 876365 h 927034"/>
              <a:gd name="connsiteX164" fmla="*/ 970087 w 1419362"/>
              <a:gd name="connsiteY164" fmla="*/ 877477 h 927034"/>
              <a:gd name="connsiteX165" fmla="*/ 970748 w 1419362"/>
              <a:gd name="connsiteY165" fmla="*/ 878475 h 927034"/>
              <a:gd name="connsiteX166" fmla="*/ 970836 w 1419362"/>
              <a:gd name="connsiteY166" fmla="*/ 878605 h 927034"/>
              <a:gd name="connsiteX167" fmla="*/ 972482 w 1419362"/>
              <a:gd name="connsiteY167" fmla="*/ 878753 h 927034"/>
              <a:gd name="connsiteX168" fmla="*/ 973380 w 1419362"/>
              <a:gd name="connsiteY168" fmla="*/ 877853 h 927034"/>
              <a:gd name="connsiteX169" fmla="*/ 974129 w 1419362"/>
              <a:gd name="connsiteY169" fmla="*/ 876807 h 927034"/>
              <a:gd name="connsiteX170" fmla="*/ 975252 w 1419362"/>
              <a:gd name="connsiteY170" fmla="*/ 876055 h 927034"/>
              <a:gd name="connsiteX171" fmla="*/ 976673 w 1419362"/>
              <a:gd name="connsiteY171" fmla="*/ 876431 h 927034"/>
              <a:gd name="connsiteX172" fmla="*/ 977573 w 1419362"/>
              <a:gd name="connsiteY172" fmla="*/ 877412 h 927034"/>
              <a:gd name="connsiteX173" fmla="*/ 978171 w 1419362"/>
              <a:gd name="connsiteY173" fmla="*/ 878605 h 927034"/>
              <a:gd name="connsiteX174" fmla="*/ 978696 w 1419362"/>
              <a:gd name="connsiteY174" fmla="*/ 879946 h 927034"/>
              <a:gd name="connsiteX175" fmla="*/ 979219 w 1419362"/>
              <a:gd name="connsiteY175" fmla="*/ 881222 h 927034"/>
              <a:gd name="connsiteX176" fmla="*/ 980267 w 1419362"/>
              <a:gd name="connsiteY176" fmla="*/ 881974 h 927034"/>
              <a:gd name="connsiteX177" fmla="*/ 981389 w 1419362"/>
              <a:gd name="connsiteY177" fmla="*/ 881222 h 927034"/>
              <a:gd name="connsiteX178" fmla="*/ 982288 w 1419362"/>
              <a:gd name="connsiteY178" fmla="*/ 880322 h 927034"/>
              <a:gd name="connsiteX179" fmla="*/ 983412 w 1419362"/>
              <a:gd name="connsiteY179" fmla="*/ 879570 h 927034"/>
              <a:gd name="connsiteX180" fmla="*/ 984684 w 1419362"/>
              <a:gd name="connsiteY180" fmla="*/ 880175 h 927034"/>
              <a:gd name="connsiteX181" fmla="*/ 984684 w 1419362"/>
              <a:gd name="connsiteY181" fmla="*/ 881974 h 927034"/>
              <a:gd name="connsiteX182" fmla="*/ 984458 w 1419362"/>
              <a:gd name="connsiteY182" fmla="*/ 883625 h 927034"/>
              <a:gd name="connsiteX183" fmla="*/ 984084 w 1419362"/>
              <a:gd name="connsiteY183" fmla="*/ 885048 h 927034"/>
              <a:gd name="connsiteX184" fmla="*/ 983560 w 1419362"/>
              <a:gd name="connsiteY184" fmla="*/ 886307 h 927034"/>
              <a:gd name="connsiteX185" fmla="*/ 983186 w 1419362"/>
              <a:gd name="connsiteY185" fmla="*/ 887729 h 927034"/>
              <a:gd name="connsiteX186" fmla="*/ 983711 w 1419362"/>
              <a:gd name="connsiteY186" fmla="*/ 889005 h 927034"/>
              <a:gd name="connsiteX187" fmla="*/ 985132 w 1419362"/>
              <a:gd name="connsiteY187" fmla="*/ 888711 h 927034"/>
              <a:gd name="connsiteX188" fmla="*/ 986255 w 1419362"/>
              <a:gd name="connsiteY188" fmla="*/ 887958 h 927034"/>
              <a:gd name="connsiteX189" fmla="*/ 987753 w 1419362"/>
              <a:gd name="connsiteY189" fmla="*/ 887664 h 927034"/>
              <a:gd name="connsiteX190" fmla="*/ 989174 w 1419362"/>
              <a:gd name="connsiteY190" fmla="*/ 887288 h 927034"/>
              <a:gd name="connsiteX191" fmla="*/ 990671 w 1419362"/>
              <a:gd name="connsiteY191" fmla="*/ 887664 h 927034"/>
              <a:gd name="connsiteX192" fmla="*/ 991944 w 1419362"/>
              <a:gd name="connsiteY192" fmla="*/ 888187 h 927034"/>
              <a:gd name="connsiteX193" fmla="*/ 992843 w 1419362"/>
              <a:gd name="connsiteY193" fmla="*/ 889087 h 927034"/>
              <a:gd name="connsiteX194" fmla="*/ 993517 w 1419362"/>
              <a:gd name="connsiteY194" fmla="*/ 890198 h 927034"/>
              <a:gd name="connsiteX195" fmla="*/ 994264 w 1419362"/>
              <a:gd name="connsiteY195" fmla="*/ 891327 h 927034"/>
              <a:gd name="connsiteX196" fmla="*/ 994789 w 1419362"/>
              <a:gd name="connsiteY196" fmla="*/ 892602 h 927034"/>
              <a:gd name="connsiteX197" fmla="*/ 995686 w 1419362"/>
              <a:gd name="connsiteY197" fmla="*/ 893502 h 927034"/>
              <a:gd name="connsiteX198" fmla="*/ 996959 w 1419362"/>
              <a:gd name="connsiteY198" fmla="*/ 892978 h 927034"/>
              <a:gd name="connsiteX199" fmla="*/ 998306 w 1419362"/>
              <a:gd name="connsiteY199" fmla="*/ 892455 h 927034"/>
              <a:gd name="connsiteX200" fmla="*/ 999728 w 1419362"/>
              <a:gd name="connsiteY200" fmla="*/ 892079 h 927034"/>
              <a:gd name="connsiteX201" fmla="*/ 1000477 w 1419362"/>
              <a:gd name="connsiteY201" fmla="*/ 891033 h 927034"/>
              <a:gd name="connsiteX202" fmla="*/ 1000701 w 1419362"/>
              <a:gd name="connsiteY202" fmla="*/ 889757 h 927034"/>
              <a:gd name="connsiteX203" fmla="*/ 1000477 w 1419362"/>
              <a:gd name="connsiteY203" fmla="*/ 888106 h 927034"/>
              <a:gd name="connsiteX204" fmla="*/ 1000553 w 1419362"/>
              <a:gd name="connsiteY204" fmla="*/ 886307 h 927034"/>
              <a:gd name="connsiteX205" fmla="*/ 1001226 w 1419362"/>
              <a:gd name="connsiteY205" fmla="*/ 885195 h 927034"/>
              <a:gd name="connsiteX206" fmla="*/ 1002722 w 1419362"/>
              <a:gd name="connsiteY206" fmla="*/ 885571 h 927034"/>
              <a:gd name="connsiteX207" fmla="*/ 1003995 w 1419362"/>
              <a:gd name="connsiteY207" fmla="*/ 886160 h 927034"/>
              <a:gd name="connsiteX208" fmla="*/ 1005043 w 1419362"/>
              <a:gd name="connsiteY208" fmla="*/ 886830 h 927034"/>
              <a:gd name="connsiteX209" fmla="*/ 1006540 w 1419362"/>
              <a:gd name="connsiteY209" fmla="*/ 887206 h 927034"/>
              <a:gd name="connsiteX210" fmla="*/ 1007813 w 1419362"/>
              <a:gd name="connsiteY210" fmla="*/ 886683 h 927034"/>
              <a:gd name="connsiteX211" fmla="*/ 1008561 w 1419362"/>
              <a:gd name="connsiteY211" fmla="*/ 885637 h 927034"/>
              <a:gd name="connsiteX212" fmla="*/ 1009085 w 1419362"/>
              <a:gd name="connsiteY212" fmla="*/ 884361 h 927034"/>
              <a:gd name="connsiteX213" fmla="*/ 1010357 w 1419362"/>
              <a:gd name="connsiteY213" fmla="*/ 884214 h 927034"/>
              <a:gd name="connsiteX214" fmla="*/ 1011256 w 1419362"/>
              <a:gd name="connsiteY214" fmla="*/ 885113 h 927034"/>
              <a:gd name="connsiteX215" fmla="*/ 1012003 w 1419362"/>
              <a:gd name="connsiteY215" fmla="*/ 886160 h 927034"/>
              <a:gd name="connsiteX216" fmla="*/ 1013127 w 1419362"/>
              <a:gd name="connsiteY216" fmla="*/ 886912 h 927034"/>
              <a:gd name="connsiteX217" fmla="*/ 1014400 w 1419362"/>
              <a:gd name="connsiteY217" fmla="*/ 886389 h 927034"/>
              <a:gd name="connsiteX218" fmla="*/ 1014924 w 1419362"/>
              <a:gd name="connsiteY218" fmla="*/ 885113 h 927034"/>
              <a:gd name="connsiteX219" fmla="*/ 1015298 w 1419362"/>
              <a:gd name="connsiteY219" fmla="*/ 883691 h 927034"/>
              <a:gd name="connsiteX220" fmla="*/ 1015673 w 1419362"/>
              <a:gd name="connsiteY220" fmla="*/ 882203 h 927034"/>
              <a:gd name="connsiteX221" fmla="*/ 1015897 w 1419362"/>
              <a:gd name="connsiteY221" fmla="*/ 880633 h 927034"/>
              <a:gd name="connsiteX222" fmla="*/ 1015897 w 1419362"/>
              <a:gd name="connsiteY222" fmla="*/ 879129 h 927034"/>
              <a:gd name="connsiteX223" fmla="*/ 1015748 w 1419362"/>
              <a:gd name="connsiteY223" fmla="*/ 877477 h 927034"/>
              <a:gd name="connsiteX224" fmla="*/ 1016121 w 1419362"/>
              <a:gd name="connsiteY224" fmla="*/ 876055 h 927034"/>
              <a:gd name="connsiteX225" fmla="*/ 1017394 w 1419362"/>
              <a:gd name="connsiteY225" fmla="*/ 875908 h 927034"/>
              <a:gd name="connsiteX226" fmla="*/ 1018516 w 1419362"/>
              <a:gd name="connsiteY226" fmla="*/ 876578 h 927034"/>
              <a:gd name="connsiteX227" fmla="*/ 1019190 w 1419362"/>
              <a:gd name="connsiteY227" fmla="*/ 877706 h 927034"/>
              <a:gd name="connsiteX228" fmla="*/ 1020313 w 1419362"/>
              <a:gd name="connsiteY228" fmla="*/ 878082 h 927034"/>
              <a:gd name="connsiteX229" fmla="*/ 1021062 w 1419362"/>
              <a:gd name="connsiteY229" fmla="*/ 877036 h 927034"/>
              <a:gd name="connsiteX230" fmla="*/ 1021062 w 1419362"/>
              <a:gd name="connsiteY230" fmla="*/ 875155 h 927034"/>
              <a:gd name="connsiteX231" fmla="*/ 1021211 w 1419362"/>
              <a:gd name="connsiteY231" fmla="*/ 873586 h 927034"/>
              <a:gd name="connsiteX232" fmla="*/ 1022185 w 1419362"/>
              <a:gd name="connsiteY232" fmla="*/ 872621 h 927034"/>
              <a:gd name="connsiteX233" fmla="*/ 1022857 w 1419362"/>
              <a:gd name="connsiteY233" fmla="*/ 873733 h 927034"/>
              <a:gd name="connsiteX234" fmla="*/ 1023457 w 1419362"/>
              <a:gd name="connsiteY234" fmla="*/ 875008 h 927034"/>
              <a:gd name="connsiteX235" fmla="*/ 1024730 w 1419362"/>
              <a:gd name="connsiteY235" fmla="*/ 875613 h 927034"/>
              <a:gd name="connsiteX236" fmla="*/ 1026002 w 1419362"/>
              <a:gd name="connsiteY236" fmla="*/ 875008 h 927034"/>
              <a:gd name="connsiteX237" fmla="*/ 1026751 w 1419362"/>
              <a:gd name="connsiteY237" fmla="*/ 873962 h 927034"/>
              <a:gd name="connsiteX238" fmla="*/ 1026901 w 1419362"/>
              <a:gd name="connsiteY238" fmla="*/ 872310 h 927034"/>
              <a:gd name="connsiteX239" fmla="*/ 1026901 w 1419362"/>
              <a:gd name="connsiteY239" fmla="*/ 870528 h 927034"/>
              <a:gd name="connsiteX240" fmla="*/ 1027274 w 1419362"/>
              <a:gd name="connsiteY240" fmla="*/ 869105 h 927034"/>
              <a:gd name="connsiteX241" fmla="*/ 1028397 w 1419362"/>
              <a:gd name="connsiteY241" fmla="*/ 868353 h 927034"/>
              <a:gd name="connsiteX242" fmla="*/ 1029893 w 1419362"/>
              <a:gd name="connsiteY242" fmla="*/ 867977 h 927034"/>
              <a:gd name="connsiteX243" fmla="*/ 1031542 w 1419362"/>
              <a:gd name="connsiteY243" fmla="*/ 867830 h 927034"/>
              <a:gd name="connsiteX244" fmla="*/ 1032962 w 1419362"/>
              <a:gd name="connsiteY244" fmla="*/ 867454 h 927034"/>
              <a:gd name="connsiteX245" fmla="*/ 1034236 w 1419362"/>
              <a:gd name="connsiteY245" fmla="*/ 866931 h 927034"/>
              <a:gd name="connsiteX246" fmla="*/ 1035732 w 1419362"/>
              <a:gd name="connsiteY246" fmla="*/ 866620 h 927034"/>
              <a:gd name="connsiteX247" fmla="*/ 1036630 w 1419362"/>
              <a:gd name="connsiteY247" fmla="*/ 865737 h 927034"/>
              <a:gd name="connsiteX248" fmla="*/ 1037379 w 1419362"/>
              <a:gd name="connsiteY248" fmla="*/ 864609 h 927034"/>
              <a:gd name="connsiteX249" fmla="*/ 1037904 w 1419362"/>
              <a:gd name="connsiteY249" fmla="*/ 863333 h 927034"/>
              <a:gd name="connsiteX250" fmla="*/ 1038653 w 1419362"/>
              <a:gd name="connsiteY250" fmla="*/ 862287 h 927034"/>
              <a:gd name="connsiteX251" fmla="*/ 1040149 w 1419362"/>
              <a:gd name="connsiteY251" fmla="*/ 862287 h 927034"/>
              <a:gd name="connsiteX252" fmla="*/ 1041421 w 1419362"/>
              <a:gd name="connsiteY252" fmla="*/ 862810 h 927034"/>
              <a:gd name="connsiteX253" fmla="*/ 1042544 w 1419362"/>
              <a:gd name="connsiteY253" fmla="*/ 862434 h 927034"/>
              <a:gd name="connsiteX254" fmla="*/ 1043069 w 1419362"/>
              <a:gd name="connsiteY254" fmla="*/ 861240 h 927034"/>
              <a:gd name="connsiteX255" fmla="*/ 1044191 w 1419362"/>
              <a:gd name="connsiteY255" fmla="*/ 860864 h 927034"/>
              <a:gd name="connsiteX256" fmla="*/ 1045089 w 1419362"/>
              <a:gd name="connsiteY256" fmla="*/ 861764 h 927034"/>
              <a:gd name="connsiteX257" fmla="*/ 1045613 w 1419362"/>
              <a:gd name="connsiteY257" fmla="*/ 863039 h 927034"/>
              <a:gd name="connsiteX258" fmla="*/ 1046886 w 1419362"/>
              <a:gd name="connsiteY258" fmla="*/ 863252 h 927034"/>
              <a:gd name="connsiteX259" fmla="*/ 1048383 w 1419362"/>
              <a:gd name="connsiteY259" fmla="*/ 862892 h 927034"/>
              <a:gd name="connsiteX260" fmla="*/ 1049804 w 1419362"/>
              <a:gd name="connsiteY260" fmla="*/ 862892 h 927034"/>
              <a:gd name="connsiteX261" fmla="*/ 1050928 w 1419362"/>
              <a:gd name="connsiteY261" fmla="*/ 863628 h 927034"/>
              <a:gd name="connsiteX262" fmla="*/ 1052350 w 1419362"/>
              <a:gd name="connsiteY262" fmla="*/ 864004 h 927034"/>
              <a:gd name="connsiteX263" fmla="*/ 1053622 w 1419362"/>
              <a:gd name="connsiteY263" fmla="*/ 863481 h 927034"/>
              <a:gd name="connsiteX264" fmla="*/ 1054746 w 1419362"/>
              <a:gd name="connsiteY264" fmla="*/ 862728 h 927034"/>
              <a:gd name="connsiteX265" fmla="*/ 1055643 w 1419362"/>
              <a:gd name="connsiteY265" fmla="*/ 861829 h 927034"/>
              <a:gd name="connsiteX266" fmla="*/ 1056543 w 1419362"/>
              <a:gd name="connsiteY266" fmla="*/ 860946 h 927034"/>
              <a:gd name="connsiteX267" fmla="*/ 1057890 w 1419362"/>
              <a:gd name="connsiteY267" fmla="*/ 860423 h 927034"/>
              <a:gd name="connsiteX268" fmla="*/ 1059162 w 1419362"/>
              <a:gd name="connsiteY268" fmla="*/ 861012 h 927034"/>
              <a:gd name="connsiteX269" fmla="*/ 1060434 w 1419362"/>
              <a:gd name="connsiteY269" fmla="*/ 861535 h 927034"/>
              <a:gd name="connsiteX270" fmla="*/ 1061706 w 1419362"/>
              <a:gd name="connsiteY270" fmla="*/ 862058 h 927034"/>
              <a:gd name="connsiteX271" fmla="*/ 1062754 w 1419362"/>
              <a:gd name="connsiteY271" fmla="*/ 862810 h 927034"/>
              <a:gd name="connsiteX272" fmla="*/ 1064027 w 1419362"/>
              <a:gd name="connsiteY272" fmla="*/ 863415 h 927034"/>
              <a:gd name="connsiteX273" fmla="*/ 1065150 w 1419362"/>
              <a:gd name="connsiteY273" fmla="*/ 862663 h 927034"/>
              <a:gd name="connsiteX274" fmla="*/ 1065524 w 1419362"/>
              <a:gd name="connsiteY274" fmla="*/ 861240 h 927034"/>
              <a:gd name="connsiteX275" fmla="*/ 1066048 w 1419362"/>
              <a:gd name="connsiteY275" fmla="*/ 859965 h 927034"/>
              <a:gd name="connsiteX276" fmla="*/ 1067022 w 1419362"/>
              <a:gd name="connsiteY276" fmla="*/ 859066 h 927034"/>
              <a:gd name="connsiteX277" fmla="*/ 1068070 w 1419362"/>
              <a:gd name="connsiteY277" fmla="*/ 858314 h 927034"/>
              <a:gd name="connsiteX278" fmla="*/ 1069717 w 1419362"/>
              <a:gd name="connsiteY278" fmla="*/ 858166 h 927034"/>
              <a:gd name="connsiteX279" fmla="*/ 1071213 w 1419362"/>
              <a:gd name="connsiteY279" fmla="*/ 857790 h 927034"/>
              <a:gd name="connsiteX280" fmla="*/ 1071962 w 1419362"/>
              <a:gd name="connsiteY280" fmla="*/ 856744 h 927034"/>
              <a:gd name="connsiteX281" fmla="*/ 1072711 w 1419362"/>
              <a:gd name="connsiteY281" fmla="*/ 855632 h 927034"/>
              <a:gd name="connsiteX282" fmla="*/ 1073234 w 1419362"/>
              <a:gd name="connsiteY282" fmla="*/ 854356 h 927034"/>
              <a:gd name="connsiteX283" fmla="*/ 1073983 w 1419362"/>
              <a:gd name="connsiteY283" fmla="*/ 853310 h 927034"/>
              <a:gd name="connsiteX284" fmla="*/ 1075255 w 1419362"/>
              <a:gd name="connsiteY284" fmla="*/ 852787 h 927034"/>
              <a:gd name="connsiteX285" fmla="*/ 1076901 w 1419362"/>
              <a:gd name="connsiteY285" fmla="*/ 852558 h 927034"/>
              <a:gd name="connsiteX286" fmla="*/ 1078174 w 1419362"/>
              <a:gd name="connsiteY286" fmla="*/ 852035 h 927034"/>
              <a:gd name="connsiteX287" fmla="*/ 1079147 w 1419362"/>
              <a:gd name="connsiteY287" fmla="*/ 851135 h 927034"/>
              <a:gd name="connsiteX288" fmla="*/ 1078972 w 1419362"/>
              <a:gd name="connsiteY288" fmla="*/ 849843 h 927034"/>
              <a:gd name="connsiteX289" fmla="*/ 1078923 w 1419362"/>
              <a:gd name="connsiteY289" fmla="*/ 849484 h 927034"/>
              <a:gd name="connsiteX290" fmla="*/ 1079147 w 1419362"/>
              <a:gd name="connsiteY290" fmla="*/ 847914 h 927034"/>
              <a:gd name="connsiteX291" fmla="*/ 1080046 w 1419362"/>
              <a:gd name="connsiteY291" fmla="*/ 846950 h 927034"/>
              <a:gd name="connsiteX292" fmla="*/ 1081318 w 1419362"/>
              <a:gd name="connsiteY292" fmla="*/ 846410 h 927034"/>
              <a:gd name="connsiteX293" fmla="*/ 1082114 w 1419362"/>
              <a:gd name="connsiteY293" fmla="*/ 846344 h 927034"/>
              <a:gd name="connsiteX294" fmla="*/ 1082965 w 1419362"/>
              <a:gd name="connsiteY294" fmla="*/ 846263 h 927034"/>
              <a:gd name="connsiteX295" fmla="*/ 1083938 w 1419362"/>
              <a:gd name="connsiteY295" fmla="*/ 845363 h 927034"/>
              <a:gd name="connsiteX296" fmla="*/ 1083938 w 1419362"/>
              <a:gd name="connsiteY296" fmla="*/ 843941 h 927034"/>
              <a:gd name="connsiteX297" fmla="*/ 1083414 w 1419362"/>
              <a:gd name="connsiteY297" fmla="*/ 842682 h 927034"/>
              <a:gd name="connsiteX298" fmla="*/ 1083190 w 1419362"/>
              <a:gd name="connsiteY298" fmla="*/ 841030 h 927034"/>
              <a:gd name="connsiteX299" fmla="*/ 1084163 w 1419362"/>
              <a:gd name="connsiteY299" fmla="*/ 840131 h 927034"/>
              <a:gd name="connsiteX300" fmla="*/ 1085435 w 1419362"/>
              <a:gd name="connsiteY300" fmla="*/ 839608 h 927034"/>
              <a:gd name="connsiteX301" fmla="*/ 1086707 w 1419362"/>
              <a:gd name="connsiteY301" fmla="*/ 839003 h 927034"/>
              <a:gd name="connsiteX302" fmla="*/ 1087831 w 1419362"/>
              <a:gd name="connsiteY302" fmla="*/ 838332 h 927034"/>
              <a:gd name="connsiteX303" fmla="*/ 1089103 w 1419362"/>
              <a:gd name="connsiteY303" fmla="*/ 837809 h 927034"/>
              <a:gd name="connsiteX304" fmla="*/ 1090525 w 1419362"/>
              <a:gd name="connsiteY304" fmla="*/ 837433 h 927034"/>
              <a:gd name="connsiteX305" fmla="*/ 1091647 w 1419362"/>
              <a:gd name="connsiteY305" fmla="*/ 836681 h 927034"/>
              <a:gd name="connsiteX306" fmla="*/ 1093145 w 1419362"/>
              <a:gd name="connsiteY306" fmla="*/ 836386 h 927034"/>
              <a:gd name="connsiteX307" fmla="*/ 1094641 w 1419362"/>
              <a:gd name="connsiteY307" fmla="*/ 836256 h 927034"/>
              <a:gd name="connsiteX308" fmla="*/ 1094791 w 1419362"/>
              <a:gd name="connsiteY308" fmla="*/ 836239 h 927034"/>
              <a:gd name="connsiteX309" fmla="*/ 1095840 w 1419362"/>
              <a:gd name="connsiteY309" fmla="*/ 836615 h 927034"/>
              <a:gd name="connsiteX310" fmla="*/ 1097337 w 1419362"/>
              <a:gd name="connsiteY310" fmla="*/ 836239 h 927034"/>
              <a:gd name="connsiteX311" fmla="*/ 1098610 w 1419362"/>
              <a:gd name="connsiteY311" fmla="*/ 835716 h 927034"/>
              <a:gd name="connsiteX312" fmla="*/ 1100256 w 1419362"/>
              <a:gd name="connsiteY312" fmla="*/ 835487 h 927034"/>
              <a:gd name="connsiteX313" fmla="*/ 1101304 w 1419362"/>
              <a:gd name="connsiteY313" fmla="*/ 836239 h 927034"/>
              <a:gd name="connsiteX314" fmla="*/ 1102053 w 1419362"/>
              <a:gd name="connsiteY314" fmla="*/ 837368 h 927034"/>
              <a:gd name="connsiteX315" fmla="*/ 1102800 w 1419362"/>
              <a:gd name="connsiteY315" fmla="*/ 838479 h 927034"/>
              <a:gd name="connsiteX316" fmla="*/ 1103474 w 1419362"/>
              <a:gd name="connsiteY316" fmla="*/ 839526 h 927034"/>
              <a:gd name="connsiteX317" fmla="*/ 1104748 w 1419362"/>
              <a:gd name="connsiteY317" fmla="*/ 839755 h 927034"/>
              <a:gd name="connsiteX318" fmla="*/ 1105495 w 1419362"/>
              <a:gd name="connsiteY318" fmla="*/ 838708 h 927034"/>
              <a:gd name="connsiteX319" fmla="*/ 1106468 w 1419362"/>
              <a:gd name="connsiteY319" fmla="*/ 837727 h 927034"/>
              <a:gd name="connsiteX320" fmla="*/ 1107890 w 1419362"/>
              <a:gd name="connsiteY320" fmla="*/ 837809 h 927034"/>
              <a:gd name="connsiteX321" fmla="*/ 1109014 w 1419362"/>
              <a:gd name="connsiteY321" fmla="*/ 838479 h 927034"/>
              <a:gd name="connsiteX322" fmla="*/ 1109687 w 1419362"/>
              <a:gd name="connsiteY322" fmla="*/ 839608 h 927034"/>
              <a:gd name="connsiteX323" fmla="*/ 1110436 w 1419362"/>
              <a:gd name="connsiteY323" fmla="*/ 840736 h 927034"/>
              <a:gd name="connsiteX324" fmla="*/ 1111228 w 1419362"/>
              <a:gd name="connsiteY324" fmla="*/ 840818 h 927034"/>
              <a:gd name="connsiteX325" fmla="*/ 1111708 w 1419362"/>
              <a:gd name="connsiteY325" fmla="*/ 840883 h 927034"/>
              <a:gd name="connsiteX326" fmla="*/ 1112981 w 1419362"/>
              <a:gd name="connsiteY326" fmla="*/ 840360 h 927034"/>
              <a:gd name="connsiteX327" fmla="*/ 1114254 w 1419362"/>
              <a:gd name="connsiteY327" fmla="*/ 840573 h 927034"/>
              <a:gd name="connsiteX328" fmla="*/ 1114778 w 1419362"/>
              <a:gd name="connsiteY328" fmla="*/ 841848 h 927034"/>
              <a:gd name="connsiteX329" fmla="*/ 1115301 w 1419362"/>
              <a:gd name="connsiteY329" fmla="*/ 843123 h 927034"/>
              <a:gd name="connsiteX330" fmla="*/ 1115901 w 1419362"/>
              <a:gd name="connsiteY330" fmla="*/ 844399 h 927034"/>
              <a:gd name="connsiteX331" fmla="*/ 1116947 w 1419362"/>
              <a:gd name="connsiteY331" fmla="*/ 845151 h 927034"/>
              <a:gd name="connsiteX332" fmla="*/ 1118596 w 1419362"/>
              <a:gd name="connsiteY332" fmla="*/ 844987 h 927034"/>
              <a:gd name="connsiteX333" fmla="*/ 1119717 w 1419362"/>
              <a:gd name="connsiteY333" fmla="*/ 844251 h 927034"/>
              <a:gd name="connsiteX334" fmla="*/ 1120991 w 1419362"/>
              <a:gd name="connsiteY334" fmla="*/ 843728 h 927034"/>
              <a:gd name="connsiteX335" fmla="*/ 1122263 w 1419362"/>
              <a:gd name="connsiteY335" fmla="*/ 843581 h 927034"/>
              <a:gd name="connsiteX336" fmla="*/ 1123385 w 1419362"/>
              <a:gd name="connsiteY336" fmla="*/ 844317 h 927034"/>
              <a:gd name="connsiteX337" fmla="*/ 1124284 w 1419362"/>
              <a:gd name="connsiteY337" fmla="*/ 845216 h 927034"/>
              <a:gd name="connsiteX338" fmla="*/ 1125332 w 1419362"/>
              <a:gd name="connsiteY338" fmla="*/ 845968 h 927034"/>
              <a:gd name="connsiteX339" fmla="*/ 1126829 w 1419362"/>
              <a:gd name="connsiteY339" fmla="*/ 845968 h 927034"/>
              <a:gd name="connsiteX340" fmla="*/ 1126977 w 1419362"/>
              <a:gd name="connsiteY340" fmla="*/ 844317 h 927034"/>
              <a:gd name="connsiteX341" fmla="*/ 1127203 w 1419362"/>
              <a:gd name="connsiteY341" fmla="*/ 842682 h 927034"/>
              <a:gd name="connsiteX342" fmla="*/ 1127952 w 1419362"/>
              <a:gd name="connsiteY342" fmla="*/ 841619 h 927034"/>
              <a:gd name="connsiteX343" fmla="*/ 1129224 w 1419362"/>
              <a:gd name="connsiteY343" fmla="*/ 842159 h 927034"/>
              <a:gd name="connsiteX344" fmla="*/ 1130122 w 1419362"/>
              <a:gd name="connsiteY344" fmla="*/ 843042 h 927034"/>
              <a:gd name="connsiteX345" fmla="*/ 1130871 w 1419362"/>
              <a:gd name="connsiteY345" fmla="*/ 844170 h 927034"/>
              <a:gd name="connsiteX346" fmla="*/ 1131768 w 1419362"/>
              <a:gd name="connsiteY346" fmla="*/ 845069 h 927034"/>
              <a:gd name="connsiteX347" fmla="*/ 1132668 w 1419362"/>
              <a:gd name="connsiteY347" fmla="*/ 846050 h 927034"/>
              <a:gd name="connsiteX348" fmla="*/ 1134090 w 1419362"/>
              <a:gd name="connsiteY348" fmla="*/ 846050 h 927034"/>
              <a:gd name="connsiteX349" fmla="*/ 1135362 w 1419362"/>
              <a:gd name="connsiteY349" fmla="*/ 845527 h 927034"/>
              <a:gd name="connsiteX350" fmla="*/ 1136710 w 1419362"/>
              <a:gd name="connsiteY350" fmla="*/ 844987 h 927034"/>
              <a:gd name="connsiteX351" fmla="*/ 1137383 w 1419362"/>
              <a:gd name="connsiteY351" fmla="*/ 843875 h 927034"/>
              <a:gd name="connsiteX352" fmla="*/ 1138731 w 1419362"/>
              <a:gd name="connsiteY352" fmla="*/ 843352 h 927034"/>
              <a:gd name="connsiteX353" fmla="*/ 1140003 w 1419362"/>
              <a:gd name="connsiteY353" fmla="*/ 843875 h 927034"/>
              <a:gd name="connsiteX354" fmla="*/ 1141051 w 1419362"/>
              <a:gd name="connsiteY354" fmla="*/ 844628 h 927034"/>
              <a:gd name="connsiteX355" fmla="*/ 1141949 w 1419362"/>
              <a:gd name="connsiteY355" fmla="*/ 845527 h 927034"/>
              <a:gd name="connsiteX356" fmla="*/ 1142697 w 1419362"/>
              <a:gd name="connsiteY356" fmla="*/ 846639 h 927034"/>
              <a:gd name="connsiteX357" fmla="*/ 1143221 w 1419362"/>
              <a:gd name="connsiteY357" fmla="*/ 847914 h 927034"/>
              <a:gd name="connsiteX358" fmla="*/ 1144120 w 1419362"/>
              <a:gd name="connsiteY358" fmla="*/ 848814 h 927034"/>
              <a:gd name="connsiteX359" fmla="*/ 1145543 w 1419362"/>
              <a:gd name="connsiteY359" fmla="*/ 848895 h 927034"/>
              <a:gd name="connsiteX360" fmla="*/ 1146888 w 1419362"/>
              <a:gd name="connsiteY360" fmla="*/ 848356 h 927034"/>
              <a:gd name="connsiteX361" fmla="*/ 1147936 w 1419362"/>
              <a:gd name="connsiteY361" fmla="*/ 847620 h 927034"/>
              <a:gd name="connsiteX362" fmla="*/ 1149210 w 1419362"/>
              <a:gd name="connsiteY362" fmla="*/ 847096 h 927034"/>
              <a:gd name="connsiteX363" fmla="*/ 1150332 w 1419362"/>
              <a:gd name="connsiteY363" fmla="*/ 847833 h 927034"/>
              <a:gd name="connsiteX364" fmla="*/ 1151455 w 1419362"/>
              <a:gd name="connsiteY364" fmla="*/ 848584 h 927034"/>
              <a:gd name="connsiteX365" fmla="*/ 1152727 w 1419362"/>
              <a:gd name="connsiteY365" fmla="*/ 849108 h 927034"/>
              <a:gd name="connsiteX366" fmla="*/ 1154150 w 1419362"/>
              <a:gd name="connsiteY366" fmla="*/ 848732 h 927034"/>
              <a:gd name="connsiteX367" fmla="*/ 1155648 w 1419362"/>
              <a:gd name="connsiteY367" fmla="*/ 848732 h 927034"/>
              <a:gd name="connsiteX368" fmla="*/ 1157068 w 1419362"/>
              <a:gd name="connsiteY368" fmla="*/ 849190 h 927034"/>
              <a:gd name="connsiteX369" fmla="*/ 1158192 w 1419362"/>
              <a:gd name="connsiteY369" fmla="*/ 848437 h 927034"/>
              <a:gd name="connsiteX370" fmla="*/ 1159464 w 1419362"/>
              <a:gd name="connsiteY370" fmla="*/ 848290 h 927034"/>
              <a:gd name="connsiteX371" fmla="*/ 1160736 w 1419362"/>
              <a:gd name="connsiteY371" fmla="*/ 848814 h 927034"/>
              <a:gd name="connsiteX372" fmla="*/ 1162384 w 1419362"/>
              <a:gd name="connsiteY372" fmla="*/ 848666 h 927034"/>
              <a:gd name="connsiteX373" fmla="*/ 1164031 w 1419362"/>
              <a:gd name="connsiteY373" fmla="*/ 848519 h 927034"/>
              <a:gd name="connsiteX374" fmla="*/ 1165154 w 1419362"/>
              <a:gd name="connsiteY374" fmla="*/ 847767 h 927034"/>
              <a:gd name="connsiteX375" fmla="*/ 1166201 w 1419362"/>
              <a:gd name="connsiteY375" fmla="*/ 847015 h 927034"/>
              <a:gd name="connsiteX376" fmla="*/ 1167174 w 1419362"/>
              <a:gd name="connsiteY376" fmla="*/ 846115 h 927034"/>
              <a:gd name="connsiteX377" fmla="*/ 1167849 w 1419362"/>
              <a:gd name="connsiteY377" fmla="*/ 845069 h 927034"/>
              <a:gd name="connsiteX378" fmla="*/ 1168822 w 1419362"/>
              <a:gd name="connsiteY378" fmla="*/ 844170 h 927034"/>
              <a:gd name="connsiteX379" fmla="*/ 1169569 w 1419362"/>
              <a:gd name="connsiteY379" fmla="*/ 843123 h 927034"/>
              <a:gd name="connsiteX380" fmla="*/ 1169698 w 1419362"/>
              <a:gd name="connsiteY380" fmla="*/ 842927 h 927034"/>
              <a:gd name="connsiteX381" fmla="*/ 1170318 w 1419362"/>
              <a:gd name="connsiteY381" fmla="*/ 841995 h 927034"/>
              <a:gd name="connsiteX382" fmla="*/ 1171366 w 1419362"/>
              <a:gd name="connsiteY382" fmla="*/ 841325 h 927034"/>
              <a:gd name="connsiteX383" fmla="*/ 1172489 w 1419362"/>
              <a:gd name="connsiteY383" fmla="*/ 840573 h 927034"/>
              <a:gd name="connsiteX384" fmla="*/ 1173611 w 1419362"/>
              <a:gd name="connsiteY384" fmla="*/ 839837 h 927034"/>
              <a:gd name="connsiteX385" fmla="*/ 1174510 w 1419362"/>
              <a:gd name="connsiteY385" fmla="*/ 838937 h 927034"/>
              <a:gd name="connsiteX386" fmla="*/ 1175109 w 1419362"/>
              <a:gd name="connsiteY386" fmla="*/ 837662 h 927034"/>
              <a:gd name="connsiteX387" fmla="*/ 1175783 w 1419362"/>
              <a:gd name="connsiteY387" fmla="*/ 836615 h 927034"/>
              <a:gd name="connsiteX388" fmla="*/ 1176531 w 1419362"/>
              <a:gd name="connsiteY388" fmla="*/ 835487 h 927034"/>
              <a:gd name="connsiteX389" fmla="*/ 1177653 w 1419362"/>
              <a:gd name="connsiteY389" fmla="*/ 834817 h 927034"/>
              <a:gd name="connsiteX390" fmla="*/ 1179300 w 1419362"/>
              <a:gd name="connsiteY390" fmla="*/ 834670 h 927034"/>
              <a:gd name="connsiteX391" fmla="*/ 1180423 w 1419362"/>
              <a:gd name="connsiteY391" fmla="*/ 835422 h 927034"/>
              <a:gd name="connsiteX392" fmla="*/ 1181471 w 1419362"/>
              <a:gd name="connsiteY392" fmla="*/ 836092 h 927034"/>
              <a:gd name="connsiteX393" fmla="*/ 1182369 w 1419362"/>
              <a:gd name="connsiteY393" fmla="*/ 837057 h 927034"/>
              <a:gd name="connsiteX394" fmla="*/ 1183492 w 1419362"/>
              <a:gd name="connsiteY394" fmla="*/ 837809 h 927034"/>
              <a:gd name="connsiteX395" fmla="*/ 1185289 w 1419362"/>
              <a:gd name="connsiteY395" fmla="*/ 837809 h 927034"/>
              <a:gd name="connsiteX396" fmla="*/ 1186561 w 1419362"/>
              <a:gd name="connsiteY396" fmla="*/ 837286 h 927034"/>
              <a:gd name="connsiteX397" fmla="*/ 1187685 w 1419362"/>
              <a:gd name="connsiteY397" fmla="*/ 836534 h 927034"/>
              <a:gd name="connsiteX398" fmla="*/ 1188582 w 1419362"/>
              <a:gd name="connsiteY398" fmla="*/ 835634 h 927034"/>
              <a:gd name="connsiteX399" fmla="*/ 1189331 w 1419362"/>
              <a:gd name="connsiteY399" fmla="*/ 834522 h 927034"/>
              <a:gd name="connsiteX400" fmla="*/ 1190078 w 1419362"/>
              <a:gd name="connsiteY400" fmla="*/ 833476 h 927034"/>
              <a:gd name="connsiteX401" fmla="*/ 1190978 w 1419362"/>
              <a:gd name="connsiteY401" fmla="*/ 832577 h 927034"/>
              <a:gd name="connsiteX402" fmla="*/ 1192101 w 1419362"/>
              <a:gd name="connsiteY402" fmla="*/ 831890 h 927034"/>
              <a:gd name="connsiteX403" fmla="*/ 1193746 w 1419362"/>
              <a:gd name="connsiteY403" fmla="*/ 832053 h 927034"/>
              <a:gd name="connsiteX404" fmla="*/ 1195020 w 1419362"/>
              <a:gd name="connsiteY404" fmla="*/ 832642 h 927034"/>
              <a:gd name="connsiteX405" fmla="*/ 1195917 w 1419362"/>
              <a:gd name="connsiteY405" fmla="*/ 833541 h 927034"/>
              <a:gd name="connsiteX406" fmla="*/ 1196292 w 1419362"/>
              <a:gd name="connsiteY406" fmla="*/ 834964 h 927034"/>
              <a:gd name="connsiteX407" fmla="*/ 1196591 w 1419362"/>
              <a:gd name="connsiteY407" fmla="*/ 836468 h 927034"/>
              <a:gd name="connsiteX408" fmla="*/ 1196966 w 1419362"/>
              <a:gd name="connsiteY408" fmla="*/ 837891 h 927034"/>
              <a:gd name="connsiteX409" fmla="*/ 1197340 w 1419362"/>
              <a:gd name="connsiteY409" fmla="*/ 839379 h 927034"/>
              <a:gd name="connsiteX410" fmla="*/ 1197714 w 1419362"/>
              <a:gd name="connsiteY410" fmla="*/ 840801 h 927034"/>
              <a:gd name="connsiteX411" fmla="*/ 1198238 w 1419362"/>
              <a:gd name="connsiteY411" fmla="*/ 842077 h 927034"/>
              <a:gd name="connsiteX412" fmla="*/ 1198911 w 1419362"/>
              <a:gd name="connsiteY412" fmla="*/ 843205 h 927034"/>
              <a:gd name="connsiteX413" fmla="*/ 1200035 w 1419362"/>
              <a:gd name="connsiteY413" fmla="*/ 843941 h 927034"/>
              <a:gd name="connsiteX414" fmla="*/ 1201457 w 1419362"/>
              <a:gd name="connsiteY414" fmla="*/ 844317 h 927034"/>
              <a:gd name="connsiteX415" fmla="*/ 1202579 w 1419362"/>
              <a:gd name="connsiteY415" fmla="*/ 845069 h 927034"/>
              <a:gd name="connsiteX416" fmla="*/ 1203104 w 1419362"/>
              <a:gd name="connsiteY416" fmla="*/ 846344 h 927034"/>
              <a:gd name="connsiteX417" fmla="*/ 1203478 w 1419362"/>
              <a:gd name="connsiteY417" fmla="*/ 847767 h 927034"/>
              <a:gd name="connsiteX418" fmla="*/ 1203778 w 1419362"/>
              <a:gd name="connsiteY418" fmla="*/ 849255 h 927034"/>
              <a:gd name="connsiteX419" fmla="*/ 1204152 w 1419362"/>
              <a:gd name="connsiteY419" fmla="*/ 850678 h 927034"/>
              <a:gd name="connsiteX420" fmla="*/ 1204675 w 1419362"/>
              <a:gd name="connsiteY420" fmla="*/ 851953 h 927034"/>
              <a:gd name="connsiteX421" fmla="*/ 1205424 w 1419362"/>
              <a:gd name="connsiteY421" fmla="*/ 853081 h 927034"/>
              <a:gd name="connsiteX422" fmla="*/ 1206322 w 1419362"/>
              <a:gd name="connsiteY422" fmla="*/ 853980 h 927034"/>
              <a:gd name="connsiteX423" fmla="*/ 1207370 w 1419362"/>
              <a:gd name="connsiteY423" fmla="*/ 854733 h 927034"/>
              <a:gd name="connsiteX424" fmla="*/ 1208642 w 1419362"/>
              <a:gd name="connsiteY424" fmla="*/ 855256 h 927034"/>
              <a:gd name="connsiteX425" fmla="*/ 1209916 w 1419362"/>
              <a:gd name="connsiteY425" fmla="*/ 855844 h 927034"/>
              <a:gd name="connsiteX426" fmla="*/ 1210813 w 1419362"/>
              <a:gd name="connsiteY426" fmla="*/ 856744 h 927034"/>
              <a:gd name="connsiteX427" fmla="*/ 1211188 w 1419362"/>
              <a:gd name="connsiteY427" fmla="*/ 858248 h 927034"/>
              <a:gd name="connsiteX428" fmla="*/ 1211562 w 1419362"/>
              <a:gd name="connsiteY428" fmla="*/ 859671 h 927034"/>
              <a:gd name="connsiteX429" fmla="*/ 1211862 w 1419362"/>
              <a:gd name="connsiteY429" fmla="*/ 861159 h 927034"/>
              <a:gd name="connsiteX430" fmla="*/ 1212611 w 1419362"/>
              <a:gd name="connsiteY430" fmla="*/ 862205 h 927034"/>
              <a:gd name="connsiteX431" fmla="*/ 1213732 w 1419362"/>
              <a:gd name="connsiteY431" fmla="*/ 862957 h 927034"/>
              <a:gd name="connsiteX432" fmla="*/ 1214631 w 1419362"/>
              <a:gd name="connsiteY432" fmla="*/ 863562 h 927034"/>
              <a:gd name="connsiteX433" fmla="*/ 1215904 w 1419362"/>
              <a:gd name="connsiteY433" fmla="*/ 864085 h 927034"/>
              <a:gd name="connsiteX434" fmla="*/ 1217326 w 1419362"/>
              <a:gd name="connsiteY434" fmla="*/ 864462 h 927034"/>
              <a:gd name="connsiteX435" fmla="*/ 1218822 w 1419362"/>
              <a:gd name="connsiteY435" fmla="*/ 864838 h 927034"/>
              <a:gd name="connsiteX436" fmla="*/ 1220469 w 1419362"/>
              <a:gd name="connsiteY436" fmla="*/ 865050 h 927034"/>
              <a:gd name="connsiteX437" fmla="*/ 1222042 w 1419362"/>
              <a:gd name="connsiteY437" fmla="*/ 865214 h 927034"/>
              <a:gd name="connsiteX438" fmla="*/ 1222225 w 1419362"/>
              <a:gd name="connsiteY438" fmla="*/ 865296 h 927034"/>
              <a:gd name="connsiteX439" fmla="*/ 1223275 w 1419362"/>
              <a:gd name="connsiteY439" fmla="*/ 862630 h 927034"/>
              <a:gd name="connsiteX440" fmla="*/ 1224446 w 1419362"/>
              <a:gd name="connsiteY440" fmla="*/ 859736 h 927034"/>
              <a:gd name="connsiteX441" fmla="*/ 1226228 w 1419362"/>
              <a:gd name="connsiteY441" fmla="*/ 857022 h 927034"/>
              <a:gd name="connsiteX442" fmla="*/ 1226004 w 1419362"/>
              <a:gd name="connsiteY442" fmla="*/ 849909 h 927034"/>
              <a:gd name="connsiteX443" fmla="*/ 1224171 w 1419362"/>
              <a:gd name="connsiteY443" fmla="*/ 849010 h 927034"/>
              <a:gd name="connsiteX444" fmla="*/ 1219951 w 1419362"/>
              <a:gd name="connsiteY444" fmla="*/ 849157 h 927034"/>
              <a:gd name="connsiteX445" fmla="*/ 1214388 w 1419362"/>
              <a:gd name="connsiteY445" fmla="*/ 847800 h 927034"/>
              <a:gd name="connsiteX446" fmla="*/ 1212251 w 1419362"/>
              <a:gd name="connsiteY446" fmla="*/ 846148 h 927034"/>
              <a:gd name="connsiteX447" fmla="*/ 1212019 w 1419362"/>
              <a:gd name="connsiteY447" fmla="*/ 842109 h 927034"/>
              <a:gd name="connsiteX448" fmla="*/ 1212270 w 1419362"/>
              <a:gd name="connsiteY448" fmla="*/ 839771 h 927034"/>
              <a:gd name="connsiteX449" fmla="*/ 1213562 w 1419362"/>
              <a:gd name="connsiteY449" fmla="*/ 837253 h 927034"/>
              <a:gd name="connsiteX450" fmla="*/ 1213444 w 1419362"/>
              <a:gd name="connsiteY450" fmla="*/ 835961 h 927034"/>
              <a:gd name="connsiteX451" fmla="*/ 1212162 w 1419362"/>
              <a:gd name="connsiteY451" fmla="*/ 834817 h 927034"/>
              <a:gd name="connsiteX452" fmla="*/ 1210882 w 1419362"/>
              <a:gd name="connsiteY452" fmla="*/ 833345 h 927034"/>
              <a:gd name="connsiteX453" fmla="*/ 1210217 w 1419362"/>
              <a:gd name="connsiteY453" fmla="*/ 830892 h 927034"/>
              <a:gd name="connsiteX454" fmla="*/ 1210336 w 1419362"/>
              <a:gd name="connsiteY454" fmla="*/ 827099 h 927034"/>
              <a:gd name="connsiteX455" fmla="*/ 1211450 w 1419362"/>
              <a:gd name="connsiteY455" fmla="*/ 826739 h 927034"/>
              <a:gd name="connsiteX456" fmla="*/ 1211821 w 1419362"/>
              <a:gd name="connsiteY456" fmla="*/ 826118 h 927034"/>
              <a:gd name="connsiteX457" fmla="*/ 1214358 w 1419362"/>
              <a:gd name="connsiteY457" fmla="*/ 824810 h 927034"/>
              <a:gd name="connsiteX458" fmla="*/ 1214628 w 1419362"/>
              <a:gd name="connsiteY458" fmla="*/ 824319 h 927034"/>
              <a:gd name="connsiteX459" fmla="*/ 1214702 w 1419362"/>
              <a:gd name="connsiteY459" fmla="*/ 824189 h 927034"/>
              <a:gd name="connsiteX460" fmla="*/ 1215102 w 1419362"/>
              <a:gd name="connsiteY460" fmla="*/ 823453 h 927034"/>
              <a:gd name="connsiteX461" fmla="*/ 1217578 w 1419362"/>
              <a:gd name="connsiteY461" fmla="*/ 822651 h 927034"/>
              <a:gd name="connsiteX462" fmla="*/ 1220235 w 1419362"/>
              <a:gd name="connsiteY462" fmla="*/ 822782 h 927034"/>
              <a:gd name="connsiteX463" fmla="*/ 1220034 w 1419362"/>
              <a:gd name="connsiteY463" fmla="*/ 821147 h 927034"/>
              <a:gd name="connsiteX464" fmla="*/ 1216007 w 1419362"/>
              <a:gd name="connsiteY464" fmla="*/ 817681 h 927034"/>
              <a:gd name="connsiteX465" fmla="*/ 1217912 w 1419362"/>
              <a:gd name="connsiteY465" fmla="*/ 814770 h 927034"/>
              <a:gd name="connsiteX466" fmla="*/ 1222084 w 1419362"/>
              <a:gd name="connsiteY466" fmla="*/ 810339 h 927034"/>
              <a:gd name="connsiteX467" fmla="*/ 1224601 w 1419362"/>
              <a:gd name="connsiteY467" fmla="*/ 807363 h 927034"/>
              <a:gd name="connsiteX468" fmla="*/ 1225839 w 1419362"/>
              <a:gd name="connsiteY468" fmla="*/ 802817 h 927034"/>
              <a:gd name="connsiteX469" fmla="*/ 1226102 w 1419362"/>
              <a:gd name="connsiteY469" fmla="*/ 796816 h 927034"/>
              <a:gd name="connsiteX470" fmla="*/ 1226357 w 1419362"/>
              <a:gd name="connsiteY470" fmla="*/ 793138 h 927034"/>
              <a:gd name="connsiteX471" fmla="*/ 1229065 w 1419362"/>
              <a:gd name="connsiteY471" fmla="*/ 787594 h 927034"/>
              <a:gd name="connsiteX472" fmla="*/ 1233050 w 1419362"/>
              <a:gd name="connsiteY472" fmla="*/ 784504 h 927034"/>
              <a:gd name="connsiteX473" fmla="*/ 1236786 w 1419362"/>
              <a:gd name="connsiteY473" fmla="*/ 783359 h 927034"/>
              <a:gd name="connsiteX474" fmla="*/ 1239907 w 1419362"/>
              <a:gd name="connsiteY474" fmla="*/ 782476 h 927034"/>
              <a:gd name="connsiteX475" fmla="*/ 1242000 w 1419362"/>
              <a:gd name="connsiteY475" fmla="*/ 780629 h 927034"/>
              <a:gd name="connsiteX476" fmla="*/ 1241884 w 1419362"/>
              <a:gd name="connsiteY476" fmla="*/ 775118 h 927034"/>
              <a:gd name="connsiteX477" fmla="*/ 1241178 w 1419362"/>
              <a:gd name="connsiteY477" fmla="*/ 773778 h 927034"/>
              <a:gd name="connsiteX478" fmla="*/ 1238925 w 1419362"/>
              <a:gd name="connsiteY478" fmla="*/ 769526 h 927034"/>
              <a:gd name="connsiteX479" fmla="*/ 1237564 w 1419362"/>
              <a:gd name="connsiteY479" fmla="*/ 769526 h 927034"/>
              <a:gd name="connsiteX480" fmla="*/ 1232253 w 1419362"/>
              <a:gd name="connsiteY480" fmla="*/ 766796 h 927034"/>
              <a:gd name="connsiteX481" fmla="*/ 1230253 w 1419362"/>
              <a:gd name="connsiteY481" fmla="*/ 766681 h 927034"/>
              <a:gd name="connsiteX482" fmla="*/ 1230028 w 1419362"/>
              <a:gd name="connsiteY482" fmla="*/ 766665 h 927034"/>
              <a:gd name="connsiteX483" fmla="*/ 1229684 w 1419362"/>
              <a:gd name="connsiteY483" fmla="*/ 766828 h 927034"/>
              <a:gd name="connsiteX484" fmla="*/ 1228605 w 1419362"/>
              <a:gd name="connsiteY484" fmla="*/ 767351 h 927034"/>
              <a:gd name="connsiteX485" fmla="*/ 1226813 w 1419362"/>
              <a:gd name="connsiteY485" fmla="*/ 767253 h 927034"/>
              <a:gd name="connsiteX486" fmla="*/ 1225019 w 1419362"/>
              <a:gd name="connsiteY486" fmla="*/ 767155 h 927034"/>
              <a:gd name="connsiteX487" fmla="*/ 1224370 w 1419362"/>
              <a:gd name="connsiteY487" fmla="*/ 766796 h 927034"/>
              <a:gd name="connsiteX488" fmla="*/ 1223290 w 1419362"/>
              <a:gd name="connsiteY488" fmla="*/ 766223 h 927034"/>
              <a:gd name="connsiteX489" fmla="*/ 1224514 w 1419362"/>
              <a:gd name="connsiteY489" fmla="*/ 762740 h 927034"/>
              <a:gd name="connsiteX490" fmla="*/ 1226395 w 1419362"/>
              <a:gd name="connsiteY490" fmla="*/ 757410 h 927034"/>
              <a:gd name="connsiteX491" fmla="*/ 1231037 w 1419362"/>
              <a:gd name="connsiteY491" fmla="*/ 752831 h 927034"/>
              <a:gd name="connsiteX492" fmla="*/ 1232852 w 1419362"/>
              <a:gd name="connsiteY492" fmla="*/ 750003 h 927034"/>
              <a:gd name="connsiteX493" fmla="*/ 1234011 w 1419362"/>
              <a:gd name="connsiteY493" fmla="*/ 748188 h 927034"/>
              <a:gd name="connsiteX494" fmla="*/ 1234807 w 1419362"/>
              <a:gd name="connsiteY494" fmla="*/ 746602 h 927034"/>
              <a:gd name="connsiteX495" fmla="*/ 1236801 w 1419362"/>
              <a:gd name="connsiteY495" fmla="*/ 742612 h 927034"/>
              <a:gd name="connsiteX496" fmla="*/ 1236864 w 1419362"/>
              <a:gd name="connsiteY496" fmla="*/ 741500 h 927034"/>
              <a:gd name="connsiteX497" fmla="*/ 1236125 w 1419362"/>
              <a:gd name="connsiteY497" fmla="*/ 739996 h 927034"/>
              <a:gd name="connsiteX498" fmla="*/ 1233530 w 1419362"/>
              <a:gd name="connsiteY498" fmla="*/ 737396 h 927034"/>
              <a:gd name="connsiteX499" fmla="*/ 1233100 w 1419362"/>
              <a:gd name="connsiteY499" fmla="*/ 736955 h 927034"/>
              <a:gd name="connsiteX500" fmla="*/ 1230419 w 1419362"/>
              <a:gd name="connsiteY500" fmla="*/ 735025 h 927034"/>
              <a:gd name="connsiteX501" fmla="*/ 1230075 w 1419362"/>
              <a:gd name="connsiteY501" fmla="*/ 734780 h 927034"/>
              <a:gd name="connsiteX502" fmla="*/ 1227796 w 1419362"/>
              <a:gd name="connsiteY502" fmla="*/ 730316 h 927034"/>
              <a:gd name="connsiteX503" fmla="*/ 1224277 w 1419362"/>
              <a:gd name="connsiteY503" fmla="*/ 727585 h 927034"/>
              <a:gd name="connsiteX504" fmla="*/ 1223105 w 1419362"/>
              <a:gd name="connsiteY504" fmla="*/ 726097 h 927034"/>
              <a:gd name="connsiteX505" fmla="*/ 1223688 w 1419362"/>
              <a:gd name="connsiteY505" fmla="*/ 724168 h 927034"/>
              <a:gd name="connsiteX506" fmla="*/ 1224364 w 1419362"/>
              <a:gd name="connsiteY506" fmla="*/ 722990 h 927034"/>
              <a:gd name="connsiteX507" fmla="*/ 1224351 w 1419362"/>
              <a:gd name="connsiteY507" fmla="*/ 719459 h 927034"/>
              <a:gd name="connsiteX508" fmla="*/ 1224321 w 1419362"/>
              <a:gd name="connsiteY508" fmla="*/ 718494 h 927034"/>
              <a:gd name="connsiteX509" fmla="*/ 1224292 w 1419362"/>
              <a:gd name="connsiteY509" fmla="*/ 717529 h 927034"/>
              <a:gd name="connsiteX510" fmla="*/ 1222997 w 1419362"/>
              <a:gd name="connsiteY510" fmla="*/ 715731 h 927034"/>
              <a:gd name="connsiteX511" fmla="*/ 1222464 w 1419362"/>
              <a:gd name="connsiteY511" fmla="*/ 715305 h 927034"/>
              <a:gd name="connsiteX512" fmla="*/ 1221393 w 1419362"/>
              <a:gd name="connsiteY512" fmla="*/ 714422 h 927034"/>
              <a:gd name="connsiteX513" fmla="*/ 1220838 w 1419362"/>
              <a:gd name="connsiteY513" fmla="*/ 712313 h 927034"/>
              <a:gd name="connsiteX514" fmla="*/ 1221708 w 1419362"/>
              <a:gd name="connsiteY514" fmla="*/ 710155 h 927034"/>
              <a:gd name="connsiteX515" fmla="*/ 1221833 w 1419362"/>
              <a:gd name="connsiteY515" fmla="*/ 709844 h 927034"/>
              <a:gd name="connsiteX516" fmla="*/ 1222351 w 1419362"/>
              <a:gd name="connsiteY516" fmla="*/ 709370 h 927034"/>
              <a:gd name="connsiteX517" fmla="*/ 1223813 w 1419362"/>
              <a:gd name="connsiteY517" fmla="*/ 708045 h 927034"/>
              <a:gd name="connsiteX518" fmla="*/ 1224125 w 1419362"/>
              <a:gd name="connsiteY518" fmla="*/ 706181 h 927034"/>
              <a:gd name="connsiteX519" fmla="*/ 1222027 w 1419362"/>
              <a:gd name="connsiteY519" fmla="*/ 703761 h 927034"/>
              <a:gd name="connsiteX520" fmla="*/ 1221286 w 1419362"/>
              <a:gd name="connsiteY520" fmla="*/ 702273 h 927034"/>
              <a:gd name="connsiteX521" fmla="*/ 1221259 w 1419362"/>
              <a:gd name="connsiteY521" fmla="*/ 700965 h 927034"/>
              <a:gd name="connsiteX522" fmla="*/ 1221229 w 1419362"/>
              <a:gd name="connsiteY522" fmla="*/ 699608 h 927034"/>
              <a:gd name="connsiteX523" fmla="*/ 1218889 w 1419362"/>
              <a:gd name="connsiteY523" fmla="*/ 693019 h 927034"/>
              <a:gd name="connsiteX524" fmla="*/ 1218584 w 1419362"/>
              <a:gd name="connsiteY524" fmla="*/ 692152 h 927034"/>
              <a:gd name="connsiteX525" fmla="*/ 1221180 w 1419362"/>
              <a:gd name="connsiteY525" fmla="*/ 691236 h 927034"/>
              <a:gd name="connsiteX526" fmla="*/ 1224207 w 1419362"/>
              <a:gd name="connsiteY526" fmla="*/ 692103 h 927034"/>
              <a:gd name="connsiteX527" fmla="*/ 1224746 w 1419362"/>
              <a:gd name="connsiteY527" fmla="*/ 691890 h 927034"/>
              <a:gd name="connsiteX528" fmla="*/ 1226372 w 1419362"/>
              <a:gd name="connsiteY528" fmla="*/ 691236 h 927034"/>
              <a:gd name="connsiteX529" fmla="*/ 1227971 w 1419362"/>
              <a:gd name="connsiteY529" fmla="*/ 691367 h 927034"/>
              <a:gd name="connsiteX530" fmla="*/ 1231004 w 1419362"/>
              <a:gd name="connsiteY530" fmla="*/ 692479 h 927034"/>
              <a:gd name="connsiteX531" fmla="*/ 1233908 w 1419362"/>
              <a:gd name="connsiteY531" fmla="*/ 692430 h 927034"/>
              <a:gd name="connsiteX532" fmla="*/ 1237682 w 1419362"/>
              <a:gd name="connsiteY532" fmla="*/ 689945 h 927034"/>
              <a:gd name="connsiteX533" fmla="*/ 1238485 w 1419362"/>
              <a:gd name="connsiteY533" fmla="*/ 690762 h 927034"/>
              <a:gd name="connsiteX534" fmla="*/ 1239472 w 1419362"/>
              <a:gd name="connsiteY534" fmla="*/ 690762 h 927034"/>
              <a:gd name="connsiteX535" fmla="*/ 1240079 w 1419362"/>
              <a:gd name="connsiteY535" fmla="*/ 691318 h 927034"/>
              <a:gd name="connsiteX536" fmla="*/ 1240213 w 1419362"/>
              <a:gd name="connsiteY536" fmla="*/ 691449 h 927034"/>
              <a:gd name="connsiteX537" fmla="*/ 1244477 w 1419362"/>
              <a:gd name="connsiteY537" fmla="*/ 688816 h 927034"/>
              <a:gd name="connsiteX538" fmla="*/ 1248748 w 1419362"/>
              <a:gd name="connsiteY538" fmla="*/ 686184 h 927034"/>
              <a:gd name="connsiteX539" fmla="*/ 1248935 w 1419362"/>
              <a:gd name="connsiteY539" fmla="*/ 685628 h 927034"/>
              <a:gd name="connsiteX540" fmla="*/ 1250357 w 1419362"/>
              <a:gd name="connsiteY540" fmla="*/ 684581 h 927034"/>
              <a:gd name="connsiteX541" fmla="*/ 1253633 w 1419362"/>
              <a:gd name="connsiteY541" fmla="*/ 684827 h 927034"/>
              <a:gd name="connsiteX542" fmla="*/ 1259566 w 1419362"/>
              <a:gd name="connsiteY542" fmla="*/ 682472 h 927034"/>
              <a:gd name="connsiteX543" fmla="*/ 1260476 w 1419362"/>
              <a:gd name="connsiteY543" fmla="*/ 682374 h 927034"/>
              <a:gd name="connsiteX544" fmla="*/ 1265129 w 1419362"/>
              <a:gd name="connsiteY544" fmla="*/ 681802 h 927034"/>
              <a:gd name="connsiteX545" fmla="*/ 1266429 w 1419362"/>
              <a:gd name="connsiteY545" fmla="*/ 681001 h 927034"/>
              <a:gd name="connsiteX546" fmla="*/ 1268530 w 1419362"/>
              <a:gd name="connsiteY546" fmla="*/ 680559 h 927034"/>
              <a:gd name="connsiteX547" fmla="*/ 1270260 w 1419362"/>
              <a:gd name="connsiteY547" fmla="*/ 678515 h 927034"/>
              <a:gd name="connsiteX548" fmla="*/ 1271190 w 1419362"/>
              <a:gd name="connsiteY548" fmla="*/ 677403 h 927034"/>
              <a:gd name="connsiteX549" fmla="*/ 1273664 w 1419362"/>
              <a:gd name="connsiteY549" fmla="*/ 676357 h 927034"/>
              <a:gd name="connsiteX550" fmla="*/ 1274683 w 1419362"/>
              <a:gd name="connsiteY550" fmla="*/ 676390 h 927034"/>
              <a:gd name="connsiteX551" fmla="*/ 1275703 w 1419362"/>
              <a:gd name="connsiteY551" fmla="*/ 676422 h 927034"/>
              <a:gd name="connsiteX552" fmla="*/ 1276024 w 1419362"/>
              <a:gd name="connsiteY552" fmla="*/ 676324 h 927034"/>
              <a:gd name="connsiteX553" fmla="*/ 1278176 w 1419362"/>
              <a:gd name="connsiteY553" fmla="*/ 675735 h 927034"/>
              <a:gd name="connsiteX554" fmla="*/ 1280154 w 1419362"/>
              <a:gd name="connsiteY554" fmla="*/ 674509 h 927034"/>
              <a:gd name="connsiteX555" fmla="*/ 1281762 w 1419362"/>
              <a:gd name="connsiteY555" fmla="*/ 674378 h 927034"/>
              <a:gd name="connsiteX556" fmla="*/ 1286023 w 1419362"/>
              <a:gd name="connsiteY556" fmla="*/ 676488 h 927034"/>
              <a:gd name="connsiteX557" fmla="*/ 1287823 w 1419362"/>
              <a:gd name="connsiteY557" fmla="*/ 678139 h 927034"/>
              <a:gd name="connsiteX558" fmla="*/ 1287936 w 1419362"/>
              <a:gd name="connsiteY558" fmla="*/ 678237 h 927034"/>
              <a:gd name="connsiteX559" fmla="*/ 1298253 w 1419362"/>
              <a:gd name="connsiteY559" fmla="*/ 679120 h 927034"/>
              <a:gd name="connsiteX560" fmla="*/ 1300415 w 1419362"/>
              <a:gd name="connsiteY560" fmla="*/ 680248 h 927034"/>
              <a:gd name="connsiteX561" fmla="*/ 1301473 w 1419362"/>
              <a:gd name="connsiteY561" fmla="*/ 680804 h 927034"/>
              <a:gd name="connsiteX562" fmla="*/ 1302886 w 1419362"/>
              <a:gd name="connsiteY562" fmla="*/ 681540 h 927034"/>
              <a:gd name="connsiteX563" fmla="*/ 1305110 w 1419362"/>
              <a:gd name="connsiteY563" fmla="*/ 681606 h 927034"/>
              <a:gd name="connsiteX564" fmla="*/ 1308113 w 1419362"/>
              <a:gd name="connsiteY564" fmla="*/ 679938 h 927034"/>
              <a:gd name="connsiteX565" fmla="*/ 1308605 w 1419362"/>
              <a:gd name="connsiteY565" fmla="*/ 679267 h 927034"/>
              <a:gd name="connsiteX566" fmla="*/ 1308790 w 1419362"/>
              <a:gd name="connsiteY566" fmla="*/ 678531 h 927034"/>
              <a:gd name="connsiteX567" fmla="*/ 1308673 w 1419362"/>
              <a:gd name="connsiteY567" fmla="*/ 677371 h 927034"/>
              <a:gd name="connsiteX568" fmla="*/ 1308002 w 1419362"/>
              <a:gd name="connsiteY568" fmla="*/ 676324 h 927034"/>
              <a:gd name="connsiteX569" fmla="*/ 1303005 w 1419362"/>
              <a:gd name="connsiteY569" fmla="*/ 669800 h 927034"/>
              <a:gd name="connsiteX570" fmla="*/ 1301300 w 1419362"/>
              <a:gd name="connsiteY570" fmla="*/ 667298 h 927034"/>
              <a:gd name="connsiteX571" fmla="*/ 1300698 w 1419362"/>
              <a:gd name="connsiteY571" fmla="*/ 664060 h 927034"/>
              <a:gd name="connsiteX572" fmla="*/ 1301022 w 1419362"/>
              <a:gd name="connsiteY572" fmla="*/ 658174 h 927034"/>
              <a:gd name="connsiteX573" fmla="*/ 1300914 w 1419362"/>
              <a:gd name="connsiteY573" fmla="*/ 653449 h 927034"/>
              <a:gd name="connsiteX574" fmla="*/ 1297933 w 1419362"/>
              <a:gd name="connsiteY574" fmla="*/ 647824 h 927034"/>
              <a:gd name="connsiteX575" fmla="*/ 1295804 w 1419362"/>
              <a:gd name="connsiteY575" fmla="*/ 643916 h 927034"/>
              <a:gd name="connsiteX576" fmla="*/ 1294290 w 1419362"/>
              <a:gd name="connsiteY576" fmla="*/ 638716 h 927034"/>
              <a:gd name="connsiteX577" fmla="*/ 1294198 w 1419362"/>
              <a:gd name="connsiteY577" fmla="*/ 634955 h 927034"/>
              <a:gd name="connsiteX578" fmla="*/ 1294017 w 1419362"/>
              <a:gd name="connsiteY578" fmla="*/ 627499 h 927034"/>
              <a:gd name="connsiteX579" fmla="*/ 1293902 w 1419362"/>
              <a:gd name="connsiteY579" fmla="*/ 625292 h 927034"/>
              <a:gd name="connsiteX580" fmla="*/ 1294095 w 1419362"/>
              <a:gd name="connsiteY580" fmla="*/ 621793 h 927034"/>
              <a:gd name="connsiteX581" fmla="*/ 1294192 w 1419362"/>
              <a:gd name="connsiteY581" fmla="*/ 615285 h 927034"/>
              <a:gd name="connsiteX582" fmla="*/ 1291966 w 1419362"/>
              <a:gd name="connsiteY582" fmla="*/ 615285 h 927034"/>
              <a:gd name="connsiteX583" fmla="*/ 1290794 w 1419362"/>
              <a:gd name="connsiteY583" fmla="*/ 614467 h 927034"/>
              <a:gd name="connsiteX584" fmla="*/ 1290302 w 1419362"/>
              <a:gd name="connsiteY584" fmla="*/ 612603 h 927034"/>
              <a:gd name="connsiteX585" fmla="*/ 1290500 w 1419362"/>
              <a:gd name="connsiteY585" fmla="*/ 611802 h 927034"/>
              <a:gd name="connsiteX586" fmla="*/ 1291110 w 1419362"/>
              <a:gd name="connsiteY586" fmla="*/ 609267 h 927034"/>
              <a:gd name="connsiteX587" fmla="*/ 1287174 w 1419362"/>
              <a:gd name="connsiteY587" fmla="*/ 595614 h 927034"/>
              <a:gd name="connsiteX588" fmla="*/ 1287355 w 1419362"/>
              <a:gd name="connsiteY588" fmla="*/ 593799 h 927034"/>
              <a:gd name="connsiteX589" fmla="*/ 1287328 w 1419362"/>
              <a:gd name="connsiteY589" fmla="*/ 593538 h 927034"/>
              <a:gd name="connsiteX590" fmla="*/ 1286932 w 1419362"/>
              <a:gd name="connsiteY590" fmla="*/ 591019 h 927034"/>
              <a:gd name="connsiteX591" fmla="*/ 1286122 w 1419362"/>
              <a:gd name="connsiteY591" fmla="*/ 590022 h 927034"/>
              <a:gd name="connsiteX592" fmla="*/ 1285575 w 1419362"/>
              <a:gd name="connsiteY592" fmla="*/ 589352 h 927034"/>
              <a:gd name="connsiteX593" fmla="*/ 1285333 w 1419362"/>
              <a:gd name="connsiteY593" fmla="*/ 589221 h 927034"/>
              <a:gd name="connsiteX594" fmla="*/ 1284834 w 1419362"/>
              <a:gd name="connsiteY594" fmla="*/ 588959 h 927034"/>
              <a:gd name="connsiteX595" fmla="*/ 1284280 w 1419362"/>
              <a:gd name="connsiteY595" fmla="*/ 588665 h 927034"/>
              <a:gd name="connsiteX596" fmla="*/ 1283833 w 1419362"/>
              <a:gd name="connsiteY596" fmla="*/ 588011 h 927034"/>
              <a:gd name="connsiteX597" fmla="*/ 1283479 w 1419362"/>
              <a:gd name="connsiteY597" fmla="*/ 587488 h 927034"/>
              <a:gd name="connsiteX598" fmla="*/ 1283142 w 1419362"/>
              <a:gd name="connsiteY598" fmla="*/ 585346 h 927034"/>
              <a:gd name="connsiteX599" fmla="*/ 1282803 w 1419362"/>
              <a:gd name="connsiteY599" fmla="*/ 583204 h 927034"/>
              <a:gd name="connsiteX600" fmla="*/ 1281902 w 1419362"/>
              <a:gd name="connsiteY600" fmla="*/ 579802 h 927034"/>
              <a:gd name="connsiteX601" fmla="*/ 1280898 w 1419362"/>
              <a:gd name="connsiteY601" fmla="*/ 576009 h 927034"/>
              <a:gd name="connsiteX602" fmla="*/ 1282633 w 1419362"/>
              <a:gd name="connsiteY602" fmla="*/ 570613 h 927034"/>
              <a:gd name="connsiteX603" fmla="*/ 1283500 w 1419362"/>
              <a:gd name="connsiteY603" fmla="*/ 569370 h 927034"/>
              <a:gd name="connsiteX604" fmla="*/ 1284520 w 1419362"/>
              <a:gd name="connsiteY604" fmla="*/ 568962 h 927034"/>
              <a:gd name="connsiteX605" fmla="*/ 1285539 w 1419362"/>
              <a:gd name="connsiteY605" fmla="*/ 568569 h 927034"/>
              <a:gd name="connsiteX606" fmla="*/ 1288134 w 1419362"/>
              <a:gd name="connsiteY606" fmla="*/ 568389 h 927034"/>
              <a:gd name="connsiteX607" fmla="*/ 1288938 w 1419362"/>
              <a:gd name="connsiteY607" fmla="*/ 567506 h 927034"/>
              <a:gd name="connsiteX608" fmla="*/ 1289620 w 1419362"/>
              <a:gd name="connsiteY608" fmla="*/ 564531 h 927034"/>
              <a:gd name="connsiteX609" fmla="*/ 1289535 w 1419362"/>
              <a:gd name="connsiteY609" fmla="*/ 564367 h 927034"/>
              <a:gd name="connsiteX610" fmla="*/ 1288696 w 1419362"/>
              <a:gd name="connsiteY610" fmla="*/ 562732 h 927034"/>
              <a:gd name="connsiteX611" fmla="*/ 1289193 w 1419362"/>
              <a:gd name="connsiteY611" fmla="*/ 560753 h 927034"/>
              <a:gd name="connsiteX612" fmla="*/ 1289713 w 1419362"/>
              <a:gd name="connsiteY612" fmla="*/ 560606 h 927034"/>
              <a:gd name="connsiteX613" fmla="*/ 1289872 w 1419362"/>
              <a:gd name="connsiteY613" fmla="*/ 560573 h 927034"/>
              <a:gd name="connsiteX614" fmla="*/ 1291043 w 1419362"/>
              <a:gd name="connsiteY614" fmla="*/ 557941 h 927034"/>
              <a:gd name="connsiteX615" fmla="*/ 1291173 w 1419362"/>
              <a:gd name="connsiteY615" fmla="*/ 557663 h 927034"/>
              <a:gd name="connsiteX616" fmla="*/ 1290683 w 1419362"/>
              <a:gd name="connsiteY616" fmla="*/ 554801 h 927034"/>
              <a:gd name="connsiteX617" fmla="*/ 1289757 w 1419362"/>
              <a:gd name="connsiteY617" fmla="*/ 553559 h 927034"/>
              <a:gd name="connsiteX618" fmla="*/ 1289697 w 1419362"/>
              <a:gd name="connsiteY618" fmla="*/ 552398 h 927034"/>
              <a:gd name="connsiteX619" fmla="*/ 1289638 w 1419362"/>
              <a:gd name="connsiteY619" fmla="*/ 551270 h 927034"/>
              <a:gd name="connsiteX620" fmla="*/ 1290570 w 1419362"/>
              <a:gd name="connsiteY620" fmla="*/ 546053 h 927034"/>
              <a:gd name="connsiteX621" fmla="*/ 1292055 w 1419362"/>
              <a:gd name="connsiteY621" fmla="*/ 543143 h 927034"/>
              <a:gd name="connsiteX622" fmla="*/ 1293533 w 1419362"/>
              <a:gd name="connsiteY622" fmla="*/ 542162 h 927034"/>
              <a:gd name="connsiteX623" fmla="*/ 1296937 w 1419362"/>
              <a:gd name="connsiteY623" fmla="*/ 539922 h 927034"/>
              <a:gd name="connsiteX624" fmla="*/ 1297650 w 1419362"/>
              <a:gd name="connsiteY624" fmla="*/ 538843 h 927034"/>
              <a:gd name="connsiteX625" fmla="*/ 1298361 w 1419362"/>
              <a:gd name="connsiteY625" fmla="*/ 537747 h 927034"/>
              <a:gd name="connsiteX626" fmla="*/ 1298427 w 1419362"/>
              <a:gd name="connsiteY626" fmla="*/ 533905 h 927034"/>
              <a:gd name="connsiteX627" fmla="*/ 1298986 w 1419362"/>
              <a:gd name="connsiteY627" fmla="*/ 531615 h 927034"/>
              <a:gd name="connsiteX628" fmla="*/ 1300778 w 1419362"/>
              <a:gd name="connsiteY628" fmla="*/ 529882 h 927034"/>
              <a:gd name="connsiteX629" fmla="*/ 1301241 w 1419362"/>
              <a:gd name="connsiteY629" fmla="*/ 529130 h 927034"/>
              <a:gd name="connsiteX630" fmla="*/ 1302325 w 1419362"/>
              <a:gd name="connsiteY630" fmla="*/ 527397 h 927034"/>
              <a:gd name="connsiteX631" fmla="*/ 1303918 w 1419362"/>
              <a:gd name="connsiteY631" fmla="*/ 522786 h 927034"/>
              <a:gd name="connsiteX632" fmla="*/ 1304122 w 1419362"/>
              <a:gd name="connsiteY632" fmla="*/ 522181 h 927034"/>
              <a:gd name="connsiteX633" fmla="*/ 1299352 w 1419362"/>
              <a:gd name="connsiteY633" fmla="*/ 520578 h 927034"/>
              <a:gd name="connsiteX634" fmla="*/ 1298499 w 1419362"/>
              <a:gd name="connsiteY634" fmla="*/ 519728 h 927034"/>
              <a:gd name="connsiteX635" fmla="*/ 1297954 w 1419362"/>
              <a:gd name="connsiteY635" fmla="*/ 516098 h 927034"/>
              <a:gd name="connsiteX636" fmla="*/ 1303821 w 1419362"/>
              <a:gd name="connsiteY636" fmla="*/ 514741 h 927034"/>
              <a:gd name="connsiteX637" fmla="*/ 1306974 w 1419362"/>
              <a:gd name="connsiteY637" fmla="*/ 512697 h 927034"/>
              <a:gd name="connsiteX638" fmla="*/ 1308952 w 1419362"/>
              <a:gd name="connsiteY638" fmla="*/ 510228 h 927034"/>
              <a:gd name="connsiteX639" fmla="*/ 1311117 w 1419362"/>
              <a:gd name="connsiteY639" fmla="*/ 506434 h 927034"/>
              <a:gd name="connsiteX640" fmla="*/ 1312971 w 1419362"/>
              <a:gd name="connsiteY640" fmla="*/ 504587 h 927034"/>
              <a:gd name="connsiteX641" fmla="*/ 1314889 w 1419362"/>
              <a:gd name="connsiteY641" fmla="*/ 500924 h 927034"/>
              <a:gd name="connsiteX642" fmla="*/ 1315601 w 1419362"/>
              <a:gd name="connsiteY642" fmla="*/ 500156 h 927034"/>
              <a:gd name="connsiteX643" fmla="*/ 1316312 w 1419362"/>
              <a:gd name="connsiteY643" fmla="*/ 499371 h 927034"/>
              <a:gd name="connsiteX644" fmla="*/ 1318045 w 1419362"/>
              <a:gd name="connsiteY644" fmla="*/ 495773 h 927034"/>
              <a:gd name="connsiteX645" fmla="*/ 1318107 w 1419362"/>
              <a:gd name="connsiteY645" fmla="*/ 495463 h 927034"/>
              <a:gd name="connsiteX646" fmla="*/ 1319473 w 1419362"/>
              <a:gd name="connsiteY646" fmla="*/ 488775 h 927034"/>
              <a:gd name="connsiteX647" fmla="*/ 1320089 w 1419362"/>
              <a:gd name="connsiteY647" fmla="*/ 488710 h 927034"/>
              <a:gd name="connsiteX648" fmla="*/ 1320302 w 1419362"/>
              <a:gd name="connsiteY648" fmla="*/ 486960 h 927034"/>
              <a:gd name="connsiteX649" fmla="*/ 1320588 w 1419362"/>
              <a:gd name="connsiteY649" fmla="*/ 484622 h 927034"/>
              <a:gd name="connsiteX650" fmla="*/ 1321641 w 1419362"/>
              <a:gd name="connsiteY650" fmla="*/ 482382 h 927034"/>
              <a:gd name="connsiteX651" fmla="*/ 1319092 w 1419362"/>
              <a:gd name="connsiteY651" fmla="*/ 477362 h 927034"/>
              <a:gd name="connsiteX652" fmla="*/ 1319355 w 1419362"/>
              <a:gd name="connsiteY652" fmla="*/ 472963 h 927034"/>
              <a:gd name="connsiteX653" fmla="*/ 1316050 w 1419362"/>
              <a:gd name="connsiteY653" fmla="*/ 461665 h 927034"/>
              <a:gd name="connsiteX654" fmla="*/ 1317589 w 1419362"/>
              <a:gd name="connsiteY654" fmla="*/ 459310 h 927034"/>
              <a:gd name="connsiteX655" fmla="*/ 1318614 w 1419362"/>
              <a:gd name="connsiteY655" fmla="*/ 458525 h 927034"/>
              <a:gd name="connsiteX656" fmla="*/ 1322708 w 1419362"/>
              <a:gd name="connsiteY656" fmla="*/ 457937 h 927034"/>
              <a:gd name="connsiteX657" fmla="*/ 1327061 w 1419362"/>
              <a:gd name="connsiteY657" fmla="*/ 455026 h 927034"/>
              <a:gd name="connsiteX658" fmla="*/ 1328345 w 1419362"/>
              <a:gd name="connsiteY658" fmla="*/ 453211 h 927034"/>
              <a:gd name="connsiteX659" fmla="*/ 1328871 w 1419362"/>
              <a:gd name="connsiteY659" fmla="*/ 444676 h 927034"/>
              <a:gd name="connsiteX660" fmla="*/ 1328878 w 1419362"/>
              <a:gd name="connsiteY660" fmla="*/ 440555 h 927034"/>
              <a:gd name="connsiteX661" fmla="*/ 1330171 w 1419362"/>
              <a:gd name="connsiteY661" fmla="*/ 433050 h 927034"/>
              <a:gd name="connsiteX662" fmla="*/ 1328384 w 1419362"/>
              <a:gd name="connsiteY662" fmla="*/ 430483 h 927034"/>
              <a:gd name="connsiteX663" fmla="*/ 1323985 w 1419362"/>
              <a:gd name="connsiteY663" fmla="*/ 425626 h 927034"/>
              <a:gd name="connsiteX664" fmla="*/ 1320215 w 1419362"/>
              <a:gd name="connsiteY664" fmla="*/ 421326 h 927034"/>
              <a:gd name="connsiteX665" fmla="*/ 1315368 w 1419362"/>
              <a:gd name="connsiteY665" fmla="*/ 414181 h 927034"/>
              <a:gd name="connsiteX666" fmla="*/ 1313844 w 1419362"/>
              <a:gd name="connsiteY666" fmla="*/ 408523 h 927034"/>
              <a:gd name="connsiteX667" fmla="*/ 1309755 w 1419362"/>
              <a:gd name="connsiteY667" fmla="*/ 406790 h 927034"/>
              <a:gd name="connsiteX668" fmla="*/ 1309688 w 1419362"/>
              <a:gd name="connsiteY668" fmla="*/ 405956 h 927034"/>
              <a:gd name="connsiteX669" fmla="*/ 1309503 w 1419362"/>
              <a:gd name="connsiteY669" fmla="*/ 403683 h 927034"/>
              <a:gd name="connsiteX670" fmla="*/ 1308743 w 1419362"/>
              <a:gd name="connsiteY670" fmla="*/ 400347 h 927034"/>
              <a:gd name="connsiteX671" fmla="*/ 1307466 w 1419362"/>
              <a:gd name="connsiteY671" fmla="*/ 399072 h 927034"/>
              <a:gd name="connsiteX672" fmla="*/ 1304912 w 1419362"/>
              <a:gd name="connsiteY672" fmla="*/ 396538 h 927034"/>
              <a:gd name="connsiteX673" fmla="*/ 1306197 w 1419362"/>
              <a:gd name="connsiteY673" fmla="*/ 393153 h 927034"/>
              <a:gd name="connsiteX674" fmla="*/ 1306467 w 1419362"/>
              <a:gd name="connsiteY674" fmla="*/ 385664 h 927034"/>
              <a:gd name="connsiteX675" fmla="*/ 1302905 w 1419362"/>
              <a:gd name="connsiteY675" fmla="*/ 374627 h 927034"/>
              <a:gd name="connsiteX676" fmla="*/ 1297794 w 1419362"/>
              <a:gd name="connsiteY676" fmla="*/ 371602 h 927034"/>
              <a:gd name="connsiteX677" fmla="*/ 1294993 w 1419362"/>
              <a:gd name="connsiteY677" fmla="*/ 365192 h 927034"/>
              <a:gd name="connsiteX678" fmla="*/ 1295770 w 1419362"/>
              <a:gd name="connsiteY678" fmla="*/ 360025 h 927034"/>
              <a:gd name="connsiteX679" fmla="*/ 1299094 w 1419362"/>
              <a:gd name="connsiteY679" fmla="*/ 359960 h 927034"/>
              <a:gd name="connsiteX680" fmla="*/ 1303185 w 1419362"/>
              <a:gd name="connsiteY680" fmla="*/ 361448 h 927034"/>
              <a:gd name="connsiteX681" fmla="*/ 1305744 w 1419362"/>
              <a:gd name="connsiteY681" fmla="*/ 360369 h 927034"/>
              <a:gd name="connsiteX682" fmla="*/ 1307028 w 1419362"/>
              <a:gd name="connsiteY682" fmla="*/ 358292 h 927034"/>
              <a:gd name="connsiteX683" fmla="*/ 1307713 w 1419362"/>
              <a:gd name="connsiteY683" fmla="*/ 355986 h 927034"/>
              <a:gd name="connsiteX684" fmla="*/ 1308571 w 1419362"/>
              <a:gd name="connsiteY684" fmla="*/ 353092 h 927034"/>
              <a:gd name="connsiteX685" fmla="*/ 1310313 w 1419362"/>
              <a:gd name="connsiteY685" fmla="*/ 346470 h 927034"/>
              <a:gd name="connsiteX686" fmla="*/ 1311074 w 1419362"/>
              <a:gd name="connsiteY686" fmla="*/ 346339 h 927034"/>
              <a:gd name="connsiteX687" fmla="*/ 1311840 w 1419362"/>
              <a:gd name="connsiteY687" fmla="*/ 346192 h 927034"/>
              <a:gd name="connsiteX688" fmla="*/ 1312718 w 1419362"/>
              <a:gd name="connsiteY688" fmla="*/ 346045 h 927034"/>
              <a:gd name="connsiteX689" fmla="*/ 1313826 w 1419362"/>
              <a:gd name="connsiteY689" fmla="*/ 348334 h 927034"/>
              <a:gd name="connsiteX690" fmla="*/ 1315059 w 1419362"/>
              <a:gd name="connsiteY690" fmla="*/ 349577 h 927034"/>
              <a:gd name="connsiteX691" fmla="*/ 1316608 w 1419362"/>
              <a:gd name="connsiteY691" fmla="*/ 349822 h 927034"/>
              <a:gd name="connsiteX692" fmla="*/ 1316949 w 1419362"/>
              <a:gd name="connsiteY692" fmla="*/ 349871 h 927034"/>
              <a:gd name="connsiteX693" fmla="*/ 1317465 w 1419362"/>
              <a:gd name="connsiteY693" fmla="*/ 349953 h 927034"/>
              <a:gd name="connsiteX694" fmla="*/ 1318145 w 1419362"/>
              <a:gd name="connsiteY694" fmla="*/ 349086 h 927034"/>
              <a:gd name="connsiteX695" fmla="*/ 1317962 w 1419362"/>
              <a:gd name="connsiteY695" fmla="*/ 347533 h 927034"/>
              <a:gd name="connsiteX696" fmla="*/ 1318395 w 1419362"/>
              <a:gd name="connsiteY696" fmla="*/ 345669 h 927034"/>
              <a:gd name="connsiteX697" fmla="*/ 1319075 w 1419362"/>
              <a:gd name="connsiteY697" fmla="*/ 344998 h 927034"/>
              <a:gd name="connsiteX698" fmla="*/ 1319386 w 1419362"/>
              <a:gd name="connsiteY698" fmla="*/ 345293 h 927034"/>
              <a:gd name="connsiteX699" fmla="*/ 1321232 w 1419362"/>
              <a:gd name="connsiteY699" fmla="*/ 347042 h 927034"/>
              <a:gd name="connsiteX700" fmla="*/ 1322687 w 1419362"/>
              <a:gd name="connsiteY700" fmla="*/ 347108 h 927034"/>
              <a:gd name="connsiteX701" fmla="*/ 1324378 w 1419362"/>
              <a:gd name="connsiteY701" fmla="*/ 347173 h 927034"/>
              <a:gd name="connsiteX702" fmla="*/ 1325920 w 1419362"/>
              <a:gd name="connsiteY702" fmla="*/ 348530 h 927034"/>
              <a:gd name="connsiteX703" fmla="*/ 1326657 w 1419362"/>
              <a:gd name="connsiteY703" fmla="*/ 351506 h 927034"/>
              <a:gd name="connsiteX704" fmla="*/ 1327643 w 1419362"/>
              <a:gd name="connsiteY704" fmla="*/ 352438 h 927034"/>
              <a:gd name="connsiteX705" fmla="*/ 1329802 w 1419362"/>
              <a:gd name="connsiteY705" fmla="*/ 353125 h 927034"/>
              <a:gd name="connsiteX706" fmla="*/ 1331038 w 1419362"/>
              <a:gd name="connsiteY706" fmla="*/ 351833 h 927034"/>
              <a:gd name="connsiteX707" fmla="*/ 1332209 w 1419362"/>
              <a:gd name="connsiteY707" fmla="*/ 352324 h 927034"/>
              <a:gd name="connsiteX708" fmla="*/ 1332658 w 1419362"/>
              <a:gd name="connsiteY708" fmla="*/ 352128 h 927034"/>
              <a:gd name="connsiteX709" fmla="*/ 1333999 w 1419362"/>
              <a:gd name="connsiteY709" fmla="*/ 351523 h 927034"/>
              <a:gd name="connsiteX710" fmla="*/ 1334862 w 1419362"/>
              <a:gd name="connsiteY710" fmla="*/ 351523 h 927034"/>
              <a:gd name="connsiteX711" fmla="*/ 1335417 w 1419362"/>
              <a:gd name="connsiteY711" fmla="*/ 352455 h 927034"/>
              <a:gd name="connsiteX712" fmla="*/ 1335045 w 1419362"/>
              <a:gd name="connsiteY712" fmla="*/ 353632 h 927034"/>
              <a:gd name="connsiteX713" fmla="*/ 1333008 w 1419362"/>
              <a:gd name="connsiteY713" fmla="*/ 354875 h 927034"/>
              <a:gd name="connsiteX714" fmla="*/ 1332576 w 1419362"/>
              <a:gd name="connsiteY714" fmla="*/ 355807 h 927034"/>
              <a:gd name="connsiteX715" fmla="*/ 1332822 w 1419362"/>
              <a:gd name="connsiteY715" fmla="*/ 356477 h 927034"/>
              <a:gd name="connsiteX716" fmla="*/ 1335906 w 1419362"/>
              <a:gd name="connsiteY716" fmla="*/ 358341 h 927034"/>
              <a:gd name="connsiteX717" fmla="*/ 1338187 w 1419362"/>
              <a:gd name="connsiteY717" fmla="*/ 359093 h 927034"/>
              <a:gd name="connsiteX718" fmla="*/ 1338620 w 1419362"/>
              <a:gd name="connsiteY718" fmla="*/ 358047 h 927034"/>
              <a:gd name="connsiteX719" fmla="*/ 1338067 w 1419362"/>
              <a:gd name="connsiteY719" fmla="*/ 355921 h 927034"/>
              <a:gd name="connsiteX720" fmla="*/ 1338254 w 1419362"/>
              <a:gd name="connsiteY720" fmla="*/ 354629 h 927034"/>
              <a:gd name="connsiteX721" fmla="*/ 1340229 w 1419362"/>
              <a:gd name="connsiteY721" fmla="*/ 352961 h 927034"/>
              <a:gd name="connsiteX722" fmla="*/ 1341833 w 1419362"/>
              <a:gd name="connsiteY722" fmla="*/ 352961 h 927034"/>
              <a:gd name="connsiteX723" fmla="*/ 1342624 w 1419362"/>
              <a:gd name="connsiteY723" fmla="*/ 353305 h 927034"/>
              <a:gd name="connsiteX724" fmla="*/ 1342820 w 1419362"/>
              <a:gd name="connsiteY724" fmla="*/ 353387 h 927034"/>
              <a:gd name="connsiteX725" fmla="*/ 1343869 w 1419362"/>
              <a:gd name="connsiteY725" fmla="*/ 354629 h 927034"/>
              <a:gd name="connsiteX726" fmla="*/ 1343990 w 1419362"/>
              <a:gd name="connsiteY726" fmla="*/ 356428 h 927034"/>
              <a:gd name="connsiteX727" fmla="*/ 1342874 w 1419362"/>
              <a:gd name="connsiteY727" fmla="*/ 360712 h 927034"/>
              <a:gd name="connsiteX728" fmla="*/ 1343059 w 1419362"/>
              <a:gd name="connsiteY728" fmla="*/ 361448 h 927034"/>
              <a:gd name="connsiteX729" fmla="*/ 1344047 w 1419362"/>
              <a:gd name="connsiteY729" fmla="*/ 361824 h 927034"/>
              <a:gd name="connsiteX730" fmla="*/ 1347194 w 1419362"/>
              <a:gd name="connsiteY730" fmla="*/ 361202 h 927034"/>
              <a:gd name="connsiteX731" fmla="*/ 1348921 w 1419362"/>
              <a:gd name="connsiteY731" fmla="*/ 362020 h 927034"/>
              <a:gd name="connsiteX732" fmla="*/ 1350076 w 1419362"/>
              <a:gd name="connsiteY732" fmla="*/ 362151 h 927034"/>
              <a:gd name="connsiteX733" fmla="*/ 1350766 w 1419362"/>
              <a:gd name="connsiteY733" fmla="*/ 362233 h 927034"/>
              <a:gd name="connsiteX734" fmla="*/ 1352561 w 1419362"/>
              <a:gd name="connsiteY734" fmla="*/ 362462 h 927034"/>
              <a:gd name="connsiteX735" fmla="*/ 1353362 w 1419362"/>
              <a:gd name="connsiteY735" fmla="*/ 363017 h 927034"/>
              <a:gd name="connsiteX736" fmla="*/ 1353916 w 1419362"/>
              <a:gd name="connsiteY736" fmla="*/ 364751 h 927034"/>
              <a:gd name="connsiteX737" fmla="*/ 1353668 w 1419362"/>
              <a:gd name="connsiteY737" fmla="*/ 365928 h 927034"/>
              <a:gd name="connsiteX738" fmla="*/ 1352247 w 1419362"/>
              <a:gd name="connsiteY738" fmla="*/ 366975 h 927034"/>
              <a:gd name="connsiteX739" fmla="*/ 1354044 w 1419362"/>
              <a:gd name="connsiteY739" fmla="*/ 367841 h 927034"/>
              <a:gd name="connsiteX740" fmla="*/ 1354767 w 1419362"/>
              <a:gd name="connsiteY740" fmla="*/ 367727 h 927034"/>
              <a:gd name="connsiteX741" fmla="*/ 1355210 w 1419362"/>
              <a:gd name="connsiteY741" fmla="*/ 367661 h 927034"/>
              <a:gd name="connsiteX742" fmla="*/ 1356260 w 1419362"/>
              <a:gd name="connsiteY742" fmla="*/ 366484 h 927034"/>
              <a:gd name="connsiteX743" fmla="*/ 1356878 w 1419362"/>
              <a:gd name="connsiteY743" fmla="*/ 365192 h 927034"/>
              <a:gd name="connsiteX744" fmla="*/ 1356448 w 1419362"/>
              <a:gd name="connsiteY744" fmla="*/ 362020 h 927034"/>
              <a:gd name="connsiteX745" fmla="*/ 1356881 w 1419362"/>
              <a:gd name="connsiteY745" fmla="*/ 360728 h 927034"/>
              <a:gd name="connsiteX746" fmla="*/ 1357746 w 1419362"/>
              <a:gd name="connsiteY746" fmla="*/ 360172 h 927034"/>
              <a:gd name="connsiteX747" fmla="*/ 1358734 w 1419362"/>
              <a:gd name="connsiteY747" fmla="*/ 360221 h 927034"/>
              <a:gd name="connsiteX748" fmla="*/ 1359595 w 1419362"/>
              <a:gd name="connsiteY748" fmla="*/ 361595 h 927034"/>
              <a:gd name="connsiteX749" fmla="*/ 1360645 w 1419362"/>
              <a:gd name="connsiteY749" fmla="*/ 361464 h 927034"/>
              <a:gd name="connsiteX750" fmla="*/ 1361386 w 1419362"/>
              <a:gd name="connsiteY750" fmla="*/ 360794 h 927034"/>
              <a:gd name="connsiteX751" fmla="*/ 1361692 w 1419362"/>
              <a:gd name="connsiteY751" fmla="*/ 363394 h 927034"/>
              <a:gd name="connsiteX752" fmla="*/ 1362493 w 1419362"/>
              <a:gd name="connsiteY752" fmla="*/ 364146 h 927034"/>
              <a:gd name="connsiteX753" fmla="*/ 1364036 w 1419362"/>
              <a:gd name="connsiteY753" fmla="*/ 364195 h 927034"/>
              <a:gd name="connsiteX754" fmla="*/ 1365701 w 1419362"/>
              <a:gd name="connsiteY754" fmla="*/ 365814 h 927034"/>
              <a:gd name="connsiteX755" fmla="*/ 1368909 w 1419362"/>
              <a:gd name="connsiteY755" fmla="*/ 365814 h 927034"/>
              <a:gd name="connsiteX756" fmla="*/ 1370407 w 1419362"/>
              <a:gd name="connsiteY756" fmla="*/ 365045 h 927034"/>
              <a:gd name="connsiteX757" fmla="*/ 1371195 w 1419362"/>
              <a:gd name="connsiteY757" fmla="*/ 363148 h 927034"/>
              <a:gd name="connsiteX758" fmla="*/ 1371873 w 1419362"/>
              <a:gd name="connsiteY758" fmla="*/ 362658 h 927034"/>
              <a:gd name="connsiteX759" fmla="*/ 1374280 w 1419362"/>
              <a:gd name="connsiteY759" fmla="*/ 363214 h 927034"/>
              <a:gd name="connsiteX760" fmla="*/ 1376252 w 1419362"/>
              <a:gd name="connsiteY760" fmla="*/ 365143 h 927034"/>
              <a:gd name="connsiteX761" fmla="*/ 1376825 w 1419362"/>
              <a:gd name="connsiteY761" fmla="*/ 365029 h 927034"/>
              <a:gd name="connsiteX762" fmla="*/ 1377240 w 1419362"/>
              <a:gd name="connsiteY762" fmla="*/ 364963 h 927034"/>
              <a:gd name="connsiteX763" fmla="*/ 1377858 w 1419362"/>
              <a:gd name="connsiteY763" fmla="*/ 363279 h 927034"/>
              <a:gd name="connsiteX764" fmla="*/ 1378414 w 1419362"/>
              <a:gd name="connsiteY764" fmla="*/ 363165 h 927034"/>
              <a:gd name="connsiteX765" fmla="*/ 1379001 w 1419362"/>
              <a:gd name="connsiteY765" fmla="*/ 363966 h 927034"/>
              <a:gd name="connsiteX766" fmla="*/ 1379892 w 1419362"/>
              <a:gd name="connsiteY766" fmla="*/ 365209 h 927034"/>
              <a:gd name="connsiteX767" fmla="*/ 1381437 w 1419362"/>
              <a:gd name="connsiteY767" fmla="*/ 363721 h 927034"/>
              <a:gd name="connsiteX768" fmla="*/ 1385878 w 1419362"/>
              <a:gd name="connsiteY768" fmla="*/ 364407 h 927034"/>
              <a:gd name="connsiteX769" fmla="*/ 1387852 w 1419362"/>
              <a:gd name="connsiteY769" fmla="*/ 366893 h 927034"/>
              <a:gd name="connsiteX770" fmla="*/ 1388465 w 1419362"/>
              <a:gd name="connsiteY770" fmla="*/ 370359 h 927034"/>
              <a:gd name="connsiteX771" fmla="*/ 1389021 w 1419362"/>
              <a:gd name="connsiteY771" fmla="*/ 370850 h 927034"/>
              <a:gd name="connsiteX772" fmla="*/ 1390749 w 1419362"/>
              <a:gd name="connsiteY772" fmla="*/ 368757 h 927034"/>
              <a:gd name="connsiteX773" fmla="*/ 1393467 w 1419362"/>
              <a:gd name="connsiteY773" fmla="*/ 367203 h 927034"/>
              <a:gd name="connsiteX774" fmla="*/ 1394268 w 1419362"/>
              <a:gd name="connsiteY774" fmla="*/ 367138 h 927034"/>
              <a:gd name="connsiteX775" fmla="*/ 1395439 w 1419362"/>
              <a:gd name="connsiteY775" fmla="*/ 369313 h 927034"/>
              <a:gd name="connsiteX776" fmla="*/ 1396977 w 1419362"/>
              <a:gd name="connsiteY776" fmla="*/ 369444 h 927034"/>
              <a:gd name="connsiteX777" fmla="*/ 1397661 w 1419362"/>
              <a:gd name="connsiteY777" fmla="*/ 369493 h 927034"/>
              <a:gd name="connsiteX778" fmla="*/ 1398326 w 1419362"/>
              <a:gd name="connsiteY778" fmla="*/ 369198 h 927034"/>
              <a:gd name="connsiteX779" fmla="*/ 1399020 w 1419362"/>
              <a:gd name="connsiteY779" fmla="*/ 367890 h 927034"/>
              <a:gd name="connsiteX780" fmla="*/ 1400809 w 1419362"/>
              <a:gd name="connsiteY780" fmla="*/ 367400 h 927034"/>
              <a:gd name="connsiteX781" fmla="*/ 1403279 w 1419362"/>
              <a:gd name="connsiteY781" fmla="*/ 365715 h 927034"/>
              <a:gd name="connsiteX782" fmla="*/ 1406610 w 1419362"/>
              <a:gd name="connsiteY782" fmla="*/ 366844 h 927034"/>
              <a:gd name="connsiteX783" fmla="*/ 1407737 w 1419362"/>
              <a:gd name="connsiteY783" fmla="*/ 364080 h 927034"/>
              <a:gd name="connsiteX784" fmla="*/ 1408705 w 1419362"/>
              <a:gd name="connsiteY784" fmla="*/ 359862 h 927034"/>
              <a:gd name="connsiteX785" fmla="*/ 1407686 w 1419362"/>
              <a:gd name="connsiteY785" fmla="*/ 357049 h 927034"/>
              <a:gd name="connsiteX786" fmla="*/ 1405905 w 1419362"/>
              <a:gd name="connsiteY786" fmla="*/ 351915 h 927034"/>
              <a:gd name="connsiteX787" fmla="*/ 1407468 w 1419362"/>
              <a:gd name="connsiteY787" fmla="*/ 335351 h 927034"/>
              <a:gd name="connsiteX788" fmla="*/ 1406198 w 1419362"/>
              <a:gd name="connsiteY788" fmla="*/ 331247 h 927034"/>
              <a:gd name="connsiteX789" fmla="*/ 1404157 w 1419362"/>
              <a:gd name="connsiteY789" fmla="*/ 327405 h 927034"/>
              <a:gd name="connsiteX790" fmla="*/ 1403654 w 1419362"/>
              <a:gd name="connsiteY790" fmla="*/ 323546 h 927034"/>
              <a:gd name="connsiteX791" fmla="*/ 1406016 w 1419362"/>
              <a:gd name="connsiteY791" fmla="*/ 316547 h 927034"/>
              <a:gd name="connsiteX792" fmla="*/ 1407254 w 1419362"/>
              <a:gd name="connsiteY792" fmla="*/ 312885 h 927034"/>
              <a:gd name="connsiteX793" fmla="*/ 1403940 w 1419362"/>
              <a:gd name="connsiteY793" fmla="*/ 306230 h 927034"/>
              <a:gd name="connsiteX794" fmla="*/ 1408034 w 1419362"/>
              <a:gd name="connsiteY794" fmla="*/ 305134 h 927034"/>
              <a:gd name="connsiteX795" fmla="*/ 1415960 w 1419362"/>
              <a:gd name="connsiteY795" fmla="*/ 307587 h 927034"/>
              <a:gd name="connsiteX796" fmla="*/ 1419542 w 1419362"/>
              <a:gd name="connsiteY796" fmla="*/ 306753 h 927034"/>
              <a:gd name="connsiteX797" fmla="*/ 1419290 w 1419362"/>
              <a:gd name="connsiteY797" fmla="*/ 304693 h 927034"/>
              <a:gd name="connsiteX798" fmla="*/ 1415461 w 1419362"/>
              <a:gd name="connsiteY798" fmla="*/ 300359 h 927034"/>
              <a:gd name="connsiteX799" fmla="*/ 1410878 w 1419362"/>
              <a:gd name="connsiteY799" fmla="*/ 288816 h 927034"/>
              <a:gd name="connsiteX800" fmla="*/ 1406790 w 1419362"/>
              <a:gd name="connsiteY800" fmla="*/ 287605 h 927034"/>
              <a:gd name="connsiteX801" fmla="*/ 1400140 w 1419362"/>
              <a:gd name="connsiteY801" fmla="*/ 285627 h 927034"/>
              <a:gd name="connsiteX802" fmla="*/ 1395539 w 1419362"/>
              <a:gd name="connsiteY802" fmla="*/ 284155 h 927034"/>
              <a:gd name="connsiteX803" fmla="*/ 1391959 w 1419362"/>
              <a:gd name="connsiteY803" fmla="*/ 283436 h 927034"/>
              <a:gd name="connsiteX804" fmla="*/ 1385267 w 1419362"/>
              <a:gd name="connsiteY804" fmla="*/ 281163 h 927034"/>
              <a:gd name="connsiteX805" fmla="*/ 1382879 w 1419362"/>
              <a:gd name="connsiteY805" fmla="*/ 282880 h 927034"/>
              <a:gd name="connsiteX806" fmla="*/ 1382490 w 1419362"/>
              <a:gd name="connsiteY806" fmla="*/ 283158 h 927034"/>
              <a:gd name="connsiteX807" fmla="*/ 1381163 w 1419362"/>
              <a:gd name="connsiteY807" fmla="*/ 283207 h 927034"/>
              <a:gd name="connsiteX808" fmla="*/ 1380963 w 1419362"/>
              <a:gd name="connsiteY808" fmla="*/ 283223 h 927034"/>
              <a:gd name="connsiteX809" fmla="*/ 1379590 w 1419362"/>
              <a:gd name="connsiteY809" fmla="*/ 283272 h 927034"/>
              <a:gd name="connsiteX810" fmla="*/ 1378942 w 1419362"/>
              <a:gd name="connsiteY810" fmla="*/ 283109 h 927034"/>
              <a:gd name="connsiteX811" fmla="*/ 1376445 w 1419362"/>
              <a:gd name="connsiteY811" fmla="*/ 282471 h 927034"/>
              <a:gd name="connsiteX812" fmla="*/ 1376694 w 1419362"/>
              <a:gd name="connsiteY812" fmla="*/ 280852 h 927034"/>
              <a:gd name="connsiteX813" fmla="*/ 1378424 w 1419362"/>
              <a:gd name="connsiteY813" fmla="*/ 277746 h 927034"/>
              <a:gd name="connsiteX814" fmla="*/ 1378548 w 1419362"/>
              <a:gd name="connsiteY814" fmla="*/ 275947 h 927034"/>
              <a:gd name="connsiteX815" fmla="*/ 1378118 w 1419362"/>
              <a:gd name="connsiteY815" fmla="*/ 274034 h 927034"/>
              <a:gd name="connsiteX816" fmla="*/ 1379956 w 1419362"/>
              <a:gd name="connsiteY816" fmla="*/ 273037 h 927034"/>
              <a:gd name="connsiteX817" fmla="*/ 1385075 w 1419362"/>
              <a:gd name="connsiteY817" fmla="*/ 270895 h 927034"/>
              <a:gd name="connsiteX818" fmla="*/ 1387891 w 1419362"/>
              <a:gd name="connsiteY818" fmla="*/ 269554 h 927034"/>
              <a:gd name="connsiteX819" fmla="*/ 1392505 w 1419362"/>
              <a:gd name="connsiteY819" fmla="*/ 268246 h 927034"/>
              <a:gd name="connsiteX820" fmla="*/ 1401327 w 1419362"/>
              <a:gd name="connsiteY820" fmla="*/ 265728 h 927034"/>
              <a:gd name="connsiteX821" fmla="*/ 1407473 w 1419362"/>
              <a:gd name="connsiteY821" fmla="*/ 261754 h 927034"/>
              <a:gd name="connsiteX822" fmla="*/ 1407482 w 1419362"/>
              <a:gd name="connsiteY822" fmla="*/ 257094 h 927034"/>
              <a:gd name="connsiteX823" fmla="*/ 1407200 w 1419362"/>
              <a:gd name="connsiteY823" fmla="*/ 256244 h 927034"/>
              <a:gd name="connsiteX824" fmla="*/ 1406718 w 1419362"/>
              <a:gd name="connsiteY824" fmla="*/ 254789 h 927034"/>
              <a:gd name="connsiteX825" fmla="*/ 1406082 w 1419362"/>
              <a:gd name="connsiteY825" fmla="*/ 252859 h 927034"/>
              <a:gd name="connsiteX826" fmla="*/ 1403019 w 1419362"/>
              <a:gd name="connsiteY826" fmla="*/ 249556 h 927034"/>
              <a:gd name="connsiteX827" fmla="*/ 1401103 w 1419362"/>
              <a:gd name="connsiteY827" fmla="*/ 248542 h 927034"/>
              <a:gd name="connsiteX828" fmla="*/ 1397319 w 1419362"/>
              <a:gd name="connsiteY828" fmla="*/ 248183 h 927034"/>
              <a:gd name="connsiteX829" fmla="*/ 1393939 w 1419362"/>
              <a:gd name="connsiteY829" fmla="*/ 248788 h 927034"/>
              <a:gd name="connsiteX830" fmla="*/ 1391768 w 1419362"/>
              <a:gd name="connsiteY830" fmla="*/ 247414 h 927034"/>
              <a:gd name="connsiteX831" fmla="*/ 1391770 w 1419362"/>
              <a:gd name="connsiteY831" fmla="*/ 246122 h 927034"/>
              <a:gd name="connsiteX832" fmla="*/ 1392033 w 1419362"/>
              <a:gd name="connsiteY832" fmla="*/ 242362 h 927034"/>
              <a:gd name="connsiteX833" fmla="*/ 1393191 w 1419362"/>
              <a:gd name="connsiteY833" fmla="*/ 238339 h 927034"/>
              <a:gd name="connsiteX834" fmla="*/ 1392299 w 1419362"/>
              <a:gd name="connsiteY834" fmla="*/ 236426 h 927034"/>
              <a:gd name="connsiteX835" fmla="*/ 1389613 w 1419362"/>
              <a:gd name="connsiteY835" fmla="*/ 236590 h 927034"/>
              <a:gd name="connsiteX836" fmla="*/ 1385901 w 1419362"/>
              <a:gd name="connsiteY836" fmla="*/ 238208 h 927034"/>
              <a:gd name="connsiteX837" fmla="*/ 1382062 w 1419362"/>
              <a:gd name="connsiteY837" fmla="*/ 239696 h 927034"/>
              <a:gd name="connsiteX838" fmla="*/ 1379756 w 1419362"/>
              <a:gd name="connsiteY838" fmla="*/ 241282 h 927034"/>
              <a:gd name="connsiteX839" fmla="*/ 1373994 w 1419362"/>
              <a:gd name="connsiteY839" fmla="*/ 244994 h 927034"/>
              <a:gd name="connsiteX840" fmla="*/ 1372972 w 1419362"/>
              <a:gd name="connsiteY840" fmla="*/ 244585 h 927034"/>
              <a:gd name="connsiteX841" fmla="*/ 1371821 w 1419362"/>
              <a:gd name="connsiteY841" fmla="*/ 244111 h 927034"/>
              <a:gd name="connsiteX842" fmla="*/ 1370161 w 1419362"/>
              <a:gd name="connsiteY842" fmla="*/ 242590 h 927034"/>
              <a:gd name="connsiteX843" fmla="*/ 1369156 w 1419362"/>
              <a:gd name="connsiteY843" fmla="*/ 239680 h 927034"/>
              <a:gd name="connsiteX844" fmla="*/ 1369020 w 1419362"/>
              <a:gd name="connsiteY844" fmla="*/ 236933 h 927034"/>
              <a:gd name="connsiteX845" fmla="*/ 1369023 w 1419362"/>
              <a:gd name="connsiteY845" fmla="*/ 235772 h 927034"/>
              <a:gd name="connsiteX846" fmla="*/ 1368384 w 1419362"/>
              <a:gd name="connsiteY846" fmla="*/ 235772 h 927034"/>
              <a:gd name="connsiteX847" fmla="*/ 1367616 w 1419362"/>
              <a:gd name="connsiteY847" fmla="*/ 235788 h 927034"/>
              <a:gd name="connsiteX848" fmla="*/ 1366082 w 1419362"/>
              <a:gd name="connsiteY848" fmla="*/ 235952 h 927034"/>
              <a:gd name="connsiteX849" fmla="*/ 1364036 w 1419362"/>
              <a:gd name="connsiteY849" fmla="*/ 235461 h 927034"/>
              <a:gd name="connsiteX850" fmla="*/ 1364039 w 1419362"/>
              <a:gd name="connsiteY850" fmla="*/ 233401 h 927034"/>
              <a:gd name="connsiteX851" fmla="*/ 1365449 w 1419362"/>
              <a:gd name="connsiteY851" fmla="*/ 231815 h 927034"/>
              <a:gd name="connsiteX852" fmla="*/ 1365838 w 1419362"/>
              <a:gd name="connsiteY852" fmla="*/ 228839 h 927034"/>
              <a:gd name="connsiteX853" fmla="*/ 1365199 w 1419362"/>
              <a:gd name="connsiteY853" fmla="*/ 228332 h 927034"/>
              <a:gd name="connsiteX854" fmla="*/ 1363793 w 1419362"/>
              <a:gd name="connsiteY854" fmla="*/ 228365 h 927034"/>
              <a:gd name="connsiteX855" fmla="*/ 1360851 w 1419362"/>
              <a:gd name="connsiteY855" fmla="*/ 228414 h 927034"/>
              <a:gd name="connsiteX856" fmla="*/ 1357401 w 1419362"/>
              <a:gd name="connsiteY856" fmla="*/ 226648 h 927034"/>
              <a:gd name="connsiteX857" fmla="*/ 1353573 w 1419362"/>
              <a:gd name="connsiteY857" fmla="*/ 220909 h 927034"/>
              <a:gd name="connsiteX858" fmla="*/ 1350887 w 1419362"/>
              <a:gd name="connsiteY858" fmla="*/ 221726 h 927034"/>
              <a:gd name="connsiteX859" fmla="*/ 1347943 w 1419362"/>
              <a:gd name="connsiteY859" fmla="*/ 222805 h 927034"/>
              <a:gd name="connsiteX860" fmla="*/ 1347055 w 1419362"/>
              <a:gd name="connsiteY860" fmla="*/ 222282 h 927034"/>
              <a:gd name="connsiteX861" fmla="*/ 1343726 w 1419362"/>
              <a:gd name="connsiteY861" fmla="*/ 220287 h 927034"/>
              <a:gd name="connsiteX862" fmla="*/ 1338231 w 1419362"/>
              <a:gd name="connsiteY862" fmla="*/ 218440 h 927034"/>
              <a:gd name="connsiteX863" fmla="*/ 1335801 w 1419362"/>
              <a:gd name="connsiteY863" fmla="*/ 217835 h 927034"/>
              <a:gd name="connsiteX864" fmla="*/ 1332866 w 1419362"/>
              <a:gd name="connsiteY864" fmla="*/ 214270 h 927034"/>
              <a:gd name="connsiteX865" fmla="*/ 1329924 w 1419362"/>
              <a:gd name="connsiteY865" fmla="*/ 214188 h 927034"/>
              <a:gd name="connsiteX866" fmla="*/ 1326854 w 1419362"/>
              <a:gd name="connsiteY866" fmla="*/ 215268 h 927034"/>
              <a:gd name="connsiteX867" fmla="*/ 1322117 w 1419362"/>
              <a:gd name="connsiteY867" fmla="*/ 217671 h 927034"/>
              <a:gd name="connsiteX868" fmla="*/ 1317610 w 1419362"/>
              <a:gd name="connsiteY868" fmla="*/ 218898 h 927034"/>
              <a:gd name="connsiteX869" fmla="*/ 1315635 w 1419362"/>
              <a:gd name="connsiteY869" fmla="*/ 220451 h 927034"/>
              <a:gd name="connsiteX870" fmla="*/ 1311438 w 1419362"/>
              <a:gd name="connsiteY870" fmla="*/ 225046 h 927034"/>
              <a:gd name="connsiteX871" fmla="*/ 1306439 w 1419362"/>
              <a:gd name="connsiteY871" fmla="*/ 228071 h 927034"/>
              <a:gd name="connsiteX872" fmla="*/ 1302672 w 1419362"/>
              <a:gd name="connsiteY872" fmla="*/ 233466 h 927034"/>
              <a:gd name="connsiteX873" fmla="*/ 1301990 w 1419362"/>
              <a:gd name="connsiteY873" fmla="*/ 235380 h 927034"/>
              <a:gd name="connsiteX874" fmla="*/ 1299815 w 1419362"/>
              <a:gd name="connsiteY874" fmla="*/ 236786 h 927034"/>
              <a:gd name="connsiteX875" fmla="*/ 1298718 w 1419362"/>
              <a:gd name="connsiteY875" fmla="*/ 238355 h 927034"/>
              <a:gd name="connsiteX876" fmla="*/ 1297420 w 1419362"/>
              <a:gd name="connsiteY876" fmla="*/ 241511 h 927034"/>
              <a:gd name="connsiteX877" fmla="*/ 1295876 w 1419362"/>
              <a:gd name="connsiteY877" fmla="*/ 243196 h 927034"/>
              <a:gd name="connsiteX878" fmla="*/ 1293839 w 1419362"/>
              <a:gd name="connsiteY878" fmla="*/ 243997 h 927034"/>
              <a:gd name="connsiteX879" fmla="*/ 1291988 w 1419362"/>
              <a:gd name="connsiteY879" fmla="*/ 245288 h 927034"/>
              <a:gd name="connsiteX880" fmla="*/ 1289520 w 1419362"/>
              <a:gd name="connsiteY880" fmla="*/ 245910 h 927034"/>
              <a:gd name="connsiteX881" fmla="*/ 1288005 w 1419362"/>
              <a:gd name="connsiteY881" fmla="*/ 247365 h 927034"/>
              <a:gd name="connsiteX882" fmla="*/ 1287326 w 1419362"/>
              <a:gd name="connsiteY882" fmla="*/ 247757 h 927034"/>
              <a:gd name="connsiteX883" fmla="*/ 1283096 w 1419362"/>
              <a:gd name="connsiteY883" fmla="*/ 250243 h 927034"/>
              <a:gd name="connsiteX884" fmla="*/ 1282357 w 1419362"/>
              <a:gd name="connsiteY884" fmla="*/ 250684 h 927034"/>
              <a:gd name="connsiteX885" fmla="*/ 1279847 w 1419362"/>
              <a:gd name="connsiteY885" fmla="*/ 250521 h 927034"/>
              <a:gd name="connsiteX886" fmla="*/ 1279400 w 1419362"/>
              <a:gd name="connsiteY886" fmla="*/ 250488 h 927034"/>
              <a:gd name="connsiteX887" fmla="*/ 1278598 w 1419362"/>
              <a:gd name="connsiteY887" fmla="*/ 251240 h 927034"/>
              <a:gd name="connsiteX888" fmla="*/ 1278225 w 1419362"/>
              <a:gd name="connsiteY888" fmla="*/ 253709 h 927034"/>
              <a:gd name="connsiteX889" fmla="*/ 1276928 w 1419362"/>
              <a:gd name="connsiteY889" fmla="*/ 254772 h 927034"/>
              <a:gd name="connsiteX890" fmla="*/ 1276539 w 1419362"/>
              <a:gd name="connsiteY890" fmla="*/ 254511 h 927034"/>
              <a:gd name="connsiteX891" fmla="*/ 1276065 w 1419362"/>
              <a:gd name="connsiteY891" fmla="*/ 254200 h 927034"/>
              <a:gd name="connsiteX892" fmla="*/ 1275017 w 1419362"/>
              <a:gd name="connsiteY892" fmla="*/ 254200 h 927034"/>
              <a:gd name="connsiteX893" fmla="*/ 1273409 w 1419362"/>
              <a:gd name="connsiteY893" fmla="*/ 257176 h 927034"/>
              <a:gd name="connsiteX894" fmla="*/ 1271375 w 1419362"/>
              <a:gd name="connsiteY894" fmla="*/ 257846 h 927034"/>
              <a:gd name="connsiteX895" fmla="*/ 1270942 w 1419362"/>
              <a:gd name="connsiteY895" fmla="*/ 257977 h 927034"/>
              <a:gd name="connsiteX896" fmla="*/ 1270103 w 1419362"/>
              <a:gd name="connsiteY896" fmla="*/ 258533 h 927034"/>
              <a:gd name="connsiteX897" fmla="*/ 1267699 w 1419362"/>
              <a:gd name="connsiteY897" fmla="*/ 260135 h 927034"/>
              <a:gd name="connsiteX898" fmla="*/ 1266990 w 1419362"/>
              <a:gd name="connsiteY898" fmla="*/ 261084 h 927034"/>
              <a:gd name="connsiteX899" fmla="*/ 1265636 w 1419362"/>
              <a:gd name="connsiteY899" fmla="*/ 259089 h 927034"/>
              <a:gd name="connsiteX900" fmla="*/ 1265021 w 1419362"/>
              <a:gd name="connsiteY900" fmla="*/ 257176 h 927034"/>
              <a:gd name="connsiteX901" fmla="*/ 1263793 w 1419362"/>
              <a:gd name="connsiteY901" fmla="*/ 253072 h 927034"/>
              <a:gd name="connsiteX902" fmla="*/ 1263430 w 1419362"/>
              <a:gd name="connsiteY902" fmla="*/ 248542 h 927034"/>
              <a:gd name="connsiteX903" fmla="*/ 1262446 w 1419362"/>
              <a:gd name="connsiteY903" fmla="*/ 246368 h 927034"/>
              <a:gd name="connsiteX904" fmla="*/ 1263744 w 1419362"/>
              <a:gd name="connsiteY904" fmla="*/ 244013 h 927034"/>
              <a:gd name="connsiteX905" fmla="*/ 1263010 w 1419362"/>
              <a:gd name="connsiteY905" fmla="*/ 238993 h 927034"/>
              <a:gd name="connsiteX906" fmla="*/ 1261965 w 1419362"/>
              <a:gd name="connsiteY906" fmla="*/ 236704 h 927034"/>
              <a:gd name="connsiteX907" fmla="*/ 1261360 w 1419362"/>
              <a:gd name="connsiteY907" fmla="*/ 233875 h 927034"/>
              <a:gd name="connsiteX908" fmla="*/ 1261229 w 1419362"/>
              <a:gd name="connsiteY908" fmla="*/ 233597 h 927034"/>
              <a:gd name="connsiteX909" fmla="*/ 1259507 w 1419362"/>
              <a:gd name="connsiteY909" fmla="*/ 230065 h 927034"/>
              <a:gd name="connsiteX910" fmla="*/ 1255693 w 1419362"/>
              <a:gd name="connsiteY910" fmla="*/ 224097 h 927034"/>
              <a:gd name="connsiteX911" fmla="*/ 1253291 w 1419362"/>
              <a:gd name="connsiteY911" fmla="*/ 222364 h 927034"/>
              <a:gd name="connsiteX912" fmla="*/ 1251235 w 1419362"/>
              <a:gd name="connsiteY912" fmla="*/ 219895 h 927034"/>
              <a:gd name="connsiteX913" fmla="*/ 1248796 w 1419362"/>
              <a:gd name="connsiteY913" fmla="*/ 216968 h 927034"/>
              <a:gd name="connsiteX914" fmla="*/ 1246068 w 1419362"/>
              <a:gd name="connsiteY914" fmla="*/ 214385 h 927034"/>
              <a:gd name="connsiteX915" fmla="*/ 1241554 w 1419362"/>
              <a:gd name="connsiteY915" fmla="*/ 210460 h 927034"/>
              <a:gd name="connsiteX916" fmla="*/ 1239508 w 1419362"/>
              <a:gd name="connsiteY916" fmla="*/ 210231 h 927034"/>
              <a:gd name="connsiteX917" fmla="*/ 1236949 w 1419362"/>
              <a:gd name="connsiteY917" fmla="*/ 210787 h 927034"/>
              <a:gd name="connsiteX918" fmla="*/ 1234390 w 1419362"/>
              <a:gd name="connsiteY918" fmla="*/ 211082 h 927034"/>
              <a:gd name="connsiteX919" fmla="*/ 1232216 w 1419362"/>
              <a:gd name="connsiteY919" fmla="*/ 211376 h 927034"/>
              <a:gd name="connsiteX920" fmla="*/ 1229403 w 1419362"/>
              <a:gd name="connsiteY920" fmla="*/ 210264 h 927034"/>
              <a:gd name="connsiteX921" fmla="*/ 1229335 w 1419362"/>
              <a:gd name="connsiteY921" fmla="*/ 209659 h 927034"/>
              <a:gd name="connsiteX922" fmla="*/ 1229151 w 1419362"/>
              <a:gd name="connsiteY922" fmla="*/ 208073 h 927034"/>
              <a:gd name="connsiteX923" fmla="*/ 1229922 w 1419362"/>
              <a:gd name="connsiteY923" fmla="*/ 206634 h 927034"/>
              <a:gd name="connsiteX924" fmla="*/ 1230435 w 1419362"/>
              <a:gd name="connsiteY924" fmla="*/ 205211 h 927034"/>
              <a:gd name="connsiteX925" fmla="*/ 1227974 w 1419362"/>
              <a:gd name="connsiteY925" fmla="*/ 203347 h 927034"/>
              <a:gd name="connsiteX926" fmla="*/ 1225875 w 1419362"/>
              <a:gd name="connsiteY926" fmla="*/ 205588 h 927034"/>
              <a:gd name="connsiteX927" fmla="*/ 1223594 w 1419362"/>
              <a:gd name="connsiteY927" fmla="*/ 205457 h 927034"/>
              <a:gd name="connsiteX928" fmla="*/ 1222792 w 1419362"/>
              <a:gd name="connsiteY928" fmla="*/ 204770 h 927034"/>
              <a:gd name="connsiteX929" fmla="*/ 1221504 w 1419362"/>
              <a:gd name="connsiteY929" fmla="*/ 201598 h 927034"/>
              <a:gd name="connsiteX930" fmla="*/ 1219140 w 1419362"/>
              <a:gd name="connsiteY930" fmla="*/ 199652 h 927034"/>
              <a:gd name="connsiteX931" fmla="*/ 1218055 w 1419362"/>
              <a:gd name="connsiteY931" fmla="*/ 198753 h 927034"/>
              <a:gd name="connsiteX932" fmla="*/ 1217954 w 1419362"/>
              <a:gd name="connsiteY932" fmla="*/ 198279 h 927034"/>
              <a:gd name="connsiteX933" fmla="*/ 1217688 w 1419362"/>
              <a:gd name="connsiteY933" fmla="*/ 197069 h 927034"/>
              <a:gd name="connsiteX934" fmla="*/ 1219545 w 1419362"/>
              <a:gd name="connsiteY934" fmla="*/ 192180 h 927034"/>
              <a:gd name="connsiteX935" fmla="*/ 1219238 w 1419362"/>
              <a:gd name="connsiteY935" fmla="*/ 191313 h 927034"/>
              <a:gd name="connsiteX936" fmla="*/ 1217390 w 1419362"/>
              <a:gd name="connsiteY936" fmla="*/ 190316 h 927034"/>
              <a:gd name="connsiteX937" fmla="*/ 1214677 w 1419362"/>
              <a:gd name="connsiteY937" fmla="*/ 190005 h 927034"/>
              <a:gd name="connsiteX938" fmla="*/ 1213508 w 1419362"/>
              <a:gd name="connsiteY938" fmla="*/ 189073 h 927034"/>
              <a:gd name="connsiteX939" fmla="*/ 1212799 w 1419362"/>
              <a:gd name="connsiteY939" fmla="*/ 188991 h 927034"/>
              <a:gd name="connsiteX940" fmla="*/ 1212213 w 1419362"/>
              <a:gd name="connsiteY940" fmla="*/ 188942 h 927034"/>
              <a:gd name="connsiteX941" fmla="*/ 1211412 w 1419362"/>
              <a:gd name="connsiteY941" fmla="*/ 188386 h 927034"/>
              <a:gd name="connsiteX942" fmla="*/ 1210987 w 1419362"/>
              <a:gd name="connsiteY942" fmla="*/ 184789 h 927034"/>
              <a:gd name="connsiteX943" fmla="*/ 1211853 w 1419362"/>
              <a:gd name="connsiteY943" fmla="*/ 182549 h 927034"/>
              <a:gd name="connsiteX944" fmla="*/ 1210869 w 1419362"/>
              <a:gd name="connsiteY944" fmla="*/ 180685 h 927034"/>
              <a:gd name="connsiteX945" fmla="*/ 1207605 w 1419362"/>
              <a:gd name="connsiteY945" fmla="*/ 178019 h 927034"/>
              <a:gd name="connsiteX946" fmla="*/ 1205146 w 1419362"/>
              <a:gd name="connsiteY946" fmla="*/ 174422 h 927034"/>
              <a:gd name="connsiteX947" fmla="*/ 1205051 w 1419362"/>
              <a:gd name="connsiteY947" fmla="*/ 170465 h 927034"/>
              <a:gd name="connsiteX948" fmla="*/ 1205030 w 1419362"/>
              <a:gd name="connsiteY948" fmla="*/ 169648 h 927034"/>
              <a:gd name="connsiteX949" fmla="*/ 1203925 w 1419362"/>
              <a:gd name="connsiteY949" fmla="*/ 166917 h 927034"/>
              <a:gd name="connsiteX950" fmla="*/ 1203313 w 1419362"/>
              <a:gd name="connsiteY950" fmla="*/ 163990 h 927034"/>
              <a:gd name="connsiteX951" fmla="*/ 1200607 w 1419362"/>
              <a:gd name="connsiteY951" fmla="*/ 159902 h 927034"/>
              <a:gd name="connsiteX952" fmla="*/ 1202826 w 1419362"/>
              <a:gd name="connsiteY952" fmla="*/ 160344 h 927034"/>
              <a:gd name="connsiteX953" fmla="*/ 1203444 w 1419362"/>
              <a:gd name="connsiteY953" fmla="*/ 160033 h 927034"/>
              <a:gd name="connsiteX954" fmla="*/ 1206650 w 1419362"/>
              <a:gd name="connsiteY954" fmla="*/ 158414 h 927034"/>
              <a:gd name="connsiteX955" fmla="*/ 1207700 w 1419362"/>
              <a:gd name="connsiteY955" fmla="*/ 158300 h 927034"/>
              <a:gd name="connsiteX956" fmla="*/ 1208546 w 1419362"/>
              <a:gd name="connsiteY956" fmla="*/ 158447 h 927034"/>
              <a:gd name="connsiteX957" fmla="*/ 1210226 w 1419362"/>
              <a:gd name="connsiteY957" fmla="*/ 158741 h 927034"/>
              <a:gd name="connsiteX958" fmla="*/ 1210388 w 1419362"/>
              <a:gd name="connsiteY958" fmla="*/ 158856 h 927034"/>
              <a:gd name="connsiteX959" fmla="*/ 1210526 w 1419362"/>
              <a:gd name="connsiteY959" fmla="*/ 158970 h 927034"/>
              <a:gd name="connsiteX960" fmla="*/ 1212689 w 1419362"/>
              <a:gd name="connsiteY960" fmla="*/ 160605 h 927034"/>
              <a:gd name="connsiteX961" fmla="*/ 1213279 w 1419362"/>
              <a:gd name="connsiteY961" fmla="*/ 160671 h 927034"/>
              <a:gd name="connsiteX962" fmla="*/ 1213737 w 1419362"/>
              <a:gd name="connsiteY962" fmla="*/ 160720 h 927034"/>
              <a:gd name="connsiteX963" fmla="*/ 1215771 w 1419362"/>
              <a:gd name="connsiteY963" fmla="*/ 160425 h 927034"/>
              <a:gd name="connsiteX964" fmla="*/ 1216144 w 1419362"/>
              <a:gd name="connsiteY964" fmla="*/ 160524 h 927034"/>
              <a:gd name="connsiteX965" fmla="*/ 1217558 w 1419362"/>
              <a:gd name="connsiteY965" fmla="*/ 160916 h 927034"/>
              <a:gd name="connsiteX966" fmla="*/ 1222122 w 1419362"/>
              <a:gd name="connsiteY966" fmla="*/ 159935 h 927034"/>
              <a:gd name="connsiteX967" fmla="*/ 1224094 w 1419362"/>
              <a:gd name="connsiteY967" fmla="*/ 160425 h 927034"/>
              <a:gd name="connsiteX968" fmla="*/ 1225328 w 1419362"/>
              <a:gd name="connsiteY968" fmla="*/ 159379 h 927034"/>
              <a:gd name="connsiteX969" fmla="*/ 1226077 w 1419362"/>
              <a:gd name="connsiteY969" fmla="*/ 159281 h 927034"/>
              <a:gd name="connsiteX970" fmla="*/ 1226623 w 1419362"/>
              <a:gd name="connsiteY970" fmla="*/ 159199 h 927034"/>
              <a:gd name="connsiteX971" fmla="*/ 1228103 w 1419362"/>
              <a:gd name="connsiteY971" fmla="*/ 159755 h 927034"/>
              <a:gd name="connsiteX972" fmla="*/ 1229891 w 1419362"/>
              <a:gd name="connsiteY972" fmla="*/ 159575 h 927034"/>
              <a:gd name="connsiteX973" fmla="*/ 1231050 w 1419362"/>
              <a:gd name="connsiteY973" fmla="*/ 159739 h 927034"/>
              <a:gd name="connsiteX974" fmla="*/ 1233095 w 1419362"/>
              <a:gd name="connsiteY974" fmla="*/ 160017 h 927034"/>
              <a:gd name="connsiteX975" fmla="*/ 1234266 w 1419362"/>
              <a:gd name="connsiteY975" fmla="*/ 160573 h 927034"/>
              <a:gd name="connsiteX976" fmla="*/ 1236292 w 1419362"/>
              <a:gd name="connsiteY976" fmla="*/ 165723 h 927034"/>
              <a:gd name="connsiteX977" fmla="*/ 1238324 w 1419362"/>
              <a:gd name="connsiteY977" fmla="*/ 168209 h 927034"/>
              <a:gd name="connsiteX978" fmla="*/ 1240852 w 1419362"/>
              <a:gd name="connsiteY978" fmla="*/ 167342 h 927034"/>
              <a:gd name="connsiteX979" fmla="*/ 1243581 w 1419362"/>
              <a:gd name="connsiteY979" fmla="*/ 167244 h 927034"/>
              <a:gd name="connsiteX980" fmla="*/ 1244366 w 1419362"/>
              <a:gd name="connsiteY980" fmla="*/ 167227 h 927034"/>
              <a:gd name="connsiteX981" fmla="*/ 1248003 w 1419362"/>
              <a:gd name="connsiteY981" fmla="*/ 167849 h 927034"/>
              <a:gd name="connsiteX982" fmla="*/ 1249402 w 1419362"/>
              <a:gd name="connsiteY982" fmla="*/ 167751 h 927034"/>
              <a:gd name="connsiteX983" fmla="*/ 1250648 w 1419362"/>
              <a:gd name="connsiteY983" fmla="*/ 167669 h 927034"/>
              <a:gd name="connsiteX984" fmla="*/ 1255153 w 1419362"/>
              <a:gd name="connsiteY984" fmla="*/ 168421 h 927034"/>
              <a:gd name="connsiteX985" fmla="*/ 1256265 w 1419362"/>
              <a:gd name="connsiteY985" fmla="*/ 168159 h 927034"/>
              <a:gd name="connsiteX986" fmla="*/ 1256818 w 1419362"/>
              <a:gd name="connsiteY986" fmla="*/ 168045 h 927034"/>
              <a:gd name="connsiteX987" fmla="*/ 1259037 w 1419362"/>
              <a:gd name="connsiteY987" fmla="*/ 169419 h 927034"/>
              <a:gd name="connsiteX988" fmla="*/ 1259838 w 1419362"/>
              <a:gd name="connsiteY988" fmla="*/ 168977 h 927034"/>
              <a:gd name="connsiteX989" fmla="*/ 1263250 w 1419362"/>
              <a:gd name="connsiteY989" fmla="*/ 169026 h 927034"/>
              <a:gd name="connsiteX990" fmla="*/ 1264400 w 1419362"/>
              <a:gd name="connsiteY990" fmla="*/ 169042 h 927034"/>
              <a:gd name="connsiteX991" fmla="*/ 1265876 w 1419362"/>
              <a:gd name="connsiteY991" fmla="*/ 170841 h 927034"/>
              <a:gd name="connsiteX992" fmla="*/ 1268234 w 1419362"/>
              <a:gd name="connsiteY992" fmla="*/ 167522 h 927034"/>
              <a:gd name="connsiteX993" fmla="*/ 1269523 w 1419362"/>
              <a:gd name="connsiteY993" fmla="*/ 162322 h 927034"/>
              <a:gd name="connsiteX994" fmla="*/ 1269362 w 1419362"/>
              <a:gd name="connsiteY994" fmla="*/ 146298 h 927034"/>
              <a:gd name="connsiteX995" fmla="*/ 1270474 w 1419362"/>
              <a:gd name="connsiteY995" fmla="*/ 144565 h 927034"/>
              <a:gd name="connsiteX996" fmla="*/ 1272579 w 1419362"/>
              <a:gd name="connsiteY996" fmla="*/ 138237 h 927034"/>
              <a:gd name="connsiteX997" fmla="*/ 1274371 w 1419362"/>
              <a:gd name="connsiteY997" fmla="*/ 134525 h 927034"/>
              <a:gd name="connsiteX998" fmla="*/ 1274302 w 1419362"/>
              <a:gd name="connsiteY998" fmla="*/ 133429 h 927034"/>
              <a:gd name="connsiteX999" fmla="*/ 1273947 w 1419362"/>
              <a:gd name="connsiteY999" fmla="*/ 127756 h 927034"/>
              <a:gd name="connsiteX1000" fmla="*/ 1273640 w 1419362"/>
              <a:gd name="connsiteY1000" fmla="*/ 127330 h 927034"/>
              <a:gd name="connsiteX1001" fmla="*/ 1272716 w 1419362"/>
              <a:gd name="connsiteY1001" fmla="*/ 127380 h 927034"/>
              <a:gd name="connsiteX1002" fmla="*/ 1272530 w 1419362"/>
              <a:gd name="connsiteY1002" fmla="*/ 128197 h 927034"/>
              <a:gd name="connsiteX1003" fmla="*/ 1272338 w 1419362"/>
              <a:gd name="connsiteY1003" fmla="*/ 128328 h 927034"/>
              <a:gd name="connsiteX1004" fmla="*/ 1271851 w 1419362"/>
              <a:gd name="connsiteY1004" fmla="*/ 128688 h 927034"/>
              <a:gd name="connsiteX1005" fmla="*/ 1270186 w 1419362"/>
              <a:gd name="connsiteY1005" fmla="*/ 128622 h 927034"/>
              <a:gd name="connsiteX1006" fmla="*/ 1268465 w 1419362"/>
              <a:gd name="connsiteY1006" fmla="*/ 126693 h 927034"/>
              <a:gd name="connsiteX1007" fmla="*/ 1266308 w 1419362"/>
              <a:gd name="connsiteY1007" fmla="*/ 125401 h 927034"/>
              <a:gd name="connsiteX1008" fmla="*/ 1268466 w 1419362"/>
              <a:gd name="connsiteY1008" fmla="*/ 124959 h 927034"/>
              <a:gd name="connsiteX1009" fmla="*/ 1270319 w 1419362"/>
              <a:gd name="connsiteY1009" fmla="*/ 122049 h 927034"/>
              <a:gd name="connsiteX1010" fmla="*/ 1270628 w 1419362"/>
              <a:gd name="connsiteY1010" fmla="*/ 120806 h 927034"/>
              <a:gd name="connsiteX1011" fmla="*/ 1274271 w 1419362"/>
              <a:gd name="connsiteY1011" fmla="*/ 116849 h 927034"/>
              <a:gd name="connsiteX1012" fmla="*/ 1277417 w 1419362"/>
              <a:gd name="connsiteY1012" fmla="*/ 114364 h 927034"/>
              <a:gd name="connsiteX1013" fmla="*/ 1277859 w 1419362"/>
              <a:gd name="connsiteY1013" fmla="*/ 114217 h 927034"/>
              <a:gd name="connsiteX1014" fmla="*/ 1278712 w 1419362"/>
              <a:gd name="connsiteY1014" fmla="*/ 113939 h 927034"/>
              <a:gd name="connsiteX1015" fmla="*/ 1280131 w 1419362"/>
              <a:gd name="connsiteY1015" fmla="*/ 112827 h 927034"/>
              <a:gd name="connsiteX1016" fmla="*/ 1280874 w 1419362"/>
              <a:gd name="connsiteY1016" fmla="*/ 110587 h 927034"/>
              <a:gd name="connsiteX1017" fmla="*/ 1280753 w 1419362"/>
              <a:gd name="connsiteY1017" fmla="*/ 108363 h 927034"/>
              <a:gd name="connsiteX1018" fmla="*/ 1280162 w 1419362"/>
              <a:gd name="connsiteY1018" fmla="*/ 104161 h 927034"/>
              <a:gd name="connsiteX1019" fmla="*/ 1278980 w 1419362"/>
              <a:gd name="connsiteY1019" fmla="*/ 99795 h 927034"/>
              <a:gd name="connsiteX1020" fmla="*/ 1277321 w 1419362"/>
              <a:gd name="connsiteY1020" fmla="*/ 93908 h 927034"/>
              <a:gd name="connsiteX1021" fmla="*/ 1276866 w 1419362"/>
              <a:gd name="connsiteY1021" fmla="*/ 93974 h 927034"/>
              <a:gd name="connsiteX1022" fmla="*/ 1275532 w 1419362"/>
              <a:gd name="connsiteY1022" fmla="*/ 94154 h 927034"/>
              <a:gd name="connsiteX1023" fmla="*/ 1274865 w 1419362"/>
              <a:gd name="connsiteY1023" fmla="*/ 93892 h 927034"/>
              <a:gd name="connsiteX1024" fmla="*/ 1274238 w 1419362"/>
              <a:gd name="connsiteY1024" fmla="*/ 93663 h 927034"/>
              <a:gd name="connsiteX1025" fmla="*/ 1273955 w 1419362"/>
              <a:gd name="connsiteY1025" fmla="*/ 93418 h 927034"/>
              <a:gd name="connsiteX1026" fmla="*/ 1273501 w 1419362"/>
              <a:gd name="connsiteY1026" fmla="*/ 93042 h 927034"/>
              <a:gd name="connsiteX1027" fmla="*/ 1272026 w 1419362"/>
              <a:gd name="connsiteY1027" fmla="*/ 89445 h 927034"/>
              <a:gd name="connsiteX1028" fmla="*/ 1268918 w 1419362"/>
              <a:gd name="connsiteY1028" fmla="*/ 83525 h 927034"/>
              <a:gd name="connsiteX1029" fmla="*/ 1268748 w 1419362"/>
              <a:gd name="connsiteY1029" fmla="*/ 83182 h 927034"/>
              <a:gd name="connsiteX1030" fmla="*/ 1267830 w 1419362"/>
              <a:gd name="connsiteY1030" fmla="*/ 81318 h 927034"/>
              <a:gd name="connsiteX1031" fmla="*/ 1266187 w 1419362"/>
              <a:gd name="connsiteY1031" fmla="*/ 77966 h 927034"/>
              <a:gd name="connsiteX1032" fmla="*/ 1265387 w 1419362"/>
              <a:gd name="connsiteY1032" fmla="*/ 76167 h 927034"/>
              <a:gd name="connsiteX1033" fmla="*/ 1264032 w 1419362"/>
              <a:gd name="connsiteY1033" fmla="*/ 75726 h 927034"/>
              <a:gd name="connsiteX1034" fmla="*/ 1263808 w 1419362"/>
              <a:gd name="connsiteY1034" fmla="*/ 75481 h 927034"/>
              <a:gd name="connsiteX1035" fmla="*/ 1263357 w 1419362"/>
              <a:gd name="connsiteY1035" fmla="*/ 74974 h 927034"/>
              <a:gd name="connsiteX1036" fmla="*/ 1263362 w 1419362"/>
              <a:gd name="connsiteY1036" fmla="*/ 70575 h 927034"/>
              <a:gd name="connsiteX1037" fmla="*/ 1262070 w 1419362"/>
              <a:gd name="connsiteY1037" fmla="*/ 69022 h 927034"/>
              <a:gd name="connsiteX1038" fmla="*/ 1262135 w 1419362"/>
              <a:gd name="connsiteY1038" fmla="*/ 65686 h 927034"/>
              <a:gd name="connsiteX1039" fmla="*/ 1260109 w 1419362"/>
              <a:gd name="connsiteY1039" fmla="*/ 60339 h 927034"/>
              <a:gd name="connsiteX1040" fmla="*/ 1259432 w 1419362"/>
              <a:gd name="connsiteY1040" fmla="*/ 59914 h 927034"/>
              <a:gd name="connsiteX1041" fmla="*/ 1258878 w 1419362"/>
              <a:gd name="connsiteY1041" fmla="*/ 60535 h 927034"/>
              <a:gd name="connsiteX1042" fmla="*/ 1258454 w 1419362"/>
              <a:gd name="connsiteY1042" fmla="*/ 60356 h 927034"/>
              <a:gd name="connsiteX1043" fmla="*/ 1258077 w 1419362"/>
              <a:gd name="connsiteY1043" fmla="*/ 60225 h 927034"/>
              <a:gd name="connsiteX1044" fmla="*/ 1257462 w 1419362"/>
              <a:gd name="connsiteY1044" fmla="*/ 58606 h 927034"/>
              <a:gd name="connsiteX1045" fmla="*/ 1256970 w 1419362"/>
              <a:gd name="connsiteY1045" fmla="*/ 58295 h 927034"/>
              <a:gd name="connsiteX1046" fmla="*/ 1254936 w 1419362"/>
              <a:gd name="connsiteY1046" fmla="*/ 58655 h 927034"/>
              <a:gd name="connsiteX1047" fmla="*/ 1254077 w 1419362"/>
              <a:gd name="connsiteY1047" fmla="*/ 56301 h 927034"/>
              <a:gd name="connsiteX1048" fmla="*/ 1252846 w 1419362"/>
              <a:gd name="connsiteY1048" fmla="*/ 55254 h 927034"/>
              <a:gd name="connsiteX1049" fmla="*/ 1252295 w 1419362"/>
              <a:gd name="connsiteY1049" fmla="*/ 52523 h 927034"/>
              <a:gd name="connsiteX1050" fmla="*/ 1251996 w 1419362"/>
              <a:gd name="connsiteY1050" fmla="*/ 52294 h 927034"/>
              <a:gd name="connsiteX1051" fmla="*/ 1251741 w 1419362"/>
              <a:gd name="connsiteY1051" fmla="*/ 52082 h 927034"/>
              <a:gd name="connsiteX1052" fmla="*/ 1249829 w 1419362"/>
              <a:gd name="connsiteY1052" fmla="*/ 52769 h 927034"/>
              <a:gd name="connsiteX1053" fmla="*/ 1249133 w 1419362"/>
              <a:gd name="connsiteY1053" fmla="*/ 52556 h 927034"/>
              <a:gd name="connsiteX1054" fmla="*/ 1248783 w 1419362"/>
              <a:gd name="connsiteY1054" fmla="*/ 52458 h 927034"/>
              <a:gd name="connsiteX1055" fmla="*/ 1244414 w 1419362"/>
              <a:gd name="connsiteY1055" fmla="*/ 48665 h 927034"/>
              <a:gd name="connsiteX1056" fmla="*/ 1243861 w 1419362"/>
              <a:gd name="connsiteY1056" fmla="*/ 46997 h 927034"/>
              <a:gd name="connsiteX1057" fmla="*/ 1244177 w 1419362"/>
              <a:gd name="connsiteY1057" fmla="*/ 41666 h 927034"/>
              <a:gd name="connsiteX1058" fmla="*/ 1243812 w 1419362"/>
              <a:gd name="connsiteY1058" fmla="*/ 37938 h 927034"/>
              <a:gd name="connsiteX1059" fmla="*/ 1244309 w 1419362"/>
              <a:gd name="connsiteY1059" fmla="*/ 35028 h 927034"/>
              <a:gd name="connsiteX1060" fmla="*/ 1245174 w 1419362"/>
              <a:gd name="connsiteY1060" fmla="*/ 34030 h 927034"/>
              <a:gd name="connsiteX1061" fmla="*/ 1245357 w 1419362"/>
              <a:gd name="connsiteY1061" fmla="*/ 32624 h 927034"/>
              <a:gd name="connsiteX1062" fmla="*/ 1244505 w 1419362"/>
              <a:gd name="connsiteY1062" fmla="*/ 30040 h 927034"/>
              <a:gd name="connsiteX1063" fmla="*/ 1244688 w 1419362"/>
              <a:gd name="connsiteY1063" fmla="*/ 28454 h 927034"/>
              <a:gd name="connsiteX1064" fmla="*/ 1243338 w 1419362"/>
              <a:gd name="connsiteY1064" fmla="*/ 24301 h 927034"/>
              <a:gd name="connsiteX1065" fmla="*/ 1243465 w 1419362"/>
              <a:gd name="connsiteY1065" fmla="*/ 22077 h 927034"/>
              <a:gd name="connsiteX1066" fmla="*/ 1241681 w 1419362"/>
              <a:gd name="connsiteY1066" fmla="*/ 20328 h 927034"/>
              <a:gd name="connsiteX1067" fmla="*/ 1241228 w 1419362"/>
              <a:gd name="connsiteY1067" fmla="*/ 19249 h 927034"/>
              <a:gd name="connsiteX1068" fmla="*/ 1241008 w 1419362"/>
              <a:gd name="connsiteY1068" fmla="*/ 18725 h 927034"/>
              <a:gd name="connsiteX1069" fmla="*/ 1240892 w 1419362"/>
              <a:gd name="connsiteY1069" fmla="*/ 13509 h 927034"/>
              <a:gd name="connsiteX1070" fmla="*/ 1240648 w 1419362"/>
              <a:gd name="connsiteY1070" fmla="*/ 11400 h 927034"/>
              <a:gd name="connsiteX1071" fmla="*/ 1239920 w 1419362"/>
              <a:gd name="connsiteY1071" fmla="*/ 10255 h 927034"/>
              <a:gd name="connsiteX1072" fmla="*/ 1239109 w 1419362"/>
              <a:gd name="connsiteY1072" fmla="*/ 8980 h 927034"/>
              <a:gd name="connsiteX1073" fmla="*/ 1238964 w 1419362"/>
              <a:gd name="connsiteY1073" fmla="*/ 7427 h 927034"/>
              <a:gd name="connsiteX1074" fmla="*/ 1238929 w 1419362"/>
              <a:gd name="connsiteY1074" fmla="*/ 7067 h 927034"/>
              <a:gd name="connsiteX1075" fmla="*/ 1239178 w 1419362"/>
              <a:gd name="connsiteY1075" fmla="*/ 6070 h 927034"/>
              <a:gd name="connsiteX1076" fmla="*/ 1239714 w 1419362"/>
              <a:gd name="connsiteY1076" fmla="*/ 5366 h 927034"/>
              <a:gd name="connsiteX1077" fmla="*/ 1240226 w 1419362"/>
              <a:gd name="connsiteY1077" fmla="*/ 4712 h 927034"/>
              <a:gd name="connsiteX1078" fmla="*/ 1240901 w 1419362"/>
              <a:gd name="connsiteY1078" fmla="*/ 4189 h 927034"/>
              <a:gd name="connsiteX1079" fmla="*/ 1241521 w 1419362"/>
              <a:gd name="connsiteY1079" fmla="*/ 3715 h 927034"/>
              <a:gd name="connsiteX1080" fmla="*/ 1241542 w 1419362"/>
              <a:gd name="connsiteY1080" fmla="*/ 3273 h 927034"/>
              <a:gd name="connsiteX1081" fmla="*/ 1241583 w 1419362"/>
              <a:gd name="connsiteY1081" fmla="*/ 2407 h 927034"/>
              <a:gd name="connsiteX1082" fmla="*/ 1241245 w 1419362"/>
              <a:gd name="connsiteY1082" fmla="*/ -79 h 927034"/>
              <a:gd name="connsiteX1083" fmla="*/ 1240012 w 1419362"/>
              <a:gd name="connsiteY1083" fmla="*/ -46 h 927034"/>
              <a:gd name="connsiteX1084" fmla="*/ 1238755 w 1419362"/>
              <a:gd name="connsiteY1084" fmla="*/ -13 h 927034"/>
              <a:gd name="connsiteX1085" fmla="*/ 1238596 w 1419362"/>
              <a:gd name="connsiteY1085" fmla="*/ 167 h 927034"/>
              <a:gd name="connsiteX1086" fmla="*/ 1237891 w 1419362"/>
              <a:gd name="connsiteY1086" fmla="*/ 919 h 927034"/>
              <a:gd name="connsiteX1087" fmla="*/ 1237455 w 1419362"/>
              <a:gd name="connsiteY1087" fmla="*/ 2096 h 927034"/>
              <a:gd name="connsiteX1088" fmla="*/ 1237381 w 1419362"/>
              <a:gd name="connsiteY1088" fmla="*/ 2292 h 927034"/>
              <a:gd name="connsiteX1089" fmla="*/ 1237087 w 1419362"/>
              <a:gd name="connsiteY1089" fmla="*/ 3093 h 927034"/>
              <a:gd name="connsiteX1090" fmla="*/ 1233453 w 1419362"/>
              <a:gd name="connsiteY1090" fmla="*/ 1344 h 927034"/>
              <a:gd name="connsiteX1091" fmla="*/ 1231485 w 1419362"/>
              <a:gd name="connsiteY1091" fmla="*/ 1033 h 927034"/>
              <a:gd name="connsiteX1092" fmla="*/ 1229261 w 1419362"/>
              <a:gd name="connsiteY1092" fmla="*/ 3568 h 927034"/>
              <a:gd name="connsiteX1093" fmla="*/ 1225054 w 1419362"/>
              <a:gd name="connsiteY1093" fmla="*/ 3731 h 927034"/>
              <a:gd name="connsiteX1094" fmla="*/ 1224969 w 1419362"/>
              <a:gd name="connsiteY1094" fmla="*/ 3895 h 927034"/>
              <a:gd name="connsiteX1095" fmla="*/ 1224702 w 1419362"/>
              <a:gd name="connsiteY1095" fmla="*/ 4434 h 927034"/>
              <a:gd name="connsiteX1096" fmla="*/ 1225178 w 1419362"/>
              <a:gd name="connsiteY1096" fmla="*/ 5546 h 927034"/>
              <a:gd name="connsiteX1097" fmla="*/ 1225293 w 1419362"/>
              <a:gd name="connsiteY1097" fmla="*/ 5808 h 927034"/>
              <a:gd name="connsiteX1098" fmla="*/ 1225160 w 1419362"/>
              <a:gd name="connsiteY1098" fmla="*/ 6135 h 927034"/>
              <a:gd name="connsiteX1099" fmla="*/ 1224926 w 1419362"/>
              <a:gd name="connsiteY1099" fmla="*/ 6527 h 927034"/>
              <a:gd name="connsiteX1100" fmla="*/ 1224766 w 1419362"/>
              <a:gd name="connsiteY1100" fmla="*/ 6805 h 927034"/>
              <a:gd name="connsiteX1101" fmla="*/ 1224653 w 1419362"/>
              <a:gd name="connsiteY1101" fmla="*/ 6920 h 927034"/>
              <a:gd name="connsiteX1102" fmla="*/ 1223527 w 1419362"/>
              <a:gd name="connsiteY1102" fmla="*/ 7100 h 927034"/>
              <a:gd name="connsiteX1103" fmla="*/ 1222657 w 1419362"/>
              <a:gd name="connsiteY1103" fmla="*/ 7868 h 927034"/>
              <a:gd name="connsiteX1104" fmla="*/ 1222541 w 1419362"/>
              <a:gd name="connsiteY1104" fmla="*/ 7966 h 927034"/>
              <a:gd name="connsiteX1105" fmla="*/ 1221489 w 1419362"/>
              <a:gd name="connsiteY1105" fmla="*/ 10076 h 927034"/>
              <a:gd name="connsiteX1106" fmla="*/ 1220320 w 1419362"/>
              <a:gd name="connsiteY1106" fmla="*/ 10386 h 927034"/>
              <a:gd name="connsiteX1107" fmla="*/ 1219313 w 1419362"/>
              <a:gd name="connsiteY1107" fmla="*/ 11694 h 927034"/>
              <a:gd name="connsiteX1108" fmla="*/ 1219086 w 1419362"/>
              <a:gd name="connsiteY1108" fmla="*/ 11989 h 927034"/>
              <a:gd name="connsiteX1109" fmla="*/ 1218853 w 1419362"/>
              <a:gd name="connsiteY1109" fmla="*/ 11972 h 927034"/>
              <a:gd name="connsiteX1110" fmla="*/ 1218469 w 1419362"/>
              <a:gd name="connsiteY1110" fmla="*/ 11923 h 927034"/>
              <a:gd name="connsiteX1111" fmla="*/ 1217686 w 1419362"/>
              <a:gd name="connsiteY1111" fmla="*/ 12839 h 927034"/>
              <a:gd name="connsiteX1112" fmla="*/ 1217068 w 1419362"/>
              <a:gd name="connsiteY1112" fmla="*/ 12823 h 927034"/>
              <a:gd name="connsiteX1113" fmla="*/ 1216620 w 1419362"/>
              <a:gd name="connsiteY1113" fmla="*/ 12790 h 927034"/>
              <a:gd name="connsiteX1114" fmla="*/ 1216497 w 1419362"/>
              <a:gd name="connsiteY1114" fmla="*/ 13297 h 927034"/>
              <a:gd name="connsiteX1115" fmla="*/ 1216245 w 1419362"/>
              <a:gd name="connsiteY1115" fmla="*/ 14343 h 927034"/>
              <a:gd name="connsiteX1116" fmla="*/ 1214769 w 1419362"/>
              <a:gd name="connsiteY1116" fmla="*/ 14588 h 927034"/>
              <a:gd name="connsiteX1117" fmla="*/ 1213780 w 1419362"/>
              <a:gd name="connsiteY1117" fmla="*/ 15275 h 927034"/>
              <a:gd name="connsiteX1118" fmla="*/ 1213525 w 1419362"/>
              <a:gd name="connsiteY1118" fmla="*/ 15995 h 927034"/>
              <a:gd name="connsiteX1119" fmla="*/ 1213348 w 1419362"/>
              <a:gd name="connsiteY1119" fmla="*/ 16502 h 927034"/>
              <a:gd name="connsiteX1120" fmla="*/ 1212867 w 1419362"/>
              <a:gd name="connsiteY1120" fmla="*/ 17107 h 927034"/>
              <a:gd name="connsiteX1121" fmla="*/ 1212298 w 1419362"/>
              <a:gd name="connsiteY1121" fmla="*/ 17810 h 927034"/>
              <a:gd name="connsiteX1122" fmla="*/ 1212419 w 1419362"/>
              <a:gd name="connsiteY1122" fmla="*/ 19412 h 927034"/>
              <a:gd name="connsiteX1123" fmla="*/ 1213219 w 1419362"/>
              <a:gd name="connsiteY1123" fmla="*/ 20344 h 927034"/>
              <a:gd name="connsiteX1124" fmla="*/ 1212944 w 1419362"/>
              <a:gd name="connsiteY1124" fmla="*/ 20818 h 927034"/>
              <a:gd name="connsiteX1125" fmla="*/ 1212599 w 1419362"/>
              <a:gd name="connsiteY1125" fmla="*/ 21407 h 927034"/>
              <a:gd name="connsiteX1126" fmla="*/ 1213583 w 1419362"/>
              <a:gd name="connsiteY1126" fmla="*/ 23075 h 927034"/>
              <a:gd name="connsiteX1127" fmla="*/ 1212911 w 1419362"/>
              <a:gd name="connsiteY1127" fmla="*/ 25413 h 927034"/>
              <a:gd name="connsiteX1128" fmla="*/ 1212815 w 1419362"/>
              <a:gd name="connsiteY1128" fmla="*/ 25756 h 927034"/>
              <a:gd name="connsiteX1129" fmla="*/ 1212408 w 1419362"/>
              <a:gd name="connsiteY1129" fmla="*/ 27163 h 927034"/>
              <a:gd name="connsiteX1130" fmla="*/ 1212679 w 1419362"/>
              <a:gd name="connsiteY1130" fmla="*/ 27882 h 927034"/>
              <a:gd name="connsiteX1131" fmla="*/ 1212836 w 1419362"/>
              <a:gd name="connsiteY1131" fmla="*/ 28291 h 927034"/>
              <a:gd name="connsiteX1132" fmla="*/ 1211726 w 1419362"/>
              <a:gd name="connsiteY1132" fmla="*/ 29648 h 927034"/>
              <a:gd name="connsiteX1133" fmla="*/ 1212256 w 1419362"/>
              <a:gd name="connsiteY1133" fmla="*/ 30629 h 927034"/>
              <a:gd name="connsiteX1134" fmla="*/ 1212046 w 1419362"/>
              <a:gd name="connsiteY1134" fmla="*/ 31136 h 927034"/>
              <a:gd name="connsiteX1135" fmla="*/ 1211971 w 1419362"/>
              <a:gd name="connsiteY1135" fmla="*/ 31316 h 927034"/>
              <a:gd name="connsiteX1136" fmla="*/ 1211317 w 1419362"/>
              <a:gd name="connsiteY1136" fmla="*/ 31823 h 927034"/>
              <a:gd name="connsiteX1137" fmla="*/ 1210117 w 1419362"/>
              <a:gd name="connsiteY1137" fmla="*/ 32738 h 927034"/>
              <a:gd name="connsiteX1138" fmla="*/ 1209561 w 1419362"/>
              <a:gd name="connsiteY1138" fmla="*/ 34979 h 927034"/>
              <a:gd name="connsiteX1139" fmla="*/ 1210485 w 1419362"/>
              <a:gd name="connsiteY1139" fmla="*/ 35665 h 927034"/>
              <a:gd name="connsiteX1140" fmla="*/ 1210688 w 1419362"/>
              <a:gd name="connsiteY1140" fmla="*/ 36319 h 927034"/>
              <a:gd name="connsiteX1141" fmla="*/ 1210742 w 1419362"/>
              <a:gd name="connsiteY1141" fmla="*/ 36499 h 927034"/>
              <a:gd name="connsiteX1142" fmla="*/ 1211034 w 1419362"/>
              <a:gd name="connsiteY1142" fmla="*/ 37464 h 927034"/>
              <a:gd name="connsiteX1143" fmla="*/ 1210786 w 1419362"/>
              <a:gd name="connsiteY1143" fmla="*/ 38690 h 927034"/>
              <a:gd name="connsiteX1144" fmla="*/ 1209966 w 1419362"/>
              <a:gd name="connsiteY1144" fmla="*/ 38756 h 927034"/>
              <a:gd name="connsiteX1145" fmla="*/ 1209800 w 1419362"/>
              <a:gd name="connsiteY1145" fmla="*/ 38756 h 927034"/>
              <a:gd name="connsiteX1146" fmla="*/ 1210217 w 1419362"/>
              <a:gd name="connsiteY1146" fmla="*/ 40113 h 927034"/>
              <a:gd name="connsiteX1147" fmla="*/ 1210282 w 1419362"/>
              <a:gd name="connsiteY1147" fmla="*/ 40325 h 927034"/>
              <a:gd name="connsiteX1148" fmla="*/ 1210352 w 1419362"/>
              <a:gd name="connsiteY1148" fmla="*/ 40554 h 927034"/>
              <a:gd name="connsiteX1149" fmla="*/ 1209980 w 1419362"/>
              <a:gd name="connsiteY1149" fmla="*/ 41552 h 927034"/>
              <a:gd name="connsiteX1150" fmla="*/ 1209685 w 1419362"/>
              <a:gd name="connsiteY1150" fmla="*/ 41470 h 927034"/>
              <a:gd name="connsiteX1151" fmla="*/ 1208688 w 1419362"/>
              <a:gd name="connsiteY1151" fmla="*/ 41176 h 927034"/>
              <a:gd name="connsiteX1152" fmla="*/ 1207574 w 1419362"/>
              <a:gd name="connsiteY1152" fmla="*/ 43776 h 927034"/>
              <a:gd name="connsiteX1153" fmla="*/ 1206842 w 1419362"/>
              <a:gd name="connsiteY1153" fmla="*/ 46800 h 927034"/>
              <a:gd name="connsiteX1154" fmla="*/ 1206706 w 1419362"/>
              <a:gd name="connsiteY1154" fmla="*/ 47373 h 927034"/>
              <a:gd name="connsiteX1155" fmla="*/ 1205288 w 1419362"/>
              <a:gd name="connsiteY1155" fmla="*/ 47438 h 927034"/>
              <a:gd name="connsiteX1156" fmla="*/ 1204299 w 1419362"/>
              <a:gd name="connsiteY1156" fmla="*/ 49482 h 927034"/>
              <a:gd name="connsiteX1157" fmla="*/ 1204136 w 1419362"/>
              <a:gd name="connsiteY1157" fmla="*/ 49547 h 927034"/>
              <a:gd name="connsiteX1158" fmla="*/ 1203691 w 1419362"/>
              <a:gd name="connsiteY1158" fmla="*/ 49760 h 927034"/>
              <a:gd name="connsiteX1159" fmla="*/ 1202821 w 1419362"/>
              <a:gd name="connsiteY1159" fmla="*/ 50153 h 927034"/>
              <a:gd name="connsiteX1160" fmla="*/ 1202940 w 1419362"/>
              <a:gd name="connsiteY1160" fmla="*/ 51640 h 927034"/>
              <a:gd name="connsiteX1161" fmla="*/ 1202239 w 1419362"/>
              <a:gd name="connsiteY1161" fmla="*/ 51689 h 927034"/>
              <a:gd name="connsiteX1162" fmla="*/ 1201832 w 1419362"/>
              <a:gd name="connsiteY1162" fmla="*/ 51706 h 927034"/>
              <a:gd name="connsiteX1163" fmla="*/ 1201650 w 1419362"/>
              <a:gd name="connsiteY1163" fmla="*/ 51902 h 927034"/>
              <a:gd name="connsiteX1164" fmla="*/ 1201091 w 1419362"/>
              <a:gd name="connsiteY1164" fmla="*/ 52507 h 927034"/>
              <a:gd name="connsiteX1165" fmla="*/ 1200656 w 1419362"/>
              <a:gd name="connsiteY1165" fmla="*/ 53815 h 927034"/>
              <a:gd name="connsiteX1166" fmla="*/ 1200707 w 1419362"/>
              <a:gd name="connsiteY1166" fmla="*/ 55696 h 927034"/>
              <a:gd name="connsiteX1167" fmla="*/ 1200682 w 1419362"/>
              <a:gd name="connsiteY1167" fmla="*/ 56072 h 927034"/>
              <a:gd name="connsiteX1168" fmla="*/ 1200471 w 1419362"/>
              <a:gd name="connsiteY1168" fmla="*/ 56366 h 927034"/>
              <a:gd name="connsiteX1169" fmla="*/ 1198738 w 1419362"/>
              <a:gd name="connsiteY1169" fmla="*/ 58704 h 927034"/>
              <a:gd name="connsiteX1170" fmla="*/ 1197502 w 1419362"/>
              <a:gd name="connsiteY1170" fmla="*/ 61615 h 927034"/>
              <a:gd name="connsiteX1171" fmla="*/ 1195553 w 1419362"/>
              <a:gd name="connsiteY1171" fmla="*/ 62073 h 927034"/>
              <a:gd name="connsiteX1172" fmla="*/ 1194049 w 1419362"/>
              <a:gd name="connsiteY1172" fmla="*/ 62416 h 927034"/>
              <a:gd name="connsiteX1173" fmla="*/ 1193972 w 1419362"/>
              <a:gd name="connsiteY1173" fmla="*/ 60045 h 927034"/>
              <a:gd name="connsiteX1174" fmla="*/ 1192857 w 1419362"/>
              <a:gd name="connsiteY1174" fmla="*/ 56938 h 927034"/>
              <a:gd name="connsiteX1175" fmla="*/ 1191947 w 1419362"/>
              <a:gd name="connsiteY1175" fmla="*/ 55532 h 927034"/>
              <a:gd name="connsiteX1176" fmla="*/ 1191459 w 1419362"/>
              <a:gd name="connsiteY1176" fmla="*/ 55123 h 927034"/>
              <a:gd name="connsiteX1177" fmla="*/ 1190407 w 1419362"/>
              <a:gd name="connsiteY1177" fmla="*/ 54992 h 927034"/>
              <a:gd name="connsiteX1178" fmla="*/ 1188162 w 1419362"/>
              <a:gd name="connsiteY1178" fmla="*/ 56023 h 927034"/>
              <a:gd name="connsiteX1179" fmla="*/ 1185428 w 1419362"/>
              <a:gd name="connsiteY1179" fmla="*/ 56350 h 927034"/>
              <a:gd name="connsiteX1180" fmla="*/ 1182555 w 1419362"/>
              <a:gd name="connsiteY1180" fmla="*/ 56186 h 927034"/>
              <a:gd name="connsiteX1181" fmla="*/ 1181227 w 1419362"/>
              <a:gd name="connsiteY1181" fmla="*/ 54715 h 927034"/>
              <a:gd name="connsiteX1182" fmla="*/ 1179622 w 1419362"/>
              <a:gd name="connsiteY1182" fmla="*/ 50921 h 927034"/>
              <a:gd name="connsiteX1183" fmla="*/ 1177941 w 1419362"/>
              <a:gd name="connsiteY1183" fmla="*/ 50103 h 927034"/>
              <a:gd name="connsiteX1184" fmla="*/ 1175698 w 1419362"/>
              <a:gd name="connsiteY1184" fmla="*/ 50627 h 927034"/>
              <a:gd name="connsiteX1185" fmla="*/ 1174573 w 1419362"/>
              <a:gd name="connsiteY1185" fmla="*/ 53128 h 927034"/>
              <a:gd name="connsiteX1186" fmla="*/ 1172465 w 1419362"/>
              <a:gd name="connsiteY1186" fmla="*/ 55859 h 927034"/>
              <a:gd name="connsiteX1187" fmla="*/ 1170222 w 1419362"/>
              <a:gd name="connsiteY1187" fmla="*/ 56170 h 927034"/>
              <a:gd name="connsiteX1188" fmla="*/ 1168747 w 1419362"/>
              <a:gd name="connsiteY1188" fmla="*/ 57903 h 927034"/>
              <a:gd name="connsiteX1189" fmla="*/ 1168181 w 1419362"/>
              <a:gd name="connsiteY1189" fmla="*/ 60814 h 927034"/>
              <a:gd name="connsiteX1190" fmla="*/ 1168665 w 1419362"/>
              <a:gd name="connsiteY1190" fmla="*/ 63986 h 927034"/>
              <a:gd name="connsiteX1191" fmla="*/ 1167257 w 1419362"/>
              <a:gd name="connsiteY1191" fmla="*/ 67485 h 927034"/>
              <a:gd name="connsiteX1192" fmla="*/ 1165715 w 1419362"/>
              <a:gd name="connsiteY1192" fmla="*/ 68008 h 927034"/>
              <a:gd name="connsiteX1193" fmla="*/ 1163612 w 1419362"/>
              <a:gd name="connsiteY1193" fmla="*/ 68106 h 927034"/>
              <a:gd name="connsiteX1194" fmla="*/ 1162554 w 1419362"/>
              <a:gd name="connsiteY1194" fmla="*/ 67992 h 927034"/>
              <a:gd name="connsiteX1195" fmla="*/ 1160810 w 1419362"/>
              <a:gd name="connsiteY1195" fmla="*/ 67795 h 927034"/>
              <a:gd name="connsiteX1196" fmla="*/ 1159551 w 1419362"/>
              <a:gd name="connsiteY1196" fmla="*/ 66831 h 927034"/>
              <a:gd name="connsiteX1197" fmla="*/ 1158010 w 1419362"/>
              <a:gd name="connsiteY1197" fmla="*/ 65506 h 927034"/>
              <a:gd name="connsiteX1198" fmla="*/ 1153671 w 1419362"/>
              <a:gd name="connsiteY1198" fmla="*/ 62678 h 927034"/>
              <a:gd name="connsiteX1199" fmla="*/ 1150033 w 1419362"/>
              <a:gd name="connsiteY1199" fmla="*/ 59620 h 927034"/>
              <a:gd name="connsiteX1200" fmla="*/ 1138629 w 1419362"/>
              <a:gd name="connsiteY1200" fmla="*/ 48468 h 927034"/>
              <a:gd name="connsiteX1201" fmla="*/ 1136219 w 1419362"/>
              <a:gd name="connsiteY1201" fmla="*/ 46310 h 927034"/>
              <a:gd name="connsiteX1202" fmla="*/ 1132962 w 1419362"/>
              <a:gd name="connsiteY1202" fmla="*/ 43399 h 927034"/>
              <a:gd name="connsiteX1203" fmla="*/ 1128689 w 1419362"/>
              <a:gd name="connsiteY1203" fmla="*/ 41846 h 927034"/>
              <a:gd name="connsiteX1204" fmla="*/ 1128753 w 1419362"/>
              <a:gd name="connsiteY1204" fmla="*/ 45525 h 927034"/>
              <a:gd name="connsiteX1205" fmla="*/ 1127556 w 1419362"/>
              <a:gd name="connsiteY1205" fmla="*/ 48223 h 927034"/>
              <a:gd name="connsiteX1206" fmla="*/ 1125594 w 1419362"/>
              <a:gd name="connsiteY1206" fmla="*/ 48256 h 927034"/>
              <a:gd name="connsiteX1207" fmla="*/ 1122302 w 1419362"/>
              <a:gd name="connsiteY1207" fmla="*/ 47111 h 927034"/>
              <a:gd name="connsiteX1208" fmla="*/ 1120833 w 1419362"/>
              <a:gd name="connsiteY1208" fmla="*/ 45509 h 927034"/>
              <a:gd name="connsiteX1209" fmla="*/ 1121539 w 1419362"/>
              <a:gd name="connsiteY1209" fmla="*/ 43089 h 927034"/>
              <a:gd name="connsiteX1210" fmla="*/ 1122662 w 1419362"/>
              <a:gd name="connsiteY1210" fmla="*/ 41372 h 927034"/>
              <a:gd name="connsiteX1211" fmla="*/ 1121555 w 1419362"/>
              <a:gd name="connsiteY1211" fmla="*/ 34030 h 927034"/>
              <a:gd name="connsiteX1212" fmla="*/ 1117356 w 1419362"/>
              <a:gd name="connsiteY1212" fmla="*/ 30122 h 927034"/>
              <a:gd name="connsiteX1213" fmla="*/ 1114946 w 1419362"/>
              <a:gd name="connsiteY1213" fmla="*/ 29795 h 927034"/>
              <a:gd name="connsiteX1214" fmla="*/ 1111892 w 1419362"/>
              <a:gd name="connsiteY1214" fmla="*/ 29370 h 927034"/>
              <a:gd name="connsiteX1215" fmla="*/ 1095705 w 1419362"/>
              <a:gd name="connsiteY1215" fmla="*/ 28422 h 927034"/>
              <a:gd name="connsiteX1216" fmla="*/ 1093460 w 1419362"/>
              <a:gd name="connsiteY1216" fmla="*/ 29599 h 927034"/>
              <a:gd name="connsiteX1217" fmla="*/ 1093127 w 1419362"/>
              <a:gd name="connsiteY1217" fmla="*/ 31594 h 927034"/>
              <a:gd name="connsiteX1218" fmla="*/ 1092893 w 1419362"/>
              <a:gd name="connsiteY1218" fmla="*/ 33000 h 927034"/>
              <a:gd name="connsiteX1219" fmla="*/ 1091480 w 1419362"/>
              <a:gd name="connsiteY1219" fmla="*/ 38968 h 927034"/>
              <a:gd name="connsiteX1220" fmla="*/ 1090913 w 1419362"/>
              <a:gd name="connsiteY1220" fmla="*/ 42942 h 927034"/>
              <a:gd name="connsiteX1221" fmla="*/ 1089927 w 1419362"/>
              <a:gd name="connsiteY1221" fmla="*/ 46228 h 927034"/>
              <a:gd name="connsiteX1222" fmla="*/ 1087963 w 1419362"/>
              <a:gd name="connsiteY1222" fmla="*/ 46964 h 927034"/>
              <a:gd name="connsiteX1223" fmla="*/ 1086982 w 1419362"/>
              <a:gd name="connsiteY1223" fmla="*/ 46473 h 927034"/>
              <a:gd name="connsiteX1224" fmla="*/ 1083342 w 1419362"/>
              <a:gd name="connsiteY1224" fmla="*/ 43710 h 927034"/>
              <a:gd name="connsiteX1225" fmla="*/ 1079704 w 1419362"/>
              <a:gd name="connsiteY1225" fmla="*/ 40652 h 927034"/>
              <a:gd name="connsiteX1226" fmla="*/ 1077184 w 1419362"/>
              <a:gd name="connsiteY1226" fmla="*/ 38707 h 927034"/>
              <a:gd name="connsiteX1227" fmla="*/ 1074392 w 1419362"/>
              <a:gd name="connsiteY1227" fmla="*/ 33376 h 927034"/>
              <a:gd name="connsiteX1228" fmla="*/ 1067105 w 1419362"/>
              <a:gd name="connsiteY1228" fmla="*/ 31790 h 927034"/>
              <a:gd name="connsiteX1229" fmla="*/ 1059255 w 1419362"/>
              <a:gd name="connsiteY1229" fmla="*/ 32771 h 927034"/>
              <a:gd name="connsiteX1230" fmla="*/ 1055889 w 1419362"/>
              <a:gd name="connsiteY1230" fmla="*/ 34243 h 927034"/>
              <a:gd name="connsiteX1231" fmla="*/ 1052013 w 1419362"/>
              <a:gd name="connsiteY1231" fmla="*/ 39426 h 927034"/>
              <a:gd name="connsiteX1232" fmla="*/ 1052124 w 1419362"/>
              <a:gd name="connsiteY1232" fmla="*/ 41241 h 927034"/>
              <a:gd name="connsiteX1233" fmla="*/ 1051631 w 1419362"/>
              <a:gd name="connsiteY1233" fmla="*/ 41993 h 927034"/>
              <a:gd name="connsiteX1234" fmla="*/ 1050581 w 1419362"/>
              <a:gd name="connsiteY1234" fmla="*/ 42549 h 927034"/>
              <a:gd name="connsiteX1235" fmla="*/ 1049714 w 1419362"/>
              <a:gd name="connsiteY1235" fmla="*/ 44528 h 927034"/>
              <a:gd name="connsiteX1236" fmla="*/ 1049294 w 1419362"/>
              <a:gd name="connsiteY1236" fmla="*/ 44724 h 927034"/>
              <a:gd name="connsiteX1237" fmla="*/ 1049036 w 1419362"/>
              <a:gd name="connsiteY1237" fmla="*/ 44838 h 927034"/>
              <a:gd name="connsiteX1238" fmla="*/ 1049065 w 1419362"/>
              <a:gd name="connsiteY1238" fmla="*/ 45443 h 927034"/>
              <a:gd name="connsiteX1239" fmla="*/ 1049153 w 1419362"/>
              <a:gd name="connsiteY1239" fmla="*/ 47324 h 927034"/>
              <a:gd name="connsiteX1240" fmla="*/ 1047736 w 1419362"/>
              <a:gd name="connsiteY1240" fmla="*/ 47307 h 927034"/>
              <a:gd name="connsiteX1241" fmla="*/ 1047240 w 1419362"/>
              <a:gd name="connsiteY1241" fmla="*/ 48370 h 927034"/>
              <a:gd name="connsiteX1242" fmla="*/ 1047602 w 1419362"/>
              <a:gd name="connsiteY1242" fmla="*/ 52147 h 927034"/>
              <a:gd name="connsiteX1243" fmla="*/ 1045167 w 1419362"/>
              <a:gd name="connsiteY1243" fmla="*/ 72374 h 927034"/>
              <a:gd name="connsiteX1244" fmla="*/ 1048248 w 1419362"/>
              <a:gd name="connsiteY1244" fmla="*/ 74009 h 927034"/>
              <a:gd name="connsiteX1245" fmla="*/ 1048804 w 1419362"/>
              <a:gd name="connsiteY1245" fmla="*/ 76560 h 927034"/>
              <a:gd name="connsiteX1246" fmla="*/ 1048517 w 1419362"/>
              <a:gd name="connsiteY1246" fmla="*/ 80239 h 927034"/>
              <a:gd name="connsiteX1247" fmla="*/ 1044307 w 1419362"/>
              <a:gd name="connsiteY1247" fmla="*/ 83149 h 927034"/>
              <a:gd name="connsiteX1248" fmla="*/ 1044297 w 1419362"/>
              <a:gd name="connsiteY1248" fmla="*/ 88529 h 927034"/>
              <a:gd name="connsiteX1249" fmla="*/ 1045685 w 1419362"/>
              <a:gd name="connsiteY1249" fmla="*/ 95576 h 927034"/>
              <a:gd name="connsiteX1250" fmla="*/ 1047924 w 1419362"/>
              <a:gd name="connsiteY1250" fmla="*/ 98094 h 927034"/>
              <a:gd name="connsiteX1251" fmla="*/ 1047917 w 1419362"/>
              <a:gd name="connsiteY1251" fmla="*/ 101495 h 927034"/>
              <a:gd name="connsiteX1252" fmla="*/ 1045301 w 1419362"/>
              <a:gd name="connsiteY1252" fmla="*/ 113955 h 927034"/>
              <a:gd name="connsiteX1253" fmla="*/ 1040417 w 1419362"/>
              <a:gd name="connsiteY1253" fmla="*/ 113644 h 927034"/>
              <a:gd name="connsiteX1254" fmla="*/ 1037789 w 1419362"/>
              <a:gd name="connsiteY1254" fmla="*/ 113693 h 927034"/>
              <a:gd name="connsiteX1255" fmla="*/ 1036365 w 1419362"/>
              <a:gd name="connsiteY1255" fmla="*/ 113628 h 927034"/>
              <a:gd name="connsiteX1256" fmla="*/ 1033025 w 1419362"/>
              <a:gd name="connsiteY1256" fmla="*/ 113481 h 927034"/>
              <a:gd name="connsiteX1257" fmla="*/ 1030549 w 1419362"/>
              <a:gd name="connsiteY1257" fmla="*/ 112075 h 927034"/>
              <a:gd name="connsiteX1258" fmla="*/ 1029046 w 1419362"/>
              <a:gd name="connsiteY1258" fmla="*/ 109508 h 927034"/>
              <a:gd name="connsiteX1259" fmla="*/ 1026203 w 1419362"/>
              <a:gd name="connsiteY1259" fmla="*/ 108363 h 927034"/>
              <a:gd name="connsiteX1260" fmla="*/ 1024561 w 1419362"/>
              <a:gd name="connsiteY1260" fmla="*/ 108232 h 927034"/>
              <a:gd name="connsiteX1261" fmla="*/ 1021525 w 1419362"/>
              <a:gd name="connsiteY1261" fmla="*/ 108020 h 927034"/>
              <a:gd name="connsiteX1262" fmla="*/ 1020833 w 1419362"/>
              <a:gd name="connsiteY1262" fmla="*/ 107971 h 927034"/>
              <a:gd name="connsiteX1263" fmla="*/ 1018567 w 1419362"/>
              <a:gd name="connsiteY1263" fmla="*/ 107823 h 927034"/>
              <a:gd name="connsiteX1264" fmla="*/ 1017335 w 1419362"/>
              <a:gd name="connsiteY1264" fmla="*/ 106957 h 927034"/>
              <a:gd name="connsiteX1265" fmla="*/ 1014940 w 1419362"/>
              <a:gd name="connsiteY1265" fmla="*/ 104095 h 927034"/>
              <a:gd name="connsiteX1266" fmla="*/ 1012970 w 1419362"/>
              <a:gd name="connsiteY1266" fmla="*/ 102722 h 927034"/>
              <a:gd name="connsiteX1267" fmla="*/ 1012281 w 1419362"/>
              <a:gd name="connsiteY1267" fmla="*/ 100907 h 927034"/>
              <a:gd name="connsiteX1268" fmla="*/ 1011930 w 1419362"/>
              <a:gd name="connsiteY1268" fmla="*/ 99991 h 927034"/>
              <a:gd name="connsiteX1269" fmla="*/ 1011129 w 1419362"/>
              <a:gd name="connsiteY1269" fmla="*/ 100056 h 927034"/>
              <a:gd name="connsiteX1270" fmla="*/ 1006992 w 1419362"/>
              <a:gd name="connsiteY1270" fmla="*/ 102722 h 927034"/>
              <a:gd name="connsiteX1271" fmla="*/ 1006191 w 1419362"/>
              <a:gd name="connsiteY1271" fmla="*/ 102885 h 927034"/>
              <a:gd name="connsiteX1272" fmla="*/ 1004645 w 1419362"/>
              <a:gd name="connsiteY1272" fmla="*/ 104341 h 927034"/>
              <a:gd name="connsiteX1273" fmla="*/ 1004400 w 1419362"/>
              <a:gd name="connsiteY1273" fmla="*/ 104569 h 927034"/>
              <a:gd name="connsiteX1274" fmla="*/ 1002207 w 1419362"/>
              <a:gd name="connsiteY1274" fmla="*/ 104210 h 927034"/>
              <a:gd name="connsiteX1275" fmla="*/ 1001319 w 1419362"/>
              <a:gd name="connsiteY1275" fmla="*/ 104063 h 927034"/>
              <a:gd name="connsiteX1276" fmla="*/ 1000348 w 1419362"/>
              <a:gd name="connsiteY1276" fmla="*/ 103572 h 927034"/>
              <a:gd name="connsiteX1277" fmla="*/ 999349 w 1419362"/>
              <a:gd name="connsiteY1277" fmla="*/ 103065 h 927034"/>
              <a:gd name="connsiteX1278" fmla="*/ 996890 w 1419362"/>
              <a:gd name="connsiteY1278" fmla="*/ 100694 h 927034"/>
              <a:gd name="connsiteX1279" fmla="*/ 994303 w 1419362"/>
              <a:gd name="connsiteY1279" fmla="*/ 99942 h 927034"/>
              <a:gd name="connsiteX1280" fmla="*/ 993775 w 1419362"/>
              <a:gd name="connsiteY1280" fmla="*/ 99517 h 927034"/>
              <a:gd name="connsiteX1281" fmla="*/ 990490 w 1419362"/>
              <a:gd name="connsiteY1281" fmla="*/ 96835 h 927034"/>
              <a:gd name="connsiteX1282" fmla="*/ 990124 w 1419362"/>
              <a:gd name="connsiteY1282" fmla="*/ 95838 h 927034"/>
              <a:gd name="connsiteX1283" fmla="*/ 990179 w 1419362"/>
              <a:gd name="connsiteY1283" fmla="*/ 95674 h 927034"/>
              <a:gd name="connsiteX1284" fmla="*/ 990619 w 1419362"/>
              <a:gd name="connsiteY1284" fmla="*/ 94366 h 927034"/>
              <a:gd name="connsiteX1285" fmla="*/ 990068 w 1419362"/>
              <a:gd name="connsiteY1285" fmla="*/ 93369 h 927034"/>
              <a:gd name="connsiteX1286" fmla="*/ 988222 w 1419362"/>
              <a:gd name="connsiteY1286" fmla="*/ 92306 h 927034"/>
              <a:gd name="connsiteX1287" fmla="*/ 986497 w 1419362"/>
              <a:gd name="connsiteY1287" fmla="*/ 92061 h 927034"/>
              <a:gd name="connsiteX1288" fmla="*/ 983480 w 1419362"/>
              <a:gd name="connsiteY1288" fmla="*/ 90998 h 927034"/>
              <a:gd name="connsiteX1289" fmla="*/ 978671 w 1419362"/>
              <a:gd name="connsiteY1289" fmla="*/ 91407 h 927034"/>
              <a:gd name="connsiteX1290" fmla="*/ 977684 w 1419362"/>
              <a:gd name="connsiteY1290" fmla="*/ 91701 h 927034"/>
              <a:gd name="connsiteX1291" fmla="*/ 974355 w 1419362"/>
              <a:gd name="connsiteY1291" fmla="*/ 92698 h 927034"/>
              <a:gd name="connsiteX1292" fmla="*/ 970533 w 1419362"/>
              <a:gd name="connsiteY1292" fmla="*/ 92502 h 927034"/>
              <a:gd name="connsiteX1293" fmla="*/ 967026 w 1419362"/>
              <a:gd name="connsiteY1293" fmla="*/ 90573 h 927034"/>
              <a:gd name="connsiteX1294" fmla="*/ 964315 w 1419362"/>
              <a:gd name="connsiteY1294" fmla="*/ 90197 h 927034"/>
              <a:gd name="connsiteX1295" fmla="*/ 963566 w 1419362"/>
              <a:gd name="connsiteY1295" fmla="*/ 90377 h 927034"/>
              <a:gd name="connsiteX1296" fmla="*/ 963329 w 1419362"/>
              <a:gd name="connsiteY1296" fmla="*/ 90442 h 927034"/>
              <a:gd name="connsiteX1297" fmla="*/ 957356 w 1419362"/>
              <a:gd name="connsiteY1297" fmla="*/ 88562 h 927034"/>
              <a:gd name="connsiteX1298" fmla="*/ 955886 w 1419362"/>
              <a:gd name="connsiteY1298" fmla="*/ 85275 h 927034"/>
              <a:gd name="connsiteX1299" fmla="*/ 954846 w 1419362"/>
              <a:gd name="connsiteY1299" fmla="*/ 81809 h 927034"/>
              <a:gd name="connsiteX1300" fmla="*/ 954347 w 1419362"/>
              <a:gd name="connsiteY1300" fmla="*/ 80173 h 927034"/>
              <a:gd name="connsiteX1301" fmla="*/ 953561 w 1419362"/>
              <a:gd name="connsiteY1301" fmla="*/ 78882 h 927034"/>
              <a:gd name="connsiteX1302" fmla="*/ 952553 w 1419362"/>
              <a:gd name="connsiteY1302" fmla="*/ 78015 h 927034"/>
              <a:gd name="connsiteX1303" fmla="*/ 952271 w 1419362"/>
              <a:gd name="connsiteY1303" fmla="*/ 77770 h 927034"/>
              <a:gd name="connsiteX1304" fmla="*/ 952091 w 1419362"/>
              <a:gd name="connsiteY1304" fmla="*/ 76037 h 927034"/>
              <a:gd name="connsiteX1305" fmla="*/ 950740 w 1419362"/>
              <a:gd name="connsiteY1305" fmla="*/ 74222 h 927034"/>
              <a:gd name="connsiteX1306" fmla="*/ 951164 w 1419362"/>
              <a:gd name="connsiteY1306" fmla="*/ 72734 h 927034"/>
              <a:gd name="connsiteX1307" fmla="*/ 950685 w 1419362"/>
              <a:gd name="connsiteY1307" fmla="*/ 71867 h 927034"/>
              <a:gd name="connsiteX1308" fmla="*/ 948655 w 1419362"/>
              <a:gd name="connsiteY1308" fmla="*/ 70444 h 927034"/>
              <a:gd name="connsiteX1309" fmla="*/ 947298 w 1419362"/>
              <a:gd name="connsiteY1309" fmla="*/ 70739 h 927034"/>
              <a:gd name="connsiteX1310" fmla="*/ 941435 w 1419362"/>
              <a:gd name="connsiteY1310" fmla="*/ 73960 h 927034"/>
              <a:gd name="connsiteX1311" fmla="*/ 940063 w 1419362"/>
              <a:gd name="connsiteY1311" fmla="*/ 73862 h 927034"/>
              <a:gd name="connsiteX1312" fmla="*/ 938725 w 1419362"/>
              <a:gd name="connsiteY1312" fmla="*/ 73764 h 927034"/>
              <a:gd name="connsiteX1313" fmla="*/ 937304 w 1419362"/>
              <a:gd name="connsiteY1313" fmla="*/ 74745 h 927034"/>
              <a:gd name="connsiteX1314" fmla="*/ 935445 w 1419362"/>
              <a:gd name="connsiteY1314" fmla="*/ 78277 h 927034"/>
              <a:gd name="connsiteX1315" fmla="*/ 935136 w 1419362"/>
              <a:gd name="connsiteY1315" fmla="*/ 78407 h 927034"/>
              <a:gd name="connsiteX1316" fmla="*/ 931361 w 1419362"/>
              <a:gd name="connsiteY1316" fmla="*/ 84621 h 927034"/>
              <a:gd name="connsiteX1317" fmla="*/ 927565 w 1419362"/>
              <a:gd name="connsiteY1317" fmla="*/ 83558 h 927034"/>
              <a:gd name="connsiteX1318" fmla="*/ 923254 w 1419362"/>
              <a:gd name="connsiteY1318" fmla="*/ 84196 h 927034"/>
              <a:gd name="connsiteX1319" fmla="*/ 919460 w 1419362"/>
              <a:gd name="connsiteY1319" fmla="*/ 86583 h 927034"/>
              <a:gd name="connsiteX1320" fmla="*/ 916873 w 1419362"/>
              <a:gd name="connsiteY1320" fmla="*/ 87237 h 927034"/>
              <a:gd name="connsiteX1321" fmla="*/ 914458 w 1419362"/>
              <a:gd name="connsiteY1321" fmla="*/ 87221 h 927034"/>
              <a:gd name="connsiteX1322" fmla="*/ 911527 w 1419362"/>
              <a:gd name="connsiteY1322" fmla="*/ 87025 h 927034"/>
              <a:gd name="connsiteX1323" fmla="*/ 908940 w 1419362"/>
              <a:gd name="connsiteY1323" fmla="*/ 89919 h 927034"/>
              <a:gd name="connsiteX1324" fmla="*/ 907905 w 1419362"/>
              <a:gd name="connsiteY1324" fmla="*/ 90769 h 927034"/>
              <a:gd name="connsiteX1325" fmla="*/ 903938 w 1419362"/>
              <a:gd name="connsiteY1325" fmla="*/ 89706 h 927034"/>
              <a:gd name="connsiteX1326" fmla="*/ 899971 w 1419362"/>
              <a:gd name="connsiteY1326" fmla="*/ 87074 h 927034"/>
              <a:gd name="connsiteX1327" fmla="*/ 895831 w 1419362"/>
              <a:gd name="connsiteY1327" fmla="*/ 85324 h 927034"/>
              <a:gd name="connsiteX1328" fmla="*/ 893071 w 1419362"/>
              <a:gd name="connsiteY1328" fmla="*/ 80991 h 927034"/>
              <a:gd name="connsiteX1329" fmla="*/ 889966 w 1419362"/>
              <a:gd name="connsiteY1329" fmla="*/ 76821 h 927034"/>
              <a:gd name="connsiteX1330" fmla="*/ 886862 w 1419362"/>
              <a:gd name="connsiteY1330" fmla="*/ 76445 h 927034"/>
              <a:gd name="connsiteX1331" fmla="*/ 884540 w 1419362"/>
              <a:gd name="connsiteY1331" fmla="*/ 74843 h 927034"/>
              <a:gd name="connsiteX1332" fmla="*/ 880307 w 1419362"/>
              <a:gd name="connsiteY1332" fmla="*/ 71916 h 927034"/>
              <a:gd name="connsiteX1333" fmla="*/ 877202 w 1419362"/>
              <a:gd name="connsiteY1333" fmla="*/ 69463 h 927034"/>
              <a:gd name="connsiteX1334" fmla="*/ 873407 w 1419362"/>
              <a:gd name="connsiteY1334" fmla="*/ 67370 h 927034"/>
              <a:gd name="connsiteX1335" fmla="*/ 868233 w 1419362"/>
              <a:gd name="connsiteY1335" fmla="*/ 63871 h 927034"/>
              <a:gd name="connsiteX1336" fmla="*/ 863403 w 1419362"/>
              <a:gd name="connsiteY1336" fmla="*/ 62449 h 927034"/>
              <a:gd name="connsiteX1337" fmla="*/ 858575 w 1419362"/>
              <a:gd name="connsiteY1337" fmla="*/ 62400 h 927034"/>
              <a:gd name="connsiteX1338" fmla="*/ 854003 w 1419362"/>
              <a:gd name="connsiteY1338" fmla="*/ 60961 h 927034"/>
              <a:gd name="connsiteX1339" fmla="*/ 852672 w 1419362"/>
              <a:gd name="connsiteY1339" fmla="*/ 62776 h 927034"/>
              <a:gd name="connsiteX1340" fmla="*/ 852252 w 1419362"/>
              <a:gd name="connsiteY1340" fmla="*/ 62808 h 927034"/>
              <a:gd name="connsiteX1341" fmla="*/ 851754 w 1419362"/>
              <a:gd name="connsiteY1341" fmla="*/ 62841 h 927034"/>
              <a:gd name="connsiteX1342" fmla="*/ 851068 w 1419362"/>
              <a:gd name="connsiteY1342" fmla="*/ 62890 h 927034"/>
              <a:gd name="connsiteX1343" fmla="*/ 850327 w 1419362"/>
              <a:gd name="connsiteY1343" fmla="*/ 63332 h 927034"/>
              <a:gd name="connsiteX1344" fmla="*/ 849053 w 1419362"/>
              <a:gd name="connsiteY1344" fmla="*/ 63070 h 927034"/>
              <a:gd name="connsiteX1345" fmla="*/ 848726 w 1419362"/>
              <a:gd name="connsiteY1345" fmla="*/ 63021 h 927034"/>
              <a:gd name="connsiteX1346" fmla="*/ 847861 w 1419362"/>
              <a:gd name="connsiteY1346" fmla="*/ 63577 h 927034"/>
              <a:gd name="connsiteX1347" fmla="*/ 846826 w 1419362"/>
              <a:gd name="connsiteY1347" fmla="*/ 63397 h 927034"/>
              <a:gd name="connsiteX1348" fmla="*/ 846244 w 1419362"/>
              <a:gd name="connsiteY1348" fmla="*/ 63315 h 927034"/>
              <a:gd name="connsiteX1349" fmla="*/ 843921 w 1419362"/>
              <a:gd name="connsiteY1349" fmla="*/ 62939 h 927034"/>
              <a:gd name="connsiteX1350" fmla="*/ 842624 w 1419362"/>
              <a:gd name="connsiteY1350" fmla="*/ 63495 h 927034"/>
              <a:gd name="connsiteX1351" fmla="*/ 840157 w 1419362"/>
              <a:gd name="connsiteY1351" fmla="*/ 63201 h 927034"/>
              <a:gd name="connsiteX1352" fmla="*/ 839996 w 1419362"/>
              <a:gd name="connsiteY1352" fmla="*/ 63184 h 927034"/>
              <a:gd name="connsiteX1353" fmla="*/ 837635 w 1419362"/>
              <a:gd name="connsiteY1353" fmla="*/ 62923 h 927034"/>
              <a:gd name="connsiteX1354" fmla="*/ 836649 w 1419362"/>
              <a:gd name="connsiteY1354" fmla="*/ 62465 h 927034"/>
              <a:gd name="connsiteX1355" fmla="*/ 836347 w 1419362"/>
              <a:gd name="connsiteY1355" fmla="*/ 62318 h 927034"/>
              <a:gd name="connsiteX1356" fmla="*/ 836159 w 1419362"/>
              <a:gd name="connsiteY1356" fmla="*/ 62236 h 927034"/>
              <a:gd name="connsiteX1357" fmla="*/ 834561 w 1419362"/>
              <a:gd name="connsiteY1357" fmla="*/ 62416 h 927034"/>
              <a:gd name="connsiteX1358" fmla="*/ 834262 w 1419362"/>
              <a:gd name="connsiteY1358" fmla="*/ 62449 h 927034"/>
              <a:gd name="connsiteX1359" fmla="*/ 832583 w 1419362"/>
              <a:gd name="connsiteY1359" fmla="*/ 62645 h 927034"/>
              <a:gd name="connsiteX1360" fmla="*/ 831706 w 1419362"/>
              <a:gd name="connsiteY1360" fmla="*/ 63103 h 927034"/>
              <a:gd name="connsiteX1361" fmla="*/ 831219 w 1419362"/>
              <a:gd name="connsiteY1361" fmla="*/ 63348 h 927034"/>
              <a:gd name="connsiteX1362" fmla="*/ 830545 w 1419362"/>
              <a:gd name="connsiteY1362" fmla="*/ 63691 h 927034"/>
              <a:gd name="connsiteX1363" fmla="*/ 830043 w 1419362"/>
              <a:gd name="connsiteY1363" fmla="*/ 64525 h 927034"/>
              <a:gd name="connsiteX1364" fmla="*/ 828907 w 1419362"/>
              <a:gd name="connsiteY1364" fmla="*/ 66406 h 927034"/>
              <a:gd name="connsiteX1365" fmla="*/ 828377 w 1419362"/>
              <a:gd name="connsiteY1365" fmla="*/ 67289 h 927034"/>
              <a:gd name="connsiteX1366" fmla="*/ 827018 w 1419362"/>
              <a:gd name="connsiteY1366" fmla="*/ 68400 h 927034"/>
              <a:gd name="connsiteX1367" fmla="*/ 825270 w 1419362"/>
              <a:gd name="connsiteY1367" fmla="*/ 68613 h 927034"/>
              <a:gd name="connsiteX1368" fmla="*/ 824960 w 1419362"/>
              <a:gd name="connsiteY1368" fmla="*/ 68646 h 927034"/>
              <a:gd name="connsiteX1369" fmla="*/ 824553 w 1419362"/>
              <a:gd name="connsiteY1369" fmla="*/ 68695 h 927034"/>
              <a:gd name="connsiteX1370" fmla="*/ 822146 w 1419362"/>
              <a:gd name="connsiteY1370" fmla="*/ 69627 h 927034"/>
              <a:gd name="connsiteX1371" fmla="*/ 820805 w 1419362"/>
              <a:gd name="connsiteY1371" fmla="*/ 69529 h 927034"/>
              <a:gd name="connsiteX1372" fmla="*/ 819312 w 1419362"/>
              <a:gd name="connsiteY1372" fmla="*/ 69431 h 927034"/>
              <a:gd name="connsiteX1373" fmla="*/ 817523 w 1419362"/>
              <a:gd name="connsiteY1373" fmla="*/ 70166 h 927034"/>
              <a:gd name="connsiteX1374" fmla="*/ 815921 w 1419362"/>
              <a:gd name="connsiteY1374" fmla="*/ 70101 h 927034"/>
              <a:gd name="connsiteX1375" fmla="*/ 815651 w 1419362"/>
              <a:gd name="connsiteY1375" fmla="*/ 69938 h 927034"/>
              <a:gd name="connsiteX1376" fmla="*/ 815486 w 1419362"/>
              <a:gd name="connsiteY1376" fmla="*/ 69823 h 927034"/>
              <a:gd name="connsiteX1377" fmla="*/ 815121 w 1419362"/>
              <a:gd name="connsiteY1377" fmla="*/ 69594 h 927034"/>
              <a:gd name="connsiteX1378" fmla="*/ 814797 w 1419362"/>
              <a:gd name="connsiteY1378" fmla="*/ 69643 h 927034"/>
              <a:gd name="connsiteX1379" fmla="*/ 814616 w 1419362"/>
              <a:gd name="connsiteY1379" fmla="*/ 69676 h 927034"/>
              <a:gd name="connsiteX1380" fmla="*/ 813452 w 1419362"/>
              <a:gd name="connsiteY1380" fmla="*/ 69823 h 927034"/>
              <a:gd name="connsiteX1381" fmla="*/ 812041 w 1419362"/>
              <a:gd name="connsiteY1381" fmla="*/ 69283 h 927034"/>
              <a:gd name="connsiteX1382" fmla="*/ 810446 w 1419362"/>
              <a:gd name="connsiteY1382" fmla="*/ 69349 h 927034"/>
              <a:gd name="connsiteX1383" fmla="*/ 808035 w 1419362"/>
              <a:gd name="connsiteY1383" fmla="*/ 69447 h 927034"/>
              <a:gd name="connsiteX1384" fmla="*/ 805317 w 1419362"/>
              <a:gd name="connsiteY1384" fmla="*/ 71311 h 927034"/>
              <a:gd name="connsiteX1385" fmla="*/ 805095 w 1419362"/>
              <a:gd name="connsiteY1385" fmla="*/ 71295 h 927034"/>
              <a:gd name="connsiteX1386" fmla="*/ 804638 w 1419362"/>
              <a:gd name="connsiteY1386" fmla="*/ 71295 h 927034"/>
              <a:gd name="connsiteX1387" fmla="*/ 803461 w 1419362"/>
              <a:gd name="connsiteY1387" fmla="*/ 71393 h 927034"/>
              <a:gd name="connsiteX1388" fmla="*/ 802359 w 1419362"/>
              <a:gd name="connsiteY1388" fmla="*/ 71475 h 927034"/>
              <a:gd name="connsiteX1389" fmla="*/ 801741 w 1419362"/>
              <a:gd name="connsiteY1389" fmla="*/ 72161 h 927034"/>
              <a:gd name="connsiteX1390" fmla="*/ 801913 w 1419362"/>
              <a:gd name="connsiteY1390" fmla="*/ 72505 h 927034"/>
              <a:gd name="connsiteX1391" fmla="*/ 802192 w 1419362"/>
              <a:gd name="connsiteY1391" fmla="*/ 73077 h 927034"/>
              <a:gd name="connsiteX1392" fmla="*/ 802413 w 1419362"/>
              <a:gd name="connsiteY1392" fmla="*/ 73518 h 927034"/>
              <a:gd name="connsiteX1393" fmla="*/ 802068 w 1419362"/>
              <a:gd name="connsiteY1393" fmla="*/ 73813 h 927034"/>
              <a:gd name="connsiteX1394" fmla="*/ 801671 w 1419362"/>
              <a:gd name="connsiteY1394" fmla="*/ 74140 h 927034"/>
              <a:gd name="connsiteX1395" fmla="*/ 798897 w 1419362"/>
              <a:gd name="connsiteY1395" fmla="*/ 74565 h 927034"/>
              <a:gd name="connsiteX1396" fmla="*/ 798206 w 1419362"/>
              <a:gd name="connsiteY1396" fmla="*/ 75055 h 927034"/>
              <a:gd name="connsiteX1397" fmla="*/ 798024 w 1419362"/>
              <a:gd name="connsiteY1397" fmla="*/ 75186 h 927034"/>
              <a:gd name="connsiteX1398" fmla="*/ 797599 w 1419362"/>
              <a:gd name="connsiteY1398" fmla="*/ 75497 h 927034"/>
              <a:gd name="connsiteX1399" fmla="*/ 794085 w 1419362"/>
              <a:gd name="connsiteY1399" fmla="*/ 76167 h 927034"/>
              <a:gd name="connsiteX1400" fmla="*/ 793467 w 1419362"/>
              <a:gd name="connsiteY1400" fmla="*/ 77214 h 927034"/>
              <a:gd name="connsiteX1401" fmla="*/ 793279 w 1419362"/>
              <a:gd name="connsiteY1401" fmla="*/ 77524 h 927034"/>
              <a:gd name="connsiteX1402" fmla="*/ 792620 w 1419362"/>
              <a:gd name="connsiteY1402" fmla="*/ 77982 h 927034"/>
              <a:gd name="connsiteX1403" fmla="*/ 791726 w 1419362"/>
              <a:gd name="connsiteY1403" fmla="*/ 78587 h 927034"/>
              <a:gd name="connsiteX1404" fmla="*/ 790128 w 1419362"/>
              <a:gd name="connsiteY1404" fmla="*/ 79683 h 927034"/>
              <a:gd name="connsiteX1405" fmla="*/ 787971 w 1419362"/>
              <a:gd name="connsiteY1405" fmla="*/ 79994 h 927034"/>
              <a:gd name="connsiteX1406" fmla="*/ 785623 w 1419362"/>
              <a:gd name="connsiteY1406" fmla="*/ 81596 h 927034"/>
              <a:gd name="connsiteX1407" fmla="*/ 785254 w 1419362"/>
              <a:gd name="connsiteY1407" fmla="*/ 82021 h 927034"/>
              <a:gd name="connsiteX1408" fmla="*/ 784687 w 1419362"/>
              <a:gd name="connsiteY1408" fmla="*/ 82691 h 927034"/>
              <a:gd name="connsiteX1409" fmla="*/ 783890 w 1419362"/>
              <a:gd name="connsiteY1409" fmla="*/ 83624 h 927034"/>
              <a:gd name="connsiteX1410" fmla="*/ 783858 w 1419362"/>
              <a:gd name="connsiteY1410" fmla="*/ 84343 h 927034"/>
              <a:gd name="connsiteX1411" fmla="*/ 783823 w 1419362"/>
              <a:gd name="connsiteY1411" fmla="*/ 85062 h 927034"/>
              <a:gd name="connsiteX1412" fmla="*/ 783269 w 1419362"/>
              <a:gd name="connsiteY1412" fmla="*/ 85765 h 927034"/>
              <a:gd name="connsiteX1413" fmla="*/ 782090 w 1419362"/>
              <a:gd name="connsiteY1413" fmla="*/ 87286 h 927034"/>
              <a:gd name="connsiteX1414" fmla="*/ 781985 w 1419362"/>
              <a:gd name="connsiteY1414" fmla="*/ 87646 h 927034"/>
              <a:gd name="connsiteX1415" fmla="*/ 781717 w 1419362"/>
              <a:gd name="connsiteY1415" fmla="*/ 88578 h 927034"/>
              <a:gd name="connsiteX1416" fmla="*/ 780515 w 1419362"/>
              <a:gd name="connsiteY1416" fmla="*/ 89624 h 927034"/>
              <a:gd name="connsiteX1417" fmla="*/ 780367 w 1419362"/>
              <a:gd name="connsiteY1417" fmla="*/ 89755 h 927034"/>
              <a:gd name="connsiteX1418" fmla="*/ 780232 w 1419362"/>
              <a:gd name="connsiteY1418" fmla="*/ 89886 h 927034"/>
              <a:gd name="connsiteX1419" fmla="*/ 779125 w 1419362"/>
              <a:gd name="connsiteY1419" fmla="*/ 89690 h 927034"/>
              <a:gd name="connsiteX1420" fmla="*/ 778754 w 1419362"/>
              <a:gd name="connsiteY1420" fmla="*/ 89624 h 927034"/>
              <a:gd name="connsiteX1421" fmla="*/ 778339 w 1419362"/>
              <a:gd name="connsiteY1421" fmla="*/ 89755 h 927034"/>
              <a:gd name="connsiteX1422" fmla="*/ 778094 w 1419362"/>
              <a:gd name="connsiteY1422" fmla="*/ 89821 h 927034"/>
              <a:gd name="connsiteX1423" fmla="*/ 776102 w 1419362"/>
              <a:gd name="connsiteY1423" fmla="*/ 90426 h 927034"/>
              <a:gd name="connsiteX1424" fmla="*/ 774895 w 1419362"/>
              <a:gd name="connsiteY1424" fmla="*/ 91636 h 927034"/>
              <a:gd name="connsiteX1425" fmla="*/ 774493 w 1419362"/>
              <a:gd name="connsiteY1425" fmla="*/ 92028 h 927034"/>
              <a:gd name="connsiteX1426" fmla="*/ 772704 w 1419362"/>
              <a:gd name="connsiteY1426" fmla="*/ 92453 h 927034"/>
              <a:gd name="connsiteX1427" fmla="*/ 772461 w 1419362"/>
              <a:gd name="connsiteY1427" fmla="*/ 92421 h 927034"/>
              <a:gd name="connsiteX1428" fmla="*/ 772206 w 1419362"/>
              <a:gd name="connsiteY1428" fmla="*/ 92388 h 927034"/>
              <a:gd name="connsiteX1429" fmla="*/ 769933 w 1419362"/>
              <a:gd name="connsiteY1429" fmla="*/ 92077 h 927034"/>
              <a:gd name="connsiteX1430" fmla="*/ 768729 w 1419362"/>
              <a:gd name="connsiteY1430" fmla="*/ 91521 h 927034"/>
              <a:gd name="connsiteX1431" fmla="*/ 768415 w 1419362"/>
              <a:gd name="connsiteY1431" fmla="*/ 91374 h 927034"/>
              <a:gd name="connsiteX1432" fmla="*/ 767472 w 1419362"/>
              <a:gd name="connsiteY1432" fmla="*/ 90949 h 927034"/>
              <a:gd name="connsiteX1433" fmla="*/ 766923 w 1419362"/>
              <a:gd name="connsiteY1433" fmla="*/ 91031 h 927034"/>
              <a:gd name="connsiteX1434" fmla="*/ 766609 w 1419362"/>
              <a:gd name="connsiteY1434" fmla="*/ 91063 h 927034"/>
              <a:gd name="connsiteX1435" fmla="*/ 761360 w 1419362"/>
              <a:gd name="connsiteY1435" fmla="*/ 93712 h 927034"/>
              <a:gd name="connsiteX1436" fmla="*/ 758883 w 1419362"/>
              <a:gd name="connsiteY1436" fmla="*/ 93745 h 927034"/>
              <a:gd name="connsiteX1437" fmla="*/ 757601 w 1419362"/>
              <a:gd name="connsiteY1437" fmla="*/ 93761 h 927034"/>
              <a:gd name="connsiteX1438" fmla="*/ 747414 w 1419362"/>
              <a:gd name="connsiteY1438" fmla="*/ 98814 h 927034"/>
              <a:gd name="connsiteX1439" fmla="*/ 742176 w 1419362"/>
              <a:gd name="connsiteY1439" fmla="*/ 98356 h 927034"/>
              <a:gd name="connsiteX1440" fmla="*/ 741133 w 1419362"/>
              <a:gd name="connsiteY1440" fmla="*/ 97179 h 927034"/>
              <a:gd name="connsiteX1441" fmla="*/ 739655 w 1419362"/>
              <a:gd name="connsiteY1441" fmla="*/ 96672 h 927034"/>
              <a:gd name="connsiteX1442" fmla="*/ 739049 w 1419362"/>
              <a:gd name="connsiteY1442" fmla="*/ 95969 h 927034"/>
              <a:gd name="connsiteX1443" fmla="*/ 738121 w 1419362"/>
              <a:gd name="connsiteY1443" fmla="*/ 94873 h 927034"/>
              <a:gd name="connsiteX1444" fmla="*/ 737650 w 1419362"/>
              <a:gd name="connsiteY1444" fmla="*/ 94693 h 927034"/>
              <a:gd name="connsiteX1445" fmla="*/ 737466 w 1419362"/>
              <a:gd name="connsiteY1445" fmla="*/ 94612 h 927034"/>
              <a:gd name="connsiteX1446" fmla="*/ 736676 w 1419362"/>
              <a:gd name="connsiteY1446" fmla="*/ 94268 h 927034"/>
              <a:gd name="connsiteX1447" fmla="*/ 736535 w 1419362"/>
              <a:gd name="connsiteY1447" fmla="*/ 94105 h 927034"/>
              <a:gd name="connsiteX1448" fmla="*/ 736154 w 1419362"/>
              <a:gd name="connsiteY1448" fmla="*/ 93630 h 927034"/>
              <a:gd name="connsiteX1449" fmla="*/ 735922 w 1419362"/>
              <a:gd name="connsiteY1449" fmla="*/ 92502 h 927034"/>
              <a:gd name="connsiteX1450" fmla="*/ 735822 w 1419362"/>
              <a:gd name="connsiteY1450" fmla="*/ 92012 h 927034"/>
              <a:gd name="connsiteX1451" fmla="*/ 735670 w 1419362"/>
              <a:gd name="connsiteY1451" fmla="*/ 91276 h 927034"/>
              <a:gd name="connsiteX1452" fmla="*/ 735284 w 1419362"/>
              <a:gd name="connsiteY1452" fmla="*/ 90606 h 927034"/>
              <a:gd name="connsiteX1453" fmla="*/ 735139 w 1419362"/>
              <a:gd name="connsiteY1453" fmla="*/ 90360 h 927034"/>
              <a:gd name="connsiteX1454" fmla="*/ 734691 w 1419362"/>
              <a:gd name="connsiteY1454" fmla="*/ 89592 h 927034"/>
              <a:gd name="connsiteX1455" fmla="*/ 732358 w 1419362"/>
              <a:gd name="connsiteY1455" fmla="*/ 87286 h 927034"/>
              <a:gd name="connsiteX1456" fmla="*/ 730755 w 1419362"/>
              <a:gd name="connsiteY1456" fmla="*/ 87090 h 927034"/>
              <a:gd name="connsiteX1457" fmla="*/ 730052 w 1419362"/>
              <a:gd name="connsiteY1457" fmla="*/ 86665 h 927034"/>
              <a:gd name="connsiteX1458" fmla="*/ 729805 w 1419362"/>
              <a:gd name="connsiteY1458" fmla="*/ 86501 h 927034"/>
              <a:gd name="connsiteX1459" fmla="*/ 728850 w 1419362"/>
              <a:gd name="connsiteY1459" fmla="*/ 85913 h 927034"/>
              <a:gd name="connsiteX1460" fmla="*/ 727657 w 1419362"/>
              <a:gd name="connsiteY1460" fmla="*/ 84883 h 927034"/>
              <a:gd name="connsiteX1461" fmla="*/ 725345 w 1419362"/>
              <a:gd name="connsiteY1461" fmla="*/ 83918 h 927034"/>
              <a:gd name="connsiteX1462" fmla="*/ 724532 w 1419362"/>
              <a:gd name="connsiteY1462" fmla="*/ 82790 h 927034"/>
              <a:gd name="connsiteX1463" fmla="*/ 724363 w 1419362"/>
              <a:gd name="connsiteY1463" fmla="*/ 82544 h 927034"/>
              <a:gd name="connsiteX1464" fmla="*/ 723942 w 1419362"/>
              <a:gd name="connsiteY1464" fmla="*/ 79879 h 927034"/>
              <a:gd name="connsiteX1465" fmla="*/ 723724 w 1419362"/>
              <a:gd name="connsiteY1465" fmla="*/ 79487 h 927034"/>
              <a:gd name="connsiteX1466" fmla="*/ 723624 w 1419362"/>
              <a:gd name="connsiteY1466" fmla="*/ 79307 h 927034"/>
              <a:gd name="connsiteX1467" fmla="*/ 723453 w 1419362"/>
              <a:gd name="connsiteY1467" fmla="*/ 79012 h 927034"/>
              <a:gd name="connsiteX1468" fmla="*/ 723579 w 1419362"/>
              <a:gd name="connsiteY1468" fmla="*/ 78146 h 927034"/>
              <a:gd name="connsiteX1469" fmla="*/ 723288 w 1419362"/>
              <a:gd name="connsiteY1469" fmla="*/ 77884 h 927034"/>
              <a:gd name="connsiteX1470" fmla="*/ 723031 w 1419362"/>
              <a:gd name="connsiteY1470" fmla="*/ 77655 h 927034"/>
              <a:gd name="connsiteX1471" fmla="*/ 722463 w 1419362"/>
              <a:gd name="connsiteY1471" fmla="*/ 77116 h 927034"/>
              <a:gd name="connsiteX1472" fmla="*/ 721852 w 1419362"/>
              <a:gd name="connsiteY1472" fmla="*/ 75579 h 927034"/>
              <a:gd name="connsiteX1473" fmla="*/ 720655 w 1419362"/>
              <a:gd name="connsiteY1473" fmla="*/ 72652 h 927034"/>
              <a:gd name="connsiteX1474" fmla="*/ 719288 w 1419362"/>
              <a:gd name="connsiteY1474" fmla="*/ 72112 h 927034"/>
              <a:gd name="connsiteX1475" fmla="*/ 717069 w 1419362"/>
              <a:gd name="connsiteY1475" fmla="*/ 72047 h 927034"/>
              <a:gd name="connsiteX1476" fmla="*/ 716839 w 1419362"/>
              <a:gd name="connsiteY1476" fmla="*/ 72227 h 927034"/>
              <a:gd name="connsiteX1477" fmla="*/ 716451 w 1419362"/>
              <a:gd name="connsiteY1477" fmla="*/ 72537 h 927034"/>
              <a:gd name="connsiteX1478" fmla="*/ 716198 w 1419362"/>
              <a:gd name="connsiteY1478" fmla="*/ 74450 h 927034"/>
              <a:gd name="connsiteX1479" fmla="*/ 715764 w 1419362"/>
              <a:gd name="connsiteY1479" fmla="*/ 74957 h 927034"/>
              <a:gd name="connsiteX1480" fmla="*/ 714901 w 1419362"/>
              <a:gd name="connsiteY1480" fmla="*/ 75137 h 927034"/>
              <a:gd name="connsiteX1481" fmla="*/ 714608 w 1419362"/>
              <a:gd name="connsiteY1481" fmla="*/ 75448 h 927034"/>
              <a:gd name="connsiteX1482" fmla="*/ 713787 w 1419362"/>
              <a:gd name="connsiteY1482" fmla="*/ 76298 h 927034"/>
              <a:gd name="connsiteX1483" fmla="*/ 712677 w 1419362"/>
              <a:gd name="connsiteY1483" fmla="*/ 76494 h 927034"/>
              <a:gd name="connsiteX1484" fmla="*/ 712419 w 1419362"/>
              <a:gd name="connsiteY1484" fmla="*/ 76789 h 927034"/>
              <a:gd name="connsiteX1485" fmla="*/ 709768 w 1419362"/>
              <a:gd name="connsiteY1485" fmla="*/ 79830 h 927034"/>
              <a:gd name="connsiteX1486" fmla="*/ 709037 w 1419362"/>
              <a:gd name="connsiteY1486" fmla="*/ 80124 h 927034"/>
              <a:gd name="connsiteX1487" fmla="*/ 708843 w 1419362"/>
              <a:gd name="connsiteY1487" fmla="*/ 80190 h 927034"/>
              <a:gd name="connsiteX1488" fmla="*/ 707533 w 1419362"/>
              <a:gd name="connsiteY1488" fmla="*/ 84163 h 927034"/>
              <a:gd name="connsiteX1489" fmla="*/ 707047 w 1419362"/>
              <a:gd name="connsiteY1489" fmla="*/ 84490 h 927034"/>
              <a:gd name="connsiteX1490" fmla="*/ 706359 w 1419362"/>
              <a:gd name="connsiteY1490" fmla="*/ 84964 h 927034"/>
              <a:gd name="connsiteX1491" fmla="*/ 705702 w 1419362"/>
              <a:gd name="connsiteY1491" fmla="*/ 84997 h 927034"/>
              <a:gd name="connsiteX1492" fmla="*/ 704695 w 1419362"/>
              <a:gd name="connsiteY1492" fmla="*/ 85079 h 927034"/>
              <a:gd name="connsiteX1493" fmla="*/ 704363 w 1419362"/>
              <a:gd name="connsiteY1493" fmla="*/ 84703 h 927034"/>
              <a:gd name="connsiteX1494" fmla="*/ 704081 w 1419362"/>
              <a:gd name="connsiteY1494" fmla="*/ 84392 h 927034"/>
              <a:gd name="connsiteX1495" fmla="*/ 703928 w 1419362"/>
              <a:gd name="connsiteY1495" fmla="*/ 83722 h 927034"/>
              <a:gd name="connsiteX1496" fmla="*/ 703717 w 1419362"/>
              <a:gd name="connsiteY1496" fmla="*/ 82773 h 927034"/>
              <a:gd name="connsiteX1497" fmla="*/ 702979 w 1419362"/>
              <a:gd name="connsiteY1497" fmla="*/ 82397 h 927034"/>
              <a:gd name="connsiteX1498" fmla="*/ 702485 w 1419362"/>
              <a:gd name="connsiteY1498" fmla="*/ 82593 h 927034"/>
              <a:gd name="connsiteX1499" fmla="*/ 701630 w 1419362"/>
              <a:gd name="connsiteY1499" fmla="*/ 84637 h 927034"/>
              <a:gd name="connsiteX1500" fmla="*/ 701060 w 1419362"/>
              <a:gd name="connsiteY1500" fmla="*/ 84752 h 927034"/>
              <a:gd name="connsiteX1501" fmla="*/ 700752 w 1419362"/>
              <a:gd name="connsiteY1501" fmla="*/ 84180 h 927034"/>
              <a:gd name="connsiteX1502" fmla="*/ 700325 w 1419362"/>
              <a:gd name="connsiteY1502" fmla="*/ 83378 h 927034"/>
              <a:gd name="connsiteX1503" fmla="*/ 699773 w 1419362"/>
              <a:gd name="connsiteY1503" fmla="*/ 83133 h 927034"/>
              <a:gd name="connsiteX1504" fmla="*/ 699413 w 1419362"/>
              <a:gd name="connsiteY1504" fmla="*/ 83427 h 927034"/>
              <a:gd name="connsiteX1505" fmla="*/ 699153 w 1419362"/>
              <a:gd name="connsiteY1505" fmla="*/ 83624 h 927034"/>
              <a:gd name="connsiteX1506" fmla="*/ 698574 w 1419362"/>
              <a:gd name="connsiteY1506" fmla="*/ 84981 h 927034"/>
              <a:gd name="connsiteX1507" fmla="*/ 698097 w 1419362"/>
              <a:gd name="connsiteY1507" fmla="*/ 86109 h 927034"/>
              <a:gd name="connsiteX1508" fmla="*/ 697441 w 1419362"/>
              <a:gd name="connsiteY1508" fmla="*/ 86469 h 927034"/>
              <a:gd name="connsiteX1509" fmla="*/ 696743 w 1419362"/>
              <a:gd name="connsiteY1509" fmla="*/ 85602 h 927034"/>
              <a:gd name="connsiteX1510" fmla="*/ 696686 w 1419362"/>
              <a:gd name="connsiteY1510" fmla="*/ 84294 h 927034"/>
              <a:gd name="connsiteX1511" fmla="*/ 695266 w 1419362"/>
              <a:gd name="connsiteY1511" fmla="*/ 84915 h 927034"/>
              <a:gd name="connsiteX1512" fmla="*/ 694612 w 1419362"/>
              <a:gd name="connsiteY1512" fmla="*/ 86616 h 927034"/>
              <a:gd name="connsiteX1513" fmla="*/ 694457 w 1419362"/>
              <a:gd name="connsiteY1513" fmla="*/ 87025 h 927034"/>
              <a:gd name="connsiteX1514" fmla="*/ 693841 w 1419362"/>
              <a:gd name="connsiteY1514" fmla="*/ 87335 h 927034"/>
              <a:gd name="connsiteX1515" fmla="*/ 693414 w 1419362"/>
              <a:gd name="connsiteY1515" fmla="*/ 87172 h 927034"/>
              <a:gd name="connsiteX1516" fmla="*/ 692737 w 1419362"/>
              <a:gd name="connsiteY1516" fmla="*/ 85716 h 927034"/>
              <a:gd name="connsiteX1517" fmla="*/ 692511 w 1419362"/>
              <a:gd name="connsiteY1517" fmla="*/ 85520 h 927034"/>
              <a:gd name="connsiteX1518" fmla="*/ 692062 w 1419362"/>
              <a:gd name="connsiteY1518" fmla="*/ 85144 h 927034"/>
              <a:gd name="connsiteX1519" fmla="*/ 690902 w 1419362"/>
              <a:gd name="connsiteY1519" fmla="*/ 85259 h 927034"/>
              <a:gd name="connsiteX1520" fmla="*/ 690436 w 1419362"/>
              <a:gd name="connsiteY1520" fmla="*/ 85308 h 927034"/>
              <a:gd name="connsiteX1521" fmla="*/ 690176 w 1419362"/>
              <a:gd name="connsiteY1521" fmla="*/ 85308 h 927034"/>
              <a:gd name="connsiteX1522" fmla="*/ 688736 w 1419362"/>
              <a:gd name="connsiteY1522" fmla="*/ 84523 h 927034"/>
              <a:gd name="connsiteX1523" fmla="*/ 688209 w 1419362"/>
              <a:gd name="connsiteY1523" fmla="*/ 85112 h 927034"/>
              <a:gd name="connsiteX1524" fmla="*/ 687683 w 1419362"/>
              <a:gd name="connsiteY1524" fmla="*/ 85700 h 927034"/>
              <a:gd name="connsiteX1525" fmla="*/ 686697 w 1419362"/>
              <a:gd name="connsiteY1525" fmla="*/ 85880 h 927034"/>
              <a:gd name="connsiteX1526" fmla="*/ 685998 w 1419362"/>
              <a:gd name="connsiteY1526" fmla="*/ 85586 h 927034"/>
              <a:gd name="connsiteX1527" fmla="*/ 684728 w 1419362"/>
              <a:gd name="connsiteY1527" fmla="*/ 85062 h 927034"/>
              <a:gd name="connsiteX1528" fmla="*/ 683623 w 1419362"/>
              <a:gd name="connsiteY1528" fmla="*/ 83820 h 927034"/>
              <a:gd name="connsiteX1529" fmla="*/ 682821 w 1419362"/>
              <a:gd name="connsiteY1529" fmla="*/ 84065 h 927034"/>
              <a:gd name="connsiteX1530" fmla="*/ 681100 w 1419362"/>
              <a:gd name="connsiteY1530" fmla="*/ 85913 h 927034"/>
              <a:gd name="connsiteX1531" fmla="*/ 680863 w 1419362"/>
              <a:gd name="connsiteY1531" fmla="*/ 85864 h 927034"/>
              <a:gd name="connsiteX1532" fmla="*/ 680575 w 1419362"/>
              <a:gd name="connsiteY1532" fmla="*/ 85831 h 927034"/>
              <a:gd name="connsiteX1533" fmla="*/ 680287 w 1419362"/>
              <a:gd name="connsiteY1533" fmla="*/ 85782 h 927034"/>
              <a:gd name="connsiteX1534" fmla="*/ 679813 w 1419362"/>
              <a:gd name="connsiteY1534" fmla="*/ 84997 h 927034"/>
              <a:gd name="connsiteX1535" fmla="*/ 679864 w 1419362"/>
              <a:gd name="connsiteY1535" fmla="*/ 84245 h 927034"/>
              <a:gd name="connsiteX1536" fmla="*/ 679927 w 1419362"/>
              <a:gd name="connsiteY1536" fmla="*/ 83558 h 927034"/>
              <a:gd name="connsiteX1537" fmla="*/ 679621 w 1419362"/>
              <a:gd name="connsiteY1537" fmla="*/ 82937 h 927034"/>
              <a:gd name="connsiteX1538" fmla="*/ 678699 w 1419362"/>
              <a:gd name="connsiteY1538" fmla="*/ 82365 h 927034"/>
              <a:gd name="connsiteX1539" fmla="*/ 677651 w 1419362"/>
              <a:gd name="connsiteY1539" fmla="*/ 82365 h 927034"/>
              <a:gd name="connsiteX1540" fmla="*/ 677398 w 1419362"/>
              <a:gd name="connsiteY1540" fmla="*/ 82741 h 927034"/>
              <a:gd name="connsiteX1541" fmla="*/ 676969 w 1419362"/>
              <a:gd name="connsiteY1541" fmla="*/ 83362 h 927034"/>
              <a:gd name="connsiteX1542" fmla="*/ 677764 w 1419362"/>
              <a:gd name="connsiteY1542" fmla="*/ 84964 h 927034"/>
              <a:gd name="connsiteX1543" fmla="*/ 677202 w 1419362"/>
              <a:gd name="connsiteY1543" fmla="*/ 87008 h 927034"/>
              <a:gd name="connsiteX1544" fmla="*/ 676646 w 1419362"/>
              <a:gd name="connsiteY1544" fmla="*/ 87319 h 927034"/>
              <a:gd name="connsiteX1545" fmla="*/ 676482 w 1419362"/>
              <a:gd name="connsiteY1545" fmla="*/ 87221 h 927034"/>
              <a:gd name="connsiteX1546" fmla="*/ 674741 w 1419362"/>
              <a:gd name="connsiteY1546" fmla="*/ 86076 h 927034"/>
              <a:gd name="connsiteX1547" fmla="*/ 672644 w 1419362"/>
              <a:gd name="connsiteY1547" fmla="*/ 86060 h 927034"/>
              <a:gd name="connsiteX1548" fmla="*/ 670481 w 1419362"/>
              <a:gd name="connsiteY1548" fmla="*/ 87548 h 927034"/>
              <a:gd name="connsiteX1549" fmla="*/ 670184 w 1419362"/>
              <a:gd name="connsiteY1549" fmla="*/ 87417 h 927034"/>
              <a:gd name="connsiteX1550" fmla="*/ 669559 w 1419362"/>
              <a:gd name="connsiteY1550" fmla="*/ 87172 h 927034"/>
              <a:gd name="connsiteX1551" fmla="*/ 668799 w 1419362"/>
              <a:gd name="connsiteY1551" fmla="*/ 85896 h 927034"/>
              <a:gd name="connsiteX1552" fmla="*/ 668519 w 1419362"/>
              <a:gd name="connsiteY1552" fmla="*/ 85422 h 927034"/>
              <a:gd name="connsiteX1553" fmla="*/ 668339 w 1419362"/>
              <a:gd name="connsiteY1553" fmla="*/ 85373 h 927034"/>
              <a:gd name="connsiteX1554" fmla="*/ 666794 w 1419362"/>
              <a:gd name="connsiteY1554" fmla="*/ 84932 h 927034"/>
              <a:gd name="connsiteX1555" fmla="*/ 665541 w 1419362"/>
              <a:gd name="connsiteY1555" fmla="*/ 83574 h 927034"/>
              <a:gd name="connsiteX1556" fmla="*/ 665013 w 1419362"/>
              <a:gd name="connsiteY1556" fmla="*/ 83002 h 927034"/>
              <a:gd name="connsiteX1557" fmla="*/ 664153 w 1419362"/>
              <a:gd name="connsiteY1557" fmla="*/ 83002 h 927034"/>
              <a:gd name="connsiteX1558" fmla="*/ 663360 w 1419362"/>
              <a:gd name="connsiteY1558" fmla="*/ 80877 h 927034"/>
              <a:gd name="connsiteX1559" fmla="*/ 662683 w 1419362"/>
              <a:gd name="connsiteY1559" fmla="*/ 80451 h 927034"/>
              <a:gd name="connsiteX1560" fmla="*/ 662435 w 1419362"/>
              <a:gd name="connsiteY1560" fmla="*/ 80631 h 927034"/>
              <a:gd name="connsiteX1561" fmla="*/ 661200 w 1419362"/>
              <a:gd name="connsiteY1561" fmla="*/ 81563 h 927034"/>
              <a:gd name="connsiteX1562" fmla="*/ 660370 w 1419362"/>
              <a:gd name="connsiteY1562" fmla="*/ 83525 h 927034"/>
              <a:gd name="connsiteX1563" fmla="*/ 660080 w 1419362"/>
              <a:gd name="connsiteY1563" fmla="*/ 84212 h 927034"/>
              <a:gd name="connsiteX1564" fmla="*/ 657915 w 1419362"/>
              <a:gd name="connsiteY1564" fmla="*/ 86387 h 927034"/>
              <a:gd name="connsiteX1565" fmla="*/ 657665 w 1419362"/>
              <a:gd name="connsiteY1565" fmla="*/ 87253 h 927034"/>
              <a:gd name="connsiteX1566" fmla="*/ 657801 w 1419362"/>
              <a:gd name="connsiteY1566" fmla="*/ 87924 h 927034"/>
              <a:gd name="connsiteX1567" fmla="*/ 657966 w 1419362"/>
              <a:gd name="connsiteY1567" fmla="*/ 88742 h 927034"/>
              <a:gd name="connsiteX1568" fmla="*/ 657284 w 1419362"/>
              <a:gd name="connsiteY1568" fmla="*/ 90033 h 927034"/>
              <a:gd name="connsiteX1569" fmla="*/ 656296 w 1419362"/>
              <a:gd name="connsiteY1569" fmla="*/ 90524 h 927034"/>
              <a:gd name="connsiteX1570" fmla="*/ 655307 w 1419362"/>
              <a:gd name="connsiteY1570" fmla="*/ 91014 h 927034"/>
              <a:gd name="connsiteX1571" fmla="*/ 654503 w 1419362"/>
              <a:gd name="connsiteY1571" fmla="*/ 91946 h 927034"/>
              <a:gd name="connsiteX1572" fmla="*/ 653643 w 1419362"/>
              <a:gd name="connsiteY1572" fmla="*/ 91390 h 927034"/>
              <a:gd name="connsiteX1573" fmla="*/ 653031 w 1419362"/>
              <a:gd name="connsiteY1573" fmla="*/ 90017 h 927034"/>
              <a:gd name="connsiteX1574" fmla="*/ 653587 w 1419362"/>
              <a:gd name="connsiteY1574" fmla="*/ 88022 h 927034"/>
              <a:gd name="connsiteX1575" fmla="*/ 653719 w 1419362"/>
              <a:gd name="connsiteY1575" fmla="*/ 87548 h 927034"/>
              <a:gd name="connsiteX1576" fmla="*/ 653150 w 1419362"/>
              <a:gd name="connsiteY1576" fmla="*/ 86959 h 927034"/>
              <a:gd name="connsiteX1577" fmla="*/ 651434 w 1419362"/>
              <a:gd name="connsiteY1577" fmla="*/ 86976 h 927034"/>
              <a:gd name="connsiteX1578" fmla="*/ 648544 w 1419362"/>
              <a:gd name="connsiteY1578" fmla="*/ 86747 h 927034"/>
              <a:gd name="connsiteX1579" fmla="*/ 643549 w 1419362"/>
              <a:gd name="connsiteY1579" fmla="*/ 87090 h 927034"/>
              <a:gd name="connsiteX1580" fmla="*/ 619882 w 1419362"/>
              <a:gd name="connsiteY1580" fmla="*/ 88055 h 927034"/>
              <a:gd name="connsiteX1581" fmla="*/ 609203 w 1419362"/>
              <a:gd name="connsiteY1581" fmla="*/ 88496 h 927034"/>
              <a:gd name="connsiteX1582" fmla="*/ 578633 w 1419362"/>
              <a:gd name="connsiteY1582" fmla="*/ 90066 h 927034"/>
              <a:gd name="connsiteX1583" fmla="*/ 575796 w 1419362"/>
              <a:gd name="connsiteY1583" fmla="*/ 90213 h 927034"/>
              <a:gd name="connsiteX1584" fmla="*/ 552513 w 1419362"/>
              <a:gd name="connsiteY1584" fmla="*/ 91472 h 927034"/>
              <a:gd name="connsiteX1585" fmla="*/ 544261 w 1419362"/>
              <a:gd name="connsiteY1585" fmla="*/ 91914 h 927034"/>
              <a:gd name="connsiteX1586" fmla="*/ 541762 w 1419362"/>
              <a:gd name="connsiteY1586" fmla="*/ 91619 h 927034"/>
              <a:gd name="connsiteX1587" fmla="*/ 541133 w 1419362"/>
              <a:gd name="connsiteY1587" fmla="*/ 90360 h 927034"/>
              <a:gd name="connsiteX1588" fmla="*/ 539565 w 1419362"/>
              <a:gd name="connsiteY1588" fmla="*/ 88463 h 927034"/>
              <a:gd name="connsiteX1589" fmla="*/ 535495 w 1419362"/>
              <a:gd name="connsiteY1589" fmla="*/ 85651 h 927034"/>
              <a:gd name="connsiteX1590" fmla="*/ 531437 w 1419362"/>
              <a:gd name="connsiteY1590" fmla="*/ 85667 h 927034"/>
              <a:gd name="connsiteX1591" fmla="*/ 526119 w 1419362"/>
              <a:gd name="connsiteY1591" fmla="*/ 83493 h 927034"/>
              <a:gd name="connsiteX1592" fmla="*/ 520802 w 1419362"/>
              <a:gd name="connsiteY1592" fmla="*/ 80991 h 927034"/>
              <a:gd name="connsiteX1593" fmla="*/ 519238 w 1419362"/>
              <a:gd name="connsiteY1593" fmla="*/ 80370 h 927034"/>
              <a:gd name="connsiteX1594" fmla="*/ 517056 w 1419362"/>
              <a:gd name="connsiteY1594" fmla="*/ 81318 h 927034"/>
              <a:gd name="connsiteX1595" fmla="*/ 515815 w 1419362"/>
              <a:gd name="connsiteY1595" fmla="*/ 83215 h 927034"/>
              <a:gd name="connsiteX1596" fmla="*/ 514575 w 1419362"/>
              <a:gd name="connsiteY1596" fmla="*/ 86060 h 927034"/>
              <a:gd name="connsiteX1597" fmla="*/ 511777 w 1419362"/>
              <a:gd name="connsiteY1597" fmla="*/ 89853 h 927034"/>
              <a:gd name="connsiteX1598" fmla="*/ 510219 w 1419362"/>
              <a:gd name="connsiteY1598" fmla="*/ 90491 h 927034"/>
              <a:gd name="connsiteX1599" fmla="*/ 507099 w 1419362"/>
              <a:gd name="connsiteY1599" fmla="*/ 91439 h 927034"/>
              <a:gd name="connsiteX1600" fmla="*/ 504601 w 1419362"/>
              <a:gd name="connsiteY1600" fmla="*/ 91456 h 927034"/>
              <a:gd name="connsiteX1601" fmla="*/ 503034 w 1419362"/>
              <a:gd name="connsiteY1601" fmla="*/ 90197 h 927034"/>
              <a:gd name="connsiteX1602" fmla="*/ 500220 w 1419362"/>
              <a:gd name="connsiteY1602" fmla="*/ 88954 h 927034"/>
              <a:gd name="connsiteX1603" fmla="*/ 496464 w 1419362"/>
              <a:gd name="connsiteY1603" fmla="*/ 86763 h 927034"/>
              <a:gd name="connsiteX1604" fmla="*/ 494589 w 1419362"/>
              <a:gd name="connsiteY1604" fmla="*/ 85831 h 927034"/>
              <a:gd name="connsiteX1605" fmla="*/ 492715 w 1419362"/>
              <a:gd name="connsiteY1605" fmla="*/ 85831 h 927034"/>
              <a:gd name="connsiteX1606" fmla="*/ 492091 w 1419362"/>
              <a:gd name="connsiteY1606" fmla="*/ 85831 h 927034"/>
              <a:gd name="connsiteX1607" fmla="*/ 489281 w 1419362"/>
              <a:gd name="connsiteY1607" fmla="*/ 86158 h 927034"/>
              <a:gd name="connsiteX1608" fmla="*/ 484598 w 1419362"/>
              <a:gd name="connsiteY1608" fmla="*/ 86812 h 927034"/>
              <a:gd name="connsiteX1609" fmla="*/ 481477 w 1419362"/>
              <a:gd name="connsiteY1609" fmla="*/ 86828 h 927034"/>
              <a:gd name="connsiteX1610" fmla="*/ 478975 w 1419362"/>
              <a:gd name="connsiteY1610" fmla="*/ 85896 h 927034"/>
              <a:gd name="connsiteX1611" fmla="*/ 477719 w 1419362"/>
              <a:gd name="connsiteY1611" fmla="*/ 84000 h 927034"/>
              <a:gd name="connsiteX1612" fmla="*/ 475837 w 1419362"/>
              <a:gd name="connsiteY1612" fmla="*/ 81809 h 927034"/>
              <a:gd name="connsiteX1613" fmla="*/ 475517 w 1419362"/>
              <a:gd name="connsiteY1613" fmla="*/ 79601 h 927034"/>
              <a:gd name="connsiteX1614" fmla="*/ 473636 w 1419362"/>
              <a:gd name="connsiteY1614" fmla="*/ 77410 h 927034"/>
              <a:gd name="connsiteX1615" fmla="*/ 467382 w 1419362"/>
              <a:gd name="connsiteY1615" fmla="*/ 75072 h 927034"/>
              <a:gd name="connsiteX1616" fmla="*/ 464414 w 1419362"/>
              <a:gd name="connsiteY1616" fmla="*/ 74925 h 927034"/>
              <a:gd name="connsiteX1617" fmla="*/ 461914 w 1419362"/>
              <a:gd name="connsiteY1617" fmla="*/ 74140 h 927034"/>
              <a:gd name="connsiteX1618" fmla="*/ 456914 w 1419362"/>
              <a:gd name="connsiteY1618" fmla="*/ 73224 h 927034"/>
              <a:gd name="connsiteX1619" fmla="*/ 452071 w 1419362"/>
              <a:gd name="connsiteY1619" fmla="*/ 72292 h 927034"/>
              <a:gd name="connsiteX1620" fmla="*/ 449100 w 1419362"/>
              <a:gd name="connsiteY1620" fmla="*/ 71213 h 927034"/>
              <a:gd name="connsiteX1621" fmla="*/ 446448 w 1419362"/>
              <a:gd name="connsiteY1621" fmla="*/ 71687 h 927034"/>
              <a:gd name="connsiteX1622" fmla="*/ 443954 w 1419362"/>
              <a:gd name="connsiteY1622" fmla="*/ 72962 h 927034"/>
              <a:gd name="connsiteX1623" fmla="*/ 441304 w 1419362"/>
              <a:gd name="connsiteY1623" fmla="*/ 73911 h 927034"/>
              <a:gd name="connsiteX1624" fmla="*/ 438803 w 1419362"/>
              <a:gd name="connsiteY1624" fmla="*/ 73290 h 927034"/>
              <a:gd name="connsiteX1625" fmla="*/ 437083 w 1419362"/>
              <a:gd name="connsiteY1625" fmla="*/ 72521 h 927034"/>
              <a:gd name="connsiteX1626" fmla="*/ 436611 w 1419362"/>
              <a:gd name="connsiteY1626" fmla="*/ 71573 h 927034"/>
              <a:gd name="connsiteX1627" fmla="*/ 438640 w 1419362"/>
              <a:gd name="connsiteY1627" fmla="*/ 71409 h 927034"/>
              <a:gd name="connsiteX1628" fmla="*/ 438167 w 1419362"/>
              <a:gd name="connsiteY1628" fmla="*/ 70314 h 927034"/>
              <a:gd name="connsiteX1629" fmla="*/ 436601 w 1419362"/>
              <a:gd name="connsiteY1629" fmla="*/ 68891 h 927034"/>
              <a:gd name="connsiteX1630" fmla="*/ 436434 w 1419362"/>
              <a:gd name="connsiteY1630" fmla="*/ 65588 h 927034"/>
              <a:gd name="connsiteX1631" fmla="*/ 437363 w 1419362"/>
              <a:gd name="connsiteY1631" fmla="*/ 63217 h 927034"/>
              <a:gd name="connsiteX1632" fmla="*/ 439542 w 1419362"/>
              <a:gd name="connsiteY1632" fmla="*/ 61795 h 927034"/>
              <a:gd name="connsiteX1633" fmla="*/ 441565 w 1419362"/>
              <a:gd name="connsiteY1633" fmla="*/ 59734 h 927034"/>
              <a:gd name="connsiteX1634" fmla="*/ 444055 w 1419362"/>
              <a:gd name="connsiteY1634" fmla="*/ 57363 h 927034"/>
              <a:gd name="connsiteX1635" fmla="*/ 442334 w 1419362"/>
              <a:gd name="connsiteY1635" fmla="*/ 55941 h 927034"/>
              <a:gd name="connsiteX1636" fmla="*/ 439359 w 1419362"/>
              <a:gd name="connsiteY1636" fmla="*/ 53750 h 927034"/>
              <a:gd name="connsiteX1637" fmla="*/ 436722 w 1419362"/>
              <a:gd name="connsiteY1637" fmla="*/ 52082 h 927034"/>
              <a:gd name="connsiteX1638" fmla="*/ 435242 w 1419362"/>
              <a:gd name="connsiteY1638" fmla="*/ 52311 h 927034"/>
              <a:gd name="connsiteX1639" fmla="*/ 433762 w 1419362"/>
              <a:gd name="connsiteY1639" fmla="*/ 52556 h 927034"/>
              <a:gd name="connsiteX1640" fmla="*/ 432628 w 1419362"/>
              <a:gd name="connsiteY1640" fmla="*/ 52164 h 927034"/>
              <a:gd name="connsiteX1641" fmla="*/ 431916 w 1419362"/>
              <a:gd name="connsiteY1641" fmla="*/ 51935 h 927034"/>
              <a:gd name="connsiteX1642" fmla="*/ 430785 w 1419362"/>
              <a:gd name="connsiteY1642" fmla="*/ 50594 h 927034"/>
              <a:gd name="connsiteX1643" fmla="*/ 429650 w 1419362"/>
              <a:gd name="connsiteY1643" fmla="*/ 49253 h 927034"/>
              <a:gd name="connsiteX1644" fmla="*/ 427433 w 1419362"/>
              <a:gd name="connsiteY1644" fmla="*/ 49171 h 927034"/>
              <a:gd name="connsiteX1645" fmla="*/ 424223 w 1419362"/>
              <a:gd name="connsiteY1645" fmla="*/ 50218 h 927034"/>
              <a:gd name="connsiteX1646" fmla="*/ 421146 w 1419362"/>
              <a:gd name="connsiteY1646" fmla="*/ 49335 h 927034"/>
              <a:gd name="connsiteX1647" fmla="*/ 419267 w 1419362"/>
              <a:gd name="connsiteY1647" fmla="*/ 47994 h 927034"/>
              <a:gd name="connsiteX1648" fmla="*/ 417709 w 1419362"/>
              <a:gd name="connsiteY1648" fmla="*/ 46899 h 927034"/>
              <a:gd name="connsiteX1649" fmla="*/ 416446 w 1419362"/>
              <a:gd name="connsiteY1649" fmla="*/ 46702 h 927034"/>
              <a:gd name="connsiteX1650" fmla="*/ 415184 w 1419362"/>
              <a:gd name="connsiteY1650" fmla="*/ 46506 h 927034"/>
              <a:gd name="connsiteX1651" fmla="*/ 414201 w 1419362"/>
              <a:gd name="connsiteY1651" fmla="*/ 45950 h 927034"/>
              <a:gd name="connsiteX1652" fmla="*/ 413362 w 1419362"/>
              <a:gd name="connsiteY1652" fmla="*/ 42386 h 927034"/>
              <a:gd name="connsiteX1653" fmla="*/ 413297 w 1419362"/>
              <a:gd name="connsiteY1653" fmla="*/ 42091 h 927034"/>
              <a:gd name="connsiteX1654" fmla="*/ 412007 w 1419362"/>
              <a:gd name="connsiteY1654" fmla="*/ 40587 h 927034"/>
              <a:gd name="connsiteX1655" fmla="*/ 410908 w 1419362"/>
              <a:gd name="connsiteY1655" fmla="*/ 39295 h 927034"/>
              <a:gd name="connsiteX1656" fmla="*/ 410874 w 1419362"/>
              <a:gd name="connsiteY1656" fmla="*/ 39034 h 927034"/>
              <a:gd name="connsiteX1657" fmla="*/ 410612 w 1419362"/>
              <a:gd name="connsiteY1657" fmla="*/ 37006 h 927034"/>
              <a:gd name="connsiteX1658" fmla="*/ 410488 w 1419362"/>
              <a:gd name="connsiteY1658" fmla="*/ 36875 h 927034"/>
              <a:gd name="connsiteX1659" fmla="*/ 410244 w 1419362"/>
              <a:gd name="connsiteY1659" fmla="*/ 36630 h 927034"/>
              <a:gd name="connsiteX1660" fmla="*/ 406488 w 1419362"/>
              <a:gd name="connsiteY1660" fmla="*/ 36172 h 927034"/>
              <a:gd name="connsiteX1661" fmla="*/ 402232 w 1419362"/>
              <a:gd name="connsiteY1661" fmla="*/ 37137 h 927034"/>
              <a:gd name="connsiteX1662" fmla="*/ 399398 w 1419362"/>
              <a:gd name="connsiteY1662" fmla="*/ 36826 h 927034"/>
              <a:gd name="connsiteX1663" fmla="*/ 399014 w 1419362"/>
              <a:gd name="connsiteY1663" fmla="*/ 37104 h 927034"/>
              <a:gd name="connsiteX1664" fmla="*/ 397791 w 1419362"/>
              <a:gd name="connsiteY1664" fmla="*/ 37987 h 927034"/>
              <a:gd name="connsiteX1665" fmla="*/ 397188 w 1419362"/>
              <a:gd name="connsiteY1665" fmla="*/ 38102 h 927034"/>
              <a:gd name="connsiteX1666" fmla="*/ 395077 w 1419362"/>
              <a:gd name="connsiteY1666" fmla="*/ 38527 h 927034"/>
              <a:gd name="connsiteX1667" fmla="*/ 393903 w 1419362"/>
              <a:gd name="connsiteY1667" fmla="*/ 39393 h 927034"/>
              <a:gd name="connsiteX1668" fmla="*/ 392884 w 1419362"/>
              <a:gd name="connsiteY1668" fmla="*/ 41159 h 927034"/>
              <a:gd name="connsiteX1669" fmla="*/ 392160 w 1419362"/>
              <a:gd name="connsiteY1669" fmla="*/ 42418 h 927034"/>
              <a:gd name="connsiteX1670" fmla="*/ 391408 w 1419362"/>
              <a:gd name="connsiteY1670" fmla="*/ 44953 h 927034"/>
              <a:gd name="connsiteX1671" fmla="*/ 390904 w 1419362"/>
              <a:gd name="connsiteY1671" fmla="*/ 45754 h 927034"/>
              <a:gd name="connsiteX1672" fmla="*/ 389359 w 1419362"/>
              <a:gd name="connsiteY1672" fmla="*/ 48174 h 927034"/>
              <a:gd name="connsiteX1673" fmla="*/ 387627 w 1419362"/>
              <a:gd name="connsiteY1673" fmla="*/ 49286 h 927034"/>
              <a:gd name="connsiteX1674" fmla="*/ 387181 w 1419362"/>
              <a:gd name="connsiteY1674" fmla="*/ 49400 h 927034"/>
              <a:gd name="connsiteX1675" fmla="*/ 385096 w 1419362"/>
              <a:gd name="connsiteY1675" fmla="*/ 49956 h 927034"/>
              <a:gd name="connsiteX1676" fmla="*/ 379116 w 1419362"/>
              <a:gd name="connsiteY1676" fmla="*/ 50479 h 927034"/>
              <a:gd name="connsiteX1677" fmla="*/ 373572 w 1419362"/>
              <a:gd name="connsiteY1677" fmla="*/ 50447 h 927034"/>
              <a:gd name="connsiteX1678" fmla="*/ 368233 w 1419362"/>
              <a:gd name="connsiteY1678" fmla="*/ 49417 h 927034"/>
              <a:gd name="connsiteX1679" fmla="*/ 366985 w 1419362"/>
              <a:gd name="connsiteY1679" fmla="*/ 49171 h 927034"/>
              <a:gd name="connsiteX1680" fmla="*/ 363344 w 1419362"/>
              <a:gd name="connsiteY1680" fmla="*/ 49351 h 927034"/>
              <a:gd name="connsiteX1681" fmla="*/ 360021 w 1419362"/>
              <a:gd name="connsiteY1681" fmla="*/ 49498 h 927034"/>
              <a:gd name="connsiteX1682" fmla="*/ 358045 w 1419362"/>
              <a:gd name="connsiteY1682" fmla="*/ 50365 h 927034"/>
              <a:gd name="connsiteX1683" fmla="*/ 355381 w 1419362"/>
              <a:gd name="connsiteY1683" fmla="*/ 52703 h 927034"/>
              <a:gd name="connsiteX1684" fmla="*/ 352776 w 1419362"/>
              <a:gd name="connsiteY1684" fmla="*/ 54060 h 927034"/>
              <a:gd name="connsiteX1685" fmla="*/ 351489 w 1419362"/>
              <a:gd name="connsiteY1685" fmla="*/ 54731 h 927034"/>
              <a:gd name="connsiteX1686" fmla="*/ 348646 w 1419362"/>
              <a:gd name="connsiteY1686" fmla="*/ 56448 h 927034"/>
              <a:gd name="connsiteX1687" fmla="*/ 346167 w 1419362"/>
              <a:gd name="connsiteY1687" fmla="*/ 59031 h 927034"/>
              <a:gd name="connsiteX1688" fmla="*/ 344805 w 1419362"/>
              <a:gd name="connsiteY1688" fmla="*/ 59554 h 927034"/>
              <a:gd name="connsiteX1689" fmla="*/ 343449 w 1419362"/>
              <a:gd name="connsiteY1689" fmla="*/ 60078 h 927034"/>
              <a:gd name="connsiteX1690" fmla="*/ 339612 w 1419362"/>
              <a:gd name="connsiteY1690" fmla="*/ 63217 h 927034"/>
              <a:gd name="connsiteX1691" fmla="*/ 336585 w 1419362"/>
              <a:gd name="connsiteY1691" fmla="*/ 64313 h 927034"/>
              <a:gd name="connsiteX1692" fmla="*/ 334796 w 1419362"/>
              <a:gd name="connsiteY1692" fmla="*/ 64623 h 927034"/>
              <a:gd name="connsiteX1693" fmla="*/ 330658 w 1419362"/>
              <a:gd name="connsiteY1693" fmla="*/ 66635 h 927034"/>
              <a:gd name="connsiteX1694" fmla="*/ 328251 w 1419362"/>
              <a:gd name="connsiteY1694" fmla="*/ 67060 h 927034"/>
              <a:gd name="connsiteX1695" fmla="*/ 326277 w 1419362"/>
              <a:gd name="connsiteY1695" fmla="*/ 67354 h 927034"/>
              <a:gd name="connsiteX1696" fmla="*/ 323144 w 1419362"/>
              <a:gd name="connsiteY1696" fmla="*/ 66994 h 927034"/>
              <a:gd name="connsiteX1697" fmla="*/ 321764 w 1419362"/>
              <a:gd name="connsiteY1697" fmla="*/ 67011 h 927034"/>
              <a:gd name="connsiteX1698" fmla="*/ 320425 w 1419362"/>
              <a:gd name="connsiteY1698" fmla="*/ 67027 h 927034"/>
              <a:gd name="connsiteX1699" fmla="*/ 319653 w 1419362"/>
              <a:gd name="connsiteY1699" fmla="*/ 67191 h 927034"/>
              <a:gd name="connsiteX1700" fmla="*/ 318267 w 1419362"/>
              <a:gd name="connsiteY1700" fmla="*/ 67501 h 927034"/>
              <a:gd name="connsiteX1701" fmla="*/ 316617 w 1419362"/>
              <a:gd name="connsiteY1701" fmla="*/ 67452 h 927034"/>
              <a:gd name="connsiteX1702" fmla="*/ 311551 w 1419362"/>
              <a:gd name="connsiteY1702" fmla="*/ 67272 h 927034"/>
              <a:gd name="connsiteX1703" fmla="*/ 312930 w 1419362"/>
              <a:gd name="connsiteY1703" fmla="*/ 70166 h 927034"/>
              <a:gd name="connsiteX1704" fmla="*/ 313926 w 1419362"/>
              <a:gd name="connsiteY1704" fmla="*/ 72259 h 927034"/>
              <a:gd name="connsiteX1705" fmla="*/ 313759 w 1419362"/>
              <a:gd name="connsiteY1705" fmla="*/ 73698 h 927034"/>
              <a:gd name="connsiteX1706" fmla="*/ 313602 w 1419362"/>
              <a:gd name="connsiteY1706" fmla="*/ 75039 h 927034"/>
              <a:gd name="connsiteX1707" fmla="*/ 314617 w 1419362"/>
              <a:gd name="connsiteY1707" fmla="*/ 80991 h 927034"/>
              <a:gd name="connsiteX1708" fmla="*/ 315961 w 1419362"/>
              <a:gd name="connsiteY1708" fmla="*/ 82871 h 927034"/>
              <a:gd name="connsiteX1709" fmla="*/ 316323 w 1419362"/>
              <a:gd name="connsiteY1709" fmla="*/ 84294 h 927034"/>
              <a:gd name="connsiteX1710" fmla="*/ 314287 w 1419362"/>
              <a:gd name="connsiteY1710" fmla="*/ 90606 h 927034"/>
              <a:gd name="connsiteX1711" fmla="*/ 314066 w 1419362"/>
              <a:gd name="connsiteY1711" fmla="*/ 91292 h 927034"/>
              <a:gd name="connsiteX1712" fmla="*/ 314184 w 1419362"/>
              <a:gd name="connsiteY1712" fmla="*/ 92224 h 927034"/>
              <a:gd name="connsiteX1713" fmla="*/ 315104 w 1419362"/>
              <a:gd name="connsiteY1713" fmla="*/ 92846 h 927034"/>
              <a:gd name="connsiteX1714" fmla="*/ 314913 w 1419362"/>
              <a:gd name="connsiteY1714" fmla="*/ 93958 h 927034"/>
              <a:gd name="connsiteX1715" fmla="*/ 311967 w 1419362"/>
              <a:gd name="connsiteY1715" fmla="*/ 98470 h 927034"/>
              <a:gd name="connsiteX1716" fmla="*/ 309193 w 1419362"/>
              <a:gd name="connsiteY1716" fmla="*/ 102738 h 927034"/>
              <a:gd name="connsiteX1717" fmla="*/ 309007 w 1419362"/>
              <a:gd name="connsiteY1717" fmla="*/ 106450 h 927034"/>
              <a:gd name="connsiteX1718" fmla="*/ 308986 w 1419362"/>
              <a:gd name="connsiteY1718" fmla="*/ 106891 h 927034"/>
              <a:gd name="connsiteX1719" fmla="*/ 308763 w 1419362"/>
              <a:gd name="connsiteY1719" fmla="*/ 107055 h 927034"/>
              <a:gd name="connsiteX1720" fmla="*/ 308181 w 1419362"/>
              <a:gd name="connsiteY1720" fmla="*/ 107496 h 927034"/>
              <a:gd name="connsiteX1721" fmla="*/ 306844 w 1419362"/>
              <a:gd name="connsiteY1721" fmla="*/ 111355 h 927034"/>
              <a:gd name="connsiteX1722" fmla="*/ 304991 w 1419362"/>
              <a:gd name="connsiteY1722" fmla="*/ 117356 h 927034"/>
              <a:gd name="connsiteX1723" fmla="*/ 305791 w 1419362"/>
              <a:gd name="connsiteY1723" fmla="*/ 122556 h 927034"/>
              <a:gd name="connsiteX1724" fmla="*/ 304249 w 1419362"/>
              <a:gd name="connsiteY1724" fmla="*/ 127919 h 927034"/>
              <a:gd name="connsiteX1725" fmla="*/ 298974 w 1419362"/>
              <a:gd name="connsiteY1725" fmla="*/ 133184 h 927034"/>
              <a:gd name="connsiteX1726" fmla="*/ 298552 w 1419362"/>
              <a:gd name="connsiteY1726" fmla="*/ 134133 h 927034"/>
              <a:gd name="connsiteX1727" fmla="*/ 297788 w 1419362"/>
              <a:gd name="connsiteY1727" fmla="*/ 135833 h 927034"/>
              <a:gd name="connsiteX1728" fmla="*/ 296054 w 1419362"/>
              <a:gd name="connsiteY1728" fmla="*/ 137386 h 927034"/>
              <a:gd name="connsiteX1729" fmla="*/ 293894 w 1419362"/>
              <a:gd name="connsiteY1729" fmla="*/ 137959 h 927034"/>
              <a:gd name="connsiteX1730" fmla="*/ 291732 w 1419362"/>
              <a:gd name="connsiteY1730" fmla="*/ 138531 h 927034"/>
              <a:gd name="connsiteX1731" fmla="*/ 291578 w 1419362"/>
              <a:gd name="connsiteY1731" fmla="*/ 138629 h 927034"/>
              <a:gd name="connsiteX1732" fmla="*/ 291376 w 1419362"/>
              <a:gd name="connsiteY1732" fmla="*/ 138776 h 927034"/>
              <a:gd name="connsiteX1733" fmla="*/ 283998 w 1419362"/>
              <a:gd name="connsiteY1733" fmla="*/ 143633 h 927034"/>
              <a:gd name="connsiteX1734" fmla="*/ 282886 w 1419362"/>
              <a:gd name="connsiteY1734" fmla="*/ 144009 h 927034"/>
              <a:gd name="connsiteX1735" fmla="*/ 281252 w 1419362"/>
              <a:gd name="connsiteY1735" fmla="*/ 145431 h 927034"/>
              <a:gd name="connsiteX1736" fmla="*/ 280759 w 1419362"/>
              <a:gd name="connsiteY1736" fmla="*/ 145873 h 927034"/>
              <a:gd name="connsiteX1737" fmla="*/ 280222 w 1419362"/>
              <a:gd name="connsiteY1737" fmla="*/ 146347 h 927034"/>
              <a:gd name="connsiteX1738" fmla="*/ 278582 w 1419362"/>
              <a:gd name="connsiteY1738" fmla="*/ 147312 h 927034"/>
              <a:gd name="connsiteX1739" fmla="*/ 276757 w 1419362"/>
              <a:gd name="connsiteY1739" fmla="*/ 148374 h 927034"/>
              <a:gd name="connsiteX1740" fmla="*/ 275601 w 1419362"/>
              <a:gd name="connsiteY1740" fmla="*/ 149437 h 927034"/>
              <a:gd name="connsiteX1741" fmla="*/ 274898 w 1419362"/>
              <a:gd name="connsiteY1741" fmla="*/ 150091 h 927034"/>
              <a:gd name="connsiteX1742" fmla="*/ 273276 w 1419362"/>
              <a:gd name="connsiteY1742" fmla="*/ 153492 h 927034"/>
              <a:gd name="connsiteX1743" fmla="*/ 268096 w 1419362"/>
              <a:gd name="connsiteY1743" fmla="*/ 153656 h 927034"/>
              <a:gd name="connsiteX1744" fmla="*/ 267818 w 1419362"/>
              <a:gd name="connsiteY1744" fmla="*/ 153476 h 927034"/>
              <a:gd name="connsiteX1745" fmla="*/ 267606 w 1419362"/>
              <a:gd name="connsiteY1745" fmla="*/ 153345 h 927034"/>
              <a:gd name="connsiteX1746" fmla="*/ 266631 w 1419362"/>
              <a:gd name="connsiteY1746" fmla="*/ 151285 h 927034"/>
              <a:gd name="connsiteX1747" fmla="*/ 266507 w 1419362"/>
              <a:gd name="connsiteY1747" fmla="*/ 151596 h 927034"/>
              <a:gd name="connsiteX1748" fmla="*/ 265879 w 1419362"/>
              <a:gd name="connsiteY1748" fmla="*/ 153198 h 927034"/>
              <a:gd name="connsiteX1749" fmla="*/ 264581 w 1419362"/>
              <a:gd name="connsiteY1749" fmla="*/ 155111 h 927034"/>
              <a:gd name="connsiteX1750" fmla="*/ 262834 w 1419362"/>
              <a:gd name="connsiteY1750" fmla="*/ 157646 h 927034"/>
              <a:gd name="connsiteX1751" fmla="*/ 261783 w 1419362"/>
              <a:gd name="connsiteY1751" fmla="*/ 158529 h 927034"/>
              <a:gd name="connsiteX1752" fmla="*/ 261657 w 1419362"/>
              <a:gd name="connsiteY1752" fmla="*/ 158643 h 927034"/>
              <a:gd name="connsiteX1753" fmla="*/ 260768 w 1419362"/>
              <a:gd name="connsiteY1753" fmla="*/ 158986 h 927034"/>
              <a:gd name="connsiteX1754" fmla="*/ 259309 w 1419362"/>
              <a:gd name="connsiteY1754" fmla="*/ 159559 h 927034"/>
              <a:gd name="connsiteX1755" fmla="*/ 256889 w 1419362"/>
              <a:gd name="connsiteY1755" fmla="*/ 158447 h 927034"/>
              <a:gd name="connsiteX1756" fmla="*/ 256037 w 1419362"/>
              <a:gd name="connsiteY1756" fmla="*/ 160196 h 927034"/>
              <a:gd name="connsiteX1757" fmla="*/ 254669 w 1419362"/>
              <a:gd name="connsiteY1757" fmla="*/ 162322 h 927034"/>
              <a:gd name="connsiteX1758" fmla="*/ 253127 w 1419362"/>
              <a:gd name="connsiteY1758" fmla="*/ 162126 h 927034"/>
              <a:gd name="connsiteX1759" fmla="*/ 252262 w 1419362"/>
              <a:gd name="connsiteY1759" fmla="*/ 162682 h 927034"/>
              <a:gd name="connsiteX1760" fmla="*/ 249377 w 1419362"/>
              <a:gd name="connsiteY1760" fmla="*/ 167440 h 927034"/>
              <a:gd name="connsiteX1761" fmla="*/ 248349 w 1419362"/>
              <a:gd name="connsiteY1761" fmla="*/ 168045 h 927034"/>
              <a:gd name="connsiteX1762" fmla="*/ 247613 w 1419362"/>
              <a:gd name="connsiteY1762" fmla="*/ 167653 h 927034"/>
              <a:gd name="connsiteX1763" fmla="*/ 247425 w 1419362"/>
              <a:gd name="connsiteY1763" fmla="*/ 167555 h 927034"/>
              <a:gd name="connsiteX1764" fmla="*/ 245778 w 1419362"/>
              <a:gd name="connsiteY1764" fmla="*/ 164252 h 927034"/>
              <a:gd name="connsiteX1765" fmla="*/ 245787 w 1419362"/>
              <a:gd name="connsiteY1765" fmla="*/ 163990 h 927034"/>
              <a:gd name="connsiteX1766" fmla="*/ 245854 w 1419362"/>
              <a:gd name="connsiteY1766" fmla="*/ 162011 h 927034"/>
              <a:gd name="connsiteX1767" fmla="*/ 245258 w 1419362"/>
              <a:gd name="connsiteY1767" fmla="*/ 158300 h 927034"/>
              <a:gd name="connsiteX1768" fmla="*/ 242750 w 1419362"/>
              <a:gd name="connsiteY1768" fmla="*/ 155242 h 927034"/>
              <a:gd name="connsiteX1769" fmla="*/ 242744 w 1419362"/>
              <a:gd name="connsiteY1769" fmla="*/ 155095 h 927034"/>
              <a:gd name="connsiteX1770" fmla="*/ 242699 w 1419362"/>
              <a:gd name="connsiteY1770" fmla="*/ 154130 h 927034"/>
              <a:gd name="connsiteX1771" fmla="*/ 243865 w 1419362"/>
              <a:gd name="connsiteY1771" fmla="*/ 151579 h 927034"/>
              <a:gd name="connsiteX1772" fmla="*/ 244256 w 1419362"/>
              <a:gd name="connsiteY1772" fmla="*/ 150729 h 927034"/>
              <a:gd name="connsiteX1773" fmla="*/ 244079 w 1419362"/>
              <a:gd name="connsiteY1773" fmla="*/ 149797 h 927034"/>
              <a:gd name="connsiteX1774" fmla="*/ 243839 w 1419362"/>
              <a:gd name="connsiteY1774" fmla="*/ 148554 h 927034"/>
              <a:gd name="connsiteX1775" fmla="*/ 243043 w 1419362"/>
              <a:gd name="connsiteY1775" fmla="*/ 147704 h 927034"/>
              <a:gd name="connsiteX1776" fmla="*/ 242613 w 1419362"/>
              <a:gd name="connsiteY1776" fmla="*/ 147246 h 927034"/>
              <a:gd name="connsiteX1777" fmla="*/ 242176 w 1419362"/>
              <a:gd name="connsiteY1777" fmla="*/ 147181 h 927034"/>
              <a:gd name="connsiteX1778" fmla="*/ 241627 w 1419362"/>
              <a:gd name="connsiteY1778" fmla="*/ 147116 h 927034"/>
              <a:gd name="connsiteX1779" fmla="*/ 239328 w 1419362"/>
              <a:gd name="connsiteY1779" fmla="*/ 147116 h 927034"/>
              <a:gd name="connsiteX1780" fmla="*/ 237428 w 1419362"/>
              <a:gd name="connsiteY1780" fmla="*/ 148522 h 927034"/>
              <a:gd name="connsiteX1781" fmla="*/ 236689 w 1419362"/>
              <a:gd name="connsiteY1781" fmla="*/ 148342 h 927034"/>
              <a:gd name="connsiteX1782" fmla="*/ 236484 w 1419362"/>
              <a:gd name="connsiteY1782" fmla="*/ 148080 h 927034"/>
              <a:gd name="connsiteX1783" fmla="*/ 236321 w 1419362"/>
              <a:gd name="connsiteY1783" fmla="*/ 147819 h 927034"/>
              <a:gd name="connsiteX1784" fmla="*/ 236828 w 1419362"/>
              <a:gd name="connsiteY1784" fmla="*/ 145709 h 927034"/>
              <a:gd name="connsiteX1785" fmla="*/ 236159 w 1419362"/>
              <a:gd name="connsiteY1785" fmla="*/ 144107 h 927034"/>
              <a:gd name="connsiteX1786" fmla="*/ 236723 w 1419362"/>
              <a:gd name="connsiteY1786" fmla="*/ 142030 h 927034"/>
              <a:gd name="connsiteX1787" fmla="*/ 236916 w 1419362"/>
              <a:gd name="connsiteY1787" fmla="*/ 141311 h 927034"/>
              <a:gd name="connsiteX1788" fmla="*/ 236725 w 1419362"/>
              <a:gd name="connsiteY1788" fmla="*/ 140608 h 927034"/>
              <a:gd name="connsiteX1789" fmla="*/ 236493 w 1419362"/>
              <a:gd name="connsiteY1789" fmla="*/ 139757 h 927034"/>
              <a:gd name="connsiteX1790" fmla="*/ 236372 w 1419362"/>
              <a:gd name="connsiteY1790" fmla="*/ 139267 h 927034"/>
              <a:gd name="connsiteX1791" fmla="*/ 236254 w 1419362"/>
              <a:gd name="connsiteY1791" fmla="*/ 138760 h 927034"/>
              <a:gd name="connsiteX1792" fmla="*/ 235493 w 1419362"/>
              <a:gd name="connsiteY1792" fmla="*/ 138106 h 927034"/>
              <a:gd name="connsiteX1793" fmla="*/ 234596 w 1419362"/>
              <a:gd name="connsiteY1793" fmla="*/ 137337 h 927034"/>
              <a:gd name="connsiteX1794" fmla="*/ 230653 w 1419362"/>
              <a:gd name="connsiteY1794" fmla="*/ 137125 h 927034"/>
              <a:gd name="connsiteX1795" fmla="*/ 229726 w 1419362"/>
              <a:gd name="connsiteY1795" fmla="*/ 137485 h 927034"/>
              <a:gd name="connsiteX1796" fmla="*/ 228794 w 1419362"/>
              <a:gd name="connsiteY1796" fmla="*/ 138727 h 927034"/>
              <a:gd name="connsiteX1797" fmla="*/ 227481 w 1419362"/>
              <a:gd name="connsiteY1797" fmla="*/ 141883 h 927034"/>
              <a:gd name="connsiteX1798" fmla="*/ 226297 w 1419362"/>
              <a:gd name="connsiteY1798" fmla="*/ 141867 h 927034"/>
              <a:gd name="connsiteX1799" fmla="*/ 225267 w 1419362"/>
              <a:gd name="connsiteY1799" fmla="*/ 141065 h 927034"/>
              <a:gd name="connsiteX1800" fmla="*/ 225380 w 1419362"/>
              <a:gd name="connsiteY1800" fmla="*/ 142488 h 927034"/>
              <a:gd name="connsiteX1801" fmla="*/ 226453 w 1419362"/>
              <a:gd name="connsiteY1801" fmla="*/ 142750 h 927034"/>
              <a:gd name="connsiteX1802" fmla="*/ 228029 w 1419362"/>
              <a:gd name="connsiteY1802" fmla="*/ 143126 h 927034"/>
              <a:gd name="connsiteX1803" fmla="*/ 228526 w 1419362"/>
              <a:gd name="connsiteY1803" fmla="*/ 142652 h 927034"/>
              <a:gd name="connsiteX1804" fmla="*/ 229206 w 1419362"/>
              <a:gd name="connsiteY1804" fmla="*/ 142014 h 927034"/>
              <a:gd name="connsiteX1805" fmla="*/ 230626 w 1419362"/>
              <a:gd name="connsiteY1805" fmla="*/ 141523 h 927034"/>
              <a:gd name="connsiteX1806" fmla="*/ 230873 w 1419362"/>
              <a:gd name="connsiteY1806" fmla="*/ 141752 h 927034"/>
              <a:gd name="connsiteX1807" fmla="*/ 231178 w 1419362"/>
              <a:gd name="connsiteY1807" fmla="*/ 142030 h 927034"/>
              <a:gd name="connsiteX1808" fmla="*/ 231376 w 1419362"/>
              <a:gd name="connsiteY1808" fmla="*/ 142406 h 927034"/>
              <a:gd name="connsiteX1809" fmla="*/ 231970 w 1419362"/>
              <a:gd name="connsiteY1809" fmla="*/ 143584 h 927034"/>
              <a:gd name="connsiteX1810" fmla="*/ 231932 w 1419362"/>
              <a:gd name="connsiteY1810" fmla="*/ 143747 h 927034"/>
              <a:gd name="connsiteX1811" fmla="*/ 231780 w 1419362"/>
              <a:gd name="connsiteY1811" fmla="*/ 144450 h 927034"/>
              <a:gd name="connsiteX1812" fmla="*/ 225150 w 1419362"/>
              <a:gd name="connsiteY1812" fmla="*/ 150173 h 927034"/>
              <a:gd name="connsiteX1813" fmla="*/ 220632 w 1419362"/>
              <a:gd name="connsiteY1813" fmla="*/ 153182 h 927034"/>
              <a:gd name="connsiteX1814" fmla="*/ 217711 w 1419362"/>
              <a:gd name="connsiteY1814" fmla="*/ 154653 h 927034"/>
              <a:gd name="connsiteX1815" fmla="*/ 216241 w 1419362"/>
              <a:gd name="connsiteY1815" fmla="*/ 155389 h 927034"/>
              <a:gd name="connsiteX1816" fmla="*/ 214734 w 1419362"/>
              <a:gd name="connsiteY1816" fmla="*/ 155733 h 927034"/>
              <a:gd name="connsiteX1817" fmla="*/ 209513 w 1419362"/>
              <a:gd name="connsiteY1817" fmla="*/ 156894 h 927034"/>
              <a:gd name="connsiteX1818" fmla="*/ 209202 w 1419362"/>
              <a:gd name="connsiteY1818" fmla="*/ 157400 h 927034"/>
              <a:gd name="connsiteX1819" fmla="*/ 208968 w 1419362"/>
              <a:gd name="connsiteY1819" fmla="*/ 157449 h 927034"/>
              <a:gd name="connsiteX1820" fmla="*/ 208574 w 1419362"/>
              <a:gd name="connsiteY1820" fmla="*/ 157531 h 927034"/>
              <a:gd name="connsiteX1821" fmla="*/ 204694 w 1419362"/>
              <a:gd name="connsiteY1821" fmla="*/ 158414 h 927034"/>
              <a:gd name="connsiteX1822" fmla="*/ 200121 w 1419362"/>
              <a:gd name="connsiteY1822" fmla="*/ 160262 h 927034"/>
              <a:gd name="connsiteX1823" fmla="*/ 199707 w 1419362"/>
              <a:gd name="connsiteY1823" fmla="*/ 160311 h 927034"/>
              <a:gd name="connsiteX1824" fmla="*/ 197037 w 1419362"/>
              <a:gd name="connsiteY1824" fmla="*/ 160671 h 927034"/>
              <a:gd name="connsiteX1825" fmla="*/ 193822 w 1419362"/>
              <a:gd name="connsiteY1825" fmla="*/ 161946 h 927034"/>
              <a:gd name="connsiteX1826" fmla="*/ 184173 w 1419362"/>
              <a:gd name="connsiteY1826" fmla="*/ 167162 h 927034"/>
              <a:gd name="connsiteX1827" fmla="*/ 180349 w 1419362"/>
              <a:gd name="connsiteY1827" fmla="*/ 167505 h 927034"/>
              <a:gd name="connsiteX1828" fmla="*/ 179181 w 1419362"/>
              <a:gd name="connsiteY1828" fmla="*/ 166819 h 927034"/>
              <a:gd name="connsiteX1829" fmla="*/ 178024 w 1419362"/>
              <a:gd name="connsiteY1829" fmla="*/ 164824 h 927034"/>
              <a:gd name="connsiteX1830" fmla="*/ 175453 w 1419362"/>
              <a:gd name="connsiteY1830" fmla="*/ 166590 h 927034"/>
              <a:gd name="connsiteX1831" fmla="*/ 171706 w 1419362"/>
              <a:gd name="connsiteY1831" fmla="*/ 166688 h 927034"/>
              <a:gd name="connsiteX1832" fmla="*/ 168900 w 1419362"/>
              <a:gd name="connsiteY1832" fmla="*/ 167653 h 927034"/>
              <a:gd name="connsiteX1833" fmla="*/ 164225 w 1419362"/>
              <a:gd name="connsiteY1833" fmla="*/ 170580 h 927034"/>
              <a:gd name="connsiteX1834" fmla="*/ 162366 w 1419362"/>
              <a:gd name="connsiteY1834" fmla="*/ 172296 h 927034"/>
              <a:gd name="connsiteX1835" fmla="*/ 159478 w 1419362"/>
              <a:gd name="connsiteY1835" fmla="*/ 174945 h 927034"/>
              <a:gd name="connsiteX1836" fmla="*/ 155277 w 1419362"/>
              <a:gd name="connsiteY1836" fmla="*/ 179295 h 927034"/>
              <a:gd name="connsiteX1837" fmla="*/ 141431 w 1419362"/>
              <a:gd name="connsiteY1837" fmla="*/ 193291 h 927034"/>
              <a:gd name="connsiteX1838" fmla="*/ 137876 w 1419362"/>
              <a:gd name="connsiteY1838" fmla="*/ 196954 h 927034"/>
              <a:gd name="connsiteX1839" fmla="*/ 135208 w 1419362"/>
              <a:gd name="connsiteY1839" fmla="*/ 199701 h 927034"/>
              <a:gd name="connsiteX1840" fmla="*/ 131396 w 1419362"/>
              <a:gd name="connsiteY1840" fmla="*/ 203658 h 927034"/>
              <a:gd name="connsiteX1841" fmla="*/ 124473 w 1419362"/>
              <a:gd name="connsiteY1841" fmla="*/ 210706 h 927034"/>
              <a:gd name="connsiteX1842" fmla="*/ 121053 w 1419362"/>
              <a:gd name="connsiteY1842" fmla="*/ 214810 h 927034"/>
              <a:gd name="connsiteX1843" fmla="*/ 118884 w 1419362"/>
              <a:gd name="connsiteY1843" fmla="*/ 219862 h 927034"/>
              <a:gd name="connsiteX1844" fmla="*/ 119203 w 1419362"/>
              <a:gd name="connsiteY1844" fmla="*/ 221759 h 927034"/>
              <a:gd name="connsiteX1845" fmla="*/ 120778 w 1419362"/>
              <a:gd name="connsiteY1845" fmla="*/ 225209 h 927034"/>
              <a:gd name="connsiteX1846" fmla="*/ 120482 w 1419362"/>
              <a:gd name="connsiteY1846" fmla="*/ 229935 h 927034"/>
              <a:gd name="connsiteX1847" fmla="*/ 123613 w 1419362"/>
              <a:gd name="connsiteY1847" fmla="*/ 232453 h 927034"/>
              <a:gd name="connsiteX1848" fmla="*/ 126117 w 1419362"/>
              <a:gd name="connsiteY1848" fmla="*/ 234022 h 927034"/>
              <a:gd name="connsiteX1849" fmla="*/ 128927 w 1419362"/>
              <a:gd name="connsiteY1849" fmla="*/ 234006 h 927034"/>
              <a:gd name="connsiteX1850" fmla="*/ 133293 w 1419362"/>
              <a:gd name="connsiteY1850" fmla="*/ 232093 h 927034"/>
              <a:gd name="connsiteX1851" fmla="*/ 136092 w 1419362"/>
              <a:gd name="connsiteY1851" fmla="*/ 229248 h 927034"/>
              <a:gd name="connsiteX1852" fmla="*/ 137638 w 1419362"/>
              <a:gd name="connsiteY1852" fmla="*/ 224506 h 927034"/>
              <a:gd name="connsiteX1853" fmla="*/ 138598 w 1419362"/>
              <a:gd name="connsiteY1853" fmla="*/ 231128 h 927034"/>
              <a:gd name="connsiteX1854" fmla="*/ 139117 w 1419362"/>
              <a:gd name="connsiteY1854" fmla="*/ 245615 h 927034"/>
              <a:gd name="connsiteX1855" fmla="*/ 141469 w 1419362"/>
              <a:gd name="connsiteY1855" fmla="*/ 248297 h 927034"/>
              <a:gd name="connsiteX1856" fmla="*/ 144572 w 1419362"/>
              <a:gd name="connsiteY1856" fmla="*/ 252369 h 927034"/>
              <a:gd name="connsiteX1857" fmla="*/ 146960 w 1419362"/>
              <a:gd name="connsiteY1857" fmla="*/ 255524 h 927034"/>
              <a:gd name="connsiteX1858" fmla="*/ 150730 w 1419362"/>
              <a:gd name="connsiteY1858" fmla="*/ 262441 h 927034"/>
              <a:gd name="connsiteX1859" fmla="*/ 154473 w 1419362"/>
              <a:gd name="connsiteY1859" fmla="*/ 269374 h 927034"/>
              <a:gd name="connsiteX1860" fmla="*/ 157174 w 1419362"/>
              <a:gd name="connsiteY1860" fmla="*/ 274377 h 927034"/>
              <a:gd name="connsiteX1861" fmla="*/ 160480 w 1419362"/>
              <a:gd name="connsiteY1861" fmla="*/ 282242 h 927034"/>
              <a:gd name="connsiteX1862" fmla="*/ 167593 w 1419362"/>
              <a:gd name="connsiteY1862" fmla="*/ 294261 h 927034"/>
              <a:gd name="connsiteX1863" fmla="*/ 165706 w 1419362"/>
              <a:gd name="connsiteY1863" fmla="*/ 294293 h 927034"/>
              <a:gd name="connsiteX1864" fmla="*/ 165188 w 1419362"/>
              <a:gd name="connsiteY1864" fmla="*/ 294310 h 927034"/>
              <a:gd name="connsiteX1865" fmla="*/ 164442 w 1419362"/>
              <a:gd name="connsiteY1865" fmla="*/ 294996 h 927034"/>
              <a:gd name="connsiteX1866" fmla="*/ 161774 w 1419362"/>
              <a:gd name="connsiteY1866" fmla="*/ 297449 h 927034"/>
              <a:gd name="connsiteX1867" fmla="*/ 159051 w 1419362"/>
              <a:gd name="connsiteY1867" fmla="*/ 298790 h 927034"/>
              <a:gd name="connsiteX1868" fmla="*/ 157745 w 1419362"/>
              <a:gd name="connsiteY1868" fmla="*/ 303532 h 927034"/>
              <a:gd name="connsiteX1869" fmla="*/ 156811 w 1419362"/>
              <a:gd name="connsiteY1869" fmla="*/ 304480 h 927034"/>
              <a:gd name="connsiteX1870" fmla="*/ 154782 w 1419362"/>
              <a:gd name="connsiteY1870" fmla="*/ 304333 h 927034"/>
              <a:gd name="connsiteX1871" fmla="*/ 153842 w 1419362"/>
              <a:gd name="connsiteY1871" fmla="*/ 303548 h 927034"/>
              <a:gd name="connsiteX1872" fmla="*/ 151489 w 1419362"/>
              <a:gd name="connsiteY1872" fmla="*/ 300572 h 927034"/>
              <a:gd name="connsiteX1873" fmla="*/ 149144 w 1419362"/>
              <a:gd name="connsiteY1873" fmla="*/ 299624 h 927034"/>
              <a:gd name="connsiteX1874" fmla="*/ 145020 w 1419362"/>
              <a:gd name="connsiteY1874" fmla="*/ 303662 h 927034"/>
              <a:gd name="connsiteX1875" fmla="*/ 142298 w 1419362"/>
              <a:gd name="connsiteY1875" fmla="*/ 306115 h 927034"/>
              <a:gd name="connsiteX1876" fmla="*/ 139489 w 1419362"/>
              <a:gd name="connsiteY1876" fmla="*/ 306916 h 927034"/>
              <a:gd name="connsiteX1877" fmla="*/ 135743 w 1419362"/>
              <a:gd name="connsiteY1877" fmla="*/ 307243 h 927034"/>
              <a:gd name="connsiteX1878" fmla="*/ 130433 w 1419362"/>
              <a:gd name="connsiteY1878" fmla="*/ 306965 h 927034"/>
              <a:gd name="connsiteX1879" fmla="*/ 126058 w 1419362"/>
              <a:gd name="connsiteY1879" fmla="*/ 306033 h 927034"/>
              <a:gd name="connsiteX1880" fmla="*/ 122302 w 1419362"/>
              <a:gd name="connsiteY1880" fmla="*/ 303532 h 927034"/>
              <a:gd name="connsiteX1881" fmla="*/ 115711 w 1419362"/>
              <a:gd name="connsiteY1881" fmla="*/ 294097 h 927034"/>
              <a:gd name="connsiteX1882" fmla="*/ 113201 w 1419362"/>
              <a:gd name="connsiteY1882" fmla="*/ 290647 h 927034"/>
              <a:gd name="connsiteX1883" fmla="*/ 109450 w 1419362"/>
              <a:gd name="connsiteY1883" fmla="*/ 289715 h 927034"/>
              <a:gd name="connsiteX1884" fmla="*/ 105081 w 1419362"/>
              <a:gd name="connsiteY1884" fmla="*/ 290369 h 927034"/>
              <a:gd name="connsiteX1885" fmla="*/ 100714 w 1419362"/>
              <a:gd name="connsiteY1885" fmla="*/ 291955 h 927034"/>
              <a:gd name="connsiteX1886" fmla="*/ 94483 w 1419362"/>
              <a:gd name="connsiteY1886" fmla="*/ 296076 h 927034"/>
              <a:gd name="connsiteX1887" fmla="*/ 92623 w 1419362"/>
              <a:gd name="connsiteY1887" fmla="*/ 299869 h 927034"/>
              <a:gd name="connsiteX1888" fmla="*/ 92650 w 1419362"/>
              <a:gd name="connsiteY1888" fmla="*/ 307440 h 927034"/>
              <a:gd name="connsiteX1889" fmla="*/ 92672 w 1419362"/>
              <a:gd name="connsiteY1889" fmla="*/ 313735 h 927034"/>
              <a:gd name="connsiteX1890" fmla="*/ 89405 w 1419362"/>
              <a:gd name="connsiteY1890" fmla="*/ 317054 h 927034"/>
              <a:gd name="connsiteX1891" fmla="*/ 86756 w 1419362"/>
              <a:gd name="connsiteY1891" fmla="*/ 318640 h 927034"/>
              <a:gd name="connsiteX1892" fmla="*/ 84101 w 1419362"/>
              <a:gd name="connsiteY1892" fmla="*/ 318493 h 927034"/>
              <a:gd name="connsiteX1893" fmla="*/ 80507 w 1419362"/>
              <a:gd name="connsiteY1893" fmla="*/ 317725 h 927034"/>
              <a:gd name="connsiteX1894" fmla="*/ 77695 w 1419362"/>
              <a:gd name="connsiteY1894" fmla="*/ 317267 h 927034"/>
              <a:gd name="connsiteX1895" fmla="*/ 74893 w 1419362"/>
              <a:gd name="connsiteY1895" fmla="*/ 319638 h 927034"/>
              <a:gd name="connsiteX1896" fmla="*/ 70838 w 1419362"/>
              <a:gd name="connsiteY1896" fmla="*/ 321077 h 927034"/>
              <a:gd name="connsiteX1897" fmla="*/ 69589 w 1419362"/>
              <a:gd name="connsiteY1897" fmla="*/ 321077 h 927034"/>
              <a:gd name="connsiteX1898" fmla="*/ 65225 w 1419362"/>
              <a:gd name="connsiteY1898" fmla="*/ 323300 h 927034"/>
              <a:gd name="connsiteX1899" fmla="*/ 62733 w 1419362"/>
              <a:gd name="connsiteY1899" fmla="*/ 325050 h 927034"/>
              <a:gd name="connsiteX1900" fmla="*/ 59771 w 1419362"/>
              <a:gd name="connsiteY1900" fmla="*/ 326325 h 927034"/>
              <a:gd name="connsiteX1901" fmla="*/ 57897 w 1419362"/>
              <a:gd name="connsiteY1901" fmla="*/ 326325 h 927034"/>
              <a:gd name="connsiteX1902" fmla="*/ 53526 w 1419362"/>
              <a:gd name="connsiteY1902" fmla="*/ 326358 h 927034"/>
              <a:gd name="connsiteX1903" fmla="*/ 47124 w 1419362"/>
              <a:gd name="connsiteY1903" fmla="*/ 326374 h 927034"/>
              <a:gd name="connsiteX1904" fmla="*/ 42441 w 1419362"/>
              <a:gd name="connsiteY1904" fmla="*/ 326718 h 927034"/>
              <a:gd name="connsiteX1905" fmla="*/ 39477 w 1419362"/>
              <a:gd name="connsiteY1905" fmla="*/ 327519 h 927034"/>
              <a:gd name="connsiteX1906" fmla="*/ 37608 w 1419362"/>
              <a:gd name="connsiteY1906" fmla="*/ 328631 h 927034"/>
              <a:gd name="connsiteX1907" fmla="*/ 36835 w 1419362"/>
              <a:gd name="connsiteY1907" fmla="*/ 330838 h 927034"/>
              <a:gd name="connsiteX1908" fmla="*/ 37938 w 1419362"/>
              <a:gd name="connsiteY1908" fmla="*/ 333667 h 927034"/>
              <a:gd name="connsiteX1909" fmla="*/ 40614 w 1419362"/>
              <a:gd name="connsiteY1909" fmla="*/ 339799 h 927034"/>
              <a:gd name="connsiteX1910" fmla="*/ 42496 w 1419362"/>
              <a:gd name="connsiteY1910" fmla="*/ 342153 h 927034"/>
              <a:gd name="connsiteX1911" fmla="*/ 45317 w 1419362"/>
              <a:gd name="connsiteY1911" fmla="*/ 345293 h 927034"/>
              <a:gd name="connsiteX1912" fmla="*/ 47206 w 1419362"/>
              <a:gd name="connsiteY1912" fmla="*/ 349708 h 927034"/>
              <a:gd name="connsiteX1913" fmla="*/ 50031 w 1419362"/>
              <a:gd name="connsiteY1913" fmla="*/ 353779 h 927034"/>
              <a:gd name="connsiteX1914" fmla="*/ 53402 w 1419362"/>
              <a:gd name="connsiteY1914" fmla="*/ 357638 h 927034"/>
              <a:gd name="connsiteX1915" fmla="*/ 56142 w 1419362"/>
              <a:gd name="connsiteY1915" fmla="*/ 359911 h 927034"/>
              <a:gd name="connsiteX1916" fmla="*/ 57554 w 1419362"/>
              <a:gd name="connsiteY1916" fmla="*/ 361709 h 927034"/>
              <a:gd name="connsiteX1917" fmla="*/ 57952 w 1419362"/>
              <a:gd name="connsiteY1917" fmla="*/ 364080 h 927034"/>
              <a:gd name="connsiteX1918" fmla="*/ 57964 w 1419362"/>
              <a:gd name="connsiteY1918" fmla="*/ 367302 h 927034"/>
              <a:gd name="connsiteX1919" fmla="*/ 56800 w 1419362"/>
              <a:gd name="connsiteY1919" fmla="*/ 369444 h 927034"/>
              <a:gd name="connsiteX1920" fmla="*/ 54542 w 1419362"/>
              <a:gd name="connsiteY1920" fmla="*/ 371095 h 927034"/>
              <a:gd name="connsiteX1921" fmla="*/ 51424 w 1419362"/>
              <a:gd name="connsiteY1921" fmla="*/ 372370 h 927034"/>
              <a:gd name="connsiteX1922" fmla="*/ 47998 w 1419362"/>
              <a:gd name="connsiteY1922" fmla="*/ 375068 h 927034"/>
              <a:gd name="connsiteX1923" fmla="*/ 46993 w 1419362"/>
              <a:gd name="connsiteY1923" fmla="*/ 377750 h 927034"/>
              <a:gd name="connsiteX1924" fmla="*/ 47243 w 1419362"/>
              <a:gd name="connsiteY1924" fmla="*/ 382165 h 927034"/>
              <a:gd name="connsiteX1925" fmla="*/ 48189 w 1419362"/>
              <a:gd name="connsiteY1925" fmla="*/ 384765 h 927034"/>
              <a:gd name="connsiteX1926" fmla="*/ 49677 w 1419362"/>
              <a:gd name="connsiteY1926" fmla="*/ 386334 h 927034"/>
              <a:gd name="connsiteX1927" fmla="*/ 52185 w 1419362"/>
              <a:gd name="connsiteY1927" fmla="*/ 389000 h 927034"/>
              <a:gd name="connsiteX1928" fmla="*/ 55631 w 1419362"/>
              <a:gd name="connsiteY1928" fmla="*/ 392057 h 927034"/>
              <a:gd name="connsiteX1929" fmla="*/ 58452 w 1419362"/>
              <a:gd name="connsiteY1929" fmla="*/ 395197 h 927034"/>
              <a:gd name="connsiteX1930" fmla="*/ 59789 w 1419362"/>
              <a:gd name="connsiteY1930" fmla="*/ 398025 h 927034"/>
              <a:gd name="connsiteX1931" fmla="*/ 61439 w 1419362"/>
              <a:gd name="connsiteY1931" fmla="*/ 400854 h 927034"/>
              <a:gd name="connsiteX1932" fmla="*/ 63555 w 1419362"/>
              <a:gd name="connsiteY1932" fmla="*/ 403291 h 927034"/>
              <a:gd name="connsiteX1933" fmla="*/ 65670 w 1419362"/>
              <a:gd name="connsiteY1933" fmla="*/ 405171 h 927034"/>
              <a:gd name="connsiteX1934" fmla="*/ 67312 w 1419362"/>
              <a:gd name="connsiteY1934" fmla="*/ 405874 h 927034"/>
              <a:gd name="connsiteX1935" fmla="*/ 70046 w 1419362"/>
              <a:gd name="connsiteY1935" fmla="*/ 406332 h 927034"/>
              <a:gd name="connsiteX1936" fmla="*/ 72079 w 1419362"/>
              <a:gd name="connsiteY1936" fmla="*/ 407199 h 927034"/>
              <a:gd name="connsiteX1937" fmla="*/ 74350 w 1419362"/>
              <a:gd name="connsiteY1937" fmla="*/ 409226 h 927034"/>
              <a:gd name="connsiteX1938" fmla="*/ 76310 w 1419362"/>
              <a:gd name="connsiteY1938" fmla="*/ 411515 h 927034"/>
              <a:gd name="connsiteX1939" fmla="*/ 78425 w 1419362"/>
              <a:gd name="connsiteY1939" fmla="*/ 413788 h 927034"/>
              <a:gd name="connsiteX1940" fmla="*/ 80774 w 1419362"/>
              <a:gd name="connsiteY1940" fmla="*/ 415750 h 927034"/>
              <a:gd name="connsiteX1941" fmla="*/ 83278 w 1419362"/>
              <a:gd name="connsiteY1941" fmla="*/ 417238 h 927034"/>
              <a:gd name="connsiteX1942" fmla="*/ 86874 w 1419362"/>
              <a:gd name="connsiteY1942" fmla="*/ 418628 h 927034"/>
              <a:gd name="connsiteX1943" fmla="*/ 90391 w 1419362"/>
              <a:gd name="connsiteY1943" fmla="*/ 419724 h 927034"/>
              <a:gd name="connsiteX1944" fmla="*/ 94065 w 1419362"/>
              <a:gd name="connsiteY1944" fmla="*/ 421048 h 927034"/>
              <a:gd name="connsiteX1945" fmla="*/ 99464 w 1419362"/>
              <a:gd name="connsiteY1945" fmla="*/ 424564 h 927034"/>
              <a:gd name="connsiteX1946" fmla="*/ 102909 w 1419362"/>
              <a:gd name="connsiteY1946" fmla="*/ 427474 h 927034"/>
              <a:gd name="connsiteX1947" fmla="*/ 105346 w 1419362"/>
              <a:gd name="connsiteY1947" fmla="*/ 432265 h 927034"/>
              <a:gd name="connsiteX1948" fmla="*/ 108868 w 1419362"/>
              <a:gd name="connsiteY1948" fmla="*/ 434538 h 927034"/>
              <a:gd name="connsiteX1949" fmla="*/ 115508 w 1419362"/>
              <a:gd name="connsiteY1949" fmla="*/ 435846 h 927034"/>
              <a:gd name="connsiteX1950" fmla="*/ 119727 w 1419362"/>
              <a:gd name="connsiteY1950" fmla="*/ 436696 h 927034"/>
              <a:gd name="connsiteX1951" fmla="*/ 124177 w 1419362"/>
              <a:gd name="connsiteY1951" fmla="*/ 436762 h 927034"/>
              <a:gd name="connsiteX1952" fmla="*/ 133592 w 1419362"/>
              <a:gd name="connsiteY1952" fmla="*/ 437645 h 927034"/>
              <a:gd name="connsiteX1953" fmla="*/ 142175 w 1419362"/>
              <a:gd name="connsiteY1953" fmla="*/ 440294 h 927034"/>
              <a:gd name="connsiteX1954" fmla="*/ 150163 w 1419362"/>
              <a:gd name="connsiteY1954" fmla="*/ 441749 h 927034"/>
              <a:gd name="connsiteX1955" fmla="*/ 157859 w 1419362"/>
              <a:gd name="connsiteY1955" fmla="*/ 444398 h 927034"/>
              <a:gd name="connsiteX1956" fmla="*/ 161416 w 1419362"/>
              <a:gd name="connsiteY1956" fmla="*/ 446769 h 927034"/>
              <a:gd name="connsiteX1957" fmla="*/ 164087 w 1419362"/>
              <a:gd name="connsiteY1957" fmla="*/ 450039 h 927034"/>
              <a:gd name="connsiteX1958" fmla="*/ 166769 w 1419362"/>
              <a:gd name="connsiteY1958" fmla="*/ 455696 h 927034"/>
              <a:gd name="connsiteX1959" fmla="*/ 168067 w 1419362"/>
              <a:gd name="connsiteY1959" fmla="*/ 456252 h 927034"/>
              <a:gd name="connsiteX1960" fmla="*/ 169510 w 1419362"/>
              <a:gd name="connsiteY1960" fmla="*/ 456171 h 927034"/>
              <a:gd name="connsiteX1961" fmla="*/ 171890 w 1419362"/>
              <a:gd name="connsiteY1961" fmla="*/ 456236 h 927034"/>
              <a:gd name="connsiteX1962" fmla="*/ 174201 w 1419362"/>
              <a:gd name="connsiteY1962" fmla="*/ 456579 h 927034"/>
              <a:gd name="connsiteX1963" fmla="*/ 176080 w 1419362"/>
              <a:gd name="connsiteY1963" fmla="*/ 457528 h 927034"/>
              <a:gd name="connsiteX1964" fmla="*/ 178181 w 1419362"/>
              <a:gd name="connsiteY1964" fmla="*/ 460291 h 927034"/>
              <a:gd name="connsiteX1965" fmla="*/ 179057 w 1419362"/>
              <a:gd name="connsiteY1965" fmla="*/ 463267 h 927034"/>
              <a:gd name="connsiteX1966" fmla="*/ 180731 w 1419362"/>
              <a:gd name="connsiteY1966" fmla="*/ 467339 h 927034"/>
              <a:gd name="connsiteX1967" fmla="*/ 180843 w 1419362"/>
              <a:gd name="connsiteY1967" fmla="*/ 467518 h 927034"/>
              <a:gd name="connsiteX1968" fmla="*/ 183487 w 1419362"/>
              <a:gd name="connsiteY1968" fmla="*/ 471688 h 927034"/>
              <a:gd name="connsiteX1969" fmla="*/ 184718 w 1419362"/>
              <a:gd name="connsiteY1969" fmla="*/ 472849 h 927034"/>
              <a:gd name="connsiteX1970" fmla="*/ 189306 w 1419362"/>
              <a:gd name="connsiteY1970" fmla="*/ 473961 h 927034"/>
              <a:gd name="connsiteX1971" fmla="*/ 190040 w 1419362"/>
              <a:gd name="connsiteY1971" fmla="*/ 475073 h 927034"/>
              <a:gd name="connsiteX1972" fmla="*/ 193605 w 1419362"/>
              <a:gd name="connsiteY1972" fmla="*/ 477640 h 927034"/>
              <a:gd name="connsiteX1973" fmla="*/ 196501 w 1419362"/>
              <a:gd name="connsiteY1973" fmla="*/ 478654 h 927034"/>
              <a:gd name="connsiteX1974" fmla="*/ 197993 w 1419362"/>
              <a:gd name="connsiteY1974" fmla="*/ 479422 h 927034"/>
              <a:gd name="connsiteX1975" fmla="*/ 200255 w 1419362"/>
              <a:gd name="connsiteY1975" fmla="*/ 480600 h 927034"/>
              <a:gd name="connsiteX1976" fmla="*/ 201852 w 1419362"/>
              <a:gd name="connsiteY1976" fmla="*/ 481907 h 927034"/>
              <a:gd name="connsiteX1977" fmla="*/ 202900 w 1419362"/>
              <a:gd name="connsiteY1977" fmla="*/ 482235 h 927034"/>
              <a:gd name="connsiteX1978" fmla="*/ 208265 w 1419362"/>
              <a:gd name="connsiteY1978" fmla="*/ 488170 h 927034"/>
              <a:gd name="connsiteX1979" fmla="*/ 217898 w 1419362"/>
              <a:gd name="connsiteY1979" fmla="*/ 493108 h 927034"/>
              <a:gd name="connsiteX1980" fmla="*/ 216336 w 1419362"/>
              <a:gd name="connsiteY1980" fmla="*/ 496019 h 927034"/>
              <a:gd name="connsiteX1981" fmla="*/ 215282 w 1419362"/>
              <a:gd name="connsiteY1981" fmla="*/ 496951 h 927034"/>
              <a:gd name="connsiteX1982" fmla="*/ 216992 w 1419362"/>
              <a:gd name="connsiteY1982" fmla="*/ 498749 h 927034"/>
              <a:gd name="connsiteX1983" fmla="*/ 218400 w 1419362"/>
              <a:gd name="connsiteY1983" fmla="*/ 498144 h 927034"/>
              <a:gd name="connsiteX1984" fmla="*/ 220308 w 1419362"/>
              <a:gd name="connsiteY1984" fmla="*/ 496934 h 927034"/>
              <a:gd name="connsiteX1985" fmla="*/ 222218 w 1419362"/>
              <a:gd name="connsiteY1985" fmla="*/ 495806 h 927034"/>
              <a:gd name="connsiteX1986" fmla="*/ 224131 w 1419362"/>
              <a:gd name="connsiteY1986" fmla="*/ 495512 h 927034"/>
              <a:gd name="connsiteX1987" fmla="*/ 228363 w 1419362"/>
              <a:gd name="connsiteY1987" fmla="*/ 494809 h 927034"/>
              <a:gd name="connsiteX1988" fmla="*/ 232980 w 1419362"/>
              <a:gd name="connsiteY1988" fmla="*/ 491358 h 927034"/>
              <a:gd name="connsiteX1989" fmla="*/ 238600 w 1419362"/>
              <a:gd name="connsiteY1989" fmla="*/ 486993 h 927034"/>
              <a:gd name="connsiteX1990" fmla="*/ 243300 w 1419362"/>
              <a:gd name="connsiteY1990" fmla="*/ 480583 h 927034"/>
              <a:gd name="connsiteX1991" fmla="*/ 246305 w 1419362"/>
              <a:gd name="connsiteY1991" fmla="*/ 477329 h 927034"/>
              <a:gd name="connsiteX1992" fmla="*/ 255143 w 1419362"/>
              <a:gd name="connsiteY1992" fmla="*/ 473209 h 927034"/>
              <a:gd name="connsiteX1993" fmla="*/ 255658 w 1419362"/>
              <a:gd name="connsiteY1993" fmla="*/ 472963 h 927034"/>
              <a:gd name="connsiteX1994" fmla="*/ 261248 w 1419362"/>
              <a:gd name="connsiteY1994" fmla="*/ 470740 h 927034"/>
              <a:gd name="connsiteX1995" fmla="*/ 263021 w 1419362"/>
              <a:gd name="connsiteY1995" fmla="*/ 470952 h 927034"/>
              <a:gd name="connsiteX1996" fmla="*/ 265318 w 1419362"/>
              <a:gd name="connsiteY1996" fmla="*/ 471247 h 927034"/>
              <a:gd name="connsiteX1997" fmla="*/ 266047 w 1419362"/>
              <a:gd name="connsiteY1997" fmla="*/ 473307 h 927034"/>
              <a:gd name="connsiteX1998" fmla="*/ 267843 w 1419362"/>
              <a:gd name="connsiteY1998" fmla="*/ 475220 h 927034"/>
              <a:gd name="connsiteX1999" fmla="*/ 268441 w 1419362"/>
              <a:gd name="connsiteY1999" fmla="*/ 475858 h 927034"/>
              <a:gd name="connsiteX2000" fmla="*/ 269200 w 1419362"/>
              <a:gd name="connsiteY2000" fmla="*/ 476070 h 927034"/>
              <a:gd name="connsiteX2001" fmla="*/ 269612 w 1419362"/>
              <a:gd name="connsiteY2001" fmla="*/ 476185 h 927034"/>
              <a:gd name="connsiteX2002" fmla="*/ 269851 w 1419362"/>
              <a:gd name="connsiteY2002" fmla="*/ 476135 h 927034"/>
              <a:gd name="connsiteX2003" fmla="*/ 271033 w 1419362"/>
              <a:gd name="connsiteY2003" fmla="*/ 475939 h 927034"/>
              <a:gd name="connsiteX2004" fmla="*/ 272194 w 1419362"/>
              <a:gd name="connsiteY2004" fmla="*/ 476561 h 927034"/>
              <a:gd name="connsiteX2005" fmla="*/ 272572 w 1419362"/>
              <a:gd name="connsiteY2005" fmla="*/ 476757 h 927034"/>
              <a:gd name="connsiteX2006" fmla="*/ 275150 w 1419362"/>
              <a:gd name="connsiteY2006" fmla="*/ 479193 h 927034"/>
              <a:gd name="connsiteX2007" fmla="*/ 275971 w 1419362"/>
              <a:gd name="connsiteY2007" fmla="*/ 480534 h 927034"/>
              <a:gd name="connsiteX2008" fmla="*/ 276435 w 1419362"/>
              <a:gd name="connsiteY2008" fmla="*/ 481303 h 927034"/>
              <a:gd name="connsiteX2009" fmla="*/ 277910 w 1419362"/>
              <a:gd name="connsiteY2009" fmla="*/ 482365 h 927034"/>
              <a:gd name="connsiteX2010" fmla="*/ 281802 w 1419362"/>
              <a:gd name="connsiteY2010" fmla="*/ 482087 h 927034"/>
              <a:gd name="connsiteX2011" fmla="*/ 283156 w 1419362"/>
              <a:gd name="connsiteY2011" fmla="*/ 482889 h 927034"/>
              <a:gd name="connsiteX2012" fmla="*/ 285546 w 1419362"/>
              <a:gd name="connsiteY2012" fmla="*/ 485766 h 927034"/>
              <a:gd name="connsiteX2013" fmla="*/ 286583 w 1419362"/>
              <a:gd name="connsiteY2013" fmla="*/ 486257 h 927034"/>
              <a:gd name="connsiteX2014" fmla="*/ 287688 w 1419362"/>
              <a:gd name="connsiteY2014" fmla="*/ 486813 h 927034"/>
              <a:gd name="connsiteX2015" fmla="*/ 287976 w 1419362"/>
              <a:gd name="connsiteY2015" fmla="*/ 487075 h 927034"/>
              <a:gd name="connsiteX2016" fmla="*/ 289186 w 1419362"/>
              <a:gd name="connsiteY2016" fmla="*/ 488219 h 927034"/>
              <a:gd name="connsiteX2017" fmla="*/ 289654 w 1419362"/>
              <a:gd name="connsiteY2017" fmla="*/ 488661 h 927034"/>
              <a:gd name="connsiteX2018" fmla="*/ 292736 w 1419362"/>
              <a:gd name="connsiteY2018" fmla="*/ 491571 h 927034"/>
              <a:gd name="connsiteX2019" fmla="*/ 293128 w 1419362"/>
              <a:gd name="connsiteY2019" fmla="*/ 492241 h 927034"/>
              <a:gd name="connsiteX2020" fmla="*/ 294448 w 1419362"/>
              <a:gd name="connsiteY2020" fmla="*/ 494498 h 927034"/>
              <a:gd name="connsiteX2021" fmla="*/ 294716 w 1419362"/>
              <a:gd name="connsiteY2021" fmla="*/ 496362 h 927034"/>
              <a:gd name="connsiteX2022" fmla="*/ 294983 w 1419362"/>
              <a:gd name="connsiteY2022" fmla="*/ 498226 h 927034"/>
              <a:gd name="connsiteX2023" fmla="*/ 294885 w 1419362"/>
              <a:gd name="connsiteY2023" fmla="*/ 499273 h 927034"/>
              <a:gd name="connsiteX2024" fmla="*/ 294786 w 1419362"/>
              <a:gd name="connsiteY2024" fmla="*/ 500335 h 927034"/>
              <a:gd name="connsiteX2025" fmla="*/ 295143 w 1419362"/>
              <a:gd name="connsiteY2025" fmla="*/ 502494 h 927034"/>
              <a:gd name="connsiteX2026" fmla="*/ 294888 w 1419362"/>
              <a:gd name="connsiteY2026" fmla="*/ 504112 h 927034"/>
              <a:gd name="connsiteX2027" fmla="*/ 294077 w 1419362"/>
              <a:gd name="connsiteY2027" fmla="*/ 505846 h 927034"/>
              <a:gd name="connsiteX2028" fmla="*/ 291547 w 1419362"/>
              <a:gd name="connsiteY2028" fmla="*/ 505028 h 927034"/>
              <a:gd name="connsiteX2029" fmla="*/ 290121 w 1419362"/>
              <a:gd name="connsiteY2029" fmla="*/ 505257 h 927034"/>
              <a:gd name="connsiteX2030" fmla="*/ 289574 w 1419362"/>
              <a:gd name="connsiteY2030" fmla="*/ 505339 h 927034"/>
              <a:gd name="connsiteX2031" fmla="*/ 289222 w 1419362"/>
              <a:gd name="connsiteY2031" fmla="*/ 505404 h 927034"/>
              <a:gd name="connsiteX2032" fmla="*/ 288210 w 1419362"/>
              <a:gd name="connsiteY2032" fmla="*/ 505568 h 927034"/>
              <a:gd name="connsiteX2033" fmla="*/ 283849 w 1419362"/>
              <a:gd name="connsiteY2033" fmla="*/ 504767 h 927034"/>
              <a:gd name="connsiteX2034" fmla="*/ 281548 w 1419362"/>
              <a:gd name="connsiteY2034" fmla="*/ 504342 h 927034"/>
              <a:gd name="connsiteX2035" fmla="*/ 281295 w 1419362"/>
              <a:gd name="connsiteY2035" fmla="*/ 504407 h 927034"/>
              <a:gd name="connsiteX2036" fmla="*/ 277341 w 1419362"/>
              <a:gd name="connsiteY2036" fmla="*/ 505306 h 927034"/>
              <a:gd name="connsiteX2037" fmla="*/ 276126 w 1419362"/>
              <a:gd name="connsiteY2037" fmla="*/ 505584 h 927034"/>
              <a:gd name="connsiteX2038" fmla="*/ 275739 w 1419362"/>
              <a:gd name="connsiteY2038" fmla="*/ 505682 h 927034"/>
              <a:gd name="connsiteX2039" fmla="*/ 275443 w 1419362"/>
              <a:gd name="connsiteY2039" fmla="*/ 505928 h 927034"/>
              <a:gd name="connsiteX2040" fmla="*/ 274869 w 1419362"/>
              <a:gd name="connsiteY2040" fmla="*/ 506418 h 927034"/>
              <a:gd name="connsiteX2041" fmla="*/ 274575 w 1419362"/>
              <a:gd name="connsiteY2041" fmla="*/ 507481 h 927034"/>
              <a:gd name="connsiteX2042" fmla="*/ 274302 w 1419362"/>
              <a:gd name="connsiteY2042" fmla="*/ 508462 h 927034"/>
              <a:gd name="connsiteX2043" fmla="*/ 273314 w 1419362"/>
              <a:gd name="connsiteY2043" fmla="*/ 508577 h 927034"/>
              <a:gd name="connsiteX2044" fmla="*/ 271098 w 1419362"/>
              <a:gd name="connsiteY2044" fmla="*/ 507137 h 927034"/>
              <a:gd name="connsiteX2045" fmla="*/ 269012 w 1419362"/>
              <a:gd name="connsiteY2045" fmla="*/ 506941 h 927034"/>
              <a:gd name="connsiteX2046" fmla="*/ 268260 w 1419362"/>
              <a:gd name="connsiteY2046" fmla="*/ 506876 h 927034"/>
              <a:gd name="connsiteX2047" fmla="*/ 266157 w 1419362"/>
              <a:gd name="connsiteY2047" fmla="*/ 508347 h 927034"/>
              <a:gd name="connsiteX2048" fmla="*/ 265658 w 1419362"/>
              <a:gd name="connsiteY2048" fmla="*/ 508593 h 927034"/>
              <a:gd name="connsiteX2049" fmla="*/ 264131 w 1419362"/>
              <a:gd name="connsiteY2049" fmla="*/ 509132 h 927034"/>
              <a:gd name="connsiteX2050" fmla="*/ 263057 w 1419362"/>
              <a:gd name="connsiteY2050" fmla="*/ 509508 h 927034"/>
              <a:gd name="connsiteX2051" fmla="*/ 259908 w 1419362"/>
              <a:gd name="connsiteY2051" fmla="*/ 509803 h 927034"/>
              <a:gd name="connsiteX2052" fmla="*/ 260045 w 1419362"/>
              <a:gd name="connsiteY2052" fmla="*/ 507448 h 927034"/>
              <a:gd name="connsiteX2053" fmla="*/ 257416 w 1419362"/>
              <a:gd name="connsiteY2053" fmla="*/ 502968 h 927034"/>
              <a:gd name="connsiteX2054" fmla="*/ 256058 w 1419362"/>
              <a:gd name="connsiteY2054" fmla="*/ 502837 h 927034"/>
              <a:gd name="connsiteX2055" fmla="*/ 254830 w 1419362"/>
              <a:gd name="connsiteY2055" fmla="*/ 501774 h 927034"/>
              <a:gd name="connsiteX2056" fmla="*/ 253042 w 1419362"/>
              <a:gd name="connsiteY2056" fmla="*/ 501578 h 927034"/>
              <a:gd name="connsiteX2057" fmla="*/ 252342 w 1419362"/>
              <a:gd name="connsiteY2057" fmla="*/ 500630 h 927034"/>
              <a:gd name="connsiteX2058" fmla="*/ 251132 w 1419362"/>
              <a:gd name="connsiteY2058" fmla="*/ 500205 h 927034"/>
              <a:gd name="connsiteX2059" fmla="*/ 250015 w 1419362"/>
              <a:gd name="connsiteY2059" fmla="*/ 501317 h 927034"/>
              <a:gd name="connsiteX2060" fmla="*/ 249451 w 1419362"/>
              <a:gd name="connsiteY2060" fmla="*/ 502984 h 927034"/>
              <a:gd name="connsiteX2061" fmla="*/ 247961 w 1419362"/>
              <a:gd name="connsiteY2061" fmla="*/ 504145 h 927034"/>
              <a:gd name="connsiteX2062" fmla="*/ 244619 w 1419362"/>
              <a:gd name="connsiteY2062" fmla="*/ 505241 h 927034"/>
              <a:gd name="connsiteX2063" fmla="*/ 242196 w 1419362"/>
              <a:gd name="connsiteY2063" fmla="*/ 508086 h 927034"/>
              <a:gd name="connsiteX2064" fmla="*/ 239112 w 1419362"/>
              <a:gd name="connsiteY2064" fmla="*/ 507448 h 927034"/>
              <a:gd name="connsiteX2065" fmla="*/ 238183 w 1419362"/>
              <a:gd name="connsiteY2065" fmla="*/ 508380 h 927034"/>
              <a:gd name="connsiteX2066" fmla="*/ 238648 w 1419362"/>
              <a:gd name="connsiteY2066" fmla="*/ 509770 h 927034"/>
              <a:gd name="connsiteX2067" fmla="*/ 238849 w 1419362"/>
              <a:gd name="connsiteY2067" fmla="*/ 510359 h 927034"/>
              <a:gd name="connsiteX2068" fmla="*/ 237984 w 1419362"/>
              <a:gd name="connsiteY2068" fmla="*/ 510604 h 927034"/>
              <a:gd name="connsiteX2069" fmla="*/ 235457 w 1419362"/>
              <a:gd name="connsiteY2069" fmla="*/ 509410 h 927034"/>
              <a:gd name="connsiteX2070" fmla="*/ 232616 w 1419362"/>
              <a:gd name="connsiteY2070" fmla="*/ 510130 h 927034"/>
              <a:gd name="connsiteX2071" fmla="*/ 232045 w 1419362"/>
              <a:gd name="connsiteY2071" fmla="*/ 509606 h 927034"/>
              <a:gd name="connsiteX2072" fmla="*/ 231752 w 1419362"/>
              <a:gd name="connsiteY2072" fmla="*/ 509329 h 927034"/>
              <a:gd name="connsiteX2073" fmla="*/ 230004 w 1419362"/>
              <a:gd name="connsiteY2073" fmla="*/ 509623 h 927034"/>
              <a:gd name="connsiteX2074" fmla="*/ 229815 w 1419362"/>
              <a:gd name="connsiteY2074" fmla="*/ 509721 h 927034"/>
              <a:gd name="connsiteX2075" fmla="*/ 228757 w 1419362"/>
              <a:gd name="connsiteY2075" fmla="*/ 510359 h 927034"/>
              <a:gd name="connsiteX2076" fmla="*/ 228392 w 1419362"/>
              <a:gd name="connsiteY2076" fmla="*/ 510588 h 927034"/>
              <a:gd name="connsiteX2077" fmla="*/ 228044 w 1419362"/>
              <a:gd name="connsiteY2077" fmla="*/ 510555 h 927034"/>
              <a:gd name="connsiteX2078" fmla="*/ 226404 w 1419362"/>
              <a:gd name="connsiteY2078" fmla="*/ 510228 h 927034"/>
              <a:gd name="connsiteX2079" fmla="*/ 226172 w 1419362"/>
              <a:gd name="connsiteY2079" fmla="*/ 510277 h 927034"/>
              <a:gd name="connsiteX2080" fmla="*/ 224270 w 1419362"/>
              <a:gd name="connsiteY2080" fmla="*/ 510653 h 927034"/>
              <a:gd name="connsiteX2081" fmla="*/ 223966 w 1419362"/>
              <a:gd name="connsiteY2081" fmla="*/ 510702 h 927034"/>
              <a:gd name="connsiteX2082" fmla="*/ 222736 w 1419362"/>
              <a:gd name="connsiteY2082" fmla="*/ 511389 h 927034"/>
              <a:gd name="connsiteX2083" fmla="*/ 220311 w 1419362"/>
              <a:gd name="connsiteY2083" fmla="*/ 512730 h 927034"/>
              <a:gd name="connsiteX2084" fmla="*/ 219937 w 1419362"/>
              <a:gd name="connsiteY2084" fmla="*/ 513351 h 927034"/>
              <a:gd name="connsiteX2085" fmla="*/ 220117 w 1419362"/>
              <a:gd name="connsiteY2085" fmla="*/ 514152 h 927034"/>
              <a:gd name="connsiteX2086" fmla="*/ 219373 w 1419362"/>
              <a:gd name="connsiteY2086" fmla="*/ 514594 h 927034"/>
              <a:gd name="connsiteX2087" fmla="*/ 218511 w 1419362"/>
              <a:gd name="connsiteY2087" fmla="*/ 514267 h 927034"/>
              <a:gd name="connsiteX2088" fmla="*/ 217236 w 1419362"/>
              <a:gd name="connsiteY2088" fmla="*/ 515379 h 927034"/>
              <a:gd name="connsiteX2089" fmla="*/ 217082 w 1419362"/>
              <a:gd name="connsiteY2089" fmla="*/ 515509 h 927034"/>
              <a:gd name="connsiteX2090" fmla="*/ 214835 w 1419362"/>
              <a:gd name="connsiteY2090" fmla="*/ 516343 h 927034"/>
              <a:gd name="connsiteX2091" fmla="*/ 214482 w 1419362"/>
              <a:gd name="connsiteY2091" fmla="*/ 516572 h 927034"/>
              <a:gd name="connsiteX2092" fmla="*/ 212500 w 1419362"/>
              <a:gd name="connsiteY2092" fmla="*/ 517766 h 927034"/>
              <a:gd name="connsiteX2093" fmla="*/ 209410 w 1419362"/>
              <a:gd name="connsiteY2093" fmla="*/ 518371 h 927034"/>
              <a:gd name="connsiteX2094" fmla="*/ 207495 w 1419362"/>
              <a:gd name="connsiteY2094" fmla="*/ 518175 h 927034"/>
              <a:gd name="connsiteX2095" fmla="*/ 206835 w 1419362"/>
              <a:gd name="connsiteY2095" fmla="*/ 517357 h 927034"/>
              <a:gd name="connsiteX2096" fmla="*/ 204859 w 1419362"/>
              <a:gd name="connsiteY2096" fmla="*/ 514937 h 927034"/>
              <a:gd name="connsiteX2097" fmla="*/ 202330 w 1419362"/>
              <a:gd name="connsiteY2097" fmla="*/ 514724 h 927034"/>
              <a:gd name="connsiteX2098" fmla="*/ 199562 w 1419362"/>
              <a:gd name="connsiteY2098" fmla="*/ 512975 h 927034"/>
              <a:gd name="connsiteX2099" fmla="*/ 198113 w 1419362"/>
              <a:gd name="connsiteY2099" fmla="*/ 512926 h 927034"/>
              <a:gd name="connsiteX2100" fmla="*/ 197032 w 1419362"/>
              <a:gd name="connsiteY2100" fmla="*/ 512893 h 927034"/>
              <a:gd name="connsiteX2101" fmla="*/ 196316 w 1419362"/>
              <a:gd name="connsiteY2101" fmla="*/ 513662 h 927034"/>
              <a:gd name="connsiteX2102" fmla="*/ 196100 w 1419362"/>
              <a:gd name="connsiteY2102" fmla="*/ 513891 h 927034"/>
              <a:gd name="connsiteX2103" fmla="*/ 194519 w 1419362"/>
              <a:gd name="connsiteY2103" fmla="*/ 513629 h 927034"/>
              <a:gd name="connsiteX2104" fmla="*/ 193755 w 1419362"/>
              <a:gd name="connsiteY2104" fmla="*/ 513498 h 927034"/>
              <a:gd name="connsiteX2105" fmla="*/ 193584 w 1419362"/>
              <a:gd name="connsiteY2105" fmla="*/ 513547 h 927034"/>
              <a:gd name="connsiteX2106" fmla="*/ 193136 w 1419362"/>
              <a:gd name="connsiteY2106" fmla="*/ 513678 h 927034"/>
              <a:gd name="connsiteX2107" fmla="*/ 192019 w 1419362"/>
              <a:gd name="connsiteY2107" fmla="*/ 514839 h 927034"/>
              <a:gd name="connsiteX2108" fmla="*/ 191769 w 1419362"/>
              <a:gd name="connsiteY2108" fmla="*/ 515100 h 927034"/>
              <a:gd name="connsiteX2109" fmla="*/ 191581 w 1419362"/>
              <a:gd name="connsiteY2109" fmla="*/ 515787 h 927034"/>
              <a:gd name="connsiteX2110" fmla="*/ 192774 w 1419362"/>
              <a:gd name="connsiteY2110" fmla="*/ 519826 h 927034"/>
              <a:gd name="connsiteX2111" fmla="*/ 193214 w 1419362"/>
              <a:gd name="connsiteY2111" fmla="*/ 521314 h 927034"/>
              <a:gd name="connsiteX2112" fmla="*/ 193126 w 1419362"/>
              <a:gd name="connsiteY2112" fmla="*/ 521429 h 927034"/>
              <a:gd name="connsiteX2113" fmla="*/ 192900 w 1419362"/>
              <a:gd name="connsiteY2113" fmla="*/ 521739 h 927034"/>
              <a:gd name="connsiteX2114" fmla="*/ 192035 w 1419362"/>
              <a:gd name="connsiteY2114" fmla="*/ 521674 h 927034"/>
              <a:gd name="connsiteX2115" fmla="*/ 191775 w 1419362"/>
              <a:gd name="connsiteY2115" fmla="*/ 521330 h 927034"/>
              <a:gd name="connsiteX2116" fmla="*/ 189465 w 1419362"/>
              <a:gd name="connsiteY2116" fmla="*/ 518306 h 927034"/>
              <a:gd name="connsiteX2117" fmla="*/ 188385 w 1419362"/>
              <a:gd name="connsiteY2117" fmla="*/ 518665 h 927034"/>
              <a:gd name="connsiteX2118" fmla="*/ 187794 w 1419362"/>
              <a:gd name="connsiteY2118" fmla="*/ 518861 h 927034"/>
              <a:gd name="connsiteX2119" fmla="*/ 187193 w 1419362"/>
              <a:gd name="connsiteY2119" fmla="*/ 518567 h 927034"/>
              <a:gd name="connsiteX2120" fmla="*/ 186378 w 1419362"/>
              <a:gd name="connsiteY2120" fmla="*/ 518175 h 927034"/>
              <a:gd name="connsiteX2121" fmla="*/ 183621 w 1419362"/>
              <a:gd name="connsiteY2121" fmla="*/ 518665 h 927034"/>
              <a:gd name="connsiteX2122" fmla="*/ 183410 w 1419362"/>
              <a:gd name="connsiteY2122" fmla="*/ 518714 h 927034"/>
              <a:gd name="connsiteX2123" fmla="*/ 182533 w 1419362"/>
              <a:gd name="connsiteY2123" fmla="*/ 519499 h 927034"/>
              <a:gd name="connsiteX2124" fmla="*/ 181487 w 1419362"/>
              <a:gd name="connsiteY2124" fmla="*/ 520431 h 927034"/>
              <a:gd name="connsiteX2125" fmla="*/ 180190 w 1419362"/>
              <a:gd name="connsiteY2125" fmla="*/ 520480 h 927034"/>
              <a:gd name="connsiteX2126" fmla="*/ 178943 w 1419362"/>
              <a:gd name="connsiteY2126" fmla="*/ 519646 h 927034"/>
              <a:gd name="connsiteX2127" fmla="*/ 178151 w 1419362"/>
              <a:gd name="connsiteY2127" fmla="*/ 519515 h 927034"/>
              <a:gd name="connsiteX2128" fmla="*/ 177849 w 1419362"/>
              <a:gd name="connsiteY2128" fmla="*/ 519483 h 927034"/>
              <a:gd name="connsiteX2129" fmla="*/ 177612 w 1419362"/>
              <a:gd name="connsiteY2129" fmla="*/ 519123 h 927034"/>
              <a:gd name="connsiteX2130" fmla="*/ 176441 w 1419362"/>
              <a:gd name="connsiteY2130" fmla="*/ 517357 h 927034"/>
              <a:gd name="connsiteX2131" fmla="*/ 175496 w 1419362"/>
              <a:gd name="connsiteY2131" fmla="*/ 516736 h 927034"/>
              <a:gd name="connsiteX2132" fmla="*/ 175337 w 1419362"/>
              <a:gd name="connsiteY2132" fmla="*/ 516670 h 927034"/>
              <a:gd name="connsiteX2133" fmla="*/ 174271 w 1419362"/>
              <a:gd name="connsiteY2133" fmla="*/ 516294 h 927034"/>
              <a:gd name="connsiteX2134" fmla="*/ 172315 w 1419362"/>
              <a:gd name="connsiteY2134" fmla="*/ 515607 h 927034"/>
              <a:gd name="connsiteX2135" fmla="*/ 171985 w 1419362"/>
              <a:gd name="connsiteY2135" fmla="*/ 515738 h 927034"/>
              <a:gd name="connsiteX2136" fmla="*/ 170769 w 1419362"/>
              <a:gd name="connsiteY2136" fmla="*/ 516212 h 927034"/>
              <a:gd name="connsiteX2137" fmla="*/ 170412 w 1419362"/>
              <a:gd name="connsiteY2137" fmla="*/ 516719 h 927034"/>
              <a:gd name="connsiteX2138" fmla="*/ 170082 w 1419362"/>
              <a:gd name="connsiteY2138" fmla="*/ 517194 h 927034"/>
              <a:gd name="connsiteX2139" fmla="*/ 168425 w 1419362"/>
              <a:gd name="connsiteY2139" fmla="*/ 515755 h 927034"/>
              <a:gd name="connsiteX2140" fmla="*/ 167253 w 1419362"/>
              <a:gd name="connsiteY2140" fmla="*/ 515444 h 927034"/>
              <a:gd name="connsiteX2141" fmla="*/ 164833 w 1419362"/>
              <a:gd name="connsiteY2141" fmla="*/ 517471 h 927034"/>
              <a:gd name="connsiteX2142" fmla="*/ 162609 w 1419362"/>
              <a:gd name="connsiteY2142" fmla="*/ 517455 h 927034"/>
              <a:gd name="connsiteX2143" fmla="*/ 162178 w 1419362"/>
              <a:gd name="connsiteY2143" fmla="*/ 517275 h 927034"/>
              <a:gd name="connsiteX2144" fmla="*/ 160330 w 1419362"/>
              <a:gd name="connsiteY2144" fmla="*/ 516523 h 927034"/>
              <a:gd name="connsiteX2145" fmla="*/ 159141 w 1419362"/>
              <a:gd name="connsiteY2145" fmla="*/ 516916 h 927034"/>
              <a:gd name="connsiteX2146" fmla="*/ 158320 w 1419362"/>
              <a:gd name="connsiteY2146" fmla="*/ 517177 h 927034"/>
              <a:gd name="connsiteX2147" fmla="*/ 157302 w 1419362"/>
              <a:gd name="connsiteY2147" fmla="*/ 516997 h 927034"/>
              <a:gd name="connsiteX2148" fmla="*/ 155034 w 1419362"/>
              <a:gd name="connsiteY2148" fmla="*/ 514447 h 927034"/>
              <a:gd name="connsiteX2149" fmla="*/ 154911 w 1419362"/>
              <a:gd name="connsiteY2149" fmla="*/ 514316 h 927034"/>
              <a:gd name="connsiteX2150" fmla="*/ 154357 w 1419362"/>
              <a:gd name="connsiteY2150" fmla="*/ 514365 h 927034"/>
              <a:gd name="connsiteX2151" fmla="*/ 152995 w 1419362"/>
              <a:gd name="connsiteY2151" fmla="*/ 514479 h 927034"/>
              <a:gd name="connsiteX2152" fmla="*/ 149622 w 1419362"/>
              <a:gd name="connsiteY2152" fmla="*/ 511176 h 927034"/>
              <a:gd name="connsiteX2153" fmla="*/ 148819 w 1419362"/>
              <a:gd name="connsiteY2153" fmla="*/ 511111 h 927034"/>
              <a:gd name="connsiteX2154" fmla="*/ 148013 w 1419362"/>
              <a:gd name="connsiteY2154" fmla="*/ 511667 h 927034"/>
              <a:gd name="connsiteX2155" fmla="*/ 147818 w 1419362"/>
              <a:gd name="connsiteY2155" fmla="*/ 513155 h 927034"/>
              <a:gd name="connsiteX2156" fmla="*/ 147618 w 1419362"/>
              <a:gd name="connsiteY2156" fmla="*/ 513220 h 927034"/>
              <a:gd name="connsiteX2157" fmla="*/ 146951 w 1419362"/>
              <a:gd name="connsiteY2157" fmla="*/ 513449 h 927034"/>
              <a:gd name="connsiteX2158" fmla="*/ 146724 w 1419362"/>
              <a:gd name="connsiteY2158" fmla="*/ 513940 h 927034"/>
              <a:gd name="connsiteX2159" fmla="*/ 146513 w 1419362"/>
              <a:gd name="connsiteY2159" fmla="*/ 514381 h 927034"/>
              <a:gd name="connsiteX2160" fmla="*/ 144659 w 1419362"/>
              <a:gd name="connsiteY2160" fmla="*/ 514676 h 927034"/>
              <a:gd name="connsiteX2161" fmla="*/ 144216 w 1419362"/>
              <a:gd name="connsiteY2161" fmla="*/ 516229 h 927034"/>
              <a:gd name="connsiteX2162" fmla="*/ 143809 w 1419362"/>
              <a:gd name="connsiteY2162" fmla="*/ 516507 h 927034"/>
              <a:gd name="connsiteX2163" fmla="*/ 143223 w 1419362"/>
              <a:gd name="connsiteY2163" fmla="*/ 516899 h 927034"/>
              <a:gd name="connsiteX2164" fmla="*/ 142380 w 1419362"/>
              <a:gd name="connsiteY2164" fmla="*/ 516899 h 927034"/>
              <a:gd name="connsiteX2165" fmla="*/ 142174 w 1419362"/>
              <a:gd name="connsiteY2165" fmla="*/ 516899 h 927034"/>
              <a:gd name="connsiteX2166" fmla="*/ 141892 w 1419362"/>
              <a:gd name="connsiteY2166" fmla="*/ 516670 h 927034"/>
              <a:gd name="connsiteX2167" fmla="*/ 141562 w 1419362"/>
              <a:gd name="connsiteY2167" fmla="*/ 516392 h 927034"/>
              <a:gd name="connsiteX2168" fmla="*/ 140569 w 1419362"/>
              <a:gd name="connsiteY2168" fmla="*/ 516703 h 927034"/>
              <a:gd name="connsiteX2169" fmla="*/ 138807 w 1419362"/>
              <a:gd name="connsiteY2169" fmla="*/ 515509 h 927034"/>
              <a:gd name="connsiteX2170" fmla="*/ 137804 w 1419362"/>
              <a:gd name="connsiteY2170" fmla="*/ 514823 h 927034"/>
              <a:gd name="connsiteX2171" fmla="*/ 136434 w 1419362"/>
              <a:gd name="connsiteY2171" fmla="*/ 514970 h 927034"/>
              <a:gd name="connsiteX2172" fmla="*/ 134528 w 1419362"/>
              <a:gd name="connsiteY2172" fmla="*/ 515166 h 927034"/>
              <a:gd name="connsiteX2173" fmla="*/ 134124 w 1419362"/>
              <a:gd name="connsiteY2173" fmla="*/ 515035 h 927034"/>
              <a:gd name="connsiteX2174" fmla="*/ 132310 w 1419362"/>
              <a:gd name="connsiteY2174" fmla="*/ 514414 h 927034"/>
              <a:gd name="connsiteX2175" fmla="*/ 130114 w 1419362"/>
              <a:gd name="connsiteY2175" fmla="*/ 512893 h 927034"/>
              <a:gd name="connsiteX2176" fmla="*/ 129421 w 1419362"/>
              <a:gd name="connsiteY2176" fmla="*/ 512419 h 927034"/>
              <a:gd name="connsiteX2177" fmla="*/ 128185 w 1419362"/>
              <a:gd name="connsiteY2177" fmla="*/ 512713 h 927034"/>
              <a:gd name="connsiteX2178" fmla="*/ 125929 w 1419362"/>
              <a:gd name="connsiteY2178" fmla="*/ 510931 h 927034"/>
              <a:gd name="connsiteX2179" fmla="*/ 124929 w 1419362"/>
              <a:gd name="connsiteY2179" fmla="*/ 510146 h 927034"/>
              <a:gd name="connsiteX2180" fmla="*/ 123572 w 1419362"/>
              <a:gd name="connsiteY2180" fmla="*/ 510522 h 927034"/>
              <a:gd name="connsiteX2181" fmla="*/ 123383 w 1419362"/>
              <a:gd name="connsiteY2181" fmla="*/ 510571 h 927034"/>
              <a:gd name="connsiteX2182" fmla="*/ 123245 w 1419362"/>
              <a:gd name="connsiteY2182" fmla="*/ 510817 h 927034"/>
              <a:gd name="connsiteX2183" fmla="*/ 122820 w 1419362"/>
              <a:gd name="connsiteY2183" fmla="*/ 511569 h 927034"/>
              <a:gd name="connsiteX2184" fmla="*/ 121947 w 1419362"/>
              <a:gd name="connsiteY2184" fmla="*/ 512991 h 927034"/>
              <a:gd name="connsiteX2185" fmla="*/ 119653 w 1419362"/>
              <a:gd name="connsiteY2185" fmla="*/ 514332 h 927034"/>
              <a:gd name="connsiteX2186" fmla="*/ 118118 w 1419362"/>
              <a:gd name="connsiteY2186" fmla="*/ 513089 h 927034"/>
              <a:gd name="connsiteX2187" fmla="*/ 117436 w 1419362"/>
              <a:gd name="connsiteY2187" fmla="*/ 513057 h 927034"/>
              <a:gd name="connsiteX2188" fmla="*/ 116697 w 1419362"/>
              <a:gd name="connsiteY2188" fmla="*/ 513008 h 927034"/>
              <a:gd name="connsiteX2189" fmla="*/ 116116 w 1419362"/>
              <a:gd name="connsiteY2189" fmla="*/ 512599 h 927034"/>
              <a:gd name="connsiteX2190" fmla="*/ 114334 w 1419362"/>
              <a:gd name="connsiteY2190" fmla="*/ 513547 h 927034"/>
              <a:gd name="connsiteX2191" fmla="*/ 113665 w 1419362"/>
              <a:gd name="connsiteY2191" fmla="*/ 513923 h 927034"/>
              <a:gd name="connsiteX2192" fmla="*/ 112308 w 1419362"/>
              <a:gd name="connsiteY2192" fmla="*/ 514103 h 927034"/>
              <a:gd name="connsiteX2193" fmla="*/ 110807 w 1419362"/>
              <a:gd name="connsiteY2193" fmla="*/ 516948 h 927034"/>
              <a:gd name="connsiteX2194" fmla="*/ 109509 w 1419362"/>
              <a:gd name="connsiteY2194" fmla="*/ 517439 h 927034"/>
              <a:gd name="connsiteX2195" fmla="*/ 107842 w 1419362"/>
              <a:gd name="connsiteY2195" fmla="*/ 516932 h 927034"/>
              <a:gd name="connsiteX2196" fmla="*/ 105730 w 1419362"/>
              <a:gd name="connsiteY2196" fmla="*/ 515035 h 927034"/>
              <a:gd name="connsiteX2197" fmla="*/ 105388 w 1419362"/>
              <a:gd name="connsiteY2197" fmla="*/ 514741 h 927034"/>
              <a:gd name="connsiteX2198" fmla="*/ 104886 w 1419362"/>
              <a:gd name="connsiteY2198" fmla="*/ 515853 h 927034"/>
              <a:gd name="connsiteX2199" fmla="*/ 104693 w 1419362"/>
              <a:gd name="connsiteY2199" fmla="*/ 516899 h 927034"/>
              <a:gd name="connsiteX2200" fmla="*/ 101367 w 1419362"/>
              <a:gd name="connsiteY2200" fmla="*/ 515885 h 927034"/>
              <a:gd name="connsiteX2201" fmla="*/ 100492 w 1419362"/>
              <a:gd name="connsiteY2201" fmla="*/ 517243 h 927034"/>
              <a:gd name="connsiteX2202" fmla="*/ 99725 w 1419362"/>
              <a:gd name="connsiteY2202" fmla="*/ 517766 h 927034"/>
              <a:gd name="connsiteX2203" fmla="*/ 96461 w 1419362"/>
              <a:gd name="connsiteY2203" fmla="*/ 519957 h 927034"/>
              <a:gd name="connsiteX2204" fmla="*/ 96144 w 1419362"/>
              <a:gd name="connsiteY2204" fmla="*/ 521134 h 927034"/>
              <a:gd name="connsiteX2205" fmla="*/ 95509 w 1419362"/>
              <a:gd name="connsiteY2205" fmla="*/ 521886 h 927034"/>
              <a:gd name="connsiteX2206" fmla="*/ 95273 w 1419362"/>
              <a:gd name="connsiteY2206" fmla="*/ 522181 h 927034"/>
              <a:gd name="connsiteX2207" fmla="*/ 93954 w 1419362"/>
              <a:gd name="connsiteY2207" fmla="*/ 522835 h 927034"/>
              <a:gd name="connsiteX2208" fmla="*/ 93291 w 1419362"/>
              <a:gd name="connsiteY2208" fmla="*/ 523162 h 927034"/>
              <a:gd name="connsiteX2209" fmla="*/ 93045 w 1419362"/>
              <a:gd name="connsiteY2209" fmla="*/ 523522 h 927034"/>
              <a:gd name="connsiteX2210" fmla="*/ 92795 w 1419362"/>
              <a:gd name="connsiteY2210" fmla="*/ 523930 h 927034"/>
              <a:gd name="connsiteX2211" fmla="*/ 92943 w 1419362"/>
              <a:gd name="connsiteY2211" fmla="*/ 525598 h 927034"/>
              <a:gd name="connsiteX2212" fmla="*/ 93098 w 1419362"/>
              <a:gd name="connsiteY2212" fmla="*/ 527315 h 927034"/>
              <a:gd name="connsiteX2213" fmla="*/ 93252 w 1419362"/>
              <a:gd name="connsiteY2213" fmla="*/ 529048 h 927034"/>
              <a:gd name="connsiteX2214" fmla="*/ 93569 w 1419362"/>
              <a:gd name="connsiteY2214" fmla="*/ 529490 h 927034"/>
              <a:gd name="connsiteX2215" fmla="*/ 93925 w 1419362"/>
              <a:gd name="connsiteY2215" fmla="*/ 529980 h 927034"/>
              <a:gd name="connsiteX2216" fmla="*/ 95500 w 1419362"/>
              <a:gd name="connsiteY2216" fmla="*/ 529964 h 927034"/>
              <a:gd name="connsiteX2217" fmla="*/ 97075 w 1419362"/>
              <a:gd name="connsiteY2217" fmla="*/ 529947 h 927034"/>
              <a:gd name="connsiteX2218" fmla="*/ 97273 w 1419362"/>
              <a:gd name="connsiteY2218" fmla="*/ 530225 h 927034"/>
              <a:gd name="connsiteX2219" fmla="*/ 97747 w 1419362"/>
              <a:gd name="connsiteY2219" fmla="*/ 530880 h 927034"/>
              <a:gd name="connsiteX2220" fmla="*/ 98104 w 1419362"/>
              <a:gd name="connsiteY2220" fmla="*/ 532989 h 927034"/>
              <a:gd name="connsiteX2221" fmla="*/ 97208 w 1419362"/>
              <a:gd name="connsiteY2221" fmla="*/ 537698 h 927034"/>
              <a:gd name="connsiteX2222" fmla="*/ 98794 w 1419362"/>
              <a:gd name="connsiteY2222" fmla="*/ 540690 h 927034"/>
              <a:gd name="connsiteX2223" fmla="*/ 100184 w 1419362"/>
              <a:gd name="connsiteY2223" fmla="*/ 545350 h 927034"/>
              <a:gd name="connsiteX2224" fmla="*/ 100311 w 1419362"/>
              <a:gd name="connsiteY2224" fmla="*/ 545514 h 927034"/>
              <a:gd name="connsiteX2225" fmla="*/ 103551 w 1419362"/>
              <a:gd name="connsiteY2225" fmla="*/ 549831 h 927034"/>
              <a:gd name="connsiteX2226" fmla="*/ 105520 w 1419362"/>
              <a:gd name="connsiteY2226" fmla="*/ 550959 h 927034"/>
              <a:gd name="connsiteX2227" fmla="*/ 107586 w 1419362"/>
              <a:gd name="connsiteY2227" fmla="*/ 551253 h 927034"/>
              <a:gd name="connsiteX2228" fmla="*/ 102531 w 1419362"/>
              <a:gd name="connsiteY2228" fmla="*/ 557892 h 927034"/>
              <a:gd name="connsiteX2229" fmla="*/ 100765 w 1419362"/>
              <a:gd name="connsiteY2229" fmla="*/ 559772 h 927034"/>
              <a:gd name="connsiteX2230" fmla="*/ 97680 w 1419362"/>
              <a:gd name="connsiteY2230" fmla="*/ 560148 h 927034"/>
              <a:gd name="connsiteX2231" fmla="*/ 95823 w 1419362"/>
              <a:gd name="connsiteY2231" fmla="*/ 562503 h 927034"/>
              <a:gd name="connsiteX2232" fmla="*/ 94054 w 1419362"/>
              <a:gd name="connsiteY2232" fmla="*/ 563827 h 927034"/>
              <a:gd name="connsiteX2233" fmla="*/ 93914 w 1419362"/>
              <a:gd name="connsiteY2233" fmla="*/ 563762 h 927034"/>
              <a:gd name="connsiteX2234" fmla="*/ 91053 w 1419362"/>
              <a:gd name="connsiteY2234" fmla="*/ 562585 h 927034"/>
              <a:gd name="connsiteX2235" fmla="*/ 86845 w 1419362"/>
              <a:gd name="connsiteY2235" fmla="*/ 562863 h 927034"/>
              <a:gd name="connsiteX2236" fmla="*/ 87057 w 1419362"/>
              <a:gd name="connsiteY2236" fmla="*/ 566820 h 927034"/>
              <a:gd name="connsiteX2237" fmla="*/ 83455 w 1419362"/>
              <a:gd name="connsiteY2237" fmla="*/ 574570 h 927034"/>
              <a:gd name="connsiteX2238" fmla="*/ 79903 w 1419362"/>
              <a:gd name="connsiteY2238" fmla="*/ 574930 h 927034"/>
              <a:gd name="connsiteX2239" fmla="*/ 76642 w 1419362"/>
              <a:gd name="connsiteY2239" fmla="*/ 577105 h 927034"/>
              <a:gd name="connsiteX2240" fmla="*/ 74522 w 1419362"/>
              <a:gd name="connsiteY2240" fmla="*/ 582386 h 927034"/>
              <a:gd name="connsiteX2241" fmla="*/ 73305 w 1419362"/>
              <a:gd name="connsiteY2241" fmla="*/ 582092 h 927034"/>
              <a:gd name="connsiteX2242" fmla="*/ 71395 w 1419362"/>
              <a:gd name="connsiteY2242" fmla="*/ 579966 h 927034"/>
              <a:gd name="connsiteX2243" fmla="*/ 69066 w 1419362"/>
              <a:gd name="connsiteY2243" fmla="*/ 577366 h 927034"/>
              <a:gd name="connsiteX2244" fmla="*/ 66735 w 1419362"/>
              <a:gd name="connsiteY2244" fmla="*/ 578593 h 927034"/>
              <a:gd name="connsiteX2245" fmla="*/ 65338 w 1419362"/>
              <a:gd name="connsiteY2245" fmla="*/ 579623 h 927034"/>
              <a:gd name="connsiteX2246" fmla="*/ 64336 w 1419362"/>
              <a:gd name="connsiteY2246" fmla="*/ 583972 h 927034"/>
              <a:gd name="connsiteX2247" fmla="*/ 63516 w 1419362"/>
              <a:gd name="connsiteY2247" fmla="*/ 587651 h 927034"/>
              <a:gd name="connsiteX2248" fmla="*/ 61928 w 1419362"/>
              <a:gd name="connsiteY2248" fmla="*/ 587929 h 927034"/>
              <a:gd name="connsiteX2249" fmla="*/ 60990 w 1419362"/>
              <a:gd name="connsiteY2249" fmla="*/ 587553 h 927034"/>
              <a:gd name="connsiteX2250" fmla="*/ 59674 w 1419362"/>
              <a:gd name="connsiteY2250" fmla="*/ 586605 h 927034"/>
              <a:gd name="connsiteX2251" fmla="*/ 56767 w 1419362"/>
              <a:gd name="connsiteY2251" fmla="*/ 585362 h 927034"/>
              <a:gd name="connsiteX2252" fmla="*/ 54717 w 1419362"/>
              <a:gd name="connsiteY2252" fmla="*/ 586588 h 927034"/>
              <a:gd name="connsiteX2253" fmla="*/ 53230 w 1419362"/>
              <a:gd name="connsiteY2253" fmla="*/ 588289 h 927034"/>
              <a:gd name="connsiteX2254" fmla="*/ 51552 w 1419362"/>
              <a:gd name="connsiteY2254" fmla="*/ 589221 h 927034"/>
              <a:gd name="connsiteX2255" fmla="*/ 49496 w 1419362"/>
              <a:gd name="connsiteY2255" fmla="*/ 589499 h 927034"/>
              <a:gd name="connsiteX2256" fmla="*/ 47714 w 1419362"/>
              <a:gd name="connsiteY2256" fmla="*/ 588845 h 927034"/>
              <a:gd name="connsiteX2257" fmla="*/ 43684 w 1419362"/>
              <a:gd name="connsiteY2257" fmla="*/ 587504 h 927034"/>
              <a:gd name="connsiteX2258" fmla="*/ 39755 w 1419362"/>
              <a:gd name="connsiteY2258" fmla="*/ 587586 h 927034"/>
              <a:gd name="connsiteX2259" fmla="*/ 36956 w 1419362"/>
              <a:gd name="connsiteY2259" fmla="*/ 588812 h 927034"/>
              <a:gd name="connsiteX2260" fmla="*/ 36769 w 1419362"/>
              <a:gd name="connsiteY2260" fmla="*/ 588714 h 927034"/>
              <a:gd name="connsiteX2261" fmla="*/ 33972 w 1419362"/>
              <a:gd name="connsiteY2261" fmla="*/ 590218 h 927034"/>
              <a:gd name="connsiteX2262" fmla="*/ 32292 w 1419362"/>
              <a:gd name="connsiteY2262" fmla="*/ 590971 h 927034"/>
              <a:gd name="connsiteX2263" fmla="*/ 29395 w 1419362"/>
              <a:gd name="connsiteY2263" fmla="*/ 591428 h 927034"/>
              <a:gd name="connsiteX2264" fmla="*/ 24053 w 1419362"/>
              <a:gd name="connsiteY2264" fmla="*/ 589728 h 927034"/>
              <a:gd name="connsiteX2265" fmla="*/ 21708 w 1419362"/>
              <a:gd name="connsiteY2265" fmla="*/ 588681 h 927034"/>
              <a:gd name="connsiteX2266" fmla="*/ 16473 w 1419362"/>
              <a:gd name="connsiteY2266" fmla="*/ 585525 h 927034"/>
              <a:gd name="connsiteX2267" fmla="*/ 16290 w 1419362"/>
              <a:gd name="connsiteY2267" fmla="*/ 585558 h 927034"/>
              <a:gd name="connsiteX2268" fmla="*/ 13504 w 1419362"/>
              <a:gd name="connsiteY2268" fmla="*/ 585885 h 927034"/>
              <a:gd name="connsiteX2269" fmla="*/ 10977 w 1419362"/>
              <a:gd name="connsiteY2269" fmla="*/ 586719 h 927034"/>
              <a:gd name="connsiteX2270" fmla="*/ 10534 w 1419362"/>
              <a:gd name="connsiteY2270" fmla="*/ 586850 h 927034"/>
              <a:gd name="connsiteX2271" fmla="*/ 9554 w 1419362"/>
              <a:gd name="connsiteY2271" fmla="*/ 586523 h 927034"/>
              <a:gd name="connsiteX2272" fmla="*/ 8500 w 1419362"/>
              <a:gd name="connsiteY2272" fmla="*/ 586163 h 927034"/>
              <a:gd name="connsiteX2273" fmla="*/ 7473 w 1419362"/>
              <a:gd name="connsiteY2273" fmla="*/ 586229 h 927034"/>
              <a:gd name="connsiteX2274" fmla="*/ 6770 w 1419362"/>
              <a:gd name="connsiteY2274" fmla="*/ 586278 h 927034"/>
              <a:gd name="connsiteX2275" fmla="*/ 2087 w 1419362"/>
              <a:gd name="connsiteY2275" fmla="*/ 588191 h 927034"/>
              <a:gd name="connsiteX2276" fmla="*/ 1980 w 1419362"/>
              <a:gd name="connsiteY2276" fmla="*/ 588223 h 927034"/>
              <a:gd name="connsiteX2277" fmla="*/ 180 w 1419362"/>
              <a:gd name="connsiteY2277" fmla="*/ 592360 h 927034"/>
              <a:gd name="connsiteX2278" fmla="*/ 369 w 1419362"/>
              <a:gd name="connsiteY2278" fmla="*/ 592442 h 927034"/>
              <a:gd name="connsiteX2279" fmla="*/ 1866 w 1419362"/>
              <a:gd name="connsiteY2279" fmla="*/ 592818 h 927034"/>
              <a:gd name="connsiteX2280" fmla="*/ 2365 w 1419362"/>
              <a:gd name="connsiteY2280" fmla="*/ 593063 h 927034"/>
              <a:gd name="connsiteX2281" fmla="*/ 2615 w 1419362"/>
              <a:gd name="connsiteY2281" fmla="*/ 593194 h 927034"/>
              <a:gd name="connsiteX2282" fmla="*/ 3138 w 1419362"/>
              <a:gd name="connsiteY2282" fmla="*/ 593423 h 927034"/>
              <a:gd name="connsiteX2283" fmla="*/ 3738 w 1419362"/>
              <a:gd name="connsiteY2283" fmla="*/ 593570 h 927034"/>
              <a:gd name="connsiteX2284" fmla="*/ 4274 w 1419362"/>
              <a:gd name="connsiteY2284" fmla="*/ 593701 h 927034"/>
              <a:gd name="connsiteX2285" fmla="*/ 4486 w 1419362"/>
              <a:gd name="connsiteY2285" fmla="*/ 593750 h 927034"/>
              <a:gd name="connsiteX2286" fmla="*/ 4636 w 1419362"/>
              <a:gd name="connsiteY2286" fmla="*/ 593783 h 927034"/>
              <a:gd name="connsiteX2287" fmla="*/ 5534 w 1419362"/>
              <a:gd name="connsiteY2287" fmla="*/ 594682 h 927034"/>
              <a:gd name="connsiteX2288" fmla="*/ 6282 w 1419362"/>
              <a:gd name="connsiteY2288" fmla="*/ 595434 h 927034"/>
              <a:gd name="connsiteX2289" fmla="*/ 7255 w 1419362"/>
              <a:gd name="connsiteY2289" fmla="*/ 596039 h 927034"/>
              <a:gd name="connsiteX2290" fmla="*/ 7405 w 1419362"/>
              <a:gd name="connsiteY2290" fmla="*/ 596187 h 927034"/>
              <a:gd name="connsiteX2291" fmla="*/ 8154 w 1419362"/>
              <a:gd name="connsiteY2291" fmla="*/ 596481 h 927034"/>
              <a:gd name="connsiteX2292" fmla="*/ 8528 w 1419362"/>
              <a:gd name="connsiteY2292" fmla="*/ 597315 h 927034"/>
              <a:gd name="connsiteX2293" fmla="*/ 9052 w 1419362"/>
              <a:gd name="connsiteY2293" fmla="*/ 597315 h 927034"/>
              <a:gd name="connsiteX2294" fmla="*/ 9950 w 1419362"/>
              <a:gd name="connsiteY2294" fmla="*/ 597985 h 927034"/>
              <a:gd name="connsiteX2295" fmla="*/ 11297 w 1419362"/>
              <a:gd name="connsiteY2295" fmla="*/ 598574 h 927034"/>
              <a:gd name="connsiteX2296" fmla="*/ 12196 w 1419362"/>
              <a:gd name="connsiteY2296" fmla="*/ 599097 h 927034"/>
              <a:gd name="connsiteX2297" fmla="*/ 13363 w 1419362"/>
              <a:gd name="connsiteY2297" fmla="*/ 599898 h 927034"/>
              <a:gd name="connsiteX2298" fmla="*/ 13918 w 1419362"/>
              <a:gd name="connsiteY2298" fmla="*/ 600748 h 927034"/>
              <a:gd name="connsiteX2299" fmla="*/ 14067 w 1419362"/>
              <a:gd name="connsiteY2299" fmla="*/ 600978 h 927034"/>
              <a:gd name="connsiteX2300" fmla="*/ 14403 w 1419362"/>
              <a:gd name="connsiteY2300" fmla="*/ 601484 h 927034"/>
              <a:gd name="connsiteX2301" fmla="*/ 14788 w 1419362"/>
              <a:gd name="connsiteY2301" fmla="*/ 602073 h 927034"/>
              <a:gd name="connsiteX2302" fmla="*/ 15908 w 1419362"/>
              <a:gd name="connsiteY2302" fmla="*/ 602825 h 927034"/>
              <a:gd name="connsiteX2303" fmla="*/ 16612 w 1419362"/>
              <a:gd name="connsiteY2303" fmla="*/ 603888 h 927034"/>
              <a:gd name="connsiteX2304" fmla="*/ 16762 w 1419362"/>
              <a:gd name="connsiteY2304" fmla="*/ 604051 h 927034"/>
              <a:gd name="connsiteX2305" fmla="*/ 17510 w 1419362"/>
              <a:gd name="connsiteY2305" fmla="*/ 604787 h 927034"/>
              <a:gd name="connsiteX2306" fmla="*/ 18259 w 1419362"/>
              <a:gd name="connsiteY2306" fmla="*/ 605915 h 927034"/>
              <a:gd name="connsiteX2307" fmla="*/ 19007 w 1419362"/>
              <a:gd name="connsiteY2307" fmla="*/ 607044 h 927034"/>
              <a:gd name="connsiteX2308" fmla="*/ 19793 w 1419362"/>
              <a:gd name="connsiteY2308" fmla="*/ 608156 h 927034"/>
              <a:gd name="connsiteX2309" fmla="*/ 20916 w 1419362"/>
              <a:gd name="connsiteY2309" fmla="*/ 608941 h 927034"/>
              <a:gd name="connsiteX2310" fmla="*/ 21776 w 1419362"/>
              <a:gd name="connsiteY2310" fmla="*/ 609807 h 927034"/>
              <a:gd name="connsiteX2311" fmla="*/ 22899 w 1419362"/>
              <a:gd name="connsiteY2311" fmla="*/ 610559 h 927034"/>
              <a:gd name="connsiteX2312" fmla="*/ 24023 w 1419362"/>
              <a:gd name="connsiteY2312" fmla="*/ 611230 h 927034"/>
              <a:gd name="connsiteX2313" fmla="*/ 25145 w 1419362"/>
              <a:gd name="connsiteY2313" fmla="*/ 611982 h 927034"/>
              <a:gd name="connsiteX2314" fmla="*/ 26230 w 1419362"/>
              <a:gd name="connsiteY2314" fmla="*/ 612767 h 927034"/>
              <a:gd name="connsiteX2315" fmla="*/ 26941 w 1419362"/>
              <a:gd name="connsiteY2315" fmla="*/ 613633 h 927034"/>
              <a:gd name="connsiteX2316" fmla="*/ 27690 w 1419362"/>
              <a:gd name="connsiteY2316" fmla="*/ 614745 h 927034"/>
              <a:gd name="connsiteX2317" fmla="*/ 28439 w 1419362"/>
              <a:gd name="connsiteY2317" fmla="*/ 615873 h 927034"/>
              <a:gd name="connsiteX2318" fmla="*/ 28663 w 1419362"/>
              <a:gd name="connsiteY2318" fmla="*/ 617525 h 927034"/>
              <a:gd name="connsiteX2319" fmla="*/ 28289 w 1419362"/>
              <a:gd name="connsiteY2319" fmla="*/ 618784 h 927034"/>
              <a:gd name="connsiteX2320" fmla="*/ 28064 w 1419362"/>
              <a:gd name="connsiteY2320" fmla="*/ 620517 h 927034"/>
              <a:gd name="connsiteX2321" fmla="*/ 27540 w 1419362"/>
              <a:gd name="connsiteY2321" fmla="*/ 621776 h 927034"/>
              <a:gd name="connsiteX2322" fmla="*/ 26941 w 1419362"/>
              <a:gd name="connsiteY2322" fmla="*/ 623052 h 927034"/>
              <a:gd name="connsiteX2323" fmla="*/ 26567 w 1419362"/>
              <a:gd name="connsiteY2323" fmla="*/ 624556 h 927034"/>
              <a:gd name="connsiteX2324" fmla="*/ 26418 w 1419362"/>
              <a:gd name="connsiteY2324" fmla="*/ 626208 h 927034"/>
              <a:gd name="connsiteX2325" fmla="*/ 26567 w 1419362"/>
              <a:gd name="connsiteY2325" fmla="*/ 627842 h 927034"/>
              <a:gd name="connsiteX2326" fmla="*/ 27166 w 1419362"/>
              <a:gd name="connsiteY2326" fmla="*/ 629118 h 927034"/>
              <a:gd name="connsiteX2327" fmla="*/ 27690 w 1419362"/>
              <a:gd name="connsiteY2327" fmla="*/ 630393 h 927034"/>
              <a:gd name="connsiteX2328" fmla="*/ 28681 w 1419362"/>
              <a:gd name="connsiteY2328" fmla="*/ 631309 h 927034"/>
              <a:gd name="connsiteX2329" fmla="*/ 29562 w 1419362"/>
              <a:gd name="connsiteY2329" fmla="*/ 632257 h 927034"/>
              <a:gd name="connsiteX2330" fmla="*/ 30310 w 1419362"/>
              <a:gd name="connsiteY2330" fmla="*/ 633010 h 927034"/>
              <a:gd name="connsiteX2331" fmla="*/ 31059 w 1419362"/>
              <a:gd name="connsiteY2331" fmla="*/ 634138 h 927034"/>
              <a:gd name="connsiteX2332" fmla="*/ 31583 w 1419362"/>
              <a:gd name="connsiteY2332" fmla="*/ 635413 h 927034"/>
              <a:gd name="connsiteX2333" fmla="*/ 31957 w 1419362"/>
              <a:gd name="connsiteY2333" fmla="*/ 636836 h 927034"/>
              <a:gd name="connsiteX2334" fmla="*/ 32481 w 1419362"/>
              <a:gd name="connsiteY2334" fmla="*/ 637948 h 927034"/>
              <a:gd name="connsiteX2335" fmla="*/ 32855 w 1419362"/>
              <a:gd name="connsiteY2335" fmla="*/ 639452 h 927034"/>
              <a:gd name="connsiteX2336" fmla="*/ 33469 w 1419362"/>
              <a:gd name="connsiteY2336" fmla="*/ 640744 h 927034"/>
              <a:gd name="connsiteX2337" fmla="*/ 34202 w 1419362"/>
              <a:gd name="connsiteY2337" fmla="*/ 641839 h 927034"/>
              <a:gd name="connsiteX2338" fmla="*/ 34374 w 1419362"/>
              <a:gd name="connsiteY2338" fmla="*/ 642150 h 927034"/>
              <a:gd name="connsiteX2339" fmla="*/ 34876 w 1419362"/>
              <a:gd name="connsiteY2339" fmla="*/ 642967 h 927034"/>
              <a:gd name="connsiteX2340" fmla="*/ 35250 w 1419362"/>
              <a:gd name="connsiteY2340" fmla="*/ 643491 h 927034"/>
              <a:gd name="connsiteX2341" fmla="*/ 35624 w 1419362"/>
              <a:gd name="connsiteY2341" fmla="*/ 644014 h 927034"/>
              <a:gd name="connsiteX2342" fmla="*/ 36597 w 1419362"/>
              <a:gd name="connsiteY2342" fmla="*/ 644995 h 927034"/>
              <a:gd name="connsiteX2343" fmla="*/ 37645 w 1419362"/>
              <a:gd name="connsiteY2343" fmla="*/ 645665 h 927034"/>
              <a:gd name="connsiteX2344" fmla="*/ 38619 w 1419362"/>
              <a:gd name="connsiteY2344" fmla="*/ 646630 h 927034"/>
              <a:gd name="connsiteX2345" fmla="*/ 39517 w 1419362"/>
              <a:gd name="connsiteY2345" fmla="*/ 647153 h 927034"/>
              <a:gd name="connsiteX2346" fmla="*/ 40640 w 1419362"/>
              <a:gd name="connsiteY2346" fmla="*/ 647906 h 927034"/>
              <a:gd name="connsiteX2347" fmla="*/ 41762 w 1419362"/>
              <a:gd name="connsiteY2347" fmla="*/ 648429 h 927034"/>
              <a:gd name="connsiteX2348" fmla="*/ 43047 w 1419362"/>
              <a:gd name="connsiteY2348" fmla="*/ 649034 h 927034"/>
              <a:gd name="connsiteX2349" fmla="*/ 44157 w 1419362"/>
              <a:gd name="connsiteY2349" fmla="*/ 649786 h 927034"/>
              <a:gd name="connsiteX2350" fmla="*/ 44458 w 1419362"/>
              <a:gd name="connsiteY2350" fmla="*/ 649949 h 927034"/>
              <a:gd name="connsiteX2351" fmla="*/ 44682 w 1419362"/>
              <a:gd name="connsiteY2351" fmla="*/ 650080 h 927034"/>
              <a:gd name="connsiteX2352" fmla="*/ 45318 w 1419362"/>
              <a:gd name="connsiteY2352" fmla="*/ 650489 h 927034"/>
              <a:gd name="connsiteX2353" fmla="*/ 46179 w 1419362"/>
              <a:gd name="connsiteY2353" fmla="*/ 651421 h 927034"/>
              <a:gd name="connsiteX2354" fmla="*/ 46703 w 1419362"/>
              <a:gd name="connsiteY2354" fmla="*/ 652696 h 927034"/>
              <a:gd name="connsiteX2355" fmla="*/ 47077 w 1419362"/>
              <a:gd name="connsiteY2355" fmla="*/ 654201 h 927034"/>
              <a:gd name="connsiteX2356" fmla="*/ 46703 w 1419362"/>
              <a:gd name="connsiteY2356" fmla="*/ 655623 h 927034"/>
              <a:gd name="connsiteX2357" fmla="*/ 46179 w 1419362"/>
              <a:gd name="connsiteY2357" fmla="*/ 656964 h 927034"/>
              <a:gd name="connsiteX2358" fmla="*/ 45281 w 1419362"/>
              <a:gd name="connsiteY2358" fmla="*/ 657863 h 927034"/>
              <a:gd name="connsiteX2359" fmla="*/ 44532 w 1419362"/>
              <a:gd name="connsiteY2359" fmla="*/ 658992 h 927034"/>
              <a:gd name="connsiteX2360" fmla="*/ 43559 w 1419362"/>
              <a:gd name="connsiteY2360" fmla="*/ 659891 h 927034"/>
              <a:gd name="connsiteX2361" fmla="*/ 42661 w 1419362"/>
              <a:gd name="connsiteY2361" fmla="*/ 660790 h 927034"/>
              <a:gd name="connsiteX2362" fmla="*/ 41913 w 1419362"/>
              <a:gd name="connsiteY2362" fmla="*/ 661902 h 927034"/>
              <a:gd name="connsiteX2363" fmla="*/ 41014 w 1419362"/>
              <a:gd name="connsiteY2363" fmla="*/ 662801 h 927034"/>
              <a:gd name="connsiteX2364" fmla="*/ 40415 w 1419362"/>
              <a:gd name="connsiteY2364" fmla="*/ 664077 h 927034"/>
              <a:gd name="connsiteX2365" fmla="*/ 40041 w 1419362"/>
              <a:gd name="connsiteY2365" fmla="*/ 665565 h 927034"/>
              <a:gd name="connsiteX2366" fmla="*/ 40266 w 1419362"/>
              <a:gd name="connsiteY2366" fmla="*/ 667216 h 927034"/>
              <a:gd name="connsiteX2367" fmla="*/ 40415 w 1419362"/>
              <a:gd name="connsiteY2367" fmla="*/ 668868 h 927034"/>
              <a:gd name="connsiteX2368" fmla="*/ 40415 w 1419362"/>
              <a:gd name="connsiteY2368" fmla="*/ 670732 h 927034"/>
              <a:gd name="connsiteX2369" fmla="*/ 40415 w 1419362"/>
              <a:gd name="connsiteY2369" fmla="*/ 672612 h 927034"/>
              <a:gd name="connsiteX2370" fmla="*/ 40415 w 1419362"/>
              <a:gd name="connsiteY2370" fmla="*/ 674264 h 927034"/>
              <a:gd name="connsiteX2371" fmla="*/ 40266 w 1419362"/>
              <a:gd name="connsiteY2371" fmla="*/ 675899 h 927034"/>
              <a:gd name="connsiteX2372" fmla="*/ 40415 w 1419362"/>
              <a:gd name="connsiteY2372" fmla="*/ 677550 h 927034"/>
              <a:gd name="connsiteX2373" fmla="*/ 40789 w 1419362"/>
              <a:gd name="connsiteY2373" fmla="*/ 679055 h 927034"/>
              <a:gd name="connsiteX2374" fmla="*/ 41388 w 1419362"/>
              <a:gd name="connsiteY2374" fmla="*/ 680314 h 927034"/>
              <a:gd name="connsiteX2375" fmla="*/ 41987 w 1419362"/>
              <a:gd name="connsiteY2375" fmla="*/ 681164 h 927034"/>
              <a:gd name="connsiteX2376" fmla="*/ 42137 w 1419362"/>
              <a:gd name="connsiteY2376" fmla="*/ 681360 h 927034"/>
              <a:gd name="connsiteX2377" fmla="*/ 42661 w 1419362"/>
              <a:gd name="connsiteY2377" fmla="*/ 681884 h 927034"/>
              <a:gd name="connsiteX2378" fmla="*/ 43035 w 1419362"/>
              <a:gd name="connsiteY2378" fmla="*/ 682341 h 927034"/>
              <a:gd name="connsiteX2379" fmla="*/ 43933 w 1419362"/>
              <a:gd name="connsiteY2379" fmla="*/ 683241 h 927034"/>
              <a:gd name="connsiteX2380" fmla="*/ 44602 w 1419362"/>
              <a:gd name="connsiteY2380" fmla="*/ 683682 h 927034"/>
              <a:gd name="connsiteX2381" fmla="*/ 45056 w 1419362"/>
              <a:gd name="connsiteY2381" fmla="*/ 683993 h 927034"/>
              <a:gd name="connsiteX2382" fmla="*/ 46179 w 1419362"/>
              <a:gd name="connsiteY2382" fmla="*/ 684729 h 927034"/>
              <a:gd name="connsiteX2383" fmla="*/ 47451 w 1419362"/>
              <a:gd name="connsiteY2383" fmla="*/ 685252 h 927034"/>
              <a:gd name="connsiteX2384" fmla="*/ 48724 w 1419362"/>
              <a:gd name="connsiteY2384" fmla="*/ 685857 h 927034"/>
              <a:gd name="connsiteX2385" fmla="*/ 50445 w 1419362"/>
              <a:gd name="connsiteY2385" fmla="*/ 686004 h 927034"/>
              <a:gd name="connsiteX2386" fmla="*/ 52242 w 1419362"/>
              <a:gd name="connsiteY2386" fmla="*/ 686004 h 927034"/>
              <a:gd name="connsiteX2387" fmla="*/ 54113 w 1419362"/>
              <a:gd name="connsiteY2387" fmla="*/ 686004 h 927034"/>
              <a:gd name="connsiteX2388" fmla="*/ 55386 w 1419362"/>
              <a:gd name="connsiteY2388" fmla="*/ 685628 h 927034"/>
              <a:gd name="connsiteX2389" fmla="*/ 56883 w 1419362"/>
              <a:gd name="connsiteY2389" fmla="*/ 685252 h 927034"/>
              <a:gd name="connsiteX2390" fmla="*/ 58380 w 1419362"/>
              <a:gd name="connsiteY2390" fmla="*/ 684892 h 927034"/>
              <a:gd name="connsiteX2391" fmla="*/ 60026 w 1419362"/>
              <a:gd name="connsiteY2391" fmla="*/ 684729 h 927034"/>
              <a:gd name="connsiteX2392" fmla="*/ 61299 w 1419362"/>
              <a:gd name="connsiteY2392" fmla="*/ 684205 h 927034"/>
              <a:gd name="connsiteX2393" fmla="*/ 62572 w 1419362"/>
              <a:gd name="connsiteY2393" fmla="*/ 683617 h 927034"/>
              <a:gd name="connsiteX2394" fmla="*/ 64069 w 1419362"/>
              <a:gd name="connsiteY2394" fmla="*/ 683241 h 927034"/>
              <a:gd name="connsiteX2395" fmla="*/ 65716 w 1419362"/>
              <a:gd name="connsiteY2395" fmla="*/ 683470 h 927034"/>
              <a:gd name="connsiteX2396" fmla="*/ 67063 w 1419362"/>
              <a:gd name="connsiteY2396" fmla="*/ 683993 h 927034"/>
              <a:gd name="connsiteX2397" fmla="*/ 67961 w 1419362"/>
              <a:gd name="connsiteY2397" fmla="*/ 684892 h 927034"/>
              <a:gd name="connsiteX2398" fmla="*/ 68036 w 1419362"/>
              <a:gd name="connsiteY2398" fmla="*/ 685039 h 927034"/>
              <a:gd name="connsiteX2399" fmla="*/ 68485 w 1419362"/>
              <a:gd name="connsiteY2399" fmla="*/ 686233 h 927034"/>
              <a:gd name="connsiteX2400" fmla="*/ 68735 w 1419362"/>
              <a:gd name="connsiteY2400" fmla="*/ 686740 h 927034"/>
              <a:gd name="connsiteX2401" fmla="*/ 68859 w 1419362"/>
              <a:gd name="connsiteY2401" fmla="*/ 686985 h 927034"/>
              <a:gd name="connsiteX2402" fmla="*/ 69084 w 1419362"/>
              <a:gd name="connsiteY2402" fmla="*/ 687541 h 927034"/>
              <a:gd name="connsiteX2403" fmla="*/ 69084 w 1419362"/>
              <a:gd name="connsiteY2403" fmla="*/ 687737 h 927034"/>
              <a:gd name="connsiteX2404" fmla="*/ 69233 w 1419362"/>
              <a:gd name="connsiteY2404" fmla="*/ 689160 h 927034"/>
              <a:gd name="connsiteX2405" fmla="*/ 69314 w 1419362"/>
              <a:gd name="connsiteY2405" fmla="*/ 689470 h 927034"/>
              <a:gd name="connsiteX2406" fmla="*/ 69608 w 1419362"/>
              <a:gd name="connsiteY2406" fmla="*/ 690648 h 927034"/>
              <a:gd name="connsiteX2407" fmla="*/ 69608 w 1419362"/>
              <a:gd name="connsiteY2407" fmla="*/ 692479 h 927034"/>
              <a:gd name="connsiteX2408" fmla="*/ 69608 w 1419362"/>
              <a:gd name="connsiteY2408" fmla="*/ 694310 h 927034"/>
              <a:gd name="connsiteX2409" fmla="*/ 69608 w 1419362"/>
              <a:gd name="connsiteY2409" fmla="*/ 695962 h 927034"/>
              <a:gd name="connsiteX2410" fmla="*/ 69832 w 1419362"/>
              <a:gd name="connsiteY2410" fmla="*/ 697613 h 927034"/>
              <a:gd name="connsiteX2411" fmla="*/ 69972 w 1419362"/>
              <a:gd name="connsiteY2411" fmla="*/ 698104 h 927034"/>
              <a:gd name="connsiteX2412" fmla="*/ 70207 w 1419362"/>
              <a:gd name="connsiteY2412" fmla="*/ 698889 h 927034"/>
              <a:gd name="connsiteX2413" fmla="*/ 70880 w 1419362"/>
              <a:gd name="connsiteY2413" fmla="*/ 700001 h 927034"/>
              <a:gd name="connsiteX2414" fmla="*/ 71629 w 1419362"/>
              <a:gd name="connsiteY2414" fmla="*/ 701129 h 927034"/>
              <a:gd name="connsiteX2415" fmla="*/ 72752 w 1419362"/>
              <a:gd name="connsiteY2415" fmla="*/ 701881 h 927034"/>
              <a:gd name="connsiteX2416" fmla="*/ 73744 w 1419362"/>
              <a:gd name="connsiteY2416" fmla="*/ 702862 h 927034"/>
              <a:gd name="connsiteX2417" fmla="*/ 74632 w 1419362"/>
              <a:gd name="connsiteY2417" fmla="*/ 703696 h 927034"/>
              <a:gd name="connsiteX2418" fmla="*/ 75409 w 1419362"/>
              <a:gd name="connsiteY2418" fmla="*/ 704841 h 927034"/>
              <a:gd name="connsiteX2419" fmla="*/ 76269 w 1419362"/>
              <a:gd name="connsiteY2419" fmla="*/ 705691 h 927034"/>
              <a:gd name="connsiteX2420" fmla="*/ 77018 w 1419362"/>
              <a:gd name="connsiteY2420" fmla="*/ 706819 h 927034"/>
              <a:gd name="connsiteX2421" fmla="*/ 77392 w 1419362"/>
              <a:gd name="connsiteY2421" fmla="*/ 708307 h 927034"/>
              <a:gd name="connsiteX2422" fmla="*/ 77767 w 1419362"/>
              <a:gd name="connsiteY2422" fmla="*/ 709730 h 927034"/>
              <a:gd name="connsiteX2423" fmla="*/ 78141 w 1419362"/>
              <a:gd name="connsiteY2423" fmla="*/ 711234 h 927034"/>
              <a:gd name="connsiteX2424" fmla="*/ 77916 w 1419362"/>
              <a:gd name="connsiteY2424" fmla="*/ 712885 h 927034"/>
              <a:gd name="connsiteX2425" fmla="*/ 77916 w 1419362"/>
              <a:gd name="connsiteY2425" fmla="*/ 714521 h 927034"/>
              <a:gd name="connsiteX2426" fmla="*/ 77767 w 1419362"/>
              <a:gd name="connsiteY2426" fmla="*/ 716172 h 927034"/>
              <a:gd name="connsiteX2427" fmla="*/ 77392 w 1419362"/>
              <a:gd name="connsiteY2427" fmla="*/ 717676 h 927034"/>
              <a:gd name="connsiteX2428" fmla="*/ 77168 w 1419362"/>
              <a:gd name="connsiteY2428" fmla="*/ 719312 h 927034"/>
              <a:gd name="connsiteX2429" fmla="*/ 77392 w 1419362"/>
              <a:gd name="connsiteY2429" fmla="*/ 720963 h 927034"/>
              <a:gd name="connsiteX2430" fmla="*/ 77767 w 1419362"/>
              <a:gd name="connsiteY2430" fmla="*/ 722467 h 927034"/>
              <a:gd name="connsiteX2431" fmla="*/ 77897 w 1419362"/>
              <a:gd name="connsiteY2431" fmla="*/ 722614 h 927034"/>
              <a:gd name="connsiteX2432" fmla="*/ 78366 w 1419362"/>
              <a:gd name="connsiteY2432" fmla="*/ 723285 h 927034"/>
              <a:gd name="connsiteX2433" fmla="*/ 78549 w 1419362"/>
              <a:gd name="connsiteY2433" fmla="*/ 723465 h 927034"/>
              <a:gd name="connsiteX2434" fmla="*/ 79264 w 1419362"/>
              <a:gd name="connsiteY2434" fmla="*/ 724184 h 927034"/>
              <a:gd name="connsiteX2435" fmla="*/ 80162 w 1419362"/>
              <a:gd name="connsiteY2435" fmla="*/ 725084 h 927034"/>
              <a:gd name="connsiteX2436" fmla="*/ 81060 w 1419362"/>
              <a:gd name="connsiteY2436" fmla="*/ 726048 h 927034"/>
              <a:gd name="connsiteX2437" fmla="*/ 82033 w 1419362"/>
              <a:gd name="connsiteY2437" fmla="*/ 726948 h 927034"/>
              <a:gd name="connsiteX2438" fmla="*/ 82932 w 1419362"/>
              <a:gd name="connsiteY2438" fmla="*/ 727847 h 927034"/>
              <a:gd name="connsiteX2439" fmla="*/ 83830 w 1419362"/>
              <a:gd name="connsiteY2439" fmla="*/ 728746 h 927034"/>
              <a:gd name="connsiteX2440" fmla="*/ 84578 w 1419362"/>
              <a:gd name="connsiteY2440" fmla="*/ 729874 h 927034"/>
              <a:gd name="connsiteX2441" fmla="*/ 85327 w 1419362"/>
              <a:gd name="connsiteY2441" fmla="*/ 730921 h 927034"/>
              <a:gd name="connsiteX2442" fmla="*/ 86001 w 1419362"/>
              <a:gd name="connsiteY2442" fmla="*/ 732049 h 927034"/>
              <a:gd name="connsiteX2443" fmla="*/ 86599 w 1419362"/>
              <a:gd name="connsiteY2443" fmla="*/ 733308 h 927034"/>
              <a:gd name="connsiteX2444" fmla="*/ 87273 w 1419362"/>
              <a:gd name="connsiteY2444" fmla="*/ 734436 h 927034"/>
              <a:gd name="connsiteX2445" fmla="*/ 87872 w 1419362"/>
              <a:gd name="connsiteY2445" fmla="*/ 735712 h 927034"/>
              <a:gd name="connsiteX2446" fmla="*/ 88171 w 1419362"/>
              <a:gd name="connsiteY2446" fmla="*/ 737134 h 927034"/>
              <a:gd name="connsiteX2447" fmla="*/ 88770 w 1419362"/>
              <a:gd name="connsiteY2447" fmla="*/ 738410 h 927034"/>
              <a:gd name="connsiteX2448" fmla="*/ 89144 w 1419362"/>
              <a:gd name="connsiteY2448" fmla="*/ 739898 h 927034"/>
              <a:gd name="connsiteX2449" fmla="*/ 89668 w 1419362"/>
              <a:gd name="connsiteY2449" fmla="*/ 741173 h 927034"/>
              <a:gd name="connsiteX2450" fmla="*/ 90192 w 1419362"/>
              <a:gd name="connsiteY2450" fmla="*/ 742449 h 927034"/>
              <a:gd name="connsiteX2451" fmla="*/ 90567 w 1419362"/>
              <a:gd name="connsiteY2451" fmla="*/ 743871 h 927034"/>
              <a:gd name="connsiteX2452" fmla="*/ 91090 w 1419362"/>
              <a:gd name="connsiteY2452" fmla="*/ 745146 h 927034"/>
              <a:gd name="connsiteX2453" fmla="*/ 91839 w 1419362"/>
              <a:gd name="connsiteY2453" fmla="*/ 746258 h 927034"/>
              <a:gd name="connsiteX2454" fmla="*/ 92588 w 1419362"/>
              <a:gd name="connsiteY2454" fmla="*/ 747305 h 927034"/>
              <a:gd name="connsiteX2455" fmla="*/ 93486 w 1419362"/>
              <a:gd name="connsiteY2455" fmla="*/ 748286 h 927034"/>
              <a:gd name="connsiteX2456" fmla="*/ 94384 w 1419362"/>
              <a:gd name="connsiteY2456" fmla="*/ 749185 h 927034"/>
              <a:gd name="connsiteX2457" fmla="*/ 95656 w 1419362"/>
              <a:gd name="connsiteY2457" fmla="*/ 749708 h 927034"/>
              <a:gd name="connsiteX2458" fmla="*/ 97154 w 1419362"/>
              <a:gd name="connsiteY2458" fmla="*/ 750084 h 927034"/>
              <a:gd name="connsiteX2459" fmla="*/ 98950 w 1419362"/>
              <a:gd name="connsiteY2459" fmla="*/ 750084 h 927034"/>
              <a:gd name="connsiteX2460" fmla="*/ 100447 w 1419362"/>
              <a:gd name="connsiteY2460" fmla="*/ 749708 h 927034"/>
              <a:gd name="connsiteX2461" fmla="*/ 101869 w 1419362"/>
              <a:gd name="connsiteY2461" fmla="*/ 749332 h 927034"/>
              <a:gd name="connsiteX2462" fmla="*/ 102992 w 1419362"/>
              <a:gd name="connsiteY2462" fmla="*/ 748662 h 927034"/>
              <a:gd name="connsiteX2463" fmla="*/ 104265 w 1419362"/>
              <a:gd name="connsiteY2463" fmla="*/ 748057 h 927034"/>
              <a:gd name="connsiteX2464" fmla="*/ 105387 w 1419362"/>
              <a:gd name="connsiteY2464" fmla="*/ 747387 h 927034"/>
              <a:gd name="connsiteX2465" fmla="*/ 106435 w 1419362"/>
              <a:gd name="connsiteY2465" fmla="*/ 746634 h 927034"/>
              <a:gd name="connsiteX2466" fmla="*/ 106819 w 1419362"/>
              <a:gd name="connsiteY2466" fmla="*/ 746389 h 927034"/>
              <a:gd name="connsiteX2467" fmla="*/ 107558 w 1419362"/>
              <a:gd name="connsiteY2467" fmla="*/ 745882 h 927034"/>
              <a:gd name="connsiteX2468" fmla="*/ 108830 w 1419362"/>
              <a:gd name="connsiteY2468" fmla="*/ 745359 h 927034"/>
              <a:gd name="connsiteX2469" fmla="*/ 109953 w 1419362"/>
              <a:gd name="connsiteY2469" fmla="*/ 744623 h 927034"/>
              <a:gd name="connsiteX2470" fmla="*/ 111226 w 1419362"/>
              <a:gd name="connsiteY2470" fmla="*/ 744836 h 927034"/>
              <a:gd name="connsiteX2471" fmla="*/ 112648 w 1419362"/>
              <a:gd name="connsiteY2471" fmla="*/ 745212 h 927034"/>
              <a:gd name="connsiteX2472" fmla="*/ 113247 w 1419362"/>
              <a:gd name="connsiteY2472" fmla="*/ 746487 h 927034"/>
              <a:gd name="connsiteX2473" fmla="*/ 113546 w 1419362"/>
              <a:gd name="connsiteY2473" fmla="*/ 747910 h 927034"/>
              <a:gd name="connsiteX2474" fmla="*/ 113920 w 1419362"/>
              <a:gd name="connsiteY2474" fmla="*/ 749414 h 927034"/>
              <a:gd name="connsiteX2475" fmla="*/ 114295 w 1419362"/>
              <a:gd name="connsiteY2475" fmla="*/ 750837 h 927034"/>
              <a:gd name="connsiteX2476" fmla="*/ 114669 w 1419362"/>
              <a:gd name="connsiteY2476" fmla="*/ 752259 h 927034"/>
              <a:gd name="connsiteX2477" fmla="*/ 115194 w 1419362"/>
              <a:gd name="connsiteY2477" fmla="*/ 753600 h 927034"/>
              <a:gd name="connsiteX2478" fmla="*/ 116092 w 1419362"/>
              <a:gd name="connsiteY2478" fmla="*/ 754499 h 927034"/>
              <a:gd name="connsiteX2479" fmla="*/ 117588 w 1419362"/>
              <a:gd name="connsiteY2479" fmla="*/ 754875 h 927034"/>
              <a:gd name="connsiteX2480" fmla="*/ 118010 w 1419362"/>
              <a:gd name="connsiteY2480" fmla="*/ 754908 h 927034"/>
              <a:gd name="connsiteX2481" fmla="*/ 119234 w 1419362"/>
              <a:gd name="connsiteY2481" fmla="*/ 755023 h 927034"/>
              <a:gd name="connsiteX2482" fmla="*/ 120508 w 1419362"/>
              <a:gd name="connsiteY2482" fmla="*/ 755628 h 927034"/>
              <a:gd name="connsiteX2483" fmla="*/ 121631 w 1419362"/>
              <a:gd name="connsiteY2483" fmla="*/ 756298 h 927034"/>
              <a:gd name="connsiteX2484" fmla="*/ 121780 w 1419362"/>
              <a:gd name="connsiteY2484" fmla="*/ 757949 h 927034"/>
              <a:gd name="connsiteX2485" fmla="*/ 122155 w 1419362"/>
              <a:gd name="connsiteY2485" fmla="*/ 759356 h 927034"/>
              <a:gd name="connsiteX2486" fmla="*/ 122303 w 1419362"/>
              <a:gd name="connsiteY2486" fmla="*/ 761089 h 927034"/>
              <a:gd name="connsiteX2487" fmla="*/ 121929 w 1419362"/>
              <a:gd name="connsiteY2487" fmla="*/ 762512 h 927034"/>
              <a:gd name="connsiteX2488" fmla="*/ 121255 w 1419362"/>
              <a:gd name="connsiteY2488" fmla="*/ 763623 h 927034"/>
              <a:gd name="connsiteX2489" fmla="*/ 120508 w 1419362"/>
              <a:gd name="connsiteY2489" fmla="*/ 764686 h 927034"/>
              <a:gd name="connsiteX2490" fmla="*/ 119910 w 1419362"/>
              <a:gd name="connsiteY2490" fmla="*/ 765945 h 927034"/>
              <a:gd name="connsiteX2491" fmla="*/ 119609 w 1419362"/>
              <a:gd name="connsiteY2491" fmla="*/ 767450 h 927034"/>
              <a:gd name="connsiteX2492" fmla="*/ 119385 w 1419362"/>
              <a:gd name="connsiteY2492" fmla="*/ 769019 h 927034"/>
              <a:gd name="connsiteX2493" fmla="*/ 119385 w 1419362"/>
              <a:gd name="connsiteY2493" fmla="*/ 770883 h 927034"/>
              <a:gd name="connsiteX2494" fmla="*/ 119910 w 1419362"/>
              <a:gd name="connsiteY2494" fmla="*/ 772159 h 927034"/>
              <a:gd name="connsiteX2495" fmla="*/ 120508 w 1419362"/>
              <a:gd name="connsiteY2495" fmla="*/ 773434 h 927034"/>
              <a:gd name="connsiteX2496" fmla="*/ 121182 w 1419362"/>
              <a:gd name="connsiteY2496" fmla="*/ 774481 h 927034"/>
              <a:gd name="connsiteX2497" fmla="*/ 122079 w 1419362"/>
              <a:gd name="connsiteY2497" fmla="*/ 775462 h 927034"/>
              <a:gd name="connsiteX2498" fmla="*/ 123427 w 1419362"/>
              <a:gd name="connsiteY2498" fmla="*/ 775985 h 927034"/>
              <a:gd name="connsiteX2499" fmla="*/ 124998 w 1419362"/>
              <a:gd name="connsiteY2499" fmla="*/ 776132 h 927034"/>
              <a:gd name="connsiteX2500" fmla="*/ 126645 w 1419362"/>
              <a:gd name="connsiteY2500" fmla="*/ 775985 h 927034"/>
              <a:gd name="connsiteX2501" fmla="*/ 128293 w 1419362"/>
              <a:gd name="connsiteY2501" fmla="*/ 775838 h 927034"/>
              <a:gd name="connsiteX2502" fmla="*/ 129565 w 1419362"/>
              <a:gd name="connsiteY2502" fmla="*/ 775233 h 927034"/>
              <a:gd name="connsiteX2503" fmla="*/ 130912 w 1419362"/>
              <a:gd name="connsiteY2503" fmla="*/ 774710 h 927034"/>
              <a:gd name="connsiteX2504" fmla="*/ 132708 w 1419362"/>
              <a:gd name="connsiteY2504" fmla="*/ 774710 h 927034"/>
              <a:gd name="connsiteX2505" fmla="*/ 134354 w 1419362"/>
              <a:gd name="connsiteY2505" fmla="*/ 774562 h 927034"/>
              <a:gd name="connsiteX2506" fmla="*/ 135628 w 1419362"/>
              <a:gd name="connsiteY2506" fmla="*/ 775086 h 927034"/>
              <a:gd name="connsiteX2507" fmla="*/ 136900 w 1419362"/>
              <a:gd name="connsiteY2507" fmla="*/ 775609 h 927034"/>
              <a:gd name="connsiteX2508" fmla="*/ 138024 w 1419362"/>
              <a:gd name="connsiteY2508" fmla="*/ 776361 h 927034"/>
              <a:gd name="connsiteX2509" fmla="*/ 138697 w 1419362"/>
              <a:gd name="connsiteY2509" fmla="*/ 777097 h 927034"/>
              <a:gd name="connsiteX2510" fmla="*/ 139446 w 1419362"/>
              <a:gd name="connsiteY2510" fmla="*/ 778160 h 927034"/>
              <a:gd name="connsiteX2511" fmla="*/ 140568 w 1419362"/>
              <a:gd name="connsiteY2511" fmla="*/ 778896 h 927034"/>
              <a:gd name="connsiteX2512" fmla="*/ 141840 w 1419362"/>
              <a:gd name="connsiteY2512" fmla="*/ 779419 h 927034"/>
              <a:gd name="connsiteX2513" fmla="*/ 143488 w 1419362"/>
              <a:gd name="connsiteY2513" fmla="*/ 779272 h 927034"/>
              <a:gd name="connsiteX2514" fmla="*/ 144760 w 1419362"/>
              <a:gd name="connsiteY2514" fmla="*/ 778748 h 927034"/>
              <a:gd name="connsiteX2515" fmla="*/ 145882 w 1419362"/>
              <a:gd name="connsiteY2515" fmla="*/ 777996 h 927034"/>
              <a:gd name="connsiteX2516" fmla="*/ 146556 w 1419362"/>
              <a:gd name="connsiteY2516" fmla="*/ 776950 h 927034"/>
              <a:gd name="connsiteX2517" fmla="*/ 147305 w 1419362"/>
              <a:gd name="connsiteY2517" fmla="*/ 775838 h 927034"/>
              <a:gd name="connsiteX2518" fmla="*/ 147829 w 1419362"/>
              <a:gd name="connsiteY2518" fmla="*/ 774562 h 927034"/>
              <a:gd name="connsiteX2519" fmla="*/ 148428 w 1419362"/>
              <a:gd name="connsiteY2519" fmla="*/ 773287 h 927034"/>
              <a:gd name="connsiteX2520" fmla="*/ 148951 w 1419362"/>
              <a:gd name="connsiteY2520" fmla="*/ 772012 h 927034"/>
              <a:gd name="connsiteX2521" fmla="*/ 149550 w 1419362"/>
              <a:gd name="connsiteY2521" fmla="*/ 770736 h 927034"/>
              <a:gd name="connsiteX2522" fmla="*/ 150225 w 1419362"/>
              <a:gd name="connsiteY2522" fmla="*/ 769624 h 927034"/>
              <a:gd name="connsiteX2523" fmla="*/ 150823 w 1419362"/>
              <a:gd name="connsiteY2523" fmla="*/ 768349 h 927034"/>
              <a:gd name="connsiteX2524" fmla="*/ 151347 w 1419362"/>
              <a:gd name="connsiteY2524" fmla="*/ 767073 h 927034"/>
              <a:gd name="connsiteX2525" fmla="*/ 151497 w 1419362"/>
              <a:gd name="connsiteY2525" fmla="*/ 766714 h 927034"/>
              <a:gd name="connsiteX2526" fmla="*/ 151871 w 1419362"/>
              <a:gd name="connsiteY2526" fmla="*/ 765798 h 927034"/>
              <a:gd name="connsiteX2527" fmla="*/ 152470 w 1419362"/>
              <a:gd name="connsiteY2527" fmla="*/ 764523 h 927034"/>
              <a:gd name="connsiteX2528" fmla="*/ 152993 w 1419362"/>
              <a:gd name="connsiteY2528" fmla="*/ 763264 h 927034"/>
              <a:gd name="connsiteX2529" fmla="*/ 153518 w 1419362"/>
              <a:gd name="connsiteY2529" fmla="*/ 761988 h 927034"/>
              <a:gd name="connsiteX2530" fmla="*/ 153892 w 1419362"/>
              <a:gd name="connsiteY2530" fmla="*/ 760566 h 927034"/>
              <a:gd name="connsiteX2531" fmla="*/ 154491 w 1419362"/>
              <a:gd name="connsiteY2531" fmla="*/ 759290 h 927034"/>
              <a:gd name="connsiteX2532" fmla="*/ 155014 w 1419362"/>
              <a:gd name="connsiteY2532" fmla="*/ 758015 h 927034"/>
              <a:gd name="connsiteX2533" fmla="*/ 155763 w 1419362"/>
              <a:gd name="connsiteY2533" fmla="*/ 756887 h 927034"/>
              <a:gd name="connsiteX2534" fmla="*/ 156512 w 1419362"/>
              <a:gd name="connsiteY2534" fmla="*/ 755840 h 927034"/>
              <a:gd name="connsiteX2535" fmla="*/ 157560 w 1419362"/>
              <a:gd name="connsiteY2535" fmla="*/ 754941 h 927034"/>
              <a:gd name="connsiteX2536" fmla="*/ 159056 w 1419362"/>
              <a:gd name="connsiteY2536" fmla="*/ 754581 h 927034"/>
              <a:gd name="connsiteX2537" fmla="*/ 160479 w 1419362"/>
              <a:gd name="connsiteY2537" fmla="*/ 754205 h 927034"/>
              <a:gd name="connsiteX2538" fmla="*/ 162125 w 1419362"/>
              <a:gd name="connsiteY2538" fmla="*/ 754042 h 927034"/>
              <a:gd name="connsiteX2539" fmla="*/ 163623 w 1419362"/>
              <a:gd name="connsiteY2539" fmla="*/ 753682 h 927034"/>
              <a:gd name="connsiteX2540" fmla="*/ 165046 w 1419362"/>
              <a:gd name="connsiteY2540" fmla="*/ 753306 h 927034"/>
              <a:gd name="connsiteX2541" fmla="*/ 166393 w 1419362"/>
              <a:gd name="connsiteY2541" fmla="*/ 752783 h 927034"/>
              <a:gd name="connsiteX2542" fmla="*/ 167665 w 1419362"/>
              <a:gd name="connsiteY2542" fmla="*/ 752178 h 927034"/>
              <a:gd name="connsiteX2543" fmla="*/ 168713 w 1419362"/>
              <a:gd name="connsiteY2543" fmla="*/ 751507 h 927034"/>
              <a:gd name="connsiteX2544" fmla="*/ 169837 w 1419362"/>
              <a:gd name="connsiteY2544" fmla="*/ 750755 h 927034"/>
              <a:gd name="connsiteX2545" fmla="*/ 170584 w 1419362"/>
              <a:gd name="connsiteY2545" fmla="*/ 749627 h 927034"/>
              <a:gd name="connsiteX2546" fmla="*/ 171483 w 1419362"/>
              <a:gd name="connsiteY2546" fmla="*/ 748727 h 927034"/>
              <a:gd name="connsiteX2547" fmla="*/ 172230 w 1419362"/>
              <a:gd name="connsiteY2547" fmla="*/ 747681 h 927034"/>
              <a:gd name="connsiteX2548" fmla="*/ 173130 w 1419362"/>
              <a:gd name="connsiteY2548" fmla="*/ 746782 h 927034"/>
              <a:gd name="connsiteX2549" fmla="*/ 174251 w 1419362"/>
              <a:gd name="connsiteY2549" fmla="*/ 746046 h 927034"/>
              <a:gd name="connsiteX2550" fmla="*/ 175525 w 1419362"/>
              <a:gd name="connsiteY2550" fmla="*/ 745523 h 927034"/>
              <a:gd name="connsiteX2551" fmla="*/ 176797 w 1419362"/>
              <a:gd name="connsiteY2551" fmla="*/ 744999 h 927034"/>
              <a:gd name="connsiteX2552" fmla="*/ 178444 w 1419362"/>
              <a:gd name="connsiteY2552" fmla="*/ 744770 h 927034"/>
              <a:gd name="connsiteX2553" fmla="*/ 180090 w 1419362"/>
              <a:gd name="connsiteY2553" fmla="*/ 744999 h 927034"/>
              <a:gd name="connsiteX2554" fmla="*/ 181513 w 1419362"/>
              <a:gd name="connsiteY2554" fmla="*/ 745294 h 927034"/>
              <a:gd name="connsiteX2555" fmla="*/ 183009 w 1419362"/>
              <a:gd name="connsiteY2555" fmla="*/ 745670 h 927034"/>
              <a:gd name="connsiteX2556" fmla="*/ 184057 w 1419362"/>
              <a:gd name="connsiteY2556" fmla="*/ 746422 h 927034"/>
              <a:gd name="connsiteX2557" fmla="*/ 185181 w 1419362"/>
              <a:gd name="connsiteY2557" fmla="*/ 747158 h 927034"/>
              <a:gd name="connsiteX2558" fmla="*/ 186078 w 1419362"/>
              <a:gd name="connsiteY2558" fmla="*/ 748057 h 927034"/>
              <a:gd name="connsiteX2559" fmla="*/ 187202 w 1419362"/>
              <a:gd name="connsiteY2559" fmla="*/ 748809 h 927034"/>
              <a:gd name="connsiteX2560" fmla="*/ 188250 w 1419362"/>
              <a:gd name="connsiteY2560" fmla="*/ 749561 h 927034"/>
              <a:gd name="connsiteX2561" fmla="*/ 189597 w 1419362"/>
              <a:gd name="connsiteY2561" fmla="*/ 750084 h 927034"/>
              <a:gd name="connsiteX2562" fmla="*/ 190869 w 1419362"/>
              <a:gd name="connsiteY2562" fmla="*/ 750608 h 927034"/>
              <a:gd name="connsiteX2563" fmla="*/ 193564 w 1419362"/>
              <a:gd name="connsiteY2563" fmla="*/ 751507 h 927034"/>
              <a:gd name="connsiteX2564" fmla="*/ 195062 w 1419362"/>
              <a:gd name="connsiteY2564" fmla="*/ 751883 h 927034"/>
              <a:gd name="connsiteX2565" fmla="*/ 196483 w 1419362"/>
              <a:gd name="connsiteY2565" fmla="*/ 751948 h 927034"/>
              <a:gd name="connsiteX2566" fmla="*/ 198129 w 1419362"/>
              <a:gd name="connsiteY2566" fmla="*/ 751736 h 927034"/>
              <a:gd name="connsiteX2567" fmla="*/ 199403 w 1419362"/>
              <a:gd name="connsiteY2567" fmla="*/ 751213 h 927034"/>
              <a:gd name="connsiteX2568" fmla="*/ 200675 w 1419362"/>
              <a:gd name="connsiteY2568" fmla="*/ 750673 h 927034"/>
              <a:gd name="connsiteX2569" fmla="*/ 201798 w 1419362"/>
              <a:gd name="connsiteY2569" fmla="*/ 749938 h 927034"/>
              <a:gd name="connsiteX2570" fmla="*/ 202696 w 1419362"/>
              <a:gd name="connsiteY2570" fmla="*/ 749038 h 927034"/>
              <a:gd name="connsiteX2571" fmla="*/ 203445 w 1419362"/>
              <a:gd name="connsiteY2571" fmla="*/ 747910 h 927034"/>
              <a:gd name="connsiteX2572" fmla="*/ 204192 w 1419362"/>
              <a:gd name="connsiteY2572" fmla="*/ 746863 h 927034"/>
              <a:gd name="connsiteX2573" fmla="*/ 204941 w 1419362"/>
              <a:gd name="connsiteY2573" fmla="*/ 745735 h 927034"/>
              <a:gd name="connsiteX2574" fmla="*/ 205466 w 1419362"/>
              <a:gd name="connsiteY2574" fmla="*/ 744476 h 927034"/>
              <a:gd name="connsiteX2575" fmla="*/ 205989 w 1419362"/>
              <a:gd name="connsiteY2575" fmla="*/ 743201 h 927034"/>
              <a:gd name="connsiteX2576" fmla="*/ 206588 w 1419362"/>
              <a:gd name="connsiteY2576" fmla="*/ 741925 h 927034"/>
              <a:gd name="connsiteX2577" fmla="*/ 207113 w 1419362"/>
              <a:gd name="connsiteY2577" fmla="*/ 740650 h 927034"/>
              <a:gd name="connsiteX2578" fmla="*/ 207861 w 1419362"/>
              <a:gd name="connsiteY2578" fmla="*/ 739603 h 927034"/>
              <a:gd name="connsiteX2579" fmla="*/ 208609 w 1419362"/>
              <a:gd name="connsiteY2579" fmla="*/ 738475 h 927034"/>
              <a:gd name="connsiteX2580" fmla="*/ 209657 w 1419362"/>
              <a:gd name="connsiteY2580" fmla="*/ 738475 h 927034"/>
              <a:gd name="connsiteX2581" fmla="*/ 211155 w 1419362"/>
              <a:gd name="connsiteY2581" fmla="*/ 738099 h 927034"/>
              <a:gd name="connsiteX2582" fmla="*/ 212427 w 1419362"/>
              <a:gd name="connsiteY2582" fmla="*/ 737576 h 927034"/>
              <a:gd name="connsiteX2583" fmla="*/ 213550 w 1419362"/>
              <a:gd name="connsiteY2583" fmla="*/ 736840 h 927034"/>
              <a:gd name="connsiteX2584" fmla="*/ 214224 w 1419362"/>
              <a:gd name="connsiteY2584" fmla="*/ 735777 h 927034"/>
              <a:gd name="connsiteX2585" fmla="*/ 214448 w 1419362"/>
              <a:gd name="connsiteY2585" fmla="*/ 734142 h 927034"/>
              <a:gd name="connsiteX2586" fmla="*/ 214973 w 1419362"/>
              <a:gd name="connsiteY2586" fmla="*/ 732867 h 927034"/>
              <a:gd name="connsiteX2587" fmla="*/ 216245 w 1419362"/>
              <a:gd name="connsiteY2587" fmla="*/ 732343 h 927034"/>
              <a:gd name="connsiteX2588" fmla="*/ 218115 w 1419362"/>
              <a:gd name="connsiteY2588" fmla="*/ 732343 h 927034"/>
              <a:gd name="connsiteX2589" fmla="*/ 219762 w 1419362"/>
              <a:gd name="connsiteY2589" fmla="*/ 732491 h 927034"/>
              <a:gd name="connsiteX2590" fmla="*/ 221034 w 1419362"/>
              <a:gd name="connsiteY2590" fmla="*/ 731967 h 927034"/>
              <a:gd name="connsiteX2591" fmla="*/ 221933 w 1419362"/>
              <a:gd name="connsiteY2591" fmla="*/ 731068 h 927034"/>
              <a:gd name="connsiteX2592" fmla="*/ 222457 w 1419362"/>
              <a:gd name="connsiteY2592" fmla="*/ 729793 h 927034"/>
              <a:gd name="connsiteX2593" fmla="*/ 222831 w 1419362"/>
              <a:gd name="connsiteY2593" fmla="*/ 728305 h 927034"/>
              <a:gd name="connsiteX2594" fmla="*/ 222831 w 1419362"/>
              <a:gd name="connsiteY2594" fmla="*/ 726506 h 927034"/>
              <a:gd name="connsiteX2595" fmla="*/ 223057 w 1419362"/>
              <a:gd name="connsiteY2595" fmla="*/ 724854 h 927034"/>
              <a:gd name="connsiteX2596" fmla="*/ 223804 w 1419362"/>
              <a:gd name="connsiteY2596" fmla="*/ 723726 h 927034"/>
              <a:gd name="connsiteX2597" fmla="*/ 224852 w 1419362"/>
              <a:gd name="connsiteY2597" fmla="*/ 723056 h 927034"/>
              <a:gd name="connsiteX2598" fmla="*/ 226724 w 1419362"/>
              <a:gd name="connsiteY2598" fmla="*/ 723056 h 927034"/>
              <a:gd name="connsiteX2599" fmla="*/ 228371 w 1419362"/>
              <a:gd name="connsiteY2599" fmla="*/ 723203 h 927034"/>
              <a:gd name="connsiteX2600" fmla="*/ 230166 w 1419362"/>
              <a:gd name="connsiteY2600" fmla="*/ 723203 h 927034"/>
              <a:gd name="connsiteX2601" fmla="*/ 231290 w 1419362"/>
              <a:gd name="connsiteY2601" fmla="*/ 722533 h 927034"/>
              <a:gd name="connsiteX2602" fmla="*/ 232562 w 1419362"/>
              <a:gd name="connsiteY2602" fmla="*/ 721944 h 927034"/>
              <a:gd name="connsiteX2603" fmla="*/ 233461 w 1419362"/>
              <a:gd name="connsiteY2603" fmla="*/ 721045 h 927034"/>
              <a:gd name="connsiteX2604" fmla="*/ 234359 w 1419362"/>
              <a:gd name="connsiteY2604" fmla="*/ 720145 h 927034"/>
              <a:gd name="connsiteX2605" fmla="*/ 235482 w 1419362"/>
              <a:gd name="connsiteY2605" fmla="*/ 719393 h 927034"/>
              <a:gd name="connsiteX2606" fmla="*/ 236380 w 1419362"/>
              <a:gd name="connsiteY2606" fmla="*/ 718494 h 927034"/>
              <a:gd name="connsiteX2607" fmla="*/ 237353 w 1419362"/>
              <a:gd name="connsiteY2607" fmla="*/ 717595 h 927034"/>
              <a:gd name="connsiteX2608" fmla="*/ 238401 w 1419362"/>
              <a:gd name="connsiteY2608" fmla="*/ 716843 h 927034"/>
              <a:gd name="connsiteX2609" fmla="*/ 239524 w 1419362"/>
              <a:gd name="connsiteY2609" fmla="*/ 716172 h 927034"/>
              <a:gd name="connsiteX2610" fmla="*/ 240947 w 1419362"/>
              <a:gd name="connsiteY2610" fmla="*/ 715796 h 927034"/>
              <a:gd name="connsiteX2611" fmla="*/ 242817 w 1419362"/>
              <a:gd name="connsiteY2611" fmla="*/ 715796 h 927034"/>
              <a:gd name="connsiteX2612" fmla="*/ 244240 w 1419362"/>
              <a:gd name="connsiteY2612" fmla="*/ 716172 h 927034"/>
              <a:gd name="connsiteX2613" fmla="*/ 245512 w 1419362"/>
              <a:gd name="connsiteY2613" fmla="*/ 716695 h 927034"/>
              <a:gd name="connsiteX2614" fmla="*/ 247010 w 1419362"/>
              <a:gd name="connsiteY2614" fmla="*/ 717071 h 927034"/>
              <a:gd name="connsiteX2615" fmla="*/ 248656 w 1419362"/>
              <a:gd name="connsiteY2615" fmla="*/ 717300 h 927034"/>
              <a:gd name="connsiteX2616" fmla="*/ 249928 w 1419362"/>
              <a:gd name="connsiteY2616" fmla="*/ 716695 h 927034"/>
              <a:gd name="connsiteX2617" fmla="*/ 250826 w 1419362"/>
              <a:gd name="connsiteY2617" fmla="*/ 715796 h 927034"/>
              <a:gd name="connsiteX2618" fmla="*/ 251799 w 1419362"/>
              <a:gd name="connsiteY2618" fmla="*/ 714897 h 927034"/>
              <a:gd name="connsiteX2619" fmla="*/ 252698 w 1419362"/>
              <a:gd name="connsiteY2619" fmla="*/ 713997 h 927034"/>
              <a:gd name="connsiteX2620" fmla="*/ 253745 w 1419362"/>
              <a:gd name="connsiteY2620" fmla="*/ 713261 h 927034"/>
              <a:gd name="connsiteX2621" fmla="*/ 255393 w 1419362"/>
              <a:gd name="connsiteY2621" fmla="*/ 713098 h 927034"/>
              <a:gd name="connsiteX2622" fmla="*/ 256889 w 1419362"/>
              <a:gd name="connsiteY2622" fmla="*/ 713474 h 927034"/>
              <a:gd name="connsiteX2623" fmla="*/ 258312 w 1419362"/>
              <a:gd name="connsiteY2623" fmla="*/ 713850 h 927034"/>
              <a:gd name="connsiteX2624" fmla="*/ 259958 w 1419362"/>
              <a:gd name="connsiteY2624" fmla="*/ 713997 h 927034"/>
              <a:gd name="connsiteX2625" fmla="*/ 261454 w 1419362"/>
              <a:gd name="connsiteY2625" fmla="*/ 714373 h 927034"/>
              <a:gd name="connsiteX2626" fmla="*/ 263251 w 1419362"/>
              <a:gd name="connsiteY2626" fmla="*/ 714373 h 927034"/>
              <a:gd name="connsiteX2627" fmla="*/ 264749 w 1419362"/>
              <a:gd name="connsiteY2627" fmla="*/ 713997 h 927034"/>
              <a:gd name="connsiteX2628" fmla="*/ 266396 w 1419362"/>
              <a:gd name="connsiteY2628" fmla="*/ 714226 h 927034"/>
              <a:gd name="connsiteX2629" fmla="*/ 267145 w 1419362"/>
              <a:gd name="connsiteY2629" fmla="*/ 715355 h 927034"/>
              <a:gd name="connsiteX2630" fmla="*/ 267668 w 1419362"/>
              <a:gd name="connsiteY2630" fmla="*/ 716630 h 927034"/>
              <a:gd name="connsiteX2631" fmla="*/ 267444 w 1419362"/>
              <a:gd name="connsiteY2631" fmla="*/ 718200 h 927034"/>
              <a:gd name="connsiteX2632" fmla="*/ 267444 w 1419362"/>
              <a:gd name="connsiteY2632" fmla="*/ 720064 h 927034"/>
              <a:gd name="connsiteX2633" fmla="*/ 267293 w 1419362"/>
              <a:gd name="connsiteY2633" fmla="*/ 721715 h 927034"/>
              <a:gd name="connsiteX2634" fmla="*/ 267069 w 1419362"/>
              <a:gd name="connsiteY2634" fmla="*/ 723367 h 927034"/>
              <a:gd name="connsiteX2635" fmla="*/ 267293 w 1419362"/>
              <a:gd name="connsiteY2635" fmla="*/ 725002 h 927034"/>
              <a:gd name="connsiteX2636" fmla="*/ 267444 w 1419362"/>
              <a:gd name="connsiteY2636" fmla="*/ 726572 h 927034"/>
              <a:gd name="connsiteX2637" fmla="*/ 267967 w 1419362"/>
              <a:gd name="connsiteY2637" fmla="*/ 727929 h 927034"/>
              <a:gd name="connsiteX2638" fmla="*/ 268716 w 1419362"/>
              <a:gd name="connsiteY2638" fmla="*/ 728975 h 927034"/>
              <a:gd name="connsiteX2639" fmla="*/ 269614 w 1419362"/>
              <a:gd name="connsiteY2639" fmla="*/ 729874 h 927034"/>
              <a:gd name="connsiteX2640" fmla="*/ 270513 w 1419362"/>
              <a:gd name="connsiteY2640" fmla="*/ 730839 h 927034"/>
              <a:gd name="connsiteX2641" fmla="*/ 271635 w 1419362"/>
              <a:gd name="connsiteY2641" fmla="*/ 731526 h 927034"/>
              <a:gd name="connsiteX2642" fmla="*/ 272758 w 1419362"/>
              <a:gd name="connsiteY2642" fmla="*/ 732262 h 927034"/>
              <a:gd name="connsiteX2643" fmla="*/ 274030 w 1419362"/>
              <a:gd name="connsiteY2643" fmla="*/ 732785 h 927034"/>
              <a:gd name="connsiteX2644" fmla="*/ 275677 w 1419362"/>
              <a:gd name="connsiteY2644" fmla="*/ 733014 h 927034"/>
              <a:gd name="connsiteX2645" fmla="*/ 277099 w 1419362"/>
              <a:gd name="connsiteY2645" fmla="*/ 733390 h 927034"/>
              <a:gd name="connsiteX2646" fmla="*/ 278896 w 1419362"/>
              <a:gd name="connsiteY2646" fmla="*/ 733390 h 927034"/>
              <a:gd name="connsiteX2647" fmla="*/ 280543 w 1419362"/>
              <a:gd name="connsiteY2647" fmla="*/ 733537 h 927034"/>
              <a:gd name="connsiteX2648" fmla="*/ 282189 w 1419362"/>
              <a:gd name="connsiteY2648" fmla="*/ 733766 h 927034"/>
              <a:gd name="connsiteX2649" fmla="*/ 283462 w 1419362"/>
              <a:gd name="connsiteY2649" fmla="*/ 734289 h 927034"/>
              <a:gd name="connsiteX2650" fmla="*/ 284735 w 1419362"/>
              <a:gd name="connsiteY2650" fmla="*/ 734894 h 927034"/>
              <a:gd name="connsiteX2651" fmla="*/ 286083 w 1419362"/>
              <a:gd name="connsiteY2651" fmla="*/ 735418 h 927034"/>
              <a:gd name="connsiteX2652" fmla="*/ 286231 w 1419362"/>
              <a:gd name="connsiteY2652" fmla="*/ 735466 h 927034"/>
              <a:gd name="connsiteX2653" fmla="*/ 287355 w 1419362"/>
              <a:gd name="connsiteY2653" fmla="*/ 735941 h 927034"/>
              <a:gd name="connsiteX2654" fmla="*/ 288252 w 1419362"/>
              <a:gd name="connsiteY2654" fmla="*/ 736905 h 927034"/>
              <a:gd name="connsiteX2655" fmla="*/ 289152 w 1419362"/>
              <a:gd name="connsiteY2655" fmla="*/ 737805 h 927034"/>
              <a:gd name="connsiteX2656" fmla="*/ 289899 w 1419362"/>
              <a:gd name="connsiteY2656" fmla="*/ 738851 h 927034"/>
              <a:gd name="connsiteX2657" fmla="*/ 290947 w 1419362"/>
              <a:gd name="connsiteY2657" fmla="*/ 739603 h 927034"/>
              <a:gd name="connsiteX2658" fmla="*/ 291846 w 1419362"/>
              <a:gd name="connsiteY2658" fmla="*/ 740503 h 927034"/>
              <a:gd name="connsiteX2659" fmla="*/ 293192 w 1419362"/>
              <a:gd name="connsiteY2659" fmla="*/ 741091 h 927034"/>
              <a:gd name="connsiteX2660" fmla="*/ 294466 w 1419362"/>
              <a:gd name="connsiteY2660" fmla="*/ 741631 h 927034"/>
              <a:gd name="connsiteX2661" fmla="*/ 295738 w 1419362"/>
              <a:gd name="connsiteY2661" fmla="*/ 742154 h 927034"/>
              <a:gd name="connsiteX2662" fmla="*/ 296786 w 1419362"/>
              <a:gd name="connsiteY2662" fmla="*/ 742890 h 927034"/>
              <a:gd name="connsiteX2663" fmla="*/ 297535 w 1419362"/>
              <a:gd name="connsiteY2663" fmla="*/ 744018 h 927034"/>
              <a:gd name="connsiteX2664" fmla="*/ 298433 w 1419362"/>
              <a:gd name="connsiteY2664" fmla="*/ 744918 h 927034"/>
              <a:gd name="connsiteX2665" fmla="*/ 299182 w 1419362"/>
              <a:gd name="connsiteY2665" fmla="*/ 745964 h 927034"/>
              <a:gd name="connsiteX2666" fmla="*/ 300079 w 1419362"/>
              <a:gd name="connsiteY2666" fmla="*/ 746945 h 927034"/>
              <a:gd name="connsiteX2667" fmla="*/ 300977 w 1419362"/>
              <a:gd name="connsiteY2667" fmla="*/ 747844 h 927034"/>
              <a:gd name="connsiteX2668" fmla="*/ 302100 w 1419362"/>
              <a:gd name="connsiteY2668" fmla="*/ 748580 h 927034"/>
              <a:gd name="connsiteX2669" fmla="*/ 303148 w 1419362"/>
              <a:gd name="connsiteY2669" fmla="*/ 749332 h 927034"/>
              <a:gd name="connsiteX2670" fmla="*/ 304272 w 1419362"/>
              <a:gd name="connsiteY2670" fmla="*/ 750003 h 927034"/>
              <a:gd name="connsiteX2671" fmla="*/ 305393 w 1419362"/>
              <a:gd name="connsiteY2671" fmla="*/ 750755 h 927034"/>
              <a:gd name="connsiteX2672" fmla="*/ 306442 w 1419362"/>
              <a:gd name="connsiteY2672" fmla="*/ 751507 h 927034"/>
              <a:gd name="connsiteX2673" fmla="*/ 307715 w 1419362"/>
              <a:gd name="connsiteY2673" fmla="*/ 752030 h 927034"/>
              <a:gd name="connsiteX2674" fmla="*/ 308987 w 1419362"/>
              <a:gd name="connsiteY2674" fmla="*/ 752619 h 927034"/>
              <a:gd name="connsiteX2675" fmla="*/ 310484 w 1419362"/>
              <a:gd name="connsiteY2675" fmla="*/ 752995 h 927034"/>
              <a:gd name="connsiteX2676" fmla="*/ 311757 w 1419362"/>
              <a:gd name="connsiteY2676" fmla="*/ 753518 h 927034"/>
              <a:gd name="connsiteX2677" fmla="*/ 313178 w 1419362"/>
              <a:gd name="connsiteY2677" fmla="*/ 753894 h 927034"/>
              <a:gd name="connsiteX2678" fmla="*/ 314676 w 1419362"/>
              <a:gd name="connsiteY2678" fmla="*/ 754271 h 927034"/>
              <a:gd name="connsiteX2679" fmla="*/ 316323 w 1419362"/>
              <a:gd name="connsiteY2679" fmla="*/ 754418 h 927034"/>
              <a:gd name="connsiteX2680" fmla="*/ 317969 w 1419362"/>
              <a:gd name="connsiteY2680" fmla="*/ 754647 h 927034"/>
              <a:gd name="connsiteX2681" fmla="*/ 319392 w 1419362"/>
              <a:gd name="connsiteY2681" fmla="*/ 755023 h 927034"/>
              <a:gd name="connsiteX2682" fmla="*/ 321038 w 1419362"/>
              <a:gd name="connsiteY2682" fmla="*/ 755170 h 927034"/>
              <a:gd name="connsiteX2683" fmla="*/ 322685 w 1419362"/>
              <a:gd name="connsiteY2683" fmla="*/ 755399 h 927034"/>
              <a:gd name="connsiteX2684" fmla="*/ 323957 w 1419362"/>
              <a:gd name="connsiteY2684" fmla="*/ 755922 h 927034"/>
              <a:gd name="connsiteX2685" fmla="*/ 325455 w 1419362"/>
              <a:gd name="connsiteY2685" fmla="*/ 756298 h 927034"/>
              <a:gd name="connsiteX2686" fmla="*/ 326727 w 1419362"/>
              <a:gd name="connsiteY2686" fmla="*/ 756821 h 927034"/>
              <a:gd name="connsiteX2687" fmla="*/ 327775 w 1419362"/>
              <a:gd name="connsiteY2687" fmla="*/ 757573 h 927034"/>
              <a:gd name="connsiteX2688" fmla="*/ 328898 w 1419362"/>
              <a:gd name="connsiteY2688" fmla="*/ 758309 h 927034"/>
              <a:gd name="connsiteX2689" fmla="*/ 330171 w 1419362"/>
              <a:gd name="connsiteY2689" fmla="*/ 758832 h 927034"/>
              <a:gd name="connsiteX2690" fmla="*/ 331443 w 1419362"/>
              <a:gd name="connsiteY2690" fmla="*/ 759356 h 927034"/>
              <a:gd name="connsiteX2691" fmla="*/ 332715 w 1419362"/>
              <a:gd name="connsiteY2691" fmla="*/ 759961 h 927034"/>
              <a:gd name="connsiteX2692" fmla="*/ 333089 w 1419362"/>
              <a:gd name="connsiteY2692" fmla="*/ 760337 h 927034"/>
              <a:gd name="connsiteX2693" fmla="*/ 334213 w 1419362"/>
              <a:gd name="connsiteY2693" fmla="*/ 761089 h 927034"/>
              <a:gd name="connsiteX2694" fmla="*/ 335485 w 1419362"/>
              <a:gd name="connsiteY2694" fmla="*/ 761612 h 927034"/>
              <a:gd name="connsiteX2695" fmla="*/ 336757 w 1419362"/>
              <a:gd name="connsiteY2695" fmla="*/ 762135 h 927034"/>
              <a:gd name="connsiteX2696" fmla="*/ 338031 w 1419362"/>
              <a:gd name="connsiteY2696" fmla="*/ 762724 h 927034"/>
              <a:gd name="connsiteX2697" fmla="*/ 339451 w 1419362"/>
              <a:gd name="connsiteY2697" fmla="*/ 763035 h 927034"/>
              <a:gd name="connsiteX2698" fmla="*/ 340949 w 1419362"/>
              <a:gd name="connsiteY2698" fmla="*/ 763623 h 927034"/>
              <a:gd name="connsiteX2699" fmla="*/ 342596 w 1419362"/>
              <a:gd name="connsiteY2699" fmla="*/ 763787 h 927034"/>
              <a:gd name="connsiteX2700" fmla="*/ 344018 w 1419362"/>
              <a:gd name="connsiteY2700" fmla="*/ 764147 h 927034"/>
              <a:gd name="connsiteX2701" fmla="*/ 345665 w 1419362"/>
              <a:gd name="connsiteY2701" fmla="*/ 764376 h 927034"/>
              <a:gd name="connsiteX2702" fmla="*/ 347536 w 1419362"/>
              <a:gd name="connsiteY2702" fmla="*/ 764376 h 927034"/>
              <a:gd name="connsiteX2703" fmla="*/ 349333 w 1419362"/>
              <a:gd name="connsiteY2703" fmla="*/ 764376 h 927034"/>
              <a:gd name="connsiteX2704" fmla="*/ 351130 w 1419362"/>
              <a:gd name="connsiteY2704" fmla="*/ 764376 h 927034"/>
              <a:gd name="connsiteX2705" fmla="*/ 353000 w 1419362"/>
              <a:gd name="connsiteY2705" fmla="*/ 764376 h 927034"/>
              <a:gd name="connsiteX2706" fmla="*/ 354647 w 1419362"/>
              <a:gd name="connsiteY2706" fmla="*/ 764604 h 927034"/>
              <a:gd name="connsiteX2707" fmla="*/ 355920 w 1419362"/>
              <a:gd name="connsiteY2707" fmla="*/ 765128 h 927034"/>
              <a:gd name="connsiteX2708" fmla="*/ 357193 w 1419362"/>
              <a:gd name="connsiteY2708" fmla="*/ 765651 h 927034"/>
              <a:gd name="connsiteX2709" fmla="*/ 358615 w 1419362"/>
              <a:gd name="connsiteY2709" fmla="*/ 766027 h 927034"/>
              <a:gd name="connsiteX2710" fmla="*/ 359737 w 1419362"/>
              <a:gd name="connsiteY2710" fmla="*/ 766779 h 927034"/>
              <a:gd name="connsiteX2711" fmla="*/ 360860 w 1419362"/>
              <a:gd name="connsiteY2711" fmla="*/ 767678 h 927034"/>
              <a:gd name="connsiteX2712" fmla="*/ 361908 w 1419362"/>
              <a:gd name="connsiteY2712" fmla="*/ 768414 h 927034"/>
              <a:gd name="connsiteX2713" fmla="*/ 362806 w 1419362"/>
              <a:gd name="connsiteY2713" fmla="*/ 769314 h 927034"/>
              <a:gd name="connsiteX2714" fmla="*/ 363779 w 1419362"/>
              <a:gd name="connsiteY2714" fmla="*/ 770213 h 927034"/>
              <a:gd name="connsiteX2715" fmla="*/ 364827 w 1419362"/>
              <a:gd name="connsiteY2715" fmla="*/ 770965 h 927034"/>
              <a:gd name="connsiteX2716" fmla="*/ 365950 w 1419362"/>
              <a:gd name="connsiteY2716" fmla="*/ 771717 h 927034"/>
              <a:gd name="connsiteX2717" fmla="*/ 366998 w 1419362"/>
              <a:gd name="connsiteY2717" fmla="*/ 772469 h 927034"/>
              <a:gd name="connsiteX2718" fmla="*/ 368271 w 1419362"/>
              <a:gd name="connsiteY2718" fmla="*/ 772993 h 927034"/>
              <a:gd name="connsiteX2719" fmla="*/ 369392 w 1419362"/>
              <a:gd name="connsiteY2719" fmla="*/ 773728 h 927034"/>
              <a:gd name="connsiteX2720" fmla="*/ 370666 w 1419362"/>
              <a:gd name="connsiteY2720" fmla="*/ 774252 h 927034"/>
              <a:gd name="connsiteX2721" fmla="*/ 371413 w 1419362"/>
              <a:gd name="connsiteY2721" fmla="*/ 774252 h 927034"/>
              <a:gd name="connsiteX2722" fmla="*/ 372461 w 1419362"/>
              <a:gd name="connsiteY2722" fmla="*/ 775004 h 927034"/>
              <a:gd name="connsiteX2723" fmla="*/ 373735 w 1419362"/>
              <a:gd name="connsiteY2723" fmla="*/ 775527 h 927034"/>
              <a:gd name="connsiteX2724" fmla="*/ 375231 w 1419362"/>
              <a:gd name="connsiteY2724" fmla="*/ 775903 h 927034"/>
              <a:gd name="connsiteX2725" fmla="*/ 376878 w 1419362"/>
              <a:gd name="connsiteY2725" fmla="*/ 776132 h 927034"/>
              <a:gd name="connsiteX2726" fmla="*/ 378300 w 1419362"/>
              <a:gd name="connsiteY2726" fmla="*/ 775756 h 927034"/>
              <a:gd name="connsiteX2727" fmla="*/ 379049 w 1419362"/>
              <a:gd name="connsiteY2727" fmla="*/ 774710 h 927034"/>
              <a:gd name="connsiteX2728" fmla="*/ 379798 w 1419362"/>
              <a:gd name="connsiteY2728" fmla="*/ 773581 h 927034"/>
              <a:gd name="connsiteX2729" fmla="*/ 380920 w 1419362"/>
              <a:gd name="connsiteY2729" fmla="*/ 772829 h 927034"/>
              <a:gd name="connsiteX2730" fmla="*/ 382194 w 1419362"/>
              <a:gd name="connsiteY2730" fmla="*/ 772682 h 927034"/>
              <a:gd name="connsiteX2731" fmla="*/ 383615 w 1419362"/>
              <a:gd name="connsiteY2731" fmla="*/ 773058 h 927034"/>
              <a:gd name="connsiteX2732" fmla="*/ 384738 w 1419362"/>
              <a:gd name="connsiteY2732" fmla="*/ 773810 h 927034"/>
              <a:gd name="connsiteX2733" fmla="*/ 385861 w 1419362"/>
              <a:gd name="connsiteY2733" fmla="*/ 774481 h 927034"/>
              <a:gd name="connsiteX2734" fmla="*/ 386759 w 1419362"/>
              <a:gd name="connsiteY2734" fmla="*/ 775462 h 927034"/>
              <a:gd name="connsiteX2735" fmla="*/ 388031 w 1419362"/>
              <a:gd name="connsiteY2735" fmla="*/ 775985 h 927034"/>
              <a:gd name="connsiteX2736" fmla="*/ 389303 w 1419362"/>
              <a:gd name="connsiteY2736" fmla="*/ 776508 h 927034"/>
              <a:gd name="connsiteX2737" fmla="*/ 390577 w 1419362"/>
              <a:gd name="connsiteY2737" fmla="*/ 776655 h 927034"/>
              <a:gd name="connsiteX2738" fmla="*/ 390951 w 1419362"/>
              <a:gd name="connsiteY2738" fmla="*/ 776737 h 927034"/>
              <a:gd name="connsiteX2739" fmla="*/ 392372 w 1419362"/>
              <a:gd name="connsiteY2739" fmla="*/ 776361 h 927034"/>
              <a:gd name="connsiteX2740" fmla="*/ 393646 w 1419362"/>
              <a:gd name="connsiteY2740" fmla="*/ 775838 h 927034"/>
              <a:gd name="connsiteX2741" fmla="*/ 394992 w 1419362"/>
              <a:gd name="connsiteY2741" fmla="*/ 775314 h 927034"/>
              <a:gd name="connsiteX2742" fmla="*/ 396040 w 1419362"/>
              <a:gd name="connsiteY2742" fmla="*/ 774562 h 927034"/>
              <a:gd name="connsiteX2743" fmla="*/ 397163 w 1419362"/>
              <a:gd name="connsiteY2743" fmla="*/ 773810 h 927034"/>
              <a:gd name="connsiteX2744" fmla="*/ 398435 w 1419362"/>
              <a:gd name="connsiteY2744" fmla="*/ 773287 h 927034"/>
              <a:gd name="connsiteX2745" fmla="*/ 399709 w 1419362"/>
              <a:gd name="connsiteY2745" fmla="*/ 772764 h 927034"/>
              <a:gd name="connsiteX2746" fmla="*/ 401205 w 1419362"/>
              <a:gd name="connsiteY2746" fmla="*/ 772388 h 927034"/>
              <a:gd name="connsiteX2747" fmla="*/ 402628 w 1419362"/>
              <a:gd name="connsiteY2747" fmla="*/ 772388 h 927034"/>
              <a:gd name="connsiteX2748" fmla="*/ 404126 w 1419362"/>
              <a:gd name="connsiteY2748" fmla="*/ 772764 h 927034"/>
              <a:gd name="connsiteX2749" fmla="*/ 405398 w 1419362"/>
              <a:gd name="connsiteY2749" fmla="*/ 772993 h 927034"/>
              <a:gd name="connsiteX2750" fmla="*/ 406295 w 1419362"/>
              <a:gd name="connsiteY2750" fmla="*/ 773516 h 927034"/>
              <a:gd name="connsiteX2751" fmla="*/ 407044 w 1419362"/>
              <a:gd name="connsiteY2751" fmla="*/ 774562 h 927034"/>
              <a:gd name="connsiteX2752" fmla="*/ 407193 w 1419362"/>
              <a:gd name="connsiteY2752" fmla="*/ 775903 h 927034"/>
              <a:gd name="connsiteX2753" fmla="*/ 406969 w 1419362"/>
              <a:gd name="connsiteY2753" fmla="*/ 777473 h 927034"/>
              <a:gd name="connsiteX2754" fmla="*/ 406446 w 1419362"/>
              <a:gd name="connsiteY2754" fmla="*/ 778830 h 927034"/>
              <a:gd name="connsiteX2755" fmla="*/ 405921 w 1419362"/>
              <a:gd name="connsiteY2755" fmla="*/ 780024 h 927034"/>
              <a:gd name="connsiteX2756" fmla="*/ 405323 w 1419362"/>
              <a:gd name="connsiteY2756" fmla="*/ 781299 h 927034"/>
              <a:gd name="connsiteX2757" fmla="*/ 404948 w 1419362"/>
              <a:gd name="connsiteY2757" fmla="*/ 782787 h 927034"/>
              <a:gd name="connsiteX2758" fmla="*/ 404948 w 1419362"/>
              <a:gd name="connsiteY2758" fmla="*/ 784586 h 927034"/>
              <a:gd name="connsiteX2759" fmla="*/ 405323 w 1419362"/>
              <a:gd name="connsiteY2759" fmla="*/ 786090 h 927034"/>
              <a:gd name="connsiteX2760" fmla="*/ 405846 w 1419362"/>
              <a:gd name="connsiteY2760" fmla="*/ 787365 h 927034"/>
              <a:gd name="connsiteX2761" fmla="*/ 406595 w 1419362"/>
              <a:gd name="connsiteY2761" fmla="*/ 788412 h 927034"/>
              <a:gd name="connsiteX2762" fmla="*/ 407494 w 1419362"/>
              <a:gd name="connsiteY2762" fmla="*/ 789377 h 927034"/>
              <a:gd name="connsiteX2763" fmla="*/ 408616 w 1419362"/>
              <a:gd name="connsiteY2763" fmla="*/ 790047 h 927034"/>
              <a:gd name="connsiteX2764" fmla="*/ 409891 w 1419362"/>
              <a:gd name="connsiteY2764" fmla="*/ 789785 h 927034"/>
              <a:gd name="connsiteX2765" fmla="*/ 410038 w 1419362"/>
              <a:gd name="connsiteY2765" fmla="*/ 789753 h 927034"/>
              <a:gd name="connsiteX2766" fmla="*/ 410787 w 1419362"/>
              <a:gd name="connsiteY2766" fmla="*/ 788625 h 927034"/>
              <a:gd name="connsiteX2767" fmla="*/ 411310 w 1419362"/>
              <a:gd name="connsiteY2767" fmla="*/ 787365 h 927034"/>
              <a:gd name="connsiteX2768" fmla="*/ 412059 w 1419362"/>
              <a:gd name="connsiteY2768" fmla="*/ 786237 h 927034"/>
              <a:gd name="connsiteX2769" fmla="*/ 412957 w 1419362"/>
              <a:gd name="connsiteY2769" fmla="*/ 785338 h 927034"/>
              <a:gd name="connsiteX2770" fmla="*/ 414455 w 1419362"/>
              <a:gd name="connsiteY2770" fmla="*/ 785043 h 927034"/>
              <a:gd name="connsiteX2771" fmla="*/ 416101 w 1419362"/>
              <a:gd name="connsiteY2771" fmla="*/ 785191 h 927034"/>
              <a:gd name="connsiteX2772" fmla="*/ 417373 w 1419362"/>
              <a:gd name="connsiteY2772" fmla="*/ 785714 h 927034"/>
              <a:gd name="connsiteX2773" fmla="*/ 418497 w 1419362"/>
              <a:gd name="connsiteY2773" fmla="*/ 786466 h 927034"/>
              <a:gd name="connsiteX2774" fmla="*/ 419394 w 1419362"/>
              <a:gd name="connsiteY2774" fmla="*/ 787365 h 927034"/>
              <a:gd name="connsiteX2775" fmla="*/ 420292 w 1419362"/>
              <a:gd name="connsiteY2775" fmla="*/ 788330 h 927034"/>
              <a:gd name="connsiteX2776" fmla="*/ 420967 w 1419362"/>
              <a:gd name="connsiteY2776" fmla="*/ 788772 h 927034"/>
              <a:gd name="connsiteX2777" fmla="*/ 421340 w 1419362"/>
              <a:gd name="connsiteY2777" fmla="*/ 789001 h 927034"/>
              <a:gd name="connsiteX2778" fmla="*/ 422287 w 1419362"/>
              <a:gd name="connsiteY2778" fmla="*/ 789638 h 927034"/>
              <a:gd name="connsiteX2779" fmla="*/ 422464 w 1419362"/>
              <a:gd name="connsiteY2779" fmla="*/ 789753 h 927034"/>
              <a:gd name="connsiteX2780" fmla="*/ 423737 w 1419362"/>
              <a:gd name="connsiteY2780" fmla="*/ 790358 h 927034"/>
              <a:gd name="connsiteX2781" fmla="*/ 425384 w 1419362"/>
              <a:gd name="connsiteY2781" fmla="*/ 790505 h 927034"/>
              <a:gd name="connsiteX2782" fmla="*/ 427030 w 1419362"/>
              <a:gd name="connsiteY2782" fmla="*/ 790358 h 927034"/>
              <a:gd name="connsiteX2783" fmla="*/ 428527 w 1419362"/>
              <a:gd name="connsiteY2783" fmla="*/ 790734 h 927034"/>
              <a:gd name="connsiteX2784" fmla="*/ 429799 w 1419362"/>
              <a:gd name="connsiteY2784" fmla="*/ 791257 h 927034"/>
              <a:gd name="connsiteX2785" fmla="*/ 430847 w 1419362"/>
              <a:gd name="connsiteY2785" fmla="*/ 791993 h 927034"/>
              <a:gd name="connsiteX2786" fmla="*/ 431746 w 1419362"/>
              <a:gd name="connsiteY2786" fmla="*/ 792892 h 927034"/>
              <a:gd name="connsiteX2787" fmla="*/ 432719 w 1419362"/>
              <a:gd name="connsiteY2787" fmla="*/ 793791 h 927034"/>
              <a:gd name="connsiteX2788" fmla="*/ 433617 w 1419362"/>
              <a:gd name="connsiteY2788" fmla="*/ 794691 h 927034"/>
              <a:gd name="connsiteX2789" fmla="*/ 434514 w 1419362"/>
              <a:gd name="connsiteY2789" fmla="*/ 795672 h 927034"/>
              <a:gd name="connsiteX2790" fmla="*/ 435563 w 1419362"/>
              <a:gd name="connsiteY2790" fmla="*/ 796342 h 927034"/>
              <a:gd name="connsiteX2791" fmla="*/ 436836 w 1419362"/>
              <a:gd name="connsiteY2791" fmla="*/ 796947 h 927034"/>
              <a:gd name="connsiteX2792" fmla="*/ 437958 w 1419362"/>
              <a:gd name="connsiteY2792" fmla="*/ 797683 h 927034"/>
              <a:gd name="connsiteX2793" fmla="*/ 439230 w 1419362"/>
              <a:gd name="connsiteY2793" fmla="*/ 798206 h 927034"/>
              <a:gd name="connsiteX2794" fmla="*/ 440504 w 1419362"/>
              <a:gd name="connsiteY2794" fmla="*/ 798730 h 927034"/>
              <a:gd name="connsiteX2795" fmla="*/ 441627 w 1419362"/>
              <a:gd name="connsiteY2795" fmla="*/ 799482 h 927034"/>
              <a:gd name="connsiteX2796" fmla="*/ 442898 w 1419362"/>
              <a:gd name="connsiteY2796" fmla="*/ 800005 h 927034"/>
              <a:gd name="connsiteX2797" fmla="*/ 443946 w 1419362"/>
              <a:gd name="connsiteY2797" fmla="*/ 800757 h 927034"/>
              <a:gd name="connsiteX2798" fmla="*/ 445444 w 1419362"/>
              <a:gd name="connsiteY2798" fmla="*/ 801133 h 927034"/>
              <a:gd name="connsiteX2799" fmla="*/ 446716 w 1419362"/>
              <a:gd name="connsiteY2799" fmla="*/ 801656 h 927034"/>
              <a:gd name="connsiteX2800" fmla="*/ 447990 w 1419362"/>
              <a:gd name="connsiteY2800" fmla="*/ 802261 h 927034"/>
              <a:gd name="connsiteX2801" fmla="*/ 449410 w 1419362"/>
              <a:gd name="connsiteY2801" fmla="*/ 802621 h 927034"/>
              <a:gd name="connsiteX2802" fmla="*/ 451059 w 1419362"/>
              <a:gd name="connsiteY2802" fmla="*/ 802409 h 927034"/>
              <a:gd name="connsiteX2803" fmla="*/ 452404 w 1419362"/>
              <a:gd name="connsiteY2803" fmla="*/ 801885 h 927034"/>
              <a:gd name="connsiteX2804" fmla="*/ 453078 w 1419362"/>
              <a:gd name="connsiteY2804" fmla="*/ 800839 h 927034"/>
              <a:gd name="connsiteX2805" fmla="*/ 454051 w 1419362"/>
              <a:gd name="connsiteY2805" fmla="*/ 799940 h 927034"/>
              <a:gd name="connsiteX2806" fmla="*/ 454950 w 1419362"/>
              <a:gd name="connsiteY2806" fmla="*/ 798958 h 927034"/>
              <a:gd name="connsiteX2807" fmla="*/ 455998 w 1419362"/>
              <a:gd name="connsiteY2807" fmla="*/ 798288 h 927034"/>
              <a:gd name="connsiteX2808" fmla="*/ 457346 w 1419362"/>
              <a:gd name="connsiteY2808" fmla="*/ 797765 h 927034"/>
              <a:gd name="connsiteX2809" fmla="*/ 458618 w 1419362"/>
              <a:gd name="connsiteY2809" fmla="*/ 797160 h 927034"/>
              <a:gd name="connsiteX2810" fmla="*/ 460264 w 1419362"/>
              <a:gd name="connsiteY2810" fmla="*/ 797013 h 927034"/>
              <a:gd name="connsiteX2811" fmla="*/ 461911 w 1419362"/>
              <a:gd name="connsiteY2811" fmla="*/ 797242 h 927034"/>
              <a:gd name="connsiteX2812" fmla="*/ 463183 w 1419362"/>
              <a:gd name="connsiteY2812" fmla="*/ 797765 h 927034"/>
              <a:gd name="connsiteX2813" fmla="*/ 464082 w 1419362"/>
              <a:gd name="connsiteY2813" fmla="*/ 798664 h 927034"/>
              <a:gd name="connsiteX2814" fmla="*/ 464980 w 1419362"/>
              <a:gd name="connsiteY2814" fmla="*/ 799563 h 927034"/>
              <a:gd name="connsiteX2815" fmla="*/ 465878 w 1419362"/>
              <a:gd name="connsiteY2815" fmla="*/ 800463 h 927034"/>
              <a:gd name="connsiteX2816" fmla="*/ 466627 w 1419362"/>
              <a:gd name="connsiteY2816" fmla="*/ 801575 h 927034"/>
              <a:gd name="connsiteX2817" fmla="*/ 467300 w 1419362"/>
              <a:gd name="connsiteY2817" fmla="*/ 802703 h 927034"/>
              <a:gd name="connsiteX2818" fmla="*/ 467899 w 1419362"/>
              <a:gd name="connsiteY2818" fmla="*/ 804126 h 927034"/>
              <a:gd name="connsiteX2819" fmla="*/ 468424 w 1419362"/>
              <a:gd name="connsiteY2819" fmla="*/ 805401 h 927034"/>
              <a:gd name="connsiteX2820" fmla="*/ 469321 w 1419362"/>
              <a:gd name="connsiteY2820" fmla="*/ 806366 h 927034"/>
              <a:gd name="connsiteX2821" fmla="*/ 470445 w 1419362"/>
              <a:gd name="connsiteY2821" fmla="*/ 807052 h 927034"/>
              <a:gd name="connsiteX2822" fmla="*/ 471493 w 1419362"/>
              <a:gd name="connsiteY2822" fmla="*/ 807788 h 927034"/>
              <a:gd name="connsiteX2823" fmla="*/ 472616 w 1419362"/>
              <a:gd name="connsiteY2823" fmla="*/ 808540 h 927034"/>
              <a:gd name="connsiteX2824" fmla="*/ 473888 w 1419362"/>
              <a:gd name="connsiteY2824" fmla="*/ 809064 h 927034"/>
              <a:gd name="connsiteX2825" fmla="*/ 475160 w 1419362"/>
              <a:gd name="connsiteY2825" fmla="*/ 809669 h 927034"/>
              <a:gd name="connsiteX2826" fmla="*/ 476433 w 1419362"/>
              <a:gd name="connsiteY2826" fmla="*/ 810192 h 927034"/>
              <a:gd name="connsiteX2827" fmla="*/ 477556 w 1419362"/>
              <a:gd name="connsiteY2827" fmla="*/ 810944 h 927034"/>
              <a:gd name="connsiteX2828" fmla="*/ 478454 w 1419362"/>
              <a:gd name="connsiteY2828" fmla="*/ 811843 h 927034"/>
              <a:gd name="connsiteX2829" fmla="*/ 479502 w 1419362"/>
              <a:gd name="connsiteY2829" fmla="*/ 812579 h 927034"/>
              <a:gd name="connsiteX2830" fmla="*/ 480999 w 1419362"/>
              <a:gd name="connsiteY2830" fmla="*/ 812955 h 927034"/>
              <a:gd name="connsiteX2831" fmla="*/ 482272 w 1419362"/>
              <a:gd name="connsiteY2831" fmla="*/ 813478 h 927034"/>
              <a:gd name="connsiteX2832" fmla="*/ 483918 w 1419362"/>
              <a:gd name="connsiteY2832" fmla="*/ 813331 h 927034"/>
              <a:gd name="connsiteX2833" fmla="*/ 485565 w 1419362"/>
              <a:gd name="connsiteY2833" fmla="*/ 813102 h 927034"/>
              <a:gd name="connsiteX2834" fmla="*/ 486462 w 1419362"/>
              <a:gd name="connsiteY2834" fmla="*/ 812203 h 927034"/>
              <a:gd name="connsiteX2835" fmla="*/ 487211 w 1419362"/>
              <a:gd name="connsiteY2835" fmla="*/ 811156 h 927034"/>
              <a:gd name="connsiteX2836" fmla="*/ 487736 w 1419362"/>
              <a:gd name="connsiteY2836" fmla="*/ 809881 h 927034"/>
              <a:gd name="connsiteX2837" fmla="*/ 487960 w 1419362"/>
              <a:gd name="connsiteY2837" fmla="*/ 808246 h 927034"/>
              <a:gd name="connsiteX2838" fmla="*/ 488109 w 1419362"/>
              <a:gd name="connsiteY2838" fmla="*/ 806595 h 927034"/>
              <a:gd name="connsiteX2839" fmla="*/ 488483 w 1419362"/>
              <a:gd name="connsiteY2839" fmla="*/ 805172 h 927034"/>
              <a:gd name="connsiteX2840" fmla="*/ 489981 w 1419362"/>
              <a:gd name="connsiteY2840" fmla="*/ 805172 h 927034"/>
              <a:gd name="connsiteX2841" fmla="*/ 491029 w 1419362"/>
              <a:gd name="connsiteY2841" fmla="*/ 805842 h 927034"/>
              <a:gd name="connsiteX2842" fmla="*/ 492153 w 1419362"/>
              <a:gd name="connsiteY2842" fmla="*/ 806595 h 927034"/>
              <a:gd name="connsiteX2843" fmla="*/ 493425 w 1419362"/>
              <a:gd name="connsiteY2843" fmla="*/ 807200 h 927034"/>
              <a:gd name="connsiteX2844" fmla="*/ 494174 w 1419362"/>
              <a:gd name="connsiteY2844" fmla="*/ 808246 h 927034"/>
              <a:gd name="connsiteX2845" fmla="*/ 494546 w 1419362"/>
              <a:gd name="connsiteY2845" fmla="*/ 809358 h 927034"/>
              <a:gd name="connsiteX2846" fmla="*/ 494697 w 1419362"/>
              <a:gd name="connsiteY2846" fmla="*/ 810633 h 927034"/>
              <a:gd name="connsiteX2847" fmla="*/ 494697 w 1419362"/>
              <a:gd name="connsiteY2847" fmla="*/ 812432 h 927034"/>
              <a:gd name="connsiteX2848" fmla="*/ 494322 w 1419362"/>
              <a:gd name="connsiteY2848" fmla="*/ 813936 h 927034"/>
              <a:gd name="connsiteX2849" fmla="*/ 493948 w 1419362"/>
              <a:gd name="connsiteY2849" fmla="*/ 815359 h 927034"/>
              <a:gd name="connsiteX2850" fmla="*/ 493350 w 1419362"/>
              <a:gd name="connsiteY2850" fmla="*/ 816634 h 927034"/>
              <a:gd name="connsiteX2851" fmla="*/ 493574 w 1419362"/>
              <a:gd name="connsiteY2851" fmla="*/ 818269 h 927034"/>
              <a:gd name="connsiteX2852" fmla="*/ 494473 w 1419362"/>
              <a:gd name="connsiteY2852" fmla="*/ 819169 h 927034"/>
              <a:gd name="connsiteX2853" fmla="*/ 495371 w 1419362"/>
              <a:gd name="connsiteY2853" fmla="*/ 820068 h 927034"/>
              <a:gd name="connsiteX2854" fmla="*/ 496268 w 1419362"/>
              <a:gd name="connsiteY2854" fmla="*/ 821049 h 927034"/>
              <a:gd name="connsiteX2855" fmla="*/ 497168 w 1419362"/>
              <a:gd name="connsiteY2855" fmla="*/ 821948 h 927034"/>
              <a:gd name="connsiteX2856" fmla="*/ 498065 w 1419362"/>
              <a:gd name="connsiteY2856" fmla="*/ 822831 h 927034"/>
              <a:gd name="connsiteX2857" fmla="*/ 499337 w 1419362"/>
              <a:gd name="connsiteY2857" fmla="*/ 823371 h 927034"/>
              <a:gd name="connsiteX2858" fmla="*/ 500183 w 1419362"/>
              <a:gd name="connsiteY2858" fmla="*/ 824205 h 927034"/>
              <a:gd name="connsiteX2859" fmla="*/ 500310 w 1419362"/>
              <a:gd name="connsiteY2859" fmla="*/ 824336 h 927034"/>
              <a:gd name="connsiteX2860" fmla="*/ 501358 w 1419362"/>
              <a:gd name="connsiteY2860" fmla="*/ 825006 h 927034"/>
              <a:gd name="connsiteX2861" fmla="*/ 503005 w 1419362"/>
              <a:gd name="connsiteY2861" fmla="*/ 824859 h 927034"/>
              <a:gd name="connsiteX2862" fmla="*/ 504503 w 1419362"/>
              <a:gd name="connsiteY2862" fmla="*/ 824483 h 927034"/>
              <a:gd name="connsiteX2863" fmla="*/ 505477 w 1419362"/>
              <a:gd name="connsiteY2863" fmla="*/ 824221 h 927034"/>
              <a:gd name="connsiteX2864" fmla="*/ 505641 w 1419362"/>
              <a:gd name="connsiteY2864" fmla="*/ 824189 h 927034"/>
              <a:gd name="connsiteX2865" fmla="*/ 505924 w 1419362"/>
              <a:gd name="connsiteY2865" fmla="*/ 824107 h 927034"/>
              <a:gd name="connsiteX2866" fmla="*/ 507421 w 1419362"/>
              <a:gd name="connsiteY2866" fmla="*/ 823812 h 927034"/>
              <a:gd name="connsiteX2867" fmla="*/ 509068 w 1419362"/>
              <a:gd name="connsiteY2867" fmla="*/ 823960 h 927034"/>
              <a:gd name="connsiteX2868" fmla="*/ 509590 w 1419362"/>
              <a:gd name="connsiteY2868" fmla="*/ 824205 h 927034"/>
              <a:gd name="connsiteX2869" fmla="*/ 510342 w 1419362"/>
              <a:gd name="connsiteY2869" fmla="*/ 824565 h 927034"/>
              <a:gd name="connsiteX2870" fmla="*/ 511388 w 1419362"/>
              <a:gd name="connsiteY2870" fmla="*/ 825235 h 927034"/>
              <a:gd name="connsiteX2871" fmla="*/ 512512 w 1419362"/>
              <a:gd name="connsiteY2871" fmla="*/ 825987 h 927034"/>
              <a:gd name="connsiteX2872" fmla="*/ 513784 w 1419362"/>
              <a:gd name="connsiteY2872" fmla="*/ 826510 h 927034"/>
              <a:gd name="connsiteX2873" fmla="*/ 515430 w 1419362"/>
              <a:gd name="connsiteY2873" fmla="*/ 826363 h 927034"/>
              <a:gd name="connsiteX2874" fmla="*/ 517077 w 1419362"/>
              <a:gd name="connsiteY2874" fmla="*/ 826200 h 927034"/>
              <a:gd name="connsiteX2875" fmla="*/ 518725 w 1419362"/>
              <a:gd name="connsiteY2875" fmla="*/ 826053 h 927034"/>
              <a:gd name="connsiteX2876" fmla="*/ 519997 w 1419362"/>
              <a:gd name="connsiteY2876" fmla="*/ 826576 h 927034"/>
              <a:gd name="connsiteX2877" fmla="*/ 521269 w 1419362"/>
              <a:gd name="connsiteY2877" fmla="*/ 827099 h 927034"/>
              <a:gd name="connsiteX2878" fmla="*/ 522018 w 1419362"/>
              <a:gd name="connsiteY2878" fmla="*/ 828227 h 927034"/>
              <a:gd name="connsiteX2879" fmla="*/ 522692 w 1419362"/>
              <a:gd name="connsiteY2879" fmla="*/ 829355 h 927034"/>
              <a:gd name="connsiteX2880" fmla="*/ 523814 w 1419362"/>
              <a:gd name="connsiteY2880" fmla="*/ 830026 h 927034"/>
              <a:gd name="connsiteX2881" fmla="*/ 524862 w 1419362"/>
              <a:gd name="connsiteY2881" fmla="*/ 830778 h 927034"/>
              <a:gd name="connsiteX2882" fmla="*/ 526734 w 1419362"/>
              <a:gd name="connsiteY2882" fmla="*/ 830778 h 927034"/>
              <a:gd name="connsiteX2883" fmla="*/ 528006 w 1419362"/>
              <a:gd name="connsiteY2883" fmla="*/ 831367 h 927034"/>
              <a:gd name="connsiteX2884" fmla="*/ 528904 w 1419362"/>
              <a:gd name="connsiteY2884" fmla="*/ 832266 h 927034"/>
              <a:gd name="connsiteX2885" fmla="*/ 529278 w 1419362"/>
              <a:gd name="connsiteY2885" fmla="*/ 833689 h 927034"/>
              <a:gd name="connsiteX2886" fmla="*/ 528904 w 1419362"/>
              <a:gd name="connsiteY2886" fmla="*/ 835193 h 927034"/>
              <a:gd name="connsiteX2887" fmla="*/ 528157 w 1419362"/>
              <a:gd name="connsiteY2887" fmla="*/ 836239 h 927034"/>
              <a:gd name="connsiteX2888" fmla="*/ 526883 w 1419362"/>
              <a:gd name="connsiteY2888" fmla="*/ 836763 h 927034"/>
              <a:gd name="connsiteX2889" fmla="*/ 525387 w 1419362"/>
              <a:gd name="connsiteY2889" fmla="*/ 837139 h 927034"/>
              <a:gd name="connsiteX2890" fmla="*/ 523964 w 1419362"/>
              <a:gd name="connsiteY2890" fmla="*/ 837139 h 927034"/>
              <a:gd name="connsiteX2891" fmla="*/ 522093 w 1419362"/>
              <a:gd name="connsiteY2891" fmla="*/ 837139 h 927034"/>
              <a:gd name="connsiteX2892" fmla="*/ 520296 w 1419362"/>
              <a:gd name="connsiteY2892" fmla="*/ 837139 h 927034"/>
              <a:gd name="connsiteX2893" fmla="*/ 518650 w 1419362"/>
              <a:gd name="connsiteY2893" fmla="*/ 837286 h 927034"/>
              <a:gd name="connsiteX2894" fmla="*/ 517527 w 1419362"/>
              <a:gd name="connsiteY2894" fmla="*/ 838038 h 927034"/>
              <a:gd name="connsiteX2895" fmla="*/ 516629 w 1419362"/>
              <a:gd name="connsiteY2895" fmla="*/ 838937 h 927034"/>
              <a:gd name="connsiteX2896" fmla="*/ 516629 w 1419362"/>
              <a:gd name="connsiteY2896" fmla="*/ 840360 h 927034"/>
              <a:gd name="connsiteX2897" fmla="*/ 517152 w 1419362"/>
              <a:gd name="connsiteY2897" fmla="*/ 841619 h 927034"/>
              <a:gd name="connsiteX2898" fmla="*/ 518051 w 1419362"/>
              <a:gd name="connsiteY2898" fmla="*/ 842600 h 927034"/>
              <a:gd name="connsiteX2899" fmla="*/ 519024 w 1419362"/>
              <a:gd name="connsiteY2899" fmla="*/ 843499 h 927034"/>
              <a:gd name="connsiteX2900" fmla="*/ 519922 w 1419362"/>
              <a:gd name="connsiteY2900" fmla="*/ 844399 h 927034"/>
              <a:gd name="connsiteX2901" fmla="*/ 520821 w 1419362"/>
              <a:gd name="connsiteY2901" fmla="*/ 845298 h 927034"/>
              <a:gd name="connsiteX2902" fmla="*/ 521868 w 1419362"/>
              <a:gd name="connsiteY2902" fmla="*/ 846050 h 927034"/>
              <a:gd name="connsiteX2903" fmla="*/ 522468 w 1419362"/>
              <a:gd name="connsiteY2903" fmla="*/ 847309 h 927034"/>
              <a:gd name="connsiteX2904" fmla="*/ 522767 w 1419362"/>
              <a:gd name="connsiteY2904" fmla="*/ 848732 h 927034"/>
              <a:gd name="connsiteX2905" fmla="*/ 523366 w 1419362"/>
              <a:gd name="connsiteY2905" fmla="*/ 850089 h 927034"/>
              <a:gd name="connsiteX2906" fmla="*/ 523516 w 1419362"/>
              <a:gd name="connsiteY2906" fmla="*/ 851659 h 927034"/>
              <a:gd name="connsiteX2907" fmla="*/ 523889 w 1419362"/>
              <a:gd name="connsiteY2907" fmla="*/ 853147 h 927034"/>
              <a:gd name="connsiteX2908" fmla="*/ 524563 w 1419362"/>
              <a:gd name="connsiteY2908" fmla="*/ 854209 h 927034"/>
              <a:gd name="connsiteX2909" fmla="*/ 525686 w 1419362"/>
              <a:gd name="connsiteY2909" fmla="*/ 854945 h 927034"/>
              <a:gd name="connsiteX2910" fmla="*/ 527184 w 1419362"/>
              <a:gd name="connsiteY2910" fmla="*/ 855321 h 927034"/>
              <a:gd name="connsiteX2911" fmla="*/ 528605 w 1419362"/>
              <a:gd name="connsiteY2911" fmla="*/ 855027 h 927034"/>
              <a:gd name="connsiteX2912" fmla="*/ 529504 w 1419362"/>
              <a:gd name="connsiteY2912" fmla="*/ 854046 h 927034"/>
              <a:gd name="connsiteX2913" fmla="*/ 530251 w 1419362"/>
              <a:gd name="connsiteY2913" fmla="*/ 852999 h 927034"/>
              <a:gd name="connsiteX2914" fmla="*/ 531000 w 1419362"/>
              <a:gd name="connsiteY2914" fmla="*/ 851887 h 927034"/>
              <a:gd name="connsiteX2915" fmla="*/ 531374 w 1419362"/>
              <a:gd name="connsiteY2915" fmla="*/ 850465 h 927034"/>
              <a:gd name="connsiteX2916" fmla="*/ 531749 w 1419362"/>
              <a:gd name="connsiteY2916" fmla="*/ 848961 h 927034"/>
              <a:gd name="connsiteX2917" fmla="*/ 532123 w 1419362"/>
              <a:gd name="connsiteY2917" fmla="*/ 847538 h 927034"/>
              <a:gd name="connsiteX2918" fmla="*/ 532647 w 1419362"/>
              <a:gd name="connsiteY2918" fmla="*/ 846263 h 927034"/>
              <a:gd name="connsiteX2919" fmla="*/ 533245 w 1419362"/>
              <a:gd name="connsiteY2919" fmla="*/ 844987 h 927034"/>
              <a:gd name="connsiteX2920" fmla="*/ 533770 w 1419362"/>
              <a:gd name="connsiteY2920" fmla="*/ 843728 h 927034"/>
              <a:gd name="connsiteX2921" fmla="*/ 534368 w 1419362"/>
              <a:gd name="connsiteY2921" fmla="*/ 842453 h 927034"/>
              <a:gd name="connsiteX2922" fmla="*/ 535642 w 1419362"/>
              <a:gd name="connsiteY2922" fmla="*/ 841930 h 927034"/>
              <a:gd name="connsiteX2923" fmla="*/ 537289 w 1419362"/>
              <a:gd name="connsiteY2923" fmla="*/ 841782 h 927034"/>
              <a:gd name="connsiteX2924" fmla="*/ 538337 w 1419362"/>
              <a:gd name="connsiteY2924" fmla="*/ 842518 h 927034"/>
              <a:gd name="connsiteX2925" fmla="*/ 538860 w 1419362"/>
              <a:gd name="connsiteY2925" fmla="*/ 843728 h 927034"/>
              <a:gd name="connsiteX2926" fmla="*/ 538710 w 1419362"/>
              <a:gd name="connsiteY2926" fmla="*/ 845363 h 927034"/>
              <a:gd name="connsiteX2927" fmla="*/ 538486 w 1419362"/>
              <a:gd name="connsiteY2927" fmla="*/ 847015 h 927034"/>
              <a:gd name="connsiteX2928" fmla="*/ 538337 w 1419362"/>
              <a:gd name="connsiteY2928" fmla="*/ 848666 h 927034"/>
              <a:gd name="connsiteX2929" fmla="*/ 538486 w 1419362"/>
              <a:gd name="connsiteY2929" fmla="*/ 850318 h 927034"/>
              <a:gd name="connsiteX2930" fmla="*/ 539234 w 1419362"/>
              <a:gd name="connsiteY2930" fmla="*/ 851430 h 927034"/>
              <a:gd name="connsiteX2931" fmla="*/ 540283 w 1419362"/>
              <a:gd name="connsiteY2931" fmla="*/ 852100 h 927034"/>
              <a:gd name="connsiteX2932" fmla="*/ 541555 w 1419362"/>
              <a:gd name="connsiteY2932" fmla="*/ 852705 h 927034"/>
              <a:gd name="connsiteX2933" fmla="*/ 543201 w 1419362"/>
              <a:gd name="connsiteY2933" fmla="*/ 852852 h 927034"/>
              <a:gd name="connsiteX2934" fmla="*/ 544848 w 1419362"/>
              <a:gd name="connsiteY2934" fmla="*/ 852705 h 927034"/>
              <a:gd name="connsiteX2935" fmla="*/ 546346 w 1419362"/>
              <a:gd name="connsiteY2935" fmla="*/ 852329 h 927034"/>
              <a:gd name="connsiteX2936" fmla="*/ 547394 w 1419362"/>
              <a:gd name="connsiteY2936" fmla="*/ 851659 h 927034"/>
              <a:gd name="connsiteX2937" fmla="*/ 548741 w 1419362"/>
              <a:gd name="connsiteY2937" fmla="*/ 851054 h 927034"/>
              <a:gd name="connsiteX2938" fmla="*/ 549264 w 1419362"/>
              <a:gd name="connsiteY2938" fmla="*/ 850678 h 927034"/>
              <a:gd name="connsiteX2939" fmla="*/ 549789 w 1419362"/>
              <a:gd name="connsiteY2939" fmla="*/ 850383 h 927034"/>
              <a:gd name="connsiteX2940" fmla="*/ 551061 w 1419362"/>
              <a:gd name="connsiteY2940" fmla="*/ 849778 h 927034"/>
              <a:gd name="connsiteX2941" fmla="*/ 552183 w 1419362"/>
              <a:gd name="connsiteY2941" fmla="*/ 849108 h 927034"/>
              <a:gd name="connsiteX2942" fmla="*/ 553457 w 1419362"/>
              <a:gd name="connsiteY2942" fmla="*/ 848584 h 927034"/>
              <a:gd name="connsiteX2943" fmla="*/ 554729 w 1419362"/>
              <a:gd name="connsiteY2943" fmla="*/ 847996 h 927034"/>
              <a:gd name="connsiteX2944" fmla="*/ 555702 w 1419362"/>
              <a:gd name="connsiteY2944" fmla="*/ 847587 h 927034"/>
              <a:gd name="connsiteX2945" fmla="*/ 556001 w 1419362"/>
              <a:gd name="connsiteY2945" fmla="*/ 847473 h 927034"/>
              <a:gd name="connsiteX2946" fmla="*/ 557499 w 1419362"/>
              <a:gd name="connsiteY2946" fmla="*/ 847096 h 927034"/>
              <a:gd name="connsiteX2947" fmla="*/ 558771 w 1419362"/>
              <a:gd name="connsiteY2947" fmla="*/ 846573 h 927034"/>
              <a:gd name="connsiteX2948" fmla="*/ 560043 w 1419362"/>
              <a:gd name="connsiteY2948" fmla="*/ 846050 h 927034"/>
              <a:gd name="connsiteX2949" fmla="*/ 561315 w 1419362"/>
              <a:gd name="connsiteY2949" fmla="*/ 845527 h 927034"/>
              <a:gd name="connsiteX2950" fmla="*/ 562589 w 1419362"/>
              <a:gd name="connsiteY2950" fmla="*/ 844987 h 927034"/>
              <a:gd name="connsiteX2951" fmla="*/ 563562 w 1419362"/>
              <a:gd name="connsiteY2951" fmla="*/ 844104 h 927034"/>
              <a:gd name="connsiteX2952" fmla="*/ 564460 w 1419362"/>
              <a:gd name="connsiteY2952" fmla="*/ 843205 h 927034"/>
              <a:gd name="connsiteX2953" fmla="*/ 565208 w 1419362"/>
              <a:gd name="connsiteY2953" fmla="*/ 842077 h 927034"/>
              <a:gd name="connsiteX2954" fmla="*/ 565732 w 1419362"/>
              <a:gd name="connsiteY2954" fmla="*/ 840801 h 927034"/>
              <a:gd name="connsiteX2955" fmla="*/ 566481 w 1419362"/>
              <a:gd name="connsiteY2955" fmla="*/ 839755 h 927034"/>
              <a:gd name="connsiteX2956" fmla="*/ 567004 w 1419362"/>
              <a:gd name="connsiteY2956" fmla="*/ 838479 h 927034"/>
              <a:gd name="connsiteX2957" fmla="*/ 567753 w 1419362"/>
              <a:gd name="connsiteY2957" fmla="*/ 837368 h 927034"/>
              <a:gd name="connsiteX2958" fmla="*/ 568502 w 1419362"/>
              <a:gd name="connsiteY2958" fmla="*/ 836239 h 927034"/>
              <a:gd name="connsiteX2959" fmla="*/ 569250 w 1419362"/>
              <a:gd name="connsiteY2959" fmla="*/ 835193 h 927034"/>
              <a:gd name="connsiteX2960" fmla="*/ 569998 w 1419362"/>
              <a:gd name="connsiteY2960" fmla="*/ 834065 h 927034"/>
              <a:gd name="connsiteX2961" fmla="*/ 570897 w 1419362"/>
              <a:gd name="connsiteY2961" fmla="*/ 833165 h 927034"/>
              <a:gd name="connsiteX2962" fmla="*/ 572019 w 1419362"/>
              <a:gd name="connsiteY2962" fmla="*/ 832495 h 927034"/>
              <a:gd name="connsiteX2963" fmla="*/ 573293 w 1419362"/>
              <a:gd name="connsiteY2963" fmla="*/ 831890 h 927034"/>
              <a:gd name="connsiteX2964" fmla="*/ 574939 w 1419362"/>
              <a:gd name="connsiteY2964" fmla="*/ 831743 h 927034"/>
              <a:gd name="connsiteX2965" fmla="*/ 575987 w 1419362"/>
              <a:gd name="connsiteY2965" fmla="*/ 831743 h 927034"/>
              <a:gd name="connsiteX2966" fmla="*/ 576211 w 1419362"/>
              <a:gd name="connsiteY2966" fmla="*/ 831743 h 927034"/>
              <a:gd name="connsiteX2967" fmla="*/ 576362 w 1419362"/>
              <a:gd name="connsiteY2967" fmla="*/ 831596 h 927034"/>
              <a:gd name="connsiteX2968" fmla="*/ 578157 w 1419362"/>
              <a:gd name="connsiteY2968" fmla="*/ 831596 h 927034"/>
              <a:gd name="connsiteX2969" fmla="*/ 580029 w 1419362"/>
              <a:gd name="connsiteY2969" fmla="*/ 831596 h 927034"/>
              <a:gd name="connsiteX2970" fmla="*/ 581676 w 1419362"/>
              <a:gd name="connsiteY2970" fmla="*/ 831448 h 927034"/>
              <a:gd name="connsiteX2971" fmla="*/ 583098 w 1419362"/>
              <a:gd name="connsiteY2971" fmla="*/ 831072 h 927034"/>
              <a:gd name="connsiteX2972" fmla="*/ 584071 w 1419362"/>
              <a:gd name="connsiteY2972" fmla="*/ 830173 h 927034"/>
              <a:gd name="connsiteX2973" fmla="*/ 584969 w 1419362"/>
              <a:gd name="connsiteY2973" fmla="*/ 829274 h 927034"/>
              <a:gd name="connsiteX2974" fmla="*/ 585718 w 1419362"/>
              <a:gd name="connsiteY2974" fmla="*/ 828145 h 927034"/>
              <a:gd name="connsiteX2975" fmla="*/ 585867 w 1419362"/>
              <a:gd name="connsiteY2975" fmla="*/ 826510 h 927034"/>
              <a:gd name="connsiteX2976" fmla="*/ 586092 w 1419362"/>
              <a:gd name="connsiteY2976" fmla="*/ 824941 h 927034"/>
              <a:gd name="connsiteX2977" fmla="*/ 586092 w 1419362"/>
              <a:gd name="connsiteY2977" fmla="*/ 824205 h 927034"/>
              <a:gd name="connsiteX2978" fmla="*/ 586092 w 1419362"/>
              <a:gd name="connsiteY2978" fmla="*/ 823060 h 927034"/>
              <a:gd name="connsiteX2979" fmla="*/ 586092 w 1419362"/>
              <a:gd name="connsiteY2979" fmla="*/ 821638 h 927034"/>
              <a:gd name="connsiteX2980" fmla="*/ 586467 w 1419362"/>
              <a:gd name="connsiteY2980" fmla="*/ 820150 h 927034"/>
              <a:gd name="connsiteX2981" fmla="*/ 586990 w 1419362"/>
              <a:gd name="connsiteY2981" fmla="*/ 818940 h 927034"/>
              <a:gd name="connsiteX2982" fmla="*/ 587963 w 1419362"/>
              <a:gd name="connsiteY2982" fmla="*/ 817975 h 927034"/>
              <a:gd name="connsiteX2983" fmla="*/ 589011 w 1419362"/>
              <a:gd name="connsiteY2983" fmla="*/ 817305 h 927034"/>
              <a:gd name="connsiteX2984" fmla="*/ 590658 w 1419362"/>
              <a:gd name="connsiteY2984" fmla="*/ 817157 h 927034"/>
              <a:gd name="connsiteX2985" fmla="*/ 591316 w 1419362"/>
              <a:gd name="connsiteY2985" fmla="*/ 817059 h 927034"/>
              <a:gd name="connsiteX2986" fmla="*/ 592306 w 1419362"/>
              <a:gd name="connsiteY2986" fmla="*/ 816929 h 927034"/>
              <a:gd name="connsiteX2987" fmla="*/ 594176 w 1419362"/>
              <a:gd name="connsiteY2987" fmla="*/ 816929 h 927034"/>
              <a:gd name="connsiteX2988" fmla="*/ 595448 w 1419362"/>
              <a:gd name="connsiteY2988" fmla="*/ 816405 h 927034"/>
              <a:gd name="connsiteX2989" fmla="*/ 596871 w 1419362"/>
              <a:gd name="connsiteY2989" fmla="*/ 816029 h 927034"/>
              <a:gd name="connsiteX2990" fmla="*/ 597994 w 1419362"/>
              <a:gd name="connsiteY2990" fmla="*/ 815359 h 927034"/>
              <a:gd name="connsiteX2991" fmla="*/ 599116 w 1419362"/>
              <a:gd name="connsiteY2991" fmla="*/ 814607 h 927034"/>
              <a:gd name="connsiteX2992" fmla="*/ 599865 w 1419362"/>
              <a:gd name="connsiteY2992" fmla="*/ 813560 h 927034"/>
              <a:gd name="connsiteX2993" fmla="*/ 600539 w 1419362"/>
              <a:gd name="connsiteY2993" fmla="*/ 812432 h 927034"/>
              <a:gd name="connsiteX2994" fmla="*/ 600388 w 1419362"/>
              <a:gd name="connsiteY2994" fmla="*/ 810780 h 927034"/>
              <a:gd name="connsiteX2995" fmla="*/ 600014 w 1419362"/>
              <a:gd name="connsiteY2995" fmla="*/ 809358 h 927034"/>
              <a:gd name="connsiteX2996" fmla="*/ 599116 w 1419362"/>
              <a:gd name="connsiteY2996" fmla="*/ 808475 h 927034"/>
              <a:gd name="connsiteX2997" fmla="*/ 598218 w 1419362"/>
              <a:gd name="connsiteY2997" fmla="*/ 807494 h 927034"/>
              <a:gd name="connsiteX2998" fmla="*/ 597319 w 1419362"/>
              <a:gd name="connsiteY2998" fmla="*/ 806595 h 927034"/>
              <a:gd name="connsiteX2999" fmla="*/ 596421 w 1419362"/>
              <a:gd name="connsiteY2999" fmla="*/ 805695 h 927034"/>
              <a:gd name="connsiteX3000" fmla="*/ 595898 w 1419362"/>
              <a:gd name="connsiteY3000" fmla="*/ 804420 h 927034"/>
              <a:gd name="connsiteX3001" fmla="*/ 596271 w 1419362"/>
              <a:gd name="connsiteY3001" fmla="*/ 802932 h 927034"/>
              <a:gd name="connsiteX3002" fmla="*/ 597319 w 1419362"/>
              <a:gd name="connsiteY3002" fmla="*/ 802261 h 927034"/>
              <a:gd name="connsiteX3003" fmla="*/ 598817 w 1419362"/>
              <a:gd name="connsiteY3003" fmla="*/ 801885 h 927034"/>
              <a:gd name="connsiteX3004" fmla="*/ 600614 w 1419362"/>
              <a:gd name="connsiteY3004" fmla="*/ 801885 h 927034"/>
              <a:gd name="connsiteX3005" fmla="*/ 602260 w 1419362"/>
              <a:gd name="connsiteY3005" fmla="*/ 802098 h 927034"/>
              <a:gd name="connsiteX3006" fmla="*/ 603757 w 1419362"/>
              <a:gd name="connsiteY3006" fmla="*/ 802474 h 927034"/>
              <a:gd name="connsiteX3007" fmla="*/ 605179 w 1419362"/>
              <a:gd name="connsiteY3007" fmla="*/ 802850 h 927034"/>
              <a:gd name="connsiteX3008" fmla="*/ 606677 w 1419362"/>
              <a:gd name="connsiteY3008" fmla="*/ 803226 h 927034"/>
              <a:gd name="connsiteX3009" fmla="*/ 608323 w 1419362"/>
              <a:gd name="connsiteY3009" fmla="*/ 803373 h 927034"/>
              <a:gd name="connsiteX3010" fmla="*/ 609895 w 1419362"/>
              <a:gd name="connsiteY3010" fmla="*/ 803602 h 927034"/>
              <a:gd name="connsiteX3011" fmla="*/ 611393 w 1419362"/>
              <a:gd name="connsiteY3011" fmla="*/ 803602 h 927034"/>
              <a:gd name="connsiteX3012" fmla="*/ 613188 w 1419362"/>
              <a:gd name="connsiteY3012" fmla="*/ 803602 h 927034"/>
              <a:gd name="connsiteX3013" fmla="*/ 614686 w 1419362"/>
              <a:gd name="connsiteY3013" fmla="*/ 803226 h 927034"/>
              <a:gd name="connsiteX3014" fmla="*/ 615435 w 1419362"/>
              <a:gd name="connsiteY3014" fmla="*/ 802180 h 927034"/>
              <a:gd name="connsiteX3015" fmla="*/ 616332 w 1419362"/>
              <a:gd name="connsiteY3015" fmla="*/ 801280 h 927034"/>
              <a:gd name="connsiteX3016" fmla="*/ 617456 w 1419362"/>
              <a:gd name="connsiteY3016" fmla="*/ 800528 h 927034"/>
              <a:gd name="connsiteX3017" fmla="*/ 618878 w 1419362"/>
              <a:gd name="connsiteY3017" fmla="*/ 800152 h 927034"/>
              <a:gd name="connsiteX3018" fmla="*/ 620525 w 1419362"/>
              <a:gd name="connsiteY3018" fmla="*/ 800381 h 927034"/>
              <a:gd name="connsiteX3019" fmla="*/ 621797 w 1419362"/>
              <a:gd name="connsiteY3019" fmla="*/ 800904 h 927034"/>
              <a:gd name="connsiteX3020" fmla="*/ 622920 w 1419362"/>
              <a:gd name="connsiteY3020" fmla="*/ 801656 h 927034"/>
              <a:gd name="connsiteX3021" fmla="*/ 624192 w 1419362"/>
              <a:gd name="connsiteY3021" fmla="*/ 802180 h 927034"/>
              <a:gd name="connsiteX3022" fmla="*/ 625241 w 1419362"/>
              <a:gd name="connsiteY3022" fmla="*/ 802932 h 927034"/>
              <a:gd name="connsiteX3023" fmla="*/ 626362 w 1419362"/>
              <a:gd name="connsiteY3023" fmla="*/ 803684 h 927034"/>
              <a:gd name="connsiteX3024" fmla="*/ 627860 w 1419362"/>
              <a:gd name="connsiteY3024" fmla="*/ 804044 h 927034"/>
              <a:gd name="connsiteX3025" fmla="*/ 628908 w 1419362"/>
              <a:gd name="connsiteY3025" fmla="*/ 803308 h 927034"/>
              <a:gd name="connsiteX3026" fmla="*/ 629806 w 1419362"/>
              <a:gd name="connsiteY3026" fmla="*/ 802409 h 927034"/>
              <a:gd name="connsiteX3027" fmla="*/ 630555 w 1419362"/>
              <a:gd name="connsiteY3027" fmla="*/ 801362 h 927034"/>
              <a:gd name="connsiteX3028" fmla="*/ 631827 w 1419362"/>
              <a:gd name="connsiteY3028" fmla="*/ 800757 h 927034"/>
              <a:gd name="connsiteX3029" fmla="*/ 633099 w 1419362"/>
              <a:gd name="connsiteY3029" fmla="*/ 801362 h 927034"/>
              <a:gd name="connsiteX3030" fmla="*/ 634222 w 1419362"/>
              <a:gd name="connsiteY3030" fmla="*/ 802098 h 927034"/>
              <a:gd name="connsiteX3031" fmla="*/ 635122 w 1419362"/>
              <a:gd name="connsiteY3031" fmla="*/ 802997 h 927034"/>
              <a:gd name="connsiteX3032" fmla="*/ 635869 w 1419362"/>
              <a:gd name="connsiteY3032" fmla="*/ 804044 h 927034"/>
              <a:gd name="connsiteX3033" fmla="*/ 636766 w 1419362"/>
              <a:gd name="connsiteY3033" fmla="*/ 805025 h 927034"/>
              <a:gd name="connsiteX3034" fmla="*/ 637890 w 1419362"/>
              <a:gd name="connsiteY3034" fmla="*/ 805777 h 927034"/>
              <a:gd name="connsiteX3035" fmla="*/ 638938 w 1419362"/>
              <a:gd name="connsiteY3035" fmla="*/ 806676 h 927034"/>
              <a:gd name="connsiteX3036" fmla="*/ 640061 w 1419362"/>
              <a:gd name="connsiteY3036" fmla="*/ 807412 h 927034"/>
              <a:gd name="connsiteX3037" fmla="*/ 641482 w 1419362"/>
              <a:gd name="connsiteY3037" fmla="*/ 807723 h 927034"/>
              <a:gd name="connsiteX3038" fmla="*/ 643130 w 1419362"/>
              <a:gd name="connsiteY3038" fmla="*/ 807576 h 927034"/>
              <a:gd name="connsiteX3039" fmla="*/ 644627 w 1419362"/>
              <a:gd name="connsiteY3039" fmla="*/ 807200 h 927034"/>
              <a:gd name="connsiteX3040" fmla="*/ 646273 w 1419362"/>
              <a:gd name="connsiteY3040" fmla="*/ 807052 h 927034"/>
              <a:gd name="connsiteX3041" fmla="*/ 648070 w 1419362"/>
              <a:gd name="connsiteY3041" fmla="*/ 807052 h 927034"/>
              <a:gd name="connsiteX3042" fmla="*/ 649867 w 1419362"/>
              <a:gd name="connsiteY3042" fmla="*/ 807052 h 927034"/>
              <a:gd name="connsiteX3043" fmla="*/ 651363 w 1419362"/>
              <a:gd name="connsiteY3043" fmla="*/ 807412 h 927034"/>
              <a:gd name="connsiteX3044" fmla="*/ 653010 w 1419362"/>
              <a:gd name="connsiteY3044" fmla="*/ 807641 h 927034"/>
              <a:gd name="connsiteX3045" fmla="*/ 654432 w 1419362"/>
              <a:gd name="connsiteY3045" fmla="*/ 808017 h 927034"/>
              <a:gd name="connsiteX3046" fmla="*/ 655556 w 1419362"/>
              <a:gd name="connsiteY3046" fmla="*/ 808769 h 927034"/>
              <a:gd name="connsiteX3047" fmla="*/ 656453 w 1419362"/>
              <a:gd name="connsiteY3047" fmla="*/ 809669 h 927034"/>
              <a:gd name="connsiteX3048" fmla="*/ 657202 w 1419362"/>
              <a:gd name="connsiteY3048" fmla="*/ 810780 h 927034"/>
              <a:gd name="connsiteX3049" fmla="*/ 657726 w 1419362"/>
              <a:gd name="connsiteY3049" fmla="*/ 812056 h 927034"/>
              <a:gd name="connsiteX3050" fmla="*/ 658625 w 1419362"/>
              <a:gd name="connsiteY3050" fmla="*/ 812955 h 927034"/>
              <a:gd name="connsiteX3051" fmla="*/ 659897 w 1419362"/>
              <a:gd name="connsiteY3051" fmla="*/ 813478 h 927034"/>
              <a:gd name="connsiteX3052" fmla="*/ 661169 w 1419362"/>
              <a:gd name="connsiteY3052" fmla="*/ 814083 h 927034"/>
              <a:gd name="connsiteX3053" fmla="*/ 662667 w 1419362"/>
              <a:gd name="connsiteY3053" fmla="*/ 814460 h 927034"/>
              <a:gd name="connsiteX3054" fmla="*/ 664313 w 1419362"/>
              <a:gd name="connsiteY3054" fmla="*/ 814607 h 927034"/>
              <a:gd name="connsiteX3055" fmla="*/ 666109 w 1419362"/>
              <a:gd name="connsiteY3055" fmla="*/ 814607 h 927034"/>
              <a:gd name="connsiteX3056" fmla="*/ 667531 w 1419362"/>
              <a:gd name="connsiteY3056" fmla="*/ 814607 h 927034"/>
              <a:gd name="connsiteX3057" fmla="*/ 669404 w 1419362"/>
              <a:gd name="connsiteY3057" fmla="*/ 814672 h 927034"/>
              <a:gd name="connsiteX3058" fmla="*/ 670676 w 1419362"/>
              <a:gd name="connsiteY3058" fmla="*/ 815212 h 927034"/>
              <a:gd name="connsiteX3059" fmla="*/ 671573 w 1419362"/>
              <a:gd name="connsiteY3059" fmla="*/ 816095 h 927034"/>
              <a:gd name="connsiteX3060" fmla="*/ 672098 w 1419362"/>
              <a:gd name="connsiteY3060" fmla="*/ 817370 h 927034"/>
              <a:gd name="connsiteX3061" fmla="*/ 672622 w 1419362"/>
              <a:gd name="connsiteY3061" fmla="*/ 818645 h 927034"/>
              <a:gd name="connsiteX3062" fmla="*/ 673745 w 1419362"/>
              <a:gd name="connsiteY3062" fmla="*/ 819397 h 927034"/>
              <a:gd name="connsiteX3063" fmla="*/ 675017 w 1419362"/>
              <a:gd name="connsiteY3063" fmla="*/ 820002 h 927034"/>
              <a:gd name="connsiteX3064" fmla="*/ 676664 w 1419362"/>
              <a:gd name="connsiteY3064" fmla="*/ 820150 h 927034"/>
              <a:gd name="connsiteX3065" fmla="*/ 677936 w 1419362"/>
              <a:gd name="connsiteY3065" fmla="*/ 820297 h 927034"/>
              <a:gd name="connsiteX3066" fmla="*/ 679358 w 1419362"/>
              <a:gd name="connsiteY3066" fmla="*/ 820738 h 927034"/>
              <a:gd name="connsiteX3067" fmla="*/ 681005 w 1419362"/>
              <a:gd name="connsiteY3067" fmla="*/ 820885 h 927034"/>
              <a:gd name="connsiteX3068" fmla="*/ 682877 w 1419362"/>
              <a:gd name="connsiteY3068" fmla="*/ 820885 h 927034"/>
              <a:gd name="connsiteX3069" fmla="*/ 684300 w 1419362"/>
              <a:gd name="connsiteY3069" fmla="*/ 820885 h 927034"/>
              <a:gd name="connsiteX3070" fmla="*/ 685946 w 1419362"/>
              <a:gd name="connsiteY3070" fmla="*/ 820738 h 927034"/>
              <a:gd name="connsiteX3071" fmla="*/ 687442 w 1419362"/>
              <a:gd name="connsiteY3071" fmla="*/ 820362 h 927034"/>
              <a:gd name="connsiteX3072" fmla="*/ 688716 w 1419362"/>
              <a:gd name="connsiteY3072" fmla="*/ 819839 h 927034"/>
              <a:gd name="connsiteX3073" fmla="*/ 689838 w 1419362"/>
              <a:gd name="connsiteY3073" fmla="*/ 819169 h 927034"/>
              <a:gd name="connsiteX3074" fmla="*/ 690436 w 1419362"/>
              <a:gd name="connsiteY3074" fmla="*/ 818498 h 927034"/>
              <a:gd name="connsiteX3075" fmla="*/ 690737 w 1419362"/>
              <a:gd name="connsiteY3075" fmla="*/ 818204 h 927034"/>
              <a:gd name="connsiteX3076" fmla="*/ 691635 w 1419362"/>
              <a:gd name="connsiteY3076" fmla="*/ 817305 h 927034"/>
              <a:gd name="connsiteX3077" fmla="*/ 692532 w 1419362"/>
              <a:gd name="connsiteY3077" fmla="*/ 816405 h 927034"/>
              <a:gd name="connsiteX3078" fmla="*/ 693656 w 1419362"/>
              <a:gd name="connsiteY3078" fmla="*/ 815735 h 927034"/>
              <a:gd name="connsiteX3079" fmla="*/ 694779 w 1419362"/>
              <a:gd name="connsiteY3079" fmla="*/ 814983 h 927034"/>
              <a:gd name="connsiteX3080" fmla="*/ 695901 w 1419362"/>
              <a:gd name="connsiteY3080" fmla="*/ 814231 h 927034"/>
              <a:gd name="connsiteX3081" fmla="*/ 697323 w 1419362"/>
              <a:gd name="connsiteY3081" fmla="*/ 813936 h 927034"/>
              <a:gd name="connsiteX3082" fmla="*/ 698970 w 1419362"/>
              <a:gd name="connsiteY3082" fmla="*/ 813707 h 927034"/>
              <a:gd name="connsiteX3083" fmla="*/ 700617 w 1419362"/>
              <a:gd name="connsiteY3083" fmla="*/ 813560 h 927034"/>
              <a:gd name="connsiteX3084" fmla="*/ 702263 w 1419362"/>
              <a:gd name="connsiteY3084" fmla="*/ 813413 h 927034"/>
              <a:gd name="connsiteX3085" fmla="*/ 703535 w 1419362"/>
              <a:gd name="connsiteY3085" fmla="*/ 812890 h 927034"/>
              <a:gd name="connsiteX3086" fmla="*/ 704659 w 1419362"/>
              <a:gd name="connsiteY3086" fmla="*/ 812137 h 927034"/>
              <a:gd name="connsiteX3087" fmla="*/ 705707 w 1419362"/>
              <a:gd name="connsiteY3087" fmla="*/ 811385 h 927034"/>
              <a:gd name="connsiteX3088" fmla="*/ 706680 w 1419362"/>
              <a:gd name="connsiteY3088" fmla="*/ 810486 h 927034"/>
              <a:gd name="connsiteX3089" fmla="*/ 707952 w 1419362"/>
              <a:gd name="connsiteY3089" fmla="*/ 809963 h 927034"/>
              <a:gd name="connsiteX3090" fmla="*/ 709374 w 1419362"/>
              <a:gd name="connsiteY3090" fmla="*/ 809587 h 927034"/>
              <a:gd name="connsiteX3091" fmla="*/ 710872 w 1419362"/>
              <a:gd name="connsiteY3091" fmla="*/ 809963 h 927034"/>
              <a:gd name="connsiteX3092" fmla="*/ 711920 w 1419362"/>
              <a:gd name="connsiteY3092" fmla="*/ 810715 h 927034"/>
              <a:gd name="connsiteX3093" fmla="*/ 712893 w 1419362"/>
              <a:gd name="connsiteY3093" fmla="*/ 811614 h 927034"/>
              <a:gd name="connsiteX3094" fmla="*/ 713416 w 1419362"/>
              <a:gd name="connsiteY3094" fmla="*/ 812890 h 927034"/>
              <a:gd name="connsiteX3095" fmla="*/ 713791 w 1419362"/>
              <a:gd name="connsiteY3095" fmla="*/ 814378 h 927034"/>
              <a:gd name="connsiteX3096" fmla="*/ 714316 w 1419362"/>
              <a:gd name="connsiteY3096" fmla="*/ 815653 h 927034"/>
              <a:gd name="connsiteX3097" fmla="*/ 714615 w 1419362"/>
              <a:gd name="connsiteY3097" fmla="*/ 817076 h 927034"/>
              <a:gd name="connsiteX3098" fmla="*/ 715213 w 1419362"/>
              <a:gd name="connsiteY3098" fmla="*/ 818351 h 927034"/>
              <a:gd name="connsiteX3099" fmla="*/ 715887 w 1419362"/>
              <a:gd name="connsiteY3099" fmla="*/ 819463 h 927034"/>
              <a:gd name="connsiteX3100" fmla="*/ 716785 w 1419362"/>
              <a:gd name="connsiteY3100" fmla="*/ 820362 h 927034"/>
              <a:gd name="connsiteX3101" fmla="*/ 717534 w 1419362"/>
              <a:gd name="connsiteY3101" fmla="*/ 821490 h 927034"/>
              <a:gd name="connsiteX3102" fmla="*/ 718431 w 1419362"/>
              <a:gd name="connsiteY3102" fmla="*/ 822390 h 927034"/>
              <a:gd name="connsiteX3103" fmla="*/ 719555 w 1419362"/>
              <a:gd name="connsiteY3103" fmla="*/ 823142 h 927034"/>
              <a:gd name="connsiteX3104" fmla="*/ 720827 w 1419362"/>
              <a:gd name="connsiteY3104" fmla="*/ 823665 h 927034"/>
              <a:gd name="connsiteX3105" fmla="*/ 722249 w 1419362"/>
              <a:gd name="connsiteY3105" fmla="*/ 824041 h 927034"/>
              <a:gd name="connsiteX3106" fmla="*/ 722604 w 1419362"/>
              <a:gd name="connsiteY3106" fmla="*/ 824205 h 927034"/>
              <a:gd name="connsiteX3107" fmla="*/ 723521 w 1419362"/>
              <a:gd name="connsiteY3107" fmla="*/ 824630 h 927034"/>
              <a:gd name="connsiteX3108" fmla="*/ 724494 w 1419362"/>
              <a:gd name="connsiteY3108" fmla="*/ 825529 h 927034"/>
              <a:gd name="connsiteX3109" fmla="*/ 725168 w 1419362"/>
              <a:gd name="connsiteY3109" fmla="*/ 826657 h 927034"/>
              <a:gd name="connsiteX3110" fmla="*/ 725693 w 1419362"/>
              <a:gd name="connsiteY3110" fmla="*/ 827933 h 927034"/>
              <a:gd name="connsiteX3111" fmla="*/ 726442 w 1419362"/>
              <a:gd name="connsiteY3111" fmla="*/ 828980 h 927034"/>
              <a:gd name="connsiteX3112" fmla="*/ 727884 w 1419362"/>
              <a:gd name="connsiteY3112" fmla="*/ 829306 h 927034"/>
              <a:gd name="connsiteX3113" fmla="*/ 728836 w 1419362"/>
              <a:gd name="connsiteY3113" fmla="*/ 828456 h 927034"/>
              <a:gd name="connsiteX3114" fmla="*/ 729203 w 1419362"/>
              <a:gd name="connsiteY3114" fmla="*/ 828080 h 927034"/>
              <a:gd name="connsiteX3115" fmla="*/ 729735 w 1419362"/>
              <a:gd name="connsiteY3115" fmla="*/ 827557 h 927034"/>
              <a:gd name="connsiteX3116" fmla="*/ 730484 w 1419362"/>
              <a:gd name="connsiteY3116" fmla="*/ 826510 h 927034"/>
              <a:gd name="connsiteX3117" fmla="*/ 731381 w 1419362"/>
              <a:gd name="connsiteY3117" fmla="*/ 825611 h 927034"/>
              <a:gd name="connsiteX3118" fmla="*/ 732125 w 1419362"/>
              <a:gd name="connsiteY3118" fmla="*/ 825120 h 927034"/>
              <a:gd name="connsiteX3119" fmla="*/ 732503 w 1419362"/>
              <a:gd name="connsiteY3119" fmla="*/ 824859 h 927034"/>
              <a:gd name="connsiteX3120" fmla="*/ 733494 w 1419362"/>
              <a:gd name="connsiteY3120" fmla="*/ 824205 h 927034"/>
              <a:gd name="connsiteX3121" fmla="*/ 733626 w 1419362"/>
              <a:gd name="connsiteY3121" fmla="*/ 824107 h 927034"/>
              <a:gd name="connsiteX3122" fmla="*/ 734675 w 1419362"/>
              <a:gd name="connsiteY3122" fmla="*/ 823436 h 927034"/>
              <a:gd name="connsiteX3123" fmla="*/ 736172 w 1419362"/>
              <a:gd name="connsiteY3123" fmla="*/ 823060 h 927034"/>
              <a:gd name="connsiteX3124" fmla="*/ 737819 w 1419362"/>
              <a:gd name="connsiteY3124" fmla="*/ 822913 h 927034"/>
              <a:gd name="connsiteX3125" fmla="*/ 739465 w 1419362"/>
              <a:gd name="connsiteY3125" fmla="*/ 823060 h 927034"/>
              <a:gd name="connsiteX3126" fmla="*/ 740738 w 1419362"/>
              <a:gd name="connsiteY3126" fmla="*/ 823665 h 927034"/>
              <a:gd name="connsiteX3127" fmla="*/ 742080 w 1419362"/>
              <a:gd name="connsiteY3127" fmla="*/ 824205 h 927034"/>
              <a:gd name="connsiteX3128" fmla="*/ 743432 w 1419362"/>
              <a:gd name="connsiteY3128" fmla="*/ 824565 h 927034"/>
              <a:gd name="connsiteX3129" fmla="*/ 744930 w 1419362"/>
              <a:gd name="connsiteY3129" fmla="*/ 824941 h 927034"/>
              <a:gd name="connsiteX3130" fmla="*/ 745978 w 1419362"/>
              <a:gd name="connsiteY3130" fmla="*/ 825676 h 927034"/>
              <a:gd name="connsiteX3131" fmla="*/ 747100 w 1419362"/>
              <a:gd name="connsiteY3131" fmla="*/ 826429 h 927034"/>
              <a:gd name="connsiteX3132" fmla="*/ 748897 w 1419362"/>
              <a:gd name="connsiteY3132" fmla="*/ 826429 h 927034"/>
              <a:gd name="connsiteX3133" fmla="*/ 750169 w 1419362"/>
              <a:gd name="connsiteY3133" fmla="*/ 825905 h 927034"/>
              <a:gd name="connsiteX3134" fmla="*/ 751816 w 1419362"/>
              <a:gd name="connsiteY3134" fmla="*/ 826053 h 927034"/>
              <a:gd name="connsiteX3135" fmla="*/ 752939 w 1419362"/>
              <a:gd name="connsiteY3135" fmla="*/ 826805 h 927034"/>
              <a:gd name="connsiteX3136" fmla="*/ 753987 w 1419362"/>
              <a:gd name="connsiteY3136" fmla="*/ 827557 h 927034"/>
              <a:gd name="connsiteX3137" fmla="*/ 754885 w 1419362"/>
              <a:gd name="connsiteY3137" fmla="*/ 828456 h 927034"/>
              <a:gd name="connsiteX3138" fmla="*/ 756008 w 1419362"/>
              <a:gd name="connsiteY3138" fmla="*/ 829208 h 927034"/>
              <a:gd name="connsiteX3139" fmla="*/ 757130 w 1419362"/>
              <a:gd name="connsiteY3139" fmla="*/ 829944 h 927034"/>
              <a:gd name="connsiteX3140" fmla="*/ 758404 w 1419362"/>
              <a:gd name="connsiteY3140" fmla="*/ 830467 h 927034"/>
              <a:gd name="connsiteX3141" fmla="*/ 760050 w 1419362"/>
              <a:gd name="connsiteY3141" fmla="*/ 830696 h 927034"/>
              <a:gd name="connsiteX3142" fmla="*/ 761697 w 1419362"/>
              <a:gd name="connsiteY3142" fmla="*/ 830844 h 927034"/>
              <a:gd name="connsiteX3143" fmla="*/ 763270 w 1419362"/>
              <a:gd name="connsiteY3143" fmla="*/ 830696 h 927034"/>
              <a:gd name="connsiteX3144" fmla="*/ 765140 w 1419362"/>
              <a:gd name="connsiteY3144" fmla="*/ 830696 h 927034"/>
              <a:gd name="connsiteX3145" fmla="*/ 766936 w 1419362"/>
              <a:gd name="connsiteY3145" fmla="*/ 830696 h 927034"/>
              <a:gd name="connsiteX3146" fmla="*/ 768582 w 1419362"/>
              <a:gd name="connsiteY3146" fmla="*/ 830925 h 927034"/>
              <a:gd name="connsiteX3147" fmla="*/ 769856 w 1419362"/>
              <a:gd name="connsiteY3147" fmla="*/ 831448 h 927034"/>
              <a:gd name="connsiteX3148" fmla="*/ 771128 w 1419362"/>
              <a:gd name="connsiteY3148" fmla="*/ 832053 h 927034"/>
              <a:gd name="connsiteX3149" fmla="*/ 772251 w 1419362"/>
              <a:gd name="connsiteY3149" fmla="*/ 832413 h 927034"/>
              <a:gd name="connsiteX3150" fmla="*/ 773524 w 1419362"/>
              <a:gd name="connsiteY3150" fmla="*/ 832936 h 927034"/>
              <a:gd name="connsiteX3151" fmla="*/ 774572 w 1419362"/>
              <a:gd name="connsiteY3151" fmla="*/ 833689 h 927034"/>
              <a:gd name="connsiteX3152" fmla="*/ 775321 w 1419362"/>
              <a:gd name="connsiteY3152" fmla="*/ 834735 h 927034"/>
              <a:gd name="connsiteX3153" fmla="*/ 776218 w 1419362"/>
              <a:gd name="connsiteY3153" fmla="*/ 835716 h 927034"/>
              <a:gd name="connsiteX3154" fmla="*/ 776967 w 1419362"/>
              <a:gd name="connsiteY3154" fmla="*/ 836763 h 927034"/>
              <a:gd name="connsiteX3155" fmla="*/ 777490 w 1419362"/>
              <a:gd name="connsiteY3155" fmla="*/ 838038 h 927034"/>
              <a:gd name="connsiteX3156" fmla="*/ 777641 w 1419362"/>
              <a:gd name="connsiteY3156" fmla="*/ 839673 h 927034"/>
              <a:gd name="connsiteX3157" fmla="*/ 777490 w 1419362"/>
              <a:gd name="connsiteY3157" fmla="*/ 841325 h 927034"/>
              <a:gd name="connsiteX3158" fmla="*/ 777116 w 1419362"/>
              <a:gd name="connsiteY3158" fmla="*/ 842747 h 927034"/>
              <a:gd name="connsiteX3159" fmla="*/ 776741 w 1419362"/>
              <a:gd name="connsiteY3159" fmla="*/ 844251 h 927034"/>
              <a:gd name="connsiteX3160" fmla="*/ 776741 w 1419362"/>
              <a:gd name="connsiteY3160" fmla="*/ 846050 h 927034"/>
              <a:gd name="connsiteX3161" fmla="*/ 777041 w 1419362"/>
              <a:gd name="connsiteY3161" fmla="*/ 847538 h 927034"/>
              <a:gd name="connsiteX3162" fmla="*/ 777790 w 1419362"/>
              <a:gd name="connsiteY3162" fmla="*/ 848584 h 927034"/>
              <a:gd name="connsiteX3163" fmla="*/ 778689 w 1419362"/>
              <a:gd name="connsiteY3163" fmla="*/ 849566 h 927034"/>
              <a:gd name="connsiteX3164" fmla="*/ 779587 w 1419362"/>
              <a:gd name="connsiteY3164" fmla="*/ 850465 h 927034"/>
              <a:gd name="connsiteX3165" fmla="*/ 780484 w 1419362"/>
              <a:gd name="connsiteY3165" fmla="*/ 851364 h 927034"/>
              <a:gd name="connsiteX3166" fmla="*/ 781384 w 1419362"/>
              <a:gd name="connsiteY3166" fmla="*/ 852264 h 927034"/>
              <a:gd name="connsiteX3167" fmla="*/ 782356 w 1419362"/>
              <a:gd name="connsiteY3167" fmla="*/ 853147 h 927034"/>
              <a:gd name="connsiteX3168" fmla="*/ 783030 w 1419362"/>
              <a:gd name="connsiteY3168" fmla="*/ 854275 h 927034"/>
              <a:gd name="connsiteX3169" fmla="*/ 782880 w 1419362"/>
              <a:gd name="connsiteY3169" fmla="*/ 855926 h 927034"/>
              <a:gd name="connsiteX3170" fmla="*/ 782805 w 1419362"/>
              <a:gd name="connsiteY3170" fmla="*/ 857725 h 927034"/>
              <a:gd name="connsiteX3171" fmla="*/ 783030 w 1419362"/>
              <a:gd name="connsiteY3171" fmla="*/ 859360 h 927034"/>
              <a:gd name="connsiteX3172" fmla="*/ 783553 w 1419362"/>
              <a:gd name="connsiteY3172" fmla="*/ 860635 h 927034"/>
              <a:gd name="connsiteX3173" fmla="*/ 784451 w 1419362"/>
              <a:gd name="connsiteY3173" fmla="*/ 861535 h 927034"/>
              <a:gd name="connsiteX3174" fmla="*/ 784601 w 1419362"/>
              <a:gd name="connsiteY3174" fmla="*/ 863186 h 927034"/>
              <a:gd name="connsiteX3175" fmla="*/ 784078 w 1419362"/>
              <a:gd name="connsiteY3175" fmla="*/ 864462 h 927034"/>
              <a:gd name="connsiteX3176" fmla="*/ 782805 w 1419362"/>
              <a:gd name="connsiteY3176" fmla="*/ 864985 h 927034"/>
              <a:gd name="connsiteX3177" fmla="*/ 780934 w 1419362"/>
              <a:gd name="connsiteY3177" fmla="*/ 864985 h 927034"/>
              <a:gd name="connsiteX3178" fmla="*/ 780537 w 1419362"/>
              <a:gd name="connsiteY3178" fmla="*/ 864952 h 927034"/>
              <a:gd name="connsiteX3179" fmla="*/ 779287 w 1419362"/>
              <a:gd name="connsiteY3179" fmla="*/ 864838 h 927034"/>
              <a:gd name="connsiteX3180" fmla="*/ 777865 w 1419362"/>
              <a:gd name="connsiteY3180" fmla="*/ 865132 h 927034"/>
              <a:gd name="connsiteX3181" fmla="*/ 776967 w 1419362"/>
              <a:gd name="connsiteY3181" fmla="*/ 866031 h 927034"/>
              <a:gd name="connsiteX3182" fmla="*/ 775993 w 1419362"/>
              <a:gd name="connsiteY3182" fmla="*/ 866931 h 927034"/>
              <a:gd name="connsiteX3183" fmla="*/ 775321 w 1419362"/>
              <a:gd name="connsiteY3183" fmla="*/ 868043 h 927034"/>
              <a:gd name="connsiteX3184" fmla="*/ 774720 w 1419362"/>
              <a:gd name="connsiteY3184" fmla="*/ 869318 h 927034"/>
              <a:gd name="connsiteX3185" fmla="*/ 774197 w 1419362"/>
              <a:gd name="connsiteY3185" fmla="*/ 870593 h 927034"/>
              <a:gd name="connsiteX3186" fmla="*/ 773973 w 1419362"/>
              <a:gd name="connsiteY3186" fmla="*/ 872245 h 927034"/>
              <a:gd name="connsiteX3187" fmla="*/ 773973 w 1419362"/>
              <a:gd name="connsiteY3187" fmla="*/ 874044 h 927034"/>
              <a:gd name="connsiteX3188" fmla="*/ 774122 w 1419362"/>
              <a:gd name="connsiteY3188" fmla="*/ 875678 h 927034"/>
              <a:gd name="connsiteX3189" fmla="*/ 774496 w 1419362"/>
              <a:gd name="connsiteY3189" fmla="*/ 877101 h 927034"/>
              <a:gd name="connsiteX3190" fmla="*/ 775020 w 1419362"/>
              <a:gd name="connsiteY3190" fmla="*/ 878377 h 927034"/>
              <a:gd name="connsiteX3191" fmla="*/ 775769 w 1419362"/>
              <a:gd name="connsiteY3191" fmla="*/ 879505 h 927034"/>
              <a:gd name="connsiteX3192" fmla="*/ 776668 w 1419362"/>
              <a:gd name="connsiteY3192" fmla="*/ 880404 h 927034"/>
              <a:gd name="connsiteX3193" fmla="*/ 777714 w 1419362"/>
              <a:gd name="connsiteY3193" fmla="*/ 881156 h 927034"/>
              <a:gd name="connsiteX3194" fmla="*/ 778689 w 1419362"/>
              <a:gd name="connsiteY3194" fmla="*/ 882055 h 927034"/>
              <a:gd name="connsiteX3195" fmla="*/ 779363 w 1419362"/>
              <a:gd name="connsiteY3195" fmla="*/ 883168 h 927034"/>
              <a:gd name="connsiteX3196" fmla="*/ 779886 w 1419362"/>
              <a:gd name="connsiteY3196" fmla="*/ 884443 h 927034"/>
              <a:gd name="connsiteX3197" fmla="*/ 779886 w 1419362"/>
              <a:gd name="connsiteY3197" fmla="*/ 886242 h 927034"/>
              <a:gd name="connsiteX3198" fmla="*/ 780110 w 1419362"/>
              <a:gd name="connsiteY3198" fmla="*/ 887893 h 927034"/>
              <a:gd name="connsiteX3199" fmla="*/ 780411 w 1419362"/>
              <a:gd name="connsiteY3199" fmla="*/ 889315 h 927034"/>
              <a:gd name="connsiteX3200" fmla="*/ 780784 w 1419362"/>
              <a:gd name="connsiteY3200" fmla="*/ 890803 h 927034"/>
              <a:gd name="connsiteX3201" fmla="*/ 781158 w 1419362"/>
              <a:gd name="connsiteY3201" fmla="*/ 892226 h 927034"/>
              <a:gd name="connsiteX3202" fmla="*/ 781532 w 1419362"/>
              <a:gd name="connsiteY3202" fmla="*/ 893730 h 927034"/>
              <a:gd name="connsiteX3203" fmla="*/ 781832 w 1419362"/>
              <a:gd name="connsiteY3203" fmla="*/ 895153 h 927034"/>
              <a:gd name="connsiteX3204" fmla="*/ 782356 w 1419362"/>
              <a:gd name="connsiteY3204" fmla="*/ 896412 h 927034"/>
              <a:gd name="connsiteX3205" fmla="*/ 783105 w 1419362"/>
              <a:gd name="connsiteY3205" fmla="*/ 897540 h 927034"/>
              <a:gd name="connsiteX3206" fmla="*/ 783629 w 1419362"/>
              <a:gd name="connsiteY3206" fmla="*/ 898816 h 927034"/>
              <a:gd name="connsiteX3207" fmla="*/ 784526 w 1419362"/>
              <a:gd name="connsiteY3207" fmla="*/ 899715 h 927034"/>
              <a:gd name="connsiteX3208" fmla="*/ 785650 w 1419362"/>
              <a:gd name="connsiteY3208" fmla="*/ 900467 h 927034"/>
              <a:gd name="connsiteX3209" fmla="*/ 786922 w 1419362"/>
              <a:gd name="connsiteY3209" fmla="*/ 900990 h 927034"/>
              <a:gd name="connsiteX3210" fmla="*/ 788568 w 1419362"/>
              <a:gd name="connsiteY3210" fmla="*/ 901203 h 927034"/>
              <a:gd name="connsiteX3211" fmla="*/ 789991 w 1419362"/>
              <a:gd name="connsiteY3211" fmla="*/ 901579 h 927034"/>
              <a:gd name="connsiteX3212" fmla="*/ 790889 w 1419362"/>
              <a:gd name="connsiteY3212" fmla="*/ 902478 h 927034"/>
              <a:gd name="connsiteX3213" fmla="*/ 791637 w 1419362"/>
              <a:gd name="connsiteY3213" fmla="*/ 903607 h 927034"/>
              <a:gd name="connsiteX3214" fmla="*/ 791263 w 1419362"/>
              <a:gd name="connsiteY3214" fmla="*/ 905029 h 927034"/>
              <a:gd name="connsiteX3215" fmla="*/ 789842 w 1419362"/>
              <a:gd name="connsiteY3215" fmla="*/ 905405 h 927034"/>
              <a:gd name="connsiteX3216" fmla="*/ 788194 w 1419362"/>
              <a:gd name="connsiteY3216" fmla="*/ 905176 h 927034"/>
              <a:gd name="connsiteX3217" fmla="*/ 787447 w 1419362"/>
              <a:gd name="connsiteY3217" fmla="*/ 906304 h 927034"/>
              <a:gd name="connsiteX3218" fmla="*/ 787447 w 1419362"/>
              <a:gd name="connsiteY3218" fmla="*/ 907727 h 927034"/>
              <a:gd name="connsiteX3219" fmla="*/ 787970 w 1419362"/>
              <a:gd name="connsiteY3219" fmla="*/ 909003 h 927034"/>
              <a:gd name="connsiteX3220" fmla="*/ 789616 w 1419362"/>
              <a:gd name="connsiteY3220" fmla="*/ 909215 h 927034"/>
              <a:gd name="connsiteX3221" fmla="*/ 791263 w 1419362"/>
              <a:gd name="connsiteY3221" fmla="*/ 909003 h 927034"/>
              <a:gd name="connsiteX3222" fmla="*/ 792910 w 1419362"/>
              <a:gd name="connsiteY3222" fmla="*/ 908839 h 927034"/>
              <a:gd name="connsiteX3223" fmla="*/ 794332 w 1419362"/>
              <a:gd name="connsiteY3223" fmla="*/ 909215 h 927034"/>
              <a:gd name="connsiteX3224" fmla="*/ 795081 w 1419362"/>
              <a:gd name="connsiteY3224" fmla="*/ 910343 h 927034"/>
              <a:gd name="connsiteX3225" fmla="*/ 795604 w 1419362"/>
              <a:gd name="connsiteY3225" fmla="*/ 911619 h 927034"/>
              <a:gd name="connsiteX3226" fmla="*/ 796504 w 1419362"/>
              <a:gd name="connsiteY3226" fmla="*/ 912518 h 927034"/>
              <a:gd name="connsiteX3227" fmla="*/ 797184 w 1419362"/>
              <a:gd name="connsiteY3227" fmla="*/ 912747 h 927034"/>
              <a:gd name="connsiteX3228" fmla="*/ 797625 w 1419362"/>
              <a:gd name="connsiteY3228" fmla="*/ 912894 h 927034"/>
              <a:gd name="connsiteX3229" fmla="*/ 798525 w 1419362"/>
              <a:gd name="connsiteY3229" fmla="*/ 911995 h 927034"/>
              <a:gd name="connsiteX3230" fmla="*/ 799048 w 1419362"/>
              <a:gd name="connsiteY3230" fmla="*/ 910719 h 927034"/>
              <a:gd name="connsiteX3231" fmla="*/ 800021 w 1419362"/>
              <a:gd name="connsiteY3231" fmla="*/ 909820 h 927034"/>
              <a:gd name="connsiteX3232" fmla="*/ 801669 w 1419362"/>
              <a:gd name="connsiteY3232" fmla="*/ 909673 h 927034"/>
              <a:gd name="connsiteX3233" fmla="*/ 803090 w 1419362"/>
              <a:gd name="connsiteY3233" fmla="*/ 910049 h 927034"/>
              <a:gd name="connsiteX3234" fmla="*/ 804213 w 1419362"/>
              <a:gd name="connsiteY3234" fmla="*/ 910785 h 927034"/>
              <a:gd name="connsiteX3235" fmla="*/ 805485 w 1419362"/>
              <a:gd name="connsiteY3235" fmla="*/ 911308 h 927034"/>
              <a:gd name="connsiteX3236" fmla="*/ 806533 w 1419362"/>
              <a:gd name="connsiteY3236" fmla="*/ 912060 h 927034"/>
              <a:gd name="connsiteX3237" fmla="*/ 807657 w 1419362"/>
              <a:gd name="connsiteY3237" fmla="*/ 912812 h 927034"/>
              <a:gd name="connsiteX3238" fmla="*/ 808705 w 1419362"/>
              <a:gd name="connsiteY3238" fmla="*/ 913483 h 927034"/>
              <a:gd name="connsiteX3239" fmla="*/ 809827 w 1419362"/>
              <a:gd name="connsiteY3239" fmla="*/ 914235 h 927034"/>
              <a:gd name="connsiteX3240" fmla="*/ 810875 w 1419362"/>
              <a:gd name="connsiteY3240" fmla="*/ 914987 h 927034"/>
              <a:gd name="connsiteX3241" fmla="*/ 812148 w 1419362"/>
              <a:gd name="connsiteY3241" fmla="*/ 915510 h 927034"/>
              <a:gd name="connsiteX3242" fmla="*/ 813795 w 1419362"/>
              <a:gd name="connsiteY3242" fmla="*/ 915363 h 927034"/>
              <a:gd name="connsiteX3243" fmla="*/ 814917 w 1419362"/>
              <a:gd name="connsiteY3243" fmla="*/ 914676 h 927034"/>
              <a:gd name="connsiteX3244" fmla="*/ 816415 w 1419362"/>
              <a:gd name="connsiteY3244" fmla="*/ 914987 h 927034"/>
              <a:gd name="connsiteX3245" fmla="*/ 817461 w 1419362"/>
              <a:gd name="connsiteY3245" fmla="*/ 915739 h 927034"/>
              <a:gd name="connsiteX3246" fmla="*/ 817837 w 1419362"/>
              <a:gd name="connsiteY3246" fmla="*/ 917227 h 927034"/>
              <a:gd name="connsiteX3247" fmla="*/ 818210 w 1419362"/>
              <a:gd name="connsiteY3247" fmla="*/ 918650 h 927034"/>
              <a:gd name="connsiteX3248" fmla="*/ 818885 w 1419362"/>
              <a:gd name="connsiteY3248" fmla="*/ 919778 h 927034"/>
              <a:gd name="connsiteX3249" fmla="*/ 819783 w 1419362"/>
              <a:gd name="connsiteY3249" fmla="*/ 920677 h 927034"/>
              <a:gd name="connsiteX3250" fmla="*/ 821429 w 1419362"/>
              <a:gd name="connsiteY3250" fmla="*/ 920514 h 927034"/>
              <a:gd name="connsiteX3251" fmla="*/ 822327 w 1419362"/>
              <a:gd name="connsiteY3251" fmla="*/ 919631 h 927034"/>
              <a:gd name="connsiteX3252" fmla="*/ 822926 w 1419362"/>
              <a:gd name="connsiteY3252" fmla="*/ 918355 h 927034"/>
              <a:gd name="connsiteX3253" fmla="*/ 823674 w 1419362"/>
              <a:gd name="connsiteY3253" fmla="*/ 917227 h 927034"/>
              <a:gd name="connsiteX3254" fmla="*/ 824423 w 1419362"/>
              <a:gd name="connsiteY3254" fmla="*/ 916181 h 927034"/>
              <a:gd name="connsiteX3255" fmla="*/ 825172 w 1419362"/>
              <a:gd name="connsiteY3255" fmla="*/ 915870 h 927034"/>
              <a:gd name="connsiteX3256" fmla="*/ 825695 w 1419362"/>
              <a:gd name="connsiteY3256" fmla="*/ 915657 h 927034"/>
              <a:gd name="connsiteX3257" fmla="*/ 827342 w 1419362"/>
              <a:gd name="connsiteY3257" fmla="*/ 915805 h 927034"/>
              <a:gd name="connsiteX3258" fmla="*/ 827705 w 1419362"/>
              <a:gd name="connsiteY3258" fmla="*/ 915985 h 927034"/>
              <a:gd name="connsiteX3259" fmla="*/ 828614 w 1419362"/>
              <a:gd name="connsiteY3259" fmla="*/ 916410 h 927034"/>
              <a:gd name="connsiteX3260" fmla="*/ 829662 w 1419362"/>
              <a:gd name="connsiteY3260" fmla="*/ 917080 h 927034"/>
              <a:gd name="connsiteX3261" fmla="*/ 830786 w 1419362"/>
              <a:gd name="connsiteY3261" fmla="*/ 917832 h 927034"/>
              <a:gd name="connsiteX3262" fmla="*/ 832208 w 1419362"/>
              <a:gd name="connsiteY3262" fmla="*/ 918208 h 927034"/>
              <a:gd name="connsiteX3263" fmla="*/ 834079 w 1419362"/>
              <a:gd name="connsiteY3263" fmla="*/ 918208 h 927034"/>
              <a:gd name="connsiteX3264" fmla="*/ 835501 w 1419362"/>
              <a:gd name="connsiteY3264" fmla="*/ 918650 h 927034"/>
              <a:gd name="connsiteX3265" fmla="*/ 835501 w 1419362"/>
              <a:gd name="connsiteY3265" fmla="*/ 918944 h 927034"/>
              <a:gd name="connsiteX3266" fmla="*/ 835876 w 1419362"/>
              <a:gd name="connsiteY3266" fmla="*/ 918944 h 927034"/>
              <a:gd name="connsiteX3267" fmla="*/ 836250 w 1419362"/>
              <a:gd name="connsiteY3267" fmla="*/ 920072 h 927034"/>
              <a:gd name="connsiteX3268" fmla="*/ 835652 w 1419362"/>
              <a:gd name="connsiteY3268" fmla="*/ 921348 h 927034"/>
              <a:gd name="connsiteX3269" fmla="*/ 834903 w 1419362"/>
              <a:gd name="connsiteY3269" fmla="*/ 922394 h 927034"/>
              <a:gd name="connsiteX3270" fmla="*/ 834528 w 1419362"/>
              <a:gd name="connsiteY3270" fmla="*/ 923882 h 927034"/>
              <a:gd name="connsiteX3271" fmla="*/ 834903 w 1419362"/>
              <a:gd name="connsiteY3271" fmla="*/ 925305 h 927034"/>
              <a:gd name="connsiteX3272" fmla="*/ 835426 w 1419362"/>
              <a:gd name="connsiteY3272" fmla="*/ 926580 h 927034"/>
              <a:gd name="connsiteX3273" fmla="*/ 836549 w 1419362"/>
              <a:gd name="connsiteY3273" fmla="*/ 926956 h 927034"/>
              <a:gd name="connsiteX3274" fmla="*/ 837673 w 1419362"/>
              <a:gd name="connsiteY3274" fmla="*/ 926286 h 927034"/>
              <a:gd name="connsiteX3275" fmla="*/ 838570 w 1419362"/>
              <a:gd name="connsiteY3275" fmla="*/ 925386 h 927034"/>
              <a:gd name="connsiteX3276" fmla="*/ 839319 w 1419362"/>
              <a:gd name="connsiteY3276" fmla="*/ 924258 h 927034"/>
              <a:gd name="connsiteX3277" fmla="*/ 840217 w 1419362"/>
              <a:gd name="connsiteY3277" fmla="*/ 923359 h 927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</a:cxnLst>
            <a:rect l="l" t="t" r="r" b="b"/>
            <a:pathLst>
              <a:path w="1419362" h="927034">
                <a:moveTo>
                  <a:pt x="840217" y="923359"/>
                </a:moveTo>
                <a:lnTo>
                  <a:pt x="841489" y="922836"/>
                </a:lnTo>
                <a:lnTo>
                  <a:pt x="843137" y="922999"/>
                </a:lnTo>
                <a:lnTo>
                  <a:pt x="844558" y="923359"/>
                </a:lnTo>
                <a:lnTo>
                  <a:pt x="845682" y="924111"/>
                </a:lnTo>
                <a:lnTo>
                  <a:pt x="846954" y="924340"/>
                </a:lnTo>
                <a:lnTo>
                  <a:pt x="847703" y="923065"/>
                </a:lnTo>
                <a:lnTo>
                  <a:pt x="848226" y="921789"/>
                </a:lnTo>
                <a:lnTo>
                  <a:pt x="848975" y="920677"/>
                </a:lnTo>
                <a:lnTo>
                  <a:pt x="849199" y="919108"/>
                </a:lnTo>
                <a:lnTo>
                  <a:pt x="849199" y="917227"/>
                </a:lnTo>
                <a:lnTo>
                  <a:pt x="849573" y="915805"/>
                </a:lnTo>
                <a:lnTo>
                  <a:pt x="850697" y="915052"/>
                </a:lnTo>
                <a:lnTo>
                  <a:pt x="852343" y="914905"/>
                </a:lnTo>
                <a:lnTo>
                  <a:pt x="854140" y="914905"/>
                </a:lnTo>
                <a:lnTo>
                  <a:pt x="855936" y="914987"/>
                </a:lnTo>
                <a:lnTo>
                  <a:pt x="857433" y="914611"/>
                </a:lnTo>
                <a:lnTo>
                  <a:pt x="857433" y="913107"/>
                </a:lnTo>
                <a:lnTo>
                  <a:pt x="856385" y="912436"/>
                </a:lnTo>
                <a:lnTo>
                  <a:pt x="854889" y="912060"/>
                </a:lnTo>
                <a:lnTo>
                  <a:pt x="853841" y="911308"/>
                </a:lnTo>
                <a:lnTo>
                  <a:pt x="853466" y="910196"/>
                </a:lnTo>
                <a:lnTo>
                  <a:pt x="854739" y="909673"/>
                </a:lnTo>
                <a:lnTo>
                  <a:pt x="856385" y="909526"/>
                </a:lnTo>
                <a:lnTo>
                  <a:pt x="857433" y="908773"/>
                </a:lnTo>
                <a:lnTo>
                  <a:pt x="858182" y="907727"/>
                </a:lnTo>
                <a:lnTo>
                  <a:pt x="858781" y="906452"/>
                </a:lnTo>
                <a:lnTo>
                  <a:pt x="859530" y="905323"/>
                </a:lnTo>
                <a:lnTo>
                  <a:pt x="860802" y="905552"/>
                </a:lnTo>
                <a:lnTo>
                  <a:pt x="861699" y="906452"/>
                </a:lnTo>
                <a:lnTo>
                  <a:pt x="861850" y="908103"/>
                </a:lnTo>
                <a:lnTo>
                  <a:pt x="861850" y="909526"/>
                </a:lnTo>
                <a:lnTo>
                  <a:pt x="862747" y="910491"/>
                </a:lnTo>
                <a:lnTo>
                  <a:pt x="864245" y="910491"/>
                </a:lnTo>
                <a:lnTo>
                  <a:pt x="865517" y="909886"/>
                </a:lnTo>
                <a:lnTo>
                  <a:pt x="866789" y="909362"/>
                </a:lnTo>
                <a:lnTo>
                  <a:pt x="867838" y="908692"/>
                </a:lnTo>
                <a:lnTo>
                  <a:pt x="868812" y="907792"/>
                </a:lnTo>
                <a:lnTo>
                  <a:pt x="869559" y="906681"/>
                </a:lnTo>
                <a:lnTo>
                  <a:pt x="870158" y="905634"/>
                </a:lnTo>
                <a:lnTo>
                  <a:pt x="872480" y="904212"/>
                </a:lnTo>
                <a:lnTo>
                  <a:pt x="873752" y="903607"/>
                </a:lnTo>
                <a:lnTo>
                  <a:pt x="875398" y="903459"/>
                </a:lnTo>
                <a:lnTo>
                  <a:pt x="877195" y="903459"/>
                </a:lnTo>
                <a:lnTo>
                  <a:pt x="878840" y="903312"/>
                </a:lnTo>
                <a:lnTo>
                  <a:pt x="880338" y="902936"/>
                </a:lnTo>
                <a:lnTo>
                  <a:pt x="881610" y="902413"/>
                </a:lnTo>
                <a:lnTo>
                  <a:pt x="882510" y="901514"/>
                </a:lnTo>
                <a:lnTo>
                  <a:pt x="883257" y="900467"/>
                </a:lnTo>
                <a:lnTo>
                  <a:pt x="883633" y="898963"/>
                </a:lnTo>
                <a:lnTo>
                  <a:pt x="883857" y="897311"/>
                </a:lnTo>
                <a:lnTo>
                  <a:pt x="884230" y="895889"/>
                </a:lnTo>
                <a:lnTo>
                  <a:pt x="884755" y="894630"/>
                </a:lnTo>
                <a:lnTo>
                  <a:pt x="885654" y="893730"/>
                </a:lnTo>
                <a:lnTo>
                  <a:pt x="887000" y="893207"/>
                </a:lnTo>
                <a:lnTo>
                  <a:pt x="888573" y="893044"/>
                </a:lnTo>
                <a:lnTo>
                  <a:pt x="890069" y="892684"/>
                </a:lnTo>
                <a:lnTo>
                  <a:pt x="890818" y="891556"/>
                </a:lnTo>
                <a:lnTo>
                  <a:pt x="891343" y="890280"/>
                </a:lnTo>
                <a:lnTo>
                  <a:pt x="892315" y="889381"/>
                </a:lnTo>
                <a:lnTo>
                  <a:pt x="893588" y="888858"/>
                </a:lnTo>
                <a:lnTo>
                  <a:pt x="895234" y="889087"/>
                </a:lnTo>
                <a:lnTo>
                  <a:pt x="896657" y="889463"/>
                </a:lnTo>
                <a:lnTo>
                  <a:pt x="898153" y="889839"/>
                </a:lnTo>
                <a:lnTo>
                  <a:pt x="899052" y="890362"/>
                </a:lnTo>
                <a:lnTo>
                  <a:pt x="899950" y="891261"/>
                </a:lnTo>
                <a:lnTo>
                  <a:pt x="899726" y="892602"/>
                </a:lnTo>
                <a:lnTo>
                  <a:pt x="898678" y="893273"/>
                </a:lnTo>
                <a:lnTo>
                  <a:pt x="897330" y="893796"/>
                </a:lnTo>
                <a:lnTo>
                  <a:pt x="896282" y="894548"/>
                </a:lnTo>
                <a:lnTo>
                  <a:pt x="896282" y="895594"/>
                </a:lnTo>
                <a:lnTo>
                  <a:pt x="897554" y="896199"/>
                </a:lnTo>
                <a:lnTo>
                  <a:pt x="899126" y="896347"/>
                </a:lnTo>
                <a:lnTo>
                  <a:pt x="900774" y="896199"/>
                </a:lnTo>
                <a:lnTo>
                  <a:pt x="902270" y="895823"/>
                </a:lnTo>
                <a:lnTo>
                  <a:pt x="903542" y="895300"/>
                </a:lnTo>
                <a:lnTo>
                  <a:pt x="904291" y="894254"/>
                </a:lnTo>
                <a:lnTo>
                  <a:pt x="904517" y="892978"/>
                </a:lnTo>
                <a:lnTo>
                  <a:pt x="904291" y="891327"/>
                </a:lnTo>
                <a:lnTo>
                  <a:pt x="903768" y="890051"/>
                </a:lnTo>
                <a:lnTo>
                  <a:pt x="903768" y="888563"/>
                </a:lnTo>
                <a:lnTo>
                  <a:pt x="904890" y="887893"/>
                </a:lnTo>
                <a:lnTo>
                  <a:pt x="906312" y="888253"/>
                </a:lnTo>
                <a:lnTo>
                  <a:pt x="907584" y="889005"/>
                </a:lnTo>
                <a:lnTo>
                  <a:pt x="909232" y="888792"/>
                </a:lnTo>
                <a:lnTo>
                  <a:pt x="910205" y="887893"/>
                </a:lnTo>
                <a:lnTo>
                  <a:pt x="909980" y="886618"/>
                </a:lnTo>
                <a:lnTo>
                  <a:pt x="909306" y="885571"/>
                </a:lnTo>
                <a:lnTo>
                  <a:pt x="908184" y="884819"/>
                </a:lnTo>
                <a:lnTo>
                  <a:pt x="907285" y="883920"/>
                </a:lnTo>
                <a:lnTo>
                  <a:pt x="907509" y="882268"/>
                </a:lnTo>
                <a:lnTo>
                  <a:pt x="908783" y="881745"/>
                </a:lnTo>
                <a:lnTo>
                  <a:pt x="910055" y="881156"/>
                </a:lnTo>
                <a:lnTo>
                  <a:pt x="910953" y="880257"/>
                </a:lnTo>
                <a:lnTo>
                  <a:pt x="911551" y="879047"/>
                </a:lnTo>
                <a:lnTo>
                  <a:pt x="912076" y="877788"/>
                </a:lnTo>
                <a:lnTo>
                  <a:pt x="912974" y="876889"/>
                </a:lnTo>
                <a:lnTo>
                  <a:pt x="914246" y="876284"/>
                </a:lnTo>
                <a:lnTo>
                  <a:pt x="915744" y="876660"/>
                </a:lnTo>
                <a:lnTo>
                  <a:pt x="916792" y="877412"/>
                </a:lnTo>
                <a:lnTo>
                  <a:pt x="917390" y="878671"/>
                </a:lnTo>
                <a:lnTo>
                  <a:pt x="917915" y="879946"/>
                </a:lnTo>
                <a:lnTo>
                  <a:pt x="918438" y="881222"/>
                </a:lnTo>
                <a:lnTo>
                  <a:pt x="919338" y="882203"/>
                </a:lnTo>
                <a:lnTo>
                  <a:pt x="920834" y="882579"/>
                </a:lnTo>
                <a:lnTo>
                  <a:pt x="922256" y="882938"/>
                </a:lnTo>
                <a:lnTo>
                  <a:pt x="923528" y="883462"/>
                </a:lnTo>
                <a:lnTo>
                  <a:pt x="925175" y="883315"/>
                </a:lnTo>
                <a:lnTo>
                  <a:pt x="926447" y="882792"/>
                </a:lnTo>
                <a:lnTo>
                  <a:pt x="927047" y="881516"/>
                </a:lnTo>
                <a:lnTo>
                  <a:pt x="927420" y="880028"/>
                </a:lnTo>
                <a:lnTo>
                  <a:pt x="927945" y="878753"/>
                </a:lnTo>
                <a:lnTo>
                  <a:pt x="928694" y="877706"/>
                </a:lnTo>
                <a:lnTo>
                  <a:pt x="929591" y="876807"/>
                </a:lnTo>
                <a:lnTo>
                  <a:pt x="930715" y="876055"/>
                </a:lnTo>
                <a:lnTo>
                  <a:pt x="931464" y="875008"/>
                </a:lnTo>
                <a:lnTo>
                  <a:pt x="931612" y="873357"/>
                </a:lnTo>
                <a:lnTo>
                  <a:pt x="931838" y="871722"/>
                </a:lnTo>
                <a:lnTo>
                  <a:pt x="932211" y="870299"/>
                </a:lnTo>
                <a:lnTo>
                  <a:pt x="932960" y="869171"/>
                </a:lnTo>
                <a:lnTo>
                  <a:pt x="934382" y="868876"/>
                </a:lnTo>
                <a:lnTo>
                  <a:pt x="935654" y="869400"/>
                </a:lnTo>
                <a:lnTo>
                  <a:pt x="936029" y="870822"/>
                </a:lnTo>
                <a:lnTo>
                  <a:pt x="936029" y="872310"/>
                </a:lnTo>
                <a:lnTo>
                  <a:pt x="935506" y="873586"/>
                </a:lnTo>
                <a:lnTo>
                  <a:pt x="935131" y="875008"/>
                </a:lnTo>
                <a:lnTo>
                  <a:pt x="935805" y="876136"/>
                </a:lnTo>
                <a:lnTo>
                  <a:pt x="936927" y="876889"/>
                </a:lnTo>
                <a:lnTo>
                  <a:pt x="938349" y="877265"/>
                </a:lnTo>
                <a:lnTo>
                  <a:pt x="939996" y="877412"/>
                </a:lnTo>
                <a:lnTo>
                  <a:pt x="941269" y="878000"/>
                </a:lnTo>
                <a:lnTo>
                  <a:pt x="942540" y="878524"/>
                </a:lnTo>
                <a:lnTo>
                  <a:pt x="943814" y="879129"/>
                </a:lnTo>
                <a:lnTo>
                  <a:pt x="945310" y="878753"/>
                </a:lnTo>
                <a:lnTo>
                  <a:pt x="946209" y="877853"/>
                </a:lnTo>
                <a:lnTo>
                  <a:pt x="946958" y="876725"/>
                </a:lnTo>
                <a:lnTo>
                  <a:pt x="948230" y="876578"/>
                </a:lnTo>
                <a:lnTo>
                  <a:pt x="948753" y="877853"/>
                </a:lnTo>
                <a:lnTo>
                  <a:pt x="948753" y="879652"/>
                </a:lnTo>
                <a:lnTo>
                  <a:pt x="948753" y="881516"/>
                </a:lnTo>
                <a:lnTo>
                  <a:pt x="949053" y="882938"/>
                </a:lnTo>
                <a:lnTo>
                  <a:pt x="949802" y="884067"/>
                </a:lnTo>
                <a:lnTo>
                  <a:pt x="950550" y="885113"/>
                </a:lnTo>
                <a:lnTo>
                  <a:pt x="951448" y="886094"/>
                </a:lnTo>
                <a:lnTo>
                  <a:pt x="952720" y="886618"/>
                </a:lnTo>
                <a:lnTo>
                  <a:pt x="954368" y="886470"/>
                </a:lnTo>
                <a:lnTo>
                  <a:pt x="954741" y="884966"/>
                </a:lnTo>
                <a:lnTo>
                  <a:pt x="955266" y="883773"/>
                </a:lnTo>
                <a:lnTo>
                  <a:pt x="956389" y="883020"/>
                </a:lnTo>
                <a:lnTo>
                  <a:pt x="957287" y="883920"/>
                </a:lnTo>
                <a:lnTo>
                  <a:pt x="958185" y="884819"/>
                </a:lnTo>
                <a:lnTo>
                  <a:pt x="959308" y="884525"/>
                </a:lnTo>
                <a:lnTo>
                  <a:pt x="959308" y="882644"/>
                </a:lnTo>
                <a:lnTo>
                  <a:pt x="959683" y="881222"/>
                </a:lnTo>
                <a:lnTo>
                  <a:pt x="959907" y="880682"/>
                </a:lnTo>
                <a:lnTo>
                  <a:pt x="960206" y="879946"/>
                </a:lnTo>
                <a:lnTo>
                  <a:pt x="960955" y="878900"/>
                </a:lnTo>
                <a:lnTo>
                  <a:pt x="961928" y="877935"/>
                </a:lnTo>
                <a:lnTo>
                  <a:pt x="962976" y="877265"/>
                </a:lnTo>
                <a:lnTo>
                  <a:pt x="964248" y="876725"/>
                </a:lnTo>
                <a:lnTo>
                  <a:pt x="965371" y="875989"/>
                </a:lnTo>
                <a:lnTo>
                  <a:pt x="966643" y="875466"/>
                </a:lnTo>
                <a:lnTo>
                  <a:pt x="968290" y="875678"/>
                </a:lnTo>
                <a:lnTo>
                  <a:pt x="969413" y="876365"/>
                </a:lnTo>
                <a:lnTo>
                  <a:pt x="970087" y="877477"/>
                </a:lnTo>
                <a:lnTo>
                  <a:pt x="970748" y="878475"/>
                </a:lnTo>
                <a:lnTo>
                  <a:pt x="970836" y="878605"/>
                </a:lnTo>
                <a:lnTo>
                  <a:pt x="972482" y="878753"/>
                </a:lnTo>
                <a:lnTo>
                  <a:pt x="973380" y="877853"/>
                </a:lnTo>
                <a:lnTo>
                  <a:pt x="974129" y="876807"/>
                </a:lnTo>
                <a:lnTo>
                  <a:pt x="975252" y="876055"/>
                </a:lnTo>
                <a:lnTo>
                  <a:pt x="976673" y="876431"/>
                </a:lnTo>
                <a:lnTo>
                  <a:pt x="977573" y="877412"/>
                </a:lnTo>
                <a:lnTo>
                  <a:pt x="978171" y="878605"/>
                </a:lnTo>
                <a:lnTo>
                  <a:pt x="978696" y="879946"/>
                </a:lnTo>
                <a:lnTo>
                  <a:pt x="979219" y="881222"/>
                </a:lnTo>
                <a:lnTo>
                  <a:pt x="980267" y="881974"/>
                </a:lnTo>
                <a:lnTo>
                  <a:pt x="981389" y="881222"/>
                </a:lnTo>
                <a:lnTo>
                  <a:pt x="982288" y="880322"/>
                </a:lnTo>
                <a:lnTo>
                  <a:pt x="983412" y="879570"/>
                </a:lnTo>
                <a:lnTo>
                  <a:pt x="984684" y="880175"/>
                </a:lnTo>
                <a:lnTo>
                  <a:pt x="984684" y="881974"/>
                </a:lnTo>
                <a:lnTo>
                  <a:pt x="984458" y="883625"/>
                </a:lnTo>
                <a:lnTo>
                  <a:pt x="984084" y="885048"/>
                </a:lnTo>
                <a:lnTo>
                  <a:pt x="983560" y="886307"/>
                </a:lnTo>
                <a:lnTo>
                  <a:pt x="983186" y="887729"/>
                </a:lnTo>
                <a:lnTo>
                  <a:pt x="983711" y="889005"/>
                </a:lnTo>
                <a:lnTo>
                  <a:pt x="985132" y="888711"/>
                </a:lnTo>
                <a:lnTo>
                  <a:pt x="986255" y="887958"/>
                </a:lnTo>
                <a:lnTo>
                  <a:pt x="987753" y="887664"/>
                </a:lnTo>
                <a:lnTo>
                  <a:pt x="989174" y="887288"/>
                </a:lnTo>
                <a:lnTo>
                  <a:pt x="990671" y="887664"/>
                </a:lnTo>
                <a:lnTo>
                  <a:pt x="991944" y="888187"/>
                </a:lnTo>
                <a:lnTo>
                  <a:pt x="992843" y="889087"/>
                </a:lnTo>
                <a:lnTo>
                  <a:pt x="993517" y="890198"/>
                </a:lnTo>
                <a:lnTo>
                  <a:pt x="994264" y="891327"/>
                </a:lnTo>
                <a:lnTo>
                  <a:pt x="994789" y="892602"/>
                </a:lnTo>
                <a:lnTo>
                  <a:pt x="995686" y="893502"/>
                </a:lnTo>
                <a:lnTo>
                  <a:pt x="996959" y="892978"/>
                </a:lnTo>
                <a:lnTo>
                  <a:pt x="998306" y="892455"/>
                </a:lnTo>
                <a:lnTo>
                  <a:pt x="999728" y="892079"/>
                </a:lnTo>
                <a:lnTo>
                  <a:pt x="1000477" y="891033"/>
                </a:lnTo>
                <a:lnTo>
                  <a:pt x="1000701" y="889757"/>
                </a:lnTo>
                <a:lnTo>
                  <a:pt x="1000477" y="888106"/>
                </a:lnTo>
                <a:lnTo>
                  <a:pt x="1000553" y="886307"/>
                </a:lnTo>
                <a:lnTo>
                  <a:pt x="1001226" y="885195"/>
                </a:lnTo>
                <a:lnTo>
                  <a:pt x="1002722" y="885571"/>
                </a:lnTo>
                <a:lnTo>
                  <a:pt x="1003995" y="886160"/>
                </a:lnTo>
                <a:lnTo>
                  <a:pt x="1005043" y="886830"/>
                </a:lnTo>
                <a:lnTo>
                  <a:pt x="1006540" y="887206"/>
                </a:lnTo>
                <a:lnTo>
                  <a:pt x="1007813" y="886683"/>
                </a:lnTo>
                <a:lnTo>
                  <a:pt x="1008561" y="885637"/>
                </a:lnTo>
                <a:lnTo>
                  <a:pt x="1009085" y="884361"/>
                </a:lnTo>
                <a:lnTo>
                  <a:pt x="1010357" y="884214"/>
                </a:lnTo>
                <a:lnTo>
                  <a:pt x="1011256" y="885113"/>
                </a:lnTo>
                <a:lnTo>
                  <a:pt x="1012003" y="886160"/>
                </a:lnTo>
                <a:lnTo>
                  <a:pt x="1013127" y="886912"/>
                </a:lnTo>
                <a:lnTo>
                  <a:pt x="1014400" y="886389"/>
                </a:lnTo>
                <a:lnTo>
                  <a:pt x="1014924" y="885113"/>
                </a:lnTo>
                <a:lnTo>
                  <a:pt x="1015298" y="883691"/>
                </a:lnTo>
                <a:lnTo>
                  <a:pt x="1015673" y="882203"/>
                </a:lnTo>
                <a:lnTo>
                  <a:pt x="1015897" y="880633"/>
                </a:lnTo>
                <a:lnTo>
                  <a:pt x="1015897" y="879129"/>
                </a:lnTo>
                <a:lnTo>
                  <a:pt x="1015748" y="877477"/>
                </a:lnTo>
                <a:lnTo>
                  <a:pt x="1016121" y="876055"/>
                </a:lnTo>
                <a:lnTo>
                  <a:pt x="1017394" y="875908"/>
                </a:lnTo>
                <a:lnTo>
                  <a:pt x="1018516" y="876578"/>
                </a:lnTo>
                <a:lnTo>
                  <a:pt x="1019190" y="877706"/>
                </a:lnTo>
                <a:lnTo>
                  <a:pt x="1020313" y="878082"/>
                </a:lnTo>
                <a:lnTo>
                  <a:pt x="1021062" y="877036"/>
                </a:lnTo>
                <a:lnTo>
                  <a:pt x="1021062" y="875155"/>
                </a:lnTo>
                <a:lnTo>
                  <a:pt x="1021211" y="873586"/>
                </a:lnTo>
                <a:lnTo>
                  <a:pt x="1022185" y="872621"/>
                </a:lnTo>
                <a:lnTo>
                  <a:pt x="1022857" y="873733"/>
                </a:lnTo>
                <a:lnTo>
                  <a:pt x="1023457" y="875008"/>
                </a:lnTo>
                <a:lnTo>
                  <a:pt x="1024730" y="875613"/>
                </a:lnTo>
                <a:lnTo>
                  <a:pt x="1026002" y="875008"/>
                </a:lnTo>
                <a:lnTo>
                  <a:pt x="1026751" y="873962"/>
                </a:lnTo>
                <a:lnTo>
                  <a:pt x="1026901" y="872310"/>
                </a:lnTo>
                <a:lnTo>
                  <a:pt x="1026901" y="870528"/>
                </a:lnTo>
                <a:lnTo>
                  <a:pt x="1027274" y="869105"/>
                </a:lnTo>
                <a:lnTo>
                  <a:pt x="1028397" y="868353"/>
                </a:lnTo>
                <a:lnTo>
                  <a:pt x="1029893" y="867977"/>
                </a:lnTo>
                <a:lnTo>
                  <a:pt x="1031542" y="867830"/>
                </a:lnTo>
                <a:lnTo>
                  <a:pt x="1032962" y="867454"/>
                </a:lnTo>
                <a:lnTo>
                  <a:pt x="1034236" y="866931"/>
                </a:lnTo>
                <a:lnTo>
                  <a:pt x="1035732" y="866620"/>
                </a:lnTo>
                <a:lnTo>
                  <a:pt x="1036630" y="865737"/>
                </a:lnTo>
                <a:lnTo>
                  <a:pt x="1037379" y="864609"/>
                </a:lnTo>
                <a:lnTo>
                  <a:pt x="1037904" y="863333"/>
                </a:lnTo>
                <a:lnTo>
                  <a:pt x="1038653" y="862287"/>
                </a:lnTo>
                <a:lnTo>
                  <a:pt x="1040149" y="862287"/>
                </a:lnTo>
                <a:lnTo>
                  <a:pt x="1041421" y="862810"/>
                </a:lnTo>
                <a:lnTo>
                  <a:pt x="1042544" y="862434"/>
                </a:lnTo>
                <a:lnTo>
                  <a:pt x="1043069" y="861240"/>
                </a:lnTo>
                <a:lnTo>
                  <a:pt x="1044191" y="860864"/>
                </a:lnTo>
                <a:lnTo>
                  <a:pt x="1045089" y="861764"/>
                </a:lnTo>
                <a:lnTo>
                  <a:pt x="1045613" y="863039"/>
                </a:lnTo>
                <a:lnTo>
                  <a:pt x="1046886" y="863252"/>
                </a:lnTo>
                <a:lnTo>
                  <a:pt x="1048383" y="862892"/>
                </a:lnTo>
                <a:lnTo>
                  <a:pt x="1049804" y="862892"/>
                </a:lnTo>
                <a:lnTo>
                  <a:pt x="1050928" y="863628"/>
                </a:lnTo>
                <a:lnTo>
                  <a:pt x="1052350" y="864004"/>
                </a:lnTo>
                <a:lnTo>
                  <a:pt x="1053622" y="863481"/>
                </a:lnTo>
                <a:lnTo>
                  <a:pt x="1054746" y="862728"/>
                </a:lnTo>
                <a:lnTo>
                  <a:pt x="1055643" y="861829"/>
                </a:lnTo>
                <a:lnTo>
                  <a:pt x="1056543" y="860946"/>
                </a:lnTo>
                <a:lnTo>
                  <a:pt x="1057890" y="860423"/>
                </a:lnTo>
                <a:lnTo>
                  <a:pt x="1059162" y="861012"/>
                </a:lnTo>
                <a:lnTo>
                  <a:pt x="1060434" y="861535"/>
                </a:lnTo>
                <a:lnTo>
                  <a:pt x="1061706" y="862058"/>
                </a:lnTo>
                <a:lnTo>
                  <a:pt x="1062754" y="862810"/>
                </a:lnTo>
                <a:lnTo>
                  <a:pt x="1064027" y="863415"/>
                </a:lnTo>
                <a:lnTo>
                  <a:pt x="1065150" y="862663"/>
                </a:lnTo>
                <a:lnTo>
                  <a:pt x="1065524" y="861240"/>
                </a:lnTo>
                <a:lnTo>
                  <a:pt x="1066048" y="859965"/>
                </a:lnTo>
                <a:lnTo>
                  <a:pt x="1067022" y="859066"/>
                </a:lnTo>
                <a:lnTo>
                  <a:pt x="1068070" y="858314"/>
                </a:lnTo>
                <a:lnTo>
                  <a:pt x="1069717" y="858166"/>
                </a:lnTo>
                <a:lnTo>
                  <a:pt x="1071213" y="857790"/>
                </a:lnTo>
                <a:lnTo>
                  <a:pt x="1071962" y="856744"/>
                </a:lnTo>
                <a:lnTo>
                  <a:pt x="1072711" y="855632"/>
                </a:lnTo>
                <a:lnTo>
                  <a:pt x="1073234" y="854356"/>
                </a:lnTo>
                <a:lnTo>
                  <a:pt x="1073983" y="853310"/>
                </a:lnTo>
                <a:lnTo>
                  <a:pt x="1075255" y="852787"/>
                </a:lnTo>
                <a:lnTo>
                  <a:pt x="1076901" y="852558"/>
                </a:lnTo>
                <a:lnTo>
                  <a:pt x="1078174" y="852035"/>
                </a:lnTo>
                <a:lnTo>
                  <a:pt x="1079147" y="851135"/>
                </a:lnTo>
                <a:lnTo>
                  <a:pt x="1078972" y="849843"/>
                </a:lnTo>
                <a:lnTo>
                  <a:pt x="1078923" y="849484"/>
                </a:lnTo>
                <a:lnTo>
                  <a:pt x="1079147" y="847914"/>
                </a:lnTo>
                <a:lnTo>
                  <a:pt x="1080046" y="846950"/>
                </a:lnTo>
                <a:lnTo>
                  <a:pt x="1081318" y="846410"/>
                </a:lnTo>
                <a:lnTo>
                  <a:pt x="1082114" y="846344"/>
                </a:lnTo>
                <a:lnTo>
                  <a:pt x="1082965" y="846263"/>
                </a:lnTo>
                <a:lnTo>
                  <a:pt x="1083938" y="845363"/>
                </a:lnTo>
                <a:lnTo>
                  <a:pt x="1083938" y="843941"/>
                </a:lnTo>
                <a:lnTo>
                  <a:pt x="1083414" y="842682"/>
                </a:lnTo>
                <a:lnTo>
                  <a:pt x="1083190" y="841030"/>
                </a:lnTo>
                <a:lnTo>
                  <a:pt x="1084163" y="840131"/>
                </a:lnTo>
                <a:lnTo>
                  <a:pt x="1085435" y="839608"/>
                </a:lnTo>
                <a:lnTo>
                  <a:pt x="1086707" y="839003"/>
                </a:lnTo>
                <a:lnTo>
                  <a:pt x="1087831" y="838332"/>
                </a:lnTo>
                <a:lnTo>
                  <a:pt x="1089103" y="837809"/>
                </a:lnTo>
                <a:lnTo>
                  <a:pt x="1090525" y="837433"/>
                </a:lnTo>
                <a:lnTo>
                  <a:pt x="1091647" y="836681"/>
                </a:lnTo>
                <a:lnTo>
                  <a:pt x="1093145" y="836386"/>
                </a:lnTo>
                <a:lnTo>
                  <a:pt x="1094641" y="836256"/>
                </a:lnTo>
                <a:lnTo>
                  <a:pt x="1094791" y="836239"/>
                </a:lnTo>
                <a:lnTo>
                  <a:pt x="1095840" y="836615"/>
                </a:lnTo>
                <a:lnTo>
                  <a:pt x="1097337" y="836239"/>
                </a:lnTo>
                <a:lnTo>
                  <a:pt x="1098610" y="835716"/>
                </a:lnTo>
                <a:lnTo>
                  <a:pt x="1100256" y="835487"/>
                </a:lnTo>
                <a:lnTo>
                  <a:pt x="1101304" y="836239"/>
                </a:lnTo>
                <a:lnTo>
                  <a:pt x="1102053" y="837368"/>
                </a:lnTo>
                <a:lnTo>
                  <a:pt x="1102800" y="838479"/>
                </a:lnTo>
                <a:lnTo>
                  <a:pt x="1103474" y="839526"/>
                </a:lnTo>
                <a:lnTo>
                  <a:pt x="1104748" y="839755"/>
                </a:lnTo>
                <a:lnTo>
                  <a:pt x="1105495" y="838708"/>
                </a:lnTo>
                <a:lnTo>
                  <a:pt x="1106468" y="837727"/>
                </a:lnTo>
                <a:lnTo>
                  <a:pt x="1107890" y="837809"/>
                </a:lnTo>
                <a:lnTo>
                  <a:pt x="1109014" y="838479"/>
                </a:lnTo>
                <a:lnTo>
                  <a:pt x="1109687" y="839608"/>
                </a:lnTo>
                <a:lnTo>
                  <a:pt x="1110436" y="840736"/>
                </a:lnTo>
                <a:lnTo>
                  <a:pt x="1111228" y="840818"/>
                </a:lnTo>
                <a:lnTo>
                  <a:pt x="1111708" y="840883"/>
                </a:lnTo>
                <a:lnTo>
                  <a:pt x="1112981" y="840360"/>
                </a:lnTo>
                <a:lnTo>
                  <a:pt x="1114254" y="840573"/>
                </a:lnTo>
                <a:lnTo>
                  <a:pt x="1114778" y="841848"/>
                </a:lnTo>
                <a:lnTo>
                  <a:pt x="1115301" y="843123"/>
                </a:lnTo>
                <a:lnTo>
                  <a:pt x="1115901" y="844399"/>
                </a:lnTo>
                <a:lnTo>
                  <a:pt x="1116947" y="845151"/>
                </a:lnTo>
                <a:lnTo>
                  <a:pt x="1118596" y="844987"/>
                </a:lnTo>
                <a:lnTo>
                  <a:pt x="1119717" y="844251"/>
                </a:lnTo>
                <a:lnTo>
                  <a:pt x="1120991" y="843728"/>
                </a:lnTo>
                <a:lnTo>
                  <a:pt x="1122263" y="843581"/>
                </a:lnTo>
                <a:lnTo>
                  <a:pt x="1123385" y="844317"/>
                </a:lnTo>
                <a:lnTo>
                  <a:pt x="1124284" y="845216"/>
                </a:lnTo>
                <a:lnTo>
                  <a:pt x="1125332" y="845968"/>
                </a:lnTo>
                <a:lnTo>
                  <a:pt x="1126829" y="845968"/>
                </a:lnTo>
                <a:lnTo>
                  <a:pt x="1126977" y="844317"/>
                </a:lnTo>
                <a:lnTo>
                  <a:pt x="1127203" y="842682"/>
                </a:lnTo>
                <a:lnTo>
                  <a:pt x="1127952" y="841619"/>
                </a:lnTo>
                <a:lnTo>
                  <a:pt x="1129224" y="842159"/>
                </a:lnTo>
                <a:lnTo>
                  <a:pt x="1130122" y="843042"/>
                </a:lnTo>
                <a:lnTo>
                  <a:pt x="1130871" y="844170"/>
                </a:lnTo>
                <a:lnTo>
                  <a:pt x="1131768" y="845069"/>
                </a:lnTo>
                <a:lnTo>
                  <a:pt x="1132668" y="846050"/>
                </a:lnTo>
                <a:lnTo>
                  <a:pt x="1134090" y="846050"/>
                </a:lnTo>
                <a:lnTo>
                  <a:pt x="1135362" y="845527"/>
                </a:lnTo>
                <a:lnTo>
                  <a:pt x="1136710" y="844987"/>
                </a:lnTo>
                <a:lnTo>
                  <a:pt x="1137383" y="843875"/>
                </a:lnTo>
                <a:lnTo>
                  <a:pt x="1138731" y="843352"/>
                </a:lnTo>
                <a:lnTo>
                  <a:pt x="1140003" y="843875"/>
                </a:lnTo>
                <a:lnTo>
                  <a:pt x="1141051" y="844628"/>
                </a:lnTo>
                <a:lnTo>
                  <a:pt x="1141949" y="845527"/>
                </a:lnTo>
                <a:lnTo>
                  <a:pt x="1142697" y="846639"/>
                </a:lnTo>
                <a:lnTo>
                  <a:pt x="1143221" y="847914"/>
                </a:lnTo>
                <a:lnTo>
                  <a:pt x="1144120" y="848814"/>
                </a:lnTo>
                <a:lnTo>
                  <a:pt x="1145543" y="848895"/>
                </a:lnTo>
                <a:lnTo>
                  <a:pt x="1146888" y="848356"/>
                </a:lnTo>
                <a:lnTo>
                  <a:pt x="1147936" y="847620"/>
                </a:lnTo>
                <a:lnTo>
                  <a:pt x="1149210" y="847096"/>
                </a:lnTo>
                <a:lnTo>
                  <a:pt x="1150332" y="847833"/>
                </a:lnTo>
                <a:lnTo>
                  <a:pt x="1151455" y="848584"/>
                </a:lnTo>
                <a:lnTo>
                  <a:pt x="1152727" y="849108"/>
                </a:lnTo>
                <a:lnTo>
                  <a:pt x="1154150" y="848732"/>
                </a:lnTo>
                <a:lnTo>
                  <a:pt x="1155648" y="848732"/>
                </a:lnTo>
                <a:lnTo>
                  <a:pt x="1157068" y="849190"/>
                </a:lnTo>
                <a:lnTo>
                  <a:pt x="1158192" y="848437"/>
                </a:lnTo>
                <a:lnTo>
                  <a:pt x="1159464" y="848290"/>
                </a:lnTo>
                <a:lnTo>
                  <a:pt x="1160736" y="848814"/>
                </a:lnTo>
                <a:lnTo>
                  <a:pt x="1162384" y="848666"/>
                </a:lnTo>
                <a:lnTo>
                  <a:pt x="1164031" y="848519"/>
                </a:lnTo>
                <a:lnTo>
                  <a:pt x="1165154" y="847767"/>
                </a:lnTo>
                <a:lnTo>
                  <a:pt x="1166201" y="847015"/>
                </a:lnTo>
                <a:lnTo>
                  <a:pt x="1167174" y="846115"/>
                </a:lnTo>
                <a:lnTo>
                  <a:pt x="1167849" y="845069"/>
                </a:lnTo>
                <a:lnTo>
                  <a:pt x="1168822" y="844170"/>
                </a:lnTo>
                <a:lnTo>
                  <a:pt x="1169569" y="843123"/>
                </a:lnTo>
                <a:lnTo>
                  <a:pt x="1169698" y="842927"/>
                </a:lnTo>
                <a:lnTo>
                  <a:pt x="1170318" y="841995"/>
                </a:lnTo>
                <a:lnTo>
                  <a:pt x="1171366" y="841325"/>
                </a:lnTo>
                <a:lnTo>
                  <a:pt x="1172489" y="840573"/>
                </a:lnTo>
                <a:lnTo>
                  <a:pt x="1173611" y="839837"/>
                </a:lnTo>
                <a:lnTo>
                  <a:pt x="1174510" y="838937"/>
                </a:lnTo>
                <a:lnTo>
                  <a:pt x="1175109" y="837662"/>
                </a:lnTo>
                <a:lnTo>
                  <a:pt x="1175783" y="836615"/>
                </a:lnTo>
                <a:lnTo>
                  <a:pt x="1176531" y="835487"/>
                </a:lnTo>
                <a:lnTo>
                  <a:pt x="1177653" y="834817"/>
                </a:lnTo>
                <a:lnTo>
                  <a:pt x="1179300" y="834670"/>
                </a:lnTo>
                <a:lnTo>
                  <a:pt x="1180423" y="835422"/>
                </a:lnTo>
                <a:lnTo>
                  <a:pt x="1181471" y="836092"/>
                </a:lnTo>
                <a:lnTo>
                  <a:pt x="1182369" y="837057"/>
                </a:lnTo>
                <a:lnTo>
                  <a:pt x="1183492" y="837809"/>
                </a:lnTo>
                <a:lnTo>
                  <a:pt x="1185289" y="837809"/>
                </a:lnTo>
                <a:lnTo>
                  <a:pt x="1186561" y="837286"/>
                </a:lnTo>
                <a:lnTo>
                  <a:pt x="1187685" y="836534"/>
                </a:lnTo>
                <a:lnTo>
                  <a:pt x="1188582" y="835634"/>
                </a:lnTo>
                <a:lnTo>
                  <a:pt x="1189331" y="834522"/>
                </a:lnTo>
                <a:lnTo>
                  <a:pt x="1190078" y="833476"/>
                </a:lnTo>
                <a:lnTo>
                  <a:pt x="1190978" y="832577"/>
                </a:lnTo>
                <a:lnTo>
                  <a:pt x="1192101" y="831890"/>
                </a:lnTo>
                <a:lnTo>
                  <a:pt x="1193746" y="832053"/>
                </a:lnTo>
                <a:lnTo>
                  <a:pt x="1195020" y="832642"/>
                </a:lnTo>
                <a:lnTo>
                  <a:pt x="1195917" y="833541"/>
                </a:lnTo>
                <a:lnTo>
                  <a:pt x="1196292" y="834964"/>
                </a:lnTo>
                <a:lnTo>
                  <a:pt x="1196591" y="836468"/>
                </a:lnTo>
                <a:lnTo>
                  <a:pt x="1196966" y="837891"/>
                </a:lnTo>
                <a:lnTo>
                  <a:pt x="1197340" y="839379"/>
                </a:lnTo>
                <a:lnTo>
                  <a:pt x="1197714" y="840801"/>
                </a:lnTo>
                <a:lnTo>
                  <a:pt x="1198238" y="842077"/>
                </a:lnTo>
                <a:lnTo>
                  <a:pt x="1198911" y="843205"/>
                </a:lnTo>
                <a:lnTo>
                  <a:pt x="1200035" y="843941"/>
                </a:lnTo>
                <a:lnTo>
                  <a:pt x="1201457" y="844317"/>
                </a:lnTo>
                <a:lnTo>
                  <a:pt x="1202579" y="845069"/>
                </a:lnTo>
                <a:lnTo>
                  <a:pt x="1203104" y="846344"/>
                </a:lnTo>
                <a:lnTo>
                  <a:pt x="1203478" y="847767"/>
                </a:lnTo>
                <a:lnTo>
                  <a:pt x="1203778" y="849255"/>
                </a:lnTo>
                <a:lnTo>
                  <a:pt x="1204152" y="850678"/>
                </a:lnTo>
                <a:lnTo>
                  <a:pt x="1204675" y="851953"/>
                </a:lnTo>
                <a:lnTo>
                  <a:pt x="1205424" y="853081"/>
                </a:lnTo>
                <a:lnTo>
                  <a:pt x="1206322" y="853980"/>
                </a:lnTo>
                <a:lnTo>
                  <a:pt x="1207370" y="854733"/>
                </a:lnTo>
                <a:lnTo>
                  <a:pt x="1208642" y="855256"/>
                </a:lnTo>
                <a:lnTo>
                  <a:pt x="1209916" y="855844"/>
                </a:lnTo>
                <a:lnTo>
                  <a:pt x="1210813" y="856744"/>
                </a:lnTo>
                <a:lnTo>
                  <a:pt x="1211188" y="858248"/>
                </a:lnTo>
                <a:lnTo>
                  <a:pt x="1211562" y="859671"/>
                </a:lnTo>
                <a:lnTo>
                  <a:pt x="1211862" y="861159"/>
                </a:lnTo>
                <a:lnTo>
                  <a:pt x="1212611" y="862205"/>
                </a:lnTo>
                <a:lnTo>
                  <a:pt x="1213732" y="862957"/>
                </a:lnTo>
                <a:lnTo>
                  <a:pt x="1214631" y="863562"/>
                </a:lnTo>
                <a:lnTo>
                  <a:pt x="1215904" y="864085"/>
                </a:lnTo>
                <a:lnTo>
                  <a:pt x="1217326" y="864462"/>
                </a:lnTo>
                <a:lnTo>
                  <a:pt x="1218822" y="864838"/>
                </a:lnTo>
                <a:lnTo>
                  <a:pt x="1220469" y="865050"/>
                </a:lnTo>
                <a:lnTo>
                  <a:pt x="1222042" y="865214"/>
                </a:lnTo>
                <a:lnTo>
                  <a:pt x="1222225" y="865296"/>
                </a:lnTo>
                <a:lnTo>
                  <a:pt x="1223275" y="862630"/>
                </a:lnTo>
                <a:lnTo>
                  <a:pt x="1224446" y="859736"/>
                </a:lnTo>
                <a:lnTo>
                  <a:pt x="1226228" y="857022"/>
                </a:lnTo>
                <a:lnTo>
                  <a:pt x="1226004" y="849909"/>
                </a:lnTo>
                <a:lnTo>
                  <a:pt x="1224171" y="849010"/>
                </a:lnTo>
                <a:lnTo>
                  <a:pt x="1219951" y="849157"/>
                </a:lnTo>
                <a:lnTo>
                  <a:pt x="1214388" y="847800"/>
                </a:lnTo>
                <a:lnTo>
                  <a:pt x="1212251" y="846148"/>
                </a:lnTo>
                <a:lnTo>
                  <a:pt x="1212019" y="842109"/>
                </a:lnTo>
                <a:lnTo>
                  <a:pt x="1212270" y="839771"/>
                </a:lnTo>
                <a:lnTo>
                  <a:pt x="1213562" y="837253"/>
                </a:lnTo>
                <a:lnTo>
                  <a:pt x="1213444" y="835961"/>
                </a:lnTo>
                <a:lnTo>
                  <a:pt x="1212162" y="834817"/>
                </a:lnTo>
                <a:lnTo>
                  <a:pt x="1210882" y="833345"/>
                </a:lnTo>
                <a:lnTo>
                  <a:pt x="1210217" y="830892"/>
                </a:lnTo>
                <a:lnTo>
                  <a:pt x="1210336" y="827099"/>
                </a:lnTo>
                <a:lnTo>
                  <a:pt x="1211450" y="826739"/>
                </a:lnTo>
                <a:lnTo>
                  <a:pt x="1211821" y="826118"/>
                </a:lnTo>
                <a:lnTo>
                  <a:pt x="1214358" y="824810"/>
                </a:lnTo>
                <a:lnTo>
                  <a:pt x="1214628" y="824319"/>
                </a:lnTo>
                <a:lnTo>
                  <a:pt x="1214702" y="824189"/>
                </a:lnTo>
                <a:lnTo>
                  <a:pt x="1215102" y="823453"/>
                </a:lnTo>
                <a:lnTo>
                  <a:pt x="1217578" y="822651"/>
                </a:lnTo>
                <a:lnTo>
                  <a:pt x="1220235" y="822782"/>
                </a:lnTo>
                <a:lnTo>
                  <a:pt x="1220034" y="821147"/>
                </a:lnTo>
                <a:lnTo>
                  <a:pt x="1216007" y="817681"/>
                </a:lnTo>
                <a:lnTo>
                  <a:pt x="1217912" y="814770"/>
                </a:lnTo>
                <a:lnTo>
                  <a:pt x="1222084" y="810339"/>
                </a:lnTo>
                <a:lnTo>
                  <a:pt x="1224601" y="807363"/>
                </a:lnTo>
                <a:lnTo>
                  <a:pt x="1225839" y="802817"/>
                </a:lnTo>
                <a:lnTo>
                  <a:pt x="1226102" y="796816"/>
                </a:lnTo>
                <a:lnTo>
                  <a:pt x="1226357" y="793138"/>
                </a:lnTo>
                <a:lnTo>
                  <a:pt x="1229065" y="787594"/>
                </a:lnTo>
                <a:lnTo>
                  <a:pt x="1233050" y="784504"/>
                </a:lnTo>
                <a:lnTo>
                  <a:pt x="1236786" y="783359"/>
                </a:lnTo>
                <a:lnTo>
                  <a:pt x="1239907" y="782476"/>
                </a:lnTo>
                <a:lnTo>
                  <a:pt x="1242000" y="780629"/>
                </a:lnTo>
                <a:lnTo>
                  <a:pt x="1241884" y="775118"/>
                </a:lnTo>
                <a:lnTo>
                  <a:pt x="1241178" y="773778"/>
                </a:lnTo>
                <a:lnTo>
                  <a:pt x="1238925" y="769526"/>
                </a:lnTo>
                <a:lnTo>
                  <a:pt x="1237564" y="769526"/>
                </a:lnTo>
                <a:lnTo>
                  <a:pt x="1232253" y="766796"/>
                </a:lnTo>
                <a:lnTo>
                  <a:pt x="1230253" y="766681"/>
                </a:lnTo>
                <a:lnTo>
                  <a:pt x="1230028" y="766665"/>
                </a:lnTo>
                <a:lnTo>
                  <a:pt x="1229684" y="766828"/>
                </a:lnTo>
                <a:lnTo>
                  <a:pt x="1228605" y="767351"/>
                </a:lnTo>
                <a:lnTo>
                  <a:pt x="1226813" y="767253"/>
                </a:lnTo>
                <a:lnTo>
                  <a:pt x="1225019" y="767155"/>
                </a:lnTo>
                <a:lnTo>
                  <a:pt x="1224370" y="766796"/>
                </a:lnTo>
                <a:lnTo>
                  <a:pt x="1223290" y="766223"/>
                </a:lnTo>
                <a:lnTo>
                  <a:pt x="1224514" y="762740"/>
                </a:lnTo>
                <a:lnTo>
                  <a:pt x="1226395" y="757410"/>
                </a:lnTo>
                <a:lnTo>
                  <a:pt x="1231037" y="752831"/>
                </a:lnTo>
                <a:lnTo>
                  <a:pt x="1232852" y="750003"/>
                </a:lnTo>
                <a:lnTo>
                  <a:pt x="1234011" y="748188"/>
                </a:lnTo>
                <a:lnTo>
                  <a:pt x="1234807" y="746602"/>
                </a:lnTo>
                <a:lnTo>
                  <a:pt x="1236801" y="742612"/>
                </a:lnTo>
                <a:lnTo>
                  <a:pt x="1236864" y="741500"/>
                </a:lnTo>
                <a:lnTo>
                  <a:pt x="1236125" y="739996"/>
                </a:lnTo>
                <a:lnTo>
                  <a:pt x="1233530" y="737396"/>
                </a:lnTo>
                <a:lnTo>
                  <a:pt x="1233100" y="736955"/>
                </a:lnTo>
                <a:lnTo>
                  <a:pt x="1230419" y="735025"/>
                </a:lnTo>
                <a:lnTo>
                  <a:pt x="1230075" y="734780"/>
                </a:lnTo>
                <a:lnTo>
                  <a:pt x="1227796" y="730316"/>
                </a:lnTo>
                <a:lnTo>
                  <a:pt x="1224277" y="727585"/>
                </a:lnTo>
                <a:lnTo>
                  <a:pt x="1223105" y="726097"/>
                </a:lnTo>
                <a:lnTo>
                  <a:pt x="1223688" y="724168"/>
                </a:lnTo>
                <a:lnTo>
                  <a:pt x="1224364" y="722990"/>
                </a:lnTo>
                <a:lnTo>
                  <a:pt x="1224351" y="719459"/>
                </a:lnTo>
                <a:lnTo>
                  <a:pt x="1224321" y="718494"/>
                </a:lnTo>
                <a:lnTo>
                  <a:pt x="1224292" y="717529"/>
                </a:lnTo>
                <a:lnTo>
                  <a:pt x="1222997" y="715731"/>
                </a:lnTo>
                <a:lnTo>
                  <a:pt x="1222464" y="715305"/>
                </a:lnTo>
                <a:lnTo>
                  <a:pt x="1221393" y="714422"/>
                </a:lnTo>
                <a:lnTo>
                  <a:pt x="1220838" y="712313"/>
                </a:lnTo>
                <a:lnTo>
                  <a:pt x="1221708" y="710155"/>
                </a:lnTo>
                <a:lnTo>
                  <a:pt x="1221833" y="709844"/>
                </a:lnTo>
                <a:lnTo>
                  <a:pt x="1222351" y="709370"/>
                </a:lnTo>
                <a:lnTo>
                  <a:pt x="1223813" y="708045"/>
                </a:lnTo>
                <a:lnTo>
                  <a:pt x="1224125" y="706181"/>
                </a:lnTo>
                <a:lnTo>
                  <a:pt x="1222027" y="703761"/>
                </a:lnTo>
                <a:lnTo>
                  <a:pt x="1221286" y="702273"/>
                </a:lnTo>
                <a:lnTo>
                  <a:pt x="1221259" y="700965"/>
                </a:lnTo>
                <a:lnTo>
                  <a:pt x="1221229" y="699608"/>
                </a:lnTo>
                <a:lnTo>
                  <a:pt x="1218889" y="693019"/>
                </a:lnTo>
                <a:lnTo>
                  <a:pt x="1218584" y="692152"/>
                </a:lnTo>
                <a:lnTo>
                  <a:pt x="1221180" y="691236"/>
                </a:lnTo>
                <a:lnTo>
                  <a:pt x="1224207" y="692103"/>
                </a:lnTo>
                <a:lnTo>
                  <a:pt x="1224746" y="691890"/>
                </a:lnTo>
                <a:lnTo>
                  <a:pt x="1226372" y="691236"/>
                </a:lnTo>
                <a:lnTo>
                  <a:pt x="1227971" y="691367"/>
                </a:lnTo>
                <a:lnTo>
                  <a:pt x="1231004" y="692479"/>
                </a:lnTo>
                <a:lnTo>
                  <a:pt x="1233908" y="692430"/>
                </a:lnTo>
                <a:lnTo>
                  <a:pt x="1237682" y="689945"/>
                </a:lnTo>
                <a:lnTo>
                  <a:pt x="1238485" y="690762"/>
                </a:lnTo>
                <a:lnTo>
                  <a:pt x="1239472" y="690762"/>
                </a:lnTo>
                <a:lnTo>
                  <a:pt x="1240079" y="691318"/>
                </a:lnTo>
                <a:lnTo>
                  <a:pt x="1240213" y="691449"/>
                </a:lnTo>
                <a:lnTo>
                  <a:pt x="1244477" y="688816"/>
                </a:lnTo>
                <a:lnTo>
                  <a:pt x="1248748" y="686184"/>
                </a:lnTo>
                <a:lnTo>
                  <a:pt x="1248935" y="685628"/>
                </a:lnTo>
                <a:lnTo>
                  <a:pt x="1250357" y="684581"/>
                </a:lnTo>
                <a:lnTo>
                  <a:pt x="1253633" y="684827"/>
                </a:lnTo>
                <a:lnTo>
                  <a:pt x="1259566" y="682472"/>
                </a:lnTo>
                <a:lnTo>
                  <a:pt x="1260476" y="682374"/>
                </a:lnTo>
                <a:lnTo>
                  <a:pt x="1265129" y="681802"/>
                </a:lnTo>
                <a:lnTo>
                  <a:pt x="1266429" y="681001"/>
                </a:lnTo>
                <a:lnTo>
                  <a:pt x="1268530" y="680559"/>
                </a:lnTo>
                <a:lnTo>
                  <a:pt x="1270260" y="678515"/>
                </a:lnTo>
                <a:lnTo>
                  <a:pt x="1271190" y="677403"/>
                </a:lnTo>
                <a:lnTo>
                  <a:pt x="1273664" y="676357"/>
                </a:lnTo>
                <a:lnTo>
                  <a:pt x="1274683" y="676390"/>
                </a:lnTo>
                <a:lnTo>
                  <a:pt x="1275703" y="676422"/>
                </a:lnTo>
                <a:lnTo>
                  <a:pt x="1276024" y="676324"/>
                </a:lnTo>
                <a:lnTo>
                  <a:pt x="1278176" y="675735"/>
                </a:lnTo>
                <a:lnTo>
                  <a:pt x="1280154" y="674509"/>
                </a:lnTo>
                <a:lnTo>
                  <a:pt x="1281762" y="674378"/>
                </a:lnTo>
                <a:lnTo>
                  <a:pt x="1286023" y="676488"/>
                </a:lnTo>
                <a:lnTo>
                  <a:pt x="1287823" y="678139"/>
                </a:lnTo>
                <a:lnTo>
                  <a:pt x="1287936" y="678237"/>
                </a:lnTo>
                <a:lnTo>
                  <a:pt x="1298253" y="679120"/>
                </a:lnTo>
                <a:lnTo>
                  <a:pt x="1300415" y="680248"/>
                </a:lnTo>
                <a:lnTo>
                  <a:pt x="1301473" y="680804"/>
                </a:lnTo>
                <a:lnTo>
                  <a:pt x="1302886" y="681540"/>
                </a:lnTo>
                <a:lnTo>
                  <a:pt x="1305110" y="681606"/>
                </a:lnTo>
                <a:lnTo>
                  <a:pt x="1308113" y="679938"/>
                </a:lnTo>
                <a:lnTo>
                  <a:pt x="1308605" y="679267"/>
                </a:lnTo>
                <a:lnTo>
                  <a:pt x="1308790" y="678531"/>
                </a:lnTo>
                <a:lnTo>
                  <a:pt x="1308673" y="677371"/>
                </a:lnTo>
                <a:lnTo>
                  <a:pt x="1308002" y="676324"/>
                </a:lnTo>
                <a:lnTo>
                  <a:pt x="1303005" y="669800"/>
                </a:lnTo>
                <a:lnTo>
                  <a:pt x="1301300" y="667298"/>
                </a:lnTo>
                <a:lnTo>
                  <a:pt x="1300698" y="664060"/>
                </a:lnTo>
                <a:lnTo>
                  <a:pt x="1301022" y="658174"/>
                </a:lnTo>
                <a:lnTo>
                  <a:pt x="1300914" y="653449"/>
                </a:lnTo>
                <a:lnTo>
                  <a:pt x="1297933" y="647824"/>
                </a:lnTo>
                <a:lnTo>
                  <a:pt x="1295804" y="643916"/>
                </a:lnTo>
                <a:lnTo>
                  <a:pt x="1294290" y="638716"/>
                </a:lnTo>
                <a:lnTo>
                  <a:pt x="1294198" y="634955"/>
                </a:lnTo>
                <a:lnTo>
                  <a:pt x="1294017" y="627499"/>
                </a:lnTo>
                <a:lnTo>
                  <a:pt x="1293902" y="625292"/>
                </a:lnTo>
                <a:lnTo>
                  <a:pt x="1294095" y="621793"/>
                </a:lnTo>
                <a:lnTo>
                  <a:pt x="1294192" y="615285"/>
                </a:lnTo>
                <a:lnTo>
                  <a:pt x="1291966" y="615285"/>
                </a:lnTo>
                <a:lnTo>
                  <a:pt x="1290794" y="614467"/>
                </a:lnTo>
                <a:lnTo>
                  <a:pt x="1290302" y="612603"/>
                </a:lnTo>
                <a:lnTo>
                  <a:pt x="1290500" y="611802"/>
                </a:lnTo>
                <a:lnTo>
                  <a:pt x="1291110" y="609267"/>
                </a:lnTo>
                <a:lnTo>
                  <a:pt x="1287174" y="595614"/>
                </a:lnTo>
                <a:lnTo>
                  <a:pt x="1287355" y="593799"/>
                </a:lnTo>
                <a:lnTo>
                  <a:pt x="1287328" y="593538"/>
                </a:lnTo>
                <a:lnTo>
                  <a:pt x="1286932" y="591019"/>
                </a:lnTo>
                <a:lnTo>
                  <a:pt x="1286122" y="590022"/>
                </a:lnTo>
                <a:lnTo>
                  <a:pt x="1285575" y="589352"/>
                </a:lnTo>
                <a:lnTo>
                  <a:pt x="1285333" y="589221"/>
                </a:lnTo>
                <a:lnTo>
                  <a:pt x="1284834" y="588959"/>
                </a:lnTo>
                <a:lnTo>
                  <a:pt x="1284280" y="588665"/>
                </a:lnTo>
                <a:lnTo>
                  <a:pt x="1283833" y="588011"/>
                </a:lnTo>
                <a:lnTo>
                  <a:pt x="1283479" y="587488"/>
                </a:lnTo>
                <a:lnTo>
                  <a:pt x="1283142" y="585346"/>
                </a:lnTo>
                <a:lnTo>
                  <a:pt x="1282803" y="583204"/>
                </a:lnTo>
                <a:lnTo>
                  <a:pt x="1281902" y="579802"/>
                </a:lnTo>
                <a:lnTo>
                  <a:pt x="1280898" y="576009"/>
                </a:lnTo>
                <a:lnTo>
                  <a:pt x="1282633" y="570613"/>
                </a:lnTo>
                <a:lnTo>
                  <a:pt x="1283500" y="569370"/>
                </a:lnTo>
                <a:lnTo>
                  <a:pt x="1284520" y="568962"/>
                </a:lnTo>
                <a:lnTo>
                  <a:pt x="1285539" y="568569"/>
                </a:lnTo>
                <a:lnTo>
                  <a:pt x="1288134" y="568389"/>
                </a:lnTo>
                <a:lnTo>
                  <a:pt x="1288938" y="567506"/>
                </a:lnTo>
                <a:lnTo>
                  <a:pt x="1289620" y="564531"/>
                </a:lnTo>
                <a:lnTo>
                  <a:pt x="1289535" y="564367"/>
                </a:lnTo>
                <a:lnTo>
                  <a:pt x="1288696" y="562732"/>
                </a:lnTo>
                <a:lnTo>
                  <a:pt x="1289193" y="560753"/>
                </a:lnTo>
                <a:lnTo>
                  <a:pt x="1289713" y="560606"/>
                </a:lnTo>
                <a:lnTo>
                  <a:pt x="1289872" y="560573"/>
                </a:lnTo>
                <a:lnTo>
                  <a:pt x="1291043" y="557941"/>
                </a:lnTo>
                <a:lnTo>
                  <a:pt x="1291173" y="557663"/>
                </a:lnTo>
                <a:lnTo>
                  <a:pt x="1290683" y="554801"/>
                </a:lnTo>
                <a:lnTo>
                  <a:pt x="1289757" y="553559"/>
                </a:lnTo>
                <a:lnTo>
                  <a:pt x="1289697" y="552398"/>
                </a:lnTo>
                <a:lnTo>
                  <a:pt x="1289638" y="551270"/>
                </a:lnTo>
                <a:lnTo>
                  <a:pt x="1290570" y="546053"/>
                </a:lnTo>
                <a:lnTo>
                  <a:pt x="1292055" y="543143"/>
                </a:lnTo>
                <a:lnTo>
                  <a:pt x="1293533" y="542162"/>
                </a:lnTo>
                <a:lnTo>
                  <a:pt x="1296937" y="539922"/>
                </a:lnTo>
                <a:lnTo>
                  <a:pt x="1297650" y="538843"/>
                </a:lnTo>
                <a:lnTo>
                  <a:pt x="1298361" y="537747"/>
                </a:lnTo>
                <a:lnTo>
                  <a:pt x="1298427" y="533905"/>
                </a:lnTo>
                <a:lnTo>
                  <a:pt x="1298986" y="531615"/>
                </a:lnTo>
                <a:lnTo>
                  <a:pt x="1300778" y="529882"/>
                </a:lnTo>
                <a:lnTo>
                  <a:pt x="1301241" y="529130"/>
                </a:lnTo>
                <a:lnTo>
                  <a:pt x="1302325" y="527397"/>
                </a:lnTo>
                <a:lnTo>
                  <a:pt x="1303918" y="522786"/>
                </a:lnTo>
                <a:lnTo>
                  <a:pt x="1304122" y="522181"/>
                </a:lnTo>
                <a:lnTo>
                  <a:pt x="1299352" y="520578"/>
                </a:lnTo>
                <a:lnTo>
                  <a:pt x="1298499" y="519728"/>
                </a:lnTo>
                <a:lnTo>
                  <a:pt x="1297954" y="516098"/>
                </a:lnTo>
                <a:lnTo>
                  <a:pt x="1303821" y="514741"/>
                </a:lnTo>
                <a:lnTo>
                  <a:pt x="1306974" y="512697"/>
                </a:lnTo>
                <a:lnTo>
                  <a:pt x="1308952" y="510228"/>
                </a:lnTo>
                <a:lnTo>
                  <a:pt x="1311117" y="506434"/>
                </a:lnTo>
                <a:lnTo>
                  <a:pt x="1312971" y="504587"/>
                </a:lnTo>
                <a:lnTo>
                  <a:pt x="1314889" y="500924"/>
                </a:lnTo>
                <a:lnTo>
                  <a:pt x="1315601" y="500156"/>
                </a:lnTo>
                <a:lnTo>
                  <a:pt x="1316312" y="499371"/>
                </a:lnTo>
                <a:lnTo>
                  <a:pt x="1318045" y="495773"/>
                </a:lnTo>
                <a:lnTo>
                  <a:pt x="1318107" y="495463"/>
                </a:lnTo>
                <a:lnTo>
                  <a:pt x="1319473" y="488775"/>
                </a:lnTo>
                <a:lnTo>
                  <a:pt x="1320089" y="488710"/>
                </a:lnTo>
                <a:lnTo>
                  <a:pt x="1320302" y="486960"/>
                </a:lnTo>
                <a:lnTo>
                  <a:pt x="1320588" y="484622"/>
                </a:lnTo>
                <a:lnTo>
                  <a:pt x="1321641" y="482382"/>
                </a:lnTo>
                <a:lnTo>
                  <a:pt x="1319092" y="477362"/>
                </a:lnTo>
                <a:lnTo>
                  <a:pt x="1319355" y="472963"/>
                </a:lnTo>
                <a:lnTo>
                  <a:pt x="1316050" y="461665"/>
                </a:lnTo>
                <a:lnTo>
                  <a:pt x="1317589" y="459310"/>
                </a:lnTo>
                <a:lnTo>
                  <a:pt x="1318614" y="458525"/>
                </a:lnTo>
                <a:lnTo>
                  <a:pt x="1322708" y="457937"/>
                </a:lnTo>
                <a:lnTo>
                  <a:pt x="1327061" y="455026"/>
                </a:lnTo>
                <a:lnTo>
                  <a:pt x="1328345" y="453211"/>
                </a:lnTo>
                <a:lnTo>
                  <a:pt x="1328871" y="444676"/>
                </a:lnTo>
                <a:lnTo>
                  <a:pt x="1328878" y="440555"/>
                </a:lnTo>
                <a:lnTo>
                  <a:pt x="1330171" y="433050"/>
                </a:lnTo>
                <a:lnTo>
                  <a:pt x="1328384" y="430483"/>
                </a:lnTo>
                <a:lnTo>
                  <a:pt x="1323985" y="425626"/>
                </a:lnTo>
                <a:lnTo>
                  <a:pt x="1320215" y="421326"/>
                </a:lnTo>
                <a:lnTo>
                  <a:pt x="1315368" y="414181"/>
                </a:lnTo>
                <a:lnTo>
                  <a:pt x="1313844" y="408523"/>
                </a:lnTo>
                <a:lnTo>
                  <a:pt x="1309755" y="406790"/>
                </a:lnTo>
                <a:lnTo>
                  <a:pt x="1309688" y="405956"/>
                </a:lnTo>
                <a:lnTo>
                  <a:pt x="1309503" y="403683"/>
                </a:lnTo>
                <a:lnTo>
                  <a:pt x="1308743" y="400347"/>
                </a:lnTo>
                <a:lnTo>
                  <a:pt x="1307466" y="399072"/>
                </a:lnTo>
                <a:lnTo>
                  <a:pt x="1304912" y="396538"/>
                </a:lnTo>
                <a:lnTo>
                  <a:pt x="1306197" y="393153"/>
                </a:lnTo>
                <a:lnTo>
                  <a:pt x="1306467" y="385664"/>
                </a:lnTo>
                <a:lnTo>
                  <a:pt x="1302905" y="374627"/>
                </a:lnTo>
                <a:lnTo>
                  <a:pt x="1297794" y="371602"/>
                </a:lnTo>
                <a:lnTo>
                  <a:pt x="1294993" y="365192"/>
                </a:lnTo>
                <a:lnTo>
                  <a:pt x="1295770" y="360025"/>
                </a:lnTo>
                <a:lnTo>
                  <a:pt x="1299094" y="359960"/>
                </a:lnTo>
                <a:lnTo>
                  <a:pt x="1303185" y="361448"/>
                </a:lnTo>
                <a:lnTo>
                  <a:pt x="1305744" y="360369"/>
                </a:lnTo>
                <a:lnTo>
                  <a:pt x="1307028" y="358292"/>
                </a:lnTo>
                <a:lnTo>
                  <a:pt x="1307713" y="355986"/>
                </a:lnTo>
                <a:lnTo>
                  <a:pt x="1308571" y="353092"/>
                </a:lnTo>
                <a:lnTo>
                  <a:pt x="1310313" y="346470"/>
                </a:lnTo>
                <a:lnTo>
                  <a:pt x="1311074" y="346339"/>
                </a:lnTo>
                <a:lnTo>
                  <a:pt x="1311840" y="346192"/>
                </a:lnTo>
                <a:lnTo>
                  <a:pt x="1312718" y="346045"/>
                </a:lnTo>
                <a:lnTo>
                  <a:pt x="1313826" y="348334"/>
                </a:lnTo>
                <a:lnTo>
                  <a:pt x="1315059" y="349577"/>
                </a:lnTo>
                <a:lnTo>
                  <a:pt x="1316608" y="349822"/>
                </a:lnTo>
                <a:lnTo>
                  <a:pt x="1316949" y="349871"/>
                </a:lnTo>
                <a:lnTo>
                  <a:pt x="1317465" y="349953"/>
                </a:lnTo>
                <a:lnTo>
                  <a:pt x="1318145" y="349086"/>
                </a:lnTo>
                <a:lnTo>
                  <a:pt x="1317962" y="347533"/>
                </a:lnTo>
                <a:lnTo>
                  <a:pt x="1318395" y="345669"/>
                </a:lnTo>
                <a:lnTo>
                  <a:pt x="1319075" y="344998"/>
                </a:lnTo>
                <a:lnTo>
                  <a:pt x="1319386" y="345293"/>
                </a:lnTo>
                <a:lnTo>
                  <a:pt x="1321232" y="347042"/>
                </a:lnTo>
                <a:lnTo>
                  <a:pt x="1322687" y="347108"/>
                </a:lnTo>
                <a:lnTo>
                  <a:pt x="1324378" y="347173"/>
                </a:lnTo>
                <a:lnTo>
                  <a:pt x="1325920" y="348530"/>
                </a:lnTo>
                <a:lnTo>
                  <a:pt x="1326657" y="351506"/>
                </a:lnTo>
                <a:lnTo>
                  <a:pt x="1327643" y="352438"/>
                </a:lnTo>
                <a:lnTo>
                  <a:pt x="1329802" y="353125"/>
                </a:lnTo>
                <a:lnTo>
                  <a:pt x="1331038" y="351833"/>
                </a:lnTo>
                <a:lnTo>
                  <a:pt x="1332209" y="352324"/>
                </a:lnTo>
                <a:lnTo>
                  <a:pt x="1332658" y="352128"/>
                </a:lnTo>
                <a:lnTo>
                  <a:pt x="1333999" y="351523"/>
                </a:lnTo>
                <a:lnTo>
                  <a:pt x="1334862" y="351523"/>
                </a:lnTo>
                <a:lnTo>
                  <a:pt x="1335417" y="352455"/>
                </a:lnTo>
                <a:lnTo>
                  <a:pt x="1335045" y="353632"/>
                </a:lnTo>
                <a:lnTo>
                  <a:pt x="1333008" y="354875"/>
                </a:lnTo>
                <a:lnTo>
                  <a:pt x="1332576" y="355807"/>
                </a:lnTo>
                <a:lnTo>
                  <a:pt x="1332822" y="356477"/>
                </a:lnTo>
                <a:lnTo>
                  <a:pt x="1335906" y="358341"/>
                </a:lnTo>
                <a:lnTo>
                  <a:pt x="1338187" y="359093"/>
                </a:lnTo>
                <a:lnTo>
                  <a:pt x="1338620" y="358047"/>
                </a:lnTo>
                <a:lnTo>
                  <a:pt x="1338067" y="355921"/>
                </a:lnTo>
                <a:lnTo>
                  <a:pt x="1338254" y="354629"/>
                </a:lnTo>
                <a:lnTo>
                  <a:pt x="1340229" y="352961"/>
                </a:lnTo>
                <a:lnTo>
                  <a:pt x="1341833" y="352961"/>
                </a:lnTo>
                <a:lnTo>
                  <a:pt x="1342624" y="353305"/>
                </a:lnTo>
                <a:lnTo>
                  <a:pt x="1342820" y="353387"/>
                </a:lnTo>
                <a:lnTo>
                  <a:pt x="1343869" y="354629"/>
                </a:lnTo>
                <a:lnTo>
                  <a:pt x="1343990" y="356428"/>
                </a:lnTo>
                <a:lnTo>
                  <a:pt x="1342874" y="360712"/>
                </a:lnTo>
                <a:lnTo>
                  <a:pt x="1343059" y="361448"/>
                </a:lnTo>
                <a:lnTo>
                  <a:pt x="1344047" y="361824"/>
                </a:lnTo>
                <a:lnTo>
                  <a:pt x="1347194" y="361202"/>
                </a:lnTo>
                <a:lnTo>
                  <a:pt x="1348921" y="362020"/>
                </a:lnTo>
                <a:lnTo>
                  <a:pt x="1350076" y="362151"/>
                </a:lnTo>
                <a:lnTo>
                  <a:pt x="1350766" y="362233"/>
                </a:lnTo>
                <a:lnTo>
                  <a:pt x="1352561" y="362462"/>
                </a:lnTo>
                <a:lnTo>
                  <a:pt x="1353362" y="363017"/>
                </a:lnTo>
                <a:lnTo>
                  <a:pt x="1353916" y="364751"/>
                </a:lnTo>
                <a:lnTo>
                  <a:pt x="1353668" y="365928"/>
                </a:lnTo>
                <a:lnTo>
                  <a:pt x="1352247" y="366975"/>
                </a:lnTo>
                <a:lnTo>
                  <a:pt x="1354044" y="367841"/>
                </a:lnTo>
                <a:lnTo>
                  <a:pt x="1354767" y="367727"/>
                </a:lnTo>
                <a:lnTo>
                  <a:pt x="1355210" y="367661"/>
                </a:lnTo>
                <a:lnTo>
                  <a:pt x="1356260" y="366484"/>
                </a:lnTo>
                <a:lnTo>
                  <a:pt x="1356878" y="365192"/>
                </a:lnTo>
                <a:lnTo>
                  <a:pt x="1356448" y="362020"/>
                </a:lnTo>
                <a:lnTo>
                  <a:pt x="1356881" y="360728"/>
                </a:lnTo>
                <a:lnTo>
                  <a:pt x="1357746" y="360172"/>
                </a:lnTo>
                <a:lnTo>
                  <a:pt x="1358734" y="360221"/>
                </a:lnTo>
                <a:lnTo>
                  <a:pt x="1359595" y="361595"/>
                </a:lnTo>
                <a:lnTo>
                  <a:pt x="1360645" y="361464"/>
                </a:lnTo>
                <a:lnTo>
                  <a:pt x="1361386" y="360794"/>
                </a:lnTo>
                <a:lnTo>
                  <a:pt x="1361692" y="363394"/>
                </a:lnTo>
                <a:lnTo>
                  <a:pt x="1362493" y="364146"/>
                </a:lnTo>
                <a:lnTo>
                  <a:pt x="1364036" y="364195"/>
                </a:lnTo>
                <a:lnTo>
                  <a:pt x="1365701" y="365814"/>
                </a:lnTo>
                <a:lnTo>
                  <a:pt x="1368909" y="365814"/>
                </a:lnTo>
                <a:lnTo>
                  <a:pt x="1370407" y="365045"/>
                </a:lnTo>
                <a:lnTo>
                  <a:pt x="1371195" y="363148"/>
                </a:lnTo>
                <a:lnTo>
                  <a:pt x="1371873" y="362658"/>
                </a:lnTo>
                <a:lnTo>
                  <a:pt x="1374280" y="363214"/>
                </a:lnTo>
                <a:lnTo>
                  <a:pt x="1376252" y="365143"/>
                </a:lnTo>
                <a:lnTo>
                  <a:pt x="1376825" y="365029"/>
                </a:lnTo>
                <a:lnTo>
                  <a:pt x="1377240" y="364963"/>
                </a:lnTo>
                <a:lnTo>
                  <a:pt x="1377858" y="363279"/>
                </a:lnTo>
                <a:lnTo>
                  <a:pt x="1378414" y="363165"/>
                </a:lnTo>
                <a:lnTo>
                  <a:pt x="1379001" y="363966"/>
                </a:lnTo>
                <a:lnTo>
                  <a:pt x="1379892" y="365209"/>
                </a:lnTo>
                <a:lnTo>
                  <a:pt x="1381437" y="363721"/>
                </a:lnTo>
                <a:lnTo>
                  <a:pt x="1385878" y="364407"/>
                </a:lnTo>
                <a:lnTo>
                  <a:pt x="1387852" y="366893"/>
                </a:lnTo>
                <a:lnTo>
                  <a:pt x="1388465" y="370359"/>
                </a:lnTo>
                <a:lnTo>
                  <a:pt x="1389021" y="370850"/>
                </a:lnTo>
                <a:lnTo>
                  <a:pt x="1390749" y="368757"/>
                </a:lnTo>
                <a:lnTo>
                  <a:pt x="1393467" y="367203"/>
                </a:lnTo>
                <a:lnTo>
                  <a:pt x="1394268" y="367138"/>
                </a:lnTo>
                <a:lnTo>
                  <a:pt x="1395439" y="369313"/>
                </a:lnTo>
                <a:lnTo>
                  <a:pt x="1396977" y="369444"/>
                </a:lnTo>
                <a:lnTo>
                  <a:pt x="1397661" y="369493"/>
                </a:lnTo>
                <a:lnTo>
                  <a:pt x="1398326" y="369198"/>
                </a:lnTo>
                <a:lnTo>
                  <a:pt x="1399020" y="367890"/>
                </a:lnTo>
                <a:lnTo>
                  <a:pt x="1400809" y="367400"/>
                </a:lnTo>
                <a:lnTo>
                  <a:pt x="1403279" y="365715"/>
                </a:lnTo>
                <a:lnTo>
                  <a:pt x="1406610" y="366844"/>
                </a:lnTo>
                <a:lnTo>
                  <a:pt x="1407737" y="364080"/>
                </a:lnTo>
                <a:lnTo>
                  <a:pt x="1408705" y="359862"/>
                </a:lnTo>
                <a:lnTo>
                  <a:pt x="1407686" y="357049"/>
                </a:lnTo>
                <a:lnTo>
                  <a:pt x="1405905" y="351915"/>
                </a:lnTo>
                <a:lnTo>
                  <a:pt x="1407468" y="335351"/>
                </a:lnTo>
                <a:lnTo>
                  <a:pt x="1406198" y="331247"/>
                </a:lnTo>
                <a:lnTo>
                  <a:pt x="1404157" y="327405"/>
                </a:lnTo>
                <a:lnTo>
                  <a:pt x="1403654" y="323546"/>
                </a:lnTo>
                <a:lnTo>
                  <a:pt x="1406016" y="316547"/>
                </a:lnTo>
                <a:lnTo>
                  <a:pt x="1407254" y="312885"/>
                </a:lnTo>
                <a:lnTo>
                  <a:pt x="1403940" y="306230"/>
                </a:lnTo>
                <a:lnTo>
                  <a:pt x="1408034" y="305134"/>
                </a:lnTo>
                <a:lnTo>
                  <a:pt x="1415960" y="307587"/>
                </a:lnTo>
                <a:lnTo>
                  <a:pt x="1419542" y="306753"/>
                </a:lnTo>
                <a:lnTo>
                  <a:pt x="1419290" y="304693"/>
                </a:lnTo>
                <a:lnTo>
                  <a:pt x="1415461" y="300359"/>
                </a:lnTo>
                <a:lnTo>
                  <a:pt x="1410878" y="288816"/>
                </a:lnTo>
                <a:lnTo>
                  <a:pt x="1406790" y="287605"/>
                </a:lnTo>
                <a:lnTo>
                  <a:pt x="1400140" y="285627"/>
                </a:lnTo>
                <a:lnTo>
                  <a:pt x="1395539" y="284155"/>
                </a:lnTo>
                <a:lnTo>
                  <a:pt x="1391959" y="283436"/>
                </a:lnTo>
                <a:lnTo>
                  <a:pt x="1385267" y="281163"/>
                </a:lnTo>
                <a:lnTo>
                  <a:pt x="1382879" y="282880"/>
                </a:lnTo>
                <a:lnTo>
                  <a:pt x="1382490" y="283158"/>
                </a:lnTo>
                <a:lnTo>
                  <a:pt x="1381163" y="283207"/>
                </a:lnTo>
                <a:lnTo>
                  <a:pt x="1380963" y="283223"/>
                </a:lnTo>
                <a:lnTo>
                  <a:pt x="1379590" y="283272"/>
                </a:lnTo>
                <a:lnTo>
                  <a:pt x="1378942" y="283109"/>
                </a:lnTo>
                <a:lnTo>
                  <a:pt x="1376445" y="282471"/>
                </a:lnTo>
                <a:lnTo>
                  <a:pt x="1376694" y="280852"/>
                </a:lnTo>
                <a:lnTo>
                  <a:pt x="1378424" y="277746"/>
                </a:lnTo>
                <a:lnTo>
                  <a:pt x="1378548" y="275947"/>
                </a:lnTo>
                <a:lnTo>
                  <a:pt x="1378118" y="274034"/>
                </a:lnTo>
                <a:lnTo>
                  <a:pt x="1379956" y="273037"/>
                </a:lnTo>
                <a:lnTo>
                  <a:pt x="1385075" y="270895"/>
                </a:lnTo>
                <a:lnTo>
                  <a:pt x="1387891" y="269554"/>
                </a:lnTo>
                <a:lnTo>
                  <a:pt x="1392505" y="268246"/>
                </a:lnTo>
                <a:lnTo>
                  <a:pt x="1401327" y="265728"/>
                </a:lnTo>
                <a:lnTo>
                  <a:pt x="1407473" y="261754"/>
                </a:lnTo>
                <a:lnTo>
                  <a:pt x="1407482" y="257094"/>
                </a:lnTo>
                <a:lnTo>
                  <a:pt x="1407200" y="256244"/>
                </a:lnTo>
                <a:lnTo>
                  <a:pt x="1406718" y="254789"/>
                </a:lnTo>
                <a:lnTo>
                  <a:pt x="1406082" y="252859"/>
                </a:lnTo>
                <a:lnTo>
                  <a:pt x="1403019" y="249556"/>
                </a:lnTo>
                <a:lnTo>
                  <a:pt x="1401103" y="248542"/>
                </a:lnTo>
                <a:lnTo>
                  <a:pt x="1397319" y="248183"/>
                </a:lnTo>
                <a:lnTo>
                  <a:pt x="1393939" y="248788"/>
                </a:lnTo>
                <a:lnTo>
                  <a:pt x="1391768" y="247414"/>
                </a:lnTo>
                <a:lnTo>
                  <a:pt x="1391770" y="246122"/>
                </a:lnTo>
                <a:lnTo>
                  <a:pt x="1392033" y="242362"/>
                </a:lnTo>
                <a:lnTo>
                  <a:pt x="1393191" y="238339"/>
                </a:lnTo>
                <a:lnTo>
                  <a:pt x="1392299" y="236426"/>
                </a:lnTo>
                <a:lnTo>
                  <a:pt x="1389613" y="236590"/>
                </a:lnTo>
                <a:lnTo>
                  <a:pt x="1385901" y="238208"/>
                </a:lnTo>
                <a:lnTo>
                  <a:pt x="1382062" y="239696"/>
                </a:lnTo>
                <a:lnTo>
                  <a:pt x="1379756" y="241282"/>
                </a:lnTo>
                <a:lnTo>
                  <a:pt x="1373994" y="244994"/>
                </a:lnTo>
                <a:lnTo>
                  <a:pt x="1372972" y="244585"/>
                </a:lnTo>
                <a:lnTo>
                  <a:pt x="1371821" y="244111"/>
                </a:lnTo>
                <a:lnTo>
                  <a:pt x="1370161" y="242590"/>
                </a:lnTo>
                <a:lnTo>
                  <a:pt x="1369156" y="239680"/>
                </a:lnTo>
                <a:lnTo>
                  <a:pt x="1369020" y="236933"/>
                </a:lnTo>
                <a:lnTo>
                  <a:pt x="1369023" y="235772"/>
                </a:lnTo>
                <a:lnTo>
                  <a:pt x="1368384" y="235772"/>
                </a:lnTo>
                <a:lnTo>
                  <a:pt x="1367616" y="235788"/>
                </a:lnTo>
                <a:lnTo>
                  <a:pt x="1366082" y="235952"/>
                </a:lnTo>
                <a:lnTo>
                  <a:pt x="1364036" y="235461"/>
                </a:lnTo>
                <a:lnTo>
                  <a:pt x="1364039" y="233401"/>
                </a:lnTo>
                <a:lnTo>
                  <a:pt x="1365449" y="231815"/>
                </a:lnTo>
                <a:lnTo>
                  <a:pt x="1365838" y="228839"/>
                </a:lnTo>
                <a:lnTo>
                  <a:pt x="1365199" y="228332"/>
                </a:lnTo>
                <a:lnTo>
                  <a:pt x="1363793" y="228365"/>
                </a:lnTo>
                <a:lnTo>
                  <a:pt x="1360851" y="228414"/>
                </a:lnTo>
                <a:lnTo>
                  <a:pt x="1357401" y="226648"/>
                </a:lnTo>
                <a:lnTo>
                  <a:pt x="1353573" y="220909"/>
                </a:lnTo>
                <a:lnTo>
                  <a:pt x="1350887" y="221726"/>
                </a:lnTo>
                <a:lnTo>
                  <a:pt x="1347943" y="222805"/>
                </a:lnTo>
                <a:lnTo>
                  <a:pt x="1347055" y="222282"/>
                </a:lnTo>
                <a:lnTo>
                  <a:pt x="1343726" y="220287"/>
                </a:lnTo>
                <a:lnTo>
                  <a:pt x="1338231" y="218440"/>
                </a:lnTo>
                <a:lnTo>
                  <a:pt x="1335801" y="217835"/>
                </a:lnTo>
                <a:lnTo>
                  <a:pt x="1332866" y="214270"/>
                </a:lnTo>
                <a:lnTo>
                  <a:pt x="1329924" y="214188"/>
                </a:lnTo>
                <a:lnTo>
                  <a:pt x="1326854" y="215268"/>
                </a:lnTo>
                <a:lnTo>
                  <a:pt x="1322117" y="217671"/>
                </a:lnTo>
                <a:lnTo>
                  <a:pt x="1317610" y="218898"/>
                </a:lnTo>
                <a:lnTo>
                  <a:pt x="1315635" y="220451"/>
                </a:lnTo>
                <a:lnTo>
                  <a:pt x="1311438" y="225046"/>
                </a:lnTo>
                <a:lnTo>
                  <a:pt x="1306439" y="228071"/>
                </a:lnTo>
                <a:lnTo>
                  <a:pt x="1302672" y="233466"/>
                </a:lnTo>
                <a:lnTo>
                  <a:pt x="1301990" y="235380"/>
                </a:lnTo>
                <a:lnTo>
                  <a:pt x="1299815" y="236786"/>
                </a:lnTo>
                <a:lnTo>
                  <a:pt x="1298718" y="238355"/>
                </a:lnTo>
                <a:lnTo>
                  <a:pt x="1297420" y="241511"/>
                </a:lnTo>
                <a:lnTo>
                  <a:pt x="1295876" y="243196"/>
                </a:lnTo>
                <a:lnTo>
                  <a:pt x="1293839" y="243997"/>
                </a:lnTo>
                <a:lnTo>
                  <a:pt x="1291988" y="245288"/>
                </a:lnTo>
                <a:lnTo>
                  <a:pt x="1289520" y="245910"/>
                </a:lnTo>
                <a:lnTo>
                  <a:pt x="1288005" y="247365"/>
                </a:lnTo>
                <a:lnTo>
                  <a:pt x="1287326" y="247757"/>
                </a:lnTo>
                <a:lnTo>
                  <a:pt x="1283096" y="250243"/>
                </a:lnTo>
                <a:lnTo>
                  <a:pt x="1282357" y="250684"/>
                </a:lnTo>
                <a:lnTo>
                  <a:pt x="1279847" y="250521"/>
                </a:lnTo>
                <a:lnTo>
                  <a:pt x="1279400" y="250488"/>
                </a:lnTo>
                <a:lnTo>
                  <a:pt x="1278598" y="251240"/>
                </a:lnTo>
                <a:lnTo>
                  <a:pt x="1278225" y="253709"/>
                </a:lnTo>
                <a:lnTo>
                  <a:pt x="1276928" y="254772"/>
                </a:lnTo>
                <a:lnTo>
                  <a:pt x="1276539" y="254511"/>
                </a:lnTo>
                <a:lnTo>
                  <a:pt x="1276065" y="254200"/>
                </a:lnTo>
                <a:lnTo>
                  <a:pt x="1275017" y="254200"/>
                </a:lnTo>
                <a:lnTo>
                  <a:pt x="1273409" y="257176"/>
                </a:lnTo>
                <a:lnTo>
                  <a:pt x="1271375" y="257846"/>
                </a:lnTo>
                <a:lnTo>
                  <a:pt x="1270942" y="257977"/>
                </a:lnTo>
                <a:lnTo>
                  <a:pt x="1270103" y="258533"/>
                </a:lnTo>
                <a:lnTo>
                  <a:pt x="1267699" y="260135"/>
                </a:lnTo>
                <a:lnTo>
                  <a:pt x="1266990" y="261084"/>
                </a:lnTo>
                <a:lnTo>
                  <a:pt x="1265636" y="259089"/>
                </a:lnTo>
                <a:lnTo>
                  <a:pt x="1265021" y="257176"/>
                </a:lnTo>
                <a:lnTo>
                  <a:pt x="1263793" y="253072"/>
                </a:lnTo>
                <a:lnTo>
                  <a:pt x="1263430" y="248542"/>
                </a:lnTo>
                <a:lnTo>
                  <a:pt x="1262446" y="246368"/>
                </a:lnTo>
                <a:lnTo>
                  <a:pt x="1263744" y="244013"/>
                </a:lnTo>
                <a:lnTo>
                  <a:pt x="1263010" y="238993"/>
                </a:lnTo>
                <a:lnTo>
                  <a:pt x="1261965" y="236704"/>
                </a:lnTo>
                <a:lnTo>
                  <a:pt x="1261360" y="233875"/>
                </a:lnTo>
                <a:lnTo>
                  <a:pt x="1261229" y="233597"/>
                </a:lnTo>
                <a:lnTo>
                  <a:pt x="1259507" y="230065"/>
                </a:lnTo>
                <a:lnTo>
                  <a:pt x="1255693" y="224097"/>
                </a:lnTo>
                <a:lnTo>
                  <a:pt x="1253291" y="222364"/>
                </a:lnTo>
                <a:lnTo>
                  <a:pt x="1251235" y="219895"/>
                </a:lnTo>
                <a:lnTo>
                  <a:pt x="1248796" y="216968"/>
                </a:lnTo>
                <a:lnTo>
                  <a:pt x="1246068" y="214385"/>
                </a:lnTo>
                <a:lnTo>
                  <a:pt x="1241554" y="210460"/>
                </a:lnTo>
                <a:lnTo>
                  <a:pt x="1239508" y="210231"/>
                </a:lnTo>
                <a:lnTo>
                  <a:pt x="1236949" y="210787"/>
                </a:lnTo>
                <a:lnTo>
                  <a:pt x="1234390" y="211082"/>
                </a:lnTo>
                <a:lnTo>
                  <a:pt x="1232216" y="211376"/>
                </a:lnTo>
                <a:lnTo>
                  <a:pt x="1229403" y="210264"/>
                </a:lnTo>
                <a:lnTo>
                  <a:pt x="1229335" y="209659"/>
                </a:lnTo>
                <a:lnTo>
                  <a:pt x="1229151" y="208073"/>
                </a:lnTo>
                <a:lnTo>
                  <a:pt x="1229922" y="206634"/>
                </a:lnTo>
                <a:lnTo>
                  <a:pt x="1230435" y="205211"/>
                </a:lnTo>
                <a:lnTo>
                  <a:pt x="1227974" y="203347"/>
                </a:lnTo>
                <a:lnTo>
                  <a:pt x="1225875" y="205588"/>
                </a:lnTo>
                <a:lnTo>
                  <a:pt x="1223594" y="205457"/>
                </a:lnTo>
                <a:lnTo>
                  <a:pt x="1222792" y="204770"/>
                </a:lnTo>
                <a:lnTo>
                  <a:pt x="1221504" y="201598"/>
                </a:lnTo>
                <a:lnTo>
                  <a:pt x="1219140" y="199652"/>
                </a:lnTo>
                <a:lnTo>
                  <a:pt x="1218055" y="198753"/>
                </a:lnTo>
                <a:lnTo>
                  <a:pt x="1217954" y="198279"/>
                </a:lnTo>
                <a:lnTo>
                  <a:pt x="1217688" y="197069"/>
                </a:lnTo>
                <a:lnTo>
                  <a:pt x="1219545" y="192180"/>
                </a:lnTo>
                <a:lnTo>
                  <a:pt x="1219238" y="191313"/>
                </a:lnTo>
                <a:lnTo>
                  <a:pt x="1217390" y="190316"/>
                </a:lnTo>
                <a:lnTo>
                  <a:pt x="1214677" y="190005"/>
                </a:lnTo>
                <a:lnTo>
                  <a:pt x="1213508" y="189073"/>
                </a:lnTo>
                <a:lnTo>
                  <a:pt x="1212799" y="188991"/>
                </a:lnTo>
                <a:lnTo>
                  <a:pt x="1212213" y="188942"/>
                </a:lnTo>
                <a:lnTo>
                  <a:pt x="1211412" y="188386"/>
                </a:lnTo>
                <a:lnTo>
                  <a:pt x="1210987" y="184789"/>
                </a:lnTo>
                <a:lnTo>
                  <a:pt x="1211853" y="182549"/>
                </a:lnTo>
                <a:lnTo>
                  <a:pt x="1210869" y="180685"/>
                </a:lnTo>
                <a:lnTo>
                  <a:pt x="1207605" y="178019"/>
                </a:lnTo>
                <a:lnTo>
                  <a:pt x="1205146" y="174422"/>
                </a:lnTo>
                <a:lnTo>
                  <a:pt x="1205051" y="170465"/>
                </a:lnTo>
                <a:lnTo>
                  <a:pt x="1205030" y="169648"/>
                </a:lnTo>
                <a:lnTo>
                  <a:pt x="1203925" y="166917"/>
                </a:lnTo>
                <a:lnTo>
                  <a:pt x="1203313" y="163990"/>
                </a:lnTo>
                <a:lnTo>
                  <a:pt x="1200607" y="159902"/>
                </a:lnTo>
                <a:lnTo>
                  <a:pt x="1202826" y="160344"/>
                </a:lnTo>
                <a:lnTo>
                  <a:pt x="1203444" y="160033"/>
                </a:lnTo>
                <a:lnTo>
                  <a:pt x="1206650" y="158414"/>
                </a:lnTo>
                <a:lnTo>
                  <a:pt x="1207700" y="158300"/>
                </a:lnTo>
                <a:lnTo>
                  <a:pt x="1208546" y="158447"/>
                </a:lnTo>
                <a:lnTo>
                  <a:pt x="1210226" y="158741"/>
                </a:lnTo>
                <a:lnTo>
                  <a:pt x="1210388" y="158856"/>
                </a:lnTo>
                <a:lnTo>
                  <a:pt x="1210526" y="158970"/>
                </a:lnTo>
                <a:lnTo>
                  <a:pt x="1212689" y="160605"/>
                </a:lnTo>
                <a:lnTo>
                  <a:pt x="1213279" y="160671"/>
                </a:lnTo>
                <a:lnTo>
                  <a:pt x="1213737" y="160720"/>
                </a:lnTo>
                <a:lnTo>
                  <a:pt x="1215771" y="160425"/>
                </a:lnTo>
                <a:lnTo>
                  <a:pt x="1216144" y="160524"/>
                </a:lnTo>
                <a:lnTo>
                  <a:pt x="1217558" y="160916"/>
                </a:lnTo>
                <a:lnTo>
                  <a:pt x="1222122" y="159935"/>
                </a:lnTo>
                <a:lnTo>
                  <a:pt x="1224094" y="160425"/>
                </a:lnTo>
                <a:lnTo>
                  <a:pt x="1225328" y="159379"/>
                </a:lnTo>
                <a:lnTo>
                  <a:pt x="1226077" y="159281"/>
                </a:lnTo>
                <a:lnTo>
                  <a:pt x="1226623" y="159199"/>
                </a:lnTo>
                <a:lnTo>
                  <a:pt x="1228103" y="159755"/>
                </a:lnTo>
                <a:lnTo>
                  <a:pt x="1229891" y="159575"/>
                </a:lnTo>
                <a:lnTo>
                  <a:pt x="1231050" y="159739"/>
                </a:lnTo>
                <a:lnTo>
                  <a:pt x="1233095" y="160017"/>
                </a:lnTo>
                <a:lnTo>
                  <a:pt x="1234266" y="160573"/>
                </a:lnTo>
                <a:lnTo>
                  <a:pt x="1236292" y="165723"/>
                </a:lnTo>
                <a:lnTo>
                  <a:pt x="1238324" y="168209"/>
                </a:lnTo>
                <a:lnTo>
                  <a:pt x="1240852" y="167342"/>
                </a:lnTo>
                <a:lnTo>
                  <a:pt x="1243581" y="167244"/>
                </a:lnTo>
                <a:lnTo>
                  <a:pt x="1244366" y="167227"/>
                </a:lnTo>
                <a:lnTo>
                  <a:pt x="1248003" y="167849"/>
                </a:lnTo>
                <a:lnTo>
                  <a:pt x="1249402" y="167751"/>
                </a:lnTo>
                <a:lnTo>
                  <a:pt x="1250648" y="167669"/>
                </a:lnTo>
                <a:lnTo>
                  <a:pt x="1255153" y="168421"/>
                </a:lnTo>
                <a:lnTo>
                  <a:pt x="1256265" y="168159"/>
                </a:lnTo>
                <a:lnTo>
                  <a:pt x="1256818" y="168045"/>
                </a:lnTo>
                <a:lnTo>
                  <a:pt x="1259037" y="169419"/>
                </a:lnTo>
                <a:lnTo>
                  <a:pt x="1259838" y="168977"/>
                </a:lnTo>
                <a:lnTo>
                  <a:pt x="1263250" y="169026"/>
                </a:lnTo>
                <a:lnTo>
                  <a:pt x="1264400" y="169042"/>
                </a:lnTo>
                <a:lnTo>
                  <a:pt x="1265876" y="170841"/>
                </a:lnTo>
                <a:lnTo>
                  <a:pt x="1268234" y="167522"/>
                </a:lnTo>
                <a:lnTo>
                  <a:pt x="1269523" y="162322"/>
                </a:lnTo>
                <a:lnTo>
                  <a:pt x="1269362" y="146298"/>
                </a:lnTo>
                <a:lnTo>
                  <a:pt x="1270474" y="144565"/>
                </a:lnTo>
                <a:lnTo>
                  <a:pt x="1272579" y="138237"/>
                </a:lnTo>
                <a:lnTo>
                  <a:pt x="1274371" y="134525"/>
                </a:lnTo>
                <a:lnTo>
                  <a:pt x="1274302" y="133429"/>
                </a:lnTo>
                <a:lnTo>
                  <a:pt x="1273947" y="127756"/>
                </a:lnTo>
                <a:lnTo>
                  <a:pt x="1273640" y="127330"/>
                </a:lnTo>
                <a:lnTo>
                  <a:pt x="1272716" y="127380"/>
                </a:lnTo>
                <a:lnTo>
                  <a:pt x="1272530" y="128197"/>
                </a:lnTo>
                <a:lnTo>
                  <a:pt x="1272338" y="128328"/>
                </a:lnTo>
                <a:lnTo>
                  <a:pt x="1271851" y="128688"/>
                </a:lnTo>
                <a:lnTo>
                  <a:pt x="1270186" y="128622"/>
                </a:lnTo>
                <a:lnTo>
                  <a:pt x="1268465" y="126693"/>
                </a:lnTo>
                <a:lnTo>
                  <a:pt x="1266308" y="125401"/>
                </a:lnTo>
                <a:lnTo>
                  <a:pt x="1268466" y="124959"/>
                </a:lnTo>
                <a:lnTo>
                  <a:pt x="1270319" y="122049"/>
                </a:lnTo>
                <a:lnTo>
                  <a:pt x="1270628" y="120806"/>
                </a:lnTo>
                <a:lnTo>
                  <a:pt x="1274271" y="116849"/>
                </a:lnTo>
                <a:lnTo>
                  <a:pt x="1277417" y="114364"/>
                </a:lnTo>
                <a:lnTo>
                  <a:pt x="1277859" y="114217"/>
                </a:lnTo>
                <a:lnTo>
                  <a:pt x="1278712" y="113939"/>
                </a:lnTo>
                <a:lnTo>
                  <a:pt x="1280131" y="112827"/>
                </a:lnTo>
                <a:lnTo>
                  <a:pt x="1280874" y="110587"/>
                </a:lnTo>
                <a:lnTo>
                  <a:pt x="1280753" y="108363"/>
                </a:lnTo>
                <a:lnTo>
                  <a:pt x="1280162" y="104161"/>
                </a:lnTo>
                <a:lnTo>
                  <a:pt x="1278980" y="99795"/>
                </a:lnTo>
                <a:lnTo>
                  <a:pt x="1277321" y="93908"/>
                </a:lnTo>
                <a:lnTo>
                  <a:pt x="1276866" y="93974"/>
                </a:lnTo>
                <a:lnTo>
                  <a:pt x="1275532" y="94154"/>
                </a:lnTo>
                <a:lnTo>
                  <a:pt x="1274865" y="93892"/>
                </a:lnTo>
                <a:lnTo>
                  <a:pt x="1274238" y="93663"/>
                </a:lnTo>
                <a:lnTo>
                  <a:pt x="1273955" y="93418"/>
                </a:lnTo>
                <a:lnTo>
                  <a:pt x="1273501" y="93042"/>
                </a:lnTo>
                <a:lnTo>
                  <a:pt x="1272026" y="89445"/>
                </a:lnTo>
                <a:lnTo>
                  <a:pt x="1268918" y="83525"/>
                </a:lnTo>
                <a:lnTo>
                  <a:pt x="1268748" y="83182"/>
                </a:lnTo>
                <a:lnTo>
                  <a:pt x="1267830" y="81318"/>
                </a:lnTo>
                <a:lnTo>
                  <a:pt x="1266187" y="77966"/>
                </a:lnTo>
                <a:lnTo>
                  <a:pt x="1265387" y="76167"/>
                </a:lnTo>
                <a:lnTo>
                  <a:pt x="1264032" y="75726"/>
                </a:lnTo>
                <a:lnTo>
                  <a:pt x="1263808" y="75481"/>
                </a:lnTo>
                <a:lnTo>
                  <a:pt x="1263357" y="74974"/>
                </a:lnTo>
                <a:lnTo>
                  <a:pt x="1263362" y="70575"/>
                </a:lnTo>
                <a:lnTo>
                  <a:pt x="1262070" y="69022"/>
                </a:lnTo>
                <a:lnTo>
                  <a:pt x="1262135" y="65686"/>
                </a:lnTo>
                <a:lnTo>
                  <a:pt x="1260109" y="60339"/>
                </a:lnTo>
                <a:lnTo>
                  <a:pt x="1259432" y="59914"/>
                </a:lnTo>
                <a:lnTo>
                  <a:pt x="1258878" y="60535"/>
                </a:lnTo>
                <a:lnTo>
                  <a:pt x="1258454" y="60356"/>
                </a:lnTo>
                <a:lnTo>
                  <a:pt x="1258077" y="60225"/>
                </a:lnTo>
                <a:lnTo>
                  <a:pt x="1257462" y="58606"/>
                </a:lnTo>
                <a:lnTo>
                  <a:pt x="1256970" y="58295"/>
                </a:lnTo>
                <a:lnTo>
                  <a:pt x="1254936" y="58655"/>
                </a:lnTo>
                <a:lnTo>
                  <a:pt x="1254077" y="56301"/>
                </a:lnTo>
                <a:lnTo>
                  <a:pt x="1252846" y="55254"/>
                </a:lnTo>
                <a:lnTo>
                  <a:pt x="1252295" y="52523"/>
                </a:lnTo>
                <a:lnTo>
                  <a:pt x="1251996" y="52294"/>
                </a:lnTo>
                <a:lnTo>
                  <a:pt x="1251741" y="52082"/>
                </a:lnTo>
                <a:lnTo>
                  <a:pt x="1249829" y="52769"/>
                </a:lnTo>
                <a:lnTo>
                  <a:pt x="1249133" y="52556"/>
                </a:lnTo>
                <a:lnTo>
                  <a:pt x="1248783" y="52458"/>
                </a:lnTo>
                <a:lnTo>
                  <a:pt x="1244414" y="48665"/>
                </a:lnTo>
                <a:lnTo>
                  <a:pt x="1243861" y="46997"/>
                </a:lnTo>
                <a:lnTo>
                  <a:pt x="1244177" y="41666"/>
                </a:lnTo>
                <a:lnTo>
                  <a:pt x="1243812" y="37938"/>
                </a:lnTo>
                <a:lnTo>
                  <a:pt x="1244309" y="35028"/>
                </a:lnTo>
                <a:lnTo>
                  <a:pt x="1245174" y="34030"/>
                </a:lnTo>
                <a:lnTo>
                  <a:pt x="1245357" y="32624"/>
                </a:lnTo>
                <a:lnTo>
                  <a:pt x="1244505" y="30040"/>
                </a:lnTo>
                <a:lnTo>
                  <a:pt x="1244688" y="28454"/>
                </a:lnTo>
                <a:lnTo>
                  <a:pt x="1243338" y="24301"/>
                </a:lnTo>
                <a:lnTo>
                  <a:pt x="1243465" y="22077"/>
                </a:lnTo>
                <a:lnTo>
                  <a:pt x="1241681" y="20328"/>
                </a:lnTo>
                <a:lnTo>
                  <a:pt x="1241228" y="19249"/>
                </a:lnTo>
                <a:lnTo>
                  <a:pt x="1241008" y="18725"/>
                </a:lnTo>
                <a:lnTo>
                  <a:pt x="1240892" y="13509"/>
                </a:lnTo>
                <a:lnTo>
                  <a:pt x="1240648" y="11400"/>
                </a:lnTo>
                <a:lnTo>
                  <a:pt x="1239920" y="10255"/>
                </a:lnTo>
                <a:lnTo>
                  <a:pt x="1239109" y="8980"/>
                </a:lnTo>
                <a:lnTo>
                  <a:pt x="1238964" y="7427"/>
                </a:lnTo>
                <a:lnTo>
                  <a:pt x="1238929" y="7067"/>
                </a:lnTo>
                <a:lnTo>
                  <a:pt x="1239178" y="6070"/>
                </a:lnTo>
                <a:lnTo>
                  <a:pt x="1239714" y="5366"/>
                </a:lnTo>
                <a:lnTo>
                  <a:pt x="1240226" y="4712"/>
                </a:lnTo>
                <a:lnTo>
                  <a:pt x="1240901" y="4189"/>
                </a:lnTo>
                <a:lnTo>
                  <a:pt x="1241521" y="3715"/>
                </a:lnTo>
                <a:lnTo>
                  <a:pt x="1241542" y="3273"/>
                </a:lnTo>
                <a:lnTo>
                  <a:pt x="1241583" y="2407"/>
                </a:lnTo>
                <a:lnTo>
                  <a:pt x="1241245" y="-79"/>
                </a:lnTo>
                <a:lnTo>
                  <a:pt x="1240012" y="-46"/>
                </a:lnTo>
                <a:lnTo>
                  <a:pt x="1238755" y="-13"/>
                </a:lnTo>
                <a:lnTo>
                  <a:pt x="1238596" y="167"/>
                </a:lnTo>
                <a:lnTo>
                  <a:pt x="1237891" y="919"/>
                </a:lnTo>
                <a:lnTo>
                  <a:pt x="1237455" y="2096"/>
                </a:lnTo>
                <a:lnTo>
                  <a:pt x="1237381" y="2292"/>
                </a:lnTo>
                <a:lnTo>
                  <a:pt x="1237087" y="3093"/>
                </a:lnTo>
                <a:lnTo>
                  <a:pt x="1233453" y="1344"/>
                </a:lnTo>
                <a:lnTo>
                  <a:pt x="1231485" y="1033"/>
                </a:lnTo>
                <a:lnTo>
                  <a:pt x="1229261" y="3568"/>
                </a:lnTo>
                <a:lnTo>
                  <a:pt x="1225054" y="3731"/>
                </a:lnTo>
                <a:lnTo>
                  <a:pt x="1224969" y="3895"/>
                </a:lnTo>
                <a:lnTo>
                  <a:pt x="1224702" y="4434"/>
                </a:lnTo>
                <a:lnTo>
                  <a:pt x="1225178" y="5546"/>
                </a:lnTo>
                <a:lnTo>
                  <a:pt x="1225293" y="5808"/>
                </a:lnTo>
                <a:lnTo>
                  <a:pt x="1225160" y="6135"/>
                </a:lnTo>
                <a:lnTo>
                  <a:pt x="1224926" y="6527"/>
                </a:lnTo>
                <a:lnTo>
                  <a:pt x="1224766" y="6805"/>
                </a:lnTo>
                <a:lnTo>
                  <a:pt x="1224653" y="6920"/>
                </a:lnTo>
                <a:lnTo>
                  <a:pt x="1223527" y="7100"/>
                </a:lnTo>
                <a:lnTo>
                  <a:pt x="1222657" y="7868"/>
                </a:lnTo>
                <a:lnTo>
                  <a:pt x="1222541" y="7966"/>
                </a:lnTo>
                <a:lnTo>
                  <a:pt x="1221489" y="10076"/>
                </a:lnTo>
                <a:lnTo>
                  <a:pt x="1220320" y="10386"/>
                </a:lnTo>
                <a:lnTo>
                  <a:pt x="1219313" y="11694"/>
                </a:lnTo>
                <a:lnTo>
                  <a:pt x="1219086" y="11989"/>
                </a:lnTo>
                <a:lnTo>
                  <a:pt x="1218853" y="11972"/>
                </a:lnTo>
                <a:lnTo>
                  <a:pt x="1218469" y="11923"/>
                </a:lnTo>
                <a:lnTo>
                  <a:pt x="1217686" y="12839"/>
                </a:lnTo>
                <a:lnTo>
                  <a:pt x="1217068" y="12823"/>
                </a:lnTo>
                <a:lnTo>
                  <a:pt x="1216620" y="12790"/>
                </a:lnTo>
                <a:lnTo>
                  <a:pt x="1216497" y="13297"/>
                </a:lnTo>
                <a:lnTo>
                  <a:pt x="1216245" y="14343"/>
                </a:lnTo>
                <a:lnTo>
                  <a:pt x="1214769" y="14588"/>
                </a:lnTo>
                <a:lnTo>
                  <a:pt x="1213780" y="15275"/>
                </a:lnTo>
                <a:lnTo>
                  <a:pt x="1213525" y="15995"/>
                </a:lnTo>
                <a:lnTo>
                  <a:pt x="1213348" y="16502"/>
                </a:lnTo>
                <a:lnTo>
                  <a:pt x="1212867" y="17107"/>
                </a:lnTo>
                <a:lnTo>
                  <a:pt x="1212298" y="17810"/>
                </a:lnTo>
                <a:lnTo>
                  <a:pt x="1212419" y="19412"/>
                </a:lnTo>
                <a:lnTo>
                  <a:pt x="1213219" y="20344"/>
                </a:lnTo>
                <a:lnTo>
                  <a:pt x="1212944" y="20818"/>
                </a:lnTo>
                <a:lnTo>
                  <a:pt x="1212599" y="21407"/>
                </a:lnTo>
                <a:lnTo>
                  <a:pt x="1213583" y="23075"/>
                </a:lnTo>
                <a:lnTo>
                  <a:pt x="1212911" y="25413"/>
                </a:lnTo>
                <a:lnTo>
                  <a:pt x="1212815" y="25756"/>
                </a:lnTo>
                <a:lnTo>
                  <a:pt x="1212408" y="27163"/>
                </a:lnTo>
                <a:lnTo>
                  <a:pt x="1212679" y="27882"/>
                </a:lnTo>
                <a:lnTo>
                  <a:pt x="1212836" y="28291"/>
                </a:lnTo>
                <a:lnTo>
                  <a:pt x="1211726" y="29648"/>
                </a:lnTo>
                <a:lnTo>
                  <a:pt x="1212256" y="30629"/>
                </a:lnTo>
                <a:lnTo>
                  <a:pt x="1212046" y="31136"/>
                </a:lnTo>
                <a:lnTo>
                  <a:pt x="1211971" y="31316"/>
                </a:lnTo>
                <a:lnTo>
                  <a:pt x="1211317" y="31823"/>
                </a:lnTo>
                <a:lnTo>
                  <a:pt x="1210117" y="32738"/>
                </a:lnTo>
                <a:lnTo>
                  <a:pt x="1209561" y="34979"/>
                </a:lnTo>
                <a:lnTo>
                  <a:pt x="1210485" y="35665"/>
                </a:lnTo>
                <a:lnTo>
                  <a:pt x="1210688" y="36319"/>
                </a:lnTo>
                <a:lnTo>
                  <a:pt x="1210742" y="36499"/>
                </a:lnTo>
                <a:lnTo>
                  <a:pt x="1211034" y="37464"/>
                </a:lnTo>
                <a:lnTo>
                  <a:pt x="1210786" y="38690"/>
                </a:lnTo>
                <a:lnTo>
                  <a:pt x="1209966" y="38756"/>
                </a:lnTo>
                <a:lnTo>
                  <a:pt x="1209800" y="38756"/>
                </a:lnTo>
                <a:lnTo>
                  <a:pt x="1210217" y="40113"/>
                </a:lnTo>
                <a:lnTo>
                  <a:pt x="1210282" y="40325"/>
                </a:lnTo>
                <a:lnTo>
                  <a:pt x="1210352" y="40554"/>
                </a:lnTo>
                <a:lnTo>
                  <a:pt x="1209980" y="41552"/>
                </a:lnTo>
                <a:lnTo>
                  <a:pt x="1209685" y="41470"/>
                </a:lnTo>
                <a:lnTo>
                  <a:pt x="1208688" y="41176"/>
                </a:lnTo>
                <a:lnTo>
                  <a:pt x="1207574" y="43776"/>
                </a:lnTo>
                <a:lnTo>
                  <a:pt x="1206842" y="46800"/>
                </a:lnTo>
                <a:lnTo>
                  <a:pt x="1206706" y="47373"/>
                </a:lnTo>
                <a:lnTo>
                  <a:pt x="1205288" y="47438"/>
                </a:lnTo>
                <a:lnTo>
                  <a:pt x="1204299" y="49482"/>
                </a:lnTo>
                <a:lnTo>
                  <a:pt x="1204136" y="49547"/>
                </a:lnTo>
                <a:lnTo>
                  <a:pt x="1203691" y="49760"/>
                </a:lnTo>
                <a:lnTo>
                  <a:pt x="1202821" y="50153"/>
                </a:lnTo>
                <a:lnTo>
                  <a:pt x="1202940" y="51640"/>
                </a:lnTo>
                <a:lnTo>
                  <a:pt x="1202239" y="51689"/>
                </a:lnTo>
                <a:lnTo>
                  <a:pt x="1201832" y="51706"/>
                </a:lnTo>
                <a:lnTo>
                  <a:pt x="1201650" y="51902"/>
                </a:lnTo>
                <a:lnTo>
                  <a:pt x="1201091" y="52507"/>
                </a:lnTo>
                <a:lnTo>
                  <a:pt x="1200656" y="53815"/>
                </a:lnTo>
                <a:lnTo>
                  <a:pt x="1200707" y="55696"/>
                </a:lnTo>
                <a:lnTo>
                  <a:pt x="1200682" y="56072"/>
                </a:lnTo>
                <a:lnTo>
                  <a:pt x="1200471" y="56366"/>
                </a:lnTo>
                <a:lnTo>
                  <a:pt x="1198738" y="58704"/>
                </a:lnTo>
                <a:lnTo>
                  <a:pt x="1197502" y="61615"/>
                </a:lnTo>
                <a:lnTo>
                  <a:pt x="1195553" y="62073"/>
                </a:lnTo>
                <a:lnTo>
                  <a:pt x="1194049" y="62416"/>
                </a:lnTo>
                <a:lnTo>
                  <a:pt x="1193972" y="60045"/>
                </a:lnTo>
                <a:lnTo>
                  <a:pt x="1192857" y="56938"/>
                </a:lnTo>
                <a:lnTo>
                  <a:pt x="1191947" y="55532"/>
                </a:lnTo>
                <a:lnTo>
                  <a:pt x="1191459" y="55123"/>
                </a:lnTo>
                <a:lnTo>
                  <a:pt x="1190407" y="54992"/>
                </a:lnTo>
                <a:lnTo>
                  <a:pt x="1188162" y="56023"/>
                </a:lnTo>
                <a:lnTo>
                  <a:pt x="1185428" y="56350"/>
                </a:lnTo>
                <a:lnTo>
                  <a:pt x="1182555" y="56186"/>
                </a:lnTo>
                <a:lnTo>
                  <a:pt x="1181227" y="54715"/>
                </a:lnTo>
                <a:lnTo>
                  <a:pt x="1179622" y="50921"/>
                </a:lnTo>
                <a:lnTo>
                  <a:pt x="1177941" y="50103"/>
                </a:lnTo>
                <a:lnTo>
                  <a:pt x="1175698" y="50627"/>
                </a:lnTo>
                <a:lnTo>
                  <a:pt x="1174573" y="53128"/>
                </a:lnTo>
                <a:lnTo>
                  <a:pt x="1172465" y="55859"/>
                </a:lnTo>
                <a:lnTo>
                  <a:pt x="1170222" y="56170"/>
                </a:lnTo>
                <a:lnTo>
                  <a:pt x="1168747" y="57903"/>
                </a:lnTo>
                <a:lnTo>
                  <a:pt x="1168181" y="60814"/>
                </a:lnTo>
                <a:lnTo>
                  <a:pt x="1168665" y="63986"/>
                </a:lnTo>
                <a:lnTo>
                  <a:pt x="1167257" y="67485"/>
                </a:lnTo>
                <a:lnTo>
                  <a:pt x="1165715" y="68008"/>
                </a:lnTo>
                <a:lnTo>
                  <a:pt x="1163612" y="68106"/>
                </a:lnTo>
                <a:lnTo>
                  <a:pt x="1162554" y="67992"/>
                </a:lnTo>
                <a:lnTo>
                  <a:pt x="1160810" y="67795"/>
                </a:lnTo>
                <a:lnTo>
                  <a:pt x="1159551" y="66831"/>
                </a:lnTo>
                <a:lnTo>
                  <a:pt x="1158010" y="65506"/>
                </a:lnTo>
                <a:lnTo>
                  <a:pt x="1153671" y="62678"/>
                </a:lnTo>
                <a:lnTo>
                  <a:pt x="1150033" y="59620"/>
                </a:lnTo>
                <a:lnTo>
                  <a:pt x="1138629" y="48468"/>
                </a:lnTo>
                <a:lnTo>
                  <a:pt x="1136219" y="46310"/>
                </a:lnTo>
                <a:lnTo>
                  <a:pt x="1132962" y="43399"/>
                </a:lnTo>
                <a:lnTo>
                  <a:pt x="1128689" y="41846"/>
                </a:lnTo>
                <a:lnTo>
                  <a:pt x="1128753" y="45525"/>
                </a:lnTo>
                <a:lnTo>
                  <a:pt x="1127556" y="48223"/>
                </a:lnTo>
                <a:lnTo>
                  <a:pt x="1125594" y="48256"/>
                </a:lnTo>
                <a:lnTo>
                  <a:pt x="1122302" y="47111"/>
                </a:lnTo>
                <a:lnTo>
                  <a:pt x="1120833" y="45509"/>
                </a:lnTo>
                <a:lnTo>
                  <a:pt x="1121539" y="43089"/>
                </a:lnTo>
                <a:lnTo>
                  <a:pt x="1122662" y="41372"/>
                </a:lnTo>
                <a:lnTo>
                  <a:pt x="1121555" y="34030"/>
                </a:lnTo>
                <a:lnTo>
                  <a:pt x="1117356" y="30122"/>
                </a:lnTo>
                <a:lnTo>
                  <a:pt x="1114946" y="29795"/>
                </a:lnTo>
                <a:lnTo>
                  <a:pt x="1111892" y="29370"/>
                </a:lnTo>
                <a:lnTo>
                  <a:pt x="1095705" y="28422"/>
                </a:lnTo>
                <a:lnTo>
                  <a:pt x="1093460" y="29599"/>
                </a:lnTo>
                <a:lnTo>
                  <a:pt x="1093127" y="31594"/>
                </a:lnTo>
                <a:lnTo>
                  <a:pt x="1092893" y="33000"/>
                </a:lnTo>
                <a:lnTo>
                  <a:pt x="1091480" y="38968"/>
                </a:lnTo>
                <a:lnTo>
                  <a:pt x="1090913" y="42942"/>
                </a:lnTo>
                <a:lnTo>
                  <a:pt x="1089927" y="46228"/>
                </a:lnTo>
                <a:lnTo>
                  <a:pt x="1087963" y="46964"/>
                </a:lnTo>
                <a:lnTo>
                  <a:pt x="1086982" y="46473"/>
                </a:lnTo>
                <a:lnTo>
                  <a:pt x="1083342" y="43710"/>
                </a:lnTo>
                <a:lnTo>
                  <a:pt x="1079704" y="40652"/>
                </a:lnTo>
                <a:lnTo>
                  <a:pt x="1077184" y="38707"/>
                </a:lnTo>
                <a:lnTo>
                  <a:pt x="1074392" y="33376"/>
                </a:lnTo>
                <a:lnTo>
                  <a:pt x="1067105" y="31790"/>
                </a:lnTo>
                <a:lnTo>
                  <a:pt x="1059255" y="32771"/>
                </a:lnTo>
                <a:lnTo>
                  <a:pt x="1055889" y="34243"/>
                </a:lnTo>
                <a:lnTo>
                  <a:pt x="1052013" y="39426"/>
                </a:lnTo>
                <a:lnTo>
                  <a:pt x="1052124" y="41241"/>
                </a:lnTo>
                <a:lnTo>
                  <a:pt x="1051631" y="41993"/>
                </a:lnTo>
                <a:lnTo>
                  <a:pt x="1050581" y="42549"/>
                </a:lnTo>
                <a:lnTo>
                  <a:pt x="1049714" y="44528"/>
                </a:lnTo>
                <a:lnTo>
                  <a:pt x="1049294" y="44724"/>
                </a:lnTo>
                <a:lnTo>
                  <a:pt x="1049036" y="44838"/>
                </a:lnTo>
                <a:lnTo>
                  <a:pt x="1049065" y="45443"/>
                </a:lnTo>
                <a:lnTo>
                  <a:pt x="1049153" y="47324"/>
                </a:lnTo>
                <a:lnTo>
                  <a:pt x="1047736" y="47307"/>
                </a:lnTo>
                <a:lnTo>
                  <a:pt x="1047240" y="48370"/>
                </a:lnTo>
                <a:lnTo>
                  <a:pt x="1047602" y="52147"/>
                </a:lnTo>
                <a:lnTo>
                  <a:pt x="1045167" y="72374"/>
                </a:lnTo>
                <a:lnTo>
                  <a:pt x="1048248" y="74009"/>
                </a:lnTo>
                <a:lnTo>
                  <a:pt x="1048804" y="76560"/>
                </a:lnTo>
                <a:lnTo>
                  <a:pt x="1048517" y="80239"/>
                </a:lnTo>
                <a:lnTo>
                  <a:pt x="1044307" y="83149"/>
                </a:lnTo>
                <a:lnTo>
                  <a:pt x="1044297" y="88529"/>
                </a:lnTo>
                <a:lnTo>
                  <a:pt x="1045685" y="95576"/>
                </a:lnTo>
                <a:lnTo>
                  <a:pt x="1047924" y="98094"/>
                </a:lnTo>
                <a:lnTo>
                  <a:pt x="1047917" y="101495"/>
                </a:lnTo>
                <a:lnTo>
                  <a:pt x="1045301" y="113955"/>
                </a:lnTo>
                <a:lnTo>
                  <a:pt x="1040417" y="113644"/>
                </a:lnTo>
                <a:lnTo>
                  <a:pt x="1037789" y="113693"/>
                </a:lnTo>
                <a:lnTo>
                  <a:pt x="1036365" y="113628"/>
                </a:lnTo>
                <a:lnTo>
                  <a:pt x="1033025" y="113481"/>
                </a:lnTo>
                <a:lnTo>
                  <a:pt x="1030549" y="112075"/>
                </a:lnTo>
                <a:lnTo>
                  <a:pt x="1029046" y="109508"/>
                </a:lnTo>
                <a:lnTo>
                  <a:pt x="1026203" y="108363"/>
                </a:lnTo>
                <a:lnTo>
                  <a:pt x="1024561" y="108232"/>
                </a:lnTo>
                <a:lnTo>
                  <a:pt x="1021525" y="108020"/>
                </a:lnTo>
                <a:lnTo>
                  <a:pt x="1020833" y="107971"/>
                </a:lnTo>
                <a:lnTo>
                  <a:pt x="1018567" y="107823"/>
                </a:lnTo>
                <a:lnTo>
                  <a:pt x="1017335" y="106957"/>
                </a:lnTo>
                <a:lnTo>
                  <a:pt x="1014940" y="104095"/>
                </a:lnTo>
                <a:lnTo>
                  <a:pt x="1012970" y="102722"/>
                </a:lnTo>
                <a:lnTo>
                  <a:pt x="1012281" y="100907"/>
                </a:lnTo>
                <a:lnTo>
                  <a:pt x="1011930" y="99991"/>
                </a:lnTo>
                <a:lnTo>
                  <a:pt x="1011129" y="100056"/>
                </a:lnTo>
                <a:lnTo>
                  <a:pt x="1006992" y="102722"/>
                </a:lnTo>
                <a:lnTo>
                  <a:pt x="1006191" y="102885"/>
                </a:lnTo>
                <a:lnTo>
                  <a:pt x="1004645" y="104341"/>
                </a:lnTo>
                <a:lnTo>
                  <a:pt x="1004400" y="104569"/>
                </a:lnTo>
                <a:lnTo>
                  <a:pt x="1002207" y="104210"/>
                </a:lnTo>
                <a:lnTo>
                  <a:pt x="1001319" y="104063"/>
                </a:lnTo>
                <a:lnTo>
                  <a:pt x="1000348" y="103572"/>
                </a:lnTo>
                <a:lnTo>
                  <a:pt x="999349" y="103065"/>
                </a:lnTo>
                <a:lnTo>
                  <a:pt x="996890" y="100694"/>
                </a:lnTo>
                <a:lnTo>
                  <a:pt x="994303" y="99942"/>
                </a:lnTo>
                <a:lnTo>
                  <a:pt x="993775" y="99517"/>
                </a:lnTo>
                <a:lnTo>
                  <a:pt x="990490" y="96835"/>
                </a:lnTo>
                <a:lnTo>
                  <a:pt x="990124" y="95838"/>
                </a:lnTo>
                <a:lnTo>
                  <a:pt x="990179" y="95674"/>
                </a:lnTo>
                <a:lnTo>
                  <a:pt x="990619" y="94366"/>
                </a:lnTo>
                <a:lnTo>
                  <a:pt x="990068" y="93369"/>
                </a:lnTo>
                <a:lnTo>
                  <a:pt x="988222" y="92306"/>
                </a:lnTo>
                <a:lnTo>
                  <a:pt x="986497" y="92061"/>
                </a:lnTo>
                <a:lnTo>
                  <a:pt x="983480" y="90998"/>
                </a:lnTo>
                <a:lnTo>
                  <a:pt x="978671" y="91407"/>
                </a:lnTo>
                <a:lnTo>
                  <a:pt x="977684" y="91701"/>
                </a:lnTo>
                <a:lnTo>
                  <a:pt x="974355" y="92698"/>
                </a:lnTo>
                <a:lnTo>
                  <a:pt x="970533" y="92502"/>
                </a:lnTo>
                <a:lnTo>
                  <a:pt x="967026" y="90573"/>
                </a:lnTo>
                <a:lnTo>
                  <a:pt x="964315" y="90197"/>
                </a:lnTo>
                <a:lnTo>
                  <a:pt x="963566" y="90377"/>
                </a:lnTo>
                <a:lnTo>
                  <a:pt x="963329" y="90442"/>
                </a:lnTo>
                <a:lnTo>
                  <a:pt x="957356" y="88562"/>
                </a:lnTo>
                <a:lnTo>
                  <a:pt x="955886" y="85275"/>
                </a:lnTo>
                <a:lnTo>
                  <a:pt x="954846" y="81809"/>
                </a:lnTo>
                <a:lnTo>
                  <a:pt x="954347" y="80173"/>
                </a:lnTo>
                <a:lnTo>
                  <a:pt x="953561" y="78882"/>
                </a:lnTo>
                <a:lnTo>
                  <a:pt x="952553" y="78015"/>
                </a:lnTo>
                <a:lnTo>
                  <a:pt x="952271" y="77770"/>
                </a:lnTo>
                <a:lnTo>
                  <a:pt x="952091" y="76037"/>
                </a:lnTo>
                <a:lnTo>
                  <a:pt x="950740" y="74222"/>
                </a:lnTo>
                <a:lnTo>
                  <a:pt x="951164" y="72734"/>
                </a:lnTo>
                <a:lnTo>
                  <a:pt x="950685" y="71867"/>
                </a:lnTo>
                <a:lnTo>
                  <a:pt x="948655" y="70444"/>
                </a:lnTo>
                <a:lnTo>
                  <a:pt x="947298" y="70739"/>
                </a:lnTo>
                <a:lnTo>
                  <a:pt x="941435" y="73960"/>
                </a:lnTo>
                <a:lnTo>
                  <a:pt x="940063" y="73862"/>
                </a:lnTo>
                <a:lnTo>
                  <a:pt x="938725" y="73764"/>
                </a:lnTo>
                <a:lnTo>
                  <a:pt x="937304" y="74745"/>
                </a:lnTo>
                <a:lnTo>
                  <a:pt x="935445" y="78277"/>
                </a:lnTo>
                <a:lnTo>
                  <a:pt x="935136" y="78407"/>
                </a:lnTo>
                <a:lnTo>
                  <a:pt x="931361" y="84621"/>
                </a:lnTo>
                <a:lnTo>
                  <a:pt x="927565" y="83558"/>
                </a:lnTo>
                <a:lnTo>
                  <a:pt x="923254" y="84196"/>
                </a:lnTo>
                <a:lnTo>
                  <a:pt x="919460" y="86583"/>
                </a:lnTo>
                <a:lnTo>
                  <a:pt x="916873" y="87237"/>
                </a:lnTo>
                <a:lnTo>
                  <a:pt x="914458" y="87221"/>
                </a:lnTo>
                <a:lnTo>
                  <a:pt x="911527" y="87025"/>
                </a:lnTo>
                <a:lnTo>
                  <a:pt x="908940" y="89919"/>
                </a:lnTo>
                <a:lnTo>
                  <a:pt x="907905" y="90769"/>
                </a:lnTo>
                <a:lnTo>
                  <a:pt x="903938" y="89706"/>
                </a:lnTo>
                <a:lnTo>
                  <a:pt x="899971" y="87074"/>
                </a:lnTo>
                <a:lnTo>
                  <a:pt x="895831" y="85324"/>
                </a:lnTo>
                <a:lnTo>
                  <a:pt x="893071" y="80991"/>
                </a:lnTo>
                <a:lnTo>
                  <a:pt x="889966" y="76821"/>
                </a:lnTo>
                <a:lnTo>
                  <a:pt x="886862" y="76445"/>
                </a:lnTo>
                <a:lnTo>
                  <a:pt x="884540" y="74843"/>
                </a:lnTo>
                <a:lnTo>
                  <a:pt x="880307" y="71916"/>
                </a:lnTo>
                <a:lnTo>
                  <a:pt x="877202" y="69463"/>
                </a:lnTo>
                <a:lnTo>
                  <a:pt x="873407" y="67370"/>
                </a:lnTo>
                <a:lnTo>
                  <a:pt x="868233" y="63871"/>
                </a:lnTo>
                <a:lnTo>
                  <a:pt x="863403" y="62449"/>
                </a:lnTo>
                <a:lnTo>
                  <a:pt x="858575" y="62400"/>
                </a:lnTo>
                <a:lnTo>
                  <a:pt x="854003" y="60961"/>
                </a:lnTo>
                <a:lnTo>
                  <a:pt x="852672" y="62776"/>
                </a:lnTo>
                <a:lnTo>
                  <a:pt x="852252" y="62808"/>
                </a:lnTo>
                <a:lnTo>
                  <a:pt x="851754" y="62841"/>
                </a:lnTo>
                <a:lnTo>
                  <a:pt x="851068" y="62890"/>
                </a:lnTo>
                <a:lnTo>
                  <a:pt x="850327" y="63332"/>
                </a:lnTo>
                <a:lnTo>
                  <a:pt x="849053" y="63070"/>
                </a:lnTo>
                <a:lnTo>
                  <a:pt x="848726" y="63021"/>
                </a:lnTo>
                <a:lnTo>
                  <a:pt x="847861" y="63577"/>
                </a:lnTo>
                <a:lnTo>
                  <a:pt x="846826" y="63397"/>
                </a:lnTo>
                <a:lnTo>
                  <a:pt x="846244" y="63315"/>
                </a:lnTo>
                <a:lnTo>
                  <a:pt x="843921" y="62939"/>
                </a:lnTo>
                <a:lnTo>
                  <a:pt x="842624" y="63495"/>
                </a:lnTo>
                <a:lnTo>
                  <a:pt x="840157" y="63201"/>
                </a:lnTo>
                <a:lnTo>
                  <a:pt x="839996" y="63184"/>
                </a:lnTo>
                <a:lnTo>
                  <a:pt x="837635" y="62923"/>
                </a:lnTo>
                <a:lnTo>
                  <a:pt x="836649" y="62465"/>
                </a:lnTo>
                <a:lnTo>
                  <a:pt x="836347" y="62318"/>
                </a:lnTo>
                <a:lnTo>
                  <a:pt x="836159" y="62236"/>
                </a:lnTo>
                <a:lnTo>
                  <a:pt x="834561" y="62416"/>
                </a:lnTo>
                <a:lnTo>
                  <a:pt x="834262" y="62449"/>
                </a:lnTo>
                <a:lnTo>
                  <a:pt x="832583" y="62645"/>
                </a:lnTo>
                <a:lnTo>
                  <a:pt x="831706" y="63103"/>
                </a:lnTo>
                <a:lnTo>
                  <a:pt x="831219" y="63348"/>
                </a:lnTo>
                <a:lnTo>
                  <a:pt x="830545" y="63691"/>
                </a:lnTo>
                <a:lnTo>
                  <a:pt x="830043" y="64525"/>
                </a:lnTo>
                <a:lnTo>
                  <a:pt x="828907" y="66406"/>
                </a:lnTo>
                <a:lnTo>
                  <a:pt x="828377" y="67289"/>
                </a:lnTo>
                <a:lnTo>
                  <a:pt x="827018" y="68400"/>
                </a:lnTo>
                <a:lnTo>
                  <a:pt x="825270" y="68613"/>
                </a:lnTo>
                <a:lnTo>
                  <a:pt x="824960" y="68646"/>
                </a:lnTo>
                <a:lnTo>
                  <a:pt x="824553" y="68695"/>
                </a:lnTo>
                <a:lnTo>
                  <a:pt x="822146" y="69627"/>
                </a:lnTo>
                <a:lnTo>
                  <a:pt x="820805" y="69529"/>
                </a:lnTo>
                <a:lnTo>
                  <a:pt x="819312" y="69431"/>
                </a:lnTo>
                <a:lnTo>
                  <a:pt x="817523" y="70166"/>
                </a:lnTo>
                <a:lnTo>
                  <a:pt x="815921" y="70101"/>
                </a:lnTo>
                <a:lnTo>
                  <a:pt x="815651" y="69938"/>
                </a:lnTo>
                <a:lnTo>
                  <a:pt x="815486" y="69823"/>
                </a:lnTo>
                <a:lnTo>
                  <a:pt x="815121" y="69594"/>
                </a:lnTo>
                <a:lnTo>
                  <a:pt x="814797" y="69643"/>
                </a:lnTo>
                <a:lnTo>
                  <a:pt x="814616" y="69676"/>
                </a:lnTo>
                <a:lnTo>
                  <a:pt x="813452" y="69823"/>
                </a:lnTo>
                <a:lnTo>
                  <a:pt x="812041" y="69283"/>
                </a:lnTo>
                <a:lnTo>
                  <a:pt x="810446" y="69349"/>
                </a:lnTo>
                <a:lnTo>
                  <a:pt x="808035" y="69447"/>
                </a:lnTo>
                <a:lnTo>
                  <a:pt x="805317" y="71311"/>
                </a:lnTo>
                <a:lnTo>
                  <a:pt x="805095" y="71295"/>
                </a:lnTo>
                <a:lnTo>
                  <a:pt x="804638" y="71295"/>
                </a:lnTo>
                <a:lnTo>
                  <a:pt x="803461" y="71393"/>
                </a:lnTo>
                <a:lnTo>
                  <a:pt x="802359" y="71475"/>
                </a:lnTo>
                <a:lnTo>
                  <a:pt x="801741" y="72161"/>
                </a:lnTo>
                <a:lnTo>
                  <a:pt x="801913" y="72505"/>
                </a:lnTo>
                <a:lnTo>
                  <a:pt x="802192" y="73077"/>
                </a:lnTo>
                <a:lnTo>
                  <a:pt x="802413" y="73518"/>
                </a:lnTo>
                <a:lnTo>
                  <a:pt x="802068" y="73813"/>
                </a:lnTo>
                <a:lnTo>
                  <a:pt x="801671" y="74140"/>
                </a:lnTo>
                <a:lnTo>
                  <a:pt x="798897" y="74565"/>
                </a:lnTo>
                <a:lnTo>
                  <a:pt x="798206" y="75055"/>
                </a:lnTo>
                <a:lnTo>
                  <a:pt x="798024" y="75186"/>
                </a:lnTo>
                <a:lnTo>
                  <a:pt x="797599" y="75497"/>
                </a:lnTo>
                <a:lnTo>
                  <a:pt x="794085" y="76167"/>
                </a:lnTo>
                <a:lnTo>
                  <a:pt x="793467" y="77214"/>
                </a:lnTo>
                <a:lnTo>
                  <a:pt x="793279" y="77524"/>
                </a:lnTo>
                <a:lnTo>
                  <a:pt x="792620" y="77982"/>
                </a:lnTo>
                <a:lnTo>
                  <a:pt x="791726" y="78587"/>
                </a:lnTo>
                <a:lnTo>
                  <a:pt x="790128" y="79683"/>
                </a:lnTo>
                <a:lnTo>
                  <a:pt x="787971" y="79994"/>
                </a:lnTo>
                <a:lnTo>
                  <a:pt x="785623" y="81596"/>
                </a:lnTo>
                <a:lnTo>
                  <a:pt x="785254" y="82021"/>
                </a:lnTo>
                <a:lnTo>
                  <a:pt x="784687" y="82691"/>
                </a:lnTo>
                <a:lnTo>
                  <a:pt x="783890" y="83624"/>
                </a:lnTo>
                <a:lnTo>
                  <a:pt x="783858" y="84343"/>
                </a:lnTo>
                <a:lnTo>
                  <a:pt x="783823" y="85062"/>
                </a:lnTo>
                <a:lnTo>
                  <a:pt x="783269" y="85765"/>
                </a:lnTo>
                <a:lnTo>
                  <a:pt x="782090" y="87286"/>
                </a:lnTo>
                <a:lnTo>
                  <a:pt x="781985" y="87646"/>
                </a:lnTo>
                <a:lnTo>
                  <a:pt x="781717" y="88578"/>
                </a:lnTo>
                <a:lnTo>
                  <a:pt x="780515" y="89624"/>
                </a:lnTo>
                <a:lnTo>
                  <a:pt x="780367" y="89755"/>
                </a:lnTo>
                <a:lnTo>
                  <a:pt x="780232" y="89886"/>
                </a:lnTo>
                <a:lnTo>
                  <a:pt x="779125" y="89690"/>
                </a:lnTo>
                <a:lnTo>
                  <a:pt x="778754" y="89624"/>
                </a:lnTo>
                <a:lnTo>
                  <a:pt x="778339" y="89755"/>
                </a:lnTo>
                <a:lnTo>
                  <a:pt x="778094" y="89821"/>
                </a:lnTo>
                <a:lnTo>
                  <a:pt x="776102" y="90426"/>
                </a:lnTo>
                <a:lnTo>
                  <a:pt x="774895" y="91636"/>
                </a:lnTo>
                <a:lnTo>
                  <a:pt x="774493" y="92028"/>
                </a:lnTo>
                <a:lnTo>
                  <a:pt x="772704" y="92453"/>
                </a:lnTo>
                <a:lnTo>
                  <a:pt x="772461" y="92421"/>
                </a:lnTo>
                <a:lnTo>
                  <a:pt x="772206" y="92388"/>
                </a:lnTo>
                <a:lnTo>
                  <a:pt x="769933" y="92077"/>
                </a:lnTo>
                <a:lnTo>
                  <a:pt x="768729" y="91521"/>
                </a:lnTo>
                <a:lnTo>
                  <a:pt x="768415" y="91374"/>
                </a:lnTo>
                <a:lnTo>
                  <a:pt x="767472" y="90949"/>
                </a:lnTo>
                <a:lnTo>
                  <a:pt x="766923" y="91031"/>
                </a:lnTo>
                <a:lnTo>
                  <a:pt x="766609" y="91063"/>
                </a:lnTo>
                <a:lnTo>
                  <a:pt x="761360" y="93712"/>
                </a:lnTo>
                <a:lnTo>
                  <a:pt x="758883" y="93745"/>
                </a:lnTo>
                <a:lnTo>
                  <a:pt x="757601" y="93761"/>
                </a:lnTo>
                <a:lnTo>
                  <a:pt x="747414" y="98814"/>
                </a:lnTo>
                <a:lnTo>
                  <a:pt x="742176" y="98356"/>
                </a:lnTo>
                <a:lnTo>
                  <a:pt x="741133" y="97179"/>
                </a:lnTo>
                <a:lnTo>
                  <a:pt x="739655" y="96672"/>
                </a:lnTo>
                <a:lnTo>
                  <a:pt x="739049" y="95969"/>
                </a:lnTo>
                <a:lnTo>
                  <a:pt x="738121" y="94873"/>
                </a:lnTo>
                <a:lnTo>
                  <a:pt x="737650" y="94693"/>
                </a:lnTo>
                <a:lnTo>
                  <a:pt x="737466" y="94612"/>
                </a:lnTo>
                <a:lnTo>
                  <a:pt x="736676" y="94268"/>
                </a:lnTo>
                <a:lnTo>
                  <a:pt x="736535" y="94105"/>
                </a:lnTo>
                <a:lnTo>
                  <a:pt x="736154" y="93630"/>
                </a:lnTo>
                <a:lnTo>
                  <a:pt x="735922" y="92502"/>
                </a:lnTo>
                <a:lnTo>
                  <a:pt x="735822" y="92012"/>
                </a:lnTo>
                <a:lnTo>
                  <a:pt x="735670" y="91276"/>
                </a:lnTo>
                <a:lnTo>
                  <a:pt x="735284" y="90606"/>
                </a:lnTo>
                <a:lnTo>
                  <a:pt x="735139" y="90360"/>
                </a:lnTo>
                <a:lnTo>
                  <a:pt x="734691" y="89592"/>
                </a:lnTo>
                <a:lnTo>
                  <a:pt x="732358" y="87286"/>
                </a:lnTo>
                <a:lnTo>
                  <a:pt x="730755" y="87090"/>
                </a:lnTo>
                <a:lnTo>
                  <a:pt x="730052" y="86665"/>
                </a:lnTo>
                <a:lnTo>
                  <a:pt x="729805" y="86501"/>
                </a:lnTo>
                <a:lnTo>
                  <a:pt x="728850" y="85913"/>
                </a:lnTo>
                <a:lnTo>
                  <a:pt x="727657" y="84883"/>
                </a:lnTo>
                <a:lnTo>
                  <a:pt x="725345" y="83918"/>
                </a:lnTo>
                <a:lnTo>
                  <a:pt x="724532" y="82790"/>
                </a:lnTo>
                <a:lnTo>
                  <a:pt x="724363" y="82544"/>
                </a:lnTo>
                <a:lnTo>
                  <a:pt x="723942" y="79879"/>
                </a:lnTo>
                <a:lnTo>
                  <a:pt x="723724" y="79487"/>
                </a:lnTo>
                <a:lnTo>
                  <a:pt x="723624" y="79307"/>
                </a:lnTo>
                <a:lnTo>
                  <a:pt x="723453" y="79012"/>
                </a:lnTo>
                <a:lnTo>
                  <a:pt x="723579" y="78146"/>
                </a:lnTo>
                <a:lnTo>
                  <a:pt x="723288" y="77884"/>
                </a:lnTo>
                <a:lnTo>
                  <a:pt x="723031" y="77655"/>
                </a:lnTo>
                <a:lnTo>
                  <a:pt x="722463" y="77116"/>
                </a:lnTo>
                <a:lnTo>
                  <a:pt x="721852" y="75579"/>
                </a:lnTo>
                <a:lnTo>
                  <a:pt x="720655" y="72652"/>
                </a:lnTo>
                <a:lnTo>
                  <a:pt x="719288" y="72112"/>
                </a:lnTo>
                <a:lnTo>
                  <a:pt x="717069" y="72047"/>
                </a:lnTo>
                <a:lnTo>
                  <a:pt x="716839" y="72227"/>
                </a:lnTo>
                <a:lnTo>
                  <a:pt x="716451" y="72537"/>
                </a:lnTo>
                <a:lnTo>
                  <a:pt x="716198" y="74450"/>
                </a:lnTo>
                <a:lnTo>
                  <a:pt x="715764" y="74957"/>
                </a:lnTo>
                <a:lnTo>
                  <a:pt x="714901" y="75137"/>
                </a:lnTo>
                <a:lnTo>
                  <a:pt x="714608" y="75448"/>
                </a:lnTo>
                <a:lnTo>
                  <a:pt x="713787" y="76298"/>
                </a:lnTo>
                <a:lnTo>
                  <a:pt x="712677" y="76494"/>
                </a:lnTo>
                <a:lnTo>
                  <a:pt x="712419" y="76789"/>
                </a:lnTo>
                <a:lnTo>
                  <a:pt x="709768" y="79830"/>
                </a:lnTo>
                <a:lnTo>
                  <a:pt x="709037" y="80124"/>
                </a:lnTo>
                <a:lnTo>
                  <a:pt x="708843" y="80190"/>
                </a:lnTo>
                <a:lnTo>
                  <a:pt x="707533" y="84163"/>
                </a:lnTo>
                <a:lnTo>
                  <a:pt x="707047" y="84490"/>
                </a:lnTo>
                <a:lnTo>
                  <a:pt x="706359" y="84964"/>
                </a:lnTo>
                <a:lnTo>
                  <a:pt x="705702" y="84997"/>
                </a:lnTo>
                <a:lnTo>
                  <a:pt x="704695" y="85079"/>
                </a:lnTo>
                <a:lnTo>
                  <a:pt x="704363" y="84703"/>
                </a:lnTo>
                <a:lnTo>
                  <a:pt x="704081" y="84392"/>
                </a:lnTo>
                <a:lnTo>
                  <a:pt x="703928" y="83722"/>
                </a:lnTo>
                <a:lnTo>
                  <a:pt x="703717" y="82773"/>
                </a:lnTo>
                <a:lnTo>
                  <a:pt x="702979" y="82397"/>
                </a:lnTo>
                <a:lnTo>
                  <a:pt x="702485" y="82593"/>
                </a:lnTo>
                <a:lnTo>
                  <a:pt x="701630" y="84637"/>
                </a:lnTo>
                <a:lnTo>
                  <a:pt x="701060" y="84752"/>
                </a:lnTo>
                <a:lnTo>
                  <a:pt x="700752" y="84180"/>
                </a:lnTo>
                <a:lnTo>
                  <a:pt x="700325" y="83378"/>
                </a:lnTo>
                <a:lnTo>
                  <a:pt x="699773" y="83133"/>
                </a:lnTo>
                <a:lnTo>
                  <a:pt x="699413" y="83427"/>
                </a:lnTo>
                <a:lnTo>
                  <a:pt x="699153" y="83624"/>
                </a:lnTo>
                <a:lnTo>
                  <a:pt x="698574" y="84981"/>
                </a:lnTo>
                <a:lnTo>
                  <a:pt x="698097" y="86109"/>
                </a:lnTo>
                <a:lnTo>
                  <a:pt x="697441" y="86469"/>
                </a:lnTo>
                <a:lnTo>
                  <a:pt x="696743" y="85602"/>
                </a:lnTo>
                <a:lnTo>
                  <a:pt x="696686" y="84294"/>
                </a:lnTo>
                <a:lnTo>
                  <a:pt x="695266" y="84915"/>
                </a:lnTo>
                <a:lnTo>
                  <a:pt x="694612" y="86616"/>
                </a:lnTo>
                <a:lnTo>
                  <a:pt x="694457" y="87025"/>
                </a:lnTo>
                <a:lnTo>
                  <a:pt x="693841" y="87335"/>
                </a:lnTo>
                <a:lnTo>
                  <a:pt x="693414" y="87172"/>
                </a:lnTo>
                <a:lnTo>
                  <a:pt x="692737" y="85716"/>
                </a:lnTo>
                <a:lnTo>
                  <a:pt x="692511" y="85520"/>
                </a:lnTo>
                <a:lnTo>
                  <a:pt x="692062" y="85144"/>
                </a:lnTo>
                <a:lnTo>
                  <a:pt x="690902" y="85259"/>
                </a:lnTo>
                <a:lnTo>
                  <a:pt x="690436" y="85308"/>
                </a:lnTo>
                <a:lnTo>
                  <a:pt x="690176" y="85308"/>
                </a:lnTo>
                <a:lnTo>
                  <a:pt x="688736" y="84523"/>
                </a:lnTo>
                <a:lnTo>
                  <a:pt x="688209" y="85112"/>
                </a:lnTo>
                <a:lnTo>
                  <a:pt x="687683" y="85700"/>
                </a:lnTo>
                <a:lnTo>
                  <a:pt x="686697" y="85880"/>
                </a:lnTo>
                <a:lnTo>
                  <a:pt x="685998" y="85586"/>
                </a:lnTo>
                <a:lnTo>
                  <a:pt x="684728" y="85062"/>
                </a:lnTo>
                <a:lnTo>
                  <a:pt x="683623" y="83820"/>
                </a:lnTo>
                <a:lnTo>
                  <a:pt x="682821" y="84065"/>
                </a:lnTo>
                <a:lnTo>
                  <a:pt x="681100" y="85913"/>
                </a:lnTo>
                <a:lnTo>
                  <a:pt x="680863" y="85864"/>
                </a:lnTo>
                <a:lnTo>
                  <a:pt x="680575" y="85831"/>
                </a:lnTo>
                <a:lnTo>
                  <a:pt x="680287" y="85782"/>
                </a:lnTo>
                <a:lnTo>
                  <a:pt x="679813" y="84997"/>
                </a:lnTo>
                <a:lnTo>
                  <a:pt x="679864" y="84245"/>
                </a:lnTo>
                <a:lnTo>
                  <a:pt x="679927" y="83558"/>
                </a:lnTo>
                <a:lnTo>
                  <a:pt x="679621" y="82937"/>
                </a:lnTo>
                <a:lnTo>
                  <a:pt x="678699" y="82365"/>
                </a:lnTo>
                <a:lnTo>
                  <a:pt x="677651" y="82365"/>
                </a:lnTo>
                <a:lnTo>
                  <a:pt x="677398" y="82741"/>
                </a:lnTo>
                <a:lnTo>
                  <a:pt x="676969" y="83362"/>
                </a:lnTo>
                <a:lnTo>
                  <a:pt x="677764" y="84964"/>
                </a:lnTo>
                <a:lnTo>
                  <a:pt x="677202" y="87008"/>
                </a:lnTo>
                <a:lnTo>
                  <a:pt x="676646" y="87319"/>
                </a:lnTo>
                <a:lnTo>
                  <a:pt x="676482" y="87221"/>
                </a:lnTo>
                <a:lnTo>
                  <a:pt x="674741" y="86076"/>
                </a:lnTo>
                <a:lnTo>
                  <a:pt x="672644" y="86060"/>
                </a:lnTo>
                <a:lnTo>
                  <a:pt x="670481" y="87548"/>
                </a:lnTo>
                <a:lnTo>
                  <a:pt x="670184" y="87417"/>
                </a:lnTo>
                <a:lnTo>
                  <a:pt x="669559" y="87172"/>
                </a:lnTo>
                <a:lnTo>
                  <a:pt x="668799" y="85896"/>
                </a:lnTo>
                <a:lnTo>
                  <a:pt x="668519" y="85422"/>
                </a:lnTo>
                <a:lnTo>
                  <a:pt x="668339" y="85373"/>
                </a:lnTo>
                <a:lnTo>
                  <a:pt x="666794" y="84932"/>
                </a:lnTo>
                <a:lnTo>
                  <a:pt x="665541" y="83574"/>
                </a:lnTo>
                <a:lnTo>
                  <a:pt x="665013" y="83002"/>
                </a:lnTo>
                <a:lnTo>
                  <a:pt x="664153" y="83002"/>
                </a:lnTo>
                <a:lnTo>
                  <a:pt x="663360" y="80877"/>
                </a:lnTo>
                <a:lnTo>
                  <a:pt x="662683" y="80451"/>
                </a:lnTo>
                <a:lnTo>
                  <a:pt x="662435" y="80631"/>
                </a:lnTo>
                <a:lnTo>
                  <a:pt x="661200" y="81563"/>
                </a:lnTo>
                <a:lnTo>
                  <a:pt x="660370" y="83525"/>
                </a:lnTo>
                <a:lnTo>
                  <a:pt x="660080" y="84212"/>
                </a:lnTo>
                <a:lnTo>
                  <a:pt x="657915" y="86387"/>
                </a:lnTo>
                <a:lnTo>
                  <a:pt x="657665" y="87253"/>
                </a:lnTo>
                <a:lnTo>
                  <a:pt x="657801" y="87924"/>
                </a:lnTo>
                <a:lnTo>
                  <a:pt x="657966" y="88742"/>
                </a:lnTo>
                <a:lnTo>
                  <a:pt x="657284" y="90033"/>
                </a:lnTo>
                <a:lnTo>
                  <a:pt x="656296" y="90524"/>
                </a:lnTo>
                <a:lnTo>
                  <a:pt x="655307" y="91014"/>
                </a:lnTo>
                <a:lnTo>
                  <a:pt x="654503" y="91946"/>
                </a:lnTo>
                <a:lnTo>
                  <a:pt x="653643" y="91390"/>
                </a:lnTo>
                <a:lnTo>
                  <a:pt x="653031" y="90017"/>
                </a:lnTo>
                <a:lnTo>
                  <a:pt x="653587" y="88022"/>
                </a:lnTo>
                <a:lnTo>
                  <a:pt x="653719" y="87548"/>
                </a:lnTo>
                <a:lnTo>
                  <a:pt x="653150" y="86959"/>
                </a:lnTo>
                <a:lnTo>
                  <a:pt x="651434" y="86976"/>
                </a:lnTo>
                <a:lnTo>
                  <a:pt x="648544" y="86747"/>
                </a:lnTo>
                <a:lnTo>
                  <a:pt x="643549" y="87090"/>
                </a:lnTo>
                <a:lnTo>
                  <a:pt x="619882" y="88055"/>
                </a:lnTo>
                <a:lnTo>
                  <a:pt x="609203" y="88496"/>
                </a:lnTo>
                <a:lnTo>
                  <a:pt x="578633" y="90066"/>
                </a:lnTo>
                <a:lnTo>
                  <a:pt x="575796" y="90213"/>
                </a:lnTo>
                <a:lnTo>
                  <a:pt x="552513" y="91472"/>
                </a:lnTo>
                <a:lnTo>
                  <a:pt x="544261" y="91914"/>
                </a:lnTo>
                <a:lnTo>
                  <a:pt x="541762" y="91619"/>
                </a:lnTo>
                <a:lnTo>
                  <a:pt x="541133" y="90360"/>
                </a:lnTo>
                <a:lnTo>
                  <a:pt x="539565" y="88463"/>
                </a:lnTo>
                <a:lnTo>
                  <a:pt x="535495" y="85651"/>
                </a:lnTo>
                <a:lnTo>
                  <a:pt x="531437" y="85667"/>
                </a:lnTo>
                <a:lnTo>
                  <a:pt x="526119" y="83493"/>
                </a:lnTo>
                <a:lnTo>
                  <a:pt x="520802" y="80991"/>
                </a:lnTo>
                <a:lnTo>
                  <a:pt x="519238" y="80370"/>
                </a:lnTo>
                <a:lnTo>
                  <a:pt x="517056" y="81318"/>
                </a:lnTo>
                <a:lnTo>
                  <a:pt x="515815" y="83215"/>
                </a:lnTo>
                <a:lnTo>
                  <a:pt x="514575" y="86060"/>
                </a:lnTo>
                <a:lnTo>
                  <a:pt x="511777" y="89853"/>
                </a:lnTo>
                <a:lnTo>
                  <a:pt x="510219" y="90491"/>
                </a:lnTo>
                <a:lnTo>
                  <a:pt x="507099" y="91439"/>
                </a:lnTo>
                <a:lnTo>
                  <a:pt x="504601" y="91456"/>
                </a:lnTo>
                <a:lnTo>
                  <a:pt x="503034" y="90197"/>
                </a:lnTo>
                <a:lnTo>
                  <a:pt x="500220" y="88954"/>
                </a:lnTo>
                <a:lnTo>
                  <a:pt x="496464" y="86763"/>
                </a:lnTo>
                <a:lnTo>
                  <a:pt x="494589" y="85831"/>
                </a:lnTo>
                <a:lnTo>
                  <a:pt x="492715" y="85831"/>
                </a:lnTo>
                <a:lnTo>
                  <a:pt x="492091" y="85831"/>
                </a:lnTo>
                <a:lnTo>
                  <a:pt x="489281" y="86158"/>
                </a:lnTo>
                <a:lnTo>
                  <a:pt x="484598" y="86812"/>
                </a:lnTo>
                <a:lnTo>
                  <a:pt x="481477" y="86828"/>
                </a:lnTo>
                <a:lnTo>
                  <a:pt x="478975" y="85896"/>
                </a:lnTo>
                <a:lnTo>
                  <a:pt x="477719" y="84000"/>
                </a:lnTo>
                <a:lnTo>
                  <a:pt x="475837" y="81809"/>
                </a:lnTo>
                <a:lnTo>
                  <a:pt x="475517" y="79601"/>
                </a:lnTo>
                <a:lnTo>
                  <a:pt x="473636" y="77410"/>
                </a:lnTo>
                <a:lnTo>
                  <a:pt x="467382" y="75072"/>
                </a:lnTo>
                <a:lnTo>
                  <a:pt x="464414" y="74925"/>
                </a:lnTo>
                <a:lnTo>
                  <a:pt x="461914" y="74140"/>
                </a:lnTo>
                <a:lnTo>
                  <a:pt x="456914" y="73224"/>
                </a:lnTo>
                <a:lnTo>
                  <a:pt x="452071" y="72292"/>
                </a:lnTo>
                <a:lnTo>
                  <a:pt x="449100" y="71213"/>
                </a:lnTo>
                <a:lnTo>
                  <a:pt x="446448" y="71687"/>
                </a:lnTo>
                <a:lnTo>
                  <a:pt x="443954" y="72962"/>
                </a:lnTo>
                <a:lnTo>
                  <a:pt x="441304" y="73911"/>
                </a:lnTo>
                <a:lnTo>
                  <a:pt x="438803" y="73290"/>
                </a:lnTo>
                <a:lnTo>
                  <a:pt x="437083" y="72521"/>
                </a:lnTo>
                <a:lnTo>
                  <a:pt x="436611" y="71573"/>
                </a:lnTo>
                <a:lnTo>
                  <a:pt x="438640" y="71409"/>
                </a:lnTo>
                <a:lnTo>
                  <a:pt x="438167" y="70314"/>
                </a:lnTo>
                <a:lnTo>
                  <a:pt x="436601" y="68891"/>
                </a:lnTo>
                <a:lnTo>
                  <a:pt x="436434" y="65588"/>
                </a:lnTo>
                <a:lnTo>
                  <a:pt x="437363" y="63217"/>
                </a:lnTo>
                <a:lnTo>
                  <a:pt x="439542" y="61795"/>
                </a:lnTo>
                <a:lnTo>
                  <a:pt x="441565" y="59734"/>
                </a:lnTo>
                <a:lnTo>
                  <a:pt x="444055" y="57363"/>
                </a:lnTo>
                <a:lnTo>
                  <a:pt x="442334" y="55941"/>
                </a:lnTo>
                <a:lnTo>
                  <a:pt x="439359" y="53750"/>
                </a:lnTo>
                <a:lnTo>
                  <a:pt x="436722" y="52082"/>
                </a:lnTo>
                <a:lnTo>
                  <a:pt x="435242" y="52311"/>
                </a:lnTo>
                <a:lnTo>
                  <a:pt x="433762" y="52556"/>
                </a:lnTo>
                <a:lnTo>
                  <a:pt x="432628" y="52164"/>
                </a:lnTo>
                <a:lnTo>
                  <a:pt x="431916" y="51935"/>
                </a:lnTo>
                <a:lnTo>
                  <a:pt x="430785" y="50594"/>
                </a:lnTo>
                <a:lnTo>
                  <a:pt x="429650" y="49253"/>
                </a:lnTo>
                <a:lnTo>
                  <a:pt x="427433" y="49171"/>
                </a:lnTo>
                <a:lnTo>
                  <a:pt x="424223" y="50218"/>
                </a:lnTo>
                <a:lnTo>
                  <a:pt x="421146" y="49335"/>
                </a:lnTo>
                <a:lnTo>
                  <a:pt x="419267" y="47994"/>
                </a:lnTo>
                <a:lnTo>
                  <a:pt x="417709" y="46899"/>
                </a:lnTo>
                <a:lnTo>
                  <a:pt x="416446" y="46702"/>
                </a:lnTo>
                <a:lnTo>
                  <a:pt x="415184" y="46506"/>
                </a:lnTo>
                <a:lnTo>
                  <a:pt x="414201" y="45950"/>
                </a:lnTo>
                <a:lnTo>
                  <a:pt x="413362" y="42386"/>
                </a:lnTo>
                <a:lnTo>
                  <a:pt x="413297" y="42091"/>
                </a:lnTo>
                <a:lnTo>
                  <a:pt x="412007" y="40587"/>
                </a:lnTo>
                <a:lnTo>
                  <a:pt x="410908" y="39295"/>
                </a:lnTo>
                <a:lnTo>
                  <a:pt x="410874" y="39034"/>
                </a:lnTo>
                <a:lnTo>
                  <a:pt x="410612" y="37006"/>
                </a:lnTo>
                <a:lnTo>
                  <a:pt x="410488" y="36875"/>
                </a:lnTo>
                <a:lnTo>
                  <a:pt x="410244" y="36630"/>
                </a:lnTo>
                <a:lnTo>
                  <a:pt x="406488" y="36172"/>
                </a:lnTo>
                <a:lnTo>
                  <a:pt x="402232" y="37137"/>
                </a:lnTo>
                <a:lnTo>
                  <a:pt x="399398" y="36826"/>
                </a:lnTo>
                <a:lnTo>
                  <a:pt x="399014" y="37104"/>
                </a:lnTo>
                <a:lnTo>
                  <a:pt x="397791" y="37987"/>
                </a:lnTo>
                <a:lnTo>
                  <a:pt x="397188" y="38102"/>
                </a:lnTo>
                <a:lnTo>
                  <a:pt x="395077" y="38527"/>
                </a:lnTo>
                <a:lnTo>
                  <a:pt x="393903" y="39393"/>
                </a:lnTo>
                <a:lnTo>
                  <a:pt x="392884" y="41159"/>
                </a:lnTo>
                <a:lnTo>
                  <a:pt x="392160" y="42418"/>
                </a:lnTo>
                <a:lnTo>
                  <a:pt x="391408" y="44953"/>
                </a:lnTo>
                <a:lnTo>
                  <a:pt x="390904" y="45754"/>
                </a:lnTo>
                <a:lnTo>
                  <a:pt x="389359" y="48174"/>
                </a:lnTo>
                <a:lnTo>
                  <a:pt x="387627" y="49286"/>
                </a:lnTo>
                <a:lnTo>
                  <a:pt x="387181" y="49400"/>
                </a:lnTo>
                <a:lnTo>
                  <a:pt x="385096" y="49956"/>
                </a:lnTo>
                <a:lnTo>
                  <a:pt x="379116" y="50479"/>
                </a:lnTo>
                <a:lnTo>
                  <a:pt x="373572" y="50447"/>
                </a:lnTo>
                <a:lnTo>
                  <a:pt x="368233" y="49417"/>
                </a:lnTo>
                <a:lnTo>
                  <a:pt x="366985" y="49171"/>
                </a:lnTo>
                <a:lnTo>
                  <a:pt x="363344" y="49351"/>
                </a:lnTo>
                <a:lnTo>
                  <a:pt x="360021" y="49498"/>
                </a:lnTo>
                <a:lnTo>
                  <a:pt x="358045" y="50365"/>
                </a:lnTo>
                <a:lnTo>
                  <a:pt x="355381" y="52703"/>
                </a:lnTo>
                <a:lnTo>
                  <a:pt x="352776" y="54060"/>
                </a:lnTo>
                <a:lnTo>
                  <a:pt x="351489" y="54731"/>
                </a:lnTo>
                <a:lnTo>
                  <a:pt x="348646" y="56448"/>
                </a:lnTo>
                <a:lnTo>
                  <a:pt x="346167" y="59031"/>
                </a:lnTo>
                <a:lnTo>
                  <a:pt x="344805" y="59554"/>
                </a:lnTo>
                <a:lnTo>
                  <a:pt x="343449" y="60078"/>
                </a:lnTo>
                <a:lnTo>
                  <a:pt x="339612" y="63217"/>
                </a:lnTo>
                <a:lnTo>
                  <a:pt x="336585" y="64313"/>
                </a:lnTo>
                <a:lnTo>
                  <a:pt x="334796" y="64623"/>
                </a:lnTo>
                <a:lnTo>
                  <a:pt x="330658" y="66635"/>
                </a:lnTo>
                <a:lnTo>
                  <a:pt x="328251" y="67060"/>
                </a:lnTo>
                <a:lnTo>
                  <a:pt x="326277" y="67354"/>
                </a:lnTo>
                <a:lnTo>
                  <a:pt x="323144" y="66994"/>
                </a:lnTo>
                <a:lnTo>
                  <a:pt x="321764" y="67011"/>
                </a:lnTo>
                <a:lnTo>
                  <a:pt x="320425" y="67027"/>
                </a:lnTo>
                <a:lnTo>
                  <a:pt x="319653" y="67191"/>
                </a:lnTo>
                <a:lnTo>
                  <a:pt x="318267" y="67501"/>
                </a:lnTo>
                <a:lnTo>
                  <a:pt x="316617" y="67452"/>
                </a:lnTo>
                <a:lnTo>
                  <a:pt x="311551" y="67272"/>
                </a:lnTo>
                <a:lnTo>
                  <a:pt x="312930" y="70166"/>
                </a:lnTo>
                <a:lnTo>
                  <a:pt x="313926" y="72259"/>
                </a:lnTo>
                <a:lnTo>
                  <a:pt x="313759" y="73698"/>
                </a:lnTo>
                <a:lnTo>
                  <a:pt x="313602" y="75039"/>
                </a:lnTo>
                <a:lnTo>
                  <a:pt x="314617" y="80991"/>
                </a:lnTo>
                <a:lnTo>
                  <a:pt x="315961" y="82871"/>
                </a:lnTo>
                <a:lnTo>
                  <a:pt x="316323" y="84294"/>
                </a:lnTo>
                <a:lnTo>
                  <a:pt x="314287" y="90606"/>
                </a:lnTo>
                <a:lnTo>
                  <a:pt x="314066" y="91292"/>
                </a:lnTo>
                <a:lnTo>
                  <a:pt x="314184" y="92224"/>
                </a:lnTo>
                <a:lnTo>
                  <a:pt x="315104" y="92846"/>
                </a:lnTo>
                <a:lnTo>
                  <a:pt x="314913" y="93958"/>
                </a:lnTo>
                <a:lnTo>
                  <a:pt x="311967" y="98470"/>
                </a:lnTo>
                <a:lnTo>
                  <a:pt x="309193" y="102738"/>
                </a:lnTo>
                <a:lnTo>
                  <a:pt x="309007" y="106450"/>
                </a:lnTo>
                <a:lnTo>
                  <a:pt x="308986" y="106891"/>
                </a:lnTo>
                <a:lnTo>
                  <a:pt x="308763" y="107055"/>
                </a:lnTo>
                <a:lnTo>
                  <a:pt x="308181" y="107496"/>
                </a:lnTo>
                <a:lnTo>
                  <a:pt x="306844" y="111355"/>
                </a:lnTo>
                <a:lnTo>
                  <a:pt x="304991" y="117356"/>
                </a:lnTo>
                <a:lnTo>
                  <a:pt x="305791" y="122556"/>
                </a:lnTo>
                <a:lnTo>
                  <a:pt x="304249" y="127919"/>
                </a:lnTo>
                <a:lnTo>
                  <a:pt x="298974" y="133184"/>
                </a:lnTo>
                <a:lnTo>
                  <a:pt x="298552" y="134133"/>
                </a:lnTo>
                <a:lnTo>
                  <a:pt x="297788" y="135833"/>
                </a:lnTo>
                <a:lnTo>
                  <a:pt x="296054" y="137386"/>
                </a:lnTo>
                <a:lnTo>
                  <a:pt x="293894" y="137959"/>
                </a:lnTo>
                <a:lnTo>
                  <a:pt x="291732" y="138531"/>
                </a:lnTo>
                <a:lnTo>
                  <a:pt x="291578" y="138629"/>
                </a:lnTo>
                <a:lnTo>
                  <a:pt x="291376" y="138776"/>
                </a:lnTo>
                <a:lnTo>
                  <a:pt x="283998" y="143633"/>
                </a:lnTo>
                <a:lnTo>
                  <a:pt x="282886" y="144009"/>
                </a:lnTo>
                <a:lnTo>
                  <a:pt x="281252" y="145431"/>
                </a:lnTo>
                <a:lnTo>
                  <a:pt x="280759" y="145873"/>
                </a:lnTo>
                <a:lnTo>
                  <a:pt x="280222" y="146347"/>
                </a:lnTo>
                <a:lnTo>
                  <a:pt x="278582" y="147312"/>
                </a:lnTo>
                <a:lnTo>
                  <a:pt x="276757" y="148374"/>
                </a:lnTo>
                <a:lnTo>
                  <a:pt x="275601" y="149437"/>
                </a:lnTo>
                <a:lnTo>
                  <a:pt x="274898" y="150091"/>
                </a:lnTo>
                <a:lnTo>
                  <a:pt x="273276" y="153492"/>
                </a:lnTo>
                <a:lnTo>
                  <a:pt x="268096" y="153656"/>
                </a:lnTo>
                <a:lnTo>
                  <a:pt x="267818" y="153476"/>
                </a:lnTo>
                <a:lnTo>
                  <a:pt x="267606" y="153345"/>
                </a:lnTo>
                <a:lnTo>
                  <a:pt x="266631" y="151285"/>
                </a:lnTo>
                <a:lnTo>
                  <a:pt x="266507" y="151596"/>
                </a:lnTo>
                <a:lnTo>
                  <a:pt x="265879" y="153198"/>
                </a:lnTo>
                <a:lnTo>
                  <a:pt x="264581" y="155111"/>
                </a:lnTo>
                <a:lnTo>
                  <a:pt x="262834" y="157646"/>
                </a:lnTo>
                <a:lnTo>
                  <a:pt x="261783" y="158529"/>
                </a:lnTo>
                <a:lnTo>
                  <a:pt x="261657" y="158643"/>
                </a:lnTo>
                <a:lnTo>
                  <a:pt x="260768" y="158986"/>
                </a:lnTo>
                <a:lnTo>
                  <a:pt x="259309" y="159559"/>
                </a:lnTo>
                <a:lnTo>
                  <a:pt x="256889" y="158447"/>
                </a:lnTo>
                <a:lnTo>
                  <a:pt x="256037" y="160196"/>
                </a:lnTo>
                <a:lnTo>
                  <a:pt x="254669" y="162322"/>
                </a:lnTo>
                <a:lnTo>
                  <a:pt x="253127" y="162126"/>
                </a:lnTo>
                <a:lnTo>
                  <a:pt x="252262" y="162682"/>
                </a:lnTo>
                <a:lnTo>
                  <a:pt x="249377" y="167440"/>
                </a:lnTo>
                <a:lnTo>
                  <a:pt x="248349" y="168045"/>
                </a:lnTo>
                <a:lnTo>
                  <a:pt x="247613" y="167653"/>
                </a:lnTo>
                <a:lnTo>
                  <a:pt x="247425" y="167555"/>
                </a:lnTo>
                <a:lnTo>
                  <a:pt x="245778" y="164252"/>
                </a:lnTo>
                <a:lnTo>
                  <a:pt x="245787" y="163990"/>
                </a:lnTo>
                <a:lnTo>
                  <a:pt x="245854" y="162011"/>
                </a:lnTo>
                <a:lnTo>
                  <a:pt x="245258" y="158300"/>
                </a:lnTo>
                <a:lnTo>
                  <a:pt x="242750" y="155242"/>
                </a:lnTo>
                <a:lnTo>
                  <a:pt x="242744" y="155095"/>
                </a:lnTo>
                <a:lnTo>
                  <a:pt x="242699" y="154130"/>
                </a:lnTo>
                <a:lnTo>
                  <a:pt x="243865" y="151579"/>
                </a:lnTo>
                <a:lnTo>
                  <a:pt x="244256" y="150729"/>
                </a:lnTo>
                <a:lnTo>
                  <a:pt x="244079" y="149797"/>
                </a:lnTo>
                <a:lnTo>
                  <a:pt x="243839" y="148554"/>
                </a:lnTo>
                <a:lnTo>
                  <a:pt x="243043" y="147704"/>
                </a:lnTo>
                <a:lnTo>
                  <a:pt x="242613" y="147246"/>
                </a:lnTo>
                <a:lnTo>
                  <a:pt x="242176" y="147181"/>
                </a:lnTo>
                <a:lnTo>
                  <a:pt x="241627" y="147116"/>
                </a:lnTo>
                <a:lnTo>
                  <a:pt x="239328" y="147116"/>
                </a:lnTo>
                <a:lnTo>
                  <a:pt x="237428" y="148522"/>
                </a:lnTo>
                <a:lnTo>
                  <a:pt x="236689" y="148342"/>
                </a:lnTo>
                <a:lnTo>
                  <a:pt x="236484" y="148080"/>
                </a:lnTo>
                <a:lnTo>
                  <a:pt x="236321" y="147819"/>
                </a:lnTo>
                <a:lnTo>
                  <a:pt x="236828" y="145709"/>
                </a:lnTo>
                <a:lnTo>
                  <a:pt x="236159" y="144107"/>
                </a:lnTo>
                <a:lnTo>
                  <a:pt x="236723" y="142030"/>
                </a:lnTo>
                <a:lnTo>
                  <a:pt x="236916" y="141311"/>
                </a:lnTo>
                <a:lnTo>
                  <a:pt x="236725" y="140608"/>
                </a:lnTo>
                <a:lnTo>
                  <a:pt x="236493" y="139757"/>
                </a:lnTo>
                <a:lnTo>
                  <a:pt x="236372" y="139267"/>
                </a:lnTo>
                <a:lnTo>
                  <a:pt x="236254" y="138760"/>
                </a:lnTo>
                <a:lnTo>
                  <a:pt x="235493" y="138106"/>
                </a:lnTo>
                <a:lnTo>
                  <a:pt x="234596" y="137337"/>
                </a:lnTo>
                <a:lnTo>
                  <a:pt x="230653" y="137125"/>
                </a:lnTo>
                <a:lnTo>
                  <a:pt x="229726" y="137485"/>
                </a:lnTo>
                <a:lnTo>
                  <a:pt x="228794" y="138727"/>
                </a:lnTo>
                <a:lnTo>
                  <a:pt x="227481" y="141883"/>
                </a:lnTo>
                <a:lnTo>
                  <a:pt x="226297" y="141867"/>
                </a:lnTo>
                <a:lnTo>
                  <a:pt x="225267" y="141065"/>
                </a:lnTo>
                <a:lnTo>
                  <a:pt x="225380" y="142488"/>
                </a:lnTo>
                <a:lnTo>
                  <a:pt x="226453" y="142750"/>
                </a:lnTo>
                <a:lnTo>
                  <a:pt x="228029" y="143126"/>
                </a:lnTo>
                <a:lnTo>
                  <a:pt x="228526" y="142652"/>
                </a:lnTo>
                <a:lnTo>
                  <a:pt x="229206" y="142014"/>
                </a:lnTo>
                <a:lnTo>
                  <a:pt x="230626" y="141523"/>
                </a:lnTo>
                <a:lnTo>
                  <a:pt x="230873" y="141752"/>
                </a:lnTo>
                <a:lnTo>
                  <a:pt x="231178" y="142030"/>
                </a:lnTo>
                <a:lnTo>
                  <a:pt x="231376" y="142406"/>
                </a:lnTo>
                <a:lnTo>
                  <a:pt x="231970" y="143584"/>
                </a:lnTo>
                <a:lnTo>
                  <a:pt x="231932" y="143747"/>
                </a:lnTo>
                <a:lnTo>
                  <a:pt x="231780" y="144450"/>
                </a:lnTo>
                <a:lnTo>
                  <a:pt x="225150" y="150173"/>
                </a:lnTo>
                <a:lnTo>
                  <a:pt x="220632" y="153182"/>
                </a:lnTo>
                <a:lnTo>
                  <a:pt x="217711" y="154653"/>
                </a:lnTo>
                <a:lnTo>
                  <a:pt x="216241" y="155389"/>
                </a:lnTo>
                <a:lnTo>
                  <a:pt x="214734" y="155733"/>
                </a:lnTo>
                <a:lnTo>
                  <a:pt x="209513" y="156894"/>
                </a:lnTo>
                <a:lnTo>
                  <a:pt x="209202" y="157400"/>
                </a:lnTo>
                <a:lnTo>
                  <a:pt x="208968" y="157449"/>
                </a:lnTo>
                <a:lnTo>
                  <a:pt x="208574" y="157531"/>
                </a:lnTo>
                <a:lnTo>
                  <a:pt x="204694" y="158414"/>
                </a:lnTo>
                <a:lnTo>
                  <a:pt x="200121" y="160262"/>
                </a:lnTo>
                <a:lnTo>
                  <a:pt x="199707" y="160311"/>
                </a:lnTo>
                <a:lnTo>
                  <a:pt x="197037" y="160671"/>
                </a:lnTo>
                <a:lnTo>
                  <a:pt x="193822" y="161946"/>
                </a:lnTo>
                <a:lnTo>
                  <a:pt x="184173" y="167162"/>
                </a:lnTo>
                <a:lnTo>
                  <a:pt x="180349" y="167505"/>
                </a:lnTo>
                <a:lnTo>
                  <a:pt x="179181" y="166819"/>
                </a:lnTo>
                <a:lnTo>
                  <a:pt x="178024" y="164824"/>
                </a:lnTo>
                <a:lnTo>
                  <a:pt x="175453" y="166590"/>
                </a:lnTo>
                <a:lnTo>
                  <a:pt x="171706" y="166688"/>
                </a:lnTo>
                <a:lnTo>
                  <a:pt x="168900" y="167653"/>
                </a:lnTo>
                <a:lnTo>
                  <a:pt x="164225" y="170580"/>
                </a:lnTo>
                <a:lnTo>
                  <a:pt x="162366" y="172296"/>
                </a:lnTo>
                <a:lnTo>
                  <a:pt x="159478" y="174945"/>
                </a:lnTo>
                <a:lnTo>
                  <a:pt x="155277" y="179295"/>
                </a:lnTo>
                <a:lnTo>
                  <a:pt x="141431" y="193291"/>
                </a:lnTo>
                <a:lnTo>
                  <a:pt x="137876" y="196954"/>
                </a:lnTo>
                <a:lnTo>
                  <a:pt x="135208" y="199701"/>
                </a:lnTo>
                <a:lnTo>
                  <a:pt x="131396" y="203658"/>
                </a:lnTo>
                <a:lnTo>
                  <a:pt x="124473" y="210706"/>
                </a:lnTo>
                <a:lnTo>
                  <a:pt x="121053" y="214810"/>
                </a:lnTo>
                <a:lnTo>
                  <a:pt x="118884" y="219862"/>
                </a:lnTo>
                <a:lnTo>
                  <a:pt x="119203" y="221759"/>
                </a:lnTo>
                <a:lnTo>
                  <a:pt x="120778" y="225209"/>
                </a:lnTo>
                <a:lnTo>
                  <a:pt x="120482" y="229935"/>
                </a:lnTo>
                <a:lnTo>
                  <a:pt x="123613" y="232453"/>
                </a:lnTo>
                <a:lnTo>
                  <a:pt x="126117" y="234022"/>
                </a:lnTo>
                <a:lnTo>
                  <a:pt x="128927" y="234006"/>
                </a:lnTo>
                <a:lnTo>
                  <a:pt x="133293" y="232093"/>
                </a:lnTo>
                <a:lnTo>
                  <a:pt x="136092" y="229248"/>
                </a:lnTo>
                <a:lnTo>
                  <a:pt x="137638" y="224506"/>
                </a:lnTo>
                <a:lnTo>
                  <a:pt x="138598" y="231128"/>
                </a:lnTo>
                <a:lnTo>
                  <a:pt x="139117" y="245615"/>
                </a:lnTo>
                <a:lnTo>
                  <a:pt x="141469" y="248297"/>
                </a:lnTo>
                <a:lnTo>
                  <a:pt x="144572" y="252369"/>
                </a:lnTo>
                <a:lnTo>
                  <a:pt x="146960" y="255524"/>
                </a:lnTo>
                <a:lnTo>
                  <a:pt x="150730" y="262441"/>
                </a:lnTo>
                <a:lnTo>
                  <a:pt x="154473" y="269374"/>
                </a:lnTo>
                <a:lnTo>
                  <a:pt x="157174" y="274377"/>
                </a:lnTo>
                <a:lnTo>
                  <a:pt x="160480" y="282242"/>
                </a:lnTo>
                <a:lnTo>
                  <a:pt x="167593" y="294261"/>
                </a:lnTo>
                <a:lnTo>
                  <a:pt x="165706" y="294293"/>
                </a:lnTo>
                <a:lnTo>
                  <a:pt x="165188" y="294310"/>
                </a:lnTo>
                <a:lnTo>
                  <a:pt x="164442" y="294996"/>
                </a:lnTo>
                <a:lnTo>
                  <a:pt x="161774" y="297449"/>
                </a:lnTo>
                <a:lnTo>
                  <a:pt x="159051" y="298790"/>
                </a:lnTo>
                <a:lnTo>
                  <a:pt x="157745" y="303532"/>
                </a:lnTo>
                <a:lnTo>
                  <a:pt x="156811" y="304480"/>
                </a:lnTo>
                <a:lnTo>
                  <a:pt x="154782" y="304333"/>
                </a:lnTo>
                <a:lnTo>
                  <a:pt x="153842" y="303548"/>
                </a:lnTo>
                <a:lnTo>
                  <a:pt x="151489" y="300572"/>
                </a:lnTo>
                <a:lnTo>
                  <a:pt x="149144" y="299624"/>
                </a:lnTo>
                <a:lnTo>
                  <a:pt x="145020" y="303662"/>
                </a:lnTo>
                <a:lnTo>
                  <a:pt x="142298" y="306115"/>
                </a:lnTo>
                <a:lnTo>
                  <a:pt x="139489" y="306916"/>
                </a:lnTo>
                <a:lnTo>
                  <a:pt x="135743" y="307243"/>
                </a:lnTo>
                <a:lnTo>
                  <a:pt x="130433" y="306965"/>
                </a:lnTo>
                <a:lnTo>
                  <a:pt x="126058" y="306033"/>
                </a:lnTo>
                <a:lnTo>
                  <a:pt x="122302" y="303532"/>
                </a:lnTo>
                <a:lnTo>
                  <a:pt x="115711" y="294097"/>
                </a:lnTo>
                <a:lnTo>
                  <a:pt x="113201" y="290647"/>
                </a:lnTo>
                <a:lnTo>
                  <a:pt x="109450" y="289715"/>
                </a:lnTo>
                <a:lnTo>
                  <a:pt x="105081" y="290369"/>
                </a:lnTo>
                <a:lnTo>
                  <a:pt x="100714" y="291955"/>
                </a:lnTo>
                <a:lnTo>
                  <a:pt x="94483" y="296076"/>
                </a:lnTo>
                <a:lnTo>
                  <a:pt x="92623" y="299869"/>
                </a:lnTo>
                <a:lnTo>
                  <a:pt x="92650" y="307440"/>
                </a:lnTo>
                <a:lnTo>
                  <a:pt x="92672" y="313735"/>
                </a:lnTo>
                <a:lnTo>
                  <a:pt x="89405" y="317054"/>
                </a:lnTo>
                <a:lnTo>
                  <a:pt x="86756" y="318640"/>
                </a:lnTo>
                <a:lnTo>
                  <a:pt x="84101" y="318493"/>
                </a:lnTo>
                <a:lnTo>
                  <a:pt x="80507" y="317725"/>
                </a:lnTo>
                <a:lnTo>
                  <a:pt x="77695" y="317267"/>
                </a:lnTo>
                <a:lnTo>
                  <a:pt x="74893" y="319638"/>
                </a:lnTo>
                <a:lnTo>
                  <a:pt x="70838" y="321077"/>
                </a:lnTo>
                <a:lnTo>
                  <a:pt x="69589" y="321077"/>
                </a:lnTo>
                <a:lnTo>
                  <a:pt x="65225" y="323300"/>
                </a:lnTo>
                <a:lnTo>
                  <a:pt x="62733" y="325050"/>
                </a:lnTo>
                <a:lnTo>
                  <a:pt x="59771" y="326325"/>
                </a:lnTo>
                <a:lnTo>
                  <a:pt x="57897" y="326325"/>
                </a:lnTo>
                <a:lnTo>
                  <a:pt x="53526" y="326358"/>
                </a:lnTo>
                <a:lnTo>
                  <a:pt x="47124" y="326374"/>
                </a:lnTo>
                <a:lnTo>
                  <a:pt x="42441" y="326718"/>
                </a:lnTo>
                <a:lnTo>
                  <a:pt x="39477" y="327519"/>
                </a:lnTo>
                <a:lnTo>
                  <a:pt x="37608" y="328631"/>
                </a:lnTo>
                <a:lnTo>
                  <a:pt x="36835" y="330838"/>
                </a:lnTo>
                <a:lnTo>
                  <a:pt x="37938" y="333667"/>
                </a:lnTo>
                <a:lnTo>
                  <a:pt x="40614" y="339799"/>
                </a:lnTo>
                <a:lnTo>
                  <a:pt x="42496" y="342153"/>
                </a:lnTo>
                <a:lnTo>
                  <a:pt x="45317" y="345293"/>
                </a:lnTo>
                <a:lnTo>
                  <a:pt x="47206" y="349708"/>
                </a:lnTo>
                <a:lnTo>
                  <a:pt x="50031" y="353779"/>
                </a:lnTo>
                <a:lnTo>
                  <a:pt x="53402" y="357638"/>
                </a:lnTo>
                <a:lnTo>
                  <a:pt x="56142" y="359911"/>
                </a:lnTo>
                <a:lnTo>
                  <a:pt x="57554" y="361709"/>
                </a:lnTo>
                <a:lnTo>
                  <a:pt x="57952" y="364080"/>
                </a:lnTo>
                <a:lnTo>
                  <a:pt x="57964" y="367302"/>
                </a:lnTo>
                <a:lnTo>
                  <a:pt x="56800" y="369444"/>
                </a:lnTo>
                <a:lnTo>
                  <a:pt x="54542" y="371095"/>
                </a:lnTo>
                <a:lnTo>
                  <a:pt x="51424" y="372370"/>
                </a:lnTo>
                <a:lnTo>
                  <a:pt x="47998" y="375068"/>
                </a:lnTo>
                <a:lnTo>
                  <a:pt x="46993" y="377750"/>
                </a:lnTo>
                <a:lnTo>
                  <a:pt x="47243" y="382165"/>
                </a:lnTo>
                <a:lnTo>
                  <a:pt x="48189" y="384765"/>
                </a:lnTo>
                <a:lnTo>
                  <a:pt x="49677" y="386334"/>
                </a:lnTo>
                <a:lnTo>
                  <a:pt x="52185" y="389000"/>
                </a:lnTo>
                <a:lnTo>
                  <a:pt x="55631" y="392057"/>
                </a:lnTo>
                <a:lnTo>
                  <a:pt x="58452" y="395197"/>
                </a:lnTo>
                <a:lnTo>
                  <a:pt x="59789" y="398025"/>
                </a:lnTo>
                <a:lnTo>
                  <a:pt x="61439" y="400854"/>
                </a:lnTo>
                <a:lnTo>
                  <a:pt x="63555" y="403291"/>
                </a:lnTo>
                <a:lnTo>
                  <a:pt x="65670" y="405171"/>
                </a:lnTo>
                <a:lnTo>
                  <a:pt x="67312" y="405874"/>
                </a:lnTo>
                <a:lnTo>
                  <a:pt x="70046" y="406332"/>
                </a:lnTo>
                <a:lnTo>
                  <a:pt x="72079" y="407199"/>
                </a:lnTo>
                <a:lnTo>
                  <a:pt x="74350" y="409226"/>
                </a:lnTo>
                <a:lnTo>
                  <a:pt x="76310" y="411515"/>
                </a:lnTo>
                <a:lnTo>
                  <a:pt x="78425" y="413788"/>
                </a:lnTo>
                <a:lnTo>
                  <a:pt x="80774" y="415750"/>
                </a:lnTo>
                <a:lnTo>
                  <a:pt x="83278" y="417238"/>
                </a:lnTo>
                <a:lnTo>
                  <a:pt x="86874" y="418628"/>
                </a:lnTo>
                <a:lnTo>
                  <a:pt x="90391" y="419724"/>
                </a:lnTo>
                <a:lnTo>
                  <a:pt x="94065" y="421048"/>
                </a:lnTo>
                <a:lnTo>
                  <a:pt x="99464" y="424564"/>
                </a:lnTo>
                <a:lnTo>
                  <a:pt x="102909" y="427474"/>
                </a:lnTo>
                <a:lnTo>
                  <a:pt x="105346" y="432265"/>
                </a:lnTo>
                <a:lnTo>
                  <a:pt x="108868" y="434538"/>
                </a:lnTo>
                <a:lnTo>
                  <a:pt x="115508" y="435846"/>
                </a:lnTo>
                <a:lnTo>
                  <a:pt x="119727" y="436696"/>
                </a:lnTo>
                <a:lnTo>
                  <a:pt x="124177" y="436762"/>
                </a:lnTo>
                <a:lnTo>
                  <a:pt x="133592" y="437645"/>
                </a:lnTo>
                <a:lnTo>
                  <a:pt x="142175" y="440294"/>
                </a:lnTo>
                <a:lnTo>
                  <a:pt x="150163" y="441749"/>
                </a:lnTo>
                <a:lnTo>
                  <a:pt x="157859" y="444398"/>
                </a:lnTo>
                <a:lnTo>
                  <a:pt x="161416" y="446769"/>
                </a:lnTo>
                <a:lnTo>
                  <a:pt x="164087" y="450039"/>
                </a:lnTo>
                <a:lnTo>
                  <a:pt x="166769" y="455696"/>
                </a:lnTo>
                <a:lnTo>
                  <a:pt x="168067" y="456252"/>
                </a:lnTo>
                <a:lnTo>
                  <a:pt x="169510" y="456171"/>
                </a:lnTo>
                <a:lnTo>
                  <a:pt x="171890" y="456236"/>
                </a:lnTo>
                <a:lnTo>
                  <a:pt x="174201" y="456579"/>
                </a:lnTo>
                <a:lnTo>
                  <a:pt x="176080" y="457528"/>
                </a:lnTo>
                <a:lnTo>
                  <a:pt x="178181" y="460291"/>
                </a:lnTo>
                <a:lnTo>
                  <a:pt x="179057" y="463267"/>
                </a:lnTo>
                <a:lnTo>
                  <a:pt x="180731" y="467339"/>
                </a:lnTo>
                <a:lnTo>
                  <a:pt x="180843" y="467518"/>
                </a:lnTo>
                <a:lnTo>
                  <a:pt x="183487" y="471688"/>
                </a:lnTo>
                <a:lnTo>
                  <a:pt x="184718" y="472849"/>
                </a:lnTo>
                <a:lnTo>
                  <a:pt x="189306" y="473961"/>
                </a:lnTo>
                <a:lnTo>
                  <a:pt x="190040" y="475073"/>
                </a:lnTo>
                <a:lnTo>
                  <a:pt x="193605" y="477640"/>
                </a:lnTo>
                <a:lnTo>
                  <a:pt x="196501" y="478654"/>
                </a:lnTo>
                <a:lnTo>
                  <a:pt x="197993" y="479422"/>
                </a:lnTo>
                <a:lnTo>
                  <a:pt x="200255" y="480600"/>
                </a:lnTo>
                <a:lnTo>
                  <a:pt x="201852" y="481907"/>
                </a:lnTo>
                <a:lnTo>
                  <a:pt x="202900" y="482235"/>
                </a:lnTo>
                <a:lnTo>
                  <a:pt x="208265" y="488170"/>
                </a:lnTo>
                <a:lnTo>
                  <a:pt x="217898" y="493108"/>
                </a:lnTo>
                <a:lnTo>
                  <a:pt x="216336" y="496019"/>
                </a:lnTo>
                <a:lnTo>
                  <a:pt x="215282" y="496951"/>
                </a:lnTo>
                <a:lnTo>
                  <a:pt x="216992" y="498749"/>
                </a:lnTo>
                <a:lnTo>
                  <a:pt x="218400" y="498144"/>
                </a:lnTo>
                <a:lnTo>
                  <a:pt x="220308" y="496934"/>
                </a:lnTo>
                <a:lnTo>
                  <a:pt x="222218" y="495806"/>
                </a:lnTo>
                <a:lnTo>
                  <a:pt x="224131" y="495512"/>
                </a:lnTo>
                <a:lnTo>
                  <a:pt x="228363" y="494809"/>
                </a:lnTo>
                <a:lnTo>
                  <a:pt x="232980" y="491358"/>
                </a:lnTo>
                <a:lnTo>
                  <a:pt x="238600" y="486993"/>
                </a:lnTo>
                <a:lnTo>
                  <a:pt x="243300" y="480583"/>
                </a:lnTo>
                <a:lnTo>
                  <a:pt x="246305" y="477329"/>
                </a:lnTo>
                <a:lnTo>
                  <a:pt x="255143" y="473209"/>
                </a:lnTo>
                <a:lnTo>
                  <a:pt x="255658" y="472963"/>
                </a:lnTo>
                <a:lnTo>
                  <a:pt x="261248" y="470740"/>
                </a:lnTo>
                <a:lnTo>
                  <a:pt x="263021" y="470952"/>
                </a:lnTo>
                <a:lnTo>
                  <a:pt x="265318" y="471247"/>
                </a:lnTo>
                <a:lnTo>
                  <a:pt x="266047" y="473307"/>
                </a:lnTo>
                <a:lnTo>
                  <a:pt x="267843" y="475220"/>
                </a:lnTo>
                <a:lnTo>
                  <a:pt x="268441" y="475858"/>
                </a:lnTo>
                <a:lnTo>
                  <a:pt x="269200" y="476070"/>
                </a:lnTo>
                <a:lnTo>
                  <a:pt x="269612" y="476185"/>
                </a:lnTo>
                <a:lnTo>
                  <a:pt x="269851" y="476135"/>
                </a:lnTo>
                <a:lnTo>
                  <a:pt x="271033" y="475939"/>
                </a:lnTo>
                <a:lnTo>
                  <a:pt x="272194" y="476561"/>
                </a:lnTo>
                <a:lnTo>
                  <a:pt x="272572" y="476757"/>
                </a:lnTo>
                <a:lnTo>
                  <a:pt x="275150" y="479193"/>
                </a:lnTo>
                <a:lnTo>
                  <a:pt x="275971" y="480534"/>
                </a:lnTo>
                <a:lnTo>
                  <a:pt x="276435" y="481303"/>
                </a:lnTo>
                <a:lnTo>
                  <a:pt x="277910" y="482365"/>
                </a:lnTo>
                <a:lnTo>
                  <a:pt x="281802" y="482087"/>
                </a:lnTo>
                <a:lnTo>
                  <a:pt x="283156" y="482889"/>
                </a:lnTo>
                <a:lnTo>
                  <a:pt x="285546" y="485766"/>
                </a:lnTo>
                <a:lnTo>
                  <a:pt x="286583" y="486257"/>
                </a:lnTo>
                <a:lnTo>
                  <a:pt x="287688" y="486813"/>
                </a:lnTo>
                <a:lnTo>
                  <a:pt x="287976" y="487075"/>
                </a:lnTo>
                <a:lnTo>
                  <a:pt x="289186" y="488219"/>
                </a:lnTo>
                <a:lnTo>
                  <a:pt x="289654" y="488661"/>
                </a:lnTo>
                <a:lnTo>
                  <a:pt x="292736" y="491571"/>
                </a:lnTo>
                <a:lnTo>
                  <a:pt x="293128" y="492241"/>
                </a:lnTo>
                <a:lnTo>
                  <a:pt x="294448" y="494498"/>
                </a:lnTo>
                <a:lnTo>
                  <a:pt x="294716" y="496362"/>
                </a:lnTo>
                <a:lnTo>
                  <a:pt x="294983" y="498226"/>
                </a:lnTo>
                <a:lnTo>
                  <a:pt x="294885" y="499273"/>
                </a:lnTo>
                <a:lnTo>
                  <a:pt x="294786" y="500335"/>
                </a:lnTo>
                <a:lnTo>
                  <a:pt x="295143" y="502494"/>
                </a:lnTo>
                <a:lnTo>
                  <a:pt x="294888" y="504112"/>
                </a:lnTo>
                <a:lnTo>
                  <a:pt x="294077" y="505846"/>
                </a:lnTo>
                <a:lnTo>
                  <a:pt x="291547" y="505028"/>
                </a:lnTo>
                <a:lnTo>
                  <a:pt x="290121" y="505257"/>
                </a:lnTo>
                <a:lnTo>
                  <a:pt x="289574" y="505339"/>
                </a:lnTo>
                <a:lnTo>
                  <a:pt x="289222" y="505404"/>
                </a:lnTo>
                <a:lnTo>
                  <a:pt x="288210" y="505568"/>
                </a:lnTo>
                <a:lnTo>
                  <a:pt x="283849" y="504767"/>
                </a:lnTo>
                <a:lnTo>
                  <a:pt x="281548" y="504342"/>
                </a:lnTo>
                <a:lnTo>
                  <a:pt x="281295" y="504407"/>
                </a:lnTo>
                <a:lnTo>
                  <a:pt x="277341" y="505306"/>
                </a:lnTo>
                <a:lnTo>
                  <a:pt x="276126" y="505584"/>
                </a:lnTo>
                <a:lnTo>
                  <a:pt x="275739" y="505682"/>
                </a:lnTo>
                <a:lnTo>
                  <a:pt x="275443" y="505928"/>
                </a:lnTo>
                <a:lnTo>
                  <a:pt x="274869" y="506418"/>
                </a:lnTo>
                <a:lnTo>
                  <a:pt x="274575" y="507481"/>
                </a:lnTo>
                <a:lnTo>
                  <a:pt x="274302" y="508462"/>
                </a:lnTo>
                <a:lnTo>
                  <a:pt x="273314" y="508577"/>
                </a:lnTo>
                <a:lnTo>
                  <a:pt x="271098" y="507137"/>
                </a:lnTo>
                <a:lnTo>
                  <a:pt x="269012" y="506941"/>
                </a:lnTo>
                <a:lnTo>
                  <a:pt x="268260" y="506876"/>
                </a:lnTo>
                <a:lnTo>
                  <a:pt x="266157" y="508347"/>
                </a:lnTo>
                <a:lnTo>
                  <a:pt x="265658" y="508593"/>
                </a:lnTo>
                <a:lnTo>
                  <a:pt x="264131" y="509132"/>
                </a:lnTo>
                <a:lnTo>
                  <a:pt x="263057" y="509508"/>
                </a:lnTo>
                <a:lnTo>
                  <a:pt x="259908" y="509803"/>
                </a:lnTo>
                <a:lnTo>
                  <a:pt x="260045" y="507448"/>
                </a:lnTo>
                <a:lnTo>
                  <a:pt x="257416" y="502968"/>
                </a:lnTo>
                <a:lnTo>
                  <a:pt x="256058" y="502837"/>
                </a:lnTo>
                <a:lnTo>
                  <a:pt x="254830" y="501774"/>
                </a:lnTo>
                <a:lnTo>
                  <a:pt x="253042" y="501578"/>
                </a:lnTo>
                <a:lnTo>
                  <a:pt x="252342" y="500630"/>
                </a:lnTo>
                <a:lnTo>
                  <a:pt x="251132" y="500205"/>
                </a:lnTo>
                <a:lnTo>
                  <a:pt x="250015" y="501317"/>
                </a:lnTo>
                <a:lnTo>
                  <a:pt x="249451" y="502984"/>
                </a:lnTo>
                <a:lnTo>
                  <a:pt x="247961" y="504145"/>
                </a:lnTo>
                <a:lnTo>
                  <a:pt x="244619" y="505241"/>
                </a:lnTo>
                <a:lnTo>
                  <a:pt x="242196" y="508086"/>
                </a:lnTo>
                <a:lnTo>
                  <a:pt x="239112" y="507448"/>
                </a:lnTo>
                <a:lnTo>
                  <a:pt x="238183" y="508380"/>
                </a:lnTo>
                <a:lnTo>
                  <a:pt x="238648" y="509770"/>
                </a:lnTo>
                <a:lnTo>
                  <a:pt x="238849" y="510359"/>
                </a:lnTo>
                <a:lnTo>
                  <a:pt x="237984" y="510604"/>
                </a:lnTo>
                <a:lnTo>
                  <a:pt x="235457" y="509410"/>
                </a:lnTo>
                <a:lnTo>
                  <a:pt x="232616" y="510130"/>
                </a:lnTo>
                <a:lnTo>
                  <a:pt x="232045" y="509606"/>
                </a:lnTo>
                <a:lnTo>
                  <a:pt x="231752" y="509329"/>
                </a:lnTo>
                <a:lnTo>
                  <a:pt x="230004" y="509623"/>
                </a:lnTo>
                <a:lnTo>
                  <a:pt x="229815" y="509721"/>
                </a:lnTo>
                <a:lnTo>
                  <a:pt x="228757" y="510359"/>
                </a:lnTo>
                <a:lnTo>
                  <a:pt x="228392" y="510588"/>
                </a:lnTo>
                <a:lnTo>
                  <a:pt x="228044" y="510555"/>
                </a:lnTo>
                <a:lnTo>
                  <a:pt x="226404" y="510228"/>
                </a:lnTo>
                <a:lnTo>
                  <a:pt x="226172" y="510277"/>
                </a:lnTo>
                <a:lnTo>
                  <a:pt x="224270" y="510653"/>
                </a:lnTo>
                <a:lnTo>
                  <a:pt x="223966" y="510702"/>
                </a:lnTo>
                <a:lnTo>
                  <a:pt x="222736" y="511389"/>
                </a:lnTo>
                <a:lnTo>
                  <a:pt x="220311" y="512730"/>
                </a:lnTo>
                <a:lnTo>
                  <a:pt x="219937" y="513351"/>
                </a:lnTo>
                <a:lnTo>
                  <a:pt x="220117" y="514152"/>
                </a:lnTo>
                <a:lnTo>
                  <a:pt x="219373" y="514594"/>
                </a:lnTo>
                <a:lnTo>
                  <a:pt x="218511" y="514267"/>
                </a:lnTo>
                <a:lnTo>
                  <a:pt x="217236" y="515379"/>
                </a:lnTo>
                <a:lnTo>
                  <a:pt x="217082" y="515509"/>
                </a:lnTo>
                <a:lnTo>
                  <a:pt x="214835" y="516343"/>
                </a:lnTo>
                <a:lnTo>
                  <a:pt x="214482" y="516572"/>
                </a:lnTo>
                <a:lnTo>
                  <a:pt x="212500" y="517766"/>
                </a:lnTo>
                <a:lnTo>
                  <a:pt x="209410" y="518371"/>
                </a:lnTo>
                <a:lnTo>
                  <a:pt x="207495" y="518175"/>
                </a:lnTo>
                <a:lnTo>
                  <a:pt x="206835" y="517357"/>
                </a:lnTo>
                <a:lnTo>
                  <a:pt x="204859" y="514937"/>
                </a:lnTo>
                <a:lnTo>
                  <a:pt x="202330" y="514724"/>
                </a:lnTo>
                <a:lnTo>
                  <a:pt x="199562" y="512975"/>
                </a:lnTo>
                <a:lnTo>
                  <a:pt x="198113" y="512926"/>
                </a:lnTo>
                <a:lnTo>
                  <a:pt x="197032" y="512893"/>
                </a:lnTo>
                <a:lnTo>
                  <a:pt x="196316" y="513662"/>
                </a:lnTo>
                <a:lnTo>
                  <a:pt x="196100" y="513891"/>
                </a:lnTo>
                <a:lnTo>
                  <a:pt x="194519" y="513629"/>
                </a:lnTo>
                <a:lnTo>
                  <a:pt x="193755" y="513498"/>
                </a:lnTo>
                <a:lnTo>
                  <a:pt x="193584" y="513547"/>
                </a:lnTo>
                <a:lnTo>
                  <a:pt x="193136" y="513678"/>
                </a:lnTo>
                <a:lnTo>
                  <a:pt x="192019" y="514839"/>
                </a:lnTo>
                <a:lnTo>
                  <a:pt x="191769" y="515100"/>
                </a:lnTo>
                <a:lnTo>
                  <a:pt x="191581" y="515787"/>
                </a:lnTo>
                <a:lnTo>
                  <a:pt x="192774" y="519826"/>
                </a:lnTo>
                <a:lnTo>
                  <a:pt x="193214" y="521314"/>
                </a:lnTo>
                <a:lnTo>
                  <a:pt x="193126" y="521429"/>
                </a:lnTo>
                <a:lnTo>
                  <a:pt x="192900" y="521739"/>
                </a:lnTo>
                <a:lnTo>
                  <a:pt x="192035" y="521674"/>
                </a:lnTo>
                <a:lnTo>
                  <a:pt x="191775" y="521330"/>
                </a:lnTo>
                <a:lnTo>
                  <a:pt x="189465" y="518306"/>
                </a:lnTo>
                <a:lnTo>
                  <a:pt x="188385" y="518665"/>
                </a:lnTo>
                <a:lnTo>
                  <a:pt x="187794" y="518861"/>
                </a:lnTo>
                <a:lnTo>
                  <a:pt x="187193" y="518567"/>
                </a:lnTo>
                <a:lnTo>
                  <a:pt x="186378" y="518175"/>
                </a:lnTo>
                <a:lnTo>
                  <a:pt x="183621" y="518665"/>
                </a:lnTo>
                <a:lnTo>
                  <a:pt x="183410" y="518714"/>
                </a:lnTo>
                <a:lnTo>
                  <a:pt x="182533" y="519499"/>
                </a:lnTo>
                <a:lnTo>
                  <a:pt x="181487" y="520431"/>
                </a:lnTo>
                <a:lnTo>
                  <a:pt x="180190" y="520480"/>
                </a:lnTo>
                <a:lnTo>
                  <a:pt x="178943" y="519646"/>
                </a:lnTo>
                <a:lnTo>
                  <a:pt x="178151" y="519515"/>
                </a:lnTo>
                <a:lnTo>
                  <a:pt x="177849" y="519483"/>
                </a:lnTo>
                <a:lnTo>
                  <a:pt x="177612" y="519123"/>
                </a:lnTo>
                <a:lnTo>
                  <a:pt x="176441" y="517357"/>
                </a:lnTo>
                <a:lnTo>
                  <a:pt x="175496" y="516736"/>
                </a:lnTo>
                <a:lnTo>
                  <a:pt x="175337" y="516670"/>
                </a:lnTo>
                <a:lnTo>
                  <a:pt x="174271" y="516294"/>
                </a:lnTo>
                <a:lnTo>
                  <a:pt x="172315" y="515607"/>
                </a:lnTo>
                <a:lnTo>
                  <a:pt x="171985" y="515738"/>
                </a:lnTo>
                <a:lnTo>
                  <a:pt x="170769" y="516212"/>
                </a:lnTo>
                <a:lnTo>
                  <a:pt x="170412" y="516719"/>
                </a:lnTo>
                <a:lnTo>
                  <a:pt x="170082" y="517194"/>
                </a:lnTo>
                <a:lnTo>
                  <a:pt x="168425" y="515755"/>
                </a:lnTo>
                <a:lnTo>
                  <a:pt x="167253" y="515444"/>
                </a:lnTo>
                <a:lnTo>
                  <a:pt x="164833" y="517471"/>
                </a:lnTo>
                <a:lnTo>
                  <a:pt x="162609" y="517455"/>
                </a:lnTo>
                <a:lnTo>
                  <a:pt x="162178" y="517275"/>
                </a:lnTo>
                <a:lnTo>
                  <a:pt x="160330" y="516523"/>
                </a:lnTo>
                <a:lnTo>
                  <a:pt x="159141" y="516916"/>
                </a:lnTo>
                <a:lnTo>
                  <a:pt x="158320" y="517177"/>
                </a:lnTo>
                <a:lnTo>
                  <a:pt x="157302" y="516997"/>
                </a:lnTo>
                <a:lnTo>
                  <a:pt x="155034" y="514447"/>
                </a:lnTo>
                <a:lnTo>
                  <a:pt x="154911" y="514316"/>
                </a:lnTo>
                <a:lnTo>
                  <a:pt x="154357" y="514365"/>
                </a:lnTo>
                <a:lnTo>
                  <a:pt x="152995" y="514479"/>
                </a:lnTo>
                <a:lnTo>
                  <a:pt x="149622" y="511176"/>
                </a:lnTo>
                <a:lnTo>
                  <a:pt x="148819" y="511111"/>
                </a:lnTo>
                <a:lnTo>
                  <a:pt x="148013" y="511667"/>
                </a:lnTo>
                <a:lnTo>
                  <a:pt x="147818" y="513155"/>
                </a:lnTo>
                <a:lnTo>
                  <a:pt x="147618" y="513220"/>
                </a:lnTo>
                <a:lnTo>
                  <a:pt x="146951" y="513449"/>
                </a:lnTo>
                <a:lnTo>
                  <a:pt x="146724" y="513940"/>
                </a:lnTo>
                <a:lnTo>
                  <a:pt x="146513" y="514381"/>
                </a:lnTo>
                <a:lnTo>
                  <a:pt x="144659" y="514676"/>
                </a:lnTo>
                <a:lnTo>
                  <a:pt x="144216" y="516229"/>
                </a:lnTo>
                <a:lnTo>
                  <a:pt x="143809" y="516507"/>
                </a:lnTo>
                <a:lnTo>
                  <a:pt x="143223" y="516899"/>
                </a:lnTo>
                <a:lnTo>
                  <a:pt x="142380" y="516899"/>
                </a:lnTo>
                <a:lnTo>
                  <a:pt x="142174" y="516899"/>
                </a:lnTo>
                <a:lnTo>
                  <a:pt x="141892" y="516670"/>
                </a:lnTo>
                <a:lnTo>
                  <a:pt x="141562" y="516392"/>
                </a:lnTo>
                <a:lnTo>
                  <a:pt x="140569" y="516703"/>
                </a:lnTo>
                <a:lnTo>
                  <a:pt x="138807" y="515509"/>
                </a:lnTo>
                <a:lnTo>
                  <a:pt x="137804" y="514823"/>
                </a:lnTo>
                <a:lnTo>
                  <a:pt x="136434" y="514970"/>
                </a:lnTo>
                <a:lnTo>
                  <a:pt x="134528" y="515166"/>
                </a:lnTo>
                <a:lnTo>
                  <a:pt x="134124" y="515035"/>
                </a:lnTo>
                <a:lnTo>
                  <a:pt x="132310" y="514414"/>
                </a:lnTo>
                <a:lnTo>
                  <a:pt x="130114" y="512893"/>
                </a:lnTo>
                <a:lnTo>
                  <a:pt x="129421" y="512419"/>
                </a:lnTo>
                <a:lnTo>
                  <a:pt x="128185" y="512713"/>
                </a:lnTo>
                <a:lnTo>
                  <a:pt x="125929" y="510931"/>
                </a:lnTo>
                <a:lnTo>
                  <a:pt x="124929" y="510146"/>
                </a:lnTo>
                <a:lnTo>
                  <a:pt x="123572" y="510522"/>
                </a:lnTo>
                <a:lnTo>
                  <a:pt x="123383" y="510571"/>
                </a:lnTo>
                <a:lnTo>
                  <a:pt x="123245" y="510817"/>
                </a:lnTo>
                <a:lnTo>
                  <a:pt x="122820" y="511569"/>
                </a:lnTo>
                <a:lnTo>
                  <a:pt x="121947" y="512991"/>
                </a:lnTo>
                <a:lnTo>
                  <a:pt x="119653" y="514332"/>
                </a:lnTo>
                <a:lnTo>
                  <a:pt x="118118" y="513089"/>
                </a:lnTo>
                <a:lnTo>
                  <a:pt x="117436" y="513057"/>
                </a:lnTo>
                <a:lnTo>
                  <a:pt x="116697" y="513008"/>
                </a:lnTo>
                <a:lnTo>
                  <a:pt x="116116" y="512599"/>
                </a:lnTo>
                <a:lnTo>
                  <a:pt x="114334" y="513547"/>
                </a:lnTo>
                <a:lnTo>
                  <a:pt x="113665" y="513923"/>
                </a:lnTo>
                <a:lnTo>
                  <a:pt x="112308" y="514103"/>
                </a:lnTo>
                <a:lnTo>
                  <a:pt x="110807" y="516948"/>
                </a:lnTo>
                <a:lnTo>
                  <a:pt x="109509" y="517439"/>
                </a:lnTo>
                <a:lnTo>
                  <a:pt x="107842" y="516932"/>
                </a:lnTo>
                <a:lnTo>
                  <a:pt x="105730" y="515035"/>
                </a:lnTo>
                <a:lnTo>
                  <a:pt x="105388" y="514741"/>
                </a:lnTo>
                <a:lnTo>
                  <a:pt x="104886" y="515853"/>
                </a:lnTo>
                <a:lnTo>
                  <a:pt x="104693" y="516899"/>
                </a:lnTo>
                <a:lnTo>
                  <a:pt x="101367" y="515885"/>
                </a:lnTo>
                <a:lnTo>
                  <a:pt x="100492" y="517243"/>
                </a:lnTo>
                <a:lnTo>
                  <a:pt x="99725" y="517766"/>
                </a:lnTo>
                <a:lnTo>
                  <a:pt x="96461" y="519957"/>
                </a:lnTo>
                <a:lnTo>
                  <a:pt x="96144" y="521134"/>
                </a:lnTo>
                <a:lnTo>
                  <a:pt x="95509" y="521886"/>
                </a:lnTo>
                <a:lnTo>
                  <a:pt x="95273" y="522181"/>
                </a:lnTo>
                <a:lnTo>
                  <a:pt x="93954" y="522835"/>
                </a:lnTo>
                <a:lnTo>
                  <a:pt x="93291" y="523162"/>
                </a:lnTo>
                <a:lnTo>
                  <a:pt x="93045" y="523522"/>
                </a:lnTo>
                <a:lnTo>
                  <a:pt x="92795" y="523930"/>
                </a:lnTo>
                <a:lnTo>
                  <a:pt x="92943" y="525598"/>
                </a:lnTo>
                <a:lnTo>
                  <a:pt x="93098" y="527315"/>
                </a:lnTo>
                <a:lnTo>
                  <a:pt x="93252" y="529048"/>
                </a:lnTo>
                <a:lnTo>
                  <a:pt x="93569" y="529490"/>
                </a:lnTo>
                <a:lnTo>
                  <a:pt x="93925" y="529980"/>
                </a:lnTo>
                <a:lnTo>
                  <a:pt x="95500" y="529964"/>
                </a:lnTo>
                <a:lnTo>
                  <a:pt x="97075" y="529947"/>
                </a:lnTo>
                <a:lnTo>
                  <a:pt x="97273" y="530225"/>
                </a:lnTo>
                <a:lnTo>
                  <a:pt x="97747" y="530880"/>
                </a:lnTo>
                <a:lnTo>
                  <a:pt x="98104" y="532989"/>
                </a:lnTo>
                <a:lnTo>
                  <a:pt x="97208" y="537698"/>
                </a:lnTo>
                <a:lnTo>
                  <a:pt x="98794" y="540690"/>
                </a:lnTo>
                <a:lnTo>
                  <a:pt x="100184" y="545350"/>
                </a:lnTo>
                <a:lnTo>
                  <a:pt x="100311" y="545514"/>
                </a:lnTo>
                <a:lnTo>
                  <a:pt x="103551" y="549831"/>
                </a:lnTo>
                <a:lnTo>
                  <a:pt x="105520" y="550959"/>
                </a:lnTo>
                <a:lnTo>
                  <a:pt x="107586" y="551253"/>
                </a:lnTo>
                <a:lnTo>
                  <a:pt x="102531" y="557892"/>
                </a:lnTo>
                <a:lnTo>
                  <a:pt x="100765" y="559772"/>
                </a:lnTo>
                <a:lnTo>
                  <a:pt x="97680" y="560148"/>
                </a:lnTo>
                <a:lnTo>
                  <a:pt x="95823" y="562503"/>
                </a:lnTo>
                <a:lnTo>
                  <a:pt x="94054" y="563827"/>
                </a:lnTo>
                <a:lnTo>
                  <a:pt x="93914" y="563762"/>
                </a:lnTo>
                <a:lnTo>
                  <a:pt x="91053" y="562585"/>
                </a:lnTo>
                <a:lnTo>
                  <a:pt x="86845" y="562863"/>
                </a:lnTo>
                <a:lnTo>
                  <a:pt x="87057" y="566820"/>
                </a:lnTo>
                <a:lnTo>
                  <a:pt x="83455" y="574570"/>
                </a:lnTo>
                <a:lnTo>
                  <a:pt x="79903" y="574930"/>
                </a:lnTo>
                <a:lnTo>
                  <a:pt x="76642" y="577105"/>
                </a:lnTo>
                <a:lnTo>
                  <a:pt x="74522" y="582386"/>
                </a:lnTo>
                <a:lnTo>
                  <a:pt x="73305" y="582092"/>
                </a:lnTo>
                <a:lnTo>
                  <a:pt x="71395" y="579966"/>
                </a:lnTo>
                <a:lnTo>
                  <a:pt x="69066" y="577366"/>
                </a:lnTo>
                <a:lnTo>
                  <a:pt x="66735" y="578593"/>
                </a:lnTo>
                <a:lnTo>
                  <a:pt x="65338" y="579623"/>
                </a:lnTo>
                <a:lnTo>
                  <a:pt x="64336" y="583972"/>
                </a:lnTo>
                <a:lnTo>
                  <a:pt x="63516" y="587651"/>
                </a:lnTo>
                <a:lnTo>
                  <a:pt x="61928" y="587929"/>
                </a:lnTo>
                <a:lnTo>
                  <a:pt x="60990" y="587553"/>
                </a:lnTo>
                <a:lnTo>
                  <a:pt x="59674" y="586605"/>
                </a:lnTo>
                <a:lnTo>
                  <a:pt x="56767" y="585362"/>
                </a:lnTo>
                <a:lnTo>
                  <a:pt x="54717" y="586588"/>
                </a:lnTo>
                <a:lnTo>
                  <a:pt x="53230" y="588289"/>
                </a:lnTo>
                <a:lnTo>
                  <a:pt x="51552" y="589221"/>
                </a:lnTo>
                <a:lnTo>
                  <a:pt x="49496" y="589499"/>
                </a:lnTo>
                <a:lnTo>
                  <a:pt x="47714" y="588845"/>
                </a:lnTo>
                <a:lnTo>
                  <a:pt x="43684" y="587504"/>
                </a:lnTo>
                <a:lnTo>
                  <a:pt x="39755" y="587586"/>
                </a:lnTo>
                <a:lnTo>
                  <a:pt x="36956" y="588812"/>
                </a:lnTo>
                <a:lnTo>
                  <a:pt x="36769" y="588714"/>
                </a:lnTo>
                <a:lnTo>
                  <a:pt x="33972" y="590218"/>
                </a:lnTo>
                <a:lnTo>
                  <a:pt x="32292" y="590971"/>
                </a:lnTo>
                <a:lnTo>
                  <a:pt x="29395" y="591428"/>
                </a:lnTo>
                <a:lnTo>
                  <a:pt x="24053" y="589728"/>
                </a:lnTo>
                <a:lnTo>
                  <a:pt x="21708" y="588681"/>
                </a:lnTo>
                <a:lnTo>
                  <a:pt x="16473" y="585525"/>
                </a:lnTo>
                <a:lnTo>
                  <a:pt x="16290" y="585558"/>
                </a:lnTo>
                <a:lnTo>
                  <a:pt x="13504" y="585885"/>
                </a:lnTo>
                <a:lnTo>
                  <a:pt x="10977" y="586719"/>
                </a:lnTo>
                <a:lnTo>
                  <a:pt x="10534" y="586850"/>
                </a:lnTo>
                <a:lnTo>
                  <a:pt x="9554" y="586523"/>
                </a:lnTo>
                <a:lnTo>
                  <a:pt x="8500" y="586163"/>
                </a:lnTo>
                <a:lnTo>
                  <a:pt x="7473" y="586229"/>
                </a:lnTo>
                <a:lnTo>
                  <a:pt x="6770" y="586278"/>
                </a:lnTo>
                <a:lnTo>
                  <a:pt x="2087" y="588191"/>
                </a:lnTo>
                <a:lnTo>
                  <a:pt x="1980" y="588223"/>
                </a:lnTo>
                <a:lnTo>
                  <a:pt x="180" y="592360"/>
                </a:lnTo>
                <a:lnTo>
                  <a:pt x="369" y="592442"/>
                </a:lnTo>
                <a:lnTo>
                  <a:pt x="1866" y="592818"/>
                </a:lnTo>
                <a:lnTo>
                  <a:pt x="2365" y="593063"/>
                </a:lnTo>
                <a:lnTo>
                  <a:pt x="2615" y="593194"/>
                </a:lnTo>
                <a:lnTo>
                  <a:pt x="3138" y="593423"/>
                </a:lnTo>
                <a:lnTo>
                  <a:pt x="3738" y="593570"/>
                </a:lnTo>
                <a:lnTo>
                  <a:pt x="4274" y="593701"/>
                </a:lnTo>
                <a:lnTo>
                  <a:pt x="4486" y="593750"/>
                </a:lnTo>
                <a:lnTo>
                  <a:pt x="4636" y="593783"/>
                </a:lnTo>
                <a:lnTo>
                  <a:pt x="5534" y="594682"/>
                </a:lnTo>
                <a:lnTo>
                  <a:pt x="6282" y="595434"/>
                </a:lnTo>
                <a:lnTo>
                  <a:pt x="7255" y="596039"/>
                </a:lnTo>
                <a:lnTo>
                  <a:pt x="7405" y="596187"/>
                </a:lnTo>
                <a:lnTo>
                  <a:pt x="8154" y="596481"/>
                </a:lnTo>
                <a:lnTo>
                  <a:pt x="8528" y="597315"/>
                </a:lnTo>
                <a:lnTo>
                  <a:pt x="9052" y="597315"/>
                </a:lnTo>
                <a:lnTo>
                  <a:pt x="9950" y="597985"/>
                </a:lnTo>
                <a:lnTo>
                  <a:pt x="11297" y="598574"/>
                </a:lnTo>
                <a:lnTo>
                  <a:pt x="12196" y="599097"/>
                </a:lnTo>
                <a:lnTo>
                  <a:pt x="13363" y="599898"/>
                </a:lnTo>
                <a:lnTo>
                  <a:pt x="13918" y="600748"/>
                </a:lnTo>
                <a:lnTo>
                  <a:pt x="14067" y="600978"/>
                </a:lnTo>
                <a:lnTo>
                  <a:pt x="14403" y="601484"/>
                </a:lnTo>
                <a:lnTo>
                  <a:pt x="14788" y="602073"/>
                </a:lnTo>
                <a:lnTo>
                  <a:pt x="15908" y="602825"/>
                </a:lnTo>
                <a:lnTo>
                  <a:pt x="16612" y="603888"/>
                </a:lnTo>
                <a:lnTo>
                  <a:pt x="16762" y="604051"/>
                </a:lnTo>
                <a:lnTo>
                  <a:pt x="17510" y="604787"/>
                </a:lnTo>
                <a:lnTo>
                  <a:pt x="18259" y="605915"/>
                </a:lnTo>
                <a:lnTo>
                  <a:pt x="19007" y="607044"/>
                </a:lnTo>
                <a:lnTo>
                  <a:pt x="19793" y="608156"/>
                </a:lnTo>
                <a:lnTo>
                  <a:pt x="20916" y="608941"/>
                </a:lnTo>
                <a:lnTo>
                  <a:pt x="21776" y="609807"/>
                </a:lnTo>
                <a:lnTo>
                  <a:pt x="22899" y="610559"/>
                </a:lnTo>
                <a:lnTo>
                  <a:pt x="24023" y="611230"/>
                </a:lnTo>
                <a:lnTo>
                  <a:pt x="25145" y="611982"/>
                </a:lnTo>
                <a:lnTo>
                  <a:pt x="26230" y="612767"/>
                </a:lnTo>
                <a:lnTo>
                  <a:pt x="26941" y="613633"/>
                </a:lnTo>
                <a:lnTo>
                  <a:pt x="27690" y="614745"/>
                </a:lnTo>
                <a:lnTo>
                  <a:pt x="28439" y="615873"/>
                </a:lnTo>
                <a:lnTo>
                  <a:pt x="28663" y="617525"/>
                </a:lnTo>
                <a:lnTo>
                  <a:pt x="28289" y="618784"/>
                </a:lnTo>
                <a:lnTo>
                  <a:pt x="28064" y="620517"/>
                </a:lnTo>
                <a:lnTo>
                  <a:pt x="27540" y="621776"/>
                </a:lnTo>
                <a:lnTo>
                  <a:pt x="26941" y="623052"/>
                </a:lnTo>
                <a:lnTo>
                  <a:pt x="26567" y="624556"/>
                </a:lnTo>
                <a:lnTo>
                  <a:pt x="26418" y="626208"/>
                </a:lnTo>
                <a:lnTo>
                  <a:pt x="26567" y="627842"/>
                </a:lnTo>
                <a:lnTo>
                  <a:pt x="27166" y="629118"/>
                </a:lnTo>
                <a:lnTo>
                  <a:pt x="27690" y="630393"/>
                </a:lnTo>
                <a:lnTo>
                  <a:pt x="28681" y="631309"/>
                </a:lnTo>
                <a:lnTo>
                  <a:pt x="29562" y="632257"/>
                </a:lnTo>
                <a:lnTo>
                  <a:pt x="30310" y="633010"/>
                </a:lnTo>
                <a:lnTo>
                  <a:pt x="31059" y="634138"/>
                </a:lnTo>
                <a:lnTo>
                  <a:pt x="31583" y="635413"/>
                </a:lnTo>
                <a:lnTo>
                  <a:pt x="31957" y="636836"/>
                </a:lnTo>
                <a:lnTo>
                  <a:pt x="32481" y="637948"/>
                </a:lnTo>
                <a:lnTo>
                  <a:pt x="32855" y="639452"/>
                </a:lnTo>
                <a:lnTo>
                  <a:pt x="33469" y="640744"/>
                </a:lnTo>
                <a:lnTo>
                  <a:pt x="34202" y="641839"/>
                </a:lnTo>
                <a:lnTo>
                  <a:pt x="34374" y="642150"/>
                </a:lnTo>
                <a:lnTo>
                  <a:pt x="34876" y="642967"/>
                </a:lnTo>
                <a:lnTo>
                  <a:pt x="35250" y="643491"/>
                </a:lnTo>
                <a:lnTo>
                  <a:pt x="35624" y="644014"/>
                </a:lnTo>
                <a:lnTo>
                  <a:pt x="36597" y="644995"/>
                </a:lnTo>
                <a:lnTo>
                  <a:pt x="37645" y="645665"/>
                </a:lnTo>
                <a:lnTo>
                  <a:pt x="38619" y="646630"/>
                </a:lnTo>
                <a:lnTo>
                  <a:pt x="39517" y="647153"/>
                </a:lnTo>
                <a:lnTo>
                  <a:pt x="40640" y="647906"/>
                </a:lnTo>
                <a:lnTo>
                  <a:pt x="41762" y="648429"/>
                </a:lnTo>
                <a:lnTo>
                  <a:pt x="43047" y="649034"/>
                </a:lnTo>
                <a:lnTo>
                  <a:pt x="44157" y="649786"/>
                </a:lnTo>
                <a:lnTo>
                  <a:pt x="44458" y="649949"/>
                </a:lnTo>
                <a:lnTo>
                  <a:pt x="44682" y="650080"/>
                </a:lnTo>
                <a:lnTo>
                  <a:pt x="45318" y="650489"/>
                </a:lnTo>
                <a:lnTo>
                  <a:pt x="46179" y="651421"/>
                </a:lnTo>
                <a:lnTo>
                  <a:pt x="46703" y="652696"/>
                </a:lnTo>
                <a:lnTo>
                  <a:pt x="47077" y="654201"/>
                </a:lnTo>
                <a:lnTo>
                  <a:pt x="46703" y="655623"/>
                </a:lnTo>
                <a:lnTo>
                  <a:pt x="46179" y="656964"/>
                </a:lnTo>
                <a:lnTo>
                  <a:pt x="45281" y="657863"/>
                </a:lnTo>
                <a:lnTo>
                  <a:pt x="44532" y="658992"/>
                </a:lnTo>
                <a:lnTo>
                  <a:pt x="43559" y="659891"/>
                </a:lnTo>
                <a:lnTo>
                  <a:pt x="42661" y="660790"/>
                </a:lnTo>
                <a:lnTo>
                  <a:pt x="41913" y="661902"/>
                </a:lnTo>
                <a:lnTo>
                  <a:pt x="41014" y="662801"/>
                </a:lnTo>
                <a:lnTo>
                  <a:pt x="40415" y="664077"/>
                </a:lnTo>
                <a:lnTo>
                  <a:pt x="40041" y="665565"/>
                </a:lnTo>
                <a:lnTo>
                  <a:pt x="40266" y="667216"/>
                </a:lnTo>
                <a:lnTo>
                  <a:pt x="40415" y="668868"/>
                </a:lnTo>
                <a:lnTo>
                  <a:pt x="40415" y="670732"/>
                </a:lnTo>
                <a:lnTo>
                  <a:pt x="40415" y="672612"/>
                </a:lnTo>
                <a:lnTo>
                  <a:pt x="40415" y="674264"/>
                </a:lnTo>
                <a:lnTo>
                  <a:pt x="40266" y="675899"/>
                </a:lnTo>
                <a:lnTo>
                  <a:pt x="40415" y="677550"/>
                </a:lnTo>
                <a:lnTo>
                  <a:pt x="40789" y="679055"/>
                </a:lnTo>
                <a:lnTo>
                  <a:pt x="41388" y="680314"/>
                </a:lnTo>
                <a:lnTo>
                  <a:pt x="41987" y="681164"/>
                </a:lnTo>
                <a:lnTo>
                  <a:pt x="42137" y="681360"/>
                </a:lnTo>
                <a:lnTo>
                  <a:pt x="42661" y="681884"/>
                </a:lnTo>
                <a:lnTo>
                  <a:pt x="43035" y="682341"/>
                </a:lnTo>
                <a:lnTo>
                  <a:pt x="43933" y="683241"/>
                </a:lnTo>
                <a:lnTo>
                  <a:pt x="44602" y="683682"/>
                </a:lnTo>
                <a:lnTo>
                  <a:pt x="45056" y="683993"/>
                </a:lnTo>
                <a:lnTo>
                  <a:pt x="46179" y="684729"/>
                </a:lnTo>
                <a:lnTo>
                  <a:pt x="47451" y="685252"/>
                </a:lnTo>
                <a:lnTo>
                  <a:pt x="48724" y="685857"/>
                </a:lnTo>
                <a:lnTo>
                  <a:pt x="50445" y="686004"/>
                </a:lnTo>
                <a:lnTo>
                  <a:pt x="52242" y="686004"/>
                </a:lnTo>
                <a:lnTo>
                  <a:pt x="54113" y="686004"/>
                </a:lnTo>
                <a:lnTo>
                  <a:pt x="55386" y="685628"/>
                </a:lnTo>
                <a:lnTo>
                  <a:pt x="56883" y="685252"/>
                </a:lnTo>
                <a:lnTo>
                  <a:pt x="58380" y="684892"/>
                </a:lnTo>
                <a:lnTo>
                  <a:pt x="60026" y="684729"/>
                </a:lnTo>
                <a:lnTo>
                  <a:pt x="61299" y="684205"/>
                </a:lnTo>
                <a:lnTo>
                  <a:pt x="62572" y="683617"/>
                </a:lnTo>
                <a:lnTo>
                  <a:pt x="64069" y="683241"/>
                </a:lnTo>
                <a:lnTo>
                  <a:pt x="65716" y="683470"/>
                </a:lnTo>
                <a:lnTo>
                  <a:pt x="67063" y="683993"/>
                </a:lnTo>
                <a:lnTo>
                  <a:pt x="67961" y="684892"/>
                </a:lnTo>
                <a:lnTo>
                  <a:pt x="68036" y="685039"/>
                </a:lnTo>
                <a:lnTo>
                  <a:pt x="68485" y="686233"/>
                </a:lnTo>
                <a:lnTo>
                  <a:pt x="68735" y="686740"/>
                </a:lnTo>
                <a:lnTo>
                  <a:pt x="68859" y="686985"/>
                </a:lnTo>
                <a:lnTo>
                  <a:pt x="69084" y="687541"/>
                </a:lnTo>
                <a:lnTo>
                  <a:pt x="69084" y="687737"/>
                </a:lnTo>
                <a:lnTo>
                  <a:pt x="69233" y="689160"/>
                </a:lnTo>
                <a:lnTo>
                  <a:pt x="69314" y="689470"/>
                </a:lnTo>
                <a:lnTo>
                  <a:pt x="69608" y="690648"/>
                </a:lnTo>
                <a:lnTo>
                  <a:pt x="69608" y="692479"/>
                </a:lnTo>
                <a:lnTo>
                  <a:pt x="69608" y="694310"/>
                </a:lnTo>
                <a:lnTo>
                  <a:pt x="69608" y="695962"/>
                </a:lnTo>
                <a:lnTo>
                  <a:pt x="69832" y="697613"/>
                </a:lnTo>
                <a:lnTo>
                  <a:pt x="69972" y="698104"/>
                </a:lnTo>
                <a:lnTo>
                  <a:pt x="70207" y="698889"/>
                </a:lnTo>
                <a:lnTo>
                  <a:pt x="70880" y="700001"/>
                </a:lnTo>
                <a:lnTo>
                  <a:pt x="71629" y="701129"/>
                </a:lnTo>
                <a:lnTo>
                  <a:pt x="72752" y="701881"/>
                </a:lnTo>
                <a:lnTo>
                  <a:pt x="73744" y="702862"/>
                </a:lnTo>
                <a:lnTo>
                  <a:pt x="74632" y="703696"/>
                </a:lnTo>
                <a:lnTo>
                  <a:pt x="75409" y="704841"/>
                </a:lnTo>
                <a:lnTo>
                  <a:pt x="76269" y="705691"/>
                </a:lnTo>
                <a:lnTo>
                  <a:pt x="77018" y="706819"/>
                </a:lnTo>
                <a:lnTo>
                  <a:pt x="77392" y="708307"/>
                </a:lnTo>
                <a:lnTo>
                  <a:pt x="77767" y="709730"/>
                </a:lnTo>
                <a:lnTo>
                  <a:pt x="78141" y="711234"/>
                </a:lnTo>
                <a:lnTo>
                  <a:pt x="77916" y="712885"/>
                </a:lnTo>
                <a:lnTo>
                  <a:pt x="77916" y="714521"/>
                </a:lnTo>
                <a:lnTo>
                  <a:pt x="77767" y="716172"/>
                </a:lnTo>
                <a:lnTo>
                  <a:pt x="77392" y="717676"/>
                </a:lnTo>
                <a:lnTo>
                  <a:pt x="77168" y="719312"/>
                </a:lnTo>
                <a:lnTo>
                  <a:pt x="77392" y="720963"/>
                </a:lnTo>
                <a:lnTo>
                  <a:pt x="77767" y="722467"/>
                </a:lnTo>
                <a:lnTo>
                  <a:pt x="77897" y="722614"/>
                </a:lnTo>
                <a:lnTo>
                  <a:pt x="78366" y="723285"/>
                </a:lnTo>
                <a:lnTo>
                  <a:pt x="78549" y="723465"/>
                </a:lnTo>
                <a:lnTo>
                  <a:pt x="79264" y="724184"/>
                </a:lnTo>
                <a:lnTo>
                  <a:pt x="80162" y="725084"/>
                </a:lnTo>
                <a:lnTo>
                  <a:pt x="81060" y="726048"/>
                </a:lnTo>
                <a:lnTo>
                  <a:pt x="82033" y="726948"/>
                </a:lnTo>
                <a:lnTo>
                  <a:pt x="82932" y="727847"/>
                </a:lnTo>
                <a:lnTo>
                  <a:pt x="83830" y="728746"/>
                </a:lnTo>
                <a:lnTo>
                  <a:pt x="84578" y="729874"/>
                </a:lnTo>
                <a:lnTo>
                  <a:pt x="85327" y="730921"/>
                </a:lnTo>
                <a:lnTo>
                  <a:pt x="86001" y="732049"/>
                </a:lnTo>
                <a:lnTo>
                  <a:pt x="86599" y="733308"/>
                </a:lnTo>
                <a:lnTo>
                  <a:pt x="87273" y="734436"/>
                </a:lnTo>
                <a:lnTo>
                  <a:pt x="87872" y="735712"/>
                </a:lnTo>
                <a:lnTo>
                  <a:pt x="88171" y="737134"/>
                </a:lnTo>
                <a:lnTo>
                  <a:pt x="88770" y="738410"/>
                </a:lnTo>
                <a:lnTo>
                  <a:pt x="89144" y="739898"/>
                </a:lnTo>
                <a:lnTo>
                  <a:pt x="89668" y="741173"/>
                </a:lnTo>
                <a:lnTo>
                  <a:pt x="90192" y="742449"/>
                </a:lnTo>
                <a:lnTo>
                  <a:pt x="90567" y="743871"/>
                </a:lnTo>
                <a:lnTo>
                  <a:pt x="91090" y="745146"/>
                </a:lnTo>
                <a:lnTo>
                  <a:pt x="91839" y="746258"/>
                </a:lnTo>
                <a:lnTo>
                  <a:pt x="92588" y="747305"/>
                </a:lnTo>
                <a:lnTo>
                  <a:pt x="93486" y="748286"/>
                </a:lnTo>
                <a:lnTo>
                  <a:pt x="94384" y="749185"/>
                </a:lnTo>
                <a:lnTo>
                  <a:pt x="95656" y="749708"/>
                </a:lnTo>
                <a:lnTo>
                  <a:pt x="97154" y="750084"/>
                </a:lnTo>
                <a:lnTo>
                  <a:pt x="98950" y="750084"/>
                </a:lnTo>
                <a:lnTo>
                  <a:pt x="100447" y="749708"/>
                </a:lnTo>
                <a:lnTo>
                  <a:pt x="101869" y="749332"/>
                </a:lnTo>
                <a:lnTo>
                  <a:pt x="102992" y="748662"/>
                </a:lnTo>
                <a:lnTo>
                  <a:pt x="104265" y="748057"/>
                </a:lnTo>
                <a:lnTo>
                  <a:pt x="105387" y="747387"/>
                </a:lnTo>
                <a:lnTo>
                  <a:pt x="106435" y="746634"/>
                </a:lnTo>
                <a:lnTo>
                  <a:pt x="106819" y="746389"/>
                </a:lnTo>
                <a:lnTo>
                  <a:pt x="107558" y="745882"/>
                </a:lnTo>
                <a:lnTo>
                  <a:pt x="108830" y="745359"/>
                </a:lnTo>
                <a:lnTo>
                  <a:pt x="109953" y="744623"/>
                </a:lnTo>
                <a:lnTo>
                  <a:pt x="111226" y="744836"/>
                </a:lnTo>
                <a:lnTo>
                  <a:pt x="112648" y="745212"/>
                </a:lnTo>
                <a:lnTo>
                  <a:pt x="113247" y="746487"/>
                </a:lnTo>
                <a:lnTo>
                  <a:pt x="113546" y="747910"/>
                </a:lnTo>
                <a:lnTo>
                  <a:pt x="113920" y="749414"/>
                </a:lnTo>
                <a:lnTo>
                  <a:pt x="114295" y="750837"/>
                </a:lnTo>
                <a:lnTo>
                  <a:pt x="114669" y="752259"/>
                </a:lnTo>
                <a:lnTo>
                  <a:pt x="115194" y="753600"/>
                </a:lnTo>
                <a:lnTo>
                  <a:pt x="116092" y="754499"/>
                </a:lnTo>
                <a:lnTo>
                  <a:pt x="117588" y="754875"/>
                </a:lnTo>
                <a:lnTo>
                  <a:pt x="118010" y="754908"/>
                </a:lnTo>
                <a:lnTo>
                  <a:pt x="119234" y="755023"/>
                </a:lnTo>
                <a:lnTo>
                  <a:pt x="120508" y="755628"/>
                </a:lnTo>
                <a:lnTo>
                  <a:pt x="121631" y="756298"/>
                </a:lnTo>
                <a:lnTo>
                  <a:pt x="121780" y="757949"/>
                </a:lnTo>
                <a:lnTo>
                  <a:pt x="122155" y="759356"/>
                </a:lnTo>
                <a:lnTo>
                  <a:pt x="122303" y="761089"/>
                </a:lnTo>
                <a:lnTo>
                  <a:pt x="121929" y="762512"/>
                </a:lnTo>
                <a:lnTo>
                  <a:pt x="121255" y="763623"/>
                </a:lnTo>
                <a:lnTo>
                  <a:pt x="120508" y="764686"/>
                </a:lnTo>
                <a:lnTo>
                  <a:pt x="119910" y="765945"/>
                </a:lnTo>
                <a:lnTo>
                  <a:pt x="119609" y="767450"/>
                </a:lnTo>
                <a:lnTo>
                  <a:pt x="119385" y="769019"/>
                </a:lnTo>
                <a:lnTo>
                  <a:pt x="119385" y="770883"/>
                </a:lnTo>
                <a:lnTo>
                  <a:pt x="119910" y="772159"/>
                </a:lnTo>
                <a:lnTo>
                  <a:pt x="120508" y="773434"/>
                </a:lnTo>
                <a:lnTo>
                  <a:pt x="121182" y="774481"/>
                </a:lnTo>
                <a:lnTo>
                  <a:pt x="122079" y="775462"/>
                </a:lnTo>
                <a:lnTo>
                  <a:pt x="123427" y="775985"/>
                </a:lnTo>
                <a:lnTo>
                  <a:pt x="124998" y="776132"/>
                </a:lnTo>
                <a:lnTo>
                  <a:pt x="126645" y="775985"/>
                </a:lnTo>
                <a:lnTo>
                  <a:pt x="128293" y="775838"/>
                </a:lnTo>
                <a:lnTo>
                  <a:pt x="129565" y="775233"/>
                </a:lnTo>
                <a:lnTo>
                  <a:pt x="130912" y="774710"/>
                </a:lnTo>
                <a:lnTo>
                  <a:pt x="132708" y="774710"/>
                </a:lnTo>
                <a:lnTo>
                  <a:pt x="134354" y="774562"/>
                </a:lnTo>
                <a:lnTo>
                  <a:pt x="135628" y="775086"/>
                </a:lnTo>
                <a:lnTo>
                  <a:pt x="136900" y="775609"/>
                </a:lnTo>
                <a:lnTo>
                  <a:pt x="138024" y="776361"/>
                </a:lnTo>
                <a:lnTo>
                  <a:pt x="138697" y="777097"/>
                </a:lnTo>
                <a:lnTo>
                  <a:pt x="139446" y="778160"/>
                </a:lnTo>
                <a:lnTo>
                  <a:pt x="140568" y="778896"/>
                </a:lnTo>
                <a:lnTo>
                  <a:pt x="141840" y="779419"/>
                </a:lnTo>
                <a:lnTo>
                  <a:pt x="143488" y="779272"/>
                </a:lnTo>
                <a:lnTo>
                  <a:pt x="144760" y="778748"/>
                </a:lnTo>
                <a:lnTo>
                  <a:pt x="145882" y="777996"/>
                </a:lnTo>
                <a:lnTo>
                  <a:pt x="146556" y="776950"/>
                </a:lnTo>
                <a:lnTo>
                  <a:pt x="147305" y="775838"/>
                </a:lnTo>
                <a:lnTo>
                  <a:pt x="147829" y="774562"/>
                </a:lnTo>
                <a:lnTo>
                  <a:pt x="148428" y="773287"/>
                </a:lnTo>
                <a:lnTo>
                  <a:pt x="148951" y="772012"/>
                </a:lnTo>
                <a:lnTo>
                  <a:pt x="149550" y="770736"/>
                </a:lnTo>
                <a:lnTo>
                  <a:pt x="150225" y="769624"/>
                </a:lnTo>
                <a:lnTo>
                  <a:pt x="150823" y="768349"/>
                </a:lnTo>
                <a:lnTo>
                  <a:pt x="151347" y="767073"/>
                </a:lnTo>
                <a:lnTo>
                  <a:pt x="151497" y="766714"/>
                </a:lnTo>
                <a:lnTo>
                  <a:pt x="151871" y="765798"/>
                </a:lnTo>
                <a:lnTo>
                  <a:pt x="152470" y="764523"/>
                </a:lnTo>
                <a:lnTo>
                  <a:pt x="152993" y="763264"/>
                </a:lnTo>
                <a:lnTo>
                  <a:pt x="153518" y="761988"/>
                </a:lnTo>
                <a:lnTo>
                  <a:pt x="153892" y="760566"/>
                </a:lnTo>
                <a:lnTo>
                  <a:pt x="154491" y="759290"/>
                </a:lnTo>
                <a:lnTo>
                  <a:pt x="155014" y="758015"/>
                </a:lnTo>
                <a:lnTo>
                  <a:pt x="155763" y="756887"/>
                </a:lnTo>
                <a:lnTo>
                  <a:pt x="156512" y="755840"/>
                </a:lnTo>
                <a:lnTo>
                  <a:pt x="157560" y="754941"/>
                </a:lnTo>
                <a:lnTo>
                  <a:pt x="159056" y="754581"/>
                </a:lnTo>
                <a:lnTo>
                  <a:pt x="160479" y="754205"/>
                </a:lnTo>
                <a:lnTo>
                  <a:pt x="162125" y="754042"/>
                </a:lnTo>
                <a:lnTo>
                  <a:pt x="163623" y="753682"/>
                </a:lnTo>
                <a:lnTo>
                  <a:pt x="165046" y="753306"/>
                </a:lnTo>
                <a:lnTo>
                  <a:pt x="166393" y="752783"/>
                </a:lnTo>
                <a:lnTo>
                  <a:pt x="167665" y="752178"/>
                </a:lnTo>
                <a:lnTo>
                  <a:pt x="168713" y="751507"/>
                </a:lnTo>
                <a:lnTo>
                  <a:pt x="169837" y="750755"/>
                </a:lnTo>
                <a:lnTo>
                  <a:pt x="170584" y="749627"/>
                </a:lnTo>
                <a:lnTo>
                  <a:pt x="171483" y="748727"/>
                </a:lnTo>
                <a:lnTo>
                  <a:pt x="172230" y="747681"/>
                </a:lnTo>
                <a:lnTo>
                  <a:pt x="173130" y="746782"/>
                </a:lnTo>
                <a:lnTo>
                  <a:pt x="174251" y="746046"/>
                </a:lnTo>
                <a:lnTo>
                  <a:pt x="175525" y="745523"/>
                </a:lnTo>
                <a:lnTo>
                  <a:pt x="176797" y="744999"/>
                </a:lnTo>
                <a:lnTo>
                  <a:pt x="178444" y="744770"/>
                </a:lnTo>
                <a:lnTo>
                  <a:pt x="180090" y="744999"/>
                </a:lnTo>
                <a:lnTo>
                  <a:pt x="181513" y="745294"/>
                </a:lnTo>
                <a:lnTo>
                  <a:pt x="183009" y="745670"/>
                </a:lnTo>
                <a:lnTo>
                  <a:pt x="184057" y="746422"/>
                </a:lnTo>
                <a:lnTo>
                  <a:pt x="185181" y="747158"/>
                </a:lnTo>
                <a:lnTo>
                  <a:pt x="186078" y="748057"/>
                </a:lnTo>
                <a:lnTo>
                  <a:pt x="187202" y="748809"/>
                </a:lnTo>
                <a:lnTo>
                  <a:pt x="188250" y="749561"/>
                </a:lnTo>
                <a:lnTo>
                  <a:pt x="189597" y="750084"/>
                </a:lnTo>
                <a:lnTo>
                  <a:pt x="190869" y="750608"/>
                </a:lnTo>
                <a:lnTo>
                  <a:pt x="193564" y="751507"/>
                </a:lnTo>
                <a:lnTo>
                  <a:pt x="195062" y="751883"/>
                </a:lnTo>
                <a:lnTo>
                  <a:pt x="196483" y="751948"/>
                </a:lnTo>
                <a:lnTo>
                  <a:pt x="198129" y="751736"/>
                </a:lnTo>
                <a:lnTo>
                  <a:pt x="199403" y="751213"/>
                </a:lnTo>
                <a:lnTo>
                  <a:pt x="200675" y="750673"/>
                </a:lnTo>
                <a:lnTo>
                  <a:pt x="201798" y="749938"/>
                </a:lnTo>
                <a:lnTo>
                  <a:pt x="202696" y="749038"/>
                </a:lnTo>
                <a:lnTo>
                  <a:pt x="203445" y="747910"/>
                </a:lnTo>
                <a:lnTo>
                  <a:pt x="204192" y="746863"/>
                </a:lnTo>
                <a:lnTo>
                  <a:pt x="204941" y="745735"/>
                </a:lnTo>
                <a:lnTo>
                  <a:pt x="205466" y="744476"/>
                </a:lnTo>
                <a:lnTo>
                  <a:pt x="205989" y="743201"/>
                </a:lnTo>
                <a:lnTo>
                  <a:pt x="206588" y="741925"/>
                </a:lnTo>
                <a:lnTo>
                  <a:pt x="207113" y="740650"/>
                </a:lnTo>
                <a:lnTo>
                  <a:pt x="207861" y="739603"/>
                </a:lnTo>
                <a:lnTo>
                  <a:pt x="208609" y="738475"/>
                </a:lnTo>
                <a:lnTo>
                  <a:pt x="209657" y="738475"/>
                </a:lnTo>
                <a:lnTo>
                  <a:pt x="211155" y="738099"/>
                </a:lnTo>
                <a:lnTo>
                  <a:pt x="212427" y="737576"/>
                </a:lnTo>
                <a:lnTo>
                  <a:pt x="213550" y="736840"/>
                </a:lnTo>
                <a:lnTo>
                  <a:pt x="214224" y="735777"/>
                </a:lnTo>
                <a:lnTo>
                  <a:pt x="214448" y="734142"/>
                </a:lnTo>
                <a:lnTo>
                  <a:pt x="214973" y="732867"/>
                </a:lnTo>
                <a:lnTo>
                  <a:pt x="216245" y="732343"/>
                </a:lnTo>
                <a:lnTo>
                  <a:pt x="218115" y="732343"/>
                </a:lnTo>
                <a:lnTo>
                  <a:pt x="219762" y="732491"/>
                </a:lnTo>
                <a:lnTo>
                  <a:pt x="221034" y="731967"/>
                </a:lnTo>
                <a:lnTo>
                  <a:pt x="221933" y="731068"/>
                </a:lnTo>
                <a:lnTo>
                  <a:pt x="222457" y="729793"/>
                </a:lnTo>
                <a:lnTo>
                  <a:pt x="222831" y="728305"/>
                </a:lnTo>
                <a:lnTo>
                  <a:pt x="222831" y="726506"/>
                </a:lnTo>
                <a:lnTo>
                  <a:pt x="223057" y="724854"/>
                </a:lnTo>
                <a:lnTo>
                  <a:pt x="223804" y="723726"/>
                </a:lnTo>
                <a:lnTo>
                  <a:pt x="224852" y="723056"/>
                </a:lnTo>
                <a:lnTo>
                  <a:pt x="226724" y="723056"/>
                </a:lnTo>
                <a:lnTo>
                  <a:pt x="228371" y="723203"/>
                </a:lnTo>
                <a:lnTo>
                  <a:pt x="230166" y="723203"/>
                </a:lnTo>
                <a:lnTo>
                  <a:pt x="231290" y="722533"/>
                </a:lnTo>
                <a:lnTo>
                  <a:pt x="232562" y="721944"/>
                </a:lnTo>
                <a:lnTo>
                  <a:pt x="233461" y="721045"/>
                </a:lnTo>
                <a:lnTo>
                  <a:pt x="234359" y="720145"/>
                </a:lnTo>
                <a:lnTo>
                  <a:pt x="235482" y="719393"/>
                </a:lnTo>
                <a:lnTo>
                  <a:pt x="236380" y="718494"/>
                </a:lnTo>
                <a:lnTo>
                  <a:pt x="237353" y="717595"/>
                </a:lnTo>
                <a:lnTo>
                  <a:pt x="238401" y="716843"/>
                </a:lnTo>
                <a:lnTo>
                  <a:pt x="239524" y="716172"/>
                </a:lnTo>
                <a:lnTo>
                  <a:pt x="240947" y="715796"/>
                </a:lnTo>
                <a:lnTo>
                  <a:pt x="242817" y="715796"/>
                </a:lnTo>
                <a:lnTo>
                  <a:pt x="244240" y="716172"/>
                </a:lnTo>
                <a:lnTo>
                  <a:pt x="245512" y="716695"/>
                </a:lnTo>
                <a:lnTo>
                  <a:pt x="247010" y="717071"/>
                </a:lnTo>
                <a:lnTo>
                  <a:pt x="248656" y="717300"/>
                </a:lnTo>
                <a:lnTo>
                  <a:pt x="249928" y="716695"/>
                </a:lnTo>
                <a:lnTo>
                  <a:pt x="250826" y="715796"/>
                </a:lnTo>
                <a:lnTo>
                  <a:pt x="251799" y="714897"/>
                </a:lnTo>
                <a:lnTo>
                  <a:pt x="252698" y="713997"/>
                </a:lnTo>
                <a:lnTo>
                  <a:pt x="253745" y="713261"/>
                </a:lnTo>
                <a:lnTo>
                  <a:pt x="255393" y="713098"/>
                </a:lnTo>
                <a:lnTo>
                  <a:pt x="256889" y="713474"/>
                </a:lnTo>
                <a:lnTo>
                  <a:pt x="258312" y="713850"/>
                </a:lnTo>
                <a:lnTo>
                  <a:pt x="259958" y="713997"/>
                </a:lnTo>
                <a:lnTo>
                  <a:pt x="261454" y="714373"/>
                </a:lnTo>
                <a:lnTo>
                  <a:pt x="263251" y="714373"/>
                </a:lnTo>
                <a:lnTo>
                  <a:pt x="264749" y="713997"/>
                </a:lnTo>
                <a:lnTo>
                  <a:pt x="266396" y="714226"/>
                </a:lnTo>
                <a:lnTo>
                  <a:pt x="267145" y="715355"/>
                </a:lnTo>
                <a:lnTo>
                  <a:pt x="267668" y="716630"/>
                </a:lnTo>
                <a:lnTo>
                  <a:pt x="267444" y="718200"/>
                </a:lnTo>
                <a:lnTo>
                  <a:pt x="267444" y="720064"/>
                </a:lnTo>
                <a:lnTo>
                  <a:pt x="267293" y="721715"/>
                </a:lnTo>
                <a:lnTo>
                  <a:pt x="267069" y="723367"/>
                </a:lnTo>
                <a:lnTo>
                  <a:pt x="267293" y="725002"/>
                </a:lnTo>
                <a:lnTo>
                  <a:pt x="267444" y="726572"/>
                </a:lnTo>
                <a:lnTo>
                  <a:pt x="267967" y="727929"/>
                </a:lnTo>
                <a:lnTo>
                  <a:pt x="268716" y="728975"/>
                </a:lnTo>
                <a:lnTo>
                  <a:pt x="269614" y="729874"/>
                </a:lnTo>
                <a:lnTo>
                  <a:pt x="270513" y="730839"/>
                </a:lnTo>
                <a:lnTo>
                  <a:pt x="271635" y="731526"/>
                </a:lnTo>
                <a:lnTo>
                  <a:pt x="272758" y="732262"/>
                </a:lnTo>
                <a:lnTo>
                  <a:pt x="274030" y="732785"/>
                </a:lnTo>
                <a:lnTo>
                  <a:pt x="275677" y="733014"/>
                </a:lnTo>
                <a:lnTo>
                  <a:pt x="277099" y="733390"/>
                </a:lnTo>
                <a:lnTo>
                  <a:pt x="278896" y="733390"/>
                </a:lnTo>
                <a:lnTo>
                  <a:pt x="280543" y="733537"/>
                </a:lnTo>
                <a:lnTo>
                  <a:pt x="282189" y="733766"/>
                </a:lnTo>
                <a:lnTo>
                  <a:pt x="283462" y="734289"/>
                </a:lnTo>
                <a:lnTo>
                  <a:pt x="284735" y="734894"/>
                </a:lnTo>
                <a:lnTo>
                  <a:pt x="286083" y="735418"/>
                </a:lnTo>
                <a:lnTo>
                  <a:pt x="286231" y="735466"/>
                </a:lnTo>
                <a:lnTo>
                  <a:pt x="287355" y="735941"/>
                </a:lnTo>
                <a:lnTo>
                  <a:pt x="288252" y="736905"/>
                </a:lnTo>
                <a:lnTo>
                  <a:pt x="289152" y="737805"/>
                </a:lnTo>
                <a:lnTo>
                  <a:pt x="289899" y="738851"/>
                </a:lnTo>
                <a:lnTo>
                  <a:pt x="290947" y="739603"/>
                </a:lnTo>
                <a:lnTo>
                  <a:pt x="291846" y="740503"/>
                </a:lnTo>
                <a:lnTo>
                  <a:pt x="293192" y="741091"/>
                </a:lnTo>
                <a:lnTo>
                  <a:pt x="294466" y="741631"/>
                </a:lnTo>
                <a:lnTo>
                  <a:pt x="295738" y="742154"/>
                </a:lnTo>
                <a:lnTo>
                  <a:pt x="296786" y="742890"/>
                </a:lnTo>
                <a:lnTo>
                  <a:pt x="297535" y="744018"/>
                </a:lnTo>
                <a:lnTo>
                  <a:pt x="298433" y="744918"/>
                </a:lnTo>
                <a:lnTo>
                  <a:pt x="299182" y="745964"/>
                </a:lnTo>
                <a:lnTo>
                  <a:pt x="300079" y="746945"/>
                </a:lnTo>
                <a:lnTo>
                  <a:pt x="300977" y="747844"/>
                </a:lnTo>
                <a:lnTo>
                  <a:pt x="302100" y="748580"/>
                </a:lnTo>
                <a:lnTo>
                  <a:pt x="303148" y="749332"/>
                </a:lnTo>
                <a:lnTo>
                  <a:pt x="304272" y="750003"/>
                </a:lnTo>
                <a:lnTo>
                  <a:pt x="305393" y="750755"/>
                </a:lnTo>
                <a:lnTo>
                  <a:pt x="306442" y="751507"/>
                </a:lnTo>
                <a:lnTo>
                  <a:pt x="307715" y="752030"/>
                </a:lnTo>
                <a:lnTo>
                  <a:pt x="308987" y="752619"/>
                </a:lnTo>
                <a:lnTo>
                  <a:pt x="310484" y="752995"/>
                </a:lnTo>
                <a:lnTo>
                  <a:pt x="311757" y="753518"/>
                </a:lnTo>
                <a:lnTo>
                  <a:pt x="313178" y="753894"/>
                </a:lnTo>
                <a:lnTo>
                  <a:pt x="314676" y="754271"/>
                </a:lnTo>
                <a:lnTo>
                  <a:pt x="316323" y="754418"/>
                </a:lnTo>
                <a:lnTo>
                  <a:pt x="317969" y="754647"/>
                </a:lnTo>
                <a:lnTo>
                  <a:pt x="319392" y="755023"/>
                </a:lnTo>
                <a:lnTo>
                  <a:pt x="321038" y="755170"/>
                </a:lnTo>
                <a:lnTo>
                  <a:pt x="322685" y="755399"/>
                </a:lnTo>
                <a:lnTo>
                  <a:pt x="323957" y="755922"/>
                </a:lnTo>
                <a:lnTo>
                  <a:pt x="325455" y="756298"/>
                </a:lnTo>
                <a:lnTo>
                  <a:pt x="326727" y="756821"/>
                </a:lnTo>
                <a:lnTo>
                  <a:pt x="327775" y="757573"/>
                </a:lnTo>
                <a:lnTo>
                  <a:pt x="328898" y="758309"/>
                </a:lnTo>
                <a:lnTo>
                  <a:pt x="330171" y="758832"/>
                </a:lnTo>
                <a:lnTo>
                  <a:pt x="331443" y="759356"/>
                </a:lnTo>
                <a:lnTo>
                  <a:pt x="332715" y="759961"/>
                </a:lnTo>
                <a:lnTo>
                  <a:pt x="333089" y="760337"/>
                </a:lnTo>
                <a:lnTo>
                  <a:pt x="334213" y="761089"/>
                </a:lnTo>
                <a:lnTo>
                  <a:pt x="335485" y="761612"/>
                </a:lnTo>
                <a:lnTo>
                  <a:pt x="336757" y="762135"/>
                </a:lnTo>
                <a:lnTo>
                  <a:pt x="338031" y="762724"/>
                </a:lnTo>
                <a:lnTo>
                  <a:pt x="339451" y="763035"/>
                </a:lnTo>
                <a:lnTo>
                  <a:pt x="340949" y="763623"/>
                </a:lnTo>
                <a:lnTo>
                  <a:pt x="342596" y="763787"/>
                </a:lnTo>
                <a:lnTo>
                  <a:pt x="344018" y="764147"/>
                </a:lnTo>
                <a:lnTo>
                  <a:pt x="345665" y="764376"/>
                </a:lnTo>
                <a:lnTo>
                  <a:pt x="347536" y="764376"/>
                </a:lnTo>
                <a:lnTo>
                  <a:pt x="349333" y="764376"/>
                </a:lnTo>
                <a:lnTo>
                  <a:pt x="351130" y="764376"/>
                </a:lnTo>
                <a:lnTo>
                  <a:pt x="353000" y="764376"/>
                </a:lnTo>
                <a:lnTo>
                  <a:pt x="354647" y="764604"/>
                </a:lnTo>
                <a:lnTo>
                  <a:pt x="355920" y="765128"/>
                </a:lnTo>
                <a:lnTo>
                  <a:pt x="357193" y="765651"/>
                </a:lnTo>
                <a:lnTo>
                  <a:pt x="358615" y="766027"/>
                </a:lnTo>
                <a:lnTo>
                  <a:pt x="359737" y="766779"/>
                </a:lnTo>
                <a:lnTo>
                  <a:pt x="360860" y="767678"/>
                </a:lnTo>
                <a:lnTo>
                  <a:pt x="361908" y="768414"/>
                </a:lnTo>
                <a:lnTo>
                  <a:pt x="362806" y="769314"/>
                </a:lnTo>
                <a:lnTo>
                  <a:pt x="363779" y="770213"/>
                </a:lnTo>
                <a:lnTo>
                  <a:pt x="364827" y="770965"/>
                </a:lnTo>
                <a:lnTo>
                  <a:pt x="365950" y="771717"/>
                </a:lnTo>
                <a:lnTo>
                  <a:pt x="366998" y="772469"/>
                </a:lnTo>
                <a:lnTo>
                  <a:pt x="368271" y="772993"/>
                </a:lnTo>
                <a:lnTo>
                  <a:pt x="369392" y="773728"/>
                </a:lnTo>
                <a:lnTo>
                  <a:pt x="370666" y="774252"/>
                </a:lnTo>
                <a:lnTo>
                  <a:pt x="371413" y="774252"/>
                </a:lnTo>
                <a:lnTo>
                  <a:pt x="372461" y="775004"/>
                </a:lnTo>
                <a:lnTo>
                  <a:pt x="373735" y="775527"/>
                </a:lnTo>
                <a:lnTo>
                  <a:pt x="375231" y="775903"/>
                </a:lnTo>
                <a:lnTo>
                  <a:pt x="376878" y="776132"/>
                </a:lnTo>
                <a:lnTo>
                  <a:pt x="378300" y="775756"/>
                </a:lnTo>
                <a:lnTo>
                  <a:pt x="379049" y="774710"/>
                </a:lnTo>
                <a:lnTo>
                  <a:pt x="379798" y="773581"/>
                </a:lnTo>
                <a:lnTo>
                  <a:pt x="380920" y="772829"/>
                </a:lnTo>
                <a:lnTo>
                  <a:pt x="382194" y="772682"/>
                </a:lnTo>
                <a:lnTo>
                  <a:pt x="383615" y="773058"/>
                </a:lnTo>
                <a:lnTo>
                  <a:pt x="384738" y="773810"/>
                </a:lnTo>
                <a:lnTo>
                  <a:pt x="385861" y="774481"/>
                </a:lnTo>
                <a:lnTo>
                  <a:pt x="386759" y="775462"/>
                </a:lnTo>
                <a:lnTo>
                  <a:pt x="388031" y="775985"/>
                </a:lnTo>
                <a:lnTo>
                  <a:pt x="389303" y="776508"/>
                </a:lnTo>
                <a:lnTo>
                  <a:pt x="390577" y="776655"/>
                </a:lnTo>
                <a:lnTo>
                  <a:pt x="390951" y="776737"/>
                </a:lnTo>
                <a:lnTo>
                  <a:pt x="392372" y="776361"/>
                </a:lnTo>
                <a:lnTo>
                  <a:pt x="393646" y="775838"/>
                </a:lnTo>
                <a:lnTo>
                  <a:pt x="394992" y="775314"/>
                </a:lnTo>
                <a:lnTo>
                  <a:pt x="396040" y="774562"/>
                </a:lnTo>
                <a:lnTo>
                  <a:pt x="397163" y="773810"/>
                </a:lnTo>
                <a:lnTo>
                  <a:pt x="398435" y="773287"/>
                </a:lnTo>
                <a:lnTo>
                  <a:pt x="399709" y="772764"/>
                </a:lnTo>
                <a:lnTo>
                  <a:pt x="401205" y="772388"/>
                </a:lnTo>
                <a:lnTo>
                  <a:pt x="402628" y="772388"/>
                </a:lnTo>
                <a:lnTo>
                  <a:pt x="404126" y="772764"/>
                </a:lnTo>
                <a:lnTo>
                  <a:pt x="405398" y="772993"/>
                </a:lnTo>
                <a:lnTo>
                  <a:pt x="406295" y="773516"/>
                </a:lnTo>
                <a:lnTo>
                  <a:pt x="407044" y="774562"/>
                </a:lnTo>
                <a:lnTo>
                  <a:pt x="407193" y="775903"/>
                </a:lnTo>
                <a:lnTo>
                  <a:pt x="406969" y="777473"/>
                </a:lnTo>
                <a:lnTo>
                  <a:pt x="406446" y="778830"/>
                </a:lnTo>
                <a:lnTo>
                  <a:pt x="405921" y="780024"/>
                </a:lnTo>
                <a:lnTo>
                  <a:pt x="405323" y="781299"/>
                </a:lnTo>
                <a:lnTo>
                  <a:pt x="404948" y="782787"/>
                </a:lnTo>
                <a:lnTo>
                  <a:pt x="404948" y="784586"/>
                </a:lnTo>
                <a:lnTo>
                  <a:pt x="405323" y="786090"/>
                </a:lnTo>
                <a:lnTo>
                  <a:pt x="405846" y="787365"/>
                </a:lnTo>
                <a:lnTo>
                  <a:pt x="406595" y="788412"/>
                </a:lnTo>
                <a:lnTo>
                  <a:pt x="407494" y="789377"/>
                </a:lnTo>
                <a:lnTo>
                  <a:pt x="408616" y="790047"/>
                </a:lnTo>
                <a:lnTo>
                  <a:pt x="409891" y="789785"/>
                </a:lnTo>
                <a:lnTo>
                  <a:pt x="410038" y="789753"/>
                </a:lnTo>
                <a:lnTo>
                  <a:pt x="410787" y="788625"/>
                </a:lnTo>
                <a:lnTo>
                  <a:pt x="411310" y="787365"/>
                </a:lnTo>
                <a:lnTo>
                  <a:pt x="412059" y="786237"/>
                </a:lnTo>
                <a:lnTo>
                  <a:pt x="412957" y="785338"/>
                </a:lnTo>
                <a:lnTo>
                  <a:pt x="414455" y="785043"/>
                </a:lnTo>
                <a:lnTo>
                  <a:pt x="416101" y="785191"/>
                </a:lnTo>
                <a:lnTo>
                  <a:pt x="417373" y="785714"/>
                </a:lnTo>
                <a:lnTo>
                  <a:pt x="418497" y="786466"/>
                </a:lnTo>
                <a:lnTo>
                  <a:pt x="419394" y="787365"/>
                </a:lnTo>
                <a:lnTo>
                  <a:pt x="420292" y="788330"/>
                </a:lnTo>
                <a:lnTo>
                  <a:pt x="420967" y="788772"/>
                </a:lnTo>
                <a:lnTo>
                  <a:pt x="421340" y="789001"/>
                </a:lnTo>
                <a:lnTo>
                  <a:pt x="422287" y="789638"/>
                </a:lnTo>
                <a:lnTo>
                  <a:pt x="422464" y="789753"/>
                </a:lnTo>
                <a:lnTo>
                  <a:pt x="423737" y="790358"/>
                </a:lnTo>
                <a:lnTo>
                  <a:pt x="425384" y="790505"/>
                </a:lnTo>
                <a:lnTo>
                  <a:pt x="427030" y="790358"/>
                </a:lnTo>
                <a:lnTo>
                  <a:pt x="428527" y="790734"/>
                </a:lnTo>
                <a:lnTo>
                  <a:pt x="429799" y="791257"/>
                </a:lnTo>
                <a:lnTo>
                  <a:pt x="430847" y="791993"/>
                </a:lnTo>
                <a:lnTo>
                  <a:pt x="431746" y="792892"/>
                </a:lnTo>
                <a:lnTo>
                  <a:pt x="432719" y="793791"/>
                </a:lnTo>
                <a:lnTo>
                  <a:pt x="433617" y="794691"/>
                </a:lnTo>
                <a:lnTo>
                  <a:pt x="434514" y="795672"/>
                </a:lnTo>
                <a:lnTo>
                  <a:pt x="435563" y="796342"/>
                </a:lnTo>
                <a:lnTo>
                  <a:pt x="436836" y="796947"/>
                </a:lnTo>
                <a:lnTo>
                  <a:pt x="437958" y="797683"/>
                </a:lnTo>
                <a:lnTo>
                  <a:pt x="439230" y="798206"/>
                </a:lnTo>
                <a:lnTo>
                  <a:pt x="440504" y="798730"/>
                </a:lnTo>
                <a:lnTo>
                  <a:pt x="441627" y="799482"/>
                </a:lnTo>
                <a:lnTo>
                  <a:pt x="442898" y="800005"/>
                </a:lnTo>
                <a:lnTo>
                  <a:pt x="443946" y="800757"/>
                </a:lnTo>
                <a:lnTo>
                  <a:pt x="445444" y="801133"/>
                </a:lnTo>
                <a:lnTo>
                  <a:pt x="446716" y="801656"/>
                </a:lnTo>
                <a:lnTo>
                  <a:pt x="447990" y="802261"/>
                </a:lnTo>
                <a:lnTo>
                  <a:pt x="449410" y="802621"/>
                </a:lnTo>
                <a:lnTo>
                  <a:pt x="451059" y="802409"/>
                </a:lnTo>
                <a:lnTo>
                  <a:pt x="452404" y="801885"/>
                </a:lnTo>
                <a:lnTo>
                  <a:pt x="453078" y="800839"/>
                </a:lnTo>
                <a:lnTo>
                  <a:pt x="454051" y="799940"/>
                </a:lnTo>
                <a:lnTo>
                  <a:pt x="454950" y="798958"/>
                </a:lnTo>
                <a:lnTo>
                  <a:pt x="455998" y="798288"/>
                </a:lnTo>
                <a:lnTo>
                  <a:pt x="457346" y="797765"/>
                </a:lnTo>
                <a:lnTo>
                  <a:pt x="458618" y="797160"/>
                </a:lnTo>
                <a:lnTo>
                  <a:pt x="460264" y="797013"/>
                </a:lnTo>
                <a:lnTo>
                  <a:pt x="461911" y="797242"/>
                </a:lnTo>
                <a:lnTo>
                  <a:pt x="463183" y="797765"/>
                </a:lnTo>
                <a:lnTo>
                  <a:pt x="464082" y="798664"/>
                </a:lnTo>
                <a:lnTo>
                  <a:pt x="464980" y="799563"/>
                </a:lnTo>
                <a:lnTo>
                  <a:pt x="465878" y="800463"/>
                </a:lnTo>
                <a:lnTo>
                  <a:pt x="466627" y="801575"/>
                </a:lnTo>
                <a:lnTo>
                  <a:pt x="467300" y="802703"/>
                </a:lnTo>
                <a:lnTo>
                  <a:pt x="467899" y="804126"/>
                </a:lnTo>
                <a:lnTo>
                  <a:pt x="468424" y="805401"/>
                </a:lnTo>
                <a:lnTo>
                  <a:pt x="469321" y="806366"/>
                </a:lnTo>
                <a:lnTo>
                  <a:pt x="470445" y="807052"/>
                </a:lnTo>
                <a:lnTo>
                  <a:pt x="471493" y="807788"/>
                </a:lnTo>
                <a:lnTo>
                  <a:pt x="472616" y="808540"/>
                </a:lnTo>
                <a:lnTo>
                  <a:pt x="473888" y="809064"/>
                </a:lnTo>
                <a:lnTo>
                  <a:pt x="475160" y="809669"/>
                </a:lnTo>
                <a:lnTo>
                  <a:pt x="476433" y="810192"/>
                </a:lnTo>
                <a:lnTo>
                  <a:pt x="477556" y="810944"/>
                </a:lnTo>
                <a:lnTo>
                  <a:pt x="478454" y="811843"/>
                </a:lnTo>
                <a:lnTo>
                  <a:pt x="479502" y="812579"/>
                </a:lnTo>
                <a:lnTo>
                  <a:pt x="480999" y="812955"/>
                </a:lnTo>
                <a:lnTo>
                  <a:pt x="482272" y="813478"/>
                </a:lnTo>
                <a:lnTo>
                  <a:pt x="483918" y="813331"/>
                </a:lnTo>
                <a:lnTo>
                  <a:pt x="485565" y="813102"/>
                </a:lnTo>
                <a:lnTo>
                  <a:pt x="486462" y="812203"/>
                </a:lnTo>
                <a:lnTo>
                  <a:pt x="487211" y="811156"/>
                </a:lnTo>
                <a:lnTo>
                  <a:pt x="487736" y="809881"/>
                </a:lnTo>
                <a:lnTo>
                  <a:pt x="487960" y="808246"/>
                </a:lnTo>
                <a:lnTo>
                  <a:pt x="488109" y="806595"/>
                </a:lnTo>
                <a:lnTo>
                  <a:pt x="488483" y="805172"/>
                </a:lnTo>
                <a:lnTo>
                  <a:pt x="489981" y="805172"/>
                </a:lnTo>
                <a:lnTo>
                  <a:pt x="491029" y="805842"/>
                </a:lnTo>
                <a:lnTo>
                  <a:pt x="492153" y="806595"/>
                </a:lnTo>
                <a:lnTo>
                  <a:pt x="493425" y="807200"/>
                </a:lnTo>
                <a:lnTo>
                  <a:pt x="494174" y="808246"/>
                </a:lnTo>
                <a:lnTo>
                  <a:pt x="494546" y="809358"/>
                </a:lnTo>
                <a:lnTo>
                  <a:pt x="494697" y="810633"/>
                </a:lnTo>
                <a:lnTo>
                  <a:pt x="494697" y="812432"/>
                </a:lnTo>
                <a:lnTo>
                  <a:pt x="494322" y="813936"/>
                </a:lnTo>
                <a:lnTo>
                  <a:pt x="493948" y="815359"/>
                </a:lnTo>
                <a:lnTo>
                  <a:pt x="493350" y="816634"/>
                </a:lnTo>
                <a:lnTo>
                  <a:pt x="493574" y="818269"/>
                </a:lnTo>
                <a:lnTo>
                  <a:pt x="494473" y="819169"/>
                </a:lnTo>
                <a:lnTo>
                  <a:pt x="495371" y="820068"/>
                </a:lnTo>
                <a:lnTo>
                  <a:pt x="496268" y="821049"/>
                </a:lnTo>
                <a:lnTo>
                  <a:pt x="497168" y="821948"/>
                </a:lnTo>
                <a:lnTo>
                  <a:pt x="498065" y="822831"/>
                </a:lnTo>
                <a:lnTo>
                  <a:pt x="499337" y="823371"/>
                </a:lnTo>
                <a:lnTo>
                  <a:pt x="500183" y="824205"/>
                </a:lnTo>
                <a:lnTo>
                  <a:pt x="500310" y="824336"/>
                </a:lnTo>
                <a:lnTo>
                  <a:pt x="501358" y="825006"/>
                </a:lnTo>
                <a:lnTo>
                  <a:pt x="503005" y="824859"/>
                </a:lnTo>
                <a:lnTo>
                  <a:pt x="504503" y="824483"/>
                </a:lnTo>
                <a:lnTo>
                  <a:pt x="505477" y="824221"/>
                </a:lnTo>
                <a:lnTo>
                  <a:pt x="505641" y="824189"/>
                </a:lnTo>
                <a:lnTo>
                  <a:pt x="505924" y="824107"/>
                </a:lnTo>
                <a:lnTo>
                  <a:pt x="507421" y="823812"/>
                </a:lnTo>
                <a:lnTo>
                  <a:pt x="509068" y="823960"/>
                </a:lnTo>
                <a:lnTo>
                  <a:pt x="509590" y="824205"/>
                </a:lnTo>
                <a:lnTo>
                  <a:pt x="510342" y="824565"/>
                </a:lnTo>
                <a:lnTo>
                  <a:pt x="511388" y="825235"/>
                </a:lnTo>
                <a:lnTo>
                  <a:pt x="512512" y="825987"/>
                </a:lnTo>
                <a:lnTo>
                  <a:pt x="513784" y="826510"/>
                </a:lnTo>
                <a:lnTo>
                  <a:pt x="515430" y="826363"/>
                </a:lnTo>
                <a:lnTo>
                  <a:pt x="517077" y="826200"/>
                </a:lnTo>
                <a:lnTo>
                  <a:pt x="518725" y="826053"/>
                </a:lnTo>
                <a:lnTo>
                  <a:pt x="519997" y="826576"/>
                </a:lnTo>
                <a:lnTo>
                  <a:pt x="521269" y="827099"/>
                </a:lnTo>
                <a:lnTo>
                  <a:pt x="522018" y="828227"/>
                </a:lnTo>
                <a:lnTo>
                  <a:pt x="522692" y="829355"/>
                </a:lnTo>
                <a:lnTo>
                  <a:pt x="523814" y="830026"/>
                </a:lnTo>
                <a:lnTo>
                  <a:pt x="524862" y="830778"/>
                </a:lnTo>
                <a:lnTo>
                  <a:pt x="526734" y="830778"/>
                </a:lnTo>
                <a:lnTo>
                  <a:pt x="528006" y="831367"/>
                </a:lnTo>
                <a:lnTo>
                  <a:pt x="528904" y="832266"/>
                </a:lnTo>
                <a:lnTo>
                  <a:pt x="529278" y="833689"/>
                </a:lnTo>
                <a:lnTo>
                  <a:pt x="528904" y="835193"/>
                </a:lnTo>
                <a:lnTo>
                  <a:pt x="528157" y="836239"/>
                </a:lnTo>
                <a:lnTo>
                  <a:pt x="526883" y="836763"/>
                </a:lnTo>
                <a:lnTo>
                  <a:pt x="525387" y="837139"/>
                </a:lnTo>
                <a:lnTo>
                  <a:pt x="523964" y="837139"/>
                </a:lnTo>
                <a:lnTo>
                  <a:pt x="522093" y="837139"/>
                </a:lnTo>
                <a:lnTo>
                  <a:pt x="520296" y="837139"/>
                </a:lnTo>
                <a:lnTo>
                  <a:pt x="518650" y="837286"/>
                </a:lnTo>
                <a:lnTo>
                  <a:pt x="517527" y="838038"/>
                </a:lnTo>
                <a:lnTo>
                  <a:pt x="516629" y="838937"/>
                </a:lnTo>
                <a:lnTo>
                  <a:pt x="516629" y="840360"/>
                </a:lnTo>
                <a:lnTo>
                  <a:pt x="517152" y="841619"/>
                </a:lnTo>
                <a:lnTo>
                  <a:pt x="518051" y="842600"/>
                </a:lnTo>
                <a:lnTo>
                  <a:pt x="519024" y="843499"/>
                </a:lnTo>
                <a:lnTo>
                  <a:pt x="519922" y="844399"/>
                </a:lnTo>
                <a:lnTo>
                  <a:pt x="520821" y="845298"/>
                </a:lnTo>
                <a:lnTo>
                  <a:pt x="521868" y="846050"/>
                </a:lnTo>
                <a:lnTo>
                  <a:pt x="522468" y="847309"/>
                </a:lnTo>
                <a:lnTo>
                  <a:pt x="522767" y="848732"/>
                </a:lnTo>
                <a:lnTo>
                  <a:pt x="523366" y="850089"/>
                </a:lnTo>
                <a:lnTo>
                  <a:pt x="523516" y="851659"/>
                </a:lnTo>
                <a:lnTo>
                  <a:pt x="523889" y="853147"/>
                </a:lnTo>
                <a:lnTo>
                  <a:pt x="524563" y="854209"/>
                </a:lnTo>
                <a:lnTo>
                  <a:pt x="525686" y="854945"/>
                </a:lnTo>
                <a:lnTo>
                  <a:pt x="527184" y="855321"/>
                </a:lnTo>
                <a:lnTo>
                  <a:pt x="528605" y="855027"/>
                </a:lnTo>
                <a:lnTo>
                  <a:pt x="529504" y="854046"/>
                </a:lnTo>
                <a:lnTo>
                  <a:pt x="530251" y="852999"/>
                </a:lnTo>
                <a:lnTo>
                  <a:pt x="531000" y="851887"/>
                </a:lnTo>
                <a:lnTo>
                  <a:pt x="531374" y="850465"/>
                </a:lnTo>
                <a:lnTo>
                  <a:pt x="531749" y="848961"/>
                </a:lnTo>
                <a:lnTo>
                  <a:pt x="532123" y="847538"/>
                </a:lnTo>
                <a:lnTo>
                  <a:pt x="532647" y="846263"/>
                </a:lnTo>
                <a:lnTo>
                  <a:pt x="533245" y="844987"/>
                </a:lnTo>
                <a:lnTo>
                  <a:pt x="533770" y="843728"/>
                </a:lnTo>
                <a:lnTo>
                  <a:pt x="534368" y="842453"/>
                </a:lnTo>
                <a:lnTo>
                  <a:pt x="535642" y="841930"/>
                </a:lnTo>
                <a:lnTo>
                  <a:pt x="537289" y="841782"/>
                </a:lnTo>
                <a:lnTo>
                  <a:pt x="538337" y="842518"/>
                </a:lnTo>
                <a:lnTo>
                  <a:pt x="538860" y="843728"/>
                </a:lnTo>
                <a:lnTo>
                  <a:pt x="538710" y="845363"/>
                </a:lnTo>
                <a:lnTo>
                  <a:pt x="538486" y="847015"/>
                </a:lnTo>
                <a:lnTo>
                  <a:pt x="538337" y="848666"/>
                </a:lnTo>
                <a:lnTo>
                  <a:pt x="538486" y="850318"/>
                </a:lnTo>
                <a:lnTo>
                  <a:pt x="539234" y="851430"/>
                </a:lnTo>
                <a:lnTo>
                  <a:pt x="540283" y="852100"/>
                </a:lnTo>
                <a:lnTo>
                  <a:pt x="541555" y="852705"/>
                </a:lnTo>
                <a:lnTo>
                  <a:pt x="543201" y="852852"/>
                </a:lnTo>
                <a:lnTo>
                  <a:pt x="544848" y="852705"/>
                </a:lnTo>
                <a:lnTo>
                  <a:pt x="546346" y="852329"/>
                </a:lnTo>
                <a:lnTo>
                  <a:pt x="547394" y="851659"/>
                </a:lnTo>
                <a:lnTo>
                  <a:pt x="548741" y="851054"/>
                </a:lnTo>
                <a:lnTo>
                  <a:pt x="549264" y="850678"/>
                </a:lnTo>
                <a:lnTo>
                  <a:pt x="549789" y="850383"/>
                </a:lnTo>
                <a:lnTo>
                  <a:pt x="551061" y="849778"/>
                </a:lnTo>
                <a:lnTo>
                  <a:pt x="552183" y="849108"/>
                </a:lnTo>
                <a:lnTo>
                  <a:pt x="553457" y="848584"/>
                </a:lnTo>
                <a:lnTo>
                  <a:pt x="554729" y="847996"/>
                </a:lnTo>
                <a:lnTo>
                  <a:pt x="555702" y="847587"/>
                </a:lnTo>
                <a:lnTo>
                  <a:pt x="556001" y="847473"/>
                </a:lnTo>
                <a:lnTo>
                  <a:pt x="557499" y="847096"/>
                </a:lnTo>
                <a:lnTo>
                  <a:pt x="558771" y="846573"/>
                </a:lnTo>
                <a:lnTo>
                  <a:pt x="560043" y="846050"/>
                </a:lnTo>
                <a:lnTo>
                  <a:pt x="561315" y="845527"/>
                </a:lnTo>
                <a:lnTo>
                  <a:pt x="562589" y="844987"/>
                </a:lnTo>
                <a:lnTo>
                  <a:pt x="563562" y="844104"/>
                </a:lnTo>
                <a:lnTo>
                  <a:pt x="564460" y="843205"/>
                </a:lnTo>
                <a:lnTo>
                  <a:pt x="565208" y="842077"/>
                </a:lnTo>
                <a:lnTo>
                  <a:pt x="565732" y="840801"/>
                </a:lnTo>
                <a:lnTo>
                  <a:pt x="566481" y="839755"/>
                </a:lnTo>
                <a:lnTo>
                  <a:pt x="567004" y="838479"/>
                </a:lnTo>
                <a:lnTo>
                  <a:pt x="567753" y="837368"/>
                </a:lnTo>
                <a:lnTo>
                  <a:pt x="568502" y="836239"/>
                </a:lnTo>
                <a:lnTo>
                  <a:pt x="569250" y="835193"/>
                </a:lnTo>
                <a:lnTo>
                  <a:pt x="569998" y="834065"/>
                </a:lnTo>
                <a:lnTo>
                  <a:pt x="570897" y="833165"/>
                </a:lnTo>
                <a:lnTo>
                  <a:pt x="572019" y="832495"/>
                </a:lnTo>
                <a:lnTo>
                  <a:pt x="573293" y="831890"/>
                </a:lnTo>
                <a:lnTo>
                  <a:pt x="574939" y="831743"/>
                </a:lnTo>
                <a:lnTo>
                  <a:pt x="575987" y="831743"/>
                </a:lnTo>
                <a:lnTo>
                  <a:pt x="576211" y="831743"/>
                </a:lnTo>
                <a:lnTo>
                  <a:pt x="576362" y="831596"/>
                </a:lnTo>
                <a:lnTo>
                  <a:pt x="578157" y="831596"/>
                </a:lnTo>
                <a:lnTo>
                  <a:pt x="580029" y="831596"/>
                </a:lnTo>
                <a:lnTo>
                  <a:pt x="581676" y="831448"/>
                </a:lnTo>
                <a:lnTo>
                  <a:pt x="583098" y="831072"/>
                </a:lnTo>
                <a:lnTo>
                  <a:pt x="584071" y="830173"/>
                </a:lnTo>
                <a:lnTo>
                  <a:pt x="584969" y="829274"/>
                </a:lnTo>
                <a:lnTo>
                  <a:pt x="585718" y="828145"/>
                </a:lnTo>
                <a:lnTo>
                  <a:pt x="585867" y="826510"/>
                </a:lnTo>
                <a:lnTo>
                  <a:pt x="586092" y="824941"/>
                </a:lnTo>
                <a:lnTo>
                  <a:pt x="586092" y="824205"/>
                </a:lnTo>
                <a:lnTo>
                  <a:pt x="586092" y="823060"/>
                </a:lnTo>
                <a:lnTo>
                  <a:pt x="586092" y="821638"/>
                </a:lnTo>
                <a:lnTo>
                  <a:pt x="586467" y="820150"/>
                </a:lnTo>
                <a:lnTo>
                  <a:pt x="586990" y="818940"/>
                </a:lnTo>
                <a:lnTo>
                  <a:pt x="587963" y="817975"/>
                </a:lnTo>
                <a:lnTo>
                  <a:pt x="589011" y="817305"/>
                </a:lnTo>
                <a:lnTo>
                  <a:pt x="590658" y="817157"/>
                </a:lnTo>
                <a:lnTo>
                  <a:pt x="591316" y="817059"/>
                </a:lnTo>
                <a:lnTo>
                  <a:pt x="592306" y="816929"/>
                </a:lnTo>
                <a:lnTo>
                  <a:pt x="594176" y="816929"/>
                </a:lnTo>
                <a:lnTo>
                  <a:pt x="595448" y="816405"/>
                </a:lnTo>
                <a:lnTo>
                  <a:pt x="596871" y="816029"/>
                </a:lnTo>
                <a:lnTo>
                  <a:pt x="597994" y="815359"/>
                </a:lnTo>
                <a:lnTo>
                  <a:pt x="599116" y="814607"/>
                </a:lnTo>
                <a:lnTo>
                  <a:pt x="599865" y="813560"/>
                </a:lnTo>
                <a:lnTo>
                  <a:pt x="600539" y="812432"/>
                </a:lnTo>
                <a:lnTo>
                  <a:pt x="600388" y="810780"/>
                </a:lnTo>
                <a:lnTo>
                  <a:pt x="600014" y="809358"/>
                </a:lnTo>
                <a:lnTo>
                  <a:pt x="599116" y="808475"/>
                </a:lnTo>
                <a:lnTo>
                  <a:pt x="598218" y="807494"/>
                </a:lnTo>
                <a:lnTo>
                  <a:pt x="597319" y="806595"/>
                </a:lnTo>
                <a:lnTo>
                  <a:pt x="596421" y="805695"/>
                </a:lnTo>
                <a:lnTo>
                  <a:pt x="595898" y="804420"/>
                </a:lnTo>
                <a:lnTo>
                  <a:pt x="596271" y="802932"/>
                </a:lnTo>
                <a:lnTo>
                  <a:pt x="597319" y="802261"/>
                </a:lnTo>
                <a:lnTo>
                  <a:pt x="598817" y="801885"/>
                </a:lnTo>
                <a:lnTo>
                  <a:pt x="600614" y="801885"/>
                </a:lnTo>
                <a:lnTo>
                  <a:pt x="602260" y="802098"/>
                </a:lnTo>
                <a:lnTo>
                  <a:pt x="603757" y="802474"/>
                </a:lnTo>
                <a:lnTo>
                  <a:pt x="605179" y="802850"/>
                </a:lnTo>
                <a:lnTo>
                  <a:pt x="606677" y="803226"/>
                </a:lnTo>
                <a:lnTo>
                  <a:pt x="608323" y="803373"/>
                </a:lnTo>
                <a:lnTo>
                  <a:pt x="609895" y="803602"/>
                </a:lnTo>
                <a:lnTo>
                  <a:pt x="611393" y="803602"/>
                </a:lnTo>
                <a:lnTo>
                  <a:pt x="613188" y="803602"/>
                </a:lnTo>
                <a:lnTo>
                  <a:pt x="614686" y="803226"/>
                </a:lnTo>
                <a:lnTo>
                  <a:pt x="615435" y="802180"/>
                </a:lnTo>
                <a:lnTo>
                  <a:pt x="616332" y="801280"/>
                </a:lnTo>
                <a:lnTo>
                  <a:pt x="617456" y="800528"/>
                </a:lnTo>
                <a:lnTo>
                  <a:pt x="618878" y="800152"/>
                </a:lnTo>
                <a:lnTo>
                  <a:pt x="620525" y="800381"/>
                </a:lnTo>
                <a:lnTo>
                  <a:pt x="621797" y="800904"/>
                </a:lnTo>
                <a:lnTo>
                  <a:pt x="622920" y="801656"/>
                </a:lnTo>
                <a:lnTo>
                  <a:pt x="624192" y="802180"/>
                </a:lnTo>
                <a:lnTo>
                  <a:pt x="625241" y="802932"/>
                </a:lnTo>
                <a:lnTo>
                  <a:pt x="626362" y="803684"/>
                </a:lnTo>
                <a:lnTo>
                  <a:pt x="627860" y="804044"/>
                </a:lnTo>
                <a:lnTo>
                  <a:pt x="628908" y="803308"/>
                </a:lnTo>
                <a:lnTo>
                  <a:pt x="629806" y="802409"/>
                </a:lnTo>
                <a:lnTo>
                  <a:pt x="630555" y="801362"/>
                </a:lnTo>
                <a:lnTo>
                  <a:pt x="631827" y="800757"/>
                </a:lnTo>
                <a:lnTo>
                  <a:pt x="633099" y="801362"/>
                </a:lnTo>
                <a:lnTo>
                  <a:pt x="634222" y="802098"/>
                </a:lnTo>
                <a:lnTo>
                  <a:pt x="635122" y="802997"/>
                </a:lnTo>
                <a:lnTo>
                  <a:pt x="635869" y="804044"/>
                </a:lnTo>
                <a:lnTo>
                  <a:pt x="636766" y="805025"/>
                </a:lnTo>
                <a:lnTo>
                  <a:pt x="637890" y="805777"/>
                </a:lnTo>
                <a:lnTo>
                  <a:pt x="638938" y="806676"/>
                </a:lnTo>
                <a:lnTo>
                  <a:pt x="640061" y="807412"/>
                </a:lnTo>
                <a:lnTo>
                  <a:pt x="641482" y="807723"/>
                </a:lnTo>
                <a:lnTo>
                  <a:pt x="643130" y="807576"/>
                </a:lnTo>
                <a:lnTo>
                  <a:pt x="644627" y="807200"/>
                </a:lnTo>
                <a:lnTo>
                  <a:pt x="646273" y="807052"/>
                </a:lnTo>
                <a:lnTo>
                  <a:pt x="648070" y="807052"/>
                </a:lnTo>
                <a:lnTo>
                  <a:pt x="649867" y="807052"/>
                </a:lnTo>
                <a:lnTo>
                  <a:pt x="651363" y="807412"/>
                </a:lnTo>
                <a:lnTo>
                  <a:pt x="653010" y="807641"/>
                </a:lnTo>
                <a:lnTo>
                  <a:pt x="654432" y="808017"/>
                </a:lnTo>
                <a:lnTo>
                  <a:pt x="655556" y="808769"/>
                </a:lnTo>
                <a:lnTo>
                  <a:pt x="656453" y="809669"/>
                </a:lnTo>
                <a:lnTo>
                  <a:pt x="657202" y="810780"/>
                </a:lnTo>
                <a:lnTo>
                  <a:pt x="657726" y="812056"/>
                </a:lnTo>
                <a:lnTo>
                  <a:pt x="658625" y="812955"/>
                </a:lnTo>
                <a:lnTo>
                  <a:pt x="659897" y="813478"/>
                </a:lnTo>
                <a:lnTo>
                  <a:pt x="661169" y="814083"/>
                </a:lnTo>
                <a:lnTo>
                  <a:pt x="662667" y="814460"/>
                </a:lnTo>
                <a:lnTo>
                  <a:pt x="664313" y="814607"/>
                </a:lnTo>
                <a:lnTo>
                  <a:pt x="666109" y="814607"/>
                </a:lnTo>
                <a:lnTo>
                  <a:pt x="667531" y="814607"/>
                </a:lnTo>
                <a:lnTo>
                  <a:pt x="669404" y="814672"/>
                </a:lnTo>
                <a:lnTo>
                  <a:pt x="670676" y="815212"/>
                </a:lnTo>
                <a:lnTo>
                  <a:pt x="671573" y="816095"/>
                </a:lnTo>
                <a:lnTo>
                  <a:pt x="672098" y="817370"/>
                </a:lnTo>
                <a:lnTo>
                  <a:pt x="672622" y="818645"/>
                </a:lnTo>
                <a:lnTo>
                  <a:pt x="673745" y="819397"/>
                </a:lnTo>
                <a:lnTo>
                  <a:pt x="675017" y="820002"/>
                </a:lnTo>
                <a:lnTo>
                  <a:pt x="676664" y="820150"/>
                </a:lnTo>
                <a:lnTo>
                  <a:pt x="677936" y="820297"/>
                </a:lnTo>
                <a:lnTo>
                  <a:pt x="679358" y="820738"/>
                </a:lnTo>
                <a:lnTo>
                  <a:pt x="681005" y="820885"/>
                </a:lnTo>
                <a:lnTo>
                  <a:pt x="682877" y="820885"/>
                </a:lnTo>
                <a:lnTo>
                  <a:pt x="684300" y="820885"/>
                </a:lnTo>
                <a:lnTo>
                  <a:pt x="685946" y="820738"/>
                </a:lnTo>
                <a:lnTo>
                  <a:pt x="687442" y="820362"/>
                </a:lnTo>
                <a:lnTo>
                  <a:pt x="688716" y="819839"/>
                </a:lnTo>
                <a:lnTo>
                  <a:pt x="689838" y="819169"/>
                </a:lnTo>
                <a:lnTo>
                  <a:pt x="690436" y="818498"/>
                </a:lnTo>
                <a:lnTo>
                  <a:pt x="690737" y="818204"/>
                </a:lnTo>
                <a:lnTo>
                  <a:pt x="691635" y="817305"/>
                </a:lnTo>
                <a:lnTo>
                  <a:pt x="692532" y="816405"/>
                </a:lnTo>
                <a:lnTo>
                  <a:pt x="693656" y="815735"/>
                </a:lnTo>
                <a:lnTo>
                  <a:pt x="694779" y="814983"/>
                </a:lnTo>
                <a:lnTo>
                  <a:pt x="695901" y="814231"/>
                </a:lnTo>
                <a:lnTo>
                  <a:pt x="697323" y="813936"/>
                </a:lnTo>
                <a:lnTo>
                  <a:pt x="698970" y="813707"/>
                </a:lnTo>
                <a:lnTo>
                  <a:pt x="700617" y="813560"/>
                </a:lnTo>
                <a:lnTo>
                  <a:pt x="702263" y="813413"/>
                </a:lnTo>
                <a:lnTo>
                  <a:pt x="703535" y="812890"/>
                </a:lnTo>
                <a:lnTo>
                  <a:pt x="704659" y="812137"/>
                </a:lnTo>
                <a:lnTo>
                  <a:pt x="705707" y="811385"/>
                </a:lnTo>
                <a:lnTo>
                  <a:pt x="706680" y="810486"/>
                </a:lnTo>
                <a:lnTo>
                  <a:pt x="707952" y="809963"/>
                </a:lnTo>
                <a:lnTo>
                  <a:pt x="709374" y="809587"/>
                </a:lnTo>
                <a:lnTo>
                  <a:pt x="710872" y="809963"/>
                </a:lnTo>
                <a:lnTo>
                  <a:pt x="711920" y="810715"/>
                </a:lnTo>
                <a:lnTo>
                  <a:pt x="712893" y="811614"/>
                </a:lnTo>
                <a:lnTo>
                  <a:pt x="713416" y="812890"/>
                </a:lnTo>
                <a:lnTo>
                  <a:pt x="713791" y="814378"/>
                </a:lnTo>
                <a:lnTo>
                  <a:pt x="714316" y="815653"/>
                </a:lnTo>
                <a:lnTo>
                  <a:pt x="714615" y="817076"/>
                </a:lnTo>
                <a:lnTo>
                  <a:pt x="715213" y="818351"/>
                </a:lnTo>
                <a:lnTo>
                  <a:pt x="715887" y="819463"/>
                </a:lnTo>
                <a:lnTo>
                  <a:pt x="716785" y="820362"/>
                </a:lnTo>
                <a:lnTo>
                  <a:pt x="717534" y="821490"/>
                </a:lnTo>
                <a:lnTo>
                  <a:pt x="718431" y="822390"/>
                </a:lnTo>
                <a:lnTo>
                  <a:pt x="719555" y="823142"/>
                </a:lnTo>
                <a:lnTo>
                  <a:pt x="720827" y="823665"/>
                </a:lnTo>
                <a:lnTo>
                  <a:pt x="722249" y="824041"/>
                </a:lnTo>
                <a:lnTo>
                  <a:pt x="722604" y="824205"/>
                </a:lnTo>
                <a:lnTo>
                  <a:pt x="723521" y="824630"/>
                </a:lnTo>
                <a:lnTo>
                  <a:pt x="724494" y="825529"/>
                </a:lnTo>
                <a:lnTo>
                  <a:pt x="725168" y="826657"/>
                </a:lnTo>
                <a:lnTo>
                  <a:pt x="725693" y="827933"/>
                </a:lnTo>
                <a:lnTo>
                  <a:pt x="726442" y="828980"/>
                </a:lnTo>
                <a:lnTo>
                  <a:pt x="727884" y="829306"/>
                </a:lnTo>
                <a:lnTo>
                  <a:pt x="728836" y="828456"/>
                </a:lnTo>
                <a:lnTo>
                  <a:pt x="729203" y="828080"/>
                </a:lnTo>
                <a:lnTo>
                  <a:pt x="729735" y="827557"/>
                </a:lnTo>
                <a:lnTo>
                  <a:pt x="730484" y="826510"/>
                </a:lnTo>
                <a:lnTo>
                  <a:pt x="731381" y="825611"/>
                </a:lnTo>
                <a:lnTo>
                  <a:pt x="732125" y="825120"/>
                </a:lnTo>
                <a:lnTo>
                  <a:pt x="732503" y="824859"/>
                </a:lnTo>
                <a:lnTo>
                  <a:pt x="733494" y="824205"/>
                </a:lnTo>
                <a:lnTo>
                  <a:pt x="733626" y="824107"/>
                </a:lnTo>
                <a:lnTo>
                  <a:pt x="734675" y="823436"/>
                </a:lnTo>
                <a:lnTo>
                  <a:pt x="736172" y="823060"/>
                </a:lnTo>
                <a:lnTo>
                  <a:pt x="737819" y="822913"/>
                </a:lnTo>
                <a:lnTo>
                  <a:pt x="739465" y="823060"/>
                </a:lnTo>
                <a:lnTo>
                  <a:pt x="740738" y="823665"/>
                </a:lnTo>
                <a:lnTo>
                  <a:pt x="742080" y="824205"/>
                </a:lnTo>
                <a:lnTo>
                  <a:pt x="743432" y="824565"/>
                </a:lnTo>
                <a:lnTo>
                  <a:pt x="744930" y="824941"/>
                </a:lnTo>
                <a:lnTo>
                  <a:pt x="745978" y="825676"/>
                </a:lnTo>
                <a:lnTo>
                  <a:pt x="747100" y="826429"/>
                </a:lnTo>
                <a:lnTo>
                  <a:pt x="748897" y="826429"/>
                </a:lnTo>
                <a:lnTo>
                  <a:pt x="750169" y="825905"/>
                </a:lnTo>
                <a:lnTo>
                  <a:pt x="751816" y="826053"/>
                </a:lnTo>
                <a:lnTo>
                  <a:pt x="752939" y="826805"/>
                </a:lnTo>
                <a:lnTo>
                  <a:pt x="753987" y="827557"/>
                </a:lnTo>
                <a:lnTo>
                  <a:pt x="754885" y="828456"/>
                </a:lnTo>
                <a:lnTo>
                  <a:pt x="756008" y="829208"/>
                </a:lnTo>
                <a:lnTo>
                  <a:pt x="757130" y="829944"/>
                </a:lnTo>
                <a:lnTo>
                  <a:pt x="758404" y="830467"/>
                </a:lnTo>
                <a:lnTo>
                  <a:pt x="760050" y="830696"/>
                </a:lnTo>
                <a:lnTo>
                  <a:pt x="761697" y="830844"/>
                </a:lnTo>
                <a:lnTo>
                  <a:pt x="763270" y="830696"/>
                </a:lnTo>
                <a:lnTo>
                  <a:pt x="765140" y="830696"/>
                </a:lnTo>
                <a:lnTo>
                  <a:pt x="766936" y="830696"/>
                </a:lnTo>
                <a:lnTo>
                  <a:pt x="768582" y="830925"/>
                </a:lnTo>
                <a:lnTo>
                  <a:pt x="769856" y="831448"/>
                </a:lnTo>
                <a:lnTo>
                  <a:pt x="771128" y="832053"/>
                </a:lnTo>
                <a:lnTo>
                  <a:pt x="772251" y="832413"/>
                </a:lnTo>
                <a:lnTo>
                  <a:pt x="773524" y="832936"/>
                </a:lnTo>
                <a:lnTo>
                  <a:pt x="774572" y="833689"/>
                </a:lnTo>
                <a:lnTo>
                  <a:pt x="775321" y="834735"/>
                </a:lnTo>
                <a:lnTo>
                  <a:pt x="776218" y="835716"/>
                </a:lnTo>
                <a:lnTo>
                  <a:pt x="776967" y="836763"/>
                </a:lnTo>
                <a:lnTo>
                  <a:pt x="777490" y="838038"/>
                </a:lnTo>
                <a:lnTo>
                  <a:pt x="777641" y="839673"/>
                </a:lnTo>
                <a:lnTo>
                  <a:pt x="777490" y="841325"/>
                </a:lnTo>
                <a:lnTo>
                  <a:pt x="777116" y="842747"/>
                </a:lnTo>
                <a:lnTo>
                  <a:pt x="776741" y="844251"/>
                </a:lnTo>
                <a:lnTo>
                  <a:pt x="776741" y="846050"/>
                </a:lnTo>
                <a:lnTo>
                  <a:pt x="777041" y="847538"/>
                </a:lnTo>
                <a:lnTo>
                  <a:pt x="777790" y="848584"/>
                </a:lnTo>
                <a:lnTo>
                  <a:pt x="778689" y="849566"/>
                </a:lnTo>
                <a:lnTo>
                  <a:pt x="779587" y="850465"/>
                </a:lnTo>
                <a:lnTo>
                  <a:pt x="780484" y="851364"/>
                </a:lnTo>
                <a:lnTo>
                  <a:pt x="781384" y="852264"/>
                </a:lnTo>
                <a:lnTo>
                  <a:pt x="782356" y="853147"/>
                </a:lnTo>
                <a:lnTo>
                  <a:pt x="783030" y="854275"/>
                </a:lnTo>
                <a:lnTo>
                  <a:pt x="782880" y="855926"/>
                </a:lnTo>
                <a:lnTo>
                  <a:pt x="782805" y="857725"/>
                </a:lnTo>
                <a:lnTo>
                  <a:pt x="783030" y="859360"/>
                </a:lnTo>
                <a:lnTo>
                  <a:pt x="783553" y="860635"/>
                </a:lnTo>
                <a:lnTo>
                  <a:pt x="784451" y="861535"/>
                </a:lnTo>
                <a:lnTo>
                  <a:pt x="784601" y="863186"/>
                </a:lnTo>
                <a:lnTo>
                  <a:pt x="784078" y="864462"/>
                </a:lnTo>
                <a:lnTo>
                  <a:pt x="782805" y="864985"/>
                </a:lnTo>
                <a:lnTo>
                  <a:pt x="780934" y="864985"/>
                </a:lnTo>
                <a:lnTo>
                  <a:pt x="780537" y="864952"/>
                </a:lnTo>
                <a:lnTo>
                  <a:pt x="779287" y="864838"/>
                </a:lnTo>
                <a:lnTo>
                  <a:pt x="777865" y="865132"/>
                </a:lnTo>
                <a:lnTo>
                  <a:pt x="776967" y="866031"/>
                </a:lnTo>
                <a:lnTo>
                  <a:pt x="775993" y="866931"/>
                </a:lnTo>
                <a:lnTo>
                  <a:pt x="775321" y="868043"/>
                </a:lnTo>
                <a:lnTo>
                  <a:pt x="774720" y="869318"/>
                </a:lnTo>
                <a:lnTo>
                  <a:pt x="774197" y="870593"/>
                </a:lnTo>
                <a:lnTo>
                  <a:pt x="773973" y="872245"/>
                </a:lnTo>
                <a:lnTo>
                  <a:pt x="773973" y="874044"/>
                </a:lnTo>
                <a:lnTo>
                  <a:pt x="774122" y="875678"/>
                </a:lnTo>
                <a:lnTo>
                  <a:pt x="774496" y="877101"/>
                </a:lnTo>
                <a:lnTo>
                  <a:pt x="775020" y="878377"/>
                </a:lnTo>
                <a:lnTo>
                  <a:pt x="775769" y="879505"/>
                </a:lnTo>
                <a:lnTo>
                  <a:pt x="776668" y="880404"/>
                </a:lnTo>
                <a:lnTo>
                  <a:pt x="777714" y="881156"/>
                </a:lnTo>
                <a:lnTo>
                  <a:pt x="778689" y="882055"/>
                </a:lnTo>
                <a:lnTo>
                  <a:pt x="779363" y="883168"/>
                </a:lnTo>
                <a:lnTo>
                  <a:pt x="779886" y="884443"/>
                </a:lnTo>
                <a:lnTo>
                  <a:pt x="779886" y="886242"/>
                </a:lnTo>
                <a:lnTo>
                  <a:pt x="780110" y="887893"/>
                </a:lnTo>
                <a:lnTo>
                  <a:pt x="780411" y="889315"/>
                </a:lnTo>
                <a:lnTo>
                  <a:pt x="780784" y="890803"/>
                </a:lnTo>
                <a:lnTo>
                  <a:pt x="781158" y="892226"/>
                </a:lnTo>
                <a:lnTo>
                  <a:pt x="781532" y="893730"/>
                </a:lnTo>
                <a:lnTo>
                  <a:pt x="781832" y="895153"/>
                </a:lnTo>
                <a:lnTo>
                  <a:pt x="782356" y="896412"/>
                </a:lnTo>
                <a:lnTo>
                  <a:pt x="783105" y="897540"/>
                </a:lnTo>
                <a:lnTo>
                  <a:pt x="783629" y="898816"/>
                </a:lnTo>
                <a:lnTo>
                  <a:pt x="784526" y="899715"/>
                </a:lnTo>
                <a:lnTo>
                  <a:pt x="785650" y="900467"/>
                </a:lnTo>
                <a:lnTo>
                  <a:pt x="786922" y="900990"/>
                </a:lnTo>
                <a:lnTo>
                  <a:pt x="788568" y="901203"/>
                </a:lnTo>
                <a:lnTo>
                  <a:pt x="789991" y="901579"/>
                </a:lnTo>
                <a:lnTo>
                  <a:pt x="790889" y="902478"/>
                </a:lnTo>
                <a:lnTo>
                  <a:pt x="791637" y="903607"/>
                </a:lnTo>
                <a:lnTo>
                  <a:pt x="791263" y="905029"/>
                </a:lnTo>
                <a:lnTo>
                  <a:pt x="789842" y="905405"/>
                </a:lnTo>
                <a:lnTo>
                  <a:pt x="788194" y="905176"/>
                </a:lnTo>
                <a:lnTo>
                  <a:pt x="787447" y="906304"/>
                </a:lnTo>
                <a:lnTo>
                  <a:pt x="787447" y="907727"/>
                </a:lnTo>
                <a:lnTo>
                  <a:pt x="787970" y="909003"/>
                </a:lnTo>
                <a:lnTo>
                  <a:pt x="789616" y="909215"/>
                </a:lnTo>
                <a:lnTo>
                  <a:pt x="791263" y="909003"/>
                </a:lnTo>
                <a:lnTo>
                  <a:pt x="792910" y="908839"/>
                </a:lnTo>
                <a:lnTo>
                  <a:pt x="794332" y="909215"/>
                </a:lnTo>
                <a:lnTo>
                  <a:pt x="795081" y="910343"/>
                </a:lnTo>
                <a:lnTo>
                  <a:pt x="795604" y="911619"/>
                </a:lnTo>
                <a:lnTo>
                  <a:pt x="796504" y="912518"/>
                </a:lnTo>
                <a:lnTo>
                  <a:pt x="797184" y="912747"/>
                </a:lnTo>
                <a:lnTo>
                  <a:pt x="797625" y="912894"/>
                </a:lnTo>
                <a:lnTo>
                  <a:pt x="798525" y="911995"/>
                </a:lnTo>
                <a:lnTo>
                  <a:pt x="799048" y="910719"/>
                </a:lnTo>
                <a:lnTo>
                  <a:pt x="800021" y="909820"/>
                </a:lnTo>
                <a:lnTo>
                  <a:pt x="801669" y="909673"/>
                </a:lnTo>
                <a:lnTo>
                  <a:pt x="803090" y="910049"/>
                </a:lnTo>
                <a:lnTo>
                  <a:pt x="804213" y="910785"/>
                </a:lnTo>
                <a:lnTo>
                  <a:pt x="805485" y="911308"/>
                </a:lnTo>
                <a:lnTo>
                  <a:pt x="806533" y="912060"/>
                </a:lnTo>
                <a:lnTo>
                  <a:pt x="807657" y="912812"/>
                </a:lnTo>
                <a:lnTo>
                  <a:pt x="808705" y="913483"/>
                </a:lnTo>
                <a:lnTo>
                  <a:pt x="809827" y="914235"/>
                </a:lnTo>
                <a:lnTo>
                  <a:pt x="810875" y="914987"/>
                </a:lnTo>
                <a:lnTo>
                  <a:pt x="812148" y="915510"/>
                </a:lnTo>
                <a:lnTo>
                  <a:pt x="813795" y="915363"/>
                </a:lnTo>
                <a:lnTo>
                  <a:pt x="814917" y="914676"/>
                </a:lnTo>
                <a:lnTo>
                  <a:pt x="816415" y="914987"/>
                </a:lnTo>
                <a:lnTo>
                  <a:pt x="817461" y="915739"/>
                </a:lnTo>
                <a:lnTo>
                  <a:pt x="817837" y="917227"/>
                </a:lnTo>
                <a:lnTo>
                  <a:pt x="818210" y="918650"/>
                </a:lnTo>
                <a:lnTo>
                  <a:pt x="818885" y="919778"/>
                </a:lnTo>
                <a:lnTo>
                  <a:pt x="819783" y="920677"/>
                </a:lnTo>
                <a:lnTo>
                  <a:pt x="821429" y="920514"/>
                </a:lnTo>
                <a:lnTo>
                  <a:pt x="822327" y="919631"/>
                </a:lnTo>
                <a:lnTo>
                  <a:pt x="822926" y="918355"/>
                </a:lnTo>
                <a:lnTo>
                  <a:pt x="823674" y="917227"/>
                </a:lnTo>
                <a:lnTo>
                  <a:pt x="824423" y="916181"/>
                </a:lnTo>
                <a:lnTo>
                  <a:pt x="825172" y="915870"/>
                </a:lnTo>
                <a:lnTo>
                  <a:pt x="825695" y="915657"/>
                </a:lnTo>
                <a:lnTo>
                  <a:pt x="827342" y="915805"/>
                </a:lnTo>
                <a:lnTo>
                  <a:pt x="827705" y="915985"/>
                </a:lnTo>
                <a:lnTo>
                  <a:pt x="828614" y="916410"/>
                </a:lnTo>
                <a:lnTo>
                  <a:pt x="829662" y="917080"/>
                </a:lnTo>
                <a:lnTo>
                  <a:pt x="830786" y="917832"/>
                </a:lnTo>
                <a:lnTo>
                  <a:pt x="832208" y="918208"/>
                </a:lnTo>
                <a:lnTo>
                  <a:pt x="834079" y="918208"/>
                </a:lnTo>
                <a:lnTo>
                  <a:pt x="835501" y="918650"/>
                </a:lnTo>
                <a:lnTo>
                  <a:pt x="835501" y="918944"/>
                </a:lnTo>
                <a:lnTo>
                  <a:pt x="835876" y="918944"/>
                </a:lnTo>
                <a:lnTo>
                  <a:pt x="836250" y="920072"/>
                </a:lnTo>
                <a:lnTo>
                  <a:pt x="835652" y="921348"/>
                </a:lnTo>
                <a:lnTo>
                  <a:pt x="834903" y="922394"/>
                </a:lnTo>
                <a:lnTo>
                  <a:pt x="834528" y="923882"/>
                </a:lnTo>
                <a:lnTo>
                  <a:pt x="834903" y="925305"/>
                </a:lnTo>
                <a:lnTo>
                  <a:pt x="835426" y="926580"/>
                </a:lnTo>
                <a:lnTo>
                  <a:pt x="836549" y="926956"/>
                </a:lnTo>
                <a:lnTo>
                  <a:pt x="837673" y="926286"/>
                </a:lnTo>
                <a:lnTo>
                  <a:pt x="838570" y="925386"/>
                </a:lnTo>
                <a:lnTo>
                  <a:pt x="839319" y="924258"/>
                </a:lnTo>
                <a:lnTo>
                  <a:pt x="840217" y="92335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D439C0F-0D79-8994-DF48-90E45660C5FB}"/>
              </a:ext>
            </a:extLst>
          </p:cNvPr>
          <p:cNvSpPr/>
          <p:nvPr/>
        </p:nvSpPr>
        <p:spPr>
          <a:xfrm flipV="1">
            <a:off x="4031789" y="2099050"/>
            <a:ext cx="1253705" cy="1235948"/>
          </a:xfrm>
          <a:custGeom>
            <a:avLst/>
            <a:gdLst>
              <a:gd name="connsiteX0" fmla="*/ 309966 w 1128251"/>
              <a:gd name="connsiteY0" fmla="*/ 482098 h 1112271"/>
              <a:gd name="connsiteX1" fmla="*/ 308826 w 1128251"/>
              <a:gd name="connsiteY1" fmla="*/ 487512 h 1112271"/>
              <a:gd name="connsiteX2" fmla="*/ 308540 w 1128251"/>
              <a:gd name="connsiteY2" fmla="*/ 494352 h 1112271"/>
              <a:gd name="connsiteX3" fmla="*/ 309966 w 1128251"/>
              <a:gd name="connsiteY3" fmla="*/ 499197 h 1112271"/>
              <a:gd name="connsiteX4" fmla="*/ 311390 w 1128251"/>
              <a:gd name="connsiteY4" fmla="*/ 501760 h 1112271"/>
              <a:gd name="connsiteX5" fmla="*/ 318230 w 1128251"/>
              <a:gd name="connsiteY5" fmla="*/ 508885 h 1112271"/>
              <a:gd name="connsiteX6" fmla="*/ 325354 w 1128251"/>
              <a:gd name="connsiteY6" fmla="*/ 518290 h 1112271"/>
              <a:gd name="connsiteX7" fmla="*/ 327547 w 1128251"/>
              <a:gd name="connsiteY7" fmla="*/ 521680 h 1112271"/>
              <a:gd name="connsiteX8" fmla="*/ 328489 w 1128251"/>
              <a:gd name="connsiteY8" fmla="*/ 523135 h 1112271"/>
              <a:gd name="connsiteX9" fmla="*/ 329136 w 1128251"/>
              <a:gd name="connsiteY9" fmla="*/ 527877 h 1112271"/>
              <a:gd name="connsiteX10" fmla="*/ 329344 w 1128251"/>
              <a:gd name="connsiteY10" fmla="*/ 529404 h 1112271"/>
              <a:gd name="connsiteX11" fmla="*/ 329344 w 1128251"/>
              <a:gd name="connsiteY11" fmla="*/ 538238 h 1112271"/>
              <a:gd name="connsiteX12" fmla="*/ 331623 w 1128251"/>
              <a:gd name="connsiteY12" fmla="*/ 544792 h 1112271"/>
              <a:gd name="connsiteX13" fmla="*/ 334758 w 1128251"/>
              <a:gd name="connsiteY13" fmla="*/ 551632 h 1112271"/>
              <a:gd name="connsiteX14" fmla="*/ 338179 w 1128251"/>
              <a:gd name="connsiteY14" fmla="*/ 561891 h 1112271"/>
              <a:gd name="connsiteX15" fmla="*/ 338747 w 1128251"/>
              <a:gd name="connsiteY15" fmla="*/ 568160 h 1112271"/>
              <a:gd name="connsiteX16" fmla="*/ 339603 w 1128251"/>
              <a:gd name="connsiteY16" fmla="*/ 577565 h 1112271"/>
              <a:gd name="connsiteX17" fmla="*/ 342453 w 1128251"/>
              <a:gd name="connsiteY17" fmla="*/ 585544 h 1112271"/>
              <a:gd name="connsiteX18" fmla="*/ 348437 w 1128251"/>
              <a:gd name="connsiteY18" fmla="*/ 592669 h 1112271"/>
              <a:gd name="connsiteX19" fmla="*/ 353830 w 1128251"/>
              <a:gd name="connsiteY19" fmla="*/ 598509 h 1112271"/>
              <a:gd name="connsiteX20" fmla="*/ 354059 w 1128251"/>
              <a:gd name="connsiteY20" fmla="*/ 598830 h 1112271"/>
              <a:gd name="connsiteX21" fmla="*/ 354808 w 1128251"/>
              <a:gd name="connsiteY21" fmla="*/ 599953 h 1112271"/>
              <a:gd name="connsiteX22" fmla="*/ 355781 w 1128251"/>
              <a:gd name="connsiteY22" fmla="*/ 600851 h 1112271"/>
              <a:gd name="connsiteX23" fmla="*/ 356678 w 1128251"/>
              <a:gd name="connsiteY23" fmla="*/ 601748 h 1112271"/>
              <a:gd name="connsiteX24" fmla="*/ 357427 w 1128251"/>
              <a:gd name="connsiteY24" fmla="*/ 602872 h 1112271"/>
              <a:gd name="connsiteX25" fmla="*/ 358400 w 1128251"/>
              <a:gd name="connsiteY25" fmla="*/ 603771 h 1112271"/>
              <a:gd name="connsiteX26" fmla="*/ 359298 w 1128251"/>
              <a:gd name="connsiteY26" fmla="*/ 604744 h 1112271"/>
              <a:gd name="connsiteX27" fmla="*/ 360197 w 1128251"/>
              <a:gd name="connsiteY27" fmla="*/ 605642 h 1112271"/>
              <a:gd name="connsiteX28" fmla="*/ 360944 w 1128251"/>
              <a:gd name="connsiteY28" fmla="*/ 606690 h 1112271"/>
              <a:gd name="connsiteX29" fmla="*/ 361693 w 1128251"/>
              <a:gd name="connsiteY29" fmla="*/ 607813 h 1112271"/>
              <a:gd name="connsiteX30" fmla="*/ 362666 w 1128251"/>
              <a:gd name="connsiteY30" fmla="*/ 608711 h 1112271"/>
              <a:gd name="connsiteX31" fmla="*/ 363415 w 1128251"/>
              <a:gd name="connsiteY31" fmla="*/ 609834 h 1112271"/>
              <a:gd name="connsiteX32" fmla="*/ 364313 w 1128251"/>
              <a:gd name="connsiteY32" fmla="*/ 610732 h 1112271"/>
              <a:gd name="connsiteX33" fmla="*/ 365062 w 1128251"/>
              <a:gd name="connsiteY33" fmla="*/ 611853 h 1112271"/>
              <a:gd name="connsiteX34" fmla="*/ 366034 w 1128251"/>
              <a:gd name="connsiteY34" fmla="*/ 612753 h 1112271"/>
              <a:gd name="connsiteX35" fmla="*/ 366934 w 1128251"/>
              <a:gd name="connsiteY35" fmla="*/ 613651 h 1112271"/>
              <a:gd name="connsiteX36" fmla="*/ 367681 w 1128251"/>
              <a:gd name="connsiteY36" fmla="*/ 614774 h 1112271"/>
              <a:gd name="connsiteX37" fmla="*/ 368580 w 1128251"/>
              <a:gd name="connsiteY37" fmla="*/ 615671 h 1112271"/>
              <a:gd name="connsiteX38" fmla="*/ 369553 w 1128251"/>
              <a:gd name="connsiteY38" fmla="*/ 616571 h 1112271"/>
              <a:gd name="connsiteX39" fmla="*/ 370451 w 1128251"/>
              <a:gd name="connsiteY39" fmla="*/ 617544 h 1112271"/>
              <a:gd name="connsiteX40" fmla="*/ 371424 w 1128251"/>
              <a:gd name="connsiteY40" fmla="*/ 618441 h 1112271"/>
              <a:gd name="connsiteX41" fmla="*/ 372323 w 1128251"/>
              <a:gd name="connsiteY41" fmla="*/ 619565 h 1112271"/>
              <a:gd name="connsiteX42" fmla="*/ 373296 w 1128251"/>
              <a:gd name="connsiteY42" fmla="*/ 620462 h 1112271"/>
              <a:gd name="connsiteX43" fmla="*/ 373970 w 1128251"/>
              <a:gd name="connsiteY43" fmla="*/ 621586 h 1112271"/>
              <a:gd name="connsiteX44" fmla="*/ 374943 w 1128251"/>
              <a:gd name="connsiteY44" fmla="*/ 622483 h 1112271"/>
              <a:gd name="connsiteX45" fmla="*/ 375692 w 1128251"/>
              <a:gd name="connsiteY45" fmla="*/ 623531 h 1112271"/>
              <a:gd name="connsiteX46" fmla="*/ 376589 w 1128251"/>
              <a:gd name="connsiteY46" fmla="*/ 624429 h 1112271"/>
              <a:gd name="connsiteX47" fmla="*/ 377338 w 1128251"/>
              <a:gd name="connsiteY47" fmla="*/ 625553 h 1112271"/>
              <a:gd name="connsiteX48" fmla="*/ 378311 w 1128251"/>
              <a:gd name="connsiteY48" fmla="*/ 626450 h 1112271"/>
              <a:gd name="connsiteX49" fmla="*/ 379060 w 1128251"/>
              <a:gd name="connsiteY49" fmla="*/ 627573 h 1112271"/>
              <a:gd name="connsiteX50" fmla="*/ 379958 w 1128251"/>
              <a:gd name="connsiteY50" fmla="*/ 628471 h 1112271"/>
              <a:gd name="connsiteX51" fmla="*/ 380706 w 1128251"/>
              <a:gd name="connsiteY51" fmla="*/ 629595 h 1112271"/>
              <a:gd name="connsiteX52" fmla="*/ 381604 w 1128251"/>
              <a:gd name="connsiteY52" fmla="*/ 630492 h 1112271"/>
              <a:gd name="connsiteX53" fmla="*/ 382203 w 1128251"/>
              <a:gd name="connsiteY53" fmla="*/ 631764 h 1112271"/>
              <a:gd name="connsiteX54" fmla="*/ 382951 w 1128251"/>
              <a:gd name="connsiteY54" fmla="*/ 632888 h 1112271"/>
              <a:gd name="connsiteX55" fmla="*/ 383326 w 1128251"/>
              <a:gd name="connsiteY55" fmla="*/ 634011 h 1112271"/>
              <a:gd name="connsiteX56" fmla="*/ 383625 w 1128251"/>
              <a:gd name="connsiteY56" fmla="*/ 634833 h 1112271"/>
              <a:gd name="connsiteX57" fmla="*/ 383849 w 1128251"/>
              <a:gd name="connsiteY57" fmla="*/ 635434 h 1112271"/>
              <a:gd name="connsiteX58" fmla="*/ 384449 w 1128251"/>
              <a:gd name="connsiteY58" fmla="*/ 636781 h 1112271"/>
              <a:gd name="connsiteX59" fmla="*/ 384824 w 1128251"/>
              <a:gd name="connsiteY59" fmla="*/ 638202 h 1112271"/>
              <a:gd name="connsiteX60" fmla="*/ 385196 w 1128251"/>
              <a:gd name="connsiteY60" fmla="*/ 639700 h 1112271"/>
              <a:gd name="connsiteX61" fmla="*/ 385571 w 1128251"/>
              <a:gd name="connsiteY61" fmla="*/ 641196 h 1112271"/>
              <a:gd name="connsiteX62" fmla="*/ 385797 w 1128251"/>
              <a:gd name="connsiteY62" fmla="*/ 642844 h 1112271"/>
              <a:gd name="connsiteX63" fmla="*/ 386021 w 1128251"/>
              <a:gd name="connsiteY63" fmla="*/ 644491 h 1112271"/>
              <a:gd name="connsiteX64" fmla="*/ 386171 w 1128251"/>
              <a:gd name="connsiteY64" fmla="*/ 645763 h 1112271"/>
              <a:gd name="connsiteX65" fmla="*/ 386395 w 1128251"/>
              <a:gd name="connsiteY65" fmla="*/ 647035 h 1112271"/>
              <a:gd name="connsiteX66" fmla="*/ 386395 w 1128251"/>
              <a:gd name="connsiteY66" fmla="*/ 648907 h 1112271"/>
              <a:gd name="connsiteX67" fmla="*/ 386619 w 1128251"/>
              <a:gd name="connsiteY67" fmla="*/ 650554 h 1112271"/>
              <a:gd name="connsiteX68" fmla="*/ 386619 w 1128251"/>
              <a:gd name="connsiteY68" fmla="*/ 652424 h 1112271"/>
              <a:gd name="connsiteX69" fmla="*/ 386619 w 1128251"/>
              <a:gd name="connsiteY69" fmla="*/ 654221 h 1112271"/>
              <a:gd name="connsiteX70" fmla="*/ 386994 w 1128251"/>
              <a:gd name="connsiteY70" fmla="*/ 655717 h 1112271"/>
              <a:gd name="connsiteX71" fmla="*/ 387368 w 1128251"/>
              <a:gd name="connsiteY71" fmla="*/ 657215 h 1112271"/>
              <a:gd name="connsiteX72" fmla="*/ 387742 w 1128251"/>
              <a:gd name="connsiteY72" fmla="*/ 658638 h 1112271"/>
              <a:gd name="connsiteX73" fmla="*/ 387966 w 1128251"/>
              <a:gd name="connsiteY73" fmla="*/ 659985 h 1112271"/>
              <a:gd name="connsiteX74" fmla="*/ 388341 w 1128251"/>
              <a:gd name="connsiteY74" fmla="*/ 661406 h 1112271"/>
              <a:gd name="connsiteX75" fmla="*/ 388341 w 1128251"/>
              <a:gd name="connsiteY75" fmla="*/ 663278 h 1112271"/>
              <a:gd name="connsiteX76" fmla="*/ 388190 w 1128251"/>
              <a:gd name="connsiteY76" fmla="*/ 664925 h 1112271"/>
              <a:gd name="connsiteX77" fmla="*/ 388042 w 1128251"/>
              <a:gd name="connsiteY77" fmla="*/ 666571 h 1112271"/>
              <a:gd name="connsiteX78" fmla="*/ 387667 w 1128251"/>
              <a:gd name="connsiteY78" fmla="*/ 668069 h 1112271"/>
              <a:gd name="connsiteX79" fmla="*/ 386918 w 1128251"/>
              <a:gd name="connsiteY79" fmla="*/ 669191 h 1112271"/>
              <a:gd name="connsiteX80" fmla="*/ 386395 w 1128251"/>
              <a:gd name="connsiteY80" fmla="*/ 670464 h 1112271"/>
              <a:gd name="connsiteX81" fmla="*/ 385646 w 1128251"/>
              <a:gd name="connsiteY81" fmla="*/ 671586 h 1112271"/>
              <a:gd name="connsiteX82" fmla="*/ 384897 w 1128251"/>
              <a:gd name="connsiteY82" fmla="*/ 672710 h 1112271"/>
              <a:gd name="connsiteX83" fmla="*/ 384000 w 1128251"/>
              <a:gd name="connsiteY83" fmla="*/ 673607 h 1112271"/>
              <a:gd name="connsiteX84" fmla="*/ 383720 w 1128251"/>
              <a:gd name="connsiteY84" fmla="*/ 674073 h 1112271"/>
              <a:gd name="connsiteX85" fmla="*/ 383326 w 1128251"/>
              <a:gd name="connsiteY85" fmla="*/ 674731 h 1112271"/>
              <a:gd name="connsiteX86" fmla="*/ 383475 w 1128251"/>
              <a:gd name="connsiteY86" fmla="*/ 674731 h 1112271"/>
              <a:gd name="connsiteX87" fmla="*/ 383326 w 1128251"/>
              <a:gd name="connsiteY87" fmla="*/ 674881 h 1112271"/>
              <a:gd name="connsiteX88" fmla="*/ 382577 w 1128251"/>
              <a:gd name="connsiteY88" fmla="*/ 676003 h 1112271"/>
              <a:gd name="connsiteX89" fmla="*/ 382054 w 1128251"/>
              <a:gd name="connsiteY89" fmla="*/ 677275 h 1112271"/>
              <a:gd name="connsiteX90" fmla="*/ 381455 w 1128251"/>
              <a:gd name="connsiteY90" fmla="*/ 678622 h 1112271"/>
              <a:gd name="connsiteX91" fmla="*/ 380931 w 1128251"/>
              <a:gd name="connsiteY91" fmla="*/ 679896 h 1112271"/>
              <a:gd name="connsiteX92" fmla="*/ 380407 w 1128251"/>
              <a:gd name="connsiteY92" fmla="*/ 681168 h 1112271"/>
              <a:gd name="connsiteX93" fmla="*/ 379658 w 1128251"/>
              <a:gd name="connsiteY93" fmla="*/ 682291 h 1112271"/>
              <a:gd name="connsiteX94" fmla="*/ 379133 w 1128251"/>
              <a:gd name="connsiteY94" fmla="*/ 683564 h 1112271"/>
              <a:gd name="connsiteX95" fmla="*/ 378610 w 1128251"/>
              <a:gd name="connsiteY95" fmla="*/ 684911 h 1112271"/>
              <a:gd name="connsiteX96" fmla="*/ 378012 w 1128251"/>
              <a:gd name="connsiteY96" fmla="*/ 686183 h 1112271"/>
              <a:gd name="connsiteX97" fmla="*/ 377487 w 1128251"/>
              <a:gd name="connsiteY97" fmla="*/ 687455 h 1112271"/>
              <a:gd name="connsiteX98" fmla="*/ 376740 w 1128251"/>
              <a:gd name="connsiteY98" fmla="*/ 688578 h 1112271"/>
              <a:gd name="connsiteX99" fmla="*/ 376064 w 1128251"/>
              <a:gd name="connsiteY99" fmla="*/ 689702 h 1112271"/>
              <a:gd name="connsiteX100" fmla="*/ 375167 w 1128251"/>
              <a:gd name="connsiteY100" fmla="*/ 690599 h 1112271"/>
              <a:gd name="connsiteX101" fmla="*/ 374194 w 1128251"/>
              <a:gd name="connsiteY101" fmla="*/ 691572 h 1112271"/>
              <a:gd name="connsiteX102" fmla="*/ 373520 w 1128251"/>
              <a:gd name="connsiteY102" fmla="*/ 692696 h 1112271"/>
              <a:gd name="connsiteX103" fmla="*/ 372547 w 1128251"/>
              <a:gd name="connsiteY103" fmla="*/ 693593 h 1112271"/>
              <a:gd name="connsiteX104" fmla="*/ 372024 w 1128251"/>
              <a:gd name="connsiteY104" fmla="*/ 694866 h 1112271"/>
              <a:gd name="connsiteX105" fmla="*/ 371275 w 1128251"/>
              <a:gd name="connsiteY105" fmla="*/ 695989 h 1112271"/>
              <a:gd name="connsiteX106" fmla="*/ 370750 w 1128251"/>
              <a:gd name="connsiteY106" fmla="*/ 697336 h 1112271"/>
              <a:gd name="connsiteX107" fmla="*/ 370601 w 1128251"/>
              <a:gd name="connsiteY107" fmla="*/ 697487 h 1112271"/>
              <a:gd name="connsiteX108" fmla="*/ 370077 w 1128251"/>
              <a:gd name="connsiteY108" fmla="*/ 698759 h 1112271"/>
              <a:gd name="connsiteX109" fmla="*/ 369329 w 1128251"/>
              <a:gd name="connsiteY109" fmla="*/ 699880 h 1112271"/>
              <a:gd name="connsiteX110" fmla="*/ 368580 w 1128251"/>
              <a:gd name="connsiteY110" fmla="*/ 701004 h 1112271"/>
              <a:gd name="connsiteX111" fmla="*/ 368430 w 1128251"/>
              <a:gd name="connsiteY111" fmla="*/ 702650 h 1112271"/>
              <a:gd name="connsiteX112" fmla="*/ 368430 w 1128251"/>
              <a:gd name="connsiteY112" fmla="*/ 704523 h 1112271"/>
              <a:gd name="connsiteX113" fmla="*/ 368430 w 1128251"/>
              <a:gd name="connsiteY113" fmla="*/ 706318 h 1112271"/>
              <a:gd name="connsiteX114" fmla="*/ 368654 w 1128251"/>
              <a:gd name="connsiteY114" fmla="*/ 707966 h 1112271"/>
              <a:gd name="connsiteX115" fmla="*/ 368804 w 1128251"/>
              <a:gd name="connsiteY115" fmla="*/ 709686 h 1112271"/>
              <a:gd name="connsiteX116" fmla="*/ 368880 w 1128251"/>
              <a:gd name="connsiteY116" fmla="*/ 711483 h 1112271"/>
              <a:gd name="connsiteX117" fmla="*/ 368654 w 1128251"/>
              <a:gd name="connsiteY117" fmla="*/ 713130 h 1112271"/>
              <a:gd name="connsiteX118" fmla="*/ 368505 w 1128251"/>
              <a:gd name="connsiteY118" fmla="*/ 714777 h 1112271"/>
              <a:gd name="connsiteX119" fmla="*/ 367982 w 1128251"/>
              <a:gd name="connsiteY119" fmla="*/ 716124 h 1112271"/>
              <a:gd name="connsiteX120" fmla="*/ 367607 w 1128251"/>
              <a:gd name="connsiteY120" fmla="*/ 717546 h 1112271"/>
              <a:gd name="connsiteX121" fmla="*/ 367233 w 1128251"/>
              <a:gd name="connsiteY121" fmla="*/ 719044 h 1112271"/>
              <a:gd name="connsiteX122" fmla="*/ 366934 w 1128251"/>
              <a:gd name="connsiteY122" fmla="*/ 720540 h 1112271"/>
              <a:gd name="connsiteX123" fmla="*/ 366708 w 1128251"/>
              <a:gd name="connsiteY123" fmla="*/ 722187 h 1112271"/>
              <a:gd name="connsiteX124" fmla="*/ 366934 w 1128251"/>
              <a:gd name="connsiteY124" fmla="*/ 723833 h 1112271"/>
              <a:gd name="connsiteX125" fmla="*/ 367308 w 1128251"/>
              <a:gd name="connsiteY125" fmla="*/ 725331 h 1112271"/>
              <a:gd name="connsiteX126" fmla="*/ 367532 w 1128251"/>
              <a:gd name="connsiteY126" fmla="*/ 726978 h 1112271"/>
              <a:gd name="connsiteX127" fmla="*/ 367907 w 1128251"/>
              <a:gd name="connsiteY127" fmla="*/ 728476 h 1112271"/>
              <a:gd name="connsiteX128" fmla="*/ 368281 w 1128251"/>
              <a:gd name="connsiteY128" fmla="*/ 729896 h 1112271"/>
              <a:gd name="connsiteX129" fmla="*/ 368430 w 1128251"/>
              <a:gd name="connsiteY129" fmla="*/ 730570 h 1112271"/>
              <a:gd name="connsiteX130" fmla="*/ 368654 w 1128251"/>
              <a:gd name="connsiteY130" fmla="*/ 731394 h 1112271"/>
              <a:gd name="connsiteX131" fmla="*/ 368880 w 1128251"/>
              <a:gd name="connsiteY131" fmla="*/ 733041 h 1112271"/>
              <a:gd name="connsiteX132" fmla="*/ 369254 w 1128251"/>
              <a:gd name="connsiteY132" fmla="*/ 734539 h 1112271"/>
              <a:gd name="connsiteX133" fmla="*/ 369629 w 1128251"/>
              <a:gd name="connsiteY133" fmla="*/ 735959 h 1112271"/>
              <a:gd name="connsiteX134" fmla="*/ 370152 w 1128251"/>
              <a:gd name="connsiteY134" fmla="*/ 737233 h 1112271"/>
              <a:gd name="connsiteX135" fmla="*/ 370901 w 1128251"/>
              <a:gd name="connsiteY135" fmla="*/ 738355 h 1112271"/>
              <a:gd name="connsiteX136" fmla="*/ 371125 w 1128251"/>
              <a:gd name="connsiteY136" fmla="*/ 739629 h 1112271"/>
              <a:gd name="connsiteX137" fmla="*/ 371499 w 1128251"/>
              <a:gd name="connsiteY137" fmla="*/ 740750 h 1112271"/>
              <a:gd name="connsiteX138" fmla="*/ 371723 w 1128251"/>
              <a:gd name="connsiteY138" fmla="*/ 742397 h 1112271"/>
              <a:gd name="connsiteX139" fmla="*/ 371349 w 1128251"/>
              <a:gd name="connsiteY139" fmla="*/ 743895 h 1112271"/>
              <a:gd name="connsiteX140" fmla="*/ 371349 w 1128251"/>
              <a:gd name="connsiteY140" fmla="*/ 745393 h 1112271"/>
              <a:gd name="connsiteX141" fmla="*/ 371349 w 1128251"/>
              <a:gd name="connsiteY141" fmla="*/ 747188 h 1112271"/>
              <a:gd name="connsiteX142" fmla="*/ 371574 w 1128251"/>
              <a:gd name="connsiteY142" fmla="*/ 748834 h 1112271"/>
              <a:gd name="connsiteX143" fmla="*/ 371574 w 1128251"/>
              <a:gd name="connsiteY143" fmla="*/ 750707 h 1112271"/>
              <a:gd name="connsiteX144" fmla="*/ 371949 w 1128251"/>
              <a:gd name="connsiteY144" fmla="*/ 752203 h 1112271"/>
              <a:gd name="connsiteX145" fmla="*/ 371949 w 1128251"/>
              <a:gd name="connsiteY145" fmla="*/ 754000 h 1112271"/>
              <a:gd name="connsiteX146" fmla="*/ 372024 w 1128251"/>
              <a:gd name="connsiteY146" fmla="*/ 755646 h 1112271"/>
              <a:gd name="connsiteX147" fmla="*/ 372024 w 1128251"/>
              <a:gd name="connsiteY147" fmla="*/ 755870 h 1112271"/>
              <a:gd name="connsiteX148" fmla="*/ 371798 w 1128251"/>
              <a:gd name="connsiteY148" fmla="*/ 757519 h 1112271"/>
              <a:gd name="connsiteX149" fmla="*/ 371798 w 1128251"/>
              <a:gd name="connsiteY149" fmla="*/ 759389 h 1112271"/>
              <a:gd name="connsiteX150" fmla="*/ 371649 w 1128251"/>
              <a:gd name="connsiteY150" fmla="*/ 761036 h 1112271"/>
              <a:gd name="connsiteX151" fmla="*/ 371499 w 1128251"/>
              <a:gd name="connsiteY151" fmla="*/ 762682 h 1112271"/>
              <a:gd name="connsiteX152" fmla="*/ 371125 w 1128251"/>
              <a:gd name="connsiteY152" fmla="*/ 764105 h 1112271"/>
              <a:gd name="connsiteX153" fmla="*/ 370750 w 1128251"/>
              <a:gd name="connsiteY153" fmla="*/ 765601 h 1112271"/>
              <a:gd name="connsiteX154" fmla="*/ 370601 w 1128251"/>
              <a:gd name="connsiteY154" fmla="*/ 767249 h 1112271"/>
              <a:gd name="connsiteX155" fmla="*/ 370227 w 1128251"/>
              <a:gd name="connsiteY155" fmla="*/ 768745 h 1112271"/>
              <a:gd name="connsiteX156" fmla="*/ 370077 w 1128251"/>
              <a:gd name="connsiteY156" fmla="*/ 770392 h 1112271"/>
              <a:gd name="connsiteX157" fmla="*/ 369702 w 1128251"/>
              <a:gd name="connsiteY157" fmla="*/ 771890 h 1112271"/>
              <a:gd name="connsiteX158" fmla="*/ 369403 w 1128251"/>
              <a:gd name="connsiteY158" fmla="*/ 773388 h 1112271"/>
              <a:gd name="connsiteX159" fmla="*/ 368804 w 1128251"/>
              <a:gd name="connsiteY159" fmla="*/ 774660 h 1112271"/>
              <a:gd name="connsiteX160" fmla="*/ 368281 w 1128251"/>
              <a:gd name="connsiteY160" fmla="*/ 775932 h 1112271"/>
              <a:gd name="connsiteX161" fmla="*/ 368131 w 1128251"/>
              <a:gd name="connsiteY161" fmla="*/ 776306 h 1112271"/>
              <a:gd name="connsiteX162" fmla="*/ 367756 w 1128251"/>
              <a:gd name="connsiteY162" fmla="*/ 777802 h 1112271"/>
              <a:gd name="connsiteX163" fmla="*/ 367607 w 1128251"/>
              <a:gd name="connsiteY163" fmla="*/ 779449 h 1112271"/>
              <a:gd name="connsiteX164" fmla="*/ 367233 w 1128251"/>
              <a:gd name="connsiteY164" fmla="*/ 780947 h 1112271"/>
              <a:gd name="connsiteX165" fmla="*/ 366859 w 1128251"/>
              <a:gd name="connsiteY165" fmla="*/ 782369 h 1112271"/>
              <a:gd name="connsiteX166" fmla="*/ 366484 w 1128251"/>
              <a:gd name="connsiteY166" fmla="*/ 783865 h 1112271"/>
              <a:gd name="connsiteX167" fmla="*/ 365961 w 1128251"/>
              <a:gd name="connsiteY167" fmla="*/ 785139 h 1112271"/>
              <a:gd name="connsiteX168" fmla="*/ 365436 w 1128251"/>
              <a:gd name="connsiteY168" fmla="*/ 786487 h 1112271"/>
              <a:gd name="connsiteX169" fmla="*/ 365062 w 1128251"/>
              <a:gd name="connsiteY169" fmla="*/ 787907 h 1112271"/>
              <a:gd name="connsiteX170" fmla="*/ 365062 w 1128251"/>
              <a:gd name="connsiteY170" fmla="*/ 789780 h 1112271"/>
              <a:gd name="connsiteX171" fmla="*/ 364986 w 1128251"/>
              <a:gd name="connsiteY171" fmla="*/ 790828 h 1112271"/>
              <a:gd name="connsiteX172" fmla="*/ 364913 w 1128251"/>
              <a:gd name="connsiteY172" fmla="*/ 791426 h 1112271"/>
              <a:gd name="connsiteX173" fmla="*/ 364762 w 1128251"/>
              <a:gd name="connsiteY173" fmla="*/ 793073 h 1112271"/>
              <a:gd name="connsiteX174" fmla="*/ 364614 w 1128251"/>
              <a:gd name="connsiteY174" fmla="*/ 794719 h 1112271"/>
              <a:gd name="connsiteX175" fmla="*/ 364463 w 1128251"/>
              <a:gd name="connsiteY175" fmla="*/ 795318 h 1112271"/>
              <a:gd name="connsiteX176" fmla="*/ 364239 w 1128251"/>
              <a:gd name="connsiteY176" fmla="*/ 796217 h 1112271"/>
              <a:gd name="connsiteX177" fmla="*/ 363865 w 1128251"/>
              <a:gd name="connsiteY177" fmla="*/ 797713 h 1112271"/>
              <a:gd name="connsiteX178" fmla="*/ 363714 w 1128251"/>
              <a:gd name="connsiteY178" fmla="*/ 799360 h 1112271"/>
              <a:gd name="connsiteX179" fmla="*/ 363340 w 1128251"/>
              <a:gd name="connsiteY179" fmla="*/ 800858 h 1112271"/>
              <a:gd name="connsiteX180" fmla="*/ 363340 w 1128251"/>
              <a:gd name="connsiteY180" fmla="*/ 802655 h 1112271"/>
              <a:gd name="connsiteX181" fmla="*/ 363041 w 1128251"/>
              <a:gd name="connsiteY181" fmla="*/ 804151 h 1112271"/>
              <a:gd name="connsiteX182" fmla="*/ 362817 w 1128251"/>
              <a:gd name="connsiteY182" fmla="*/ 805797 h 1112271"/>
              <a:gd name="connsiteX183" fmla="*/ 362817 w 1128251"/>
              <a:gd name="connsiteY183" fmla="*/ 807670 h 1112271"/>
              <a:gd name="connsiteX184" fmla="*/ 362972 w 1128251"/>
              <a:gd name="connsiteY184" fmla="*/ 808809 h 1112271"/>
              <a:gd name="connsiteX185" fmla="*/ 363041 w 1128251"/>
              <a:gd name="connsiteY185" fmla="*/ 809316 h 1112271"/>
              <a:gd name="connsiteX186" fmla="*/ 363265 w 1128251"/>
              <a:gd name="connsiteY186" fmla="*/ 810963 h 1112271"/>
              <a:gd name="connsiteX187" fmla="*/ 363415 w 1128251"/>
              <a:gd name="connsiteY187" fmla="*/ 812609 h 1112271"/>
              <a:gd name="connsiteX188" fmla="*/ 363490 w 1128251"/>
              <a:gd name="connsiteY188" fmla="*/ 814482 h 1112271"/>
              <a:gd name="connsiteX189" fmla="*/ 363639 w 1128251"/>
              <a:gd name="connsiteY189" fmla="*/ 816128 h 1112271"/>
              <a:gd name="connsiteX190" fmla="*/ 364014 w 1128251"/>
              <a:gd name="connsiteY190" fmla="*/ 817551 h 1112271"/>
              <a:gd name="connsiteX191" fmla="*/ 364614 w 1128251"/>
              <a:gd name="connsiteY191" fmla="*/ 818823 h 1112271"/>
              <a:gd name="connsiteX192" fmla="*/ 364986 w 1128251"/>
              <a:gd name="connsiteY192" fmla="*/ 820319 h 1112271"/>
              <a:gd name="connsiteX193" fmla="*/ 365511 w 1128251"/>
              <a:gd name="connsiteY193" fmla="*/ 821593 h 1112271"/>
              <a:gd name="connsiteX194" fmla="*/ 365886 w 1128251"/>
              <a:gd name="connsiteY194" fmla="*/ 823089 h 1112271"/>
              <a:gd name="connsiteX195" fmla="*/ 366484 w 1128251"/>
              <a:gd name="connsiteY195" fmla="*/ 824361 h 1112271"/>
              <a:gd name="connsiteX196" fmla="*/ 367083 w 1128251"/>
              <a:gd name="connsiteY196" fmla="*/ 825635 h 1112271"/>
              <a:gd name="connsiteX197" fmla="*/ 367756 w 1128251"/>
              <a:gd name="connsiteY197" fmla="*/ 826756 h 1112271"/>
              <a:gd name="connsiteX198" fmla="*/ 368355 w 1128251"/>
              <a:gd name="connsiteY198" fmla="*/ 828029 h 1112271"/>
              <a:gd name="connsiteX199" fmla="*/ 369104 w 1128251"/>
              <a:gd name="connsiteY199" fmla="*/ 829152 h 1112271"/>
              <a:gd name="connsiteX200" fmla="*/ 369629 w 1128251"/>
              <a:gd name="connsiteY200" fmla="*/ 830424 h 1112271"/>
              <a:gd name="connsiteX201" fmla="*/ 370376 w 1128251"/>
              <a:gd name="connsiteY201" fmla="*/ 831472 h 1112271"/>
              <a:gd name="connsiteX202" fmla="*/ 371349 w 1128251"/>
              <a:gd name="connsiteY202" fmla="*/ 832445 h 1112271"/>
              <a:gd name="connsiteX203" fmla="*/ 372098 w 1128251"/>
              <a:gd name="connsiteY203" fmla="*/ 833493 h 1112271"/>
              <a:gd name="connsiteX204" fmla="*/ 372846 w 1128251"/>
              <a:gd name="connsiteY204" fmla="*/ 834616 h 1112271"/>
              <a:gd name="connsiteX205" fmla="*/ 373746 w 1128251"/>
              <a:gd name="connsiteY205" fmla="*/ 835514 h 1112271"/>
              <a:gd name="connsiteX206" fmla="*/ 374493 w 1128251"/>
              <a:gd name="connsiteY206" fmla="*/ 836638 h 1112271"/>
              <a:gd name="connsiteX207" fmla="*/ 375242 w 1128251"/>
              <a:gd name="connsiteY207" fmla="*/ 837686 h 1112271"/>
              <a:gd name="connsiteX208" fmla="*/ 376140 w 1128251"/>
              <a:gd name="connsiteY208" fmla="*/ 838658 h 1112271"/>
              <a:gd name="connsiteX209" fmla="*/ 376740 w 1128251"/>
              <a:gd name="connsiteY209" fmla="*/ 839931 h 1112271"/>
              <a:gd name="connsiteX210" fmla="*/ 377487 w 1128251"/>
              <a:gd name="connsiteY210" fmla="*/ 840979 h 1112271"/>
              <a:gd name="connsiteX211" fmla="*/ 378012 w 1128251"/>
              <a:gd name="connsiteY211" fmla="*/ 842326 h 1112271"/>
              <a:gd name="connsiteX212" fmla="*/ 378761 w 1128251"/>
              <a:gd name="connsiteY212" fmla="*/ 843374 h 1112271"/>
              <a:gd name="connsiteX213" fmla="*/ 379508 w 1128251"/>
              <a:gd name="connsiteY213" fmla="*/ 844498 h 1112271"/>
              <a:gd name="connsiteX214" fmla="*/ 380108 w 1128251"/>
              <a:gd name="connsiteY214" fmla="*/ 845770 h 1112271"/>
              <a:gd name="connsiteX215" fmla="*/ 380631 w 1128251"/>
              <a:gd name="connsiteY215" fmla="*/ 847042 h 1112271"/>
              <a:gd name="connsiteX216" fmla="*/ 381230 w 1128251"/>
              <a:gd name="connsiteY216" fmla="*/ 848314 h 1112271"/>
              <a:gd name="connsiteX217" fmla="*/ 381755 w 1128251"/>
              <a:gd name="connsiteY217" fmla="*/ 849661 h 1112271"/>
              <a:gd name="connsiteX218" fmla="*/ 382129 w 1128251"/>
              <a:gd name="connsiteY218" fmla="*/ 851084 h 1112271"/>
              <a:gd name="connsiteX219" fmla="*/ 382728 w 1128251"/>
              <a:gd name="connsiteY219" fmla="*/ 852356 h 1112271"/>
              <a:gd name="connsiteX220" fmla="*/ 383326 w 1128251"/>
              <a:gd name="connsiteY220" fmla="*/ 853628 h 1112271"/>
              <a:gd name="connsiteX221" fmla="*/ 383700 w 1128251"/>
              <a:gd name="connsiteY221" fmla="*/ 855126 h 1112271"/>
              <a:gd name="connsiteX222" fmla="*/ 384224 w 1128251"/>
              <a:gd name="connsiteY222" fmla="*/ 856398 h 1112271"/>
              <a:gd name="connsiteX223" fmla="*/ 384824 w 1128251"/>
              <a:gd name="connsiteY223" fmla="*/ 857670 h 1112271"/>
              <a:gd name="connsiteX224" fmla="*/ 385196 w 1128251"/>
              <a:gd name="connsiteY224" fmla="*/ 859168 h 1112271"/>
              <a:gd name="connsiteX225" fmla="*/ 385721 w 1128251"/>
              <a:gd name="connsiteY225" fmla="*/ 860440 h 1112271"/>
              <a:gd name="connsiteX226" fmla="*/ 386096 w 1128251"/>
              <a:gd name="connsiteY226" fmla="*/ 861938 h 1112271"/>
              <a:gd name="connsiteX227" fmla="*/ 386694 w 1128251"/>
              <a:gd name="connsiteY227" fmla="*/ 863210 h 1112271"/>
              <a:gd name="connsiteX228" fmla="*/ 387069 w 1128251"/>
              <a:gd name="connsiteY228" fmla="*/ 864632 h 1112271"/>
              <a:gd name="connsiteX229" fmla="*/ 387293 w 1128251"/>
              <a:gd name="connsiteY229" fmla="*/ 866354 h 1112271"/>
              <a:gd name="connsiteX230" fmla="*/ 387667 w 1128251"/>
              <a:gd name="connsiteY230" fmla="*/ 867777 h 1112271"/>
              <a:gd name="connsiteX231" fmla="*/ 388416 w 1128251"/>
              <a:gd name="connsiteY231" fmla="*/ 868899 h 1112271"/>
              <a:gd name="connsiteX232" fmla="*/ 388566 w 1128251"/>
              <a:gd name="connsiteY232" fmla="*/ 869198 h 1112271"/>
              <a:gd name="connsiteX233" fmla="*/ 389090 w 1128251"/>
              <a:gd name="connsiteY233" fmla="*/ 869947 h 1112271"/>
              <a:gd name="connsiteX234" fmla="*/ 389688 w 1128251"/>
              <a:gd name="connsiteY234" fmla="*/ 871294 h 1112271"/>
              <a:gd name="connsiteX235" fmla="*/ 390287 w 1128251"/>
              <a:gd name="connsiteY235" fmla="*/ 872566 h 1112271"/>
              <a:gd name="connsiteX236" fmla="*/ 390661 w 1128251"/>
              <a:gd name="connsiteY236" fmla="*/ 873614 h 1112271"/>
              <a:gd name="connsiteX237" fmla="*/ 391186 w 1128251"/>
              <a:gd name="connsiteY237" fmla="*/ 874962 h 1112271"/>
              <a:gd name="connsiteX238" fmla="*/ 391560 w 1128251"/>
              <a:gd name="connsiteY238" fmla="*/ 876384 h 1112271"/>
              <a:gd name="connsiteX239" fmla="*/ 391935 w 1128251"/>
              <a:gd name="connsiteY239" fmla="*/ 877882 h 1112271"/>
              <a:gd name="connsiteX240" fmla="*/ 392159 w 1128251"/>
              <a:gd name="connsiteY240" fmla="*/ 879529 h 1112271"/>
              <a:gd name="connsiteX241" fmla="*/ 392308 w 1128251"/>
              <a:gd name="connsiteY241" fmla="*/ 881025 h 1112271"/>
              <a:gd name="connsiteX242" fmla="*/ 392308 w 1128251"/>
              <a:gd name="connsiteY242" fmla="*/ 881175 h 1112271"/>
              <a:gd name="connsiteX243" fmla="*/ 392159 w 1128251"/>
              <a:gd name="connsiteY243" fmla="*/ 882822 h 1112271"/>
              <a:gd name="connsiteX244" fmla="*/ 392008 w 1128251"/>
              <a:gd name="connsiteY244" fmla="*/ 884468 h 1112271"/>
              <a:gd name="connsiteX245" fmla="*/ 391860 w 1128251"/>
              <a:gd name="connsiteY245" fmla="*/ 886115 h 1112271"/>
              <a:gd name="connsiteX246" fmla="*/ 391634 w 1128251"/>
              <a:gd name="connsiteY246" fmla="*/ 887837 h 1112271"/>
              <a:gd name="connsiteX247" fmla="*/ 391709 w 1128251"/>
              <a:gd name="connsiteY247" fmla="*/ 889634 h 1112271"/>
              <a:gd name="connsiteX248" fmla="*/ 391709 w 1128251"/>
              <a:gd name="connsiteY248" fmla="*/ 891504 h 1112271"/>
              <a:gd name="connsiteX249" fmla="*/ 391709 w 1128251"/>
              <a:gd name="connsiteY249" fmla="*/ 893301 h 1112271"/>
              <a:gd name="connsiteX250" fmla="*/ 392084 w 1128251"/>
              <a:gd name="connsiteY250" fmla="*/ 894797 h 1112271"/>
              <a:gd name="connsiteX251" fmla="*/ 392458 w 1128251"/>
              <a:gd name="connsiteY251" fmla="*/ 896295 h 1112271"/>
              <a:gd name="connsiteX252" fmla="*/ 393057 w 1128251"/>
              <a:gd name="connsiteY252" fmla="*/ 897567 h 1112271"/>
              <a:gd name="connsiteX253" fmla="*/ 393581 w 1128251"/>
              <a:gd name="connsiteY253" fmla="*/ 898839 h 1112271"/>
              <a:gd name="connsiteX254" fmla="*/ 394180 w 1128251"/>
              <a:gd name="connsiteY254" fmla="*/ 900113 h 1112271"/>
              <a:gd name="connsiteX255" fmla="*/ 394929 w 1128251"/>
              <a:gd name="connsiteY255" fmla="*/ 901161 h 1112271"/>
              <a:gd name="connsiteX256" fmla="*/ 395452 w 1128251"/>
              <a:gd name="connsiteY256" fmla="*/ 902509 h 1112271"/>
              <a:gd name="connsiteX257" fmla="*/ 396050 w 1128251"/>
              <a:gd name="connsiteY257" fmla="*/ 903781 h 1112271"/>
              <a:gd name="connsiteX258" fmla="*/ 396799 w 1128251"/>
              <a:gd name="connsiteY258" fmla="*/ 904829 h 1112271"/>
              <a:gd name="connsiteX259" fmla="*/ 396875 w 1128251"/>
              <a:gd name="connsiteY259" fmla="*/ 905020 h 1112271"/>
              <a:gd name="connsiteX260" fmla="*/ 397324 w 1128251"/>
              <a:gd name="connsiteY260" fmla="*/ 906176 h 1112271"/>
              <a:gd name="connsiteX261" fmla="*/ 397923 w 1128251"/>
              <a:gd name="connsiteY261" fmla="*/ 907448 h 1112271"/>
              <a:gd name="connsiteX262" fmla="*/ 398670 w 1128251"/>
              <a:gd name="connsiteY262" fmla="*/ 908496 h 1112271"/>
              <a:gd name="connsiteX263" fmla="*/ 399195 w 1128251"/>
              <a:gd name="connsiteY263" fmla="*/ 909844 h 1112271"/>
              <a:gd name="connsiteX264" fmla="*/ 399793 w 1128251"/>
              <a:gd name="connsiteY264" fmla="*/ 911116 h 1112271"/>
              <a:gd name="connsiteX265" fmla="*/ 400318 w 1128251"/>
              <a:gd name="connsiteY265" fmla="*/ 912388 h 1112271"/>
              <a:gd name="connsiteX266" fmla="*/ 401067 w 1128251"/>
              <a:gd name="connsiteY266" fmla="*/ 913511 h 1112271"/>
              <a:gd name="connsiteX267" fmla="*/ 401664 w 1128251"/>
              <a:gd name="connsiteY267" fmla="*/ 914783 h 1112271"/>
              <a:gd name="connsiteX268" fmla="*/ 402189 w 1128251"/>
              <a:gd name="connsiteY268" fmla="*/ 916056 h 1112271"/>
              <a:gd name="connsiteX269" fmla="*/ 402787 w 1128251"/>
              <a:gd name="connsiteY269" fmla="*/ 917329 h 1112271"/>
              <a:gd name="connsiteX270" fmla="*/ 403461 w 1128251"/>
              <a:gd name="connsiteY270" fmla="*/ 918376 h 1112271"/>
              <a:gd name="connsiteX271" fmla="*/ 404061 w 1128251"/>
              <a:gd name="connsiteY271" fmla="*/ 919723 h 1112271"/>
              <a:gd name="connsiteX272" fmla="*/ 404584 w 1128251"/>
              <a:gd name="connsiteY272" fmla="*/ 920997 h 1112271"/>
              <a:gd name="connsiteX273" fmla="*/ 405183 w 1128251"/>
              <a:gd name="connsiteY273" fmla="*/ 922269 h 1112271"/>
              <a:gd name="connsiteX274" fmla="*/ 405932 w 1128251"/>
              <a:gd name="connsiteY274" fmla="*/ 923391 h 1112271"/>
              <a:gd name="connsiteX275" fmla="*/ 406455 w 1128251"/>
              <a:gd name="connsiteY275" fmla="*/ 924439 h 1112271"/>
              <a:gd name="connsiteX276" fmla="*/ 406905 w 1128251"/>
              <a:gd name="connsiteY276" fmla="*/ 925937 h 1112271"/>
              <a:gd name="connsiteX277" fmla="*/ 407055 w 1128251"/>
              <a:gd name="connsiteY277" fmla="*/ 927583 h 1112271"/>
              <a:gd name="connsiteX278" fmla="*/ 407279 w 1128251"/>
              <a:gd name="connsiteY278" fmla="*/ 928855 h 1112271"/>
              <a:gd name="connsiteX279" fmla="*/ 407653 w 1128251"/>
              <a:gd name="connsiteY279" fmla="*/ 929979 h 1112271"/>
              <a:gd name="connsiteX280" fmla="*/ 408028 w 1128251"/>
              <a:gd name="connsiteY280" fmla="*/ 931401 h 1112271"/>
              <a:gd name="connsiteX281" fmla="*/ 408551 w 1128251"/>
              <a:gd name="connsiteY281" fmla="*/ 932673 h 1112271"/>
              <a:gd name="connsiteX282" fmla="*/ 408925 w 1128251"/>
              <a:gd name="connsiteY282" fmla="*/ 934171 h 1112271"/>
              <a:gd name="connsiteX283" fmla="*/ 409526 w 1128251"/>
              <a:gd name="connsiteY283" fmla="*/ 935443 h 1112271"/>
              <a:gd name="connsiteX284" fmla="*/ 410049 w 1128251"/>
              <a:gd name="connsiteY284" fmla="*/ 936715 h 1112271"/>
              <a:gd name="connsiteX285" fmla="*/ 410647 w 1128251"/>
              <a:gd name="connsiteY285" fmla="*/ 937987 h 1112271"/>
              <a:gd name="connsiteX286" fmla="*/ 411172 w 1128251"/>
              <a:gd name="connsiteY286" fmla="*/ 939335 h 1112271"/>
              <a:gd name="connsiteX287" fmla="*/ 411769 w 1128251"/>
              <a:gd name="connsiteY287" fmla="*/ 940607 h 1112271"/>
              <a:gd name="connsiteX288" fmla="*/ 412518 w 1128251"/>
              <a:gd name="connsiteY288" fmla="*/ 941655 h 1112271"/>
              <a:gd name="connsiteX289" fmla="*/ 413043 w 1128251"/>
              <a:gd name="connsiteY289" fmla="*/ 943002 h 1112271"/>
              <a:gd name="connsiteX290" fmla="*/ 413298 w 1128251"/>
              <a:gd name="connsiteY290" fmla="*/ 943547 h 1112271"/>
              <a:gd name="connsiteX291" fmla="*/ 413641 w 1128251"/>
              <a:gd name="connsiteY291" fmla="*/ 944276 h 1112271"/>
              <a:gd name="connsiteX292" fmla="*/ 414016 w 1128251"/>
              <a:gd name="connsiteY292" fmla="*/ 945697 h 1112271"/>
              <a:gd name="connsiteX293" fmla="*/ 414390 w 1128251"/>
              <a:gd name="connsiteY293" fmla="*/ 947195 h 1112271"/>
              <a:gd name="connsiteX294" fmla="*/ 414989 w 1128251"/>
              <a:gd name="connsiteY294" fmla="*/ 948467 h 1112271"/>
              <a:gd name="connsiteX295" fmla="*/ 415512 w 1128251"/>
              <a:gd name="connsiteY295" fmla="*/ 949739 h 1112271"/>
              <a:gd name="connsiteX296" fmla="*/ 415886 w 1128251"/>
              <a:gd name="connsiteY296" fmla="*/ 951237 h 1112271"/>
              <a:gd name="connsiteX297" fmla="*/ 416112 w 1128251"/>
              <a:gd name="connsiteY297" fmla="*/ 952884 h 1112271"/>
              <a:gd name="connsiteX298" fmla="*/ 416112 w 1128251"/>
              <a:gd name="connsiteY298" fmla="*/ 954681 h 1112271"/>
              <a:gd name="connsiteX299" fmla="*/ 416336 w 1128251"/>
              <a:gd name="connsiteY299" fmla="*/ 956028 h 1112271"/>
              <a:gd name="connsiteX300" fmla="*/ 416710 w 1128251"/>
              <a:gd name="connsiteY300" fmla="*/ 957450 h 1112271"/>
              <a:gd name="connsiteX301" fmla="*/ 417085 w 1128251"/>
              <a:gd name="connsiteY301" fmla="*/ 958947 h 1112271"/>
              <a:gd name="connsiteX302" fmla="*/ 417234 w 1128251"/>
              <a:gd name="connsiteY302" fmla="*/ 960593 h 1112271"/>
              <a:gd name="connsiteX303" fmla="*/ 417459 w 1128251"/>
              <a:gd name="connsiteY303" fmla="*/ 962240 h 1112271"/>
              <a:gd name="connsiteX304" fmla="*/ 417459 w 1128251"/>
              <a:gd name="connsiteY304" fmla="*/ 964037 h 1112271"/>
              <a:gd name="connsiteX305" fmla="*/ 417459 w 1128251"/>
              <a:gd name="connsiteY305" fmla="*/ 965907 h 1112271"/>
              <a:gd name="connsiteX306" fmla="*/ 417533 w 1128251"/>
              <a:gd name="connsiteY306" fmla="*/ 967780 h 1112271"/>
              <a:gd name="connsiteX307" fmla="*/ 417533 w 1128251"/>
              <a:gd name="connsiteY307" fmla="*/ 969576 h 1112271"/>
              <a:gd name="connsiteX308" fmla="*/ 417533 w 1128251"/>
              <a:gd name="connsiteY308" fmla="*/ 971447 h 1112271"/>
              <a:gd name="connsiteX309" fmla="*/ 417533 w 1128251"/>
              <a:gd name="connsiteY309" fmla="*/ 973244 h 1112271"/>
              <a:gd name="connsiteX310" fmla="*/ 417533 w 1128251"/>
              <a:gd name="connsiteY310" fmla="*/ 975115 h 1112271"/>
              <a:gd name="connsiteX311" fmla="*/ 417608 w 1128251"/>
              <a:gd name="connsiteY311" fmla="*/ 976912 h 1112271"/>
              <a:gd name="connsiteX312" fmla="*/ 417608 w 1128251"/>
              <a:gd name="connsiteY312" fmla="*/ 978782 h 1112271"/>
              <a:gd name="connsiteX313" fmla="*/ 417758 w 1128251"/>
              <a:gd name="connsiteY313" fmla="*/ 980429 h 1112271"/>
              <a:gd name="connsiteX314" fmla="*/ 417982 w 1128251"/>
              <a:gd name="connsiteY314" fmla="*/ 982075 h 1112271"/>
              <a:gd name="connsiteX315" fmla="*/ 418208 w 1128251"/>
              <a:gd name="connsiteY315" fmla="*/ 983724 h 1112271"/>
              <a:gd name="connsiteX316" fmla="*/ 417982 w 1128251"/>
              <a:gd name="connsiteY316" fmla="*/ 985370 h 1112271"/>
              <a:gd name="connsiteX317" fmla="*/ 418058 w 1128251"/>
              <a:gd name="connsiteY317" fmla="*/ 987241 h 1112271"/>
              <a:gd name="connsiteX318" fmla="*/ 418058 w 1128251"/>
              <a:gd name="connsiteY318" fmla="*/ 989038 h 1112271"/>
              <a:gd name="connsiteX319" fmla="*/ 417834 w 1128251"/>
              <a:gd name="connsiteY319" fmla="*/ 990684 h 1112271"/>
              <a:gd name="connsiteX320" fmla="*/ 417907 w 1128251"/>
              <a:gd name="connsiteY320" fmla="*/ 992555 h 1112271"/>
              <a:gd name="connsiteX321" fmla="*/ 417907 w 1128251"/>
              <a:gd name="connsiteY321" fmla="*/ 994352 h 1112271"/>
              <a:gd name="connsiteX322" fmla="*/ 417907 w 1128251"/>
              <a:gd name="connsiteY322" fmla="*/ 996224 h 1112271"/>
              <a:gd name="connsiteX323" fmla="*/ 417907 w 1128251"/>
              <a:gd name="connsiteY323" fmla="*/ 998020 h 1112271"/>
              <a:gd name="connsiteX324" fmla="*/ 417907 w 1128251"/>
              <a:gd name="connsiteY324" fmla="*/ 999892 h 1112271"/>
              <a:gd name="connsiteX325" fmla="*/ 417758 w 1128251"/>
              <a:gd name="connsiteY325" fmla="*/ 1001538 h 1112271"/>
              <a:gd name="connsiteX326" fmla="*/ 417758 w 1128251"/>
              <a:gd name="connsiteY326" fmla="*/ 1003409 h 1112271"/>
              <a:gd name="connsiteX327" fmla="*/ 417834 w 1128251"/>
              <a:gd name="connsiteY327" fmla="*/ 1005206 h 1112271"/>
              <a:gd name="connsiteX328" fmla="*/ 417459 w 1128251"/>
              <a:gd name="connsiteY328" fmla="*/ 1006702 h 1112271"/>
              <a:gd name="connsiteX329" fmla="*/ 417234 w 1128251"/>
              <a:gd name="connsiteY329" fmla="*/ 1007976 h 1112271"/>
              <a:gd name="connsiteX330" fmla="*/ 417085 w 1128251"/>
              <a:gd name="connsiteY330" fmla="*/ 1009622 h 1112271"/>
              <a:gd name="connsiteX331" fmla="*/ 416710 w 1128251"/>
              <a:gd name="connsiteY331" fmla="*/ 1011119 h 1112271"/>
              <a:gd name="connsiteX332" fmla="*/ 416560 w 1128251"/>
              <a:gd name="connsiteY332" fmla="*/ 1012765 h 1112271"/>
              <a:gd name="connsiteX333" fmla="*/ 416187 w 1128251"/>
              <a:gd name="connsiteY333" fmla="*/ 1014263 h 1112271"/>
              <a:gd name="connsiteX334" fmla="*/ 415886 w 1128251"/>
              <a:gd name="connsiteY334" fmla="*/ 1015685 h 1112271"/>
              <a:gd name="connsiteX335" fmla="*/ 415662 w 1128251"/>
              <a:gd name="connsiteY335" fmla="*/ 1017332 h 1112271"/>
              <a:gd name="connsiteX336" fmla="*/ 415363 w 1128251"/>
              <a:gd name="connsiteY336" fmla="*/ 1018828 h 1112271"/>
              <a:gd name="connsiteX337" fmla="*/ 414989 w 1128251"/>
              <a:gd name="connsiteY337" fmla="*/ 1020326 h 1112271"/>
              <a:gd name="connsiteX338" fmla="*/ 414838 w 1128251"/>
              <a:gd name="connsiteY338" fmla="*/ 1021973 h 1112271"/>
              <a:gd name="connsiteX339" fmla="*/ 414838 w 1128251"/>
              <a:gd name="connsiteY339" fmla="*/ 1023769 h 1112271"/>
              <a:gd name="connsiteX340" fmla="*/ 414689 w 1128251"/>
              <a:gd name="connsiteY340" fmla="*/ 1025416 h 1112271"/>
              <a:gd name="connsiteX341" fmla="*/ 414465 w 1128251"/>
              <a:gd name="connsiteY341" fmla="*/ 1027063 h 1112271"/>
              <a:gd name="connsiteX342" fmla="*/ 414465 w 1128251"/>
              <a:gd name="connsiteY342" fmla="*/ 1028933 h 1112271"/>
              <a:gd name="connsiteX343" fmla="*/ 414315 w 1128251"/>
              <a:gd name="connsiteY343" fmla="*/ 1030581 h 1112271"/>
              <a:gd name="connsiteX344" fmla="*/ 414315 w 1128251"/>
              <a:gd name="connsiteY344" fmla="*/ 1032452 h 1112271"/>
              <a:gd name="connsiteX345" fmla="*/ 414166 w 1128251"/>
              <a:gd name="connsiteY345" fmla="*/ 1034099 h 1112271"/>
              <a:gd name="connsiteX346" fmla="*/ 414016 w 1128251"/>
              <a:gd name="connsiteY346" fmla="*/ 1035745 h 1112271"/>
              <a:gd name="connsiteX347" fmla="*/ 414016 w 1128251"/>
              <a:gd name="connsiteY347" fmla="*/ 1037617 h 1112271"/>
              <a:gd name="connsiteX348" fmla="*/ 414016 w 1128251"/>
              <a:gd name="connsiteY348" fmla="*/ 1039413 h 1112271"/>
              <a:gd name="connsiteX349" fmla="*/ 414240 w 1128251"/>
              <a:gd name="connsiteY349" fmla="*/ 1041061 h 1112271"/>
              <a:gd name="connsiteX350" fmla="*/ 414240 w 1128251"/>
              <a:gd name="connsiteY350" fmla="*/ 1042932 h 1112271"/>
              <a:gd name="connsiteX351" fmla="*/ 414465 w 1128251"/>
              <a:gd name="connsiteY351" fmla="*/ 1044578 h 1112271"/>
              <a:gd name="connsiteX352" fmla="*/ 414838 w 1128251"/>
              <a:gd name="connsiteY352" fmla="*/ 1046001 h 1112271"/>
              <a:gd name="connsiteX353" fmla="*/ 415214 w 1128251"/>
              <a:gd name="connsiteY353" fmla="*/ 1047495 h 1112271"/>
              <a:gd name="connsiteX354" fmla="*/ 415737 w 1128251"/>
              <a:gd name="connsiteY354" fmla="*/ 1048771 h 1112271"/>
              <a:gd name="connsiteX355" fmla="*/ 416112 w 1128251"/>
              <a:gd name="connsiteY355" fmla="*/ 1050275 h 1112271"/>
              <a:gd name="connsiteX356" fmla="*/ 416710 w 1128251"/>
              <a:gd name="connsiteY356" fmla="*/ 1051534 h 1112271"/>
              <a:gd name="connsiteX357" fmla="*/ 417085 w 1128251"/>
              <a:gd name="connsiteY357" fmla="*/ 1052957 h 1112271"/>
              <a:gd name="connsiteX358" fmla="*/ 417459 w 1128251"/>
              <a:gd name="connsiteY358" fmla="*/ 1054461 h 1112271"/>
              <a:gd name="connsiteX359" fmla="*/ 417982 w 1128251"/>
              <a:gd name="connsiteY359" fmla="*/ 1055736 h 1112271"/>
              <a:gd name="connsiteX360" fmla="*/ 418432 w 1128251"/>
              <a:gd name="connsiteY360" fmla="*/ 1057224 h 1112271"/>
              <a:gd name="connsiteX361" fmla="*/ 418807 w 1128251"/>
              <a:gd name="connsiteY361" fmla="*/ 1058647 h 1112271"/>
              <a:gd name="connsiteX362" fmla="*/ 419181 w 1128251"/>
              <a:gd name="connsiteY362" fmla="*/ 1060151 h 1112271"/>
              <a:gd name="connsiteX363" fmla="*/ 419554 w 1128251"/>
              <a:gd name="connsiteY363" fmla="*/ 1061574 h 1112271"/>
              <a:gd name="connsiteX364" fmla="*/ 419704 w 1128251"/>
              <a:gd name="connsiteY364" fmla="*/ 1063209 h 1112271"/>
              <a:gd name="connsiteX365" fmla="*/ 419930 w 1128251"/>
              <a:gd name="connsiteY365" fmla="*/ 1064860 h 1112271"/>
              <a:gd name="connsiteX366" fmla="*/ 420154 w 1128251"/>
              <a:gd name="connsiteY366" fmla="*/ 1066512 h 1112271"/>
              <a:gd name="connsiteX367" fmla="*/ 420090 w 1128251"/>
              <a:gd name="connsiteY367" fmla="*/ 1066888 h 1112271"/>
              <a:gd name="connsiteX368" fmla="*/ 419930 w 1128251"/>
              <a:gd name="connsiteY368" fmla="*/ 1067852 h 1112271"/>
              <a:gd name="connsiteX369" fmla="*/ 419930 w 1128251"/>
              <a:gd name="connsiteY369" fmla="*/ 1069651 h 1112271"/>
              <a:gd name="connsiteX370" fmla="*/ 419779 w 1128251"/>
              <a:gd name="connsiteY370" fmla="*/ 1071303 h 1112271"/>
              <a:gd name="connsiteX371" fmla="*/ 419629 w 1128251"/>
              <a:gd name="connsiteY371" fmla="*/ 1072954 h 1112271"/>
              <a:gd name="connsiteX372" fmla="*/ 419629 w 1128251"/>
              <a:gd name="connsiteY372" fmla="*/ 1073821 h 1112271"/>
              <a:gd name="connsiteX373" fmla="*/ 422765 w 1128251"/>
              <a:gd name="connsiteY373" fmla="*/ 1074834 h 1112271"/>
              <a:gd name="connsiteX374" fmla="*/ 423194 w 1128251"/>
              <a:gd name="connsiteY374" fmla="*/ 1075031 h 1112271"/>
              <a:gd name="connsiteX375" fmla="*/ 424613 w 1128251"/>
              <a:gd name="connsiteY375" fmla="*/ 1074916 h 1112271"/>
              <a:gd name="connsiteX376" fmla="*/ 441373 w 1128251"/>
              <a:gd name="connsiteY376" fmla="*/ 1074687 h 1112271"/>
              <a:gd name="connsiteX377" fmla="*/ 451023 w 1128251"/>
              <a:gd name="connsiteY377" fmla="*/ 1074409 h 1112271"/>
              <a:gd name="connsiteX378" fmla="*/ 476134 w 1128251"/>
              <a:gd name="connsiteY378" fmla="*/ 1073690 h 1112271"/>
              <a:gd name="connsiteX379" fmla="*/ 482825 w 1128251"/>
              <a:gd name="connsiteY379" fmla="*/ 1073052 h 1112271"/>
              <a:gd name="connsiteX380" fmla="*/ 496194 w 1128251"/>
              <a:gd name="connsiteY380" fmla="*/ 1072611 h 1112271"/>
              <a:gd name="connsiteX381" fmla="*/ 507138 w 1128251"/>
              <a:gd name="connsiteY381" fmla="*/ 1072235 h 1112271"/>
              <a:gd name="connsiteX382" fmla="*/ 522416 w 1128251"/>
              <a:gd name="connsiteY382" fmla="*/ 1072104 h 1112271"/>
              <a:gd name="connsiteX383" fmla="*/ 524105 w 1128251"/>
              <a:gd name="connsiteY383" fmla="*/ 1072087 h 1112271"/>
              <a:gd name="connsiteX384" fmla="*/ 535360 w 1128251"/>
              <a:gd name="connsiteY384" fmla="*/ 1071630 h 1112271"/>
              <a:gd name="connsiteX385" fmla="*/ 542821 w 1128251"/>
              <a:gd name="connsiteY385" fmla="*/ 1071679 h 1112271"/>
              <a:gd name="connsiteX386" fmla="*/ 549139 w 1128251"/>
              <a:gd name="connsiteY386" fmla="*/ 1071646 h 1112271"/>
              <a:gd name="connsiteX387" fmla="*/ 553402 w 1128251"/>
              <a:gd name="connsiteY387" fmla="*/ 1072202 h 1112271"/>
              <a:gd name="connsiteX388" fmla="*/ 556043 w 1128251"/>
              <a:gd name="connsiteY388" fmla="*/ 1072055 h 1112271"/>
              <a:gd name="connsiteX389" fmla="*/ 556805 w 1128251"/>
              <a:gd name="connsiteY389" fmla="*/ 1071793 h 1112271"/>
              <a:gd name="connsiteX390" fmla="*/ 558284 w 1128251"/>
              <a:gd name="connsiteY390" fmla="*/ 1069733 h 1112271"/>
              <a:gd name="connsiteX391" fmla="*/ 558871 w 1128251"/>
              <a:gd name="connsiteY391" fmla="*/ 1068915 h 1112271"/>
              <a:gd name="connsiteX392" fmla="*/ 559323 w 1128251"/>
              <a:gd name="connsiteY392" fmla="*/ 1067117 h 1112271"/>
              <a:gd name="connsiteX393" fmla="*/ 559131 w 1128251"/>
              <a:gd name="connsiteY393" fmla="*/ 1065956 h 1112271"/>
              <a:gd name="connsiteX394" fmla="*/ 559035 w 1128251"/>
              <a:gd name="connsiteY394" fmla="*/ 1065384 h 1112271"/>
              <a:gd name="connsiteX395" fmla="*/ 559378 w 1128251"/>
              <a:gd name="connsiteY395" fmla="*/ 1065007 h 1112271"/>
              <a:gd name="connsiteX396" fmla="*/ 559722 w 1128251"/>
              <a:gd name="connsiteY396" fmla="*/ 1064648 h 1112271"/>
              <a:gd name="connsiteX397" fmla="*/ 562434 w 1128251"/>
              <a:gd name="connsiteY397" fmla="*/ 1064419 h 1112271"/>
              <a:gd name="connsiteX398" fmla="*/ 562994 w 1128251"/>
              <a:gd name="connsiteY398" fmla="*/ 1063830 h 1112271"/>
              <a:gd name="connsiteX399" fmla="*/ 564743 w 1128251"/>
              <a:gd name="connsiteY399" fmla="*/ 1061966 h 1112271"/>
              <a:gd name="connsiteX400" fmla="*/ 565974 w 1128251"/>
              <a:gd name="connsiteY400" fmla="*/ 1061803 h 1112271"/>
              <a:gd name="connsiteX401" fmla="*/ 566409 w 1128251"/>
              <a:gd name="connsiteY401" fmla="*/ 1061737 h 1112271"/>
              <a:gd name="connsiteX402" fmla="*/ 567776 w 1128251"/>
              <a:gd name="connsiteY402" fmla="*/ 1060772 h 1112271"/>
              <a:gd name="connsiteX403" fmla="*/ 569997 w 1128251"/>
              <a:gd name="connsiteY403" fmla="*/ 1060478 h 1112271"/>
              <a:gd name="connsiteX404" fmla="*/ 570867 w 1128251"/>
              <a:gd name="connsiteY404" fmla="*/ 1059808 h 1112271"/>
              <a:gd name="connsiteX405" fmla="*/ 571939 w 1128251"/>
              <a:gd name="connsiteY405" fmla="*/ 1057649 h 1112271"/>
              <a:gd name="connsiteX406" fmla="*/ 572925 w 1128251"/>
              <a:gd name="connsiteY406" fmla="*/ 1057731 h 1112271"/>
              <a:gd name="connsiteX407" fmla="*/ 575767 w 1128251"/>
              <a:gd name="connsiteY407" fmla="*/ 1056897 h 1112271"/>
              <a:gd name="connsiteX408" fmla="*/ 576763 w 1128251"/>
              <a:gd name="connsiteY408" fmla="*/ 1056096 h 1112271"/>
              <a:gd name="connsiteX409" fmla="*/ 576958 w 1128251"/>
              <a:gd name="connsiteY409" fmla="*/ 1055785 h 1112271"/>
              <a:gd name="connsiteX410" fmla="*/ 578145 w 1128251"/>
              <a:gd name="connsiteY410" fmla="*/ 1053889 h 1112271"/>
              <a:gd name="connsiteX411" fmla="*/ 581863 w 1128251"/>
              <a:gd name="connsiteY411" fmla="*/ 1051943 h 1112271"/>
              <a:gd name="connsiteX412" fmla="*/ 582084 w 1128251"/>
              <a:gd name="connsiteY412" fmla="*/ 1052237 h 1112271"/>
              <a:gd name="connsiteX413" fmla="*/ 582649 w 1128251"/>
              <a:gd name="connsiteY413" fmla="*/ 1053006 h 1112271"/>
              <a:gd name="connsiteX414" fmla="*/ 582939 w 1128251"/>
              <a:gd name="connsiteY414" fmla="*/ 1052924 h 1112271"/>
              <a:gd name="connsiteX415" fmla="*/ 584196 w 1128251"/>
              <a:gd name="connsiteY415" fmla="*/ 1052531 h 1112271"/>
              <a:gd name="connsiteX416" fmla="*/ 584738 w 1128251"/>
              <a:gd name="connsiteY416" fmla="*/ 1052858 h 1112271"/>
              <a:gd name="connsiteX417" fmla="*/ 585236 w 1128251"/>
              <a:gd name="connsiteY417" fmla="*/ 1053153 h 1112271"/>
              <a:gd name="connsiteX418" fmla="*/ 586345 w 1128251"/>
              <a:gd name="connsiteY418" fmla="*/ 1053169 h 1112271"/>
              <a:gd name="connsiteX419" fmla="*/ 587838 w 1128251"/>
              <a:gd name="connsiteY419" fmla="*/ 1052074 h 1112271"/>
              <a:gd name="connsiteX420" fmla="*/ 589062 w 1128251"/>
              <a:gd name="connsiteY420" fmla="*/ 1052580 h 1112271"/>
              <a:gd name="connsiteX421" fmla="*/ 589540 w 1128251"/>
              <a:gd name="connsiteY421" fmla="*/ 1053153 h 1112271"/>
              <a:gd name="connsiteX422" fmla="*/ 590823 w 1128251"/>
              <a:gd name="connsiteY422" fmla="*/ 1054657 h 1112271"/>
              <a:gd name="connsiteX423" fmla="*/ 592300 w 1128251"/>
              <a:gd name="connsiteY423" fmla="*/ 1055164 h 1112271"/>
              <a:gd name="connsiteX424" fmla="*/ 593984 w 1128251"/>
              <a:gd name="connsiteY424" fmla="*/ 1058532 h 1112271"/>
              <a:gd name="connsiteX425" fmla="*/ 594463 w 1128251"/>
              <a:gd name="connsiteY425" fmla="*/ 1059873 h 1112271"/>
              <a:gd name="connsiteX426" fmla="*/ 594939 w 1128251"/>
              <a:gd name="connsiteY426" fmla="*/ 1061214 h 1112271"/>
              <a:gd name="connsiteX427" fmla="*/ 595142 w 1128251"/>
              <a:gd name="connsiteY427" fmla="*/ 1061279 h 1112271"/>
              <a:gd name="connsiteX428" fmla="*/ 595614 w 1128251"/>
              <a:gd name="connsiteY428" fmla="*/ 1061459 h 1112271"/>
              <a:gd name="connsiteX429" fmla="*/ 596035 w 1128251"/>
              <a:gd name="connsiteY429" fmla="*/ 1062391 h 1112271"/>
              <a:gd name="connsiteX430" fmla="*/ 596172 w 1128251"/>
              <a:gd name="connsiteY430" fmla="*/ 1062506 h 1112271"/>
              <a:gd name="connsiteX431" fmla="*/ 599818 w 1128251"/>
              <a:gd name="connsiteY431" fmla="*/ 1065482 h 1112271"/>
              <a:gd name="connsiteX432" fmla="*/ 600423 w 1128251"/>
              <a:gd name="connsiteY432" fmla="*/ 1066365 h 1112271"/>
              <a:gd name="connsiteX433" fmla="*/ 600808 w 1128251"/>
              <a:gd name="connsiteY433" fmla="*/ 1068458 h 1112271"/>
              <a:gd name="connsiteX434" fmla="*/ 600947 w 1128251"/>
              <a:gd name="connsiteY434" fmla="*/ 1069210 h 1112271"/>
              <a:gd name="connsiteX435" fmla="*/ 602407 w 1128251"/>
              <a:gd name="connsiteY435" fmla="*/ 1070779 h 1112271"/>
              <a:gd name="connsiteX436" fmla="*/ 603676 w 1128251"/>
              <a:gd name="connsiteY436" fmla="*/ 1070861 h 1112271"/>
              <a:gd name="connsiteX437" fmla="*/ 604993 w 1128251"/>
              <a:gd name="connsiteY437" fmla="*/ 1070927 h 1112271"/>
              <a:gd name="connsiteX438" fmla="*/ 606648 w 1128251"/>
              <a:gd name="connsiteY438" fmla="*/ 1072889 h 1112271"/>
              <a:gd name="connsiteX439" fmla="*/ 607145 w 1128251"/>
              <a:gd name="connsiteY439" fmla="*/ 1071450 h 1112271"/>
              <a:gd name="connsiteX440" fmla="*/ 607454 w 1128251"/>
              <a:gd name="connsiteY440" fmla="*/ 1071221 h 1112271"/>
              <a:gd name="connsiteX441" fmla="*/ 607703 w 1128251"/>
              <a:gd name="connsiteY441" fmla="*/ 1071025 h 1112271"/>
              <a:gd name="connsiteX442" fmla="*/ 610466 w 1128251"/>
              <a:gd name="connsiteY442" fmla="*/ 1071859 h 1112271"/>
              <a:gd name="connsiteX443" fmla="*/ 611766 w 1128251"/>
              <a:gd name="connsiteY443" fmla="*/ 1072415 h 1112271"/>
              <a:gd name="connsiteX444" fmla="*/ 612482 w 1128251"/>
              <a:gd name="connsiteY444" fmla="*/ 1073379 h 1112271"/>
              <a:gd name="connsiteX445" fmla="*/ 613163 w 1128251"/>
              <a:gd name="connsiteY445" fmla="*/ 1073118 h 1112271"/>
              <a:gd name="connsiteX446" fmla="*/ 614029 w 1128251"/>
              <a:gd name="connsiteY446" fmla="*/ 1072774 h 1112271"/>
              <a:gd name="connsiteX447" fmla="*/ 614811 w 1128251"/>
              <a:gd name="connsiteY447" fmla="*/ 1073052 h 1112271"/>
              <a:gd name="connsiteX448" fmla="*/ 615256 w 1128251"/>
              <a:gd name="connsiteY448" fmla="*/ 1073216 h 1112271"/>
              <a:gd name="connsiteX449" fmla="*/ 616439 w 1128251"/>
              <a:gd name="connsiteY449" fmla="*/ 1072120 h 1112271"/>
              <a:gd name="connsiteX450" fmla="*/ 616845 w 1128251"/>
              <a:gd name="connsiteY450" fmla="*/ 1072087 h 1112271"/>
              <a:gd name="connsiteX451" fmla="*/ 617301 w 1128251"/>
              <a:gd name="connsiteY451" fmla="*/ 1072071 h 1112271"/>
              <a:gd name="connsiteX452" fmla="*/ 618245 w 1128251"/>
              <a:gd name="connsiteY452" fmla="*/ 1070714 h 1112271"/>
              <a:gd name="connsiteX453" fmla="*/ 619088 w 1128251"/>
              <a:gd name="connsiteY453" fmla="*/ 1072087 h 1112271"/>
              <a:gd name="connsiteX454" fmla="*/ 620879 w 1128251"/>
              <a:gd name="connsiteY454" fmla="*/ 1071368 h 1112271"/>
              <a:gd name="connsiteX455" fmla="*/ 621489 w 1128251"/>
              <a:gd name="connsiteY455" fmla="*/ 1072055 h 1112271"/>
              <a:gd name="connsiteX456" fmla="*/ 624021 w 1128251"/>
              <a:gd name="connsiteY456" fmla="*/ 1072022 h 1112271"/>
              <a:gd name="connsiteX457" fmla="*/ 625056 w 1128251"/>
              <a:gd name="connsiteY457" fmla="*/ 1072774 h 1112271"/>
              <a:gd name="connsiteX458" fmla="*/ 625681 w 1128251"/>
              <a:gd name="connsiteY458" fmla="*/ 1071973 h 1112271"/>
              <a:gd name="connsiteX459" fmla="*/ 626541 w 1128251"/>
              <a:gd name="connsiteY459" fmla="*/ 1072169 h 1112271"/>
              <a:gd name="connsiteX460" fmla="*/ 626680 w 1128251"/>
              <a:gd name="connsiteY460" fmla="*/ 1072562 h 1112271"/>
              <a:gd name="connsiteX461" fmla="*/ 626965 w 1128251"/>
              <a:gd name="connsiteY461" fmla="*/ 1073363 h 1112271"/>
              <a:gd name="connsiteX462" fmla="*/ 627756 w 1128251"/>
              <a:gd name="connsiteY462" fmla="*/ 1073853 h 1112271"/>
              <a:gd name="connsiteX463" fmla="*/ 628870 w 1128251"/>
              <a:gd name="connsiteY463" fmla="*/ 1073445 h 1112271"/>
              <a:gd name="connsiteX464" fmla="*/ 630346 w 1128251"/>
              <a:gd name="connsiteY464" fmla="*/ 1073641 h 1112271"/>
              <a:gd name="connsiteX465" fmla="*/ 631803 w 1128251"/>
              <a:gd name="connsiteY465" fmla="*/ 1075456 h 1112271"/>
              <a:gd name="connsiteX466" fmla="*/ 634082 w 1128251"/>
              <a:gd name="connsiteY466" fmla="*/ 1075554 h 1112271"/>
              <a:gd name="connsiteX467" fmla="*/ 634597 w 1128251"/>
              <a:gd name="connsiteY467" fmla="*/ 1075897 h 1112271"/>
              <a:gd name="connsiteX468" fmla="*/ 635853 w 1128251"/>
              <a:gd name="connsiteY468" fmla="*/ 1076748 h 1112271"/>
              <a:gd name="connsiteX469" fmla="*/ 636795 w 1128251"/>
              <a:gd name="connsiteY469" fmla="*/ 1076748 h 1112271"/>
              <a:gd name="connsiteX470" fmla="*/ 637951 w 1128251"/>
              <a:gd name="connsiteY470" fmla="*/ 1076764 h 1112271"/>
              <a:gd name="connsiteX471" fmla="*/ 638621 w 1128251"/>
              <a:gd name="connsiteY471" fmla="*/ 1077336 h 1112271"/>
              <a:gd name="connsiteX472" fmla="*/ 638656 w 1128251"/>
              <a:gd name="connsiteY472" fmla="*/ 1077729 h 1112271"/>
              <a:gd name="connsiteX473" fmla="*/ 638675 w 1128251"/>
              <a:gd name="connsiteY473" fmla="*/ 1077958 h 1112271"/>
              <a:gd name="connsiteX474" fmla="*/ 640203 w 1128251"/>
              <a:gd name="connsiteY474" fmla="*/ 1079151 h 1112271"/>
              <a:gd name="connsiteX475" fmla="*/ 641126 w 1128251"/>
              <a:gd name="connsiteY475" fmla="*/ 1079168 h 1112271"/>
              <a:gd name="connsiteX476" fmla="*/ 642613 w 1128251"/>
              <a:gd name="connsiteY476" fmla="*/ 1078432 h 1112271"/>
              <a:gd name="connsiteX477" fmla="*/ 644402 w 1128251"/>
              <a:gd name="connsiteY477" fmla="*/ 1078268 h 1112271"/>
              <a:gd name="connsiteX478" fmla="*/ 645445 w 1128251"/>
              <a:gd name="connsiteY478" fmla="*/ 1078644 h 1112271"/>
              <a:gd name="connsiteX479" fmla="*/ 647279 w 1128251"/>
              <a:gd name="connsiteY479" fmla="*/ 1079969 h 1112271"/>
              <a:gd name="connsiteX480" fmla="*/ 649973 w 1128251"/>
              <a:gd name="connsiteY480" fmla="*/ 1081490 h 1112271"/>
              <a:gd name="connsiteX481" fmla="*/ 650471 w 1128251"/>
              <a:gd name="connsiteY481" fmla="*/ 1080934 h 1112271"/>
              <a:gd name="connsiteX482" fmla="*/ 652012 w 1128251"/>
              <a:gd name="connsiteY482" fmla="*/ 1080950 h 1112271"/>
              <a:gd name="connsiteX483" fmla="*/ 652924 w 1128251"/>
              <a:gd name="connsiteY483" fmla="*/ 1082029 h 1112271"/>
              <a:gd name="connsiteX484" fmla="*/ 653231 w 1128251"/>
              <a:gd name="connsiteY484" fmla="*/ 1082013 h 1112271"/>
              <a:gd name="connsiteX485" fmla="*/ 655081 w 1128251"/>
              <a:gd name="connsiteY485" fmla="*/ 1081980 h 1112271"/>
              <a:gd name="connsiteX486" fmla="*/ 656722 w 1128251"/>
              <a:gd name="connsiteY486" fmla="*/ 1084040 h 1112271"/>
              <a:gd name="connsiteX487" fmla="*/ 658614 w 1128251"/>
              <a:gd name="connsiteY487" fmla="*/ 1085496 h 1112271"/>
              <a:gd name="connsiteX488" fmla="*/ 660918 w 1128251"/>
              <a:gd name="connsiteY488" fmla="*/ 1086411 h 1112271"/>
              <a:gd name="connsiteX489" fmla="*/ 663461 w 1128251"/>
              <a:gd name="connsiteY489" fmla="*/ 1087409 h 1112271"/>
              <a:gd name="connsiteX490" fmla="*/ 663946 w 1128251"/>
              <a:gd name="connsiteY490" fmla="*/ 1088030 h 1112271"/>
              <a:gd name="connsiteX491" fmla="*/ 663737 w 1128251"/>
              <a:gd name="connsiteY491" fmla="*/ 1088520 h 1112271"/>
              <a:gd name="connsiteX492" fmla="*/ 663314 w 1128251"/>
              <a:gd name="connsiteY492" fmla="*/ 1089518 h 1112271"/>
              <a:gd name="connsiteX493" fmla="*/ 664651 w 1128251"/>
              <a:gd name="connsiteY493" fmla="*/ 1091137 h 1112271"/>
              <a:gd name="connsiteX494" fmla="*/ 667547 w 1128251"/>
              <a:gd name="connsiteY494" fmla="*/ 1091235 h 1112271"/>
              <a:gd name="connsiteX495" fmla="*/ 668840 w 1128251"/>
              <a:gd name="connsiteY495" fmla="*/ 1091922 h 1112271"/>
              <a:gd name="connsiteX496" fmla="*/ 669445 w 1128251"/>
              <a:gd name="connsiteY496" fmla="*/ 1092249 h 1112271"/>
              <a:gd name="connsiteX497" fmla="*/ 672338 w 1128251"/>
              <a:gd name="connsiteY497" fmla="*/ 1092478 h 1112271"/>
              <a:gd name="connsiteX498" fmla="*/ 672889 w 1128251"/>
              <a:gd name="connsiteY498" fmla="*/ 1093017 h 1112271"/>
              <a:gd name="connsiteX499" fmla="*/ 673984 w 1128251"/>
              <a:gd name="connsiteY499" fmla="*/ 1094096 h 1112271"/>
              <a:gd name="connsiteX500" fmla="*/ 674359 w 1128251"/>
              <a:gd name="connsiteY500" fmla="*/ 1095241 h 1112271"/>
              <a:gd name="connsiteX501" fmla="*/ 674640 w 1128251"/>
              <a:gd name="connsiteY501" fmla="*/ 1096091 h 1112271"/>
              <a:gd name="connsiteX502" fmla="*/ 675701 w 1128251"/>
              <a:gd name="connsiteY502" fmla="*/ 1097416 h 1112271"/>
              <a:gd name="connsiteX503" fmla="*/ 676341 w 1128251"/>
              <a:gd name="connsiteY503" fmla="*/ 1098217 h 1112271"/>
              <a:gd name="connsiteX504" fmla="*/ 677634 w 1128251"/>
              <a:gd name="connsiteY504" fmla="*/ 1098299 h 1112271"/>
              <a:gd name="connsiteX505" fmla="*/ 678295 w 1128251"/>
              <a:gd name="connsiteY505" fmla="*/ 1099116 h 1112271"/>
              <a:gd name="connsiteX506" fmla="*/ 679578 w 1128251"/>
              <a:gd name="connsiteY506" fmla="*/ 1100735 h 1112271"/>
              <a:gd name="connsiteX507" fmla="*/ 681781 w 1128251"/>
              <a:gd name="connsiteY507" fmla="*/ 1102190 h 1112271"/>
              <a:gd name="connsiteX508" fmla="*/ 682744 w 1128251"/>
              <a:gd name="connsiteY508" fmla="*/ 1104185 h 1112271"/>
              <a:gd name="connsiteX509" fmla="*/ 683782 w 1128251"/>
              <a:gd name="connsiteY509" fmla="*/ 1105117 h 1112271"/>
              <a:gd name="connsiteX510" fmla="*/ 686119 w 1128251"/>
              <a:gd name="connsiteY510" fmla="*/ 1105526 h 1112271"/>
              <a:gd name="connsiteX511" fmla="*/ 688396 w 1128251"/>
              <a:gd name="connsiteY511" fmla="*/ 1107079 h 1112271"/>
              <a:gd name="connsiteX512" fmla="*/ 691806 w 1128251"/>
              <a:gd name="connsiteY512" fmla="*/ 1109434 h 1112271"/>
              <a:gd name="connsiteX513" fmla="*/ 692865 w 1128251"/>
              <a:gd name="connsiteY513" fmla="*/ 1109712 h 1112271"/>
              <a:gd name="connsiteX514" fmla="*/ 693218 w 1128251"/>
              <a:gd name="connsiteY514" fmla="*/ 1109810 h 1112271"/>
              <a:gd name="connsiteX515" fmla="*/ 696168 w 1128251"/>
              <a:gd name="connsiteY515" fmla="*/ 1110595 h 1112271"/>
              <a:gd name="connsiteX516" fmla="*/ 698088 w 1128251"/>
              <a:gd name="connsiteY516" fmla="*/ 1111429 h 1112271"/>
              <a:gd name="connsiteX517" fmla="*/ 700155 w 1128251"/>
              <a:gd name="connsiteY517" fmla="*/ 1112312 h 1112271"/>
              <a:gd name="connsiteX518" fmla="*/ 751054 w 1128251"/>
              <a:gd name="connsiteY518" fmla="*/ 1099165 h 1112271"/>
              <a:gd name="connsiteX519" fmla="*/ 754091 w 1128251"/>
              <a:gd name="connsiteY519" fmla="*/ 1098299 h 1112271"/>
              <a:gd name="connsiteX520" fmla="*/ 787557 w 1128251"/>
              <a:gd name="connsiteY520" fmla="*/ 1088880 h 1112271"/>
              <a:gd name="connsiteX521" fmla="*/ 793542 w 1128251"/>
              <a:gd name="connsiteY521" fmla="*/ 1087196 h 1112271"/>
              <a:gd name="connsiteX522" fmla="*/ 804283 w 1128251"/>
              <a:gd name="connsiteY522" fmla="*/ 1084171 h 1112271"/>
              <a:gd name="connsiteX523" fmla="*/ 828111 w 1128251"/>
              <a:gd name="connsiteY523" fmla="*/ 1079658 h 1112271"/>
              <a:gd name="connsiteX524" fmla="*/ 837971 w 1128251"/>
              <a:gd name="connsiteY524" fmla="*/ 1079576 h 1112271"/>
              <a:gd name="connsiteX525" fmla="*/ 849729 w 1128251"/>
              <a:gd name="connsiteY525" fmla="*/ 1079413 h 1112271"/>
              <a:gd name="connsiteX526" fmla="*/ 860709 w 1128251"/>
              <a:gd name="connsiteY526" fmla="*/ 1079249 h 1112271"/>
              <a:gd name="connsiteX527" fmla="*/ 886894 w 1128251"/>
              <a:gd name="connsiteY527" fmla="*/ 1079724 h 1112271"/>
              <a:gd name="connsiteX528" fmla="*/ 910234 w 1128251"/>
              <a:gd name="connsiteY528" fmla="*/ 1080132 h 1112271"/>
              <a:gd name="connsiteX529" fmla="*/ 910010 w 1128251"/>
              <a:gd name="connsiteY529" fmla="*/ 1076797 h 1112271"/>
              <a:gd name="connsiteX530" fmla="*/ 909967 w 1128251"/>
              <a:gd name="connsiteY530" fmla="*/ 1076159 h 1112271"/>
              <a:gd name="connsiteX531" fmla="*/ 910435 w 1128251"/>
              <a:gd name="connsiteY531" fmla="*/ 1075211 h 1112271"/>
              <a:gd name="connsiteX532" fmla="*/ 911037 w 1128251"/>
              <a:gd name="connsiteY532" fmla="*/ 1074001 h 1112271"/>
              <a:gd name="connsiteX533" fmla="*/ 910849 w 1128251"/>
              <a:gd name="connsiteY533" fmla="*/ 1073167 h 1112271"/>
              <a:gd name="connsiteX534" fmla="*/ 910800 w 1128251"/>
              <a:gd name="connsiteY534" fmla="*/ 1072954 h 1112271"/>
              <a:gd name="connsiteX535" fmla="*/ 907614 w 1128251"/>
              <a:gd name="connsiteY535" fmla="*/ 1071303 h 1112271"/>
              <a:gd name="connsiteX536" fmla="*/ 906722 w 1128251"/>
              <a:gd name="connsiteY536" fmla="*/ 1070322 h 1112271"/>
              <a:gd name="connsiteX537" fmla="*/ 905968 w 1128251"/>
              <a:gd name="connsiteY537" fmla="*/ 1069488 h 1112271"/>
              <a:gd name="connsiteX538" fmla="*/ 905698 w 1128251"/>
              <a:gd name="connsiteY538" fmla="*/ 1065580 h 1112271"/>
              <a:gd name="connsiteX539" fmla="*/ 905539 w 1128251"/>
              <a:gd name="connsiteY539" fmla="*/ 1065433 h 1112271"/>
              <a:gd name="connsiteX540" fmla="*/ 903930 w 1128251"/>
              <a:gd name="connsiteY540" fmla="*/ 1063896 h 1112271"/>
              <a:gd name="connsiteX541" fmla="*/ 902879 w 1128251"/>
              <a:gd name="connsiteY541" fmla="*/ 1064059 h 1112271"/>
              <a:gd name="connsiteX542" fmla="*/ 899277 w 1128251"/>
              <a:gd name="connsiteY542" fmla="*/ 1067002 h 1112271"/>
              <a:gd name="connsiteX543" fmla="*/ 897493 w 1128251"/>
              <a:gd name="connsiteY543" fmla="*/ 1066920 h 1112271"/>
              <a:gd name="connsiteX544" fmla="*/ 896962 w 1128251"/>
              <a:gd name="connsiteY544" fmla="*/ 1066365 h 1112271"/>
              <a:gd name="connsiteX545" fmla="*/ 896824 w 1128251"/>
              <a:gd name="connsiteY545" fmla="*/ 1066217 h 1112271"/>
              <a:gd name="connsiteX546" fmla="*/ 894993 w 1128251"/>
              <a:gd name="connsiteY546" fmla="*/ 1064288 h 1112271"/>
              <a:gd name="connsiteX547" fmla="*/ 893233 w 1128251"/>
              <a:gd name="connsiteY547" fmla="*/ 1063994 h 1112271"/>
              <a:gd name="connsiteX548" fmla="*/ 892287 w 1128251"/>
              <a:gd name="connsiteY548" fmla="*/ 1063830 h 1112271"/>
              <a:gd name="connsiteX549" fmla="*/ 891551 w 1128251"/>
              <a:gd name="connsiteY549" fmla="*/ 1063323 h 1112271"/>
              <a:gd name="connsiteX550" fmla="*/ 891329 w 1128251"/>
              <a:gd name="connsiteY550" fmla="*/ 1063029 h 1112271"/>
              <a:gd name="connsiteX551" fmla="*/ 890277 w 1128251"/>
              <a:gd name="connsiteY551" fmla="*/ 1061639 h 1112271"/>
              <a:gd name="connsiteX552" fmla="*/ 889281 w 1128251"/>
              <a:gd name="connsiteY552" fmla="*/ 1058778 h 1112271"/>
              <a:gd name="connsiteX553" fmla="*/ 888420 w 1128251"/>
              <a:gd name="connsiteY553" fmla="*/ 1056292 h 1112271"/>
              <a:gd name="connsiteX554" fmla="*/ 885573 w 1128251"/>
              <a:gd name="connsiteY554" fmla="*/ 1051370 h 1112271"/>
              <a:gd name="connsiteX555" fmla="*/ 886011 w 1128251"/>
              <a:gd name="connsiteY555" fmla="*/ 1050226 h 1112271"/>
              <a:gd name="connsiteX556" fmla="*/ 887031 w 1128251"/>
              <a:gd name="connsiteY556" fmla="*/ 1047593 h 1112271"/>
              <a:gd name="connsiteX557" fmla="*/ 887512 w 1128251"/>
              <a:gd name="connsiteY557" fmla="*/ 1042582 h 1112271"/>
              <a:gd name="connsiteX558" fmla="*/ 887808 w 1128251"/>
              <a:gd name="connsiteY558" fmla="*/ 1041238 h 1112271"/>
              <a:gd name="connsiteX559" fmla="*/ 888547 w 1128251"/>
              <a:gd name="connsiteY559" fmla="*/ 1037882 h 1112271"/>
              <a:gd name="connsiteX560" fmla="*/ 887887 w 1128251"/>
              <a:gd name="connsiteY560" fmla="*/ 1036015 h 1112271"/>
              <a:gd name="connsiteX561" fmla="*/ 882528 w 1128251"/>
              <a:gd name="connsiteY561" fmla="*/ 1033026 h 1112271"/>
              <a:gd name="connsiteX562" fmla="*/ 881887 w 1128251"/>
              <a:gd name="connsiteY562" fmla="*/ 1032668 h 1112271"/>
              <a:gd name="connsiteX563" fmla="*/ 874382 w 1128251"/>
              <a:gd name="connsiteY563" fmla="*/ 1031412 h 1112271"/>
              <a:gd name="connsiteX564" fmla="*/ 869531 w 1128251"/>
              <a:gd name="connsiteY564" fmla="*/ 1030490 h 1112271"/>
              <a:gd name="connsiteX565" fmla="*/ 868193 w 1128251"/>
              <a:gd name="connsiteY565" fmla="*/ 1030235 h 1112271"/>
              <a:gd name="connsiteX566" fmla="*/ 863690 w 1128251"/>
              <a:gd name="connsiteY566" fmla="*/ 1029008 h 1112271"/>
              <a:gd name="connsiteX567" fmla="*/ 862542 w 1128251"/>
              <a:gd name="connsiteY567" fmla="*/ 1028997 h 1112271"/>
              <a:gd name="connsiteX568" fmla="*/ 858392 w 1128251"/>
              <a:gd name="connsiteY568" fmla="*/ 1028954 h 1112271"/>
              <a:gd name="connsiteX569" fmla="*/ 857181 w 1128251"/>
              <a:gd name="connsiteY569" fmla="*/ 1029268 h 1112271"/>
              <a:gd name="connsiteX570" fmla="*/ 855181 w 1128251"/>
              <a:gd name="connsiteY570" fmla="*/ 1029787 h 1112271"/>
              <a:gd name="connsiteX571" fmla="*/ 851798 w 1128251"/>
              <a:gd name="connsiteY571" fmla="*/ 1029628 h 1112271"/>
              <a:gd name="connsiteX572" fmla="*/ 850786 w 1128251"/>
              <a:gd name="connsiteY572" fmla="*/ 1029656 h 1112271"/>
              <a:gd name="connsiteX573" fmla="*/ 850132 w 1128251"/>
              <a:gd name="connsiteY573" fmla="*/ 1029674 h 1112271"/>
              <a:gd name="connsiteX574" fmla="*/ 849729 w 1128251"/>
              <a:gd name="connsiteY574" fmla="*/ 1029445 h 1112271"/>
              <a:gd name="connsiteX575" fmla="*/ 845158 w 1128251"/>
              <a:gd name="connsiteY575" fmla="*/ 1028667 h 1112271"/>
              <a:gd name="connsiteX576" fmla="*/ 840442 w 1128251"/>
              <a:gd name="connsiteY576" fmla="*/ 1027864 h 1112271"/>
              <a:gd name="connsiteX577" fmla="*/ 837160 w 1128251"/>
              <a:gd name="connsiteY577" fmla="*/ 1027306 h 1112271"/>
              <a:gd name="connsiteX578" fmla="*/ 829727 w 1128251"/>
              <a:gd name="connsiteY578" fmla="*/ 1025307 h 1112271"/>
              <a:gd name="connsiteX579" fmla="*/ 828254 w 1128251"/>
              <a:gd name="connsiteY579" fmla="*/ 1025042 h 1112271"/>
              <a:gd name="connsiteX580" fmla="*/ 827791 w 1128251"/>
              <a:gd name="connsiteY580" fmla="*/ 1025383 h 1112271"/>
              <a:gd name="connsiteX581" fmla="*/ 827259 w 1128251"/>
              <a:gd name="connsiteY581" fmla="*/ 1025777 h 1112271"/>
              <a:gd name="connsiteX582" fmla="*/ 824241 w 1128251"/>
              <a:gd name="connsiteY582" fmla="*/ 1025745 h 1112271"/>
              <a:gd name="connsiteX583" fmla="*/ 823044 w 1128251"/>
              <a:gd name="connsiteY583" fmla="*/ 1025573 h 1112271"/>
              <a:gd name="connsiteX584" fmla="*/ 819568 w 1128251"/>
              <a:gd name="connsiteY584" fmla="*/ 1025074 h 1112271"/>
              <a:gd name="connsiteX585" fmla="*/ 815392 w 1128251"/>
              <a:gd name="connsiteY585" fmla="*/ 1023918 h 1112271"/>
              <a:gd name="connsiteX586" fmla="*/ 812501 w 1128251"/>
              <a:gd name="connsiteY586" fmla="*/ 1023266 h 1112271"/>
              <a:gd name="connsiteX587" fmla="*/ 807156 w 1128251"/>
              <a:gd name="connsiteY587" fmla="*/ 1022093 h 1112271"/>
              <a:gd name="connsiteX588" fmla="*/ 805251 w 1128251"/>
              <a:gd name="connsiteY588" fmla="*/ 1021577 h 1112271"/>
              <a:gd name="connsiteX589" fmla="*/ 804780 w 1128251"/>
              <a:gd name="connsiteY589" fmla="*/ 1021348 h 1112271"/>
              <a:gd name="connsiteX590" fmla="*/ 803290 w 1128251"/>
              <a:gd name="connsiteY590" fmla="*/ 1020625 h 1112271"/>
              <a:gd name="connsiteX591" fmla="*/ 795798 w 1128251"/>
              <a:gd name="connsiteY591" fmla="*/ 1018500 h 1112271"/>
              <a:gd name="connsiteX592" fmla="*/ 795360 w 1128251"/>
              <a:gd name="connsiteY592" fmla="*/ 1018606 h 1112271"/>
              <a:gd name="connsiteX593" fmla="*/ 794812 w 1128251"/>
              <a:gd name="connsiteY593" fmla="*/ 1018738 h 1112271"/>
              <a:gd name="connsiteX594" fmla="*/ 792855 w 1128251"/>
              <a:gd name="connsiteY594" fmla="*/ 1017353 h 1112271"/>
              <a:gd name="connsiteX595" fmla="*/ 792675 w 1128251"/>
              <a:gd name="connsiteY595" fmla="*/ 1016979 h 1112271"/>
              <a:gd name="connsiteX596" fmla="*/ 782813 w 1128251"/>
              <a:gd name="connsiteY596" fmla="*/ 1011913 h 1112271"/>
              <a:gd name="connsiteX597" fmla="*/ 781456 w 1128251"/>
              <a:gd name="connsiteY597" fmla="*/ 1011900 h 1112271"/>
              <a:gd name="connsiteX598" fmla="*/ 781008 w 1128251"/>
              <a:gd name="connsiteY598" fmla="*/ 1011545 h 1112271"/>
              <a:gd name="connsiteX599" fmla="*/ 779867 w 1128251"/>
              <a:gd name="connsiteY599" fmla="*/ 1010644 h 1112271"/>
              <a:gd name="connsiteX600" fmla="*/ 778395 w 1128251"/>
              <a:gd name="connsiteY600" fmla="*/ 1010133 h 1112271"/>
              <a:gd name="connsiteX601" fmla="*/ 777676 w 1128251"/>
              <a:gd name="connsiteY601" fmla="*/ 1009801 h 1112271"/>
              <a:gd name="connsiteX602" fmla="*/ 777290 w 1128251"/>
              <a:gd name="connsiteY602" fmla="*/ 1009622 h 1112271"/>
              <a:gd name="connsiteX603" fmla="*/ 772635 w 1128251"/>
              <a:gd name="connsiteY603" fmla="*/ 1007343 h 1112271"/>
              <a:gd name="connsiteX604" fmla="*/ 772488 w 1128251"/>
              <a:gd name="connsiteY604" fmla="*/ 1007371 h 1112271"/>
              <a:gd name="connsiteX605" fmla="*/ 772327 w 1128251"/>
              <a:gd name="connsiteY605" fmla="*/ 1007400 h 1112271"/>
              <a:gd name="connsiteX606" fmla="*/ 770650 w 1128251"/>
              <a:gd name="connsiteY606" fmla="*/ 1005729 h 1112271"/>
              <a:gd name="connsiteX607" fmla="*/ 770375 w 1128251"/>
              <a:gd name="connsiteY607" fmla="*/ 1005458 h 1112271"/>
              <a:gd name="connsiteX608" fmla="*/ 767124 w 1128251"/>
              <a:gd name="connsiteY608" fmla="*/ 1004369 h 1112271"/>
              <a:gd name="connsiteX609" fmla="*/ 762584 w 1128251"/>
              <a:gd name="connsiteY609" fmla="*/ 1002770 h 1112271"/>
              <a:gd name="connsiteX610" fmla="*/ 762281 w 1128251"/>
              <a:gd name="connsiteY610" fmla="*/ 1002271 h 1112271"/>
              <a:gd name="connsiteX611" fmla="*/ 761557 w 1128251"/>
              <a:gd name="connsiteY611" fmla="*/ 1002058 h 1112271"/>
              <a:gd name="connsiteX612" fmla="*/ 759212 w 1128251"/>
              <a:gd name="connsiteY612" fmla="*/ 1001368 h 1112271"/>
              <a:gd name="connsiteX613" fmla="*/ 755770 w 1128251"/>
              <a:gd name="connsiteY613" fmla="*/ 1000652 h 1112271"/>
              <a:gd name="connsiteX614" fmla="*/ 752147 w 1128251"/>
              <a:gd name="connsiteY614" fmla="*/ 999745 h 1112271"/>
              <a:gd name="connsiteX615" fmla="*/ 751048 w 1128251"/>
              <a:gd name="connsiteY615" fmla="*/ 998739 h 1112271"/>
              <a:gd name="connsiteX616" fmla="*/ 750379 w 1128251"/>
              <a:gd name="connsiteY616" fmla="*/ 998113 h 1112271"/>
              <a:gd name="connsiteX617" fmla="*/ 750016 w 1128251"/>
              <a:gd name="connsiteY617" fmla="*/ 997972 h 1112271"/>
              <a:gd name="connsiteX618" fmla="*/ 747923 w 1128251"/>
              <a:gd name="connsiteY618" fmla="*/ 997154 h 1112271"/>
              <a:gd name="connsiteX619" fmla="*/ 745485 w 1128251"/>
              <a:gd name="connsiteY619" fmla="*/ 994898 h 1112271"/>
              <a:gd name="connsiteX620" fmla="*/ 742486 w 1128251"/>
              <a:gd name="connsiteY620" fmla="*/ 993068 h 1112271"/>
              <a:gd name="connsiteX621" fmla="*/ 739597 w 1128251"/>
              <a:gd name="connsiteY621" fmla="*/ 990715 h 1112271"/>
              <a:gd name="connsiteX622" fmla="*/ 738398 w 1128251"/>
              <a:gd name="connsiteY622" fmla="*/ 989739 h 1112271"/>
              <a:gd name="connsiteX623" fmla="*/ 737045 w 1128251"/>
              <a:gd name="connsiteY623" fmla="*/ 989350 h 1112271"/>
              <a:gd name="connsiteX624" fmla="*/ 734005 w 1128251"/>
              <a:gd name="connsiteY624" fmla="*/ 986587 h 1112271"/>
              <a:gd name="connsiteX625" fmla="*/ 731801 w 1128251"/>
              <a:gd name="connsiteY625" fmla="*/ 984584 h 1112271"/>
              <a:gd name="connsiteX626" fmla="*/ 728444 w 1128251"/>
              <a:gd name="connsiteY626" fmla="*/ 982005 h 1112271"/>
              <a:gd name="connsiteX627" fmla="*/ 726747 w 1128251"/>
              <a:gd name="connsiteY627" fmla="*/ 979507 h 1112271"/>
              <a:gd name="connsiteX628" fmla="*/ 726802 w 1128251"/>
              <a:gd name="connsiteY628" fmla="*/ 979315 h 1112271"/>
              <a:gd name="connsiteX629" fmla="*/ 726872 w 1128251"/>
              <a:gd name="connsiteY629" fmla="*/ 979075 h 1112271"/>
              <a:gd name="connsiteX630" fmla="*/ 725821 w 1128251"/>
              <a:gd name="connsiteY630" fmla="*/ 977991 h 1112271"/>
              <a:gd name="connsiteX631" fmla="*/ 724377 w 1128251"/>
              <a:gd name="connsiteY631" fmla="*/ 976505 h 1112271"/>
              <a:gd name="connsiteX632" fmla="*/ 723105 w 1128251"/>
              <a:gd name="connsiteY632" fmla="*/ 968744 h 1112271"/>
              <a:gd name="connsiteX633" fmla="*/ 722538 w 1128251"/>
              <a:gd name="connsiteY633" fmla="*/ 964400 h 1112271"/>
              <a:gd name="connsiteX634" fmla="*/ 723208 w 1128251"/>
              <a:gd name="connsiteY634" fmla="*/ 962632 h 1112271"/>
              <a:gd name="connsiteX635" fmla="*/ 723615 w 1128251"/>
              <a:gd name="connsiteY635" fmla="*/ 961560 h 1112271"/>
              <a:gd name="connsiteX636" fmla="*/ 723522 w 1128251"/>
              <a:gd name="connsiteY636" fmla="*/ 961298 h 1112271"/>
              <a:gd name="connsiteX637" fmla="*/ 723437 w 1128251"/>
              <a:gd name="connsiteY637" fmla="*/ 961062 h 1112271"/>
              <a:gd name="connsiteX638" fmla="*/ 723538 w 1128251"/>
              <a:gd name="connsiteY638" fmla="*/ 960945 h 1112271"/>
              <a:gd name="connsiteX639" fmla="*/ 723812 w 1128251"/>
              <a:gd name="connsiteY639" fmla="*/ 960632 h 1112271"/>
              <a:gd name="connsiteX640" fmla="*/ 724619 w 1128251"/>
              <a:gd name="connsiteY640" fmla="*/ 959774 h 1112271"/>
              <a:gd name="connsiteX641" fmla="*/ 722948 w 1128251"/>
              <a:gd name="connsiteY641" fmla="*/ 932541 h 1112271"/>
              <a:gd name="connsiteX642" fmla="*/ 723713 w 1128251"/>
              <a:gd name="connsiteY642" fmla="*/ 903063 h 1112271"/>
              <a:gd name="connsiteX643" fmla="*/ 726464 w 1128251"/>
              <a:gd name="connsiteY643" fmla="*/ 904516 h 1112271"/>
              <a:gd name="connsiteX644" fmla="*/ 728910 w 1128251"/>
              <a:gd name="connsiteY644" fmla="*/ 905668 h 1112271"/>
              <a:gd name="connsiteX645" fmla="*/ 732370 w 1128251"/>
              <a:gd name="connsiteY645" fmla="*/ 907246 h 1112271"/>
              <a:gd name="connsiteX646" fmla="*/ 736124 w 1128251"/>
              <a:gd name="connsiteY646" fmla="*/ 908765 h 1112271"/>
              <a:gd name="connsiteX647" fmla="*/ 739156 w 1128251"/>
              <a:gd name="connsiteY647" fmla="*/ 909800 h 1112271"/>
              <a:gd name="connsiteX648" fmla="*/ 742442 w 1128251"/>
              <a:gd name="connsiteY648" fmla="*/ 911495 h 1112271"/>
              <a:gd name="connsiteX649" fmla="*/ 746388 w 1128251"/>
              <a:gd name="connsiteY649" fmla="*/ 913554 h 1112271"/>
              <a:gd name="connsiteX650" fmla="*/ 749478 w 1128251"/>
              <a:gd name="connsiteY650" fmla="*/ 914530 h 1112271"/>
              <a:gd name="connsiteX651" fmla="*/ 752217 w 1128251"/>
              <a:gd name="connsiteY651" fmla="*/ 915625 h 1112271"/>
              <a:gd name="connsiteX652" fmla="*/ 755074 w 1128251"/>
              <a:gd name="connsiteY652" fmla="*/ 916661 h 1112271"/>
              <a:gd name="connsiteX653" fmla="*/ 758772 w 1128251"/>
              <a:gd name="connsiteY653" fmla="*/ 918358 h 1112271"/>
              <a:gd name="connsiteX654" fmla="*/ 762101 w 1128251"/>
              <a:gd name="connsiteY654" fmla="*/ 919457 h 1112271"/>
              <a:gd name="connsiteX655" fmla="*/ 764955 w 1128251"/>
              <a:gd name="connsiteY655" fmla="*/ 920431 h 1112271"/>
              <a:gd name="connsiteX656" fmla="*/ 767999 w 1128251"/>
              <a:gd name="connsiteY656" fmla="*/ 921886 h 1112271"/>
              <a:gd name="connsiteX657" fmla="*/ 770761 w 1128251"/>
              <a:gd name="connsiteY657" fmla="*/ 923757 h 1112271"/>
              <a:gd name="connsiteX658" fmla="*/ 773106 w 1128251"/>
              <a:gd name="connsiteY658" fmla="*/ 925446 h 1112271"/>
              <a:gd name="connsiteX659" fmla="*/ 775276 w 1128251"/>
              <a:gd name="connsiteY659" fmla="*/ 927194 h 1112271"/>
              <a:gd name="connsiteX660" fmla="*/ 778498 w 1128251"/>
              <a:gd name="connsiteY660" fmla="*/ 928770 h 1112271"/>
              <a:gd name="connsiteX661" fmla="*/ 781478 w 1128251"/>
              <a:gd name="connsiteY661" fmla="*/ 929985 h 1112271"/>
              <a:gd name="connsiteX662" fmla="*/ 783991 w 1128251"/>
              <a:gd name="connsiteY662" fmla="*/ 931377 h 1112271"/>
              <a:gd name="connsiteX663" fmla="*/ 785830 w 1128251"/>
              <a:gd name="connsiteY663" fmla="*/ 931867 h 1112271"/>
              <a:gd name="connsiteX664" fmla="*/ 786723 w 1128251"/>
              <a:gd name="connsiteY664" fmla="*/ 932232 h 1112271"/>
              <a:gd name="connsiteX665" fmla="*/ 795783 w 1128251"/>
              <a:gd name="connsiteY665" fmla="*/ 938777 h 1112271"/>
              <a:gd name="connsiteX666" fmla="*/ 799778 w 1128251"/>
              <a:gd name="connsiteY666" fmla="*/ 941663 h 1112271"/>
              <a:gd name="connsiteX667" fmla="*/ 804484 w 1128251"/>
              <a:gd name="connsiteY667" fmla="*/ 944485 h 1112271"/>
              <a:gd name="connsiteX668" fmla="*/ 807801 w 1128251"/>
              <a:gd name="connsiteY668" fmla="*/ 948027 h 1112271"/>
              <a:gd name="connsiteX669" fmla="*/ 809708 w 1128251"/>
              <a:gd name="connsiteY669" fmla="*/ 949595 h 1112271"/>
              <a:gd name="connsiteX670" fmla="*/ 811312 w 1128251"/>
              <a:gd name="connsiteY670" fmla="*/ 950867 h 1112271"/>
              <a:gd name="connsiteX671" fmla="*/ 814206 w 1128251"/>
              <a:gd name="connsiteY671" fmla="*/ 951621 h 1112271"/>
              <a:gd name="connsiteX672" fmla="*/ 817903 w 1128251"/>
              <a:gd name="connsiteY672" fmla="*/ 952960 h 1112271"/>
              <a:gd name="connsiteX673" fmla="*/ 821800 w 1128251"/>
              <a:gd name="connsiteY673" fmla="*/ 954497 h 1112271"/>
              <a:gd name="connsiteX674" fmla="*/ 823402 w 1128251"/>
              <a:gd name="connsiteY674" fmla="*/ 955570 h 1112271"/>
              <a:gd name="connsiteX675" fmla="*/ 825511 w 1128251"/>
              <a:gd name="connsiteY675" fmla="*/ 957534 h 1112271"/>
              <a:gd name="connsiteX676" fmla="*/ 831329 w 1128251"/>
              <a:gd name="connsiteY676" fmla="*/ 962135 h 1112271"/>
              <a:gd name="connsiteX677" fmla="*/ 835950 w 1128251"/>
              <a:gd name="connsiteY677" fmla="*/ 966655 h 1112271"/>
              <a:gd name="connsiteX678" fmla="*/ 838864 w 1128251"/>
              <a:gd name="connsiteY678" fmla="*/ 969505 h 1112271"/>
              <a:gd name="connsiteX679" fmla="*/ 842262 w 1128251"/>
              <a:gd name="connsiteY679" fmla="*/ 970850 h 1112271"/>
              <a:gd name="connsiteX680" fmla="*/ 849545 w 1128251"/>
              <a:gd name="connsiteY680" fmla="*/ 973645 h 1112271"/>
              <a:gd name="connsiteX681" fmla="*/ 852262 w 1128251"/>
              <a:gd name="connsiteY681" fmla="*/ 975685 h 1112271"/>
              <a:gd name="connsiteX682" fmla="*/ 856566 w 1128251"/>
              <a:gd name="connsiteY682" fmla="*/ 978213 h 1112271"/>
              <a:gd name="connsiteX683" fmla="*/ 861255 w 1128251"/>
              <a:gd name="connsiteY683" fmla="*/ 979238 h 1112271"/>
              <a:gd name="connsiteX684" fmla="*/ 865641 w 1128251"/>
              <a:gd name="connsiteY684" fmla="*/ 979870 h 1112271"/>
              <a:gd name="connsiteX685" fmla="*/ 871715 w 1128251"/>
              <a:gd name="connsiteY685" fmla="*/ 979974 h 1112271"/>
              <a:gd name="connsiteX686" fmla="*/ 877590 w 1128251"/>
              <a:gd name="connsiteY686" fmla="*/ 980082 h 1112271"/>
              <a:gd name="connsiteX687" fmla="*/ 884875 w 1128251"/>
              <a:gd name="connsiteY687" fmla="*/ 981966 h 1112271"/>
              <a:gd name="connsiteX688" fmla="*/ 893856 w 1128251"/>
              <a:gd name="connsiteY688" fmla="*/ 984320 h 1112271"/>
              <a:gd name="connsiteX689" fmla="*/ 903339 w 1128251"/>
              <a:gd name="connsiteY689" fmla="*/ 986868 h 1112271"/>
              <a:gd name="connsiteX690" fmla="*/ 908833 w 1128251"/>
              <a:gd name="connsiteY690" fmla="*/ 988779 h 1112271"/>
              <a:gd name="connsiteX691" fmla="*/ 914135 w 1128251"/>
              <a:gd name="connsiteY691" fmla="*/ 991592 h 1112271"/>
              <a:gd name="connsiteX692" fmla="*/ 917347 w 1128251"/>
              <a:gd name="connsiteY692" fmla="*/ 994337 h 1112271"/>
              <a:gd name="connsiteX693" fmla="*/ 921157 w 1128251"/>
              <a:gd name="connsiteY693" fmla="*/ 997272 h 1112271"/>
              <a:gd name="connsiteX694" fmla="*/ 924963 w 1128251"/>
              <a:gd name="connsiteY694" fmla="*/ 999709 h 1112271"/>
              <a:gd name="connsiteX695" fmla="*/ 926758 w 1128251"/>
              <a:gd name="connsiteY695" fmla="*/ 1000180 h 1112271"/>
              <a:gd name="connsiteX696" fmla="*/ 929051 w 1128251"/>
              <a:gd name="connsiteY696" fmla="*/ 1000343 h 1112271"/>
              <a:gd name="connsiteX697" fmla="*/ 932436 w 1128251"/>
              <a:gd name="connsiteY697" fmla="*/ 1000391 h 1112271"/>
              <a:gd name="connsiteX698" fmla="*/ 936520 w 1128251"/>
              <a:gd name="connsiteY698" fmla="*/ 1000626 h 1112271"/>
              <a:gd name="connsiteX699" fmla="*/ 938615 w 1128251"/>
              <a:gd name="connsiteY699" fmla="*/ 1001193 h 1112271"/>
              <a:gd name="connsiteX700" fmla="*/ 941117 w 1128251"/>
              <a:gd name="connsiteY700" fmla="*/ 1002552 h 1112271"/>
              <a:gd name="connsiteX701" fmla="*/ 947616 w 1128251"/>
              <a:gd name="connsiteY701" fmla="*/ 1005544 h 1112271"/>
              <a:gd name="connsiteX702" fmla="*/ 951616 w 1128251"/>
              <a:gd name="connsiteY702" fmla="*/ 1007479 h 1112271"/>
              <a:gd name="connsiteX703" fmla="*/ 955216 w 1128251"/>
              <a:gd name="connsiteY703" fmla="*/ 1009220 h 1112271"/>
              <a:gd name="connsiteX704" fmla="*/ 959412 w 1128251"/>
              <a:gd name="connsiteY704" fmla="*/ 1010752 h 1112271"/>
              <a:gd name="connsiteX705" fmla="*/ 962607 w 1128251"/>
              <a:gd name="connsiteY705" fmla="*/ 1011800 h 1112271"/>
              <a:gd name="connsiteX706" fmla="*/ 965800 w 1128251"/>
              <a:gd name="connsiteY706" fmla="*/ 1012549 h 1112271"/>
              <a:gd name="connsiteX707" fmla="*/ 968390 w 1128251"/>
              <a:gd name="connsiteY707" fmla="*/ 1012708 h 1112271"/>
              <a:gd name="connsiteX708" fmla="*/ 970979 w 1128251"/>
              <a:gd name="connsiteY708" fmla="*/ 1012669 h 1112271"/>
              <a:gd name="connsiteX709" fmla="*/ 973566 w 1128251"/>
              <a:gd name="connsiteY709" fmla="*/ 1012528 h 1112271"/>
              <a:gd name="connsiteX710" fmla="*/ 976250 w 1128251"/>
              <a:gd name="connsiteY710" fmla="*/ 1012186 h 1112271"/>
              <a:gd name="connsiteX711" fmla="*/ 979233 w 1128251"/>
              <a:gd name="connsiteY711" fmla="*/ 1011740 h 1112271"/>
              <a:gd name="connsiteX712" fmla="*/ 983110 w 1128251"/>
              <a:gd name="connsiteY712" fmla="*/ 1011081 h 1112271"/>
              <a:gd name="connsiteX713" fmla="*/ 987188 w 1128251"/>
              <a:gd name="connsiteY713" fmla="*/ 1010618 h 1112271"/>
              <a:gd name="connsiteX714" fmla="*/ 990273 w 1128251"/>
              <a:gd name="connsiteY714" fmla="*/ 1010571 h 1112271"/>
              <a:gd name="connsiteX715" fmla="*/ 993961 w 1128251"/>
              <a:gd name="connsiteY715" fmla="*/ 1011012 h 1112271"/>
              <a:gd name="connsiteX716" fmla="*/ 997949 w 1128251"/>
              <a:gd name="connsiteY716" fmla="*/ 1011648 h 1112271"/>
              <a:gd name="connsiteX717" fmla="*/ 999839 w 1128251"/>
              <a:gd name="connsiteY717" fmla="*/ 1011570 h 1112271"/>
              <a:gd name="connsiteX718" fmla="*/ 1003513 w 1128251"/>
              <a:gd name="connsiteY718" fmla="*/ 1010464 h 1112271"/>
              <a:gd name="connsiteX719" fmla="*/ 1008574 w 1128251"/>
              <a:gd name="connsiteY719" fmla="*/ 1008638 h 1112271"/>
              <a:gd name="connsiteX720" fmla="*/ 1012393 w 1128251"/>
              <a:gd name="connsiteY720" fmla="*/ 1007281 h 1112271"/>
              <a:gd name="connsiteX721" fmla="*/ 1016215 w 1128251"/>
              <a:gd name="connsiteY721" fmla="*/ 1005973 h 1112271"/>
              <a:gd name="connsiteX722" fmla="*/ 1018949 w 1128251"/>
              <a:gd name="connsiteY722" fmla="*/ 1005631 h 1112271"/>
              <a:gd name="connsiteX723" fmla="*/ 1021437 w 1128251"/>
              <a:gd name="connsiteY723" fmla="*/ 1005592 h 1112271"/>
              <a:gd name="connsiteX724" fmla="*/ 1024125 w 1128251"/>
              <a:gd name="connsiteY724" fmla="*/ 1005600 h 1112271"/>
              <a:gd name="connsiteX725" fmla="*/ 1025955 w 1128251"/>
              <a:gd name="connsiteY725" fmla="*/ 1004325 h 1112271"/>
              <a:gd name="connsiteX726" fmla="*/ 1027680 w 1128251"/>
              <a:gd name="connsiteY726" fmla="*/ 1002400 h 1112271"/>
              <a:gd name="connsiteX727" fmla="*/ 1030875 w 1128251"/>
              <a:gd name="connsiteY727" fmla="*/ 998008 h 1112271"/>
              <a:gd name="connsiteX728" fmla="*/ 1034727 w 1128251"/>
              <a:gd name="connsiteY728" fmla="*/ 994854 h 1112271"/>
              <a:gd name="connsiteX729" fmla="*/ 1037494 w 1128251"/>
              <a:gd name="connsiteY729" fmla="*/ 992614 h 1112271"/>
              <a:gd name="connsiteX730" fmla="*/ 1040065 w 1128251"/>
              <a:gd name="connsiteY730" fmla="*/ 990578 h 1112271"/>
              <a:gd name="connsiteX731" fmla="*/ 1042687 w 1128251"/>
              <a:gd name="connsiteY731" fmla="*/ 988989 h 1112271"/>
              <a:gd name="connsiteX732" fmla="*/ 1043629 w 1128251"/>
              <a:gd name="connsiteY732" fmla="*/ 988475 h 1112271"/>
              <a:gd name="connsiteX733" fmla="*/ 1044872 w 1128251"/>
              <a:gd name="connsiteY733" fmla="*/ 988307 h 1112271"/>
              <a:gd name="connsiteX734" fmla="*/ 1045768 w 1128251"/>
              <a:gd name="connsiteY734" fmla="*/ 988392 h 1112271"/>
              <a:gd name="connsiteX735" fmla="*/ 1046765 w 1128251"/>
              <a:gd name="connsiteY735" fmla="*/ 988626 h 1112271"/>
              <a:gd name="connsiteX736" fmla="*/ 1048214 w 1128251"/>
              <a:gd name="connsiteY736" fmla="*/ 989052 h 1112271"/>
              <a:gd name="connsiteX737" fmla="*/ 1049512 w 1128251"/>
              <a:gd name="connsiteY737" fmla="*/ 989631 h 1112271"/>
              <a:gd name="connsiteX738" fmla="*/ 1051363 w 1128251"/>
              <a:gd name="connsiteY738" fmla="*/ 990451 h 1112271"/>
              <a:gd name="connsiteX739" fmla="*/ 1053813 w 1128251"/>
              <a:gd name="connsiteY739" fmla="*/ 991561 h 1112271"/>
              <a:gd name="connsiteX740" fmla="*/ 1056308 w 1128251"/>
              <a:gd name="connsiteY740" fmla="*/ 992370 h 1112271"/>
              <a:gd name="connsiteX741" fmla="*/ 1057354 w 1128251"/>
              <a:gd name="connsiteY741" fmla="*/ 992454 h 1112271"/>
              <a:gd name="connsiteX742" fmla="*/ 1058149 w 1128251"/>
              <a:gd name="connsiteY742" fmla="*/ 992292 h 1112271"/>
              <a:gd name="connsiteX743" fmla="*/ 1059290 w 1128251"/>
              <a:gd name="connsiteY743" fmla="*/ 991826 h 1112271"/>
              <a:gd name="connsiteX744" fmla="*/ 1061324 w 1128251"/>
              <a:gd name="connsiteY744" fmla="*/ 991195 h 1112271"/>
              <a:gd name="connsiteX745" fmla="*/ 1065252 w 1128251"/>
              <a:gd name="connsiteY745" fmla="*/ 990634 h 1112271"/>
              <a:gd name="connsiteX746" fmla="*/ 1067239 w 1128251"/>
              <a:gd name="connsiteY746" fmla="*/ 990155 h 1112271"/>
              <a:gd name="connsiteX747" fmla="*/ 1070177 w 1128251"/>
              <a:gd name="connsiteY747" fmla="*/ 990258 h 1112271"/>
              <a:gd name="connsiteX748" fmla="*/ 1072716 w 1128251"/>
              <a:gd name="connsiteY748" fmla="*/ 990418 h 1112271"/>
              <a:gd name="connsiteX749" fmla="*/ 1076207 w 1128251"/>
              <a:gd name="connsiteY749" fmla="*/ 991062 h 1112271"/>
              <a:gd name="connsiteX750" fmla="*/ 1079543 w 1128251"/>
              <a:gd name="connsiteY750" fmla="*/ 991060 h 1112271"/>
              <a:gd name="connsiteX751" fmla="*/ 1082328 w 1128251"/>
              <a:gd name="connsiteY751" fmla="*/ 990867 h 1112271"/>
              <a:gd name="connsiteX752" fmla="*/ 1084166 w 1128251"/>
              <a:gd name="connsiteY752" fmla="*/ 990339 h 1112271"/>
              <a:gd name="connsiteX753" fmla="*/ 1085899 w 1128251"/>
              <a:gd name="connsiteY753" fmla="*/ 989465 h 1112271"/>
              <a:gd name="connsiteX754" fmla="*/ 1087583 w 1128251"/>
              <a:gd name="connsiteY754" fmla="*/ 988490 h 1112271"/>
              <a:gd name="connsiteX755" fmla="*/ 1088626 w 1128251"/>
              <a:gd name="connsiteY755" fmla="*/ 988372 h 1112271"/>
              <a:gd name="connsiteX756" fmla="*/ 1089524 w 1128251"/>
              <a:gd name="connsiteY756" fmla="*/ 988510 h 1112271"/>
              <a:gd name="connsiteX757" fmla="*/ 1090727 w 1128251"/>
              <a:gd name="connsiteY757" fmla="*/ 989339 h 1112271"/>
              <a:gd name="connsiteX758" fmla="*/ 1093880 w 1128251"/>
              <a:gd name="connsiteY758" fmla="*/ 991235 h 1112271"/>
              <a:gd name="connsiteX759" fmla="*/ 1096733 w 1128251"/>
              <a:gd name="connsiteY759" fmla="*/ 992889 h 1112271"/>
              <a:gd name="connsiteX760" fmla="*/ 1099192 w 1128251"/>
              <a:gd name="connsiteY760" fmla="*/ 995096 h 1112271"/>
              <a:gd name="connsiteX761" fmla="*/ 1101550 w 1128251"/>
              <a:gd name="connsiteY761" fmla="*/ 997056 h 1112271"/>
              <a:gd name="connsiteX762" fmla="*/ 1102149 w 1128251"/>
              <a:gd name="connsiteY762" fmla="*/ 997197 h 1112271"/>
              <a:gd name="connsiteX763" fmla="*/ 1103442 w 1128251"/>
              <a:gd name="connsiteY763" fmla="*/ 997076 h 1112271"/>
              <a:gd name="connsiteX764" fmla="*/ 1106953 w 1128251"/>
              <a:gd name="connsiteY764" fmla="*/ 996613 h 1112271"/>
              <a:gd name="connsiteX765" fmla="*/ 1110256 w 1128251"/>
              <a:gd name="connsiteY765" fmla="*/ 996322 h 1112271"/>
              <a:gd name="connsiteX766" fmla="*/ 1112996 w 1128251"/>
              <a:gd name="connsiteY766" fmla="*/ 996728 h 1112271"/>
              <a:gd name="connsiteX767" fmla="*/ 1115591 w 1128251"/>
              <a:gd name="connsiteY767" fmla="*/ 997387 h 1112271"/>
              <a:gd name="connsiteX768" fmla="*/ 1118439 w 1128251"/>
              <a:gd name="connsiteY768" fmla="*/ 998539 h 1112271"/>
              <a:gd name="connsiteX769" fmla="*/ 1120439 w 1128251"/>
              <a:gd name="connsiteY769" fmla="*/ 999508 h 1112271"/>
              <a:gd name="connsiteX770" fmla="*/ 1121536 w 1128251"/>
              <a:gd name="connsiteY770" fmla="*/ 999689 h 1112271"/>
              <a:gd name="connsiteX771" fmla="*/ 1122132 w 1128251"/>
              <a:gd name="connsiteY771" fmla="*/ 999481 h 1112271"/>
              <a:gd name="connsiteX772" fmla="*/ 1122723 w 1128251"/>
              <a:gd name="connsiteY772" fmla="*/ 998873 h 1112271"/>
              <a:gd name="connsiteX773" fmla="*/ 1123018 w 1128251"/>
              <a:gd name="connsiteY773" fmla="*/ 998418 h 1112271"/>
              <a:gd name="connsiteX774" fmla="*/ 1123793 w 1128251"/>
              <a:gd name="connsiteY774" fmla="*/ 996211 h 1112271"/>
              <a:gd name="connsiteX775" fmla="*/ 1124120 w 1128251"/>
              <a:gd name="connsiteY775" fmla="*/ 993809 h 1112271"/>
              <a:gd name="connsiteX776" fmla="*/ 1124288 w 1128251"/>
              <a:gd name="connsiteY776" fmla="*/ 990462 h 1112271"/>
              <a:gd name="connsiteX777" fmla="*/ 1124108 w 1128251"/>
              <a:gd name="connsiteY777" fmla="*/ 987221 h 1112271"/>
              <a:gd name="connsiteX778" fmla="*/ 1123672 w 1128251"/>
              <a:gd name="connsiteY778" fmla="*/ 983135 h 1112271"/>
              <a:gd name="connsiteX779" fmla="*/ 1123245 w 1128251"/>
              <a:gd name="connsiteY779" fmla="*/ 980148 h 1112271"/>
              <a:gd name="connsiteX780" fmla="*/ 1122253 w 1128251"/>
              <a:gd name="connsiteY780" fmla="*/ 975071 h 1112271"/>
              <a:gd name="connsiteX781" fmla="*/ 1120971 w 1128251"/>
              <a:gd name="connsiteY781" fmla="*/ 970948 h 1112271"/>
              <a:gd name="connsiteX782" fmla="*/ 1119492 w 1128251"/>
              <a:gd name="connsiteY782" fmla="*/ 967278 h 1112271"/>
              <a:gd name="connsiteX783" fmla="*/ 1117983 w 1128251"/>
              <a:gd name="connsiteY783" fmla="*/ 965654 h 1112271"/>
              <a:gd name="connsiteX784" fmla="*/ 1115526 w 1128251"/>
              <a:gd name="connsiteY784" fmla="*/ 963695 h 1112271"/>
              <a:gd name="connsiteX785" fmla="*/ 1114021 w 1128251"/>
              <a:gd name="connsiteY785" fmla="*/ 962372 h 1112271"/>
              <a:gd name="connsiteX786" fmla="*/ 1113616 w 1128251"/>
              <a:gd name="connsiteY786" fmla="*/ 961579 h 1112271"/>
              <a:gd name="connsiteX787" fmla="*/ 1113403 w 1128251"/>
              <a:gd name="connsiteY787" fmla="*/ 960235 h 1112271"/>
              <a:gd name="connsiteX788" fmla="*/ 1113339 w 1128251"/>
              <a:gd name="connsiteY788" fmla="*/ 958688 h 1112271"/>
              <a:gd name="connsiteX789" fmla="*/ 1113310 w 1128251"/>
              <a:gd name="connsiteY789" fmla="*/ 955544 h 1112271"/>
              <a:gd name="connsiteX790" fmla="*/ 1112882 w 1128251"/>
              <a:gd name="connsiteY790" fmla="*/ 947015 h 1112271"/>
              <a:gd name="connsiteX791" fmla="*/ 1113789 w 1128251"/>
              <a:gd name="connsiteY791" fmla="*/ 940097 h 1112271"/>
              <a:gd name="connsiteX792" fmla="*/ 1113145 w 1128251"/>
              <a:gd name="connsiteY792" fmla="*/ 938995 h 1112271"/>
              <a:gd name="connsiteX793" fmla="*/ 1112452 w 1128251"/>
              <a:gd name="connsiteY793" fmla="*/ 938225 h 1112271"/>
              <a:gd name="connsiteX794" fmla="*/ 1112386 w 1128251"/>
              <a:gd name="connsiteY794" fmla="*/ 937499 h 1112271"/>
              <a:gd name="connsiteX795" fmla="*/ 1112339 w 1128251"/>
              <a:gd name="connsiteY795" fmla="*/ 936984 h 1112271"/>
              <a:gd name="connsiteX796" fmla="*/ 1110759 w 1128251"/>
              <a:gd name="connsiteY796" fmla="*/ 934614 h 1112271"/>
              <a:gd name="connsiteX797" fmla="*/ 1109037 w 1128251"/>
              <a:gd name="connsiteY797" fmla="*/ 929756 h 1112271"/>
              <a:gd name="connsiteX798" fmla="*/ 1107692 w 1128251"/>
              <a:gd name="connsiteY798" fmla="*/ 924185 h 1112271"/>
              <a:gd name="connsiteX799" fmla="*/ 1107564 w 1128251"/>
              <a:gd name="connsiteY799" fmla="*/ 921144 h 1112271"/>
              <a:gd name="connsiteX800" fmla="*/ 1107831 w 1128251"/>
              <a:gd name="connsiteY800" fmla="*/ 917696 h 1112271"/>
              <a:gd name="connsiteX801" fmla="*/ 1108547 w 1128251"/>
              <a:gd name="connsiteY801" fmla="*/ 914489 h 1112271"/>
              <a:gd name="connsiteX802" fmla="*/ 1109938 w 1128251"/>
              <a:gd name="connsiteY802" fmla="*/ 910128 h 1112271"/>
              <a:gd name="connsiteX803" fmla="*/ 1111264 w 1128251"/>
              <a:gd name="connsiteY803" fmla="*/ 906910 h 1112271"/>
              <a:gd name="connsiteX804" fmla="*/ 1112442 w 1128251"/>
              <a:gd name="connsiteY804" fmla="*/ 904996 h 1112271"/>
              <a:gd name="connsiteX805" fmla="*/ 1114697 w 1128251"/>
              <a:gd name="connsiteY805" fmla="*/ 901496 h 1112271"/>
              <a:gd name="connsiteX806" fmla="*/ 1118443 w 1128251"/>
              <a:gd name="connsiteY806" fmla="*/ 897364 h 1112271"/>
              <a:gd name="connsiteX807" fmla="*/ 1124388 w 1128251"/>
              <a:gd name="connsiteY807" fmla="*/ 888937 h 1112271"/>
              <a:gd name="connsiteX808" fmla="*/ 1125345 w 1128251"/>
              <a:gd name="connsiteY808" fmla="*/ 887268 h 1112271"/>
              <a:gd name="connsiteX809" fmla="*/ 1126641 w 1128251"/>
              <a:gd name="connsiteY809" fmla="*/ 885008 h 1112271"/>
              <a:gd name="connsiteX810" fmla="*/ 1128199 w 1128251"/>
              <a:gd name="connsiteY810" fmla="*/ 881340 h 1112271"/>
              <a:gd name="connsiteX811" fmla="*/ 1128432 w 1128251"/>
              <a:gd name="connsiteY811" fmla="*/ 879489 h 1112271"/>
              <a:gd name="connsiteX812" fmla="*/ 1128417 w 1128251"/>
              <a:gd name="connsiteY812" fmla="*/ 877892 h 1112271"/>
              <a:gd name="connsiteX813" fmla="*/ 1128005 w 1128251"/>
              <a:gd name="connsiteY813" fmla="*/ 876402 h 1112271"/>
              <a:gd name="connsiteX814" fmla="*/ 1127140 w 1128251"/>
              <a:gd name="connsiteY814" fmla="*/ 874468 h 1112271"/>
              <a:gd name="connsiteX815" fmla="*/ 1125058 w 1128251"/>
              <a:gd name="connsiteY815" fmla="*/ 870109 h 1112271"/>
              <a:gd name="connsiteX816" fmla="*/ 1124529 w 1128251"/>
              <a:gd name="connsiteY816" fmla="*/ 866573 h 1112271"/>
              <a:gd name="connsiteX817" fmla="*/ 1121989 w 1128251"/>
              <a:gd name="connsiteY817" fmla="*/ 857942 h 1112271"/>
              <a:gd name="connsiteX818" fmla="*/ 1119095 w 1128251"/>
              <a:gd name="connsiteY818" fmla="*/ 858347 h 1112271"/>
              <a:gd name="connsiteX819" fmla="*/ 1118912 w 1128251"/>
              <a:gd name="connsiteY819" fmla="*/ 858484 h 1112271"/>
              <a:gd name="connsiteX820" fmla="*/ 1116306 w 1128251"/>
              <a:gd name="connsiteY820" fmla="*/ 860430 h 1112271"/>
              <a:gd name="connsiteX821" fmla="*/ 1115516 w 1128251"/>
              <a:gd name="connsiteY821" fmla="*/ 860720 h 1112271"/>
              <a:gd name="connsiteX822" fmla="*/ 1115316 w 1128251"/>
              <a:gd name="connsiteY822" fmla="*/ 860792 h 1112271"/>
              <a:gd name="connsiteX823" fmla="*/ 1114381 w 1128251"/>
              <a:gd name="connsiteY823" fmla="*/ 860456 h 1112271"/>
              <a:gd name="connsiteX824" fmla="*/ 1113722 w 1128251"/>
              <a:gd name="connsiteY824" fmla="*/ 860221 h 1112271"/>
              <a:gd name="connsiteX825" fmla="*/ 1112945 w 1128251"/>
              <a:gd name="connsiteY825" fmla="*/ 860639 h 1112271"/>
              <a:gd name="connsiteX826" fmla="*/ 1111802 w 1128251"/>
              <a:gd name="connsiteY826" fmla="*/ 861254 h 1112271"/>
              <a:gd name="connsiteX827" fmla="*/ 1110310 w 1128251"/>
              <a:gd name="connsiteY827" fmla="*/ 863161 h 1112271"/>
              <a:gd name="connsiteX828" fmla="*/ 1108763 w 1128251"/>
              <a:gd name="connsiteY828" fmla="*/ 863952 h 1112271"/>
              <a:gd name="connsiteX829" fmla="*/ 1108135 w 1128251"/>
              <a:gd name="connsiteY829" fmla="*/ 865249 h 1112271"/>
              <a:gd name="connsiteX830" fmla="*/ 1107445 w 1128251"/>
              <a:gd name="connsiteY830" fmla="*/ 865300 h 1112271"/>
              <a:gd name="connsiteX831" fmla="*/ 1106658 w 1128251"/>
              <a:gd name="connsiteY831" fmla="*/ 865357 h 1112271"/>
              <a:gd name="connsiteX832" fmla="*/ 1106333 w 1128251"/>
              <a:gd name="connsiteY832" fmla="*/ 865192 h 1112271"/>
              <a:gd name="connsiteX833" fmla="*/ 1106044 w 1128251"/>
              <a:gd name="connsiteY833" fmla="*/ 865046 h 1112271"/>
              <a:gd name="connsiteX834" fmla="*/ 1105080 w 1128251"/>
              <a:gd name="connsiteY834" fmla="*/ 863807 h 1112271"/>
              <a:gd name="connsiteX835" fmla="*/ 1104829 w 1128251"/>
              <a:gd name="connsiteY835" fmla="*/ 863483 h 1112271"/>
              <a:gd name="connsiteX836" fmla="*/ 1103905 w 1128251"/>
              <a:gd name="connsiteY836" fmla="*/ 863599 h 1112271"/>
              <a:gd name="connsiteX837" fmla="*/ 1103153 w 1128251"/>
              <a:gd name="connsiteY837" fmla="*/ 865017 h 1112271"/>
              <a:gd name="connsiteX838" fmla="*/ 1102693 w 1128251"/>
              <a:gd name="connsiteY838" fmla="*/ 865053 h 1112271"/>
              <a:gd name="connsiteX839" fmla="*/ 1101735 w 1128251"/>
              <a:gd name="connsiteY839" fmla="*/ 865128 h 1112271"/>
              <a:gd name="connsiteX840" fmla="*/ 1101186 w 1128251"/>
              <a:gd name="connsiteY840" fmla="*/ 864750 h 1112271"/>
              <a:gd name="connsiteX841" fmla="*/ 1099454 w 1128251"/>
              <a:gd name="connsiteY841" fmla="*/ 865416 h 1112271"/>
              <a:gd name="connsiteX842" fmla="*/ 1099199 w 1128251"/>
              <a:gd name="connsiteY842" fmla="*/ 865385 h 1112271"/>
              <a:gd name="connsiteX843" fmla="*/ 1097796 w 1128251"/>
              <a:gd name="connsiteY843" fmla="*/ 865216 h 1112271"/>
              <a:gd name="connsiteX844" fmla="*/ 1097330 w 1128251"/>
              <a:gd name="connsiteY844" fmla="*/ 865883 h 1112271"/>
              <a:gd name="connsiteX845" fmla="*/ 1097109 w 1128251"/>
              <a:gd name="connsiteY845" fmla="*/ 866201 h 1112271"/>
              <a:gd name="connsiteX846" fmla="*/ 1095901 w 1128251"/>
              <a:gd name="connsiteY846" fmla="*/ 866421 h 1112271"/>
              <a:gd name="connsiteX847" fmla="*/ 1094212 w 1128251"/>
              <a:gd name="connsiteY847" fmla="*/ 866730 h 1112271"/>
              <a:gd name="connsiteX848" fmla="*/ 1093885 w 1128251"/>
              <a:gd name="connsiteY848" fmla="*/ 868897 h 1112271"/>
              <a:gd name="connsiteX849" fmla="*/ 1092905 w 1128251"/>
              <a:gd name="connsiteY849" fmla="*/ 868143 h 1112271"/>
              <a:gd name="connsiteX850" fmla="*/ 1091973 w 1128251"/>
              <a:gd name="connsiteY850" fmla="*/ 869064 h 1112271"/>
              <a:gd name="connsiteX851" fmla="*/ 1091018 w 1128251"/>
              <a:gd name="connsiteY851" fmla="*/ 868328 h 1112271"/>
              <a:gd name="connsiteX852" fmla="*/ 1090749 w 1128251"/>
              <a:gd name="connsiteY852" fmla="*/ 868434 h 1112271"/>
              <a:gd name="connsiteX853" fmla="*/ 1090485 w 1128251"/>
              <a:gd name="connsiteY853" fmla="*/ 870414 h 1112271"/>
              <a:gd name="connsiteX854" fmla="*/ 1088701 w 1128251"/>
              <a:gd name="connsiteY854" fmla="*/ 870151 h 1112271"/>
              <a:gd name="connsiteX855" fmla="*/ 1088507 w 1128251"/>
              <a:gd name="connsiteY855" fmla="*/ 870298 h 1112271"/>
              <a:gd name="connsiteX856" fmla="*/ 1088144 w 1128251"/>
              <a:gd name="connsiteY856" fmla="*/ 870576 h 1112271"/>
              <a:gd name="connsiteX857" fmla="*/ 1086548 w 1128251"/>
              <a:gd name="connsiteY857" fmla="*/ 870377 h 1112271"/>
              <a:gd name="connsiteX858" fmla="*/ 1085604 w 1128251"/>
              <a:gd name="connsiteY858" fmla="*/ 872288 h 1112271"/>
              <a:gd name="connsiteX859" fmla="*/ 1084939 w 1128251"/>
              <a:gd name="connsiteY859" fmla="*/ 870998 h 1112271"/>
              <a:gd name="connsiteX860" fmla="*/ 1081437 w 1128251"/>
              <a:gd name="connsiteY860" fmla="*/ 864188 h 1112271"/>
              <a:gd name="connsiteX861" fmla="*/ 1071866 w 1128251"/>
              <a:gd name="connsiteY861" fmla="*/ 847253 h 1112271"/>
              <a:gd name="connsiteX862" fmla="*/ 1070784 w 1128251"/>
              <a:gd name="connsiteY862" fmla="*/ 845083 h 1112271"/>
              <a:gd name="connsiteX863" fmla="*/ 1069520 w 1128251"/>
              <a:gd name="connsiteY863" fmla="*/ 842086 h 1112271"/>
              <a:gd name="connsiteX864" fmla="*/ 1067335 w 1128251"/>
              <a:gd name="connsiteY864" fmla="*/ 838101 h 1112271"/>
              <a:gd name="connsiteX865" fmla="*/ 1065008 w 1128251"/>
              <a:gd name="connsiteY865" fmla="*/ 836840 h 1112271"/>
              <a:gd name="connsiteX866" fmla="*/ 1063972 w 1128251"/>
              <a:gd name="connsiteY866" fmla="*/ 835777 h 1112271"/>
              <a:gd name="connsiteX867" fmla="*/ 1063519 w 1128251"/>
              <a:gd name="connsiteY867" fmla="*/ 835001 h 1112271"/>
              <a:gd name="connsiteX868" fmla="*/ 1062518 w 1128251"/>
              <a:gd name="connsiteY868" fmla="*/ 833285 h 1112271"/>
              <a:gd name="connsiteX869" fmla="*/ 1059352 w 1128251"/>
              <a:gd name="connsiteY869" fmla="*/ 829662 h 1112271"/>
              <a:gd name="connsiteX870" fmla="*/ 1056471 w 1128251"/>
              <a:gd name="connsiteY870" fmla="*/ 828519 h 1112271"/>
              <a:gd name="connsiteX871" fmla="*/ 1055127 w 1128251"/>
              <a:gd name="connsiteY871" fmla="*/ 827391 h 1112271"/>
              <a:gd name="connsiteX872" fmla="*/ 1053791 w 1128251"/>
              <a:gd name="connsiteY872" fmla="*/ 825458 h 1112271"/>
              <a:gd name="connsiteX873" fmla="*/ 1052985 w 1128251"/>
              <a:gd name="connsiteY873" fmla="*/ 819627 h 1112271"/>
              <a:gd name="connsiteX874" fmla="*/ 1052621 w 1128251"/>
              <a:gd name="connsiteY874" fmla="*/ 818806 h 1112271"/>
              <a:gd name="connsiteX875" fmla="*/ 1052323 w 1128251"/>
              <a:gd name="connsiteY875" fmla="*/ 818134 h 1112271"/>
              <a:gd name="connsiteX876" fmla="*/ 1052003 w 1128251"/>
              <a:gd name="connsiteY876" fmla="*/ 812864 h 1112271"/>
              <a:gd name="connsiteX877" fmla="*/ 1052375 w 1128251"/>
              <a:gd name="connsiteY877" fmla="*/ 799550 h 1112271"/>
              <a:gd name="connsiteX878" fmla="*/ 1052913 w 1128251"/>
              <a:gd name="connsiteY878" fmla="*/ 799002 h 1112271"/>
              <a:gd name="connsiteX879" fmla="*/ 1054424 w 1128251"/>
              <a:gd name="connsiteY879" fmla="*/ 797463 h 1112271"/>
              <a:gd name="connsiteX880" fmla="*/ 1053661 w 1128251"/>
              <a:gd name="connsiteY880" fmla="*/ 793738 h 1112271"/>
              <a:gd name="connsiteX881" fmla="*/ 1052678 w 1128251"/>
              <a:gd name="connsiteY881" fmla="*/ 792620 h 1112271"/>
              <a:gd name="connsiteX882" fmla="*/ 1052456 w 1128251"/>
              <a:gd name="connsiteY882" fmla="*/ 791001 h 1112271"/>
              <a:gd name="connsiteX883" fmla="*/ 1052315 w 1128251"/>
              <a:gd name="connsiteY883" fmla="*/ 790903 h 1112271"/>
              <a:gd name="connsiteX884" fmla="*/ 1051111 w 1128251"/>
              <a:gd name="connsiteY884" fmla="*/ 790059 h 1112271"/>
              <a:gd name="connsiteX885" fmla="*/ 1049234 w 1128251"/>
              <a:gd name="connsiteY885" fmla="*/ 786882 h 1112271"/>
              <a:gd name="connsiteX886" fmla="*/ 1048816 w 1128251"/>
              <a:gd name="connsiteY886" fmla="*/ 786395 h 1112271"/>
              <a:gd name="connsiteX887" fmla="*/ 1047408 w 1128251"/>
              <a:gd name="connsiteY887" fmla="*/ 784760 h 1112271"/>
              <a:gd name="connsiteX888" fmla="*/ 1044991 w 1128251"/>
              <a:gd name="connsiteY888" fmla="*/ 780028 h 1112271"/>
              <a:gd name="connsiteX889" fmla="*/ 1044674 w 1128251"/>
              <a:gd name="connsiteY889" fmla="*/ 774699 h 1112271"/>
              <a:gd name="connsiteX890" fmla="*/ 1043605 w 1128251"/>
              <a:gd name="connsiteY890" fmla="*/ 770662 h 1112271"/>
              <a:gd name="connsiteX891" fmla="*/ 1044162 w 1128251"/>
              <a:gd name="connsiteY891" fmla="*/ 768252 h 1112271"/>
              <a:gd name="connsiteX892" fmla="*/ 1045209 w 1128251"/>
              <a:gd name="connsiteY892" fmla="*/ 763740 h 1112271"/>
              <a:gd name="connsiteX893" fmla="*/ 1045124 w 1128251"/>
              <a:gd name="connsiteY893" fmla="*/ 746581 h 1112271"/>
              <a:gd name="connsiteX894" fmla="*/ 1046265 w 1128251"/>
              <a:gd name="connsiteY894" fmla="*/ 736682 h 1112271"/>
              <a:gd name="connsiteX895" fmla="*/ 1049030 w 1128251"/>
              <a:gd name="connsiteY895" fmla="*/ 730392 h 1112271"/>
              <a:gd name="connsiteX896" fmla="*/ 1049272 w 1128251"/>
              <a:gd name="connsiteY896" fmla="*/ 728212 h 1112271"/>
              <a:gd name="connsiteX897" fmla="*/ 1050485 w 1128251"/>
              <a:gd name="connsiteY897" fmla="*/ 726615 h 1112271"/>
              <a:gd name="connsiteX898" fmla="*/ 1050843 w 1128251"/>
              <a:gd name="connsiteY898" fmla="*/ 724461 h 1112271"/>
              <a:gd name="connsiteX899" fmla="*/ 1051347 w 1128251"/>
              <a:gd name="connsiteY899" fmla="*/ 722656 h 1112271"/>
              <a:gd name="connsiteX900" fmla="*/ 1051700 w 1128251"/>
              <a:gd name="connsiteY900" fmla="*/ 720795 h 1112271"/>
              <a:gd name="connsiteX901" fmla="*/ 1051314 w 1128251"/>
              <a:gd name="connsiteY901" fmla="*/ 719175 h 1112271"/>
              <a:gd name="connsiteX902" fmla="*/ 1050894 w 1128251"/>
              <a:gd name="connsiteY902" fmla="*/ 718279 h 1112271"/>
              <a:gd name="connsiteX903" fmla="*/ 1048741 w 1128251"/>
              <a:gd name="connsiteY903" fmla="*/ 715570 h 1112271"/>
              <a:gd name="connsiteX904" fmla="*/ 1046885 w 1128251"/>
              <a:gd name="connsiteY904" fmla="*/ 712816 h 1112271"/>
              <a:gd name="connsiteX905" fmla="*/ 1043675 w 1128251"/>
              <a:gd name="connsiteY905" fmla="*/ 708470 h 1112271"/>
              <a:gd name="connsiteX906" fmla="*/ 1035862 w 1128251"/>
              <a:gd name="connsiteY906" fmla="*/ 699050 h 1112271"/>
              <a:gd name="connsiteX907" fmla="*/ 1032412 w 1128251"/>
              <a:gd name="connsiteY907" fmla="*/ 694069 h 1112271"/>
              <a:gd name="connsiteX908" fmla="*/ 1031869 w 1128251"/>
              <a:gd name="connsiteY908" fmla="*/ 692184 h 1112271"/>
              <a:gd name="connsiteX909" fmla="*/ 1031822 w 1128251"/>
              <a:gd name="connsiteY909" fmla="*/ 690156 h 1112271"/>
              <a:gd name="connsiteX910" fmla="*/ 1032023 w 1128251"/>
              <a:gd name="connsiteY910" fmla="*/ 688188 h 1112271"/>
              <a:gd name="connsiteX911" fmla="*/ 1033029 w 1128251"/>
              <a:gd name="connsiteY911" fmla="*/ 686023 h 1112271"/>
              <a:gd name="connsiteX912" fmla="*/ 1033557 w 1128251"/>
              <a:gd name="connsiteY912" fmla="*/ 684401 h 1112271"/>
              <a:gd name="connsiteX913" fmla="*/ 1033838 w 1128251"/>
              <a:gd name="connsiteY913" fmla="*/ 683426 h 1112271"/>
              <a:gd name="connsiteX914" fmla="*/ 1033795 w 1128251"/>
              <a:gd name="connsiteY914" fmla="*/ 683232 h 1112271"/>
              <a:gd name="connsiteX915" fmla="*/ 1032497 w 1128251"/>
              <a:gd name="connsiteY915" fmla="*/ 677348 h 1112271"/>
              <a:gd name="connsiteX916" fmla="*/ 1031250 w 1128251"/>
              <a:gd name="connsiteY916" fmla="*/ 674912 h 1112271"/>
              <a:gd name="connsiteX917" fmla="*/ 1030746 w 1128251"/>
              <a:gd name="connsiteY917" fmla="*/ 673926 h 1112271"/>
              <a:gd name="connsiteX918" fmla="*/ 1029650 w 1128251"/>
              <a:gd name="connsiteY918" fmla="*/ 672801 h 1112271"/>
              <a:gd name="connsiteX919" fmla="*/ 1028481 w 1128251"/>
              <a:gd name="connsiteY919" fmla="*/ 672178 h 1112271"/>
              <a:gd name="connsiteX920" fmla="*/ 1027875 w 1128251"/>
              <a:gd name="connsiteY920" fmla="*/ 671854 h 1112271"/>
              <a:gd name="connsiteX921" fmla="*/ 1027293 w 1128251"/>
              <a:gd name="connsiteY921" fmla="*/ 670816 h 1112271"/>
              <a:gd name="connsiteX922" fmla="*/ 1026969 w 1128251"/>
              <a:gd name="connsiteY922" fmla="*/ 670237 h 1112271"/>
              <a:gd name="connsiteX923" fmla="*/ 1025618 w 1128251"/>
              <a:gd name="connsiteY923" fmla="*/ 663474 h 1112271"/>
              <a:gd name="connsiteX924" fmla="*/ 1024235 w 1128251"/>
              <a:gd name="connsiteY924" fmla="*/ 661470 h 1112271"/>
              <a:gd name="connsiteX925" fmla="*/ 1022222 w 1128251"/>
              <a:gd name="connsiteY925" fmla="*/ 658551 h 1112271"/>
              <a:gd name="connsiteX926" fmla="*/ 1021122 w 1128251"/>
              <a:gd name="connsiteY926" fmla="*/ 658083 h 1112271"/>
              <a:gd name="connsiteX927" fmla="*/ 1019833 w 1128251"/>
              <a:gd name="connsiteY927" fmla="*/ 657537 h 1112271"/>
              <a:gd name="connsiteX928" fmla="*/ 1018587 w 1128251"/>
              <a:gd name="connsiteY928" fmla="*/ 656538 h 1112271"/>
              <a:gd name="connsiteX929" fmla="*/ 1017331 w 1128251"/>
              <a:gd name="connsiteY929" fmla="*/ 655531 h 1112271"/>
              <a:gd name="connsiteX930" fmla="*/ 1016664 w 1128251"/>
              <a:gd name="connsiteY930" fmla="*/ 654534 h 1112271"/>
              <a:gd name="connsiteX931" fmla="*/ 1017362 w 1128251"/>
              <a:gd name="connsiteY931" fmla="*/ 652251 h 1112271"/>
              <a:gd name="connsiteX932" fmla="*/ 1016038 w 1128251"/>
              <a:gd name="connsiteY932" fmla="*/ 649389 h 1112271"/>
              <a:gd name="connsiteX933" fmla="*/ 1017114 w 1128251"/>
              <a:gd name="connsiteY933" fmla="*/ 646180 h 1112271"/>
              <a:gd name="connsiteX934" fmla="*/ 1015325 w 1128251"/>
              <a:gd name="connsiteY934" fmla="*/ 640404 h 1112271"/>
              <a:gd name="connsiteX935" fmla="*/ 1017349 w 1128251"/>
              <a:gd name="connsiteY935" fmla="*/ 639554 h 1112271"/>
              <a:gd name="connsiteX936" fmla="*/ 1017917 w 1128251"/>
              <a:gd name="connsiteY936" fmla="*/ 639315 h 1112271"/>
              <a:gd name="connsiteX937" fmla="*/ 1019830 w 1128251"/>
              <a:gd name="connsiteY937" fmla="*/ 638715 h 1112271"/>
              <a:gd name="connsiteX938" fmla="*/ 1027417 w 1128251"/>
              <a:gd name="connsiteY938" fmla="*/ 636187 h 1112271"/>
              <a:gd name="connsiteX939" fmla="*/ 1031075 w 1128251"/>
              <a:gd name="connsiteY939" fmla="*/ 633066 h 1112271"/>
              <a:gd name="connsiteX940" fmla="*/ 1032227 w 1128251"/>
              <a:gd name="connsiteY940" fmla="*/ 628247 h 1112271"/>
              <a:gd name="connsiteX941" fmla="*/ 1033262 w 1128251"/>
              <a:gd name="connsiteY941" fmla="*/ 626772 h 1112271"/>
              <a:gd name="connsiteX942" fmla="*/ 1033380 w 1128251"/>
              <a:gd name="connsiteY942" fmla="*/ 626629 h 1112271"/>
              <a:gd name="connsiteX943" fmla="*/ 1034402 w 1128251"/>
              <a:gd name="connsiteY943" fmla="*/ 625979 h 1112271"/>
              <a:gd name="connsiteX944" fmla="*/ 1035758 w 1128251"/>
              <a:gd name="connsiteY944" fmla="*/ 624869 h 1112271"/>
              <a:gd name="connsiteX945" fmla="*/ 1036197 w 1128251"/>
              <a:gd name="connsiteY945" fmla="*/ 624509 h 1112271"/>
              <a:gd name="connsiteX946" fmla="*/ 1036701 w 1128251"/>
              <a:gd name="connsiteY946" fmla="*/ 623613 h 1112271"/>
              <a:gd name="connsiteX947" fmla="*/ 1037200 w 1128251"/>
              <a:gd name="connsiteY947" fmla="*/ 622724 h 1112271"/>
              <a:gd name="connsiteX948" fmla="*/ 1037618 w 1128251"/>
              <a:gd name="connsiteY948" fmla="*/ 622518 h 1112271"/>
              <a:gd name="connsiteX949" fmla="*/ 1037940 w 1128251"/>
              <a:gd name="connsiteY949" fmla="*/ 622359 h 1112271"/>
              <a:gd name="connsiteX950" fmla="*/ 1037944 w 1128251"/>
              <a:gd name="connsiteY950" fmla="*/ 621954 h 1112271"/>
              <a:gd name="connsiteX951" fmla="*/ 1037947 w 1128251"/>
              <a:gd name="connsiteY951" fmla="*/ 621615 h 1112271"/>
              <a:gd name="connsiteX952" fmla="*/ 1041392 w 1128251"/>
              <a:gd name="connsiteY952" fmla="*/ 619006 h 1112271"/>
              <a:gd name="connsiteX953" fmla="*/ 1041701 w 1128251"/>
              <a:gd name="connsiteY953" fmla="*/ 618871 h 1112271"/>
              <a:gd name="connsiteX954" fmla="*/ 1043206 w 1128251"/>
              <a:gd name="connsiteY954" fmla="*/ 618262 h 1112271"/>
              <a:gd name="connsiteX955" fmla="*/ 1046507 w 1128251"/>
              <a:gd name="connsiteY955" fmla="*/ 613713 h 1112271"/>
              <a:gd name="connsiteX956" fmla="*/ 1047477 w 1128251"/>
              <a:gd name="connsiteY956" fmla="*/ 612624 h 1112271"/>
              <a:gd name="connsiteX957" fmla="*/ 1049676 w 1128251"/>
              <a:gd name="connsiteY957" fmla="*/ 610153 h 1112271"/>
              <a:gd name="connsiteX958" fmla="*/ 1050542 w 1128251"/>
              <a:gd name="connsiteY958" fmla="*/ 608299 h 1112271"/>
              <a:gd name="connsiteX959" fmla="*/ 1050742 w 1128251"/>
              <a:gd name="connsiteY959" fmla="*/ 607872 h 1112271"/>
              <a:gd name="connsiteX960" fmla="*/ 1051860 w 1128251"/>
              <a:gd name="connsiteY960" fmla="*/ 606768 h 1112271"/>
              <a:gd name="connsiteX961" fmla="*/ 1056308 w 1128251"/>
              <a:gd name="connsiteY961" fmla="*/ 604520 h 1112271"/>
              <a:gd name="connsiteX962" fmla="*/ 1059021 w 1128251"/>
              <a:gd name="connsiteY962" fmla="*/ 599413 h 1112271"/>
              <a:gd name="connsiteX963" fmla="*/ 1062065 w 1128251"/>
              <a:gd name="connsiteY963" fmla="*/ 593681 h 1112271"/>
              <a:gd name="connsiteX964" fmla="*/ 1069261 w 1128251"/>
              <a:gd name="connsiteY964" fmla="*/ 586754 h 1112271"/>
              <a:gd name="connsiteX965" fmla="*/ 1072420 w 1128251"/>
              <a:gd name="connsiteY965" fmla="*/ 584184 h 1112271"/>
              <a:gd name="connsiteX966" fmla="*/ 1074687 w 1128251"/>
              <a:gd name="connsiteY966" fmla="*/ 582895 h 1112271"/>
              <a:gd name="connsiteX967" fmla="*/ 1075202 w 1128251"/>
              <a:gd name="connsiteY967" fmla="*/ 582601 h 1112271"/>
              <a:gd name="connsiteX968" fmla="*/ 1077053 w 1128251"/>
              <a:gd name="connsiteY968" fmla="*/ 581968 h 1112271"/>
              <a:gd name="connsiteX969" fmla="*/ 1078902 w 1128251"/>
              <a:gd name="connsiteY969" fmla="*/ 581335 h 1112271"/>
              <a:gd name="connsiteX970" fmla="*/ 1083579 w 1128251"/>
              <a:gd name="connsiteY970" fmla="*/ 580884 h 1112271"/>
              <a:gd name="connsiteX971" fmla="*/ 1084867 w 1128251"/>
              <a:gd name="connsiteY971" fmla="*/ 580083 h 1112271"/>
              <a:gd name="connsiteX972" fmla="*/ 1087598 w 1128251"/>
              <a:gd name="connsiteY972" fmla="*/ 578384 h 1112271"/>
              <a:gd name="connsiteX973" fmla="*/ 1089694 w 1128251"/>
              <a:gd name="connsiteY973" fmla="*/ 577723 h 1112271"/>
              <a:gd name="connsiteX974" fmla="*/ 1090683 w 1128251"/>
              <a:gd name="connsiteY974" fmla="*/ 576541 h 1112271"/>
              <a:gd name="connsiteX975" fmla="*/ 1091224 w 1128251"/>
              <a:gd name="connsiteY975" fmla="*/ 574811 h 1112271"/>
              <a:gd name="connsiteX976" fmla="*/ 1091298 w 1128251"/>
              <a:gd name="connsiteY976" fmla="*/ 573258 h 1112271"/>
              <a:gd name="connsiteX977" fmla="*/ 1091264 w 1128251"/>
              <a:gd name="connsiteY977" fmla="*/ 572002 h 1112271"/>
              <a:gd name="connsiteX978" fmla="*/ 1091056 w 1128251"/>
              <a:gd name="connsiteY978" fmla="*/ 570925 h 1112271"/>
              <a:gd name="connsiteX979" fmla="*/ 1090302 w 1128251"/>
              <a:gd name="connsiteY979" fmla="*/ 569245 h 1112271"/>
              <a:gd name="connsiteX980" fmla="*/ 1089437 w 1128251"/>
              <a:gd name="connsiteY980" fmla="*/ 567805 h 1112271"/>
              <a:gd name="connsiteX981" fmla="*/ 1087799 w 1128251"/>
              <a:gd name="connsiteY981" fmla="*/ 566060 h 1112271"/>
              <a:gd name="connsiteX982" fmla="*/ 1085583 w 1128251"/>
              <a:gd name="connsiteY982" fmla="*/ 564731 h 1112271"/>
              <a:gd name="connsiteX983" fmla="*/ 1083194 w 1128251"/>
              <a:gd name="connsiteY983" fmla="*/ 563580 h 1112271"/>
              <a:gd name="connsiteX984" fmla="*/ 1080568 w 1128251"/>
              <a:gd name="connsiteY984" fmla="*/ 562308 h 1112271"/>
              <a:gd name="connsiteX985" fmla="*/ 1077748 w 1128251"/>
              <a:gd name="connsiteY985" fmla="*/ 560435 h 1112271"/>
              <a:gd name="connsiteX986" fmla="*/ 1075406 w 1128251"/>
              <a:gd name="connsiteY986" fmla="*/ 558866 h 1112271"/>
              <a:gd name="connsiteX987" fmla="*/ 1072586 w 1128251"/>
              <a:gd name="connsiteY987" fmla="*/ 556993 h 1112271"/>
              <a:gd name="connsiteX988" fmla="*/ 1070076 w 1128251"/>
              <a:gd name="connsiteY988" fmla="*/ 555662 h 1112271"/>
              <a:gd name="connsiteX989" fmla="*/ 1067975 w 1128251"/>
              <a:gd name="connsiteY989" fmla="*/ 554273 h 1112271"/>
              <a:gd name="connsiteX990" fmla="*/ 1066352 w 1128251"/>
              <a:gd name="connsiteY990" fmla="*/ 553126 h 1112271"/>
              <a:gd name="connsiteX991" fmla="*/ 1064013 w 1128251"/>
              <a:gd name="connsiteY991" fmla="*/ 551617 h 1112271"/>
              <a:gd name="connsiteX992" fmla="*/ 1062862 w 1128251"/>
              <a:gd name="connsiteY992" fmla="*/ 550474 h 1112271"/>
              <a:gd name="connsiteX993" fmla="*/ 1061225 w 1128251"/>
              <a:gd name="connsiteY993" fmla="*/ 548788 h 1112271"/>
              <a:gd name="connsiteX994" fmla="*/ 1060775 w 1128251"/>
              <a:gd name="connsiteY994" fmla="*/ 547470 h 1112271"/>
              <a:gd name="connsiteX995" fmla="*/ 1060850 w 1128251"/>
              <a:gd name="connsiteY995" fmla="*/ 546383 h 1112271"/>
              <a:gd name="connsiteX996" fmla="*/ 1060929 w 1128251"/>
              <a:gd name="connsiteY996" fmla="*/ 544542 h 1112271"/>
              <a:gd name="connsiteX997" fmla="*/ 1061068 w 1128251"/>
              <a:gd name="connsiteY997" fmla="*/ 543168 h 1112271"/>
              <a:gd name="connsiteX998" fmla="*/ 1061972 w 1128251"/>
              <a:gd name="connsiteY998" fmla="*/ 541800 h 1112271"/>
              <a:gd name="connsiteX999" fmla="*/ 1063069 w 1128251"/>
              <a:gd name="connsiteY999" fmla="*/ 541030 h 1112271"/>
              <a:gd name="connsiteX1000" fmla="*/ 1066006 w 1128251"/>
              <a:gd name="connsiteY1000" fmla="*/ 540750 h 1112271"/>
              <a:gd name="connsiteX1001" fmla="*/ 1069131 w 1128251"/>
              <a:gd name="connsiteY1001" fmla="*/ 540830 h 1112271"/>
              <a:gd name="connsiteX1002" fmla="*/ 1071721 w 1128251"/>
              <a:gd name="connsiteY1002" fmla="*/ 540788 h 1112271"/>
              <a:gd name="connsiteX1003" fmla="*/ 1074778 w 1128251"/>
              <a:gd name="connsiteY1003" fmla="*/ 540629 h 1112271"/>
              <a:gd name="connsiteX1004" fmla="*/ 1078068 w 1128251"/>
              <a:gd name="connsiteY1004" fmla="*/ 540351 h 1112271"/>
              <a:gd name="connsiteX1005" fmla="*/ 1080709 w 1128251"/>
              <a:gd name="connsiteY1005" fmla="*/ 540009 h 1112271"/>
              <a:gd name="connsiteX1006" fmla="*/ 1083055 w 1128251"/>
              <a:gd name="connsiteY1006" fmla="*/ 539668 h 1112271"/>
              <a:gd name="connsiteX1007" fmla="*/ 1087266 w 1128251"/>
              <a:gd name="connsiteY1007" fmla="*/ 538899 h 1112271"/>
              <a:gd name="connsiteX1008" fmla="*/ 1088492 w 1128251"/>
              <a:gd name="connsiteY1008" fmla="*/ 538207 h 1112271"/>
              <a:gd name="connsiteX1009" fmla="*/ 1091151 w 1128251"/>
              <a:gd name="connsiteY1009" fmla="*/ 534280 h 1112271"/>
              <a:gd name="connsiteX1010" fmla="*/ 1089987 w 1128251"/>
              <a:gd name="connsiteY1010" fmla="*/ 532658 h 1112271"/>
              <a:gd name="connsiteX1011" fmla="*/ 1088454 w 1128251"/>
              <a:gd name="connsiteY1011" fmla="*/ 530557 h 1112271"/>
              <a:gd name="connsiteX1012" fmla="*/ 1085187 w 1128251"/>
              <a:gd name="connsiteY1012" fmla="*/ 525334 h 1112271"/>
              <a:gd name="connsiteX1013" fmla="*/ 1083745 w 1128251"/>
              <a:gd name="connsiteY1013" fmla="*/ 522214 h 1112271"/>
              <a:gd name="connsiteX1014" fmla="*/ 1077967 w 1128251"/>
              <a:gd name="connsiteY1014" fmla="*/ 522430 h 1112271"/>
              <a:gd name="connsiteX1015" fmla="*/ 1072973 w 1128251"/>
              <a:gd name="connsiteY1015" fmla="*/ 521575 h 1112271"/>
              <a:gd name="connsiteX1016" fmla="*/ 1068493 w 1128251"/>
              <a:gd name="connsiteY1016" fmla="*/ 520810 h 1112271"/>
              <a:gd name="connsiteX1017" fmla="*/ 1066053 w 1128251"/>
              <a:gd name="connsiteY1017" fmla="*/ 520497 h 1112271"/>
              <a:gd name="connsiteX1018" fmla="*/ 1063388 w 1128251"/>
              <a:gd name="connsiteY1018" fmla="*/ 520156 h 1112271"/>
              <a:gd name="connsiteX1019" fmla="*/ 1061061 w 1128251"/>
              <a:gd name="connsiteY1019" fmla="*/ 519583 h 1112271"/>
              <a:gd name="connsiteX1020" fmla="*/ 1059202 w 1128251"/>
              <a:gd name="connsiteY1020" fmla="*/ 519126 h 1112271"/>
              <a:gd name="connsiteX1021" fmla="*/ 1058594 w 1128251"/>
              <a:gd name="connsiteY1021" fmla="*/ 520304 h 1112271"/>
              <a:gd name="connsiteX1022" fmla="*/ 1057812 w 1128251"/>
              <a:gd name="connsiteY1022" fmla="*/ 520129 h 1112271"/>
              <a:gd name="connsiteX1023" fmla="*/ 1057596 w 1128251"/>
              <a:gd name="connsiteY1023" fmla="*/ 520080 h 1112271"/>
              <a:gd name="connsiteX1024" fmla="*/ 1057186 w 1128251"/>
              <a:gd name="connsiteY1024" fmla="*/ 519989 h 1112271"/>
              <a:gd name="connsiteX1025" fmla="*/ 1056439 w 1128251"/>
              <a:gd name="connsiteY1025" fmla="*/ 519820 h 1112271"/>
              <a:gd name="connsiteX1026" fmla="*/ 1055718 w 1128251"/>
              <a:gd name="connsiteY1026" fmla="*/ 519456 h 1112271"/>
              <a:gd name="connsiteX1027" fmla="*/ 1053543 w 1128251"/>
              <a:gd name="connsiteY1027" fmla="*/ 518352 h 1112271"/>
              <a:gd name="connsiteX1028" fmla="*/ 1050269 w 1128251"/>
              <a:gd name="connsiteY1028" fmla="*/ 515152 h 1112271"/>
              <a:gd name="connsiteX1029" fmla="*/ 1047253 w 1128251"/>
              <a:gd name="connsiteY1029" fmla="*/ 514178 h 1112271"/>
              <a:gd name="connsiteX1030" fmla="*/ 1043490 w 1128251"/>
              <a:gd name="connsiteY1030" fmla="*/ 511599 h 1112271"/>
              <a:gd name="connsiteX1031" fmla="*/ 1041791 w 1128251"/>
              <a:gd name="connsiteY1031" fmla="*/ 510927 h 1112271"/>
              <a:gd name="connsiteX1032" fmla="*/ 1040102 w 1128251"/>
              <a:gd name="connsiteY1032" fmla="*/ 510257 h 1112271"/>
              <a:gd name="connsiteX1033" fmla="*/ 1038375 w 1128251"/>
              <a:gd name="connsiteY1033" fmla="*/ 509091 h 1112271"/>
              <a:gd name="connsiteX1034" fmla="*/ 1036766 w 1128251"/>
              <a:gd name="connsiteY1034" fmla="*/ 507181 h 1112271"/>
              <a:gd name="connsiteX1035" fmla="*/ 1029305 w 1128251"/>
              <a:gd name="connsiteY1035" fmla="*/ 502334 h 1112271"/>
              <a:gd name="connsiteX1036" fmla="*/ 1028854 w 1128251"/>
              <a:gd name="connsiteY1036" fmla="*/ 501170 h 1112271"/>
              <a:gd name="connsiteX1037" fmla="*/ 1028280 w 1128251"/>
              <a:gd name="connsiteY1037" fmla="*/ 499613 h 1112271"/>
              <a:gd name="connsiteX1038" fmla="*/ 1027638 w 1128251"/>
              <a:gd name="connsiteY1038" fmla="*/ 497696 h 1112271"/>
              <a:gd name="connsiteX1039" fmla="*/ 1027162 w 1128251"/>
              <a:gd name="connsiteY1039" fmla="*/ 495421 h 1112271"/>
              <a:gd name="connsiteX1040" fmla="*/ 1026930 w 1128251"/>
              <a:gd name="connsiteY1040" fmla="*/ 493446 h 1112271"/>
              <a:gd name="connsiteX1041" fmla="*/ 1026709 w 1128251"/>
              <a:gd name="connsiteY1041" fmla="*/ 491830 h 1112271"/>
              <a:gd name="connsiteX1042" fmla="*/ 1026611 w 1128251"/>
              <a:gd name="connsiteY1042" fmla="*/ 490455 h 1112271"/>
              <a:gd name="connsiteX1043" fmla="*/ 1026379 w 1128251"/>
              <a:gd name="connsiteY1043" fmla="*/ 488482 h 1112271"/>
              <a:gd name="connsiteX1044" fmla="*/ 1026218 w 1128251"/>
              <a:gd name="connsiteY1044" fmla="*/ 486927 h 1112271"/>
              <a:gd name="connsiteX1045" fmla="*/ 1026297 w 1128251"/>
              <a:gd name="connsiteY1045" fmla="*/ 485551 h 1112271"/>
              <a:gd name="connsiteX1046" fmla="*/ 1026539 w 1128251"/>
              <a:gd name="connsiteY1046" fmla="*/ 483640 h 1112271"/>
              <a:gd name="connsiteX1047" fmla="*/ 1026925 w 1128251"/>
              <a:gd name="connsiteY1047" fmla="*/ 480594 h 1112271"/>
              <a:gd name="connsiteX1048" fmla="*/ 1027111 w 1128251"/>
              <a:gd name="connsiteY1048" fmla="*/ 478862 h 1112271"/>
              <a:gd name="connsiteX1049" fmla="*/ 1027430 w 1128251"/>
              <a:gd name="connsiteY1049" fmla="*/ 477608 h 1112271"/>
              <a:gd name="connsiteX1050" fmla="*/ 1027683 w 1128251"/>
              <a:gd name="connsiteY1050" fmla="*/ 476176 h 1112271"/>
              <a:gd name="connsiteX1051" fmla="*/ 1028426 w 1128251"/>
              <a:gd name="connsiteY1051" fmla="*/ 474001 h 1112271"/>
              <a:gd name="connsiteX1052" fmla="*/ 1027127 w 1128251"/>
              <a:gd name="connsiteY1052" fmla="*/ 472214 h 1112271"/>
              <a:gd name="connsiteX1053" fmla="*/ 1025182 w 1128251"/>
              <a:gd name="connsiteY1053" fmla="*/ 473919 h 1112271"/>
              <a:gd name="connsiteX1054" fmla="*/ 1024943 w 1128251"/>
              <a:gd name="connsiteY1054" fmla="*/ 474125 h 1112271"/>
              <a:gd name="connsiteX1055" fmla="*/ 1023913 w 1128251"/>
              <a:gd name="connsiteY1055" fmla="*/ 474488 h 1112271"/>
              <a:gd name="connsiteX1056" fmla="*/ 1023632 w 1128251"/>
              <a:gd name="connsiteY1056" fmla="*/ 474585 h 1112271"/>
              <a:gd name="connsiteX1057" fmla="*/ 1022824 w 1128251"/>
              <a:gd name="connsiteY1057" fmla="*/ 474408 h 1112271"/>
              <a:gd name="connsiteX1058" fmla="*/ 1022525 w 1128251"/>
              <a:gd name="connsiteY1058" fmla="*/ 474343 h 1112271"/>
              <a:gd name="connsiteX1059" fmla="*/ 1020795 w 1128251"/>
              <a:gd name="connsiteY1059" fmla="*/ 472743 h 1112271"/>
              <a:gd name="connsiteX1060" fmla="*/ 1019583 w 1128251"/>
              <a:gd name="connsiteY1060" fmla="*/ 470753 h 1112271"/>
              <a:gd name="connsiteX1061" fmla="*/ 1017828 w 1128251"/>
              <a:gd name="connsiteY1061" fmla="*/ 469416 h 1112271"/>
              <a:gd name="connsiteX1062" fmla="*/ 1015243 w 1128251"/>
              <a:gd name="connsiteY1062" fmla="*/ 469184 h 1112271"/>
              <a:gd name="connsiteX1063" fmla="*/ 1013463 w 1128251"/>
              <a:gd name="connsiteY1063" fmla="*/ 469689 h 1112271"/>
              <a:gd name="connsiteX1064" fmla="*/ 1012258 w 1128251"/>
              <a:gd name="connsiteY1064" fmla="*/ 470734 h 1112271"/>
              <a:gd name="connsiteX1065" fmla="*/ 1009301 w 1128251"/>
              <a:gd name="connsiteY1065" fmla="*/ 473304 h 1112271"/>
              <a:gd name="connsiteX1066" fmla="*/ 1008194 w 1128251"/>
              <a:gd name="connsiteY1066" fmla="*/ 473432 h 1112271"/>
              <a:gd name="connsiteX1067" fmla="*/ 1007207 w 1128251"/>
              <a:gd name="connsiteY1067" fmla="*/ 472722 h 1112271"/>
              <a:gd name="connsiteX1068" fmla="*/ 1005109 w 1128251"/>
              <a:gd name="connsiteY1068" fmla="*/ 471220 h 1112271"/>
              <a:gd name="connsiteX1069" fmla="*/ 1004116 w 1128251"/>
              <a:gd name="connsiteY1069" fmla="*/ 469616 h 1112271"/>
              <a:gd name="connsiteX1070" fmla="*/ 1003945 w 1128251"/>
              <a:gd name="connsiteY1070" fmla="*/ 469066 h 1112271"/>
              <a:gd name="connsiteX1071" fmla="*/ 1003304 w 1128251"/>
              <a:gd name="connsiteY1071" fmla="*/ 467025 h 1112271"/>
              <a:gd name="connsiteX1072" fmla="*/ 1002462 w 1128251"/>
              <a:gd name="connsiteY1072" fmla="*/ 465986 h 1112271"/>
              <a:gd name="connsiteX1073" fmla="*/ 1002252 w 1128251"/>
              <a:gd name="connsiteY1073" fmla="*/ 465727 h 1112271"/>
              <a:gd name="connsiteX1074" fmla="*/ 1001675 w 1128251"/>
              <a:gd name="connsiteY1074" fmla="*/ 465384 h 1112271"/>
              <a:gd name="connsiteX1075" fmla="*/ 999350 w 1128251"/>
              <a:gd name="connsiteY1075" fmla="*/ 465624 h 1112271"/>
              <a:gd name="connsiteX1076" fmla="*/ 998375 w 1128251"/>
              <a:gd name="connsiteY1076" fmla="*/ 466010 h 1112271"/>
              <a:gd name="connsiteX1077" fmla="*/ 997765 w 1128251"/>
              <a:gd name="connsiteY1077" fmla="*/ 466250 h 1112271"/>
              <a:gd name="connsiteX1078" fmla="*/ 996912 w 1128251"/>
              <a:gd name="connsiteY1078" fmla="*/ 467181 h 1112271"/>
              <a:gd name="connsiteX1079" fmla="*/ 995890 w 1128251"/>
              <a:gd name="connsiteY1079" fmla="*/ 471828 h 1112271"/>
              <a:gd name="connsiteX1080" fmla="*/ 996181 w 1128251"/>
              <a:gd name="connsiteY1080" fmla="*/ 472766 h 1112271"/>
              <a:gd name="connsiteX1081" fmla="*/ 996389 w 1128251"/>
              <a:gd name="connsiteY1081" fmla="*/ 473433 h 1112271"/>
              <a:gd name="connsiteX1082" fmla="*/ 996292 w 1128251"/>
              <a:gd name="connsiteY1082" fmla="*/ 473729 h 1112271"/>
              <a:gd name="connsiteX1083" fmla="*/ 996209 w 1128251"/>
              <a:gd name="connsiteY1083" fmla="*/ 473991 h 1112271"/>
              <a:gd name="connsiteX1084" fmla="*/ 995305 w 1128251"/>
              <a:gd name="connsiteY1084" fmla="*/ 474596 h 1112271"/>
              <a:gd name="connsiteX1085" fmla="*/ 995076 w 1128251"/>
              <a:gd name="connsiteY1085" fmla="*/ 474748 h 1112271"/>
              <a:gd name="connsiteX1086" fmla="*/ 995036 w 1128251"/>
              <a:gd name="connsiteY1086" fmla="*/ 476743 h 1112271"/>
              <a:gd name="connsiteX1087" fmla="*/ 994062 w 1128251"/>
              <a:gd name="connsiteY1087" fmla="*/ 478376 h 1112271"/>
              <a:gd name="connsiteX1088" fmla="*/ 993346 w 1128251"/>
              <a:gd name="connsiteY1088" fmla="*/ 479578 h 1112271"/>
              <a:gd name="connsiteX1089" fmla="*/ 991670 w 1128251"/>
              <a:gd name="connsiteY1089" fmla="*/ 480021 h 1112271"/>
              <a:gd name="connsiteX1090" fmla="*/ 991444 w 1128251"/>
              <a:gd name="connsiteY1090" fmla="*/ 480082 h 1112271"/>
              <a:gd name="connsiteX1091" fmla="*/ 989060 w 1128251"/>
              <a:gd name="connsiteY1091" fmla="*/ 482664 h 1112271"/>
              <a:gd name="connsiteX1092" fmla="*/ 988630 w 1128251"/>
              <a:gd name="connsiteY1092" fmla="*/ 483130 h 1112271"/>
              <a:gd name="connsiteX1093" fmla="*/ 987597 w 1128251"/>
              <a:gd name="connsiteY1093" fmla="*/ 484992 h 1112271"/>
              <a:gd name="connsiteX1094" fmla="*/ 986933 w 1128251"/>
              <a:gd name="connsiteY1094" fmla="*/ 487782 h 1112271"/>
              <a:gd name="connsiteX1095" fmla="*/ 987623 w 1128251"/>
              <a:gd name="connsiteY1095" fmla="*/ 490437 h 1112271"/>
              <a:gd name="connsiteX1096" fmla="*/ 988318 w 1128251"/>
              <a:gd name="connsiteY1096" fmla="*/ 491663 h 1112271"/>
              <a:gd name="connsiteX1097" fmla="*/ 989323 w 1128251"/>
              <a:gd name="connsiteY1097" fmla="*/ 493439 h 1112271"/>
              <a:gd name="connsiteX1098" fmla="*/ 991532 w 1128251"/>
              <a:gd name="connsiteY1098" fmla="*/ 497344 h 1112271"/>
              <a:gd name="connsiteX1099" fmla="*/ 991879 w 1128251"/>
              <a:gd name="connsiteY1099" fmla="*/ 499542 h 1112271"/>
              <a:gd name="connsiteX1100" fmla="*/ 992167 w 1128251"/>
              <a:gd name="connsiteY1100" fmla="*/ 501361 h 1112271"/>
              <a:gd name="connsiteX1101" fmla="*/ 991930 w 1128251"/>
              <a:gd name="connsiteY1101" fmla="*/ 503096 h 1112271"/>
              <a:gd name="connsiteX1102" fmla="*/ 991668 w 1128251"/>
              <a:gd name="connsiteY1102" fmla="*/ 503427 h 1112271"/>
              <a:gd name="connsiteX1103" fmla="*/ 989426 w 1128251"/>
              <a:gd name="connsiteY1103" fmla="*/ 506267 h 1112271"/>
              <a:gd name="connsiteX1104" fmla="*/ 988079 w 1128251"/>
              <a:gd name="connsiteY1104" fmla="*/ 507016 h 1112271"/>
              <a:gd name="connsiteX1105" fmla="*/ 986663 w 1128251"/>
              <a:gd name="connsiteY1105" fmla="*/ 507024 h 1112271"/>
              <a:gd name="connsiteX1106" fmla="*/ 983891 w 1128251"/>
              <a:gd name="connsiteY1106" fmla="*/ 505678 h 1112271"/>
              <a:gd name="connsiteX1107" fmla="*/ 983254 w 1128251"/>
              <a:gd name="connsiteY1107" fmla="*/ 505565 h 1112271"/>
              <a:gd name="connsiteX1108" fmla="*/ 982536 w 1128251"/>
              <a:gd name="connsiteY1108" fmla="*/ 505436 h 1112271"/>
              <a:gd name="connsiteX1109" fmla="*/ 980945 w 1128251"/>
              <a:gd name="connsiteY1109" fmla="*/ 505675 h 1112271"/>
              <a:gd name="connsiteX1110" fmla="*/ 979956 w 1128251"/>
              <a:gd name="connsiteY1110" fmla="*/ 505824 h 1112271"/>
              <a:gd name="connsiteX1111" fmla="*/ 974677 w 1128251"/>
              <a:gd name="connsiteY1111" fmla="*/ 507524 h 1112271"/>
              <a:gd name="connsiteX1112" fmla="*/ 973201 w 1128251"/>
              <a:gd name="connsiteY1112" fmla="*/ 507470 h 1112271"/>
              <a:gd name="connsiteX1113" fmla="*/ 971649 w 1128251"/>
              <a:gd name="connsiteY1113" fmla="*/ 506811 h 1112271"/>
              <a:gd name="connsiteX1114" fmla="*/ 970902 w 1128251"/>
              <a:gd name="connsiteY1114" fmla="*/ 506492 h 1112271"/>
              <a:gd name="connsiteX1115" fmla="*/ 969764 w 1128251"/>
              <a:gd name="connsiteY1115" fmla="*/ 506017 h 1112271"/>
              <a:gd name="connsiteX1116" fmla="*/ 967418 w 1128251"/>
              <a:gd name="connsiteY1116" fmla="*/ 506327 h 1112271"/>
              <a:gd name="connsiteX1117" fmla="*/ 959113 w 1128251"/>
              <a:gd name="connsiteY1117" fmla="*/ 505570 h 1112271"/>
              <a:gd name="connsiteX1118" fmla="*/ 957021 w 1128251"/>
              <a:gd name="connsiteY1118" fmla="*/ 505026 h 1112271"/>
              <a:gd name="connsiteX1119" fmla="*/ 956750 w 1128251"/>
              <a:gd name="connsiteY1119" fmla="*/ 504797 h 1112271"/>
              <a:gd name="connsiteX1120" fmla="*/ 955419 w 1128251"/>
              <a:gd name="connsiteY1120" fmla="*/ 503673 h 1112271"/>
              <a:gd name="connsiteX1121" fmla="*/ 954731 w 1128251"/>
              <a:gd name="connsiteY1121" fmla="*/ 502068 h 1112271"/>
              <a:gd name="connsiteX1122" fmla="*/ 954861 w 1128251"/>
              <a:gd name="connsiteY1122" fmla="*/ 500810 h 1112271"/>
              <a:gd name="connsiteX1123" fmla="*/ 955455 w 1128251"/>
              <a:gd name="connsiteY1123" fmla="*/ 499898 h 1112271"/>
              <a:gd name="connsiteX1124" fmla="*/ 956451 w 1128251"/>
              <a:gd name="connsiteY1124" fmla="*/ 499970 h 1112271"/>
              <a:gd name="connsiteX1125" fmla="*/ 957056 w 1128251"/>
              <a:gd name="connsiteY1125" fmla="*/ 500014 h 1112271"/>
              <a:gd name="connsiteX1126" fmla="*/ 957286 w 1128251"/>
              <a:gd name="connsiteY1126" fmla="*/ 500547 h 1112271"/>
              <a:gd name="connsiteX1127" fmla="*/ 957429 w 1128251"/>
              <a:gd name="connsiteY1127" fmla="*/ 500876 h 1112271"/>
              <a:gd name="connsiteX1128" fmla="*/ 958223 w 1128251"/>
              <a:gd name="connsiteY1128" fmla="*/ 500109 h 1112271"/>
              <a:gd name="connsiteX1129" fmla="*/ 958714 w 1128251"/>
              <a:gd name="connsiteY1129" fmla="*/ 499635 h 1112271"/>
              <a:gd name="connsiteX1130" fmla="*/ 960185 w 1128251"/>
              <a:gd name="connsiteY1130" fmla="*/ 499069 h 1112271"/>
              <a:gd name="connsiteX1131" fmla="*/ 961163 w 1128251"/>
              <a:gd name="connsiteY1131" fmla="*/ 497885 h 1112271"/>
              <a:gd name="connsiteX1132" fmla="*/ 961129 w 1128251"/>
              <a:gd name="connsiteY1132" fmla="*/ 497738 h 1112271"/>
              <a:gd name="connsiteX1133" fmla="*/ 960280 w 1128251"/>
              <a:gd name="connsiteY1133" fmla="*/ 494118 h 1112271"/>
              <a:gd name="connsiteX1134" fmla="*/ 958251 w 1128251"/>
              <a:gd name="connsiteY1134" fmla="*/ 493140 h 1112271"/>
              <a:gd name="connsiteX1135" fmla="*/ 955911 w 1128251"/>
              <a:gd name="connsiteY1135" fmla="*/ 492906 h 1112271"/>
              <a:gd name="connsiteX1136" fmla="*/ 954951 w 1128251"/>
              <a:gd name="connsiteY1136" fmla="*/ 493411 h 1112271"/>
              <a:gd name="connsiteX1137" fmla="*/ 954011 w 1128251"/>
              <a:gd name="connsiteY1137" fmla="*/ 493905 h 1112271"/>
              <a:gd name="connsiteX1138" fmla="*/ 949304 w 1128251"/>
              <a:gd name="connsiteY1138" fmla="*/ 499007 h 1112271"/>
              <a:gd name="connsiteX1139" fmla="*/ 948777 w 1128251"/>
              <a:gd name="connsiteY1139" fmla="*/ 499146 h 1112271"/>
              <a:gd name="connsiteX1140" fmla="*/ 946418 w 1128251"/>
              <a:gd name="connsiteY1140" fmla="*/ 499767 h 1112271"/>
              <a:gd name="connsiteX1141" fmla="*/ 942541 w 1128251"/>
              <a:gd name="connsiteY1141" fmla="*/ 498737 h 1112271"/>
              <a:gd name="connsiteX1142" fmla="*/ 942073 w 1128251"/>
              <a:gd name="connsiteY1142" fmla="*/ 498762 h 1112271"/>
              <a:gd name="connsiteX1143" fmla="*/ 941249 w 1128251"/>
              <a:gd name="connsiteY1143" fmla="*/ 498804 h 1112271"/>
              <a:gd name="connsiteX1144" fmla="*/ 940171 w 1128251"/>
              <a:gd name="connsiteY1144" fmla="*/ 499640 h 1112271"/>
              <a:gd name="connsiteX1145" fmla="*/ 939719 w 1128251"/>
              <a:gd name="connsiteY1145" fmla="*/ 499990 h 1112271"/>
              <a:gd name="connsiteX1146" fmla="*/ 938868 w 1128251"/>
              <a:gd name="connsiteY1146" fmla="*/ 501603 h 1112271"/>
              <a:gd name="connsiteX1147" fmla="*/ 938453 w 1128251"/>
              <a:gd name="connsiteY1147" fmla="*/ 503188 h 1112271"/>
              <a:gd name="connsiteX1148" fmla="*/ 937781 w 1128251"/>
              <a:gd name="connsiteY1148" fmla="*/ 505753 h 1112271"/>
              <a:gd name="connsiteX1149" fmla="*/ 936502 w 1128251"/>
              <a:gd name="connsiteY1149" fmla="*/ 507866 h 1112271"/>
              <a:gd name="connsiteX1150" fmla="*/ 935814 w 1128251"/>
              <a:gd name="connsiteY1150" fmla="*/ 508543 h 1112271"/>
              <a:gd name="connsiteX1151" fmla="*/ 935709 w 1128251"/>
              <a:gd name="connsiteY1151" fmla="*/ 508646 h 1112271"/>
              <a:gd name="connsiteX1152" fmla="*/ 934669 w 1128251"/>
              <a:gd name="connsiteY1152" fmla="*/ 509673 h 1112271"/>
              <a:gd name="connsiteX1153" fmla="*/ 933647 w 1128251"/>
              <a:gd name="connsiteY1153" fmla="*/ 510001 h 1112271"/>
              <a:gd name="connsiteX1154" fmla="*/ 932522 w 1128251"/>
              <a:gd name="connsiteY1154" fmla="*/ 510364 h 1112271"/>
              <a:gd name="connsiteX1155" fmla="*/ 929692 w 1128251"/>
              <a:gd name="connsiteY1155" fmla="*/ 510257 h 1112271"/>
              <a:gd name="connsiteX1156" fmla="*/ 927663 w 1128251"/>
              <a:gd name="connsiteY1156" fmla="*/ 510392 h 1112271"/>
              <a:gd name="connsiteX1157" fmla="*/ 926008 w 1128251"/>
              <a:gd name="connsiteY1157" fmla="*/ 511082 h 1112271"/>
              <a:gd name="connsiteX1158" fmla="*/ 924147 w 1128251"/>
              <a:gd name="connsiteY1158" fmla="*/ 511046 h 1112271"/>
              <a:gd name="connsiteX1159" fmla="*/ 923549 w 1128251"/>
              <a:gd name="connsiteY1159" fmla="*/ 511036 h 1112271"/>
              <a:gd name="connsiteX1160" fmla="*/ 921587 w 1128251"/>
              <a:gd name="connsiteY1160" fmla="*/ 512039 h 1112271"/>
              <a:gd name="connsiteX1161" fmla="*/ 920234 w 1128251"/>
              <a:gd name="connsiteY1161" fmla="*/ 511861 h 1112271"/>
              <a:gd name="connsiteX1162" fmla="*/ 917517 w 1128251"/>
              <a:gd name="connsiteY1162" fmla="*/ 509895 h 1112271"/>
              <a:gd name="connsiteX1163" fmla="*/ 914995 w 1128251"/>
              <a:gd name="connsiteY1163" fmla="*/ 509727 h 1112271"/>
              <a:gd name="connsiteX1164" fmla="*/ 913772 w 1128251"/>
              <a:gd name="connsiteY1164" fmla="*/ 510476 h 1112271"/>
              <a:gd name="connsiteX1165" fmla="*/ 913656 w 1128251"/>
              <a:gd name="connsiteY1165" fmla="*/ 512148 h 1112271"/>
              <a:gd name="connsiteX1166" fmla="*/ 913637 w 1128251"/>
              <a:gd name="connsiteY1166" fmla="*/ 512423 h 1112271"/>
              <a:gd name="connsiteX1167" fmla="*/ 913599 w 1128251"/>
              <a:gd name="connsiteY1167" fmla="*/ 512950 h 1112271"/>
              <a:gd name="connsiteX1168" fmla="*/ 912389 w 1128251"/>
              <a:gd name="connsiteY1168" fmla="*/ 513142 h 1112271"/>
              <a:gd name="connsiteX1169" fmla="*/ 911573 w 1128251"/>
              <a:gd name="connsiteY1169" fmla="*/ 513272 h 1112271"/>
              <a:gd name="connsiteX1170" fmla="*/ 910497 w 1128251"/>
              <a:gd name="connsiteY1170" fmla="*/ 513904 h 1112271"/>
              <a:gd name="connsiteX1171" fmla="*/ 909979 w 1128251"/>
              <a:gd name="connsiteY1171" fmla="*/ 514209 h 1112271"/>
              <a:gd name="connsiteX1172" fmla="*/ 908072 w 1128251"/>
              <a:gd name="connsiteY1172" fmla="*/ 514035 h 1112271"/>
              <a:gd name="connsiteX1173" fmla="*/ 906355 w 1128251"/>
              <a:gd name="connsiteY1173" fmla="*/ 514787 h 1112271"/>
              <a:gd name="connsiteX1174" fmla="*/ 903984 w 1128251"/>
              <a:gd name="connsiteY1174" fmla="*/ 514312 h 1112271"/>
              <a:gd name="connsiteX1175" fmla="*/ 899771 w 1128251"/>
              <a:gd name="connsiteY1175" fmla="*/ 513466 h 1112271"/>
              <a:gd name="connsiteX1176" fmla="*/ 899313 w 1128251"/>
              <a:gd name="connsiteY1176" fmla="*/ 513146 h 1112271"/>
              <a:gd name="connsiteX1177" fmla="*/ 899153 w 1128251"/>
              <a:gd name="connsiteY1177" fmla="*/ 513035 h 1112271"/>
              <a:gd name="connsiteX1178" fmla="*/ 895302 w 1128251"/>
              <a:gd name="connsiteY1178" fmla="*/ 506316 h 1112271"/>
              <a:gd name="connsiteX1179" fmla="*/ 891559 w 1128251"/>
              <a:gd name="connsiteY1179" fmla="*/ 506895 h 1112271"/>
              <a:gd name="connsiteX1180" fmla="*/ 889277 w 1128251"/>
              <a:gd name="connsiteY1180" fmla="*/ 505608 h 1112271"/>
              <a:gd name="connsiteX1181" fmla="*/ 888531 w 1128251"/>
              <a:gd name="connsiteY1181" fmla="*/ 504005 h 1112271"/>
              <a:gd name="connsiteX1182" fmla="*/ 888593 w 1128251"/>
              <a:gd name="connsiteY1182" fmla="*/ 503518 h 1112271"/>
              <a:gd name="connsiteX1183" fmla="*/ 888706 w 1128251"/>
              <a:gd name="connsiteY1183" fmla="*/ 502645 h 1112271"/>
              <a:gd name="connsiteX1184" fmla="*/ 889142 w 1128251"/>
              <a:gd name="connsiteY1184" fmla="*/ 502205 h 1112271"/>
              <a:gd name="connsiteX1185" fmla="*/ 889317 w 1128251"/>
              <a:gd name="connsiteY1185" fmla="*/ 502032 h 1112271"/>
              <a:gd name="connsiteX1186" fmla="*/ 889517 w 1128251"/>
              <a:gd name="connsiteY1186" fmla="*/ 501834 h 1112271"/>
              <a:gd name="connsiteX1187" fmla="*/ 889957 w 1128251"/>
              <a:gd name="connsiteY1187" fmla="*/ 502104 h 1112271"/>
              <a:gd name="connsiteX1188" fmla="*/ 890810 w 1128251"/>
              <a:gd name="connsiteY1188" fmla="*/ 502629 h 1112271"/>
              <a:gd name="connsiteX1189" fmla="*/ 891983 w 1128251"/>
              <a:gd name="connsiteY1189" fmla="*/ 502271 h 1112271"/>
              <a:gd name="connsiteX1190" fmla="*/ 889953 w 1128251"/>
              <a:gd name="connsiteY1190" fmla="*/ 498157 h 1112271"/>
              <a:gd name="connsiteX1191" fmla="*/ 888107 w 1128251"/>
              <a:gd name="connsiteY1191" fmla="*/ 494417 h 1112271"/>
              <a:gd name="connsiteX1192" fmla="*/ 890500 w 1128251"/>
              <a:gd name="connsiteY1192" fmla="*/ 493536 h 1112271"/>
              <a:gd name="connsiteX1193" fmla="*/ 893562 w 1128251"/>
              <a:gd name="connsiteY1193" fmla="*/ 491415 h 1112271"/>
              <a:gd name="connsiteX1194" fmla="*/ 896453 w 1128251"/>
              <a:gd name="connsiteY1194" fmla="*/ 491521 h 1112271"/>
              <a:gd name="connsiteX1195" fmla="*/ 897676 w 1128251"/>
              <a:gd name="connsiteY1195" fmla="*/ 490710 h 1112271"/>
              <a:gd name="connsiteX1196" fmla="*/ 897792 w 1128251"/>
              <a:gd name="connsiteY1196" fmla="*/ 489711 h 1112271"/>
              <a:gd name="connsiteX1197" fmla="*/ 897822 w 1128251"/>
              <a:gd name="connsiteY1197" fmla="*/ 489456 h 1112271"/>
              <a:gd name="connsiteX1198" fmla="*/ 897898 w 1128251"/>
              <a:gd name="connsiteY1198" fmla="*/ 488781 h 1112271"/>
              <a:gd name="connsiteX1199" fmla="*/ 898145 w 1128251"/>
              <a:gd name="connsiteY1199" fmla="*/ 486624 h 1112271"/>
              <a:gd name="connsiteX1200" fmla="*/ 899123 w 1128251"/>
              <a:gd name="connsiteY1200" fmla="*/ 485566 h 1112271"/>
              <a:gd name="connsiteX1201" fmla="*/ 900215 w 1128251"/>
              <a:gd name="connsiteY1201" fmla="*/ 485430 h 1112271"/>
              <a:gd name="connsiteX1202" fmla="*/ 901251 w 1128251"/>
              <a:gd name="connsiteY1202" fmla="*/ 485321 h 1112271"/>
              <a:gd name="connsiteX1203" fmla="*/ 902138 w 1128251"/>
              <a:gd name="connsiteY1203" fmla="*/ 485671 h 1112271"/>
              <a:gd name="connsiteX1204" fmla="*/ 904509 w 1128251"/>
              <a:gd name="connsiteY1204" fmla="*/ 489201 h 1112271"/>
              <a:gd name="connsiteX1205" fmla="*/ 904692 w 1128251"/>
              <a:gd name="connsiteY1205" fmla="*/ 489242 h 1112271"/>
              <a:gd name="connsiteX1206" fmla="*/ 905103 w 1128251"/>
              <a:gd name="connsiteY1206" fmla="*/ 489332 h 1112271"/>
              <a:gd name="connsiteX1207" fmla="*/ 905719 w 1128251"/>
              <a:gd name="connsiteY1207" fmla="*/ 488532 h 1112271"/>
              <a:gd name="connsiteX1208" fmla="*/ 906610 w 1128251"/>
              <a:gd name="connsiteY1208" fmla="*/ 485414 h 1112271"/>
              <a:gd name="connsiteX1209" fmla="*/ 906987 w 1128251"/>
              <a:gd name="connsiteY1209" fmla="*/ 484096 h 1112271"/>
              <a:gd name="connsiteX1210" fmla="*/ 908337 w 1128251"/>
              <a:gd name="connsiteY1210" fmla="*/ 483903 h 1112271"/>
              <a:gd name="connsiteX1211" fmla="*/ 908883 w 1128251"/>
              <a:gd name="connsiteY1211" fmla="*/ 484310 h 1112271"/>
              <a:gd name="connsiteX1212" fmla="*/ 909325 w 1128251"/>
              <a:gd name="connsiteY1212" fmla="*/ 484639 h 1112271"/>
              <a:gd name="connsiteX1213" fmla="*/ 910945 w 1128251"/>
              <a:gd name="connsiteY1213" fmla="*/ 488217 h 1112271"/>
              <a:gd name="connsiteX1214" fmla="*/ 912060 w 1128251"/>
              <a:gd name="connsiteY1214" fmla="*/ 488053 h 1112271"/>
              <a:gd name="connsiteX1215" fmla="*/ 913017 w 1128251"/>
              <a:gd name="connsiteY1215" fmla="*/ 484989 h 1112271"/>
              <a:gd name="connsiteX1216" fmla="*/ 913285 w 1128251"/>
              <a:gd name="connsiteY1216" fmla="*/ 484556 h 1112271"/>
              <a:gd name="connsiteX1217" fmla="*/ 913745 w 1128251"/>
              <a:gd name="connsiteY1217" fmla="*/ 483808 h 1112271"/>
              <a:gd name="connsiteX1218" fmla="*/ 914271 w 1128251"/>
              <a:gd name="connsiteY1218" fmla="*/ 481557 h 1112271"/>
              <a:gd name="connsiteX1219" fmla="*/ 914470 w 1128251"/>
              <a:gd name="connsiteY1219" fmla="*/ 480710 h 1112271"/>
              <a:gd name="connsiteX1220" fmla="*/ 914569 w 1128251"/>
              <a:gd name="connsiteY1220" fmla="*/ 480564 h 1112271"/>
              <a:gd name="connsiteX1221" fmla="*/ 914817 w 1128251"/>
              <a:gd name="connsiteY1221" fmla="*/ 480200 h 1112271"/>
              <a:gd name="connsiteX1222" fmla="*/ 915824 w 1128251"/>
              <a:gd name="connsiteY1222" fmla="*/ 478739 h 1112271"/>
              <a:gd name="connsiteX1223" fmla="*/ 916604 w 1128251"/>
              <a:gd name="connsiteY1223" fmla="*/ 477605 h 1112271"/>
              <a:gd name="connsiteX1224" fmla="*/ 916285 w 1128251"/>
              <a:gd name="connsiteY1224" fmla="*/ 475687 h 1112271"/>
              <a:gd name="connsiteX1225" fmla="*/ 914984 w 1128251"/>
              <a:gd name="connsiteY1225" fmla="*/ 473962 h 1112271"/>
              <a:gd name="connsiteX1226" fmla="*/ 915275 w 1128251"/>
              <a:gd name="connsiteY1226" fmla="*/ 473322 h 1112271"/>
              <a:gd name="connsiteX1227" fmla="*/ 915715 w 1128251"/>
              <a:gd name="connsiteY1227" fmla="*/ 472351 h 1112271"/>
              <a:gd name="connsiteX1228" fmla="*/ 915396 w 1128251"/>
              <a:gd name="connsiteY1228" fmla="*/ 470435 h 1112271"/>
              <a:gd name="connsiteX1229" fmla="*/ 915702 w 1128251"/>
              <a:gd name="connsiteY1229" fmla="*/ 469874 h 1112271"/>
              <a:gd name="connsiteX1230" fmla="*/ 916465 w 1128251"/>
              <a:gd name="connsiteY1230" fmla="*/ 469804 h 1112271"/>
              <a:gd name="connsiteX1231" fmla="*/ 917852 w 1128251"/>
              <a:gd name="connsiteY1231" fmla="*/ 469678 h 1112271"/>
              <a:gd name="connsiteX1232" fmla="*/ 919445 w 1128251"/>
              <a:gd name="connsiteY1232" fmla="*/ 468863 h 1112271"/>
              <a:gd name="connsiteX1233" fmla="*/ 920594 w 1128251"/>
              <a:gd name="connsiteY1233" fmla="*/ 465515 h 1112271"/>
              <a:gd name="connsiteX1234" fmla="*/ 921456 w 1128251"/>
              <a:gd name="connsiteY1234" fmla="*/ 465426 h 1112271"/>
              <a:gd name="connsiteX1235" fmla="*/ 925081 w 1128251"/>
              <a:gd name="connsiteY1235" fmla="*/ 465057 h 1112271"/>
              <a:gd name="connsiteX1236" fmla="*/ 926610 w 1128251"/>
              <a:gd name="connsiteY1236" fmla="*/ 463065 h 1112271"/>
              <a:gd name="connsiteX1237" fmla="*/ 926754 w 1128251"/>
              <a:gd name="connsiteY1237" fmla="*/ 462998 h 1112271"/>
              <a:gd name="connsiteX1238" fmla="*/ 927285 w 1128251"/>
              <a:gd name="connsiteY1238" fmla="*/ 462753 h 1112271"/>
              <a:gd name="connsiteX1239" fmla="*/ 928905 w 1128251"/>
              <a:gd name="connsiteY1239" fmla="*/ 464771 h 1112271"/>
              <a:gd name="connsiteX1240" fmla="*/ 929017 w 1128251"/>
              <a:gd name="connsiteY1240" fmla="*/ 464908 h 1112271"/>
              <a:gd name="connsiteX1241" fmla="*/ 929996 w 1128251"/>
              <a:gd name="connsiteY1241" fmla="*/ 464344 h 1112271"/>
              <a:gd name="connsiteX1242" fmla="*/ 931576 w 1128251"/>
              <a:gd name="connsiteY1242" fmla="*/ 461590 h 1112271"/>
              <a:gd name="connsiteX1243" fmla="*/ 932145 w 1128251"/>
              <a:gd name="connsiteY1243" fmla="*/ 460601 h 1112271"/>
              <a:gd name="connsiteX1244" fmla="*/ 932311 w 1128251"/>
              <a:gd name="connsiteY1244" fmla="*/ 460310 h 1112271"/>
              <a:gd name="connsiteX1245" fmla="*/ 933413 w 1128251"/>
              <a:gd name="connsiteY1245" fmla="*/ 459252 h 1112271"/>
              <a:gd name="connsiteX1246" fmla="*/ 933732 w 1128251"/>
              <a:gd name="connsiteY1246" fmla="*/ 459285 h 1112271"/>
              <a:gd name="connsiteX1247" fmla="*/ 934520 w 1128251"/>
              <a:gd name="connsiteY1247" fmla="*/ 459368 h 1112271"/>
              <a:gd name="connsiteX1248" fmla="*/ 934517 w 1128251"/>
              <a:gd name="connsiteY1248" fmla="*/ 458776 h 1112271"/>
              <a:gd name="connsiteX1249" fmla="*/ 934512 w 1128251"/>
              <a:gd name="connsiteY1249" fmla="*/ 458193 h 1112271"/>
              <a:gd name="connsiteX1250" fmla="*/ 935814 w 1128251"/>
              <a:gd name="connsiteY1250" fmla="*/ 457347 h 1112271"/>
              <a:gd name="connsiteX1251" fmla="*/ 938739 w 1128251"/>
              <a:gd name="connsiteY1251" fmla="*/ 455447 h 1112271"/>
              <a:gd name="connsiteX1252" fmla="*/ 939210 w 1128251"/>
              <a:gd name="connsiteY1252" fmla="*/ 455349 h 1112271"/>
              <a:gd name="connsiteX1253" fmla="*/ 940278 w 1128251"/>
              <a:gd name="connsiteY1253" fmla="*/ 455127 h 1112271"/>
              <a:gd name="connsiteX1254" fmla="*/ 942745 w 1128251"/>
              <a:gd name="connsiteY1254" fmla="*/ 456659 h 1112271"/>
              <a:gd name="connsiteX1255" fmla="*/ 944097 w 1128251"/>
              <a:gd name="connsiteY1255" fmla="*/ 456651 h 1112271"/>
              <a:gd name="connsiteX1256" fmla="*/ 945957 w 1128251"/>
              <a:gd name="connsiteY1256" fmla="*/ 455447 h 1112271"/>
              <a:gd name="connsiteX1257" fmla="*/ 946118 w 1128251"/>
              <a:gd name="connsiteY1257" fmla="*/ 455341 h 1112271"/>
              <a:gd name="connsiteX1258" fmla="*/ 946432 w 1128251"/>
              <a:gd name="connsiteY1258" fmla="*/ 455349 h 1112271"/>
              <a:gd name="connsiteX1259" fmla="*/ 946800 w 1128251"/>
              <a:gd name="connsiteY1259" fmla="*/ 455357 h 1112271"/>
              <a:gd name="connsiteX1260" fmla="*/ 947657 w 1128251"/>
              <a:gd name="connsiteY1260" fmla="*/ 455455 h 1112271"/>
              <a:gd name="connsiteX1261" fmla="*/ 949202 w 1128251"/>
              <a:gd name="connsiteY1261" fmla="*/ 456683 h 1112271"/>
              <a:gd name="connsiteX1262" fmla="*/ 949565 w 1128251"/>
              <a:gd name="connsiteY1262" fmla="*/ 456621 h 1112271"/>
              <a:gd name="connsiteX1263" fmla="*/ 949940 w 1128251"/>
              <a:gd name="connsiteY1263" fmla="*/ 456557 h 1112271"/>
              <a:gd name="connsiteX1264" fmla="*/ 950425 w 1128251"/>
              <a:gd name="connsiteY1264" fmla="*/ 455256 h 1112271"/>
              <a:gd name="connsiteX1265" fmla="*/ 950592 w 1128251"/>
              <a:gd name="connsiteY1265" fmla="*/ 451663 h 1112271"/>
              <a:gd name="connsiteX1266" fmla="*/ 952342 w 1128251"/>
              <a:gd name="connsiteY1266" fmla="*/ 450334 h 1112271"/>
              <a:gd name="connsiteX1267" fmla="*/ 953957 w 1128251"/>
              <a:gd name="connsiteY1267" fmla="*/ 449106 h 1112271"/>
              <a:gd name="connsiteX1268" fmla="*/ 953692 w 1128251"/>
              <a:gd name="connsiteY1268" fmla="*/ 448421 h 1112271"/>
              <a:gd name="connsiteX1269" fmla="*/ 953290 w 1128251"/>
              <a:gd name="connsiteY1269" fmla="*/ 447379 h 1112271"/>
              <a:gd name="connsiteX1270" fmla="*/ 953151 w 1128251"/>
              <a:gd name="connsiteY1270" fmla="*/ 447020 h 1112271"/>
              <a:gd name="connsiteX1271" fmla="*/ 954529 w 1128251"/>
              <a:gd name="connsiteY1271" fmla="*/ 445203 h 1112271"/>
              <a:gd name="connsiteX1272" fmla="*/ 954701 w 1128251"/>
              <a:gd name="connsiteY1272" fmla="*/ 444979 h 1112271"/>
              <a:gd name="connsiteX1273" fmla="*/ 954951 w 1128251"/>
              <a:gd name="connsiteY1273" fmla="*/ 442582 h 1112271"/>
              <a:gd name="connsiteX1274" fmla="*/ 955084 w 1128251"/>
              <a:gd name="connsiteY1274" fmla="*/ 441305 h 1112271"/>
              <a:gd name="connsiteX1275" fmla="*/ 956228 w 1128251"/>
              <a:gd name="connsiteY1275" fmla="*/ 440533 h 1112271"/>
              <a:gd name="connsiteX1276" fmla="*/ 959067 w 1128251"/>
              <a:gd name="connsiteY1276" fmla="*/ 438618 h 1112271"/>
              <a:gd name="connsiteX1277" fmla="*/ 965130 w 1128251"/>
              <a:gd name="connsiteY1277" fmla="*/ 433571 h 1112271"/>
              <a:gd name="connsiteX1278" fmla="*/ 965845 w 1128251"/>
              <a:gd name="connsiteY1278" fmla="*/ 428987 h 1112271"/>
              <a:gd name="connsiteX1279" fmla="*/ 964682 w 1128251"/>
              <a:gd name="connsiteY1279" fmla="*/ 427168 h 1112271"/>
              <a:gd name="connsiteX1280" fmla="*/ 964231 w 1128251"/>
              <a:gd name="connsiteY1280" fmla="*/ 426460 h 1112271"/>
              <a:gd name="connsiteX1281" fmla="*/ 962726 w 1128251"/>
              <a:gd name="connsiteY1281" fmla="*/ 421085 h 1112271"/>
              <a:gd name="connsiteX1282" fmla="*/ 961686 w 1128251"/>
              <a:gd name="connsiteY1282" fmla="*/ 420148 h 1112271"/>
              <a:gd name="connsiteX1283" fmla="*/ 961263 w 1128251"/>
              <a:gd name="connsiteY1283" fmla="*/ 419769 h 1112271"/>
              <a:gd name="connsiteX1284" fmla="*/ 960810 w 1128251"/>
              <a:gd name="connsiteY1284" fmla="*/ 419362 h 1112271"/>
              <a:gd name="connsiteX1285" fmla="*/ 961471 w 1128251"/>
              <a:gd name="connsiteY1285" fmla="*/ 416935 h 1112271"/>
              <a:gd name="connsiteX1286" fmla="*/ 961749 w 1128251"/>
              <a:gd name="connsiteY1286" fmla="*/ 415915 h 1112271"/>
              <a:gd name="connsiteX1287" fmla="*/ 961163 w 1128251"/>
              <a:gd name="connsiteY1287" fmla="*/ 413560 h 1112271"/>
              <a:gd name="connsiteX1288" fmla="*/ 961525 w 1128251"/>
              <a:gd name="connsiteY1288" fmla="*/ 411935 h 1112271"/>
              <a:gd name="connsiteX1289" fmla="*/ 962051 w 1128251"/>
              <a:gd name="connsiteY1289" fmla="*/ 409577 h 1112271"/>
              <a:gd name="connsiteX1290" fmla="*/ 963030 w 1128251"/>
              <a:gd name="connsiteY1290" fmla="*/ 408956 h 1112271"/>
              <a:gd name="connsiteX1291" fmla="*/ 965313 w 1128251"/>
              <a:gd name="connsiteY1291" fmla="*/ 410054 h 1112271"/>
              <a:gd name="connsiteX1292" fmla="*/ 965655 w 1128251"/>
              <a:gd name="connsiteY1292" fmla="*/ 409690 h 1112271"/>
              <a:gd name="connsiteX1293" fmla="*/ 966597 w 1128251"/>
              <a:gd name="connsiteY1293" fmla="*/ 408683 h 1112271"/>
              <a:gd name="connsiteX1294" fmla="*/ 968194 w 1128251"/>
              <a:gd name="connsiteY1294" fmla="*/ 407870 h 1112271"/>
              <a:gd name="connsiteX1295" fmla="*/ 968439 w 1128251"/>
              <a:gd name="connsiteY1295" fmla="*/ 407746 h 1112271"/>
              <a:gd name="connsiteX1296" fmla="*/ 968466 w 1128251"/>
              <a:gd name="connsiteY1296" fmla="*/ 407298 h 1112271"/>
              <a:gd name="connsiteX1297" fmla="*/ 968493 w 1128251"/>
              <a:gd name="connsiteY1297" fmla="*/ 406817 h 1112271"/>
              <a:gd name="connsiteX1298" fmla="*/ 968170 w 1128251"/>
              <a:gd name="connsiteY1298" fmla="*/ 406132 h 1112271"/>
              <a:gd name="connsiteX1299" fmla="*/ 967998 w 1128251"/>
              <a:gd name="connsiteY1299" fmla="*/ 405767 h 1112271"/>
              <a:gd name="connsiteX1300" fmla="*/ 968402 w 1128251"/>
              <a:gd name="connsiteY1300" fmla="*/ 404374 h 1112271"/>
              <a:gd name="connsiteX1301" fmla="*/ 968291 w 1128251"/>
              <a:gd name="connsiteY1301" fmla="*/ 402981 h 1112271"/>
              <a:gd name="connsiteX1302" fmla="*/ 969084 w 1128251"/>
              <a:gd name="connsiteY1302" fmla="*/ 401925 h 1112271"/>
              <a:gd name="connsiteX1303" fmla="*/ 970799 w 1128251"/>
              <a:gd name="connsiteY1303" fmla="*/ 400490 h 1112271"/>
              <a:gd name="connsiteX1304" fmla="*/ 973929 w 1128251"/>
              <a:gd name="connsiteY1304" fmla="*/ 398864 h 1112271"/>
              <a:gd name="connsiteX1305" fmla="*/ 975273 w 1128251"/>
              <a:gd name="connsiteY1305" fmla="*/ 397495 h 1112271"/>
              <a:gd name="connsiteX1306" fmla="*/ 976345 w 1128251"/>
              <a:gd name="connsiteY1306" fmla="*/ 397233 h 1112271"/>
              <a:gd name="connsiteX1307" fmla="*/ 977706 w 1128251"/>
              <a:gd name="connsiteY1307" fmla="*/ 396898 h 1112271"/>
              <a:gd name="connsiteX1308" fmla="*/ 977165 w 1128251"/>
              <a:gd name="connsiteY1308" fmla="*/ 394573 h 1112271"/>
              <a:gd name="connsiteX1309" fmla="*/ 977577 w 1128251"/>
              <a:gd name="connsiteY1309" fmla="*/ 393128 h 1112271"/>
              <a:gd name="connsiteX1310" fmla="*/ 977768 w 1128251"/>
              <a:gd name="connsiteY1310" fmla="*/ 392944 h 1112271"/>
              <a:gd name="connsiteX1311" fmla="*/ 979733 w 1128251"/>
              <a:gd name="connsiteY1311" fmla="*/ 391404 h 1112271"/>
              <a:gd name="connsiteX1312" fmla="*/ 979975 w 1128251"/>
              <a:gd name="connsiteY1312" fmla="*/ 390843 h 1112271"/>
              <a:gd name="connsiteX1313" fmla="*/ 979228 w 1128251"/>
              <a:gd name="connsiteY1313" fmla="*/ 390192 h 1112271"/>
              <a:gd name="connsiteX1314" fmla="*/ 977936 w 1128251"/>
              <a:gd name="connsiteY1314" fmla="*/ 389063 h 1112271"/>
              <a:gd name="connsiteX1315" fmla="*/ 977982 w 1128251"/>
              <a:gd name="connsiteY1315" fmla="*/ 388919 h 1112271"/>
              <a:gd name="connsiteX1316" fmla="*/ 978237 w 1128251"/>
              <a:gd name="connsiteY1316" fmla="*/ 388131 h 1112271"/>
              <a:gd name="connsiteX1317" fmla="*/ 980005 w 1128251"/>
              <a:gd name="connsiteY1317" fmla="*/ 386365 h 1112271"/>
              <a:gd name="connsiteX1318" fmla="*/ 981727 w 1128251"/>
              <a:gd name="connsiteY1318" fmla="*/ 384646 h 1112271"/>
              <a:gd name="connsiteX1319" fmla="*/ 982551 w 1128251"/>
              <a:gd name="connsiteY1319" fmla="*/ 384141 h 1112271"/>
              <a:gd name="connsiteX1320" fmla="*/ 982953 w 1128251"/>
              <a:gd name="connsiteY1320" fmla="*/ 383894 h 1112271"/>
              <a:gd name="connsiteX1321" fmla="*/ 982824 w 1128251"/>
              <a:gd name="connsiteY1321" fmla="*/ 382148 h 1112271"/>
              <a:gd name="connsiteX1322" fmla="*/ 982621 w 1128251"/>
              <a:gd name="connsiteY1322" fmla="*/ 379440 h 1112271"/>
              <a:gd name="connsiteX1323" fmla="*/ 983231 w 1128251"/>
              <a:gd name="connsiteY1323" fmla="*/ 378321 h 1112271"/>
              <a:gd name="connsiteX1324" fmla="*/ 984287 w 1128251"/>
              <a:gd name="connsiteY1324" fmla="*/ 377731 h 1112271"/>
              <a:gd name="connsiteX1325" fmla="*/ 984459 w 1128251"/>
              <a:gd name="connsiteY1325" fmla="*/ 377635 h 1112271"/>
              <a:gd name="connsiteX1326" fmla="*/ 985319 w 1128251"/>
              <a:gd name="connsiteY1326" fmla="*/ 377754 h 1112271"/>
              <a:gd name="connsiteX1327" fmla="*/ 986550 w 1128251"/>
              <a:gd name="connsiteY1327" fmla="*/ 379414 h 1112271"/>
              <a:gd name="connsiteX1328" fmla="*/ 987333 w 1128251"/>
              <a:gd name="connsiteY1328" fmla="*/ 379425 h 1112271"/>
              <a:gd name="connsiteX1329" fmla="*/ 988522 w 1128251"/>
              <a:gd name="connsiteY1329" fmla="*/ 378725 h 1112271"/>
              <a:gd name="connsiteX1330" fmla="*/ 990334 w 1128251"/>
              <a:gd name="connsiteY1330" fmla="*/ 378303 h 1112271"/>
              <a:gd name="connsiteX1331" fmla="*/ 990759 w 1128251"/>
              <a:gd name="connsiteY1331" fmla="*/ 378192 h 1112271"/>
              <a:gd name="connsiteX1332" fmla="*/ 991231 w 1128251"/>
              <a:gd name="connsiteY1332" fmla="*/ 377743 h 1112271"/>
              <a:gd name="connsiteX1333" fmla="*/ 994070 w 1128251"/>
              <a:gd name="connsiteY1333" fmla="*/ 375041 h 1112271"/>
              <a:gd name="connsiteX1334" fmla="*/ 994592 w 1128251"/>
              <a:gd name="connsiteY1334" fmla="*/ 374546 h 1112271"/>
              <a:gd name="connsiteX1335" fmla="*/ 995182 w 1128251"/>
              <a:gd name="connsiteY1335" fmla="*/ 374739 h 1112271"/>
              <a:gd name="connsiteX1336" fmla="*/ 995332 w 1128251"/>
              <a:gd name="connsiteY1336" fmla="*/ 374790 h 1112271"/>
              <a:gd name="connsiteX1337" fmla="*/ 996327 w 1128251"/>
              <a:gd name="connsiteY1337" fmla="*/ 376825 h 1112271"/>
              <a:gd name="connsiteX1338" fmla="*/ 996817 w 1128251"/>
              <a:gd name="connsiteY1338" fmla="*/ 376886 h 1112271"/>
              <a:gd name="connsiteX1339" fmla="*/ 998410 w 1128251"/>
              <a:gd name="connsiteY1339" fmla="*/ 374611 h 1112271"/>
              <a:gd name="connsiteX1340" fmla="*/ 998921 w 1128251"/>
              <a:gd name="connsiteY1340" fmla="*/ 373880 h 1112271"/>
              <a:gd name="connsiteX1341" fmla="*/ 1000455 w 1128251"/>
              <a:gd name="connsiteY1341" fmla="*/ 373056 h 1112271"/>
              <a:gd name="connsiteX1342" fmla="*/ 1002293 w 1128251"/>
              <a:gd name="connsiteY1342" fmla="*/ 371053 h 1112271"/>
              <a:gd name="connsiteX1343" fmla="*/ 1003047 w 1128251"/>
              <a:gd name="connsiteY1343" fmla="*/ 368122 h 1112271"/>
              <a:gd name="connsiteX1344" fmla="*/ 1003590 w 1128251"/>
              <a:gd name="connsiteY1344" fmla="*/ 367641 h 1112271"/>
              <a:gd name="connsiteX1345" fmla="*/ 1004519 w 1128251"/>
              <a:gd name="connsiteY1345" fmla="*/ 366815 h 1112271"/>
              <a:gd name="connsiteX1346" fmla="*/ 1004692 w 1128251"/>
              <a:gd name="connsiteY1346" fmla="*/ 364647 h 1112271"/>
              <a:gd name="connsiteX1347" fmla="*/ 1005917 w 1128251"/>
              <a:gd name="connsiteY1347" fmla="*/ 364083 h 1112271"/>
              <a:gd name="connsiteX1348" fmla="*/ 1007367 w 1128251"/>
              <a:gd name="connsiteY1348" fmla="*/ 364045 h 1112271"/>
              <a:gd name="connsiteX1349" fmla="*/ 1008932 w 1128251"/>
              <a:gd name="connsiteY1349" fmla="*/ 364004 h 1112271"/>
              <a:gd name="connsiteX1350" fmla="*/ 1011504 w 1128251"/>
              <a:gd name="connsiteY1350" fmla="*/ 361391 h 1112271"/>
              <a:gd name="connsiteX1351" fmla="*/ 1012295 w 1128251"/>
              <a:gd name="connsiteY1351" fmla="*/ 359962 h 1112271"/>
              <a:gd name="connsiteX1352" fmla="*/ 1011162 w 1128251"/>
              <a:gd name="connsiteY1352" fmla="*/ 359279 h 1112271"/>
              <a:gd name="connsiteX1353" fmla="*/ 1010459 w 1128251"/>
              <a:gd name="connsiteY1353" fmla="*/ 358839 h 1112271"/>
              <a:gd name="connsiteX1354" fmla="*/ 1009980 w 1128251"/>
              <a:gd name="connsiteY1354" fmla="*/ 358069 h 1112271"/>
              <a:gd name="connsiteX1355" fmla="*/ 1009620 w 1128251"/>
              <a:gd name="connsiteY1355" fmla="*/ 356581 h 1112271"/>
              <a:gd name="connsiteX1356" fmla="*/ 1009264 w 1128251"/>
              <a:gd name="connsiteY1356" fmla="*/ 354982 h 1112271"/>
              <a:gd name="connsiteX1357" fmla="*/ 1009285 w 1128251"/>
              <a:gd name="connsiteY1357" fmla="*/ 353603 h 1112271"/>
              <a:gd name="connsiteX1358" fmla="*/ 1009226 w 1128251"/>
              <a:gd name="connsiteY1358" fmla="*/ 352357 h 1112271"/>
              <a:gd name="connsiteX1359" fmla="*/ 1007627 w 1128251"/>
              <a:gd name="connsiteY1359" fmla="*/ 349216 h 1112271"/>
              <a:gd name="connsiteX1360" fmla="*/ 1007377 w 1128251"/>
              <a:gd name="connsiteY1360" fmla="*/ 347076 h 1112271"/>
              <a:gd name="connsiteX1361" fmla="*/ 1007177 w 1128251"/>
              <a:gd name="connsiteY1361" fmla="*/ 345380 h 1112271"/>
              <a:gd name="connsiteX1362" fmla="*/ 1005127 w 1128251"/>
              <a:gd name="connsiteY1362" fmla="*/ 337878 h 1112271"/>
              <a:gd name="connsiteX1363" fmla="*/ 1004357 w 1128251"/>
              <a:gd name="connsiteY1363" fmla="*/ 335058 h 1112271"/>
              <a:gd name="connsiteX1364" fmla="*/ 1003379 w 1128251"/>
              <a:gd name="connsiteY1364" fmla="*/ 333738 h 1112271"/>
              <a:gd name="connsiteX1365" fmla="*/ 1001569 w 1128251"/>
              <a:gd name="connsiteY1365" fmla="*/ 331297 h 1112271"/>
              <a:gd name="connsiteX1366" fmla="*/ 996564 w 1128251"/>
              <a:gd name="connsiteY1366" fmla="*/ 327052 h 1112271"/>
              <a:gd name="connsiteX1367" fmla="*/ 996004 w 1128251"/>
              <a:gd name="connsiteY1367" fmla="*/ 326127 h 1112271"/>
              <a:gd name="connsiteX1368" fmla="*/ 995331 w 1128251"/>
              <a:gd name="connsiteY1368" fmla="*/ 322611 h 1112271"/>
              <a:gd name="connsiteX1369" fmla="*/ 995246 w 1128251"/>
              <a:gd name="connsiteY1369" fmla="*/ 322168 h 1112271"/>
              <a:gd name="connsiteX1370" fmla="*/ 994914 w 1128251"/>
              <a:gd name="connsiteY1370" fmla="*/ 321607 h 1112271"/>
              <a:gd name="connsiteX1371" fmla="*/ 994440 w 1128251"/>
              <a:gd name="connsiteY1371" fmla="*/ 320811 h 1112271"/>
              <a:gd name="connsiteX1372" fmla="*/ 989989 w 1128251"/>
              <a:gd name="connsiteY1372" fmla="*/ 316687 h 1112271"/>
              <a:gd name="connsiteX1373" fmla="*/ 988481 w 1128251"/>
              <a:gd name="connsiteY1373" fmla="*/ 314475 h 1112271"/>
              <a:gd name="connsiteX1374" fmla="*/ 987508 w 1128251"/>
              <a:gd name="connsiteY1374" fmla="*/ 313047 h 1112271"/>
              <a:gd name="connsiteX1375" fmla="*/ 988234 w 1128251"/>
              <a:gd name="connsiteY1375" fmla="*/ 310629 h 1112271"/>
              <a:gd name="connsiteX1376" fmla="*/ 987113 w 1128251"/>
              <a:gd name="connsiteY1376" fmla="*/ 307911 h 1112271"/>
              <a:gd name="connsiteX1377" fmla="*/ 987247 w 1128251"/>
              <a:gd name="connsiteY1377" fmla="*/ 307390 h 1112271"/>
              <a:gd name="connsiteX1378" fmla="*/ 987655 w 1128251"/>
              <a:gd name="connsiteY1378" fmla="*/ 305804 h 1112271"/>
              <a:gd name="connsiteX1379" fmla="*/ 987530 w 1128251"/>
              <a:gd name="connsiteY1379" fmla="*/ 304363 h 1112271"/>
              <a:gd name="connsiteX1380" fmla="*/ 986282 w 1128251"/>
              <a:gd name="connsiteY1380" fmla="*/ 301973 h 1112271"/>
              <a:gd name="connsiteX1381" fmla="*/ 983532 w 1128251"/>
              <a:gd name="connsiteY1381" fmla="*/ 298957 h 1112271"/>
              <a:gd name="connsiteX1382" fmla="*/ 980775 w 1128251"/>
              <a:gd name="connsiteY1382" fmla="*/ 295934 h 1112271"/>
              <a:gd name="connsiteX1383" fmla="*/ 979910 w 1128251"/>
              <a:gd name="connsiteY1383" fmla="*/ 293454 h 1112271"/>
              <a:gd name="connsiteX1384" fmla="*/ 978901 w 1128251"/>
              <a:gd name="connsiteY1384" fmla="*/ 290558 h 1112271"/>
              <a:gd name="connsiteX1385" fmla="*/ 977289 w 1128251"/>
              <a:gd name="connsiteY1385" fmla="*/ 288401 h 1112271"/>
              <a:gd name="connsiteX1386" fmla="*/ 972840 w 1128251"/>
              <a:gd name="connsiteY1386" fmla="*/ 284648 h 1112271"/>
              <a:gd name="connsiteX1387" fmla="*/ 972524 w 1128251"/>
              <a:gd name="connsiteY1387" fmla="*/ 283288 h 1112271"/>
              <a:gd name="connsiteX1388" fmla="*/ 972634 w 1128251"/>
              <a:gd name="connsiteY1388" fmla="*/ 282335 h 1112271"/>
              <a:gd name="connsiteX1389" fmla="*/ 972877 w 1128251"/>
              <a:gd name="connsiteY1389" fmla="*/ 280189 h 1112271"/>
              <a:gd name="connsiteX1390" fmla="*/ 972186 w 1128251"/>
              <a:gd name="connsiteY1390" fmla="*/ 277469 h 1112271"/>
              <a:gd name="connsiteX1391" fmla="*/ 972177 w 1128251"/>
              <a:gd name="connsiteY1391" fmla="*/ 275611 h 1112271"/>
              <a:gd name="connsiteX1392" fmla="*/ 972903 w 1128251"/>
              <a:gd name="connsiteY1392" fmla="*/ 273255 h 1112271"/>
              <a:gd name="connsiteX1393" fmla="*/ 974122 w 1128251"/>
              <a:gd name="connsiteY1393" fmla="*/ 271227 h 1112271"/>
              <a:gd name="connsiteX1394" fmla="*/ 974733 w 1128251"/>
              <a:gd name="connsiteY1394" fmla="*/ 270210 h 1112271"/>
              <a:gd name="connsiteX1395" fmla="*/ 978775 w 1128251"/>
              <a:gd name="connsiteY1395" fmla="*/ 266286 h 1112271"/>
              <a:gd name="connsiteX1396" fmla="*/ 979444 w 1128251"/>
              <a:gd name="connsiteY1396" fmla="*/ 264857 h 1112271"/>
              <a:gd name="connsiteX1397" fmla="*/ 978018 w 1128251"/>
              <a:gd name="connsiteY1397" fmla="*/ 262698 h 1112271"/>
              <a:gd name="connsiteX1398" fmla="*/ 975917 w 1128251"/>
              <a:gd name="connsiteY1398" fmla="*/ 261039 h 1112271"/>
              <a:gd name="connsiteX1399" fmla="*/ 972092 w 1128251"/>
              <a:gd name="connsiteY1399" fmla="*/ 259325 h 1112271"/>
              <a:gd name="connsiteX1400" fmla="*/ 968855 w 1128251"/>
              <a:gd name="connsiteY1400" fmla="*/ 258369 h 1112271"/>
              <a:gd name="connsiteX1401" fmla="*/ 967777 w 1128251"/>
              <a:gd name="connsiteY1401" fmla="*/ 258050 h 1112271"/>
              <a:gd name="connsiteX1402" fmla="*/ 966819 w 1128251"/>
              <a:gd name="connsiteY1402" fmla="*/ 257437 h 1112271"/>
              <a:gd name="connsiteX1403" fmla="*/ 965863 w 1128251"/>
              <a:gd name="connsiteY1403" fmla="*/ 256822 h 1112271"/>
              <a:gd name="connsiteX1404" fmla="*/ 965457 w 1128251"/>
              <a:gd name="connsiteY1404" fmla="*/ 256390 h 1112271"/>
              <a:gd name="connsiteX1405" fmla="*/ 963325 w 1128251"/>
              <a:gd name="connsiteY1405" fmla="*/ 254112 h 1112271"/>
              <a:gd name="connsiteX1406" fmla="*/ 962461 w 1128251"/>
              <a:gd name="connsiteY1406" fmla="*/ 253869 h 1112271"/>
              <a:gd name="connsiteX1407" fmla="*/ 960668 w 1128251"/>
              <a:gd name="connsiteY1407" fmla="*/ 252207 h 1112271"/>
              <a:gd name="connsiteX1408" fmla="*/ 957589 w 1128251"/>
              <a:gd name="connsiteY1408" fmla="*/ 251915 h 1112271"/>
              <a:gd name="connsiteX1409" fmla="*/ 954750 w 1128251"/>
              <a:gd name="connsiteY1409" fmla="*/ 250321 h 1112271"/>
              <a:gd name="connsiteX1410" fmla="*/ 952917 w 1128251"/>
              <a:gd name="connsiteY1410" fmla="*/ 249907 h 1112271"/>
              <a:gd name="connsiteX1411" fmla="*/ 952347 w 1128251"/>
              <a:gd name="connsiteY1411" fmla="*/ 249778 h 1112271"/>
              <a:gd name="connsiteX1412" fmla="*/ 950823 w 1128251"/>
              <a:gd name="connsiteY1412" fmla="*/ 248947 h 1112271"/>
              <a:gd name="connsiteX1413" fmla="*/ 949199 w 1128251"/>
              <a:gd name="connsiteY1413" fmla="*/ 248062 h 1112271"/>
              <a:gd name="connsiteX1414" fmla="*/ 939212 w 1128251"/>
              <a:gd name="connsiteY1414" fmla="*/ 245023 h 1112271"/>
              <a:gd name="connsiteX1415" fmla="*/ 937174 w 1128251"/>
              <a:gd name="connsiteY1415" fmla="*/ 244045 h 1112271"/>
              <a:gd name="connsiteX1416" fmla="*/ 935814 w 1128251"/>
              <a:gd name="connsiteY1416" fmla="*/ 244115 h 1112271"/>
              <a:gd name="connsiteX1417" fmla="*/ 931883 w 1128251"/>
              <a:gd name="connsiteY1417" fmla="*/ 244323 h 1112271"/>
              <a:gd name="connsiteX1418" fmla="*/ 930218 w 1128251"/>
              <a:gd name="connsiteY1418" fmla="*/ 243878 h 1112271"/>
              <a:gd name="connsiteX1419" fmla="*/ 928246 w 1128251"/>
              <a:gd name="connsiteY1419" fmla="*/ 243353 h 1112271"/>
              <a:gd name="connsiteX1420" fmla="*/ 924247 w 1128251"/>
              <a:gd name="connsiteY1420" fmla="*/ 243687 h 1112271"/>
              <a:gd name="connsiteX1421" fmla="*/ 923393 w 1128251"/>
              <a:gd name="connsiteY1421" fmla="*/ 243603 h 1112271"/>
              <a:gd name="connsiteX1422" fmla="*/ 921847 w 1128251"/>
              <a:gd name="connsiteY1422" fmla="*/ 243453 h 1112271"/>
              <a:gd name="connsiteX1423" fmla="*/ 920932 w 1128251"/>
              <a:gd name="connsiteY1423" fmla="*/ 243010 h 1112271"/>
              <a:gd name="connsiteX1424" fmla="*/ 918347 w 1128251"/>
              <a:gd name="connsiteY1424" fmla="*/ 241759 h 1112271"/>
              <a:gd name="connsiteX1425" fmla="*/ 916539 w 1128251"/>
              <a:gd name="connsiteY1425" fmla="*/ 240883 h 1112271"/>
              <a:gd name="connsiteX1426" fmla="*/ 915048 w 1128251"/>
              <a:gd name="connsiteY1426" fmla="*/ 241023 h 1112271"/>
              <a:gd name="connsiteX1427" fmla="*/ 913032 w 1128251"/>
              <a:gd name="connsiteY1427" fmla="*/ 241213 h 1112271"/>
              <a:gd name="connsiteX1428" fmla="*/ 911611 w 1128251"/>
              <a:gd name="connsiteY1428" fmla="*/ 240958 h 1112271"/>
              <a:gd name="connsiteX1429" fmla="*/ 911369 w 1128251"/>
              <a:gd name="connsiteY1429" fmla="*/ 240914 h 1112271"/>
              <a:gd name="connsiteX1430" fmla="*/ 909269 w 1128251"/>
              <a:gd name="connsiteY1430" fmla="*/ 239812 h 1112271"/>
              <a:gd name="connsiteX1431" fmla="*/ 904071 w 1128251"/>
              <a:gd name="connsiteY1431" fmla="*/ 234640 h 1112271"/>
              <a:gd name="connsiteX1432" fmla="*/ 901407 w 1128251"/>
              <a:gd name="connsiteY1432" fmla="*/ 233446 h 1112271"/>
              <a:gd name="connsiteX1433" fmla="*/ 898888 w 1128251"/>
              <a:gd name="connsiteY1433" fmla="*/ 232318 h 1112271"/>
              <a:gd name="connsiteX1434" fmla="*/ 894859 w 1128251"/>
              <a:gd name="connsiteY1434" fmla="*/ 227388 h 1112271"/>
              <a:gd name="connsiteX1435" fmla="*/ 887890 w 1128251"/>
              <a:gd name="connsiteY1435" fmla="*/ 227661 h 1112271"/>
              <a:gd name="connsiteX1436" fmla="*/ 884558 w 1128251"/>
              <a:gd name="connsiteY1436" fmla="*/ 227671 h 1112271"/>
              <a:gd name="connsiteX1437" fmla="*/ 880900 w 1128251"/>
              <a:gd name="connsiteY1437" fmla="*/ 227569 h 1112271"/>
              <a:gd name="connsiteX1438" fmla="*/ 877677 w 1128251"/>
              <a:gd name="connsiteY1438" fmla="*/ 227578 h 1112271"/>
              <a:gd name="connsiteX1439" fmla="*/ 874402 w 1128251"/>
              <a:gd name="connsiteY1439" fmla="*/ 227476 h 1112271"/>
              <a:gd name="connsiteX1440" fmla="*/ 871455 w 1128251"/>
              <a:gd name="connsiteY1440" fmla="*/ 227319 h 1112271"/>
              <a:gd name="connsiteX1441" fmla="*/ 868303 w 1128251"/>
              <a:gd name="connsiteY1441" fmla="*/ 226333 h 1112271"/>
              <a:gd name="connsiteX1442" fmla="*/ 866188 w 1128251"/>
              <a:gd name="connsiteY1442" fmla="*/ 225292 h 1112271"/>
              <a:gd name="connsiteX1443" fmla="*/ 864017 w 1128251"/>
              <a:gd name="connsiteY1443" fmla="*/ 224469 h 1112271"/>
              <a:gd name="connsiteX1444" fmla="*/ 861661 w 1128251"/>
              <a:gd name="connsiteY1444" fmla="*/ 223688 h 1112271"/>
              <a:gd name="connsiteX1445" fmla="*/ 858031 w 1128251"/>
              <a:gd name="connsiteY1445" fmla="*/ 223895 h 1112271"/>
              <a:gd name="connsiteX1446" fmla="*/ 855949 w 1128251"/>
              <a:gd name="connsiteY1446" fmla="*/ 225952 h 1112271"/>
              <a:gd name="connsiteX1447" fmla="*/ 854872 w 1128251"/>
              <a:gd name="connsiteY1447" fmla="*/ 226487 h 1112271"/>
              <a:gd name="connsiteX1448" fmla="*/ 853801 w 1128251"/>
              <a:gd name="connsiteY1448" fmla="*/ 227018 h 1112271"/>
              <a:gd name="connsiteX1449" fmla="*/ 850112 w 1128251"/>
              <a:gd name="connsiteY1449" fmla="*/ 227847 h 1112271"/>
              <a:gd name="connsiteX1450" fmla="*/ 850807 w 1128251"/>
              <a:gd name="connsiteY1450" fmla="*/ 230815 h 1112271"/>
              <a:gd name="connsiteX1451" fmla="*/ 849536 w 1128251"/>
              <a:gd name="connsiteY1451" fmla="*/ 234663 h 1112271"/>
              <a:gd name="connsiteX1452" fmla="*/ 849481 w 1128251"/>
              <a:gd name="connsiteY1452" fmla="*/ 235452 h 1112271"/>
              <a:gd name="connsiteX1453" fmla="*/ 849422 w 1128251"/>
              <a:gd name="connsiteY1453" fmla="*/ 236273 h 1112271"/>
              <a:gd name="connsiteX1454" fmla="*/ 850210 w 1128251"/>
              <a:gd name="connsiteY1454" fmla="*/ 238606 h 1112271"/>
              <a:gd name="connsiteX1455" fmla="*/ 850800 w 1128251"/>
              <a:gd name="connsiteY1455" fmla="*/ 240353 h 1112271"/>
              <a:gd name="connsiteX1456" fmla="*/ 850774 w 1128251"/>
              <a:gd name="connsiteY1456" fmla="*/ 241108 h 1112271"/>
              <a:gd name="connsiteX1457" fmla="*/ 850746 w 1128251"/>
              <a:gd name="connsiteY1457" fmla="*/ 241901 h 1112271"/>
              <a:gd name="connsiteX1458" fmla="*/ 849541 w 1128251"/>
              <a:gd name="connsiteY1458" fmla="*/ 244763 h 1112271"/>
              <a:gd name="connsiteX1459" fmla="*/ 849229 w 1128251"/>
              <a:gd name="connsiteY1459" fmla="*/ 245502 h 1112271"/>
              <a:gd name="connsiteX1460" fmla="*/ 848976 w 1128251"/>
              <a:gd name="connsiteY1460" fmla="*/ 246591 h 1112271"/>
              <a:gd name="connsiteX1461" fmla="*/ 847890 w 1128251"/>
              <a:gd name="connsiteY1461" fmla="*/ 251254 h 1112271"/>
              <a:gd name="connsiteX1462" fmla="*/ 847308 w 1128251"/>
              <a:gd name="connsiteY1462" fmla="*/ 253751 h 1112271"/>
              <a:gd name="connsiteX1463" fmla="*/ 847254 w 1128251"/>
              <a:gd name="connsiteY1463" fmla="*/ 255097 h 1112271"/>
              <a:gd name="connsiteX1464" fmla="*/ 847200 w 1128251"/>
              <a:gd name="connsiteY1464" fmla="*/ 256415 h 1112271"/>
              <a:gd name="connsiteX1465" fmla="*/ 847775 w 1128251"/>
              <a:gd name="connsiteY1465" fmla="*/ 260189 h 1112271"/>
              <a:gd name="connsiteX1466" fmla="*/ 848568 w 1128251"/>
              <a:gd name="connsiteY1466" fmla="*/ 261724 h 1112271"/>
              <a:gd name="connsiteX1467" fmla="*/ 851634 w 1128251"/>
              <a:gd name="connsiteY1467" fmla="*/ 267658 h 1112271"/>
              <a:gd name="connsiteX1468" fmla="*/ 851752 w 1128251"/>
              <a:gd name="connsiteY1468" fmla="*/ 269528 h 1112271"/>
              <a:gd name="connsiteX1469" fmla="*/ 851906 w 1128251"/>
              <a:gd name="connsiteY1469" fmla="*/ 271991 h 1112271"/>
              <a:gd name="connsiteX1470" fmla="*/ 850853 w 1128251"/>
              <a:gd name="connsiteY1470" fmla="*/ 272936 h 1112271"/>
              <a:gd name="connsiteX1471" fmla="*/ 850354 w 1128251"/>
              <a:gd name="connsiteY1471" fmla="*/ 273323 h 1112271"/>
              <a:gd name="connsiteX1472" fmla="*/ 849200 w 1128251"/>
              <a:gd name="connsiteY1472" fmla="*/ 273822 h 1112271"/>
              <a:gd name="connsiteX1473" fmla="*/ 847388 w 1128251"/>
              <a:gd name="connsiteY1473" fmla="*/ 274380 h 1112271"/>
              <a:gd name="connsiteX1474" fmla="*/ 845687 w 1128251"/>
              <a:gd name="connsiteY1474" fmla="*/ 274880 h 1112271"/>
              <a:gd name="connsiteX1475" fmla="*/ 844098 w 1128251"/>
              <a:gd name="connsiteY1475" fmla="*/ 275215 h 1112271"/>
              <a:gd name="connsiteX1476" fmla="*/ 842067 w 1128251"/>
              <a:gd name="connsiteY1476" fmla="*/ 275773 h 1112271"/>
              <a:gd name="connsiteX1477" fmla="*/ 839114 w 1128251"/>
              <a:gd name="connsiteY1477" fmla="*/ 276056 h 1112271"/>
              <a:gd name="connsiteX1478" fmla="*/ 836707 w 1128251"/>
              <a:gd name="connsiteY1478" fmla="*/ 276283 h 1112271"/>
              <a:gd name="connsiteX1479" fmla="*/ 833864 w 1128251"/>
              <a:gd name="connsiteY1479" fmla="*/ 276456 h 1112271"/>
              <a:gd name="connsiteX1480" fmla="*/ 832444 w 1128251"/>
              <a:gd name="connsiteY1480" fmla="*/ 276460 h 1112271"/>
              <a:gd name="connsiteX1481" fmla="*/ 830970 w 1128251"/>
              <a:gd name="connsiteY1481" fmla="*/ 276463 h 1112271"/>
              <a:gd name="connsiteX1482" fmla="*/ 829444 w 1128251"/>
              <a:gd name="connsiteY1482" fmla="*/ 276247 h 1112271"/>
              <a:gd name="connsiteX1483" fmla="*/ 828481 w 1128251"/>
              <a:gd name="connsiteY1483" fmla="*/ 275791 h 1112271"/>
              <a:gd name="connsiteX1484" fmla="*/ 830639 w 1128251"/>
              <a:gd name="connsiteY1484" fmla="*/ 266117 h 1112271"/>
              <a:gd name="connsiteX1485" fmla="*/ 830916 w 1128251"/>
              <a:gd name="connsiteY1485" fmla="*/ 260728 h 1112271"/>
              <a:gd name="connsiteX1486" fmla="*/ 830109 w 1128251"/>
              <a:gd name="connsiteY1486" fmla="*/ 259927 h 1112271"/>
              <a:gd name="connsiteX1487" fmla="*/ 829861 w 1128251"/>
              <a:gd name="connsiteY1487" fmla="*/ 259116 h 1112271"/>
              <a:gd name="connsiteX1488" fmla="*/ 829673 w 1128251"/>
              <a:gd name="connsiteY1488" fmla="*/ 258508 h 1112271"/>
              <a:gd name="connsiteX1489" fmla="*/ 829977 w 1128251"/>
              <a:gd name="connsiteY1489" fmla="*/ 257576 h 1112271"/>
              <a:gd name="connsiteX1490" fmla="*/ 831264 w 1128251"/>
              <a:gd name="connsiteY1490" fmla="*/ 257258 h 1112271"/>
              <a:gd name="connsiteX1491" fmla="*/ 829918 w 1128251"/>
              <a:gd name="connsiteY1491" fmla="*/ 247915 h 1112271"/>
              <a:gd name="connsiteX1492" fmla="*/ 830454 w 1128251"/>
              <a:gd name="connsiteY1492" fmla="*/ 245186 h 1112271"/>
              <a:gd name="connsiteX1493" fmla="*/ 830608 w 1128251"/>
              <a:gd name="connsiteY1493" fmla="*/ 244763 h 1112271"/>
              <a:gd name="connsiteX1494" fmla="*/ 832152 w 1128251"/>
              <a:gd name="connsiteY1494" fmla="*/ 240469 h 1112271"/>
              <a:gd name="connsiteX1495" fmla="*/ 830878 w 1128251"/>
              <a:gd name="connsiteY1495" fmla="*/ 233417 h 1112271"/>
              <a:gd name="connsiteX1496" fmla="*/ 831395 w 1128251"/>
              <a:gd name="connsiteY1496" fmla="*/ 226848 h 1112271"/>
              <a:gd name="connsiteX1497" fmla="*/ 830822 w 1128251"/>
              <a:gd name="connsiteY1497" fmla="*/ 223756 h 1112271"/>
              <a:gd name="connsiteX1498" fmla="*/ 830423 w 1128251"/>
              <a:gd name="connsiteY1498" fmla="*/ 223563 h 1112271"/>
              <a:gd name="connsiteX1499" fmla="*/ 829643 w 1128251"/>
              <a:gd name="connsiteY1499" fmla="*/ 223184 h 1112271"/>
              <a:gd name="connsiteX1500" fmla="*/ 827675 w 1128251"/>
              <a:gd name="connsiteY1500" fmla="*/ 222227 h 1112271"/>
              <a:gd name="connsiteX1501" fmla="*/ 825201 w 1128251"/>
              <a:gd name="connsiteY1501" fmla="*/ 220447 h 1112271"/>
              <a:gd name="connsiteX1502" fmla="*/ 823790 w 1128251"/>
              <a:gd name="connsiteY1502" fmla="*/ 219301 h 1112271"/>
              <a:gd name="connsiteX1503" fmla="*/ 816419 w 1128251"/>
              <a:gd name="connsiteY1503" fmla="*/ 213318 h 1112271"/>
              <a:gd name="connsiteX1504" fmla="*/ 813253 w 1128251"/>
              <a:gd name="connsiteY1504" fmla="*/ 208880 h 1112271"/>
              <a:gd name="connsiteX1505" fmla="*/ 812847 w 1128251"/>
              <a:gd name="connsiteY1505" fmla="*/ 208694 h 1112271"/>
              <a:gd name="connsiteX1506" fmla="*/ 811525 w 1128251"/>
              <a:gd name="connsiteY1506" fmla="*/ 208085 h 1112271"/>
              <a:gd name="connsiteX1507" fmla="*/ 810218 w 1128251"/>
              <a:gd name="connsiteY1507" fmla="*/ 206049 h 1112271"/>
              <a:gd name="connsiteX1508" fmla="*/ 807620 w 1128251"/>
              <a:gd name="connsiteY1508" fmla="*/ 203775 h 1112271"/>
              <a:gd name="connsiteX1509" fmla="*/ 804953 w 1128251"/>
              <a:gd name="connsiteY1509" fmla="*/ 200570 h 1112271"/>
              <a:gd name="connsiteX1510" fmla="*/ 804070 w 1128251"/>
              <a:gd name="connsiteY1510" fmla="*/ 198593 h 1112271"/>
              <a:gd name="connsiteX1511" fmla="*/ 803651 w 1128251"/>
              <a:gd name="connsiteY1511" fmla="*/ 197491 h 1112271"/>
              <a:gd name="connsiteX1512" fmla="*/ 803128 w 1128251"/>
              <a:gd name="connsiteY1512" fmla="*/ 196003 h 1112271"/>
              <a:gd name="connsiteX1513" fmla="*/ 802237 w 1128251"/>
              <a:gd name="connsiteY1513" fmla="*/ 193632 h 1112271"/>
              <a:gd name="connsiteX1514" fmla="*/ 800643 w 1128251"/>
              <a:gd name="connsiteY1514" fmla="*/ 190825 h 1112271"/>
              <a:gd name="connsiteX1515" fmla="*/ 799587 w 1128251"/>
              <a:gd name="connsiteY1515" fmla="*/ 188565 h 1112271"/>
              <a:gd name="connsiteX1516" fmla="*/ 798203 w 1128251"/>
              <a:gd name="connsiteY1516" fmla="*/ 186253 h 1112271"/>
              <a:gd name="connsiteX1517" fmla="*/ 796663 w 1128251"/>
              <a:gd name="connsiteY1517" fmla="*/ 183444 h 1112271"/>
              <a:gd name="connsiteX1518" fmla="*/ 795137 w 1128251"/>
              <a:gd name="connsiteY1518" fmla="*/ 179807 h 1112271"/>
              <a:gd name="connsiteX1519" fmla="*/ 793651 w 1128251"/>
              <a:gd name="connsiteY1519" fmla="*/ 177052 h 1112271"/>
              <a:gd name="connsiteX1520" fmla="*/ 792436 w 1128251"/>
              <a:gd name="connsiteY1520" fmla="*/ 174408 h 1112271"/>
              <a:gd name="connsiteX1521" fmla="*/ 791534 w 1128251"/>
              <a:gd name="connsiteY1521" fmla="*/ 172811 h 1112271"/>
              <a:gd name="connsiteX1522" fmla="*/ 789995 w 1128251"/>
              <a:gd name="connsiteY1522" fmla="*/ 169892 h 1112271"/>
              <a:gd name="connsiteX1523" fmla="*/ 788672 w 1128251"/>
              <a:gd name="connsiteY1523" fmla="*/ 167246 h 1112271"/>
              <a:gd name="connsiteX1524" fmla="*/ 787248 w 1128251"/>
              <a:gd name="connsiteY1524" fmla="*/ 164051 h 1112271"/>
              <a:gd name="connsiteX1525" fmla="*/ 786613 w 1128251"/>
              <a:gd name="connsiteY1525" fmla="*/ 162675 h 1112271"/>
              <a:gd name="connsiteX1526" fmla="*/ 785495 w 1128251"/>
              <a:gd name="connsiteY1526" fmla="*/ 160856 h 1112271"/>
              <a:gd name="connsiteX1527" fmla="*/ 784589 w 1128251"/>
              <a:gd name="connsiteY1527" fmla="*/ 159479 h 1112271"/>
              <a:gd name="connsiteX1528" fmla="*/ 783745 w 1128251"/>
              <a:gd name="connsiteY1528" fmla="*/ 157496 h 1112271"/>
              <a:gd name="connsiteX1529" fmla="*/ 783124 w 1128251"/>
              <a:gd name="connsiteY1529" fmla="*/ 155401 h 1112271"/>
              <a:gd name="connsiteX1530" fmla="*/ 781450 w 1128251"/>
              <a:gd name="connsiteY1530" fmla="*/ 155918 h 1112271"/>
              <a:gd name="connsiteX1531" fmla="*/ 778351 w 1128251"/>
              <a:gd name="connsiteY1531" fmla="*/ 163641 h 1112271"/>
              <a:gd name="connsiteX1532" fmla="*/ 771937 w 1128251"/>
              <a:gd name="connsiteY1532" fmla="*/ 177124 h 1112271"/>
              <a:gd name="connsiteX1533" fmla="*/ 769273 w 1128251"/>
              <a:gd name="connsiteY1533" fmla="*/ 187419 h 1112271"/>
              <a:gd name="connsiteX1534" fmla="*/ 768053 w 1128251"/>
              <a:gd name="connsiteY1534" fmla="*/ 192139 h 1112271"/>
              <a:gd name="connsiteX1535" fmla="*/ 763553 w 1128251"/>
              <a:gd name="connsiteY1535" fmla="*/ 204583 h 1112271"/>
              <a:gd name="connsiteX1536" fmla="*/ 760754 w 1128251"/>
              <a:gd name="connsiteY1536" fmla="*/ 212310 h 1112271"/>
              <a:gd name="connsiteX1537" fmla="*/ 757158 w 1128251"/>
              <a:gd name="connsiteY1537" fmla="*/ 219726 h 1112271"/>
              <a:gd name="connsiteX1538" fmla="*/ 754558 w 1128251"/>
              <a:gd name="connsiteY1538" fmla="*/ 227252 h 1112271"/>
              <a:gd name="connsiteX1539" fmla="*/ 752655 w 1128251"/>
              <a:gd name="connsiteY1539" fmla="*/ 234386 h 1112271"/>
              <a:gd name="connsiteX1540" fmla="*/ 750253 w 1128251"/>
              <a:gd name="connsiteY1540" fmla="*/ 241816 h 1112271"/>
              <a:gd name="connsiteX1541" fmla="*/ 748355 w 1128251"/>
              <a:gd name="connsiteY1541" fmla="*/ 246530 h 1112271"/>
              <a:gd name="connsiteX1542" fmla="*/ 747962 w 1128251"/>
              <a:gd name="connsiteY1542" fmla="*/ 247624 h 1112271"/>
              <a:gd name="connsiteX1543" fmla="*/ 747454 w 1128251"/>
              <a:gd name="connsiteY1543" fmla="*/ 249040 h 1112271"/>
              <a:gd name="connsiteX1544" fmla="*/ 745758 w 1128251"/>
              <a:gd name="connsiteY1544" fmla="*/ 251640 h 1112271"/>
              <a:gd name="connsiteX1545" fmla="*/ 744064 w 1128251"/>
              <a:gd name="connsiteY1545" fmla="*/ 253434 h 1112271"/>
              <a:gd name="connsiteX1546" fmla="*/ 742073 w 1128251"/>
              <a:gd name="connsiteY1546" fmla="*/ 254719 h 1112271"/>
              <a:gd name="connsiteX1547" fmla="*/ 739586 w 1128251"/>
              <a:gd name="connsiteY1547" fmla="*/ 255595 h 1112271"/>
              <a:gd name="connsiteX1548" fmla="*/ 731034 w 1128251"/>
              <a:gd name="connsiteY1548" fmla="*/ 255891 h 1112271"/>
              <a:gd name="connsiteX1549" fmla="*/ 724768 w 1128251"/>
              <a:gd name="connsiteY1549" fmla="*/ 255815 h 1112271"/>
              <a:gd name="connsiteX1550" fmla="*/ 723375 w 1128251"/>
              <a:gd name="connsiteY1550" fmla="*/ 256804 h 1112271"/>
              <a:gd name="connsiteX1551" fmla="*/ 722078 w 1128251"/>
              <a:gd name="connsiteY1551" fmla="*/ 258905 h 1112271"/>
              <a:gd name="connsiteX1552" fmla="*/ 721372 w 1128251"/>
              <a:gd name="connsiteY1552" fmla="*/ 264139 h 1112271"/>
              <a:gd name="connsiteX1553" fmla="*/ 720659 w 1128251"/>
              <a:gd name="connsiteY1553" fmla="*/ 272498 h 1112271"/>
              <a:gd name="connsiteX1554" fmla="*/ 720446 w 1128251"/>
              <a:gd name="connsiteY1554" fmla="*/ 279048 h 1112271"/>
              <a:gd name="connsiteX1555" fmla="*/ 719936 w 1128251"/>
              <a:gd name="connsiteY1555" fmla="*/ 285291 h 1112271"/>
              <a:gd name="connsiteX1556" fmla="*/ 719531 w 1128251"/>
              <a:gd name="connsiteY1556" fmla="*/ 289117 h 1112271"/>
              <a:gd name="connsiteX1557" fmla="*/ 718923 w 1128251"/>
              <a:gd name="connsiteY1557" fmla="*/ 292734 h 1112271"/>
              <a:gd name="connsiteX1558" fmla="*/ 717623 w 1128251"/>
              <a:gd name="connsiteY1558" fmla="*/ 298773 h 1112271"/>
              <a:gd name="connsiteX1559" fmla="*/ 715624 w 1128251"/>
              <a:gd name="connsiteY1559" fmla="*/ 303688 h 1112271"/>
              <a:gd name="connsiteX1560" fmla="*/ 712132 w 1128251"/>
              <a:gd name="connsiteY1560" fmla="*/ 310096 h 1112271"/>
              <a:gd name="connsiteX1561" fmla="*/ 708039 w 1128251"/>
              <a:gd name="connsiteY1561" fmla="*/ 317807 h 1112271"/>
              <a:gd name="connsiteX1562" fmla="*/ 704048 w 1128251"/>
              <a:gd name="connsiteY1562" fmla="*/ 324513 h 1112271"/>
              <a:gd name="connsiteX1563" fmla="*/ 699164 w 1128251"/>
              <a:gd name="connsiteY1563" fmla="*/ 330602 h 1112271"/>
              <a:gd name="connsiteX1564" fmla="*/ 694082 w 1128251"/>
              <a:gd name="connsiteY1564" fmla="*/ 335579 h 1112271"/>
              <a:gd name="connsiteX1565" fmla="*/ 690692 w 1128251"/>
              <a:gd name="connsiteY1565" fmla="*/ 339772 h 1112271"/>
              <a:gd name="connsiteX1566" fmla="*/ 688346 w 1128251"/>
              <a:gd name="connsiteY1566" fmla="*/ 340990 h 1112271"/>
              <a:gd name="connsiteX1567" fmla="*/ 687520 w 1128251"/>
              <a:gd name="connsiteY1567" fmla="*/ 337033 h 1112271"/>
              <a:gd name="connsiteX1568" fmla="*/ 685299 w 1128251"/>
              <a:gd name="connsiteY1568" fmla="*/ 332000 h 1112271"/>
              <a:gd name="connsiteX1569" fmla="*/ 684959 w 1128251"/>
              <a:gd name="connsiteY1569" fmla="*/ 331231 h 1112271"/>
              <a:gd name="connsiteX1570" fmla="*/ 682664 w 1128251"/>
              <a:gd name="connsiteY1570" fmla="*/ 328153 h 1112271"/>
              <a:gd name="connsiteX1571" fmla="*/ 681879 w 1128251"/>
              <a:gd name="connsiteY1571" fmla="*/ 327579 h 1112271"/>
              <a:gd name="connsiteX1572" fmla="*/ 681488 w 1128251"/>
              <a:gd name="connsiteY1572" fmla="*/ 327292 h 1112271"/>
              <a:gd name="connsiteX1573" fmla="*/ 676126 w 1128251"/>
              <a:gd name="connsiteY1573" fmla="*/ 325845 h 1112271"/>
              <a:gd name="connsiteX1574" fmla="*/ 673530 w 1128251"/>
              <a:gd name="connsiteY1574" fmla="*/ 323512 h 1112271"/>
              <a:gd name="connsiteX1575" fmla="*/ 668947 w 1128251"/>
              <a:gd name="connsiteY1575" fmla="*/ 319395 h 1112271"/>
              <a:gd name="connsiteX1576" fmla="*/ 666345 w 1128251"/>
              <a:gd name="connsiteY1576" fmla="*/ 318487 h 1112271"/>
              <a:gd name="connsiteX1577" fmla="*/ 661556 w 1128251"/>
              <a:gd name="connsiteY1577" fmla="*/ 317737 h 1112271"/>
              <a:gd name="connsiteX1578" fmla="*/ 656765 w 1128251"/>
              <a:gd name="connsiteY1578" fmla="*/ 316985 h 1112271"/>
              <a:gd name="connsiteX1579" fmla="*/ 655540 w 1128251"/>
              <a:gd name="connsiteY1579" fmla="*/ 316860 h 1112271"/>
              <a:gd name="connsiteX1580" fmla="*/ 653506 w 1128251"/>
              <a:gd name="connsiteY1580" fmla="*/ 316653 h 1112271"/>
              <a:gd name="connsiteX1581" fmla="*/ 652955 w 1128251"/>
              <a:gd name="connsiteY1581" fmla="*/ 316401 h 1112271"/>
              <a:gd name="connsiteX1582" fmla="*/ 652402 w 1128251"/>
              <a:gd name="connsiteY1582" fmla="*/ 316149 h 1112271"/>
              <a:gd name="connsiteX1583" fmla="*/ 646885 w 1128251"/>
              <a:gd name="connsiteY1583" fmla="*/ 316641 h 1112271"/>
              <a:gd name="connsiteX1584" fmla="*/ 643105 w 1128251"/>
              <a:gd name="connsiteY1584" fmla="*/ 317704 h 1112271"/>
              <a:gd name="connsiteX1585" fmla="*/ 638726 w 1128251"/>
              <a:gd name="connsiteY1585" fmla="*/ 319061 h 1112271"/>
              <a:gd name="connsiteX1586" fmla="*/ 634648 w 1128251"/>
              <a:gd name="connsiteY1586" fmla="*/ 319614 h 1112271"/>
              <a:gd name="connsiteX1587" fmla="*/ 631267 w 1128251"/>
              <a:gd name="connsiteY1587" fmla="*/ 319573 h 1112271"/>
              <a:gd name="connsiteX1588" fmla="*/ 610564 w 1128251"/>
              <a:gd name="connsiteY1588" fmla="*/ 317817 h 1112271"/>
              <a:gd name="connsiteX1589" fmla="*/ 609266 w 1128251"/>
              <a:gd name="connsiteY1589" fmla="*/ 315330 h 1112271"/>
              <a:gd name="connsiteX1590" fmla="*/ 604097 w 1128251"/>
              <a:gd name="connsiteY1590" fmla="*/ 305423 h 1112271"/>
              <a:gd name="connsiteX1591" fmla="*/ 602480 w 1128251"/>
              <a:gd name="connsiteY1591" fmla="*/ 299763 h 1112271"/>
              <a:gd name="connsiteX1592" fmla="*/ 601419 w 1128251"/>
              <a:gd name="connsiteY1592" fmla="*/ 296276 h 1112271"/>
              <a:gd name="connsiteX1593" fmla="*/ 598708 w 1128251"/>
              <a:gd name="connsiteY1593" fmla="*/ 287368 h 1112271"/>
              <a:gd name="connsiteX1594" fmla="*/ 597091 w 1128251"/>
              <a:gd name="connsiteY1594" fmla="*/ 266618 h 1112271"/>
              <a:gd name="connsiteX1595" fmla="*/ 599516 w 1128251"/>
              <a:gd name="connsiteY1595" fmla="*/ 263653 h 1112271"/>
              <a:gd name="connsiteX1596" fmla="*/ 617301 w 1128251"/>
              <a:gd name="connsiteY1596" fmla="*/ 259611 h 1112271"/>
              <a:gd name="connsiteX1597" fmla="*/ 622519 w 1128251"/>
              <a:gd name="connsiteY1597" fmla="*/ 253288 h 1112271"/>
              <a:gd name="connsiteX1598" fmla="*/ 626193 w 1128251"/>
              <a:gd name="connsiteY1598" fmla="*/ 248833 h 1112271"/>
              <a:gd name="connsiteX1599" fmla="*/ 631044 w 1128251"/>
              <a:gd name="connsiteY1599" fmla="*/ 234012 h 1112271"/>
              <a:gd name="connsiteX1600" fmla="*/ 631582 w 1128251"/>
              <a:gd name="connsiteY1600" fmla="*/ 225120 h 1112271"/>
              <a:gd name="connsiteX1601" fmla="*/ 620861 w 1128251"/>
              <a:gd name="connsiteY1601" fmla="*/ 220412 h 1112271"/>
              <a:gd name="connsiteX1602" fmla="*/ 620535 w 1128251"/>
              <a:gd name="connsiteY1602" fmla="*/ 220270 h 1112271"/>
              <a:gd name="connsiteX1603" fmla="*/ 611912 w 1128251"/>
              <a:gd name="connsiteY1603" fmla="*/ 231049 h 1112271"/>
              <a:gd name="connsiteX1604" fmla="*/ 597629 w 1128251"/>
              <a:gd name="connsiteY1604" fmla="*/ 238054 h 1112271"/>
              <a:gd name="connsiteX1605" fmla="*/ 594396 w 1128251"/>
              <a:gd name="connsiteY1605" fmla="*/ 231049 h 1112271"/>
              <a:gd name="connsiteX1606" fmla="*/ 590892 w 1128251"/>
              <a:gd name="connsiteY1606" fmla="*/ 220538 h 1112271"/>
              <a:gd name="connsiteX1607" fmla="*/ 597899 w 1128251"/>
              <a:gd name="connsiteY1607" fmla="*/ 211107 h 1112271"/>
              <a:gd name="connsiteX1608" fmla="*/ 601980 w 1128251"/>
              <a:gd name="connsiteY1608" fmla="*/ 206184 h 1112271"/>
              <a:gd name="connsiteX1609" fmla="*/ 601769 w 1128251"/>
              <a:gd name="connsiteY1609" fmla="*/ 206202 h 1112271"/>
              <a:gd name="connsiteX1610" fmla="*/ 599269 w 1128251"/>
              <a:gd name="connsiteY1610" fmla="*/ 206413 h 1112271"/>
              <a:gd name="connsiteX1611" fmla="*/ 592596 w 1128251"/>
              <a:gd name="connsiteY1611" fmla="*/ 209774 h 1112271"/>
              <a:gd name="connsiteX1612" fmla="*/ 588036 w 1128251"/>
              <a:gd name="connsiteY1612" fmla="*/ 210363 h 1112271"/>
              <a:gd name="connsiteX1613" fmla="*/ 584775 w 1128251"/>
              <a:gd name="connsiteY1613" fmla="*/ 210217 h 1112271"/>
              <a:gd name="connsiteX1614" fmla="*/ 579366 w 1128251"/>
              <a:gd name="connsiteY1614" fmla="*/ 208880 h 1112271"/>
              <a:gd name="connsiteX1615" fmla="*/ 577715 w 1128251"/>
              <a:gd name="connsiteY1615" fmla="*/ 208136 h 1112271"/>
              <a:gd name="connsiteX1616" fmla="*/ 576972 w 1128251"/>
              <a:gd name="connsiteY1616" fmla="*/ 207802 h 1112271"/>
              <a:gd name="connsiteX1617" fmla="*/ 576447 w 1128251"/>
              <a:gd name="connsiteY1617" fmla="*/ 207565 h 1112271"/>
              <a:gd name="connsiteX1618" fmla="*/ 574763 w 1128251"/>
              <a:gd name="connsiteY1618" fmla="*/ 206805 h 1112271"/>
              <a:gd name="connsiteX1619" fmla="*/ 574309 w 1128251"/>
              <a:gd name="connsiteY1619" fmla="*/ 206802 h 1112271"/>
              <a:gd name="connsiteX1620" fmla="*/ 574085 w 1128251"/>
              <a:gd name="connsiteY1620" fmla="*/ 206800 h 1112271"/>
              <a:gd name="connsiteX1621" fmla="*/ 573252 w 1128251"/>
              <a:gd name="connsiteY1621" fmla="*/ 206677 h 1112271"/>
              <a:gd name="connsiteX1622" fmla="*/ 569719 w 1128251"/>
              <a:gd name="connsiteY1622" fmla="*/ 206153 h 1112271"/>
              <a:gd name="connsiteX1623" fmla="*/ 564063 w 1128251"/>
              <a:gd name="connsiteY1623" fmla="*/ 203231 h 1112271"/>
              <a:gd name="connsiteX1624" fmla="*/ 563399 w 1128251"/>
              <a:gd name="connsiteY1624" fmla="*/ 202889 h 1112271"/>
              <a:gd name="connsiteX1625" fmla="*/ 558114 w 1128251"/>
              <a:gd name="connsiteY1625" fmla="*/ 201430 h 1112271"/>
              <a:gd name="connsiteX1626" fmla="*/ 554362 w 1128251"/>
              <a:gd name="connsiteY1626" fmla="*/ 201033 h 1112271"/>
              <a:gd name="connsiteX1627" fmla="*/ 551047 w 1128251"/>
              <a:gd name="connsiteY1627" fmla="*/ 199587 h 1112271"/>
              <a:gd name="connsiteX1628" fmla="*/ 549445 w 1128251"/>
              <a:gd name="connsiteY1628" fmla="*/ 199700 h 1112271"/>
              <a:gd name="connsiteX1629" fmla="*/ 548237 w 1128251"/>
              <a:gd name="connsiteY1629" fmla="*/ 200242 h 1112271"/>
              <a:gd name="connsiteX1630" fmla="*/ 546173 w 1128251"/>
              <a:gd name="connsiteY1630" fmla="*/ 201165 h 1112271"/>
              <a:gd name="connsiteX1631" fmla="*/ 542725 w 1128251"/>
              <a:gd name="connsiteY1631" fmla="*/ 201142 h 1112271"/>
              <a:gd name="connsiteX1632" fmla="*/ 539595 w 1128251"/>
              <a:gd name="connsiteY1632" fmla="*/ 199697 h 1112271"/>
              <a:gd name="connsiteX1633" fmla="*/ 537625 w 1128251"/>
              <a:gd name="connsiteY1633" fmla="*/ 199561 h 1112271"/>
              <a:gd name="connsiteX1634" fmla="*/ 535218 w 1128251"/>
              <a:gd name="connsiteY1634" fmla="*/ 200598 h 1112271"/>
              <a:gd name="connsiteX1635" fmla="*/ 532675 w 1128251"/>
              <a:gd name="connsiteY1635" fmla="*/ 203121 h 1112271"/>
              <a:gd name="connsiteX1636" fmla="*/ 530324 w 1128251"/>
              <a:gd name="connsiteY1636" fmla="*/ 204841 h 1112271"/>
              <a:gd name="connsiteX1637" fmla="*/ 524766 w 1128251"/>
              <a:gd name="connsiteY1637" fmla="*/ 207469 h 1112271"/>
              <a:gd name="connsiteX1638" fmla="*/ 524441 w 1128251"/>
              <a:gd name="connsiteY1638" fmla="*/ 207812 h 1112271"/>
              <a:gd name="connsiteX1639" fmla="*/ 522783 w 1128251"/>
              <a:gd name="connsiteY1639" fmla="*/ 209562 h 1112271"/>
              <a:gd name="connsiteX1640" fmla="*/ 521878 w 1128251"/>
              <a:gd name="connsiteY1640" fmla="*/ 211071 h 1112271"/>
              <a:gd name="connsiteX1641" fmla="*/ 521785 w 1128251"/>
              <a:gd name="connsiteY1641" fmla="*/ 211228 h 1112271"/>
              <a:gd name="connsiteX1642" fmla="*/ 520580 w 1128251"/>
              <a:gd name="connsiteY1642" fmla="*/ 212448 h 1112271"/>
              <a:gd name="connsiteX1643" fmla="*/ 518749 w 1128251"/>
              <a:gd name="connsiteY1643" fmla="*/ 214305 h 1112271"/>
              <a:gd name="connsiteX1644" fmla="*/ 517486 w 1128251"/>
              <a:gd name="connsiteY1644" fmla="*/ 216849 h 1112271"/>
              <a:gd name="connsiteX1645" fmla="*/ 517063 w 1128251"/>
              <a:gd name="connsiteY1645" fmla="*/ 217701 h 1112271"/>
              <a:gd name="connsiteX1646" fmla="*/ 516226 w 1128251"/>
              <a:gd name="connsiteY1646" fmla="*/ 218305 h 1112271"/>
              <a:gd name="connsiteX1647" fmla="*/ 515022 w 1128251"/>
              <a:gd name="connsiteY1647" fmla="*/ 219175 h 1112271"/>
              <a:gd name="connsiteX1648" fmla="*/ 514496 w 1128251"/>
              <a:gd name="connsiteY1648" fmla="*/ 219335 h 1112271"/>
              <a:gd name="connsiteX1649" fmla="*/ 512246 w 1128251"/>
              <a:gd name="connsiteY1649" fmla="*/ 220023 h 1112271"/>
              <a:gd name="connsiteX1650" fmla="*/ 511157 w 1128251"/>
              <a:gd name="connsiteY1650" fmla="*/ 220113 h 1112271"/>
              <a:gd name="connsiteX1651" fmla="*/ 510151 w 1128251"/>
              <a:gd name="connsiteY1651" fmla="*/ 220197 h 1112271"/>
              <a:gd name="connsiteX1652" fmla="*/ 506273 w 1128251"/>
              <a:gd name="connsiteY1652" fmla="*/ 221235 h 1112271"/>
              <a:gd name="connsiteX1653" fmla="*/ 502754 w 1128251"/>
              <a:gd name="connsiteY1653" fmla="*/ 223235 h 1112271"/>
              <a:gd name="connsiteX1654" fmla="*/ 500524 w 1128251"/>
              <a:gd name="connsiteY1654" fmla="*/ 225522 h 1112271"/>
              <a:gd name="connsiteX1655" fmla="*/ 497894 w 1128251"/>
              <a:gd name="connsiteY1655" fmla="*/ 227913 h 1112271"/>
              <a:gd name="connsiteX1656" fmla="*/ 495788 w 1128251"/>
              <a:gd name="connsiteY1656" fmla="*/ 228815 h 1112271"/>
              <a:gd name="connsiteX1657" fmla="*/ 493890 w 1128251"/>
              <a:gd name="connsiteY1657" fmla="*/ 229322 h 1112271"/>
              <a:gd name="connsiteX1658" fmla="*/ 491776 w 1128251"/>
              <a:gd name="connsiteY1658" fmla="*/ 230720 h 1112271"/>
              <a:gd name="connsiteX1659" fmla="*/ 490255 w 1128251"/>
              <a:gd name="connsiteY1659" fmla="*/ 232311 h 1112271"/>
              <a:gd name="connsiteX1660" fmla="*/ 488026 w 1128251"/>
              <a:gd name="connsiteY1660" fmla="*/ 234501 h 1112271"/>
              <a:gd name="connsiteX1661" fmla="*/ 486707 w 1128251"/>
              <a:gd name="connsiteY1661" fmla="*/ 235894 h 1112271"/>
              <a:gd name="connsiteX1662" fmla="*/ 485400 w 1128251"/>
              <a:gd name="connsiteY1662" fmla="*/ 236693 h 1112271"/>
              <a:gd name="connsiteX1663" fmla="*/ 481703 w 1128251"/>
              <a:gd name="connsiteY1663" fmla="*/ 237607 h 1112271"/>
              <a:gd name="connsiteX1664" fmla="*/ 474429 w 1128251"/>
              <a:gd name="connsiteY1664" fmla="*/ 238443 h 1112271"/>
              <a:gd name="connsiteX1665" fmla="*/ 469159 w 1128251"/>
              <a:gd name="connsiteY1665" fmla="*/ 238476 h 1112271"/>
              <a:gd name="connsiteX1666" fmla="*/ 462986 w 1128251"/>
              <a:gd name="connsiteY1666" fmla="*/ 238909 h 1112271"/>
              <a:gd name="connsiteX1667" fmla="*/ 457101 w 1128251"/>
              <a:gd name="connsiteY1667" fmla="*/ 239836 h 1112271"/>
              <a:gd name="connsiteX1668" fmla="*/ 455945 w 1128251"/>
              <a:gd name="connsiteY1668" fmla="*/ 240124 h 1112271"/>
              <a:gd name="connsiteX1669" fmla="*/ 452206 w 1128251"/>
              <a:gd name="connsiteY1669" fmla="*/ 241054 h 1112271"/>
              <a:gd name="connsiteX1670" fmla="*/ 446931 w 1128251"/>
              <a:gd name="connsiteY1670" fmla="*/ 241383 h 1112271"/>
              <a:gd name="connsiteX1671" fmla="*/ 442863 w 1128251"/>
              <a:gd name="connsiteY1671" fmla="*/ 240914 h 1112271"/>
              <a:gd name="connsiteX1672" fmla="*/ 438964 w 1128251"/>
              <a:gd name="connsiteY1672" fmla="*/ 241927 h 1112271"/>
              <a:gd name="connsiteX1673" fmla="*/ 437818 w 1128251"/>
              <a:gd name="connsiteY1673" fmla="*/ 241998 h 1112271"/>
              <a:gd name="connsiteX1674" fmla="*/ 435382 w 1128251"/>
              <a:gd name="connsiteY1674" fmla="*/ 242147 h 1112271"/>
              <a:gd name="connsiteX1675" fmla="*/ 433791 w 1128251"/>
              <a:gd name="connsiteY1675" fmla="*/ 242156 h 1112271"/>
              <a:gd name="connsiteX1676" fmla="*/ 432318 w 1128251"/>
              <a:gd name="connsiteY1676" fmla="*/ 241177 h 1112271"/>
              <a:gd name="connsiteX1677" fmla="*/ 432149 w 1128251"/>
              <a:gd name="connsiteY1677" fmla="*/ 239498 h 1112271"/>
              <a:gd name="connsiteX1678" fmla="*/ 432767 w 1128251"/>
              <a:gd name="connsiteY1678" fmla="*/ 233065 h 1112271"/>
              <a:gd name="connsiteX1679" fmla="*/ 432939 w 1128251"/>
              <a:gd name="connsiteY1679" fmla="*/ 229206 h 1112271"/>
              <a:gd name="connsiteX1680" fmla="*/ 432985 w 1128251"/>
              <a:gd name="connsiteY1680" fmla="*/ 226734 h 1112271"/>
              <a:gd name="connsiteX1681" fmla="*/ 431942 w 1128251"/>
              <a:gd name="connsiteY1681" fmla="*/ 224070 h 1112271"/>
              <a:gd name="connsiteX1682" fmla="*/ 431606 w 1128251"/>
              <a:gd name="connsiteY1682" fmla="*/ 220708 h 1112271"/>
              <a:gd name="connsiteX1683" fmla="*/ 431392 w 1128251"/>
              <a:gd name="connsiteY1683" fmla="*/ 216259 h 1112271"/>
              <a:gd name="connsiteX1684" fmla="*/ 431220 w 1128251"/>
              <a:gd name="connsiteY1684" fmla="*/ 214778 h 1112271"/>
              <a:gd name="connsiteX1685" fmla="*/ 429271 w 1128251"/>
              <a:gd name="connsiteY1685" fmla="*/ 212713 h 1112271"/>
              <a:gd name="connsiteX1686" fmla="*/ 428379 w 1128251"/>
              <a:gd name="connsiteY1686" fmla="*/ 212005 h 1112271"/>
              <a:gd name="connsiteX1687" fmla="*/ 406882 w 1128251"/>
              <a:gd name="connsiteY1687" fmla="*/ 194972 h 1112271"/>
              <a:gd name="connsiteX1688" fmla="*/ 372725 w 1128251"/>
              <a:gd name="connsiteY1688" fmla="*/ 168463 h 1112271"/>
              <a:gd name="connsiteX1689" fmla="*/ 365487 w 1128251"/>
              <a:gd name="connsiteY1689" fmla="*/ 167474 h 1112271"/>
              <a:gd name="connsiteX1690" fmla="*/ 349736 w 1128251"/>
              <a:gd name="connsiteY1690" fmla="*/ 164254 h 1112271"/>
              <a:gd name="connsiteX1691" fmla="*/ 337953 w 1128251"/>
              <a:gd name="connsiteY1691" fmla="*/ 161657 h 1112271"/>
              <a:gd name="connsiteX1692" fmla="*/ 326657 w 1128251"/>
              <a:gd name="connsiteY1692" fmla="*/ 159452 h 1112271"/>
              <a:gd name="connsiteX1693" fmla="*/ 324679 w 1128251"/>
              <a:gd name="connsiteY1693" fmla="*/ 158971 h 1112271"/>
              <a:gd name="connsiteX1694" fmla="*/ 322419 w 1128251"/>
              <a:gd name="connsiteY1694" fmla="*/ 157501 h 1112271"/>
              <a:gd name="connsiteX1695" fmla="*/ 321034 w 1128251"/>
              <a:gd name="connsiteY1695" fmla="*/ 155887 h 1112271"/>
              <a:gd name="connsiteX1696" fmla="*/ 318796 w 1128251"/>
              <a:gd name="connsiteY1696" fmla="*/ 154556 h 1112271"/>
              <a:gd name="connsiteX1697" fmla="*/ 308306 w 1128251"/>
              <a:gd name="connsiteY1697" fmla="*/ 151853 h 1112271"/>
              <a:gd name="connsiteX1698" fmla="*/ 297913 w 1128251"/>
              <a:gd name="connsiteY1698" fmla="*/ 149247 h 1112271"/>
              <a:gd name="connsiteX1699" fmla="*/ 294754 w 1128251"/>
              <a:gd name="connsiteY1699" fmla="*/ 148081 h 1112271"/>
              <a:gd name="connsiteX1700" fmla="*/ 292498 w 1128251"/>
              <a:gd name="connsiteY1700" fmla="*/ 146413 h 1112271"/>
              <a:gd name="connsiteX1701" fmla="*/ 291308 w 1128251"/>
              <a:gd name="connsiteY1701" fmla="*/ 146224 h 1112271"/>
              <a:gd name="connsiteX1702" fmla="*/ 288618 w 1128251"/>
              <a:gd name="connsiteY1702" fmla="*/ 146536 h 1112271"/>
              <a:gd name="connsiteX1703" fmla="*/ 286629 w 1128251"/>
              <a:gd name="connsiteY1703" fmla="*/ 146549 h 1112271"/>
              <a:gd name="connsiteX1704" fmla="*/ 283073 w 1128251"/>
              <a:gd name="connsiteY1704" fmla="*/ 145285 h 1112271"/>
              <a:gd name="connsiteX1705" fmla="*/ 276775 w 1128251"/>
              <a:gd name="connsiteY1705" fmla="*/ 141765 h 1112271"/>
              <a:gd name="connsiteX1706" fmla="*/ 274500 w 1128251"/>
              <a:gd name="connsiteY1706" fmla="*/ 141086 h 1112271"/>
              <a:gd name="connsiteX1707" fmla="*/ 267639 w 1128251"/>
              <a:gd name="connsiteY1707" fmla="*/ 141128 h 1112271"/>
              <a:gd name="connsiteX1708" fmla="*/ 263872 w 1128251"/>
              <a:gd name="connsiteY1708" fmla="*/ 140559 h 1112271"/>
              <a:gd name="connsiteX1709" fmla="*/ 256954 w 1128251"/>
              <a:gd name="connsiteY1709" fmla="*/ 133839 h 1112271"/>
              <a:gd name="connsiteX1710" fmla="*/ 178149 w 1128251"/>
              <a:gd name="connsiteY1710" fmla="*/ 73429 h 1112271"/>
              <a:gd name="connsiteX1711" fmla="*/ 158004 w 1128251"/>
              <a:gd name="connsiteY1711" fmla="*/ 57935 h 1112271"/>
              <a:gd name="connsiteX1712" fmla="*/ 156413 w 1128251"/>
              <a:gd name="connsiteY1712" fmla="*/ 57953 h 1112271"/>
              <a:gd name="connsiteX1713" fmla="*/ 154603 w 1128251"/>
              <a:gd name="connsiteY1713" fmla="*/ 60162 h 1112271"/>
              <a:gd name="connsiteX1714" fmla="*/ 152812 w 1128251"/>
              <a:gd name="connsiteY1714" fmla="*/ 60183 h 1112271"/>
              <a:gd name="connsiteX1715" fmla="*/ 151033 w 1128251"/>
              <a:gd name="connsiteY1715" fmla="*/ 59009 h 1112271"/>
              <a:gd name="connsiteX1716" fmla="*/ 148277 w 1128251"/>
              <a:gd name="connsiteY1716" fmla="*/ 55857 h 1112271"/>
              <a:gd name="connsiteX1717" fmla="*/ 146310 w 1128251"/>
              <a:gd name="connsiteY1717" fmla="*/ 53491 h 1112271"/>
              <a:gd name="connsiteX1718" fmla="*/ 144524 w 1128251"/>
              <a:gd name="connsiteY1718" fmla="*/ 53113 h 1112271"/>
              <a:gd name="connsiteX1719" fmla="*/ 142119 w 1128251"/>
              <a:gd name="connsiteY1719" fmla="*/ 55129 h 1112271"/>
              <a:gd name="connsiteX1720" fmla="*/ 140523 w 1128251"/>
              <a:gd name="connsiteY1720" fmla="*/ 55745 h 1112271"/>
              <a:gd name="connsiteX1721" fmla="*/ 137539 w 1128251"/>
              <a:gd name="connsiteY1721" fmla="*/ 55778 h 1112271"/>
              <a:gd name="connsiteX1722" fmla="*/ 134555 w 1128251"/>
              <a:gd name="connsiteY1722" fmla="*/ 55812 h 1112271"/>
              <a:gd name="connsiteX1723" fmla="*/ 131960 w 1128251"/>
              <a:gd name="connsiteY1723" fmla="*/ 56838 h 1112271"/>
              <a:gd name="connsiteX1724" fmla="*/ 130547 w 1128251"/>
              <a:gd name="connsiteY1724" fmla="*/ 59241 h 1112271"/>
              <a:gd name="connsiteX1725" fmla="*/ 128138 w 1128251"/>
              <a:gd name="connsiteY1725" fmla="*/ 61656 h 1112271"/>
              <a:gd name="connsiteX1726" fmla="*/ 125745 w 1128251"/>
              <a:gd name="connsiteY1726" fmla="*/ 62481 h 1112271"/>
              <a:gd name="connsiteX1727" fmla="*/ 122955 w 1128251"/>
              <a:gd name="connsiteY1727" fmla="*/ 62909 h 1112271"/>
              <a:gd name="connsiteX1728" fmla="*/ 119570 w 1128251"/>
              <a:gd name="connsiteY1728" fmla="*/ 63346 h 1112271"/>
              <a:gd name="connsiteX1729" fmla="*/ 115981 w 1128251"/>
              <a:gd name="connsiteY1729" fmla="*/ 64382 h 1112271"/>
              <a:gd name="connsiteX1730" fmla="*/ 111400 w 1128251"/>
              <a:gd name="connsiteY1730" fmla="*/ 65231 h 1112271"/>
              <a:gd name="connsiteX1731" fmla="*/ 106223 w 1128251"/>
              <a:gd name="connsiteY1731" fmla="*/ 65886 h 1112271"/>
              <a:gd name="connsiteX1732" fmla="*/ 101757 w 1128251"/>
              <a:gd name="connsiteY1732" fmla="*/ 64842 h 1112271"/>
              <a:gd name="connsiteX1733" fmla="*/ 98789 w 1128251"/>
              <a:gd name="connsiteY1733" fmla="*/ 63283 h 1112271"/>
              <a:gd name="connsiteX1734" fmla="*/ 96314 w 1128251"/>
              <a:gd name="connsiteY1734" fmla="*/ 62018 h 1112271"/>
              <a:gd name="connsiteX1735" fmla="*/ 96149 w 1128251"/>
              <a:gd name="connsiteY1735" fmla="*/ 61936 h 1112271"/>
              <a:gd name="connsiteX1736" fmla="*/ 92949 w 1128251"/>
              <a:gd name="connsiteY1736" fmla="*/ 60365 h 1112271"/>
              <a:gd name="connsiteX1737" fmla="*/ 89180 w 1128251"/>
              <a:gd name="connsiteY1737" fmla="*/ 59214 h 1112271"/>
              <a:gd name="connsiteX1738" fmla="*/ 85998 w 1128251"/>
              <a:gd name="connsiteY1738" fmla="*/ 59150 h 1112271"/>
              <a:gd name="connsiteX1739" fmla="*/ 83357 w 1128251"/>
              <a:gd name="connsiteY1739" fmla="*/ 59598 h 1112271"/>
              <a:gd name="connsiteX1740" fmla="*/ 79902 w 1128251"/>
              <a:gd name="connsiteY1740" fmla="*/ 62502 h 1112271"/>
              <a:gd name="connsiteX1741" fmla="*/ 78599 w 1128251"/>
              <a:gd name="connsiteY1741" fmla="*/ 63712 h 1112271"/>
              <a:gd name="connsiteX1742" fmla="*/ 77407 w 1128251"/>
              <a:gd name="connsiteY1742" fmla="*/ 63525 h 1112271"/>
              <a:gd name="connsiteX1743" fmla="*/ 76519 w 1128251"/>
              <a:gd name="connsiteY1743" fmla="*/ 62740 h 1112271"/>
              <a:gd name="connsiteX1744" fmla="*/ 75146 w 1128251"/>
              <a:gd name="connsiteY1744" fmla="*/ 60666 h 1112271"/>
              <a:gd name="connsiteX1745" fmla="*/ 73769 w 1128251"/>
              <a:gd name="connsiteY1745" fmla="*/ 58989 h 1112271"/>
              <a:gd name="connsiteX1746" fmla="*/ 72201 w 1128251"/>
              <a:gd name="connsiteY1746" fmla="*/ 56519 h 1112271"/>
              <a:gd name="connsiteX1747" fmla="*/ 71725 w 1128251"/>
              <a:gd name="connsiteY1747" fmla="*/ 55521 h 1112271"/>
              <a:gd name="connsiteX1748" fmla="*/ 70834 w 1128251"/>
              <a:gd name="connsiteY1748" fmla="*/ 53649 h 1112271"/>
              <a:gd name="connsiteX1749" fmla="*/ 70461 w 1128251"/>
              <a:gd name="connsiteY1749" fmla="*/ 50966 h 1112271"/>
              <a:gd name="connsiteX1750" fmla="*/ 70482 w 1128251"/>
              <a:gd name="connsiteY1750" fmla="*/ 48579 h 1112271"/>
              <a:gd name="connsiteX1751" fmla="*/ 70902 w 1128251"/>
              <a:gd name="connsiteY1751" fmla="*/ 46085 h 1112271"/>
              <a:gd name="connsiteX1752" fmla="*/ 71911 w 1128251"/>
              <a:gd name="connsiteY1752" fmla="*/ 44483 h 1112271"/>
              <a:gd name="connsiteX1753" fmla="*/ 73306 w 1128251"/>
              <a:gd name="connsiteY1753" fmla="*/ 44267 h 1112271"/>
              <a:gd name="connsiteX1754" fmla="*/ 74792 w 1128251"/>
              <a:gd name="connsiteY1754" fmla="*/ 44748 h 1112271"/>
              <a:gd name="connsiteX1755" fmla="*/ 75975 w 1128251"/>
              <a:gd name="connsiteY1755" fmla="*/ 46028 h 1112271"/>
              <a:gd name="connsiteX1756" fmla="*/ 77652 w 1128251"/>
              <a:gd name="connsiteY1756" fmla="*/ 47403 h 1112271"/>
              <a:gd name="connsiteX1757" fmla="*/ 79632 w 1128251"/>
              <a:gd name="connsiteY1757" fmla="*/ 48474 h 1112271"/>
              <a:gd name="connsiteX1758" fmla="*/ 81024 w 1128251"/>
              <a:gd name="connsiteY1758" fmla="*/ 48459 h 1112271"/>
              <a:gd name="connsiteX1759" fmla="*/ 82427 w 1128251"/>
              <a:gd name="connsiteY1759" fmla="*/ 47349 h 1112271"/>
              <a:gd name="connsiteX1760" fmla="*/ 83732 w 1128251"/>
              <a:gd name="connsiteY1760" fmla="*/ 46039 h 1112271"/>
              <a:gd name="connsiteX1761" fmla="*/ 84943 w 1128251"/>
              <a:gd name="connsiteY1761" fmla="*/ 43837 h 1112271"/>
              <a:gd name="connsiteX1762" fmla="*/ 86152 w 1128251"/>
              <a:gd name="connsiteY1762" fmla="*/ 41888 h 1112271"/>
              <a:gd name="connsiteX1763" fmla="*/ 86768 w 1128251"/>
              <a:gd name="connsiteY1763" fmla="*/ 41979 h 1112271"/>
              <a:gd name="connsiteX1764" fmla="*/ 87445 w 1128251"/>
              <a:gd name="connsiteY1764" fmla="*/ 42079 h 1112271"/>
              <a:gd name="connsiteX1765" fmla="*/ 87782 w 1128251"/>
              <a:gd name="connsiteY1765" fmla="*/ 41989 h 1112271"/>
              <a:gd name="connsiteX1766" fmla="*/ 88128 w 1128251"/>
              <a:gd name="connsiteY1766" fmla="*/ 41896 h 1112271"/>
              <a:gd name="connsiteX1767" fmla="*/ 91516 w 1128251"/>
              <a:gd name="connsiteY1767" fmla="*/ 40983 h 1112271"/>
              <a:gd name="connsiteX1768" fmla="*/ 94790 w 1128251"/>
              <a:gd name="connsiteY1768" fmla="*/ 39262 h 1112271"/>
              <a:gd name="connsiteX1769" fmla="*/ 95593 w 1128251"/>
              <a:gd name="connsiteY1769" fmla="*/ 39100 h 1112271"/>
              <a:gd name="connsiteX1770" fmla="*/ 97195 w 1128251"/>
              <a:gd name="connsiteY1770" fmla="*/ 38778 h 1112271"/>
              <a:gd name="connsiteX1771" fmla="*/ 103500 w 1128251"/>
              <a:gd name="connsiteY1771" fmla="*/ 39224 h 1112271"/>
              <a:gd name="connsiteX1772" fmla="*/ 103724 w 1128251"/>
              <a:gd name="connsiteY1772" fmla="*/ 39240 h 1112271"/>
              <a:gd name="connsiteX1773" fmla="*/ 107243 w 1128251"/>
              <a:gd name="connsiteY1773" fmla="*/ 37893 h 1112271"/>
              <a:gd name="connsiteX1774" fmla="*/ 111959 w 1128251"/>
              <a:gd name="connsiteY1774" fmla="*/ 36466 h 1112271"/>
              <a:gd name="connsiteX1775" fmla="*/ 112587 w 1128251"/>
              <a:gd name="connsiteY1775" fmla="*/ 40 h 1112271"/>
              <a:gd name="connsiteX1776" fmla="*/ 61471 w 1128251"/>
              <a:gd name="connsiteY1776" fmla="*/ 542 h 1112271"/>
              <a:gd name="connsiteX1777" fmla="*/ 55585 w 1128251"/>
              <a:gd name="connsiteY1777" fmla="*/ 601 h 1112271"/>
              <a:gd name="connsiteX1778" fmla="*/ 29593 w 1128251"/>
              <a:gd name="connsiteY1778" fmla="*/ 856 h 1112271"/>
              <a:gd name="connsiteX1779" fmla="*/ 28839 w 1128251"/>
              <a:gd name="connsiteY1779" fmla="*/ 858 h 1112271"/>
              <a:gd name="connsiteX1780" fmla="*/ 27483 w 1128251"/>
              <a:gd name="connsiteY1780" fmla="*/ 1064 h 1112271"/>
              <a:gd name="connsiteX1781" fmla="*/ 26744 w 1128251"/>
              <a:gd name="connsiteY1781" fmla="*/ 1175 h 1112271"/>
              <a:gd name="connsiteX1782" fmla="*/ 26017 w 1128251"/>
              <a:gd name="connsiteY1782" fmla="*/ 1286 h 1112271"/>
              <a:gd name="connsiteX1783" fmla="*/ 25351 w 1128251"/>
              <a:gd name="connsiteY1783" fmla="*/ 1693 h 1112271"/>
              <a:gd name="connsiteX1784" fmla="*/ 24068 w 1128251"/>
              <a:gd name="connsiteY1784" fmla="*/ 2480 h 1112271"/>
              <a:gd name="connsiteX1785" fmla="*/ 22804 w 1128251"/>
              <a:gd name="connsiteY1785" fmla="*/ 3255 h 1112271"/>
              <a:gd name="connsiteX1786" fmla="*/ 17596 w 1128251"/>
              <a:gd name="connsiteY1786" fmla="*/ 10361 h 1112271"/>
              <a:gd name="connsiteX1787" fmla="*/ 15560 w 1128251"/>
              <a:gd name="connsiteY1787" fmla="*/ 14048 h 1112271"/>
              <a:gd name="connsiteX1788" fmla="*/ 15172 w 1128251"/>
              <a:gd name="connsiteY1788" fmla="*/ 14751 h 1112271"/>
              <a:gd name="connsiteX1789" fmla="*/ 14175 w 1128251"/>
              <a:gd name="connsiteY1789" fmla="*/ 17412 h 1112271"/>
              <a:gd name="connsiteX1790" fmla="*/ 14154 w 1128251"/>
              <a:gd name="connsiteY1790" fmla="*/ 21998 h 1112271"/>
              <a:gd name="connsiteX1791" fmla="*/ 12672 w 1128251"/>
              <a:gd name="connsiteY1791" fmla="*/ 24317 h 1112271"/>
              <a:gd name="connsiteX1792" fmla="*/ 11549 w 1128251"/>
              <a:gd name="connsiteY1792" fmla="*/ 26076 h 1112271"/>
              <a:gd name="connsiteX1793" fmla="*/ 11045 w 1128251"/>
              <a:gd name="connsiteY1793" fmla="*/ 28491 h 1112271"/>
              <a:gd name="connsiteX1794" fmla="*/ 10534 w 1128251"/>
              <a:gd name="connsiteY1794" fmla="*/ 29297 h 1112271"/>
              <a:gd name="connsiteX1795" fmla="*/ 10300 w 1128251"/>
              <a:gd name="connsiteY1795" fmla="*/ 29665 h 1112271"/>
              <a:gd name="connsiteX1796" fmla="*/ 9559 w 1128251"/>
              <a:gd name="connsiteY1796" fmla="*/ 30097 h 1112271"/>
              <a:gd name="connsiteX1797" fmla="*/ 8565 w 1128251"/>
              <a:gd name="connsiteY1797" fmla="*/ 32201 h 1112271"/>
              <a:gd name="connsiteX1798" fmla="*/ 8432 w 1128251"/>
              <a:gd name="connsiteY1798" fmla="*/ 34181 h 1112271"/>
              <a:gd name="connsiteX1799" fmla="*/ 8910 w 1128251"/>
              <a:gd name="connsiteY1799" fmla="*/ 37344 h 1112271"/>
              <a:gd name="connsiteX1800" fmla="*/ 6299 w 1128251"/>
              <a:gd name="connsiteY1800" fmla="*/ 36827 h 1112271"/>
              <a:gd name="connsiteX1801" fmla="*/ 762 w 1128251"/>
              <a:gd name="connsiteY1801" fmla="*/ 35702 h 1112271"/>
              <a:gd name="connsiteX1802" fmla="*/ 180 w 1128251"/>
              <a:gd name="connsiteY1802" fmla="*/ 35584 h 1112271"/>
              <a:gd name="connsiteX1803" fmla="*/ 484 w 1128251"/>
              <a:gd name="connsiteY1803" fmla="*/ 35828 h 1112271"/>
              <a:gd name="connsiteX1804" fmla="*/ 9033 w 1128251"/>
              <a:gd name="connsiteY1804" fmla="*/ 48937 h 1112271"/>
              <a:gd name="connsiteX1805" fmla="*/ 16157 w 1128251"/>
              <a:gd name="connsiteY1805" fmla="*/ 60051 h 1112271"/>
              <a:gd name="connsiteX1806" fmla="*/ 21002 w 1128251"/>
              <a:gd name="connsiteY1806" fmla="*/ 72875 h 1112271"/>
              <a:gd name="connsiteX1807" fmla="*/ 23724 w 1128251"/>
              <a:gd name="connsiteY1807" fmla="*/ 79638 h 1112271"/>
              <a:gd name="connsiteX1808" fmla="*/ 29836 w 1128251"/>
              <a:gd name="connsiteY1808" fmla="*/ 94817 h 1112271"/>
              <a:gd name="connsiteX1809" fmla="*/ 36960 w 1128251"/>
              <a:gd name="connsiteY1809" fmla="*/ 114196 h 1112271"/>
              <a:gd name="connsiteX1810" fmla="*/ 45224 w 1128251"/>
              <a:gd name="connsiteY1810" fmla="*/ 134998 h 1112271"/>
              <a:gd name="connsiteX1811" fmla="*/ 52349 w 1128251"/>
              <a:gd name="connsiteY1811" fmla="*/ 151242 h 1112271"/>
              <a:gd name="connsiteX1812" fmla="*/ 65742 w 1128251"/>
              <a:gd name="connsiteY1812" fmla="*/ 172616 h 1112271"/>
              <a:gd name="connsiteX1813" fmla="*/ 77142 w 1128251"/>
              <a:gd name="connsiteY1813" fmla="*/ 189428 h 1112271"/>
              <a:gd name="connsiteX1814" fmla="*/ 88825 w 1128251"/>
              <a:gd name="connsiteY1814" fmla="*/ 203963 h 1112271"/>
              <a:gd name="connsiteX1815" fmla="*/ 99654 w 1128251"/>
              <a:gd name="connsiteY1815" fmla="*/ 215362 h 1112271"/>
              <a:gd name="connsiteX1816" fmla="*/ 115043 w 1128251"/>
              <a:gd name="connsiteY1816" fmla="*/ 227900 h 1112271"/>
              <a:gd name="connsiteX1817" fmla="*/ 131001 w 1128251"/>
              <a:gd name="connsiteY1817" fmla="*/ 241008 h 1112271"/>
              <a:gd name="connsiteX1818" fmla="*/ 144395 w 1128251"/>
              <a:gd name="connsiteY1818" fmla="*/ 248419 h 1112271"/>
              <a:gd name="connsiteX1819" fmla="*/ 157219 w 1128251"/>
              <a:gd name="connsiteY1819" fmla="*/ 252409 h 1112271"/>
              <a:gd name="connsiteX1820" fmla="*/ 164343 w 1128251"/>
              <a:gd name="connsiteY1820" fmla="*/ 254972 h 1112271"/>
              <a:gd name="connsiteX1821" fmla="*/ 170612 w 1128251"/>
              <a:gd name="connsiteY1821" fmla="*/ 255828 h 1112271"/>
              <a:gd name="connsiteX1822" fmla="*/ 174888 w 1128251"/>
              <a:gd name="connsiteY1822" fmla="*/ 257253 h 1112271"/>
              <a:gd name="connsiteX1823" fmla="*/ 185147 w 1128251"/>
              <a:gd name="connsiteY1823" fmla="*/ 261243 h 1112271"/>
              <a:gd name="connsiteX1824" fmla="*/ 198256 w 1128251"/>
              <a:gd name="connsiteY1824" fmla="*/ 264378 h 1112271"/>
              <a:gd name="connsiteX1825" fmla="*/ 207090 w 1128251"/>
              <a:gd name="connsiteY1825" fmla="*/ 267797 h 1112271"/>
              <a:gd name="connsiteX1826" fmla="*/ 213075 w 1128251"/>
              <a:gd name="connsiteY1826" fmla="*/ 272926 h 1112271"/>
              <a:gd name="connsiteX1827" fmla="*/ 220484 w 1128251"/>
              <a:gd name="connsiteY1827" fmla="*/ 282900 h 1112271"/>
              <a:gd name="connsiteX1828" fmla="*/ 228463 w 1128251"/>
              <a:gd name="connsiteY1828" fmla="*/ 288600 h 1112271"/>
              <a:gd name="connsiteX1829" fmla="*/ 234448 w 1128251"/>
              <a:gd name="connsiteY1829" fmla="*/ 293159 h 1112271"/>
              <a:gd name="connsiteX1830" fmla="*/ 246986 w 1128251"/>
              <a:gd name="connsiteY1830" fmla="*/ 311968 h 1112271"/>
              <a:gd name="connsiteX1831" fmla="*/ 258100 w 1128251"/>
              <a:gd name="connsiteY1831" fmla="*/ 326217 h 1112271"/>
              <a:gd name="connsiteX1832" fmla="*/ 271779 w 1128251"/>
              <a:gd name="connsiteY1832" fmla="*/ 341036 h 1112271"/>
              <a:gd name="connsiteX1833" fmla="*/ 275769 w 1128251"/>
              <a:gd name="connsiteY1833" fmla="*/ 347305 h 1112271"/>
              <a:gd name="connsiteX1834" fmla="*/ 279474 w 1128251"/>
              <a:gd name="connsiteY1834" fmla="*/ 351579 h 1112271"/>
              <a:gd name="connsiteX1835" fmla="*/ 284604 w 1128251"/>
              <a:gd name="connsiteY1835" fmla="*/ 354429 h 1112271"/>
              <a:gd name="connsiteX1836" fmla="*/ 290588 w 1128251"/>
              <a:gd name="connsiteY1836" fmla="*/ 355000 h 1112271"/>
              <a:gd name="connsiteX1837" fmla="*/ 294862 w 1128251"/>
              <a:gd name="connsiteY1837" fmla="*/ 357564 h 1112271"/>
              <a:gd name="connsiteX1838" fmla="*/ 298566 w 1128251"/>
              <a:gd name="connsiteY1838" fmla="*/ 363264 h 1112271"/>
              <a:gd name="connsiteX1839" fmla="*/ 302556 w 1128251"/>
              <a:gd name="connsiteY1839" fmla="*/ 370388 h 1112271"/>
              <a:gd name="connsiteX1840" fmla="*/ 309111 w 1128251"/>
              <a:gd name="connsiteY1840" fmla="*/ 378367 h 1112271"/>
              <a:gd name="connsiteX1841" fmla="*/ 313101 w 1128251"/>
              <a:gd name="connsiteY1841" fmla="*/ 384921 h 1112271"/>
              <a:gd name="connsiteX1842" fmla="*/ 315380 w 1128251"/>
              <a:gd name="connsiteY1842" fmla="*/ 393755 h 1112271"/>
              <a:gd name="connsiteX1843" fmla="*/ 317945 w 1128251"/>
              <a:gd name="connsiteY1843" fmla="*/ 401735 h 1112271"/>
              <a:gd name="connsiteX1844" fmla="*/ 317945 w 1128251"/>
              <a:gd name="connsiteY1844" fmla="*/ 406009 h 1112271"/>
              <a:gd name="connsiteX1845" fmla="*/ 317375 w 1128251"/>
              <a:gd name="connsiteY1845" fmla="*/ 409430 h 1112271"/>
              <a:gd name="connsiteX1846" fmla="*/ 317375 w 1128251"/>
              <a:gd name="connsiteY1846" fmla="*/ 413133 h 1112271"/>
              <a:gd name="connsiteX1847" fmla="*/ 318801 w 1128251"/>
              <a:gd name="connsiteY1847" fmla="*/ 419404 h 1112271"/>
              <a:gd name="connsiteX1848" fmla="*/ 319940 w 1128251"/>
              <a:gd name="connsiteY1848" fmla="*/ 426813 h 1112271"/>
              <a:gd name="connsiteX1849" fmla="*/ 319940 w 1128251"/>
              <a:gd name="connsiteY1849" fmla="*/ 435647 h 1112271"/>
              <a:gd name="connsiteX1850" fmla="*/ 320795 w 1128251"/>
              <a:gd name="connsiteY1850" fmla="*/ 438782 h 1112271"/>
              <a:gd name="connsiteX1851" fmla="*/ 321365 w 1128251"/>
              <a:gd name="connsiteY1851" fmla="*/ 441061 h 1112271"/>
              <a:gd name="connsiteX1852" fmla="*/ 319940 w 1128251"/>
              <a:gd name="connsiteY1852" fmla="*/ 444482 h 1112271"/>
              <a:gd name="connsiteX1853" fmla="*/ 316235 w 1128251"/>
              <a:gd name="connsiteY1853" fmla="*/ 447901 h 1112271"/>
              <a:gd name="connsiteX1854" fmla="*/ 308826 w 1128251"/>
              <a:gd name="connsiteY1854" fmla="*/ 460439 h 1112271"/>
              <a:gd name="connsiteX1855" fmla="*/ 308256 w 1128251"/>
              <a:gd name="connsiteY1855" fmla="*/ 462434 h 1112271"/>
              <a:gd name="connsiteX1856" fmla="*/ 308540 w 1128251"/>
              <a:gd name="connsiteY1856" fmla="*/ 467563 h 1112271"/>
              <a:gd name="connsiteX1857" fmla="*/ 309966 w 1128251"/>
              <a:gd name="connsiteY1857" fmla="*/ 472124 h 1112271"/>
              <a:gd name="connsiteX1858" fmla="*/ 310251 w 1128251"/>
              <a:gd name="connsiteY1858" fmla="*/ 476682 h 1112271"/>
              <a:gd name="connsiteX1859" fmla="*/ 309966 w 1128251"/>
              <a:gd name="connsiteY1859" fmla="*/ 482098 h 1112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</a:cxnLst>
            <a:rect l="l" t="t" r="r" b="b"/>
            <a:pathLst>
              <a:path w="1128251" h="1112271">
                <a:moveTo>
                  <a:pt x="309966" y="482098"/>
                </a:moveTo>
                <a:lnTo>
                  <a:pt x="308826" y="487512"/>
                </a:lnTo>
                <a:lnTo>
                  <a:pt x="308540" y="494352"/>
                </a:lnTo>
                <a:lnTo>
                  <a:pt x="309966" y="499197"/>
                </a:lnTo>
                <a:lnTo>
                  <a:pt x="311390" y="501760"/>
                </a:lnTo>
                <a:lnTo>
                  <a:pt x="318230" y="508885"/>
                </a:lnTo>
                <a:lnTo>
                  <a:pt x="325354" y="518290"/>
                </a:lnTo>
                <a:lnTo>
                  <a:pt x="327547" y="521680"/>
                </a:lnTo>
                <a:lnTo>
                  <a:pt x="328489" y="523135"/>
                </a:lnTo>
                <a:lnTo>
                  <a:pt x="329136" y="527877"/>
                </a:lnTo>
                <a:lnTo>
                  <a:pt x="329344" y="529404"/>
                </a:lnTo>
                <a:lnTo>
                  <a:pt x="329344" y="538238"/>
                </a:lnTo>
                <a:lnTo>
                  <a:pt x="331623" y="544792"/>
                </a:lnTo>
                <a:lnTo>
                  <a:pt x="334758" y="551632"/>
                </a:lnTo>
                <a:lnTo>
                  <a:pt x="338179" y="561891"/>
                </a:lnTo>
                <a:lnTo>
                  <a:pt x="338747" y="568160"/>
                </a:lnTo>
                <a:lnTo>
                  <a:pt x="339603" y="577565"/>
                </a:lnTo>
                <a:lnTo>
                  <a:pt x="342453" y="585544"/>
                </a:lnTo>
                <a:lnTo>
                  <a:pt x="348437" y="592669"/>
                </a:lnTo>
                <a:lnTo>
                  <a:pt x="353830" y="598509"/>
                </a:lnTo>
                <a:lnTo>
                  <a:pt x="354059" y="598830"/>
                </a:lnTo>
                <a:lnTo>
                  <a:pt x="354808" y="599953"/>
                </a:lnTo>
                <a:lnTo>
                  <a:pt x="355781" y="600851"/>
                </a:lnTo>
                <a:lnTo>
                  <a:pt x="356678" y="601748"/>
                </a:lnTo>
                <a:lnTo>
                  <a:pt x="357427" y="602872"/>
                </a:lnTo>
                <a:lnTo>
                  <a:pt x="358400" y="603771"/>
                </a:lnTo>
                <a:lnTo>
                  <a:pt x="359298" y="604744"/>
                </a:lnTo>
                <a:lnTo>
                  <a:pt x="360197" y="605642"/>
                </a:lnTo>
                <a:lnTo>
                  <a:pt x="360944" y="606690"/>
                </a:lnTo>
                <a:lnTo>
                  <a:pt x="361693" y="607813"/>
                </a:lnTo>
                <a:lnTo>
                  <a:pt x="362666" y="608711"/>
                </a:lnTo>
                <a:lnTo>
                  <a:pt x="363415" y="609834"/>
                </a:lnTo>
                <a:lnTo>
                  <a:pt x="364313" y="610732"/>
                </a:lnTo>
                <a:lnTo>
                  <a:pt x="365062" y="611853"/>
                </a:lnTo>
                <a:lnTo>
                  <a:pt x="366034" y="612753"/>
                </a:lnTo>
                <a:lnTo>
                  <a:pt x="366934" y="613651"/>
                </a:lnTo>
                <a:lnTo>
                  <a:pt x="367681" y="614774"/>
                </a:lnTo>
                <a:lnTo>
                  <a:pt x="368580" y="615671"/>
                </a:lnTo>
                <a:lnTo>
                  <a:pt x="369553" y="616571"/>
                </a:lnTo>
                <a:lnTo>
                  <a:pt x="370451" y="617544"/>
                </a:lnTo>
                <a:lnTo>
                  <a:pt x="371424" y="618441"/>
                </a:lnTo>
                <a:lnTo>
                  <a:pt x="372323" y="619565"/>
                </a:lnTo>
                <a:lnTo>
                  <a:pt x="373296" y="620462"/>
                </a:lnTo>
                <a:lnTo>
                  <a:pt x="373970" y="621586"/>
                </a:lnTo>
                <a:lnTo>
                  <a:pt x="374943" y="622483"/>
                </a:lnTo>
                <a:lnTo>
                  <a:pt x="375692" y="623531"/>
                </a:lnTo>
                <a:lnTo>
                  <a:pt x="376589" y="624429"/>
                </a:lnTo>
                <a:lnTo>
                  <a:pt x="377338" y="625553"/>
                </a:lnTo>
                <a:lnTo>
                  <a:pt x="378311" y="626450"/>
                </a:lnTo>
                <a:lnTo>
                  <a:pt x="379060" y="627573"/>
                </a:lnTo>
                <a:lnTo>
                  <a:pt x="379958" y="628471"/>
                </a:lnTo>
                <a:lnTo>
                  <a:pt x="380706" y="629595"/>
                </a:lnTo>
                <a:lnTo>
                  <a:pt x="381604" y="630492"/>
                </a:lnTo>
                <a:lnTo>
                  <a:pt x="382203" y="631764"/>
                </a:lnTo>
                <a:lnTo>
                  <a:pt x="382951" y="632888"/>
                </a:lnTo>
                <a:lnTo>
                  <a:pt x="383326" y="634011"/>
                </a:lnTo>
                <a:lnTo>
                  <a:pt x="383625" y="634833"/>
                </a:lnTo>
                <a:lnTo>
                  <a:pt x="383849" y="635434"/>
                </a:lnTo>
                <a:lnTo>
                  <a:pt x="384449" y="636781"/>
                </a:lnTo>
                <a:lnTo>
                  <a:pt x="384824" y="638202"/>
                </a:lnTo>
                <a:lnTo>
                  <a:pt x="385196" y="639700"/>
                </a:lnTo>
                <a:lnTo>
                  <a:pt x="385571" y="641196"/>
                </a:lnTo>
                <a:lnTo>
                  <a:pt x="385797" y="642844"/>
                </a:lnTo>
                <a:lnTo>
                  <a:pt x="386021" y="644491"/>
                </a:lnTo>
                <a:lnTo>
                  <a:pt x="386171" y="645763"/>
                </a:lnTo>
                <a:lnTo>
                  <a:pt x="386395" y="647035"/>
                </a:lnTo>
                <a:lnTo>
                  <a:pt x="386395" y="648907"/>
                </a:lnTo>
                <a:lnTo>
                  <a:pt x="386619" y="650554"/>
                </a:lnTo>
                <a:lnTo>
                  <a:pt x="386619" y="652424"/>
                </a:lnTo>
                <a:lnTo>
                  <a:pt x="386619" y="654221"/>
                </a:lnTo>
                <a:lnTo>
                  <a:pt x="386994" y="655717"/>
                </a:lnTo>
                <a:lnTo>
                  <a:pt x="387368" y="657215"/>
                </a:lnTo>
                <a:lnTo>
                  <a:pt x="387742" y="658638"/>
                </a:lnTo>
                <a:lnTo>
                  <a:pt x="387966" y="659985"/>
                </a:lnTo>
                <a:lnTo>
                  <a:pt x="388341" y="661406"/>
                </a:lnTo>
                <a:lnTo>
                  <a:pt x="388341" y="663278"/>
                </a:lnTo>
                <a:lnTo>
                  <a:pt x="388190" y="664925"/>
                </a:lnTo>
                <a:lnTo>
                  <a:pt x="388042" y="666571"/>
                </a:lnTo>
                <a:lnTo>
                  <a:pt x="387667" y="668069"/>
                </a:lnTo>
                <a:lnTo>
                  <a:pt x="386918" y="669191"/>
                </a:lnTo>
                <a:lnTo>
                  <a:pt x="386395" y="670464"/>
                </a:lnTo>
                <a:lnTo>
                  <a:pt x="385646" y="671586"/>
                </a:lnTo>
                <a:lnTo>
                  <a:pt x="384897" y="672710"/>
                </a:lnTo>
                <a:lnTo>
                  <a:pt x="384000" y="673607"/>
                </a:lnTo>
                <a:lnTo>
                  <a:pt x="383720" y="674073"/>
                </a:lnTo>
                <a:lnTo>
                  <a:pt x="383326" y="674731"/>
                </a:lnTo>
                <a:lnTo>
                  <a:pt x="383475" y="674731"/>
                </a:lnTo>
                <a:lnTo>
                  <a:pt x="383326" y="674881"/>
                </a:lnTo>
                <a:lnTo>
                  <a:pt x="382577" y="676003"/>
                </a:lnTo>
                <a:lnTo>
                  <a:pt x="382054" y="677275"/>
                </a:lnTo>
                <a:lnTo>
                  <a:pt x="381455" y="678622"/>
                </a:lnTo>
                <a:lnTo>
                  <a:pt x="380931" y="679896"/>
                </a:lnTo>
                <a:lnTo>
                  <a:pt x="380407" y="681168"/>
                </a:lnTo>
                <a:lnTo>
                  <a:pt x="379658" y="682291"/>
                </a:lnTo>
                <a:lnTo>
                  <a:pt x="379133" y="683564"/>
                </a:lnTo>
                <a:lnTo>
                  <a:pt x="378610" y="684911"/>
                </a:lnTo>
                <a:lnTo>
                  <a:pt x="378012" y="686183"/>
                </a:lnTo>
                <a:lnTo>
                  <a:pt x="377487" y="687455"/>
                </a:lnTo>
                <a:lnTo>
                  <a:pt x="376740" y="688578"/>
                </a:lnTo>
                <a:lnTo>
                  <a:pt x="376064" y="689702"/>
                </a:lnTo>
                <a:lnTo>
                  <a:pt x="375167" y="690599"/>
                </a:lnTo>
                <a:lnTo>
                  <a:pt x="374194" y="691572"/>
                </a:lnTo>
                <a:lnTo>
                  <a:pt x="373520" y="692696"/>
                </a:lnTo>
                <a:lnTo>
                  <a:pt x="372547" y="693593"/>
                </a:lnTo>
                <a:lnTo>
                  <a:pt x="372024" y="694866"/>
                </a:lnTo>
                <a:lnTo>
                  <a:pt x="371275" y="695989"/>
                </a:lnTo>
                <a:lnTo>
                  <a:pt x="370750" y="697336"/>
                </a:lnTo>
                <a:lnTo>
                  <a:pt x="370601" y="697487"/>
                </a:lnTo>
                <a:lnTo>
                  <a:pt x="370077" y="698759"/>
                </a:lnTo>
                <a:lnTo>
                  <a:pt x="369329" y="699880"/>
                </a:lnTo>
                <a:lnTo>
                  <a:pt x="368580" y="701004"/>
                </a:lnTo>
                <a:lnTo>
                  <a:pt x="368430" y="702650"/>
                </a:lnTo>
                <a:lnTo>
                  <a:pt x="368430" y="704523"/>
                </a:lnTo>
                <a:lnTo>
                  <a:pt x="368430" y="706318"/>
                </a:lnTo>
                <a:lnTo>
                  <a:pt x="368654" y="707966"/>
                </a:lnTo>
                <a:lnTo>
                  <a:pt x="368804" y="709686"/>
                </a:lnTo>
                <a:lnTo>
                  <a:pt x="368880" y="711483"/>
                </a:lnTo>
                <a:lnTo>
                  <a:pt x="368654" y="713130"/>
                </a:lnTo>
                <a:lnTo>
                  <a:pt x="368505" y="714777"/>
                </a:lnTo>
                <a:lnTo>
                  <a:pt x="367982" y="716124"/>
                </a:lnTo>
                <a:lnTo>
                  <a:pt x="367607" y="717546"/>
                </a:lnTo>
                <a:lnTo>
                  <a:pt x="367233" y="719044"/>
                </a:lnTo>
                <a:lnTo>
                  <a:pt x="366934" y="720540"/>
                </a:lnTo>
                <a:lnTo>
                  <a:pt x="366708" y="722187"/>
                </a:lnTo>
                <a:lnTo>
                  <a:pt x="366934" y="723833"/>
                </a:lnTo>
                <a:lnTo>
                  <a:pt x="367308" y="725331"/>
                </a:lnTo>
                <a:lnTo>
                  <a:pt x="367532" y="726978"/>
                </a:lnTo>
                <a:lnTo>
                  <a:pt x="367907" y="728476"/>
                </a:lnTo>
                <a:lnTo>
                  <a:pt x="368281" y="729896"/>
                </a:lnTo>
                <a:lnTo>
                  <a:pt x="368430" y="730570"/>
                </a:lnTo>
                <a:lnTo>
                  <a:pt x="368654" y="731394"/>
                </a:lnTo>
                <a:lnTo>
                  <a:pt x="368880" y="733041"/>
                </a:lnTo>
                <a:lnTo>
                  <a:pt x="369254" y="734539"/>
                </a:lnTo>
                <a:lnTo>
                  <a:pt x="369629" y="735959"/>
                </a:lnTo>
                <a:lnTo>
                  <a:pt x="370152" y="737233"/>
                </a:lnTo>
                <a:lnTo>
                  <a:pt x="370901" y="738355"/>
                </a:lnTo>
                <a:lnTo>
                  <a:pt x="371125" y="739629"/>
                </a:lnTo>
                <a:lnTo>
                  <a:pt x="371499" y="740750"/>
                </a:lnTo>
                <a:lnTo>
                  <a:pt x="371723" y="742397"/>
                </a:lnTo>
                <a:lnTo>
                  <a:pt x="371349" y="743895"/>
                </a:lnTo>
                <a:lnTo>
                  <a:pt x="371349" y="745393"/>
                </a:lnTo>
                <a:lnTo>
                  <a:pt x="371349" y="747188"/>
                </a:lnTo>
                <a:lnTo>
                  <a:pt x="371574" y="748834"/>
                </a:lnTo>
                <a:lnTo>
                  <a:pt x="371574" y="750707"/>
                </a:lnTo>
                <a:lnTo>
                  <a:pt x="371949" y="752203"/>
                </a:lnTo>
                <a:lnTo>
                  <a:pt x="371949" y="754000"/>
                </a:lnTo>
                <a:lnTo>
                  <a:pt x="372024" y="755646"/>
                </a:lnTo>
                <a:lnTo>
                  <a:pt x="372024" y="755870"/>
                </a:lnTo>
                <a:lnTo>
                  <a:pt x="371798" y="757519"/>
                </a:lnTo>
                <a:lnTo>
                  <a:pt x="371798" y="759389"/>
                </a:lnTo>
                <a:lnTo>
                  <a:pt x="371649" y="761036"/>
                </a:lnTo>
                <a:lnTo>
                  <a:pt x="371499" y="762682"/>
                </a:lnTo>
                <a:lnTo>
                  <a:pt x="371125" y="764105"/>
                </a:lnTo>
                <a:lnTo>
                  <a:pt x="370750" y="765601"/>
                </a:lnTo>
                <a:lnTo>
                  <a:pt x="370601" y="767249"/>
                </a:lnTo>
                <a:lnTo>
                  <a:pt x="370227" y="768745"/>
                </a:lnTo>
                <a:lnTo>
                  <a:pt x="370077" y="770392"/>
                </a:lnTo>
                <a:lnTo>
                  <a:pt x="369702" y="771890"/>
                </a:lnTo>
                <a:lnTo>
                  <a:pt x="369403" y="773388"/>
                </a:lnTo>
                <a:lnTo>
                  <a:pt x="368804" y="774660"/>
                </a:lnTo>
                <a:lnTo>
                  <a:pt x="368281" y="775932"/>
                </a:lnTo>
                <a:lnTo>
                  <a:pt x="368131" y="776306"/>
                </a:lnTo>
                <a:lnTo>
                  <a:pt x="367756" y="777802"/>
                </a:lnTo>
                <a:lnTo>
                  <a:pt x="367607" y="779449"/>
                </a:lnTo>
                <a:lnTo>
                  <a:pt x="367233" y="780947"/>
                </a:lnTo>
                <a:lnTo>
                  <a:pt x="366859" y="782369"/>
                </a:lnTo>
                <a:lnTo>
                  <a:pt x="366484" y="783865"/>
                </a:lnTo>
                <a:lnTo>
                  <a:pt x="365961" y="785139"/>
                </a:lnTo>
                <a:lnTo>
                  <a:pt x="365436" y="786487"/>
                </a:lnTo>
                <a:lnTo>
                  <a:pt x="365062" y="787907"/>
                </a:lnTo>
                <a:lnTo>
                  <a:pt x="365062" y="789780"/>
                </a:lnTo>
                <a:lnTo>
                  <a:pt x="364986" y="790828"/>
                </a:lnTo>
                <a:lnTo>
                  <a:pt x="364913" y="791426"/>
                </a:lnTo>
                <a:lnTo>
                  <a:pt x="364762" y="793073"/>
                </a:lnTo>
                <a:lnTo>
                  <a:pt x="364614" y="794719"/>
                </a:lnTo>
                <a:lnTo>
                  <a:pt x="364463" y="795318"/>
                </a:lnTo>
                <a:lnTo>
                  <a:pt x="364239" y="796217"/>
                </a:lnTo>
                <a:lnTo>
                  <a:pt x="363865" y="797713"/>
                </a:lnTo>
                <a:lnTo>
                  <a:pt x="363714" y="799360"/>
                </a:lnTo>
                <a:lnTo>
                  <a:pt x="363340" y="800858"/>
                </a:lnTo>
                <a:lnTo>
                  <a:pt x="363340" y="802655"/>
                </a:lnTo>
                <a:lnTo>
                  <a:pt x="363041" y="804151"/>
                </a:lnTo>
                <a:lnTo>
                  <a:pt x="362817" y="805797"/>
                </a:lnTo>
                <a:lnTo>
                  <a:pt x="362817" y="807670"/>
                </a:lnTo>
                <a:lnTo>
                  <a:pt x="362972" y="808809"/>
                </a:lnTo>
                <a:lnTo>
                  <a:pt x="363041" y="809316"/>
                </a:lnTo>
                <a:lnTo>
                  <a:pt x="363265" y="810963"/>
                </a:lnTo>
                <a:lnTo>
                  <a:pt x="363415" y="812609"/>
                </a:lnTo>
                <a:lnTo>
                  <a:pt x="363490" y="814482"/>
                </a:lnTo>
                <a:lnTo>
                  <a:pt x="363639" y="816128"/>
                </a:lnTo>
                <a:lnTo>
                  <a:pt x="364014" y="817551"/>
                </a:lnTo>
                <a:lnTo>
                  <a:pt x="364614" y="818823"/>
                </a:lnTo>
                <a:lnTo>
                  <a:pt x="364986" y="820319"/>
                </a:lnTo>
                <a:lnTo>
                  <a:pt x="365511" y="821593"/>
                </a:lnTo>
                <a:lnTo>
                  <a:pt x="365886" y="823089"/>
                </a:lnTo>
                <a:lnTo>
                  <a:pt x="366484" y="824361"/>
                </a:lnTo>
                <a:lnTo>
                  <a:pt x="367083" y="825635"/>
                </a:lnTo>
                <a:lnTo>
                  <a:pt x="367756" y="826756"/>
                </a:lnTo>
                <a:lnTo>
                  <a:pt x="368355" y="828029"/>
                </a:lnTo>
                <a:lnTo>
                  <a:pt x="369104" y="829152"/>
                </a:lnTo>
                <a:lnTo>
                  <a:pt x="369629" y="830424"/>
                </a:lnTo>
                <a:lnTo>
                  <a:pt x="370376" y="831472"/>
                </a:lnTo>
                <a:lnTo>
                  <a:pt x="371349" y="832445"/>
                </a:lnTo>
                <a:lnTo>
                  <a:pt x="372098" y="833493"/>
                </a:lnTo>
                <a:lnTo>
                  <a:pt x="372846" y="834616"/>
                </a:lnTo>
                <a:lnTo>
                  <a:pt x="373746" y="835514"/>
                </a:lnTo>
                <a:lnTo>
                  <a:pt x="374493" y="836638"/>
                </a:lnTo>
                <a:lnTo>
                  <a:pt x="375242" y="837686"/>
                </a:lnTo>
                <a:lnTo>
                  <a:pt x="376140" y="838658"/>
                </a:lnTo>
                <a:lnTo>
                  <a:pt x="376740" y="839931"/>
                </a:lnTo>
                <a:lnTo>
                  <a:pt x="377487" y="840979"/>
                </a:lnTo>
                <a:lnTo>
                  <a:pt x="378012" y="842326"/>
                </a:lnTo>
                <a:lnTo>
                  <a:pt x="378761" y="843374"/>
                </a:lnTo>
                <a:lnTo>
                  <a:pt x="379508" y="844498"/>
                </a:lnTo>
                <a:lnTo>
                  <a:pt x="380108" y="845770"/>
                </a:lnTo>
                <a:lnTo>
                  <a:pt x="380631" y="847042"/>
                </a:lnTo>
                <a:lnTo>
                  <a:pt x="381230" y="848314"/>
                </a:lnTo>
                <a:lnTo>
                  <a:pt x="381755" y="849661"/>
                </a:lnTo>
                <a:lnTo>
                  <a:pt x="382129" y="851084"/>
                </a:lnTo>
                <a:lnTo>
                  <a:pt x="382728" y="852356"/>
                </a:lnTo>
                <a:lnTo>
                  <a:pt x="383326" y="853628"/>
                </a:lnTo>
                <a:lnTo>
                  <a:pt x="383700" y="855126"/>
                </a:lnTo>
                <a:lnTo>
                  <a:pt x="384224" y="856398"/>
                </a:lnTo>
                <a:lnTo>
                  <a:pt x="384824" y="857670"/>
                </a:lnTo>
                <a:lnTo>
                  <a:pt x="385196" y="859168"/>
                </a:lnTo>
                <a:lnTo>
                  <a:pt x="385721" y="860440"/>
                </a:lnTo>
                <a:lnTo>
                  <a:pt x="386096" y="861938"/>
                </a:lnTo>
                <a:lnTo>
                  <a:pt x="386694" y="863210"/>
                </a:lnTo>
                <a:lnTo>
                  <a:pt x="387069" y="864632"/>
                </a:lnTo>
                <a:lnTo>
                  <a:pt x="387293" y="866354"/>
                </a:lnTo>
                <a:lnTo>
                  <a:pt x="387667" y="867777"/>
                </a:lnTo>
                <a:lnTo>
                  <a:pt x="388416" y="868899"/>
                </a:lnTo>
                <a:lnTo>
                  <a:pt x="388566" y="869198"/>
                </a:lnTo>
                <a:lnTo>
                  <a:pt x="389090" y="869947"/>
                </a:lnTo>
                <a:lnTo>
                  <a:pt x="389688" y="871294"/>
                </a:lnTo>
                <a:lnTo>
                  <a:pt x="390287" y="872566"/>
                </a:lnTo>
                <a:lnTo>
                  <a:pt x="390661" y="873614"/>
                </a:lnTo>
                <a:lnTo>
                  <a:pt x="391186" y="874962"/>
                </a:lnTo>
                <a:lnTo>
                  <a:pt x="391560" y="876384"/>
                </a:lnTo>
                <a:lnTo>
                  <a:pt x="391935" y="877882"/>
                </a:lnTo>
                <a:lnTo>
                  <a:pt x="392159" y="879529"/>
                </a:lnTo>
                <a:lnTo>
                  <a:pt x="392308" y="881025"/>
                </a:lnTo>
                <a:lnTo>
                  <a:pt x="392308" y="881175"/>
                </a:lnTo>
                <a:lnTo>
                  <a:pt x="392159" y="882822"/>
                </a:lnTo>
                <a:lnTo>
                  <a:pt x="392008" y="884468"/>
                </a:lnTo>
                <a:lnTo>
                  <a:pt x="391860" y="886115"/>
                </a:lnTo>
                <a:lnTo>
                  <a:pt x="391634" y="887837"/>
                </a:lnTo>
                <a:lnTo>
                  <a:pt x="391709" y="889634"/>
                </a:lnTo>
                <a:lnTo>
                  <a:pt x="391709" y="891504"/>
                </a:lnTo>
                <a:lnTo>
                  <a:pt x="391709" y="893301"/>
                </a:lnTo>
                <a:lnTo>
                  <a:pt x="392084" y="894797"/>
                </a:lnTo>
                <a:lnTo>
                  <a:pt x="392458" y="896295"/>
                </a:lnTo>
                <a:lnTo>
                  <a:pt x="393057" y="897567"/>
                </a:lnTo>
                <a:lnTo>
                  <a:pt x="393581" y="898839"/>
                </a:lnTo>
                <a:lnTo>
                  <a:pt x="394180" y="900113"/>
                </a:lnTo>
                <a:lnTo>
                  <a:pt x="394929" y="901161"/>
                </a:lnTo>
                <a:lnTo>
                  <a:pt x="395452" y="902509"/>
                </a:lnTo>
                <a:lnTo>
                  <a:pt x="396050" y="903781"/>
                </a:lnTo>
                <a:lnTo>
                  <a:pt x="396799" y="904829"/>
                </a:lnTo>
                <a:lnTo>
                  <a:pt x="396875" y="905020"/>
                </a:lnTo>
                <a:lnTo>
                  <a:pt x="397324" y="906176"/>
                </a:lnTo>
                <a:lnTo>
                  <a:pt x="397923" y="907448"/>
                </a:lnTo>
                <a:lnTo>
                  <a:pt x="398670" y="908496"/>
                </a:lnTo>
                <a:lnTo>
                  <a:pt x="399195" y="909844"/>
                </a:lnTo>
                <a:lnTo>
                  <a:pt x="399793" y="911116"/>
                </a:lnTo>
                <a:lnTo>
                  <a:pt x="400318" y="912388"/>
                </a:lnTo>
                <a:lnTo>
                  <a:pt x="401067" y="913511"/>
                </a:lnTo>
                <a:lnTo>
                  <a:pt x="401664" y="914783"/>
                </a:lnTo>
                <a:lnTo>
                  <a:pt x="402189" y="916056"/>
                </a:lnTo>
                <a:lnTo>
                  <a:pt x="402787" y="917329"/>
                </a:lnTo>
                <a:lnTo>
                  <a:pt x="403461" y="918376"/>
                </a:lnTo>
                <a:lnTo>
                  <a:pt x="404061" y="919723"/>
                </a:lnTo>
                <a:lnTo>
                  <a:pt x="404584" y="920997"/>
                </a:lnTo>
                <a:lnTo>
                  <a:pt x="405183" y="922269"/>
                </a:lnTo>
                <a:lnTo>
                  <a:pt x="405932" y="923391"/>
                </a:lnTo>
                <a:lnTo>
                  <a:pt x="406455" y="924439"/>
                </a:lnTo>
                <a:lnTo>
                  <a:pt x="406905" y="925937"/>
                </a:lnTo>
                <a:lnTo>
                  <a:pt x="407055" y="927583"/>
                </a:lnTo>
                <a:lnTo>
                  <a:pt x="407279" y="928855"/>
                </a:lnTo>
                <a:lnTo>
                  <a:pt x="407653" y="929979"/>
                </a:lnTo>
                <a:lnTo>
                  <a:pt x="408028" y="931401"/>
                </a:lnTo>
                <a:lnTo>
                  <a:pt x="408551" y="932673"/>
                </a:lnTo>
                <a:lnTo>
                  <a:pt x="408925" y="934171"/>
                </a:lnTo>
                <a:lnTo>
                  <a:pt x="409526" y="935443"/>
                </a:lnTo>
                <a:lnTo>
                  <a:pt x="410049" y="936715"/>
                </a:lnTo>
                <a:lnTo>
                  <a:pt x="410647" y="937987"/>
                </a:lnTo>
                <a:lnTo>
                  <a:pt x="411172" y="939335"/>
                </a:lnTo>
                <a:lnTo>
                  <a:pt x="411769" y="940607"/>
                </a:lnTo>
                <a:lnTo>
                  <a:pt x="412518" y="941655"/>
                </a:lnTo>
                <a:lnTo>
                  <a:pt x="413043" y="943002"/>
                </a:lnTo>
                <a:lnTo>
                  <a:pt x="413298" y="943547"/>
                </a:lnTo>
                <a:lnTo>
                  <a:pt x="413641" y="944276"/>
                </a:lnTo>
                <a:lnTo>
                  <a:pt x="414016" y="945697"/>
                </a:lnTo>
                <a:lnTo>
                  <a:pt x="414390" y="947195"/>
                </a:lnTo>
                <a:lnTo>
                  <a:pt x="414989" y="948467"/>
                </a:lnTo>
                <a:lnTo>
                  <a:pt x="415512" y="949739"/>
                </a:lnTo>
                <a:lnTo>
                  <a:pt x="415886" y="951237"/>
                </a:lnTo>
                <a:lnTo>
                  <a:pt x="416112" y="952884"/>
                </a:lnTo>
                <a:lnTo>
                  <a:pt x="416112" y="954681"/>
                </a:lnTo>
                <a:lnTo>
                  <a:pt x="416336" y="956028"/>
                </a:lnTo>
                <a:lnTo>
                  <a:pt x="416710" y="957450"/>
                </a:lnTo>
                <a:lnTo>
                  <a:pt x="417085" y="958947"/>
                </a:lnTo>
                <a:lnTo>
                  <a:pt x="417234" y="960593"/>
                </a:lnTo>
                <a:lnTo>
                  <a:pt x="417459" y="962240"/>
                </a:lnTo>
                <a:lnTo>
                  <a:pt x="417459" y="964037"/>
                </a:lnTo>
                <a:lnTo>
                  <a:pt x="417459" y="965907"/>
                </a:lnTo>
                <a:lnTo>
                  <a:pt x="417533" y="967780"/>
                </a:lnTo>
                <a:lnTo>
                  <a:pt x="417533" y="969576"/>
                </a:lnTo>
                <a:lnTo>
                  <a:pt x="417533" y="971447"/>
                </a:lnTo>
                <a:lnTo>
                  <a:pt x="417533" y="973244"/>
                </a:lnTo>
                <a:lnTo>
                  <a:pt x="417533" y="975115"/>
                </a:lnTo>
                <a:lnTo>
                  <a:pt x="417608" y="976912"/>
                </a:lnTo>
                <a:lnTo>
                  <a:pt x="417608" y="978782"/>
                </a:lnTo>
                <a:lnTo>
                  <a:pt x="417758" y="980429"/>
                </a:lnTo>
                <a:lnTo>
                  <a:pt x="417982" y="982075"/>
                </a:lnTo>
                <a:lnTo>
                  <a:pt x="418208" y="983724"/>
                </a:lnTo>
                <a:lnTo>
                  <a:pt x="417982" y="985370"/>
                </a:lnTo>
                <a:lnTo>
                  <a:pt x="418058" y="987241"/>
                </a:lnTo>
                <a:lnTo>
                  <a:pt x="418058" y="989038"/>
                </a:lnTo>
                <a:lnTo>
                  <a:pt x="417834" y="990684"/>
                </a:lnTo>
                <a:lnTo>
                  <a:pt x="417907" y="992555"/>
                </a:lnTo>
                <a:lnTo>
                  <a:pt x="417907" y="994352"/>
                </a:lnTo>
                <a:lnTo>
                  <a:pt x="417907" y="996224"/>
                </a:lnTo>
                <a:lnTo>
                  <a:pt x="417907" y="998020"/>
                </a:lnTo>
                <a:lnTo>
                  <a:pt x="417907" y="999892"/>
                </a:lnTo>
                <a:lnTo>
                  <a:pt x="417758" y="1001538"/>
                </a:lnTo>
                <a:lnTo>
                  <a:pt x="417758" y="1003409"/>
                </a:lnTo>
                <a:lnTo>
                  <a:pt x="417834" y="1005206"/>
                </a:lnTo>
                <a:lnTo>
                  <a:pt x="417459" y="1006702"/>
                </a:lnTo>
                <a:lnTo>
                  <a:pt x="417234" y="1007976"/>
                </a:lnTo>
                <a:lnTo>
                  <a:pt x="417085" y="1009622"/>
                </a:lnTo>
                <a:lnTo>
                  <a:pt x="416710" y="1011119"/>
                </a:lnTo>
                <a:lnTo>
                  <a:pt x="416560" y="1012765"/>
                </a:lnTo>
                <a:lnTo>
                  <a:pt x="416187" y="1014263"/>
                </a:lnTo>
                <a:lnTo>
                  <a:pt x="415886" y="1015685"/>
                </a:lnTo>
                <a:lnTo>
                  <a:pt x="415662" y="1017332"/>
                </a:lnTo>
                <a:lnTo>
                  <a:pt x="415363" y="1018828"/>
                </a:lnTo>
                <a:lnTo>
                  <a:pt x="414989" y="1020326"/>
                </a:lnTo>
                <a:lnTo>
                  <a:pt x="414838" y="1021973"/>
                </a:lnTo>
                <a:lnTo>
                  <a:pt x="414838" y="1023769"/>
                </a:lnTo>
                <a:lnTo>
                  <a:pt x="414689" y="1025416"/>
                </a:lnTo>
                <a:lnTo>
                  <a:pt x="414465" y="1027063"/>
                </a:lnTo>
                <a:lnTo>
                  <a:pt x="414465" y="1028933"/>
                </a:lnTo>
                <a:lnTo>
                  <a:pt x="414315" y="1030581"/>
                </a:lnTo>
                <a:lnTo>
                  <a:pt x="414315" y="1032452"/>
                </a:lnTo>
                <a:lnTo>
                  <a:pt x="414166" y="1034099"/>
                </a:lnTo>
                <a:lnTo>
                  <a:pt x="414016" y="1035745"/>
                </a:lnTo>
                <a:lnTo>
                  <a:pt x="414016" y="1037617"/>
                </a:lnTo>
                <a:lnTo>
                  <a:pt x="414016" y="1039413"/>
                </a:lnTo>
                <a:lnTo>
                  <a:pt x="414240" y="1041061"/>
                </a:lnTo>
                <a:lnTo>
                  <a:pt x="414240" y="1042932"/>
                </a:lnTo>
                <a:lnTo>
                  <a:pt x="414465" y="1044578"/>
                </a:lnTo>
                <a:lnTo>
                  <a:pt x="414838" y="1046001"/>
                </a:lnTo>
                <a:lnTo>
                  <a:pt x="415214" y="1047495"/>
                </a:lnTo>
                <a:lnTo>
                  <a:pt x="415737" y="1048771"/>
                </a:lnTo>
                <a:lnTo>
                  <a:pt x="416112" y="1050275"/>
                </a:lnTo>
                <a:lnTo>
                  <a:pt x="416710" y="1051534"/>
                </a:lnTo>
                <a:lnTo>
                  <a:pt x="417085" y="1052957"/>
                </a:lnTo>
                <a:lnTo>
                  <a:pt x="417459" y="1054461"/>
                </a:lnTo>
                <a:lnTo>
                  <a:pt x="417982" y="1055736"/>
                </a:lnTo>
                <a:lnTo>
                  <a:pt x="418432" y="1057224"/>
                </a:lnTo>
                <a:lnTo>
                  <a:pt x="418807" y="1058647"/>
                </a:lnTo>
                <a:lnTo>
                  <a:pt x="419181" y="1060151"/>
                </a:lnTo>
                <a:lnTo>
                  <a:pt x="419554" y="1061574"/>
                </a:lnTo>
                <a:lnTo>
                  <a:pt x="419704" y="1063209"/>
                </a:lnTo>
                <a:lnTo>
                  <a:pt x="419930" y="1064860"/>
                </a:lnTo>
                <a:lnTo>
                  <a:pt x="420154" y="1066512"/>
                </a:lnTo>
                <a:lnTo>
                  <a:pt x="420090" y="1066888"/>
                </a:lnTo>
                <a:lnTo>
                  <a:pt x="419930" y="1067852"/>
                </a:lnTo>
                <a:lnTo>
                  <a:pt x="419930" y="1069651"/>
                </a:lnTo>
                <a:lnTo>
                  <a:pt x="419779" y="1071303"/>
                </a:lnTo>
                <a:lnTo>
                  <a:pt x="419629" y="1072954"/>
                </a:lnTo>
                <a:lnTo>
                  <a:pt x="419629" y="1073821"/>
                </a:lnTo>
                <a:lnTo>
                  <a:pt x="422765" y="1074834"/>
                </a:lnTo>
                <a:lnTo>
                  <a:pt x="423194" y="1075031"/>
                </a:lnTo>
                <a:lnTo>
                  <a:pt x="424613" y="1074916"/>
                </a:lnTo>
                <a:lnTo>
                  <a:pt x="441373" y="1074687"/>
                </a:lnTo>
                <a:lnTo>
                  <a:pt x="451023" y="1074409"/>
                </a:lnTo>
                <a:lnTo>
                  <a:pt x="476134" y="1073690"/>
                </a:lnTo>
                <a:lnTo>
                  <a:pt x="482825" y="1073052"/>
                </a:lnTo>
                <a:lnTo>
                  <a:pt x="496194" y="1072611"/>
                </a:lnTo>
                <a:lnTo>
                  <a:pt x="507138" y="1072235"/>
                </a:lnTo>
                <a:lnTo>
                  <a:pt x="522416" y="1072104"/>
                </a:lnTo>
                <a:lnTo>
                  <a:pt x="524105" y="1072087"/>
                </a:lnTo>
                <a:lnTo>
                  <a:pt x="535360" y="1071630"/>
                </a:lnTo>
                <a:lnTo>
                  <a:pt x="542821" y="1071679"/>
                </a:lnTo>
                <a:lnTo>
                  <a:pt x="549139" y="1071646"/>
                </a:lnTo>
                <a:lnTo>
                  <a:pt x="553402" y="1072202"/>
                </a:lnTo>
                <a:lnTo>
                  <a:pt x="556043" y="1072055"/>
                </a:lnTo>
                <a:lnTo>
                  <a:pt x="556805" y="1071793"/>
                </a:lnTo>
                <a:lnTo>
                  <a:pt x="558284" y="1069733"/>
                </a:lnTo>
                <a:lnTo>
                  <a:pt x="558871" y="1068915"/>
                </a:lnTo>
                <a:lnTo>
                  <a:pt x="559323" y="1067117"/>
                </a:lnTo>
                <a:lnTo>
                  <a:pt x="559131" y="1065956"/>
                </a:lnTo>
                <a:lnTo>
                  <a:pt x="559035" y="1065384"/>
                </a:lnTo>
                <a:lnTo>
                  <a:pt x="559378" y="1065007"/>
                </a:lnTo>
                <a:lnTo>
                  <a:pt x="559722" y="1064648"/>
                </a:lnTo>
                <a:lnTo>
                  <a:pt x="562434" y="1064419"/>
                </a:lnTo>
                <a:lnTo>
                  <a:pt x="562994" y="1063830"/>
                </a:lnTo>
                <a:lnTo>
                  <a:pt x="564743" y="1061966"/>
                </a:lnTo>
                <a:lnTo>
                  <a:pt x="565974" y="1061803"/>
                </a:lnTo>
                <a:lnTo>
                  <a:pt x="566409" y="1061737"/>
                </a:lnTo>
                <a:lnTo>
                  <a:pt x="567776" y="1060772"/>
                </a:lnTo>
                <a:lnTo>
                  <a:pt x="569997" y="1060478"/>
                </a:lnTo>
                <a:lnTo>
                  <a:pt x="570867" y="1059808"/>
                </a:lnTo>
                <a:lnTo>
                  <a:pt x="571939" y="1057649"/>
                </a:lnTo>
                <a:lnTo>
                  <a:pt x="572925" y="1057731"/>
                </a:lnTo>
                <a:lnTo>
                  <a:pt x="575767" y="1056897"/>
                </a:lnTo>
                <a:lnTo>
                  <a:pt x="576763" y="1056096"/>
                </a:lnTo>
                <a:lnTo>
                  <a:pt x="576958" y="1055785"/>
                </a:lnTo>
                <a:lnTo>
                  <a:pt x="578145" y="1053889"/>
                </a:lnTo>
                <a:lnTo>
                  <a:pt x="581863" y="1051943"/>
                </a:lnTo>
                <a:lnTo>
                  <a:pt x="582084" y="1052237"/>
                </a:lnTo>
                <a:lnTo>
                  <a:pt x="582649" y="1053006"/>
                </a:lnTo>
                <a:lnTo>
                  <a:pt x="582939" y="1052924"/>
                </a:lnTo>
                <a:lnTo>
                  <a:pt x="584196" y="1052531"/>
                </a:lnTo>
                <a:lnTo>
                  <a:pt x="584738" y="1052858"/>
                </a:lnTo>
                <a:lnTo>
                  <a:pt x="585236" y="1053153"/>
                </a:lnTo>
                <a:lnTo>
                  <a:pt x="586345" y="1053169"/>
                </a:lnTo>
                <a:lnTo>
                  <a:pt x="587838" y="1052074"/>
                </a:lnTo>
                <a:lnTo>
                  <a:pt x="589062" y="1052580"/>
                </a:lnTo>
                <a:lnTo>
                  <a:pt x="589540" y="1053153"/>
                </a:lnTo>
                <a:lnTo>
                  <a:pt x="590823" y="1054657"/>
                </a:lnTo>
                <a:lnTo>
                  <a:pt x="592300" y="1055164"/>
                </a:lnTo>
                <a:lnTo>
                  <a:pt x="593984" y="1058532"/>
                </a:lnTo>
                <a:lnTo>
                  <a:pt x="594463" y="1059873"/>
                </a:lnTo>
                <a:lnTo>
                  <a:pt x="594939" y="1061214"/>
                </a:lnTo>
                <a:lnTo>
                  <a:pt x="595142" y="1061279"/>
                </a:lnTo>
                <a:lnTo>
                  <a:pt x="595614" y="1061459"/>
                </a:lnTo>
                <a:lnTo>
                  <a:pt x="596035" y="1062391"/>
                </a:lnTo>
                <a:lnTo>
                  <a:pt x="596172" y="1062506"/>
                </a:lnTo>
                <a:lnTo>
                  <a:pt x="599818" y="1065482"/>
                </a:lnTo>
                <a:lnTo>
                  <a:pt x="600423" y="1066365"/>
                </a:lnTo>
                <a:lnTo>
                  <a:pt x="600808" y="1068458"/>
                </a:lnTo>
                <a:lnTo>
                  <a:pt x="600947" y="1069210"/>
                </a:lnTo>
                <a:lnTo>
                  <a:pt x="602407" y="1070779"/>
                </a:lnTo>
                <a:lnTo>
                  <a:pt x="603676" y="1070861"/>
                </a:lnTo>
                <a:lnTo>
                  <a:pt x="604993" y="1070927"/>
                </a:lnTo>
                <a:lnTo>
                  <a:pt x="606648" y="1072889"/>
                </a:lnTo>
                <a:lnTo>
                  <a:pt x="607145" y="1071450"/>
                </a:lnTo>
                <a:lnTo>
                  <a:pt x="607454" y="1071221"/>
                </a:lnTo>
                <a:lnTo>
                  <a:pt x="607703" y="1071025"/>
                </a:lnTo>
                <a:lnTo>
                  <a:pt x="610466" y="1071859"/>
                </a:lnTo>
                <a:lnTo>
                  <a:pt x="611766" y="1072415"/>
                </a:lnTo>
                <a:lnTo>
                  <a:pt x="612482" y="1073379"/>
                </a:lnTo>
                <a:lnTo>
                  <a:pt x="613163" y="1073118"/>
                </a:lnTo>
                <a:lnTo>
                  <a:pt x="614029" y="1072774"/>
                </a:lnTo>
                <a:lnTo>
                  <a:pt x="614811" y="1073052"/>
                </a:lnTo>
                <a:lnTo>
                  <a:pt x="615256" y="1073216"/>
                </a:lnTo>
                <a:lnTo>
                  <a:pt x="616439" y="1072120"/>
                </a:lnTo>
                <a:lnTo>
                  <a:pt x="616845" y="1072087"/>
                </a:lnTo>
                <a:lnTo>
                  <a:pt x="617301" y="1072071"/>
                </a:lnTo>
                <a:lnTo>
                  <a:pt x="618245" y="1070714"/>
                </a:lnTo>
                <a:lnTo>
                  <a:pt x="619088" y="1072087"/>
                </a:lnTo>
                <a:lnTo>
                  <a:pt x="620879" y="1071368"/>
                </a:lnTo>
                <a:lnTo>
                  <a:pt x="621489" y="1072055"/>
                </a:lnTo>
                <a:lnTo>
                  <a:pt x="624021" y="1072022"/>
                </a:lnTo>
                <a:lnTo>
                  <a:pt x="625056" y="1072774"/>
                </a:lnTo>
                <a:lnTo>
                  <a:pt x="625681" y="1071973"/>
                </a:lnTo>
                <a:lnTo>
                  <a:pt x="626541" y="1072169"/>
                </a:lnTo>
                <a:lnTo>
                  <a:pt x="626680" y="1072562"/>
                </a:lnTo>
                <a:lnTo>
                  <a:pt x="626965" y="1073363"/>
                </a:lnTo>
                <a:lnTo>
                  <a:pt x="627756" y="1073853"/>
                </a:lnTo>
                <a:lnTo>
                  <a:pt x="628870" y="1073445"/>
                </a:lnTo>
                <a:lnTo>
                  <a:pt x="630346" y="1073641"/>
                </a:lnTo>
                <a:lnTo>
                  <a:pt x="631803" y="1075456"/>
                </a:lnTo>
                <a:lnTo>
                  <a:pt x="634082" y="1075554"/>
                </a:lnTo>
                <a:lnTo>
                  <a:pt x="634597" y="1075897"/>
                </a:lnTo>
                <a:lnTo>
                  <a:pt x="635853" y="1076748"/>
                </a:lnTo>
                <a:lnTo>
                  <a:pt x="636795" y="1076748"/>
                </a:lnTo>
                <a:lnTo>
                  <a:pt x="637951" y="1076764"/>
                </a:lnTo>
                <a:lnTo>
                  <a:pt x="638621" y="1077336"/>
                </a:lnTo>
                <a:lnTo>
                  <a:pt x="638656" y="1077729"/>
                </a:lnTo>
                <a:lnTo>
                  <a:pt x="638675" y="1077958"/>
                </a:lnTo>
                <a:lnTo>
                  <a:pt x="640203" y="1079151"/>
                </a:lnTo>
                <a:lnTo>
                  <a:pt x="641126" y="1079168"/>
                </a:lnTo>
                <a:lnTo>
                  <a:pt x="642613" y="1078432"/>
                </a:lnTo>
                <a:lnTo>
                  <a:pt x="644402" y="1078268"/>
                </a:lnTo>
                <a:lnTo>
                  <a:pt x="645445" y="1078644"/>
                </a:lnTo>
                <a:lnTo>
                  <a:pt x="647279" y="1079969"/>
                </a:lnTo>
                <a:lnTo>
                  <a:pt x="649973" y="1081490"/>
                </a:lnTo>
                <a:lnTo>
                  <a:pt x="650471" y="1080934"/>
                </a:lnTo>
                <a:lnTo>
                  <a:pt x="652012" y="1080950"/>
                </a:lnTo>
                <a:lnTo>
                  <a:pt x="652924" y="1082029"/>
                </a:lnTo>
                <a:lnTo>
                  <a:pt x="653231" y="1082013"/>
                </a:lnTo>
                <a:lnTo>
                  <a:pt x="655081" y="1081980"/>
                </a:lnTo>
                <a:lnTo>
                  <a:pt x="656722" y="1084040"/>
                </a:lnTo>
                <a:lnTo>
                  <a:pt x="658614" y="1085496"/>
                </a:lnTo>
                <a:lnTo>
                  <a:pt x="660918" y="1086411"/>
                </a:lnTo>
                <a:lnTo>
                  <a:pt x="663461" y="1087409"/>
                </a:lnTo>
                <a:lnTo>
                  <a:pt x="663946" y="1088030"/>
                </a:lnTo>
                <a:lnTo>
                  <a:pt x="663737" y="1088520"/>
                </a:lnTo>
                <a:lnTo>
                  <a:pt x="663314" y="1089518"/>
                </a:lnTo>
                <a:lnTo>
                  <a:pt x="664651" y="1091137"/>
                </a:lnTo>
                <a:lnTo>
                  <a:pt x="667547" y="1091235"/>
                </a:lnTo>
                <a:lnTo>
                  <a:pt x="668840" y="1091922"/>
                </a:lnTo>
                <a:lnTo>
                  <a:pt x="669445" y="1092249"/>
                </a:lnTo>
                <a:lnTo>
                  <a:pt x="672338" y="1092478"/>
                </a:lnTo>
                <a:lnTo>
                  <a:pt x="672889" y="1093017"/>
                </a:lnTo>
                <a:lnTo>
                  <a:pt x="673984" y="1094096"/>
                </a:lnTo>
                <a:lnTo>
                  <a:pt x="674359" y="1095241"/>
                </a:lnTo>
                <a:lnTo>
                  <a:pt x="674640" y="1096091"/>
                </a:lnTo>
                <a:lnTo>
                  <a:pt x="675701" y="1097416"/>
                </a:lnTo>
                <a:lnTo>
                  <a:pt x="676341" y="1098217"/>
                </a:lnTo>
                <a:lnTo>
                  <a:pt x="677634" y="1098299"/>
                </a:lnTo>
                <a:lnTo>
                  <a:pt x="678295" y="1099116"/>
                </a:lnTo>
                <a:lnTo>
                  <a:pt x="679578" y="1100735"/>
                </a:lnTo>
                <a:lnTo>
                  <a:pt x="681781" y="1102190"/>
                </a:lnTo>
                <a:lnTo>
                  <a:pt x="682744" y="1104185"/>
                </a:lnTo>
                <a:lnTo>
                  <a:pt x="683782" y="1105117"/>
                </a:lnTo>
                <a:lnTo>
                  <a:pt x="686119" y="1105526"/>
                </a:lnTo>
                <a:lnTo>
                  <a:pt x="688396" y="1107079"/>
                </a:lnTo>
                <a:lnTo>
                  <a:pt x="691806" y="1109434"/>
                </a:lnTo>
                <a:lnTo>
                  <a:pt x="692865" y="1109712"/>
                </a:lnTo>
                <a:lnTo>
                  <a:pt x="693218" y="1109810"/>
                </a:lnTo>
                <a:lnTo>
                  <a:pt x="696168" y="1110595"/>
                </a:lnTo>
                <a:lnTo>
                  <a:pt x="698088" y="1111429"/>
                </a:lnTo>
                <a:lnTo>
                  <a:pt x="700155" y="1112312"/>
                </a:lnTo>
                <a:lnTo>
                  <a:pt x="751054" y="1099165"/>
                </a:lnTo>
                <a:lnTo>
                  <a:pt x="754091" y="1098299"/>
                </a:lnTo>
                <a:lnTo>
                  <a:pt x="787557" y="1088880"/>
                </a:lnTo>
                <a:lnTo>
                  <a:pt x="793542" y="1087196"/>
                </a:lnTo>
                <a:lnTo>
                  <a:pt x="804283" y="1084171"/>
                </a:lnTo>
                <a:lnTo>
                  <a:pt x="828111" y="1079658"/>
                </a:lnTo>
                <a:lnTo>
                  <a:pt x="837971" y="1079576"/>
                </a:lnTo>
                <a:lnTo>
                  <a:pt x="849729" y="1079413"/>
                </a:lnTo>
                <a:lnTo>
                  <a:pt x="860709" y="1079249"/>
                </a:lnTo>
                <a:lnTo>
                  <a:pt x="886894" y="1079724"/>
                </a:lnTo>
                <a:lnTo>
                  <a:pt x="910234" y="1080132"/>
                </a:lnTo>
                <a:lnTo>
                  <a:pt x="910010" y="1076797"/>
                </a:lnTo>
                <a:lnTo>
                  <a:pt x="909967" y="1076159"/>
                </a:lnTo>
                <a:lnTo>
                  <a:pt x="910435" y="1075211"/>
                </a:lnTo>
                <a:lnTo>
                  <a:pt x="911037" y="1074001"/>
                </a:lnTo>
                <a:lnTo>
                  <a:pt x="910849" y="1073167"/>
                </a:lnTo>
                <a:lnTo>
                  <a:pt x="910800" y="1072954"/>
                </a:lnTo>
                <a:lnTo>
                  <a:pt x="907614" y="1071303"/>
                </a:lnTo>
                <a:lnTo>
                  <a:pt x="906722" y="1070322"/>
                </a:lnTo>
                <a:lnTo>
                  <a:pt x="905968" y="1069488"/>
                </a:lnTo>
                <a:lnTo>
                  <a:pt x="905698" y="1065580"/>
                </a:lnTo>
                <a:lnTo>
                  <a:pt x="905539" y="1065433"/>
                </a:lnTo>
                <a:lnTo>
                  <a:pt x="903930" y="1063896"/>
                </a:lnTo>
                <a:lnTo>
                  <a:pt x="902879" y="1064059"/>
                </a:lnTo>
                <a:lnTo>
                  <a:pt x="899277" y="1067002"/>
                </a:lnTo>
                <a:lnTo>
                  <a:pt x="897493" y="1066920"/>
                </a:lnTo>
                <a:lnTo>
                  <a:pt x="896962" y="1066365"/>
                </a:lnTo>
                <a:lnTo>
                  <a:pt x="896824" y="1066217"/>
                </a:lnTo>
                <a:lnTo>
                  <a:pt x="894993" y="1064288"/>
                </a:lnTo>
                <a:lnTo>
                  <a:pt x="893233" y="1063994"/>
                </a:lnTo>
                <a:lnTo>
                  <a:pt x="892287" y="1063830"/>
                </a:lnTo>
                <a:lnTo>
                  <a:pt x="891551" y="1063323"/>
                </a:lnTo>
                <a:lnTo>
                  <a:pt x="891329" y="1063029"/>
                </a:lnTo>
                <a:lnTo>
                  <a:pt x="890277" y="1061639"/>
                </a:lnTo>
                <a:lnTo>
                  <a:pt x="889281" y="1058778"/>
                </a:lnTo>
                <a:lnTo>
                  <a:pt x="888420" y="1056292"/>
                </a:lnTo>
                <a:lnTo>
                  <a:pt x="885573" y="1051370"/>
                </a:lnTo>
                <a:lnTo>
                  <a:pt x="886011" y="1050226"/>
                </a:lnTo>
                <a:lnTo>
                  <a:pt x="887031" y="1047593"/>
                </a:lnTo>
                <a:lnTo>
                  <a:pt x="887512" y="1042582"/>
                </a:lnTo>
                <a:lnTo>
                  <a:pt x="887808" y="1041238"/>
                </a:lnTo>
                <a:lnTo>
                  <a:pt x="888547" y="1037882"/>
                </a:lnTo>
                <a:lnTo>
                  <a:pt x="887887" y="1036015"/>
                </a:lnTo>
                <a:lnTo>
                  <a:pt x="882528" y="1033026"/>
                </a:lnTo>
                <a:lnTo>
                  <a:pt x="881887" y="1032668"/>
                </a:lnTo>
                <a:lnTo>
                  <a:pt x="874382" y="1031412"/>
                </a:lnTo>
                <a:lnTo>
                  <a:pt x="869531" y="1030490"/>
                </a:lnTo>
                <a:lnTo>
                  <a:pt x="868193" y="1030235"/>
                </a:lnTo>
                <a:lnTo>
                  <a:pt x="863690" y="1029008"/>
                </a:lnTo>
                <a:lnTo>
                  <a:pt x="862542" y="1028997"/>
                </a:lnTo>
                <a:lnTo>
                  <a:pt x="858392" y="1028954"/>
                </a:lnTo>
                <a:lnTo>
                  <a:pt x="857181" y="1029268"/>
                </a:lnTo>
                <a:lnTo>
                  <a:pt x="855181" y="1029787"/>
                </a:lnTo>
                <a:lnTo>
                  <a:pt x="851798" y="1029628"/>
                </a:lnTo>
                <a:lnTo>
                  <a:pt x="850786" y="1029656"/>
                </a:lnTo>
                <a:lnTo>
                  <a:pt x="850132" y="1029674"/>
                </a:lnTo>
                <a:lnTo>
                  <a:pt x="849729" y="1029445"/>
                </a:lnTo>
                <a:lnTo>
                  <a:pt x="845158" y="1028667"/>
                </a:lnTo>
                <a:lnTo>
                  <a:pt x="840442" y="1027864"/>
                </a:lnTo>
                <a:lnTo>
                  <a:pt x="837160" y="1027306"/>
                </a:lnTo>
                <a:lnTo>
                  <a:pt x="829727" y="1025307"/>
                </a:lnTo>
                <a:lnTo>
                  <a:pt x="828254" y="1025042"/>
                </a:lnTo>
                <a:lnTo>
                  <a:pt x="827791" y="1025383"/>
                </a:lnTo>
                <a:lnTo>
                  <a:pt x="827259" y="1025777"/>
                </a:lnTo>
                <a:lnTo>
                  <a:pt x="824241" y="1025745"/>
                </a:lnTo>
                <a:lnTo>
                  <a:pt x="823044" y="1025573"/>
                </a:lnTo>
                <a:lnTo>
                  <a:pt x="819568" y="1025074"/>
                </a:lnTo>
                <a:lnTo>
                  <a:pt x="815392" y="1023918"/>
                </a:lnTo>
                <a:lnTo>
                  <a:pt x="812501" y="1023266"/>
                </a:lnTo>
                <a:lnTo>
                  <a:pt x="807156" y="1022093"/>
                </a:lnTo>
                <a:lnTo>
                  <a:pt x="805251" y="1021577"/>
                </a:lnTo>
                <a:lnTo>
                  <a:pt x="804780" y="1021348"/>
                </a:lnTo>
                <a:lnTo>
                  <a:pt x="803290" y="1020625"/>
                </a:lnTo>
                <a:lnTo>
                  <a:pt x="795798" y="1018500"/>
                </a:lnTo>
                <a:lnTo>
                  <a:pt x="795360" y="1018606"/>
                </a:lnTo>
                <a:lnTo>
                  <a:pt x="794812" y="1018738"/>
                </a:lnTo>
                <a:lnTo>
                  <a:pt x="792855" y="1017353"/>
                </a:lnTo>
                <a:lnTo>
                  <a:pt x="792675" y="1016979"/>
                </a:lnTo>
                <a:lnTo>
                  <a:pt x="782813" y="1011913"/>
                </a:lnTo>
                <a:lnTo>
                  <a:pt x="781456" y="1011900"/>
                </a:lnTo>
                <a:lnTo>
                  <a:pt x="781008" y="1011545"/>
                </a:lnTo>
                <a:lnTo>
                  <a:pt x="779867" y="1010644"/>
                </a:lnTo>
                <a:lnTo>
                  <a:pt x="778395" y="1010133"/>
                </a:lnTo>
                <a:lnTo>
                  <a:pt x="777676" y="1009801"/>
                </a:lnTo>
                <a:lnTo>
                  <a:pt x="777290" y="1009622"/>
                </a:lnTo>
                <a:lnTo>
                  <a:pt x="772635" y="1007343"/>
                </a:lnTo>
                <a:lnTo>
                  <a:pt x="772488" y="1007371"/>
                </a:lnTo>
                <a:lnTo>
                  <a:pt x="772327" y="1007400"/>
                </a:lnTo>
                <a:lnTo>
                  <a:pt x="770650" y="1005729"/>
                </a:lnTo>
                <a:lnTo>
                  <a:pt x="770375" y="1005458"/>
                </a:lnTo>
                <a:lnTo>
                  <a:pt x="767124" y="1004369"/>
                </a:lnTo>
                <a:lnTo>
                  <a:pt x="762584" y="1002770"/>
                </a:lnTo>
                <a:lnTo>
                  <a:pt x="762281" y="1002271"/>
                </a:lnTo>
                <a:lnTo>
                  <a:pt x="761557" y="1002058"/>
                </a:lnTo>
                <a:lnTo>
                  <a:pt x="759212" y="1001368"/>
                </a:lnTo>
                <a:lnTo>
                  <a:pt x="755770" y="1000652"/>
                </a:lnTo>
                <a:lnTo>
                  <a:pt x="752147" y="999745"/>
                </a:lnTo>
                <a:lnTo>
                  <a:pt x="751048" y="998739"/>
                </a:lnTo>
                <a:lnTo>
                  <a:pt x="750379" y="998113"/>
                </a:lnTo>
                <a:lnTo>
                  <a:pt x="750016" y="997972"/>
                </a:lnTo>
                <a:lnTo>
                  <a:pt x="747923" y="997154"/>
                </a:lnTo>
                <a:lnTo>
                  <a:pt x="745485" y="994898"/>
                </a:lnTo>
                <a:lnTo>
                  <a:pt x="742486" y="993068"/>
                </a:lnTo>
                <a:lnTo>
                  <a:pt x="739597" y="990715"/>
                </a:lnTo>
                <a:lnTo>
                  <a:pt x="738398" y="989739"/>
                </a:lnTo>
                <a:lnTo>
                  <a:pt x="737045" y="989350"/>
                </a:lnTo>
                <a:lnTo>
                  <a:pt x="734005" y="986587"/>
                </a:lnTo>
                <a:lnTo>
                  <a:pt x="731801" y="984584"/>
                </a:lnTo>
                <a:lnTo>
                  <a:pt x="728444" y="982005"/>
                </a:lnTo>
                <a:lnTo>
                  <a:pt x="726747" y="979507"/>
                </a:lnTo>
                <a:lnTo>
                  <a:pt x="726802" y="979315"/>
                </a:lnTo>
                <a:lnTo>
                  <a:pt x="726872" y="979075"/>
                </a:lnTo>
                <a:lnTo>
                  <a:pt x="725821" y="977991"/>
                </a:lnTo>
                <a:lnTo>
                  <a:pt x="724377" y="976505"/>
                </a:lnTo>
                <a:lnTo>
                  <a:pt x="723105" y="968744"/>
                </a:lnTo>
                <a:lnTo>
                  <a:pt x="722538" y="964400"/>
                </a:lnTo>
                <a:lnTo>
                  <a:pt x="723208" y="962632"/>
                </a:lnTo>
                <a:lnTo>
                  <a:pt x="723615" y="961560"/>
                </a:lnTo>
                <a:lnTo>
                  <a:pt x="723522" y="961298"/>
                </a:lnTo>
                <a:lnTo>
                  <a:pt x="723437" y="961062"/>
                </a:lnTo>
                <a:lnTo>
                  <a:pt x="723538" y="960945"/>
                </a:lnTo>
                <a:lnTo>
                  <a:pt x="723812" y="960632"/>
                </a:lnTo>
                <a:lnTo>
                  <a:pt x="724619" y="959774"/>
                </a:lnTo>
                <a:lnTo>
                  <a:pt x="722948" y="932541"/>
                </a:lnTo>
                <a:lnTo>
                  <a:pt x="723713" y="903063"/>
                </a:lnTo>
                <a:lnTo>
                  <a:pt x="726464" y="904516"/>
                </a:lnTo>
                <a:lnTo>
                  <a:pt x="728910" y="905668"/>
                </a:lnTo>
                <a:lnTo>
                  <a:pt x="732370" y="907246"/>
                </a:lnTo>
                <a:lnTo>
                  <a:pt x="736124" y="908765"/>
                </a:lnTo>
                <a:lnTo>
                  <a:pt x="739156" y="909800"/>
                </a:lnTo>
                <a:lnTo>
                  <a:pt x="742442" y="911495"/>
                </a:lnTo>
                <a:lnTo>
                  <a:pt x="746388" y="913554"/>
                </a:lnTo>
                <a:lnTo>
                  <a:pt x="749478" y="914530"/>
                </a:lnTo>
                <a:lnTo>
                  <a:pt x="752217" y="915625"/>
                </a:lnTo>
                <a:lnTo>
                  <a:pt x="755074" y="916661"/>
                </a:lnTo>
                <a:lnTo>
                  <a:pt x="758772" y="918358"/>
                </a:lnTo>
                <a:lnTo>
                  <a:pt x="762101" y="919457"/>
                </a:lnTo>
                <a:lnTo>
                  <a:pt x="764955" y="920431"/>
                </a:lnTo>
                <a:lnTo>
                  <a:pt x="767999" y="921886"/>
                </a:lnTo>
                <a:lnTo>
                  <a:pt x="770761" y="923757"/>
                </a:lnTo>
                <a:lnTo>
                  <a:pt x="773106" y="925446"/>
                </a:lnTo>
                <a:lnTo>
                  <a:pt x="775276" y="927194"/>
                </a:lnTo>
                <a:lnTo>
                  <a:pt x="778498" y="928770"/>
                </a:lnTo>
                <a:lnTo>
                  <a:pt x="781478" y="929985"/>
                </a:lnTo>
                <a:lnTo>
                  <a:pt x="783991" y="931377"/>
                </a:lnTo>
                <a:lnTo>
                  <a:pt x="785830" y="931867"/>
                </a:lnTo>
                <a:lnTo>
                  <a:pt x="786723" y="932232"/>
                </a:lnTo>
                <a:lnTo>
                  <a:pt x="795783" y="938777"/>
                </a:lnTo>
                <a:lnTo>
                  <a:pt x="799778" y="941663"/>
                </a:lnTo>
                <a:lnTo>
                  <a:pt x="804484" y="944485"/>
                </a:lnTo>
                <a:lnTo>
                  <a:pt x="807801" y="948027"/>
                </a:lnTo>
                <a:lnTo>
                  <a:pt x="809708" y="949595"/>
                </a:lnTo>
                <a:lnTo>
                  <a:pt x="811312" y="950867"/>
                </a:lnTo>
                <a:lnTo>
                  <a:pt x="814206" y="951621"/>
                </a:lnTo>
                <a:lnTo>
                  <a:pt x="817903" y="952960"/>
                </a:lnTo>
                <a:lnTo>
                  <a:pt x="821800" y="954497"/>
                </a:lnTo>
                <a:lnTo>
                  <a:pt x="823402" y="955570"/>
                </a:lnTo>
                <a:lnTo>
                  <a:pt x="825511" y="957534"/>
                </a:lnTo>
                <a:lnTo>
                  <a:pt x="831329" y="962135"/>
                </a:lnTo>
                <a:lnTo>
                  <a:pt x="835950" y="966655"/>
                </a:lnTo>
                <a:lnTo>
                  <a:pt x="838864" y="969505"/>
                </a:lnTo>
                <a:lnTo>
                  <a:pt x="842262" y="970850"/>
                </a:lnTo>
                <a:lnTo>
                  <a:pt x="849545" y="973645"/>
                </a:lnTo>
                <a:lnTo>
                  <a:pt x="852262" y="975685"/>
                </a:lnTo>
                <a:lnTo>
                  <a:pt x="856566" y="978213"/>
                </a:lnTo>
                <a:lnTo>
                  <a:pt x="861255" y="979238"/>
                </a:lnTo>
                <a:lnTo>
                  <a:pt x="865641" y="979870"/>
                </a:lnTo>
                <a:lnTo>
                  <a:pt x="871715" y="979974"/>
                </a:lnTo>
                <a:lnTo>
                  <a:pt x="877590" y="980082"/>
                </a:lnTo>
                <a:lnTo>
                  <a:pt x="884875" y="981966"/>
                </a:lnTo>
                <a:lnTo>
                  <a:pt x="893856" y="984320"/>
                </a:lnTo>
                <a:lnTo>
                  <a:pt x="903339" y="986868"/>
                </a:lnTo>
                <a:lnTo>
                  <a:pt x="908833" y="988779"/>
                </a:lnTo>
                <a:lnTo>
                  <a:pt x="914135" y="991592"/>
                </a:lnTo>
                <a:lnTo>
                  <a:pt x="917347" y="994337"/>
                </a:lnTo>
                <a:lnTo>
                  <a:pt x="921157" y="997272"/>
                </a:lnTo>
                <a:lnTo>
                  <a:pt x="924963" y="999709"/>
                </a:lnTo>
                <a:lnTo>
                  <a:pt x="926758" y="1000180"/>
                </a:lnTo>
                <a:lnTo>
                  <a:pt x="929051" y="1000343"/>
                </a:lnTo>
                <a:lnTo>
                  <a:pt x="932436" y="1000391"/>
                </a:lnTo>
                <a:lnTo>
                  <a:pt x="936520" y="1000626"/>
                </a:lnTo>
                <a:lnTo>
                  <a:pt x="938615" y="1001193"/>
                </a:lnTo>
                <a:lnTo>
                  <a:pt x="941117" y="1002552"/>
                </a:lnTo>
                <a:lnTo>
                  <a:pt x="947616" y="1005544"/>
                </a:lnTo>
                <a:lnTo>
                  <a:pt x="951616" y="1007479"/>
                </a:lnTo>
                <a:lnTo>
                  <a:pt x="955216" y="1009220"/>
                </a:lnTo>
                <a:lnTo>
                  <a:pt x="959412" y="1010752"/>
                </a:lnTo>
                <a:lnTo>
                  <a:pt x="962607" y="1011800"/>
                </a:lnTo>
                <a:lnTo>
                  <a:pt x="965800" y="1012549"/>
                </a:lnTo>
                <a:lnTo>
                  <a:pt x="968390" y="1012708"/>
                </a:lnTo>
                <a:lnTo>
                  <a:pt x="970979" y="1012669"/>
                </a:lnTo>
                <a:lnTo>
                  <a:pt x="973566" y="1012528"/>
                </a:lnTo>
                <a:lnTo>
                  <a:pt x="976250" y="1012186"/>
                </a:lnTo>
                <a:lnTo>
                  <a:pt x="979233" y="1011740"/>
                </a:lnTo>
                <a:lnTo>
                  <a:pt x="983110" y="1011081"/>
                </a:lnTo>
                <a:lnTo>
                  <a:pt x="987188" y="1010618"/>
                </a:lnTo>
                <a:lnTo>
                  <a:pt x="990273" y="1010571"/>
                </a:lnTo>
                <a:lnTo>
                  <a:pt x="993961" y="1011012"/>
                </a:lnTo>
                <a:lnTo>
                  <a:pt x="997949" y="1011648"/>
                </a:lnTo>
                <a:lnTo>
                  <a:pt x="999839" y="1011570"/>
                </a:lnTo>
                <a:lnTo>
                  <a:pt x="1003513" y="1010464"/>
                </a:lnTo>
                <a:lnTo>
                  <a:pt x="1008574" y="1008638"/>
                </a:lnTo>
                <a:lnTo>
                  <a:pt x="1012393" y="1007281"/>
                </a:lnTo>
                <a:lnTo>
                  <a:pt x="1016215" y="1005973"/>
                </a:lnTo>
                <a:lnTo>
                  <a:pt x="1018949" y="1005631"/>
                </a:lnTo>
                <a:lnTo>
                  <a:pt x="1021437" y="1005592"/>
                </a:lnTo>
                <a:lnTo>
                  <a:pt x="1024125" y="1005600"/>
                </a:lnTo>
                <a:lnTo>
                  <a:pt x="1025955" y="1004325"/>
                </a:lnTo>
                <a:lnTo>
                  <a:pt x="1027680" y="1002400"/>
                </a:lnTo>
                <a:lnTo>
                  <a:pt x="1030875" y="998008"/>
                </a:lnTo>
                <a:lnTo>
                  <a:pt x="1034727" y="994854"/>
                </a:lnTo>
                <a:lnTo>
                  <a:pt x="1037494" y="992614"/>
                </a:lnTo>
                <a:lnTo>
                  <a:pt x="1040065" y="990578"/>
                </a:lnTo>
                <a:lnTo>
                  <a:pt x="1042687" y="988989"/>
                </a:lnTo>
                <a:lnTo>
                  <a:pt x="1043629" y="988475"/>
                </a:lnTo>
                <a:lnTo>
                  <a:pt x="1044872" y="988307"/>
                </a:lnTo>
                <a:lnTo>
                  <a:pt x="1045768" y="988392"/>
                </a:lnTo>
                <a:lnTo>
                  <a:pt x="1046765" y="988626"/>
                </a:lnTo>
                <a:lnTo>
                  <a:pt x="1048214" y="989052"/>
                </a:lnTo>
                <a:lnTo>
                  <a:pt x="1049512" y="989631"/>
                </a:lnTo>
                <a:lnTo>
                  <a:pt x="1051363" y="990451"/>
                </a:lnTo>
                <a:lnTo>
                  <a:pt x="1053813" y="991561"/>
                </a:lnTo>
                <a:lnTo>
                  <a:pt x="1056308" y="992370"/>
                </a:lnTo>
                <a:lnTo>
                  <a:pt x="1057354" y="992454"/>
                </a:lnTo>
                <a:lnTo>
                  <a:pt x="1058149" y="992292"/>
                </a:lnTo>
                <a:lnTo>
                  <a:pt x="1059290" y="991826"/>
                </a:lnTo>
                <a:lnTo>
                  <a:pt x="1061324" y="991195"/>
                </a:lnTo>
                <a:lnTo>
                  <a:pt x="1065252" y="990634"/>
                </a:lnTo>
                <a:lnTo>
                  <a:pt x="1067239" y="990155"/>
                </a:lnTo>
                <a:lnTo>
                  <a:pt x="1070177" y="990258"/>
                </a:lnTo>
                <a:lnTo>
                  <a:pt x="1072716" y="990418"/>
                </a:lnTo>
                <a:lnTo>
                  <a:pt x="1076207" y="991062"/>
                </a:lnTo>
                <a:lnTo>
                  <a:pt x="1079543" y="991060"/>
                </a:lnTo>
                <a:lnTo>
                  <a:pt x="1082328" y="990867"/>
                </a:lnTo>
                <a:lnTo>
                  <a:pt x="1084166" y="990339"/>
                </a:lnTo>
                <a:lnTo>
                  <a:pt x="1085899" y="989465"/>
                </a:lnTo>
                <a:lnTo>
                  <a:pt x="1087583" y="988490"/>
                </a:lnTo>
                <a:lnTo>
                  <a:pt x="1088626" y="988372"/>
                </a:lnTo>
                <a:lnTo>
                  <a:pt x="1089524" y="988510"/>
                </a:lnTo>
                <a:lnTo>
                  <a:pt x="1090727" y="989339"/>
                </a:lnTo>
                <a:lnTo>
                  <a:pt x="1093880" y="991235"/>
                </a:lnTo>
                <a:lnTo>
                  <a:pt x="1096733" y="992889"/>
                </a:lnTo>
                <a:lnTo>
                  <a:pt x="1099192" y="995096"/>
                </a:lnTo>
                <a:lnTo>
                  <a:pt x="1101550" y="997056"/>
                </a:lnTo>
                <a:lnTo>
                  <a:pt x="1102149" y="997197"/>
                </a:lnTo>
                <a:lnTo>
                  <a:pt x="1103442" y="997076"/>
                </a:lnTo>
                <a:lnTo>
                  <a:pt x="1106953" y="996613"/>
                </a:lnTo>
                <a:lnTo>
                  <a:pt x="1110256" y="996322"/>
                </a:lnTo>
                <a:lnTo>
                  <a:pt x="1112996" y="996728"/>
                </a:lnTo>
                <a:lnTo>
                  <a:pt x="1115591" y="997387"/>
                </a:lnTo>
                <a:lnTo>
                  <a:pt x="1118439" y="998539"/>
                </a:lnTo>
                <a:lnTo>
                  <a:pt x="1120439" y="999508"/>
                </a:lnTo>
                <a:lnTo>
                  <a:pt x="1121536" y="999689"/>
                </a:lnTo>
                <a:lnTo>
                  <a:pt x="1122132" y="999481"/>
                </a:lnTo>
                <a:lnTo>
                  <a:pt x="1122723" y="998873"/>
                </a:lnTo>
                <a:lnTo>
                  <a:pt x="1123018" y="998418"/>
                </a:lnTo>
                <a:lnTo>
                  <a:pt x="1123793" y="996211"/>
                </a:lnTo>
                <a:lnTo>
                  <a:pt x="1124120" y="993809"/>
                </a:lnTo>
                <a:lnTo>
                  <a:pt x="1124288" y="990462"/>
                </a:lnTo>
                <a:lnTo>
                  <a:pt x="1124108" y="987221"/>
                </a:lnTo>
                <a:lnTo>
                  <a:pt x="1123672" y="983135"/>
                </a:lnTo>
                <a:lnTo>
                  <a:pt x="1123245" y="980148"/>
                </a:lnTo>
                <a:lnTo>
                  <a:pt x="1122253" y="975071"/>
                </a:lnTo>
                <a:lnTo>
                  <a:pt x="1120971" y="970948"/>
                </a:lnTo>
                <a:lnTo>
                  <a:pt x="1119492" y="967278"/>
                </a:lnTo>
                <a:lnTo>
                  <a:pt x="1117983" y="965654"/>
                </a:lnTo>
                <a:lnTo>
                  <a:pt x="1115526" y="963695"/>
                </a:lnTo>
                <a:lnTo>
                  <a:pt x="1114021" y="962372"/>
                </a:lnTo>
                <a:lnTo>
                  <a:pt x="1113616" y="961579"/>
                </a:lnTo>
                <a:lnTo>
                  <a:pt x="1113403" y="960235"/>
                </a:lnTo>
                <a:lnTo>
                  <a:pt x="1113339" y="958688"/>
                </a:lnTo>
                <a:lnTo>
                  <a:pt x="1113310" y="955544"/>
                </a:lnTo>
                <a:lnTo>
                  <a:pt x="1112882" y="947015"/>
                </a:lnTo>
                <a:lnTo>
                  <a:pt x="1113789" y="940097"/>
                </a:lnTo>
                <a:lnTo>
                  <a:pt x="1113145" y="938995"/>
                </a:lnTo>
                <a:lnTo>
                  <a:pt x="1112452" y="938225"/>
                </a:lnTo>
                <a:lnTo>
                  <a:pt x="1112386" y="937499"/>
                </a:lnTo>
                <a:lnTo>
                  <a:pt x="1112339" y="936984"/>
                </a:lnTo>
                <a:lnTo>
                  <a:pt x="1110759" y="934614"/>
                </a:lnTo>
                <a:lnTo>
                  <a:pt x="1109037" y="929756"/>
                </a:lnTo>
                <a:lnTo>
                  <a:pt x="1107692" y="924185"/>
                </a:lnTo>
                <a:lnTo>
                  <a:pt x="1107564" y="921144"/>
                </a:lnTo>
                <a:lnTo>
                  <a:pt x="1107831" y="917696"/>
                </a:lnTo>
                <a:lnTo>
                  <a:pt x="1108547" y="914489"/>
                </a:lnTo>
                <a:lnTo>
                  <a:pt x="1109938" y="910128"/>
                </a:lnTo>
                <a:lnTo>
                  <a:pt x="1111264" y="906910"/>
                </a:lnTo>
                <a:lnTo>
                  <a:pt x="1112442" y="904996"/>
                </a:lnTo>
                <a:lnTo>
                  <a:pt x="1114697" y="901496"/>
                </a:lnTo>
                <a:lnTo>
                  <a:pt x="1118443" y="897364"/>
                </a:lnTo>
                <a:lnTo>
                  <a:pt x="1124388" y="888937"/>
                </a:lnTo>
                <a:lnTo>
                  <a:pt x="1125345" y="887268"/>
                </a:lnTo>
                <a:lnTo>
                  <a:pt x="1126641" y="885008"/>
                </a:lnTo>
                <a:lnTo>
                  <a:pt x="1128199" y="881340"/>
                </a:lnTo>
                <a:lnTo>
                  <a:pt x="1128432" y="879489"/>
                </a:lnTo>
                <a:lnTo>
                  <a:pt x="1128417" y="877892"/>
                </a:lnTo>
                <a:lnTo>
                  <a:pt x="1128005" y="876402"/>
                </a:lnTo>
                <a:lnTo>
                  <a:pt x="1127140" y="874468"/>
                </a:lnTo>
                <a:lnTo>
                  <a:pt x="1125058" y="870109"/>
                </a:lnTo>
                <a:lnTo>
                  <a:pt x="1124529" y="866573"/>
                </a:lnTo>
                <a:lnTo>
                  <a:pt x="1121989" y="857942"/>
                </a:lnTo>
                <a:lnTo>
                  <a:pt x="1119095" y="858347"/>
                </a:lnTo>
                <a:lnTo>
                  <a:pt x="1118912" y="858484"/>
                </a:lnTo>
                <a:lnTo>
                  <a:pt x="1116306" y="860430"/>
                </a:lnTo>
                <a:lnTo>
                  <a:pt x="1115516" y="860720"/>
                </a:lnTo>
                <a:lnTo>
                  <a:pt x="1115316" y="860792"/>
                </a:lnTo>
                <a:lnTo>
                  <a:pt x="1114381" y="860456"/>
                </a:lnTo>
                <a:lnTo>
                  <a:pt x="1113722" y="860221"/>
                </a:lnTo>
                <a:lnTo>
                  <a:pt x="1112945" y="860639"/>
                </a:lnTo>
                <a:lnTo>
                  <a:pt x="1111802" y="861254"/>
                </a:lnTo>
                <a:lnTo>
                  <a:pt x="1110310" y="863161"/>
                </a:lnTo>
                <a:lnTo>
                  <a:pt x="1108763" y="863952"/>
                </a:lnTo>
                <a:lnTo>
                  <a:pt x="1108135" y="865249"/>
                </a:lnTo>
                <a:lnTo>
                  <a:pt x="1107445" y="865300"/>
                </a:lnTo>
                <a:lnTo>
                  <a:pt x="1106658" y="865357"/>
                </a:lnTo>
                <a:lnTo>
                  <a:pt x="1106333" y="865192"/>
                </a:lnTo>
                <a:lnTo>
                  <a:pt x="1106044" y="865046"/>
                </a:lnTo>
                <a:lnTo>
                  <a:pt x="1105080" y="863807"/>
                </a:lnTo>
                <a:lnTo>
                  <a:pt x="1104829" y="863483"/>
                </a:lnTo>
                <a:lnTo>
                  <a:pt x="1103905" y="863599"/>
                </a:lnTo>
                <a:lnTo>
                  <a:pt x="1103153" y="865017"/>
                </a:lnTo>
                <a:lnTo>
                  <a:pt x="1102693" y="865053"/>
                </a:lnTo>
                <a:lnTo>
                  <a:pt x="1101735" y="865128"/>
                </a:lnTo>
                <a:lnTo>
                  <a:pt x="1101186" y="864750"/>
                </a:lnTo>
                <a:lnTo>
                  <a:pt x="1099454" y="865416"/>
                </a:lnTo>
                <a:lnTo>
                  <a:pt x="1099199" y="865385"/>
                </a:lnTo>
                <a:lnTo>
                  <a:pt x="1097796" y="865216"/>
                </a:lnTo>
                <a:lnTo>
                  <a:pt x="1097330" y="865883"/>
                </a:lnTo>
                <a:lnTo>
                  <a:pt x="1097109" y="866201"/>
                </a:lnTo>
                <a:lnTo>
                  <a:pt x="1095901" y="866421"/>
                </a:lnTo>
                <a:lnTo>
                  <a:pt x="1094212" y="866730"/>
                </a:lnTo>
                <a:lnTo>
                  <a:pt x="1093885" y="868897"/>
                </a:lnTo>
                <a:lnTo>
                  <a:pt x="1092905" y="868143"/>
                </a:lnTo>
                <a:lnTo>
                  <a:pt x="1091973" y="869064"/>
                </a:lnTo>
                <a:lnTo>
                  <a:pt x="1091018" y="868328"/>
                </a:lnTo>
                <a:lnTo>
                  <a:pt x="1090749" y="868434"/>
                </a:lnTo>
                <a:lnTo>
                  <a:pt x="1090485" y="870414"/>
                </a:lnTo>
                <a:lnTo>
                  <a:pt x="1088701" y="870151"/>
                </a:lnTo>
                <a:lnTo>
                  <a:pt x="1088507" y="870298"/>
                </a:lnTo>
                <a:lnTo>
                  <a:pt x="1088144" y="870576"/>
                </a:lnTo>
                <a:lnTo>
                  <a:pt x="1086548" y="870377"/>
                </a:lnTo>
                <a:lnTo>
                  <a:pt x="1085604" y="872288"/>
                </a:lnTo>
                <a:lnTo>
                  <a:pt x="1084939" y="870998"/>
                </a:lnTo>
                <a:lnTo>
                  <a:pt x="1081437" y="864188"/>
                </a:lnTo>
                <a:lnTo>
                  <a:pt x="1071866" y="847253"/>
                </a:lnTo>
                <a:lnTo>
                  <a:pt x="1070784" y="845083"/>
                </a:lnTo>
                <a:lnTo>
                  <a:pt x="1069520" y="842086"/>
                </a:lnTo>
                <a:lnTo>
                  <a:pt x="1067335" y="838101"/>
                </a:lnTo>
                <a:lnTo>
                  <a:pt x="1065008" y="836840"/>
                </a:lnTo>
                <a:lnTo>
                  <a:pt x="1063972" y="835777"/>
                </a:lnTo>
                <a:lnTo>
                  <a:pt x="1063519" y="835001"/>
                </a:lnTo>
                <a:lnTo>
                  <a:pt x="1062518" y="833285"/>
                </a:lnTo>
                <a:lnTo>
                  <a:pt x="1059352" y="829662"/>
                </a:lnTo>
                <a:lnTo>
                  <a:pt x="1056471" y="828519"/>
                </a:lnTo>
                <a:lnTo>
                  <a:pt x="1055127" y="827391"/>
                </a:lnTo>
                <a:lnTo>
                  <a:pt x="1053791" y="825458"/>
                </a:lnTo>
                <a:lnTo>
                  <a:pt x="1052985" y="819627"/>
                </a:lnTo>
                <a:lnTo>
                  <a:pt x="1052621" y="818806"/>
                </a:lnTo>
                <a:lnTo>
                  <a:pt x="1052323" y="818134"/>
                </a:lnTo>
                <a:lnTo>
                  <a:pt x="1052003" y="812864"/>
                </a:lnTo>
                <a:lnTo>
                  <a:pt x="1052375" y="799550"/>
                </a:lnTo>
                <a:lnTo>
                  <a:pt x="1052913" y="799002"/>
                </a:lnTo>
                <a:lnTo>
                  <a:pt x="1054424" y="797463"/>
                </a:lnTo>
                <a:lnTo>
                  <a:pt x="1053661" y="793738"/>
                </a:lnTo>
                <a:lnTo>
                  <a:pt x="1052678" y="792620"/>
                </a:lnTo>
                <a:lnTo>
                  <a:pt x="1052456" y="791001"/>
                </a:lnTo>
                <a:lnTo>
                  <a:pt x="1052315" y="790903"/>
                </a:lnTo>
                <a:lnTo>
                  <a:pt x="1051111" y="790059"/>
                </a:lnTo>
                <a:lnTo>
                  <a:pt x="1049234" y="786882"/>
                </a:lnTo>
                <a:lnTo>
                  <a:pt x="1048816" y="786395"/>
                </a:lnTo>
                <a:lnTo>
                  <a:pt x="1047408" y="784760"/>
                </a:lnTo>
                <a:lnTo>
                  <a:pt x="1044991" y="780028"/>
                </a:lnTo>
                <a:lnTo>
                  <a:pt x="1044674" y="774699"/>
                </a:lnTo>
                <a:lnTo>
                  <a:pt x="1043605" y="770662"/>
                </a:lnTo>
                <a:lnTo>
                  <a:pt x="1044162" y="768252"/>
                </a:lnTo>
                <a:lnTo>
                  <a:pt x="1045209" y="763740"/>
                </a:lnTo>
                <a:lnTo>
                  <a:pt x="1045124" y="746581"/>
                </a:lnTo>
                <a:lnTo>
                  <a:pt x="1046265" y="736682"/>
                </a:lnTo>
                <a:lnTo>
                  <a:pt x="1049030" y="730392"/>
                </a:lnTo>
                <a:lnTo>
                  <a:pt x="1049272" y="728212"/>
                </a:lnTo>
                <a:lnTo>
                  <a:pt x="1050485" y="726615"/>
                </a:lnTo>
                <a:lnTo>
                  <a:pt x="1050843" y="724461"/>
                </a:lnTo>
                <a:lnTo>
                  <a:pt x="1051347" y="722656"/>
                </a:lnTo>
                <a:lnTo>
                  <a:pt x="1051700" y="720795"/>
                </a:lnTo>
                <a:lnTo>
                  <a:pt x="1051314" y="719175"/>
                </a:lnTo>
                <a:lnTo>
                  <a:pt x="1050894" y="718279"/>
                </a:lnTo>
                <a:lnTo>
                  <a:pt x="1048741" y="715570"/>
                </a:lnTo>
                <a:lnTo>
                  <a:pt x="1046885" y="712816"/>
                </a:lnTo>
                <a:lnTo>
                  <a:pt x="1043675" y="708470"/>
                </a:lnTo>
                <a:lnTo>
                  <a:pt x="1035862" y="699050"/>
                </a:lnTo>
                <a:lnTo>
                  <a:pt x="1032412" y="694069"/>
                </a:lnTo>
                <a:lnTo>
                  <a:pt x="1031869" y="692184"/>
                </a:lnTo>
                <a:lnTo>
                  <a:pt x="1031822" y="690156"/>
                </a:lnTo>
                <a:lnTo>
                  <a:pt x="1032023" y="688188"/>
                </a:lnTo>
                <a:lnTo>
                  <a:pt x="1033029" y="686023"/>
                </a:lnTo>
                <a:lnTo>
                  <a:pt x="1033557" y="684401"/>
                </a:lnTo>
                <a:lnTo>
                  <a:pt x="1033838" y="683426"/>
                </a:lnTo>
                <a:lnTo>
                  <a:pt x="1033795" y="683232"/>
                </a:lnTo>
                <a:lnTo>
                  <a:pt x="1032497" y="677348"/>
                </a:lnTo>
                <a:lnTo>
                  <a:pt x="1031250" y="674912"/>
                </a:lnTo>
                <a:lnTo>
                  <a:pt x="1030746" y="673926"/>
                </a:lnTo>
                <a:lnTo>
                  <a:pt x="1029650" y="672801"/>
                </a:lnTo>
                <a:lnTo>
                  <a:pt x="1028481" y="672178"/>
                </a:lnTo>
                <a:lnTo>
                  <a:pt x="1027875" y="671854"/>
                </a:lnTo>
                <a:lnTo>
                  <a:pt x="1027293" y="670816"/>
                </a:lnTo>
                <a:lnTo>
                  <a:pt x="1026969" y="670237"/>
                </a:lnTo>
                <a:lnTo>
                  <a:pt x="1025618" y="663474"/>
                </a:lnTo>
                <a:lnTo>
                  <a:pt x="1024235" y="661470"/>
                </a:lnTo>
                <a:lnTo>
                  <a:pt x="1022222" y="658551"/>
                </a:lnTo>
                <a:lnTo>
                  <a:pt x="1021122" y="658083"/>
                </a:lnTo>
                <a:lnTo>
                  <a:pt x="1019833" y="657537"/>
                </a:lnTo>
                <a:lnTo>
                  <a:pt x="1018587" y="656538"/>
                </a:lnTo>
                <a:lnTo>
                  <a:pt x="1017331" y="655531"/>
                </a:lnTo>
                <a:lnTo>
                  <a:pt x="1016664" y="654534"/>
                </a:lnTo>
                <a:lnTo>
                  <a:pt x="1017362" y="652251"/>
                </a:lnTo>
                <a:lnTo>
                  <a:pt x="1016038" y="649389"/>
                </a:lnTo>
                <a:lnTo>
                  <a:pt x="1017114" y="646180"/>
                </a:lnTo>
                <a:lnTo>
                  <a:pt x="1015325" y="640404"/>
                </a:lnTo>
                <a:lnTo>
                  <a:pt x="1017349" y="639554"/>
                </a:lnTo>
                <a:lnTo>
                  <a:pt x="1017917" y="639315"/>
                </a:lnTo>
                <a:lnTo>
                  <a:pt x="1019830" y="638715"/>
                </a:lnTo>
                <a:lnTo>
                  <a:pt x="1027417" y="636187"/>
                </a:lnTo>
                <a:lnTo>
                  <a:pt x="1031075" y="633066"/>
                </a:lnTo>
                <a:lnTo>
                  <a:pt x="1032227" y="628247"/>
                </a:lnTo>
                <a:lnTo>
                  <a:pt x="1033262" y="626772"/>
                </a:lnTo>
                <a:lnTo>
                  <a:pt x="1033380" y="626629"/>
                </a:lnTo>
                <a:lnTo>
                  <a:pt x="1034402" y="625979"/>
                </a:lnTo>
                <a:lnTo>
                  <a:pt x="1035758" y="624869"/>
                </a:lnTo>
                <a:lnTo>
                  <a:pt x="1036197" y="624509"/>
                </a:lnTo>
                <a:lnTo>
                  <a:pt x="1036701" y="623613"/>
                </a:lnTo>
                <a:lnTo>
                  <a:pt x="1037200" y="622724"/>
                </a:lnTo>
                <a:lnTo>
                  <a:pt x="1037618" y="622518"/>
                </a:lnTo>
                <a:lnTo>
                  <a:pt x="1037940" y="622359"/>
                </a:lnTo>
                <a:lnTo>
                  <a:pt x="1037944" y="621954"/>
                </a:lnTo>
                <a:lnTo>
                  <a:pt x="1037947" y="621615"/>
                </a:lnTo>
                <a:lnTo>
                  <a:pt x="1041392" y="619006"/>
                </a:lnTo>
                <a:lnTo>
                  <a:pt x="1041701" y="618871"/>
                </a:lnTo>
                <a:lnTo>
                  <a:pt x="1043206" y="618262"/>
                </a:lnTo>
                <a:lnTo>
                  <a:pt x="1046507" y="613713"/>
                </a:lnTo>
                <a:lnTo>
                  <a:pt x="1047477" y="612624"/>
                </a:lnTo>
                <a:lnTo>
                  <a:pt x="1049676" y="610153"/>
                </a:lnTo>
                <a:lnTo>
                  <a:pt x="1050542" y="608299"/>
                </a:lnTo>
                <a:lnTo>
                  <a:pt x="1050742" y="607872"/>
                </a:lnTo>
                <a:lnTo>
                  <a:pt x="1051860" y="606768"/>
                </a:lnTo>
                <a:lnTo>
                  <a:pt x="1056308" y="604520"/>
                </a:lnTo>
                <a:lnTo>
                  <a:pt x="1059021" y="599413"/>
                </a:lnTo>
                <a:lnTo>
                  <a:pt x="1062065" y="593681"/>
                </a:lnTo>
                <a:lnTo>
                  <a:pt x="1069261" y="586754"/>
                </a:lnTo>
                <a:lnTo>
                  <a:pt x="1072420" y="584184"/>
                </a:lnTo>
                <a:lnTo>
                  <a:pt x="1074687" y="582895"/>
                </a:lnTo>
                <a:lnTo>
                  <a:pt x="1075202" y="582601"/>
                </a:lnTo>
                <a:lnTo>
                  <a:pt x="1077053" y="581968"/>
                </a:lnTo>
                <a:lnTo>
                  <a:pt x="1078902" y="581335"/>
                </a:lnTo>
                <a:lnTo>
                  <a:pt x="1083579" y="580884"/>
                </a:lnTo>
                <a:lnTo>
                  <a:pt x="1084867" y="580083"/>
                </a:lnTo>
                <a:lnTo>
                  <a:pt x="1087598" y="578384"/>
                </a:lnTo>
                <a:lnTo>
                  <a:pt x="1089694" y="577723"/>
                </a:lnTo>
                <a:lnTo>
                  <a:pt x="1090683" y="576541"/>
                </a:lnTo>
                <a:lnTo>
                  <a:pt x="1091224" y="574811"/>
                </a:lnTo>
                <a:lnTo>
                  <a:pt x="1091298" y="573258"/>
                </a:lnTo>
                <a:lnTo>
                  <a:pt x="1091264" y="572002"/>
                </a:lnTo>
                <a:lnTo>
                  <a:pt x="1091056" y="570925"/>
                </a:lnTo>
                <a:lnTo>
                  <a:pt x="1090302" y="569245"/>
                </a:lnTo>
                <a:lnTo>
                  <a:pt x="1089437" y="567805"/>
                </a:lnTo>
                <a:lnTo>
                  <a:pt x="1087799" y="566060"/>
                </a:lnTo>
                <a:lnTo>
                  <a:pt x="1085583" y="564731"/>
                </a:lnTo>
                <a:lnTo>
                  <a:pt x="1083194" y="563580"/>
                </a:lnTo>
                <a:lnTo>
                  <a:pt x="1080568" y="562308"/>
                </a:lnTo>
                <a:lnTo>
                  <a:pt x="1077748" y="560435"/>
                </a:lnTo>
                <a:lnTo>
                  <a:pt x="1075406" y="558866"/>
                </a:lnTo>
                <a:lnTo>
                  <a:pt x="1072586" y="556993"/>
                </a:lnTo>
                <a:lnTo>
                  <a:pt x="1070076" y="555662"/>
                </a:lnTo>
                <a:lnTo>
                  <a:pt x="1067975" y="554273"/>
                </a:lnTo>
                <a:lnTo>
                  <a:pt x="1066352" y="553126"/>
                </a:lnTo>
                <a:lnTo>
                  <a:pt x="1064013" y="551617"/>
                </a:lnTo>
                <a:lnTo>
                  <a:pt x="1062862" y="550474"/>
                </a:lnTo>
                <a:lnTo>
                  <a:pt x="1061225" y="548788"/>
                </a:lnTo>
                <a:lnTo>
                  <a:pt x="1060775" y="547470"/>
                </a:lnTo>
                <a:lnTo>
                  <a:pt x="1060850" y="546383"/>
                </a:lnTo>
                <a:lnTo>
                  <a:pt x="1060929" y="544542"/>
                </a:lnTo>
                <a:lnTo>
                  <a:pt x="1061068" y="543168"/>
                </a:lnTo>
                <a:lnTo>
                  <a:pt x="1061972" y="541800"/>
                </a:lnTo>
                <a:lnTo>
                  <a:pt x="1063069" y="541030"/>
                </a:lnTo>
                <a:lnTo>
                  <a:pt x="1066006" y="540750"/>
                </a:lnTo>
                <a:lnTo>
                  <a:pt x="1069131" y="540830"/>
                </a:lnTo>
                <a:lnTo>
                  <a:pt x="1071721" y="540788"/>
                </a:lnTo>
                <a:lnTo>
                  <a:pt x="1074778" y="540629"/>
                </a:lnTo>
                <a:lnTo>
                  <a:pt x="1078068" y="540351"/>
                </a:lnTo>
                <a:lnTo>
                  <a:pt x="1080709" y="540009"/>
                </a:lnTo>
                <a:lnTo>
                  <a:pt x="1083055" y="539668"/>
                </a:lnTo>
                <a:lnTo>
                  <a:pt x="1087266" y="538899"/>
                </a:lnTo>
                <a:lnTo>
                  <a:pt x="1088492" y="538207"/>
                </a:lnTo>
                <a:lnTo>
                  <a:pt x="1091151" y="534280"/>
                </a:lnTo>
                <a:lnTo>
                  <a:pt x="1089987" y="532658"/>
                </a:lnTo>
                <a:lnTo>
                  <a:pt x="1088454" y="530557"/>
                </a:lnTo>
                <a:lnTo>
                  <a:pt x="1085187" y="525334"/>
                </a:lnTo>
                <a:lnTo>
                  <a:pt x="1083745" y="522214"/>
                </a:lnTo>
                <a:lnTo>
                  <a:pt x="1077967" y="522430"/>
                </a:lnTo>
                <a:lnTo>
                  <a:pt x="1072973" y="521575"/>
                </a:lnTo>
                <a:lnTo>
                  <a:pt x="1068493" y="520810"/>
                </a:lnTo>
                <a:lnTo>
                  <a:pt x="1066053" y="520497"/>
                </a:lnTo>
                <a:lnTo>
                  <a:pt x="1063388" y="520156"/>
                </a:lnTo>
                <a:lnTo>
                  <a:pt x="1061061" y="519583"/>
                </a:lnTo>
                <a:lnTo>
                  <a:pt x="1059202" y="519126"/>
                </a:lnTo>
                <a:lnTo>
                  <a:pt x="1058594" y="520304"/>
                </a:lnTo>
                <a:lnTo>
                  <a:pt x="1057812" y="520129"/>
                </a:lnTo>
                <a:lnTo>
                  <a:pt x="1057596" y="520080"/>
                </a:lnTo>
                <a:lnTo>
                  <a:pt x="1057186" y="519989"/>
                </a:lnTo>
                <a:lnTo>
                  <a:pt x="1056439" y="519820"/>
                </a:lnTo>
                <a:lnTo>
                  <a:pt x="1055718" y="519456"/>
                </a:lnTo>
                <a:lnTo>
                  <a:pt x="1053543" y="518352"/>
                </a:lnTo>
                <a:lnTo>
                  <a:pt x="1050269" y="515152"/>
                </a:lnTo>
                <a:lnTo>
                  <a:pt x="1047253" y="514178"/>
                </a:lnTo>
                <a:lnTo>
                  <a:pt x="1043490" y="511599"/>
                </a:lnTo>
                <a:lnTo>
                  <a:pt x="1041791" y="510927"/>
                </a:lnTo>
                <a:lnTo>
                  <a:pt x="1040102" y="510257"/>
                </a:lnTo>
                <a:lnTo>
                  <a:pt x="1038375" y="509091"/>
                </a:lnTo>
                <a:lnTo>
                  <a:pt x="1036766" y="507181"/>
                </a:lnTo>
                <a:lnTo>
                  <a:pt x="1029305" y="502334"/>
                </a:lnTo>
                <a:lnTo>
                  <a:pt x="1028854" y="501170"/>
                </a:lnTo>
                <a:lnTo>
                  <a:pt x="1028280" y="499613"/>
                </a:lnTo>
                <a:lnTo>
                  <a:pt x="1027638" y="497696"/>
                </a:lnTo>
                <a:lnTo>
                  <a:pt x="1027162" y="495421"/>
                </a:lnTo>
                <a:lnTo>
                  <a:pt x="1026930" y="493446"/>
                </a:lnTo>
                <a:lnTo>
                  <a:pt x="1026709" y="491830"/>
                </a:lnTo>
                <a:lnTo>
                  <a:pt x="1026611" y="490455"/>
                </a:lnTo>
                <a:lnTo>
                  <a:pt x="1026379" y="488482"/>
                </a:lnTo>
                <a:lnTo>
                  <a:pt x="1026218" y="486927"/>
                </a:lnTo>
                <a:lnTo>
                  <a:pt x="1026297" y="485551"/>
                </a:lnTo>
                <a:lnTo>
                  <a:pt x="1026539" y="483640"/>
                </a:lnTo>
                <a:lnTo>
                  <a:pt x="1026925" y="480594"/>
                </a:lnTo>
                <a:lnTo>
                  <a:pt x="1027111" y="478862"/>
                </a:lnTo>
                <a:lnTo>
                  <a:pt x="1027430" y="477608"/>
                </a:lnTo>
                <a:lnTo>
                  <a:pt x="1027683" y="476176"/>
                </a:lnTo>
                <a:lnTo>
                  <a:pt x="1028426" y="474001"/>
                </a:lnTo>
                <a:lnTo>
                  <a:pt x="1027127" y="472214"/>
                </a:lnTo>
                <a:lnTo>
                  <a:pt x="1025182" y="473919"/>
                </a:lnTo>
                <a:lnTo>
                  <a:pt x="1024943" y="474125"/>
                </a:lnTo>
                <a:lnTo>
                  <a:pt x="1023913" y="474488"/>
                </a:lnTo>
                <a:lnTo>
                  <a:pt x="1023632" y="474585"/>
                </a:lnTo>
                <a:lnTo>
                  <a:pt x="1022824" y="474408"/>
                </a:lnTo>
                <a:lnTo>
                  <a:pt x="1022525" y="474343"/>
                </a:lnTo>
                <a:lnTo>
                  <a:pt x="1020795" y="472743"/>
                </a:lnTo>
                <a:lnTo>
                  <a:pt x="1019583" y="470753"/>
                </a:lnTo>
                <a:lnTo>
                  <a:pt x="1017828" y="469416"/>
                </a:lnTo>
                <a:lnTo>
                  <a:pt x="1015243" y="469184"/>
                </a:lnTo>
                <a:lnTo>
                  <a:pt x="1013463" y="469689"/>
                </a:lnTo>
                <a:lnTo>
                  <a:pt x="1012258" y="470734"/>
                </a:lnTo>
                <a:lnTo>
                  <a:pt x="1009301" y="473304"/>
                </a:lnTo>
                <a:lnTo>
                  <a:pt x="1008194" y="473432"/>
                </a:lnTo>
                <a:lnTo>
                  <a:pt x="1007207" y="472722"/>
                </a:lnTo>
                <a:lnTo>
                  <a:pt x="1005109" y="471220"/>
                </a:lnTo>
                <a:lnTo>
                  <a:pt x="1004116" y="469616"/>
                </a:lnTo>
                <a:lnTo>
                  <a:pt x="1003945" y="469066"/>
                </a:lnTo>
                <a:lnTo>
                  <a:pt x="1003304" y="467025"/>
                </a:lnTo>
                <a:lnTo>
                  <a:pt x="1002462" y="465986"/>
                </a:lnTo>
                <a:lnTo>
                  <a:pt x="1002252" y="465727"/>
                </a:lnTo>
                <a:lnTo>
                  <a:pt x="1001675" y="465384"/>
                </a:lnTo>
                <a:lnTo>
                  <a:pt x="999350" y="465624"/>
                </a:lnTo>
                <a:lnTo>
                  <a:pt x="998375" y="466010"/>
                </a:lnTo>
                <a:lnTo>
                  <a:pt x="997765" y="466250"/>
                </a:lnTo>
                <a:lnTo>
                  <a:pt x="996912" y="467181"/>
                </a:lnTo>
                <a:lnTo>
                  <a:pt x="995890" y="471828"/>
                </a:lnTo>
                <a:lnTo>
                  <a:pt x="996181" y="472766"/>
                </a:lnTo>
                <a:lnTo>
                  <a:pt x="996389" y="473433"/>
                </a:lnTo>
                <a:lnTo>
                  <a:pt x="996292" y="473729"/>
                </a:lnTo>
                <a:lnTo>
                  <a:pt x="996209" y="473991"/>
                </a:lnTo>
                <a:lnTo>
                  <a:pt x="995305" y="474596"/>
                </a:lnTo>
                <a:lnTo>
                  <a:pt x="995076" y="474748"/>
                </a:lnTo>
                <a:lnTo>
                  <a:pt x="995036" y="476743"/>
                </a:lnTo>
                <a:lnTo>
                  <a:pt x="994062" y="478376"/>
                </a:lnTo>
                <a:lnTo>
                  <a:pt x="993346" y="479578"/>
                </a:lnTo>
                <a:lnTo>
                  <a:pt x="991670" y="480021"/>
                </a:lnTo>
                <a:lnTo>
                  <a:pt x="991444" y="480082"/>
                </a:lnTo>
                <a:lnTo>
                  <a:pt x="989060" y="482664"/>
                </a:lnTo>
                <a:lnTo>
                  <a:pt x="988630" y="483130"/>
                </a:lnTo>
                <a:lnTo>
                  <a:pt x="987597" y="484992"/>
                </a:lnTo>
                <a:lnTo>
                  <a:pt x="986933" y="487782"/>
                </a:lnTo>
                <a:lnTo>
                  <a:pt x="987623" y="490437"/>
                </a:lnTo>
                <a:lnTo>
                  <a:pt x="988318" y="491663"/>
                </a:lnTo>
                <a:lnTo>
                  <a:pt x="989323" y="493439"/>
                </a:lnTo>
                <a:lnTo>
                  <a:pt x="991532" y="497344"/>
                </a:lnTo>
                <a:lnTo>
                  <a:pt x="991879" y="499542"/>
                </a:lnTo>
                <a:lnTo>
                  <a:pt x="992167" y="501361"/>
                </a:lnTo>
                <a:lnTo>
                  <a:pt x="991930" y="503096"/>
                </a:lnTo>
                <a:lnTo>
                  <a:pt x="991668" y="503427"/>
                </a:lnTo>
                <a:lnTo>
                  <a:pt x="989426" y="506267"/>
                </a:lnTo>
                <a:lnTo>
                  <a:pt x="988079" y="507016"/>
                </a:lnTo>
                <a:lnTo>
                  <a:pt x="986663" y="507024"/>
                </a:lnTo>
                <a:lnTo>
                  <a:pt x="983891" y="505678"/>
                </a:lnTo>
                <a:lnTo>
                  <a:pt x="983254" y="505565"/>
                </a:lnTo>
                <a:lnTo>
                  <a:pt x="982536" y="505436"/>
                </a:lnTo>
                <a:lnTo>
                  <a:pt x="980945" y="505675"/>
                </a:lnTo>
                <a:lnTo>
                  <a:pt x="979956" y="505824"/>
                </a:lnTo>
                <a:lnTo>
                  <a:pt x="974677" y="507524"/>
                </a:lnTo>
                <a:lnTo>
                  <a:pt x="973201" y="507470"/>
                </a:lnTo>
                <a:lnTo>
                  <a:pt x="971649" y="506811"/>
                </a:lnTo>
                <a:lnTo>
                  <a:pt x="970902" y="506492"/>
                </a:lnTo>
                <a:lnTo>
                  <a:pt x="969764" y="506017"/>
                </a:lnTo>
                <a:lnTo>
                  <a:pt x="967418" y="506327"/>
                </a:lnTo>
                <a:lnTo>
                  <a:pt x="959113" y="505570"/>
                </a:lnTo>
                <a:lnTo>
                  <a:pt x="957021" y="505026"/>
                </a:lnTo>
                <a:lnTo>
                  <a:pt x="956750" y="504797"/>
                </a:lnTo>
                <a:lnTo>
                  <a:pt x="955419" y="503673"/>
                </a:lnTo>
                <a:lnTo>
                  <a:pt x="954731" y="502068"/>
                </a:lnTo>
                <a:lnTo>
                  <a:pt x="954861" y="500810"/>
                </a:lnTo>
                <a:lnTo>
                  <a:pt x="955455" y="499898"/>
                </a:lnTo>
                <a:lnTo>
                  <a:pt x="956451" y="499970"/>
                </a:lnTo>
                <a:lnTo>
                  <a:pt x="957056" y="500014"/>
                </a:lnTo>
                <a:lnTo>
                  <a:pt x="957286" y="500547"/>
                </a:lnTo>
                <a:lnTo>
                  <a:pt x="957429" y="500876"/>
                </a:lnTo>
                <a:lnTo>
                  <a:pt x="958223" y="500109"/>
                </a:lnTo>
                <a:lnTo>
                  <a:pt x="958714" y="499635"/>
                </a:lnTo>
                <a:lnTo>
                  <a:pt x="960185" y="499069"/>
                </a:lnTo>
                <a:lnTo>
                  <a:pt x="961163" y="497885"/>
                </a:lnTo>
                <a:lnTo>
                  <a:pt x="961129" y="497738"/>
                </a:lnTo>
                <a:lnTo>
                  <a:pt x="960280" y="494118"/>
                </a:lnTo>
                <a:lnTo>
                  <a:pt x="958251" y="493140"/>
                </a:lnTo>
                <a:lnTo>
                  <a:pt x="955911" y="492906"/>
                </a:lnTo>
                <a:lnTo>
                  <a:pt x="954951" y="493411"/>
                </a:lnTo>
                <a:lnTo>
                  <a:pt x="954011" y="493905"/>
                </a:lnTo>
                <a:lnTo>
                  <a:pt x="949304" y="499007"/>
                </a:lnTo>
                <a:lnTo>
                  <a:pt x="948777" y="499146"/>
                </a:lnTo>
                <a:lnTo>
                  <a:pt x="946418" y="499767"/>
                </a:lnTo>
                <a:lnTo>
                  <a:pt x="942541" y="498737"/>
                </a:lnTo>
                <a:lnTo>
                  <a:pt x="942073" y="498762"/>
                </a:lnTo>
                <a:lnTo>
                  <a:pt x="941249" y="498804"/>
                </a:lnTo>
                <a:lnTo>
                  <a:pt x="940171" y="499640"/>
                </a:lnTo>
                <a:lnTo>
                  <a:pt x="939719" y="499990"/>
                </a:lnTo>
                <a:lnTo>
                  <a:pt x="938868" y="501603"/>
                </a:lnTo>
                <a:lnTo>
                  <a:pt x="938453" y="503188"/>
                </a:lnTo>
                <a:lnTo>
                  <a:pt x="937781" y="505753"/>
                </a:lnTo>
                <a:lnTo>
                  <a:pt x="936502" y="507866"/>
                </a:lnTo>
                <a:lnTo>
                  <a:pt x="935814" y="508543"/>
                </a:lnTo>
                <a:lnTo>
                  <a:pt x="935709" y="508646"/>
                </a:lnTo>
                <a:lnTo>
                  <a:pt x="934669" y="509673"/>
                </a:lnTo>
                <a:lnTo>
                  <a:pt x="933647" y="510001"/>
                </a:lnTo>
                <a:lnTo>
                  <a:pt x="932522" y="510364"/>
                </a:lnTo>
                <a:lnTo>
                  <a:pt x="929692" y="510257"/>
                </a:lnTo>
                <a:lnTo>
                  <a:pt x="927663" y="510392"/>
                </a:lnTo>
                <a:lnTo>
                  <a:pt x="926008" y="511082"/>
                </a:lnTo>
                <a:lnTo>
                  <a:pt x="924147" y="511046"/>
                </a:lnTo>
                <a:lnTo>
                  <a:pt x="923549" y="511036"/>
                </a:lnTo>
                <a:lnTo>
                  <a:pt x="921587" y="512039"/>
                </a:lnTo>
                <a:lnTo>
                  <a:pt x="920234" y="511861"/>
                </a:lnTo>
                <a:lnTo>
                  <a:pt x="917517" y="509895"/>
                </a:lnTo>
                <a:lnTo>
                  <a:pt x="914995" y="509727"/>
                </a:lnTo>
                <a:lnTo>
                  <a:pt x="913772" y="510476"/>
                </a:lnTo>
                <a:lnTo>
                  <a:pt x="913656" y="512148"/>
                </a:lnTo>
                <a:lnTo>
                  <a:pt x="913637" y="512423"/>
                </a:lnTo>
                <a:lnTo>
                  <a:pt x="913599" y="512950"/>
                </a:lnTo>
                <a:lnTo>
                  <a:pt x="912389" y="513142"/>
                </a:lnTo>
                <a:lnTo>
                  <a:pt x="911573" y="513272"/>
                </a:lnTo>
                <a:lnTo>
                  <a:pt x="910497" y="513904"/>
                </a:lnTo>
                <a:lnTo>
                  <a:pt x="909979" y="514209"/>
                </a:lnTo>
                <a:lnTo>
                  <a:pt x="908072" y="514035"/>
                </a:lnTo>
                <a:lnTo>
                  <a:pt x="906355" y="514787"/>
                </a:lnTo>
                <a:lnTo>
                  <a:pt x="903984" y="514312"/>
                </a:lnTo>
                <a:lnTo>
                  <a:pt x="899771" y="513466"/>
                </a:lnTo>
                <a:lnTo>
                  <a:pt x="899313" y="513146"/>
                </a:lnTo>
                <a:lnTo>
                  <a:pt x="899153" y="513035"/>
                </a:lnTo>
                <a:lnTo>
                  <a:pt x="895302" y="506316"/>
                </a:lnTo>
                <a:lnTo>
                  <a:pt x="891559" y="506895"/>
                </a:lnTo>
                <a:lnTo>
                  <a:pt x="889277" y="505608"/>
                </a:lnTo>
                <a:lnTo>
                  <a:pt x="888531" y="504005"/>
                </a:lnTo>
                <a:lnTo>
                  <a:pt x="888593" y="503518"/>
                </a:lnTo>
                <a:lnTo>
                  <a:pt x="888706" y="502645"/>
                </a:lnTo>
                <a:lnTo>
                  <a:pt x="889142" y="502205"/>
                </a:lnTo>
                <a:lnTo>
                  <a:pt x="889317" y="502032"/>
                </a:lnTo>
                <a:lnTo>
                  <a:pt x="889517" y="501834"/>
                </a:lnTo>
                <a:lnTo>
                  <a:pt x="889957" y="502104"/>
                </a:lnTo>
                <a:lnTo>
                  <a:pt x="890810" y="502629"/>
                </a:lnTo>
                <a:lnTo>
                  <a:pt x="891983" y="502271"/>
                </a:lnTo>
                <a:lnTo>
                  <a:pt x="889953" y="498157"/>
                </a:lnTo>
                <a:lnTo>
                  <a:pt x="888107" y="494417"/>
                </a:lnTo>
                <a:lnTo>
                  <a:pt x="890500" y="493536"/>
                </a:lnTo>
                <a:lnTo>
                  <a:pt x="893562" y="491415"/>
                </a:lnTo>
                <a:lnTo>
                  <a:pt x="896453" y="491521"/>
                </a:lnTo>
                <a:lnTo>
                  <a:pt x="897676" y="490710"/>
                </a:lnTo>
                <a:lnTo>
                  <a:pt x="897792" y="489711"/>
                </a:lnTo>
                <a:lnTo>
                  <a:pt x="897822" y="489456"/>
                </a:lnTo>
                <a:lnTo>
                  <a:pt x="897898" y="488781"/>
                </a:lnTo>
                <a:lnTo>
                  <a:pt x="898145" y="486624"/>
                </a:lnTo>
                <a:lnTo>
                  <a:pt x="899123" y="485566"/>
                </a:lnTo>
                <a:lnTo>
                  <a:pt x="900215" y="485430"/>
                </a:lnTo>
                <a:lnTo>
                  <a:pt x="901251" y="485321"/>
                </a:lnTo>
                <a:lnTo>
                  <a:pt x="902138" y="485671"/>
                </a:lnTo>
                <a:lnTo>
                  <a:pt x="904509" y="489201"/>
                </a:lnTo>
                <a:lnTo>
                  <a:pt x="904692" y="489242"/>
                </a:lnTo>
                <a:lnTo>
                  <a:pt x="905103" y="489332"/>
                </a:lnTo>
                <a:lnTo>
                  <a:pt x="905719" y="488532"/>
                </a:lnTo>
                <a:lnTo>
                  <a:pt x="906610" y="485414"/>
                </a:lnTo>
                <a:lnTo>
                  <a:pt x="906987" y="484096"/>
                </a:lnTo>
                <a:lnTo>
                  <a:pt x="908337" y="483903"/>
                </a:lnTo>
                <a:lnTo>
                  <a:pt x="908883" y="484310"/>
                </a:lnTo>
                <a:lnTo>
                  <a:pt x="909325" y="484639"/>
                </a:lnTo>
                <a:lnTo>
                  <a:pt x="910945" y="488217"/>
                </a:lnTo>
                <a:lnTo>
                  <a:pt x="912060" y="488053"/>
                </a:lnTo>
                <a:lnTo>
                  <a:pt x="913017" y="484989"/>
                </a:lnTo>
                <a:lnTo>
                  <a:pt x="913285" y="484556"/>
                </a:lnTo>
                <a:lnTo>
                  <a:pt x="913745" y="483808"/>
                </a:lnTo>
                <a:lnTo>
                  <a:pt x="914271" y="481557"/>
                </a:lnTo>
                <a:lnTo>
                  <a:pt x="914470" y="480710"/>
                </a:lnTo>
                <a:lnTo>
                  <a:pt x="914569" y="480564"/>
                </a:lnTo>
                <a:lnTo>
                  <a:pt x="914817" y="480200"/>
                </a:lnTo>
                <a:lnTo>
                  <a:pt x="915824" y="478739"/>
                </a:lnTo>
                <a:lnTo>
                  <a:pt x="916604" y="477605"/>
                </a:lnTo>
                <a:lnTo>
                  <a:pt x="916285" y="475687"/>
                </a:lnTo>
                <a:lnTo>
                  <a:pt x="914984" y="473962"/>
                </a:lnTo>
                <a:lnTo>
                  <a:pt x="915275" y="473322"/>
                </a:lnTo>
                <a:lnTo>
                  <a:pt x="915715" y="472351"/>
                </a:lnTo>
                <a:lnTo>
                  <a:pt x="915396" y="470435"/>
                </a:lnTo>
                <a:lnTo>
                  <a:pt x="915702" y="469874"/>
                </a:lnTo>
                <a:lnTo>
                  <a:pt x="916465" y="469804"/>
                </a:lnTo>
                <a:lnTo>
                  <a:pt x="917852" y="469678"/>
                </a:lnTo>
                <a:lnTo>
                  <a:pt x="919445" y="468863"/>
                </a:lnTo>
                <a:lnTo>
                  <a:pt x="920594" y="465515"/>
                </a:lnTo>
                <a:lnTo>
                  <a:pt x="921456" y="465426"/>
                </a:lnTo>
                <a:lnTo>
                  <a:pt x="925081" y="465057"/>
                </a:lnTo>
                <a:lnTo>
                  <a:pt x="926610" y="463065"/>
                </a:lnTo>
                <a:lnTo>
                  <a:pt x="926754" y="462998"/>
                </a:lnTo>
                <a:lnTo>
                  <a:pt x="927285" y="462753"/>
                </a:lnTo>
                <a:lnTo>
                  <a:pt x="928905" y="464771"/>
                </a:lnTo>
                <a:lnTo>
                  <a:pt x="929017" y="464908"/>
                </a:lnTo>
                <a:lnTo>
                  <a:pt x="929996" y="464344"/>
                </a:lnTo>
                <a:lnTo>
                  <a:pt x="931576" y="461590"/>
                </a:lnTo>
                <a:lnTo>
                  <a:pt x="932145" y="460601"/>
                </a:lnTo>
                <a:lnTo>
                  <a:pt x="932311" y="460310"/>
                </a:lnTo>
                <a:lnTo>
                  <a:pt x="933413" y="459252"/>
                </a:lnTo>
                <a:lnTo>
                  <a:pt x="933732" y="459285"/>
                </a:lnTo>
                <a:lnTo>
                  <a:pt x="934520" y="459368"/>
                </a:lnTo>
                <a:lnTo>
                  <a:pt x="934517" y="458776"/>
                </a:lnTo>
                <a:lnTo>
                  <a:pt x="934512" y="458193"/>
                </a:lnTo>
                <a:lnTo>
                  <a:pt x="935814" y="457347"/>
                </a:lnTo>
                <a:lnTo>
                  <a:pt x="938739" y="455447"/>
                </a:lnTo>
                <a:lnTo>
                  <a:pt x="939210" y="455349"/>
                </a:lnTo>
                <a:lnTo>
                  <a:pt x="940278" y="455127"/>
                </a:lnTo>
                <a:lnTo>
                  <a:pt x="942745" y="456659"/>
                </a:lnTo>
                <a:lnTo>
                  <a:pt x="944097" y="456651"/>
                </a:lnTo>
                <a:lnTo>
                  <a:pt x="945957" y="455447"/>
                </a:lnTo>
                <a:lnTo>
                  <a:pt x="946118" y="455341"/>
                </a:lnTo>
                <a:lnTo>
                  <a:pt x="946432" y="455349"/>
                </a:lnTo>
                <a:lnTo>
                  <a:pt x="946800" y="455357"/>
                </a:lnTo>
                <a:lnTo>
                  <a:pt x="947657" y="455455"/>
                </a:lnTo>
                <a:lnTo>
                  <a:pt x="949202" y="456683"/>
                </a:lnTo>
                <a:lnTo>
                  <a:pt x="949565" y="456621"/>
                </a:lnTo>
                <a:lnTo>
                  <a:pt x="949940" y="456557"/>
                </a:lnTo>
                <a:lnTo>
                  <a:pt x="950425" y="455256"/>
                </a:lnTo>
                <a:lnTo>
                  <a:pt x="950592" y="451663"/>
                </a:lnTo>
                <a:lnTo>
                  <a:pt x="952342" y="450334"/>
                </a:lnTo>
                <a:lnTo>
                  <a:pt x="953957" y="449106"/>
                </a:lnTo>
                <a:lnTo>
                  <a:pt x="953692" y="448421"/>
                </a:lnTo>
                <a:lnTo>
                  <a:pt x="953290" y="447379"/>
                </a:lnTo>
                <a:lnTo>
                  <a:pt x="953151" y="447020"/>
                </a:lnTo>
                <a:lnTo>
                  <a:pt x="954529" y="445203"/>
                </a:lnTo>
                <a:lnTo>
                  <a:pt x="954701" y="444979"/>
                </a:lnTo>
                <a:lnTo>
                  <a:pt x="954951" y="442582"/>
                </a:lnTo>
                <a:lnTo>
                  <a:pt x="955084" y="441305"/>
                </a:lnTo>
                <a:lnTo>
                  <a:pt x="956228" y="440533"/>
                </a:lnTo>
                <a:lnTo>
                  <a:pt x="959067" y="438618"/>
                </a:lnTo>
                <a:lnTo>
                  <a:pt x="965130" y="433571"/>
                </a:lnTo>
                <a:lnTo>
                  <a:pt x="965845" y="428987"/>
                </a:lnTo>
                <a:lnTo>
                  <a:pt x="964682" y="427168"/>
                </a:lnTo>
                <a:lnTo>
                  <a:pt x="964231" y="426460"/>
                </a:lnTo>
                <a:lnTo>
                  <a:pt x="962726" y="421085"/>
                </a:lnTo>
                <a:lnTo>
                  <a:pt x="961686" y="420148"/>
                </a:lnTo>
                <a:lnTo>
                  <a:pt x="961263" y="419769"/>
                </a:lnTo>
                <a:lnTo>
                  <a:pt x="960810" y="419362"/>
                </a:lnTo>
                <a:lnTo>
                  <a:pt x="961471" y="416935"/>
                </a:lnTo>
                <a:lnTo>
                  <a:pt x="961749" y="415915"/>
                </a:lnTo>
                <a:lnTo>
                  <a:pt x="961163" y="413560"/>
                </a:lnTo>
                <a:lnTo>
                  <a:pt x="961525" y="411935"/>
                </a:lnTo>
                <a:lnTo>
                  <a:pt x="962051" y="409577"/>
                </a:lnTo>
                <a:lnTo>
                  <a:pt x="963030" y="408956"/>
                </a:lnTo>
                <a:lnTo>
                  <a:pt x="965313" y="410054"/>
                </a:lnTo>
                <a:lnTo>
                  <a:pt x="965655" y="409690"/>
                </a:lnTo>
                <a:lnTo>
                  <a:pt x="966597" y="408683"/>
                </a:lnTo>
                <a:lnTo>
                  <a:pt x="968194" y="407870"/>
                </a:lnTo>
                <a:lnTo>
                  <a:pt x="968439" y="407746"/>
                </a:lnTo>
                <a:lnTo>
                  <a:pt x="968466" y="407298"/>
                </a:lnTo>
                <a:lnTo>
                  <a:pt x="968493" y="406817"/>
                </a:lnTo>
                <a:lnTo>
                  <a:pt x="968170" y="406132"/>
                </a:lnTo>
                <a:lnTo>
                  <a:pt x="967998" y="405767"/>
                </a:lnTo>
                <a:lnTo>
                  <a:pt x="968402" y="404374"/>
                </a:lnTo>
                <a:lnTo>
                  <a:pt x="968291" y="402981"/>
                </a:lnTo>
                <a:lnTo>
                  <a:pt x="969084" y="401925"/>
                </a:lnTo>
                <a:lnTo>
                  <a:pt x="970799" y="400490"/>
                </a:lnTo>
                <a:lnTo>
                  <a:pt x="973929" y="398864"/>
                </a:lnTo>
                <a:lnTo>
                  <a:pt x="975273" y="397495"/>
                </a:lnTo>
                <a:lnTo>
                  <a:pt x="976345" y="397233"/>
                </a:lnTo>
                <a:lnTo>
                  <a:pt x="977706" y="396898"/>
                </a:lnTo>
                <a:lnTo>
                  <a:pt x="977165" y="394573"/>
                </a:lnTo>
                <a:lnTo>
                  <a:pt x="977577" y="393128"/>
                </a:lnTo>
                <a:lnTo>
                  <a:pt x="977768" y="392944"/>
                </a:lnTo>
                <a:lnTo>
                  <a:pt x="979733" y="391404"/>
                </a:lnTo>
                <a:lnTo>
                  <a:pt x="979975" y="390843"/>
                </a:lnTo>
                <a:lnTo>
                  <a:pt x="979228" y="390192"/>
                </a:lnTo>
                <a:lnTo>
                  <a:pt x="977936" y="389063"/>
                </a:lnTo>
                <a:lnTo>
                  <a:pt x="977982" y="388919"/>
                </a:lnTo>
                <a:lnTo>
                  <a:pt x="978237" y="388131"/>
                </a:lnTo>
                <a:lnTo>
                  <a:pt x="980005" y="386365"/>
                </a:lnTo>
                <a:lnTo>
                  <a:pt x="981727" y="384646"/>
                </a:lnTo>
                <a:lnTo>
                  <a:pt x="982551" y="384141"/>
                </a:lnTo>
                <a:lnTo>
                  <a:pt x="982953" y="383894"/>
                </a:lnTo>
                <a:lnTo>
                  <a:pt x="982824" y="382148"/>
                </a:lnTo>
                <a:lnTo>
                  <a:pt x="982621" y="379440"/>
                </a:lnTo>
                <a:lnTo>
                  <a:pt x="983231" y="378321"/>
                </a:lnTo>
                <a:lnTo>
                  <a:pt x="984287" y="377731"/>
                </a:lnTo>
                <a:lnTo>
                  <a:pt x="984459" y="377635"/>
                </a:lnTo>
                <a:lnTo>
                  <a:pt x="985319" y="377754"/>
                </a:lnTo>
                <a:lnTo>
                  <a:pt x="986550" y="379414"/>
                </a:lnTo>
                <a:lnTo>
                  <a:pt x="987333" y="379425"/>
                </a:lnTo>
                <a:lnTo>
                  <a:pt x="988522" y="378725"/>
                </a:lnTo>
                <a:lnTo>
                  <a:pt x="990334" y="378303"/>
                </a:lnTo>
                <a:lnTo>
                  <a:pt x="990759" y="378192"/>
                </a:lnTo>
                <a:lnTo>
                  <a:pt x="991231" y="377743"/>
                </a:lnTo>
                <a:lnTo>
                  <a:pt x="994070" y="375041"/>
                </a:lnTo>
                <a:lnTo>
                  <a:pt x="994592" y="374546"/>
                </a:lnTo>
                <a:lnTo>
                  <a:pt x="995182" y="374739"/>
                </a:lnTo>
                <a:lnTo>
                  <a:pt x="995332" y="374790"/>
                </a:lnTo>
                <a:lnTo>
                  <a:pt x="996327" y="376825"/>
                </a:lnTo>
                <a:lnTo>
                  <a:pt x="996817" y="376886"/>
                </a:lnTo>
                <a:lnTo>
                  <a:pt x="998410" y="374611"/>
                </a:lnTo>
                <a:lnTo>
                  <a:pt x="998921" y="373880"/>
                </a:lnTo>
                <a:lnTo>
                  <a:pt x="1000455" y="373056"/>
                </a:lnTo>
                <a:lnTo>
                  <a:pt x="1002293" y="371053"/>
                </a:lnTo>
                <a:lnTo>
                  <a:pt x="1003047" y="368122"/>
                </a:lnTo>
                <a:lnTo>
                  <a:pt x="1003590" y="367641"/>
                </a:lnTo>
                <a:lnTo>
                  <a:pt x="1004519" y="366815"/>
                </a:lnTo>
                <a:lnTo>
                  <a:pt x="1004692" y="364647"/>
                </a:lnTo>
                <a:lnTo>
                  <a:pt x="1005917" y="364083"/>
                </a:lnTo>
                <a:lnTo>
                  <a:pt x="1007367" y="364045"/>
                </a:lnTo>
                <a:lnTo>
                  <a:pt x="1008932" y="364004"/>
                </a:lnTo>
                <a:lnTo>
                  <a:pt x="1011504" y="361391"/>
                </a:lnTo>
                <a:lnTo>
                  <a:pt x="1012295" y="359962"/>
                </a:lnTo>
                <a:lnTo>
                  <a:pt x="1011162" y="359279"/>
                </a:lnTo>
                <a:lnTo>
                  <a:pt x="1010459" y="358839"/>
                </a:lnTo>
                <a:lnTo>
                  <a:pt x="1009980" y="358069"/>
                </a:lnTo>
                <a:lnTo>
                  <a:pt x="1009620" y="356581"/>
                </a:lnTo>
                <a:lnTo>
                  <a:pt x="1009264" y="354982"/>
                </a:lnTo>
                <a:lnTo>
                  <a:pt x="1009285" y="353603"/>
                </a:lnTo>
                <a:lnTo>
                  <a:pt x="1009226" y="352357"/>
                </a:lnTo>
                <a:lnTo>
                  <a:pt x="1007627" y="349216"/>
                </a:lnTo>
                <a:lnTo>
                  <a:pt x="1007377" y="347076"/>
                </a:lnTo>
                <a:lnTo>
                  <a:pt x="1007177" y="345380"/>
                </a:lnTo>
                <a:lnTo>
                  <a:pt x="1005127" y="337878"/>
                </a:lnTo>
                <a:lnTo>
                  <a:pt x="1004357" y="335058"/>
                </a:lnTo>
                <a:lnTo>
                  <a:pt x="1003379" y="333738"/>
                </a:lnTo>
                <a:lnTo>
                  <a:pt x="1001569" y="331297"/>
                </a:lnTo>
                <a:lnTo>
                  <a:pt x="996564" y="327052"/>
                </a:lnTo>
                <a:lnTo>
                  <a:pt x="996004" y="326127"/>
                </a:lnTo>
                <a:lnTo>
                  <a:pt x="995331" y="322611"/>
                </a:lnTo>
                <a:lnTo>
                  <a:pt x="995246" y="322168"/>
                </a:lnTo>
                <a:lnTo>
                  <a:pt x="994914" y="321607"/>
                </a:lnTo>
                <a:lnTo>
                  <a:pt x="994440" y="320811"/>
                </a:lnTo>
                <a:lnTo>
                  <a:pt x="989989" y="316687"/>
                </a:lnTo>
                <a:lnTo>
                  <a:pt x="988481" y="314475"/>
                </a:lnTo>
                <a:lnTo>
                  <a:pt x="987508" y="313047"/>
                </a:lnTo>
                <a:lnTo>
                  <a:pt x="988234" y="310629"/>
                </a:lnTo>
                <a:lnTo>
                  <a:pt x="987113" y="307911"/>
                </a:lnTo>
                <a:lnTo>
                  <a:pt x="987247" y="307390"/>
                </a:lnTo>
                <a:lnTo>
                  <a:pt x="987655" y="305804"/>
                </a:lnTo>
                <a:lnTo>
                  <a:pt x="987530" y="304363"/>
                </a:lnTo>
                <a:lnTo>
                  <a:pt x="986282" y="301973"/>
                </a:lnTo>
                <a:lnTo>
                  <a:pt x="983532" y="298957"/>
                </a:lnTo>
                <a:lnTo>
                  <a:pt x="980775" y="295934"/>
                </a:lnTo>
                <a:lnTo>
                  <a:pt x="979910" y="293454"/>
                </a:lnTo>
                <a:lnTo>
                  <a:pt x="978901" y="290558"/>
                </a:lnTo>
                <a:lnTo>
                  <a:pt x="977289" y="288401"/>
                </a:lnTo>
                <a:lnTo>
                  <a:pt x="972840" y="284648"/>
                </a:lnTo>
                <a:lnTo>
                  <a:pt x="972524" y="283288"/>
                </a:lnTo>
                <a:lnTo>
                  <a:pt x="972634" y="282335"/>
                </a:lnTo>
                <a:lnTo>
                  <a:pt x="972877" y="280189"/>
                </a:lnTo>
                <a:lnTo>
                  <a:pt x="972186" y="277469"/>
                </a:lnTo>
                <a:lnTo>
                  <a:pt x="972177" y="275611"/>
                </a:lnTo>
                <a:lnTo>
                  <a:pt x="972903" y="273255"/>
                </a:lnTo>
                <a:lnTo>
                  <a:pt x="974122" y="271227"/>
                </a:lnTo>
                <a:lnTo>
                  <a:pt x="974733" y="270210"/>
                </a:lnTo>
                <a:lnTo>
                  <a:pt x="978775" y="266286"/>
                </a:lnTo>
                <a:lnTo>
                  <a:pt x="979444" y="264857"/>
                </a:lnTo>
                <a:lnTo>
                  <a:pt x="978018" y="262698"/>
                </a:lnTo>
                <a:lnTo>
                  <a:pt x="975917" y="261039"/>
                </a:lnTo>
                <a:lnTo>
                  <a:pt x="972092" y="259325"/>
                </a:lnTo>
                <a:lnTo>
                  <a:pt x="968855" y="258369"/>
                </a:lnTo>
                <a:lnTo>
                  <a:pt x="967777" y="258050"/>
                </a:lnTo>
                <a:lnTo>
                  <a:pt x="966819" y="257437"/>
                </a:lnTo>
                <a:lnTo>
                  <a:pt x="965863" y="256822"/>
                </a:lnTo>
                <a:lnTo>
                  <a:pt x="965457" y="256390"/>
                </a:lnTo>
                <a:lnTo>
                  <a:pt x="963325" y="254112"/>
                </a:lnTo>
                <a:lnTo>
                  <a:pt x="962461" y="253869"/>
                </a:lnTo>
                <a:lnTo>
                  <a:pt x="960668" y="252207"/>
                </a:lnTo>
                <a:lnTo>
                  <a:pt x="957589" y="251915"/>
                </a:lnTo>
                <a:lnTo>
                  <a:pt x="954750" y="250321"/>
                </a:lnTo>
                <a:lnTo>
                  <a:pt x="952917" y="249907"/>
                </a:lnTo>
                <a:lnTo>
                  <a:pt x="952347" y="249778"/>
                </a:lnTo>
                <a:lnTo>
                  <a:pt x="950823" y="248947"/>
                </a:lnTo>
                <a:lnTo>
                  <a:pt x="949199" y="248062"/>
                </a:lnTo>
                <a:lnTo>
                  <a:pt x="939212" y="245023"/>
                </a:lnTo>
                <a:lnTo>
                  <a:pt x="937174" y="244045"/>
                </a:lnTo>
                <a:lnTo>
                  <a:pt x="935814" y="244115"/>
                </a:lnTo>
                <a:lnTo>
                  <a:pt x="931883" y="244323"/>
                </a:lnTo>
                <a:lnTo>
                  <a:pt x="930218" y="243878"/>
                </a:lnTo>
                <a:lnTo>
                  <a:pt x="928246" y="243353"/>
                </a:lnTo>
                <a:lnTo>
                  <a:pt x="924247" y="243687"/>
                </a:lnTo>
                <a:lnTo>
                  <a:pt x="923393" y="243603"/>
                </a:lnTo>
                <a:lnTo>
                  <a:pt x="921847" y="243453"/>
                </a:lnTo>
                <a:lnTo>
                  <a:pt x="920932" y="243010"/>
                </a:lnTo>
                <a:lnTo>
                  <a:pt x="918347" y="241759"/>
                </a:lnTo>
                <a:lnTo>
                  <a:pt x="916539" y="240883"/>
                </a:lnTo>
                <a:lnTo>
                  <a:pt x="915048" y="241023"/>
                </a:lnTo>
                <a:lnTo>
                  <a:pt x="913032" y="241213"/>
                </a:lnTo>
                <a:lnTo>
                  <a:pt x="911611" y="240958"/>
                </a:lnTo>
                <a:lnTo>
                  <a:pt x="911369" y="240914"/>
                </a:lnTo>
                <a:lnTo>
                  <a:pt x="909269" y="239812"/>
                </a:lnTo>
                <a:lnTo>
                  <a:pt x="904071" y="234640"/>
                </a:lnTo>
                <a:lnTo>
                  <a:pt x="901407" y="233446"/>
                </a:lnTo>
                <a:lnTo>
                  <a:pt x="898888" y="232318"/>
                </a:lnTo>
                <a:lnTo>
                  <a:pt x="894859" y="227388"/>
                </a:lnTo>
                <a:lnTo>
                  <a:pt x="887890" y="227661"/>
                </a:lnTo>
                <a:lnTo>
                  <a:pt x="884558" y="227671"/>
                </a:lnTo>
                <a:lnTo>
                  <a:pt x="880900" y="227569"/>
                </a:lnTo>
                <a:lnTo>
                  <a:pt x="877677" y="227578"/>
                </a:lnTo>
                <a:lnTo>
                  <a:pt x="874402" y="227476"/>
                </a:lnTo>
                <a:lnTo>
                  <a:pt x="871455" y="227319"/>
                </a:lnTo>
                <a:lnTo>
                  <a:pt x="868303" y="226333"/>
                </a:lnTo>
                <a:lnTo>
                  <a:pt x="866188" y="225292"/>
                </a:lnTo>
                <a:lnTo>
                  <a:pt x="864017" y="224469"/>
                </a:lnTo>
                <a:lnTo>
                  <a:pt x="861661" y="223688"/>
                </a:lnTo>
                <a:lnTo>
                  <a:pt x="858031" y="223895"/>
                </a:lnTo>
                <a:lnTo>
                  <a:pt x="855949" y="225952"/>
                </a:lnTo>
                <a:lnTo>
                  <a:pt x="854872" y="226487"/>
                </a:lnTo>
                <a:lnTo>
                  <a:pt x="853801" y="227018"/>
                </a:lnTo>
                <a:lnTo>
                  <a:pt x="850112" y="227847"/>
                </a:lnTo>
                <a:lnTo>
                  <a:pt x="850807" y="230815"/>
                </a:lnTo>
                <a:lnTo>
                  <a:pt x="849536" y="234663"/>
                </a:lnTo>
                <a:lnTo>
                  <a:pt x="849481" y="235452"/>
                </a:lnTo>
                <a:lnTo>
                  <a:pt x="849422" y="236273"/>
                </a:lnTo>
                <a:lnTo>
                  <a:pt x="850210" y="238606"/>
                </a:lnTo>
                <a:lnTo>
                  <a:pt x="850800" y="240353"/>
                </a:lnTo>
                <a:lnTo>
                  <a:pt x="850774" y="241108"/>
                </a:lnTo>
                <a:lnTo>
                  <a:pt x="850746" y="241901"/>
                </a:lnTo>
                <a:lnTo>
                  <a:pt x="849541" y="244763"/>
                </a:lnTo>
                <a:lnTo>
                  <a:pt x="849229" y="245502"/>
                </a:lnTo>
                <a:lnTo>
                  <a:pt x="848976" y="246591"/>
                </a:lnTo>
                <a:lnTo>
                  <a:pt x="847890" y="251254"/>
                </a:lnTo>
                <a:lnTo>
                  <a:pt x="847308" y="253751"/>
                </a:lnTo>
                <a:lnTo>
                  <a:pt x="847254" y="255097"/>
                </a:lnTo>
                <a:lnTo>
                  <a:pt x="847200" y="256415"/>
                </a:lnTo>
                <a:lnTo>
                  <a:pt x="847775" y="260189"/>
                </a:lnTo>
                <a:lnTo>
                  <a:pt x="848568" y="261724"/>
                </a:lnTo>
                <a:lnTo>
                  <a:pt x="851634" y="267658"/>
                </a:lnTo>
                <a:lnTo>
                  <a:pt x="851752" y="269528"/>
                </a:lnTo>
                <a:lnTo>
                  <a:pt x="851906" y="271991"/>
                </a:lnTo>
                <a:lnTo>
                  <a:pt x="850853" y="272936"/>
                </a:lnTo>
                <a:lnTo>
                  <a:pt x="850354" y="273323"/>
                </a:lnTo>
                <a:lnTo>
                  <a:pt x="849200" y="273822"/>
                </a:lnTo>
                <a:lnTo>
                  <a:pt x="847388" y="274380"/>
                </a:lnTo>
                <a:lnTo>
                  <a:pt x="845687" y="274880"/>
                </a:lnTo>
                <a:lnTo>
                  <a:pt x="844098" y="275215"/>
                </a:lnTo>
                <a:lnTo>
                  <a:pt x="842067" y="275773"/>
                </a:lnTo>
                <a:lnTo>
                  <a:pt x="839114" y="276056"/>
                </a:lnTo>
                <a:lnTo>
                  <a:pt x="836707" y="276283"/>
                </a:lnTo>
                <a:lnTo>
                  <a:pt x="833864" y="276456"/>
                </a:lnTo>
                <a:lnTo>
                  <a:pt x="832444" y="276460"/>
                </a:lnTo>
                <a:lnTo>
                  <a:pt x="830970" y="276463"/>
                </a:lnTo>
                <a:lnTo>
                  <a:pt x="829444" y="276247"/>
                </a:lnTo>
                <a:lnTo>
                  <a:pt x="828481" y="275791"/>
                </a:lnTo>
                <a:lnTo>
                  <a:pt x="830639" y="266117"/>
                </a:lnTo>
                <a:lnTo>
                  <a:pt x="830916" y="260728"/>
                </a:lnTo>
                <a:lnTo>
                  <a:pt x="830109" y="259927"/>
                </a:lnTo>
                <a:lnTo>
                  <a:pt x="829861" y="259116"/>
                </a:lnTo>
                <a:lnTo>
                  <a:pt x="829673" y="258508"/>
                </a:lnTo>
                <a:lnTo>
                  <a:pt x="829977" y="257576"/>
                </a:lnTo>
                <a:lnTo>
                  <a:pt x="831264" y="257258"/>
                </a:lnTo>
                <a:lnTo>
                  <a:pt x="829918" y="247915"/>
                </a:lnTo>
                <a:lnTo>
                  <a:pt x="830454" y="245186"/>
                </a:lnTo>
                <a:lnTo>
                  <a:pt x="830608" y="244763"/>
                </a:lnTo>
                <a:lnTo>
                  <a:pt x="832152" y="240469"/>
                </a:lnTo>
                <a:lnTo>
                  <a:pt x="830878" y="233417"/>
                </a:lnTo>
                <a:lnTo>
                  <a:pt x="831395" y="226848"/>
                </a:lnTo>
                <a:lnTo>
                  <a:pt x="830822" y="223756"/>
                </a:lnTo>
                <a:lnTo>
                  <a:pt x="830423" y="223563"/>
                </a:lnTo>
                <a:lnTo>
                  <a:pt x="829643" y="223184"/>
                </a:lnTo>
                <a:lnTo>
                  <a:pt x="827675" y="222227"/>
                </a:lnTo>
                <a:lnTo>
                  <a:pt x="825201" y="220447"/>
                </a:lnTo>
                <a:lnTo>
                  <a:pt x="823790" y="219301"/>
                </a:lnTo>
                <a:lnTo>
                  <a:pt x="816419" y="213318"/>
                </a:lnTo>
                <a:lnTo>
                  <a:pt x="813253" y="208880"/>
                </a:lnTo>
                <a:lnTo>
                  <a:pt x="812847" y="208694"/>
                </a:lnTo>
                <a:lnTo>
                  <a:pt x="811525" y="208085"/>
                </a:lnTo>
                <a:lnTo>
                  <a:pt x="810218" y="206049"/>
                </a:lnTo>
                <a:lnTo>
                  <a:pt x="807620" y="203775"/>
                </a:lnTo>
                <a:lnTo>
                  <a:pt x="804953" y="200570"/>
                </a:lnTo>
                <a:lnTo>
                  <a:pt x="804070" y="198593"/>
                </a:lnTo>
                <a:lnTo>
                  <a:pt x="803651" y="197491"/>
                </a:lnTo>
                <a:lnTo>
                  <a:pt x="803128" y="196003"/>
                </a:lnTo>
                <a:lnTo>
                  <a:pt x="802237" y="193632"/>
                </a:lnTo>
                <a:lnTo>
                  <a:pt x="800643" y="190825"/>
                </a:lnTo>
                <a:lnTo>
                  <a:pt x="799587" y="188565"/>
                </a:lnTo>
                <a:lnTo>
                  <a:pt x="798203" y="186253"/>
                </a:lnTo>
                <a:lnTo>
                  <a:pt x="796663" y="183444"/>
                </a:lnTo>
                <a:lnTo>
                  <a:pt x="795137" y="179807"/>
                </a:lnTo>
                <a:lnTo>
                  <a:pt x="793651" y="177052"/>
                </a:lnTo>
                <a:lnTo>
                  <a:pt x="792436" y="174408"/>
                </a:lnTo>
                <a:lnTo>
                  <a:pt x="791534" y="172811"/>
                </a:lnTo>
                <a:lnTo>
                  <a:pt x="789995" y="169892"/>
                </a:lnTo>
                <a:lnTo>
                  <a:pt x="788672" y="167246"/>
                </a:lnTo>
                <a:lnTo>
                  <a:pt x="787248" y="164051"/>
                </a:lnTo>
                <a:lnTo>
                  <a:pt x="786613" y="162675"/>
                </a:lnTo>
                <a:lnTo>
                  <a:pt x="785495" y="160856"/>
                </a:lnTo>
                <a:lnTo>
                  <a:pt x="784589" y="159479"/>
                </a:lnTo>
                <a:lnTo>
                  <a:pt x="783745" y="157496"/>
                </a:lnTo>
                <a:lnTo>
                  <a:pt x="783124" y="155401"/>
                </a:lnTo>
                <a:lnTo>
                  <a:pt x="781450" y="155918"/>
                </a:lnTo>
                <a:lnTo>
                  <a:pt x="778351" y="163641"/>
                </a:lnTo>
                <a:lnTo>
                  <a:pt x="771937" y="177124"/>
                </a:lnTo>
                <a:lnTo>
                  <a:pt x="769273" y="187419"/>
                </a:lnTo>
                <a:lnTo>
                  <a:pt x="768053" y="192139"/>
                </a:lnTo>
                <a:lnTo>
                  <a:pt x="763553" y="204583"/>
                </a:lnTo>
                <a:lnTo>
                  <a:pt x="760754" y="212310"/>
                </a:lnTo>
                <a:lnTo>
                  <a:pt x="757158" y="219726"/>
                </a:lnTo>
                <a:lnTo>
                  <a:pt x="754558" y="227252"/>
                </a:lnTo>
                <a:lnTo>
                  <a:pt x="752655" y="234386"/>
                </a:lnTo>
                <a:lnTo>
                  <a:pt x="750253" y="241816"/>
                </a:lnTo>
                <a:lnTo>
                  <a:pt x="748355" y="246530"/>
                </a:lnTo>
                <a:lnTo>
                  <a:pt x="747962" y="247624"/>
                </a:lnTo>
                <a:lnTo>
                  <a:pt x="747454" y="249040"/>
                </a:lnTo>
                <a:lnTo>
                  <a:pt x="745758" y="251640"/>
                </a:lnTo>
                <a:lnTo>
                  <a:pt x="744064" y="253434"/>
                </a:lnTo>
                <a:lnTo>
                  <a:pt x="742073" y="254719"/>
                </a:lnTo>
                <a:lnTo>
                  <a:pt x="739586" y="255595"/>
                </a:lnTo>
                <a:lnTo>
                  <a:pt x="731034" y="255891"/>
                </a:lnTo>
                <a:lnTo>
                  <a:pt x="724768" y="255815"/>
                </a:lnTo>
                <a:lnTo>
                  <a:pt x="723375" y="256804"/>
                </a:lnTo>
                <a:lnTo>
                  <a:pt x="722078" y="258905"/>
                </a:lnTo>
                <a:lnTo>
                  <a:pt x="721372" y="264139"/>
                </a:lnTo>
                <a:lnTo>
                  <a:pt x="720659" y="272498"/>
                </a:lnTo>
                <a:lnTo>
                  <a:pt x="720446" y="279048"/>
                </a:lnTo>
                <a:lnTo>
                  <a:pt x="719936" y="285291"/>
                </a:lnTo>
                <a:lnTo>
                  <a:pt x="719531" y="289117"/>
                </a:lnTo>
                <a:lnTo>
                  <a:pt x="718923" y="292734"/>
                </a:lnTo>
                <a:lnTo>
                  <a:pt x="717623" y="298773"/>
                </a:lnTo>
                <a:lnTo>
                  <a:pt x="715624" y="303688"/>
                </a:lnTo>
                <a:lnTo>
                  <a:pt x="712132" y="310096"/>
                </a:lnTo>
                <a:lnTo>
                  <a:pt x="708039" y="317807"/>
                </a:lnTo>
                <a:lnTo>
                  <a:pt x="704048" y="324513"/>
                </a:lnTo>
                <a:lnTo>
                  <a:pt x="699164" y="330602"/>
                </a:lnTo>
                <a:lnTo>
                  <a:pt x="694082" y="335579"/>
                </a:lnTo>
                <a:lnTo>
                  <a:pt x="690692" y="339772"/>
                </a:lnTo>
                <a:lnTo>
                  <a:pt x="688346" y="340990"/>
                </a:lnTo>
                <a:lnTo>
                  <a:pt x="687520" y="337033"/>
                </a:lnTo>
                <a:lnTo>
                  <a:pt x="685299" y="332000"/>
                </a:lnTo>
                <a:lnTo>
                  <a:pt x="684959" y="331231"/>
                </a:lnTo>
                <a:lnTo>
                  <a:pt x="682664" y="328153"/>
                </a:lnTo>
                <a:lnTo>
                  <a:pt x="681879" y="327579"/>
                </a:lnTo>
                <a:lnTo>
                  <a:pt x="681488" y="327292"/>
                </a:lnTo>
                <a:lnTo>
                  <a:pt x="676126" y="325845"/>
                </a:lnTo>
                <a:lnTo>
                  <a:pt x="673530" y="323512"/>
                </a:lnTo>
                <a:lnTo>
                  <a:pt x="668947" y="319395"/>
                </a:lnTo>
                <a:lnTo>
                  <a:pt x="666345" y="318487"/>
                </a:lnTo>
                <a:lnTo>
                  <a:pt x="661556" y="317737"/>
                </a:lnTo>
                <a:lnTo>
                  <a:pt x="656765" y="316985"/>
                </a:lnTo>
                <a:lnTo>
                  <a:pt x="655540" y="316860"/>
                </a:lnTo>
                <a:lnTo>
                  <a:pt x="653506" y="316653"/>
                </a:lnTo>
                <a:lnTo>
                  <a:pt x="652955" y="316401"/>
                </a:lnTo>
                <a:lnTo>
                  <a:pt x="652402" y="316149"/>
                </a:lnTo>
                <a:lnTo>
                  <a:pt x="646885" y="316641"/>
                </a:lnTo>
                <a:lnTo>
                  <a:pt x="643105" y="317704"/>
                </a:lnTo>
                <a:lnTo>
                  <a:pt x="638726" y="319061"/>
                </a:lnTo>
                <a:lnTo>
                  <a:pt x="634648" y="319614"/>
                </a:lnTo>
                <a:lnTo>
                  <a:pt x="631267" y="319573"/>
                </a:lnTo>
                <a:lnTo>
                  <a:pt x="610564" y="317817"/>
                </a:lnTo>
                <a:lnTo>
                  <a:pt x="609266" y="315330"/>
                </a:lnTo>
                <a:lnTo>
                  <a:pt x="604097" y="305423"/>
                </a:lnTo>
                <a:lnTo>
                  <a:pt x="602480" y="299763"/>
                </a:lnTo>
                <a:lnTo>
                  <a:pt x="601419" y="296276"/>
                </a:lnTo>
                <a:lnTo>
                  <a:pt x="598708" y="287368"/>
                </a:lnTo>
                <a:lnTo>
                  <a:pt x="597091" y="266618"/>
                </a:lnTo>
                <a:lnTo>
                  <a:pt x="599516" y="263653"/>
                </a:lnTo>
                <a:lnTo>
                  <a:pt x="617301" y="259611"/>
                </a:lnTo>
                <a:lnTo>
                  <a:pt x="622519" y="253288"/>
                </a:lnTo>
                <a:lnTo>
                  <a:pt x="626193" y="248833"/>
                </a:lnTo>
                <a:lnTo>
                  <a:pt x="631044" y="234012"/>
                </a:lnTo>
                <a:lnTo>
                  <a:pt x="631582" y="225120"/>
                </a:lnTo>
                <a:lnTo>
                  <a:pt x="620861" y="220412"/>
                </a:lnTo>
                <a:lnTo>
                  <a:pt x="620535" y="220270"/>
                </a:lnTo>
                <a:lnTo>
                  <a:pt x="611912" y="231049"/>
                </a:lnTo>
                <a:lnTo>
                  <a:pt x="597629" y="238054"/>
                </a:lnTo>
                <a:lnTo>
                  <a:pt x="594396" y="231049"/>
                </a:lnTo>
                <a:lnTo>
                  <a:pt x="590892" y="220538"/>
                </a:lnTo>
                <a:lnTo>
                  <a:pt x="597899" y="211107"/>
                </a:lnTo>
                <a:lnTo>
                  <a:pt x="601980" y="206184"/>
                </a:lnTo>
                <a:lnTo>
                  <a:pt x="601769" y="206202"/>
                </a:lnTo>
                <a:lnTo>
                  <a:pt x="599269" y="206413"/>
                </a:lnTo>
                <a:lnTo>
                  <a:pt x="592596" y="209774"/>
                </a:lnTo>
                <a:lnTo>
                  <a:pt x="588036" y="210363"/>
                </a:lnTo>
                <a:lnTo>
                  <a:pt x="584775" y="210217"/>
                </a:lnTo>
                <a:lnTo>
                  <a:pt x="579366" y="208880"/>
                </a:lnTo>
                <a:lnTo>
                  <a:pt x="577715" y="208136"/>
                </a:lnTo>
                <a:lnTo>
                  <a:pt x="576972" y="207802"/>
                </a:lnTo>
                <a:lnTo>
                  <a:pt x="576447" y="207565"/>
                </a:lnTo>
                <a:lnTo>
                  <a:pt x="574763" y="206805"/>
                </a:lnTo>
                <a:lnTo>
                  <a:pt x="574309" y="206802"/>
                </a:lnTo>
                <a:lnTo>
                  <a:pt x="574085" y="206800"/>
                </a:lnTo>
                <a:lnTo>
                  <a:pt x="573252" y="206677"/>
                </a:lnTo>
                <a:lnTo>
                  <a:pt x="569719" y="206153"/>
                </a:lnTo>
                <a:lnTo>
                  <a:pt x="564063" y="203231"/>
                </a:lnTo>
                <a:lnTo>
                  <a:pt x="563399" y="202889"/>
                </a:lnTo>
                <a:lnTo>
                  <a:pt x="558114" y="201430"/>
                </a:lnTo>
                <a:lnTo>
                  <a:pt x="554362" y="201033"/>
                </a:lnTo>
                <a:lnTo>
                  <a:pt x="551047" y="199587"/>
                </a:lnTo>
                <a:lnTo>
                  <a:pt x="549445" y="199700"/>
                </a:lnTo>
                <a:lnTo>
                  <a:pt x="548237" y="200242"/>
                </a:lnTo>
                <a:lnTo>
                  <a:pt x="546173" y="201165"/>
                </a:lnTo>
                <a:lnTo>
                  <a:pt x="542725" y="201142"/>
                </a:lnTo>
                <a:lnTo>
                  <a:pt x="539595" y="199697"/>
                </a:lnTo>
                <a:lnTo>
                  <a:pt x="537625" y="199561"/>
                </a:lnTo>
                <a:lnTo>
                  <a:pt x="535218" y="200598"/>
                </a:lnTo>
                <a:lnTo>
                  <a:pt x="532675" y="203121"/>
                </a:lnTo>
                <a:lnTo>
                  <a:pt x="530324" y="204841"/>
                </a:lnTo>
                <a:lnTo>
                  <a:pt x="524766" y="207469"/>
                </a:lnTo>
                <a:lnTo>
                  <a:pt x="524441" y="207812"/>
                </a:lnTo>
                <a:lnTo>
                  <a:pt x="522783" y="209562"/>
                </a:lnTo>
                <a:lnTo>
                  <a:pt x="521878" y="211071"/>
                </a:lnTo>
                <a:lnTo>
                  <a:pt x="521785" y="211228"/>
                </a:lnTo>
                <a:lnTo>
                  <a:pt x="520580" y="212448"/>
                </a:lnTo>
                <a:lnTo>
                  <a:pt x="518749" y="214305"/>
                </a:lnTo>
                <a:lnTo>
                  <a:pt x="517486" y="216849"/>
                </a:lnTo>
                <a:lnTo>
                  <a:pt x="517063" y="217701"/>
                </a:lnTo>
                <a:lnTo>
                  <a:pt x="516226" y="218305"/>
                </a:lnTo>
                <a:lnTo>
                  <a:pt x="515022" y="219175"/>
                </a:lnTo>
                <a:lnTo>
                  <a:pt x="514496" y="219335"/>
                </a:lnTo>
                <a:lnTo>
                  <a:pt x="512246" y="220023"/>
                </a:lnTo>
                <a:lnTo>
                  <a:pt x="511157" y="220113"/>
                </a:lnTo>
                <a:lnTo>
                  <a:pt x="510151" y="220197"/>
                </a:lnTo>
                <a:lnTo>
                  <a:pt x="506273" y="221235"/>
                </a:lnTo>
                <a:lnTo>
                  <a:pt x="502754" y="223235"/>
                </a:lnTo>
                <a:lnTo>
                  <a:pt x="500524" y="225522"/>
                </a:lnTo>
                <a:lnTo>
                  <a:pt x="497894" y="227913"/>
                </a:lnTo>
                <a:lnTo>
                  <a:pt x="495788" y="228815"/>
                </a:lnTo>
                <a:lnTo>
                  <a:pt x="493890" y="229322"/>
                </a:lnTo>
                <a:lnTo>
                  <a:pt x="491776" y="230720"/>
                </a:lnTo>
                <a:lnTo>
                  <a:pt x="490255" y="232311"/>
                </a:lnTo>
                <a:lnTo>
                  <a:pt x="488026" y="234501"/>
                </a:lnTo>
                <a:lnTo>
                  <a:pt x="486707" y="235894"/>
                </a:lnTo>
                <a:lnTo>
                  <a:pt x="485400" y="236693"/>
                </a:lnTo>
                <a:lnTo>
                  <a:pt x="481703" y="237607"/>
                </a:lnTo>
                <a:lnTo>
                  <a:pt x="474429" y="238443"/>
                </a:lnTo>
                <a:lnTo>
                  <a:pt x="469159" y="238476"/>
                </a:lnTo>
                <a:lnTo>
                  <a:pt x="462986" y="238909"/>
                </a:lnTo>
                <a:lnTo>
                  <a:pt x="457101" y="239836"/>
                </a:lnTo>
                <a:lnTo>
                  <a:pt x="455945" y="240124"/>
                </a:lnTo>
                <a:lnTo>
                  <a:pt x="452206" y="241054"/>
                </a:lnTo>
                <a:lnTo>
                  <a:pt x="446931" y="241383"/>
                </a:lnTo>
                <a:lnTo>
                  <a:pt x="442863" y="240914"/>
                </a:lnTo>
                <a:lnTo>
                  <a:pt x="438964" y="241927"/>
                </a:lnTo>
                <a:lnTo>
                  <a:pt x="437818" y="241998"/>
                </a:lnTo>
                <a:lnTo>
                  <a:pt x="435382" y="242147"/>
                </a:lnTo>
                <a:lnTo>
                  <a:pt x="433791" y="242156"/>
                </a:lnTo>
                <a:lnTo>
                  <a:pt x="432318" y="241177"/>
                </a:lnTo>
                <a:lnTo>
                  <a:pt x="432149" y="239498"/>
                </a:lnTo>
                <a:lnTo>
                  <a:pt x="432767" y="233065"/>
                </a:lnTo>
                <a:lnTo>
                  <a:pt x="432939" y="229206"/>
                </a:lnTo>
                <a:lnTo>
                  <a:pt x="432985" y="226734"/>
                </a:lnTo>
                <a:lnTo>
                  <a:pt x="431942" y="224070"/>
                </a:lnTo>
                <a:lnTo>
                  <a:pt x="431606" y="220708"/>
                </a:lnTo>
                <a:lnTo>
                  <a:pt x="431392" y="216259"/>
                </a:lnTo>
                <a:lnTo>
                  <a:pt x="431220" y="214778"/>
                </a:lnTo>
                <a:lnTo>
                  <a:pt x="429271" y="212713"/>
                </a:lnTo>
                <a:lnTo>
                  <a:pt x="428379" y="212005"/>
                </a:lnTo>
                <a:lnTo>
                  <a:pt x="406882" y="194972"/>
                </a:lnTo>
                <a:lnTo>
                  <a:pt x="372725" y="168463"/>
                </a:lnTo>
                <a:lnTo>
                  <a:pt x="365487" y="167474"/>
                </a:lnTo>
                <a:lnTo>
                  <a:pt x="349736" y="164254"/>
                </a:lnTo>
                <a:lnTo>
                  <a:pt x="337953" y="161657"/>
                </a:lnTo>
                <a:lnTo>
                  <a:pt x="326657" y="159452"/>
                </a:lnTo>
                <a:lnTo>
                  <a:pt x="324679" y="158971"/>
                </a:lnTo>
                <a:lnTo>
                  <a:pt x="322419" y="157501"/>
                </a:lnTo>
                <a:lnTo>
                  <a:pt x="321034" y="155887"/>
                </a:lnTo>
                <a:lnTo>
                  <a:pt x="318796" y="154556"/>
                </a:lnTo>
                <a:lnTo>
                  <a:pt x="308306" y="151853"/>
                </a:lnTo>
                <a:lnTo>
                  <a:pt x="297913" y="149247"/>
                </a:lnTo>
                <a:lnTo>
                  <a:pt x="294754" y="148081"/>
                </a:lnTo>
                <a:lnTo>
                  <a:pt x="292498" y="146413"/>
                </a:lnTo>
                <a:lnTo>
                  <a:pt x="291308" y="146224"/>
                </a:lnTo>
                <a:lnTo>
                  <a:pt x="288618" y="146536"/>
                </a:lnTo>
                <a:lnTo>
                  <a:pt x="286629" y="146549"/>
                </a:lnTo>
                <a:lnTo>
                  <a:pt x="283073" y="145285"/>
                </a:lnTo>
                <a:lnTo>
                  <a:pt x="276775" y="141765"/>
                </a:lnTo>
                <a:lnTo>
                  <a:pt x="274500" y="141086"/>
                </a:lnTo>
                <a:lnTo>
                  <a:pt x="267639" y="141128"/>
                </a:lnTo>
                <a:lnTo>
                  <a:pt x="263872" y="140559"/>
                </a:lnTo>
                <a:lnTo>
                  <a:pt x="256954" y="133839"/>
                </a:lnTo>
                <a:lnTo>
                  <a:pt x="178149" y="73429"/>
                </a:lnTo>
                <a:lnTo>
                  <a:pt x="158004" y="57935"/>
                </a:lnTo>
                <a:lnTo>
                  <a:pt x="156413" y="57953"/>
                </a:lnTo>
                <a:lnTo>
                  <a:pt x="154603" y="60162"/>
                </a:lnTo>
                <a:lnTo>
                  <a:pt x="152812" y="60183"/>
                </a:lnTo>
                <a:lnTo>
                  <a:pt x="151033" y="59009"/>
                </a:lnTo>
                <a:lnTo>
                  <a:pt x="148277" y="55857"/>
                </a:lnTo>
                <a:lnTo>
                  <a:pt x="146310" y="53491"/>
                </a:lnTo>
                <a:lnTo>
                  <a:pt x="144524" y="53113"/>
                </a:lnTo>
                <a:lnTo>
                  <a:pt x="142119" y="55129"/>
                </a:lnTo>
                <a:lnTo>
                  <a:pt x="140523" y="55745"/>
                </a:lnTo>
                <a:lnTo>
                  <a:pt x="137539" y="55778"/>
                </a:lnTo>
                <a:lnTo>
                  <a:pt x="134555" y="55812"/>
                </a:lnTo>
                <a:lnTo>
                  <a:pt x="131960" y="56838"/>
                </a:lnTo>
                <a:lnTo>
                  <a:pt x="130547" y="59241"/>
                </a:lnTo>
                <a:lnTo>
                  <a:pt x="128138" y="61656"/>
                </a:lnTo>
                <a:lnTo>
                  <a:pt x="125745" y="62481"/>
                </a:lnTo>
                <a:lnTo>
                  <a:pt x="122955" y="62909"/>
                </a:lnTo>
                <a:lnTo>
                  <a:pt x="119570" y="63346"/>
                </a:lnTo>
                <a:lnTo>
                  <a:pt x="115981" y="64382"/>
                </a:lnTo>
                <a:lnTo>
                  <a:pt x="111400" y="65231"/>
                </a:lnTo>
                <a:lnTo>
                  <a:pt x="106223" y="65886"/>
                </a:lnTo>
                <a:lnTo>
                  <a:pt x="101757" y="64842"/>
                </a:lnTo>
                <a:lnTo>
                  <a:pt x="98789" y="63283"/>
                </a:lnTo>
                <a:lnTo>
                  <a:pt x="96314" y="62018"/>
                </a:lnTo>
                <a:lnTo>
                  <a:pt x="96149" y="61936"/>
                </a:lnTo>
                <a:lnTo>
                  <a:pt x="92949" y="60365"/>
                </a:lnTo>
                <a:lnTo>
                  <a:pt x="89180" y="59214"/>
                </a:lnTo>
                <a:lnTo>
                  <a:pt x="85998" y="59150"/>
                </a:lnTo>
                <a:lnTo>
                  <a:pt x="83357" y="59598"/>
                </a:lnTo>
                <a:lnTo>
                  <a:pt x="79902" y="62502"/>
                </a:lnTo>
                <a:lnTo>
                  <a:pt x="78599" y="63712"/>
                </a:lnTo>
                <a:lnTo>
                  <a:pt x="77407" y="63525"/>
                </a:lnTo>
                <a:lnTo>
                  <a:pt x="76519" y="62740"/>
                </a:lnTo>
                <a:lnTo>
                  <a:pt x="75146" y="60666"/>
                </a:lnTo>
                <a:lnTo>
                  <a:pt x="73769" y="58989"/>
                </a:lnTo>
                <a:lnTo>
                  <a:pt x="72201" y="56519"/>
                </a:lnTo>
                <a:lnTo>
                  <a:pt x="71725" y="55521"/>
                </a:lnTo>
                <a:lnTo>
                  <a:pt x="70834" y="53649"/>
                </a:lnTo>
                <a:lnTo>
                  <a:pt x="70461" y="50966"/>
                </a:lnTo>
                <a:lnTo>
                  <a:pt x="70482" y="48579"/>
                </a:lnTo>
                <a:lnTo>
                  <a:pt x="70902" y="46085"/>
                </a:lnTo>
                <a:lnTo>
                  <a:pt x="71911" y="44483"/>
                </a:lnTo>
                <a:lnTo>
                  <a:pt x="73306" y="44267"/>
                </a:lnTo>
                <a:lnTo>
                  <a:pt x="74792" y="44748"/>
                </a:lnTo>
                <a:lnTo>
                  <a:pt x="75975" y="46028"/>
                </a:lnTo>
                <a:lnTo>
                  <a:pt x="77652" y="47403"/>
                </a:lnTo>
                <a:lnTo>
                  <a:pt x="79632" y="48474"/>
                </a:lnTo>
                <a:lnTo>
                  <a:pt x="81024" y="48459"/>
                </a:lnTo>
                <a:lnTo>
                  <a:pt x="82427" y="47349"/>
                </a:lnTo>
                <a:lnTo>
                  <a:pt x="83732" y="46039"/>
                </a:lnTo>
                <a:lnTo>
                  <a:pt x="84943" y="43837"/>
                </a:lnTo>
                <a:lnTo>
                  <a:pt x="86152" y="41888"/>
                </a:lnTo>
                <a:lnTo>
                  <a:pt x="86768" y="41979"/>
                </a:lnTo>
                <a:lnTo>
                  <a:pt x="87445" y="42079"/>
                </a:lnTo>
                <a:lnTo>
                  <a:pt x="87782" y="41989"/>
                </a:lnTo>
                <a:lnTo>
                  <a:pt x="88128" y="41896"/>
                </a:lnTo>
                <a:lnTo>
                  <a:pt x="91516" y="40983"/>
                </a:lnTo>
                <a:lnTo>
                  <a:pt x="94790" y="39262"/>
                </a:lnTo>
                <a:lnTo>
                  <a:pt x="95593" y="39100"/>
                </a:lnTo>
                <a:lnTo>
                  <a:pt x="97195" y="38778"/>
                </a:lnTo>
                <a:lnTo>
                  <a:pt x="103500" y="39224"/>
                </a:lnTo>
                <a:lnTo>
                  <a:pt x="103724" y="39240"/>
                </a:lnTo>
                <a:lnTo>
                  <a:pt x="107243" y="37893"/>
                </a:lnTo>
                <a:lnTo>
                  <a:pt x="111959" y="36466"/>
                </a:lnTo>
                <a:lnTo>
                  <a:pt x="112587" y="40"/>
                </a:lnTo>
                <a:lnTo>
                  <a:pt x="61471" y="542"/>
                </a:lnTo>
                <a:lnTo>
                  <a:pt x="55585" y="601"/>
                </a:lnTo>
                <a:lnTo>
                  <a:pt x="29593" y="856"/>
                </a:lnTo>
                <a:lnTo>
                  <a:pt x="28839" y="858"/>
                </a:lnTo>
                <a:lnTo>
                  <a:pt x="27483" y="1064"/>
                </a:lnTo>
                <a:lnTo>
                  <a:pt x="26744" y="1175"/>
                </a:lnTo>
                <a:lnTo>
                  <a:pt x="26017" y="1286"/>
                </a:lnTo>
                <a:lnTo>
                  <a:pt x="25351" y="1693"/>
                </a:lnTo>
                <a:lnTo>
                  <a:pt x="24068" y="2480"/>
                </a:lnTo>
                <a:lnTo>
                  <a:pt x="22804" y="3255"/>
                </a:lnTo>
                <a:lnTo>
                  <a:pt x="17596" y="10361"/>
                </a:lnTo>
                <a:lnTo>
                  <a:pt x="15560" y="14048"/>
                </a:lnTo>
                <a:lnTo>
                  <a:pt x="15172" y="14751"/>
                </a:lnTo>
                <a:lnTo>
                  <a:pt x="14175" y="17412"/>
                </a:lnTo>
                <a:lnTo>
                  <a:pt x="14154" y="21998"/>
                </a:lnTo>
                <a:lnTo>
                  <a:pt x="12672" y="24317"/>
                </a:lnTo>
                <a:lnTo>
                  <a:pt x="11549" y="26076"/>
                </a:lnTo>
                <a:lnTo>
                  <a:pt x="11045" y="28491"/>
                </a:lnTo>
                <a:lnTo>
                  <a:pt x="10534" y="29297"/>
                </a:lnTo>
                <a:lnTo>
                  <a:pt x="10300" y="29665"/>
                </a:lnTo>
                <a:lnTo>
                  <a:pt x="9559" y="30097"/>
                </a:lnTo>
                <a:lnTo>
                  <a:pt x="8565" y="32201"/>
                </a:lnTo>
                <a:lnTo>
                  <a:pt x="8432" y="34181"/>
                </a:lnTo>
                <a:lnTo>
                  <a:pt x="8910" y="37344"/>
                </a:lnTo>
                <a:lnTo>
                  <a:pt x="6299" y="36827"/>
                </a:lnTo>
                <a:lnTo>
                  <a:pt x="762" y="35702"/>
                </a:lnTo>
                <a:lnTo>
                  <a:pt x="180" y="35584"/>
                </a:lnTo>
                <a:lnTo>
                  <a:pt x="484" y="35828"/>
                </a:lnTo>
                <a:lnTo>
                  <a:pt x="9033" y="48937"/>
                </a:lnTo>
                <a:lnTo>
                  <a:pt x="16157" y="60051"/>
                </a:lnTo>
                <a:lnTo>
                  <a:pt x="21002" y="72875"/>
                </a:lnTo>
                <a:lnTo>
                  <a:pt x="23724" y="79638"/>
                </a:lnTo>
                <a:lnTo>
                  <a:pt x="29836" y="94817"/>
                </a:lnTo>
                <a:lnTo>
                  <a:pt x="36960" y="114196"/>
                </a:lnTo>
                <a:lnTo>
                  <a:pt x="45224" y="134998"/>
                </a:lnTo>
                <a:lnTo>
                  <a:pt x="52349" y="151242"/>
                </a:lnTo>
                <a:lnTo>
                  <a:pt x="65742" y="172616"/>
                </a:lnTo>
                <a:lnTo>
                  <a:pt x="77142" y="189428"/>
                </a:lnTo>
                <a:lnTo>
                  <a:pt x="88825" y="203963"/>
                </a:lnTo>
                <a:lnTo>
                  <a:pt x="99654" y="215362"/>
                </a:lnTo>
                <a:lnTo>
                  <a:pt x="115043" y="227900"/>
                </a:lnTo>
                <a:lnTo>
                  <a:pt x="131001" y="241008"/>
                </a:lnTo>
                <a:lnTo>
                  <a:pt x="144395" y="248419"/>
                </a:lnTo>
                <a:lnTo>
                  <a:pt x="157219" y="252409"/>
                </a:lnTo>
                <a:lnTo>
                  <a:pt x="164343" y="254972"/>
                </a:lnTo>
                <a:lnTo>
                  <a:pt x="170612" y="255828"/>
                </a:lnTo>
                <a:lnTo>
                  <a:pt x="174888" y="257253"/>
                </a:lnTo>
                <a:lnTo>
                  <a:pt x="185147" y="261243"/>
                </a:lnTo>
                <a:lnTo>
                  <a:pt x="198256" y="264378"/>
                </a:lnTo>
                <a:lnTo>
                  <a:pt x="207090" y="267797"/>
                </a:lnTo>
                <a:lnTo>
                  <a:pt x="213075" y="272926"/>
                </a:lnTo>
                <a:lnTo>
                  <a:pt x="220484" y="282900"/>
                </a:lnTo>
                <a:lnTo>
                  <a:pt x="228463" y="288600"/>
                </a:lnTo>
                <a:lnTo>
                  <a:pt x="234448" y="293159"/>
                </a:lnTo>
                <a:lnTo>
                  <a:pt x="246986" y="311968"/>
                </a:lnTo>
                <a:lnTo>
                  <a:pt x="258100" y="326217"/>
                </a:lnTo>
                <a:lnTo>
                  <a:pt x="271779" y="341036"/>
                </a:lnTo>
                <a:lnTo>
                  <a:pt x="275769" y="347305"/>
                </a:lnTo>
                <a:lnTo>
                  <a:pt x="279474" y="351579"/>
                </a:lnTo>
                <a:lnTo>
                  <a:pt x="284604" y="354429"/>
                </a:lnTo>
                <a:lnTo>
                  <a:pt x="290588" y="355000"/>
                </a:lnTo>
                <a:lnTo>
                  <a:pt x="294862" y="357564"/>
                </a:lnTo>
                <a:lnTo>
                  <a:pt x="298566" y="363264"/>
                </a:lnTo>
                <a:lnTo>
                  <a:pt x="302556" y="370388"/>
                </a:lnTo>
                <a:lnTo>
                  <a:pt x="309111" y="378367"/>
                </a:lnTo>
                <a:lnTo>
                  <a:pt x="313101" y="384921"/>
                </a:lnTo>
                <a:lnTo>
                  <a:pt x="315380" y="393755"/>
                </a:lnTo>
                <a:lnTo>
                  <a:pt x="317945" y="401735"/>
                </a:lnTo>
                <a:lnTo>
                  <a:pt x="317945" y="406009"/>
                </a:lnTo>
                <a:lnTo>
                  <a:pt x="317375" y="409430"/>
                </a:lnTo>
                <a:lnTo>
                  <a:pt x="317375" y="413133"/>
                </a:lnTo>
                <a:lnTo>
                  <a:pt x="318801" y="419404"/>
                </a:lnTo>
                <a:lnTo>
                  <a:pt x="319940" y="426813"/>
                </a:lnTo>
                <a:lnTo>
                  <a:pt x="319940" y="435647"/>
                </a:lnTo>
                <a:lnTo>
                  <a:pt x="320795" y="438782"/>
                </a:lnTo>
                <a:lnTo>
                  <a:pt x="321365" y="441061"/>
                </a:lnTo>
                <a:lnTo>
                  <a:pt x="319940" y="444482"/>
                </a:lnTo>
                <a:lnTo>
                  <a:pt x="316235" y="447901"/>
                </a:lnTo>
                <a:lnTo>
                  <a:pt x="308826" y="460439"/>
                </a:lnTo>
                <a:lnTo>
                  <a:pt x="308256" y="462434"/>
                </a:lnTo>
                <a:lnTo>
                  <a:pt x="308540" y="467563"/>
                </a:lnTo>
                <a:lnTo>
                  <a:pt x="309966" y="472124"/>
                </a:lnTo>
                <a:lnTo>
                  <a:pt x="310251" y="476682"/>
                </a:lnTo>
                <a:lnTo>
                  <a:pt x="309966" y="48209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0C7C11F-1CDB-28C3-3010-C2A6AA6994FE}"/>
              </a:ext>
            </a:extLst>
          </p:cNvPr>
          <p:cNvSpPr/>
          <p:nvPr/>
        </p:nvSpPr>
        <p:spPr>
          <a:xfrm flipV="1">
            <a:off x="6716014" y="5018237"/>
            <a:ext cx="1294946" cy="1747297"/>
          </a:xfrm>
          <a:custGeom>
            <a:avLst/>
            <a:gdLst>
              <a:gd name="connsiteX0" fmla="*/ 823641 w 1165365"/>
              <a:gd name="connsiteY0" fmla="*/ 1572841 h 1572451"/>
              <a:gd name="connsiteX1" fmla="*/ 827483 w 1165365"/>
              <a:gd name="connsiteY1" fmla="*/ 1569399 h 1572451"/>
              <a:gd name="connsiteX2" fmla="*/ 829822 w 1165365"/>
              <a:gd name="connsiteY2" fmla="*/ 1568071 h 1572451"/>
              <a:gd name="connsiteX3" fmla="*/ 832389 w 1165365"/>
              <a:gd name="connsiteY3" fmla="*/ 1567607 h 1572451"/>
              <a:gd name="connsiteX4" fmla="*/ 832651 w 1165365"/>
              <a:gd name="connsiteY4" fmla="*/ 1567455 h 1572451"/>
              <a:gd name="connsiteX5" fmla="*/ 835577 w 1165365"/>
              <a:gd name="connsiteY5" fmla="*/ 1565723 h 1572451"/>
              <a:gd name="connsiteX6" fmla="*/ 836264 w 1165365"/>
              <a:gd name="connsiteY6" fmla="*/ 1565176 h 1572451"/>
              <a:gd name="connsiteX7" fmla="*/ 836509 w 1165365"/>
              <a:gd name="connsiteY7" fmla="*/ 1564986 h 1572451"/>
              <a:gd name="connsiteX8" fmla="*/ 837621 w 1165365"/>
              <a:gd name="connsiteY8" fmla="*/ 1565115 h 1572451"/>
              <a:gd name="connsiteX9" fmla="*/ 838553 w 1165365"/>
              <a:gd name="connsiteY9" fmla="*/ 1564687 h 1572451"/>
              <a:gd name="connsiteX10" fmla="*/ 840303 w 1165365"/>
              <a:gd name="connsiteY10" fmla="*/ 1562466 h 1572451"/>
              <a:gd name="connsiteX11" fmla="*/ 841071 w 1165365"/>
              <a:gd name="connsiteY11" fmla="*/ 1559191 h 1572451"/>
              <a:gd name="connsiteX12" fmla="*/ 842739 w 1165365"/>
              <a:gd name="connsiteY12" fmla="*/ 1558581 h 1572451"/>
              <a:gd name="connsiteX13" fmla="*/ 844603 w 1165365"/>
              <a:gd name="connsiteY13" fmla="*/ 1557361 h 1572451"/>
              <a:gd name="connsiteX14" fmla="*/ 846484 w 1165365"/>
              <a:gd name="connsiteY14" fmla="*/ 1556124 h 1572451"/>
              <a:gd name="connsiteX15" fmla="*/ 845699 w 1165365"/>
              <a:gd name="connsiteY15" fmla="*/ 1552969 h 1572451"/>
              <a:gd name="connsiteX16" fmla="*/ 845470 w 1165365"/>
              <a:gd name="connsiteY16" fmla="*/ 1550224 h 1572451"/>
              <a:gd name="connsiteX17" fmla="*/ 843835 w 1165365"/>
              <a:gd name="connsiteY17" fmla="*/ 1545435 h 1572451"/>
              <a:gd name="connsiteX18" fmla="*/ 843786 w 1165365"/>
              <a:gd name="connsiteY18" fmla="*/ 1539082 h 1572451"/>
              <a:gd name="connsiteX19" fmla="*/ 845421 w 1165365"/>
              <a:gd name="connsiteY19" fmla="*/ 1536106 h 1572451"/>
              <a:gd name="connsiteX20" fmla="*/ 847857 w 1165365"/>
              <a:gd name="connsiteY20" fmla="*/ 1532269 h 1572451"/>
              <a:gd name="connsiteX21" fmla="*/ 849656 w 1165365"/>
              <a:gd name="connsiteY21" fmla="*/ 1527646 h 1572451"/>
              <a:gd name="connsiteX22" fmla="*/ 851373 w 1165365"/>
              <a:gd name="connsiteY22" fmla="*/ 1522244 h 1572451"/>
              <a:gd name="connsiteX23" fmla="*/ 850768 w 1165365"/>
              <a:gd name="connsiteY23" fmla="*/ 1519457 h 1572451"/>
              <a:gd name="connsiteX24" fmla="*/ 853433 w 1165365"/>
              <a:gd name="connsiteY24" fmla="*/ 1518010 h 1572451"/>
              <a:gd name="connsiteX25" fmla="*/ 856082 w 1165365"/>
              <a:gd name="connsiteY25" fmla="*/ 1517468 h 1572451"/>
              <a:gd name="connsiteX26" fmla="*/ 860693 w 1165365"/>
              <a:gd name="connsiteY26" fmla="*/ 1515518 h 1572451"/>
              <a:gd name="connsiteX27" fmla="*/ 861167 w 1165365"/>
              <a:gd name="connsiteY27" fmla="*/ 1512775 h 1572451"/>
              <a:gd name="connsiteX28" fmla="*/ 859843 w 1165365"/>
              <a:gd name="connsiteY28" fmla="*/ 1510028 h 1572451"/>
              <a:gd name="connsiteX29" fmla="*/ 856883 w 1165365"/>
              <a:gd name="connsiteY29" fmla="*/ 1507040 h 1572451"/>
              <a:gd name="connsiteX30" fmla="*/ 853384 w 1165365"/>
              <a:gd name="connsiteY30" fmla="*/ 1504053 h 1572451"/>
              <a:gd name="connsiteX31" fmla="*/ 852844 w 1165365"/>
              <a:gd name="connsiteY31" fmla="*/ 1500106 h 1572451"/>
              <a:gd name="connsiteX32" fmla="*/ 856752 w 1165365"/>
              <a:gd name="connsiteY32" fmla="*/ 1499939 h 1572451"/>
              <a:gd name="connsiteX33" fmla="*/ 858862 w 1165365"/>
              <a:gd name="connsiteY33" fmla="*/ 1499283 h 1572451"/>
              <a:gd name="connsiteX34" fmla="*/ 862132 w 1165365"/>
              <a:gd name="connsiteY34" fmla="*/ 1499996 h 1572451"/>
              <a:gd name="connsiteX35" fmla="*/ 865909 w 1165365"/>
              <a:gd name="connsiteY35" fmla="*/ 1498139 h 1572451"/>
              <a:gd name="connsiteX36" fmla="*/ 866857 w 1165365"/>
              <a:gd name="connsiteY36" fmla="*/ 1497100 h 1572451"/>
              <a:gd name="connsiteX37" fmla="*/ 867904 w 1165365"/>
              <a:gd name="connsiteY37" fmla="*/ 1495935 h 1572451"/>
              <a:gd name="connsiteX38" fmla="*/ 870177 w 1165365"/>
              <a:gd name="connsiteY38" fmla="*/ 1494371 h 1572451"/>
              <a:gd name="connsiteX39" fmla="*/ 871665 w 1165365"/>
              <a:gd name="connsiteY39" fmla="*/ 1493827 h 1572451"/>
              <a:gd name="connsiteX40" fmla="*/ 877355 w 1165365"/>
              <a:gd name="connsiteY40" fmla="*/ 1493918 h 1572451"/>
              <a:gd name="connsiteX41" fmla="*/ 880331 w 1165365"/>
              <a:gd name="connsiteY41" fmla="*/ 1490947 h 1572451"/>
              <a:gd name="connsiteX42" fmla="*/ 882129 w 1165365"/>
              <a:gd name="connsiteY42" fmla="*/ 1484602 h 1572451"/>
              <a:gd name="connsiteX43" fmla="*/ 883716 w 1165365"/>
              <a:gd name="connsiteY43" fmla="*/ 1479196 h 1572451"/>
              <a:gd name="connsiteX44" fmla="*/ 885890 w 1165365"/>
              <a:gd name="connsiteY44" fmla="*/ 1477713 h 1572451"/>
              <a:gd name="connsiteX45" fmla="*/ 888981 w 1165365"/>
              <a:gd name="connsiteY45" fmla="*/ 1477093 h 1572451"/>
              <a:gd name="connsiteX46" fmla="*/ 893428 w 1165365"/>
              <a:gd name="connsiteY46" fmla="*/ 1477456 h 1572451"/>
              <a:gd name="connsiteX47" fmla="*/ 899625 w 1165365"/>
              <a:gd name="connsiteY47" fmla="*/ 1477510 h 1572451"/>
              <a:gd name="connsiteX48" fmla="*/ 903010 w 1165365"/>
              <a:gd name="connsiteY48" fmla="*/ 1479165 h 1572451"/>
              <a:gd name="connsiteX49" fmla="*/ 906084 w 1165365"/>
              <a:gd name="connsiteY49" fmla="*/ 1482386 h 1572451"/>
              <a:gd name="connsiteX50" fmla="*/ 907343 w 1165365"/>
              <a:gd name="connsiteY50" fmla="*/ 1485278 h 1572451"/>
              <a:gd name="connsiteX51" fmla="*/ 907523 w 1165365"/>
              <a:gd name="connsiteY51" fmla="*/ 1486518 h 1572451"/>
              <a:gd name="connsiteX52" fmla="*/ 908340 w 1165365"/>
              <a:gd name="connsiteY52" fmla="*/ 1486892 h 1572451"/>
              <a:gd name="connsiteX53" fmla="*/ 907866 w 1165365"/>
              <a:gd name="connsiteY53" fmla="*/ 1487659 h 1572451"/>
              <a:gd name="connsiteX54" fmla="*/ 907637 w 1165365"/>
              <a:gd name="connsiteY54" fmla="*/ 1487711 h 1572451"/>
              <a:gd name="connsiteX55" fmla="*/ 907408 w 1165365"/>
              <a:gd name="connsiteY55" fmla="*/ 1487993 h 1572451"/>
              <a:gd name="connsiteX56" fmla="*/ 907572 w 1165365"/>
              <a:gd name="connsiteY56" fmla="*/ 1488156 h 1572451"/>
              <a:gd name="connsiteX57" fmla="*/ 907850 w 1165365"/>
              <a:gd name="connsiteY57" fmla="*/ 1488274 h 1572451"/>
              <a:gd name="connsiteX58" fmla="*/ 907997 w 1165365"/>
              <a:gd name="connsiteY58" fmla="*/ 1488498 h 1572451"/>
              <a:gd name="connsiteX59" fmla="*/ 907997 w 1165365"/>
              <a:gd name="connsiteY59" fmla="*/ 1489118 h 1572451"/>
              <a:gd name="connsiteX60" fmla="*/ 908128 w 1165365"/>
              <a:gd name="connsiteY60" fmla="*/ 1489356 h 1572451"/>
              <a:gd name="connsiteX61" fmla="*/ 908357 w 1165365"/>
              <a:gd name="connsiteY61" fmla="*/ 1489623 h 1572451"/>
              <a:gd name="connsiteX62" fmla="*/ 908618 w 1165365"/>
              <a:gd name="connsiteY62" fmla="*/ 1489818 h 1572451"/>
              <a:gd name="connsiteX63" fmla="*/ 908880 w 1165365"/>
              <a:gd name="connsiteY63" fmla="*/ 1489868 h 1572451"/>
              <a:gd name="connsiteX64" fmla="*/ 909044 w 1165365"/>
              <a:gd name="connsiteY64" fmla="*/ 1489522 h 1572451"/>
              <a:gd name="connsiteX65" fmla="*/ 909174 w 1165365"/>
              <a:gd name="connsiteY65" fmla="*/ 1489067 h 1572451"/>
              <a:gd name="connsiteX66" fmla="*/ 909387 w 1165365"/>
              <a:gd name="connsiteY66" fmla="*/ 1489067 h 1572451"/>
              <a:gd name="connsiteX67" fmla="*/ 909583 w 1165365"/>
              <a:gd name="connsiteY67" fmla="*/ 1489334 h 1572451"/>
              <a:gd name="connsiteX68" fmla="*/ 909959 w 1165365"/>
              <a:gd name="connsiteY68" fmla="*/ 1489543 h 1572451"/>
              <a:gd name="connsiteX69" fmla="*/ 910401 w 1165365"/>
              <a:gd name="connsiteY69" fmla="*/ 1489824 h 1572451"/>
              <a:gd name="connsiteX70" fmla="*/ 910499 w 1165365"/>
              <a:gd name="connsiteY70" fmla="*/ 1490141 h 1572451"/>
              <a:gd name="connsiteX71" fmla="*/ 909992 w 1165365"/>
              <a:gd name="connsiteY71" fmla="*/ 1490401 h 1572451"/>
              <a:gd name="connsiteX72" fmla="*/ 909812 w 1165365"/>
              <a:gd name="connsiteY72" fmla="*/ 1490529 h 1572451"/>
              <a:gd name="connsiteX73" fmla="*/ 909485 w 1165365"/>
              <a:gd name="connsiteY73" fmla="*/ 1490761 h 1572451"/>
              <a:gd name="connsiteX74" fmla="*/ 909354 w 1165365"/>
              <a:gd name="connsiteY74" fmla="*/ 1491021 h 1572451"/>
              <a:gd name="connsiteX75" fmla="*/ 909403 w 1165365"/>
              <a:gd name="connsiteY75" fmla="*/ 1491389 h 1572451"/>
              <a:gd name="connsiteX76" fmla="*/ 909501 w 1165365"/>
              <a:gd name="connsiteY76" fmla="*/ 1491569 h 1572451"/>
              <a:gd name="connsiteX77" fmla="*/ 909861 w 1165365"/>
              <a:gd name="connsiteY77" fmla="*/ 1491793 h 1572451"/>
              <a:gd name="connsiteX78" fmla="*/ 910041 w 1165365"/>
              <a:gd name="connsiteY78" fmla="*/ 1491750 h 1572451"/>
              <a:gd name="connsiteX79" fmla="*/ 910155 w 1165365"/>
              <a:gd name="connsiteY79" fmla="*/ 1491216 h 1572451"/>
              <a:gd name="connsiteX80" fmla="*/ 910433 w 1165365"/>
              <a:gd name="connsiteY80" fmla="*/ 1491194 h 1572451"/>
              <a:gd name="connsiteX81" fmla="*/ 911087 w 1165365"/>
              <a:gd name="connsiteY81" fmla="*/ 1491374 h 1572451"/>
              <a:gd name="connsiteX82" fmla="*/ 911267 w 1165365"/>
              <a:gd name="connsiteY82" fmla="*/ 1491713 h 1572451"/>
              <a:gd name="connsiteX83" fmla="*/ 911447 w 1165365"/>
              <a:gd name="connsiteY83" fmla="*/ 1492089 h 1572451"/>
              <a:gd name="connsiteX84" fmla="*/ 911774 w 1165365"/>
              <a:gd name="connsiteY84" fmla="*/ 1492023 h 1572451"/>
              <a:gd name="connsiteX85" fmla="*/ 912085 w 1165365"/>
              <a:gd name="connsiteY85" fmla="*/ 1492017 h 1572451"/>
              <a:gd name="connsiteX86" fmla="*/ 912347 w 1165365"/>
              <a:gd name="connsiteY86" fmla="*/ 1492233 h 1572451"/>
              <a:gd name="connsiteX87" fmla="*/ 912657 w 1165365"/>
              <a:gd name="connsiteY87" fmla="*/ 1492341 h 1572451"/>
              <a:gd name="connsiteX88" fmla="*/ 912543 w 1165365"/>
              <a:gd name="connsiteY88" fmla="*/ 1492615 h 1572451"/>
              <a:gd name="connsiteX89" fmla="*/ 912298 w 1165365"/>
              <a:gd name="connsiteY89" fmla="*/ 1492774 h 1572451"/>
              <a:gd name="connsiteX90" fmla="*/ 911889 w 1165365"/>
              <a:gd name="connsiteY90" fmla="*/ 1492990 h 1572451"/>
              <a:gd name="connsiteX91" fmla="*/ 911513 w 1165365"/>
              <a:gd name="connsiteY91" fmla="*/ 1492996 h 1572451"/>
              <a:gd name="connsiteX92" fmla="*/ 911087 w 1165365"/>
              <a:gd name="connsiteY92" fmla="*/ 1493191 h 1572451"/>
              <a:gd name="connsiteX93" fmla="*/ 911104 w 1165365"/>
              <a:gd name="connsiteY93" fmla="*/ 1493451 h 1572451"/>
              <a:gd name="connsiteX94" fmla="*/ 911284 w 1165365"/>
              <a:gd name="connsiteY94" fmla="*/ 1493699 h 1572451"/>
              <a:gd name="connsiteX95" fmla="*/ 911382 w 1165365"/>
              <a:gd name="connsiteY95" fmla="*/ 1493833 h 1572451"/>
              <a:gd name="connsiteX96" fmla="*/ 911578 w 1165365"/>
              <a:gd name="connsiteY96" fmla="*/ 1494020 h 1572451"/>
              <a:gd name="connsiteX97" fmla="*/ 911823 w 1165365"/>
              <a:gd name="connsiteY97" fmla="*/ 1494366 h 1572451"/>
              <a:gd name="connsiteX98" fmla="*/ 911791 w 1165365"/>
              <a:gd name="connsiteY98" fmla="*/ 1494764 h 1572451"/>
              <a:gd name="connsiteX99" fmla="*/ 911660 w 1165365"/>
              <a:gd name="connsiteY99" fmla="*/ 1495339 h 1572451"/>
              <a:gd name="connsiteX100" fmla="*/ 911742 w 1165365"/>
              <a:gd name="connsiteY100" fmla="*/ 1495549 h 1572451"/>
              <a:gd name="connsiteX101" fmla="*/ 911611 w 1165365"/>
              <a:gd name="connsiteY101" fmla="*/ 1495895 h 1572451"/>
              <a:gd name="connsiteX102" fmla="*/ 911447 w 1165365"/>
              <a:gd name="connsiteY102" fmla="*/ 1496317 h 1572451"/>
              <a:gd name="connsiteX103" fmla="*/ 911545 w 1165365"/>
              <a:gd name="connsiteY103" fmla="*/ 1496541 h 1572451"/>
              <a:gd name="connsiteX104" fmla="*/ 911840 w 1165365"/>
              <a:gd name="connsiteY104" fmla="*/ 1496652 h 1572451"/>
              <a:gd name="connsiteX105" fmla="*/ 912036 w 1165365"/>
              <a:gd name="connsiteY105" fmla="*/ 1496832 h 1572451"/>
              <a:gd name="connsiteX106" fmla="*/ 912232 w 1165365"/>
              <a:gd name="connsiteY106" fmla="*/ 1497185 h 1572451"/>
              <a:gd name="connsiteX107" fmla="*/ 911954 w 1165365"/>
              <a:gd name="connsiteY107" fmla="*/ 1497449 h 1572451"/>
              <a:gd name="connsiteX108" fmla="*/ 911905 w 1165365"/>
              <a:gd name="connsiteY108" fmla="*/ 1497697 h 1572451"/>
              <a:gd name="connsiteX109" fmla="*/ 912085 w 1165365"/>
              <a:gd name="connsiteY109" fmla="*/ 1497964 h 1572451"/>
              <a:gd name="connsiteX110" fmla="*/ 912330 w 1165365"/>
              <a:gd name="connsiteY110" fmla="*/ 1497964 h 1572451"/>
              <a:gd name="connsiteX111" fmla="*/ 912494 w 1165365"/>
              <a:gd name="connsiteY111" fmla="*/ 1498368 h 1572451"/>
              <a:gd name="connsiteX112" fmla="*/ 912625 w 1165365"/>
              <a:gd name="connsiteY112" fmla="*/ 1499031 h 1572451"/>
              <a:gd name="connsiteX113" fmla="*/ 912886 w 1165365"/>
              <a:gd name="connsiteY113" fmla="*/ 1499184 h 1572451"/>
              <a:gd name="connsiteX114" fmla="*/ 913246 w 1165365"/>
              <a:gd name="connsiteY114" fmla="*/ 1499514 h 1572451"/>
              <a:gd name="connsiteX115" fmla="*/ 913524 w 1165365"/>
              <a:gd name="connsiteY115" fmla="*/ 1499941 h 1572451"/>
              <a:gd name="connsiteX116" fmla="*/ 913458 w 1165365"/>
              <a:gd name="connsiteY116" fmla="*/ 1500156 h 1572451"/>
              <a:gd name="connsiteX117" fmla="*/ 913377 w 1165365"/>
              <a:gd name="connsiteY117" fmla="*/ 1500387 h 1572451"/>
              <a:gd name="connsiteX118" fmla="*/ 913589 w 1165365"/>
              <a:gd name="connsiteY118" fmla="*/ 1500878 h 1572451"/>
              <a:gd name="connsiteX119" fmla="*/ 913802 w 1165365"/>
              <a:gd name="connsiteY119" fmla="*/ 1501115 h 1572451"/>
              <a:gd name="connsiteX120" fmla="*/ 913933 w 1165365"/>
              <a:gd name="connsiteY120" fmla="*/ 1501468 h 1572451"/>
              <a:gd name="connsiteX121" fmla="*/ 913916 w 1165365"/>
              <a:gd name="connsiteY121" fmla="*/ 1501973 h 1572451"/>
              <a:gd name="connsiteX122" fmla="*/ 913720 w 1165365"/>
              <a:gd name="connsiteY122" fmla="*/ 1502320 h 1572451"/>
              <a:gd name="connsiteX123" fmla="*/ 913884 w 1165365"/>
              <a:gd name="connsiteY123" fmla="*/ 1502542 h 1572451"/>
              <a:gd name="connsiteX124" fmla="*/ 913851 w 1165365"/>
              <a:gd name="connsiteY124" fmla="*/ 1502817 h 1572451"/>
              <a:gd name="connsiteX125" fmla="*/ 913834 w 1165365"/>
              <a:gd name="connsiteY125" fmla="*/ 1503069 h 1572451"/>
              <a:gd name="connsiteX126" fmla="*/ 913834 w 1165365"/>
              <a:gd name="connsiteY126" fmla="*/ 1503682 h 1572451"/>
              <a:gd name="connsiteX127" fmla="*/ 914243 w 1165365"/>
              <a:gd name="connsiteY127" fmla="*/ 1503898 h 1572451"/>
              <a:gd name="connsiteX128" fmla="*/ 914325 w 1165365"/>
              <a:gd name="connsiteY128" fmla="*/ 1504223 h 1572451"/>
              <a:gd name="connsiteX129" fmla="*/ 914047 w 1165365"/>
              <a:gd name="connsiteY129" fmla="*/ 1504418 h 1572451"/>
              <a:gd name="connsiteX130" fmla="*/ 914047 w 1165365"/>
              <a:gd name="connsiteY130" fmla="*/ 1504642 h 1572451"/>
              <a:gd name="connsiteX131" fmla="*/ 914260 w 1165365"/>
              <a:gd name="connsiteY131" fmla="*/ 1504857 h 1572451"/>
              <a:gd name="connsiteX132" fmla="*/ 914668 w 1165365"/>
              <a:gd name="connsiteY132" fmla="*/ 1505052 h 1572451"/>
              <a:gd name="connsiteX133" fmla="*/ 915012 w 1165365"/>
              <a:gd name="connsiteY133" fmla="*/ 1505132 h 1572451"/>
              <a:gd name="connsiteX134" fmla="*/ 915257 w 1165365"/>
              <a:gd name="connsiteY134" fmla="*/ 1505283 h 1572451"/>
              <a:gd name="connsiteX135" fmla="*/ 915617 w 1165365"/>
              <a:gd name="connsiteY135" fmla="*/ 1505780 h 1572451"/>
              <a:gd name="connsiteX136" fmla="*/ 915568 w 1165365"/>
              <a:gd name="connsiteY136" fmla="*/ 1506264 h 1572451"/>
              <a:gd name="connsiteX137" fmla="*/ 915355 w 1165365"/>
              <a:gd name="connsiteY137" fmla="*/ 1506509 h 1572451"/>
              <a:gd name="connsiteX138" fmla="*/ 915322 w 1165365"/>
              <a:gd name="connsiteY138" fmla="*/ 1506985 h 1572451"/>
              <a:gd name="connsiteX139" fmla="*/ 915110 w 1165365"/>
              <a:gd name="connsiteY139" fmla="*/ 1507255 h 1572451"/>
              <a:gd name="connsiteX140" fmla="*/ 915273 w 1165365"/>
              <a:gd name="connsiteY140" fmla="*/ 1507585 h 1572451"/>
              <a:gd name="connsiteX141" fmla="*/ 915535 w 1165365"/>
              <a:gd name="connsiteY141" fmla="*/ 1508015 h 1572451"/>
              <a:gd name="connsiteX142" fmla="*/ 915699 w 1165365"/>
              <a:gd name="connsiteY142" fmla="*/ 1508520 h 1572451"/>
              <a:gd name="connsiteX143" fmla="*/ 915764 w 1165365"/>
              <a:gd name="connsiteY143" fmla="*/ 1508945 h 1572451"/>
              <a:gd name="connsiteX144" fmla="*/ 915960 w 1165365"/>
              <a:gd name="connsiteY144" fmla="*/ 1509205 h 1572451"/>
              <a:gd name="connsiteX145" fmla="*/ 916516 w 1165365"/>
              <a:gd name="connsiteY145" fmla="*/ 1509343 h 1572451"/>
              <a:gd name="connsiteX146" fmla="*/ 916958 w 1165365"/>
              <a:gd name="connsiteY146" fmla="*/ 1509372 h 1572451"/>
              <a:gd name="connsiteX147" fmla="*/ 917366 w 1165365"/>
              <a:gd name="connsiteY147" fmla="*/ 1509486 h 1572451"/>
              <a:gd name="connsiteX148" fmla="*/ 917514 w 1165365"/>
              <a:gd name="connsiteY148" fmla="*/ 1510208 h 1572451"/>
              <a:gd name="connsiteX149" fmla="*/ 917497 w 1165365"/>
              <a:gd name="connsiteY149" fmla="*/ 1510835 h 1572451"/>
              <a:gd name="connsiteX150" fmla="*/ 917628 w 1165365"/>
              <a:gd name="connsiteY150" fmla="*/ 1511117 h 1572451"/>
              <a:gd name="connsiteX151" fmla="*/ 917824 w 1165365"/>
              <a:gd name="connsiteY151" fmla="*/ 1511261 h 1572451"/>
              <a:gd name="connsiteX152" fmla="*/ 918102 w 1165365"/>
              <a:gd name="connsiteY152" fmla="*/ 1511108 h 1572451"/>
              <a:gd name="connsiteX153" fmla="*/ 918200 w 1165365"/>
              <a:gd name="connsiteY153" fmla="*/ 1511390 h 1572451"/>
              <a:gd name="connsiteX154" fmla="*/ 918168 w 1165365"/>
              <a:gd name="connsiteY154" fmla="*/ 1511988 h 1572451"/>
              <a:gd name="connsiteX155" fmla="*/ 918593 w 1165365"/>
              <a:gd name="connsiteY155" fmla="*/ 1512227 h 1572451"/>
              <a:gd name="connsiteX156" fmla="*/ 918969 w 1165365"/>
              <a:gd name="connsiteY156" fmla="*/ 1512350 h 1572451"/>
              <a:gd name="connsiteX157" fmla="*/ 919557 w 1165365"/>
              <a:gd name="connsiteY157" fmla="*/ 1512421 h 1572451"/>
              <a:gd name="connsiteX158" fmla="*/ 919688 w 1165365"/>
              <a:gd name="connsiteY158" fmla="*/ 1512861 h 1572451"/>
              <a:gd name="connsiteX159" fmla="*/ 919786 w 1165365"/>
              <a:gd name="connsiteY159" fmla="*/ 1513388 h 1572451"/>
              <a:gd name="connsiteX160" fmla="*/ 919983 w 1165365"/>
              <a:gd name="connsiteY160" fmla="*/ 1513705 h 1572451"/>
              <a:gd name="connsiteX161" fmla="*/ 919835 w 1165365"/>
              <a:gd name="connsiteY161" fmla="*/ 1514138 h 1572451"/>
              <a:gd name="connsiteX162" fmla="*/ 919884 w 1165365"/>
              <a:gd name="connsiteY162" fmla="*/ 1514340 h 1572451"/>
              <a:gd name="connsiteX163" fmla="*/ 920293 w 1165365"/>
              <a:gd name="connsiteY163" fmla="*/ 1514750 h 1572451"/>
              <a:gd name="connsiteX164" fmla="*/ 920440 w 1165365"/>
              <a:gd name="connsiteY164" fmla="*/ 1515204 h 1572451"/>
              <a:gd name="connsiteX165" fmla="*/ 920686 w 1165365"/>
              <a:gd name="connsiteY165" fmla="*/ 1515536 h 1572451"/>
              <a:gd name="connsiteX166" fmla="*/ 920211 w 1165365"/>
              <a:gd name="connsiteY166" fmla="*/ 1515890 h 1572451"/>
              <a:gd name="connsiteX167" fmla="*/ 919835 w 1165365"/>
              <a:gd name="connsiteY167" fmla="*/ 1516486 h 1572451"/>
              <a:gd name="connsiteX168" fmla="*/ 919656 w 1165365"/>
              <a:gd name="connsiteY168" fmla="*/ 1516648 h 1572451"/>
              <a:gd name="connsiteX169" fmla="*/ 919410 w 1165365"/>
              <a:gd name="connsiteY169" fmla="*/ 1516885 h 1572451"/>
              <a:gd name="connsiteX170" fmla="*/ 919198 w 1165365"/>
              <a:gd name="connsiteY170" fmla="*/ 1517299 h 1572451"/>
              <a:gd name="connsiteX171" fmla="*/ 919051 w 1165365"/>
              <a:gd name="connsiteY171" fmla="*/ 1517721 h 1572451"/>
              <a:gd name="connsiteX172" fmla="*/ 919083 w 1165365"/>
              <a:gd name="connsiteY172" fmla="*/ 1518012 h 1572451"/>
              <a:gd name="connsiteX173" fmla="*/ 919051 w 1165365"/>
              <a:gd name="connsiteY173" fmla="*/ 1518297 h 1572451"/>
              <a:gd name="connsiteX174" fmla="*/ 919296 w 1165365"/>
              <a:gd name="connsiteY174" fmla="*/ 1518571 h 1572451"/>
              <a:gd name="connsiteX175" fmla="*/ 919361 w 1165365"/>
              <a:gd name="connsiteY175" fmla="*/ 1518926 h 1572451"/>
              <a:gd name="connsiteX176" fmla="*/ 921013 w 1165365"/>
              <a:gd name="connsiteY176" fmla="*/ 1518763 h 1572451"/>
              <a:gd name="connsiteX177" fmla="*/ 922452 w 1165365"/>
              <a:gd name="connsiteY177" fmla="*/ 1517276 h 1572451"/>
              <a:gd name="connsiteX178" fmla="*/ 928583 w 1165365"/>
              <a:gd name="connsiteY178" fmla="*/ 1512587 h 1572451"/>
              <a:gd name="connsiteX179" fmla="*/ 930431 w 1165365"/>
              <a:gd name="connsiteY179" fmla="*/ 1511689 h 1572451"/>
              <a:gd name="connsiteX180" fmla="*/ 931788 w 1165365"/>
              <a:gd name="connsiteY180" fmla="*/ 1510281 h 1572451"/>
              <a:gd name="connsiteX181" fmla="*/ 933276 w 1165365"/>
              <a:gd name="connsiteY181" fmla="*/ 1508720 h 1572451"/>
              <a:gd name="connsiteX182" fmla="*/ 934143 w 1165365"/>
              <a:gd name="connsiteY182" fmla="*/ 1507817 h 1572451"/>
              <a:gd name="connsiteX183" fmla="*/ 935189 w 1165365"/>
              <a:gd name="connsiteY183" fmla="*/ 1506252 h 1572451"/>
              <a:gd name="connsiteX184" fmla="*/ 936677 w 1165365"/>
              <a:gd name="connsiteY184" fmla="*/ 1505588 h 1572451"/>
              <a:gd name="connsiteX185" fmla="*/ 938361 w 1165365"/>
              <a:gd name="connsiteY185" fmla="*/ 1505436 h 1572451"/>
              <a:gd name="connsiteX186" fmla="*/ 944264 w 1165365"/>
              <a:gd name="connsiteY186" fmla="*/ 1505812 h 1572451"/>
              <a:gd name="connsiteX187" fmla="*/ 946030 w 1165365"/>
              <a:gd name="connsiteY187" fmla="*/ 1505925 h 1572451"/>
              <a:gd name="connsiteX188" fmla="*/ 949971 w 1165365"/>
              <a:gd name="connsiteY188" fmla="*/ 1506131 h 1572451"/>
              <a:gd name="connsiteX189" fmla="*/ 952898 w 1165365"/>
              <a:gd name="connsiteY189" fmla="*/ 1505511 h 1572451"/>
              <a:gd name="connsiteX190" fmla="*/ 952407 w 1165365"/>
              <a:gd name="connsiteY190" fmla="*/ 1503471 h 1572451"/>
              <a:gd name="connsiteX191" fmla="*/ 950919 w 1165365"/>
              <a:gd name="connsiteY191" fmla="*/ 1500881 h 1572451"/>
              <a:gd name="connsiteX192" fmla="*/ 952015 w 1165365"/>
              <a:gd name="connsiteY192" fmla="*/ 1499825 h 1572451"/>
              <a:gd name="connsiteX193" fmla="*/ 956119 w 1165365"/>
              <a:gd name="connsiteY193" fmla="*/ 1500187 h 1572451"/>
              <a:gd name="connsiteX194" fmla="*/ 960043 w 1165365"/>
              <a:gd name="connsiteY194" fmla="*/ 1502352 h 1572451"/>
              <a:gd name="connsiteX195" fmla="*/ 964327 w 1165365"/>
              <a:gd name="connsiteY195" fmla="*/ 1505382 h 1572451"/>
              <a:gd name="connsiteX196" fmla="*/ 966976 w 1165365"/>
              <a:gd name="connsiteY196" fmla="*/ 1506290 h 1572451"/>
              <a:gd name="connsiteX197" fmla="*/ 969510 w 1165365"/>
              <a:gd name="connsiteY197" fmla="*/ 1506453 h 1572451"/>
              <a:gd name="connsiteX198" fmla="*/ 971505 w 1165365"/>
              <a:gd name="connsiteY198" fmla="*/ 1506027 h 1572451"/>
              <a:gd name="connsiteX199" fmla="*/ 974694 w 1165365"/>
              <a:gd name="connsiteY199" fmla="*/ 1506427 h 1572451"/>
              <a:gd name="connsiteX200" fmla="*/ 975806 w 1165365"/>
              <a:gd name="connsiteY200" fmla="*/ 1507465 h 1572451"/>
              <a:gd name="connsiteX201" fmla="*/ 975413 w 1165365"/>
              <a:gd name="connsiteY201" fmla="*/ 1510680 h 1572451"/>
              <a:gd name="connsiteX202" fmla="*/ 974792 w 1165365"/>
              <a:gd name="connsiteY202" fmla="*/ 1510862 h 1572451"/>
              <a:gd name="connsiteX203" fmla="*/ 974841 w 1165365"/>
              <a:gd name="connsiteY203" fmla="*/ 1512224 h 1572451"/>
              <a:gd name="connsiteX204" fmla="*/ 975479 w 1165365"/>
              <a:gd name="connsiteY204" fmla="*/ 1512448 h 1572451"/>
              <a:gd name="connsiteX205" fmla="*/ 975904 w 1165365"/>
              <a:gd name="connsiteY205" fmla="*/ 1512600 h 1572451"/>
              <a:gd name="connsiteX206" fmla="*/ 975397 w 1165365"/>
              <a:gd name="connsiteY206" fmla="*/ 1513401 h 1572451"/>
              <a:gd name="connsiteX207" fmla="*/ 975168 w 1165365"/>
              <a:gd name="connsiteY207" fmla="*/ 1513309 h 1572451"/>
              <a:gd name="connsiteX208" fmla="*/ 974285 w 1165365"/>
              <a:gd name="connsiteY208" fmla="*/ 1512963 h 1572451"/>
              <a:gd name="connsiteX209" fmla="*/ 974187 w 1165365"/>
              <a:gd name="connsiteY209" fmla="*/ 1513434 h 1572451"/>
              <a:gd name="connsiteX210" fmla="*/ 974089 w 1165365"/>
              <a:gd name="connsiteY210" fmla="*/ 1513952 h 1572451"/>
              <a:gd name="connsiteX211" fmla="*/ 974285 w 1165365"/>
              <a:gd name="connsiteY211" fmla="*/ 1514387 h 1572451"/>
              <a:gd name="connsiteX212" fmla="*/ 974645 w 1165365"/>
              <a:gd name="connsiteY212" fmla="*/ 1515191 h 1572451"/>
              <a:gd name="connsiteX213" fmla="*/ 976787 w 1165365"/>
              <a:gd name="connsiteY213" fmla="*/ 1516480 h 1572451"/>
              <a:gd name="connsiteX214" fmla="*/ 976934 w 1165365"/>
              <a:gd name="connsiteY214" fmla="*/ 1516565 h 1572451"/>
              <a:gd name="connsiteX215" fmla="*/ 975969 w 1165365"/>
              <a:gd name="connsiteY215" fmla="*/ 1517387 h 1572451"/>
              <a:gd name="connsiteX216" fmla="*/ 976329 w 1165365"/>
              <a:gd name="connsiteY216" fmla="*/ 1518172 h 1572451"/>
              <a:gd name="connsiteX217" fmla="*/ 976117 w 1165365"/>
              <a:gd name="connsiteY217" fmla="*/ 1519096 h 1572451"/>
              <a:gd name="connsiteX218" fmla="*/ 975364 w 1165365"/>
              <a:gd name="connsiteY218" fmla="*/ 1519204 h 1572451"/>
              <a:gd name="connsiteX219" fmla="*/ 974874 w 1165365"/>
              <a:gd name="connsiteY219" fmla="*/ 1519276 h 1572451"/>
              <a:gd name="connsiteX220" fmla="*/ 975054 w 1165365"/>
              <a:gd name="connsiteY220" fmla="*/ 1520452 h 1572451"/>
              <a:gd name="connsiteX221" fmla="*/ 974857 w 1165365"/>
              <a:gd name="connsiteY221" fmla="*/ 1520614 h 1572451"/>
              <a:gd name="connsiteX222" fmla="*/ 974547 w 1165365"/>
              <a:gd name="connsiteY222" fmla="*/ 1520882 h 1572451"/>
              <a:gd name="connsiteX223" fmla="*/ 973893 w 1165365"/>
              <a:gd name="connsiteY223" fmla="*/ 1520725 h 1572451"/>
              <a:gd name="connsiteX224" fmla="*/ 973680 w 1165365"/>
              <a:gd name="connsiteY224" fmla="*/ 1520674 h 1572451"/>
              <a:gd name="connsiteX225" fmla="*/ 973500 w 1165365"/>
              <a:gd name="connsiteY225" fmla="*/ 1520630 h 1572451"/>
              <a:gd name="connsiteX226" fmla="*/ 973075 w 1165365"/>
              <a:gd name="connsiteY226" fmla="*/ 1520860 h 1572451"/>
              <a:gd name="connsiteX227" fmla="*/ 972879 w 1165365"/>
              <a:gd name="connsiteY227" fmla="*/ 1521343 h 1572451"/>
              <a:gd name="connsiteX228" fmla="*/ 972487 w 1165365"/>
              <a:gd name="connsiteY228" fmla="*/ 1522357 h 1572451"/>
              <a:gd name="connsiteX229" fmla="*/ 971931 w 1165365"/>
              <a:gd name="connsiteY229" fmla="*/ 1522749 h 1572451"/>
              <a:gd name="connsiteX230" fmla="*/ 971244 w 1165365"/>
              <a:gd name="connsiteY230" fmla="*/ 1523215 h 1572451"/>
              <a:gd name="connsiteX231" fmla="*/ 971914 w 1165365"/>
              <a:gd name="connsiteY231" fmla="*/ 1525074 h 1572451"/>
              <a:gd name="connsiteX232" fmla="*/ 974857 w 1165365"/>
              <a:gd name="connsiteY232" fmla="*/ 1527373 h 1572451"/>
              <a:gd name="connsiteX233" fmla="*/ 975675 w 1165365"/>
              <a:gd name="connsiteY233" fmla="*/ 1528868 h 1572451"/>
              <a:gd name="connsiteX234" fmla="*/ 975855 w 1165365"/>
              <a:gd name="connsiteY234" fmla="*/ 1530354 h 1572451"/>
              <a:gd name="connsiteX235" fmla="*/ 975577 w 1165365"/>
              <a:gd name="connsiteY235" fmla="*/ 1530625 h 1572451"/>
              <a:gd name="connsiteX236" fmla="*/ 974481 w 1165365"/>
              <a:gd name="connsiteY236" fmla="*/ 1531646 h 1572451"/>
              <a:gd name="connsiteX237" fmla="*/ 974269 w 1165365"/>
              <a:gd name="connsiteY237" fmla="*/ 1532064 h 1572451"/>
              <a:gd name="connsiteX238" fmla="*/ 973925 w 1165365"/>
              <a:gd name="connsiteY238" fmla="*/ 1532756 h 1572451"/>
              <a:gd name="connsiteX239" fmla="*/ 973680 w 1165365"/>
              <a:gd name="connsiteY239" fmla="*/ 1532900 h 1572451"/>
              <a:gd name="connsiteX240" fmla="*/ 972993 w 1165365"/>
              <a:gd name="connsiteY240" fmla="*/ 1533309 h 1572451"/>
              <a:gd name="connsiteX241" fmla="*/ 970998 w 1165365"/>
              <a:gd name="connsiteY241" fmla="*/ 1533668 h 1572451"/>
              <a:gd name="connsiteX242" fmla="*/ 971424 w 1165365"/>
              <a:gd name="connsiteY242" fmla="*/ 1535534 h 1572451"/>
              <a:gd name="connsiteX243" fmla="*/ 971489 w 1165365"/>
              <a:gd name="connsiteY243" fmla="*/ 1535774 h 1572451"/>
              <a:gd name="connsiteX244" fmla="*/ 971767 w 1165365"/>
              <a:gd name="connsiteY244" fmla="*/ 1536064 h 1572451"/>
              <a:gd name="connsiteX245" fmla="*/ 971914 w 1165365"/>
              <a:gd name="connsiteY245" fmla="*/ 1536209 h 1572451"/>
              <a:gd name="connsiteX246" fmla="*/ 973598 w 1165365"/>
              <a:gd name="connsiteY246" fmla="*/ 1535786 h 1572451"/>
              <a:gd name="connsiteX247" fmla="*/ 974776 w 1165365"/>
              <a:gd name="connsiteY247" fmla="*/ 1536473 h 1572451"/>
              <a:gd name="connsiteX248" fmla="*/ 975315 w 1165365"/>
              <a:gd name="connsiteY248" fmla="*/ 1538270 h 1572451"/>
              <a:gd name="connsiteX249" fmla="*/ 976133 w 1165365"/>
              <a:gd name="connsiteY249" fmla="*/ 1538335 h 1572451"/>
              <a:gd name="connsiteX250" fmla="*/ 977130 w 1165365"/>
              <a:gd name="connsiteY250" fmla="*/ 1537042 h 1572451"/>
              <a:gd name="connsiteX251" fmla="*/ 977931 w 1165365"/>
              <a:gd name="connsiteY251" fmla="*/ 1536930 h 1572451"/>
              <a:gd name="connsiteX252" fmla="*/ 978422 w 1165365"/>
              <a:gd name="connsiteY252" fmla="*/ 1536863 h 1572451"/>
              <a:gd name="connsiteX253" fmla="*/ 978487 w 1165365"/>
              <a:gd name="connsiteY253" fmla="*/ 1537779 h 1572451"/>
              <a:gd name="connsiteX254" fmla="*/ 978536 w 1165365"/>
              <a:gd name="connsiteY254" fmla="*/ 1538781 h 1572451"/>
              <a:gd name="connsiteX255" fmla="*/ 981267 w 1165365"/>
              <a:gd name="connsiteY255" fmla="*/ 1538611 h 1572451"/>
              <a:gd name="connsiteX256" fmla="*/ 983867 w 1165365"/>
              <a:gd name="connsiteY256" fmla="*/ 1541161 h 1572451"/>
              <a:gd name="connsiteX257" fmla="*/ 984766 w 1165365"/>
              <a:gd name="connsiteY257" fmla="*/ 1541244 h 1572451"/>
              <a:gd name="connsiteX258" fmla="*/ 985290 w 1165365"/>
              <a:gd name="connsiteY258" fmla="*/ 1541293 h 1572451"/>
              <a:gd name="connsiteX259" fmla="*/ 988772 w 1165365"/>
              <a:gd name="connsiteY259" fmla="*/ 1535750 h 1572451"/>
              <a:gd name="connsiteX260" fmla="*/ 991601 w 1165365"/>
              <a:gd name="connsiteY260" fmla="*/ 1532934 h 1572451"/>
              <a:gd name="connsiteX261" fmla="*/ 1001118 w 1165365"/>
              <a:gd name="connsiteY261" fmla="*/ 1529939 h 1572451"/>
              <a:gd name="connsiteX262" fmla="*/ 1003031 w 1165365"/>
              <a:gd name="connsiteY262" fmla="*/ 1532059 h 1572451"/>
              <a:gd name="connsiteX263" fmla="*/ 1006284 w 1165365"/>
              <a:gd name="connsiteY263" fmla="*/ 1535441 h 1572451"/>
              <a:gd name="connsiteX264" fmla="*/ 1008198 w 1165365"/>
              <a:gd name="connsiteY264" fmla="*/ 1537210 h 1572451"/>
              <a:gd name="connsiteX265" fmla="*/ 1011582 w 1165365"/>
              <a:gd name="connsiteY265" fmla="*/ 1539807 h 1572451"/>
              <a:gd name="connsiteX266" fmla="*/ 1016291 w 1165365"/>
              <a:gd name="connsiteY266" fmla="*/ 1544132 h 1572451"/>
              <a:gd name="connsiteX267" fmla="*/ 1019169 w 1165365"/>
              <a:gd name="connsiteY267" fmla="*/ 1544413 h 1572451"/>
              <a:gd name="connsiteX268" fmla="*/ 1022718 w 1165365"/>
              <a:gd name="connsiteY268" fmla="*/ 1543952 h 1572451"/>
              <a:gd name="connsiteX269" fmla="*/ 1027525 w 1165365"/>
              <a:gd name="connsiteY269" fmla="*/ 1543139 h 1572451"/>
              <a:gd name="connsiteX270" fmla="*/ 1028228 w 1165365"/>
              <a:gd name="connsiteY270" fmla="*/ 1542984 h 1572451"/>
              <a:gd name="connsiteX271" fmla="*/ 1030370 w 1165365"/>
              <a:gd name="connsiteY271" fmla="*/ 1542637 h 1572451"/>
              <a:gd name="connsiteX272" fmla="*/ 1033411 w 1165365"/>
              <a:gd name="connsiteY272" fmla="*/ 1541193 h 1572451"/>
              <a:gd name="connsiteX273" fmla="*/ 1036420 w 1165365"/>
              <a:gd name="connsiteY273" fmla="*/ 1538378 h 1572451"/>
              <a:gd name="connsiteX274" fmla="*/ 1039036 w 1165365"/>
              <a:gd name="connsiteY274" fmla="*/ 1537555 h 1572451"/>
              <a:gd name="connsiteX275" fmla="*/ 1042241 w 1165365"/>
              <a:gd name="connsiteY275" fmla="*/ 1536548 h 1572451"/>
              <a:gd name="connsiteX276" fmla="*/ 1043794 w 1165365"/>
              <a:gd name="connsiteY276" fmla="*/ 1537100 h 1572451"/>
              <a:gd name="connsiteX277" fmla="*/ 1053965 w 1165365"/>
              <a:gd name="connsiteY277" fmla="*/ 1541519 h 1572451"/>
              <a:gd name="connsiteX278" fmla="*/ 1057807 w 1165365"/>
              <a:gd name="connsiteY278" fmla="*/ 1543239 h 1572451"/>
              <a:gd name="connsiteX279" fmla="*/ 1058216 w 1165365"/>
              <a:gd name="connsiteY279" fmla="*/ 1543204 h 1572451"/>
              <a:gd name="connsiteX280" fmla="*/ 1058494 w 1165365"/>
              <a:gd name="connsiteY280" fmla="*/ 1543180 h 1572451"/>
              <a:gd name="connsiteX281" fmla="*/ 1059557 w 1165365"/>
              <a:gd name="connsiteY281" fmla="*/ 1542133 h 1572451"/>
              <a:gd name="connsiteX282" fmla="*/ 1061225 w 1165365"/>
              <a:gd name="connsiteY282" fmla="*/ 1542639 h 1572451"/>
              <a:gd name="connsiteX283" fmla="*/ 1062369 w 1165365"/>
              <a:gd name="connsiteY283" fmla="*/ 1543840 h 1572451"/>
              <a:gd name="connsiteX284" fmla="*/ 1062647 w 1165365"/>
              <a:gd name="connsiteY284" fmla="*/ 1544132 h 1572451"/>
              <a:gd name="connsiteX285" fmla="*/ 1063203 w 1165365"/>
              <a:gd name="connsiteY285" fmla="*/ 1544064 h 1572451"/>
              <a:gd name="connsiteX286" fmla="*/ 1063645 w 1165365"/>
              <a:gd name="connsiteY286" fmla="*/ 1544014 h 1572451"/>
              <a:gd name="connsiteX287" fmla="*/ 1064054 w 1165365"/>
              <a:gd name="connsiteY287" fmla="*/ 1543517 h 1572451"/>
              <a:gd name="connsiteX288" fmla="*/ 1064822 w 1165365"/>
              <a:gd name="connsiteY288" fmla="*/ 1542598 h 1572451"/>
              <a:gd name="connsiteX289" fmla="*/ 1065002 w 1165365"/>
              <a:gd name="connsiteY289" fmla="*/ 1541988 h 1572451"/>
              <a:gd name="connsiteX290" fmla="*/ 1065329 w 1165365"/>
              <a:gd name="connsiteY290" fmla="*/ 1540806 h 1572451"/>
              <a:gd name="connsiteX291" fmla="*/ 1065067 w 1165365"/>
              <a:gd name="connsiteY291" fmla="*/ 1539813 h 1572451"/>
              <a:gd name="connsiteX292" fmla="*/ 1064904 w 1165365"/>
              <a:gd name="connsiteY292" fmla="*/ 1539195 h 1572451"/>
              <a:gd name="connsiteX293" fmla="*/ 1063923 w 1165365"/>
              <a:gd name="connsiteY293" fmla="*/ 1538508 h 1572451"/>
              <a:gd name="connsiteX294" fmla="*/ 1063514 w 1165365"/>
              <a:gd name="connsiteY294" fmla="*/ 1537647 h 1572451"/>
              <a:gd name="connsiteX295" fmla="*/ 1063367 w 1165365"/>
              <a:gd name="connsiteY295" fmla="*/ 1537331 h 1572451"/>
              <a:gd name="connsiteX296" fmla="*/ 1063449 w 1165365"/>
              <a:gd name="connsiteY296" fmla="*/ 1536067 h 1572451"/>
              <a:gd name="connsiteX297" fmla="*/ 1063514 w 1165365"/>
              <a:gd name="connsiteY297" fmla="*/ 1534980 h 1572451"/>
              <a:gd name="connsiteX298" fmla="*/ 1064838 w 1165365"/>
              <a:gd name="connsiteY298" fmla="*/ 1530410 h 1572451"/>
              <a:gd name="connsiteX299" fmla="*/ 1064920 w 1165365"/>
              <a:gd name="connsiteY299" fmla="*/ 1530256 h 1572451"/>
              <a:gd name="connsiteX300" fmla="*/ 1065836 w 1165365"/>
              <a:gd name="connsiteY300" fmla="*/ 1528590 h 1572451"/>
              <a:gd name="connsiteX301" fmla="*/ 1066343 w 1165365"/>
              <a:gd name="connsiteY301" fmla="*/ 1528253 h 1572451"/>
              <a:gd name="connsiteX302" fmla="*/ 1067455 w 1165365"/>
              <a:gd name="connsiteY302" fmla="*/ 1528137 h 1572451"/>
              <a:gd name="connsiteX303" fmla="*/ 1068828 w 1165365"/>
              <a:gd name="connsiteY303" fmla="*/ 1528701 h 1572451"/>
              <a:gd name="connsiteX304" fmla="*/ 1070316 w 1165365"/>
              <a:gd name="connsiteY304" fmla="*/ 1526853 h 1572451"/>
              <a:gd name="connsiteX305" fmla="*/ 1067994 w 1165365"/>
              <a:gd name="connsiteY305" fmla="*/ 1522942 h 1572451"/>
              <a:gd name="connsiteX306" fmla="*/ 1067684 w 1165365"/>
              <a:gd name="connsiteY306" fmla="*/ 1521168 h 1572451"/>
              <a:gd name="connsiteX307" fmla="*/ 1073210 w 1165365"/>
              <a:gd name="connsiteY307" fmla="*/ 1523096 h 1572451"/>
              <a:gd name="connsiteX308" fmla="*/ 1075107 w 1165365"/>
              <a:gd name="connsiteY308" fmla="*/ 1522433 h 1572451"/>
              <a:gd name="connsiteX309" fmla="*/ 1075745 w 1165365"/>
              <a:gd name="connsiteY309" fmla="*/ 1521613 h 1572451"/>
              <a:gd name="connsiteX310" fmla="*/ 1076252 w 1165365"/>
              <a:gd name="connsiteY310" fmla="*/ 1517613 h 1572451"/>
              <a:gd name="connsiteX311" fmla="*/ 1076186 w 1165365"/>
              <a:gd name="connsiteY311" fmla="*/ 1516516 h 1572451"/>
              <a:gd name="connsiteX312" fmla="*/ 1076153 w 1165365"/>
              <a:gd name="connsiteY312" fmla="*/ 1514555 h 1572451"/>
              <a:gd name="connsiteX313" fmla="*/ 1075925 w 1165365"/>
              <a:gd name="connsiteY313" fmla="*/ 1512163 h 1572451"/>
              <a:gd name="connsiteX314" fmla="*/ 1076317 w 1165365"/>
              <a:gd name="connsiteY314" fmla="*/ 1509223 h 1572451"/>
              <a:gd name="connsiteX315" fmla="*/ 1078475 w 1165365"/>
              <a:gd name="connsiteY315" fmla="*/ 1505976 h 1572451"/>
              <a:gd name="connsiteX316" fmla="*/ 1079489 w 1165365"/>
              <a:gd name="connsiteY316" fmla="*/ 1505116 h 1572451"/>
              <a:gd name="connsiteX317" fmla="*/ 1081173 w 1165365"/>
              <a:gd name="connsiteY317" fmla="*/ 1504727 h 1572451"/>
              <a:gd name="connsiteX318" fmla="*/ 1082563 w 1165365"/>
              <a:gd name="connsiteY318" fmla="*/ 1505122 h 1572451"/>
              <a:gd name="connsiteX319" fmla="*/ 1084967 w 1165365"/>
              <a:gd name="connsiteY319" fmla="*/ 1505906 h 1572451"/>
              <a:gd name="connsiteX320" fmla="*/ 1085588 w 1165365"/>
              <a:gd name="connsiteY320" fmla="*/ 1506525 h 1572451"/>
              <a:gd name="connsiteX321" fmla="*/ 1085899 w 1165365"/>
              <a:gd name="connsiteY321" fmla="*/ 1506839 h 1572451"/>
              <a:gd name="connsiteX322" fmla="*/ 1086635 w 1165365"/>
              <a:gd name="connsiteY322" fmla="*/ 1508945 h 1572451"/>
              <a:gd name="connsiteX323" fmla="*/ 1087632 w 1165365"/>
              <a:gd name="connsiteY323" fmla="*/ 1509813 h 1572451"/>
              <a:gd name="connsiteX324" fmla="*/ 1089349 w 1165365"/>
              <a:gd name="connsiteY324" fmla="*/ 1511313 h 1572451"/>
              <a:gd name="connsiteX325" fmla="*/ 1090019 w 1165365"/>
              <a:gd name="connsiteY325" fmla="*/ 1513172 h 1572451"/>
              <a:gd name="connsiteX326" fmla="*/ 1095088 w 1165365"/>
              <a:gd name="connsiteY326" fmla="*/ 1515119 h 1572451"/>
              <a:gd name="connsiteX327" fmla="*/ 1095595 w 1165365"/>
              <a:gd name="connsiteY327" fmla="*/ 1515576 h 1572451"/>
              <a:gd name="connsiteX328" fmla="*/ 1096576 w 1165365"/>
              <a:gd name="connsiteY328" fmla="*/ 1516488 h 1572451"/>
              <a:gd name="connsiteX329" fmla="*/ 1098162 w 1165365"/>
              <a:gd name="connsiteY329" fmla="*/ 1519592 h 1572451"/>
              <a:gd name="connsiteX330" fmla="*/ 1099846 w 1165365"/>
              <a:gd name="connsiteY330" fmla="*/ 1518859 h 1572451"/>
              <a:gd name="connsiteX331" fmla="*/ 1100059 w 1165365"/>
              <a:gd name="connsiteY331" fmla="*/ 1518401 h 1572451"/>
              <a:gd name="connsiteX332" fmla="*/ 1100729 w 1165365"/>
              <a:gd name="connsiteY332" fmla="*/ 1516946 h 1572451"/>
              <a:gd name="connsiteX333" fmla="*/ 1101727 w 1165365"/>
              <a:gd name="connsiteY333" fmla="*/ 1515839 h 1572451"/>
              <a:gd name="connsiteX334" fmla="*/ 1101907 w 1165365"/>
              <a:gd name="connsiteY334" fmla="*/ 1515774 h 1572451"/>
              <a:gd name="connsiteX335" fmla="*/ 1102414 w 1165365"/>
              <a:gd name="connsiteY335" fmla="*/ 1515595 h 1572451"/>
              <a:gd name="connsiteX336" fmla="*/ 1103853 w 1165365"/>
              <a:gd name="connsiteY336" fmla="*/ 1511800 h 1572451"/>
              <a:gd name="connsiteX337" fmla="*/ 1107597 w 1165365"/>
              <a:gd name="connsiteY337" fmla="*/ 1505538 h 1572451"/>
              <a:gd name="connsiteX338" fmla="*/ 1113565 w 1165365"/>
              <a:gd name="connsiteY338" fmla="*/ 1494888 h 1572451"/>
              <a:gd name="connsiteX339" fmla="*/ 1114121 w 1165365"/>
              <a:gd name="connsiteY339" fmla="*/ 1488774 h 1572451"/>
              <a:gd name="connsiteX340" fmla="*/ 1115527 w 1165365"/>
              <a:gd name="connsiteY340" fmla="*/ 1487680 h 1572451"/>
              <a:gd name="connsiteX341" fmla="*/ 1116754 w 1165365"/>
              <a:gd name="connsiteY341" fmla="*/ 1487375 h 1572451"/>
              <a:gd name="connsiteX342" fmla="*/ 1118650 w 1165365"/>
              <a:gd name="connsiteY342" fmla="*/ 1488003 h 1572451"/>
              <a:gd name="connsiteX343" fmla="*/ 1121218 w 1165365"/>
              <a:gd name="connsiteY343" fmla="*/ 1489811 h 1572451"/>
              <a:gd name="connsiteX344" fmla="*/ 1123327 w 1165365"/>
              <a:gd name="connsiteY344" fmla="*/ 1490287 h 1572451"/>
              <a:gd name="connsiteX345" fmla="*/ 1123866 w 1165365"/>
              <a:gd name="connsiteY345" fmla="*/ 1489348 h 1572451"/>
              <a:gd name="connsiteX346" fmla="*/ 1123997 w 1165365"/>
              <a:gd name="connsiteY346" fmla="*/ 1488444 h 1572451"/>
              <a:gd name="connsiteX347" fmla="*/ 1122640 w 1165365"/>
              <a:gd name="connsiteY347" fmla="*/ 1487633 h 1572451"/>
              <a:gd name="connsiteX348" fmla="*/ 1122542 w 1165365"/>
              <a:gd name="connsiteY348" fmla="*/ 1487414 h 1572451"/>
              <a:gd name="connsiteX349" fmla="*/ 1122395 w 1165365"/>
              <a:gd name="connsiteY349" fmla="*/ 1487074 h 1572451"/>
              <a:gd name="connsiteX350" fmla="*/ 1123458 w 1165365"/>
              <a:gd name="connsiteY350" fmla="*/ 1485534 h 1572451"/>
              <a:gd name="connsiteX351" fmla="*/ 1123915 w 1165365"/>
              <a:gd name="connsiteY351" fmla="*/ 1481518 h 1572451"/>
              <a:gd name="connsiteX352" fmla="*/ 1124864 w 1165365"/>
              <a:gd name="connsiteY352" fmla="*/ 1479049 h 1572451"/>
              <a:gd name="connsiteX353" fmla="*/ 1124864 w 1165365"/>
              <a:gd name="connsiteY353" fmla="*/ 1478059 h 1572451"/>
              <a:gd name="connsiteX354" fmla="*/ 1124079 w 1165365"/>
              <a:gd name="connsiteY354" fmla="*/ 1476074 h 1572451"/>
              <a:gd name="connsiteX355" fmla="*/ 1124831 w 1165365"/>
              <a:gd name="connsiteY355" fmla="*/ 1474192 h 1572451"/>
              <a:gd name="connsiteX356" fmla="*/ 1125583 w 1165365"/>
              <a:gd name="connsiteY356" fmla="*/ 1472312 h 1572451"/>
              <a:gd name="connsiteX357" fmla="*/ 1125502 w 1165365"/>
              <a:gd name="connsiteY357" fmla="*/ 1472040 h 1572451"/>
              <a:gd name="connsiteX358" fmla="*/ 1125224 w 1165365"/>
              <a:gd name="connsiteY358" fmla="*/ 1471166 h 1572451"/>
              <a:gd name="connsiteX359" fmla="*/ 1125305 w 1165365"/>
              <a:gd name="connsiteY359" fmla="*/ 1470659 h 1572451"/>
              <a:gd name="connsiteX360" fmla="*/ 1125109 w 1165365"/>
              <a:gd name="connsiteY360" fmla="*/ 1468549 h 1572451"/>
              <a:gd name="connsiteX361" fmla="*/ 1124471 w 1165365"/>
              <a:gd name="connsiteY361" fmla="*/ 1467501 h 1572451"/>
              <a:gd name="connsiteX362" fmla="*/ 1123327 w 1165365"/>
              <a:gd name="connsiteY362" fmla="*/ 1465659 h 1572451"/>
              <a:gd name="connsiteX363" fmla="*/ 1122313 w 1165365"/>
              <a:gd name="connsiteY363" fmla="*/ 1461921 h 1572451"/>
              <a:gd name="connsiteX364" fmla="*/ 1120989 w 1165365"/>
              <a:gd name="connsiteY364" fmla="*/ 1458987 h 1572451"/>
              <a:gd name="connsiteX365" fmla="*/ 1120187 w 1165365"/>
              <a:gd name="connsiteY365" fmla="*/ 1457228 h 1572451"/>
              <a:gd name="connsiteX366" fmla="*/ 1120547 w 1165365"/>
              <a:gd name="connsiteY366" fmla="*/ 1455258 h 1572451"/>
              <a:gd name="connsiteX367" fmla="*/ 1119386 w 1165365"/>
              <a:gd name="connsiteY367" fmla="*/ 1449845 h 1572451"/>
              <a:gd name="connsiteX368" fmla="*/ 1117620 w 1165365"/>
              <a:gd name="connsiteY368" fmla="*/ 1446274 h 1572451"/>
              <a:gd name="connsiteX369" fmla="*/ 1117048 w 1165365"/>
              <a:gd name="connsiteY369" fmla="*/ 1445842 h 1572451"/>
              <a:gd name="connsiteX370" fmla="*/ 1116770 w 1165365"/>
              <a:gd name="connsiteY370" fmla="*/ 1445633 h 1572451"/>
              <a:gd name="connsiteX371" fmla="*/ 1115020 w 1165365"/>
              <a:gd name="connsiteY371" fmla="*/ 1445466 h 1572451"/>
              <a:gd name="connsiteX372" fmla="*/ 1112224 w 1165365"/>
              <a:gd name="connsiteY372" fmla="*/ 1443416 h 1572451"/>
              <a:gd name="connsiteX373" fmla="*/ 1110835 w 1165365"/>
              <a:gd name="connsiteY373" fmla="*/ 1443351 h 1572451"/>
              <a:gd name="connsiteX374" fmla="*/ 1109363 w 1165365"/>
              <a:gd name="connsiteY374" fmla="*/ 1443282 h 1572451"/>
              <a:gd name="connsiteX375" fmla="*/ 1105128 w 1165365"/>
              <a:gd name="connsiteY375" fmla="*/ 1441504 h 1572451"/>
              <a:gd name="connsiteX376" fmla="*/ 1102528 w 1165365"/>
              <a:gd name="connsiteY376" fmla="*/ 1441379 h 1572451"/>
              <a:gd name="connsiteX377" fmla="*/ 1100353 w 1165365"/>
              <a:gd name="connsiteY377" fmla="*/ 1439035 h 1572451"/>
              <a:gd name="connsiteX378" fmla="*/ 1099748 w 1165365"/>
              <a:gd name="connsiteY378" fmla="*/ 1436149 h 1572451"/>
              <a:gd name="connsiteX379" fmla="*/ 1102577 w 1165365"/>
              <a:gd name="connsiteY379" fmla="*/ 1425814 h 1572451"/>
              <a:gd name="connsiteX380" fmla="*/ 1101498 w 1165365"/>
              <a:gd name="connsiteY380" fmla="*/ 1424244 h 1572451"/>
              <a:gd name="connsiteX381" fmla="*/ 1096347 w 1165365"/>
              <a:gd name="connsiteY381" fmla="*/ 1422195 h 1572451"/>
              <a:gd name="connsiteX382" fmla="*/ 1091834 w 1165365"/>
              <a:gd name="connsiteY382" fmla="*/ 1422496 h 1572451"/>
              <a:gd name="connsiteX383" fmla="*/ 1091197 w 1165365"/>
              <a:gd name="connsiteY383" fmla="*/ 1424846 h 1572451"/>
              <a:gd name="connsiteX384" fmla="*/ 1088695 w 1165365"/>
              <a:gd name="connsiteY384" fmla="*/ 1430011 h 1572451"/>
              <a:gd name="connsiteX385" fmla="*/ 1087289 w 1165365"/>
              <a:gd name="connsiteY385" fmla="*/ 1429694 h 1572451"/>
              <a:gd name="connsiteX386" fmla="*/ 1085588 w 1165365"/>
              <a:gd name="connsiteY386" fmla="*/ 1420758 h 1572451"/>
              <a:gd name="connsiteX387" fmla="*/ 1085605 w 1165365"/>
              <a:gd name="connsiteY387" fmla="*/ 1414491 h 1572451"/>
              <a:gd name="connsiteX388" fmla="*/ 1085310 w 1165365"/>
              <a:gd name="connsiteY388" fmla="*/ 1409633 h 1572451"/>
              <a:gd name="connsiteX389" fmla="*/ 1087812 w 1165365"/>
              <a:gd name="connsiteY389" fmla="*/ 1407132 h 1572451"/>
              <a:gd name="connsiteX390" fmla="*/ 1089382 w 1165365"/>
              <a:gd name="connsiteY390" fmla="*/ 1401966 h 1572451"/>
              <a:gd name="connsiteX391" fmla="*/ 1090641 w 1165365"/>
              <a:gd name="connsiteY391" fmla="*/ 1395703 h 1572451"/>
              <a:gd name="connsiteX392" fmla="*/ 1093927 w 1165365"/>
              <a:gd name="connsiteY392" fmla="*/ 1391795 h 1572451"/>
              <a:gd name="connsiteX393" fmla="*/ 1094549 w 1165365"/>
              <a:gd name="connsiteY393" fmla="*/ 1387460 h 1572451"/>
              <a:gd name="connsiteX394" fmla="*/ 1095366 w 1165365"/>
              <a:gd name="connsiteY394" fmla="*/ 1381773 h 1572451"/>
              <a:gd name="connsiteX395" fmla="*/ 1097083 w 1165365"/>
              <a:gd name="connsiteY395" fmla="*/ 1378174 h 1572451"/>
              <a:gd name="connsiteX396" fmla="*/ 1100370 w 1165365"/>
              <a:gd name="connsiteY396" fmla="*/ 1374266 h 1572451"/>
              <a:gd name="connsiteX397" fmla="*/ 1103738 w 1165365"/>
              <a:gd name="connsiteY397" fmla="*/ 1372527 h 1572451"/>
              <a:gd name="connsiteX398" fmla="*/ 1108006 w 1165365"/>
              <a:gd name="connsiteY398" fmla="*/ 1371163 h 1572451"/>
              <a:gd name="connsiteX399" fmla="*/ 1106125 w 1165365"/>
              <a:gd name="connsiteY399" fmla="*/ 1370939 h 1572451"/>
              <a:gd name="connsiteX400" fmla="*/ 1104261 w 1165365"/>
              <a:gd name="connsiteY400" fmla="*/ 1370489 h 1572451"/>
              <a:gd name="connsiteX401" fmla="*/ 1102381 w 1165365"/>
              <a:gd name="connsiteY401" fmla="*/ 1370339 h 1572451"/>
              <a:gd name="connsiteX402" fmla="*/ 1092505 w 1165365"/>
              <a:gd name="connsiteY402" fmla="*/ 1368875 h 1572451"/>
              <a:gd name="connsiteX403" fmla="*/ 1079734 w 1165365"/>
              <a:gd name="connsiteY403" fmla="*/ 1366982 h 1572451"/>
              <a:gd name="connsiteX404" fmla="*/ 1069155 w 1165365"/>
              <a:gd name="connsiteY404" fmla="*/ 1365412 h 1572451"/>
              <a:gd name="connsiteX405" fmla="*/ 1055682 w 1165365"/>
              <a:gd name="connsiteY405" fmla="*/ 1363417 h 1572451"/>
              <a:gd name="connsiteX406" fmla="*/ 1044350 w 1165365"/>
              <a:gd name="connsiteY406" fmla="*/ 1361736 h 1572451"/>
              <a:gd name="connsiteX407" fmla="*/ 1032267 w 1165365"/>
              <a:gd name="connsiteY407" fmla="*/ 1359946 h 1572451"/>
              <a:gd name="connsiteX408" fmla="*/ 1020690 w 1165365"/>
              <a:gd name="connsiteY408" fmla="*/ 1358229 h 1572451"/>
              <a:gd name="connsiteX409" fmla="*/ 1009015 w 1165365"/>
              <a:gd name="connsiteY409" fmla="*/ 1356498 h 1572451"/>
              <a:gd name="connsiteX410" fmla="*/ 996588 w 1165365"/>
              <a:gd name="connsiteY410" fmla="*/ 1354656 h 1572451"/>
              <a:gd name="connsiteX411" fmla="*/ 984963 w 1165365"/>
              <a:gd name="connsiteY411" fmla="*/ 1352933 h 1572451"/>
              <a:gd name="connsiteX412" fmla="*/ 973664 w 1165365"/>
              <a:gd name="connsiteY412" fmla="*/ 1351260 h 1572451"/>
              <a:gd name="connsiteX413" fmla="*/ 962283 w 1165365"/>
              <a:gd name="connsiteY413" fmla="*/ 1349571 h 1572451"/>
              <a:gd name="connsiteX414" fmla="*/ 951001 w 1165365"/>
              <a:gd name="connsiteY414" fmla="*/ 1347898 h 1572451"/>
              <a:gd name="connsiteX415" fmla="*/ 939326 w 1165365"/>
              <a:gd name="connsiteY415" fmla="*/ 1346167 h 1572451"/>
              <a:gd name="connsiteX416" fmla="*/ 928027 w 1165365"/>
              <a:gd name="connsiteY416" fmla="*/ 1344496 h 1572451"/>
              <a:gd name="connsiteX417" fmla="*/ 916009 w 1165365"/>
              <a:gd name="connsiteY417" fmla="*/ 1342712 h 1572451"/>
              <a:gd name="connsiteX418" fmla="*/ 916222 w 1165365"/>
              <a:gd name="connsiteY418" fmla="*/ 1342449 h 1572451"/>
              <a:gd name="connsiteX419" fmla="*/ 925869 w 1165365"/>
              <a:gd name="connsiteY419" fmla="*/ 1330455 h 1572451"/>
              <a:gd name="connsiteX420" fmla="*/ 926490 w 1165365"/>
              <a:gd name="connsiteY420" fmla="*/ 1329170 h 1572451"/>
              <a:gd name="connsiteX421" fmla="*/ 927014 w 1165365"/>
              <a:gd name="connsiteY421" fmla="*/ 1327822 h 1572451"/>
              <a:gd name="connsiteX422" fmla="*/ 927602 w 1165365"/>
              <a:gd name="connsiteY422" fmla="*/ 1326550 h 1572451"/>
              <a:gd name="connsiteX423" fmla="*/ 927978 w 1165365"/>
              <a:gd name="connsiteY423" fmla="*/ 1325054 h 1572451"/>
              <a:gd name="connsiteX424" fmla="*/ 928583 w 1165365"/>
              <a:gd name="connsiteY424" fmla="*/ 1323780 h 1572451"/>
              <a:gd name="connsiteX425" fmla="*/ 928959 w 1165365"/>
              <a:gd name="connsiteY425" fmla="*/ 1322284 h 1572451"/>
              <a:gd name="connsiteX426" fmla="*/ 929401 w 1165365"/>
              <a:gd name="connsiteY426" fmla="*/ 1320786 h 1572451"/>
              <a:gd name="connsiteX427" fmla="*/ 930006 w 1165365"/>
              <a:gd name="connsiteY427" fmla="*/ 1319514 h 1572451"/>
              <a:gd name="connsiteX428" fmla="*/ 930382 w 1165365"/>
              <a:gd name="connsiteY428" fmla="*/ 1318092 h 1572451"/>
              <a:gd name="connsiteX429" fmla="*/ 930742 w 1165365"/>
              <a:gd name="connsiteY429" fmla="*/ 1316596 h 1572451"/>
              <a:gd name="connsiteX430" fmla="*/ 931347 w 1165365"/>
              <a:gd name="connsiteY430" fmla="*/ 1315323 h 1572451"/>
              <a:gd name="connsiteX431" fmla="*/ 931723 w 1165365"/>
              <a:gd name="connsiteY431" fmla="*/ 1313826 h 1572451"/>
              <a:gd name="connsiteX432" fmla="*/ 932328 w 1165365"/>
              <a:gd name="connsiteY432" fmla="*/ 1312554 h 1572451"/>
              <a:gd name="connsiteX433" fmla="*/ 932704 w 1165365"/>
              <a:gd name="connsiteY433" fmla="*/ 1311056 h 1572451"/>
              <a:gd name="connsiteX434" fmla="*/ 932916 w 1165365"/>
              <a:gd name="connsiteY434" fmla="*/ 1309334 h 1572451"/>
              <a:gd name="connsiteX435" fmla="*/ 933521 w 1165365"/>
              <a:gd name="connsiteY435" fmla="*/ 1308062 h 1572451"/>
              <a:gd name="connsiteX436" fmla="*/ 933750 w 1165365"/>
              <a:gd name="connsiteY436" fmla="*/ 1306415 h 1572451"/>
              <a:gd name="connsiteX437" fmla="*/ 934110 w 1165365"/>
              <a:gd name="connsiteY437" fmla="*/ 1304917 h 1572451"/>
              <a:gd name="connsiteX438" fmla="*/ 934339 w 1165365"/>
              <a:gd name="connsiteY438" fmla="*/ 1303271 h 1572451"/>
              <a:gd name="connsiteX439" fmla="*/ 934568 w 1165365"/>
              <a:gd name="connsiteY439" fmla="*/ 1301624 h 1572451"/>
              <a:gd name="connsiteX440" fmla="*/ 934797 w 1165365"/>
              <a:gd name="connsiteY440" fmla="*/ 1299903 h 1572451"/>
              <a:gd name="connsiteX441" fmla="*/ 934944 w 1165365"/>
              <a:gd name="connsiteY441" fmla="*/ 1298256 h 1572451"/>
              <a:gd name="connsiteX442" fmla="*/ 935009 w 1165365"/>
              <a:gd name="connsiteY442" fmla="*/ 1296385 h 1572451"/>
              <a:gd name="connsiteX443" fmla="*/ 935173 w 1165365"/>
              <a:gd name="connsiteY443" fmla="*/ 1294739 h 1572451"/>
              <a:gd name="connsiteX444" fmla="*/ 935238 w 1165365"/>
              <a:gd name="connsiteY444" fmla="*/ 1292867 h 1572451"/>
              <a:gd name="connsiteX445" fmla="*/ 935091 w 1165365"/>
              <a:gd name="connsiteY445" fmla="*/ 1291220 h 1572451"/>
              <a:gd name="connsiteX446" fmla="*/ 934486 w 1165365"/>
              <a:gd name="connsiteY446" fmla="*/ 1289873 h 1572451"/>
              <a:gd name="connsiteX447" fmla="*/ 933963 w 1165365"/>
              <a:gd name="connsiteY447" fmla="*/ 1288601 h 1572451"/>
              <a:gd name="connsiteX448" fmla="*/ 933227 w 1165365"/>
              <a:gd name="connsiteY448" fmla="*/ 1287477 h 1572451"/>
              <a:gd name="connsiteX449" fmla="*/ 932704 w 1165365"/>
              <a:gd name="connsiteY449" fmla="*/ 1286130 h 1572451"/>
              <a:gd name="connsiteX450" fmla="*/ 931952 w 1165365"/>
              <a:gd name="connsiteY450" fmla="*/ 1285007 h 1572451"/>
              <a:gd name="connsiteX451" fmla="*/ 931428 w 1165365"/>
              <a:gd name="connsiteY451" fmla="*/ 1283734 h 1572451"/>
              <a:gd name="connsiteX452" fmla="*/ 930676 w 1165365"/>
              <a:gd name="connsiteY452" fmla="*/ 1282613 h 1572451"/>
              <a:gd name="connsiteX453" fmla="*/ 930153 w 1165365"/>
              <a:gd name="connsiteY453" fmla="*/ 1281339 h 1572451"/>
              <a:gd name="connsiteX454" fmla="*/ 929401 w 1165365"/>
              <a:gd name="connsiteY454" fmla="*/ 1280217 h 1572451"/>
              <a:gd name="connsiteX455" fmla="*/ 928878 w 1165365"/>
              <a:gd name="connsiteY455" fmla="*/ 1278870 h 1572451"/>
              <a:gd name="connsiteX456" fmla="*/ 928273 w 1165365"/>
              <a:gd name="connsiteY456" fmla="*/ 1277596 h 1572451"/>
              <a:gd name="connsiteX457" fmla="*/ 927749 w 1165365"/>
              <a:gd name="connsiteY457" fmla="*/ 1276249 h 1572451"/>
              <a:gd name="connsiteX458" fmla="*/ 927014 w 1165365"/>
              <a:gd name="connsiteY458" fmla="*/ 1275127 h 1572451"/>
              <a:gd name="connsiteX459" fmla="*/ 926490 w 1165365"/>
              <a:gd name="connsiteY459" fmla="*/ 1273853 h 1572451"/>
              <a:gd name="connsiteX460" fmla="*/ 925967 w 1165365"/>
              <a:gd name="connsiteY460" fmla="*/ 1272506 h 1572451"/>
              <a:gd name="connsiteX461" fmla="*/ 925427 w 1165365"/>
              <a:gd name="connsiteY461" fmla="*/ 1271234 h 1572451"/>
              <a:gd name="connsiteX462" fmla="*/ 924692 w 1165365"/>
              <a:gd name="connsiteY462" fmla="*/ 1270112 h 1572451"/>
              <a:gd name="connsiteX463" fmla="*/ 923940 w 1165365"/>
              <a:gd name="connsiteY463" fmla="*/ 1268989 h 1572451"/>
              <a:gd name="connsiteX464" fmla="*/ 923187 w 1165365"/>
              <a:gd name="connsiteY464" fmla="*/ 1267866 h 1572451"/>
              <a:gd name="connsiteX465" fmla="*/ 922288 w 1165365"/>
              <a:gd name="connsiteY465" fmla="*/ 1266893 h 1572451"/>
              <a:gd name="connsiteX466" fmla="*/ 921536 w 1165365"/>
              <a:gd name="connsiteY466" fmla="*/ 1265769 h 1572451"/>
              <a:gd name="connsiteX467" fmla="*/ 920800 w 1165365"/>
              <a:gd name="connsiteY467" fmla="*/ 1264648 h 1572451"/>
              <a:gd name="connsiteX468" fmla="*/ 919901 w 1165365"/>
              <a:gd name="connsiteY468" fmla="*/ 1263750 h 1572451"/>
              <a:gd name="connsiteX469" fmla="*/ 918920 w 1165365"/>
              <a:gd name="connsiteY469" fmla="*/ 1262775 h 1572451"/>
              <a:gd name="connsiteX470" fmla="*/ 918020 w 1165365"/>
              <a:gd name="connsiteY470" fmla="*/ 1261802 h 1572451"/>
              <a:gd name="connsiteX471" fmla="*/ 917497 w 1165365"/>
              <a:gd name="connsiteY471" fmla="*/ 1260905 h 1572451"/>
              <a:gd name="connsiteX472" fmla="*/ 916909 w 1165365"/>
              <a:gd name="connsiteY472" fmla="*/ 1259932 h 1572451"/>
              <a:gd name="connsiteX473" fmla="*/ 916009 w 1165365"/>
              <a:gd name="connsiteY473" fmla="*/ 1259034 h 1572451"/>
              <a:gd name="connsiteX474" fmla="*/ 915110 w 1165365"/>
              <a:gd name="connsiteY474" fmla="*/ 1258060 h 1572451"/>
              <a:gd name="connsiteX475" fmla="*/ 914358 w 1165365"/>
              <a:gd name="connsiteY475" fmla="*/ 1256938 h 1572451"/>
              <a:gd name="connsiteX476" fmla="*/ 913606 w 1165365"/>
              <a:gd name="connsiteY476" fmla="*/ 1255815 h 1572451"/>
              <a:gd name="connsiteX477" fmla="*/ 913082 w 1165365"/>
              <a:gd name="connsiteY477" fmla="*/ 1254542 h 1572451"/>
              <a:gd name="connsiteX478" fmla="*/ 912330 w 1165365"/>
              <a:gd name="connsiteY478" fmla="*/ 1253419 h 1572451"/>
              <a:gd name="connsiteX479" fmla="*/ 911807 w 1165365"/>
              <a:gd name="connsiteY479" fmla="*/ 1252072 h 1572451"/>
              <a:gd name="connsiteX480" fmla="*/ 911071 w 1165365"/>
              <a:gd name="connsiteY480" fmla="*/ 1250949 h 1572451"/>
              <a:gd name="connsiteX481" fmla="*/ 910466 w 1165365"/>
              <a:gd name="connsiteY481" fmla="*/ 1249676 h 1572451"/>
              <a:gd name="connsiteX482" fmla="*/ 909943 w 1165365"/>
              <a:gd name="connsiteY482" fmla="*/ 1248329 h 1572451"/>
              <a:gd name="connsiteX483" fmla="*/ 909191 w 1165365"/>
              <a:gd name="connsiteY483" fmla="*/ 1247281 h 1572451"/>
              <a:gd name="connsiteX484" fmla="*/ 908668 w 1165365"/>
              <a:gd name="connsiteY484" fmla="*/ 1245934 h 1572451"/>
              <a:gd name="connsiteX485" fmla="*/ 907915 w 1165365"/>
              <a:gd name="connsiteY485" fmla="*/ 1244812 h 1572451"/>
              <a:gd name="connsiteX486" fmla="*/ 907016 w 1165365"/>
              <a:gd name="connsiteY486" fmla="*/ 1243839 h 1572451"/>
              <a:gd name="connsiteX487" fmla="*/ 906051 w 1165365"/>
              <a:gd name="connsiteY487" fmla="*/ 1242940 h 1572451"/>
              <a:gd name="connsiteX488" fmla="*/ 905152 w 1165365"/>
              <a:gd name="connsiteY488" fmla="*/ 1241967 h 1572451"/>
              <a:gd name="connsiteX489" fmla="*/ 904253 w 1165365"/>
              <a:gd name="connsiteY489" fmla="*/ 1241069 h 1572451"/>
              <a:gd name="connsiteX490" fmla="*/ 903272 w 1165365"/>
              <a:gd name="connsiteY490" fmla="*/ 1240096 h 1572451"/>
              <a:gd name="connsiteX491" fmla="*/ 902160 w 1165365"/>
              <a:gd name="connsiteY491" fmla="*/ 1239347 h 1572451"/>
              <a:gd name="connsiteX492" fmla="*/ 902013 w 1165365"/>
              <a:gd name="connsiteY492" fmla="*/ 1239197 h 1572451"/>
              <a:gd name="connsiteX493" fmla="*/ 902013 w 1165365"/>
              <a:gd name="connsiteY493" fmla="*/ 1238973 h 1572451"/>
              <a:gd name="connsiteX494" fmla="*/ 901260 w 1165365"/>
              <a:gd name="connsiteY494" fmla="*/ 1238374 h 1572451"/>
              <a:gd name="connsiteX495" fmla="*/ 900361 w 1165365"/>
              <a:gd name="connsiteY495" fmla="*/ 1237475 h 1572451"/>
              <a:gd name="connsiteX496" fmla="*/ 899380 w 1165365"/>
              <a:gd name="connsiteY496" fmla="*/ 1236502 h 1572451"/>
              <a:gd name="connsiteX497" fmla="*/ 898710 w 1165365"/>
              <a:gd name="connsiteY497" fmla="*/ 1235380 h 1572451"/>
              <a:gd name="connsiteX498" fmla="*/ 897745 w 1165365"/>
              <a:gd name="connsiteY498" fmla="*/ 1234481 h 1572451"/>
              <a:gd name="connsiteX499" fmla="*/ 896993 w 1165365"/>
              <a:gd name="connsiteY499" fmla="*/ 1233360 h 1572451"/>
              <a:gd name="connsiteX500" fmla="*/ 896093 w 1165365"/>
              <a:gd name="connsiteY500" fmla="*/ 1232236 h 1572451"/>
              <a:gd name="connsiteX501" fmla="*/ 895341 w 1165365"/>
              <a:gd name="connsiteY501" fmla="*/ 1231113 h 1572451"/>
              <a:gd name="connsiteX502" fmla="*/ 894589 w 1165365"/>
              <a:gd name="connsiteY502" fmla="*/ 1229991 h 1572451"/>
              <a:gd name="connsiteX503" fmla="*/ 893690 w 1165365"/>
              <a:gd name="connsiteY503" fmla="*/ 1229018 h 1572451"/>
              <a:gd name="connsiteX504" fmla="*/ 892954 w 1165365"/>
              <a:gd name="connsiteY504" fmla="*/ 1227895 h 1572451"/>
              <a:gd name="connsiteX505" fmla="*/ 892055 w 1165365"/>
              <a:gd name="connsiteY505" fmla="*/ 1226995 h 1572451"/>
              <a:gd name="connsiteX506" fmla="*/ 891074 w 1165365"/>
              <a:gd name="connsiteY506" fmla="*/ 1226023 h 1572451"/>
              <a:gd name="connsiteX507" fmla="*/ 890403 w 1165365"/>
              <a:gd name="connsiteY507" fmla="*/ 1224901 h 1572451"/>
              <a:gd name="connsiteX508" fmla="*/ 889438 w 1165365"/>
              <a:gd name="connsiteY508" fmla="*/ 1224002 h 1572451"/>
              <a:gd name="connsiteX509" fmla="*/ 888686 w 1165365"/>
              <a:gd name="connsiteY509" fmla="*/ 1222880 h 1572451"/>
              <a:gd name="connsiteX510" fmla="*/ 887787 w 1165365"/>
              <a:gd name="connsiteY510" fmla="*/ 1221907 h 1572451"/>
              <a:gd name="connsiteX511" fmla="*/ 887035 w 1165365"/>
              <a:gd name="connsiteY511" fmla="*/ 1220784 h 1572451"/>
              <a:gd name="connsiteX512" fmla="*/ 886135 w 1165365"/>
              <a:gd name="connsiteY512" fmla="*/ 1219811 h 1572451"/>
              <a:gd name="connsiteX513" fmla="*/ 885171 w 1165365"/>
              <a:gd name="connsiteY513" fmla="*/ 1218913 h 1572451"/>
              <a:gd name="connsiteX514" fmla="*/ 884271 w 1165365"/>
              <a:gd name="connsiteY514" fmla="*/ 1217939 h 1572451"/>
              <a:gd name="connsiteX515" fmla="*/ 883519 w 1165365"/>
              <a:gd name="connsiteY515" fmla="*/ 1216817 h 1572451"/>
              <a:gd name="connsiteX516" fmla="*/ 882620 w 1165365"/>
              <a:gd name="connsiteY516" fmla="*/ 1215918 h 1572451"/>
              <a:gd name="connsiteX517" fmla="*/ 881721 w 1165365"/>
              <a:gd name="connsiteY517" fmla="*/ 1214945 h 1572451"/>
              <a:gd name="connsiteX518" fmla="*/ 880592 w 1165365"/>
              <a:gd name="connsiteY518" fmla="*/ 1214197 h 1572451"/>
              <a:gd name="connsiteX519" fmla="*/ 879628 w 1165365"/>
              <a:gd name="connsiteY519" fmla="*/ 1213298 h 1572451"/>
              <a:gd name="connsiteX520" fmla="*/ 878728 w 1165365"/>
              <a:gd name="connsiteY520" fmla="*/ 1212325 h 1572451"/>
              <a:gd name="connsiteX521" fmla="*/ 877976 w 1165365"/>
              <a:gd name="connsiteY521" fmla="*/ 1211202 h 1572451"/>
              <a:gd name="connsiteX522" fmla="*/ 877077 w 1165365"/>
              <a:gd name="connsiteY522" fmla="*/ 1210229 h 1572451"/>
              <a:gd name="connsiteX523" fmla="*/ 876112 w 1165365"/>
              <a:gd name="connsiteY523" fmla="*/ 1209331 h 1572451"/>
              <a:gd name="connsiteX524" fmla="*/ 875360 w 1165365"/>
              <a:gd name="connsiteY524" fmla="*/ 1208208 h 1572451"/>
              <a:gd name="connsiteX525" fmla="*/ 874461 w 1165365"/>
              <a:gd name="connsiteY525" fmla="*/ 1207235 h 1572451"/>
              <a:gd name="connsiteX526" fmla="*/ 873709 w 1165365"/>
              <a:gd name="connsiteY526" fmla="*/ 1206112 h 1572451"/>
              <a:gd name="connsiteX527" fmla="*/ 872956 w 1165365"/>
              <a:gd name="connsiteY527" fmla="*/ 1204990 h 1572451"/>
              <a:gd name="connsiteX528" fmla="*/ 872286 w 1165365"/>
              <a:gd name="connsiteY528" fmla="*/ 1203867 h 1572451"/>
              <a:gd name="connsiteX529" fmla="*/ 871321 w 1165365"/>
              <a:gd name="connsiteY529" fmla="*/ 1202969 h 1572451"/>
              <a:gd name="connsiteX530" fmla="*/ 870422 w 1165365"/>
              <a:gd name="connsiteY530" fmla="*/ 1201996 h 1572451"/>
              <a:gd name="connsiteX531" fmla="*/ 870095 w 1165365"/>
              <a:gd name="connsiteY531" fmla="*/ 1201674 h 1572451"/>
              <a:gd name="connsiteX532" fmla="*/ 869441 w 1165365"/>
              <a:gd name="connsiteY532" fmla="*/ 1201023 h 1572451"/>
              <a:gd name="connsiteX533" fmla="*/ 868542 w 1165365"/>
              <a:gd name="connsiteY533" fmla="*/ 1200124 h 1572451"/>
              <a:gd name="connsiteX534" fmla="*/ 867642 w 1165365"/>
              <a:gd name="connsiteY534" fmla="*/ 1199151 h 1572451"/>
              <a:gd name="connsiteX535" fmla="*/ 866906 w 1165365"/>
              <a:gd name="connsiteY535" fmla="*/ 1198028 h 1572451"/>
              <a:gd name="connsiteX536" fmla="*/ 866007 w 1165365"/>
              <a:gd name="connsiteY536" fmla="*/ 1197130 h 1572451"/>
              <a:gd name="connsiteX537" fmla="*/ 865026 w 1165365"/>
              <a:gd name="connsiteY537" fmla="*/ 1196157 h 1572451"/>
              <a:gd name="connsiteX538" fmla="*/ 863914 w 1165365"/>
              <a:gd name="connsiteY538" fmla="*/ 1195408 h 1572451"/>
              <a:gd name="connsiteX539" fmla="*/ 863015 w 1165365"/>
              <a:gd name="connsiteY539" fmla="*/ 1194511 h 1572451"/>
              <a:gd name="connsiteX540" fmla="*/ 861887 w 1165365"/>
              <a:gd name="connsiteY540" fmla="*/ 1193686 h 1572451"/>
              <a:gd name="connsiteX541" fmla="*/ 860758 w 1165365"/>
              <a:gd name="connsiteY541" fmla="*/ 1192939 h 1572451"/>
              <a:gd name="connsiteX542" fmla="*/ 859646 w 1165365"/>
              <a:gd name="connsiteY542" fmla="*/ 1192190 h 1572451"/>
              <a:gd name="connsiteX543" fmla="*/ 858747 w 1165365"/>
              <a:gd name="connsiteY543" fmla="*/ 1191291 h 1572451"/>
              <a:gd name="connsiteX544" fmla="*/ 857619 w 1165365"/>
              <a:gd name="connsiteY544" fmla="*/ 1190544 h 1572451"/>
              <a:gd name="connsiteX545" fmla="*/ 856638 w 1165365"/>
              <a:gd name="connsiteY545" fmla="*/ 1189569 h 1572451"/>
              <a:gd name="connsiteX546" fmla="*/ 855755 w 1165365"/>
              <a:gd name="connsiteY546" fmla="*/ 1188596 h 1572451"/>
              <a:gd name="connsiteX547" fmla="*/ 854627 w 1165365"/>
              <a:gd name="connsiteY547" fmla="*/ 1187849 h 1572451"/>
              <a:gd name="connsiteX548" fmla="*/ 853727 w 1165365"/>
              <a:gd name="connsiteY548" fmla="*/ 1186950 h 1572451"/>
              <a:gd name="connsiteX549" fmla="*/ 852599 w 1165365"/>
              <a:gd name="connsiteY549" fmla="*/ 1186202 h 1572451"/>
              <a:gd name="connsiteX550" fmla="*/ 851634 w 1165365"/>
              <a:gd name="connsiteY550" fmla="*/ 1185228 h 1572451"/>
              <a:gd name="connsiteX551" fmla="*/ 850735 w 1165365"/>
              <a:gd name="connsiteY551" fmla="*/ 1184330 h 1572451"/>
              <a:gd name="connsiteX552" fmla="*/ 849983 w 1165365"/>
              <a:gd name="connsiteY552" fmla="*/ 1183133 h 1572451"/>
              <a:gd name="connsiteX553" fmla="*/ 849083 w 1165365"/>
              <a:gd name="connsiteY553" fmla="*/ 1182234 h 1572451"/>
              <a:gd name="connsiteX554" fmla="*/ 848119 w 1165365"/>
              <a:gd name="connsiteY554" fmla="*/ 1181261 h 1572451"/>
              <a:gd name="connsiteX555" fmla="*/ 847432 w 1165365"/>
              <a:gd name="connsiteY555" fmla="*/ 1180138 h 1572451"/>
              <a:gd name="connsiteX556" fmla="*/ 846467 w 1165365"/>
              <a:gd name="connsiteY556" fmla="*/ 1179240 h 1572451"/>
              <a:gd name="connsiteX557" fmla="*/ 845568 w 1165365"/>
              <a:gd name="connsiteY557" fmla="*/ 1178267 h 1572451"/>
              <a:gd name="connsiteX558" fmla="*/ 844669 w 1165365"/>
              <a:gd name="connsiteY558" fmla="*/ 1177369 h 1572451"/>
              <a:gd name="connsiteX559" fmla="*/ 843704 w 1165365"/>
              <a:gd name="connsiteY559" fmla="*/ 1176397 h 1572451"/>
              <a:gd name="connsiteX560" fmla="*/ 842576 w 1165365"/>
              <a:gd name="connsiteY560" fmla="*/ 1175648 h 1572451"/>
              <a:gd name="connsiteX561" fmla="*/ 841676 w 1165365"/>
              <a:gd name="connsiteY561" fmla="*/ 1174748 h 1572451"/>
              <a:gd name="connsiteX562" fmla="*/ 840548 w 1165365"/>
              <a:gd name="connsiteY562" fmla="*/ 1173926 h 1572451"/>
              <a:gd name="connsiteX563" fmla="*/ 839436 w 1165365"/>
              <a:gd name="connsiteY563" fmla="*/ 1173177 h 1572451"/>
              <a:gd name="connsiteX564" fmla="*/ 838684 w 1165365"/>
              <a:gd name="connsiteY564" fmla="*/ 1172428 h 1572451"/>
              <a:gd name="connsiteX565" fmla="*/ 837556 w 1165365"/>
              <a:gd name="connsiteY565" fmla="*/ 1171681 h 1572451"/>
              <a:gd name="connsiteX566" fmla="*/ 836428 w 1165365"/>
              <a:gd name="connsiteY566" fmla="*/ 1170932 h 1572451"/>
              <a:gd name="connsiteX567" fmla="*/ 835169 w 1165365"/>
              <a:gd name="connsiteY567" fmla="*/ 1170183 h 1572451"/>
              <a:gd name="connsiteX568" fmla="*/ 834040 w 1165365"/>
              <a:gd name="connsiteY568" fmla="*/ 1169434 h 1572451"/>
              <a:gd name="connsiteX569" fmla="*/ 832912 w 1165365"/>
              <a:gd name="connsiteY569" fmla="*/ 1168685 h 1572451"/>
              <a:gd name="connsiteX570" fmla="*/ 831800 w 1165365"/>
              <a:gd name="connsiteY570" fmla="*/ 1167863 h 1572451"/>
              <a:gd name="connsiteX571" fmla="*/ 830672 w 1165365"/>
              <a:gd name="connsiteY571" fmla="*/ 1167114 h 1572451"/>
              <a:gd name="connsiteX572" fmla="*/ 829544 w 1165365"/>
              <a:gd name="connsiteY572" fmla="*/ 1166365 h 1572451"/>
              <a:gd name="connsiteX573" fmla="*/ 828432 w 1165365"/>
              <a:gd name="connsiteY573" fmla="*/ 1165618 h 1572451"/>
              <a:gd name="connsiteX574" fmla="*/ 827304 w 1165365"/>
              <a:gd name="connsiteY574" fmla="*/ 1164869 h 1572451"/>
              <a:gd name="connsiteX575" fmla="*/ 826175 w 1165365"/>
              <a:gd name="connsiteY575" fmla="*/ 1164120 h 1572451"/>
              <a:gd name="connsiteX576" fmla="*/ 825063 w 1165365"/>
              <a:gd name="connsiteY576" fmla="*/ 1163371 h 1572451"/>
              <a:gd name="connsiteX577" fmla="*/ 824017 w 1165365"/>
              <a:gd name="connsiteY577" fmla="*/ 1162622 h 1572451"/>
              <a:gd name="connsiteX578" fmla="*/ 822889 w 1165365"/>
              <a:gd name="connsiteY578" fmla="*/ 1161875 h 1572451"/>
              <a:gd name="connsiteX579" fmla="*/ 821761 w 1165365"/>
              <a:gd name="connsiteY579" fmla="*/ 1161126 h 1572451"/>
              <a:gd name="connsiteX580" fmla="*/ 820649 w 1165365"/>
              <a:gd name="connsiteY580" fmla="*/ 1160302 h 1572451"/>
              <a:gd name="connsiteX581" fmla="*/ 819520 w 1165365"/>
              <a:gd name="connsiteY581" fmla="*/ 1159553 h 1572451"/>
              <a:gd name="connsiteX582" fmla="*/ 818392 w 1165365"/>
              <a:gd name="connsiteY582" fmla="*/ 1158806 h 1572451"/>
              <a:gd name="connsiteX583" fmla="*/ 817493 w 1165365"/>
              <a:gd name="connsiteY583" fmla="*/ 1157907 h 1572451"/>
              <a:gd name="connsiteX584" fmla="*/ 816381 w 1165365"/>
              <a:gd name="connsiteY584" fmla="*/ 1157084 h 1572451"/>
              <a:gd name="connsiteX585" fmla="*/ 815253 w 1165365"/>
              <a:gd name="connsiteY585" fmla="*/ 1156335 h 1572451"/>
              <a:gd name="connsiteX586" fmla="*/ 813912 w 1165365"/>
              <a:gd name="connsiteY586" fmla="*/ 1155812 h 1572451"/>
              <a:gd name="connsiteX587" fmla="*/ 812784 w 1165365"/>
              <a:gd name="connsiteY587" fmla="*/ 1155063 h 1572451"/>
              <a:gd name="connsiteX588" fmla="*/ 811508 w 1165365"/>
              <a:gd name="connsiteY588" fmla="*/ 1154465 h 1572451"/>
              <a:gd name="connsiteX589" fmla="*/ 810691 w 1165365"/>
              <a:gd name="connsiteY589" fmla="*/ 1153915 h 1572451"/>
              <a:gd name="connsiteX590" fmla="*/ 810380 w 1165365"/>
              <a:gd name="connsiteY590" fmla="*/ 1153716 h 1572451"/>
              <a:gd name="connsiteX591" fmla="*/ 809039 w 1165365"/>
              <a:gd name="connsiteY591" fmla="*/ 1153117 h 1572451"/>
              <a:gd name="connsiteX592" fmla="*/ 807911 w 1165365"/>
              <a:gd name="connsiteY592" fmla="*/ 1152368 h 1572451"/>
              <a:gd name="connsiteX593" fmla="*/ 806652 w 1165365"/>
              <a:gd name="connsiteY593" fmla="*/ 1151770 h 1572451"/>
              <a:gd name="connsiteX594" fmla="*/ 805524 w 1165365"/>
              <a:gd name="connsiteY594" fmla="*/ 1151021 h 1572451"/>
              <a:gd name="connsiteX595" fmla="*/ 804248 w 1165365"/>
              <a:gd name="connsiteY595" fmla="*/ 1150496 h 1572451"/>
              <a:gd name="connsiteX596" fmla="*/ 802908 w 1165365"/>
              <a:gd name="connsiteY596" fmla="*/ 1149898 h 1572451"/>
              <a:gd name="connsiteX597" fmla="*/ 801779 w 1165365"/>
              <a:gd name="connsiteY597" fmla="*/ 1149149 h 1572451"/>
              <a:gd name="connsiteX598" fmla="*/ 800504 w 1165365"/>
              <a:gd name="connsiteY598" fmla="*/ 1148550 h 1572451"/>
              <a:gd name="connsiteX599" fmla="*/ 799163 w 1165365"/>
              <a:gd name="connsiteY599" fmla="*/ 1147952 h 1572451"/>
              <a:gd name="connsiteX600" fmla="*/ 797888 w 1165365"/>
              <a:gd name="connsiteY600" fmla="*/ 1147429 h 1572451"/>
              <a:gd name="connsiteX601" fmla="*/ 796547 w 1165365"/>
              <a:gd name="connsiteY601" fmla="*/ 1146829 h 1572451"/>
              <a:gd name="connsiteX602" fmla="*/ 795271 w 1165365"/>
              <a:gd name="connsiteY602" fmla="*/ 1146305 h 1572451"/>
              <a:gd name="connsiteX603" fmla="*/ 793914 w 1165365"/>
              <a:gd name="connsiteY603" fmla="*/ 1145481 h 1572451"/>
              <a:gd name="connsiteX604" fmla="*/ 792639 w 1165365"/>
              <a:gd name="connsiteY604" fmla="*/ 1144958 h 1572451"/>
              <a:gd name="connsiteX605" fmla="*/ 791298 w 1165365"/>
              <a:gd name="connsiteY605" fmla="*/ 1144360 h 1572451"/>
              <a:gd name="connsiteX606" fmla="*/ 789810 w 1165365"/>
              <a:gd name="connsiteY606" fmla="*/ 1143985 h 1572451"/>
              <a:gd name="connsiteX607" fmla="*/ 788535 w 1165365"/>
              <a:gd name="connsiteY607" fmla="*/ 1143387 h 1572451"/>
              <a:gd name="connsiteX608" fmla="*/ 787407 w 1165365"/>
              <a:gd name="connsiteY608" fmla="*/ 1142638 h 1572451"/>
              <a:gd name="connsiteX609" fmla="*/ 786131 w 1165365"/>
              <a:gd name="connsiteY609" fmla="*/ 1142113 h 1572451"/>
              <a:gd name="connsiteX610" fmla="*/ 785019 w 1165365"/>
              <a:gd name="connsiteY610" fmla="*/ 1141290 h 1572451"/>
              <a:gd name="connsiteX611" fmla="*/ 783662 w 1165365"/>
              <a:gd name="connsiteY611" fmla="*/ 1140766 h 1572451"/>
              <a:gd name="connsiteX612" fmla="*/ 782534 w 1165365"/>
              <a:gd name="connsiteY612" fmla="*/ 1140018 h 1572451"/>
              <a:gd name="connsiteX613" fmla="*/ 781651 w 1165365"/>
              <a:gd name="connsiteY613" fmla="*/ 1139044 h 1572451"/>
              <a:gd name="connsiteX614" fmla="*/ 780523 w 1165365"/>
              <a:gd name="connsiteY614" fmla="*/ 1138296 h 1572451"/>
              <a:gd name="connsiteX615" fmla="*/ 779542 w 1165365"/>
              <a:gd name="connsiteY615" fmla="*/ 1137324 h 1572451"/>
              <a:gd name="connsiteX616" fmla="*/ 778871 w 1165365"/>
              <a:gd name="connsiteY616" fmla="*/ 1136276 h 1572451"/>
              <a:gd name="connsiteX617" fmla="*/ 777906 w 1165365"/>
              <a:gd name="connsiteY617" fmla="*/ 1135303 h 1572451"/>
              <a:gd name="connsiteX618" fmla="*/ 777383 w 1165365"/>
              <a:gd name="connsiteY618" fmla="*/ 1133954 h 1572451"/>
              <a:gd name="connsiteX619" fmla="*/ 776631 w 1165365"/>
              <a:gd name="connsiteY619" fmla="*/ 1132832 h 1572451"/>
              <a:gd name="connsiteX620" fmla="*/ 776255 w 1165365"/>
              <a:gd name="connsiteY620" fmla="*/ 1131409 h 1572451"/>
              <a:gd name="connsiteX621" fmla="*/ 776108 w 1165365"/>
              <a:gd name="connsiteY621" fmla="*/ 1129688 h 1572451"/>
              <a:gd name="connsiteX622" fmla="*/ 775961 w 1165365"/>
              <a:gd name="connsiteY622" fmla="*/ 1128041 h 1572451"/>
              <a:gd name="connsiteX623" fmla="*/ 776173 w 1165365"/>
              <a:gd name="connsiteY623" fmla="*/ 1126394 h 1572451"/>
              <a:gd name="connsiteX624" fmla="*/ 776549 w 1165365"/>
              <a:gd name="connsiteY624" fmla="*/ 1124897 h 1572451"/>
              <a:gd name="connsiteX625" fmla="*/ 777301 w 1165365"/>
              <a:gd name="connsiteY625" fmla="*/ 1123775 h 1572451"/>
              <a:gd name="connsiteX626" fmla="*/ 778054 w 1165365"/>
              <a:gd name="connsiteY626" fmla="*/ 1122652 h 1572451"/>
              <a:gd name="connsiteX627" fmla="*/ 779018 w 1165365"/>
              <a:gd name="connsiteY627" fmla="*/ 1121754 h 1572451"/>
              <a:gd name="connsiteX628" fmla="*/ 779999 w 1165365"/>
              <a:gd name="connsiteY628" fmla="*/ 1120855 h 1572451"/>
              <a:gd name="connsiteX629" fmla="*/ 781111 w 1165365"/>
              <a:gd name="connsiteY629" fmla="*/ 1120106 h 1572451"/>
              <a:gd name="connsiteX630" fmla="*/ 782092 w 1165365"/>
              <a:gd name="connsiteY630" fmla="*/ 1119208 h 1572451"/>
              <a:gd name="connsiteX631" fmla="*/ 783368 w 1165365"/>
              <a:gd name="connsiteY631" fmla="*/ 1118685 h 1572451"/>
              <a:gd name="connsiteX632" fmla="*/ 784333 w 1165365"/>
              <a:gd name="connsiteY632" fmla="*/ 1117712 h 1572451"/>
              <a:gd name="connsiteX633" fmla="*/ 785690 w 1165365"/>
              <a:gd name="connsiteY633" fmla="*/ 1117187 h 1572451"/>
              <a:gd name="connsiteX634" fmla="*/ 786802 w 1165365"/>
              <a:gd name="connsiteY634" fmla="*/ 1116513 h 1572451"/>
              <a:gd name="connsiteX635" fmla="*/ 788159 w 1165365"/>
              <a:gd name="connsiteY635" fmla="*/ 1115915 h 1572451"/>
              <a:gd name="connsiteX636" fmla="*/ 789434 w 1165365"/>
              <a:gd name="connsiteY636" fmla="*/ 1115390 h 1572451"/>
              <a:gd name="connsiteX637" fmla="*/ 790775 w 1165365"/>
              <a:gd name="connsiteY637" fmla="*/ 1114867 h 1572451"/>
              <a:gd name="connsiteX638" fmla="*/ 792116 w 1165365"/>
              <a:gd name="connsiteY638" fmla="*/ 1114344 h 1572451"/>
              <a:gd name="connsiteX639" fmla="*/ 793620 w 1165365"/>
              <a:gd name="connsiteY639" fmla="*/ 1113969 h 1572451"/>
              <a:gd name="connsiteX640" fmla="*/ 795124 w 1165365"/>
              <a:gd name="connsiteY640" fmla="*/ 1113595 h 1572451"/>
              <a:gd name="connsiteX641" fmla="*/ 796612 w 1165365"/>
              <a:gd name="connsiteY641" fmla="*/ 1113295 h 1572451"/>
              <a:gd name="connsiteX642" fmla="*/ 798117 w 1165365"/>
              <a:gd name="connsiteY642" fmla="*/ 1112921 h 1572451"/>
              <a:gd name="connsiteX643" fmla="*/ 799686 w 1165365"/>
              <a:gd name="connsiteY643" fmla="*/ 1112547 h 1572451"/>
              <a:gd name="connsiteX644" fmla="*/ 801321 w 1165365"/>
              <a:gd name="connsiteY644" fmla="*/ 1112396 h 1572451"/>
              <a:gd name="connsiteX645" fmla="*/ 802826 w 1165365"/>
              <a:gd name="connsiteY645" fmla="*/ 1112097 h 1572451"/>
              <a:gd name="connsiteX646" fmla="*/ 804330 w 1165365"/>
              <a:gd name="connsiteY646" fmla="*/ 1111724 h 1572451"/>
              <a:gd name="connsiteX647" fmla="*/ 805900 w 1165365"/>
              <a:gd name="connsiteY647" fmla="*/ 1111350 h 1572451"/>
              <a:gd name="connsiteX648" fmla="*/ 807175 w 1165365"/>
              <a:gd name="connsiteY648" fmla="*/ 1110825 h 1572451"/>
              <a:gd name="connsiteX649" fmla="*/ 808663 w 1165365"/>
              <a:gd name="connsiteY649" fmla="*/ 1110450 h 1572451"/>
              <a:gd name="connsiteX650" fmla="*/ 809857 w 1165365"/>
              <a:gd name="connsiteY650" fmla="*/ 1109701 h 1572451"/>
              <a:gd name="connsiteX651" fmla="*/ 810691 w 1165365"/>
              <a:gd name="connsiteY651" fmla="*/ 1109208 h 1572451"/>
              <a:gd name="connsiteX652" fmla="*/ 810985 w 1165365"/>
              <a:gd name="connsiteY652" fmla="*/ 1109028 h 1572451"/>
              <a:gd name="connsiteX653" fmla="*/ 812113 w 1165365"/>
              <a:gd name="connsiteY653" fmla="*/ 1108280 h 1572451"/>
              <a:gd name="connsiteX654" fmla="*/ 813454 w 1165365"/>
              <a:gd name="connsiteY654" fmla="*/ 1107756 h 1572451"/>
              <a:gd name="connsiteX655" fmla="*/ 814582 w 1165365"/>
              <a:gd name="connsiteY655" fmla="*/ 1107007 h 1572451"/>
              <a:gd name="connsiteX656" fmla="*/ 815547 w 1165365"/>
              <a:gd name="connsiteY656" fmla="*/ 1106109 h 1572451"/>
              <a:gd name="connsiteX657" fmla="*/ 816299 w 1165365"/>
              <a:gd name="connsiteY657" fmla="*/ 1104986 h 1572451"/>
              <a:gd name="connsiteX658" fmla="*/ 816904 w 1165365"/>
              <a:gd name="connsiteY658" fmla="*/ 1103714 h 1572451"/>
              <a:gd name="connsiteX659" fmla="*/ 817280 w 1165365"/>
              <a:gd name="connsiteY659" fmla="*/ 1102217 h 1572451"/>
              <a:gd name="connsiteX660" fmla="*/ 816904 w 1165365"/>
              <a:gd name="connsiteY660" fmla="*/ 1100720 h 1572451"/>
              <a:gd name="connsiteX661" fmla="*/ 816675 w 1165365"/>
              <a:gd name="connsiteY661" fmla="*/ 1099822 h 1572451"/>
              <a:gd name="connsiteX662" fmla="*/ 816528 w 1165365"/>
              <a:gd name="connsiteY662" fmla="*/ 1099822 h 1572451"/>
              <a:gd name="connsiteX663" fmla="*/ 816381 w 1165365"/>
              <a:gd name="connsiteY663" fmla="*/ 1098774 h 1572451"/>
              <a:gd name="connsiteX664" fmla="*/ 816348 w 1165365"/>
              <a:gd name="connsiteY664" fmla="*/ 1098579 h 1572451"/>
              <a:gd name="connsiteX665" fmla="*/ 816005 w 1165365"/>
              <a:gd name="connsiteY665" fmla="*/ 1097351 h 1572451"/>
              <a:gd name="connsiteX666" fmla="*/ 815923 w 1165365"/>
              <a:gd name="connsiteY666" fmla="*/ 1096439 h 1572451"/>
              <a:gd name="connsiteX667" fmla="*/ 815858 w 1165365"/>
              <a:gd name="connsiteY667" fmla="*/ 1095705 h 1572451"/>
              <a:gd name="connsiteX668" fmla="*/ 815694 w 1165365"/>
              <a:gd name="connsiteY668" fmla="*/ 1094058 h 1572451"/>
              <a:gd name="connsiteX669" fmla="*/ 815547 w 1165365"/>
              <a:gd name="connsiteY669" fmla="*/ 1092412 h 1572451"/>
              <a:gd name="connsiteX670" fmla="*/ 815171 w 1165365"/>
              <a:gd name="connsiteY670" fmla="*/ 1090914 h 1572451"/>
              <a:gd name="connsiteX671" fmla="*/ 814795 w 1165365"/>
              <a:gd name="connsiteY671" fmla="*/ 1089418 h 1572451"/>
              <a:gd name="connsiteX672" fmla="*/ 814435 w 1165365"/>
              <a:gd name="connsiteY672" fmla="*/ 1087920 h 1572451"/>
              <a:gd name="connsiteX673" fmla="*/ 814124 w 1165365"/>
              <a:gd name="connsiteY673" fmla="*/ 1086422 h 1572451"/>
              <a:gd name="connsiteX674" fmla="*/ 813912 w 1165365"/>
              <a:gd name="connsiteY674" fmla="*/ 1084776 h 1572451"/>
              <a:gd name="connsiteX675" fmla="*/ 814730 w 1165365"/>
              <a:gd name="connsiteY675" fmla="*/ 1083654 h 1572451"/>
              <a:gd name="connsiteX676" fmla="*/ 815629 w 1165365"/>
              <a:gd name="connsiteY676" fmla="*/ 1082755 h 1572451"/>
              <a:gd name="connsiteX677" fmla="*/ 816822 w 1165365"/>
              <a:gd name="connsiteY677" fmla="*/ 1082007 h 1572451"/>
              <a:gd name="connsiteX678" fmla="*/ 817722 w 1165365"/>
              <a:gd name="connsiteY678" fmla="*/ 1081108 h 1572451"/>
              <a:gd name="connsiteX679" fmla="*/ 818474 w 1165365"/>
              <a:gd name="connsiteY679" fmla="*/ 1079986 h 1572451"/>
              <a:gd name="connsiteX680" fmla="*/ 818883 w 1165365"/>
              <a:gd name="connsiteY680" fmla="*/ 1078618 h 1572451"/>
              <a:gd name="connsiteX681" fmla="*/ 818915 w 1165365"/>
              <a:gd name="connsiteY681" fmla="*/ 1078488 h 1572451"/>
              <a:gd name="connsiteX682" fmla="*/ 819144 w 1165365"/>
              <a:gd name="connsiteY682" fmla="*/ 1076842 h 1572451"/>
              <a:gd name="connsiteX683" fmla="*/ 819668 w 1165365"/>
              <a:gd name="connsiteY683" fmla="*/ 1075570 h 1572451"/>
              <a:gd name="connsiteX684" fmla="*/ 820861 w 1165365"/>
              <a:gd name="connsiteY684" fmla="*/ 1074821 h 1572451"/>
              <a:gd name="connsiteX685" fmla="*/ 822513 w 1165365"/>
              <a:gd name="connsiteY685" fmla="*/ 1074670 h 1572451"/>
              <a:gd name="connsiteX686" fmla="*/ 824017 w 1165365"/>
              <a:gd name="connsiteY686" fmla="*/ 1074296 h 1572451"/>
              <a:gd name="connsiteX687" fmla="*/ 825358 w 1165365"/>
              <a:gd name="connsiteY687" fmla="*/ 1073773 h 1572451"/>
              <a:gd name="connsiteX688" fmla="*/ 826486 w 1165365"/>
              <a:gd name="connsiteY688" fmla="*/ 1073024 h 1572451"/>
              <a:gd name="connsiteX689" fmla="*/ 827451 w 1165365"/>
              <a:gd name="connsiteY689" fmla="*/ 1072126 h 1572451"/>
              <a:gd name="connsiteX690" fmla="*/ 828203 w 1165365"/>
              <a:gd name="connsiteY690" fmla="*/ 1071003 h 1572451"/>
              <a:gd name="connsiteX691" fmla="*/ 828808 w 1165365"/>
              <a:gd name="connsiteY691" fmla="*/ 1069731 h 1572451"/>
              <a:gd name="connsiteX692" fmla="*/ 829168 w 1165365"/>
              <a:gd name="connsiteY692" fmla="*/ 1068233 h 1572451"/>
              <a:gd name="connsiteX693" fmla="*/ 829233 w 1165365"/>
              <a:gd name="connsiteY693" fmla="*/ 1066961 h 1572451"/>
              <a:gd name="connsiteX694" fmla="*/ 829249 w 1165365"/>
              <a:gd name="connsiteY694" fmla="*/ 1066737 h 1572451"/>
              <a:gd name="connsiteX695" fmla="*/ 829249 w 1165365"/>
              <a:gd name="connsiteY695" fmla="*/ 1064940 h 1572451"/>
              <a:gd name="connsiteX696" fmla="*/ 829249 w 1165365"/>
              <a:gd name="connsiteY696" fmla="*/ 1063069 h 1572451"/>
              <a:gd name="connsiteX697" fmla="*/ 829249 w 1165365"/>
              <a:gd name="connsiteY697" fmla="*/ 1061571 h 1572451"/>
              <a:gd name="connsiteX698" fmla="*/ 829331 w 1165365"/>
              <a:gd name="connsiteY698" fmla="*/ 1059701 h 1572451"/>
              <a:gd name="connsiteX699" fmla="*/ 829544 w 1165365"/>
              <a:gd name="connsiteY699" fmla="*/ 1058054 h 1572451"/>
              <a:gd name="connsiteX700" fmla="*/ 829920 w 1165365"/>
              <a:gd name="connsiteY700" fmla="*/ 1056557 h 1572451"/>
              <a:gd name="connsiteX701" fmla="*/ 830525 w 1165365"/>
              <a:gd name="connsiteY701" fmla="*/ 1055284 h 1572451"/>
              <a:gd name="connsiteX702" fmla="*/ 831424 w 1165365"/>
              <a:gd name="connsiteY702" fmla="*/ 1054387 h 1572451"/>
              <a:gd name="connsiteX703" fmla="*/ 832994 w 1165365"/>
              <a:gd name="connsiteY703" fmla="*/ 1054012 h 1572451"/>
              <a:gd name="connsiteX704" fmla="*/ 834858 w 1165365"/>
              <a:gd name="connsiteY704" fmla="*/ 1054086 h 1572451"/>
              <a:gd name="connsiteX705" fmla="*/ 836509 w 1165365"/>
              <a:gd name="connsiteY705" fmla="*/ 1054236 h 1572451"/>
              <a:gd name="connsiteX706" fmla="*/ 837850 w 1165365"/>
              <a:gd name="connsiteY706" fmla="*/ 1054835 h 1572451"/>
              <a:gd name="connsiteX707" fmla="*/ 839126 w 1165365"/>
              <a:gd name="connsiteY707" fmla="*/ 1055433 h 1572451"/>
              <a:gd name="connsiteX708" fmla="*/ 840630 w 1165365"/>
              <a:gd name="connsiteY708" fmla="*/ 1055433 h 1572451"/>
              <a:gd name="connsiteX709" fmla="*/ 842347 w 1165365"/>
              <a:gd name="connsiteY709" fmla="*/ 1055284 h 1572451"/>
              <a:gd name="connsiteX710" fmla="*/ 842576 w 1165365"/>
              <a:gd name="connsiteY710" fmla="*/ 1053937 h 1572451"/>
              <a:gd name="connsiteX711" fmla="*/ 841824 w 1165365"/>
              <a:gd name="connsiteY711" fmla="*/ 1052814 h 1572451"/>
              <a:gd name="connsiteX712" fmla="*/ 840695 w 1165365"/>
              <a:gd name="connsiteY712" fmla="*/ 1052065 h 1572451"/>
              <a:gd name="connsiteX713" fmla="*/ 839354 w 1165365"/>
              <a:gd name="connsiteY713" fmla="*/ 1051542 h 1572451"/>
              <a:gd name="connsiteX714" fmla="*/ 837850 w 1165365"/>
              <a:gd name="connsiteY714" fmla="*/ 1051092 h 1572451"/>
              <a:gd name="connsiteX715" fmla="*/ 836215 w 1165365"/>
              <a:gd name="connsiteY715" fmla="*/ 1050943 h 1572451"/>
              <a:gd name="connsiteX716" fmla="*/ 834711 w 1165365"/>
              <a:gd name="connsiteY716" fmla="*/ 1050494 h 1572451"/>
              <a:gd name="connsiteX717" fmla="*/ 833746 w 1165365"/>
              <a:gd name="connsiteY717" fmla="*/ 1049596 h 1572451"/>
              <a:gd name="connsiteX718" fmla="*/ 834188 w 1165365"/>
              <a:gd name="connsiteY718" fmla="*/ 1048098 h 1572451"/>
              <a:gd name="connsiteX719" fmla="*/ 834711 w 1165365"/>
              <a:gd name="connsiteY719" fmla="*/ 1046826 h 1572451"/>
              <a:gd name="connsiteX720" fmla="*/ 835692 w 1165365"/>
              <a:gd name="connsiteY720" fmla="*/ 1045928 h 1572451"/>
              <a:gd name="connsiteX721" fmla="*/ 836656 w 1165365"/>
              <a:gd name="connsiteY721" fmla="*/ 1045029 h 1572451"/>
              <a:gd name="connsiteX722" fmla="*/ 837638 w 1165365"/>
              <a:gd name="connsiteY722" fmla="*/ 1044056 h 1572451"/>
              <a:gd name="connsiteX723" fmla="*/ 838537 w 1165365"/>
              <a:gd name="connsiteY723" fmla="*/ 1043158 h 1572451"/>
              <a:gd name="connsiteX724" fmla="*/ 839502 w 1165365"/>
              <a:gd name="connsiteY724" fmla="*/ 1042261 h 1572451"/>
              <a:gd name="connsiteX725" fmla="*/ 840107 w 1165365"/>
              <a:gd name="connsiteY725" fmla="*/ 1040912 h 1572451"/>
              <a:gd name="connsiteX726" fmla="*/ 840483 w 1165365"/>
              <a:gd name="connsiteY726" fmla="*/ 1039491 h 1572451"/>
              <a:gd name="connsiteX727" fmla="*/ 840695 w 1165365"/>
              <a:gd name="connsiteY727" fmla="*/ 1037844 h 1572451"/>
              <a:gd name="connsiteX728" fmla="*/ 840924 w 1165365"/>
              <a:gd name="connsiteY728" fmla="*/ 1036122 h 1572451"/>
              <a:gd name="connsiteX729" fmla="*/ 841300 w 1165365"/>
              <a:gd name="connsiteY729" fmla="*/ 1034625 h 1572451"/>
              <a:gd name="connsiteX730" fmla="*/ 841676 w 1165365"/>
              <a:gd name="connsiteY730" fmla="*/ 1033202 h 1572451"/>
              <a:gd name="connsiteX731" fmla="*/ 842118 w 1165365"/>
              <a:gd name="connsiteY731" fmla="*/ 1031706 h 1572451"/>
              <a:gd name="connsiteX732" fmla="*/ 842494 w 1165365"/>
              <a:gd name="connsiteY732" fmla="*/ 1030208 h 1572451"/>
              <a:gd name="connsiteX733" fmla="*/ 843099 w 1165365"/>
              <a:gd name="connsiteY733" fmla="*/ 1028936 h 1572451"/>
              <a:gd name="connsiteX734" fmla="*/ 843475 w 1165365"/>
              <a:gd name="connsiteY734" fmla="*/ 1027438 h 1572451"/>
              <a:gd name="connsiteX735" fmla="*/ 843851 w 1165365"/>
              <a:gd name="connsiteY735" fmla="*/ 1026016 h 1572451"/>
              <a:gd name="connsiteX736" fmla="*/ 844293 w 1165365"/>
              <a:gd name="connsiteY736" fmla="*/ 1024520 h 1572451"/>
              <a:gd name="connsiteX737" fmla="*/ 844440 w 1165365"/>
              <a:gd name="connsiteY737" fmla="*/ 1022798 h 1572451"/>
              <a:gd name="connsiteX738" fmla="*/ 844521 w 1165365"/>
              <a:gd name="connsiteY738" fmla="*/ 1021001 h 1572451"/>
              <a:gd name="connsiteX739" fmla="*/ 844521 w 1165365"/>
              <a:gd name="connsiteY739" fmla="*/ 1019130 h 1572451"/>
              <a:gd name="connsiteX740" fmla="*/ 844521 w 1165365"/>
              <a:gd name="connsiteY740" fmla="*/ 1017260 h 1572451"/>
              <a:gd name="connsiteX741" fmla="*/ 844374 w 1165365"/>
              <a:gd name="connsiteY741" fmla="*/ 1015611 h 1572451"/>
              <a:gd name="connsiteX742" fmla="*/ 844440 w 1165365"/>
              <a:gd name="connsiteY742" fmla="*/ 1013741 h 1572451"/>
              <a:gd name="connsiteX743" fmla="*/ 844440 w 1165365"/>
              <a:gd name="connsiteY743" fmla="*/ 1011870 h 1572451"/>
              <a:gd name="connsiteX744" fmla="*/ 844816 w 1165365"/>
              <a:gd name="connsiteY744" fmla="*/ 1010448 h 1572451"/>
              <a:gd name="connsiteX745" fmla="*/ 845274 w 1165365"/>
              <a:gd name="connsiteY745" fmla="*/ 1008950 h 1572451"/>
              <a:gd name="connsiteX746" fmla="*/ 845797 w 1165365"/>
              <a:gd name="connsiteY746" fmla="*/ 1007678 h 1572451"/>
              <a:gd name="connsiteX747" fmla="*/ 846614 w 1165365"/>
              <a:gd name="connsiteY747" fmla="*/ 1006554 h 1572451"/>
              <a:gd name="connsiteX748" fmla="*/ 847367 w 1165365"/>
              <a:gd name="connsiteY748" fmla="*/ 1005433 h 1572451"/>
              <a:gd name="connsiteX749" fmla="*/ 848331 w 1165365"/>
              <a:gd name="connsiteY749" fmla="*/ 1004533 h 1572451"/>
              <a:gd name="connsiteX750" fmla="*/ 849231 w 1165365"/>
              <a:gd name="connsiteY750" fmla="*/ 1003636 h 1572451"/>
              <a:gd name="connsiteX751" fmla="*/ 850441 w 1165365"/>
              <a:gd name="connsiteY751" fmla="*/ 1002887 h 1572451"/>
              <a:gd name="connsiteX752" fmla="*/ 851700 w 1165365"/>
              <a:gd name="connsiteY752" fmla="*/ 1002363 h 1572451"/>
              <a:gd name="connsiteX753" fmla="*/ 853204 w 1165365"/>
              <a:gd name="connsiteY753" fmla="*/ 1001989 h 1572451"/>
              <a:gd name="connsiteX754" fmla="*/ 854169 w 1165365"/>
              <a:gd name="connsiteY754" fmla="*/ 1001464 h 1572451"/>
              <a:gd name="connsiteX755" fmla="*/ 855526 w 1165365"/>
              <a:gd name="connsiteY755" fmla="*/ 1000941 h 1572451"/>
              <a:gd name="connsiteX756" fmla="*/ 856425 w 1165365"/>
              <a:gd name="connsiteY756" fmla="*/ 999968 h 1572451"/>
              <a:gd name="connsiteX757" fmla="*/ 857014 w 1165365"/>
              <a:gd name="connsiteY757" fmla="*/ 998696 h 1572451"/>
              <a:gd name="connsiteX758" fmla="*/ 857096 w 1165365"/>
              <a:gd name="connsiteY758" fmla="*/ 996824 h 1572451"/>
              <a:gd name="connsiteX759" fmla="*/ 857243 w 1165365"/>
              <a:gd name="connsiteY759" fmla="*/ 995177 h 1572451"/>
              <a:gd name="connsiteX760" fmla="*/ 857701 w 1165365"/>
              <a:gd name="connsiteY760" fmla="*/ 993679 h 1572451"/>
              <a:gd name="connsiteX761" fmla="*/ 858436 w 1165365"/>
              <a:gd name="connsiteY761" fmla="*/ 992633 h 1572451"/>
              <a:gd name="connsiteX762" fmla="*/ 859794 w 1165365"/>
              <a:gd name="connsiteY762" fmla="*/ 992108 h 1572451"/>
              <a:gd name="connsiteX763" fmla="*/ 860905 w 1165365"/>
              <a:gd name="connsiteY763" fmla="*/ 991359 h 1572451"/>
              <a:gd name="connsiteX764" fmla="*/ 862034 w 1165365"/>
              <a:gd name="connsiteY764" fmla="*/ 990612 h 1572451"/>
              <a:gd name="connsiteX765" fmla="*/ 862786 w 1165365"/>
              <a:gd name="connsiteY765" fmla="*/ 989489 h 1572451"/>
              <a:gd name="connsiteX766" fmla="*/ 863603 w 1165365"/>
              <a:gd name="connsiteY766" fmla="*/ 988440 h 1572451"/>
              <a:gd name="connsiteX767" fmla="*/ 863603 w 1165365"/>
              <a:gd name="connsiteY767" fmla="*/ 986570 h 1572451"/>
              <a:gd name="connsiteX768" fmla="*/ 862704 w 1165365"/>
              <a:gd name="connsiteY768" fmla="*/ 985597 h 1572451"/>
              <a:gd name="connsiteX769" fmla="*/ 861363 w 1165365"/>
              <a:gd name="connsiteY769" fmla="*/ 985072 h 1572451"/>
              <a:gd name="connsiteX770" fmla="*/ 859712 w 1165365"/>
              <a:gd name="connsiteY770" fmla="*/ 984848 h 1572451"/>
              <a:gd name="connsiteX771" fmla="*/ 858142 w 1165365"/>
              <a:gd name="connsiteY771" fmla="*/ 984474 h 1572451"/>
              <a:gd name="connsiteX772" fmla="*/ 857096 w 1165365"/>
              <a:gd name="connsiteY772" fmla="*/ 983725 h 1572451"/>
              <a:gd name="connsiteX773" fmla="*/ 856491 w 1165365"/>
              <a:gd name="connsiteY773" fmla="*/ 982377 h 1572451"/>
              <a:gd name="connsiteX774" fmla="*/ 856115 w 1165365"/>
              <a:gd name="connsiteY774" fmla="*/ 980880 h 1572451"/>
              <a:gd name="connsiteX775" fmla="*/ 855967 w 1165365"/>
              <a:gd name="connsiteY775" fmla="*/ 979233 h 1572451"/>
              <a:gd name="connsiteX776" fmla="*/ 855444 w 1165365"/>
              <a:gd name="connsiteY776" fmla="*/ 977961 h 1572451"/>
              <a:gd name="connsiteX777" fmla="*/ 855068 w 1165365"/>
              <a:gd name="connsiteY777" fmla="*/ 976465 h 1572451"/>
              <a:gd name="connsiteX778" fmla="*/ 854692 w 1165365"/>
              <a:gd name="connsiteY778" fmla="*/ 974967 h 1572451"/>
              <a:gd name="connsiteX779" fmla="*/ 854398 w 1165365"/>
              <a:gd name="connsiteY779" fmla="*/ 973471 h 1572451"/>
              <a:gd name="connsiteX780" fmla="*/ 854022 w 1165365"/>
              <a:gd name="connsiteY780" fmla="*/ 971973 h 1572451"/>
              <a:gd name="connsiteX781" fmla="*/ 853498 w 1165365"/>
              <a:gd name="connsiteY781" fmla="*/ 970701 h 1572451"/>
              <a:gd name="connsiteX782" fmla="*/ 852910 w 1165365"/>
              <a:gd name="connsiteY782" fmla="*/ 969354 h 1572451"/>
              <a:gd name="connsiteX783" fmla="*/ 852599 w 1165365"/>
              <a:gd name="connsiteY783" fmla="*/ 967856 h 1572451"/>
              <a:gd name="connsiteX784" fmla="*/ 852223 w 1165365"/>
              <a:gd name="connsiteY784" fmla="*/ 966360 h 1572451"/>
              <a:gd name="connsiteX785" fmla="*/ 851700 w 1165365"/>
              <a:gd name="connsiteY785" fmla="*/ 965086 h 1572451"/>
              <a:gd name="connsiteX786" fmla="*/ 851111 w 1165365"/>
              <a:gd name="connsiteY786" fmla="*/ 963739 h 1572451"/>
              <a:gd name="connsiteX787" fmla="*/ 850588 w 1165365"/>
              <a:gd name="connsiteY787" fmla="*/ 962466 h 1572451"/>
              <a:gd name="connsiteX788" fmla="*/ 850065 w 1165365"/>
              <a:gd name="connsiteY788" fmla="*/ 961194 h 1572451"/>
              <a:gd name="connsiteX789" fmla="*/ 849460 w 1165365"/>
              <a:gd name="connsiteY789" fmla="*/ 959847 h 1572451"/>
              <a:gd name="connsiteX790" fmla="*/ 848936 w 1165365"/>
              <a:gd name="connsiteY790" fmla="*/ 958575 h 1572451"/>
              <a:gd name="connsiteX791" fmla="*/ 848184 w 1165365"/>
              <a:gd name="connsiteY791" fmla="*/ 957452 h 1572451"/>
              <a:gd name="connsiteX792" fmla="*/ 847661 w 1165365"/>
              <a:gd name="connsiteY792" fmla="*/ 956104 h 1572451"/>
              <a:gd name="connsiteX793" fmla="*/ 847138 w 1165365"/>
              <a:gd name="connsiteY793" fmla="*/ 954832 h 1572451"/>
              <a:gd name="connsiteX794" fmla="*/ 846533 w 1165365"/>
              <a:gd name="connsiteY794" fmla="*/ 953485 h 1572451"/>
              <a:gd name="connsiteX795" fmla="*/ 846010 w 1165365"/>
              <a:gd name="connsiteY795" fmla="*/ 952213 h 1572451"/>
              <a:gd name="connsiteX796" fmla="*/ 845650 w 1165365"/>
              <a:gd name="connsiteY796" fmla="*/ 950715 h 1572451"/>
              <a:gd name="connsiteX797" fmla="*/ 845274 w 1165365"/>
              <a:gd name="connsiteY797" fmla="*/ 949217 h 1572451"/>
              <a:gd name="connsiteX798" fmla="*/ 844963 w 1165365"/>
              <a:gd name="connsiteY798" fmla="*/ 947721 h 1572451"/>
              <a:gd name="connsiteX799" fmla="*/ 844587 w 1165365"/>
              <a:gd name="connsiteY799" fmla="*/ 946298 h 1572451"/>
              <a:gd name="connsiteX800" fmla="*/ 844587 w 1165365"/>
              <a:gd name="connsiteY800" fmla="*/ 944428 h 1572451"/>
              <a:gd name="connsiteX801" fmla="*/ 844816 w 1165365"/>
              <a:gd name="connsiteY801" fmla="*/ 942781 h 1572451"/>
              <a:gd name="connsiteX802" fmla="*/ 845421 w 1165365"/>
              <a:gd name="connsiteY802" fmla="*/ 941432 h 1572451"/>
              <a:gd name="connsiteX803" fmla="*/ 845421 w 1165365"/>
              <a:gd name="connsiteY803" fmla="*/ 939562 h 1572451"/>
              <a:gd name="connsiteX804" fmla="*/ 844669 w 1165365"/>
              <a:gd name="connsiteY804" fmla="*/ 938513 h 1572451"/>
              <a:gd name="connsiteX805" fmla="*/ 843916 w 1165365"/>
              <a:gd name="connsiteY805" fmla="*/ 937390 h 1572451"/>
              <a:gd name="connsiteX806" fmla="*/ 843622 w 1165365"/>
              <a:gd name="connsiteY806" fmla="*/ 935894 h 1572451"/>
              <a:gd name="connsiteX807" fmla="*/ 843998 w 1165365"/>
              <a:gd name="connsiteY807" fmla="*/ 934396 h 1572451"/>
              <a:gd name="connsiteX808" fmla="*/ 844750 w 1165365"/>
              <a:gd name="connsiteY808" fmla="*/ 933275 h 1572451"/>
              <a:gd name="connsiteX809" fmla="*/ 845241 w 1165365"/>
              <a:gd name="connsiteY809" fmla="*/ 932208 h 1572451"/>
              <a:gd name="connsiteX810" fmla="*/ 845339 w 1165365"/>
              <a:gd name="connsiteY810" fmla="*/ 932001 h 1572451"/>
              <a:gd name="connsiteX811" fmla="*/ 845944 w 1165365"/>
              <a:gd name="connsiteY811" fmla="*/ 930729 h 1572451"/>
              <a:gd name="connsiteX812" fmla="*/ 845944 w 1165365"/>
              <a:gd name="connsiteY812" fmla="*/ 928858 h 1572451"/>
              <a:gd name="connsiteX813" fmla="*/ 845797 w 1165365"/>
              <a:gd name="connsiteY813" fmla="*/ 927211 h 1572451"/>
              <a:gd name="connsiteX814" fmla="*/ 845274 w 1165365"/>
              <a:gd name="connsiteY814" fmla="*/ 925864 h 1572451"/>
              <a:gd name="connsiteX815" fmla="*/ 845045 w 1165365"/>
              <a:gd name="connsiteY815" fmla="*/ 924218 h 1572451"/>
              <a:gd name="connsiteX816" fmla="*/ 845110 w 1165365"/>
              <a:gd name="connsiteY816" fmla="*/ 922345 h 1572451"/>
              <a:gd name="connsiteX817" fmla="*/ 845339 w 1165365"/>
              <a:gd name="connsiteY817" fmla="*/ 920699 h 1572451"/>
              <a:gd name="connsiteX818" fmla="*/ 844963 w 1165365"/>
              <a:gd name="connsiteY818" fmla="*/ 919201 h 1572451"/>
              <a:gd name="connsiteX819" fmla="*/ 844587 w 1165365"/>
              <a:gd name="connsiteY819" fmla="*/ 917705 h 1572451"/>
              <a:gd name="connsiteX820" fmla="*/ 844816 w 1165365"/>
              <a:gd name="connsiteY820" fmla="*/ 916058 h 1572451"/>
              <a:gd name="connsiteX821" fmla="*/ 845192 w 1165365"/>
              <a:gd name="connsiteY821" fmla="*/ 914561 h 1572451"/>
              <a:gd name="connsiteX822" fmla="*/ 845274 w 1165365"/>
              <a:gd name="connsiteY822" fmla="*/ 912690 h 1572451"/>
              <a:gd name="connsiteX823" fmla="*/ 845274 w 1165365"/>
              <a:gd name="connsiteY823" fmla="*/ 910893 h 1572451"/>
              <a:gd name="connsiteX824" fmla="*/ 845110 w 1165365"/>
              <a:gd name="connsiteY824" fmla="*/ 909171 h 1572451"/>
              <a:gd name="connsiteX825" fmla="*/ 844898 w 1165365"/>
              <a:gd name="connsiteY825" fmla="*/ 907525 h 1572451"/>
              <a:gd name="connsiteX826" fmla="*/ 844587 w 1165365"/>
              <a:gd name="connsiteY826" fmla="*/ 906027 h 1572451"/>
              <a:gd name="connsiteX827" fmla="*/ 844374 w 1165365"/>
              <a:gd name="connsiteY827" fmla="*/ 904380 h 1572451"/>
              <a:gd name="connsiteX828" fmla="*/ 844440 w 1165365"/>
              <a:gd name="connsiteY828" fmla="*/ 902510 h 1572451"/>
              <a:gd name="connsiteX829" fmla="*/ 844440 w 1165365"/>
              <a:gd name="connsiteY829" fmla="*/ 900639 h 1572451"/>
              <a:gd name="connsiteX830" fmla="*/ 844293 w 1165365"/>
              <a:gd name="connsiteY830" fmla="*/ 898991 h 1572451"/>
              <a:gd name="connsiteX831" fmla="*/ 844293 w 1165365"/>
              <a:gd name="connsiteY831" fmla="*/ 897120 h 1572451"/>
              <a:gd name="connsiteX832" fmla="*/ 844521 w 1165365"/>
              <a:gd name="connsiteY832" fmla="*/ 895474 h 1572451"/>
              <a:gd name="connsiteX833" fmla="*/ 844374 w 1165365"/>
              <a:gd name="connsiteY833" fmla="*/ 893827 h 1572451"/>
              <a:gd name="connsiteX834" fmla="*/ 843851 w 1165365"/>
              <a:gd name="connsiteY834" fmla="*/ 892480 h 1572451"/>
              <a:gd name="connsiteX835" fmla="*/ 843099 w 1165365"/>
              <a:gd name="connsiteY835" fmla="*/ 891357 h 1572451"/>
              <a:gd name="connsiteX836" fmla="*/ 842118 w 1165365"/>
              <a:gd name="connsiteY836" fmla="*/ 890459 h 1572451"/>
              <a:gd name="connsiteX837" fmla="*/ 841006 w 1165365"/>
              <a:gd name="connsiteY837" fmla="*/ 889486 h 1572451"/>
              <a:gd name="connsiteX838" fmla="*/ 839878 w 1165365"/>
              <a:gd name="connsiteY838" fmla="*/ 888737 h 1572451"/>
              <a:gd name="connsiteX839" fmla="*/ 838750 w 1165365"/>
              <a:gd name="connsiteY839" fmla="*/ 887988 h 1572451"/>
              <a:gd name="connsiteX840" fmla="*/ 838079 w 1165365"/>
              <a:gd name="connsiteY840" fmla="*/ 886865 h 1572451"/>
              <a:gd name="connsiteX841" fmla="*/ 837490 w 1165365"/>
              <a:gd name="connsiteY841" fmla="*/ 885593 h 1572451"/>
              <a:gd name="connsiteX842" fmla="*/ 837327 w 1165365"/>
              <a:gd name="connsiteY842" fmla="*/ 883871 h 1572451"/>
              <a:gd name="connsiteX843" fmla="*/ 836967 w 1165365"/>
              <a:gd name="connsiteY843" fmla="*/ 882375 h 1572451"/>
              <a:gd name="connsiteX844" fmla="*/ 836280 w 1165365"/>
              <a:gd name="connsiteY844" fmla="*/ 881251 h 1572451"/>
              <a:gd name="connsiteX845" fmla="*/ 834940 w 1165365"/>
              <a:gd name="connsiteY845" fmla="*/ 880728 h 1572451"/>
              <a:gd name="connsiteX846" fmla="*/ 833811 w 1165365"/>
              <a:gd name="connsiteY846" fmla="*/ 879979 h 1572451"/>
              <a:gd name="connsiteX847" fmla="*/ 832700 w 1165365"/>
              <a:gd name="connsiteY847" fmla="*/ 879155 h 1572451"/>
              <a:gd name="connsiteX848" fmla="*/ 831800 w 1165365"/>
              <a:gd name="connsiteY848" fmla="*/ 878257 h 1572451"/>
              <a:gd name="connsiteX849" fmla="*/ 830819 w 1165365"/>
              <a:gd name="connsiteY849" fmla="*/ 877285 h 1572451"/>
              <a:gd name="connsiteX850" fmla="*/ 829920 w 1165365"/>
              <a:gd name="connsiteY850" fmla="*/ 876385 h 1572451"/>
              <a:gd name="connsiteX851" fmla="*/ 829544 w 1165365"/>
              <a:gd name="connsiteY851" fmla="*/ 874889 h 1572451"/>
              <a:gd name="connsiteX852" fmla="*/ 829168 w 1165365"/>
              <a:gd name="connsiteY852" fmla="*/ 873766 h 1572451"/>
              <a:gd name="connsiteX853" fmla="*/ 829626 w 1165365"/>
              <a:gd name="connsiteY853" fmla="*/ 872270 h 1572451"/>
              <a:gd name="connsiteX854" fmla="*/ 830378 w 1165365"/>
              <a:gd name="connsiteY854" fmla="*/ 871222 h 1572451"/>
              <a:gd name="connsiteX855" fmla="*/ 831342 w 1165365"/>
              <a:gd name="connsiteY855" fmla="*/ 870247 h 1572451"/>
              <a:gd name="connsiteX856" fmla="*/ 832242 w 1165365"/>
              <a:gd name="connsiteY856" fmla="*/ 869349 h 1572451"/>
              <a:gd name="connsiteX857" fmla="*/ 833370 w 1165365"/>
              <a:gd name="connsiteY857" fmla="*/ 868676 h 1572451"/>
              <a:gd name="connsiteX858" fmla="*/ 834335 w 1165365"/>
              <a:gd name="connsiteY858" fmla="*/ 867703 h 1572451"/>
              <a:gd name="connsiteX859" fmla="*/ 835316 w 1165365"/>
              <a:gd name="connsiteY859" fmla="*/ 866805 h 1572451"/>
              <a:gd name="connsiteX860" fmla="*/ 836280 w 1165365"/>
              <a:gd name="connsiteY860" fmla="*/ 865907 h 1572451"/>
              <a:gd name="connsiteX861" fmla="*/ 837033 w 1165365"/>
              <a:gd name="connsiteY861" fmla="*/ 864784 h 1572451"/>
              <a:gd name="connsiteX862" fmla="*/ 837638 w 1165365"/>
              <a:gd name="connsiteY862" fmla="*/ 863885 h 1572451"/>
              <a:gd name="connsiteX863" fmla="*/ 838226 w 1165365"/>
              <a:gd name="connsiteY863" fmla="*/ 862608 h 1572451"/>
              <a:gd name="connsiteX864" fmla="*/ 838750 w 1165365"/>
              <a:gd name="connsiteY864" fmla="*/ 861267 h 1572451"/>
              <a:gd name="connsiteX865" fmla="*/ 839207 w 1165365"/>
              <a:gd name="connsiteY865" fmla="*/ 859844 h 1572451"/>
              <a:gd name="connsiteX866" fmla="*/ 839731 w 1165365"/>
              <a:gd name="connsiteY866" fmla="*/ 858504 h 1572451"/>
              <a:gd name="connsiteX867" fmla="*/ 840695 w 1165365"/>
              <a:gd name="connsiteY867" fmla="*/ 857604 h 1572451"/>
              <a:gd name="connsiteX868" fmla="*/ 841824 w 1165365"/>
              <a:gd name="connsiteY868" fmla="*/ 856917 h 1572451"/>
              <a:gd name="connsiteX869" fmla="*/ 843017 w 1165365"/>
              <a:gd name="connsiteY869" fmla="*/ 856182 h 1572451"/>
              <a:gd name="connsiteX870" fmla="*/ 844145 w 1165365"/>
              <a:gd name="connsiteY870" fmla="*/ 855429 h 1572451"/>
              <a:gd name="connsiteX871" fmla="*/ 844750 w 1165365"/>
              <a:gd name="connsiteY871" fmla="*/ 854154 h 1572451"/>
              <a:gd name="connsiteX872" fmla="*/ 845274 w 1165365"/>
              <a:gd name="connsiteY872" fmla="*/ 852879 h 1572451"/>
              <a:gd name="connsiteX873" fmla="*/ 845486 w 1165365"/>
              <a:gd name="connsiteY873" fmla="*/ 851162 h 1572451"/>
              <a:gd name="connsiteX874" fmla="*/ 845486 w 1165365"/>
              <a:gd name="connsiteY874" fmla="*/ 849739 h 1572451"/>
              <a:gd name="connsiteX875" fmla="*/ 845568 w 1165365"/>
              <a:gd name="connsiteY875" fmla="*/ 847875 h 1572451"/>
              <a:gd name="connsiteX876" fmla="*/ 845192 w 1165365"/>
              <a:gd name="connsiteY876" fmla="*/ 846371 h 1572451"/>
              <a:gd name="connsiteX877" fmla="*/ 844669 w 1165365"/>
              <a:gd name="connsiteY877" fmla="*/ 845096 h 1572451"/>
              <a:gd name="connsiteX878" fmla="*/ 844064 w 1165365"/>
              <a:gd name="connsiteY878" fmla="*/ 843755 h 1572451"/>
              <a:gd name="connsiteX879" fmla="*/ 843393 w 1165365"/>
              <a:gd name="connsiteY879" fmla="*/ 842626 h 1572451"/>
              <a:gd name="connsiteX880" fmla="*/ 842805 w 1165365"/>
              <a:gd name="connsiteY880" fmla="*/ 841351 h 1572451"/>
              <a:gd name="connsiteX881" fmla="*/ 842281 w 1165365"/>
              <a:gd name="connsiteY881" fmla="*/ 840010 h 1572451"/>
              <a:gd name="connsiteX882" fmla="*/ 841758 w 1165365"/>
              <a:gd name="connsiteY882" fmla="*/ 838735 h 1572451"/>
              <a:gd name="connsiteX883" fmla="*/ 841382 w 1165365"/>
              <a:gd name="connsiteY883" fmla="*/ 837231 h 1572451"/>
              <a:gd name="connsiteX884" fmla="*/ 841219 w 1165365"/>
              <a:gd name="connsiteY884" fmla="*/ 835595 h 1572451"/>
              <a:gd name="connsiteX885" fmla="*/ 841219 w 1165365"/>
              <a:gd name="connsiteY885" fmla="*/ 833715 h 1572451"/>
              <a:gd name="connsiteX886" fmla="*/ 841595 w 1165365"/>
              <a:gd name="connsiteY886" fmla="*/ 832227 h 1572451"/>
              <a:gd name="connsiteX887" fmla="*/ 842052 w 1165365"/>
              <a:gd name="connsiteY887" fmla="*/ 830723 h 1572451"/>
              <a:gd name="connsiteX888" fmla="*/ 842429 w 1165365"/>
              <a:gd name="connsiteY888" fmla="*/ 829300 h 1572451"/>
              <a:gd name="connsiteX889" fmla="*/ 843017 w 1165365"/>
              <a:gd name="connsiteY889" fmla="*/ 827959 h 1572451"/>
              <a:gd name="connsiteX890" fmla="*/ 843622 w 1165365"/>
              <a:gd name="connsiteY890" fmla="*/ 826684 h 1572451"/>
              <a:gd name="connsiteX891" fmla="*/ 843998 w 1165365"/>
              <a:gd name="connsiteY891" fmla="*/ 825180 h 1572451"/>
              <a:gd name="connsiteX892" fmla="*/ 844750 w 1165365"/>
              <a:gd name="connsiteY892" fmla="*/ 824133 h 1572451"/>
              <a:gd name="connsiteX893" fmla="*/ 845486 w 1165365"/>
              <a:gd name="connsiteY893" fmla="*/ 823021 h 1572451"/>
              <a:gd name="connsiteX894" fmla="*/ 846320 w 1165365"/>
              <a:gd name="connsiteY894" fmla="*/ 821893 h 1572451"/>
              <a:gd name="connsiteX895" fmla="*/ 846843 w 1165365"/>
              <a:gd name="connsiteY895" fmla="*/ 820618 h 1572451"/>
              <a:gd name="connsiteX896" fmla="*/ 847661 w 1165365"/>
              <a:gd name="connsiteY896" fmla="*/ 819506 h 1572451"/>
              <a:gd name="connsiteX897" fmla="*/ 848184 w 1165365"/>
              <a:gd name="connsiteY897" fmla="*/ 818230 h 1572451"/>
              <a:gd name="connsiteX898" fmla="*/ 848789 w 1165365"/>
              <a:gd name="connsiteY898" fmla="*/ 816955 h 1572451"/>
              <a:gd name="connsiteX899" fmla="*/ 849378 w 1165365"/>
              <a:gd name="connsiteY899" fmla="*/ 815680 h 1572451"/>
              <a:gd name="connsiteX900" fmla="*/ 849378 w 1165365"/>
              <a:gd name="connsiteY900" fmla="*/ 813816 h 1572451"/>
              <a:gd name="connsiteX901" fmla="*/ 849231 w 1165365"/>
              <a:gd name="connsiteY901" fmla="*/ 812164 h 1572451"/>
              <a:gd name="connsiteX902" fmla="*/ 848855 w 1165365"/>
              <a:gd name="connsiteY902" fmla="*/ 810660 h 1572451"/>
              <a:gd name="connsiteX903" fmla="*/ 848560 w 1165365"/>
              <a:gd name="connsiteY903" fmla="*/ 809172 h 1572451"/>
              <a:gd name="connsiteX904" fmla="*/ 847955 w 1165365"/>
              <a:gd name="connsiteY904" fmla="*/ 807896 h 1572451"/>
              <a:gd name="connsiteX905" fmla="*/ 847661 w 1165365"/>
              <a:gd name="connsiteY905" fmla="*/ 806392 h 1572451"/>
              <a:gd name="connsiteX906" fmla="*/ 847285 w 1165365"/>
              <a:gd name="connsiteY906" fmla="*/ 804904 h 1572451"/>
              <a:gd name="connsiteX907" fmla="*/ 846696 w 1165365"/>
              <a:gd name="connsiteY907" fmla="*/ 803547 h 1572451"/>
              <a:gd name="connsiteX908" fmla="*/ 846386 w 1165365"/>
              <a:gd name="connsiteY908" fmla="*/ 802124 h 1572451"/>
              <a:gd name="connsiteX909" fmla="*/ 846386 w 1165365"/>
              <a:gd name="connsiteY909" fmla="*/ 800260 h 1572451"/>
              <a:gd name="connsiteX910" fmla="*/ 846991 w 1165365"/>
              <a:gd name="connsiteY910" fmla="*/ 798985 h 1572451"/>
              <a:gd name="connsiteX911" fmla="*/ 847596 w 1165365"/>
              <a:gd name="connsiteY911" fmla="*/ 797644 h 1572451"/>
              <a:gd name="connsiteX912" fmla="*/ 847563 w 1165365"/>
              <a:gd name="connsiteY912" fmla="*/ 797481 h 1572451"/>
              <a:gd name="connsiteX913" fmla="*/ 847367 w 1165365"/>
              <a:gd name="connsiteY913" fmla="*/ 795993 h 1572451"/>
              <a:gd name="connsiteX914" fmla="*/ 846696 w 1165365"/>
              <a:gd name="connsiteY914" fmla="*/ 794864 h 1572451"/>
              <a:gd name="connsiteX915" fmla="*/ 846320 w 1165365"/>
              <a:gd name="connsiteY915" fmla="*/ 793376 h 1572451"/>
              <a:gd name="connsiteX916" fmla="*/ 846696 w 1165365"/>
              <a:gd name="connsiteY916" fmla="*/ 791872 h 1572451"/>
              <a:gd name="connsiteX917" fmla="*/ 847285 w 1165365"/>
              <a:gd name="connsiteY917" fmla="*/ 790597 h 1572451"/>
              <a:gd name="connsiteX918" fmla="*/ 848266 w 1165365"/>
              <a:gd name="connsiteY918" fmla="*/ 789714 h 1572451"/>
              <a:gd name="connsiteX919" fmla="*/ 849018 w 1165365"/>
              <a:gd name="connsiteY919" fmla="*/ 788586 h 1572451"/>
              <a:gd name="connsiteX920" fmla="*/ 849983 w 1165365"/>
              <a:gd name="connsiteY920" fmla="*/ 787686 h 1572451"/>
              <a:gd name="connsiteX921" fmla="*/ 850882 w 1165365"/>
              <a:gd name="connsiteY921" fmla="*/ 786787 h 1572451"/>
              <a:gd name="connsiteX922" fmla="*/ 851847 w 1165365"/>
              <a:gd name="connsiteY922" fmla="*/ 785888 h 1572451"/>
              <a:gd name="connsiteX923" fmla="*/ 852599 w 1165365"/>
              <a:gd name="connsiteY923" fmla="*/ 784759 h 1572451"/>
              <a:gd name="connsiteX924" fmla="*/ 853580 w 1165365"/>
              <a:gd name="connsiteY924" fmla="*/ 783860 h 1572451"/>
              <a:gd name="connsiteX925" fmla="*/ 854332 w 1165365"/>
              <a:gd name="connsiteY925" fmla="*/ 782748 h 1572451"/>
              <a:gd name="connsiteX926" fmla="*/ 855150 w 1165365"/>
              <a:gd name="connsiteY926" fmla="*/ 781620 h 1572451"/>
              <a:gd name="connsiteX927" fmla="*/ 855755 w 1165365"/>
              <a:gd name="connsiteY927" fmla="*/ 780345 h 1572451"/>
              <a:gd name="connsiteX928" fmla="*/ 856491 w 1165365"/>
              <a:gd name="connsiteY928" fmla="*/ 779233 h 1572451"/>
              <a:gd name="connsiteX929" fmla="*/ 856867 w 1165365"/>
              <a:gd name="connsiteY929" fmla="*/ 777810 h 1572451"/>
              <a:gd name="connsiteX930" fmla="*/ 857096 w 1165365"/>
              <a:gd name="connsiteY930" fmla="*/ 776077 h 1572451"/>
              <a:gd name="connsiteX931" fmla="*/ 856948 w 1165365"/>
              <a:gd name="connsiteY931" fmla="*/ 774442 h 1572451"/>
              <a:gd name="connsiteX932" fmla="*/ 856196 w 1165365"/>
              <a:gd name="connsiteY932" fmla="*/ 773313 h 1572451"/>
              <a:gd name="connsiteX933" fmla="*/ 855967 w 1165365"/>
              <a:gd name="connsiteY933" fmla="*/ 773313 h 1572451"/>
              <a:gd name="connsiteX934" fmla="*/ 855820 w 1165365"/>
              <a:gd name="connsiteY934" fmla="*/ 772561 h 1572451"/>
              <a:gd name="connsiteX935" fmla="*/ 855068 w 1165365"/>
              <a:gd name="connsiteY935" fmla="*/ 771449 h 1572451"/>
              <a:gd name="connsiteX936" fmla="*/ 854545 w 1165365"/>
              <a:gd name="connsiteY936" fmla="*/ 770174 h 1572451"/>
              <a:gd name="connsiteX937" fmla="*/ 854398 w 1165365"/>
              <a:gd name="connsiteY937" fmla="*/ 768523 h 1572451"/>
              <a:gd name="connsiteX938" fmla="*/ 854774 w 1165365"/>
              <a:gd name="connsiteY938" fmla="*/ 767018 h 1572451"/>
              <a:gd name="connsiteX939" fmla="*/ 855526 w 1165365"/>
              <a:gd name="connsiteY939" fmla="*/ 765906 h 1572451"/>
              <a:gd name="connsiteX940" fmla="*/ 856491 w 1165365"/>
              <a:gd name="connsiteY940" fmla="*/ 765007 h 1572451"/>
              <a:gd name="connsiteX941" fmla="*/ 857472 w 1165365"/>
              <a:gd name="connsiteY941" fmla="*/ 764108 h 1572451"/>
              <a:gd name="connsiteX942" fmla="*/ 858600 w 1165365"/>
              <a:gd name="connsiteY942" fmla="*/ 763356 h 1572451"/>
              <a:gd name="connsiteX943" fmla="*/ 859565 w 1165365"/>
              <a:gd name="connsiteY943" fmla="*/ 762456 h 1572451"/>
              <a:gd name="connsiteX944" fmla="*/ 860464 w 1165365"/>
              <a:gd name="connsiteY944" fmla="*/ 761492 h 1572451"/>
              <a:gd name="connsiteX945" fmla="*/ 861429 w 1165365"/>
              <a:gd name="connsiteY945" fmla="*/ 760592 h 1572451"/>
              <a:gd name="connsiteX946" fmla="*/ 862410 w 1165365"/>
              <a:gd name="connsiteY946" fmla="*/ 759693 h 1572451"/>
              <a:gd name="connsiteX947" fmla="*/ 863374 w 1165365"/>
              <a:gd name="connsiteY947" fmla="*/ 758794 h 1572451"/>
              <a:gd name="connsiteX948" fmla="*/ 864127 w 1165365"/>
              <a:gd name="connsiteY948" fmla="*/ 757665 h 1572451"/>
              <a:gd name="connsiteX949" fmla="*/ 864503 w 1165365"/>
              <a:gd name="connsiteY949" fmla="*/ 756177 h 1572451"/>
              <a:gd name="connsiteX950" fmla="*/ 864208 w 1165365"/>
              <a:gd name="connsiteY950" fmla="*/ 754755 h 1572451"/>
              <a:gd name="connsiteX951" fmla="*/ 863456 w 1165365"/>
              <a:gd name="connsiteY951" fmla="*/ 753627 h 1572451"/>
              <a:gd name="connsiteX952" fmla="*/ 862704 w 1165365"/>
              <a:gd name="connsiteY952" fmla="*/ 752498 h 1572451"/>
              <a:gd name="connsiteX953" fmla="*/ 861739 w 1165365"/>
              <a:gd name="connsiteY953" fmla="*/ 751534 h 1572451"/>
              <a:gd name="connsiteX954" fmla="*/ 860611 w 1165365"/>
              <a:gd name="connsiteY954" fmla="*/ 750781 h 1572451"/>
              <a:gd name="connsiteX955" fmla="*/ 859336 w 1165365"/>
              <a:gd name="connsiteY955" fmla="*/ 750176 h 1572451"/>
              <a:gd name="connsiteX956" fmla="*/ 858371 w 1165365"/>
              <a:gd name="connsiteY956" fmla="*/ 749293 h 1572451"/>
              <a:gd name="connsiteX957" fmla="*/ 857243 w 1165365"/>
              <a:gd name="connsiteY957" fmla="*/ 748541 h 1572451"/>
              <a:gd name="connsiteX958" fmla="*/ 856720 w 1165365"/>
              <a:gd name="connsiteY958" fmla="*/ 747184 h 1572451"/>
              <a:gd name="connsiteX959" fmla="*/ 856343 w 1165365"/>
              <a:gd name="connsiteY959" fmla="*/ 745696 h 1572451"/>
              <a:gd name="connsiteX960" fmla="*/ 856425 w 1165365"/>
              <a:gd name="connsiteY960" fmla="*/ 743898 h 1572451"/>
              <a:gd name="connsiteX961" fmla="*/ 856278 w 1165365"/>
              <a:gd name="connsiteY961" fmla="*/ 742181 h 1572451"/>
              <a:gd name="connsiteX962" fmla="*/ 855673 w 1165365"/>
              <a:gd name="connsiteY962" fmla="*/ 740905 h 1572451"/>
              <a:gd name="connsiteX963" fmla="*/ 854496 w 1165365"/>
              <a:gd name="connsiteY963" fmla="*/ 740349 h 1572451"/>
              <a:gd name="connsiteX964" fmla="*/ 854398 w 1165365"/>
              <a:gd name="connsiteY964" fmla="*/ 740300 h 1572451"/>
              <a:gd name="connsiteX965" fmla="*/ 852681 w 1165365"/>
              <a:gd name="connsiteY965" fmla="*/ 740447 h 1572451"/>
              <a:gd name="connsiteX966" fmla="*/ 850964 w 1165365"/>
              <a:gd name="connsiteY966" fmla="*/ 740676 h 1572451"/>
              <a:gd name="connsiteX967" fmla="*/ 849083 w 1165365"/>
              <a:gd name="connsiteY967" fmla="*/ 740595 h 1572451"/>
              <a:gd name="connsiteX968" fmla="*/ 847367 w 1165365"/>
              <a:gd name="connsiteY968" fmla="*/ 740447 h 1572451"/>
              <a:gd name="connsiteX969" fmla="*/ 845715 w 1165365"/>
              <a:gd name="connsiteY969" fmla="*/ 740235 h 1572451"/>
              <a:gd name="connsiteX970" fmla="*/ 844587 w 1165365"/>
              <a:gd name="connsiteY970" fmla="*/ 739483 h 1572451"/>
              <a:gd name="connsiteX971" fmla="*/ 843246 w 1165365"/>
              <a:gd name="connsiteY971" fmla="*/ 738878 h 1572451"/>
              <a:gd name="connsiteX972" fmla="*/ 842576 w 1165365"/>
              <a:gd name="connsiteY972" fmla="*/ 737766 h 1572451"/>
              <a:gd name="connsiteX973" fmla="*/ 841971 w 1165365"/>
              <a:gd name="connsiteY973" fmla="*/ 736490 h 1572451"/>
              <a:gd name="connsiteX974" fmla="*/ 841448 w 1165365"/>
              <a:gd name="connsiteY974" fmla="*/ 735133 h 1572451"/>
              <a:gd name="connsiteX975" fmla="*/ 841071 w 1165365"/>
              <a:gd name="connsiteY975" fmla="*/ 733645 h 1572451"/>
              <a:gd name="connsiteX976" fmla="*/ 840548 w 1165365"/>
              <a:gd name="connsiteY976" fmla="*/ 732370 h 1572451"/>
              <a:gd name="connsiteX977" fmla="*/ 839796 w 1165365"/>
              <a:gd name="connsiteY977" fmla="*/ 731242 h 1572451"/>
              <a:gd name="connsiteX978" fmla="*/ 839273 w 1165365"/>
              <a:gd name="connsiteY978" fmla="*/ 729966 h 1572451"/>
              <a:gd name="connsiteX979" fmla="*/ 838913 w 1165365"/>
              <a:gd name="connsiteY979" fmla="*/ 728478 h 1572451"/>
              <a:gd name="connsiteX980" fmla="*/ 838537 w 1165365"/>
              <a:gd name="connsiteY980" fmla="*/ 726974 h 1572451"/>
              <a:gd name="connsiteX981" fmla="*/ 838014 w 1165365"/>
              <a:gd name="connsiteY981" fmla="*/ 725715 h 1572451"/>
              <a:gd name="connsiteX982" fmla="*/ 837262 w 1165365"/>
              <a:gd name="connsiteY982" fmla="*/ 724505 h 1572451"/>
              <a:gd name="connsiteX983" fmla="*/ 836509 w 1165365"/>
              <a:gd name="connsiteY983" fmla="*/ 723393 h 1572451"/>
              <a:gd name="connsiteX984" fmla="*/ 835610 w 1165365"/>
              <a:gd name="connsiteY984" fmla="*/ 722494 h 1572451"/>
              <a:gd name="connsiteX985" fmla="*/ 834482 w 1165365"/>
              <a:gd name="connsiteY985" fmla="*/ 721742 h 1572451"/>
              <a:gd name="connsiteX986" fmla="*/ 833370 w 1165365"/>
              <a:gd name="connsiteY986" fmla="*/ 720989 h 1572451"/>
              <a:gd name="connsiteX987" fmla="*/ 832242 w 1165365"/>
              <a:gd name="connsiteY987" fmla="*/ 720237 h 1572451"/>
              <a:gd name="connsiteX988" fmla="*/ 831277 w 1165365"/>
              <a:gd name="connsiteY988" fmla="*/ 719273 h 1572451"/>
              <a:gd name="connsiteX989" fmla="*/ 830754 w 1165365"/>
              <a:gd name="connsiteY989" fmla="*/ 717997 h 1572451"/>
              <a:gd name="connsiteX990" fmla="*/ 830378 w 1165365"/>
              <a:gd name="connsiteY990" fmla="*/ 716493 h 1572451"/>
              <a:gd name="connsiteX991" fmla="*/ 829854 w 1165365"/>
              <a:gd name="connsiteY991" fmla="*/ 715152 h 1572451"/>
              <a:gd name="connsiteX992" fmla="*/ 829331 w 1165365"/>
              <a:gd name="connsiteY992" fmla="*/ 713877 h 1572451"/>
              <a:gd name="connsiteX993" fmla="*/ 828579 w 1165365"/>
              <a:gd name="connsiteY993" fmla="*/ 712765 h 1572451"/>
              <a:gd name="connsiteX994" fmla="*/ 827598 w 1165365"/>
              <a:gd name="connsiteY994" fmla="*/ 711784 h 1572451"/>
              <a:gd name="connsiteX995" fmla="*/ 826862 w 1165365"/>
              <a:gd name="connsiteY995" fmla="*/ 710655 h 1572451"/>
              <a:gd name="connsiteX996" fmla="*/ 826110 w 1165365"/>
              <a:gd name="connsiteY996" fmla="*/ 709544 h 1572451"/>
              <a:gd name="connsiteX997" fmla="*/ 825440 w 1165365"/>
              <a:gd name="connsiteY997" fmla="*/ 708497 h 1572451"/>
              <a:gd name="connsiteX998" fmla="*/ 824835 w 1165365"/>
              <a:gd name="connsiteY998" fmla="*/ 707140 h 1572451"/>
              <a:gd name="connsiteX999" fmla="*/ 824540 w 1165365"/>
              <a:gd name="connsiteY999" fmla="*/ 705652 h 1572451"/>
              <a:gd name="connsiteX1000" fmla="*/ 824164 w 1165365"/>
              <a:gd name="connsiteY1000" fmla="*/ 704148 h 1572451"/>
              <a:gd name="connsiteX1001" fmla="*/ 824017 w 1165365"/>
              <a:gd name="connsiteY1001" fmla="*/ 702496 h 1572451"/>
              <a:gd name="connsiteX1002" fmla="*/ 823788 w 1165365"/>
              <a:gd name="connsiteY1002" fmla="*/ 700861 h 1572451"/>
              <a:gd name="connsiteX1003" fmla="*/ 823641 w 1165365"/>
              <a:gd name="connsiteY1003" fmla="*/ 699209 h 1572451"/>
              <a:gd name="connsiteX1004" fmla="*/ 823641 w 1165365"/>
              <a:gd name="connsiteY1004" fmla="*/ 697705 h 1572451"/>
              <a:gd name="connsiteX1005" fmla="*/ 823706 w 1165365"/>
              <a:gd name="connsiteY1005" fmla="*/ 695841 h 1572451"/>
              <a:gd name="connsiteX1006" fmla="*/ 823494 w 1165365"/>
              <a:gd name="connsiteY1006" fmla="*/ 694190 h 1572451"/>
              <a:gd name="connsiteX1007" fmla="*/ 823559 w 1165365"/>
              <a:gd name="connsiteY1007" fmla="*/ 692326 h 1572451"/>
              <a:gd name="connsiteX1008" fmla="*/ 823412 w 1165365"/>
              <a:gd name="connsiteY1008" fmla="*/ 690674 h 1572451"/>
              <a:gd name="connsiteX1009" fmla="*/ 823183 w 1165365"/>
              <a:gd name="connsiteY1009" fmla="*/ 688957 h 1572451"/>
              <a:gd name="connsiteX1010" fmla="*/ 823036 w 1165365"/>
              <a:gd name="connsiteY1010" fmla="*/ 687306 h 1572451"/>
              <a:gd name="connsiteX1011" fmla="*/ 822889 w 1165365"/>
              <a:gd name="connsiteY1011" fmla="*/ 685654 h 1572451"/>
              <a:gd name="connsiteX1012" fmla="*/ 822513 w 1165365"/>
              <a:gd name="connsiteY1012" fmla="*/ 684166 h 1572451"/>
              <a:gd name="connsiteX1013" fmla="*/ 822137 w 1165365"/>
              <a:gd name="connsiteY1013" fmla="*/ 682662 h 1572451"/>
              <a:gd name="connsiteX1014" fmla="*/ 821613 w 1165365"/>
              <a:gd name="connsiteY1014" fmla="*/ 681174 h 1572451"/>
              <a:gd name="connsiteX1015" fmla="*/ 821090 w 1165365"/>
              <a:gd name="connsiteY1015" fmla="*/ 679899 h 1572451"/>
              <a:gd name="connsiteX1016" fmla="*/ 820714 w 1165365"/>
              <a:gd name="connsiteY1016" fmla="*/ 678394 h 1572451"/>
              <a:gd name="connsiteX1017" fmla="*/ 819962 w 1165365"/>
              <a:gd name="connsiteY1017" fmla="*/ 677283 h 1572451"/>
              <a:gd name="connsiteX1018" fmla="*/ 819439 w 1165365"/>
              <a:gd name="connsiteY1018" fmla="*/ 676007 h 1572451"/>
              <a:gd name="connsiteX1019" fmla="*/ 818850 w 1165365"/>
              <a:gd name="connsiteY1019" fmla="*/ 674650 h 1572451"/>
              <a:gd name="connsiteX1020" fmla="*/ 817951 w 1165365"/>
              <a:gd name="connsiteY1020" fmla="*/ 673767 h 1572451"/>
              <a:gd name="connsiteX1021" fmla="*/ 817051 w 1165365"/>
              <a:gd name="connsiteY1021" fmla="*/ 672786 h 1572451"/>
              <a:gd name="connsiteX1022" fmla="*/ 816299 w 1165365"/>
              <a:gd name="connsiteY1022" fmla="*/ 671658 h 1572451"/>
              <a:gd name="connsiteX1023" fmla="*/ 815335 w 1165365"/>
              <a:gd name="connsiteY1023" fmla="*/ 670758 h 1572451"/>
              <a:gd name="connsiteX1024" fmla="*/ 814435 w 1165365"/>
              <a:gd name="connsiteY1024" fmla="*/ 669794 h 1572451"/>
              <a:gd name="connsiteX1025" fmla="*/ 813912 w 1165365"/>
              <a:gd name="connsiteY1025" fmla="*/ 668518 h 1572451"/>
              <a:gd name="connsiteX1026" fmla="*/ 813307 w 1165365"/>
              <a:gd name="connsiteY1026" fmla="*/ 667177 h 1572451"/>
              <a:gd name="connsiteX1027" fmla="*/ 812931 w 1165365"/>
              <a:gd name="connsiteY1027" fmla="*/ 665673 h 1572451"/>
              <a:gd name="connsiteX1028" fmla="*/ 812637 w 1165365"/>
              <a:gd name="connsiteY1028" fmla="*/ 664251 h 1572451"/>
              <a:gd name="connsiteX1029" fmla="*/ 812440 w 1165365"/>
              <a:gd name="connsiteY1029" fmla="*/ 662763 h 1572451"/>
              <a:gd name="connsiteX1030" fmla="*/ 812408 w 1165365"/>
              <a:gd name="connsiteY1030" fmla="*/ 662534 h 1572451"/>
              <a:gd name="connsiteX1031" fmla="*/ 812489 w 1165365"/>
              <a:gd name="connsiteY1031" fmla="*/ 660653 h 1572451"/>
              <a:gd name="connsiteX1032" fmla="*/ 812489 w 1165365"/>
              <a:gd name="connsiteY1032" fmla="*/ 658871 h 1572451"/>
              <a:gd name="connsiteX1033" fmla="*/ 812113 w 1165365"/>
              <a:gd name="connsiteY1033" fmla="*/ 657367 h 1572451"/>
              <a:gd name="connsiteX1034" fmla="*/ 811803 w 1165365"/>
              <a:gd name="connsiteY1034" fmla="*/ 655862 h 1572451"/>
              <a:gd name="connsiteX1035" fmla="*/ 811427 w 1165365"/>
              <a:gd name="connsiteY1035" fmla="*/ 654374 h 1572451"/>
              <a:gd name="connsiteX1036" fmla="*/ 810691 w 1165365"/>
              <a:gd name="connsiteY1036" fmla="*/ 653246 h 1572451"/>
              <a:gd name="connsiteX1037" fmla="*/ 810168 w 1165365"/>
              <a:gd name="connsiteY1037" fmla="*/ 651971 h 1572451"/>
              <a:gd name="connsiteX1038" fmla="*/ 809791 w 1165365"/>
              <a:gd name="connsiteY1038" fmla="*/ 650483 h 1572451"/>
              <a:gd name="connsiteX1039" fmla="*/ 809186 w 1165365"/>
              <a:gd name="connsiteY1039" fmla="*/ 649207 h 1572451"/>
              <a:gd name="connsiteX1040" fmla="*/ 808516 w 1165365"/>
              <a:gd name="connsiteY1040" fmla="*/ 648079 h 1572451"/>
              <a:gd name="connsiteX1041" fmla="*/ 807911 w 1165365"/>
              <a:gd name="connsiteY1041" fmla="*/ 646738 h 1572451"/>
              <a:gd name="connsiteX1042" fmla="*/ 807175 w 1165365"/>
              <a:gd name="connsiteY1042" fmla="*/ 645610 h 1572451"/>
              <a:gd name="connsiteX1043" fmla="*/ 806276 w 1165365"/>
              <a:gd name="connsiteY1043" fmla="*/ 644711 h 1572451"/>
              <a:gd name="connsiteX1044" fmla="*/ 805524 w 1165365"/>
              <a:gd name="connsiteY1044" fmla="*/ 643599 h 1572451"/>
              <a:gd name="connsiteX1045" fmla="*/ 804772 w 1165365"/>
              <a:gd name="connsiteY1045" fmla="*/ 642471 h 1572451"/>
              <a:gd name="connsiteX1046" fmla="*/ 804248 w 1165365"/>
              <a:gd name="connsiteY1046" fmla="*/ 641130 h 1572451"/>
              <a:gd name="connsiteX1047" fmla="*/ 803872 w 1165365"/>
              <a:gd name="connsiteY1047" fmla="*/ 639707 h 1572451"/>
              <a:gd name="connsiteX1048" fmla="*/ 803725 w 1165365"/>
              <a:gd name="connsiteY1048" fmla="*/ 637974 h 1572451"/>
              <a:gd name="connsiteX1049" fmla="*/ 804101 w 1165365"/>
              <a:gd name="connsiteY1049" fmla="*/ 636486 h 1572451"/>
              <a:gd name="connsiteX1050" fmla="*/ 804690 w 1165365"/>
              <a:gd name="connsiteY1050" fmla="*/ 635211 h 1572451"/>
              <a:gd name="connsiteX1051" fmla="*/ 804772 w 1165365"/>
              <a:gd name="connsiteY1051" fmla="*/ 635064 h 1572451"/>
              <a:gd name="connsiteX1052" fmla="*/ 805295 w 1165365"/>
              <a:gd name="connsiteY1052" fmla="*/ 633935 h 1572451"/>
              <a:gd name="connsiteX1053" fmla="*/ 805671 w 1165365"/>
              <a:gd name="connsiteY1053" fmla="*/ 632447 h 1572451"/>
              <a:gd name="connsiteX1054" fmla="*/ 806047 w 1165365"/>
              <a:gd name="connsiteY1054" fmla="*/ 631025 h 1572451"/>
              <a:gd name="connsiteX1055" fmla="*/ 806489 w 1165365"/>
              <a:gd name="connsiteY1055" fmla="*/ 629521 h 1572451"/>
              <a:gd name="connsiteX1056" fmla="*/ 806717 w 1165365"/>
              <a:gd name="connsiteY1056" fmla="*/ 627869 h 1572451"/>
              <a:gd name="connsiteX1057" fmla="*/ 806865 w 1165365"/>
              <a:gd name="connsiteY1057" fmla="*/ 626152 h 1572451"/>
              <a:gd name="connsiteX1058" fmla="*/ 806946 w 1165365"/>
              <a:gd name="connsiteY1058" fmla="*/ 624353 h 1572451"/>
              <a:gd name="connsiteX1059" fmla="*/ 806946 w 1165365"/>
              <a:gd name="connsiteY1059" fmla="*/ 622489 h 1572451"/>
              <a:gd name="connsiteX1060" fmla="*/ 806946 w 1165365"/>
              <a:gd name="connsiteY1060" fmla="*/ 620609 h 1572451"/>
              <a:gd name="connsiteX1061" fmla="*/ 806799 w 1165365"/>
              <a:gd name="connsiteY1061" fmla="*/ 618974 h 1572451"/>
              <a:gd name="connsiteX1062" fmla="*/ 806423 w 1165365"/>
              <a:gd name="connsiteY1062" fmla="*/ 617470 h 1572451"/>
              <a:gd name="connsiteX1063" fmla="*/ 805900 w 1165365"/>
              <a:gd name="connsiteY1063" fmla="*/ 616194 h 1572451"/>
              <a:gd name="connsiteX1064" fmla="*/ 805524 w 1165365"/>
              <a:gd name="connsiteY1064" fmla="*/ 614706 h 1572451"/>
              <a:gd name="connsiteX1065" fmla="*/ 804772 w 1165365"/>
              <a:gd name="connsiteY1065" fmla="*/ 613578 h 1572451"/>
              <a:gd name="connsiteX1066" fmla="*/ 804101 w 1165365"/>
              <a:gd name="connsiteY1066" fmla="*/ 612450 h 1572451"/>
              <a:gd name="connsiteX1067" fmla="*/ 803496 w 1165365"/>
              <a:gd name="connsiteY1067" fmla="*/ 611109 h 1572451"/>
              <a:gd name="connsiteX1068" fmla="*/ 803349 w 1165365"/>
              <a:gd name="connsiteY1068" fmla="*/ 609457 h 1572451"/>
              <a:gd name="connsiteX1069" fmla="*/ 803202 w 1165365"/>
              <a:gd name="connsiteY1069" fmla="*/ 607806 h 1572451"/>
              <a:gd name="connsiteX1070" fmla="*/ 803202 w 1165365"/>
              <a:gd name="connsiteY1070" fmla="*/ 605942 h 1572451"/>
              <a:gd name="connsiteX1071" fmla="*/ 803055 w 1165365"/>
              <a:gd name="connsiteY1071" fmla="*/ 604291 h 1572451"/>
              <a:gd name="connsiteX1072" fmla="*/ 802908 w 1165365"/>
              <a:gd name="connsiteY1072" fmla="*/ 602655 h 1572451"/>
              <a:gd name="connsiteX1073" fmla="*/ 802531 w 1165365"/>
              <a:gd name="connsiteY1073" fmla="*/ 601151 h 1572451"/>
              <a:gd name="connsiteX1074" fmla="*/ 802155 w 1165365"/>
              <a:gd name="connsiteY1074" fmla="*/ 599663 h 1572451"/>
              <a:gd name="connsiteX1075" fmla="*/ 801779 w 1165365"/>
              <a:gd name="connsiteY1075" fmla="*/ 598159 h 1572451"/>
              <a:gd name="connsiteX1076" fmla="*/ 801256 w 1165365"/>
              <a:gd name="connsiteY1076" fmla="*/ 596883 h 1572451"/>
              <a:gd name="connsiteX1077" fmla="*/ 800733 w 1165365"/>
              <a:gd name="connsiteY1077" fmla="*/ 595543 h 1572451"/>
              <a:gd name="connsiteX1078" fmla="*/ 799981 w 1165365"/>
              <a:gd name="connsiteY1078" fmla="*/ 594414 h 1572451"/>
              <a:gd name="connsiteX1079" fmla="*/ 799229 w 1165365"/>
              <a:gd name="connsiteY1079" fmla="*/ 593286 h 1572451"/>
              <a:gd name="connsiteX1080" fmla="*/ 798493 w 1165365"/>
              <a:gd name="connsiteY1080" fmla="*/ 592174 h 1572451"/>
              <a:gd name="connsiteX1081" fmla="*/ 797512 w 1165365"/>
              <a:gd name="connsiteY1081" fmla="*/ 591275 h 1572451"/>
              <a:gd name="connsiteX1082" fmla="*/ 796383 w 1165365"/>
              <a:gd name="connsiteY1082" fmla="*/ 590523 h 1572451"/>
              <a:gd name="connsiteX1083" fmla="*/ 795337 w 1165365"/>
              <a:gd name="connsiteY1083" fmla="*/ 589771 h 1572451"/>
              <a:gd name="connsiteX1084" fmla="*/ 794372 w 1165365"/>
              <a:gd name="connsiteY1084" fmla="*/ 588806 h 1572451"/>
              <a:gd name="connsiteX1085" fmla="*/ 793473 w 1165365"/>
              <a:gd name="connsiteY1085" fmla="*/ 587906 h 1572451"/>
              <a:gd name="connsiteX1086" fmla="*/ 792721 w 1165365"/>
              <a:gd name="connsiteY1086" fmla="*/ 586778 h 1572451"/>
              <a:gd name="connsiteX1087" fmla="*/ 791903 w 1165365"/>
              <a:gd name="connsiteY1087" fmla="*/ 585061 h 1572451"/>
              <a:gd name="connsiteX1088" fmla="*/ 792050 w 1165365"/>
              <a:gd name="connsiteY1088" fmla="*/ 581922 h 1572451"/>
              <a:gd name="connsiteX1089" fmla="*/ 792198 w 1165365"/>
              <a:gd name="connsiteY1089" fmla="*/ 580271 h 1572451"/>
              <a:gd name="connsiteX1090" fmla="*/ 792639 w 1165365"/>
              <a:gd name="connsiteY1090" fmla="*/ 578848 h 1572451"/>
              <a:gd name="connsiteX1091" fmla="*/ 792639 w 1165365"/>
              <a:gd name="connsiteY1091" fmla="*/ 578619 h 1572451"/>
              <a:gd name="connsiteX1092" fmla="*/ 793391 w 1165365"/>
              <a:gd name="connsiteY1092" fmla="*/ 577491 h 1572451"/>
              <a:gd name="connsiteX1093" fmla="*/ 793996 w 1165365"/>
              <a:gd name="connsiteY1093" fmla="*/ 576232 h 1572451"/>
              <a:gd name="connsiteX1094" fmla="*/ 794585 w 1165365"/>
              <a:gd name="connsiteY1094" fmla="*/ 574956 h 1572451"/>
              <a:gd name="connsiteX1095" fmla="*/ 794961 w 1165365"/>
              <a:gd name="connsiteY1095" fmla="*/ 573452 h 1572451"/>
              <a:gd name="connsiteX1096" fmla="*/ 794961 w 1165365"/>
              <a:gd name="connsiteY1096" fmla="*/ 571588 h 1572451"/>
              <a:gd name="connsiteX1097" fmla="*/ 794585 w 1165365"/>
              <a:gd name="connsiteY1097" fmla="*/ 570165 h 1572451"/>
              <a:gd name="connsiteX1098" fmla="*/ 794062 w 1165365"/>
              <a:gd name="connsiteY1098" fmla="*/ 568808 h 1572451"/>
              <a:gd name="connsiteX1099" fmla="*/ 793179 w 1165365"/>
              <a:gd name="connsiteY1099" fmla="*/ 567925 h 1572451"/>
              <a:gd name="connsiteX1100" fmla="*/ 792050 w 1165365"/>
              <a:gd name="connsiteY1100" fmla="*/ 567173 h 1572451"/>
              <a:gd name="connsiteX1101" fmla="*/ 791069 w 1165365"/>
              <a:gd name="connsiteY1101" fmla="*/ 566192 h 1572451"/>
              <a:gd name="connsiteX1102" fmla="*/ 789810 w 1165365"/>
              <a:gd name="connsiteY1102" fmla="*/ 565603 h 1572451"/>
              <a:gd name="connsiteX1103" fmla="*/ 788682 w 1165365"/>
              <a:gd name="connsiteY1103" fmla="*/ 564851 h 1572451"/>
              <a:gd name="connsiteX1104" fmla="*/ 787554 w 1165365"/>
              <a:gd name="connsiteY1104" fmla="*/ 564099 h 1572451"/>
              <a:gd name="connsiteX1105" fmla="*/ 786589 w 1165365"/>
              <a:gd name="connsiteY1105" fmla="*/ 563200 h 1572451"/>
              <a:gd name="connsiteX1106" fmla="*/ 785837 w 1165365"/>
              <a:gd name="connsiteY1106" fmla="*/ 562072 h 1572451"/>
              <a:gd name="connsiteX1107" fmla="*/ 785085 w 1165365"/>
              <a:gd name="connsiteY1107" fmla="*/ 560960 h 1572451"/>
              <a:gd name="connsiteX1108" fmla="*/ 784414 w 1165365"/>
              <a:gd name="connsiteY1108" fmla="*/ 559831 h 1572451"/>
              <a:gd name="connsiteX1109" fmla="*/ 783662 w 1165365"/>
              <a:gd name="connsiteY1109" fmla="*/ 558703 h 1572451"/>
              <a:gd name="connsiteX1110" fmla="*/ 783057 w 1165365"/>
              <a:gd name="connsiteY1110" fmla="*/ 557362 h 1572451"/>
              <a:gd name="connsiteX1111" fmla="*/ 782534 w 1165365"/>
              <a:gd name="connsiteY1111" fmla="*/ 556087 h 1572451"/>
              <a:gd name="connsiteX1112" fmla="*/ 782174 w 1165365"/>
              <a:gd name="connsiteY1112" fmla="*/ 554599 h 1572451"/>
              <a:gd name="connsiteX1113" fmla="*/ 781651 w 1165365"/>
              <a:gd name="connsiteY1113" fmla="*/ 553324 h 1572451"/>
              <a:gd name="connsiteX1114" fmla="*/ 780899 w 1165365"/>
              <a:gd name="connsiteY1114" fmla="*/ 552195 h 1572451"/>
              <a:gd name="connsiteX1115" fmla="*/ 779918 w 1165365"/>
              <a:gd name="connsiteY1115" fmla="*/ 551231 h 1572451"/>
              <a:gd name="connsiteX1116" fmla="*/ 779018 w 1165365"/>
              <a:gd name="connsiteY1116" fmla="*/ 550331 h 1572451"/>
              <a:gd name="connsiteX1117" fmla="*/ 777906 w 1165365"/>
              <a:gd name="connsiteY1117" fmla="*/ 549579 h 1572451"/>
              <a:gd name="connsiteX1118" fmla="*/ 777007 w 1165365"/>
              <a:gd name="connsiteY1118" fmla="*/ 548598 h 1572451"/>
              <a:gd name="connsiteX1119" fmla="*/ 776026 w 1165365"/>
              <a:gd name="connsiteY1119" fmla="*/ 547715 h 1572451"/>
              <a:gd name="connsiteX1120" fmla="*/ 775274 w 1165365"/>
              <a:gd name="connsiteY1120" fmla="*/ 546587 h 1572451"/>
              <a:gd name="connsiteX1121" fmla="*/ 774538 w 1165365"/>
              <a:gd name="connsiteY1121" fmla="*/ 545459 h 1572451"/>
              <a:gd name="connsiteX1122" fmla="*/ 773786 w 1165365"/>
              <a:gd name="connsiteY1122" fmla="*/ 544347 h 1572451"/>
              <a:gd name="connsiteX1123" fmla="*/ 773263 w 1165365"/>
              <a:gd name="connsiteY1123" fmla="*/ 543071 h 1572451"/>
              <a:gd name="connsiteX1124" fmla="*/ 773410 w 1165365"/>
              <a:gd name="connsiteY1124" fmla="*/ 542761 h 1572451"/>
              <a:gd name="connsiteX1125" fmla="*/ 772739 w 1165365"/>
              <a:gd name="connsiteY1125" fmla="*/ 539703 h 1572451"/>
              <a:gd name="connsiteX1126" fmla="*/ 772805 w 1165365"/>
              <a:gd name="connsiteY1126" fmla="*/ 537823 h 1572451"/>
              <a:gd name="connsiteX1127" fmla="*/ 772592 w 1165365"/>
              <a:gd name="connsiteY1127" fmla="*/ 536188 h 1572451"/>
              <a:gd name="connsiteX1128" fmla="*/ 772429 w 1165365"/>
              <a:gd name="connsiteY1128" fmla="*/ 534536 h 1572451"/>
              <a:gd name="connsiteX1129" fmla="*/ 772429 w 1165365"/>
              <a:gd name="connsiteY1129" fmla="*/ 532656 h 1572451"/>
              <a:gd name="connsiteX1130" fmla="*/ 772511 w 1165365"/>
              <a:gd name="connsiteY1130" fmla="*/ 530792 h 1572451"/>
              <a:gd name="connsiteX1131" fmla="*/ 772282 w 1165365"/>
              <a:gd name="connsiteY1131" fmla="*/ 529140 h 1572451"/>
              <a:gd name="connsiteX1132" fmla="*/ 772184 w 1165365"/>
              <a:gd name="connsiteY1132" fmla="*/ 527996 h 1572451"/>
              <a:gd name="connsiteX1133" fmla="*/ 772134 w 1165365"/>
              <a:gd name="connsiteY1133" fmla="*/ 527505 h 1572451"/>
              <a:gd name="connsiteX1134" fmla="*/ 772216 w 1165365"/>
              <a:gd name="connsiteY1134" fmla="*/ 525625 h 1572451"/>
              <a:gd name="connsiteX1135" fmla="*/ 771987 w 1165365"/>
              <a:gd name="connsiteY1135" fmla="*/ 523973 h 1572451"/>
              <a:gd name="connsiteX1136" fmla="*/ 772069 w 1165365"/>
              <a:gd name="connsiteY1136" fmla="*/ 522109 h 1572451"/>
              <a:gd name="connsiteX1137" fmla="*/ 772216 w 1165365"/>
              <a:gd name="connsiteY1137" fmla="*/ 520458 h 1572451"/>
              <a:gd name="connsiteX1138" fmla="*/ 772429 w 1165365"/>
              <a:gd name="connsiteY1138" fmla="*/ 518806 h 1572451"/>
              <a:gd name="connsiteX1139" fmla="*/ 772887 w 1165365"/>
              <a:gd name="connsiteY1139" fmla="*/ 517318 h 1572451"/>
              <a:gd name="connsiteX1140" fmla="*/ 773410 w 1165365"/>
              <a:gd name="connsiteY1140" fmla="*/ 515814 h 1572451"/>
              <a:gd name="connsiteX1141" fmla="*/ 773851 w 1165365"/>
              <a:gd name="connsiteY1141" fmla="*/ 514326 h 1572451"/>
              <a:gd name="connsiteX1142" fmla="*/ 774456 w 1165365"/>
              <a:gd name="connsiteY1142" fmla="*/ 513050 h 1572451"/>
              <a:gd name="connsiteX1143" fmla="*/ 774980 w 1165365"/>
              <a:gd name="connsiteY1143" fmla="*/ 511775 h 1572451"/>
              <a:gd name="connsiteX1144" fmla="*/ 775797 w 1165365"/>
              <a:gd name="connsiteY1144" fmla="*/ 510663 h 1572451"/>
              <a:gd name="connsiteX1145" fmla="*/ 776549 w 1165365"/>
              <a:gd name="connsiteY1145" fmla="*/ 509600 h 1572451"/>
              <a:gd name="connsiteX1146" fmla="*/ 777301 w 1165365"/>
              <a:gd name="connsiteY1146" fmla="*/ 508488 h 1572451"/>
              <a:gd name="connsiteX1147" fmla="*/ 778119 w 1165365"/>
              <a:gd name="connsiteY1147" fmla="*/ 507360 h 1572451"/>
              <a:gd name="connsiteX1148" fmla="*/ 779018 w 1165365"/>
              <a:gd name="connsiteY1148" fmla="*/ 506461 h 1572451"/>
              <a:gd name="connsiteX1149" fmla="*/ 779852 w 1165365"/>
              <a:gd name="connsiteY1149" fmla="*/ 505333 h 1572451"/>
              <a:gd name="connsiteX1150" fmla="*/ 780752 w 1165365"/>
              <a:gd name="connsiteY1150" fmla="*/ 504450 h 1572451"/>
              <a:gd name="connsiteX1151" fmla="*/ 781569 w 1165365"/>
              <a:gd name="connsiteY1151" fmla="*/ 503321 h 1572451"/>
              <a:gd name="connsiteX1152" fmla="*/ 782468 w 1165365"/>
              <a:gd name="connsiteY1152" fmla="*/ 502422 h 1572451"/>
              <a:gd name="connsiteX1153" fmla="*/ 783057 w 1165365"/>
              <a:gd name="connsiteY1153" fmla="*/ 501147 h 1572451"/>
              <a:gd name="connsiteX1154" fmla="*/ 783662 w 1165365"/>
              <a:gd name="connsiteY1154" fmla="*/ 499871 h 1572451"/>
              <a:gd name="connsiteX1155" fmla="*/ 784267 w 1165365"/>
              <a:gd name="connsiteY1155" fmla="*/ 498596 h 1572451"/>
              <a:gd name="connsiteX1156" fmla="*/ 785019 w 1165365"/>
              <a:gd name="connsiteY1156" fmla="*/ 497255 h 1572451"/>
              <a:gd name="connsiteX1157" fmla="*/ 785608 w 1165365"/>
              <a:gd name="connsiteY1157" fmla="*/ 495980 h 1572451"/>
              <a:gd name="connsiteX1158" fmla="*/ 785984 w 1165365"/>
              <a:gd name="connsiteY1158" fmla="*/ 494557 h 1572451"/>
              <a:gd name="connsiteX1159" fmla="*/ 786425 w 1165365"/>
              <a:gd name="connsiteY1159" fmla="*/ 493069 h 1572451"/>
              <a:gd name="connsiteX1160" fmla="*/ 786802 w 1165365"/>
              <a:gd name="connsiteY1160" fmla="*/ 491565 h 1572451"/>
              <a:gd name="connsiteX1161" fmla="*/ 787178 w 1165365"/>
              <a:gd name="connsiteY1161" fmla="*/ 490077 h 1572451"/>
              <a:gd name="connsiteX1162" fmla="*/ 787930 w 1165365"/>
              <a:gd name="connsiteY1162" fmla="*/ 489030 h 1572451"/>
              <a:gd name="connsiteX1163" fmla="*/ 788747 w 1165365"/>
              <a:gd name="connsiteY1163" fmla="*/ 487902 h 1572451"/>
              <a:gd name="connsiteX1164" fmla="*/ 789500 w 1165365"/>
              <a:gd name="connsiteY1164" fmla="*/ 486774 h 1572451"/>
              <a:gd name="connsiteX1165" fmla="*/ 790105 w 1165365"/>
              <a:gd name="connsiteY1165" fmla="*/ 485499 h 1572451"/>
              <a:gd name="connsiteX1166" fmla="*/ 790693 w 1165365"/>
              <a:gd name="connsiteY1166" fmla="*/ 484240 h 1572451"/>
              <a:gd name="connsiteX1167" fmla="*/ 790481 w 1165365"/>
              <a:gd name="connsiteY1167" fmla="*/ 482588 h 1572451"/>
              <a:gd name="connsiteX1168" fmla="*/ 789957 w 1165365"/>
              <a:gd name="connsiteY1168" fmla="*/ 481231 h 1572451"/>
              <a:gd name="connsiteX1169" fmla="*/ 789058 w 1165365"/>
              <a:gd name="connsiteY1169" fmla="*/ 480348 h 1572451"/>
              <a:gd name="connsiteX1170" fmla="*/ 788829 w 1165365"/>
              <a:gd name="connsiteY1170" fmla="*/ 478615 h 1572451"/>
              <a:gd name="connsiteX1171" fmla="*/ 789271 w 1165365"/>
              <a:gd name="connsiteY1171" fmla="*/ 477192 h 1572451"/>
              <a:gd name="connsiteX1172" fmla="*/ 790170 w 1165365"/>
              <a:gd name="connsiteY1172" fmla="*/ 476293 h 1572451"/>
              <a:gd name="connsiteX1173" fmla="*/ 791527 w 1165365"/>
              <a:gd name="connsiteY1173" fmla="*/ 475704 h 1572451"/>
              <a:gd name="connsiteX1174" fmla="*/ 792492 w 1165365"/>
              <a:gd name="connsiteY1174" fmla="*/ 474805 h 1572451"/>
              <a:gd name="connsiteX1175" fmla="*/ 793473 w 1165365"/>
              <a:gd name="connsiteY1175" fmla="*/ 473905 h 1572451"/>
              <a:gd name="connsiteX1176" fmla="*/ 794225 w 1165365"/>
              <a:gd name="connsiteY1176" fmla="*/ 472777 h 1572451"/>
              <a:gd name="connsiteX1177" fmla="*/ 794814 w 1165365"/>
              <a:gd name="connsiteY1177" fmla="*/ 471502 h 1572451"/>
              <a:gd name="connsiteX1178" fmla="*/ 795419 w 1165365"/>
              <a:gd name="connsiteY1178" fmla="*/ 470014 h 1572451"/>
              <a:gd name="connsiteX1179" fmla="*/ 795795 w 1165365"/>
              <a:gd name="connsiteY1179" fmla="*/ 468591 h 1572451"/>
              <a:gd name="connsiteX1180" fmla="*/ 796007 w 1165365"/>
              <a:gd name="connsiteY1180" fmla="*/ 466874 h 1572451"/>
              <a:gd name="connsiteX1181" fmla="*/ 796236 w 1165365"/>
              <a:gd name="connsiteY1181" fmla="*/ 465223 h 1572451"/>
              <a:gd name="connsiteX1182" fmla="*/ 796236 w 1165365"/>
              <a:gd name="connsiteY1182" fmla="*/ 463424 h 1572451"/>
              <a:gd name="connsiteX1183" fmla="*/ 796236 w 1165365"/>
              <a:gd name="connsiteY1183" fmla="*/ 461544 h 1572451"/>
              <a:gd name="connsiteX1184" fmla="*/ 796318 w 1165365"/>
              <a:gd name="connsiteY1184" fmla="*/ 459680 h 1572451"/>
              <a:gd name="connsiteX1185" fmla="*/ 796318 w 1165365"/>
              <a:gd name="connsiteY1185" fmla="*/ 458552 h 1572451"/>
              <a:gd name="connsiteX1186" fmla="*/ 796547 w 1165365"/>
              <a:gd name="connsiteY1186" fmla="*/ 456917 h 1572451"/>
              <a:gd name="connsiteX1187" fmla="*/ 796547 w 1165365"/>
              <a:gd name="connsiteY1187" fmla="*/ 455118 h 1572451"/>
              <a:gd name="connsiteX1188" fmla="*/ 796759 w 1165365"/>
              <a:gd name="connsiteY1188" fmla="*/ 453401 h 1572451"/>
              <a:gd name="connsiteX1189" fmla="*/ 797135 w 1165365"/>
              <a:gd name="connsiteY1189" fmla="*/ 451978 h 1572451"/>
              <a:gd name="connsiteX1190" fmla="*/ 797266 w 1165365"/>
              <a:gd name="connsiteY1190" fmla="*/ 451766 h 1572451"/>
              <a:gd name="connsiteX1191" fmla="*/ 797888 w 1165365"/>
              <a:gd name="connsiteY1191" fmla="*/ 450850 h 1572451"/>
              <a:gd name="connsiteX1192" fmla="*/ 798852 w 1165365"/>
              <a:gd name="connsiteY1192" fmla="*/ 449951 h 1572451"/>
              <a:gd name="connsiteX1193" fmla="*/ 799833 w 1165365"/>
              <a:gd name="connsiteY1193" fmla="*/ 448970 h 1572451"/>
              <a:gd name="connsiteX1194" fmla="*/ 800798 w 1165365"/>
              <a:gd name="connsiteY1194" fmla="*/ 448071 h 1572451"/>
              <a:gd name="connsiteX1195" fmla="*/ 802303 w 1165365"/>
              <a:gd name="connsiteY1195" fmla="*/ 447776 h 1572451"/>
              <a:gd name="connsiteX1196" fmla="*/ 803643 w 1165365"/>
              <a:gd name="connsiteY1196" fmla="*/ 447188 h 1572451"/>
              <a:gd name="connsiteX1197" fmla="*/ 805000 w 1165365"/>
              <a:gd name="connsiteY1197" fmla="*/ 446648 h 1572451"/>
              <a:gd name="connsiteX1198" fmla="*/ 806112 w 1165365"/>
              <a:gd name="connsiteY1198" fmla="*/ 445978 h 1572451"/>
              <a:gd name="connsiteX1199" fmla="*/ 806865 w 1165365"/>
              <a:gd name="connsiteY1199" fmla="*/ 444866 h 1572451"/>
              <a:gd name="connsiteX1200" fmla="*/ 807470 w 1165365"/>
              <a:gd name="connsiteY1200" fmla="*/ 443590 h 1572451"/>
              <a:gd name="connsiteX1201" fmla="*/ 807846 w 1165365"/>
              <a:gd name="connsiteY1201" fmla="*/ 442086 h 1572451"/>
              <a:gd name="connsiteX1202" fmla="*/ 808287 w 1165365"/>
              <a:gd name="connsiteY1202" fmla="*/ 440598 h 1572451"/>
              <a:gd name="connsiteX1203" fmla="*/ 808287 w 1165365"/>
              <a:gd name="connsiteY1203" fmla="*/ 438799 h 1572451"/>
              <a:gd name="connsiteX1204" fmla="*/ 808287 w 1165365"/>
              <a:gd name="connsiteY1204" fmla="*/ 436919 h 1572451"/>
              <a:gd name="connsiteX1205" fmla="*/ 808369 w 1165365"/>
              <a:gd name="connsiteY1205" fmla="*/ 435055 h 1572451"/>
              <a:gd name="connsiteX1206" fmla="*/ 808369 w 1165365"/>
              <a:gd name="connsiteY1206" fmla="*/ 433175 h 1572451"/>
              <a:gd name="connsiteX1207" fmla="*/ 808745 w 1165365"/>
              <a:gd name="connsiteY1207" fmla="*/ 431752 h 1572451"/>
              <a:gd name="connsiteX1208" fmla="*/ 809186 w 1165365"/>
              <a:gd name="connsiteY1208" fmla="*/ 430264 h 1572451"/>
              <a:gd name="connsiteX1209" fmla="*/ 809710 w 1165365"/>
              <a:gd name="connsiteY1209" fmla="*/ 428989 h 1572451"/>
              <a:gd name="connsiteX1210" fmla="*/ 810691 w 1165365"/>
              <a:gd name="connsiteY1210" fmla="*/ 428089 h 1572451"/>
              <a:gd name="connsiteX1211" fmla="*/ 811803 w 1165365"/>
              <a:gd name="connsiteY1211" fmla="*/ 427337 h 1572451"/>
              <a:gd name="connsiteX1212" fmla="*/ 813013 w 1165365"/>
              <a:gd name="connsiteY1212" fmla="*/ 427337 h 1572451"/>
              <a:gd name="connsiteX1213" fmla="*/ 814272 w 1165365"/>
              <a:gd name="connsiteY1213" fmla="*/ 427942 h 1572451"/>
              <a:gd name="connsiteX1214" fmla="*/ 815629 w 1165365"/>
              <a:gd name="connsiteY1214" fmla="*/ 428465 h 1572451"/>
              <a:gd name="connsiteX1215" fmla="*/ 817117 w 1165365"/>
              <a:gd name="connsiteY1215" fmla="*/ 428923 h 1572451"/>
              <a:gd name="connsiteX1216" fmla="*/ 818768 w 1165365"/>
              <a:gd name="connsiteY1216" fmla="*/ 429136 h 1572451"/>
              <a:gd name="connsiteX1217" fmla="*/ 820485 w 1165365"/>
              <a:gd name="connsiteY1217" fmla="*/ 428923 h 1572451"/>
              <a:gd name="connsiteX1218" fmla="*/ 821842 w 1165365"/>
              <a:gd name="connsiteY1218" fmla="*/ 428384 h 1572451"/>
              <a:gd name="connsiteX1219" fmla="*/ 822807 w 1165365"/>
              <a:gd name="connsiteY1219" fmla="*/ 427501 h 1572451"/>
              <a:gd name="connsiteX1220" fmla="*/ 823183 w 1165365"/>
              <a:gd name="connsiteY1220" fmla="*/ 425996 h 1572451"/>
              <a:gd name="connsiteX1221" fmla="*/ 823183 w 1165365"/>
              <a:gd name="connsiteY1221" fmla="*/ 424132 h 1572451"/>
              <a:gd name="connsiteX1222" fmla="*/ 823641 w 1165365"/>
              <a:gd name="connsiteY1222" fmla="*/ 422710 h 1572451"/>
              <a:gd name="connsiteX1223" fmla="*/ 824017 w 1165365"/>
              <a:gd name="connsiteY1223" fmla="*/ 421205 h 1572451"/>
              <a:gd name="connsiteX1224" fmla="*/ 825358 w 1165365"/>
              <a:gd name="connsiteY1224" fmla="*/ 420682 h 1572451"/>
              <a:gd name="connsiteX1225" fmla="*/ 826633 w 1165365"/>
              <a:gd name="connsiteY1225" fmla="*/ 421287 h 1572451"/>
              <a:gd name="connsiteX1226" fmla="*/ 827451 w 1165365"/>
              <a:gd name="connsiteY1226" fmla="*/ 420159 h 1572451"/>
              <a:gd name="connsiteX1227" fmla="*/ 828203 w 1165365"/>
              <a:gd name="connsiteY1227" fmla="*/ 419031 h 1572451"/>
              <a:gd name="connsiteX1228" fmla="*/ 828808 w 1165365"/>
              <a:gd name="connsiteY1228" fmla="*/ 417755 h 1572451"/>
              <a:gd name="connsiteX1229" fmla="*/ 829544 w 1165365"/>
              <a:gd name="connsiteY1229" fmla="*/ 416643 h 1572451"/>
              <a:gd name="connsiteX1230" fmla="*/ 830901 w 1165365"/>
              <a:gd name="connsiteY1230" fmla="*/ 416872 h 1572451"/>
              <a:gd name="connsiteX1231" fmla="*/ 832013 w 1165365"/>
              <a:gd name="connsiteY1231" fmla="*/ 417608 h 1572451"/>
              <a:gd name="connsiteX1232" fmla="*/ 833517 w 1165365"/>
              <a:gd name="connsiteY1232" fmla="*/ 417984 h 1572451"/>
              <a:gd name="connsiteX1233" fmla="*/ 834416 w 1165365"/>
              <a:gd name="connsiteY1233" fmla="*/ 418589 h 1572451"/>
              <a:gd name="connsiteX1234" fmla="*/ 836133 w 1165365"/>
              <a:gd name="connsiteY1234" fmla="*/ 418818 h 1572451"/>
              <a:gd name="connsiteX1235" fmla="*/ 837114 w 1165365"/>
              <a:gd name="connsiteY1235" fmla="*/ 418213 h 1572451"/>
              <a:gd name="connsiteX1236" fmla="*/ 838226 w 1165365"/>
              <a:gd name="connsiteY1236" fmla="*/ 417543 h 1572451"/>
              <a:gd name="connsiteX1237" fmla="*/ 839583 w 1165365"/>
              <a:gd name="connsiteY1237" fmla="*/ 417019 h 1572451"/>
              <a:gd name="connsiteX1238" fmla="*/ 840548 w 1165365"/>
              <a:gd name="connsiteY1238" fmla="*/ 416038 h 1572451"/>
              <a:gd name="connsiteX1239" fmla="*/ 840924 w 1165365"/>
              <a:gd name="connsiteY1239" fmla="*/ 414616 h 1572451"/>
              <a:gd name="connsiteX1240" fmla="*/ 841300 w 1165365"/>
              <a:gd name="connsiteY1240" fmla="*/ 413128 h 1572451"/>
              <a:gd name="connsiteX1241" fmla="*/ 841529 w 1165365"/>
              <a:gd name="connsiteY1241" fmla="*/ 411476 h 1572451"/>
              <a:gd name="connsiteX1242" fmla="*/ 841905 w 1165365"/>
              <a:gd name="connsiteY1242" fmla="*/ 409972 h 1572451"/>
              <a:gd name="connsiteX1243" fmla="*/ 842494 w 1165365"/>
              <a:gd name="connsiteY1243" fmla="*/ 408713 h 1572451"/>
              <a:gd name="connsiteX1244" fmla="*/ 843328 w 1165365"/>
              <a:gd name="connsiteY1244" fmla="*/ 407585 h 1572451"/>
              <a:gd name="connsiteX1245" fmla="*/ 844227 w 1165365"/>
              <a:gd name="connsiteY1245" fmla="*/ 406685 h 1572451"/>
              <a:gd name="connsiteX1246" fmla="*/ 845192 w 1165365"/>
              <a:gd name="connsiteY1246" fmla="*/ 405786 h 1572451"/>
              <a:gd name="connsiteX1247" fmla="*/ 846320 w 1165365"/>
              <a:gd name="connsiteY1247" fmla="*/ 405034 h 1572451"/>
              <a:gd name="connsiteX1248" fmla="*/ 847661 w 1165365"/>
              <a:gd name="connsiteY1248" fmla="*/ 404511 h 1572451"/>
              <a:gd name="connsiteX1249" fmla="*/ 849018 w 1165365"/>
              <a:gd name="connsiteY1249" fmla="*/ 403988 h 1572451"/>
              <a:gd name="connsiteX1250" fmla="*/ 850359 w 1165365"/>
              <a:gd name="connsiteY1250" fmla="*/ 403464 h 1572451"/>
              <a:gd name="connsiteX1251" fmla="*/ 851487 w 1165365"/>
              <a:gd name="connsiteY1251" fmla="*/ 402712 h 1572451"/>
              <a:gd name="connsiteX1252" fmla="*/ 852828 w 1165365"/>
              <a:gd name="connsiteY1252" fmla="*/ 402189 h 1572451"/>
              <a:gd name="connsiteX1253" fmla="*/ 853956 w 1165365"/>
              <a:gd name="connsiteY1253" fmla="*/ 401437 h 1572451"/>
              <a:gd name="connsiteX1254" fmla="*/ 855068 w 1165365"/>
              <a:gd name="connsiteY1254" fmla="*/ 400701 h 1572451"/>
              <a:gd name="connsiteX1255" fmla="*/ 856049 w 1165365"/>
              <a:gd name="connsiteY1255" fmla="*/ 399802 h 1572451"/>
              <a:gd name="connsiteX1256" fmla="*/ 857177 w 1165365"/>
              <a:gd name="connsiteY1256" fmla="*/ 399131 h 1572451"/>
              <a:gd name="connsiteX1257" fmla="*/ 858371 w 1165365"/>
              <a:gd name="connsiteY1257" fmla="*/ 398379 h 1572451"/>
              <a:gd name="connsiteX1258" fmla="*/ 859712 w 1165365"/>
              <a:gd name="connsiteY1258" fmla="*/ 397856 h 1572451"/>
              <a:gd name="connsiteX1259" fmla="*/ 860987 w 1165365"/>
              <a:gd name="connsiteY1259" fmla="*/ 397251 h 1572451"/>
              <a:gd name="connsiteX1260" fmla="*/ 862328 w 1165365"/>
              <a:gd name="connsiteY1260" fmla="*/ 396728 h 1572451"/>
              <a:gd name="connsiteX1261" fmla="*/ 863832 w 1165365"/>
              <a:gd name="connsiteY1261" fmla="*/ 396433 h 1572451"/>
              <a:gd name="connsiteX1262" fmla="*/ 865549 w 1165365"/>
              <a:gd name="connsiteY1262" fmla="*/ 396204 h 1572451"/>
              <a:gd name="connsiteX1263" fmla="*/ 867282 w 1165365"/>
              <a:gd name="connsiteY1263" fmla="*/ 396433 h 1572451"/>
              <a:gd name="connsiteX1264" fmla="*/ 868918 w 1165365"/>
              <a:gd name="connsiteY1264" fmla="*/ 396662 h 1572451"/>
              <a:gd name="connsiteX1265" fmla="*/ 870046 w 1165365"/>
              <a:gd name="connsiteY1265" fmla="*/ 397398 h 1572451"/>
              <a:gd name="connsiteX1266" fmla="*/ 871387 w 1165365"/>
              <a:gd name="connsiteY1266" fmla="*/ 398003 h 1572451"/>
              <a:gd name="connsiteX1267" fmla="*/ 872744 w 1165365"/>
              <a:gd name="connsiteY1267" fmla="*/ 398526 h 1572451"/>
              <a:gd name="connsiteX1268" fmla="*/ 874297 w 1165365"/>
              <a:gd name="connsiteY1268" fmla="*/ 398592 h 1572451"/>
              <a:gd name="connsiteX1269" fmla="*/ 874608 w 1165365"/>
              <a:gd name="connsiteY1269" fmla="*/ 398608 h 1572451"/>
              <a:gd name="connsiteX1270" fmla="*/ 875965 w 1165365"/>
              <a:gd name="connsiteY1270" fmla="*/ 398068 h 1572451"/>
              <a:gd name="connsiteX1271" fmla="*/ 876848 w 1165365"/>
              <a:gd name="connsiteY1271" fmla="*/ 397185 h 1572451"/>
              <a:gd name="connsiteX1272" fmla="*/ 877453 w 1165365"/>
              <a:gd name="connsiteY1272" fmla="*/ 395828 h 1572451"/>
              <a:gd name="connsiteX1273" fmla="*/ 877911 w 1165365"/>
              <a:gd name="connsiteY1273" fmla="*/ 394406 h 1572451"/>
              <a:gd name="connsiteX1274" fmla="*/ 878009 w 1165365"/>
              <a:gd name="connsiteY1274" fmla="*/ 393278 h 1572451"/>
              <a:gd name="connsiteX1275" fmla="*/ 878058 w 1165365"/>
              <a:gd name="connsiteY1275" fmla="*/ 392689 h 1572451"/>
              <a:gd name="connsiteX1276" fmla="*/ 878499 w 1165365"/>
              <a:gd name="connsiteY1276" fmla="*/ 391266 h 1572451"/>
              <a:gd name="connsiteX1277" fmla="*/ 879104 w 1165365"/>
              <a:gd name="connsiteY1277" fmla="*/ 389991 h 1572451"/>
              <a:gd name="connsiteX1278" fmla="*/ 879480 w 1165365"/>
              <a:gd name="connsiteY1278" fmla="*/ 388503 h 1572451"/>
              <a:gd name="connsiteX1279" fmla="*/ 879857 w 1165365"/>
              <a:gd name="connsiteY1279" fmla="*/ 386999 h 1572451"/>
              <a:gd name="connsiteX1280" fmla="*/ 880216 w 1165365"/>
              <a:gd name="connsiteY1280" fmla="*/ 385576 h 1572451"/>
              <a:gd name="connsiteX1281" fmla="*/ 880821 w 1165365"/>
              <a:gd name="connsiteY1281" fmla="*/ 384235 h 1572451"/>
              <a:gd name="connsiteX1282" fmla="*/ 881426 w 1165365"/>
              <a:gd name="connsiteY1282" fmla="*/ 382960 h 1572451"/>
              <a:gd name="connsiteX1283" fmla="*/ 882178 w 1165365"/>
              <a:gd name="connsiteY1283" fmla="*/ 381831 h 1572451"/>
              <a:gd name="connsiteX1284" fmla="*/ 882996 w 1165365"/>
              <a:gd name="connsiteY1284" fmla="*/ 380785 h 1572451"/>
              <a:gd name="connsiteX1285" fmla="*/ 884124 w 1165365"/>
              <a:gd name="connsiteY1285" fmla="*/ 380033 h 1572451"/>
              <a:gd name="connsiteX1286" fmla="*/ 885236 w 1165365"/>
              <a:gd name="connsiteY1286" fmla="*/ 379281 h 1572451"/>
              <a:gd name="connsiteX1287" fmla="*/ 886430 w 1165365"/>
              <a:gd name="connsiteY1287" fmla="*/ 378610 h 1572451"/>
              <a:gd name="connsiteX1288" fmla="*/ 887558 w 1165365"/>
              <a:gd name="connsiteY1288" fmla="*/ 377858 h 1572451"/>
              <a:gd name="connsiteX1289" fmla="*/ 888915 w 1165365"/>
              <a:gd name="connsiteY1289" fmla="*/ 377335 h 1572451"/>
              <a:gd name="connsiteX1290" fmla="*/ 890403 w 1165365"/>
              <a:gd name="connsiteY1290" fmla="*/ 376975 h 1572451"/>
              <a:gd name="connsiteX1291" fmla="*/ 891744 w 1165365"/>
              <a:gd name="connsiteY1291" fmla="*/ 376452 h 1572451"/>
              <a:gd name="connsiteX1292" fmla="*/ 892872 w 1165365"/>
              <a:gd name="connsiteY1292" fmla="*/ 375700 h 1572451"/>
              <a:gd name="connsiteX1293" fmla="*/ 893853 w 1165365"/>
              <a:gd name="connsiteY1293" fmla="*/ 374801 h 1572451"/>
              <a:gd name="connsiteX1294" fmla="*/ 894818 w 1165365"/>
              <a:gd name="connsiteY1294" fmla="*/ 373901 h 1572451"/>
              <a:gd name="connsiteX1295" fmla="*/ 895570 w 1165365"/>
              <a:gd name="connsiteY1295" fmla="*/ 372773 h 1572451"/>
              <a:gd name="connsiteX1296" fmla="*/ 896322 w 1165365"/>
              <a:gd name="connsiteY1296" fmla="*/ 371726 h 1572451"/>
              <a:gd name="connsiteX1297" fmla="*/ 897287 w 1165365"/>
              <a:gd name="connsiteY1297" fmla="*/ 370762 h 1572451"/>
              <a:gd name="connsiteX1298" fmla="*/ 898039 w 1165365"/>
              <a:gd name="connsiteY1298" fmla="*/ 369715 h 1572451"/>
              <a:gd name="connsiteX1299" fmla="*/ 899020 w 1165365"/>
              <a:gd name="connsiteY1299" fmla="*/ 368816 h 1572451"/>
              <a:gd name="connsiteX1300" fmla="*/ 900132 w 1165365"/>
              <a:gd name="connsiteY1300" fmla="*/ 368064 h 1572451"/>
              <a:gd name="connsiteX1301" fmla="*/ 901113 w 1165365"/>
              <a:gd name="connsiteY1301" fmla="*/ 367165 h 1572451"/>
              <a:gd name="connsiteX1302" fmla="*/ 901931 w 1165365"/>
              <a:gd name="connsiteY1302" fmla="*/ 366036 h 1572451"/>
              <a:gd name="connsiteX1303" fmla="*/ 902683 w 1165365"/>
              <a:gd name="connsiteY1303" fmla="*/ 364924 h 1572451"/>
              <a:gd name="connsiteX1304" fmla="*/ 903059 w 1165365"/>
              <a:gd name="connsiteY1304" fmla="*/ 363861 h 1572451"/>
              <a:gd name="connsiteX1305" fmla="*/ 903272 w 1165365"/>
              <a:gd name="connsiteY1305" fmla="*/ 362145 h 1572451"/>
              <a:gd name="connsiteX1306" fmla="*/ 903648 w 1165365"/>
              <a:gd name="connsiteY1306" fmla="*/ 360722 h 1572451"/>
              <a:gd name="connsiteX1307" fmla="*/ 904105 w 1165365"/>
              <a:gd name="connsiteY1307" fmla="*/ 359234 h 1572451"/>
              <a:gd name="connsiteX1308" fmla="*/ 904858 w 1165365"/>
              <a:gd name="connsiteY1308" fmla="*/ 358106 h 1572451"/>
              <a:gd name="connsiteX1309" fmla="*/ 905593 w 1165365"/>
              <a:gd name="connsiteY1309" fmla="*/ 357059 h 1572451"/>
              <a:gd name="connsiteX1310" fmla="*/ 906427 w 1165365"/>
              <a:gd name="connsiteY1310" fmla="*/ 355931 h 1572451"/>
              <a:gd name="connsiteX1311" fmla="*/ 907327 w 1165365"/>
              <a:gd name="connsiteY1311" fmla="*/ 355032 h 1572451"/>
              <a:gd name="connsiteX1312" fmla="*/ 908291 w 1165365"/>
              <a:gd name="connsiteY1312" fmla="*/ 354132 h 1572451"/>
              <a:gd name="connsiteX1313" fmla="*/ 909485 w 1165365"/>
              <a:gd name="connsiteY1313" fmla="*/ 353397 h 1572451"/>
              <a:gd name="connsiteX1314" fmla="*/ 910613 w 1165365"/>
              <a:gd name="connsiteY1314" fmla="*/ 352645 h 1572451"/>
              <a:gd name="connsiteX1315" fmla="*/ 911742 w 1165365"/>
              <a:gd name="connsiteY1315" fmla="*/ 351974 h 1572451"/>
              <a:gd name="connsiteX1316" fmla="*/ 912853 w 1165365"/>
              <a:gd name="connsiteY1316" fmla="*/ 351222 h 1572451"/>
              <a:gd name="connsiteX1317" fmla="*/ 914211 w 1165365"/>
              <a:gd name="connsiteY1317" fmla="*/ 350699 h 1572451"/>
              <a:gd name="connsiteX1318" fmla="*/ 915551 w 1165365"/>
              <a:gd name="connsiteY1318" fmla="*/ 350176 h 1572451"/>
              <a:gd name="connsiteX1319" fmla="*/ 916909 w 1165365"/>
              <a:gd name="connsiteY1319" fmla="*/ 349652 h 1572451"/>
              <a:gd name="connsiteX1320" fmla="*/ 918020 w 1165365"/>
              <a:gd name="connsiteY1320" fmla="*/ 348900 h 1572451"/>
              <a:gd name="connsiteX1321" fmla="*/ 919378 w 1165365"/>
              <a:gd name="connsiteY1321" fmla="*/ 348377 h 1572451"/>
              <a:gd name="connsiteX1322" fmla="*/ 920490 w 1165365"/>
              <a:gd name="connsiteY1322" fmla="*/ 347625 h 1572451"/>
              <a:gd name="connsiteX1323" fmla="*/ 921471 w 1165365"/>
              <a:gd name="connsiteY1323" fmla="*/ 346725 h 1572451"/>
              <a:gd name="connsiteX1324" fmla="*/ 922435 w 1165365"/>
              <a:gd name="connsiteY1324" fmla="*/ 345826 h 1572451"/>
              <a:gd name="connsiteX1325" fmla="*/ 923187 w 1165365"/>
              <a:gd name="connsiteY1325" fmla="*/ 344714 h 1572451"/>
              <a:gd name="connsiteX1326" fmla="*/ 924169 w 1165365"/>
              <a:gd name="connsiteY1326" fmla="*/ 343815 h 1572451"/>
              <a:gd name="connsiteX1327" fmla="*/ 925133 w 1165365"/>
              <a:gd name="connsiteY1327" fmla="*/ 342916 h 1572451"/>
              <a:gd name="connsiteX1328" fmla="*/ 925885 w 1165365"/>
              <a:gd name="connsiteY1328" fmla="*/ 341787 h 1572451"/>
              <a:gd name="connsiteX1329" fmla="*/ 926850 w 1165365"/>
              <a:gd name="connsiteY1329" fmla="*/ 340888 h 1572451"/>
              <a:gd name="connsiteX1330" fmla="*/ 927602 w 1165365"/>
              <a:gd name="connsiteY1330" fmla="*/ 339760 h 1572451"/>
              <a:gd name="connsiteX1331" fmla="*/ 928354 w 1165365"/>
              <a:gd name="connsiteY1331" fmla="*/ 338713 h 1572451"/>
              <a:gd name="connsiteX1332" fmla="*/ 929172 w 1165365"/>
              <a:gd name="connsiteY1332" fmla="*/ 337602 h 1572451"/>
              <a:gd name="connsiteX1333" fmla="*/ 929777 w 1165365"/>
              <a:gd name="connsiteY1333" fmla="*/ 336326 h 1572451"/>
              <a:gd name="connsiteX1334" fmla="*/ 930300 w 1165365"/>
              <a:gd name="connsiteY1334" fmla="*/ 334969 h 1572451"/>
              <a:gd name="connsiteX1335" fmla="*/ 931118 w 1165365"/>
              <a:gd name="connsiteY1335" fmla="*/ 333922 h 1572451"/>
              <a:gd name="connsiteX1336" fmla="*/ 931723 w 1165365"/>
              <a:gd name="connsiteY1336" fmla="*/ 332663 h 1572451"/>
              <a:gd name="connsiteX1337" fmla="*/ 932099 w 1165365"/>
              <a:gd name="connsiteY1337" fmla="*/ 331159 h 1572451"/>
              <a:gd name="connsiteX1338" fmla="*/ 932704 w 1165365"/>
              <a:gd name="connsiteY1338" fmla="*/ 329884 h 1572451"/>
              <a:gd name="connsiteX1339" fmla="*/ 933292 w 1165365"/>
              <a:gd name="connsiteY1339" fmla="*/ 328608 h 1572451"/>
              <a:gd name="connsiteX1340" fmla="*/ 933669 w 1165365"/>
              <a:gd name="connsiteY1340" fmla="*/ 327120 h 1572451"/>
              <a:gd name="connsiteX1341" fmla="*/ 934274 w 1165365"/>
              <a:gd name="connsiteY1341" fmla="*/ 325845 h 1572451"/>
              <a:gd name="connsiteX1342" fmla="*/ 935009 w 1165365"/>
              <a:gd name="connsiteY1342" fmla="*/ 324717 h 1572451"/>
              <a:gd name="connsiteX1343" fmla="*/ 935614 w 1165365"/>
              <a:gd name="connsiteY1343" fmla="*/ 323441 h 1572451"/>
              <a:gd name="connsiteX1344" fmla="*/ 936367 w 1165365"/>
              <a:gd name="connsiteY1344" fmla="*/ 322329 h 1572451"/>
              <a:gd name="connsiteX1345" fmla="*/ 936955 w 1165365"/>
              <a:gd name="connsiteY1345" fmla="*/ 321054 h 1572451"/>
              <a:gd name="connsiteX1346" fmla="*/ 937707 w 1165365"/>
              <a:gd name="connsiteY1346" fmla="*/ 319926 h 1572451"/>
              <a:gd name="connsiteX1347" fmla="*/ 938541 w 1165365"/>
              <a:gd name="connsiteY1347" fmla="*/ 318879 h 1572451"/>
              <a:gd name="connsiteX1348" fmla="*/ 939277 w 1165365"/>
              <a:gd name="connsiteY1348" fmla="*/ 317767 h 1572451"/>
              <a:gd name="connsiteX1349" fmla="*/ 940258 w 1165365"/>
              <a:gd name="connsiteY1349" fmla="*/ 316868 h 1572451"/>
              <a:gd name="connsiteX1350" fmla="*/ 941386 w 1165365"/>
              <a:gd name="connsiteY1350" fmla="*/ 316116 h 1572451"/>
              <a:gd name="connsiteX1351" fmla="*/ 942351 w 1165365"/>
              <a:gd name="connsiteY1351" fmla="*/ 315217 h 1572451"/>
              <a:gd name="connsiteX1352" fmla="*/ 943332 w 1165365"/>
              <a:gd name="connsiteY1352" fmla="*/ 314317 h 1572451"/>
              <a:gd name="connsiteX1353" fmla="*/ 944068 w 1165365"/>
              <a:gd name="connsiteY1353" fmla="*/ 313189 h 1572451"/>
              <a:gd name="connsiteX1354" fmla="*/ 944820 w 1165365"/>
              <a:gd name="connsiteY1354" fmla="*/ 312077 h 1572451"/>
              <a:gd name="connsiteX1355" fmla="*/ 945409 w 1165365"/>
              <a:gd name="connsiteY1355" fmla="*/ 311309 h 1572451"/>
              <a:gd name="connsiteX1356" fmla="*/ 945638 w 1165365"/>
              <a:gd name="connsiteY1356" fmla="*/ 311031 h 1572451"/>
              <a:gd name="connsiteX1357" fmla="*/ 946177 w 1165365"/>
              <a:gd name="connsiteY1357" fmla="*/ 309755 h 1572451"/>
              <a:gd name="connsiteX1358" fmla="*/ 946619 w 1165365"/>
              <a:gd name="connsiteY1358" fmla="*/ 308251 h 1572451"/>
              <a:gd name="connsiteX1359" fmla="*/ 946995 w 1165365"/>
              <a:gd name="connsiteY1359" fmla="*/ 306763 h 1572451"/>
              <a:gd name="connsiteX1360" fmla="*/ 946995 w 1165365"/>
              <a:gd name="connsiteY1360" fmla="*/ 304964 h 1572451"/>
              <a:gd name="connsiteX1361" fmla="*/ 947436 w 1165365"/>
              <a:gd name="connsiteY1361" fmla="*/ 303460 h 1572451"/>
              <a:gd name="connsiteX1362" fmla="*/ 947665 w 1165365"/>
              <a:gd name="connsiteY1362" fmla="*/ 301808 h 1572451"/>
              <a:gd name="connsiteX1363" fmla="*/ 948793 w 1165365"/>
              <a:gd name="connsiteY1363" fmla="*/ 301073 h 1572451"/>
              <a:gd name="connsiteX1364" fmla="*/ 949905 w 1165365"/>
              <a:gd name="connsiteY1364" fmla="*/ 300386 h 1572451"/>
              <a:gd name="connsiteX1365" fmla="*/ 950886 w 1165365"/>
              <a:gd name="connsiteY1365" fmla="*/ 299421 h 1572451"/>
              <a:gd name="connsiteX1366" fmla="*/ 951851 w 1165365"/>
              <a:gd name="connsiteY1366" fmla="*/ 298522 h 1572451"/>
              <a:gd name="connsiteX1367" fmla="*/ 952456 w 1165365"/>
              <a:gd name="connsiteY1367" fmla="*/ 297247 h 1572451"/>
              <a:gd name="connsiteX1368" fmla="*/ 952456 w 1165365"/>
              <a:gd name="connsiteY1368" fmla="*/ 295383 h 1572451"/>
              <a:gd name="connsiteX1369" fmla="*/ 952080 w 1165365"/>
              <a:gd name="connsiteY1369" fmla="*/ 293878 h 1572451"/>
              <a:gd name="connsiteX1370" fmla="*/ 952162 w 1165365"/>
              <a:gd name="connsiteY1370" fmla="*/ 292079 h 1572451"/>
              <a:gd name="connsiteX1371" fmla="*/ 952751 w 1165365"/>
              <a:gd name="connsiteY1371" fmla="*/ 290820 h 1572451"/>
              <a:gd name="connsiteX1372" fmla="*/ 953879 w 1165365"/>
              <a:gd name="connsiteY1372" fmla="*/ 290068 h 1572451"/>
              <a:gd name="connsiteX1373" fmla="*/ 955383 w 1165365"/>
              <a:gd name="connsiteY1373" fmla="*/ 289692 h 1572451"/>
              <a:gd name="connsiteX1374" fmla="*/ 957100 w 1165365"/>
              <a:gd name="connsiteY1374" fmla="*/ 289545 h 1572451"/>
              <a:gd name="connsiteX1375" fmla="*/ 958964 w 1165365"/>
              <a:gd name="connsiteY1375" fmla="*/ 289610 h 1572451"/>
              <a:gd name="connsiteX1376" fmla="*/ 959945 w 1165365"/>
              <a:gd name="connsiteY1376" fmla="*/ 289022 h 1572451"/>
              <a:gd name="connsiteX1377" fmla="*/ 961662 w 1165365"/>
              <a:gd name="connsiteY1377" fmla="*/ 288875 h 1572451"/>
              <a:gd name="connsiteX1378" fmla="*/ 963313 w 1165365"/>
              <a:gd name="connsiteY1378" fmla="*/ 289087 h 1572451"/>
              <a:gd name="connsiteX1379" fmla="*/ 964278 w 1165365"/>
              <a:gd name="connsiteY1379" fmla="*/ 289987 h 1572451"/>
              <a:gd name="connsiteX1380" fmla="*/ 965177 w 1165365"/>
              <a:gd name="connsiteY1380" fmla="*/ 290968 h 1572451"/>
              <a:gd name="connsiteX1381" fmla="*/ 966306 w 1165365"/>
              <a:gd name="connsiteY1381" fmla="*/ 291703 h 1572451"/>
              <a:gd name="connsiteX1382" fmla="*/ 967646 w 1165365"/>
              <a:gd name="connsiteY1382" fmla="*/ 292308 h 1572451"/>
              <a:gd name="connsiteX1383" fmla="*/ 969380 w 1165365"/>
              <a:gd name="connsiteY1383" fmla="*/ 292456 h 1572451"/>
              <a:gd name="connsiteX1384" fmla="*/ 970868 w 1165365"/>
              <a:gd name="connsiteY1384" fmla="*/ 292913 h 1572451"/>
              <a:gd name="connsiteX1385" fmla="*/ 972372 w 1165365"/>
              <a:gd name="connsiteY1385" fmla="*/ 292537 h 1572451"/>
              <a:gd name="connsiteX1386" fmla="*/ 972961 w 1165365"/>
              <a:gd name="connsiteY1386" fmla="*/ 291262 h 1572451"/>
              <a:gd name="connsiteX1387" fmla="*/ 973190 w 1165365"/>
              <a:gd name="connsiteY1387" fmla="*/ 289610 h 1572451"/>
              <a:gd name="connsiteX1388" fmla="*/ 973419 w 1165365"/>
              <a:gd name="connsiteY1388" fmla="*/ 287894 h 1572451"/>
              <a:gd name="connsiteX1389" fmla="*/ 974318 w 1165365"/>
              <a:gd name="connsiteY1389" fmla="*/ 286994 h 1572451"/>
              <a:gd name="connsiteX1390" fmla="*/ 975806 w 1165365"/>
              <a:gd name="connsiteY1390" fmla="*/ 287452 h 1572451"/>
              <a:gd name="connsiteX1391" fmla="*/ 977375 w 1165365"/>
              <a:gd name="connsiteY1391" fmla="*/ 287812 h 1572451"/>
              <a:gd name="connsiteX1392" fmla="*/ 978651 w 1165365"/>
              <a:gd name="connsiteY1392" fmla="*/ 288335 h 1572451"/>
              <a:gd name="connsiteX1393" fmla="*/ 980008 w 1165365"/>
              <a:gd name="connsiteY1393" fmla="*/ 288940 h 1572451"/>
              <a:gd name="connsiteX1394" fmla="*/ 981283 w 1165365"/>
              <a:gd name="connsiteY1394" fmla="*/ 289545 h 1572451"/>
              <a:gd name="connsiteX1395" fmla="*/ 982395 w 1165365"/>
              <a:gd name="connsiteY1395" fmla="*/ 290281 h 1572451"/>
              <a:gd name="connsiteX1396" fmla="*/ 983752 w 1165365"/>
              <a:gd name="connsiteY1396" fmla="*/ 290820 h 1572451"/>
              <a:gd name="connsiteX1397" fmla="*/ 984864 w 1165365"/>
              <a:gd name="connsiteY1397" fmla="*/ 291638 h 1572451"/>
              <a:gd name="connsiteX1398" fmla="*/ 986222 w 1165365"/>
              <a:gd name="connsiteY1398" fmla="*/ 292161 h 1572451"/>
              <a:gd name="connsiteX1399" fmla="*/ 987710 w 1165365"/>
              <a:gd name="connsiteY1399" fmla="*/ 292537 h 1572451"/>
              <a:gd name="connsiteX1400" fmla="*/ 989214 w 1165365"/>
              <a:gd name="connsiteY1400" fmla="*/ 292979 h 1572451"/>
              <a:gd name="connsiteX1401" fmla="*/ 990702 w 1165365"/>
              <a:gd name="connsiteY1401" fmla="*/ 293355 h 1572451"/>
              <a:gd name="connsiteX1402" fmla="*/ 992206 w 1165365"/>
              <a:gd name="connsiteY1402" fmla="*/ 293731 h 1572451"/>
              <a:gd name="connsiteX1403" fmla="*/ 993923 w 1165365"/>
              <a:gd name="connsiteY1403" fmla="*/ 293960 h 1572451"/>
              <a:gd name="connsiteX1404" fmla="*/ 995803 w 1165365"/>
              <a:gd name="connsiteY1404" fmla="*/ 293960 h 1572451"/>
              <a:gd name="connsiteX1405" fmla="*/ 997520 w 1165365"/>
              <a:gd name="connsiteY1405" fmla="*/ 293813 h 1572451"/>
              <a:gd name="connsiteX1406" fmla="*/ 999008 w 1165365"/>
              <a:gd name="connsiteY1406" fmla="*/ 293437 h 1572451"/>
              <a:gd name="connsiteX1407" fmla="*/ 1000741 w 1165365"/>
              <a:gd name="connsiteY1407" fmla="*/ 293289 h 1572451"/>
              <a:gd name="connsiteX1408" fmla="*/ 1002229 w 1165365"/>
              <a:gd name="connsiteY1408" fmla="*/ 292979 h 1572451"/>
              <a:gd name="connsiteX1409" fmla="*/ 1003799 w 1165365"/>
              <a:gd name="connsiteY1409" fmla="*/ 292456 h 1572451"/>
              <a:gd name="connsiteX1410" fmla="*/ 1005303 w 1165365"/>
              <a:gd name="connsiteY1410" fmla="*/ 292079 h 1572451"/>
              <a:gd name="connsiteX1411" fmla="*/ 1006808 w 1165365"/>
              <a:gd name="connsiteY1411" fmla="*/ 291703 h 1572451"/>
              <a:gd name="connsiteX1412" fmla="*/ 1008525 w 1165365"/>
              <a:gd name="connsiteY1412" fmla="*/ 291932 h 1572451"/>
              <a:gd name="connsiteX1413" fmla="*/ 1010013 w 1165365"/>
              <a:gd name="connsiteY1413" fmla="*/ 292308 h 1572451"/>
              <a:gd name="connsiteX1414" fmla="*/ 1011141 w 1165365"/>
              <a:gd name="connsiteY1414" fmla="*/ 293061 h 1572451"/>
              <a:gd name="connsiteX1415" fmla="*/ 1012040 w 1165365"/>
              <a:gd name="connsiteY1415" fmla="*/ 294025 h 1572451"/>
              <a:gd name="connsiteX1416" fmla="*/ 1013168 w 1165365"/>
              <a:gd name="connsiteY1416" fmla="*/ 294778 h 1572451"/>
              <a:gd name="connsiteX1417" fmla="*/ 1014738 w 1165365"/>
              <a:gd name="connsiteY1417" fmla="*/ 295154 h 1572451"/>
              <a:gd name="connsiteX1418" fmla="*/ 1016226 w 1165365"/>
              <a:gd name="connsiteY1418" fmla="*/ 294859 h 1572451"/>
              <a:gd name="connsiteX1419" fmla="*/ 1017354 w 1165365"/>
              <a:gd name="connsiteY1419" fmla="*/ 294107 h 1572451"/>
              <a:gd name="connsiteX1420" fmla="*/ 1018335 w 1165365"/>
              <a:gd name="connsiteY1420" fmla="*/ 293208 h 1572451"/>
              <a:gd name="connsiteX1421" fmla="*/ 1019300 w 1165365"/>
              <a:gd name="connsiteY1421" fmla="*/ 292308 h 1572451"/>
              <a:gd name="connsiteX1422" fmla="*/ 1020281 w 1165365"/>
              <a:gd name="connsiteY1422" fmla="*/ 291409 h 1572451"/>
              <a:gd name="connsiteX1423" fmla="*/ 1021164 w 1165365"/>
              <a:gd name="connsiteY1423" fmla="*/ 290444 h 1572451"/>
              <a:gd name="connsiteX1424" fmla="*/ 1021998 w 1165365"/>
              <a:gd name="connsiteY1424" fmla="*/ 289692 h 1572451"/>
              <a:gd name="connsiteX1425" fmla="*/ 1022750 w 1165365"/>
              <a:gd name="connsiteY1425" fmla="*/ 288417 h 1572451"/>
              <a:gd name="connsiteX1426" fmla="*/ 1023339 w 1165365"/>
              <a:gd name="connsiteY1426" fmla="*/ 287141 h 1572451"/>
              <a:gd name="connsiteX1427" fmla="*/ 1023944 w 1165365"/>
              <a:gd name="connsiteY1427" fmla="*/ 285866 h 1572451"/>
              <a:gd name="connsiteX1428" fmla="*/ 1024320 w 1165365"/>
              <a:gd name="connsiteY1428" fmla="*/ 284443 h 1572451"/>
              <a:gd name="connsiteX1429" fmla="*/ 1025072 w 1165365"/>
              <a:gd name="connsiteY1429" fmla="*/ 283332 h 1572451"/>
              <a:gd name="connsiteX1430" fmla="*/ 1026413 w 1165365"/>
              <a:gd name="connsiteY1430" fmla="*/ 282808 h 1572451"/>
              <a:gd name="connsiteX1431" fmla="*/ 1027983 w 1165365"/>
              <a:gd name="connsiteY1431" fmla="*/ 282432 h 1572451"/>
              <a:gd name="connsiteX1432" fmla="*/ 1029487 w 1165365"/>
              <a:gd name="connsiteY1432" fmla="*/ 282056 h 1572451"/>
              <a:gd name="connsiteX1433" fmla="*/ 1031204 w 1165365"/>
              <a:gd name="connsiteY1433" fmla="*/ 281909 h 1572451"/>
              <a:gd name="connsiteX1434" fmla="*/ 1033068 w 1165365"/>
              <a:gd name="connsiteY1434" fmla="*/ 281974 h 1572451"/>
              <a:gd name="connsiteX1435" fmla="*/ 1034801 w 1165365"/>
              <a:gd name="connsiteY1435" fmla="*/ 282122 h 1572451"/>
              <a:gd name="connsiteX1436" fmla="*/ 1036060 w 1165365"/>
              <a:gd name="connsiteY1436" fmla="*/ 282727 h 1572451"/>
              <a:gd name="connsiteX1437" fmla="*/ 1037417 w 1165365"/>
              <a:gd name="connsiteY1437" fmla="*/ 283332 h 1572451"/>
              <a:gd name="connsiteX1438" fmla="*/ 1038905 w 1165365"/>
              <a:gd name="connsiteY1438" fmla="*/ 283708 h 1572451"/>
              <a:gd name="connsiteX1439" fmla="*/ 1040410 w 1165365"/>
              <a:gd name="connsiteY1439" fmla="*/ 284084 h 1572451"/>
              <a:gd name="connsiteX1440" fmla="*/ 1042274 w 1165365"/>
              <a:gd name="connsiteY1440" fmla="*/ 284149 h 1572451"/>
              <a:gd name="connsiteX1441" fmla="*/ 1044007 w 1165365"/>
              <a:gd name="connsiteY1441" fmla="*/ 283920 h 1572451"/>
              <a:gd name="connsiteX1442" fmla="*/ 1045495 w 1165365"/>
              <a:gd name="connsiteY1442" fmla="*/ 283626 h 1572451"/>
              <a:gd name="connsiteX1443" fmla="*/ 1046705 w 1165365"/>
              <a:gd name="connsiteY1443" fmla="*/ 282874 h 1572451"/>
              <a:gd name="connsiteX1444" fmla="*/ 1047588 w 1165365"/>
              <a:gd name="connsiteY1444" fmla="*/ 281974 h 1572451"/>
              <a:gd name="connsiteX1445" fmla="*/ 1048569 w 1165365"/>
              <a:gd name="connsiteY1445" fmla="*/ 281075 h 1572451"/>
              <a:gd name="connsiteX1446" fmla="*/ 1049386 w 1165365"/>
              <a:gd name="connsiteY1446" fmla="*/ 279963 h 1572451"/>
              <a:gd name="connsiteX1447" fmla="*/ 1050286 w 1165365"/>
              <a:gd name="connsiteY1447" fmla="*/ 279064 h 1572451"/>
              <a:gd name="connsiteX1448" fmla="*/ 1051267 w 1165365"/>
              <a:gd name="connsiteY1448" fmla="*/ 278165 h 1572451"/>
              <a:gd name="connsiteX1449" fmla="*/ 1052232 w 1165365"/>
              <a:gd name="connsiteY1449" fmla="*/ 277265 h 1572451"/>
              <a:gd name="connsiteX1450" fmla="*/ 1053213 w 1165365"/>
              <a:gd name="connsiteY1450" fmla="*/ 276366 h 1572451"/>
              <a:gd name="connsiteX1451" fmla="*/ 1054553 w 1165365"/>
              <a:gd name="connsiteY1451" fmla="*/ 275761 h 1572451"/>
              <a:gd name="connsiteX1452" fmla="*/ 1055911 w 1165365"/>
              <a:gd name="connsiteY1452" fmla="*/ 275238 h 1572451"/>
              <a:gd name="connsiteX1453" fmla="*/ 1057399 w 1165365"/>
              <a:gd name="connsiteY1453" fmla="*/ 274943 h 1572451"/>
              <a:gd name="connsiteX1454" fmla="*/ 1058903 w 1165365"/>
              <a:gd name="connsiteY1454" fmla="*/ 274567 h 1572451"/>
              <a:gd name="connsiteX1455" fmla="*/ 1060620 w 1165365"/>
              <a:gd name="connsiteY1455" fmla="*/ 274420 h 1572451"/>
              <a:gd name="connsiteX1456" fmla="*/ 1062124 w 1165365"/>
              <a:gd name="connsiteY1456" fmla="*/ 274044 h 1572451"/>
              <a:gd name="connsiteX1457" fmla="*/ 1063841 w 1165365"/>
              <a:gd name="connsiteY1457" fmla="*/ 273897 h 1572451"/>
              <a:gd name="connsiteX1458" fmla="*/ 1065558 w 1165365"/>
              <a:gd name="connsiteY1458" fmla="*/ 273750 h 1572451"/>
              <a:gd name="connsiteX1459" fmla="*/ 1066833 w 1165365"/>
              <a:gd name="connsiteY1459" fmla="*/ 273603 h 1572451"/>
              <a:gd name="connsiteX1460" fmla="*/ 1068403 w 1165365"/>
              <a:gd name="connsiteY1460" fmla="*/ 273603 h 1572451"/>
              <a:gd name="connsiteX1461" fmla="*/ 1070054 w 1165365"/>
              <a:gd name="connsiteY1461" fmla="*/ 273439 h 1572451"/>
              <a:gd name="connsiteX1462" fmla="*/ 1071248 w 1165365"/>
              <a:gd name="connsiteY1462" fmla="*/ 272703 h 1572451"/>
              <a:gd name="connsiteX1463" fmla="*/ 1071624 w 1165365"/>
              <a:gd name="connsiteY1463" fmla="*/ 271281 h 1572451"/>
              <a:gd name="connsiteX1464" fmla="*/ 1072229 w 1165365"/>
              <a:gd name="connsiteY1464" fmla="*/ 270005 h 1572451"/>
              <a:gd name="connsiteX1465" fmla="*/ 1073570 w 1165365"/>
              <a:gd name="connsiteY1465" fmla="*/ 269400 h 1572451"/>
              <a:gd name="connsiteX1466" fmla="*/ 1075287 w 1165365"/>
              <a:gd name="connsiteY1466" fmla="*/ 269253 h 1572451"/>
              <a:gd name="connsiteX1467" fmla="*/ 1076791 w 1165365"/>
              <a:gd name="connsiteY1467" fmla="*/ 269629 h 1572451"/>
              <a:gd name="connsiteX1468" fmla="*/ 1078443 w 1165365"/>
              <a:gd name="connsiteY1468" fmla="*/ 269858 h 1572451"/>
              <a:gd name="connsiteX1469" fmla="*/ 1079555 w 1165365"/>
              <a:gd name="connsiteY1469" fmla="*/ 270610 h 1572451"/>
              <a:gd name="connsiteX1470" fmla="*/ 1080160 w 1165365"/>
              <a:gd name="connsiteY1470" fmla="*/ 270872 h 1572451"/>
              <a:gd name="connsiteX1471" fmla="*/ 1080912 w 1165365"/>
              <a:gd name="connsiteY1471" fmla="*/ 271199 h 1572451"/>
              <a:gd name="connsiteX1472" fmla="*/ 1082253 w 1165365"/>
              <a:gd name="connsiteY1472" fmla="*/ 271804 h 1572451"/>
              <a:gd name="connsiteX1473" fmla="*/ 1083381 w 1165365"/>
              <a:gd name="connsiteY1473" fmla="*/ 272556 h 1572451"/>
              <a:gd name="connsiteX1474" fmla="*/ 1084280 w 1165365"/>
              <a:gd name="connsiteY1474" fmla="*/ 273439 h 1572451"/>
              <a:gd name="connsiteX1475" fmla="*/ 1085179 w 1165365"/>
              <a:gd name="connsiteY1475" fmla="*/ 274567 h 1572451"/>
              <a:gd name="connsiteX1476" fmla="*/ 1086144 w 1165365"/>
              <a:gd name="connsiteY1476" fmla="*/ 275548 h 1572451"/>
              <a:gd name="connsiteX1477" fmla="*/ 1086667 w 1165365"/>
              <a:gd name="connsiteY1477" fmla="*/ 276807 h 1572451"/>
              <a:gd name="connsiteX1478" fmla="*/ 1087420 w 1165365"/>
              <a:gd name="connsiteY1478" fmla="*/ 277936 h 1572451"/>
              <a:gd name="connsiteX1479" fmla="*/ 1087796 w 1165365"/>
              <a:gd name="connsiteY1479" fmla="*/ 279440 h 1572451"/>
              <a:gd name="connsiteX1480" fmla="*/ 1087943 w 1165365"/>
              <a:gd name="connsiteY1480" fmla="*/ 281075 h 1572451"/>
              <a:gd name="connsiteX1481" fmla="*/ 1087943 w 1165365"/>
              <a:gd name="connsiteY1481" fmla="*/ 282955 h 1572451"/>
              <a:gd name="connsiteX1482" fmla="*/ 1087861 w 1165365"/>
              <a:gd name="connsiteY1482" fmla="*/ 284819 h 1572451"/>
              <a:gd name="connsiteX1483" fmla="*/ 1087648 w 1165365"/>
              <a:gd name="connsiteY1483" fmla="*/ 286471 h 1572451"/>
              <a:gd name="connsiteX1484" fmla="*/ 1087125 w 1165365"/>
              <a:gd name="connsiteY1484" fmla="*/ 287746 h 1572451"/>
              <a:gd name="connsiteX1485" fmla="*/ 1086144 w 1165365"/>
              <a:gd name="connsiteY1485" fmla="*/ 288646 h 1572451"/>
              <a:gd name="connsiteX1486" fmla="*/ 1084803 w 1165365"/>
              <a:gd name="connsiteY1486" fmla="*/ 289169 h 1572451"/>
              <a:gd name="connsiteX1487" fmla="*/ 1083070 w 1165365"/>
              <a:gd name="connsiteY1487" fmla="*/ 288940 h 1572451"/>
              <a:gd name="connsiteX1488" fmla="*/ 1081958 w 1165365"/>
              <a:gd name="connsiteY1488" fmla="*/ 288188 h 1572451"/>
              <a:gd name="connsiteX1489" fmla="*/ 1080683 w 1165365"/>
              <a:gd name="connsiteY1489" fmla="*/ 287665 h 1572451"/>
              <a:gd name="connsiteX1490" fmla="*/ 1080160 w 1165365"/>
              <a:gd name="connsiteY1490" fmla="*/ 287321 h 1572451"/>
              <a:gd name="connsiteX1491" fmla="*/ 1079555 w 1165365"/>
              <a:gd name="connsiteY1491" fmla="*/ 286913 h 1572451"/>
              <a:gd name="connsiteX1492" fmla="*/ 1077838 w 1165365"/>
              <a:gd name="connsiteY1492" fmla="*/ 286700 h 1572451"/>
              <a:gd name="connsiteX1493" fmla="*/ 1076481 w 1165365"/>
              <a:gd name="connsiteY1493" fmla="*/ 287223 h 1572451"/>
              <a:gd name="connsiteX1494" fmla="*/ 1075516 w 1165365"/>
              <a:gd name="connsiteY1494" fmla="*/ 288123 h 1572451"/>
              <a:gd name="connsiteX1495" fmla="*/ 1074911 w 1165365"/>
              <a:gd name="connsiteY1495" fmla="*/ 289398 h 1572451"/>
              <a:gd name="connsiteX1496" fmla="*/ 1074535 w 1165365"/>
              <a:gd name="connsiteY1496" fmla="*/ 290886 h 1572451"/>
              <a:gd name="connsiteX1497" fmla="*/ 1073946 w 1165365"/>
              <a:gd name="connsiteY1497" fmla="*/ 292390 h 1572451"/>
              <a:gd name="connsiteX1498" fmla="*/ 1073570 w 1165365"/>
              <a:gd name="connsiteY1498" fmla="*/ 293813 h 1572451"/>
              <a:gd name="connsiteX1499" fmla="*/ 1072965 w 1165365"/>
              <a:gd name="connsiteY1499" fmla="*/ 295072 h 1572451"/>
              <a:gd name="connsiteX1500" fmla="*/ 1072000 w 1165365"/>
              <a:gd name="connsiteY1500" fmla="*/ 295971 h 1572451"/>
              <a:gd name="connsiteX1501" fmla="*/ 1071019 w 1165365"/>
              <a:gd name="connsiteY1501" fmla="*/ 296952 h 1572451"/>
              <a:gd name="connsiteX1502" fmla="*/ 1069907 w 1165365"/>
              <a:gd name="connsiteY1502" fmla="*/ 297623 h 1572451"/>
              <a:gd name="connsiteX1503" fmla="*/ 1068779 w 1165365"/>
              <a:gd name="connsiteY1503" fmla="*/ 298375 h 1572451"/>
              <a:gd name="connsiteX1504" fmla="*/ 1067585 w 1165365"/>
              <a:gd name="connsiteY1504" fmla="*/ 299127 h 1572451"/>
              <a:gd name="connsiteX1505" fmla="*/ 1066686 w 1165365"/>
              <a:gd name="connsiteY1505" fmla="*/ 300026 h 1572451"/>
              <a:gd name="connsiteX1506" fmla="*/ 1065852 w 1165365"/>
              <a:gd name="connsiteY1506" fmla="*/ 301073 h 1572451"/>
              <a:gd name="connsiteX1507" fmla="*/ 1065852 w 1165365"/>
              <a:gd name="connsiteY1507" fmla="*/ 302937 h 1572451"/>
              <a:gd name="connsiteX1508" fmla="*/ 1066375 w 1165365"/>
              <a:gd name="connsiteY1508" fmla="*/ 304212 h 1572451"/>
              <a:gd name="connsiteX1509" fmla="*/ 1066752 w 1165365"/>
              <a:gd name="connsiteY1509" fmla="*/ 305716 h 1572451"/>
              <a:gd name="connsiteX1510" fmla="*/ 1067275 w 1165365"/>
              <a:gd name="connsiteY1510" fmla="*/ 307057 h 1572451"/>
              <a:gd name="connsiteX1511" fmla="*/ 1067651 w 1165365"/>
              <a:gd name="connsiteY1511" fmla="*/ 308545 h 1572451"/>
              <a:gd name="connsiteX1512" fmla="*/ 1068174 w 1165365"/>
              <a:gd name="connsiteY1512" fmla="*/ 309821 h 1572451"/>
              <a:gd name="connsiteX1513" fmla="*/ 1068550 w 1165365"/>
              <a:gd name="connsiteY1513" fmla="*/ 311325 h 1572451"/>
              <a:gd name="connsiteX1514" fmla="*/ 1068926 w 1165365"/>
              <a:gd name="connsiteY1514" fmla="*/ 312813 h 1572451"/>
              <a:gd name="connsiteX1515" fmla="*/ 1068861 w 1165365"/>
              <a:gd name="connsiteY1515" fmla="*/ 314612 h 1572451"/>
              <a:gd name="connsiteX1516" fmla="*/ 1069221 w 1165365"/>
              <a:gd name="connsiteY1516" fmla="*/ 316116 h 1572451"/>
              <a:gd name="connsiteX1517" fmla="*/ 1069973 w 1165365"/>
              <a:gd name="connsiteY1517" fmla="*/ 317228 h 1572451"/>
              <a:gd name="connsiteX1518" fmla="*/ 1070725 w 1165365"/>
              <a:gd name="connsiteY1518" fmla="*/ 318356 h 1572451"/>
              <a:gd name="connsiteX1519" fmla="*/ 1071248 w 1165365"/>
              <a:gd name="connsiteY1519" fmla="*/ 319631 h 1572451"/>
              <a:gd name="connsiteX1520" fmla="*/ 1071395 w 1165365"/>
              <a:gd name="connsiteY1520" fmla="*/ 321348 h 1572451"/>
              <a:gd name="connsiteX1521" fmla="*/ 1071624 w 1165365"/>
              <a:gd name="connsiteY1521" fmla="*/ 323000 h 1572451"/>
              <a:gd name="connsiteX1522" fmla="*/ 1071918 w 1165365"/>
              <a:gd name="connsiteY1522" fmla="*/ 324504 h 1572451"/>
              <a:gd name="connsiteX1523" fmla="*/ 1072524 w 1165365"/>
              <a:gd name="connsiteY1523" fmla="*/ 325763 h 1572451"/>
              <a:gd name="connsiteX1524" fmla="*/ 1073194 w 1165365"/>
              <a:gd name="connsiteY1524" fmla="*/ 326891 h 1572451"/>
              <a:gd name="connsiteX1525" fmla="*/ 1074175 w 1165365"/>
              <a:gd name="connsiteY1525" fmla="*/ 327872 h 1572451"/>
              <a:gd name="connsiteX1526" fmla="*/ 1075074 w 1165365"/>
              <a:gd name="connsiteY1526" fmla="*/ 328755 h 1572451"/>
              <a:gd name="connsiteX1527" fmla="*/ 1076186 w 1165365"/>
              <a:gd name="connsiteY1527" fmla="*/ 329507 h 1572451"/>
              <a:gd name="connsiteX1528" fmla="*/ 1077543 w 1165365"/>
              <a:gd name="connsiteY1528" fmla="*/ 330113 h 1572451"/>
              <a:gd name="connsiteX1529" fmla="*/ 1078802 w 1165365"/>
              <a:gd name="connsiteY1529" fmla="*/ 330701 h 1572451"/>
              <a:gd name="connsiteX1530" fmla="*/ 1079931 w 1165365"/>
              <a:gd name="connsiteY1530" fmla="*/ 331453 h 1572451"/>
              <a:gd name="connsiteX1531" fmla="*/ 1080143 w 1165365"/>
              <a:gd name="connsiteY1531" fmla="*/ 331502 h 1572451"/>
              <a:gd name="connsiteX1532" fmla="*/ 1081500 w 1165365"/>
              <a:gd name="connsiteY1532" fmla="*/ 331829 h 1572451"/>
              <a:gd name="connsiteX1533" fmla="*/ 1083005 w 1165365"/>
              <a:gd name="connsiteY1533" fmla="*/ 332206 h 1572451"/>
              <a:gd name="connsiteX1534" fmla="*/ 1084280 w 1165365"/>
              <a:gd name="connsiteY1534" fmla="*/ 332811 h 1572451"/>
              <a:gd name="connsiteX1535" fmla="*/ 1085768 w 1165365"/>
              <a:gd name="connsiteY1535" fmla="*/ 333187 h 1572451"/>
              <a:gd name="connsiteX1536" fmla="*/ 1087485 w 1165365"/>
              <a:gd name="connsiteY1536" fmla="*/ 333399 h 1572451"/>
              <a:gd name="connsiteX1537" fmla="*/ 1088842 w 1165365"/>
              <a:gd name="connsiteY1537" fmla="*/ 333922 h 1572451"/>
              <a:gd name="connsiteX1538" fmla="*/ 1090118 w 1165365"/>
              <a:gd name="connsiteY1538" fmla="*/ 334527 h 1572451"/>
              <a:gd name="connsiteX1539" fmla="*/ 1091229 w 1165365"/>
              <a:gd name="connsiteY1539" fmla="*/ 335051 h 1572451"/>
              <a:gd name="connsiteX1540" fmla="*/ 1092586 w 1165365"/>
              <a:gd name="connsiteY1540" fmla="*/ 335868 h 1572451"/>
              <a:gd name="connsiteX1541" fmla="*/ 1093322 w 1165365"/>
              <a:gd name="connsiteY1541" fmla="*/ 336996 h 1572451"/>
              <a:gd name="connsiteX1542" fmla="*/ 1094222 w 1165365"/>
              <a:gd name="connsiteY1542" fmla="*/ 337896 h 1572451"/>
              <a:gd name="connsiteX1543" fmla="*/ 1094974 w 1165365"/>
              <a:gd name="connsiteY1543" fmla="*/ 339024 h 1572451"/>
              <a:gd name="connsiteX1544" fmla="*/ 1095873 w 1165365"/>
              <a:gd name="connsiteY1544" fmla="*/ 339989 h 1572451"/>
              <a:gd name="connsiteX1545" fmla="*/ 1096854 w 1165365"/>
              <a:gd name="connsiteY1545" fmla="*/ 340888 h 1572451"/>
              <a:gd name="connsiteX1546" fmla="*/ 1097966 w 1165365"/>
              <a:gd name="connsiteY1546" fmla="*/ 341640 h 1572451"/>
              <a:gd name="connsiteX1547" fmla="*/ 1099470 w 1165365"/>
              <a:gd name="connsiteY1547" fmla="*/ 342082 h 1572451"/>
              <a:gd name="connsiteX1548" fmla="*/ 1101334 w 1165365"/>
              <a:gd name="connsiteY1548" fmla="*/ 342082 h 1572451"/>
              <a:gd name="connsiteX1549" fmla="*/ 1103215 w 1165365"/>
              <a:gd name="connsiteY1549" fmla="*/ 342163 h 1572451"/>
              <a:gd name="connsiteX1550" fmla="*/ 1104932 w 1165365"/>
              <a:gd name="connsiteY1550" fmla="*/ 341935 h 1572451"/>
              <a:gd name="connsiteX1551" fmla="*/ 1106501 w 1165365"/>
              <a:gd name="connsiteY1551" fmla="*/ 341640 h 1572451"/>
              <a:gd name="connsiteX1552" fmla="*/ 1107777 w 1165365"/>
              <a:gd name="connsiteY1552" fmla="*/ 341117 h 1572451"/>
              <a:gd name="connsiteX1553" fmla="*/ 1109118 w 1165365"/>
              <a:gd name="connsiteY1553" fmla="*/ 340594 h 1572451"/>
              <a:gd name="connsiteX1554" fmla="*/ 1110099 w 1165365"/>
              <a:gd name="connsiteY1554" fmla="*/ 339613 h 1572451"/>
              <a:gd name="connsiteX1555" fmla="*/ 1111227 w 1165365"/>
              <a:gd name="connsiteY1555" fmla="*/ 338942 h 1572451"/>
              <a:gd name="connsiteX1556" fmla="*/ 1112044 w 1165365"/>
              <a:gd name="connsiteY1556" fmla="*/ 337814 h 1572451"/>
              <a:gd name="connsiteX1557" fmla="*/ 1112944 w 1165365"/>
              <a:gd name="connsiteY1557" fmla="*/ 336915 h 1572451"/>
              <a:gd name="connsiteX1558" fmla="*/ 1113909 w 1165365"/>
              <a:gd name="connsiteY1558" fmla="*/ 336032 h 1572451"/>
              <a:gd name="connsiteX1559" fmla="*/ 1115119 w 1165365"/>
              <a:gd name="connsiteY1559" fmla="*/ 335279 h 1572451"/>
              <a:gd name="connsiteX1560" fmla="*/ 1116541 w 1165365"/>
              <a:gd name="connsiteY1560" fmla="*/ 335132 h 1572451"/>
              <a:gd name="connsiteX1561" fmla="*/ 1116754 w 1165365"/>
              <a:gd name="connsiteY1561" fmla="*/ 335132 h 1572451"/>
              <a:gd name="connsiteX1562" fmla="*/ 1118258 w 1165365"/>
              <a:gd name="connsiteY1562" fmla="*/ 335492 h 1572451"/>
              <a:gd name="connsiteX1563" fmla="*/ 1119599 w 1165365"/>
              <a:gd name="connsiteY1563" fmla="*/ 336097 h 1572451"/>
              <a:gd name="connsiteX1564" fmla="*/ 1120956 w 1165365"/>
              <a:gd name="connsiteY1564" fmla="*/ 336620 h 1572451"/>
              <a:gd name="connsiteX1565" fmla="*/ 1122068 w 1165365"/>
              <a:gd name="connsiteY1565" fmla="*/ 337438 h 1572451"/>
              <a:gd name="connsiteX1566" fmla="*/ 1123196 w 1165365"/>
              <a:gd name="connsiteY1566" fmla="*/ 338190 h 1572451"/>
              <a:gd name="connsiteX1567" fmla="*/ 1124471 w 1165365"/>
              <a:gd name="connsiteY1567" fmla="*/ 338713 h 1572451"/>
              <a:gd name="connsiteX1568" fmla="*/ 1125959 w 1165365"/>
              <a:gd name="connsiteY1568" fmla="*/ 339171 h 1572451"/>
              <a:gd name="connsiteX1569" fmla="*/ 1127693 w 1165365"/>
              <a:gd name="connsiteY1569" fmla="*/ 339318 h 1572451"/>
              <a:gd name="connsiteX1570" fmla="*/ 1129557 w 1165365"/>
              <a:gd name="connsiteY1570" fmla="*/ 339400 h 1572451"/>
              <a:gd name="connsiteX1571" fmla="*/ 1131274 w 1165365"/>
              <a:gd name="connsiteY1571" fmla="*/ 339613 h 1572451"/>
              <a:gd name="connsiteX1572" fmla="*/ 1133007 w 1165365"/>
              <a:gd name="connsiteY1572" fmla="*/ 339842 h 1572451"/>
              <a:gd name="connsiteX1573" fmla="*/ 1134495 w 1165365"/>
              <a:gd name="connsiteY1573" fmla="*/ 340218 h 1572451"/>
              <a:gd name="connsiteX1574" fmla="*/ 1135623 w 1165365"/>
              <a:gd name="connsiteY1574" fmla="*/ 340970 h 1572451"/>
              <a:gd name="connsiteX1575" fmla="*/ 1136522 w 1165365"/>
              <a:gd name="connsiteY1575" fmla="*/ 341869 h 1572451"/>
              <a:gd name="connsiteX1576" fmla="*/ 1137274 w 1165365"/>
              <a:gd name="connsiteY1576" fmla="*/ 342981 h 1572451"/>
              <a:gd name="connsiteX1577" fmla="*/ 1138174 w 1165365"/>
              <a:gd name="connsiteY1577" fmla="*/ 343962 h 1572451"/>
              <a:gd name="connsiteX1578" fmla="*/ 1139138 w 1165365"/>
              <a:gd name="connsiteY1578" fmla="*/ 344861 h 1572451"/>
              <a:gd name="connsiteX1579" fmla="*/ 1140038 w 1165365"/>
              <a:gd name="connsiteY1579" fmla="*/ 345826 h 1572451"/>
              <a:gd name="connsiteX1580" fmla="*/ 1141379 w 1165365"/>
              <a:gd name="connsiteY1580" fmla="*/ 346431 h 1572451"/>
              <a:gd name="connsiteX1581" fmla="*/ 1142654 w 1165365"/>
              <a:gd name="connsiteY1581" fmla="*/ 346954 h 1572451"/>
              <a:gd name="connsiteX1582" fmla="*/ 1144011 w 1165365"/>
              <a:gd name="connsiteY1582" fmla="*/ 347543 h 1572451"/>
              <a:gd name="connsiteX1583" fmla="*/ 1145123 w 1165365"/>
              <a:gd name="connsiteY1583" fmla="*/ 348295 h 1572451"/>
              <a:gd name="connsiteX1584" fmla="*/ 1146251 w 1165365"/>
              <a:gd name="connsiteY1584" fmla="*/ 349047 h 1572451"/>
              <a:gd name="connsiteX1585" fmla="*/ 1147151 w 1165365"/>
              <a:gd name="connsiteY1585" fmla="*/ 350028 h 1572451"/>
              <a:gd name="connsiteX1586" fmla="*/ 1148279 w 1165365"/>
              <a:gd name="connsiteY1586" fmla="*/ 350764 h 1572451"/>
              <a:gd name="connsiteX1587" fmla="*/ 1149391 w 1165365"/>
              <a:gd name="connsiteY1587" fmla="*/ 351516 h 1572451"/>
              <a:gd name="connsiteX1588" fmla="*/ 1151124 w 1165365"/>
              <a:gd name="connsiteY1588" fmla="*/ 351745 h 1572451"/>
              <a:gd name="connsiteX1589" fmla="*/ 1152988 w 1165365"/>
              <a:gd name="connsiteY1589" fmla="*/ 351745 h 1572451"/>
              <a:gd name="connsiteX1590" fmla="*/ 1154705 w 1165365"/>
              <a:gd name="connsiteY1590" fmla="*/ 351598 h 1572451"/>
              <a:gd name="connsiteX1591" fmla="*/ 1156209 w 1165365"/>
              <a:gd name="connsiteY1591" fmla="*/ 351222 h 1572451"/>
              <a:gd name="connsiteX1592" fmla="*/ 1157746 w 1165365"/>
              <a:gd name="connsiteY1592" fmla="*/ 350911 h 1572451"/>
              <a:gd name="connsiteX1593" fmla="*/ 1159283 w 1165365"/>
              <a:gd name="connsiteY1593" fmla="*/ 350911 h 1572451"/>
              <a:gd name="connsiteX1594" fmla="*/ 1160624 w 1165365"/>
              <a:gd name="connsiteY1594" fmla="*/ 351140 h 1572451"/>
              <a:gd name="connsiteX1595" fmla="*/ 1161900 w 1165365"/>
              <a:gd name="connsiteY1595" fmla="*/ 350993 h 1572451"/>
              <a:gd name="connsiteX1596" fmla="*/ 1162341 w 1165365"/>
              <a:gd name="connsiteY1596" fmla="*/ 351451 h 1572451"/>
              <a:gd name="connsiteX1597" fmla="*/ 1163355 w 1165365"/>
              <a:gd name="connsiteY1597" fmla="*/ 350208 h 1572451"/>
              <a:gd name="connsiteX1598" fmla="*/ 1164369 w 1165365"/>
              <a:gd name="connsiteY1598" fmla="*/ 348982 h 1572451"/>
              <a:gd name="connsiteX1599" fmla="*/ 1164499 w 1165365"/>
              <a:gd name="connsiteY1599" fmla="*/ 347755 h 1572451"/>
              <a:gd name="connsiteX1600" fmla="*/ 1164647 w 1165365"/>
              <a:gd name="connsiteY1600" fmla="*/ 346546 h 1572451"/>
              <a:gd name="connsiteX1601" fmla="*/ 1164777 w 1165365"/>
              <a:gd name="connsiteY1601" fmla="*/ 345336 h 1572451"/>
              <a:gd name="connsiteX1602" fmla="*/ 1164924 w 1165365"/>
              <a:gd name="connsiteY1602" fmla="*/ 344125 h 1572451"/>
              <a:gd name="connsiteX1603" fmla="*/ 1165072 w 1165365"/>
              <a:gd name="connsiteY1603" fmla="*/ 342916 h 1572451"/>
              <a:gd name="connsiteX1604" fmla="*/ 1165202 w 1165365"/>
              <a:gd name="connsiteY1604" fmla="*/ 341706 h 1572451"/>
              <a:gd name="connsiteX1605" fmla="*/ 1165350 w 1165365"/>
              <a:gd name="connsiteY1605" fmla="*/ 340495 h 1572451"/>
              <a:gd name="connsiteX1606" fmla="*/ 1165497 w 1165365"/>
              <a:gd name="connsiteY1606" fmla="*/ 339269 h 1572451"/>
              <a:gd name="connsiteX1607" fmla="*/ 1165497 w 1165365"/>
              <a:gd name="connsiteY1607" fmla="*/ 337062 h 1572451"/>
              <a:gd name="connsiteX1608" fmla="*/ 1165497 w 1165365"/>
              <a:gd name="connsiteY1608" fmla="*/ 334855 h 1572451"/>
              <a:gd name="connsiteX1609" fmla="*/ 1165497 w 1165365"/>
              <a:gd name="connsiteY1609" fmla="*/ 332647 h 1572451"/>
              <a:gd name="connsiteX1610" fmla="*/ 1165497 w 1165365"/>
              <a:gd name="connsiteY1610" fmla="*/ 330423 h 1572451"/>
              <a:gd name="connsiteX1611" fmla="*/ 1165497 w 1165365"/>
              <a:gd name="connsiteY1611" fmla="*/ 328216 h 1572451"/>
              <a:gd name="connsiteX1612" fmla="*/ 1165497 w 1165365"/>
              <a:gd name="connsiteY1612" fmla="*/ 326008 h 1572451"/>
              <a:gd name="connsiteX1613" fmla="*/ 1165497 w 1165365"/>
              <a:gd name="connsiteY1613" fmla="*/ 323785 h 1572451"/>
              <a:gd name="connsiteX1614" fmla="*/ 1165497 w 1165365"/>
              <a:gd name="connsiteY1614" fmla="*/ 321577 h 1572451"/>
              <a:gd name="connsiteX1615" fmla="*/ 1165497 w 1165365"/>
              <a:gd name="connsiteY1615" fmla="*/ 319370 h 1572451"/>
              <a:gd name="connsiteX1616" fmla="*/ 1165497 w 1165365"/>
              <a:gd name="connsiteY1616" fmla="*/ 317162 h 1572451"/>
              <a:gd name="connsiteX1617" fmla="*/ 1165497 w 1165365"/>
              <a:gd name="connsiteY1617" fmla="*/ 314939 h 1572451"/>
              <a:gd name="connsiteX1618" fmla="*/ 1165497 w 1165365"/>
              <a:gd name="connsiteY1618" fmla="*/ 312731 h 1572451"/>
              <a:gd name="connsiteX1619" fmla="*/ 1165497 w 1165365"/>
              <a:gd name="connsiteY1619" fmla="*/ 310524 h 1572451"/>
              <a:gd name="connsiteX1620" fmla="*/ 1165497 w 1165365"/>
              <a:gd name="connsiteY1620" fmla="*/ 308316 h 1572451"/>
              <a:gd name="connsiteX1621" fmla="*/ 1165497 w 1165365"/>
              <a:gd name="connsiteY1621" fmla="*/ 306093 h 1572451"/>
              <a:gd name="connsiteX1622" fmla="*/ 1165497 w 1165365"/>
              <a:gd name="connsiteY1622" fmla="*/ 303885 h 1572451"/>
              <a:gd name="connsiteX1623" fmla="*/ 1165497 w 1165365"/>
              <a:gd name="connsiteY1623" fmla="*/ 301678 h 1572451"/>
              <a:gd name="connsiteX1624" fmla="*/ 1165497 w 1165365"/>
              <a:gd name="connsiteY1624" fmla="*/ 299454 h 1572451"/>
              <a:gd name="connsiteX1625" fmla="*/ 1165497 w 1165365"/>
              <a:gd name="connsiteY1625" fmla="*/ 297247 h 1572451"/>
              <a:gd name="connsiteX1626" fmla="*/ 1165497 w 1165365"/>
              <a:gd name="connsiteY1626" fmla="*/ 295039 h 1572451"/>
              <a:gd name="connsiteX1627" fmla="*/ 1165497 w 1165365"/>
              <a:gd name="connsiteY1627" fmla="*/ 292832 h 1572451"/>
              <a:gd name="connsiteX1628" fmla="*/ 1165497 w 1165365"/>
              <a:gd name="connsiteY1628" fmla="*/ 290608 h 1572451"/>
              <a:gd name="connsiteX1629" fmla="*/ 1165497 w 1165365"/>
              <a:gd name="connsiteY1629" fmla="*/ 288401 h 1572451"/>
              <a:gd name="connsiteX1630" fmla="*/ 1165497 w 1165365"/>
              <a:gd name="connsiteY1630" fmla="*/ 286193 h 1572451"/>
              <a:gd name="connsiteX1631" fmla="*/ 1165497 w 1165365"/>
              <a:gd name="connsiteY1631" fmla="*/ 283969 h 1572451"/>
              <a:gd name="connsiteX1632" fmla="*/ 1165497 w 1165365"/>
              <a:gd name="connsiteY1632" fmla="*/ 281762 h 1572451"/>
              <a:gd name="connsiteX1633" fmla="*/ 1165497 w 1165365"/>
              <a:gd name="connsiteY1633" fmla="*/ 279554 h 1572451"/>
              <a:gd name="connsiteX1634" fmla="*/ 1165497 w 1165365"/>
              <a:gd name="connsiteY1634" fmla="*/ 277347 h 1572451"/>
              <a:gd name="connsiteX1635" fmla="*/ 1165497 w 1165365"/>
              <a:gd name="connsiteY1635" fmla="*/ 275123 h 1572451"/>
              <a:gd name="connsiteX1636" fmla="*/ 1165497 w 1165365"/>
              <a:gd name="connsiteY1636" fmla="*/ 272916 h 1572451"/>
              <a:gd name="connsiteX1637" fmla="*/ 1165497 w 1165365"/>
              <a:gd name="connsiteY1637" fmla="*/ 270708 h 1572451"/>
              <a:gd name="connsiteX1638" fmla="*/ 1165497 w 1165365"/>
              <a:gd name="connsiteY1638" fmla="*/ 268501 h 1572451"/>
              <a:gd name="connsiteX1639" fmla="*/ 1165497 w 1165365"/>
              <a:gd name="connsiteY1639" fmla="*/ 266539 h 1572451"/>
              <a:gd name="connsiteX1640" fmla="*/ 1165497 w 1165365"/>
              <a:gd name="connsiteY1640" fmla="*/ 264593 h 1572451"/>
              <a:gd name="connsiteX1641" fmla="*/ 1165497 w 1165365"/>
              <a:gd name="connsiteY1641" fmla="*/ 262647 h 1572451"/>
              <a:gd name="connsiteX1642" fmla="*/ 1165497 w 1165365"/>
              <a:gd name="connsiteY1642" fmla="*/ 260701 h 1572451"/>
              <a:gd name="connsiteX1643" fmla="*/ 1165497 w 1165365"/>
              <a:gd name="connsiteY1643" fmla="*/ 258756 h 1572451"/>
              <a:gd name="connsiteX1644" fmla="*/ 1165497 w 1165365"/>
              <a:gd name="connsiteY1644" fmla="*/ 256810 h 1572451"/>
              <a:gd name="connsiteX1645" fmla="*/ 1165497 w 1165365"/>
              <a:gd name="connsiteY1645" fmla="*/ 254864 h 1572451"/>
              <a:gd name="connsiteX1646" fmla="*/ 1165497 w 1165365"/>
              <a:gd name="connsiteY1646" fmla="*/ 252902 h 1572451"/>
              <a:gd name="connsiteX1647" fmla="*/ 1165497 w 1165365"/>
              <a:gd name="connsiteY1647" fmla="*/ 250956 h 1572451"/>
              <a:gd name="connsiteX1648" fmla="*/ 1165497 w 1165365"/>
              <a:gd name="connsiteY1648" fmla="*/ 249010 h 1572451"/>
              <a:gd name="connsiteX1649" fmla="*/ 1165497 w 1165365"/>
              <a:gd name="connsiteY1649" fmla="*/ 247065 h 1572451"/>
              <a:gd name="connsiteX1650" fmla="*/ 1165497 w 1165365"/>
              <a:gd name="connsiteY1650" fmla="*/ 245119 h 1572451"/>
              <a:gd name="connsiteX1651" fmla="*/ 1165497 w 1165365"/>
              <a:gd name="connsiteY1651" fmla="*/ 243173 h 1572451"/>
              <a:gd name="connsiteX1652" fmla="*/ 1165497 w 1165365"/>
              <a:gd name="connsiteY1652" fmla="*/ 241211 h 1572451"/>
              <a:gd name="connsiteX1653" fmla="*/ 1165497 w 1165365"/>
              <a:gd name="connsiteY1653" fmla="*/ 239265 h 1572451"/>
              <a:gd name="connsiteX1654" fmla="*/ 1165497 w 1165365"/>
              <a:gd name="connsiteY1654" fmla="*/ 237319 h 1572451"/>
              <a:gd name="connsiteX1655" fmla="*/ 1165497 w 1165365"/>
              <a:gd name="connsiteY1655" fmla="*/ 235373 h 1572451"/>
              <a:gd name="connsiteX1656" fmla="*/ 1165497 w 1165365"/>
              <a:gd name="connsiteY1656" fmla="*/ 233428 h 1572451"/>
              <a:gd name="connsiteX1657" fmla="*/ 1165497 w 1165365"/>
              <a:gd name="connsiteY1657" fmla="*/ 231482 h 1572451"/>
              <a:gd name="connsiteX1658" fmla="*/ 1165497 w 1165365"/>
              <a:gd name="connsiteY1658" fmla="*/ 229536 h 1572451"/>
              <a:gd name="connsiteX1659" fmla="*/ 1165497 w 1165365"/>
              <a:gd name="connsiteY1659" fmla="*/ 227574 h 1572451"/>
              <a:gd name="connsiteX1660" fmla="*/ 1165497 w 1165365"/>
              <a:gd name="connsiteY1660" fmla="*/ 225628 h 1572451"/>
              <a:gd name="connsiteX1661" fmla="*/ 1165497 w 1165365"/>
              <a:gd name="connsiteY1661" fmla="*/ 223682 h 1572451"/>
              <a:gd name="connsiteX1662" fmla="*/ 1165497 w 1165365"/>
              <a:gd name="connsiteY1662" fmla="*/ 221736 h 1572451"/>
              <a:gd name="connsiteX1663" fmla="*/ 1165497 w 1165365"/>
              <a:gd name="connsiteY1663" fmla="*/ 219791 h 1572451"/>
              <a:gd name="connsiteX1664" fmla="*/ 1165497 w 1165365"/>
              <a:gd name="connsiteY1664" fmla="*/ 217845 h 1572451"/>
              <a:gd name="connsiteX1665" fmla="*/ 1165497 w 1165365"/>
              <a:gd name="connsiteY1665" fmla="*/ 215899 h 1572451"/>
              <a:gd name="connsiteX1666" fmla="*/ 1165497 w 1165365"/>
              <a:gd name="connsiteY1666" fmla="*/ 213937 h 1572451"/>
              <a:gd name="connsiteX1667" fmla="*/ 1165497 w 1165365"/>
              <a:gd name="connsiteY1667" fmla="*/ 211991 h 1572451"/>
              <a:gd name="connsiteX1668" fmla="*/ 1165497 w 1165365"/>
              <a:gd name="connsiteY1668" fmla="*/ 210045 h 1572451"/>
              <a:gd name="connsiteX1669" fmla="*/ 1165497 w 1165365"/>
              <a:gd name="connsiteY1669" fmla="*/ 208099 h 1572451"/>
              <a:gd name="connsiteX1670" fmla="*/ 1165497 w 1165365"/>
              <a:gd name="connsiteY1670" fmla="*/ 206154 h 1572451"/>
              <a:gd name="connsiteX1671" fmla="*/ 1165497 w 1165365"/>
              <a:gd name="connsiteY1671" fmla="*/ 204208 h 1572451"/>
              <a:gd name="connsiteX1672" fmla="*/ 1165497 w 1165365"/>
              <a:gd name="connsiteY1672" fmla="*/ 202246 h 1572451"/>
              <a:gd name="connsiteX1673" fmla="*/ 1165497 w 1165365"/>
              <a:gd name="connsiteY1673" fmla="*/ 200300 h 1572451"/>
              <a:gd name="connsiteX1674" fmla="*/ 1165497 w 1165365"/>
              <a:gd name="connsiteY1674" fmla="*/ 198354 h 1572451"/>
              <a:gd name="connsiteX1675" fmla="*/ 1165497 w 1165365"/>
              <a:gd name="connsiteY1675" fmla="*/ 196408 h 1572451"/>
              <a:gd name="connsiteX1676" fmla="*/ 1165497 w 1165365"/>
              <a:gd name="connsiteY1676" fmla="*/ 194462 h 1572451"/>
              <a:gd name="connsiteX1677" fmla="*/ 1165497 w 1165365"/>
              <a:gd name="connsiteY1677" fmla="*/ 192517 h 1572451"/>
              <a:gd name="connsiteX1678" fmla="*/ 1165497 w 1165365"/>
              <a:gd name="connsiteY1678" fmla="*/ 190571 h 1572451"/>
              <a:gd name="connsiteX1679" fmla="*/ 1165497 w 1165365"/>
              <a:gd name="connsiteY1679" fmla="*/ 188609 h 1572451"/>
              <a:gd name="connsiteX1680" fmla="*/ 1165497 w 1165365"/>
              <a:gd name="connsiteY1680" fmla="*/ 186663 h 1572451"/>
              <a:gd name="connsiteX1681" fmla="*/ 1165497 w 1165365"/>
              <a:gd name="connsiteY1681" fmla="*/ 184717 h 1572451"/>
              <a:gd name="connsiteX1682" fmla="*/ 1165497 w 1165365"/>
              <a:gd name="connsiteY1682" fmla="*/ 182771 h 1572451"/>
              <a:gd name="connsiteX1683" fmla="*/ 1165497 w 1165365"/>
              <a:gd name="connsiteY1683" fmla="*/ 180825 h 1572451"/>
              <a:gd name="connsiteX1684" fmla="*/ 1165497 w 1165365"/>
              <a:gd name="connsiteY1684" fmla="*/ 178880 h 1572451"/>
              <a:gd name="connsiteX1685" fmla="*/ 1165497 w 1165365"/>
              <a:gd name="connsiteY1685" fmla="*/ 176934 h 1572451"/>
              <a:gd name="connsiteX1686" fmla="*/ 1165497 w 1165365"/>
              <a:gd name="connsiteY1686" fmla="*/ 174972 h 1572451"/>
              <a:gd name="connsiteX1687" fmla="*/ 1165497 w 1165365"/>
              <a:gd name="connsiteY1687" fmla="*/ 173026 h 1572451"/>
              <a:gd name="connsiteX1688" fmla="*/ 1165497 w 1165365"/>
              <a:gd name="connsiteY1688" fmla="*/ 171080 h 1572451"/>
              <a:gd name="connsiteX1689" fmla="*/ 1165497 w 1165365"/>
              <a:gd name="connsiteY1689" fmla="*/ 169134 h 1572451"/>
              <a:gd name="connsiteX1690" fmla="*/ 1165497 w 1165365"/>
              <a:gd name="connsiteY1690" fmla="*/ 167188 h 1572451"/>
              <a:gd name="connsiteX1691" fmla="*/ 1165497 w 1165365"/>
              <a:gd name="connsiteY1691" fmla="*/ 165243 h 1572451"/>
              <a:gd name="connsiteX1692" fmla="*/ 1165497 w 1165365"/>
              <a:gd name="connsiteY1692" fmla="*/ 163281 h 1572451"/>
              <a:gd name="connsiteX1693" fmla="*/ 1165497 w 1165365"/>
              <a:gd name="connsiteY1693" fmla="*/ 161335 h 1572451"/>
              <a:gd name="connsiteX1694" fmla="*/ 1165497 w 1165365"/>
              <a:gd name="connsiteY1694" fmla="*/ 159389 h 1572451"/>
              <a:gd name="connsiteX1695" fmla="*/ 1165497 w 1165365"/>
              <a:gd name="connsiteY1695" fmla="*/ 157443 h 1572451"/>
              <a:gd name="connsiteX1696" fmla="*/ 1165497 w 1165365"/>
              <a:gd name="connsiteY1696" fmla="*/ 155497 h 1572451"/>
              <a:gd name="connsiteX1697" fmla="*/ 1165497 w 1165365"/>
              <a:gd name="connsiteY1697" fmla="*/ 153552 h 1572451"/>
              <a:gd name="connsiteX1698" fmla="*/ 1165497 w 1165365"/>
              <a:gd name="connsiteY1698" fmla="*/ 151606 h 1572451"/>
              <a:gd name="connsiteX1699" fmla="*/ 1165497 w 1165365"/>
              <a:gd name="connsiteY1699" fmla="*/ 149644 h 1572451"/>
              <a:gd name="connsiteX1700" fmla="*/ 1165497 w 1165365"/>
              <a:gd name="connsiteY1700" fmla="*/ 147698 h 1572451"/>
              <a:gd name="connsiteX1701" fmla="*/ 1165497 w 1165365"/>
              <a:gd name="connsiteY1701" fmla="*/ 145752 h 1572451"/>
              <a:gd name="connsiteX1702" fmla="*/ 1165497 w 1165365"/>
              <a:gd name="connsiteY1702" fmla="*/ 143806 h 1572451"/>
              <a:gd name="connsiteX1703" fmla="*/ 1165497 w 1165365"/>
              <a:gd name="connsiteY1703" fmla="*/ 141860 h 1572451"/>
              <a:gd name="connsiteX1704" fmla="*/ 1165497 w 1165365"/>
              <a:gd name="connsiteY1704" fmla="*/ 139915 h 1572451"/>
              <a:gd name="connsiteX1705" fmla="*/ 1165497 w 1165365"/>
              <a:gd name="connsiteY1705" fmla="*/ 137969 h 1572451"/>
              <a:gd name="connsiteX1706" fmla="*/ 1165497 w 1165365"/>
              <a:gd name="connsiteY1706" fmla="*/ 136007 h 1572451"/>
              <a:gd name="connsiteX1707" fmla="*/ 1165497 w 1165365"/>
              <a:gd name="connsiteY1707" fmla="*/ 134061 h 1572451"/>
              <a:gd name="connsiteX1708" fmla="*/ 1165497 w 1165365"/>
              <a:gd name="connsiteY1708" fmla="*/ 132115 h 1572451"/>
              <a:gd name="connsiteX1709" fmla="*/ 1165497 w 1165365"/>
              <a:gd name="connsiteY1709" fmla="*/ 130169 h 1572451"/>
              <a:gd name="connsiteX1710" fmla="*/ 1165497 w 1165365"/>
              <a:gd name="connsiteY1710" fmla="*/ 128223 h 1572451"/>
              <a:gd name="connsiteX1711" fmla="*/ 1165497 w 1165365"/>
              <a:gd name="connsiteY1711" fmla="*/ 126278 h 1572451"/>
              <a:gd name="connsiteX1712" fmla="*/ 1165497 w 1165365"/>
              <a:gd name="connsiteY1712" fmla="*/ 124332 h 1572451"/>
              <a:gd name="connsiteX1713" fmla="*/ 1165497 w 1165365"/>
              <a:gd name="connsiteY1713" fmla="*/ 122370 h 1572451"/>
              <a:gd name="connsiteX1714" fmla="*/ 1165497 w 1165365"/>
              <a:gd name="connsiteY1714" fmla="*/ 120424 h 1572451"/>
              <a:gd name="connsiteX1715" fmla="*/ 1165497 w 1165365"/>
              <a:gd name="connsiteY1715" fmla="*/ 118478 h 1572451"/>
              <a:gd name="connsiteX1716" fmla="*/ 1165497 w 1165365"/>
              <a:gd name="connsiteY1716" fmla="*/ 116532 h 1572451"/>
              <a:gd name="connsiteX1717" fmla="*/ 1165497 w 1165365"/>
              <a:gd name="connsiteY1717" fmla="*/ 114587 h 1572451"/>
              <a:gd name="connsiteX1718" fmla="*/ 1165497 w 1165365"/>
              <a:gd name="connsiteY1718" fmla="*/ 112641 h 1572451"/>
              <a:gd name="connsiteX1719" fmla="*/ 1165497 w 1165365"/>
              <a:gd name="connsiteY1719" fmla="*/ 110679 h 1572451"/>
              <a:gd name="connsiteX1720" fmla="*/ 1165497 w 1165365"/>
              <a:gd name="connsiteY1720" fmla="*/ 108733 h 1572451"/>
              <a:gd name="connsiteX1721" fmla="*/ 1165497 w 1165365"/>
              <a:gd name="connsiteY1721" fmla="*/ 106787 h 1572451"/>
              <a:gd name="connsiteX1722" fmla="*/ 1165497 w 1165365"/>
              <a:gd name="connsiteY1722" fmla="*/ 104841 h 1572451"/>
              <a:gd name="connsiteX1723" fmla="*/ 1165497 w 1165365"/>
              <a:gd name="connsiteY1723" fmla="*/ 102895 h 1572451"/>
              <a:gd name="connsiteX1724" fmla="*/ 1165497 w 1165365"/>
              <a:gd name="connsiteY1724" fmla="*/ 100950 h 1572451"/>
              <a:gd name="connsiteX1725" fmla="*/ 1165497 w 1165365"/>
              <a:gd name="connsiteY1725" fmla="*/ 99004 h 1572451"/>
              <a:gd name="connsiteX1726" fmla="*/ 1165497 w 1165365"/>
              <a:gd name="connsiteY1726" fmla="*/ 97042 h 1572451"/>
              <a:gd name="connsiteX1727" fmla="*/ 1165497 w 1165365"/>
              <a:gd name="connsiteY1727" fmla="*/ 95096 h 1572451"/>
              <a:gd name="connsiteX1728" fmla="*/ 1165497 w 1165365"/>
              <a:gd name="connsiteY1728" fmla="*/ 93150 h 1572451"/>
              <a:gd name="connsiteX1729" fmla="*/ 1165497 w 1165365"/>
              <a:gd name="connsiteY1729" fmla="*/ 91204 h 1572451"/>
              <a:gd name="connsiteX1730" fmla="*/ 1165497 w 1165365"/>
              <a:gd name="connsiteY1730" fmla="*/ 89258 h 1572451"/>
              <a:gd name="connsiteX1731" fmla="*/ 1165497 w 1165365"/>
              <a:gd name="connsiteY1731" fmla="*/ 87313 h 1572451"/>
              <a:gd name="connsiteX1732" fmla="*/ 1165497 w 1165365"/>
              <a:gd name="connsiteY1732" fmla="*/ 85367 h 1572451"/>
              <a:gd name="connsiteX1733" fmla="*/ 1165497 w 1165365"/>
              <a:gd name="connsiteY1733" fmla="*/ 83405 h 1572451"/>
              <a:gd name="connsiteX1734" fmla="*/ 1165497 w 1165365"/>
              <a:gd name="connsiteY1734" fmla="*/ 81459 h 1572451"/>
              <a:gd name="connsiteX1735" fmla="*/ 1165497 w 1165365"/>
              <a:gd name="connsiteY1735" fmla="*/ 79513 h 1572451"/>
              <a:gd name="connsiteX1736" fmla="*/ 1165497 w 1165365"/>
              <a:gd name="connsiteY1736" fmla="*/ 77567 h 1572451"/>
              <a:gd name="connsiteX1737" fmla="*/ 1165497 w 1165365"/>
              <a:gd name="connsiteY1737" fmla="*/ 75622 h 1572451"/>
              <a:gd name="connsiteX1738" fmla="*/ 1165497 w 1165365"/>
              <a:gd name="connsiteY1738" fmla="*/ 73676 h 1572451"/>
              <a:gd name="connsiteX1739" fmla="*/ 1165497 w 1165365"/>
              <a:gd name="connsiteY1739" fmla="*/ 71714 h 1572451"/>
              <a:gd name="connsiteX1740" fmla="*/ 1165497 w 1165365"/>
              <a:gd name="connsiteY1740" fmla="*/ 69768 h 1572451"/>
              <a:gd name="connsiteX1741" fmla="*/ 1165497 w 1165365"/>
              <a:gd name="connsiteY1741" fmla="*/ 67822 h 1572451"/>
              <a:gd name="connsiteX1742" fmla="*/ 1165497 w 1165365"/>
              <a:gd name="connsiteY1742" fmla="*/ 65876 h 1572451"/>
              <a:gd name="connsiteX1743" fmla="*/ 1165497 w 1165365"/>
              <a:gd name="connsiteY1743" fmla="*/ 63930 h 1572451"/>
              <a:gd name="connsiteX1744" fmla="*/ 1165497 w 1165365"/>
              <a:gd name="connsiteY1744" fmla="*/ 61985 h 1572451"/>
              <a:gd name="connsiteX1745" fmla="*/ 1165497 w 1165365"/>
              <a:gd name="connsiteY1745" fmla="*/ 60039 h 1572451"/>
              <a:gd name="connsiteX1746" fmla="*/ 1165497 w 1165365"/>
              <a:gd name="connsiteY1746" fmla="*/ 58077 h 1572451"/>
              <a:gd name="connsiteX1747" fmla="*/ 1165497 w 1165365"/>
              <a:gd name="connsiteY1747" fmla="*/ 56131 h 1572451"/>
              <a:gd name="connsiteX1748" fmla="*/ 1165497 w 1165365"/>
              <a:gd name="connsiteY1748" fmla="*/ 54185 h 1572451"/>
              <a:gd name="connsiteX1749" fmla="*/ 1165497 w 1165365"/>
              <a:gd name="connsiteY1749" fmla="*/ 52239 h 1572451"/>
              <a:gd name="connsiteX1750" fmla="*/ 1165497 w 1165365"/>
              <a:gd name="connsiteY1750" fmla="*/ 50294 h 1572451"/>
              <a:gd name="connsiteX1751" fmla="*/ 1165497 w 1165365"/>
              <a:gd name="connsiteY1751" fmla="*/ 48348 h 1572451"/>
              <a:gd name="connsiteX1752" fmla="*/ 1165497 w 1165365"/>
              <a:gd name="connsiteY1752" fmla="*/ 46402 h 1572451"/>
              <a:gd name="connsiteX1753" fmla="*/ 1165497 w 1165365"/>
              <a:gd name="connsiteY1753" fmla="*/ 44440 h 1572451"/>
              <a:gd name="connsiteX1754" fmla="*/ 1165497 w 1165365"/>
              <a:gd name="connsiteY1754" fmla="*/ 42494 h 1572451"/>
              <a:gd name="connsiteX1755" fmla="*/ 1165497 w 1165365"/>
              <a:gd name="connsiteY1755" fmla="*/ 40548 h 1572451"/>
              <a:gd name="connsiteX1756" fmla="*/ 1165497 w 1165365"/>
              <a:gd name="connsiteY1756" fmla="*/ 38602 h 1572451"/>
              <a:gd name="connsiteX1757" fmla="*/ 1165497 w 1165365"/>
              <a:gd name="connsiteY1757" fmla="*/ 36657 h 1572451"/>
              <a:gd name="connsiteX1758" fmla="*/ 1165497 w 1165365"/>
              <a:gd name="connsiteY1758" fmla="*/ 34711 h 1572451"/>
              <a:gd name="connsiteX1759" fmla="*/ 1165497 w 1165365"/>
              <a:gd name="connsiteY1759" fmla="*/ 32748 h 1572451"/>
              <a:gd name="connsiteX1760" fmla="*/ 1165497 w 1165365"/>
              <a:gd name="connsiteY1760" fmla="*/ 30803 h 1572451"/>
              <a:gd name="connsiteX1761" fmla="*/ 1165497 w 1165365"/>
              <a:gd name="connsiteY1761" fmla="*/ 28857 h 1572451"/>
              <a:gd name="connsiteX1762" fmla="*/ 1165497 w 1165365"/>
              <a:gd name="connsiteY1762" fmla="*/ 26911 h 1572451"/>
              <a:gd name="connsiteX1763" fmla="*/ 1165497 w 1165365"/>
              <a:gd name="connsiteY1763" fmla="*/ 24965 h 1572451"/>
              <a:gd name="connsiteX1764" fmla="*/ 1165497 w 1165365"/>
              <a:gd name="connsiteY1764" fmla="*/ 23019 h 1572451"/>
              <a:gd name="connsiteX1765" fmla="*/ 1165497 w 1165365"/>
              <a:gd name="connsiteY1765" fmla="*/ 21074 h 1572451"/>
              <a:gd name="connsiteX1766" fmla="*/ 1165497 w 1165365"/>
              <a:gd name="connsiteY1766" fmla="*/ 19111 h 1572451"/>
              <a:gd name="connsiteX1767" fmla="*/ 1165497 w 1165365"/>
              <a:gd name="connsiteY1767" fmla="*/ 11541 h 1572451"/>
              <a:gd name="connsiteX1768" fmla="*/ 1165546 w 1165365"/>
              <a:gd name="connsiteY1768" fmla="*/ 5965 h 1572451"/>
              <a:gd name="connsiteX1769" fmla="*/ 1165480 w 1165365"/>
              <a:gd name="connsiteY1769" fmla="*/ 4886 h 1572451"/>
              <a:gd name="connsiteX1770" fmla="*/ 1165301 w 1165365"/>
              <a:gd name="connsiteY1770" fmla="*/ 2172 h 1572451"/>
              <a:gd name="connsiteX1771" fmla="*/ 1162684 w 1165365"/>
              <a:gd name="connsiteY1771" fmla="*/ 2074 h 1572451"/>
              <a:gd name="connsiteX1772" fmla="*/ 1161376 w 1165365"/>
              <a:gd name="connsiteY1772" fmla="*/ 1436 h 1572451"/>
              <a:gd name="connsiteX1773" fmla="*/ 1160166 w 1165365"/>
              <a:gd name="connsiteY1773" fmla="*/ 1812 h 1572451"/>
              <a:gd name="connsiteX1774" fmla="*/ 1158678 w 1165365"/>
              <a:gd name="connsiteY1774" fmla="*/ 1436 h 1572451"/>
              <a:gd name="connsiteX1775" fmla="*/ 1156798 w 1165365"/>
              <a:gd name="connsiteY1775" fmla="*/ 1354 h 1572451"/>
              <a:gd name="connsiteX1776" fmla="*/ 1155457 w 1165365"/>
              <a:gd name="connsiteY1776" fmla="*/ 1959 h 1572451"/>
              <a:gd name="connsiteX1777" fmla="*/ 1154116 w 1165365"/>
              <a:gd name="connsiteY1777" fmla="*/ 2482 h 1572451"/>
              <a:gd name="connsiteX1778" fmla="*/ 1152236 w 1165365"/>
              <a:gd name="connsiteY1778" fmla="*/ 2401 h 1572451"/>
              <a:gd name="connsiteX1779" fmla="*/ 1150895 w 1165365"/>
              <a:gd name="connsiteY1779" fmla="*/ 2253 h 1572451"/>
              <a:gd name="connsiteX1780" fmla="*/ 1149391 w 1165365"/>
              <a:gd name="connsiteY1780" fmla="*/ 1812 h 1572451"/>
              <a:gd name="connsiteX1781" fmla="*/ 1147903 w 1165365"/>
              <a:gd name="connsiteY1781" fmla="*/ 1436 h 1572451"/>
              <a:gd name="connsiteX1782" fmla="*/ 1146398 w 1165365"/>
              <a:gd name="connsiteY1782" fmla="*/ 1060 h 1572451"/>
              <a:gd name="connsiteX1783" fmla="*/ 1144829 w 1165365"/>
              <a:gd name="connsiteY1783" fmla="*/ 684 h 1572451"/>
              <a:gd name="connsiteX1784" fmla="*/ 1143177 w 1165365"/>
              <a:gd name="connsiteY1784" fmla="*/ 455 h 1572451"/>
              <a:gd name="connsiteX1785" fmla="*/ 1141232 w 1165365"/>
              <a:gd name="connsiteY1785" fmla="*/ 389 h 1572451"/>
              <a:gd name="connsiteX1786" fmla="*/ 1139956 w 1165365"/>
              <a:gd name="connsiteY1786" fmla="*/ 913 h 1572451"/>
              <a:gd name="connsiteX1787" fmla="*/ 1138615 w 1165365"/>
              <a:gd name="connsiteY1787" fmla="*/ 1501 h 1572451"/>
              <a:gd name="connsiteX1788" fmla="*/ 1137422 w 1165365"/>
              <a:gd name="connsiteY1788" fmla="*/ 2188 h 1572451"/>
              <a:gd name="connsiteX1789" fmla="*/ 1136146 w 1165365"/>
              <a:gd name="connsiteY1789" fmla="*/ 2711 h 1572451"/>
              <a:gd name="connsiteX1790" fmla="*/ 1134805 w 1165365"/>
              <a:gd name="connsiteY1790" fmla="*/ 3300 h 1572451"/>
              <a:gd name="connsiteX1791" fmla="*/ 1133448 w 1165365"/>
              <a:gd name="connsiteY1791" fmla="*/ 3823 h 1572451"/>
              <a:gd name="connsiteX1792" fmla="*/ 1131879 w 1165365"/>
              <a:gd name="connsiteY1792" fmla="*/ 4134 h 1572451"/>
              <a:gd name="connsiteX1793" fmla="*/ 1130374 w 1165365"/>
              <a:gd name="connsiteY1793" fmla="*/ 4493 h 1572451"/>
              <a:gd name="connsiteX1794" fmla="*/ 1128886 w 1165365"/>
              <a:gd name="connsiteY1794" fmla="*/ 4804 h 1572451"/>
              <a:gd name="connsiteX1795" fmla="*/ 1127317 w 1165365"/>
              <a:gd name="connsiteY1795" fmla="*/ 5180 h 1572451"/>
              <a:gd name="connsiteX1796" fmla="*/ 1125812 w 1165365"/>
              <a:gd name="connsiteY1796" fmla="*/ 5556 h 1572451"/>
              <a:gd name="connsiteX1797" fmla="*/ 1124324 w 1165365"/>
              <a:gd name="connsiteY1797" fmla="*/ 5851 h 1572451"/>
              <a:gd name="connsiteX1798" fmla="*/ 1122755 w 1165365"/>
              <a:gd name="connsiteY1798" fmla="*/ 6227 h 1572451"/>
              <a:gd name="connsiteX1799" fmla="*/ 1121479 w 1165365"/>
              <a:gd name="connsiteY1799" fmla="*/ 6750 h 1572451"/>
              <a:gd name="connsiteX1800" fmla="*/ 1120285 w 1165365"/>
              <a:gd name="connsiteY1800" fmla="*/ 7502 h 1572451"/>
              <a:gd name="connsiteX1801" fmla="*/ 1119304 w 1165365"/>
              <a:gd name="connsiteY1801" fmla="*/ 8385 h 1572451"/>
              <a:gd name="connsiteX1802" fmla="*/ 1118405 w 1165365"/>
              <a:gd name="connsiteY1802" fmla="*/ 9284 h 1572451"/>
              <a:gd name="connsiteX1803" fmla="*/ 1117440 w 1165365"/>
              <a:gd name="connsiteY1803" fmla="*/ 10184 h 1572451"/>
              <a:gd name="connsiteX1804" fmla="*/ 1116606 w 1165365"/>
              <a:gd name="connsiteY1804" fmla="*/ 11312 h 1572451"/>
              <a:gd name="connsiteX1805" fmla="*/ 1115854 w 1165365"/>
              <a:gd name="connsiteY1805" fmla="*/ 12358 h 1572451"/>
              <a:gd name="connsiteX1806" fmla="*/ 1115119 w 1165365"/>
              <a:gd name="connsiteY1806" fmla="*/ 13487 h 1572451"/>
              <a:gd name="connsiteX1807" fmla="*/ 1114514 w 1165365"/>
              <a:gd name="connsiteY1807" fmla="*/ 14762 h 1572451"/>
              <a:gd name="connsiteX1808" fmla="*/ 1113909 w 1165365"/>
              <a:gd name="connsiteY1808" fmla="*/ 16021 h 1572451"/>
              <a:gd name="connsiteX1809" fmla="*/ 1113320 w 1165365"/>
              <a:gd name="connsiteY1809" fmla="*/ 17297 h 1572451"/>
              <a:gd name="connsiteX1810" fmla="*/ 1112944 w 1165365"/>
              <a:gd name="connsiteY1810" fmla="*/ 18801 h 1572451"/>
              <a:gd name="connsiteX1811" fmla="*/ 1112486 w 1165365"/>
              <a:gd name="connsiteY1811" fmla="*/ 20289 h 1572451"/>
              <a:gd name="connsiteX1812" fmla="*/ 1112486 w 1165365"/>
              <a:gd name="connsiteY1812" fmla="*/ 22087 h 1572451"/>
              <a:gd name="connsiteX1813" fmla="*/ 1112862 w 1165365"/>
              <a:gd name="connsiteY1813" fmla="*/ 23592 h 1572451"/>
              <a:gd name="connsiteX1814" fmla="*/ 1113549 w 1165365"/>
              <a:gd name="connsiteY1814" fmla="*/ 24704 h 1572451"/>
              <a:gd name="connsiteX1815" fmla="*/ 1114285 w 1165365"/>
              <a:gd name="connsiteY1815" fmla="*/ 25832 h 1572451"/>
              <a:gd name="connsiteX1816" fmla="*/ 1115854 w 1165365"/>
              <a:gd name="connsiteY1816" fmla="*/ 26208 h 1572451"/>
              <a:gd name="connsiteX1817" fmla="*/ 1117359 w 1165365"/>
              <a:gd name="connsiteY1817" fmla="*/ 26208 h 1572451"/>
              <a:gd name="connsiteX1818" fmla="*/ 1119076 w 1165365"/>
              <a:gd name="connsiteY1818" fmla="*/ 26061 h 1572451"/>
              <a:gd name="connsiteX1819" fmla="*/ 1120580 w 1165365"/>
              <a:gd name="connsiteY1819" fmla="*/ 26502 h 1572451"/>
              <a:gd name="connsiteX1820" fmla="*/ 1121332 w 1165365"/>
              <a:gd name="connsiteY1820" fmla="*/ 27549 h 1572451"/>
              <a:gd name="connsiteX1821" fmla="*/ 1121479 w 1165365"/>
              <a:gd name="connsiteY1821" fmla="*/ 29282 h 1572451"/>
              <a:gd name="connsiteX1822" fmla="*/ 1121250 w 1165365"/>
              <a:gd name="connsiteY1822" fmla="*/ 30558 h 1572451"/>
              <a:gd name="connsiteX1823" fmla="*/ 1120645 w 1165365"/>
              <a:gd name="connsiteY1823" fmla="*/ 31817 h 1572451"/>
              <a:gd name="connsiteX1824" fmla="*/ 1120057 w 1165365"/>
              <a:gd name="connsiteY1824" fmla="*/ 33092 h 1572451"/>
              <a:gd name="connsiteX1825" fmla="*/ 1119681 w 1165365"/>
              <a:gd name="connsiteY1825" fmla="*/ 34596 h 1572451"/>
              <a:gd name="connsiteX1826" fmla="*/ 1119452 w 1165365"/>
              <a:gd name="connsiteY1826" fmla="*/ 36231 h 1572451"/>
              <a:gd name="connsiteX1827" fmla="*/ 1119599 w 1165365"/>
              <a:gd name="connsiteY1827" fmla="*/ 37883 h 1572451"/>
              <a:gd name="connsiteX1828" fmla="*/ 1120727 w 1165365"/>
              <a:gd name="connsiteY1828" fmla="*/ 38635 h 1572451"/>
              <a:gd name="connsiteX1829" fmla="*/ 1122068 w 1165365"/>
              <a:gd name="connsiteY1829" fmla="*/ 39240 h 1572451"/>
              <a:gd name="connsiteX1830" fmla="*/ 1123572 w 1165365"/>
              <a:gd name="connsiteY1830" fmla="*/ 39600 h 1572451"/>
              <a:gd name="connsiteX1831" fmla="*/ 1124422 w 1165365"/>
              <a:gd name="connsiteY1831" fmla="*/ 39812 h 1572451"/>
              <a:gd name="connsiteX1832" fmla="*/ 1126564 w 1165365"/>
              <a:gd name="connsiteY1832" fmla="*/ 40352 h 1572451"/>
              <a:gd name="connsiteX1833" fmla="*/ 1128134 w 1165365"/>
              <a:gd name="connsiteY1833" fmla="*/ 40810 h 1572451"/>
              <a:gd name="connsiteX1834" fmla="*/ 1129410 w 1165365"/>
              <a:gd name="connsiteY1834" fmla="*/ 41333 h 1572451"/>
              <a:gd name="connsiteX1835" fmla="*/ 1129933 w 1165365"/>
              <a:gd name="connsiteY1835" fmla="*/ 42674 h 1572451"/>
              <a:gd name="connsiteX1836" fmla="*/ 1130309 w 1165365"/>
              <a:gd name="connsiteY1836" fmla="*/ 44178 h 1572451"/>
              <a:gd name="connsiteX1837" fmla="*/ 1130456 w 1165365"/>
              <a:gd name="connsiteY1837" fmla="*/ 45813 h 1572451"/>
              <a:gd name="connsiteX1838" fmla="*/ 1130456 w 1165365"/>
              <a:gd name="connsiteY1838" fmla="*/ 47612 h 1572451"/>
              <a:gd name="connsiteX1839" fmla="*/ 1130456 w 1165365"/>
              <a:gd name="connsiteY1839" fmla="*/ 49492 h 1572451"/>
              <a:gd name="connsiteX1840" fmla="*/ 1130227 w 1165365"/>
              <a:gd name="connsiteY1840" fmla="*/ 51127 h 1572451"/>
              <a:gd name="connsiteX1841" fmla="*/ 1129704 w 1165365"/>
              <a:gd name="connsiteY1841" fmla="*/ 52256 h 1572451"/>
              <a:gd name="connsiteX1842" fmla="*/ 1129639 w 1165365"/>
              <a:gd name="connsiteY1842" fmla="*/ 52403 h 1572451"/>
              <a:gd name="connsiteX1843" fmla="*/ 1128886 w 1165365"/>
              <a:gd name="connsiteY1843" fmla="*/ 53531 h 1572451"/>
              <a:gd name="connsiteX1844" fmla="*/ 1128069 w 1165365"/>
              <a:gd name="connsiteY1844" fmla="*/ 54577 h 1572451"/>
              <a:gd name="connsiteX1845" fmla="*/ 1126564 w 1165365"/>
              <a:gd name="connsiteY1845" fmla="*/ 54953 h 1572451"/>
              <a:gd name="connsiteX1846" fmla="*/ 1126352 w 1165365"/>
              <a:gd name="connsiteY1846" fmla="*/ 54888 h 1572451"/>
              <a:gd name="connsiteX1847" fmla="*/ 1125060 w 1165365"/>
              <a:gd name="connsiteY1847" fmla="*/ 54577 h 1572451"/>
              <a:gd name="connsiteX1848" fmla="*/ 1123719 w 1165365"/>
              <a:gd name="connsiteY1848" fmla="*/ 53972 h 1572451"/>
              <a:gd name="connsiteX1849" fmla="*/ 1122002 w 1165365"/>
              <a:gd name="connsiteY1849" fmla="*/ 53760 h 1572451"/>
              <a:gd name="connsiteX1850" fmla="*/ 1120122 w 1165365"/>
              <a:gd name="connsiteY1850" fmla="*/ 53760 h 1572451"/>
              <a:gd name="connsiteX1851" fmla="*/ 1118634 w 1165365"/>
              <a:gd name="connsiteY1851" fmla="*/ 54136 h 1572451"/>
              <a:gd name="connsiteX1852" fmla="*/ 1117277 w 1165365"/>
              <a:gd name="connsiteY1852" fmla="*/ 54659 h 1572451"/>
              <a:gd name="connsiteX1853" fmla="*/ 1116083 w 1165365"/>
              <a:gd name="connsiteY1853" fmla="*/ 55330 h 1572451"/>
              <a:gd name="connsiteX1854" fmla="*/ 1115184 w 1165365"/>
              <a:gd name="connsiteY1854" fmla="*/ 56294 h 1572451"/>
              <a:gd name="connsiteX1855" fmla="*/ 1114366 w 1165365"/>
              <a:gd name="connsiteY1855" fmla="*/ 57341 h 1572451"/>
              <a:gd name="connsiteX1856" fmla="*/ 1113385 w 1165365"/>
              <a:gd name="connsiteY1856" fmla="*/ 58240 h 1572451"/>
              <a:gd name="connsiteX1857" fmla="*/ 1112486 w 1165365"/>
              <a:gd name="connsiteY1857" fmla="*/ 59140 h 1572451"/>
              <a:gd name="connsiteX1858" fmla="*/ 1111521 w 1165365"/>
              <a:gd name="connsiteY1858" fmla="*/ 60121 h 1572451"/>
              <a:gd name="connsiteX1859" fmla="*/ 1110540 w 1165365"/>
              <a:gd name="connsiteY1859" fmla="*/ 61020 h 1572451"/>
              <a:gd name="connsiteX1860" fmla="*/ 1109575 w 1165365"/>
              <a:gd name="connsiteY1860" fmla="*/ 61919 h 1572451"/>
              <a:gd name="connsiteX1861" fmla="*/ 1108447 w 1165365"/>
              <a:gd name="connsiteY1861" fmla="*/ 62590 h 1572451"/>
              <a:gd name="connsiteX1862" fmla="*/ 1107106 w 1165365"/>
              <a:gd name="connsiteY1862" fmla="*/ 63178 h 1572451"/>
              <a:gd name="connsiteX1863" fmla="*/ 1105749 w 1165365"/>
              <a:gd name="connsiteY1863" fmla="*/ 63701 h 1572451"/>
              <a:gd name="connsiteX1864" fmla="*/ 1104261 w 1165365"/>
              <a:gd name="connsiteY1864" fmla="*/ 64012 h 1572451"/>
              <a:gd name="connsiteX1865" fmla="*/ 1102544 w 1165365"/>
              <a:gd name="connsiteY1865" fmla="*/ 64159 h 1572451"/>
              <a:gd name="connsiteX1866" fmla="*/ 1100664 w 1165365"/>
              <a:gd name="connsiteY1866" fmla="*/ 64159 h 1572451"/>
              <a:gd name="connsiteX1867" fmla="*/ 1099094 w 1165365"/>
              <a:gd name="connsiteY1867" fmla="*/ 63783 h 1572451"/>
              <a:gd name="connsiteX1868" fmla="*/ 1097590 w 1165365"/>
              <a:gd name="connsiteY1868" fmla="*/ 63407 h 1572451"/>
              <a:gd name="connsiteX1869" fmla="*/ 1096331 w 1165365"/>
              <a:gd name="connsiteY1869" fmla="*/ 62818 h 1572451"/>
              <a:gd name="connsiteX1870" fmla="*/ 1095203 w 1165365"/>
              <a:gd name="connsiteY1870" fmla="*/ 62066 h 1572451"/>
              <a:gd name="connsiteX1871" fmla="*/ 1093862 w 1165365"/>
              <a:gd name="connsiteY1871" fmla="*/ 61461 h 1572451"/>
              <a:gd name="connsiteX1872" fmla="*/ 1092881 w 1165365"/>
              <a:gd name="connsiteY1872" fmla="*/ 60938 h 1572451"/>
              <a:gd name="connsiteX1873" fmla="*/ 1091753 w 1165365"/>
              <a:gd name="connsiteY1873" fmla="*/ 60186 h 1572451"/>
              <a:gd name="connsiteX1874" fmla="*/ 1090853 w 1165365"/>
              <a:gd name="connsiteY1874" fmla="*/ 59221 h 1572451"/>
              <a:gd name="connsiteX1875" fmla="*/ 1089889 w 1165365"/>
              <a:gd name="connsiteY1875" fmla="*/ 58322 h 1572451"/>
              <a:gd name="connsiteX1876" fmla="*/ 1088989 w 1165365"/>
              <a:gd name="connsiteY1876" fmla="*/ 57341 h 1572451"/>
              <a:gd name="connsiteX1877" fmla="*/ 1088090 w 1165365"/>
              <a:gd name="connsiteY1877" fmla="*/ 56441 h 1572451"/>
              <a:gd name="connsiteX1878" fmla="*/ 1087125 w 1165365"/>
              <a:gd name="connsiteY1878" fmla="*/ 55477 h 1572451"/>
              <a:gd name="connsiteX1879" fmla="*/ 1085997 w 1165365"/>
              <a:gd name="connsiteY1879" fmla="*/ 54725 h 1572451"/>
              <a:gd name="connsiteX1880" fmla="*/ 1085098 w 1165365"/>
              <a:gd name="connsiteY1880" fmla="*/ 53760 h 1572451"/>
              <a:gd name="connsiteX1881" fmla="*/ 1084117 w 1165365"/>
              <a:gd name="connsiteY1881" fmla="*/ 52861 h 1572451"/>
              <a:gd name="connsiteX1882" fmla="*/ 1083217 w 1165365"/>
              <a:gd name="connsiteY1882" fmla="*/ 51880 h 1572451"/>
              <a:gd name="connsiteX1883" fmla="*/ 1082105 w 1165365"/>
              <a:gd name="connsiteY1883" fmla="*/ 51127 h 1572451"/>
              <a:gd name="connsiteX1884" fmla="*/ 1081124 w 1165365"/>
              <a:gd name="connsiteY1884" fmla="*/ 50228 h 1572451"/>
              <a:gd name="connsiteX1885" fmla="*/ 1080192 w 1165365"/>
              <a:gd name="connsiteY1885" fmla="*/ 49231 h 1572451"/>
              <a:gd name="connsiteX1886" fmla="*/ 1079113 w 1165365"/>
              <a:gd name="connsiteY1886" fmla="*/ 48511 h 1572451"/>
              <a:gd name="connsiteX1887" fmla="*/ 1078132 w 1165365"/>
              <a:gd name="connsiteY1887" fmla="*/ 47612 h 1572451"/>
              <a:gd name="connsiteX1888" fmla="*/ 1077233 w 1165365"/>
              <a:gd name="connsiteY1888" fmla="*/ 46647 h 1572451"/>
              <a:gd name="connsiteX1889" fmla="*/ 1076268 w 1165365"/>
              <a:gd name="connsiteY1889" fmla="*/ 45748 h 1572451"/>
              <a:gd name="connsiteX1890" fmla="*/ 1075140 w 1165365"/>
              <a:gd name="connsiteY1890" fmla="*/ 44996 h 1572451"/>
              <a:gd name="connsiteX1891" fmla="*/ 1074012 w 1165365"/>
              <a:gd name="connsiteY1891" fmla="*/ 44243 h 1572451"/>
              <a:gd name="connsiteX1892" fmla="*/ 1072900 w 1165365"/>
              <a:gd name="connsiteY1892" fmla="*/ 43491 h 1572451"/>
              <a:gd name="connsiteX1893" fmla="*/ 1071771 w 1165365"/>
              <a:gd name="connsiteY1893" fmla="*/ 42755 h 1572451"/>
              <a:gd name="connsiteX1894" fmla="*/ 1070496 w 1165365"/>
              <a:gd name="connsiteY1894" fmla="*/ 42151 h 1572451"/>
              <a:gd name="connsiteX1895" fmla="*/ 1069302 w 1165365"/>
              <a:gd name="connsiteY1895" fmla="*/ 41398 h 1572451"/>
              <a:gd name="connsiteX1896" fmla="*/ 1067798 w 1165365"/>
              <a:gd name="connsiteY1896" fmla="*/ 41022 h 1572451"/>
              <a:gd name="connsiteX1897" fmla="*/ 1066539 w 1165365"/>
              <a:gd name="connsiteY1897" fmla="*/ 40434 h 1572451"/>
              <a:gd name="connsiteX1898" fmla="*/ 1065182 w 1165365"/>
              <a:gd name="connsiteY1898" fmla="*/ 39828 h 1572451"/>
              <a:gd name="connsiteX1899" fmla="*/ 1063694 w 1165365"/>
              <a:gd name="connsiteY1899" fmla="*/ 39452 h 1572451"/>
              <a:gd name="connsiteX1900" fmla="*/ 1062190 w 1165365"/>
              <a:gd name="connsiteY1900" fmla="*/ 39076 h 1572451"/>
              <a:gd name="connsiteX1901" fmla="*/ 1060702 w 1165365"/>
              <a:gd name="connsiteY1901" fmla="*/ 38700 h 1572451"/>
              <a:gd name="connsiteX1902" fmla="*/ 1059115 w 1165365"/>
              <a:gd name="connsiteY1902" fmla="*/ 38259 h 1572451"/>
              <a:gd name="connsiteX1903" fmla="*/ 1057627 w 1165365"/>
              <a:gd name="connsiteY1903" fmla="*/ 37883 h 1572451"/>
              <a:gd name="connsiteX1904" fmla="*/ 1055911 w 1165365"/>
              <a:gd name="connsiteY1904" fmla="*/ 37654 h 1572451"/>
              <a:gd name="connsiteX1905" fmla="*/ 1054635 w 1165365"/>
              <a:gd name="connsiteY1905" fmla="*/ 37131 h 1572451"/>
              <a:gd name="connsiteX1906" fmla="*/ 1053507 w 1165365"/>
              <a:gd name="connsiteY1906" fmla="*/ 36395 h 1572451"/>
              <a:gd name="connsiteX1907" fmla="*/ 1052542 w 1165365"/>
              <a:gd name="connsiteY1907" fmla="*/ 35414 h 1572451"/>
              <a:gd name="connsiteX1908" fmla="*/ 1050891 w 1165365"/>
              <a:gd name="connsiteY1908" fmla="*/ 35185 h 1572451"/>
              <a:gd name="connsiteX1909" fmla="*/ 1049174 w 1165365"/>
              <a:gd name="connsiteY1909" fmla="*/ 35332 h 1572451"/>
              <a:gd name="connsiteX1910" fmla="*/ 1048046 w 1165365"/>
              <a:gd name="connsiteY1910" fmla="*/ 34972 h 1572451"/>
              <a:gd name="connsiteX1911" fmla="*/ 1047293 w 1165365"/>
              <a:gd name="connsiteY1911" fmla="*/ 33844 h 1572451"/>
              <a:gd name="connsiteX1912" fmla="*/ 1046541 w 1165365"/>
              <a:gd name="connsiteY1912" fmla="*/ 32716 h 1572451"/>
              <a:gd name="connsiteX1913" fmla="*/ 1045805 w 1165365"/>
              <a:gd name="connsiteY1913" fmla="*/ 31604 h 1572451"/>
              <a:gd name="connsiteX1914" fmla="*/ 1044448 w 1165365"/>
              <a:gd name="connsiteY1914" fmla="*/ 31081 h 1572451"/>
              <a:gd name="connsiteX1915" fmla="*/ 1042797 w 1165365"/>
              <a:gd name="connsiteY1915" fmla="*/ 30852 h 1572451"/>
              <a:gd name="connsiteX1916" fmla="*/ 1041015 w 1165365"/>
              <a:gd name="connsiteY1916" fmla="*/ 30852 h 1572451"/>
              <a:gd name="connsiteX1917" fmla="*/ 1040851 w 1165365"/>
              <a:gd name="connsiteY1917" fmla="*/ 30852 h 1572451"/>
              <a:gd name="connsiteX1918" fmla="*/ 1039510 w 1165365"/>
              <a:gd name="connsiteY1918" fmla="*/ 31375 h 1572451"/>
              <a:gd name="connsiteX1919" fmla="*/ 1038006 w 1165365"/>
              <a:gd name="connsiteY1919" fmla="*/ 31669 h 1572451"/>
              <a:gd name="connsiteX1920" fmla="*/ 1036142 w 1165365"/>
              <a:gd name="connsiteY1920" fmla="*/ 31669 h 1572451"/>
              <a:gd name="connsiteX1921" fmla="*/ 1035782 w 1165365"/>
              <a:gd name="connsiteY1921" fmla="*/ 31326 h 1572451"/>
              <a:gd name="connsiteX1922" fmla="*/ 1035177 w 1165365"/>
              <a:gd name="connsiteY1922" fmla="*/ 30770 h 1572451"/>
              <a:gd name="connsiteX1923" fmla="*/ 1034425 w 1165365"/>
              <a:gd name="connsiteY1923" fmla="*/ 29658 h 1572451"/>
              <a:gd name="connsiteX1924" fmla="*/ 1033673 w 1165365"/>
              <a:gd name="connsiteY1924" fmla="*/ 28906 h 1572451"/>
              <a:gd name="connsiteX1925" fmla="*/ 1033002 w 1165365"/>
              <a:gd name="connsiteY1925" fmla="*/ 27778 h 1572451"/>
              <a:gd name="connsiteX1926" fmla="*/ 1032397 w 1165365"/>
              <a:gd name="connsiteY1926" fmla="*/ 26813 h 1572451"/>
              <a:gd name="connsiteX1927" fmla="*/ 1031645 w 1165365"/>
              <a:gd name="connsiteY1927" fmla="*/ 25685 h 1572451"/>
              <a:gd name="connsiteX1928" fmla="*/ 1030746 w 1165365"/>
              <a:gd name="connsiteY1928" fmla="*/ 24785 h 1572451"/>
              <a:gd name="connsiteX1929" fmla="*/ 1029634 w 1165365"/>
              <a:gd name="connsiteY1929" fmla="*/ 24033 h 1572451"/>
              <a:gd name="connsiteX1930" fmla="*/ 1028506 w 1165365"/>
              <a:gd name="connsiteY1930" fmla="*/ 23281 h 1572451"/>
              <a:gd name="connsiteX1931" fmla="*/ 1027018 w 1165365"/>
              <a:gd name="connsiteY1931" fmla="*/ 22921 h 1572451"/>
              <a:gd name="connsiteX1932" fmla="*/ 1025432 w 1165365"/>
              <a:gd name="connsiteY1932" fmla="*/ 22463 h 1572451"/>
              <a:gd name="connsiteX1933" fmla="*/ 1023944 w 1165365"/>
              <a:gd name="connsiteY1933" fmla="*/ 22087 h 1572451"/>
              <a:gd name="connsiteX1934" fmla="*/ 1022669 w 1165365"/>
              <a:gd name="connsiteY1934" fmla="*/ 21499 h 1572451"/>
              <a:gd name="connsiteX1935" fmla="*/ 1021328 w 1165365"/>
              <a:gd name="connsiteY1935" fmla="*/ 20975 h 1572451"/>
              <a:gd name="connsiteX1936" fmla="*/ 1020347 w 1165365"/>
              <a:gd name="connsiteY1936" fmla="*/ 19994 h 1572451"/>
              <a:gd name="connsiteX1937" fmla="*/ 1019218 w 1165365"/>
              <a:gd name="connsiteY1937" fmla="*/ 19242 h 1572451"/>
              <a:gd name="connsiteX1938" fmla="*/ 1018106 w 1165365"/>
              <a:gd name="connsiteY1938" fmla="*/ 18490 h 1572451"/>
              <a:gd name="connsiteX1939" fmla="*/ 1016978 w 1165365"/>
              <a:gd name="connsiteY1939" fmla="*/ 17754 h 1572451"/>
              <a:gd name="connsiteX1940" fmla="*/ 1015703 w 1165365"/>
              <a:gd name="connsiteY1940" fmla="*/ 17149 h 1572451"/>
              <a:gd name="connsiteX1941" fmla="*/ 1014215 w 1165365"/>
              <a:gd name="connsiteY1941" fmla="*/ 16773 h 1572451"/>
              <a:gd name="connsiteX1942" fmla="*/ 1012645 w 1165365"/>
              <a:gd name="connsiteY1942" fmla="*/ 16397 h 1572451"/>
              <a:gd name="connsiteX1943" fmla="*/ 1011141 w 1165365"/>
              <a:gd name="connsiteY1943" fmla="*/ 16021 h 1572451"/>
              <a:gd name="connsiteX1944" fmla="*/ 1009424 w 1165365"/>
              <a:gd name="connsiteY1944" fmla="*/ 15809 h 1572451"/>
              <a:gd name="connsiteX1945" fmla="*/ 1007920 w 1165365"/>
              <a:gd name="connsiteY1945" fmla="*/ 15433 h 1572451"/>
              <a:gd name="connsiteX1946" fmla="*/ 1006644 w 1165365"/>
              <a:gd name="connsiteY1946" fmla="*/ 14828 h 1572451"/>
              <a:gd name="connsiteX1947" fmla="*/ 1005680 w 1165365"/>
              <a:gd name="connsiteY1947" fmla="*/ 13928 h 1572451"/>
              <a:gd name="connsiteX1948" fmla="*/ 1005156 w 1165365"/>
              <a:gd name="connsiteY1948" fmla="*/ 12588 h 1572451"/>
              <a:gd name="connsiteX1949" fmla="*/ 1004404 w 1165365"/>
              <a:gd name="connsiteY1949" fmla="*/ 11459 h 1572451"/>
              <a:gd name="connsiteX1950" fmla="*/ 1003881 w 1165365"/>
              <a:gd name="connsiteY1950" fmla="*/ 10184 h 1572451"/>
              <a:gd name="connsiteX1951" fmla="*/ 1003129 w 1165365"/>
              <a:gd name="connsiteY1951" fmla="*/ 9072 h 1572451"/>
              <a:gd name="connsiteX1952" fmla="*/ 1002377 w 1165365"/>
              <a:gd name="connsiteY1952" fmla="*/ 7944 h 1572451"/>
              <a:gd name="connsiteX1953" fmla="*/ 1001412 w 1165365"/>
              <a:gd name="connsiteY1953" fmla="*/ 7044 h 1572451"/>
              <a:gd name="connsiteX1954" fmla="*/ 1000136 w 1165365"/>
              <a:gd name="connsiteY1954" fmla="*/ 6439 h 1572451"/>
              <a:gd name="connsiteX1955" fmla="*/ 998420 w 1165365"/>
              <a:gd name="connsiteY1955" fmla="*/ 6227 h 1572451"/>
              <a:gd name="connsiteX1956" fmla="*/ 996915 w 1165365"/>
              <a:gd name="connsiteY1956" fmla="*/ 6603 h 1572451"/>
              <a:gd name="connsiteX1957" fmla="*/ 995722 w 1165365"/>
              <a:gd name="connsiteY1957" fmla="*/ 7273 h 1572451"/>
              <a:gd name="connsiteX1958" fmla="*/ 994757 w 1165365"/>
              <a:gd name="connsiteY1958" fmla="*/ 8238 h 1572451"/>
              <a:gd name="connsiteX1959" fmla="*/ 994217 w 1165365"/>
              <a:gd name="connsiteY1959" fmla="*/ 9513 h 1572451"/>
              <a:gd name="connsiteX1960" fmla="*/ 993629 w 1165365"/>
              <a:gd name="connsiteY1960" fmla="*/ 10789 h 1572451"/>
              <a:gd name="connsiteX1961" fmla="*/ 993024 w 1165365"/>
              <a:gd name="connsiteY1961" fmla="*/ 12064 h 1572451"/>
              <a:gd name="connsiteX1962" fmla="*/ 992582 w 1165365"/>
              <a:gd name="connsiteY1962" fmla="*/ 13552 h 1572451"/>
              <a:gd name="connsiteX1963" fmla="*/ 992059 w 1165365"/>
              <a:gd name="connsiteY1963" fmla="*/ 14828 h 1572451"/>
              <a:gd name="connsiteX1964" fmla="*/ 991454 w 1165365"/>
              <a:gd name="connsiteY1964" fmla="*/ 16103 h 1572451"/>
              <a:gd name="connsiteX1965" fmla="*/ 990636 w 1165365"/>
              <a:gd name="connsiteY1965" fmla="*/ 17231 h 1572451"/>
              <a:gd name="connsiteX1966" fmla="*/ 989508 w 1165365"/>
              <a:gd name="connsiteY1966" fmla="*/ 17902 h 1572451"/>
              <a:gd name="connsiteX1967" fmla="*/ 988543 w 1165365"/>
              <a:gd name="connsiteY1967" fmla="*/ 18801 h 1572451"/>
              <a:gd name="connsiteX1968" fmla="*/ 987415 w 1165365"/>
              <a:gd name="connsiteY1968" fmla="*/ 19553 h 1572451"/>
              <a:gd name="connsiteX1969" fmla="*/ 986287 w 1165365"/>
              <a:gd name="connsiteY1969" fmla="*/ 20289 h 1572451"/>
              <a:gd name="connsiteX1970" fmla="*/ 985093 w 1165365"/>
              <a:gd name="connsiteY1970" fmla="*/ 20975 h 1572451"/>
              <a:gd name="connsiteX1971" fmla="*/ 983752 w 1165365"/>
              <a:gd name="connsiteY1971" fmla="*/ 21499 h 1572451"/>
              <a:gd name="connsiteX1972" fmla="*/ 982101 w 1165365"/>
              <a:gd name="connsiteY1972" fmla="*/ 21711 h 1572451"/>
              <a:gd name="connsiteX1973" fmla="*/ 980744 w 1165365"/>
              <a:gd name="connsiteY1973" fmla="*/ 21123 h 1572451"/>
              <a:gd name="connsiteX1974" fmla="*/ 979403 w 1165365"/>
              <a:gd name="connsiteY1974" fmla="*/ 20518 h 1572451"/>
              <a:gd name="connsiteX1975" fmla="*/ 978128 w 1165365"/>
              <a:gd name="connsiteY1975" fmla="*/ 20371 h 1572451"/>
              <a:gd name="connsiteX1976" fmla="*/ 976558 w 1165365"/>
              <a:gd name="connsiteY1976" fmla="*/ 19913 h 1572451"/>
              <a:gd name="connsiteX1977" fmla="*/ 975070 w 1165365"/>
              <a:gd name="connsiteY1977" fmla="*/ 19553 h 1572451"/>
              <a:gd name="connsiteX1978" fmla="*/ 973566 w 1165365"/>
              <a:gd name="connsiteY1978" fmla="*/ 19177 h 1572451"/>
              <a:gd name="connsiteX1979" fmla="*/ 971849 w 1165365"/>
              <a:gd name="connsiteY1979" fmla="*/ 18948 h 1572451"/>
              <a:gd name="connsiteX1980" fmla="*/ 969968 w 1165365"/>
              <a:gd name="connsiteY1980" fmla="*/ 18948 h 1572451"/>
              <a:gd name="connsiteX1981" fmla="*/ 968104 w 1165365"/>
              <a:gd name="connsiteY1981" fmla="*/ 18866 h 1572451"/>
              <a:gd name="connsiteX1982" fmla="*/ 966387 w 1165365"/>
              <a:gd name="connsiteY1982" fmla="*/ 19095 h 1572451"/>
              <a:gd name="connsiteX1983" fmla="*/ 964883 w 1165365"/>
              <a:gd name="connsiteY1983" fmla="*/ 19389 h 1572451"/>
              <a:gd name="connsiteX1984" fmla="*/ 963166 w 1165365"/>
              <a:gd name="connsiteY1984" fmla="*/ 19389 h 1572451"/>
              <a:gd name="connsiteX1985" fmla="*/ 961433 w 1165365"/>
              <a:gd name="connsiteY1985" fmla="*/ 19389 h 1572451"/>
              <a:gd name="connsiteX1986" fmla="*/ 960092 w 1165365"/>
              <a:gd name="connsiteY1986" fmla="*/ 18801 h 1572451"/>
              <a:gd name="connsiteX1987" fmla="*/ 958964 w 1165365"/>
              <a:gd name="connsiteY1987" fmla="*/ 18049 h 1572451"/>
              <a:gd name="connsiteX1988" fmla="*/ 957705 w 1165365"/>
              <a:gd name="connsiteY1988" fmla="*/ 17444 h 1572451"/>
              <a:gd name="connsiteX1989" fmla="*/ 956348 w 1165365"/>
              <a:gd name="connsiteY1989" fmla="*/ 16921 h 1572451"/>
              <a:gd name="connsiteX1990" fmla="*/ 954860 w 1165365"/>
              <a:gd name="connsiteY1990" fmla="*/ 16479 h 1572451"/>
              <a:gd name="connsiteX1991" fmla="*/ 953127 w 1165365"/>
              <a:gd name="connsiteY1991" fmla="*/ 16332 h 1572451"/>
              <a:gd name="connsiteX1992" fmla="*/ 951263 w 1165365"/>
              <a:gd name="connsiteY1992" fmla="*/ 16250 h 1572451"/>
              <a:gd name="connsiteX1993" fmla="*/ 949693 w 1165365"/>
              <a:gd name="connsiteY1993" fmla="*/ 16626 h 1572451"/>
              <a:gd name="connsiteX1994" fmla="*/ 948793 w 1165365"/>
              <a:gd name="connsiteY1994" fmla="*/ 17525 h 1572451"/>
              <a:gd name="connsiteX1995" fmla="*/ 947960 w 1165365"/>
              <a:gd name="connsiteY1995" fmla="*/ 18654 h 1572451"/>
              <a:gd name="connsiteX1996" fmla="*/ 947224 w 1165365"/>
              <a:gd name="connsiteY1996" fmla="*/ 19700 h 1572451"/>
              <a:gd name="connsiteX1997" fmla="*/ 946472 w 1165365"/>
              <a:gd name="connsiteY1997" fmla="*/ 20812 h 1572451"/>
              <a:gd name="connsiteX1998" fmla="*/ 946243 w 1165365"/>
              <a:gd name="connsiteY1998" fmla="*/ 21025 h 1572451"/>
              <a:gd name="connsiteX1999" fmla="*/ 945458 w 1165365"/>
              <a:gd name="connsiteY1999" fmla="*/ 21744 h 1572451"/>
              <a:gd name="connsiteX2000" fmla="*/ 944297 w 1165365"/>
              <a:gd name="connsiteY2000" fmla="*/ 22463 h 1572451"/>
              <a:gd name="connsiteX2001" fmla="*/ 943169 w 1165365"/>
              <a:gd name="connsiteY2001" fmla="*/ 23134 h 1572451"/>
              <a:gd name="connsiteX2002" fmla="*/ 942057 w 1165365"/>
              <a:gd name="connsiteY2002" fmla="*/ 23886 h 1572451"/>
              <a:gd name="connsiteX2003" fmla="*/ 940700 w 1165365"/>
              <a:gd name="connsiteY2003" fmla="*/ 24409 h 1572451"/>
              <a:gd name="connsiteX2004" fmla="*/ 939588 w 1165365"/>
              <a:gd name="connsiteY2004" fmla="*/ 25162 h 1572451"/>
              <a:gd name="connsiteX2005" fmla="*/ 938378 w 1165365"/>
              <a:gd name="connsiteY2005" fmla="*/ 25832 h 1572451"/>
              <a:gd name="connsiteX2006" fmla="*/ 937413 w 1165365"/>
              <a:gd name="connsiteY2006" fmla="*/ 26813 h 1572451"/>
              <a:gd name="connsiteX2007" fmla="*/ 936514 w 1165365"/>
              <a:gd name="connsiteY2007" fmla="*/ 27712 h 1572451"/>
              <a:gd name="connsiteX2008" fmla="*/ 935909 w 1165365"/>
              <a:gd name="connsiteY2008" fmla="*/ 28971 h 1572451"/>
              <a:gd name="connsiteX2009" fmla="*/ 935091 w 1165365"/>
              <a:gd name="connsiteY2009" fmla="*/ 30100 h 1572451"/>
              <a:gd name="connsiteX2010" fmla="*/ 934568 w 1165365"/>
              <a:gd name="connsiteY2010" fmla="*/ 31375 h 1572451"/>
              <a:gd name="connsiteX2011" fmla="*/ 934110 w 1165365"/>
              <a:gd name="connsiteY2011" fmla="*/ 32798 h 1572451"/>
              <a:gd name="connsiteX2012" fmla="*/ 933750 w 1165365"/>
              <a:gd name="connsiteY2012" fmla="*/ 34286 h 1572451"/>
              <a:gd name="connsiteX2013" fmla="*/ 933669 w 1165365"/>
              <a:gd name="connsiteY2013" fmla="*/ 36166 h 1572451"/>
              <a:gd name="connsiteX2014" fmla="*/ 933898 w 1165365"/>
              <a:gd name="connsiteY2014" fmla="*/ 37817 h 1572451"/>
              <a:gd name="connsiteX2015" fmla="*/ 933669 w 1165365"/>
              <a:gd name="connsiteY2015" fmla="*/ 39452 h 1572451"/>
              <a:gd name="connsiteX2016" fmla="*/ 933587 w 1165365"/>
              <a:gd name="connsiteY2016" fmla="*/ 41333 h 1572451"/>
              <a:gd name="connsiteX2017" fmla="*/ 933440 w 1165365"/>
              <a:gd name="connsiteY2017" fmla="*/ 42968 h 1572451"/>
              <a:gd name="connsiteX2018" fmla="*/ 933374 w 1165365"/>
              <a:gd name="connsiteY2018" fmla="*/ 44767 h 1572451"/>
              <a:gd name="connsiteX2019" fmla="*/ 933374 w 1165365"/>
              <a:gd name="connsiteY2019" fmla="*/ 46647 h 1572451"/>
              <a:gd name="connsiteX2020" fmla="*/ 933145 w 1165365"/>
              <a:gd name="connsiteY2020" fmla="*/ 48282 h 1572451"/>
              <a:gd name="connsiteX2021" fmla="*/ 933145 w 1165365"/>
              <a:gd name="connsiteY2021" fmla="*/ 49787 h 1572451"/>
              <a:gd name="connsiteX2022" fmla="*/ 932916 w 1165365"/>
              <a:gd name="connsiteY2022" fmla="*/ 51438 h 1572451"/>
              <a:gd name="connsiteX2023" fmla="*/ 932540 w 1165365"/>
              <a:gd name="connsiteY2023" fmla="*/ 52926 h 1572451"/>
              <a:gd name="connsiteX2024" fmla="*/ 932328 w 1165365"/>
              <a:gd name="connsiteY2024" fmla="*/ 54577 h 1572451"/>
              <a:gd name="connsiteX2025" fmla="*/ 932099 w 1165365"/>
              <a:gd name="connsiteY2025" fmla="*/ 56229 h 1572451"/>
              <a:gd name="connsiteX2026" fmla="*/ 931494 w 1165365"/>
              <a:gd name="connsiteY2026" fmla="*/ 57504 h 1572451"/>
              <a:gd name="connsiteX2027" fmla="*/ 931118 w 1165365"/>
              <a:gd name="connsiteY2027" fmla="*/ 58992 h 1572451"/>
              <a:gd name="connsiteX2028" fmla="*/ 930529 w 1165365"/>
              <a:gd name="connsiteY2028" fmla="*/ 60268 h 1572451"/>
              <a:gd name="connsiteX2029" fmla="*/ 929924 w 1165365"/>
              <a:gd name="connsiteY2029" fmla="*/ 61543 h 1572451"/>
              <a:gd name="connsiteX2030" fmla="*/ 929172 w 1165365"/>
              <a:gd name="connsiteY2030" fmla="*/ 62655 h 1572451"/>
              <a:gd name="connsiteX2031" fmla="*/ 928354 w 1165365"/>
              <a:gd name="connsiteY2031" fmla="*/ 63701 h 1572451"/>
              <a:gd name="connsiteX2032" fmla="*/ 927749 w 1165365"/>
              <a:gd name="connsiteY2032" fmla="*/ 64977 h 1572451"/>
              <a:gd name="connsiteX2033" fmla="*/ 927226 w 1165365"/>
              <a:gd name="connsiteY2033" fmla="*/ 66252 h 1572451"/>
              <a:gd name="connsiteX2034" fmla="*/ 926785 w 1165365"/>
              <a:gd name="connsiteY2034" fmla="*/ 67757 h 1572451"/>
              <a:gd name="connsiteX2035" fmla="*/ 926556 w 1165365"/>
              <a:gd name="connsiteY2035" fmla="*/ 69392 h 1572451"/>
              <a:gd name="connsiteX2036" fmla="*/ 926180 w 1165365"/>
              <a:gd name="connsiteY2036" fmla="*/ 70896 h 1572451"/>
              <a:gd name="connsiteX2037" fmla="*/ 926180 w 1165365"/>
              <a:gd name="connsiteY2037" fmla="*/ 72384 h 1572451"/>
              <a:gd name="connsiteX2038" fmla="*/ 925967 w 1165365"/>
              <a:gd name="connsiteY2038" fmla="*/ 74035 h 1572451"/>
              <a:gd name="connsiteX2039" fmla="*/ 925967 w 1165365"/>
              <a:gd name="connsiteY2039" fmla="*/ 75834 h 1572451"/>
              <a:gd name="connsiteX2040" fmla="*/ 925509 w 1165365"/>
              <a:gd name="connsiteY2040" fmla="*/ 77338 h 1572451"/>
              <a:gd name="connsiteX2041" fmla="*/ 925509 w 1165365"/>
              <a:gd name="connsiteY2041" fmla="*/ 79202 h 1572451"/>
              <a:gd name="connsiteX2042" fmla="*/ 925133 w 1165365"/>
              <a:gd name="connsiteY2042" fmla="*/ 80625 h 1572451"/>
              <a:gd name="connsiteX2043" fmla="*/ 924545 w 1165365"/>
              <a:gd name="connsiteY2043" fmla="*/ 81966 h 1572451"/>
              <a:gd name="connsiteX2044" fmla="*/ 923940 w 1165365"/>
              <a:gd name="connsiteY2044" fmla="*/ 83241 h 1572451"/>
              <a:gd name="connsiteX2045" fmla="*/ 922811 w 1165365"/>
              <a:gd name="connsiteY2045" fmla="*/ 83912 h 1572451"/>
              <a:gd name="connsiteX2046" fmla="*/ 921471 w 1165365"/>
              <a:gd name="connsiteY2046" fmla="*/ 84516 h 1572451"/>
              <a:gd name="connsiteX2047" fmla="*/ 919901 w 1165365"/>
              <a:gd name="connsiteY2047" fmla="*/ 84811 h 1572451"/>
              <a:gd name="connsiteX2048" fmla="*/ 918249 w 1165365"/>
              <a:gd name="connsiteY2048" fmla="*/ 84974 h 1572451"/>
              <a:gd name="connsiteX2049" fmla="*/ 916304 w 1165365"/>
              <a:gd name="connsiteY2049" fmla="*/ 84974 h 1572451"/>
              <a:gd name="connsiteX2050" fmla="*/ 914439 w 1165365"/>
              <a:gd name="connsiteY2050" fmla="*/ 84893 h 1572451"/>
              <a:gd name="connsiteX2051" fmla="*/ 912935 w 1165365"/>
              <a:gd name="connsiteY2051" fmla="*/ 85269 h 1572451"/>
              <a:gd name="connsiteX2052" fmla="*/ 911742 w 1165365"/>
              <a:gd name="connsiteY2052" fmla="*/ 86021 h 1572451"/>
              <a:gd name="connsiteX2053" fmla="*/ 911136 w 1165365"/>
              <a:gd name="connsiteY2053" fmla="*/ 87280 h 1572451"/>
              <a:gd name="connsiteX2054" fmla="*/ 911136 w 1165365"/>
              <a:gd name="connsiteY2054" fmla="*/ 89160 h 1572451"/>
              <a:gd name="connsiteX2055" fmla="*/ 911513 w 1165365"/>
              <a:gd name="connsiteY2055" fmla="*/ 90583 h 1572451"/>
              <a:gd name="connsiteX2056" fmla="*/ 911513 w 1165365"/>
              <a:gd name="connsiteY2056" fmla="*/ 92447 h 1572451"/>
              <a:gd name="connsiteX2057" fmla="*/ 911660 w 1165365"/>
              <a:gd name="connsiteY2057" fmla="*/ 94098 h 1572451"/>
              <a:gd name="connsiteX2058" fmla="*/ 911071 w 1165365"/>
              <a:gd name="connsiteY2058" fmla="*/ 95439 h 1572451"/>
              <a:gd name="connsiteX2059" fmla="*/ 909943 w 1165365"/>
              <a:gd name="connsiteY2059" fmla="*/ 96126 h 1572451"/>
              <a:gd name="connsiteX2060" fmla="*/ 908586 w 1165365"/>
              <a:gd name="connsiteY2060" fmla="*/ 96649 h 1572451"/>
              <a:gd name="connsiteX2061" fmla="*/ 907016 w 1165365"/>
              <a:gd name="connsiteY2061" fmla="*/ 97025 h 1572451"/>
              <a:gd name="connsiteX2062" fmla="*/ 905528 w 1165365"/>
              <a:gd name="connsiteY2062" fmla="*/ 97385 h 1572451"/>
              <a:gd name="connsiteX2063" fmla="*/ 904400 w 1165365"/>
              <a:gd name="connsiteY2063" fmla="*/ 98072 h 1572451"/>
              <a:gd name="connsiteX2064" fmla="*/ 903648 w 1165365"/>
              <a:gd name="connsiteY2064" fmla="*/ 99184 h 1572451"/>
              <a:gd name="connsiteX2065" fmla="*/ 903059 w 1165365"/>
              <a:gd name="connsiteY2065" fmla="*/ 100459 h 1572451"/>
              <a:gd name="connsiteX2066" fmla="*/ 902601 w 1165365"/>
              <a:gd name="connsiteY2066" fmla="*/ 101963 h 1572451"/>
              <a:gd name="connsiteX2067" fmla="*/ 903353 w 1165365"/>
              <a:gd name="connsiteY2067" fmla="*/ 103075 h 1572451"/>
              <a:gd name="connsiteX2068" fmla="*/ 903501 w 1165365"/>
              <a:gd name="connsiteY2068" fmla="*/ 104727 h 1572451"/>
              <a:gd name="connsiteX2069" fmla="*/ 903877 w 1165365"/>
              <a:gd name="connsiteY2069" fmla="*/ 106231 h 1572451"/>
              <a:gd name="connsiteX2070" fmla="*/ 904482 w 1165365"/>
              <a:gd name="connsiteY2070" fmla="*/ 107490 h 1572451"/>
              <a:gd name="connsiteX2071" fmla="*/ 904776 w 1165365"/>
              <a:gd name="connsiteY2071" fmla="*/ 108994 h 1572451"/>
              <a:gd name="connsiteX2072" fmla="*/ 905005 w 1165365"/>
              <a:gd name="connsiteY2072" fmla="*/ 110270 h 1572451"/>
              <a:gd name="connsiteX2073" fmla="*/ 904024 w 1165365"/>
              <a:gd name="connsiteY2073" fmla="*/ 111169 h 1572451"/>
              <a:gd name="connsiteX2074" fmla="*/ 902683 w 1165365"/>
              <a:gd name="connsiteY2074" fmla="*/ 111758 h 1572451"/>
              <a:gd name="connsiteX2075" fmla="*/ 901326 w 1165365"/>
              <a:gd name="connsiteY2075" fmla="*/ 112281 h 1572451"/>
              <a:gd name="connsiteX2076" fmla="*/ 900214 w 1165365"/>
              <a:gd name="connsiteY2076" fmla="*/ 112968 h 1572451"/>
              <a:gd name="connsiteX2077" fmla="*/ 899233 w 1165365"/>
              <a:gd name="connsiteY2077" fmla="*/ 113867 h 1572451"/>
              <a:gd name="connsiteX2078" fmla="*/ 898644 w 1165365"/>
              <a:gd name="connsiteY2078" fmla="*/ 115208 h 1572451"/>
              <a:gd name="connsiteX2079" fmla="*/ 898268 w 1165365"/>
              <a:gd name="connsiteY2079" fmla="*/ 116630 h 1572451"/>
              <a:gd name="connsiteX2080" fmla="*/ 898186 w 1165365"/>
              <a:gd name="connsiteY2080" fmla="*/ 118494 h 1572451"/>
              <a:gd name="connsiteX2081" fmla="*/ 898186 w 1165365"/>
              <a:gd name="connsiteY2081" fmla="*/ 120293 h 1572451"/>
              <a:gd name="connsiteX2082" fmla="*/ 898186 w 1165365"/>
              <a:gd name="connsiteY2082" fmla="*/ 122174 h 1572451"/>
              <a:gd name="connsiteX2083" fmla="*/ 898333 w 1165365"/>
              <a:gd name="connsiteY2083" fmla="*/ 123792 h 1572451"/>
              <a:gd name="connsiteX2084" fmla="*/ 898121 w 1165365"/>
              <a:gd name="connsiteY2084" fmla="*/ 125460 h 1572451"/>
              <a:gd name="connsiteX2085" fmla="*/ 897516 w 1165365"/>
              <a:gd name="connsiteY2085" fmla="*/ 126735 h 1572451"/>
              <a:gd name="connsiteX2086" fmla="*/ 897075 w 1165365"/>
              <a:gd name="connsiteY2086" fmla="*/ 127406 h 1572451"/>
              <a:gd name="connsiteX2087" fmla="*/ 894442 w 1165365"/>
              <a:gd name="connsiteY2087" fmla="*/ 129352 h 1572451"/>
              <a:gd name="connsiteX2088" fmla="*/ 893166 w 1165365"/>
              <a:gd name="connsiteY2088" fmla="*/ 129875 h 1572451"/>
              <a:gd name="connsiteX2089" fmla="*/ 891597 w 1165365"/>
              <a:gd name="connsiteY2089" fmla="*/ 130186 h 1572451"/>
              <a:gd name="connsiteX2090" fmla="*/ 890109 w 1165365"/>
              <a:gd name="connsiteY2090" fmla="*/ 130545 h 1572451"/>
              <a:gd name="connsiteX2091" fmla="*/ 888752 w 1165365"/>
              <a:gd name="connsiteY2091" fmla="*/ 131069 h 1572451"/>
              <a:gd name="connsiteX2092" fmla="*/ 888621 w 1165365"/>
              <a:gd name="connsiteY2092" fmla="*/ 131134 h 1572451"/>
              <a:gd name="connsiteX2093" fmla="*/ 887411 w 1165365"/>
              <a:gd name="connsiteY2093" fmla="*/ 131608 h 1572451"/>
              <a:gd name="connsiteX2094" fmla="*/ 886135 w 1165365"/>
              <a:gd name="connsiteY2094" fmla="*/ 132197 h 1572451"/>
              <a:gd name="connsiteX2095" fmla="*/ 885171 w 1165365"/>
              <a:gd name="connsiteY2095" fmla="*/ 133096 h 1572451"/>
              <a:gd name="connsiteX2096" fmla="*/ 884190 w 1165365"/>
              <a:gd name="connsiteY2096" fmla="*/ 133995 h 1572451"/>
              <a:gd name="connsiteX2097" fmla="*/ 883437 w 1165365"/>
              <a:gd name="connsiteY2097" fmla="*/ 135042 h 1572451"/>
              <a:gd name="connsiteX2098" fmla="*/ 882620 w 1165365"/>
              <a:gd name="connsiteY2098" fmla="*/ 136170 h 1572451"/>
              <a:gd name="connsiteX2099" fmla="*/ 881868 w 1165365"/>
              <a:gd name="connsiteY2099" fmla="*/ 137282 h 1572451"/>
              <a:gd name="connsiteX2100" fmla="*/ 881181 w 1165365"/>
              <a:gd name="connsiteY2100" fmla="*/ 138312 h 1572451"/>
              <a:gd name="connsiteX2101" fmla="*/ 881116 w 1165365"/>
              <a:gd name="connsiteY2101" fmla="*/ 138410 h 1572451"/>
              <a:gd name="connsiteX2102" fmla="*/ 880527 w 1165365"/>
              <a:gd name="connsiteY2102" fmla="*/ 139686 h 1572451"/>
              <a:gd name="connsiteX2103" fmla="*/ 879922 w 1165365"/>
              <a:gd name="connsiteY2103" fmla="*/ 140961 h 1572451"/>
              <a:gd name="connsiteX2104" fmla="*/ 879333 w 1165365"/>
              <a:gd name="connsiteY2104" fmla="*/ 142236 h 1572451"/>
              <a:gd name="connsiteX2105" fmla="*/ 878957 w 1165365"/>
              <a:gd name="connsiteY2105" fmla="*/ 143724 h 1572451"/>
              <a:gd name="connsiteX2106" fmla="*/ 878352 w 1165365"/>
              <a:gd name="connsiteY2106" fmla="*/ 145000 h 1572451"/>
              <a:gd name="connsiteX2107" fmla="*/ 877747 w 1165365"/>
              <a:gd name="connsiteY2107" fmla="*/ 146275 h 1572451"/>
              <a:gd name="connsiteX2108" fmla="*/ 877011 w 1165365"/>
              <a:gd name="connsiteY2108" fmla="*/ 147387 h 1572451"/>
              <a:gd name="connsiteX2109" fmla="*/ 876178 w 1165365"/>
              <a:gd name="connsiteY2109" fmla="*/ 148450 h 1572451"/>
              <a:gd name="connsiteX2110" fmla="*/ 875442 w 1165365"/>
              <a:gd name="connsiteY2110" fmla="*/ 149562 h 1572451"/>
              <a:gd name="connsiteX2111" fmla="*/ 874461 w 1165365"/>
              <a:gd name="connsiteY2111" fmla="*/ 150461 h 1572451"/>
              <a:gd name="connsiteX2112" fmla="*/ 873709 w 1165365"/>
              <a:gd name="connsiteY2112" fmla="*/ 151589 h 1572451"/>
              <a:gd name="connsiteX2113" fmla="*/ 872744 w 1165365"/>
              <a:gd name="connsiteY2113" fmla="*/ 152489 h 1572451"/>
              <a:gd name="connsiteX2114" fmla="*/ 871763 w 1165365"/>
              <a:gd name="connsiteY2114" fmla="*/ 153388 h 1572451"/>
              <a:gd name="connsiteX2115" fmla="*/ 871239 w 1165365"/>
              <a:gd name="connsiteY2115" fmla="*/ 154287 h 1572451"/>
              <a:gd name="connsiteX2116" fmla="*/ 869899 w 1165365"/>
              <a:gd name="connsiteY2116" fmla="*/ 154811 h 1572451"/>
              <a:gd name="connsiteX2117" fmla="*/ 868918 w 1165365"/>
              <a:gd name="connsiteY2117" fmla="*/ 155775 h 1572451"/>
              <a:gd name="connsiteX2118" fmla="*/ 867806 w 1165365"/>
              <a:gd name="connsiteY2118" fmla="*/ 156446 h 1572451"/>
              <a:gd name="connsiteX2119" fmla="*/ 866596 w 1165365"/>
              <a:gd name="connsiteY2119" fmla="*/ 157198 h 1572451"/>
              <a:gd name="connsiteX2120" fmla="*/ 865860 w 1165365"/>
              <a:gd name="connsiteY2120" fmla="*/ 158244 h 1572451"/>
              <a:gd name="connsiteX2121" fmla="*/ 864879 w 1165365"/>
              <a:gd name="connsiteY2121" fmla="*/ 159225 h 1572451"/>
              <a:gd name="connsiteX2122" fmla="*/ 864127 w 1165365"/>
              <a:gd name="connsiteY2122" fmla="*/ 160272 h 1572451"/>
              <a:gd name="connsiteX2123" fmla="*/ 863309 w 1165365"/>
              <a:gd name="connsiteY2123" fmla="*/ 161384 h 1572451"/>
              <a:gd name="connsiteX2124" fmla="*/ 862557 w 1165365"/>
              <a:gd name="connsiteY2124" fmla="*/ 162512 h 1572451"/>
              <a:gd name="connsiteX2125" fmla="*/ 861805 w 1165365"/>
              <a:gd name="connsiteY2125" fmla="*/ 163558 h 1572451"/>
              <a:gd name="connsiteX2126" fmla="*/ 860840 w 1165365"/>
              <a:gd name="connsiteY2126" fmla="*/ 164458 h 1572451"/>
              <a:gd name="connsiteX2127" fmla="*/ 860088 w 1165365"/>
              <a:gd name="connsiteY2127" fmla="*/ 165586 h 1572451"/>
              <a:gd name="connsiteX2128" fmla="*/ 858894 w 1165365"/>
              <a:gd name="connsiteY2128" fmla="*/ 166338 h 1572451"/>
              <a:gd name="connsiteX2129" fmla="*/ 857619 w 1165365"/>
              <a:gd name="connsiteY2129" fmla="*/ 166862 h 1572451"/>
              <a:gd name="connsiteX2130" fmla="*/ 856278 w 1165365"/>
              <a:gd name="connsiteY2130" fmla="*/ 167385 h 1572451"/>
              <a:gd name="connsiteX2131" fmla="*/ 854545 w 1165365"/>
              <a:gd name="connsiteY2131" fmla="*/ 167761 h 1572451"/>
              <a:gd name="connsiteX2132" fmla="*/ 852828 w 1165365"/>
              <a:gd name="connsiteY2132" fmla="*/ 167908 h 1572451"/>
              <a:gd name="connsiteX2133" fmla="*/ 850964 w 1165365"/>
              <a:gd name="connsiteY2133" fmla="*/ 167908 h 1572451"/>
              <a:gd name="connsiteX2134" fmla="*/ 849231 w 1165365"/>
              <a:gd name="connsiteY2134" fmla="*/ 167679 h 1572451"/>
              <a:gd name="connsiteX2135" fmla="*/ 847743 w 1165365"/>
              <a:gd name="connsiteY2135" fmla="*/ 167303 h 1572451"/>
              <a:gd name="connsiteX2136" fmla="*/ 846386 w 1165365"/>
              <a:gd name="connsiteY2136" fmla="*/ 166714 h 1572451"/>
              <a:gd name="connsiteX2137" fmla="*/ 845486 w 1165365"/>
              <a:gd name="connsiteY2137" fmla="*/ 165815 h 1572451"/>
              <a:gd name="connsiteX2138" fmla="*/ 844750 w 1165365"/>
              <a:gd name="connsiteY2138" fmla="*/ 164687 h 1572451"/>
              <a:gd name="connsiteX2139" fmla="*/ 844505 w 1165365"/>
              <a:gd name="connsiteY2139" fmla="*/ 164343 h 1572451"/>
              <a:gd name="connsiteX2140" fmla="*/ 843998 w 1165365"/>
              <a:gd name="connsiteY2140" fmla="*/ 163558 h 1572451"/>
              <a:gd name="connsiteX2141" fmla="*/ 843246 w 1165365"/>
              <a:gd name="connsiteY2141" fmla="*/ 162447 h 1572451"/>
              <a:gd name="connsiteX2142" fmla="*/ 842723 w 1165365"/>
              <a:gd name="connsiteY2142" fmla="*/ 161089 h 1572451"/>
              <a:gd name="connsiteX2143" fmla="*/ 841971 w 1165365"/>
              <a:gd name="connsiteY2143" fmla="*/ 160043 h 1572451"/>
              <a:gd name="connsiteX2144" fmla="*/ 841448 w 1165365"/>
              <a:gd name="connsiteY2144" fmla="*/ 158702 h 1572451"/>
              <a:gd name="connsiteX2145" fmla="*/ 840695 w 1165365"/>
              <a:gd name="connsiteY2145" fmla="*/ 157574 h 1572451"/>
              <a:gd name="connsiteX2146" fmla="*/ 839960 w 1165365"/>
              <a:gd name="connsiteY2146" fmla="*/ 156446 h 1572451"/>
              <a:gd name="connsiteX2147" fmla="*/ 839207 w 1165365"/>
              <a:gd name="connsiteY2147" fmla="*/ 155334 h 1572451"/>
              <a:gd name="connsiteX2148" fmla="*/ 838455 w 1165365"/>
              <a:gd name="connsiteY2148" fmla="*/ 154206 h 1572451"/>
              <a:gd name="connsiteX2149" fmla="*/ 837490 w 1165365"/>
              <a:gd name="connsiteY2149" fmla="*/ 153306 h 1572451"/>
              <a:gd name="connsiteX2150" fmla="*/ 836738 w 1165365"/>
              <a:gd name="connsiteY2150" fmla="*/ 152178 h 1572451"/>
              <a:gd name="connsiteX2151" fmla="*/ 835463 w 1165365"/>
              <a:gd name="connsiteY2151" fmla="*/ 151589 h 1572451"/>
              <a:gd name="connsiteX2152" fmla="*/ 834122 w 1165365"/>
              <a:gd name="connsiteY2152" fmla="*/ 151066 h 1572451"/>
              <a:gd name="connsiteX2153" fmla="*/ 832847 w 1165365"/>
              <a:gd name="connsiteY2153" fmla="*/ 150837 h 1572451"/>
              <a:gd name="connsiteX2154" fmla="*/ 831490 w 1165365"/>
              <a:gd name="connsiteY2154" fmla="*/ 151361 h 1572451"/>
              <a:gd name="connsiteX2155" fmla="*/ 831212 w 1165365"/>
              <a:gd name="connsiteY2155" fmla="*/ 151622 h 1572451"/>
              <a:gd name="connsiteX2156" fmla="*/ 830525 w 1165365"/>
              <a:gd name="connsiteY2156" fmla="*/ 152260 h 1572451"/>
              <a:gd name="connsiteX2157" fmla="*/ 829544 w 1165365"/>
              <a:gd name="connsiteY2157" fmla="*/ 153241 h 1572451"/>
              <a:gd name="connsiteX2158" fmla="*/ 828808 w 1165365"/>
              <a:gd name="connsiteY2158" fmla="*/ 154287 h 1572451"/>
              <a:gd name="connsiteX2159" fmla="*/ 827974 w 1165365"/>
              <a:gd name="connsiteY2159" fmla="*/ 155399 h 1572451"/>
              <a:gd name="connsiteX2160" fmla="*/ 827222 w 1165365"/>
              <a:gd name="connsiteY2160" fmla="*/ 156446 h 1572451"/>
              <a:gd name="connsiteX2161" fmla="*/ 826862 w 1165365"/>
              <a:gd name="connsiteY2161" fmla="*/ 157950 h 1572451"/>
              <a:gd name="connsiteX2162" fmla="*/ 826862 w 1165365"/>
              <a:gd name="connsiteY2162" fmla="*/ 159438 h 1572451"/>
              <a:gd name="connsiteX2163" fmla="*/ 827157 w 1165365"/>
              <a:gd name="connsiteY2163" fmla="*/ 160942 h 1572451"/>
              <a:gd name="connsiteX2164" fmla="*/ 827385 w 1165365"/>
              <a:gd name="connsiteY2164" fmla="*/ 162594 h 1572451"/>
              <a:gd name="connsiteX2165" fmla="*/ 827680 w 1165365"/>
              <a:gd name="connsiteY2165" fmla="*/ 164082 h 1572451"/>
              <a:gd name="connsiteX2166" fmla="*/ 827909 w 1165365"/>
              <a:gd name="connsiteY2166" fmla="*/ 165733 h 1572451"/>
              <a:gd name="connsiteX2167" fmla="*/ 827680 w 1165365"/>
              <a:gd name="connsiteY2167" fmla="*/ 167385 h 1572451"/>
              <a:gd name="connsiteX2168" fmla="*/ 827222 w 1165365"/>
              <a:gd name="connsiteY2168" fmla="*/ 168873 h 1572451"/>
              <a:gd name="connsiteX2169" fmla="*/ 826862 w 1165365"/>
              <a:gd name="connsiteY2169" fmla="*/ 170295 h 1572451"/>
              <a:gd name="connsiteX2170" fmla="*/ 826486 w 1165365"/>
              <a:gd name="connsiteY2170" fmla="*/ 171800 h 1572451"/>
              <a:gd name="connsiteX2171" fmla="*/ 825734 w 1165365"/>
              <a:gd name="connsiteY2171" fmla="*/ 172912 h 1572451"/>
              <a:gd name="connsiteX2172" fmla="*/ 824753 w 1165365"/>
              <a:gd name="connsiteY2172" fmla="*/ 173811 h 1572451"/>
              <a:gd name="connsiteX2173" fmla="*/ 823788 w 1165365"/>
              <a:gd name="connsiteY2173" fmla="*/ 174710 h 1572451"/>
              <a:gd name="connsiteX2174" fmla="*/ 822431 w 1165365"/>
              <a:gd name="connsiteY2174" fmla="*/ 175233 h 1572451"/>
              <a:gd name="connsiteX2175" fmla="*/ 821319 w 1165365"/>
              <a:gd name="connsiteY2175" fmla="*/ 175986 h 1572451"/>
              <a:gd name="connsiteX2176" fmla="*/ 820338 w 1165365"/>
              <a:gd name="connsiteY2176" fmla="*/ 176509 h 1572451"/>
              <a:gd name="connsiteX2177" fmla="*/ 819226 w 1165365"/>
              <a:gd name="connsiteY2177" fmla="*/ 177261 h 1572451"/>
              <a:gd name="connsiteX2178" fmla="*/ 818016 w 1165365"/>
              <a:gd name="connsiteY2178" fmla="*/ 178160 h 1572451"/>
              <a:gd name="connsiteX2179" fmla="*/ 817117 w 1165365"/>
              <a:gd name="connsiteY2179" fmla="*/ 179060 h 1572451"/>
              <a:gd name="connsiteX2180" fmla="*/ 816152 w 1165365"/>
              <a:gd name="connsiteY2180" fmla="*/ 179959 h 1572451"/>
              <a:gd name="connsiteX2181" fmla="*/ 815335 w 1165365"/>
              <a:gd name="connsiteY2181" fmla="*/ 181071 h 1572451"/>
              <a:gd name="connsiteX2182" fmla="*/ 814582 w 1165365"/>
              <a:gd name="connsiteY2182" fmla="*/ 182199 h 1572451"/>
              <a:gd name="connsiteX2183" fmla="*/ 813830 w 1165365"/>
              <a:gd name="connsiteY2183" fmla="*/ 183246 h 1572451"/>
              <a:gd name="connsiteX2184" fmla="*/ 813225 w 1165365"/>
              <a:gd name="connsiteY2184" fmla="*/ 184521 h 1572451"/>
              <a:gd name="connsiteX2185" fmla="*/ 812489 w 1165365"/>
              <a:gd name="connsiteY2185" fmla="*/ 185649 h 1572451"/>
              <a:gd name="connsiteX2186" fmla="*/ 811655 w 1165365"/>
              <a:gd name="connsiteY2186" fmla="*/ 186761 h 1572451"/>
              <a:gd name="connsiteX2187" fmla="*/ 810903 w 1165365"/>
              <a:gd name="connsiteY2187" fmla="*/ 187807 h 1572451"/>
              <a:gd name="connsiteX2188" fmla="*/ 810691 w 1165365"/>
              <a:gd name="connsiteY2188" fmla="*/ 188314 h 1572451"/>
              <a:gd name="connsiteX2189" fmla="*/ 810315 w 1165365"/>
              <a:gd name="connsiteY2189" fmla="*/ 189165 h 1572451"/>
              <a:gd name="connsiteX2190" fmla="*/ 809939 w 1165365"/>
              <a:gd name="connsiteY2190" fmla="*/ 190587 h 1572451"/>
              <a:gd name="connsiteX2191" fmla="*/ 809334 w 1165365"/>
              <a:gd name="connsiteY2191" fmla="*/ 191863 h 1572451"/>
              <a:gd name="connsiteX2192" fmla="*/ 808958 w 1165365"/>
              <a:gd name="connsiteY2192" fmla="*/ 193351 h 1572451"/>
              <a:gd name="connsiteX2193" fmla="*/ 808892 w 1165365"/>
              <a:gd name="connsiteY2193" fmla="*/ 195231 h 1572451"/>
              <a:gd name="connsiteX2194" fmla="*/ 808892 w 1165365"/>
              <a:gd name="connsiteY2194" fmla="*/ 197030 h 1572451"/>
              <a:gd name="connsiteX2195" fmla="*/ 809415 w 1165365"/>
              <a:gd name="connsiteY2195" fmla="*/ 198371 h 1572451"/>
              <a:gd name="connsiteX2196" fmla="*/ 810168 w 1165365"/>
              <a:gd name="connsiteY2196" fmla="*/ 199499 h 1572451"/>
              <a:gd name="connsiteX2197" fmla="*/ 810674 w 1165365"/>
              <a:gd name="connsiteY2197" fmla="*/ 199973 h 1572451"/>
              <a:gd name="connsiteX2198" fmla="*/ 811132 w 1165365"/>
              <a:gd name="connsiteY2198" fmla="*/ 200398 h 1572451"/>
              <a:gd name="connsiteX2199" fmla="*/ 812032 w 1165365"/>
              <a:gd name="connsiteY2199" fmla="*/ 201363 h 1572451"/>
              <a:gd name="connsiteX2200" fmla="*/ 813389 w 1165365"/>
              <a:gd name="connsiteY2200" fmla="*/ 201886 h 1572451"/>
              <a:gd name="connsiteX2201" fmla="*/ 814501 w 1165365"/>
              <a:gd name="connsiteY2201" fmla="*/ 202638 h 1572451"/>
              <a:gd name="connsiteX2202" fmla="*/ 816005 w 1165365"/>
              <a:gd name="connsiteY2202" fmla="*/ 203080 h 1572451"/>
              <a:gd name="connsiteX2203" fmla="*/ 817117 w 1165365"/>
              <a:gd name="connsiteY2203" fmla="*/ 203832 h 1572451"/>
              <a:gd name="connsiteX2204" fmla="*/ 818098 w 1165365"/>
              <a:gd name="connsiteY2204" fmla="*/ 204731 h 1572451"/>
              <a:gd name="connsiteX2205" fmla="*/ 818768 w 1165365"/>
              <a:gd name="connsiteY2205" fmla="*/ 205859 h 1572451"/>
              <a:gd name="connsiteX2206" fmla="*/ 819144 w 1165365"/>
              <a:gd name="connsiteY2206" fmla="*/ 207347 h 1572451"/>
              <a:gd name="connsiteX2207" fmla="*/ 819373 w 1165365"/>
              <a:gd name="connsiteY2207" fmla="*/ 208999 h 1572451"/>
              <a:gd name="connsiteX2208" fmla="*/ 819520 w 1165365"/>
              <a:gd name="connsiteY2208" fmla="*/ 210650 h 1572451"/>
              <a:gd name="connsiteX2209" fmla="*/ 819668 w 1165365"/>
              <a:gd name="connsiteY2209" fmla="*/ 212367 h 1572451"/>
              <a:gd name="connsiteX2210" fmla="*/ 819439 w 1165365"/>
              <a:gd name="connsiteY2210" fmla="*/ 214019 h 1572451"/>
              <a:gd name="connsiteX2211" fmla="*/ 819226 w 1165365"/>
              <a:gd name="connsiteY2211" fmla="*/ 215654 h 1572451"/>
              <a:gd name="connsiteX2212" fmla="*/ 818621 w 1165365"/>
              <a:gd name="connsiteY2212" fmla="*/ 216929 h 1572451"/>
              <a:gd name="connsiteX2213" fmla="*/ 817869 w 1165365"/>
              <a:gd name="connsiteY2213" fmla="*/ 218057 h 1572451"/>
              <a:gd name="connsiteX2214" fmla="*/ 816904 w 1165365"/>
              <a:gd name="connsiteY2214" fmla="*/ 218957 h 1572451"/>
              <a:gd name="connsiteX2215" fmla="*/ 816005 w 1165365"/>
              <a:gd name="connsiteY2215" fmla="*/ 219856 h 1572451"/>
              <a:gd name="connsiteX2216" fmla="*/ 815024 w 1165365"/>
              <a:gd name="connsiteY2216" fmla="*/ 220755 h 1572451"/>
              <a:gd name="connsiteX2217" fmla="*/ 813830 w 1165365"/>
              <a:gd name="connsiteY2217" fmla="*/ 221491 h 1572451"/>
              <a:gd name="connsiteX2218" fmla="*/ 812931 w 1165365"/>
              <a:gd name="connsiteY2218" fmla="*/ 222390 h 1572451"/>
              <a:gd name="connsiteX2219" fmla="*/ 811966 w 1165365"/>
              <a:gd name="connsiteY2219" fmla="*/ 223290 h 1572451"/>
              <a:gd name="connsiteX2220" fmla="*/ 810838 w 1165365"/>
              <a:gd name="connsiteY2220" fmla="*/ 224042 h 1572451"/>
              <a:gd name="connsiteX2221" fmla="*/ 810691 w 1165365"/>
              <a:gd name="connsiteY2221" fmla="*/ 224189 h 1572451"/>
              <a:gd name="connsiteX2222" fmla="*/ 809857 w 1165365"/>
              <a:gd name="connsiteY2222" fmla="*/ 224941 h 1572451"/>
              <a:gd name="connsiteX2223" fmla="*/ 808892 w 1165365"/>
              <a:gd name="connsiteY2223" fmla="*/ 225841 h 1572451"/>
              <a:gd name="connsiteX2224" fmla="*/ 808140 w 1165365"/>
              <a:gd name="connsiteY2224" fmla="*/ 226969 h 1572451"/>
              <a:gd name="connsiteX2225" fmla="*/ 807322 w 1165365"/>
              <a:gd name="connsiteY2225" fmla="*/ 228081 h 1572451"/>
              <a:gd name="connsiteX2226" fmla="*/ 806717 w 1165365"/>
              <a:gd name="connsiteY2226" fmla="*/ 229356 h 1572451"/>
              <a:gd name="connsiteX2227" fmla="*/ 806194 w 1165365"/>
              <a:gd name="connsiteY2227" fmla="*/ 230631 h 1572451"/>
              <a:gd name="connsiteX2228" fmla="*/ 805589 w 1165365"/>
              <a:gd name="connsiteY2228" fmla="*/ 231907 h 1572451"/>
              <a:gd name="connsiteX2229" fmla="*/ 805000 w 1165365"/>
              <a:gd name="connsiteY2229" fmla="*/ 233182 h 1572451"/>
              <a:gd name="connsiteX2230" fmla="*/ 804395 w 1165365"/>
              <a:gd name="connsiteY2230" fmla="*/ 234441 h 1572451"/>
              <a:gd name="connsiteX2231" fmla="*/ 803643 w 1165365"/>
              <a:gd name="connsiteY2231" fmla="*/ 235570 h 1572451"/>
              <a:gd name="connsiteX2232" fmla="*/ 803055 w 1165365"/>
              <a:gd name="connsiteY2232" fmla="*/ 236845 h 1572451"/>
              <a:gd name="connsiteX2233" fmla="*/ 802303 w 1165365"/>
              <a:gd name="connsiteY2233" fmla="*/ 237973 h 1572451"/>
              <a:gd name="connsiteX2234" fmla="*/ 801698 w 1165365"/>
              <a:gd name="connsiteY2234" fmla="*/ 239232 h 1572451"/>
              <a:gd name="connsiteX2235" fmla="*/ 801109 w 1165365"/>
              <a:gd name="connsiteY2235" fmla="*/ 240508 h 1572451"/>
              <a:gd name="connsiteX2236" fmla="*/ 800504 w 1165365"/>
              <a:gd name="connsiteY2236" fmla="*/ 241865 h 1572451"/>
              <a:gd name="connsiteX2237" fmla="*/ 800128 w 1165365"/>
              <a:gd name="connsiteY2237" fmla="*/ 243287 h 1572451"/>
              <a:gd name="connsiteX2238" fmla="*/ 799539 w 1165365"/>
              <a:gd name="connsiteY2238" fmla="*/ 244546 h 1572451"/>
              <a:gd name="connsiteX2239" fmla="*/ 798934 w 1165365"/>
              <a:gd name="connsiteY2239" fmla="*/ 245904 h 1572451"/>
              <a:gd name="connsiteX2240" fmla="*/ 798558 w 1165365"/>
              <a:gd name="connsiteY2240" fmla="*/ 247326 h 1572451"/>
              <a:gd name="connsiteX2241" fmla="*/ 797953 w 1165365"/>
              <a:gd name="connsiteY2241" fmla="*/ 248667 h 1572451"/>
              <a:gd name="connsiteX2242" fmla="*/ 797364 w 1165365"/>
              <a:gd name="connsiteY2242" fmla="*/ 249942 h 1572451"/>
              <a:gd name="connsiteX2243" fmla="*/ 796612 w 1165365"/>
              <a:gd name="connsiteY2243" fmla="*/ 250989 h 1572451"/>
              <a:gd name="connsiteX2244" fmla="*/ 795860 w 1165365"/>
              <a:gd name="connsiteY2244" fmla="*/ 252117 h 1572451"/>
              <a:gd name="connsiteX2245" fmla="*/ 795043 w 1165365"/>
              <a:gd name="connsiteY2245" fmla="*/ 253229 h 1572451"/>
              <a:gd name="connsiteX2246" fmla="*/ 793914 w 1165365"/>
              <a:gd name="connsiteY2246" fmla="*/ 253916 h 1572451"/>
              <a:gd name="connsiteX2247" fmla="*/ 792802 w 1165365"/>
              <a:gd name="connsiteY2247" fmla="*/ 254651 h 1572451"/>
              <a:gd name="connsiteX2248" fmla="*/ 791674 w 1165365"/>
              <a:gd name="connsiteY2248" fmla="*/ 255404 h 1572451"/>
              <a:gd name="connsiteX2249" fmla="*/ 790481 w 1165365"/>
              <a:gd name="connsiteY2249" fmla="*/ 256074 h 1572451"/>
              <a:gd name="connsiteX2250" fmla="*/ 790333 w 1165365"/>
              <a:gd name="connsiteY2250" fmla="*/ 256303 h 1572451"/>
              <a:gd name="connsiteX2251" fmla="*/ 789500 w 1165365"/>
              <a:gd name="connsiteY2251" fmla="*/ 257431 h 1572451"/>
              <a:gd name="connsiteX2252" fmla="*/ 788388 w 1165365"/>
              <a:gd name="connsiteY2252" fmla="*/ 258102 h 1572451"/>
              <a:gd name="connsiteX2253" fmla="*/ 787717 w 1165365"/>
              <a:gd name="connsiteY2253" fmla="*/ 258543 h 1572451"/>
              <a:gd name="connsiteX2254" fmla="*/ 787259 w 1165365"/>
              <a:gd name="connsiteY2254" fmla="*/ 258854 h 1572451"/>
              <a:gd name="connsiteX2255" fmla="*/ 786131 w 1165365"/>
              <a:gd name="connsiteY2255" fmla="*/ 259524 h 1572451"/>
              <a:gd name="connsiteX2256" fmla="*/ 784938 w 1165365"/>
              <a:gd name="connsiteY2256" fmla="*/ 260276 h 1572451"/>
              <a:gd name="connsiteX2257" fmla="*/ 783956 w 1165365"/>
              <a:gd name="connsiteY2257" fmla="*/ 261176 h 1572451"/>
              <a:gd name="connsiteX2258" fmla="*/ 782845 w 1165365"/>
              <a:gd name="connsiteY2258" fmla="*/ 261911 h 1572451"/>
              <a:gd name="connsiteX2259" fmla="*/ 781863 w 1165365"/>
              <a:gd name="connsiteY2259" fmla="*/ 262811 h 1572451"/>
              <a:gd name="connsiteX2260" fmla="*/ 780964 w 1165365"/>
              <a:gd name="connsiteY2260" fmla="*/ 263710 h 1572451"/>
              <a:gd name="connsiteX2261" fmla="*/ 779999 w 1165365"/>
              <a:gd name="connsiteY2261" fmla="*/ 264691 h 1572451"/>
              <a:gd name="connsiteX2262" fmla="*/ 779165 w 1165365"/>
              <a:gd name="connsiteY2262" fmla="*/ 265738 h 1572451"/>
              <a:gd name="connsiteX2263" fmla="*/ 778282 w 1165365"/>
              <a:gd name="connsiteY2263" fmla="*/ 266637 h 1572451"/>
              <a:gd name="connsiteX2264" fmla="*/ 777301 w 1165365"/>
              <a:gd name="connsiteY2264" fmla="*/ 267602 h 1572451"/>
              <a:gd name="connsiteX2265" fmla="*/ 776337 w 1165365"/>
              <a:gd name="connsiteY2265" fmla="*/ 268501 h 1572451"/>
              <a:gd name="connsiteX2266" fmla="*/ 775356 w 1165365"/>
              <a:gd name="connsiteY2266" fmla="*/ 269400 h 1572451"/>
              <a:gd name="connsiteX2267" fmla="*/ 774603 w 1165365"/>
              <a:gd name="connsiteY2267" fmla="*/ 270529 h 1572451"/>
              <a:gd name="connsiteX2268" fmla="*/ 773639 w 1165365"/>
              <a:gd name="connsiteY2268" fmla="*/ 271428 h 1572451"/>
              <a:gd name="connsiteX2269" fmla="*/ 772658 w 1165365"/>
              <a:gd name="connsiteY2269" fmla="*/ 272327 h 1572451"/>
              <a:gd name="connsiteX2270" fmla="*/ 771530 w 1165365"/>
              <a:gd name="connsiteY2270" fmla="*/ 273079 h 1572451"/>
              <a:gd name="connsiteX2271" fmla="*/ 770565 w 1165365"/>
              <a:gd name="connsiteY2271" fmla="*/ 273979 h 1572451"/>
              <a:gd name="connsiteX2272" fmla="*/ 769273 w 1165365"/>
              <a:gd name="connsiteY2272" fmla="*/ 274469 h 1572451"/>
              <a:gd name="connsiteX2273" fmla="*/ 768913 w 1165365"/>
              <a:gd name="connsiteY2273" fmla="*/ 274698 h 1572451"/>
              <a:gd name="connsiteX2274" fmla="*/ 768096 w 1165365"/>
              <a:gd name="connsiteY2274" fmla="*/ 275238 h 1572451"/>
              <a:gd name="connsiteX2275" fmla="*/ 766591 w 1165365"/>
              <a:gd name="connsiteY2275" fmla="*/ 275548 h 1572451"/>
              <a:gd name="connsiteX2276" fmla="*/ 765103 w 1165365"/>
              <a:gd name="connsiteY2276" fmla="*/ 275925 h 1572451"/>
              <a:gd name="connsiteX2277" fmla="*/ 763534 w 1165365"/>
              <a:gd name="connsiteY2277" fmla="*/ 276284 h 1572451"/>
              <a:gd name="connsiteX2278" fmla="*/ 762029 w 1165365"/>
              <a:gd name="connsiteY2278" fmla="*/ 276595 h 1572451"/>
              <a:gd name="connsiteX2279" fmla="*/ 760165 w 1165365"/>
              <a:gd name="connsiteY2279" fmla="*/ 276595 h 1572451"/>
              <a:gd name="connsiteX2280" fmla="*/ 758285 w 1165365"/>
              <a:gd name="connsiteY2280" fmla="*/ 276595 h 1572451"/>
              <a:gd name="connsiteX2281" fmla="*/ 756339 w 1165365"/>
              <a:gd name="connsiteY2281" fmla="*/ 276513 h 1572451"/>
              <a:gd name="connsiteX2282" fmla="*/ 754696 w 1165365"/>
              <a:gd name="connsiteY2282" fmla="*/ 276366 h 1572451"/>
              <a:gd name="connsiteX2283" fmla="*/ 752974 w 1165365"/>
              <a:gd name="connsiteY2283" fmla="*/ 276137 h 1572451"/>
              <a:gd name="connsiteX2284" fmla="*/ 751478 w 1165365"/>
              <a:gd name="connsiteY2284" fmla="*/ 275761 h 1572451"/>
              <a:gd name="connsiteX2285" fmla="*/ 749530 w 1165365"/>
              <a:gd name="connsiteY2285" fmla="*/ 275695 h 1572451"/>
              <a:gd name="connsiteX2286" fmla="*/ 747660 w 1165365"/>
              <a:gd name="connsiteY2286" fmla="*/ 275695 h 1572451"/>
              <a:gd name="connsiteX2287" fmla="*/ 745789 w 1165365"/>
              <a:gd name="connsiteY2287" fmla="*/ 275695 h 1572451"/>
              <a:gd name="connsiteX2288" fmla="*/ 744068 w 1165365"/>
              <a:gd name="connsiteY2288" fmla="*/ 275843 h 1572451"/>
              <a:gd name="connsiteX2289" fmla="*/ 742570 w 1165365"/>
              <a:gd name="connsiteY2289" fmla="*/ 276219 h 1572451"/>
              <a:gd name="connsiteX2290" fmla="*/ 741074 w 1165365"/>
              <a:gd name="connsiteY2290" fmla="*/ 276513 h 1572451"/>
              <a:gd name="connsiteX2291" fmla="*/ 739875 w 1165365"/>
              <a:gd name="connsiteY2291" fmla="*/ 277265 h 1572451"/>
              <a:gd name="connsiteX2292" fmla="*/ 738752 w 1165365"/>
              <a:gd name="connsiteY2292" fmla="*/ 278017 h 1572451"/>
              <a:gd name="connsiteX2293" fmla="*/ 737779 w 1165365"/>
              <a:gd name="connsiteY2293" fmla="*/ 278917 h 1572451"/>
              <a:gd name="connsiteX2294" fmla="*/ 737032 w 1165365"/>
              <a:gd name="connsiteY2294" fmla="*/ 280029 h 1572451"/>
              <a:gd name="connsiteX2295" fmla="*/ 736432 w 1165365"/>
              <a:gd name="connsiteY2295" fmla="*/ 281304 h 1572451"/>
              <a:gd name="connsiteX2296" fmla="*/ 735684 w 1165365"/>
              <a:gd name="connsiteY2296" fmla="*/ 282432 h 1572451"/>
              <a:gd name="connsiteX2297" fmla="*/ 734860 w 1165365"/>
              <a:gd name="connsiteY2297" fmla="*/ 283479 h 1572451"/>
              <a:gd name="connsiteX2298" fmla="*/ 733962 w 1165365"/>
              <a:gd name="connsiteY2298" fmla="*/ 284378 h 1572451"/>
              <a:gd name="connsiteX2299" fmla="*/ 732764 w 1165365"/>
              <a:gd name="connsiteY2299" fmla="*/ 285130 h 1572451"/>
              <a:gd name="connsiteX2300" fmla="*/ 731117 w 1165365"/>
              <a:gd name="connsiteY2300" fmla="*/ 285277 h 1572451"/>
              <a:gd name="connsiteX2301" fmla="*/ 729172 w 1165365"/>
              <a:gd name="connsiteY2301" fmla="*/ 285277 h 1572451"/>
              <a:gd name="connsiteX2302" fmla="*/ 727674 w 1165365"/>
              <a:gd name="connsiteY2302" fmla="*/ 284901 h 1572451"/>
              <a:gd name="connsiteX2303" fmla="*/ 727103 w 1165365"/>
              <a:gd name="connsiteY2303" fmla="*/ 284721 h 1572451"/>
              <a:gd name="connsiteX2304" fmla="*/ 726178 w 1165365"/>
              <a:gd name="connsiteY2304" fmla="*/ 284443 h 1572451"/>
              <a:gd name="connsiteX2305" fmla="*/ 725278 w 1165365"/>
              <a:gd name="connsiteY2305" fmla="*/ 283544 h 1572451"/>
              <a:gd name="connsiteX2306" fmla="*/ 724305 w 1165365"/>
              <a:gd name="connsiteY2306" fmla="*/ 282661 h 1572451"/>
              <a:gd name="connsiteX2307" fmla="*/ 723557 w 1165365"/>
              <a:gd name="connsiteY2307" fmla="*/ 281533 h 1572451"/>
              <a:gd name="connsiteX2308" fmla="*/ 722809 w 1165365"/>
              <a:gd name="connsiteY2308" fmla="*/ 280405 h 1572451"/>
              <a:gd name="connsiteX2309" fmla="*/ 721910 w 1165365"/>
              <a:gd name="connsiteY2309" fmla="*/ 279440 h 1572451"/>
              <a:gd name="connsiteX2310" fmla="*/ 720937 w 1165365"/>
              <a:gd name="connsiteY2310" fmla="*/ 278541 h 1572451"/>
              <a:gd name="connsiteX2311" fmla="*/ 720039 w 1165365"/>
              <a:gd name="connsiteY2311" fmla="*/ 277559 h 1572451"/>
              <a:gd name="connsiteX2312" fmla="*/ 718692 w 1165365"/>
              <a:gd name="connsiteY2312" fmla="*/ 277036 h 1572451"/>
              <a:gd name="connsiteX2313" fmla="*/ 716821 w 1165365"/>
              <a:gd name="connsiteY2313" fmla="*/ 276971 h 1572451"/>
              <a:gd name="connsiteX2314" fmla="*/ 715324 w 1165365"/>
              <a:gd name="connsiteY2314" fmla="*/ 277347 h 1572451"/>
              <a:gd name="connsiteX2315" fmla="*/ 714068 w 1165365"/>
              <a:gd name="connsiteY2315" fmla="*/ 278116 h 1572451"/>
              <a:gd name="connsiteX2316" fmla="*/ 713003 w 1165365"/>
              <a:gd name="connsiteY2316" fmla="*/ 278753 h 1572451"/>
              <a:gd name="connsiteX2317" fmla="*/ 712031 w 1165365"/>
              <a:gd name="connsiteY2317" fmla="*/ 279734 h 1572451"/>
              <a:gd name="connsiteX2318" fmla="*/ 711282 w 1165365"/>
              <a:gd name="connsiteY2318" fmla="*/ 280781 h 1572451"/>
              <a:gd name="connsiteX2319" fmla="*/ 710533 w 1165365"/>
              <a:gd name="connsiteY2319" fmla="*/ 281909 h 1572451"/>
              <a:gd name="connsiteX2320" fmla="*/ 709934 w 1165365"/>
              <a:gd name="connsiteY2320" fmla="*/ 283184 h 1572451"/>
              <a:gd name="connsiteX2321" fmla="*/ 709336 w 1165365"/>
              <a:gd name="connsiteY2321" fmla="*/ 284443 h 1572451"/>
              <a:gd name="connsiteX2322" fmla="*/ 708961 w 1165365"/>
              <a:gd name="connsiteY2322" fmla="*/ 285948 h 1572451"/>
              <a:gd name="connsiteX2323" fmla="*/ 708512 w 1165365"/>
              <a:gd name="connsiteY2323" fmla="*/ 287452 h 1572451"/>
              <a:gd name="connsiteX2324" fmla="*/ 708137 w 1165365"/>
              <a:gd name="connsiteY2324" fmla="*/ 288858 h 1572451"/>
              <a:gd name="connsiteX2325" fmla="*/ 707539 w 1165365"/>
              <a:gd name="connsiteY2325" fmla="*/ 290215 h 1572451"/>
              <a:gd name="connsiteX2326" fmla="*/ 706641 w 1165365"/>
              <a:gd name="connsiteY2326" fmla="*/ 291115 h 1572451"/>
              <a:gd name="connsiteX2327" fmla="*/ 705443 w 1165365"/>
              <a:gd name="connsiteY2327" fmla="*/ 291785 h 1572451"/>
              <a:gd name="connsiteX2328" fmla="*/ 703946 w 1165365"/>
              <a:gd name="connsiteY2328" fmla="*/ 292161 h 1572451"/>
              <a:gd name="connsiteX2329" fmla="*/ 702074 w 1165365"/>
              <a:gd name="connsiteY2329" fmla="*/ 292161 h 1572451"/>
              <a:gd name="connsiteX2330" fmla="*/ 700352 w 1165365"/>
              <a:gd name="connsiteY2330" fmla="*/ 292308 h 1572451"/>
              <a:gd name="connsiteX2331" fmla="*/ 698856 w 1165365"/>
              <a:gd name="connsiteY2331" fmla="*/ 292684 h 1572451"/>
              <a:gd name="connsiteX2332" fmla="*/ 697283 w 1165365"/>
              <a:gd name="connsiteY2332" fmla="*/ 292979 h 1572451"/>
              <a:gd name="connsiteX2333" fmla="*/ 695637 w 1165365"/>
              <a:gd name="connsiteY2333" fmla="*/ 293208 h 1572451"/>
              <a:gd name="connsiteX2334" fmla="*/ 693691 w 1165365"/>
              <a:gd name="connsiteY2334" fmla="*/ 293126 h 1572451"/>
              <a:gd name="connsiteX2335" fmla="*/ 692195 w 1165365"/>
              <a:gd name="connsiteY2335" fmla="*/ 293502 h 1572451"/>
              <a:gd name="connsiteX2336" fmla="*/ 690697 w 1165365"/>
              <a:gd name="connsiteY2336" fmla="*/ 293878 h 1572451"/>
              <a:gd name="connsiteX2337" fmla="*/ 689201 w 1165365"/>
              <a:gd name="connsiteY2337" fmla="*/ 294189 h 1572451"/>
              <a:gd name="connsiteX2338" fmla="*/ 688002 w 1165365"/>
              <a:gd name="connsiteY2338" fmla="*/ 294925 h 1572451"/>
              <a:gd name="connsiteX2339" fmla="*/ 686281 w 1165365"/>
              <a:gd name="connsiteY2339" fmla="*/ 295072 h 1572451"/>
              <a:gd name="connsiteX2340" fmla="*/ 684783 w 1165365"/>
              <a:gd name="connsiteY2340" fmla="*/ 295072 h 1572451"/>
              <a:gd name="connsiteX2341" fmla="*/ 683511 w 1165365"/>
              <a:gd name="connsiteY2341" fmla="*/ 294483 h 1572451"/>
              <a:gd name="connsiteX2342" fmla="*/ 682014 w 1165365"/>
              <a:gd name="connsiteY2342" fmla="*/ 294107 h 1572451"/>
              <a:gd name="connsiteX2343" fmla="*/ 680442 w 1165365"/>
              <a:gd name="connsiteY2343" fmla="*/ 293731 h 1572451"/>
              <a:gd name="connsiteX2344" fmla="*/ 678945 w 1165365"/>
              <a:gd name="connsiteY2344" fmla="*/ 293355 h 1572451"/>
              <a:gd name="connsiteX2345" fmla="*/ 677448 w 1165365"/>
              <a:gd name="connsiteY2345" fmla="*/ 292979 h 1572451"/>
              <a:gd name="connsiteX2346" fmla="*/ 675952 w 1165365"/>
              <a:gd name="connsiteY2346" fmla="*/ 292782 h 1572451"/>
              <a:gd name="connsiteX2347" fmla="*/ 675726 w 1165365"/>
              <a:gd name="connsiteY2347" fmla="*/ 292766 h 1572451"/>
              <a:gd name="connsiteX2348" fmla="*/ 673855 w 1165365"/>
              <a:gd name="connsiteY2348" fmla="*/ 292766 h 1572451"/>
              <a:gd name="connsiteX2349" fmla="*/ 672359 w 1165365"/>
              <a:gd name="connsiteY2349" fmla="*/ 293061 h 1572451"/>
              <a:gd name="connsiteX2350" fmla="*/ 670861 w 1165365"/>
              <a:gd name="connsiteY2350" fmla="*/ 293437 h 1572451"/>
              <a:gd name="connsiteX2351" fmla="*/ 669888 w 1165365"/>
              <a:gd name="connsiteY2351" fmla="*/ 294336 h 1572451"/>
              <a:gd name="connsiteX2352" fmla="*/ 668915 w 1165365"/>
              <a:gd name="connsiteY2352" fmla="*/ 295235 h 1572451"/>
              <a:gd name="connsiteX2353" fmla="*/ 668315 w 1165365"/>
              <a:gd name="connsiteY2353" fmla="*/ 296576 h 1572451"/>
              <a:gd name="connsiteX2354" fmla="*/ 668091 w 1165365"/>
              <a:gd name="connsiteY2354" fmla="*/ 298228 h 1572451"/>
              <a:gd name="connsiteX2355" fmla="*/ 668091 w 1165365"/>
              <a:gd name="connsiteY2355" fmla="*/ 298506 h 1572451"/>
              <a:gd name="connsiteX2356" fmla="*/ 668091 w 1165365"/>
              <a:gd name="connsiteY2356" fmla="*/ 300026 h 1572451"/>
              <a:gd name="connsiteX2357" fmla="*/ 668242 w 1165365"/>
              <a:gd name="connsiteY2357" fmla="*/ 301743 h 1572451"/>
              <a:gd name="connsiteX2358" fmla="*/ 668466 w 1165365"/>
              <a:gd name="connsiteY2358" fmla="*/ 303395 h 1572451"/>
              <a:gd name="connsiteX2359" fmla="*/ 668391 w 1165365"/>
              <a:gd name="connsiteY2359" fmla="*/ 305259 h 1572451"/>
              <a:gd name="connsiteX2360" fmla="*/ 668167 w 1165365"/>
              <a:gd name="connsiteY2360" fmla="*/ 306910 h 1572451"/>
              <a:gd name="connsiteX2361" fmla="*/ 667642 w 1165365"/>
              <a:gd name="connsiteY2361" fmla="*/ 308185 h 1572451"/>
              <a:gd name="connsiteX2362" fmla="*/ 666819 w 1165365"/>
              <a:gd name="connsiteY2362" fmla="*/ 309297 h 1572451"/>
              <a:gd name="connsiteX2363" fmla="*/ 665922 w 1165365"/>
              <a:gd name="connsiteY2363" fmla="*/ 310197 h 1572451"/>
              <a:gd name="connsiteX2364" fmla="*/ 664723 w 1165365"/>
              <a:gd name="connsiteY2364" fmla="*/ 310949 h 1572451"/>
              <a:gd name="connsiteX2365" fmla="*/ 663974 w 1165365"/>
              <a:gd name="connsiteY2365" fmla="*/ 311995 h 1572451"/>
              <a:gd name="connsiteX2366" fmla="*/ 663225 w 1165365"/>
              <a:gd name="connsiteY2366" fmla="*/ 311995 h 1572451"/>
              <a:gd name="connsiteX2367" fmla="*/ 661880 w 1165365"/>
              <a:gd name="connsiteY2367" fmla="*/ 312518 h 1572451"/>
              <a:gd name="connsiteX2368" fmla="*/ 660756 w 1165365"/>
              <a:gd name="connsiteY2368" fmla="*/ 313271 h 1572451"/>
              <a:gd name="connsiteX2369" fmla="*/ 659633 w 1165365"/>
              <a:gd name="connsiteY2369" fmla="*/ 314023 h 1572451"/>
              <a:gd name="connsiteX2370" fmla="*/ 658660 w 1165365"/>
              <a:gd name="connsiteY2370" fmla="*/ 314922 h 1572451"/>
              <a:gd name="connsiteX2371" fmla="*/ 657537 w 1165365"/>
              <a:gd name="connsiteY2371" fmla="*/ 315658 h 1572451"/>
              <a:gd name="connsiteX2372" fmla="*/ 656340 w 1165365"/>
              <a:gd name="connsiteY2372" fmla="*/ 316345 h 1572451"/>
              <a:gd name="connsiteX2373" fmla="*/ 655216 w 1165365"/>
              <a:gd name="connsiteY2373" fmla="*/ 317081 h 1572451"/>
              <a:gd name="connsiteX2374" fmla="*/ 654093 w 1165365"/>
              <a:gd name="connsiteY2374" fmla="*/ 317833 h 1572451"/>
              <a:gd name="connsiteX2375" fmla="*/ 652896 w 1165365"/>
              <a:gd name="connsiteY2375" fmla="*/ 318503 h 1572451"/>
              <a:gd name="connsiteX2376" fmla="*/ 651400 w 1165365"/>
              <a:gd name="connsiteY2376" fmla="*/ 318879 h 1572451"/>
              <a:gd name="connsiteX2377" fmla="*/ 650051 w 1165365"/>
              <a:gd name="connsiteY2377" fmla="*/ 319402 h 1572451"/>
              <a:gd name="connsiteX2378" fmla="*/ 648779 w 1165365"/>
              <a:gd name="connsiteY2378" fmla="*/ 320007 h 1572451"/>
              <a:gd name="connsiteX2379" fmla="*/ 647432 w 1165365"/>
              <a:gd name="connsiteY2379" fmla="*/ 320531 h 1572451"/>
              <a:gd name="connsiteX2380" fmla="*/ 646310 w 1165365"/>
              <a:gd name="connsiteY2380" fmla="*/ 321201 h 1572451"/>
              <a:gd name="connsiteX2381" fmla="*/ 645111 w 1165365"/>
              <a:gd name="connsiteY2381" fmla="*/ 321953 h 1572451"/>
              <a:gd name="connsiteX2382" fmla="*/ 643764 w 1165365"/>
              <a:gd name="connsiteY2382" fmla="*/ 322477 h 1572451"/>
              <a:gd name="connsiteX2383" fmla="*/ 642492 w 1165365"/>
              <a:gd name="connsiteY2383" fmla="*/ 323000 h 1572451"/>
              <a:gd name="connsiteX2384" fmla="*/ 641145 w 1165365"/>
              <a:gd name="connsiteY2384" fmla="*/ 323752 h 1572451"/>
              <a:gd name="connsiteX2385" fmla="*/ 639797 w 1165365"/>
              <a:gd name="connsiteY2385" fmla="*/ 324275 h 1572451"/>
              <a:gd name="connsiteX2386" fmla="*/ 638299 w 1165365"/>
              <a:gd name="connsiteY2386" fmla="*/ 324651 h 1572451"/>
              <a:gd name="connsiteX2387" fmla="*/ 636803 w 1165365"/>
              <a:gd name="connsiteY2387" fmla="*/ 325027 h 1572451"/>
              <a:gd name="connsiteX2388" fmla="*/ 634857 w 1165365"/>
              <a:gd name="connsiteY2388" fmla="*/ 324946 h 1572451"/>
              <a:gd name="connsiteX2389" fmla="*/ 633360 w 1165365"/>
              <a:gd name="connsiteY2389" fmla="*/ 324569 h 1572451"/>
              <a:gd name="connsiteX2390" fmla="*/ 632236 w 1165365"/>
              <a:gd name="connsiteY2390" fmla="*/ 323817 h 1572451"/>
              <a:gd name="connsiteX2391" fmla="*/ 631339 w 1165365"/>
              <a:gd name="connsiteY2391" fmla="*/ 322918 h 1572451"/>
              <a:gd name="connsiteX2392" fmla="*/ 630590 w 1165365"/>
              <a:gd name="connsiteY2392" fmla="*/ 321806 h 1572451"/>
              <a:gd name="connsiteX2393" fmla="*/ 629841 w 1165365"/>
              <a:gd name="connsiteY2393" fmla="*/ 320678 h 1572451"/>
              <a:gd name="connsiteX2394" fmla="*/ 629242 w 1165365"/>
              <a:gd name="connsiteY2394" fmla="*/ 319337 h 1572451"/>
              <a:gd name="connsiteX2395" fmla="*/ 628719 w 1165365"/>
              <a:gd name="connsiteY2395" fmla="*/ 318062 h 1572451"/>
              <a:gd name="connsiteX2396" fmla="*/ 627970 w 1165365"/>
              <a:gd name="connsiteY2396" fmla="*/ 316933 h 1572451"/>
              <a:gd name="connsiteX2397" fmla="*/ 627221 w 1165365"/>
              <a:gd name="connsiteY2397" fmla="*/ 315822 h 1572451"/>
              <a:gd name="connsiteX2398" fmla="*/ 626324 w 1165365"/>
              <a:gd name="connsiteY2398" fmla="*/ 314922 h 1572451"/>
              <a:gd name="connsiteX2399" fmla="*/ 625200 w 1165365"/>
              <a:gd name="connsiteY2399" fmla="*/ 314170 h 1572451"/>
              <a:gd name="connsiteX2400" fmla="*/ 624077 w 1165365"/>
              <a:gd name="connsiteY2400" fmla="*/ 313794 h 1572451"/>
              <a:gd name="connsiteX2401" fmla="*/ 622731 w 1165365"/>
              <a:gd name="connsiteY2401" fmla="*/ 313189 h 1572451"/>
              <a:gd name="connsiteX2402" fmla="*/ 621234 w 1165365"/>
              <a:gd name="connsiteY2402" fmla="*/ 312813 h 1572451"/>
              <a:gd name="connsiteX2403" fmla="*/ 620934 w 1165365"/>
              <a:gd name="connsiteY2403" fmla="*/ 312748 h 1572451"/>
              <a:gd name="connsiteX2404" fmla="*/ 619737 w 1165365"/>
              <a:gd name="connsiteY2404" fmla="*/ 312437 h 1572451"/>
              <a:gd name="connsiteX2405" fmla="*/ 617790 w 1165365"/>
              <a:gd name="connsiteY2405" fmla="*/ 312372 h 1572451"/>
              <a:gd name="connsiteX2406" fmla="*/ 615919 w 1165365"/>
              <a:gd name="connsiteY2406" fmla="*/ 312372 h 1572451"/>
              <a:gd name="connsiteX2407" fmla="*/ 614049 w 1165365"/>
              <a:gd name="connsiteY2407" fmla="*/ 312372 h 1572451"/>
              <a:gd name="connsiteX2408" fmla="*/ 612551 w 1165365"/>
              <a:gd name="connsiteY2408" fmla="*/ 312748 h 1572451"/>
              <a:gd name="connsiteX2409" fmla="*/ 610829 w 1165365"/>
              <a:gd name="connsiteY2409" fmla="*/ 312895 h 1572451"/>
              <a:gd name="connsiteX2410" fmla="*/ 609107 w 1165365"/>
              <a:gd name="connsiteY2410" fmla="*/ 313042 h 1572451"/>
              <a:gd name="connsiteX2411" fmla="*/ 607386 w 1165365"/>
              <a:gd name="connsiteY2411" fmla="*/ 313189 h 1572451"/>
              <a:gd name="connsiteX2412" fmla="*/ 605739 w 1165365"/>
              <a:gd name="connsiteY2412" fmla="*/ 313042 h 1572451"/>
              <a:gd name="connsiteX2413" fmla="*/ 603793 w 1165365"/>
              <a:gd name="connsiteY2413" fmla="*/ 312976 h 1572451"/>
              <a:gd name="connsiteX2414" fmla="*/ 602145 w 1165365"/>
              <a:gd name="connsiteY2414" fmla="*/ 312748 h 1572451"/>
              <a:gd name="connsiteX2415" fmla="*/ 600425 w 1165365"/>
              <a:gd name="connsiteY2415" fmla="*/ 312600 h 1572451"/>
              <a:gd name="connsiteX2416" fmla="*/ 598703 w 1165365"/>
              <a:gd name="connsiteY2416" fmla="*/ 312372 h 1572451"/>
              <a:gd name="connsiteX2417" fmla="*/ 597057 w 1165365"/>
              <a:gd name="connsiteY2417" fmla="*/ 312142 h 1572451"/>
              <a:gd name="connsiteX2418" fmla="*/ 595335 w 1165365"/>
              <a:gd name="connsiteY2418" fmla="*/ 311995 h 1572451"/>
              <a:gd name="connsiteX2419" fmla="*/ 593613 w 1165365"/>
              <a:gd name="connsiteY2419" fmla="*/ 311766 h 1572451"/>
              <a:gd name="connsiteX2420" fmla="*/ 591891 w 1165365"/>
              <a:gd name="connsiteY2420" fmla="*/ 311554 h 1572451"/>
              <a:gd name="connsiteX2421" fmla="*/ 590019 w 1165365"/>
              <a:gd name="connsiteY2421" fmla="*/ 311554 h 1572451"/>
              <a:gd name="connsiteX2422" fmla="*/ 588299 w 1165365"/>
              <a:gd name="connsiteY2422" fmla="*/ 311701 h 1572451"/>
              <a:gd name="connsiteX2423" fmla="*/ 587025 w 1165365"/>
              <a:gd name="connsiteY2423" fmla="*/ 312224 h 1572451"/>
              <a:gd name="connsiteX2424" fmla="*/ 585454 w 1165365"/>
              <a:gd name="connsiteY2424" fmla="*/ 312600 h 1572451"/>
              <a:gd name="connsiteX2425" fmla="*/ 584330 w 1165365"/>
              <a:gd name="connsiteY2425" fmla="*/ 313336 h 1572451"/>
              <a:gd name="connsiteX2426" fmla="*/ 583358 w 1165365"/>
              <a:gd name="connsiteY2426" fmla="*/ 314236 h 1572451"/>
              <a:gd name="connsiteX2427" fmla="*/ 583583 w 1165365"/>
              <a:gd name="connsiteY2427" fmla="*/ 314612 h 1572451"/>
              <a:gd name="connsiteX2428" fmla="*/ 582834 w 1165365"/>
              <a:gd name="connsiteY2428" fmla="*/ 314988 h 1572451"/>
              <a:gd name="connsiteX2429" fmla="*/ 582236 w 1165365"/>
              <a:gd name="connsiteY2429" fmla="*/ 316263 h 1572451"/>
              <a:gd name="connsiteX2430" fmla="*/ 581861 w 1165365"/>
              <a:gd name="connsiteY2430" fmla="*/ 317686 h 1572451"/>
              <a:gd name="connsiteX2431" fmla="*/ 581037 w 1165365"/>
              <a:gd name="connsiteY2431" fmla="*/ 318814 h 1572451"/>
              <a:gd name="connsiteX2432" fmla="*/ 580439 w 1165365"/>
              <a:gd name="connsiteY2432" fmla="*/ 320073 h 1572451"/>
              <a:gd name="connsiteX2433" fmla="*/ 579916 w 1165365"/>
              <a:gd name="connsiteY2433" fmla="*/ 321430 h 1572451"/>
              <a:gd name="connsiteX2434" fmla="*/ 579091 w 1165365"/>
              <a:gd name="connsiteY2434" fmla="*/ 322477 h 1572451"/>
              <a:gd name="connsiteX2435" fmla="*/ 578343 w 1165365"/>
              <a:gd name="connsiteY2435" fmla="*/ 323605 h 1572451"/>
              <a:gd name="connsiteX2436" fmla="*/ 577370 w 1165365"/>
              <a:gd name="connsiteY2436" fmla="*/ 324504 h 1572451"/>
              <a:gd name="connsiteX2437" fmla="*/ 576472 w 1165365"/>
              <a:gd name="connsiteY2437" fmla="*/ 325387 h 1572451"/>
              <a:gd name="connsiteX2438" fmla="*/ 575499 w 1165365"/>
              <a:gd name="connsiteY2438" fmla="*/ 326368 h 1572451"/>
              <a:gd name="connsiteX2439" fmla="*/ 574376 w 1165365"/>
              <a:gd name="connsiteY2439" fmla="*/ 327038 h 1572451"/>
              <a:gd name="connsiteX2440" fmla="*/ 573403 w 1165365"/>
              <a:gd name="connsiteY2440" fmla="*/ 328019 h 1572451"/>
              <a:gd name="connsiteX2441" fmla="*/ 572056 w 1165365"/>
              <a:gd name="connsiteY2441" fmla="*/ 328543 h 1572451"/>
              <a:gd name="connsiteX2442" fmla="*/ 570932 w 1165365"/>
              <a:gd name="connsiteY2442" fmla="*/ 329213 h 1572451"/>
              <a:gd name="connsiteX2443" fmla="*/ 569585 w 1165365"/>
              <a:gd name="connsiteY2443" fmla="*/ 329818 h 1572451"/>
              <a:gd name="connsiteX2444" fmla="*/ 568162 w 1165365"/>
              <a:gd name="connsiteY2444" fmla="*/ 330407 h 1572451"/>
              <a:gd name="connsiteX2445" fmla="*/ 567116 w 1165365"/>
              <a:gd name="connsiteY2445" fmla="*/ 331012 h 1572451"/>
              <a:gd name="connsiteX2446" fmla="*/ 565993 w 1165365"/>
              <a:gd name="connsiteY2446" fmla="*/ 331764 h 1572451"/>
              <a:gd name="connsiteX2447" fmla="*/ 564645 w 1165365"/>
              <a:gd name="connsiteY2447" fmla="*/ 332287 h 1572451"/>
              <a:gd name="connsiteX2448" fmla="*/ 563522 w 1165365"/>
              <a:gd name="connsiteY2448" fmla="*/ 333023 h 1572451"/>
              <a:gd name="connsiteX2449" fmla="*/ 562325 w 1165365"/>
              <a:gd name="connsiteY2449" fmla="*/ 333775 h 1572451"/>
              <a:gd name="connsiteX2450" fmla="*/ 561202 w 1165365"/>
              <a:gd name="connsiteY2450" fmla="*/ 334446 h 1572451"/>
              <a:gd name="connsiteX2451" fmla="*/ 560229 w 1165365"/>
              <a:gd name="connsiteY2451" fmla="*/ 335427 h 1572451"/>
              <a:gd name="connsiteX2452" fmla="*/ 559105 w 1165365"/>
              <a:gd name="connsiteY2452" fmla="*/ 336179 h 1572451"/>
              <a:gd name="connsiteX2453" fmla="*/ 558132 w 1165365"/>
              <a:gd name="connsiteY2453" fmla="*/ 337078 h 1572451"/>
              <a:gd name="connsiteX2454" fmla="*/ 557384 w 1165365"/>
              <a:gd name="connsiteY2454" fmla="*/ 338125 h 1572451"/>
              <a:gd name="connsiteX2455" fmla="*/ 556411 w 1165365"/>
              <a:gd name="connsiteY2455" fmla="*/ 339089 h 1572451"/>
              <a:gd name="connsiteX2456" fmla="*/ 555663 w 1165365"/>
              <a:gd name="connsiteY2456" fmla="*/ 340136 h 1572451"/>
              <a:gd name="connsiteX2457" fmla="*/ 554914 w 1165365"/>
              <a:gd name="connsiteY2457" fmla="*/ 341264 h 1572451"/>
              <a:gd name="connsiteX2458" fmla="*/ 553942 w 1165365"/>
              <a:gd name="connsiteY2458" fmla="*/ 342163 h 1572451"/>
              <a:gd name="connsiteX2459" fmla="*/ 553193 w 1165365"/>
              <a:gd name="connsiteY2459" fmla="*/ 343292 h 1572451"/>
              <a:gd name="connsiteX2460" fmla="*/ 552369 w 1165365"/>
              <a:gd name="connsiteY2460" fmla="*/ 344338 h 1572451"/>
              <a:gd name="connsiteX2461" fmla="*/ 551620 w 1165365"/>
              <a:gd name="connsiteY2461" fmla="*/ 345450 h 1572451"/>
              <a:gd name="connsiteX2462" fmla="*/ 550872 w 1165365"/>
              <a:gd name="connsiteY2462" fmla="*/ 346578 h 1572451"/>
              <a:gd name="connsiteX2463" fmla="*/ 550274 w 1165365"/>
              <a:gd name="connsiteY2463" fmla="*/ 347854 h 1572451"/>
              <a:gd name="connsiteX2464" fmla="*/ 549674 w 1165365"/>
              <a:gd name="connsiteY2464" fmla="*/ 349129 h 1572451"/>
              <a:gd name="connsiteX2465" fmla="*/ 549075 w 1165365"/>
              <a:gd name="connsiteY2465" fmla="*/ 350470 h 1572451"/>
              <a:gd name="connsiteX2466" fmla="*/ 548701 w 1165365"/>
              <a:gd name="connsiteY2466" fmla="*/ 351892 h 1572451"/>
              <a:gd name="connsiteX2467" fmla="*/ 548327 w 1165365"/>
              <a:gd name="connsiteY2467" fmla="*/ 353397 h 1572451"/>
              <a:gd name="connsiteX2468" fmla="*/ 548103 w 1165365"/>
              <a:gd name="connsiteY2468" fmla="*/ 355032 h 1572451"/>
              <a:gd name="connsiteX2469" fmla="*/ 548103 w 1165365"/>
              <a:gd name="connsiteY2469" fmla="*/ 356912 h 1572451"/>
              <a:gd name="connsiteX2470" fmla="*/ 547879 w 1165365"/>
              <a:gd name="connsiteY2470" fmla="*/ 358547 h 1572451"/>
              <a:gd name="connsiteX2471" fmla="*/ 547653 w 1165365"/>
              <a:gd name="connsiteY2471" fmla="*/ 360199 h 1572451"/>
              <a:gd name="connsiteX2472" fmla="*/ 547279 w 1165365"/>
              <a:gd name="connsiteY2472" fmla="*/ 361703 h 1572451"/>
              <a:gd name="connsiteX2473" fmla="*/ 546680 w 1165365"/>
              <a:gd name="connsiteY2473" fmla="*/ 362978 h 1572451"/>
              <a:gd name="connsiteX2474" fmla="*/ 546082 w 1165365"/>
              <a:gd name="connsiteY2474" fmla="*/ 364238 h 1572451"/>
              <a:gd name="connsiteX2475" fmla="*/ 545333 w 1165365"/>
              <a:gd name="connsiteY2475" fmla="*/ 365366 h 1572451"/>
              <a:gd name="connsiteX2476" fmla="*/ 544584 w 1165365"/>
              <a:gd name="connsiteY2476" fmla="*/ 366494 h 1572451"/>
              <a:gd name="connsiteX2477" fmla="*/ 543835 w 1165365"/>
              <a:gd name="connsiteY2477" fmla="*/ 367606 h 1572451"/>
              <a:gd name="connsiteX2478" fmla="*/ 543012 w 1165365"/>
              <a:gd name="connsiteY2478" fmla="*/ 368652 h 1572451"/>
              <a:gd name="connsiteX2479" fmla="*/ 542489 w 1165365"/>
              <a:gd name="connsiteY2479" fmla="*/ 369928 h 1572451"/>
              <a:gd name="connsiteX2480" fmla="*/ 541665 w 1165365"/>
              <a:gd name="connsiteY2480" fmla="*/ 371056 h 1572451"/>
              <a:gd name="connsiteX2481" fmla="*/ 541215 w 1165365"/>
              <a:gd name="connsiteY2481" fmla="*/ 372152 h 1572451"/>
              <a:gd name="connsiteX2482" fmla="*/ 541142 w 1165365"/>
              <a:gd name="connsiteY2482" fmla="*/ 372331 h 1572451"/>
              <a:gd name="connsiteX2483" fmla="*/ 540542 w 1165365"/>
              <a:gd name="connsiteY2483" fmla="*/ 373672 h 1572451"/>
              <a:gd name="connsiteX2484" fmla="*/ 540094 w 1165365"/>
              <a:gd name="connsiteY2484" fmla="*/ 375095 h 1572451"/>
              <a:gd name="connsiteX2485" fmla="*/ 539943 w 1165365"/>
              <a:gd name="connsiteY2485" fmla="*/ 376746 h 1572451"/>
              <a:gd name="connsiteX2486" fmla="*/ 539494 w 1165365"/>
              <a:gd name="connsiteY2486" fmla="*/ 378234 h 1572451"/>
              <a:gd name="connsiteX2487" fmla="*/ 539119 w 1165365"/>
              <a:gd name="connsiteY2487" fmla="*/ 379739 h 1572451"/>
              <a:gd name="connsiteX2488" fmla="*/ 538522 w 1165365"/>
              <a:gd name="connsiteY2488" fmla="*/ 381014 h 1572451"/>
              <a:gd name="connsiteX2489" fmla="*/ 538372 w 1165365"/>
              <a:gd name="connsiteY2489" fmla="*/ 382649 h 1572451"/>
              <a:gd name="connsiteX2490" fmla="*/ 538297 w 1165365"/>
              <a:gd name="connsiteY2490" fmla="*/ 384530 h 1572451"/>
              <a:gd name="connsiteX2491" fmla="*/ 537922 w 1165365"/>
              <a:gd name="connsiteY2491" fmla="*/ 386018 h 1572451"/>
              <a:gd name="connsiteX2492" fmla="*/ 537698 w 1165365"/>
              <a:gd name="connsiteY2492" fmla="*/ 387669 h 1572451"/>
              <a:gd name="connsiteX2493" fmla="*/ 537698 w 1165365"/>
              <a:gd name="connsiteY2493" fmla="*/ 389468 h 1572451"/>
              <a:gd name="connsiteX2494" fmla="*/ 537698 w 1165365"/>
              <a:gd name="connsiteY2494" fmla="*/ 391348 h 1572451"/>
              <a:gd name="connsiteX2495" fmla="*/ 537613 w 1165365"/>
              <a:gd name="connsiteY2495" fmla="*/ 393245 h 1572451"/>
              <a:gd name="connsiteX2496" fmla="*/ 537249 w 1165365"/>
              <a:gd name="connsiteY2496" fmla="*/ 394700 h 1572451"/>
              <a:gd name="connsiteX2497" fmla="*/ 537025 w 1165365"/>
              <a:gd name="connsiteY2497" fmla="*/ 396351 h 1572451"/>
              <a:gd name="connsiteX2498" fmla="*/ 536874 w 1165365"/>
              <a:gd name="connsiteY2498" fmla="*/ 398003 h 1572451"/>
              <a:gd name="connsiteX2499" fmla="*/ 536650 w 1165365"/>
              <a:gd name="connsiteY2499" fmla="*/ 399655 h 1572451"/>
              <a:gd name="connsiteX2500" fmla="*/ 536052 w 1165365"/>
              <a:gd name="connsiteY2500" fmla="*/ 400913 h 1572451"/>
              <a:gd name="connsiteX2501" fmla="*/ 535452 w 1165365"/>
              <a:gd name="connsiteY2501" fmla="*/ 402271 h 1572451"/>
              <a:gd name="connsiteX2502" fmla="*/ 534704 w 1165365"/>
              <a:gd name="connsiteY2502" fmla="*/ 402941 h 1572451"/>
              <a:gd name="connsiteX2503" fmla="*/ 533955 w 1165365"/>
              <a:gd name="connsiteY2503" fmla="*/ 404069 h 1572451"/>
              <a:gd name="connsiteX2504" fmla="*/ 532983 w 1165365"/>
              <a:gd name="connsiteY2504" fmla="*/ 404969 h 1572451"/>
              <a:gd name="connsiteX2505" fmla="*/ 532234 w 1165365"/>
              <a:gd name="connsiteY2505" fmla="*/ 406081 h 1572451"/>
              <a:gd name="connsiteX2506" fmla="*/ 531261 w 1165365"/>
              <a:gd name="connsiteY2506" fmla="*/ 407209 h 1572451"/>
              <a:gd name="connsiteX2507" fmla="*/ 530512 w 1165365"/>
              <a:gd name="connsiteY2507" fmla="*/ 408255 h 1572451"/>
              <a:gd name="connsiteX2508" fmla="*/ 529539 w 1165365"/>
              <a:gd name="connsiteY2508" fmla="*/ 409236 h 1572451"/>
              <a:gd name="connsiteX2509" fmla="*/ 528790 w 1165365"/>
              <a:gd name="connsiteY2509" fmla="*/ 410283 h 1572451"/>
              <a:gd name="connsiteX2510" fmla="*/ 527593 w 1165365"/>
              <a:gd name="connsiteY2510" fmla="*/ 411019 h 1572451"/>
              <a:gd name="connsiteX2511" fmla="*/ 526470 w 1165365"/>
              <a:gd name="connsiteY2511" fmla="*/ 411771 h 1572451"/>
              <a:gd name="connsiteX2512" fmla="*/ 525497 w 1165365"/>
              <a:gd name="connsiteY2512" fmla="*/ 412670 h 1572451"/>
              <a:gd name="connsiteX2513" fmla="*/ 524374 w 1165365"/>
              <a:gd name="connsiteY2513" fmla="*/ 413422 h 1572451"/>
              <a:gd name="connsiteX2514" fmla="*/ 523401 w 1165365"/>
              <a:gd name="connsiteY2514" fmla="*/ 414322 h 1572451"/>
              <a:gd name="connsiteX2515" fmla="*/ 522279 w 1165365"/>
              <a:gd name="connsiteY2515" fmla="*/ 414992 h 1572451"/>
              <a:gd name="connsiteX2516" fmla="*/ 521305 w 1165365"/>
              <a:gd name="connsiteY2516" fmla="*/ 415973 h 1572451"/>
              <a:gd name="connsiteX2517" fmla="*/ 520407 w 1165365"/>
              <a:gd name="connsiteY2517" fmla="*/ 416872 h 1572451"/>
              <a:gd name="connsiteX2518" fmla="*/ 519210 w 1165365"/>
              <a:gd name="connsiteY2518" fmla="*/ 417608 h 1572451"/>
              <a:gd name="connsiteX2519" fmla="*/ 518311 w 1165365"/>
              <a:gd name="connsiteY2519" fmla="*/ 418507 h 1572451"/>
              <a:gd name="connsiteX2520" fmla="*/ 517114 w 1165365"/>
              <a:gd name="connsiteY2520" fmla="*/ 419260 h 1572451"/>
              <a:gd name="connsiteX2521" fmla="*/ 515842 w 1165365"/>
              <a:gd name="connsiteY2521" fmla="*/ 419783 h 1572451"/>
              <a:gd name="connsiteX2522" fmla="*/ 514643 w 1165365"/>
              <a:gd name="connsiteY2522" fmla="*/ 420535 h 1572451"/>
              <a:gd name="connsiteX2523" fmla="*/ 513371 w 1165365"/>
              <a:gd name="connsiteY2523" fmla="*/ 421058 h 1572451"/>
              <a:gd name="connsiteX2524" fmla="*/ 512172 w 1165365"/>
              <a:gd name="connsiteY2524" fmla="*/ 421810 h 1572451"/>
              <a:gd name="connsiteX2525" fmla="*/ 511051 w 1165365"/>
              <a:gd name="connsiteY2525" fmla="*/ 422481 h 1572451"/>
              <a:gd name="connsiteX2526" fmla="*/ 509927 w 1165365"/>
              <a:gd name="connsiteY2526" fmla="*/ 423233 h 1572451"/>
              <a:gd name="connsiteX2527" fmla="*/ 508806 w 1165365"/>
              <a:gd name="connsiteY2527" fmla="*/ 423969 h 1572451"/>
              <a:gd name="connsiteX2528" fmla="*/ 507457 w 1165365"/>
              <a:gd name="connsiteY2528" fmla="*/ 424492 h 1572451"/>
              <a:gd name="connsiteX2529" fmla="*/ 506335 w 1165365"/>
              <a:gd name="connsiteY2529" fmla="*/ 425244 h 1572451"/>
              <a:gd name="connsiteX2530" fmla="*/ 505136 w 1165365"/>
              <a:gd name="connsiteY2530" fmla="*/ 425915 h 1572451"/>
              <a:gd name="connsiteX2531" fmla="*/ 503864 w 1165365"/>
              <a:gd name="connsiteY2531" fmla="*/ 426520 h 1572451"/>
              <a:gd name="connsiteX2532" fmla="*/ 502667 w 1165365"/>
              <a:gd name="connsiteY2532" fmla="*/ 427190 h 1572451"/>
              <a:gd name="connsiteX2533" fmla="*/ 501544 w 1165365"/>
              <a:gd name="connsiteY2533" fmla="*/ 427942 h 1572451"/>
              <a:gd name="connsiteX2534" fmla="*/ 500197 w 1165365"/>
              <a:gd name="connsiteY2534" fmla="*/ 428465 h 1572451"/>
              <a:gd name="connsiteX2535" fmla="*/ 499073 w 1165365"/>
              <a:gd name="connsiteY2535" fmla="*/ 429218 h 1572451"/>
              <a:gd name="connsiteX2536" fmla="*/ 498100 w 1165365"/>
              <a:gd name="connsiteY2536" fmla="*/ 430117 h 1572451"/>
              <a:gd name="connsiteX2537" fmla="*/ 497203 w 1165365"/>
              <a:gd name="connsiteY2537" fmla="*/ 431016 h 1572451"/>
              <a:gd name="connsiteX2538" fmla="*/ 496004 w 1165365"/>
              <a:gd name="connsiteY2538" fmla="*/ 431981 h 1572451"/>
              <a:gd name="connsiteX2539" fmla="*/ 495106 w 1165365"/>
              <a:gd name="connsiteY2539" fmla="*/ 432880 h 1572451"/>
              <a:gd name="connsiteX2540" fmla="*/ 494134 w 1165365"/>
              <a:gd name="connsiteY2540" fmla="*/ 433780 h 1572451"/>
              <a:gd name="connsiteX2541" fmla="*/ 492935 w 1165365"/>
              <a:gd name="connsiteY2541" fmla="*/ 434532 h 1572451"/>
              <a:gd name="connsiteX2542" fmla="*/ 491813 w 1165365"/>
              <a:gd name="connsiteY2542" fmla="*/ 435202 h 1572451"/>
              <a:gd name="connsiteX2543" fmla="*/ 490466 w 1165365"/>
              <a:gd name="connsiteY2543" fmla="*/ 435807 h 1572451"/>
              <a:gd name="connsiteX2544" fmla="*/ 489343 w 1165365"/>
              <a:gd name="connsiteY2544" fmla="*/ 436478 h 1572451"/>
              <a:gd name="connsiteX2545" fmla="*/ 487995 w 1165365"/>
              <a:gd name="connsiteY2545" fmla="*/ 437230 h 1572451"/>
              <a:gd name="connsiteX2546" fmla="*/ 486723 w 1165365"/>
              <a:gd name="connsiteY2546" fmla="*/ 437753 h 1572451"/>
              <a:gd name="connsiteX2547" fmla="*/ 485525 w 1165365"/>
              <a:gd name="connsiteY2547" fmla="*/ 438505 h 1572451"/>
              <a:gd name="connsiteX2548" fmla="*/ 484403 w 1165365"/>
              <a:gd name="connsiteY2548" fmla="*/ 439241 h 1572451"/>
              <a:gd name="connsiteX2549" fmla="*/ 483280 w 1165365"/>
              <a:gd name="connsiteY2549" fmla="*/ 439993 h 1572451"/>
              <a:gd name="connsiteX2550" fmla="*/ 482158 w 1165365"/>
              <a:gd name="connsiteY2550" fmla="*/ 440663 h 1572451"/>
              <a:gd name="connsiteX2551" fmla="*/ 480959 w 1165365"/>
              <a:gd name="connsiteY2551" fmla="*/ 441416 h 1572451"/>
              <a:gd name="connsiteX2552" fmla="*/ 479836 w 1165365"/>
              <a:gd name="connsiteY2552" fmla="*/ 442168 h 1572451"/>
              <a:gd name="connsiteX2553" fmla="*/ 478714 w 1165365"/>
              <a:gd name="connsiteY2553" fmla="*/ 442838 h 1572451"/>
              <a:gd name="connsiteX2554" fmla="*/ 477591 w 1165365"/>
              <a:gd name="connsiteY2554" fmla="*/ 443590 h 1572451"/>
              <a:gd name="connsiteX2555" fmla="*/ 476618 w 1165365"/>
              <a:gd name="connsiteY2555" fmla="*/ 444490 h 1572451"/>
              <a:gd name="connsiteX2556" fmla="*/ 475495 w 1165365"/>
              <a:gd name="connsiteY2556" fmla="*/ 445242 h 1572451"/>
              <a:gd name="connsiteX2557" fmla="*/ 474522 w 1165365"/>
              <a:gd name="connsiteY2557" fmla="*/ 446125 h 1572451"/>
              <a:gd name="connsiteX2558" fmla="*/ 473399 w 1165365"/>
              <a:gd name="connsiteY2558" fmla="*/ 446877 h 1572451"/>
              <a:gd name="connsiteX2559" fmla="*/ 472426 w 1165365"/>
              <a:gd name="connsiteY2559" fmla="*/ 448005 h 1572451"/>
              <a:gd name="connsiteX2560" fmla="*/ 471453 w 1165365"/>
              <a:gd name="connsiteY2560" fmla="*/ 448904 h 1572451"/>
              <a:gd name="connsiteX2561" fmla="*/ 470704 w 1165365"/>
              <a:gd name="connsiteY2561" fmla="*/ 450033 h 1572451"/>
              <a:gd name="connsiteX2562" fmla="*/ 469957 w 1165365"/>
              <a:gd name="connsiteY2562" fmla="*/ 451079 h 1572451"/>
              <a:gd name="connsiteX2563" fmla="*/ 469132 w 1165365"/>
              <a:gd name="connsiteY2563" fmla="*/ 452191 h 1572451"/>
              <a:gd name="connsiteX2564" fmla="*/ 468758 w 1165365"/>
              <a:gd name="connsiteY2564" fmla="*/ 453695 h 1572451"/>
              <a:gd name="connsiteX2565" fmla="*/ 468384 w 1165365"/>
              <a:gd name="connsiteY2565" fmla="*/ 455183 h 1572451"/>
              <a:gd name="connsiteX2566" fmla="*/ 468384 w 1165365"/>
              <a:gd name="connsiteY2566" fmla="*/ 456982 h 1572451"/>
              <a:gd name="connsiteX2567" fmla="*/ 468310 w 1165365"/>
              <a:gd name="connsiteY2567" fmla="*/ 458862 h 1572451"/>
              <a:gd name="connsiteX2568" fmla="*/ 468310 w 1165365"/>
              <a:gd name="connsiteY2568" fmla="*/ 460661 h 1572451"/>
              <a:gd name="connsiteX2569" fmla="*/ 468084 w 1165365"/>
              <a:gd name="connsiteY2569" fmla="*/ 462378 h 1572451"/>
              <a:gd name="connsiteX2570" fmla="*/ 468084 w 1165365"/>
              <a:gd name="connsiteY2570" fmla="*/ 464242 h 1572451"/>
              <a:gd name="connsiteX2571" fmla="*/ 468084 w 1165365"/>
              <a:gd name="connsiteY2571" fmla="*/ 466041 h 1572451"/>
              <a:gd name="connsiteX2572" fmla="*/ 468009 w 1165365"/>
              <a:gd name="connsiteY2572" fmla="*/ 467921 h 1572451"/>
              <a:gd name="connsiteX2573" fmla="*/ 468384 w 1165365"/>
              <a:gd name="connsiteY2573" fmla="*/ 469409 h 1572451"/>
              <a:gd name="connsiteX2574" fmla="*/ 468384 w 1165365"/>
              <a:gd name="connsiteY2574" fmla="*/ 471289 h 1572451"/>
              <a:gd name="connsiteX2575" fmla="*/ 468534 w 1165365"/>
              <a:gd name="connsiteY2575" fmla="*/ 472924 h 1572451"/>
              <a:gd name="connsiteX2576" fmla="*/ 468384 w 1165365"/>
              <a:gd name="connsiteY2576" fmla="*/ 474576 h 1572451"/>
              <a:gd name="connsiteX2577" fmla="*/ 468310 w 1165365"/>
              <a:gd name="connsiteY2577" fmla="*/ 476440 h 1572451"/>
              <a:gd name="connsiteX2578" fmla="*/ 468160 w 1165365"/>
              <a:gd name="connsiteY2578" fmla="*/ 478091 h 1572451"/>
              <a:gd name="connsiteX2579" fmla="*/ 467936 w 1165365"/>
              <a:gd name="connsiteY2579" fmla="*/ 479743 h 1572451"/>
              <a:gd name="connsiteX2580" fmla="*/ 467710 w 1165365"/>
              <a:gd name="connsiteY2580" fmla="*/ 481394 h 1572451"/>
              <a:gd name="connsiteX2581" fmla="*/ 467336 w 1165365"/>
              <a:gd name="connsiteY2581" fmla="*/ 482882 h 1572451"/>
              <a:gd name="connsiteX2582" fmla="*/ 466887 w 1165365"/>
              <a:gd name="connsiteY2582" fmla="*/ 484387 h 1572451"/>
              <a:gd name="connsiteX2583" fmla="*/ 466737 w 1165365"/>
              <a:gd name="connsiteY2583" fmla="*/ 486022 h 1572451"/>
              <a:gd name="connsiteX2584" fmla="*/ 466513 w 1165365"/>
              <a:gd name="connsiteY2584" fmla="*/ 487673 h 1572451"/>
              <a:gd name="connsiteX2585" fmla="*/ 466513 w 1165365"/>
              <a:gd name="connsiteY2585" fmla="*/ 489554 h 1572451"/>
              <a:gd name="connsiteX2586" fmla="*/ 466289 w 1165365"/>
              <a:gd name="connsiteY2586" fmla="*/ 491189 h 1572451"/>
              <a:gd name="connsiteX2587" fmla="*/ 466063 w 1165365"/>
              <a:gd name="connsiteY2587" fmla="*/ 492840 h 1572451"/>
              <a:gd name="connsiteX2588" fmla="*/ 465839 w 1165365"/>
              <a:gd name="connsiteY2588" fmla="*/ 494557 h 1572451"/>
              <a:gd name="connsiteX2589" fmla="*/ 465839 w 1165365"/>
              <a:gd name="connsiteY2589" fmla="*/ 496356 h 1572451"/>
              <a:gd name="connsiteX2590" fmla="*/ 465614 w 1165365"/>
              <a:gd name="connsiteY2590" fmla="*/ 498007 h 1572451"/>
              <a:gd name="connsiteX2591" fmla="*/ 465465 w 1165365"/>
              <a:gd name="connsiteY2591" fmla="*/ 499724 h 1572451"/>
              <a:gd name="connsiteX2592" fmla="*/ 465015 w 1165365"/>
              <a:gd name="connsiteY2592" fmla="*/ 501147 h 1572451"/>
              <a:gd name="connsiteX2593" fmla="*/ 464867 w 1165365"/>
              <a:gd name="connsiteY2593" fmla="*/ 502798 h 1572451"/>
              <a:gd name="connsiteX2594" fmla="*/ 464417 w 1165365"/>
              <a:gd name="connsiteY2594" fmla="*/ 504286 h 1572451"/>
              <a:gd name="connsiteX2595" fmla="*/ 464042 w 1165365"/>
              <a:gd name="connsiteY2595" fmla="*/ 505790 h 1572451"/>
              <a:gd name="connsiteX2596" fmla="*/ 463444 w 1165365"/>
              <a:gd name="connsiteY2596" fmla="*/ 507066 h 1572451"/>
              <a:gd name="connsiteX2597" fmla="*/ 462919 w 1165365"/>
              <a:gd name="connsiteY2597" fmla="*/ 508341 h 1572451"/>
              <a:gd name="connsiteX2598" fmla="*/ 461722 w 1165365"/>
              <a:gd name="connsiteY2598" fmla="*/ 509077 h 1572451"/>
              <a:gd name="connsiteX2599" fmla="*/ 460151 w 1165365"/>
              <a:gd name="connsiteY2599" fmla="*/ 509682 h 1572451"/>
              <a:gd name="connsiteX2600" fmla="*/ 457979 w 1165365"/>
              <a:gd name="connsiteY2600" fmla="*/ 508701 h 1572451"/>
              <a:gd name="connsiteX2601" fmla="*/ 456632 w 1165365"/>
              <a:gd name="connsiteY2601" fmla="*/ 508112 h 1572451"/>
              <a:gd name="connsiteX2602" fmla="*/ 455136 w 1165365"/>
              <a:gd name="connsiteY2602" fmla="*/ 507736 h 1572451"/>
              <a:gd name="connsiteX2603" fmla="*/ 453488 w 1165365"/>
              <a:gd name="connsiteY2603" fmla="*/ 507507 h 1572451"/>
              <a:gd name="connsiteX2604" fmla="*/ 451916 w 1165365"/>
              <a:gd name="connsiteY2604" fmla="*/ 507131 h 1572451"/>
              <a:gd name="connsiteX2605" fmla="*/ 450644 w 1165365"/>
              <a:gd name="connsiteY2605" fmla="*/ 506543 h 1572451"/>
              <a:gd name="connsiteX2606" fmla="*/ 449297 w 1165365"/>
              <a:gd name="connsiteY2606" fmla="*/ 506019 h 1572451"/>
              <a:gd name="connsiteX2607" fmla="*/ 448025 w 1165365"/>
              <a:gd name="connsiteY2607" fmla="*/ 505414 h 1572451"/>
              <a:gd name="connsiteX2608" fmla="*/ 446901 w 1165365"/>
              <a:gd name="connsiteY2608" fmla="*/ 504662 h 1572451"/>
              <a:gd name="connsiteX2609" fmla="*/ 445330 w 1165365"/>
              <a:gd name="connsiteY2609" fmla="*/ 504286 h 1572451"/>
              <a:gd name="connsiteX2610" fmla="*/ 443458 w 1165365"/>
              <a:gd name="connsiteY2610" fmla="*/ 504286 h 1572451"/>
              <a:gd name="connsiteX2611" fmla="*/ 441811 w 1165365"/>
              <a:gd name="connsiteY2611" fmla="*/ 504450 h 1572451"/>
              <a:gd name="connsiteX2612" fmla="*/ 440464 w 1165365"/>
              <a:gd name="connsiteY2612" fmla="*/ 504973 h 1572451"/>
              <a:gd name="connsiteX2613" fmla="*/ 439116 w 1165365"/>
              <a:gd name="connsiteY2613" fmla="*/ 505562 h 1572451"/>
              <a:gd name="connsiteX2614" fmla="*/ 437620 w 1165365"/>
              <a:gd name="connsiteY2614" fmla="*/ 505872 h 1572451"/>
              <a:gd name="connsiteX2615" fmla="*/ 435748 w 1165365"/>
              <a:gd name="connsiteY2615" fmla="*/ 505872 h 1572451"/>
              <a:gd name="connsiteX2616" fmla="*/ 434177 w 1165365"/>
              <a:gd name="connsiteY2616" fmla="*/ 505496 h 1572451"/>
              <a:gd name="connsiteX2617" fmla="*/ 432903 w 1165365"/>
              <a:gd name="connsiteY2617" fmla="*/ 504891 h 1572451"/>
              <a:gd name="connsiteX2618" fmla="*/ 431781 w 1165365"/>
              <a:gd name="connsiteY2618" fmla="*/ 504139 h 1572451"/>
              <a:gd name="connsiteX2619" fmla="*/ 430808 w 1165365"/>
              <a:gd name="connsiteY2619" fmla="*/ 503240 h 1572451"/>
              <a:gd name="connsiteX2620" fmla="*/ 429685 w 1165365"/>
              <a:gd name="connsiteY2620" fmla="*/ 502504 h 1572451"/>
              <a:gd name="connsiteX2621" fmla="*/ 428187 w 1165365"/>
              <a:gd name="connsiteY2621" fmla="*/ 502128 h 1572451"/>
              <a:gd name="connsiteX2622" fmla="*/ 426541 w 1165365"/>
              <a:gd name="connsiteY2622" fmla="*/ 501899 h 1572451"/>
              <a:gd name="connsiteX2623" fmla="*/ 424595 w 1165365"/>
              <a:gd name="connsiteY2623" fmla="*/ 501899 h 1572451"/>
              <a:gd name="connsiteX2624" fmla="*/ 422948 w 1165365"/>
              <a:gd name="connsiteY2624" fmla="*/ 502046 h 1572451"/>
              <a:gd name="connsiteX2625" fmla="*/ 421377 w 1165365"/>
              <a:gd name="connsiteY2625" fmla="*/ 502422 h 1572451"/>
              <a:gd name="connsiteX2626" fmla="*/ 419879 w 1165365"/>
              <a:gd name="connsiteY2626" fmla="*/ 502716 h 1572451"/>
              <a:gd name="connsiteX2627" fmla="*/ 418009 w 1165365"/>
              <a:gd name="connsiteY2627" fmla="*/ 502716 h 1572451"/>
              <a:gd name="connsiteX2628" fmla="*/ 416287 w 1165365"/>
              <a:gd name="connsiteY2628" fmla="*/ 502864 h 1572451"/>
              <a:gd name="connsiteX2629" fmla="*/ 415164 w 1165365"/>
              <a:gd name="connsiteY2629" fmla="*/ 502128 h 1572451"/>
              <a:gd name="connsiteX2630" fmla="*/ 414415 w 1165365"/>
              <a:gd name="connsiteY2630" fmla="*/ 501000 h 1572451"/>
              <a:gd name="connsiteX2631" fmla="*/ 413891 w 1165365"/>
              <a:gd name="connsiteY2631" fmla="*/ 499724 h 1572451"/>
              <a:gd name="connsiteX2632" fmla="*/ 413743 w 1165365"/>
              <a:gd name="connsiteY2632" fmla="*/ 498073 h 1572451"/>
              <a:gd name="connsiteX2633" fmla="*/ 413891 w 1165365"/>
              <a:gd name="connsiteY2633" fmla="*/ 496438 h 1572451"/>
              <a:gd name="connsiteX2634" fmla="*/ 414490 w 1165365"/>
              <a:gd name="connsiteY2634" fmla="*/ 495080 h 1572451"/>
              <a:gd name="connsiteX2635" fmla="*/ 415088 w 1165365"/>
              <a:gd name="connsiteY2635" fmla="*/ 493821 h 1572451"/>
              <a:gd name="connsiteX2636" fmla="*/ 415613 w 1165365"/>
              <a:gd name="connsiteY2636" fmla="*/ 492546 h 1572451"/>
              <a:gd name="connsiteX2637" fmla="*/ 415837 w 1165365"/>
              <a:gd name="connsiteY2637" fmla="*/ 490894 h 1572451"/>
              <a:gd name="connsiteX2638" fmla="*/ 415463 w 1165365"/>
              <a:gd name="connsiteY2638" fmla="*/ 489390 h 1572451"/>
              <a:gd name="connsiteX2639" fmla="*/ 415538 w 1165365"/>
              <a:gd name="connsiteY2639" fmla="*/ 487526 h 1572451"/>
              <a:gd name="connsiteX2640" fmla="*/ 415912 w 1165365"/>
              <a:gd name="connsiteY2640" fmla="*/ 486022 h 1572451"/>
              <a:gd name="connsiteX2641" fmla="*/ 416511 w 1165365"/>
              <a:gd name="connsiteY2641" fmla="*/ 484763 h 1572451"/>
              <a:gd name="connsiteX2642" fmla="*/ 417260 w 1165365"/>
              <a:gd name="connsiteY2642" fmla="*/ 483700 h 1572451"/>
              <a:gd name="connsiteX2643" fmla="*/ 417858 w 1165365"/>
              <a:gd name="connsiteY2643" fmla="*/ 482359 h 1572451"/>
              <a:gd name="connsiteX2644" fmla="*/ 418607 w 1165365"/>
              <a:gd name="connsiteY2644" fmla="*/ 481231 h 1572451"/>
              <a:gd name="connsiteX2645" fmla="*/ 418982 w 1165365"/>
              <a:gd name="connsiteY2645" fmla="*/ 479808 h 1572451"/>
              <a:gd name="connsiteX2646" fmla="*/ 419206 w 1165365"/>
              <a:gd name="connsiteY2646" fmla="*/ 478173 h 1572451"/>
              <a:gd name="connsiteX2647" fmla="*/ 419206 w 1165365"/>
              <a:gd name="connsiteY2647" fmla="*/ 476293 h 1572451"/>
              <a:gd name="connsiteX2648" fmla="*/ 418831 w 1165365"/>
              <a:gd name="connsiteY2648" fmla="*/ 474805 h 1572451"/>
              <a:gd name="connsiteX2649" fmla="*/ 418308 w 1165365"/>
              <a:gd name="connsiteY2649" fmla="*/ 473529 h 1572451"/>
              <a:gd name="connsiteX2650" fmla="*/ 417783 w 1165365"/>
              <a:gd name="connsiteY2650" fmla="*/ 472189 h 1572451"/>
              <a:gd name="connsiteX2651" fmla="*/ 417036 w 1165365"/>
              <a:gd name="connsiteY2651" fmla="*/ 471060 h 1572451"/>
              <a:gd name="connsiteX2652" fmla="*/ 415912 w 1165365"/>
              <a:gd name="connsiteY2652" fmla="*/ 470308 h 1572451"/>
              <a:gd name="connsiteX2653" fmla="*/ 414789 w 1165365"/>
              <a:gd name="connsiteY2653" fmla="*/ 469409 h 1572451"/>
              <a:gd name="connsiteX2654" fmla="*/ 413667 w 1165365"/>
              <a:gd name="connsiteY2654" fmla="*/ 468657 h 1572451"/>
              <a:gd name="connsiteX2655" fmla="*/ 412544 w 1165365"/>
              <a:gd name="connsiteY2655" fmla="*/ 467921 h 1572451"/>
              <a:gd name="connsiteX2656" fmla="*/ 411346 w 1165365"/>
              <a:gd name="connsiteY2656" fmla="*/ 467169 h 1572451"/>
              <a:gd name="connsiteX2657" fmla="*/ 410448 w 1165365"/>
              <a:gd name="connsiteY2657" fmla="*/ 466188 h 1572451"/>
              <a:gd name="connsiteX2658" fmla="*/ 409550 w 1165365"/>
              <a:gd name="connsiteY2658" fmla="*/ 465288 h 1572451"/>
              <a:gd name="connsiteX2659" fmla="*/ 408577 w 1165365"/>
              <a:gd name="connsiteY2659" fmla="*/ 464324 h 1572451"/>
              <a:gd name="connsiteX2660" fmla="*/ 407678 w 1165365"/>
              <a:gd name="connsiteY2660" fmla="*/ 463424 h 1572451"/>
              <a:gd name="connsiteX2661" fmla="*/ 406931 w 1165365"/>
              <a:gd name="connsiteY2661" fmla="*/ 462296 h 1572451"/>
              <a:gd name="connsiteX2662" fmla="*/ 406481 w 1165365"/>
              <a:gd name="connsiteY2662" fmla="*/ 461348 h 1572451"/>
              <a:gd name="connsiteX2663" fmla="*/ 406331 w 1165365"/>
              <a:gd name="connsiteY2663" fmla="*/ 461021 h 1572451"/>
              <a:gd name="connsiteX2664" fmla="*/ 405807 w 1165365"/>
              <a:gd name="connsiteY2664" fmla="*/ 459680 h 1572451"/>
              <a:gd name="connsiteX2665" fmla="*/ 405657 w 1165365"/>
              <a:gd name="connsiteY2665" fmla="*/ 458028 h 1572451"/>
              <a:gd name="connsiteX2666" fmla="*/ 405433 w 1165365"/>
              <a:gd name="connsiteY2666" fmla="*/ 456393 h 1572451"/>
              <a:gd name="connsiteX2667" fmla="*/ 405433 w 1165365"/>
              <a:gd name="connsiteY2667" fmla="*/ 454513 h 1572451"/>
              <a:gd name="connsiteX2668" fmla="*/ 405508 w 1165365"/>
              <a:gd name="connsiteY2668" fmla="*/ 452649 h 1572451"/>
              <a:gd name="connsiteX2669" fmla="*/ 405284 w 1165365"/>
              <a:gd name="connsiteY2669" fmla="*/ 450997 h 1572451"/>
              <a:gd name="connsiteX2670" fmla="*/ 405358 w 1165365"/>
              <a:gd name="connsiteY2670" fmla="*/ 449133 h 1572451"/>
              <a:gd name="connsiteX2671" fmla="*/ 405358 w 1165365"/>
              <a:gd name="connsiteY2671" fmla="*/ 447253 h 1572451"/>
              <a:gd name="connsiteX2672" fmla="*/ 405358 w 1165365"/>
              <a:gd name="connsiteY2672" fmla="*/ 445454 h 1572451"/>
              <a:gd name="connsiteX2673" fmla="*/ 405358 w 1165365"/>
              <a:gd name="connsiteY2673" fmla="*/ 443590 h 1572451"/>
              <a:gd name="connsiteX2674" fmla="*/ 405209 w 1165365"/>
              <a:gd name="connsiteY2674" fmla="*/ 441939 h 1572451"/>
              <a:gd name="connsiteX2675" fmla="*/ 405209 w 1165365"/>
              <a:gd name="connsiteY2675" fmla="*/ 440075 h 1572451"/>
              <a:gd name="connsiteX2676" fmla="*/ 405059 w 1165365"/>
              <a:gd name="connsiteY2676" fmla="*/ 438423 h 1572451"/>
              <a:gd name="connsiteX2677" fmla="*/ 404910 w 1165365"/>
              <a:gd name="connsiteY2677" fmla="*/ 436772 h 1572451"/>
              <a:gd name="connsiteX2678" fmla="*/ 404759 w 1165365"/>
              <a:gd name="connsiteY2678" fmla="*/ 435055 h 1572451"/>
              <a:gd name="connsiteX2679" fmla="*/ 404385 w 1165365"/>
              <a:gd name="connsiteY2679" fmla="*/ 433632 h 1572451"/>
              <a:gd name="connsiteX2680" fmla="*/ 403786 w 1165365"/>
              <a:gd name="connsiteY2680" fmla="*/ 432292 h 1572451"/>
              <a:gd name="connsiteX2681" fmla="*/ 403412 w 1165365"/>
              <a:gd name="connsiteY2681" fmla="*/ 430787 h 1572451"/>
              <a:gd name="connsiteX2682" fmla="*/ 402887 w 1165365"/>
              <a:gd name="connsiteY2682" fmla="*/ 429512 h 1572451"/>
              <a:gd name="connsiteX2683" fmla="*/ 402738 w 1165365"/>
              <a:gd name="connsiteY2683" fmla="*/ 427860 h 1572451"/>
              <a:gd name="connsiteX2684" fmla="*/ 402364 w 1165365"/>
              <a:gd name="connsiteY2684" fmla="*/ 426372 h 1572451"/>
              <a:gd name="connsiteX2685" fmla="*/ 401841 w 1165365"/>
              <a:gd name="connsiteY2685" fmla="*/ 425097 h 1572451"/>
              <a:gd name="connsiteX2686" fmla="*/ 401242 w 1165365"/>
              <a:gd name="connsiteY2686" fmla="*/ 423756 h 1572451"/>
              <a:gd name="connsiteX2687" fmla="*/ 400717 w 1165365"/>
              <a:gd name="connsiteY2687" fmla="*/ 422481 h 1572451"/>
              <a:gd name="connsiteX2688" fmla="*/ 399968 w 1165365"/>
              <a:gd name="connsiteY2688" fmla="*/ 421353 h 1572451"/>
              <a:gd name="connsiteX2689" fmla="*/ 399219 w 1165365"/>
              <a:gd name="connsiteY2689" fmla="*/ 420241 h 1572451"/>
              <a:gd name="connsiteX2690" fmla="*/ 398247 w 1165365"/>
              <a:gd name="connsiteY2690" fmla="*/ 419341 h 1572451"/>
              <a:gd name="connsiteX2691" fmla="*/ 397499 w 1165365"/>
              <a:gd name="connsiteY2691" fmla="*/ 418213 h 1572451"/>
              <a:gd name="connsiteX2692" fmla="*/ 396600 w 1165365"/>
              <a:gd name="connsiteY2692" fmla="*/ 417232 h 1572451"/>
              <a:gd name="connsiteX2693" fmla="*/ 395627 w 1165365"/>
              <a:gd name="connsiteY2693" fmla="*/ 416333 h 1572451"/>
              <a:gd name="connsiteX2694" fmla="*/ 394729 w 1165365"/>
              <a:gd name="connsiteY2694" fmla="*/ 415368 h 1572451"/>
              <a:gd name="connsiteX2695" fmla="*/ 393606 w 1165365"/>
              <a:gd name="connsiteY2695" fmla="*/ 414616 h 1572451"/>
              <a:gd name="connsiteX2696" fmla="*/ 392483 w 1165365"/>
              <a:gd name="connsiteY2696" fmla="*/ 413864 h 1572451"/>
              <a:gd name="connsiteX2697" fmla="*/ 391510 w 1165365"/>
              <a:gd name="connsiteY2697" fmla="*/ 412964 h 1572451"/>
              <a:gd name="connsiteX2698" fmla="*/ 390238 w 1165365"/>
              <a:gd name="connsiteY2698" fmla="*/ 412376 h 1572451"/>
              <a:gd name="connsiteX2699" fmla="*/ 389114 w 1165365"/>
              <a:gd name="connsiteY2699" fmla="*/ 411624 h 1572451"/>
              <a:gd name="connsiteX2700" fmla="*/ 387993 w 1165365"/>
              <a:gd name="connsiteY2700" fmla="*/ 410871 h 1572451"/>
              <a:gd name="connsiteX2701" fmla="*/ 386869 w 1165365"/>
              <a:gd name="connsiteY2701" fmla="*/ 410136 h 1572451"/>
              <a:gd name="connsiteX2702" fmla="*/ 385896 w 1165365"/>
              <a:gd name="connsiteY2702" fmla="*/ 409236 h 1572451"/>
              <a:gd name="connsiteX2703" fmla="*/ 384773 w 1165365"/>
              <a:gd name="connsiteY2703" fmla="*/ 408484 h 1572451"/>
              <a:gd name="connsiteX2704" fmla="*/ 383875 w 1165365"/>
              <a:gd name="connsiteY2704" fmla="*/ 407503 h 1572451"/>
              <a:gd name="connsiteX2705" fmla="*/ 382903 w 1165365"/>
              <a:gd name="connsiteY2705" fmla="*/ 406604 h 1572451"/>
              <a:gd name="connsiteX2706" fmla="*/ 382003 w 1165365"/>
              <a:gd name="connsiteY2706" fmla="*/ 405639 h 1572451"/>
              <a:gd name="connsiteX2707" fmla="*/ 381030 w 1165365"/>
              <a:gd name="connsiteY2707" fmla="*/ 404740 h 1572451"/>
              <a:gd name="connsiteX2708" fmla="*/ 380133 w 1165365"/>
              <a:gd name="connsiteY2708" fmla="*/ 403759 h 1572451"/>
              <a:gd name="connsiteX2709" fmla="*/ 378785 w 1165365"/>
              <a:gd name="connsiteY2709" fmla="*/ 403235 h 1572451"/>
              <a:gd name="connsiteX2710" fmla="*/ 377438 w 1165365"/>
              <a:gd name="connsiteY2710" fmla="*/ 402647 h 1572451"/>
              <a:gd name="connsiteX2711" fmla="*/ 376166 w 1165365"/>
              <a:gd name="connsiteY2711" fmla="*/ 402042 h 1572451"/>
              <a:gd name="connsiteX2712" fmla="*/ 374818 w 1165365"/>
              <a:gd name="connsiteY2712" fmla="*/ 401519 h 1572451"/>
              <a:gd name="connsiteX2713" fmla="*/ 373321 w 1165365"/>
              <a:gd name="connsiteY2713" fmla="*/ 401142 h 1572451"/>
              <a:gd name="connsiteX2714" fmla="*/ 372572 w 1165365"/>
              <a:gd name="connsiteY2714" fmla="*/ 400766 h 1572451"/>
              <a:gd name="connsiteX2715" fmla="*/ 371076 w 1165365"/>
              <a:gd name="connsiteY2715" fmla="*/ 400390 h 1572451"/>
              <a:gd name="connsiteX2716" fmla="*/ 369354 w 1165365"/>
              <a:gd name="connsiteY2716" fmla="*/ 400178 h 1572451"/>
              <a:gd name="connsiteX2717" fmla="*/ 367483 w 1165365"/>
              <a:gd name="connsiteY2717" fmla="*/ 400178 h 1572451"/>
              <a:gd name="connsiteX2718" fmla="*/ 365611 w 1165365"/>
              <a:gd name="connsiteY2718" fmla="*/ 400096 h 1572451"/>
              <a:gd name="connsiteX2719" fmla="*/ 363665 w 1165365"/>
              <a:gd name="connsiteY2719" fmla="*/ 400096 h 1572451"/>
              <a:gd name="connsiteX2720" fmla="*/ 361795 w 1165365"/>
              <a:gd name="connsiteY2720" fmla="*/ 400096 h 1572451"/>
              <a:gd name="connsiteX2721" fmla="*/ 360073 w 1165365"/>
              <a:gd name="connsiteY2721" fmla="*/ 400243 h 1572451"/>
              <a:gd name="connsiteX2722" fmla="*/ 358799 w 1165365"/>
              <a:gd name="connsiteY2722" fmla="*/ 400766 h 1572451"/>
              <a:gd name="connsiteX2723" fmla="*/ 357228 w 1165365"/>
              <a:gd name="connsiteY2723" fmla="*/ 401142 h 1572451"/>
              <a:gd name="connsiteX2724" fmla="*/ 355730 w 1165365"/>
              <a:gd name="connsiteY2724" fmla="*/ 401519 h 1572451"/>
              <a:gd name="connsiteX2725" fmla="*/ 354384 w 1165365"/>
              <a:gd name="connsiteY2725" fmla="*/ 402042 h 1572451"/>
              <a:gd name="connsiteX2726" fmla="*/ 352886 w 1165365"/>
              <a:gd name="connsiteY2726" fmla="*/ 402418 h 1572451"/>
              <a:gd name="connsiteX2727" fmla="*/ 351165 w 1165365"/>
              <a:gd name="connsiteY2727" fmla="*/ 402565 h 1572451"/>
              <a:gd name="connsiteX2728" fmla="*/ 349294 w 1165365"/>
              <a:gd name="connsiteY2728" fmla="*/ 402565 h 1572451"/>
              <a:gd name="connsiteX2729" fmla="*/ 347572 w 1165365"/>
              <a:gd name="connsiteY2729" fmla="*/ 402336 h 1572451"/>
              <a:gd name="connsiteX2730" fmla="*/ 346299 w 1165365"/>
              <a:gd name="connsiteY2730" fmla="*/ 401813 h 1572451"/>
              <a:gd name="connsiteX2731" fmla="*/ 344953 w 1165365"/>
              <a:gd name="connsiteY2731" fmla="*/ 401224 h 1572451"/>
              <a:gd name="connsiteX2732" fmla="*/ 343679 w 1165365"/>
              <a:gd name="connsiteY2732" fmla="*/ 400619 h 1572451"/>
              <a:gd name="connsiteX2733" fmla="*/ 342332 w 1165365"/>
              <a:gd name="connsiteY2733" fmla="*/ 400096 h 1572451"/>
              <a:gd name="connsiteX2734" fmla="*/ 341210 w 1165365"/>
              <a:gd name="connsiteY2734" fmla="*/ 399344 h 1572451"/>
              <a:gd name="connsiteX2735" fmla="*/ 340311 w 1165365"/>
              <a:gd name="connsiteY2735" fmla="*/ 398379 h 1572451"/>
              <a:gd name="connsiteX2736" fmla="*/ 339338 w 1165365"/>
              <a:gd name="connsiteY2736" fmla="*/ 397480 h 1572451"/>
              <a:gd name="connsiteX2737" fmla="*/ 338813 w 1165365"/>
              <a:gd name="connsiteY2737" fmla="*/ 396204 h 1572451"/>
              <a:gd name="connsiteX2738" fmla="*/ 338066 w 1165365"/>
              <a:gd name="connsiteY2738" fmla="*/ 395076 h 1572451"/>
              <a:gd name="connsiteX2739" fmla="*/ 337467 w 1165365"/>
              <a:gd name="connsiteY2739" fmla="*/ 393735 h 1572451"/>
              <a:gd name="connsiteX2740" fmla="*/ 337276 w 1165365"/>
              <a:gd name="connsiteY2740" fmla="*/ 393278 h 1572451"/>
              <a:gd name="connsiteX2741" fmla="*/ 336942 w 1165365"/>
              <a:gd name="connsiteY2741" fmla="*/ 392460 h 1572451"/>
              <a:gd name="connsiteX2742" fmla="*/ 336194 w 1165365"/>
              <a:gd name="connsiteY2742" fmla="*/ 391348 h 1572451"/>
              <a:gd name="connsiteX2743" fmla="*/ 335446 w 1165365"/>
              <a:gd name="connsiteY2743" fmla="*/ 390220 h 1572451"/>
              <a:gd name="connsiteX2744" fmla="*/ 334473 w 1165365"/>
              <a:gd name="connsiteY2744" fmla="*/ 389320 h 1572451"/>
              <a:gd name="connsiteX2745" fmla="*/ 333350 w 1165365"/>
              <a:gd name="connsiteY2745" fmla="*/ 388568 h 1572451"/>
              <a:gd name="connsiteX2746" fmla="*/ 331852 w 1165365"/>
              <a:gd name="connsiteY2746" fmla="*/ 388192 h 1572451"/>
              <a:gd name="connsiteX2747" fmla="*/ 329982 w 1165365"/>
              <a:gd name="connsiteY2747" fmla="*/ 388127 h 1572451"/>
              <a:gd name="connsiteX2748" fmla="*/ 328634 w 1165365"/>
              <a:gd name="connsiteY2748" fmla="*/ 388650 h 1572451"/>
              <a:gd name="connsiteX2749" fmla="*/ 328338 w 1165365"/>
              <a:gd name="connsiteY2749" fmla="*/ 388846 h 1572451"/>
              <a:gd name="connsiteX2750" fmla="*/ 327511 w 1165365"/>
              <a:gd name="connsiteY2750" fmla="*/ 389386 h 1572451"/>
              <a:gd name="connsiteX2751" fmla="*/ 326388 w 1165365"/>
              <a:gd name="connsiteY2751" fmla="*/ 390138 h 1572451"/>
              <a:gd name="connsiteX2752" fmla="*/ 325415 w 1165365"/>
              <a:gd name="connsiteY2752" fmla="*/ 391037 h 1572451"/>
              <a:gd name="connsiteX2753" fmla="*/ 324442 w 1165365"/>
              <a:gd name="connsiteY2753" fmla="*/ 391937 h 1572451"/>
              <a:gd name="connsiteX2754" fmla="*/ 323693 w 1165365"/>
              <a:gd name="connsiteY2754" fmla="*/ 392689 h 1572451"/>
              <a:gd name="connsiteX2755" fmla="*/ 323116 w 1165365"/>
              <a:gd name="connsiteY2755" fmla="*/ 393261 h 1572451"/>
              <a:gd name="connsiteX2756" fmla="*/ 322720 w 1165365"/>
              <a:gd name="connsiteY2756" fmla="*/ 393654 h 1572451"/>
              <a:gd name="connsiteX2757" fmla="*/ 321822 w 1165365"/>
              <a:gd name="connsiteY2757" fmla="*/ 394553 h 1572451"/>
              <a:gd name="connsiteX2758" fmla="*/ 320625 w 1165365"/>
              <a:gd name="connsiteY2758" fmla="*/ 395305 h 1572451"/>
              <a:gd name="connsiteX2759" fmla="*/ 319726 w 1165365"/>
              <a:gd name="connsiteY2759" fmla="*/ 396204 h 1572451"/>
              <a:gd name="connsiteX2760" fmla="*/ 318379 w 1165365"/>
              <a:gd name="connsiteY2760" fmla="*/ 396728 h 1572451"/>
              <a:gd name="connsiteX2761" fmla="*/ 317032 w 1165365"/>
              <a:gd name="connsiteY2761" fmla="*/ 397251 h 1572451"/>
              <a:gd name="connsiteX2762" fmla="*/ 315535 w 1165365"/>
              <a:gd name="connsiteY2762" fmla="*/ 397627 h 1572451"/>
              <a:gd name="connsiteX2763" fmla="*/ 313814 w 1165365"/>
              <a:gd name="connsiteY2763" fmla="*/ 397774 h 1572451"/>
              <a:gd name="connsiteX2764" fmla="*/ 311941 w 1165365"/>
              <a:gd name="connsiteY2764" fmla="*/ 397774 h 1572451"/>
              <a:gd name="connsiteX2765" fmla="*/ 310071 w 1165365"/>
              <a:gd name="connsiteY2765" fmla="*/ 397774 h 1572451"/>
              <a:gd name="connsiteX2766" fmla="*/ 308349 w 1165365"/>
              <a:gd name="connsiteY2766" fmla="*/ 397921 h 1572451"/>
              <a:gd name="connsiteX2767" fmla="*/ 306851 w 1165365"/>
              <a:gd name="connsiteY2767" fmla="*/ 398297 h 1572451"/>
              <a:gd name="connsiteX2768" fmla="*/ 305505 w 1165365"/>
              <a:gd name="connsiteY2768" fmla="*/ 398820 h 1572451"/>
              <a:gd name="connsiteX2769" fmla="*/ 304156 w 1165365"/>
              <a:gd name="connsiteY2769" fmla="*/ 399344 h 1572451"/>
              <a:gd name="connsiteX2770" fmla="*/ 302809 w 1165365"/>
              <a:gd name="connsiteY2770" fmla="*/ 399867 h 1572451"/>
              <a:gd name="connsiteX2771" fmla="*/ 301537 w 1165365"/>
              <a:gd name="connsiteY2771" fmla="*/ 400472 h 1572451"/>
              <a:gd name="connsiteX2772" fmla="*/ 299966 w 1165365"/>
              <a:gd name="connsiteY2772" fmla="*/ 400766 h 1572451"/>
              <a:gd name="connsiteX2773" fmla="*/ 298319 w 1165365"/>
              <a:gd name="connsiteY2773" fmla="*/ 400995 h 1572451"/>
              <a:gd name="connsiteX2774" fmla="*/ 296372 w 1165365"/>
              <a:gd name="connsiteY2774" fmla="*/ 400913 h 1572451"/>
              <a:gd name="connsiteX2775" fmla="*/ 294725 w 1165365"/>
              <a:gd name="connsiteY2775" fmla="*/ 401142 h 1572451"/>
              <a:gd name="connsiteX2776" fmla="*/ 292779 w 1165365"/>
              <a:gd name="connsiteY2776" fmla="*/ 401077 h 1572451"/>
              <a:gd name="connsiteX2777" fmla="*/ 291133 w 1165365"/>
              <a:gd name="connsiteY2777" fmla="*/ 400913 h 1572451"/>
              <a:gd name="connsiteX2778" fmla="*/ 289187 w 1165365"/>
              <a:gd name="connsiteY2778" fmla="*/ 400913 h 1572451"/>
              <a:gd name="connsiteX2779" fmla="*/ 287315 w 1165365"/>
              <a:gd name="connsiteY2779" fmla="*/ 400848 h 1572451"/>
              <a:gd name="connsiteX2780" fmla="*/ 286043 w 1165365"/>
              <a:gd name="connsiteY2780" fmla="*/ 401437 h 1572451"/>
              <a:gd name="connsiteX2781" fmla="*/ 284695 w 1165365"/>
              <a:gd name="connsiteY2781" fmla="*/ 401976 h 1572451"/>
              <a:gd name="connsiteX2782" fmla="*/ 283572 w 1165365"/>
              <a:gd name="connsiteY2782" fmla="*/ 402712 h 1572451"/>
              <a:gd name="connsiteX2783" fmla="*/ 282225 w 1165365"/>
              <a:gd name="connsiteY2783" fmla="*/ 403235 h 1572451"/>
              <a:gd name="connsiteX2784" fmla="*/ 280879 w 1165365"/>
              <a:gd name="connsiteY2784" fmla="*/ 403759 h 1572451"/>
              <a:gd name="connsiteX2785" fmla="*/ 279157 w 1165365"/>
              <a:gd name="connsiteY2785" fmla="*/ 403922 h 1572451"/>
              <a:gd name="connsiteX2786" fmla="*/ 277510 w 1165365"/>
              <a:gd name="connsiteY2786" fmla="*/ 404135 h 1572451"/>
              <a:gd name="connsiteX2787" fmla="*/ 275563 w 1165365"/>
              <a:gd name="connsiteY2787" fmla="*/ 404069 h 1572451"/>
              <a:gd name="connsiteX2788" fmla="*/ 273916 w 1165365"/>
              <a:gd name="connsiteY2788" fmla="*/ 404282 h 1572451"/>
              <a:gd name="connsiteX2789" fmla="*/ 272345 w 1165365"/>
              <a:gd name="connsiteY2789" fmla="*/ 404593 h 1572451"/>
              <a:gd name="connsiteX2790" fmla="*/ 271747 w 1165365"/>
              <a:gd name="connsiteY2790" fmla="*/ 404985 h 1572451"/>
              <a:gd name="connsiteX2791" fmla="*/ 271222 w 1165365"/>
              <a:gd name="connsiteY2791" fmla="*/ 405345 h 1572451"/>
              <a:gd name="connsiteX2792" fmla="*/ 270249 w 1165365"/>
              <a:gd name="connsiteY2792" fmla="*/ 406228 h 1572451"/>
              <a:gd name="connsiteX2793" fmla="*/ 269351 w 1165365"/>
              <a:gd name="connsiteY2793" fmla="*/ 407209 h 1572451"/>
              <a:gd name="connsiteX2794" fmla="*/ 268527 w 1165365"/>
              <a:gd name="connsiteY2794" fmla="*/ 408255 h 1572451"/>
              <a:gd name="connsiteX2795" fmla="*/ 268004 w 1165365"/>
              <a:gd name="connsiteY2795" fmla="*/ 409596 h 1572451"/>
              <a:gd name="connsiteX2796" fmla="*/ 267180 w 1165365"/>
              <a:gd name="connsiteY2796" fmla="*/ 410659 h 1572451"/>
              <a:gd name="connsiteX2797" fmla="*/ 266657 w 1165365"/>
              <a:gd name="connsiteY2797" fmla="*/ 412000 h 1572451"/>
              <a:gd name="connsiteX2798" fmla="*/ 265682 w 1165365"/>
              <a:gd name="connsiteY2798" fmla="*/ 412899 h 1572451"/>
              <a:gd name="connsiteX2799" fmla="*/ 264709 w 1165365"/>
              <a:gd name="connsiteY2799" fmla="*/ 413798 h 1572451"/>
              <a:gd name="connsiteX2800" fmla="*/ 263962 w 1165365"/>
              <a:gd name="connsiteY2800" fmla="*/ 414174 h 1572451"/>
              <a:gd name="connsiteX2801" fmla="*/ 261267 w 1165365"/>
              <a:gd name="connsiteY2801" fmla="*/ 415597 h 1572451"/>
              <a:gd name="connsiteX2802" fmla="*/ 260518 w 1165365"/>
              <a:gd name="connsiteY2802" fmla="*/ 415810 h 1572451"/>
              <a:gd name="connsiteX2803" fmla="*/ 259395 w 1165365"/>
              <a:gd name="connsiteY2803" fmla="*/ 416496 h 1572451"/>
              <a:gd name="connsiteX2804" fmla="*/ 257897 w 1165365"/>
              <a:gd name="connsiteY2804" fmla="*/ 416872 h 1572451"/>
              <a:gd name="connsiteX2805" fmla="*/ 256401 w 1165365"/>
              <a:gd name="connsiteY2805" fmla="*/ 417232 h 1572451"/>
              <a:gd name="connsiteX2806" fmla="*/ 254679 w 1165365"/>
              <a:gd name="connsiteY2806" fmla="*/ 417396 h 1572451"/>
              <a:gd name="connsiteX2807" fmla="*/ 252957 w 1165365"/>
              <a:gd name="connsiteY2807" fmla="*/ 417608 h 1572451"/>
              <a:gd name="connsiteX2808" fmla="*/ 251087 w 1165365"/>
              <a:gd name="connsiteY2808" fmla="*/ 417543 h 1572451"/>
              <a:gd name="connsiteX2809" fmla="*/ 249216 w 1165365"/>
              <a:gd name="connsiteY2809" fmla="*/ 417543 h 1572451"/>
              <a:gd name="connsiteX2810" fmla="*/ 247718 w 1165365"/>
              <a:gd name="connsiteY2810" fmla="*/ 417167 h 1572451"/>
              <a:gd name="connsiteX2811" fmla="*/ 246147 w 1165365"/>
              <a:gd name="connsiteY2811" fmla="*/ 416791 h 1572451"/>
              <a:gd name="connsiteX2812" fmla="*/ 244873 w 1165365"/>
              <a:gd name="connsiteY2812" fmla="*/ 416186 h 1572451"/>
              <a:gd name="connsiteX2813" fmla="*/ 243750 w 1165365"/>
              <a:gd name="connsiteY2813" fmla="*/ 415450 h 1572451"/>
              <a:gd name="connsiteX2814" fmla="*/ 242254 w 1165365"/>
              <a:gd name="connsiteY2814" fmla="*/ 415074 h 1572451"/>
              <a:gd name="connsiteX2815" fmla="*/ 240532 w 1165365"/>
              <a:gd name="connsiteY2815" fmla="*/ 414910 h 1572451"/>
              <a:gd name="connsiteX2816" fmla="*/ 239034 w 1165365"/>
              <a:gd name="connsiteY2816" fmla="*/ 415221 h 1572451"/>
              <a:gd name="connsiteX2817" fmla="*/ 237689 w 1165365"/>
              <a:gd name="connsiteY2817" fmla="*/ 415810 h 1572451"/>
              <a:gd name="connsiteX2818" fmla="*/ 235967 w 1165365"/>
              <a:gd name="connsiteY2818" fmla="*/ 415973 h 1572451"/>
              <a:gd name="connsiteX2819" fmla="*/ 234245 w 1165365"/>
              <a:gd name="connsiteY2819" fmla="*/ 415744 h 1572451"/>
              <a:gd name="connsiteX2820" fmla="*/ 232747 w 1165365"/>
              <a:gd name="connsiteY2820" fmla="*/ 415368 h 1572451"/>
              <a:gd name="connsiteX2821" fmla="*/ 231624 w 1165365"/>
              <a:gd name="connsiteY2821" fmla="*/ 414616 h 1572451"/>
              <a:gd name="connsiteX2822" fmla="*/ 230726 w 1165365"/>
              <a:gd name="connsiteY2822" fmla="*/ 413716 h 1572451"/>
              <a:gd name="connsiteX2823" fmla="*/ 229603 w 1165365"/>
              <a:gd name="connsiteY2823" fmla="*/ 412964 h 1572451"/>
              <a:gd name="connsiteX2824" fmla="*/ 228630 w 1165365"/>
              <a:gd name="connsiteY2824" fmla="*/ 412000 h 1572451"/>
              <a:gd name="connsiteX2825" fmla="*/ 227358 w 1165365"/>
              <a:gd name="connsiteY2825" fmla="*/ 411476 h 1572451"/>
              <a:gd name="connsiteX2826" fmla="*/ 226236 w 1165365"/>
              <a:gd name="connsiteY2826" fmla="*/ 410659 h 1572451"/>
              <a:gd name="connsiteX2827" fmla="*/ 224663 w 1165365"/>
              <a:gd name="connsiteY2827" fmla="*/ 410136 h 1572451"/>
              <a:gd name="connsiteX2828" fmla="*/ 223167 w 1165365"/>
              <a:gd name="connsiteY2828" fmla="*/ 409760 h 1572451"/>
              <a:gd name="connsiteX2829" fmla="*/ 221669 w 1165365"/>
              <a:gd name="connsiteY2829" fmla="*/ 409383 h 1572451"/>
              <a:gd name="connsiteX2830" fmla="*/ 219948 w 1165365"/>
              <a:gd name="connsiteY2830" fmla="*/ 409531 h 1572451"/>
              <a:gd name="connsiteX2831" fmla="*/ 218675 w 1165365"/>
              <a:gd name="connsiteY2831" fmla="*/ 410054 h 1572451"/>
              <a:gd name="connsiteX2832" fmla="*/ 217702 w 1165365"/>
              <a:gd name="connsiteY2832" fmla="*/ 410953 h 1572451"/>
              <a:gd name="connsiteX2833" fmla="*/ 216579 w 1165365"/>
              <a:gd name="connsiteY2833" fmla="*/ 411705 h 1572451"/>
              <a:gd name="connsiteX2834" fmla="*/ 215382 w 1165365"/>
              <a:gd name="connsiteY2834" fmla="*/ 412441 h 1572451"/>
              <a:gd name="connsiteX2835" fmla="*/ 213884 w 1165365"/>
              <a:gd name="connsiteY2835" fmla="*/ 412817 h 1572451"/>
              <a:gd name="connsiteX2836" fmla="*/ 212163 w 1165365"/>
              <a:gd name="connsiteY2836" fmla="*/ 412964 h 1572451"/>
              <a:gd name="connsiteX2837" fmla="*/ 210891 w 1165365"/>
              <a:gd name="connsiteY2837" fmla="*/ 412376 h 1572451"/>
              <a:gd name="connsiteX2838" fmla="*/ 209543 w 1165365"/>
              <a:gd name="connsiteY2838" fmla="*/ 411852 h 1572451"/>
              <a:gd name="connsiteX2839" fmla="*/ 207821 w 1165365"/>
              <a:gd name="connsiteY2839" fmla="*/ 411624 h 1572451"/>
              <a:gd name="connsiteX2840" fmla="*/ 206325 w 1165365"/>
              <a:gd name="connsiteY2840" fmla="*/ 411247 h 1572451"/>
              <a:gd name="connsiteX2841" fmla="*/ 204453 w 1165365"/>
              <a:gd name="connsiteY2841" fmla="*/ 411247 h 1572451"/>
              <a:gd name="connsiteX2842" fmla="*/ 202957 w 1165365"/>
              <a:gd name="connsiteY2842" fmla="*/ 411624 h 1572451"/>
              <a:gd name="connsiteX2843" fmla="*/ 201608 w 1165365"/>
              <a:gd name="connsiteY2843" fmla="*/ 412147 h 1572451"/>
              <a:gd name="connsiteX2844" fmla="*/ 200486 w 1165365"/>
              <a:gd name="connsiteY2844" fmla="*/ 412899 h 1572451"/>
              <a:gd name="connsiteX2845" fmla="*/ 199513 w 1165365"/>
              <a:gd name="connsiteY2845" fmla="*/ 413798 h 1572451"/>
              <a:gd name="connsiteX2846" fmla="*/ 198390 w 1165365"/>
              <a:gd name="connsiteY2846" fmla="*/ 414550 h 1572451"/>
              <a:gd name="connsiteX2847" fmla="*/ 197641 w 1165365"/>
              <a:gd name="connsiteY2847" fmla="*/ 415597 h 1572451"/>
              <a:gd name="connsiteX2848" fmla="*/ 196668 w 1165365"/>
              <a:gd name="connsiteY2848" fmla="*/ 416562 h 1572451"/>
              <a:gd name="connsiteX2849" fmla="*/ 195547 w 1165365"/>
              <a:gd name="connsiteY2849" fmla="*/ 417232 h 1572451"/>
              <a:gd name="connsiteX2850" fmla="*/ 194423 w 1165365"/>
              <a:gd name="connsiteY2850" fmla="*/ 417984 h 1572451"/>
              <a:gd name="connsiteX2851" fmla="*/ 193225 w 1165365"/>
              <a:gd name="connsiteY2851" fmla="*/ 418736 h 1572451"/>
              <a:gd name="connsiteX2852" fmla="*/ 191952 w 1165365"/>
              <a:gd name="connsiteY2852" fmla="*/ 419260 h 1572451"/>
              <a:gd name="connsiteX2853" fmla="*/ 190381 w 1165365"/>
              <a:gd name="connsiteY2853" fmla="*/ 419636 h 1572451"/>
              <a:gd name="connsiteX2854" fmla="*/ 188735 w 1165365"/>
              <a:gd name="connsiteY2854" fmla="*/ 419783 h 1572451"/>
              <a:gd name="connsiteX2855" fmla="*/ 187013 w 1165365"/>
              <a:gd name="connsiteY2855" fmla="*/ 420012 h 1572451"/>
              <a:gd name="connsiteX2856" fmla="*/ 185291 w 1165365"/>
              <a:gd name="connsiteY2856" fmla="*/ 420159 h 1572451"/>
              <a:gd name="connsiteX2857" fmla="*/ 183419 w 1165365"/>
              <a:gd name="connsiteY2857" fmla="*/ 420159 h 1572451"/>
              <a:gd name="connsiteX2858" fmla="*/ 181697 w 1165365"/>
              <a:gd name="connsiteY2858" fmla="*/ 419930 h 1572451"/>
              <a:gd name="connsiteX2859" fmla="*/ 179826 w 1165365"/>
              <a:gd name="connsiteY2859" fmla="*/ 419930 h 1572451"/>
              <a:gd name="connsiteX2860" fmla="*/ 177956 w 1165365"/>
              <a:gd name="connsiteY2860" fmla="*/ 419930 h 1572451"/>
              <a:gd name="connsiteX2861" fmla="*/ 176234 w 1165365"/>
              <a:gd name="connsiteY2861" fmla="*/ 419701 h 1572451"/>
              <a:gd name="connsiteX2862" fmla="*/ 174362 w 1165365"/>
              <a:gd name="connsiteY2862" fmla="*/ 419701 h 1572451"/>
              <a:gd name="connsiteX2863" fmla="*/ 172416 w 1165365"/>
              <a:gd name="connsiteY2863" fmla="*/ 419636 h 1572451"/>
              <a:gd name="connsiteX2864" fmla="*/ 170769 w 1165365"/>
              <a:gd name="connsiteY2864" fmla="*/ 419865 h 1572451"/>
              <a:gd name="connsiteX2865" fmla="*/ 168824 w 1165365"/>
              <a:gd name="connsiteY2865" fmla="*/ 419783 h 1572451"/>
              <a:gd name="connsiteX2866" fmla="*/ 166951 w 1165365"/>
              <a:gd name="connsiteY2866" fmla="*/ 419783 h 1572451"/>
              <a:gd name="connsiteX2867" fmla="*/ 165081 w 1165365"/>
              <a:gd name="connsiteY2867" fmla="*/ 419783 h 1572451"/>
              <a:gd name="connsiteX2868" fmla="*/ 163359 w 1165365"/>
              <a:gd name="connsiteY2868" fmla="*/ 419636 h 1572451"/>
              <a:gd name="connsiteX2869" fmla="*/ 161712 w 1165365"/>
              <a:gd name="connsiteY2869" fmla="*/ 419407 h 1572451"/>
              <a:gd name="connsiteX2870" fmla="*/ 159991 w 1165365"/>
              <a:gd name="connsiteY2870" fmla="*/ 419178 h 1572451"/>
              <a:gd name="connsiteX2871" fmla="*/ 158118 w 1165365"/>
              <a:gd name="connsiteY2871" fmla="*/ 419178 h 1572451"/>
              <a:gd name="connsiteX2872" fmla="*/ 156398 w 1165365"/>
              <a:gd name="connsiteY2872" fmla="*/ 418965 h 1572451"/>
              <a:gd name="connsiteX2873" fmla="*/ 154526 w 1165365"/>
              <a:gd name="connsiteY2873" fmla="*/ 418965 h 1572451"/>
              <a:gd name="connsiteX2874" fmla="*/ 152580 w 1165365"/>
              <a:gd name="connsiteY2874" fmla="*/ 418965 h 1572451"/>
              <a:gd name="connsiteX2875" fmla="*/ 150708 w 1165365"/>
              <a:gd name="connsiteY2875" fmla="*/ 418965 h 1572451"/>
              <a:gd name="connsiteX2876" fmla="*/ 148837 w 1165365"/>
              <a:gd name="connsiteY2876" fmla="*/ 418884 h 1572451"/>
              <a:gd name="connsiteX2877" fmla="*/ 147116 w 1165365"/>
              <a:gd name="connsiteY2877" fmla="*/ 419112 h 1572451"/>
              <a:gd name="connsiteX2878" fmla="*/ 145245 w 1165365"/>
              <a:gd name="connsiteY2878" fmla="*/ 419112 h 1572451"/>
              <a:gd name="connsiteX2879" fmla="*/ 143523 w 1165365"/>
              <a:gd name="connsiteY2879" fmla="*/ 419260 h 1572451"/>
              <a:gd name="connsiteX2880" fmla="*/ 141651 w 1165365"/>
              <a:gd name="connsiteY2880" fmla="*/ 419260 h 1572451"/>
              <a:gd name="connsiteX2881" fmla="*/ 139931 w 1165365"/>
              <a:gd name="connsiteY2881" fmla="*/ 419407 h 1572451"/>
              <a:gd name="connsiteX2882" fmla="*/ 138283 w 1165365"/>
              <a:gd name="connsiteY2882" fmla="*/ 419554 h 1572451"/>
              <a:gd name="connsiteX2883" fmla="*/ 137012 w 1165365"/>
              <a:gd name="connsiteY2883" fmla="*/ 419865 h 1572451"/>
              <a:gd name="connsiteX2884" fmla="*/ 136711 w 1165365"/>
              <a:gd name="connsiteY2884" fmla="*/ 419930 h 1572451"/>
              <a:gd name="connsiteX2885" fmla="*/ 135215 w 1165365"/>
              <a:gd name="connsiteY2885" fmla="*/ 420306 h 1572451"/>
              <a:gd name="connsiteX2886" fmla="*/ 133718 w 1165365"/>
              <a:gd name="connsiteY2886" fmla="*/ 420682 h 1572451"/>
              <a:gd name="connsiteX2887" fmla="*/ 132594 w 1165365"/>
              <a:gd name="connsiteY2887" fmla="*/ 421353 h 1572451"/>
              <a:gd name="connsiteX2888" fmla="*/ 131397 w 1165365"/>
              <a:gd name="connsiteY2888" fmla="*/ 422105 h 1572451"/>
              <a:gd name="connsiteX2889" fmla="*/ 130648 w 1165365"/>
              <a:gd name="connsiteY2889" fmla="*/ 423233 h 1572451"/>
              <a:gd name="connsiteX2890" fmla="*/ 130274 w 1165365"/>
              <a:gd name="connsiteY2890" fmla="*/ 424721 h 1572451"/>
              <a:gd name="connsiteX2891" fmla="*/ 130050 w 1165365"/>
              <a:gd name="connsiteY2891" fmla="*/ 426372 h 1572451"/>
              <a:gd name="connsiteX2892" fmla="*/ 129675 w 1165365"/>
              <a:gd name="connsiteY2892" fmla="*/ 427795 h 1572451"/>
              <a:gd name="connsiteX2893" fmla="*/ 129075 w 1165365"/>
              <a:gd name="connsiteY2893" fmla="*/ 429136 h 1572451"/>
              <a:gd name="connsiteX2894" fmla="*/ 128552 w 1165365"/>
              <a:gd name="connsiteY2894" fmla="*/ 430411 h 1572451"/>
              <a:gd name="connsiteX2895" fmla="*/ 127730 w 1165365"/>
              <a:gd name="connsiteY2895" fmla="*/ 431539 h 1572451"/>
              <a:gd name="connsiteX2896" fmla="*/ 126830 w 1165365"/>
              <a:gd name="connsiteY2896" fmla="*/ 432439 h 1572451"/>
              <a:gd name="connsiteX2897" fmla="*/ 125483 w 1165365"/>
              <a:gd name="connsiteY2897" fmla="*/ 432962 h 1572451"/>
              <a:gd name="connsiteX2898" fmla="*/ 123987 w 1165365"/>
              <a:gd name="connsiteY2898" fmla="*/ 433338 h 1572451"/>
              <a:gd name="connsiteX2899" fmla="*/ 122265 w 1165365"/>
              <a:gd name="connsiteY2899" fmla="*/ 433485 h 1572451"/>
              <a:gd name="connsiteX2900" fmla="*/ 120543 w 1165365"/>
              <a:gd name="connsiteY2900" fmla="*/ 433714 h 1572451"/>
              <a:gd name="connsiteX2901" fmla="*/ 119047 w 1165365"/>
              <a:gd name="connsiteY2901" fmla="*/ 434008 h 1572451"/>
              <a:gd name="connsiteX2902" fmla="*/ 117698 w 1165365"/>
              <a:gd name="connsiteY2902" fmla="*/ 434597 h 1572451"/>
              <a:gd name="connsiteX2903" fmla="*/ 116800 w 1165365"/>
              <a:gd name="connsiteY2903" fmla="*/ 435496 h 1572451"/>
              <a:gd name="connsiteX2904" fmla="*/ 115604 w 1165365"/>
              <a:gd name="connsiteY2904" fmla="*/ 436249 h 1572451"/>
              <a:gd name="connsiteX2905" fmla="*/ 114855 w 1165365"/>
              <a:gd name="connsiteY2905" fmla="*/ 437295 h 1572451"/>
              <a:gd name="connsiteX2906" fmla="*/ 113731 w 1165365"/>
              <a:gd name="connsiteY2906" fmla="*/ 438047 h 1572451"/>
              <a:gd name="connsiteX2907" fmla="*/ 112758 w 1165365"/>
              <a:gd name="connsiteY2907" fmla="*/ 438946 h 1572451"/>
              <a:gd name="connsiteX2908" fmla="*/ 111411 w 1165365"/>
              <a:gd name="connsiteY2908" fmla="*/ 439552 h 1572451"/>
              <a:gd name="connsiteX2909" fmla="*/ 110288 w 1165365"/>
              <a:gd name="connsiteY2909" fmla="*/ 440222 h 1572451"/>
              <a:gd name="connsiteX2910" fmla="*/ 109166 w 1165365"/>
              <a:gd name="connsiteY2910" fmla="*/ 440974 h 1572451"/>
              <a:gd name="connsiteX2911" fmla="*/ 108193 w 1165365"/>
              <a:gd name="connsiteY2911" fmla="*/ 441939 h 1572451"/>
              <a:gd name="connsiteX2912" fmla="*/ 107294 w 1165365"/>
              <a:gd name="connsiteY2912" fmla="*/ 442838 h 1572451"/>
              <a:gd name="connsiteX2913" fmla="*/ 106471 w 1165365"/>
              <a:gd name="connsiteY2913" fmla="*/ 443885 h 1572451"/>
              <a:gd name="connsiteX2914" fmla="*/ 106097 w 1165365"/>
              <a:gd name="connsiteY2914" fmla="*/ 445389 h 1572451"/>
              <a:gd name="connsiteX2915" fmla="*/ 105722 w 1165365"/>
              <a:gd name="connsiteY2915" fmla="*/ 446877 h 1572451"/>
              <a:gd name="connsiteX2916" fmla="*/ 105348 w 1165365"/>
              <a:gd name="connsiteY2916" fmla="*/ 448381 h 1572451"/>
              <a:gd name="connsiteX2917" fmla="*/ 104375 w 1165365"/>
              <a:gd name="connsiteY2917" fmla="*/ 449281 h 1572451"/>
              <a:gd name="connsiteX2918" fmla="*/ 103252 w 1165365"/>
              <a:gd name="connsiteY2918" fmla="*/ 450033 h 1572451"/>
              <a:gd name="connsiteX2919" fmla="*/ 101756 w 1165365"/>
              <a:gd name="connsiteY2919" fmla="*/ 450327 h 1572451"/>
              <a:gd name="connsiteX2920" fmla="*/ 100183 w 1165365"/>
              <a:gd name="connsiteY2920" fmla="*/ 450327 h 1572451"/>
              <a:gd name="connsiteX2921" fmla="*/ 98911 w 1165365"/>
              <a:gd name="connsiteY2921" fmla="*/ 449804 h 1572451"/>
              <a:gd name="connsiteX2922" fmla="*/ 97938 w 1165365"/>
              <a:gd name="connsiteY2922" fmla="*/ 448823 h 1572451"/>
              <a:gd name="connsiteX2923" fmla="*/ 97040 w 1165365"/>
              <a:gd name="connsiteY2923" fmla="*/ 447923 h 1572451"/>
              <a:gd name="connsiteX2924" fmla="*/ 95917 w 1165365"/>
              <a:gd name="connsiteY2924" fmla="*/ 447188 h 1572451"/>
              <a:gd name="connsiteX2925" fmla="*/ 94569 w 1165365"/>
              <a:gd name="connsiteY2925" fmla="*/ 446583 h 1572451"/>
              <a:gd name="connsiteX2926" fmla="*/ 92848 w 1165365"/>
              <a:gd name="connsiteY2926" fmla="*/ 446435 h 1572451"/>
              <a:gd name="connsiteX2927" fmla="*/ 90977 w 1165365"/>
              <a:gd name="connsiteY2927" fmla="*/ 446354 h 1572451"/>
              <a:gd name="connsiteX2928" fmla="*/ 89479 w 1165365"/>
              <a:gd name="connsiteY2928" fmla="*/ 446354 h 1572451"/>
              <a:gd name="connsiteX2929" fmla="*/ 87757 w 1165365"/>
              <a:gd name="connsiteY2929" fmla="*/ 446583 h 1572451"/>
              <a:gd name="connsiteX2930" fmla="*/ 85887 w 1165365"/>
              <a:gd name="connsiteY2930" fmla="*/ 446501 h 1572451"/>
              <a:gd name="connsiteX2931" fmla="*/ 84015 w 1165365"/>
              <a:gd name="connsiteY2931" fmla="*/ 446501 h 1572451"/>
              <a:gd name="connsiteX2932" fmla="*/ 82069 w 1165365"/>
              <a:gd name="connsiteY2932" fmla="*/ 446501 h 1572451"/>
              <a:gd name="connsiteX2933" fmla="*/ 80198 w 1165365"/>
              <a:gd name="connsiteY2933" fmla="*/ 446501 h 1572451"/>
              <a:gd name="connsiteX2934" fmla="*/ 78326 w 1165365"/>
              <a:gd name="connsiteY2934" fmla="*/ 446501 h 1572451"/>
              <a:gd name="connsiteX2935" fmla="*/ 76604 w 1165365"/>
              <a:gd name="connsiteY2935" fmla="*/ 446648 h 1572451"/>
              <a:gd name="connsiteX2936" fmla="*/ 74882 w 1165365"/>
              <a:gd name="connsiteY2936" fmla="*/ 446811 h 1572451"/>
              <a:gd name="connsiteX2937" fmla="*/ 73236 w 1165365"/>
              <a:gd name="connsiteY2937" fmla="*/ 447024 h 1572451"/>
              <a:gd name="connsiteX2938" fmla="*/ 71514 w 1165365"/>
              <a:gd name="connsiteY2938" fmla="*/ 447188 h 1572451"/>
              <a:gd name="connsiteX2939" fmla="*/ 69792 w 1165365"/>
              <a:gd name="connsiteY2939" fmla="*/ 447335 h 1572451"/>
              <a:gd name="connsiteX2940" fmla="*/ 68146 w 1165365"/>
              <a:gd name="connsiteY2940" fmla="*/ 447482 h 1572451"/>
              <a:gd name="connsiteX2941" fmla="*/ 66574 w 1165365"/>
              <a:gd name="connsiteY2941" fmla="*/ 447858 h 1572451"/>
              <a:gd name="connsiteX2942" fmla="*/ 65302 w 1165365"/>
              <a:gd name="connsiteY2942" fmla="*/ 448381 h 1572451"/>
              <a:gd name="connsiteX2943" fmla="*/ 64104 w 1165365"/>
              <a:gd name="connsiteY2943" fmla="*/ 449133 h 1572451"/>
              <a:gd name="connsiteX2944" fmla="*/ 63206 w 1165365"/>
              <a:gd name="connsiteY2944" fmla="*/ 450033 h 1572451"/>
              <a:gd name="connsiteX2945" fmla="*/ 62009 w 1165365"/>
              <a:gd name="connsiteY2945" fmla="*/ 450768 h 1572451"/>
              <a:gd name="connsiteX2946" fmla="*/ 60886 w 1165365"/>
              <a:gd name="connsiteY2946" fmla="*/ 451521 h 1572451"/>
              <a:gd name="connsiteX2947" fmla="*/ 59762 w 1165365"/>
              <a:gd name="connsiteY2947" fmla="*/ 452273 h 1572451"/>
              <a:gd name="connsiteX2948" fmla="*/ 58639 w 1165365"/>
              <a:gd name="connsiteY2948" fmla="*/ 453025 h 1572451"/>
              <a:gd name="connsiteX2949" fmla="*/ 57293 w 1165365"/>
              <a:gd name="connsiteY2949" fmla="*/ 453548 h 1572451"/>
              <a:gd name="connsiteX2950" fmla="*/ 55944 w 1165365"/>
              <a:gd name="connsiteY2950" fmla="*/ 454071 h 1572451"/>
              <a:gd name="connsiteX2951" fmla="*/ 55047 w 1165365"/>
              <a:gd name="connsiteY2951" fmla="*/ 454971 h 1572451"/>
              <a:gd name="connsiteX2952" fmla="*/ 54074 w 1165365"/>
              <a:gd name="connsiteY2952" fmla="*/ 455935 h 1572451"/>
              <a:gd name="connsiteX2953" fmla="*/ 53327 w 1165365"/>
              <a:gd name="connsiteY2953" fmla="*/ 456982 h 1572451"/>
              <a:gd name="connsiteX2954" fmla="*/ 52502 w 1165365"/>
              <a:gd name="connsiteY2954" fmla="*/ 458110 h 1572451"/>
              <a:gd name="connsiteX2955" fmla="*/ 51978 w 1165365"/>
              <a:gd name="connsiteY2955" fmla="*/ 459386 h 1572451"/>
              <a:gd name="connsiteX2956" fmla="*/ 51230 w 1165365"/>
              <a:gd name="connsiteY2956" fmla="*/ 460497 h 1572451"/>
              <a:gd name="connsiteX2957" fmla="*/ 50406 w 1165365"/>
              <a:gd name="connsiteY2957" fmla="*/ 461626 h 1572451"/>
              <a:gd name="connsiteX2958" fmla="*/ 49508 w 1165365"/>
              <a:gd name="connsiteY2958" fmla="*/ 462525 h 1572451"/>
              <a:gd name="connsiteX2959" fmla="*/ 48310 w 1165365"/>
              <a:gd name="connsiteY2959" fmla="*/ 463277 h 1572451"/>
              <a:gd name="connsiteX2960" fmla="*/ 47187 w 1165365"/>
              <a:gd name="connsiteY2960" fmla="*/ 464029 h 1572451"/>
              <a:gd name="connsiteX2961" fmla="*/ 46065 w 1165365"/>
              <a:gd name="connsiteY2961" fmla="*/ 464765 h 1572451"/>
              <a:gd name="connsiteX2962" fmla="*/ 44942 w 1165365"/>
              <a:gd name="connsiteY2962" fmla="*/ 465452 h 1572451"/>
              <a:gd name="connsiteX2963" fmla="*/ 43820 w 1165365"/>
              <a:gd name="connsiteY2963" fmla="*/ 466188 h 1572451"/>
              <a:gd name="connsiteX2964" fmla="*/ 42471 w 1165365"/>
              <a:gd name="connsiteY2964" fmla="*/ 466711 h 1572451"/>
              <a:gd name="connsiteX2965" fmla="*/ 40975 w 1165365"/>
              <a:gd name="connsiteY2965" fmla="*/ 467087 h 1572451"/>
              <a:gd name="connsiteX2966" fmla="*/ 39403 w 1165365"/>
              <a:gd name="connsiteY2966" fmla="*/ 467463 h 1572451"/>
              <a:gd name="connsiteX2967" fmla="*/ 37755 w 1165365"/>
              <a:gd name="connsiteY2967" fmla="*/ 467610 h 1572451"/>
              <a:gd name="connsiteX2968" fmla="*/ 35809 w 1165365"/>
              <a:gd name="connsiteY2968" fmla="*/ 467610 h 1572451"/>
              <a:gd name="connsiteX2969" fmla="*/ 34163 w 1165365"/>
              <a:gd name="connsiteY2969" fmla="*/ 467398 h 1572451"/>
              <a:gd name="connsiteX2970" fmla="*/ 32292 w 1165365"/>
              <a:gd name="connsiteY2970" fmla="*/ 467398 h 1572451"/>
              <a:gd name="connsiteX2971" fmla="*/ 30345 w 1165365"/>
              <a:gd name="connsiteY2971" fmla="*/ 467398 h 1572451"/>
              <a:gd name="connsiteX2972" fmla="*/ 28474 w 1165365"/>
              <a:gd name="connsiteY2972" fmla="*/ 467398 h 1572451"/>
              <a:gd name="connsiteX2973" fmla="*/ 26978 w 1165365"/>
              <a:gd name="connsiteY2973" fmla="*/ 467022 h 1572451"/>
              <a:gd name="connsiteX2974" fmla="*/ 25855 w 1165365"/>
              <a:gd name="connsiteY2974" fmla="*/ 466270 h 1572451"/>
              <a:gd name="connsiteX2975" fmla="*/ 25256 w 1165365"/>
              <a:gd name="connsiteY2975" fmla="*/ 464994 h 1572451"/>
              <a:gd name="connsiteX2976" fmla="*/ 25106 w 1165365"/>
              <a:gd name="connsiteY2976" fmla="*/ 463277 h 1572451"/>
              <a:gd name="connsiteX2977" fmla="*/ 24731 w 1165365"/>
              <a:gd name="connsiteY2977" fmla="*/ 461773 h 1572451"/>
              <a:gd name="connsiteX2978" fmla="*/ 24208 w 1165365"/>
              <a:gd name="connsiteY2978" fmla="*/ 460497 h 1572451"/>
              <a:gd name="connsiteX2979" fmla="*/ 23085 w 1165365"/>
              <a:gd name="connsiteY2979" fmla="*/ 459762 h 1572451"/>
              <a:gd name="connsiteX2980" fmla="*/ 21738 w 1165365"/>
              <a:gd name="connsiteY2980" fmla="*/ 459238 h 1572451"/>
              <a:gd name="connsiteX2981" fmla="*/ 20016 w 1165365"/>
              <a:gd name="connsiteY2981" fmla="*/ 459386 h 1572451"/>
              <a:gd name="connsiteX2982" fmla="*/ 18520 w 1165365"/>
              <a:gd name="connsiteY2982" fmla="*/ 459762 h 1572451"/>
              <a:gd name="connsiteX2983" fmla="*/ 17022 w 1165365"/>
              <a:gd name="connsiteY2983" fmla="*/ 459762 h 1572451"/>
              <a:gd name="connsiteX2984" fmla="*/ 15674 w 1165365"/>
              <a:gd name="connsiteY2984" fmla="*/ 459157 h 1572451"/>
              <a:gd name="connsiteX2985" fmla="*/ 14777 w 1165365"/>
              <a:gd name="connsiteY2985" fmla="*/ 458176 h 1572451"/>
              <a:gd name="connsiteX2986" fmla="*/ 13804 w 1165365"/>
              <a:gd name="connsiteY2986" fmla="*/ 457293 h 1572451"/>
              <a:gd name="connsiteX2987" fmla="*/ 13055 w 1165365"/>
              <a:gd name="connsiteY2987" fmla="*/ 456164 h 1572451"/>
              <a:gd name="connsiteX2988" fmla="*/ 12306 w 1165365"/>
              <a:gd name="connsiteY2988" fmla="*/ 455036 h 1572451"/>
              <a:gd name="connsiteX2989" fmla="*/ 11408 w 1165365"/>
              <a:gd name="connsiteY2989" fmla="*/ 454137 h 1572451"/>
              <a:gd name="connsiteX2990" fmla="*/ 10061 w 1165365"/>
              <a:gd name="connsiteY2990" fmla="*/ 453548 h 1572451"/>
              <a:gd name="connsiteX2991" fmla="*/ 8938 w 1165365"/>
              <a:gd name="connsiteY2991" fmla="*/ 453172 h 1572451"/>
              <a:gd name="connsiteX2992" fmla="*/ 7216 w 1165365"/>
              <a:gd name="connsiteY2992" fmla="*/ 453025 h 1572451"/>
              <a:gd name="connsiteX2993" fmla="*/ 5718 w 1165365"/>
              <a:gd name="connsiteY2993" fmla="*/ 453319 h 1572451"/>
              <a:gd name="connsiteX2994" fmla="*/ 4372 w 1165365"/>
              <a:gd name="connsiteY2994" fmla="*/ 453924 h 1572451"/>
              <a:gd name="connsiteX2995" fmla="*/ 3099 w 1165365"/>
              <a:gd name="connsiteY2995" fmla="*/ 454448 h 1572451"/>
              <a:gd name="connsiteX2996" fmla="*/ 2279 w 1165365"/>
              <a:gd name="connsiteY2996" fmla="*/ 454954 h 1572451"/>
              <a:gd name="connsiteX2997" fmla="*/ 1902 w 1165365"/>
              <a:gd name="connsiteY2997" fmla="*/ 455183 h 1572451"/>
              <a:gd name="connsiteX2998" fmla="*/ 1002 w 1165365"/>
              <a:gd name="connsiteY2998" fmla="*/ 456083 h 1572451"/>
              <a:gd name="connsiteX2999" fmla="*/ 404 w 1165365"/>
              <a:gd name="connsiteY2999" fmla="*/ 457358 h 1572451"/>
              <a:gd name="connsiteX3000" fmla="*/ 180 w 1165365"/>
              <a:gd name="connsiteY3000" fmla="*/ 458715 h 1572451"/>
              <a:gd name="connsiteX3001" fmla="*/ 554 w 1165365"/>
              <a:gd name="connsiteY3001" fmla="*/ 460121 h 1572451"/>
              <a:gd name="connsiteX3002" fmla="*/ 929 w 1165365"/>
              <a:gd name="connsiteY3002" fmla="*/ 461626 h 1572451"/>
              <a:gd name="connsiteX3003" fmla="*/ 1527 w 1165365"/>
              <a:gd name="connsiteY3003" fmla="*/ 462966 h 1572451"/>
              <a:gd name="connsiteX3004" fmla="*/ 2051 w 1165365"/>
              <a:gd name="connsiteY3004" fmla="*/ 464242 h 1572451"/>
              <a:gd name="connsiteX3005" fmla="*/ 2276 w 1165365"/>
              <a:gd name="connsiteY3005" fmla="*/ 464716 h 1572451"/>
              <a:gd name="connsiteX3006" fmla="*/ 2651 w 1165365"/>
              <a:gd name="connsiteY3006" fmla="*/ 465517 h 1572451"/>
              <a:gd name="connsiteX3007" fmla="*/ 2764 w 1165365"/>
              <a:gd name="connsiteY3007" fmla="*/ 466760 h 1572451"/>
              <a:gd name="connsiteX3008" fmla="*/ 10831 w 1165365"/>
              <a:gd name="connsiteY3008" fmla="*/ 463523 h 1572451"/>
              <a:gd name="connsiteX3009" fmla="*/ 12200 w 1165365"/>
              <a:gd name="connsiteY3009" fmla="*/ 464847 h 1572451"/>
              <a:gd name="connsiteX3010" fmla="*/ 13098 w 1165365"/>
              <a:gd name="connsiteY3010" fmla="*/ 464961 h 1572451"/>
              <a:gd name="connsiteX3011" fmla="*/ 14371 w 1165365"/>
              <a:gd name="connsiteY3011" fmla="*/ 465141 h 1572451"/>
              <a:gd name="connsiteX3012" fmla="*/ 16206 w 1165365"/>
              <a:gd name="connsiteY3012" fmla="*/ 466809 h 1572451"/>
              <a:gd name="connsiteX3013" fmla="*/ 18426 w 1165365"/>
              <a:gd name="connsiteY3013" fmla="*/ 470848 h 1572451"/>
              <a:gd name="connsiteX3014" fmla="*/ 21793 w 1165365"/>
              <a:gd name="connsiteY3014" fmla="*/ 473562 h 1572451"/>
              <a:gd name="connsiteX3015" fmla="*/ 22300 w 1165365"/>
              <a:gd name="connsiteY3015" fmla="*/ 474772 h 1572451"/>
              <a:gd name="connsiteX3016" fmla="*/ 23327 w 1165365"/>
              <a:gd name="connsiteY3016" fmla="*/ 477225 h 1572451"/>
              <a:gd name="connsiteX3017" fmla="*/ 24844 w 1165365"/>
              <a:gd name="connsiteY3017" fmla="*/ 478304 h 1572451"/>
              <a:gd name="connsiteX3018" fmla="*/ 29194 w 1165365"/>
              <a:gd name="connsiteY3018" fmla="*/ 481378 h 1572451"/>
              <a:gd name="connsiteX3019" fmla="*/ 30605 w 1165365"/>
              <a:gd name="connsiteY3019" fmla="*/ 485057 h 1572451"/>
              <a:gd name="connsiteX3020" fmla="*/ 31274 w 1165365"/>
              <a:gd name="connsiteY3020" fmla="*/ 486790 h 1572451"/>
              <a:gd name="connsiteX3021" fmla="*/ 31726 w 1165365"/>
              <a:gd name="connsiteY3021" fmla="*/ 487101 h 1572451"/>
              <a:gd name="connsiteX3022" fmla="*/ 32397 w 1165365"/>
              <a:gd name="connsiteY3022" fmla="*/ 487542 h 1572451"/>
              <a:gd name="connsiteX3023" fmla="*/ 32659 w 1165365"/>
              <a:gd name="connsiteY3023" fmla="*/ 487510 h 1572451"/>
              <a:gd name="connsiteX3024" fmla="*/ 33720 w 1165365"/>
              <a:gd name="connsiteY3024" fmla="*/ 487313 h 1572451"/>
              <a:gd name="connsiteX3025" fmla="*/ 35808 w 1165365"/>
              <a:gd name="connsiteY3025" fmla="*/ 486218 h 1572451"/>
              <a:gd name="connsiteX3026" fmla="*/ 36081 w 1165365"/>
              <a:gd name="connsiteY3026" fmla="*/ 486218 h 1572451"/>
              <a:gd name="connsiteX3027" fmla="*/ 37443 w 1165365"/>
              <a:gd name="connsiteY3027" fmla="*/ 486185 h 1572451"/>
              <a:gd name="connsiteX3028" fmla="*/ 39631 w 1165365"/>
              <a:gd name="connsiteY3028" fmla="*/ 487510 h 1572451"/>
              <a:gd name="connsiteX3029" fmla="*/ 44462 w 1165365"/>
              <a:gd name="connsiteY3029" fmla="*/ 488425 h 1572451"/>
              <a:gd name="connsiteX3030" fmla="*/ 49260 w 1165365"/>
              <a:gd name="connsiteY3030" fmla="*/ 492382 h 1572451"/>
              <a:gd name="connsiteX3031" fmla="*/ 51427 w 1165365"/>
              <a:gd name="connsiteY3031" fmla="*/ 495555 h 1572451"/>
              <a:gd name="connsiteX3032" fmla="*/ 49700 w 1165365"/>
              <a:gd name="connsiteY3032" fmla="*/ 503730 h 1572451"/>
              <a:gd name="connsiteX3033" fmla="*/ 51181 w 1165365"/>
              <a:gd name="connsiteY3033" fmla="*/ 506101 h 1572451"/>
              <a:gd name="connsiteX3034" fmla="*/ 51570 w 1165365"/>
              <a:gd name="connsiteY3034" fmla="*/ 507605 h 1572451"/>
              <a:gd name="connsiteX3035" fmla="*/ 51727 w 1165365"/>
              <a:gd name="connsiteY3035" fmla="*/ 508227 h 1572451"/>
              <a:gd name="connsiteX3036" fmla="*/ 51964 w 1165365"/>
              <a:gd name="connsiteY3036" fmla="*/ 509143 h 1572451"/>
              <a:gd name="connsiteX3037" fmla="*/ 53385 w 1165365"/>
              <a:gd name="connsiteY3037" fmla="*/ 511448 h 1572451"/>
              <a:gd name="connsiteX3038" fmla="*/ 52950 w 1165365"/>
              <a:gd name="connsiteY3038" fmla="*/ 512217 h 1572451"/>
              <a:gd name="connsiteX3039" fmla="*/ 52615 w 1165365"/>
              <a:gd name="connsiteY3039" fmla="*/ 512805 h 1572451"/>
              <a:gd name="connsiteX3040" fmla="*/ 52793 w 1165365"/>
              <a:gd name="connsiteY3040" fmla="*/ 513165 h 1572451"/>
              <a:gd name="connsiteX3041" fmla="*/ 52985 w 1165365"/>
              <a:gd name="connsiteY3041" fmla="*/ 513557 h 1572451"/>
              <a:gd name="connsiteX3042" fmla="*/ 54813 w 1165365"/>
              <a:gd name="connsiteY3042" fmla="*/ 513083 h 1572451"/>
              <a:gd name="connsiteX3043" fmla="*/ 56742 w 1165365"/>
              <a:gd name="connsiteY3043" fmla="*/ 514833 h 1572451"/>
              <a:gd name="connsiteX3044" fmla="*/ 57660 w 1165365"/>
              <a:gd name="connsiteY3044" fmla="*/ 517138 h 1572451"/>
              <a:gd name="connsiteX3045" fmla="*/ 58065 w 1165365"/>
              <a:gd name="connsiteY3045" fmla="*/ 517122 h 1572451"/>
              <a:gd name="connsiteX3046" fmla="*/ 59484 w 1165365"/>
              <a:gd name="connsiteY3046" fmla="*/ 517040 h 1572451"/>
              <a:gd name="connsiteX3047" fmla="*/ 62240 w 1165365"/>
              <a:gd name="connsiteY3047" fmla="*/ 520016 h 1572451"/>
              <a:gd name="connsiteX3048" fmla="*/ 63893 w 1165365"/>
              <a:gd name="connsiteY3048" fmla="*/ 521798 h 1572451"/>
              <a:gd name="connsiteX3049" fmla="*/ 64624 w 1165365"/>
              <a:gd name="connsiteY3049" fmla="*/ 529304 h 1572451"/>
              <a:gd name="connsiteX3050" fmla="*/ 65198 w 1165365"/>
              <a:gd name="connsiteY3050" fmla="*/ 532067 h 1572451"/>
              <a:gd name="connsiteX3051" fmla="*/ 65577 w 1165365"/>
              <a:gd name="connsiteY3051" fmla="*/ 533898 h 1572451"/>
              <a:gd name="connsiteX3052" fmla="*/ 66103 w 1165365"/>
              <a:gd name="connsiteY3052" fmla="*/ 534405 h 1572451"/>
              <a:gd name="connsiteX3053" fmla="*/ 67132 w 1165365"/>
              <a:gd name="connsiteY3053" fmla="*/ 535403 h 1572451"/>
              <a:gd name="connsiteX3054" fmla="*/ 69297 w 1165365"/>
              <a:gd name="connsiteY3054" fmla="*/ 536531 h 1572451"/>
              <a:gd name="connsiteX3055" fmla="*/ 70755 w 1165365"/>
              <a:gd name="connsiteY3055" fmla="*/ 537299 h 1572451"/>
              <a:gd name="connsiteX3056" fmla="*/ 72510 w 1165365"/>
              <a:gd name="connsiteY3056" fmla="*/ 537757 h 1572451"/>
              <a:gd name="connsiteX3057" fmla="*/ 74528 w 1165365"/>
              <a:gd name="connsiteY3057" fmla="*/ 537152 h 1572451"/>
              <a:gd name="connsiteX3058" fmla="*/ 76326 w 1165365"/>
              <a:gd name="connsiteY3058" fmla="*/ 539278 h 1572451"/>
              <a:gd name="connsiteX3059" fmla="*/ 76882 w 1165365"/>
              <a:gd name="connsiteY3059" fmla="*/ 540570 h 1572451"/>
              <a:gd name="connsiteX3060" fmla="*/ 77104 w 1165365"/>
              <a:gd name="connsiteY3060" fmla="*/ 542646 h 1572451"/>
              <a:gd name="connsiteX3061" fmla="*/ 75999 w 1165365"/>
              <a:gd name="connsiteY3061" fmla="*/ 545720 h 1572451"/>
              <a:gd name="connsiteX3062" fmla="*/ 76051 w 1165365"/>
              <a:gd name="connsiteY3062" fmla="*/ 546718 h 1572451"/>
              <a:gd name="connsiteX3063" fmla="*/ 76987 w 1165365"/>
              <a:gd name="connsiteY3063" fmla="*/ 547290 h 1572451"/>
              <a:gd name="connsiteX3064" fmla="*/ 77719 w 1165365"/>
              <a:gd name="connsiteY3064" fmla="*/ 549154 h 1572451"/>
              <a:gd name="connsiteX3065" fmla="*/ 77276 w 1165365"/>
              <a:gd name="connsiteY3065" fmla="*/ 549530 h 1572451"/>
              <a:gd name="connsiteX3066" fmla="*/ 77750 w 1165365"/>
              <a:gd name="connsiteY3066" fmla="*/ 550871 h 1572451"/>
              <a:gd name="connsiteX3067" fmla="*/ 78126 w 1165365"/>
              <a:gd name="connsiteY3067" fmla="*/ 551950 h 1572451"/>
              <a:gd name="connsiteX3068" fmla="*/ 78061 w 1165365"/>
              <a:gd name="connsiteY3068" fmla="*/ 552539 h 1572451"/>
              <a:gd name="connsiteX3069" fmla="*/ 77987 w 1165365"/>
              <a:gd name="connsiteY3069" fmla="*/ 553193 h 1572451"/>
              <a:gd name="connsiteX3070" fmla="*/ 77155 w 1165365"/>
              <a:gd name="connsiteY3070" fmla="*/ 554550 h 1572451"/>
              <a:gd name="connsiteX3071" fmla="*/ 75340 w 1165365"/>
              <a:gd name="connsiteY3071" fmla="*/ 553896 h 1572451"/>
              <a:gd name="connsiteX3072" fmla="*/ 72384 w 1165365"/>
              <a:gd name="connsiteY3072" fmla="*/ 554125 h 1572451"/>
              <a:gd name="connsiteX3073" fmla="*/ 71810 w 1165365"/>
              <a:gd name="connsiteY3073" fmla="*/ 554910 h 1572451"/>
              <a:gd name="connsiteX3074" fmla="*/ 72778 w 1165365"/>
              <a:gd name="connsiteY3074" fmla="*/ 556528 h 1572451"/>
              <a:gd name="connsiteX3075" fmla="*/ 73228 w 1165365"/>
              <a:gd name="connsiteY3075" fmla="*/ 557281 h 1572451"/>
              <a:gd name="connsiteX3076" fmla="*/ 72197 w 1165365"/>
              <a:gd name="connsiteY3076" fmla="*/ 558360 h 1572451"/>
              <a:gd name="connsiteX3077" fmla="*/ 71447 w 1165365"/>
              <a:gd name="connsiteY3077" fmla="*/ 559128 h 1572451"/>
              <a:gd name="connsiteX3078" fmla="*/ 71247 w 1165365"/>
              <a:gd name="connsiteY3078" fmla="*/ 560126 h 1572451"/>
              <a:gd name="connsiteX3079" fmla="*/ 71754 w 1165365"/>
              <a:gd name="connsiteY3079" fmla="*/ 562726 h 1572451"/>
              <a:gd name="connsiteX3080" fmla="*/ 71959 w 1165365"/>
              <a:gd name="connsiteY3080" fmla="*/ 563788 h 1572451"/>
              <a:gd name="connsiteX3081" fmla="*/ 71946 w 1165365"/>
              <a:gd name="connsiteY3081" fmla="*/ 564884 h 1572451"/>
              <a:gd name="connsiteX3082" fmla="*/ 71934 w 1165365"/>
              <a:gd name="connsiteY3082" fmla="*/ 565947 h 1572451"/>
              <a:gd name="connsiteX3083" fmla="*/ 71418 w 1165365"/>
              <a:gd name="connsiteY3083" fmla="*/ 571523 h 1572451"/>
              <a:gd name="connsiteX3084" fmla="*/ 75191 w 1165365"/>
              <a:gd name="connsiteY3084" fmla="*/ 578848 h 1572451"/>
              <a:gd name="connsiteX3085" fmla="*/ 80326 w 1165365"/>
              <a:gd name="connsiteY3085" fmla="*/ 583132 h 1572451"/>
              <a:gd name="connsiteX3086" fmla="*/ 83920 w 1165365"/>
              <a:gd name="connsiteY3086" fmla="*/ 586370 h 1572451"/>
              <a:gd name="connsiteX3087" fmla="*/ 85720 w 1165365"/>
              <a:gd name="connsiteY3087" fmla="*/ 589002 h 1572451"/>
              <a:gd name="connsiteX3088" fmla="*/ 87265 w 1165365"/>
              <a:gd name="connsiteY3088" fmla="*/ 592452 h 1572451"/>
              <a:gd name="connsiteX3089" fmla="*/ 87133 w 1165365"/>
              <a:gd name="connsiteY3089" fmla="*/ 596703 h 1572451"/>
              <a:gd name="connsiteX3090" fmla="*/ 87107 w 1165365"/>
              <a:gd name="connsiteY3090" fmla="*/ 597537 h 1572451"/>
              <a:gd name="connsiteX3091" fmla="*/ 85663 w 1165365"/>
              <a:gd name="connsiteY3091" fmla="*/ 600579 h 1572451"/>
              <a:gd name="connsiteX3092" fmla="*/ 82000 w 1165365"/>
              <a:gd name="connsiteY3092" fmla="*/ 604340 h 1572451"/>
              <a:gd name="connsiteX3093" fmla="*/ 80558 w 1165365"/>
              <a:gd name="connsiteY3093" fmla="*/ 607871 h 1572451"/>
              <a:gd name="connsiteX3094" fmla="*/ 80586 w 1165365"/>
              <a:gd name="connsiteY3094" fmla="*/ 619464 h 1572451"/>
              <a:gd name="connsiteX3095" fmla="*/ 81374 w 1165365"/>
              <a:gd name="connsiteY3095" fmla="*/ 627019 h 1572451"/>
              <a:gd name="connsiteX3096" fmla="*/ 91121 w 1165365"/>
              <a:gd name="connsiteY3096" fmla="*/ 632693 h 1572451"/>
              <a:gd name="connsiteX3097" fmla="*/ 96425 w 1165365"/>
              <a:gd name="connsiteY3097" fmla="*/ 636568 h 1572451"/>
              <a:gd name="connsiteX3098" fmla="*/ 97720 w 1165365"/>
              <a:gd name="connsiteY3098" fmla="*/ 642618 h 1572451"/>
              <a:gd name="connsiteX3099" fmla="*/ 101061 w 1165365"/>
              <a:gd name="connsiteY3099" fmla="*/ 646542 h 1572451"/>
              <a:gd name="connsiteX3100" fmla="*/ 102946 w 1165365"/>
              <a:gd name="connsiteY3100" fmla="*/ 649649 h 1572451"/>
              <a:gd name="connsiteX3101" fmla="*/ 104557 w 1165365"/>
              <a:gd name="connsiteY3101" fmla="*/ 652118 h 1572451"/>
              <a:gd name="connsiteX3102" fmla="*/ 104194 w 1165365"/>
              <a:gd name="connsiteY3102" fmla="*/ 652903 h 1572451"/>
              <a:gd name="connsiteX3103" fmla="*/ 104303 w 1165365"/>
              <a:gd name="connsiteY3103" fmla="*/ 654047 h 1572451"/>
              <a:gd name="connsiteX3104" fmla="*/ 104360 w 1165365"/>
              <a:gd name="connsiteY3104" fmla="*/ 654636 h 1572451"/>
              <a:gd name="connsiteX3105" fmla="*/ 105404 w 1165365"/>
              <a:gd name="connsiteY3105" fmla="*/ 656696 h 1572451"/>
              <a:gd name="connsiteX3106" fmla="*/ 105364 w 1165365"/>
              <a:gd name="connsiteY3106" fmla="*/ 657203 h 1572451"/>
              <a:gd name="connsiteX3107" fmla="*/ 105328 w 1165365"/>
              <a:gd name="connsiteY3107" fmla="*/ 657694 h 1572451"/>
              <a:gd name="connsiteX3108" fmla="*/ 103886 w 1165365"/>
              <a:gd name="connsiteY3108" fmla="*/ 658413 h 1572451"/>
              <a:gd name="connsiteX3109" fmla="*/ 116745 w 1165365"/>
              <a:gd name="connsiteY3109" fmla="*/ 670317 h 1572451"/>
              <a:gd name="connsiteX3110" fmla="*/ 118545 w 1165365"/>
              <a:gd name="connsiteY3110" fmla="*/ 672949 h 1572451"/>
              <a:gd name="connsiteX3111" fmla="*/ 122801 w 1165365"/>
              <a:gd name="connsiteY3111" fmla="*/ 675729 h 1572451"/>
              <a:gd name="connsiteX3112" fmla="*/ 123308 w 1165365"/>
              <a:gd name="connsiteY3112" fmla="*/ 674519 h 1572451"/>
              <a:gd name="connsiteX3113" fmla="*/ 124350 w 1165365"/>
              <a:gd name="connsiteY3113" fmla="*/ 674127 h 1572451"/>
              <a:gd name="connsiteX3114" fmla="*/ 126853 w 1165365"/>
              <a:gd name="connsiteY3114" fmla="*/ 673636 h 1572451"/>
              <a:gd name="connsiteX3115" fmla="*/ 129770 w 1165365"/>
              <a:gd name="connsiteY3115" fmla="*/ 672737 h 1572451"/>
              <a:gd name="connsiteX3116" fmla="*/ 132903 w 1165365"/>
              <a:gd name="connsiteY3116" fmla="*/ 672459 h 1572451"/>
              <a:gd name="connsiteX3117" fmla="*/ 135727 w 1165365"/>
              <a:gd name="connsiteY3117" fmla="*/ 672459 h 1572451"/>
              <a:gd name="connsiteX3118" fmla="*/ 138333 w 1165365"/>
              <a:gd name="connsiteY3118" fmla="*/ 671772 h 1572451"/>
              <a:gd name="connsiteX3119" fmla="*/ 142506 w 1165365"/>
              <a:gd name="connsiteY3119" fmla="*/ 670971 h 1572451"/>
              <a:gd name="connsiteX3120" fmla="*/ 144275 w 1165365"/>
              <a:gd name="connsiteY3120" fmla="*/ 670284 h 1572451"/>
              <a:gd name="connsiteX3121" fmla="*/ 146570 w 1165365"/>
              <a:gd name="connsiteY3121" fmla="*/ 669794 h 1572451"/>
              <a:gd name="connsiteX3122" fmla="*/ 149070 w 1165365"/>
              <a:gd name="connsiteY3122" fmla="*/ 669091 h 1572451"/>
              <a:gd name="connsiteX3123" fmla="*/ 154575 w 1165365"/>
              <a:gd name="connsiteY3123" fmla="*/ 668306 h 1572451"/>
              <a:gd name="connsiteX3124" fmla="*/ 155756 w 1165365"/>
              <a:gd name="connsiteY3124" fmla="*/ 669254 h 1572451"/>
              <a:gd name="connsiteX3125" fmla="*/ 158630 w 1165365"/>
              <a:gd name="connsiteY3125" fmla="*/ 670104 h 1572451"/>
              <a:gd name="connsiteX3126" fmla="*/ 163058 w 1165365"/>
              <a:gd name="connsiteY3126" fmla="*/ 672197 h 1572451"/>
              <a:gd name="connsiteX3127" fmla="*/ 165661 w 1165365"/>
              <a:gd name="connsiteY3127" fmla="*/ 674764 h 1572451"/>
              <a:gd name="connsiteX3128" fmla="*/ 168479 w 1165365"/>
              <a:gd name="connsiteY3128" fmla="*/ 675108 h 1572451"/>
              <a:gd name="connsiteX3129" fmla="*/ 170277 w 1165365"/>
              <a:gd name="connsiteY3129" fmla="*/ 676743 h 1572451"/>
              <a:gd name="connsiteX3130" fmla="*/ 175156 w 1165365"/>
              <a:gd name="connsiteY3130" fmla="*/ 682695 h 1572451"/>
              <a:gd name="connsiteX3131" fmla="*/ 177245 w 1165365"/>
              <a:gd name="connsiteY3131" fmla="*/ 686129 h 1572451"/>
              <a:gd name="connsiteX3132" fmla="*/ 177845 w 1165365"/>
              <a:gd name="connsiteY3132" fmla="*/ 688254 h 1572451"/>
              <a:gd name="connsiteX3133" fmla="*/ 177727 w 1165365"/>
              <a:gd name="connsiteY3133" fmla="*/ 690298 h 1572451"/>
              <a:gd name="connsiteX3134" fmla="*/ 177683 w 1165365"/>
              <a:gd name="connsiteY3134" fmla="*/ 691034 h 1572451"/>
              <a:gd name="connsiteX3135" fmla="*/ 177933 w 1165365"/>
              <a:gd name="connsiteY3135" fmla="*/ 691165 h 1572451"/>
              <a:gd name="connsiteX3136" fmla="*/ 178710 w 1165365"/>
              <a:gd name="connsiteY3136" fmla="*/ 691541 h 1572451"/>
              <a:gd name="connsiteX3137" fmla="*/ 179385 w 1165365"/>
              <a:gd name="connsiteY3137" fmla="*/ 691884 h 1572451"/>
              <a:gd name="connsiteX3138" fmla="*/ 180114 w 1165365"/>
              <a:gd name="connsiteY3138" fmla="*/ 692244 h 1572451"/>
              <a:gd name="connsiteX3139" fmla="*/ 181010 w 1165365"/>
              <a:gd name="connsiteY3139" fmla="*/ 693241 h 1572451"/>
              <a:gd name="connsiteX3140" fmla="*/ 181906 w 1165365"/>
              <a:gd name="connsiteY3140" fmla="*/ 694255 h 1572451"/>
              <a:gd name="connsiteX3141" fmla="*/ 182384 w 1165365"/>
              <a:gd name="connsiteY3141" fmla="*/ 694337 h 1572451"/>
              <a:gd name="connsiteX3142" fmla="*/ 182730 w 1165365"/>
              <a:gd name="connsiteY3142" fmla="*/ 694386 h 1572451"/>
              <a:gd name="connsiteX3143" fmla="*/ 183846 w 1165365"/>
              <a:gd name="connsiteY3143" fmla="*/ 694582 h 1572451"/>
              <a:gd name="connsiteX3144" fmla="*/ 184022 w 1165365"/>
              <a:gd name="connsiteY3144" fmla="*/ 694517 h 1572451"/>
              <a:gd name="connsiteX3145" fmla="*/ 185674 w 1165365"/>
              <a:gd name="connsiteY3145" fmla="*/ 693928 h 1572451"/>
              <a:gd name="connsiteX3146" fmla="*/ 186400 w 1165365"/>
              <a:gd name="connsiteY3146" fmla="*/ 694321 h 1572451"/>
              <a:gd name="connsiteX3147" fmla="*/ 186774 w 1165365"/>
              <a:gd name="connsiteY3147" fmla="*/ 694533 h 1572451"/>
              <a:gd name="connsiteX3148" fmla="*/ 187168 w 1165365"/>
              <a:gd name="connsiteY3148" fmla="*/ 694746 h 1572451"/>
              <a:gd name="connsiteX3149" fmla="*/ 187765 w 1165365"/>
              <a:gd name="connsiteY3149" fmla="*/ 694664 h 1572451"/>
              <a:gd name="connsiteX3150" fmla="*/ 189618 w 1165365"/>
              <a:gd name="connsiteY3150" fmla="*/ 694402 h 1572451"/>
              <a:gd name="connsiteX3151" fmla="*/ 190816 w 1165365"/>
              <a:gd name="connsiteY3151" fmla="*/ 694811 h 1572451"/>
              <a:gd name="connsiteX3152" fmla="*/ 191006 w 1165365"/>
              <a:gd name="connsiteY3152" fmla="*/ 694876 h 1572451"/>
              <a:gd name="connsiteX3153" fmla="*/ 191554 w 1165365"/>
              <a:gd name="connsiteY3153" fmla="*/ 695056 h 1572451"/>
              <a:gd name="connsiteX3154" fmla="*/ 191818 w 1165365"/>
              <a:gd name="connsiteY3154" fmla="*/ 694876 h 1572451"/>
              <a:gd name="connsiteX3155" fmla="*/ 192183 w 1165365"/>
              <a:gd name="connsiteY3155" fmla="*/ 694647 h 1572451"/>
              <a:gd name="connsiteX3156" fmla="*/ 193135 w 1165365"/>
              <a:gd name="connsiteY3156" fmla="*/ 694010 h 1572451"/>
              <a:gd name="connsiteX3157" fmla="*/ 194534 w 1165365"/>
              <a:gd name="connsiteY3157" fmla="*/ 694075 h 1572451"/>
              <a:gd name="connsiteX3158" fmla="*/ 194953 w 1165365"/>
              <a:gd name="connsiteY3158" fmla="*/ 694108 h 1572451"/>
              <a:gd name="connsiteX3159" fmla="*/ 195658 w 1165365"/>
              <a:gd name="connsiteY3159" fmla="*/ 692931 h 1572451"/>
              <a:gd name="connsiteX3160" fmla="*/ 195620 w 1165365"/>
              <a:gd name="connsiteY3160" fmla="*/ 691018 h 1572451"/>
              <a:gd name="connsiteX3161" fmla="*/ 196133 w 1165365"/>
              <a:gd name="connsiteY3161" fmla="*/ 690216 h 1572451"/>
              <a:gd name="connsiteX3162" fmla="*/ 196889 w 1165365"/>
              <a:gd name="connsiteY3162" fmla="*/ 690036 h 1572451"/>
              <a:gd name="connsiteX3163" fmla="*/ 197525 w 1165365"/>
              <a:gd name="connsiteY3163" fmla="*/ 690282 h 1572451"/>
              <a:gd name="connsiteX3164" fmla="*/ 197706 w 1165365"/>
              <a:gd name="connsiteY3164" fmla="*/ 690347 h 1572451"/>
              <a:gd name="connsiteX3165" fmla="*/ 197886 w 1165365"/>
              <a:gd name="connsiteY3165" fmla="*/ 690429 h 1572451"/>
              <a:gd name="connsiteX3166" fmla="*/ 198163 w 1165365"/>
              <a:gd name="connsiteY3166" fmla="*/ 688434 h 1572451"/>
              <a:gd name="connsiteX3167" fmla="*/ 197502 w 1165365"/>
              <a:gd name="connsiteY3167" fmla="*/ 687649 h 1572451"/>
              <a:gd name="connsiteX3168" fmla="*/ 197106 w 1165365"/>
              <a:gd name="connsiteY3168" fmla="*/ 687142 h 1572451"/>
              <a:gd name="connsiteX3169" fmla="*/ 196938 w 1165365"/>
              <a:gd name="connsiteY3169" fmla="*/ 686194 h 1572451"/>
              <a:gd name="connsiteX3170" fmla="*/ 197393 w 1165365"/>
              <a:gd name="connsiteY3170" fmla="*/ 685082 h 1572451"/>
              <a:gd name="connsiteX3171" fmla="*/ 199803 w 1165365"/>
              <a:gd name="connsiteY3171" fmla="*/ 683071 h 1572451"/>
              <a:gd name="connsiteX3172" fmla="*/ 198933 w 1165365"/>
              <a:gd name="connsiteY3172" fmla="*/ 682433 h 1572451"/>
              <a:gd name="connsiteX3173" fmla="*/ 199119 w 1165365"/>
              <a:gd name="connsiteY3173" fmla="*/ 682041 h 1572451"/>
              <a:gd name="connsiteX3174" fmla="*/ 199451 w 1165365"/>
              <a:gd name="connsiteY3174" fmla="*/ 681321 h 1572451"/>
              <a:gd name="connsiteX3175" fmla="*/ 200159 w 1165365"/>
              <a:gd name="connsiteY3175" fmla="*/ 679784 h 1572451"/>
              <a:gd name="connsiteX3176" fmla="*/ 200697 w 1165365"/>
              <a:gd name="connsiteY3176" fmla="*/ 679588 h 1572451"/>
              <a:gd name="connsiteX3177" fmla="*/ 201610 w 1165365"/>
              <a:gd name="connsiteY3177" fmla="*/ 679245 h 1572451"/>
              <a:gd name="connsiteX3178" fmla="*/ 201664 w 1165365"/>
              <a:gd name="connsiteY3178" fmla="*/ 679065 h 1572451"/>
              <a:gd name="connsiteX3179" fmla="*/ 201860 w 1165365"/>
              <a:gd name="connsiteY3179" fmla="*/ 678411 h 1572451"/>
              <a:gd name="connsiteX3180" fmla="*/ 202069 w 1165365"/>
              <a:gd name="connsiteY3180" fmla="*/ 677708 h 1572451"/>
              <a:gd name="connsiteX3181" fmla="*/ 204700 w 1165365"/>
              <a:gd name="connsiteY3181" fmla="*/ 676301 h 1572451"/>
              <a:gd name="connsiteX3182" fmla="*/ 205795 w 1165365"/>
              <a:gd name="connsiteY3182" fmla="*/ 675827 h 1572451"/>
              <a:gd name="connsiteX3183" fmla="*/ 206665 w 1165365"/>
              <a:gd name="connsiteY3183" fmla="*/ 676400 h 1572451"/>
              <a:gd name="connsiteX3184" fmla="*/ 208305 w 1165365"/>
              <a:gd name="connsiteY3184" fmla="*/ 675745 h 1572451"/>
              <a:gd name="connsiteX3185" fmla="*/ 208528 w 1165365"/>
              <a:gd name="connsiteY3185" fmla="*/ 673195 h 1572451"/>
              <a:gd name="connsiteX3186" fmla="*/ 209244 w 1165365"/>
              <a:gd name="connsiteY3186" fmla="*/ 670791 h 1572451"/>
              <a:gd name="connsiteX3187" fmla="*/ 210048 w 1165365"/>
              <a:gd name="connsiteY3187" fmla="*/ 668077 h 1572451"/>
              <a:gd name="connsiteX3188" fmla="*/ 210104 w 1165365"/>
              <a:gd name="connsiteY3188" fmla="*/ 667897 h 1572451"/>
              <a:gd name="connsiteX3189" fmla="*/ 209689 w 1165365"/>
              <a:gd name="connsiteY3189" fmla="*/ 666098 h 1572451"/>
              <a:gd name="connsiteX3190" fmla="*/ 210228 w 1165365"/>
              <a:gd name="connsiteY3190" fmla="*/ 665052 h 1572451"/>
              <a:gd name="connsiteX3191" fmla="*/ 210462 w 1165365"/>
              <a:gd name="connsiteY3191" fmla="*/ 664610 h 1572451"/>
              <a:gd name="connsiteX3192" fmla="*/ 211906 w 1165365"/>
              <a:gd name="connsiteY3192" fmla="*/ 664512 h 1572451"/>
              <a:gd name="connsiteX3193" fmla="*/ 212181 w 1165365"/>
              <a:gd name="connsiteY3193" fmla="*/ 664251 h 1572451"/>
              <a:gd name="connsiteX3194" fmla="*/ 212594 w 1165365"/>
              <a:gd name="connsiteY3194" fmla="*/ 663842 h 1572451"/>
              <a:gd name="connsiteX3195" fmla="*/ 212732 w 1165365"/>
              <a:gd name="connsiteY3195" fmla="*/ 663711 h 1572451"/>
              <a:gd name="connsiteX3196" fmla="*/ 213793 w 1165365"/>
              <a:gd name="connsiteY3196" fmla="*/ 663727 h 1572451"/>
              <a:gd name="connsiteX3197" fmla="*/ 214308 w 1165365"/>
              <a:gd name="connsiteY3197" fmla="*/ 663171 h 1572451"/>
              <a:gd name="connsiteX3198" fmla="*/ 217866 w 1165365"/>
              <a:gd name="connsiteY3198" fmla="*/ 655813 h 1572451"/>
              <a:gd name="connsiteX3199" fmla="*/ 218003 w 1165365"/>
              <a:gd name="connsiteY3199" fmla="*/ 655225 h 1572451"/>
              <a:gd name="connsiteX3200" fmla="*/ 218723 w 1165365"/>
              <a:gd name="connsiteY3200" fmla="*/ 652200 h 1572451"/>
              <a:gd name="connsiteX3201" fmla="*/ 220765 w 1165365"/>
              <a:gd name="connsiteY3201" fmla="*/ 649682 h 1572451"/>
              <a:gd name="connsiteX3202" fmla="*/ 224364 w 1165365"/>
              <a:gd name="connsiteY3202" fmla="*/ 648602 h 1572451"/>
              <a:gd name="connsiteX3203" fmla="*/ 225347 w 1165365"/>
              <a:gd name="connsiteY3203" fmla="*/ 647801 h 1572451"/>
              <a:gd name="connsiteX3204" fmla="*/ 226167 w 1165365"/>
              <a:gd name="connsiteY3204" fmla="*/ 646264 h 1572451"/>
              <a:gd name="connsiteX3205" fmla="*/ 226274 w 1165365"/>
              <a:gd name="connsiteY3205" fmla="*/ 644678 h 1572451"/>
              <a:gd name="connsiteX3206" fmla="*/ 225350 w 1165365"/>
              <a:gd name="connsiteY3206" fmla="*/ 642356 h 1572451"/>
              <a:gd name="connsiteX3207" fmla="*/ 224434 w 1165365"/>
              <a:gd name="connsiteY3207" fmla="*/ 640770 h 1572451"/>
              <a:gd name="connsiteX3208" fmla="*/ 223386 w 1165365"/>
              <a:gd name="connsiteY3208" fmla="*/ 638694 h 1572451"/>
              <a:gd name="connsiteX3209" fmla="*/ 221816 w 1165365"/>
              <a:gd name="connsiteY3209" fmla="*/ 635881 h 1572451"/>
              <a:gd name="connsiteX3210" fmla="*/ 221929 w 1165365"/>
              <a:gd name="connsiteY3210" fmla="*/ 634786 h 1572451"/>
              <a:gd name="connsiteX3211" fmla="*/ 223048 w 1165365"/>
              <a:gd name="connsiteY3211" fmla="*/ 632464 h 1572451"/>
              <a:gd name="connsiteX3212" fmla="*/ 224040 w 1165365"/>
              <a:gd name="connsiteY3212" fmla="*/ 630273 h 1572451"/>
              <a:gd name="connsiteX3213" fmla="*/ 223502 w 1165365"/>
              <a:gd name="connsiteY3213" fmla="*/ 628196 h 1572451"/>
              <a:gd name="connsiteX3214" fmla="*/ 222695 w 1165365"/>
              <a:gd name="connsiteY3214" fmla="*/ 625024 h 1572451"/>
              <a:gd name="connsiteX3215" fmla="*/ 222284 w 1165365"/>
              <a:gd name="connsiteY3215" fmla="*/ 622947 h 1572451"/>
              <a:gd name="connsiteX3216" fmla="*/ 223280 w 1165365"/>
              <a:gd name="connsiteY3216" fmla="*/ 621001 h 1572451"/>
              <a:gd name="connsiteX3217" fmla="*/ 223759 w 1165365"/>
              <a:gd name="connsiteY3217" fmla="*/ 618680 h 1572451"/>
              <a:gd name="connsiteX3218" fmla="*/ 223738 w 1165365"/>
              <a:gd name="connsiteY3218" fmla="*/ 616963 h 1572451"/>
              <a:gd name="connsiteX3219" fmla="*/ 223306 w 1165365"/>
              <a:gd name="connsiteY3219" fmla="*/ 613300 h 1572451"/>
              <a:gd name="connsiteX3220" fmla="*/ 221864 w 1165365"/>
              <a:gd name="connsiteY3220" fmla="*/ 610488 h 1572451"/>
              <a:gd name="connsiteX3221" fmla="*/ 220292 w 1165365"/>
              <a:gd name="connsiteY3221" fmla="*/ 607561 h 1572451"/>
              <a:gd name="connsiteX3222" fmla="*/ 220660 w 1165365"/>
              <a:gd name="connsiteY3222" fmla="*/ 606465 h 1572451"/>
              <a:gd name="connsiteX3223" fmla="*/ 222690 w 1165365"/>
              <a:gd name="connsiteY3223" fmla="*/ 605370 h 1572451"/>
              <a:gd name="connsiteX3224" fmla="*/ 226501 w 1165365"/>
              <a:gd name="connsiteY3224" fmla="*/ 603914 h 1572451"/>
              <a:gd name="connsiteX3225" fmla="*/ 230062 w 1165365"/>
              <a:gd name="connsiteY3225" fmla="*/ 602704 h 1572451"/>
              <a:gd name="connsiteX3226" fmla="*/ 232855 w 1165365"/>
              <a:gd name="connsiteY3226" fmla="*/ 601494 h 1572451"/>
              <a:gd name="connsiteX3227" fmla="*/ 234127 w 1165365"/>
              <a:gd name="connsiteY3227" fmla="*/ 601118 h 1572451"/>
              <a:gd name="connsiteX3228" fmla="*/ 234026 w 1165365"/>
              <a:gd name="connsiteY3228" fmla="*/ 603080 h 1572451"/>
              <a:gd name="connsiteX3229" fmla="*/ 233663 w 1165365"/>
              <a:gd name="connsiteY3229" fmla="*/ 604667 h 1572451"/>
              <a:gd name="connsiteX3230" fmla="*/ 233313 w 1165365"/>
              <a:gd name="connsiteY3230" fmla="*/ 607103 h 1572451"/>
              <a:gd name="connsiteX3231" fmla="*/ 232216 w 1165365"/>
              <a:gd name="connsiteY3231" fmla="*/ 611125 h 1572451"/>
              <a:gd name="connsiteX3232" fmla="*/ 231478 w 1165365"/>
              <a:gd name="connsiteY3232" fmla="*/ 614118 h 1572451"/>
              <a:gd name="connsiteX3233" fmla="*/ 231374 w 1165365"/>
              <a:gd name="connsiteY3233" fmla="*/ 615033 h 1572451"/>
              <a:gd name="connsiteX3234" fmla="*/ 231014 w 1165365"/>
              <a:gd name="connsiteY3234" fmla="*/ 616750 h 1572451"/>
              <a:gd name="connsiteX3235" fmla="*/ 231176 w 1165365"/>
              <a:gd name="connsiteY3235" fmla="*/ 619301 h 1572451"/>
              <a:gd name="connsiteX3236" fmla="*/ 232737 w 1165365"/>
              <a:gd name="connsiteY3236" fmla="*/ 621508 h 1572451"/>
              <a:gd name="connsiteX3237" fmla="*/ 232755 w 1165365"/>
              <a:gd name="connsiteY3237" fmla="*/ 622980 h 1572451"/>
              <a:gd name="connsiteX3238" fmla="*/ 232911 w 1165365"/>
              <a:gd name="connsiteY3238" fmla="*/ 625040 h 1572451"/>
              <a:gd name="connsiteX3239" fmla="*/ 232947 w 1165365"/>
              <a:gd name="connsiteY3239" fmla="*/ 627738 h 1572451"/>
              <a:gd name="connsiteX3240" fmla="*/ 232453 w 1165365"/>
              <a:gd name="connsiteY3240" fmla="*/ 629079 h 1572451"/>
              <a:gd name="connsiteX3241" fmla="*/ 232229 w 1165365"/>
              <a:gd name="connsiteY3241" fmla="*/ 631401 h 1572451"/>
              <a:gd name="connsiteX3242" fmla="*/ 232889 w 1165365"/>
              <a:gd name="connsiteY3242" fmla="*/ 633101 h 1572451"/>
              <a:gd name="connsiteX3243" fmla="*/ 232916 w 1165365"/>
              <a:gd name="connsiteY3243" fmla="*/ 635064 h 1572451"/>
              <a:gd name="connsiteX3244" fmla="*/ 232559 w 1165365"/>
              <a:gd name="connsiteY3244" fmla="*/ 637140 h 1572451"/>
              <a:gd name="connsiteX3245" fmla="*/ 231940 w 1165365"/>
              <a:gd name="connsiteY3245" fmla="*/ 638481 h 1572451"/>
              <a:gd name="connsiteX3246" fmla="*/ 231696 w 1165365"/>
              <a:gd name="connsiteY3246" fmla="*/ 639446 h 1572451"/>
              <a:gd name="connsiteX3247" fmla="*/ 231091 w 1165365"/>
              <a:gd name="connsiteY3247" fmla="*/ 641882 h 1572451"/>
              <a:gd name="connsiteX3248" fmla="*/ 230605 w 1165365"/>
              <a:gd name="connsiteY3248" fmla="*/ 643844 h 1572451"/>
              <a:gd name="connsiteX3249" fmla="*/ 229757 w 1165365"/>
              <a:gd name="connsiteY3249" fmla="*/ 647262 h 1572451"/>
              <a:gd name="connsiteX3250" fmla="*/ 229837 w 1165365"/>
              <a:gd name="connsiteY3250" fmla="*/ 648292 h 1572451"/>
              <a:gd name="connsiteX3251" fmla="*/ 229910 w 1165365"/>
              <a:gd name="connsiteY3251" fmla="*/ 649207 h 1572451"/>
              <a:gd name="connsiteX3252" fmla="*/ 230195 w 1165365"/>
              <a:gd name="connsiteY3252" fmla="*/ 651415 h 1572451"/>
              <a:gd name="connsiteX3253" fmla="*/ 230998 w 1165365"/>
              <a:gd name="connsiteY3253" fmla="*/ 654211 h 1572451"/>
              <a:gd name="connsiteX3254" fmla="*/ 232698 w 1165365"/>
              <a:gd name="connsiteY3254" fmla="*/ 657269 h 1572451"/>
              <a:gd name="connsiteX3255" fmla="*/ 234273 w 1165365"/>
              <a:gd name="connsiteY3255" fmla="*/ 660457 h 1572451"/>
              <a:gd name="connsiteX3256" fmla="*/ 237272 w 1165365"/>
              <a:gd name="connsiteY3256" fmla="*/ 665101 h 1572451"/>
              <a:gd name="connsiteX3257" fmla="*/ 239881 w 1165365"/>
              <a:gd name="connsiteY3257" fmla="*/ 669254 h 1572451"/>
              <a:gd name="connsiteX3258" fmla="*/ 241837 w 1165365"/>
              <a:gd name="connsiteY3258" fmla="*/ 672312 h 1572451"/>
              <a:gd name="connsiteX3259" fmla="*/ 243793 w 1165365"/>
              <a:gd name="connsiteY3259" fmla="*/ 675369 h 1572451"/>
              <a:gd name="connsiteX3260" fmla="*/ 245109 w 1165365"/>
              <a:gd name="connsiteY3260" fmla="*/ 678296 h 1572451"/>
              <a:gd name="connsiteX3261" fmla="*/ 246991 w 1165365"/>
              <a:gd name="connsiteY3261" fmla="*/ 681763 h 1572451"/>
              <a:gd name="connsiteX3262" fmla="*/ 249896 w 1165365"/>
              <a:gd name="connsiteY3262" fmla="*/ 684837 h 1572451"/>
              <a:gd name="connsiteX3263" fmla="*/ 251903 w 1165365"/>
              <a:gd name="connsiteY3263" fmla="*/ 684804 h 1572451"/>
              <a:gd name="connsiteX3264" fmla="*/ 252178 w 1165365"/>
              <a:gd name="connsiteY3264" fmla="*/ 684984 h 1572451"/>
              <a:gd name="connsiteX3265" fmla="*/ 255696 w 1165365"/>
              <a:gd name="connsiteY3265" fmla="*/ 687208 h 1572451"/>
              <a:gd name="connsiteX3266" fmla="*/ 262840 w 1165365"/>
              <a:gd name="connsiteY3266" fmla="*/ 686406 h 1572451"/>
              <a:gd name="connsiteX3267" fmla="*/ 264761 w 1165365"/>
              <a:gd name="connsiteY3267" fmla="*/ 686897 h 1572451"/>
              <a:gd name="connsiteX3268" fmla="*/ 266429 w 1165365"/>
              <a:gd name="connsiteY3268" fmla="*/ 687388 h 1572451"/>
              <a:gd name="connsiteX3269" fmla="*/ 269005 w 1165365"/>
              <a:gd name="connsiteY3269" fmla="*/ 688990 h 1572451"/>
              <a:gd name="connsiteX3270" fmla="*/ 270298 w 1165365"/>
              <a:gd name="connsiteY3270" fmla="*/ 689791 h 1572451"/>
              <a:gd name="connsiteX3271" fmla="*/ 271192 w 1165365"/>
              <a:gd name="connsiteY3271" fmla="*/ 690331 h 1572451"/>
              <a:gd name="connsiteX3272" fmla="*/ 273374 w 1165365"/>
              <a:gd name="connsiteY3272" fmla="*/ 691067 h 1572451"/>
              <a:gd name="connsiteX3273" fmla="*/ 275550 w 1165365"/>
              <a:gd name="connsiteY3273" fmla="*/ 691443 h 1572451"/>
              <a:gd name="connsiteX3274" fmla="*/ 278102 w 1165365"/>
              <a:gd name="connsiteY3274" fmla="*/ 691328 h 1572451"/>
              <a:gd name="connsiteX3275" fmla="*/ 280138 w 1165365"/>
              <a:gd name="connsiteY3275" fmla="*/ 690723 h 1572451"/>
              <a:gd name="connsiteX3276" fmla="*/ 282810 w 1165365"/>
              <a:gd name="connsiteY3276" fmla="*/ 690004 h 1572451"/>
              <a:gd name="connsiteX3277" fmla="*/ 285111 w 1165365"/>
              <a:gd name="connsiteY3277" fmla="*/ 690135 h 1572451"/>
              <a:gd name="connsiteX3278" fmla="*/ 285637 w 1165365"/>
              <a:gd name="connsiteY3278" fmla="*/ 691345 h 1572451"/>
              <a:gd name="connsiteX3279" fmla="*/ 286939 w 1165365"/>
              <a:gd name="connsiteY3279" fmla="*/ 693192 h 1572451"/>
              <a:gd name="connsiteX3280" fmla="*/ 288232 w 1165365"/>
              <a:gd name="connsiteY3280" fmla="*/ 694402 h 1572451"/>
              <a:gd name="connsiteX3281" fmla="*/ 289512 w 1165365"/>
              <a:gd name="connsiteY3281" fmla="*/ 694664 h 1572451"/>
              <a:gd name="connsiteX3282" fmla="*/ 289534 w 1165365"/>
              <a:gd name="connsiteY3282" fmla="*/ 696250 h 1572451"/>
              <a:gd name="connsiteX3283" fmla="*/ 289686 w 1165365"/>
              <a:gd name="connsiteY3283" fmla="*/ 698081 h 1572451"/>
              <a:gd name="connsiteX3284" fmla="*/ 288683 w 1165365"/>
              <a:gd name="connsiteY3284" fmla="*/ 699537 h 1572451"/>
              <a:gd name="connsiteX3285" fmla="*/ 288320 w 1165365"/>
              <a:gd name="connsiteY3285" fmla="*/ 701123 h 1572451"/>
              <a:gd name="connsiteX3286" fmla="*/ 288227 w 1165365"/>
              <a:gd name="connsiteY3286" fmla="*/ 703690 h 1572451"/>
              <a:gd name="connsiteX3287" fmla="*/ 287995 w 1165365"/>
              <a:gd name="connsiteY3287" fmla="*/ 705521 h 1572451"/>
              <a:gd name="connsiteX3288" fmla="*/ 288041 w 1165365"/>
              <a:gd name="connsiteY3288" fmla="*/ 708939 h 1572451"/>
              <a:gd name="connsiteX3289" fmla="*/ 288064 w 1165365"/>
              <a:gd name="connsiteY3289" fmla="*/ 710639 h 1572451"/>
              <a:gd name="connsiteX3290" fmla="*/ 288356 w 1165365"/>
              <a:gd name="connsiteY3290" fmla="*/ 713451 h 1572451"/>
              <a:gd name="connsiteX3291" fmla="*/ 289099 w 1165365"/>
              <a:gd name="connsiteY3291" fmla="*/ 715250 h 1572451"/>
              <a:gd name="connsiteX3292" fmla="*/ 290197 w 1165365"/>
              <a:gd name="connsiteY3292" fmla="*/ 717490 h 1572451"/>
              <a:gd name="connsiteX3293" fmla="*/ 291743 w 1165365"/>
              <a:gd name="connsiteY3293" fmla="*/ 718471 h 1572451"/>
              <a:gd name="connsiteX3294" fmla="*/ 292905 w 1165365"/>
              <a:gd name="connsiteY3294" fmla="*/ 719452 h 1572451"/>
              <a:gd name="connsiteX3295" fmla="*/ 293937 w 1165365"/>
              <a:gd name="connsiteY3295" fmla="*/ 720188 h 1572451"/>
              <a:gd name="connsiteX3296" fmla="*/ 294843 w 1165365"/>
              <a:gd name="connsiteY3296" fmla="*/ 721153 h 1572451"/>
              <a:gd name="connsiteX3297" fmla="*/ 295631 w 1165365"/>
              <a:gd name="connsiteY3297" fmla="*/ 722755 h 1572451"/>
              <a:gd name="connsiteX3298" fmla="*/ 297389 w 1165365"/>
              <a:gd name="connsiteY3298" fmla="*/ 725372 h 1572451"/>
              <a:gd name="connsiteX3299" fmla="*/ 297734 w 1165365"/>
              <a:gd name="connsiteY3299" fmla="*/ 727268 h 1572451"/>
              <a:gd name="connsiteX3300" fmla="*/ 299104 w 1165365"/>
              <a:gd name="connsiteY3300" fmla="*/ 729541 h 1572451"/>
              <a:gd name="connsiteX3301" fmla="*/ 299639 w 1165365"/>
              <a:gd name="connsiteY3301" fmla="*/ 731307 h 1572451"/>
              <a:gd name="connsiteX3302" fmla="*/ 300360 w 1165365"/>
              <a:gd name="connsiteY3302" fmla="*/ 732713 h 1572451"/>
              <a:gd name="connsiteX3303" fmla="*/ 300309 w 1165365"/>
              <a:gd name="connsiteY3303" fmla="*/ 733694 h 1572451"/>
              <a:gd name="connsiteX3304" fmla="*/ 300065 w 1165365"/>
              <a:gd name="connsiteY3304" fmla="*/ 734610 h 1572451"/>
              <a:gd name="connsiteX3305" fmla="*/ 299184 w 1165365"/>
              <a:gd name="connsiteY3305" fmla="*/ 735509 h 1572451"/>
              <a:gd name="connsiteX3306" fmla="*/ 298576 w 1165365"/>
              <a:gd name="connsiteY3306" fmla="*/ 736212 h 1572451"/>
              <a:gd name="connsiteX3307" fmla="*/ 297923 w 1165365"/>
              <a:gd name="connsiteY3307" fmla="*/ 736736 h 1572451"/>
              <a:gd name="connsiteX3308" fmla="*/ 297098 w 1165365"/>
              <a:gd name="connsiteY3308" fmla="*/ 737095 h 1572451"/>
              <a:gd name="connsiteX3309" fmla="*/ 296277 w 1165365"/>
              <a:gd name="connsiteY3309" fmla="*/ 737831 h 1572451"/>
              <a:gd name="connsiteX3310" fmla="*/ 294627 w 1165365"/>
              <a:gd name="connsiteY3310" fmla="*/ 738616 h 1572451"/>
              <a:gd name="connsiteX3311" fmla="*/ 293932 w 1165365"/>
              <a:gd name="connsiteY3311" fmla="*/ 739221 h 1572451"/>
              <a:gd name="connsiteX3312" fmla="*/ 292603 w 1165365"/>
              <a:gd name="connsiteY3312" fmla="*/ 740071 h 1572451"/>
              <a:gd name="connsiteX3313" fmla="*/ 292039 w 1165365"/>
              <a:gd name="connsiteY3313" fmla="*/ 740873 h 1572451"/>
              <a:gd name="connsiteX3314" fmla="*/ 290899 w 1165365"/>
              <a:gd name="connsiteY3314" fmla="*/ 741543 h 1572451"/>
              <a:gd name="connsiteX3315" fmla="*/ 287974 w 1165365"/>
              <a:gd name="connsiteY3315" fmla="*/ 742573 h 1572451"/>
              <a:gd name="connsiteX3316" fmla="*/ 285050 w 1165365"/>
              <a:gd name="connsiteY3316" fmla="*/ 743538 h 1572451"/>
              <a:gd name="connsiteX3317" fmla="*/ 281181 w 1165365"/>
              <a:gd name="connsiteY3317" fmla="*/ 745484 h 1572451"/>
              <a:gd name="connsiteX3318" fmla="*/ 276227 w 1165365"/>
              <a:gd name="connsiteY3318" fmla="*/ 747299 h 1572451"/>
              <a:gd name="connsiteX3319" fmla="*/ 276054 w 1165365"/>
              <a:gd name="connsiteY3319" fmla="*/ 747527 h 1572451"/>
              <a:gd name="connsiteX3320" fmla="*/ 274567 w 1165365"/>
              <a:gd name="connsiteY3320" fmla="*/ 749441 h 1572451"/>
              <a:gd name="connsiteX3321" fmla="*/ 274489 w 1165365"/>
              <a:gd name="connsiteY3321" fmla="*/ 750503 h 1572451"/>
              <a:gd name="connsiteX3322" fmla="*/ 275707 w 1165365"/>
              <a:gd name="connsiteY3322" fmla="*/ 751534 h 1572451"/>
              <a:gd name="connsiteX3323" fmla="*/ 276410 w 1165365"/>
              <a:gd name="connsiteY3323" fmla="*/ 752139 h 1572451"/>
              <a:gd name="connsiteX3324" fmla="*/ 276838 w 1165365"/>
              <a:gd name="connsiteY3324" fmla="*/ 752809 h 1572451"/>
              <a:gd name="connsiteX3325" fmla="*/ 277635 w 1165365"/>
              <a:gd name="connsiteY3325" fmla="*/ 754084 h 1572451"/>
              <a:gd name="connsiteX3326" fmla="*/ 279252 w 1165365"/>
              <a:gd name="connsiteY3326" fmla="*/ 754967 h 1572451"/>
              <a:gd name="connsiteX3327" fmla="*/ 281214 w 1165365"/>
              <a:gd name="connsiteY3327" fmla="*/ 757976 h 1572451"/>
              <a:gd name="connsiteX3328" fmla="*/ 283444 w 1165365"/>
              <a:gd name="connsiteY3328" fmla="*/ 759677 h 1572451"/>
              <a:gd name="connsiteX3329" fmla="*/ 286530 w 1165365"/>
              <a:gd name="connsiteY3329" fmla="*/ 762996 h 1572451"/>
              <a:gd name="connsiteX3330" fmla="*/ 287037 w 1165365"/>
              <a:gd name="connsiteY3330" fmla="*/ 766920 h 1572451"/>
              <a:gd name="connsiteX3331" fmla="*/ 289619 w 1165365"/>
              <a:gd name="connsiteY3331" fmla="*/ 770419 h 1572451"/>
              <a:gd name="connsiteX3332" fmla="*/ 287795 w 1165365"/>
              <a:gd name="connsiteY3332" fmla="*/ 770681 h 1572451"/>
              <a:gd name="connsiteX3333" fmla="*/ 286417 w 1165365"/>
              <a:gd name="connsiteY3333" fmla="*/ 770877 h 1572451"/>
              <a:gd name="connsiteX3334" fmla="*/ 282511 w 1165365"/>
              <a:gd name="connsiteY3334" fmla="*/ 772431 h 1572451"/>
              <a:gd name="connsiteX3335" fmla="*/ 281857 w 1165365"/>
              <a:gd name="connsiteY3335" fmla="*/ 772398 h 1572451"/>
              <a:gd name="connsiteX3336" fmla="*/ 279254 w 1165365"/>
              <a:gd name="connsiteY3336" fmla="*/ 772251 h 1572451"/>
              <a:gd name="connsiteX3337" fmla="*/ 277604 w 1165365"/>
              <a:gd name="connsiteY3337" fmla="*/ 773853 h 1572451"/>
              <a:gd name="connsiteX3338" fmla="*/ 277035 w 1165365"/>
              <a:gd name="connsiteY3338" fmla="*/ 774213 h 1572451"/>
              <a:gd name="connsiteX3339" fmla="*/ 276955 w 1165365"/>
              <a:gd name="connsiteY3339" fmla="*/ 775390 h 1572451"/>
              <a:gd name="connsiteX3340" fmla="*/ 275982 w 1165365"/>
              <a:gd name="connsiteY3340" fmla="*/ 777728 h 1572451"/>
              <a:gd name="connsiteX3341" fmla="*/ 277190 w 1165365"/>
              <a:gd name="connsiteY3341" fmla="*/ 779151 h 1572451"/>
              <a:gd name="connsiteX3342" fmla="*/ 276060 w 1165365"/>
              <a:gd name="connsiteY3342" fmla="*/ 781015 h 1572451"/>
              <a:gd name="connsiteX3343" fmla="*/ 275776 w 1165365"/>
              <a:gd name="connsiteY3343" fmla="*/ 780982 h 1572451"/>
              <a:gd name="connsiteX3344" fmla="*/ 274371 w 1165365"/>
              <a:gd name="connsiteY3344" fmla="*/ 780868 h 1572451"/>
              <a:gd name="connsiteX3345" fmla="*/ 271555 w 1165365"/>
              <a:gd name="connsiteY3345" fmla="*/ 783991 h 1572451"/>
              <a:gd name="connsiteX3346" fmla="*/ 271062 w 1165365"/>
              <a:gd name="connsiteY3346" fmla="*/ 784547 h 1572451"/>
              <a:gd name="connsiteX3347" fmla="*/ 268355 w 1165365"/>
              <a:gd name="connsiteY3347" fmla="*/ 785430 h 1572451"/>
              <a:gd name="connsiteX3348" fmla="*/ 268218 w 1165365"/>
              <a:gd name="connsiteY3348" fmla="*/ 785986 h 1572451"/>
              <a:gd name="connsiteX3349" fmla="*/ 267824 w 1165365"/>
              <a:gd name="connsiteY3349" fmla="*/ 787588 h 1572451"/>
              <a:gd name="connsiteX3350" fmla="*/ 267430 w 1165365"/>
              <a:gd name="connsiteY3350" fmla="*/ 788128 h 1572451"/>
              <a:gd name="connsiteX3351" fmla="*/ 266611 w 1165365"/>
              <a:gd name="connsiteY3351" fmla="*/ 789256 h 1572451"/>
              <a:gd name="connsiteX3352" fmla="*/ 266215 w 1165365"/>
              <a:gd name="connsiteY3352" fmla="*/ 790662 h 1572451"/>
              <a:gd name="connsiteX3353" fmla="*/ 265131 w 1165365"/>
              <a:gd name="connsiteY3353" fmla="*/ 791954 h 1572451"/>
              <a:gd name="connsiteX3354" fmla="*/ 265035 w 1165365"/>
              <a:gd name="connsiteY3354" fmla="*/ 794308 h 1572451"/>
              <a:gd name="connsiteX3355" fmla="*/ 264397 w 1165365"/>
              <a:gd name="connsiteY3355" fmla="*/ 794766 h 1572451"/>
              <a:gd name="connsiteX3356" fmla="*/ 264024 w 1165365"/>
              <a:gd name="connsiteY3356" fmla="*/ 795044 h 1572451"/>
              <a:gd name="connsiteX3357" fmla="*/ 262016 w 1165365"/>
              <a:gd name="connsiteY3357" fmla="*/ 795257 h 1572451"/>
              <a:gd name="connsiteX3358" fmla="*/ 259923 w 1165365"/>
              <a:gd name="connsiteY3358" fmla="*/ 797154 h 1572451"/>
              <a:gd name="connsiteX3359" fmla="*/ 259297 w 1165365"/>
              <a:gd name="connsiteY3359" fmla="*/ 797088 h 1572451"/>
              <a:gd name="connsiteX3360" fmla="*/ 267669 w 1165365"/>
              <a:gd name="connsiteY3360" fmla="*/ 802975 h 1572451"/>
              <a:gd name="connsiteX3361" fmla="*/ 269309 w 1165365"/>
              <a:gd name="connsiteY3361" fmla="*/ 803923 h 1572451"/>
              <a:gd name="connsiteX3362" fmla="*/ 270560 w 1165365"/>
              <a:gd name="connsiteY3362" fmla="*/ 804283 h 1572451"/>
              <a:gd name="connsiteX3363" fmla="*/ 273979 w 1165365"/>
              <a:gd name="connsiteY3363" fmla="*/ 804479 h 1572451"/>
              <a:gd name="connsiteX3364" fmla="*/ 275506 w 1165365"/>
              <a:gd name="connsiteY3364" fmla="*/ 804119 h 1572451"/>
              <a:gd name="connsiteX3365" fmla="*/ 278181 w 1165365"/>
              <a:gd name="connsiteY3365" fmla="*/ 803629 h 1572451"/>
              <a:gd name="connsiteX3366" fmla="*/ 278693 w 1165365"/>
              <a:gd name="connsiteY3366" fmla="*/ 803645 h 1572451"/>
              <a:gd name="connsiteX3367" fmla="*/ 281494 w 1165365"/>
              <a:gd name="connsiteY3367" fmla="*/ 803040 h 1572451"/>
              <a:gd name="connsiteX3368" fmla="*/ 284182 w 1165365"/>
              <a:gd name="connsiteY3368" fmla="*/ 803531 h 1572451"/>
              <a:gd name="connsiteX3369" fmla="*/ 287895 w 1165365"/>
              <a:gd name="connsiteY3369" fmla="*/ 804152 h 1572451"/>
              <a:gd name="connsiteX3370" fmla="*/ 289179 w 1165365"/>
              <a:gd name="connsiteY3370" fmla="*/ 804757 h 1572451"/>
              <a:gd name="connsiteX3371" fmla="*/ 290207 w 1165365"/>
              <a:gd name="connsiteY3371" fmla="*/ 805247 h 1572451"/>
              <a:gd name="connsiteX3372" fmla="*/ 292127 w 1165365"/>
              <a:gd name="connsiteY3372" fmla="*/ 805509 h 1572451"/>
              <a:gd name="connsiteX3373" fmla="*/ 294810 w 1165365"/>
              <a:gd name="connsiteY3373" fmla="*/ 805640 h 1572451"/>
              <a:gd name="connsiteX3374" fmla="*/ 298002 w 1165365"/>
              <a:gd name="connsiteY3374" fmla="*/ 805525 h 1572451"/>
              <a:gd name="connsiteX3375" fmla="*/ 300298 w 1165365"/>
              <a:gd name="connsiteY3375" fmla="*/ 805280 h 1572451"/>
              <a:gd name="connsiteX3376" fmla="*/ 301956 w 1165365"/>
              <a:gd name="connsiteY3376" fmla="*/ 805166 h 1572451"/>
              <a:gd name="connsiteX3377" fmla="*/ 305026 w 1165365"/>
              <a:gd name="connsiteY3377" fmla="*/ 805542 h 1572451"/>
              <a:gd name="connsiteX3378" fmla="*/ 307198 w 1165365"/>
              <a:gd name="connsiteY3378" fmla="*/ 805673 h 1572451"/>
              <a:gd name="connsiteX3379" fmla="*/ 309000 w 1165365"/>
              <a:gd name="connsiteY3379" fmla="*/ 806654 h 1572451"/>
              <a:gd name="connsiteX3380" fmla="*/ 311183 w 1165365"/>
              <a:gd name="connsiteY3380" fmla="*/ 807635 h 1572451"/>
              <a:gd name="connsiteX3381" fmla="*/ 311395 w 1165365"/>
              <a:gd name="connsiteY3381" fmla="*/ 807667 h 1572451"/>
              <a:gd name="connsiteX3382" fmla="*/ 313487 w 1165365"/>
              <a:gd name="connsiteY3382" fmla="*/ 807994 h 1572451"/>
              <a:gd name="connsiteX3383" fmla="*/ 314636 w 1165365"/>
              <a:gd name="connsiteY3383" fmla="*/ 808011 h 1572451"/>
              <a:gd name="connsiteX3384" fmla="*/ 316041 w 1165365"/>
              <a:gd name="connsiteY3384" fmla="*/ 808011 h 1572451"/>
              <a:gd name="connsiteX3385" fmla="*/ 317950 w 1165365"/>
              <a:gd name="connsiteY3385" fmla="*/ 807520 h 1572451"/>
              <a:gd name="connsiteX3386" fmla="*/ 320365 w 1165365"/>
              <a:gd name="connsiteY3386" fmla="*/ 806670 h 1572451"/>
              <a:gd name="connsiteX3387" fmla="*/ 323171 w 1165365"/>
              <a:gd name="connsiteY3387" fmla="*/ 806327 h 1572451"/>
              <a:gd name="connsiteX3388" fmla="*/ 325464 w 1165365"/>
              <a:gd name="connsiteY3388" fmla="*/ 806179 h 1572451"/>
              <a:gd name="connsiteX3389" fmla="*/ 327256 w 1165365"/>
              <a:gd name="connsiteY3389" fmla="*/ 806179 h 1572451"/>
              <a:gd name="connsiteX3390" fmla="*/ 329233 w 1165365"/>
              <a:gd name="connsiteY3390" fmla="*/ 806621 h 1572451"/>
              <a:gd name="connsiteX3391" fmla="*/ 330492 w 1165365"/>
              <a:gd name="connsiteY3391" fmla="*/ 806964 h 1572451"/>
              <a:gd name="connsiteX3392" fmla="*/ 333350 w 1165365"/>
              <a:gd name="connsiteY3392" fmla="*/ 806376 h 1572451"/>
              <a:gd name="connsiteX3393" fmla="*/ 335402 w 1165365"/>
              <a:gd name="connsiteY3393" fmla="*/ 805607 h 1572451"/>
              <a:gd name="connsiteX3394" fmla="*/ 337014 w 1165365"/>
              <a:gd name="connsiteY3394" fmla="*/ 805607 h 1572451"/>
              <a:gd name="connsiteX3395" fmla="*/ 338985 w 1165365"/>
              <a:gd name="connsiteY3395" fmla="*/ 805607 h 1572451"/>
              <a:gd name="connsiteX3396" fmla="*/ 341138 w 1165365"/>
              <a:gd name="connsiteY3396" fmla="*/ 805787 h 1572451"/>
              <a:gd name="connsiteX3397" fmla="*/ 343383 w 1165365"/>
              <a:gd name="connsiteY3397" fmla="*/ 806147 h 1572451"/>
              <a:gd name="connsiteX3398" fmla="*/ 345981 w 1165365"/>
              <a:gd name="connsiteY3398" fmla="*/ 806147 h 1572451"/>
              <a:gd name="connsiteX3399" fmla="*/ 348221 w 1165365"/>
              <a:gd name="connsiteY3399" fmla="*/ 806147 h 1572451"/>
              <a:gd name="connsiteX3400" fmla="*/ 350823 w 1165365"/>
              <a:gd name="connsiteY3400" fmla="*/ 806507 h 1572451"/>
              <a:gd name="connsiteX3401" fmla="*/ 352528 w 1165365"/>
              <a:gd name="connsiteY3401" fmla="*/ 806686 h 1572451"/>
              <a:gd name="connsiteX3402" fmla="*/ 354237 w 1165365"/>
              <a:gd name="connsiteY3402" fmla="*/ 807193 h 1572451"/>
              <a:gd name="connsiteX3403" fmla="*/ 356299 w 1165365"/>
              <a:gd name="connsiteY3403" fmla="*/ 807210 h 1572451"/>
              <a:gd name="connsiteX3404" fmla="*/ 358086 w 1165365"/>
              <a:gd name="connsiteY3404" fmla="*/ 806948 h 1572451"/>
              <a:gd name="connsiteX3405" fmla="*/ 359870 w 1165365"/>
              <a:gd name="connsiteY3405" fmla="*/ 806278 h 1572451"/>
              <a:gd name="connsiteX3406" fmla="*/ 361744 w 1165365"/>
              <a:gd name="connsiteY3406" fmla="*/ 805673 h 1572451"/>
              <a:gd name="connsiteX3407" fmla="*/ 363525 w 1165365"/>
              <a:gd name="connsiteY3407" fmla="*/ 804822 h 1572451"/>
              <a:gd name="connsiteX3408" fmla="*/ 365659 w 1165365"/>
              <a:gd name="connsiteY3408" fmla="*/ 803629 h 1572451"/>
              <a:gd name="connsiteX3409" fmla="*/ 367975 w 1165365"/>
              <a:gd name="connsiteY3409" fmla="*/ 802615 h 1572451"/>
              <a:gd name="connsiteX3410" fmla="*/ 369846 w 1165365"/>
              <a:gd name="connsiteY3410" fmla="*/ 801846 h 1572451"/>
              <a:gd name="connsiteX3411" fmla="*/ 372076 w 1165365"/>
              <a:gd name="connsiteY3411" fmla="*/ 801078 h 1572451"/>
              <a:gd name="connsiteX3412" fmla="*/ 374576 w 1165365"/>
              <a:gd name="connsiteY3412" fmla="*/ 800407 h 1572451"/>
              <a:gd name="connsiteX3413" fmla="*/ 375816 w 1165365"/>
              <a:gd name="connsiteY3413" fmla="*/ 799296 h 1572451"/>
              <a:gd name="connsiteX3414" fmla="*/ 377052 w 1165365"/>
              <a:gd name="connsiteY3414" fmla="*/ 797922 h 1572451"/>
              <a:gd name="connsiteX3415" fmla="*/ 378731 w 1165365"/>
              <a:gd name="connsiteY3415" fmla="*/ 796222 h 1572451"/>
              <a:gd name="connsiteX3416" fmla="*/ 380159 w 1165365"/>
              <a:gd name="connsiteY3416" fmla="*/ 795698 h 1572451"/>
              <a:gd name="connsiteX3417" fmla="*/ 382114 w 1165365"/>
              <a:gd name="connsiteY3417" fmla="*/ 794603 h 1572451"/>
              <a:gd name="connsiteX3418" fmla="*/ 382492 w 1165365"/>
              <a:gd name="connsiteY3418" fmla="*/ 794357 h 1572451"/>
              <a:gd name="connsiteX3419" fmla="*/ 383180 w 1165365"/>
              <a:gd name="connsiteY3419" fmla="*/ 793916 h 1572451"/>
              <a:gd name="connsiteX3420" fmla="*/ 384332 w 1165365"/>
              <a:gd name="connsiteY3420" fmla="*/ 792804 h 1572451"/>
              <a:gd name="connsiteX3421" fmla="*/ 385116 w 1165365"/>
              <a:gd name="connsiteY3421" fmla="*/ 791185 h 1572451"/>
              <a:gd name="connsiteX3422" fmla="*/ 385898 w 1165365"/>
              <a:gd name="connsiteY3422" fmla="*/ 789289 h 1572451"/>
              <a:gd name="connsiteX3423" fmla="*/ 385875 w 1165365"/>
              <a:gd name="connsiteY3423" fmla="*/ 787588 h 1572451"/>
              <a:gd name="connsiteX3424" fmla="*/ 385133 w 1165365"/>
              <a:gd name="connsiteY3424" fmla="*/ 785691 h 1572451"/>
              <a:gd name="connsiteX3425" fmla="*/ 384843 w 1165365"/>
              <a:gd name="connsiteY3425" fmla="*/ 784154 h 1572451"/>
              <a:gd name="connsiteX3426" fmla="*/ 385092 w 1165365"/>
              <a:gd name="connsiteY3426" fmla="*/ 782536 h 1572451"/>
              <a:gd name="connsiteX3427" fmla="*/ 385064 w 1165365"/>
              <a:gd name="connsiteY3427" fmla="*/ 780475 h 1572451"/>
              <a:gd name="connsiteX3428" fmla="*/ 385486 w 1165365"/>
              <a:gd name="connsiteY3428" fmla="*/ 778497 h 1572451"/>
              <a:gd name="connsiteX3429" fmla="*/ 385996 w 1165365"/>
              <a:gd name="connsiteY3429" fmla="*/ 776453 h 1572451"/>
              <a:gd name="connsiteX3430" fmla="*/ 386246 w 1165365"/>
              <a:gd name="connsiteY3430" fmla="*/ 774998 h 1572451"/>
              <a:gd name="connsiteX3431" fmla="*/ 386663 w 1165365"/>
              <a:gd name="connsiteY3431" fmla="*/ 772692 h 1572451"/>
              <a:gd name="connsiteX3432" fmla="*/ 387169 w 1165365"/>
              <a:gd name="connsiteY3432" fmla="*/ 770207 h 1572451"/>
              <a:gd name="connsiteX3433" fmla="*/ 388143 w 1165365"/>
              <a:gd name="connsiteY3433" fmla="*/ 769356 h 1572451"/>
              <a:gd name="connsiteX3434" fmla="*/ 390014 w 1165365"/>
              <a:gd name="connsiteY3434" fmla="*/ 768588 h 1572451"/>
              <a:gd name="connsiteX3435" fmla="*/ 392076 w 1165365"/>
              <a:gd name="connsiteY3435" fmla="*/ 768670 h 1572451"/>
              <a:gd name="connsiteX3436" fmla="*/ 392726 w 1165365"/>
              <a:gd name="connsiteY3436" fmla="*/ 770387 h 1572451"/>
              <a:gd name="connsiteX3437" fmla="*/ 393196 w 1165365"/>
              <a:gd name="connsiteY3437" fmla="*/ 772103 h 1572451"/>
              <a:gd name="connsiteX3438" fmla="*/ 394038 w 1165365"/>
              <a:gd name="connsiteY3438" fmla="*/ 774752 h 1572451"/>
              <a:gd name="connsiteX3439" fmla="*/ 394697 w 1165365"/>
              <a:gd name="connsiteY3439" fmla="*/ 777156 h 1572451"/>
              <a:gd name="connsiteX3440" fmla="*/ 395975 w 1165365"/>
              <a:gd name="connsiteY3440" fmla="*/ 778955 h 1572451"/>
              <a:gd name="connsiteX3441" fmla="*/ 397244 w 1165365"/>
              <a:gd name="connsiteY3441" fmla="*/ 780083 h 1572451"/>
              <a:gd name="connsiteX3442" fmla="*/ 399049 w 1165365"/>
              <a:gd name="connsiteY3442" fmla="*/ 781113 h 1572451"/>
              <a:gd name="connsiteX3443" fmla="*/ 401211 w 1165365"/>
              <a:gd name="connsiteY3443" fmla="*/ 781980 h 1572451"/>
              <a:gd name="connsiteX3444" fmla="*/ 403453 w 1165365"/>
              <a:gd name="connsiteY3444" fmla="*/ 782061 h 1572451"/>
              <a:gd name="connsiteX3445" fmla="*/ 406411 w 1165365"/>
              <a:gd name="connsiteY3445" fmla="*/ 782160 h 1572451"/>
              <a:gd name="connsiteX3446" fmla="*/ 407802 w 1165365"/>
              <a:gd name="connsiteY3446" fmla="*/ 781881 h 1572451"/>
              <a:gd name="connsiteX3447" fmla="*/ 408554 w 1165365"/>
              <a:gd name="connsiteY3447" fmla="*/ 781734 h 1572451"/>
              <a:gd name="connsiteX3448" fmla="*/ 410346 w 1165365"/>
              <a:gd name="connsiteY3448" fmla="*/ 781734 h 1572451"/>
              <a:gd name="connsiteX3449" fmla="*/ 412405 w 1165365"/>
              <a:gd name="connsiteY3449" fmla="*/ 781489 h 1572451"/>
              <a:gd name="connsiteX3450" fmla="*/ 414299 w 1165365"/>
              <a:gd name="connsiteY3450" fmla="*/ 782437 h 1572451"/>
              <a:gd name="connsiteX3451" fmla="*/ 415206 w 1165365"/>
              <a:gd name="connsiteY3451" fmla="*/ 783386 h 1572451"/>
              <a:gd name="connsiteX3452" fmla="*/ 416735 w 1165365"/>
              <a:gd name="connsiteY3452" fmla="*/ 783729 h 1572451"/>
              <a:gd name="connsiteX3453" fmla="*/ 418257 w 1165365"/>
              <a:gd name="connsiteY3453" fmla="*/ 783729 h 1572451"/>
              <a:gd name="connsiteX3454" fmla="*/ 419865 w 1165365"/>
              <a:gd name="connsiteY3454" fmla="*/ 783222 h 1572451"/>
              <a:gd name="connsiteX3455" fmla="*/ 421019 w 1165365"/>
              <a:gd name="connsiteY3455" fmla="*/ 782536 h 1572451"/>
              <a:gd name="connsiteX3456" fmla="*/ 422440 w 1165365"/>
              <a:gd name="connsiteY3456" fmla="*/ 781522 h 1572451"/>
              <a:gd name="connsiteX3457" fmla="*/ 424222 w 1165365"/>
              <a:gd name="connsiteY3457" fmla="*/ 780753 h 1572451"/>
              <a:gd name="connsiteX3458" fmla="*/ 426188 w 1165365"/>
              <a:gd name="connsiteY3458" fmla="*/ 780410 h 1572451"/>
              <a:gd name="connsiteX3459" fmla="*/ 428079 w 1165365"/>
              <a:gd name="connsiteY3459" fmla="*/ 781195 h 1572451"/>
              <a:gd name="connsiteX3460" fmla="*/ 429973 w 1165365"/>
              <a:gd name="connsiteY3460" fmla="*/ 782045 h 1572451"/>
              <a:gd name="connsiteX3461" fmla="*/ 431507 w 1165365"/>
              <a:gd name="connsiteY3461" fmla="*/ 782912 h 1572451"/>
              <a:gd name="connsiteX3462" fmla="*/ 433317 w 1165365"/>
              <a:gd name="connsiteY3462" fmla="*/ 784203 h 1572451"/>
              <a:gd name="connsiteX3463" fmla="*/ 433953 w 1165365"/>
              <a:gd name="connsiteY3463" fmla="*/ 784890 h 1572451"/>
              <a:gd name="connsiteX3464" fmla="*/ 434059 w 1165365"/>
              <a:gd name="connsiteY3464" fmla="*/ 786166 h 1572451"/>
              <a:gd name="connsiteX3465" fmla="*/ 434169 w 1165365"/>
              <a:gd name="connsiteY3465" fmla="*/ 787621 h 1572451"/>
              <a:gd name="connsiteX3466" fmla="*/ 434278 w 1165365"/>
              <a:gd name="connsiteY3466" fmla="*/ 789174 h 1572451"/>
              <a:gd name="connsiteX3467" fmla="*/ 434290 w 1165365"/>
              <a:gd name="connsiteY3467" fmla="*/ 790024 h 1572451"/>
              <a:gd name="connsiteX3468" fmla="*/ 435019 w 1165365"/>
              <a:gd name="connsiteY3468" fmla="*/ 790973 h 1572451"/>
              <a:gd name="connsiteX3469" fmla="*/ 435939 w 1165365"/>
              <a:gd name="connsiteY3469" fmla="*/ 792853 h 1572451"/>
              <a:gd name="connsiteX3470" fmla="*/ 437571 w 1165365"/>
              <a:gd name="connsiteY3470" fmla="*/ 794308 h 1572451"/>
              <a:gd name="connsiteX3471" fmla="*/ 438943 w 1165365"/>
              <a:gd name="connsiteY3471" fmla="*/ 796467 h 1572451"/>
              <a:gd name="connsiteX3472" fmla="*/ 440305 w 1165365"/>
              <a:gd name="connsiteY3472" fmla="*/ 797840 h 1572451"/>
              <a:gd name="connsiteX3473" fmla="*/ 441852 w 1165365"/>
              <a:gd name="connsiteY3473" fmla="*/ 799639 h 1572451"/>
              <a:gd name="connsiteX3474" fmla="*/ 443132 w 1165365"/>
              <a:gd name="connsiteY3474" fmla="*/ 801519 h 1572451"/>
              <a:gd name="connsiteX3475" fmla="*/ 444584 w 1165365"/>
              <a:gd name="connsiteY3475" fmla="*/ 802991 h 1572451"/>
              <a:gd name="connsiteX3476" fmla="*/ 446399 w 1165365"/>
              <a:gd name="connsiteY3476" fmla="*/ 804708 h 1572451"/>
              <a:gd name="connsiteX3477" fmla="*/ 448123 w 1165365"/>
              <a:gd name="connsiteY3477" fmla="*/ 806245 h 1572451"/>
              <a:gd name="connsiteX3478" fmla="*/ 449663 w 1165365"/>
              <a:gd name="connsiteY3478" fmla="*/ 807618 h 1572451"/>
              <a:gd name="connsiteX3479" fmla="*/ 452215 w 1165365"/>
              <a:gd name="connsiteY3479" fmla="*/ 810889 h 1572451"/>
              <a:gd name="connsiteX3480" fmla="*/ 453396 w 1165365"/>
              <a:gd name="connsiteY3480" fmla="*/ 812082 h 1572451"/>
              <a:gd name="connsiteX3481" fmla="*/ 454848 w 1165365"/>
              <a:gd name="connsiteY3481" fmla="*/ 813456 h 1572451"/>
              <a:gd name="connsiteX3482" fmla="*/ 456480 w 1165365"/>
              <a:gd name="connsiteY3482" fmla="*/ 814927 h 1572451"/>
              <a:gd name="connsiteX3483" fmla="*/ 457118 w 1165365"/>
              <a:gd name="connsiteY3483" fmla="*/ 815696 h 1572451"/>
              <a:gd name="connsiteX3484" fmla="*/ 457136 w 1165365"/>
              <a:gd name="connsiteY3484" fmla="*/ 816448 h 1572451"/>
              <a:gd name="connsiteX3485" fmla="*/ 456155 w 1165365"/>
              <a:gd name="connsiteY3485" fmla="*/ 817396 h 1572451"/>
              <a:gd name="connsiteX3486" fmla="*/ 455286 w 1165365"/>
              <a:gd name="connsiteY3486" fmla="*/ 818443 h 1572451"/>
              <a:gd name="connsiteX3487" fmla="*/ 455007 w 1165365"/>
              <a:gd name="connsiteY3487" fmla="*/ 818770 h 1572451"/>
              <a:gd name="connsiteX3488" fmla="*/ 454124 w 1165365"/>
              <a:gd name="connsiteY3488" fmla="*/ 819702 h 1572451"/>
              <a:gd name="connsiteX3489" fmla="*/ 453334 w 1165365"/>
              <a:gd name="connsiteY3489" fmla="*/ 820912 h 1572451"/>
              <a:gd name="connsiteX3490" fmla="*/ 451658 w 1165365"/>
              <a:gd name="connsiteY3490" fmla="*/ 822956 h 1572451"/>
              <a:gd name="connsiteX3491" fmla="*/ 451074 w 1165365"/>
              <a:gd name="connsiteY3491" fmla="*/ 823659 h 1572451"/>
              <a:gd name="connsiteX3492" fmla="*/ 450512 w 1165365"/>
              <a:gd name="connsiteY3492" fmla="*/ 824329 h 1572451"/>
              <a:gd name="connsiteX3493" fmla="*/ 449455 w 1165365"/>
              <a:gd name="connsiteY3493" fmla="*/ 825785 h 1572451"/>
              <a:gd name="connsiteX3494" fmla="*/ 448314 w 1165365"/>
              <a:gd name="connsiteY3494" fmla="*/ 827485 h 1572451"/>
              <a:gd name="connsiteX3495" fmla="*/ 447176 w 1165365"/>
              <a:gd name="connsiteY3495" fmla="*/ 829627 h 1572451"/>
              <a:gd name="connsiteX3496" fmla="*/ 445510 w 1165365"/>
              <a:gd name="connsiteY3496" fmla="*/ 832276 h 1572451"/>
              <a:gd name="connsiteX3497" fmla="*/ 444012 w 1165365"/>
              <a:gd name="connsiteY3497" fmla="*/ 834238 h 1572451"/>
              <a:gd name="connsiteX3498" fmla="*/ 442961 w 1165365"/>
              <a:gd name="connsiteY3498" fmla="*/ 836037 h 1572451"/>
              <a:gd name="connsiteX3499" fmla="*/ 441641 w 1165365"/>
              <a:gd name="connsiteY3499" fmla="*/ 837917 h 1572451"/>
              <a:gd name="connsiteX3500" fmla="*/ 440671 w 1165365"/>
              <a:gd name="connsiteY3500" fmla="*/ 839111 h 1572451"/>
              <a:gd name="connsiteX3501" fmla="*/ 439435 w 1165365"/>
              <a:gd name="connsiteY3501" fmla="*/ 840484 h 1572451"/>
              <a:gd name="connsiteX3502" fmla="*/ 438642 w 1165365"/>
              <a:gd name="connsiteY3502" fmla="*/ 841498 h 1572451"/>
              <a:gd name="connsiteX3503" fmla="*/ 436965 w 1165365"/>
              <a:gd name="connsiteY3503" fmla="*/ 843379 h 1572451"/>
              <a:gd name="connsiteX3504" fmla="*/ 435820 w 1165365"/>
              <a:gd name="connsiteY3504" fmla="*/ 844834 h 1572451"/>
              <a:gd name="connsiteX3505" fmla="*/ 434937 w 1165365"/>
              <a:gd name="connsiteY3505" fmla="*/ 845782 h 1572451"/>
              <a:gd name="connsiteX3506" fmla="*/ 432712 w 1165365"/>
              <a:gd name="connsiteY3506" fmla="*/ 846976 h 1572451"/>
              <a:gd name="connsiteX3507" fmla="*/ 431387 w 1165365"/>
              <a:gd name="connsiteY3507" fmla="*/ 847892 h 1572451"/>
              <a:gd name="connsiteX3508" fmla="*/ 428984 w 1165365"/>
              <a:gd name="connsiteY3508" fmla="*/ 849608 h 1572451"/>
              <a:gd name="connsiteX3509" fmla="*/ 427566 w 1165365"/>
              <a:gd name="connsiteY3509" fmla="*/ 850818 h 1572451"/>
              <a:gd name="connsiteX3510" fmla="*/ 425499 w 1165365"/>
              <a:gd name="connsiteY3510" fmla="*/ 852012 h 1572451"/>
              <a:gd name="connsiteX3511" fmla="*/ 423120 w 1165365"/>
              <a:gd name="connsiteY3511" fmla="*/ 853369 h 1572451"/>
              <a:gd name="connsiteX3512" fmla="*/ 422595 w 1165365"/>
              <a:gd name="connsiteY3512" fmla="*/ 853582 h 1572451"/>
              <a:gd name="connsiteX3513" fmla="*/ 421694 w 1165365"/>
              <a:gd name="connsiteY3513" fmla="*/ 853958 h 1572451"/>
              <a:gd name="connsiteX3514" fmla="*/ 420278 w 1165365"/>
              <a:gd name="connsiteY3514" fmla="*/ 855250 h 1572451"/>
              <a:gd name="connsiteX3515" fmla="*/ 418502 w 1165365"/>
              <a:gd name="connsiteY3515" fmla="*/ 856443 h 1572451"/>
              <a:gd name="connsiteX3516" fmla="*/ 416992 w 1165365"/>
              <a:gd name="connsiteY3516" fmla="*/ 857457 h 1572451"/>
              <a:gd name="connsiteX3517" fmla="*/ 414863 w 1165365"/>
              <a:gd name="connsiteY3517" fmla="*/ 859092 h 1572451"/>
              <a:gd name="connsiteX3518" fmla="*/ 413532 w 1165365"/>
              <a:gd name="connsiteY3518" fmla="*/ 860024 h 1572451"/>
              <a:gd name="connsiteX3519" fmla="*/ 412294 w 1165365"/>
              <a:gd name="connsiteY3519" fmla="*/ 861218 h 1572451"/>
              <a:gd name="connsiteX3520" fmla="*/ 410515 w 1165365"/>
              <a:gd name="connsiteY3520" fmla="*/ 862248 h 1572451"/>
              <a:gd name="connsiteX3521" fmla="*/ 409867 w 1165365"/>
              <a:gd name="connsiteY3521" fmla="*/ 862804 h 1572451"/>
              <a:gd name="connsiteX3522" fmla="*/ 408832 w 1165365"/>
              <a:gd name="connsiteY3522" fmla="*/ 863687 h 1572451"/>
              <a:gd name="connsiteX3523" fmla="*/ 407948 w 1165365"/>
              <a:gd name="connsiteY3523" fmla="*/ 864634 h 1572451"/>
              <a:gd name="connsiteX3524" fmla="*/ 406530 w 1165365"/>
              <a:gd name="connsiteY3524" fmla="*/ 865829 h 1572451"/>
              <a:gd name="connsiteX3525" fmla="*/ 404766 w 1165365"/>
              <a:gd name="connsiteY3525" fmla="*/ 867879 h 1572451"/>
              <a:gd name="connsiteX3526" fmla="*/ 403350 w 1165365"/>
              <a:gd name="connsiteY3526" fmla="*/ 869245 h 1572451"/>
              <a:gd name="connsiteX3527" fmla="*/ 401675 w 1165365"/>
              <a:gd name="connsiteY3527" fmla="*/ 871382 h 1572451"/>
              <a:gd name="connsiteX3528" fmla="*/ 401077 w 1165365"/>
              <a:gd name="connsiteY3528" fmla="*/ 873520 h 1572451"/>
              <a:gd name="connsiteX3529" fmla="*/ 401281 w 1165365"/>
              <a:gd name="connsiteY3529" fmla="*/ 875406 h 1572451"/>
              <a:gd name="connsiteX3530" fmla="*/ 402105 w 1165365"/>
              <a:gd name="connsiteY3530" fmla="*/ 876778 h 1572451"/>
              <a:gd name="connsiteX3531" fmla="*/ 402748 w 1165365"/>
              <a:gd name="connsiteY3531" fmla="*/ 877893 h 1572451"/>
              <a:gd name="connsiteX3532" fmla="*/ 403757 w 1165365"/>
              <a:gd name="connsiteY3532" fmla="*/ 879695 h 1572451"/>
              <a:gd name="connsiteX3533" fmla="*/ 404851 w 1165365"/>
              <a:gd name="connsiteY3533" fmla="*/ 881068 h 1572451"/>
              <a:gd name="connsiteX3534" fmla="*/ 405858 w 1165365"/>
              <a:gd name="connsiteY3534" fmla="*/ 882784 h 1572451"/>
              <a:gd name="connsiteX3535" fmla="*/ 408319 w 1165365"/>
              <a:gd name="connsiteY3535" fmla="*/ 885872 h 1572451"/>
              <a:gd name="connsiteX3536" fmla="*/ 409411 w 1165365"/>
              <a:gd name="connsiteY3536" fmla="*/ 887246 h 1572451"/>
              <a:gd name="connsiteX3537" fmla="*/ 410688 w 1165365"/>
              <a:gd name="connsiteY3537" fmla="*/ 889641 h 1572451"/>
              <a:gd name="connsiteX3538" fmla="*/ 411610 w 1165365"/>
              <a:gd name="connsiteY3538" fmla="*/ 890935 h 1572451"/>
              <a:gd name="connsiteX3539" fmla="*/ 412348 w 1165365"/>
              <a:gd name="connsiteY3539" fmla="*/ 892478 h 1572451"/>
              <a:gd name="connsiteX3540" fmla="*/ 413089 w 1165365"/>
              <a:gd name="connsiteY3540" fmla="*/ 894278 h 1572451"/>
              <a:gd name="connsiteX3541" fmla="*/ 413734 w 1165365"/>
              <a:gd name="connsiteY3541" fmla="*/ 895735 h 1572451"/>
              <a:gd name="connsiteX3542" fmla="*/ 414652 w 1165365"/>
              <a:gd name="connsiteY3542" fmla="*/ 897366 h 1572451"/>
              <a:gd name="connsiteX3543" fmla="*/ 415664 w 1165365"/>
              <a:gd name="connsiteY3543" fmla="*/ 899338 h 1572451"/>
              <a:gd name="connsiteX3544" fmla="*/ 417225 w 1165365"/>
              <a:gd name="connsiteY3544" fmla="*/ 902168 h 1572451"/>
              <a:gd name="connsiteX3545" fmla="*/ 417958 w 1165365"/>
              <a:gd name="connsiteY3545" fmla="*/ 903455 h 1572451"/>
              <a:gd name="connsiteX3546" fmla="*/ 419513 w 1165365"/>
              <a:gd name="connsiteY3546" fmla="*/ 905772 h 1572451"/>
              <a:gd name="connsiteX3547" fmla="*/ 421145 w 1165365"/>
              <a:gd name="connsiteY3547" fmla="*/ 907232 h 1572451"/>
              <a:gd name="connsiteX3548" fmla="*/ 423145 w 1165365"/>
              <a:gd name="connsiteY3548" fmla="*/ 909464 h 1572451"/>
              <a:gd name="connsiteX3549" fmla="*/ 425419 w 1165365"/>
              <a:gd name="connsiteY3549" fmla="*/ 912039 h 1572451"/>
              <a:gd name="connsiteX3550" fmla="*/ 427054 w 1165365"/>
              <a:gd name="connsiteY3550" fmla="*/ 913756 h 1572451"/>
              <a:gd name="connsiteX3551" fmla="*/ 427970 w 1165365"/>
              <a:gd name="connsiteY3551" fmla="*/ 915215 h 1572451"/>
              <a:gd name="connsiteX3552" fmla="*/ 428884 w 1165365"/>
              <a:gd name="connsiteY3552" fmla="*/ 916673 h 1572451"/>
              <a:gd name="connsiteX3553" fmla="*/ 430068 w 1165365"/>
              <a:gd name="connsiteY3553" fmla="*/ 918045 h 1572451"/>
              <a:gd name="connsiteX3554" fmla="*/ 430893 w 1165365"/>
              <a:gd name="connsiteY3554" fmla="*/ 919590 h 1572451"/>
              <a:gd name="connsiteX3555" fmla="*/ 432180 w 1165365"/>
              <a:gd name="connsiteY3555" fmla="*/ 921991 h 1572451"/>
              <a:gd name="connsiteX3556" fmla="*/ 433271 w 1165365"/>
              <a:gd name="connsiteY3556" fmla="*/ 923192 h 1572451"/>
              <a:gd name="connsiteX3557" fmla="*/ 433376 w 1165365"/>
              <a:gd name="connsiteY3557" fmla="*/ 924306 h 1572451"/>
              <a:gd name="connsiteX3558" fmla="*/ 433032 w 1165365"/>
              <a:gd name="connsiteY3558" fmla="*/ 925505 h 1572451"/>
              <a:gd name="connsiteX3559" fmla="*/ 432509 w 1165365"/>
              <a:gd name="connsiteY3559" fmla="*/ 926531 h 1572451"/>
              <a:gd name="connsiteX3560" fmla="*/ 431989 w 1165365"/>
              <a:gd name="connsiteY3560" fmla="*/ 927813 h 1572451"/>
              <a:gd name="connsiteX3561" fmla="*/ 431296 w 1165365"/>
              <a:gd name="connsiteY3561" fmla="*/ 929610 h 1572451"/>
              <a:gd name="connsiteX3562" fmla="*/ 430686 w 1165365"/>
              <a:gd name="connsiteY3562" fmla="*/ 930979 h 1572451"/>
              <a:gd name="connsiteX3563" fmla="*/ 429389 w 1165365"/>
              <a:gd name="connsiteY3563" fmla="*/ 934573 h 1572451"/>
              <a:gd name="connsiteX3564" fmla="*/ 428411 w 1165365"/>
              <a:gd name="connsiteY3564" fmla="*/ 935170 h 1572451"/>
              <a:gd name="connsiteX3565" fmla="*/ 426994 w 1165365"/>
              <a:gd name="connsiteY3565" fmla="*/ 936278 h 1572451"/>
              <a:gd name="connsiteX3566" fmla="*/ 425758 w 1165365"/>
              <a:gd name="connsiteY3566" fmla="*/ 937645 h 1572451"/>
              <a:gd name="connsiteX3567" fmla="*/ 424698 w 1165365"/>
              <a:gd name="connsiteY3567" fmla="*/ 938842 h 1572451"/>
              <a:gd name="connsiteX3568" fmla="*/ 423825 w 1165365"/>
              <a:gd name="connsiteY3568" fmla="*/ 940638 h 1572451"/>
              <a:gd name="connsiteX3569" fmla="*/ 423665 w 1165365"/>
              <a:gd name="connsiteY3569" fmla="*/ 942093 h 1572451"/>
              <a:gd name="connsiteX3570" fmla="*/ 423514 w 1165365"/>
              <a:gd name="connsiteY3570" fmla="*/ 944235 h 1572451"/>
              <a:gd name="connsiteX3571" fmla="*/ 423535 w 1165365"/>
              <a:gd name="connsiteY3571" fmla="*/ 945775 h 1572451"/>
              <a:gd name="connsiteX3572" fmla="*/ 424188 w 1165365"/>
              <a:gd name="connsiteY3572" fmla="*/ 947747 h 1572451"/>
              <a:gd name="connsiteX3573" fmla="*/ 425197 w 1165365"/>
              <a:gd name="connsiteY3573" fmla="*/ 949462 h 1572451"/>
              <a:gd name="connsiteX3574" fmla="*/ 426202 w 1165365"/>
              <a:gd name="connsiteY3574" fmla="*/ 951008 h 1572451"/>
              <a:gd name="connsiteX3575" fmla="*/ 426484 w 1165365"/>
              <a:gd name="connsiteY3575" fmla="*/ 951949 h 1572451"/>
              <a:gd name="connsiteX3576" fmla="*/ 426681 w 1165365"/>
              <a:gd name="connsiteY3576" fmla="*/ 953321 h 1572451"/>
              <a:gd name="connsiteX3577" fmla="*/ 425267 w 1165365"/>
              <a:gd name="connsiteY3577" fmla="*/ 954858 h 1572451"/>
              <a:gd name="connsiteX3578" fmla="*/ 422410 w 1165365"/>
              <a:gd name="connsiteY3578" fmla="*/ 955622 h 1572451"/>
              <a:gd name="connsiteX3579" fmla="*/ 418736 w 1165365"/>
              <a:gd name="connsiteY3579" fmla="*/ 955525 h 1572451"/>
              <a:gd name="connsiteX3580" fmla="*/ 416156 w 1165365"/>
              <a:gd name="connsiteY3580" fmla="*/ 953980 h 1572451"/>
              <a:gd name="connsiteX3581" fmla="*/ 415605 w 1165365"/>
              <a:gd name="connsiteY3581" fmla="*/ 953290 h 1572451"/>
              <a:gd name="connsiteX3582" fmla="*/ 413576 w 1165365"/>
              <a:gd name="connsiteY3582" fmla="*/ 955054 h 1572451"/>
              <a:gd name="connsiteX3583" fmla="*/ 412853 w 1165365"/>
              <a:gd name="connsiteY3583" fmla="*/ 953370 h 1572451"/>
              <a:gd name="connsiteX3584" fmla="*/ 410906 w 1165365"/>
              <a:gd name="connsiteY3584" fmla="*/ 954023 h 1572451"/>
              <a:gd name="connsiteX3585" fmla="*/ 408474 w 1165365"/>
              <a:gd name="connsiteY3585" fmla="*/ 949709 h 1572451"/>
              <a:gd name="connsiteX3586" fmla="*/ 408749 w 1165365"/>
              <a:gd name="connsiteY3586" fmla="*/ 948226 h 1572451"/>
              <a:gd name="connsiteX3587" fmla="*/ 408198 w 1165365"/>
              <a:gd name="connsiteY3587" fmla="*/ 947474 h 1572451"/>
              <a:gd name="connsiteX3588" fmla="*/ 406277 w 1165365"/>
              <a:gd name="connsiteY3588" fmla="*/ 948040 h 1572451"/>
              <a:gd name="connsiteX3589" fmla="*/ 405134 w 1165365"/>
              <a:gd name="connsiteY3589" fmla="*/ 948377 h 1572451"/>
              <a:gd name="connsiteX3590" fmla="*/ 404139 w 1165365"/>
              <a:gd name="connsiteY3590" fmla="*/ 948669 h 1572451"/>
              <a:gd name="connsiteX3591" fmla="*/ 403803 w 1165365"/>
              <a:gd name="connsiteY3591" fmla="*/ 948769 h 1572451"/>
              <a:gd name="connsiteX3592" fmla="*/ 403250 w 1165365"/>
              <a:gd name="connsiteY3592" fmla="*/ 948141 h 1572451"/>
              <a:gd name="connsiteX3593" fmla="*/ 402969 w 1165365"/>
              <a:gd name="connsiteY3593" fmla="*/ 946153 h 1572451"/>
              <a:gd name="connsiteX3594" fmla="*/ 401791 w 1165365"/>
              <a:gd name="connsiteY3594" fmla="*/ 945455 h 1572451"/>
              <a:gd name="connsiteX3595" fmla="*/ 402249 w 1165365"/>
              <a:gd name="connsiteY3595" fmla="*/ 944222 h 1572451"/>
              <a:gd name="connsiteX3596" fmla="*/ 398811 w 1165365"/>
              <a:gd name="connsiteY3596" fmla="*/ 944292 h 1572451"/>
              <a:gd name="connsiteX3597" fmla="*/ 397161 w 1165365"/>
              <a:gd name="connsiteY3597" fmla="*/ 945878 h 1572451"/>
              <a:gd name="connsiteX3598" fmla="*/ 396603 w 1165365"/>
              <a:gd name="connsiteY3598" fmla="*/ 945559 h 1572451"/>
              <a:gd name="connsiteX3599" fmla="*/ 395511 w 1165365"/>
              <a:gd name="connsiteY3599" fmla="*/ 943497 h 1572451"/>
              <a:gd name="connsiteX3600" fmla="*/ 395334 w 1165365"/>
              <a:gd name="connsiteY3600" fmla="*/ 943483 h 1572451"/>
              <a:gd name="connsiteX3601" fmla="*/ 394698 w 1165365"/>
              <a:gd name="connsiteY3601" fmla="*/ 943424 h 1572451"/>
              <a:gd name="connsiteX3602" fmla="*/ 393743 w 1165365"/>
              <a:gd name="connsiteY3602" fmla="*/ 944586 h 1572451"/>
              <a:gd name="connsiteX3603" fmla="*/ 392805 w 1165365"/>
              <a:gd name="connsiteY3603" fmla="*/ 944634 h 1572451"/>
              <a:gd name="connsiteX3604" fmla="*/ 391204 w 1165365"/>
              <a:gd name="connsiteY3604" fmla="*/ 943121 h 1572451"/>
              <a:gd name="connsiteX3605" fmla="*/ 390643 w 1165365"/>
              <a:gd name="connsiteY3605" fmla="*/ 943051 h 1572451"/>
              <a:gd name="connsiteX3606" fmla="*/ 390647 w 1165365"/>
              <a:gd name="connsiteY3606" fmla="*/ 942802 h 1572451"/>
              <a:gd name="connsiteX3607" fmla="*/ 390663 w 1165365"/>
              <a:gd name="connsiteY3607" fmla="*/ 941751 h 1572451"/>
              <a:gd name="connsiteX3608" fmla="*/ 390174 w 1165365"/>
              <a:gd name="connsiteY3608" fmla="*/ 941061 h 1572451"/>
              <a:gd name="connsiteX3609" fmla="*/ 389700 w 1165365"/>
              <a:gd name="connsiteY3609" fmla="*/ 941086 h 1572451"/>
              <a:gd name="connsiteX3610" fmla="*/ 389211 w 1165365"/>
              <a:gd name="connsiteY3610" fmla="*/ 941125 h 1572451"/>
              <a:gd name="connsiteX3611" fmla="*/ 388413 w 1165365"/>
              <a:gd name="connsiteY3611" fmla="*/ 941653 h 1572451"/>
              <a:gd name="connsiteX3612" fmla="*/ 388011 w 1165365"/>
              <a:gd name="connsiteY3612" fmla="*/ 939944 h 1572451"/>
              <a:gd name="connsiteX3613" fmla="*/ 387769 w 1165365"/>
              <a:gd name="connsiteY3613" fmla="*/ 938917 h 1572451"/>
              <a:gd name="connsiteX3614" fmla="*/ 387339 w 1165365"/>
              <a:gd name="connsiteY3614" fmla="*/ 939282 h 1572451"/>
              <a:gd name="connsiteX3615" fmla="*/ 386085 w 1165365"/>
              <a:gd name="connsiteY3615" fmla="*/ 940342 h 1572451"/>
              <a:gd name="connsiteX3616" fmla="*/ 385679 w 1165365"/>
              <a:gd name="connsiteY3616" fmla="*/ 940683 h 1572451"/>
              <a:gd name="connsiteX3617" fmla="*/ 384786 w 1165365"/>
              <a:gd name="connsiteY3617" fmla="*/ 941120 h 1572451"/>
              <a:gd name="connsiteX3618" fmla="*/ 383221 w 1165365"/>
              <a:gd name="connsiteY3618" fmla="*/ 941885 h 1572451"/>
              <a:gd name="connsiteX3619" fmla="*/ 381910 w 1165365"/>
              <a:gd name="connsiteY3619" fmla="*/ 941864 h 1572451"/>
              <a:gd name="connsiteX3620" fmla="*/ 381714 w 1165365"/>
              <a:gd name="connsiteY3620" fmla="*/ 938392 h 1572451"/>
              <a:gd name="connsiteX3621" fmla="*/ 379699 w 1165365"/>
              <a:gd name="connsiteY3621" fmla="*/ 941646 h 1572451"/>
              <a:gd name="connsiteX3622" fmla="*/ 378287 w 1165365"/>
              <a:gd name="connsiteY3622" fmla="*/ 941686 h 1572451"/>
              <a:gd name="connsiteX3623" fmla="*/ 378012 w 1165365"/>
              <a:gd name="connsiteY3623" fmla="*/ 941490 h 1572451"/>
              <a:gd name="connsiteX3624" fmla="*/ 377484 w 1165365"/>
              <a:gd name="connsiteY3624" fmla="*/ 941115 h 1572451"/>
              <a:gd name="connsiteX3625" fmla="*/ 375775 w 1165365"/>
              <a:gd name="connsiteY3625" fmla="*/ 942453 h 1572451"/>
              <a:gd name="connsiteX3626" fmla="*/ 375293 w 1165365"/>
              <a:gd name="connsiteY3626" fmla="*/ 941269 h 1572451"/>
              <a:gd name="connsiteX3627" fmla="*/ 375876 w 1165365"/>
              <a:gd name="connsiteY3627" fmla="*/ 939328 h 1572451"/>
              <a:gd name="connsiteX3628" fmla="*/ 376480 w 1165365"/>
              <a:gd name="connsiteY3628" fmla="*/ 937321 h 1572451"/>
              <a:gd name="connsiteX3629" fmla="*/ 375814 w 1165365"/>
              <a:gd name="connsiteY3629" fmla="*/ 935948 h 1572451"/>
              <a:gd name="connsiteX3630" fmla="*/ 375186 w 1165365"/>
              <a:gd name="connsiteY3630" fmla="*/ 936125 h 1572451"/>
              <a:gd name="connsiteX3631" fmla="*/ 374719 w 1165365"/>
              <a:gd name="connsiteY3631" fmla="*/ 938038 h 1572451"/>
              <a:gd name="connsiteX3632" fmla="*/ 374094 w 1165365"/>
              <a:gd name="connsiteY3632" fmla="*/ 937940 h 1572451"/>
              <a:gd name="connsiteX3633" fmla="*/ 373846 w 1165365"/>
              <a:gd name="connsiteY3633" fmla="*/ 937900 h 1572451"/>
              <a:gd name="connsiteX3634" fmla="*/ 372246 w 1165365"/>
              <a:gd name="connsiteY3634" fmla="*/ 936203 h 1572451"/>
              <a:gd name="connsiteX3635" fmla="*/ 371556 w 1165365"/>
              <a:gd name="connsiteY3635" fmla="*/ 936317 h 1572451"/>
              <a:gd name="connsiteX3636" fmla="*/ 370817 w 1165365"/>
              <a:gd name="connsiteY3636" fmla="*/ 937680 h 1572451"/>
              <a:gd name="connsiteX3637" fmla="*/ 369812 w 1165365"/>
              <a:gd name="connsiteY3637" fmla="*/ 938036 h 1572451"/>
              <a:gd name="connsiteX3638" fmla="*/ 368883 w 1165365"/>
              <a:gd name="connsiteY3638" fmla="*/ 938366 h 1572451"/>
              <a:gd name="connsiteX3639" fmla="*/ 367465 w 1165365"/>
              <a:gd name="connsiteY3639" fmla="*/ 938175 h 1572451"/>
              <a:gd name="connsiteX3640" fmla="*/ 365675 w 1165365"/>
              <a:gd name="connsiteY3640" fmla="*/ 936725 h 1572451"/>
              <a:gd name="connsiteX3641" fmla="*/ 364206 w 1165365"/>
              <a:gd name="connsiteY3641" fmla="*/ 936453 h 1572451"/>
              <a:gd name="connsiteX3642" fmla="*/ 363119 w 1165365"/>
              <a:gd name="connsiteY3642" fmla="*/ 936252 h 1572451"/>
              <a:gd name="connsiteX3643" fmla="*/ 362315 w 1165365"/>
              <a:gd name="connsiteY3643" fmla="*/ 935683 h 1572451"/>
              <a:gd name="connsiteX3644" fmla="*/ 362270 w 1165365"/>
              <a:gd name="connsiteY3644" fmla="*/ 932226 h 1572451"/>
              <a:gd name="connsiteX3645" fmla="*/ 362257 w 1165365"/>
              <a:gd name="connsiteY3645" fmla="*/ 931283 h 1572451"/>
              <a:gd name="connsiteX3646" fmla="*/ 361844 w 1165365"/>
              <a:gd name="connsiteY3646" fmla="*/ 929790 h 1572451"/>
              <a:gd name="connsiteX3647" fmla="*/ 360979 w 1165365"/>
              <a:gd name="connsiteY3647" fmla="*/ 929095 h 1572451"/>
              <a:gd name="connsiteX3648" fmla="*/ 359339 w 1165365"/>
              <a:gd name="connsiteY3648" fmla="*/ 928866 h 1572451"/>
              <a:gd name="connsiteX3649" fmla="*/ 358484 w 1165365"/>
              <a:gd name="connsiteY3649" fmla="*/ 928749 h 1572451"/>
              <a:gd name="connsiteX3650" fmla="*/ 356572 w 1165365"/>
              <a:gd name="connsiteY3650" fmla="*/ 926984 h 1572451"/>
              <a:gd name="connsiteX3651" fmla="*/ 355702 w 1165365"/>
              <a:gd name="connsiteY3651" fmla="*/ 926667 h 1572451"/>
              <a:gd name="connsiteX3652" fmla="*/ 355329 w 1165365"/>
              <a:gd name="connsiteY3652" fmla="*/ 926531 h 1572451"/>
              <a:gd name="connsiteX3653" fmla="*/ 353263 w 1165365"/>
              <a:gd name="connsiteY3653" fmla="*/ 926687 h 1572451"/>
              <a:gd name="connsiteX3654" fmla="*/ 353124 w 1165365"/>
              <a:gd name="connsiteY3654" fmla="*/ 926618 h 1572451"/>
              <a:gd name="connsiteX3655" fmla="*/ 351464 w 1165365"/>
              <a:gd name="connsiteY3655" fmla="*/ 925794 h 1572451"/>
              <a:gd name="connsiteX3656" fmla="*/ 349901 w 1165365"/>
              <a:gd name="connsiteY3656" fmla="*/ 925831 h 1572451"/>
              <a:gd name="connsiteX3657" fmla="*/ 348253 w 1165365"/>
              <a:gd name="connsiteY3657" fmla="*/ 927295 h 1572451"/>
              <a:gd name="connsiteX3658" fmla="*/ 345873 w 1165365"/>
              <a:gd name="connsiteY3658" fmla="*/ 927570 h 1572451"/>
              <a:gd name="connsiteX3659" fmla="*/ 344786 w 1165365"/>
              <a:gd name="connsiteY3659" fmla="*/ 929164 h 1572451"/>
              <a:gd name="connsiteX3660" fmla="*/ 344552 w 1165365"/>
              <a:gd name="connsiteY3660" fmla="*/ 929311 h 1572451"/>
              <a:gd name="connsiteX3661" fmla="*/ 342767 w 1165365"/>
              <a:gd name="connsiteY3661" fmla="*/ 930436 h 1572451"/>
              <a:gd name="connsiteX3662" fmla="*/ 340649 w 1165365"/>
              <a:gd name="connsiteY3662" fmla="*/ 929847 h 1572451"/>
              <a:gd name="connsiteX3663" fmla="*/ 339855 w 1165365"/>
              <a:gd name="connsiteY3663" fmla="*/ 930153 h 1572451"/>
              <a:gd name="connsiteX3664" fmla="*/ 338322 w 1165365"/>
              <a:gd name="connsiteY3664" fmla="*/ 930742 h 1572451"/>
              <a:gd name="connsiteX3665" fmla="*/ 345156 w 1165365"/>
              <a:gd name="connsiteY3665" fmla="*/ 934982 h 1572451"/>
              <a:gd name="connsiteX3666" fmla="*/ 346178 w 1165365"/>
              <a:gd name="connsiteY3666" fmla="*/ 935775 h 1572451"/>
              <a:gd name="connsiteX3667" fmla="*/ 347021 w 1165365"/>
              <a:gd name="connsiteY3667" fmla="*/ 937008 h 1572451"/>
              <a:gd name="connsiteX3668" fmla="*/ 347675 w 1165365"/>
              <a:gd name="connsiteY3668" fmla="*/ 937801 h 1572451"/>
              <a:gd name="connsiteX3669" fmla="*/ 347783 w 1165365"/>
              <a:gd name="connsiteY3669" fmla="*/ 938944 h 1572451"/>
              <a:gd name="connsiteX3670" fmla="*/ 347901 w 1165365"/>
              <a:gd name="connsiteY3670" fmla="*/ 940966 h 1572451"/>
              <a:gd name="connsiteX3671" fmla="*/ 347921 w 1165365"/>
              <a:gd name="connsiteY3671" fmla="*/ 942372 h 1572451"/>
              <a:gd name="connsiteX3672" fmla="*/ 347860 w 1165365"/>
              <a:gd name="connsiteY3672" fmla="*/ 944835 h 1572451"/>
              <a:gd name="connsiteX3673" fmla="*/ 347891 w 1165365"/>
              <a:gd name="connsiteY3673" fmla="*/ 947207 h 1572451"/>
              <a:gd name="connsiteX3674" fmla="*/ 347829 w 1165365"/>
              <a:gd name="connsiteY3674" fmla="*/ 949405 h 1572451"/>
              <a:gd name="connsiteX3675" fmla="*/ 347304 w 1165365"/>
              <a:gd name="connsiteY3675" fmla="*/ 951514 h 1572451"/>
              <a:gd name="connsiteX3676" fmla="*/ 347231 w 1165365"/>
              <a:gd name="connsiteY3676" fmla="*/ 952832 h 1572451"/>
              <a:gd name="connsiteX3677" fmla="*/ 347155 w 1165365"/>
              <a:gd name="connsiteY3677" fmla="*/ 954064 h 1572451"/>
              <a:gd name="connsiteX3678" fmla="*/ 346521 w 1165365"/>
              <a:gd name="connsiteY3678" fmla="*/ 954765 h 1572451"/>
              <a:gd name="connsiteX3679" fmla="*/ 345429 w 1165365"/>
              <a:gd name="connsiteY3679" fmla="*/ 955641 h 1572451"/>
              <a:gd name="connsiteX3680" fmla="*/ 344235 w 1165365"/>
              <a:gd name="connsiteY3680" fmla="*/ 955813 h 1572451"/>
              <a:gd name="connsiteX3681" fmla="*/ 342211 w 1165365"/>
              <a:gd name="connsiteY3681" fmla="*/ 955808 h 1572451"/>
              <a:gd name="connsiteX3682" fmla="*/ 340644 w 1165365"/>
              <a:gd name="connsiteY3682" fmla="*/ 955540 h 1572451"/>
              <a:gd name="connsiteX3683" fmla="*/ 339264 w 1165365"/>
              <a:gd name="connsiteY3683" fmla="*/ 955537 h 1572451"/>
              <a:gd name="connsiteX3684" fmla="*/ 336506 w 1165365"/>
              <a:gd name="connsiteY3684" fmla="*/ 955617 h 1572451"/>
              <a:gd name="connsiteX3685" fmla="*/ 334209 w 1165365"/>
              <a:gd name="connsiteY3685" fmla="*/ 955699 h 1572451"/>
              <a:gd name="connsiteX3686" fmla="*/ 331269 w 1165365"/>
              <a:gd name="connsiteY3686" fmla="*/ 955955 h 1572451"/>
              <a:gd name="connsiteX3687" fmla="*/ 328051 w 1165365"/>
              <a:gd name="connsiteY3687" fmla="*/ 956034 h 1572451"/>
              <a:gd name="connsiteX3688" fmla="*/ 324923 w 1165365"/>
              <a:gd name="connsiteY3688" fmla="*/ 956026 h 1572451"/>
              <a:gd name="connsiteX3689" fmla="*/ 321888 w 1165365"/>
              <a:gd name="connsiteY3689" fmla="*/ 956018 h 1572451"/>
              <a:gd name="connsiteX3690" fmla="*/ 318943 w 1165365"/>
              <a:gd name="connsiteY3690" fmla="*/ 955923 h 1572451"/>
              <a:gd name="connsiteX3691" fmla="*/ 317563 w 1165365"/>
              <a:gd name="connsiteY3691" fmla="*/ 955831 h 1572451"/>
              <a:gd name="connsiteX3692" fmla="*/ 316184 w 1165365"/>
              <a:gd name="connsiteY3692" fmla="*/ 955914 h 1572451"/>
              <a:gd name="connsiteX3693" fmla="*/ 313333 w 1165365"/>
              <a:gd name="connsiteY3693" fmla="*/ 955908 h 1572451"/>
              <a:gd name="connsiteX3694" fmla="*/ 312725 w 1165365"/>
              <a:gd name="connsiteY3694" fmla="*/ 955988 h 1572451"/>
              <a:gd name="connsiteX3695" fmla="*/ 311405 w 1165365"/>
              <a:gd name="connsiteY3695" fmla="*/ 956166 h 1572451"/>
              <a:gd name="connsiteX3696" fmla="*/ 309927 w 1165365"/>
              <a:gd name="connsiteY3696" fmla="*/ 955635 h 1572451"/>
              <a:gd name="connsiteX3697" fmla="*/ 308262 w 1165365"/>
              <a:gd name="connsiteY3697" fmla="*/ 955015 h 1572451"/>
              <a:gd name="connsiteX3698" fmla="*/ 306509 w 1165365"/>
              <a:gd name="connsiteY3698" fmla="*/ 954570 h 1572451"/>
              <a:gd name="connsiteX3699" fmla="*/ 305121 w 1165365"/>
              <a:gd name="connsiteY3699" fmla="*/ 953951 h 1572451"/>
              <a:gd name="connsiteX3700" fmla="*/ 303829 w 1165365"/>
              <a:gd name="connsiteY3700" fmla="*/ 953596 h 1572451"/>
              <a:gd name="connsiteX3701" fmla="*/ 302263 w 1165365"/>
              <a:gd name="connsiteY3701" fmla="*/ 953416 h 1572451"/>
              <a:gd name="connsiteX3702" fmla="*/ 300515 w 1165365"/>
              <a:gd name="connsiteY3702" fmla="*/ 953324 h 1572451"/>
              <a:gd name="connsiteX3703" fmla="*/ 298492 w 1165365"/>
              <a:gd name="connsiteY3703" fmla="*/ 953406 h 1572451"/>
              <a:gd name="connsiteX3704" fmla="*/ 296844 w 1165365"/>
              <a:gd name="connsiteY3704" fmla="*/ 953929 h 1572451"/>
              <a:gd name="connsiteX3705" fmla="*/ 295747 w 1165365"/>
              <a:gd name="connsiteY3705" fmla="*/ 954541 h 1572451"/>
              <a:gd name="connsiteX3706" fmla="*/ 294292 w 1165365"/>
              <a:gd name="connsiteY3706" fmla="*/ 955769 h 1572451"/>
              <a:gd name="connsiteX3707" fmla="*/ 293283 w 1165365"/>
              <a:gd name="connsiteY3707" fmla="*/ 955942 h 1572451"/>
              <a:gd name="connsiteX3708" fmla="*/ 292088 w 1165365"/>
              <a:gd name="connsiteY3708" fmla="*/ 955939 h 1572451"/>
              <a:gd name="connsiteX3709" fmla="*/ 290340 w 1165365"/>
              <a:gd name="connsiteY3709" fmla="*/ 955934 h 1572451"/>
              <a:gd name="connsiteX3710" fmla="*/ 287580 w 1165365"/>
              <a:gd name="connsiteY3710" fmla="*/ 955926 h 1572451"/>
              <a:gd name="connsiteX3711" fmla="*/ 286204 w 1165365"/>
              <a:gd name="connsiteY3711" fmla="*/ 956274 h 1572451"/>
              <a:gd name="connsiteX3712" fmla="*/ 285114 w 1165365"/>
              <a:gd name="connsiteY3712" fmla="*/ 957151 h 1572451"/>
              <a:gd name="connsiteX3713" fmla="*/ 284197 w 1165365"/>
              <a:gd name="connsiteY3713" fmla="*/ 957412 h 1572451"/>
              <a:gd name="connsiteX3714" fmla="*/ 282632 w 1165365"/>
              <a:gd name="connsiteY3714" fmla="*/ 957232 h 1572451"/>
              <a:gd name="connsiteX3715" fmla="*/ 280516 w 1165365"/>
              <a:gd name="connsiteY3715" fmla="*/ 957226 h 1572451"/>
              <a:gd name="connsiteX3716" fmla="*/ 278861 w 1165365"/>
              <a:gd name="connsiteY3716" fmla="*/ 957309 h 1572451"/>
              <a:gd name="connsiteX3717" fmla="*/ 276842 w 1165365"/>
              <a:gd name="connsiteY3717" fmla="*/ 957568 h 1572451"/>
              <a:gd name="connsiteX3718" fmla="*/ 275556 w 1165365"/>
              <a:gd name="connsiteY3718" fmla="*/ 957741 h 1572451"/>
              <a:gd name="connsiteX3719" fmla="*/ 274090 w 1165365"/>
              <a:gd name="connsiteY3719" fmla="*/ 958176 h 1572451"/>
              <a:gd name="connsiteX3720" fmla="*/ 273089 w 1165365"/>
              <a:gd name="connsiteY3720" fmla="*/ 958966 h 1572451"/>
              <a:gd name="connsiteX3721" fmla="*/ 271533 w 1165365"/>
              <a:gd name="connsiteY3721" fmla="*/ 959576 h 1572451"/>
              <a:gd name="connsiteX3722" fmla="*/ 270164 w 1165365"/>
              <a:gd name="connsiteY3722" fmla="*/ 960364 h 1572451"/>
              <a:gd name="connsiteX3723" fmla="*/ 268424 w 1165365"/>
              <a:gd name="connsiteY3723" fmla="*/ 960975 h 1572451"/>
              <a:gd name="connsiteX3724" fmla="*/ 267417 w 1165365"/>
              <a:gd name="connsiteY3724" fmla="*/ 961324 h 1572451"/>
              <a:gd name="connsiteX3725" fmla="*/ 266135 w 1165365"/>
              <a:gd name="connsiteY3725" fmla="*/ 961672 h 1572451"/>
              <a:gd name="connsiteX3726" fmla="*/ 264016 w 1165365"/>
              <a:gd name="connsiteY3726" fmla="*/ 961490 h 1572451"/>
              <a:gd name="connsiteX3727" fmla="*/ 262912 w 1165365"/>
              <a:gd name="connsiteY3727" fmla="*/ 961399 h 1572451"/>
              <a:gd name="connsiteX3728" fmla="*/ 261342 w 1165365"/>
              <a:gd name="connsiteY3728" fmla="*/ 960956 h 1572451"/>
              <a:gd name="connsiteX3729" fmla="*/ 259864 w 1165365"/>
              <a:gd name="connsiteY3729" fmla="*/ 960513 h 1572451"/>
              <a:gd name="connsiteX3730" fmla="*/ 258479 w 1165365"/>
              <a:gd name="connsiteY3730" fmla="*/ 960069 h 1572451"/>
              <a:gd name="connsiteX3731" fmla="*/ 256450 w 1165365"/>
              <a:gd name="connsiteY3731" fmla="*/ 959625 h 1572451"/>
              <a:gd name="connsiteX3732" fmla="*/ 254978 w 1165365"/>
              <a:gd name="connsiteY3732" fmla="*/ 959576 h 1572451"/>
              <a:gd name="connsiteX3733" fmla="*/ 253690 w 1165365"/>
              <a:gd name="connsiteY3733" fmla="*/ 959616 h 1572451"/>
              <a:gd name="connsiteX3734" fmla="*/ 252910 w 1165365"/>
              <a:gd name="connsiteY3734" fmla="*/ 959659 h 1572451"/>
              <a:gd name="connsiteX3735" fmla="*/ 251762 w 1165365"/>
              <a:gd name="connsiteY3735" fmla="*/ 959831 h 1572451"/>
              <a:gd name="connsiteX3736" fmla="*/ 250938 w 1165365"/>
              <a:gd name="connsiteY3736" fmla="*/ 960092 h 1572451"/>
              <a:gd name="connsiteX3737" fmla="*/ 250075 w 1165365"/>
              <a:gd name="connsiteY3737" fmla="*/ 960882 h 1572451"/>
              <a:gd name="connsiteX3738" fmla="*/ 248986 w 1165365"/>
              <a:gd name="connsiteY3738" fmla="*/ 961978 h 1572451"/>
              <a:gd name="connsiteX3739" fmla="*/ 248034 w 1165365"/>
              <a:gd name="connsiteY3739" fmla="*/ 963031 h 1572451"/>
              <a:gd name="connsiteX3740" fmla="*/ 247356 w 1165365"/>
              <a:gd name="connsiteY3740" fmla="*/ 963951 h 1572451"/>
              <a:gd name="connsiteX3741" fmla="*/ 246589 w 1165365"/>
              <a:gd name="connsiteY3741" fmla="*/ 965004 h 1572451"/>
              <a:gd name="connsiteX3742" fmla="*/ 246092 w 1165365"/>
              <a:gd name="connsiteY3742" fmla="*/ 965750 h 1572451"/>
              <a:gd name="connsiteX3743" fmla="*/ 245868 w 1165365"/>
              <a:gd name="connsiteY3743" fmla="*/ 966190 h 1572451"/>
              <a:gd name="connsiteX3744" fmla="*/ 244911 w 1165365"/>
              <a:gd name="connsiteY3744" fmla="*/ 966845 h 1572451"/>
              <a:gd name="connsiteX3745" fmla="*/ 243259 w 1165365"/>
              <a:gd name="connsiteY3745" fmla="*/ 967194 h 1572451"/>
              <a:gd name="connsiteX3746" fmla="*/ 241976 w 1165365"/>
              <a:gd name="connsiteY3746" fmla="*/ 967454 h 1572451"/>
              <a:gd name="connsiteX3747" fmla="*/ 240872 w 1165365"/>
              <a:gd name="connsiteY3747" fmla="*/ 967450 h 1572451"/>
              <a:gd name="connsiteX3748" fmla="*/ 239126 w 1165365"/>
              <a:gd name="connsiteY3748" fmla="*/ 967490 h 1572451"/>
              <a:gd name="connsiteX3749" fmla="*/ 238212 w 1165365"/>
              <a:gd name="connsiteY3749" fmla="*/ 967928 h 1572451"/>
              <a:gd name="connsiteX3750" fmla="*/ 237250 w 1165365"/>
              <a:gd name="connsiteY3750" fmla="*/ 968320 h 1572451"/>
              <a:gd name="connsiteX3751" fmla="*/ 236248 w 1165365"/>
              <a:gd name="connsiteY3751" fmla="*/ 969022 h 1572451"/>
              <a:gd name="connsiteX3752" fmla="*/ 235838 w 1165365"/>
              <a:gd name="connsiteY3752" fmla="*/ 969328 h 1572451"/>
              <a:gd name="connsiteX3753" fmla="*/ 235113 w 1165365"/>
              <a:gd name="connsiteY3753" fmla="*/ 970204 h 1572451"/>
              <a:gd name="connsiteX3754" fmla="*/ 234523 w 1165365"/>
              <a:gd name="connsiteY3754" fmla="*/ 970730 h 1572451"/>
              <a:gd name="connsiteX3755" fmla="*/ 234073 w 1165365"/>
              <a:gd name="connsiteY3755" fmla="*/ 971520 h 1572451"/>
              <a:gd name="connsiteX3756" fmla="*/ 232878 w 1165365"/>
              <a:gd name="connsiteY3756" fmla="*/ 971517 h 1572451"/>
              <a:gd name="connsiteX3757" fmla="*/ 230667 w 1165365"/>
              <a:gd name="connsiteY3757" fmla="*/ 971247 h 1572451"/>
              <a:gd name="connsiteX3758" fmla="*/ 229099 w 1165365"/>
              <a:gd name="connsiteY3758" fmla="*/ 970892 h 1572451"/>
              <a:gd name="connsiteX3759" fmla="*/ 224866 w 1165365"/>
              <a:gd name="connsiteY3759" fmla="*/ 970793 h 1572451"/>
              <a:gd name="connsiteX3760" fmla="*/ 222384 w 1165365"/>
              <a:gd name="connsiteY3760" fmla="*/ 970786 h 1572451"/>
              <a:gd name="connsiteX3761" fmla="*/ 220624 w 1165365"/>
              <a:gd name="connsiteY3761" fmla="*/ 969903 h 1572451"/>
              <a:gd name="connsiteX3762" fmla="*/ 220153 w 1165365"/>
              <a:gd name="connsiteY3762" fmla="*/ 969022 h 1572451"/>
              <a:gd name="connsiteX3763" fmla="*/ 219951 w 1165365"/>
              <a:gd name="connsiteY3763" fmla="*/ 967615 h 1572451"/>
              <a:gd name="connsiteX3764" fmla="*/ 219380 w 1165365"/>
              <a:gd name="connsiteY3764" fmla="*/ 966206 h 1572451"/>
              <a:gd name="connsiteX3765" fmla="*/ 218806 w 1165365"/>
              <a:gd name="connsiteY3765" fmla="*/ 964535 h 1572451"/>
              <a:gd name="connsiteX3766" fmla="*/ 217594 w 1165365"/>
              <a:gd name="connsiteY3766" fmla="*/ 963389 h 1572451"/>
              <a:gd name="connsiteX3767" fmla="*/ 216581 w 1165365"/>
              <a:gd name="connsiteY3767" fmla="*/ 963211 h 1572451"/>
              <a:gd name="connsiteX3768" fmla="*/ 215477 w 1165365"/>
              <a:gd name="connsiteY3768" fmla="*/ 963207 h 1572451"/>
              <a:gd name="connsiteX3769" fmla="*/ 214100 w 1165365"/>
              <a:gd name="connsiteY3769" fmla="*/ 963379 h 1572451"/>
              <a:gd name="connsiteX3770" fmla="*/ 213181 w 1165365"/>
              <a:gd name="connsiteY3770" fmla="*/ 963465 h 1572451"/>
              <a:gd name="connsiteX3771" fmla="*/ 212364 w 1165365"/>
              <a:gd name="connsiteY3771" fmla="*/ 964254 h 1572451"/>
              <a:gd name="connsiteX3772" fmla="*/ 211272 w 1165365"/>
              <a:gd name="connsiteY3772" fmla="*/ 965130 h 1572451"/>
              <a:gd name="connsiteX3773" fmla="*/ 210732 w 1165365"/>
              <a:gd name="connsiteY3773" fmla="*/ 966008 h 1572451"/>
              <a:gd name="connsiteX3774" fmla="*/ 210287 w 1165365"/>
              <a:gd name="connsiteY3774" fmla="*/ 967149 h 1572451"/>
              <a:gd name="connsiteX3775" fmla="*/ 209748 w 1165365"/>
              <a:gd name="connsiteY3775" fmla="*/ 968116 h 1572451"/>
              <a:gd name="connsiteX3776" fmla="*/ 209764 w 1165365"/>
              <a:gd name="connsiteY3776" fmla="*/ 969345 h 1572451"/>
              <a:gd name="connsiteX3777" fmla="*/ 209782 w 1165365"/>
              <a:gd name="connsiteY3777" fmla="*/ 970665 h 1572451"/>
              <a:gd name="connsiteX3778" fmla="*/ 209510 w 1165365"/>
              <a:gd name="connsiteY3778" fmla="*/ 971015 h 1572451"/>
              <a:gd name="connsiteX3779" fmla="*/ 209532 w 1165365"/>
              <a:gd name="connsiteY3779" fmla="*/ 972686 h 1572451"/>
              <a:gd name="connsiteX3780" fmla="*/ 209062 w 1165365"/>
              <a:gd name="connsiteY3780" fmla="*/ 974086 h 1572451"/>
              <a:gd name="connsiteX3781" fmla="*/ 208824 w 1165365"/>
              <a:gd name="connsiteY3781" fmla="*/ 974794 h 1572451"/>
              <a:gd name="connsiteX3782" fmla="*/ 208933 w 1165365"/>
              <a:gd name="connsiteY3782" fmla="*/ 976113 h 1572451"/>
              <a:gd name="connsiteX3783" fmla="*/ 208691 w 1165365"/>
              <a:gd name="connsiteY3783" fmla="*/ 978662 h 1572451"/>
              <a:gd name="connsiteX3784" fmla="*/ 208987 w 1165365"/>
              <a:gd name="connsiteY3784" fmla="*/ 980157 h 1572451"/>
              <a:gd name="connsiteX3785" fmla="*/ 210021 w 1165365"/>
              <a:gd name="connsiteY3785" fmla="*/ 981830 h 1572451"/>
              <a:gd name="connsiteX3786" fmla="*/ 211144 w 1165365"/>
              <a:gd name="connsiteY3786" fmla="*/ 983239 h 1572451"/>
              <a:gd name="connsiteX3787" fmla="*/ 212083 w 1165365"/>
              <a:gd name="connsiteY3787" fmla="*/ 984737 h 1572451"/>
              <a:gd name="connsiteX3788" fmla="*/ 212650 w 1165365"/>
              <a:gd name="connsiteY3788" fmla="*/ 985881 h 1572451"/>
              <a:gd name="connsiteX3789" fmla="*/ 213873 w 1165365"/>
              <a:gd name="connsiteY3789" fmla="*/ 987994 h 1572451"/>
              <a:gd name="connsiteX3790" fmla="*/ 213891 w 1165365"/>
              <a:gd name="connsiteY3790" fmla="*/ 989314 h 1572451"/>
              <a:gd name="connsiteX3791" fmla="*/ 214010 w 1165365"/>
              <a:gd name="connsiteY3791" fmla="*/ 991423 h 1572451"/>
              <a:gd name="connsiteX3792" fmla="*/ 214308 w 1165365"/>
              <a:gd name="connsiteY3792" fmla="*/ 993006 h 1572451"/>
              <a:gd name="connsiteX3793" fmla="*/ 214880 w 1165365"/>
              <a:gd name="connsiteY3793" fmla="*/ 994590 h 1572451"/>
              <a:gd name="connsiteX3794" fmla="*/ 215724 w 1165365"/>
              <a:gd name="connsiteY3794" fmla="*/ 995823 h 1572451"/>
              <a:gd name="connsiteX3795" fmla="*/ 217310 w 1165365"/>
              <a:gd name="connsiteY3795" fmla="*/ 997497 h 1572451"/>
              <a:gd name="connsiteX3796" fmla="*/ 219360 w 1165365"/>
              <a:gd name="connsiteY3796" fmla="*/ 999525 h 1572451"/>
              <a:gd name="connsiteX3797" fmla="*/ 221131 w 1165365"/>
              <a:gd name="connsiteY3797" fmla="*/ 1001288 h 1572451"/>
              <a:gd name="connsiteX3798" fmla="*/ 223556 w 1165365"/>
              <a:gd name="connsiteY3798" fmla="*/ 1003845 h 1572451"/>
              <a:gd name="connsiteX3799" fmla="*/ 225137 w 1165365"/>
              <a:gd name="connsiteY3799" fmla="*/ 1005168 h 1572451"/>
              <a:gd name="connsiteX3800" fmla="*/ 226437 w 1165365"/>
              <a:gd name="connsiteY3800" fmla="*/ 1006137 h 1572451"/>
              <a:gd name="connsiteX3801" fmla="*/ 228203 w 1165365"/>
              <a:gd name="connsiteY3801" fmla="*/ 1007460 h 1572451"/>
              <a:gd name="connsiteX3802" fmla="*/ 228671 w 1165365"/>
              <a:gd name="connsiteY3802" fmla="*/ 1008289 h 1572451"/>
              <a:gd name="connsiteX3803" fmla="*/ 228599 w 1165365"/>
              <a:gd name="connsiteY3803" fmla="*/ 1009660 h 1572451"/>
              <a:gd name="connsiteX3804" fmla="*/ 228429 w 1165365"/>
              <a:gd name="connsiteY3804" fmla="*/ 1010626 h 1572451"/>
              <a:gd name="connsiteX3805" fmla="*/ 227886 w 1165365"/>
              <a:gd name="connsiteY3805" fmla="*/ 1011329 h 1572451"/>
              <a:gd name="connsiteX3806" fmla="*/ 227628 w 1165365"/>
              <a:gd name="connsiteY3806" fmla="*/ 1012647 h 1572451"/>
              <a:gd name="connsiteX3807" fmla="*/ 227090 w 1165365"/>
              <a:gd name="connsiteY3807" fmla="*/ 1013788 h 1572451"/>
              <a:gd name="connsiteX3808" fmla="*/ 226642 w 1165365"/>
              <a:gd name="connsiteY3808" fmla="*/ 1014666 h 1572451"/>
              <a:gd name="connsiteX3809" fmla="*/ 225961 w 1165365"/>
              <a:gd name="connsiteY3809" fmla="*/ 1015477 h 1572451"/>
              <a:gd name="connsiteX3810" fmla="*/ 226112 w 1165365"/>
              <a:gd name="connsiteY3810" fmla="*/ 1016334 h 1572451"/>
              <a:gd name="connsiteX3811" fmla="*/ 225942 w 1165365"/>
              <a:gd name="connsiteY3811" fmla="*/ 1017389 h 1572451"/>
              <a:gd name="connsiteX3812" fmla="*/ 226143 w 1165365"/>
              <a:gd name="connsiteY3812" fmla="*/ 1018620 h 1572451"/>
              <a:gd name="connsiteX3813" fmla="*/ 227274 w 1165365"/>
              <a:gd name="connsiteY3813" fmla="*/ 1020734 h 1572451"/>
              <a:gd name="connsiteX3814" fmla="*/ 228020 w 1165365"/>
              <a:gd name="connsiteY3814" fmla="*/ 1021527 h 1572451"/>
              <a:gd name="connsiteX3815" fmla="*/ 229047 w 1165365"/>
              <a:gd name="connsiteY3815" fmla="*/ 1022584 h 1572451"/>
              <a:gd name="connsiteX3816" fmla="*/ 230165 w 1165365"/>
              <a:gd name="connsiteY3816" fmla="*/ 1023818 h 1572451"/>
              <a:gd name="connsiteX3817" fmla="*/ 231933 w 1165365"/>
              <a:gd name="connsiteY3817" fmla="*/ 1025317 h 1572451"/>
              <a:gd name="connsiteX3818" fmla="*/ 232131 w 1165365"/>
              <a:gd name="connsiteY3818" fmla="*/ 1026285 h 1572451"/>
              <a:gd name="connsiteX3819" fmla="*/ 232047 w 1165365"/>
              <a:gd name="connsiteY3819" fmla="*/ 1026989 h 1572451"/>
              <a:gd name="connsiteX3820" fmla="*/ 231501 w 1165365"/>
              <a:gd name="connsiteY3820" fmla="*/ 1027427 h 1572451"/>
              <a:gd name="connsiteX3821" fmla="*/ 230491 w 1165365"/>
              <a:gd name="connsiteY3821" fmla="*/ 1027512 h 1572451"/>
              <a:gd name="connsiteX3822" fmla="*/ 229398 w 1165365"/>
              <a:gd name="connsiteY3822" fmla="*/ 1028388 h 1572451"/>
              <a:gd name="connsiteX3823" fmla="*/ 227933 w 1165365"/>
              <a:gd name="connsiteY3823" fmla="*/ 1028823 h 1572451"/>
              <a:gd name="connsiteX3824" fmla="*/ 226647 w 1165365"/>
              <a:gd name="connsiteY3824" fmla="*/ 1028908 h 1572451"/>
              <a:gd name="connsiteX3825" fmla="*/ 225477 w 1165365"/>
              <a:gd name="connsiteY3825" fmla="*/ 1032816 h 1572451"/>
              <a:gd name="connsiteX3826" fmla="*/ 224817 w 1165365"/>
              <a:gd name="connsiteY3826" fmla="*/ 1033540 h 1572451"/>
              <a:gd name="connsiteX3827" fmla="*/ 223640 w 1165365"/>
              <a:gd name="connsiteY3827" fmla="*/ 1034835 h 1572451"/>
              <a:gd name="connsiteX3828" fmla="*/ 224060 w 1165365"/>
              <a:gd name="connsiteY3828" fmla="*/ 1036080 h 1572451"/>
              <a:gd name="connsiteX3829" fmla="*/ 224496 w 1165365"/>
              <a:gd name="connsiteY3829" fmla="*/ 1036796 h 1572451"/>
              <a:gd name="connsiteX3830" fmla="*/ 224704 w 1165365"/>
              <a:gd name="connsiteY3830" fmla="*/ 1037138 h 1572451"/>
              <a:gd name="connsiteX3831" fmla="*/ 225384 w 1165365"/>
              <a:gd name="connsiteY3831" fmla="*/ 1038251 h 1572451"/>
              <a:gd name="connsiteX3832" fmla="*/ 227601 w 1165365"/>
              <a:gd name="connsiteY3832" fmla="*/ 1041886 h 1572451"/>
              <a:gd name="connsiteX3833" fmla="*/ 235802 w 1165365"/>
              <a:gd name="connsiteY3833" fmla="*/ 1049367 h 1572451"/>
              <a:gd name="connsiteX3834" fmla="*/ 236796 w 1165365"/>
              <a:gd name="connsiteY3834" fmla="*/ 1049689 h 1572451"/>
              <a:gd name="connsiteX3835" fmla="*/ 240804 w 1165365"/>
              <a:gd name="connsiteY3835" fmla="*/ 1053211 h 1572451"/>
              <a:gd name="connsiteX3836" fmla="*/ 243614 w 1165365"/>
              <a:gd name="connsiteY3836" fmla="*/ 1057647 h 1572451"/>
              <a:gd name="connsiteX3837" fmla="*/ 244971 w 1165365"/>
              <a:gd name="connsiteY3837" fmla="*/ 1058718 h 1572451"/>
              <a:gd name="connsiteX3838" fmla="*/ 246500 w 1165365"/>
              <a:gd name="connsiteY3838" fmla="*/ 1061030 h 1572451"/>
              <a:gd name="connsiteX3839" fmla="*/ 247588 w 1165365"/>
              <a:gd name="connsiteY3839" fmla="*/ 1061882 h 1572451"/>
              <a:gd name="connsiteX3840" fmla="*/ 251007 w 1165365"/>
              <a:gd name="connsiteY3840" fmla="*/ 1064560 h 1572451"/>
              <a:gd name="connsiteX3841" fmla="*/ 252223 w 1165365"/>
              <a:gd name="connsiteY3841" fmla="*/ 1066868 h 1572451"/>
              <a:gd name="connsiteX3842" fmla="*/ 252980 w 1165365"/>
              <a:gd name="connsiteY3842" fmla="*/ 1067559 h 1572451"/>
              <a:gd name="connsiteX3843" fmla="*/ 253394 w 1165365"/>
              <a:gd name="connsiteY3843" fmla="*/ 1067937 h 1572451"/>
              <a:gd name="connsiteX3844" fmla="*/ 254759 w 1165365"/>
              <a:gd name="connsiteY3844" fmla="*/ 1068450 h 1572451"/>
              <a:gd name="connsiteX3845" fmla="*/ 257534 w 1165365"/>
              <a:gd name="connsiteY3845" fmla="*/ 1070781 h 1572451"/>
              <a:gd name="connsiteX3846" fmla="*/ 258795 w 1165365"/>
              <a:gd name="connsiteY3846" fmla="*/ 1074389 h 1572451"/>
              <a:gd name="connsiteX3847" fmla="*/ 260569 w 1165365"/>
              <a:gd name="connsiteY3847" fmla="*/ 1076891 h 1572451"/>
              <a:gd name="connsiteX3848" fmla="*/ 261594 w 1165365"/>
              <a:gd name="connsiteY3848" fmla="*/ 1079445 h 1572451"/>
              <a:gd name="connsiteX3849" fmla="*/ 263525 w 1165365"/>
              <a:gd name="connsiteY3849" fmla="*/ 1079656 h 1572451"/>
              <a:gd name="connsiteX3850" fmla="*/ 265617 w 1165365"/>
              <a:gd name="connsiteY3850" fmla="*/ 1081729 h 1572451"/>
              <a:gd name="connsiteX3851" fmla="*/ 266348 w 1165365"/>
              <a:gd name="connsiteY3851" fmla="*/ 1082979 h 1572451"/>
              <a:gd name="connsiteX3852" fmla="*/ 265270 w 1165365"/>
              <a:gd name="connsiteY3852" fmla="*/ 1084202 h 1572451"/>
              <a:gd name="connsiteX3853" fmla="*/ 266872 w 1165365"/>
              <a:gd name="connsiteY3853" fmla="*/ 1086662 h 1572451"/>
              <a:gd name="connsiteX3854" fmla="*/ 266980 w 1165365"/>
              <a:gd name="connsiteY3854" fmla="*/ 1086826 h 1572451"/>
              <a:gd name="connsiteX3855" fmla="*/ 265649 w 1165365"/>
              <a:gd name="connsiteY3855" fmla="*/ 1092753 h 1572451"/>
              <a:gd name="connsiteX3856" fmla="*/ 264555 w 1165365"/>
              <a:gd name="connsiteY3856" fmla="*/ 1095154 h 1572451"/>
              <a:gd name="connsiteX3857" fmla="*/ 262461 w 1165365"/>
              <a:gd name="connsiteY3857" fmla="*/ 1097665 h 1572451"/>
              <a:gd name="connsiteX3858" fmla="*/ 262350 w 1165365"/>
              <a:gd name="connsiteY3858" fmla="*/ 1101132 h 1572451"/>
              <a:gd name="connsiteX3859" fmla="*/ 263203 w 1165365"/>
              <a:gd name="connsiteY3859" fmla="*/ 1102567 h 1572451"/>
              <a:gd name="connsiteX3860" fmla="*/ 264501 w 1165365"/>
              <a:gd name="connsiteY3860" fmla="*/ 1103452 h 1572451"/>
              <a:gd name="connsiteX3861" fmla="*/ 264843 w 1165365"/>
              <a:gd name="connsiteY3861" fmla="*/ 1105749 h 1572451"/>
              <a:gd name="connsiteX3862" fmla="*/ 265646 w 1165365"/>
              <a:gd name="connsiteY3862" fmla="*/ 1106317 h 1572451"/>
              <a:gd name="connsiteX3863" fmla="*/ 265927 w 1165365"/>
              <a:gd name="connsiteY3863" fmla="*/ 1108488 h 1572451"/>
              <a:gd name="connsiteX3864" fmla="*/ 267749 w 1165365"/>
              <a:gd name="connsiteY3864" fmla="*/ 1111981 h 1572451"/>
              <a:gd name="connsiteX3865" fmla="*/ 267422 w 1165365"/>
              <a:gd name="connsiteY3865" fmla="*/ 1113091 h 1572451"/>
              <a:gd name="connsiteX3866" fmla="*/ 269144 w 1165365"/>
              <a:gd name="connsiteY3866" fmla="*/ 1114788 h 1572451"/>
              <a:gd name="connsiteX3867" fmla="*/ 269788 w 1165365"/>
              <a:gd name="connsiteY3867" fmla="*/ 1116893 h 1572451"/>
              <a:gd name="connsiteX3868" fmla="*/ 271408 w 1165365"/>
              <a:gd name="connsiteY3868" fmla="*/ 1122189 h 1572451"/>
              <a:gd name="connsiteX3869" fmla="*/ 270744 w 1165365"/>
              <a:gd name="connsiteY3869" fmla="*/ 1125027 h 1572451"/>
              <a:gd name="connsiteX3870" fmla="*/ 272095 w 1165365"/>
              <a:gd name="connsiteY3870" fmla="*/ 1126533 h 1572451"/>
              <a:gd name="connsiteX3871" fmla="*/ 272350 w 1165365"/>
              <a:gd name="connsiteY3871" fmla="*/ 1130561 h 1572451"/>
              <a:gd name="connsiteX3872" fmla="*/ 271601 w 1165365"/>
              <a:gd name="connsiteY3872" fmla="*/ 1130613 h 1572451"/>
              <a:gd name="connsiteX3873" fmla="*/ 271212 w 1165365"/>
              <a:gd name="connsiteY3873" fmla="*/ 1131723 h 1572451"/>
              <a:gd name="connsiteX3874" fmla="*/ 270148 w 1165365"/>
              <a:gd name="connsiteY3874" fmla="*/ 1132080 h 1572451"/>
              <a:gd name="connsiteX3875" fmla="*/ 269937 w 1165365"/>
              <a:gd name="connsiteY3875" fmla="*/ 1133687 h 1572451"/>
              <a:gd name="connsiteX3876" fmla="*/ 268602 w 1165365"/>
              <a:gd name="connsiteY3876" fmla="*/ 1135587 h 1572451"/>
              <a:gd name="connsiteX3877" fmla="*/ 267726 w 1165365"/>
              <a:gd name="connsiteY3877" fmla="*/ 1135762 h 1572451"/>
              <a:gd name="connsiteX3878" fmla="*/ 267087 w 1165365"/>
              <a:gd name="connsiteY3878" fmla="*/ 1136867 h 1572451"/>
              <a:gd name="connsiteX3879" fmla="*/ 265587 w 1165365"/>
              <a:gd name="connsiteY3879" fmla="*/ 1137095 h 1572451"/>
              <a:gd name="connsiteX3880" fmla="*/ 263515 w 1165365"/>
              <a:gd name="connsiteY3880" fmla="*/ 1138118 h 1572451"/>
              <a:gd name="connsiteX3881" fmla="*/ 265741 w 1165365"/>
              <a:gd name="connsiteY3881" fmla="*/ 1139511 h 1572451"/>
              <a:gd name="connsiteX3882" fmla="*/ 265234 w 1165365"/>
              <a:gd name="connsiteY3882" fmla="*/ 1140125 h 1572451"/>
              <a:gd name="connsiteX3883" fmla="*/ 263859 w 1165365"/>
              <a:gd name="connsiteY3883" fmla="*/ 1140416 h 1572451"/>
              <a:gd name="connsiteX3884" fmla="*/ 262655 w 1165365"/>
              <a:gd name="connsiteY3884" fmla="*/ 1141761 h 1572451"/>
              <a:gd name="connsiteX3885" fmla="*/ 262199 w 1165365"/>
              <a:gd name="connsiteY3885" fmla="*/ 1143117 h 1572451"/>
              <a:gd name="connsiteX3886" fmla="*/ 263439 w 1165365"/>
              <a:gd name="connsiteY3886" fmla="*/ 1143629 h 1572451"/>
              <a:gd name="connsiteX3887" fmla="*/ 264585 w 1165365"/>
              <a:gd name="connsiteY3887" fmla="*/ 1146369 h 1572451"/>
              <a:gd name="connsiteX3888" fmla="*/ 266006 w 1165365"/>
              <a:gd name="connsiteY3888" fmla="*/ 1147257 h 1572451"/>
              <a:gd name="connsiteX3889" fmla="*/ 266970 w 1165365"/>
              <a:gd name="connsiteY3889" fmla="*/ 1149623 h 1572451"/>
              <a:gd name="connsiteX3890" fmla="*/ 267060 w 1165365"/>
              <a:gd name="connsiteY3890" fmla="*/ 1152100 h 1572451"/>
              <a:gd name="connsiteX3891" fmla="*/ 269902 w 1165365"/>
              <a:gd name="connsiteY3891" fmla="*/ 1153874 h 1572451"/>
              <a:gd name="connsiteX3892" fmla="*/ 270512 w 1165365"/>
              <a:gd name="connsiteY3892" fmla="*/ 1154811 h 1572451"/>
              <a:gd name="connsiteX3893" fmla="*/ 271192 w 1165365"/>
              <a:gd name="connsiteY3893" fmla="*/ 1159587 h 1572451"/>
              <a:gd name="connsiteX3894" fmla="*/ 272049 w 1165365"/>
              <a:gd name="connsiteY3894" fmla="*/ 1160714 h 1572451"/>
              <a:gd name="connsiteX3895" fmla="*/ 275226 w 1165365"/>
              <a:gd name="connsiteY3895" fmla="*/ 1160758 h 1572451"/>
              <a:gd name="connsiteX3896" fmla="*/ 278577 w 1165365"/>
              <a:gd name="connsiteY3896" fmla="*/ 1161797 h 1572451"/>
              <a:gd name="connsiteX3897" fmla="*/ 278984 w 1165365"/>
              <a:gd name="connsiteY3897" fmla="*/ 1163845 h 1572451"/>
              <a:gd name="connsiteX3898" fmla="*/ 280792 w 1165365"/>
              <a:gd name="connsiteY3898" fmla="*/ 1165109 h 1572451"/>
              <a:gd name="connsiteX3899" fmla="*/ 281513 w 1165365"/>
              <a:gd name="connsiteY3899" fmla="*/ 1165615 h 1572451"/>
              <a:gd name="connsiteX3900" fmla="*/ 282542 w 1165365"/>
              <a:gd name="connsiteY3900" fmla="*/ 1167796 h 1572451"/>
              <a:gd name="connsiteX3901" fmla="*/ 283779 w 1165365"/>
              <a:gd name="connsiteY3901" fmla="*/ 1168432 h 1572451"/>
              <a:gd name="connsiteX3902" fmla="*/ 284739 w 1165365"/>
              <a:gd name="connsiteY3902" fmla="*/ 1171109 h 1572451"/>
              <a:gd name="connsiteX3903" fmla="*/ 284525 w 1165365"/>
              <a:gd name="connsiteY3903" fmla="*/ 1172901 h 1572451"/>
              <a:gd name="connsiteX3904" fmla="*/ 286123 w 1165365"/>
              <a:gd name="connsiteY3904" fmla="*/ 1174470 h 1572451"/>
              <a:gd name="connsiteX3905" fmla="*/ 288445 w 1165365"/>
              <a:gd name="connsiteY3905" fmla="*/ 1177723 h 1572451"/>
              <a:gd name="connsiteX3906" fmla="*/ 289928 w 1165365"/>
              <a:gd name="connsiteY3906" fmla="*/ 1178611 h 1572451"/>
              <a:gd name="connsiteX3907" fmla="*/ 291360 w 1165365"/>
              <a:gd name="connsiteY3907" fmla="*/ 1178570 h 1572451"/>
              <a:gd name="connsiteX3908" fmla="*/ 293641 w 1165365"/>
              <a:gd name="connsiteY3908" fmla="*/ 1180336 h 1572451"/>
              <a:gd name="connsiteX3909" fmla="*/ 294807 w 1165365"/>
              <a:gd name="connsiteY3909" fmla="*/ 1181528 h 1572451"/>
              <a:gd name="connsiteX3910" fmla="*/ 295224 w 1165365"/>
              <a:gd name="connsiteY3910" fmla="*/ 1182896 h 1572451"/>
              <a:gd name="connsiteX3911" fmla="*/ 295716 w 1165365"/>
              <a:gd name="connsiteY3911" fmla="*/ 1183274 h 1572451"/>
              <a:gd name="connsiteX3912" fmla="*/ 297958 w 1165365"/>
              <a:gd name="connsiteY3912" fmla="*/ 1183429 h 1572451"/>
              <a:gd name="connsiteX3913" fmla="*/ 299462 w 1165365"/>
              <a:gd name="connsiteY3913" fmla="*/ 1182770 h 1572451"/>
              <a:gd name="connsiteX3914" fmla="*/ 300770 w 1165365"/>
              <a:gd name="connsiteY3914" fmla="*/ 1182726 h 1572451"/>
              <a:gd name="connsiteX3915" fmla="*/ 301493 w 1165365"/>
              <a:gd name="connsiteY3915" fmla="*/ 1184471 h 1572451"/>
              <a:gd name="connsiteX3916" fmla="*/ 303051 w 1165365"/>
              <a:gd name="connsiteY3916" fmla="*/ 1184430 h 1572451"/>
              <a:gd name="connsiteX3917" fmla="*/ 304771 w 1165365"/>
              <a:gd name="connsiteY3917" fmla="*/ 1186065 h 1572451"/>
              <a:gd name="connsiteX3918" fmla="*/ 305422 w 1165365"/>
              <a:gd name="connsiteY3918" fmla="*/ 1188428 h 1572451"/>
              <a:gd name="connsiteX3919" fmla="*/ 306653 w 1165365"/>
              <a:gd name="connsiteY3919" fmla="*/ 1189435 h 1572451"/>
              <a:gd name="connsiteX3920" fmla="*/ 307502 w 1165365"/>
              <a:gd name="connsiteY3920" fmla="*/ 1191057 h 1572451"/>
              <a:gd name="connsiteX3921" fmla="*/ 309839 w 1165365"/>
              <a:gd name="connsiteY3921" fmla="*/ 1193134 h 1572451"/>
              <a:gd name="connsiteX3922" fmla="*/ 311330 w 1165365"/>
              <a:gd name="connsiteY3922" fmla="*/ 1193466 h 1572451"/>
              <a:gd name="connsiteX3923" fmla="*/ 313094 w 1165365"/>
              <a:gd name="connsiteY3923" fmla="*/ 1196277 h 1572451"/>
              <a:gd name="connsiteX3924" fmla="*/ 314878 w 1165365"/>
              <a:gd name="connsiteY3924" fmla="*/ 1197787 h 1572451"/>
              <a:gd name="connsiteX3925" fmla="*/ 317790 w 1165365"/>
              <a:gd name="connsiteY3925" fmla="*/ 1198883 h 1572451"/>
              <a:gd name="connsiteX3926" fmla="*/ 318462 w 1165365"/>
              <a:gd name="connsiteY3926" fmla="*/ 1199821 h 1572451"/>
              <a:gd name="connsiteX3927" fmla="*/ 318853 w 1165365"/>
              <a:gd name="connsiteY3927" fmla="*/ 1202861 h 1572451"/>
              <a:gd name="connsiteX3928" fmla="*/ 319589 w 1165365"/>
              <a:gd name="connsiteY3928" fmla="*/ 1203553 h 1572451"/>
              <a:gd name="connsiteX3929" fmla="*/ 319927 w 1165365"/>
              <a:gd name="connsiteY3929" fmla="*/ 1205971 h 1572451"/>
              <a:gd name="connsiteX3930" fmla="*/ 319504 w 1165365"/>
              <a:gd name="connsiteY3930" fmla="*/ 1209371 h 1572451"/>
              <a:gd name="connsiteX3931" fmla="*/ 318418 w 1165365"/>
              <a:gd name="connsiteY3931" fmla="*/ 1211212 h 1572451"/>
              <a:gd name="connsiteX3932" fmla="*/ 319551 w 1165365"/>
              <a:gd name="connsiteY3932" fmla="*/ 1214634 h 1572451"/>
              <a:gd name="connsiteX3933" fmla="*/ 319963 w 1165365"/>
              <a:gd name="connsiteY3933" fmla="*/ 1222380 h 1572451"/>
              <a:gd name="connsiteX3934" fmla="*/ 320274 w 1165365"/>
              <a:gd name="connsiteY3934" fmla="*/ 1228884 h 1572451"/>
              <a:gd name="connsiteX3935" fmla="*/ 323382 w 1165365"/>
              <a:gd name="connsiteY3935" fmla="*/ 1237658 h 1572451"/>
              <a:gd name="connsiteX3936" fmla="*/ 327464 w 1165365"/>
              <a:gd name="connsiteY3936" fmla="*/ 1239450 h 1572451"/>
              <a:gd name="connsiteX3937" fmla="*/ 331262 w 1165365"/>
              <a:gd name="connsiteY3937" fmla="*/ 1243592 h 1572451"/>
              <a:gd name="connsiteX3938" fmla="*/ 333729 w 1165365"/>
              <a:gd name="connsiteY3938" fmla="*/ 1245176 h 1572451"/>
              <a:gd name="connsiteX3939" fmla="*/ 334223 w 1165365"/>
              <a:gd name="connsiteY3939" fmla="*/ 1245556 h 1572451"/>
              <a:gd name="connsiteX3940" fmla="*/ 334390 w 1165365"/>
              <a:gd name="connsiteY3940" fmla="*/ 1246733 h 1572451"/>
              <a:gd name="connsiteX3941" fmla="*/ 333543 w 1165365"/>
              <a:gd name="connsiteY3941" fmla="*/ 1249259 h 1572451"/>
              <a:gd name="connsiteX3942" fmla="*/ 333533 w 1165365"/>
              <a:gd name="connsiteY3942" fmla="*/ 1249999 h 1572451"/>
              <a:gd name="connsiteX3943" fmla="*/ 333883 w 1165365"/>
              <a:gd name="connsiteY3943" fmla="*/ 1251554 h 1572451"/>
              <a:gd name="connsiteX3944" fmla="*/ 333425 w 1165365"/>
              <a:gd name="connsiteY3944" fmla="*/ 1252971 h 1572451"/>
              <a:gd name="connsiteX3945" fmla="*/ 332732 w 1165365"/>
              <a:gd name="connsiteY3945" fmla="*/ 1253704 h 1572451"/>
              <a:gd name="connsiteX3946" fmla="*/ 329310 w 1165365"/>
              <a:gd name="connsiteY3946" fmla="*/ 1257811 h 1572451"/>
              <a:gd name="connsiteX3947" fmla="*/ 329293 w 1165365"/>
              <a:gd name="connsiteY3947" fmla="*/ 1258853 h 1572451"/>
              <a:gd name="connsiteX3948" fmla="*/ 329808 w 1165365"/>
              <a:gd name="connsiteY3948" fmla="*/ 1261832 h 1572451"/>
              <a:gd name="connsiteX3949" fmla="*/ 328631 w 1165365"/>
              <a:gd name="connsiteY3949" fmla="*/ 1265653 h 1572451"/>
              <a:gd name="connsiteX3950" fmla="*/ 330459 w 1165365"/>
              <a:gd name="connsiteY3950" fmla="*/ 1268217 h 1572451"/>
              <a:gd name="connsiteX3951" fmla="*/ 330956 w 1165365"/>
              <a:gd name="connsiteY3951" fmla="*/ 1268350 h 1572451"/>
              <a:gd name="connsiteX3952" fmla="*/ 330700 w 1165365"/>
              <a:gd name="connsiteY3952" fmla="*/ 1268778 h 1572451"/>
              <a:gd name="connsiteX3953" fmla="*/ 330994 w 1165365"/>
              <a:gd name="connsiteY3953" fmla="*/ 1269958 h 1572451"/>
              <a:gd name="connsiteX3954" fmla="*/ 329802 w 1165365"/>
              <a:gd name="connsiteY3954" fmla="*/ 1270560 h 1572451"/>
              <a:gd name="connsiteX3955" fmla="*/ 329671 w 1165365"/>
              <a:gd name="connsiteY3955" fmla="*/ 1270992 h 1572451"/>
              <a:gd name="connsiteX3956" fmla="*/ 331450 w 1165365"/>
              <a:gd name="connsiteY3956" fmla="*/ 1272689 h 1572451"/>
              <a:gd name="connsiteX3957" fmla="*/ 331290 w 1165365"/>
              <a:gd name="connsiteY3957" fmla="*/ 1275163 h 1572451"/>
              <a:gd name="connsiteX3958" fmla="*/ 331695 w 1165365"/>
              <a:gd name="connsiteY3958" fmla="*/ 1277150 h 1572451"/>
              <a:gd name="connsiteX3959" fmla="*/ 330672 w 1165365"/>
              <a:gd name="connsiteY3959" fmla="*/ 1279053 h 1572451"/>
              <a:gd name="connsiteX3960" fmla="*/ 329480 w 1165365"/>
              <a:gd name="connsiteY3960" fmla="*/ 1283864 h 1572451"/>
              <a:gd name="connsiteX3961" fmla="*/ 329959 w 1165365"/>
              <a:gd name="connsiteY3961" fmla="*/ 1285170 h 1572451"/>
              <a:gd name="connsiteX3962" fmla="*/ 330817 w 1165365"/>
              <a:gd name="connsiteY3962" fmla="*/ 1285988 h 1572451"/>
              <a:gd name="connsiteX3963" fmla="*/ 333044 w 1165365"/>
              <a:gd name="connsiteY3963" fmla="*/ 1286887 h 1572451"/>
              <a:gd name="connsiteX3964" fmla="*/ 333898 w 1165365"/>
              <a:gd name="connsiteY3964" fmla="*/ 1287951 h 1572451"/>
              <a:gd name="connsiteX3965" fmla="*/ 334300 w 1165365"/>
              <a:gd name="connsiteY3965" fmla="*/ 1290249 h 1572451"/>
              <a:gd name="connsiteX3966" fmla="*/ 339426 w 1165365"/>
              <a:gd name="connsiteY3966" fmla="*/ 1288591 h 1572451"/>
              <a:gd name="connsiteX3967" fmla="*/ 340265 w 1165365"/>
              <a:gd name="connsiteY3967" fmla="*/ 1286293 h 1572451"/>
              <a:gd name="connsiteX3968" fmla="*/ 340528 w 1165365"/>
              <a:gd name="connsiteY3968" fmla="*/ 1285574 h 1572451"/>
              <a:gd name="connsiteX3969" fmla="*/ 341097 w 1165365"/>
              <a:gd name="connsiteY3969" fmla="*/ 1285025 h 1572451"/>
              <a:gd name="connsiteX3970" fmla="*/ 341907 w 1165365"/>
              <a:gd name="connsiteY3970" fmla="*/ 1284976 h 1572451"/>
              <a:gd name="connsiteX3971" fmla="*/ 344610 w 1165365"/>
              <a:gd name="connsiteY3971" fmla="*/ 1287243 h 1572451"/>
              <a:gd name="connsiteX3972" fmla="*/ 343046 w 1165365"/>
              <a:gd name="connsiteY3972" fmla="*/ 1287778 h 1572451"/>
              <a:gd name="connsiteX3973" fmla="*/ 341962 w 1165365"/>
              <a:gd name="connsiteY3973" fmla="*/ 1289555 h 1572451"/>
              <a:gd name="connsiteX3974" fmla="*/ 341145 w 1165365"/>
              <a:gd name="connsiteY3974" fmla="*/ 1290162 h 1572451"/>
              <a:gd name="connsiteX3975" fmla="*/ 339953 w 1165365"/>
              <a:gd name="connsiteY3975" fmla="*/ 1290764 h 1572451"/>
              <a:gd name="connsiteX3976" fmla="*/ 341928 w 1165365"/>
              <a:gd name="connsiteY3976" fmla="*/ 1291846 h 1572451"/>
              <a:gd name="connsiteX3977" fmla="*/ 345365 w 1165365"/>
              <a:gd name="connsiteY3977" fmla="*/ 1294930 h 1572451"/>
              <a:gd name="connsiteX3978" fmla="*/ 346241 w 1165365"/>
              <a:gd name="connsiteY3978" fmla="*/ 1294570 h 1572451"/>
              <a:gd name="connsiteX3979" fmla="*/ 346632 w 1165365"/>
              <a:gd name="connsiteY3979" fmla="*/ 1293339 h 1572451"/>
              <a:gd name="connsiteX3980" fmla="*/ 348823 w 1165365"/>
              <a:gd name="connsiteY3980" fmla="*/ 1292443 h 1572451"/>
              <a:gd name="connsiteX3981" fmla="*/ 350509 w 1165365"/>
              <a:gd name="connsiteY3981" fmla="*/ 1292097 h 1572451"/>
              <a:gd name="connsiteX3982" fmla="*/ 351742 w 1165365"/>
              <a:gd name="connsiteY3982" fmla="*/ 1292796 h 1572451"/>
              <a:gd name="connsiteX3983" fmla="*/ 355514 w 1165365"/>
              <a:gd name="connsiteY3983" fmla="*/ 1290252 h 1572451"/>
              <a:gd name="connsiteX3984" fmla="*/ 357440 w 1165365"/>
              <a:gd name="connsiteY3984" fmla="*/ 1290344 h 1572451"/>
              <a:gd name="connsiteX3985" fmla="*/ 358796 w 1165365"/>
              <a:gd name="connsiteY3985" fmla="*/ 1287207 h 1572451"/>
              <a:gd name="connsiteX3986" fmla="*/ 360863 w 1165365"/>
              <a:gd name="connsiteY3986" fmla="*/ 1286248 h 1572451"/>
              <a:gd name="connsiteX3987" fmla="*/ 360884 w 1165365"/>
              <a:gd name="connsiteY3987" fmla="*/ 1284886 h 1572451"/>
              <a:gd name="connsiteX3988" fmla="*/ 362089 w 1165365"/>
              <a:gd name="connsiteY3988" fmla="*/ 1283419 h 1572451"/>
              <a:gd name="connsiteX3989" fmla="*/ 362266 w 1165365"/>
              <a:gd name="connsiteY3989" fmla="*/ 1280016 h 1572451"/>
              <a:gd name="connsiteX3990" fmla="*/ 360210 w 1165365"/>
              <a:gd name="connsiteY3990" fmla="*/ 1276025 h 1572451"/>
              <a:gd name="connsiteX3991" fmla="*/ 360791 w 1165365"/>
              <a:gd name="connsiteY3991" fmla="*/ 1274733 h 1572451"/>
              <a:gd name="connsiteX3992" fmla="*/ 359689 w 1165365"/>
              <a:gd name="connsiteY3992" fmla="*/ 1273479 h 1572451"/>
              <a:gd name="connsiteX3993" fmla="*/ 359162 w 1165365"/>
              <a:gd name="connsiteY3993" fmla="*/ 1271304 h 1572451"/>
              <a:gd name="connsiteX3994" fmla="*/ 359188 w 1165365"/>
              <a:gd name="connsiteY3994" fmla="*/ 1270992 h 1572451"/>
              <a:gd name="connsiteX3995" fmla="*/ 359622 w 1165365"/>
              <a:gd name="connsiteY3995" fmla="*/ 1265678 h 1572451"/>
              <a:gd name="connsiteX3996" fmla="*/ 360007 w 1165365"/>
              <a:gd name="connsiteY3996" fmla="*/ 1264940 h 1572451"/>
              <a:gd name="connsiteX3997" fmla="*/ 361131 w 1165365"/>
              <a:gd name="connsiteY3997" fmla="*/ 1264711 h 1572451"/>
              <a:gd name="connsiteX3998" fmla="*/ 361790 w 1165365"/>
              <a:gd name="connsiteY3998" fmla="*/ 1262306 h 1572451"/>
              <a:gd name="connsiteX3999" fmla="*/ 364056 w 1165365"/>
              <a:gd name="connsiteY3999" fmla="*/ 1260669 h 1572451"/>
              <a:gd name="connsiteX4000" fmla="*/ 365986 w 1165365"/>
              <a:gd name="connsiteY4000" fmla="*/ 1260637 h 1572451"/>
              <a:gd name="connsiteX4001" fmla="*/ 367696 w 1165365"/>
              <a:gd name="connsiteY4001" fmla="*/ 1262705 h 1572451"/>
              <a:gd name="connsiteX4002" fmla="*/ 369673 w 1165365"/>
              <a:gd name="connsiteY4002" fmla="*/ 1263663 h 1572451"/>
              <a:gd name="connsiteX4003" fmla="*/ 372799 w 1165365"/>
              <a:gd name="connsiteY4003" fmla="*/ 1266806 h 1572451"/>
              <a:gd name="connsiteX4004" fmla="*/ 375829 w 1165365"/>
              <a:gd name="connsiteY4004" fmla="*/ 1267965 h 1572451"/>
              <a:gd name="connsiteX4005" fmla="*/ 378092 w 1165365"/>
              <a:gd name="connsiteY4005" fmla="*/ 1270537 h 1572451"/>
              <a:gd name="connsiteX4006" fmla="*/ 381302 w 1165365"/>
              <a:gd name="connsiteY4006" fmla="*/ 1272197 h 1572451"/>
              <a:gd name="connsiteX4007" fmla="*/ 385772 w 1165365"/>
              <a:gd name="connsiteY4007" fmla="*/ 1276846 h 1572451"/>
              <a:gd name="connsiteX4008" fmla="*/ 390851 w 1165365"/>
              <a:gd name="connsiteY4008" fmla="*/ 1278347 h 1572451"/>
              <a:gd name="connsiteX4009" fmla="*/ 394654 w 1165365"/>
              <a:gd name="connsiteY4009" fmla="*/ 1281749 h 1572451"/>
              <a:gd name="connsiteX4010" fmla="*/ 395191 w 1165365"/>
              <a:gd name="connsiteY4010" fmla="*/ 1283304 h 1572451"/>
              <a:gd name="connsiteX4011" fmla="*/ 394895 w 1165365"/>
              <a:gd name="connsiteY4011" fmla="*/ 1286271 h 1572451"/>
              <a:gd name="connsiteX4012" fmla="*/ 395249 w 1165365"/>
              <a:gd name="connsiteY4012" fmla="*/ 1287453 h 1572451"/>
              <a:gd name="connsiteX4013" fmla="*/ 397812 w 1165365"/>
              <a:gd name="connsiteY4013" fmla="*/ 1290649 h 1572451"/>
              <a:gd name="connsiteX4014" fmla="*/ 400094 w 1165365"/>
              <a:gd name="connsiteY4014" fmla="*/ 1291861 h 1572451"/>
              <a:gd name="connsiteX4015" fmla="*/ 403636 w 1165365"/>
              <a:gd name="connsiteY4015" fmla="*/ 1295000 h 1572451"/>
              <a:gd name="connsiteX4016" fmla="*/ 408191 w 1165365"/>
              <a:gd name="connsiteY4016" fmla="*/ 1299042 h 1572451"/>
              <a:gd name="connsiteX4017" fmla="*/ 415170 w 1165365"/>
              <a:gd name="connsiteY4017" fmla="*/ 1306085 h 1572451"/>
              <a:gd name="connsiteX4018" fmla="*/ 416959 w 1165365"/>
              <a:gd name="connsiteY4018" fmla="*/ 1307041 h 1572451"/>
              <a:gd name="connsiteX4019" fmla="*/ 420636 w 1165365"/>
              <a:gd name="connsiteY4019" fmla="*/ 1314279 h 1572451"/>
              <a:gd name="connsiteX4020" fmla="*/ 422541 w 1165365"/>
              <a:gd name="connsiteY4020" fmla="*/ 1315732 h 1572451"/>
              <a:gd name="connsiteX4021" fmla="*/ 424824 w 1165365"/>
              <a:gd name="connsiteY4021" fmla="*/ 1316821 h 1572451"/>
              <a:gd name="connsiteX4022" fmla="*/ 425797 w 1165365"/>
              <a:gd name="connsiteY4022" fmla="*/ 1318290 h 1572451"/>
              <a:gd name="connsiteX4023" fmla="*/ 427736 w 1165365"/>
              <a:gd name="connsiteY4023" fmla="*/ 1319261 h 1572451"/>
              <a:gd name="connsiteX4024" fmla="*/ 429417 w 1165365"/>
              <a:gd name="connsiteY4024" fmla="*/ 1320101 h 1572451"/>
              <a:gd name="connsiteX4025" fmla="*/ 429541 w 1165365"/>
              <a:gd name="connsiteY4025" fmla="*/ 1321574 h 1572451"/>
              <a:gd name="connsiteX4026" fmla="*/ 428501 w 1165365"/>
              <a:gd name="connsiteY4026" fmla="*/ 1323300 h 1572451"/>
              <a:gd name="connsiteX4027" fmla="*/ 425841 w 1165365"/>
              <a:gd name="connsiteY4027" fmla="*/ 1325272 h 1572451"/>
              <a:gd name="connsiteX4028" fmla="*/ 423123 w 1165365"/>
              <a:gd name="connsiteY4028" fmla="*/ 1324362 h 1572451"/>
              <a:gd name="connsiteX4029" fmla="*/ 420018 w 1165365"/>
              <a:gd name="connsiteY4029" fmla="*/ 1323641 h 1572451"/>
              <a:gd name="connsiteX4030" fmla="*/ 415613 w 1165365"/>
              <a:gd name="connsiteY4030" fmla="*/ 1324773 h 1572451"/>
              <a:gd name="connsiteX4031" fmla="*/ 412114 w 1165365"/>
              <a:gd name="connsiteY4031" fmla="*/ 1325523 h 1572451"/>
              <a:gd name="connsiteX4032" fmla="*/ 409717 w 1165365"/>
              <a:gd name="connsiteY4032" fmla="*/ 1326217 h 1572451"/>
              <a:gd name="connsiteX4033" fmla="*/ 408762 w 1165365"/>
              <a:gd name="connsiteY4033" fmla="*/ 1327072 h 1572451"/>
              <a:gd name="connsiteX4034" fmla="*/ 408224 w 1165365"/>
              <a:gd name="connsiteY4034" fmla="*/ 1327554 h 1572451"/>
              <a:gd name="connsiteX4035" fmla="*/ 407953 w 1165365"/>
              <a:gd name="connsiteY4035" fmla="*/ 1331974 h 1572451"/>
              <a:gd name="connsiteX4036" fmla="*/ 410649 w 1165365"/>
              <a:gd name="connsiteY4036" fmla="*/ 1339930 h 1572451"/>
              <a:gd name="connsiteX4037" fmla="*/ 415808 w 1165365"/>
              <a:gd name="connsiteY4037" fmla="*/ 1346491 h 1572451"/>
              <a:gd name="connsiteX4038" fmla="*/ 421616 w 1165365"/>
              <a:gd name="connsiteY4038" fmla="*/ 1353056 h 1572451"/>
              <a:gd name="connsiteX4039" fmla="*/ 439159 w 1165365"/>
              <a:gd name="connsiteY4039" fmla="*/ 1375955 h 1572451"/>
              <a:gd name="connsiteX4040" fmla="*/ 448574 w 1165365"/>
              <a:gd name="connsiteY4040" fmla="*/ 1388436 h 1572451"/>
              <a:gd name="connsiteX4041" fmla="*/ 450603 w 1165365"/>
              <a:gd name="connsiteY4041" fmla="*/ 1391715 h 1572451"/>
              <a:gd name="connsiteX4042" fmla="*/ 451280 w 1165365"/>
              <a:gd name="connsiteY4042" fmla="*/ 1392809 h 1572451"/>
              <a:gd name="connsiteX4043" fmla="*/ 450723 w 1165365"/>
              <a:gd name="connsiteY4043" fmla="*/ 1394218 h 1572451"/>
              <a:gd name="connsiteX4044" fmla="*/ 453393 w 1165365"/>
              <a:gd name="connsiteY4044" fmla="*/ 1398036 h 1572451"/>
              <a:gd name="connsiteX4045" fmla="*/ 459019 w 1165365"/>
              <a:gd name="connsiteY4045" fmla="*/ 1403231 h 1572451"/>
              <a:gd name="connsiteX4046" fmla="*/ 464438 w 1165365"/>
              <a:gd name="connsiteY4046" fmla="*/ 1409798 h 1572451"/>
              <a:gd name="connsiteX4047" fmla="*/ 465597 w 1165365"/>
              <a:gd name="connsiteY4047" fmla="*/ 1411984 h 1572451"/>
              <a:gd name="connsiteX4048" fmla="*/ 467453 w 1165365"/>
              <a:gd name="connsiteY4048" fmla="*/ 1415342 h 1572451"/>
              <a:gd name="connsiteX4049" fmla="*/ 469558 w 1165365"/>
              <a:gd name="connsiteY4049" fmla="*/ 1415591 h 1572451"/>
              <a:gd name="connsiteX4050" fmla="*/ 474147 w 1165365"/>
              <a:gd name="connsiteY4050" fmla="*/ 1416134 h 1572451"/>
              <a:gd name="connsiteX4051" fmla="*/ 475913 w 1165365"/>
              <a:gd name="connsiteY4051" fmla="*/ 1417035 h 1572451"/>
              <a:gd name="connsiteX4052" fmla="*/ 477658 w 1165365"/>
              <a:gd name="connsiteY4052" fmla="*/ 1417924 h 1572451"/>
              <a:gd name="connsiteX4053" fmla="*/ 477758 w 1165365"/>
              <a:gd name="connsiteY4053" fmla="*/ 1418067 h 1572451"/>
              <a:gd name="connsiteX4054" fmla="*/ 478144 w 1165365"/>
              <a:gd name="connsiteY4054" fmla="*/ 1418613 h 1572451"/>
              <a:gd name="connsiteX4055" fmla="*/ 477936 w 1165365"/>
              <a:gd name="connsiteY4055" fmla="*/ 1419785 h 1572451"/>
              <a:gd name="connsiteX4056" fmla="*/ 481489 w 1165365"/>
              <a:gd name="connsiteY4056" fmla="*/ 1422691 h 1572451"/>
              <a:gd name="connsiteX4057" fmla="*/ 482303 w 1165365"/>
              <a:gd name="connsiteY4057" fmla="*/ 1422138 h 1572451"/>
              <a:gd name="connsiteX4058" fmla="*/ 482557 w 1165365"/>
              <a:gd name="connsiteY4058" fmla="*/ 1421966 h 1572451"/>
              <a:gd name="connsiteX4059" fmla="*/ 483299 w 1165365"/>
              <a:gd name="connsiteY4059" fmla="*/ 1422164 h 1572451"/>
              <a:gd name="connsiteX4060" fmla="*/ 483947 w 1165365"/>
              <a:gd name="connsiteY4060" fmla="*/ 1422601 h 1572451"/>
              <a:gd name="connsiteX4061" fmla="*/ 484712 w 1165365"/>
              <a:gd name="connsiteY4061" fmla="*/ 1423116 h 1572451"/>
              <a:gd name="connsiteX4062" fmla="*/ 486069 w 1165365"/>
              <a:gd name="connsiteY4062" fmla="*/ 1424632 h 1572451"/>
              <a:gd name="connsiteX4063" fmla="*/ 486906 w 1165365"/>
              <a:gd name="connsiteY4063" fmla="*/ 1425565 h 1572451"/>
              <a:gd name="connsiteX4064" fmla="*/ 489070 w 1165365"/>
              <a:gd name="connsiteY4064" fmla="*/ 1426157 h 1572451"/>
              <a:gd name="connsiteX4065" fmla="*/ 489578 w 1165365"/>
              <a:gd name="connsiteY4065" fmla="*/ 1426054 h 1572451"/>
              <a:gd name="connsiteX4066" fmla="*/ 490191 w 1165365"/>
              <a:gd name="connsiteY4066" fmla="*/ 1425930 h 1572451"/>
              <a:gd name="connsiteX4067" fmla="*/ 491735 w 1165365"/>
              <a:gd name="connsiteY4067" fmla="*/ 1424648 h 1572451"/>
              <a:gd name="connsiteX4068" fmla="*/ 492018 w 1165365"/>
              <a:gd name="connsiteY4068" fmla="*/ 1424412 h 1572451"/>
              <a:gd name="connsiteX4069" fmla="*/ 494186 w 1165365"/>
              <a:gd name="connsiteY4069" fmla="*/ 1424697 h 1572451"/>
              <a:gd name="connsiteX4070" fmla="*/ 495878 w 1165365"/>
              <a:gd name="connsiteY4070" fmla="*/ 1423950 h 1572451"/>
              <a:gd name="connsiteX4071" fmla="*/ 496822 w 1165365"/>
              <a:gd name="connsiteY4071" fmla="*/ 1423072 h 1572451"/>
              <a:gd name="connsiteX4072" fmla="*/ 497337 w 1165365"/>
              <a:gd name="connsiteY4072" fmla="*/ 1421947 h 1572451"/>
              <a:gd name="connsiteX4073" fmla="*/ 497468 w 1165365"/>
              <a:gd name="connsiteY4073" fmla="*/ 1421659 h 1572451"/>
              <a:gd name="connsiteX4074" fmla="*/ 497732 w 1165365"/>
              <a:gd name="connsiteY4074" fmla="*/ 1421494 h 1572451"/>
              <a:gd name="connsiteX4075" fmla="*/ 498535 w 1165365"/>
              <a:gd name="connsiteY4075" fmla="*/ 1420997 h 1572451"/>
              <a:gd name="connsiteX4076" fmla="*/ 505117 w 1165365"/>
              <a:gd name="connsiteY4076" fmla="*/ 1421046 h 1572451"/>
              <a:gd name="connsiteX4077" fmla="*/ 508372 w 1165365"/>
              <a:gd name="connsiteY4077" fmla="*/ 1423144 h 1572451"/>
              <a:gd name="connsiteX4078" fmla="*/ 509177 w 1165365"/>
              <a:gd name="connsiteY4078" fmla="*/ 1423479 h 1572451"/>
              <a:gd name="connsiteX4079" fmla="*/ 511456 w 1165365"/>
              <a:gd name="connsiteY4079" fmla="*/ 1424432 h 1572451"/>
              <a:gd name="connsiteX4080" fmla="*/ 515606 w 1165365"/>
              <a:gd name="connsiteY4080" fmla="*/ 1427411 h 1572451"/>
              <a:gd name="connsiteX4081" fmla="*/ 520287 w 1165365"/>
              <a:gd name="connsiteY4081" fmla="*/ 1430771 h 1572451"/>
              <a:gd name="connsiteX4082" fmla="*/ 521555 w 1165365"/>
              <a:gd name="connsiteY4082" fmla="*/ 1430947 h 1572451"/>
              <a:gd name="connsiteX4083" fmla="*/ 522827 w 1165365"/>
              <a:gd name="connsiteY4083" fmla="*/ 1431123 h 1572451"/>
              <a:gd name="connsiteX4084" fmla="*/ 525204 w 1165365"/>
              <a:gd name="connsiteY4084" fmla="*/ 1432291 h 1572451"/>
              <a:gd name="connsiteX4085" fmla="*/ 527595 w 1165365"/>
              <a:gd name="connsiteY4085" fmla="*/ 1433463 h 1572451"/>
              <a:gd name="connsiteX4086" fmla="*/ 529230 w 1165365"/>
              <a:gd name="connsiteY4086" fmla="*/ 1434266 h 1572451"/>
              <a:gd name="connsiteX4087" fmla="*/ 532011 w 1165365"/>
              <a:gd name="connsiteY4087" fmla="*/ 1434995 h 1572451"/>
              <a:gd name="connsiteX4088" fmla="*/ 533552 w 1165365"/>
              <a:gd name="connsiteY4088" fmla="*/ 1436427 h 1572451"/>
              <a:gd name="connsiteX4089" fmla="*/ 534516 w 1165365"/>
              <a:gd name="connsiteY4089" fmla="*/ 1437327 h 1572451"/>
              <a:gd name="connsiteX4090" fmla="*/ 536922 w 1165365"/>
              <a:gd name="connsiteY4090" fmla="*/ 1441699 h 1572451"/>
              <a:gd name="connsiteX4091" fmla="*/ 541639 w 1165365"/>
              <a:gd name="connsiteY4091" fmla="*/ 1444422 h 1572451"/>
              <a:gd name="connsiteX4092" fmla="*/ 542810 w 1165365"/>
              <a:gd name="connsiteY4092" fmla="*/ 1442503 h 1572451"/>
              <a:gd name="connsiteX4093" fmla="*/ 545012 w 1165365"/>
              <a:gd name="connsiteY4093" fmla="*/ 1442258 h 1572451"/>
              <a:gd name="connsiteX4094" fmla="*/ 550186 w 1165365"/>
              <a:gd name="connsiteY4094" fmla="*/ 1444207 h 1572451"/>
              <a:gd name="connsiteX4095" fmla="*/ 557294 w 1165365"/>
              <a:gd name="connsiteY4095" fmla="*/ 1449118 h 1572451"/>
              <a:gd name="connsiteX4096" fmla="*/ 560402 w 1165365"/>
              <a:gd name="connsiteY4096" fmla="*/ 1448491 h 1572451"/>
              <a:gd name="connsiteX4097" fmla="*/ 565714 w 1165365"/>
              <a:gd name="connsiteY4097" fmla="*/ 1447491 h 1572451"/>
              <a:gd name="connsiteX4098" fmla="*/ 570110 w 1165365"/>
              <a:gd name="connsiteY4098" fmla="*/ 1449566 h 1572451"/>
              <a:gd name="connsiteX4099" fmla="*/ 573089 w 1165365"/>
              <a:gd name="connsiteY4099" fmla="*/ 1449453 h 1572451"/>
              <a:gd name="connsiteX4100" fmla="*/ 577617 w 1165365"/>
              <a:gd name="connsiteY4100" fmla="*/ 1450628 h 1572451"/>
              <a:gd name="connsiteX4101" fmla="*/ 579301 w 1165365"/>
              <a:gd name="connsiteY4101" fmla="*/ 1450509 h 1572451"/>
              <a:gd name="connsiteX4102" fmla="*/ 579695 w 1165365"/>
              <a:gd name="connsiteY4102" fmla="*/ 1448843 h 1572451"/>
              <a:gd name="connsiteX4103" fmla="*/ 580092 w 1165365"/>
              <a:gd name="connsiteY4103" fmla="*/ 1445383 h 1572451"/>
              <a:gd name="connsiteX4104" fmla="*/ 581650 w 1165365"/>
              <a:gd name="connsiteY4104" fmla="*/ 1443851 h 1572451"/>
              <a:gd name="connsiteX4105" fmla="*/ 583855 w 1165365"/>
              <a:gd name="connsiteY4105" fmla="*/ 1442835 h 1572451"/>
              <a:gd name="connsiteX4106" fmla="*/ 587879 w 1165365"/>
              <a:gd name="connsiteY4106" fmla="*/ 1439521 h 1572451"/>
              <a:gd name="connsiteX4107" fmla="*/ 590220 w 1165365"/>
              <a:gd name="connsiteY4107" fmla="*/ 1436069 h 1572451"/>
              <a:gd name="connsiteX4108" fmla="*/ 590096 w 1165365"/>
              <a:gd name="connsiteY4108" fmla="*/ 1434274 h 1572451"/>
              <a:gd name="connsiteX4109" fmla="*/ 588292 w 1165365"/>
              <a:gd name="connsiteY4109" fmla="*/ 1431187 h 1572451"/>
              <a:gd name="connsiteX4110" fmla="*/ 590241 w 1165365"/>
              <a:gd name="connsiteY4110" fmla="*/ 1428760 h 1572451"/>
              <a:gd name="connsiteX4111" fmla="*/ 593345 w 1165365"/>
              <a:gd name="connsiteY4111" fmla="*/ 1430315 h 1572451"/>
              <a:gd name="connsiteX4112" fmla="*/ 594897 w 1165365"/>
              <a:gd name="connsiteY4112" fmla="*/ 1430835 h 1572451"/>
              <a:gd name="connsiteX4113" fmla="*/ 595806 w 1165365"/>
              <a:gd name="connsiteY4113" fmla="*/ 1429813 h 1572451"/>
              <a:gd name="connsiteX4114" fmla="*/ 594272 w 1165365"/>
              <a:gd name="connsiteY4114" fmla="*/ 1422753 h 1572451"/>
              <a:gd name="connsiteX4115" fmla="*/ 594153 w 1165365"/>
              <a:gd name="connsiteY4115" fmla="*/ 1419803 h 1572451"/>
              <a:gd name="connsiteX4116" fmla="*/ 594807 w 1165365"/>
              <a:gd name="connsiteY4116" fmla="*/ 1417370 h 1572451"/>
              <a:gd name="connsiteX4117" fmla="*/ 604882 w 1165365"/>
              <a:gd name="connsiteY4117" fmla="*/ 1425498 h 1572451"/>
              <a:gd name="connsiteX4118" fmla="*/ 612126 w 1165365"/>
              <a:gd name="connsiteY4118" fmla="*/ 1427971 h 1572451"/>
              <a:gd name="connsiteX4119" fmla="*/ 619114 w 1165365"/>
              <a:gd name="connsiteY4119" fmla="*/ 1429545 h 1572451"/>
              <a:gd name="connsiteX4120" fmla="*/ 624031 w 1165365"/>
              <a:gd name="connsiteY4120" fmla="*/ 1430338 h 1572451"/>
              <a:gd name="connsiteX4121" fmla="*/ 628046 w 1165365"/>
              <a:gd name="connsiteY4121" fmla="*/ 1430359 h 1572451"/>
              <a:gd name="connsiteX4122" fmla="*/ 632174 w 1165365"/>
              <a:gd name="connsiteY4122" fmla="*/ 1432220 h 1572451"/>
              <a:gd name="connsiteX4123" fmla="*/ 627262 w 1165365"/>
              <a:gd name="connsiteY4123" fmla="*/ 1427642 h 1572451"/>
              <a:gd name="connsiteX4124" fmla="*/ 620236 w 1165365"/>
              <a:gd name="connsiteY4124" fmla="*/ 1423876 h 1572451"/>
              <a:gd name="connsiteX4125" fmla="*/ 619394 w 1165365"/>
              <a:gd name="connsiteY4125" fmla="*/ 1423209 h 1572451"/>
              <a:gd name="connsiteX4126" fmla="*/ 609111 w 1165365"/>
              <a:gd name="connsiteY4126" fmla="*/ 1415045 h 1572451"/>
              <a:gd name="connsiteX4127" fmla="*/ 603375 w 1165365"/>
              <a:gd name="connsiteY4127" fmla="*/ 1408506 h 1572451"/>
              <a:gd name="connsiteX4128" fmla="*/ 600909 w 1165365"/>
              <a:gd name="connsiteY4128" fmla="*/ 1404258 h 1572451"/>
              <a:gd name="connsiteX4129" fmla="*/ 604660 w 1165365"/>
              <a:gd name="connsiteY4129" fmla="*/ 1404915 h 1572451"/>
              <a:gd name="connsiteX4130" fmla="*/ 607935 w 1165365"/>
              <a:gd name="connsiteY4130" fmla="*/ 1407858 h 1572451"/>
              <a:gd name="connsiteX4131" fmla="*/ 610707 w 1165365"/>
              <a:gd name="connsiteY4131" fmla="*/ 1408187 h 1572451"/>
              <a:gd name="connsiteX4132" fmla="*/ 611511 w 1165365"/>
              <a:gd name="connsiteY4132" fmla="*/ 1406230 h 1572451"/>
              <a:gd name="connsiteX4133" fmla="*/ 609367 w 1165365"/>
              <a:gd name="connsiteY4133" fmla="*/ 1401328 h 1572451"/>
              <a:gd name="connsiteX4134" fmla="*/ 606894 w 1165365"/>
              <a:gd name="connsiteY4134" fmla="*/ 1395284 h 1572451"/>
              <a:gd name="connsiteX4135" fmla="*/ 609004 w 1165365"/>
              <a:gd name="connsiteY4135" fmla="*/ 1393816 h 1572451"/>
              <a:gd name="connsiteX4136" fmla="*/ 612273 w 1165365"/>
              <a:gd name="connsiteY4136" fmla="*/ 1395943 h 1572451"/>
              <a:gd name="connsiteX4137" fmla="*/ 614968 w 1165365"/>
              <a:gd name="connsiteY4137" fmla="*/ 1398551 h 1572451"/>
              <a:gd name="connsiteX4138" fmla="*/ 615746 w 1165365"/>
              <a:gd name="connsiteY4138" fmla="*/ 1400051 h 1572451"/>
              <a:gd name="connsiteX4139" fmla="*/ 617904 w 1165365"/>
              <a:gd name="connsiteY4139" fmla="*/ 1407517 h 1572451"/>
              <a:gd name="connsiteX4140" fmla="*/ 618631 w 1165365"/>
              <a:gd name="connsiteY4140" fmla="*/ 1408550 h 1572451"/>
              <a:gd name="connsiteX4141" fmla="*/ 619356 w 1165365"/>
              <a:gd name="connsiteY4141" fmla="*/ 1409585 h 1572451"/>
              <a:gd name="connsiteX4142" fmla="*/ 620974 w 1165365"/>
              <a:gd name="connsiteY4142" fmla="*/ 1411098 h 1572451"/>
              <a:gd name="connsiteX4143" fmla="*/ 622592 w 1165365"/>
              <a:gd name="connsiteY4143" fmla="*/ 1412615 h 1572451"/>
              <a:gd name="connsiteX4144" fmla="*/ 624026 w 1165365"/>
              <a:gd name="connsiteY4144" fmla="*/ 1415611 h 1572451"/>
              <a:gd name="connsiteX4145" fmla="*/ 627089 w 1165365"/>
              <a:gd name="connsiteY4145" fmla="*/ 1417895 h 1572451"/>
              <a:gd name="connsiteX4146" fmla="*/ 629385 w 1165365"/>
              <a:gd name="connsiteY4146" fmla="*/ 1421280 h 1572451"/>
              <a:gd name="connsiteX4147" fmla="*/ 631208 w 1165365"/>
              <a:gd name="connsiteY4147" fmla="*/ 1421808 h 1572451"/>
              <a:gd name="connsiteX4148" fmla="*/ 633029 w 1165365"/>
              <a:gd name="connsiteY4148" fmla="*/ 1422336 h 1572451"/>
              <a:gd name="connsiteX4149" fmla="*/ 632689 w 1165365"/>
              <a:gd name="connsiteY4149" fmla="*/ 1417319 h 1572451"/>
              <a:gd name="connsiteX4150" fmla="*/ 632807 w 1165365"/>
              <a:gd name="connsiteY4150" fmla="*/ 1416363 h 1572451"/>
              <a:gd name="connsiteX4151" fmla="*/ 632910 w 1165365"/>
              <a:gd name="connsiteY4151" fmla="*/ 1415529 h 1572451"/>
              <a:gd name="connsiteX4152" fmla="*/ 632024 w 1165365"/>
              <a:gd name="connsiteY4152" fmla="*/ 1409821 h 1572451"/>
              <a:gd name="connsiteX4153" fmla="*/ 630812 w 1165365"/>
              <a:gd name="connsiteY4153" fmla="*/ 1408251 h 1572451"/>
              <a:gd name="connsiteX4154" fmla="*/ 631188 w 1165365"/>
              <a:gd name="connsiteY4154" fmla="*/ 1404793 h 1572451"/>
              <a:gd name="connsiteX4155" fmla="*/ 635948 w 1165365"/>
              <a:gd name="connsiteY4155" fmla="*/ 1405278 h 1572451"/>
              <a:gd name="connsiteX4156" fmla="*/ 638877 w 1165365"/>
              <a:gd name="connsiteY4156" fmla="*/ 1404466 h 1572451"/>
              <a:gd name="connsiteX4157" fmla="*/ 642130 w 1165365"/>
              <a:gd name="connsiteY4157" fmla="*/ 1403489 h 1572451"/>
              <a:gd name="connsiteX4158" fmla="*/ 642857 w 1165365"/>
              <a:gd name="connsiteY4158" fmla="*/ 1403622 h 1572451"/>
              <a:gd name="connsiteX4159" fmla="*/ 643924 w 1165365"/>
              <a:gd name="connsiteY4159" fmla="*/ 1403818 h 1572451"/>
              <a:gd name="connsiteX4160" fmla="*/ 646047 w 1165365"/>
              <a:gd name="connsiteY4160" fmla="*/ 1404637 h 1572451"/>
              <a:gd name="connsiteX4161" fmla="*/ 646380 w 1165365"/>
              <a:gd name="connsiteY4161" fmla="*/ 1405944 h 1572451"/>
              <a:gd name="connsiteX4162" fmla="*/ 648493 w 1165365"/>
              <a:gd name="connsiteY4162" fmla="*/ 1404966 h 1572451"/>
              <a:gd name="connsiteX4163" fmla="*/ 649134 w 1165365"/>
              <a:gd name="connsiteY4163" fmla="*/ 1402682 h 1572451"/>
              <a:gd name="connsiteX4164" fmla="*/ 650265 w 1165365"/>
              <a:gd name="connsiteY4164" fmla="*/ 1401050 h 1572451"/>
              <a:gd name="connsiteX4165" fmla="*/ 651892 w 1165365"/>
              <a:gd name="connsiteY4165" fmla="*/ 1400399 h 1572451"/>
              <a:gd name="connsiteX4166" fmla="*/ 653195 w 1165365"/>
              <a:gd name="connsiteY4166" fmla="*/ 1400401 h 1572451"/>
              <a:gd name="connsiteX4167" fmla="*/ 665240 w 1165365"/>
              <a:gd name="connsiteY4167" fmla="*/ 1397801 h 1572451"/>
              <a:gd name="connsiteX4168" fmla="*/ 667369 w 1165365"/>
              <a:gd name="connsiteY4168" fmla="*/ 1399926 h 1572451"/>
              <a:gd name="connsiteX4169" fmla="*/ 668358 w 1165365"/>
              <a:gd name="connsiteY4169" fmla="*/ 1402050 h 1572451"/>
              <a:gd name="connsiteX4170" fmla="*/ 668378 w 1165365"/>
              <a:gd name="connsiteY4170" fmla="*/ 1405970 h 1572451"/>
              <a:gd name="connsiteX4171" fmla="*/ 670840 w 1165365"/>
              <a:gd name="connsiteY4171" fmla="*/ 1409729 h 1572451"/>
              <a:gd name="connsiteX4172" fmla="*/ 672143 w 1165365"/>
              <a:gd name="connsiteY4172" fmla="*/ 1409567 h 1572451"/>
              <a:gd name="connsiteX4173" fmla="*/ 672743 w 1165365"/>
              <a:gd name="connsiteY4173" fmla="*/ 1408117 h 1572451"/>
              <a:gd name="connsiteX4174" fmla="*/ 671816 w 1165365"/>
              <a:gd name="connsiteY4174" fmla="*/ 1406174 h 1572451"/>
              <a:gd name="connsiteX4175" fmla="*/ 671550 w 1165365"/>
              <a:gd name="connsiteY4175" fmla="*/ 1405618 h 1572451"/>
              <a:gd name="connsiteX4176" fmla="*/ 672187 w 1165365"/>
              <a:gd name="connsiteY4176" fmla="*/ 1401547 h 1572451"/>
              <a:gd name="connsiteX4177" fmla="*/ 672179 w 1165365"/>
              <a:gd name="connsiteY4177" fmla="*/ 1401364 h 1572451"/>
              <a:gd name="connsiteX4178" fmla="*/ 672057 w 1165365"/>
              <a:gd name="connsiteY4178" fmla="*/ 1398761 h 1572451"/>
              <a:gd name="connsiteX4179" fmla="*/ 672859 w 1165365"/>
              <a:gd name="connsiteY4179" fmla="*/ 1397632 h 1572451"/>
              <a:gd name="connsiteX4180" fmla="*/ 673142 w 1165365"/>
              <a:gd name="connsiteY4180" fmla="*/ 1397235 h 1572451"/>
              <a:gd name="connsiteX4181" fmla="*/ 673183 w 1165365"/>
              <a:gd name="connsiteY4181" fmla="*/ 1397090 h 1572451"/>
              <a:gd name="connsiteX4182" fmla="*/ 673476 w 1165365"/>
              <a:gd name="connsiteY4182" fmla="*/ 1396066 h 1572451"/>
              <a:gd name="connsiteX4183" fmla="*/ 672894 w 1165365"/>
              <a:gd name="connsiteY4183" fmla="*/ 1394012 h 1572451"/>
              <a:gd name="connsiteX4184" fmla="*/ 673110 w 1165365"/>
              <a:gd name="connsiteY4184" fmla="*/ 1392531 h 1572451"/>
              <a:gd name="connsiteX4185" fmla="*/ 672428 w 1165365"/>
              <a:gd name="connsiteY4185" fmla="*/ 1390310 h 1572451"/>
              <a:gd name="connsiteX4186" fmla="*/ 672115 w 1165365"/>
              <a:gd name="connsiteY4186" fmla="*/ 1389295 h 1572451"/>
              <a:gd name="connsiteX4187" fmla="*/ 670386 w 1165365"/>
              <a:gd name="connsiteY4187" fmla="*/ 1386741 h 1572451"/>
              <a:gd name="connsiteX4188" fmla="*/ 669821 w 1165365"/>
              <a:gd name="connsiteY4188" fmla="*/ 1385909 h 1572451"/>
              <a:gd name="connsiteX4189" fmla="*/ 670930 w 1165365"/>
              <a:gd name="connsiteY4189" fmla="*/ 1383207 h 1572451"/>
              <a:gd name="connsiteX4190" fmla="*/ 672160 w 1165365"/>
              <a:gd name="connsiteY4190" fmla="*/ 1377538 h 1572451"/>
              <a:gd name="connsiteX4191" fmla="*/ 672053 w 1165365"/>
              <a:gd name="connsiteY4191" fmla="*/ 1376623 h 1572451"/>
              <a:gd name="connsiteX4192" fmla="*/ 671733 w 1165365"/>
              <a:gd name="connsiteY4192" fmla="*/ 1373879 h 1572451"/>
              <a:gd name="connsiteX4193" fmla="*/ 672467 w 1165365"/>
              <a:gd name="connsiteY4193" fmla="*/ 1373544 h 1572451"/>
              <a:gd name="connsiteX4194" fmla="*/ 673427 w 1165365"/>
              <a:gd name="connsiteY4194" fmla="*/ 1373107 h 1572451"/>
              <a:gd name="connsiteX4195" fmla="*/ 674776 w 1165365"/>
              <a:gd name="connsiteY4195" fmla="*/ 1370905 h 1572451"/>
              <a:gd name="connsiteX4196" fmla="*/ 677101 w 1165365"/>
              <a:gd name="connsiteY4196" fmla="*/ 1370270 h 1572451"/>
              <a:gd name="connsiteX4197" fmla="*/ 677524 w 1165365"/>
              <a:gd name="connsiteY4197" fmla="*/ 1370154 h 1572451"/>
              <a:gd name="connsiteX4198" fmla="*/ 677912 w 1165365"/>
              <a:gd name="connsiteY4198" fmla="*/ 1369870 h 1572451"/>
              <a:gd name="connsiteX4199" fmla="*/ 681560 w 1165365"/>
              <a:gd name="connsiteY4199" fmla="*/ 1367199 h 1572451"/>
              <a:gd name="connsiteX4200" fmla="*/ 684060 w 1165365"/>
              <a:gd name="connsiteY4200" fmla="*/ 1363349 h 1572451"/>
              <a:gd name="connsiteX4201" fmla="*/ 686410 w 1165365"/>
              <a:gd name="connsiteY4201" fmla="*/ 1362194 h 1572451"/>
              <a:gd name="connsiteX4202" fmla="*/ 687574 w 1165365"/>
              <a:gd name="connsiteY4202" fmla="*/ 1361622 h 1572451"/>
              <a:gd name="connsiteX4203" fmla="*/ 690874 w 1165365"/>
              <a:gd name="connsiteY4203" fmla="*/ 1361315 h 1572451"/>
              <a:gd name="connsiteX4204" fmla="*/ 692764 w 1165365"/>
              <a:gd name="connsiteY4204" fmla="*/ 1360052 h 1572451"/>
              <a:gd name="connsiteX4205" fmla="*/ 693796 w 1165365"/>
              <a:gd name="connsiteY4205" fmla="*/ 1360101 h 1572451"/>
              <a:gd name="connsiteX4206" fmla="*/ 694937 w 1165365"/>
              <a:gd name="connsiteY4206" fmla="*/ 1360157 h 1572451"/>
              <a:gd name="connsiteX4207" fmla="*/ 696410 w 1165365"/>
              <a:gd name="connsiteY4207" fmla="*/ 1360957 h 1572451"/>
              <a:gd name="connsiteX4208" fmla="*/ 697890 w 1165365"/>
              <a:gd name="connsiteY4208" fmla="*/ 1361761 h 1572451"/>
              <a:gd name="connsiteX4209" fmla="*/ 700017 w 1165365"/>
              <a:gd name="connsiteY4209" fmla="*/ 1362322 h 1572451"/>
              <a:gd name="connsiteX4210" fmla="*/ 695584 w 1165365"/>
              <a:gd name="connsiteY4210" fmla="*/ 1373022 h 1572451"/>
              <a:gd name="connsiteX4211" fmla="*/ 692837 w 1165365"/>
              <a:gd name="connsiteY4211" fmla="*/ 1377426 h 1572451"/>
              <a:gd name="connsiteX4212" fmla="*/ 693820 w 1165365"/>
              <a:gd name="connsiteY4212" fmla="*/ 1378570 h 1572451"/>
              <a:gd name="connsiteX4213" fmla="*/ 698529 w 1165365"/>
              <a:gd name="connsiteY4213" fmla="*/ 1375311 h 1572451"/>
              <a:gd name="connsiteX4214" fmla="*/ 701458 w 1165365"/>
              <a:gd name="connsiteY4214" fmla="*/ 1374335 h 1572451"/>
              <a:gd name="connsiteX4215" fmla="*/ 702272 w 1165365"/>
              <a:gd name="connsiteY4215" fmla="*/ 1374335 h 1572451"/>
              <a:gd name="connsiteX4216" fmla="*/ 703420 w 1165365"/>
              <a:gd name="connsiteY4216" fmla="*/ 1375807 h 1572451"/>
              <a:gd name="connsiteX4217" fmla="*/ 705066 w 1165365"/>
              <a:gd name="connsiteY4217" fmla="*/ 1379074 h 1572451"/>
              <a:gd name="connsiteX4218" fmla="*/ 707027 w 1165365"/>
              <a:gd name="connsiteY4218" fmla="*/ 1380055 h 1572451"/>
              <a:gd name="connsiteX4219" fmla="*/ 711429 w 1165365"/>
              <a:gd name="connsiteY4219" fmla="*/ 1380387 h 1572451"/>
              <a:gd name="connsiteX4220" fmla="*/ 719408 w 1165365"/>
              <a:gd name="connsiteY4220" fmla="*/ 1385825 h 1572451"/>
              <a:gd name="connsiteX4221" fmla="*/ 720294 w 1165365"/>
              <a:gd name="connsiteY4221" fmla="*/ 1388070 h 1572451"/>
              <a:gd name="connsiteX4222" fmla="*/ 723092 w 1165365"/>
              <a:gd name="connsiteY4222" fmla="*/ 1391095 h 1572451"/>
              <a:gd name="connsiteX4223" fmla="*/ 725185 w 1165365"/>
              <a:gd name="connsiteY4223" fmla="*/ 1395098 h 1572451"/>
              <a:gd name="connsiteX4224" fmla="*/ 725507 w 1165365"/>
              <a:gd name="connsiteY4224" fmla="*/ 1395454 h 1572451"/>
              <a:gd name="connsiteX4225" fmla="*/ 726035 w 1165365"/>
              <a:gd name="connsiteY4225" fmla="*/ 1396043 h 1572451"/>
              <a:gd name="connsiteX4226" fmla="*/ 730741 w 1165365"/>
              <a:gd name="connsiteY4226" fmla="*/ 1397225 h 1572451"/>
              <a:gd name="connsiteX4227" fmla="*/ 735168 w 1165365"/>
              <a:gd name="connsiteY4227" fmla="*/ 1402620 h 1572451"/>
              <a:gd name="connsiteX4228" fmla="*/ 738435 w 1165365"/>
              <a:gd name="connsiteY4228" fmla="*/ 1404093 h 1572451"/>
              <a:gd name="connsiteX4229" fmla="*/ 740096 w 1165365"/>
              <a:gd name="connsiteY4229" fmla="*/ 1403828 h 1572451"/>
              <a:gd name="connsiteX4230" fmla="*/ 746574 w 1165365"/>
              <a:gd name="connsiteY4230" fmla="*/ 1402796 h 1572451"/>
              <a:gd name="connsiteX4231" fmla="*/ 746718 w 1165365"/>
              <a:gd name="connsiteY4231" fmla="*/ 1399040 h 1572451"/>
              <a:gd name="connsiteX4232" fmla="*/ 747027 w 1165365"/>
              <a:gd name="connsiteY4232" fmla="*/ 1395449 h 1572451"/>
              <a:gd name="connsiteX4233" fmla="*/ 749303 w 1165365"/>
              <a:gd name="connsiteY4233" fmla="*/ 1394635 h 1572451"/>
              <a:gd name="connsiteX4234" fmla="*/ 754030 w 1165365"/>
              <a:gd name="connsiteY4234" fmla="*/ 1394967 h 1572451"/>
              <a:gd name="connsiteX4235" fmla="*/ 757615 w 1165365"/>
              <a:gd name="connsiteY4235" fmla="*/ 1395624 h 1572451"/>
              <a:gd name="connsiteX4236" fmla="*/ 760247 w 1165365"/>
              <a:gd name="connsiteY4236" fmla="*/ 1398730 h 1572451"/>
              <a:gd name="connsiteX4237" fmla="*/ 764237 w 1165365"/>
              <a:gd name="connsiteY4237" fmla="*/ 1402438 h 1572451"/>
              <a:gd name="connsiteX4238" fmla="*/ 767115 w 1165365"/>
              <a:gd name="connsiteY4238" fmla="*/ 1405107 h 1572451"/>
              <a:gd name="connsiteX4239" fmla="*/ 772020 w 1165365"/>
              <a:gd name="connsiteY4239" fmla="*/ 1409194 h 1572451"/>
              <a:gd name="connsiteX4240" fmla="*/ 781520 w 1165365"/>
              <a:gd name="connsiteY4240" fmla="*/ 1417372 h 1572451"/>
              <a:gd name="connsiteX4241" fmla="*/ 785935 w 1165365"/>
              <a:gd name="connsiteY4241" fmla="*/ 1421785 h 1572451"/>
              <a:gd name="connsiteX4242" fmla="*/ 789696 w 1165365"/>
              <a:gd name="connsiteY4242" fmla="*/ 1424077 h 1572451"/>
              <a:gd name="connsiteX4243" fmla="*/ 792475 w 1165365"/>
              <a:gd name="connsiteY4243" fmla="*/ 1426039 h 1572451"/>
              <a:gd name="connsiteX4244" fmla="*/ 794617 w 1165365"/>
              <a:gd name="connsiteY4244" fmla="*/ 1429799 h 1572451"/>
              <a:gd name="connsiteX4245" fmla="*/ 794503 w 1165365"/>
              <a:gd name="connsiteY4245" fmla="*/ 1430569 h 1572451"/>
              <a:gd name="connsiteX4246" fmla="*/ 793996 w 1165365"/>
              <a:gd name="connsiteY4246" fmla="*/ 1434372 h 1572451"/>
              <a:gd name="connsiteX4247" fmla="*/ 792050 w 1165365"/>
              <a:gd name="connsiteY4247" fmla="*/ 1437963 h 1572451"/>
              <a:gd name="connsiteX4248" fmla="*/ 790775 w 1165365"/>
              <a:gd name="connsiteY4248" fmla="*/ 1444005 h 1572451"/>
              <a:gd name="connsiteX4249" fmla="*/ 790791 w 1165365"/>
              <a:gd name="connsiteY4249" fmla="*/ 1448089 h 1572451"/>
              <a:gd name="connsiteX4250" fmla="*/ 791641 w 1165365"/>
              <a:gd name="connsiteY4250" fmla="*/ 1453807 h 1572451"/>
              <a:gd name="connsiteX4251" fmla="*/ 791658 w 1165365"/>
              <a:gd name="connsiteY4251" fmla="*/ 1458219 h 1572451"/>
              <a:gd name="connsiteX4252" fmla="*/ 794438 w 1165365"/>
              <a:gd name="connsiteY4252" fmla="*/ 1460019 h 1572451"/>
              <a:gd name="connsiteX4253" fmla="*/ 798869 w 1165365"/>
              <a:gd name="connsiteY4253" fmla="*/ 1463945 h 1572451"/>
              <a:gd name="connsiteX4254" fmla="*/ 805246 w 1165365"/>
              <a:gd name="connsiteY4254" fmla="*/ 1468690 h 1572451"/>
              <a:gd name="connsiteX4255" fmla="*/ 809366 w 1165365"/>
              <a:gd name="connsiteY4255" fmla="*/ 1477520 h 1572451"/>
              <a:gd name="connsiteX4256" fmla="*/ 811508 w 1165365"/>
              <a:gd name="connsiteY4256" fmla="*/ 1482914 h 1572451"/>
              <a:gd name="connsiteX4257" fmla="*/ 814795 w 1165365"/>
              <a:gd name="connsiteY4257" fmla="*/ 1489618 h 1572451"/>
              <a:gd name="connsiteX4258" fmla="*/ 817771 w 1165365"/>
              <a:gd name="connsiteY4258" fmla="*/ 1496322 h 1572451"/>
              <a:gd name="connsiteX4259" fmla="*/ 817885 w 1165365"/>
              <a:gd name="connsiteY4259" fmla="*/ 1496840 h 1572451"/>
              <a:gd name="connsiteX4260" fmla="*/ 818180 w 1165365"/>
              <a:gd name="connsiteY4260" fmla="*/ 1498029 h 1572451"/>
              <a:gd name="connsiteX4261" fmla="*/ 818768 w 1165365"/>
              <a:gd name="connsiteY4261" fmla="*/ 1500408 h 1572451"/>
              <a:gd name="connsiteX4262" fmla="*/ 817722 w 1165365"/>
              <a:gd name="connsiteY4262" fmla="*/ 1503023 h 1572451"/>
              <a:gd name="connsiteX4263" fmla="*/ 814141 w 1165365"/>
              <a:gd name="connsiteY4263" fmla="*/ 1505552 h 1572451"/>
              <a:gd name="connsiteX4264" fmla="*/ 811705 w 1165365"/>
              <a:gd name="connsiteY4264" fmla="*/ 1507021 h 1572451"/>
              <a:gd name="connsiteX4265" fmla="*/ 806341 w 1165365"/>
              <a:gd name="connsiteY4265" fmla="*/ 1507667 h 1572451"/>
              <a:gd name="connsiteX4266" fmla="*/ 802842 w 1165365"/>
              <a:gd name="connsiteY4266" fmla="*/ 1508971 h 1572451"/>
              <a:gd name="connsiteX4267" fmla="*/ 795697 w 1165365"/>
              <a:gd name="connsiteY4267" fmla="*/ 1512722 h 1572451"/>
              <a:gd name="connsiteX4268" fmla="*/ 792361 w 1165365"/>
              <a:gd name="connsiteY4268" fmla="*/ 1514761 h 1572451"/>
              <a:gd name="connsiteX4269" fmla="*/ 790530 w 1165365"/>
              <a:gd name="connsiteY4269" fmla="*/ 1522196 h 1572451"/>
              <a:gd name="connsiteX4270" fmla="*/ 788322 w 1165365"/>
              <a:gd name="connsiteY4270" fmla="*/ 1523583 h 1572451"/>
              <a:gd name="connsiteX4271" fmla="*/ 785003 w 1165365"/>
              <a:gd name="connsiteY4271" fmla="*/ 1525215 h 1572451"/>
              <a:gd name="connsiteX4272" fmla="*/ 780196 w 1165365"/>
              <a:gd name="connsiteY4272" fmla="*/ 1527334 h 1572451"/>
              <a:gd name="connsiteX4273" fmla="*/ 777841 w 1165365"/>
              <a:gd name="connsiteY4273" fmla="*/ 1528230 h 1572451"/>
              <a:gd name="connsiteX4274" fmla="*/ 776075 w 1165365"/>
              <a:gd name="connsiteY4274" fmla="*/ 1528271 h 1572451"/>
              <a:gd name="connsiteX4275" fmla="*/ 774505 w 1165365"/>
              <a:gd name="connsiteY4275" fmla="*/ 1528308 h 1572451"/>
              <a:gd name="connsiteX4276" fmla="*/ 773116 w 1165365"/>
              <a:gd name="connsiteY4276" fmla="*/ 1528716 h 1572451"/>
              <a:gd name="connsiteX4277" fmla="*/ 771824 w 1165365"/>
              <a:gd name="connsiteY4277" fmla="*/ 1531655 h 1572451"/>
              <a:gd name="connsiteX4278" fmla="*/ 775127 w 1165365"/>
              <a:gd name="connsiteY4278" fmla="*/ 1537218 h 1572451"/>
              <a:gd name="connsiteX4279" fmla="*/ 777743 w 1165365"/>
              <a:gd name="connsiteY4279" fmla="*/ 1540492 h 1572451"/>
              <a:gd name="connsiteX4280" fmla="*/ 782992 w 1165365"/>
              <a:gd name="connsiteY4280" fmla="*/ 1546056 h 1572451"/>
              <a:gd name="connsiteX4281" fmla="*/ 785624 w 1165365"/>
              <a:gd name="connsiteY4281" fmla="*/ 1553581 h 1572451"/>
              <a:gd name="connsiteX4282" fmla="*/ 787276 w 1165365"/>
              <a:gd name="connsiteY4282" fmla="*/ 1555381 h 1572451"/>
              <a:gd name="connsiteX4283" fmla="*/ 789876 w 1165365"/>
              <a:gd name="connsiteY4283" fmla="*/ 1555712 h 1572451"/>
              <a:gd name="connsiteX4284" fmla="*/ 791511 w 1165365"/>
              <a:gd name="connsiteY4284" fmla="*/ 1555713 h 1572451"/>
              <a:gd name="connsiteX4285" fmla="*/ 794928 w 1165365"/>
              <a:gd name="connsiteY4285" fmla="*/ 1555227 h 1572451"/>
              <a:gd name="connsiteX4286" fmla="*/ 800193 w 1165365"/>
              <a:gd name="connsiteY4286" fmla="*/ 1557580 h 1572451"/>
              <a:gd name="connsiteX4287" fmla="*/ 800896 w 1165365"/>
              <a:gd name="connsiteY4287" fmla="*/ 1558893 h 1572451"/>
              <a:gd name="connsiteX4288" fmla="*/ 801779 w 1165365"/>
              <a:gd name="connsiteY4288" fmla="*/ 1560558 h 1572451"/>
              <a:gd name="connsiteX4289" fmla="*/ 802809 w 1165365"/>
              <a:gd name="connsiteY4289" fmla="*/ 1560633 h 1572451"/>
              <a:gd name="connsiteX4290" fmla="*/ 803578 w 1165365"/>
              <a:gd name="connsiteY4290" fmla="*/ 1560689 h 1572451"/>
              <a:gd name="connsiteX4291" fmla="*/ 803954 w 1165365"/>
              <a:gd name="connsiteY4291" fmla="*/ 1561222 h 1572451"/>
              <a:gd name="connsiteX4292" fmla="*/ 804134 w 1165365"/>
              <a:gd name="connsiteY4292" fmla="*/ 1561497 h 1572451"/>
              <a:gd name="connsiteX4293" fmla="*/ 803447 w 1165365"/>
              <a:gd name="connsiteY4293" fmla="*/ 1562388 h 1572451"/>
              <a:gd name="connsiteX4294" fmla="*/ 802777 w 1165365"/>
              <a:gd name="connsiteY4294" fmla="*/ 1563325 h 1572451"/>
              <a:gd name="connsiteX4295" fmla="*/ 803006 w 1165365"/>
              <a:gd name="connsiteY4295" fmla="*/ 1563966 h 1572451"/>
              <a:gd name="connsiteX4296" fmla="*/ 803692 w 1165365"/>
              <a:gd name="connsiteY4296" fmla="*/ 1564216 h 1572451"/>
              <a:gd name="connsiteX4297" fmla="*/ 804706 w 1165365"/>
              <a:gd name="connsiteY4297" fmla="*/ 1565355 h 1572451"/>
              <a:gd name="connsiteX4298" fmla="*/ 805409 w 1165365"/>
              <a:gd name="connsiteY4298" fmla="*/ 1566142 h 1572451"/>
              <a:gd name="connsiteX4299" fmla="*/ 805099 w 1165365"/>
              <a:gd name="connsiteY4299" fmla="*/ 1567131 h 1572451"/>
              <a:gd name="connsiteX4300" fmla="*/ 805475 w 1165365"/>
              <a:gd name="connsiteY4300" fmla="*/ 1568060 h 1572451"/>
              <a:gd name="connsiteX4301" fmla="*/ 806832 w 1165365"/>
              <a:gd name="connsiteY4301" fmla="*/ 1568933 h 1572451"/>
              <a:gd name="connsiteX4302" fmla="*/ 808876 w 1165365"/>
              <a:gd name="connsiteY4302" fmla="*/ 1569003 h 1572451"/>
              <a:gd name="connsiteX4303" fmla="*/ 809186 w 1165365"/>
              <a:gd name="connsiteY4303" fmla="*/ 1569247 h 1572451"/>
              <a:gd name="connsiteX4304" fmla="*/ 811100 w 1165365"/>
              <a:gd name="connsiteY4304" fmla="*/ 1570746 h 1572451"/>
              <a:gd name="connsiteX4305" fmla="*/ 811754 w 1165365"/>
              <a:gd name="connsiteY4305" fmla="*/ 1571010 h 1572451"/>
              <a:gd name="connsiteX4306" fmla="*/ 812342 w 1165365"/>
              <a:gd name="connsiteY4306" fmla="*/ 1571247 h 1572451"/>
              <a:gd name="connsiteX4307" fmla="*/ 813111 w 1165365"/>
              <a:gd name="connsiteY4307" fmla="*/ 1571067 h 1572451"/>
              <a:gd name="connsiteX4308" fmla="*/ 816054 w 1165365"/>
              <a:gd name="connsiteY4308" fmla="*/ 1570441 h 1572451"/>
              <a:gd name="connsiteX4309" fmla="*/ 816626 w 1165365"/>
              <a:gd name="connsiteY4309" fmla="*/ 1571020 h 1572451"/>
              <a:gd name="connsiteX4310" fmla="*/ 816675 w 1165365"/>
              <a:gd name="connsiteY4310" fmla="*/ 1571638 h 1572451"/>
              <a:gd name="connsiteX4311" fmla="*/ 819668 w 1165365"/>
              <a:gd name="connsiteY4311" fmla="*/ 1572125 h 1572451"/>
              <a:gd name="connsiteX4312" fmla="*/ 823641 w 1165365"/>
              <a:gd name="connsiteY4312" fmla="*/ 1572841 h 1572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</a:cxnLst>
            <a:rect l="l" t="t" r="r" b="b"/>
            <a:pathLst>
              <a:path w="1165365" h="1572451">
                <a:moveTo>
                  <a:pt x="823641" y="1572841"/>
                </a:moveTo>
                <a:lnTo>
                  <a:pt x="827483" y="1569399"/>
                </a:lnTo>
                <a:lnTo>
                  <a:pt x="829822" y="1568071"/>
                </a:lnTo>
                <a:lnTo>
                  <a:pt x="832389" y="1567607"/>
                </a:lnTo>
                <a:lnTo>
                  <a:pt x="832651" y="1567455"/>
                </a:lnTo>
                <a:lnTo>
                  <a:pt x="835577" y="1565723"/>
                </a:lnTo>
                <a:lnTo>
                  <a:pt x="836264" y="1565176"/>
                </a:lnTo>
                <a:lnTo>
                  <a:pt x="836509" y="1564986"/>
                </a:lnTo>
                <a:lnTo>
                  <a:pt x="837621" y="1565115"/>
                </a:lnTo>
                <a:lnTo>
                  <a:pt x="838553" y="1564687"/>
                </a:lnTo>
                <a:lnTo>
                  <a:pt x="840303" y="1562466"/>
                </a:lnTo>
                <a:lnTo>
                  <a:pt x="841071" y="1559191"/>
                </a:lnTo>
                <a:lnTo>
                  <a:pt x="842739" y="1558581"/>
                </a:lnTo>
                <a:lnTo>
                  <a:pt x="844603" y="1557361"/>
                </a:lnTo>
                <a:lnTo>
                  <a:pt x="846484" y="1556124"/>
                </a:lnTo>
                <a:lnTo>
                  <a:pt x="845699" y="1552969"/>
                </a:lnTo>
                <a:lnTo>
                  <a:pt x="845470" y="1550224"/>
                </a:lnTo>
                <a:lnTo>
                  <a:pt x="843835" y="1545435"/>
                </a:lnTo>
                <a:lnTo>
                  <a:pt x="843786" y="1539082"/>
                </a:lnTo>
                <a:lnTo>
                  <a:pt x="845421" y="1536106"/>
                </a:lnTo>
                <a:lnTo>
                  <a:pt x="847857" y="1532269"/>
                </a:lnTo>
                <a:lnTo>
                  <a:pt x="849656" y="1527646"/>
                </a:lnTo>
                <a:lnTo>
                  <a:pt x="851373" y="1522244"/>
                </a:lnTo>
                <a:lnTo>
                  <a:pt x="850768" y="1519457"/>
                </a:lnTo>
                <a:lnTo>
                  <a:pt x="853433" y="1518010"/>
                </a:lnTo>
                <a:lnTo>
                  <a:pt x="856082" y="1517468"/>
                </a:lnTo>
                <a:lnTo>
                  <a:pt x="860693" y="1515518"/>
                </a:lnTo>
                <a:lnTo>
                  <a:pt x="861167" y="1512775"/>
                </a:lnTo>
                <a:lnTo>
                  <a:pt x="859843" y="1510028"/>
                </a:lnTo>
                <a:lnTo>
                  <a:pt x="856883" y="1507040"/>
                </a:lnTo>
                <a:lnTo>
                  <a:pt x="853384" y="1504053"/>
                </a:lnTo>
                <a:lnTo>
                  <a:pt x="852844" y="1500106"/>
                </a:lnTo>
                <a:lnTo>
                  <a:pt x="856752" y="1499939"/>
                </a:lnTo>
                <a:lnTo>
                  <a:pt x="858862" y="1499283"/>
                </a:lnTo>
                <a:lnTo>
                  <a:pt x="862132" y="1499996"/>
                </a:lnTo>
                <a:lnTo>
                  <a:pt x="865909" y="1498139"/>
                </a:lnTo>
                <a:lnTo>
                  <a:pt x="866857" y="1497100"/>
                </a:lnTo>
                <a:lnTo>
                  <a:pt x="867904" y="1495935"/>
                </a:lnTo>
                <a:lnTo>
                  <a:pt x="870177" y="1494371"/>
                </a:lnTo>
                <a:lnTo>
                  <a:pt x="871665" y="1493827"/>
                </a:lnTo>
                <a:lnTo>
                  <a:pt x="877355" y="1493918"/>
                </a:lnTo>
                <a:lnTo>
                  <a:pt x="880331" y="1490947"/>
                </a:lnTo>
                <a:lnTo>
                  <a:pt x="882129" y="1484602"/>
                </a:lnTo>
                <a:lnTo>
                  <a:pt x="883716" y="1479196"/>
                </a:lnTo>
                <a:lnTo>
                  <a:pt x="885890" y="1477713"/>
                </a:lnTo>
                <a:lnTo>
                  <a:pt x="888981" y="1477093"/>
                </a:lnTo>
                <a:lnTo>
                  <a:pt x="893428" y="1477456"/>
                </a:lnTo>
                <a:lnTo>
                  <a:pt x="899625" y="1477510"/>
                </a:lnTo>
                <a:lnTo>
                  <a:pt x="903010" y="1479165"/>
                </a:lnTo>
                <a:lnTo>
                  <a:pt x="906084" y="1482386"/>
                </a:lnTo>
                <a:lnTo>
                  <a:pt x="907343" y="1485278"/>
                </a:lnTo>
                <a:lnTo>
                  <a:pt x="907523" y="1486518"/>
                </a:lnTo>
                <a:lnTo>
                  <a:pt x="908340" y="1486892"/>
                </a:lnTo>
                <a:lnTo>
                  <a:pt x="907866" y="1487659"/>
                </a:lnTo>
                <a:lnTo>
                  <a:pt x="907637" y="1487711"/>
                </a:lnTo>
                <a:lnTo>
                  <a:pt x="907408" y="1487993"/>
                </a:lnTo>
                <a:lnTo>
                  <a:pt x="907572" y="1488156"/>
                </a:lnTo>
                <a:lnTo>
                  <a:pt x="907850" y="1488274"/>
                </a:lnTo>
                <a:lnTo>
                  <a:pt x="907997" y="1488498"/>
                </a:lnTo>
                <a:lnTo>
                  <a:pt x="907997" y="1489118"/>
                </a:lnTo>
                <a:lnTo>
                  <a:pt x="908128" y="1489356"/>
                </a:lnTo>
                <a:lnTo>
                  <a:pt x="908357" y="1489623"/>
                </a:lnTo>
                <a:lnTo>
                  <a:pt x="908618" y="1489818"/>
                </a:lnTo>
                <a:lnTo>
                  <a:pt x="908880" y="1489868"/>
                </a:lnTo>
                <a:lnTo>
                  <a:pt x="909044" y="1489522"/>
                </a:lnTo>
                <a:lnTo>
                  <a:pt x="909174" y="1489067"/>
                </a:lnTo>
                <a:lnTo>
                  <a:pt x="909387" y="1489067"/>
                </a:lnTo>
                <a:lnTo>
                  <a:pt x="909583" y="1489334"/>
                </a:lnTo>
                <a:lnTo>
                  <a:pt x="909959" y="1489543"/>
                </a:lnTo>
                <a:lnTo>
                  <a:pt x="910401" y="1489824"/>
                </a:lnTo>
                <a:lnTo>
                  <a:pt x="910499" y="1490141"/>
                </a:lnTo>
                <a:lnTo>
                  <a:pt x="909992" y="1490401"/>
                </a:lnTo>
                <a:lnTo>
                  <a:pt x="909812" y="1490529"/>
                </a:lnTo>
                <a:lnTo>
                  <a:pt x="909485" y="1490761"/>
                </a:lnTo>
                <a:lnTo>
                  <a:pt x="909354" y="1491021"/>
                </a:lnTo>
                <a:lnTo>
                  <a:pt x="909403" y="1491389"/>
                </a:lnTo>
                <a:lnTo>
                  <a:pt x="909501" y="1491569"/>
                </a:lnTo>
                <a:lnTo>
                  <a:pt x="909861" y="1491793"/>
                </a:lnTo>
                <a:lnTo>
                  <a:pt x="910041" y="1491750"/>
                </a:lnTo>
                <a:lnTo>
                  <a:pt x="910155" y="1491216"/>
                </a:lnTo>
                <a:lnTo>
                  <a:pt x="910433" y="1491194"/>
                </a:lnTo>
                <a:lnTo>
                  <a:pt x="911087" y="1491374"/>
                </a:lnTo>
                <a:lnTo>
                  <a:pt x="911267" y="1491713"/>
                </a:lnTo>
                <a:lnTo>
                  <a:pt x="911447" y="1492089"/>
                </a:lnTo>
                <a:lnTo>
                  <a:pt x="911774" y="1492023"/>
                </a:lnTo>
                <a:lnTo>
                  <a:pt x="912085" y="1492017"/>
                </a:lnTo>
                <a:lnTo>
                  <a:pt x="912347" y="1492233"/>
                </a:lnTo>
                <a:lnTo>
                  <a:pt x="912657" y="1492341"/>
                </a:lnTo>
                <a:lnTo>
                  <a:pt x="912543" y="1492615"/>
                </a:lnTo>
                <a:lnTo>
                  <a:pt x="912298" y="1492774"/>
                </a:lnTo>
                <a:lnTo>
                  <a:pt x="911889" y="1492990"/>
                </a:lnTo>
                <a:lnTo>
                  <a:pt x="911513" y="1492996"/>
                </a:lnTo>
                <a:lnTo>
                  <a:pt x="911087" y="1493191"/>
                </a:lnTo>
                <a:lnTo>
                  <a:pt x="911104" y="1493451"/>
                </a:lnTo>
                <a:lnTo>
                  <a:pt x="911284" y="1493699"/>
                </a:lnTo>
                <a:lnTo>
                  <a:pt x="911382" y="1493833"/>
                </a:lnTo>
                <a:lnTo>
                  <a:pt x="911578" y="1494020"/>
                </a:lnTo>
                <a:lnTo>
                  <a:pt x="911823" y="1494366"/>
                </a:lnTo>
                <a:lnTo>
                  <a:pt x="911791" y="1494764"/>
                </a:lnTo>
                <a:lnTo>
                  <a:pt x="911660" y="1495339"/>
                </a:lnTo>
                <a:lnTo>
                  <a:pt x="911742" y="1495549"/>
                </a:lnTo>
                <a:lnTo>
                  <a:pt x="911611" y="1495895"/>
                </a:lnTo>
                <a:lnTo>
                  <a:pt x="911447" y="1496317"/>
                </a:lnTo>
                <a:lnTo>
                  <a:pt x="911545" y="1496541"/>
                </a:lnTo>
                <a:lnTo>
                  <a:pt x="911840" y="1496652"/>
                </a:lnTo>
                <a:lnTo>
                  <a:pt x="912036" y="1496832"/>
                </a:lnTo>
                <a:lnTo>
                  <a:pt x="912232" y="1497185"/>
                </a:lnTo>
                <a:lnTo>
                  <a:pt x="911954" y="1497449"/>
                </a:lnTo>
                <a:lnTo>
                  <a:pt x="911905" y="1497697"/>
                </a:lnTo>
                <a:lnTo>
                  <a:pt x="912085" y="1497964"/>
                </a:lnTo>
                <a:lnTo>
                  <a:pt x="912330" y="1497964"/>
                </a:lnTo>
                <a:lnTo>
                  <a:pt x="912494" y="1498368"/>
                </a:lnTo>
                <a:lnTo>
                  <a:pt x="912625" y="1499031"/>
                </a:lnTo>
                <a:lnTo>
                  <a:pt x="912886" y="1499184"/>
                </a:lnTo>
                <a:lnTo>
                  <a:pt x="913246" y="1499514"/>
                </a:lnTo>
                <a:lnTo>
                  <a:pt x="913524" y="1499941"/>
                </a:lnTo>
                <a:lnTo>
                  <a:pt x="913458" y="1500156"/>
                </a:lnTo>
                <a:lnTo>
                  <a:pt x="913377" y="1500387"/>
                </a:lnTo>
                <a:lnTo>
                  <a:pt x="913589" y="1500878"/>
                </a:lnTo>
                <a:lnTo>
                  <a:pt x="913802" y="1501115"/>
                </a:lnTo>
                <a:lnTo>
                  <a:pt x="913933" y="1501468"/>
                </a:lnTo>
                <a:lnTo>
                  <a:pt x="913916" y="1501973"/>
                </a:lnTo>
                <a:lnTo>
                  <a:pt x="913720" y="1502320"/>
                </a:lnTo>
                <a:lnTo>
                  <a:pt x="913884" y="1502542"/>
                </a:lnTo>
                <a:lnTo>
                  <a:pt x="913851" y="1502817"/>
                </a:lnTo>
                <a:lnTo>
                  <a:pt x="913834" y="1503069"/>
                </a:lnTo>
                <a:lnTo>
                  <a:pt x="913834" y="1503682"/>
                </a:lnTo>
                <a:lnTo>
                  <a:pt x="914243" y="1503898"/>
                </a:lnTo>
                <a:lnTo>
                  <a:pt x="914325" y="1504223"/>
                </a:lnTo>
                <a:lnTo>
                  <a:pt x="914047" y="1504418"/>
                </a:lnTo>
                <a:lnTo>
                  <a:pt x="914047" y="1504642"/>
                </a:lnTo>
                <a:lnTo>
                  <a:pt x="914260" y="1504857"/>
                </a:lnTo>
                <a:lnTo>
                  <a:pt x="914668" y="1505052"/>
                </a:lnTo>
                <a:lnTo>
                  <a:pt x="915012" y="1505132"/>
                </a:lnTo>
                <a:lnTo>
                  <a:pt x="915257" y="1505283"/>
                </a:lnTo>
                <a:lnTo>
                  <a:pt x="915617" y="1505780"/>
                </a:lnTo>
                <a:lnTo>
                  <a:pt x="915568" y="1506264"/>
                </a:lnTo>
                <a:lnTo>
                  <a:pt x="915355" y="1506509"/>
                </a:lnTo>
                <a:lnTo>
                  <a:pt x="915322" y="1506985"/>
                </a:lnTo>
                <a:lnTo>
                  <a:pt x="915110" y="1507255"/>
                </a:lnTo>
                <a:lnTo>
                  <a:pt x="915273" y="1507585"/>
                </a:lnTo>
                <a:lnTo>
                  <a:pt x="915535" y="1508015"/>
                </a:lnTo>
                <a:lnTo>
                  <a:pt x="915699" y="1508520"/>
                </a:lnTo>
                <a:lnTo>
                  <a:pt x="915764" y="1508945"/>
                </a:lnTo>
                <a:lnTo>
                  <a:pt x="915960" y="1509205"/>
                </a:lnTo>
                <a:lnTo>
                  <a:pt x="916516" y="1509343"/>
                </a:lnTo>
                <a:lnTo>
                  <a:pt x="916958" y="1509372"/>
                </a:lnTo>
                <a:lnTo>
                  <a:pt x="917366" y="1509486"/>
                </a:lnTo>
                <a:lnTo>
                  <a:pt x="917514" y="1510208"/>
                </a:lnTo>
                <a:lnTo>
                  <a:pt x="917497" y="1510835"/>
                </a:lnTo>
                <a:lnTo>
                  <a:pt x="917628" y="1511117"/>
                </a:lnTo>
                <a:lnTo>
                  <a:pt x="917824" y="1511261"/>
                </a:lnTo>
                <a:lnTo>
                  <a:pt x="918102" y="1511108"/>
                </a:lnTo>
                <a:lnTo>
                  <a:pt x="918200" y="1511390"/>
                </a:lnTo>
                <a:lnTo>
                  <a:pt x="918168" y="1511988"/>
                </a:lnTo>
                <a:lnTo>
                  <a:pt x="918593" y="1512227"/>
                </a:lnTo>
                <a:lnTo>
                  <a:pt x="918969" y="1512350"/>
                </a:lnTo>
                <a:lnTo>
                  <a:pt x="919557" y="1512421"/>
                </a:lnTo>
                <a:lnTo>
                  <a:pt x="919688" y="1512861"/>
                </a:lnTo>
                <a:lnTo>
                  <a:pt x="919786" y="1513388"/>
                </a:lnTo>
                <a:lnTo>
                  <a:pt x="919983" y="1513705"/>
                </a:lnTo>
                <a:lnTo>
                  <a:pt x="919835" y="1514138"/>
                </a:lnTo>
                <a:lnTo>
                  <a:pt x="919884" y="1514340"/>
                </a:lnTo>
                <a:lnTo>
                  <a:pt x="920293" y="1514750"/>
                </a:lnTo>
                <a:lnTo>
                  <a:pt x="920440" y="1515204"/>
                </a:lnTo>
                <a:lnTo>
                  <a:pt x="920686" y="1515536"/>
                </a:lnTo>
                <a:lnTo>
                  <a:pt x="920211" y="1515890"/>
                </a:lnTo>
                <a:lnTo>
                  <a:pt x="919835" y="1516486"/>
                </a:lnTo>
                <a:lnTo>
                  <a:pt x="919656" y="1516648"/>
                </a:lnTo>
                <a:lnTo>
                  <a:pt x="919410" y="1516885"/>
                </a:lnTo>
                <a:lnTo>
                  <a:pt x="919198" y="1517299"/>
                </a:lnTo>
                <a:lnTo>
                  <a:pt x="919051" y="1517721"/>
                </a:lnTo>
                <a:lnTo>
                  <a:pt x="919083" y="1518012"/>
                </a:lnTo>
                <a:lnTo>
                  <a:pt x="919051" y="1518297"/>
                </a:lnTo>
                <a:lnTo>
                  <a:pt x="919296" y="1518571"/>
                </a:lnTo>
                <a:lnTo>
                  <a:pt x="919361" y="1518926"/>
                </a:lnTo>
                <a:lnTo>
                  <a:pt x="921013" y="1518763"/>
                </a:lnTo>
                <a:lnTo>
                  <a:pt x="922452" y="1517276"/>
                </a:lnTo>
                <a:lnTo>
                  <a:pt x="928583" y="1512587"/>
                </a:lnTo>
                <a:lnTo>
                  <a:pt x="930431" y="1511689"/>
                </a:lnTo>
                <a:lnTo>
                  <a:pt x="931788" y="1510281"/>
                </a:lnTo>
                <a:lnTo>
                  <a:pt x="933276" y="1508720"/>
                </a:lnTo>
                <a:lnTo>
                  <a:pt x="934143" y="1507817"/>
                </a:lnTo>
                <a:lnTo>
                  <a:pt x="935189" y="1506252"/>
                </a:lnTo>
                <a:lnTo>
                  <a:pt x="936677" y="1505588"/>
                </a:lnTo>
                <a:lnTo>
                  <a:pt x="938361" y="1505436"/>
                </a:lnTo>
                <a:lnTo>
                  <a:pt x="944264" y="1505812"/>
                </a:lnTo>
                <a:lnTo>
                  <a:pt x="946030" y="1505925"/>
                </a:lnTo>
                <a:lnTo>
                  <a:pt x="949971" y="1506131"/>
                </a:lnTo>
                <a:lnTo>
                  <a:pt x="952898" y="1505511"/>
                </a:lnTo>
                <a:lnTo>
                  <a:pt x="952407" y="1503471"/>
                </a:lnTo>
                <a:lnTo>
                  <a:pt x="950919" y="1500881"/>
                </a:lnTo>
                <a:lnTo>
                  <a:pt x="952015" y="1499825"/>
                </a:lnTo>
                <a:lnTo>
                  <a:pt x="956119" y="1500187"/>
                </a:lnTo>
                <a:lnTo>
                  <a:pt x="960043" y="1502352"/>
                </a:lnTo>
                <a:lnTo>
                  <a:pt x="964327" y="1505382"/>
                </a:lnTo>
                <a:lnTo>
                  <a:pt x="966976" y="1506290"/>
                </a:lnTo>
                <a:lnTo>
                  <a:pt x="969510" y="1506453"/>
                </a:lnTo>
                <a:lnTo>
                  <a:pt x="971505" y="1506027"/>
                </a:lnTo>
                <a:lnTo>
                  <a:pt x="974694" y="1506427"/>
                </a:lnTo>
                <a:lnTo>
                  <a:pt x="975806" y="1507465"/>
                </a:lnTo>
                <a:lnTo>
                  <a:pt x="975413" y="1510680"/>
                </a:lnTo>
                <a:lnTo>
                  <a:pt x="974792" y="1510862"/>
                </a:lnTo>
                <a:lnTo>
                  <a:pt x="974841" y="1512224"/>
                </a:lnTo>
                <a:lnTo>
                  <a:pt x="975479" y="1512448"/>
                </a:lnTo>
                <a:lnTo>
                  <a:pt x="975904" y="1512600"/>
                </a:lnTo>
                <a:lnTo>
                  <a:pt x="975397" y="1513401"/>
                </a:lnTo>
                <a:lnTo>
                  <a:pt x="975168" y="1513309"/>
                </a:lnTo>
                <a:lnTo>
                  <a:pt x="974285" y="1512963"/>
                </a:lnTo>
                <a:lnTo>
                  <a:pt x="974187" y="1513434"/>
                </a:lnTo>
                <a:lnTo>
                  <a:pt x="974089" y="1513952"/>
                </a:lnTo>
                <a:lnTo>
                  <a:pt x="974285" y="1514387"/>
                </a:lnTo>
                <a:lnTo>
                  <a:pt x="974645" y="1515191"/>
                </a:lnTo>
                <a:lnTo>
                  <a:pt x="976787" y="1516480"/>
                </a:lnTo>
                <a:lnTo>
                  <a:pt x="976934" y="1516565"/>
                </a:lnTo>
                <a:lnTo>
                  <a:pt x="975969" y="1517387"/>
                </a:lnTo>
                <a:lnTo>
                  <a:pt x="976329" y="1518172"/>
                </a:lnTo>
                <a:lnTo>
                  <a:pt x="976117" y="1519096"/>
                </a:lnTo>
                <a:lnTo>
                  <a:pt x="975364" y="1519204"/>
                </a:lnTo>
                <a:lnTo>
                  <a:pt x="974874" y="1519276"/>
                </a:lnTo>
                <a:lnTo>
                  <a:pt x="975054" y="1520452"/>
                </a:lnTo>
                <a:lnTo>
                  <a:pt x="974857" y="1520614"/>
                </a:lnTo>
                <a:lnTo>
                  <a:pt x="974547" y="1520882"/>
                </a:lnTo>
                <a:lnTo>
                  <a:pt x="973893" y="1520725"/>
                </a:lnTo>
                <a:lnTo>
                  <a:pt x="973680" y="1520674"/>
                </a:lnTo>
                <a:lnTo>
                  <a:pt x="973500" y="1520630"/>
                </a:lnTo>
                <a:lnTo>
                  <a:pt x="973075" y="1520860"/>
                </a:lnTo>
                <a:lnTo>
                  <a:pt x="972879" y="1521343"/>
                </a:lnTo>
                <a:lnTo>
                  <a:pt x="972487" y="1522357"/>
                </a:lnTo>
                <a:lnTo>
                  <a:pt x="971931" y="1522749"/>
                </a:lnTo>
                <a:lnTo>
                  <a:pt x="971244" y="1523215"/>
                </a:lnTo>
                <a:lnTo>
                  <a:pt x="971914" y="1525074"/>
                </a:lnTo>
                <a:lnTo>
                  <a:pt x="974857" y="1527373"/>
                </a:lnTo>
                <a:lnTo>
                  <a:pt x="975675" y="1528868"/>
                </a:lnTo>
                <a:lnTo>
                  <a:pt x="975855" y="1530354"/>
                </a:lnTo>
                <a:lnTo>
                  <a:pt x="975577" y="1530625"/>
                </a:lnTo>
                <a:lnTo>
                  <a:pt x="974481" y="1531646"/>
                </a:lnTo>
                <a:lnTo>
                  <a:pt x="974269" y="1532064"/>
                </a:lnTo>
                <a:lnTo>
                  <a:pt x="973925" y="1532756"/>
                </a:lnTo>
                <a:lnTo>
                  <a:pt x="973680" y="1532900"/>
                </a:lnTo>
                <a:lnTo>
                  <a:pt x="972993" y="1533309"/>
                </a:lnTo>
                <a:lnTo>
                  <a:pt x="970998" y="1533668"/>
                </a:lnTo>
                <a:lnTo>
                  <a:pt x="971424" y="1535534"/>
                </a:lnTo>
                <a:lnTo>
                  <a:pt x="971489" y="1535774"/>
                </a:lnTo>
                <a:lnTo>
                  <a:pt x="971767" y="1536064"/>
                </a:lnTo>
                <a:lnTo>
                  <a:pt x="971914" y="1536209"/>
                </a:lnTo>
                <a:lnTo>
                  <a:pt x="973598" y="1535786"/>
                </a:lnTo>
                <a:lnTo>
                  <a:pt x="974776" y="1536473"/>
                </a:lnTo>
                <a:lnTo>
                  <a:pt x="975315" y="1538270"/>
                </a:lnTo>
                <a:lnTo>
                  <a:pt x="976133" y="1538335"/>
                </a:lnTo>
                <a:lnTo>
                  <a:pt x="977130" y="1537042"/>
                </a:lnTo>
                <a:lnTo>
                  <a:pt x="977931" y="1536930"/>
                </a:lnTo>
                <a:lnTo>
                  <a:pt x="978422" y="1536863"/>
                </a:lnTo>
                <a:lnTo>
                  <a:pt x="978487" y="1537779"/>
                </a:lnTo>
                <a:lnTo>
                  <a:pt x="978536" y="1538781"/>
                </a:lnTo>
                <a:lnTo>
                  <a:pt x="981267" y="1538611"/>
                </a:lnTo>
                <a:lnTo>
                  <a:pt x="983867" y="1541161"/>
                </a:lnTo>
                <a:lnTo>
                  <a:pt x="984766" y="1541244"/>
                </a:lnTo>
                <a:lnTo>
                  <a:pt x="985290" y="1541293"/>
                </a:lnTo>
                <a:lnTo>
                  <a:pt x="988772" y="1535750"/>
                </a:lnTo>
                <a:lnTo>
                  <a:pt x="991601" y="1532934"/>
                </a:lnTo>
                <a:lnTo>
                  <a:pt x="1001118" y="1529939"/>
                </a:lnTo>
                <a:lnTo>
                  <a:pt x="1003031" y="1532059"/>
                </a:lnTo>
                <a:lnTo>
                  <a:pt x="1006284" y="1535441"/>
                </a:lnTo>
                <a:lnTo>
                  <a:pt x="1008198" y="1537210"/>
                </a:lnTo>
                <a:lnTo>
                  <a:pt x="1011582" y="1539807"/>
                </a:lnTo>
                <a:lnTo>
                  <a:pt x="1016291" y="1544132"/>
                </a:lnTo>
                <a:lnTo>
                  <a:pt x="1019169" y="1544413"/>
                </a:lnTo>
                <a:lnTo>
                  <a:pt x="1022718" y="1543952"/>
                </a:lnTo>
                <a:lnTo>
                  <a:pt x="1027525" y="1543139"/>
                </a:lnTo>
                <a:lnTo>
                  <a:pt x="1028228" y="1542984"/>
                </a:lnTo>
                <a:lnTo>
                  <a:pt x="1030370" y="1542637"/>
                </a:lnTo>
                <a:lnTo>
                  <a:pt x="1033411" y="1541193"/>
                </a:lnTo>
                <a:lnTo>
                  <a:pt x="1036420" y="1538378"/>
                </a:lnTo>
                <a:lnTo>
                  <a:pt x="1039036" y="1537555"/>
                </a:lnTo>
                <a:lnTo>
                  <a:pt x="1042241" y="1536548"/>
                </a:lnTo>
                <a:lnTo>
                  <a:pt x="1043794" y="1537100"/>
                </a:lnTo>
                <a:lnTo>
                  <a:pt x="1053965" y="1541519"/>
                </a:lnTo>
                <a:lnTo>
                  <a:pt x="1057807" y="1543239"/>
                </a:lnTo>
                <a:lnTo>
                  <a:pt x="1058216" y="1543204"/>
                </a:lnTo>
                <a:lnTo>
                  <a:pt x="1058494" y="1543180"/>
                </a:lnTo>
                <a:lnTo>
                  <a:pt x="1059557" y="1542133"/>
                </a:lnTo>
                <a:lnTo>
                  <a:pt x="1061225" y="1542639"/>
                </a:lnTo>
                <a:lnTo>
                  <a:pt x="1062369" y="1543840"/>
                </a:lnTo>
                <a:lnTo>
                  <a:pt x="1062647" y="1544132"/>
                </a:lnTo>
                <a:lnTo>
                  <a:pt x="1063203" y="1544064"/>
                </a:lnTo>
                <a:lnTo>
                  <a:pt x="1063645" y="1544014"/>
                </a:lnTo>
                <a:lnTo>
                  <a:pt x="1064054" y="1543517"/>
                </a:lnTo>
                <a:lnTo>
                  <a:pt x="1064822" y="1542598"/>
                </a:lnTo>
                <a:lnTo>
                  <a:pt x="1065002" y="1541988"/>
                </a:lnTo>
                <a:lnTo>
                  <a:pt x="1065329" y="1540806"/>
                </a:lnTo>
                <a:lnTo>
                  <a:pt x="1065067" y="1539813"/>
                </a:lnTo>
                <a:lnTo>
                  <a:pt x="1064904" y="1539195"/>
                </a:lnTo>
                <a:lnTo>
                  <a:pt x="1063923" y="1538508"/>
                </a:lnTo>
                <a:lnTo>
                  <a:pt x="1063514" y="1537647"/>
                </a:lnTo>
                <a:lnTo>
                  <a:pt x="1063367" y="1537331"/>
                </a:lnTo>
                <a:lnTo>
                  <a:pt x="1063449" y="1536067"/>
                </a:lnTo>
                <a:lnTo>
                  <a:pt x="1063514" y="1534980"/>
                </a:lnTo>
                <a:lnTo>
                  <a:pt x="1064838" y="1530410"/>
                </a:lnTo>
                <a:lnTo>
                  <a:pt x="1064920" y="1530256"/>
                </a:lnTo>
                <a:lnTo>
                  <a:pt x="1065836" y="1528590"/>
                </a:lnTo>
                <a:lnTo>
                  <a:pt x="1066343" y="1528253"/>
                </a:lnTo>
                <a:lnTo>
                  <a:pt x="1067455" y="1528137"/>
                </a:lnTo>
                <a:lnTo>
                  <a:pt x="1068828" y="1528701"/>
                </a:lnTo>
                <a:lnTo>
                  <a:pt x="1070316" y="1526853"/>
                </a:lnTo>
                <a:lnTo>
                  <a:pt x="1067994" y="1522942"/>
                </a:lnTo>
                <a:lnTo>
                  <a:pt x="1067684" y="1521168"/>
                </a:lnTo>
                <a:lnTo>
                  <a:pt x="1073210" y="1523096"/>
                </a:lnTo>
                <a:lnTo>
                  <a:pt x="1075107" y="1522433"/>
                </a:lnTo>
                <a:lnTo>
                  <a:pt x="1075745" y="1521613"/>
                </a:lnTo>
                <a:lnTo>
                  <a:pt x="1076252" y="1517613"/>
                </a:lnTo>
                <a:lnTo>
                  <a:pt x="1076186" y="1516516"/>
                </a:lnTo>
                <a:lnTo>
                  <a:pt x="1076153" y="1514555"/>
                </a:lnTo>
                <a:lnTo>
                  <a:pt x="1075925" y="1512163"/>
                </a:lnTo>
                <a:lnTo>
                  <a:pt x="1076317" y="1509223"/>
                </a:lnTo>
                <a:lnTo>
                  <a:pt x="1078475" y="1505976"/>
                </a:lnTo>
                <a:lnTo>
                  <a:pt x="1079489" y="1505116"/>
                </a:lnTo>
                <a:lnTo>
                  <a:pt x="1081173" y="1504727"/>
                </a:lnTo>
                <a:lnTo>
                  <a:pt x="1082563" y="1505122"/>
                </a:lnTo>
                <a:lnTo>
                  <a:pt x="1084967" y="1505906"/>
                </a:lnTo>
                <a:lnTo>
                  <a:pt x="1085588" y="1506525"/>
                </a:lnTo>
                <a:lnTo>
                  <a:pt x="1085899" y="1506839"/>
                </a:lnTo>
                <a:lnTo>
                  <a:pt x="1086635" y="1508945"/>
                </a:lnTo>
                <a:lnTo>
                  <a:pt x="1087632" y="1509813"/>
                </a:lnTo>
                <a:lnTo>
                  <a:pt x="1089349" y="1511313"/>
                </a:lnTo>
                <a:lnTo>
                  <a:pt x="1090019" y="1513172"/>
                </a:lnTo>
                <a:lnTo>
                  <a:pt x="1095088" y="1515119"/>
                </a:lnTo>
                <a:lnTo>
                  <a:pt x="1095595" y="1515576"/>
                </a:lnTo>
                <a:lnTo>
                  <a:pt x="1096576" y="1516488"/>
                </a:lnTo>
                <a:lnTo>
                  <a:pt x="1098162" y="1519592"/>
                </a:lnTo>
                <a:lnTo>
                  <a:pt x="1099846" y="1518859"/>
                </a:lnTo>
                <a:lnTo>
                  <a:pt x="1100059" y="1518401"/>
                </a:lnTo>
                <a:lnTo>
                  <a:pt x="1100729" y="1516946"/>
                </a:lnTo>
                <a:lnTo>
                  <a:pt x="1101727" y="1515839"/>
                </a:lnTo>
                <a:lnTo>
                  <a:pt x="1101907" y="1515774"/>
                </a:lnTo>
                <a:lnTo>
                  <a:pt x="1102414" y="1515595"/>
                </a:lnTo>
                <a:lnTo>
                  <a:pt x="1103853" y="1511800"/>
                </a:lnTo>
                <a:lnTo>
                  <a:pt x="1107597" y="1505538"/>
                </a:lnTo>
                <a:lnTo>
                  <a:pt x="1113565" y="1494888"/>
                </a:lnTo>
                <a:lnTo>
                  <a:pt x="1114121" y="1488774"/>
                </a:lnTo>
                <a:lnTo>
                  <a:pt x="1115527" y="1487680"/>
                </a:lnTo>
                <a:lnTo>
                  <a:pt x="1116754" y="1487375"/>
                </a:lnTo>
                <a:lnTo>
                  <a:pt x="1118650" y="1488003"/>
                </a:lnTo>
                <a:lnTo>
                  <a:pt x="1121218" y="1489811"/>
                </a:lnTo>
                <a:lnTo>
                  <a:pt x="1123327" y="1490287"/>
                </a:lnTo>
                <a:lnTo>
                  <a:pt x="1123866" y="1489348"/>
                </a:lnTo>
                <a:lnTo>
                  <a:pt x="1123997" y="1488444"/>
                </a:lnTo>
                <a:lnTo>
                  <a:pt x="1122640" y="1487633"/>
                </a:lnTo>
                <a:lnTo>
                  <a:pt x="1122542" y="1487414"/>
                </a:lnTo>
                <a:lnTo>
                  <a:pt x="1122395" y="1487074"/>
                </a:lnTo>
                <a:lnTo>
                  <a:pt x="1123458" y="1485534"/>
                </a:lnTo>
                <a:lnTo>
                  <a:pt x="1123915" y="1481518"/>
                </a:lnTo>
                <a:lnTo>
                  <a:pt x="1124864" y="1479049"/>
                </a:lnTo>
                <a:lnTo>
                  <a:pt x="1124864" y="1478059"/>
                </a:lnTo>
                <a:lnTo>
                  <a:pt x="1124079" y="1476074"/>
                </a:lnTo>
                <a:lnTo>
                  <a:pt x="1124831" y="1474192"/>
                </a:lnTo>
                <a:lnTo>
                  <a:pt x="1125583" y="1472312"/>
                </a:lnTo>
                <a:lnTo>
                  <a:pt x="1125502" y="1472040"/>
                </a:lnTo>
                <a:lnTo>
                  <a:pt x="1125224" y="1471166"/>
                </a:lnTo>
                <a:lnTo>
                  <a:pt x="1125305" y="1470659"/>
                </a:lnTo>
                <a:lnTo>
                  <a:pt x="1125109" y="1468549"/>
                </a:lnTo>
                <a:lnTo>
                  <a:pt x="1124471" y="1467501"/>
                </a:lnTo>
                <a:lnTo>
                  <a:pt x="1123327" y="1465659"/>
                </a:lnTo>
                <a:lnTo>
                  <a:pt x="1122313" y="1461921"/>
                </a:lnTo>
                <a:lnTo>
                  <a:pt x="1120989" y="1458987"/>
                </a:lnTo>
                <a:lnTo>
                  <a:pt x="1120187" y="1457228"/>
                </a:lnTo>
                <a:lnTo>
                  <a:pt x="1120547" y="1455258"/>
                </a:lnTo>
                <a:lnTo>
                  <a:pt x="1119386" y="1449845"/>
                </a:lnTo>
                <a:lnTo>
                  <a:pt x="1117620" y="1446274"/>
                </a:lnTo>
                <a:lnTo>
                  <a:pt x="1117048" y="1445842"/>
                </a:lnTo>
                <a:lnTo>
                  <a:pt x="1116770" y="1445633"/>
                </a:lnTo>
                <a:lnTo>
                  <a:pt x="1115020" y="1445466"/>
                </a:lnTo>
                <a:lnTo>
                  <a:pt x="1112224" y="1443416"/>
                </a:lnTo>
                <a:lnTo>
                  <a:pt x="1110835" y="1443351"/>
                </a:lnTo>
                <a:lnTo>
                  <a:pt x="1109363" y="1443282"/>
                </a:lnTo>
                <a:lnTo>
                  <a:pt x="1105128" y="1441504"/>
                </a:lnTo>
                <a:lnTo>
                  <a:pt x="1102528" y="1441379"/>
                </a:lnTo>
                <a:lnTo>
                  <a:pt x="1100353" y="1439035"/>
                </a:lnTo>
                <a:lnTo>
                  <a:pt x="1099748" y="1436149"/>
                </a:lnTo>
                <a:lnTo>
                  <a:pt x="1102577" y="1425814"/>
                </a:lnTo>
                <a:lnTo>
                  <a:pt x="1101498" y="1424244"/>
                </a:lnTo>
                <a:lnTo>
                  <a:pt x="1096347" y="1422195"/>
                </a:lnTo>
                <a:lnTo>
                  <a:pt x="1091834" y="1422496"/>
                </a:lnTo>
                <a:lnTo>
                  <a:pt x="1091197" y="1424846"/>
                </a:lnTo>
                <a:lnTo>
                  <a:pt x="1088695" y="1430011"/>
                </a:lnTo>
                <a:lnTo>
                  <a:pt x="1087289" y="1429694"/>
                </a:lnTo>
                <a:lnTo>
                  <a:pt x="1085588" y="1420758"/>
                </a:lnTo>
                <a:lnTo>
                  <a:pt x="1085605" y="1414491"/>
                </a:lnTo>
                <a:lnTo>
                  <a:pt x="1085310" y="1409633"/>
                </a:lnTo>
                <a:lnTo>
                  <a:pt x="1087812" y="1407132"/>
                </a:lnTo>
                <a:lnTo>
                  <a:pt x="1089382" y="1401966"/>
                </a:lnTo>
                <a:lnTo>
                  <a:pt x="1090641" y="1395703"/>
                </a:lnTo>
                <a:lnTo>
                  <a:pt x="1093927" y="1391795"/>
                </a:lnTo>
                <a:lnTo>
                  <a:pt x="1094549" y="1387460"/>
                </a:lnTo>
                <a:lnTo>
                  <a:pt x="1095366" y="1381773"/>
                </a:lnTo>
                <a:lnTo>
                  <a:pt x="1097083" y="1378174"/>
                </a:lnTo>
                <a:lnTo>
                  <a:pt x="1100370" y="1374266"/>
                </a:lnTo>
                <a:lnTo>
                  <a:pt x="1103738" y="1372527"/>
                </a:lnTo>
                <a:lnTo>
                  <a:pt x="1108006" y="1371163"/>
                </a:lnTo>
                <a:lnTo>
                  <a:pt x="1106125" y="1370939"/>
                </a:lnTo>
                <a:lnTo>
                  <a:pt x="1104261" y="1370489"/>
                </a:lnTo>
                <a:lnTo>
                  <a:pt x="1102381" y="1370339"/>
                </a:lnTo>
                <a:lnTo>
                  <a:pt x="1092505" y="1368875"/>
                </a:lnTo>
                <a:lnTo>
                  <a:pt x="1079734" y="1366982"/>
                </a:lnTo>
                <a:lnTo>
                  <a:pt x="1069155" y="1365412"/>
                </a:lnTo>
                <a:lnTo>
                  <a:pt x="1055682" y="1363417"/>
                </a:lnTo>
                <a:lnTo>
                  <a:pt x="1044350" y="1361736"/>
                </a:lnTo>
                <a:lnTo>
                  <a:pt x="1032267" y="1359946"/>
                </a:lnTo>
                <a:lnTo>
                  <a:pt x="1020690" y="1358229"/>
                </a:lnTo>
                <a:lnTo>
                  <a:pt x="1009015" y="1356498"/>
                </a:lnTo>
                <a:lnTo>
                  <a:pt x="996588" y="1354656"/>
                </a:lnTo>
                <a:lnTo>
                  <a:pt x="984963" y="1352933"/>
                </a:lnTo>
                <a:lnTo>
                  <a:pt x="973664" y="1351260"/>
                </a:lnTo>
                <a:lnTo>
                  <a:pt x="962283" y="1349571"/>
                </a:lnTo>
                <a:lnTo>
                  <a:pt x="951001" y="1347898"/>
                </a:lnTo>
                <a:lnTo>
                  <a:pt x="939326" y="1346167"/>
                </a:lnTo>
                <a:lnTo>
                  <a:pt x="928027" y="1344496"/>
                </a:lnTo>
                <a:lnTo>
                  <a:pt x="916009" y="1342712"/>
                </a:lnTo>
                <a:lnTo>
                  <a:pt x="916222" y="1342449"/>
                </a:lnTo>
                <a:lnTo>
                  <a:pt x="925869" y="1330455"/>
                </a:lnTo>
                <a:lnTo>
                  <a:pt x="926490" y="1329170"/>
                </a:lnTo>
                <a:lnTo>
                  <a:pt x="927014" y="1327822"/>
                </a:lnTo>
                <a:lnTo>
                  <a:pt x="927602" y="1326550"/>
                </a:lnTo>
                <a:lnTo>
                  <a:pt x="927978" y="1325054"/>
                </a:lnTo>
                <a:lnTo>
                  <a:pt x="928583" y="1323780"/>
                </a:lnTo>
                <a:lnTo>
                  <a:pt x="928959" y="1322284"/>
                </a:lnTo>
                <a:lnTo>
                  <a:pt x="929401" y="1320786"/>
                </a:lnTo>
                <a:lnTo>
                  <a:pt x="930006" y="1319514"/>
                </a:lnTo>
                <a:lnTo>
                  <a:pt x="930382" y="1318092"/>
                </a:lnTo>
                <a:lnTo>
                  <a:pt x="930742" y="1316596"/>
                </a:lnTo>
                <a:lnTo>
                  <a:pt x="931347" y="1315323"/>
                </a:lnTo>
                <a:lnTo>
                  <a:pt x="931723" y="1313826"/>
                </a:lnTo>
                <a:lnTo>
                  <a:pt x="932328" y="1312554"/>
                </a:lnTo>
                <a:lnTo>
                  <a:pt x="932704" y="1311056"/>
                </a:lnTo>
                <a:lnTo>
                  <a:pt x="932916" y="1309334"/>
                </a:lnTo>
                <a:lnTo>
                  <a:pt x="933521" y="1308062"/>
                </a:lnTo>
                <a:lnTo>
                  <a:pt x="933750" y="1306415"/>
                </a:lnTo>
                <a:lnTo>
                  <a:pt x="934110" y="1304917"/>
                </a:lnTo>
                <a:lnTo>
                  <a:pt x="934339" y="1303271"/>
                </a:lnTo>
                <a:lnTo>
                  <a:pt x="934568" y="1301624"/>
                </a:lnTo>
                <a:lnTo>
                  <a:pt x="934797" y="1299903"/>
                </a:lnTo>
                <a:lnTo>
                  <a:pt x="934944" y="1298256"/>
                </a:lnTo>
                <a:lnTo>
                  <a:pt x="935009" y="1296385"/>
                </a:lnTo>
                <a:lnTo>
                  <a:pt x="935173" y="1294739"/>
                </a:lnTo>
                <a:lnTo>
                  <a:pt x="935238" y="1292867"/>
                </a:lnTo>
                <a:lnTo>
                  <a:pt x="935091" y="1291220"/>
                </a:lnTo>
                <a:lnTo>
                  <a:pt x="934486" y="1289873"/>
                </a:lnTo>
                <a:lnTo>
                  <a:pt x="933963" y="1288601"/>
                </a:lnTo>
                <a:lnTo>
                  <a:pt x="933227" y="1287477"/>
                </a:lnTo>
                <a:lnTo>
                  <a:pt x="932704" y="1286130"/>
                </a:lnTo>
                <a:lnTo>
                  <a:pt x="931952" y="1285007"/>
                </a:lnTo>
                <a:lnTo>
                  <a:pt x="931428" y="1283734"/>
                </a:lnTo>
                <a:lnTo>
                  <a:pt x="930676" y="1282613"/>
                </a:lnTo>
                <a:lnTo>
                  <a:pt x="930153" y="1281339"/>
                </a:lnTo>
                <a:lnTo>
                  <a:pt x="929401" y="1280217"/>
                </a:lnTo>
                <a:lnTo>
                  <a:pt x="928878" y="1278870"/>
                </a:lnTo>
                <a:lnTo>
                  <a:pt x="928273" y="1277596"/>
                </a:lnTo>
                <a:lnTo>
                  <a:pt x="927749" y="1276249"/>
                </a:lnTo>
                <a:lnTo>
                  <a:pt x="927014" y="1275127"/>
                </a:lnTo>
                <a:lnTo>
                  <a:pt x="926490" y="1273853"/>
                </a:lnTo>
                <a:lnTo>
                  <a:pt x="925967" y="1272506"/>
                </a:lnTo>
                <a:lnTo>
                  <a:pt x="925427" y="1271234"/>
                </a:lnTo>
                <a:lnTo>
                  <a:pt x="924692" y="1270112"/>
                </a:lnTo>
                <a:lnTo>
                  <a:pt x="923940" y="1268989"/>
                </a:lnTo>
                <a:lnTo>
                  <a:pt x="923187" y="1267866"/>
                </a:lnTo>
                <a:lnTo>
                  <a:pt x="922288" y="1266893"/>
                </a:lnTo>
                <a:lnTo>
                  <a:pt x="921536" y="1265769"/>
                </a:lnTo>
                <a:lnTo>
                  <a:pt x="920800" y="1264648"/>
                </a:lnTo>
                <a:lnTo>
                  <a:pt x="919901" y="1263750"/>
                </a:lnTo>
                <a:lnTo>
                  <a:pt x="918920" y="1262775"/>
                </a:lnTo>
                <a:lnTo>
                  <a:pt x="918020" y="1261802"/>
                </a:lnTo>
                <a:lnTo>
                  <a:pt x="917497" y="1260905"/>
                </a:lnTo>
                <a:lnTo>
                  <a:pt x="916909" y="1259932"/>
                </a:lnTo>
                <a:lnTo>
                  <a:pt x="916009" y="1259034"/>
                </a:lnTo>
                <a:lnTo>
                  <a:pt x="915110" y="1258060"/>
                </a:lnTo>
                <a:lnTo>
                  <a:pt x="914358" y="1256938"/>
                </a:lnTo>
                <a:lnTo>
                  <a:pt x="913606" y="1255815"/>
                </a:lnTo>
                <a:lnTo>
                  <a:pt x="913082" y="1254542"/>
                </a:lnTo>
                <a:lnTo>
                  <a:pt x="912330" y="1253419"/>
                </a:lnTo>
                <a:lnTo>
                  <a:pt x="911807" y="1252072"/>
                </a:lnTo>
                <a:lnTo>
                  <a:pt x="911071" y="1250949"/>
                </a:lnTo>
                <a:lnTo>
                  <a:pt x="910466" y="1249676"/>
                </a:lnTo>
                <a:lnTo>
                  <a:pt x="909943" y="1248329"/>
                </a:lnTo>
                <a:lnTo>
                  <a:pt x="909191" y="1247281"/>
                </a:lnTo>
                <a:lnTo>
                  <a:pt x="908668" y="1245934"/>
                </a:lnTo>
                <a:lnTo>
                  <a:pt x="907915" y="1244812"/>
                </a:lnTo>
                <a:lnTo>
                  <a:pt x="907016" y="1243839"/>
                </a:lnTo>
                <a:lnTo>
                  <a:pt x="906051" y="1242940"/>
                </a:lnTo>
                <a:lnTo>
                  <a:pt x="905152" y="1241967"/>
                </a:lnTo>
                <a:lnTo>
                  <a:pt x="904253" y="1241069"/>
                </a:lnTo>
                <a:lnTo>
                  <a:pt x="903272" y="1240096"/>
                </a:lnTo>
                <a:lnTo>
                  <a:pt x="902160" y="1239347"/>
                </a:lnTo>
                <a:lnTo>
                  <a:pt x="902013" y="1239197"/>
                </a:lnTo>
                <a:lnTo>
                  <a:pt x="902013" y="1238973"/>
                </a:lnTo>
                <a:lnTo>
                  <a:pt x="901260" y="1238374"/>
                </a:lnTo>
                <a:lnTo>
                  <a:pt x="900361" y="1237475"/>
                </a:lnTo>
                <a:lnTo>
                  <a:pt x="899380" y="1236502"/>
                </a:lnTo>
                <a:lnTo>
                  <a:pt x="898710" y="1235380"/>
                </a:lnTo>
                <a:lnTo>
                  <a:pt x="897745" y="1234481"/>
                </a:lnTo>
                <a:lnTo>
                  <a:pt x="896993" y="1233360"/>
                </a:lnTo>
                <a:lnTo>
                  <a:pt x="896093" y="1232236"/>
                </a:lnTo>
                <a:lnTo>
                  <a:pt x="895341" y="1231113"/>
                </a:lnTo>
                <a:lnTo>
                  <a:pt x="894589" y="1229991"/>
                </a:lnTo>
                <a:lnTo>
                  <a:pt x="893690" y="1229018"/>
                </a:lnTo>
                <a:lnTo>
                  <a:pt x="892954" y="1227895"/>
                </a:lnTo>
                <a:lnTo>
                  <a:pt x="892055" y="1226995"/>
                </a:lnTo>
                <a:lnTo>
                  <a:pt x="891074" y="1226023"/>
                </a:lnTo>
                <a:lnTo>
                  <a:pt x="890403" y="1224901"/>
                </a:lnTo>
                <a:lnTo>
                  <a:pt x="889438" y="1224002"/>
                </a:lnTo>
                <a:lnTo>
                  <a:pt x="888686" y="1222880"/>
                </a:lnTo>
                <a:lnTo>
                  <a:pt x="887787" y="1221907"/>
                </a:lnTo>
                <a:lnTo>
                  <a:pt x="887035" y="1220784"/>
                </a:lnTo>
                <a:lnTo>
                  <a:pt x="886135" y="1219811"/>
                </a:lnTo>
                <a:lnTo>
                  <a:pt x="885171" y="1218913"/>
                </a:lnTo>
                <a:lnTo>
                  <a:pt x="884271" y="1217939"/>
                </a:lnTo>
                <a:lnTo>
                  <a:pt x="883519" y="1216817"/>
                </a:lnTo>
                <a:lnTo>
                  <a:pt x="882620" y="1215918"/>
                </a:lnTo>
                <a:lnTo>
                  <a:pt x="881721" y="1214945"/>
                </a:lnTo>
                <a:lnTo>
                  <a:pt x="880592" y="1214197"/>
                </a:lnTo>
                <a:lnTo>
                  <a:pt x="879628" y="1213298"/>
                </a:lnTo>
                <a:lnTo>
                  <a:pt x="878728" y="1212325"/>
                </a:lnTo>
                <a:lnTo>
                  <a:pt x="877976" y="1211202"/>
                </a:lnTo>
                <a:lnTo>
                  <a:pt x="877077" y="1210229"/>
                </a:lnTo>
                <a:lnTo>
                  <a:pt x="876112" y="1209331"/>
                </a:lnTo>
                <a:lnTo>
                  <a:pt x="875360" y="1208208"/>
                </a:lnTo>
                <a:lnTo>
                  <a:pt x="874461" y="1207235"/>
                </a:lnTo>
                <a:lnTo>
                  <a:pt x="873709" y="1206112"/>
                </a:lnTo>
                <a:lnTo>
                  <a:pt x="872956" y="1204990"/>
                </a:lnTo>
                <a:lnTo>
                  <a:pt x="872286" y="1203867"/>
                </a:lnTo>
                <a:lnTo>
                  <a:pt x="871321" y="1202969"/>
                </a:lnTo>
                <a:lnTo>
                  <a:pt x="870422" y="1201996"/>
                </a:lnTo>
                <a:lnTo>
                  <a:pt x="870095" y="1201674"/>
                </a:lnTo>
                <a:lnTo>
                  <a:pt x="869441" y="1201023"/>
                </a:lnTo>
                <a:lnTo>
                  <a:pt x="868542" y="1200124"/>
                </a:lnTo>
                <a:lnTo>
                  <a:pt x="867642" y="1199151"/>
                </a:lnTo>
                <a:lnTo>
                  <a:pt x="866906" y="1198028"/>
                </a:lnTo>
                <a:lnTo>
                  <a:pt x="866007" y="1197130"/>
                </a:lnTo>
                <a:lnTo>
                  <a:pt x="865026" y="1196157"/>
                </a:lnTo>
                <a:lnTo>
                  <a:pt x="863914" y="1195408"/>
                </a:lnTo>
                <a:lnTo>
                  <a:pt x="863015" y="1194511"/>
                </a:lnTo>
                <a:lnTo>
                  <a:pt x="861887" y="1193686"/>
                </a:lnTo>
                <a:lnTo>
                  <a:pt x="860758" y="1192939"/>
                </a:lnTo>
                <a:lnTo>
                  <a:pt x="859646" y="1192190"/>
                </a:lnTo>
                <a:lnTo>
                  <a:pt x="858747" y="1191291"/>
                </a:lnTo>
                <a:lnTo>
                  <a:pt x="857619" y="1190544"/>
                </a:lnTo>
                <a:lnTo>
                  <a:pt x="856638" y="1189569"/>
                </a:lnTo>
                <a:lnTo>
                  <a:pt x="855755" y="1188596"/>
                </a:lnTo>
                <a:lnTo>
                  <a:pt x="854627" y="1187849"/>
                </a:lnTo>
                <a:lnTo>
                  <a:pt x="853727" y="1186950"/>
                </a:lnTo>
                <a:lnTo>
                  <a:pt x="852599" y="1186202"/>
                </a:lnTo>
                <a:lnTo>
                  <a:pt x="851634" y="1185228"/>
                </a:lnTo>
                <a:lnTo>
                  <a:pt x="850735" y="1184330"/>
                </a:lnTo>
                <a:lnTo>
                  <a:pt x="849983" y="1183133"/>
                </a:lnTo>
                <a:lnTo>
                  <a:pt x="849083" y="1182234"/>
                </a:lnTo>
                <a:lnTo>
                  <a:pt x="848119" y="1181261"/>
                </a:lnTo>
                <a:lnTo>
                  <a:pt x="847432" y="1180138"/>
                </a:lnTo>
                <a:lnTo>
                  <a:pt x="846467" y="1179240"/>
                </a:lnTo>
                <a:lnTo>
                  <a:pt x="845568" y="1178267"/>
                </a:lnTo>
                <a:lnTo>
                  <a:pt x="844669" y="1177369"/>
                </a:lnTo>
                <a:lnTo>
                  <a:pt x="843704" y="1176397"/>
                </a:lnTo>
                <a:lnTo>
                  <a:pt x="842576" y="1175648"/>
                </a:lnTo>
                <a:lnTo>
                  <a:pt x="841676" y="1174748"/>
                </a:lnTo>
                <a:lnTo>
                  <a:pt x="840548" y="1173926"/>
                </a:lnTo>
                <a:lnTo>
                  <a:pt x="839436" y="1173177"/>
                </a:lnTo>
                <a:lnTo>
                  <a:pt x="838684" y="1172428"/>
                </a:lnTo>
                <a:lnTo>
                  <a:pt x="837556" y="1171681"/>
                </a:lnTo>
                <a:lnTo>
                  <a:pt x="836428" y="1170932"/>
                </a:lnTo>
                <a:lnTo>
                  <a:pt x="835169" y="1170183"/>
                </a:lnTo>
                <a:lnTo>
                  <a:pt x="834040" y="1169434"/>
                </a:lnTo>
                <a:lnTo>
                  <a:pt x="832912" y="1168685"/>
                </a:lnTo>
                <a:lnTo>
                  <a:pt x="831800" y="1167863"/>
                </a:lnTo>
                <a:lnTo>
                  <a:pt x="830672" y="1167114"/>
                </a:lnTo>
                <a:lnTo>
                  <a:pt x="829544" y="1166365"/>
                </a:lnTo>
                <a:lnTo>
                  <a:pt x="828432" y="1165618"/>
                </a:lnTo>
                <a:lnTo>
                  <a:pt x="827304" y="1164869"/>
                </a:lnTo>
                <a:lnTo>
                  <a:pt x="826175" y="1164120"/>
                </a:lnTo>
                <a:lnTo>
                  <a:pt x="825063" y="1163371"/>
                </a:lnTo>
                <a:lnTo>
                  <a:pt x="824017" y="1162622"/>
                </a:lnTo>
                <a:lnTo>
                  <a:pt x="822889" y="1161875"/>
                </a:lnTo>
                <a:lnTo>
                  <a:pt x="821761" y="1161126"/>
                </a:lnTo>
                <a:lnTo>
                  <a:pt x="820649" y="1160302"/>
                </a:lnTo>
                <a:lnTo>
                  <a:pt x="819520" y="1159553"/>
                </a:lnTo>
                <a:lnTo>
                  <a:pt x="818392" y="1158806"/>
                </a:lnTo>
                <a:lnTo>
                  <a:pt x="817493" y="1157907"/>
                </a:lnTo>
                <a:lnTo>
                  <a:pt x="816381" y="1157084"/>
                </a:lnTo>
                <a:lnTo>
                  <a:pt x="815253" y="1156335"/>
                </a:lnTo>
                <a:lnTo>
                  <a:pt x="813912" y="1155812"/>
                </a:lnTo>
                <a:lnTo>
                  <a:pt x="812784" y="1155063"/>
                </a:lnTo>
                <a:lnTo>
                  <a:pt x="811508" y="1154465"/>
                </a:lnTo>
                <a:lnTo>
                  <a:pt x="810691" y="1153915"/>
                </a:lnTo>
                <a:lnTo>
                  <a:pt x="810380" y="1153716"/>
                </a:lnTo>
                <a:lnTo>
                  <a:pt x="809039" y="1153117"/>
                </a:lnTo>
                <a:lnTo>
                  <a:pt x="807911" y="1152368"/>
                </a:lnTo>
                <a:lnTo>
                  <a:pt x="806652" y="1151770"/>
                </a:lnTo>
                <a:lnTo>
                  <a:pt x="805524" y="1151021"/>
                </a:lnTo>
                <a:lnTo>
                  <a:pt x="804248" y="1150496"/>
                </a:lnTo>
                <a:lnTo>
                  <a:pt x="802908" y="1149898"/>
                </a:lnTo>
                <a:lnTo>
                  <a:pt x="801779" y="1149149"/>
                </a:lnTo>
                <a:lnTo>
                  <a:pt x="800504" y="1148550"/>
                </a:lnTo>
                <a:lnTo>
                  <a:pt x="799163" y="1147952"/>
                </a:lnTo>
                <a:lnTo>
                  <a:pt x="797888" y="1147429"/>
                </a:lnTo>
                <a:lnTo>
                  <a:pt x="796547" y="1146829"/>
                </a:lnTo>
                <a:lnTo>
                  <a:pt x="795271" y="1146305"/>
                </a:lnTo>
                <a:lnTo>
                  <a:pt x="793914" y="1145481"/>
                </a:lnTo>
                <a:lnTo>
                  <a:pt x="792639" y="1144958"/>
                </a:lnTo>
                <a:lnTo>
                  <a:pt x="791298" y="1144360"/>
                </a:lnTo>
                <a:lnTo>
                  <a:pt x="789810" y="1143985"/>
                </a:lnTo>
                <a:lnTo>
                  <a:pt x="788535" y="1143387"/>
                </a:lnTo>
                <a:lnTo>
                  <a:pt x="787407" y="1142638"/>
                </a:lnTo>
                <a:lnTo>
                  <a:pt x="786131" y="1142113"/>
                </a:lnTo>
                <a:lnTo>
                  <a:pt x="785019" y="1141290"/>
                </a:lnTo>
                <a:lnTo>
                  <a:pt x="783662" y="1140766"/>
                </a:lnTo>
                <a:lnTo>
                  <a:pt x="782534" y="1140018"/>
                </a:lnTo>
                <a:lnTo>
                  <a:pt x="781651" y="1139044"/>
                </a:lnTo>
                <a:lnTo>
                  <a:pt x="780523" y="1138296"/>
                </a:lnTo>
                <a:lnTo>
                  <a:pt x="779542" y="1137324"/>
                </a:lnTo>
                <a:lnTo>
                  <a:pt x="778871" y="1136276"/>
                </a:lnTo>
                <a:lnTo>
                  <a:pt x="777906" y="1135303"/>
                </a:lnTo>
                <a:lnTo>
                  <a:pt x="777383" y="1133954"/>
                </a:lnTo>
                <a:lnTo>
                  <a:pt x="776631" y="1132832"/>
                </a:lnTo>
                <a:lnTo>
                  <a:pt x="776255" y="1131409"/>
                </a:lnTo>
                <a:lnTo>
                  <a:pt x="776108" y="1129688"/>
                </a:lnTo>
                <a:lnTo>
                  <a:pt x="775961" y="1128041"/>
                </a:lnTo>
                <a:lnTo>
                  <a:pt x="776173" y="1126394"/>
                </a:lnTo>
                <a:lnTo>
                  <a:pt x="776549" y="1124897"/>
                </a:lnTo>
                <a:lnTo>
                  <a:pt x="777301" y="1123775"/>
                </a:lnTo>
                <a:lnTo>
                  <a:pt x="778054" y="1122652"/>
                </a:lnTo>
                <a:lnTo>
                  <a:pt x="779018" y="1121754"/>
                </a:lnTo>
                <a:lnTo>
                  <a:pt x="779999" y="1120855"/>
                </a:lnTo>
                <a:lnTo>
                  <a:pt x="781111" y="1120106"/>
                </a:lnTo>
                <a:lnTo>
                  <a:pt x="782092" y="1119208"/>
                </a:lnTo>
                <a:lnTo>
                  <a:pt x="783368" y="1118685"/>
                </a:lnTo>
                <a:lnTo>
                  <a:pt x="784333" y="1117712"/>
                </a:lnTo>
                <a:lnTo>
                  <a:pt x="785690" y="1117187"/>
                </a:lnTo>
                <a:lnTo>
                  <a:pt x="786802" y="1116513"/>
                </a:lnTo>
                <a:lnTo>
                  <a:pt x="788159" y="1115915"/>
                </a:lnTo>
                <a:lnTo>
                  <a:pt x="789434" y="1115390"/>
                </a:lnTo>
                <a:lnTo>
                  <a:pt x="790775" y="1114867"/>
                </a:lnTo>
                <a:lnTo>
                  <a:pt x="792116" y="1114344"/>
                </a:lnTo>
                <a:lnTo>
                  <a:pt x="793620" y="1113969"/>
                </a:lnTo>
                <a:lnTo>
                  <a:pt x="795124" y="1113595"/>
                </a:lnTo>
                <a:lnTo>
                  <a:pt x="796612" y="1113295"/>
                </a:lnTo>
                <a:lnTo>
                  <a:pt x="798117" y="1112921"/>
                </a:lnTo>
                <a:lnTo>
                  <a:pt x="799686" y="1112547"/>
                </a:lnTo>
                <a:lnTo>
                  <a:pt x="801321" y="1112396"/>
                </a:lnTo>
                <a:lnTo>
                  <a:pt x="802826" y="1112097"/>
                </a:lnTo>
                <a:lnTo>
                  <a:pt x="804330" y="1111724"/>
                </a:lnTo>
                <a:lnTo>
                  <a:pt x="805900" y="1111350"/>
                </a:lnTo>
                <a:lnTo>
                  <a:pt x="807175" y="1110825"/>
                </a:lnTo>
                <a:lnTo>
                  <a:pt x="808663" y="1110450"/>
                </a:lnTo>
                <a:lnTo>
                  <a:pt x="809857" y="1109701"/>
                </a:lnTo>
                <a:lnTo>
                  <a:pt x="810691" y="1109208"/>
                </a:lnTo>
                <a:lnTo>
                  <a:pt x="810985" y="1109028"/>
                </a:lnTo>
                <a:lnTo>
                  <a:pt x="812113" y="1108280"/>
                </a:lnTo>
                <a:lnTo>
                  <a:pt x="813454" y="1107756"/>
                </a:lnTo>
                <a:lnTo>
                  <a:pt x="814582" y="1107007"/>
                </a:lnTo>
                <a:lnTo>
                  <a:pt x="815547" y="1106109"/>
                </a:lnTo>
                <a:lnTo>
                  <a:pt x="816299" y="1104986"/>
                </a:lnTo>
                <a:lnTo>
                  <a:pt x="816904" y="1103714"/>
                </a:lnTo>
                <a:lnTo>
                  <a:pt x="817280" y="1102217"/>
                </a:lnTo>
                <a:lnTo>
                  <a:pt x="816904" y="1100720"/>
                </a:lnTo>
                <a:lnTo>
                  <a:pt x="816675" y="1099822"/>
                </a:lnTo>
                <a:lnTo>
                  <a:pt x="816528" y="1099822"/>
                </a:lnTo>
                <a:lnTo>
                  <a:pt x="816381" y="1098774"/>
                </a:lnTo>
                <a:lnTo>
                  <a:pt x="816348" y="1098579"/>
                </a:lnTo>
                <a:lnTo>
                  <a:pt x="816005" y="1097351"/>
                </a:lnTo>
                <a:lnTo>
                  <a:pt x="815923" y="1096439"/>
                </a:lnTo>
                <a:lnTo>
                  <a:pt x="815858" y="1095705"/>
                </a:lnTo>
                <a:lnTo>
                  <a:pt x="815694" y="1094058"/>
                </a:lnTo>
                <a:lnTo>
                  <a:pt x="815547" y="1092412"/>
                </a:lnTo>
                <a:lnTo>
                  <a:pt x="815171" y="1090914"/>
                </a:lnTo>
                <a:lnTo>
                  <a:pt x="814795" y="1089418"/>
                </a:lnTo>
                <a:lnTo>
                  <a:pt x="814435" y="1087920"/>
                </a:lnTo>
                <a:lnTo>
                  <a:pt x="814124" y="1086422"/>
                </a:lnTo>
                <a:lnTo>
                  <a:pt x="813912" y="1084776"/>
                </a:lnTo>
                <a:lnTo>
                  <a:pt x="814730" y="1083654"/>
                </a:lnTo>
                <a:lnTo>
                  <a:pt x="815629" y="1082755"/>
                </a:lnTo>
                <a:lnTo>
                  <a:pt x="816822" y="1082007"/>
                </a:lnTo>
                <a:lnTo>
                  <a:pt x="817722" y="1081108"/>
                </a:lnTo>
                <a:lnTo>
                  <a:pt x="818474" y="1079986"/>
                </a:lnTo>
                <a:lnTo>
                  <a:pt x="818883" y="1078618"/>
                </a:lnTo>
                <a:lnTo>
                  <a:pt x="818915" y="1078488"/>
                </a:lnTo>
                <a:lnTo>
                  <a:pt x="819144" y="1076842"/>
                </a:lnTo>
                <a:lnTo>
                  <a:pt x="819668" y="1075570"/>
                </a:lnTo>
                <a:lnTo>
                  <a:pt x="820861" y="1074821"/>
                </a:lnTo>
                <a:lnTo>
                  <a:pt x="822513" y="1074670"/>
                </a:lnTo>
                <a:lnTo>
                  <a:pt x="824017" y="1074296"/>
                </a:lnTo>
                <a:lnTo>
                  <a:pt x="825358" y="1073773"/>
                </a:lnTo>
                <a:lnTo>
                  <a:pt x="826486" y="1073024"/>
                </a:lnTo>
                <a:lnTo>
                  <a:pt x="827451" y="1072126"/>
                </a:lnTo>
                <a:lnTo>
                  <a:pt x="828203" y="1071003"/>
                </a:lnTo>
                <a:lnTo>
                  <a:pt x="828808" y="1069731"/>
                </a:lnTo>
                <a:lnTo>
                  <a:pt x="829168" y="1068233"/>
                </a:lnTo>
                <a:lnTo>
                  <a:pt x="829233" y="1066961"/>
                </a:lnTo>
                <a:lnTo>
                  <a:pt x="829249" y="1066737"/>
                </a:lnTo>
                <a:lnTo>
                  <a:pt x="829249" y="1064940"/>
                </a:lnTo>
                <a:lnTo>
                  <a:pt x="829249" y="1063069"/>
                </a:lnTo>
                <a:lnTo>
                  <a:pt x="829249" y="1061571"/>
                </a:lnTo>
                <a:lnTo>
                  <a:pt x="829331" y="1059701"/>
                </a:lnTo>
                <a:lnTo>
                  <a:pt x="829544" y="1058054"/>
                </a:lnTo>
                <a:lnTo>
                  <a:pt x="829920" y="1056557"/>
                </a:lnTo>
                <a:lnTo>
                  <a:pt x="830525" y="1055284"/>
                </a:lnTo>
                <a:lnTo>
                  <a:pt x="831424" y="1054387"/>
                </a:lnTo>
                <a:lnTo>
                  <a:pt x="832994" y="1054012"/>
                </a:lnTo>
                <a:lnTo>
                  <a:pt x="834858" y="1054086"/>
                </a:lnTo>
                <a:lnTo>
                  <a:pt x="836509" y="1054236"/>
                </a:lnTo>
                <a:lnTo>
                  <a:pt x="837850" y="1054835"/>
                </a:lnTo>
                <a:lnTo>
                  <a:pt x="839126" y="1055433"/>
                </a:lnTo>
                <a:lnTo>
                  <a:pt x="840630" y="1055433"/>
                </a:lnTo>
                <a:lnTo>
                  <a:pt x="842347" y="1055284"/>
                </a:lnTo>
                <a:lnTo>
                  <a:pt x="842576" y="1053937"/>
                </a:lnTo>
                <a:lnTo>
                  <a:pt x="841824" y="1052814"/>
                </a:lnTo>
                <a:lnTo>
                  <a:pt x="840695" y="1052065"/>
                </a:lnTo>
                <a:lnTo>
                  <a:pt x="839354" y="1051542"/>
                </a:lnTo>
                <a:lnTo>
                  <a:pt x="837850" y="1051092"/>
                </a:lnTo>
                <a:lnTo>
                  <a:pt x="836215" y="1050943"/>
                </a:lnTo>
                <a:lnTo>
                  <a:pt x="834711" y="1050494"/>
                </a:lnTo>
                <a:lnTo>
                  <a:pt x="833746" y="1049596"/>
                </a:lnTo>
                <a:lnTo>
                  <a:pt x="834188" y="1048098"/>
                </a:lnTo>
                <a:lnTo>
                  <a:pt x="834711" y="1046826"/>
                </a:lnTo>
                <a:lnTo>
                  <a:pt x="835692" y="1045928"/>
                </a:lnTo>
                <a:lnTo>
                  <a:pt x="836656" y="1045029"/>
                </a:lnTo>
                <a:lnTo>
                  <a:pt x="837638" y="1044056"/>
                </a:lnTo>
                <a:lnTo>
                  <a:pt x="838537" y="1043158"/>
                </a:lnTo>
                <a:lnTo>
                  <a:pt x="839502" y="1042261"/>
                </a:lnTo>
                <a:lnTo>
                  <a:pt x="840107" y="1040912"/>
                </a:lnTo>
                <a:lnTo>
                  <a:pt x="840483" y="1039491"/>
                </a:lnTo>
                <a:lnTo>
                  <a:pt x="840695" y="1037844"/>
                </a:lnTo>
                <a:lnTo>
                  <a:pt x="840924" y="1036122"/>
                </a:lnTo>
                <a:lnTo>
                  <a:pt x="841300" y="1034625"/>
                </a:lnTo>
                <a:lnTo>
                  <a:pt x="841676" y="1033202"/>
                </a:lnTo>
                <a:lnTo>
                  <a:pt x="842118" y="1031706"/>
                </a:lnTo>
                <a:lnTo>
                  <a:pt x="842494" y="1030208"/>
                </a:lnTo>
                <a:lnTo>
                  <a:pt x="843099" y="1028936"/>
                </a:lnTo>
                <a:lnTo>
                  <a:pt x="843475" y="1027438"/>
                </a:lnTo>
                <a:lnTo>
                  <a:pt x="843851" y="1026016"/>
                </a:lnTo>
                <a:lnTo>
                  <a:pt x="844293" y="1024520"/>
                </a:lnTo>
                <a:lnTo>
                  <a:pt x="844440" y="1022798"/>
                </a:lnTo>
                <a:lnTo>
                  <a:pt x="844521" y="1021001"/>
                </a:lnTo>
                <a:lnTo>
                  <a:pt x="844521" y="1019130"/>
                </a:lnTo>
                <a:lnTo>
                  <a:pt x="844521" y="1017260"/>
                </a:lnTo>
                <a:lnTo>
                  <a:pt x="844374" y="1015611"/>
                </a:lnTo>
                <a:lnTo>
                  <a:pt x="844440" y="1013741"/>
                </a:lnTo>
                <a:lnTo>
                  <a:pt x="844440" y="1011870"/>
                </a:lnTo>
                <a:lnTo>
                  <a:pt x="844816" y="1010448"/>
                </a:lnTo>
                <a:lnTo>
                  <a:pt x="845274" y="1008950"/>
                </a:lnTo>
                <a:lnTo>
                  <a:pt x="845797" y="1007678"/>
                </a:lnTo>
                <a:lnTo>
                  <a:pt x="846614" y="1006554"/>
                </a:lnTo>
                <a:lnTo>
                  <a:pt x="847367" y="1005433"/>
                </a:lnTo>
                <a:lnTo>
                  <a:pt x="848331" y="1004533"/>
                </a:lnTo>
                <a:lnTo>
                  <a:pt x="849231" y="1003636"/>
                </a:lnTo>
                <a:lnTo>
                  <a:pt x="850441" y="1002887"/>
                </a:lnTo>
                <a:lnTo>
                  <a:pt x="851700" y="1002363"/>
                </a:lnTo>
                <a:lnTo>
                  <a:pt x="853204" y="1001989"/>
                </a:lnTo>
                <a:lnTo>
                  <a:pt x="854169" y="1001464"/>
                </a:lnTo>
                <a:lnTo>
                  <a:pt x="855526" y="1000941"/>
                </a:lnTo>
                <a:lnTo>
                  <a:pt x="856425" y="999968"/>
                </a:lnTo>
                <a:lnTo>
                  <a:pt x="857014" y="998696"/>
                </a:lnTo>
                <a:lnTo>
                  <a:pt x="857096" y="996824"/>
                </a:lnTo>
                <a:lnTo>
                  <a:pt x="857243" y="995177"/>
                </a:lnTo>
                <a:lnTo>
                  <a:pt x="857701" y="993679"/>
                </a:lnTo>
                <a:lnTo>
                  <a:pt x="858436" y="992633"/>
                </a:lnTo>
                <a:lnTo>
                  <a:pt x="859794" y="992108"/>
                </a:lnTo>
                <a:lnTo>
                  <a:pt x="860905" y="991359"/>
                </a:lnTo>
                <a:lnTo>
                  <a:pt x="862034" y="990612"/>
                </a:lnTo>
                <a:lnTo>
                  <a:pt x="862786" y="989489"/>
                </a:lnTo>
                <a:lnTo>
                  <a:pt x="863603" y="988440"/>
                </a:lnTo>
                <a:lnTo>
                  <a:pt x="863603" y="986570"/>
                </a:lnTo>
                <a:lnTo>
                  <a:pt x="862704" y="985597"/>
                </a:lnTo>
                <a:lnTo>
                  <a:pt x="861363" y="985072"/>
                </a:lnTo>
                <a:lnTo>
                  <a:pt x="859712" y="984848"/>
                </a:lnTo>
                <a:lnTo>
                  <a:pt x="858142" y="984474"/>
                </a:lnTo>
                <a:lnTo>
                  <a:pt x="857096" y="983725"/>
                </a:lnTo>
                <a:lnTo>
                  <a:pt x="856491" y="982377"/>
                </a:lnTo>
                <a:lnTo>
                  <a:pt x="856115" y="980880"/>
                </a:lnTo>
                <a:lnTo>
                  <a:pt x="855967" y="979233"/>
                </a:lnTo>
                <a:lnTo>
                  <a:pt x="855444" y="977961"/>
                </a:lnTo>
                <a:lnTo>
                  <a:pt x="855068" y="976465"/>
                </a:lnTo>
                <a:lnTo>
                  <a:pt x="854692" y="974967"/>
                </a:lnTo>
                <a:lnTo>
                  <a:pt x="854398" y="973471"/>
                </a:lnTo>
                <a:lnTo>
                  <a:pt x="854022" y="971973"/>
                </a:lnTo>
                <a:lnTo>
                  <a:pt x="853498" y="970701"/>
                </a:lnTo>
                <a:lnTo>
                  <a:pt x="852910" y="969354"/>
                </a:lnTo>
                <a:lnTo>
                  <a:pt x="852599" y="967856"/>
                </a:lnTo>
                <a:lnTo>
                  <a:pt x="852223" y="966360"/>
                </a:lnTo>
                <a:lnTo>
                  <a:pt x="851700" y="965086"/>
                </a:lnTo>
                <a:lnTo>
                  <a:pt x="851111" y="963739"/>
                </a:lnTo>
                <a:lnTo>
                  <a:pt x="850588" y="962466"/>
                </a:lnTo>
                <a:lnTo>
                  <a:pt x="850065" y="961194"/>
                </a:lnTo>
                <a:lnTo>
                  <a:pt x="849460" y="959847"/>
                </a:lnTo>
                <a:lnTo>
                  <a:pt x="848936" y="958575"/>
                </a:lnTo>
                <a:lnTo>
                  <a:pt x="848184" y="957452"/>
                </a:lnTo>
                <a:lnTo>
                  <a:pt x="847661" y="956104"/>
                </a:lnTo>
                <a:lnTo>
                  <a:pt x="847138" y="954832"/>
                </a:lnTo>
                <a:lnTo>
                  <a:pt x="846533" y="953485"/>
                </a:lnTo>
                <a:lnTo>
                  <a:pt x="846010" y="952213"/>
                </a:lnTo>
                <a:lnTo>
                  <a:pt x="845650" y="950715"/>
                </a:lnTo>
                <a:lnTo>
                  <a:pt x="845274" y="949217"/>
                </a:lnTo>
                <a:lnTo>
                  <a:pt x="844963" y="947721"/>
                </a:lnTo>
                <a:lnTo>
                  <a:pt x="844587" y="946298"/>
                </a:lnTo>
                <a:lnTo>
                  <a:pt x="844587" y="944428"/>
                </a:lnTo>
                <a:lnTo>
                  <a:pt x="844816" y="942781"/>
                </a:lnTo>
                <a:lnTo>
                  <a:pt x="845421" y="941432"/>
                </a:lnTo>
                <a:lnTo>
                  <a:pt x="845421" y="939562"/>
                </a:lnTo>
                <a:lnTo>
                  <a:pt x="844669" y="938513"/>
                </a:lnTo>
                <a:lnTo>
                  <a:pt x="843916" y="937390"/>
                </a:lnTo>
                <a:lnTo>
                  <a:pt x="843622" y="935894"/>
                </a:lnTo>
                <a:lnTo>
                  <a:pt x="843998" y="934396"/>
                </a:lnTo>
                <a:lnTo>
                  <a:pt x="844750" y="933275"/>
                </a:lnTo>
                <a:lnTo>
                  <a:pt x="845241" y="932208"/>
                </a:lnTo>
                <a:lnTo>
                  <a:pt x="845339" y="932001"/>
                </a:lnTo>
                <a:lnTo>
                  <a:pt x="845944" y="930729"/>
                </a:lnTo>
                <a:lnTo>
                  <a:pt x="845944" y="928858"/>
                </a:lnTo>
                <a:lnTo>
                  <a:pt x="845797" y="927211"/>
                </a:lnTo>
                <a:lnTo>
                  <a:pt x="845274" y="925864"/>
                </a:lnTo>
                <a:lnTo>
                  <a:pt x="845045" y="924218"/>
                </a:lnTo>
                <a:lnTo>
                  <a:pt x="845110" y="922345"/>
                </a:lnTo>
                <a:lnTo>
                  <a:pt x="845339" y="920699"/>
                </a:lnTo>
                <a:lnTo>
                  <a:pt x="844963" y="919201"/>
                </a:lnTo>
                <a:lnTo>
                  <a:pt x="844587" y="917705"/>
                </a:lnTo>
                <a:lnTo>
                  <a:pt x="844816" y="916058"/>
                </a:lnTo>
                <a:lnTo>
                  <a:pt x="845192" y="914561"/>
                </a:lnTo>
                <a:lnTo>
                  <a:pt x="845274" y="912690"/>
                </a:lnTo>
                <a:lnTo>
                  <a:pt x="845274" y="910893"/>
                </a:lnTo>
                <a:lnTo>
                  <a:pt x="845110" y="909171"/>
                </a:lnTo>
                <a:lnTo>
                  <a:pt x="844898" y="907525"/>
                </a:lnTo>
                <a:lnTo>
                  <a:pt x="844587" y="906027"/>
                </a:lnTo>
                <a:lnTo>
                  <a:pt x="844374" y="904380"/>
                </a:lnTo>
                <a:lnTo>
                  <a:pt x="844440" y="902510"/>
                </a:lnTo>
                <a:lnTo>
                  <a:pt x="844440" y="900639"/>
                </a:lnTo>
                <a:lnTo>
                  <a:pt x="844293" y="898991"/>
                </a:lnTo>
                <a:lnTo>
                  <a:pt x="844293" y="897120"/>
                </a:lnTo>
                <a:lnTo>
                  <a:pt x="844521" y="895474"/>
                </a:lnTo>
                <a:lnTo>
                  <a:pt x="844374" y="893827"/>
                </a:lnTo>
                <a:lnTo>
                  <a:pt x="843851" y="892480"/>
                </a:lnTo>
                <a:lnTo>
                  <a:pt x="843099" y="891357"/>
                </a:lnTo>
                <a:lnTo>
                  <a:pt x="842118" y="890459"/>
                </a:lnTo>
                <a:lnTo>
                  <a:pt x="841006" y="889486"/>
                </a:lnTo>
                <a:lnTo>
                  <a:pt x="839878" y="888737"/>
                </a:lnTo>
                <a:lnTo>
                  <a:pt x="838750" y="887988"/>
                </a:lnTo>
                <a:lnTo>
                  <a:pt x="838079" y="886865"/>
                </a:lnTo>
                <a:lnTo>
                  <a:pt x="837490" y="885593"/>
                </a:lnTo>
                <a:lnTo>
                  <a:pt x="837327" y="883871"/>
                </a:lnTo>
                <a:lnTo>
                  <a:pt x="836967" y="882375"/>
                </a:lnTo>
                <a:lnTo>
                  <a:pt x="836280" y="881251"/>
                </a:lnTo>
                <a:lnTo>
                  <a:pt x="834940" y="880728"/>
                </a:lnTo>
                <a:lnTo>
                  <a:pt x="833811" y="879979"/>
                </a:lnTo>
                <a:lnTo>
                  <a:pt x="832700" y="879155"/>
                </a:lnTo>
                <a:lnTo>
                  <a:pt x="831800" y="878257"/>
                </a:lnTo>
                <a:lnTo>
                  <a:pt x="830819" y="877285"/>
                </a:lnTo>
                <a:lnTo>
                  <a:pt x="829920" y="876385"/>
                </a:lnTo>
                <a:lnTo>
                  <a:pt x="829544" y="874889"/>
                </a:lnTo>
                <a:lnTo>
                  <a:pt x="829168" y="873766"/>
                </a:lnTo>
                <a:lnTo>
                  <a:pt x="829626" y="872270"/>
                </a:lnTo>
                <a:lnTo>
                  <a:pt x="830378" y="871222"/>
                </a:lnTo>
                <a:lnTo>
                  <a:pt x="831342" y="870247"/>
                </a:lnTo>
                <a:lnTo>
                  <a:pt x="832242" y="869349"/>
                </a:lnTo>
                <a:lnTo>
                  <a:pt x="833370" y="868676"/>
                </a:lnTo>
                <a:lnTo>
                  <a:pt x="834335" y="867703"/>
                </a:lnTo>
                <a:lnTo>
                  <a:pt x="835316" y="866805"/>
                </a:lnTo>
                <a:lnTo>
                  <a:pt x="836280" y="865907"/>
                </a:lnTo>
                <a:lnTo>
                  <a:pt x="837033" y="864784"/>
                </a:lnTo>
                <a:lnTo>
                  <a:pt x="837638" y="863885"/>
                </a:lnTo>
                <a:lnTo>
                  <a:pt x="838226" y="862608"/>
                </a:lnTo>
                <a:lnTo>
                  <a:pt x="838750" y="861267"/>
                </a:lnTo>
                <a:lnTo>
                  <a:pt x="839207" y="859844"/>
                </a:lnTo>
                <a:lnTo>
                  <a:pt x="839731" y="858504"/>
                </a:lnTo>
                <a:lnTo>
                  <a:pt x="840695" y="857604"/>
                </a:lnTo>
                <a:lnTo>
                  <a:pt x="841824" y="856917"/>
                </a:lnTo>
                <a:lnTo>
                  <a:pt x="843017" y="856182"/>
                </a:lnTo>
                <a:lnTo>
                  <a:pt x="844145" y="855429"/>
                </a:lnTo>
                <a:lnTo>
                  <a:pt x="844750" y="854154"/>
                </a:lnTo>
                <a:lnTo>
                  <a:pt x="845274" y="852879"/>
                </a:lnTo>
                <a:lnTo>
                  <a:pt x="845486" y="851162"/>
                </a:lnTo>
                <a:lnTo>
                  <a:pt x="845486" y="849739"/>
                </a:lnTo>
                <a:lnTo>
                  <a:pt x="845568" y="847875"/>
                </a:lnTo>
                <a:lnTo>
                  <a:pt x="845192" y="846371"/>
                </a:lnTo>
                <a:lnTo>
                  <a:pt x="844669" y="845096"/>
                </a:lnTo>
                <a:lnTo>
                  <a:pt x="844064" y="843755"/>
                </a:lnTo>
                <a:lnTo>
                  <a:pt x="843393" y="842626"/>
                </a:lnTo>
                <a:lnTo>
                  <a:pt x="842805" y="841351"/>
                </a:lnTo>
                <a:lnTo>
                  <a:pt x="842281" y="840010"/>
                </a:lnTo>
                <a:lnTo>
                  <a:pt x="841758" y="838735"/>
                </a:lnTo>
                <a:lnTo>
                  <a:pt x="841382" y="837231"/>
                </a:lnTo>
                <a:lnTo>
                  <a:pt x="841219" y="835595"/>
                </a:lnTo>
                <a:lnTo>
                  <a:pt x="841219" y="833715"/>
                </a:lnTo>
                <a:lnTo>
                  <a:pt x="841595" y="832227"/>
                </a:lnTo>
                <a:lnTo>
                  <a:pt x="842052" y="830723"/>
                </a:lnTo>
                <a:lnTo>
                  <a:pt x="842429" y="829300"/>
                </a:lnTo>
                <a:lnTo>
                  <a:pt x="843017" y="827959"/>
                </a:lnTo>
                <a:lnTo>
                  <a:pt x="843622" y="826684"/>
                </a:lnTo>
                <a:lnTo>
                  <a:pt x="843998" y="825180"/>
                </a:lnTo>
                <a:lnTo>
                  <a:pt x="844750" y="824133"/>
                </a:lnTo>
                <a:lnTo>
                  <a:pt x="845486" y="823021"/>
                </a:lnTo>
                <a:lnTo>
                  <a:pt x="846320" y="821893"/>
                </a:lnTo>
                <a:lnTo>
                  <a:pt x="846843" y="820618"/>
                </a:lnTo>
                <a:lnTo>
                  <a:pt x="847661" y="819506"/>
                </a:lnTo>
                <a:lnTo>
                  <a:pt x="848184" y="818230"/>
                </a:lnTo>
                <a:lnTo>
                  <a:pt x="848789" y="816955"/>
                </a:lnTo>
                <a:lnTo>
                  <a:pt x="849378" y="815680"/>
                </a:lnTo>
                <a:lnTo>
                  <a:pt x="849378" y="813816"/>
                </a:lnTo>
                <a:lnTo>
                  <a:pt x="849231" y="812164"/>
                </a:lnTo>
                <a:lnTo>
                  <a:pt x="848855" y="810660"/>
                </a:lnTo>
                <a:lnTo>
                  <a:pt x="848560" y="809172"/>
                </a:lnTo>
                <a:lnTo>
                  <a:pt x="847955" y="807896"/>
                </a:lnTo>
                <a:lnTo>
                  <a:pt x="847661" y="806392"/>
                </a:lnTo>
                <a:lnTo>
                  <a:pt x="847285" y="804904"/>
                </a:lnTo>
                <a:lnTo>
                  <a:pt x="846696" y="803547"/>
                </a:lnTo>
                <a:lnTo>
                  <a:pt x="846386" y="802124"/>
                </a:lnTo>
                <a:lnTo>
                  <a:pt x="846386" y="800260"/>
                </a:lnTo>
                <a:lnTo>
                  <a:pt x="846991" y="798985"/>
                </a:lnTo>
                <a:lnTo>
                  <a:pt x="847596" y="797644"/>
                </a:lnTo>
                <a:lnTo>
                  <a:pt x="847563" y="797481"/>
                </a:lnTo>
                <a:lnTo>
                  <a:pt x="847367" y="795993"/>
                </a:lnTo>
                <a:lnTo>
                  <a:pt x="846696" y="794864"/>
                </a:lnTo>
                <a:lnTo>
                  <a:pt x="846320" y="793376"/>
                </a:lnTo>
                <a:lnTo>
                  <a:pt x="846696" y="791872"/>
                </a:lnTo>
                <a:lnTo>
                  <a:pt x="847285" y="790597"/>
                </a:lnTo>
                <a:lnTo>
                  <a:pt x="848266" y="789714"/>
                </a:lnTo>
                <a:lnTo>
                  <a:pt x="849018" y="788586"/>
                </a:lnTo>
                <a:lnTo>
                  <a:pt x="849983" y="787686"/>
                </a:lnTo>
                <a:lnTo>
                  <a:pt x="850882" y="786787"/>
                </a:lnTo>
                <a:lnTo>
                  <a:pt x="851847" y="785888"/>
                </a:lnTo>
                <a:lnTo>
                  <a:pt x="852599" y="784759"/>
                </a:lnTo>
                <a:lnTo>
                  <a:pt x="853580" y="783860"/>
                </a:lnTo>
                <a:lnTo>
                  <a:pt x="854332" y="782748"/>
                </a:lnTo>
                <a:lnTo>
                  <a:pt x="855150" y="781620"/>
                </a:lnTo>
                <a:lnTo>
                  <a:pt x="855755" y="780345"/>
                </a:lnTo>
                <a:lnTo>
                  <a:pt x="856491" y="779233"/>
                </a:lnTo>
                <a:lnTo>
                  <a:pt x="856867" y="777810"/>
                </a:lnTo>
                <a:lnTo>
                  <a:pt x="857096" y="776077"/>
                </a:lnTo>
                <a:lnTo>
                  <a:pt x="856948" y="774442"/>
                </a:lnTo>
                <a:lnTo>
                  <a:pt x="856196" y="773313"/>
                </a:lnTo>
                <a:lnTo>
                  <a:pt x="855967" y="773313"/>
                </a:lnTo>
                <a:lnTo>
                  <a:pt x="855820" y="772561"/>
                </a:lnTo>
                <a:lnTo>
                  <a:pt x="855068" y="771449"/>
                </a:lnTo>
                <a:lnTo>
                  <a:pt x="854545" y="770174"/>
                </a:lnTo>
                <a:lnTo>
                  <a:pt x="854398" y="768523"/>
                </a:lnTo>
                <a:lnTo>
                  <a:pt x="854774" y="767018"/>
                </a:lnTo>
                <a:lnTo>
                  <a:pt x="855526" y="765906"/>
                </a:lnTo>
                <a:lnTo>
                  <a:pt x="856491" y="765007"/>
                </a:lnTo>
                <a:lnTo>
                  <a:pt x="857472" y="764108"/>
                </a:lnTo>
                <a:lnTo>
                  <a:pt x="858600" y="763356"/>
                </a:lnTo>
                <a:lnTo>
                  <a:pt x="859565" y="762456"/>
                </a:lnTo>
                <a:lnTo>
                  <a:pt x="860464" y="761492"/>
                </a:lnTo>
                <a:lnTo>
                  <a:pt x="861429" y="760592"/>
                </a:lnTo>
                <a:lnTo>
                  <a:pt x="862410" y="759693"/>
                </a:lnTo>
                <a:lnTo>
                  <a:pt x="863374" y="758794"/>
                </a:lnTo>
                <a:lnTo>
                  <a:pt x="864127" y="757665"/>
                </a:lnTo>
                <a:lnTo>
                  <a:pt x="864503" y="756177"/>
                </a:lnTo>
                <a:lnTo>
                  <a:pt x="864208" y="754755"/>
                </a:lnTo>
                <a:lnTo>
                  <a:pt x="863456" y="753627"/>
                </a:lnTo>
                <a:lnTo>
                  <a:pt x="862704" y="752498"/>
                </a:lnTo>
                <a:lnTo>
                  <a:pt x="861739" y="751534"/>
                </a:lnTo>
                <a:lnTo>
                  <a:pt x="860611" y="750781"/>
                </a:lnTo>
                <a:lnTo>
                  <a:pt x="859336" y="750176"/>
                </a:lnTo>
                <a:lnTo>
                  <a:pt x="858371" y="749293"/>
                </a:lnTo>
                <a:lnTo>
                  <a:pt x="857243" y="748541"/>
                </a:lnTo>
                <a:lnTo>
                  <a:pt x="856720" y="747184"/>
                </a:lnTo>
                <a:lnTo>
                  <a:pt x="856343" y="745696"/>
                </a:lnTo>
                <a:lnTo>
                  <a:pt x="856425" y="743898"/>
                </a:lnTo>
                <a:lnTo>
                  <a:pt x="856278" y="742181"/>
                </a:lnTo>
                <a:lnTo>
                  <a:pt x="855673" y="740905"/>
                </a:lnTo>
                <a:lnTo>
                  <a:pt x="854496" y="740349"/>
                </a:lnTo>
                <a:lnTo>
                  <a:pt x="854398" y="740300"/>
                </a:lnTo>
                <a:lnTo>
                  <a:pt x="852681" y="740447"/>
                </a:lnTo>
                <a:lnTo>
                  <a:pt x="850964" y="740676"/>
                </a:lnTo>
                <a:lnTo>
                  <a:pt x="849083" y="740595"/>
                </a:lnTo>
                <a:lnTo>
                  <a:pt x="847367" y="740447"/>
                </a:lnTo>
                <a:lnTo>
                  <a:pt x="845715" y="740235"/>
                </a:lnTo>
                <a:lnTo>
                  <a:pt x="844587" y="739483"/>
                </a:lnTo>
                <a:lnTo>
                  <a:pt x="843246" y="738878"/>
                </a:lnTo>
                <a:lnTo>
                  <a:pt x="842576" y="737766"/>
                </a:lnTo>
                <a:lnTo>
                  <a:pt x="841971" y="736490"/>
                </a:lnTo>
                <a:lnTo>
                  <a:pt x="841448" y="735133"/>
                </a:lnTo>
                <a:lnTo>
                  <a:pt x="841071" y="733645"/>
                </a:lnTo>
                <a:lnTo>
                  <a:pt x="840548" y="732370"/>
                </a:lnTo>
                <a:lnTo>
                  <a:pt x="839796" y="731242"/>
                </a:lnTo>
                <a:lnTo>
                  <a:pt x="839273" y="729966"/>
                </a:lnTo>
                <a:lnTo>
                  <a:pt x="838913" y="728478"/>
                </a:lnTo>
                <a:lnTo>
                  <a:pt x="838537" y="726974"/>
                </a:lnTo>
                <a:lnTo>
                  <a:pt x="838014" y="725715"/>
                </a:lnTo>
                <a:lnTo>
                  <a:pt x="837262" y="724505"/>
                </a:lnTo>
                <a:lnTo>
                  <a:pt x="836509" y="723393"/>
                </a:lnTo>
                <a:lnTo>
                  <a:pt x="835610" y="722494"/>
                </a:lnTo>
                <a:lnTo>
                  <a:pt x="834482" y="721742"/>
                </a:lnTo>
                <a:lnTo>
                  <a:pt x="833370" y="720989"/>
                </a:lnTo>
                <a:lnTo>
                  <a:pt x="832242" y="720237"/>
                </a:lnTo>
                <a:lnTo>
                  <a:pt x="831277" y="719273"/>
                </a:lnTo>
                <a:lnTo>
                  <a:pt x="830754" y="717997"/>
                </a:lnTo>
                <a:lnTo>
                  <a:pt x="830378" y="716493"/>
                </a:lnTo>
                <a:lnTo>
                  <a:pt x="829854" y="715152"/>
                </a:lnTo>
                <a:lnTo>
                  <a:pt x="829331" y="713877"/>
                </a:lnTo>
                <a:lnTo>
                  <a:pt x="828579" y="712765"/>
                </a:lnTo>
                <a:lnTo>
                  <a:pt x="827598" y="711784"/>
                </a:lnTo>
                <a:lnTo>
                  <a:pt x="826862" y="710655"/>
                </a:lnTo>
                <a:lnTo>
                  <a:pt x="826110" y="709544"/>
                </a:lnTo>
                <a:lnTo>
                  <a:pt x="825440" y="708497"/>
                </a:lnTo>
                <a:lnTo>
                  <a:pt x="824835" y="707140"/>
                </a:lnTo>
                <a:lnTo>
                  <a:pt x="824540" y="705652"/>
                </a:lnTo>
                <a:lnTo>
                  <a:pt x="824164" y="704148"/>
                </a:lnTo>
                <a:lnTo>
                  <a:pt x="824017" y="702496"/>
                </a:lnTo>
                <a:lnTo>
                  <a:pt x="823788" y="700861"/>
                </a:lnTo>
                <a:lnTo>
                  <a:pt x="823641" y="699209"/>
                </a:lnTo>
                <a:lnTo>
                  <a:pt x="823641" y="697705"/>
                </a:lnTo>
                <a:lnTo>
                  <a:pt x="823706" y="695841"/>
                </a:lnTo>
                <a:lnTo>
                  <a:pt x="823494" y="694190"/>
                </a:lnTo>
                <a:lnTo>
                  <a:pt x="823559" y="692326"/>
                </a:lnTo>
                <a:lnTo>
                  <a:pt x="823412" y="690674"/>
                </a:lnTo>
                <a:lnTo>
                  <a:pt x="823183" y="688957"/>
                </a:lnTo>
                <a:lnTo>
                  <a:pt x="823036" y="687306"/>
                </a:lnTo>
                <a:lnTo>
                  <a:pt x="822889" y="685654"/>
                </a:lnTo>
                <a:lnTo>
                  <a:pt x="822513" y="684166"/>
                </a:lnTo>
                <a:lnTo>
                  <a:pt x="822137" y="682662"/>
                </a:lnTo>
                <a:lnTo>
                  <a:pt x="821613" y="681174"/>
                </a:lnTo>
                <a:lnTo>
                  <a:pt x="821090" y="679899"/>
                </a:lnTo>
                <a:lnTo>
                  <a:pt x="820714" y="678394"/>
                </a:lnTo>
                <a:lnTo>
                  <a:pt x="819962" y="677283"/>
                </a:lnTo>
                <a:lnTo>
                  <a:pt x="819439" y="676007"/>
                </a:lnTo>
                <a:lnTo>
                  <a:pt x="818850" y="674650"/>
                </a:lnTo>
                <a:lnTo>
                  <a:pt x="817951" y="673767"/>
                </a:lnTo>
                <a:lnTo>
                  <a:pt x="817051" y="672786"/>
                </a:lnTo>
                <a:lnTo>
                  <a:pt x="816299" y="671658"/>
                </a:lnTo>
                <a:lnTo>
                  <a:pt x="815335" y="670758"/>
                </a:lnTo>
                <a:lnTo>
                  <a:pt x="814435" y="669794"/>
                </a:lnTo>
                <a:lnTo>
                  <a:pt x="813912" y="668518"/>
                </a:lnTo>
                <a:lnTo>
                  <a:pt x="813307" y="667177"/>
                </a:lnTo>
                <a:lnTo>
                  <a:pt x="812931" y="665673"/>
                </a:lnTo>
                <a:lnTo>
                  <a:pt x="812637" y="664251"/>
                </a:lnTo>
                <a:lnTo>
                  <a:pt x="812440" y="662763"/>
                </a:lnTo>
                <a:lnTo>
                  <a:pt x="812408" y="662534"/>
                </a:lnTo>
                <a:lnTo>
                  <a:pt x="812489" y="660653"/>
                </a:lnTo>
                <a:lnTo>
                  <a:pt x="812489" y="658871"/>
                </a:lnTo>
                <a:lnTo>
                  <a:pt x="812113" y="657367"/>
                </a:lnTo>
                <a:lnTo>
                  <a:pt x="811803" y="655862"/>
                </a:lnTo>
                <a:lnTo>
                  <a:pt x="811427" y="654374"/>
                </a:lnTo>
                <a:lnTo>
                  <a:pt x="810691" y="653246"/>
                </a:lnTo>
                <a:lnTo>
                  <a:pt x="810168" y="651971"/>
                </a:lnTo>
                <a:lnTo>
                  <a:pt x="809791" y="650483"/>
                </a:lnTo>
                <a:lnTo>
                  <a:pt x="809186" y="649207"/>
                </a:lnTo>
                <a:lnTo>
                  <a:pt x="808516" y="648079"/>
                </a:lnTo>
                <a:lnTo>
                  <a:pt x="807911" y="646738"/>
                </a:lnTo>
                <a:lnTo>
                  <a:pt x="807175" y="645610"/>
                </a:lnTo>
                <a:lnTo>
                  <a:pt x="806276" y="644711"/>
                </a:lnTo>
                <a:lnTo>
                  <a:pt x="805524" y="643599"/>
                </a:lnTo>
                <a:lnTo>
                  <a:pt x="804772" y="642471"/>
                </a:lnTo>
                <a:lnTo>
                  <a:pt x="804248" y="641130"/>
                </a:lnTo>
                <a:lnTo>
                  <a:pt x="803872" y="639707"/>
                </a:lnTo>
                <a:lnTo>
                  <a:pt x="803725" y="637974"/>
                </a:lnTo>
                <a:lnTo>
                  <a:pt x="804101" y="636486"/>
                </a:lnTo>
                <a:lnTo>
                  <a:pt x="804690" y="635211"/>
                </a:lnTo>
                <a:lnTo>
                  <a:pt x="804772" y="635064"/>
                </a:lnTo>
                <a:lnTo>
                  <a:pt x="805295" y="633935"/>
                </a:lnTo>
                <a:lnTo>
                  <a:pt x="805671" y="632447"/>
                </a:lnTo>
                <a:lnTo>
                  <a:pt x="806047" y="631025"/>
                </a:lnTo>
                <a:lnTo>
                  <a:pt x="806489" y="629521"/>
                </a:lnTo>
                <a:lnTo>
                  <a:pt x="806717" y="627869"/>
                </a:lnTo>
                <a:lnTo>
                  <a:pt x="806865" y="626152"/>
                </a:lnTo>
                <a:lnTo>
                  <a:pt x="806946" y="624353"/>
                </a:lnTo>
                <a:lnTo>
                  <a:pt x="806946" y="622489"/>
                </a:lnTo>
                <a:lnTo>
                  <a:pt x="806946" y="620609"/>
                </a:lnTo>
                <a:lnTo>
                  <a:pt x="806799" y="618974"/>
                </a:lnTo>
                <a:lnTo>
                  <a:pt x="806423" y="617470"/>
                </a:lnTo>
                <a:lnTo>
                  <a:pt x="805900" y="616194"/>
                </a:lnTo>
                <a:lnTo>
                  <a:pt x="805524" y="614706"/>
                </a:lnTo>
                <a:lnTo>
                  <a:pt x="804772" y="613578"/>
                </a:lnTo>
                <a:lnTo>
                  <a:pt x="804101" y="612450"/>
                </a:lnTo>
                <a:lnTo>
                  <a:pt x="803496" y="611109"/>
                </a:lnTo>
                <a:lnTo>
                  <a:pt x="803349" y="609457"/>
                </a:lnTo>
                <a:lnTo>
                  <a:pt x="803202" y="607806"/>
                </a:lnTo>
                <a:lnTo>
                  <a:pt x="803202" y="605942"/>
                </a:lnTo>
                <a:lnTo>
                  <a:pt x="803055" y="604291"/>
                </a:lnTo>
                <a:lnTo>
                  <a:pt x="802908" y="602655"/>
                </a:lnTo>
                <a:lnTo>
                  <a:pt x="802531" y="601151"/>
                </a:lnTo>
                <a:lnTo>
                  <a:pt x="802155" y="599663"/>
                </a:lnTo>
                <a:lnTo>
                  <a:pt x="801779" y="598159"/>
                </a:lnTo>
                <a:lnTo>
                  <a:pt x="801256" y="596883"/>
                </a:lnTo>
                <a:lnTo>
                  <a:pt x="800733" y="595543"/>
                </a:lnTo>
                <a:lnTo>
                  <a:pt x="799981" y="594414"/>
                </a:lnTo>
                <a:lnTo>
                  <a:pt x="799229" y="593286"/>
                </a:lnTo>
                <a:lnTo>
                  <a:pt x="798493" y="592174"/>
                </a:lnTo>
                <a:lnTo>
                  <a:pt x="797512" y="591275"/>
                </a:lnTo>
                <a:lnTo>
                  <a:pt x="796383" y="590523"/>
                </a:lnTo>
                <a:lnTo>
                  <a:pt x="795337" y="589771"/>
                </a:lnTo>
                <a:lnTo>
                  <a:pt x="794372" y="588806"/>
                </a:lnTo>
                <a:lnTo>
                  <a:pt x="793473" y="587906"/>
                </a:lnTo>
                <a:lnTo>
                  <a:pt x="792721" y="586778"/>
                </a:lnTo>
                <a:lnTo>
                  <a:pt x="791903" y="585061"/>
                </a:lnTo>
                <a:lnTo>
                  <a:pt x="792050" y="581922"/>
                </a:lnTo>
                <a:lnTo>
                  <a:pt x="792198" y="580271"/>
                </a:lnTo>
                <a:lnTo>
                  <a:pt x="792639" y="578848"/>
                </a:lnTo>
                <a:lnTo>
                  <a:pt x="792639" y="578619"/>
                </a:lnTo>
                <a:lnTo>
                  <a:pt x="793391" y="577491"/>
                </a:lnTo>
                <a:lnTo>
                  <a:pt x="793996" y="576232"/>
                </a:lnTo>
                <a:lnTo>
                  <a:pt x="794585" y="574956"/>
                </a:lnTo>
                <a:lnTo>
                  <a:pt x="794961" y="573452"/>
                </a:lnTo>
                <a:lnTo>
                  <a:pt x="794961" y="571588"/>
                </a:lnTo>
                <a:lnTo>
                  <a:pt x="794585" y="570165"/>
                </a:lnTo>
                <a:lnTo>
                  <a:pt x="794062" y="568808"/>
                </a:lnTo>
                <a:lnTo>
                  <a:pt x="793179" y="567925"/>
                </a:lnTo>
                <a:lnTo>
                  <a:pt x="792050" y="567173"/>
                </a:lnTo>
                <a:lnTo>
                  <a:pt x="791069" y="566192"/>
                </a:lnTo>
                <a:lnTo>
                  <a:pt x="789810" y="565603"/>
                </a:lnTo>
                <a:lnTo>
                  <a:pt x="788682" y="564851"/>
                </a:lnTo>
                <a:lnTo>
                  <a:pt x="787554" y="564099"/>
                </a:lnTo>
                <a:lnTo>
                  <a:pt x="786589" y="563200"/>
                </a:lnTo>
                <a:lnTo>
                  <a:pt x="785837" y="562072"/>
                </a:lnTo>
                <a:lnTo>
                  <a:pt x="785085" y="560960"/>
                </a:lnTo>
                <a:lnTo>
                  <a:pt x="784414" y="559831"/>
                </a:lnTo>
                <a:lnTo>
                  <a:pt x="783662" y="558703"/>
                </a:lnTo>
                <a:lnTo>
                  <a:pt x="783057" y="557362"/>
                </a:lnTo>
                <a:lnTo>
                  <a:pt x="782534" y="556087"/>
                </a:lnTo>
                <a:lnTo>
                  <a:pt x="782174" y="554599"/>
                </a:lnTo>
                <a:lnTo>
                  <a:pt x="781651" y="553324"/>
                </a:lnTo>
                <a:lnTo>
                  <a:pt x="780899" y="552195"/>
                </a:lnTo>
                <a:lnTo>
                  <a:pt x="779918" y="551231"/>
                </a:lnTo>
                <a:lnTo>
                  <a:pt x="779018" y="550331"/>
                </a:lnTo>
                <a:lnTo>
                  <a:pt x="777906" y="549579"/>
                </a:lnTo>
                <a:lnTo>
                  <a:pt x="777007" y="548598"/>
                </a:lnTo>
                <a:lnTo>
                  <a:pt x="776026" y="547715"/>
                </a:lnTo>
                <a:lnTo>
                  <a:pt x="775274" y="546587"/>
                </a:lnTo>
                <a:lnTo>
                  <a:pt x="774538" y="545459"/>
                </a:lnTo>
                <a:lnTo>
                  <a:pt x="773786" y="544347"/>
                </a:lnTo>
                <a:lnTo>
                  <a:pt x="773263" y="543071"/>
                </a:lnTo>
                <a:lnTo>
                  <a:pt x="773410" y="542761"/>
                </a:lnTo>
                <a:lnTo>
                  <a:pt x="772739" y="539703"/>
                </a:lnTo>
                <a:lnTo>
                  <a:pt x="772805" y="537823"/>
                </a:lnTo>
                <a:lnTo>
                  <a:pt x="772592" y="536188"/>
                </a:lnTo>
                <a:lnTo>
                  <a:pt x="772429" y="534536"/>
                </a:lnTo>
                <a:lnTo>
                  <a:pt x="772429" y="532656"/>
                </a:lnTo>
                <a:lnTo>
                  <a:pt x="772511" y="530792"/>
                </a:lnTo>
                <a:lnTo>
                  <a:pt x="772282" y="529140"/>
                </a:lnTo>
                <a:lnTo>
                  <a:pt x="772184" y="527996"/>
                </a:lnTo>
                <a:lnTo>
                  <a:pt x="772134" y="527505"/>
                </a:lnTo>
                <a:lnTo>
                  <a:pt x="772216" y="525625"/>
                </a:lnTo>
                <a:lnTo>
                  <a:pt x="771987" y="523973"/>
                </a:lnTo>
                <a:lnTo>
                  <a:pt x="772069" y="522109"/>
                </a:lnTo>
                <a:lnTo>
                  <a:pt x="772216" y="520458"/>
                </a:lnTo>
                <a:lnTo>
                  <a:pt x="772429" y="518806"/>
                </a:lnTo>
                <a:lnTo>
                  <a:pt x="772887" y="517318"/>
                </a:lnTo>
                <a:lnTo>
                  <a:pt x="773410" y="515814"/>
                </a:lnTo>
                <a:lnTo>
                  <a:pt x="773851" y="514326"/>
                </a:lnTo>
                <a:lnTo>
                  <a:pt x="774456" y="513050"/>
                </a:lnTo>
                <a:lnTo>
                  <a:pt x="774980" y="511775"/>
                </a:lnTo>
                <a:lnTo>
                  <a:pt x="775797" y="510663"/>
                </a:lnTo>
                <a:lnTo>
                  <a:pt x="776549" y="509600"/>
                </a:lnTo>
                <a:lnTo>
                  <a:pt x="777301" y="508488"/>
                </a:lnTo>
                <a:lnTo>
                  <a:pt x="778119" y="507360"/>
                </a:lnTo>
                <a:lnTo>
                  <a:pt x="779018" y="506461"/>
                </a:lnTo>
                <a:lnTo>
                  <a:pt x="779852" y="505333"/>
                </a:lnTo>
                <a:lnTo>
                  <a:pt x="780752" y="504450"/>
                </a:lnTo>
                <a:lnTo>
                  <a:pt x="781569" y="503321"/>
                </a:lnTo>
                <a:lnTo>
                  <a:pt x="782468" y="502422"/>
                </a:lnTo>
                <a:lnTo>
                  <a:pt x="783057" y="501147"/>
                </a:lnTo>
                <a:lnTo>
                  <a:pt x="783662" y="499871"/>
                </a:lnTo>
                <a:lnTo>
                  <a:pt x="784267" y="498596"/>
                </a:lnTo>
                <a:lnTo>
                  <a:pt x="785019" y="497255"/>
                </a:lnTo>
                <a:lnTo>
                  <a:pt x="785608" y="495980"/>
                </a:lnTo>
                <a:lnTo>
                  <a:pt x="785984" y="494557"/>
                </a:lnTo>
                <a:lnTo>
                  <a:pt x="786425" y="493069"/>
                </a:lnTo>
                <a:lnTo>
                  <a:pt x="786802" y="491565"/>
                </a:lnTo>
                <a:lnTo>
                  <a:pt x="787178" y="490077"/>
                </a:lnTo>
                <a:lnTo>
                  <a:pt x="787930" y="489030"/>
                </a:lnTo>
                <a:lnTo>
                  <a:pt x="788747" y="487902"/>
                </a:lnTo>
                <a:lnTo>
                  <a:pt x="789500" y="486774"/>
                </a:lnTo>
                <a:lnTo>
                  <a:pt x="790105" y="485499"/>
                </a:lnTo>
                <a:lnTo>
                  <a:pt x="790693" y="484240"/>
                </a:lnTo>
                <a:lnTo>
                  <a:pt x="790481" y="482588"/>
                </a:lnTo>
                <a:lnTo>
                  <a:pt x="789957" y="481231"/>
                </a:lnTo>
                <a:lnTo>
                  <a:pt x="789058" y="480348"/>
                </a:lnTo>
                <a:lnTo>
                  <a:pt x="788829" y="478615"/>
                </a:lnTo>
                <a:lnTo>
                  <a:pt x="789271" y="477192"/>
                </a:lnTo>
                <a:lnTo>
                  <a:pt x="790170" y="476293"/>
                </a:lnTo>
                <a:lnTo>
                  <a:pt x="791527" y="475704"/>
                </a:lnTo>
                <a:lnTo>
                  <a:pt x="792492" y="474805"/>
                </a:lnTo>
                <a:lnTo>
                  <a:pt x="793473" y="473905"/>
                </a:lnTo>
                <a:lnTo>
                  <a:pt x="794225" y="472777"/>
                </a:lnTo>
                <a:lnTo>
                  <a:pt x="794814" y="471502"/>
                </a:lnTo>
                <a:lnTo>
                  <a:pt x="795419" y="470014"/>
                </a:lnTo>
                <a:lnTo>
                  <a:pt x="795795" y="468591"/>
                </a:lnTo>
                <a:lnTo>
                  <a:pt x="796007" y="466874"/>
                </a:lnTo>
                <a:lnTo>
                  <a:pt x="796236" y="465223"/>
                </a:lnTo>
                <a:lnTo>
                  <a:pt x="796236" y="463424"/>
                </a:lnTo>
                <a:lnTo>
                  <a:pt x="796236" y="461544"/>
                </a:lnTo>
                <a:lnTo>
                  <a:pt x="796318" y="459680"/>
                </a:lnTo>
                <a:lnTo>
                  <a:pt x="796318" y="458552"/>
                </a:lnTo>
                <a:lnTo>
                  <a:pt x="796547" y="456917"/>
                </a:lnTo>
                <a:lnTo>
                  <a:pt x="796547" y="455118"/>
                </a:lnTo>
                <a:lnTo>
                  <a:pt x="796759" y="453401"/>
                </a:lnTo>
                <a:lnTo>
                  <a:pt x="797135" y="451978"/>
                </a:lnTo>
                <a:lnTo>
                  <a:pt x="797266" y="451766"/>
                </a:lnTo>
                <a:lnTo>
                  <a:pt x="797888" y="450850"/>
                </a:lnTo>
                <a:lnTo>
                  <a:pt x="798852" y="449951"/>
                </a:lnTo>
                <a:lnTo>
                  <a:pt x="799833" y="448970"/>
                </a:lnTo>
                <a:lnTo>
                  <a:pt x="800798" y="448071"/>
                </a:lnTo>
                <a:lnTo>
                  <a:pt x="802303" y="447776"/>
                </a:lnTo>
                <a:lnTo>
                  <a:pt x="803643" y="447188"/>
                </a:lnTo>
                <a:lnTo>
                  <a:pt x="805000" y="446648"/>
                </a:lnTo>
                <a:lnTo>
                  <a:pt x="806112" y="445978"/>
                </a:lnTo>
                <a:lnTo>
                  <a:pt x="806865" y="444866"/>
                </a:lnTo>
                <a:lnTo>
                  <a:pt x="807470" y="443590"/>
                </a:lnTo>
                <a:lnTo>
                  <a:pt x="807846" y="442086"/>
                </a:lnTo>
                <a:lnTo>
                  <a:pt x="808287" y="440598"/>
                </a:lnTo>
                <a:lnTo>
                  <a:pt x="808287" y="438799"/>
                </a:lnTo>
                <a:lnTo>
                  <a:pt x="808287" y="436919"/>
                </a:lnTo>
                <a:lnTo>
                  <a:pt x="808369" y="435055"/>
                </a:lnTo>
                <a:lnTo>
                  <a:pt x="808369" y="433175"/>
                </a:lnTo>
                <a:lnTo>
                  <a:pt x="808745" y="431752"/>
                </a:lnTo>
                <a:lnTo>
                  <a:pt x="809186" y="430264"/>
                </a:lnTo>
                <a:lnTo>
                  <a:pt x="809710" y="428989"/>
                </a:lnTo>
                <a:lnTo>
                  <a:pt x="810691" y="428089"/>
                </a:lnTo>
                <a:lnTo>
                  <a:pt x="811803" y="427337"/>
                </a:lnTo>
                <a:lnTo>
                  <a:pt x="813013" y="427337"/>
                </a:lnTo>
                <a:lnTo>
                  <a:pt x="814272" y="427942"/>
                </a:lnTo>
                <a:lnTo>
                  <a:pt x="815629" y="428465"/>
                </a:lnTo>
                <a:lnTo>
                  <a:pt x="817117" y="428923"/>
                </a:lnTo>
                <a:lnTo>
                  <a:pt x="818768" y="429136"/>
                </a:lnTo>
                <a:lnTo>
                  <a:pt x="820485" y="428923"/>
                </a:lnTo>
                <a:lnTo>
                  <a:pt x="821842" y="428384"/>
                </a:lnTo>
                <a:lnTo>
                  <a:pt x="822807" y="427501"/>
                </a:lnTo>
                <a:lnTo>
                  <a:pt x="823183" y="425996"/>
                </a:lnTo>
                <a:lnTo>
                  <a:pt x="823183" y="424132"/>
                </a:lnTo>
                <a:lnTo>
                  <a:pt x="823641" y="422710"/>
                </a:lnTo>
                <a:lnTo>
                  <a:pt x="824017" y="421205"/>
                </a:lnTo>
                <a:lnTo>
                  <a:pt x="825358" y="420682"/>
                </a:lnTo>
                <a:lnTo>
                  <a:pt x="826633" y="421287"/>
                </a:lnTo>
                <a:lnTo>
                  <a:pt x="827451" y="420159"/>
                </a:lnTo>
                <a:lnTo>
                  <a:pt x="828203" y="419031"/>
                </a:lnTo>
                <a:lnTo>
                  <a:pt x="828808" y="417755"/>
                </a:lnTo>
                <a:lnTo>
                  <a:pt x="829544" y="416643"/>
                </a:lnTo>
                <a:lnTo>
                  <a:pt x="830901" y="416872"/>
                </a:lnTo>
                <a:lnTo>
                  <a:pt x="832013" y="417608"/>
                </a:lnTo>
                <a:lnTo>
                  <a:pt x="833517" y="417984"/>
                </a:lnTo>
                <a:lnTo>
                  <a:pt x="834416" y="418589"/>
                </a:lnTo>
                <a:lnTo>
                  <a:pt x="836133" y="418818"/>
                </a:lnTo>
                <a:lnTo>
                  <a:pt x="837114" y="418213"/>
                </a:lnTo>
                <a:lnTo>
                  <a:pt x="838226" y="417543"/>
                </a:lnTo>
                <a:lnTo>
                  <a:pt x="839583" y="417019"/>
                </a:lnTo>
                <a:lnTo>
                  <a:pt x="840548" y="416038"/>
                </a:lnTo>
                <a:lnTo>
                  <a:pt x="840924" y="414616"/>
                </a:lnTo>
                <a:lnTo>
                  <a:pt x="841300" y="413128"/>
                </a:lnTo>
                <a:lnTo>
                  <a:pt x="841529" y="411476"/>
                </a:lnTo>
                <a:lnTo>
                  <a:pt x="841905" y="409972"/>
                </a:lnTo>
                <a:lnTo>
                  <a:pt x="842494" y="408713"/>
                </a:lnTo>
                <a:lnTo>
                  <a:pt x="843328" y="407585"/>
                </a:lnTo>
                <a:lnTo>
                  <a:pt x="844227" y="406685"/>
                </a:lnTo>
                <a:lnTo>
                  <a:pt x="845192" y="405786"/>
                </a:lnTo>
                <a:lnTo>
                  <a:pt x="846320" y="405034"/>
                </a:lnTo>
                <a:lnTo>
                  <a:pt x="847661" y="404511"/>
                </a:lnTo>
                <a:lnTo>
                  <a:pt x="849018" y="403988"/>
                </a:lnTo>
                <a:lnTo>
                  <a:pt x="850359" y="403464"/>
                </a:lnTo>
                <a:lnTo>
                  <a:pt x="851487" y="402712"/>
                </a:lnTo>
                <a:lnTo>
                  <a:pt x="852828" y="402189"/>
                </a:lnTo>
                <a:lnTo>
                  <a:pt x="853956" y="401437"/>
                </a:lnTo>
                <a:lnTo>
                  <a:pt x="855068" y="400701"/>
                </a:lnTo>
                <a:lnTo>
                  <a:pt x="856049" y="399802"/>
                </a:lnTo>
                <a:lnTo>
                  <a:pt x="857177" y="399131"/>
                </a:lnTo>
                <a:lnTo>
                  <a:pt x="858371" y="398379"/>
                </a:lnTo>
                <a:lnTo>
                  <a:pt x="859712" y="397856"/>
                </a:lnTo>
                <a:lnTo>
                  <a:pt x="860987" y="397251"/>
                </a:lnTo>
                <a:lnTo>
                  <a:pt x="862328" y="396728"/>
                </a:lnTo>
                <a:lnTo>
                  <a:pt x="863832" y="396433"/>
                </a:lnTo>
                <a:lnTo>
                  <a:pt x="865549" y="396204"/>
                </a:lnTo>
                <a:lnTo>
                  <a:pt x="867282" y="396433"/>
                </a:lnTo>
                <a:lnTo>
                  <a:pt x="868918" y="396662"/>
                </a:lnTo>
                <a:lnTo>
                  <a:pt x="870046" y="397398"/>
                </a:lnTo>
                <a:lnTo>
                  <a:pt x="871387" y="398003"/>
                </a:lnTo>
                <a:lnTo>
                  <a:pt x="872744" y="398526"/>
                </a:lnTo>
                <a:lnTo>
                  <a:pt x="874297" y="398592"/>
                </a:lnTo>
                <a:lnTo>
                  <a:pt x="874608" y="398608"/>
                </a:lnTo>
                <a:lnTo>
                  <a:pt x="875965" y="398068"/>
                </a:lnTo>
                <a:lnTo>
                  <a:pt x="876848" y="397185"/>
                </a:lnTo>
                <a:lnTo>
                  <a:pt x="877453" y="395828"/>
                </a:lnTo>
                <a:lnTo>
                  <a:pt x="877911" y="394406"/>
                </a:lnTo>
                <a:lnTo>
                  <a:pt x="878009" y="393278"/>
                </a:lnTo>
                <a:lnTo>
                  <a:pt x="878058" y="392689"/>
                </a:lnTo>
                <a:lnTo>
                  <a:pt x="878499" y="391266"/>
                </a:lnTo>
                <a:lnTo>
                  <a:pt x="879104" y="389991"/>
                </a:lnTo>
                <a:lnTo>
                  <a:pt x="879480" y="388503"/>
                </a:lnTo>
                <a:lnTo>
                  <a:pt x="879857" y="386999"/>
                </a:lnTo>
                <a:lnTo>
                  <a:pt x="880216" y="385576"/>
                </a:lnTo>
                <a:lnTo>
                  <a:pt x="880821" y="384235"/>
                </a:lnTo>
                <a:lnTo>
                  <a:pt x="881426" y="382960"/>
                </a:lnTo>
                <a:lnTo>
                  <a:pt x="882178" y="381831"/>
                </a:lnTo>
                <a:lnTo>
                  <a:pt x="882996" y="380785"/>
                </a:lnTo>
                <a:lnTo>
                  <a:pt x="884124" y="380033"/>
                </a:lnTo>
                <a:lnTo>
                  <a:pt x="885236" y="379281"/>
                </a:lnTo>
                <a:lnTo>
                  <a:pt x="886430" y="378610"/>
                </a:lnTo>
                <a:lnTo>
                  <a:pt x="887558" y="377858"/>
                </a:lnTo>
                <a:lnTo>
                  <a:pt x="888915" y="377335"/>
                </a:lnTo>
                <a:lnTo>
                  <a:pt x="890403" y="376975"/>
                </a:lnTo>
                <a:lnTo>
                  <a:pt x="891744" y="376452"/>
                </a:lnTo>
                <a:lnTo>
                  <a:pt x="892872" y="375700"/>
                </a:lnTo>
                <a:lnTo>
                  <a:pt x="893853" y="374801"/>
                </a:lnTo>
                <a:lnTo>
                  <a:pt x="894818" y="373901"/>
                </a:lnTo>
                <a:lnTo>
                  <a:pt x="895570" y="372773"/>
                </a:lnTo>
                <a:lnTo>
                  <a:pt x="896322" y="371726"/>
                </a:lnTo>
                <a:lnTo>
                  <a:pt x="897287" y="370762"/>
                </a:lnTo>
                <a:lnTo>
                  <a:pt x="898039" y="369715"/>
                </a:lnTo>
                <a:lnTo>
                  <a:pt x="899020" y="368816"/>
                </a:lnTo>
                <a:lnTo>
                  <a:pt x="900132" y="368064"/>
                </a:lnTo>
                <a:lnTo>
                  <a:pt x="901113" y="367165"/>
                </a:lnTo>
                <a:lnTo>
                  <a:pt x="901931" y="366036"/>
                </a:lnTo>
                <a:lnTo>
                  <a:pt x="902683" y="364924"/>
                </a:lnTo>
                <a:lnTo>
                  <a:pt x="903059" y="363861"/>
                </a:lnTo>
                <a:lnTo>
                  <a:pt x="903272" y="362145"/>
                </a:lnTo>
                <a:lnTo>
                  <a:pt x="903648" y="360722"/>
                </a:lnTo>
                <a:lnTo>
                  <a:pt x="904105" y="359234"/>
                </a:lnTo>
                <a:lnTo>
                  <a:pt x="904858" y="358106"/>
                </a:lnTo>
                <a:lnTo>
                  <a:pt x="905593" y="357059"/>
                </a:lnTo>
                <a:lnTo>
                  <a:pt x="906427" y="355931"/>
                </a:lnTo>
                <a:lnTo>
                  <a:pt x="907327" y="355032"/>
                </a:lnTo>
                <a:lnTo>
                  <a:pt x="908291" y="354132"/>
                </a:lnTo>
                <a:lnTo>
                  <a:pt x="909485" y="353397"/>
                </a:lnTo>
                <a:lnTo>
                  <a:pt x="910613" y="352645"/>
                </a:lnTo>
                <a:lnTo>
                  <a:pt x="911742" y="351974"/>
                </a:lnTo>
                <a:lnTo>
                  <a:pt x="912853" y="351222"/>
                </a:lnTo>
                <a:lnTo>
                  <a:pt x="914211" y="350699"/>
                </a:lnTo>
                <a:lnTo>
                  <a:pt x="915551" y="350176"/>
                </a:lnTo>
                <a:lnTo>
                  <a:pt x="916909" y="349652"/>
                </a:lnTo>
                <a:lnTo>
                  <a:pt x="918020" y="348900"/>
                </a:lnTo>
                <a:lnTo>
                  <a:pt x="919378" y="348377"/>
                </a:lnTo>
                <a:lnTo>
                  <a:pt x="920490" y="347625"/>
                </a:lnTo>
                <a:lnTo>
                  <a:pt x="921471" y="346725"/>
                </a:lnTo>
                <a:lnTo>
                  <a:pt x="922435" y="345826"/>
                </a:lnTo>
                <a:lnTo>
                  <a:pt x="923187" y="344714"/>
                </a:lnTo>
                <a:lnTo>
                  <a:pt x="924169" y="343815"/>
                </a:lnTo>
                <a:lnTo>
                  <a:pt x="925133" y="342916"/>
                </a:lnTo>
                <a:lnTo>
                  <a:pt x="925885" y="341787"/>
                </a:lnTo>
                <a:lnTo>
                  <a:pt x="926850" y="340888"/>
                </a:lnTo>
                <a:lnTo>
                  <a:pt x="927602" y="339760"/>
                </a:lnTo>
                <a:lnTo>
                  <a:pt x="928354" y="338713"/>
                </a:lnTo>
                <a:lnTo>
                  <a:pt x="929172" y="337602"/>
                </a:lnTo>
                <a:lnTo>
                  <a:pt x="929777" y="336326"/>
                </a:lnTo>
                <a:lnTo>
                  <a:pt x="930300" y="334969"/>
                </a:lnTo>
                <a:lnTo>
                  <a:pt x="931118" y="333922"/>
                </a:lnTo>
                <a:lnTo>
                  <a:pt x="931723" y="332663"/>
                </a:lnTo>
                <a:lnTo>
                  <a:pt x="932099" y="331159"/>
                </a:lnTo>
                <a:lnTo>
                  <a:pt x="932704" y="329884"/>
                </a:lnTo>
                <a:lnTo>
                  <a:pt x="933292" y="328608"/>
                </a:lnTo>
                <a:lnTo>
                  <a:pt x="933669" y="327120"/>
                </a:lnTo>
                <a:lnTo>
                  <a:pt x="934274" y="325845"/>
                </a:lnTo>
                <a:lnTo>
                  <a:pt x="935009" y="324717"/>
                </a:lnTo>
                <a:lnTo>
                  <a:pt x="935614" y="323441"/>
                </a:lnTo>
                <a:lnTo>
                  <a:pt x="936367" y="322329"/>
                </a:lnTo>
                <a:lnTo>
                  <a:pt x="936955" y="321054"/>
                </a:lnTo>
                <a:lnTo>
                  <a:pt x="937707" y="319926"/>
                </a:lnTo>
                <a:lnTo>
                  <a:pt x="938541" y="318879"/>
                </a:lnTo>
                <a:lnTo>
                  <a:pt x="939277" y="317767"/>
                </a:lnTo>
                <a:lnTo>
                  <a:pt x="940258" y="316868"/>
                </a:lnTo>
                <a:lnTo>
                  <a:pt x="941386" y="316116"/>
                </a:lnTo>
                <a:lnTo>
                  <a:pt x="942351" y="315217"/>
                </a:lnTo>
                <a:lnTo>
                  <a:pt x="943332" y="314317"/>
                </a:lnTo>
                <a:lnTo>
                  <a:pt x="944068" y="313189"/>
                </a:lnTo>
                <a:lnTo>
                  <a:pt x="944820" y="312077"/>
                </a:lnTo>
                <a:lnTo>
                  <a:pt x="945409" y="311309"/>
                </a:lnTo>
                <a:lnTo>
                  <a:pt x="945638" y="311031"/>
                </a:lnTo>
                <a:lnTo>
                  <a:pt x="946177" y="309755"/>
                </a:lnTo>
                <a:lnTo>
                  <a:pt x="946619" y="308251"/>
                </a:lnTo>
                <a:lnTo>
                  <a:pt x="946995" y="306763"/>
                </a:lnTo>
                <a:lnTo>
                  <a:pt x="946995" y="304964"/>
                </a:lnTo>
                <a:lnTo>
                  <a:pt x="947436" y="303460"/>
                </a:lnTo>
                <a:lnTo>
                  <a:pt x="947665" y="301808"/>
                </a:lnTo>
                <a:lnTo>
                  <a:pt x="948793" y="301073"/>
                </a:lnTo>
                <a:lnTo>
                  <a:pt x="949905" y="300386"/>
                </a:lnTo>
                <a:lnTo>
                  <a:pt x="950886" y="299421"/>
                </a:lnTo>
                <a:lnTo>
                  <a:pt x="951851" y="298522"/>
                </a:lnTo>
                <a:lnTo>
                  <a:pt x="952456" y="297247"/>
                </a:lnTo>
                <a:lnTo>
                  <a:pt x="952456" y="295383"/>
                </a:lnTo>
                <a:lnTo>
                  <a:pt x="952080" y="293878"/>
                </a:lnTo>
                <a:lnTo>
                  <a:pt x="952162" y="292079"/>
                </a:lnTo>
                <a:lnTo>
                  <a:pt x="952751" y="290820"/>
                </a:lnTo>
                <a:lnTo>
                  <a:pt x="953879" y="290068"/>
                </a:lnTo>
                <a:lnTo>
                  <a:pt x="955383" y="289692"/>
                </a:lnTo>
                <a:lnTo>
                  <a:pt x="957100" y="289545"/>
                </a:lnTo>
                <a:lnTo>
                  <a:pt x="958964" y="289610"/>
                </a:lnTo>
                <a:lnTo>
                  <a:pt x="959945" y="289022"/>
                </a:lnTo>
                <a:lnTo>
                  <a:pt x="961662" y="288875"/>
                </a:lnTo>
                <a:lnTo>
                  <a:pt x="963313" y="289087"/>
                </a:lnTo>
                <a:lnTo>
                  <a:pt x="964278" y="289987"/>
                </a:lnTo>
                <a:lnTo>
                  <a:pt x="965177" y="290968"/>
                </a:lnTo>
                <a:lnTo>
                  <a:pt x="966306" y="291703"/>
                </a:lnTo>
                <a:lnTo>
                  <a:pt x="967646" y="292308"/>
                </a:lnTo>
                <a:lnTo>
                  <a:pt x="969380" y="292456"/>
                </a:lnTo>
                <a:lnTo>
                  <a:pt x="970868" y="292913"/>
                </a:lnTo>
                <a:lnTo>
                  <a:pt x="972372" y="292537"/>
                </a:lnTo>
                <a:lnTo>
                  <a:pt x="972961" y="291262"/>
                </a:lnTo>
                <a:lnTo>
                  <a:pt x="973190" y="289610"/>
                </a:lnTo>
                <a:lnTo>
                  <a:pt x="973419" y="287894"/>
                </a:lnTo>
                <a:lnTo>
                  <a:pt x="974318" y="286994"/>
                </a:lnTo>
                <a:lnTo>
                  <a:pt x="975806" y="287452"/>
                </a:lnTo>
                <a:lnTo>
                  <a:pt x="977375" y="287812"/>
                </a:lnTo>
                <a:lnTo>
                  <a:pt x="978651" y="288335"/>
                </a:lnTo>
                <a:lnTo>
                  <a:pt x="980008" y="288940"/>
                </a:lnTo>
                <a:lnTo>
                  <a:pt x="981283" y="289545"/>
                </a:lnTo>
                <a:lnTo>
                  <a:pt x="982395" y="290281"/>
                </a:lnTo>
                <a:lnTo>
                  <a:pt x="983752" y="290820"/>
                </a:lnTo>
                <a:lnTo>
                  <a:pt x="984864" y="291638"/>
                </a:lnTo>
                <a:lnTo>
                  <a:pt x="986222" y="292161"/>
                </a:lnTo>
                <a:lnTo>
                  <a:pt x="987710" y="292537"/>
                </a:lnTo>
                <a:lnTo>
                  <a:pt x="989214" y="292979"/>
                </a:lnTo>
                <a:lnTo>
                  <a:pt x="990702" y="293355"/>
                </a:lnTo>
                <a:lnTo>
                  <a:pt x="992206" y="293731"/>
                </a:lnTo>
                <a:lnTo>
                  <a:pt x="993923" y="293960"/>
                </a:lnTo>
                <a:lnTo>
                  <a:pt x="995803" y="293960"/>
                </a:lnTo>
                <a:lnTo>
                  <a:pt x="997520" y="293813"/>
                </a:lnTo>
                <a:lnTo>
                  <a:pt x="999008" y="293437"/>
                </a:lnTo>
                <a:lnTo>
                  <a:pt x="1000741" y="293289"/>
                </a:lnTo>
                <a:lnTo>
                  <a:pt x="1002229" y="292979"/>
                </a:lnTo>
                <a:lnTo>
                  <a:pt x="1003799" y="292456"/>
                </a:lnTo>
                <a:lnTo>
                  <a:pt x="1005303" y="292079"/>
                </a:lnTo>
                <a:lnTo>
                  <a:pt x="1006808" y="291703"/>
                </a:lnTo>
                <a:lnTo>
                  <a:pt x="1008525" y="291932"/>
                </a:lnTo>
                <a:lnTo>
                  <a:pt x="1010013" y="292308"/>
                </a:lnTo>
                <a:lnTo>
                  <a:pt x="1011141" y="293061"/>
                </a:lnTo>
                <a:lnTo>
                  <a:pt x="1012040" y="294025"/>
                </a:lnTo>
                <a:lnTo>
                  <a:pt x="1013168" y="294778"/>
                </a:lnTo>
                <a:lnTo>
                  <a:pt x="1014738" y="295154"/>
                </a:lnTo>
                <a:lnTo>
                  <a:pt x="1016226" y="294859"/>
                </a:lnTo>
                <a:lnTo>
                  <a:pt x="1017354" y="294107"/>
                </a:lnTo>
                <a:lnTo>
                  <a:pt x="1018335" y="293208"/>
                </a:lnTo>
                <a:lnTo>
                  <a:pt x="1019300" y="292308"/>
                </a:lnTo>
                <a:lnTo>
                  <a:pt x="1020281" y="291409"/>
                </a:lnTo>
                <a:lnTo>
                  <a:pt x="1021164" y="290444"/>
                </a:lnTo>
                <a:lnTo>
                  <a:pt x="1021998" y="289692"/>
                </a:lnTo>
                <a:lnTo>
                  <a:pt x="1022750" y="288417"/>
                </a:lnTo>
                <a:lnTo>
                  <a:pt x="1023339" y="287141"/>
                </a:lnTo>
                <a:lnTo>
                  <a:pt x="1023944" y="285866"/>
                </a:lnTo>
                <a:lnTo>
                  <a:pt x="1024320" y="284443"/>
                </a:lnTo>
                <a:lnTo>
                  <a:pt x="1025072" y="283332"/>
                </a:lnTo>
                <a:lnTo>
                  <a:pt x="1026413" y="282808"/>
                </a:lnTo>
                <a:lnTo>
                  <a:pt x="1027983" y="282432"/>
                </a:lnTo>
                <a:lnTo>
                  <a:pt x="1029487" y="282056"/>
                </a:lnTo>
                <a:lnTo>
                  <a:pt x="1031204" y="281909"/>
                </a:lnTo>
                <a:lnTo>
                  <a:pt x="1033068" y="281974"/>
                </a:lnTo>
                <a:lnTo>
                  <a:pt x="1034801" y="282122"/>
                </a:lnTo>
                <a:lnTo>
                  <a:pt x="1036060" y="282727"/>
                </a:lnTo>
                <a:lnTo>
                  <a:pt x="1037417" y="283332"/>
                </a:lnTo>
                <a:lnTo>
                  <a:pt x="1038905" y="283708"/>
                </a:lnTo>
                <a:lnTo>
                  <a:pt x="1040410" y="284084"/>
                </a:lnTo>
                <a:lnTo>
                  <a:pt x="1042274" y="284149"/>
                </a:lnTo>
                <a:lnTo>
                  <a:pt x="1044007" y="283920"/>
                </a:lnTo>
                <a:lnTo>
                  <a:pt x="1045495" y="283626"/>
                </a:lnTo>
                <a:lnTo>
                  <a:pt x="1046705" y="282874"/>
                </a:lnTo>
                <a:lnTo>
                  <a:pt x="1047588" y="281974"/>
                </a:lnTo>
                <a:lnTo>
                  <a:pt x="1048569" y="281075"/>
                </a:lnTo>
                <a:lnTo>
                  <a:pt x="1049386" y="279963"/>
                </a:lnTo>
                <a:lnTo>
                  <a:pt x="1050286" y="279064"/>
                </a:lnTo>
                <a:lnTo>
                  <a:pt x="1051267" y="278165"/>
                </a:lnTo>
                <a:lnTo>
                  <a:pt x="1052232" y="277265"/>
                </a:lnTo>
                <a:lnTo>
                  <a:pt x="1053213" y="276366"/>
                </a:lnTo>
                <a:lnTo>
                  <a:pt x="1054553" y="275761"/>
                </a:lnTo>
                <a:lnTo>
                  <a:pt x="1055911" y="275238"/>
                </a:lnTo>
                <a:lnTo>
                  <a:pt x="1057399" y="274943"/>
                </a:lnTo>
                <a:lnTo>
                  <a:pt x="1058903" y="274567"/>
                </a:lnTo>
                <a:lnTo>
                  <a:pt x="1060620" y="274420"/>
                </a:lnTo>
                <a:lnTo>
                  <a:pt x="1062124" y="274044"/>
                </a:lnTo>
                <a:lnTo>
                  <a:pt x="1063841" y="273897"/>
                </a:lnTo>
                <a:lnTo>
                  <a:pt x="1065558" y="273750"/>
                </a:lnTo>
                <a:lnTo>
                  <a:pt x="1066833" y="273603"/>
                </a:lnTo>
                <a:lnTo>
                  <a:pt x="1068403" y="273603"/>
                </a:lnTo>
                <a:lnTo>
                  <a:pt x="1070054" y="273439"/>
                </a:lnTo>
                <a:lnTo>
                  <a:pt x="1071248" y="272703"/>
                </a:lnTo>
                <a:lnTo>
                  <a:pt x="1071624" y="271281"/>
                </a:lnTo>
                <a:lnTo>
                  <a:pt x="1072229" y="270005"/>
                </a:lnTo>
                <a:lnTo>
                  <a:pt x="1073570" y="269400"/>
                </a:lnTo>
                <a:lnTo>
                  <a:pt x="1075287" y="269253"/>
                </a:lnTo>
                <a:lnTo>
                  <a:pt x="1076791" y="269629"/>
                </a:lnTo>
                <a:lnTo>
                  <a:pt x="1078443" y="269858"/>
                </a:lnTo>
                <a:lnTo>
                  <a:pt x="1079555" y="270610"/>
                </a:lnTo>
                <a:lnTo>
                  <a:pt x="1080160" y="270872"/>
                </a:lnTo>
                <a:lnTo>
                  <a:pt x="1080912" y="271199"/>
                </a:lnTo>
                <a:lnTo>
                  <a:pt x="1082253" y="271804"/>
                </a:lnTo>
                <a:lnTo>
                  <a:pt x="1083381" y="272556"/>
                </a:lnTo>
                <a:lnTo>
                  <a:pt x="1084280" y="273439"/>
                </a:lnTo>
                <a:lnTo>
                  <a:pt x="1085179" y="274567"/>
                </a:lnTo>
                <a:lnTo>
                  <a:pt x="1086144" y="275548"/>
                </a:lnTo>
                <a:lnTo>
                  <a:pt x="1086667" y="276807"/>
                </a:lnTo>
                <a:lnTo>
                  <a:pt x="1087420" y="277936"/>
                </a:lnTo>
                <a:lnTo>
                  <a:pt x="1087796" y="279440"/>
                </a:lnTo>
                <a:lnTo>
                  <a:pt x="1087943" y="281075"/>
                </a:lnTo>
                <a:lnTo>
                  <a:pt x="1087943" y="282955"/>
                </a:lnTo>
                <a:lnTo>
                  <a:pt x="1087861" y="284819"/>
                </a:lnTo>
                <a:lnTo>
                  <a:pt x="1087648" y="286471"/>
                </a:lnTo>
                <a:lnTo>
                  <a:pt x="1087125" y="287746"/>
                </a:lnTo>
                <a:lnTo>
                  <a:pt x="1086144" y="288646"/>
                </a:lnTo>
                <a:lnTo>
                  <a:pt x="1084803" y="289169"/>
                </a:lnTo>
                <a:lnTo>
                  <a:pt x="1083070" y="288940"/>
                </a:lnTo>
                <a:lnTo>
                  <a:pt x="1081958" y="288188"/>
                </a:lnTo>
                <a:lnTo>
                  <a:pt x="1080683" y="287665"/>
                </a:lnTo>
                <a:lnTo>
                  <a:pt x="1080160" y="287321"/>
                </a:lnTo>
                <a:lnTo>
                  <a:pt x="1079555" y="286913"/>
                </a:lnTo>
                <a:lnTo>
                  <a:pt x="1077838" y="286700"/>
                </a:lnTo>
                <a:lnTo>
                  <a:pt x="1076481" y="287223"/>
                </a:lnTo>
                <a:lnTo>
                  <a:pt x="1075516" y="288123"/>
                </a:lnTo>
                <a:lnTo>
                  <a:pt x="1074911" y="289398"/>
                </a:lnTo>
                <a:lnTo>
                  <a:pt x="1074535" y="290886"/>
                </a:lnTo>
                <a:lnTo>
                  <a:pt x="1073946" y="292390"/>
                </a:lnTo>
                <a:lnTo>
                  <a:pt x="1073570" y="293813"/>
                </a:lnTo>
                <a:lnTo>
                  <a:pt x="1072965" y="295072"/>
                </a:lnTo>
                <a:lnTo>
                  <a:pt x="1072000" y="295971"/>
                </a:lnTo>
                <a:lnTo>
                  <a:pt x="1071019" y="296952"/>
                </a:lnTo>
                <a:lnTo>
                  <a:pt x="1069907" y="297623"/>
                </a:lnTo>
                <a:lnTo>
                  <a:pt x="1068779" y="298375"/>
                </a:lnTo>
                <a:lnTo>
                  <a:pt x="1067585" y="299127"/>
                </a:lnTo>
                <a:lnTo>
                  <a:pt x="1066686" y="300026"/>
                </a:lnTo>
                <a:lnTo>
                  <a:pt x="1065852" y="301073"/>
                </a:lnTo>
                <a:lnTo>
                  <a:pt x="1065852" y="302937"/>
                </a:lnTo>
                <a:lnTo>
                  <a:pt x="1066375" y="304212"/>
                </a:lnTo>
                <a:lnTo>
                  <a:pt x="1066752" y="305716"/>
                </a:lnTo>
                <a:lnTo>
                  <a:pt x="1067275" y="307057"/>
                </a:lnTo>
                <a:lnTo>
                  <a:pt x="1067651" y="308545"/>
                </a:lnTo>
                <a:lnTo>
                  <a:pt x="1068174" y="309821"/>
                </a:lnTo>
                <a:lnTo>
                  <a:pt x="1068550" y="311325"/>
                </a:lnTo>
                <a:lnTo>
                  <a:pt x="1068926" y="312813"/>
                </a:lnTo>
                <a:lnTo>
                  <a:pt x="1068861" y="314612"/>
                </a:lnTo>
                <a:lnTo>
                  <a:pt x="1069221" y="316116"/>
                </a:lnTo>
                <a:lnTo>
                  <a:pt x="1069973" y="317228"/>
                </a:lnTo>
                <a:lnTo>
                  <a:pt x="1070725" y="318356"/>
                </a:lnTo>
                <a:lnTo>
                  <a:pt x="1071248" y="319631"/>
                </a:lnTo>
                <a:lnTo>
                  <a:pt x="1071395" y="321348"/>
                </a:lnTo>
                <a:lnTo>
                  <a:pt x="1071624" y="323000"/>
                </a:lnTo>
                <a:lnTo>
                  <a:pt x="1071918" y="324504"/>
                </a:lnTo>
                <a:lnTo>
                  <a:pt x="1072524" y="325763"/>
                </a:lnTo>
                <a:lnTo>
                  <a:pt x="1073194" y="326891"/>
                </a:lnTo>
                <a:lnTo>
                  <a:pt x="1074175" y="327872"/>
                </a:lnTo>
                <a:lnTo>
                  <a:pt x="1075074" y="328755"/>
                </a:lnTo>
                <a:lnTo>
                  <a:pt x="1076186" y="329507"/>
                </a:lnTo>
                <a:lnTo>
                  <a:pt x="1077543" y="330113"/>
                </a:lnTo>
                <a:lnTo>
                  <a:pt x="1078802" y="330701"/>
                </a:lnTo>
                <a:lnTo>
                  <a:pt x="1079931" y="331453"/>
                </a:lnTo>
                <a:lnTo>
                  <a:pt x="1080143" y="331502"/>
                </a:lnTo>
                <a:lnTo>
                  <a:pt x="1081500" y="331829"/>
                </a:lnTo>
                <a:lnTo>
                  <a:pt x="1083005" y="332206"/>
                </a:lnTo>
                <a:lnTo>
                  <a:pt x="1084280" y="332811"/>
                </a:lnTo>
                <a:lnTo>
                  <a:pt x="1085768" y="333187"/>
                </a:lnTo>
                <a:lnTo>
                  <a:pt x="1087485" y="333399"/>
                </a:lnTo>
                <a:lnTo>
                  <a:pt x="1088842" y="333922"/>
                </a:lnTo>
                <a:lnTo>
                  <a:pt x="1090118" y="334527"/>
                </a:lnTo>
                <a:lnTo>
                  <a:pt x="1091229" y="335051"/>
                </a:lnTo>
                <a:lnTo>
                  <a:pt x="1092586" y="335868"/>
                </a:lnTo>
                <a:lnTo>
                  <a:pt x="1093322" y="336996"/>
                </a:lnTo>
                <a:lnTo>
                  <a:pt x="1094222" y="337896"/>
                </a:lnTo>
                <a:lnTo>
                  <a:pt x="1094974" y="339024"/>
                </a:lnTo>
                <a:lnTo>
                  <a:pt x="1095873" y="339989"/>
                </a:lnTo>
                <a:lnTo>
                  <a:pt x="1096854" y="340888"/>
                </a:lnTo>
                <a:lnTo>
                  <a:pt x="1097966" y="341640"/>
                </a:lnTo>
                <a:lnTo>
                  <a:pt x="1099470" y="342082"/>
                </a:lnTo>
                <a:lnTo>
                  <a:pt x="1101334" y="342082"/>
                </a:lnTo>
                <a:lnTo>
                  <a:pt x="1103215" y="342163"/>
                </a:lnTo>
                <a:lnTo>
                  <a:pt x="1104932" y="341935"/>
                </a:lnTo>
                <a:lnTo>
                  <a:pt x="1106501" y="341640"/>
                </a:lnTo>
                <a:lnTo>
                  <a:pt x="1107777" y="341117"/>
                </a:lnTo>
                <a:lnTo>
                  <a:pt x="1109118" y="340594"/>
                </a:lnTo>
                <a:lnTo>
                  <a:pt x="1110099" y="339613"/>
                </a:lnTo>
                <a:lnTo>
                  <a:pt x="1111227" y="338942"/>
                </a:lnTo>
                <a:lnTo>
                  <a:pt x="1112044" y="337814"/>
                </a:lnTo>
                <a:lnTo>
                  <a:pt x="1112944" y="336915"/>
                </a:lnTo>
                <a:lnTo>
                  <a:pt x="1113909" y="336032"/>
                </a:lnTo>
                <a:lnTo>
                  <a:pt x="1115119" y="335279"/>
                </a:lnTo>
                <a:lnTo>
                  <a:pt x="1116541" y="335132"/>
                </a:lnTo>
                <a:lnTo>
                  <a:pt x="1116754" y="335132"/>
                </a:lnTo>
                <a:lnTo>
                  <a:pt x="1118258" y="335492"/>
                </a:lnTo>
                <a:lnTo>
                  <a:pt x="1119599" y="336097"/>
                </a:lnTo>
                <a:lnTo>
                  <a:pt x="1120956" y="336620"/>
                </a:lnTo>
                <a:lnTo>
                  <a:pt x="1122068" y="337438"/>
                </a:lnTo>
                <a:lnTo>
                  <a:pt x="1123196" y="338190"/>
                </a:lnTo>
                <a:lnTo>
                  <a:pt x="1124471" y="338713"/>
                </a:lnTo>
                <a:lnTo>
                  <a:pt x="1125959" y="339171"/>
                </a:lnTo>
                <a:lnTo>
                  <a:pt x="1127693" y="339318"/>
                </a:lnTo>
                <a:lnTo>
                  <a:pt x="1129557" y="339400"/>
                </a:lnTo>
                <a:lnTo>
                  <a:pt x="1131274" y="339613"/>
                </a:lnTo>
                <a:lnTo>
                  <a:pt x="1133007" y="339842"/>
                </a:lnTo>
                <a:lnTo>
                  <a:pt x="1134495" y="340218"/>
                </a:lnTo>
                <a:lnTo>
                  <a:pt x="1135623" y="340970"/>
                </a:lnTo>
                <a:lnTo>
                  <a:pt x="1136522" y="341869"/>
                </a:lnTo>
                <a:lnTo>
                  <a:pt x="1137274" y="342981"/>
                </a:lnTo>
                <a:lnTo>
                  <a:pt x="1138174" y="343962"/>
                </a:lnTo>
                <a:lnTo>
                  <a:pt x="1139138" y="344861"/>
                </a:lnTo>
                <a:lnTo>
                  <a:pt x="1140038" y="345826"/>
                </a:lnTo>
                <a:lnTo>
                  <a:pt x="1141379" y="346431"/>
                </a:lnTo>
                <a:lnTo>
                  <a:pt x="1142654" y="346954"/>
                </a:lnTo>
                <a:lnTo>
                  <a:pt x="1144011" y="347543"/>
                </a:lnTo>
                <a:lnTo>
                  <a:pt x="1145123" y="348295"/>
                </a:lnTo>
                <a:lnTo>
                  <a:pt x="1146251" y="349047"/>
                </a:lnTo>
                <a:lnTo>
                  <a:pt x="1147151" y="350028"/>
                </a:lnTo>
                <a:lnTo>
                  <a:pt x="1148279" y="350764"/>
                </a:lnTo>
                <a:lnTo>
                  <a:pt x="1149391" y="351516"/>
                </a:lnTo>
                <a:lnTo>
                  <a:pt x="1151124" y="351745"/>
                </a:lnTo>
                <a:lnTo>
                  <a:pt x="1152988" y="351745"/>
                </a:lnTo>
                <a:lnTo>
                  <a:pt x="1154705" y="351598"/>
                </a:lnTo>
                <a:lnTo>
                  <a:pt x="1156209" y="351222"/>
                </a:lnTo>
                <a:lnTo>
                  <a:pt x="1157746" y="350911"/>
                </a:lnTo>
                <a:lnTo>
                  <a:pt x="1159283" y="350911"/>
                </a:lnTo>
                <a:lnTo>
                  <a:pt x="1160624" y="351140"/>
                </a:lnTo>
                <a:lnTo>
                  <a:pt x="1161900" y="350993"/>
                </a:lnTo>
                <a:lnTo>
                  <a:pt x="1162341" y="351451"/>
                </a:lnTo>
                <a:lnTo>
                  <a:pt x="1163355" y="350208"/>
                </a:lnTo>
                <a:lnTo>
                  <a:pt x="1164369" y="348982"/>
                </a:lnTo>
                <a:lnTo>
                  <a:pt x="1164499" y="347755"/>
                </a:lnTo>
                <a:lnTo>
                  <a:pt x="1164647" y="346546"/>
                </a:lnTo>
                <a:lnTo>
                  <a:pt x="1164777" y="345336"/>
                </a:lnTo>
                <a:lnTo>
                  <a:pt x="1164924" y="344125"/>
                </a:lnTo>
                <a:lnTo>
                  <a:pt x="1165072" y="342916"/>
                </a:lnTo>
                <a:lnTo>
                  <a:pt x="1165202" y="341706"/>
                </a:lnTo>
                <a:lnTo>
                  <a:pt x="1165350" y="340495"/>
                </a:lnTo>
                <a:lnTo>
                  <a:pt x="1165497" y="339269"/>
                </a:lnTo>
                <a:lnTo>
                  <a:pt x="1165497" y="337062"/>
                </a:lnTo>
                <a:lnTo>
                  <a:pt x="1165497" y="334855"/>
                </a:lnTo>
                <a:lnTo>
                  <a:pt x="1165497" y="332647"/>
                </a:lnTo>
                <a:lnTo>
                  <a:pt x="1165497" y="330423"/>
                </a:lnTo>
                <a:lnTo>
                  <a:pt x="1165497" y="328216"/>
                </a:lnTo>
                <a:lnTo>
                  <a:pt x="1165497" y="326008"/>
                </a:lnTo>
                <a:lnTo>
                  <a:pt x="1165497" y="323785"/>
                </a:lnTo>
                <a:lnTo>
                  <a:pt x="1165497" y="321577"/>
                </a:lnTo>
                <a:lnTo>
                  <a:pt x="1165497" y="319370"/>
                </a:lnTo>
                <a:lnTo>
                  <a:pt x="1165497" y="317162"/>
                </a:lnTo>
                <a:lnTo>
                  <a:pt x="1165497" y="314939"/>
                </a:lnTo>
                <a:lnTo>
                  <a:pt x="1165497" y="312731"/>
                </a:lnTo>
                <a:lnTo>
                  <a:pt x="1165497" y="310524"/>
                </a:lnTo>
                <a:lnTo>
                  <a:pt x="1165497" y="308316"/>
                </a:lnTo>
                <a:lnTo>
                  <a:pt x="1165497" y="306093"/>
                </a:lnTo>
                <a:lnTo>
                  <a:pt x="1165497" y="303885"/>
                </a:lnTo>
                <a:lnTo>
                  <a:pt x="1165497" y="301678"/>
                </a:lnTo>
                <a:lnTo>
                  <a:pt x="1165497" y="299454"/>
                </a:lnTo>
                <a:lnTo>
                  <a:pt x="1165497" y="297247"/>
                </a:lnTo>
                <a:lnTo>
                  <a:pt x="1165497" y="295039"/>
                </a:lnTo>
                <a:lnTo>
                  <a:pt x="1165497" y="292832"/>
                </a:lnTo>
                <a:lnTo>
                  <a:pt x="1165497" y="290608"/>
                </a:lnTo>
                <a:lnTo>
                  <a:pt x="1165497" y="288401"/>
                </a:lnTo>
                <a:lnTo>
                  <a:pt x="1165497" y="286193"/>
                </a:lnTo>
                <a:lnTo>
                  <a:pt x="1165497" y="283969"/>
                </a:lnTo>
                <a:lnTo>
                  <a:pt x="1165497" y="281762"/>
                </a:lnTo>
                <a:lnTo>
                  <a:pt x="1165497" y="279554"/>
                </a:lnTo>
                <a:lnTo>
                  <a:pt x="1165497" y="277347"/>
                </a:lnTo>
                <a:lnTo>
                  <a:pt x="1165497" y="275123"/>
                </a:lnTo>
                <a:lnTo>
                  <a:pt x="1165497" y="272916"/>
                </a:lnTo>
                <a:lnTo>
                  <a:pt x="1165497" y="270708"/>
                </a:lnTo>
                <a:lnTo>
                  <a:pt x="1165497" y="268501"/>
                </a:lnTo>
                <a:lnTo>
                  <a:pt x="1165497" y="266539"/>
                </a:lnTo>
                <a:lnTo>
                  <a:pt x="1165497" y="264593"/>
                </a:lnTo>
                <a:lnTo>
                  <a:pt x="1165497" y="262647"/>
                </a:lnTo>
                <a:lnTo>
                  <a:pt x="1165497" y="260701"/>
                </a:lnTo>
                <a:lnTo>
                  <a:pt x="1165497" y="258756"/>
                </a:lnTo>
                <a:lnTo>
                  <a:pt x="1165497" y="256810"/>
                </a:lnTo>
                <a:lnTo>
                  <a:pt x="1165497" y="254864"/>
                </a:lnTo>
                <a:lnTo>
                  <a:pt x="1165497" y="252902"/>
                </a:lnTo>
                <a:lnTo>
                  <a:pt x="1165497" y="250956"/>
                </a:lnTo>
                <a:lnTo>
                  <a:pt x="1165497" y="249010"/>
                </a:lnTo>
                <a:lnTo>
                  <a:pt x="1165497" y="247065"/>
                </a:lnTo>
                <a:lnTo>
                  <a:pt x="1165497" y="245119"/>
                </a:lnTo>
                <a:lnTo>
                  <a:pt x="1165497" y="243173"/>
                </a:lnTo>
                <a:lnTo>
                  <a:pt x="1165497" y="241211"/>
                </a:lnTo>
                <a:lnTo>
                  <a:pt x="1165497" y="239265"/>
                </a:lnTo>
                <a:lnTo>
                  <a:pt x="1165497" y="237319"/>
                </a:lnTo>
                <a:lnTo>
                  <a:pt x="1165497" y="235373"/>
                </a:lnTo>
                <a:lnTo>
                  <a:pt x="1165497" y="233428"/>
                </a:lnTo>
                <a:lnTo>
                  <a:pt x="1165497" y="231482"/>
                </a:lnTo>
                <a:lnTo>
                  <a:pt x="1165497" y="229536"/>
                </a:lnTo>
                <a:lnTo>
                  <a:pt x="1165497" y="227574"/>
                </a:lnTo>
                <a:lnTo>
                  <a:pt x="1165497" y="225628"/>
                </a:lnTo>
                <a:lnTo>
                  <a:pt x="1165497" y="223682"/>
                </a:lnTo>
                <a:lnTo>
                  <a:pt x="1165497" y="221736"/>
                </a:lnTo>
                <a:lnTo>
                  <a:pt x="1165497" y="219791"/>
                </a:lnTo>
                <a:lnTo>
                  <a:pt x="1165497" y="217845"/>
                </a:lnTo>
                <a:lnTo>
                  <a:pt x="1165497" y="215899"/>
                </a:lnTo>
                <a:lnTo>
                  <a:pt x="1165497" y="213937"/>
                </a:lnTo>
                <a:lnTo>
                  <a:pt x="1165497" y="211991"/>
                </a:lnTo>
                <a:lnTo>
                  <a:pt x="1165497" y="210045"/>
                </a:lnTo>
                <a:lnTo>
                  <a:pt x="1165497" y="208099"/>
                </a:lnTo>
                <a:lnTo>
                  <a:pt x="1165497" y="206154"/>
                </a:lnTo>
                <a:lnTo>
                  <a:pt x="1165497" y="204208"/>
                </a:lnTo>
                <a:lnTo>
                  <a:pt x="1165497" y="202246"/>
                </a:lnTo>
                <a:lnTo>
                  <a:pt x="1165497" y="200300"/>
                </a:lnTo>
                <a:lnTo>
                  <a:pt x="1165497" y="198354"/>
                </a:lnTo>
                <a:lnTo>
                  <a:pt x="1165497" y="196408"/>
                </a:lnTo>
                <a:lnTo>
                  <a:pt x="1165497" y="194462"/>
                </a:lnTo>
                <a:lnTo>
                  <a:pt x="1165497" y="192517"/>
                </a:lnTo>
                <a:lnTo>
                  <a:pt x="1165497" y="190571"/>
                </a:lnTo>
                <a:lnTo>
                  <a:pt x="1165497" y="188609"/>
                </a:lnTo>
                <a:lnTo>
                  <a:pt x="1165497" y="186663"/>
                </a:lnTo>
                <a:lnTo>
                  <a:pt x="1165497" y="184717"/>
                </a:lnTo>
                <a:lnTo>
                  <a:pt x="1165497" y="182771"/>
                </a:lnTo>
                <a:lnTo>
                  <a:pt x="1165497" y="180825"/>
                </a:lnTo>
                <a:lnTo>
                  <a:pt x="1165497" y="178880"/>
                </a:lnTo>
                <a:lnTo>
                  <a:pt x="1165497" y="176934"/>
                </a:lnTo>
                <a:lnTo>
                  <a:pt x="1165497" y="174972"/>
                </a:lnTo>
                <a:lnTo>
                  <a:pt x="1165497" y="173026"/>
                </a:lnTo>
                <a:lnTo>
                  <a:pt x="1165497" y="171080"/>
                </a:lnTo>
                <a:lnTo>
                  <a:pt x="1165497" y="169134"/>
                </a:lnTo>
                <a:lnTo>
                  <a:pt x="1165497" y="167188"/>
                </a:lnTo>
                <a:lnTo>
                  <a:pt x="1165497" y="165243"/>
                </a:lnTo>
                <a:lnTo>
                  <a:pt x="1165497" y="163281"/>
                </a:lnTo>
                <a:lnTo>
                  <a:pt x="1165497" y="161335"/>
                </a:lnTo>
                <a:lnTo>
                  <a:pt x="1165497" y="159389"/>
                </a:lnTo>
                <a:lnTo>
                  <a:pt x="1165497" y="157443"/>
                </a:lnTo>
                <a:lnTo>
                  <a:pt x="1165497" y="155497"/>
                </a:lnTo>
                <a:lnTo>
                  <a:pt x="1165497" y="153552"/>
                </a:lnTo>
                <a:lnTo>
                  <a:pt x="1165497" y="151606"/>
                </a:lnTo>
                <a:lnTo>
                  <a:pt x="1165497" y="149644"/>
                </a:lnTo>
                <a:lnTo>
                  <a:pt x="1165497" y="147698"/>
                </a:lnTo>
                <a:lnTo>
                  <a:pt x="1165497" y="145752"/>
                </a:lnTo>
                <a:lnTo>
                  <a:pt x="1165497" y="143806"/>
                </a:lnTo>
                <a:lnTo>
                  <a:pt x="1165497" y="141860"/>
                </a:lnTo>
                <a:lnTo>
                  <a:pt x="1165497" y="139915"/>
                </a:lnTo>
                <a:lnTo>
                  <a:pt x="1165497" y="137969"/>
                </a:lnTo>
                <a:lnTo>
                  <a:pt x="1165497" y="136007"/>
                </a:lnTo>
                <a:lnTo>
                  <a:pt x="1165497" y="134061"/>
                </a:lnTo>
                <a:lnTo>
                  <a:pt x="1165497" y="132115"/>
                </a:lnTo>
                <a:lnTo>
                  <a:pt x="1165497" y="130169"/>
                </a:lnTo>
                <a:lnTo>
                  <a:pt x="1165497" y="128223"/>
                </a:lnTo>
                <a:lnTo>
                  <a:pt x="1165497" y="126278"/>
                </a:lnTo>
                <a:lnTo>
                  <a:pt x="1165497" y="124332"/>
                </a:lnTo>
                <a:lnTo>
                  <a:pt x="1165497" y="122370"/>
                </a:lnTo>
                <a:lnTo>
                  <a:pt x="1165497" y="120424"/>
                </a:lnTo>
                <a:lnTo>
                  <a:pt x="1165497" y="118478"/>
                </a:lnTo>
                <a:lnTo>
                  <a:pt x="1165497" y="116532"/>
                </a:lnTo>
                <a:lnTo>
                  <a:pt x="1165497" y="114587"/>
                </a:lnTo>
                <a:lnTo>
                  <a:pt x="1165497" y="112641"/>
                </a:lnTo>
                <a:lnTo>
                  <a:pt x="1165497" y="110679"/>
                </a:lnTo>
                <a:lnTo>
                  <a:pt x="1165497" y="108733"/>
                </a:lnTo>
                <a:lnTo>
                  <a:pt x="1165497" y="106787"/>
                </a:lnTo>
                <a:lnTo>
                  <a:pt x="1165497" y="104841"/>
                </a:lnTo>
                <a:lnTo>
                  <a:pt x="1165497" y="102895"/>
                </a:lnTo>
                <a:lnTo>
                  <a:pt x="1165497" y="100950"/>
                </a:lnTo>
                <a:lnTo>
                  <a:pt x="1165497" y="99004"/>
                </a:lnTo>
                <a:lnTo>
                  <a:pt x="1165497" y="97042"/>
                </a:lnTo>
                <a:lnTo>
                  <a:pt x="1165497" y="95096"/>
                </a:lnTo>
                <a:lnTo>
                  <a:pt x="1165497" y="93150"/>
                </a:lnTo>
                <a:lnTo>
                  <a:pt x="1165497" y="91204"/>
                </a:lnTo>
                <a:lnTo>
                  <a:pt x="1165497" y="89258"/>
                </a:lnTo>
                <a:lnTo>
                  <a:pt x="1165497" y="87313"/>
                </a:lnTo>
                <a:lnTo>
                  <a:pt x="1165497" y="85367"/>
                </a:lnTo>
                <a:lnTo>
                  <a:pt x="1165497" y="83405"/>
                </a:lnTo>
                <a:lnTo>
                  <a:pt x="1165497" y="81459"/>
                </a:lnTo>
                <a:lnTo>
                  <a:pt x="1165497" y="79513"/>
                </a:lnTo>
                <a:lnTo>
                  <a:pt x="1165497" y="77567"/>
                </a:lnTo>
                <a:lnTo>
                  <a:pt x="1165497" y="75622"/>
                </a:lnTo>
                <a:lnTo>
                  <a:pt x="1165497" y="73676"/>
                </a:lnTo>
                <a:lnTo>
                  <a:pt x="1165497" y="71714"/>
                </a:lnTo>
                <a:lnTo>
                  <a:pt x="1165497" y="69768"/>
                </a:lnTo>
                <a:lnTo>
                  <a:pt x="1165497" y="67822"/>
                </a:lnTo>
                <a:lnTo>
                  <a:pt x="1165497" y="65876"/>
                </a:lnTo>
                <a:lnTo>
                  <a:pt x="1165497" y="63930"/>
                </a:lnTo>
                <a:lnTo>
                  <a:pt x="1165497" y="61985"/>
                </a:lnTo>
                <a:lnTo>
                  <a:pt x="1165497" y="60039"/>
                </a:lnTo>
                <a:lnTo>
                  <a:pt x="1165497" y="58077"/>
                </a:lnTo>
                <a:lnTo>
                  <a:pt x="1165497" y="56131"/>
                </a:lnTo>
                <a:lnTo>
                  <a:pt x="1165497" y="54185"/>
                </a:lnTo>
                <a:lnTo>
                  <a:pt x="1165497" y="52239"/>
                </a:lnTo>
                <a:lnTo>
                  <a:pt x="1165497" y="50294"/>
                </a:lnTo>
                <a:lnTo>
                  <a:pt x="1165497" y="48348"/>
                </a:lnTo>
                <a:lnTo>
                  <a:pt x="1165497" y="46402"/>
                </a:lnTo>
                <a:lnTo>
                  <a:pt x="1165497" y="44440"/>
                </a:lnTo>
                <a:lnTo>
                  <a:pt x="1165497" y="42494"/>
                </a:lnTo>
                <a:lnTo>
                  <a:pt x="1165497" y="40548"/>
                </a:lnTo>
                <a:lnTo>
                  <a:pt x="1165497" y="38602"/>
                </a:lnTo>
                <a:lnTo>
                  <a:pt x="1165497" y="36657"/>
                </a:lnTo>
                <a:lnTo>
                  <a:pt x="1165497" y="34711"/>
                </a:lnTo>
                <a:lnTo>
                  <a:pt x="1165497" y="32748"/>
                </a:lnTo>
                <a:lnTo>
                  <a:pt x="1165497" y="30803"/>
                </a:lnTo>
                <a:lnTo>
                  <a:pt x="1165497" y="28857"/>
                </a:lnTo>
                <a:lnTo>
                  <a:pt x="1165497" y="26911"/>
                </a:lnTo>
                <a:lnTo>
                  <a:pt x="1165497" y="24965"/>
                </a:lnTo>
                <a:lnTo>
                  <a:pt x="1165497" y="23019"/>
                </a:lnTo>
                <a:lnTo>
                  <a:pt x="1165497" y="21074"/>
                </a:lnTo>
                <a:lnTo>
                  <a:pt x="1165497" y="19111"/>
                </a:lnTo>
                <a:lnTo>
                  <a:pt x="1165497" y="11541"/>
                </a:lnTo>
                <a:lnTo>
                  <a:pt x="1165546" y="5965"/>
                </a:lnTo>
                <a:lnTo>
                  <a:pt x="1165480" y="4886"/>
                </a:lnTo>
                <a:lnTo>
                  <a:pt x="1165301" y="2172"/>
                </a:lnTo>
                <a:lnTo>
                  <a:pt x="1162684" y="2074"/>
                </a:lnTo>
                <a:lnTo>
                  <a:pt x="1161376" y="1436"/>
                </a:lnTo>
                <a:lnTo>
                  <a:pt x="1160166" y="1812"/>
                </a:lnTo>
                <a:lnTo>
                  <a:pt x="1158678" y="1436"/>
                </a:lnTo>
                <a:lnTo>
                  <a:pt x="1156798" y="1354"/>
                </a:lnTo>
                <a:lnTo>
                  <a:pt x="1155457" y="1959"/>
                </a:lnTo>
                <a:lnTo>
                  <a:pt x="1154116" y="2482"/>
                </a:lnTo>
                <a:lnTo>
                  <a:pt x="1152236" y="2401"/>
                </a:lnTo>
                <a:lnTo>
                  <a:pt x="1150895" y="2253"/>
                </a:lnTo>
                <a:lnTo>
                  <a:pt x="1149391" y="1812"/>
                </a:lnTo>
                <a:lnTo>
                  <a:pt x="1147903" y="1436"/>
                </a:lnTo>
                <a:lnTo>
                  <a:pt x="1146398" y="1060"/>
                </a:lnTo>
                <a:lnTo>
                  <a:pt x="1144829" y="684"/>
                </a:lnTo>
                <a:lnTo>
                  <a:pt x="1143177" y="455"/>
                </a:lnTo>
                <a:lnTo>
                  <a:pt x="1141232" y="389"/>
                </a:lnTo>
                <a:lnTo>
                  <a:pt x="1139956" y="913"/>
                </a:lnTo>
                <a:lnTo>
                  <a:pt x="1138615" y="1501"/>
                </a:lnTo>
                <a:lnTo>
                  <a:pt x="1137422" y="2188"/>
                </a:lnTo>
                <a:lnTo>
                  <a:pt x="1136146" y="2711"/>
                </a:lnTo>
                <a:lnTo>
                  <a:pt x="1134805" y="3300"/>
                </a:lnTo>
                <a:lnTo>
                  <a:pt x="1133448" y="3823"/>
                </a:lnTo>
                <a:lnTo>
                  <a:pt x="1131879" y="4134"/>
                </a:lnTo>
                <a:lnTo>
                  <a:pt x="1130374" y="4493"/>
                </a:lnTo>
                <a:lnTo>
                  <a:pt x="1128886" y="4804"/>
                </a:lnTo>
                <a:lnTo>
                  <a:pt x="1127317" y="5180"/>
                </a:lnTo>
                <a:lnTo>
                  <a:pt x="1125812" y="5556"/>
                </a:lnTo>
                <a:lnTo>
                  <a:pt x="1124324" y="5851"/>
                </a:lnTo>
                <a:lnTo>
                  <a:pt x="1122755" y="6227"/>
                </a:lnTo>
                <a:lnTo>
                  <a:pt x="1121479" y="6750"/>
                </a:lnTo>
                <a:lnTo>
                  <a:pt x="1120285" y="7502"/>
                </a:lnTo>
                <a:lnTo>
                  <a:pt x="1119304" y="8385"/>
                </a:lnTo>
                <a:lnTo>
                  <a:pt x="1118405" y="9284"/>
                </a:lnTo>
                <a:lnTo>
                  <a:pt x="1117440" y="10184"/>
                </a:lnTo>
                <a:lnTo>
                  <a:pt x="1116606" y="11312"/>
                </a:lnTo>
                <a:lnTo>
                  <a:pt x="1115854" y="12358"/>
                </a:lnTo>
                <a:lnTo>
                  <a:pt x="1115119" y="13487"/>
                </a:lnTo>
                <a:lnTo>
                  <a:pt x="1114514" y="14762"/>
                </a:lnTo>
                <a:lnTo>
                  <a:pt x="1113909" y="16021"/>
                </a:lnTo>
                <a:lnTo>
                  <a:pt x="1113320" y="17297"/>
                </a:lnTo>
                <a:lnTo>
                  <a:pt x="1112944" y="18801"/>
                </a:lnTo>
                <a:lnTo>
                  <a:pt x="1112486" y="20289"/>
                </a:lnTo>
                <a:lnTo>
                  <a:pt x="1112486" y="22087"/>
                </a:lnTo>
                <a:lnTo>
                  <a:pt x="1112862" y="23592"/>
                </a:lnTo>
                <a:lnTo>
                  <a:pt x="1113549" y="24704"/>
                </a:lnTo>
                <a:lnTo>
                  <a:pt x="1114285" y="25832"/>
                </a:lnTo>
                <a:lnTo>
                  <a:pt x="1115854" y="26208"/>
                </a:lnTo>
                <a:lnTo>
                  <a:pt x="1117359" y="26208"/>
                </a:lnTo>
                <a:lnTo>
                  <a:pt x="1119076" y="26061"/>
                </a:lnTo>
                <a:lnTo>
                  <a:pt x="1120580" y="26502"/>
                </a:lnTo>
                <a:lnTo>
                  <a:pt x="1121332" y="27549"/>
                </a:lnTo>
                <a:lnTo>
                  <a:pt x="1121479" y="29282"/>
                </a:lnTo>
                <a:lnTo>
                  <a:pt x="1121250" y="30558"/>
                </a:lnTo>
                <a:lnTo>
                  <a:pt x="1120645" y="31817"/>
                </a:lnTo>
                <a:lnTo>
                  <a:pt x="1120057" y="33092"/>
                </a:lnTo>
                <a:lnTo>
                  <a:pt x="1119681" y="34596"/>
                </a:lnTo>
                <a:lnTo>
                  <a:pt x="1119452" y="36231"/>
                </a:lnTo>
                <a:lnTo>
                  <a:pt x="1119599" y="37883"/>
                </a:lnTo>
                <a:lnTo>
                  <a:pt x="1120727" y="38635"/>
                </a:lnTo>
                <a:lnTo>
                  <a:pt x="1122068" y="39240"/>
                </a:lnTo>
                <a:lnTo>
                  <a:pt x="1123572" y="39600"/>
                </a:lnTo>
                <a:lnTo>
                  <a:pt x="1124422" y="39812"/>
                </a:lnTo>
                <a:lnTo>
                  <a:pt x="1126564" y="40352"/>
                </a:lnTo>
                <a:lnTo>
                  <a:pt x="1128134" y="40810"/>
                </a:lnTo>
                <a:lnTo>
                  <a:pt x="1129410" y="41333"/>
                </a:lnTo>
                <a:lnTo>
                  <a:pt x="1129933" y="42674"/>
                </a:lnTo>
                <a:lnTo>
                  <a:pt x="1130309" y="44178"/>
                </a:lnTo>
                <a:lnTo>
                  <a:pt x="1130456" y="45813"/>
                </a:lnTo>
                <a:lnTo>
                  <a:pt x="1130456" y="47612"/>
                </a:lnTo>
                <a:lnTo>
                  <a:pt x="1130456" y="49492"/>
                </a:lnTo>
                <a:lnTo>
                  <a:pt x="1130227" y="51127"/>
                </a:lnTo>
                <a:lnTo>
                  <a:pt x="1129704" y="52256"/>
                </a:lnTo>
                <a:lnTo>
                  <a:pt x="1129639" y="52403"/>
                </a:lnTo>
                <a:lnTo>
                  <a:pt x="1128886" y="53531"/>
                </a:lnTo>
                <a:lnTo>
                  <a:pt x="1128069" y="54577"/>
                </a:lnTo>
                <a:lnTo>
                  <a:pt x="1126564" y="54953"/>
                </a:lnTo>
                <a:lnTo>
                  <a:pt x="1126352" y="54888"/>
                </a:lnTo>
                <a:lnTo>
                  <a:pt x="1125060" y="54577"/>
                </a:lnTo>
                <a:lnTo>
                  <a:pt x="1123719" y="53972"/>
                </a:lnTo>
                <a:lnTo>
                  <a:pt x="1122002" y="53760"/>
                </a:lnTo>
                <a:lnTo>
                  <a:pt x="1120122" y="53760"/>
                </a:lnTo>
                <a:lnTo>
                  <a:pt x="1118634" y="54136"/>
                </a:lnTo>
                <a:lnTo>
                  <a:pt x="1117277" y="54659"/>
                </a:lnTo>
                <a:lnTo>
                  <a:pt x="1116083" y="55330"/>
                </a:lnTo>
                <a:lnTo>
                  <a:pt x="1115184" y="56294"/>
                </a:lnTo>
                <a:lnTo>
                  <a:pt x="1114366" y="57341"/>
                </a:lnTo>
                <a:lnTo>
                  <a:pt x="1113385" y="58240"/>
                </a:lnTo>
                <a:lnTo>
                  <a:pt x="1112486" y="59140"/>
                </a:lnTo>
                <a:lnTo>
                  <a:pt x="1111521" y="60121"/>
                </a:lnTo>
                <a:lnTo>
                  <a:pt x="1110540" y="61020"/>
                </a:lnTo>
                <a:lnTo>
                  <a:pt x="1109575" y="61919"/>
                </a:lnTo>
                <a:lnTo>
                  <a:pt x="1108447" y="62590"/>
                </a:lnTo>
                <a:lnTo>
                  <a:pt x="1107106" y="63178"/>
                </a:lnTo>
                <a:lnTo>
                  <a:pt x="1105749" y="63701"/>
                </a:lnTo>
                <a:lnTo>
                  <a:pt x="1104261" y="64012"/>
                </a:lnTo>
                <a:lnTo>
                  <a:pt x="1102544" y="64159"/>
                </a:lnTo>
                <a:lnTo>
                  <a:pt x="1100664" y="64159"/>
                </a:lnTo>
                <a:lnTo>
                  <a:pt x="1099094" y="63783"/>
                </a:lnTo>
                <a:lnTo>
                  <a:pt x="1097590" y="63407"/>
                </a:lnTo>
                <a:lnTo>
                  <a:pt x="1096331" y="62818"/>
                </a:lnTo>
                <a:lnTo>
                  <a:pt x="1095203" y="62066"/>
                </a:lnTo>
                <a:lnTo>
                  <a:pt x="1093862" y="61461"/>
                </a:lnTo>
                <a:lnTo>
                  <a:pt x="1092881" y="60938"/>
                </a:lnTo>
                <a:lnTo>
                  <a:pt x="1091753" y="60186"/>
                </a:lnTo>
                <a:lnTo>
                  <a:pt x="1090853" y="59221"/>
                </a:lnTo>
                <a:lnTo>
                  <a:pt x="1089889" y="58322"/>
                </a:lnTo>
                <a:lnTo>
                  <a:pt x="1088989" y="57341"/>
                </a:lnTo>
                <a:lnTo>
                  <a:pt x="1088090" y="56441"/>
                </a:lnTo>
                <a:lnTo>
                  <a:pt x="1087125" y="55477"/>
                </a:lnTo>
                <a:lnTo>
                  <a:pt x="1085997" y="54725"/>
                </a:lnTo>
                <a:lnTo>
                  <a:pt x="1085098" y="53760"/>
                </a:lnTo>
                <a:lnTo>
                  <a:pt x="1084117" y="52861"/>
                </a:lnTo>
                <a:lnTo>
                  <a:pt x="1083217" y="51880"/>
                </a:lnTo>
                <a:lnTo>
                  <a:pt x="1082105" y="51127"/>
                </a:lnTo>
                <a:lnTo>
                  <a:pt x="1081124" y="50228"/>
                </a:lnTo>
                <a:lnTo>
                  <a:pt x="1080192" y="49231"/>
                </a:lnTo>
                <a:lnTo>
                  <a:pt x="1079113" y="48511"/>
                </a:lnTo>
                <a:lnTo>
                  <a:pt x="1078132" y="47612"/>
                </a:lnTo>
                <a:lnTo>
                  <a:pt x="1077233" y="46647"/>
                </a:lnTo>
                <a:lnTo>
                  <a:pt x="1076268" y="45748"/>
                </a:lnTo>
                <a:lnTo>
                  <a:pt x="1075140" y="44996"/>
                </a:lnTo>
                <a:lnTo>
                  <a:pt x="1074012" y="44243"/>
                </a:lnTo>
                <a:lnTo>
                  <a:pt x="1072900" y="43491"/>
                </a:lnTo>
                <a:lnTo>
                  <a:pt x="1071771" y="42755"/>
                </a:lnTo>
                <a:lnTo>
                  <a:pt x="1070496" y="42151"/>
                </a:lnTo>
                <a:lnTo>
                  <a:pt x="1069302" y="41398"/>
                </a:lnTo>
                <a:lnTo>
                  <a:pt x="1067798" y="41022"/>
                </a:lnTo>
                <a:lnTo>
                  <a:pt x="1066539" y="40434"/>
                </a:lnTo>
                <a:lnTo>
                  <a:pt x="1065182" y="39828"/>
                </a:lnTo>
                <a:lnTo>
                  <a:pt x="1063694" y="39452"/>
                </a:lnTo>
                <a:lnTo>
                  <a:pt x="1062190" y="39076"/>
                </a:lnTo>
                <a:lnTo>
                  <a:pt x="1060702" y="38700"/>
                </a:lnTo>
                <a:lnTo>
                  <a:pt x="1059115" y="38259"/>
                </a:lnTo>
                <a:lnTo>
                  <a:pt x="1057627" y="37883"/>
                </a:lnTo>
                <a:lnTo>
                  <a:pt x="1055911" y="37654"/>
                </a:lnTo>
                <a:lnTo>
                  <a:pt x="1054635" y="37131"/>
                </a:lnTo>
                <a:lnTo>
                  <a:pt x="1053507" y="36395"/>
                </a:lnTo>
                <a:lnTo>
                  <a:pt x="1052542" y="35414"/>
                </a:lnTo>
                <a:lnTo>
                  <a:pt x="1050891" y="35185"/>
                </a:lnTo>
                <a:lnTo>
                  <a:pt x="1049174" y="35332"/>
                </a:lnTo>
                <a:lnTo>
                  <a:pt x="1048046" y="34972"/>
                </a:lnTo>
                <a:lnTo>
                  <a:pt x="1047293" y="33844"/>
                </a:lnTo>
                <a:lnTo>
                  <a:pt x="1046541" y="32716"/>
                </a:lnTo>
                <a:lnTo>
                  <a:pt x="1045805" y="31604"/>
                </a:lnTo>
                <a:lnTo>
                  <a:pt x="1044448" y="31081"/>
                </a:lnTo>
                <a:lnTo>
                  <a:pt x="1042797" y="30852"/>
                </a:lnTo>
                <a:lnTo>
                  <a:pt x="1041015" y="30852"/>
                </a:lnTo>
                <a:lnTo>
                  <a:pt x="1040851" y="30852"/>
                </a:lnTo>
                <a:lnTo>
                  <a:pt x="1039510" y="31375"/>
                </a:lnTo>
                <a:lnTo>
                  <a:pt x="1038006" y="31669"/>
                </a:lnTo>
                <a:lnTo>
                  <a:pt x="1036142" y="31669"/>
                </a:lnTo>
                <a:lnTo>
                  <a:pt x="1035782" y="31326"/>
                </a:lnTo>
                <a:lnTo>
                  <a:pt x="1035177" y="30770"/>
                </a:lnTo>
                <a:lnTo>
                  <a:pt x="1034425" y="29658"/>
                </a:lnTo>
                <a:lnTo>
                  <a:pt x="1033673" y="28906"/>
                </a:lnTo>
                <a:lnTo>
                  <a:pt x="1033002" y="27778"/>
                </a:lnTo>
                <a:lnTo>
                  <a:pt x="1032397" y="26813"/>
                </a:lnTo>
                <a:lnTo>
                  <a:pt x="1031645" y="25685"/>
                </a:lnTo>
                <a:lnTo>
                  <a:pt x="1030746" y="24785"/>
                </a:lnTo>
                <a:lnTo>
                  <a:pt x="1029634" y="24033"/>
                </a:lnTo>
                <a:lnTo>
                  <a:pt x="1028506" y="23281"/>
                </a:lnTo>
                <a:lnTo>
                  <a:pt x="1027018" y="22921"/>
                </a:lnTo>
                <a:lnTo>
                  <a:pt x="1025432" y="22463"/>
                </a:lnTo>
                <a:lnTo>
                  <a:pt x="1023944" y="22087"/>
                </a:lnTo>
                <a:lnTo>
                  <a:pt x="1022669" y="21499"/>
                </a:lnTo>
                <a:lnTo>
                  <a:pt x="1021328" y="20975"/>
                </a:lnTo>
                <a:lnTo>
                  <a:pt x="1020347" y="19994"/>
                </a:lnTo>
                <a:lnTo>
                  <a:pt x="1019218" y="19242"/>
                </a:lnTo>
                <a:lnTo>
                  <a:pt x="1018106" y="18490"/>
                </a:lnTo>
                <a:lnTo>
                  <a:pt x="1016978" y="17754"/>
                </a:lnTo>
                <a:lnTo>
                  <a:pt x="1015703" y="17149"/>
                </a:lnTo>
                <a:lnTo>
                  <a:pt x="1014215" y="16773"/>
                </a:lnTo>
                <a:lnTo>
                  <a:pt x="1012645" y="16397"/>
                </a:lnTo>
                <a:lnTo>
                  <a:pt x="1011141" y="16021"/>
                </a:lnTo>
                <a:lnTo>
                  <a:pt x="1009424" y="15809"/>
                </a:lnTo>
                <a:lnTo>
                  <a:pt x="1007920" y="15433"/>
                </a:lnTo>
                <a:lnTo>
                  <a:pt x="1006644" y="14828"/>
                </a:lnTo>
                <a:lnTo>
                  <a:pt x="1005680" y="13928"/>
                </a:lnTo>
                <a:lnTo>
                  <a:pt x="1005156" y="12588"/>
                </a:lnTo>
                <a:lnTo>
                  <a:pt x="1004404" y="11459"/>
                </a:lnTo>
                <a:lnTo>
                  <a:pt x="1003881" y="10184"/>
                </a:lnTo>
                <a:lnTo>
                  <a:pt x="1003129" y="9072"/>
                </a:lnTo>
                <a:lnTo>
                  <a:pt x="1002377" y="7944"/>
                </a:lnTo>
                <a:lnTo>
                  <a:pt x="1001412" y="7044"/>
                </a:lnTo>
                <a:lnTo>
                  <a:pt x="1000136" y="6439"/>
                </a:lnTo>
                <a:lnTo>
                  <a:pt x="998420" y="6227"/>
                </a:lnTo>
                <a:lnTo>
                  <a:pt x="996915" y="6603"/>
                </a:lnTo>
                <a:lnTo>
                  <a:pt x="995722" y="7273"/>
                </a:lnTo>
                <a:lnTo>
                  <a:pt x="994757" y="8238"/>
                </a:lnTo>
                <a:lnTo>
                  <a:pt x="994217" y="9513"/>
                </a:lnTo>
                <a:lnTo>
                  <a:pt x="993629" y="10789"/>
                </a:lnTo>
                <a:lnTo>
                  <a:pt x="993024" y="12064"/>
                </a:lnTo>
                <a:lnTo>
                  <a:pt x="992582" y="13552"/>
                </a:lnTo>
                <a:lnTo>
                  <a:pt x="992059" y="14828"/>
                </a:lnTo>
                <a:lnTo>
                  <a:pt x="991454" y="16103"/>
                </a:lnTo>
                <a:lnTo>
                  <a:pt x="990636" y="17231"/>
                </a:lnTo>
                <a:lnTo>
                  <a:pt x="989508" y="17902"/>
                </a:lnTo>
                <a:lnTo>
                  <a:pt x="988543" y="18801"/>
                </a:lnTo>
                <a:lnTo>
                  <a:pt x="987415" y="19553"/>
                </a:lnTo>
                <a:lnTo>
                  <a:pt x="986287" y="20289"/>
                </a:lnTo>
                <a:lnTo>
                  <a:pt x="985093" y="20975"/>
                </a:lnTo>
                <a:lnTo>
                  <a:pt x="983752" y="21499"/>
                </a:lnTo>
                <a:lnTo>
                  <a:pt x="982101" y="21711"/>
                </a:lnTo>
                <a:lnTo>
                  <a:pt x="980744" y="21123"/>
                </a:lnTo>
                <a:lnTo>
                  <a:pt x="979403" y="20518"/>
                </a:lnTo>
                <a:lnTo>
                  <a:pt x="978128" y="20371"/>
                </a:lnTo>
                <a:lnTo>
                  <a:pt x="976558" y="19913"/>
                </a:lnTo>
                <a:lnTo>
                  <a:pt x="975070" y="19553"/>
                </a:lnTo>
                <a:lnTo>
                  <a:pt x="973566" y="19177"/>
                </a:lnTo>
                <a:lnTo>
                  <a:pt x="971849" y="18948"/>
                </a:lnTo>
                <a:lnTo>
                  <a:pt x="969968" y="18948"/>
                </a:lnTo>
                <a:lnTo>
                  <a:pt x="968104" y="18866"/>
                </a:lnTo>
                <a:lnTo>
                  <a:pt x="966387" y="19095"/>
                </a:lnTo>
                <a:lnTo>
                  <a:pt x="964883" y="19389"/>
                </a:lnTo>
                <a:lnTo>
                  <a:pt x="963166" y="19389"/>
                </a:lnTo>
                <a:lnTo>
                  <a:pt x="961433" y="19389"/>
                </a:lnTo>
                <a:lnTo>
                  <a:pt x="960092" y="18801"/>
                </a:lnTo>
                <a:lnTo>
                  <a:pt x="958964" y="18049"/>
                </a:lnTo>
                <a:lnTo>
                  <a:pt x="957705" y="17444"/>
                </a:lnTo>
                <a:lnTo>
                  <a:pt x="956348" y="16921"/>
                </a:lnTo>
                <a:lnTo>
                  <a:pt x="954860" y="16479"/>
                </a:lnTo>
                <a:lnTo>
                  <a:pt x="953127" y="16332"/>
                </a:lnTo>
                <a:lnTo>
                  <a:pt x="951263" y="16250"/>
                </a:lnTo>
                <a:lnTo>
                  <a:pt x="949693" y="16626"/>
                </a:lnTo>
                <a:lnTo>
                  <a:pt x="948793" y="17525"/>
                </a:lnTo>
                <a:lnTo>
                  <a:pt x="947960" y="18654"/>
                </a:lnTo>
                <a:lnTo>
                  <a:pt x="947224" y="19700"/>
                </a:lnTo>
                <a:lnTo>
                  <a:pt x="946472" y="20812"/>
                </a:lnTo>
                <a:lnTo>
                  <a:pt x="946243" y="21025"/>
                </a:lnTo>
                <a:lnTo>
                  <a:pt x="945458" y="21744"/>
                </a:lnTo>
                <a:lnTo>
                  <a:pt x="944297" y="22463"/>
                </a:lnTo>
                <a:lnTo>
                  <a:pt x="943169" y="23134"/>
                </a:lnTo>
                <a:lnTo>
                  <a:pt x="942057" y="23886"/>
                </a:lnTo>
                <a:lnTo>
                  <a:pt x="940700" y="24409"/>
                </a:lnTo>
                <a:lnTo>
                  <a:pt x="939588" y="25162"/>
                </a:lnTo>
                <a:lnTo>
                  <a:pt x="938378" y="25832"/>
                </a:lnTo>
                <a:lnTo>
                  <a:pt x="937413" y="26813"/>
                </a:lnTo>
                <a:lnTo>
                  <a:pt x="936514" y="27712"/>
                </a:lnTo>
                <a:lnTo>
                  <a:pt x="935909" y="28971"/>
                </a:lnTo>
                <a:lnTo>
                  <a:pt x="935091" y="30100"/>
                </a:lnTo>
                <a:lnTo>
                  <a:pt x="934568" y="31375"/>
                </a:lnTo>
                <a:lnTo>
                  <a:pt x="934110" y="32798"/>
                </a:lnTo>
                <a:lnTo>
                  <a:pt x="933750" y="34286"/>
                </a:lnTo>
                <a:lnTo>
                  <a:pt x="933669" y="36166"/>
                </a:lnTo>
                <a:lnTo>
                  <a:pt x="933898" y="37817"/>
                </a:lnTo>
                <a:lnTo>
                  <a:pt x="933669" y="39452"/>
                </a:lnTo>
                <a:lnTo>
                  <a:pt x="933587" y="41333"/>
                </a:lnTo>
                <a:lnTo>
                  <a:pt x="933440" y="42968"/>
                </a:lnTo>
                <a:lnTo>
                  <a:pt x="933374" y="44767"/>
                </a:lnTo>
                <a:lnTo>
                  <a:pt x="933374" y="46647"/>
                </a:lnTo>
                <a:lnTo>
                  <a:pt x="933145" y="48282"/>
                </a:lnTo>
                <a:lnTo>
                  <a:pt x="933145" y="49787"/>
                </a:lnTo>
                <a:lnTo>
                  <a:pt x="932916" y="51438"/>
                </a:lnTo>
                <a:lnTo>
                  <a:pt x="932540" y="52926"/>
                </a:lnTo>
                <a:lnTo>
                  <a:pt x="932328" y="54577"/>
                </a:lnTo>
                <a:lnTo>
                  <a:pt x="932099" y="56229"/>
                </a:lnTo>
                <a:lnTo>
                  <a:pt x="931494" y="57504"/>
                </a:lnTo>
                <a:lnTo>
                  <a:pt x="931118" y="58992"/>
                </a:lnTo>
                <a:lnTo>
                  <a:pt x="930529" y="60268"/>
                </a:lnTo>
                <a:lnTo>
                  <a:pt x="929924" y="61543"/>
                </a:lnTo>
                <a:lnTo>
                  <a:pt x="929172" y="62655"/>
                </a:lnTo>
                <a:lnTo>
                  <a:pt x="928354" y="63701"/>
                </a:lnTo>
                <a:lnTo>
                  <a:pt x="927749" y="64977"/>
                </a:lnTo>
                <a:lnTo>
                  <a:pt x="927226" y="66252"/>
                </a:lnTo>
                <a:lnTo>
                  <a:pt x="926785" y="67757"/>
                </a:lnTo>
                <a:lnTo>
                  <a:pt x="926556" y="69392"/>
                </a:lnTo>
                <a:lnTo>
                  <a:pt x="926180" y="70896"/>
                </a:lnTo>
                <a:lnTo>
                  <a:pt x="926180" y="72384"/>
                </a:lnTo>
                <a:lnTo>
                  <a:pt x="925967" y="74035"/>
                </a:lnTo>
                <a:lnTo>
                  <a:pt x="925967" y="75834"/>
                </a:lnTo>
                <a:lnTo>
                  <a:pt x="925509" y="77338"/>
                </a:lnTo>
                <a:lnTo>
                  <a:pt x="925509" y="79202"/>
                </a:lnTo>
                <a:lnTo>
                  <a:pt x="925133" y="80625"/>
                </a:lnTo>
                <a:lnTo>
                  <a:pt x="924545" y="81966"/>
                </a:lnTo>
                <a:lnTo>
                  <a:pt x="923940" y="83241"/>
                </a:lnTo>
                <a:lnTo>
                  <a:pt x="922811" y="83912"/>
                </a:lnTo>
                <a:lnTo>
                  <a:pt x="921471" y="84516"/>
                </a:lnTo>
                <a:lnTo>
                  <a:pt x="919901" y="84811"/>
                </a:lnTo>
                <a:lnTo>
                  <a:pt x="918249" y="84974"/>
                </a:lnTo>
                <a:lnTo>
                  <a:pt x="916304" y="84974"/>
                </a:lnTo>
                <a:lnTo>
                  <a:pt x="914439" y="84893"/>
                </a:lnTo>
                <a:lnTo>
                  <a:pt x="912935" y="85269"/>
                </a:lnTo>
                <a:lnTo>
                  <a:pt x="911742" y="86021"/>
                </a:lnTo>
                <a:lnTo>
                  <a:pt x="911136" y="87280"/>
                </a:lnTo>
                <a:lnTo>
                  <a:pt x="911136" y="89160"/>
                </a:lnTo>
                <a:lnTo>
                  <a:pt x="911513" y="90583"/>
                </a:lnTo>
                <a:lnTo>
                  <a:pt x="911513" y="92447"/>
                </a:lnTo>
                <a:lnTo>
                  <a:pt x="911660" y="94098"/>
                </a:lnTo>
                <a:lnTo>
                  <a:pt x="911071" y="95439"/>
                </a:lnTo>
                <a:lnTo>
                  <a:pt x="909943" y="96126"/>
                </a:lnTo>
                <a:lnTo>
                  <a:pt x="908586" y="96649"/>
                </a:lnTo>
                <a:lnTo>
                  <a:pt x="907016" y="97025"/>
                </a:lnTo>
                <a:lnTo>
                  <a:pt x="905528" y="97385"/>
                </a:lnTo>
                <a:lnTo>
                  <a:pt x="904400" y="98072"/>
                </a:lnTo>
                <a:lnTo>
                  <a:pt x="903648" y="99184"/>
                </a:lnTo>
                <a:lnTo>
                  <a:pt x="903059" y="100459"/>
                </a:lnTo>
                <a:lnTo>
                  <a:pt x="902601" y="101963"/>
                </a:lnTo>
                <a:lnTo>
                  <a:pt x="903353" y="103075"/>
                </a:lnTo>
                <a:lnTo>
                  <a:pt x="903501" y="104727"/>
                </a:lnTo>
                <a:lnTo>
                  <a:pt x="903877" y="106231"/>
                </a:lnTo>
                <a:lnTo>
                  <a:pt x="904482" y="107490"/>
                </a:lnTo>
                <a:lnTo>
                  <a:pt x="904776" y="108994"/>
                </a:lnTo>
                <a:lnTo>
                  <a:pt x="905005" y="110270"/>
                </a:lnTo>
                <a:lnTo>
                  <a:pt x="904024" y="111169"/>
                </a:lnTo>
                <a:lnTo>
                  <a:pt x="902683" y="111758"/>
                </a:lnTo>
                <a:lnTo>
                  <a:pt x="901326" y="112281"/>
                </a:lnTo>
                <a:lnTo>
                  <a:pt x="900214" y="112968"/>
                </a:lnTo>
                <a:lnTo>
                  <a:pt x="899233" y="113867"/>
                </a:lnTo>
                <a:lnTo>
                  <a:pt x="898644" y="115208"/>
                </a:lnTo>
                <a:lnTo>
                  <a:pt x="898268" y="116630"/>
                </a:lnTo>
                <a:lnTo>
                  <a:pt x="898186" y="118494"/>
                </a:lnTo>
                <a:lnTo>
                  <a:pt x="898186" y="120293"/>
                </a:lnTo>
                <a:lnTo>
                  <a:pt x="898186" y="122174"/>
                </a:lnTo>
                <a:lnTo>
                  <a:pt x="898333" y="123792"/>
                </a:lnTo>
                <a:lnTo>
                  <a:pt x="898121" y="125460"/>
                </a:lnTo>
                <a:lnTo>
                  <a:pt x="897516" y="126735"/>
                </a:lnTo>
                <a:lnTo>
                  <a:pt x="897075" y="127406"/>
                </a:lnTo>
                <a:lnTo>
                  <a:pt x="894442" y="129352"/>
                </a:lnTo>
                <a:lnTo>
                  <a:pt x="893166" y="129875"/>
                </a:lnTo>
                <a:lnTo>
                  <a:pt x="891597" y="130186"/>
                </a:lnTo>
                <a:lnTo>
                  <a:pt x="890109" y="130545"/>
                </a:lnTo>
                <a:lnTo>
                  <a:pt x="888752" y="131069"/>
                </a:lnTo>
                <a:lnTo>
                  <a:pt x="888621" y="131134"/>
                </a:lnTo>
                <a:lnTo>
                  <a:pt x="887411" y="131608"/>
                </a:lnTo>
                <a:lnTo>
                  <a:pt x="886135" y="132197"/>
                </a:lnTo>
                <a:lnTo>
                  <a:pt x="885171" y="133096"/>
                </a:lnTo>
                <a:lnTo>
                  <a:pt x="884190" y="133995"/>
                </a:lnTo>
                <a:lnTo>
                  <a:pt x="883437" y="135042"/>
                </a:lnTo>
                <a:lnTo>
                  <a:pt x="882620" y="136170"/>
                </a:lnTo>
                <a:lnTo>
                  <a:pt x="881868" y="137282"/>
                </a:lnTo>
                <a:lnTo>
                  <a:pt x="881181" y="138312"/>
                </a:lnTo>
                <a:lnTo>
                  <a:pt x="881116" y="138410"/>
                </a:lnTo>
                <a:lnTo>
                  <a:pt x="880527" y="139686"/>
                </a:lnTo>
                <a:lnTo>
                  <a:pt x="879922" y="140961"/>
                </a:lnTo>
                <a:lnTo>
                  <a:pt x="879333" y="142236"/>
                </a:lnTo>
                <a:lnTo>
                  <a:pt x="878957" y="143724"/>
                </a:lnTo>
                <a:lnTo>
                  <a:pt x="878352" y="145000"/>
                </a:lnTo>
                <a:lnTo>
                  <a:pt x="877747" y="146275"/>
                </a:lnTo>
                <a:lnTo>
                  <a:pt x="877011" y="147387"/>
                </a:lnTo>
                <a:lnTo>
                  <a:pt x="876178" y="148450"/>
                </a:lnTo>
                <a:lnTo>
                  <a:pt x="875442" y="149562"/>
                </a:lnTo>
                <a:lnTo>
                  <a:pt x="874461" y="150461"/>
                </a:lnTo>
                <a:lnTo>
                  <a:pt x="873709" y="151589"/>
                </a:lnTo>
                <a:lnTo>
                  <a:pt x="872744" y="152489"/>
                </a:lnTo>
                <a:lnTo>
                  <a:pt x="871763" y="153388"/>
                </a:lnTo>
                <a:lnTo>
                  <a:pt x="871239" y="154287"/>
                </a:lnTo>
                <a:lnTo>
                  <a:pt x="869899" y="154811"/>
                </a:lnTo>
                <a:lnTo>
                  <a:pt x="868918" y="155775"/>
                </a:lnTo>
                <a:lnTo>
                  <a:pt x="867806" y="156446"/>
                </a:lnTo>
                <a:lnTo>
                  <a:pt x="866596" y="157198"/>
                </a:lnTo>
                <a:lnTo>
                  <a:pt x="865860" y="158244"/>
                </a:lnTo>
                <a:lnTo>
                  <a:pt x="864879" y="159225"/>
                </a:lnTo>
                <a:lnTo>
                  <a:pt x="864127" y="160272"/>
                </a:lnTo>
                <a:lnTo>
                  <a:pt x="863309" y="161384"/>
                </a:lnTo>
                <a:lnTo>
                  <a:pt x="862557" y="162512"/>
                </a:lnTo>
                <a:lnTo>
                  <a:pt x="861805" y="163558"/>
                </a:lnTo>
                <a:lnTo>
                  <a:pt x="860840" y="164458"/>
                </a:lnTo>
                <a:lnTo>
                  <a:pt x="860088" y="165586"/>
                </a:lnTo>
                <a:lnTo>
                  <a:pt x="858894" y="166338"/>
                </a:lnTo>
                <a:lnTo>
                  <a:pt x="857619" y="166862"/>
                </a:lnTo>
                <a:lnTo>
                  <a:pt x="856278" y="167385"/>
                </a:lnTo>
                <a:lnTo>
                  <a:pt x="854545" y="167761"/>
                </a:lnTo>
                <a:lnTo>
                  <a:pt x="852828" y="167908"/>
                </a:lnTo>
                <a:lnTo>
                  <a:pt x="850964" y="167908"/>
                </a:lnTo>
                <a:lnTo>
                  <a:pt x="849231" y="167679"/>
                </a:lnTo>
                <a:lnTo>
                  <a:pt x="847743" y="167303"/>
                </a:lnTo>
                <a:lnTo>
                  <a:pt x="846386" y="166714"/>
                </a:lnTo>
                <a:lnTo>
                  <a:pt x="845486" y="165815"/>
                </a:lnTo>
                <a:lnTo>
                  <a:pt x="844750" y="164687"/>
                </a:lnTo>
                <a:lnTo>
                  <a:pt x="844505" y="164343"/>
                </a:lnTo>
                <a:lnTo>
                  <a:pt x="843998" y="163558"/>
                </a:lnTo>
                <a:lnTo>
                  <a:pt x="843246" y="162447"/>
                </a:lnTo>
                <a:lnTo>
                  <a:pt x="842723" y="161089"/>
                </a:lnTo>
                <a:lnTo>
                  <a:pt x="841971" y="160043"/>
                </a:lnTo>
                <a:lnTo>
                  <a:pt x="841448" y="158702"/>
                </a:lnTo>
                <a:lnTo>
                  <a:pt x="840695" y="157574"/>
                </a:lnTo>
                <a:lnTo>
                  <a:pt x="839960" y="156446"/>
                </a:lnTo>
                <a:lnTo>
                  <a:pt x="839207" y="155334"/>
                </a:lnTo>
                <a:lnTo>
                  <a:pt x="838455" y="154206"/>
                </a:lnTo>
                <a:lnTo>
                  <a:pt x="837490" y="153306"/>
                </a:lnTo>
                <a:lnTo>
                  <a:pt x="836738" y="152178"/>
                </a:lnTo>
                <a:lnTo>
                  <a:pt x="835463" y="151589"/>
                </a:lnTo>
                <a:lnTo>
                  <a:pt x="834122" y="151066"/>
                </a:lnTo>
                <a:lnTo>
                  <a:pt x="832847" y="150837"/>
                </a:lnTo>
                <a:lnTo>
                  <a:pt x="831490" y="151361"/>
                </a:lnTo>
                <a:lnTo>
                  <a:pt x="831212" y="151622"/>
                </a:lnTo>
                <a:lnTo>
                  <a:pt x="830525" y="152260"/>
                </a:lnTo>
                <a:lnTo>
                  <a:pt x="829544" y="153241"/>
                </a:lnTo>
                <a:lnTo>
                  <a:pt x="828808" y="154287"/>
                </a:lnTo>
                <a:lnTo>
                  <a:pt x="827974" y="155399"/>
                </a:lnTo>
                <a:lnTo>
                  <a:pt x="827222" y="156446"/>
                </a:lnTo>
                <a:lnTo>
                  <a:pt x="826862" y="157950"/>
                </a:lnTo>
                <a:lnTo>
                  <a:pt x="826862" y="159438"/>
                </a:lnTo>
                <a:lnTo>
                  <a:pt x="827157" y="160942"/>
                </a:lnTo>
                <a:lnTo>
                  <a:pt x="827385" y="162594"/>
                </a:lnTo>
                <a:lnTo>
                  <a:pt x="827680" y="164082"/>
                </a:lnTo>
                <a:lnTo>
                  <a:pt x="827909" y="165733"/>
                </a:lnTo>
                <a:lnTo>
                  <a:pt x="827680" y="167385"/>
                </a:lnTo>
                <a:lnTo>
                  <a:pt x="827222" y="168873"/>
                </a:lnTo>
                <a:lnTo>
                  <a:pt x="826862" y="170295"/>
                </a:lnTo>
                <a:lnTo>
                  <a:pt x="826486" y="171800"/>
                </a:lnTo>
                <a:lnTo>
                  <a:pt x="825734" y="172912"/>
                </a:lnTo>
                <a:lnTo>
                  <a:pt x="824753" y="173811"/>
                </a:lnTo>
                <a:lnTo>
                  <a:pt x="823788" y="174710"/>
                </a:lnTo>
                <a:lnTo>
                  <a:pt x="822431" y="175233"/>
                </a:lnTo>
                <a:lnTo>
                  <a:pt x="821319" y="175986"/>
                </a:lnTo>
                <a:lnTo>
                  <a:pt x="820338" y="176509"/>
                </a:lnTo>
                <a:lnTo>
                  <a:pt x="819226" y="177261"/>
                </a:lnTo>
                <a:lnTo>
                  <a:pt x="818016" y="178160"/>
                </a:lnTo>
                <a:lnTo>
                  <a:pt x="817117" y="179060"/>
                </a:lnTo>
                <a:lnTo>
                  <a:pt x="816152" y="179959"/>
                </a:lnTo>
                <a:lnTo>
                  <a:pt x="815335" y="181071"/>
                </a:lnTo>
                <a:lnTo>
                  <a:pt x="814582" y="182199"/>
                </a:lnTo>
                <a:lnTo>
                  <a:pt x="813830" y="183246"/>
                </a:lnTo>
                <a:lnTo>
                  <a:pt x="813225" y="184521"/>
                </a:lnTo>
                <a:lnTo>
                  <a:pt x="812489" y="185649"/>
                </a:lnTo>
                <a:lnTo>
                  <a:pt x="811655" y="186761"/>
                </a:lnTo>
                <a:lnTo>
                  <a:pt x="810903" y="187807"/>
                </a:lnTo>
                <a:lnTo>
                  <a:pt x="810691" y="188314"/>
                </a:lnTo>
                <a:lnTo>
                  <a:pt x="810315" y="189165"/>
                </a:lnTo>
                <a:lnTo>
                  <a:pt x="809939" y="190587"/>
                </a:lnTo>
                <a:lnTo>
                  <a:pt x="809334" y="191863"/>
                </a:lnTo>
                <a:lnTo>
                  <a:pt x="808958" y="193351"/>
                </a:lnTo>
                <a:lnTo>
                  <a:pt x="808892" y="195231"/>
                </a:lnTo>
                <a:lnTo>
                  <a:pt x="808892" y="197030"/>
                </a:lnTo>
                <a:lnTo>
                  <a:pt x="809415" y="198371"/>
                </a:lnTo>
                <a:lnTo>
                  <a:pt x="810168" y="199499"/>
                </a:lnTo>
                <a:lnTo>
                  <a:pt x="810674" y="199973"/>
                </a:lnTo>
                <a:lnTo>
                  <a:pt x="811132" y="200398"/>
                </a:lnTo>
                <a:lnTo>
                  <a:pt x="812032" y="201363"/>
                </a:lnTo>
                <a:lnTo>
                  <a:pt x="813389" y="201886"/>
                </a:lnTo>
                <a:lnTo>
                  <a:pt x="814501" y="202638"/>
                </a:lnTo>
                <a:lnTo>
                  <a:pt x="816005" y="203080"/>
                </a:lnTo>
                <a:lnTo>
                  <a:pt x="817117" y="203832"/>
                </a:lnTo>
                <a:lnTo>
                  <a:pt x="818098" y="204731"/>
                </a:lnTo>
                <a:lnTo>
                  <a:pt x="818768" y="205859"/>
                </a:lnTo>
                <a:lnTo>
                  <a:pt x="819144" y="207347"/>
                </a:lnTo>
                <a:lnTo>
                  <a:pt x="819373" y="208999"/>
                </a:lnTo>
                <a:lnTo>
                  <a:pt x="819520" y="210650"/>
                </a:lnTo>
                <a:lnTo>
                  <a:pt x="819668" y="212367"/>
                </a:lnTo>
                <a:lnTo>
                  <a:pt x="819439" y="214019"/>
                </a:lnTo>
                <a:lnTo>
                  <a:pt x="819226" y="215654"/>
                </a:lnTo>
                <a:lnTo>
                  <a:pt x="818621" y="216929"/>
                </a:lnTo>
                <a:lnTo>
                  <a:pt x="817869" y="218057"/>
                </a:lnTo>
                <a:lnTo>
                  <a:pt x="816904" y="218957"/>
                </a:lnTo>
                <a:lnTo>
                  <a:pt x="816005" y="219856"/>
                </a:lnTo>
                <a:lnTo>
                  <a:pt x="815024" y="220755"/>
                </a:lnTo>
                <a:lnTo>
                  <a:pt x="813830" y="221491"/>
                </a:lnTo>
                <a:lnTo>
                  <a:pt x="812931" y="222390"/>
                </a:lnTo>
                <a:lnTo>
                  <a:pt x="811966" y="223290"/>
                </a:lnTo>
                <a:lnTo>
                  <a:pt x="810838" y="224042"/>
                </a:lnTo>
                <a:lnTo>
                  <a:pt x="810691" y="224189"/>
                </a:lnTo>
                <a:lnTo>
                  <a:pt x="809857" y="224941"/>
                </a:lnTo>
                <a:lnTo>
                  <a:pt x="808892" y="225841"/>
                </a:lnTo>
                <a:lnTo>
                  <a:pt x="808140" y="226969"/>
                </a:lnTo>
                <a:lnTo>
                  <a:pt x="807322" y="228081"/>
                </a:lnTo>
                <a:lnTo>
                  <a:pt x="806717" y="229356"/>
                </a:lnTo>
                <a:lnTo>
                  <a:pt x="806194" y="230631"/>
                </a:lnTo>
                <a:lnTo>
                  <a:pt x="805589" y="231907"/>
                </a:lnTo>
                <a:lnTo>
                  <a:pt x="805000" y="233182"/>
                </a:lnTo>
                <a:lnTo>
                  <a:pt x="804395" y="234441"/>
                </a:lnTo>
                <a:lnTo>
                  <a:pt x="803643" y="235570"/>
                </a:lnTo>
                <a:lnTo>
                  <a:pt x="803055" y="236845"/>
                </a:lnTo>
                <a:lnTo>
                  <a:pt x="802303" y="237973"/>
                </a:lnTo>
                <a:lnTo>
                  <a:pt x="801698" y="239232"/>
                </a:lnTo>
                <a:lnTo>
                  <a:pt x="801109" y="240508"/>
                </a:lnTo>
                <a:lnTo>
                  <a:pt x="800504" y="241865"/>
                </a:lnTo>
                <a:lnTo>
                  <a:pt x="800128" y="243287"/>
                </a:lnTo>
                <a:lnTo>
                  <a:pt x="799539" y="244546"/>
                </a:lnTo>
                <a:lnTo>
                  <a:pt x="798934" y="245904"/>
                </a:lnTo>
                <a:lnTo>
                  <a:pt x="798558" y="247326"/>
                </a:lnTo>
                <a:lnTo>
                  <a:pt x="797953" y="248667"/>
                </a:lnTo>
                <a:lnTo>
                  <a:pt x="797364" y="249942"/>
                </a:lnTo>
                <a:lnTo>
                  <a:pt x="796612" y="250989"/>
                </a:lnTo>
                <a:lnTo>
                  <a:pt x="795860" y="252117"/>
                </a:lnTo>
                <a:lnTo>
                  <a:pt x="795043" y="253229"/>
                </a:lnTo>
                <a:lnTo>
                  <a:pt x="793914" y="253916"/>
                </a:lnTo>
                <a:lnTo>
                  <a:pt x="792802" y="254651"/>
                </a:lnTo>
                <a:lnTo>
                  <a:pt x="791674" y="255404"/>
                </a:lnTo>
                <a:lnTo>
                  <a:pt x="790481" y="256074"/>
                </a:lnTo>
                <a:lnTo>
                  <a:pt x="790333" y="256303"/>
                </a:lnTo>
                <a:lnTo>
                  <a:pt x="789500" y="257431"/>
                </a:lnTo>
                <a:lnTo>
                  <a:pt x="788388" y="258102"/>
                </a:lnTo>
                <a:lnTo>
                  <a:pt x="787717" y="258543"/>
                </a:lnTo>
                <a:lnTo>
                  <a:pt x="787259" y="258854"/>
                </a:lnTo>
                <a:lnTo>
                  <a:pt x="786131" y="259524"/>
                </a:lnTo>
                <a:lnTo>
                  <a:pt x="784938" y="260276"/>
                </a:lnTo>
                <a:lnTo>
                  <a:pt x="783956" y="261176"/>
                </a:lnTo>
                <a:lnTo>
                  <a:pt x="782845" y="261911"/>
                </a:lnTo>
                <a:lnTo>
                  <a:pt x="781863" y="262811"/>
                </a:lnTo>
                <a:lnTo>
                  <a:pt x="780964" y="263710"/>
                </a:lnTo>
                <a:lnTo>
                  <a:pt x="779999" y="264691"/>
                </a:lnTo>
                <a:lnTo>
                  <a:pt x="779165" y="265738"/>
                </a:lnTo>
                <a:lnTo>
                  <a:pt x="778282" y="266637"/>
                </a:lnTo>
                <a:lnTo>
                  <a:pt x="777301" y="267602"/>
                </a:lnTo>
                <a:lnTo>
                  <a:pt x="776337" y="268501"/>
                </a:lnTo>
                <a:lnTo>
                  <a:pt x="775356" y="269400"/>
                </a:lnTo>
                <a:lnTo>
                  <a:pt x="774603" y="270529"/>
                </a:lnTo>
                <a:lnTo>
                  <a:pt x="773639" y="271428"/>
                </a:lnTo>
                <a:lnTo>
                  <a:pt x="772658" y="272327"/>
                </a:lnTo>
                <a:lnTo>
                  <a:pt x="771530" y="273079"/>
                </a:lnTo>
                <a:lnTo>
                  <a:pt x="770565" y="273979"/>
                </a:lnTo>
                <a:lnTo>
                  <a:pt x="769273" y="274469"/>
                </a:lnTo>
                <a:lnTo>
                  <a:pt x="768913" y="274698"/>
                </a:lnTo>
                <a:lnTo>
                  <a:pt x="768096" y="275238"/>
                </a:lnTo>
                <a:lnTo>
                  <a:pt x="766591" y="275548"/>
                </a:lnTo>
                <a:lnTo>
                  <a:pt x="765103" y="275925"/>
                </a:lnTo>
                <a:lnTo>
                  <a:pt x="763534" y="276284"/>
                </a:lnTo>
                <a:lnTo>
                  <a:pt x="762029" y="276595"/>
                </a:lnTo>
                <a:lnTo>
                  <a:pt x="760165" y="276595"/>
                </a:lnTo>
                <a:lnTo>
                  <a:pt x="758285" y="276595"/>
                </a:lnTo>
                <a:lnTo>
                  <a:pt x="756339" y="276513"/>
                </a:lnTo>
                <a:lnTo>
                  <a:pt x="754696" y="276366"/>
                </a:lnTo>
                <a:lnTo>
                  <a:pt x="752974" y="276137"/>
                </a:lnTo>
                <a:lnTo>
                  <a:pt x="751478" y="275761"/>
                </a:lnTo>
                <a:lnTo>
                  <a:pt x="749530" y="275695"/>
                </a:lnTo>
                <a:lnTo>
                  <a:pt x="747660" y="275695"/>
                </a:lnTo>
                <a:lnTo>
                  <a:pt x="745789" y="275695"/>
                </a:lnTo>
                <a:lnTo>
                  <a:pt x="744068" y="275843"/>
                </a:lnTo>
                <a:lnTo>
                  <a:pt x="742570" y="276219"/>
                </a:lnTo>
                <a:lnTo>
                  <a:pt x="741074" y="276513"/>
                </a:lnTo>
                <a:lnTo>
                  <a:pt x="739875" y="277265"/>
                </a:lnTo>
                <a:lnTo>
                  <a:pt x="738752" y="278017"/>
                </a:lnTo>
                <a:lnTo>
                  <a:pt x="737779" y="278917"/>
                </a:lnTo>
                <a:lnTo>
                  <a:pt x="737032" y="280029"/>
                </a:lnTo>
                <a:lnTo>
                  <a:pt x="736432" y="281304"/>
                </a:lnTo>
                <a:lnTo>
                  <a:pt x="735684" y="282432"/>
                </a:lnTo>
                <a:lnTo>
                  <a:pt x="734860" y="283479"/>
                </a:lnTo>
                <a:lnTo>
                  <a:pt x="733962" y="284378"/>
                </a:lnTo>
                <a:lnTo>
                  <a:pt x="732764" y="285130"/>
                </a:lnTo>
                <a:lnTo>
                  <a:pt x="731117" y="285277"/>
                </a:lnTo>
                <a:lnTo>
                  <a:pt x="729172" y="285277"/>
                </a:lnTo>
                <a:lnTo>
                  <a:pt x="727674" y="284901"/>
                </a:lnTo>
                <a:lnTo>
                  <a:pt x="727103" y="284721"/>
                </a:lnTo>
                <a:lnTo>
                  <a:pt x="726178" y="284443"/>
                </a:lnTo>
                <a:lnTo>
                  <a:pt x="725278" y="283544"/>
                </a:lnTo>
                <a:lnTo>
                  <a:pt x="724305" y="282661"/>
                </a:lnTo>
                <a:lnTo>
                  <a:pt x="723557" y="281533"/>
                </a:lnTo>
                <a:lnTo>
                  <a:pt x="722809" y="280405"/>
                </a:lnTo>
                <a:lnTo>
                  <a:pt x="721910" y="279440"/>
                </a:lnTo>
                <a:lnTo>
                  <a:pt x="720937" y="278541"/>
                </a:lnTo>
                <a:lnTo>
                  <a:pt x="720039" y="277559"/>
                </a:lnTo>
                <a:lnTo>
                  <a:pt x="718692" y="277036"/>
                </a:lnTo>
                <a:lnTo>
                  <a:pt x="716821" y="276971"/>
                </a:lnTo>
                <a:lnTo>
                  <a:pt x="715324" y="277347"/>
                </a:lnTo>
                <a:lnTo>
                  <a:pt x="714068" y="278116"/>
                </a:lnTo>
                <a:lnTo>
                  <a:pt x="713003" y="278753"/>
                </a:lnTo>
                <a:lnTo>
                  <a:pt x="712031" y="279734"/>
                </a:lnTo>
                <a:lnTo>
                  <a:pt x="711282" y="280781"/>
                </a:lnTo>
                <a:lnTo>
                  <a:pt x="710533" y="281909"/>
                </a:lnTo>
                <a:lnTo>
                  <a:pt x="709934" y="283184"/>
                </a:lnTo>
                <a:lnTo>
                  <a:pt x="709336" y="284443"/>
                </a:lnTo>
                <a:lnTo>
                  <a:pt x="708961" y="285948"/>
                </a:lnTo>
                <a:lnTo>
                  <a:pt x="708512" y="287452"/>
                </a:lnTo>
                <a:lnTo>
                  <a:pt x="708137" y="288858"/>
                </a:lnTo>
                <a:lnTo>
                  <a:pt x="707539" y="290215"/>
                </a:lnTo>
                <a:lnTo>
                  <a:pt x="706641" y="291115"/>
                </a:lnTo>
                <a:lnTo>
                  <a:pt x="705443" y="291785"/>
                </a:lnTo>
                <a:lnTo>
                  <a:pt x="703946" y="292161"/>
                </a:lnTo>
                <a:lnTo>
                  <a:pt x="702074" y="292161"/>
                </a:lnTo>
                <a:lnTo>
                  <a:pt x="700352" y="292308"/>
                </a:lnTo>
                <a:lnTo>
                  <a:pt x="698856" y="292684"/>
                </a:lnTo>
                <a:lnTo>
                  <a:pt x="697283" y="292979"/>
                </a:lnTo>
                <a:lnTo>
                  <a:pt x="695637" y="293208"/>
                </a:lnTo>
                <a:lnTo>
                  <a:pt x="693691" y="293126"/>
                </a:lnTo>
                <a:lnTo>
                  <a:pt x="692195" y="293502"/>
                </a:lnTo>
                <a:lnTo>
                  <a:pt x="690697" y="293878"/>
                </a:lnTo>
                <a:lnTo>
                  <a:pt x="689201" y="294189"/>
                </a:lnTo>
                <a:lnTo>
                  <a:pt x="688002" y="294925"/>
                </a:lnTo>
                <a:lnTo>
                  <a:pt x="686281" y="295072"/>
                </a:lnTo>
                <a:lnTo>
                  <a:pt x="684783" y="295072"/>
                </a:lnTo>
                <a:lnTo>
                  <a:pt x="683511" y="294483"/>
                </a:lnTo>
                <a:lnTo>
                  <a:pt x="682014" y="294107"/>
                </a:lnTo>
                <a:lnTo>
                  <a:pt x="680442" y="293731"/>
                </a:lnTo>
                <a:lnTo>
                  <a:pt x="678945" y="293355"/>
                </a:lnTo>
                <a:lnTo>
                  <a:pt x="677448" y="292979"/>
                </a:lnTo>
                <a:lnTo>
                  <a:pt x="675952" y="292782"/>
                </a:lnTo>
                <a:lnTo>
                  <a:pt x="675726" y="292766"/>
                </a:lnTo>
                <a:lnTo>
                  <a:pt x="673855" y="292766"/>
                </a:lnTo>
                <a:lnTo>
                  <a:pt x="672359" y="293061"/>
                </a:lnTo>
                <a:lnTo>
                  <a:pt x="670861" y="293437"/>
                </a:lnTo>
                <a:lnTo>
                  <a:pt x="669888" y="294336"/>
                </a:lnTo>
                <a:lnTo>
                  <a:pt x="668915" y="295235"/>
                </a:lnTo>
                <a:lnTo>
                  <a:pt x="668315" y="296576"/>
                </a:lnTo>
                <a:lnTo>
                  <a:pt x="668091" y="298228"/>
                </a:lnTo>
                <a:lnTo>
                  <a:pt x="668091" y="298506"/>
                </a:lnTo>
                <a:lnTo>
                  <a:pt x="668091" y="300026"/>
                </a:lnTo>
                <a:lnTo>
                  <a:pt x="668242" y="301743"/>
                </a:lnTo>
                <a:lnTo>
                  <a:pt x="668466" y="303395"/>
                </a:lnTo>
                <a:lnTo>
                  <a:pt x="668391" y="305259"/>
                </a:lnTo>
                <a:lnTo>
                  <a:pt x="668167" y="306910"/>
                </a:lnTo>
                <a:lnTo>
                  <a:pt x="667642" y="308185"/>
                </a:lnTo>
                <a:lnTo>
                  <a:pt x="666819" y="309297"/>
                </a:lnTo>
                <a:lnTo>
                  <a:pt x="665922" y="310197"/>
                </a:lnTo>
                <a:lnTo>
                  <a:pt x="664723" y="310949"/>
                </a:lnTo>
                <a:lnTo>
                  <a:pt x="663974" y="311995"/>
                </a:lnTo>
                <a:lnTo>
                  <a:pt x="663225" y="311995"/>
                </a:lnTo>
                <a:lnTo>
                  <a:pt x="661880" y="312518"/>
                </a:lnTo>
                <a:lnTo>
                  <a:pt x="660756" y="313271"/>
                </a:lnTo>
                <a:lnTo>
                  <a:pt x="659633" y="314023"/>
                </a:lnTo>
                <a:lnTo>
                  <a:pt x="658660" y="314922"/>
                </a:lnTo>
                <a:lnTo>
                  <a:pt x="657537" y="315658"/>
                </a:lnTo>
                <a:lnTo>
                  <a:pt x="656340" y="316345"/>
                </a:lnTo>
                <a:lnTo>
                  <a:pt x="655216" y="317081"/>
                </a:lnTo>
                <a:lnTo>
                  <a:pt x="654093" y="317833"/>
                </a:lnTo>
                <a:lnTo>
                  <a:pt x="652896" y="318503"/>
                </a:lnTo>
                <a:lnTo>
                  <a:pt x="651400" y="318879"/>
                </a:lnTo>
                <a:lnTo>
                  <a:pt x="650051" y="319402"/>
                </a:lnTo>
                <a:lnTo>
                  <a:pt x="648779" y="320007"/>
                </a:lnTo>
                <a:lnTo>
                  <a:pt x="647432" y="320531"/>
                </a:lnTo>
                <a:lnTo>
                  <a:pt x="646310" y="321201"/>
                </a:lnTo>
                <a:lnTo>
                  <a:pt x="645111" y="321953"/>
                </a:lnTo>
                <a:lnTo>
                  <a:pt x="643764" y="322477"/>
                </a:lnTo>
                <a:lnTo>
                  <a:pt x="642492" y="323000"/>
                </a:lnTo>
                <a:lnTo>
                  <a:pt x="641145" y="323752"/>
                </a:lnTo>
                <a:lnTo>
                  <a:pt x="639797" y="324275"/>
                </a:lnTo>
                <a:lnTo>
                  <a:pt x="638299" y="324651"/>
                </a:lnTo>
                <a:lnTo>
                  <a:pt x="636803" y="325027"/>
                </a:lnTo>
                <a:lnTo>
                  <a:pt x="634857" y="324946"/>
                </a:lnTo>
                <a:lnTo>
                  <a:pt x="633360" y="324569"/>
                </a:lnTo>
                <a:lnTo>
                  <a:pt x="632236" y="323817"/>
                </a:lnTo>
                <a:lnTo>
                  <a:pt x="631339" y="322918"/>
                </a:lnTo>
                <a:lnTo>
                  <a:pt x="630590" y="321806"/>
                </a:lnTo>
                <a:lnTo>
                  <a:pt x="629841" y="320678"/>
                </a:lnTo>
                <a:lnTo>
                  <a:pt x="629242" y="319337"/>
                </a:lnTo>
                <a:lnTo>
                  <a:pt x="628719" y="318062"/>
                </a:lnTo>
                <a:lnTo>
                  <a:pt x="627970" y="316933"/>
                </a:lnTo>
                <a:lnTo>
                  <a:pt x="627221" y="315822"/>
                </a:lnTo>
                <a:lnTo>
                  <a:pt x="626324" y="314922"/>
                </a:lnTo>
                <a:lnTo>
                  <a:pt x="625200" y="314170"/>
                </a:lnTo>
                <a:lnTo>
                  <a:pt x="624077" y="313794"/>
                </a:lnTo>
                <a:lnTo>
                  <a:pt x="622731" y="313189"/>
                </a:lnTo>
                <a:lnTo>
                  <a:pt x="621234" y="312813"/>
                </a:lnTo>
                <a:lnTo>
                  <a:pt x="620934" y="312748"/>
                </a:lnTo>
                <a:lnTo>
                  <a:pt x="619737" y="312437"/>
                </a:lnTo>
                <a:lnTo>
                  <a:pt x="617790" y="312372"/>
                </a:lnTo>
                <a:lnTo>
                  <a:pt x="615919" y="312372"/>
                </a:lnTo>
                <a:lnTo>
                  <a:pt x="614049" y="312372"/>
                </a:lnTo>
                <a:lnTo>
                  <a:pt x="612551" y="312748"/>
                </a:lnTo>
                <a:lnTo>
                  <a:pt x="610829" y="312895"/>
                </a:lnTo>
                <a:lnTo>
                  <a:pt x="609107" y="313042"/>
                </a:lnTo>
                <a:lnTo>
                  <a:pt x="607386" y="313189"/>
                </a:lnTo>
                <a:lnTo>
                  <a:pt x="605739" y="313042"/>
                </a:lnTo>
                <a:lnTo>
                  <a:pt x="603793" y="312976"/>
                </a:lnTo>
                <a:lnTo>
                  <a:pt x="602145" y="312748"/>
                </a:lnTo>
                <a:lnTo>
                  <a:pt x="600425" y="312600"/>
                </a:lnTo>
                <a:lnTo>
                  <a:pt x="598703" y="312372"/>
                </a:lnTo>
                <a:lnTo>
                  <a:pt x="597057" y="312142"/>
                </a:lnTo>
                <a:lnTo>
                  <a:pt x="595335" y="311995"/>
                </a:lnTo>
                <a:lnTo>
                  <a:pt x="593613" y="311766"/>
                </a:lnTo>
                <a:lnTo>
                  <a:pt x="591891" y="311554"/>
                </a:lnTo>
                <a:lnTo>
                  <a:pt x="590019" y="311554"/>
                </a:lnTo>
                <a:lnTo>
                  <a:pt x="588299" y="311701"/>
                </a:lnTo>
                <a:lnTo>
                  <a:pt x="587025" y="312224"/>
                </a:lnTo>
                <a:lnTo>
                  <a:pt x="585454" y="312600"/>
                </a:lnTo>
                <a:lnTo>
                  <a:pt x="584330" y="313336"/>
                </a:lnTo>
                <a:lnTo>
                  <a:pt x="583358" y="314236"/>
                </a:lnTo>
                <a:lnTo>
                  <a:pt x="583583" y="314612"/>
                </a:lnTo>
                <a:lnTo>
                  <a:pt x="582834" y="314988"/>
                </a:lnTo>
                <a:lnTo>
                  <a:pt x="582236" y="316263"/>
                </a:lnTo>
                <a:lnTo>
                  <a:pt x="581861" y="317686"/>
                </a:lnTo>
                <a:lnTo>
                  <a:pt x="581037" y="318814"/>
                </a:lnTo>
                <a:lnTo>
                  <a:pt x="580439" y="320073"/>
                </a:lnTo>
                <a:lnTo>
                  <a:pt x="579916" y="321430"/>
                </a:lnTo>
                <a:lnTo>
                  <a:pt x="579091" y="322477"/>
                </a:lnTo>
                <a:lnTo>
                  <a:pt x="578343" y="323605"/>
                </a:lnTo>
                <a:lnTo>
                  <a:pt x="577370" y="324504"/>
                </a:lnTo>
                <a:lnTo>
                  <a:pt x="576472" y="325387"/>
                </a:lnTo>
                <a:lnTo>
                  <a:pt x="575499" y="326368"/>
                </a:lnTo>
                <a:lnTo>
                  <a:pt x="574376" y="327038"/>
                </a:lnTo>
                <a:lnTo>
                  <a:pt x="573403" y="328019"/>
                </a:lnTo>
                <a:lnTo>
                  <a:pt x="572056" y="328543"/>
                </a:lnTo>
                <a:lnTo>
                  <a:pt x="570932" y="329213"/>
                </a:lnTo>
                <a:lnTo>
                  <a:pt x="569585" y="329818"/>
                </a:lnTo>
                <a:lnTo>
                  <a:pt x="568162" y="330407"/>
                </a:lnTo>
                <a:lnTo>
                  <a:pt x="567116" y="331012"/>
                </a:lnTo>
                <a:lnTo>
                  <a:pt x="565993" y="331764"/>
                </a:lnTo>
                <a:lnTo>
                  <a:pt x="564645" y="332287"/>
                </a:lnTo>
                <a:lnTo>
                  <a:pt x="563522" y="333023"/>
                </a:lnTo>
                <a:lnTo>
                  <a:pt x="562325" y="333775"/>
                </a:lnTo>
                <a:lnTo>
                  <a:pt x="561202" y="334446"/>
                </a:lnTo>
                <a:lnTo>
                  <a:pt x="560229" y="335427"/>
                </a:lnTo>
                <a:lnTo>
                  <a:pt x="559105" y="336179"/>
                </a:lnTo>
                <a:lnTo>
                  <a:pt x="558132" y="337078"/>
                </a:lnTo>
                <a:lnTo>
                  <a:pt x="557384" y="338125"/>
                </a:lnTo>
                <a:lnTo>
                  <a:pt x="556411" y="339089"/>
                </a:lnTo>
                <a:lnTo>
                  <a:pt x="555663" y="340136"/>
                </a:lnTo>
                <a:lnTo>
                  <a:pt x="554914" y="341264"/>
                </a:lnTo>
                <a:lnTo>
                  <a:pt x="553942" y="342163"/>
                </a:lnTo>
                <a:lnTo>
                  <a:pt x="553193" y="343292"/>
                </a:lnTo>
                <a:lnTo>
                  <a:pt x="552369" y="344338"/>
                </a:lnTo>
                <a:lnTo>
                  <a:pt x="551620" y="345450"/>
                </a:lnTo>
                <a:lnTo>
                  <a:pt x="550872" y="346578"/>
                </a:lnTo>
                <a:lnTo>
                  <a:pt x="550274" y="347854"/>
                </a:lnTo>
                <a:lnTo>
                  <a:pt x="549674" y="349129"/>
                </a:lnTo>
                <a:lnTo>
                  <a:pt x="549075" y="350470"/>
                </a:lnTo>
                <a:lnTo>
                  <a:pt x="548701" y="351892"/>
                </a:lnTo>
                <a:lnTo>
                  <a:pt x="548327" y="353397"/>
                </a:lnTo>
                <a:lnTo>
                  <a:pt x="548103" y="355032"/>
                </a:lnTo>
                <a:lnTo>
                  <a:pt x="548103" y="356912"/>
                </a:lnTo>
                <a:lnTo>
                  <a:pt x="547879" y="358547"/>
                </a:lnTo>
                <a:lnTo>
                  <a:pt x="547653" y="360199"/>
                </a:lnTo>
                <a:lnTo>
                  <a:pt x="547279" y="361703"/>
                </a:lnTo>
                <a:lnTo>
                  <a:pt x="546680" y="362978"/>
                </a:lnTo>
                <a:lnTo>
                  <a:pt x="546082" y="364238"/>
                </a:lnTo>
                <a:lnTo>
                  <a:pt x="545333" y="365366"/>
                </a:lnTo>
                <a:lnTo>
                  <a:pt x="544584" y="366494"/>
                </a:lnTo>
                <a:lnTo>
                  <a:pt x="543835" y="367606"/>
                </a:lnTo>
                <a:lnTo>
                  <a:pt x="543012" y="368652"/>
                </a:lnTo>
                <a:lnTo>
                  <a:pt x="542489" y="369928"/>
                </a:lnTo>
                <a:lnTo>
                  <a:pt x="541665" y="371056"/>
                </a:lnTo>
                <a:lnTo>
                  <a:pt x="541215" y="372152"/>
                </a:lnTo>
                <a:lnTo>
                  <a:pt x="541142" y="372331"/>
                </a:lnTo>
                <a:lnTo>
                  <a:pt x="540542" y="373672"/>
                </a:lnTo>
                <a:lnTo>
                  <a:pt x="540094" y="375095"/>
                </a:lnTo>
                <a:lnTo>
                  <a:pt x="539943" y="376746"/>
                </a:lnTo>
                <a:lnTo>
                  <a:pt x="539494" y="378234"/>
                </a:lnTo>
                <a:lnTo>
                  <a:pt x="539119" y="379739"/>
                </a:lnTo>
                <a:lnTo>
                  <a:pt x="538522" y="381014"/>
                </a:lnTo>
                <a:lnTo>
                  <a:pt x="538372" y="382649"/>
                </a:lnTo>
                <a:lnTo>
                  <a:pt x="538297" y="384530"/>
                </a:lnTo>
                <a:lnTo>
                  <a:pt x="537922" y="386018"/>
                </a:lnTo>
                <a:lnTo>
                  <a:pt x="537698" y="387669"/>
                </a:lnTo>
                <a:lnTo>
                  <a:pt x="537698" y="389468"/>
                </a:lnTo>
                <a:lnTo>
                  <a:pt x="537698" y="391348"/>
                </a:lnTo>
                <a:lnTo>
                  <a:pt x="537613" y="393245"/>
                </a:lnTo>
                <a:lnTo>
                  <a:pt x="537249" y="394700"/>
                </a:lnTo>
                <a:lnTo>
                  <a:pt x="537025" y="396351"/>
                </a:lnTo>
                <a:lnTo>
                  <a:pt x="536874" y="398003"/>
                </a:lnTo>
                <a:lnTo>
                  <a:pt x="536650" y="399655"/>
                </a:lnTo>
                <a:lnTo>
                  <a:pt x="536052" y="400913"/>
                </a:lnTo>
                <a:lnTo>
                  <a:pt x="535452" y="402271"/>
                </a:lnTo>
                <a:lnTo>
                  <a:pt x="534704" y="402941"/>
                </a:lnTo>
                <a:lnTo>
                  <a:pt x="533955" y="404069"/>
                </a:lnTo>
                <a:lnTo>
                  <a:pt x="532983" y="404969"/>
                </a:lnTo>
                <a:lnTo>
                  <a:pt x="532234" y="406081"/>
                </a:lnTo>
                <a:lnTo>
                  <a:pt x="531261" y="407209"/>
                </a:lnTo>
                <a:lnTo>
                  <a:pt x="530512" y="408255"/>
                </a:lnTo>
                <a:lnTo>
                  <a:pt x="529539" y="409236"/>
                </a:lnTo>
                <a:lnTo>
                  <a:pt x="528790" y="410283"/>
                </a:lnTo>
                <a:lnTo>
                  <a:pt x="527593" y="411019"/>
                </a:lnTo>
                <a:lnTo>
                  <a:pt x="526470" y="411771"/>
                </a:lnTo>
                <a:lnTo>
                  <a:pt x="525497" y="412670"/>
                </a:lnTo>
                <a:lnTo>
                  <a:pt x="524374" y="413422"/>
                </a:lnTo>
                <a:lnTo>
                  <a:pt x="523401" y="414322"/>
                </a:lnTo>
                <a:lnTo>
                  <a:pt x="522279" y="414992"/>
                </a:lnTo>
                <a:lnTo>
                  <a:pt x="521305" y="415973"/>
                </a:lnTo>
                <a:lnTo>
                  <a:pt x="520407" y="416872"/>
                </a:lnTo>
                <a:lnTo>
                  <a:pt x="519210" y="417608"/>
                </a:lnTo>
                <a:lnTo>
                  <a:pt x="518311" y="418507"/>
                </a:lnTo>
                <a:lnTo>
                  <a:pt x="517114" y="419260"/>
                </a:lnTo>
                <a:lnTo>
                  <a:pt x="515842" y="419783"/>
                </a:lnTo>
                <a:lnTo>
                  <a:pt x="514643" y="420535"/>
                </a:lnTo>
                <a:lnTo>
                  <a:pt x="513371" y="421058"/>
                </a:lnTo>
                <a:lnTo>
                  <a:pt x="512172" y="421810"/>
                </a:lnTo>
                <a:lnTo>
                  <a:pt x="511051" y="422481"/>
                </a:lnTo>
                <a:lnTo>
                  <a:pt x="509927" y="423233"/>
                </a:lnTo>
                <a:lnTo>
                  <a:pt x="508806" y="423969"/>
                </a:lnTo>
                <a:lnTo>
                  <a:pt x="507457" y="424492"/>
                </a:lnTo>
                <a:lnTo>
                  <a:pt x="506335" y="425244"/>
                </a:lnTo>
                <a:lnTo>
                  <a:pt x="505136" y="425915"/>
                </a:lnTo>
                <a:lnTo>
                  <a:pt x="503864" y="426520"/>
                </a:lnTo>
                <a:lnTo>
                  <a:pt x="502667" y="427190"/>
                </a:lnTo>
                <a:lnTo>
                  <a:pt x="501544" y="427942"/>
                </a:lnTo>
                <a:lnTo>
                  <a:pt x="500197" y="428465"/>
                </a:lnTo>
                <a:lnTo>
                  <a:pt x="499073" y="429218"/>
                </a:lnTo>
                <a:lnTo>
                  <a:pt x="498100" y="430117"/>
                </a:lnTo>
                <a:lnTo>
                  <a:pt x="497203" y="431016"/>
                </a:lnTo>
                <a:lnTo>
                  <a:pt x="496004" y="431981"/>
                </a:lnTo>
                <a:lnTo>
                  <a:pt x="495106" y="432880"/>
                </a:lnTo>
                <a:lnTo>
                  <a:pt x="494134" y="433780"/>
                </a:lnTo>
                <a:lnTo>
                  <a:pt x="492935" y="434532"/>
                </a:lnTo>
                <a:lnTo>
                  <a:pt x="491813" y="435202"/>
                </a:lnTo>
                <a:lnTo>
                  <a:pt x="490466" y="435807"/>
                </a:lnTo>
                <a:lnTo>
                  <a:pt x="489343" y="436478"/>
                </a:lnTo>
                <a:lnTo>
                  <a:pt x="487995" y="437230"/>
                </a:lnTo>
                <a:lnTo>
                  <a:pt x="486723" y="437753"/>
                </a:lnTo>
                <a:lnTo>
                  <a:pt x="485525" y="438505"/>
                </a:lnTo>
                <a:lnTo>
                  <a:pt x="484403" y="439241"/>
                </a:lnTo>
                <a:lnTo>
                  <a:pt x="483280" y="439993"/>
                </a:lnTo>
                <a:lnTo>
                  <a:pt x="482158" y="440663"/>
                </a:lnTo>
                <a:lnTo>
                  <a:pt x="480959" y="441416"/>
                </a:lnTo>
                <a:lnTo>
                  <a:pt x="479836" y="442168"/>
                </a:lnTo>
                <a:lnTo>
                  <a:pt x="478714" y="442838"/>
                </a:lnTo>
                <a:lnTo>
                  <a:pt x="477591" y="443590"/>
                </a:lnTo>
                <a:lnTo>
                  <a:pt x="476618" y="444490"/>
                </a:lnTo>
                <a:lnTo>
                  <a:pt x="475495" y="445242"/>
                </a:lnTo>
                <a:lnTo>
                  <a:pt x="474522" y="446125"/>
                </a:lnTo>
                <a:lnTo>
                  <a:pt x="473399" y="446877"/>
                </a:lnTo>
                <a:lnTo>
                  <a:pt x="472426" y="448005"/>
                </a:lnTo>
                <a:lnTo>
                  <a:pt x="471453" y="448904"/>
                </a:lnTo>
                <a:lnTo>
                  <a:pt x="470704" y="450033"/>
                </a:lnTo>
                <a:lnTo>
                  <a:pt x="469957" y="451079"/>
                </a:lnTo>
                <a:lnTo>
                  <a:pt x="469132" y="452191"/>
                </a:lnTo>
                <a:lnTo>
                  <a:pt x="468758" y="453695"/>
                </a:lnTo>
                <a:lnTo>
                  <a:pt x="468384" y="455183"/>
                </a:lnTo>
                <a:lnTo>
                  <a:pt x="468384" y="456982"/>
                </a:lnTo>
                <a:lnTo>
                  <a:pt x="468310" y="458862"/>
                </a:lnTo>
                <a:lnTo>
                  <a:pt x="468310" y="460661"/>
                </a:lnTo>
                <a:lnTo>
                  <a:pt x="468084" y="462378"/>
                </a:lnTo>
                <a:lnTo>
                  <a:pt x="468084" y="464242"/>
                </a:lnTo>
                <a:lnTo>
                  <a:pt x="468084" y="466041"/>
                </a:lnTo>
                <a:lnTo>
                  <a:pt x="468009" y="467921"/>
                </a:lnTo>
                <a:lnTo>
                  <a:pt x="468384" y="469409"/>
                </a:lnTo>
                <a:lnTo>
                  <a:pt x="468384" y="471289"/>
                </a:lnTo>
                <a:lnTo>
                  <a:pt x="468534" y="472924"/>
                </a:lnTo>
                <a:lnTo>
                  <a:pt x="468384" y="474576"/>
                </a:lnTo>
                <a:lnTo>
                  <a:pt x="468310" y="476440"/>
                </a:lnTo>
                <a:lnTo>
                  <a:pt x="468160" y="478091"/>
                </a:lnTo>
                <a:lnTo>
                  <a:pt x="467936" y="479743"/>
                </a:lnTo>
                <a:lnTo>
                  <a:pt x="467710" y="481394"/>
                </a:lnTo>
                <a:lnTo>
                  <a:pt x="467336" y="482882"/>
                </a:lnTo>
                <a:lnTo>
                  <a:pt x="466887" y="484387"/>
                </a:lnTo>
                <a:lnTo>
                  <a:pt x="466737" y="486022"/>
                </a:lnTo>
                <a:lnTo>
                  <a:pt x="466513" y="487673"/>
                </a:lnTo>
                <a:lnTo>
                  <a:pt x="466513" y="489554"/>
                </a:lnTo>
                <a:lnTo>
                  <a:pt x="466289" y="491189"/>
                </a:lnTo>
                <a:lnTo>
                  <a:pt x="466063" y="492840"/>
                </a:lnTo>
                <a:lnTo>
                  <a:pt x="465839" y="494557"/>
                </a:lnTo>
                <a:lnTo>
                  <a:pt x="465839" y="496356"/>
                </a:lnTo>
                <a:lnTo>
                  <a:pt x="465614" y="498007"/>
                </a:lnTo>
                <a:lnTo>
                  <a:pt x="465465" y="499724"/>
                </a:lnTo>
                <a:lnTo>
                  <a:pt x="465015" y="501147"/>
                </a:lnTo>
                <a:lnTo>
                  <a:pt x="464867" y="502798"/>
                </a:lnTo>
                <a:lnTo>
                  <a:pt x="464417" y="504286"/>
                </a:lnTo>
                <a:lnTo>
                  <a:pt x="464042" y="505790"/>
                </a:lnTo>
                <a:lnTo>
                  <a:pt x="463444" y="507066"/>
                </a:lnTo>
                <a:lnTo>
                  <a:pt x="462919" y="508341"/>
                </a:lnTo>
                <a:lnTo>
                  <a:pt x="461722" y="509077"/>
                </a:lnTo>
                <a:lnTo>
                  <a:pt x="460151" y="509682"/>
                </a:lnTo>
                <a:lnTo>
                  <a:pt x="457979" y="508701"/>
                </a:lnTo>
                <a:lnTo>
                  <a:pt x="456632" y="508112"/>
                </a:lnTo>
                <a:lnTo>
                  <a:pt x="455136" y="507736"/>
                </a:lnTo>
                <a:lnTo>
                  <a:pt x="453488" y="507507"/>
                </a:lnTo>
                <a:lnTo>
                  <a:pt x="451916" y="507131"/>
                </a:lnTo>
                <a:lnTo>
                  <a:pt x="450644" y="506543"/>
                </a:lnTo>
                <a:lnTo>
                  <a:pt x="449297" y="506019"/>
                </a:lnTo>
                <a:lnTo>
                  <a:pt x="448025" y="505414"/>
                </a:lnTo>
                <a:lnTo>
                  <a:pt x="446901" y="504662"/>
                </a:lnTo>
                <a:lnTo>
                  <a:pt x="445330" y="504286"/>
                </a:lnTo>
                <a:lnTo>
                  <a:pt x="443458" y="504286"/>
                </a:lnTo>
                <a:lnTo>
                  <a:pt x="441811" y="504450"/>
                </a:lnTo>
                <a:lnTo>
                  <a:pt x="440464" y="504973"/>
                </a:lnTo>
                <a:lnTo>
                  <a:pt x="439116" y="505562"/>
                </a:lnTo>
                <a:lnTo>
                  <a:pt x="437620" y="505872"/>
                </a:lnTo>
                <a:lnTo>
                  <a:pt x="435748" y="505872"/>
                </a:lnTo>
                <a:lnTo>
                  <a:pt x="434177" y="505496"/>
                </a:lnTo>
                <a:lnTo>
                  <a:pt x="432903" y="504891"/>
                </a:lnTo>
                <a:lnTo>
                  <a:pt x="431781" y="504139"/>
                </a:lnTo>
                <a:lnTo>
                  <a:pt x="430808" y="503240"/>
                </a:lnTo>
                <a:lnTo>
                  <a:pt x="429685" y="502504"/>
                </a:lnTo>
                <a:lnTo>
                  <a:pt x="428187" y="502128"/>
                </a:lnTo>
                <a:lnTo>
                  <a:pt x="426541" y="501899"/>
                </a:lnTo>
                <a:lnTo>
                  <a:pt x="424595" y="501899"/>
                </a:lnTo>
                <a:lnTo>
                  <a:pt x="422948" y="502046"/>
                </a:lnTo>
                <a:lnTo>
                  <a:pt x="421377" y="502422"/>
                </a:lnTo>
                <a:lnTo>
                  <a:pt x="419879" y="502716"/>
                </a:lnTo>
                <a:lnTo>
                  <a:pt x="418009" y="502716"/>
                </a:lnTo>
                <a:lnTo>
                  <a:pt x="416287" y="502864"/>
                </a:lnTo>
                <a:lnTo>
                  <a:pt x="415164" y="502128"/>
                </a:lnTo>
                <a:lnTo>
                  <a:pt x="414415" y="501000"/>
                </a:lnTo>
                <a:lnTo>
                  <a:pt x="413891" y="499724"/>
                </a:lnTo>
                <a:lnTo>
                  <a:pt x="413743" y="498073"/>
                </a:lnTo>
                <a:lnTo>
                  <a:pt x="413891" y="496438"/>
                </a:lnTo>
                <a:lnTo>
                  <a:pt x="414490" y="495080"/>
                </a:lnTo>
                <a:lnTo>
                  <a:pt x="415088" y="493821"/>
                </a:lnTo>
                <a:lnTo>
                  <a:pt x="415613" y="492546"/>
                </a:lnTo>
                <a:lnTo>
                  <a:pt x="415837" y="490894"/>
                </a:lnTo>
                <a:lnTo>
                  <a:pt x="415463" y="489390"/>
                </a:lnTo>
                <a:lnTo>
                  <a:pt x="415538" y="487526"/>
                </a:lnTo>
                <a:lnTo>
                  <a:pt x="415912" y="486022"/>
                </a:lnTo>
                <a:lnTo>
                  <a:pt x="416511" y="484763"/>
                </a:lnTo>
                <a:lnTo>
                  <a:pt x="417260" y="483700"/>
                </a:lnTo>
                <a:lnTo>
                  <a:pt x="417858" y="482359"/>
                </a:lnTo>
                <a:lnTo>
                  <a:pt x="418607" y="481231"/>
                </a:lnTo>
                <a:lnTo>
                  <a:pt x="418982" y="479808"/>
                </a:lnTo>
                <a:lnTo>
                  <a:pt x="419206" y="478173"/>
                </a:lnTo>
                <a:lnTo>
                  <a:pt x="419206" y="476293"/>
                </a:lnTo>
                <a:lnTo>
                  <a:pt x="418831" y="474805"/>
                </a:lnTo>
                <a:lnTo>
                  <a:pt x="418308" y="473529"/>
                </a:lnTo>
                <a:lnTo>
                  <a:pt x="417783" y="472189"/>
                </a:lnTo>
                <a:lnTo>
                  <a:pt x="417036" y="471060"/>
                </a:lnTo>
                <a:lnTo>
                  <a:pt x="415912" y="470308"/>
                </a:lnTo>
                <a:lnTo>
                  <a:pt x="414789" y="469409"/>
                </a:lnTo>
                <a:lnTo>
                  <a:pt x="413667" y="468657"/>
                </a:lnTo>
                <a:lnTo>
                  <a:pt x="412544" y="467921"/>
                </a:lnTo>
                <a:lnTo>
                  <a:pt x="411346" y="467169"/>
                </a:lnTo>
                <a:lnTo>
                  <a:pt x="410448" y="466188"/>
                </a:lnTo>
                <a:lnTo>
                  <a:pt x="409550" y="465288"/>
                </a:lnTo>
                <a:lnTo>
                  <a:pt x="408577" y="464324"/>
                </a:lnTo>
                <a:lnTo>
                  <a:pt x="407678" y="463424"/>
                </a:lnTo>
                <a:lnTo>
                  <a:pt x="406931" y="462296"/>
                </a:lnTo>
                <a:lnTo>
                  <a:pt x="406481" y="461348"/>
                </a:lnTo>
                <a:lnTo>
                  <a:pt x="406331" y="461021"/>
                </a:lnTo>
                <a:lnTo>
                  <a:pt x="405807" y="459680"/>
                </a:lnTo>
                <a:lnTo>
                  <a:pt x="405657" y="458028"/>
                </a:lnTo>
                <a:lnTo>
                  <a:pt x="405433" y="456393"/>
                </a:lnTo>
                <a:lnTo>
                  <a:pt x="405433" y="454513"/>
                </a:lnTo>
                <a:lnTo>
                  <a:pt x="405508" y="452649"/>
                </a:lnTo>
                <a:lnTo>
                  <a:pt x="405284" y="450997"/>
                </a:lnTo>
                <a:lnTo>
                  <a:pt x="405358" y="449133"/>
                </a:lnTo>
                <a:lnTo>
                  <a:pt x="405358" y="447253"/>
                </a:lnTo>
                <a:lnTo>
                  <a:pt x="405358" y="445454"/>
                </a:lnTo>
                <a:lnTo>
                  <a:pt x="405358" y="443590"/>
                </a:lnTo>
                <a:lnTo>
                  <a:pt x="405209" y="441939"/>
                </a:lnTo>
                <a:lnTo>
                  <a:pt x="405209" y="440075"/>
                </a:lnTo>
                <a:lnTo>
                  <a:pt x="405059" y="438423"/>
                </a:lnTo>
                <a:lnTo>
                  <a:pt x="404910" y="436772"/>
                </a:lnTo>
                <a:lnTo>
                  <a:pt x="404759" y="435055"/>
                </a:lnTo>
                <a:lnTo>
                  <a:pt x="404385" y="433632"/>
                </a:lnTo>
                <a:lnTo>
                  <a:pt x="403786" y="432292"/>
                </a:lnTo>
                <a:lnTo>
                  <a:pt x="403412" y="430787"/>
                </a:lnTo>
                <a:lnTo>
                  <a:pt x="402887" y="429512"/>
                </a:lnTo>
                <a:lnTo>
                  <a:pt x="402738" y="427860"/>
                </a:lnTo>
                <a:lnTo>
                  <a:pt x="402364" y="426372"/>
                </a:lnTo>
                <a:lnTo>
                  <a:pt x="401841" y="425097"/>
                </a:lnTo>
                <a:lnTo>
                  <a:pt x="401242" y="423756"/>
                </a:lnTo>
                <a:lnTo>
                  <a:pt x="400717" y="422481"/>
                </a:lnTo>
                <a:lnTo>
                  <a:pt x="399968" y="421353"/>
                </a:lnTo>
                <a:lnTo>
                  <a:pt x="399219" y="420241"/>
                </a:lnTo>
                <a:lnTo>
                  <a:pt x="398247" y="419341"/>
                </a:lnTo>
                <a:lnTo>
                  <a:pt x="397499" y="418213"/>
                </a:lnTo>
                <a:lnTo>
                  <a:pt x="396600" y="417232"/>
                </a:lnTo>
                <a:lnTo>
                  <a:pt x="395627" y="416333"/>
                </a:lnTo>
                <a:lnTo>
                  <a:pt x="394729" y="415368"/>
                </a:lnTo>
                <a:lnTo>
                  <a:pt x="393606" y="414616"/>
                </a:lnTo>
                <a:lnTo>
                  <a:pt x="392483" y="413864"/>
                </a:lnTo>
                <a:lnTo>
                  <a:pt x="391510" y="412964"/>
                </a:lnTo>
                <a:lnTo>
                  <a:pt x="390238" y="412376"/>
                </a:lnTo>
                <a:lnTo>
                  <a:pt x="389114" y="411624"/>
                </a:lnTo>
                <a:lnTo>
                  <a:pt x="387993" y="410871"/>
                </a:lnTo>
                <a:lnTo>
                  <a:pt x="386869" y="410136"/>
                </a:lnTo>
                <a:lnTo>
                  <a:pt x="385896" y="409236"/>
                </a:lnTo>
                <a:lnTo>
                  <a:pt x="384773" y="408484"/>
                </a:lnTo>
                <a:lnTo>
                  <a:pt x="383875" y="407503"/>
                </a:lnTo>
                <a:lnTo>
                  <a:pt x="382903" y="406604"/>
                </a:lnTo>
                <a:lnTo>
                  <a:pt x="382003" y="405639"/>
                </a:lnTo>
                <a:lnTo>
                  <a:pt x="381030" y="404740"/>
                </a:lnTo>
                <a:lnTo>
                  <a:pt x="380133" y="403759"/>
                </a:lnTo>
                <a:lnTo>
                  <a:pt x="378785" y="403235"/>
                </a:lnTo>
                <a:lnTo>
                  <a:pt x="377438" y="402647"/>
                </a:lnTo>
                <a:lnTo>
                  <a:pt x="376166" y="402042"/>
                </a:lnTo>
                <a:lnTo>
                  <a:pt x="374818" y="401519"/>
                </a:lnTo>
                <a:lnTo>
                  <a:pt x="373321" y="401142"/>
                </a:lnTo>
                <a:lnTo>
                  <a:pt x="372572" y="400766"/>
                </a:lnTo>
                <a:lnTo>
                  <a:pt x="371076" y="400390"/>
                </a:lnTo>
                <a:lnTo>
                  <a:pt x="369354" y="400178"/>
                </a:lnTo>
                <a:lnTo>
                  <a:pt x="367483" y="400178"/>
                </a:lnTo>
                <a:lnTo>
                  <a:pt x="365611" y="400096"/>
                </a:lnTo>
                <a:lnTo>
                  <a:pt x="363665" y="400096"/>
                </a:lnTo>
                <a:lnTo>
                  <a:pt x="361795" y="400096"/>
                </a:lnTo>
                <a:lnTo>
                  <a:pt x="360073" y="400243"/>
                </a:lnTo>
                <a:lnTo>
                  <a:pt x="358799" y="400766"/>
                </a:lnTo>
                <a:lnTo>
                  <a:pt x="357228" y="401142"/>
                </a:lnTo>
                <a:lnTo>
                  <a:pt x="355730" y="401519"/>
                </a:lnTo>
                <a:lnTo>
                  <a:pt x="354384" y="402042"/>
                </a:lnTo>
                <a:lnTo>
                  <a:pt x="352886" y="402418"/>
                </a:lnTo>
                <a:lnTo>
                  <a:pt x="351165" y="402565"/>
                </a:lnTo>
                <a:lnTo>
                  <a:pt x="349294" y="402565"/>
                </a:lnTo>
                <a:lnTo>
                  <a:pt x="347572" y="402336"/>
                </a:lnTo>
                <a:lnTo>
                  <a:pt x="346299" y="401813"/>
                </a:lnTo>
                <a:lnTo>
                  <a:pt x="344953" y="401224"/>
                </a:lnTo>
                <a:lnTo>
                  <a:pt x="343679" y="400619"/>
                </a:lnTo>
                <a:lnTo>
                  <a:pt x="342332" y="400096"/>
                </a:lnTo>
                <a:lnTo>
                  <a:pt x="341210" y="399344"/>
                </a:lnTo>
                <a:lnTo>
                  <a:pt x="340311" y="398379"/>
                </a:lnTo>
                <a:lnTo>
                  <a:pt x="339338" y="397480"/>
                </a:lnTo>
                <a:lnTo>
                  <a:pt x="338813" y="396204"/>
                </a:lnTo>
                <a:lnTo>
                  <a:pt x="338066" y="395076"/>
                </a:lnTo>
                <a:lnTo>
                  <a:pt x="337467" y="393735"/>
                </a:lnTo>
                <a:lnTo>
                  <a:pt x="337276" y="393278"/>
                </a:lnTo>
                <a:lnTo>
                  <a:pt x="336942" y="392460"/>
                </a:lnTo>
                <a:lnTo>
                  <a:pt x="336194" y="391348"/>
                </a:lnTo>
                <a:lnTo>
                  <a:pt x="335446" y="390220"/>
                </a:lnTo>
                <a:lnTo>
                  <a:pt x="334473" y="389320"/>
                </a:lnTo>
                <a:lnTo>
                  <a:pt x="333350" y="388568"/>
                </a:lnTo>
                <a:lnTo>
                  <a:pt x="331852" y="388192"/>
                </a:lnTo>
                <a:lnTo>
                  <a:pt x="329982" y="388127"/>
                </a:lnTo>
                <a:lnTo>
                  <a:pt x="328634" y="388650"/>
                </a:lnTo>
                <a:lnTo>
                  <a:pt x="328338" y="388846"/>
                </a:lnTo>
                <a:lnTo>
                  <a:pt x="327511" y="389386"/>
                </a:lnTo>
                <a:lnTo>
                  <a:pt x="326388" y="390138"/>
                </a:lnTo>
                <a:lnTo>
                  <a:pt x="325415" y="391037"/>
                </a:lnTo>
                <a:lnTo>
                  <a:pt x="324442" y="391937"/>
                </a:lnTo>
                <a:lnTo>
                  <a:pt x="323693" y="392689"/>
                </a:lnTo>
                <a:lnTo>
                  <a:pt x="323116" y="393261"/>
                </a:lnTo>
                <a:lnTo>
                  <a:pt x="322720" y="393654"/>
                </a:lnTo>
                <a:lnTo>
                  <a:pt x="321822" y="394553"/>
                </a:lnTo>
                <a:lnTo>
                  <a:pt x="320625" y="395305"/>
                </a:lnTo>
                <a:lnTo>
                  <a:pt x="319726" y="396204"/>
                </a:lnTo>
                <a:lnTo>
                  <a:pt x="318379" y="396728"/>
                </a:lnTo>
                <a:lnTo>
                  <a:pt x="317032" y="397251"/>
                </a:lnTo>
                <a:lnTo>
                  <a:pt x="315535" y="397627"/>
                </a:lnTo>
                <a:lnTo>
                  <a:pt x="313814" y="397774"/>
                </a:lnTo>
                <a:lnTo>
                  <a:pt x="311941" y="397774"/>
                </a:lnTo>
                <a:lnTo>
                  <a:pt x="310071" y="397774"/>
                </a:lnTo>
                <a:lnTo>
                  <a:pt x="308349" y="397921"/>
                </a:lnTo>
                <a:lnTo>
                  <a:pt x="306851" y="398297"/>
                </a:lnTo>
                <a:lnTo>
                  <a:pt x="305505" y="398820"/>
                </a:lnTo>
                <a:lnTo>
                  <a:pt x="304156" y="399344"/>
                </a:lnTo>
                <a:lnTo>
                  <a:pt x="302809" y="399867"/>
                </a:lnTo>
                <a:lnTo>
                  <a:pt x="301537" y="400472"/>
                </a:lnTo>
                <a:lnTo>
                  <a:pt x="299966" y="400766"/>
                </a:lnTo>
                <a:lnTo>
                  <a:pt x="298319" y="400995"/>
                </a:lnTo>
                <a:lnTo>
                  <a:pt x="296372" y="400913"/>
                </a:lnTo>
                <a:lnTo>
                  <a:pt x="294725" y="401142"/>
                </a:lnTo>
                <a:lnTo>
                  <a:pt x="292779" y="401077"/>
                </a:lnTo>
                <a:lnTo>
                  <a:pt x="291133" y="400913"/>
                </a:lnTo>
                <a:lnTo>
                  <a:pt x="289187" y="400913"/>
                </a:lnTo>
                <a:lnTo>
                  <a:pt x="287315" y="400848"/>
                </a:lnTo>
                <a:lnTo>
                  <a:pt x="286043" y="401437"/>
                </a:lnTo>
                <a:lnTo>
                  <a:pt x="284695" y="401976"/>
                </a:lnTo>
                <a:lnTo>
                  <a:pt x="283572" y="402712"/>
                </a:lnTo>
                <a:lnTo>
                  <a:pt x="282225" y="403235"/>
                </a:lnTo>
                <a:lnTo>
                  <a:pt x="280879" y="403759"/>
                </a:lnTo>
                <a:lnTo>
                  <a:pt x="279157" y="403922"/>
                </a:lnTo>
                <a:lnTo>
                  <a:pt x="277510" y="404135"/>
                </a:lnTo>
                <a:lnTo>
                  <a:pt x="275563" y="404069"/>
                </a:lnTo>
                <a:lnTo>
                  <a:pt x="273916" y="404282"/>
                </a:lnTo>
                <a:lnTo>
                  <a:pt x="272345" y="404593"/>
                </a:lnTo>
                <a:lnTo>
                  <a:pt x="271747" y="404985"/>
                </a:lnTo>
                <a:lnTo>
                  <a:pt x="271222" y="405345"/>
                </a:lnTo>
                <a:lnTo>
                  <a:pt x="270249" y="406228"/>
                </a:lnTo>
                <a:lnTo>
                  <a:pt x="269351" y="407209"/>
                </a:lnTo>
                <a:lnTo>
                  <a:pt x="268527" y="408255"/>
                </a:lnTo>
                <a:lnTo>
                  <a:pt x="268004" y="409596"/>
                </a:lnTo>
                <a:lnTo>
                  <a:pt x="267180" y="410659"/>
                </a:lnTo>
                <a:lnTo>
                  <a:pt x="266657" y="412000"/>
                </a:lnTo>
                <a:lnTo>
                  <a:pt x="265682" y="412899"/>
                </a:lnTo>
                <a:lnTo>
                  <a:pt x="264709" y="413798"/>
                </a:lnTo>
                <a:lnTo>
                  <a:pt x="263962" y="414174"/>
                </a:lnTo>
                <a:lnTo>
                  <a:pt x="261267" y="415597"/>
                </a:lnTo>
                <a:lnTo>
                  <a:pt x="260518" y="415810"/>
                </a:lnTo>
                <a:lnTo>
                  <a:pt x="259395" y="416496"/>
                </a:lnTo>
                <a:lnTo>
                  <a:pt x="257897" y="416872"/>
                </a:lnTo>
                <a:lnTo>
                  <a:pt x="256401" y="417232"/>
                </a:lnTo>
                <a:lnTo>
                  <a:pt x="254679" y="417396"/>
                </a:lnTo>
                <a:lnTo>
                  <a:pt x="252957" y="417608"/>
                </a:lnTo>
                <a:lnTo>
                  <a:pt x="251087" y="417543"/>
                </a:lnTo>
                <a:lnTo>
                  <a:pt x="249216" y="417543"/>
                </a:lnTo>
                <a:lnTo>
                  <a:pt x="247718" y="417167"/>
                </a:lnTo>
                <a:lnTo>
                  <a:pt x="246147" y="416791"/>
                </a:lnTo>
                <a:lnTo>
                  <a:pt x="244873" y="416186"/>
                </a:lnTo>
                <a:lnTo>
                  <a:pt x="243750" y="415450"/>
                </a:lnTo>
                <a:lnTo>
                  <a:pt x="242254" y="415074"/>
                </a:lnTo>
                <a:lnTo>
                  <a:pt x="240532" y="414910"/>
                </a:lnTo>
                <a:lnTo>
                  <a:pt x="239034" y="415221"/>
                </a:lnTo>
                <a:lnTo>
                  <a:pt x="237689" y="415810"/>
                </a:lnTo>
                <a:lnTo>
                  <a:pt x="235967" y="415973"/>
                </a:lnTo>
                <a:lnTo>
                  <a:pt x="234245" y="415744"/>
                </a:lnTo>
                <a:lnTo>
                  <a:pt x="232747" y="415368"/>
                </a:lnTo>
                <a:lnTo>
                  <a:pt x="231624" y="414616"/>
                </a:lnTo>
                <a:lnTo>
                  <a:pt x="230726" y="413716"/>
                </a:lnTo>
                <a:lnTo>
                  <a:pt x="229603" y="412964"/>
                </a:lnTo>
                <a:lnTo>
                  <a:pt x="228630" y="412000"/>
                </a:lnTo>
                <a:lnTo>
                  <a:pt x="227358" y="411476"/>
                </a:lnTo>
                <a:lnTo>
                  <a:pt x="226236" y="410659"/>
                </a:lnTo>
                <a:lnTo>
                  <a:pt x="224663" y="410136"/>
                </a:lnTo>
                <a:lnTo>
                  <a:pt x="223167" y="409760"/>
                </a:lnTo>
                <a:lnTo>
                  <a:pt x="221669" y="409383"/>
                </a:lnTo>
                <a:lnTo>
                  <a:pt x="219948" y="409531"/>
                </a:lnTo>
                <a:lnTo>
                  <a:pt x="218675" y="410054"/>
                </a:lnTo>
                <a:lnTo>
                  <a:pt x="217702" y="410953"/>
                </a:lnTo>
                <a:lnTo>
                  <a:pt x="216579" y="411705"/>
                </a:lnTo>
                <a:lnTo>
                  <a:pt x="215382" y="412441"/>
                </a:lnTo>
                <a:lnTo>
                  <a:pt x="213884" y="412817"/>
                </a:lnTo>
                <a:lnTo>
                  <a:pt x="212163" y="412964"/>
                </a:lnTo>
                <a:lnTo>
                  <a:pt x="210891" y="412376"/>
                </a:lnTo>
                <a:lnTo>
                  <a:pt x="209543" y="411852"/>
                </a:lnTo>
                <a:lnTo>
                  <a:pt x="207821" y="411624"/>
                </a:lnTo>
                <a:lnTo>
                  <a:pt x="206325" y="411247"/>
                </a:lnTo>
                <a:lnTo>
                  <a:pt x="204453" y="411247"/>
                </a:lnTo>
                <a:lnTo>
                  <a:pt x="202957" y="411624"/>
                </a:lnTo>
                <a:lnTo>
                  <a:pt x="201608" y="412147"/>
                </a:lnTo>
                <a:lnTo>
                  <a:pt x="200486" y="412899"/>
                </a:lnTo>
                <a:lnTo>
                  <a:pt x="199513" y="413798"/>
                </a:lnTo>
                <a:lnTo>
                  <a:pt x="198390" y="414550"/>
                </a:lnTo>
                <a:lnTo>
                  <a:pt x="197641" y="415597"/>
                </a:lnTo>
                <a:lnTo>
                  <a:pt x="196668" y="416562"/>
                </a:lnTo>
                <a:lnTo>
                  <a:pt x="195547" y="417232"/>
                </a:lnTo>
                <a:lnTo>
                  <a:pt x="194423" y="417984"/>
                </a:lnTo>
                <a:lnTo>
                  <a:pt x="193225" y="418736"/>
                </a:lnTo>
                <a:lnTo>
                  <a:pt x="191952" y="419260"/>
                </a:lnTo>
                <a:lnTo>
                  <a:pt x="190381" y="419636"/>
                </a:lnTo>
                <a:lnTo>
                  <a:pt x="188735" y="419783"/>
                </a:lnTo>
                <a:lnTo>
                  <a:pt x="187013" y="420012"/>
                </a:lnTo>
                <a:lnTo>
                  <a:pt x="185291" y="420159"/>
                </a:lnTo>
                <a:lnTo>
                  <a:pt x="183419" y="420159"/>
                </a:lnTo>
                <a:lnTo>
                  <a:pt x="181697" y="419930"/>
                </a:lnTo>
                <a:lnTo>
                  <a:pt x="179826" y="419930"/>
                </a:lnTo>
                <a:lnTo>
                  <a:pt x="177956" y="419930"/>
                </a:lnTo>
                <a:lnTo>
                  <a:pt x="176234" y="419701"/>
                </a:lnTo>
                <a:lnTo>
                  <a:pt x="174362" y="419701"/>
                </a:lnTo>
                <a:lnTo>
                  <a:pt x="172416" y="419636"/>
                </a:lnTo>
                <a:lnTo>
                  <a:pt x="170769" y="419865"/>
                </a:lnTo>
                <a:lnTo>
                  <a:pt x="168824" y="419783"/>
                </a:lnTo>
                <a:lnTo>
                  <a:pt x="166951" y="419783"/>
                </a:lnTo>
                <a:lnTo>
                  <a:pt x="165081" y="419783"/>
                </a:lnTo>
                <a:lnTo>
                  <a:pt x="163359" y="419636"/>
                </a:lnTo>
                <a:lnTo>
                  <a:pt x="161712" y="419407"/>
                </a:lnTo>
                <a:lnTo>
                  <a:pt x="159991" y="419178"/>
                </a:lnTo>
                <a:lnTo>
                  <a:pt x="158118" y="419178"/>
                </a:lnTo>
                <a:lnTo>
                  <a:pt x="156398" y="418965"/>
                </a:lnTo>
                <a:lnTo>
                  <a:pt x="154526" y="418965"/>
                </a:lnTo>
                <a:lnTo>
                  <a:pt x="152580" y="418965"/>
                </a:lnTo>
                <a:lnTo>
                  <a:pt x="150708" y="418965"/>
                </a:lnTo>
                <a:lnTo>
                  <a:pt x="148837" y="418884"/>
                </a:lnTo>
                <a:lnTo>
                  <a:pt x="147116" y="419112"/>
                </a:lnTo>
                <a:lnTo>
                  <a:pt x="145245" y="419112"/>
                </a:lnTo>
                <a:lnTo>
                  <a:pt x="143523" y="419260"/>
                </a:lnTo>
                <a:lnTo>
                  <a:pt x="141651" y="419260"/>
                </a:lnTo>
                <a:lnTo>
                  <a:pt x="139931" y="419407"/>
                </a:lnTo>
                <a:lnTo>
                  <a:pt x="138283" y="419554"/>
                </a:lnTo>
                <a:lnTo>
                  <a:pt x="137012" y="419865"/>
                </a:lnTo>
                <a:lnTo>
                  <a:pt x="136711" y="419930"/>
                </a:lnTo>
                <a:lnTo>
                  <a:pt x="135215" y="420306"/>
                </a:lnTo>
                <a:lnTo>
                  <a:pt x="133718" y="420682"/>
                </a:lnTo>
                <a:lnTo>
                  <a:pt x="132594" y="421353"/>
                </a:lnTo>
                <a:lnTo>
                  <a:pt x="131397" y="422105"/>
                </a:lnTo>
                <a:lnTo>
                  <a:pt x="130648" y="423233"/>
                </a:lnTo>
                <a:lnTo>
                  <a:pt x="130274" y="424721"/>
                </a:lnTo>
                <a:lnTo>
                  <a:pt x="130050" y="426372"/>
                </a:lnTo>
                <a:lnTo>
                  <a:pt x="129675" y="427795"/>
                </a:lnTo>
                <a:lnTo>
                  <a:pt x="129075" y="429136"/>
                </a:lnTo>
                <a:lnTo>
                  <a:pt x="128552" y="430411"/>
                </a:lnTo>
                <a:lnTo>
                  <a:pt x="127730" y="431539"/>
                </a:lnTo>
                <a:lnTo>
                  <a:pt x="126830" y="432439"/>
                </a:lnTo>
                <a:lnTo>
                  <a:pt x="125483" y="432962"/>
                </a:lnTo>
                <a:lnTo>
                  <a:pt x="123987" y="433338"/>
                </a:lnTo>
                <a:lnTo>
                  <a:pt x="122265" y="433485"/>
                </a:lnTo>
                <a:lnTo>
                  <a:pt x="120543" y="433714"/>
                </a:lnTo>
                <a:lnTo>
                  <a:pt x="119047" y="434008"/>
                </a:lnTo>
                <a:lnTo>
                  <a:pt x="117698" y="434597"/>
                </a:lnTo>
                <a:lnTo>
                  <a:pt x="116800" y="435496"/>
                </a:lnTo>
                <a:lnTo>
                  <a:pt x="115604" y="436249"/>
                </a:lnTo>
                <a:lnTo>
                  <a:pt x="114855" y="437295"/>
                </a:lnTo>
                <a:lnTo>
                  <a:pt x="113731" y="438047"/>
                </a:lnTo>
                <a:lnTo>
                  <a:pt x="112758" y="438946"/>
                </a:lnTo>
                <a:lnTo>
                  <a:pt x="111411" y="439552"/>
                </a:lnTo>
                <a:lnTo>
                  <a:pt x="110288" y="440222"/>
                </a:lnTo>
                <a:lnTo>
                  <a:pt x="109166" y="440974"/>
                </a:lnTo>
                <a:lnTo>
                  <a:pt x="108193" y="441939"/>
                </a:lnTo>
                <a:lnTo>
                  <a:pt x="107294" y="442838"/>
                </a:lnTo>
                <a:lnTo>
                  <a:pt x="106471" y="443885"/>
                </a:lnTo>
                <a:lnTo>
                  <a:pt x="106097" y="445389"/>
                </a:lnTo>
                <a:lnTo>
                  <a:pt x="105722" y="446877"/>
                </a:lnTo>
                <a:lnTo>
                  <a:pt x="105348" y="448381"/>
                </a:lnTo>
                <a:lnTo>
                  <a:pt x="104375" y="449281"/>
                </a:lnTo>
                <a:lnTo>
                  <a:pt x="103252" y="450033"/>
                </a:lnTo>
                <a:lnTo>
                  <a:pt x="101756" y="450327"/>
                </a:lnTo>
                <a:lnTo>
                  <a:pt x="100183" y="450327"/>
                </a:lnTo>
                <a:lnTo>
                  <a:pt x="98911" y="449804"/>
                </a:lnTo>
                <a:lnTo>
                  <a:pt x="97938" y="448823"/>
                </a:lnTo>
                <a:lnTo>
                  <a:pt x="97040" y="447923"/>
                </a:lnTo>
                <a:lnTo>
                  <a:pt x="95917" y="447188"/>
                </a:lnTo>
                <a:lnTo>
                  <a:pt x="94569" y="446583"/>
                </a:lnTo>
                <a:lnTo>
                  <a:pt x="92848" y="446435"/>
                </a:lnTo>
                <a:lnTo>
                  <a:pt x="90977" y="446354"/>
                </a:lnTo>
                <a:lnTo>
                  <a:pt x="89479" y="446354"/>
                </a:lnTo>
                <a:lnTo>
                  <a:pt x="87757" y="446583"/>
                </a:lnTo>
                <a:lnTo>
                  <a:pt x="85887" y="446501"/>
                </a:lnTo>
                <a:lnTo>
                  <a:pt x="84015" y="446501"/>
                </a:lnTo>
                <a:lnTo>
                  <a:pt x="82069" y="446501"/>
                </a:lnTo>
                <a:lnTo>
                  <a:pt x="80198" y="446501"/>
                </a:lnTo>
                <a:lnTo>
                  <a:pt x="78326" y="446501"/>
                </a:lnTo>
                <a:lnTo>
                  <a:pt x="76604" y="446648"/>
                </a:lnTo>
                <a:lnTo>
                  <a:pt x="74882" y="446811"/>
                </a:lnTo>
                <a:lnTo>
                  <a:pt x="73236" y="447024"/>
                </a:lnTo>
                <a:lnTo>
                  <a:pt x="71514" y="447188"/>
                </a:lnTo>
                <a:lnTo>
                  <a:pt x="69792" y="447335"/>
                </a:lnTo>
                <a:lnTo>
                  <a:pt x="68146" y="447482"/>
                </a:lnTo>
                <a:lnTo>
                  <a:pt x="66574" y="447858"/>
                </a:lnTo>
                <a:lnTo>
                  <a:pt x="65302" y="448381"/>
                </a:lnTo>
                <a:lnTo>
                  <a:pt x="64104" y="449133"/>
                </a:lnTo>
                <a:lnTo>
                  <a:pt x="63206" y="450033"/>
                </a:lnTo>
                <a:lnTo>
                  <a:pt x="62009" y="450768"/>
                </a:lnTo>
                <a:lnTo>
                  <a:pt x="60886" y="451521"/>
                </a:lnTo>
                <a:lnTo>
                  <a:pt x="59762" y="452273"/>
                </a:lnTo>
                <a:lnTo>
                  <a:pt x="58639" y="453025"/>
                </a:lnTo>
                <a:lnTo>
                  <a:pt x="57293" y="453548"/>
                </a:lnTo>
                <a:lnTo>
                  <a:pt x="55944" y="454071"/>
                </a:lnTo>
                <a:lnTo>
                  <a:pt x="55047" y="454971"/>
                </a:lnTo>
                <a:lnTo>
                  <a:pt x="54074" y="455935"/>
                </a:lnTo>
                <a:lnTo>
                  <a:pt x="53327" y="456982"/>
                </a:lnTo>
                <a:lnTo>
                  <a:pt x="52502" y="458110"/>
                </a:lnTo>
                <a:lnTo>
                  <a:pt x="51978" y="459386"/>
                </a:lnTo>
                <a:lnTo>
                  <a:pt x="51230" y="460497"/>
                </a:lnTo>
                <a:lnTo>
                  <a:pt x="50406" y="461626"/>
                </a:lnTo>
                <a:lnTo>
                  <a:pt x="49508" y="462525"/>
                </a:lnTo>
                <a:lnTo>
                  <a:pt x="48310" y="463277"/>
                </a:lnTo>
                <a:lnTo>
                  <a:pt x="47187" y="464029"/>
                </a:lnTo>
                <a:lnTo>
                  <a:pt x="46065" y="464765"/>
                </a:lnTo>
                <a:lnTo>
                  <a:pt x="44942" y="465452"/>
                </a:lnTo>
                <a:lnTo>
                  <a:pt x="43820" y="466188"/>
                </a:lnTo>
                <a:lnTo>
                  <a:pt x="42471" y="466711"/>
                </a:lnTo>
                <a:lnTo>
                  <a:pt x="40975" y="467087"/>
                </a:lnTo>
                <a:lnTo>
                  <a:pt x="39403" y="467463"/>
                </a:lnTo>
                <a:lnTo>
                  <a:pt x="37755" y="467610"/>
                </a:lnTo>
                <a:lnTo>
                  <a:pt x="35809" y="467610"/>
                </a:lnTo>
                <a:lnTo>
                  <a:pt x="34163" y="467398"/>
                </a:lnTo>
                <a:lnTo>
                  <a:pt x="32292" y="467398"/>
                </a:lnTo>
                <a:lnTo>
                  <a:pt x="30345" y="467398"/>
                </a:lnTo>
                <a:lnTo>
                  <a:pt x="28474" y="467398"/>
                </a:lnTo>
                <a:lnTo>
                  <a:pt x="26978" y="467022"/>
                </a:lnTo>
                <a:lnTo>
                  <a:pt x="25855" y="466270"/>
                </a:lnTo>
                <a:lnTo>
                  <a:pt x="25256" y="464994"/>
                </a:lnTo>
                <a:lnTo>
                  <a:pt x="25106" y="463277"/>
                </a:lnTo>
                <a:lnTo>
                  <a:pt x="24731" y="461773"/>
                </a:lnTo>
                <a:lnTo>
                  <a:pt x="24208" y="460497"/>
                </a:lnTo>
                <a:lnTo>
                  <a:pt x="23085" y="459762"/>
                </a:lnTo>
                <a:lnTo>
                  <a:pt x="21738" y="459238"/>
                </a:lnTo>
                <a:lnTo>
                  <a:pt x="20016" y="459386"/>
                </a:lnTo>
                <a:lnTo>
                  <a:pt x="18520" y="459762"/>
                </a:lnTo>
                <a:lnTo>
                  <a:pt x="17022" y="459762"/>
                </a:lnTo>
                <a:lnTo>
                  <a:pt x="15674" y="459157"/>
                </a:lnTo>
                <a:lnTo>
                  <a:pt x="14777" y="458176"/>
                </a:lnTo>
                <a:lnTo>
                  <a:pt x="13804" y="457293"/>
                </a:lnTo>
                <a:lnTo>
                  <a:pt x="13055" y="456164"/>
                </a:lnTo>
                <a:lnTo>
                  <a:pt x="12306" y="455036"/>
                </a:lnTo>
                <a:lnTo>
                  <a:pt x="11408" y="454137"/>
                </a:lnTo>
                <a:lnTo>
                  <a:pt x="10061" y="453548"/>
                </a:lnTo>
                <a:lnTo>
                  <a:pt x="8938" y="453172"/>
                </a:lnTo>
                <a:lnTo>
                  <a:pt x="7216" y="453025"/>
                </a:lnTo>
                <a:lnTo>
                  <a:pt x="5718" y="453319"/>
                </a:lnTo>
                <a:lnTo>
                  <a:pt x="4372" y="453924"/>
                </a:lnTo>
                <a:lnTo>
                  <a:pt x="3099" y="454448"/>
                </a:lnTo>
                <a:lnTo>
                  <a:pt x="2279" y="454954"/>
                </a:lnTo>
                <a:lnTo>
                  <a:pt x="1902" y="455183"/>
                </a:lnTo>
                <a:lnTo>
                  <a:pt x="1002" y="456083"/>
                </a:lnTo>
                <a:lnTo>
                  <a:pt x="404" y="457358"/>
                </a:lnTo>
                <a:lnTo>
                  <a:pt x="180" y="458715"/>
                </a:lnTo>
                <a:lnTo>
                  <a:pt x="554" y="460121"/>
                </a:lnTo>
                <a:lnTo>
                  <a:pt x="929" y="461626"/>
                </a:lnTo>
                <a:lnTo>
                  <a:pt x="1527" y="462966"/>
                </a:lnTo>
                <a:lnTo>
                  <a:pt x="2051" y="464242"/>
                </a:lnTo>
                <a:lnTo>
                  <a:pt x="2276" y="464716"/>
                </a:lnTo>
                <a:lnTo>
                  <a:pt x="2651" y="465517"/>
                </a:lnTo>
                <a:lnTo>
                  <a:pt x="2764" y="466760"/>
                </a:lnTo>
                <a:lnTo>
                  <a:pt x="10831" y="463523"/>
                </a:lnTo>
                <a:lnTo>
                  <a:pt x="12200" y="464847"/>
                </a:lnTo>
                <a:lnTo>
                  <a:pt x="13098" y="464961"/>
                </a:lnTo>
                <a:lnTo>
                  <a:pt x="14371" y="465141"/>
                </a:lnTo>
                <a:lnTo>
                  <a:pt x="16206" y="466809"/>
                </a:lnTo>
                <a:lnTo>
                  <a:pt x="18426" y="470848"/>
                </a:lnTo>
                <a:lnTo>
                  <a:pt x="21793" y="473562"/>
                </a:lnTo>
                <a:lnTo>
                  <a:pt x="22300" y="474772"/>
                </a:lnTo>
                <a:lnTo>
                  <a:pt x="23327" y="477225"/>
                </a:lnTo>
                <a:lnTo>
                  <a:pt x="24844" y="478304"/>
                </a:lnTo>
                <a:lnTo>
                  <a:pt x="29194" y="481378"/>
                </a:lnTo>
                <a:lnTo>
                  <a:pt x="30605" y="485057"/>
                </a:lnTo>
                <a:lnTo>
                  <a:pt x="31274" y="486790"/>
                </a:lnTo>
                <a:lnTo>
                  <a:pt x="31726" y="487101"/>
                </a:lnTo>
                <a:lnTo>
                  <a:pt x="32397" y="487542"/>
                </a:lnTo>
                <a:lnTo>
                  <a:pt x="32659" y="487510"/>
                </a:lnTo>
                <a:lnTo>
                  <a:pt x="33720" y="487313"/>
                </a:lnTo>
                <a:lnTo>
                  <a:pt x="35808" y="486218"/>
                </a:lnTo>
                <a:lnTo>
                  <a:pt x="36081" y="486218"/>
                </a:lnTo>
                <a:lnTo>
                  <a:pt x="37443" y="486185"/>
                </a:lnTo>
                <a:lnTo>
                  <a:pt x="39631" y="487510"/>
                </a:lnTo>
                <a:lnTo>
                  <a:pt x="44462" y="488425"/>
                </a:lnTo>
                <a:lnTo>
                  <a:pt x="49260" y="492382"/>
                </a:lnTo>
                <a:lnTo>
                  <a:pt x="51427" y="495555"/>
                </a:lnTo>
                <a:lnTo>
                  <a:pt x="49700" y="503730"/>
                </a:lnTo>
                <a:lnTo>
                  <a:pt x="51181" y="506101"/>
                </a:lnTo>
                <a:lnTo>
                  <a:pt x="51570" y="507605"/>
                </a:lnTo>
                <a:lnTo>
                  <a:pt x="51727" y="508227"/>
                </a:lnTo>
                <a:lnTo>
                  <a:pt x="51964" y="509143"/>
                </a:lnTo>
                <a:lnTo>
                  <a:pt x="53385" y="511448"/>
                </a:lnTo>
                <a:lnTo>
                  <a:pt x="52950" y="512217"/>
                </a:lnTo>
                <a:lnTo>
                  <a:pt x="52615" y="512805"/>
                </a:lnTo>
                <a:lnTo>
                  <a:pt x="52793" y="513165"/>
                </a:lnTo>
                <a:lnTo>
                  <a:pt x="52985" y="513557"/>
                </a:lnTo>
                <a:lnTo>
                  <a:pt x="54813" y="513083"/>
                </a:lnTo>
                <a:lnTo>
                  <a:pt x="56742" y="514833"/>
                </a:lnTo>
                <a:lnTo>
                  <a:pt x="57660" y="517138"/>
                </a:lnTo>
                <a:lnTo>
                  <a:pt x="58065" y="517122"/>
                </a:lnTo>
                <a:lnTo>
                  <a:pt x="59484" y="517040"/>
                </a:lnTo>
                <a:lnTo>
                  <a:pt x="62240" y="520016"/>
                </a:lnTo>
                <a:lnTo>
                  <a:pt x="63893" y="521798"/>
                </a:lnTo>
                <a:lnTo>
                  <a:pt x="64624" y="529304"/>
                </a:lnTo>
                <a:lnTo>
                  <a:pt x="65198" y="532067"/>
                </a:lnTo>
                <a:lnTo>
                  <a:pt x="65577" y="533898"/>
                </a:lnTo>
                <a:lnTo>
                  <a:pt x="66103" y="534405"/>
                </a:lnTo>
                <a:lnTo>
                  <a:pt x="67132" y="535403"/>
                </a:lnTo>
                <a:lnTo>
                  <a:pt x="69297" y="536531"/>
                </a:lnTo>
                <a:lnTo>
                  <a:pt x="70755" y="537299"/>
                </a:lnTo>
                <a:lnTo>
                  <a:pt x="72510" y="537757"/>
                </a:lnTo>
                <a:lnTo>
                  <a:pt x="74528" y="537152"/>
                </a:lnTo>
                <a:lnTo>
                  <a:pt x="76326" y="539278"/>
                </a:lnTo>
                <a:lnTo>
                  <a:pt x="76882" y="540570"/>
                </a:lnTo>
                <a:lnTo>
                  <a:pt x="77104" y="542646"/>
                </a:lnTo>
                <a:lnTo>
                  <a:pt x="75999" y="545720"/>
                </a:lnTo>
                <a:lnTo>
                  <a:pt x="76051" y="546718"/>
                </a:lnTo>
                <a:lnTo>
                  <a:pt x="76987" y="547290"/>
                </a:lnTo>
                <a:lnTo>
                  <a:pt x="77719" y="549154"/>
                </a:lnTo>
                <a:lnTo>
                  <a:pt x="77276" y="549530"/>
                </a:lnTo>
                <a:lnTo>
                  <a:pt x="77750" y="550871"/>
                </a:lnTo>
                <a:lnTo>
                  <a:pt x="78126" y="551950"/>
                </a:lnTo>
                <a:lnTo>
                  <a:pt x="78061" y="552539"/>
                </a:lnTo>
                <a:lnTo>
                  <a:pt x="77987" y="553193"/>
                </a:lnTo>
                <a:lnTo>
                  <a:pt x="77155" y="554550"/>
                </a:lnTo>
                <a:lnTo>
                  <a:pt x="75340" y="553896"/>
                </a:lnTo>
                <a:lnTo>
                  <a:pt x="72384" y="554125"/>
                </a:lnTo>
                <a:lnTo>
                  <a:pt x="71810" y="554910"/>
                </a:lnTo>
                <a:lnTo>
                  <a:pt x="72778" y="556528"/>
                </a:lnTo>
                <a:lnTo>
                  <a:pt x="73228" y="557281"/>
                </a:lnTo>
                <a:lnTo>
                  <a:pt x="72197" y="558360"/>
                </a:lnTo>
                <a:lnTo>
                  <a:pt x="71447" y="559128"/>
                </a:lnTo>
                <a:lnTo>
                  <a:pt x="71247" y="560126"/>
                </a:lnTo>
                <a:lnTo>
                  <a:pt x="71754" y="562726"/>
                </a:lnTo>
                <a:lnTo>
                  <a:pt x="71959" y="563788"/>
                </a:lnTo>
                <a:lnTo>
                  <a:pt x="71946" y="564884"/>
                </a:lnTo>
                <a:lnTo>
                  <a:pt x="71934" y="565947"/>
                </a:lnTo>
                <a:lnTo>
                  <a:pt x="71418" y="571523"/>
                </a:lnTo>
                <a:lnTo>
                  <a:pt x="75191" y="578848"/>
                </a:lnTo>
                <a:lnTo>
                  <a:pt x="80326" y="583132"/>
                </a:lnTo>
                <a:lnTo>
                  <a:pt x="83920" y="586370"/>
                </a:lnTo>
                <a:lnTo>
                  <a:pt x="85720" y="589002"/>
                </a:lnTo>
                <a:lnTo>
                  <a:pt x="87265" y="592452"/>
                </a:lnTo>
                <a:lnTo>
                  <a:pt x="87133" y="596703"/>
                </a:lnTo>
                <a:lnTo>
                  <a:pt x="87107" y="597537"/>
                </a:lnTo>
                <a:lnTo>
                  <a:pt x="85663" y="600579"/>
                </a:lnTo>
                <a:lnTo>
                  <a:pt x="82000" y="604340"/>
                </a:lnTo>
                <a:lnTo>
                  <a:pt x="80558" y="607871"/>
                </a:lnTo>
                <a:lnTo>
                  <a:pt x="80586" y="619464"/>
                </a:lnTo>
                <a:lnTo>
                  <a:pt x="81374" y="627019"/>
                </a:lnTo>
                <a:lnTo>
                  <a:pt x="91121" y="632693"/>
                </a:lnTo>
                <a:lnTo>
                  <a:pt x="96425" y="636568"/>
                </a:lnTo>
                <a:lnTo>
                  <a:pt x="97720" y="642618"/>
                </a:lnTo>
                <a:lnTo>
                  <a:pt x="101061" y="646542"/>
                </a:lnTo>
                <a:lnTo>
                  <a:pt x="102946" y="649649"/>
                </a:lnTo>
                <a:lnTo>
                  <a:pt x="104557" y="652118"/>
                </a:lnTo>
                <a:lnTo>
                  <a:pt x="104194" y="652903"/>
                </a:lnTo>
                <a:lnTo>
                  <a:pt x="104303" y="654047"/>
                </a:lnTo>
                <a:lnTo>
                  <a:pt x="104360" y="654636"/>
                </a:lnTo>
                <a:lnTo>
                  <a:pt x="105404" y="656696"/>
                </a:lnTo>
                <a:lnTo>
                  <a:pt x="105364" y="657203"/>
                </a:lnTo>
                <a:lnTo>
                  <a:pt x="105328" y="657694"/>
                </a:lnTo>
                <a:lnTo>
                  <a:pt x="103886" y="658413"/>
                </a:lnTo>
                <a:lnTo>
                  <a:pt x="116745" y="670317"/>
                </a:lnTo>
                <a:lnTo>
                  <a:pt x="118545" y="672949"/>
                </a:lnTo>
                <a:lnTo>
                  <a:pt x="122801" y="675729"/>
                </a:lnTo>
                <a:lnTo>
                  <a:pt x="123308" y="674519"/>
                </a:lnTo>
                <a:lnTo>
                  <a:pt x="124350" y="674127"/>
                </a:lnTo>
                <a:lnTo>
                  <a:pt x="126853" y="673636"/>
                </a:lnTo>
                <a:lnTo>
                  <a:pt x="129770" y="672737"/>
                </a:lnTo>
                <a:lnTo>
                  <a:pt x="132903" y="672459"/>
                </a:lnTo>
                <a:lnTo>
                  <a:pt x="135727" y="672459"/>
                </a:lnTo>
                <a:lnTo>
                  <a:pt x="138333" y="671772"/>
                </a:lnTo>
                <a:lnTo>
                  <a:pt x="142506" y="670971"/>
                </a:lnTo>
                <a:lnTo>
                  <a:pt x="144275" y="670284"/>
                </a:lnTo>
                <a:lnTo>
                  <a:pt x="146570" y="669794"/>
                </a:lnTo>
                <a:lnTo>
                  <a:pt x="149070" y="669091"/>
                </a:lnTo>
                <a:lnTo>
                  <a:pt x="154575" y="668306"/>
                </a:lnTo>
                <a:lnTo>
                  <a:pt x="155756" y="669254"/>
                </a:lnTo>
                <a:lnTo>
                  <a:pt x="158630" y="670104"/>
                </a:lnTo>
                <a:lnTo>
                  <a:pt x="163058" y="672197"/>
                </a:lnTo>
                <a:lnTo>
                  <a:pt x="165661" y="674764"/>
                </a:lnTo>
                <a:lnTo>
                  <a:pt x="168479" y="675108"/>
                </a:lnTo>
                <a:lnTo>
                  <a:pt x="170277" y="676743"/>
                </a:lnTo>
                <a:lnTo>
                  <a:pt x="175156" y="682695"/>
                </a:lnTo>
                <a:lnTo>
                  <a:pt x="177245" y="686129"/>
                </a:lnTo>
                <a:lnTo>
                  <a:pt x="177845" y="688254"/>
                </a:lnTo>
                <a:lnTo>
                  <a:pt x="177727" y="690298"/>
                </a:lnTo>
                <a:lnTo>
                  <a:pt x="177683" y="691034"/>
                </a:lnTo>
                <a:lnTo>
                  <a:pt x="177933" y="691165"/>
                </a:lnTo>
                <a:lnTo>
                  <a:pt x="178710" y="691541"/>
                </a:lnTo>
                <a:lnTo>
                  <a:pt x="179385" y="691884"/>
                </a:lnTo>
                <a:lnTo>
                  <a:pt x="180114" y="692244"/>
                </a:lnTo>
                <a:lnTo>
                  <a:pt x="181010" y="693241"/>
                </a:lnTo>
                <a:lnTo>
                  <a:pt x="181906" y="694255"/>
                </a:lnTo>
                <a:lnTo>
                  <a:pt x="182384" y="694337"/>
                </a:lnTo>
                <a:lnTo>
                  <a:pt x="182730" y="694386"/>
                </a:lnTo>
                <a:lnTo>
                  <a:pt x="183846" y="694582"/>
                </a:lnTo>
                <a:lnTo>
                  <a:pt x="184022" y="694517"/>
                </a:lnTo>
                <a:lnTo>
                  <a:pt x="185674" y="693928"/>
                </a:lnTo>
                <a:lnTo>
                  <a:pt x="186400" y="694321"/>
                </a:lnTo>
                <a:lnTo>
                  <a:pt x="186774" y="694533"/>
                </a:lnTo>
                <a:lnTo>
                  <a:pt x="187168" y="694746"/>
                </a:lnTo>
                <a:lnTo>
                  <a:pt x="187765" y="694664"/>
                </a:lnTo>
                <a:lnTo>
                  <a:pt x="189618" y="694402"/>
                </a:lnTo>
                <a:lnTo>
                  <a:pt x="190816" y="694811"/>
                </a:lnTo>
                <a:lnTo>
                  <a:pt x="191006" y="694876"/>
                </a:lnTo>
                <a:lnTo>
                  <a:pt x="191554" y="695056"/>
                </a:lnTo>
                <a:lnTo>
                  <a:pt x="191818" y="694876"/>
                </a:lnTo>
                <a:lnTo>
                  <a:pt x="192183" y="694647"/>
                </a:lnTo>
                <a:lnTo>
                  <a:pt x="193135" y="694010"/>
                </a:lnTo>
                <a:lnTo>
                  <a:pt x="194534" y="694075"/>
                </a:lnTo>
                <a:lnTo>
                  <a:pt x="194953" y="694108"/>
                </a:lnTo>
                <a:lnTo>
                  <a:pt x="195658" y="692931"/>
                </a:lnTo>
                <a:lnTo>
                  <a:pt x="195620" y="691018"/>
                </a:lnTo>
                <a:lnTo>
                  <a:pt x="196133" y="690216"/>
                </a:lnTo>
                <a:lnTo>
                  <a:pt x="196889" y="690036"/>
                </a:lnTo>
                <a:lnTo>
                  <a:pt x="197525" y="690282"/>
                </a:lnTo>
                <a:lnTo>
                  <a:pt x="197706" y="690347"/>
                </a:lnTo>
                <a:lnTo>
                  <a:pt x="197886" y="690429"/>
                </a:lnTo>
                <a:lnTo>
                  <a:pt x="198163" y="688434"/>
                </a:lnTo>
                <a:lnTo>
                  <a:pt x="197502" y="687649"/>
                </a:lnTo>
                <a:lnTo>
                  <a:pt x="197106" y="687142"/>
                </a:lnTo>
                <a:lnTo>
                  <a:pt x="196938" y="686194"/>
                </a:lnTo>
                <a:lnTo>
                  <a:pt x="197393" y="685082"/>
                </a:lnTo>
                <a:lnTo>
                  <a:pt x="199803" y="683071"/>
                </a:lnTo>
                <a:lnTo>
                  <a:pt x="198933" y="682433"/>
                </a:lnTo>
                <a:lnTo>
                  <a:pt x="199119" y="682041"/>
                </a:lnTo>
                <a:lnTo>
                  <a:pt x="199451" y="681321"/>
                </a:lnTo>
                <a:lnTo>
                  <a:pt x="200159" y="679784"/>
                </a:lnTo>
                <a:lnTo>
                  <a:pt x="200697" y="679588"/>
                </a:lnTo>
                <a:lnTo>
                  <a:pt x="201610" y="679245"/>
                </a:lnTo>
                <a:lnTo>
                  <a:pt x="201664" y="679065"/>
                </a:lnTo>
                <a:lnTo>
                  <a:pt x="201860" y="678411"/>
                </a:lnTo>
                <a:lnTo>
                  <a:pt x="202069" y="677708"/>
                </a:lnTo>
                <a:lnTo>
                  <a:pt x="204700" y="676301"/>
                </a:lnTo>
                <a:lnTo>
                  <a:pt x="205795" y="675827"/>
                </a:lnTo>
                <a:lnTo>
                  <a:pt x="206665" y="676400"/>
                </a:lnTo>
                <a:lnTo>
                  <a:pt x="208305" y="675745"/>
                </a:lnTo>
                <a:lnTo>
                  <a:pt x="208528" y="673195"/>
                </a:lnTo>
                <a:lnTo>
                  <a:pt x="209244" y="670791"/>
                </a:lnTo>
                <a:lnTo>
                  <a:pt x="210048" y="668077"/>
                </a:lnTo>
                <a:lnTo>
                  <a:pt x="210104" y="667897"/>
                </a:lnTo>
                <a:lnTo>
                  <a:pt x="209689" y="666098"/>
                </a:lnTo>
                <a:lnTo>
                  <a:pt x="210228" y="665052"/>
                </a:lnTo>
                <a:lnTo>
                  <a:pt x="210462" y="664610"/>
                </a:lnTo>
                <a:lnTo>
                  <a:pt x="211906" y="664512"/>
                </a:lnTo>
                <a:lnTo>
                  <a:pt x="212181" y="664251"/>
                </a:lnTo>
                <a:lnTo>
                  <a:pt x="212594" y="663842"/>
                </a:lnTo>
                <a:lnTo>
                  <a:pt x="212732" y="663711"/>
                </a:lnTo>
                <a:lnTo>
                  <a:pt x="213793" y="663727"/>
                </a:lnTo>
                <a:lnTo>
                  <a:pt x="214308" y="663171"/>
                </a:lnTo>
                <a:lnTo>
                  <a:pt x="217866" y="655813"/>
                </a:lnTo>
                <a:lnTo>
                  <a:pt x="218003" y="655225"/>
                </a:lnTo>
                <a:lnTo>
                  <a:pt x="218723" y="652200"/>
                </a:lnTo>
                <a:lnTo>
                  <a:pt x="220765" y="649682"/>
                </a:lnTo>
                <a:lnTo>
                  <a:pt x="224364" y="648602"/>
                </a:lnTo>
                <a:lnTo>
                  <a:pt x="225347" y="647801"/>
                </a:lnTo>
                <a:lnTo>
                  <a:pt x="226167" y="646264"/>
                </a:lnTo>
                <a:lnTo>
                  <a:pt x="226274" y="644678"/>
                </a:lnTo>
                <a:lnTo>
                  <a:pt x="225350" y="642356"/>
                </a:lnTo>
                <a:lnTo>
                  <a:pt x="224434" y="640770"/>
                </a:lnTo>
                <a:lnTo>
                  <a:pt x="223386" y="638694"/>
                </a:lnTo>
                <a:lnTo>
                  <a:pt x="221816" y="635881"/>
                </a:lnTo>
                <a:lnTo>
                  <a:pt x="221929" y="634786"/>
                </a:lnTo>
                <a:lnTo>
                  <a:pt x="223048" y="632464"/>
                </a:lnTo>
                <a:lnTo>
                  <a:pt x="224040" y="630273"/>
                </a:lnTo>
                <a:lnTo>
                  <a:pt x="223502" y="628196"/>
                </a:lnTo>
                <a:lnTo>
                  <a:pt x="222695" y="625024"/>
                </a:lnTo>
                <a:lnTo>
                  <a:pt x="222284" y="622947"/>
                </a:lnTo>
                <a:lnTo>
                  <a:pt x="223280" y="621001"/>
                </a:lnTo>
                <a:lnTo>
                  <a:pt x="223759" y="618680"/>
                </a:lnTo>
                <a:lnTo>
                  <a:pt x="223738" y="616963"/>
                </a:lnTo>
                <a:lnTo>
                  <a:pt x="223306" y="613300"/>
                </a:lnTo>
                <a:lnTo>
                  <a:pt x="221864" y="610488"/>
                </a:lnTo>
                <a:lnTo>
                  <a:pt x="220292" y="607561"/>
                </a:lnTo>
                <a:lnTo>
                  <a:pt x="220660" y="606465"/>
                </a:lnTo>
                <a:lnTo>
                  <a:pt x="222690" y="605370"/>
                </a:lnTo>
                <a:lnTo>
                  <a:pt x="226501" y="603914"/>
                </a:lnTo>
                <a:lnTo>
                  <a:pt x="230062" y="602704"/>
                </a:lnTo>
                <a:lnTo>
                  <a:pt x="232855" y="601494"/>
                </a:lnTo>
                <a:lnTo>
                  <a:pt x="234127" y="601118"/>
                </a:lnTo>
                <a:lnTo>
                  <a:pt x="234026" y="603080"/>
                </a:lnTo>
                <a:lnTo>
                  <a:pt x="233663" y="604667"/>
                </a:lnTo>
                <a:lnTo>
                  <a:pt x="233313" y="607103"/>
                </a:lnTo>
                <a:lnTo>
                  <a:pt x="232216" y="611125"/>
                </a:lnTo>
                <a:lnTo>
                  <a:pt x="231478" y="614118"/>
                </a:lnTo>
                <a:lnTo>
                  <a:pt x="231374" y="615033"/>
                </a:lnTo>
                <a:lnTo>
                  <a:pt x="231014" y="616750"/>
                </a:lnTo>
                <a:lnTo>
                  <a:pt x="231176" y="619301"/>
                </a:lnTo>
                <a:lnTo>
                  <a:pt x="232737" y="621508"/>
                </a:lnTo>
                <a:lnTo>
                  <a:pt x="232755" y="622980"/>
                </a:lnTo>
                <a:lnTo>
                  <a:pt x="232911" y="625040"/>
                </a:lnTo>
                <a:lnTo>
                  <a:pt x="232947" y="627738"/>
                </a:lnTo>
                <a:lnTo>
                  <a:pt x="232453" y="629079"/>
                </a:lnTo>
                <a:lnTo>
                  <a:pt x="232229" y="631401"/>
                </a:lnTo>
                <a:lnTo>
                  <a:pt x="232889" y="633101"/>
                </a:lnTo>
                <a:lnTo>
                  <a:pt x="232916" y="635064"/>
                </a:lnTo>
                <a:lnTo>
                  <a:pt x="232559" y="637140"/>
                </a:lnTo>
                <a:lnTo>
                  <a:pt x="231940" y="638481"/>
                </a:lnTo>
                <a:lnTo>
                  <a:pt x="231696" y="639446"/>
                </a:lnTo>
                <a:lnTo>
                  <a:pt x="231091" y="641882"/>
                </a:lnTo>
                <a:lnTo>
                  <a:pt x="230605" y="643844"/>
                </a:lnTo>
                <a:lnTo>
                  <a:pt x="229757" y="647262"/>
                </a:lnTo>
                <a:lnTo>
                  <a:pt x="229837" y="648292"/>
                </a:lnTo>
                <a:lnTo>
                  <a:pt x="229910" y="649207"/>
                </a:lnTo>
                <a:lnTo>
                  <a:pt x="230195" y="651415"/>
                </a:lnTo>
                <a:lnTo>
                  <a:pt x="230998" y="654211"/>
                </a:lnTo>
                <a:lnTo>
                  <a:pt x="232698" y="657269"/>
                </a:lnTo>
                <a:lnTo>
                  <a:pt x="234273" y="660457"/>
                </a:lnTo>
                <a:lnTo>
                  <a:pt x="237272" y="665101"/>
                </a:lnTo>
                <a:lnTo>
                  <a:pt x="239881" y="669254"/>
                </a:lnTo>
                <a:lnTo>
                  <a:pt x="241837" y="672312"/>
                </a:lnTo>
                <a:lnTo>
                  <a:pt x="243793" y="675369"/>
                </a:lnTo>
                <a:lnTo>
                  <a:pt x="245109" y="678296"/>
                </a:lnTo>
                <a:lnTo>
                  <a:pt x="246991" y="681763"/>
                </a:lnTo>
                <a:lnTo>
                  <a:pt x="249896" y="684837"/>
                </a:lnTo>
                <a:lnTo>
                  <a:pt x="251903" y="684804"/>
                </a:lnTo>
                <a:lnTo>
                  <a:pt x="252178" y="684984"/>
                </a:lnTo>
                <a:lnTo>
                  <a:pt x="255696" y="687208"/>
                </a:lnTo>
                <a:lnTo>
                  <a:pt x="262840" y="686406"/>
                </a:lnTo>
                <a:lnTo>
                  <a:pt x="264761" y="686897"/>
                </a:lnTo>
                <a:lnTo>
                  <a:pt x="266429" y="687388"/>
                </a:lnTo>
                <a:lnTo>
                  <a:pt x="269005" y="688990"/>
                </a:lnTo>
                <a:lnTo>
                  <a:pt x="270298" y="689791"/>
                </a:lnTo>
                <a:lnTo>
                  <a:pt x="271192" y="690331"/>
                </a:lnTo>
                <a:lnTo>
                  <a:pt x="273374" y="691067"/>
                </a:lnTo>
                <a:lnTo>
                  <a:pt x="275550" y="691443"/>
                </a:lnTo>
                <a:lnTo>
                  <a:pt x="278102" y="691328"/>
                </a:lnTo>
                <a:lnTo>
                  <a:pt x="280138" y="690723"/>
                </a:lnTo>
                <a:lnTo>
                  <a:pt x="282810" y="690004"/>
                </a:lnTo>
                <a:lnTo>
                  <a:pt x="285111" y="690135"/>
                </a:lnTo>
                <a:lnTo>
                  <a:pt x="285637" y="691345"/>
                </a:lnTo>
                <a:lnTo>
                  <a:pt x="286939" y="693192"/>
                </a:lnTo>
                <a:lnTo>
                  <a:pt x="288232" y="694402"/>
                </a:lnTo>
                <a:lnTo>
                  <a:pt x="289512" y="694664"/>
                </a:lnTo>
                <a:lnTo>
                  <a:pt x="289534" y="696250"/>
                </a:lnTo>
                <a:lnTo>
                  <a:pt x="289686" y="698081"/>
                </a:lnTo>
                <a:lnTo>
                  <a:pt x="288683" y="699537"/>
                </a:lnTo>
                <a:lnTo>
                  <a:pt x="288320" y="701123"/>
                </a:lnTo>
                <a:lnTo>
                  <a:pt x="288227" y="703690"/>
                </a:lnTo>
                <a:lnTo>
                  <a:pt x="287995" y="705521"/>
                </a:lnTo>
                <a:lnTo>
                  <a:pt x="288041" y="708939"/>
                </a:lnTo>
                <a:lnTo>
                  <a:pt x="288064" y="710639"/>
                </a:lnTo>
                <a:lnTo>
                  <a:pt x="288356" y="713451"/>
                </a:lnTo>
                <a:lnTo>
                  <a:pt x="289099" y="715250"/>
                </a:lnTo>
                <a:lnTo>
                  <a:pt x="290197" y="717490"/>
                </a:lnTo>
                <a:lnTo>
                  <a:pt x="291743" y="718471"/>
                </a:lnTo>
                <a:lnTo>
                  <a:pt x="292905" y="719452"/>
                </a:lnTo>
                <a:lnTo>
                  <a:pt x="293937" y="720188"/>
                </a:lnTo>
                <a:lnTo>
                  <a:pt x="294843" y="721153"/>
                </a:lnTo>
                <a:lnTo>
                  <a:pt x="295631" y="722755"/>
                </a:lnTo>
                <a:lnTo>
                  <a:pt x="297389" y="725372"/>
                </a:lnTo>
                <a:lnTo>
                  <a:pt x="297734" y="727268"/>
                </a:lnTo>
                <a:lnTo>
                  <a:pt x="299104" y="729541"/>
                </a:lnTo>
                <a:lnTo>
                  <a:pt x="299639" y="731307"/>
                </a:lnTo>
                <a:lnTo>
                  <a:pt x="300360" y="732713"/>
                </a:lnTo>
                <a:lnTo>
                  <a:pt x="300309" y="733694"/>
                </a:lnTo>
                <a:lnTo>
                  <a:pt x="300065" y="734610"/>
                </a:lnTo>
                <a:lnTo>
                  <a:pt x="299184" y="735509"/>
                </a:lnTo>
                <a:lnTo>
                  <a:pt x="298576" y="736212"/>
                </a:lnTo>
                <a:lnTo>
                  <a:pt x="297923" y="736736"/>
                </a:lnTo>
                <a:lnTo>
                  <a:pt x="297098" y="737095"/>
                </a:lnTo>
                <a:lnTo>
                  <a:pt x="296277" y="737831"/>
                </a:lnTo>
                <a:lnTo>
                  <a:pt x="294627" y="738616"/>
                </a:lnTo>
                <a:lnTo>
                  <a:pt x="293932" y="739221"/>
                </a:lnTo>
                <a:lnTo>
                  <a:pt x="292603" y="740071"/>
                </a:lnTo>
                <a:lnTo>
                  <a:pt x="292039" y="740873"/>
                </a:lnTo>
                <a:lnTo>
                  <a:pt x="290899" y="741543"/>
                </a:lnTo>
                <a:lnTo>
                  <a:pt x="287974" y="742573"/>
                </a:lnTo>
                <a:lnTo>
                  <a:pt x="285050" y="743538"/>
                </a:lnTo>
                <a:lnTo>
                  <a:pt x="281181" y="745484"/>
                </a:lnTo>
                <a:lnTo>
                  <a:pt x="276227" y="747299"/>
                </a:lnTo>
                <a:lnTo>
                  <a:pt x="276054" y="747527"/>
                </a:lnTo>
                <a:lnTo>
                  <a:pt x="274567" y="749441"/>
                </a:lnTo>
                <a:lnTo>
                  <a:pt x="274489" y="750503"/>
                </a:lnTo>
                <a:lnTo>
                  <a:pt x="275707" y="751534"/>
                </a:lnTo>
                <a:lnTo>
                  <a:pt x="276410" y="752139"/>
                </a:lnTo>
                <a:lnTo>
                  <a:pt x="276838" y="752809"/>
                </a:lnTo>
                <a:lnTo>
                  <a:pt x="277635" y="754084"/>
                </a:lnTo>
                <a:lnTo>
                  <a:pt x="279252" y="754967"/>
                </a:lnTo>
                <a:lnTo>
                  <a:pt x="281214" y="757976"/>
                </a:lnTo>
                <a:lnTo>
                  <a:pt x="283444" y="759677"/>
                </a:lnTo>
                <a:lnTo>
                  <a:pt x="286530" y="762996"/>
                </a:lnTo>
                <a:lnTo>
                  <a:pt x="287037" y="766920"/>
                </a:lnTo>
                <a:lnTo>
                  <a:pt x="289619" y="770419"/>
                </a:lnTo>
                <a:lnTo>
                  <a:pt x="287795" y="770681"/>
                </a:lnTo>
                <a:lnTo>
                  <a:pt x="286417" y="770877"/>
                </a:lnTo>
                <a:lnTo>
                  <a:pt x="282511" y="772431"/>
                </a:lnTo>
                <a:lnTo>
                  <a:pt x="281857" y="772398"/>
                </a:lnTo>
                <a:lnTo>
                  <a:pt x="279254" y="772251"/>
                </a:lnTo>
                <a:lnTo>
                  <a:pt x="277604" y="773853"/>
                </a:lnTo>
                <a:lnTo>
                  <a:pt x="277035" y="774213"/>
                </a:lnTo>
                <a:lnTo>
                  <a:pt x="276955" y="775390"/>
                </a:lnTo>
                <a:lnTo>
                  <a:pt x="275982" y="777728"/>
                </a:lnTo>
                <a:lnTo>
                  <a:pt x="277190" y="779151"/>
                </a:lnTo>
                <a:lnTo>
                  <a:pt x="276060" y="781015"/>
                </a:lnTo>
                <a:lnTo>
                  <a:pt x="275776" y="780982"/>
                </a:lnTo>
                <a:lnTo>
                  <a:pt x="274371" y="780868"/>
                </a:lnTo>
                <a:lnTo>
                  <a:pt x="271555" y="783991"/>
                </a:lnTo>
                <a:lnTo>
                  <a:pt x="271062" y="784547"/>
                </a:lnTo>
                <a:lnTo>
                  <a:pt x="268355" y="785430"/>
                </a:lnTo>
                <a:lnTo>
                  <a:pt x="268218" y="785986"/>
                </a:lnTo>
                <a:lnTo>
                  <a:pt x="267824" y="787588"/>
                </a:lnTo>
                <a:lnTo>
                  <a:pt x="267430" y="788128"/>
                </a:lnTo>
                <a:lnTo>
                  <a:pt x="266611" y="789256"/>
                </a:lnTo>
                <a:lnTo>
                  <a:pt x="266215" y="790662"/>
                </a:lnTo>
                <a:lnTo>
                  <a:pt x="265131" y="791954"/>
                </a:lnTo>
                <a:lnTo>
                  <a:pt x="265035" y="794308"/>
                </a:lnTo>
                <a:lnTo>
                  <a:pt x="264397" y="794766"/>
                </a:lnTo>
                <a:lnTo>
                  <a:pt x="264024" y="795044"/>
                </a:lnTo>
                <a:lnTo>
                  <a:pt x="262016" y="795257"/>
                </a:lnTo>
                <a:lnTo>
                  <a:pt x="259923" y="797154"/>
                </a:lnTo>
                <a:lnTo>
                  <a:pt x="259297" y="797088"/>
                </a:lnTo>
                <a:lnTo>
                  <a:pt x="267669" y="802975"/>
                </a:lnTo>
                <a:lnTo>
                  <a:pt x="269309" y="803923"/>
                </a:lnTo>
                <a:lnTo>
                  <a:pt x="270560" y="804283"/>
                </a:lnTo>
                <a:lnTo>
                  <a:pt x="273979" y="804479"/>
                </a:lnTo>
                <a:lnTo>
                  <a:pt x="275506" y="804119"/>
                </a:lnTo>
                <a:lnTo>
                  <a:pt x="278181" y="803629"/>
                </a:lnTo>
                <a:lnTo>
                  <a:pt x="278693" y="803645"/>
                </a:lnTo>
                <a:lnTo>
                  <a:pt x="281494" y="803040"/>
                </a:lnTo>
                <a:lnTo>
                  <a:pt x="284182" y="803531"/>
                </a:lnTo>
                <a:lnTo>
                  <a:pt x="287895" y="804152"/>
                </a:lnTo>
                <a:lnTo>
                  <a:pt x="289179" y="804757"/>
                </a:lnTo>
                <a:lnTo>
                  <a:pt x="290207" y="805247"/>
                </a:lnTo>
                <a:lnTo>
                  <a:pt x="292127" y="805509"/>
                </a:lnTo>
                <a:lnTo>
                  <a:pt x="294810" y="805640"/>
                </a:lnTo>
                <a:lnTo>
                  <a:pt x="298002" y="805525"/>
                </a:lnTo>
                <a:lnTo>
                  <a:pt x="300298" y="805280"/>
                </a:lnTo>
                <a:lnTo>
                  <a:pt x="301956" y="805166"/>
                </a:lnTo>
                <a:lnTo>
                  <a:pt x="305026" y="805542"/>
                </a:lnTo>
                <a:lnTo>
                  <a:pt x="307198" y="805673"/>
                </a:lnTo>
                <a:lnTo>
                  <a:pt x="309000" y="806654"/>
                </a:lnTo>
                <a:lnTo>
                  <a:pt x="311183" y="807635"/>
                </a:lnTo>
                <a:lnTo>
                  <a:pt x="311395" y="807667"/>
                </a:lnTo>
                <a:lnTo>
                  <a:pt x="313487" y="807994"/>
                </a:lnTo>
                <a:lnTo>
                  <a:pt x="314636" y="808011"/>
                </a:lnTo>
                <a:lnTo>
                  <a:pt x="316041" y="808011"/>
                </a:lnTo>
                <a:lnTo>
                  <a:pt x="317950" y="807520"/>
                </a:lnTo>
                <a:lnTo>
                  <a:pt x="320365" y="806670"/>
                </a:lnTo>
                <a:lnTo>
                  <a:pt x="323171" y="806327"/>
                </a:lnTo>
                <a:lnTo>
                  <a:pt x="325464" y="806179"/>
                </a:lnTo>
                <a:lnTo>
                  <a:pt x="327256" y="806179"/>
                </a:lnTo>
                <a:lnTo>
                  <a:pt x="329233" y="806621"/>
                </a:lnTo>
                <a:lnTo>
                  <a:pt x="330492" y="806964"/>
                </a:lnTo>
                <a:lnTo>
                  <a:pt x="333350" y="806376"/>
                </a:lnTo>
                <a:lnTo>
                  <a:pt x="335402" y="805607"/>
                </a:lnTo>
                <a:lnTo>
                  <a:pt x="337014" y="805607"/>
                </a:lnTo>
                <a:lnTo>
                  <a:pt x="338985" y="805607"/>
                </a:lnTo>
                <a:lnTo>
                  <a:pt x="341138" y="805787"/>
                </a:lnTo>
                <a:lnTo>
                  <a:pt x="343383" y="806147"/>
                </a:lnTo>
                <a:lnTo>
                  <a:pt x="345981" y="806147"/>
                </a:lnTo>
                <a:lnTo>
                  <a:pt x="348221" y="806147"/>
                </a:lnTo>
                <a:lnTo>
                  <a:pt x="350823" y="806507"/>
                </a:lnTo>
                <a:lnTo>
                  <a:pt x="352528" y="806686"/>
                </a:lnTo>
                <a:lnTo>
                  <a:pt x="354237" y="807193"/>
                </a:lnTo>
                <a:lnTo>
                  <a:pt x="356299" y="807210"/>
                </a:lnTo>
                <a:lnTo>
                  <a:pt x="358086" y="806948"/>
                </a:lnTo>
                <a:lnTo>
                  <a:pt x="359870" y="806278"/>
                </a:lnTo>
                <a:lnTo>
                  <a:pt x="361744" y="805673"/>
                </a:lnTo>
                <a:lnTo>
                  <a:pt x="363525" y="804822"/>
                </a:lnTo>
                <a:lnTo>
                  <a:pt x="365659" y="803629"/>
                </a:lnTo>
                <a:lnTo>
                  <a:pt x="367975" y="802615"/>
                </a:lnTo>
                <a:lnTo>
                  <a:pt x="369846" y="801846"/>
                </a:lnTo>
                <a:lnTo>
                  <a:pt x="372076" y="801078"/>
                </a:lnTo>
                <a:lnTo>
                  <a:pt x="374576" y="800407"/>
                </a:lnTo>
                <a:lnTo>
                  <a:pt x="375816" y="799296"/>
                </a:lnTo>
                <a:lnTo>
                  <a:pt x="377052" y="797922"/>
                </a:lnTo>
                <a:lnTo>
                  <a:pt x="378731" y="796222"/>
                </a:lnTo>
                <a:lnTo>
                  <a:pt x="380159" y="795698"/>
                </a:lnTo>
                <a:lnTo>
                  <a:pt x="382114" y="794603"/>
                </a:lnTo>
                <a:lnTo>
                  <a:pt x="382492" y="794357"/>
                </a:lnTo>
                <a:lnTo>
                  <a:pt x="383180" y="793916"/>
                </a:lnTo>
                <a:lnTo>
                  <a:pt x="384332" y="792804"/>
                </a:lnTo>
                <a:lnTo>
                  <a:pt x="385116" y="791185"/>
                </a:lnTo>
                <a:lnTo>
                  <a:pt x="385898" y="789289"/>
                </a:lnTo>
                <a:lnTo>
                  <a:pt x="385875" y="787588"/>
                </a:lnTo>
                <a:lnTo>
                  <a:pt x="385133" y="785691"/>
                </a:lnTo>
                <a:lnTo>
                  <a:pt x="384843" y="784154"/>
                </a:lnTo>
                <a:lnTo>
                  <a:pt x="385092" y="782536"/>
                </a:lnTo>
                <a:lnTo>
                  <a:pt x="385064" y="780475"/>
                </a:lnTo>
                <a:lnTo>
                  <a:pt x="385486" y="778497"/>
                </a:lnTo>
                <a:lnTo>
                  <a:pt x="385996" y="776453"/>
                </a:lnTo>
                <a:lnTo>
                  <a:pt x="386246" y="774998"/>
                </a:lnTo>
                <a:lnTo>
                  <a:pt x="386663" y="772692"/>
                </a:lnTo>
                <a:lnTo>
                  <a:pt x="387169" y="770207"/>
                </a:lnTo>
                <a:lnTo>
                  <a:pt x="388143" y="769356"/>
                </a:lnTo>
                <a:lnTo>
                  <a:pt x="390014" y="768588"/>
                </a:lnTo>
                <a:lnTo>
                  <a:pt x="392076" y="768670"/>
                </a:lnTo>
                <a:lnTo>
                  <a:pt x="392726" y="770387"/>
                </a:lnTo>
                <a:lnTo>
                  <a:pt x="393196" y="772103"/>
                </a:lnTo>
                <a:lnTo>
                  <a:pt x="394038" y="774752"/>
                </a:lnTo>
                <a:lnTo>
                  <a:pt x="394697" y="777156"/>
                </a:lnTo>
                <a:lnTo>
                  <a:pt x="395975" y="778955"/>
                </a:lnTo>
                <a:lnTo>
                  <a:pt x="397244" y="780083"/>
                </a:lnTo>
                <a:lnTo>
                  <a:pt x="399049" y="781113"/>
                </a:lnTo>
                <a:lnTo>
                  <a:pt x="401211" y="781980"/>
                </a:lnTo>
                <a:lnTo>
                  <a:pt x="403453" y="782061"/>
                </a:lnTo>
                <a:lnTo>
                  <a:pt x="406411" y="782160"/>
                </a:lnTo>
                <a:lnTo>
                  <a:pt x="407802" y="781881"/>
                </a:lnTo>
                <a:lnTo>
                  <a:pt x="408554" y="781734"/>
                </a:lnTo>
                <a:lnTo>
                  <a:pt x="410346" y="781734"/>
                </a:lnTo>
                <a:lnTo>
                  <a:pt x="412405" y="781489"/>
                </a:lnTo>
                <a:lnTo>
                  <a:pt x="414299" y="782437"/>
                </a:lnTo>
                <a:lnTo>
                  <a:pt x="415206" y="783386"/>
                </a:lnTo>
                <a:lnTo>
                  <a:pt x="416735" y="783729"/>
                </a:lnTo>
                <a:lnTo>
                  <a:pt x="418257" y="783729"/>
                </a:lnTo>
                <a:lnTo>
                  <a:pt x="419865" y="783222"/>
                </a:lnTo>
                <a:lnTo>
                  <a:pt x="421019" y="782536"/>
                </a:lnTo>
                <a:lnTo>
                  <a:pt x="422440" y="781522"/>
                </a:lnTo>
                <a:lnTo>
                  <a:pt x="424222" y="780753"/>
                </a:lnTo>
                <a:lnTo>
                  <a:pt x="426188" y="780410"/>
                </a:lnTo>
                <a:lnTo>
                  <a:pt x="428079" y="781195"/>
                </a:lnTo>
                <a:lnTo>
                  <a:pt x="429973" y="782045"/>
                </a:lnTo>
                <a:lnTo>
                  <a:pt x="431507" y="782912"/>
                </a:lnTo>
                <a:lnTo>
                  <a:pt x="433317" y="784203"/>
                </a:lnTo>
                <a:lnTo>
                  <a:pt x="433953" y="784890"/>
                </a:lnTo>
                <a:lnTo>
                  <a:pt x="434059" y="786166"/>
                </a:lnTo>
                <a:lnTo>
                  <a:pt x="434169" y="787621"/>
                </a:lnTo>
                <a:lnTo>
                  <a:pt x="434278" y="789174"/>
                </a:lnTo>
                <a:lnTo>
                  <a:pt x="434290" y="790024"/>
                </a:lnTo>
                <a:lnTo>
                  <a:pt x="435019" y="790973"/>
                </a:lnTo>
                <a:lnTo>
                  <a:pt x="435939" y="792853"/>
                </a:lnTo>
                <a:lnTo>
                  <a:pt x="437571" y="794308"/>
                </a:lnTo>
                <a:lnTo>
                  <a:pt x="438943" y="796467"/>
                </a:lnTo>
                <a:lnTo>
                  <a:pt x="440305" y="797840"/>
                </a:lnTo>
                <a:lnTo>
                  <a:pt x="441852" y="799639"/>
                </a:lnTo>
                <a:lnTo>
                  <a:pt x="443132" y="801519"/>
                </a:lnTo>
                <a:lnTo>
                  <a:pt x="444584" y="802991"/>
                </a:lnTo>
                <a:lnTo>
                  <a:pt x="446399" y="804708"/>
                </a:lnTo>
                <a:lnTo>
                  <a:pt x="448123" y="806245"/>
                </a:lnTo>
                <a:lnTo>
                  <a:pt x="449663" y="807618"/>
                </a:lnTo>
                <a:lnTo>
                  <a:pt x="452215" y="810889"/>
                </a:lnTo>
                <a:lnTo>
                  <a:pt x="453396" y="812082"/>
                </a:lnTo>
                <a:lnTo>
                  <a:pt x="454848" y="813456"/>
                </a:lnTo>
                <a:lnTo>
                  <a:pt x="456480" y="814927"/>
                </a:lnTo>
                <a:lnTo>
                  <a:pt x="457118" y="815696"/>
                </a:lnTo>
                <a:lnTo>
                  <a:pt x="457136" y="816448"/>
                </a:lnTo>
                <a:lnTo>
                  <a:pt x="456155" y="817396"/>
                </a:lnTo>
                <a:lnTo>
                  <a:pt x="455286" y="818443"/>
                </a:lnTo>
                <a:lnTo>
                  <a:pt x="455007" y="818770"/>
                </a:lnTo>
                <a:lnTo>
                  <a:pt x="454124" y="819702"/>
                </a:lnTo>
                <a:lnTo>
                  <a:pt x="453334" y="820912"/>
                </a:lnTo>
                <a:lnTo>
                  <a:pt x="451658" y="822956"/>
                </a:lnTo>
                <a:lnTo>
                  <a:pt x="451074" y="823659"/>
                </a:lnTo>
                <a:lnTo>
                  <a:pt x="450512" y="824329"/>
                </a:lnTo>
                <a:lnTo>
                  <a:pt x="449455" y="825785"/>
                </a:lnTo>
                <a:lnTo>
                  <a:pt x="448314" y="827485"/>
                </a:lnTo>
                <a:lnTo>
                  <a:pt x="447176" y="829627"/>
                </a:lnTo>
                <a:lnTo>
                  <a:pt x="445510" y="832276"/>
                </a:lnTo>
                <a:lnTo>
                  <a:pt x="444012" y="834238"/>
                </a:lnTo>
                <a:lnTo>
                  <a:pt x="442961" y="836037"/>
                </a:lnTo>
                <a:lnTo>
                  <a:pt x="441641" y="837917"/>
                </a:lnTo>
                <a:lnTo>
                  <a:pt x="440671" y="839111"/>
                </a:lnTo>
                <a:lnTo>
                  <a:pt x="439435" y="840484"/>
                </a:lnTo>
                <a:lnTo>
                  <a:pt x="438642" y="841498"/>
                </a:lnTo>
                <a:lnTo>
                  <a:pt x="436965" y="843379"/>
                </a:lnTo>
                <a:lnTo>
                  <a:pt x="435820" y="844834"/>
                </a:lnTo>
                <a:lnTo>
                  <a:pt x="434937" y="845782"/>
                </a:lnTo>
                <a:lnTo>
                  <a:pt x="432712" y="846976"/>
                </a:lnTo>
                <a:lnTo>
                  <a:pt x="431387" y="847892"/>
                </a:lnTo>
                <a:lnTo>
                  <a:pt x="428984" y="849608"/>
                </a:lnTo>
                <a:lnTo>
                  <a:pt x="427566" y="850818"/>
                </a:lnTo>
                <a:lnTo>
                  <a:pt x="425499" y="852012"/>
                </a:lnTo>
                <a:lnTo>
                  <a:pt x="423120" y="853369"/>
                </a:lnTo>
                <a:lnTo>
                  <a:pt x="422595" y="853582"/>
                </a:lnTo>
                <a:lnTo>
                  <a:pt x="421694" y="853958"/>
                </a:lnTo>
                <a:lnTo>
                  <a:pt x="420278" y="855250"/>
                </a:lnTo>
                <a:lnTo>
                  <a:pt x="418502" y="856443"/>
                </a:lnTo>
                <a:lnTo>
                  <a:pt x="416992" y="857457"/>
                </a:lnTo>
                <a:lnTo>
                  <a:pt x="414863" y="859092"/>
                </a:lnTo>
                <a:lnTo>
                  <a:pt x="413532" y="860024"/>
                </a:lnTo>
                <a:lnTo>
                  <a:pt x="412294" y="861218"/>
                </a:lnTo>
                <a:lnTo>
                  <a:pt x="410515" y="862248"/>
                </a:lnTo>
                <a:lnTo>
                  <a:pt x="409867" y="862804"/>
                </a:lnTo>
                <a:lnTo>
                  <a:pt x="408832" y="863687"/>
                </a:lnTo>
                <a:lnTo>
                  <a:pt x="407948" y="864634"/>
                </a:lnTo>
                <a:lnTo>
                  <a:pt x="406530" y="865829"/>
                </a:lnTo>
                <a:lnTo>
                  <a:pt x="404766" y="867879"/>
                </a:lnTo>
                <a:lnTo>
                  <a:pt x="403350" y="869245"/>
                </a:lnTo>
                <a:lnTo>
                  <a:pt x="401675" y="871382"/>
                </a:lnTo>
                <a:lnTo>
                  <a:pt x="401077" y="873520"/>
                </a:lnTo>
                <a:lnTo>
                  <a:pt x="401281" y="875406"/>
                </a:lnTo>
                <a:lnTo>
                  <a:pt x="402105" y="876778"/>
                </a:lnTo>
                <a:lnTo>
                  <a:pt x="402748" y="877893"/>
                </a:lnTo>
                <a:lnTo>
                  <a:pt x="403757" y="879695"/>
                </a:lnTo>
                <a:lnTo>
                  <a:pt x="404851" y="881068"/>
                </a:lnTo>
                <a:lnTo>
                  <a:pt x="405858" y="882784"/>
                </a:lnTo>
                <a:lnTo>
                  <a:pt x="408319" y="885872"/>
                </a:lnTo>
                <a:lnTo>
                  <a:pt x="409411" y="887246"/>
                </a:lnTo>
                <a:lnTo>
                  <a:pt x="410688" y="889641"/>
                </a:lnTo>
                <a:lnTo>
                  <a:pt x="411610" y="890935"/>
                </a:lnTo>
                <a:lnTo>
                  <a:pt x="412348" y="892478"/>
                </a:lnTo>
                <a:lnTo>
                  <a:pt x="413089" y="894278"/>
                </a:lnTo>
                <a:lnTo>
                  <a:pt x="413734" y="895735"/>
                </a:lnTo>
                <a:lnTo>
                  <a:pt x="414652" y="897366"/>
                </a:lnTo>
                <a:lnTo>
                  <a:pt x="415664" y="899338"/>
                </a:lnTo>
                <a:lnTo>
                  <a:pt x="417225" y="902168"/>
                </a:lnTo>
                <a:lnTo>
                  <a:pt x="417958" y="903455"/>
                </a:lnTo>
                <a:lnTo>
                  <a:pt x="419513" y="905772"/>
                </a:lnTo>
                <a:lnTo>
                  <a:pt x="421145" y="907232"/>
                </a:lnTo>
                <a:lnTo>
                  <a:pt x="423145" y="909464"/>
                </a:lnTo>
                <a:lnTo>
                  <a:pt x="425419" y="912039"/>
                </a:lnTo>
                <a:lnTo>
                  <a:pt x="427054" y="913756"/>
                </a:lnTo>
                <a:lnTo>
                  <a:pt x="427970" y="915215"/>
                </a:lnTo>
                <a:lnTo>
                  <a:pt x="428884" y="916673"/>
                </a:lnTo>
                <a:lnTo>
                  <a:pt x="430068" y="918045"/>
                </a:lnTo>
                <a:lnTo>
                  <a:pt x="430893" y="919590"/>
                </a:lnTo>
                <a:lnTo>
                  <a:pt x="432180" y="921991"/>
                </a:lnTo>
                <a:lnTo>
                  <a:pt x="433271" y="923192"/>
                </a:lnTo>
                <a:lnTo>
                  <a:pt x="433376" y="924306"/>
                </a:lnTo>
                <a:lnTo>
                  <a:pt x="433032" y="925505"/>
                </a:lnTo>
                <a:lnTo>
                  <a:pt x="432509" y="926531"/>
                </a:lnTo>
                <a:lnTo>
                  <a:pt x="431989" y="927813"/>
                </a:lnTo>
                <a:lnTo>
                  <a:pt x="431296" y="929610"/>
                </a:lnTo>
                <a:lnTo>
                  <a:pt x="430686" y="930979"/>
                </a:lnTo>
                <a:lnTo>
                  <a:pt x="429389" y="934573"/>
                </a:lnTo>
                <a:lnTo>
                  <a:pt x="428411" y="935170"/>
                </a:lnTo>
                <a:lnTo>
                  <a:pt x="426994" y="936278"/>
                </a:lnTo>
                <a:lnTo>
                  <a:pt x="425758" y="937645"/>
                </a:lnTo>
                <a:lnTo>
                  <a:pt x="424698" y="938842"/>
                </a:lnTo>
                <a:lnTo>
                  <a:pt x="423825" y="940638"/>
                </a:lnTo>
                <a:lnTo>
                  <a:pt x="423665" y="942093"/>
                </a:lnTo>
                <a:lnTo>
                  <a:pt x="423514" y="944235"/>
                </a:lnTo>
                <a:lnTo>
                  <a:pt x="423535" y="945775"/>
                </a:lnTo>
                <a:lnTo>
                  <a:pt x="424188" y="947747"/>
                </a:lnTo>
                <a:lnTo>
                  <a:pt x="425197" y="949462"/>
                </a:lnTo>
                <a:lnTo>
                  <a:pt x="426202" y="951008"/>
                </a:lnTo>
                <a:lnTo>
                  <a:pt x="426484" y="951949"/>
                </a:lnTo>
                <a:lnTo>
                  <a:pt x="426681" y="953321"/>
                </a:lnTo>
                <a:lnTo>
                  <a:pt x="425267" y="954858"/>
                </a:lnTo>
                <a:lnTo>
                  <a:pt x="422410" y="955622"/>
                </a:lnTo>
                <a:lnTo>
                  <a:pt x="418736" y="955525"/>
                </a:lnTo>
                <a:lnTo>
                  <a:pt x="416156" y="953980"/>
                </a:lnTo>
                <a:lnTo>
                  <a:pt x="415605" y="953290"/>
                </a:lnTo>
                <a:lnTo>
                  <a:pt x="413576" y="955054"/>
                </a:lnTo>
                <a:lnTo>
                  <a:pt x="412853" y="953370"/>
                </a:lnTo>
                <a:lnTo>
                  <a:pt x="410906" y="954023"/>
                </a:lnTo>
                <a:lnTo>
                  <a:pt x="408474" y="949709"/>
                </a:lnTo>
                <a:lnTo>
                  <a:pt x="408749" y="948226"/>
                </a:lnTo>
                <a:lnTo>
                  <a:pt x="408198" y="947474"/>
                </a:lnTo>
                <a:lnTo>
                  <a:pt x="406277" y="948040"/>
                </a:lnTo>
                <a:lnTo>
                  <a:pt x="405134" y="948377"/>
                </a:lnTo>
                <a:lnTo>
                  <a:pt x="404139" y="948669"/>
                </a:lnTo>
                <a:lnTo>
                  <a:pt x="403803" y="948769"/>
                </a:lnTo>
                <a:lnTo>
                  <a:pt x="403250" y="948141"/>
                </a:lnTo>
                <a:lnTo>
                  <a:pt x="402969" y="946153"/>
                </a:lnTo>
                <a:lnTo>
                  <a:pt x="401791" y="945455"/>
                </a:lnTo>
                <a:lnTo>
                  <a:pt x="402249" y="944222"/>
                </a:lnTo>
                <a:lnTo>
                  <a:pt x="398811" y="944292"/>
                </a:lnTo>
                <a:lnTo>
                  <a:pt x="397161" y="945878"/>
                </a:lnTo>
                <a:lnTo>
                  <a:pt x="396603" y="945559"/>
                </a:lnTo>
                <a:lnTo>
                  <a:pt x="395511" y="943497"/>
                </a:lnTo>
                <a:lnTo>
                  <a:pt x="395334" y="943483"/>
                </a:lnTo>
                <a:lnTo>
                  <a:pt x="394698" y="943424"/>
                </a:lnTo>
                <a:lnTo>
                  <a:pt x="393743" y="944586"/>
                </a:lnTo>
                <a:lnTo>
                  <a:pt x="392805" y="944634"/>
                </a:lnTo>
                <a:lnTo>
                  <a:pt x="391204" y="943121"/>
                </a:lnTo>
                <a:lnTo>
                  <a:pt x="390643" y="943051"/>
                </a:lnTo>
                <a:lnTo>
                  <a:pt x="390647" y="942802"/>
                </a:lnTo>
                <a:lnTo>
                  <a:pt x="390663" y="941751"/>
                </a:lnTo>
                <a:lnTo>
                  <a:pt x="390174" y="941061"/>
                </a:lnTo>
                <a:lnTo>
                  <a:pt x="389700" y="941086"/>
                </a:lnTo>
                <a:lnTo>
                  <a:pt x="389211" y="941125"/>
                </a:lnTo>
                <a:lnTo>
                  <a:pt x="388413" y="941653"/>
                </a:lnTo>
                <a:lnTo>
                  <a:pt x="388011" y="939944"/>
                </a:lnTo>
                <a:lnTo>
                  <a:pt x="387769" y="938917"/>
                </a:lnTo>
                <a:lnTo>
                  <a:pt x="387339" y="939282"/>
                </a:lnTo>
                <a:lnTo>
                  <a:pt x="386085" y="940342"/>
                </a:lnTo>
                <a:lnTo>
                  <a:pt x="385679" y="940683"/>
                </a:lnTo>
                <a:lnTo>
                  <a:pt x="384786" y="941120"/>
                </a:lnTo>
                <a:lnTo>
                  <a:pt x="383221" y="941885"/>
                </a:lnTo>
                <a:lnTo>
                  <a:pt x="381910" y="941864"/>
                </a:lnTo>
                <a:lnTo>
                  <a:pt x="381714" y="938392"/>
                </a:lnTo>
                <a:lnTo>
                  <a:pt x="379699" y="941646"/>
                </a:lnTo>
                <a:lnTo>
                  <a:pt x="378287" y="941686"/>
                </a:lnTo>
                <a:lnTo>
                  <a:pt x="378012" y="941490"/>
                </a:lnTo>
                <a:lnTo>
                  <a:pt x="377484" y="941115"/>
                </a:lnTo>
                <a:lnTo>
                  <a:pt x="375775" y="942453"/>
                </a:lnTo>
                <a:lnTo>
                  <a:pt x="375293" y="941269"/>
                </a:lnTo>
                <a:lnTo>
                  <a:pt x="375876" y="939328"/>
                </a:lnTo>
                <a:lnTo>
                  <a:pt x="376480" y="937321"/>
                </a:lnTo>
                <a:lnTo>
                  <a:pt x="375814" y="935948"/>
                </a:lnTo>
                <a:lnTo>
                  <a:pt x="375186" y="936125"/>
                </a:lnTo>
                <a:lnTo>
                  <a:pt x="374719" y="938038"/>
                </a:lnTo>
                <a:lnTo>
                  <a:pt x="374094" y="937940"/>
                </a:lnTo>
                <a:lnTo>
                  <a:pt x="373846" y="937900"/>
                </a:lnTo>
                <a:lnTo>
                  <a:pt x="372246" y="936203"/>
                </a:lnTo>
                <a:lnTo>
                  <a:pt x="371556" y="936317"/>
                </a:lnTo>
                <a:lnTo>
                  <a:pt x="370817" y="937680"/>
                </a:lnTo>
                <a:lnTo>
                  <a:pt x="369812" y="938036"/>
                </a:lnTo>
                <a:lnTo>
                  <a:pt x="368883" y="938366"/>
                </a:lnTo>
                <a:lnTo>
                  <a:pt x="367465" y="938175"/>
                </a:lnTo>
                <a:lnTo>
                  <a:pt x="365675" y="936725"/>
                </a:lnTo>
                <a:lnTo>
                  <a:pt x="364206" y="936453"/>
                </a:lnTo>
                <a:lnTo>
                  <a:pt x="363119" y="936252"/>
                </a:lnTo>
                <a:lnTo>
                  <a:pt x="362315" y="935683"/>
                </a:lnTo>
                <a:lnTo>
                  <a:pt x="362270" y="932226"/>
                </a:lnTo>
                <a:lnTo>
                  <a:pt x="362257" y="931283"/>
                </a:lnTo>
                <a:lnTo>
                  <a:pt x="361844" y="929790"/>
                </a:lnTo>
                <a:lnTo>
                  <a:pt x="360979" y="929095"/>
                </a:lnTo>
                <a:lnTo>
                  <a:pt x="359339" y="928866"/>
                </a:lnTo>
                <a:lnTo>
                  <a:pt x="358484" y="928749"/>
                </a:lnTo>
                <a:lnTo>
                  <a:pt x="356572" y="926984"/>
                </a:lnTo>
                <a:lnTo>
                  <a:pt x="355702" y="926667"/>
                </a:lnTo>
                <a:lnTo>
                  <a:pt x="355329" y="926531"/>
                </a:lnTo>
                <a:lnTo>
                  <a:pt x="353263" y="926687"/>
                </a:lnTo>
                <a:lnTo>
                  <a:pt x="353124" y="926618"/>
                </a:lnTo>
                <a:lnTo>
                  <a:pt x="351464" y="925794"/>
                </a:lnTo>
                <a:lnTo>
                  <a:pt x="349901" y="925831"/>
                </a:lnTo>
                <a:lnTo>
                  <a:pt x="348253" y="927295"/>
                </a:lnTo>
                <a:lnTo>
                  <a:pt x="345873" y="927570"/>
                </a:lnTo>
                <a:lnTo>
                  <a:pt x="344786" y="929164"/>
                </a:lnTo>
                <a:lnTo>
                  <a:pt x="344552" y="929311"/>
                </a:lnTo>
                <a:lnTo>
                  <a:pt x="342767" y="930436"/>
                </a:lnTo>
                <a:lnTo>
                  <a:pt x="340649" y="929847"/>
                </a:lnTo>
                <a:lnTo>
                  <a:pt x="339855" y="930153"/>
                </a:lnTo>
                <a:lnTo>
                  <a:pt x="338322" y="930742"/>
                </a:lnTo>
                <a:lnTo>
                  <a:pt x="345156" y="934982"/>
                </a:lnTo>
                <a:lnTo>
                  <a:pt x="346178" y="935775"/>
                </a:lnTo>
                <a:lnTo>
                  <a:pt x="347021" y="937008"/>
                </a:lnTo>
                <a:lnTo>
                  <a:pt x="347675" y="937801"/>
                </a:lnTo>
                <a:lnTo>
                  <a:pt x="347783" y="938944"/>
                </a:lnTo>
                <a:lnTo>
                  <a:pt x="347901" y="940966"/>
                </a:lnTo>
                <a:lnTo>
                  <a:pt x="347921" y="942372"/>
                </a:lnTo>
                <a:lnTo>
                  <a:pt x="347860" y="944835"/>
                </a:lnTo>
                <a:lnTo>
                  <a:pt x="347891" y="947207"/>
                </a:lnTo>
                <a:lnTo>
                  <a:pt x="347829" y="949405"/>
                </a:lnTo>
                <a:lnTo>
                  <a:pt x="347304" y="951514"/>
                </a:lnTo>
                <a:lnTo>
                  <a:pt x="347231" y="952832"/>
                </a:lnTo>
                <a:lnTo>
                  <a:pt x="347155" y="954064"/>
                </a:lnTo>
                <a:lnTo>
                  <a:pt x="346521" y="954765"/>
                </a:lnTo>
                <a:lnTo>
                  <a:pt x="345429" y="955641"/>
                </a:lnTo>
                <a:lnTo>
                  <a:pt x="344235" y="955813"/>
                </a:lnTo>
                <a:lnTo>
                  <a:pt x="342211" y="955808"/>
                </a:lnTo>
                <a:lnTo>
                  <a:pt x="340644" y="955540"/>
                </a:lnTo>
                <a:lnTo>
                  <a:pt x="339264" y="955537"/>
                </a:lnTo>
                <a:lnTo>
                  <a:pt x="336506" y="955617"/>
                </a:lnTo>
                <a:lnTo>
                  <a:pt x="334209" y="955699"/>
                </a:lnTo>
                <a:lnTo>
                  <a:pt x="331269" y="955955"/>
                </a:lnTo>
                <a:lnTo>
                  <a:pt x="328051" y="956034"/>
                </a:lnTo>
                <a:lnTo>
                  <a:pt x="324923" y="956026"/>
                </a:lnTo>
                <a:lnTo>
                  <a:pt x="321888" y="956018"/>
                </a:lnTo>
                <a:lnTo>
                  <a:pt x="318943" y="955923"/>
                </a:lnTo>
                <a:lnTo>
                  <a:pt x="317563" y="955831"/>
                </a:lnTo>
                <a:lnTo>
                  <a:pt x="316184" y="955914"/>
                </a:lnTo>
                <a:lnTo>
                  <a:pt x="313333" y="955908"/>
                </a:lnTo>
                <a:lnTo>
                  <a:pt x="312725" y="955988"/>
                </a:lnTo>
                <a:lnTo>
                  <a:pt x="311405" y="956166"/>
                </a:lnTo>
                <a:lnTo>
                  <a:pt x="309927" y="955635"/>
                </a:lnTo>
                <a:lnTo>
                  <a:pt x="308262" y="955015"/>
                </a:lnTo>
                <a:lnTo>
                  <a:pt x="306509" y="954570"/>
                </a:lnTo>
                <a:lnTo>
                  <a:pt x="305121" y="953951"/>
                </a:lnTo>
                <a:lnTo>
                  <a:pt x="303829" y="953596"/>
                </a:lnTo>
                <a:lnTo>
                  <a:pt x="302263" y="953416"/>
                </a:lnTo>
                <a:lnTo>
                  <a:pt x="300515" y="953324"/>
                </a:lnTo>
                <a:lnTo>
                  <a:pt x="298492" y="953406"/>
                </a:lnTo>
                <a:lnTo>
                  <a:pt x="296844" y="953929"/>
                </a:lnTo>
                <a:lnTo>
                  <a:pt x="295747" y="954541"/>
                </a:lnTo>
                <a:lnTo>
                  <a:pt x="294292" y="955769"/>
                </a:lnTo>
                <a:lnTo>
                  <a:pt x="293283" y="955942"/>
                </a:lnTo>
                <a:lnTo>
                  <a:pt x="292088" y="955939"/>
                </a:lnTo>
                <a:lnTo>
                  <a:pt x="290340" y="955934"/>
                </a:lnTo>
                <a:lnTo>
                  <a:pt x="287580" y="955926"/>
                </a:lnTo>
                <a:lnTo>
                  <a:pt x="286204" y="956274"/>
                </a:lnTo>
                <a:lnTo>
                  <a:pt x="285114" y="957151"/>
                </a:lnTo>
                <a:lnTo>
                  <a:pt x="284197" y="957412"/>
                </a:lnTo>
                <a:lnTo>
                  <a:pt x="282632" y="957232"/>
                </a:lnTo>
                <a:lnTo>
                  <a:pt x="280516" y="957226"/>
                </a:lnTo>
                <a:lnTo>
                  <a:pt x="278861" y="957309"/>
                </a:lnTo>
                <a:lnTo>
                  <a:pt x="276842" y="957568"/>
                </a:lnTo>
                <a:lnTo>
                  <a:pt x="275556" y="957741"/>
                </a:lnTo>
                <a:lnTo>
                  <a:pt x="274090" y="958176"/>
                </a:lnTo>
                <a:lnTo>
                  <a:pt x="273089" y="958966"/>
                </a:lnTo>
                <a:lnTo>
                  <a:pt x="271533" y="959576"/>
                </a:lnTo>
                <a:lnTo>
                  <a:pt x="270164" y="960364"/>
                </a:lnTo>
                <a:lnTo>
                  <a:pt x="268424" y="960975"/>
                </a:lnTo>
                <a:lnTo>
                  <a:pt x="267417" y="961324"/>
                </a:lnTo>
                <a:lnTo>
                  <a:pt x="266135" y="961672"/>
                </a:lnTo>
                <a:lnTo>
                  <a:pt x="264016" y="961490"/>
                </a:lnTo>
                <a:lnTo>
                  <a:pt x="262912" y="961399"/>
                </a:lnTo>
                <a:lnTo>
                  <a:pt x="261342" y="960956"/>
                </a:lnTo>
                <a:lnTo>
                  <a:pt x="259864" y="960513"/>
                </a:lnTo>
                <a:lnTo>
                  <a:pt x="258479" y="960069"/>
                </a:lnTo>
                <a:lnTo>
                  <a:pt x="256450" y="959625"/>
                </a:lnTo>
                <a:lnTo>
                  <a:pt x="254978" y="959576"/>
                </a:lnTo>
                <a:lnTo>
                  <a:pt x="253690" y="959616"/>
                </a:lnTo>
                <a:lnTo>
                  <a:pt x="252910" y="959659"/>
                </a:lnTo>
                <a:lnTo>
                  <a:pt x="251762" y="959831"/>
                </a:lnTo>
                <a:lnTo>
                  <a:pt x="250938" y="960092"/>
                </a:lnTo>
                <a:lnTo>
                  <a:pt x="250075" y="960882"/>
                </a:lnTo>
                <a:lnTo>
                  <a:pt x="248986" y="961978"/>
                </a:lnTo>
                <a:lnTo>
                  <a:pt x="248034" y="963031"/>
                </a:lnTo>
                <a:lnTo>
                  <a:pt x="247356" y="963951"/>
                </a:lnTo>
                <a:lnTo>
                  <a:pt x="246589" y="965004"/>
                </a:lnTo>
                <a:lnTo>
                  <a:pt x="246092" y="965750"/>
                </a:lnTo>
                <a:lnTo>
                  <a:pt x="245868" y="966190"/>
                </a:lnTo>
                <a:lnTo>
                  <a:pt x="244911" y="966845"/>
                </a:lnTo>
                <a:lnTo>
                  <a:pt x="243259" y="967194"/>
                </a:lnTo>
                <a:lnTo>
                  <a:pt x="241976" y="967454"/>
                </a:lnTo>
                <a:lnTo>
                  <a:pt x="240872" y="967450"/>
                </a:lnTo>
                <a:lnTo>
                  <a:pt x="239126" y="967490"/>
                </a:lnTo>
                <a:lnTo>
                  <a:pt x="238212" y="967928"/>
                </a:lnTo>
                <a:lnTo>
                  <a:pt x="237250" y="968320"/>
                </a:lnTo>
                <a:lnTo>
                  <a:pt x="236248" y="969022"/>
                </a:lnTo>
                <a:lnTo>
                  <a:pt x="235838" y="969328"/>
                </a:lnTo>
                <a:lnTo>
                  <a:pt x="235113" y="970204"/>
                </a:lnTo>
                <a:lnTo>
                  <a:pt x="234523" y="970730"/>
                </a:lnTo>
                <a:lnTo>
                  <a:pt x="234073" y="971520"/>
                </a:lnTo>
                <a:lnTo>
                  <a:pt x="232878" y="971517"/>
                </a:lnTo>
                <a:lnTo>
                  <a:pt x="230667" y="971247"/>
                </a:lnTo>
                <a:lnTo>
                  <a:pt x="229099" y="970892"/>
                </a:lnTo>
                <a:lnTo>
                  <a:pt x="224866" y="970793"/>
                </a:lnTo>
                <a:lnTo>
                  <a:pt x="222384" y="970786"/>
                </a:lnTo>
                <a:lnTo>
                  <a:pt x="220624" y="969903"/>
                </a:lnTo>
                <a:lnTo>
                  <a:pt x="220153" y="969022"/>
                </a:lnTo>
                <a:lnTo>
                  <a:pt x="219951" y="967615"/>
                </a:lnTo>
                <a:lnTo>
                  <a:pt x="219380" y="966206"/>
                </a:lnTo>
                <a:lnTo>
                  <a:pt x="218806" y="964535"/>
                </a:lnTo>
                <a:lnTo>
                  <a:pt x="217594" y="963389"/>
                </a:lnTo>
                <a:lnTo>
                  <a:pt x="216581" y="963211"/>
                </a:lnTo>
                <a:lnTo>
                  <a:pt x="215477" y="963207"/>
                </a:lnTo>
                <a:lnTo>
                  <a:pt x="214100" y="963379"/>
                </a:lnTo>
                <a:lnTo>
                  <a:pt x="213181" y="963465"/>
                </a:lnTo>
                <a:lnTo>
                  <a:pt x="212364" y="964254"/>
                </a:lnTo>
                <a:lnTo>
                  <a:pt x="211272" y="965130"/>
                </a:lnTo>
                <a:lnTo>
                  <a:pt x="210732" y="966008"/>
                </a:lnTo>
                <a:lnTo>
                  <a:pt x="210287" y="967149"/>
                </a:lnTo>
                <a:lnTo>
                  <a:pt x="209748" y="968116"/>
                </a:lnTo>
                <a:lnTo>
                  <a:pt x="209764" y="969345"/>
                </a:lnTo>
                <a:lnTo>
                  <a:pt x="209782" y="970665"/>
                </a:lnTo>
                <a:lnTo>
                  <a:pt x="209510" y="971015"/>
                </a:lnTo>
                <a:lnTo>
                  <a:pt x="209532" y="972686"/>
                </a:lnTo>
                <a:lnTo>
                  <a:pt x="209062" y="974086"/>
                </a:lnTo>
                <a:lnTo>
                  <a:pt x="208824" y="974794"/>
                </a:lnTo>
                <a:lnTo>
                  <a:pt x="208933" y="976113"/>
                </a:lnTo>
                <a:lnTo>
                  <a:pt x="208691" y="978662"/>
                </a:lnTo>
                <a:lnTo>
                  <a:pt x="208987" y="980157"/>
                </a:lnTo>
                <a:lnTo>
                  <a:pt x="210021" y="981830"/>
                </a:lnTo>
                <a:lnTo>
                  <a:pt x="211144" y="983239"/>
                </a:lnTo>
                <a:lnTo>
                  <a:pt x="212083" y="984737"/>
                </a:lnTo>
                <a:lnTo>
                  <a:pt x="212650" y="985881"/>
                </a:lnTo>
                <a:lnTo>
                  <a:pt x="213873" y="987994"/>
                </a:lnTo>
                <a:lnTo>
                  <a:pt x="213891" y="989314"/>
                </a:lnTo>
                <a:lnTo>
                  <a:pt x="214010" y="991423"/>
                </a:lnTo>
                <a:lnTo>
                  <a:pt x="214308" y="993006"/>
                </a:lnTo>
                <a:lnTo>
                  <a:pt x="214880" y="994590"/>
                </a:lnTo>
                <a:lnTo>
                  <a:pt x="215724" y="995823"/>
                </a:lnTo>
                <a:lnTo>
                  <a:pt x="217310" y="997497"/>
                </a:lnTo>
                <a:lnTo>
                  <a:pt x="219360" y="999525"/>
                </a:lnTo>
                <a:lnTo>
                  <a:pt x="221131" y="1001288"/>
                </a:lnTo>
                <a:lnTo>
                  <a:pt x="223556" y="1003845"/>
                </a:lnTo>
                <a:lnTo>
                  <a:pt x="225137" y="1005168"/>
                </a:lnTo>
                <a:lnTo>
                  <a:pt x="226437" y="1006137"/>
                </a:lnTo>
                <a:lnTo>
                  <a:pt x="228203" y="1007460"/>
                </a:lnTo>
                <a:lnTo>
                  <a:pt x="228671" y="1008289"/>
                </a:lnTo>
                <a:lnTo>
                  <a:pt x="228599" y="1009660"/>
                </a:lnTo>
                <a:lnTo>
                  <a:pt x="228429" y="1010626"/>
                </a:lnTo>
                <a:lnTo>
                  <a:pt x="227886" y="1011329"/>
                </a:lnTo>
                <a:lnTo>
                  <a:pt x="227628" y="1012647"/>
                </a:lnTo>
                <a:lnTo>
                  <a:pt x="227090" y="1013788"/>
                </a:lnTo>
                <a:lnTo>
                  <a:pt x="226642" y="1014666"/>
                </a:lnTo>
                <a:lnTo>
                  <a:pt x="225961" y="1015477"/>
                </a:lnTo>
                <a:lnTo>
                  <a:pt x="226112" y="1016334"/>
                </a:lnTo>
                <a:lnTo>
                  <a:pt x="225942" y="1017389"/>
                </a:lnTo>
                <a:lnTo>
                  <a:pt x="226143" y="1018620"/>
                </a:lnTo>
                <a:lnTo>
                  <a:pt x="227274" y="1020734"/>
                </a:lnTo>
                <a:lnTo>
                  <a:pt x="228020" y="1021527"/>
                </a:lnTo>
                <a:lnTo>
                  <a:pt x="229047" y="1022584"/>
                </a:lnTo>
                <a:lnTo>
                  <a:pt x="230165" y="1023818"/>
                </a:lnTo>
                <a:lnTo>
                  <a:pt x="231933" y="1025317"/>
                </a:lnTo>
                <a:lnTo>
                  <a:pt x="232131" y="1026285"/>
                </a:lnTo>
                <a:lnTo>
                  <a:pt x="232047" y="1026989"/>
                </a:lnTo>
                <a:lnTo>
                  <a:pt x="231501" y="1027427"/>
                </a:lnTo>
                <a:lnTo>
                  <a:pt x="230491" y="1027512"/>
                </a:lnTo>
                <a:lnTo>
                  <a:pt x="229398" y="1028388"/>
                </a:lnTo>
                <a:lnTo>
                  <a:pt x="227933" y="1028823"/>
                </a:lnTo>
                <a:lnTo>
                  <a:pt x="226647" y="1028908"/>
                </a:lnTo>
                <a:lnTo>
                  <a:pt x="225477" y="1032816"/>
                </a:lnTo>
                <a:lnTo>
                  <a:pt x="224817" y="1033540"/>
                </a:lnTo>
                <a:lnTo>
                  <a:pt x="223640" y="1034835"/>
                </a:lnTo>
                <a:lnTo>
                  <a:pt x="224060" y="1036080"/>
                </a:lnTo>
                <a:lnTo>
                  <a:pt x="224496" y="1036796"/>
                </a:lnTo>
                <a:lnTo>
                  <a:pt x="224704" y="1037138"/>
                </a:lnTo>
                <a:lnTo>
                  <a:pt x="225384" y="1038251"/>
                </a:lnTo>
                <a:lnTo>
                  <a:pt x="227601" y="1041886"/>
                </a:lnTo>
                <a:lnTo>
                  <a:pt x="235802" y="1049367"/>
                </a:lnTo>
                <a:lnTo>
                  <a:pt x="236796" y="1049689"/>
                </a:lnTo>
                <a:lnTo>
                  <a:pt x="240804" y="1053211"/>
                </a:lnTo>
                <a:lnTo>
                  <a:pt x="243614" y="1057647"/>
                </a:lnTo>
                <a:lnTo>
                  <a:pt x="244971" y="1058718"/>
                </a:lnTo>
                <a:lnTo>
                  <a:pt x="246500" y="1061030"/>
                </a:lnTo>
                <a:lnTo>
                  <a:pt x="247588" y="1061882"/>
                </a:lnTo>
                <a:lnTo>
                  <a:pt x="251007" y="1064560"/>
                </a:lnTo>
                <a:lnTo>
                  <a:pt x="252223" y="1066868"/>
                </a:lnTo>
                <a:lnTo>
                  <a:pt x="252980" y="1067559"/>
                </a:lnTo>
                <a:lnTo>
                  <a:pt x="253394" y="1067937"/>
                </a:lnTo>
                <a:lnTo>
                  <a:pt x="254759" y="1068450"/>
                </a:lnTo>
                <a:lnTo>
                  <a:pt x="257534" y="1070781"/>
                </a:lnTo>
                <a:lnTo>
                  <a:pt x="258795" y="1074389"/>
                </a:lnTo>
                <a:lnTo>
                  <a:pt x="260569" y="1076891"/>
                </a:lnTo>
                <a:lnTo>
                  <a:pt x="261594" y="1079445"/>
                </a:lnTo>
                <a:lnTo>
                  <a:pt x="263525" y="1079656"/>
                </a:lnTo>
                <a:lnTo>
                  <a:pt x="265617" y="1081729"/>
                </a:lnTo>
                <a:lnTo>
                  <a:pt x="266348" y="1082979"/>
                </a:lnTo>
                <a:lnTo>
                  <a:pt x="265270" y="1084202"/>
                </a:lnTo>
                <a:lnTo>
                  <a:pt x="266872" y="1086662"/>
                </a:lnTo>
                <a:lnTo>
                  <a:pt x="266980" y="1086826"/>
                </a:lnTo>
                <a:lnTo>
                  <a:pt x="265649" y="1092753"/>
                </a:lnTo>
                <a:lnTo>
                  <a:pt x="264555" y="1095154"/>
                </a:lnTo>
                <a:lnTo>
                  <a:pt x="262461" y="1097665"/>
                </a:lnTo>
                <a:lnTo>
                  <a:pt x="262350" y="1101132"/>
                </a:lnTo>
                <a:lnTo>
                  <a:pt x="263203" y="1102567"/>
                </a:lnTo>
                <a:lnTo>
                  <a:pt x="264501" y="1103452"/>
                </a:lnTo>
                <a:lnTo>
                  <a:pt x="264843" y="1105749"/>
                </a:lnTo>
                <a:lnTo>
                  <a:pt x="265646" y="1106317"/>
                </a:lnTo>
                <a:lnTo>
                  <a:pt x="265927" y="1108488"/>
                </a:lnTo>
                <a:lnTo>
                  <a:pt x="267749" y="1111981"/>
                </a:lnTo>
                <a:lnTo>
                  <a:pt x="267422" y="1113091"/>
                </a:lnTo>
                <a:lnTo>
                  <a:pt x="269144" y="1114788"/>
                </a:lnTo>
                <a:lnTo>
                  <a:pt x="269788" y="1116893"/>
                </a:lnTo>
                <a:lnTo>
                  <a:pt x="271408" y="1122189"/>
                </a:lnTo>
                <a:lnTo>
                  <a:pt x="270744" y="1125027"/>
                </a:lnTo>
                <a:lnTo>
                  <a:pt x="272095" y="1126533"/>
                </a:lnTo>
                <a:lnTo>
                  <a:pt x="272350" y="1130561"/>
                </a:lnTo>
                <a:lnTo>
                  <a:pt x="271601" y="1130613"/>
                </a:lnTo>
                <a:lnTo>
                  <a:pt x="271212" y="1131723"/>
                </a:lnTo>
                <a:lnTo>
                  <a:pt x="270148" y="1132080"/>
                </a:lnTo>
                <a:lnTo>
                  <a:pt x="269937" y="1133687"/>
                </a:lnTo>
                <a:lnTo>
                  <a:pt x="268602" y="1135587"/>
                </a:lnTo>
                <a:lnTo>
                  <a:pt x="267726" y="1135762"/>
                </a:lnTo>
                <a:lnTo>
                  <a:pt x="267087" y="1136867"/>
                </a:lnTo>
                <a:lnTo>
                  <a:pt x="265587" y="1137095"/>
                </a:lnTo>
                <a:lnTo>
                  <a:pt x="263515" y="1138118"/>
                </a:lnTo>
                <a:lnTo>
                  <a:pt x="265741" y="1139511"/>
                </a:lnTo>
                <a:lnTo>
                  <a:pt x="265234" y="1140125"/>
                </a:lnTo>
                <a:lnTo>
                  <a:pt x="263859" y="1140416"/>
                </a:lnTo>
                <a:lnTo>
                  <a:pt x="262655" y="1141761"/>
                </a:lnTo>
                <a:lnTo>
                  <a:pt x="262199" y="1143117"/>
                </a:lnTo>
                <a:lnTo>
                  <a:pt x="263439" y="1143629"/>
                </a:lnTo>
                <a:lnTo>
                  <a:pt x="264585" y="1146369"/>
                </a:lnTo>
                <a:lnTo>
                  <a:pt x="266006" y="1147257"/>
                </a:lnTo>
                <a:lnTo>
                  <a:pt x="266970" y="1149623"/>
                </a:lnTo>
                <a:lnTo>
                  <a:pt x="267060" y="1152100"/>
                </a:lnTo>
                <a:lnTo>
                  <a:pt x="269902" y="1153874"/>
                </a:lnTo>
                <a:lnTo>
                  <a:pt x="270512" y="1154811"/>
                </a:lnTo>
                <a:lnTo>
                  <a:pt x="271192" y="1159587"/>
                </a:lnTo>
                <a:lnTo>
                  <a:pt x="272049" y="1160714"/>
                </a:lnTo>
                <a:lnTo>
                  <a:pt x="275226" y="1160758"/>
                </a:lnTo>
                <a:lnTo>
                  <a:pt x="278577" y="1161797"/>
                </a:lnTo>
                <a:lnTo>
                  <a:pt x="278984" y="1163845"/>
                </a:lnTo>
                <a:lnTo>
                  <a:pt x="280792" y="1165109"/>
                </a:lnTo>
                <a:lnTo>
                  <a:pt x="281513" y="1165615"/>
                </a:lnTo>
                <a:lnTo>
                  <a:pt x="282542" y="1167796"/>
                </a:lnTo>
                <a:lnTo>
                  <a:pt x="283779" y="1168432"/>
                </a:lnTo>
                <a:lnTo>
                  <a:pt x="284739" y="1171109"/>
                </a:lnTo>
                <a:lnTo>
                  <a:pt x="284525" y="1172901"/>
                </a:lnTo>
                <a:lnTo>
                  <a:pt x="286123" y="1174470"/>
                </a:lnTo>
                <a:lnTo>
                  <a:pt x="288445" y="1177723"/>
                </a:lnTo>
                <a:lnTo>
                  <a:pt x="289928" y="1178611"/>
                </a:lnTo>
                <a:lnTo>
                  <a:pt x="291360" y="1178570"/>
                </a:lnTo>
                <a:lnTo>
                  <a:pt x="293641" y="1180336"/>
                </a:lnTo>
                <a:lnTo>
                  <a:pt x="294807" y="1181528"/>
                </a:lnTo>
                <a:lnTo>
                  <a:pt x="295224" y="1182896"/>
                </a:lnTo>
                <a:lnTo>
                  <a:pt x="295716" y="1183274"/>
                </a:lnTo>
                <a:lnTo>
                  <a:pt x="297958" y="1183429"/>
                </a:lnTo>
                <a:lnTo>
                  <a:pt x="299462" y="1182770"/>
                </a:lnTo>
                <a:lnTo>
                  <a:pt x="300770" y="1182726"/>
                </a:lnTo>
                <a:lnTo>
                  <a:pt x="301493" y="1184471"/>
                </a:lnTo>
                <a:lnTo>
                  <a:pt x="303051" y="1184430"/>
                </a:lnTo>
                <a:lnTo>
                  <a:pt x="304771" y="1186065"/>
                </a:lnTo>
                <a:lnTo>
                  <a:pt x="305422" y="1188428"/>
                </a:lnTo>
                <a:lnTo>
                  <a:pt x="306653" y="1189435"/>
                </a:lnTo>
                <a:lnTo>
                  <a:pt x="307502" y="1191057"/>
                </a:lnTo>
                <a:lnTo>
                  <a:pt x="309839" y="1193134"/>
                </a:lnTo>
                <a:lnTo>
                  <a:pt x="311330" y="1193466"/>
                </a:lnTo>
                <a:lnTo>
                  <a:pt x="313094" y="1196277"/>
                </a:lnTo>
                <a:lnTo>
                  <a:pt x="314878" y="1197787"/>
                </a:lnTo>
                <a:lnTo>
                  <a:pt x="317790" y="1198883"/>
                </a:lnTo>
                <a:lnTo>
                  <a:pt x="318462" y="1199821"/>
                </a:lnTo>
                <a:lnTo>
                  <a:pt x="318853" y="1202861"/>
                </a:lnTo>
                <a:lnTo>
                  <a:pt x="319589" y="1203553"/>
                </a:lnTo>
                <a:lnTo>
                  <a:pt x="319927" y="1205971"/>
                </a:lnTo>
                <a:lnTo>
                  <a:pt x="319504" y="1209371"/>
                </a:lnTo>
                <a:lnTo>
                  <a:pt x="318418" y="1211212"/>
                </a:lnTo>
                <a:lnTo>
                  <a:pt x="319551" y="1214634"/>
                </a:lnTo>
                <a:lnTo>
                  <a:pt x="319963" y="1222380"/>
                </a:lnTo>
                <a:lnTo>
                  <a:pt x="320274" y="1228884"/>
                </a:lnTo>
                <a:lnTo>
                  <a:pt x="323382" y="1237658"/>
                </a:lnTo>
                <a:lnTo>
                  <a:pt x="327464" y="1239450"/>
                </a:lnTo>
                <a:lnTo>
                  <a:pt x="331262" y="1243592"/>
                </a:lnTo>
                <a:lnTo>
                  <a:pt x="333729" y="1245176"/>
                </a:lnTo>
                <a:lnTo>
                  <a:pt x="334223" y="1245556"/>
                </a:lnTo>
                <a:lnTo>
                  <a:pt x="334390" y="1246733"/>
                </a:lnTo>
                <a:lnTo>
                  <a:pt x="333543" y="1249259"/>
                </a:lnTo>
                <a:lnTo>
                  <a:pt x="333533" y="1249999"/>
                </a:lnTo>
                <a:lnTo>
                  <a:pt x="333883" y="1251554"/>
                </a:lnTo>
                <a:lnTo>
                  <a:pt x="333425" y="1252971"/>
                </a:lnTo>
                <a:lnTo>
                  <a:pt x="332732" y="1253704"/>
                </a:lnTo>
                <a:lnTo>
                  <a:pt x="329310" y="1257811"/>
                </a:lnTo>
                <a:lnTo>
                  <a:pt x="329293" y="1258853"/>
                </a:lnTo>
                <a:lnTo>
                  <a:pt x="329808" y="1261832"/>
                </a:lnTo>
                <a:lnTo>
                  <a:pt x="328631" y="1265653"/>
                </a:lnTo>
                <a:lnTo>
                  <a:pt x="330459" y="1268217"/>
                </a:lnTo>
                <a:lnTo>
                  <a:pt x="330956" y="1268350"/>
                </a:lnTo>
                <a:lnTo>
                  <a:pt x="330700" y="1268778"/>
                </a:lnTo>
                <a:lnTo>
                  <a:pt x="330994" y="1269958"/>
                </a:lnTo>
                <a:lnTo>
                  <a:pt x="329802" y="1270560"/>
                </a:lnTo>
                <a:lnTo>
                  <a:pt x="329671" y="1270992"/>
                </a:lnTo>
                <a:lnTo>
                  <a:pt x="331450" y="1272689"/>
                </a:lnTo>
                <a:lnTo>
                  <a:pt x="331290" y="1275163"/>
                </a:lnTo>
                <a:lnTo>
                  <a:pt x="331695" y="1277150"/>
                </a:lnTo>
                <a:lnTo>
                  <a:pt x="330672" y="1279053"/>
                </a:lnTo>
                <a:lnTo>
                  <a:pt x="329480" y="1283864"/>
                </a:lnTo>
                <a:lnTo>
                  <a:pt x="329959" y="1285170"/>
                </a:lnTo>
                <a:lnTo>
                  <a:pt x="330817" y="1285988"/>
                </a:lnTo>
                <a:lnTo>
                  <a:pt x="333044" y="1286887"/>
                </a:lnTo>
                <a:lnTo>
                  <a:pt x="333898" y="1287951"/>
                </a:lnTo>
                <a:lnTo>
                  <a:pt x="334300" y="1290249"/>
                </a:lnTo>
                <a:lnTo>
                  <a:pt x="339426" y="1288591"/>
                </a:lnTo>
                <a:lnTo>
                  <a:pt x="340265" y="1286293"/>
                </a:lnTo>
                <a:lnTo>
                  <a:pt x="340528" y="1285574"/>
                </a:lnTo>
                <a:lnTo>
                  <a:pt x="341097" y="1285025"/>
                </a:lnTo>
                <a:lnTo>
                  <a:pt x="341907" y="1284976"/>
                </a:lnTo>
                <a:lnTo>
                  <a:pt x="344610" y="1287243"/>
                </a:lnTo>
                <a:lnTo>
                  <a:pt x="343046" y="1287778"/>
                </a:lnTo>
                <a:lnTo>
                  <a:pt x="341962" y="1289555"/>
                </a:lnTo>
                <a:lnTo>
                  <a:pt x="341145" y="1290162"/>
                </a:lnTo>
                <a:lnTo>
                  <a:pt x="339953" y="1290764"/>
                </a:lnTo>
                <a:lnTo>
                  <a:pt x="341928" y="1291846"/>
                </a:lnTo>
                <a:lnTo>
                  <a:pt x="345365" y="1294930"/>
                </a:lnTo>
                <a:lnTo>
                  <a:pt x="346241" y="1294570"/>
                </a:lnTo>
                <a:lnTo>
                  <a:pt x="346632" y="1293339"/>
                </a:lnTo>
                <a:lnTo>
                  <a:pt x="348823" y="1292443"/>
                </a:lnTo>
                <a:lnTo>
                  <a:pt x="350509" y="1292097"/>
                </a:lnTo>
                <a:lnTo>
                  <a:pt x="351742" y="1292796"/>
                </a:lnTo>
                <a:lnTo>
                  <a:pt x="355514" y="1290252"/>
                </a:lnTo>
                <a:lnTo>
                  <a:pt x="357440" y="1290344"/>
                </a:lnTo>
                <a:lnTo>
                  <a:pt x="358796" y="1287207"/>
                </a:lnTo>
                <a:lnTo>
                  <a:pt x="360863" y="1286248"/>
                </a:lnTo>
                <a:lnTo>
                  <a:pt x="360884" y="1284886"/>
                </a:lnTo>
                <a:lnTo>
                  <a:pt x="362089" y="1283419"/>
                </a:lnTo>
                <a:lnTo>
                  <a:pt x="362266" y="1280016"/>
                </a:lnTo>
                <a:lnTo>
                  <a:pt x="360210" y="1276025"/>
                </a:lnTo>
                <a:lnTo>
                  <a:pt x="360791" y="1274733"/>
                </a:lnTo>
                <a:lnTo>
                  <a:pt x="359689" y="1273479"/>
                </a:lnTo>
                <a:lnTo>
                  <a:pt x="359162" y="1271304"/>
                </a:lnTo>
                <a:lnTo>
                  <a:pt x="359188" y="1270992"/>
                </a:lnTo>
                <a:lnTo>
                  <a:pt x="359622" y="1265678"/>
                </a:lnTo>
                <a:lnTo>
                  <a:pt x="360007" y="1264940"/>
                </a:lnTo>
                <a:lnTo>
                  <a:pt x="361131" y="1264711"/>
                </a:lnTo>
                <a:lnTo>
                  <a:pt x="361790" y="1262306"/>
                </a:lnTo>
                <a:lnTo>
                  <a:pt x="364056" y="1260669"/>
                </a:lnTo>
                <a:lnTo>
                  <a:pt x="365986" y="1260637"/>
                </a:lnTo>
                <a:lnTo>
                  <a:pt x="367696" y="1262705"/>
                </a:lnTo>
                <a:lnTo>
                  <a:pt x="369673" y="1263663"/>
                </a:lnTo>
                <a:lnTo>
                  <a:pt x="372799" y="1266806"/>
                </a:lnTo>
                <a:lnTo>
                  <a:pt x="375829" y="1267965"/>
                </a:lnTo>
                <a:lnTo>
                  <a:pt x="378092" y="1270537"/>
                </a:lnTo>
                <a:lnTo>
                  <a:pt x="381302" y="1272197"/>
                </a:lnTo>
                <a:lnTo>
                  <a:pt x="385772" y="1276846"/>
                </a:lnTo>
                <a:lnTo>
                  <a:pt x="390851" y="1278347"/>
                </a:lnTo>
                <a:lnTo>
                  <a:pt x="394654" y="1281749"/>
                </a:lnTo>
                <a:lnTo>
                  <a:pt x="395191" y="1283304"/>
                </a:lnTo>
                <a:lnTo>
                  <a:pt x="394895" y="1286271"/>
                </a:lnTo>
                <a:lnTo>
                  <a:pt x="395249" y="1287453"/>
                </a:lnTo>
                <a:lnTo>
                  <a:pt x="397812" y="1290649"/>
                </a:lnTo>
                <a:lnTo>
                  <a:pt x="400094" y="1291861"/>
                </a:lnTo>
                <a:lnTo>
                  <a:pt x="403636" y="1295000"/>
                </a:lnTo>
                <a:lnTo>
                  <a:pt x="408191" y="1299042"/>
                </a:lnTo>
                <a:lnTo>
                  <a:pt x="415170" y="1306085"/>
                </a:lnTo>
                <a:lnTo>
                  <a:pt x="416959" y="1307041"/>
                </a:lnTo>
                <a:lnTo>
                  <a:pt x="420636" y="1314279"/>
                </a:lnTo>
                <a:lnTo>
                  <a:pt x="422541" y="1315732"/>
                </a:lnTo>
                <a:lnTo>
                  <a:pt x="424824" y="1316821"/>
                </a:lnTo>
                <a:lnTo>
                  <a:pt x="425797" y="1318290"/>
                </a:lnTo>
                <a:lnTo>
                  <a:pt x="427736" y="1319261"/>
                </a:lnTo>
                <a:lnTo>
                  <a:pt x="429417" y="1320101"/>
                </a:lnTo>
                <a:lnTo>
                  <a:pt x="429541" y="1321574"/>
                </a:lnTo>
                <a:lnTo>
                  <a:pt x="428501" y="1323300"/>
                </a:lnTo>
                <a:lnTo>
                  <a:pt x="425841" y="1325272"/>
                </a:lnTo>
                <a:lnTo>
                  <a:pt x="423123" y="1324362"/>
                </a:lnTo>
                <a:lnTo>
                  <a:pt x="420018" y="1323641"/>
                </a:lnTo>
                <a:lnTo>
                  <a:pt x="415613" y="1324773"/>
                </a:lnTo>
                <a:lnTo>
                  <a:pt x="412114" y="1325523"/>
                </a:lnTo>
                <a:lnTo>
                  <a:pt x="409717" y="1326217"/>
                </a:lnTo>
                <a:lnTo>
                  <a:pt x="408762" y="1327072"/>
                </a:lnTo>
                <a:lnTo>
                  <a:pt x="408224" y="1327554"/>
                </a:lnTo>
                <a:lnTo>
                  <a:pt x="407953" y="1331974"/>
                </a:lnTo>
                <a:lnTo>
                  <a:pt x="410649" y="1339930"/>
                </a:lnTo>
                <a:lnTo>
                  <a:pt x="415808" y="1346491"/>
                </a:lnTo>
                <a:lnTo>
                  <a:pt x="421616" y="1353056"/>
                </a:lnTo>
                <a:lnTo>
                  <a:pt x="439159" y="1375955"/>
                </a:lnTo>
                <a:lnTo>
                  <a:pt x="448574" y="1388436"/>
                </a:lnTo>
                <a:lnTo>
                  <a:pt x="450603" y="1391715"/>
                </a:lnTo>
                <a:lnTo>
                  <a:pt x="451280" y="1392809"/>
                </a:lnTo>
                <a:lnTo>
                  <a:pt x="450723" y="1394218"/>
                </a:lnTo>
                <a:lnTo>
                  <a:pt x="453393" y="1398036"/>
                </a:lnTo>
                <a:lnTo>
                  <a:pt x="459019" y="1403231"/>
                </a:lnTo>
                <a:lnTo>
                  <a:pt x="464438" y="1409798"/>
                </a:lnTo>
                <a:lnTo>
                  <a:pt x="465597" y="1411984"/>
                </a:lnTo>
                <a:lnTo>
                  <a:pt x="467453" y="1415342"/>
                </a:lnTo>
                <a:lnTo>
                  <a:pt x="469558" y="1415591"/>
                </a:lnTo>
                <a:lnTo>
                  <a:pt x="474147" y="1416134"/>
                </a:lnTo>
                <a:lnTo>
                  <a:pt x="475913" y="1417035"/>
                </a:lnTo>
                <a:lnTo>
                  <a:pt x="477658" y="1417924"/>
                </a:lnTo>
                <a:lnTo>
                  <a:pt x="477758" y="1418067"/>
                </a:lnTo>
                <a:lnTo>
                  <a:pt x="478144" y="1418613"/>
                </a:lnTo>
                <a:lnTo>
                  <a:pt x="477936" y="1419785"/>
                </a:lnTo>
                <a:lnTo>
                  <a:pt x="481489" y="1422691"/>
                </a:lnTo>
                <a:lnTo>
                  <a:pt x="482303" y="1422138"/>
                </a:lnTo>
                <a:lnTo>
                  <a:pt x="482557" y="1421966"/>
                </a:lnTo>
                <a:lnTo>
                  <a:pt x="483299" y="1422164"/>
                </a:lnTo>
                <a:lnTo>
                  <a:pt x="483947" y="1422601"/>
                </a:lnTo>
                <a:lnTo>
                  <a:pt x="484712" y="1423116"/>
                </a:lnTo>
                <a:lnTo>
                  <a:pt x="486069" y="1424632"/>
                </a:lnTo>
                <a:lnTo>
                  <a:pt x="486906" y="1425565"/>
                </a:lnTo>
                <a:lnTo>
                  <a:pt x="489070" y="1426157"/>
                </a:lnTo>
                <a:lnTo>
                  <a:pt x="489578" y="1426054"/>
                </a:lnTo>
                <a:lnTo>
                  <a:pt x="490191" y="1425930"/>
                </a:lnTo>
                <a:lnTo>
                  <a:pt x="491735" y="1424648"/>
                </a:lnTo>
                <a:lnTo>
                  <a:pt x="492018" y="1424412"/>
                </a:lnTo>
                <a:lnTo>
                  <a:pt x="494186" y="1424697"/>
                </a:lnTo>
                <a:lnTo>
                  <a:pt x="495878" y="1423950"/>
                </a:lnTo>
                <a:lnTo>
                  <a:pt x="496822" y="1423072"/>
                </a:lnTo>
                <a:lnTo>
                  <a:pt x="497337" y="1421947"/>
                </a:lnTo>
                <a:lnTo>
                  <a:pt x="497468" y="1421659"/>
                </a:lnTo>
                <a:lnTo>
                  <a:pt x="497732" y="1421494"/>
                </a:lnTo>
                <a:lnTo>
                  <a:pt x="498535" y="1420997"/>
                </a:lnTo>
                <a:lnTo>
                  <a:pt x="505117" y="1421046"/>
                </a:lnTo>
                <a:lnTo>
                  <a:pt x="508372" y="1423144"/>
                </a:lnTo>
                <a:lnTo>
                  <a:pt x="509177" y="1423479"/>
                </a:lnTo>
                <a:lnTo>
                  <a:pt x="511456" y="1424432"/>
                </a:lnTo>
                <a:lnTo>
                  <a:pt x="515606" y="1427411"/>
                </a:lnTo>
                <a:lnTo>
                  <a:pt x="520287" y="1430771"/>
                </a:lnTo>
                <a:lnTo>
                  <a:pt x="521555" y="1430947"/>
                </a:lnTo>
                <a:lnTo>
                  <a:pt x="522827" y="1431123"/>
                </a:lnTo>
                <a:lnTo>
                  <a:pt x="525204" y="1432291"/>
                </a:lnTo>
                <a:lnTo>
                  <a:pt x="527595" y="1433463"/>
                </a:lnTo>
                <a:lnTo>
                  <a:pt x="529230" y="1434266"/>
                </a:lnTo>
                <a:lnTo>
                  <a:pt x="532011" y="1434995"/>
                </a:lnTo>
                <a:lnTo>
                  <a:pt x="533552" y="1436427"/>
                </a:lnTo>
                <a:lnTo>
                  <a:pt x="534516" y="1437327"/>
                </a:lnTo>
                <a:lnTo>
                  <a:pt x="536922" y="1441699"/>
                </a:lnTo>
                <a:lnTo>
                  <a:pt x="541639" y="1444422"/>
                </a:lnTo>
                <a:lnTo>
                  <a:pt x="542810" y="1442503"/>
                </a:lnTo>
                <a:lnTo>
                  <a:pt x="545012" y="1442258"/>
                </a:lnTo>
                <a:lnTo>
                  <a:pt x="550186" y="1444207"/>
                </a:lnTo>
                <a:lnTo>
                  <a:pt x="557294" y="1449118"/>
                </a:lnTo>
                <a:lnTo>
                  <a:pt x="560402" y="1448491"/>
                </a:lnTo>
                <a:lnTo>
                  <a:pt x="565714" y="1447491"/>
                </a:lnTo>
                <a:lnTo>
                  <a:pt x="570110" y="1449566"/>
                </a:lnTo>
                <a:lnTo>
                  <a:pt x="573089" y="1449453"/>
                </a:lnTo>
                <a:lnTo>
                  <a:pt x="577617" y="1450628"/>
                </a:lnTo>
                <a:lnTo>
                  <a:pt x="579301" y="1450509"/>
                </a:lnTo>
                <a:lnTo>
                  <a:pt x="579695" y="1448843"/>
                </a:lnTo>
                <a:lnTo>
                  <a:pt x="580092" y="1445383"/>
                </a:lnTo>
                <a:lnTo>
                  <a:pt x="581650" y="1443851"/>
                </a:lnTo>
                <a:lnTo>
                  <a:pt x="583855" y="1442835"/>
                </a:lnTo>
                <a:lnTo>
                  <a:pt x="587879" y="1439521"/>
                </a:lnTo>
                <a:lnTo>
                  <a:pt x="590220" y="1436069"/>
                </a:lnTo>
                <a:lnTo>
                  <a:pt x="590096" y="1434274"/>
                </a:lnTo>
                <a:lnTo>
                  <a:pt x="588292" y="1431187"/>
                </a:lnTo>
                <a:lnTo>
                  <a:pt x="590241" y="1428760"/>
                </a:lnTo>
                <a:lnTo>
                  <a:pt x="593345" y="1430315"/>
                </a:lnTo>
                <a:lnTo>
                  <a:pt x="594897" y="1430835"/>
                </a:lnTo>
                <a:lnTo>
                  <a:pt x="595806" y="1429813"/>
                </a:lnTo>
                <a:lnTo>
                  <a:pt x="594272" y="1422753"/>
                </a:lnTo>
                <a:lnTo>
                  <a:pt x="594153" y="1419803"/>
                </a:lnTo>
                <a:lnTo>
                  <a:pt x="594807" y="1417370"/>
                </a:lnTo>
                <a:lnTo>
                  <a:pt x="604882" y="1425498"/>
                </a:lnTo>
                <a:lnTo>
                  <a:pt x="612126" y="1427971"/>
                </a:lnTo>
                <a:lnTo>
                  <a:pt x="619114" y="1429545"/>
                </a:lnTo>
                <a:lnTo>
                  <a:pt x="624031" y="1430338"/>
                </a:lnTo>
                <a:lnTo>
                  <a:pt x="628046" y="1430359"/>
                </a:lnTo>
                <a:lnTo>
                  <a:pt x="632174" y="1432220"/>
                </a:lnTo>
                <a:lnTo>
                  <a:pt x="627262" y="1427642"/>
                </a:lnTo>
                <a:lnTo>
                  <a:pt x="620236" y="1423876"/>
                </a:lnTo>
                <a:lnTo>
                  <a:pt x="619394" y="1423209"/>
                </a:lnTo>
                <a:lnTo>
                  <a:pt x="609111" y="1415045"/>
                </a:lnTo>
                <a:lnTo>
                  <a:pt x="603375" y="1408506"/>
                </a:lnTo>
                <a:lnTo>
                  <a:pt x="600909" y="1404258"/>
                </a:lnTo>
                <a:lnTo>
                  <a:pt x="604660" y="1404915"/>
                </a:lnTo>
                <a:lnTo>
                  <a:pt x="607935" y="1407858"/>
                </a:lnTo>
                <a:lnTo>
                  <a:pt x="610707" y="1408187"/>
                </a:lnTo>
                <a:lnTo>
                  <a:pt x="611511" y="1406230"/>
                </a:lnTo>
                <a:lnTo>
                  <a:pt x="609367" y="1401328"/>
                </a:lnTo>
                <a:lnTo>
                  <a:pt x="606894" y="1395284"/>
                </a:lnTo>
                <a:lnTo>
                  <a:pt x="609004" y="1393816"/>
                </a:lnTo>
                <a:lnTo>
                  <a:pt x="612273" y="1395943"/>
                </a:lnTo>
                <a:lnTo>
                  <a:pt x="614968" y="1398551"/>
                </a:lnTo>
                <a:lnTo>
                  <a:pt x="615746" y="1400051"/>
                </a:lnTo>
                <a:lnTo>
                  <a:pt x="617904" y="1407517"/>
                </a:lnTo>
                <a:lnTo>
                  <a:pt x="618631" y="1408550"/>
                </a:lnTo>
                <a:lnTo>
                  <a:pt x="619356" y="1409585"/>
                </a:lnTo>
                <a:lnTo>
                  <a:pt x="620974" y="1411098"/>
                </a:lnTo>
                <a:lnTo>
                  <a:pt x="622592" y="1412615"/>
                </a:lnTo>
                <a:lnTo>
                  <a:pt x="624026" y="1415611"/>
                </a:lnTo>
                <a:lnTo>
                  <a:pt x="627089" y="1417895"/>
                </a:lnTo>
                <a:lnTo>
                  <a:pt x="629385" y="1421280"/>
                </a:lnTo>
                <a:lnTo>
                  <a:pt x="631208" y="1421808"/>
                </a:lnTo>
                <a:lnTo>
                  <a:pt x="633029" y="1422336"/>
                </a:lnTo>
                <a:lnTo>
                  <a:pt x="632689" y="1417319"/>
                </a:lnTo>
                <a:lnTo>
                  <a:pt x="632807" y="1416363"/>
                </a:lnTo>
                <a:lnTo>
                  <a:pt x="632910" y="1415529"/>
                </a:lnTo>
                <a:lnTo>
                  <a:pt x="632024" y="1409821"/>
                </a:lnTo>
                <a:lnTo>
                  <a:pt x="630812" y="1408251"/>
                </a:lnTo>
                <a:lnTo>
                  <a:pt x="631188" y="1404793"/>
                </a:lnTo>
                <a:lnTo>
                  <a:pt x="635948" y="1405278"/>
                </a:lnTo>
                <a:lnTo>
                  <a:pt x="638877" y="1404466"/>
                </a:lnTo>
                <a:lnTo>
                  <a:pt x="642130" y="1403489"/>
                </a:lnTo>
                <a:lnTo>
                  <a:pt x="642857" y="1403622"/>
                </a:lnTo>
                <a:lnTo>
                  <a:pt x="643924" y="1403818"/>
                </a:lnTo>
                <a:lnTo>
                  <a:pt x="646047" y="1404637"/>
                </a:lnTo>
                <a:lnTo>
                  <a:pt x="646380" y="1405944"/>
                </a:lnTo>
                <a:lnTo>
                  <a:pt x="648493" y="1404966"/>
                </a:lnTo>
                <a:lnTo>
                  <a:pt x="649134" y="1402682"/>
                </a:lnTo>
                <a:lnTo>
                  <a:pt x="650265" y="1401050"/>
                </a:lnTo>
                <a:lnTo>
                  <a:pt x="651892" y="1400399"/>
                </a:lnTo>
                <a:lnTo>
                  <a:pt x="653195" y="1400401"/>
                </a:lnTo>
                <a:lnTo>
                  <a:pt x="665240" y="1397801"/>
                </a:lnTo>
                <a:lnTo>
                  <a:pt x="667369" y="1399926"/>
                </a:lnTo>
                <a:lnTo>
                  <a:pt x="668358" y="1402050"/>
                </a:lnTo>
                <a:lnTo>
                  <a:pt x="668378" y="1405970"/>
                </a:lnTo>
                <a:lnTo>
                  <a:pt x="670840" y="1409729"/>
                </a:lnTo>
                <a:lnTo>
                  <a:pt x="672143" y="1409567"/>
                </a:lnTo>
                <a:lnTo>
                  <a:pt x="672743" y="1408117"/>
                </a:lnTo>
                <a:lnTo>
                  <a:pt x="671816" y="1406174"/>
                </a:lnTo>
                <a:lnTo>
                  <a:pt x="671550" y="1405618"/>
                </a:lnTo>
                <a:lnTo>
                  <a:pt x="672187" y="1401547"/>
                </a:lnTo>
                <a:lnTo>
                  <a:pt x="672179" y="1401364"/>
                </a:lnTo>
                <a:lnTo>
                  <a:pt x="672057" y="1398761"/>
                </a:lnTo>
                <a:lnTo>
                  <a:pt x="672859" y="1397632"/>
                </a:lnTo>
                <a:lnTo>
                  <a:pt x="673142" y="1397235"/>
                </a:lnTo>
                <a:lnTo>
                  <a:pt x="673183" y="1397090"/>
                </a:lnTo>
                <a:lnTo>
                  <a:pt x="673476" y="1396066"/>
                </a:lnTo>
                <a:lnTo>
                  <a:pt x="672894" y="1394012"/>
                </a:lnTo>
                <a:lnTo>
                  <a:pt x="673110" y="1392531"/>
                </a:lnTo>
                <a:lnTo>
                  <a:pt x="672428" y="1390310"/>
                </a:lnTo>
                <a:lnTo>
                  <a:pt x="672115" y="1389295"/>
                </a:lnTo>
                <a:lnTo>
                  <a:pt x="670386" y="1386741"/>
                </a:lnTo>
                <a:lnTo>
                  <a:pt x="669821" y="1385909"/>
                </a:lnTo>
                <a:lnTo>
                  <a:pt x="670930" y="1383207"/>
                </a:lnTo>
                <a:lnTo>
                  <a:pt x="672160" y="1377538"/>
                </a:lnTo>
                <a:lnTo>
                  <a:pt x="672053" y="1376623"/>
                </a:lnTo>
                <a:lnTo>
                  <a:pt x="671733" y="1373879"/>
                </a:lnTo>
                <a:lnTo>
                  <a:pt x="672467" y="1373544"/>
                </a:lnTo>
                <a:lnTo>
                  <a:pt x="673427" y="1373107"/>
                </a:lnTo>
                <a:lnTo>
                  <a:pt x="674776" y="1370905"/>
                </a:lnTo>
                <a:lnTo>
                  <a:pt x="677101" y="1370270"/>
                </a:lnTo>
                <a:lnTo>
                  <a:pt x="677524" y="1370154"/>
                </a:lnTo>
                <a:lnTo>
                  <a:pt x="677912" y="1369870"/>
                </a:lnTo>
                <a:lnTo>
                  <a:pt x="681560" y="1367199"/>
                </a:lnTo>
                <a:lnTo>
                  <a:pt x="684060" y="1363349"/>
                </a:lnTo>
                <a:lnTo>
                  <a:pt x="686410" y="1362194"/>
                </a:lnTo>
                <a:lnTo>
                  <a:pt x="687574" y="1361622"/>
                </a:lnTo>
                <a:lnTo>
                  <a:pt x="690874" y="1361315"/>
                </a:lnTo>
                <a:lnTo>
                  <a:pt x="692764" y="1360052"/>
                </a:lnTo>
                <a:lnTo>
                  <a:pt x="693796" y="1360101"/>
                </a:lnTo>
                <a:lnTo>
                  <a:pt x="694937" y="1360157"/>
                </a:lnTo>
                <a:lnTo>
                  <a:pt x="696410" y="1360957"/>
                </a:lnTo>
                <a:lnTo>
                  <a:pt x="697890" y="1361761"/>
                </a:lnTo>
                <a:lnTo>
                  <a:pt x="700017" y="1362322"/>
                </a:lnTo>
                <a:lnTo>
                  <a:pt x="695584" y="1373022"/>
                </a:lnTo>
                <a:lnTo>
                  <a:pt x="692837" y="1377426"/>
                </a:lnTo>
                <a:lnTo>
                  <a:pt x="693820" y="1378570"/>
                </a:lnTo>
                <a:lnTo>
                  <a:pt x="698529" y="1375311"/>
                </a:lnTo>
                <a:lnTo>
                  <a:pt x="701458" y="1374335"/>
                </a:lnTo>
                <a:lnTo>
                  <a:pt x="702272" y="1374335"/>
                </a:lnTo>
                <a:lnTo>
                  <a:pt x="703420" y="1375807"/>
                </a:lnTo>
                <a:lnTo>
                  <a:pt x="705066" y="1379074"/>
                </a:lnTo>
                <a:lnTo>
                  <a:pt x="707027" y="1380055"/>
                </a:lnTo>
                <a:lnTo>
                  <a:pt x="711429" y="1380387"/>
                </a:lnTo>
                <a:lnTo>
                  <a:pt x="719408" y="1385825"/>
                </a:lnTo>
                <a:lnTo>
                  <a:pt x="720294" y="1388070"/>
                </a:lnTo>
                <a:lnTo>
                  <a:pt x="723092" y="1391095"/>
                </a:lnTo>
                <a:lnTo>
                  <a:pt x="725185" y="1395098"/>
                </a:lnTo>
                <a:lnTo>
                  <a:pt x="725507" y="1395454"/>
                </a:lnTo>
                <a:lnTo>
                  <a:pt x="726035" y="1396043"/>
                </a:lnTo>
                <a:lnTo>
                  <a:pt x="730741" y="1397225"/>
                </a:lnTo>
                <a:lnTo>
                  <a:pt x="735168" y="1402620"/>
                </a:lnTo>
                <a:lnTo>
                  <a:pt x="738435" y="1404093"/>
                </a:lnTo>
                <a:lnTo>
                  <a:pt x="740096" y="1403828"/>
                </a:lnTo>
                <a:lnTo>
                  <a:pt x="746574" y="1402796"/>
                </a:lnTo>
                <a:lnTo>
                  <a:pt x="746718" y="1399040"/>
                </a:lnTo>
                <a:lnTo>
                  <a:pt x="747027" y="1395449"/>
                </a:lnTo>
                <a:lnTo>
                  <a:pt x="749303" y="1394635"/>
                </a:lnTo>
                <a:lnTo>
                  <a:pt x="754030" y="1394967"/>
                </a:lnTo>
                <a:lnTo>
                  <a:pt x="757615" y="1395624"/>
                </a:lnTo>
                <a:lnTo>
                  <a:pt x="760247" y="1398730"/>
                </a:lnTo>
                <a:lnTo>
                  <a:pt x="764237" y="1402438"/>
                </a:lnTo>
                <a:lnTo>
                  <a:pt x="767115" y="1405107"/>
                </a:lnTo>
                <a:lnTo>
                  <a:pt x="772020" y="1409194"/>
                </a:lnTo>
                <a:lnTo>
                  <a:pt x="781520" y="1417372"/>
                </a:lnTo>
                <a:lnTo>
                  <a:pt x="785935" y="1421785"/>
                </a:lnTo>
                <a:lnTo>
                  <a:pt x="789696" y="1424077"/>
                </a:lnTo>
                <a:lnTo>
                  <a:pt x="792475" y="1426039"/>
                </a:lnTo>
                <a:lnTo>
                  <a:pt x="794617" y="1429799"/>
                </a:lnTo>
                <a:lnTo>
                  <a:pt x="794503" y="1430569"/>
                </a:lnTo>
                <a:lnTo>
                  <a:pt x="793996" y="1434372"/>
                </a:lnTo>
                <a:lnTo>
                  <a:pt x="792050" y="1437963"/>
                </a:lnTo>
                <a:lnTo>
                  <a:pt x="790775" y="1444005"/>
                </a:lnTo>
                <a:lnTo>
                  <a:pt x="790791" y="1448089"/>
                </a:lnTo>
                <a:lnTo>
                  <a:pt x="791641" y="1453807"/>
                </a:lnTo>
                <a:lnTo>
                  <a:pt x="791658" y="1458219"/>
                </a:lnTo>
                <a:lnTo>
                  <a:pt x="794438" y="1460019"/>
                </a:lnTo>
                <a:lnTo>
                  <a:pt x="798869" y="1463945"/>
                </a:lnTo>
                <a:lnTo>
                  <a:pt x="805246" y="1468690"/>
                </a:lnTo>
                <a:lnTo>
                  <a:pt x="809366" y="1477520"/>
                </a:lnTo>
                <a:lnTo>
                  <a:pt x="811508" y="1482914"/>
                </a:lnTo>
                <a:lnTo>
                  <a:pt x="814795" y="1489618"/>
                </a:lnTo>
                <a:lnTo>
                  <a:pt x="817771" y="1496322"/>
                </a:lnTo>
                <a:lnTo>
                  <a:pt x="817885" y="1496840"/>
                </a:lnTo>
                <a:lnTo>
                  <a:pt x="818180" y="1498029"/>
                </a:lnTo>
                <a:lnTo>
                  <a:pt x="818768" y="1500408"/>
                </a:lnTo>
                <a:lnTo>
                  <a:pt x="817722" y="1503023"/>
                </a:lnTo>
                <a:lnTo>
                  <a:pt x="814141" y="1505552"/>
                </a:lnTo>
                <a:lnTo>
                  <a:pt x="811705" y="1507021"/>
                </a:lnTo>
                <a:lnTo>
                  <a:pt x="806341" y="1507667"/>
                </a:lnTo>
                <a:lnTo>
                  <a:pt x="802842" y="1508971"/>
                </a:lnTo>
                <a:lnTo>
                  <a:pt x="795697" y="1512722"/>
                </a:lnTo>
                <a:lnTo>
                  <a:pt x="792361" y="1514761"/>
                </a:lnTo>
                <a:lnTo>
                  <a:pt x="790530" y="1522196"/>
                </a:lnTo>
                <a:lnTo>
                  <a:pt x="788322" y="1523583"/>
                </a:lnTo>
                <a:lnTo>
                  <a:pt x="785003" y="1525215"/>
                </a:lnTo>
                <a:lnTo>
                  <a:pt x="780196" y="1527334"/>
                </a:lnTo>
                <a:lnTo>
                  <a:pt x="777841" y="1528230"/>
                </a:lnTo>
                <a:lnTo>
                  <a:pt x="776075" y="1528271"/>
                </a:lnTo>
                <a:lnTo>
                  <a:pt x="774505" y="1528308"/>
                </a:lnTo>
                <a:lnTo>
                  <a:pt x="773116" y="1528716"/>
                </a:lnTo>
                <a:lnTo>
                  <a:pt x="771824" y="1531655"/>
                </a:lnTo>
                <a:lnTo>
                  <a:pt x="775127" y="1537218"/>
                </a:lnTo>
                <a:lnTo>
                  <a:pt x="777743" y="1540492"/>
                </a:lnTo>
                <a:lnTo>
                  <a:pt x="782992" y="1546056"/>
                </a:lnTo>
                <a:lnTo>
                  <a:pt x="785624" y="1553581"/>
                </a:lnTo>
                <a:lnTo>
                  <a:pt x="787276" y="1555381"/>
                </a:lnTo>
                <a:lnTo>
                  <a:pt x="789876" y="1555712"/>
                </a:lnTo>
                <a:lnTo>
                  <a:pt x="791511" y="1555713"/>
                </a:lnTo>
                <a:lnTo>
                  <a:pt x="794928" y="1555227"/>
                </a:lnTo>
                <a:lnTo>
                  <a:pt x="800193" y="1557580"/>
                </a:lnTo>
                <a:lnTo>
                  <a:pt x="800896" y="1558893"/>
                </a:lnTo>
                <a:lnTo>
                  <a:pt x="801779" y="1560558"/>
                </a:lnTo>
                <a:lnTo>
                  <a:pt x="802809" y="1560633"/>
                </a:lnTo>
                <a:lnTo>
                  <a:pt x="803578" y="1560689"/>
                </a:lnTo>
                <a:lnTo>
                  <a:pt x="803954" y="1561222"/>
                </a:lnTo>
                <a:lnTo>
                  <a:pt x="804134" y="1561497"/>
                </a:lnTo>
                <a:lnTo>
                  <a:pt x="803447" y="1562388"/>
                </a:lnTo>
                <a:lnTo>
                  <a:pt x="802777" y="1563325"/>
                </a:lnTo>
                <a:lnTo>
                  <a:pt x="803006" y="1563966"/>
                </a:lnTo>
                <a:lnTo>
                  <a:pt x="803692" y="1564216"/>
                </a:lnTo>
                <a:lnTo>
                  <a:pt x="804706" y="1565355"/>
                </a:lnTo>
                <a:lnTo>
                  <a:pt x="805409" y="1566142"/>
                </a:lnTo>
                <a:lnTo>
                  <a:pt x="805099" y="1567131"/>
                </a:lnTo>
                <a:lnTo>
                  <a:pt x="805475" y="1568060"/>
                </a:lnTo>
                <a:lnTo>
                  <a:pt x="806832" y="1568933"/>
                </a:lnTo>
                <a:lnTo>
                  <a:pt x="808876" y="1569003"/>
                </a:lnTo>
                <a:lnTo>
                  <a:pt x="809186" y="1569247"/>
                </a:lnTo>
                <a:lnTo>
                  <a:pt x="811100" y="1570746"/>
                </a:lnTo>
                <a:lnTo>
                  <a:pt x="811754" y="1571010"/>
                </a:lnTo>
                <a:lnTo>
                  <a:pt x="812342" y="1571247"/>
                </a:lnTo>
                <a:lnTo>
                  <a:pt x="813111" y="1571067"/>
                </a:lnTo>
                <a:lnTo>
                  <a:pt x="816054" y="1570441"/>
                </a:lnTo>
                <a:lnTo>
                  <a:pt x="816626" y="1571020"/>
                </a:lnTo>
                <a:lnTo>
                  <a:pt x="816675" y="1571638"/>
                </a:lnTo>
                <a:lnTo>
                  <a:pt x="819668" y="1572125"/>
                </a:lnTo>
                <a:lnTo>
                  <a:pt x="823641" y="1572841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91FABE1-9D64-7B66-4BDD-24D28993F7B0}"/>
              </a:ext>
            </a:extLst>
          </p:cNvPr>
          <p:cNvSpPr/>
          <p:nvPr/>
        </p:nvSpPr>
        <p:spPr>
          <a:xfrm flipV="1">
            <a:off x="6161424" y="4575482"/>
            <a:ext cx="1261845" cy="1193502"/>
          </a:xfrm>
          <a:custGeom>
            <a:avLst/>
            <a:gdLst>
              <a:gd name="connsiteX0" fmla="*/ 667498 w 1135577"/>
              <a:gd name="connsiteY0" fmla="*/ 1033574 h 1074073"/>
              <a:gd name="connsiteX1" fmla="*/ 664419 w 1135577"/>
              <a:gd name="connsiteY1" fmla="*/ 1027058 h 1074073"/>
              <a:gd name="connsiteX2" fmla="*/ 662226 w 1135577"/>
              <a:gd name="connsiteY2" fmla="*/ 1024033 h 1074073"/>
              <a:gd name="connsiteX3" fmla="*/ 653225 w 1135577"/>
              <a:gd name="connsiteY3" fmla="*/ 1011603 h 1074073"/>
              <a:gd name="connsiteX4" fmla="*/ 652191 w 1135577"/>
              <a:gd name="connsiteY4" fmla="*/ 1009129 h 1074073"/>
              <a:gd name="connsiteX5" fmla="*/ 651063 w 1135577"/>
              <a:gd name="connsiteY5" fmla="*/ 1002693 h 1074073"/>
              <a:gd name="connsiteX6" fmla="*/ 649912 w 1135577"/>
              <a:gd name="connsiteY6" fmla="*/ 1000672 h 1074073"/>
              <a:gd name="connsiteX7" fmla="*/ 647016 w 1135577"/>
              <a:gd name="connsiteY7" fmla="*/ 998792 h 1074073"/>
              <a:gd name="connsiteX8" fmla="*/ 642611 w 1135577"/>
              <a:gd name="connsiteY8" fmla="*/ 996369 h 1074073"/>
              <a:gd name="connsiteX9" fmla="*/ 638896 w 1135577"/>
              <a:gd name="connsiteY9" fmla="*/ 995633 h 1074073"/>
              <a:gd name="connsiteX10" fmla="*/ 636331 w 1135577"/>
              <a:gd name="connsiteY10" fmla="*/ 997144 h 1074073"/>
              <a:gd name="connsiteX11" fmla="*/ 634929 w 1135577"/>
              <a:gd name="connsiteY11" fmla="*/ 998409 h 1074073"/>
              <a:gd name="connsiteX12" fmla="*/ 632833 w 1135577"/>
              <a:gd name="connsiteY12" fmla="*/ 999008 h 1074073"/>
              <a:gd name="connsiteX13" fmla="*/ 631796 w 1135577"/>
              <a:gd name="connsiteY13" fmla="*/ 997325 h 1074073"/>
              <a:gd name="connsiteX14" fmla="*/ 631004 w 1135577"/>
              <a:gd name="connsiteY14" fmla="*/ 993489 h 1074073"/>
              <a:gd name="connsiteX15" fmla="*/ 632066 w 1135577"/>
              <a:gd name="connsiteY15" fmla="*/ 990189 h 1074073"/>
              <a:gd name="connsiteX16" fmla="*/ 631960 w 1135577"/>
              <a:gd name="connsiteY16" fmla="*/ 988381 h 1074073"/>
              <a:gd name="connsiteX17" fmla="*/ 629520 w 1135577"/>
              <a:gd name="connsiteY17" fmla="*/ 988078 h 1074073"/>
              <a:gd name="connsiteX18" fmla="*/ 625567 w 1135577"/>
              <a:gd name="connsiteY18" fmla="*/ 988365 h 1074073"/>
              <a:gd name="connsiteX19" fmla="*/ 621495 w 1135577"/>
              <a:gd name="connsiteY19" fmla="*/ 988993 h 1074073"/>
              <a:gd name="connsiteX20" fmla="*/ 620921 w 1135577"/>
              <a:gd name="connsiteY20" fmla="*/ 987642 h 1074073"/>
              <a:gd name="connsiteX21" fmla="*/ 622390 w 1135577"/>
              <a:gd name="connsiteY21" fmla="*/ 973925 h 1074073"/>
              <a:gd name="connsiteX22" fmla="*/ 622211 w 1135577"/>
              <a:gd name="connsiteY22" fmla="*/ 970926 h 1074073"/>
              <a:gd name="connsiteX23" fmla="*/ 622069 w 1135577"/>
              <a:gd name="connsiteY23" fmla="*/ 968498 h 1074073"/>
              <a:gd name="connsiteX24" fmla="*/ 620454 w 1135577"/>
              <a:gd name="connsiteY24" fmla="*/ 966370 h 1074073"/>
              <a:gd name="connsiteX25" fmla="*/ 617329 w 1135577"/>
              <a:gd name="connsiteY25" fmla="*/ 963702 h 1074073"/>
              <a:gd name="connsiteX26" fmla="*/ 618385 w 1135577"/>
              <a:gd name="connsiteY26" fmla="*/ 961876 h 1074073"/>
              <a:gd name="connsiteX27" fmla="*/ 619221 w 1135577"/>
              <a:gd name="connsiteY27" fmla="*/ 957449 h 1074073"/>
              <a:gd name="connsiteX28" fmla="*/ 618424 w 1135577"/>
              <a:gd name="connsiteY28" fmla="*/ 954181 h 1074073"/>
              <a:gd name="connsiteX29" fmla="*/ 618442 w 1135577"/>
              <a:gd name="connsiteY29" fmla="*/ 951012 h 1074073"/>
              <a:gd name="connsiteX30" fmla="*/ 623210 w 1135577"/>
              <a:gd name="connsiteY30" fmla="*/ 950600 h 1074073"/>
              <a:gd name="connsiteX31" fmla="*/ 626929 w 1135577"/>
              <a:gd name="connsiteY31" fmla="*/ 950770 h 1074073"/>
              <a:gd name="connsiteX32" fmla="*/ 631700 w 1135577"/>
              <a:gd name="connsiteY32" fmla="*/ 949792 h 1074073"/>
              <a:gd name="connsiteX33" fmla="*/ 633685 w 1135577"/>
              <a:gd name="connsiteY33" fmla="*/ 947838 h 1074073"/>
              <a:gd name="connsiteX34" fmla="*/ 636027 w 1135577"/>
              <a:gd name="connsiteY34" fmla="*/ 944973 h 1074073"/>
              <a:gd name="connsiteX35" fmla="*/ 638963 w 1135577"/>
              <a:gd name="connsiteY35" fmla="*/ 939157 h 1074073"/>
              <a:gd name="connsiteX36" fmla="*/ 640718 w 1135577"/>
              <a:gd name="connsiteY36" fmla="*/ 937095 h 1074073"/>
              <a:gd name="connsiteX37" fmla="*/ 640044 w 1135577"/>
              <a:gd name="connsiteY37" fmla="*/ 932466 h 1074073"/>
              <a:gd name="connsiteX38" fmla="*/ 639287 w 1135577"/>
              <a:gd name="connsiteY38" fmla="*/ 929359 h 1074073"/>
              <a:gd name="connsiteX39" fmla="*/ 639248 w 1135577"/>
              <a:gd name="connsiteY39" fmla="*/ 929196 h 1074073"/>
              <a:gd name="connsiteX40" fmla="*/ 637765 w 1135577"/>
              <a:gd name="connsiteY40" fmla="*/ 924014 h 1074073"/>
              <a:gd name="connsiteX41" fmla="*/ 638940 w 1135577"/>
              <a:gd name="connsiteY41" fmla="*/ 921508 h 1074073"/>
              <a:gd name="connsiteX42" fmla="*/ 644637 w 1135577"/>
              <a:gd name="connsiteY42" fmla="*/ 921082 h 1074073"/>
              <a:gd name="connsiteX43" fmla="*/ 645350 w 1135577"/>
              <a:gd name="connsiteY43" fmla="*/ 918242 h 1074073"/>
              <a:gd name="connsiteX44" fmla="*/ 644791 w 1135577"/>
              <a:gd name="connsiteY44" fmla="*/ 914066 h 1074073"/>
              <a:gd name="connsiteX45" fmla="*/ 645213 w 1135577"/>
              <a:gd name="connsiteY45" fmla="*/ 913029 h 1074073"/>
              <a:gd name="connsiteX46" fmla="*/ 646086 w 1135577"/>
              <a:gd name="connsiteY46" fmla="*/ 910878 h 1074073"/>
              <a:gd name="connsiteX47" fmla="*/ 652373 w 1135577"/>
              <a:gd name="connsiteY47" fmla="*/ 908534 h 1074073"/>
              <a:gd name="connsiteX48" fmla="*/ 659129 w 1135577"/>
              <a:gd name="connsiteY48" fmla="*/ 907395 h 1074073"/>
              <a:gd name="connsiteX49" fmla="*/ 660568 w 1135577"/>
              <a:gd name="connsiteY49" fmla="*/ 900429 h 1074073"/>
              <a:gd name="connsiteX50" fmla="*/ 663296 w 1135577"/>
              <a:gd name="connsiteY50" fmla="*/ 900743 h 1074073"/>
              <a:gd name="connsiteX51" fmla="*/ 664824 w 1135577"/>
              <a:gd name="connsiteY51" fmla="*/ 900128 h 1074073"/>
              <a:gd name="connsiteX52" fmla="*/ 666520 w 1135577"/>
              <a:gd name="connsiteY52" fmla="*/ 899448 h 1074073"/>
              <a:gd name="connsiteX53" fmla="*/ 668564 w 1135577"/>
              <a:gd name="connsiteY53" fmla="*/ 899947 h 1074073"/>
              <a:gd name="connsiteX54" fmla="*/ 669991 w 1135577"/>
              <a:gd name="connsiteY54" fmla="*/ 899082 h 1074073"/>
              <a:gd name="connsiteX55" fmla="*/ 671182 w 1135577"/>
              <a:gd name="connsiteY55" fmla="*/ 898979 h 1074073"/>
              <a:gd name="connsiteX56" fmla="*/ 672099 w 1135577"/>
              <a:gd name="connsiteY56" fmla="*/ 898900 h 1074073"/>
              <a:gd name="connsiteX57" fmla="*/ 672423 w 1135577"/>
              <a:gd name="connsiteY57" fmla="*/ 893894 h 1074073"/>
              <a:gd name="connsiteX58" fmla="*/ 666245 w 1135577"/>
              <a:gd name="connsiteY58" fmla="*/ 893823 h 1074073"/>
              <a:gd name="connsiteX59" fmla="*/ 661674 w 1135577"/>
              <a:gd name="connsiteY59" fmla="*/ 894700 h 1074073"/>
              <a:gd name="connsiteX60" fmla="*/ 661660 w 1135577"/>
              <a:gd name="connsiteY60" fmla="*/ 892406 h 1074073"/>
              <a:gd name="connsiteX61" fmla="*/ 659460 w 1135577"/>
              <a:gd name="connsiteY61" fmla="*/ 887938 h 1074073"/>
              <a:gd name="connsiteX62" fmla="*/ 657609 w 1135577"/>
              <a:gd name="connsiteY62" fmla="*/ 886158 h 1074073"/>
              <a:gd name="connsiteX63" fmla="*/ 658091 w 1135577"/>
              <a:gd name="connsiteY63" fmla="*/ 882984 h 1074073"/>
              <a:gd name="connsiteX64" fmla="*/ 656475 w 1135577"/>
              <a:gd name="connsiteY64" fmla="*/ 880633 h 1074073"/>
              <a:gd name="connsiteX65" fmla="*/ 654504 w 1135577"/>
              <a:gd name="connsiteY65" fmla="*/ 879984 h 1074073"/>
              <a:gd name="connsiteX66" fmla="*/ 648234 w 1135577"/>
              <a:gd name="connsiteY66" fmla="*/ 878496 h 1074073"/>
              <a:gd name="connsiteX67" fmla="*/ 646387 w 1135577"/>
              <a:gd name="connsiteY67" fmla="*/ 876262 h 1074073"/>
              <a:gd name="connsiteX68" fmla="*/ 647096 w 1135577"/>
              <a:gd name="connsiteY68" fmla="*/ 873764 h 1074073"/>
              <a:gd name="connsiteX69" fmla="*/ 650252 w 1135577"/>
              <a:gd name="connsiteY69" fmla="*/ 870662 h 1074073"/>
              <a:gd name="connsiteX70" fmla="*/ 655723 w 1135577"/>
              <a:gd name="connsiteY70" fmla="*/ 869108 h 1074073"/>
              <a:gd name="connsiteX71" fmla="*/ 660259 w 1135577"/>
              <a:gd name="connsiteY71" fmla="*/ 868587 h 1074073"/>
              <a:gd name="connsiteX72" fmla="*/ 665377 w 1135577"/>
              <a:gd name="connsiteY72" fmla="*/ 867831 h 1074073"/>
              <a:gd name="connsiteX73" fmla="*/ 666664 w 1135577"/>
              <a:gd name="connsiteY73" fmla="*/ 866454 h 1074073"/>
              <a:gd name="connsiteX74" fmla="*/ 666788 w 1135577"/>
              <a:gd name="connsiteY74" fmla="*/ 864870 h 1074073"/>
              <a:gd name="connsiteX75" fmla="*/ 665541 w 1135577"/>
              <a:gd name="connsiteY75" fmla="*/ 862602 h 1074073"/>
              <a:gd name="connsiteX76" fmla="*/ 663685 w 1135577"/>
              <a:gd name="connsiteY76" fmla="*/ 861175 h 1074073"/>
              <a:gd name="connsiteX77" fmla="*/ 662622 w 1135577"/>
              <a:gd name="connsiteY77" fmla="*/ 859561 h 1074073"/>
              <a:gd name="connsiteX78" fmla="*/ 661521 w 1135577"/>
              <a:gd name="connsiteY78" fmla="*/ 857890 h 1074073"/>
              <a:gd name="connsiteX79" fmla="*/ 663472 w 1135577"/>
              <a:gd name="connsiteY79" fmla="*/ 854516 h 1074073"/>
              <a:gd name="connsiteX80" fmla="*/ 665335 w 1135577"/>
              <a:gd name="connsiteY80" fmla="*/ 854149 h 1074073"/>
              <a:gd name="connsiteX81" fmla="*/ 667544 w 1135577"/>
              <a:gd name="connsiteY81" fmla="*/ 854003 h 1074073"/>
              <a:gd name="connsiteX82" fmla="*/ 672541 w 1135577"/>
              <a:gd name="connsiteY82" fmla="*/ 854153 h 1074073"/>
              <a:gd name="connsiteX83" fmla="*/ 676610 w 1135577"/>
              <a:gd name="connsiteY83" fmla="*/ 853978 h 1074073"/>
              <a:gd name="connsiteX84" fmla="*/ 683610 w 1135577"/>
              <a:gd name="connsiteY84" fmla="*/ 858768 h 1074073"/>
              <a:gd name="connsiteX85" fmla="*/ 687033 w 1135577"/>
              <a:gd name="connsiteY85" fmla="*/ 858773 h 1074073"/>
              <a:gd name="connsiteX86" fmla="*/ 690946 w 1135577"/>
              <a:gd name="connsiteY86" fmla="*/ 859268 h 1074073"/>
              <a:gd name="connsiteX87" fmla="*/ 694530 w 1135577"/>
              <a:gd name="connsiteY87" fmla="*/ 859110 h 1074073"/>
              <a:gd name="connsiteX88" fmla="*/ 695493 w 1135577"/>
              <a:gd name="connsiteY88" fmla="*/ 856833 h 1074073"/>
              <a:gd name="connsiteX89" fmla="*/ 695565 w 1135577"/>
              <a:gd name="connsiteY89" fmla="*/ 852252 h 1074073"/>
              <a:gd name="connsiteX90" fmla="*/ 695339 w 1135577"/>
              <a:gd name="connsiteY90" fmla="*/ 851366 h 1074073"/>
              <a:gd name="connsiteX91" fmla="*/ 694888 w 1135577"/>
              <a:gd name="connsiteY91" fmla="*/ 849588 h 1074073"/>
              <a:gd name="connsiteX92" fmla="*/ 694021 w 1135577"/>
              <a:gd name="connsiteY92" fmla="*/ 848906 h 1074073"/>
              <a:gd name="connsiteX93" fmla="*/ 693557 w 1135577"/>
              <a:gd name="connsiteY93" fmla="*/ 847359 h 1074073"/>
              <a:gd name="connsiteX94" fmla="*/ 694132 w 1135577"/>
              <a:gd name="connsiteY94" fmla="*/ 846426 h 1074073"/>
              <a:gd name="connsiteX95" fmla="*/ 694800 w 1135577"/>
              <a:gd name="connsiteY95" fmla="*/ 845347 h 1074073"/>
              <a:gd name="connsiteX96" fmla="*/ 696430 w 1135577"/>
              <a:gd name="connsiteY96" fmla="*/ 842709 h 1074073"/>
              <a:gd name="connsiteX97" fmla="*/ 697025 w 1135577"/>
              <a:gd name="connsiteY97" fmla="*/ 839987 h 1074073"/>
              <a:gd name="connsiteX98" fmla="*/ 699375 w 1135577"/>
              <a:gd name="connsiteY98" fmla="*/ 835430 h 1074073"/>
              <a:gd name="connsiteX99" fmla="*/ 702218 w 1135577"/>
              <a:gd name="connsiteY99" fmla="*/ 834362 h 1074073"/>
              <a:gd name="connsiteX100" fmla="*/ 706595 w 1135577"/>
              <a:gd name="connsiteY100" fmla="*/ 832719 h 1074073"/>
              <a:gd name="connsiteX101" fmla="*/ 708808 w 1135577"/>
              <a:gd name="connsiteY101" fmla="*/ 831895 h 1074073"/>
              <a:gd name="connsiteX102" fmla="*/ 711249 w 1135577"/>
              <a:gd name="connsiteY102" fmla="*/ 832084 h 1074073"/>
              <a:gd name="connsiteX103" fmla="*/ 713448 w 1135577"/>
              <a:gd name="connsiteY103" fmla="*/ 833858 h 1074073"/>
              <a:gd name="connsiteX104" fmla="*/ 716514 w 1135577"/>
              <a:gd name="connsiteY104" fmla="*/ 840217 h 1074073"/>
              <a:gd name="connsiteX105" fmla="*/ 720983 w 1135577"/>
              <a:gd name="connsiteY105" fmla="*/ 838013 h 1074073"/>
              <a:gd name="connsiteX106" fmla="*/ 727389 w 1135577"/>
              <a:gd name="connsiteY106" fmla="*/ 831961 h 1074073"/>
              <a:gd name="connsiteX107" fmla="*/ 733918 w 1135577"/>
              <a:gd name="connsiteY107" fmla="*/ 830168 h 1074073"/>
              <a:gd name="connsiteX108" fmla="*/ 738155 w 1135577"/>
              <a:gd name="connsiteY108" fmla="*/ 830173 h 1074073"/>
              <a:gd name="connsiteX109" fmla="*/ 741250 w 1135577"/>
              <a:gd name="connsiteY109" fmla="*/ 830012 h 1074073"/>
              <a:gd name="connsiteX110" fmla="*/ 743857 w 1135577"/>
              <a:gd name="connsiteY110" fmla="*/ 829769 h 1074073"/>
              <a:gd name="connsiteX111" fmla="*/ 747498 w 1135577"/>
              <a:gd name="connsiteY111" fmla="*/ 831548 h 1074073"/>
              <a:gd name="connsiteX112" fmla="*/ 747681 w 1135577"/>
              <a:gd name="connsiteY112" fmla="*/ 832663 h 1074073"/>
              <a:gd name="connsiteX113" fmla="*/ 748219 w 1135577"/>
              <a:gd name="connsiteY113" fmla="*/ 833103 h 1074073"/>
              <a:gd name="connsiteX114" fmla="*/ 749043 w 1135577"/>
              <a:gd name="connsiteY114" fmla="*/ 833780 h 1074073"/>
              <a:gd name="connsiteX115" fmla="*/ 751697 w 1135577"/>
              <a:gd name="connsiteY115" fmla="*/ 833454 h 1074073"/>
              <a:gd name="connsiteX116" fmla="*/ 753012 w 1135577"/>
              <a:gd name="connsiteY116" fmla="*/ 833293 h 1074073"/>
              <a:gd name="connsiteX117" fmla="*/ 754362 w 1135577"/>
              <a:gd name="connsiteY117" fmla="*/ 832454 h 1074073"/>
              <a:gd name="connsiteX118" fmla="*/ 755576 w 1135577"/>
              <a:gd name="connsiteY118" fmla="*/ 831700 h 1074073"/>
              <a:gd name="connsiteX119" fmla="*/ 759529 w 1135577"/>
              <a:gd name="connsiteY119" fmla="*/ 830086 h 1074073"/>
              <a:gd name="connsiteX120" fmla="*/ 762404 w 1135577"/>
              <a:gd name="connsiteY120" fmla="*/ 828766 h 1074073"/>
              <a:gd name="connsiteX121" fmla="*/ 763687 w 1135577"/>
              <a:gd name="connsiteY121" fmla="*/ 828176 h 1074073"/>
              <a:gd name="connsiteX122" fmla="*/ 766976 w 1135577"/>
              <a:gd name="connsiteY122" fmla="*/ 827069 h 1074073"/>
              <a:gd name="connsiteX123" fmla="*/ 764783 w 1135577"/>
              <a:gd name="connsiteY123" fmla="*/ 819355 h 1074073"/>
              <a:gd name="connsiteX124" fmla="*/ 765849 w 1135577"/>
              <a:gd name="connsiteY124" fmla="*/ 815995 h 1074073"/>
              <a:gd name="connsiteX125" fmla="*/ 764242 w 1135577"/>
              <a:gd name="connsiteY125" fmla="*/ 812175 h 1074073"/>
              <a:gd name="connsiteX126" fmla="*/ 762986 w 1135577"/>
              <a:gd name="connsiteY126" fmla="*/ 807899 h 1074073"/>
              <a:gd name="connsiteX127" fmla="*/ 762538 w 1135577"/>
              <a:gd name="connsiteY127" fmla="*/ 804854 h 1074073"/>
              <a:gd name="connsiteX128" fmla="*/ 759294 w 1135577"/>
              <a:gd name="connsiteY128" fmla="*/ 802755 h 1074073"/>
              <a:gd name="connsiteX129" fmla="*/ 745837 w 1135577"/>
              <a:gd name="connsiteY129" fmla="*/ 800467 h 1074073"/>
              <a:gd name="connsiteX130" fmla="*/ 742403 w 1135577"/>
              <a:gd name="connsiteY130" fmla="*/ 792491 h 1074073"/>
              <a:gd name="connsiteX131" fmla="*/ 740102 w 1135577"/>
              <a:gd name="connsiteY131" fmla="*/ 787146 h 1074073"/>
              <a:gd name="connsiteX132" fmla="*/ 740042 w 1135577"/>
              <a:gd name="connsiteY132" fmla="*/ 786265 h 1074073"/>
              <a:gd name="connsiteX133" fmla="*/ 739981 w 1135577"/>
              <a:gd name="connsiteY133" fmla="*/ 785413 h 1074073"/>
              <a:gd name="connsiteX134" fmla="*/ 739494 w 1135577"/>
              <a:gd name="connsiteY134" fmla="*/ 784054 h 1074073"/>
              <a:gd name="connsiteX135" fmla="*/ 739138 w 1135577"/>
              <a:gd name="connsiteY135" fmla="*/ 783143 h 1074073"/>
              <a:gd name="connsiteX136" fmla="*/ 738500 w 1135577"/>
              <a:gd name="connsiteY136" fmla="*/ 782563 h 1074073"/>
              <a:gd name="connsiteX137" fmla="*/ 739125 w 1135577"/>
              <a:gd name="connsiteY137" fmla="*/ 781016 h 1074073"/>
              <a:gd name="connsiteX138" fmla="*/ 738941 w 1135577"/>
              <a:gd name="connsiteY138" fmla="*/ 779716 h 1074073"/>
              <a:gd name="connsiteX139" fmla="*/ 738745 w 1135577"/>
              <a:gd name="connsiteY139" fmla="*/ 779420 h 1074073"/>
              <a:gd name="connsiteX140" fmla="*/ 737952 w 1135577"/>
              <a:gd name="connsiteY140" fmla="*/ 778228 h 1074073"/>
              <a:gd name="connsiteX141" fmla="*/ 737655 w 1135577"/>
              <a:gd name="connsiteY141" fmla="*/ 773153 h 1074073"/>
              <a:gd name="connsiteX142" fmla="*/ 738771 w 1135577"/>
              <a:gd name="connsiteY142" fmla="*/ 773030 h 1074073"/>
              <a:gd name="connsiteX143" fmla="*/ 739393 w 1135577"/>
              <a:gd name="connsiteY143" fmla="*/ 772351 h 1074073"/>
              <a:gd name="connsiteX144" fmla="*/ 739270 w 1135577"/>
              <a:gd name="connsiteY144" fmla="*/ 771794 h 1074073"/>
              <a:gd name="connsiteX145" fmla="*/ 738274 w 1135577"/>
              <a:gd name="connsiteY145" fmla="*/ 771110 h 1074073"/>
              <a:gd name="connsiteX146" fmla="*/ 738093 w 1135577"/>
              <a:gd name="connsiteY146" fmla="*/ 770986 h 1074073"/>
              <a:gd name="connsiteX147" fmla="*/ 736242 w 1135577"/>
              <a:gd name="connsiteY147" fmla="*/ 767332 h 1074073"/>
              <a:gd name="connsiteX148" fmla="*/ 735874 w 1135577"/>
              <a:gd name="connsiteY148" fmla="*/ 765781 h 1074073"/>
              <a:gd name="connsiteX149" fmla="*/ 735504 w 1135577"/>
              <a:gd name="connsiteY149" fmla="*/ 764235 h 1074073"/>
              <a:gd name="connsiteX150" fmla="*/ 735212 w 1135577"/>
              <a:gd name="connsiteY150" fmla="*/ 763852 h 1074073"/>
              <a:gd name="connsiteX151" fmla="*/ 734268 w 1135577"/>
              <a:gd name="connsiteY151" fmla="*/ 762622 h 1074073"/>
              <a:gd name="connsiteX152" fmla="*/ 732975 w 1135577"/>
              <a:gd name="connsiteY152" fmla="*/ 759154 h 1074073"/>
              <a:gd name="connsiteX153" fmla="*/ 731121 w 1135577"/>
              <a:gd name="connsiteY153" fmla="*/ 756365 h 1074073"/>
              <a:gd name="connsiteX154" fmla="*/ 731060 w 1135577"/>
              <a:gd name="connsiteY154" fmla="*/ 755560 h 1074073"/>
              <a:gd name="connsiteX155" fmla="*/ 732618 w 1135577"/>
              <a:gd name="connsiteY155" fmla="*/ 752346 h 1074073"/>
              <a:gd name="connsiteX156" fmla="*/ 736584 w 1135577"/>
              <a:gd name="connsiteY156" fmla="*/ 742867 h 1074073"/>
              <a:gd name="connsiteX157" fmla="*/ 740581 w 1135577"/>
              <a:gd name="connsiteY157" fmla="*/ 744018 h 1074073"/>
              <a:gd name="connsiteX158" fmla="*/ 742862 w 1135577"/>
              <a:gd name="connsiteY158" fmla="*/ 744020 h 1074073"/>
              <a:gd name="connsiteX159" fmla="*/ 746811 w 1135577"/>
              <a:gd name="connsiteY159" fmla="*/ 735352 h 1074073"/>
              <a:gd name="connsiteX160" fmla="*/ 748662 w 1135577"/>
              <a:gd name="connsiteY160" fmla="*/ 731100 h 1074073"/>
              <a:gd name="connsiteX161" fmla="*/ 750373 w 1135577"/>
              <a:gd name="connsiteY161" fmla="*/ 730857 h 1074073"/>
              <a:gd name="connsiteX162" fmla="*/ 752984 w 1135577"/>
              <a:gd name="connsiteY162" fmla="*/ 731596 h 1074073"/>
              <a:gd name="connsiteX163" fmla="*/ 754217 w 1135577"/>
              <a:gd name="connsiteY163" fmla="*/ 733888 h 1074073"/>
              <a:gd name="connsiteX164" fmla="*/ 753659 w 1135577"/>
              <a:gd name="connsiteY164" fmla="*/ 736261 h 1074073"/>
              <a:gd name="connsiteX165" fmla="*/ 751555 w 1135577"/>
              <a:gd name="connsiteY165" fmla="*/ 739122 h 1074073"/>
              <a:gd name="connsiteX166" fmla="*/ 749782 w 1135577"/>
              <a:gd name="connsiteY166" fmla="*/ 742965 h 1074073"/>
              <a:gd name="connsiteX167" fmla="*/ 749797 w 1135577"/>
              <a:gd name="connsiteY167" fmla="*/ 745910 h 1074073"/>
              <a:gd name="connsiteX168" fmla="*/ 751350 w 1135577"/>
              <a:gd name="connsiteY168" fmla="*/ 747058 h 1074073"/>
              <a:gd name="connsiteX169" fmla="*/ 753226 w 1135577"/>
              <a:gd name="connsiteY169" fmla="*/ 747306 h 1074073"/>
              <a:gd name="connsiteX170" fmla="*/ 755746 w 1135577"/>
              <a:gd name="connsiteY170" fmla="*/ 746163 h 1074073"/>
              <a:gd name="connsiteX171" fmla="*/ 757288 w 1135577"/>
              <a:gd name="connsiteY171" fmla="*/ 744855 h 1074073"/>
              <a:gd name="connsiteX172" fmla="*/ 758583 w 1135577"/>
              <a:gd name="connsiteY172" fmla="*/ 743385 h 1074073"/>
              <a:gd name="connsiteX173" fmla="*/ 760278 w 1135577"/>
              <a:gd name="connsiteY173" fmla="*/ 740195 h 1074073"/>
              <a:gd name="connsiteX174" fmla="*/ 761557 w 1135577"/>
              <a:gd name="connsiteY174" fmla="*/ 735288 h 1074073"/>
              <a:gd name="connsiteX175" fmla="*/ 763130 w 1135577"/>
              <a:gd name="connsiteY175" fmla="*/ 727094 h 1074073"/>
              <a:gd name="connsiteX176" fmla="*/ 764247 w 1135577"/>
              <a:gd name="connsiteY176" fmla="*/ 726911 h 1074073"/>
              <a:gd name="connsiteX177" fmla="*/ 765069 w 1135577"/>
              <a:gd name="connsiteY177" fmla="*/ 727735 h 1074073"/>
              <a:gd name="connsiteX178" fmla="*/ 765237 w 1135577"/>
              <a:gd name="connsiteY178" fmla="*/ 727902 h 1074073"/>
              <a:gd name="connsiteX179" fmla="*/ 765236 w 1135577"/>
              <a:gd name="connsiteY179" fmla="*/ 728429 h 1074073"/>
              <a:gd name="connsiteX180" fmla="*/ 765272 w 1135577"/>
              <a:gd name="connsiteY180" fmla="*/ 728962 h 1074073"/>
              <a:gd name="connsiteX181" fmla="*/ 765434 w 1135577"/>
              <a:gd name="connsiteY181" fmla="*/ 728986 h 1074073"/>
              <a:gd name="connsiteX182" fmla="*/ 766040 w 1135577"/>
              <a:gd name="connsiteY182" fmla="*/ 729081 h 1074073"/>
              <a:gd name="connsiteX183" fmla="*/ 766258 w 1135577"/>
              <a:gd name="connsiteY183" fmla="*/ 729647 h 1074073"/>
              <a:gd name="connsiteX184" fmla="*/ 766348 w 1135577"/>
              <a:gd name="connsiteY184" fmla="*/ 729886 h 1074073"/>
              <a:gd name="connsiteX185" fmla="*/ 766429 w 1135577"/>
              <a:gd name="connsiteY185" fmla="*/ 730621 h 1074073"/>
              <a:gd name="connsiteX186" fmla="*/ 766531 w 1135577"/>
              <a:gd name="connsiteY186" fmla="*/ 731557 h 1074073"/>
              <a:gd name="connsiteX187" fmla="*/ 767461 w 1135577"/>
              <a:gd name="connsiteY187" fmla="*/ 732490 h 1074073"/>
              <a:gd name="connsiteX188" fmla="*/ 768387 w 1135577"/>
              <a:gd name="connsiteY188" fmla="*/ 733417 h 1074073"/>
              <a:gd name="connsiteX189" fmla="*/ 769338 w 1135577"/>
              <a:gd name="connsiteY189" fmla="*/ 733828 h 1074073"/>
              <a:gd name="connsiteX190" fmla="*/ 769688 w 1135577"/>
              <a:gd name="connsiteY190" fmla="*/ 733977 h 1074073"/>
              <a:gd name="connsiteX191" fmla="*/ 770001 w 1135577"/>
              <a:gd name="connsiteY191" fmla="*/ 733790 h 1074073"/>
              <a:gd name="connsiteX192" fmla="*/ 770249 w 1135577"/>
              <a:gd name="connsiteY192" fmla="*/ 733643 h 1074073"/>
              <a:gd name="connsiteX193" fmla="*/ 773658 w 1135577"/>
              <a:gd name="connsiteY193" fmla="*/ 733676 h 1074073"/>
              <a:gd name="connsiteX194" fmla="*/ 775088 w 1135577"/>
              <a:gd name="connsiteY194" fmla="*/ 732379 h 1074073"/>
              <a:gd name="connsiteX195" fmla="*/ 775635 w 1135577"/>
              <a:gd name="connsiteY195" fmla="*/ 732214 h 1074073"/>
              <a:gd name="connsiteX196" fmla="*/ 775956 w 1135577"/>
              <a:gd name="connsiteY196" fmla="*/ 732117 h 1074073"/>
              <a:gd name="connsiteX197" fmla="*/ 776515 w 1135577"/>
              <a:gd name="connsiteY197" fmla="*/ 731949 h 1074073"/>
              <a:gd name="connsiteX198" fmla="*/ 776659 w 1135577"/>
              <a:gd name="connsiteY198" fmla="*/ 731839 h 1074073"/>
              <a:gd name="connsiteX199" fmla="*/ 776957 w 1135577"/>
              <a:gd name="connsiteY199" fmla="*/ 731615 h 1074073"/>
              <a:gd name="connsiteX200" fmla="*/ 777571 w 1135577"/>
              <a:gd name="connsiteY200" fmla="*/ 731148 h 1074073"/>
              <a:gd name="connsiteX201" fmla="*/ 778032 w 1135577"/>
              <a:gd name="connsiteY201" fmla="*/ 730188 h 1074073"/>
              <a:gd name="connsiteX202" fmla="*/ 778196 w 1135577"/>
              <a:gd name="connsiteY202" fmla="*/ 729850 h 1074073"/>
              <a:gd name="connsiteX203" fmla="*/ 778353 w 1135577"/>
              <a:gd name="connsiteY203" fmla="*/ 727085 h 1074073"/>
              <a:gd name="connsiteX204" fmla="*/ 778520 w 1135577"/>
              <a:gd name="connsiteY204" fmla="*/ 724156 h 1074073"/>
              <a:gd name="connsiteX205" fmla="*/ 779082 w 1135577"/>
              <a:gd name="connsiteY205" fmla="*/ 722362 h 1074073"/>
              <a:gd name="connsiteX206" fmla="*/ 779991 w 1135577"/>
              <a:gd name="connsiteY206" fmla="*/ 720560 h 1074073"/>
              <a:gd name="connsiteX207" fmla="*/ 780142 w 1135577"/>
              <a:gd name="connsiteY207" fmla="*/ 720261 h 1074073"/>
              <a:gd name="connsiteX208" fmla="*/ 780912 w 1135577"/>
              <a:gd name="connsiteY208" fmla="*/ 719563 h 1074073"/>
              <a:gd name="connsiteX209" fmla="*/ 781572 w 1135577"/>
              <a:gd name="connsiteY209" fmla="*/ 718964 h 1074073"/>
              <a:gd name="connsiteX210" fmla="*/ 782467 w 1135577"/>
              <a:gd name="connsiteY210" fmla="*/ 718662 h 1074073"/>
              <a:gd name="connsiteX211" fmla="*/ 782946 w 1135577"/>
              <a:gd name="connsiteY211" fmla="*/ 718500 h 1074073"/>
              <a:gd name="connsiteX212" fmla="*/ 784117 w 1135577"/>
              <a:gd name="connsiteY212" fmla="*/ 718103 h 1074073"/>
              <a:gd name="connsiteX213" fmla="*/ 789949 w 1135577"/>
              <a:gd name="connsiteY213" fmla="*/ 717807 h 1074073"/>
              <a:gd name="connsiteX214" fmla="*/ 791624 w 1135577"/>
              <a:gd name="connsiteY214" fmla="*/ 717377 h 1074073"/>
              <a:gd name="connsiteX215" fmla="*/ 792899 w 1135577"/>
              <a:gd name="connsiteY215" fmla="*/ 716237 h 1074073"/>
              <a:gd name="connsiteX216" fmla="*/ 793573 w 1135577"/>
              <a:gd name="connsiteY216" fmla="*/ 715635 h 1074073"/>
              <a:gd name="connsiteX217" fmla="*/ 794111 w 1135577"/>
              <a:gd name="connsiteY217" fmla="*/ 715155 h 1074073"/>
              <a:gd name="connsiteX218" fmla="*/ 794362 w 1135577"/>
              <a:gd name="connsiteY218" fmla="*/ 714165 h 1074073"/>
              <a:gd name="connsiteX219" fmla="*/ 796723 w 1135577"/>
              <a:gd name="connsiteY219" fmla="*/ 712359 h 1074073"/>
              <a:gd name="connsiteX220" fmla="*/ 796946 w 1135577"/>
              <a:gd name="connsiteY220" fmla="*/ 712189 h 1074073"/>
              <a:gd name="connsiteX221" fmla="*/ 798215 w 1135577"/>
              <a:gd name="connsiteY221" fmla="*/ 711217 h 1074073"/>
              <a:gd name="connsiteX222" fmla="*/ 801137 w 1135577"/>
              <a:gd name="connsiteY222" fmla="*/ 708982 h 1074073"/>
              <a:gd name="connsiteX223" fmla="*/ 802881 w 1135577"/>
              <a:gd name="connsiteY223" fmla="*/ 708853 h 1074073"/>
              <a:gd name="connsiteX224" fmla="*/ 803557 w 1135577"/>
              <a:gd name="connsiteY224" fmla="*/ 708802 h 1074073"/>
              <a:gd name="connsiteX225" fmla="*/ 804528 w 1135577"/>
              <a:gd name="connsiteY225" fmla="*/ 707986 h 1074073"/>
              <a:gd name="connsiteX226" fmla="*/ 805980 w 1135577"/>
              <a:gd name="connsiteY226" fmla="*/ 706765 h 1074073"/>
              <a:gd name="connsiteX227" fmla="*/ 810633 w 1135577"/>
              <a:gd name="connsiteY227" fmla="*/ 706592 h 1074073"/>
              <a:gd name="connsiteX228" fmla="*/ 811566 w 1135577"/>
              <a:gd name="connsiteY228" fmla="*/ 706036 h 1074073"/>
              <a:gd name="connsiteX229" fmla="*/ 811178 w 1135577"/>
              <a:gd name="connsiteY229" fmla="*/ 703853 h 1074073"/>
              <a:gd name="connsiteX230" fmla="*/ 811281 w 1135577"/>
              <a:gd name="connsiteY230" fmla="*/ 700131 h 1074073"/>
              <a:gd name="connsiteX231" fmla="*/ 811557 w 1135577"/>
              <a:gd name="connsiteY231" fmla="*/ 698373 h 1074073"/>
              <a:gd name="connsiteX232" fmla="*/ 812242 w 1135577"/>
              <a:gd name="connsiteY232" fmla="*/ 696984 h 1074073"/>
              <a:gd name="connsiteX233" fmla="*/ 814263 w 1135577"/>
              <a:gd name="connsiteY233" fmla="*/ 694719 h 1074073"/>
              <a:gd name="connsiteX234" fmla="*/ 816121 w 1135577"/>
              <a:gd name="connsiteY234" fmla="*/ 695898 h 1074073"/>
              <a:gd name="connsiteX235" fmla="*/ 816772 w 1135577"/>
              <a:gd name="connsiteY235" fmla="*/ 696177 h 1074073"/>
              <a:gd name="connsiteX236" fmla="*/ 816989 w 1135577"/>
              <a:gd name="connsiteY236" fmla="*/ 696271 h 1074073"/>
              <a:gd name="connsiteX237" fmla="*/ 817880 w 1135577"/>
              <a:gd name="connsiteY237" fmla="*/ 696125 h 1074073"/>
              <a:gd name="connsiteX238" fmla="*/ 818129 w 1135577"/>
              <a:gd name="connsiteY238" fmla="*/ 696084 h 1074073"/>
              <a:gd name="connsiteX239" fmla="*/ 819967 w 1135577"/>
              <a:gd name="connsiteY239" fmla="*/ 695783 h 1074073"/>
              <a:gd name="connsiteX240" fmla="*/ 820833 w 1135577"/>
              <a:gd name="connsiteY240" fmla="*/ 696527 h 1074073"/>
              <a:gd name="connsiteX241" fmla="*/ 821118 w 1135577"/>
              <a:gd name="connsiteY241" fmla="*/ 696550 h 1074073"/>
              <a:gd name="connsiteX242" fmla="*/ 822446 w 1135577"/>
              <a:gd name="connsiteY242" fmla="*/ 696655 h 1074073"/>
              <a:gd name="connsiteX243" fmla="*/ 822959 w 1135577"/>
              <a:gd name="connsiteY243" fmla="*/ 697216 h 1074073"/>
              <a:gd name="connsiteX244" fmla="*/ 824488 w 1135577"/>
              <a:gd name="connsiteY244" fmla="*/ 698888 h 1074073"/>
              <a:gd name="connsiteX245" fmla="*/ 825042 w 1135577"/>
              <a:gd name="connsiteY245" fmla="*/ 700066 h 1074073"/>
              <a:gd name="connsiteX246" fmla="*/ 823836 w 1135577"/>
              <a:gd name="connsiteY246" fmla="*/ 701701 h 1074073"/>
              <a:gd name="connsiteX247" fmla="*/ 823908 w 1135577"/>
              <a:gd name="connsiteY247" fmla="*/ 701841 h 1074073"/>
              <a:gd name="connsiteX248" fmla="*/ 824414 w 1135577"/>
              <a:gd name="connsiteY248" fmla="*/ 702849 h 1074073"/>
              <a:gd name="connsiteX249" fmla="*/ 827699 w 1135577"/>
              <a:gd name="connsiteY249" fmla="*/ 700641 h 1074073"/>
              <a:gd name="connsiteX250" fmla="*/ 834477 w 1135577"/>
              <a:gd name="connsiteY250" fmla="*/ 695415 h 1074073"/>
              <a:gd name="connsiteX251" fmla="*/ 836840 w 1135577"/>
              <a:gd name="connsiteY251" fmla="*/ 695419 h 1074073"/>
              <a:gd name="connsiteX252" fmla="*/ 838962 w 1135577"/>
              <a:gd name="connsiteY252" fmla="*/ 696442 h 1074073"/>
              <a:gd name="connsiteX253" fmla="*/ 841910 w 1135577"/>
              <a:gd name="connsiteY253" fmla="*/ 699472 h 1074073"/>
              <a:gd name="connsiteX254" fmla="*/ 845050 w 1135577"/>
              <a:gd name="connsiteY254" fmla="*/ 699968 h 1074073"/>
              <a:gd name="connsiteX255" fmla="*/ 847573 w 1135577"/>
              <a:gd name="connsiteY255" fmla="*/ 699397 h 1074073"/>
              <a:gd name="connsiteX256" fmla="*/ 850133 w 1135577"/>
              <a:gd name="connsiteY256" fmla="*/ 698297 h 1074073"/>
              <a:gd name="connsiteX257" fmla="*/ 852490 w 1135577"/>
              <a:gd name="connsiteY257" fmla="*/ 696867 h 1074073"/>
              <a:gd name="connsiteX258" fmla="*/ 853907 w 1135577"/>
              <a:gd name="connsiteY258" fmla="*/ 695193 h 1074073"/>
              <a:gd name="connsiteX259" fmla="*/ 854044 w 1135577"/>
              <a:gd name="connsiteY259" fmla="*/ 693615 h 1074073"/>
              <a:gd name="connsiteX260" fmla="*/ 854112 w 1135577"/>
              <a:gd name="connsiteY260" fmla="*/ 690549 h 1074073"/>
              <a:gd name="connsiteX261" fmla="*/ 854671 w 1135577"/>
              <a:gd name="connsiteY261" fmla="*/ 688587 h 1074073"/>
              <a:gd name="connsiteX262" fmla="*/ 858703 w 1135577"/>
              <a:gd name="connsiteY262" fmla="*/ 688469 h 1074073"/>
              <a:gd name="connsiteX263" fmla="*/ 858860 w 1135577"/>
              <a:gd name="connsiteY263" fmla="*/ 687241 h 1074073"/>
              <a:gd name="connsiteX264" fmla="*/ 857872 w 1135577"/>
              <a:gd name="connsiteY264" fmla="*/ 685196 h 1074073"/>
              <a:gd name="connsiteX265" fmla="*/ 855580 w 1135577"/>
              <a:gd name="connsiteY265" fmla="*/ 682903 h 1074073"/>
              <a:gd name="connsiteX266" fmla="*/ 853829 w 1135577"/>
              <a:gd name="connsiteY266" fmla="*/ 675052 h 1074073"/>
              <a:gd name="connsiteX267" fmla="*/ 855909 w 1135577"/>
              <a:gd name="connsiteY267" fmla="*/ 674834 h 1074073"/>
              <a:gd name="connsiteX268" fmla="*/ 856778 w 1135577"/>
              <a:gd name="connsiteY268" fmla="*/ 674744 h 1074073"/>
              <a:gd name="connsiteX269" fmla="*/ 858139 w 1135577"/>
              <a:gd name="connsiteY269" fmla="*/ 674602 h 1074073"/>
              <a:gd name="connsiteX270" fmla="*/ 859480 w 1135577"/>
              <a:gd name="connsiteY270" fmla="*/ 674461 h 1074073"/>
              <a:gd name="connsiteX271" fmla="*/ 861716 w 1135577"/>
              <a:gd name="connsiteY271" fmla="*/ 674229 h 1074073"/>
              <a:gd name="connsiteX272" fmla="*/ 863172 w 1135577"/>
              <a:gd name="connsiteY272" fmla="*/ 674293 h 1074073"/>
              <a:gd name="connsiteX273" fmla="*/ 864694 w 1135577"/>
              <a:gd name="connsiteY273" fmla="*/ 674360 h 1074073"/>
              <a:gd name="connsiteX274" fmla="*/ 866723 w 1135577"/>
              <a:gd name="connsiteY274" fmla="*/ 674041 h 1074073"/>
              <a:gd name="connsiteX275" fmla="*/ 867145 w 1135577"/>
              <a:gd name="connsiteY275" fmla="*/ 673976 h 1074073"/>
              <a:gd name="connsiteX276" fmla="*/ 869348 w 1135577"/>
              <a:gd name="connsiteY276" fmla="*/ 673629 h 1074073"/>
              <a:gd name="connsiteX277" fmla="*/ 871120 w 1135577"/>
              <a:gd name="connsiteY277" fmla="*/ 673135 h 1074073"/>
              <a:gd name="connsiteX278" fmla="*/ 875061 w 1135577"/>
              <a:gd name="connsiteY278" fmla="*/ 672036 h 1074073"/>
              <a:gd name="connsiteX279" fmla="*/ 878308 w 1135577"/>
              <a:gd name="connsiteY279" fmla="*/ 671966 h 1074073"/>
              <a:gd name="connsiteX280" fmla="*/ 880272 w 1135577"/>
              <a:gd name="connsiteY280" fmla="*/ 671925 h 1074073"/>
              <a:gd name="connsiteX281" fmla="*/ 885302 w 1135577"/>
              <a:gd name="connsiteY281" fmla="*/ 670887 h 1074073"/>
              <a:gd name="connsiteX282" fmla="*/ 887875 w 1135577"/>
              <a:gd name="connsiteY282" fmla="*/ 671762 h 1074073"/>
              <a:gd name="connsiteX283" fmla="*/ 889700 w 1135577"/>
              <a:gd name="connsiteY283" fmla="*/ 672383 h 1074073"/>
              <a:gd name="connsiteX284" fmla="*/ 890848 w 1135577"/>
              <a:gd name="connsiteY284" fmla="*/ 672511 h 1074073"/>
              <a:gd name="connsiteX285" fmla="*/ 891996 w 1135577"/>
              <a:gd name="connsiteY285" fmla="*/ 672636 h 1074073"/>
              <a:gd name="connsiteX286" fmla="*/ 892238 w 1135577"/>
              <a:gd name="connsiteY286" fmla="*/ 672550 h 1074073"/>
              <a:gd name="connsiteX287" fmla="*/ 893361 w 1135577"/>
              <a:gd name="connsiteY287" fmla="*/ 672146 h 1074073"/>
              <a:gd name="connsiteX288" fmla="*/ 893601 w 1135577"/>
              <a:gd name="connsiteY288" fmla="*/ 675115 h 1074073"/>
              <a:gd name="connsiteX289" fmla="*/ 897326 w 1135577"/>
              <a:gd name="connsiteY289" fmla="*/ 673304 h 1074073"/>
              <a:gd name="connsiteX290" fmla="*/ 900446 w 1135577"/>
              <a:gd name="connsiteY290" fmla="*/ 672831 h 1074073"/>
              <a:gd name="connsiteX291" fmla="*/ 904815 w 1135577"/>
              <a:gd name="connsiteY291" fmla="*/ 672169 h 1074073"/>
              <a:gd name="connsiteX292" fmla="*/ 913622 w 1135577"/>
              <a:gd name="connsiteY292" fmla="*/ 673487 h 1074073"/>
              <a:gd name="connsiteX293" fmla="*/ 920200 w 1135577"/>
              <a:gd name="connsiteY293" fmla="*/ 674139 h 1074073"/>
              <a:gd name="connsiteX294" fmla="*/ 929260 w 1135577"/>
              <a:gd name="connsiteY294" fmla="*/ 672687 h 1074073"/>
              <a:gd name="connsiteX295" fmla="*/ 938307 w 1135577"/>
              <a:gd name="connsiteY295" fmla="*/ 674913 h 1074073"/>
              <a:gd name="connsiteX296" fmla="*/ 943291 w 1135577"/>
              <a:gd name="connsiteY296" fmla="*/ 676139 h 1074073"/>
              <a:gd name="connsiteX297" fmla="*/ 956987 w 1135577"/>
              <a:gd name="connsiteY297" fmla="*/ 677954 h 1074073"/>
              <a:gd name="connsiteX298" fmla="*/ 963506 w 1135577"/>
              <a:gd name="connsiteY298" fmla="*/ 678126 h 1074073"/>
              <a:gd name="connsiteX299" fmla="*/ 966281 w 1135577"/>
              <a:gd name="connsiteY299" fmla="*/ 679110 h 1074073"/>
              <a:gd name="connsiteX300" fmla="*/ 965472 w 1135577"/>
              <a:gd name="connsiteY300" fmla="*/ 680253 h 1074073"/>
              <a:gd name="connsiteX301" fmla="*/ 964679 w 1135577"/>
              <a:gd name="connsiteY301" fmla="*/ 684341 h 1074073"/>
              <a:gd name="connsiteX302" fmla="*/ 965352 w 1135577"/>
              <a:gd name="connsiteY302" fmla="*/ 688922 h 1074073"/>
              <a:gd name="connsiteX303" fmla="*/ 966351 w 1135577"/>
              <a:gd name="connsiteY303" fmla="*/ 693012 h 1074073"/>
              <a:gd name="connsiteX304" fmla="*/ 964903 w 1135577"/>
              <a:gd name="connsiteY304" fmla="*/ 696609 h 1074073"/>
              <a:gd name="connsiteX305" fmla="*/ 964597 w 1135577"/>
              <a:gd name="connsiteY305" fmla="*/ 700371 h 1074073"/>
              <a:gd name="connsiteX306" fmla="*/ 966253 w 1135577"/>
              <a:gd name="connsiteY306" fmla="*/ 705771 h 1074073"/>
              <a:gd name="connsiteX307" fmla="*/ 966927 w 1135577"/>
              <a:gd name="connsiteY307" fmla="*/ 710189 h 1074073"/>
              <a:gd name="connsiteX308" fmla="*/ 968601 w 1135577"/>
              <a:gd name="connsiteY308" fmla="*/ 712766 h 1074073"/>
              <a:gd name="connsiteX309" fmla="*/ 969229 w 1135577"/>
              <a:gd name="connsiteY309" fmla="*/ 711855 h 1074073"/>
              <a:gd name="connsiteX310" fmla="*/ 969537 w 1135577"/>
              <a:gd name="connsiteY310" fmla="*/ 711407 h 1074073"/>
              <a:gd name="connsiteX311" fmla="*/ 971525 w 1135577"/>
              <a:gd name="connsiteY311" fmla="*/ 710423 h 1074073"/>
              <a:gd name="connsiteX312" fmla="*/ 973080 w 1135577"/>
              <a:gd name="connsiteY312" fmla="*/ 710262 h 1074073"/>
              <a:gd name="connsiteX313" fmla="*/ 973261 w 1135577"/>
              <a:gd name="connsiteY313" fmla="*/ 710243 h 1074073"/>
              <a:gd name="connsiteX314" fmla="*/ 974444 w 1135577"/>
              <a:gd name="connsiteY314" fmla="*/ 709504 h 1074073"/>
              <a:gd name="connsiteX315" fmla="*/ 975691 w 1135577"/>
              <a:gd name="connsiteY315" fmla="*/ 707280 h 1074073"/>
              <a:gd name="connsiteX316" fmla="*/ 976730 w 1135577"/>
              <a:gd name="connsiteY316" fmla="*/ 706251 h 1074073"/>
              <a:gd name="connsiteX317" fmla="*/ 977248 w 1135577"/>
              <a:gd name="connsiteY317" fmla="*/ 705738 h 1074073"/>
              <a:gd name="connsiteX318" fmla="*/ 977567 w 1135577"/>
              <a:gd name="connsiteY318" fmla="*/ 704624 h 1074073"/>
              <a:gd name="connsiteX319" fmla="*/ 977938 w 1135577"/>
              <a:gd name="connsiteY319" fmla="*/ 703326 h 1074073"/>
              <a:gd name="connsiteX320" fmla="*/ 979614 w 1135577"/>
              <a:gd name="connsiteY320" fmla="*/ 702307 h 1074073"/>
              <a:gd name="connsiteX321" fmla="*/ 980674 w 1135577"/>
              <a:gd name="connsiteY321" fmla="*/ 701663 h 1074073"/>
              <a:gd name="connsiteX322" fmla="*/ 981174 w 1135577"/>
              <a:gd name="connsiteY322" fmla="*/ 700367 h 1074073"/>
              <a:gd name="connsiteX323" fmla="*/ 980992 w 1135577"/>
              <a:gd name="connsiteY323" fmla="*/ 699376 h 1074073"/>
              <a:gd name="connsiteX324" fmla="*/ 981738 w 1135577"/>
              <a:gd name="connsiteY324" fmla="*/ 698604 h 1074073"/>
              <a:gd name="connsiteX325" fmla="*/ 982485 w 1135577"/>
              <a:gd name="connsiteY325" fmla="*/ 697834 h 1074073"/>
              <a:gd name="connsiteX326" fmla="*/ 987557 w 1135577"/>
              <a:gd name="connsiteY326" fmla="*/ 697616 h 1074073"/>
              <a:gd name="connsiteX327" fmla="*/ 988535 w 1135577"/>
              <a:gd name="connsiteY327" fmla="*/ 697781 h 1074073"/>
              <a:gd name="connsiteX328" fmla="*/ 991635 w 1135577"/>
              <a:gd name="connsiteY328" fmla="*/ 698604 h 1074073"/>
              <a:gd name="connsiteX329" fmla="*/ 995385 w 1135577"/>
              <a:gd name="connsiteY329" fmla="*/ 698771 h 1074073"/>
              <a:gd name="connsiteX330" fmla="*/ 1000969 w 1135577"/>
              <a:gd name="connsiteY330" fmla="*/ 698509 h 1074073"/>
              <a:gd name="connsiteX331" fmla="*/ 1001580 w 1135577"/>
              <a:gd name="connsiteY331" fmla="*/ 701173 h 1074073"/>
              <a:gd name="connsiteX332" fmla="*/ 1003040 w 1135577"/>
              <a:gd name="connsiteY332" fmla="*/ 703534 h 1074073"/>
              <a:gd name="connsiteX333" fmla="*/ 1003307 w 1135577"/>
              <a:gd name="connsiteY333" fmla="*/ 703962 h 1074073"/>
              <a:gd name="connsiteX334" fmla="*/ 1003804 w 1135577"/>
              <a:gd name="connsiteY334" fmla="*/ 704482 h 1074073"/>
              <a:gd name="connsiteX335" fmla="*/ 1004852 w 1135577"/>
              <a:gd name="connsiteY335" fmla="*/ 705576 h 1074073"/>
              <a:gd name="connsiteX336" fmla="*/ 1008260 w 1135577"/>
              <a:gd name="connsiteY336" fmla="*/ 706639 h 1074073"/>
              <a:gd name="connsiteX337" fmla="*/ 1010361 w 1135577"/>
              <a:gd name="connsiteY337" fmla="*/ 708501 h 1074073"/>
              <a:gd name="connsiteX338" fmla="*/ 1010972 w 1135577"/>
              <a:gd name="connsiteY338" fmla="*/ 708590 h 1074073"/>
              <a:gd name="connsiteX339" fmla="*/ 1011264 w 1135577"/>
              <a:gd name="connsiteY339" fmla="*/ 708630 h 1074073"/>
              <a:gd name="connsiteX340" fmla="*/ 1012594 w 1135577"/>
              <a:gd name="connsiteY340" fmla="*/ 708819 h 1074073"/>
              <a:gd name="connsiteX341" fmla="*/ 1014140 w 1135577"/>
              <a:gd name="connsiteY341" fmla="*/ 709876 h 1074073"/>
              <a:gd name="connsiteX342" fmla="*/ 1015113 w 1135577"/>
              <a:gd name="connsiteY342" fmla="*/ 711028 h 1074073"/>
              <a:gd name="connsiteX343" fmla="*/ 1016702 w 1135577"/>
              <a:gd name="connsiteY343" fmla="*/ 712913 h 1074073"/>
              <a:gd name="connsiteX344" fmla="*/ 1017228 w 1135577"/>
              <a:gd name="connsiteY344" fmla="*/ 713536 h 1074073"/>
              <a:gd name="connsiteX345" fmla="*/ 1017855 w 1135577"/>
              <a:gd name="connsiteY345" fmla="*/ 714035 h 1074073"/>
              <a:gd name="connsiteX346" fmla="*/ 1018713 w 1135577"/>
              <a:gd name="connsiteY346" fmla="*/ 714718 h 1074073"/>
              <a:gd name="connsiteX347" fmla="*/ 1019748 w 1135577"/>
              <a:gd name="connsiteY347" fmla="*/ 714851 h 1074073"/>
              <a:gd name="connsiteX348" fmla="*/ 1021194 w 1135577"/>
              <a:gd name="connsiteY348" fmla="*/ 715035 h 1074073"/>
              <a:gd name="connsiteX349" fmla="*/ 1021638 w 1135577"/>
              <a:gd name="connsiteY349" fmla="*/ 715457 h 1074073"/>
              <a:gd name="connsiteX350" fmla="*/ 1022306 w 1135577"/>
              <a:gd name="connsiteY350" fmla="*/ 716090 h 1074073"/>
              <a:gd name="connsiteX351" fmla="*/ 1023239 w 1135577"/>
              <a:gd name="connsiteY351" fmla="*/ 716267 h 1074073"/>
              <a:gd name="connsiteX352" fmla="*/ 1023587 w 1135577"/>
              <a:gd name="connsiteY352" fmla="*/ 716332 h 1074073"/>
              <a:gd name="connsiteX353" fmla="*/ 1023980 w 1135577"/>
              <a:gd name="connsiteY353" fmla="*/ 716406 h 1074073"/>
              <a:gd name="connsiteX354" fmla="*/ 1024227 w 1135577"/>
              <a:gd name="connsiteY354" fmla="*/ 716141 h 1074073"/>
              <a:gd name="connsiteX355" fmla="*/ 1025537 w 1135577"/>
              <a:gd name="connsiteY355" fmla="*/ 714739 h 1074073"/>
              <a:gd name="connsiteX356" fmla="*/ 1025293 w 1135577"/>
              <a:gd name="connsiteY356" fmla="*/ 713377 h 1074073"/>
              <a:gd name="connsiteX357" fmla="*/ 1025831 w 1135577"/>
              <a:gd name="connsiteY357" fmla="*/ 712501 h 1074073"/>
              <a:gd name="connsiteX358" fmla="*/ 1026166 w 1135577"/>
              <a:gd name="connsiteY358" fmla="*/ 711956 h 1074073"/>
              <a:gd name="connsiteX359" fmla="*/ 1025388 w 1135577"/>
              <a:gd name="connsiteY359" fmla="*/ 710127 h 1074073"/>
              <a:gd name="connsiteX360" fmla="*/ 1025059 w 1135577"/>
              <a:gd name="connsiteY360" fmla="*/ 709355 h 1074073"/>
              <a:gd name="connsiteX361" fmla="*/ 1025252 w 1135577"/>
              <a:gd name="connsiteY361" fmla="*/ 707746 h 1074073"/>
              <a:gd name="connsiteX362" fmla="*/ 1025031 w 1135577"/>
              <a:gd name="connsiteY362" fmla="*/ 706896 h 1074073"/>
              <a:gd name="connsiteX363" fmla="*/ 1024640 w 1135577"/>
              <a:gd name="connsiteY363" fmla="*/ 705393 h 1074073"/>
              <a:gd name="connsiteX364" fmla="*/ 1025141 w 1135577"/>
              <a:gd name="connsiteY364" fmla="*/ 703848 h 1074073"/>
              <a:gd name="connsiteX365" fmla="*/ 1025116 w 1135577"/>
              <a:gd name="connsiteY365" fmla="*/ 703405 h 1074073"/>
              <a:gd name="connsiteX366" fmla="*/ 1024909 w 1135577"/>
              <a:gd name="connsiteY366" fmla="*/ 699824 h 1074073"/>
              <a:gd name="connsiteX367" fmla="*/ 1030597 w 1135577"/>
              <a:gd name="connsiteY367" fmla="*/ 701922 h 1074073"/>
              <a:gd name="connsiteX368" fmla="*/ 1036142 w 1135577"/>
              <a:gd name="connsiteY368" fmla="*/ 703073 h 1074073"/>
              <a:gd name="connsiteX369" fmla="*/ 1039731 w 1135577"/>
              <a:gd name="connsiteY369" fmla="*/ 703732 h 1074073"/>
              <a:gd name="connsiteX370" fmla="*/ 1041206 w 1135577"/>
              <a:gd name="connsiteY370" fmla="*/ 705368 h 1074073"/>
              <a:gd name="connsiteX371" fmla="*/ 1040890 w 1135577"/>
              <a:gd name="connsiteY371" fmla="*/ 707659 h 1074073"/>
              <a:gd name="connsiteX372" fmla="*/ 1040267 w 1135577"/>
              <a:gd name="connsiteY372" fmla="*/ 713057 h 1074073"/>
              <a:gd name="connsiteX373" fmla="*/ 1042104 w 1135577"/>
              <a:gd name="connsiteY373" fmla="*/ 713570 h 1074073"/>
              <a:gd name="connsiteX374" fmla="*/ 1043204 w 1135577"/>
              <a:gd name="connsiteY374" fmla="*/ 713878 h 1074073"/>
              <a:gd name="connsiteX375" fmla="*/ 1045810 w 1135577"/>
              <a:gd name="connsiteY375" fmla="*/ 713717 h 1074073"/>
              <a:gd name="connsiteX376" fmla="*/ 1048088 w 1135577"/>
              <a:gd name="connsiteY376" fmla="*/ 713065 h 1074073"/>
              <a:gd name="connsiteX377" fmla="*/ 1054586 w 1135577"/>
              <a:gd name="connsiteY377" fmla="*/ 709311 h 1074073"/>
              <a:gd name="connsiteX378" fmla="*/ 1060607 w 1135577"/>
              <a:gd name="connsiteY378" fmla="*/ 707682 h 1074073"/>
              <a:gd name="connsiteX379" fmla="*/ 1063530 w 1135577"/>
              <a:gd name="connsiteY379" fmla="*/ 705558 h 1074073"/>
              <a:gd name="connsiteX380" fmla="*/ 1065638 w 1135577"/>
              <a:gd name="connsiteY380" fmla="*/ 703434 h 1074073"/>
              <a:gd name="connsiteX381" fmla="*/ 1066608 w 1135577"/>
              <a:gd name="connsiteY381" fmla="*/ 701801 h 1074073"/>
              <a:gd name="connsiteX382" fmla="*/ 1066596 w 1135577"/>
              <a:gd name="connsiteY382" fmla="*/ 699673 h 1074073"/>
              <a:gd name="connsiteX383" fmla="*/ 1063519 w 1135577"/>
              <a:gd name="connsiteY383" fmla="*/ 692652 h 1074073"/>
              <a:gd name="connsiteX384" fmla="*/ 1063764 w 1135577"/>
              <a:gd name="connsiteY384" fmla="*/ 692086 h 1074073"/>
              <a:gd name="connsiteX385" fmla="*/ 1065148 w 1135577"/>
              <a:gd name="connsiteY385" fmla="*/ 688883 h 1074073"/>
              <a:gd name="connsiteX386" fmla="*/ 1065584 w 1135577"/>
              <a:gd name="connsiteY386" fmla="*/ 688486 h 1074073"/>
              <a:gd name="connsiteX387" fmla="*/ 1065893 w 1135577"/>
              <a:gd name="connsiteY387" fmla="*/ 688205 h 1074073"/>
              <a:gd name="connsiteX388" fmla="*/ 1069499 w 1135577"/>
              <a:gd name="connsiteY388" fmla="*/ 687021 h 1074073"/>
              <a:gd name="connsiteX389" fmla="*/ 1071297 w 1135577"/>
              <a:gd name="connsiteY389" fmla="*/ 686429 h 1074073"/>
              <a:gd name="connsiteX390" fmla="*/ 1071425 w 1135577"/>
              <a:gd name="connsiteY390" fmla="*/ 685564 h 1074073"/>
              <a:gd name="connsiteX391" fmla="*/ 1072174 w 1135577"/>
              <a:gd name="connsiteY391" fmla="*/ 684514 h 1074073"/>
              <a:gd name="connsiteX392" fmla="*/ 1072406 w 1135577"/>
              <a:gd name="connsiteY392" fmla="*/ 684339 h 1074073"/>
              <a:gd name="connsiteX393" fmla="*/ 1073729 w 1135577"/>
              <a:gd name="connsiteY393" fmla="*/ 683343 h 1074073"/>
              <a:gd name="connsiteX394" fmla="*/ 1074304 w 1135577"/>
              <a:gd name="connsiteY394" fmla="*/ 678829 h 1074073"/>
              <a:gd name="connsiteX395" fmla="*/ 1074749 w 1135577"/>
              <a:gd name="connsiteY395" fmla="*/ 677758 h 1074073"/>
              <a:gd name="connsiteX396" fmla="*/ 1075779 w 1135577"/>
              <a:gd name="connsiteY396" fmla="*/ 677315 h 1074073"/>
              <a:gd name="connsiteX397" fmla="*/ 1075987 w 1135577"/>
              <a:gd name="connsiteY397" fmla="*/ 677226 h 1074073"/>
              <a:gd name="connsiteX398" fmla="*/ 1077686 w 1135577"/>
              <a:gd name="connsiteY398" fmla="*/ 675091 h 1074073"/>
              <a:gd name="connsiteX399" fmla="*/ 1080848 w 1135577"/>
              <a:gd name="connsiteY399" fmla="*/ 671117 h 1074073"/>
              <a:gd name="connsiteX400" fmla="*/ 1081438 w 1135577"/>
              <a:gd name="connsiteY400" fmla="*/ 670522 h 1074073"/>
              <a:gd name="connsiteX401" fmla="*/ 1083776 w 1135577"/>
              <a:gd name="connsiteY401" fmla="*/ 668158 h 1074073"/>
              <a:gd name="connsiteX402" fmla="*/ 1084924 w 1135577"/>
              <a:gd name="connsiteY402" fmla="*/ 664669 h 1074073"/>
              <a:gd name="connsiteX403" fmla="*/ 1085220 w 1135577"/>
              <a:gd name="connsiteY403" fmla="*/ 663771 h 1074073"/>
              <a:gd name="connsiteX404" fmla="*/ 1085927 w 1135577"/>
              <a:gd name="connsiteY404" fmla="*/ 663257 h 1074073"/>
              <a:gd name="connsiteX405" fmla="*/ 1087088 w 1135577"/>
              <a:gd name="connsiteY405" fmla="*/ 662415 h 1074073"/>
              <a:gd name="connsiteX406" fmla="*/ 1078441 w 1135577"/>
              <a:gd name="connsiteY406" fmla="*/ 657492 h 1074073"/>
              <a:gd name="connsiteX407" fmla="*/ 1075817 w 1135577"/>
              <a:gd name="connsiteY407" fmla="*/ 654218 h 1074073"/>
              <a:gd name="connsiteX408" fmla="*/ 1074471 w 1135577"/>
              <a:gd name="connsiteY408" fmla="*/ 645716 h 1074073"/>
              <a:gd name="connsiteX409" fmla="*/ 1075411 w 1135577"/>
              <a:gd name="connsiteY409" fmla="*/ 638523 h 1074073"/>
              <a:gd name="connsiteX410" fmla="*/ 1075378 w 1135577"/>
              <a:gd name="connsiteY410" fmla="*/ 631982 h 1074073"/>
              <a:gd name="connsiteX411" fmla="*/ 1076343 w 1135577"/>
              <a:gd name="connsiteY411" fmla="*/ 629906 h 1074073"/>
              <a:gd name="connsiteX412" fmla="*/ 1077957 w 1135577"/>
              <a:gd name="connsiteY412" fmla="*/ 626428 h 1074073"/>
              <a:gd name="connsiteX413" fmla="*/ 1088975 w 1135577"/>
              <a:gd name="connsiteY413" fmla="*/ 613855 h 1074073"/>
              <a:gd name="connsiteX414" fmla="*/ 1092054 w 1135577"/>
              <a:gd name="connsiteY414" fmla="*/ 610426 h 1074073"/>
              <a:gd name="connsiteX415" fmla="*/ 1095299 w 1135577"/>
              <a:gd name="connsiteY415" fmla="*/ 607977 h 1074073"/>
              <a:gd name="connsiteX416" fmla="*/ 1095976 w 1135577"/>
              <a:gd name="connsiteY416" fmla="*/ 607856 h 1074073"/>
              <a:gd name="connsiteX417" fmla="*/ 1100672 w 1135577"/>
              <a:gd name="connsiteY417" fmla="*/ 607004 h 1074073"/>
              <a:gd name="connsiteX418" fmla="*/ 1103442 w 1135577"/>
              <a:gd name="connsiteY418" fmla="*/ 607171 h 1074073"/>
              <a:gd name="connsiteX419" fmla="*/ 1107035 w 1135577"/>
              <a:gd name="connsiteY419" fmla="*/ 608482 h 1074073"/>
              <a:gd name="connsiteX420" fmla="*/ 1114216 w 1135577"/>
              <a:gd name="connsiteY420" fmla="*/ 611105 h 1074073"/>
              <a:gd name="connsiteX421" fmla="*/ 1116513 w 1135577"/>
              <a:gd name="connsiteY421" fmla="*/ 614213 h 1074073"/>
              <a:gd name="connsiteX422" fmla="*/ 1118317 w 1135577"/>
              <a:gd name="connsiteY422" fmla="*/ 616504 h 1074073"/>
              <a:gd name="connsiteX423" fmla="*/ 1121465 w 1135577"/>
              <a:gd name="connsiteY423" fmla="*/ 615463 h 1074073"/>
              <a:gd name="connsiteX424" fmla="*/ 1121872 w 1135577"/>
              <a:gd name="connsiteY424" fmla="*/ 615351 h 1074073"/>
              <a:gd name="connsiteX425" fmla="*/ 1123266 w 1135577"/>
              <a:gd name="connsiteY425" fmla="*/ 614974 h 1074073"/>
              <a:gd name="connsiteX426" fmla="*/ 1123566 w 1135577"/>
              <a:gd name="connsiteY426" fmla="*/ 613739 h 1074073"/>
              <a:gd name="connsiteX427" fmla="*/ 1122778 w 1135577"/>
              <a:gd name="connsiteY427" fmla="*/ 612869 h 1074073"/>
              <a:gd name="connsiteX428" fmla="*/ 1123020 w 1135577"/>
              <a:gd name="connsiteY428" fmla="*/ 611633 h 1074073"/>
              <a:gd name="connsiteX429" fmla="*/ 1122992 w 1135577"/>
              <a:gd name="connsiteY429" fmla="*/ 611448 h 1074073"/>
              <a:gd name="connsiteX430" fmla="*/ 1122786 w 1135577"/>
              <a:gd name="connsiteY430" fmla="*/ 610827 h 1074073"/>
              <a:gd name="connsiteX431" fmla="*/ 1123657 w 1135577"/>
              <a:gd name="connsiteY431" fmla="*/ 610150 h 1074073"/>
              <a:gd name="connsiteX432" fmla="*/ 1123546 w 1135577"/>
              <a:gd name="connsiteY432" fmla="*/ 609705 h 1074073"/>
              <a:gd name="connsiteX433" fmla="*/ 1122987 w 1135577"/>
              <a:gd name="connsiteY433" fmla="*/ 607488 h 1074073"/>
              <a:gd name="connsiteX434" fmla="*/ 1123302 w 1135577"/>
              <a:gd name="connsiteY434" fmla="*/ 606252 h 1074073"/>
              <a:gd name="connsiteX435" fmla="*/ 1129666 w 1135577"/>
              <a:gd name="connsiteY435" fmla="*/ 605076 h 1074073"/>
              <a:gd name="connsiteX436" fmla="*/ 1134107 w 1135577"/>
              <a:gd name="connsiteY436" fmla="*/ 604375 h 1074073"/>
              <a:gd name="connsiteX437" fmla="*/ 1135366 w 1135577"/>
              <a:gd name="connsiteY437" fmla="*/ 599988 h 1074073"/>
              <a:gd name="connsiteX438" fmla="*/ 1135000 w 1135577"/>
              <a:gd name="connsiteY438" fmla="*/ 598688 h 1074073"/>
              <a:gd name="connsiteX439" fmla="*/ 1135757 w 1135577"/>
              <a:gd name="connsiteY439" fmla="*/ 595722 h 1074073"/>
              <a:gd name="connsiteX440" fmla="*/ 1133970 w 1135577"/>
              <a:gd name="connsiteY440" fmla="*/ 592561 h 1074073"/>
              <a:gd name="connsiteX441" fmla="*/ 1133777 w 1135577"/>
              <a:gd name="connsiteY441" fmla="*/ 591954 h 1074073"/>
              <a:gd name="connsiteX442" fmla="*/ 1133358 w 1135577"/>
              <a:gd name="connsiteY442" fmla="*/ 590641 h 1074073"/>
              <a:gd name="connsiteX443" fmla="*/ 1132245 w 1135577"/>
              <a:gd name="connsiteY443" fmla="*/ 589585 h 1074073"/>
              <a:gd name="connsiteX444" fmla="*/ 1132322 w 1135577"/>
              <a:gd name="connsiteY444" fmla="*/ 586122 h 1074073"/>
              <a:gd name="connsiteX445" fmla="*/ 1131030 w 1135577"/>
              <a:gd name="connsiteY445" fmla="*/ 583396 h 1074073"/>
              <a:gd name="connsiteX446" fmla="*/ 1130534 w 1135577"/>
              <a:gd name="connsiteY446" fmla="*/ 583115 h 1074073"/>
              <a:gd name="connsiteX447" fmla="*/ 1130039 w 1135577"/>
              <a:gd name="connsiteY447" fmla="*/ 582835 h 1074073"/>
              <a:gd name="connsiteX448" fmla="*/ 1128692 w 1135577"/>
              <a:gd name="connsiteY448" fmla="*/ 578129 h 1074073"/>
              <a:gd name="connsiteX449" fmla="*/ 1127642 w 1135577"/>
              <a:gd name="connsiteY449" fmla="*/ 576951 h 1074073"/>
              <a:gd name="connsiteX450" fmla="*/ 1125029 w 1135577"/>
              <a:gd name="connsiteY450" fmla="*/ 572251 h 1074073"/>
              <a:gd name="connsiteX451" fmla="*/ 1123208 w 1135577"/>
              <a:gd name="connsiteY451" fmla="*/ 570114 h 1074073"/>
              <a:gd name="connsiteX452" fmla="*/ 1120330 w 1135577"/>
              <a:gd name="connsiteY452" fmla="*/ 564741 h 1074073"/>
              <a:gd name="connsiteX453" fmla="*/ 1117967 w 1135577"/>
              <a:gd name="connsiteY453" fmla="*/ 561665 h 1074073"/>
              <a:gd name="connsiteX454" fmla="*/ 1116229 w 1135577"/>
              <a:gd name="connsiteY454" fmla="*/ 558001 h 1074073"/>
              <a:gd name="connsiteX455" fmla="*/ 1114433 w 1135577"/>
              <a:gd name="connsiteY455" fmla="*/ 557509 h 1074073"/>
              <a:gd name="connsiteX456" fmla="*/ 1112141 w 1135577"/>
              <a:gd name="connsiteY456" fmla="*/ 555218 h 1074073"/>
              <a:gd name="connsiteX457" fmla="*/ 1106307 w 1135577"/>
              <a:gd name="connsiteY457" fmla="*/ 551121 h 1074073"/>
              <a:gd name="connsiteX458" fmla="*/ 1104865 w 1135577"/>
              <a:gd name="connsiteY458" fmla="*/ 548557 h 1074073"/>
              <a:gd name="connsiteX459" fmla="*/ 1104302 w 1135577"/>
              <a:gd name="connsiteY459" fmla="*/ 545393 h 1074073"/>
              <a:gd name="connsiteX460" fmla="*/ 1103135 w 1135577"/>
              <a:gd name="connsiteY460" fmla="*/ 543674 h 1074073"/>
              <a:gd name="connsiteX461" fmla="*/ 1102428 w 1135577"/>
              <a:gd name="connsiteY461" fmla="*/ 542636 h 1074073"/>
              <a:gd name="connsiteX462" fmla="*/ 1101009 w 1135577"/>
              <a:gd name="connsiteY462" fmla="*/ 542176 h 1074073"/>
              <a:gd name="connsiteX463" fmla="*/ 1099611 w 1135577"/>
              <a:gd name="connsiteY463" fmla="*/ 540543 h 1074073"/>
              <a:gd name="connsiteX464" fmla="*/ 1096575 w 1135577"/>
              <a:gd name="connsiteY464" fmla="*/ 537884 h 1074073"/>
              <a:gd name="connsiteX465" fmla="*/ 1096557 w 1135577"/>
              <a:gd name="connsiteY465" fmla="*/ 534619 h 1074073"/>
              <a:gd name="connsiteX466" fmla="*/ 1098524 w 1135577"/>
              <a:gd name="connsiteY466" fmla="*/ 532171 h 1074073"/>
              <a:gd name="connsiteX467" fmla="*/ 1098960 w 1135577"/>
              <a:gd name="connsiteY467" fmla="*/ 532724 h 1074073"/>
              <a:gd name="connsiteX468" fmla="*/ 1101194 w 1135577"/>
              <a:gd name="connsiteY468" fmla="*/ 535561 h 1074073"/>
              <a:gd name="connsiteX469" fmla="*/ 1105170 w 1135577"/>
              <a:gd name="connsiteY469" fmla="*/ 538788 h 1074073"/>
              <a:gd name="connsiteX470" fmla="*/ 1106405 w 1135577"/>
              <a:gd name="connsiteY470" fmla="*/ 539120 h 1074073"/>
              <a:gd name="connsiteX471" fmla="*/ 1107589 w 1135577"/>
              <a:gd name="connsiteY471" fmla="*/ 538957 h 1074073"/>
              <a:gd name="connsiteX472" fmla="*/ 1110919 w 1135577"/>
              <a:gd name="connsiteY472" fmla="*/ 536852 h 1074073"/>
              <a:gd name="connsiteX473" fmla="*/ 1112627 w 1135577"/>
              <a:gd name="connsiteY473" fmla="*/ 536785 h 1074073"/>
              <a:gd name="connsiteX474" fmla="*/ 1113575 w 1135577"/>
              <a:gd name="connsiteY474" fmla="*/ 537644 h 1074073"/>
              <a:gd name="connsiteX475" fmla="*/ 1121343 w 1135577"/>
              <a:gd name="connsiteY475" fmla="*/ 538241 h 1074073"/>
              <a:gd name="connsiteX476" fmla="*/ 1125260 w 1135577"/>
              <a:gd name="connsiteY476" fmla="*/ 539225 h 1074073"/>
              <a:gd name="connsiteX477" fmla="*/ 1129666 w 1135577"/>
              <a:gd name="connsiteY477" fmla="*/ 540863 h 1074073"/>
              <a:gd name="connsiteX478" fmla="*/ 1133908 w 1135577"/>
              <a:gd name="connsiteY478" fmla="*/ 541849 h 1074073"/>
              <a:gd name="connsiteX479" fmla="*/ 1135535 w 1135577"/>
              <a:gd name="connsiteY479" fmla="*/ 541197 h 1074073"/>
              <a:gd name="connsiteX480" fmla="*/ 1131269 w 1135577"/>
              <a:gd name="connsiteY480" fmla="*/ 535312 h 1074073"/>
              <a:gd name="connsiteX481" fmla="*/ 1127140 w 1135577"/>
              <a:gd name="connsiteY481" fmla="*/ 533451 h 1074073"/>
              <a:gd name="connsiteX482" fmla="*/ 1123126 w 1135577"/>
              <a:gd name="connsiteY482" fmla="*/ 533430 h 1074073"/>
              <a:gd name="connsiteX483" fmla="*/ 1118209 w 1135577"/>
              <a:gd name="connsiteY483" fmla="*/ 532637 h 1074073"/>
              <a:gd name="connsiteX484" fmla="*/ 1111220 w 1135577"/>
              <a:gd name="connsiteY484" fmla="*/ 531062 h 1074073"/>
              <a:gd name="connsiteX485" fmla="*/ 1103977 w 1135577"/>
              <a:gd name="connsiteY485" fmla="*/ 528590 h 1074073"/>
              <a:gd name="connsiteX486" fmla="*/ 1093901 w 1135577"/>
              <a:gd name="connsiteY486" fmla="*/ 520462 h 1074073"/>
              <a:gd name="connsiteX487" fmla="*/ 1093247 w 1135577"/>
              <a:gd name="connsiteY487" fmla="*/ 522895 h 1074073"/>
              <a:gd name="connsiteX488" fmla="*/ 1093367 w 1135577"/>
              <a:gd name="connsiteY488" fmla="*/ 525845 h 1074073"/>
              <a:gd name="connsiteX489" fmla="*/ 1094900 w 1135577"/>
              <a:gd name="connsiteY489" fmla="*/ 532905 h 1074073"/>
              <a:gd name="connsiteX490" fmla="*/ 1093991 w 1135577"/>
              <a:gd name="connsiteY490" fmla="*/ 533927 h 1074073"/>
              <a:gd name="connsiteX491" fmla="*/ 1092439 w 1135577"/>
              <a:gd name="connsiteY491" fmla="*/ 533407 h 1074073"/>
              <a:gd name="connsiteX492" fmla="*/ 1089336 w 1135577"/>
              <a:gd name="connsiteY492" fmla="*/ 531852 h 1074073"/>
              <a:gd name="connsiteX493" fmla="*/ 1087387 w 1135577"/>
              <a:gd name="connsiteY493" fmla="*/ 534279 h 1074073"/>
              <a:gd name="connsiteX494" fmla="*/ 1089190 w 1135577"/>
              <a:gd name="connsiteY494" fmla="*/ 537366 h 1074073"/>
              <a:gd name="connsiteX495" fmla="*/ 1089315 w 1135577"/>
              <a:gd name="connsiteY495" fmla="*/ 539161 h 1074073"/>
              <a:gd name="connsiteX496" fmla="*/ 1086973 w 1135577"/>
              <a:gd name="connsiteY496" fmla="*/ 542613 h 1074073"/>
              <a:gd name="connsiteX497" fmla="*/ 1082949 w 1135577"/>
              <a:gd name="connsiteY497" fmla="*/ 545927 h 1074073"/>
              <a:gd name="connsiteX498" fmla="*/ 1080745 w 1135577"/>
              <a:gd name="connsiteY498" fmla="*/ 546943 h 1074073"/>
              <a:gd name="connsiteX499" fmla="*/ 1079187 w 1135577"/>
              <a:gd name="connsiteY499" fmla="*/ 548475 h 1074073"/>
              <a:gd name="connsiteX500" fmla="*/ 1078789 w 1135577"/>
              <a:gd name="connsiteY500" fmla="*/ 551935 h 1074073"/>
              <a:gd name="connsiteX501" fmla="*/ 1078395 w 1135577"/>
              <a:gd name="connsiteY501" fmla="*/ 553601 h 1074073"/>
              <a:gd name="connsiteX502" fmla="*/ 1076711 w 1135577"/>
              <a:gd name="connsiteY502" fmla="*/ 553720 h 1074073"/>
              <a:gd name="connsiteX503" fmla="*/ 1072183 w 1135577"/>
              <a:gd name="connsiteY503" fmla="*/ 552545 h 1074073"/>
              <a:gd name="connsiteX504" fmla="*/ 1069204 w 1135577"/>
              <a:gd name="connsiteY504" fmla="*/ 552657 h 1074073"/>
              <a:gd name="connsiteX505" fmla="*/ 1064809 w 1135577"/>
              <a:gd name="connsiteY505" fmla="*/ 550582 h 1074073"/>
              <a:gd name="connsiteX506" fmla="*/ 1059496 w 1135577"/>
              <a:gd name="connsiteY506" fmla="*/ 551583 h 1074073"/>
              <a:gd name="connsiteX507" fmla="*/ 1056388 w 1135577"/>
              <a:gd name="connsiteY507" fmla="*/ 552209 h 1074073"/>
              <a:gd name="connsiteX508" fmla="*/ 1049280 w 1135577"/>
              <a:gd name="connsiteY508" fmla="*/ 547299 h 1074073"/>
              <a:gd name="connsiteX509" fmla="*/ 1044107 w 1135577"/>
              <a:gd name="connsiteY509" fmla="*/ 545350 h 1074073"/>
              <a:gd name="connsiteX510" fmla="*/ 1041904 w 1135577"/>
              <a:gd name="connsiteY510" fmla="*/ 545595 h 1074073"/>
              <a:gd name="connsiteX511" fmla="*/ 1040733 w 1135577"/>
              <a:gd name="connsiteY511" fmla="*/ 547513 h 1074073"/>
              <a:gd name="connsiteX512" fmla="*/ 1036016 w 1135577"/>
              <a:gd name="connsiteY512" fmla="*/ 544791 h 1074073"/>
              <a:gd name="connsiteX513" fmla="*/ 1033611 w 1135577"/>
              <a:gd name="connsiteY513" fmla="*/ 540419 h 1074073"/>
              <a:gd name="connsiteX514" fmla="*/ 1032646 w 1135577"/>
              <a:gd name="connsiteY514" fmla="*/ 539519 h 1074073"/>
              <a:gd name="connsiteX515" fmla="*/ 1031106 w 1135577"/>
              <a:gd name="connsiteY515" fmla="*/ 538087 h 1074073"/>
              <a:gd name="connsiteX516" fmla="*/ 1028324 w 1135577"/>
              <a:gd name="connsiteY516" fmla="*/ 537358 h 1074073"/>
              <a:gd name="connsiteX517" fmla="*/ 1026689 w 1135577"/>
              <a:gd name="connsiteY517" fmla="*/ 536555 h 1074073"/>
              <a:gd name="connsiteX518" fmla="*/ 1024299 w 1135577"/>
              <a:gd name="connsiteY518" fmla="*/ 535382 h 1074073"/>
              <a:gd name="connsiteX519" fmla="*/ 1021921 w 1135577"/>
              <a:gd name="connsiteY519" fmla="*/ 534215 h 1074073"/>
              <a:gd name="connsiteX520" fmla="*/ 1020649 w 1135577"/>
              <a:gd name="connsiteY520" fmla="*/ 534038 h 1074073"/>
              <a:gd name="connsiteX521" fmla="*/ 1019382 w 1135577"/>
              <a:gd name="connsiteY521" fmla="*/ 533863 h 1074073"/>
              <a:gd name="connsiteX522" fmla="*/ 1014700 w 1135577"/>
              <a:gd name="connsiteY522" fmla="*/ 530503 h 1074073"/>
              <a:gd name="connsiteX523" fmla="*/ 1010551 w 1135577"/>
              <a:gd name="connsiteY523" fmla="*/ 527524 h 1074073"/>
              <a:gd name="connsiteX524" fmla="*/ 1008271 w 1135577"/>
              <a:gd name="connsiteY524" fmla="*/ 526571 h 1074073"/>
              <a:gd name="connsiteX525" fmla="*/ 1007467 w 1135577"/>
              <a:gd name="connsiteY525" fmla="*/ 526235 h 1074073"/>
              <a:gd name="connsiteX526" fmla="*/ 1004211 w 1135577"/>
              <a:gd name="connsiteY526" fmla="*/ 524138 h 1074073"/>
              <a:gd name="connsiteX527" fmla="*/ 997630 w 1135577"/>
              <a:gd name="connsiteY527" fmla="*/ 524088 h 1074073"/>
              <a:gd name="connsiteX528" fmla="*/ 996827 w 1135577"/>
              <a:gd name="connsiteY528" fmla="*/ 524586 h 1074073"/>
              <a:gd name="connsiteX529" fmla="*/ 996562 w 1135577"/>
              <a:gd name="connsiteY529" fmla="*/ 524751 h 1074073"/>
              <a:gd name="connsiteX530" fmla="*/ 996431 w 1135577"/>
              <a:gd name="connsiteY530" fmla="*/ 525039 h 1074073"/>
              <a:gd name="connsiteX531" fmla="*/ 995916 w 1135577"/>
              <a:gd name="connsiteY531" fmla="*/ 526163 h 1074073"/>
              <a:gd name="connsiteX532" fmla="*/ 994973 w 1135577"/>
              <a:gd name="connsiteY532" fmla="*/ 527042 h 1074073"/>
              <a:gd name="connsiteX533" fmla="*/ 993280 w 1135577"/>
              <a:gd name="connsiteY533" fmla="*/ 527789 h 1074073"/>
              <a:gd name="connsiteX534" fmla="*/ 991112 w 1135577"/>
              <a:gd name="connsiteY534" fmla="*/ 527504 h 1074073"/>
              <a:gd name="connsiteX535" fmla="*/ 990829 w 1135577"/>
              <a:gd name="connsiteY535" fmla="*/ 527740 h 1074073"/>
              <a:gd name="connsiteX536" fmla="*/ 989286 w 1135577"/>
              <a:gd name="connsiteY536" fmla="*/ 529022 h 1074073"/>
              <a:gd name="connsiteX537" fmla="*/ 988673 w 1135577"/>
              <a:gd name="connsiteY537" fmla="*/ 529146 h 1074073"/>
              <a:gd name="connsiteX538" fmla="*/ 988164 w 1135577"/>
              <a:gd name="connsiteY538" fmla="*/ 529249 h 1074073"/>
              <a:gd name="connsiteX539" fmla="*/ 986001 w 1135577"/>
              <a:gd name="connsiteY539" fmla="*/ 528657 h 1074073"/>
              <a:gd name="connsiteX540" fmla="*/ 985164 w 1135577"/>
              <a:gd name="connsiteY540" fmla="*/ 527723 h 1074073"/>
              <a:gd name="connsiteX541" fmla="*/ 983806 w 1135577"/>
              <a:gd name="connsiteY541" fmla="*/ 526208 h 1074073"/>
              <a:gd name="connsiteX542" fmla="*/ 983041 w 1135577"/>
              <a:gd name="connsiteY542" fmla="*/ 525693 h 1074073"/>
              <a:gd name="connsiteX543" fmla="*/ 982394 w 1135577"/>
              <a:gd name="connsiteY543" fmla="*/ 525256 h 1074073"/>
              <a:gd name="connsiteX544" fmla="*/ 981651 w 1135577"/>
              <a:gd name="connsiteY544" fmla="*/ 525058 h 1074073"/>
              <a:gd name="connsiteX545" fmla="*/ 981398 w 1135577"/>
              <a:gd name="connsiteY545" fmla="*/ 525230 h 1074073"/>
              <a:gd name="connsiteX546" fmla="*/ 980584 w 1135577"/>
              <a:gd name="connsiteY546" fmla="*/ 525782 h 1074073"/>
              <a:gd name="connsiteX547" fmla="*/ 977031 w 1135577"/>
              <a:gd name="connsiteY547" fmla="*/ 522877 h 1074073"/>
              <a:gd name="connsiteX548" fmla="*/ 977238 w 1135577"/>
              <a:gd name="connsiteY548" fmla="*/ 521705 h 1074073"/>
              <a:gd name="connsiteX549" fmla="*/ 976852 w 1135577"/>
              <a:gd name="connsiteY549" fmla="*/ 521158 h 1074073"/>
              <a:gd name="connsiteX550" fmla="*/ 976752 w 1135577"/>
              <a:gd name="connsiteY550" fmla="*/ 521016 h 1074073"/>
              <a:gd name="connsiteX551" fmla="*/ 975008 w 1135577"/>
              <a:gd name="connsiteY551" fmla="*/ 520127 h 1074073"/>
              <a:gd name="connsiteX552" fmla="*/ 973242 w 1135577"/>
              <a:gd name="connsiteY552" fmla="*/ 519226 h 1074073"/>
              <a:gd name="connsiteX553" fmla="*/ 968652 w 1135577"/>
              <a:gd name="connsiteY553" fmla="*/ 518683 h 1074073"/>
              <a:gd name="connsiteX554" fmla="*/ 966548 w 1135577"/>
              <a:gd name="connsiteY554" fmla="*/ 518434 h 1074073"/>
              <a:gd name="connsiteX555" fmla="*/ 964692 w 1135577"/>
              <a:gd name="connsiteY555" fmla="*/ 515076 h 1074073"/>
              <a:gd name="connsiteX556" fmla="*/ 963533 w 1135577"/>
              <a:gd name="connsiteY556" fmla="*/ 512890 h 1074073"/>
              <a:gd name="connsiteX557" fmla="*/ 958114 w 1135577"/>
              <a:gd name="connsiteY557" fmla="*/ 506323 h 1074073"/>
              <a:gd name="connsiteX558" fmla="*/ 952487 w 1135577"/>
              <a:gd name="connsiteY558" fmla="*/ 501128 h 1074073"/>
              <a:gd name="connsiteX559" fmla="*/ 949817 w 1135577"/>
              <a:gd name="connsiteY559" fmla="*/ 497310 h 1074073"/>
              <a:gd name="connsiteX560" fmla="*/ 950375 w 1135577"/>
              <a:gd name="connsiteY560" fmla="*/ 495901 h 1074073"/>
              <a:gd name="connsiteX561" fmla="*/ 949698 w 1135577"/>
              <a:gd name="connsiteY561" fmla="*/ 494807 h 1074073"/>
              <a:gd name="connsiteX562" fmla="*/ 947669 w 1135577"/>
              <a:gd name="connsiteY562" fmla="*/ 491528 h 1074073"/>
              <a:gd name="connsiteX563" fmla="*/ 938253 w 1135577"/>
              <a:gd name="connsiteY563" fmla="*/ 479047 h 1074073"/>
              <a:gd name="connsiteX564" fmla="*/ 920710 w 1135577"/>
              <a:gd name="connsiteY564" fmla="*/ 456147 h 1074073"/>
              <a:gd name="connsiteX565" fmla="*/ 914902 w 1135577"/>
              <a:gd name="connsiteY565" fmla="*/ 449582 h 1074073"/>
              <a:gd name="connsiteX566" fmla="*/ 909743 w 1135577"/>
              <a:gd name="connsiteY566" fmla="*/ 443022 h 1074073"/>
              <a:gd name="connsiteX567" fmla="*/ 907047 w 1135577"/>
              <a:gd name="connsiteY567" fmla="*/ 435066 h 1074073"/>
              <a:gd name="connsiteX568" fmla="*/ 907319 w 1135577"/>
              <a:gd name="connsiteY568" fmla="*/ 430646 h 1074073"/>
              <a:gd name="connsiteX569" fmla="*/ 907856 w 1135577"/>
              <a:gd name="connsiteY569" fmla="*/ 430164 h 1074073"/>
              <a:gd name="connsiteX570" fmla="*/ 908811 w 1135577"/>
              <a:gd name="connsiteY570" fmla="*/ 429308 h 1074073"/>
              <a:gd name="connsiteX571" fmla="*/ 911208 w 1135577"/>
              <a:gd name="connsiteY571" fmla="*/ 428615 h 1074073"/>
              <a:gd name="connsiteX572" fmla="*/ 914708 w 1135577"/>
              <a:gd name="connsiteY572" fmla="*/ 427865 h 1074073"/>
              <a:gd name="connsiteX573" fmla="*/ 919113 w 1135577"/>
              <a:gd name="connsiteY573" fmla="*/ 426733 h 1074073"/>
              <a:gd name="connsiteX574" fmla="*/ 922218 w 1135577"/>
              <a:gd name="connsiteY574" fmla="*/ 427454 h 1074073"/>
              <a:gd name="connsiteX575" fmla="*/ 924935 w 1135577"/>
              <a:gd name="connsiteY575" fmla="*/ 428363 h 1074073"/>
              <a:gd name="connsiteX576" fmla="*/ 927596 w 1135577"/>
              <a:gd name="connsiteY576" fmla="*/ 426391 h 1074073"/>
              <a:gd name="connsiteX577" fmla="*/ 928636 w 1135577"/>
              <a:gd name="connsiteY577" fmla="*/ 424666 h 1074073"/>
              <a:gd name="connsiteX578" fmla="*/ 928511 w 1135577"/>
              <a:gd name="connsiteY578" fmla="*/ 423193 h 1074073"/>
              <a:gd name="connsiteX579" fmla="*/ 926830 w 1135577"/>
              <a:gd name="connsiteY579" fmla="*/ 422353 h 1074073"/>
              <a:gd name="connsiteX580" fmla="*/ 924891 w 1135577"/>
              <a:gd name="connsiteY580" fmla="*/ 421381 h 1074073"/>
              <a:gd name="connsiteX581" fmla="*/ 923918 w 1135577"/>
              <a:gd name="connsiteY581" fmla="*/ 419913 h 1074073"/>
              <a:gd name="connsiteX582" fmla="*/ 921636 w 1135577"/>
              <a:gd name="connsiteY582" fmla="*/ 418824 h 1074073"/>
              <a:gd name="connsiteX583" fmla="*/ 919731 w 1135577"/>
              <a:gd name="connsiteY583" fmla="*/ 417370 h 1074073"/>
              <a:gd name="connsiteX584" fmla="*/ 916053 w 1135577"/>
              <a:gd name="connsiteY584" fmla="*/ 410133 h 1074073"/>
              <a:gd name="connsiteX585" fmla="*/ 914265 w 1135577"/>
              <a:gd name="connsiteY585" fmla="*/ 409177 h 1074073"/>
              <a:gd name="connsiteX586" fmla="*/ 907286 w 1135577"/>
              <a:gd name="connsiteY586" fmla="*/ 402134 h 1074073"/>
              <a:gd name="connsiteX587" fmla="*/ 902730 w 1135577"/>
              <a:gd name="connsiteY587" fmla="*/ 398092 h 1074073"/>
              <a:gd name="connsiteX588" fmla="*/ 899189 w 1135577"/>
              <a:gd name="connsiteY588" fmla="*/ 394953 h 1074073"/>
              <a:gd name="connsiteX589" fmla="*/ 896906 w 1135577"/>
              <a:gd name="connsiteY589" fmla="*/ 393741 h 1074073"/>
              <a:gd name="connsiteX590" fmla="*/ 894344 w 1135577"/>
              <a:gd name="connsiteY590" fmla="*/ 390545 h 1074073"/>
              <a:gd name="connsiteX591" fmla="*/ 893989 w 1135577"/>
              <a:gd name="connsiteY591" fmla="*/ 389362 h 1074073"/>
              <a:gd name="connsiteX592" fmla="*/ 894285 w 1135577"/>
              <a:gd name="connsiteY592" fmla="*/ 386396 h 1074073"/>
              <a:gd name="connsiteX593" fmla="*/ 893749 w 1135577"/>
              <a:gd name="connsiteY593" fmla="*/ 384841 h 1074073"/>
              <a:gd name="connsiteX594" fmla="*/ 889945 w 1135577"/>
              <a:gd name="connsiteY594" fmla="*/ 381438 h 1074073"/>
              <a:gd name="connsiteX595" fmla="*/ 884867 w 1135577"/>
              <a:gd name="connsiteY595" fmla="*/ 379937 h 1074073"/>
              <a:gd name="connsiteX596" fmla="*/ 880396 w 1135577"/>
              <a:gd name="connsiteY596" fmla="*/ 375289 h 1074073"/>
              <a:gd name="connsiteX597" fmla="*/ 877186 w 1135577"/>
              <a:gd name="connsiteY597" fmla="*/ 373629 h 1074073"/>
              <a:gd name="connsiteX598" fmla="*/ 874923 w 1135577"/>
              <a:gd name="connsiteY598" fmla="*/ 371057 h 1074073"/>
              <a:gd name="connsiteX599" fmla="*/ 871894 w 1135577"/>
              <a:gd name="connsiteY599" fmla="*/ 369898 h 1074073"/>
              <a:gd name="connsiteX600" fmla="*/ 868767 w 1135577"/>
              <a:gd name="connsiteY600" fmla="*/ 366755 h 1074073"/>
              <a:gd name="connsiteX601" fmla="*/ 866790 w 1135577"/>
              <a:gd name="connsiteY601" fmla="*/ 365797 h 1074073"/>
              <a:gd name="connsiteX602" fmla="*/ 865080 w 1135577"/>
              <a:gd name="connsiteY602" fmla="*/ 363728 h 1074073"/>
              <a:gd name="connsiteX603" fmla="*/ 863150 w 1135577"/>
              <a:gd name="connsiteY603" fmla="*/ 363761 h 1074073"/>
              <a:gd name="connsiteX604" fmla="*/ 860884 w 1135577"/>
              <a:gd name="connsiteY604" fmla="*/ 365398 h 1074073"/>
              <a:gd name="connsiteX605" fmla="*/ 860225 w 1135577"/>
              <a:gd name="connsiteY605" fmla="*/ 367803 h 1074073"/>
              <a:gd name="connsiteX606" fmla="*/ 859102 w 1135577"/>
              <a:gd name="connsiteY606" fmla="*/ 368032 h 1074073"/>
              <a:gd name="connsiteX607" fmla="*/ 858716 w 1135577"/>
              <a:gd name="connsiteY607" fmla="*/ 368770 h 1074073"/>
              <a:gd name="connsiteX608" fmla="*/ 858283 w 1135577"/>
              <a:gd name="connsiteY608" fmla="*/ 374084 h 1074073"/>
              <a:gd name="connsiteX609" fmla="*/ 858257 w 1135577"/>
              <a:gd name="connsiteY609" fmla="*/ 374396 h 1074073"/>
              <a:gd name="connsiteX610" fmla="*/ 858783 w 1135577"/>
              <a:gd name="connsiteY610" fmla="*/ 376571 h 1074073"/>
              <a:gd name="connsiteX611" fmla="*/ 859885 w 1135577"/>
              <a:gd name="connsiteY611" fmla="*/ 377825 h 1074073"/>
              <a:gd name="connsiteX612" fmla="*/ 859305 w 1135577"/>
              <a:gd name="connsiteY612" fmla="*/ 379117 h 1074073"/>
              <a:gd name="connsiteX613" fmla="*/ 861360 w 1135577"/>
              <a:gd name="connsiteY613" fmla="*/ 383108 h 1074073"/>
              <a:gd name="connsiteX614" fmla="*/ 861184 w 1135577"/>
              <a:gd name="connsiteY614" fmla="*/ 386511 h 1074073"/>
              <a:gd name="connsiteX615" fmla="*/ 859978 w 1135577"/>
              <a:gd name="connsiteY615" fmla="*/ 387977 h 1074073"/>
              <a:gd name="connsiteX616" fmla="*/ 859957 w 1135577"/>
              <a:gd name="connsiteY616" fmla="*/ 389339 h 1074073"/>
              <a:gd name="connsiteX617" fmla="*/ 857890 w 1135577"/>
              <a:gd name="connsiteY617" fmla="*/ 390299 h 1074073"/>
              <a:gd name="connsiteX618" fmla="*/ 856535 w 1135577"/>
              <a:gd name="connsiteY618" fmla="*/ 393435 h 1074073"/>
              <a:gd name="connsiteX619" fmla="*/ 854609 w 1135577"/>
              <a:gd name="connsiteY619" fmla="*/ 393344 h 1074073"/>
              <a:gd name="connsiteX620" fmla="*/ 850836 w 1135577"/>
              <a:gd name="connsiteY620" fmla="*/ 395888 h 1074073"/>
              <a:gd name="connsiteX621" fmla="*/ 849603 w 1135577"/>
              <a:gd name="connsiteY621" fmla="*/ 395188 h 1074073"/>
              <a:gd name="connsiteX622" fmla="*/ 847918 w 1135577"/>
              <a:gd name="connsiteY622" fmla="*/ 395535 h 1074073"/>
              <a:gd name="connsiteX623" fmla="*/ 845727 w 1135577"/>
              <a:gd name="connsiteY623" fmla="*/ 396431 h 1074073"/>
              <a:gd name="connsiteX624" fmla="*/ 845336 w 1135577"/>
              <a:gd name="connsiteY624" fmla="*/ 397662 h 1074073"/>
              <a:gd name="connsiteX625" fmla="*/ 844459 w 1135577"/>
              <a:gd name="connsiteY625" fmla="*/ 398022 h 1074073"/>
              <a:gd name="connsiteX626" fmla="*/ 841022 w 1135577"/>
              <a:gd name="connsiteY626" fmla="*/ 394938 h 1074073"/>
              <a:gd name="connsiteX627" fmla="*/ 839047 w 1135577"/>
              <a:gd name="connsiteY627" fmla="*/ 393856 h 1074073"/>
              <a:gd name="connsiteX628" fmla="*/ 840239 w 1135577"/>
              <a:gd name="connsiteY628" fmla="*/ 393254 h 1074073"/>
              <a:gd name="connsiteX629" fmla="*/ 841057 w 1135577"/>
              <a:gd name="connsiteY629" fmla="*/ 392647 h 1074073"/>
              <a:gd name="connsiteX630" fmla="*/ 842141 w 1135577"/>
              <a:gd name="connsiteY630" fmla="*/ 390870 h 1074073"/>
              <a:gd name="connsiteX631" fmla="*/ 843704 w 1135577"/>
              <a:gd name="connsiteY631" fmla="*/ 390335 h 1074073"/>
              <a:gd name="connsiteX632" fmla="*/ 841001 w 1135577"/>
              <a:gd name="connsiteY632" fmla="*/ 388067 h 1074073"/>
              <a:gd name="connsiteX633" fmla="*/ 840192 w 1135577"/>
              <a:gd name="connsiteY633" fmla="*/ 388116 h 1074073"/>
              <a:gd name="connsiteX634" fmla="*/ 839623 w 1135577"/>
              <a:gd name="connsiteY634" fmla="*/ 388666 h 1074073"/>
              <a:gd name="connsiteX635" fmla="*/ 839359 w 1135577"/>
              <a:gd name="connsiteY635" fmla="*/ 389385 h 1074073"/>
              <a:gd name="connsiteX636" fmla="*/ 838521 w 1135577"/>
              <a:gd name="connsiteY636" fmla="*/ 391683 h 1074073"/>
              <a:gd name="connsiteX637" fmla="*/ 833395 w 1135577"/>
              <a:gd name="connsiteY637" fmla="*/ 393341 h 1074073"/>
              <a:gd name="connsiteX638" fmla="*/ 832992 w 1135577"/>
              <a:gd name="connsiteY638" fmla="*/ 391043 h 1074073"/>
              <a:gd name="connsiteX639" fmla="*/ 832139 w 1135577"/>
              <a:gd name="connsiteY639" fmla="*/ 389979 h 1074073"/>
              <a:gd name="connsiteX640" fmla="*/ 829912 w 1135577"/>
              <a:gd name="connsiteY640" fmla="*/ 389079 h 1074073"/>
              <a:gd name="connsiteX641" fmla="*/ 829053 w 1135577"/>
              <a:gd name="connsiteY641" fmla="*/ 388262 h 1074073"/>
              <a:gd name="connsiteX642" fmla="*/ 828574 w 1135577"/>
              <a:gd name="connsiteY642" fmla="*/ 386955 h 1074073"/>
              <a:gd name="connsiteX643" fmla="*/ 829766 w 1135577"/>
              <a:gd name="connsiteY643" fmla="*/ 382145 h 1074073"/>
              <a:gd name="connsiteX644" fmla="*/ 830790 w 1135577"/>
              <a:gd name="connsiteY644" fmla="*/ 380242 h 1074073"/>
              <a:gd name="connsiteX645" fmla="*/ 830384 w 1135577"/>
              <a:gd name="connsiteY645" fmla="*/ 378255 h 1074073"/>
              <a:gd name="connsiteX646" fmla="*/ 830544 w 1135577"/>
              <a:gd name="connsiteY646" fmla="*/ 375781 h 1074073"/>
              <a:gd name="connsiteX647" fmla="*/ 828765 w 1135577"/>
              <a:gd name="connsiteY647" fmla="*/ 374084 h 1074073"/>
              <a:gd name="connsiteX648" fmla="*/ 828896 w 1135577"/>
              <a:gd name="connsiteY648" fmla="*/ 373652 h 1074073"/>
              <a:gd name="connsiteX649" fmla="*/ 830088 w 1135577"/>
              <a:gd name="connsiteY649" fmla="*/ 373050 h 1074073"/>
              <a:gd name="connsiteX650" fmla="*/ 829794 w 1135577"/>
              <a:gd name="connsiteY650" fmla="*/ 371870 h 1074073"/>
              <a:gd name="connsiteX651" fmla="*/ 830051 w 1135577"/>
              <a:gd name="connsiteY651" fmla="*/ 371441 h 1074073"/>
              <a:gd name="connsiteX652" fmla="*/ 829554 w 1135577"/>
              <a:gd name="connsiteY652" fmla="*/ 371309 h 1074073"/>
              <a:gd name="connsiteX653" fmla="*/ 827725 w 1135577"/>
              <a:gd name="connsiteY653" fmla="*/ 368745 h 1074073"/>
              <a:gd name="connsiteX654" fmla="*/ 828903 w 1135577"/>
              <a:gd name="connsiteY654" fmla="*/ 364924 h 1074073"/>
              <a:gd name="connsiteX655" fmla="*/ 828388 w 1135577"/>
              <a:gd name="connsiteY655" fmla="*/ 361945 h 1074073"/>
              <a:gd name="connsiteX656" fmla="*/ 828404 w 1135577"/>
              <a:gd name="connsiteY656" fmla="*/ 360903 h 1074073"/>
              <a:gd name="connsiteX657" fmla="*/ 831826 w 1135577"/>
              <a:gd name="connsiteY657" fmla="*/ 356795 h 1074073"/>
              <a:gd name="connsiteX658" fmla="*/ 832520 w 1135577"/>
              <a:gd name="connsiteY658" fmla="*/ 356063 h 1074073"/>
              <a:gd name="connsiteX659" fmla="*/ 832977 w 1135577"/>
              <a:gd name="connsiteY659" fmla="*/ 354645 h 1074073"/>
              <a:gd name="connsiteX660" fmla="*/ 832628 w 1135577"/>
              <a:gd name="connsiteY660" fmla="*/ 353090 h 1074073"/>
              <a:gd name="connsiteX661" fmla="*/ 832637 w 1135577"/>
              <a:gd name="connsiteY661" fmla="*/ 352351 h 1074073"/>
              <a:gd name="connsiteX662" fmla="*/ 833484 w 1135577"/>
              <a:gd name="connsiteY662" fmla="*/ 349825 h 1074073"/>
              <a:gd name="connsiteX663" fmla="*/ 833318 w 1135577"/>
              <a:gd name="connsiteY663" fmla="*/ 348648 h 1074073"/>
              <a:gd name="connsiteX664" fmla="*/ 832824 w 1135577"/>
              <a:gd name="connsiteY664" fmla="*/ 348268 h 1074073"/>
              <a:gd name="connsiteX665" fmla="*/ 830356 w 1135577"/>
              <a:gd name="connsiteY665" fmla="*/ 346684 h 1074073"/>
              <a:gd name="connsiteX666" fmla="*/ 826558 w 1135577"/>
              <a:gd name="connsiteY666" fmla="*/ 342542 h 1074073"/>
              <a:gd name="connsiteX667" fmla="*/ 822477 w 1135577"/>
              <a:gd name="connsiteY667" fmla="*/ 340750 h 1074073"/>
              <a:gd name="connsiteX668" fmla="*/ 819368 w 1135577"/>
              <a:gd name="connsiteY668" fmla="*/ 331976 h 1074073"/>
              <a:gd name="connsiteX669" fmla="*/ 819058 w 1135577"/>
              <a:gd name="connsiteY669" fmla="*/ 325471 h 1074073"/>
              <a:gd name="connsiteX670" fmla="*/ 818646 w 1135577"/>
              <a:gd name="connsiteY670" fmla="*/ 317726 h 1074073"/>
              <a:gd name="connsiteX671" fmla="*/ 817512 w 1135577"/>
              <a:gd name="connsiteY671" fmla="*/ 314304 h 1074073"/>
              <a:gd name="connsiteX672" fmla="*/ 818598 w 1135577"/>
              <a:gd name="connsiteY672" fmla="*/ 312462 h 1074073"/>
              <a:gd name="connsiteX673" fmla="*/ 819022 w 1135577"/>
              <a:gd name="connsiteY673" fmla="*/ 309063 h 1074073"/>
              <a:gd name="connsiteX674" fmla="*/ 818683 w 1135577"/>
              <a:gd name="connsiteY674" fmla="*/ 306645 h 1074073"/>
              <a:gd name="connsiteX675" fmla="*/ 817947 w 1135577"/>
              <a:gd name="connsiteY675" fmla="*/ 305953 h 1074073"/>
              <a:gd name="connsiteX676" fmla="*/ 817557 w 1135577"/>
              <a:gd name="connsiteY676" fmla="*/ 302913 h 1074073"/>
              <a:gd name="connsiteX677" fmla="*/ 816885 w 1135577"/>
              <a:gd name="connsiteY677" fmla="*/ 301975 h 1074073"/>
              <a:gd name="connsiteX678" fmla="*/ 813972 w 1135577"/>
              <a:gd name="connsiteY678" fmla="*/ 300879 h 1074073"/>
              <a:gd name="connsiteX679" fmla="*/ 812188 w 1135577"/>
              <a:gd name="connsiteY679" fmla="*/ 299368 h 1074073"/>
              <a:gd name="connsiteX680" fmla="*/ 810424 w 1135577"/>
              <a:gd name="connsiteY680" fmla="*/ 296557 h 1074073"/>
              <a:gd name="connsiteX681" fmla="*/ 808933 w 1135577"/>
              <a:gd name="connsiteY681" fmla="*/ 296225 h 1074073"/>
              <a:gd name="connsiteX682" fmla="*/ 806596 w 1135577"/>
              <a:gd name="connsiteY682" fmla="*/ 294149 h 1074073"/>
              <a:gd name="connsiteX683" fmla="*/ 805748 w 1135577"/>
              <a:gd name="connsiteY683" fmla="*/ 292527 h 1074073"/>
              <a:gd name="connsiteX684" fmla="*/ 804516 w 1135577"/>
              <a:gd name="connsiteY684" fmla="*/ 291520 h 1074073"/>
              <a:gd name="connsiteX685" fmla="*/ 803866 w 1135577"/>
              <a:gd name="connsiteY685" fmla="*/ 289157 h 1074073"/>
              <a:gd name="connsiteX686" fmla="*/ 802146 w 1135577"/>
              <a:gd name="connsiteY686" fmla="*/ 287522 h 1074073"/>
              <a:gd name="connsiteX687" fmla="*/ 800587 w 1135577"/>
              <a:gd name="connsiteY687" fmla="*/ 287563 h 1074073"/>
              <a:gd name="connsiteX688" fmla="*/ 799865 w 1135577"/>
              <a:gd name="connsiteY688" fmla="*/ 285818 h 1074073"/>
              <a:gd name="connsiteX689" fmla="*/ 798557 w 1135577"/>
              <a:gd name="connsiteY689" fmla="*/ 285862 h 1074073"/>
              <a:gd name="connsiteX690" fmla="*/ 797052 w 1135577"/>
              <a:gd name="connsiteY690" fmla="*/ 286521 h 1074073"/>
              <a:gd name="connsiteX691" fmla="*/ 794810 w 1135577"/>
              <a:gd name="connsiteY691" fmla="*/ 286366 h 1074073"/>
              <a:gd name="connsiteX692" fmla="*/ 794318 w 1135577"/>
              <a:gd name="connsiteY692" fmla="*/ 285988 h 1074073"/>
              <a:gd name="connsiteX693" fmla="*/ 793901 w 1135577"/>
              <a:gd name="connsiteY693" fmla="*/ 284619 h 1074073"/>
              <a:gd name="connsiteX694" fmla="*/ 792735 w 1135577"/>
              <a:gd name="connsiteY694" fmla="*/ 283427 h 1074073"/>
              <a:gd name="connsiteX695" fmla="*/ 790454 w 1135577"/>
              <a:gd name="connsiteY695" fmla="*/ 281662 h 1074073"/>
              <a:gd name="connsiteX696" fmla="*/ 789022 w 1135577"/>
              <a:gd name="connsiteY696" fmla="*/ 281702 h 1074073"/>
              <a:gd name="connsiteX697" fmla="*/ 787539 w 1135577"/>
              <a:gd name="connsiteY697" fmla="*/ 280814 h 1074073"/>
              <a:gd name="connsiteX698" fmla="*/ 785217 w 1135577"/>
              <a:gd name="connsiteY698" fmla="*/ 277562 h 1074073"/>
              <a:gd name="connsiteX699" fmla="*/ 783620 w 1135577"/>
              <a:gd name="connsiteY699" fmla="*/ 275992 h 1074073"/>
              <a:gd name="connsiteX700" fmla="*/ 783834 w 1135577"/>
              <a:gd name="connsiteY700" fmla="*/ 274200 h 1074073"/>
              <a:gd name="connsiteX701" fmla="*/ 782874 w 1135577"/>
              <a:gd name="connsiteY701" fmla="*/ 271524 h 1074073"/>
              <a:gd name="connsiteX702" fmla="*/ 781636 w 1135577"/>
              <a:gd name="connsiteY702" fmla="*/ 270888 h 1074073"/>
              <a:gd name="connsiteX703" fmla="*/ 780608 w 1135577"/>
              <a:gd name="connsiteY703" fmla="*/ 268706 h 1074073"/>
              <a:gd name="connsiteX704" fmla="*/ 779887 w 1135577"/>
              <a:gd name="connsiteY704" fmla="*/ 268201 h 1074073"/>
              <a:gd name="connsiteX705" fmla="*/ 778078 w 1135577"/>
              <a:gd name="connsiteY705" fmla="*/ 266937 h 1074073"/>
              <a:gd name="connsiteX706" fmla="*/ 777671 w 1135577"/>
              <a:gd name="connsiteY706" fmla="*/ 264888 h 1074073"/>
              <a:gd name="connsiteX707" fmla="*/ 774321 w 1135577"/>
              <a:gd name="connsiteY707" fmla="*/ 263850 h 1074073"/>
              <a:gd name="connsiteX708" fmla="*/ 771144 w 1135577"/>
              <a:gd name="connsiteY708" fmla="*/ 263806 h 1074073"/>
              <a:gd name="connsiteX709" fmla="*/ 770287 w 1135577"/>
              <a:gd name="connsiteY709" fmla="*/ 262679 h 1074073"/>
              <a:gd name="connsiteX710" fmla="*/ 769607 w 1135577"/>
              <a:gd name="connsiteY710" fmla="*/ 257903 h 1074073"/>
              <a:gd name="connsiteX711" fmla="*/ 768997 w 1135577"/>
              <a:gd name="connsiteY711" fmla="*/ 256966 h 1074073"/>
              <a:gd name="connsiteX712" fmla="*/ 766155 w 1135577"/>
              <a:gd name="connsiteY712" fmla="*/ 255192 h 1074073"/>
              <a:gd name="connsiteX713" fmla="*/ 766065 w 1135577"/>
              <a:gd name="connsiteY713" fmla="*/ 252715 h 1074073"/>
              <a:gd name="connsiteX714" fmla="*/ 765100 w 1135577"/>
              <a:gd name="connsiteY714" fmla="*/ 250349 h 1074073"/>
              <a:gd name="connsiteX715" fmla="*/ 763679 w 1135577"/>
              <a:gd name="connsiteY715" fmla="*/ 249461 h 1074073"/>
              <a:gd name="connsiteX716" fmla="*/ 762533 w 1135577"/>
              <a:gd name="connsiteY716" fmla="*/ 246720 h 1074073"/>
              <a:gd name="connsiteX717" fmla="*/ 761294 w 1135577"/>
              <a:gd name="connsiteY717" fmla="*/ 246209 h 1074073"/>
              <a:gd name="connsiteX718" fmla="*/ 761750 w 1135577"/>
              <a:gd name="connsiteY718" fmla="*/ 244853 h 1074073"/>
              <a:gd name="connsiteX719" fmla="*/ 762953 w 1135577"/>
              <a:gd name="connsiteY719" fmla="*/ 243507 h 1074073"/>
              <a:gd name="connsiteX720" fmla="*/ 764328 w 1135577"/>
              <a:gd name="connsiteY720" fmla="*/ 243216 h 1074073"/>
              <a:gd name="connsiteX721" fmla="*/ 764835 w 1135577"/>
              <a:gd name="connsiteY721" fmla="*/ 242603 h 1074073"/>
              <a:gd name="connsiteX722" fmla="*/ 762610 w 1135577"/>
              <a:gd name="connsiteY722" fmla="*/ 241210 h 1074073"/>
              <a:gd name="connsiteX723" fmla="*/ 764682 w 1135577"/>
              <a:gd name="connsiteY723" fmla="*/ 240187 h 1074073"/>
              <a:gd name="connsiteX724" fmla="*/ 766181 w 1135577"/>
              <a:gd name="connsiteY724" fmla="*/ 239959 h 1074073"/>
              <a:gd name="connsiteX725" fmla="*/ 766820 w 1135577"/>
              <a:gd name="connsiteY725" fmla="*/ 238854 h 1074073"/>
              <a:gd name="connsiteX726" fmla="*/ 767697 w 1135577"/>
              <a:gd name="connsiteY726" fmla="*/ 238679 h 1074073"/>
              <a:gd name="connsiteX727" fmla="*/ 769031 w 1135577"/>
              <a:gd name="connsiteY727" fmla="*/ 236779 h 1074073"/>
              <a:gd name="connsiteX728" fmla="*/ 769242 w 1135577"/>
              <a:gd name="connsiteY728" fmla="*/ 235172 h 1074073"/>
              <a:gd name="connsiteX729" fmla="*/ 770306 w 1135577"/>
              <a:gd name="connsiteY729" fmla="*/ 234815 h 1074073"/>
              <a:gd name="connsiteX730" fmla="*/ 770696 w 1135577"/>
              <a:gd name="connsiteY730" fmla="*/ 233705 h 1074073"/>
              <a:gd name="connsiteX731" fmla="*/ 771444 w 1135577"/>
              <a:gd name="connsiteY731" fmla="*/ 233653 h 1074073"/>
              <a:gd name="connsiteX732" fmla="*/ 771189 w 1135577"/>
              <a:gd name="connsiteY732" fmla="*/ 229625 h 1074073"/>
              <a:gd name="connsiteX733" fmla="*/ 769839 w 1135577"/>
              <a:gd name="connsiteY733" fmla="*/ 228119 h 1074073"/>
              <a:gd name="connsiteX734" fmla="*/ 770503 w 1135577"/>
              <a:gd name="connsiteY734" fmla="*/ 225281 h 1074073"/>
              <a:gd name="connsiteX735" fmla="*/ 768882 w 1135577"/>
              <a:gd name="connsiteY735" fmla="*/ 219985 h 1074073"/>
              <a:gd name="connsiteX736" fmla="*/ 768238 w 1135577"/>
              <a:gd name="connsiteY736" fmla="*/ 217880 h 1074073"/>
              <a:gd name="connsiteX737" fmla="*/ 766516 w 1135577"/>
              <a:gd name="connsiteY737" fmla="*/ 216183 h 1074073"/>
              <a:gd name="connsiteX738" fmla="*/ 766843 w 1135577"/>
              <a:gd name="connsiteY738" fmla="*/ 215073 h 1074073"/>
              <a:gd name="connsiteX739" fmla="*/ 765022 w 1135577"/>
              <a:gd name="connsiteY739" fmla="*/ 211580 h 1074073"/>
              <a:gd name="connsiteX740" fmla="*/ 764740 w 1135577"/>
              <a:gd name="connsiteY740" fmla="*/ 209409 h 1074073"/>
              <a:gd name="connsiteX741" fmla="*/ 763938 w 1135577"/>
              <a:gd name="connsiteY741" fmla="*/ 208841 h 1074073"/>
              <a:gd name="connsiteX742" fmla="*/ 763596 w 1135577"/>
              <a:gd name="connsiteY742" fmla="*/ 206544 h 1074073"/>
              <a:gd name="connsiteX743" fmla="*/ 762298 w 1135577"/>
              <a:gd name="connsiteY743" fmla="*/ 205659 h 1074073"/>
              <a:gd name="connsiteX744" fmla="*/ 761444 w 1135577"/>
              <a:gd name="connsiteY744" fmla="*/ 204224 h 1074073"/>
              <a:gd name="connsiteX745" fmla="*/ 761555 w 1135577"/>
              <a:gd name="connsiteY745" fmla="*/ 200757 h 1074073"/>
              <a:gd name="connsiteX746" fmla="*/ 763650 w 1135577"/>
              <a:gd name="connsiteY746" fmla="*/ 198246 h 1074073"/>
              <a:gd name="connsiteX747" fmla="*/ 764744 w 1135577"/>
              <a:gd name="connsiteY747" fmla="*/ 195845 h 1074073"/>
              <a:gd name="connsiteX748" fmla="*/ 766075 w 1135577"/>
              <a:gd name="connsiteY748" fmla="*/ 189918 h 1074073"/>
              <a:gd name="connsiteX749" fmla="*/ 765967 w 1135577"/>
              <a:gd name="connsiteY749" fmla="*/ 189754 h 1074073"/>
              <a:gd name="connsiteX750" fmla="*/ 764364 w 1135577"/>
              <a:gd name="connsiteY750" fmla="*/ 187293 h 1074073"/>
              <a:gd name="connsiteX751" fmla="*/ 765442 w 1135577"/>
              <a:gd name="connsiteY751" fmla="*/ 186070 h 1074073"/>
              <a:gd name="connsiteX752" fmla="*/ 764711 w 1135577"/>
              <a:gd name="connsiteY752" fmla="*/ 184821 h 1074073"/>
              <a:gd name="connsiteX753" fmla="*/ 762620 w 1135577"/>
              <a:gd name="connsiteY753" fmla="*/ 182748 h 1074073"/>
              <a:gd name="connsiteX754" fmla="*/ 760689 w 1135577"/>
              <a:gd name="connsiteY754" fmla="*/ 182537 h 1074073"/>
              <a:gd name="connsiteX755" fmla="*/ 759663 w 1135577"/>
              <a:gd name="connsiteY755" fmla="*/ 179983 h 1074073"/>
              <a:gd name="connsiteX756" fmla="*/ 757889 w 1135577"/>
              <a:gd name="connsiteY756" fmla="*/ 177481 h 1074073"/>
              <a:gd name="connsiteX757" fmla="*/ 756629 w 1135577"/>
              <a:gd name="connsiteY757" fmla="*/ 173872 h 1074073"/>
              <a:gd name="connsiteX758" fmla="*/ 753854 w 1135577"/>
              <a:gd name="connsiteY758" fmla="*/ 171542 h 1074073"/>
              <a:gd name="connsiteX759" fmla="*/ 752488 w 1135577"/>
              <a:gd name="connsiteY759" fmla="*/ 171029 h 1074073"/>
              <a:gd name="connsiteX760" fmla="*/ 752075 w 1135577"/>
              <a:gd name="connsiteY760" fmla="*/ 170651 h 1074073"/>
              <a:gd name="connsiteX761" fmla="*/ 751318 w 1135577"/>
              <a:gd name="connsiteY761" fmla="*/ 169959 h 1074073"/>
              <a:gd name="connsiteX762" fmla="*/ 750101 w 1135577"/>
              <a:gd name="connsiteY762" fmla="*/ 167652 h 1074073"/>
              <a:gd name="connsiteX763" fmla="*/ 746682 w 1135577"/>
              <a:gd name="connsiteY763" fmla="*/ 164974 h 1074073"/>
              <a:gd name="connsiteX764" fmla="*/ 745595 w 1135577"/>
              <a:gd name="connsiteY764" fmla="*/ 164122 h 1074073"/>
              <a:gd name="connsiteX765" fmla="*/ 744066 w 1135577"/>
              <a:gd name="connsiteY765" fmla="*/ 161810 h 1074073"/>
              <a:gd name="connsiteX766" fmla="*/ 742709 w 1135577"/>
              <a:gd name="connsiteY766" fmla="*/ 160739 h 1074073"/>
              <a:gd name="connsiteX767" fmla="*/ 739898 w 1135577"/>
              <a:gd name="connsiteY767" fmla="*/ 156303 h 1074073"/>
              <a:gd name="connsiteX768" fmla="*/ 735890 w 1135577"/>
              <a:gd name="connsiteY768" fmla="*/ 152781 h 1074073"/>
              <a:gd name="connsiteX769" fmla="*/ 734896 w 1135577"/>
              <a:gd name="connsiteY769" fmla="*/ 152459 h 1074073"/>
              <a:gd name="connsiteX770" fmla="*/ 726696 w 1135577"/>
              <a:gd name="connsiteY770" fmla="*/ 144978 h 1074073"/>
              <a:gd name="connsiteX771" fmla="*/ 724479 w 1135577"/>
              <a:gd name="connsiteY771" fmla="*/ 141343 h 1074073"/>
              <a:gd name="connsiteX772" fmla="*/ 723798 w 1135577"/>
              <a:gd name="connsiteY772" fmla="*/ 140230 h 1074073"/>
              <a:gd name="connsiteX773" fmla="*/ 723591 w 1135577"/>
              <a:gd name="connsiteY773" fmla="*/ 139888 h 1074073"/>
              <a:gd name="connsiteX774" fmla="*/ 723154 w 1135577"/>
              <a:gd name="connsiteY774" fmla="*/ 139172 h 1074073"/>
              <a:gd name="connsiteX775" fmla="*/ 722734 w 1135577"/>
              <a:gd name="connsiteY775" fmla="*/ 137927 h 1074073"/>
              <a:gd name="connsiteX776" fmla="*/ 723911 w 1135577"/>
              <a:gd name="connsiteY776" fmla="*/ 136632 h 1074073"/>
              <a:gd name="connsiteX777" fmla="*/ 724572 w 1135577"/>
              <a:gd name="connsiteY777" fmla="*/ 135908 h 1074073"/>
              <a:gd name="connsiteX778" fmla="*/ 725741 w 1135577"/>
              <a:gd name="connsiteY778" fmla="*/ 132000 h 1074073"/>
              <a:gd name="connsiteX779" fmla="*/ 723987 w 1135577"/>
              <a:gd name="connsiteY779" fmla="*/ 131467 h 1074073"/>
              <a:gd name="connsiteX780" fmla="*/ 722412 w 1135577"/>
              <a:gd name="connsiteY780" fmla="*/ 130672 h 1074073"/>
              <a:gd name="connsiteX781" fmla="*/ 720934 w 1135577"/>
              <a:gd name="connsiteY781" fmla="*/ 130141 h 1074073"/>
              <a:gd name="connsiteX782" fmla="*/ 719174 w 1135577"/>
              <a:gd name="connsiteY782" fmla="*/ 129256 h 1074073"/>
              <a:gd name="connsiteX783" fmla="*/ 717229 w 1135577"/>
              <a:gd name="connsiteY783" fmla="*/ 128197 h 1074073"/>
              <a:gd name="connsiteX784" fmla="*/ 716205 w 1135577"/>
              <a:gd name="connsiteY784" fmla="*/ 127227 h 1074073"/>
              <a:gd name="connsiteX785" fmla="*/ 714351 w 1135577"/>
              <a:gd name="connsiteY785" fmla="*/ 126167 h 1074073"/>
              <a:gd name="connsiteX786" fmla="*/ 711568 w 1135577"/>
              <a:gd name="connsiteY786" fmla="*/ 124313 h 1074073"/>
              <a:gd name="connsiteX787" fmla="*/ 708512 w 1135577"/>
              <a:gd name="connsiteY787" fmla="*/ 122999 h 1074073"/>
              <a:gd name="connsiteX788" fmla="*/ 706260 w 1135577"/>
              <a:gd name="connsiteY788" fmla="*/ 123342 h 1074073"/>
              <a:gd name="connsiteX789" fmla="*/ 705336 w 1135577"/>
              <a:gd name="connsiteY789" fmla="*/ 122829 h 1074073"/>
              <a:gd name="connsiteX790" fmla="*/ 703793 w 1135577"/>
              <a:gd name="connsiteY790" fmla="*/ 121970 h 1074073"/>
              <a:gd name="connsiteX791" fmla="*/ 703409 w 1135577"/>
              <a:gd name="connsiteY791" fmla="*/ 121756 h 1074073"/>
              <a:gd name="connsiteX792" fmla="*/ 702722 w 1135577"/>
              <a:gd name="connsiteY792" fmla="*/ 121105 h 1074073"/>
              <a:gd name="connsiteX793" fmla="*/ 701559 w 1135577"/>
              <a:gd name="connsiteY793" fmla="*/ 119998 h 1074073"/>
              <a:gd name="connsiteX794" fmla="*/ 699062 w 1135577"/>
              <a:gd name="connsiteY794" fmla="*/ 116457 h 1074073"/>
              <a:gd name="connsiteX795" fmla="*/ 698739 w 1135577"/>
              <a:gd name="connsiteY795" fmla="*/ 115997 h 1074073"/>
              <a:gd name="connsiteX796" fmla="*/ 697128 w 1135577"/>
              <a:gd name="connsiteY796" fmla="*/ 114985 h 1074073"/>
              <a:gd name="connsiteX797" fmla="*/ 695418 w 1135577"/>
              <a:gd name="connsiteY797" fmla="*/ 113281 h 1074073"/>
              <a:gd name="connsiteX798" fmla="*/ 693388 w 1135577"/>
              <a:gd name="connsiteY798" fmla="*/ 112836 h 1074073"/>
              <a:gd name="connsiteX799" fmla="*/ 691371 w 1135577"/>
              <a:gd name="connsiteY799" fmla="*/ 113270 h 1074073"/>
              <a:gd name="connsiteX800" fmla="*/ 690468 w 1135577"/>
              <a:gd name="connsiteY800" fmla="*/ 114588 h 1074073"/>
              <a:gd name="connsiteX801" fmla="*/ 689101 w 1135577"/>
              <a:gd name="connsiteY801" fmla="*/ 115462 h 1074073"/>
              <a:gd name="connsiteX802" fmla="*/ 687912 w 1135577"/>
              <a:gd name="connsiteY802" fmla="*/ 116074 h 1074073"/>
              <a:gd name="connsiteX803" fmla="*/ 686902 w 1135577"/>
              <a:gd name="connsiteY803" fmla="*/ 116072 h 1074073"/>
              <a:gd name="connsiteX804" fmla="*/ 685609 w 1135577"/>
              <a:gd name="connsiteY804" fmla="*/ 115629 h 1074073"/>
              <a:gd name="connsiteX805" fmla="*/ 684495 w 1135577"/>
              <a:gd name="connsiteY805" fmla="*/ 114923 h 1074073"/>
              <a:gd name="connsiteX806" fmla="*/ 683566 w 1135577"/>
              <a:gd name="connsiteY806" fmla="*/ 114305 h 1074073"/>
              <a:gd name="connsiteX807" fmla="*/ 682641 w 1135577"/>
              <a:gd name="connsiteY807" fmla="*/ 113863 h 1074073"/>
              <a:gd name="connsiteX808" fmla="*/ 680520 w 1135577"/>
              <a:gd name="connsiteY808" fmla="*/ 113417 h 1074073"/>
              <a:gd name="connsiteX809" fmla="*/ 679140 w 1135577"/>
              <a:gd name="connsiteY809" fmla="*/ 113414 h 1074073"/>
              <a:gd name="connsiteX810" fmla="*/ 677765 w 1135577"/>
              <a:gd name="connsiteY810" fmla="*/ 113673 h 1074073"/>
              <a:gd name="connsiteX811" fmla="*/ 676118 w 1135577"/>
              <a:gd name="connsiteY811" fmla="*/ 114373 h 1074073"/>
              <a:gd name="connsiteX812" fmla="*/ 675379 w 1135577"/>
              <a:gd name="connsiteY812" fmla="*/ 114195 h 1074073"/>
              <a:gd name="connsiteX813" fmla="*/ 674179 w 1135577"/>
              <a:gd name="connsiteY813" fmla="*/ 113752 h 1074073"/>
              <a:gd name="connsiteX814" fmla="*/ 673430 w 1135577"/>
              <a:gd name="connsiteY814" fmla="*/ 112784 h 1074073"/>
              <a:gd name="connsiteX815" fmla="*/ 672382 w 1135577"/>
              <a:gd name="connsiteY815" fmla="*/ 111792 h 1074073"/>
              <a:gd name="connsiteX816" fmla="*/ 672218 w 1135577"/>
              <a:gd name="connsiteY816" fmla="*/ 111636 h 1074073"/>
              <a:gd name="connsiteX817" fmla="*/ 670829 w 1135577"/>
              <a:gd name="connsiteY817" fmla="*/ 110842 h 1074073"/>
              <a:gd name="connsiteX818" fmla="*/ 669228 w 1135577"/>
              <a:gd name="connsiteY818" fmla="*/ 110583 h 1074073"/>
              <a:gd name="connsiteX819" fmla="*/ 667338 w 1135577"/>
              <a:gd name="connsiteY819" fmla="*/ 111097 h 1074073"/>
              <a:gd name="connsiteX820" fmla="*/ 666064 w 1135577"/>
              <a:gd name="connsiteY820" fmla="*/ 112148 h 1074073"/>
              <a:gd name="connsiteX821" fmla="*/ 665248 w 1135577"/>
              <a:gd name="connsiteY821" fmla="*/ 113024 h 1074073"/>
              <a:gd name="connsiteX822" fmla="*/ 664144 w 1135577"/>
              <a:gd name="connsiteY822" fmla="*/ 113109 h 1074073"/>
              <a:gd name="connsiteX823" fmla="*/ 662669 w 1135577"/>
              <a:gd name="connsiteY823" fmla="*/ 112755 h 1074073"/>
              <a:gd name="connsiteX824" fmla="*/ 659904 w 1135577"/>
              <a:gd name="connsiteY824" fmla="*/ 112395 h 1074073"/>
              <a:gd name="connsiteX825" fmla="*/ 658519 w 1135577"/>
              <a:gd name="connsiteY825" fmla="*/ 111952 h 1074073"/>
              <a:gd name="connsiteX826" fmla="*/ 655846 w 1135577"/>
              <a:gd name="connsiteY826" fmla="*/ 111505 h 1074073"/>
              <a:gd name="connsiteX827" fmla="*/ 653081 w 1135577"/>
              <a:gd name="connsiteY827" fmla="*/ 111059 h 1074073"/>
              <a:gd name="connsiteX828" fmla="*/ 650406 w 1135577"/>
              <a:gd name="connsiteY828" fmla="*/ 110524 h 1074073"/>
              <a:gd name="connsiteX829" fmla="*/ 648563 w 1135577"/>
              <a:gd name="connsiteY829" fmla="*/ 110168 h 1074073"/>
              <a:gd name="connsiteX830" fmla="*/ 646542 w 1135577"/>
              <a:gd name="connsiteY830" fmla="*/ 110084 h 1074073"/>
              <a:gd name="connsiteX831" fmla="*/ 646261 w 1135577"/>
              <a:gd name="connsiteY831" fmla="*/ 110073 h 1074073"/>
              <a:gd name="connsiteX832" fmla="*/ 644892 w 1135577"/>
              <a:gd name="connsiteY832" fmla="*/ 110861 h 1074073"/>
              <a:gd name="connsiteX833" fmla="*/ 644547 w 1135577"/>
              <a:gd name="connsiteY833" fmla="*/ 112531 h 1074073"/>
              <a:gd name="connsiteX834" fmla="*/ 644482 w 1135577"/>
              <a:gd name="connsiteY834" fmla="*/ 114552 h 1074073"/>
              <a:gd name="connsiteX835" fmla="*/ 644781 w 1135577"/>
              <a:gd name="connsiteY835" fmla="*/ 116399 h 1074073"/>
              <a:gd name="connsiteX836" fmla="*/ 645167 w 1135577"/>
              <a:gd name="connsiteY836" fmla="*/ 117719 h 1074073"/>
              <a:gd name="connsiteX837" fmla="*/ 645455 w 1135577"/>
              <a:gd name="connsiteY837" fmla="*/ 118599 h 1074073"/>
              <a:gd name="connsiteX838" fmla="*/ 645471 w 1135577"/>
              <a:gd name="connsiteY838" fmla="*/ 119830 h 1074073"/>
              <a:gd name="connsiteX839" fmla="*/ 645671 w 1135577"/>
              <a:gd name="connsiteY839" fmla="*/ 120973 h 1074073"/>
              <a:gd name="connsiteX840" fmla="*/ 645680 w 1135577"/>
              <a:gd name="connsiteY840" fmla="*/ 121807 h 1074073"/>
              <a:gd name="connsiteX841" fmla="*/ 645685 w 1135577"/>
              <a:gd name="connsiteY841" fmla="*/ 122116 h 1074073"/>
              <a:gd name="connsiteX842" fmla="*/ 645138 w 1135577"/>
              <a:gd name="connsiteY842" fmla="*/ 122466 h 1074073"/>
              <a:gd name="connsiteX843" fmla="*/ 644771 w 1135577"/>
              <a:gd name="connsiteY843" fmla="*/ 122217 h 1074073"/>
              <a:gd name="connsiteX844" fmla="*/ 643839 w 1135577"/>
              <a:gd name="connsiteY844" fmla="*/ 121584 h 1074073"/>
              <a:gd name="connsiteX845" fmla="*/ 642266 w 1135577"/>
              <a:gd name="connsiteY845" fmla="*/ 120876 h 1074073"/>
              <a:gd name="connsiteX846" fmla="*/ 640147 w 1135577"/>
              <a:gd name="connsiteY846" fmla="*/ 120606 h 1074073"/>
              <a:gd name="connsiteX847" fmla="*/ 638211 w 1135577"/>
              <a:gd name="connsiteY847" fmla="*/ 120338 h 1074073"/>
              <a:gd name="connsiteX848" fmla="*/ 635628 w 1135577"/>
              <a:gd name="connsiteY848" fmla="*/ 119627 h 1074073"/>
              <a:gd name="connsiteX849" fmla="*/ 633872 w 1135577"/>
              <a:gd name="connsiteY849" fmla="*/ 119007 h 1074073"/>
              <a:gd name="connsiteX850" fmla="*/ 631378 w 1135577"/>
              <a:gd name="connsiteY850" fmla="*/ 118209 h 1074073"/>
              <a:gd name="connsiteX851" fmla="*/ 628790 w 1135577"/>
              <a:gd name="connsiteY851" fmla="*/ 117236 h 1074073"/>
              <a:gd name="connsiteX852" fmla="*/ 625096 w 1135577"/>
              <a:gd name="connsiteY852" fmla="*/ 116170 h 1074073"/>
              <a:gd name="connsiteX853" fmla="*/ 621137 w 1135577"/>
              <a:gd name="connsiteY853" fmla="*/ 115809 h 1074073"/>
              <a:gd name="connsiteX854" fmla="*/ 618562 w 1135577"/>
              <a:gd name="connsiteY854" fmla="*/ 115802 h 1074073"/>
              <a:gd name="connsiteX855" fmla="*/ 616263 w 1135577"/>
              <a:gd name="connsiteY855" fmla="*/ 115884 h 1074073"/>
              <a:gd name="connsiteX856" fmla="*/ 613143 w 1135577"/>
              <a:gd name="connsiteY856" fmla="*/ 116403 h 1074073"/>
              <a:gd name="connsiteX857" fmla="*/ 611225 w 1135577"/>
              <a:gd name="connsiteY857" fmla="*/ 117452 h 1074073"/>
              <a:gd name="connsiteX858" fmla="*/ 609766 w 1135577"/>
              <a:gd name="connsiteY858" fmla="*/ 118415 h 1074073"/>
              <a:gd name="connsiteX859" fmla="*/ 607665 w 1135577"/>
              <a:gd name="connsiteY859" fmla="*/ 119465 h 1074073"/>
              <a:gd name="connsiteX860" fmla="*/ 605929 w 1135577"/>
              <a:gd name="connsiteY860" fmla="*/ 120340 h 1074073"/>
              <a:gd name="connsiteX861" fmla="*/ 603738 w 1135577"/>
              <a:gd name="connsiteY861" fmla="*/ 121565 h 1074073"/>
              <a:gd name="connsiteX862" fmla="*/ 602835 w 1135577"/>
              <a:gd name="connsiteY862" fmla="*/ 122881 h 1074073"/>
              <a:gd name="connsiteX863" fmla="*/ 599916 w 1135577"/>
              <a:gd name="connsiteY863" fmla="*/ 124719 h 1074073"/>
              <a:gd name="connsiteX864" fmla="*/ 597814 w 1135577"/>
              <a:gd name="connsiteY864" fmla="*/ 125680 h 1074073"/>
              <a:gd name="connsiteX865" fmla="*/ 595714 w 1135577"/>
              <a:gd name="connsiteY865" fmla="*/ 126907 h 1074073"/>
              <a:gd name="connsiteX866" fmla="*/ 594344 w 1135577"/>
              <a:gd name="connsiteY866" fmla="*/ 127606 h 1074073"/>
              <a:gd name="connsiteX867" fmla="*/ 593345 w 1135577"/>
              <a:gd name="connsiteY867" fmla="*/ 128483 h 1074073"/>
              <a:gd name="connsiteX868" fmla="*/ 592069 w 1135577"/>
              <a:gd name="connsiteY868" fmla="*/ 129446 h 1074073"/>
              <a:gd name="connsiteX869" fmla="*/ 591258 w 1135577"/>
              <a:gd name="connsiteY869" fmla="*/ 130674 h 1074073"/>
              <a:gd name="connsiteX870" fmla="*/ 589991 w 1135577"/>
              <a:gd name="connsiteY870" fmla="*/ 132342 h 1074073"/>
              <a:gd name="connsiteX871" fmla="*/ 588820 w 1135577"/>
              <a:gd name="connsiteY871" fmla="*/ 134185 h 1074073"/>
              <a:gd name="connsiteX872" fmla="*/ 586996 w 1135577"/>
              <a:gd name="connsiteY872" fmla="*/ 135323 h 1074073"/>
              <a:gd name="connsiteX873" fmla="*/ 585169 w 1135577"/>
              <a:gd name="connsiteY873" fmla="*/ 136284 h 1074073"/>
              <a:gd name="connsiteX874" fmla="*/ 583430 w 1135577"/>
              <a:gd name="connsiteY874" fmla="*/ 136807 h 1074073"/>
              <a:gd name="connsiteX875" fmla="*/ 581227 w 1135577"/>
              <a:gd name="connsiteY875" fmla="*/ 137241 h 1074073"/>
              <a:gd name="connsiteX876" fmla="*/ 579489 w 1135577"/>
              <a:gd name="connsiteY876" fmla="*/ 137940 h 1074073"/>
              <a:gd name="connsiteX877" fmla="*/ 578120 w 1135577"/>
              <a:gd name="connsiteY877" fmla="*/ 138727 h 1074073"/>
              <a:gd name="connsiteX878" fmla="*/ 575193 w 1135577"/>
              <a:gd name="connsiteY878" fmla="*/ 140038 h 1074073"/>
              <a:gd name="connsiteX879" fmla="*/ 573001 w 1135577"/>
              <a:gd name="connsiteY879" fmla="*/ 141088 h 1074073"/>
              <a:gd name="connsiteX880" fmla="*/ 571442 w 1135577"/>
              <a:gd name="connsiteY880" fmla="*/ 141435 h 1074073"/>
              <a:gd name="connsiteX881" fmla="*/ 569341 w 1135577"/>
              <a:gd name="connsiteY881" fmla="*/ 142573 h 1074073"/>
              <a:gd name="connsiteX882" fmla="*/ 566872 w 1135577"/>
              <a:gd name="connsiteY882" fmla="*/ 143621 h 1074073"/>
              <a:gd name="connsiteX883" fmla="*/ 565049 w 1135577"/>
              <a:gd name="connsiteY883" fmla="*/ 144847 h 1074073"/>
              <a:gd name="connsiteX884" fmla="*/ 562680 w 1135577"/>
              <a:gd name="connsiteY884" fmla="*/ 146598 h 1074073"/>
              <a:gd name="connsiteX885" fmla="*/ 561496 w 1135577"/>
              <a:gd name="connsiteY885" fmla="*/ 147475 h 1074073"/>
              <a:gd name="connsiteX886" fmla="*/ 559951 w 1135577"/>
              <a:gd name="connsiteY886" fmla="*/ 148789 h 1074073"/>
              <a:gd name="connsiteX887" fmla="*/ 557859 w 1135577"/>
              <a:gd name="connsiteY887" fmla="*/ 150717 h 1074073"/>
              <a:gd name="connsiteX888" fmla="*/ 555302 w 1135577"/>
              <a:gd name="connsiteY888" fmla="*/ 152029 h 1074073"/>
              <a:gd name="connsiteX889" fmla="*/ 553763 w 1135577"/>
              <a:gd name="connsiteY889" fmla="*/ 153872 h 1074073"/>
              <a:gd name="connsiteX890" fmla="*/ 550941 w 1135577"/>
              <a:gd name="connsiteY890" fmla="*/ 156149 h 1074073"/>
              <a:gd name="connsiteX891" fmla="*/ 548860 w 1135577"/>
              <a:gd name="connsiteY891" fmla="*/ 158605 h 1074073"/>
              <a:gd name="connsiteX892" fmla="*/ 547687 w 1135577"/>
              <a:gd name="connsiteY892" fmla="*/ 160361 h 1074073"/>
              <a:gd name="connsiteX893" fmla="*/ 545140 w 1135577"/>
              <a:gd name="connsiteY893" fmla="*/ 162552 h 1074073"/>
              <a:gd name="connsiteX894" fmla="*/ 543057 w 1135577"/>
              <a:gd name="connsiteY894" fmla="*/ 164920 h 1074073"/>
              <a:gd name="connsiteX895" fmla="*/ 542344 w 1135577"/>
              <a:gd name="connsiteY895" fmla="*/ 166676 h 1074073"/>
              <a:gd name="connsiteX896" fmla="*/ 541897 w 1135577"/>
              <a:gd name="connsiteY896" fmla="*/ 167729 h 1074073"/>
              <a:gd name="connsiteX897" fmla="*/ 541104 w 1135577"/>
              <a:gd name="connsiteY897" fmla="*/ 170365 h 1074073"/>
              <a:gd name="connsiteX898" fmla="*/ 540481 w 1135577"/>
              <a:gd name="connsiteY898" fmla="*/ 171946 h 1074073"/>
              <a:gd name="connsiteX899" fmla="*/ 539297 w 1135577"/>
              <a:gd name="connsiteY899" fmla="*/ 172823 h 1074073"/>
              <a:gd name="connsiteX900" fmla="*/ 538285 w 1135577"/>
              <a:gd name="connsiteY900" fmla="*/ 172731 h 1074073"/>
              <a:gd name="connsiteX901" fmla="*/ 537267 w 1135577"/>
              <a:gd name="connsiteY901" fmla="*/ 172290 h 1074073"/>
              <a:gd name="connsiteX902" fmla="*/ 535422 w 1135577"/>
              <a:gd name="connsiteY902" fmla="*/ 171845 h 1074073"/>
              <a:gd name="connsiteX903" fmla="*/ 533478 w 1135577"/>
              <a:gd name="connsiteY903" fmla="*/ 170872 h 1074073"/>
              <a:gd name="connsiteX904" fmla="*/ 531436 w 1135577"/>
              <a:gd name="connsiteY904" fmla="*/ 169461 h 1074073"/>
              <a:gd name="connsiteX905" fmla="*/ 530129 w 1135577"/>
              <a:gd name="connsiteY905" fmla="*/ 168050 h 1074073"/>
              <a:gd name="connsiteX906" fmla="*/ 528362 w 1135577"/>
              <a:gd name="connsiteY906" fmla="*/ 166552 h 1074073"/>
              <a:gd name="connsiteX907" fmla="*/ 525672 w 1135577"/>
              <a:gd name="connsiteY907" fmla="*/ 165451 h 1074073"/>
              <a:gd name="connsiteX908" fmla="*/ 522550 w 1135577"/>
              <a:gd name="connsiteY908" fmla="*/ 165605 h 1074073"/>
              <a:gd name="connsiteX909" fmla="*/ 519723 w 1135577"/>
              <a:gd name="connsiteY909" fmla="*/ 167309 h 1074073"/>
              <a:gd name="connsiteX910" fmla="*/ 517292 w 1135577"/>
              <a:gd name="connsiteY910" fmla="*/ 167098 h 1074073"/>
              <a:gd name="connsiteX911" fmla="*/ 516715 w 1135577"/>
              <a:gd name="connsiteY911" fmla="*/ 167222 h 1074073"/>
              <a:gd name="connsiteX912" fmla="*/ 515917 w 1135577"/>
              <a:gd name="connsiteY912" fmla="*/ 167394 h 1074073"/>
              <a:gd name="connsiteX913" fmla="*/ 515546 w 1135577"/>
              <a:gd name="connsiteY913" fmla="*/ 167628 h 1074073"/>
              <a:gd name="connsiteX914" fmla="*/ 514659 w 1135577"/>
              <a:gd name="connsiteY914" fmla="*/ 168185 h 1074073"/>
              <a:gd name="connsiteX915" fmla="*/ 513067 w 1135577"/>
              <a:gd name="connsiteY915" fmla="*/ 168422 h 1074073"/>
              <a:gd name="connsiteX916" fmla="*/ 511472 w 1135577"/>
              <a:gd name="connsiteY916" fmla="*/ 168617 h 1074073"/>
              <a:gd name="connsiteX917" fmla="*/ 509550 w 1135577"/>
              <a:gd name="connsiteY917" fmla="*/ 167638 h 1074073"/>
              <a:gd name="connsiteX918" fmla="*/ 505864 w 1135577"/>
              <a:gd name="connsiteY918" fmla="*/ 168033 h 1074073"/>
              <a:gd name="connsiteX919" fmla="*/ 504173 w 1135577"/>
              <a:gd name="connsiteY919" fmla="*/ 168573 h 1074073"/>
              <a:gd name="connsiteX920" fmla="*/ 504078 w 1135577"/>
              <a:gd name="connsiteY920" fmla="*/ 168962 h 1074073"/>
              <a:gd name="connsiteX921" fmla="*/ 503977 w 1135577"/>
              <a:gd name="connsiteY921" fmla="*/ 169376 h 1074073"/>
              <a:gd name="connsiteX922" fmla="*/ 504499 w 1135577"/>
              <a:gd name="connsiteY922" fmla="*/ 173159 h 1074073"/>
              <a:gd name="connsiteX923" fmla="*/ 502159 w 1135577"/>
              <a:gd name="connsiteY923" fmla="*/ 173460 h 1074073"/>
              <a:gd name="connsiteX924" fmla="*/ 501812 w 1135577"/>
              <a:gd name="connsiteY924" fmla="*/ 173504 h 1074073"/>
              <a:gd name="connsiteX925" fmla="*/ 500838 w 1135577"/>
              <a:gd name="connsiteY925" fmla="*/ 171202 h 1074073"/>
              <a:gd name="connsiteX926" fmla="*/ 501021 w 1135577"/>
              <a:gd name="connsiteY926" fmla="*/ 170905 h 1074073"/>
              <a:gd name="connsiteX927" fmla="*/ 502044 w 1135577"/>
              <a:gd name="connsiteY927" fmla="*/ 169233 h 1074073"/>
              <a:gd name="connsiteX928" fmla="*/ 502059 w 1135577"/>
              <a:gd name="connsiteY928" fmla="*/ 167747 h 1074073"/>
              <a:gd name="connsiteX929" fmla="*/ 500826 w 1135577"/>
              <a:gd name="connsiteY929" fmla="*/ 160427 h 1074073"/>
              <a:gd name="connsiteX930" fmla="*/ 500097 w 1135577"/>
              <a:gd name="connsiteY930" fmla="*/ 158621 h 1074073"/>
              <a:gd name="connsiteX931" fmla="*/ 499359 w 1135577"/>
              <a:gd name="connsiteY931" fmla="*/ 157917 h 1074073"/>
              <a:gd name="connsiteX932" fmla="*/ 498985 w 1135577"/>
              <a:gd name="connsiteY932" fmla="*/ 157559 h 1074073"/>
              <a:gd name="connsiteX933" fmla="*/ 498825 w 1135577"/>
              <a:gd name="connsiteY933" fmla="*/ 156811 h 1074073"/>
              <a:gd name="connsiteX934" fmla="*/ 498746 w 1135577"/>
              <a:gd name="connsiteY934" fmla="*/ 156440 h 1074073"/>
              <a:gd name="connsiteX935" fmla="*/ 498857 w 1135577"/>
              <a:gd name="connsiteY935" fmla="*/ 156131 h 1074073"/>
              <a:gd name="connsiteX936" fmla="*/ 499518 w 1135577"/>
              <a:gd name="connsiteY936" fmla="*/ 154280 h 1074073"/>
              <a:gd name="connsiteX937" fmla="*/ 499466 w 1135577"/>
              <a:gd name="connsiteY937" fmla="*/ 154020 h 1074073"/>
              <a:gd name="connsiteX938" fmla="*/ 499281 w 1135577"/>
              <a:gd name="connsiteY938" fmla="*/ 153101 h 1074073"/>
              <a:gd name="connsiteX939" fmla="*/ 499835 w 1135577"/>
              <a:gd name="connsiteY939" fmla="*/ 150132 h 1074073"/>
              <a:gd name="connsiteX940" fmla="*/ 500470 w 1135577"/>
              <a:gd name="connsiteY940" fmla="*/ 146734 h 1074073"/>
              <a:gd name="connsiteX941" fmla="*/ 502035 w 1135577"/>
              <a:gd name="connsiteY941" fmla="*/ 146378 h 1074073"/>
              <a:gd name="connsiteX942" fmla="*/ 503110 w 1135577"/>
              <a:gd name="connsiteY942" fmla="*/ 145025 h 1074073"/>
              <a:gd name="connsiteX943" fmla="*/ 503181 w 1135577"/>
              <a:gd name="connsiteY943" fmla="*/ 144223 h 1074073"/>
              <a:gd name="connsiteX944" fmla="*/ 502594 w 1135577"/>
              <a:gd name="connsiteY944" fmla="*/ 142926 h 1074073"/>
              <a:gd name="connsiteX945" fmla="*/ 502478 w 1135577"/>
              <a:gd name="connsiteY945" fmla="*/ 142668 h 1074073"/>
              <a:gd name="connsiteX946" fmla="*/ 504098 w 1135577"/>
              <a:gd name="connsiteY946" fmla="*/ 139252 h 1074073"/>
              <a:gd name="connsiteX947" fmla="*/ 504299 w 1135577"/>
              <a:gd name="connsiteY947" fmla="*/ 138845 h 1074073"/>
              <a:gd name="connsiteX948" fmla="*/ 505498 w 1135577"/>
              <a:gd name="connsiteY948" fmla="*/ 137618 h 1074073"/>
              <a:gd name="connsiteX949" fmla="*/ 505774 w 1135577"/>
              <a:gd name="connsiteY949" fmla="*/ 135081 h 1074073"/>
              <a:gd name="connsiteX950" fmla="*/ 505939 w 1135577"/>
              <a:gd name="connsiteY950" fmla="*/ 134889 h 1074073"/>
              <a:gd name="connsiteX951" fmla="*/ 507102 w 1135577"/>
              <a:gd name="connsiteY951" fmla="*/ 133547 h 1074073"/>
              <a:gd name="connsiteX952" fmla="*/ 507113 w 1135577"/>
              <a:gd name="connsiteY952" fmla="*/ 132370 h 1074073"/>
              <a:gd name="connsiteX953" fmla="*/ 506559 w 1135577"/>
              <a:gd name="connsiteY953" fmla="*/ 131683 h 1074073"/>
              <a:gd name="connsiteX954" fmla="*/ 504871 w 1135577"/>
              <a:gd name="connsiteY954" fmla="*/ 131789 h 1074073"/>
              <a:gd name="connsiteX955" fmla="*/ 504592 w 1135577"/>
              <a:gd name="connsiteY955" fmla="*/ 131984 h 1074073"/>
              <a:gd name="connsiteX956" fmla="*/ 503552 w 1135577"/>
              <a:gd name="connsiteY956" fmla="*/ 132705 h 1074073"/>
              <a:gd name="connsiteX957" fmla="*/ 501421 w 1135577"/>
              <a:gd name="connsiteY957" fmla="*/ 135110 h 1074073"/>
              <a:gd name="connsiteX958" fmla="*/ 501214 w 1135577"/>
              <a:gd name="connsiteY958" fmla="*/ 135344 h 1074073"/>
              <a:gd name="connsiteX959" fmla="*/ 499525 w 1135577"/>
              <a:gd name="connsiteY959" fmla="*/ 135699 h 1074073"/>
              <a:gd name="connsiteX960" fmla="*/ 499145 w 1135577"/>
              <a:gd name="connsiteY960" fmla="*/ 135632 h 1074073"/>
              <a:gd name="connsiteX961" fmla="*/ 498777 w 1135577"/>
              <a:gd name="connsiteY961" fmla="*/ 135568 h 1074073"/>
              <a:gd name="connsiteX962" fmla="*/ 497667 w 1135577"/>
              <a:gd name="connsiteY962" fmla="*/ 134193 h 1074073"/>
              <a:gd name="connsiteX963" fmla="*/ 497739 w 1135577"/>
              <a:gd name="connsiteY963" fmla="*/ 133390 h 1074073"/>
              <a:gd name="connsiteX964" fmla="*/ 498499 w 1135577"/>
              <a:gd name="connsiteY964" fmla="*/ 132219 h 1074073"/>
              <a:gd name="connsiteX965" fmla="*/ 500444 w 1135577"/>
              <a:gd name="connsiteY965" fmla="*/ 131372 h 1074073"/>
              <a:gd name="connsiteX966" fmla="*/ 500702 w 1135577"/>
              <a:gd name="connsiteY966" fmla="*/ 131294 h 1074073"/>
              <a:gd name="connsiteX967" fmla="*/ 501634 w 1135577"/>
              <a:gd name="connsiteY967" fmla="*/ 131012 h 1074073"/>
              <a:gd name="connsiteX968" fmla="*/ 503782 w 1135577"/>
              <a:gd name="connsiteY968" fmla="*/ 128619 h 1074073"/>
              <a:gd name="connsiteX969" fmla="*/ 506281 w 1135577"/>
              <a:gd name="connsiteY969" fmla="*/ 128521 h 1074073"/>
              <a:gd name="connsiteX970" fmla="*/ 507287 w 1135577"/>
              <a:gd name="connsiteY970" fmla="*/ 127788 h 1074073"/>
              <a:gd name="connsiteX971" fmla="*/ 507926 w 1135577"/>
              <a:gd name="connsiteY971" fmla="*/ 126370 h 1074073"/>
              <a:gd name="connsiteX972" fmla="*/ 507880 w 1135577"/>
              <a:gd name="connsiteY972" fmla="*/ 125023 h 1074073"/>
              <a:gd name="connsiteX973" fmla="*/ 507831 w 1135577"/>
              <a:gd name="connsiteY973" fmla="*/ 123581 h 1074073"/>
              <a:gd name="connsiteX974" fmla="*/ 507980 w 1135577"/>
              <a:gd name="connsiteY974" fmla="*/ 122999 h 1074073"/>
              <a:gd name="connsiteX975" fmla="*/ 508351 w 1135577"/>
              <a:gd name="connsiteY975" fmla="*/ 121543 h 1074073"/>
              <a:gd name="connsiteX976" fmla="*/ 507571 w 1135577"/>
              <a:gd name="connsiteY976" fmla="*/ 118623 h 1074073"/>
              <a:gd name="connsiteX977" fmla="*/ 507829 w 1135577"/>
              <a:gd name="connsiteY977" fmla="*/ 117758 h 1074073"/>
              <a:gd name="connsiteX978" fmla="*/ 508712 w 1135577"/>
              <a:gd name="connsiteY978" fmla="*/ 116962 h 1074073"/>
              <a:gd name="connsiteX979" fmla="*/ 509962 w 1135577"/>
              <a:gd name="connsiteY979" fmla="*/ 116851 h 1074073"/>
              <a:gd name="connsiteX980" fmla="*/ 510786 w 1135577"/>
              <a:gd name="connsiteY980" fmla="*/ 117570 h 1074073"/>
              <a:gd name="connsiteX981" fmla="*/ 511757 w 1135577"/>
              <a:gd name="connsiteY981" fmla="*/ 118419 h 1074073"/>
              <a:gd name="connsiteX982" fmla="*/ 512454 w 1135577"/>
              <a:gd name="connsiteY982" fmla="*/ 118332 h 1074073"/>
              <a:gd name="connsiteX983" fmla="*/ 513132 w 1135577"/>
              <a:gd name="connsiteY983" fmla="*/ 118247 h 1074073"/>
              <a:gd name="connsiteX984" fmla="*/ 513579 w 1135577"/>
              <a:gd name="connsiteY984" fmla="*/ 117384 h 1074073"/>
              <a:gd name="connsiteX985" fmla="*/ 513770 w 1135577"/>
              <a:gd name="connsiteY985" fmla="*/ 117014 h 1074073"/>
              <a:gd name="connsiteX986" fmla="*/ 513459 w 1135577"/>
              <a:gd name="connsiteY986" fmla="*/ 116262 h 1074073"/>
              <a:gd name="connsiteX987" fmla="*/ 513099 w 1135577"/>
              <a:gd name="connsiteY987" fmla="*/ 115397 h 1074073"/>
              <a:gd name="connsiteX988" fmla="*/ 513423 w 1135577"/>
              <a:gd name="connsiteY988" fmla="*/ 114285 h 1074073"/>
              <a:gd name="connsiteX989" fmla="*/ 512867 w 1135577"/>
              <a:gd name="connsiteY989" fmla="*/ 113785 h 1074073"/>
              <a:gd name="connsiteX990" fmla="*/ 511474 w 1135577"/>
              <a:gd name="connsiteY990" fmla="*/ 113811 h 1074073"/>
              <a:gd name="connsiteX991" fmla="*/ 510807 w 1135577"/>
              <a:gd name="connsiteY991" fmla="*/ 113826 h 1074073"/>
              <a:gd name="connsiteX992" fmla="*/ 510629 w 1135577"/>
              <a:gd name="connsiteY992" fmla="*/ 113927 h 1074073"/>
              <a:gd name="connsiteX993" fmla="*/ 508824 w 1135577"/>
              <a:gd name="connsiteY993" fmla="*/ 114965 h 1074073"/>
              <a:gd name="connsiteX994" fmla="*/ 507237 w 1135577"/>
              <a:gd name="connsiteY994" fmla="*/ 114717 h 1074073"/>
              <a:gd name="connsiteX995" fmla="*/ 506897 w 1135577"/>
              <a:gd name="connsiteY995" fmla="*/ 114435 h 1074073"/>
              <a:gd name="connsiteX996" fmla="*/ 506557 w 1135577"/>
              <a:gd name="connsiteY996" fmla="*/ 114153 h 1074073"/>
              <a:gd name="connsiteX997" fmla="*/ 506515 w 1135577"/>
              <a:gd name="connsiteY997" fmla="*/ 112233 h 1074073"/>
              <a:gd name="connsiteX998" fmla="*/ 506976 w 1135577"/>
              <a:gd name="connsiteY998" fmla="*/ 109945 h 1074073"/>
              <a:gd name="connsiteX999" fmla="*/ 508181 w 1135577"/>
              <a:gd name="connsiteY999" fmla="*/ 108162 h 1074073"/>
              <a:gd name="connsiteX1000" fmla="*/ 511327 w 1135577"/>
              <a:gd name="connsiteY1000" fmla="*/ 105964 h 1074073"/>
              <a:gd name="connsiteX1001" fmla="*/ 511835 w 1135577"/>
              <a:gd name="connsiteY1001" fmla="*/ 105101 h 1074073"/>
              <a:gd name="connsiteX1002" fmla="*/ 513515 w 1135577"/>
              <a:gd name="connsiteY1002" fmla="*/ 104875 h 1074073"/>
              <a:gd name="connsiteX1003" fmla="*/ 514399 w 1135577"/>
              <a:gd name="connsiteY1003" fmla="*/ 104756 h 1074073"/>
              <a:gd name="connsiteX1004" fmla="*/ 514097 w 1135577"/>
              <a:gd name="connsiteY1004" fmla="*/ 103645 h 1074073"/>
              <a:gd name="connsiteX1005" fmla="*/ 513858 w 1135577"/>
              <a:gd name="connsiteY1005" fmla="*/ 102769 h 1074073"/>
              <a:gd name="connsiteX1006" fmla="*/ 512311 w 1135577"/>
              <a:gd name="connsiteY1006" fmla="*/ 101513 h 1074073"/>
              <a:gd name="connsiteX1007" fmla="*/ 511798 w 1135577"/>
              <a:gd name="connsiteY1007" fmla="*/ 100138 h 1074073"/>
              <a:gd name="connsiteX1008" fmla="*/ 511522 w 1135577"/>
              <a:gd name="connsiteY1008" fmla="*/ 99399 h 1074073"/>
              <a:gd name="connsiteX1009" fmla="*/ 511659 w 1135577"/>
              <a:gd name="connsiteY1009" fmla="*/ 98285 h 1074073"/>
              <a:gd name="connsiteX1010" fmla="*/ 511873 w 1135577"/>
              <a:gd name="connsiteY1010" fmla="*/ 97872 h 1074073"/>
              <a:gd name="connsiteX1011" fmla="*/ 513381 w 1135577"/>
              <a:gd name="connsiteY1011" fmla="*/ 94958 h 1074073"/>
              <a:gd name="connsiteX1012" fmla="*/ 512720 w 1135577"/>
              <a:gd name="connsiteY1012" fmla="*/ 92412 h 1074073"/>
              <a:gd name="connsiteX1013" fmla="*/ 512576 w 1135577"/>
              <a:gd name="connsiteY1013" fmla="*/ 90813 h 1074073"/>
              <a:gd name="connsiteX1014" fmla="*/ 511419 w 1135577"/>
              <a:gd name="connsiteY1014" fmla="*/ 89721 h 1074073"/>
              <a:gd name="connsiteX1015" fmla="*/ 510526 w 1135577"/>
              <a:gd name="connsiteY1015" fmla="*/ 89709 h 1074073"/>
              <a:gd name="connsiteX1016" fmla="*/ 507986 w 1135577"/>
              <a:gd name="connsiteY1016" fmla="*/ 89140 h 1074073"/>
              <a:gd name="connsiteX1017" fmla="*/ 506757 w 1135577"/>
              <a:gd name="connsiteY1017" fmla="*/ 88383 h 1074073"/>
              <a:gd name="connsiteX1018" fmla="*/ 505460 w 1135577"/>
              <a:gd name="connsiteY1018" fmla="*/ 87356 h 1074073"/>
              <a:gd name="connsiteX1019" fmla="*/ 503889 w 1135577"/>
              <a:gd name="connsiteY1019" fmla="*/ 86462 h 1074073"/>
              <a:gd name="connsiteX1020" fmla="*/ 501295 w 1135577"/>
              <a:gd name="connsiteY1020" fmla="*/ 84475 h 1074073"/>
              <a:gd name="connsiteX1021" fmla="*/ 499657 w 1135577"/>
              <a:gd name="connsiteY1021" fmla="*/ 83309 h 1074073"/>
              <a:gd name="connsiteX1022" fmla="*/ 498220 w 1135577"/>
              <a:gd name="connsiteY1022" fmla="*/ 82685 h 1074073"/>
              <a:gd name="connsiteX1023" fmla="*/ 495744 w 1135577"/>
              <a:gd name="connsiteY1023" fmla="*/ 82655 h 1074073"/>
              <a:gd name="connsiteX1024" fmla="*/ 493882 w 1135577"/>
              <a:gd name="connsiteY1024" fmla="*/ 83376 h 1074073"/>
              <a:gd name="connsiteX1025" fmla="*/ 491818 w 1135577"/>
              <a:gd name="connsiteY1025" fmla="*/ 83555 h 1074073"/>
              <a:gd name="connsiteX1026" fmla="*/ 490509 w 1135577"/>
              <a:gd name="connsiteY1026" fmla="*/ 83877 h 1074073"/>
              <a:gd name="connsiteX1027" fmla="*/ 489200 w 1135577"/>
              <a:gd name="connsiteY1027" fmla="*/ 84063 h 1074073"/>
              <a:gd name="connsiteX1028" fmla="*/ 488093 w 1135577"/>
              <a:gd name="connsiteY1028" fmla="*/ 84792 h 1074073"/>
              <a:gd name="connsiteX1029" fmla="*/ 486717 w 1135577"/>
              <a:gd name="connsiteY1029" fmla="*/ 84979 h 1074073"/>
              <a:gd name="connsiteX1030" fmla="*/ 485067 w 1135577"/>
              <a:gd name="connsiteY1030" fmla="*/ 85026 h 1074073"/>
              <a:gd name="connsiteX1031" fmla="*/ 482730 w 1135577"/>
              <a:gd name="connsiteY1031" fmla="*/ 85000 h 1074073"/>
              <a:gd name="connsiteX1032" fmla="*/ 480878 w 1135577"/>
              <a:gd name="connsiteY1032" fmla="*/ 84640 h 1074073"/>
              <a:gd name="connsiteX1033" fmla="*/ 479030 w 1135577"/>
              <a:gd name="connsiteY1033" fmla="*/ 83674 h 1074073"/>
              <a:gd name="connsiteX1034" fmla="*/ 476218 w 1135577"/>
              <a:gd name="connsiteY1034" fmla="*/ 83102 h 1074073"/>
              <a:gd name="connsiteX1035" fmla="*/ 473413 w 1135577"/>
              <a:gd name="connsiteY1035" fmla="*/ 81517 h 1074073"/>
              <a:gd name="connsiteX1036" fmla="*/ 471566 w 1135577"/>
              <a:gd name="connsiteY1036" fmla="*/ 80754 h 1074073"/>
              <a:gd name="connsiteX1037" fmla="*/ 464309 w 1135577"/>
              <a:gd name="connsiteY1037" fmla="*/ 77565 h 1074073"/>
              <a:gd name="connsiteX1038" fmla="*/ 460615 w 1135577"/>
              <a:gd name="connsiteY1038" fmla="*/ 75768 h 1074073"/>
              <a:gd name="connsiteX1039" fmla="*/ 456782 w 1135577"/>
              <a:gd name="connsiteY1039" fmla="*/ 74036 h 1074073"/>
              <a:gd name="connsiteX1040" fmla="*/ 453285 w 1135577"/>
              <a:gd name="connsiteY1040" fmla="*/ 73052 h 1074073"/>
              <a:gd name="connsiteX1041" fmla="*/ 450477 w 1135577"/>
              <a:gd name="connsiteY1041" fmla="*/ 72007 h 1074073"/>
              <a:gd name="connsiteX1042" fmla="*/ 448492 w 1135577"/>
              <a:gd name="connsiteY1042" fmla="*/ 71106 h 1074073"/>
              <a:gd name="connsiteX1043" fmla="*/ 445616 w 1135577"/>
              <a:gd name="connsiteY1043" fmla="*/ 69926 h 1074073"/>
              <a:gd name="connsiteX1044" fmla="*/ 443839 w 1135577"/>
              <a:gd name="connsiteY1044" fmla="*/ 68894 h 1074073"/>
              <a:gd name="connsiteX1045" fmla="*/ 441306 w 1135577"/>
              <a:gd name="connsiteY1045" fmla="*/ 67919 h 1074073"/>
              <a:gd name="connsiteX1046" fmla="*/ 438494 w 1135577"/>
              <a:gd name="connsiteY1046" fmla="*/ 67211 h 1074073"/>
              <a:gd name="connsiteX1047" fmla="*/ 434322 w 1135577"/>
              <a:gd name="connsiteY1047" fmla="*/ 64937 h 1074073"/>
              <a:gd name="connsiteX1048" fmla="*/ 431479 w 1135577"/>
              <a:gd name="connsiteY1048" fmla="*/ 63989 h 1074073"/>
              <a:gd name="connsiteX1049" fmla="*/ 427268 w 1135577"/>
              <a:gd name="connsiteY1049" fmla="*/ 62156 h 1074073"/>
              <a:gd name="connsiteX1050" fmla="*/ 424598 w 1135577"/>
              <a:gd name="connsiteY1050" fmla="*/ 61112 h 1074073"/>
              <a:gd name="connsiteX1051" fmla="*/ 421375 w 1135577"/>
              <a:gd name="connsiteY1051" fmla="*/ 60265 h 1074073"/>
              <a:gd name="connsiteX1052" fmla="*/ 418571 w 1135577"/>
              <a:gd name="connsiteY1052" fmla="*/ 58748 h 1074073"/>
              <a:gd name="connsiteX1053" fmla="*/ 416722 w 1135577"/>
              <a:gd name="connsiteY1053" fmla="*/ 57984 h 1074073"/>
              <a:gd name="connsiteX1054" fmla="*/ 414457 w 1135577"/>
              <a:gd name="connsiteY1054" fmla="*/ 57621 h 1074073"/>
              <a:gd name="connsiteX1055" fmla="*/ 412268 w 1135577"/>
              <a:gd name="connsiteY1055" fmla="*/ 56516 h 1074073"/>
              <a:gd name="connsiteX1056" fmla="*/ 410906 w 1135577"/>
              <a:gd name="connsiteY1056" fmla="*/ 55354 h 1074073"/>
              <a:gd name="connsiteX1057" fmla="*/ 409277 w 1135577"/>
              <a:gd name="connsiteY1057" fmla="*/ 53041 h 1074073"/>
              <a:gd name="connsiteX1058" fmla="*/ 407307 w 1135577"/>
              <a:gd name="connsiteY1058" fmla="*/ 50656 h 1074073"/>
              <a:gd name="connsiteX1059" fmla="*/ 405565 w 1135577"/>
              <a:gd name="connsiteY1059" fmla="*/ 48389 h 1074073"/>
              <a:gd name="connsiteX1060" fmla="*/ 404055 w 1135577"/>
              <a:gd name="connsiteY1060" fmla="*/ 45693 h 1074073"/>
              <a:gd name="connsiteX1061" fmla="*/ 403178 w 1135577"/>
              <a:gd name="connsiteY1061" fmla="*/ 44065 h 1074073"/>
              <a:gd name="connsiteX1062" fmla="*/ 401819 w 1135577"/>
              <a:gd name="connsiteY1062" fmla="*/ 42362 h 1074073"/>
              <a:gd name="connsiteX1063" fmla="*/ 401216 w 1135577"/>
              <a:gd name="connsiteY1063" fmla="*/ 40735 h 1074073"/>
              <a:gd name="connsiteX1064" fmla="*/ 399430 w 1135577"/>
              <a:gd name="connsiteY1064" fmla="*/ 40580 h 1074073"/>
              <a:gd name="connsiteX1065" fmla="*/ 397781 w 1135577"/>
              <a:gd name="connsiteY1065" fmla="*/ 40494 h 1074073"/>
              <a:gd name="connsiteX1066" fmla="*/ 395446 w 1135577"/>
              <a:gd name="connsiteY1066" fmla="*/ 40399 h 1074073"/>
              <a:gd name="connsiteX1067" fmla="*/ 394409 w 1135577"/>
              <a:gd name="connsiteY1067" fmla="*/ 40858 h 1074073"/>
              <a:gd name="connsiteX1068" fmla="*/ 392066 w 1135577"/>
              <a:gd name="connsiteY1068" fmla="*/ 41573 h 1074073"/>
              <a:gd name="connsiteX1069" fmla="*/ 389656 w 1135577"/>
              <a:gd name="connsiteY1069" fmla="*/ 41950 h 1074073"/>
              <a:gd name="connsiteX1070" fmla="*/ 388222 w 1135577"/>
              <a:gd name="connsiteY1070" fmla="*/ 40989 h 1074073"/>
              <a:gd name="connsiteX1071" fmla="*/ 386515 w 1135577"/>
              <a:gd name="connsiteY1071" fmla="*/ 39754 h 1074073"/>
              <a:gd name="connsiteX1072" fmla="*/ 384598 w 1135577"/>
              <a:gd name="connsiteY1072" fmla="*/ 38788 h 1074073"/>
              <a:gd name="connsiteX1073" fmla="*/ 382757 w 1135577"/>
              <a:gd name="connsiteY1073" fmla="*/ 37349 h 1074073"/>
              <a:gd name="connsiteX1074" fmla="*/ 381326 w 1135577"/>
              <a:gd name="connsiteY1074" fmla="*/ 36051 h 1074073"/>
              <a:gd name="connsiteX1075" fmla="*/ 378659 w 1135577"/>
              <a:gd name="connsiteY1075" fmla="*/ 34468 h 1074073"/>
              <a:gd name="connsiteX1076" fmla="*/ 376473 w 1135577"/>
              <a:gd name="connsiteY1076" fmla="*/ 33160 h 1074073"/>
              <a:gd name="connsiteX1077" fmla="*/ 374966 w 1135577"/>
              <a:gd name="connsiteY1077" fmla="*/ 32671 h 1074073"/>
              <a:gd name="connsiteX1078" fmla="*/ 373255 w 1135577"/>
              <a:gd name="connsiteY1078" fmla="*/ 31842 h 1074073"/>
              <a:gd name="connsiteX1079" fmla="*/ 371816 w 1135577"/>
              <a:gd name="connsiteY1079" fmla="*/ 31351 h 1074073"/>
              <a:gd name="connsiteX1080" fmla="*/ 368997 w 1135577"/>
              <a:gd name="connsiteY1080" fmla="*/ 31387 h 1074073"/>
              <a:gd name="connsiteX1081" fmla="*/ 366314 w 1135577"/>
              <a:gd name="connsiteY1081" fmla="*/ 31558 h 1074073"/>
              <a:gd name="connsiteX1082" fmla="*/ 364664 w 1135577"/>
              <a:gd name="connsiteY1082" fmla="*/ 31538 h 1074073"/>
              <a:gd name="connsiteX1083" fmla="*/ 363361 w 1135577"/>
              <a:gd name="connsiteY1083" fmla="*/ 31253 h 1074073"/>
              <a:gd name="connsiteX1084" fmla="*/ 362128 w 1135577"/>
              <a:gd name="connsiteY1084" fmla="*/ 30902 h 1074073"/>
              <a:gd name="connsiteX1085" fmla="*/ 361464 w 1135577"/>
              <a:gd name="connsiteY1085" fmla="*/ 28398 h 1074073"/>
              <a:gd name="connsiteX1086" fmla="*/ 361482 w 1135577"/>
              <a:gd name="connsiteY1086" fmla="*/ 26508 h 1074073"/>
              <a:gd name="connsiteX1087" fmla="*/ 361628 w 1135577"/>
              <a:gd name="connsiteY1087" fmla="*/ 25701 h 1074073"/>
              <a:gd name="connsiteX1088" fmla="*/ 362046 w 1135577"/>
              <a:gd name="connsiteY1088" fmla="*/ 25032 h 1074073"/>
              <a:gd name="connsiteX1089" fmla="*/ 363562 w 1135577"/>
              <a:gd name="connsiteY1089" fmla="*/ 24644 h 1074073"/>
              <a:gd name="connsiteX1090" fmla="*/ 366209 w 1135577"/>
              <a:gd name="connsiteY1090" fmla="*/ 24507 h 1074073"/>
              <a:gd name="connsiteX1091" fmla="*/ 366635 w 1135577"/>
              <a:gd name="connsiteY1091" fmla="*/ 24412 h 1074073"/>
              <a:gd name="connsiteX1092" fmla="*/ 368340 w 1135577"/>
              <a:gd name="connsiteY1092" fmla="*/ 24029 h 1074073"/>
              <a:gd name="connsiteX1093" fmla="*/ 371210 w 1135577"/>
              <a:gd name="connsiteY1093" fmla="*/ 24736 h 1074073"/>
              <a:gd name="connsiteX1094" fmla="*/ 377469 w 1135577"/>
              <a:gd name="connsiteY1094" fmla="*/ 23797 h 1074073"/>
              <a:gd name="connsiteX1095" fmla="*/ 377776 w 1135577"/>
              <a:gd name="connsiteY1095" fmla="*/ 23728 h 1074073"/>
              <a:gd name="connsiteX1096" fmla="*/ 383207 w 1135577"/>
              <a:gd name="connsiteY1096" fmla="*/ 22522 h 1074073"/>
              <a:gd name="connsiteX1097" fmla="*/ 383476 w 1135577"/>
              <a:gd name="connsiteY1097" fmla="*/ 22461 h 1074073"/>
              <a:gd name="connsiteX1098" fmla="*/ 386052 w 1135577"/>
              <a:gd name="connsiteY1098" fmla="*/ 21887 h 1074073"/>
              <a:gd name="connsiteX1099" fmla="*/ 383346 w 1135577"/>
              <a:gd name="connsiteY1099" fmla="*/ 16908 h 1074073"/>
              <a:gd name="connsiteX1100" fmla="*/ 382703 w 1135577"/>
              <a:gd name="connsiteY1100" fmla="*/ 16583 h 1074073"/>
              <a:gd name="connsiteX1101" fmla="*/ 382474 w 1135577"/>
              <a:gd name="connsiteY1101" fmla="*/ 16467 h 1074073"/>
              <a:gd name="connsiteX1102" fmla="*/ 382356 w 1135577"/>
              <a:gd name="connsiteY1102" fmla="*/ 16305 h 1074073"/>
              <a:gd name="connsiteX1103" fmla="*/ 381794 w 1135577"/>
              <a:gd name="connsiteY1103" fmla="*/ 15532 h 1074073"/>
              <a:gd name="connsiteX1104" fmla="*/ 380957 w 1135577"/>
              <a:gd name="connsiteY1104" fmla="*/ 15406 h 1074073"/>
              <a:gd name="connsiteX1105" fmla="*/ 380483 w 1135577"/>
              <a:gd name="connsiteY1105" fmla="*/ 15335 h 1074073"/>
              <a:gd name="connsiteX1106" fmla="*/ 377059 w 1135577"/>
              <a:gd name="connsiteY1106" fmla="*/ 13633 h 1074073"/>
              <a:gd name="connsiteX1107" fmla="*/ 374575 w 1135577"/>
              <a:gd name="connsiteY1107" fmla="*/ 13473 h 1074073"/>
              <a:gd name="connsiteX1108" fmla="*/ 373746 w 1135577"/>
              <a:gd name="connsiteY1108" fmla="*/ 13419 h 1074073"/>
              <a:gd name="connsiteX1109" fmla="*/ 372134 w 1135577"/>
              <a:gd name="connsiteY1109" fmla="*/ 12760 h 1074073"/>
              <a:gd name="connsiteX1110" fmla="*/ 369571 w 1135577"/>
              <a:gd name="connsiteY1110" fmla="*/ 11710 h 1074073"/>
              <a:gd name="connsiteX1111" fmla="*/ 366635 w 1135577"/>
              <a:gd name="connsiteY1111" fmla="*/ 10226 h 1074073"/>
              <a:gd name="connsiteX1112" fmla="*/ 365587 w 1135577"/>
              <a:gd name="connsiteY1112" fmla="*/ 9694 h 1074073"/>
              <a:gd name="connsiteX1113" fmla="*/ 364424 w 1135577"/>
              <a:gd name="connsiteY1113" fmla="*/ 8697 h 1074073"/>
              <a:gd name="connsiteX1114" fmla="*/ 361428 w 1135577"/>
              <a:gd name="connsiteY1114" fmla="*/ 6128 h 1074073"/>
              <a:gd name="connsiteX1115" fmla="*/ 360390 w 1135577"/>
              <a:gd name="connsiteY1115" fmla="*/ 3146 h 1074073"/>
              <a:gd name="connsiteX1116" fmla="*/ 356562 w 1135577"/>
              <a:gd name="connsiteY1116" fmla="*/ 2166 h 1074073"/>
              <a:gd name="connsiteX1117" fmla="*/ 353269 w 1135577"/>
              <a:gd name="connsiteY1117" fmla="*/ 1520 h 1074073"/>
              <a:gd name="connsiteX1118" fmla="*/ 351282 w 1135577"/>
              <a:gd name="connsiteY1118" fmla="*/ 755 h 1074073"/>
              <a:gd name="connsiteX1119" fmla="*/ 347850 w 1135577"/>
              <a:gd name="connsiteY1119" fmla="*/ 310 h 1074073"/>
              <a:gd name="connsiteX1120" fmla="*/ 346264 w 1135577"/>
              <a:gd name="connsiteY1120" fmla="*/ 763 h 1074073"/>
              <a:gd name="connsiteX1121" fmla="*/ 344116 w 1135577"/>
              <a:gd name="connsiteY1121" fmla="*/ 2627 h 1074073"/>
              <a:gd name="connsiteX1122" fmla="*/ 343128 w 1135577"/>
              <a:gd name="connsiteY1122" fmla="*/ 5247 h 1074073"/>
              <a:gd name="connsiteX1123" fmla="*/ 342078 w 1135577"/>
              <a:gd name="connsiteY1123" fmla="*/ 7191 h 1074073"/>
              <a:gd name="connsiteX1124" fmla="*/ 340749 w 1135577"/>
              <a:gd name="connsiteY1124" fmla="*/ 9536 h 1074073"/>
              <a:gd name="connsiteX1125" fmla="*/ 340250 w 1135577"/>
              <a:gd name="connsiteY1125" fmla="*/ 11283 h 1074073"/>
              <a:gd name="connsiteX1126" fmla="*/ 339984 w 1135577"/>
              <a:gd name="connsiteY1126" fmla="*/ 13079 h 1074073"/>
              <a:gd name="connsiteX1127" fmla="*/ 336503 w 1135577"/>
              <a:gd name="connsiteY1127" fmla="*/ 18256 h 1074073"/>
              <a:gd name="connsiteX1128" fmla="*/ 331787 w 1135577"/>
              <a:gd name="connsiteY1128" fmla="*/ 21377 h 1074073"/>
              <a:gd name="connsiteX1129" fmla="*/ 330399 w 1135577"/>
              <a:gd name="connsiteY1129" fmla="*/ 22916 h 1074073"/>
              <a:gd name="connsiteX1130" fmla="*/ 329852 w 1135577"/>
              <a:gd name="connsiteY1130" fmla="*/ 23312 h 1074073"/>
              <a:gd name="connsiteX1131" fmla="*/ 327694 w 1135577"/>
              <a:gd name="connsiteY1131" fmla="*/ 24876 h 1074073"/>
              <a:gd name="connsiteX1132" fmla="*/ 324939 w 1135577"/>
              <a:gd name="connsiteY1132" fmla="*/ 28062 h 1074073"/>
              <a:gd name="connsiteX1133" fmla="*/ 324287 w 1135577"/>
              <a:gd name="connsiteY1133" fmla="*/ 28815 h 1074073"/>
              <a:gd name="connsiteX1134" fmla="*/ 324108 w 1135577"/>
              <a:gd name="connsiteY1134" fmla="*/ 28856 h 1074073"/>
              <a:gd name="connsiteX1135" fmla="*/ 322220 w 1135577"/>
              <a:gd name="connsiteY1135" fmla="*/ 29294 h 1074073"/>
              <a:gd name="connsiteX1136" fmla="*/ 322295 w 1135577"/>
              <a:gd name="connsiteY1136" fmla="*/ 27746 h 1074073"/>
              <a:gd name="connsiteX1137" fmla="*/ 322588 w 1135577"/>
              <a:gd name="connsiteY1137" fmla="*/ 27470 h 1074073"/>
              <a:gd name="connsiteX1138" fmla="*/ 323711 w 1135577"/>
              <a:gd name="connsiteY1138" fmla="*/ 26402 h 1074073"/>
              <a:gd name="connsiteX1139" fmla="*/ 324272 w 1135577"/>
              <a:gd name="connsiteY1139" fmla="*/ 25872 h 1074073"/>
              <a:gd name="connsiteX1140" fmla="*/ 324563 w 1135577"/>
              <a:gd name="connsiteY1140" fmla="*/ 25596 h 1074073"/>
              <a:gd name="connsiteX1141" fmla="*/ 324650 w 1135577"/>
              <a:gd name="connsiteY1141" fmla="*/ 25055 h 1074073"/>
              <a:gd name="connsiteX1142" fmla="*/ 325156 w 1135577"/>
              <a:gd name="connsiteY1142" fmla="*/ 21882 h 1074073"/>
              <a:gd name="connsiteX1143" fmla="*/ 324983 w 1135577"/>
              <a:gd name="connsiteY1143" fmla="*/ 20085 h 1074073"/>
              <a:gd name="connsiteX1144" fmla="*/ 324491 w 1135577"/>
              <a:gd name="connsiteY1144" fmla="*/ 19027 h 1074073"/>
              <a:gd name="connsiteX1145" fmla="*/ 321997 w 1135577"/>
              <a:gd name="connsiteY1145" fmla="*/ 18017 h 1074073"/>
              <a:gd name="connsiteX1146" fmla="*/ 321528 w 1135577"/>
              <a:gd name="connsiteY1146" fmla="*/ 17571 h 1074073"/>
              <a:gd name="connsiteX1147" fmla="*/ 320882 w 1135577"/>
              <a:gd name="connsiteY1147" fmla="*/ 16956 h 1074073"/>
              <a:gd name="connsiteX1148" fmla="*/ 320207 w 1135577"/>
              <a:gd name="connsiteY1148" fmla="*/ 15339 h 1074073"/>
              <a:gd name="connsiteX1149" fmla="*/ 318918 w 1135577"/>
              <a:gd name="connsiteY1149" fmla="*/ 13530 h 1074073"/>
              <a:gd name="connsiteX1150" fmla="*/ 316655 w 1135577"/>
              <a:gd name="connsiteY1150" fmla="*/ 13031 h 1074073"/>
              <a:gd name="connsiteX1151" fmla="*/ 314860 w 1135577"/>
              <a:gd name="connsiteY1151" fmla="*/ 13888 h 1074073"/>
              <a:gd name="connsiteX1152" fmla="*/ 312304 w 1135577"/>
              <a:gd name="connsiteY1152" fmla="*/ 15139 h 1074073"/>
              <a:gd name="connsiteX1153" fmla="*/ 311127 w 1135577"/>
              <a:gd name="connsiteY1153" fmla="*/ 15935 h 1074073"/>
              <a:gd name="connsiteX1154" fmla="*/ 308436 w 1135577"/>
              <a:gd name="connsiteY1154" fmla="*/ 17051 h 1074073"/>
              <a:gd name="connsiteX1155" fmla="*/ 307466 w 1135577"/>
              <a:gd name="connsiteY1155" fmla="*/ 17714 h 1074073"/>
              <a:gd name="connsiteX1156" fmla="*/ 302234 w 1135577"/>
              <a:gd name="connsiteY1156" fmla="*/ 18664 h 1074073"/>
              <a:gd name="connsiteX1157" fmla="*/ 300991 w 1135577"/>
              <a:gd name="connsiteY1157" fmla="*/ 19122 h 1074073"/>
              <a:gd name="connsiteX1158" fmla="*/ 299753 w 1135577"/>
              <a:gd name="connsiteY1158" fmla="*/ 19176 h 1074073"/>
              <a:gd name="connsiteX1159" fmla="*/ 298028 w 1135577"/>
              <a:gd name="connsiteY1159" fmla="*/ 21057 h 1074073"/>
              <a:gd name="connsiteX1160" fmla="*/ 295881 w 1135577"/>
              <a:gd name="connsiteY1160" fmla="*/ 23828 h 1074073"/>
              <a:gd name="connsiteX1161" fmla="*/ 294486 w 1135577"/>
              <a:gd name="connsiteY1161" fmla="*/ 24618 h 1074073"/>
              <a:gd name="connsiteX1162" fmla="*/ 293935 w 1135577"/>
              <a:gd name="connsiteY1162" fmla="*/ 24929 h 1074073"/>
              <a:gd name="connsiteX1163" fmla="*/ 293358 w 1135577"/>
              <a:gd name="connsiteY1163" fmla="*/ 26660 h 1074073"/>
              <a:gd name="connsiteX1164" fmla="*/ 291909 w 1135577"/>
              <a:gd name="connsiteY1164" fmla="*/ 28197 h 1074073"/>
              <a:gd name="connsiteX1165" fmla="*/ 291816 w 1135577"/>
              <a:gd name="connsiteY1165" fmla="*/ 29013 h 1074073"/>
              <a:gd name="connsiteX1166" fmla="*/ 291641 w 1135577"/>
              <a:gd name="connsiteY1166" fmla="*/ 30550 h 1074073"/>
              <a:gd name="connsiteX1167" fmla="*/ 292250 w 1135577"/>
              <a:gd name="connsiteY1167" fmla="*/ 32722 h 1074073"/>
              <a:gd name="connsiteX1168" fmla="*/ 292614 w 1135577"/>
              <a:gd name="connsiteY1168" fmla="*/ 34027 h 1074073"/>
              <a:gd name="connsiteX1169" fmla="*/ 291399 w 1135577"/>
              <a:gd name="connsiteY1169" fmla="*/ 35318 h 1074073"/>
              <a:gd name="connsiteX1170" fmla="*/ 289779 w 1135577"/>
              <a:gd name="connsiteY1170" fmla="*/ 37042 h 1074073"/>
              <a:gd name="connsiteX1171" fmla="*/ 289310 w 1135577"/>
              <a:gd name="connsiteY1171" fmla="*/ 37192 h 1074073"/>
              <a:gd name="connsiteX1172" fmla="*/ 289027 w 1135577"/>
              <a:gd name="connsiteY1172" fmla="*/ 37284 h 1074073"/>
              <a:gd name="connsiteX1173" fmla="*/ 288358 w 1135577"/>
              <a:gd name="connsiteY1173" fmla="*/ 35318 h 1074073"/>
              <a:gd name="connsiteX1174" fmla="*/ 287864 w 1135577"/>
              <a:gd name="connsiteY1174" fmla="*/ 33868 h 1074073"/>
              <a:gd name="connsiteX1175" fmla="*/ 286754 w 1135577"/>
              <a:gd name="connsiteY1175" fmla="*/ 32063 h 1074073"/>
              <a:gd name="connsiteX1176" fmla="*/ 285075 w 1135577"/>
              <a:gd name="connsiteY1176" fmla="*/ 30812 h 1074073"/>
              <a:gd name="connsiteX1177" fmla="*/ 284898 w 1135577"/>
              <a:gd name="connsiteY1177" fmla="*/ 29509 h 1074073"/>
              <a:gd name="connsiteX1178" fmla="*/ 285985 w 1135577"/>
              <a:gd name="connsiteY1178" fmla="*/ 26047 h 1074073"/>
              <a:gd name="connsiteX1179" fmla="*/ 284578 w 1135577"/>
              <a:gd name="connsiteY1179" fmla="*/ 22196 h 1074073"/>
              <a:gd name="connsiteX1180" fmla="*/ 284362 w 1135577"/>
              <a:gd name="connsiteY1180" fmla="*/ 22020 h 1074073"/>
              <a:gd name="connsiteX1181" fmla="*/ 283894 w 1135577"/>
              <a:gd name="connsiteY1181" fmla="*/ 21634 h 1074073"/>
              <a:gd name="connsiteX1182" fmla="*/ 282610 w 1135577"/>
              <a:gd name="connsiteY1182" fmla="*/ 21282 h 1074073"/>
              <a:gd name="connsiteX1183" fmla="*/ 278091 w 1135577"/>
              <a:gd name="connsiteY1183" fmla="*/ 20043 h 1074073"/>
              <a:gd name="connsiteX1184" fmla="*/ 270841 w 1135577"/>
              <a:gd name="connsiteY1184" fmla="*/ 19562 h 1074073"/>
              <a:gd name="connsiteX1185" fmla="*/ 267909 w 1135577"/>
              <a:gd name="connsiteY1185" fmla="*/ 18856 h 1074073"/>
              <a:gd name="connsiteX1186" fmla="*/ 267729 w 1135577"/>
              <a:gd name="connsiteY1186" fmla="*/ 18789 h 1074073"/>
              <a:gd name="connsiteX1187" fmla="*/ 265540 w 1135577"/>
              <a:gd name="connsiteY1187" fmla="*/ 17971 h 1074073"/>
              <a:gd name="connsiteX1188" fmla="*/ 260937 w 1135577"/>
              <a:gd name="connsiteY1188" fmla="*/ 14593 h 1074073"/>
              <a:gd name="connsiteX1189" fmla="*/ 259511 w 1135577"/>
              <a:gd name="connsiteY1189" fmla="*/ 12973 h 1074073"/>
              <a:gd name="connsiteX1190" fmla="*/ 257338 w 1135577"/>
              <a:gd name="connsiteY1190" fmla="*/ 10268 h 1074073"/>
              <a:gd name="connsiteX1191" fmla="*/ 256908 w 1135577"/>
              <a:gd name="connsiteY1191" fmla="*/ 9733 h 1074073"/>
              <a:gd name="connsiteX1192" fmla="*/ 256535 w 1135577"/>
              <a:gd name="connsiteY1192" fmla="*/ 9612 h 1074073"/>
              <a:gd name="connsiteX1193" fmla="*/ 254163 w 1135577"/>
              <a:gd name="connsiteY1193" fmla="*/ 8847 h 1074073"/>
              <a:gd name="connsiteX1194" fmla="*/ 252419 w 1135577"/>
              <a:gd name="connsiteY1194" fmla="*/ 8908 h 1074073"/>
              <a:gd name="connsiteX1195" fmla="*/ 251097 w 1135577"/>
              <a:gd name="connsiteY1195" fmla="*/ 10579 h 1074073"/>
              <a:gd name="connsiteX1196" fmla="*/ 250184 w 1135577"/>
              <a:gd name="connsiteY1196" fmla="*/ 12659 h 1074073"/>
              <a:gd name="connsiteX1197" fmla="*/ 249340 w 1135577"/>
              <a:gd name="connsiteY1197" fmla="*/ 14470 h 1074073"/>
              <a:gd name="connsiteX1198" fmla="*/ 248359 w 1135577"/>
              <a:gd name="connsiteY1198" fmla="*/ 16415 h 1074073"/>
              <a:gd name="connsiteX1199" fmla="*/ 247795 w 1135577"/>
              <a:gd name="connsiteY1199" fmla="*/ 17826 h 1074073"/>
              <a:gd name="connsiteX1200" fmla="*/ 246541 w 1135577"/>
              <a:gd name="connsiteY1200" fmla="*/ 19633 h 1074073"/>
              <a:gd name="connsiteX1201" fmla="*/ 245426 w 1135577"/>
              <a:gd name="connsiteY1201" fmla="*/ 21171 h 1074073"/>
              <a:gd name="connsiteX1202" fmla="*/ 243968 w 1135577"/>
              <a:gd name="connsiteY1202" fmla="*/ 22772 h 1074073"/>
              <a:gd name="connsiteX1203" fmla="*/ 243341 w 1135577"/>
              <a:gd name="connsiteY1203" fmla="*/ 23575 h 1074073"/>
              <a:gd name="connsiteX1204" fmla="*/ 241744 w 1135577"/>
              <a:gd name="connsiteY1204" fmla="*/ 25243 h 1074073"/>
              <a:gd name="connsiteX1205" fmla="*/ 240772 w 1135577"/>
              <a:gd name="connsiteY1205" fmla="*/ 26109 h 1074073"/>
              <a:gd name="connsiteX1206" fmla="*/ 238418 w 1135577"/>
              <a:gd name="connsiteY1206" fmla="*/ 27903 h 1074073"/>
              <a:gd name="connsiteX1207" fmla="*/ 236480 w 1135577"/>
              <a:gd name="connsiteY1207" fmla="*/ 29296 h 1074073"/>
              <a:gd name="connsiteX1208" fmla="*/ 234060 w 1135577"/>
              <a:gd name="connsiteY1208" fmla="*/ 30684 h 1074073"/>
              <a:gd name="connsiteX1209" fmla="*/ 232531 w 1135577"/>
              <a:gd name="connsiteY1209" fmla="*/ 32354 h 1074073"/>
              <a:gd name="connsiteX1210" fmla="*/ 231562 w 1135577"/>
              <a:gd name="connsiteY1210" fmla="*/ 33152 h 1074073"/>
              <a:gd name="connsiteX1211" fmla="*/ 229281 w 1135577"/>
              <a:gd name="connsiteY1211" fmla="*/ 34406 h 1074073"/>
              <a:gd name="connsiteX1212" fmla="*/ 228102 w 1135577"/>
              <a:gd name="connsiteY1212" fmla="*/ 35405 h 1074073"/>
              <a:gd name="connsiteX1213" fmla="*/ 225891 w 1135577"/>
              <a:gd name="connsiteY1213" fmla="*/ 36594 h 1074073"/>
              <a:gd name="connsiteX1214" fmla="*/ 225056 w 1135577"/>
              <a:gd name="connsiteY1214" fmla="*/ 37663 h 1074073"/>
              <a:gd name="connsiteX1215" fmla="*/ 224359 w 1135577"/>
              <a:gd name="connsiteY1215" fmla="*/ 38667 h 1074073"/>
              <a:gd name="connsiteX1216" fmla="*/ 223934 w 1135577"/>
              <a:gd name="connsiteY1216" fmla="*/ 39875 h 1074073"/>
              <a:gd name="connsiteX1217" fmla="*/ 222829 w 1135577"/>
              <a:gd name="connsiteY1217" fmla="*/ 40538 h 1074073"/>
              <a:gd name="connsiteX1218" fmla="*/ 221936 w 1135577"/>
              <a:gd name="connsiteY1218" fmla="*/ 40291 h 1074073"/>
              <a:gd name="connsiteX1219" fmla="*/ 221604 w 1135577"/>
              <a:gd name="connsiteY1219" fmla="*/ 39174 h 1074073"/>
              <a:gd name="connsiteX1220" fmla="*/ 221476 w 1135577"/>
              <a:gd name="connsiteY1220" fmla="*/ 38093 h 1074073"/>
              <a:gd name="connsiteX1221" fmla="*/ 220732 w 1135577"/>
              <a:gd name="connsiteY1221" fmla="*/ 36937 h 1074073"/>
              <a:gd name="connsiteX1222" fmla="*/ 219915 w 1135577"/>
              <a:gd name="connsiteY1222" fmla="*/ 36187 h 1074073"/>
              <a:gd name="connsiteX1223" fmla="*/ 219719 w 1135577"/>
              <a:gd name="connsiteY1223" fmla="*/ 35037 h 1074073"/>
              <a:gd name="connsiteX1224" fmla="*/ 219187 w 1135577"/>
              <a:gd name="connsiteY1224" fmla="*/ 33209 h 1074073"/>
              <a:gd name="connsiteX1225" fmla="*/ 218314 w 1135577"/>
              <a:gd name="connsiteY1225" fmla="*/ 31175 h 1074073"/>
              <a:gd name="connsiteX1226" fmla="*/ 217294 w 1135577"/>
              <a:gd name="connsiteY1226" fmla="*/ 29949 h 1074073"/>
              <a:gd name="connsiteX1227" fmla="*/ 216138 w 1135577"/>
              <a:gd name="connsiteY1227" fmla="*/ 28653 h 1074073"/>
              <a:gd name="connsiteX1228" fmla="*/ 214720 w 1135577"/>
              <a:gd name="connsiteY1228" fmla="*/ 26006 h 1074073"/>
              <a:gd name="connsiteX1229" fmla="*/ 213224 w 1135577"/>
              <a:gd name="connsiteY1229" fmla="*/ 24369 h 1074073"/>
              <a:gd name="connsiteX1230" fmla="*/ 212266 w 1135577"/>
              <a:gd name="connsiteY1230" fmla="*/ 23886 h 1074073"/>
              <a:gd name="connsiteX1231" fmla="*/ 211389 w 1135577"/>
              <a:gd name="connsiteY1231" fmla="*/ 22190 h 1074073"/>
              <a:gd name="connsiteX1232" fmla="*/ 210503 w 1135577"/>
              <a:gd name="connsiteY1232" fmla="*/ 21302 h 1074073"/>
              <a:gd name="connsiteX1233" fmla="*/ 209347 w 1135577"/>
              <a:gd name="connsiteY1233" fmla="*/ 20007 h 1074073"/>
              <a:gd name="connsiteX1234" fmla="*/ 208874 w 1135577"/>
              <a:gd name="connsiteY1234" fmla="*/ 19124 h 1074073"/>
              <a:gd name="connsiteX1235" fmla="*/ 208475 w 1135577"/>
              <a:gd name="connsiteY1235" fmla="*/ 17703 h 1074073"/>
              <a:gd name="connsiteX1236" fmla="*/ 208212 w 1135577"/>
              <a:gd name="connsiteY1236" fmla="*/ 16485 h 1074073"/>
              <a:gd name="connsiteX1237" fmla="*/ 208085 w 1135577"/>
              <a:gd name="connsiteY1237" fmla="*/ 15473 h 1074073"/>
              <a:gd name="connsiteX1238" fmla="*/ 208099 w 1135577"/>
              <a:gd name="connsiteY1238" fmla="*/ 13988 h 1074073"/>
              <a:gd name="connsiteX1239" fmla="*/ 208327 w 1135577"/>
              <a:gd name="connsiteY1239" fmla="*/ 11764 h 1074073"/>
              <a:gd name="connsiteX1240" fmla="*/ 208544 w 1135577"/>
              <a:gd name="connsiteY1240" fmla="*/ 10620 h 1074073"/>
              <a:gd name="connsiteX1241" fmla="*/ 208695 w 1135577"/>
              <a:gd name="connsiteY1241" fmla="*/ 9339 h 1074073"/>
              <a:gd name="connsiteX1242" fmla="*/ 208915 w 1135577"/>
              <a:gd name="connsiteY1242" fmla="*/ 7791 h 1074073"/>
              <a:gd name="connsiteX1243" fmla="*/ 208994 w 1135577"/>
              <a:gd name="connsiteY1243" fmla="*/ 6780 h 1074073"/>
              <a:gd name="connsiteX1244" fmla="*/ 208863 w 1135577"/>
              <a:gd name="connsiteY1244" fmla="*/ 6103 h 1074073"/>
              <a:gd name="connsiteX1245" fmla="*/ 208307 w 1135577"/>
              <a:gd name="connsiteY1245" fmla="*/ 6772 h 1074073"/>
              <a:gd name="connsiteX1246" fmla="*/ 207748 w 1135577"/>
              <a:gd name="connsiteY1246" fmla="*/ 7711 h 1074073"/>
              <a:gd name="connsiteX1247" fmla="*/ 207395 w 1135577"/>
              <a:gd name="connsiteY1247" fmla="*/ 8718 h 1074073"/>
              <a:gd name="connsiteX1248" fmla="*/ 207319 w 1135577"/>
              <a:gd name="connsiteY1248" fmla="*/ 9392 h 1074073"/>
              <a:gd name="connsiteX1249" fmla="*/ 206621 w 1135577"/>
              <a:gd name="connsiteY1249" fmla="*/ 10396 h 1074073"/>
              <a:gd name="connsiteX1250" fmla="*/ 205513 w 1135577"/>
              <a:gd name="connsiteY1250" fmla="*/ 11326 h 1074073"/>
              <a:gd name="connsiteX1251" fmla="*/ 204751 w 1135577"/>
              <a:gd name="connsiteY1251" fmla="*/ 11925 h 1074073"/>
              <a:gd name="connsiteX1252" fmla="*/ 203987 w 1135577"/>
              <a:gd name="connsiteY1252" fmla="*/ 12793 h 1074073"/>
              <a:gd name="connsiteX1253" fmla="*/ 202671 w 1135577"/>
              <a:gd name="connsiteY1253" fmla="*/ 13721 h 1074073"/>
              <a:gd name="connsiteX1254" fmla="*/ 202183 w 1135577"/>
              <a:gd name="connsiteY1254" fmla="*/ 14323 h 1074073"/>
              <a:gd name="connsiteX1255" fmla="*/ 201760 w 1135577"/>
              <a:gd name="connsiteY1255" fmla="*/ 15466 h 1074073"/>
              <a:gd name="connsiteX1256" fmla="*/ 201750 w 1135577"/>
              <a:gd name="connsiteY1256" fmla="*/ 16612 h 1074073"/>
              <a:gd name="connsiteX1257" fmla="*/ 201806 w 1135577"/>
              <a:gd name="connsiteY1257" fmla="*/ 17961 h 1074073"/>
              <a:gd name="connsiteX1258" fmla="*/ 201793 w 1135577"/>
              <a:gd name="connsiteY1258" fmla="*/ 19310 h 1074073"/>
              <a:gd name="connsiteX1259" fmla="*/ 201919 w 1135577"/>
              <a:gd name="connsiteY1259" fmla="*/ 20460 h 1074073"/>
              <a:gd name="connsiteX1260" fmla="*/ 200736 w 1135577"/>
              <a:gd name="connsiteY1260" fmla="*/ 22376 h 1074073"/>
              <a:gd name="connsiteX1261" fmla="*/ 200372 w 1135577"/>
              <a:gd name="connsiteY1261" fmla="*/ 23611 h 1074073"/>
              <a:gd name="connsiteX1262" fmla="*/ 199500 w 1135577"/>
              <a:gd name="connsiteY1262" fmla="*/ 24371 h 1074073"/>
              <a:gd name="connsiteX1263" fmla="*/ 198091 w 1135577"/>
              <a:gd name="connsiteY1263" fmla="*/ 25521 h 1074073"/>
              <a:gd name="connsiteX1264" fmla="*/ 197326 w 1135577"/>
              <a:gd name="connsiteY1264" fmla="*/ 27808 h 1074073"/>
              <a:gd name="connsiteX1265" fmla="*/ 197765 w 1135577"/>
              <a:gd name="connsiteY1265" fmla="*/ 29774 h 1074073"/>
              <a:gd name="connsiteX1266" fmla="*/ 197813 w 1135577"/>
              <a:gd name="connsiteY1266" fmla="*/ 29980 h 1074073"/>
              <a:gd name="connsiteX1267" fmla="*/ 195419 w 1135577"/>
              <a:gd name="connsiteY1267" fmla="*/ 35318 h 1074073"/>
              <a:gd name="connsiteX1268" fmla="*/ 194960 w 1135577"/>
              <a:gd name="connsiteY1268" fmla="*/ 36343 h 1074073"/>
              <a:gd name="connsiteX1269" fmla="*/ 194755 w 1135577"/>
              <a:gd name="connsiteY1269" fmla="*/ 38821 h 1074073"/>
              <a:gd name="connsiteX1270" fmla="*/ 194062 w 1135577"/>
              <a:gd name="connsiteY1270" fmla="*/ 39807 h 1074073"/>
              <a:gd name="connsiteX1271" fmla="*/ 193192 w 1135577"/>
              <a:gd name="connsiteY1271" fmla="*/ 38873 h 1074073"/>
              <a:gd name="connsiteX1272" fmla="*/ 191737 w 1135577"/>
              <a:gd name="connsiteY1272" fmla="*/ 38492 h 1074073"/>
              <a:gd name="connsiteX1273" fmla="*/ 188844 w 1135577"/>
              <a:gd name="connsiteY1273" fmla="*/ 38410 h 1074073"/>
              <a:gd name="connsiteX1274" fmla="*/ 186133 w 1135577"/>
              <a:gd name="connsiteY1274" fmla="*/ 38335 h 1074073"/>
              <a:gd name="connsiteX1275" fmla="*/ 184763 w 1135577"/>
              <a:gd name="connsiteY1275" fmla="*/ 37459 h 1074073"/>
              <a:gd name="connsiteX1276" fmla="*/ 184158 w 1135577"/>
              <a:gd name="connsiteY1276" fmla="*/ 36620 h 1074073"/>
              <a:gd name="connsiteX1277" fmla="*/ 183218 w 1135577"/>
              <a:gd name="connsiteY1277" fmla="*/ 35318 h 1074073"/>
              <a:gd name="connsiteX1278" fmla="*/ 179867 w 1135577"/>
              <a:gd name="connsiteY1278" fmla="*/ 30678 h 1074073"/>
              <a:gd name="connsiteX1279" fmla="*/ 176999 w 1135577"/>
              <a:gd name="connsiteY1279" fmla="*/ 29236 h 1074073"/>
              <a:gd name="connsiteX1280" fmla="*/ 176630 w 1135577"/>
              <a:gd name="connsiteY1280" fmla="*/ 28366 h 1074073"/>
              <a:gd name="connsiteX1281" fmla="*/ 177331 w 1135577"/>
              <a:gd name="connsiteY1281" fmla="*/ 26263 h 1074073"/>
              <a:gd name="connsiteX1282" fmla="*/ 175848 w 1135577"/>
              <a:gd name="connsiteY1282" fmla="*/ 23158 h 1074073"/>
              <a:gd name="connsiteX1283" fmla="*/ 174865 w 1135577"/>
              <a:gd name="connsiteY1283" fmla="*/ 24258 h 1074073"/>
              <a:gd name="connsiteX1284" fmla="*/ 173207 w 1135577"/>
              <a:gd name="connsiteY1284" fmla="*/ 25115 h 1074073"/>
              <a:gd name="connsiteX1285" fmla="*/ 172369 w 1135577"/>
              <a:gd name="connsiteY1285" fmla="*/ 26454 h 1074073"/>
              <a:gd name="connsiteX1286" fmla="*/ 172359 w 1135577"/>
              <a:gd name="connsiteY1286" fmla="*/ 27533 h 1074073"/>
              <a:gd name="connsiteX1287" fmla="*/ 171249 w 1135577"/>
              <a:gd name="connsiteY1287" fmla="*/ 28668 h 1074073"/>
              <a:gd name="connsiteX1288" fmla="*/ 170132 w 1135577"/>
              <a:gd name="connsiteY1288" fmla="*/ 30274 h 1074073"/>
              <a:gd name="connsiteX1289" fmla="*/ 169020 w 1135577"/>
              <a:gd name="connsiteY1289" fmla="*/ 31610 h 1074073"/>
              <a:gd name="connsiteX1290" fmla="*/ 168662 w 1135577"/>
              <a:gd name="connsiteY1290" fmla="*/ 33090 h 1074073"/>
              <a:gd name="connsiteX1291" fmla="*/ 168313 w 1135577"/>
              <a:gd name="connsiteY1291" fmla="*/ 33626 h 1074073"/>
              <a:gd name="connsiteX1292" fmla="*/ 167004 w 1135577"/>
              <a:gd name="connsiteY1292" fmla="*/ 33881 h 1074073"/>
              <a:gd name="connsiteX1293" fmla="*/ 164935 w 1135577"/>
              <a:gd name="connsiteY1293" fmla="*/ 34530 h 1074073"/>
              <a:gd name="connsiteX1294" fmla="*/ 163142 w 1135577"/>
              <a:gd name="connsiteY1294" fmla="*/ 35251 h 1074073"/>
              <a:gd name="connsiteX1295" fmla="*/ 161554 w 1135577"/>
              <a:gd name="connsiteY1295" fmla="*/ 35907 h 1074073"/>
              <a:gd name="connsiteX1296" fmla="*/ 160033 w 1135577"/>
              <a:gd name="connsiteY1296" fmla="*/ 36700 h 1074073"/>
              <a:gd name="connsiteX1297" fmla="*/ 158310 w 1135577"/>
              <a:gd name="connsiteY1297" fmla="*/ 37218 h 1074073"/>
              <a:gd name="connsiteX1298" fmla="*/ 156938 w 1135577"/>
              <a:gd name="connsiteY1298" fmla="*/ 37001 h 1074073"/>
              <a:gd name="connsiteX1299" fmla="*/ 155978 w 1135577"/>
              <a:gd name="connsiteY1299" fmla="*/ 36720 h 1074073"/>
              <a:gd name="connsiteX1300" fmla="*/ 153247 w 1135577"/>
              <a:gd name="connsiteY1300" fmla="*/ 34664 h 1074073"/>
              <a:gd name="connsiteX1301" fmla="*/ 152634 w 1135577"/>
              <a:gd name="connsiteY1301" fmla="*/ 34049 h 1074073"/>
              <a:gd name="connsiteX1302" fmla="*/ 146712 w 1135577"/>
              <a:gd name="connsiteY1302" fmla="*/ 34641 h 1074073"/>
              <a:gd name="connsiteX1303" fmla="*/ 144534 w 1135577"/>
              <a:gd name="connsiteY1303" fmla="*/ 32833 h 1074073"/>
              <a:gd name="connsiteX1304" fmla="*/ 141417 w 1135577"/>
              <a:gd name="connsiteY1304" fmla="*/ 31453 h 1074073"/>
              <a:gd name="connsiteX1305" fmla="*/ 140209 w 1135577"/>
              <a:gd name="connsiteY1305" fmla="*/ 31414 h 1074073"/>
              <a:gd name="connsiteX1306" fmla="*/ 139167 w 1135577"/>
              <a:gd name="connsiteY1306" fmla="*/ 31379 h 1074073"/>
              <a:gd name="connsiteX1307" fmla="*/ 135846 w 1135577"/>
              <a:gd name="connsiteY1307" fmla="*/ 32785 h 1074073"/>
              <a:gd name="connsiteX1308" fmla="*/ 134942 w 1135577"/>
              <a:gd name="connsiteY1308" fmla="*/ 32848 h 1074073"/>
              <a:gd name="connsiteX1309" fmla="*/ 134157 w 1135577"/>
              <a:gd name="connsiteY1309" fmla="*/ 32902 h 1074073"/>
              <a:gd name="connsiteX1310" fmla="*/ 133099 w 1135577"/>
              <a:gd name="connsiteY1310" fmla="*/ 32153 h 1074073"/>
              <a:gd name="connsiteX1311" fmla="*/ 130107 w 1135577"/>
              <a:gd name="connsiteY1311" fmla="*/ 31965 h 1074073"/>
              <a:gd name="connsiteX1312" fmla="*/ 127285 w 1135577"/>
              <a:gd name="connsiteY1312" fmla="*/ 32336 h 1074073"/>
              <a:gd name="connsiteX1313" fmla="*/ 125079 w 1135577"/>
              <a:gd name="connsiteY1313" fmla="*/ 33052 h 1074073"/>
              <a:gd name="connsiteX1314" fmla="*/ 122772 w 1135577"/>
              <a:gd name="connsiteY1314" fmla="*/ 34514 h 1074073"/>
              <a:gd name="connsiteX1315" fmla="*/ 122195 w 1135577"/>
              <a:gd name="connsiteY1315" fmla="*/ 35168 h 1074073"/>
              <a:gd name="connsiteX1316" fmla="*/ 122062 w 1135577"/>
              <a:gd name="connsiteY1316" fmla="*/ 35318 h 1074073"/>
              <a:gd name="connsiteX1317" fmla="*/ 120319 w 1135577"/>
              <a:gd name="connsiteY1317" fmla="*/ 37290 h 1074073"/>
              <a:gd name="connsiteX1318" fmla="*/ 120079 w 1135577"/>
              <a:gd name="connsiteY1318" fmla="*/ 47076 h 1074073"/>
              <a:gd name="connsiteX1319" fmla="*/ 120571 w 1135577"/>
              <a:gd name="connsiteY1319" fmla="*/ 48752 h 1074073"/>
              <a:gd name="connsiteX1320" fmla="*/ 122375 w 1135577"/>
              <a:gd name="connsiteY1320" fmla="*/ 50495 h 1074073"/>
              <a:gd name="connsiteX1321" fmla="*/ 124291 w 1135577"/>
              <a:gd name="connsiteY1321" fmla="*/ 51656 h 1074073"/>
              <a:gd name="connsiteX1322" fmla="*/ 125676 w 1135577"/>
              <a:gd name="connsiteY1322" fmla="*/ 52495 h 1074073"/>
              <a:gd name="connsiteX1323" fmla="*/ 126353 w 1135577"/>
              <a:gd name="connsiteY1323" fmla="*/ 54420 h 1074073"/>
              <a:gd name="connsiteX1324" fmla="*/ 125529 w 1135577"/>
              <a:gd name="connsiteY1324" fmla="*/ 56397 h 1074073"/>
              <a:gd name="connsiteX1325" fmla="*/ 125331 w 1135577"/>
              <a:gd name="connsiteY1325" fmla="*/ 58441 h 1074073"/>
              <a:gd name="connsiteX1326" fmla="*/ 120695 w 1135577"/>
              <a:gd name="connsiteY1326" fmla="*/ 60646 h 1074073"/>
              <a:gd name="connsiteX1327" fmla="*/ 118684 w 1135577"/>
              <a:gd name="connsiteY1327" fmla="*/ 61114 h 1074073"/>
              <a:gd name="connsiteX1328" fmla="*/ 116253 w 1135577"/>
              <a:gd name="connsiteY1328" fmla="*/ 61678 h 1074073"/>
              <a:gd name="connsiteX1329" fmla="*/ 113708 w 1135577"/>
              <a:gd name="connsiteY1329" fmla="*/ 62736 h 1074073"/>
              <a:gd name="connsiteX1330" fmla="*/ 113309 w 1135577"/>
              <a:gd name="connsiteY1330" fmla="*/ 62901 h 1074073"/>
              <a:gd name="connsiteX1331" fmla="*/ 106187 w 1135577"/>
              <a:gd name="connsiteY1331" fmla="*/ 62680 h 1074073"/>
              <a:gd name="connsiteX1332" fmla="*/ 104117 w 1135577"/>
              <a:gd name="connsiteY1332" fmla="*/ 64343 h 1074073"/>
              <a:gd name="connsiteX1333" fmla="*/ 103047 w 1135577"/>
              <a:gd name="connsiteY1333" fmla="*/ 65887 h 1074073"/>
              <a:gd name="connsiteX1334" fmla="*/ 102537 w 1135577"/>
              <a:gd name="connsiteY1334" fmla="*/ 67867 h 1074073"/>
              <a:gd name="connsiteX1335" fmla="*/ 103448 w 1135577"/>
              <a:gd name="connsiteY1335" fmla="*/ 73198 h 1074073"/>
              <a:gd name="connsiteX1336" fmla="*/ 104679 w 1135577"/>
              <a:gd name="connsiteY1336" fmla="*/ 76550 h 1074073"/>
              <a:gd name="connsiteX1337" fmla="*/ 104609 w 1135577"/>
              <a:gd name="connsiteY1337" fmla="*/ 78098 h 1074073"/>
              <a:gd name="connsiteX1338" fmla="*/ 102733 w 1135577"/>
              <a:gd name="connsiteY1338" fmla="*/ 78399 h 1074073"/>
              <a:gd name="connsiteX1339" fmla="*/ 100667 w 1135577"/>
              <a:gd name="connsiteY1339" fmla="*/ 79627 h 1074073"/>
              <a:gd name="connsiteX1340" fmla="*/ 102390 w 1135577"/>
              <a:gd name="connsiteY1340" fmla="*/ 84406 h 1074073"/>
              <a:gd name="connsiteX1341" fmla="*/ 102872 w 1135577"/>
              <a:gd name="connsiteY1341" fmla="*/ 84912 h 1074073"/>
              <a:gd name="connsiteX1342" fmla="*/ 104445 w 1135577"/>
              <a:gd name="connsiteY1342" fmla="*/ 86565 h 1074073"/>
              <a:gd name="connsiteX1343" fmla="*/ 104812 w 1135577"/>
              <a:gd name="connsiteY1343" fmla="*/ 86947 h 1074073"/>
              <a:gd name="connsiteX1344" fmla="*/ 104938 w 1135577"/>
              <a:gd name="connsiteY1344" fmla="*/ 87081 h 1074073"/>
              <a:gd name="connsiteX1345" fmla="*/ 105703 w 1135577"/>
              <a:gd name="connsiteY1345" fmla="*/ 88633 h 1074073"/>
              <a:gd name="connsiteX1346" fmla="*/ 107968 w 1135577"/>
              <a:gd name="connsiteY1346" fmla="*/ 93230 h 1074073"/>
              <a:gd name="connsiteX1347" fmla="*/ 109227 w 1135577"/>
              <a:gd name="connsiteY1347" fmla="*/ 94871 h 1074073"/>
              <a:gd name="connsiteX1348" fmla="*/ 109828 w 1135577"/>
              <a:gd name="connsiteY1348" fmla="*/ 95654 h 1074073"/>
              <a:gd name="connsiteX1349" fmla="*/ 114488 w 1135577"/>
              <a:gd name="connsiteY1349" fmla="*/ 100198 h 1074073"/>
              <a:gd name="connsiteX1350" fmla="*/ 116030 w 1135577"/>
              <a:gd name="connsiteY1350" fmla="*/ 102761 h 1074073"/>
              <a:gd name="connsiteX1351" fmla="*/ 116470 w 1135577"/>
              <a:gd name="connsiteY1351" fmla="*/ 103492 h 1074073"/>
              <a:gd name="connsiteX1352" fmla="*/ 118382 w 1135577"/>
              <a:gd name="connsiteY1352" fmla="*/ 105450 h 1074073"/>
              <a:gd name="connsiteX1353" fmla="*/ 119266 w 1135577"/>
              <a:gd name="connsiteY1353" fmla="*/ 106355 h 1074073"/>
              <a:gd name="connsiteX1354" fmla="*/ 121757 w 1135577"/>
              <a:gd name="connsiteY1354" fmla="*/ 107723 h 1074073"/>
              <a:gd name="connsiteX1355" fmla="*/ 125866 w 1135577"/>
              <a:gd name="connsiteY1355" fmla="*/ 109981 h 1074073"/>
              <a:gd name="connsiteX1356" fmla="*/ 126732 w 1135577"/>
              <a:gd name="connsiteY1356" fmla="*/ 111164 h 1074073"/>
              <a:gd name="connsiteX1357" fmla="*/ 126781 w 1135577"/>
              <a:gd name="connsiteY1357" fmla="*/ 111370 h 1074073"/>
              <a:gd name="connsiteX1358" fmla="*/ 127766 w 1135577"/>
              <a:gd name="connsiteY1358" fmla="*/ 115665 h 1074073"/>
              <a:gd name="connsiteX1359" fmla="*/ 127445 w 1135577"/>
              <a:gd name="connsiteY1359" fmla="*/ 118167 h 1074073"/>
              <a:gd name="connsiteX1360" fmla="*/ 129353 w 1135577"/>
              <a:gd name="connsiteY1360" fmla="*/ 123008 h 1074073"/>
              <a:gd name="connsiteX1361" fmla="*/ 129155 w 1135577"/>
              <a:gd name="connsiteY1361" fmla="*/ 125051 h 1074073"/>
              <a:gd name="connsiteX1362" fmla="*/ 130141 w 1135577"/>
              <a:gd name="connsiteY1362" fmla="*/ 126586 h 1074073"/>
              <a:gd name="connsiteX1363" fmla="*/ 132189 w 1135577"/>
              <a:gd name="connsiteY1363" fmla="*/ 129775 h 1074073"/>
              <a:gd name="connsiteX1364" fmla="*/ 132741 w 1135577"/>
              <a:gd name="connsiteY1364" fmla="*/ 131511 h 1074073"/>
              <a:gd name="connsiteX1365" fmla="*/ 132092 w 1135577"/>
              <a:gd name="connsiteY1365" fmla="*/ 136029 h 1074073"/>
              <a:gd name="connsiteX1366" fmla="*/ 131615 w 1135577"/>
              <a:gd name="connsiteY1366" fmla="*/ 136897 h 1074073"/>
              <a:gd name="connsiteX1367" fmla="*/ 129445 w 1135577"/>
              <a:gd name="connsiteY1367" fmla="*/ 140846 h 1074073"/>
              <a:gd name="connsiteX1368" fmla="*/ 128931 w 1135577"/>
              <a:gd name="connsiteY1368" fmla="*/ 143197 h 1074073"/>
              <a:gd name="connsiteX1369" fmla="*/ 129226 w 1135577"/>
              <a:gd name="connsiteY1369" fmla="*/ 145277 h 1074073"/>
              <a:gd name="connsiteX1370" fmla="*/ 129329 w 1135577"/>
              <a:gd name="connsiteY1370" fmla="*/ 146000 h 1074073"/>
              <a:gd name="connsiteX1371" fmla="*/ 129635 w 1135577"/>
              <a:gd name="connsiteY1371" fmla="*/ 148170 h 1074073"/>
              <a:gd name="connsiteX1372" fmla="*/ 129834 w 1135577"/>
              <a:gd name="connsiteY1372" fmla="*/ 149581 h 1074073"/>
              <a:gd name="connsiteX1373" fmla="*/ 130259 w 1135577"/>
              <a:gd name="connsiteY1373" fmla="*/ 151626 h 1074073"/>
              <a:gd name="connsiteX1374" fmla="*/ 132475 w 1135577"/>
              <a:gd name="connsiteY1374" fmla="*/ 157398 h 1074073"/>
              <a:gd name="connsiteX1375" fmla="*/ 137966 w 1135577"/>
              <a:gd name="connsiteY1375" fmla="*/ 168823 h 1074073"/>
              <a:gd name="connsiteX1376" fmla="*/ 138013 w 1135577"/>
              <a:gd name="connsiteY1376" fmla="*/ 169456 h 1074073"/>
              <a:gd name="connsiteX1377" fmla="*/ 138373 w 1135577"/>
              <a:gd name="connsiteY1377" fmla="*/ 174152 h 1074073"/>
              <a:gd name="connsiteX1378" fmla="*/ 139365 w 1135577"/>
              <a:gd name="connsiteY1378" fmla="*/ 175149 h 1074073"/>
              <a:gd name="connsiteX1379" fmla="*/ 141017 w 1135577"/>
              <a:gd name="connsiteY1379" fmla="*/ 181103 h 1074073"/>
              <a:gd name="connsiteX1380" fmla="*/ 140999 w 1135577"/>
              <a:gd name="connsiteY1380" fmla="*/ 181314 h 1074073"/>
              <a:gd name="connsiteX1381" fmla="*/ 140883 w 1135577"/>
              <a:gd name="connsiteY1381" fmla="*/ 182712 h 1074073"/>
              <a:gd name="connsiteX1382" fmla="*/ 139681 w 1135577"/>
              <a:gd name="connsiteY1382" fmla="*/ 185616 h 1074073"/>
              <a:gd name="connsiteX1383" fmla="*/ 138047 w 1135577"/>
              <a:gd name="connsiteY1383" fmla="*/ 187776 h 1074073"/>
              <a:gd name="connsiteX1384" fmla="*/ 137640 w 1135577"/>
              <a:gd name="connsiteY1384" fmla="*/ 189408 h 1074073"/>
              <a:gd name="connsiteX1385" fmla="*/ 137601 w 1135577"/>
              <a:gd name="connsiteY1385" fmla="*/ 189570 h 1074073"/>
              <a:gd name="connsiteX1386" fmla="*/ 137365 w 1135577"/>
              <a:gd name="connsiteY1386" fmla="*/ 189867 h 1074073"/>
              <a:gd name="connsiteX1387" fmla="*/ 136532 w 1135577"/>
              <a:gd name="connsiteY1387" fmla="*/ 190925 h 1074073"/>
              <a:gd name="connsiteX1388" fmla="*/ 136401 w 1135577"/>
              <a:gd name="connsiteY1388" fmla="*/ 192101 h 1074073"/>
              <a:gd name="connsiteX1389" fmla="*/ 136605 w 1135577"/>
              <a:gd name="connsiteY1389" fmla="*/ 192719 h 1074073"/>
              <a:gd name="connsiteX1390" fmla="*/ 138057 w 1135577"/>
              <a:gd name="connsiteY1390" fmla="*/ 197127 h 1074073"/>
              <a:gd name="connsiteX1391" fmla="*/ 135797 w 1135577"/>
              <a:gd name="connsiteY1391" fmla="*/ 199778 h 1074073"/>
              <a:gd name="connsiteX1392" fmla="*/ 135416 w 1135577"/>
              <a:gd name="connsiteY1392" fmla="*/ 201076 h 1074073"/>
              <a:gd name="connsiteX1393" fmla="*/ 136149 w 1135577"/>
              <a:gd name="connsiteY1393" fmla="*/ 203990 h 1074073"/>
              <a:gd name="connsiteX1394" fmla="*/ 135009 w 1135577"/>
              <a:gd name="connsiteY1394" fmla="*/ 207020 h 1074073"/>
              <a:gd name="connsiteX1395" fmla="*/ 134499 w 1135577"/>
              <a:gd name="connsiteY1395" fmla="*/ 207440 h 1074073"/>
              <a:gd name="connsiteX1396" fmla="*/ 133819 w 1135577"/>
              <a:gd name="connsiteY1396" fmla="*/ 208004 h 1074073"/>
              <a:gd name="connsiteX1397" fmla="*/ 135062 w 1135577"/>
              <a:gd name="connsiteY1397" fmla="*/ 208905 h 1074073"/>
              <a:gd name="connsiteX1398" fmla="*/ 137047 w 1135577"/>
              <a:gd name="connsiteY1398" fmla="*/ 209670 h 1074073"/>
              <a:gd name="connsiteX1399" fmla="*/ 137586 w 1135577"/>
              <a:gd name="connsiteY1399" fmla="*/ 210823 h 1074073"/>
              <a:gd name="connsiteX1400" fmla="*/ 137500 w 1135577"/>
              <a:gd name="connsiteY1400" fmla="*/ 212576 h 1074073"/>
              <a:gd name="connsiteX1401" fmla="*/ 137079 w 1135577"/>
              <a:gd name="connsiteY1401" fmla="*/ 213516 h 1074073"/>
              <a:gd name="connsiteX1402" fmla="*/ 137895 w 1135577"/>
              <a:gd name="connsiteY1402" fmla="*/ 214335 h 1074073"/>
              <a:gd name="connsiteX1403" fmla="*/ 140417 w 1135577"/>
              <a:gd name="connsiteY1403" fmla="*/ 216726 h 1074073"/>
              <a:gd name="connsiteX1404" fmla="*/ 141437 w 1135577"/>
              <a:gd name="connsiteY1404" fmla="*/ 217749 h 1074073"/>
              <a:gd name="connsiteX1405" fmla="*/ 142734 w 1135577"/>
              <a:gd name="connsiteY1405" fmla="*/ 218843 h 1074073"/>
              <a:gd name="connsiteX1406" fmla="*/ 144230 w 1135577"/>
              <a:gd name="connsiteY1406" fmla="*/ 220480 h 1074073"/>
              <a:gd name="connsiteX1407" fmla="*/ 145798 w 1135577"/>
              <a:gd name="connsiteY1407" fmla="*/ 221847 h 1074073"/>
              <a:gd name="connsiteX1408" fmla="*/ 146547 w 1135577"/>
              <a:gd name="connsiteY1408" fmla="*/ 222463 h 1074073"/>
              <a:gd name="connsiteX1409" fmla="*/ 147230 w 1135577"/>
              <a:gd name="connsiteY1409" fmla="*/ 222944 h 1074073"/>
              <a:gd name="connsiteX1410" fmla="*/ 148607 w 1135577"/>
              <a:gd name="connsiteY1410" fmla="*/ 222691 h 1074073"/>
              <a:gd name="connsiteX1411" fmla="*/ 149783 w 1135577"/>
              <a:gd name="connsiteY1411" fmla="*/ 222097 h 1074073"/>
              <a:gd name="connsiteX1412" fmla="*/ 151235 w 1135577"/>
              <a:gd name="connsiteY1412" fmla="*/ 221101 h 1074073"/>
              <a:gd name="connsiteX1413" fmla="*/ 152137 w 1135577"/>
              <a:gd name="connsiteY1413" fmla="*/ 220235 h 1074073"/>
              <a:gd name="connsiteX1414" fmla="*/ 153172 w 1135577"/>
              <a:gd name="connsiteY1414" fmla="*/ 219842 h 1074073"/>
              <a:gd name="connsiteX1415" fmla="*/ 154148 w 1135577"/>
              <a:gd name="connsiteY1415" fmla="*/ 218438 h 1074073"/>
              <a:gd name="connsiteX1416" fmla="*/ 155182 w 1135577"/>
              <a:gd name="connsiteY1416" fmla="*/ 218246 h 1074073"/>
              <a:gd name="connsiteX1417" fmla="*/ 155929 w 1135577"/>
              <a:gd name="connsiteY1417" fmla="*/ 219200 h 1074073"/>
              <a:gd name="connsiteX1418" fmla="*/ 157775 w 1135577"/>
              <a:gd name="connsiteY1418" fmla="*/ 220166 h 1074073"/>
              <a:gd name="connsiteX1419" fmla="*/ 158874 w 1135577"/>
              <a:gd name="connsiteY1419" fmla="*/ 220179 h 1074073"/>
              <a:gd name="connsiteX1420" fmla="*/ 160035 w 1135577"/>
              <a:gd name="connsiteY1420" fmla="*/ 221002 h 1074073"/>
              <a:gd name="connsiteX1421" fmla="*/ 161598 w 1135577"/>
              <a:gd name="connsiteY1421" fmla="*/ 222910 h 1074073"/>
              <a:gd name="connsiteX1422" fmla="*/ 161933 w 1135577"/>
              <a:gd name="connsiteY1422" fmla="*/ 223722 h 1074073"/>
              <a:gd name="connsiteX1423" fmla="*/ 162610 w 1135577"/>
              <a:gd name="connsiteY1423" fmla="*/ 224877 h 1074073"/>
              <a:gd name="connsiteX1424" fmla="*/ 163153 w 1135577"/>
              <a:gd name="connsiteY1424" fmla="*/ 225626 h 1074073"/>
              <a:gd name="connsiteX1425" fmla="*/ 163621 w 1135577"/>
              <a:gd name="connsiteY1425" fmla="*/ 226913 h 1074073"/>
              <a:gd name="connsiteX1426" fmla="*/ 164917 w 1135577"/>
              <a:gd name="connsiteY1426" fmla="*/ 228008 h 1074073"/>
              <a:gd name="connsiteX1427" fmla="*/ 166489 w 1135577"/>
              <a:gd name="connsiteY1427" fmla="*/ 228903 h 1074073"/>
              <a:gd name="connsiteX1428" fmla="*/ 168139 w 1135577"/>
              <a:gd name="connsiteY1428" fmla="*/ 228989 h 1074073"/>
              <a:gd name="connsiteX1429" fmla="*/ 169022 w 1135577"/>
              <a:gd name="connsiteY1429" fmla="*/ 230013 h 1074073"/>
              <a:gd name="connsiteX1430" fmla="*/ 169499 w 1135577"/>
              <a:gd name="connsiteY1430" fmla="*/ 230490 h 1074073"/>
              <a:gd name="connsiteX1431" fmla="*/ 170666 w 1135577"/>
              <a:gd name="connsiteY1431" fmla="*/ 230570 h 1074073"/>
              <a:gd name="connsiteX1432" fmla="*/ 171903 w 1135577"/>
              <a:gd name="connsiteY1432" fmla="*/ 230654 h 1074073"/>
              <a:gd name="connsiteX1433" fmla="*/ 173000 w 1135577"/>
              <a:gd name="connsiteY1433" fmla="*/ 230935 h 1074073"/>
              <a:gd name="connsiteX1434" fmla="*/ 174650 w 1135577"/>
              <a:gd name="connsiteY1434" fmla="*/ 230955 h 1074073"/>
              <a:gd name="connsiteX1435" fmla="*/ 176025 w 1135577"/>
              <a:gd name="connsiteY1435" fmla="*/ 231038 h 1074073"/>
              <a:gd name="connsiteX1436" fmla="*/ 176504 w 1135577"/>
              <a:gd name="connsiteY1436" fmla="*/ 231179 h 1074073"/>
              <a:gd name="connsiteX1437" fmla="*/ 178077 w 1135577"/>
              <a:gd name="connsiteY1437" fmla="*/ 231939 h 1074073"/>
              <a:gd name="connsiteX1438" fmla="*/ 179931 w 1135577"/>
              <a:gd name="connsiteY1438" fmla="*/ 232163 h 1074073"/>
              <a:gd name="connsiteX1439" fmla="*/ 181857 w 1135577"/>
              <a:gd name="connsiteY1439" fmla="*/ 232052 h 1074073"/>
              <a:gd name="connsiteX1440" fmla="*/ 184401 w 1135577"/>
              <a:gd name="connsiteY1440" fmla="*/ 232014 h 1074073"/>
              <a:gd name="connsiteX1441" fmla="*/ 186053 w 1135577"/>
              <a:gd name="connsiteY1441" fmla="*/ 231898 h 1074073"/>
              <a:gd name="connsiteX1442" fmla="*/ 187292 w 1135577"/>
              <a:gd name="connsiteY1442" fmla="*/ 231710 h 1074073"/>
              <a:gd name="connsiteX1443" fmla="*/ 190389 w 1135577"/>
              <a:gd name="connsiteY1443" fmla="*/ 231206 h 1074073"/>
              <a:gd name="connsiteX1444" fmla="*/ 192042 w 1135577"/>
              <a:gd name="connsiteY1444" fmla="*/ 230956 h 1074073"/>
              <a:gd name="connsiteX1445" fmla="*/ 194935 w 1135577"/>
              <a:gd name="connsiteY1445" fmla="*/ 230315 h 1074073"/>
              <a:gd name="connsiteX1446" fmla="*/ 197419 w 1135577"/>
              <a:gd name="connsiteY1446" fmla="*/ 229535 h 1074073"/>
              <a:gd name="connsiteX1447" fmla="*/ 199070 w 1135577"/>
              <a:gd name="connsiteY1447" fmla="*/ 229285 h 1074073"/>
              <a:gd name="connsiteX1448" fmla="*/ 201283 w 1135577"/>
              <a:gd name="connsiteY1448" fmla="*/ 227961 h 1074073"/>
              <a:gd name="connsiteX1449" fmla="*/ 201979 w 1135577"/>
              <a:gd name="connsiteY1449" fmla="*/ 227092 h 1074073"/>
              <a:gd name="connsiteX1450" fmla="*/ 203150 w 1135577"/>
              <a:gd name="connsiteY1450" fmla="*/ 226836 h 1074073"/>
              <a:gd name="connsiteX1451" fmla="*/ 204110 w 1135577"/>
              <a:gd name="connsiteY1451" fmla="*/ 227050 h 1074073"/>
              <a:gd name="connsiteX1452" fmla="*/ 204461 w 1135577"/>
              <a:gd name="connsiteY1452" fmla="*/ 226311 h 1074073"/>
              <a:gd name="connsiteX1453" fmla="*/ 205155 w 1135577"/>
              <a:gd name="connsiteY1453" fmla="*/ 225712 h 1074073"/>
              <a:gd name="connsiteX1454" fmla="*/ 205158 w 1135577"/>
              <a:gd name="connsiteY1454" fmla="*/ 225375 h 1074073"/>
              <a:gd name="connsiteX1455" fmla="*/ 205575 w 1135577"/>
              <a:gd name="connsiteY1455" fmla="*/ 224841 h 1074073"/>
              <a:gd name="connsiteX1456" fmla="*/ 206338 w 1135577"/>
              <a:gd name="connsiteY1456" fmla="*/ 224107 h 1074073"/>
              <a:gd name="connsiteX1457" fmla="*/ 207512 w 1135577"/>
              <a:gd name="connsiteY1457" fmla="*/ 223582 h 1074073"/>
              <a:gd name="connsiteX1458" fmla="*/ 207929 w 1135577"/>
              <a:gd name="connsiteY1458" fmla="*/ 223047 h 1074073"/>
              <a:gd name="connsiteX1459" fmla="*/ 209855 w 1135577"/>
              <a:gd name="connsiteY1459" fmla="*/ 223001 h 1074073"/>
              <a:gd name="connsiteX1460" fmla="*/ 211437 w 1135577"/>
              <a:gd name="connsiteY1460" fmla="*/ 223021 h 1074073"/>
              <a:gd name="connsiteX1461" fmla="*/ 213154 w 1135577"/>
              <a:gd name="connsiteY1461" fmla="*/ 223041 h 1074073"/>
              <a:gd name="connsiteX1462" fmla="*/ 214115 w 1135577"/>
              <a:gd name="connsiteY1462" fmla="*/ 223186 h 1074073"/>
              <a:gd name="connsiteX1463" fmla="*/ 215073 w 1135577"/>
              <a:gd name="connsiteY1463" fmla="*/ 223670 h 1074073"/>
              <a:gd name="connsiteX1464" fmla="*/ 216105 w 1135577"/>
              <a:gd name="connsiteY1464" fmla="*/ 223681 h 1074073"/>
              <a:gd name="connsiteX1465" fmla="*/ 217205 w 1135577"/>
              <a:gd name="connsiteY1465" fmla="*/ 223628 h 1074073"/>
              <a:gd name="connsiteX1466" fmla="*/ 217686 w 1135577"/>
              <a:gd name="connsiteY1466" fmla="*/ 223632 h 1074073"/>
              <a:gd name="connsiteX1467" fmla="*/ 218510 w 1135577"/>
              <a:gd name="connsiteY1467" fmla="*/ 223642 h 1074073"/>
              <a:gd name="connsiteX1468" fmla="*/ 219606 w 1135577"/>
              <a:gd name="connsiteY1468" fmla="*/ 223858 h 1074073"/>
              <a:gd name="connsiteX1469" fmla="*/ 221395 w 1135577"/>
              <a:gd name="connsiteY1469" fmla="*/ 224013 h 1074073"/>
              <a:gd name="connsiteX1470" fmla="*/ 222907 w 1135577"/>
              <a:gd name="connsiteY1470" fmla="*/ 223964 h 1074073"/>
              <a:gd name="connsiteX1471" fmla="*/ 224420 w 1135577"/>
              <a:gd name="connsiteY1471" fmla="*/ 223982 h 1074073"/>
              <a:gd name="connsiteX1472" fmla="*/ 225518 w 1135577"/>
              <a:gd name="connsiteY1472" fmla="*/ 223994 h 1074073"/>
              <a:gd name="connsiteX1473" fmla="*/ 226894 w 1135577"/>
              <a:gd name="connsiteY1473" fmla="*/ 224010 h 1074073"/>
              <a:gd name="connsiteX1474" fmla="*/ 230880 w 1135577"/>
              <a:gd name="connsiteY1474" fmla="*/ 224058 h 1074073"/>
              <a:gd name="connsiteX1475" fmla="*/ 232873 w 1135577"/>
              <a:gd name="connsiteY1475" fmla="*/ 224081 h 1074073"/>
              <a:gd name="connsiteX1476" fmla="*/ 235486 w 1135577"/>
              <a:gd name="connsiteY1476" fmla="*/ 224043 h 1074073"/>
              <a:gd name="connsiteX1477" fmla="*/ 237412 w 1135577"/>
              <a:gd name="connsiteY1477" fmla="*/ 223932 h 1074073"/>
              <a:gd name="connsiteX1478" fmla="*/ 239268 w 1135577"/>
              <a:gd name="connsiteY1478" fmla="*/ 223886 h 1074073"/>
              <a:gd name="connsiteX1479" fmla="*/ 240506 w 1135577"/>
              <a:gd name="connsiteY1479" fmla="*/ 223832 h 1074073"/>
              <a:gd name="connsiteX1480" fmla="*/ 241814 w 1135577"/>
              <a:gd name="connsiteY1480" fmla="*/ 223780 h 1074073"/>
              <a:gd name="connsiteX1481" fmla="*/ 242980 w 1135577"/>
              <a:gd name="connsiteY1481" fmla="*/ 224064 h 1074073"/>
              <a:gd name="connsiteX1482" fmla="*/ 244142 w 1135577"/>
              <a:gd name="connsiteY1482" fmla="*/ 224550 h 1074073"/>
              <a:gd name="connsiteX1483" fmla="*/ 245034 w 1135577"/>
              <a:gd name="connsiteY1483" fmla="*/ 224898 h 1074073"/>
              <a:gd name="connsiteX1484" fmla="*/ 246060 w 1135577"/>
              <a:gd name="connsiteY1484" fmla="*/ 225382 h 1074073"/>
              <a:gd name="connsiteX1485" fmla="*/ 247434 w 1135577"/>
              <a:gd name="connsiteY1485" fmla="*/ 225398 h 1074073"/>
              <a:gd name="connsiteX1486" fmla="*/ 249496 w 1135577"/>
              <a:gd name="connsiteY1486" fmla="*/ 225490 h 1074073"/>
              <a:gd name="connsiteX1487" fmla="*/ 250801 w 1135577"/>
              <a:gd name="connsiteY1487" fmla="*/ 225707 h 1074073"/>
              <a:gd name="connsiteX1488" fmla="*/ 251687 w 1135577"/>
              <a:gd name="connsiteY1488" fmla="*/ 226393 h 1074073"/>
              <a:gd name="connsiteX1489" fmla="*/ 252083 w 1135577"/>
              <a:gd name="connsiteY1489" fmla="*/ 228217 h 1074073"/>
              <a:gd name="connsiteX1490" fmla="*/ 252073 w 1135577"/>
              <a:gd name="connsiteY1490" fmla="*/ 229163 h 1074073"/>
              <a:gd name="connsiteX1491" fmla="*/ 252202 w 1135577"/>
              <a:gd name="connsiteY1491" fmla="*/ 230040 h 1074073"/>
              <a:gd name="connsiteX1492" fmla="*/ 251711 w 1135577"/>
              <a:gd name="connsiteY1492" fmla="*/ 230979 h 1074073"/>
              <a:gd name="connsiteX1493" fmla="*/ 250665 w 1135577"/>
              <a:gd name="connsiteY1493" fmla="*/ 232519 h 1074073"/>
              <a:gd name="connsiteX1494" fmla="*/ 249216 w 1135577"/>
              <a:gd name="connsiteY1494" fmla="*/ 233110 h 1074073"/>
              <a:gd name="connsiteX1495" fmla="*/ 247761 w 1135577"/>
              <a:gd name="connsiteY1495" fmla="*/ 234240 h 1074073"/>
              <a:gd name="connsiteX1496" fmla="*/ 247133 w 1135577"/>
              <a:gd name="connsiteY1496" fmla="*/ 235176 h 1074073"/>
              <a:gd name="connsiteX1497" fmla="*/ 246510 w 1135577"/>
              <a:gd name="connsiteY1497" fmla="*/ 235641 h 1074073"/>
              <a:gd name="connsiteX1498" fmla="*/ 243753 w 1135577"/>
              <a:gd name="connsiteY1498" fmla="*/ 236417 h 1074073"/>
              <a:gd name="connsiteX1499" fmla="*/ 242789 w 1135577"/>
              <a:gd name="connsiteY1499" fmla="*/ 236677 h 1074073"/>
              <a:gd name="connsiteX1500" fmla="*/ 241072 w 1135577"/>
              <a:gd name="connsiteY1500" fmla="*/ 236455 h 1074073"/>
              <a:gd name="connsiteX1501" fmla="*/ 239768 w 1135577"/>
              <a:gd name="connsiteY1501" fmla="*/ 236236 h 1074073"/>
              <a:gd name="connsiteX1502" fmla="*/ 238457 w 1135577"/>
              <a:gd name="connsiteY1502" fmla="*/ 236694 h 1074073"/>
              <a:gd name="connsiteX1503" fmla="*/ 237151 w 1135577"/>
              <a:gd name="connsiteY1503" fmla="*/ 236813 h 1074073"/>
              <a:gd name="connsiteX1504" fmla="*/ 235697 w 1135577"/>
              <a:gd name="connsiteY1504" fmla="*/ 237807 h 1074073"/>
              <a:gd name="connsiteX1505" fmla="*/ 234731 w 1135577"/>
              <a:gd name="connsiteY1505" fmla="*/ 238134 h 1074073"/>
              <a:gd name="connsiteX1506" fmla="*/ 233424 w 1135577"/>
              <a:gd name="connsiteY1506" fmla="*/ 238254 h 1074073"/>
              <a:gd name="connsiteX1507" fmla="*/ 232733 w 1135577"/>
              <a:gd name="connsiteY1507" fmla="*/ 238582 h 1074073"/>
              <a:gd name="connsiteX1508" fmla="*/ 231972 w 1135577"/>
              <a:gd name="connsiteY1508" fmla="*/ 239047 h 1074073"/>
              <a:gd name="connsiteX1509" fmla="*/ 231006 w 1135577"/>
              <a:gd name="connsiteY1509" fmla="*/ 239439 h 1074073"/>
              <a:gd name="connsiteX1510" fmla="*/ 229636 w 1135577"/>
              <a:gd name="connsiteY1510" fmla="*/ 240646 h 1074073"/>
              <a:gd name="connsiteX1511" fmla="*/ 228924 w 1135577"/>
              <a:gd name="connsiteY1511" fmla="*/ 241439 h 1074073"/>
              <a:gd name="connsiteX1512" fmla="*/ 228913 w 1135577"/>
              <a:gd name="connsiteY1512" fmla="*/ 242721 h 1074073"/>
              <a:gd name="connsiteX1513" fmla="*/ 228831 w 1135577"/>
              <a:gd name="connsiteY1513" fmla="*/ 244068 h 1074073"/>
              <a:gd name="connsiteX1514" fmla="*/ 228977 w 1135577"/>
              <a:gd name="connsiteY1514" fmla="*/ 245782 h 1074073"/>
              <a:gd name="connsiteX1515" fmla="*/ 228468 w 1135577"/>
              <a:gd name="connsiteY1515" fmla="*/ 246176 h 1074073"/>
              <a:gd name="connsiteX1516" fmla="*/ 227160 w 1135577"/>
              <a:gd name="connsiteY1516" fmla="*/ 247193 h 1074073"/>
              <a:gd name="connsiteX1517" fmla="*/ 225322 w 1135577"/>
              <a:gd name="connsiteY1517" fmla="*/ 249328 h 1074073"/>
              <a:gd name="connsiteX1518" fmla="*/ 224773 w 1135577"/>
              <a:gd name="connsiteY1518" fmla="*/ 249965 h 1074073"/>
              <a:gd name="connsiteX1519" fmla="*/ 223968 w 1135577"/>
              <a:gd name="connsiteY1519" fmla="*/ 250226 h 1074073"/>
              <a:gd name="connsiteX1520" fmla="*/ 222899 w 1135577"/>
              <a:gd name="connsiteY1520" fmla="*/ 250571 h 1074073"/>
              <a:gd name="connsiteX1521" fmla="*/ 219722 w 1135577"/>
              <a:gd name="connsiteY1521" fmla="*/ 250365 h 1074073"/>
              <a:gd name="connsiteX1522" fmla="*/ 218643 w 1135577"/>
              <a:gd name="connsiteY1522" fmla="*/ 253269 h 1074073"/>
              <a:gd name="connsiteX1523" fmla="*/ 217133 w 1135577"/>
              <a:gd name="connsiteY1523" fmla="*/ 255488 h 1074073"/>
              <a:gd name="connsiteX1524" fmla="*/ 216759 w 1135577"/>
              <a:gd name="connsiteY1524" fmla="*/ 255424 h 1074073"/>
              <a:gd name="connsiteX1525" fmla="*/ 215786 w 1135577"/>
              <a:gd name="connsiteY1525" fmla="*/ 256158 h 1074073"/>
              <a:gd name="connsiteX1526" fmla="*/ 214316 w 1135577"/>
              <a:gd name="connsiteY1526" fmla="*/ 257265 h 1074073"/>
              <a:gd name="connsiteX1527" fmla="*/ 213485 w 1135577"/>
              <a:gd name="connsiteY1527" fmla="*/ 257671 h 1074073"/>
              <a:gd name="connsiteX1528" fmla="*/ 211690 w 1135577"/>
              <a:gd name="connsiteY1528" fmla="*/ 258549 h 1074073"/>
              <a:gd name="connsiteX1529" fmla="*/ 208631 w 1135577"/>
              <a:gd name="connsiteY1529" fmla="*/ 259460 h 1074073"/>
              <a:gd name="connsiteX1530" fmla="*/ 203501 w 1135577"/>
              <a:gd name="connsiteY1530" fmla="*/ 262400 h 1074073"/>
              <a:gd name="connsiteX1531" fmla="*/ 201430 w 1135577"/>
              <a:gd name="connsiteY1531" fmla="*/ 264802 h 1074073"/>
              <a:gd name="connsiteX1532" fmla="*/ 199803 w 1135577"/>
              <a:gd name="connsiteY1532" fmla="*/ 265905 h 1074073"/>
              <a:gd name="connsiteX1533" fmla="*/ 197556 w 1135577"/>
              <a:gd name="connsiteY1533" fmla="*/ 266386 h 1074073"/>
              <a:gd name="connsiteX1534" fmla="*/ 194057 w 1135577"/>
              <a:gd name="connsiteY1534" fmla="*/ 267975 h 1074073"/>
              <a:gd name="connsiteX1535" fmla="*/ 191554 w 1135577"/>
              <a:gd name="connsiteY1535" fmla="*/ 269818 h 1074073"/>
              <a:gd name="connsiteX1536" fmla="*/ 189932 w 1135577"/>
              <a:gd name="connsiteY1536" fmla="*/ 270055 h 1074073"/>
              <a:gd name="connsiteX1537" fmla="*/ 187870 w 1135577"/>
              <a:gd name="connsiteY1537" fmla="*/ 271033 h 1074073"/>
              <a:gd name="connsiteX1538" fmla="*/ 184359 w 1135577"/>
              <a:gd name="connsiteY1538" fmla="*/ 274294 h 1074073"/>
              <a:gd name="connsiteX1539" fmla="*/ 182263 w 1135577"/>
              <a:gd name="connsiteY1539" fmla="*/ 281030 h 1074073"/>
              <a:gd name="connsiteX1540" fmla="*/ 180194 w 1135577"/>
              <a:gd name="connsiteY1540" fmla="*/ 282876 h 1074073"/>
              <a:gd name="connsiteX1541" fmla="*/ 179506 w 1135577"/>
              <a:gd name="connsiteY1541" fmla="*/ 283491 h 1074073"/>
              <a:gd name="connsiteX1542" fmla="*/ 176550 w 1135577"/>
              <a:gd name="connsiteY1542" fmla="*/ 285190 h 1074073"/>
              <a:gd name="connsiteX1543" fmla="*/ 174045 w 1135577"/>
              <a:gd name="connsiteY1543" fmla="*/ 286637 h 1074073"/>
              <a:gd name="connsiteX1544" fmla="*/ 172174 w 1135577"/>
              <a:gd name="connsiteY1544" fmla="*/ 288361 h 1074073"/>
              <a:gd name="connsiteX1545" fmla="*/ 171245 w 1135577"/>
              <a:gd name="connsiteY1545" fmla="*/ 289214 h 1074073"/>
              <a:gd name="connsiteX1546" fmla="*/ 171060 w 1135577"/>
              <a:gd name="connsiteY1546" fmla="*/ 289386 h 1074073"/>
              <a:gd name="connsiteX1547" fmla="*/ 169048 w 1135577"/>
              <a:gd name="connsiteY1547" fmla="*/ 292592 h 1074073"/>
              <a:gd name="connsiteX1548" fmla="*/ 164939 w 1135577"/>
              <a:gd name="connsiteY1548" fmla="*/ 302661 h 1074073"/>
              <a:gd name="connsiteX1549" fmla="*/ 165347 w 1135577"/>
              <a:gd name="connsiteY1549" fmla="*/ 303945 h 1074073"/>
              <a:gd name="connsiteX1550" fmla="*/ 165552 w 1135577"/>
              <a:gd name="connsiteY1550" fmla="*/ 304584 h 1074073"/>
              <a:gd name="connsiteX1551" fmla="*/ 164666 w 1135577"/>
              <a:gd name="connsiteY1551" fmla="*/ 306869 h 1074073"/>
              <a:gd name="connsiteX1552" fmla="*/ 165089 w 1135577"/>
              <a:gd name="connsiteY1552" fmla="*/ 308852 h 1074073"/>
              <a:gd name="connsiteX1553" fmla="*/ 164458 w 1135577"/>
              <a:gd name="connsiteY1553" fmla="*/ 310211 h 1074073"/>
              <a:gd name="connsiteX1554" fmla="*/ 163331 w 1135577"/>
              <a:gd name="connsiteY1554" fmla="*/ 311195 h 1074073"/>
              <a:gd name="connsiteX1555" fmla="*/ 157463 w 1135577"/>
              <a:gd name="connsiteY1555" fmla="*/ 313700 h 1074073"/>
              <a:gd name="connsiteX1556" fmla="*/ 156832 w 1135577"/>
              <a:gd name="connsiteY1556" fmla="*/ 315121 h 1074073"/>
              <a:gd name="connsiteX1557" fmla="*/ 156421 w 1135577"/>
              <a:gd name="connsiteY1557" fmla="*/ 315417 h 1074073"/>
              <a:gd name="connsiteX1558" fmla="*/ 155491 w 1135577"/>
              <a:gd name="connsiteY1558" fmla="*/ 316086 h 1074073"/>
              <a:gd name="connsiteX1559" fmla="*/ 154269 w 1135577"/>
              <a:gd name="connsiteY1559" fmla="*/ 316964 h 1074073"/>
              <a:gd name="connsiteX1560" fmla="*/ 149581 w 1135577"/>
              <a:gd name="connsiteY1560" fmla="*/ 316710 h 1074073"/>
              <a:gd name="connsiteX1561" fmla="*/ 149165 w 1135577"/>
              <a:gd name="connsiteY1561" fmla="*/ 316688 h 1074073"/>
              <a:gd name="connsiteX1562" fmla="*/ 145453 w 1135577"/>
              <a:gd name="connsiteY1562" fmla="*/ 318122 h 1074073"/>
              <a:gd name="connsiteX1563" fmla="*/ 144421 w 1135577"/>
              <a:gd name="connsiteY1563" fmla="*/ 318519 h 1074073"/>
              <a:gd name="connsiteX1564" fmla="*/ 141806 w 1135577"/>
              <a:gd name="connsiteY1564" fmla="*/ 318566 h 1074073"/>
              <a:gd name="connsiteX1565" fmla="*/ 139807 w 1135577"/>
              <a:gd name="connsiteY1565" fmla="*/ 319670 h 1074073"/>
              <a:gd name="connsiteX1566" fmla="*/ 136752 w 1135577"/>
              <a:gd name="connsiteY1566" fmla="*/ 320335 h 1074073"/>
              <a:gd name="connsiteX1567" fmla="*/ 130815 w 1135577"/>
              <a:gd name="connsiteY1567" fmla="*/ 321171 h 1074073"/>
              <a:gd name="connsiteX1568" fmla="*/ 125722 w 1135577"/>
              <a:gd name="connsiteY1568" fmla="*/ 321887 h 1074073"/>
              <a:gd name="connsiteX1569" fmla="*/ 123545 w 1135577"/>
              <a:gd name="connsiteY1569" fmla="*/ 321505 h 1074073"/>
              <a:gd name="connsiteX1570" fmla="*/ 123101 w 1135577"/>
              <a:gd name="connsiteY1570" fmla="*/ 322988 h 1074073"/>
              <a:gd name="connsiteX1571" fmla="*/ 123899 w 1135577"/>
              <a:gd name="connsiteY1571" fmla="*/ 325220 h 1074073"/>
              <a:gd name="connsiteX1572" fmla="*/ 125200 w 1135577"/>
              <a:gd name="connsiteY1572" fmla="*/ 326341 h 1074073"/>
              <a:gd name="connsiteX1573" fmla="*/ 126216 w 1135577"/>
              <a:gd name="connsiteY1573" fmla="*/ 327195 h 1074073"/>
              <a:gd name="connsiteX1574" fmla="*/ 126961 w 1135577"/>
              <a:gd name="connsiteY1574" fmla="*/ 328215 h 1074073"/>
              <a:gd name="connsiteX1575" fmla="*/ 126883 w 1135577"/>
              <a:gd name="connsiteY1575" fmla="*/ 329226 h 1074073"/>
              <a:gd name="connsiteX1576" fmla="*/ 125768 w 1135577"/>
              <a:gd name="connsiteY1576" fmla="*/ 330900 h 1074073"/>
              <a:gd name="connsiteX1577" fmla="*/ 124033 w 1135577"/>
              <a:gd name="connsiteY1577" fmla="*/ 332633 h 1074073"/>
              <a:gd name="connsiteX1578" fmla="*/ 122237 w 1135577"/>
              <a:gd name="connsiteY1578" fmla="*/ 333354 h 1074073"/>
              <a:gd name="connsiteX1579" fmla="*/ 120993 w 1135577"/>
              <a:gd name="connsiteY1579" fmla="*/ 334082 h 1074073"/>
              <a:gd name="connsiteX1580" fmla="*/ 119408 w 1135577"/>
              <a:gd name="connsiteY1580" fmla="*/ 334401 h 1074073"/>
              <a:gd name="connsiteX1581" fmla="*/ 117067 w 1135577"/>
              <a:gd name="connsiteY1581" fmla="*/ 334846 h 1074073"/>
              <a:gd name="connsiteX1582" fmla="*/ 116029 w 1135577"/>
              <a:gd name="connsiteY1582" fmla="*/ 335642 h 1074073"/>
              <a:gd name="connsiteX1583" fmla="*/ 114850 w 1135577"/>
              <a:gd name="connsiteY1583" fmla="*/ 336641 h 1074073"/>
              <a:gd name="connsiteX1584" fmla="*/ 113946 w 1135577"/>
              <a:gd name="connsiteY1584" fmla="*/ 337844 h 1074073"/>
              <a:gd name="connsiteX1585" fmla="*/ 112629 w 1135577"/>
              <a:gd name="connsiteY1585" fmla="*/ 338909 h 1074073"/>
              <a:gd name="connsiteX1586" fmla="*/ 111445 w 1135577"/>
              <a:gd name="connsiteY1586" fmla="*/ 340379 h 1074073"/>
              <a:gd name="connsiteX1587" fmla="*/ 110198 w 1135577"/>
              <a:gd name="connsiteY1587" fmla="*/ 341376 h 1074073"/>
              <a:gd name="connsiteX1588" fmla="*/ 108808 w 1135577"/>
              <a:gd name="connsiteY1588" fmla="*/ 342912 h 1074073"/>
              <a:gd name="connsiteX1589" fmla="*/ 107493 w 1135577"/>
              <a:gd name="connsiteY1589" fmla="*/ 343908 h 1074073"/>
              <a:gd name="connsiteX1590" fmla="*/ 105552 w 1135577"/>
              <a:gd name="connsiteY1590" fmla="*/ 345572 h 1074073"/>
              <a:gd name="connsiteX1591" fmla="*/ 104236 w 1135577"/>
              <a:gd name="connsiteY1591" fmla="*/ 346635 h 1074073"/>
              <a:gd name="connsiteX1592" fmla="*/ 103239 w 1135577"/>
              <a:gd name="connsiteY1592" fmla="*/ 347650 h 1074073"/>
              <a:gd name="connsiteX1593" fmla="*/ 102084 w 1135577"/>
              <a:gd name="connsiteY1593" fmla="*/ 348702 h 1074073"/>
              <a:gd name="connsiteX1594" fmla="*/ 100904 w 1135577"/>
              <a:gd name="connsiteY1594" fmla="*/ 349902 h 1074073"/>
              <a:gd name="connsiteX1595" fmla="*/ 100006 w 1135577"/>
              <a:gd name="connsiteY1595" fmla="*/ 350365 h 1074073"/>
              <a:gd name="connsiteX1596" fmla="*/ 99316 w 1135577"/>
              <a:gd name="connsiteY1596" fmla="*/ 350693 h 1074073"/>
              <a:gd name="connsiteX1597" fmla="*/ 98345 w 1135577"/>
              <a:gd name="connsiteY1597" fmla="*/ 351558 h 1074073"/>
              <a:gd name="connsiteX1598" fmla="*/ 97648 w 1135577"/>
              <a:gd name="connsiteY1598" fmla="*/ 352428 h 1074073"/>
              <a:gd name="connsiteX1599" fmla="*/ 97302 w 1135577"/>
              <a:gd name="connsiteY1599" fmla="*/ 352762 h 1074073"/>
              <a:gd name="connsiteX1600" fmla="*/ 96052 w 1135577"/>
              <a:gd name="connsiteY1600" fmla="*/ 353372 h 1074073"/>
              <a:gd name="connsiteX1601" fmla="*/ 94798 w 1135577"/>
              <a:gd name="connsiteY1601" fmla="*/ 355222 h 1074073"/>
              <a:gd name="connsiteX1602" fmla="*/ 92550 w 1135577"/>
              <a:gd name="connsiteY1602" fmla="*/ 356820 h 1074073"/>
              <a:gd name="connsiteX1603" fmla="*/ 91798 w 1135577"/>
              <a:gd name="connsiteY1603" fmla="*/ 357932 h 1074073"/>
              <a:gd name="connsiteX1604" fmla="*/ 91029 w 1135577"/>
              <a:gd name="connsiteY1604" fmla="*/ 362322 h 1074073"/>
              <a:gd name="connsiteX1605" fmla="*/ 89898 w 1135577"/>
              <a:gd name="connsiteY1605" fmla="*/ 364484 h 1074073"/>
              <a:gd name="connsiteX1606" fmla="*/ 88714 w 1135577"/>
              <a:gd name="connsiteY1606" fmla="*/ 364850 h 1074073"/>
              <a:gd name="connsiteX1607" fmla="*/ 86163 w 1135577"/>
              <a:gd name="connsiteY1607" fmla="*/ 364621 h 1074073"/>
              <a:gd name="connsiteX1608" fmla="*/ 83614 w 1135577"/>
              <a:gd name="connsiteY1608" fmla="*/ 364392 h 1074073"/>
              <a:gd name="connsiteX1609" fmla="*/ 81743 w 1135577"/>
              <a:gd name="connsiteY1609" fmla="*/ 365002 h 1074073"/>
              <a:gd name="connsiteX1610" fmla="*/ 80555 w 1135577"/>
              <a:gd name="connsiteY1610" fmla="*/ 366359 h 1074073"/>
              <a:gd name="connsiteX1611" fmla="*/ 79744 w 1135577"/>
              <a:gd name="connsiteY1611" fmla="*/ 366727 h 1074073"/>
              <a:gd name="connsiteX1612" fmla="*/ 79191 w 1135577"/>
              <a:gd name="connsiteY1612" fmla="*/ 365301 h 1074073"/>
              <a:gd name="connsiteX1613" fmla="*/ 78769 w 1135577"/>
              <a:gd name="connsiteY1613" fmla="*/ 364963 h 1074073"/>
              <a:gd name="connsiteX1614" fmla="*/ 78261 w 1135577"/>
              <a:gd name="connsiteY1614" fmla="*/ 364554 h 1074073"/>
              <a:gd name="connsiteX1615" fmla="*/ 76975 w 1135577"/>
              <a:gd name="connsiteY1615" fmla="*/ 364548 h 1074073"/>
              <a:gd name="connsiteX1616" fmla="*/ 76331 w 1135577"/>
              <a:gd name="connsiteY1616" fmla="*/ 364544 h 1074073"/>
              <a:gd name="connsiteX1617" fmla="*/ 73236 w 1135577"/>
              <a:gd name="connsiteY1617" fmla="*/ 361251 h 1074073"/>
              <a:gd name="connsiteX1618" fmla="*/ 69858 w 1135577"/>
              <a:gd name="connsiteY1618" fmla="*/ 364155 h 1074073"/>
              <a:gd name="connsiteX1619" fmla="*/ 68146 w 1135577"/>
              <a:gd name="connsiteY1619" fmla="*/ 363915 h 1074073"/>
              <a:gd name="connsiteX1620" fmla="*/ 64913 w 1135577"/>
              <a:gd name="connsiteY1620" fmla="*/ 362636 h 1074073"/>
              <a:gd name="connsiteX1621" fmla="*/ 62532 w 1135577"/>
              <a:gd name="connsiteY1621" fmla="*/ 361967 h 1074073"/>
              <a:gd name="connsiteX1622" fmla="*/ 58919 w 1135577"/>
              <a:gd name="connsiteY1622" fmla="*/ 362222 h 1074073"/>
              <a:gd name="connsiteX1623" fmla="*/ 56894 w 1135577"/>
              <a:gd name="connsiteY1623" fmla="*/ 362657 h 1074073"/>
              <a:gd name="connsiteX1624" fmla="*/ 53405 w 1135577"/>
              <a:gd name="connsiteY1624" fmla="*/ 362790 h 1074073"/>
              <a:gd name="connsiteX1625" fmla="*/ 48678 w 1135577"/>
              <a:gd name="connsiteY1625" fmla="*/ 364273 h 1074073"/>
              <a:gd name="connsiteX1626" fmla="*/ 44634 w 1135577"/>
              <a:gd name="connsiteY1626" fmla="*/ 364898 h 1074073"/>
              <a:gd name="connsiteX1627" fmla="*/ 42064 w 1135577"/>
              <a:gd name="connsiteY1627" fmla="*/ 364781 h 1074073"/>
              <a:gd name="connsiteX1628" fmla="*/ 38270 w 1135577"/>
              <a:gd name="connsiteY1628" fmla="*/ 364669 h 1074073"/>
              <a:gd name="connsiteX1629" fmla="*/ 35636 w 1135577"/>
              <a:gd name="connsiteY1629" fmla="*/ 364860 h 1074073"/>
              <a:gd name="connsiteX1630" fmla="*/ 33301 w 1135577"/>
              <a:gd name="connsiteY1630" fmla="*/ 365848 h 1074073"/>
              <a:gd name="connsiteX1631" fmla="*/ 31148 w 1135577"/>
              <a:gd name="connsiteY1631" fmla="*/ 367139 h 1074073"/>
              <a:gd name="connsiteX1632" fmla="*/ 29370 w 1135577"/>
              <a:gd name="connsiteY1632" fmla="*/ 367574 h 1074073"/>
              <a:gd name="connsiteX1633" fmla="*/ 24139 w 1135577"/>
              <a:gd name="connsiteY1633" fmla="*/ 363725 h 1074073"/>
              <a:gd name="connsiteX1634" fmla="*/ 15262 w 1135577"/>
              <a:gd name="connsiteY1634" fmla="*/ 384398 h 1074073"/>
              <a:gd name="connsiteX1635" fmla="*/ 13868 w 1135577"/>
              <a:gd name="connsiteY1635" fmla="*/ 392651 h 1074073"/>
              <a:gd name="connsiteX1636" fmla="*/ 14062 w 1135577"/>
              <a:gd name="connsiteY1636" fmla="*/ 398025 h 1074073"/>
              <a:gd name="connsiteX1637" fmla="*/ 14383 w 1135577"/>
              <a:gd name="connsiteY1637" fmla="*/ 404584 h 1074073"/>
              <a:gd name="connsiteX1638" fmla="*/ 12757 w 1135577"/>
              <a:gd name="connsiteY1638" fmla="*/ 406619 h 1074073"/>
              <a:gd name="connsiteX1639" fmla="*/ 11129 w 1135577"/>
              <a:gd name="connsiteY1639" fmla="*/ 409955 h 1074073"/>
              <a:gd name="connsiteX1640" fmla="*/ 10436 w 1135577"/>
              <a:gd name="connsiteY1640" fmla="*/ 412305 h 1074073"/>
              <a:gd name="connsiteX1641" fmla="*/ 10730 w 1135577"/>
              <a:gd name="connsiteY1641" fmla="*/ 416762 h 1074073"/>
              <a:gd name="connsiteX1642" fmla="*/ 11346 w 1135577"/>
              <a:gd name="connsiteY1642" fmla="*/ 418186 h 1074073"/>
              <a:gd name="connsiteX1643" fmla="*/ 13204 w 1135577"/>
              <a:gd name="connsiteY1643" fmla="*/ 420113 h 1074073"/>
              <a:gd name="connsiteX1644" fmla="*/ 13138 w 1135577"/>
              <a:gd name="connsiteY1644" fmla="*/ 420979 h 1074073"/>
              <a:gd name="connsiteX1645" fmla="*/ 10573 w 1135577"/>
              <a:gd name="connsiteY1645" fmla="*/ 424930 h 1074073"/>
              <a:gd name="connsiteX1646" fmla="*/ 6876 w 1135577"/>
              <a:gd name="connsiteY1646" fmla="*/ 427062 h 1074073"/>
              <a:gd name="connsiteX1647" fmla="*/ 4994 w 1135577"/>
              <a:gd name="connsiteY1647" fmla="*/ 428164 h 1074073"/>
              <a:gd name="connsiteX1648" fmla="*/ 4606 w 1135577"/>
              <a:gd name="connsiteY1648" fmla="*/ 428586 h 1074073"/>
              <a:gd name="connsiteX1649" fmla="*/ 3707 w 1135577"/>
              <a:gd name="connsiteY1649" fmla="*/ 429562 h 1074073"/>
              <a:gd name="connsiteX1650" fmla="*/ 3154 w 1135577"/>
              <a:gd name="connsiteY1650" fmla="*/ 430164 h 1074073"/>
              <a:gd name="connsiteX1651" fmla="*/ 2464 w 1135577"/>
              <a:gd name="connsiteY1651" fmla="*/ 432078 h 1074073"/>
              <a:gd name="connsiteX1652" fmla="*/ 2015 w 1135577"/>
              <a:gd name="connsiteY1652" fmla="*/ 435914 h 1074073"/>
              <a:gd name="connsiteX1653" fmla="*/ 180 w 1135577"/>
              <a:gd name="connsiteY1653" fmla="*/ 444446 h 1074073"/>
              <a:gd name="connsiteX1654" fmla="*/ 602 w 1135577"/>
              <a:gd name="connsiteY1654" fmla="*/ 448161 h 1074073"/>
              <a:gd name="connsiteX1655" fmla="*/ 1123 w 1135577"/>
              <a:gd name="connsiteY1655" fmla="*/ 449770 h 1074073"/>
              <a:gd name="connsiteX1656" fmla="*/ 1647 w 1135577"/>
              <a:gd name="connsiteY1656" fmla="*/ 451383 h 1074073"/>
              <a:gd name="connsiteX1657" fmla="*/ 2198 w 1135577"/>
              <a:gd name="connsiteY1657" fmla="*/ 452439 h 1074073"/>
              <a:gd name="connsiteX1658" fmla="*/ 2943 w 1135577"/>
              <a:gd name="connsiteY1658" fmla="*/ 453861 h 1074073"/>
              <a:gd name="connsiteX1659" fmla="*/ 3866 w 1135577"/>
              <a:gd name="connsiteY1659" fmla="*/ 454830 h 1074073"/>
              <a:gd name="connsiteX1660" fmla="*/ 4304 w 1135577"/>
              <a:gd name="connsiteY1660" fmla="*/ 455289 h 1074073"/>
              <a:gd name="connsiteX1661" fmla="*/ 7072 w 1135577"/>
              <a:gd name="connsiteY1661" fmla="*/ 456916 h 1074073"/>
              <a:gd name="connsiteX1662" fmla="*/ 7592 w 1135577"/>
              <a:gd name="connsiteY1662" fmla="*/ 457220 h 1074073"/>
              <a:gd name="connsiteX1663" fmla="*/ 7778 w 1135577"/>
              <a:gd name="connsiteY1663" fmla="*/ 457614 h 1074073"/>
              <a:gd name="connsiteX1664" fmla="*/ 8269 w 1135577"/>
              <a:gd name="connsiteY1664" fmla="*/ 458646 h 1074073"/>
              <a:gd name="connsiteX1665" fmla="*/ 8076 w 1135577"/>
              <a:gd name="connsiteY1665" fmla="*/ 459120 h 1074073"/>
              <a:gd name="connsiteX1666" fmla="*/ 8019 w 1135577"/>
              <a:gd name="connsiteY1666" fmla="*/ 459262 h 1074073"/>
              <a:gd name="connsiteX1667" fmla="*/ 8877 w 1135577"/>
              <a:gd name="connsiteY1667" fmla="*/ 461556 h 1074073"/>
              <a:gd name="connsiteX1668" fmla="*/ 9618 w 1135577"/>
              <a:gd name="connsiteY1668" fmla="*/ 463538 h 1074073"/>
              <a:gd name="connsiteX1669" fmla="*/ 11438 w 1135577"/>
              <a:gd name="connsiteY1669" fmla="*/ 475301 h 1074073"/>
              <a:gd name="connsiteX1670" fmla="*/ 13519 w 1135577"/>
              <a:gd name="connsiteY1670" fmla="*/ 483166 h 1074073"/>
              <a:gd name="connsiteX1671" fmla="*/ 13881 w 1135577"/>
              <a:gd name="connsiteY1671" fmla="*/ 486384 h 1074073"/>
              <a:gd name="connsiteX1672" fmla="*/ 13621 w 1135577"/>
              <a:gd name="connsiteY1672" fmla="*/ 489229 h 1074073"/>
              <a:gd name="connsiteX1673" fmla="*/ 14358 w 1135577"/>
              <a:gd name="connsiteY1673" fmla="*/ 491790 h 1074073"/>
              <a:gd name="connsiteX1674" fmla="*/ 16687 w 1135577"/>
              <a:gd name="connsiteY1674" fmla="*/ 499882 h 1074073"/>
              <a:gd name="connsiteX1675" fmla="*/ 16693 w 1135577"/>
              <a:gd name="connsiteY1675" fmla="*/ 500038 h 1074073"/>
              <a:gd name="connsiteX1676" fmla="*/ 16857 w 1135577"/>
              <a:gd name="connsiteY1676" fmla="*/ 503780 h 1074073"/>
              <a:gd name="connsiteX1677" fmla="*/ 16695 w 1135577"/>
              <a:gd name="connsiteY1677" fmla="*/ 505064 h 1074073"/>
              <a:gd name="connsiteX1678" fmla="*/ 16472 w 1135577"/>
              <a:gd name="connsiteY1678" fmla="*/ 506810 h 1074073"/>
              <a:gd name="connsiteX1679" fmla="*/ 14276 w 1135577"/>
              <a:gd name="connsiteY1679" fmla="*/ 512803 h 1074073"/>
              <a:gd name="connsiteX1680" fmla="*/ 13145 w 1135577"/>
              <a:gd name="connsiteY1680" fmla="*/ 516806 h 1074073"/>
              <a:gd name="connsiteX1681" fmla="*/ 12198 w 1135577"/>
              <a:gd name="connsiteY1681" fmla="*/ 520156 h 1074073"/>
              <a:gd name="connsiteX1682" fmla="*/ 12128 w 1135577"/>
              <a:gd name="connsiteY1682" fmla="*/ 522444 h 1074073"/>
              <a:gd name="connsiteX1683" fmla="*/ 12949 w 1135577"/>
              <a:gd name="connsiteY1683" fmla="*/ 524630 h 1074073"/>
              <a:gd name="connsiteX1684" fmla="*/ 14525 w 1135577"/>
              <a:gd name="connsiteY1684" fmla="*/ 528826 h 1074073"/>
              <a:gd name="connsiteX1685" fmla="*/ 16539 w 1135577"/>
              <a:gd name="connsiteY1685" fmla="*/ 537616 h 1074073"/>
              <a:gd name="connsiteX1686" fmla="*/ 15864 w 1135577"/>
              <a:gd name="connsiteY1686" fmla="*/ 539567 h 1074073"/>
              <a:gd name="connsiteX1687" fmla="*/ 14656 w 1135577"/>
              <a:gd name="connsiteY1687" fmla="*/ 543053 h 1074073"/>
              <a:gd name="connsiteX1688" fmla="*/ 14113 w 1135577"/>
              <a:gd name="connsiteY1688" fmla="*/ 547250 h 1074073"/>
              <a:gd name="connsiteX1689" fmla="*/ 14080 w 1135577"/>
              <a:gd name="connsiteY1689" fmla="*/ 547503 h 1074073"/>
              <a:gd name="connsiteX1690" fmla="*/ 14154 w 1135577"/>
              <a:gd name="connsiteY1690" fmla="*/ 548131 h 1074073"/>
              <a:gd name="connsiteX1691" fmla="*/ 14381 w 1135577"/>
              <a:gd name="connsiteY1691" fmla="*/ 550041 h 1074073"/>
              <a:gd name="connsiteX1692" fmla="*/ 13379 w 1135577"/>
              <a:gd name="connsiteY1692" fmla="*/ 552201 h 1074073"/>
              <a:gd name="connsiteX1693" fmla="*/ 11261 w 1135577"/>
              <a:gd name="connsiteY1693" fmla="*/ 553989 h 1074073"/>
              <a:gd name="connsiteX1694" fmla="*/ 10285 w 1135577"/>
              <a:gd name="connsiteY1694" fmla="*/ 556374 h 1074073"/>
              <a:gd name="connsiteX1695" fmla="*/ 10166 w 1135577"/>
              <a:gd name="connsiteY1695" fmla="*/ 556667 h 1074073"/>
              <a:gd name="connsiteX1696" fmla="*/ 9695 w 1135577"/>
              <a:gd name="connsiteY1696" fmla="*/ 557818 h 1074073"/>
              <a:gd name="connsiteX1697" fmla="*/ 9245 w 1135577"/>
              <a:gd name="connsiteY1697" fmla="*/ 558335 h 1074073"/>
              <a:gd name="connsiteX1698" fmla="*/ 7764 w 1135577"/>
              <a:gd name="connsiteY1698" fmla="*/ 560037 h 1074073"/>
              <a:gd name="connsiteX1699" fmla="*/ 7635 w 1135577"/>
              <a:gd name="connsiteY1699" fmla="*/ 561026 h 1074073"/>
              <a:gd name="connsiteX1700" fmla="*/ 8768 w 1135577"/>
              <a:gd name="connsiteY1700" fmla="*/ 564535 h 1074073"/>
              <a:gd name="connsiteX1701" fmla="*/ 9353 w 1135577"/>
              <a:gd name="connsiteY1701" fmla="*/ 566350 h 1074073"/>
              <a:gd name="connsiteX1702" fmla="*/ 13608 w 1135577"/>
              <a:gd name="connsiteY1702" fmla="*/ 573355 h 1074073"/>
              <a:gd name="connsiteX1703" fmla="*/ 13920 w 1135577"/>
              <a:gd name="connsiteY1703" fmla="*/ 574257 h 1074073"/>
              <a:gd name="connsiteX1704" fmla="*/ 11884 w 1135577"/>
              <a:gd name="connsiteY1704" fmla="*/ 576337 h 1074073"/>
              <a:gd name="connsiteX1705" fmla="*/ 12319 w 1135577"/>
              <a:gd name="connsiteY1705" fmla="*/ 577511 h 1074073"/>
              <a:gd name="connsiteX1706" fmla="*/ 11639 w 1135577"/>
              <a:gd name="connsiteY1706" fmla="*/ 579305 h 1074073"/>
              <a:gd name="connsiteX1707" fmla="*/ 12174 w 1135577"/>
              <a:gd name="connsiteY1707" fmla="*/ 580581 h 1074073"/>
              <a:gd name="connsiteX1708" fmla="*/ 13194 w 1135577"/>
              <a:gd name="connsiteY1708" fmla="*/ 583015 h 1074073"/>
              <a:gd name="connsiteX1709" fmla="*/ 13194 w 1135577"/>
              <a:gd name="connsiteY1709" fmla="*/ 584067 h 1074073"/>
              <a:gd name="connsiteX1710" fmla="*/ 13196 w 1135577"/>
              <a:gd name="connsiteY1710" fmla="*/ 585118 h 1074073"/>
              <a:gd name="connsiteX1711" fmla="*/ 14067 w 1135577"/>
              <a:gd name="connsiteY1711" fmla="*/ 587033 h 1074073"/>
              <a:gd name="connsiteX1712" fmla="*/ 13756 w 1135577"/>
              <a:gd name="connsiteY1712" fmla="*/ 588086 h 1074073"/>
              <a:gd name="connsiteX1713" fmla="*/ 13833 w 1135577"/>
              <a:gd name="connsiteY1713" fmla="*/ 588516 h 1074073"/>
              <a:gd name="connsiteX1714" fmla="*/ 13945 w 1135577"/>
              <a:gd name="connsiteY1714" fmla="*/ 589137 h 1074073"/>
              <a:gd name="connsiteX1715" fmla="*/ 16920 w 1135577"/>
              <a:gd name="connsiteY1715" fmla="*/ 592455 h 1074073"/>
              <a:gd name="connsiteX1716" fmla="*/ 17331 w 1135577"/>
              <a:gd name="connsiteY1716" fmla="*/ 592911 h 1074073"/>
              <a:gd name="connsiteX1717" fmla="*/ 17568 w 1135577"/>
              <a:gd name="connsiteY1717" fmla="*/ 593178 h 1074073"/>
              <a:gd name="connsiteX1718" fmla="*/ 18045 w 1135577"/>
              <a:gd name="connsiteY1718" fmla="*/ 593709 h 1074073"/>
              <a:gd name="connsiteX1719" fmla="*/ 18108 w 1135577"/>
              <a:gd name="connsiteY1719" fmla="*/ 594945 h 1074073"/>
              <a:gd name="connsiteX1720" fmla="*/ 18721 w 1135577"/>
              <a:gd name="connsiteY1720" fmla="*/ 595534 h 1074073"/>
              <a:gd name="connsiteX1721" fmla="*/ 19909 w 1135577"/>
              <a:gd name="connsiteY1721" fmla="*/ 596675 h 1074073"/>
              <a:gd name="connsiteX1722" fmla="*/ 19940 w 1135577"/>
              <a:gd name="connsiteY1722" fmla="*/ 597347 h 1074073"/>
              <a:gd name="connsiteX1723" fmla="*/ 19973 w 1135577"/>
              <a:gd name="connsiteY1723" fmla="*/ 598036 h 1074073"/>
              <a:gd name="connsiteX1724" fmla="*/ 21090 w 1135577"/>
              <a:gd name="connsiteY1724" fmla="*/ 599085 h 1074073"/>
              <a:gd name="connsiteX1725" fmla="*/ 20850 w 1135577"/>
              <a:gd name="connsiteY1725" fmla="*/ 600003 h 1074073"/>
              <a:gd name="connsiteX1726" fmla="*/ 20781 w 1135577"/>
              <a:gd name="connsiteY1726" fmla="*/ 600261 h 1074073"/>
              <a:gd name="connsiteX1727" fmla="*/ 21278 w 1135577"/>
              <a:gd name="connsiteY1727" fmla="*/ 602409 h 1074073"/>
              <a:gd name="connsiteX1728" fmla="*/ 21218 w 1135577"/>
              <a:gd name="connsiteY1728" fmla="*/ 603724 h 1074073"/>
              <a:gd name="connsiteX1729" fmla="*/ 20794 w 1135577"/>
              <a:gd name="connsiteY1729" fmla="*/ 604844 h 1074073"/>
              <a:gd name="connsiteX1730" fmla="*/ 20537 w 1135577"/>
              <a:gd name="connsiteY1730" fmla="*/ 605519 h 1074073"/>
              <a:gd name="connsiteX1731" fmla="*/ 20662 w 1135577"/>
              <a:gd name="connsiteY1731" fmla="*/ 606013 h 1074073"/>
              <a:gd name="connsiteX1732" fmla="*/ 20786 w 1135577"/>
              <a:gd name="connsiteY1732" fmla="*/ 606509 h 1074073"/>
              <a:gd name="connsiteX1733" fmla="*/ 22065 w 1135577"/>
              <a:gd name="connsiteY1733" fmla="*/ 608213 h 1074073"/>
              <a:gd name="connsiteX1734" fmla="*/ 23147 w 1135577"/>
              <a:gd name="connsiteY1734" fmla="*/ 609660 h 1074073"/>
              <a:gd name="connsiteX1735" fmla="*/ 25943 w 1135577"/>
              <a:gd name="connsiteY1735" fmla="*/ 612439 h 1074073"/>
              <a:gd name="connsiteX1736" fmla="*/ 26834 w 1135577"/>
              <a:gd name="connsiteY1736" fmla="*/ 614169 h 1074073"/>
              <a:gd name="connsiteX1737" fmla="*/ 29797 w 1135577"/>
              <a:gd name="connsiteY1737" fmla="*/ 619920 h 1074073"/>
              <a:gd name="connsiteX1738" fmla="*/ 31009 w 1135577"/>
              <a:gd name="connsiteY1738" fmla="*/ 621218 h 1074073"/>
              <a:gd name="connsiteX1739" fmla="*/ 31411 w 1135577"/>
              <a:gd name="connsiteY1739" fmla="*/ 621650 h 1074073"/>
              <a:gd name="connsiteX1740" fmla="*/ 33489 w 1135577"/>
              <a:gd name="connsiteY1740" fmla="*/ 619977 h 1074073"/>
              <a:gd name="connsiteX1741" fmla="*/ 35566 w 1135577"/>
              <a:gd name="connsiteY1741" fmla="*/ 618304 h 1074073"/>
              <a:gd name="connsiteX1742" fmla="*/ 36372 w 1135577"/>
              <a:gd name="connsiteY1742" fmla="*/ 616262 h 1074073"/>
              <a:gd name="connsiteX1743" fmla="*/ 37984 w 1135577"/>
              <a:gd name="connsiteY1743" fmla="*/ 614838 h 1074073"/>
              <a:gd name="connsiteX1744" fmla="*/ 42512 w 1135577"/>
              <a:gd name="connsiteY1744" fmla="*/ 612173 h 1074073"/>
              <a:gd name="connsiteX1745" fmla="*/ 43380 w 1135577"/>
              <a:gd name="connsiteY1745" fmla="*/ 610592 h 1074073"/>
              <a:gd name="connsiteX1746" fmla="*/ 43565 w 1135577"/>
              <a:gd name="connsiteY1746" fmla="*/ 610253 h 1074073"/>
              <a:gd name="connsiteX1747" fmla="*/ 44162 w 1135577"/>
              <a:gd name="connsiteY1747" fmla="*/ 606837 h 1074073"/>
              <a:gd name="connsiteX1748" fmla="*/ 44796 w 1135577"/>
              <a:gd name="connsiteY1748" fmla="*/ 603209 h 1074073"/>
              <a:gd name="connsiteX1749" fmla="*/ 44861 w 1135577"/>
              <a:gd name="connsiteY1749" fmla="*/ 602830 h 1074073"/>
              <a:gd name="connsiteX1750" fmla="*/ 46224 w 1135577"/>
              <a:gd name="connsiteY1750" fmla="*/ 597509 h 1074073"/>
              <a:gd name="connsiteX1751" fmla="*/ 46192 w 1135577"/>
              <a:gd name="connsiteY1751" fmla="*/ 596306 h 1074073"/>
              <a:gd name="connsiteX1752" fmla="*/ 46158 w 1135577"/>
              <a:gd name="connsiteY1752" fmla="*/ 595035 h 1074073"/>
              <a:gd name="connsiteX1753" fmla="*/ 46596 w 1135577"/>
              <a:gd name="connsiteY1753" fmla="*/ 593545 h 1074073"/>
              <a:gd name="connsiteX1754" fmla="*/ 47211 w 1135577"/>
              <a:gd name="connsiteY1754" fmla="*/ 591446 h 1074073"/>
              <a:gd name="connsiteX1755" fmla="*/ 46590 w 1135577"/>
              <a:gd name="connsiteY1755" fmla="*/ 589096 h 1074073"/>
              <a:gd name="connsiteX1756" fmla="*/ 47023 w 1135577"/>
              <a:gd name="connsiteY1756" fmla="*/ 588107 h 1074073"/>
              <a:gd name="connsiteX1757" fmla="*/ 46799 w 1135577"/>
              <a:gd name="connsiteY1757" fmla="*/ 587662 h 1074073"/>
              <a:gd name="connsiteX1758" fmla="*/ 46464 w 1135577"/>
              <a:gd name="connsiteY1758" fmla="*/ 586993 h 1074073"/>
              <a:gd name="connsiteX1759" fmla="*/ 46462 w 1135577"/>
              <a:gd name="connsiteY1759" fmla="*/ 586562 h 1074073"/>
              <a:gd name="connsiteX1760" fmla="*/ 46462 w 1135577"/>
              <a:gd name="connsiteY1760" fmla="*/ 585695 h 1074073"/>
              <a:gd name="connsiteX1761" fmla="*/ 49020 w 1135577"/>
              <a:gd name="connsiteY1761" fmla="*/ 586701 h 1074073"/>
              <a:gd name="connsiteX1762" fmla="*/ 49239 w 1135577"/>
              <a:gd name="connsiteY1762" fmla="*/ 589167 h 1074073"/>
              <a:gd name="connsiteX1763" fmla="*/ 49291 w 1135577"/>
              <a:gd name="connsiteY1763" fmla="*/ 594419 h 1074073"/>
              <a:gd name="connsiteX1764" fmla="*/ 48411 w 1135577"/>
              <a:gd name="connsiteY1764" fmla="*/ 602514 h 1074073"/>
              <a:gd name="connsiteX1765" fmla="*/ 49778 w 1135577"/>
              <a:gd name="connsiteY1765" fmla="*/ 604798 h 1074073"/>
              <a:gd name="connsiteX1766" fmla="*/ 51737 w 1135577"/>
              <a:gd name="connsiteY1766" fmla="*/ 605791 h 1074073"/>
              <a:gd name="connsiteX1767" fmla="*/ 58829 w 1135577"/>
              <a:gd name="connsiteY1767" fmla="*/ 608329 h 1074073"/>
              <a:gd name="connsiteX1768" fmla="*/ 61684 w 1135577"/>
              <a:gd name="connsiteY1768" fmla="*/ 609006 h 1074073"/>
              <a:gd name="connsiteX1769" fmla="*/ 70880 w 1135577"/>
              <a:gd name="connsiteY1769" fmla="*/ 611239 h 1074073"/>
              <a:gd name="connsiteX1770" fmla="*/ 72897 w 1135577"/>
              <a:gd name="connsiteY1770" fmla="*/ 612622 h 1074073"/>
              <a:gd name="connsiteX1771" fmla="*/ 75926 w 1135577"/>
              <a:gd name="connsiteY1771" fmla="*/ 614470 h 1074073"/>
              <a:gd name="connsiteX1772" fmla="*/ 80725 w 1135577"/>
              <a:gd name="connsiteY1772" fmla="*/ 617178 h 1074073"/>
              <a:gd name="connsiteX1773" fmla="*/ 85023 w 1135577"/>
              <a:gd name="connsiteY1773" fmla="*/ 619179 h 1074073"/>
              <a:gd name="connsiteX1774" fmla="*/ 84055 w 1135577"/>
              <a:gd name="connsiteY1774" fmla="*/ 621052 h 1074073"/>
              <a:gd name="connsiteX1775" fmla="*/ 85957 w 1135577"/>
              <a:gd name="connsiteY1775" fmla="*/ 622889 h 1074073"/>
              <a:gd name="connsiteX1776" fmla="*/ 86345 w 1135577"/>
              <a:gd name="connsiteY1776" fmla="*/ 623821 h 1074073"/>
              <a:gd name="connsiteX1777" fmla="*/ 86703 w 1135577"/>
              <a:gd name="connsiteY1777" fmla="*/ 624683 h 1074073"/>
              <a:gd name="connsiteX1778" fmla="*/ 86332 w 1135577"/>
              <a:gd name="connsiteY1778" fmla="*/ 628086 h 1074073"/>
              <a:gd name="connsiteX1779" fmla="*/ 85838 w 1135577"/>
              <a:gd name="connsiteY1779" fmla="*/ 629517 h 1074073"/>
              <a:gd name="connsiteX1780" fmla="*/ 85713 w 1135577"/>
              <a:gd name="connsiteY1780" fmla="*/ 629880 h 1074073"/>
              <a:gd name="connsiteX1781" fmla="*/ 84225 w 1135577"/>
              <a:gd name="connsiteY1781" fmla="*/ 631923 h 1074073"/>
              <a:gd name="connsiteX1782" fmla="*/ 84474 w 1135577"/>
              <a:gd name="connsiteY1782" fmla="*/ 633655 h 1074073"/>
              <a:gd name="connsiteX1783" fmla="*/ 83683 w 1135577"/>
              <a:gd name="connsiteY1783" fmla="*/ 634484 h 1074073"/>
              <a:gd name="connsiteX1784" fmla="*/ 83172 w 1135577"/>
              <a:gd name="connsiteY1784" fmla="*/ 635017 h 1074073"/>
              <a:gd name="connsiteX1785" fmla="*/ 81374 w 1135577"/>
              <a:gd name="connsiteY1785" fmla="*/ 638112 h 1074073"/>
              <a:gd name="connsiteX1786" fmla="*/ 79878 w 1135577"/>
              <a:gd name="connsiteY1786" fmla="*/ 640850 h 1074073"/>
              <a:gd name="connsiteX1787" fmla="*/ 79129 w 1135577"/>
              <a:gd name="connsiteY1787" fmla="*/ 642220 h 1074073"/>
              <a:gd name="connsiteX1788" fmla="*/ 78736 w 1135577"/>
              <a:gd name="connsiteY1788" fmla="*/ 642936 h 1074073"/>
              <a:gd name="connsiteX1789" fmla="*/ 76231 w 1135577"/>
              <a:gd name="connsiteY1789" fmla="*/ 647521 h 1074073"/>
              <a:gd name="connsiteX1790" fmla="*/ 75767 w 1135577"/>
              <a:gd name="connsiteY1790" fmla="*/ 649418 h 1074073"/>
              <a:gd name="connsiteX1791" fmla="*/ 75549 w 1135577"/>
              <a:gd name="connsiteY1791" fmla="*/ 650306 h 1074073"/>
              <a:gd name="connsiteX1792" fmla="*/ 75738 w 1135577"/>
              <a:gd name="connsiteY1792" fmla="*/ 652037 h 1074073"/>
              <a:gd name="connsiteX1793" fmla="*/ 76549 w 1135577"/>
              <a:gd name="connsiteY1793" fmla="*/ 653442 h 1074073"/>
              <a:gd name="connsiteX1794" fmla="*/ 76916 w 1135577"/>
              <a:gd name="connsiteY1794" fmla="*/ 654078 h 1074073"/>
              <a:gd name="connsiteX1795" fmla="*/ 77788 w 1135577"/>
              <a:gd name="connsiteY1795" fmla="*/ 657418 h 1074073"/>
              <a:gd name="connsiteX1796" fmla="*/ 79091 w 1135577"/>
              <a:gd name="connsiteY1796" fmla="*/ 659026 h 1074073"/>
              <a:gd name="connsiteX1797" fmla="*/ 78879 w 1135577"/>
              <a:gd name="connsiteY1797" fmla="*/ 659266 h 1074073"/>
              <a:gd name="connsiteX1798" fmla="*/ 78596 w 1135577"/>
              <a:gd name="connsiteY1798" fmla="*/ 659583 h 1074073"/>
              <a:gd name="connsiteX1799" fmla="*/ 76437 w 1135577"/>
              <a:gd name="connsiteY1799" fmla="*/ 660177 h 1074073"/>
              <a:gd name="connsiteX1800" fmla="*/ 76115 w 1135577"/>
              <a:gd name="connsiteY1800" fmla="*/ 660265 h 1074073"/>
              <a:gd name="connsiteX1801" fmla="*/ 78226 w 1135577"/>
              <a:gd name="connsiteY1801" fmla="*/ 662553 h 1074073"/>
              <a:gd name="connsiteX1802" fmla="*/ 78661 w 1135577"/>
              <a:gd name="connsiteY1802" fmla="*/ 663728 h 1074073"/>
              <a:gd name="connsiteX1803" fmla="*/ 78596 w 1135577"/>
              <a:gd name="connsiteY1803" fmla="*/ 664641 h 1074073"/>
              <a:gd name="connsiteX1804" fmla="*/ 78539 w 1135577"/>
              <a:gd name="connsiteY1804" fmla="*/ 665460 h 1074073"/>
              <a:gd name="connsiteX1805" fmla="*/ 77863 w 1135577"/>
              <a:gd name="connsiteY1805" fmla="*/ 667646 h 1074073"/>
              <a:gd name="connsiteX1806" fmla="*/ 76742 w 1135577"/>
              <a:gd name="connsiteY1806" fmla="*/ 671278 h 1074073"/>
              <a:gd name="connsiteX1807" fmla="*/ 76432 w 1135577"/>
              <a:gd name="connsiteY1807" fmla="*/ 672082 h 1074073"/>
              <a:gd name="connsiteX1808" fmla="*/ 77116 w 1135577"/>
              <a:gd name="connsiteY1808" fmla="*/ 673258 h 1074073"/>
              <a:gd name="connsiteX1809" fmla="*/ 77674 w 1135577"/>
              <a:gd name="connsiteY1809" fmla="*/ 674882 h 1074073"/>
              <a:gd name="connsiteX1810" fmla="*/ 77615 w 1135577"/>
              <a:gd name="connsiteY1810" fmla="*/ 676412 h 1074073"/>
              <a:gd name="connsiteX1811" fmla="*/ 77208 w 1135577"/>
              <a:gd name="connsiteY1811" fmla="*/ 677342 h 1074073"/>
              <a:gd name="connsiteX1812" fmla="*/ 80038 w 1135577"/>
              <a:gd name="connsiteY1812" fmla="*/ 683340 h 1074073"/>
              <a:gd name="connsiteX1813" fmla="*/ 79667 w 1135577"/>
              <a:gd name="connsiteY1813" fmla="*/ 684702 h 1074073"/>
              <a:gd name="connsiteX1814" fmla="*/ 78550 w 1135577"/>
              <a:gd name="connsiteY1814" fmla="*/ 686373 h 1074073"/>
              <a:gd name="connsiteX1815" fmla="*/ 78738 w 1135577"/>
              <a:gd name="connsiteY1815" fmla="*/ 688662 h 1074073"/>
              <a:gd name="connsiteX1816" fmla="*/ 78547 w 1135577"/>
              <a:gd name="connsiteY1816" fmla="*/ 689130 h 1074073"/>
              <a:gd name="connsiteX1817" fmla="*/ 78305 w 1135577"/>
              <a:gd name="connsiteY1817" fmla="*/ 689715 h 1074073"/>
              <a:gd name="connsiteX1818" fmla="*/ 76258 w 1135577"/>
              <a:gd name="connsiteY1818" fmla="*/ 690708 h 1074073"/>
              <a:gd name="connsiteX1819" fmla="*/ 76011 w 1135577"/>
              <a:gd name="connsiteY1819" fmla="*/ 691202 h 1074073"/>
              <a:gd name="connsiteX1820" fmla="*/ 77500 w 1135577"/>
              <a:gd name="connsiteY1820" fmla="*/ 693304 h 1074073"/>
              <a:gd name="connsiteX1821" fmla="*/ 78991 w 1135577"/>
              <a:gd name="connsiteY1821" fmla="*/ 694727 h 1074073"/>
              <a:gd name="connsiteX1822" fmla="*/ 79155 w 1135577"/>
              <a:gd name="connsiteY1822" fmla="*/ 694706 h 1074073"/>
              <a:gd name="connsiteX1823" fmla="*/ 79487 w 1135577"/>
              <a:gd name="connsiteY1823" fmla="*/ 694665 h 1074073"/>
              <a:gd name="connsiteX1824" fmla="*/ 79673 w 1135577"/>
              <a:gd name="connsiteY1824" fmla="*/ 695963 h 1074073"/>
              <a:gd name="connsiteX1825" fmla="*/ 79085 w 1135577"/>
              <a:gd name="connsiteY1825" fmla="*/ 697387 h 1074073"/>
              <a:gd name="connsiteX1826" fmla="*/ 78496 w 1135577"/>
              <a:gd name="connsiteY1826" fmla="*/ 698812 h 1074073"/>
              <a:gd name="connsiteX1827" fmla="*/ 78360 w 1135577"/>
              <a:gd name="connsiteY1827" fmla="*/ 699137 h 1074073"/>
              <a:gd name="connsiteX1828" fmla="*/ 77567 w 1135577"/>
              <a:gd name="connsiteY1828" fmla="*/ 701040 h 1074073"/>
              <a:gd name="connsiteX1829" fmla="*/ 78087 w 1135577"/>
              <a:gd name="connsiteY1829" fmla="*/ 702123 h 1074073"/>
              <a:gd name="connsiteX1830" fmla="*/ 78251 w 1135577"/>
              <a:gd name="connsiteY1830" fmla="*/ 702463 h 1074073"/>
              <a:gd name="connsiteX1831" fmla="*/ 78749 w 1135577"/>
              <a:gd name="connsiteY1831" fmla="*/ 702893 h 1074073"/>
              <a:gd name="connsiteX1832" fmla="*/ 80610 w 1135577"/>
              <a:gd name="connsiteY1832" fmla="*/ 704502 h 1074073"/>
              <a:gd name="connsiteX1833" fmla="*/ 82844 w 1135577"/>
              <a:gd name="connsiteY1833" fmla="*/ 705614 h 1074073"/>
              <a:gd name="connsiteX1834" fmla="*/ 82883 w 1135577"/>
              <a:gd name="connsiteY1834" fmla="*/ 705937 h 1074073"/>
              <a:gd name="connsiteX1835" fmla="*/ 83174 w 1135577"/>
              <a:gd name="connsiteY1835" fmla="*/ 708284 h 1074073"/>
              <a:gd name="connsiteX1836" fmla="*/ 83343 w 1135577"/>
              <a:gd name="connsiteY1836" fmla="*/ 709636 h 1074073"/>
              <a:gd name="connsiteX1837" fmla="*/ 83653 w 1135577"/>
              <a:gd name="connsiteY1837" fmla="*/ 709945 h 1074073"/>
              <a:gd name="connsiteX1838" fmla="*/ 83879 w 1135577"/>
              <a:gd name="connsiteY1838" fmla="*/ 710094 h 1074073"/>
              <a:gd name="connsiteX1839" fmla="*/ 84744 w 1135577"/>
              <a:gd name="connsiteY1839" fmla="*/ 710669 h 1074073"/>
              <a:gd name="connsiteX1840" fmla="*/ 85141 w 1135577"/>
              <a:gd name="connsiteY1840" fmla="*/ 710933 h 1074073"/>
              <a:gd name="connsiteX1841" fmla="*/ 85700 w 1135577"/>
              <a:gd name="connsiteY1841" fmla="*/ 712046 h 1074073"/>
              <a:gd name="connsiteX1842" fmla="*/ 85339 w 1135577"/>
              <a:gd name="connsiteY1842" fmla="*/ 712731 h 1074073"/>
              <a:gd name="connsiteX1843" fmla="*/ 86662 w 1135577"/>
              <a:gd name="connsiteY1843" fmla="*/ 715173 h 1074073"/>
              <a:gd name="connsiteX1844" fmla="*/ 87424 w 1135577"/>
              <a:gd name="connsiteY1844" fmla="*/ 716576 h 1074073"/>
              <a:gd name="connsiteX1845" fmla="*/ 86883 w 1135577"/>
              <a:gd name="connsiteY1845" fmla="*/ 719100 h 1074073"/>
              <a:gd name="connsiteX1846" fmla="*/ 87999 w 1135577"/>
              <a:gd name="connsiteY1846" fmla="*/ 720214 h 1074073"/>
              <a:gd name="connsiteX1847" fmla="*/ 88026 w 1135577"/>
              <a:gd name="connsiteY1847" fmla="*/ 720452 h 1074073"/>
              <a:gd name="connsiteX1848" fmla="*/ 88086 w 1135577"/>
              <a:gd name="connsiteY1848" fmla="*/ 720997 h 1074073"/>
              <a:gd name="connsiteX1849" fmla="*/ 88207 w 1135577"/>
              <a:gd name="connsiteY1849" fmla="*/ 722109 h 1074073"/>
              <a:gd name="connsiteX1850" fmla="*/ 88250 w 1135577"/>
              <a:gd name="connsiteY1850" fmla="*/ 722503 h 1074073"/>
              <a:gd name="connsiteX1851" fmla="*/ 89553 w 1135577"/>
              <a:gd name="connsiteY1851" fmla="*/ 723739 h 1074073"/>
              <a:gd name="connsiteX1852" fmla="*/ 90362 w 1135577"/>
              <a:gd name="connsiteY1852" fmla="*/ 729184 h 1074073"/>
              <a:gd name="connsiteX1853" fmla="*/ 90302 w 1135577"/>
              <a:gd name="connsiteY1853" fmla="*/ 731164 h 1074073"/>
              <a:gd name="connsiteX1854" fmla="*/ 90921 w 1135577"/>
              <a:gd name="connsiteY1854" fmla="*/ 732773 h 1074073"/>
              <a:gd name="connsiteX1855" fmla="*/ 90495 w 1135577"/>
              <a:gd name="connsiteY1855" fmla="*/ 735587 h 1074073"/>
              <a:gd name="connsiteX1856" fmla="*/ 91608 w 1135577"/>
              <a:gd name="connsiteY1856" fmla="*/ 739085 h 1074073"/>
              <a:gd name="connsiteX1857" fmla="*/ 91464 w 1135577"/>
              <a:gd name="connsiteY1857" fmla="*/ 739811 h 1074073"/>
              <a:gd name="connsiteX1858" fmla="*/ 91423 w 1135577"/>
              <a:gd name="connsiteY1858" fmla="*/ 740013 h 1074073"/>
              <a:gd name="connsiteX1859" fmla="*/ 92725 w 1135577"/>
              <a:gd name="connsiteY1859" fmla="*/ 740385 h 1074073"/>
              <a:gd name="connsiteX1860" fmla="*/ 94836 w 1135577"/>
              <a:gd name="connsiteY1860" fmla="*/ 741868 h 1074073"/>
              <a:gd name="connsiteX1861" fmla="*/ 98185 w 1135577"/>
              <a:gd name="connsiteY1861" fmla="*/ 741989 h 1074073"/>
              <a:gd name="connsiteX1862" fmla="*/ 98379 w 1135577"/>
              <a:gd name="connsiteY1862" fmla="*/ 742128 h 1074073"/>
              <a:gd name="connsiteX1863" fmla="*/ 99053 w 1135577"/>
              <a:gd name="connsiteY1863" fmla="*/ 742607 h 1074073"/>
              <a:gd name="connsiteX1864" fmla="*/ 99861 w 1135577"/>
              <a:gd name="connsiteY1864" fmla="*/ 744091 h 1074073"/>
              <a:gd name="connsiteX1865" fmla="*/ 99767 w 1135577"/>
              <a:gd name="connsiteY1865" fmla="*/ 744803 h 1074073"/>
              <a:gd name="connsiteX1866" fmla="*/ 99674 w 1135577"/>
              <a:gd name="connsiteY1866" fmla="*/ 745514 h 1074073"/>
              <a:gd name="connsiteX1867" fmla="*/ 97318 w 1135577"/>
              <a:gd name="connsiteY1867" fmla="*/ 745331 h 1074073"/>
              <a:gd name="connsiteX1868" fmla="*/ 96141 w 1135577"/>
              <a:gd name="connsiteY1868" fmla="*/ 746446 h 1074073"/>
              <a:gd name="connsiteX1869" fmla="*/ 95707 w 1135577"/>
              <a:gd name="connsiteY1869" fmla="*/ 748117 h 1074073"/>
              <a:gd name="connsiteX1870" fmla="*/ 93909 w 1135577"/>
              <a:gd name="connsiteY1870" fmla="*/ 749605 h 1074073"/>
              <a:gd name="connsiteX1871" fmla="*/ 93575 w 1135577"/>
              <a:gd name="connsiteY1871" fmla="*/ 749626 h 1074073"/>
              <a:gd name="connsiteX1872" fmla="*/ 91057 w 1135577"/>
              <a:gd name="connsiteY1872" fmla="*/ 749793 h 1074073"/>
              <a:gd name="connsiteX1873" fmla="*/ 90527 w 1135577"/>
              <a:gd name="connsiteY1873" fmla="*/ 749986 h 1074073"/>
              <a:gd name="connsiteX1874" fmla="*/ 89919 w 1135577"/>
              <a:gd name="connsiteY1874" fmla="*/ 750207 h 1074073"/>
              <a:gd name="connsiteX1875" fmla="*/ 89587 w 1135577"/>
              <a:gd name="connsiteY1875" fmla="*/ 750328 h 1074073"/>
              <a:gd name="connsiteX1876" fmla="*/ 89010 w 1135577"/>
              <a:gd name="connsiteY1876" fmla="*/ 750537 h 1074073"/>
              <a:gd name="connsiteX1877" fmla="*/ 88771 w 1135577"/>
              <a:gd name="connsiteY1877" fmla="*/ 750841 h 1074073"/>
              <a:gd name="connsiteX1878" fmla="*/ 88380 w 1135577"/>
              <a:gd name="connsiteY1878" fmla="*/ 751335 h 1074073"/>
              <a:gd name="connsiteX1879" fmla="*/ 88236 w 1135577"/>
              <a:gd name="connsiteY1879" fmla="*/ 751517 h 1074073"/>
              <a:gd name="connsiteX1880" fmla="*/ 88081 w 1135577"/>
              <a:gd name="connsiteY1880" fmla="*/ 751714 h 1074073"/>
              <a:gd name="connsiteX1881" fmla="*/ 87772 w 1135577"/>
              <a:gd name="connsiteY1881" fmla="*/ 753757 h 1074073"/>
              <a:gd name="connsiteX1882" fmla="*/ 86843 w 1135577"/>
              <a:gd name="connsiteY1882" fmla="*/ 755738 h 1074073"/>
              <a:gd name="connsiteX1883" fmla="*/ 86963 w 1135577"/>
              <a:gd name="connsiteY1883" fmla="*/ 757038 h 1074073"/>
              <a:gd name="connsiteX1884" fmla="*/ 87759 w 1135577"/>
              <a:gd name="connsiteY1884" fmla="*/ 758314 h 1074073"/>
              <a:gd name="connsiteX1885" fmla="*/ 88449 w 1135577"/>
              <a:gd name="connsiteY1885" fmla="*/ 758741 h 1074073"/>
              <a:gd name="connsiteX1886" fmla="*/ 90256 w 1135577"/>
              <a:gd name="connsiteY1886" fmla="*/ 759820 h 1074073"/>
              <a:gd name="connsiteX1887" fmla="*/ 89394 w 1135577"/>
              <a:gd name="connsiteY1887" fmla="*/ 762364 h 1074073"/>
              <a:gd name="connsiteX1888" fmla="*/ 90156 w 1135577"/>
              <a:gd name="connsiteY1888" fmla="*/ 763154 h 1074073"/>
              <a:gd name="connsiteX1889" fmla="*/ 90949 w 1135577"/>
              <a:gd name="connsiteY1889" fmla="*/ 763976 h 1074073"/>
              <a:gd name="connsiteX1890" fmla="*/ 90365 w 1135577"/>
              <a:gd name="connsiteY1890" fmla="*/ 764959 h 1074073"/>
              <a:gd name="connsiteX1891" fmla="*/ 89901 w 1135577"/>
              <a:gd name="connsiteY1891" fmla="*/ 765737 h 1074073"/>
              <a:gd name="connsiteX1892" fmla="*/ 90320 w 1135577"/>
              <a:gd name="connsiteY1892" fmla="*/ 766800 h 1074073"/>
              <a:gd name="connsiteX1893" fmla="*/ 91513 w 1135577"/>
              <a:gd name="connsiteY1893" fmla="*/ 769871 h 1074073"/>
              <a:gd name="connsiteX1894" fmla="*/ 91387 w 1135577"/>
              <a:gd name="connsiteY1894" fmla="*/ 770598 h 1074073"/>
              <a:gd name="connsiteX1895" fmla="*/ 91255 w 1135577"/>
              <a:gd name="connsiteY1895" fmla="*/ 771208 h 1074073"/>
              <a:gd name="connsiteX1896" fmla="*/ 91360 w 1135577"/>
              <a:gd name="connsiteY1896" fmla="*/ 771442 h 1074073"/>
              <a:gd name="connsiteX1897" fmla="*/ 91752 w 1135577"/>
              <a:gd name="connsiteY1897" fmla="*/ 772322 h 1074073"/>
              <a:gd name="connsiteX1898" fmla="*/ 93000 w 1135577"/>
              <a:gd name="connsiteY1898" fmla="*/ 772919 h 1074073"/>
              <a:gd name="connsiteX1899" fmla="*/ 93302 w 1135577"/>
              <a:gd name="connsiteY1899" fmla="*/ 773063 h 1074073"/>
              <a:gd name="connsiteX1900" fmla="*/ 93168 w 1135577"/>
              <a:gd name="connsiteY1900" fmla="*/ 773260 h 1074073"/>
              <a:gd name="connsiteX1901" fmla="*/ 91010 w 1135577"/>
              <a:gd name="connsiteY1901" fmla="*/ 776408 h 1074073"/>
              <a:gd name="connsiteX1902" fmla="*/ 88452 w 1135577"/>
              <a:gd name="connsiteY1902" fmla="*/ 779265 h 1074073"/>
              <a:gd name="connsiteX1903" fmla="*/ 87849 w 1135577"/>
              <a:gd name="connsiteY1903" fmla="*/ 779940 h 1074073"/>
              <a:gd name="connsiteX1904" fmla="*/ 87715 w 1135577"/>
              <a:gd name="connsiteY1904" fmla="*/ 780285 h 1074073"/>
              <a:gd name="connsiteX1905" fmla="*/ 87293 w 1135577"/>
              <a:gd name="connsiteY1905" fmla="*/ 781364 h 1074073"/>
              <a:gd name="connsiteX1906" fmla="*/ 86922 w 1135577"/>
              <a:gd name="connsiteY1906" fmla="*/ 782602 h 1074073"/>
              <a:gd name="connsiteX1907" fmla="*/ 87201 w 1135577"/>
              <a:gd name="connsiteY1907" fmla="*/ 784033 h 1074073"/>
              <a:gd name="connsiteX1908" fmla="*/ 87419 w 1135577"/>
              <a:gd name="connsiteY1908" fmla="*/ 785140 h 1074073"/>
              <a:gd name="connsiteX1909" fmla="*/ 87326 w 1135577"/>
              <a:gd name="connsiteY1909" fmla="*/ 785651 h 1074073"/>
              <a:gd name="connsiteX1910" fmla="*/ 87172 w 1135577"/>
              <a:gd name="connsiteY1910" fmla="*/ 786502 h 1074073"/>
              <a:gd name="connsiteX1911" fmla="*/ 86675 w 1135577"/>
              <a:gd name="connsiteY1911" fmla="*/ 787059 h 1074073"/>
              <a:gd name="connsiteX1912" fmla="*/ 87262 w 1135577"/>
              <a:gd name="connsiteY1912" fmla="*/ 787887 h 1074073"/>
              <a:gd name="connsiteX1913" fmla="*/ 87421 w 1135577"/>
              <a:gd name="connsiteY1913" fmla="*/ 788111 h 1074073"/>
              <a:gd name="connsiteX1914" fmla="*/ 88971 w 1135577"/>
              <a:gd name="connsiteY1914" fmla="*/ 788976 h 1074073"/>
              <a:gd name="connsiteX1915" fmla="*/ 89195 w 1135577"/>
              <a:gd name="connsiteY1915" fmla="*/ 789283 h 1074073"/>
              <a:gd name="connsiteX1916" fmla="*/ 89963 w 1135577"/>
              <a:gd name="connsiteY1916" fmla="*/ 790336 h 1074073"/>
              <a:gd name="connsiteX1917" fmla="*/ 91144 w 1135577"/>
              <a:gd name="connsiteY1917" fmla="*/ 789564 h 1074073"/>
              <a:gd name="connsiteX1918" fmla="*/ 91345 w 1135577"/>
              <a:gd name="connsiteY1918" fmla="*/ 789434 h 1074073"/>
              <a:gd name="connsiteX1919" fmla="*/ 91575 w 1135577"/>
              <a:gd name="connsiteY1919" fmla="*/ 789283 h 1074073"/>
              <a:gd name="connsiteX1920" fmla="*/ 92444 w 1135577"/>
              <a:gd name="connsiteY1920" fmla="*/ 789592 h 1074073"/>
              <a:gd name="connsiteX1921" fmla="*/ 92589 w 1135577"/>
              <a:gd name="connsiteY1921" fmla="*/ 789774 h 1074073"/>
              <a:gd name="connsiteX1922" fmla="*/ 93384 w 1135577"/>
              <a:gd name="connsiteY1922" fmla="*/ 790773 h 1074073"/>
              <a:gd name="connsiteX1923" fmla="*/ 93513 w 1135577"/>
              <a:gd name="connsiteY1923" fmla="*/ 790957 h 1074073"/>
              <a:gd name="connsiteX1924" fmla="*/ 92571 w 1135577"/>
              <a:gd name="connsiteY1924" fmla="*/ 793306 h 1074073"/>
              <a:gd name="connsiteX1925" fmla="*/ 92818 w 1135577"/>
              <a:gd name="connsiteY1925" fmla="*/ 793987 h 1074073"/>
              <a:gd name="connsiteX1926" fmla="*/ 94072 w 1135577"/>
              <a:gd name="connsiteY1926" fmla="*/ 794720 h 1074073"/>
              <a:gd name="connsiteX1927" fmla="*/ 94226 w 1135577"/>
              <a:gd name="connsiteY1927" fmla="*/ 794810 h 1074073"/>
              <a:gd name="connsiteX1928" fmla="*/ 97903 w 1135577"/>
              <a:gd name="connsiteY1928" fmla="*/ 796643 h 1074073"/>
              <a:gd name="connsiteX1929" fmla="*/ 98044 w 1135577"/>
              <a:gd name="connsiteY1929" fmla="*/ 796849 h 1074073"/>
              <a:gd name="connsiteX1930" fmla="*/ 98400 w 1135577"/>
              <a:gd name="connsiteY1930" fmla="*/ 797370 h 1074073"/>
              <a:gd name="connsiteX1931" fmla="*/ 98960 w 1135577"/>
              <a:gd name="connsiteY1931" fmla="*/ 798190 h 1074073"/>
              <a:gd name="connsiteX1932" fmla="*/ 100286 w 1135577"/>
              <a:gd name="connsiteY1932" fmla="*/ 799123 h 1074073"/>
              <a:gd name="connsiteX1933" fmla="*/ 101067 w 1135577"/>
              <a:gd name="connsiteY1933" fmla="*/ 799674 h 1074073"/>
              <a:gd name="connsiteX1934" fmla="*/ 102384 w 1135577"/>
              <a:gd name="connsiteY1934" fmla="*/ 803160 h 1074073"/>
              <a:gd name="connsiteX1935" fmla="*/ 104359 w 1135577"/>
              <a:gd name="connsiteY1935" fmla="*/ 808399 h 1074073"/>
              <a:gd name="connsiteX1936" fmla="*/ 105413 w 1135577"/>
              <a:gd name="connsiteY1936" fmla="*/ 809017 h 1074073"/>
              <a:gd name="connsiteX1937" fmla="*/ 105662 w 1135577"/>
              <a:gd name="connsiteY1937" fmla="*/ 810813 h 1074073"/>
              <a:gd name="connsiteX1938" fmla="*/ 109321 w 1135577"/>
              <a:gd name="connsiteY1938" fmla="*/ 812791 h 1074073"/>
              <a:gd name="connsiteX1939" fmla="*/ 109930 w 1135577"/>
              <a:gd name="connsiteY1939" fmla="*/ 813372 h 1074073"/>
              <a:gd name="connsiteX1940" fmla="*/ 110747 w 1135577"/>
              <a:gd name="connsiteY1940" fmla="*/ 814152 h 1074073"/>
              <a:gd name="connsiteX1941" fmla="*/ 112176 w 1135577"/>
              <a:gd name="connsiteY1941" fmla="*/ 819723 h 1074073"/>
              <a:gd name="connsiteX1942" fmla="*/ 113478 w 1135577"/>
              <a:gd name="connsiteY1942" fmla="*/ 821207 h 1074073"/>
              <a:gd name="connsiteX1943" fmla="*/ 113666 w 1135577"/>
              <a:gd name="connsiteY1943" fmla="*/ 823559 h 1074073"/>
              <a:gd name="connsiteX1944" fmla="*/ 114286 w 1135577"/>
              <a:gd name="connsiteY1944" fmla="*/ 824672 h 1074073"/>
              <a:gd name="connsiteX1945" fmla="*/ 114882 w 1135577"/>
              <a:gd name="connsiteY1945" fmla="*/ 825222 h 1074073"/>
              <a:gd name="connsiteX1946" fmla="*/ 115093 w 1135577"/>
              <a:gd name="connsiteY1946" fmla="*/ 825414 h 1074073"/>
              <a:gd name="connsiteX1947" fmla="*/ 117325 w 1135577"/>
              <a:gd name="connsiteY1947" fmla="*/ 825537 h 1074073"/>
              <a:gd name="connsiteX1948" fmla="*/ 118936 w 1135577"/>
              <a:gd name="connsiteY1948" fmla="*/ 824978 h 1074073"/>
              <a:gd name="connsiteX1949" fmla="*/ 120053 w 1135577"/>
              <a:gd name="connsiteY1949" fmla="*/ 826091 h 1074073"/>
              <a:gd name="connsiteX1950" fmla="*/ 121354 w 1135577"/>
              <a:gd name="connsiteY1950" fmla="*/ 826338 h 1074073"/>
              <a:gd name="connsiteX1951" fmla="*/ 121567 w 1135577"/>
              <a:gd name="connsiteY1951" fmla="*/ 826620 h 1074073"/>
              <a:gd name="connsiteX1952" fmla="*/ 121914 w 1135577"/>
              <a:gd name="connsiteY1952" fmla="*/ 827081 h 1074073"/>
              <a:gd name="connsiteX1953" fmla="*/ 123339 w 1135577"/>
              <a:gd name="connsiteY1953" fmla="*/ 827203 h 1074073"/>
              <a:gd name="connsiteX1954" fmla="*/ 124021 w 1135577"/>
              <a:gd name="connsiteY1954" fmla="*/ 826523 h 1074073"/>
              <a:gd name="connsiteX1955" fmla="*/ 125674 w 1135577"/>
              <a:gd name="connsiteY1955" fmla="*/ 826732 h 1074073"/>
              <a:gd name="connsiteX1956" fmla="*/ 126438 w 1135577"/>
              <a:gd name="connsiteY1956" fmla="*/ 826829 h 1074073"/>
              <a:gd name="connsiteX1957" fmla="*/ 127739 w 1135577"/>
              <a:gd name="connsiteY1957" fmla="*/ 826209 h 1074073"/>
              <a:gd name="connsiteX1958" fmla="*/ 127687 w 1135577"/>
              <a:gd name="connsiteY1958" fmla="*/ 824317 h 1074073"/>
              <a:gd name="connsiteX1959" fmla="*/ 129476 w 1135577"/>
              <a:gd name="connsiteY1959" fmla="*/ 824847 h 1074073"/>
              <a:gd name="connsiteX1960" fmla="*/ 129806 w 1135577"/>
              <a:gd name="connsiteY1960" fmla="*/ 825341 h 1074073"/>
              <a:gd name="connsiteX1961" fmla="*/ 129971 w 1135577"/>
              <a:gd name="connsiteY1961" fmla="*/ 825589 h 1074073"/>
              <a:gd name="connsiteX1962" fmla="*/ 130002 w 1135577"/>
              <a:gd name="connsiteY1962" fmla="*/ 825800 h 1074073"/>
              <a:gd name="connsiteX1963" fmla="*/ 130168 w 1135577"/>
              <a:gd name="connsiteY1963" fmla="*/ 826906 h 1074073"/>
              <a:gd name="connsiteX1964" fmla="*/ 130382 w 1135577"/>
              <a:gd name="connsiteY1964" fmla="*/ 828333 h 1074073"/>
              <a:gd name="connsiteX1965" fmla="*/ 130657 w 1135577"/>
              <a:gd name="connsiteY1965" fmla="*/ 830169 h 1074073"/>
              <a:gd name="connsiteX1966" fmla="*/ 131276 w 1135577"/>
              <a:gd name="connsiteY1966" fmla="*/ 830727 h 1074073"/>
              <a:gd name="connsiteX1967" fmla="*/ 135181 w 1135577"/>
              <a:gd name="connsiteY1967" fmla="*/ 830104 h 1074073"/>
              <a:gd name="connsiteX1968" fmla="*/ 135349 w 1135577"/>
              <a:gd name="connsiteY1968" fmla="*/ 832602 h 1074073"/>
              <a:gd name="connsiteX1969" fmla="*/ 135369 w 1135577"/>
              <a:gd name="connsiteY1969" fmla="*/ 832890 h 1074073"/>
              <a:gd name="connsiteX1970" fmla="*/ 135912 w 1135577"/>
              <a:gd name="connsiteY1970" fmla="*/ 834753 h 1074073"/>
              <a:gd name="connsiteX1971" fmla="*/ 136796 w 1135577"/>
              <a:gd name="connsiteY1971" fmla="*/ 837781 h 1074073"/>
              <a:gd name="connsiteX1972" fmla="*/ 136921 w 1135577"/>
              <a:gd name="connsiteY1972" fmla="*/ 839143 h 1074073"/>
              <a:gd name="connsiteX1973" fmla="*/ 135475 w 1135577"/>
              <a:gd name="connsiteY1973" fmla="*/ 839849 h 1074073"/>
              <a:gd name="connsiteX1974" fmla="*/ 134007 w 1135577"/>
              <a:gd name="connsiteY1974" fmla="*/ 840569 h 1074073"/>
              <a:gd name="connsiteX1975" fmla="*/ 132767 w 1135577"/>
              <a:gd name="connsiteY1975" fmla="*/ 841622 h 1074073"/>
              <a:gd name="connsiteX1976" fmla="*/ 132334 w 1135577"/>
              <a:gd name="connsiteY1976" fmla="*/ 842799 h 1074073"/>
              <a:gd name="connsiteX1977" fmla="*/ 132583 w 1135577"/>
              <a:gd name="connsiteY1977" fmla="*/ 843851 h 1074073"/>
              <a:gd name="connsiteX1978" fmla="*/ 133400 w 1135577"/>
              <a:gd name="connsiteY1978" fmla="*/ 844495 h 1074073"/>
              <a:gd name="connsiteX1979" fmla="*/ 133762 w 1135577"/>
              <a:gd name="connsiteY1979" fmla="*/ 844779 h 1074073"/>
              <a:gd name="connsiteX1980" fmla="*/ 137419 w 1135577"/>
              <a:gd name="connsiteY1980" fmla="*/ 846758 h 1074073"/>
              <a:gd name="connsiteX1981" fmla="*/ 138226 w 1135577"/>
              <a:gd name="connsiteY1981" fmla="*/ 847871 h 1074073"/>
              <a:gd name="connsiteX1982" fmla="*/ 138101 w 1135577"/>
              <a:gd name="connsiteY1982" fmla="*/ 848491 h 1074073"/>
              <a:gd name="connsiteX1983" fmla="*/ 136577 w 1135577"/>
              <a:gd name="connsiteY1983" fmla="*/ 849529 h 1074073"/>
              <a:gd name="connsiteX1984" fmla="*/ 135977 w 1135577"/>
              <a:gd name="connsiteY1984" fmla="*/ 850309 h 1074073"/>
              <a:gd name="connsiteX1985" fmla="*/ 135375 w 1135577"/>
              <a:gd name="connsiteY1985" fmla="*/ 851093 h 1074073"/>
              <a:gd name="connsiteX1986" fmla="*/ 135210 w 1135577"/>
              <a:gd name="connsiteY1986" fmla="*/ 852294 h 1074073"/>
              <a:gd name="connsiteX1987" fmla="*/ 134880 w 1135577"/>
              <a:gd name="connsiteY1987" fmla="*/ 854685 h 1074073"/>
              <a:gd name="connsiteX1988" fmla="*/ 134076 w 1135577"/>
              <a:gd name="connsiteY1988" fmla="*/ 854775 h 1074073"/>
              <a:gd name="connsiteX1989" fmla="*/ 133765 w 1135577"/>
              <a:gd name="connsiteY1989" fmla="*/ 854809 h 1074073"/>
              <a:gd name="connsiteX1990" fmla="*/ 131284 w 1135577"/>
              <a:gd name="connsiteY1990" fmla="*/ 854253 h 1074073"/>
              <a:gd name="connsiteX1991" fmla="*/ 130944 w 1135577"/>
              <a:gd name="connsiteY1991" fmla="*/ 854533 h 1074073"/>
              <a:gd name="connsiteX1992" fmla="*/ 130603 w 1135577"/>
              <a:gd name="connsiteY1992" fmla="*/ 854811 h 1074073"/>
              <a:gd name="connsiteX1993" fmla="*/ 130397 w 1135577"/>
              <a:gd name="connsiteY1993" fmla="*/ 855906 h 1074073"/>
              <a:gd name="connsiteX1994" fmla="*/ 129984 w 1135577"/>
              <a:gd name="connsiteY1994" fmla="*/ 858094 h 1074073"/>
              <a:gd name="connsiteX1995" fmla="*/ 130915 w 1135577"/>
              <a:gd name="connsiteY1995" fmla="*/ 858836 h 1074073"/>
              <a:gd name="connsiteX1996" fmla="*/ 134651 w 1135577"/>
              <a:gd name="connsiteY1996" fmla="*/ 859052 h 1074073"/>
              <a:gd name="connsiteX1997" fmla="*/ 137238 w 1135577"/>
              <a:gd name="connsiteY1997" fmla="*/ 859203 h 1074073"/>
              <a:gd name="connsiteX1998" fmla="*/ 138312 w 1135577"/>
              <a:gd name="connsiteY1998" fmla="*/ 860473 h 1074073"/>
              <a:gd name="connsiteX1999" fmla="*/ 139594 w 1135577"/>
              <a:gd name="connsiteY1999" fmla="*/ 861987 h 1074073"/>
              <a:gd name="connsiteX2000" fmla="*/ 139781 w 1135577"/>
              <a:gd name="connsiteY2000" fmla="*/ 862916 h 1074073"/>
              <a:gd name="connsiteX2001" fmla="*/ 136787 w 1135577"/>
              <a:gd name="connsiteY2001" fmla="*/ 865403 h 1074073"/>
              <a:gd name="connsiteX2002" fmla="*/ 136558 w 1135577"/>
              <a:gd name="connsiteY2002" fmla="*/ 866262 h 1074073"/>
              <a:gd name="connsiteX2003" fmla="*/ 137055 w 1135577"/>
              <a:gd name="connsiteY2003" fmla="*/ 868552 h 1074073"/>
              <a:gd name="connsiteX2004" fmla="*/ 136808 w 1135577"/>
              <a:gd name="connsiteY2004" fmla="*/ 869852 h 1074073"/>
              <a:gd name="connsiteX2005" fmla="*/ 137248 w 1135577"/>
              <a:gd name="connsiteY2005" fmla="*/ 870073 h 1074073"/>
              <a:gd name="connsiteX2006" fmla="*/ 137799 w 1135577"/>
              <a:gd name="connsiteY2006" fmla="*/ 870348 h 1074073"/>
              <a:gd name="connsiteX2007" fmla="*/ 139373 w 1135577"/>
              <a:gd name="connsiteY2007" fmla="*/ 870225 h 1074073"/>
              <a:gd name="connsiteX2008" fmla="*/ 140217 w 1135577"/>
              <a:gd name="connsiteY2008" fmla="*/ 870160 h 1074073"/>
              <a:gd name="connsiteX2009" fmla="*/ 144990 w 1135577"/>
              <a:gd name="connsiteY2009" fmla="*/ 868981 h 1074073"/>
              <a:gd name="connsiteX2010" fmla="*/ 145160 w 1135577"/>
              <a:gd name="connsiteY2010" fmla="*/ 868732 h 1074073"/>
              <a:gd name="connsiteX2011" fmla="*/ 145268 w 1135577"/>
              <a:gd name="connsiteY2011" fmla="*/ 868579 h 1074073"/>
              <a:gd name="connsiteX2012" fmla="*/ 145546 w 1135577"/>
              <a:gd name="connsiteY2012" fmla="*/ 868175 h 1074073"/>
              <a:gd name="connsiteX2013" fmla="*/ 147654 w 1135577"/>
              <a:gd name="connsiteY2013" fmla="*/ 867740 h 1074073"/>
              <a:gd name="connsiteX2014" fmla="*/ 148179 w 1135577"/>
              <a:gd name="connsiteY2014" fmla="*/ 866103 h 1074073"/>
              <a:gd name="connsiteX2015" fmla="*/ 148319 w 1135577"/>
              <a:gd name="connsiteY2015" fmla="*/ 865661 h 1074073"/>
              <a:gd name="connsiteX2016" fmla="*/ 148645 w 1135577"/>
              <a:gd name="connsiteY2016" fmla="*/ 864643 h 1074073"/>
              <a:gd name="connsiteX2017" fmla="*/ 151388 w 1135577"/>
              <a:gd name="connsiteY2017" fmla="*/ 863685 h 1074073"/>
              <a:gd name="connsiteX2018" fmla="*/ 151627 w 1135577"/>
              <a:gd name="connsiteY2018" fmla="*/ 863309 h 1074073"/>
              <a:gd name="connsiteX2019" fmla="*/ 153045 w 1135577"/>
              <a:gd name="connsiteY2019" fmla="*/ 861049 h 1074073"/>
              <a:gd name="connsiteX2020" fmla="*/ 153684 w 1135577"/>
              <a:gd name="connsiteY2020" fmla="*/ 859268 h 1074073"/>
              <a:gd name="connsiteX2021" fmla="*/ 153805 w 1135577"/>
              <a:gd name="connsiteY2021" fmla="*/ 858931 h 1074073"/>
              <a:gd name="connsiteX2022" fmla="*/ 153911 w 1135577"/>
              <a:gd name="connsiteY2022" fmla="*/ 858634 h 1074073"/>
              <a:gd name="connsiteX2023" fmla="*/ 155481 w 1135577"/>
              <a:gd name="connsiteY2023" fmla="*/ 857232 h 1074073"/>
              <a:gd name="connsiteX2024" fmla="*/ 155648 w 1135577"/>
              <a:gd name="connsiteY2024" fmla="*/ 857085 h 1074073"/>
              <a:gd name="connsiteX2025" fmla="*/ 156204 w 1135577"/>
              <a:gd name="connsiteY2025" fmla="*/ 854731 h 1074073"/>
              <a:gd name="connsiteX2026" fmla="*/ 158620 w 1135577"/>
              <a:gd name="connsiteY2026" fmla="*/ 850705 h 1074073"/>
              <a:gd name="connsiteX2027" fmla="*/ 158516 w 1135577"/>
              <a:gd name="connsiteY2027" fmla="*/ 850206 h 1074073"/>
              <a:gd name="connsiteX2028" fmla="*/ 158467 w 1135577"/>
              <a:gd name="connsiteY2028" fmla="*/ 849971 h 1074073"/>
              <a:gd name="connsiteX2029" fmla="*/ 158375 w 1135577"/>
              <a:gd name="connsiteY2029" fmla="*/ 849533 h 1074073"/>
              <a:gd name="connsiteX2030" fmla="*/ 158228 w 1135577"/>
              <a:gd name="connsiteY2030" fmla="*/ 848826 h 1074073"/>
              <a:gd name="connsiteX2031" fmla="*/ 158150 w 1135577"/>
              <a:gd name="connsiteY2031" fmla="*/ 848447 h 1074073"/>
              <a:gd name="connsiteX2032" fmla="*/ 158001 w 1135577"/>
              <a:gd name="connsiteY2032" fmla="*/ 847734 h 1074073"/>
              <a:gd name="connsiteX2033" fmla="*/ 158781 w 1135577"/>
              <a:gd name="connsiteY2033" fmla="*/ 845631 h 1074073"/>
              <a:gd name="connsiteX2034" fmla="*/ 158781 w 1135577"/>
              <a:gd name="connsiteY2034" fmla="*/ 845291 h 1074073"/>
              <a:gd name="connsiteX2035" fmla="*/ 158681 w 1135577"/>
              <a:gd name="connsiteY2035" fmla="*/ 844204 h 1074073"/>
              <a:gd name="connsiteX2036" fmla="*/ 158372 w 1135577"/>
              <a:gd name="connsiteY2036" fmla="*/ 843548 h 1074073"/>
              <a:gd name="connsiteX2037" fmla="*/ 158251 w 1135577"/>
              <a:gd name="connsiteY2037" fmla="*/ 843291 h 1074073"/>
              <a:gd name="connsiteX2038" fmla="*/ 158184 w 1135577"/>
              <a:gd name="connsiteY2038" fmla="*/ 843152 h 1074073"/>
              <a:gd name="connsiteX2039" fmla="*/ 157317 w 1135577"/>
              <a:gd name="connsiteY2039" fmla="*/ 843028 h 1074073"/>
              <a:gd name="connsiteX2040" fmla="*/ 156825 w 1135577"/>
              <a:gd name="connsiteY2040" fmla="*/ 842570 h 1074073"/>
              <a:gd name="connsiteX2041" fmla="*/ 156424 w 1135577"/>
              <a:gd name="connsiteY2041" fmla="*/ 842197 h 1074073"/>
              <a:gd name="connsiteX2042" fmla="*/ 155890 w 1135577"/>
              <a:gd name="connsiteY2042" fmla="*/ 841048 h 1074073"/>
              <a:gd name="connsiteX2043" fmla="*/ 157334 w 1135577"/>
              <a:gd name="connsiteY2043" fmla="*/ 839694 h 1074073"/>
              <a:gd name="connsiteX2044" fmla="*/ 157589 w 1135577"/>
              <a:gd name="connsiteY2044" fmla="*/ 839454 h 1074073"/>
              <a:gd name="connsiteX2045" fmla="*/ 157935 w 1135577"/>
              <a:gd name="connsiteY2045" fmla="*/ 839128 h 1074073"/>
              <a:gd name="connsiteX2046" fmla="*/ 159423 w 1135577"/>
              <a:gd name="connsiteY2046" fmla="*/ 839684 h 1074073"/>
              <a:gd name="connsiteX2047" fmla="*/ 159796 w 1135577"/>
              <a:gd name="connsiteY2047" fmla="*/ 838818 h 1074073"/>
              <a:gd name="connsiteX2048" fmla="*/ 160202 w 1135577"/>
              <a:gd name="connsiteY2048" fmla="*/ 838654 h 1074073"/>
              <a:gd name="connsiteX2049" fmla="*/ 160725 w 1135577"/>
              <a:gd name="connsiteY2049" fmla="*/ 838445 h 1074073"/>
              <a:gd name="connsiteX2050" fmla="*/ 161502 w 1135577"/>
              <a:gd name="connsiteY2050" fmla="*/ 838693 h 1074073"/>
              <a:gd name="connsiteX2051" fmla="*/ 161649 w 1135577"/>
              <a:gd name="connsiteY2051" fmla="*/ 838739 h 1074073"/>
              <a:gd name="connsiteX2052" fmla="*/ 162275 w 1135577"/>
              <a:gd name="connsiteY2052" fmla="*/ 838939 h 1074073"/>
              <a:gd name="connsiteX2053" fmla="*/ 163115 w 1135577"/>
              <a:gd name="connsiteY2053" fmla="*/ 838280 h 1074073"/>
              <a:gd name="connsiteX2054" fmla="*/ 164507 w 1135577"/>
              <a:gd name="connsiteY2054" fmla="*/ 838195 h 1074073"/>
              <a:gd name="connsiteX2055" fmla="*/ 165560 w 1135577"/>
              <a:gd name="connsiteY2055" fmla="*/ 839248 h 1074073"/>
              <a:gd name="connsiteX2056" fmla="*/ 166863 w 1135577"/>
              <a:gd name="connsiteY2056" fmla="*/ 839432 h 1074073"/>
              <a:gd name="connsiteX2057" fmla="*/ 168649 w 1135577"/>
              <a:gd name="connsiteY2057" fmla="*/ 839115 h 1074073"/>
              <a:gd name="connsiteX2058" fmla="*/ 168971 w 1135577"/>
              <a:gd name="connsiteY2058" fmla="*/ 839060 h 1074073"/>
              <a:gd name="connsiteX2059" fmla="*/ 170334 w 1135577"/>
              <a:gd name="connsiteY2059" fmla="*/ 838191 h 1074073"/>
              <a:gd name="connsiteX2060" fmla="*/ 170434 w 1135577"/>
              <a:gd name="connsiteY2060" fmla="*/ 837990 h 1074073"/>
              <a:gd name="connsiteX2061" fmla="*/ 170565 w 1135577"/>
              <a:gd name="connsiteY2061" fmla="*/ 837729 h 1074073"/>
              <a:gd name="connsiteX2062" fmla="*/ 170953 w 1135577"/>
              <a:gd name="connsiteY2062" fmla="*/ 836954 h 1074073"/>
              <a:gd name="connsiteX2063" fmla="*/ 171701 w 1135577"/>
              <a:gd name="connsiteY2063" fmla="*/ 836983 h 1074073"/>
              <a:gd name="connsiteX2064" fmla="*/ 172503 w 1135577"/>
              <a:gd name="connsiteY2064" fmla="*/ 837014 h 1074073"/>
              <a:gd name="connsiteX2065" fmla="*/ 173276 w 1135577"/>
              <a:gd name="connsiteY2065" fmla="*/ 836530 h 1074073"/>
              <a:gd name="connsiteX2066" fmla="*/ 173495 w 1135577"/>
              <a:gd name="connsiteY2066" fmla="*/ 836394 h 1074073"/>
              <a:gd name="connsiteX2067" fmla="*/ 174486 w 1135577"/>
              <a:gd name="connsiteY2067" fmla="*/ 835775 h 1074073"/>
              <a:gd name="connsiteX2068" fmla="*/ 175291 w 1135577"/>
              <a:gd name="connsiteY2068" fmla="*/ 835948 h 1074073"/>
              <a:gd name="connsiteX2069" fmla="*/ 175912 w 1135577"/>
              <a:gd name="connsiteY2069" fmla="*/ 836084 h 1074073"/>
              <a:gd name="connsiteX2070" fmla="*/ 176071 w 1135577"/>
              <a:gd name="connsiteY2070" fmla="*/ 835933 h 1074073"/>
              <a:gd name="connsiteX2071" fmla="*/ 177276 w 1135577"/>
              <a:gd name="connsiteY2071" fmla="*/ 834782 h 1074073"/>
              <a:gd name="connsiteX2072" fmla="*/ 177907 w 1135577"/>
              <a:gd name="connsiteY2072" fmla="*/ 834743 h 1074073"/>
              <a:gd name="connsiteX2073" fmla="*/ 178268 w 1135577"/>
              <a:gd name="connsiteY2073" fmla="*/ 834720 h 1074073"/>
              <a:gd name="connsiteX2074" fmla="*/ 178667 w 1135577"/>
              <a:gd name="connsiteY2074" fmla="*/ 834995 h 1074073"/>
              <a:gd name="connsiteX2075" fmla="*/ 179074 w 1135577"/>
              <a:gd name="connsiteY2075" fmla="*/ 835276 h 1074073"/>
              <a:gd name="connsiteX2076" fmla="*/ 179818 w 1135577"/>
              <a:gd name="connsiteY2076" fmla="*/ 835029 h 1074073"/>
              <a:gd name="connsiteX2077" fmla="*/ 180204 w 1135577"/>
              <a:gd name="connsiteY2077" fmla="*/ 834547 h 1074073"/>
              <a:gd name="connsiteX2078" fmla="*/ 180314 w 1135577"/>
              <a:gd name="connsiteY2078" fmla="*/ 834409 h 1074073"/>
              <a:gd name="connsiteX2079" fmla="*/ 180624 w 1135577"/>
              <a:gd name="connsiteY2079" fmla="*/ 832738 h 1074073"/>
              <a:gd name="connsiteX2080" fmla="*/ 182421 w 1135577"/>
              <a:gd name="connsiteY2080" fmla="*/ 832365 h 1074073"/>
              <a:gd name="connsiteX2081" fmla="*/ 183239 w 1135577"/>
              <a:gd name="connsiteY2081" fmla="*/ 831265 h 1074073"/>
              <a:gd name="connsiteX2082" fmla="*/ 184034 w 1135577"/>
              <a:gd name="connsiteY2082" fmla="*/ 830197 h 1074073"/>
              <a:gd name="connsiteX2083" fmla="*/ 184921 w 1135577"/>
              <a:gd name="connsiteY2083" fmla="*/ 829865 h 1074073"/>
              <a:gd name="connsiteX2084" fmla="*/ 186089 w 1135577"/>
              <a:gd name="connsiteY2084" fmla="*/ 829429 h 1074073"/>
              <a:gd name="connsiteX2085" fmla="*/ 190170 w 1135577"/>
              <a:gd name="connsiteY2085" fmla="*/ 827903 h 1074073"/>
              <a:gd name="connsiteX2086" fmla="*/ 191338 w 1135577"/>
              <a:gd name="connsiteY2086" fmla="*/ 828433 h 1074073"/>
              <a:gd name="connsiteX2087" fmla="*/ 192216 w 1135577"/>
              <a:gd name="connsiteY2087" fmla="*/ 828830 h 1074073"/>
              <a:gd name="connsiteX2088" fmla="*/ 199468 w 1135577"/>
              <a:gd name="connsiteY2088" fmla="*/ 828080 h 1074073"/>
              <a:gd name="connsiteX2089" fmla="*/ 204260 w 1135577"/>
              <a:gd name="connsiteY2089" fmla="*/ 831247 h 1074073"/>
              <a:gd name="connsiteX2090" fmla="*/ 208588 w 1135577"/>
              <a:gd name="connsiteY2090" fmla="*/ 831162 h 1074073"/>
              <a:gd name="connsiteX2091" fmla="*/ 213446 w 1135577"/>
              <a:gd name="connsiteY2091" fmla="*/ 829782 h 1074073"/>
              <a:gd name="connsiteX2092" fmla="*/ 218957 w 1135577"/>
              <a:gd name="connsiteY2092" fmla="*/ 829190 h 1074073"/>
              <a:gd name="connsiteX2093" fmla="*/ 224148 w 1135577"/>
              <a:gd name="connsiteY2093" fmla="*/ 829113 h 1074073"/>
              <a:gd name="connsiteX2094" fmla="*/ 225064 w 1135577"/>
              <a:gd name="connsiteY2094" fmla="*/ 829123 h 1074073"/>
              <a:gd name="connsiteX2095" fmla="*/ 227330 w 1135577"/>
              <a:gd name="connsiteY2095" fmla="*/ 829146 h 1074073"/>
              <a:gd name="connsiteX2096" fmla="*/ 231377 w 1135577"/>
              <a:gd name="connsiteY2096" fmla="*/ 831007 h 1074073"/>
              <a:gd name="connsiteX2097" fmla="*/ 233148 w 1135577"/>
              <a:gd name="connsiteY2097" fmla="*/ 831805 h 1074073"/>
              <a:gd name="connsiteX2098" fmla="*/ 236271 w 1135577"/>
              <a:gd name="connsiteY2098" fmla="*/ 844832 h 1074073"/>
              <a:gd name="connsiteX2099" fmla="*/ 237394 w 1135577"/>
              <a:gd name="connsiteY2099" fmla="*/ 846403 h 1074073"/>
              <a:gd name="connsiteX2100" fmla="*/ 238403 w 1135577"/>
              <a:gd name="connsiteY2100" fmla="*/ 847064 h 1074073"/>
              <a:gd name="connsiteX2101" fmla="*/ 239803 w 1135577"/>
              <a:gd name="connsiteY2101" fmla="*/ 847077 h 1074073"/>
              <a:gd name="connsiteX2102" fmla="*/ 241633 w 1135577"/>
              <a:gd name="connsiteY2102" fmla="*/ 845147 h 1074073"/>
              <a:gd name="connsiteX2103" fmla="*/ 242000 w 1135577"/>
              <a:gd name="connsiteY2103" fmla="*/ 844761 h 1074073"/>
              <a:gd name="connsiteX2104" fmla="*/ 244595 w 1135577"/>
              <a:gd name="connsiteY2104" fmla="*/ 841278 h 1074073"/>
              <a:gd name="connsiteX2105" fmla="*/ 246392 w 1135577"/>
              <a:gd name="connsiteY2105" fmla="*/ 840257 h 1074073"/>
              <a:gd name="connsiteX2106" fmla="*/ 264099 w 1135577"/>
              <a:gd name="connsiteY2106" fmla="*/ 848236 h 1074073"/>
              <a:gd name="connsiteX2107" fmla="*/ 270697 w 1135577"/>
              <a:gd name="connsiteY2107" fmla="*/ 849052 h 1074073"/>
              <a:gd name="connsiteX2108" fmla="*/ 270623 w 1135577"/>
              <a:gd name="connsiteY2108" fmla="*/ 849312 h 1074073"/>
              <a:gd name="connsiteX2109" fmla="*/ 270324 w 1135577"/>
              <a:gd name="connsiteY2109" fmla="*/ 850353 h 1074073"/>
              <a:gd name="connsiteX2110" fmla="*/ 270633 w 1135577"/>
              <a:gd name="connsiteY2110" fmla="*/ 854315 h 1074073"/>
              <a:gd name="connsiteX2111" fmla="*/ 271027 w 1135577"/>
              <a:gd name="connsiteY2111" fmla="*/ 854466 h 1074073"/>
              <a:gd name="connsiteX2112" fmla="*/ 271253 w 1135577"/>
              <a:gd name="connsiteY2112" fmla="*/ 854552 h 1074073"/>
              <a:gd name="connsiteX2113" fmla="*/ 273051 w 1135577"/>
              <a:gd name="connsiteY2113" fmla="*/ 855244 h 1074073"/>
              <a:gd name="connsiteX2114" fmla="*/ 273172 w 1135577"/>
              <a:gd name="connsiteY2114" fmla="*/ 855447 h 1074073"/>
              <a:gd name="connsiteX2115" fmla="*/ 273328 w 1135577"/>
              <a:gd name="connsiteY2115" fmla="*/ 855704 h 1074073"/>
              <a:gd name="connsiteX2116" fmla="*/ 273794 w 1135577"/>
              <a:gd name="connsiteY2116" fmla="*/ 856482 h 1074073"/>
              <a:gd name="connsiteX2117" fmla="*/ 274019 w 1135577"/>
              <a:gd name="connsiteY2117" fmla="*/ 856931 h 1074073"/>
              <a:gd name="connsiteX2118" fmla="*/ 275344 w 1135577"/>
              <a:gd name="connsiteY2118" fmla="*/ 857039 h 1074073"/>
              <a:gd name="connsiteX2119" fmla="*/ 277452 w 1135577"/>
              <a:gd name="connsiteY2119" fmla="*/ 855800 h 1074073"/>
              <a:gd name="connsiteX2120" fmla="*/ 278106 w 1135577"/>
              <a:gd name="connsiteY2120" fmla="*/ 855931 h 1074073"/>
              <a:gd name="connsiteX2121" fmla="*/ 278861 w 1135577"/>
              <a:gd name="connsiteY2121" fmla="*/ 856081 h 1074073"/>
              <a:gd name="connsiteX2122" fmla="*/ 281172 w 1135577"/>
              <a:gd name="connsiteY2122" fmla="*/ 856542 h 1074073"/>
              <a:gd name="connsiteX2123" fmla="*/ 281803 w 1135577"/>
              <a:gd name="connsiteY2123" fmla="*/ 856485 h 1074073"/>
              <a:gd name="connsiteX2124" fmla="*/ 283217 w 1135577"/>
              <a:gd name="connsiteY2124" fmla="*/ 856358 h 1074073"/>
              <a:gd name="connsiteX2125" fmla="*/ 283765 w 1135577"/>
              <a:gd name="connsiteY2125" fmla="*/ 856905 h 1074073"/>
              <a:gd name="connsiteX2126" fmla="*/ 284457 w 1135577"/>
              <a:gd name="connsiteY2126" fmla="*/ 857595 h 1074073"/>
              <a:gd name="connsiteX2127" fmla="*/ 285261 w 1135577"/>
              <a:gd name="connsiteY2127" fmla="*/ 857658 h 1074073"/>
              <a:gd name="connsiteX2128" fmla="*/ 285331 w 1135577"/>
              <a:gd name="connsiteY2128" fmla="*/ 858168 h 1074073"/>
              <a:gd name="connsiteX2129" fmla="*/ 285447 w 1135577"/>
              <a:gd name="connsiteY2129" fmla="*/ 859020 h 1074073"/>
              <a:gd name="connsiteX2130" fmla="*/ 287120 w 1135577"/>
              <a:gd name="connsiteY2130" fmla="*/ 859391 h 1074073"/>
              <a:gd name="connsiteX2131" fmla="*/ 287493 w 1135577"/>
              <a:gd name="connsiteY2131" fmla="*/ 860257 h 1074073"/>
              <a:gd name="connsiteX2132" fmla="*/ 287306 w 1135577"/>
              <a:gd name="connsiteY2132" fmla="*/ 861682 h 1074073"/>
              <a:gd name="connsiteX2133" fmla="*/ 287709 w 1135577"/>
              <a:gd name="connsiteY2133" fmla="*/ 862064 h 1074073"/>
              <a:gd name="connsiteX2134" fmla="*/ 288546 w 1135577"/>
              <a:gd name="connsiteY2134" fmla="*/ 862859 h 1074073"/>
              <a:gd name="connsiteX2135" fmla="*/ 289785 w 1135577"/>
              <a:gd name="connsiteY2135" fmla="*/ 862919 h 1074073"/>
              <a:gd name="connsiteX2136" fmla="*/ 290412 w 1135577"/>
              <a:gd name="connsiteY2136" fmla="*/ 863598 h 1074073"/>
              <a:gd name="connsiteX2137" fmla="*/ 291644 w 1135577"/>
              <a:gd name="connsiteY2137" fmla="*/ 863539 h 1074073"/>
              <a:gd name="connsiteX2138" fmla="*/ 291334 w 1135577"/>
              <a:gd name="connsiteY2138" fmla="*/ 864963 h 1074073"/>
              <a:gd name="connsiteX2139" fmla="*/ 293193 w 1135577"/>
              <a:gd name="connsiteY2139" fmla="*/ 865210 h 1074073"/>
              <a:gd name="connsiteX2140" fmla="*/ 293265 w 1135577"/>
              <a:gd name="connsiteY2140" fmla="*/ 865400 h 1074073"/>
              <a:gd name="connsiteX2141" fmla="*/ 293379 w 1135577"/>
              <a:gd name="connsiteY2141" fmla="*/ 865706 h 1074073"/>
              <a:gd name="connsiteX2142" fmla="*/ 293023 w 1135577"/>
              <a:gd name="connsiteY2142" fmla="*/ 866257 h 1074073"/>
              <a:gd name="connsiteX2143" fmla="*/ 292698 w 1135577"/>
              <a:gd name="connsiteY2143" fmla="*/ 866759 h 1074073"/>
              <a:gd name="connsiteX2144" fmla="*/ 293669 w 1135577"/>
              <a:gd name="connsiteY2144" fmla="*/ 867120 h 1074073"/>
              <a:gd name="connsiteX2145" fmla="*/ 294202 w 1135577"/>
              <a:gd name="connsiteY2145" fmla="*/ 867318 h 1074073"/>
              <a:gd name="connsiteX2146" fmla="*/ 295363 w 1135577"/>
              <a:gd name="connsiteY2146" fmla="*/ 867750 h 1074073"/>
              <a:gd name="connsiteX2147" fmla="*/ 295467 w 1135577"/>
              <a:gd name="connsiteY2147" fmla="*/ 867882 h 1074073"/>
              <a:gd name="connsiteX2148" fmla="*/ 295566 w 1135577"/>
              <a:gd name="connsiteY2148" fmla="*/ 868005 h 1074073"/>
              <a:gd name="connsiteX2149" fmla="*/ 295857 w 1135577"/>
              <a:gd name="connsiteY2149" fmla="*/ 868369 h 1074073"/>
              <a:gd name="connsiteX2150" fmla="*/ 295178 w 1135577"/>
              <a:gd name="connsiteY2150" fmla="*/ 869579 h 1074073"/>
              <a:gd name="connsiteX2151" fmla="*/ 294990 w 1135577"/>
              <a:gd name="connsiteY2151" fmla="*/ 869916 h 1074073"/>
              <a:gd name="connsiteX2152" fmla="*/ 295137 w 1135577"/>
              <a:gd name="connsiteY2152" fmla="*/ 870094 h 1074073"/>
              <a:gd name="connsiteX2153" fmla="*/ 295608 w 1135577"/>
              <a:gd name="connsiteY2153" fmla="*/ 870660 h 1074073"/>
              <a:gd name="connsiteX2154" fmla="*/ 296787 w 1135577"/>
              <a:gd name="connsiteY2154" fmla="*/ 871156 h 1074073"/>
              <a:gd name="connsiteX2155" fmla="*/ 298955 w 1135577"/>
              <a:gd name="connsiteY2155" fmla="*/ 873384 h 1074073"/>
              <a:gd name="connsiteX2156" fmla="*/ 306518 w 1135577"/>
              <a:gd name="connsiteY2156" fmla="*/ 872889 h 1074073"/>
              <a:gd name="connsiteX2157" fmla="*/ 307033 w 1135577"/>
              <a:gd name="connsiteY2157" fmla="*/ 873078 h 1074073"/>
              <a:gd name="connsiteX2158" fmla="*/ 307240 w 1135577"/>
              <a:gd name="connsiteY2158" fmla="*/ 873155 h 1074073"/>
              <a:gd name="connsiteX2159" fmla="*/ 307695 w 1135577"/>
              <a:gd name="connsiteY2159" fmla="*/ 873322 h 1074073"/>
              <a:gd name="connsiteX2160" fmla="*/ 308040 w 1135577"/>
              <a:gd name="connsiteY2160" fmla="*/ 873693 h 1074073"/>
              <a:gd name="connsiteX2161" fmla="*/ 308499 w 1135577"/>
              <a:gd name="connsiteY2161" fmla="*/ 874189 h 1074073"/>
              <a:gd name="connsiteX2162" fmla="*/ 309242 w 1135577"/>
              <a:gd name="connsiteY2162" fmla="*/ 877472 h 1074073"/>
              <a:gd name="connsiteX2163" fmla="*/ 309420 w 1135577"/>
              <a:gd name="connsiteY2163" fmla="*/ 877801 h 1074073"/>
              <a:gd name="connsiteX2164" fmla="*/ 310110 w 1135577"/>
              <a:gd name="connsiteY2164" fmla="*/ 879081 h 1074073"/>
              <a:gd name="connsiteX2165" fmla="*/ 313580 w 1135577"/>
              <a:gd name="connsiteY2165" fmla="*/ 881929 h 1074073"/>
              <a:gd name="connsiteX2166" fmla="*/ 314669 w 1135577"/>
              <a:gd name="connsiteY2166" fmla="*/ 883237 h 1074073"/>
              <a:gd name="connsiteX2167" fmla="*/ 317296 w 1135577"/>
              <a:gd name="connsiteY2167" fmla="*/ 886388 h 1074073"/>
              <a:gd name="connsiteX2168" fmla="*/ 322226 w 1135577"/>
              <a:gd name="connsiteY2168" fmla="*/ 888723 h 1074073"/>
              <a:gd name="connsiteX2169" fmla="*/ 325537 w 1135577"/>
              <a:gd name="connsiteY2169" fmla="*/ 890290 h 1074073"/>
              <a:gd name="connsiteX2170" fmla="*/ 325160 w 1135577"/>
              <a:gd name="connsiteY2170" fmla="*/ 893491 h 1074073"/>
              <a:gd name="connsiteX2171" fmla="*/ 323735 w 1135577"/>
              <a:gd name="connsiteY2171" fmla="*/ 899056 h 1074073"/>
              <a:gd name="connsiteX2172" fmla="*/ 325694 w 1135577"/>
              <a:gd name="connsiteY2172" fmla="*/ 902081 h 1074073"/>
              <a:gd name="connsiteX2173" fmla="*/ 333098 w 1135577"/>
              <a:gd name="connsiteY2173" fmla="*/ 908981 h 1074073"/>
              <a:gd name="connsiteX2174" fmla="*/ 338201 w 1135577"/>
              <a:gd name="connsiteY2174" fmla="*/ 910940 h 1074073"/>
              <a:gd name="connsiteX2175" fmla="*/ 343082 w 1135577"/>
              <a:gd name="connsiteY2175" fmla="*/ 911206 h 1074073"/>
              <a:gd name="connsiteX2176" fmla="*/ 346802 w 1135577"/>
              <a:gd name="connsiteY2176" fmla="*/ 911036 h 1074073"/>
              <a:gd name="connsiteX2177" fmla="*/ 348424 w 1135577"/>
              <a:gd name="connsiteY2177" fmla="*/ 912143 h 1074073"/>
              <a:gd name="connsiteX2178" fmla="*/ 348047 w 1135577"/>
              <a:gd name="connsiteY2178" fmla="*/ 917691 h 1074073"/>
              <a:gd name="connsiteX2179" fmla="*/ 347095 w 1135577"/>
              <a:gd name="connsiteY2179" fmla="*/ 921779 h 1074073"/>
              <a:gd name="connsiteX2180" fmla="*/ 349176 w 1135577"/>
              <a:gd name="connsiteY2180" fmla="*/ 923671 h 1074073"/>
              <a:gd name="connsiteX2181" fmla="*/ 351613 w 1135577"/>
              <a:gd name="connsiteY2181" fmla="*/ 924765 h 1074073"/>
              <a:gd name="connsiteX2182" fmla="*/ 361374 w 1135577"/>
              <a:gd name="connsiteY2182" fmla="*/ 925183 h 1074073"/>
              <a:gd name="connsiteX2183" fmla="*/ 368353 w 1135577"/>
              <a:gd name="connsiteY2183" fmla="*/ 925077 h 1074073"/>
              <a:gd name="connsiteX2184" fmla="*/ 369395 w 1135577"/>
              <a:gd name="connsiteY2184" fmla="*/ 925061 h 1074073"/>
              <a:gd name="connsiteX2185" fmla="*/ 372516 w 1135577"/>
              <a:gd name="connsiteY2185" fmla="*/ 928408 h 1074073"/>
              <a:gd name="connsiteX2186" fmla="*/ 373492 w 1135577"/>
              <a:gd name="connsiteY2186" fmla="*/ 931289 h 1074073"/>
              <a:gd name="connsiteX2187" fmla="*/ 374462 w 1135577"/>
              <a:gd name="connsiteY2187" fmla="*/ 934149 h 1074073"/>
              <a:gd name="connsiteX2188" fmla="*/ 375847 w 1135577"/>
              <a:gd name="connsiteY2188" fmla="*/ 935825 h 1074073"/>
              <a:gd name="connsiteX2189" fmla="*/ 378517 w 1135577"/>
              <a:gd name="connsiteY2189" fmla="*/ 936350 h 1074073"/>
              <a:gd name="connsiteX2190" fmla="*/ 379915 w 1135577"/>
              <a:gd name="connsiteY2190" fmla="*/ 935763 h 1074073"/>
              <a:gd name="connsiteX2191" fmla="*/ 381439 w 1135577"/>
              <a:gd name="connsiteY2191" fmla="*/ 933477 h 1074073"/>
              <a:gd name="connsiteX2192" fmla="*/ 382049 w 1135577"/>
              <a:gd name="connsiteY2192" fmla="*/ 933194 h 1074073"/>
              <a:gd name="connsiteX2193" fmla="*/ 384701 w 1135577"/>
              <a:gd name="connsiteY2193" fmla="*/ 931956 h 1074073"/>
              <a:gd name="connsiteX2194" fmla="*/ 387958 w 1135577"/>
              <a:gd name="connsiteY2194" fmla="*/ 931454 h 1074073"/>
              <a:gd name="connsiteX2195" fmla="*/ 392728 w 1135577"/>
              <a:gd name="connsiteY2195" fmla="*/ 930929 h 1074073"/>
              <a:gd name="connsiteX2196" fmla="*/ 396109 w 1135577"/>
              <a:gd name="connsiteY2196" fmla="*/ 928956 h 1074073"/>
              <a:gd name="connsiteX2197" fmla="*/ 399628 w 1135577"/>
              <a:gd name="connsiteY2197" fmla="*/ 927955 h 1074073"/>
              <a:gd name="connsiteX2198" fmla="*/ 401209 w 1135577"/>
              <a:gd name="connsiteY2198" fmla="*/ 927505 h 1074073"/>
              <a:gd name="connsiteX2199" fmla="*/ 403675 w 1135577"/>
              <a:gd name="connsiteY2199" fmla="*/ 926804 h 1074073"/>
              <a:gd name="connsiteX2200" fmla="*/ 405070 w 1135577"/>
              <a:gd name="connsiteY2200" fmla="*/ 926895 h 1074073"/>
              <a:gd name="connsiteX2201" fmla="*/ 409586 w 1135577"/>
              <a:gd name="connsiteY2201" fmla="*/ 929996 h 1074073"/>
              <a:gd name="connsiteX2202" fmla="*/ 413300 w 1135577"/>
              <a:gd name="connsiteY2202" fmla="*/ 931410 h 1074073"/>
              <a:gd name="connsiteX2203" fmla="*/ 415505 w 1135577"/>
              <a:gd name="connsiteY2203" fmla="*/ 931828 h 1074073"/>
              <a:gd name="connsiteX2204" fmla="*/ 419235 w 1135577"/>
              <a:gd name="connsiteY2204" fmla="*/ 929848 h 1074073"/>
              <a:gd name="connsiteX2205" fmla="*/ 423324 w 1135577"/>
              <a:gd name="connsiteY2205" fmla="*/ 925826 h 1074073"/>
              <a:gd name="connsiteX2206" fmla="*/ 426600 w 1135577"/>
              <a:gd name="connsiteY2206" fmla="*/ 922044 h 1074073"/>
              <a:gd name="connsiteX2207" fmla="*/ 431678 w 1135577"/>
              <a:gd name="connsiteY2207" fmla="*/ 918815 h 1074073"/>
              <a:gd name="connsiteX2208" fmla="*/ 436036 w 1135577"/>
              <a:gd name="connsiteY2208" fmla="*/ 918054 h 1074073"/>
              <a:gd name="connsiteX2209" fmla="*/ 438369 w 1135577"/>
              <a:gd name="connsiteY2209" fmla="*/ 916434 h 1074073"/>
              <a:gd name="connsiteX2210" fmla="*/ 440712 w 1135577"/>
              <a:gd name="connsiteY2210" fmla="*/ 912892 h 1074073"/>
              <a:gd name="connsiteX2211" fmla="*/ 443173 w 1135577"/>
              <a:gd name="connsiteY2211" fmla="*/ 909347 h 1074073"/>
              <a:gd name="connsiteX2212" fmla="*/ 445507 w 1135577"/>
              <a:gd name="connsiteY2212" fmla="*/ 907616 h 1074073"/>
              <a:gd name="connsiteX2213" fmla="*/ 447722 w 1135577"/>
              <a:gd name="connsiteY2213" fmla="*/ 906450 h 1074073"/>
              <a:gd name="connsiteX2214" fmla="*/ 447969 w 1135577"/>
              <a:gd name="connsiteY2214" fmla="*/ 903619 h 1074073"/>
              <a:gd name="connsiteX2215" fmla="*/ 447871 w 1135577"/>
              <a:gd name="connsiteY2215" fmla="*/ 900001 h 1074073"/>
              <a:gd name="connsiteX2216" fmla="*/ 447078 w 1135577"/>
              <a:gd name="connsiteY2216" fmla="*/ 896279 h 1074073"/>
              <a:gd name="connsiteX2217" fmla="*/ 450232 w 1135577"/>
              <a:gd name="connsiteY2217" fmla="*/ 895293 h 1074073"/>
              <a:gd name="connsiteX2218" fmla="*/ 455682 w 1135577"/>
              <a:gd name="connsiteY2218" fmla="*/ 896031 h 1074073"/>
              <a:gd name="connsiteX2219" fmla="*/ 457605 w 1135577"/>
              <a:gd name="connsiteY2219" fmla="*/ 896289 h 1074073"/>
              <a:gd name="connsiteX2220" fmla="*/ 458082 w 1135577"/>
              <a:gd name="connsiteY2220" fmla="*/ 896645 h 1074073"/>
              <a:gd name="connsiteX2221" fmla="*/ 458687 w 1135577"/>
              <a:gd name="connsiteY2221" fmla="*/ 897095 h 1074073"/>
              <a:gd name="connsiteX2222" fmla="*/ 459773 w 1135577"/>
              <a:gd name="connsiteY2222" fmla="*/ 897901 h 1074073"/>
              <a:gd name="connsiteX2223" fmla="*/ 462118 w 1135577"/>
              <a:gd name="connsiteY2223" fmla="*/ 898660 h 1074073"/>
              <a:gd name="connsiteX2224" fmla="*/ 465720 w 1135577"/>
              <a:gd name="connsiteY2224" fmla="*/ 899826 h 1074073"/>
              <a:gd name="connsiteX2225" fmla="*/ 468321 w 1135577"/>
              <a:gd name="connsiteY2225" fmla="*/ 901127 h 1074073"/>
              <a:gd name="connsiteX2226" fmla="*/ 470900 w 1135577"/>
              <a:gd name="connsiteY2226" fmla="*/ 903709 h 1074073"/>
              <a:gd name="connsiteX2227" fmla="*/ 471636 w 1135577"/>
              <a:gd name="connsiteY2227" fmla="*/ 904447 h 1074073"/>
              <a:gd name="connsiteX2228" fmla="*/ 472841 w 1135577"/>
              <a:gd name="connsiteY2228" fmla="*/ 905652 h 1074073"/>
              <a:gd name="connsiteX2229" fmla="*/ 473969 w 1135577"/>
              <a:gd name="connsiteY2229" fmla="*/ 906401 h 1074073"/>
              <a:gd name="connsiteX2230" fmla="*/ 477051 w 1135577"/>
              <a:gd name="connsiteY2230" fmla="*/ 908443 h 1074073"/>
              <a:gd name="connsiteX2231" fmla="*/ 477835 w 1135577"/>
              <a:gd name="connsiteY2231" fmla="*/ 909151 h 1074073"/>
              <a:gd name="connsiteX2232" fmla="*/ 478368 w 1135577"/>
              <a:gd name="connsiteY2232" fmla="*/ 909633 h 1074073"/>
              <a:gd name="connsiteX2233" fmla="*/ 480271 w 1135577"/>
              <a:gd name="connsiteY2233" fmla="*/ 911355 h 1074073"/>
              <a:gd name="connsiteX2234" fmla="*/ 483303 w 1135577"/>
              <a:gd name="connsiteY2234" fmla="*/ 915631 h 1074073"/>
              <a:gd name="connsiteX2235" fmla="*/ 484313 w 1135577"/>
              <a:gd name="connsiteY2235" fmla="*/ 916236 h 1074073"/>
              <a:gd name="connsiteX2236" fmla="*/ 484805 w 1135577"/>
              <a:gd name="connsiteY2236" fmla="*/ 916529 h 1074073"/>
              <a:gd name="connsiteX2237" fmla="*/ 485698 w 1135577"/>
              <a:gd name="connsiteY2237" fmla="*/ 917063 h 1074073"/>
              <a:gd name="connsiteX2238" fmla="*/ 487451 w 1135577"/>
              <a:gd name="connsiteY2238" fmla="*/ 918111 h 1074073"/>
              <a:gd name="connsiteX2239" fmla="*/ 485528 w 1135577"/>
              <a:gd name="connsiteY2239" fmla="*/ 920463 h 1074073"/>
              <a:gd name="connsiteX2240" fmla="*/ 485366 w 1135577"/>
              <a:gd name="connsiteY2240" fmla="*/ 920871 h 1074073"/>
              <a:gd name="connsiteX2241" fmla="*/ 485016 w 1135577"/>
              <a:gd name="connsiteY2241" fmla="*/ 921756 h 1074073"/>
              <a:gd name="connsiteX2242" fmla="*/ 484879 w 1135577"/>
              <a:gd name="connsiteY2242" fmla="*/ 922104 h 1074073"/>
              <a:gd name="connsiteX2243" fmla="*/ 484750 w 1135577"/>
              <a:gd name="connsiteY2243" fmla="*/ 922526 h 1074073"/>
              <a:gd name="connsiteX2244" fmla="*/ 485060 w 1135577"/>
              <a:gd name="connsiteY2244" fmla="*/ 922734 h 1074073"/>
              <a:gd name="connsiteX2245" fmla="*/ 486205 w 1135577"/>
              <a:gd name="connsiteY2245" fmla="*/ 923499 h 1074073"/>
              <a:gd name="connsiteX2246" fmla="*/ 486350 w 1135577"/>
              <a:gd name="connsiteY2246" fmla="*/ 923875 h 1074073"/>
              <a:gd name="connsiteX2247" fmla="*/ 486411 w 1135577"/>
              <a:gd name="connsiteY2247" fmla="*/ 924032 h 1074073"/>
              <a:gd name="connsiteX2248" fmla="*/ 486514 w 1135577"/>
              <a:gd name="connsiteY2248" fmla="*/ 924304 h 1074073"/>
              <a:gd name="connsiteX2249" fmla="*/ 486447 w 1135577"/>
              <a:gd name="connsiteY2249" fmla="*/ 924488 h 1074073"/>
              <a:gd name="connsiteX2250" fmla="*/ 485395 w 1135577"/>
              <a:gd name="connsiteY2250" fmla="*/ 927399 h 1074073"/>
              <a:gd name="connsiteX2251" fmla="*/ 488301 w 1135577"/>
              <a:gd name="connsiteY2251" fmla="*/ 932604 h 1074073"/>
              <a:gd name="connsiteX2252" fmla="*/ 489899 w 1135577"/>
              <a:gd name="connsiteY2252" fmla="*/ 934090 h 1074073"/>
              <a:gd name="connsiteX2253" fmla="*/ 490034 w 1135577"/>
              <a:gd name="connsiteY2253" fmla="*/ 934216 h 1074073"/>
              <a:gd name="connsiteX2254" fmla="*/ 490193 w 1135577"/>
              <a:gd name="connsiteY2254" fmla="*/ 934394 h 1074073"/>
              <a:gd name="connsiteX2255" fmla="*/ 491025 w 1135577"/>
              <a:gd name="connsiteY2255" fmla="*/ 935331 h 1074073"/>
              <a:gd name="connsiteX2256" fmla="*/ 491192 w 1135577"/>
              <a:gd name="connsiteY2256" fmla="*/ 935887 h 1074073"/>
              <a:gd name="connsiteX2257" fmla="*/ 491367 w 1135577"/>
              <a:gd name="connsiteY2257" fmla="*/ 936461 h 1074073"/>
              <a:gd name="connsiteX2258" fmla="*/ 491457 w 1135577"/>
              <a:gd name="connsiteY2258" fmla="*/ 936757 h 1074073"/>
              <a:gd name="connsiteX2259" fmla="*/ 491454 w 1135577"/>
              <a:gd name="connsiteY2259" fmla="*/ 938636 h 1074073"/>
              <a:gd name="connsiteX2260" fmla="*/ 491452 w 1135577"/>
              <a:gd name="connsiteY2260" fmla="*/ 940038 h 1074073"/>
              <a:gd name="connsiteX2261" fmla="*/ 492438 w 1135577"/>
              <a:gd name="connsiteY2261" fmla="*/ 944748 h 1074073"/>
              <a:gd name="connsiteX2262" fmla="*/ 492124 w 1135577"/>
              <a:gd name="connsiteY2262" fmla="*/ 948214 h 1074073"/>
              <a:gd name="connsiteX2263" fmla="*/ 491403 w 1135577"/>
              <a:gd name="connsiteY2263" fmla="*/ 950057 h 1074073"/>
              <a:gd name="connsiteX2264" fmla="*/ 490134 w 1135577"/>
              <a:gd name="connsiteY2264" fmla="*/ 953291 h 1074073"/>
              <a:gd name="connsiteX2265" fmla="*/ 489886 w 1135577"/>
              <a:gd name="connsiteY2265" fmla="*/ 953507 h 1074073"/>
              <a:gd name="connsiteX2266" fmla="*/ 489748 w 1135577"/>
              <a:gd name="connsiteY2266" fmla="*/ 953626 h 1074073"/>
              <a:gd name="connsiteX2267" fmla="*/ 489205 w 1135577"/>
              <a:gd name="connsiteY2267" fmla="*/ 954096 h 1074073"/>
              <a:gd name="connsiteX2268" fmla="*/ 487222 w 1135577"/>
              <a:gd name="connsiteY2268" fmla="*/ 954343 h 1074073"/>
              <a:gd name="connsiteX2269" fmla="*/ 486929 w 1135577"/>
              <a:gd name="connsiteY2269" fmla="*/ 955435 h 1074073"/>
              <a:gd name="connsiteX2270" fmla="*/ 486705 w 1135577"/>
              <a:gd name="connsiteY2270" fmla="*/ 956269 h 1074073"/>
              <a:gd name="connsiteX2271" fmla="*/ 486475 w 1135577"/>
              <a:gd name="connsiteY2271" fmla="*/ 957129 h 1074073"/>
              <a:gd name="connsiteX2272" fmla="*/ 485173 w 1135577"/>
              <a:gd name="connsiteY2272" fmla="*/ 957809 h 1074073"/>
              <a:gd name="connsiteX2273" fmla="*/ 482323 w 1135577"/>
              <a:gd name="connsiteY2273" fmla="*/ 957930 h 1074073"/>
              <a:gd name="connsiteX2274" fmla="*/ 481919 w 1135577"/>
              <a:gd name="connsiteY2274" fmla="*/ 958533 h 1074073"/>
              <a:gd name="connsiteX2275" fmla="*/ 480709 w 1135577"/>
              <a:gd name="connsiteY2275" fmla="*/ 960345 h 1074073"/>
              <a:gd name="connsiteX2276" fmla="*/ 479220 w 1135577"/>
              <a:gd name="connsiteY2276" fmla="*/ 961643 h 1074073"/>
              <a:gd name="connsiteX2277" fmla="*/ 478443 w 1135577"/>
              <a:gd name="connsiteY2277" fmla="*/ 961723 h 1074073"/>
              <a:gd name="connsiteX2278" fmla="*/ 477423 w 1135577"/>
              <a:gd name="connsiteY2278" fmla="*/ 961828 h 1074073"/>
              <a:gd name="connsiteX2279" fmla="*/ 477668 w 1135577"/>
              <a:gd name="connsiteY2279" fmla="*/ 964802 h 1074073"/>
              <a:gd name="connsiteX2280" fmla="*/ 476674 w 1135577"/>
              <a:gd name="connsiteY2280" fmla="*/ 966349 h 1074073"/>
              <a:gd name="connsiteX2281" fmla="*/ 475998 w 1135577"/>
              <a:gd name="connsiteY2281" fmla="*/ 966475 h 1074073"/>
              <a:gd name="connsiteX2282" fmla="*/ 475683 w 1135577"/>
              <a:gd name="connsiteY2282" fmla="*/ 966534 h 1074073"/>
              <a:gd name="connsiteX2283" fmla="*/ 475447 w 1135577"/>
              <a:gd name="connsiteY2283" fmla="*/ 966390 h 1074073"/>
              <a:gd name="connsiteX2284" fmla="*/ 474777 w 1135577"/>
              <a:gd name="connsiteY2284" fmla="*/ 965980 h 1074073"/>
              <a:gd name="connsiteX2285" fmla="*/ 474568 w 1135577"/>
              <a:gd name="connsiteY2285" fmla="*/ 965852 h 1074073"/>
              <a:gd name="connsiteX2286" fmla="*/ 474262 w 1135577"/>
              <a:gd name="connsiteY2286" fmla="*/ 965836 h 1074073"/>
              <a:gd name="connsiteX2287" fmla="*/ 473453 w 1135577"/>
              <a:gd name="connsiteY2287" fmla="*/ 965790 h 1074073"/>
              <a:gd name="connsiteX2288" fmla="*/ 473054 w 1135577"/>
              <a:gd name="connsiteY2288" fmla="*/ 966689 h 1074073"/>
              <a:gd name="connsiteX2289" fmla="*/ 472673 w 1135577"/>
              <a:gd name="connsiteY2289" fmla="*/ 967548 h 1074073"/>
              <a:gd name="connsiteX2290" fmla="*/ 472025 w 1135577"/>
              <a:gd name="connsiteY2290" fmla="*/ 969010 h 1074073"/>
              <a:gd name="connsiteX2291" fmla="*/ 470042 w 1135577"/>
              <a:gd name="connsiteY2291" fmla="*/ 969628 h 1074073"/>
              <a:gd name="connsiteX2292" fmla="*/ 469651 w 1135577"/>
              <a:gd name="connsiteY2292" fmla="*/ 969494 h 1074073"/>
              <a:gd name="connsiteX2293" fmla="*/ 469012 w 1135577"/>
              <a:gd name="connsiteY2293" fmla="*/ 969274 h 1074073"/>
              <a:gd name="connsiteX2294" fmla="*/ 467380 w 1135577"/>
              <a:gd name="connsiteY2294" fmla="*/ 967334 h 1074073"/>
              <a:gd name="connsiteX2295" fmla="*/ 466629 w 1135577"/>
              <a:gd name="connsiteY2295" fmla="*/ 967396 h 1074073"/>
              <a:gd name="connsiteX2296" fmla="*/ 465893 w 1135577"/>
              <a:gd name="connsiteY2296" fmla="*/ 967456 h 1074073"/>
              <a:gd name="connsiteX2297" fmla="*/ 463413 w 1135577"/>
              <a:gd name="connsiteY2297" fmla="*/ 969250 h 1074073"/>
              <a:gd name="connsiteX2298" fmla="*/ 463195 w 1135577"/>
              <a:gd name="connsiteY2298" fmla="*/ 969605 h 1074073"/>
              <a:gd name="connsiteX2299" fmla="*/ 462729 w 1135577"/>
              <a:gd name="connsiteY2299" fmla="*/ 970365 h 1074073"/>
              <a:gd name="connsiteX2300" fmla="*/ 462401 w 1135577"/>
              <a:gd name="connsiteY2300" fmla="*/ 970537 h 1074073"/>
              <a:gd name="connsiteX2301" fmla="*/ 462077 w 1135577"/>
              <a:gd name="connsiteY2301" fmla="*/ 970705 h 1074073"/>
              <a:gd name="connsiteX2302" fmla="*/ 461428 w 1135577"/>
              <a:gd name="connsiteY2302" fmla="*/ 971045 h 1074073"/>
              <a:gd name="connsiteX2303" fmla="*/ 459714 w 1135577"/>
              <a:gd name="connsiteY2303" fmla="*/ 972635 h 1074073"/>
              <a:gd name="connsiteX2304" fmla="*/ 458135 w 1135577"/>
              <a:gd name="connsiteY2304" fmla="*/ 974096 h 1074073"/>
              <a:gd name="connsiteX2305" fmla="*/ 456050 w 1135577"/>
              <a:gd name="connsiteY2305" fmla="*/ 976029 h 1074073"/>
              <a:gd name="connsiteX2306" fmla="*/ 455675 w 1135577"/>
              <a:gd name="connsiteY2306" fmla="*/ 976376 h 1074073"/>
              <a:gd name="connsiteX2307" fmla="*/ 455371 w 1135577"/>
              <a:gd name="connsiteY2307" fmla="*/ 976657 h 1074073"/>
              <a:gd name="connsiteX2308" fmla="*/ 454317 w 1135577"/>
              <a:gd name="connsiteY2308" fmla="*/ 977978 h 1074073"/>
              <a:gd name="connsiteX2309" fmla="*/ 451318 w 1135577"/>
              <a:gd name="connsiteY2309" fmla="*/ 981754 h 1074073"/>
              <a:gd name="connsiteX2310" fmla="*/ 451347 w 1135577"/>
              <a:gd name="connsiteY2310" fmla="*/ 982738 h 1074073"/>
              <a:gd name="connsiteX2311" fmla="*/ 451362 w 1135577"/>
              <a:gd name="connsiteY2311" fmla="*/ 983240 h 1074073"/>
              <a:gd name="connsiteX2312" fmla="*/ 451378 w 1135577"/>
              <a:gd name="connsiteY2312" fmla="*/ 983736 h 1074073"/>
              <a:gd name="connsiteX2313" fmla="*/ 450873 w 1135577"/>
              <a:gd name="connsiteY2313" fmla="*/ 984367 h 1074073"/>
              <a:gd name="connsiteX2314" fmla="*/ 449889 w 1135577"/>
              <a:gd name="connsiteY2314" fmla="*/ 985593 h 1074073"/>
              <a:gd name="connsiteX2315" fmla="*/ 449021 w 1135577"/>
              <a:gd name="connsiteY2315" fmla="*/ 986151 h 1074073"/>
              <a:gd name="connsiteX2316" fmla="*/ 446605 w 1135577"/>
              <a:gd name="connsiteY2316" fmla="*/ 985963 h 1074073"/>
              <a:gd name="connsiteX2317" fmla="*/ 445551 w 1135577"/>
              <a:gd name="connsiteY2317" fmla="*/ 986643 h 1074073"/>
              <a:gd name="connsiteX2318" fmla="*/ 444434 w 1135577"/>
              <a:gd name="connsiteY2318" fmla="*/ 988687 h 1074073"/>
              <a:gd name="connsiteX2319" fmla="*/ 443968 w 1135577"/>
              <a:gd name="connsiteY2319" fmla="*/ 988764 h 1074073"/>
              <a:gd name="connsiteX2320" fmla="*/ 442575 w 1135577"/>
              <a:gd name="connsiteY2320" fmla="*/ 988996 h 1074073"/>
              <a:gd name="connsiteX2321" fmla="*/ 442295 w 1135577"/>
              <a:gd name="connsiteY2321" fmla="*/ 990230 h 1074073"/>
              <a:gd name="connsiteX2322" fmla="*/ 442016 w 1135577"/>
              <a:gd name="connsiteY2322" fmla="*/ 991473 h 1074073"/>
              <a:gd name="connsiteX2323" fmla="*/ 440776 w 1135577"/>
              <a:gd name="connsiteY2323" fmla="*/ 992340 h 1074073"/>
              <a:gd name="connsiteX2324" fmla="*/ 440588 w 1135577"/>
              <a:gd name="connsiteY2324" fmla="*/ 992806 h 1074073"/>
              <a:gd name="connsiteX2325" fmla="*/ 440031 w 1135577"/>
              <a:gd name="connsiteY2325" fmla="*/ 994197 h 1074073"/>
              <a:gd name="connsiteX2326" fmla="*/ 442805 w 1135577"/>
              <a:gd name="connsiteY2326" fmla="*/ 995214 h 1074073"/>
              <a:gd name="connsiteX2327" fmla="*/ 443958 w 1135577"/>
              <a:gd name="connsiteY2327" fmla="*/ 996895 h 1074073"/>
              <a:gd name="connsiteX2328" fmla="*/ 447085 w 1135577"/>
              <a:gd name="connsiteY2328" fmla="*/ 999225 h 1074073"/>
              <a:gd name="connsiteX2329" fmla="*/ 449168 w 1135577"/>
              <a:gd name="connsiteY2329" fmla="*/ 1001004 h 1074073"/>
              <a:gd name="connsiteX2330" fmla="*/ 449156 w 1135577"/>
              <a:gd name="connsiteY2330" fmla="*/ 1003042 h 1074073"/>
              <a:gd name="connsiteX2331" fmla="*/ 449021 w 1135577"/>
              <a:gd name="connsiteY2331" fmla="*/ 1006779 h 1074073"/>
              <a:gd name="connsiteX2332" fmla="*/ 447721 w 1135577"/>
              <a:gd name="connsiteY2332" fmla="*/ 1010988 h 1074073"/>
              <a:gd name="connsiteX2333" fmla="*/ 446643 w 1135577"/>
              <a:gd name="connsiteY2333" fmla="*/ 1016665 h 1074073"/>
              <a:gd name="connsiteX2334" fmla="*/ 445683 w 1135577"/>
              <a:gd name="connsiteY2334" fmla="*/ 1022567 h 1074073"/>
              <a:gd name="connsiteX2335" fmla="*/ 446368 w 1135577"/>
              <a:gd name="connsiteY2335" fmla="*/ 1024934 h 1074073"/>
              <a:gd name="connsiteX2336" fmla="*/ 465861 w 1135577"/>
              <a:gd name="connsiteY2336" fmla="*/ 1031658 h 1074073"/>
              <a:gd name="connsiteX2337" fmla="*/ 468115 w 1135577"/>
              <a:gd name="connsiteY2337" fmla="*/ 1032207 h 1074073"/>
              <a:gd name="connsiteX2338" fmla="*/ 469806 w 1135577"/>
              <a:gd name="connsiteY2338" fmla="*/ 1032618 h 1074073"/>
              <a:gd name="connsiteX2339" fmla="*/ 470621 w 1135577"/>
              <a:gd name="connsiteY2339" fmla="*/ 1032492 h 1074073"/>
              <a:gd name="connsiteX2340" fmla="*/ 471320 w 1135577"/>
              <a:gd name="connsiteY2340" fmla="*/ 1032142 h 1074073"/>
              <a:gd name="connsiteX2341" fmla="*/ 478554 w 1135577"/>
              <a:gd name="connsiteY2341" fmla="*/ 1027163 h 1074073"/>
              <a:gd name="connsiteX2342" fmla="*/ 481926 w 1135577"/>
              <a:gd name="connsiteY2342" fmla="*/ 1026885 h 1074073"/>
              <a:gd name="connsiteX2343" fmla="*/ 485178 w 1135577"/>
              <a:gd name="connsiteY2343" fmla="*/ 1027516 h 1074073"/>
              <a:gd name="connsiteX2344" fmla="*/ 494567 w 1135577"/>
              <a:gd name="connsiteY2344" fmla="*/ 1032242 h 1074073"/>
              <a:gd name="connsiteX2345" fmla="*/ 497813 w 1135577"/>
              <a:gd name="connsiteY2345" fmla="*/ 1033891 h 1074073"/>
              <a:gd name="connsiteX2346" fmla="*/ 499448 w 1135577"/>
              <a:gd name="connsiteY2346" fmla="*/ 1032621 h 1074073"/>
              <a:gd name="connsiteX2347" fmla="*/ 500275 w 1135577"/>
              <a:gd name="connsiteY2347" fmla="*/ 1029890 h 1074073"/>
              <a:gd name="connsiteX2348" fmla="*/ 502371 w 1135577"/>
              <a:gd name="connsiteY2348" fmla="*/ 1029179 h 1074073"/>
              <a:gd name="connsiteX2349" fmla="*/ 504459 w 1135577"/>
              <a:gd name="connsiteY2349" fmla="*/ 1029939 h 1074073"/>
              <a:gd name="connsiteX2350" fmla="*/ 511284 w 1135577"/>
              <a:gd name="connsiteY2350" fmla="*/ 1030616 h 1074073"/>
              <a:gd name="connsiteX2351" fmla="*/ 512707 w 1135577"/>
              <a:gd name="connsiteY2351" fmla="*/ 1032724 h 1074073"/>
              <a:gd name="connsiteX2352" fmla="*/ 515029 w 1135577"/>
              <a:gd name="connsiteY2352" fmla="*/ 1034194 h 1074073"/>
              <a:gd name="connsiteX2353" fmla="*/ 515693 w 1135577"/>
              <a:gd name="connsiteY2353" fmla="*/ 1034612 h 1074073"/>
              <a:gd name="connsiteX2354" fmla="*/ 517562 w 1135577"/>
              <a:gd name="connsiteY2354" fmla="*/ 1035796 h 1074073"/>
              <a:gd name="connsiteX2355" fmla="*/ 517848 w 1135577"/>
              <a:gd name="connsiteY2355" fmla="*/ 1035976 h 1074073"/>
              <a:gd name="connsiteX2356" fmla="*/ 522735 w 1135577"/>
              <a:gd name="connsiteY2356" fmla="*/ 1037010 h 1074073"/>
              <a:gd name="connsiteX2357" fmla="*/ 524902 w 1135577"/>
              <a:gd name="connsiteY2357" fmla="*/ 1037940 h 1074073"/>
              <a:gd name="connsiteX2358" fmla="*/ 527874 w 1135577"/>
              <a:gd name="connsiteY2358" fmla="*/ 1037634 h 1074073"/>
              <a:gd name="connsiteX2359" fmla="*/ 528291 w 1135577"/>
              <a:gd name="connsiteY2359" fmla="*/ 1037827 h 1074073"/>
              <a:gd name="connsiteX2360" fmla="*/ 528627 w 1135577"/>
              <a:gd name="connsiteY2360" fmla="*/ 1037981 h 1074073"/>
              <a:gd name="connsiteX2361" fmla="*/ 528905 w 1135577"/>
              <a:gd name="connsiteY2361" fmla="*/ 1038288 h 1074073"/>
              <a:gd name="connsiteX2362" fmla="*/ 529369 w 1135577"/>
              <a:gd name="connsiteY2362" fmla="*/ 1038870 h 1074073"/>
              <a:gd name="connsiteX2363" fmla="*/ 529915 w 1135577"/>
              <a:gd name="connsiteY2363" fmla="*/ 1039557 h 1074073"/>
              <a:gd name="connsiteX2364" fmla="*/ 531838 w 1135577"/>
              <a:gd name="connsiteY2364" fmla="*/ 1038506 h 1074073"/>
              <a:gd name="connsiteX2365" fmla="*/ 538030 w 1135577"/>
              <a:gd name="connsiteY2365" fmla="*/ 1039008 h 1074073"/>
              <a:gd name="connsiteX2366" fmla="*/ 539948 w 1135577"/>
              <a:gd name="connsiteY2366" fmla="*/ 1040620 h 1074073"/>
              <a:gd name="connsiteX2367" fmla="*/ 547440 w 1135577"/>
              <a:gd name="connsiteY2367" fmla="*/ 1041619 h 1074073"/>
              <a:gd name="connsiteX2368" fmla="*/ 549272 w 1135577"/>
              <a:gd name="connsiteY2368" fmla="*/ 1042371 h 1074073"/>
              <a:gd name="connsiteX2369" fmla="*/ 550164 w 1135577"/>
              <a:gd name="connsiteY2369" fmla="*/ 1042737 h 1074073"/>
              <a:gd name="connsiteX2370" fmla="*/ 550670 w 1135577"/>
              <a:gd name="connsiteY2370" fmla="*/ 1043374 h 1074073"/>
              <a:gd name="connsiteX2371" fmla="*/ 551154 w 1135577"/>
              <a:gd name="connsiteY2371" fmla="*/ 1043978 h 1074073"/>
              <a:gd name="connsiteX2372" fmla="*/ 552262 w 1135577"/>
              <a:gd name="connsiteY2372" fmla="*/ 1048068 h 1074073"/>
              <a:gd name="connsiteX2373" fmla="*/ 552403 w 1135577"/>
              <a:gd name="connsiteY2373" fmla="*/ 1048294 h 1074073"/>
              <a:gd name="connsiteX2374" fmla="*/ 552571 w 1135577"/>
              <a:gd name="connsiteY2374" fmla="*/ 1048565 h 1074073"/>
              <a:gd name="connsiteX2375" fmla="*/ 552879 w 1135577"/>
              <a:gd name="connsiteY2375" fmla="*/ 1049061 h 1074073"/>
              <a:gd name="connsiteX2376" fmla="*/ 553082 w 1135577"/>
              <a:gd name="connsiteY2376" fmla="*/ 1049044 h 1074073"/>
              <a:gd name="connsiteX2377" fmla="*/ 553623 w 1135577"/>
              <a:gd name="connsiteY2377" fmla="*/ 1048998 h 1074073"/>
              <a:gd name="connsiteX2378" fmla="*/ 555047 w 1135577"/>
              <a:gd name="connsiteY2378" fmla="*/ 1049062 h 1074073"/>
              <a:gd name="connsiteX2379" fmla="*/ 555727 w 1135577"/>
              <a:gd name="connsiteY2379" fmla="*/ 1049463 h 1074073"/>
              <a:gd name="connsiteX2380" fmla="*/ 555904 w 1135577"/>
              <a:gd name="connsiteY2380" fmla="*/ 1049567 h 1074073"/>
              <a:gd name="connsiteX2381" fmla="*/ 556098 w 1135577"/>
              <a:gd name="connsiteY2381" fmla="*/ 1049683 h 1074073"/>
              <a:gd name="connsiteX2382" fmla="*/ 556901 w 1135577"/>
              <a:gd name="connsiteY2382" fmla="*/ 1051296 h 1074073"/>
              <a:gd name="connsiteX2383" fmla="*/ 557768 w 1135577"/>
              <a:gd name="connsiteY2383" fmla="*/ 1051853 h 1074073"/>
              <a:gd name="connsiteX2384" fmla="*/ 558966 w 1135577"/>
              <a:gd name="connsiteY2384" fmla="*/ 1051876 h 1074073"/>
              <a:gd name="connsiteX2385" fmla="*/ 561175 w 1135577"/>
              <a:gd name="connsiteY2385" fmla="*/ 1051919 h 1074073"/>
              <a:gd name="connsiteX2386" fmla="*/ 562845 w 1135577"/>
              <a:gd name="connsiteY2386" fmla="*/ 1052602 h 1074073"/>
              <a:gd name="connsiteX2387" fmla="*/ 564948 w 1135577"/>
              <a:gd name="connsiteY2387" fmla="*/ 1054712 h 1074073"/>
              <a:gd name="connsiteX2388" fmla="*/ 565999 w 1135577"/>
              <a:gd name="connsiteY2388" fmla="*/ 1055209 h 1074073"/>
              <a:gd name="connsiteX2389" fmla="*/ 567673 w 1135577"/>
              <a:gd name="connsiteY2389" fmla="*/ 1055540 h 1074073"/>
              <a:gd name="connsiteX2390" fmla="*/ 568045 w 1135577"/>
              <a:gd name="connsiteY2390" fmla="*/ 1055612 h 1074073"/>
              <a:gd name="connsiteX2391" fmla="*/ 569467 w 1135577"/>
              <a:gd name="connsiteY2391" fmla="*/ 1055895 h 1074073"/>
              <a:gd name="connsiteX2392" fmla="*/ 571694 w 1135577"/>
              <a:gd name="connsiteY2392" fmla="*/ 1057445 h 1074073"/>
              <a:gd name="connsiteX2393" fmla="*/ 573822 w 1135577"/>
              <a:gd name="connsiteY2393" fmla="*/ 1057799 h 1074073"/>
              <a:gd name="connsiteX2394" fmla="*/ 574077 w 1135577"/>
              <a:gd name="connsiteY2394" fmla="*/ 1057841 h 1074073"/>
              <a:gd name="connsiteX2395" fmla="*/ 576214 w 1135577"/>
              <a:gd name="connsiteY2395" fmla="*/ 1058194 h 1074073"/>
              <a:gd name="connsiteX2396" fmla="*/ 579090 w 1135577"/>
              <a:gd name="connsiteY2396" fmla="*/ 1059272 h 1074073"/>
              <a:gd name="connsiteX2397" fmla="*/ 579865 w 1135577"/>
              <a:gd name="connsiteY2397" fmla="*/ 1059563 h 1074073"/>
              <a:gd name="connsiteX2398" fmla="*/ 581474 w 1135577"/>
              <a:gd name="connsiteY2398" fmla="*/ 1060742 h 1074073"/>
              <a:gd name="connsiteX2399" fmla="*/ 582677 w 1135577"/>
              <a:gd name="connsiteY2399" fmla="*/ 1062935 h 1074073"/>
              <a:gd name="connsiteX2400" fmla="*/ 582759 w 1135577"/>
              <a:gd name="connsiteY2400" fmla="*/ 1063085 h 1074073"/>
              <a:gd name="connsiteX2401" fmla="*/ 583140 w 1135577"/>
              <a:gd name="connsiteY2401" fmla="*/ 1063780 h 1074073"/>
              <a:gd name="connsiteX2402" fmla="*/ 585066 w 1135577"/>
              <a:gd name="connsiteY2402" fmla="*/ 1065381 h 1074073"/>
              <a:gd name="connsiteX2403" fmla="*/ 585305 w 1135577"/>
              <a:gd name="connsiteY2403" fmla="*/ 1065580 h 1074073"/>
              <a:gd name="connsiteX2404" fmla="*/ 585980 w 1135577"/>
              <a:gd name="connsiteY2404" fmla="*/ 1068988 h 1074073"/>
              <a:gd name="connsiteX2405" fmla="*/ 584046 w 1135577"/>
              <a:gd name="connsiteY2405" fmla="*/ 1070275 h 1074073"/>
              <a:gd name="connsiteX2406" fmla="*/ 583629 w 1135577"/>
              <a:gd name="connsiteY2406" fmla="*/ 1070551 h 1074073"/>
              <a:gd name="connsiteX2407" fmla="*/ 583006 w 1135577"/>
              <a:gd name="connsiteY2407" fmla="*/ 1070966 h 1074073"/>
              <a:gd name="connsiteX2408" fmla="*/ 582818 w 1135577"/>
              <a:gd name="connsiteY2408" fmla="*/ 1071648 h 1074073"/>
              <a:gd name="connsiteX2409" fmla="*/ 583127 w 1135577"/>
              <a:gd name="connsiteY2409" fmla="*/ 1072392 h 1074073"/>
              <a:gd name="connsiteX2410" fmla="*/ 584828 w 1135577"/>
              <a:gd name="connsiteY2410" fmla="*/ 1072742 h 1074073"/>
              <a:gd name="connsiteX2411" fmla="*/ 585240 w 1135577"/>
              <a:gd name="connsiteY2411" fmla="*/ 1072825 h 1074073"/>
              <a:gd name="connsiteX2412" fmla="*/ 589193 w 1135577"/>
              <a:gd name="connsiteY2412" fmla="*/ 1073640 h 1074073"/>
              <a:gd name="connsiteX2413" fmla="*/ 589779 w 1135577"/>
              <a:gd name="connsiteY2413" fmla="*/ 1074142 h 1074073"/>
              <a:gd name="connsiteX2414" fmla="*/ 590060 w 1135577"/>
              <a:gd name="connsiteY2414" fmla="*/ 1074384 h 1074073"/>
              <a:gd name="connsiteX2415" fmla="*/ 592916 w 1135577"/>
              <a:gd name="connsiteY2415" fmla="*/ 1073780 h 1074073"/>
              <a:gd name="connsiteX2416" fmla="*/ 594897 w 1135577"/>
              <a:gd name="connsiteY2416" fmla="*/ 1073071 h 1074073"/>
              <a:gd name="connsiteX2417" fmla="*/ 597696 w 1135577"/>
              <a:gd name="connsiteY2417" fmla="*/ 1071216 h 1074073"/>
              <a:gd name="connsiteX2418" fmla="*/ 599915 w 1135577"/>
              <a:gd name="connsiteY2418" fmla="*/ 1069370 h 1074073"/>
              <a:gd name="connsiteX2419" fmla="*/ 602825 w 1135577"/>
              <a:gd name="connsiteY2419" fmla="*/ 1068533 h 1074073"/>
              <a:gd name="connsiteX2420" fmla="*/ 604573 w 1135577"/>
              <a:gd name="connsiteY2420" fmla="*/ 1067827 h 1074073"/>
              <a:gd name="connsiteX2421" fmla="*/ 607608 w 1135577"/>
              <a:gd name="connsiteY2421" fmla="*/ 1065404 h 1074073"/>
              <a:gd name="connsiteX2422" fmla="*/ 612311 w 1135577"/>
              <a:gd name="connsiteY2422" fmla="*/ 1063013 h 1074073"/>
              <a:gd name="connsiteX2423" fmla="*/ 612585 w 1135577"/>
              <a:gd name="connsiteY2423" fmla="*/ 1062794 h 1074073"/>
              <a:gd name="connsiteX2424" fmla="*/ 616032 w 1135577"/>
              <a:gd name="connsiteY2424" fmla="*/ 1060045 h 1074073"/>
              <a:gd name="connsiteX2425" fmla="*/ 619752 w 1135577"/>
              <a:gd name="connsiteY2425" fmla="*/ 1057820 h 1074073"/>
              <a:gd name="connsiteX2426" fmla="*/ 620182 w 1135577"/>
              <a:gd name="connsiteY2426" fmla="*/ 1057279 h 1074073"/>
              <a:gd name="connsiteX2427" fmla="*/ 621180 w 1135577"/>
              <a:gd name="connsiteY2427" fmla="*/ 1056026 h 1074073"/>
              <a:gd name="connsiteX2428" fmla="*/ 623227 w 1135577"/>
              <a:gd name="connsiteY2428" fmla="*/ 1054295 h 1074073"/>
              <a:gd name="connsiteX2429" fmla="*/ 622334 w 1135577"/>
              <a:gd name="connsiteY2429" fmla="*/ 1050117 h 1074073"/>
              <a:gd name="connsiteX2430" fmla="*/ 622354 w 1135577"/>
              <a:gd name="connsiteY2430" fmla="*/ 1046493 h 1074073"/>
              <a:gd name="connsiteX2431" fmla="*/ 623644 w 1135577"/>
              <a:gd name="connsiteY2431" fmla="*/ 1044322 h 1074073"/>
              <a:gd name="connsiteX2432" fmla="*/ 625284 w 1135577"/>
              <a:gd name="connsiteY2432" fmla="*/ 1041805 h 1074073"/>
              <a:gd name="connsiteX2433" fmla="*/ 628322 w 1135577"/>
              <a:gd name="connsiteY2433" fmla="*/ 1038929 h 1074073"/>
              <a:gd name="connsiteX2434" fmla="*/ 629946 w 1135577"/>
              <a:gd name="connsiteY2434" fmla="*/ 1039583 h 1074073"/>
              <a:gd name="connsiteX2435" fmla="*/ 631116 w 1135577"/>
              <a:gd name="connsiteY2435" fmla="*/ 1045118 h 1074073"/>
              <a:gd name="connsiteX2436" fmla="*/ 631306 w 1135577"/>
              <a:gd name="connsiteY2436" fmla="*/ 1046018 h 1074073"/>
              <a:gd name="connsiteX2437" fmla="*/ 631523 w 1135577"/>
              <a:gd name="connsiteY2437" fmla="*/ 1049072 h 1074073"/>
              <a:gd name="connsiteX2438" fmla="*/ 632310 w 1135577"/>
              <a:gd name="connsiteY2438" fmla="*/ 1054043 h 1074073"/>
              <a:gd name="connsiteX2439" fmla="*/ 634629 w 1135577"/>
              <a:gd name="connsiteY2439" fmla="*/ 1055366 h 1074073"/>
              <a:gd name="connsiteX2440" fmla="*/ 637637 w 1135577"/>
              <a:gd name="connsiteY2440" fmla="*/ 1057812 h 1074073"/>
              <a:gd name="connsiteX2441" fmla="*/ 640541 w 1135577"/>
              <a:gd name="connsiteY2441" fmla="*/ 1058108 h 1074073"/>
              <a:gd name="connsiteX2442" fmla="*/ 641480 w 1135577"/>
              <a:gd name="connsiteY2442" fmla="*/ 1056508 h 1074073"/>
              <a:gd name="connsiteX2443" fmla="*/ 643291 w 1135577"/>
              <a:gd name="connsiteY2443" fmla="*/ 1043571 h 1074073"/>
              <a:gd name="connsiteX2444" fmla="*/ 643646 w 1135577"/>
              <a:gd name="connsiteY2444" fmla="*/ 1042433 h 1074073"/>
              <a:gd name="connsiteX2445" fmla="*/ 645975 w 1135577"/>
              <a:gd name="connsiteY2445" fmla="*/ 1041832 h 1074073"/>
              <a:gd name="connsiteX2446" fmla="*/ 648530 w 1135577"/>
              <a:gd name="connsiteY2446" fmla="*/ 1042020 h 1074073"/>
              <a:gd name="connsiteX2447" fmla="*/ 650975 w 1135577"/>
              <a:gd name="connsiteY2447" fmla="*/ 1041416 h 1074073"/>
              <a:gd name="connsiteX2448" fmla="*/ 652376 w 1135577"/>
              <a:gd name="connsiteY2448" fmla="*/ 1040149 h 1074073"/>
              <a:gd name="connsiteX2449" fmla="*/ 653674 w 1135577"/>
              <a:gd name="connsiteY2449" fmla="*/ 1036619 h 1074073"/>
              <a:gd name="connsiteX2450" fmla="*/ 655550 w 1135577"/>
              <a:gd name="connsiteY2450" fmla="*/ 1033420 h 1074073"/>
              <a:gd name="connsiteX2451" fmla="*/ 659039 w 1135577"/>
              <a:gd name="connsiteY2451" fmla="*/ 1033254 h 1074073"/>
              <a:gd name="connsiteX2452" fmla="*/ 661244 w 1135577"/>
              <a:gd name="connsiteY2452" fmla="*/ 1033900 h 1074073"/>
              <a:gd name="connsiteX2453" fmla="*/ 664491 w 1135577"/>
              <a:gd name="connsiteY2453" fmla="*/ 1035209 h 1074073"/>
              <a:gd name="connsiteX2454" fmla="*/ 666463 w 1135577"/>
              <a:gd name="connsiteY2454" fmla="*/ 1036199 h 1074073"/>
              <a:gd name="connsiteX2455" fmla="*/ 667498 w 1135577"/>
              <a:gd name="connsiteY2455" fmla="*/ 1033574 h 1074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</a:cxnLst>
            <a:rect l="l" t="t" r="r" b="b"/>
            <a:pathLst>
              <a:path w="1135577" h="1074073">
                <a:moveTo>
                  <a:pt x="667498" y="1033574"/>
                </a:moveTo>
                <a:lnTo>
                  <a:pt x="664419" y="1027058"/>
                </a:lnTo>
                <a:lnTo>
                  <a:pt x="662226" y="1024033"/>
                </a:lnTo>
                <a:lnTo>
                  <a:pt x="653225" y="1011603"/>
                </a:lnTo>
                <a:lnTo>
                  <a:pt x="652191" y="1009129"/>
                </a:lnTo>
                <a:lnTo>
                  <a:pt x="651063" y="1002693"/>
                </a:lnTo>
                <a:lnTo>
                  <a:pt x="649912" y="1000672"/>
                </a:lnTo>
                <a:lnTo>
                  <a:pt x="647016" y="998792"/>
                </a:lnTo>
                <a:lnTo>
                  <a:pt x="642611" y="996369"/>
                </a:lnTo>
                <a:lnTo>
                  <a:pt x="638896" y="995633"/>
                </a:lnTo>
                <a:lnTo>
                  <a:pt x="636331" y="997144"/>
                </a:lnTo>
                <a:lnTo>
                  <a:pt x="634929" y="998409"/>
                </a:lnTo>
                <a:lnTo>
                  <a:pt x="632833" y="999008"/>
                </a:lnTo>
                <a:lnTo>
                  <a:pt x="631796" y="997325"/>
                </a:lnTo>
                <a:lnTo>
                  <a:pt x="631004" y="993489"/>
                </a:lnTo>
                <a:lnTo>
                  <a:pt x="632066" y="990189"/>
                </a:lnTo>
                <a:lnTo>
                  <a:pt x="631960" y="988381"/>
                </a:lnTo>
                <a:lnTo>
                  <a:pt x="629520" y="988078"/>
                </a:lnTo>
                <a:lnTo>
                  <a:pt x="625567" y="988365"/>
                </a:lnTo>
                <a:lnTo>
                  <a:pt x="621495" y="988993"/>
                </a:lnTo>
                <a:lnTo>
                  <a:pt x="620921" y="987642"/>
                </a:lnTo>
                <a:lnTo>
                  <a:pt x="622390" y="973925"/>
                </a:lnTo>
                <a:lnTo>
                  <a:pt x="622211" y="970926"/>
                </a:lnTo>
                <a:lnTo>
                  <a:pt x="622069" y="968498"/>
                </a:lnTo>
                <a:lnTo>
                  <a:pt x="620454" y="966370"/>
                </a:lnTo>
                <a:lnTo>
                  <a:pt x="617329" y="963702"/>
                </a:lnTo>
                <a:lnTo>
                  <a:pt x="618385" y="961876"/>
                </a:lnTo>
                <a:lnTo>
                  <a:pt x="619221" y="957449"/>
                </a:lnTo>
                <a:lnTo>
                  <a:pt x="618424" y="954181"/>
                </a:lnTo>
                <a:lnTo>
                  <a:pt x="618442" y="951012"/>
                </a:lnTo>
                <a:lnTo>
                  <a:pt x="623210" y="950600"/>
                </a:lnTo>
                <a:lnTo>
                  <a:pt x="626929" y="950770"/>
                </a:lnTo>
                <a:lnTo>
                  <a:pt x="631700" y="949792"/>
                </a:lnTo>
                <a:lnTo>
                  <a:pt x="633685" y="947838"/>
                </a:lnTo>
                <a:lnTo>
                  <a:pt x="636027" y="944973"/>
                </a:lnTo>
                <a:lnTo>
                  <a:pt x="638963" y="939157"/>
                </a:lnTo>
                <a:lnTo>
                  <a:pt x="640718" y="937095"/>
                </a:lnTo>
                <a:lnTo>
                  <a:pt x="640044" y="932466"/>
                </a:lnTo>
                <a:lnTo>
                  <a:pt x="639287" y="929359"/>
                </a:lnTo>
                <a:lnTo>
                  <a:pt x="639248" y="929196"/>
                </a:lnTo>
                <a:lnTo>
                  <a:pt x="637765" y="924014"/>
                </a:lnTo>
                <a:lnTo>
                  <a:pt x="638940" y="921508"/>
                </a:lnTo>
                <a:lnTo>
                  <a:pt x="644637" y="921082"/>
                </a:lnTo>
                <a:lnTo>
                  <a:pt x="645350" y="918242"/>
                </a:lnTo>
                <a:lnTo>
                  <a:pt x="644791" y="914066"/>
                </a:lnTo>
                <a:lnTo>
                  <a:pt x="645213" y="913029"/>
                </a:lnTo>
                <a:lnTo>
                  <a:pt x="646086" y="910878"/>
                </a:lnTo>
                <a:lnTo>
                  <a:pt x="652373" y="908534"/>
                </a:lnTo>
                <a:lnTo>
                  <a:pt x="659129" y="907395"/>
                </a:lnTo>
                <a:lnTo>
                  <a:pt x="660568" y="900429"/>
                </a:lnTo>
                <a:lnTo>
                  <a:pt x="663296" y="900743"/>
                </a:lnTo>
                <a:lnTo>
                  <a:pt x="664824" y="900128"/>
                </a:lnTo>
                <a:lnTo>
                  <a:pt x="666520" y="899448"/>
                </a:lnTo>
                <a:lnTo>
                  <a:pt x="668564" y="899947"/>
                </a:lnTo>
                <a:lnTo>
                  <a:pt x="669991" y="899082"/>
                </a:lnTo>
                <a:lnTo>
                  <a:pt x="671182" y="898979"/>
                </a:lnTo>
                <a:lnTo>
                  <a:pt x="672099" y="898900"/>
                </a:lnTo>
                <a:lnTo>
                  <a:pt x="672423" y="893894"/>
                </a:lnTo>
                <a:lnTo>
                  <a:pt x="666245" y="893823"/>
                </a:lnTo>
                <a:lnTo>
                  <a:pt x="661674" y="894700"/>
                </a:lnTo>
                <a:lnTo>
                  <a:pt x="661660" y="892406"/>
                </a:lnTo>
                <a:lnTo>
                  <a:pt x="659460" y="887938"/>
                </a:lnTo>
                <a:lnTo>
                  <a:pt x="657609" y="886158"/>
                </a:lnTo>
                <a:lnTo>
                  <a:pt x="658091" y="882984"/>
                </a:lnTo>
                <a:lnTo>
                  <a:pt x="656475" y="880633"/>
                </a:lnTo>
                <a:lnTo>
                  <a:pt x="654504" y="879984"/>
                </a:lnTo>
                <a:lnTo>
                  <a:pt x="648234" y="878496"/>
                </a:lnTo>
                <a:lnTo>
                  <a:pt x="646387" y="876262"/>
                </a:lnTo>
                <a:lnTo>
                  <a:pt x="647096" y="873764"/>
                </a:lnTo>
                <a:lnTo>
                  <a:pt x="650252" y="870662"/>
                </a:lnTo>
                <a:lnTo>
                  <a:pt x="655723" y="869108"/>
                </a:lnTo>
                <a:lnTo>
                  <a:pt x="660259" y="868587"/>
                </a:lnTo>
                <a:lnTo>
                  <a:pt x="665377" y="867831"/>
                </a:lnTo>
                <a:lnTo>
                  <a:pt x="666664" y="866454"/>
                </a:lnTo>
                <a:lnTo>
                  <a:pt x="666788" y="864870"/>
                </a:lnTo>
                <a:lnTo>
                  <a:pt x="665541" y="862602"/>
                </a:lnTo>
                <a:lnTo>
                  <a:pt x="663685" y="861175"/>
                </a:lnTo>
                <a:lnTo>
                  <a:pt x="662622" y="859561"/>
                </a:lnTo>
                <a:lnTo>
                  <a:pt x="661521" y="857890"/>
                </a:lnTo>
                <a:lnTo>
                  <a:pt x="663472" y="854516"/>
                </a:lnTo>
                <a:lnTo>
                  <a:pt x="665335" y="854149"/>
                </a:lnTo>
                <a:lnTo>
                  <a:pt x="667544" y="854003"/>
                </a:lnTo>
                <a:lnTo>
                  <a:pt x="672541" y="854153"/>
                </a:lnTo>
                <a:lnTo>
                  <a:pt x="676610" y="853978"/>
                </a:lnTo>
                <a:lnTo>
                  <a:pt x="683610" y="858768"/>
                </a:lnTo>
                <a:lnTo>
                  <a:pt x="687033" y="858773"/>
                </a:lnTo>
                <a:lnTo>
                  <a:pt x="690946" y="859268"/>
                </a:lnTo>
                <a:lnTo>
                  <a:pt x="694530" y="859110"/>
                </a:lnTo>
                <a:lnTo>
                  <a:pt x="695493" y="856833"/>
                </a:lnTo>
                <a:lnTo>
                  <a:pt x="695565" y="852252"/>
                </a:lnTo>
                <a:lnTo>
                  <a:pt x="695339" y="851366"/>
                </a:lnTo>
                <a:lnTo>
                  <a:pt x="694888" y="849588"/>
                </a:lnTo>
                <a:lnTo>
                  <a:pt x="694021" y="848906"/>
                </a:lnTo>
                <a:lnTo>
                  <a:pt x="693557" y="847359"/>
                </a:lnTo>
                <a:lnTo>
                  <a:pt x="694132" y="846426"/>
                </a:lnTo>
                <a:lnTo>
                  <a:pt x="694800" y="845347"/>
                </a:lnTo>
                <a:lnTo>
                  <a:pt x="696430" y="842709"/>
                </a:lnTo>
                <a:lnTo>
                  <a:pt x="697025" y="839987"/>
                </a:lnTo>
                <a:lnTo>
                  <a:pt x="699375" y="835430"/>
                </a:lnTo>
                <a:lnTo>
                  <a:pt x="702218" y="834362"/>
                </a:lnTo>
                <a:lnTo>
                  <a:pt x="706595" y="832719"/>
                </a:lnTo>
                <a:lnTo>
                  <a:pt x="708808" y="831895"/>
                </a:lnTo>
                <a:lnTo>
                  <a:pt x="711249" y="832084"/>
                </a:lnTo>
                <a:lnTo>
                  <a:pt x="713448" y="833858"/>
                </a:lnTo>
                <a:lnTo>
                  <a:pt x="716514" y="840217"/>
                </a:lnTo>
                <a:lnTo>
                  <a:pt x="720983" y="838013"/>
                </a:lnTo>
                <a:lnTo>
                  <a:pt x="727389" y="831961"/>
                </a:lnTo>
                <a:lnTo>
                  <a:pt x="733918" y="830168"/>
                </a:lnTo>
                <a:lnTo>
                  <a:pt x="738155" y="830173"/>
                </a:lnTo>
                <a:lnTo>
                  <a:pt x="741250" y="830012"/>
                </a:lnTo>
                <a:lnTo>
                  <a:pt x="743857" y="829769"/>
                </a:lnTo>
                <a:lnTo>
                  <a:pt x="747498" y="831548"/>
                </a:lnTo>
                <a:lnTo>
                  <a:pt x="747681" y="832663"/>
                </a:lnTo>
                <a:lnTo>
                  <a:pt x="748219" y="833103"/>
                </a:lnTo>
                <a:lnTo>
                  <a:pt x="749043" y="833780"/>
                </a:lnTo>
                <a:lnTo>
                  <a:pt x="751697" y="833454"/>
                </a:lnTo>
                <a:lnTo>
                  <a:pt x="753012" y="833293"/>
                </a:lnTo>
                <a:lnTo>
                  <a:pt x="754362" y="832454"/>
                </a:lnTo>
                <a:lnTo>
                  <a:pt x="755576" y="831700"/>
                </a:lnTo>
                <a:lnTo>
                  <a:pt x="759529" y="830086"/>
                </a:lnTo>
                <a:lnTo>
                  <a:pt x="762404" y="828766"/>
                </a:lnTo>
                <a:lnTo>
                  <a:pt x="763687" y="828176"/>
                </a:lnTo>
                <a:lnTo>
                  <a:pt x="766976" y="827069"/>
                </a:lnTo>
                <a:lnTo>
                  <a:pt x="764783" y="819355"/>
                </a:lnTo>
                <a:lnTo>
                  <a:pt x="765849" y="815995"/>
                </a:lnTo>
                <a:lnTo>
                  <a:pt x="764242" y="812175"/>
                </a:lnTo>
                <a:lnTo>
                  <a:pt x="762986" y="807899"/>
                </a:lnTo>
                <a:lnTo>
                  <a:pt x="762538" y="804854"/>
                </a:lnTo>
                <a:lnTo>
                  <a:pt x="759294" y="802755"/>
                </a:lnTo>
                <a:lnTo>
                  <a:pt x="745837" y="800467"/>
                </a:lnTo>
                <a:lnTo>
                  <a:pt x="742403" y="792491"/>
                </a:lnTo>
                <a:lnTo>
                  <a:pt x="740102" y="787146"/>
                </a:lnTo>
                <a:lnTo>
                  <a:pt x="740042" y="786265"/>
                </a:lnTo>
                <a:lnTo>
                  <a:pt x="739981" y="785413"/>
                </a:lnTo>
                <a:lnTo>
                  <a:pt x="739494" y="784054"/>
                </a:lnTo>
                <a:lnTo>
                  <a:pt x="739138" y="783143"/>
                </a:lnTo>
                <a:lnTo>
                  <a:pt x="738500" y="782563"/>
                </a:lnTo>
                <a:lnTo>
                  <a:pt x="739125" y="781016"/>
                </a:lnTo>
                <a:lnTo>
                  <a:pt x="738941" y="779716"/>
                </a:lnTo>
                <a:lnTo>
                  <a:pt x="738745" y="779420"/>
                </a:lnTo>
                <a:lnTo>
                  <a:pt x="737952" y="778228"/>
                </a:lnTo>
                <a:lnTo>
                  <a:pt x="737655" y="773153"/>
                </a:lnTo>
                <a:lnTo>
                  <a:pt x="738771" y="773030"/>
                </a:lnTo>
                <a:lnTo>
                  <a:pt x="739393" y="772351"/>
                </a:lnTo>
                <a:lnTo>
                  <a:pt x="739270" y="771794"/>
                </a:lnTo>
                <a:lnTo>
                  <a:pt x="738274" y="771110"/>
                </a:lnTo>
                <a:lnTo>
                  <a:pt x="738093" y="770986"/>
                </a:lnTo>
                <a:lnTo>
                  <a:pt x="736242" y="767332"/>
                </a:lnTo>
                <a:lnTo>
                  <a:pt x="735874" y="765781"/>
                </a:lnTo>
                <a:lnTo>
                  <a:pt x="735504" y="764235"/>
                </a:lnTo>
                <a:lnTo>
                  <a:pt x="735212" y="763852"/>
                </a:lnTo>
                <a:lnTo>
                  <a:pt x="734268" y="762622"/>
                </a:lnTo>
                <a:lnTo>
                  <a:pt x="732975" y="759154"/>
                </a:lnTo>
                <a:lnTo>
                  <a:pt x="731121" y="756365"/>
                </a:lnTo>
                <a:lnTo>
                  <a:pt x="731060" y="755560"/>
                </a:lnTo>
                <a:lnTo>
                  <a:pt x="732618" y="752346"/>
                </a:lnTo>
                <a:lnTo>
                  <a:pt x="736584" y="742867"/>
                </a:lnTo>
                <a:lnTo>
                  <a:pt x="740581" y="744018"/>
                </a:lnTo>
                <a:lnTo>
                  <a:pt x="742862" y="744020"/>
                </a:lnTo>
                <a:lnTo>
                  <a:pt x="746811" y="735352"/>
                </a:lnTo>
                <a:lnTo>
                  <a:pt x="748662" y="731100"/>
                </a:lnTo>
                <a:lnTo>
                  <a:pt x="750373" y="730857"/>
                </a:lnTo>
                <a:lnTo>
                  <a:pt x="752984" y="731596"/>
                </a:lnTo>
                <a:lnTo>
                  <a:pt x="754217" y="733888"/>
                </a:lnTo>
                <a:lnTo>
                  <a:pt x="753659" y="736261"/>
                </a:lnTo>
                <a:lnTo>
                  <a:pt x="751555" y="739122"/>
                </a:lnTo>
                <a:lnTo>
                  <a:pt x="749782" y="742965"/>
                </a:lnTo>
                <a:lnTo>
                  <a:pt x="749797" y="745910"/>
                </a:lnTo>
                <a:lnTo>
                  <a:pt x="751350" y="747058"/>
                </a:lnTo>
                <a:lnTo>
                  <a:pt x="753226" y="747306"/>
                </a:lnTo>
                <a:lnTo>
                  <a:pt x="755746" y="746163"/>
                </a:lnTo>
                <a:lnTo>
                  <a:pt x="757288" y="744855"/>
                </a:lnTo>
                <a:lnTo>
                  <a:pt x="758583" y="743385"/>
                </a:lnTo>
                <a:lnTo>
                  <a:pt x="760278" y="740195"/>
                </a:lnTo>
                <a:lnTo>
                  <a:pt x="761557" y="735288"/>
                </a:lnTo>
                <a:lnTo>
                  <a:pt x="763130" y="727094"/>
                </a:lnTo>
                <a:lnTo>
                  <a:pt x="764247" y="726911"/>
                </a:lnTo>
                <a:lnTo>
                  <a:pt x="765069" y="727735"/>
                </a:lnTo>
                <a:lnTo>
                  <a:pt x="765237" y="727902"/>
                </a:lnTo>
                <a:lnTo>
                  <a:pt x="765236" y="728429"/>
                </a:lnTo>
                <a:lnTo>
                  <a:pt x="765272" y="728962"/>
                </a:lnTo>
                <a:lnTo>
                  <a:pt x="765434" y="728986"/>
                </a:lnTo>
                <a:lnTo>
                  <a:pt x="766040" y="729081"/>
                </a:lnTo>
                <a:lnTo>
                  <a:pt x="766258" y="729647"/>
                </a:lnTo>
                <a:lnTo>
                  <a:pt x="766348" y="729886"/>
                </a:lnTo>
                <a:lnTo>
                  <a:pt x="766429" y="730621"/>
                </a:lnTo>
                <a:lnTo>
                  <a:pt x="766531" y="731557"/>
                </a:lnTo>
                <a:lnTo>
                  <a:pt x="767461" y="732490"/>
                </a:lnTo>
                <a:lnTo>
                  <a:pt x="768387" y="733417"/>
                </a:lnTo>
                <a:lnTo>
                  <a:pt x="769338" y="733828"/>
                </a:lnTo>
                <a:lnTo>
                  <a:pt x="769688" y="733977"/>
                </a:lnTo>
                <a:lnTo>
                  <a:pt x="770001" y="733790"/>
                </a:lnTo>
                <a:lnTo>
                  <a:pt x="770249" y="733643"/>
                </a:lnTo>
                <a:lnTo>
                  <a:pt x="773658" y="733676"/>
                </a:lnTo>
                <a:lnTo>
                  <a:pt x="775088" y="732379"/>
                </a:lnTo>
                <a:lnTo>
                  <a:pt x="775635" y="732214"/>
                </a:lnTo>
                <a:lnTo>
                  <a:pt x="775956" y="732117"/>
                </a:lnTo>
                <a:lnTo>
                  <a:pt x="776515" y="731949"/>
                </a:lnTo>
                <a:lnTo>
                  <a:pt x="776659" y="731839"/>
                </a:lnTo>
                <a:lnTo>
                  <a:pt x="776957" y="731615"/>
                </a:lnTo>
                <a:lnTo>
                  <a:pt x="777571" y="731148"/>
                </a:lnTo>
                <a:lnTo>
                  <a:pt x="778032" y="730188"/>
                </a:lnTo>
                <a:lnTo>
                  <a:pt x="778196" y="729850"/>
                </a:lnTo>
                <a:lnTo>
                  <a:pt x="778353" y="727085"/>
                </a:lnTo>
                <a:lnTo>
                  <a:pt x="778520" y="724156"/>
                </a:lnTo>
                <a:lnTo>
                  <a:pt x="779082" y="722362"/>
                </a:lnTo>
                <a:lnTo>
                  <a:pt x="779991" y="720560"/>
                </a:lnTo>
                <a:lnTo>
                  <a:pt x="780142" y="720261"/>
                </a:lnTo>
                <a:lnTo>
                  <a:pt x="780912" y="719563"/>
                </a:lnTo>
                <a:lnTo>
                  <a:pt x="781572" y="718964"/>
                </a:lnTo>
                <a:lnTo>
                  <a:pt x="782467" y="718662"/>
                </a:lnTo>
                <a:lnTo>
                  <a:pt x="782946" y="718500"/>
                </a:lnTo>
                <a:lnTo>
                  <a:pt x="784117" y="718103"/>
                </a:lnTo>
                <a:lnTo>
                  <a:pt x="789949" y="717807"/>
                </a:lnTo>
                <a:lnTo>
                  <a:pt x="791624" y="717377"/>
                </a:lnTo>
                <a:lnTo>
                  <a:pt x="792899" y="716237"/>
                </a:lnTo>
                <a:lnTo>
                  <a:pt x="793573" y="715635"/>
                </a:lnTo>
                <a:lnTo>
                  <a:pt x="794111" y="715155"/>
                </a:lnTo>
                <a:lnTo>
                  <a:pt x="794362" y="714165"/>
                </a:lnTo>
                <a:lnTo>
                  <a:pt x="796723" y="712359"/>
                </a:lnTo>
                <a:lnTo>
                  <a:pt x="796946" y="712189"/>
                </a:lnTo>
                <a:lnTo>
                  <a:pt x="798215" y="711217"/>
                </a:lnTo>
                <a:lnTo>
                  <a:pt x="801137" y="708982"/>
                </a:lnTo>
                <a:lnTo>
                  <a:pt x="802881" y="708853"/>
                </a:lnTo>
                <a:lnTo>
                  <a:pt x="803557" y="708802"/>
                </a:lnTo>
                <a:lnTo>
                  <a:pt x="804528" y="707986"/>
                </a:lnTo>
                <a:lnTo>
                  <a:pt x="805980" y="706765"/>
                </a:lnTo>
                <a:lnTo>
                  <a:pt x="810633" y="706592"/>
                </a:lnTo>
                <a:lnTo>
                  <a:pt x="811566" y="706036"/>
                </a:lnTo>
                <a:lnTo>
                  <a:pt x="811178" y="703853"/>
                </a:lnTo>
                <a:lnTo>
                  <a:pt x="811281" y="700131"/>
                </a:lnTo>
                <a:lnTo>
                  <a:pt x="811557" y="698373"/>
                </a:lnTo>
                <a:lnTo>
                  <a:pt x="812242" y="696984"/>
                </a:lnTo>
                <a:lnTo>
                  <a:pt x="814263" y="694719"/>
                </a:lnTo>
                <a:lnTo>
                  <a:pt x="816121" y="695898"/>
                </a:lnTo>
                <a:lnTo>
                  <a:pt x="816772" y="696177"/>
                </a:lnTo>
                <a:lnTo>
                  <a:pt x="816989" y="696271"/>
                </a:lnTo>
                <a:lnTo>
                  <a:pt x="817880" y="696125"/>
                </a:lnTo>
                <a:lnTo>
                  <a:pt x="818129" y="696084"/>
                </a:lnTo>
                <a:lnTo>
                  <a:pt x="819967" y="695783"/>
                </a:lnTo>
                <a:lnTo>
                  <a:pt x="820833" y="696527"/>
                </a:lnTo>
                <a:lnTo>
                  <a:pt x="821118" y="696550"/>
                </a:lnTo>
                <a:lnTo>
                  <a:pt x="822446" y="696655"/>
                </a:lnTo>
                <a:lnTo>
                  <a:pt x="822959" y="697216"/>
                </a:lnTo>
                <a:lnTo>
                  <a:pt x="824488" y="698888"/>
                </a:lnTo>
                <a:lnTo>
                  <a:pt x="825042" y="700066"/>
                </a:lnTo>
                <a:lnTo>
                  <a:pt x="823836" y="701701"/>
                </a:lnTo>
                <a:lnTo>
                  <a:pt x="823908" y="701841"/>
                </a:lnTo>
                <a:lnTo>
                  <a:pt x="824414" y="702849"/>
                </a:lnTo>
                <a:lnTo>
                  <a:pt x="827699" y="700641"/>
                </a:lnTo>
                <a:lnTo>
                  <a:pt x="834477" y="695415"/>
                </a:lnTo>
                <a:lnTo>
                  <a:pt x="836840" y="695419"/>
                </a:lnTo>
                <a:lnTo>
                  <a:pt x="838962" y="696442"/>
                </a:lnTo>
                <a:lnTo>
                  <a:pt x="841910" y="699472"/>
                </a:lnTo>
                <a:lnTo>
                  <a:pt x="845050" y="699968"/>
                </a:lnTo>
                <a:lnTo>
                  <a:pt x="847573" y="699397"/>
                </a:lnTo>
                <a:lnTo>
                  <a:pt x="850133" y="698297"/>
                </a:lnTo>
                <a:lnTo>
                  <a:pt x="852490" y="696867"/>
                </a:lnTo>
                <a:lnTo>
                  <a:pt x="853907" y="695193"/>
                </a:lnTo>
                <a:lnTo>
                  <a:pt x="854044" y="693615"/>
                </a:lnTo>
                <a:lnTo>
                  <a:pt x="854112" y="690549"/>
                </a:lnTo>
                <a:lnTo>
                  <a:pt x="854671" y="688587"/>
                </a:lnTo>
                <a:lnTo>
                  <a:pt x="858703" y="688469"/>
                </a:lnTo>
                <a:lnTo>
                  <a:pt x="858860" y="687241"/>
                </a:lnTo>
                <a:lnTo>
                  <a:pt x="857872" y="685196"/>
                </a:lnTo>
                <a:lnTo>
                  <a:pt x="855580" y="682903"/>
                </a:lnTo>
                <a:lnTo>
                  <a:pt x="853829" y="675052"/>
                </a:lnTo>
                <a:lnTo>
                  <a:pt x="855909" y="674834"/>
                </a:lnTo>
                <a:lnTo>
                  <a:pt x="856778" y="674744"/>
                </a:lnTo>
                <a:lnTo>
                  <a:pt x="858139" y="674602"/>
                </a:lnTo>
                <a:lnTo>
                  <a:pt x="859480" y="674461"/>
                </a:lnTo>
                <a:lnTo>
                  <a:pt x="861716" y="674229"/>
                </a:lnTo>
                <a:lnTo>
                  <a:pt x="863172" y="674293"/>
                </a:lnTo>
                <a:lnTo>
                  <a:pt x="864694" y="674360"/>
                </a:lnTo>
                <a:lnTo>
                  <a:pt x="866723" y="674041"/>
                </a:lnTo>
                <a:lnTo>
                  <a:pt x="867145" y="673976"/>
                </a:lnTo>
                <a:lnTo>
                  <a:pt x="869348" y="673629"/>
                </a:lnTo>
                <a:lnTo>
                  <a:pt x="871120" y="673135"/>
                </a:lnTo>
                <a:lnTo>
                  <a:pt x="875061" y="672036"/>
                </a:lnTo>
                <a:lnTo>
                  <a:pt x="878308" y="671966"/>
                </a:lnTo>
                <a:lnTo>
                  <a:pt x="880272" y="671925"/>
                </a:lnTo>
                <a:lnTo>
                  <a:pt x="885302" y="670887"/>
                </a:lnTo>
                <a:lnTo>
                  <a:pt x="887875" y="671762"/>
                </a:lnTo>
                <a:lnTo>
                  <a:pt x="889700" y="672383"/>
                </a:lnTo>
                <a:lnTo>
                  <a:pt x="890848" y="672511"/>
                </a:lnTo>
                <a:lnTo>
                  <a:pt x="891996" y="672636"/>
                </a:lnTo>
                <a:lnTo>
                  <a:pt x="892238" y="672550"/>
                </a:lnTo>
                <a:lnTo>
                  <a:pt x="893361" y="672146"/>
                </a:lnTo>
                <a:lnTo>
                  <a:pt x="893601" y="675115"/>
                </a:lnTo>
                <a:lnTo>
                  <a:pt x="897326" y="673304"/>
                </a:lnTo>
                <a:lnTo>
                  <a:pt x="900446" y="672831"/>
                </a:lnTo>
                <a:lnTo>
                  <a:pt x="904815" y="672169"/>
                </a:lnTo>
                <a:lnTo>
                  <a:pt x="913622" y="673487"/>
                </a:lnTo>
                <a:lnTo>
                  <a:pt x="920200" y="674139"/>
                </a:lnTo>
                <a:lnTo>
                  <a:pt x="929260" y="672687"/>
                </a:lnTo>
                <a:lnTo>
                  <a:pt x="938307" y="674913"/>
                </a:lnTo>
                <a:lnTo>
                  <a:pt x="943291" y="676139"/>
                </a:lnTo>
                <a:lnTo>
                  <a:pt x="956987" y="677954"/>
                </a:lnTo>
                <a:lnTo>
                  <a:pt x="963506" y="678126"/>
                </a:lnTo>
                <a:lnTo>
                  <a:pt x="966281" y="679110"/>
                </a:lnTo>
                <a:lnTo>
                  <a:pt x="965472" y="680253"/>
                </a:lnTo>
                <a:lnTo>
                  <a:pt x="964679" y="684341"/>
                </a:lnTo>
                <a:lnTo>
                  <a:pt x="965352" y="688922"/>
                </a:lnTo>
                <a:lnTo>
                  <a:pt x="966351" y="693012"/>
                </a:lnTo>
                <a:lnTo>
                  <a:pt x="964903" y="696609"/>
                </a:lnTo>
                <a:lnTo>
                  <a:pt x="964597" y="700371"/>
                </a:lnTo>
                <a:lnTo>
                  <a:pt x="966253" y="705771"/>
                </a:lnTo>
                <a:lnTo>
                  <a:pt x="966927" y="710189"/>
                </a:lnTo>
                <a:lnTo>
                  <a:pt x="968601" y="712766"/>
                </a:lnTo>
                <a:lnTo>
                  <a:pt x="969229" y="711855"/>
                </a:lnTo>
                <a:lnTo>
                  <a:pt x="969537" y="711407"/>
                </a:lnTo>
                <a:lnTo>
                  <a:pt x="971525" y="710423"/>
                </a:lnTo>
                <a:lnTo>
                  <a:pt x="973080" y="710262"/>
                </a:lnTo>
                <a:lnTo>
                  <a:pt x="973261" y="710243"/>
                </a:lnTo>
                <a:lnTo>
                  <a:pt x="974444" y="709504"/>
                </a:lnTo>
                <a:lnTo>
                  <a:pt x="975691" y="707280"/>
                </a:lnTo>
                <a:lnTo>
                  <a:pt x="976730" y="706251"/>
                </a:lnTo>
                <a:lnTo>
                  <a:pt x="977248" y="705738"/>
                </a:lnTo>
                <a:lnTo>
                  <a:pt x="977567" y="704624"/>
                </a:lnTo>
                <a:lnTo>
                  <a:pt x="977938" y="703326"/>
                </a:lnTo>
                <a:lnTo>
                  <a:pt x="979614" y="702307"/>
                </a:lnTo>
                <a:lnTo>
                  <a:pt x="980674" y="701663"/>
                </a:lnTo>
                <a:lnTo>
                  <a:pt x="981174" y="700367"/>
                </a:lnTo>
                <a:lnTo>
                  <a:pt x="980992" y="699376"/>
                </a:lnTo>
                <a:lnTo>
                  <a:pt x="981738" y="698604"/>
                </a:lnTo>
                <a:lnTo>
                  <a:pt x="982485" y="697834"/>
                </a:lnTo>
                <a:lnTo>
                  <a:pt x="987557" y="697616"/>
                </a:lnTo>
                <a:lnTo>
                  <a:pt x="988535" y="697781"/>
                </a:lnTo>
                <a:lnTo>
                  <a:pt x="991635" y="698604"/>
                </a:lnTo>
                <a:lnTo>
                  <a:pt x="995385" y="698771"/>
                </a:lnTo>
                <a:lnTo>
                  <a:pt x="1000969" y="698509"/>
                </a:lnTo>
                <a:lnTo>
                  <a:pt x="1001580" y="701173"/>
                </a:lnTo>
                <a:lnTo>
                  <a:pt x="1003040" y="703534"/>
                </a:lnTo>
                <a:lnTo>
                  <a:pt x="1003307" y="703962"/>
                </a:lnTo>
                <a:lnTo>
                  <a:pt x="1003804" y="704482"/>
                </a:lnTo>
                <a:lnTo>
                  <a:pt x="1004852" y="705576"/>
                </a:lnTo>
                <a:lnTo>
                  <a:pt x="1008260" y="706639"/>
                </a:lnTo>
                <a:lnTo>
                  <a:pt x="1010361" y="708501"/>
                </a:lnTo>
                <a:lnTo>
                  <a:pt x="1010972" y="708590"/>
                </a:lnTo>
                <a:lnTo>
                  <a:pt x="1011264" y="708630"/>
                </a:lnTo>
                <a:lnTo>
                  <a:pt x="1012594" y="708819"/>
                </a:lnTo>
                <a:lnTo>
                  <a:pt x="1014140" y="709876"/>
                </a:lnTo>
                <a:lnTo>
                  <a:pt x="1015113" y="711028"/>
                </a:lnTo>
                <a:lnTo>
                  <a:pt x="1016702" y="712913"/>
                </a:lnTo>
                <a:lnTo>
                  <a:pt x="1017228" y="713536"/>
                </a:lnTo>
                <a:lnTo>
                  <a:pt x="1017855" y="714035"/>
                </a:lnTo>
                <a:lnTo>
                  <a:pt x="1018713" y="714718"/>
                </a:lnTo>
                <a:lnTo>
                  <a:pt x="1019748" y="714851"/>
                </a:lnTo>
                <a:lnTo>
                  <a:pt x="1021194" y="715035"/>
                </a:lnTo>
                <a:lnTo>
                  <a:pt x="1021638" y="715457"/>
                </a:lnTo>
                <a:lnTo>
                  <a:pt x="1022306" y="716090"/>
                </a:lnTo>
                <a:lnTo>
                  <a:pt x="1023239" y="716267"/>
                </a:lnTo>
                <a:lnTo>
                  <a:pt x="1023587" y="716332"/>
                </a:lnTo>
                <a:lnTo>
                  <a:pt x="1023980" y="716406"/>
                </a:lnTo>
                <a:lnTo>
                  <a:pt x="1024227" y="716141"/>
                </a:lnTo>
                <a:lnTo>
                  <a:pt x="1025537" y="714739"/>
                </a:lnTo>
                <a:lnTo>
                  <a:pt x="1025293" y="713377"/>
                </a:lnTo>
                <a:lnTo>
                  <a:pt x="1025831" y="712501"/>
                </a:lnTo>
                <a:lnTo>
                  <a:pt x="1026166" y="711956"/>
                </a:lnTo>
                <a:lnTo>
                  <a:pt x="1025388" y="710127"/>
                </a:lnTo>
                <a:lnTo>
                  <a:pt x="1025059" y="709355"/>
                </a:lnTo>
                <a:lnTo>
                  <a:pt x="1025252" y="707746"/>
                </a:lnTo>
                <a:lnTo>
                  <a:pt x="1025031" y="706896"/>
                </a:lnTo>
                <a:lnTo>
                  <a:pt x="1024640" y="705393"/>
                </a:lnTo>
                <a:lnTo>
                  <a:pt x="1025141" y="703848"/>
                </a:lnTo>
                <a:lnTo>
                  <a:pt x="1025116" y="703405"/>
                </a:lnTo>
                <a:lnTo>
                  <a:pt x="1024909" y="699824"/>
                </a:lnTo>
                <a:lnTo>
                  <a:pt x="1030597" y="701922"/>
                </a:lnTo>
                <a:lnTo>
                  <a:pt x="1036142" y="703073"/>
                </a:lnTo>
                <a:lnTo>
                  <a:pt x="1039731" y="703732"/>
                </a:lnTo>
                <a:lnTo>
                  <a:pt x="1041206" y="705368"/>
                </a:lnTo>
                <a:lnTo>
                  <a:pt x="1040890" y="707659"/>
                </a:lnTo>
                <a:lnTo>
                  <a:pt x="1040267" y="713057"/>
                </a:lnTo>
                <a:lnTo>
                  <a:pt x="1042104" y="713570"/>
                </a:lnTo>
                <a:lnTo>
                  <a:pt x="1043204" y="713878"/>
                </a:lnTo>
                <a:lnTo>
                  <a:pt x="1045810" y="713717"/>
                </a:lnTo>
                <a:lnTo>
                  <a:pt x="1048088" y="713065"/>
                </a:lnTo>
                <a:lnTo>
                  <a:pt x="1054586" y="709311"/>
                </a:lnTo>
                <a:lnTo>
                  <a:pt x="1060607" y="707682"/>
                </a:lnTo>
                <a:lnTo>
                  <a:pt x="1063530" y="705558"/>
                </a:lnTo>
                <a:lnTo>
                  <a:pt x="1065638" y="703434"/>
                </a:lnTo>
                <a:lnTo>
                  <a:pt x="1066608" y="701801"/>
                </a:lnTo>
                <a:lnTo>
                  <a:pt x="1066596" y="699673"/>
                </a:lnTo>
                <a:lnTo>
                  <a:pt x="1063519" y="692652"/>
                </a:lnTo>
                <a:lnTo>
                  <a:pt x="1063764" y="692086"/>
                </a:lnTo>
                <a:lnTo>
                  <a:pt x="1065148" y="688883"/>
                </a:lnTo>
                <a:lnTo>
                  <a:pt x="1065584" y="688486"/>
                </a:lnTo>
                <a:lnTo>
                  <a:pt x="1065893" y="688205"/>
                </a:lnTo>
                <a:lnTo>
                  <a:pt x="1069499" y="687021"/>
                </a:lnTo>
                <a:lnTo>
                  <a:pt x="1071297" y="686429"/>
                </a:lnTo>
                <a:lnTo>
                  <a:pt x="1071425" y="685564"/>
                </a:lnTo>
                <a:lnTo>
                  <a:pt x="1072174" y="684514"/>
                </a:lnTo>
                <a:lnTo>
                  <a:pt x="1072406" y="684339"/>
                </a:lnTo>
                <a:lnTo>
                  <a:pt x="1073729" y="683343"/>
                </a:lnTo>
                <a:lnTo>
                  <a:pt x="1074304" y="678829"/>
                </a:lnTo>
                <a:lnTo>
                  <a:pt x="1074749" y="677758"/>
                </a:lnTo>
                <a:lnTo>
                  <a:pt x="1075779" y="677315"/>
                </a:lnTo>
                <a:lnTo>
                  <a:pt x="1075987" y="677226"/>
                </a:lnTo>
                <a:lnTo>
                  <a:pt x="1077686" y="675091"/>
                </a:lnTo>
                <a:lnTo>
                  <a:pt x="1080848" y="671117"/>
                </a:lnTo>
                <a:lnTo>
                  <a:pt x="1081438" y="670522"/>
                </a:lnTo>
                <a:lnTo>
                  <a:pt x="1083776" y="668158"/>
                </a:lnTo>
                <a:lnTo>
                  <a:pt x="1084924" y="664669"/>
                </a:lnTo>
                <a:lnTo>
                  <a:pt x="1085220" y="663771"/>
                </a:lnTo>
                <a:lnTo>
                  <a:pt x="1085927" y="663257"/>
                </a:lnTo>
                <a:lnTo>
                  <a:pt x="1087088" y="662415"/>
                </a:lnTo>
                <a:lnTo>
                  <a:pt x="1078441" y="657492"/>
                </a:lnTo>
                <a:lnTo>
                  <a:pt x="1075817" y="654218"/>
                </a:lnTo>
                <a:lnTo>
                  <a:pt x="1074471" y="645716"/>
                </a:lnTo>
                <a:lnTo>
                  <a:pt x="1075411" y="638523"/>
                </a:lnTo>
                <a:lnTo>
                  <a:pt x="1075378" y="631982"/>
                </a:lnTo>
                <a:lnTo>
                  <a:pt x="1076343" y="629906"/>
                </a:lnTo>
                <a:lnTo>
                  <a:pt x="1077957" y="626428"/>
                </a:lnTo>
                <a:lnTo>
                  <a:pt x="1088975" y="613855"/>
                </a:lnTo>
                <a:lnTo>
                  <a:pt x="1092054" y="610426"/>
                </a:lnTo>
                <a:lnTo>
                  <a:pt x="1095299" y="607977"/>
                </a:lnTo>
                <a:lnTo>
                  <a:pt x="1095976" y="607856"/>
                </a:lnTo>
                <a:lnTo>
                  <a:pt x="1100672" y="607004"/>
                </a:lnTo>
                <a:lnTo>
                  <a:pt x="1103442" y="607171"/>
                </a:lnTo>
                <a:lnTo>
                  <a:pt x="1107035" y="608482"/>
                </a:lnTo>
                <a:lnTo>
                  <a:pt x="1114216" y="611105"/>
                </a:lnTo>
                <a:lnTo>
                  <a:pt x="1116513" y="614213"/>
                </a:lnTo>
                <a:lnTo>
                  <a:pt x="1118317" y="616504"/>
                </a:lnTo>
                <a:lnTo>
                  <a:pt x="1121465" y="615463"/>
                </a:lnTo>
                <a:lnTo>
                  <a:pt x="1121872" y="615351"/>
                </a:lnTo>
                <a:lnTo>
                  <a:pt x="1123266" y="614974"/>
                </a:lnTo>
                <a:lnTo>
                  <a:pt x="1123566" y="613739"/>
                </a:lnTo>
                <a:lnTo>
                  <a:pt x="1122778" y="612869"/>
                </a:lnTo>
                <a:lnTo>
                  <a:pt x="1123020" y="611633"/>
                </a:lnTo>
                <a:lnTo>
                  <a:pt x="1122992" y="611448"/>
                </a:lnTo>
                <a:lnTo>
                  <a:pt x="1122786" y="610827"/>
                </a:lnTo>
                <a:lnTo>
                  <a:pt x="1123657" y="610150"/>
                </a:lnTo>
                <a:lnTo>
                  <a:pt x="1123546" y="609705"/>
                </a:lnTo>
                <a:lnTo>
                  <a:pt x="1122987" y="607488"/>
                </a:lnTo>
                <a:lnTo>
                  <a:pt x="1123302" y="606252"/>
                </a:lnTo>
                <a:lnTo>
                  <a:pt x="1129666" y="605076"/>
                </a:lnTo>
                <a:lnTo>
                  <a:pt x="1134107" y="604375"/>
                </a:lnTo>
                <a:lnTo>
                  <a:pt x="1135366" y="599988"/>
                </a:lnTo>
                <a:lnTo>
                  <a:pt x="1135000" y="598688"/>
                </a:lnTo>
                <a:lnTo>
                  <a:pt x="1135757" y="595722"/>
                </a:lnTo>
                <a:lnTo>
                  <a:pt x="1133970" y="592561"/>
                </a:lnTo>
                <a:lnTo>
                  <a:pt x="1133777" y="591954"/>
                </a:lnTo>
                <a:lnTo>
                  <a:pt x="1133358" y="590641"/>
                </a:lnTo>
                <a:lnTo>
                  <a:pt x="1132245" y="589585"/>
                </a:lnTo>
                <a:lnTo>
                  <a:pt x="1132322" y="586122"/>
                </a:lnTo>
                <a:lnTo>
                  <a:pt x="1131030" y="583396"/>
                </a:lnTo>
                <a:lnTo>
                  <a:pt x="1130534" y="583115"/>
                </a:lnTo>
                <a:lnTo>
                  <a:pt x="1130039" y="582835"/>
                </a:lnTo>
                <a:lnTo>
                  <a:pt x="1128692" y="578129"/>
                </a:lnTo>
                <a:lnTo>
                  <a:pt x="1127642" y="576951"/>
                </a:lnTo>
                <a:lnTo>
                  <a:pt x="1125029" y="572251"/>
                </a:lnTo>
                <a:lnTo>
                  <a:pt x="1123208" y="570114"/>
                </a:lnTo>
                <a:lnTo>
                  <a:pt x="1120330" y="564741"/>
                </a:lnTo>
                <a:lnTo>
                  <a:pt x="1117967" y="561665"/>
                </a:lnTo>
                <a:lnTo>
                  <a:pt x="1116229" y="558001"/>
                </a:lnTo>
                <a:lnTo>
                  <a:pt x="1114433" y="557509"/>
                </a:lnTo>
                <a:lnTo>
                  <a:pt x="1112141" y="555218"/>
                </a:lnTo>
                <a:lnTo>
                  <a:pt x="1106307" y="551121"/>
                </a:lnTo>
                <a:lnTo>
                  <a:pt x="1104865" y="548557"/>
                </a:lnTo>
                <a:lnTo>
                  <a:pt x="1104302" y="545393"/>
                </a:lnTo>
                <a:lnTo>
                  <a:pt x="1103135" y="543674"/>
                </a:lnTo>
                <a:lnTo>
                  <a:pt x="1102428" y="542636"/>
                </a:lnTo>
                <a:lnTo>
                  <a:pt x="1101009" y="542176"/>
                </a:lnTo>
                <a:lnTo>
                  <a:pt x="1099611" y="540543"/>
                </a:lnTo>
                <a:lnTo>
                  <a:pt x="1096575" y="537884"/>
                </a:lnTo>
                <a:lnTo>
                  <a:pt x="1096557" y="534619"/>
                </a:lnTo>
                <a:lnTo>
                  <a:pt x="1098524" y="532171"/>
                </a:lnTo>
                <a:lnTo>
                  <a:pt x="1098960" y="532724"/>
                </a:lnTo>
                <a:lnTo>
                  <a:pt x="1101194" y="535561"/>
                </a:lnTo>
                <a:lnTo>
                  <a:pt x="1105170" y="538788"/>
                </a:lnTo>
                <a:lnTo>
                  <a:pt x="1106405" y="539120"/>
                </a:lnTo>
                <a:lnTo>
                  <a:pt x="1107589" y="538957"/>
                </a:lnTo>
                <a:lnTo>
                  <a:pt x="1110919" y="536852"/>
                </a:lnTo>
                <a:lnTo>
                  <a:pt x="1112627" y="536785"/>
                </a:lnTo>
                <a:lnTo>
                  <a:pt x="1113575" y="537644"/>
                </a:lnTo>
                <a:lnTo>
                  <a:pt x="1121343" y="538241"/>
                </a:lnTo>
                <a:lnTo>
                  <a:pt x="1125260" y="539225"/>
                </a:lnTo>
                <a:lnTo>
                  <a:pt x="1129666" y="540863"/>
                </a:lnTo>
                <a:lnTo>
                  <a:pt x="1133908" y="541849"/>
                </a:lnTo>
                <a:lnTo>
                  <a:pt x="1135535" y="541197"/>
                </a:lnTo>
                <a:lnTo>
                  <a:pt x="1131269" y="535312"/>
                </a:lnTo>
                <a:lnTo>
                  <a:pt x="1127140" y="533451"/>
                </a:lnTo>
                <a:lnTo>
                  <a:pt x="1123126" y="533430"/>
                </a:lnTo>
                <a:lnTo>
                  <a:pt x="1118209" y="532637"/>
                </a:lnTo>
                <a:lnTo>
                  <a:pt x="1111220" y="531062"/>
                </a:lnTo>
                <a:lnTo>
                  <a:pt x="1103977" y="528590"/>
                </a:lnTo>
                <a:lnTo>
                  <a:pt x="1093901" y="520462"/>
                </a:lnTo>
                <a:lnTo>
                  <a:pt x="1093247" y="522895"/>
                </a:lnTo>
                <a:lnTo>
                  <a:pt x="1093367" y="525845"/>
                </a:lnTo>
                <a:lnTo>
                  <a:pt x="1094900" y="532905"/>
                </a:lnTo>
                <a:lnTo>
                  <a:pt x="1093991" y="533927"/>
                </a:lnTo>
                <a:lnTo>
                  <a:pt x="1092439" y="533407"/>
                </a:lnTo>
                <a:lnTo>
                  <a:pt x="1089336" y="531852"/>
                </a:lnTo>
                <a:lnTo>
                  <a:pt x="1087387" y="534279"/>
                </a:lnTo>
                <a:lnTo>
                  <a:pt x="1089190" y="537366"/>
                </a:lnTo>
                <a:lnTo>
                  <a:pt x="1089315" y="539161"/>
                </a:lnTo>
                <a:lnTo>
                  <a:pt x="1086973" y="542613"/>
                </a:lnTo>
                <a:lnTo>
                  <a:pt x="1082949" y="545927"/>
                </a:lnTo>
                <a:lnTo>
                  <a:pt x="1080745" y="546943"/>
                </a:lnTo>
                <a:lnTo>
                  <a:pt x="1079187" y="548475"/>
                </a:lnTo>
                <a:lnTo>
                  <a:pt x="1078789" y="551935"/>
                </a:lnTo>
                <a:lnTo>
                  <a:pt x="1078395" y="553601"/>
                </a:lnTo>
                <a:lnTo>
                  <a:pt x="1076711" y="553720"/>
                </a:lnTo>
                <a:lnTo>
                  <a:pt x="1072183" y="552545"/>
                </a:lnTo>
                <a:lnTo>
                  <a:pt x="1069204" y="552657"/>
                </a:lnTo>
                <a:lnTo>
                  <a:pt x="1064809" y="550582"/>
                </a:lnTo>
                <a:lnTo>
                  <a:pt x="1059496" y="551583"/>
                </a:lnTo>
                <a:lnTo>
                  <a:pt x="1056388" y="552209"/>
                </a:lnTo>
                <a:lnTo>
                  <a:pt x="1049280" y="547299"/>
                </a:lnTo>
                <a:lnTo>
                  <a:pt x="1044107" y="545350"/>
                </a:lnTo>
                <a:lnTo>
                  <a:pt x="1041904" y="545595"/>
                </a:lnTo>
                <a:lnTo>
                  <a:pt x="1040733" y="547513"/>
                </a:lnTo>
                <a:lnTo>
                  <a:pt x="1036016" y="544791"/>
                </a:lnTo>
                <a:lnTo>
                  <a:pt x="1033611" y="540419"/>
                </a:lnTo>
                <a:lnTo>
                  <a:pt x="1032646" y="539519"/>
                </a:lnTo>
                <a:lnTo>
                  <a:pt x="1031106" y="538087"/>
                </a:lnTo>
                <a:lnTo>
                  <a:pt x="1028324" y="537358"/>
                </a:lnTo>
                <a:lnTo>
                  <a:pt x="1026689" y="536555"/>
                </a:lnTo>
                <a:lnTo>
                  <a:pt x="1024299" y="535382"/>
                </a:lnTo>
                <a:lnTo>
                  <a:pt x="1021921" y="534215"/>
                </a:lnTo>
                <a:lnTo>
                  <a:pt x="1020649" y="534038"/>
                </a:lnTo>
                <a:lnTo>
                  <a:pt x="1019382" y="533863"/>
                </a:lnTo>
                <a:lnTo>
                  <a:pt x="1014700" y="530503"/>
                </a:lnTo>
                <a:lnTo>
                  <a:pt x="1010551" y="527524"/>
                </a:lnTo>
                <a:lnTo>
                  <a:pt x="1008271" y="526571"/>
                </a:lnTo>
                <a:lnTo>
                  <a:pt x="1007467" y="526235"/>
                </a:lnTo>
                <a:lnTo>
                  <a:pt x="1004211" y="524138"/>
                </a:lnTo>
                <a:lnTo>
                  <a:pt x="997630" y="524088"/>
                </a:lnTo>
                <a:lnTo>
                  <a:pt x="996827" y="524586"/>
                </a:lnTo>
                <a:lnTo>
                  <a:pt x="996562" y="524751"/>
                </a:lnTo>
                <a:lnTo>
                  <a:pt x="996431" y="525039"/>
                </a:lnTo>
                <a:lnTo>
                  <a:pt x="995916" y="526163"/>
                </a:lnTo>
                <a:lnTo>
                  <a:pt x="994973" y="527042"/>
                </a:lnTo>
                <a:lnTo>
                  <a:pt x="993280" y="527789"/>
                </a:lnTo>
                <a:lnTo>
                  <a:pt x="991112" y="527504"/>
                </a:lnTo>
                <a:lnTo>
                  <a:pt x="990829" y="527740"/>
                </a:lnTo>
                <a:lnTo>
                  <a:pt x="989286" y="529022"/>
                </a:lnTo>
                <a:lnTo>
                  <a:pt x="988673" y="529146"/>
                </a:lnTo>
                <a:lnTo>
                  <a:pt x="988164" y="529249"/>
                </a:lnTo>
                <a:lnTo>
                  <a:pt x="986001" y="528657"/>
                </a:lnTo>
                <a:lnTo>
                  <a:pt x="985164" y="527723"/>
                </a:lnTo>
                <a:lnTo>
                  <a:pt x="983806" y="526208"/>
                </a:lnTo>
                <a:lnTo>
                  <a:pt x="983041" y="525693"/>
                </a:lnTo>
                <a:lnTo>
                  <a:pt x="982394" y="525256"/>
                </a:lnTo>
                <a:lnTo>
                  <a:pt x="981651" y="525058"/>
                </a:lnTo>
                <a:lnTo>
                  <a:pt x="981398" y="525230"/>
                </a:lnTo>
                <a:lnTo>
                  <a:pt x="980584" y="525782"/>
                </a:lnTo>
                <a:lnTo>
                  <a:pt x="977031" y="522877"/>
                </a:lnTo>
                <a:lnTo>
                  <a:pt x="977238" y="521705"/>
                </a:lnTo>
                <a:lnTo>
                  <a:pt x="976852" y="521158"/>
                </a:lnTo>
                <a:lnTo>
                  <a:pt x="976752" y="521016"/>
                </a:lnTo>
                <a:lnTo>
                  <a:pt x="975008" y="520127"/>
                </a:lnTo>
                <a:lnTo>
                  <a:pt x="973242" y="519226"/>
                </a:lnTo>
                <a:lnTo>
                  <a:pt x="968652" y="518683"/>
                </a:lnTo>
                <a:lnTo>
                  <a:pt x="966548" y="518434"/>
                </a:lnTo>
                <a:lnTo>
                  <a:pt x="964692" y="515076"/>
                </a:lnTo>
                <a:lnTo>
                  <a:pt x="963533" y="512890"/>
                </a:lnTo>
                <a:lnTo>
                  <a:pt x="958114" y="506323"/>
                </a:lnTo>
                <a:lnTo>
                  <a:pt x="952487" y="501128"/>
                </a:lnTo>
                <a:lnTo>
                  <a:pt x="949817" y="497310"/>
                </a:lnTo>
                <a:lnTo>
                  <a:pt x="950375" y="495901"/>
                </a:lnTo>
                <a:lnTo>
                  <a:pt x="949698" y="494807"/>
                </a:lnTo>
                <a:lnTo>
                  <a:pt x="947669" y="491528"/>
                </a:lnTo>
                <a:lnTo>
                  <a:pt x="938253" y="479047"/>
                </a:lnTo>
                <a:lnTo>
                  <a:pt x="920710" y="456147"/>
                </a:lnTo>
                <a:lnTo>
                  <a:pt x="914902" y="449582"/>
                </a:lnTo>
                <a:lnTo>
                  <a:pt x="909743" y="443022"/>
                </a:lnTo>
                <a:lnTo>
                  <a:pt x="907047" y="435066"/>
                </a:lnTo>
                <a:lnTo>
                  <a:pt x="907319" y="430646"/>
                </a:lnTo>
                <a:lnTo>
                  <a:pt x="907856" y="430164"/>
                </a:lnTo>
                <a:lnTo>
                  <a:pt x="908811" y="429308"/>
                </a:lnTo>
                <a:lnTo>
                  <a:pt x="911208" y="428615"/>
                </a:lnTo>
                <a:lnTo>
                  <a:pt x="914708" y="427865"/>
                </a:lnTo>
                <a:lnTo>
                  <a:pt x="919113" y="426733"/>
                </a:lnTo>
                <a:lnTo>
                  <a:pt x="922218" y="427454"/>
                </a:lnTo>
                <a:lnTo>
                  <a:pt x="924935" y="428363"/>
                </a:lnTo>
                <a:lnTo>
                  <a:pt x="927596" y="426391"/>
                </a:lnTo>
                <a:lnTo>
                  <a:pt x="928636" y="424666"/>
                </a:lnTo>
                <a:lnTo>
                  <a:pt x="928511" y="423193"/>
                </a:lnTo>
                <a:lnTo>
                  <a:pt x="926830" y="422353"/>
                </a:lnTo>
                <a:lnTo>
                  <a:pt x="924891" y="421381"/>
                </a:lnTo>
                <a:lnTo>
                  <a:pt x="923918" y="419913"/>
                </a:lnTo>
                <a:lnTo>
                  <a:pt x="921636" y="418824"/>
                </a:lnTo>
                <a:lnTo>
                  <a:pt x="919731" y="417370"/>
                </a:lnTo>
                <a:lnTo>
                  <a:pt x="916053" y="410133"/>
                </a:lnTo>
                <a:lnTo>
                  <a:pt x="914265" y="409177"/>
                </a:lnTo>
                <a:lnTo>
                  <a:pt x="907286" y="402134"/>
                </a:lnTo>
                <a:lnTo>
                  <a:pt x="902730" y="398092"/>
                </a:lnTo>
                <a:lnTo>
                  <a:pt x="899189" y="394953"/>
                </a:lnTo>
                <a:lnTo>
                  <a:pt x="896906" y="393741"/>
                </a:lnTo>
                <a:lnTo>
                  <a:pt x="894344" y="390545"/>
                </a:lnTo>
                <a:lnTo>
                  <a:pt x="893989" y="389362"/>
                </a:lnTo>
                <a:lnTo>
                  <a:pt x="894285" y="386396"/>
                </a:lnTo>
                <a:lnTo>
                  <a:pt x="893749" y="384841"/>
                </a:lnTo>
                <a:lnTo>
                  <a:pt x="889945" y="381438"/>
                </a:lnTo>
                <a:lnTo>
                  <a:pt x="884867" y="379937"/>
                </a:lnTo>
                <a:lnTo>
                  <a:pt x="880396" y="375289"/>
                </a:lnTo>
                <a:lnTo>
                  <a:pt x="877186" y="373629"/>
                </a:lnTo>
                <a:lnTo>
                  <a:pt x="874923" y="371057"/>
                </a:lnTo>
                <a:lnTo>
                  <a:pt x="871894" y="369898"/>
                </a:lnTo>
                <a:lnTo>
                  <a:pt x="868767" y="366755"/>
                </a:lnTo>
                <a:lnTo>
                  <a:pt x="866790" y="365797"/>
                </a:lnTo>
                <a:lnTo>
                  <a:pt x="865080" y="363728"/>
                </a:lnTo>
                <a:lnTo>
                  <a:pt x="863150" y="363761"/>
                </a:lnTo>
                <a:lnTo>
                  <a:pt x="860884" y="365398"/>
                </a:lnTo>
                <a:lnTo>
                  <a:pt x="860225" y="367803"/>
                </a:lnTo>
                <a:lnTo>
                  <a:pt x="859102" y="368032"/>
                </a:lnTo>
                <a:lnTo>
                  <a:pt x="858716" y="368770"/>
                </a:lnTo>
                <a:lnTo>
                  <a:pt x="858283" y="374084"/>
                </a:lnTo>
                <a:lnTo>
                  <a:pt x="858257" y="374396"/>
                </a:lnTo>
                <a:lnTo>
                  <a:pt x="858783" y="376571"/>
                </a:lnTo>
                <a:lnTo>
                  <a:pt x="859885" y="377825"/>
                </a:lnTo>
                <a:lnTo>
                  <a:pt x="859305" y="379117"/>
                </a:lnTo>
                <a:lnTo>
                  <a:pt x="861360" y="383108"/>
                </a:lnTo>
                <a:lnTo>
                  <a:pt x="861184" y="386511"/>
                </a:lnTo>
                <a:lnTo>
                  <a:pt x="859978" y="387977"/>
                </a:lnTo>
                <a:lnTo>
                  <a:pt x="859957" y="389339"/>
                </a:lnTo>
                <a:lnTo>
                  <a:pt x="857890" y="390299"/>
                </a:lnTo>
                <a:lnTo>
                  <a:pt x="856535" y="393435"/>
                </a:lnTo>
                <a:lnTo>
                  <a:pt x="854609" y="393344"/>
                </a:lnTo>
                <a:lnTo>
                  <a:pt x="850836" y="395888"/>
                </a:lnTo>
                <a:lnTo>
                  <a:pt x="849603" y="395188"/>
                </a:lnTo>
                <a:lnTo>
                  <a:pt x="847918" y="395535"/>
                </a:lnTo>
                <a:lnTo>
                  <a:pt x="845727" y="396431"/>
                </a:lnTo>
                <a:lnTo>
                  <a:pt x="845336" y="397662"/>
                </a:lnTo>
                <a:lnTo>
                  <a:pt x="844459" y="398022"/>
                </a:lnTo>
                <a:lnTo>
                  <a:pt x="841022" y="394938"/>
                </a:lnTo>
                <a:lnTo>
                  <a:pt x="839047" y="393856"/>
                </a:lnTo>
                <a:lnTo>
                  <a:pt x="840239" y="393254"/>
                </a:lnTo>
                <a:lnTo>
                  <a:pt x="841057" y="392647"/>
                </a:lnTo>
                <a:lnTo>
                  <a:pt x="842141" y="390870"/>
                </a:lnTo>
                <a:lnTo>
                  <a:pt x="843704" y="390335"/>
                </a:lnTo>
                <a:lnTo>
                  <a:pt x="841001" y="388067"/>
                </a:lnTo>
                <a:lnTo>
                  <a:pt x="840192" y="388116"/>
                </a:lnTo>
                <a:lnTo>
                  <a:pt x="839623" y="388666"/>
                </a:lnTo>
                <a:lnTo>
                  <a:pt x="839359" y="389385"/>
                </a:lnTo>
                <a:lnTo>
                  <a:pt x="838521" y="391683"/>
                </a:lnTo>
                <a:lnTo>
                  <a:pt x="833395" y="393341"/>
                </a:lnTo>
                <a:lnTo>
                  <a:pt x="832992" y="391043"/>
                </a:lnTo>
                <a:lnTo>
                  <a:pt x="832139" y="389979"/>
                </a:lnTo>
                <a:lnTo>
                  <a:pt x="829912" y="389079"/>
                </a:lnTo>
                <a:lnTo>
                  <a:pt x="829053" y="388262"/>
                </a:lnTo>
                <a:lnTo>
                  <a:pt x="828574" y="386955"/>
                </a:lnTo>
                <a:lnTo>
                  <a:pt x="829766" y="382145"/>
                </a:lnTo>
                <a:lnTo>
                  <a:pt x="830790" y="380242"/>
                </a:lnTo>
                <a:lnTo>
                  <a:pt x="830384" y="378255"/>
                </a:lnTo>
                <a:lnTo>
                  <a:pt x="830544" y="375781"/>
                </a:lnTo>
                <a:lnTo>
                  <a:pt x="828765" y="374084"/>
                </a:lnTo>
                <a:lnTo>
                  <a:pt x="828896" y="373652"/>
                </a:lnTo>
                <a:lnTo>
                  <a:pt x="830088" y="373050"/>
                </a:lnTo>
                <a:lnTo>
                  <a:pt x="829794" y="371870"/>
                </a:lnTo>
                <a:lnTo>
                  <a:pt x="830051" y="371441"/>
                </a:lnTo>
                <a:lnTo>
                  <a:pt x="829554" y="371309"/>
                </a:lnTo>
                <a:lnTo>
                  <a:pt x="827725" y="368745"/>
                </a:lnTo>
                <a:lnTo>
                  <a:pt x="828903" y="364924"/>
                </a:lnTo>
                <a:lnTo>
                  <a:pt x="828388" y="361945"/>
                </a:lnTo>
                <a:lnTo>
                  <a:pt x="828404" y="360903"/>
                </a:lnTo>
                <a:lnTo>
                  <a:pt x="831826" y="356795"/>
                </a:lnTo>
                <a:lnTo>
                  <a:pt x="832520" y="356063"/>
                </a:lnTo>
                <a:lnTo>
                  <a:pt x="832977" y="354645"/>
                </a:lnTo>
                <a:lnTo>
                  <a:pt x="832628" y="353090"/>
                </a:lnTo>
                <a:lnTo>
                  <a:pt x="832637" y="352351"/>
                </a:lnTo>
                <a:lnTo>
                  <a:pt x="833484" y="349825"/>
                </a:lnTo>
                <a:lnTo>
                  <a:pt x="833318" y="348648"/>
                </a:lnTo>
                <a:lnTo>
                  <a:pt x="832824" y="348268"/>
                </a:lnTo>
                <a:lnTo>
                  <a:pt x="830356" y="346684"/>
                </a:lnTo>
                <a:lnTo>
                  <a:pt x="826558" y="342542"/>
                </a:lnTo>
                <a:lnTo>
                  <a:pt x="822477" y="340750"/>
                </a:lnTo>
                <a:lnTo>
                  <a:pt x="819368" y="331976"/>
                </a:lnTo>
                <a:lnTo>
                  <a:pt x="819058" y="325471"/>
                </a:lnTo>
                <a:lnTo>
                  <a:pt x="818646" y="317726"/>
                </a:lnTo>
                <a:lnTo>
                  <a:pt x="817512" y="314304"/>
                </a:lnTo>
                <a:lnTo>
                  <a:pt x="818598" y="312462"/>
                </a:lnTo>
                <a:lnTo>
                  <a:pt x="819022" y="309063"/>
                </a:lnTo>
                <a:lnTo>
                  <a:pt x="818683" y="306645"/>
                </a:lnTo>
                <a:lnTo>
                  <a:pt x="817947" y="305953"/>
                </a:lnTo>
                <a:lnTo>
                  <a:pt x="817557" y="302913"/>
                </a:lnTo>
                <a:lnTo>
                  <a:pt x="816885" y="301975"/>
                </a:lnTo>
                <a:lnTo>
                  <a:pt x="813972" y="300879"/>
                </a:lnTo>
                <a:lnTo>
                  <a:pt x="812188" y="299368"/>
                </a:lnTo>
                <a:lnTo>
                  <a:pt x="810424" y="296557"/>
                </a:lnTo>
                <a:lnTo>
                  <a:pt x="808933" y="296225"/>
                </a:lnTo>
                <a:lnTo>
                  <a:pt x="806596" y="294149"/>
                </a:lnTo>
                <a:lnTo>
                  <a:pt x="805748" y="292527"/>
                </a:lnTo>
                <a:lnTo>
                  <a:pt x="804516" y="291520"/>
                </a:lnTo>
                <a:lnTo>
                  <a:pt x="803866" y="289157"/>
                </a:lnTo>
                <a:lnTo>
                  <a:pt x="802146" y="287522"/>
                </a:lnTo>
                <a:lnTo>
                  <a:pt x="800587" y="287563"/>
                </a:lnTo>
                <a:lnTo>
                  <a:pt x="799865" y="285818"/>
                </a:lnTo>
                <a:lnTo>
                  <a:pt x="798557" y="285862"/>
                </a:lnTo>
                <a:lnTo>
                  <a:pt x="797052" y="286521"/>
                </a:lnTo>
                <a:lnTo>
                  <a:pt x="794810" y="286366"/>
                </a:lnTo>
                <a:lnTo>
                  <a:pt x="794318" y="285988"/>
                </a:lnTo>
                <a:lnTo>
                  <a:pt x="793901" y="284619"/>
                </a:lnTo>
                <a:lnTo>
                  <a:pt x="792735" y="283427"/>
                </a:lnTo>
                <a:lnTo>
                  <a:pt x="790454" y="281662"/>
                </a:lnTo>
                <a:lnTo>
                  <a:pt x="789022" y="281702"/>
                </a:lnTo>
                <a:lnTo>
                  <a:pt x="787539" y="280814"/>
                </a:lnTo>
                <a:lnTo>
                  <a:pt x="785217" y="277562"/>
                </a:lnTo>
                <a:lnTo>
                  <a:pt x="783620" y="275992"/>
                </a:lnTo>
                <a:lnTo>
                  <a:pt x="783834" y="274200"/>
                </a:lnTo>
                <a:lnTo>
                  <a:pt x="782874" y="271524"/>
                </a:lnTo>
                <a:lnTo>
                  <a:pt x="781636" y="270888"/>
                </a:lnTo>
                <a:lnTo>
                  <a:pt x="780608" y="268706"/>
                </a:lnTo>
                <a:lnTo>
                  <a:pt x="779887" y="268201"/>
                </a:lnTo>
                <a:lnTo>
                  <a:pt x="778078" y="266937"/>
                </a:lnTo>
                <a:lnTo>
                  <a:pt x="777671" y="264888"/>
                </a:lnTo>
                <a:lnTo>
                  <a:pt x="774321" y="263850"/>
                </a:lnTo>
                <a:lnTo>
                  <a:pt x="771144" y="263806"/>
                </a:lnTo>
                <a:lnTo>
                  <a:pt x="770287" y="262679"/>
                </a:lnTo>
                <a:lnTo>
                  <a:pt x="769607" y="257903"/>
                </a:lnTo>
                <a:lnTo>
                  <a:pt x="768997" y="256966"/>
                </a:lnTo>
                <a:lnTo>
                  <a:pt x="766155" y="255192"/>
                </a:lnTo>
                <a:lnTo>
                  <a:pt x="766065" y="252715"/>
                </a:lnTo>
                <a:lnTo>
                  <a:pt x="765100" y="250349"/>
                </a:lnTo>
                <a:lnTo>
                  <a:pt x="763679" y="249461"/>
                </a:lnTo>
                <a:lnTo>
                  <a:pt x="762533" y="246720"/>
                </a:lnTo>
                <a:lnTo>
                  <a:pt x="761294" y="246209"/>
                </a:lnTo>
                <a:lnTo>
                  <a:pt x="761750" y="244853"/>
                </a:lnTo>
                <a:lnTo>
                  <a:pt x="762953" y="243507"/>
                </a:lnTo>
                <a:lnTo>
                  <a:pt x="764328" y="243216"/>
                </a:lnTo>
                <a:lnTo>
                  <a:pt x="764835" y="242603"/>
                </a:lnTo>
                <a:lnTo>
                  <a:pt x="762610" y="241210"/>
                </a:lnTo>
                <a:lnTo>
                  <a:pt x="764682" y="240187"/>
                </a:lnTo>
                <a:lnTo>
                  <a:pt x="766181" y="239959"/>
                </a:lnTo>
                <a:lnTo>
                  <a:pt x="766820" y="238854"/>
                </a:lnTo>
                <a:lnTo>
                  <a:pt x="767697" y="238679"/>
                </a:lnTo>
                <a:lnTo>
                  <a:pt x="769031" y="236779"/>
                </a:lnTo>
                <a:lnTo>
                  <a:pt x="769242" y="235172"/>
                </a:lnTo>
                <a:lnTo>
                  <a:pt x="770306" y="234815"/>
                </a:lnTo>
                <a:lnTo>
                  <a:pt x="770696" y="233705"/>
                </a:lnTo>
                <a:lnTo>
                  <a:pt x="771444" y="233653"/>
                </a:lnTo>
                <a:lnTo>
                  <a:pt x="771189" y="229625"/>
                </a:lnTo>
                <a:lnTo>
                  <a:pt x="769839" y="228119"/>
                </a:lnTo>
                <a:lnTo>
                  <a:pt x="770503" y="225281"/>
                </a:lnTo>
                <a:lnTo>
                  <a:pt x="768882" y="219985"/>
                </a:lnTo>
                <a:lnTo>
                  <a:pt x="768238" y="217880"/>
                </a:lnTo>
                <a:lnTo>
                  <a:pt x="766516" y="216183"/>
                </a:lnTo>
                <a:lnTo>
                  <a:pt x="766843" y="215073"/>
                </a:lnTo>
                <a:lnTo>
                  <a:pt x="765022" y="211580"/>
                </a:lnTo>
                <a:lnTo>
                  <a:pt x="764740" y="209409"/>
                </a:lnTo>
                <a:lnTo>
                  <a:pt x="763938" y="208841"/>
                </a:lnTo>
                <a:lnTo>
                  <a:pt x="763596" y="206544"/>
                </a:lnTo>
                <a:lnTo>
                  <a:pt x="762298" y="205659"/>
                </a:lnTo>
                <a:lnTo>
                  <a:pt x="761444" y="204224"/>
                </a:lnTo>
                <a:lnTo>
                  <a:pt x="761555" y="200757"/>
                </a:lnTo>
                <a:lnTo>
                  <a:pt x="763650" y="198246"/>
                </a:lnTo>
                <a:lnTo>
                  <a:pt x="764744" y="195845"/>
                </a:lnTo>
                <a:lnTo>
                  <a:pt x="766075" y="189918"/>
                </a:lnTo>
                <a:lnTo>
                  <a:pt x="765967" y="189754"/>
                </a:lnTo>
                <a:lnTo>
                  <a:pt x="764364" y="187293"/>
                </a:lnTo>
                <a:lnTo>
                  <a:pt x="765442" y="186070"/>
                </a:lnTo>
                <a:lnTo>
                  <a:pt x="764711" y="184821"/>
                </a:lnTo>
                <a:lnTo>
                  <a:pt x="762620" y="182748"/>
                </a:lnTo>
                <a:lnTo>
                  <a:pt x="760689" y="182537"/>
                </a:lnTo>
                <a:lnTo>
                  <a:pt x="759663" y="179983"/>
                </a:lnTo>
                <a:lnTo>
                  <a:pt x="757889" y="177481"/>
                </a:lnTo>
                <a:lnTo>
                  <a:pt x="756629" y="173872"/>
                </a:lnTo>
                <a:lnTo>
                  <a:pt x="753854" y="171542"/>
                </a:lnTo>
                <a:lnTo>
                  <a:pt x="752488" y="171029"/>
                </a:lnTo>
                <a:lnTo>
                  <a:pt x="752075" y="170651"/>
                </a:lnTo>
                <a:lnTo>
                  <a:pt x="751318" y="169959"/>
                </a:lnTo>
                <a:lnTo>
                  <a:pt x="750101" y="167652"/>
                </a:lnTo>
                <a:lnTo>
                  <a:pt x="746682" y="164974"/>
                </a:lnTo>
                <a:lnTo>
                  <a:pt x="745595" y="164122"/>
                </a:lnTo>
                <a:lnTo>
                  <a:pt x="744066" y="161810"/>
                </a:lnTo>
                <a:lnTo>
                  <a:pt x="742709" y="160739"/>
                </a:lnTo>
                <a:lnTo>
                  <a:pt x="739898" y="156303"/>
                </a:lnTo>
                <a:lnTo>
                  <a:pt x="735890" y="152781"/>
                </a:lnTo>
                <a:lnTo>
                  <a:pt x="734896" y="152459"/>
                </a:lnTo>
                <a:lnTo>
                  <a:pt x="726696" y="144978"/>
                </a:lnTo>
                <a:lnTo>
                  <a:pt x="724479" y="141343"/>
                </a:lnTo>
                <a:lnTo>
                  <a:pt x="723798" y="140230"/>
                </a:lnTo>
                <a:lnTo>
                  <a:pt x="723591" y="139888"/>
                </a:lnTo>
                <a:lnTo>
                  <a:pt x="723154" y="139172"/>
                </a:lnTo>
                <a:lnTo>
                  <a:pt x="722734" y="137927"/>
                </a:lnTo>
                <a:lnTo>
                  <a:pt x="723911" y="136632"/>
                </a:lnTo>
                <a:lnTo>
                  <a:pt x="724572" y="135908"/>
                </a:lnTo>
                <a:lnTo>
                  <a:pt x="725741" y="132000"/>
                </a:lnTo>
                <a:lnTo>
                  <a:pt x="723987" y="131467"/>
                </a:lnTo>
                <a:lnTo>
                  <a:pt x="722412" y="130672"/>
                </a:lnTo>
                <a:lnTo>
                  <a:pt x="720934" y="130141"/>
                </a:lnTo>
                <a:lnTo>
                  <a:pt x="719174" y="129256"/>
                </a:lnTo>
                <a:lnTo>
                  <a:pt x="717229" y="128197"/>
                </a:lnTo>
                <a:lnTo>
                  <a:pt x="716205" y="127227"/>
                </a:lnTo>
                <a:lnTo>
                  <a:pt x="714351" y="126167"/>
                </a:lnTo>
                <a:lnTo>
                  <a:pt x="711568" y="124313"/>
                </a:lnTo>
                <a:lnTo>
                  <a:pt x="708512" y="122999"/>
                </a:lnTo>
                <a:lnTo>
                  <a:pt x="706260" y="123342"/>
                </a:lnTo>
                <a:lnTo>
                  <a:pt x="705336" y="122829"/>
                </a:lnTo>
                <a:lnTo>
                  <a:pt x="703793" y="121970"/>
                </a:lnTo>
                <a:lnTo>
                  <a:pt x="703409" y="121756"/>
                </a:lnTo>
                <a:lnTo>
                  <a:pt x="702722" y="121105"/>
                </a:lnTo>
                <a:lnTo>
                  <a:pt x="701559" y="119998"/>
                </a:lnTo>
                <a:lnTo>
                  <a:pt x="699062" y="116457"/>
                </a:lnTo>
                <a:lnTo>
                  <a:pt x="698739" y="115997"/>
                </a:lnTo>
                <a:lnTo>
                  <a:pt x="697128" y="114985"/>
                </a:lnTo>
                <a:lnTo>
                  <a:pt x="695418" y="113281"/>
                </a:lnTo>
                <a:lnTo>
                  <a:pt x="693388" y="112836"/>
                </a:lnTo>
                <a:lnTo>
                  <a:pt x="691371" y="113270"/>
                </a:lnTo>
                <a:lnTo>
                  <a:pt x="690468" y="114588"/>
                </a:lnTo>
                <a:lnTo>
                  <a:pt x="689101" y="115462"/>
                </a:lnTo>
                <a:lnTo>
                  <a:pt x="687912" y="116074"/>
                </a:lnTo>
                <a:lnTo>
                  <a:pt x="686902" y="116072"/>
                </a:lnTo>
                <a:lnTo>
                  <a:pt x="685609" y="115629"/>
                </a:lnTo>
                <a:lnTo>
                  <a:pt x="684495" y="114923"/>
                </a:lnTo>
                <a:lnTo>
                  <a:pt x="683566" y="114305"/>
                </a:lnTo>
                <a:lnTo>
                  <a:pt x="682641" y="113863"/>
                </a:lnTo>
                <a:lnTo>
                  <a:pt x="680520" y="113417"/>
                </a:lnTo>
                <a:lnTo>
                  <a:pt x="679140" y="113414"/>
                </a:lnTo>
                <a:lnTo>
                  <a:pt x="677765" y="113673"/>
                </a:lnTo>
                <a:lnTo>
                  <a:pt x="676118" y="114373"/>
                </a:lnTo>
                <a:lnTo>
                  <a:pt x="675379" y="114195"/>
                </a:lnTo>
                <a:lnTo>
                  <a:pt x="674179" y="113752"/>
                </a:lnTo>
                <a:lnTo>
                  <a:pt x="673430" y="112784"/>
                </a:lnTo>
                <a:lnTo>
                  <a:pt x="672382" y="111792"/>
                </a:lnTo>
                <a:lnTo>
                  <a:pt x="672218" y="111636"/>
                </a:lnTo>
                <a:lnTo>
                  <a:pt x="670829" y="110842"/>
                </a:lnTo>
                <a:lnTo>
                  <a:pt x="669228" y="110583"/>
                </a:lnTo>
                <a:lnTo>
                  <a:pt x="667338" y="111097"/>
                </a:lnTo>
                <a:lnTo>
                  <a:pt x="666064" y="112148"/>
                </a:lnTo>
                <a:lnTo>
                  <a:pt x="665248" y="113024"/>
                </a:lnTo>
                <a:lnTo>
                  <a:pt x="664144" y="113109"/>
                </a:lnTo>
                <a:lnTo>
                  <a:pt x="662669" y="112755"/>
                </a:lnTo>
                <a:lnTo>
                  <a:pt x="659904" y="112395"/>
                </a:lnTo>
                <a:lnTo>
                  <a:pt x="658519" y="111952"/>
                </a:lnTo>
                <a:lnTo>
                  <a:pt x="655846" y="111505"/>
                </a:lnTo>
                <a:lnTo>
                  <a:pt x="653081" y="111059"/>
                </a:lnTo>
                <a:lnTo>
                  <a:pt x="650406" y="110524"/>
                </a:lnTo>
                <a:lnTo>
                  <a:pt x="648563" y="110168"/>
                </a:lnTo>
                <a:lnTo>
                  <a:pt x="646542" y="110084"/>
                </a:lnTo>
                <a:lnTo>
                  <a:pt x="646261" y="110073"/>
                </a:lnTo>
                <a:lnTo>
                  <a:pt x="644892" y="110861"/>
                </a:lnTo>
                <a:lnTo>
                  <a:pt x="644547" y="112531"/>
                </a:lnTo>
                <a:lnTo>
                  <a:pt x="644482" y="114552"/>
                </a:lnTo>
                <a:lnTo>
                  <a:pt x="644781" y="116399"/>
                </a:lnTo>
                <a:lnTo>
                  <a:pt x="645167" y="117719"/>
                </a:lnTo>
                <a:lnTo>
                  <a:pt x="645455" y="118599"/>
                </a:lnTo>
                <a:lnTo>
                  <a:pt x="645471" y="119830"/>
                </a:lnTo>
                <a:lnTo>
                  <a:pt x="645671" y="120973"/>
                </a:lnTo>
                <a:lnTo>
                  <a:pt x="645680" y="121807"/>
                </a:lnTo>
                <a:lnTo>
                  <a:pt x="645685" y="122116"/>
                </a:lnTo>
                <a:lnTo>
                  <a:pt x="645138" y="122466"/>
                </a:lnTo>
                <a:lnTo>
                  <a:pt x="644771" y="122217"/>
                </a:lnTo>
                <a:lnTo>
                  <a:pt x="643839" y="121584"/>
                </a:lnTo>
                <a:lnTo>
                  <a:pt x="642266" y="120876"/>
                </a:lnTo>
                <a:lnTo>
                  <a:pt x="640147" y="120606"/>
                </a:lnTo>
                <a:lnTo>
                  <a:pt x="638211" y="120338"/>
                </a:lnTo>
                <a:lnTo>
                  <a:pt x="635628" y="119627"/>
                </a:lnTo>
                <a:lnTo>
                  <a:pt x="633872" y="119007"/>
                </a:lnTo>
                <a:lnTo>
                  <a:pt x="631378" y="118209"/>
                </a:lnTo>
                <a:lnTo>
                  <a:pt x="628790" y="117236"/>
                </a:lnTo>
                <a:lnTo>
                  <a:pt x="625096" y="116170"/>
                </a:lnTo>
                <a:lnTo>
                  <a:pt x="621137" y="115809"/>
                </a:lnTo>
                <a:lnTo>
                  <a:pt x="618562" y="115802"/>
                </a:lnTo>
                <a:lnTo>
                  <a:pt x="616263" y="115884"/>
                </a:lnTo>
                <a:lnTo>
                  <a:pt x="613143" y="116403"/>
                </a:lnTo>
                <a:lnTo>
                  <a:pt x="611225" y="117452"/>
                </a:lnTo>
                <a:lnTo>
                  <a:pt x="609766" y="118415"/>
                </a:lnTo>
                <a:lnTo>
                  <a:pt x="607665" y="119465"/>
                </a:lnTo>
                <a:lnTo>
                  <a:pt x="605929" y="120340"/>
                </a:lnTo>
                <a:lnTo>
                  <a:pt x="603738" y="121565"/>
                </a:lnTo>
                <a:lnTo>
                  <a:pt x="602835" y="122881"/>
                </a:lnTo>
                <a:lnTo>
                  <a:pt x="599916" y="124719"/>
                </a:lnTo>
                <a:lnTo>
                  <a:pt x="597814" y="125680"/>
                </a:lnTo>
                <a:lnTo>
                  <a:pt x="595714" y="126907"/>
                </a:lnTo>
                <a:lnTo>
                  <a:pt x="594344" y="127606"/>
                </a:lnTo>
                <a:lnTo>
                  <a:pt x="593345" y="128483"/>
                </a:lnTo>
                <a:lnTo>
                  <a:pt x="592069" y="129446"/>
                </a:lnTo>
                <a:lnTo>
                  <a:pt x="591258" y="130674"/>
                </a:lnTo>
                <a:lnTo>
                  <a:pt x="589991" y="132342"/>
                </a:lnTo>
                <a:lnTo>
                  <a:pt x="588820" y="134185"/>
                </a:lnTo>
                <a:lnTo>
                  <a:pt x="586996" y="135323"/>
                </a:lnTo>
                <a:lnTo>
                  <a:pt x="585169" y="136284"/>
                </a:lnTo>
                <a:lnTo>
                  <a:pt x="583430" y="136807"/>
                </a:lnTo>
                <a:lnTo>
                  <a:pt x="581227" y="137241"/>
                </a:lnTo>
                <a:lnTo>
                  <a:pt x="579489" y="137940"/>
                </a:lnTo>
                <a:lnTo>
                  <a:pt x="578120" y="138727"/>
                </a:lnTo>
                <a:lnTo>
                  <a:pt x="575193" y="140038"/>
                </a:lnTo>
                <a:lnTo>
                  <a:pt x="573001" y="141088"/>
                </a:lnTo>
                <a:lnTo>
                  <a:pt x="571442" y="141435"/>
                </a:lnTo>
                <a:lnTo>
                  <a:pt x="569341" y="142573"/>
                </a:lnTo>
                <a:lnTo>
                  <a:pt x="566872" y="143621"/>
                </a:lnTo>
                <a:lnTo>
                  <a:pt x="565049" y="144847"/>
                </a:lnTo>
                <a:lnTo>
                  <a:pt x="562680" y="146598"/>
                </a:lnTo>
                <a:lnTo>
                  <a:pt x="561496" y="147475"/>
                </a:lnTo>
                <a:lnTo>
                  <a:pt x="559951" y="148789"/>
                </a:lnTo>
                <a:lnTo>
                  <a:pt x="557859" y="150717"/>
                </a:lnTo>
                <a:lnTo>
                  <a:pt x="555302" y="152029"/>
                </a:lnTo>
                <a:lnTo>
                  <a:pt x="553763" y="153872"/>
                </a:lnTo>
                <a:lnTo>
                  <a:pt x="550941" y="156149"/>
                </a:lnTo>
                <a:lnTo>
                  <a:pt x="548860" y="158605"/>
                </a:lnTo>
                <a:lnTo>
                  <a:pt x="547687" y="160361"/>
                </a:lnTo>
                <a:lnTo>
                  <a:pt x="545140" y="162552"/>
                </a:lnTo>
                <a:lnTo>
                  <a:pt x="543057" y="164920"/>
                </a:lnTo>
                <a:lnTo>
                  <a:pt x="542344" y="166676"/>
                </a:lnTo>
                <a:lnTo>
                  <a:pt x="541897" y="167729"/>
                </a:lnTo>
                <a:lnTo>
                  <a:pt x="541104" y="170365"/>
                </a:lnTo>
                <a:lnTo>
                  <a:pt x="540481" y="171946"/>
                </a:lnTo>
                <a:lnTo>
                  <a:pt x="539297" y="172823"/>
                </a:lnTo>
                <a:lnTo>
                  <a:pt x="538285" y="172731"/>
                </a:lnTo>
                <a:lnTo>
                  <a:pt x="537267" y="172290"/>
                </a:lnTo>
                <a:lnTo>
                  <a:pt x="535422" y="171845"/>
                </a:lnTo>
                <a:lnTo>
                  <a:pt x="533478" y="170872"/>
                </a:lnTo>
                <a:lnTo>
                  <a:pt x="531436" y="169461"/>
                </a:lnTo>
                <a:lnTo>
                  <a:pt x="530129" y="168050"/>
                </a:lnTo>
                <a:lnTo>
                  <a:pt x="528362" y="166552"/>
                </a:lnTo>
                <a:lnTo>
                  <a:pt x="525672" y="165451"/>
                </a:lnTo>
                <a:lnTo>
                  <a:pt x="522550" y="165605"/>
                </a:lnTo>
                <a:lnTo>
                  <a:pt x="519723" y="167309"/>
                </a:lnTo>
                <a:lnTo>
                  <a:pt x="517292" y="167098"/>
                </a:lnTo>
                <a:lnTo>
                  <a:pt x="516715" y="167222"/>
                </a:lnTo>
                <a:lnTo>
                  <a:pt x="515917" y="167394"/>
                </a:lnTo>
                <a:lnTo>
                  <a:pt x="515546" y="167628"/>
                </a:lnTo>
                <a:lnTo>
                  <a:pt x="514659" y="168185"/>
                </a:lnTo>
                <a:lnTo>
                  <a:pt x="513067" y="168422"/>
                </a:lnTo>
                <a:lnTo>
                  <a:pt x="511472" y="168617"/>
                </a:lnTo>
                <a:lnTo>
                  <a:pt x="509550" y="167638"/>
                </a:lnTo>
                <a:lnTo>
                  <a:pt x="505864" y="168033"/>
                </a:lnTo>
                <a:lnTo>
                  <a:pt x="504173" y="168573"/>
                </a:lnTo>
                <a:lnTo>
                  <a:pt x="504078" y="168962"/>
                </a:lnTo>
                <a:lnTo>
                  <a:pt x="503977" y="169376"/>
                </a:lnTo>
                <a:lnTo>
                  <a:pt x="504499" y="173159"/>
                </a:lnTo>
                <a:lnTo>
                  <a:pt x="502159" y="173460"/>
                </a:lnTo>
                <a:lnTo>
                  <a:pt x="501812" y="173504"/>
                </a:lnTo>
                <a:lnTo>
                  <a:pt x="500838" y="171202"/>
                </a:lnTo>
                <a:lnTo>
                  <a:pt x="501021" y="170905"/>
                </a:lnTo>
                <a:lnTo>
                  <a:pt x="502044" y="169233"/>
                </a:lnTo>
                <a:lnTo>
                  <a:pt x="502059" y="167747"/>
                </a:lnTo>
                <a:lnTo>
                  <a:pt x="500826" y="160427"/>
                </a:lnTo>
                <a:lnTo>
                  <a:pt x="500097" y="158621"/>
                </a:lnTo>
                <a:lnTo>
                  <a:pt x="499359" y="157917"/>
                </a:lnTo>
                <a:lnTo>
                  <a:pt x="498985" y="157559"/>
                </a:lnTo>
                <a:lnTo>
                  <a:pt x="498825" y="156811"/>
                </a:lnTo>
                <a:lnTo>
                  <a:pt x="498746" y="156440"/>
                </a:lnTo>
                <a:lnTo>
                  <a:pt x="498857" y="156131"/>
                </a:lnTo>
                <a:lnTo>
                  <a:pt x="499518" y="154280"/>
                </a:lnTo>
                <a:lnTo>
                  <a:pt x="499466" y="154020"/>
                </a:lnTo>
                <a:lnTo>
                  <a:pt x="499281" y="153101"/>
                </a:lnTo>
                <a:lnTo>
                  <a:pt x="499835" y="150132"/>
                </a:lnTo>
                <a:lnTo>
                  <a:pt x="500470" y="146734"/>
                </a:lnTo>
                <a:lnTo>
                  <a:pt x="502035" y="146378"/>
                </a:lnTo>
                <a:lnTo>
                  <a:pt x="503110" y="145025"/>
                </a:lnTo>
                <a:lnTo>
                  <a:pt x="503181" y="144223"/>
                </a:lnTo>
                <a:lnTo>
                  <a:pt x="502594" y="142926"/>
                </a:lnTo>
                <a:lnTo>
                  <a:pt x="502478" y="142668"/>
                </a:lnTo>
                <a:lnTo>
                  <a:pt x="504098" y="139252"/>
                </a:lnTo>
                <a:lnTo>
                  <a:pt x="504299" y="138845"/>
                </a:lnTo>
                <a:lnTo>
                  <a:pt x="505498" y="137618"/>
                </a:lnTo>
                <a:lnTo>
                  <a:pt x="505774" y="135081"/>
                </a:lnTo>
                <a:lnTo>
                  <a:pt x="505939" y="134889"/>
                </a:lnTo>
                <a:lnTo>
                  <a:pt x="507102" y="133547"/>
                </a:lnTo>
                <a:lnTo>
                  <a:pt x="507113" y="132370"/>
                </a:lnTo>
                <a:lnTo>
                  <a:pt x="506559" y="131683"/>
                </a:lnTo>
                <a:lnTo>
                  <a:pt x="504871" y="131789"/>
                </a:lnTo>
                <a:lnTo>
                  <a:pt x="504592" y="131984"/>
                </a:lnTo>
                <a:lnTo>
                  <a:pt x="503552" y="132705"/>
                </a:lnTo>
                <a:lnTo>
                  <a:pt x="501421" y="135110"/>
                </a:lnTo>
                <a:lnTo>
                  <a:pt x="501214" y="135344"/>
                </a:lnTo>
                <a:lnTo>
                  <a:pt x="499525" y="135699"/>
                </a:lnTo>
                <a:lnTo>
                  <a:pt x="499145" y="135632"/>
                </a:lnTo>
                <a:lnTo>
                  <a:pt x="498777" y="135568"/>
                </a:lnTo>
                <a:lnTo>
                  <a:pt x="497667" y="134193"/>
                </a:lnTo>
                <a:lnTo>
                  <a:pt x="497739" y="133390"/>
                </a:lnTo>
                <a:lnTo>
                  <a:pt x="498499" y="132219"/>
                </a:lnTo>
                <a:lnTo>
                  <a:pt x="500444" y="131372"/>
                </a:lnTo>
                <a:lnTo>
                  <a:pt x="500702" y="131294"/>
                </a:lnTo>
                <a:lnTo>
                  <a:pt x="501634" y="131012"/>
                </a:lnTo>
                <a:lnTo>
                  <a:pt x="503782" y="128619"/>
                </a:lnTo>
                <a:lnTo>
                  <a:pt x="506281" y="128521"/>
                </a:lnTo>
                <a:lnTo>
                  <a:pt x="507287" y="127788"/>
                </a:lnTo>
                <a:lnTo>
                  <a:pt x="507926" y="126370"/>
                </a:lnTo>
                <a:lnTo>
                  <a:pt x="507880" y="125023"/>
                </a:lnTo>
                <a:lnTo>
                  <a:pt x="507831" y="123581"/>
                </a:lnTo>
                <a:lnTo>
                  <a:pt x="507980" y="122999"/>
                </a:lnTo>
                <a:lnTo>
                  <a:pt x="508351" y="121543"/>
                </a:lnTo>
                <a:lnTo>
                  <a:pt x="507571" y="118623"/>
                </a:lnTo>
                <a:lnTo>
                  <a:pt x="507829" y="117758"/>
                </a:lnTo>
                <a:lnTo>
                  <a:pt x="508712" y="116962"/>
                </a:lnTo>
                <a:lnTo>
                  <a:pt x="509962" y="116851"/>
                </a:lnTo>
                <a:lnTo>
                  <a:pt x="510786" y="117570"/>
                </a:lnTo>
                <a:lnTo>
                  <a:pt x="511757" y="118419"/>
                </a:lnTo>
                <a:lnTo>
                  <a:pt x="512454" y="118332"/>
                </a:lnTo>
                <a:lnTo>
                  <a:pt x="513132" y="118247"/>
                </a:lnTo>
                <a:lnTo>
                  <a:pt x="513579" y="117384"/>
                </a:lnTo>
                <a:lnTo>
                  <a:pt x="513770" y="117014"/>
                </a:lnTo>
                <a:lnTo>
                  <a:pt x="513459" y="116262"/>
                </a:lnTo>
                <a:lnTo>
                  <a:pt x="513099" y="115397"/>
                </a:lnTo>
                <a:lnTo>
                  <a:pt x="513423" y="114285"/>
                </a:lnTo>
                <a:lnTo>
                  <a:pt x="512867" y="113785"/>
                </a:lnTo>
                <a:lnTo>
                  <a:pt x="511474" y="113811"/>
                </a:lnTo>
                <a:lnTo>
                  <a:pt x="510807" y="113826"/>
                </a:lnTo>
                <a:lnTo>
                  <a:pt x="510629" y="113927"/>
                </a:lnTo>
                <a:lnTo>
                  <a:pt x="508824" y="114965"/>
                </a:lnTo>
                <a:lnTo>
                  <a:pt x="507237" y="114717"/>
                </a:lnTo>
                <a:lnTo>
                  <a:pt x="506897" y="114435"/>
                </a:lnTo>
                <a:lnTo>
                  <a:pt x="506557" y="114153"/>
                </a:lnTo>
                <a:lnTo>
                  <a:pt x="506515" y="112233"/>
                </a:lnTo>
                <a:lnTo>
                  <a:pt x="506976" y="109945"/>
                </a:lnTo>
                <a:lnTo>
                  <a:pt x="508181" y="108162"/>
                </a:lnTo>
                <a:lnTo>
                  <a:pt x="511327" y="105964"/>
                </a:lnTo>
                <a:lnTo>
                  <a:pt x="511835" y="105101"/>
                </a:lnTo>
                <a:lnTo>
                  <a:pt x="513515" y="104875"/>
                </a:lnTo>
                <a:lnTo>
                  <a:pt x="514399" y="104756"/>
                </a:lnTo>
                <a:lnTo>
                  <a:pt x="514097" y="103645"/>
                </a:lnTo>
                <a:lnTo>
                  <a:pt x="513858" y="102769"/>
                </a:lnTo>
                <a:lnTo>
                  <a:pt x="512311" y="101513"/>
                </a:lnTo>
                <a:lnTo>
                  <a:pt x="511798" y="100138"/>
                </a:lnTo>
                <a:lnTo>
                  <a:pt x="511522" y="99399"/>
                </a:lnTo>
                <a:lnTo>
                  <a:pt x="511659" y="98285"/>
                </a:lnTo>
                <a:lnTo>
                  <a:pt x="511873" y="97872"/>
                </a:lnTo>
                <a:lnTo>
                  <a:pt x="513381" y="94958"/>
                </a:lnTo>
                <a:lnTo>
                  <a:pt x="512720" y="92412"/>
                </a:lnTo>
                <a:lnTo>
                  <a:pt x="512576" y="90813"/>
                </a:lnTo>
                <a:lnTo>
                  <a:pt x="511419" y="89721"/>
                </a:lnTo>
                <a:lnTo>
                  <a:pt x="510526" y="89709"/>
                </a:lnTo>
                <a:lnTo>
                  <a:pt x="507986" y="89140"/>
                </a:lnTo>
                <a:lnTo>
                  <a:pt x="506757" y="88383"/>
                </a:lnTo>
                <a:lnTo>
                  <a:pt x="505460" y="87356"/>
                </a:lnTo>
                <a:lnTo>
                  <a:pt x="503889" y="86462"/>
                </a:lnTo>
                <a:lnTo>
                  <a:pt x="501295" y="84475"/>
                </a:lnTo>
                <a:lnTo>
                  <a:pt x="499657" y="83309"/>
                </a:lnTo>
                <a:lnTo>
                  <a:pt x="498220" y="82685"/>
                </a:lnTo>
                <a:lnTo>
                  <a:pt x="495744" y="82655"/>
                </a:lnTo>
                <a:lnTo>
                  <a:pt x="493882" y="83376"/>
                </a:lnTo>
                <a:lnTo>
                  <a:pt x="491818" y="83555"/>
                </a:lnTo>
                <a:lnTo>
                  <a:pt x="490509" y="83877"/>
                </a:lnTo>
                <a:lnTo>
                  <a:pt x="489200" y="84063"/>
                </a:lnTo>
                <a:lnTo>
                  <a:pt x="488093" y="84792"/>
                </a:lnTo>
                <a:lnTo>
                  <a:pt x="486717" y="84979"/>
                </a:lnTo>
                <a:lnTo>
                  <a:pt x="485067" y="85026"/>
                </a:lnTo>
                <a:lnTo>
                  <a:pt x="482730" y="85000"/>
                </a:lnTo>
                <a:lnTo>
                  <a:pt x="480878" y="84640"/>
                </a:lnTo>
                <a:lnTo>
                  <a:pt x="479030" y="83674"/>
                </a:lnTo>
                <a:lnTo>
                  <a:pt x="476218" y="83102"/>
                </a:lnTo>
                <a:lnTo>
                  <a:pt x="473413" y="81517"/>
                </a:lnTo>
                <a:lnTo>
                  <a:pt x="471566" y="80754"/>
                </a:lnTo>
                <a:lnTo>
                  <a:pt x="464309" y="77565"/>
                </a:lnTo>
                <a:lnTo>
                  <a:pt x="460615" y="75768"/>
                </a:lnTo>
                <a:lnTo>
                  <a:pt x="456782" y="74036"/>
                </a:lnTo>
                <a:lnTo>
                  <a:pt x="453285" y="73052"/>
                </a:lnTo>
                <a:lnTo>
                  <a:pt x="450477" y="72007"/>
                </a:lnTo>
                <a:lnTo>
                  <a:pt x="448492" y="71106"/>
                </a:lnTo>
                <a:lnTo>
                  <a:pt x="445616" y="69926"/>
                </a:lnTo>
                <a:lnTo>
                  <a:pt x="443839" y="68894"/>
                </a:lnTo>
                <a:lnTo>
                  <a:pt x="441306" y="67919"/>
                </a:lnTo>
                <a:lnTo>
                  <a:pt x="438494" y="67211"/>
                </a:lnTo>
                <a:lnTo>
                  <a:pt x="434322" y="64937"/>
                </a:lnTo>
                <a:lnTo>
                  <a:pt x="431479" y="63989"/>
                </a:lnTo>
                <a:lnTo>
                  <a:pt x="427268" y="62156"/>
                </a:lnTo>
                <a:lnTo>
                  <a:pt x="424598" y="61112"/>
                </a:lnTo>
                <a:lnTo>
                  <a:pt x="421375" y="60265"/>
                </a:lnTo>
                <a:lnTo>
                  <a:pt x="418571" y="58748"/>
                </a:lnTo>
                <a:lnTo>
                  <a:pt x="416722" y="57984"/>
                </a:lnTo>
                <a:lnTo>
                  <a:pt x="414457" y="57621"/>
                </a:lnTo>
                <a:lnTo>
                  <a:pt x="412268" y="56516"/>
                </a:lnTo>
                <a:lnTo>
                  <a:pt x="410906" y="55354"/>
                </a:lnTo>
                <a:lnTo>
                  <a:pt x="409277" y="53041"/>
                </a:lnTo>
                <a:lnTo>
                  <a:pt x="407307" y="50656"/>
                </a:lnTo>
                <a:lnTo>
                  <a:pt x="405565" y="48389"/>
                </a:lnTo>
                <a:lnTo>
                  <a:pt x="404055" y="45693"/>
                </a:lnTo>
                <a:lnTo>
                  <a:pt x="403178" y="44065"/>
                </a:lnTo>
                <a:lnTo>
                  <a:pt x="401819" y="42362"/>
                </a:lnTo>
                <a:lnTo>
                  <a:pt x="401216" y="40735"/>
                </a:lnTo>
                <a:lnTo>
                  <a:pt x="399430" y="40580"/>
                </a:lnTo>
                <a:lnTo>
                  <a:pt x="397781" y="40494"/>
                </a:lnTo>
                <a:lnTo>
                  <a:pt x="395446" y="40399"/>
                </a:lnTo>
                <a:lnTo>
                  <a:pt x="394409" y="40858"/>
                </a:lnTo>
                <a:lnTo>
                  <a:pt x="392066" y="41573"/>
                </a:lnTo>
                <a:lnTo>
                  <a:pt x="389656" y="41950"/>
                </a:lnTo>
                <a:lnTo>
                  <a:pt x="388222" y="40989"/>
                </a:lnTo>
                <a:lnTo>
                  <a:pt x="386515" y="39754"/>
                </a:lnTo>
                <a:lnTo>
                  <a:pt x="384598" y="38788"/>
                </a:lnTo>
                <a:lnTo>
                  <a:pt x="382757" y="37349"/>
                </a:lnTo>
                <a:lnTo>
                  <a:pt x="381326" y="36051"/>
                </a:lnTo>
                <a:lnTo>
                  <a:pt x="378659" y="34468"/>
                </a:lnTo>
                <a:lnTo>
                  <a:pt x="376473" y="33160"/>
                </a:lnTo>
                <a:lnTo>
                  <a:pt x="374966" y="32671"/>
                </a:lnTo>
                <a:lnTo>
                  <a:pt x="373255" y="31842"/>
                </a:lnTo>
                <a:lnTo>
                  <a:pt x="371816" y="31351"/>
                </a:lnTo>
                <a:lnTo>
                  <a:pt x="368997" y="31387"/>
                </a:lnTo>
                <a:lnTo>
                  <a:pt x="366314" y="31558"/>
                </a:lnTo>
                <a:lnTo>
                  <a:pt x="364664" y="31538"/>
                </a:lnTo>
                <a:lnTo>
                  <a:pt x="363361" y="31253"/>
                </a:lnTo>
                <a:lnTo>
                  <a:pt x="362128" y="30902"/>
                </a:lnTo>
                <a:lnTo>
                  <a:pt x="361464" y="28398"/>
                </a:lnTo>
                <a:lnTo>
                  <a:pt x="361482" y="26508"/>
                </a:lnTo>
                <a:lnTo>
                  <a:pt x="361628" y="25701"/>
                </a:lnTo>
                <a:lnTo>
                  <a:pt x="362046" y="25032"/>
                </a:lnTo>
                <a:lnTo>
                  <a:pt x="363562" y="24644"/>
                </a:lnTo>
                <a:lnTo>
                  <a:pt x="366209" y="24507"/>
                </a:lnTo>
                <a:lnTo>
                  <a:pt x="366635" y="24412"/>
                </a:lnTo>
                <a:lnTo>
                  <a:pt x="368340" y="24029"/>
                </a:lnTo>
                <a:lnTo>
                  <a:pt x="371210" y="24736"/>
                </a:lnTo>
                <a:lnTo>
                  <a:pt x="377469" y="23797"/>
                </a:lnTo>
                <a:lnTo>
                  <a:pt x="377776" y="23728"/>
                </a:lnTo>
                <a:lnTo>
                  <a:pt x="383207" y="22522"/>
                </a:lnTo>
                <a:lnTo>
                  <a:pt x="383476" y="22461"/>
                </a:lnTo>
                <a:lnTo>
                  <a:pt x="386052" y="21887"/>
                </a:lnTo>
                <a:lnTo>
                  <a:pt x="383346" y="16908"/>
                </a:lnTo>
                <a:lnTo>
                  <a:pt x="382703" y="16583"/>
                </a:lnTo>
                <a:lnTo>
                  <a:pt x="382474" y="16467"/>
                </a:lnTo>
                <a:lnTo>
                  <a:pt x="382356" y="16305"/>
                </a:lnTo>
                <a:lnTo>
                  <a:pt x="381794" y="15532"/>
                </a:lnTo>
                <a:lnTo>
                  <a:pt x="380957" y="15406"/>
                </a:lnTo>
                <a:lnTo>
                  <a:pt x="380483" y="15335"/>
                </a:lnTo>
                <a:lnTo>
                  <a:pt x="377059" y="13633"/>
                </a:lnTo>
                <a:lnTo>
                  <a:pt x="374575" y="13473"/>
                </a:lnTo>
                <a:lnTo>
                  <a:pt x="373746" y="13419"/>
                </a:lnTo>
                <a:lnTo>
                  <a:pt x="372134" y="12760"/>
                </a:lnTo>
                <a:lnTo>
                  <a:pt x="369571" y="11710"/>
                </a:lnTo>
                <a:lnTo>
                  <a:pt x="366635" y="10226"/>
                </a:lnTo>
                <a:lnTo>
                  <a:pt x="365587" y="9694"/>
                </a:lnTo>
                <a:lnTo>
                  <a:pt x="364424" y="8697"/>
                </a:lnTo>
                <a:lnTo>
                  <a:pt x="361428" y="6128"/>
                </a:lnTo>
                <a:lnTo>
                  <a:pt x="360390" y="3146"/>
                </a:lnTo>
                <a:lnTo>
                  <a:pt x="356562" y="2166"/>
                </a:lnTo>
                <a:lnTo>
                  <a:pt x="353269" y="1520"/>
                </a:lnTo>
                <a:lnTo>
                  <a:pt x="351282" y="755"/>
                </a:lnTo>
                <a:lnTo>
                  <a:pt x="347850" y="310"/>
                </a:lnTo>
                <a:lnTo>
                  <a:pt x="346264" y="763"/>
                </a:lnTo>
                <a:lnTo>
                  <a:pt x="344116" y="2627"/>
                </a:lnTo>
                <a:lnTo>
                  <a:pt x="343128" y="5247"/>
                </a:lnTo>
                <a:lnTo>
                  <a:pt x="342078" y="7191"/>
                </a:lnTo>
                <a:lnTo>
                  <a:pt x="340749" y="9536"/>
                </a:lnTo>
                <a:lnTo>
                  <a:pt x="340250" y="11283"/>
                </a:lnTo>
                <a:lnTo>
                  <a:pt x="339984" y="13079"/>
                </a:lnTo>
                <a:lnTo>
                  <a:pt x="336503" y="18256"/>
                </a:lnTo>
                <a:lnTo>
                  <a:pt x="331787" y="21377"/>
                </a:lnTo>
                <a:lnTo>
                  <a:pt x="330399" y="22916"/>
                </a:lnTo>
                <a:lnTo>
                  <a:pt x="329852" y="23312"/>
                </a:lnTo>
                <a:lnTo>
                  <a:pt x="327694" y="24876"/>
                </a:lnTo>
                <a:lnTo>
                  <a:pt x="324939" y="28062"/>
                </a:lnTo>
                <a:lnTo>
                  <a:pt x="324287" y="28815"/>
                </a:lnTo>
                <a:lnTo>
                  <a:pt x="324108" y="28856"/>
                </a:lnTo>
                <a:lnTo>
                  <a:pt x="322220" y="29294"/>
                </a:lnTo>
                <a:lnTo>
                  <a:pt x="322295" y="27746"/>
                </a:lnTo>
                <a:lnTo>
                  <a:pt x="322588" y="27470"/>
                </a:lnTo>
                <a:lnTo>
                  <a:pt x="323711" y="26402"/>
                </a:lnTo>
                <a:lnTo>
                  <a:pt x="324272" y="25872"/>
                </a:lnTo>
                <a:lnTo>
                  <a:pt x="324563" y="25596"/>
                </a:lnTo>
                <a:lnTo>
                  <a:pt x="324650" y="25055"/>
                </a:lnTo>
                <a:lnTo>
                  <a:pt x="325156" y="21882"/>
                </a:lnTo>
                <a:lnTo>
                  <a:pt x="324983" y="20085"/>
                </a:lnTo>
                <a:lnTo>
                  <a:pt x="324491" y="19027"/>
                </a:lnTo>
                <a:lnTo>
                  <a:pt x="321997" y="18017"/>
                </a:lnTo>
                <a:lnTo>
                  <a:pt x="321528" y="17571"/>
                </a:lnTo>
                <a:lnTo>
                  <a:pt x="320882" y="16956"/>
                </a:lnTo>
                <a:lnTo>
                  <a:pt x="320207" y="15339"/>
                </a:lnTo>
                <a:lnTo>
                  <a:pt x="318918" y="13530"/>
                </a:lnTo>
                <a:lnTo>
                  <a:pt x="316655" y="13031"/>
                </a:lnTo>
                <a:lnTo>
                  <a:pt x="314860" y="13888"/>
                </a:lnTo>
                <a:lnTo>
                  <a:pt x="312304" y="15139"/>
                </a:lnTo>
                <a:lnTo>
                  <a:pt x="311127" y="15935"/>
                </a:lnTo>
                <a:lnTo>
                  <a:pt x="308436" y="17051"/>
                </a:lnTo>
                <a:lnTo>
                  <a:pt x="307466" y="17714"/>
                </a:lnTo>
                <a:lnTo>
                  <a:pt x="302234" y="18664"/>
                </a:lnTo>
                <a:lnTo>
                  <a:pt x="300991" y="19122"/>
                </a:lnTo>
                <a:lnTo>
                  <a:pt x="299753" y="19176"/>
                </a:lnTo>
                <a:lnTo>
                  <a:pt x="298028" y="21057"/>
                </a:lnTo>
                <a:lnTo>
                  <a:pt x="295881" y="23828"/>
                </a:lnTo>
                <a:lnTo>
                  <a:pt x="294486" y="24618"/>
                </a:lnTo>
                <a:lnTo>
                  <a:pt x="293935" y="24929"/>
                </a:lnTo>
                <a:lnTo>
                  <a:pt x="293358" y="26660"/>
                </a:lnTo>
                <a:lnTo>
                  <a:pt x="291909" y="28197"/>
                </a:lnTo>
                <a:lnTo>
                  <a:pt x="291816" y="29013"/>
                </a:lnTo>
                <a:lnTo>
                  <a:pt x="291641" y="30550"/>
                </a:lnTo>
                <a:lnTo>
                  <a:pt x="292250" y="32722"/>
                </a:lnTo>
                <a:lnTo>
                  <a:pt x="292614" y="34027"/>
                </a:lnTo>
                <a:lnTo>
                  <a:pt x="291399" y="35318"/>
                </a:lnTo>
                <a:lnTo>
                  <a:pt x="289779" y="37042"/>
                </a:lnTo>
                <a:lnTo>
                  <a:pt x="289310" y="37192"/>
                </a:lnTo>
                <a:lnTo>
                  <a:pt x="289027" y="37284"/>
                </a:lnTo>
                <a:lnTo>
                  <a:pt x="288358" y="35318"/>
                </a:lnTo>
                <a:lnTo>
                  <a:pt x="287864" y="33868"/>
                </a:lnTo>
                <a:lnTo>
                  <a:pt x="286754" y="32063"/>
                </a:lnTo>
                <a:lnTo>
                  <a:pt x="285075" y="30812"/>
                </a:lnTo>
                <a:lnTo>
                  <a:pt x="284898" y="29509"/>
                </a:lnTo>
                <a:lnTo>
                  <a:pt x="285985" y="26047"/>
                </a:lnTo>
                <a:lnTo>
                  <a:pt x="284578" y="22196"/>
                </a:lnTo>
                <a:lnTo>
                  <a:pt x="284362" y="22020"/>
                </a:lnTo>
                <a:lnTo>
                  <a:pt x="283894" y="21634"/>
                </a:lnTo>
                <a:lnTo>
                  <a:pt x="282610" y="21282"/>
                </a:lnTo>
                <a:lnTo>
                  <a:pt x="278091" y="20043"/>
                </a:lnTo>
                <a:lnTo>
                  <a:pt x="270841" y="19562"/>
                </a:lnTo>
                <a:lnTo>
                  <a:pt x="267909" y="18856"/>
                </a:lnTo>
                <a:lnTo>
                  <a:pt x="267729" y="18789"/>
                </a:lnTo>
                <a:lnTo>
                  <a:pt x="265540" y="17971"/>
                </a:lnTo>
                <a:lnTo>
                  <a:pt x="260937" y="14593"/>
                </a:lnTo>
                <a:lnTo>
                  <a:pt x="259511" y="12973"/>
                </a:lnTo>
                <a:lnTo>
                  <a:pt x="257338" y="10268"/>
                </a:lnTo>
                <a:lnTo>
                  <a:pt x="256908" y="9733"/>
                </a:lnTo>
                <a:lnTo>
                  <a:pt x="256535" y="9612"/>
                </a:lnTo>
                <a:lnTo>
                  <a:pt x="254163" y="8847"/>
                </a:lnTo>
                <a:lnTo>
                  <a:pt x="252419" y="8908"/>
                </a:lnTo>
                <a:lnTo>
                  <a:pt x="251097" y="10579"/>
                </a:lnTo>
                <a:lnTo>
                  <a:pt x="250184" y="12659"/>
                </a:lnTo>
                <a:lnTo>
                  <a:pt x="249340" y="14470"/>
                </a:lnTo>
                <a:lnTo>
                  <a:pt x="248359" y="16415"/>
                </a:lnTo>
                <a:lnTo>
                  <a:pt x="247795" y="17826"/>
                </a:lnTo>
                <a:lnTo>
                  <a:pt x="246541" y="19633"/>
                </a:lnTo>
                <a:lnTo>
                  <a:pt x="245426" y="21171"/>
                </a:lnTo>
                <a:lnTo>
                  <a:pt x="243968" y="22772"/>
                </a:lnTo>
                <a:lnTo>
                  <a:pt x="243341" y="23575"/>
                </a:lnTo>
                <a:lnTo>
                  <a:pt x="241744" y="25243"/>
                </a:lnTo>
                <a:lnTo>
                  <a:pt x="240772" y="26109"/>
                </a:lnTo>
                <a:lnTo>
                  <a:pt x="238418" y="27903"/>
                </a:lnTo>
                <a:lnTo>
                  <a:pt x="236480" y="29296"/>
                </a:lnTo>
                <a:lnTo>
                  <a:pt x="234060" y="30684"/>
                </a:lnTo>
                <a:lnTo>
                  <a:pt x="232531" y="32354"/>
                </a:lnTo>
                <a:lnTo>
                  <a:pt x="231562" y="33152"/>
                </a:lnTo>
                <a:lnTo>
                  <a:pt x="229281" y="34406"/>
                </a:lnTo>
                <a:lnTo>
                  <a:pt x="228102" y="35405"/>
                </a:lnTo>
                <a:lnTo>
                  <a:pt x="225891" y="36594"/>
                </a:lnTo>
                <a:lnTo>
                  <a:pt x="225056" y="37663"/>
                </a:lnTo>
                <a:lnTo>
                  <a:pt x="224359" y="38667"/>
                </a:lnTo>
                <a:lnTo>
                  <a:pt x="223934" y="39875"/>
                </a:lnTo>
                <a:lnTo>
                  <a:pt x="222829" y="40538"/>
                </a:lnTo>
                <a:lnTo>
                  <a:pt x="221936" y="40291"/>
                </a:lnTo>
                <a:lnTo>
                  <a:pt x="221604" y="39174"/>
                </a:lnTo>
                <a:lnTo>
                  <a:pt x="221476" y="38093"/>
                </a:lnTo>
                <a:lnTo>
                  <a:pt x="220732" y="36937"/>
                </a:lnTo>
                <a:lnTo>
                  <a:pt x="219915" y="36187"/>
                </a:lnTo>
                <a:lnTo>
                  <a:pt x="219719" y="35037"/>
                </a:lnTo>
                <a:lnTo>
                  <a:pt x="219187" y="33209"/>
                </a:lnTo>
                <a:lnTo>
                  <a:pt x="218314" y="31175"/>
                </a:lnTo>
                <a:lnTo>
                  <a:pt x="217294" y="29949"/>
                </a:lnTo>
                <a:lnTo>
                  <a:pt x="216138" y="28653"/>
                </a:lnTo>
                <a:lnTo>
                  <a:pt x="214720" y="26006"/>
                </a:lnTo>
                <a:lnTo>
                  <a:pt x="213224" y="24369"/>
                </a:lnTo>
                <a:lnTo>
                  <a:pt x="212266" y="23886"/>
                </a:lnTo>
                <a:lnTo>
                  <a:pt x="211389" y="22190"/>
                </a:lnTo>
                <a:lnTo>
                  <a:pt x="210503" y="21302"/>
                </a:lnTo>
                <a:lnTo>
                  <a:pt x="209347" y="20007"/>
                </a:lnTo>
                <a:lnTo>
                  <a:pt x="208874" y="19124"/>
                </a:lnTo>
                <a:lnTo>
                  <a:pt x="208475" y="17703"/>
                </a:lnTo>
                <a:lnTo>
                  <a:pt x="208212" y="16485"/>
                </a:lnTo>
                <a:lnTo>
                  <a:pt x="208085" y="15473"/>
                </a:lnTo>
                <a:lnTo>
                  <a:pt x="208099" y="13988"/>
                </a:lnTo>
                <a:lnTo>
                  <a:pt x="208327" y="11764"/>
                </a:lnTo>
                <a:lnTo>
                  <a:pt x="208544" y="10620"/>
                </a:lnTo>
                <a:lnTo>
                  <a:pt x="208695" y="9339"/>
                </a:lnTo>
                <a:lnTo>
                  <a:pt x="208915" y="7791"/>
                </a:lnTo>
                <a:lnTo>
                  <a:pt x="208994" y="6780"/>
                </a:lnTo>
                <a:lnTo>
                  <a:pt x="208863" y="6103"/>
                </a:lnTo>
                <a:lnTo>
                  <a:pt x="208307" y="6772"/>
                </a:lnTo>
                <a:lnTo>
                  <a:pt x="207748" y="7711"/>
                </a:lnTo>
                <a:lnTo>
                  <a:pt x="207395" y="8718"/>
                </a:lnTo>
                <a:lnTo>
                  <a:pt x="207319" y="9392"/>
                </a:lnTo>
                <a:lnTo>
                  <a:pt x="206621" y="10396"/>
                </a:lnTo>
                <a:lnTo>
                  <a:pt x="205513" y="11326"/>
                </a:lnTo>
                <a:lnTo>
                  <a:pt x="204751" y="11925"/>
                </a:lnTo>
                <a:lnTo>
                  <a:pt x="203987" y="12793"/>
                </a:lnTo>
                <a:lnTo>
                  <a:pt x="202671" y="13721"/>
                </a:lnTo>
                <a:lnTo>
                  <a:pt x="202183" y="14323"/>
                </a:lnTo>
                <a:lnTo>
                  <a:pt x="201760" y="15466"/>
                </a:lnTo>
                <a:lnTo>
                  <a:pt x="201750" y="16612"/>
                </a:lnTo>
                <a:lnTo>
                  <a:pt x="201806" y="17961"/>
                </a:lnTo>
                <a:lnTo>
                  <a:pt x="201793" y="19310"/>
                </a:lnTo>
                <a:lnTo>
                  <a:pt x="201919" y="20460"/>
                </a:lnTo>
                <a:lnTo>
                  <a:pt x="200736" y="22376"/>
                </a:lnTo>
                <a:lnTo>
                  <a:pt x="200372" y="23611"/>
                </a:lnTo>
                <a:lnTo>
                  <a:pt x="199500" y="24371"/>
                </a:lnTo>
                <a:lnTo>
                  <a:pt x="198091" y="25521"/>
                </a:lnTo>
                <a:lnTo>
                  <a:pt x="197326" y="27808"/>
                </a:lnTo>
                <a:lnTo>
                  <a:pt x="197765" y="29774"/>
                </a:lnTo>
                <a:lnTo>
                  <a:pt x="197813" y="29980"/>
                </a:lnTo>
                <a:lnTo>
                  <a:pt x="195419" y="35318"/>
                </a:lnTo>
                <a:lnTo>
                  <a:pt x="194960" y="36343"/>
                </a:lnTo>
                <a:lnTo>
                  <a:pt x="194755" y="38821"/>
                </a:lnTo>
                <a:lnTo>
                  <a:pt x="194062" y="39807"/>
                </a:lnTo>
                <a:lnTo>
                  <a:pt x="193192" y="38873"/>
                </a:lnTo>
                <a:lnTo>
                  <a:pt x="191737" y="38492"/>
                </a:lnTo>
                <a:lnTo>
                  <a:pt x="188844" y="38410"/>
                </a:lnTo>
                <a:lnTo>
                  <a:pt x="186133" y="38335"/>
                </a:lnTo>
                <a:lnTo>
                  <a:pt x="184763" y="37459"/>
                </a:lnTo>
                <a:lnTo>
                  <a:pt x="184158" y="36620"/>
                </a:lnTo>
                <a:lnTo>
                  <a:pt x="183218" y="35318"/>
                </a:lnTo>
                <a:lnTo>
                  <a:pt x="179867" y="30678"/>
                </a:lnTo>
                <a:lnTo>
                  <a:pt x="176999" y="29236"/>
                </a:lnTo>
                <a:lnTo>
                  <a:pt x="176630" y="28366"/>
                </a:lnTo>
                <a:lnTo>
                  <a:pt x="177331" y="26263"/>
                </a:lnTo>
                <a:lnTo>
                  <a:pt x="175848" y="23158"/>
                </a:lnTo>
                <a:lnTo>
                  <a:pt x="174865" y="24258"/>
                </a:lnTo>
                <a:lnTo>
                  <a:pt x="173207" y="25115"/>
                </a:lnTo>
                <a:lnTo>
                  <a:pt x="172369" y="26454"/>
                </a:lnTo>
                <a:lnTo>
                  <a:pt x="172359" y="27533"/>
                </a:lnTo>
                <a:lnTo>
                  <a:pt x="171249" y="28668"/>
                </a:lnTo>
                <a:lnTo>
                  <a:pt x="170132" y="30274"/>
                </a:lnTo>
                <a:lnTo>
                  <a:pt x="169020" y="31610"/>
                </a:lnTo>
                <a:lnTo>
                  <a:pt x="168662" y="33090"/>
                </a:lnTo>
                <a:lnTo>
                  <a:pt x="168313" y="33626"/>
                </a:lnTo>
                <a:lnTo>
                  <a:pt x="167004" y="33881"/>
                </a:lnTo>
                <a:lnTo>
                  <a:pt x="164935" y="34530"/>
                </a:lnTo>
                <a:lnTo>
                  <a:pt x="163142" y="35251"/>
                </a:lnTo>
                <a:lnTo>
                  <a:pt x="161554" y="35907"/>
                </a:lnTo>
                <a:lnTo>
                  <a:pt x="160033" y="36700"/>
                </a:lnTo>
                <a:lnTo>
                  <a:pt x="158310" y="37218"/>
                </a:lnTo>
                <a:lnTo>
                  <a:pt x="156938" y="37001"/>
                </a:lnTo>
                <a:lnTo>
                  <a:pt x="155978" y="36720"/>
                </a:lnTo>
                <a:lnTo>
                  <a:pt x="153247" y="34664"/>
                </a:lnTo>
                <a:lnTo>
                  <a:pt x="152634" y="34049"/>
                </a:lnTo>
                <a:lnTo>
                  <a:pt x="146712" y="34641"/>
                </a:lnTo>
                <a:lnTo>
                  <a:pt x="144534" y="32833"/>
                </a:lnTo>
                <a:lnTo>
                  <a:pt x="141417" y="31453"/>
                </a:lnTo>
                <a:lnTo>
                  <a:pt x="140209" y="31414"/>
                </a:lnTo>
                <a:lnTo>
                  <a:pt x="139167" y="31379"/>
                </a:lnTo>
                <a:lnTo>
                  <a:pt x="135846" y="32785"/>
                </a:lnTo>
                <a:lnTo>
                  <a:pt x="134942" y="32848"/>
                </a:lnTo>
                <a:lnTo>
                  <a:pt x="134157" y="32902"/>
                </a:lnTo>
                <a:lnTo>
                  <a:pt x="133099" y="32153"/>
                </a:lnTo>
                <a:lnTo>
                  <a:pt x="130107" y="31965"/>
                </a:lnTo>
                <a:lnTo>
                  <a:pt x="127285" y="32336"/>
                </a:lnTo>
                <a:lnTo>
                  <a:pt x="125079" y="33052"/>
                </a:lnTo>
                <a:lnTo>
                  <a:pt x="122772" y="34514"/>
                </a:lnTo>
                <a:lnTo>
                  <a:pt x="122195" y="35168"/>
                </a:lnTo>
                <a:lnTo>
                  <a:pt x="122062" y="35318"/>
                </a:lnTo>
                <a:lnTo>
                  <a:pt x="120319" y="37290"/>
                </a:lnTo>
                <a:lnTo>
                  <a:pt x="120079" y="47076"/>
                </a:lnTo>
                <a:lnTo>
                  <a:pt x="120571" y="48752"/>
                </a:lnTo>
                <a:lnTo>
                  <a:pt x="122375" y="50495"/>
                </a:lnTo>
                <a:lnTo>
                  <a:pt x="124291" y="51656"/>
                </a:lnTo>
                <a:lnTo>
                  <a:pt x="125676" y="52495"/>
                </a:lnTo>
                <a:lnTo>
                  <a:pt x="126353" y="54420"/>
                </a:lnTo>
                <a:lnTo>
                  <a:pt x="125529" y="56397"/>
                </a:lnTo>
                <a:lnTo>
                  <a:pt x="125331" y="58441"/>
                </a:lnTo>
                <a:lnTo>
                  <a:pt x="120695" y="60646"/>
                </a:lnTo>
                <a:lnTo>
                  <a:pt x="118684" y="61114"/>
                </a:lnTo>
                <a:lnTo>
                  <a:pt x="116253" y="61678"/>
                </a:lnTo>
                <a:lnTo>
                  <a:pt x="113708" y="62736"/>
                </a:lnTo>
                <a:lnTo>
                  <a:pt x="113309" y="62901"/>
                </a:lnTo>
                <a:lnTo>
                  <a:pt x="106187" y="62680"/>
                </a:lnTo>
                <a:lnTo>
                  <a:pt x="104117" y="64343"/>
                </a:lnTo>
                <a:lnTo>
                  <a:pt x="103047" y="65887"/>
                </a:lnTo>
                <a:lnTo>
                  <a:pt x="102537" y="67867"/>
                </a:lnTo>
                <a:lnTo>
                  <a:pt x="103448" y="73198"/>
                </a:lnTo>
                <a:lnTo>
                  <a:pt x="104679" y="76550"/>
                </a:lnTo>
                <a:lnTo>
                  <a:pt x="104609" y="78098"/>
                </a:lnTo>
                <a:lnTo>
                  <a:pt x="102733" y="78399"/>
                </a:lnTo>
                <a:lnTo>
                  <a:pt x="100667" y="79627"/>
                </a:lnTo>
                <a:lnTo>
                  <a:pt x="102390" y="84406"/>
                </a:lnTo>
                <a:lnTo>
                  <a:pt x="102872" y="84912"/>
                </a:lnTo>
                <a:lnTo>
                  <a:pt x="104445" y="86565"/>
                </a:lnTo>
                <a:lnTo>
                  <a:pt x="104812" y="86947"/>
                </a:lnTo>
                <a:lnTo>
                  <a:pt x="104938" y="87081"/>
                </a:lnTo>
                <a:lnTo>
                  <a:pt x="105703" y="88633"/>
                </a:lnTo>
                <a:lnTo>
                  <a:pt x="107968" y="93230"/>
                </a:lnTo>
                <a:lnTo>
                  <a:pt x="109227" y="94871"/>
                </a:lnTo>
                <a:lnTo>
                  <a:pt x="109828" y="95654"/>
                </a:lnTo>
                <a:lnTo>
                  <a:pt x="114488" y="100198"/>
                </a:lnTo>
                <a:lnTo>
                  <a:pt x="116030" y="102761"/>
                </a:lnTo>
                <a:lnTo>
                  <a:pt x="116470" y="103492"/>
                </a:lnTo>
                <a:lnTo>
                  <a:pt x="118382" y="105450"/>
                </a:lnTo>
                <a:lnTo>
                  <a:pt x="119266" y="106355"/>
                </a:lnTo>
                <a:lnTo>
                  <a:pt x="121757" y="107723"/>
                </a:lnTo>
                <a:lnTo>
                  <a:pt x="125866" y="109981"/>
                </a:lnTo>
                <a:lnTo>
                  <a:pt x="126732" y="111164"/>
                </a:lnTo>
                <a:lnTo>
                  <a:pt x="126781" y="111370"/>
                </a:lnTo>
                <a:lnTo>
                  <a:pt x="127766" y="115665"/>
                </a:lnTo>
                <a:lnTo>
                  <a:pt x="127445" y="118167"/>
                </a:lnTo>
                <a:lnTo>
                  <a:pt x="129353" y="123008"/>
                </a:lnTo>
                <a:lnTo>
                  <a:pt x="129155" y="125051"/>
                </a:lnTo>
                <a:lnTo>
                  <a:pt x="130141" y="126586"/>
                </a:lnTo>
                <a:lnTo>
                  <a:pt x="132189" y="129775"/>
                </a:lnTo>
                <a:lnTo>
                  <a:pt x="132741" y="131511"/>
                </a:lnTo>
                <a:lnTo>
                  <a:pt x="132092" y="136029"/>
                </a:lnTo>
                <a:lnTo>
                  <a:pt x="131615" y="136897"/>
                </a:lnTo>
                <a:lnTo>
                  <a:pt x="129445" y="140846"/>
                </a:lnTo>
                <a:lnTo>
                  <a:pt x="128931" y="143197"/>
                </a:lnTo>
                <a:lnTo>
                  <a:pt x="129226" y="145277"/>
                </a:lnTo>
                <a:lnTo>
                  <a:pt x="129329" y="146000"/>
                </a:lnTo>
                <a:lnTo>
                  <a:pt x="129635" y="148170"/>
                </a:lnTo>
                <a:lnTo>
                  <a:pt x="129834" y="149581"/>
                </a:lnTo>
                <a:lnTo>
                  <a:pt x="130259" y="151626"/>
                </a:lnTo>
                <a:lnTo>
                  <a:pt x="132475" y="157398"/>
                </a:lnTo>
                <a:lnTo>
                  <a:pt x="137966" y="168823"/>
                </a:lnTo>
                <a:lnTo>
                  <a:pt x="138013" y="169456"/>
                </a:lnTo>
                <a:lnTo>
                  <a:pt x="138373" y="174152"/>
                </a:lnTo>
                <a:lnTo>
                  <a:pt x="139365" y="175149"/>
                </a:lnTo>
                <a:lnTo>
                  <a:pt x="141017" y="181103"/>
                </a:lnTo>
                <a:lnTo>
                  <a:pt x="140999" y="181314"/>
                </a:lnTo>
                <a:lnTo>
                  <a:pt x="140883" y="182712"/>
                </a:lnTo>
                <a:lnTo>
                  <a:pt x="139681" y="185616"/>
                </a:lnTo>
                <a:lnTo>
                  <a:pt x="138047" y="187776"/>
                </a:lnTo>
                <a:lnTo>
                  <a:pt x="137640" y="189408"/>
                </a:lnTo>
                <a:lnTo>
                  <a:pt x="137601" y="189570"/>
                </a:lnTo>
                <a:lnTo>
                  <a:pt x="137365" y="189867"/>
                </a:lnTo>
                <a:lnTo>
                  <a:pt x="136532" y="190925"/>
                </a:lnTo>
                <a:lnTo>
                  <a:pt x="136401" y="192101"/>
                </a:lnTo>
                <a:lnTo>
                  <a:pt x="136605" y="192719"/>
                </a:lnTo>
                <a:lnTo>
                  <a:pt x="138057" y="197127"/>
                </a:lnTo>
                <a:lnTo>
                  <a:pt x="135797" y="199778"/>
                </a:lnTo>
                <a:lnTo>
                  <a:pt x="135416" y="201076"/>
                </a:lnTo>
                <a:lnTo>
                  <a:pt x="136149" y="203990"/>
                </a:lnTo>
                <a:lnTo>
                  <a:pt x="135009" y="207020"/>
                </a:lnTo>
                <a:lnTo>
                  <a:pt x="134499" y="207440"/>
                </a:lnTo>
                <a:lnTo>
                  <a:pt x="133819" y="208004"/>
                </a:lnTo>
                <a:lnTo>
                  <a:pt x="135062" y="208905"/>
                </a:lnTo>
                <a:lnTo>
                  <a:pt x="137047" y="209670"/>
                </a:lnTo>
                <a:lnTo>
                  <a:pt x="137586" y="210823"/>
                </a:lnTo>
                <a:lnTo>
                  <a:pt x="137500" y="212576"/>
                </a:lnTo>
                <a:lnTo>
                  <a:pt x="137079" y="213516"/>
                </a:lnTo>
                <a:lnTo>
                  <a:pt x="137895" y="214335"/>
                </a:lnTo>
                <a:lnTo>
                  <a:pt x="140417" y="216726"/>
                </a:lnTo>
                <a:lnTo>
                  <a:pt x="141437" y="217749"/>
                </a:lnTo>
                <a:lnTo>
                  <a:pt x="142734" y="218843"/>
                </a:lnTo>
                <a:lnTo>
                  <a:pt x="144230" y="220480"/>
                </a:lnTo>
                <a:lnTo>
                  <a:pt x="145798" y="221847"/>
                </a:lnTo>
                <a:lnTo>
                  <a:pt x="146547" y="222463"/>
                </a:lnTo>
                <a:lnTo>
                  <a:pt x="147230" y="222944"/>
                </a:lnTo>
                <a:lnTo>
                  <a:pt x="148607" y="222691"/>
                </a:lnTo>
                <a:lnTo>
                  <a:pt x="149783" y="222097"/>
                </a:lnTo>
                <a:lnTo>
                  <a:pt x="151235" y="221101"/>
                </a:lnTo>
                <a:lnTo>
                  <a:pt x="152137" y="220235"/>
                </a:lnTo>
                <a:lnTo>
                  <a:pt x="153172" y="219842"/>
                </a:lnTo>
                <a:lnTo>
                  <a:pt x="154148" y="218438"/>
                </a:lnTo>
                <a:lnTo>
                  <a:pt x="155182" y="218246"/>
                </a:lnTo>
                <a:lnTo>
                  <a:pt x="155929" y="219200"/>
                </a:lnTo>
                <a:lnTo>
                  <a:pt x="157775" y="220166"/>
                </a:lnTo>
                <a:lnTo>
                  <a:pt x="158874" y="220179"/>
                </a:lnTo>
                <a:lnTo>
                  <a:pt x="160035" y="221002"/>
                </a:lnTo>
                <a:lnTo>
                  <a:pt x="161598" y="222910"/>
                </a:lnTo>
                <a:lnTo>
                  <a:pt x="161933" y="223722"/>
                </a:lnTo>
                <a:lnTo>
                  <a:pt x="162610" y="224877"/>
                </a:lnTo>
                <a:lnTo>
                  <a:pt x="163153" y="225626"/>
                </a:lnTo>
                <a:lnTo>
                  <a:pt x="163621" y="226913"/>
                </a:lnTo>
                <a:lnTo>
                  <a:pt x="164917" y="228008"/>
                </a:lnTo>
                <a:lnTo>
                  <a:pt x="166489" y="228903"/>
                </a:lnTo>
                <a:lnTo>
                  <a:pt x="168139" y="228989"/>
                </a:lnTo>
                <a:lnTo>
                  <a:pt x="169022" y="230013"/>
                </a:lnTo>
                <a:lnTo>
                  <a:pt x="169499" y="230490"/>
                </a:lnTo>
                <a:lnTo>
                  <a:pt x="170666" y="230570"/>
                </a:lnTo>
                <a:lnTo>
                  <a:pt x="171903" y="230654"/>
                </a:lnTo>
                <a:lnTo>
                  <a:pt x="173000" y="230935"/>
                </a:lnTo>
                <a:lnTo>
                  <a:pt x="174650" y="230955"/>
                </a:lnTo>
                <a:lnTo>
                  <a:pt x="176025" y="231038"/>
                </a:lnTo>
                <a:lnTo>
                  <a:pt x="176504" y="231179"/>
                </a:lnTo>
                <a:lnTo>
                  <a:pt x="178077" y="231939"/>
                </a:lnTo>
                <a:lnTo>
                  <a:pt x="179931" y="232163"/>
                </a:lnTo>
                <a:lnTo>
                  <a:pt x="181857" y="232052"/>
                </a:lnTo>
                <a:lnTo>
                  <a:pt x="184401" y="232014"/>
                </a:lnTo>
                <a:lnTo>
                  <a:pt x="186053" y="231898"/>
                </a:lnTo>
                <a:lnTo>
                  <a:pt x="187292" y="231710"/>
                </a:lnTo>
                <a:lnTo>
                  <a:pt x="190389" y="231206"/>
                </a:lnTo>
                <a:lnTo>
                  <a:pt x="192042" y="230956"/>
                </a:lnTo>
                <a:lnTo>
                  <a:pt x="194935" y="230315"/>
                </a:lnTo>
                <a:lnTo>
                  <a:pt x="197419" y="229535"/>
                </a:lnTo>
                <a:lnTo>
                  <a:pt x="199070" y="229285"/>
                </a:lnTo>
                <a:lnTo>
                  <a:pt x="201283" y="227961"/>
                </a:lnTo>
                <a:lnTo>
                  <a:pt x="201979" y="227092"/>
                </a:lnTo>
                <a:lnTo>
                  <a:pt x="203150" y="226836"/>
                </a:lnTo>
                <a:lnTo>
                  <a:pt x="204110" y="227050"/>
                </a:lnTo>
                <a:lnTo>
                  <a:pt x="204461" y="226311"/>
                </a:lnTo>
                <a:lnTo>
                  <a:pt x="205155" y="225712"/>
                </a:lnTo>
                <a:lnTo>
                  <a:pt x="205158" y="225375"/>
                </a:lnTo>
                <a:lnTo>
                  <a:pt x="205575" y="224841"/>
                </a:lnTo>
                <a:lnTo>
                  <a:pt x="206338" y="224107"/>
                </a:lnTo>
                <a:lnTo>
                  <a:pt x="207512" y="223582"/>
                </a:lnTo>
                <a:lnTo>
                  <a:pt x="207929" y="223047"/>
                </a:lnTo>
                <a:lnTo>
                  <a:pt x="209855" y="223001"/>
                </a:lnTo>
                <a:lnTo>
                  <a:pt x="211437" y="223021"/>
                </a:lnTo>
                <a:lnTo>
                  <a:pt x="213154" y="223041"/>
                </a:lnTo>
                <a:lnTo>
                  <a:pt x="214115" y="223186"/>
                </a:lnTo>
                <a:lnTo>
                  <a:pt x="215073" y="223670"/>
                </a:lnTo>
                <a:lnTo>
                  <a:pt x="216105" y="223681"/>
                </a:lnTo>
                <a:lnTo>
                  <a:pt x="217205" y="223628"/>
                </a:lnTo>
                <a:lnTo>
                  <a:pt x="217686" y="223632"/>
                </a:lnTo>
                <a:lnTo>
                  <a:pt x="218510" y="223642"/>
                </a:lnTo>
                <a:lnTo>
                  <a:pt x="219606" y="223858"/>
                </a:lnTo>
                <a:lnTo>
                  <a:pt x="221395" y="224013"/>
                </a:lnTo>
                <a:lnTo>
                  <a:pt x="222907" y="223964"/>
                </a:lnTo>
                <a:lnTo>
                  <a:pt x="224420" y="223982"/>
                </a:lnTo>
                <a:lnTo>
                  <a:pt x="225518" y="223994"/>
                </a:lnTo>
                <a:lnTo>
                  <a:pt x="226894" y="224010"/>
                </a:lnTo>
                <a:lnTo>
                  <a:pt x="230880" y="224058"/>
                </a:lnTo>
                <a:lnTo>
                  <a:pt x="232873" y="224081"/>
                </a:lnTo>
                <a:lnTo>
                  <a:pt x="235486" y="224043"/>
                </a:lnTo>
                <a:lnTo>
                  <a:pt x="237412" y="223932"/>
                </a:lnTo>
                <a:lnTo>
                  <a:pt x="239268" y="223886"/>
                </a:lnTo>
                <a:lnTo>
                  <a:pt x="240506" y="223832"/>
                </a:lnTo>
                <a:lnTo>
                  <a:pt x="241814" y="223780"/>
                </a:lnTo>
                <a:lnTo>
                  <a:pt x="242980" y="224064"/>
                </a:lnTo>
                <a:lnTo>
                  <a:pt x="244142" y="224550"/>
                </a:lnTo>
                <a:lnTo>
                  <a:pt x="245034" y="224898"/>
                </a:lnTo>
                <a:lnTo>
                  <a:pt x="246060" y="225382"/>
                </a:lnTo>
                <a:lnTo>
                  <a:pt x="247434" y="225398"/>
                </a:lnTo>
                <a:lnTo>
                  <a:pt x="249496" y="225490"/>
                </a:lnTo>
                <a:lnTo>
                  <a:pt x="250801" y="225707"/>
                </a:lnTo>
                <a:lnTo>
                  <a:pt x="251687" y="226393"/>
                </a:lnTo>
                <a:lnTo>
                  <a:pt x="252083" y="228217"/>
                </a:lnTo>
                <a:lnTo>
                  <a:pt x="252073" y="229163"/>
                </a:lnTo>
                <a:lnTo>
                  <a:pt x="252202" y="230040"/>
                </a:lnTo>
                <a:lnTo>
                  <a:pt x="251711" y="230979"/>
                </a:lnTo>
                <a:lnTo>
                  <a:pt x="250665" y="232519"/>
                </a:lnTo>
                <a:lnTo>
                  <a:pt x="249216" y="233110"/>
                </a:lnTo>
                <a:lnTo>
                  <a:pt x="247761" y="234240"/>
                </a:lnTo>
                <a:lnTo>
                  <a:pt x="247133" y="235176"/>
                </a:lnTo>
                <a:lnTo>
                  <a:pt x="246510" y="235641"/>
                </a:lnTo>
                <a:lnTo>
                  <a:pt x="243753" y="236417"/>
                </a:lnTo>
                <a:lnTo>
                  <a:pt x="242789" y="236677"/>
                </a:lnTo>
                <a:lnTo>
                  <a:pt x="241072" y="236455"/>
                </a:lnTo>
                <a:lnTo>
                  <a:pt x="239768" y="236236"/>
                </a:lnTo>
                <a:lnTo>
                  <a:pt x="238457" y="236694"/>
                </a:lnTo>
                <a:lnTo>
                  <a:pt x="237151" y="236813"/>
                </a:lnTo>
                <a:lnTo>
                  <a:pt x="235697" y="237807"/>
                </a:lnTo>
                <a:lnTo>
                  <a:pt x="234731" y="238134"/>
                </a:lnTo>
                <a:lnTo>
                  <a:pt x="233424" y="238254"/>
                </a:lnTo>
                <a:lnTo>
                  <a:pt x="232733" y="238582"/>
                </a:lnTo>
                <a:lnTo>
                  <a:pt x="231972" y="239047"/>
                </a:lnTo>
                <a:lnTo>
                  <a:pt x="231006" y="239439"/>
                </a:lnTo>
                <a:lnTo>
                  <a:pt x="229636" y="240646"/>
                </a:lnTo>
                <a:lnTo>
                  <a:pt x="228924" y="241439"/>
                </a:lnTo>
                <a:lnTo>
                  <a:pt x="228913" y="242721"/>
                </a:lnTo>
                <a:lnTo>
                  <a:pt x="228831" y="244068"/>
                </a:lnTo>
                <a:lnTo>
                  <a:pt x="228977" y="245782"/>
                </a:lnTo>
                <a:lnTo>
                  <a:pt x="228468" y="246176"/>
                </a:lnTo>
                <a:lnTo>
                  <a:pt x="227160" y="247193"/>
                </a:lnTo>
                <a:lnTo>
                  <a:pt x="225322" y="249328"/>
                </a:lnTo>
                <a:lnTo>
                  <a:pt x="224773" y="249965"/>
                </a:lnTo>
                <a:lnTo>
                  <a:pt x="223968" y="250226"/>
                </a:lnTo>
                <a:lnTo>
                  <a:pt x="222899" y="250571"/>
                </a:lnTo>
                <a:lnTo>
                  <a:pt x="219722" y="250365"/>
                </a:lnTo>
                <a:lnTo>
                  <a:pt x="218643" y="253269"/>
                </a:lnTo>
                <a:lnTo>
                  <a:pt x="217133" y="255488"/>
                </a:lnTo>
                <a:lnTo>
                  <a:pt x="216759" y="255424"/>
                </a:lnTo>
                <a:lnTo>
                  <a:pt x="215786" y="256158"/>
                </a:lnTo>
                <a:lnTo>
                  <a:pt x="214316" y="257265"/>
                </a:lnTo>
                <a:lnTo>
                  <a:pt x="213485" y="257671"/>
                </a:lnTo>
                <a:lnTo>
                  <a:pt x="211690" y="258549"/>
                </a:lnTo>
                <a:lnTo>
                  <a:pt x="208631" y="259460"/>
                </a:lnTo>
                <a:lnTo>
                  <a:pt x="203501" y="262400"/>
                </a:lnTo>
                <a:lnTo>
                  <a:pt x="201430" y="264802"/>
                </a:lnTo>
                <a:lnTo>
                  <a:pt x="199803" y="265905"/>
                </a:lnTo>
                <a:lnTo>
                  <a:pt x="197556" y="266386"/>
                </a:lnTo>
                <a:lnTo>
                  <a:pt x="194057" y="267975"/>
                </a:lnTo>
                <a:lnTo>
                  <a:pt x="191554" y="269818"/>
                </a:lnTo>
                <a:lnTo>
                  <a:pt x="189932" y="270055"/>
                </a:lnTo>
                <a:lnTo>
                  <a:pt x="187870" y="271033"/>
                </a:lnTo>
                <a:lnTo>
                  <a:pt x="184359" y="274294"/>
                </a:lnTo>
                <a:lnTo>
                  <a:pt x="182263" y="281030"/>
                </a:lnTo>
                <a:lnTo>
                  <a:pt x="180194" y="282876"/>
                </a:lnTo>
                <a:lnTo>
                  <a:pt x="179506" y="283491"/>
                </a:lnTo>
                <a:lnTo>
                  <a:pt x="176550" y="285190"/>
                </a:lnTo>
                <a:lnTo>
                  <a:pt x="174045" y="286637"/>
                </a:lnTo>
                <a:lnTo>
                  <a:pt x="172174" y="288361"/>
                </a:lnTo>
                <a:lnTo>
                  <a:pt x="171245" y="289214"/>
                </a:lnTo>
                <a:lnTo>
                  <a:pt x="171060" y="289386"/>
                </a:lnTo>
                <a:lnTo>
                  <a:pt x="169048" y="292592"/>
                </a:lnTo>
                <a:lnTo>
                  <a:pt x="164939" y="302661"/>
                </a:lnTo>
                <a:lnTo>
                  <a:pt x="165347" y="303945"/>
                </a:lnTo>
                <a:lnTo>
                  <a:pt x="165552" y="304584"/>
                </a:lnTo>
                <a:lnTo>
                  <a:pt x="164666" y="306869"/>
                </a:lnTo>
                <a:lnTo>
                  <a:pt x="165089" y="308852"/>
                </a:lnTo>
                <a:lnTo>
                  <a:pt x="164458" y="310211"/>
                </a:lnTo>
                <a:lnTo>
                  <a:pt x="163331" y="311195"/>
                </a:lnTo>
                <a:lnTo>
                  <a:pt x="157463" y="313700"/>
                </a:lnTo>
                <a:lnTo>
                  <a:pt x="156832" y="315121"/>
                </a:lnTo>
                <a:lnTo>
                  <a:pt x="156421" y="315417"/>
                </a:lnTo>
                <a:lnTo>
                  <a:pt x="155491" y="316086"/>
                </a:lnTo>
                <a:lnTo>
                  <a:pt x="154269" y="316964"/>
                </a:lnTo>
                <a:lnTo>
                  <a:pt x="149581" y="316710"/>
                </a:lnTo>
                <a:lnTo>
                  <a:pt x="149165" y="316688"/>
                </a:lnTo>
                <a:lnTo>
                  <a:pt x="145453" y="318122"/>
                </a:lnTo>
                <a:lnTo>
                  <a:pt x="144421" y="318519"/>
                </a:lnTo>
                <a:lnTo>
                  <a:pt x="141806" y="318566"/>
                </a:lnTo>
                <a:lnTo>
                  <a:pt x="139807" y="319670"/>
                </a:lnTo>
                <a:lnTo>
                  <a:pt x="136752" y="320335"/>
                </a:lnTo>
                <a:lnTo>
                  <a:pt x="130815" y="321171"/>
                </a:lnTo>
                <a:lnTo>
                  <a:pt x="125722" y="321887"/>
                </a:lnTo>
                <a:lnTo>
                  <a:pt x="123545" y="321505"/>
                </a:lnTo>
                <a:lnTo>
                  <a:pt x="123101" y="322988"/>
                </a:lnTo>
                <a:lnTo>
                  <a:pt x="123899" y="325220"/>
                </a:lnTo>
                <a:lnTo>
                  <a:pt x="125200" y="326341"/>
                </a:lnTo>
                <a:lnTo>
                  <a:pt x="126216" y="327195"/>
                </a:lnTo>
                <a:lnTo>
                  <a:pt x="126961" y="328215"/>
                </a:lnTo>
                <a:lnTo>
                  <a:pt x="126883" y="329226"/>
                </a:lnTo>
                <a:lnTo>
                  <a:pt x="125768" y="330900"/>
                </a:lnTo>
                <a:lnTo>
                  <a:pt x="124033" y="332633"/>
                </a:lnTo>
                <a:lnTo>
                  <a:pt x="122237" y="333354"/>
                </a:lnTo>
                <a:lnTo>
                  <a:pt x="120993" y="334082"/>
                </a:lnTo>
                <a:lnTo>
                  <a:pt x="119408" y="334401"/>
                </a:lnTo>
                <a:lnTo>
                  <a:pt x="117067" y="334846"/>
                </a:lnTo>
                <a:lnTo>
                  <a:pt x="116029" y="335642"/>
                </a:lnTo>
                <a:lnTo>
                  <a:pt x="114850" y="336641"/>
                </a:lnTo>
                <a:lnTo>
                  <a:pt x="113946" y="337844"/>
                </a:lnTo>
                <a:lnTo>
                  <a:pt x="112629" y="338909"/>
                </a:lnTo>
                <a:lnTo>
                  <a:pt x="111445" y="340379"/>
                </a:lnTo>
                <a:lnTo>
                  <a:pt x="110198" y="341376"/>
                </a:lnTo>
                <a:lnTo>
                  <a:pt x="108808" y="342912"/>
                </a:lnTo>
                <a:lnTo>
                  <a:pt x="107493" y="343908"/>
                </a:lnTo>
                <a:lnTo>
                  <a:pt x="105552" y="345572"/>
                </a:lnTo>
                <a:lnTo>
                  <a:pt x="104236" y="346635"/>
                </a:lnTo>
                <a:lnTo>
                  <a:pt x="103239" y="347650"/>
                </a:lnTo>
                <a:lnTo>
                  <a:pt x="102084" y="348702"/>
                </a:lnTo>
                <a:lnTo>
                  <a:pt x="100904" y="349902"/>
                </a:lnTo>
                <a:lnTo>
                  <a:pt x="100006" y="350365"/>
                </a:lnTo>
                <a:lnTo>
                  <a:pt x="99316" y="350693"/>
                </a:lnTo>
                <a:lnTo>
                  <a:pt x="98345" y="351558"/>
                </a:lnTo>
                <a:lnTo>
                  <a:pt x="97648" y="352428"/>
                </a:lnTo>
                <a:lnTo>
                  <a:pt x="97302" y="352762"/>
                </a:lnTo>
                <a:lnTo>
                  <a:pt x="96052" y="353372"/>
                </a:lnTo>
                <a:lnTo>
                  <a:pt x="94798" y="355222"/>
                </a:lnTo>
                <a:lnTo>
                  <a:pt x="92550" y="356820"/>
                </a:lnTo>
                <a:lnTo>
                  <a:pt x="91798" y="357932"/>
                </a:lnTo>
                <a:lnTo>
                  <a:pt x="91029" y="362322"/>
                </a:lnTo>
                <a:lnTo>
                  <a:pt x="89898" y="364484"/>
                </a:lnTo>
                <a:lnTo>
                  <a:pt x="88714" y="364850"/>
                </a:lnTo>
                <a:lnTo>
                  <a:pt x="86163" y="364621"/>
                </a:lnTo>
                <a:lnTo>
                  <a:pt x="83614" y="364392"/>
                </a:lnTo>
                <a:lnTo>
                  <a:pt x="81743" y="365002"/>
                </a:lnTo>
                <a:lnTo>
                  <a:pt x="80555" y="366359"/>
                </a:lnTo>
                <a:lnTo>
                  <a:pt x="79744" y="366727"/>
                </a:lnTo>
                <a:lnTo>
                  <a:pt x="79191" y="365301"/>
                </a:lnTo>
                <a:lnTo>
                  <a:pt x="78769" y="364963"/>
                </a:lnTo>
                <a:lnTo>
                  <a:pt x="78261" y="364554"/>
                </a:lnTo>
                <a:lnTo>
                  <a:pt x="76975" y="364548"/>
                </a:lnTo>
                <a:lnTo>
                  <a:pt x="76331" y="364544"/>
                </a:lnTo>
                <a:lnTo>
                  <a:pt x="73236" y="361251"/>
                </a:lnTo>
                <a:lnTo>
                  <a:pt x="69858" y="364155"/>
                </a:lnTo>
                <a:lnTo>
                  <a:pt x="68146" y="363915"/>
                </a:lnTo>
                <a:lnTo>
                  <a:pt x="64913" y="362636"/>
                </a:lnTo>
                <a:lnTo>
                  <a:pt x="62532" y="361967"/>
                </a:lnTo>
                <a:lnTo>
                  <a:pt x="58919" y="362222"/>
                </a:lnTo>
                <a:lnTo>
                  <a:pt x="56894" y="362657"/>
                </a:lnTo>
                <a:lnTo>
                  <a:pt x="53405" y="362790"/>
                </a:lnTo>
                <a:lnTo>
                  <a:pt x="48678" y="364273"/>
                </a:lnTo>
                <a:lnTo>
                  <a:pt x="44634" y="364898"/>
                </a:lnTo>
                <a:lnTo>
                  <a:pt x="42064" y="364781"/>
                </a:lnTo>
                <a:lnTo>
                  <a:pt x="38270" y="364669"/>
                </a:lnTo>
                <a:lnTo>
                  <a:pt x="35636" y="364860"/>
                </a:lnTo>
                <a:lnTo>
                  <a:pt x="33301" y="365848"/>
                </a:lnTo>
                <a:lnTo>
                  <a:pt x="31148" y="367139"/>
                </a:lnTo>
                <a:lnTo>
                  <a:pt x="29370" y="367574"/>
                </a:lnTo>
                <a:lnTo>
                  <a:pt x="24139" y="363725"/>
                </a:lnTo>
                <a:lnTo>
                  <a:pt x="15262" y="384398"/>
                </a:lnTo>
                <a:lnTo>
                  <a:pt x="13868" y="392651"/>
                </a:lnTo>
                <a:lnTo>
                  <a:pt x="14062" y="398025"/>
                </a:lnTo>
                <a:lnTo>
                  <a:pt x="14383" y="404584"/>
                </a:lnTo>
                <a:lnTo>
                  <a:pt x="12757" y="406619"/>
                </a:lnTo>
                <a:lnTo>
                  <a:pt x="11129" y="409955"/>
                </a:lnTo>
                <a:lnTo>
                  <a:pt x="10436" y="412305"/>
                </a:lnTo>
                <a:lnTo>
                  <a:pt x="10730" y="416762"/>
                </a:lnTo>
                <a:lnTo>
                  <a:pt x="11346" y="418186"/>
                </a:lnTo>
                <a:lnTo>
                  <a:pt x="13204" y="420113"/>
                </a:lnTo>
                <a:lnTo>
                  <a:pt x="13138" y="420979"/>
                </a:lnTo>
                <a:lnTo>
                  <a:pt x="10573" y="424930"/>
                </a:lnTo>
                <a:lnTo>
                  <a:pt x="6876" y="427062"/>
                </a:lnTo>
                <a:lnTo>
                  <a:pt x="4994" y="428164"/>
                </a:lnTo>
                <a:lnTo>
                  <a:pt x="4606" y="428586"/>
                </a:lnTo>
                <a:lnTo>
                  <a:pt x="3707" y="429562"/>
                </a:lnTo>
                <a:lnTo>
                  <a:pt x="3154" y="430164"/>
                </a:lnTo>
                <a:lnTo>
                  <a:pt x="2464" y="432078"/>
                </a:lnTo>
                <a:lnTo>
                  <a:pt x="2015" y="435914"/>
                </a:lnTo>
                <a:lnTo>
                  <a:pt x="180" y="444446"/>
                </a:lnTo>
                <a:lnTo>
                  <a:pt x="602" y="448161"/>
                </a:lnTo>
                <a:lnTo>
                  <a:pt x="1123" y="449770"/>
                </a:lnTo>
                <a:lnTo>
                  <a:pt x="1647" y="451383"/>
                </a:lnTo>
                <a:lnTo>
                  <a:pt x="2198" y="452439"/>
                </a:lnTo>
                <a:lnTo>
                  <a:pt x="2943" y="453861"/>
                </a:lnTo>
                <a:lnTo>
                  <a:pt x="3866" y="454830"/>
                </a:lnTo>
                <a:lnTo>
                  <a:pt x="4304" y="455289"/>
                </a:lnTo>
                <a:lnTo>
                  <a:pt x="7072" y="456916"/>
                </a:lnTo>
                <a:lnTo>
                  <a:pt x="7592" y="457220"/>
                </a:lnTo>
                <a:lnTo>
                  <a:pt x="7778" y="457614"/>
                </a:lnTo>
                <a:lnTo>
                  <a:pt x="8269" y="458646"/>
                </a:lnTo>
                <a:lnTo>
                  <a:pt x="8076" y="459120"/>
                </a:lnTo>
                <a:lnTo>
                  <a:pt x="8019" y="459262"/>
                </a:lnTo>
                <a:lnTo>
                  <a:pt x="8877" y="461556"/>
                </a:lnTo>
                <a:lnTo>
                  <a:pt x="9618" y="463538"/>
                </a:lnTo>
                <a:lnTo>
                  <a:pt x="11438" y="475301"/>
                </a:lnTo>
                <a:lnTo>
                  <a:pt x="13519" y="483166"/>
                </a:lnTo>
                <a:lnTo>
                  <a:pt x="13881" y="486384"/>
                </a:lnTo>
                <a:lnTo>
                  <a:pt x="13621" y="489229"/>
                </a:lnTo>
                <a:lnTo>
                  <a:pt x="14358" y="491790"/>
                </a:lnTo>
                <a:lnTo>
                  <a:pt x="16687" y="499882"/>
                </a:lnTo>
                <a:lnTo>
                  <a:pt x="16693" y="500038"/>
                </a:lnTo>
                <a:lnTo>
                  <a:pt x="16857" y="503780"/>
                </a:lnTo>
                <a:lnTo>
                  <a:pt x="16695" y="505064"/>
                </a:lnTo>
                <a:lnTo>
                  <a:pt x="16472" y="506810"/>
                </a:lnTo>
                <a:lnTo>
                  <a:pt x="14276" y="512803"/>
                </a:lnTo>
                <a:lnTo>
                  <a:pt x="13145" y="516806"/>
                </a:lnTo>
                <a:lnTo>
                  <a:pt x="12198" y="520156"/>
                </a:lnTo>
                <a:lnTo>
                  <a:pt x="12128" y="522444"/>
                </a:lnTo>
                <a:lnTo>
                  <a:pt x="12949" y="524630"/>
                </a:lnTo>
                <a:lnTo>
                  <a:pt x="14525" y="528826"/>
                </a:lnTo>
                <a:lnTo>
                  <a:pt x="16539" y="537616"/>
                </a:lnTo>
                <a:lnTo>
                  <a:pt x="15864" y="539567"/>
                </a:lnTo>
                <a:lnTo>
                  <a:pt x="14656" y="543053"/>
                </a:lnTo>
                <a:lnTo>
                  <a:pt x="14113" y="547250"/>
                </a:lnTo>
                <a:lnTo>
                  <a:pt x="14080" y="547503"/>
                </a:lnTo>
                <a:lnTo>
                  <a:pt x="14154" y="548131"/>
                </a:lnTo>
                <a:lnTo>
                  <a:pt x="14381" y="550041"/>
                </a:lnTo>
                <a:lnTo>
                  <a:pt x="13379" y="552201"/>
                </a:lnTo>
                <a:lnTo>
                  <a:pt x="11261" y="553989"/>
                </a:lnTo>
                <a:lnTo>
                  <a:pt x="10285" y="556374"/>
                </a:lnTo>
                <a:lnTo>
                  <a:pt x="10166" y="556667"/>
                </a:lnTo>
                <a:lnTo>
                  <a:pt x="9695" y="557818"/>
                </a:lnTo>
                <a:lnTo>
                  <a:pt x="9245" y="558335"/>
                </a:lnTo>
                <a:lnTo>
                  <a:pt x="7764" y="560037"/>
                </a:lnTo>
                <a:lnTo>
                  <a:pt x="7635" y="561026"/>
                </a:lnTo>
                <a:lnTo>
                  <a:pt x="8768" y="564535"/>
                </a:lnTo>
                <a:lnTo>
                  <a:pt x="9353" y="566350"/>
                </a:lnTo>
                <a:lnTo>
                  <a:pt x="13608" y="573355"/>
                </a:lnTo>
                <a:lnTo>
                  <a:pt x="13920" y="574257"/>
                </a:lnTo>
                <a:lnTo>
                  <a:pt x="11884" y="576337"/>
                </a:lnTo>
                <a:lnTo>
                  <a:pt x="12319" y="577511"/>
                </a:lnTo>
                <a:lnTo>
                  <a:pt x="11639" y="579305"/>
                </a:lnTo>
                <a:lnTo>
                  <a:pt x="12174" y="580581"/>
                </a:lnTo>
                <a:lnTo>
                  <a:pt x="13194" y="583015"/>
                </a:lnTo>
                <a:lnTo>
                  <a:pt x="13194" y="584067"/>
                </a:lnTo>
                <a:lnTo>
                  <a:pt x="13196" y="585118"/>
                </a:lnTo>
                <a:lnTo>
                  <a:pt x="14067" y="587033"/>
                </a:lnTo>
                <a:lnTo>
                  <a:pt x="13756" y="588086"/>
                </a:lnTo>
                <a:lnTo>
                  <a:pt x="13833" y="588516"/>
                </a:lnTo>
                <a:lnTo>
                  <a:pt x="13945" y="589137"/>
                </a:lnTo>
                <a:lnTo>
                  <a:pt x="16920" y="592455"/>
                </a:lnTo>
                <a:lnTo>
                  <a:pt x="17331" y="592911"/>
                </a:lnTo>
                <a:lnTo>
                  <a:pt x="17568" y="593178"/>
                </a:lnTo>
                <a:lnTo>
                  <a:pt x="18045" y="593709"/>
                </a:lnTo>
                <a:lnTo>
                  <a:pt x="18108" y="594945"/>
                </a:lnTo>
                <a:lnTo>
                  <a:pt x="18721" y="595534"/>
                </a:lnTo>
                <a:lnTo>
                  <a:pt x="19909" y="596675"/>
                </a:lnTo>
                <a:lnTo>
                  <a:pt x="19940" y="597347"/>
                </a:lnTo>
                <a:lnTo>
                  <a:pt x="19973" y="598036"/>
                </a:lnTo>
                <a:lnTo>
                  <a:pt x="21090" y="599085"/>
                </a:lnTo>
                <a:lnTo>
                  <a:pt x="20850" y="600003"/>
                </a:lnTo>
                <a:lnTo>
                  <a:pt x="20781" y="600261"/>
                </a:lnTo>
                <a:lnTo>
                  <a:pt x="21278" y="602409"/>
                </a:lnTo>
                <a:lnTo>
                  <a:pt x="21218" y="603724"/>
                </a:lnTo>
                <a:lnTo>
                  <a:pt x="20794" y="604844"/>
                </a:lnTo>
                <a:lnTo>
                  <a:pt x="20537" y="605519"/>
                </a:lnTo>
                <a:lnTo>
                  <a:pt x="20662" y="606013"/>
                </a:lnTo>
                <a:lnTo>
                  <a:pt x="20786" y="606509"/>
                </a:lnTo>
                <a:lnTo>
                  <a:pt x="22065" y="608213"/>
                </a:lnTo>
                <a:lnTo>
                  <a:pt x="23147" y="609660"/>
                </a:lnTo>
                <a:lnTo>
                  <a:pt x="25943" y="612439"/>
                </a:lnTo>
                <a:lnTo>
                  <a:pt x="26834" y="614169"/>
                </a:lnTo>
                <a:lnTo>
                  <a:pt x="29797" y="619920"/>
                </a:lnTo>
                <a:lnTo>
                  <a:pt x="31009" y="621218"/>
                </a:lnTo>
                <a:lnTo>
                  <a:pt x="31411" y="621650"/>
                </a:lnTo>
                <a:lnTo>
                  <a:pt x="33489" y="619977"/>
                </a:lnTo>
                <a:lnTo>
                  <a:pt x="35566" y="618304"/>
                </a:lnTo>
                <a:lnTo>
                  <a:pt x="36372" y="616262"/>
                </a:lnTo>
                <a:lnTo>
                  <a:pt x="37984" y="614838"/>
                </a:lnTo>
                <a:lnTo>
                  <a:pt x="42512" y="612173"/>
                </a:lnTo>
                <a:lnTo>
                  <a:pt x="43380" y="610592"/>
                </a:lnTo>
                <a:lnTo>
                  <a:pt x="43565" y="610253"/>
                </a:lnTo>
                <a:lnTo>
                  <a:pt x="44162" y="606837"/>
                </a:lnTo>
                <a:lnTo>
                  <a:pt x="44796" y="603209"/>
                </a:lnTo>
                <a:lnTo>
                  <a:pt x="44861" y="602830"/>
                </a:lnTo>
                <a:lnTo>
                  <a:pt x="46224" y="597509"/>
                </a:lnTo>
                <a:lnTo>
                  <a:pt x="46192" y="596306"/>
                </a:lnTo>
                <a:lnTo>
                  <a:pt x="46158" y="595035"/>
                </a:lnTo>
                <a:lnTo>
                  <a:pt x="46596" y="593545"/>
                </a:lnTo>
                <a:lnTo>
                  <a:pt x="47211" y="591446"/>
                </a:lnTo>
                <a:lnTo>
                  <a:pt x="46590" y="589096"/>
                </a:lnTo>
                <a:lnTo>
                  <a:pt x="47023" y="588107"/>
                </a:lnTo>
                <a:lnTo>
                  <a:pt x="46799" y="587662"/>
                </a:lnTo>
                <a:lnTo>
                  <a:pt x="46464" y="586993"/>
                </a:lnTo>
                <a:lnTo>
                  <a:pt x="46462" y="586562"/>
                </a:lnTo>
                <a:lnTo>
                  <a:pt x="46462" y="585695"/>
                </a:lnTo>
                <a:lnTo>
                  <a:pt x="49020" y="586701"/>
                </a:lnTo>
                <a:lnTo>
                  <a:pt x="49239" y="589167"/>
                </a:lnTo>
                <a:lnTo>
                  <a:pt x="49291" y="594419"/>
                </a:lnTo>
                <a:lnTo>
                  <a:pt x="48411" y="602514"/>
                </a:lnTo>
                <a:lnTo>
                  <a:pt x="49778" y="604798"/>
                </a:lnTo>
                <a:lnTo>
                  <a:pt x="51737" y="605791"/>
                </a:lnTo>
                <a:lnTo>
                  <a:pt x="58829" y="608329"/>
                </a:lnTo>
                <a:lnTo>
                  <a:pt x="61684" y="609006"/>
                </a:lnTo>
                <a:lnTo>
                  <a:pt x="70880" y="611239"/>
                </a:lnTo>
                <a:lnTo>
                  <a:pt x="72897" y="612622"/>
                </a:lnTo>
                <a:lnTo>
                  <a:pt x="75926" y="614470"/>
                </a:lnTo>
                <a:lnTo>
                  <a:pt x="80725" y="617178"/>
                </a:lnTo>
                <a:lnTo>
                  <a:pt x="85023" y="619179"/>
                </a:lnTo>
                <a:lnTo>
                  <a:pt x="84055" y="621052"/>
                </a:lnTo>
                <a:lnTo>
                  <a:pt x="85957" y="622889"/>
                </a:lnTo>
                <a:lnTo>
                  <a:pt x="86345" y="623821"/>
                </a:lnTo>
                <a:lnTo>
                  <a:pt x="86703" y="624683"/>
                </a:lnTo>
                <a:lnTo>
                  <a:pt x="86332" y="628086"/>
                </a:lnTo>
                <a:lnTo>
                  <a:pt x="85838" y="629517"/>
                </a:lnTo>
                <a:lnTo>
                  <a:pt x="85713" y="629880"/>
                </a:lnTo>
                <a:lnTo>
                  <a:pt x="84225" y="631923"/>
                </a:lnTo>
                <a:lnTo>
                  <a:pt x="84474" y="633655"/>
                </a:lnTo>
                <a:lnTo>
                  <a:pt x="83683" y="634484"/>
                </a:lnTo>
                <a:lnTo>
                  <a:pt x="83172" y="635017"/>
                </a:lnTo>
                <a:lnTo>
                  <a:pt x="81374" y="638112"/>
                </a:lnTo>
                <a:lnTo>
                  <a:pt x="79878" y="640850"/>
                </a:lnTo>
                <a:lnTo>
                  <a:pt x="79129" y="642220"/>
                </a:lnTo>
                <a:lnTo>
                  <a:pt x="78736" y="642936"/>
                </a:lnTo>
                <a:lnTo>
                  <a:pt x="76231" y="647521"/>
                </a:lnTo>
                <a:lnTo>
                  <a:pt x="75767" y="649418"/>
                </a:lnTo>
                <a:lnTo>
                  <a:pt x="75549" y="650306"/>
                </a:lnTo>
                <a:lnTo>
                  <a:pt x="75738" y="652037"/>
                </a:lnTo>
                <a:lnTo>
                  <a:pt x="76549" y="653442"/>
                </a:lnTo>
                <a:lnTo>
                  <a:pt x="76916" y="654078"/>
                </a:lnTo>
                <a:lnTo>
                  <a:pt x="77788" y="657418"/>
                </a:lnTo>
                <a:lnTo>
                  <a:pt x="79091" y="659026"/>
                </a:lnTo>
                <a:lnTo>
                  <a:pt x="78879" y="659266"/>
                </a:lnTo>
                <a:lnTo>
                  <a:pt x="78596" y="659583"/>
                </a:lnTo>
                <a:lnTo>
                  <a:pt x="76437" y="660177"/>
                </a:lnTo>
                <a:lnTo>
                  <a:pt x="76115" y="660265"/>
                </a:lnTo>
                <a:lnTo>
                  <a:pt x="78226" y="662553"/>
                </a:lnTo>
                <a:lnTo>
                  <a:pt x="78661" y="663728"/>
                </a:lnTo>
                <a:lnTo>
                  <a:pt x="78596" y="664641"/>
                </a:lnTo>
                <a:lnTo>
                  <a:pt x="78539" y="665460"/>
                </a:lnTo>
                <a:lnTo>
                  <a:pt x="77863" y="667646"/>
                </a:lnTo>
                <a:lnTo>
                  <a:pt x="76742" y="671278"/>
                </a:lnTo>
                <a:lnTo>
                  <a:pt x="76432" y="672082"/>
                </a:lnTo>
                <a:lnTo>
                  <a:pt x="77116" y="673258"/>
                </a:lnTo>
                <a:lnTo>
                  <a:pt x="77674" y="674882"/>
                </a:lnTo>
                <a:lnTo>
                  <a:pt x="77615" y="676412"/>
                </a:lnTo>
                <a:lnTo>
                  <a:pt x="77208" y="677342"/>
                </a:lnTo>
                <a:lnTo>
                  <a:pt x="80038" y="683340"/>
                </a:lnTo>
                <a:lnTo>
                  <a:pt x="79667" y="684702"/>
                </a:lnTo>
                <a:lnTo>
                  <a:pt x="78550" y="686373"/>
                </a:lnTo>
                <a:lnTo>
                  <a:pt x="78738" y="688662"/>
                </a:lnTo>
                <a:lnTo>
                  <a:pt x="78547" y="689130"/>
                </a:lnTo>
                <a:lnTo>
                  <a:pt x="78305" y="689715"/>
                </a:lnTo>
                <a:lnTo>
                  <a:pt x="76258" y="690708"/>
                </a:lnTo>
                <a:lnTo>
                  <a:pt x="76011" y="691202"/>
                </a:lnTo>
                <a:lnTo>
                  <a:pt x="77500" y="693304"/>
                </a:lnTo>
                <a:lnTo>
                  <a:pt x="78991" y="694727"/>
                </a:lnTo>
                <a:lnTo>
                  <a:pt x="79155" y="694706"/>
                </a:lnTo>
                <a:lnTo>
                  <a:pt x="79487" y="694665"/>
                </a:lnTo>
                <a:lnTo>
                  <a:pt x="79673" y="695963"/>
                </a:lnTo>
                <a:lnTo>
                  <a:pt x="79085" y="697387"/>
                </a:lnTo>
                <a:lnTo>
                  <a:pt x="78496" y="698812"/>
                </a:lnTo>
                <a:lnTo>
                  <a:pt x="78360" y="699137"/>
                </a:lnTo>
                <a:lnTo>
                  <a:pt x="77567" y="701040"/>
                </a:lnTo>
                <a:lnTo>
                  <a:pt x="78087" y="702123"/>
                </a:lnTo>
                <a:lnTo>
                  <a:pt x="78251" y="702463"/>
                </a:lnTo>
                <a:lnTo>
                  <a:pt x="78749" y="702893"/>
                </a:lnTo>
                <a:lnTo>
                  <a:pt x="80610" y="704502"/>
                </a:lnTo>
                <a:lnTo>
                  <a:pt x="82844" y="705614"/>
                </a:lnTo>
                <a:lnTo>
                  <a:pt x="82883" y="705937"/>
                </a:lnTo>
                <a:lnTo>
                  <a:pt x="83174" y="708284"/>
                </a:lnTo>
                <a:lnTo>
                  <a:pt x="83343" y="709636"/>
                </a:lnTo>
                <a:lnTo>
                  <a:pt x="83653" y="709945"/>
                </a:lnTo>
                <a:lnTo>
                  <a:pt x="83879" y="710094"/>
                </a:lnTo>
                <a:lnTo>
                  <a:pt x="84744" y="710669"/>
                </a:lnTo>
                <a:lnTo>
                  <a:pt x="85141" y="710933"/>
                </a:lnTo>
                <a:lnTo>
                  <a:pt x="85700" y="712046"/>
                </a:lnTo>
                <a:lnTo>
                  <a:pt x="85339" y="712731"/>
                </a:lnTo>
                <a:lnTo>
                  <a:pt x="86662" y="715173"/>
                </a:lnTo>
                <a:lnTo>
                  <a:pt x="87424" y="716576"/>
                </a:lnTo>
                <a:lnTo>
                  <a:pt x="86883" y="719100"/>
                </a:lnTo>
                <a:lnTo>
                  <a:pt x="87999" y="720214"/>
                </a:lnTo>
                <a:lnTo>
                  <a:pt x="88026" y="720452"/>
                </a:lnTo>
                <a:lnTo>
                  <a:pt x="88086" y="720997"/>
                </a:lnTo>
                <a:lnTo>
                  <a:pt x="88207" y="722109"/>
                </a:lnTo>
                <a:lnTo>
                  <a:pt x="88250" y="722503"/>
                </a:lnTo>
                <a:lnTo>
                  <a:pt x="89553" y="723739"/>
                </a:lnTo>
                <a:lnTo>
                  <a:pt x="90362" y="729184"/>
                </a:lnTo>
                <a:lnTo>
                  <a:pt x="90302" y="731164"/>
                </a:lnTo>
                <a:lnTo>
                  <a:pt x="90921" y="732773"/>
                </a:lnTo>
                <a:lnTo>
                  <a:pt x="90495" y="735587"/>
                </a:lnTo>
                <a:lnTo>
                  <a:pt x="91608" y="739085"/>
                </a:lnTo>
                <a:lnTo>
                  <a:pt x="91464" y="739811"/>
                </a:lnTo>
                <a:lnTo>
                  <a:pt x="91423" y="740013"/>
                </a:lnTo>
                <a:lnTo>
                  <a:pt x="92725" y="740385"/>
                </a:lnTo>
                <a:lnTo>
                  <a:pt x="94836" y="741868"/>
                </a:lnTo>
                <a:lnTo>
                  <a:pt x="98185" y="741989"/>
                </a:lnTo>
                <a:lnTo>
                  <a:pt x="98379" y="742128"/>
                </a:lnTo>
                <a:lnTo>
                  <a:pt x="99053" y="742607"/>
                </a:lnTo>
                <a:lnTo>
                  <a:pt x="99861" y="744091"/>
                </a:lnTo>
                <a:lnTo>
                  <a:pt x="99767" y="744803"/>
                </a:lnTo>
                <a:lnTo>
                  <a:pt x="99674" y="745514"/>
                </a:lnTo>
                <a:lnTo>
                  <a:pt x="97318" y="745331"/>
                </a:lnTo>
                <a:lnTo>
                  <a:pt x="96141" y="746446"/>
                </a:lnTo>
                <a:lnTo>
                  <a:pt x="95707" y="748117"/>
                </a:lnTo>
                <a:lnTo>
                  <a:pt x="93909" y="749605"/>
                </a:lnTo>
                <a:lnTo>
                  <a:pt x="93575" y="749626"/>
                </a:lnTo>
                <a:lnTo>
                  <a:pt x="91057" y="749793"/>
                </a:lnTo>
                <a:lnTo>
                  <a:pt x="90527" y="749986"/>
                </a:lnTo>
                <a:lnTo>
                  <a:pt x="89919" y="750207"/>
                </a:lnTo>
                <a:lnTo>
                  <a:pt x="89587" y="750328"/>
                </a:lnTo>
                <a:lnTo>
                  <a:pt x="89010" y="750537"/>
                </a:lnTo>
                <a:lnTo>
                  <a:pt x="88771" y="750841"/>
                </a:lnTo>
                <a:lnTo>
                  <a:pt x="88380" y="751335"/>
                </a:lnTo>
                <a:lnTo>
                  <a:pt x="88236" y="751517"/>
                </a:lnTo>
                <a:lnTo>
                  <a:pt x="88081" y="751714"/>
                </a:lnTo>
                <a:lnTo>
                  <a:pt x="87772" y="753757"/>
                </a:lnTo>
                <a:lnTo>
                  <a:pt x="86843" y="755738"/>
                </a:lnTo>
                <a:lnTo>
                  <a:pt x="86963" y="757038"/>
                </a:lnTo>
                <a:lnTo>
                  <a:pt x="87759" y="758314"/>
                </a:lnTo>
                <a:lnTo>
                  <a:pt x="88449" y="758741"/>
                </a:lnTo>
                <a:lnTo>
                  <a:pt x="90256" y="759820"/>
                </a:lnTo>
                <a:lnTo>
                  <a:pt x="89394" y="762364"/>
                </a:lnTo>
                <a:lnTo>
                  <a:pt x="90156" y="763154"/>
                </a:lnTo>
                <a:lnTo>
                  <a:pt x="90949" y="763976"/>
                </a:lnTo>
                <a:lnTo>
                  <a:pt x="90365" y="764959"/>
                </a:lnTo>
                <a:lnTo>
                  <a:pt x="89901" y="765737"/>
                </a:lnTo>
                <a:lnTo>
                  <a:pt x="90320" y="766800"/>
                </a:lnTo>
                <a:lnTo>
                  <a:pt x="91513" y="769871"/>
                </a:lnTo>
                <a:lnTo>
                  <a:pt x="91387" y="770598"/>
                </a:lnTo>
                <a:lnTo>
                  <a:pt x="91255" y="771208"/>
                </a:lnTo>
                <a:lnTo>
                  <a:pt x="91360" y="771442"/>
                </a:lnTo>
                <a:lnTo>
                  <a:pt x="91752" y="772322"/>
                </a:lnTo>
                <a:lnTo>
                  <a:pt x="93000" y="772919"/>
                </a:lnTo>
                <a:lnTo>
                  <a:pt x="93302" y="773063"/>
                </a:lnTo>
                <a:lnTo>
                  <a:pt x="93168" y="773260"/>
                </a:lnTo>
                <a:lnTo>
                  <a:pt x="91010" y="776408"/>
                </a:lnTo>
                <a:lnTo>
                  <a:pt x="88452" y="779265"/>
                </a:lnTo>
                <a:lnTo>
                  <a:pt x="87849" y="779940"/>
                </a:lnTo>
                <a:lnTo>
                  <a:pt x="87715" y="780285"/>
                </a:lnTo>
                <a:lnTo>
                  <a:pt x="87293" y="781364"/>
                </a:lnTo>
                <a:lnTo>
                  <a:pt x="86922" y="782602"/>
                </a:lnTo>
                <a:lnTo>
                  <a:pt x="87201" y="784033"/>
                </a:lnTo>
                <a:lnTo>
                  <a:pt x="87419" y="785140"/>
                </a:lnTo>
                <a:lnTo>
                  <a:pt x="87326" y="785651"/>
                </a:lnTo>
                <a:lnTo>
                  <a:pt x="87172" y="786502"/>
                </a:lnTo>
                <a:lnTo>
                  <a:pt x="86675" y="787059"/>
                </a:lnTo>
                <a:lnTo>
                  <a:pt x="87262" y="787887"/>
                </a:lnTo>
                <a:lnTo>
                  <a:pt x="87421" y="788111"/>
                </a:lnTo>
                <a:lnTo>
                  <a:pt x="88971" y="788976"/>
                </a:lnTo>
                <a:lnTo>
                  <a:pt x="89195" y="789283"/>
                </a:lnTo>
                <a:lnTo>
                  <a:pt x="89963" y="790336"/>
                </a:lnTo>
                <a:lnTo>
                  <a:pt x="91144" y="789564"/>
                </a:lnTo>
                <a:lnTo>
                  <a:pt x="91345" y="789434"/>
                </a:lnTo>
                <a:lnTo>
                  <a:pt x="91575" y="789283"/>
                </a:lnTo>
                <a:lnTo>
                  <a:pt x="92444" y="789592"/>
                </a:lnTo>
                <a:lnTo>
                  <a:pt x="92589" y="789774"/>
                </a:lnTo>
                <a:lnTo>
                  <a:pt x="93384" y="790773"/>
                </a:lnTo>
                <a:lnTo>
                  <a:pt x="93513" y="790957"/>
                </a:lnTo>
                <a:lnTo>
                  <a:pt x="92571" y="793306"/>
                </a:lnTo>
                <a:lnTo>
                  <a:pt x="92818" y="793987"/>
                </a:lnTo>
                <a:lnTo>
                  <a:pt x="94072" y="794720"/>
                </a:lnTo>
                <a:lnTo>
                  <a:pt x="94226" y="794810"/>
                </a:lnTo>
                <a:lnTo>
                  <a:pt x="97903" y="796643"/>
                </a:lnTo>
                <a:lnTo>
                  <a:pt x="98044" y="796849"/>
                </a:lnTo>
                <a:lnTo>
                  <a:pt x="98400" y="797370"/>
                </a:lnTo>
                <a:lnTo>
                  <a:pt x="98960" y="798190"/>
                </a:lnTo>
                <a:lnTo>
                  <a:pt x="100286" y="799123"/>
                </a:lnTo>
                <a:lnTo>
                  <a:pt x="101067" y="799674"/>
                </a:lnTo>
                <a:lnTo>
                  <a:pt x="102384" y="803160"/>
                </a:lnTo>
                <a:lnTo>
                  <a:pt x="104359" y="808399"/>
                </a:lnTo>
                <a:lnTo>
                  <a:pt x="105413" y="809017"/>
                </a:lnTo>
                <a:lnTo>
                  <a:pt x="105662" y="810813"/>
                </a:lnTo>
                <a:lnTo>
                  <a:pt x="109321" y="812791"/>
                </a:lnTo>
                <a:lnTo>
                  <a:pt x="109930" y="813372"/>
                </a:lnTo>
                <a:lnTo>
                  <a:pt x="110747" y="814152"/>
                </a:lnTo>
                <a:lnTo>
                  <a:pt x="112176" y="819723"/>
                </a:lnTo>
                <a:lnTo>
                  <a:pt x="113478" y="821207"/>
                </a:lnTo>
                <a:lnTo>
                  <a:pt x="113666" y="823559"/>
                </a:lnTo>
                <a:lnTo>
                  <a:pt x="114286" y="824672"/>
                </a:lnTo>
                <a:lnTo>
                  <a:pt x="114882" y="825222"/>
                </a:lnTo>
                <a:lnTo>
                  <a:pt x="115093" y="825414"/>
                </a:lnTo>
                <a:lnTo>
                  <a:pt x="117325" y="825537"/>
                </a:lnTo>
                <a:lnTo>
                  <a:pt x="118936" y="824978"/>
                </a:lnTo>
                <a:lnTo>
                  <a:pt x="120053" y="826091"/>
                </a:lnTo>
                <a:lnTo>
                  <a:pt x="121354" y="826338"/>
                </a:lnTo>
                <a:lnTo>
                  <a:pt x="121567" y="826620"/>
                </a:lnTo>
                <a:lnTo>
                  <a:pt x="121914" y="827081"/>
                </a:lnTo>
                <a:lnTo>
                  <a:pt x="123339" y="827203"/>
                </a:lnTo>
                <a:lnTo>
                  <a:pt x="124021" y="826523"/>
                </a:lnTo>
                <a:lnTo>
                  <a:pt x="125674" y="826732"/>
                </a:lnTo>
                <a:lnTo>
                  <a:pt x="126438" y="826829"/>
                </a:lnTo>
                <a:lnTo>
                  <a:pt x="127739" y="826209"/>
                </a:lnTo>
                <a:lnTo>
                  <a:pt x="127687" y="824317"/>
                </a:lnTo>
                <a:lnTo>
                  <a:pt x="129476" y="824847"/>
                </a:lnTo>
                <a:lnTo>
                  <a:pt x="129806" y="825341"/>
                </a:lnTo>
                <a:lnTo>
                  <a:pt x="129971" y="825589"/>
                </a:lnTo>
                <a:lnTo>
                  <a:pt x="130002" y="825800"/>
                </a:lnTo>
                <a:lnTo>
                  <a:pt x="130168" y="826906"/>
                </a:lnTo>
                <a:lnTo>
                  <a:pt x="130382" y="828333"/>
                </a:lnTo>
                <a:lnTo>
                  <a:pt x="130657" y="830169"/>
                </a:lnTo>
                <a:lnTo>
                  <a:pt x="131276" y="830727"/>
                </a:lnTo>
                <a:lnTo>
                  <a:pt x="135181" y="830104"/>
                </a:lnTo>
                <a:lnTo>
                  <a:pt x="135349" y="832602"/>
                </a:lnTo>
                <a:lnTo>
                  <a:pt x="135369" y="832890"/>
                </a:lnTo>
                <a:lnTo>
                  <a:pt x="135912" y="834753"/>
                </a:lnTo>
                <a:lnTo>
                  <a:pt x="136796" y="837781"/>
                </a:lnTo>
                <a:lnTo>
                  <a:pt x="136921" y="839143"/>
                </a:lnTo>
                <a:lnTo>
                  <a:pt x="135475" y="839849"/>
                </a:lnTo>
                <a:lnTo>
                  <a:pt x="134007" y="840569"/>
                </a:lnTo>
                <a:lnTo>
                  <a:pt x="132767" y="841622"/>
                </a:lnTo>
                <a:lnTo>
                  <a:pt x="132334" y="842799"/>
                </a:lnTo>
                <a:lnTo>
                  <a:pt x="132583" y="843851"/>
                </a:lnTo>
                <a:lnTo>
                  <a:pt x="133400" y="844495"/>
                </a:lnTo>
                <a:lnTo>
                  <a:pt x="133762" y="844779"/>
                </a:lnTo>
                <a:lnTo>
                  <a:pt x="137419" y="846758"/>
                </a:lnTo>
                <a:lnTo>
                  <a:pt x="138226" y="847871"/>
                </a:lnTo>
                <a:lnTo>
                  <a:pt x="138101" y="848491"/>
                </a:lnTo>
                <a:lnTo>
                  <a:pt x="136577" y="849529"/>
                </a:lnTo>
                <a:lnTo>
                  <a:pt x="135977" y="850309"/>
                </a:lnTo>
                <a:lnTo>
                  <a:pt x="135375" y="851093"/>
                </a:lnTo>
                <a:lnTo>
                  <a:pt x="135210" y="852294"/>
                </a:lnTo>
                <a:lnTo>
                  <a:pt x="134880" y="854685"/>
                </a:lnTo>
                <a:lnTo>
                  <a:pt x="134076" y="854775"/>
                </a:lnTo>
                <a:lnTo>
                  <a:pt x="133765" y="854809"/>
                </a:lnTo>
                <a:lnTo>
                  <a:pt x="131284" y="854253"/>
                </a:lnTo>
                <a:lnTo>
                  <a:pt x="130944" y="854533"/>
                </a:lnTo>
                <a:lnTo>
                  <a:pt x="130603" y="854811"/>
                </a:lnTo>
                <a:lnTo>
                  <a:pt x="130397" y="855906"/>
                </a:lnTo>
                <a:lnTo>
                  <a:pt x="129984" y="858094"/>
                </a:lnTo>
                <a:lnTo>
                  <a:pt x="130915" y="858836"/>
                </a:lnTo>
                <a:lnTo>
                  <a:pt x="134651" y="859052"/>
                </a:lnTo>
                <a:lnTo>
                  <a:pt x="137238" y="859203"/>
                </a:lnTo>
                <a:lnTo>
                  <a:pt x="138312" y="860473"/>
                </a:lnTo>
                <a:lnTo>
                  <a:pt x="139594" y="861987"/>
                </a:lnTo>
                <a:lnTo>
                  <a:pt x="139781" y="862916"/>
                </a:lnTo>
                <a:lnTo>
                  <a:pt x="136787" y="865403"/>
                </a:lnTo>
                <a:lnTo>
                  <a:pt x="136558" y="866262"/>
                </a:lnTo>
                <a:lnTo>
                  <a:pt x="137055" y="868552"/>
                </a:lnTo>
                <a:lnTo>
                  <a:pt x="136808" y="869852"/>
                </a:lnTo>
                <a:lnTo>
                  <a:pt x="137248" y="870073"/>
                </a:lnTo>
                <a:lnTo>
                  <a:pt x="137799" y="870348"/>
                </a:lnTo>
                <a:lnTo>
                  <a:pt x="139373" y="870225"/>
                </a:lnTo>
                <a:lnTo>
                  <a:pt x="140217" y="870160"/>
                </a:lnTo>
                <a:lnTo>
                  <a:pt x="144990" y="868981"/>
                </a:lnTo>
                <a:lnTo>
                  <a:pt x="145160" y="868732"/>
                </a:lnTo>
                <a:lnTo>
                  <a:pt x="145268" y="868579"/>
                </a:lnTo>
                <a:lnTo>
                  <a:pt x="145546" y="868175"/>
                </a:lnTo>
                <a:lnTo>
                  <a:pt x="147654" y="867740"/>
                </a:lnTo>
                <a:lnTo>
                  <a:pt x="148179" y="866103"/>
                </a:lnTo>
                <a:lnTo>
                  <a:pt x="148319" y="865661"/>
                </a:lnTo>
                <a:lnTo>
                  <a:pt x="148645" y="864643"/>
                </a:lnTo>
                <a:lnTo>
                  <a:pt x="151388" y="863685"/>
                </a:lnTo>
                <a:lnTo>
                  <a:pt x="151627" y="863309"/>
                </a:lnTo>
                <a:lnTo>
                  <a:pt x="153045" y="861049"/>
                </a:lnTo>
                <a:lnTo>
                  <a:pt x="153684" y="859268"/>
                </a:lnTo>
                <a:lnTo>
                  <a:pt x="153805" y="858931"/>
                </a:lnTo>
                <a:lnTo>
                  <a:pt x="153911" y="858634"/>
                </a:lnTo>
                <a:lnTo>
                  <a:pt x="155481" y="857232"/>
                </a:lnTo>
                <a:lnTo>
                  <a:pt x="155648" y="857085"/>
                </a:lnTo>
                <a:lnTo>
                  <a:pt x="156204" y="854731"/>
                </a:lnTo>
                <a:lnTo>
                  <a:pt x="158620" y="850705"/>
                </a:lnTo>
                <a:lnTo>
                  <a:pt x="158516" y="850206"/>
                </a:lnTo>
                <a:lnTo>
                  <a:pt x="158467" y="849971"/>
                </a:lnTo>
                <a:lnTo>
                  <a:pt x="158375" y="849533"/>
                </a:lnTo>
                <a:lnTo>
                  <a:pt x="158228" y="848826"/>
                </a:lnTo>
                <a:lnTo>
                  <a:pt x="158150" y="848447"/>
                </a:lnTo>
                <a:lnTo>
                  <a:pt x="158001" y="847734"/>
                </a:lnTo>
                <a:lnTo>
                  <a:pt x="158781" y="845631"/>
                </a:lnTo>
                <a:lnTo>
                  <a:pt x="158781" y="845291"/>
                </a:lnTo>
                <a:lnTo>
                  <a:pt x="158681" y="844204"/>
                </a:lnTo>
                <a:lnTo>
                  <a:pt x="158372" y="843548"/>
                </a:lnTo>
                <a:lnTo>
                  <a:pt x="158251" y="843291"/>
                </a:lnTo>
                <a:lnTo>
                  <a:pt x="158184" y="843152"/>
                </a:lnTo>
                <a:lnTo>
                  <a:pt x="157317" y="843028"/>
                </a:lnTo>
                <a:lnTo>
                  <a:pt x="156825" y="842570"/>
                </a:lnTo>
                <a:lnTo>
                  <a:pt x="156424" y="842197"/>
                </a:lnTo>
                <a:lnTo>
                  <a:pt x="155890" y="841048"/>
                </a:lnTo>
                <a:lnTo>
                  <a:pt x="157334" y="839694"/>
                </a:lnTo>
                <a:lnTo>
                  <a:pt x="157589" y="839454"/>
                </a:lnTo>
                <a:lnTo>
                  <a:pt x="157935" y="839128"/>
                </a:lnTo>
                <a:lnTo>
                  <a:pt x="159423" y="839684"/>
                </a:lnTo>
                <a:lnTo>
                  <a:pt x="159796" y="838818"/>
                </a:lnTo>
                <a:lnTo>
                  <a:pt x="160202" y="838654"/>
                </a:lnTo>
                <a:lnTo>
                  <a:pt x="160725" y="838445"/>
                </a:lnTo>
                <a:lnTo>
                  <a:pt x="161502" y="838693"/>
                </a:lnTo>
                <a:lnTo>
                  <a:pt x="161649" y="838739"/>
                </a:lnTo>
                <a:lnTo>
                  <a:pt x="162275" y="838939"/>
                </a:lnTo>
                <a:lnTo>
                  <a:pt x="163115" y="838280"/>
                </a:lnTo>
                <a:lnTo>
                  <a:pt x="164507" y="838195"/>
                </a:lnTo>
                <a:lnTo>
                  <a:pt x="165560" y="839248"/>
                </a:lnTo>
                <a:lnTo>
                  <a:pt x="166863" y="839432"/>
                </a:lnTo>
                <a:lnTo>
                  <a:pt x="168649" y="839115"/>
                </a:lnTo>
                <a:lnTo>
                  <a:pt x="168971" y="839060"/>
                </a:lnTo>
                <a:lnTo>
                  <a:pt x="170334" y="838191"/>
                </a:lnTo>
                <a:lnTo>
                  <a:pt x="170434" y="837990"/>
                </a:lnTo>
                <a:lnTo>
                  <a:pt x="170565" y="837729"/>
                </a:lnTo>
                <a:lnTo>
                  <a:pt x="170953" y="836954"/>
                </a:lnTo>
                <a:lnTo>
                  <a:pt x="171701" y="836983"/>
                </a:lnTo>
                <a:lnTo>
                  <a:pt x="172503" y="837014"/>
                </a:lnTo>
                <a:lnTo>
                  <a:pt x="173276" y="836530"/>
                </a:lnTo>
                <a:lnTo>
                  <a:pt x="173495" y="836394"/>
                </a:lnTo>
                <a:lnTo>
                  <a:pt x="174486" y="835775"/>
                </a:lnTo>
                <a:lnTo>
                  <a:pt x="175291" y="835948"/>
                </a:lnTo>
                <a:lnTo>
                  <a:pt x="175912" y="836084"/>
                </a:lnTo>
                <a:lnTo>
                  <a:pt x="176071" y="835933"/>
                </a:lnTo>
                <a:lnTo>
                  <a:pt x="177276" y="834782"/>
                </a:lnTo>
                <a:lnTo>
                  <a:pt x="177907" y="834743"/>
                </a:lnTo>
                <a:lnTo>
                  <a:pt x="178268" y="834720"/>
                </a:lnTo>
                <a:lnTo>
                  <a:pt x="178667" y="834995"/>
                </a:lnTo>
                <a:lnTo>
                  <a:pt x="179074" y="835276"/>
                </a:lnTo>
                <a:lnTo>
                  <a:pt x="179818" y="835029"/>
                </a:lnTo>
                <a:lnTo>
                  <a:pt x="180204" y="834547"/>
                </a:lnTo>
                <a:lnTo>
                  <a:pt x="180314" y="834409"/>
                </a:lnTo>
                <a:lnTo>
                  <a:pt x="180624" y="832738"/>
                </a:lnTo>
                <a:lnTo>
                  <a:pt x="182421" y="832365"/>
                </a:lnTo>
                <a:lnTo>
                  <a:pt x="183239" y="831265"/>
                </a:lnTo>
                <a:lnTo>
                  <a:pt x="184034" y="830197"/>
                </a:lnTo>
                <a:lnTo>
                  <a:pt x="184921" y="829865"/>
                </a:lnTo>
                <a:lnTo>
                  <a:pt x="186089" y="829429"/>
                </a:lnTo>
                <a:lnTo>
                  <a:pt x="190170" y="827903"/>
                </a:lnTo>
                <a:lnTo>
                  <a:pt x="191338" y="828433"/>
                </a:lnTo>
                <a:lnTo>
                  <a:pt x="192216" y="828830"/>
                </a:lnTo>
                <a:lnTo>
                  <a:pt x="199468" y="828080"/>
                </a:lnTo>
                <a:lnTo>
                  <a:pt x="204260" y="831247"/>
                </a:lnTo>
                <a:lnTo>
                  <a:pt x="208588" y="831162"/>
                </a:lnTo>
                <a:lnTo>
                  <a:pt x="213446" y="829782"/>
                </a:lnTo>
                <a:lnTo>
                  <a:pt x="218957" y="829190"/>
                </a:lnTo>
                <a:lnTo>
                  <a:pt x="224148" y="829113"/>
                </a:lnTo>
                <a:lnTo>
                  <a:pt x="225064" y="829123"/>
                </a:lnTo>
                <a:lnTo>
                  <a:pt x="227330" y="829146"/>
                </a:lnTo>
                <a:lnTo>
                  <a:pt x="231377" y="831007"/>
                </a:lnTo>
                <a:lnTo>
                  <a:pt x="233148" y="831805"/>
                </a:lnTo>
                <a:lnTo>
                  <a:pt x="236271" y="844832"/>
                </a:lnTo>
                <a:lnTo>
                  <a:pt x="237394" y="846403"/>
                </a:lnTo>
                <a:lnTo>
                  <a:pt x="238403" y="847064"/>
                </a:lnTo>
                <a:lnTo>
                  <a:pt x="239803" y="847077"/>
                </a:lnTo>
                <a:lnTo>
                  <a:pt x="241633" y="845147"/>
                </a:lnTo>
                <a:lnTo>
                  <a:pt x="242000" y="844761"/>
                </a:lnTo>
                <a:lnTo>
                  <a:pt x="244595" y="841278"/>
                </a:lnTo>
                <a:lnTo>
                  <a:pt x="246392" y="840257"/>
                </a:lnTo>
                <a:lnTo>
                  <a:pt x="264099" y="848236"/>
                </a:lnTo>
                <a:lnTo>
                  <a:pt x="270697" y="849052"/>
                </a:lnTo>
                <a:lnTo>
                  <a:pt x="270623" y="849312"/>
                </a:lnTo>
                <a:lnTo>
                  <a:pt x="270324" y="850353"/>
                </a:lnTo>
                <a:lnTo>
                  <a:pt x="270633" y="854315"/>
                </a:lnTo>
                <a:lnTo>
                  <a:pt x="271027" y="854466"/>
                </a:lnTo>
                <a:lnTo>
                  <a:pt x="271253" y="854552"/>
                </a:lnTo>
                <a:lnTo>
                  <a:pt x="273051" y="855244"/>
                </a:lnTo>
                <a:lnTo>
                  <a:pt x="273172" y="855447"/>
                </a:lnTo>
                <a:lnTo>
                  <a:pt x="273328" y="855704"/>
                </a:lnTo>
                <a:lnTo>
                  <a:pt x="273794" y="856482"/>
                </a:lnTo>
                <a:lnTo>
                  <a:pt x="274019" y="856931"/>
                </a:lnTo>
                <a:lnTo>
                  <a:pt x="275344" y="857039"/>
                </a:lnTo>
                <a:lnTo>
                  <a:pt x="277452" y="855800"/>
                </a:lnTo>
                <a:lnTo>
                  <a:pt x="278106" y="855931"/>
                </a:lnTo>
                <a:lnTo>
                  <a:pt x="278861" y="856081"/>
                </a:lnTo>
                <a:lnTo>
                  <a:pt x="281172" y="856542"/>
                </a:lnTo>
                <a:lnTo>
                  <a:pt x="281803" y="856485"/>
                </a:lnTo>
                <a:lnTo>
                  <a:pt x="283217" y="856358"/>
                </a:lnTo>
                <a:lnTo>
                  <a:pt x="283765" y="856905"/>
                </a:lnTo>
                <a:lnTo>
                  <a:pt x="284457" y="857595"/>
                </a:lnTo>
                <a:lnTo>
                  <a:pt x="285261" y="857658"/>
                </a:lnTo>
                <a:lnTo>
                  <a:pt x="285331" y="858168"/>
                </a:lnTo>
                <a:lnTo>
                  <a:pt x="285447" y="859020"/>
                </a:lnTo>
                <a:lnTo>
                  <a:pt x="287120" y="859391"/>
                </a:lnTo>
                <a:lnTo>
                  <a:pt x="287493" y="860257"/>
                </a:lnTo>
                <a:lnTo>
                  <a:pt x="287306" y="861682"/>
                </a:lnTo>
                <a:lnTo>
                  <a:pt x="287709" y="862064"/>
                </a:lnTo>
                <a:lnTo>
                  <a:pt x="288546" y="862859"/>
                </a:lnTo>
                <a:lnTo>
                  <a:pt x="289785" y="862919"/>
                </a:lnTo>
                <a:lnTo>
                  <a:pt x="290412" y="863598"/>
                </a:lnTo>
                <a:lnTo>
                  <a:pt x="291644" y="863539"/>
                </a:lnTo>
                <a:lnTo>
                  <a:pt x="291334" y="864963"/>
                </a:lnTo>
                <a:lnTo>
                  <a:pt x="293193" y="865210"/>
                </a:lnTo>
                <a:lnTo>
                  <a:pt x="293265" y="865400"/>
                </a:lnTo>
                <a:lnTo>
                  <a:pt x="293379" y="865706"/>
                </a:lnTo>
                <a:lnTo>
                  <a:pt x="293023" y="866257"/>
                </a:lnTo>
                <a:lnTo>
                  <a:pt x="292698" y="866759"/>
                </a:lnTo>
                <a:lnTo>
                  <a:pt x="293669" y="867120"/>
                </a:lnTo>
                <a:lnTo>
                  <a:pt x="294202" y="867318"/>
                </a:lnTo>
                <a:lnTo>
                  <a:pt x="295363" y="867750"/>
                </a:lnTo>
                <a:lnTo>
                  <a:pt x="295467" y="867882"/>
                </a:lnTo>
                <a:lnTo>
                  <a:pt x="295566" y="868005"/>
                </a:lnTo>
                <a:lnTo>
                  <a:pt x="295857" y="868369"/>
                </a:lnTo>
                <a:lnTo>
                  <a:pt x="295178" y="869579"/>
                </a:lnTo>
                <a:lnTo>
                  <a:pt x="294990" y="869916"/>
                </a:lnTo>
                <a:lnTo>
                  <a:pt x="295137" y="870094"/>
                </a:lnTo>
                <a:lnTo>
                  <a:pt x="295608" y="870660"/>
                </a:lnTo>
                <a:lnTo>
                  <a:pt x="296787" y="871156"/>
                </a:lnTo>
                <a:lnTo>
                  <a:pt x="298955" y="873384"/>
                </a:lnTo>
                <a:lnTo>
                  <a:pt x="306518" y="872889"/>
                </a:lnTo>
                <a:lnTo>
                  <a:pt x="307033" y="873078"/>
                </a:lnTo>
                <a:lnTo>
                  <a:pt x="307240" y="873155"/>
                </a:lnTo>
                <a:lnTo>
                  <a:pt x="307695" y="873322"/>
                </a:lnTo>
                <a:lnTo>
                  <a:pt x="308040" y="873693"/>
                </a:lnTo>
                <a:lnTo>
                  <a:pt x="308499" y="874189"/>
                </a:lnTo>
                <a:lnTo>
                  <a:pt x="309242" y="877472"/>
                </a:lnTo>
                <a:lnTo>
                  <a:pt x="309420" y="877801"/>
                </a:lnTo>
                <a:lnTo>
                  <a:pt x="310110" y="879081"/>
                </a:lnTo>
                <a:lnTo>
                  <a:pt x="313580" y="881929"/>
                </a:lnTo>
                <a:lnTo>
                  <a:pt x="314669" y="883237"/>
                </a:lnTo>
                <a:lnTo>
                  <a:pt x="317296" y="886388"/>
                </a:lnTo>
                <a:lnTo>
                  <a:pt x="322226" y="888723"/>
                </a:lnTo>
                <a:lnTo>
                  <a:pt x="325537" y="890290"/>
                </a:lnTo>
                <a:lnTo>
                  <a:pt x="325160" y="893491"/>
                </a:lnTo>
                <a:lnTo>
                  <a:pt x="323735" y="899056"/>
                </a:lnTo>
                <a:lnTo>
                  <a:pt x="325694" y="902081"/>
                </a:lnTo>
                <a:lnTo>
                  <a:pt x="333098" y="908981"/>
                </a:lnTo>
                <a:lnTo>
                  <a:pt x="338201" y="910940"/>
                </a:lnTo>
                <a:lnTo>
                  <a:pt x="343082" y="911206"/>
                </a:lnTo>
                <a:lnTo>
                  <a:pt x="346802" y="911036"/>
                </a:lnTo>
                <a:lnTo>
                  <a:pt x="348424" y="912143"/>
                </a:lnTo>
                <a:lnTo>
                  <a:pt x="348047" y="917691"/>
                </a:lnTo>
                <a:lnTo>
                  <a:pt x="347095" y="921779"/>
                </a:lnTo>
                <a:lnTo>
                  <a:pt x="349176" y="923671"/>
                </a:lnTo>
                <a:lnTo>
                  <a:pt x="351613" y="924765"/>
                </a:lnTo>
                <a:lnTo>
                  <a:pt x="361374" y="925183"/>
                </a:lnTo>
                <a:lnTo>
                  <a:pt x="368353" y="925077"/>
                </a:lnTo>
                <a:lnTo>
                  <a:pt x="369395" y="925061"/>
                </a:lnTo>
                <a:lnTo>
                  <a:pt x="372516" y="928408"/>
                </a:lnTo>
                <a:lnTo>
                  <a:pt x="373492" y="931289"/>
                </a:lnTo>
                <a:lnTo>
                  <a:pt x="374462" y="934149"/>
                </a:lnTo>
                <a:lnTo>
                  <a:pt x="375847" y="935825"/>
                </a:lnTo>
                <a:lnTo>
                  <a:pt x="378517" y="936350"/>
                </a:lnTo>
                <a:lnTo>
                  <a:pt x="379915" y="935763"/>
                </a:lnTo>
                <a:lnTo>
                  <a:pt x="381439" y="933477"/>
                </a:lnTo>
                <a:lnTo>
                  <a:pt x="382049" y="933194"/>
                </a:lnTo>
                <a:lnTo>
                  <a:pt x="384701" y="931956"/>
                </a:lnTo>
                <a:lnTo>
                  <a:pt x="387958" y="931454"/>
                </a:lnTo>
                <a:lnTo>
                  <a:pt x="392728" y="930929"/>
                </a:lnTo>
                <a:lnTo>
                  <a:pt x="396109" y="928956"/>
                </a:lnTo>
                <a:lnTo>
                  <a:pt x="399628" y="927955"/>
                </a:lnTo>
                <a:lnTo>
                  <a:pt x="401209" y="927505"/>
                </a:lnTo>
                <a:lnTo>
                  <a:pt x="403675" y="926804"/>
                </a:lnTo>
                <a:lnTo>
                  <a:pt x="405070" y="926895"/>
                </a:lnTo>
                <a:lnTo>
                  <a:pt x="409586" y="929996"/>
                </a:lnTo>
                <a:lnTo>
                  <a:pt x="413300" y="931410"/>
                </a:lnTo>
                <a:lnTo>
                  <a:pt x="415505" y="931828"/>
                </a:lnTo>
                <a:lnTo>
                  <a:pt x="419235" y="929848"/>
                </a:lnTo>
                <a:lnTo>
                  <a:pt x="423324" y="925826"/>
                </a:lnTo>
                <a:lnTo>
                  <a:pt x="426600" y="922044"/>
                </a:lnTo>
                <a:lnTo>
                  <a:pt x="431678" y="918815"/>
                </a:lnTo>
                <a:lnTo>
                  <a:pt x="436036" y="918054"/>
                </a:lnTo>
                <a:lnTo>
                  <a:pt x="438369" y="916434"/>
                </a:lnTo>
                <a:lnTo>
                  <a:pt x="440712" y="912892"/>
                </a:lnTo>
                <a:lnTo>
                  <a:pt x="443173" y="909347"/>
                </a:lnTo>
                <a:lnTo>
                  <a:pt x="445507" y="907616"/>
                </a:lnTo>
                <a:lnTo>
                  <a:pt x="447722" y="906450"/>
                </a:lnTo>
                <a:lnTo>
                  <a:pt x="447969" y="903619"/>
                </a:lnTo>
                <a:lnTo>
                  <a:pt x="447871" y="900001"/>
                </a:lnTo>
                <a:lnTo>
                  <a:pt x="447078" y="896279"/>
                </a:lnTo>
                <a:lnTo>
                  <a:pt x="450232" y="895293"/>
                </a:lnTo>
                <a:lnTo>
                  <a:pt x="455682" y="896031"/>
                </a:lnTo>
                <a:lnTo>
                  <a:pt x="457605" y="896289"/>
                </a:lnTo>
                <a:lnTo>
                  <a:pt x="458082" y="896645"/>
                </a:lnTo>
                <a:lnTo>
                  <a:pt x="458687" y="897095"/>
                </a:lnTo>
                <a:lnTo>
                  <a:pt x="459773" y="897901"/>
                </a:lnTo>
                <a:lnTo>
                  <a:pt x="462118" y="898660"/>
                </a:lnTo>
                <a:lnTo>
                  <a:pt x="465720" y="899826"/>
                </a:lnTo>
                <a:lnTo>
                  <a:pt x="468321" y="901127"/>
                </a:lnTo>
                <a:lnTo>
                  <a:pt x="470900" y="903709"/>
                </a:lnTo>
                <a:lnTo>
                  <a:pt x="471636" y="904447"/>
                </a:lnTo>
                <a:lnTo>
                  <a:pt x="472841" y="905652"/>
                </a:lnTo>
                <a:lnTo>
                  <a:pt x="473969" y="906401"/>
                </a:lnTo>
                <a:lnTo>
                  <a:pt x="477051" y="908443"/>
                </a:lnTo>
                <a:lnTo>
                  <a:pt x="477835" y="909151"/>
                </a:lnTo>
                <a:lnTo>
                  <a:pt x="478368" y="909633"/>
                </a:lnTo>
                <a:lnTo>
                  <a:pt x="480271" y="911355"/>
                </a:lnTo>
                <a:lnTo>
                  <a:pt x="483303" y="915631"/>
                </a:lnTo>
                <a:lnTo>
                  <a:pt x="484313" y="916236"/>
                </a:lnTo>
                <a:lnTo>
                  <a:pt x="484805" y="916529"/>
                </a:lnTo>
                <a:lnTo>
                  <a:pt x="485698" y="917063"/>
                </a:lnTo>
                <a:lnTo>
                  <a:pt x="487451" y="918111"/>
                </a:lnTo>
                <a:lnTo>
                  <a:pt x="485528" y="920463"/>
                </a:lnTo>
                <a:lnTo>
                  <a:pt x="485366" y="920871"/>
                </a:lnTo>
                <a:lnTo>
                  <a:pt x="485016" y="921756"/>
                </a:lnTo>
                <a:lnTo>
                  <a:pt x="484879" y="922104"/>
                </a:lnTo>
                <a:lnTo>
                  <a:pt x="484750" y="922526"/>
                </a:lnTo>
                <a:lnTo>
                  <a:pt x="485060" y="922734"/>
                </a:lnTo>
                <a:lnTo>
                  <a:pt x="486205" y="923499"/>
                </a:lnTo>
                <a:lnTo>
                  <a:pt x="486350" y="923875"/>
                </a:lnTo>
                <a:lnTo>
                  <a:pt x="486411" y="924032"/>
                </a:lnTo>
                <a:lnTo>
                  <a:pt x="486514" y="924304"/>
                </a:lnTo>
                <a:lnTo>
                  <a:pt x="486447" y="924488"/>
                </a:lnTo>
                <a:lnTo>
                  <a:pt x="485395" y="927399"/>
                </a:lnTo>
                <a:lnTo>
                  <a:pt x="488301" y="932604"/>
                </a:lnTo>
                <a:lnTo>
                  <a:pt x="489899" y="934090"/>
                </a:lnTo>
                <a:lnTo>
                  <a:pt x="490034" y="934216"/>
                </a:lnTo>
                <a:lnTo>
                  <a:pt x="490193" y="934394"/>
                </a:lnTo>
                <a:lnTo>
                  <a:pt x="491025" y="935331"/>
                </a:lnTo>
                <a:lnTo>
                  <a:pt x="491192" y="935887"/>
                </a:lnTo>
                <a:lnTo>
                  <a:pt x="491367" y="936461"/>
                </a:lnTo>
                <a:lnTo>
                  <a:pt x="491457" y="936757"/>
                </a:lnTo>
                <a:lnTo>
                  <a:pt x="491454" y="938636"/>
                </a:lnTo>
                <a:lnTo>
                  <a:pt x="491452" y="940038"/>
                </a:lnTo>
                <a:lnTo>
                  <a:pt x="492438" y="944748"/>
                </a:lnTo>
                <a:lnTo>
                  <a:pt x="492124" y="948214"/>
                </a:lnTo>
                <a:lnTo>
                  <a:pt x="491403" y="950057"/>
                </a:lnTo>
                <a:lnTo>
                  <a:pt x="490134" y="953291"/>
                </a:lnTo>
                <a:lnTo>
                  <a:pt x="489886" y="953507"/>
                </a:lnTo>
                <a:lnTo>
                  <a:pt x="489748" y="953626"/>
                </a:lnTo>
                <a:lnTo>
                  <a:pt x="489205" y="954096"/>
                </a:lnTo>
                <a:lnTo>
                  <a:pt x="487222" y="954343"/>
                </a:lnTo>
                <a:lnTo>
                  <a:pt x="486929" y="955435"/>
                </a:lnTo>
                <a:lnTo>
                  <a:pt x="486705" y="956269"/>
                </a:lnTo>
                <a:lnTo>
                  <a:pt x="486475" y="957129"/>
                </a:lnTo>
                <a:lnTo>
                  <a:pt x="485173" y="957809"/>
                </a:lnTo>
                <a:lnTo>
                  <a:pt x="482323" y="957930"/>
                </a:lnTo>
                <a:lnTo>
                  <a:pt x="481919" y="958533"/>
                </a:lnTo>
                <a:lnTo>
                  <a:pt x="480709" y="960345"/>
                </a:lnTo>
                <a:lnTo>
                  <a:pt x="479220" y="961643"/>
                </a:lnTo>
                <a:lnTo>
                  <a:pt x="478443" y="961723"/>
                </a:lnTo>
                <a:lnTo>
                  <a:pt x="477423" y="961828"/>
                </a:lnTo>
                <a:lnTo>
                  <a:pt x="477668" y="964802"/>
                </a:lnTo>
                <a:lnTo>
                  <a:pt x="476674" y="966349"/>
                </a:lnTo>
                <a:lnTo>
                  <a:pt x="475998" y="966475"/>
                </a:lnTo>
                <a:lnTo>
                  <a:pt x="475683" y="966534"/>
                </a:lnTo>
                <a:lnTo>
                  <a:pt x="475447" y="966390"/>
                </a:lnTo>
                <a:lnTo>
                  <a:pt x="474777" y="965980"/>
                </a:lnTo>
                <a:lnTo>
                  <a:pt x="474568" y="965852"/>
                </a:lnTo>
                <a:lnTo>
                  <a:pt x="474262" y="965836"/>
                </a:lnTo>
                <a:lnTo>
                  <a:pt x="473453" y="965790"/>
                </a:lnTo>
                <a:lnTo>
                  <a:pt x="473054" y="966689"/>
                </a:lnTo>
                <a:lnTo>
                  <a:pt x="472673" y="967548"/>
                </a:lnTo>
                <a:lnTo>
                  <a:pt x="472025" y="969010"/>
                </a:lnTo>
                <a:lnTo>
                  <a:pt x="470042" y="969628"/>
                </a:lnTo>
                <a:lnTo>
                  <a:pt x="469651" y="969494"/>
                </a:lnTo>
                <a:lnTo>
                  <a:pt x="469012" y="969274"/>
                </a:lnTo>
                <a:lnTo>
                  <a:pt x="467380" y="967334"/>
                </a:lnTo>
                <a:lnTo>
                  <a:pt x="466629" y="967396"/>
                </a:lnTo>
                <a:lnTo>
                  <a:pt x="465893" y="967456"/>
                </a:lnTo>
                <a:lnTo>
                  <a:pt x="463413" y="969250"/>
                </a:lnTo>
                <a:lnTo>
                  <a:pt x="463195" y="969605"/>
                </a:lnTo>
                <a:lnTo>
                  <a:pt x="462729" y="970365"/>
                </a:lnTo>
                <a:lnTo>
                  <a:pt x="462401" y="970537"/>
                </a:lnTo>
                <a:lnTo>
                  <a:pt x="462077" y="970705"/>
                </a:lnTo>
                <a:lnTo>
                  <a:pt x="461428" y="971045"/>
                </a:lnTo>
                <a:lnTo>
                  <a:pt x="459714" y="972635"/>
                </a:lnTo>
                <a:lnTo>
                  <a:pt x="458135" y="974096"/>
                </a:lnTo>
                <a:lnTo>
                  <a:pt x="456050" y="976029"/>
                </a:lnTo>
                <a:lnTo>
                  <a:pt x="455675" y="976376"/>
                </a:lnTo>
                <a:lnTo>
                  <a:pt x="455371" y="976657"/>
                </a:lnTo>
                <a:lnTo>
                  <a:pt x="454317" y="977978"/>
                </a:lnTo>
                <a:lnTo>
                  <a:pt x="451318" y="981754"/>
                </a:lnTo>
                <a:lnTo>
                  <a:pt x="451347" y="982738"/>
                </a:lnTo>
                <a:lnTo>
                  <a:pt x="451362" y="983240"/>
                </a:lnTo>
                <a:lnTo>
                  <a:pt x="451378" y="983736"/>
                </a:lnTo>
                <a:lnTo>
                  <a:pt x="450873" y="984367"/>
                </a:lnTo>
                <a:lnTo>
                  <a:pt x="449889" y="985593"/>
                </a:lnTo>
                <a:lnTo>
                  <a:pt x="449021" y="986151"/>
                </a:lnTo>
                <a:lnTo>
                  <a:pt x="446605" y="985963"/>
                </a:lnTo>
                <a:lnTo>
                  <a:pt x="445551" y="986643"/>
                </a:lnTo>
                <a:lnTo>
                  <a:pt x="444434" y="988687"/>
                </a:lnTo>
                <a:lnTo>
                  <a:pt x="443968" y="988764"/>
                </a:lnTo>
                <a:lnTo>
                  <a:pt x="442575" y="988996"/>
                </a:lnTo>
                <a:lnTo>
                  <a:pt x="442295" y="990230"/>
                </a:lnTo>
                <a:lnTo>
                  <a:pt x="442016" y="991473"/>
                </a:lnTo>
                <a:lnTo>
                  <a:pt x="440776" y="992340"/>
                </a:lnTo>
                <a:lnTo>
                  <a:pt x="440588" y="992806"/>
                </a:lnTo>
                <a:lnTo>
                  <a:pt x="440031" y="994197"/>
                </a:lnTo>
                <a:lnTo>
                  <a:pt x="442805" y="995214"/>
                </a:lnTo>
                <a:lnTo>
                  <a:pt x="443958" y="996895"/>
                </a:lnTo>
                <a:lnTo>
                  <a:pt x="447085" y="999225"/>
                </a:lnTo>
                <a:lnTo>
                  <a:pt x="449168" y="1001004"/>
                </a:lnTo>
                <a:lnTo>
                  <a:pt x="449156" y="1003042"/>
                </a:lnTo>
                <a:lnTo>
                  <a:pt x="449021" y="1006779"/>
                </a:lnTo>
                <a:lnTo>
                  <a:pt x="447721" y="1010988"/>
                </a:lnTo>
                <a:lnTo>
                  <a:pt x="446643" y="1016665"/>
                </a:lnTo>
                <a:lnTo>
                  <a:pt x="445683" y="1022567"/>
                </a:lnTo>
                <a:lnTo>
                  <a:pt x="446368" y="1024934"/>
                </a:lnTo>
                <a:lnTo>
                  <a:pt x="465861" y="1031658"/>
                </a:lnTo>
                <a:lnTo>
                  <a:pt x="468115" y="1032207"/>
                </a:lnTo>
                <a:lnTo>
                  <a:pt x="469806" y="1032618"/>
                </a:lnTo>
                <a:lnTo>
                  <a:pt x="470621" y="1032492"/>
                </a:lnTo>
                <a:lnTo>
                  <a:pt x="471320" y="1032142"/>
                </a:lnTo>
                <a:lnTo>
                  <a:pt x="478554" y="1027163"/>
                </a:lnTo>
                <a:lnTo>
                  <a:pt x="481926" y="1026885"/>
                </a:lnTo>
                <a:lnTo>
                  <a:pt x="485178" y="1027516"/>
                </a:lnTo>
                <a:lnTo>
                  <a:pt x="494567" y="1032242"/>
                </a:lnTo>
                <a:lnTo>
                  <a:pt x="497813" y="1033891"/>
                </a:lnTo>
                <a:lnTo>
                  <a:pt x="499448" y="1032621"/>
                </a:lnTo>
                <a:lnTo>
                  <a:pt x="500275" y="1029890"/>
                </a:lnTo>
                <a:lnTo>
                  <a:pt x="502371" y="1029179"/>
                </a:lnTo>
                <a:lnTo>
                  <a:pt x="504459" y="1029939"/>
                </a:lnTo>
                <a:lnTo>
                  <a:pt x="511284" y="1030616"/>
                </a:lnTo>
                <a:lnTo>
                  <a:pt x="512707" y="1032724"/>
                </a:lnTo>
                <a:lnTo>
                  <a:pt x="515029" y="1034194"/>
                </a:lnTo>
                <a:lnTo>
                  <a:pt x="515693" y="1034612"/>
                </a:lnTo>
                <a:lnTo>
                  <a:pt x="517562" y="1035796"/>
                </a:lnTo>
                <a:lnTo>
                  <a:pt x="517848" y="1035976"/>
                </a:lnTo>
                <a:lnTo>
                  <a:pt x="522735" y="1037010"/>
                </a:lnTo>
                <a:lnTo>
                  <a:pt x="524902" y="1037940"/>
                </a:lnTo>
                <a:lnTo>
                  <a:pt x="527874" y="1037634"/>
                </a:lnTo>
                <a:lnTo>
                  <a:pt x="528291" y="1037827"/>
                </a:lnTo>
                <a:lnTo>
                  <a:pt x="528627" y="1037981"/>
                </a:lnTo>
                <a:lnTo>
                  <a:pt x="528905" y="1038288"/>
                </a:lnTo>
                <a:lnTo>
                  <a:pt x="529369" y="1038870"/>
                </a:lnTo>
                <a:lnTo>
                  <a:pt x="529915" y="1039557"/>
                </a:lnTo>
                <a:lnTo>
                  <a:pt x="531838" y="1038506"/>
                </a:lnTo>
                <a:lnTo>
                  <a:pt x="538030" y="1039008"/>
                </a:lnTo>
                <a:lnTo>
                  <a:pt x="539948" y="1040620"/>
                </a:lnTo>
                <a:lnTo>
                  <a:pt x="547440" y="1041619"/>
                </a:lnTo>
                <a:lnTo>
                  <a:pt x="549272" y="1042371"/>
                </a:lnTo>
                <a:lnTo>
                  <a:pt x="550164" y="1042737"/>
                </a:lnTo>
                <a:lnTo>
                  <a:pt x="550670" y="1043374"/>
                </a:lnTo>
                <a:lnTo>
                  <a:pt x="551154" y="1043978"/>
                </a:lnTo>
                <a:lnTo>
                  <a:pt x="552262" y="1048068"/>
                </a:lnTo>
                <a:lnTo>
                  <a:pt x="552403" y="1048294"/>
                </a:lnTo>
                <a:lnTo>
                  <a:pt x="552571" y="1048565"/>
                </a:lnTo>
                <a:lnTo>
                  <a:pt x="552879" y="1049061"/>
                </a:lnTo>
                <a:lnTo>
                  <a:pt x="553082" y="1049044"/>
                </a:lnTo>
                <a:lnTo>
                  <a:pt x="553623" y="1048998"/>
                </a:lnTo>
                <a:lnTo>
                  <a:pt x="555047" y="1049062"/>
                </a:lnTo>
                <a:lnTo>
                  <a:pt x="555727" y="1049463"/>
                </a:lnTo>
                <a:lnTo>
                  <a:pt x="555904" y="1049567"/>
                </a:lnTo>
                <a:lnTo>
                  <a:pt x="556098" y="1049683"/>
                </a:lnTo>
                <a:lnTo>
                  <a:pt x="556901" y="1051296"/>
                </a:lnTo>
                <a:lnTo>
                  <a:pt x="557768" y="1051853"/>
                </a:lnTo>
                <a:lnTo>
                  <a:pt x="558966" y="1051876"/>
                </a:lnTo>
                <a:lnTo>
                  <a:pt x="561175" y="1051919"/>
                </a:lnTo>
                <a:lnTo>
                  <a:pt x="562845" y="1052602"/>
                </a:lnTo>
                <a:lnTo>
                  <a:pt x="564948" y="1054712"/>
                </a:lnTo>
                <a:lnTo>
                  <a:pt x="565999" y="1055209"/>
                </a:lnTo>
                <a:lnTo>
                  <a:pt x="567673" y="1055540"/>
                </a:lnTo>
                <a:lnTo>
                  <a:pt x="568045" y="1055612"/>
                </a:lnTo>
                <a:lnTo>
                  <a:pt x="569467" y="1055895"/>
                </a:lnTo>
                <a:lnTo>
                  <a:pt x="571694" y="1057445"/>
                </a:lnTo>
                <a:lnTo>
                  <a:pt x="573822" y="1057799"/>
                </a:lnTo>
                <a:lnTo>
                  <a:pt x="574077" y="1057841"/>
                </a:lnTo>
                <a:lnTo>
                  <a:pt x="576214" y="1058194"/>
                </a:lnTo>
                <a:lnTo>
                  <a:pt x="579090" y="1059272"/>
                </a:lnTo>
                <a:lnTo>
                  <a:pt x="579865" y="1059563"/>
                </a:lnTo>
                <a:lnTo>
                  <a:pt x="581474" y="1060742"/>
                </a:lnTo>
                <a:lnTo>
                  <a:pt x="582677" y="1062935"/>
                </a:lnTo>
                <a:lnTo>
                  <a:pt x="582759" y="1063085"/>
                </a:lnTo>
                <a:lnTo>
                  <a:pt x="583140" y="1063780"/>
                </a:lnTo>
                <a:lnTo>
                  <a:pt x="585066" y="1065381"/>
                </a:lnTo>
                <a:lnTo>
                  <a:pt x="585305" y="1065580"/>
                </a:lnTo>
                <a:lnTo>
                  <a:pt x="585980" y="1068988"/>
                </a:lnTo>
                <a:lnTo>
                  <a:pt x="584046" y="1070275"/>
                </a:lnTo>
                <a:lnTo>
                  <a:pt x="583629" y="1070551"/>
                </a:lnTo>
                <a:lnTo>
                  <a:pt x="583006" y="1070966"/>
                </a:lnTo>
                <a:lnTo>
                  <a:pt x="582818" y="1071648"/>
                </a:lnTo>
                <a:lnTo>
                  <a:pt x="583127" y="1072392"/>
                </a:lnTo>
                <a:lnTo>
                  <a:pt x="584828" y="1072742"/>
                </a:lnTo>
                <a:lnTo>
                  <a:pt x="585240" y="1072825"/>
                </a:lnTo>
                <a:lnTo>
                  <a:pt x="589193" y="1073640"/>
                </a:lnTo>
                <a:lnTo>
                  <a:pt x="589779" y="1074142"/>
                </a:lnTo>
                <a:lnTo>
                  <a:pt x="590060" y="1074384"/>
                </a:lnTo>
                <a:lnTo>
                  <a:pt x="592916" y="1073780"/>
                </a:lnTo>
                <a:lnTo>
                  <a:pt x="594897" y="1073071"/>
                </a:lnTo>
                <a:lnTo>
                  <a:pt x="597696" y="1071216"/>
                </a:lnTo>
                <a:lnTo>
                  <a:pt x="599915" y="1069370"/>
                </a:lnTo>
                <a:lnTo>
                  <a:pt x="602825" y="1068533"/>
                </a:lnTo>
                <a:lnTo>
                  <a:pt x="604573" y="1067827"/>
                </a:lnTo>
                <a:lnTo>
                  <a:pt x="607608" y="1065404"/>
                </a:lnTo>
                <a:lnTo>
                  <a:pt x="612311" y="1063013"/>
                </a:lnTo>
                <a:lnTo>
                  <a:pt x="612585" y="1062794"/>
                </a:lnTo>
                <a:lnTo>
                  <a:pt x="616032" y="1060045"/>
                </a:lnTo>
                <a:lnTo>
                  <a:pt x="619752" y="1057820"/>
                </a:lnTo>
                <a:lnTo>
                  <a:pt x="620182" y="1057279"/>
                </a:lnTo>
                <a:lnTo>
                  <a:pt x="621180" y="1056026"/>
                </a:lnTo>
                <a:lnTo>
                  <a:pt x="623227" y="1054295"/>
                </a:lnTo>
                <a:lnTo>
                  <a:pt x="622334" y="1050117"/>
                </a:lnTo>
                <a:lnTo>
                  <a:pt x="622354" y="1046493"/>
                </a:lnTo>
                <a:lnTo>
                  <a:pt x="623644" y="1044322"/>
                </a:lnTo>
                <a:lnTo>
                  <a:pt x="625284" y="1041805"/>
                </a:lnTo>
                <a:lnTo>
                  <a:pt x="628322" y="1038929"/>
                </a:lnTo>
                <a:lnTo>
                  <a:pt x="629946" y="1039583"/>
                </a:lnTo>
                <a:lnTo>
                  <a:pt x="631116" y="1045118"/>
                </a:lnTo>
                <a:lnTo>
                  <a:pt x="631306" y="1046018"/>
                </a:lnTo>
                <a:lnTo>
                  <a:pt x="631523" y="1049072"/>
                </a:lnTo>
                <a:lnTo>
                  <a:pt x="632310" y="1054043"/>
                </a:lnTo>
                <a:lnTo>
                  <a:pt x="634629" y="1055366"/>
                </a:lnTo>
                <a:lnTo>
                  <a:pt x="637637" y="1057812"/>
                </a:lnTo>
                <a:lnTo>
                  <a:pt x="640541" y="1058108"/>
                </a:lnTo>
                <a:lnTo>
                  <a:pt x="641480" y="1056508"/>
                </a:lnTo>
                <a:lnTo>
                  <a:pt x="643291" y="1043571"/>
                </a:lnTo>
                <a:lnTo>
                  <a:pt x="643646" y="1042433"/>
                </a:lnTo>
                <a:lnTo>
                  <a:pt x="645975" y="1041832"/>
                </a:lnTo>
                <a:lnTo>
                  <a:pt x="648530" y="1042020"/>
                </a:lnTo>
                <a:lnTo>
                  <a:pt x="650975" y="1041416"/>
                </a:lnTo>
                <a:lnTo>
                  <a:pt x="652376" y="1040149"/>
                </a:lnTo>
                <a:lnTo>
                  <a:pt x="653674" y="1036619"/>
                </a:lnTo>
                <a:lnTo>
                  <a:pt x="655550" y="1033420"/>
                </a:lnTo>
                <a:lnTo>
                  <a:pt x="659039" y="1033254"/>
                </a:lnTo>
                <a:lnTo>
                  <a:pt x="661244" y="1033900"/>
                </a:lnTo>
                <a:lnTo>
                  <a:pt x="664491" y="1035209"/>
                </a:lnTo>
                <a:lnTo>
                  <a:pt x="666463" y="1036199"/>
                </a:lnTo>
                <a:lnTo>
                  <a:pt x="667498" y="1033574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D2D9DB3-DC96-AB72-93B6-931D2000D0B2}"/>
              </a:ext>
            </a:extLst>
          </p:cNvPr>
          <p:cNvSpPr/>
          <p:nvPr/>
        </p:nvSpPr>
        <p:spPr>
          <a:xfrm flipV="1">
            <a:off x="7135524" y="1177443"/>
            <a:ext cx="1104607" cy="1126152"/>
          </a:xfrm>
          <a:custGeom>
            <a:avLst/>
            <a:gdLst>
              <a:gd name="connsiteX0" fmla="*/ 60763 w 994073"/>
              <a:gd name="connsiteY0" fmla="*/ 1011662 h 1013462"/>
              <a:gd name="connsiteX1" fmla="*/ 62410 w 994073"/>
              <a:gd name="connsiteY1" fmla="*/ 1011515 h 1013462"/>
              <a:gd name="connsiteX2" fmla="*/ 64207 w 994073"/>
              <a:gd name="connsiteY2" fmla="*/ 1011515 h 1013462"/>
              <a:gd name="connsiteX3" fmla="*/ 65852 w 994073"/>
              <a:gd name="connsiteY3" fmla="*/ 1011368 h 1013462"/>
              <a:gd name="connsiteX4" fmla="*/ 67349 w 994073"/>
              <a:gd name="connsiteY4" fmla="*/ 1010991 h 1013462"/>
              <a:gd name="connsiteX5" fmla="*/ 68621 w 994073"/>
              <a:gd name="connsiteY5" fmla="*/ 1010468 h 1013462"/>
              <a:gd name="connsiteX6" fmla="*/ 69895 w 994073"/>
              <a:gd name="connsiteY6" fmla="*/ 1009945 h 1013462"/>
              <a:gd name="connsiteX7" fmla="*/ 71017 w 994073"/>
              <a:gd name="connsiteY7" fmla="*/ 1009193 h 1013462"/>
              <a:gd name="connsiteX8" fmla="*/ 72289 w 994073"/>
              <a:gd name="connsiteY8" fmla="*/ 1008669 h 1013462"/>
              <a:gd name="connsiteX9" fmla="*/ 73563 w 994073"/>
              <a:gd name="connsiteY9" fmla="*/ 1008146 h 1013462"/>
              <a:gd name="connsiteX10" fmla="*/ 74684 w 994073"/>
              <a:gd name="connsiteY10" fmla="*/ 1007394 h 1013462"/>
              <a:gd name="connsiteX11" fmla="*/ 75808 w 994073"/>
              <a:gd name="connsiteY11" fmla="*/ 1006724 h 1013462"/>
              <a:gd name="connsiteX12" fmla="*/ 76856 w 994073"/>
              <a:gd name="connsiteY12" fmla="*/ 1005972 h 1013462"/>
              <a:gd name="connsiteX13" fmla="*/ 77978 w 994073"/>
              <a:gd name="connsiteY13" fmla="*/ 1005301 h 1013462"/>
              <a:gd name="connsiteX14" fmla="*/ 79101 w 994073"/>
              <a:gd name="connsiteY14" fmla="*/ 1004549 h 1013462"/>
              <a:gd name="connsiteX15" fmla="*/ 80224 w 994073"/>
              <a:gd name="connsiteY15" fmla="*/ 1003813 h 1013462"/>
              <a:gd name="connsiteX16" fmla="*/ 81272 w 994073"/>
              <a:gd name="connsiteY16" fmla="*/ 1003127 h 1013462"/>
              <a:gd name="connsiteX17" fmla="*/ 82394 w 994073"/>
              <a:gd name="connsiteY17" fmla="*/ 1002391 h 1013462"/>
              <a:gd name="connsiteX18" fmla="*/ 83517 w 994073"/>
              <a:gd name="connsiteY18" fmla="*/ 1001704 h 1013462"/>
              <a:gd name="connsiteX19" fmla="*/ 84566 w 994073"/>
              <a:gd name="connsiteY19" fmla="*/ 1000968 h 1013462"/>
              <a:gd name="connsiteX20" fmla="*/ 85913 w 994073"/>
              <a:gd name="connsiteY20" fmla="*/ 1000445 h 1013462"/>
              <a:gd name="connsiteX21" fmla="*/ 86961 w 994073"/>
              <a:gd name="connsiteY21" fmla="*/ 999758 h 1013462"/>
              <a:gd name="connsiteX22" fmla="*/ 88233 w 994073"/>
              <a:gd name="connsiteY22" fmla="*/ 999170 h 1013462"/>
              <a:gd name="connsiteX23" fmla="*/ 89356 w 994073"/>
              <a:gd name="connsiteY23" fmla="*/ 998499 h 1013462"/>
              <a:gd name="connsiteX24" fmla="*/ 90629 w 994073"/>
              <a:gd name="connsiteY24" fmla="*/ 997976 h 1013462"/>
              <a:gd name="connsiteX25" fmla="*/ 91901 w 994073"/>
              <a:gd name="connsiteY25" fmla="*/ 997436 h 1013462"/>
              <a:gd name="connsiteX26" fmla="*/ 93248 w 994073"/>
              <a:gd name="connsiteY26" fmla="*/ 996913 h 1013462"/>
              <a:gd name="connsiteX27" fmla="*/ 94671 w 994073"/>
              <a:gd name="connsiteY27" fmla="*/ 996553 h 1013462"/>
              <a:gd name="connsiteX28" fmla="*/ 96168 w 994073"/>
              <a:gd name="connsiteY28" fmla="*/ 996177 h 1013462"/>
              <a:gd name="connsiteX29" fmla="*/ 97589 w 994073"/>
              <a:gd name="connsiteY29" fmla="*/ 995867 h 1013462"/>
              <a:gd name="connsiteX30" fmla="*/ 99087 w 994073"/>
              <a:gd name="connsiteY30" fmla="*/ 995490 h 1013462"/>
              <a:gd name="connsiteX31" fmla="*/ 100510 w 994073"/>
              <a:gd name="connsiteY31" fmla="*/ 995131 h 1013462"/>
              <a:gd name="connsiteX32" fmla="*/ 101782 w 994073"/>
              <a:gd name="connsiteY32" fmla="*/ 994607 h 1013462"/>
              <a:gd name="connsiteX33" fmla="*/ 103278 w 994073"/>
              <a:gd name="connsiteY33" fmla="*/ 994297 h 1013462"/>
              <a:gd name="connsiteX34" fmla="*/ 104552 w 994073"/>
              <a:gd name="connsiteY34" fmla="*/ 993774 h 1013462"/>
              <a:gd name="connsiteX35" fmla="*/ 106198 w 994073"/>
              <a:gd name="connsiteY35" fmla="*/ 993545 h 1013462"/>
              <a:gd name="connsiteX36" fmla="*/ 107696 w 994073"/>
              <a:gd name="connsiteY36" fmla="*/ 993250 h 1013462"/>
              <a:gd name="connsiteX37" fmla="*/ 108968 w 994073"/>
              <a:gd name="connsiteY37" fmla="*/ 992727 h 1013462"/>
              <a:gd name="connsiteX38" fmla="*/ 110615 w 994073"/>
              <a:gd name="connsiteY38" fmla="*/ 992498 h 1013462"/>
              <a:gd name="connsiteX39" fmla="*/ 111887 w 994073"/>
              <a:gd name="connsiteY39" fmla="*/ 991975 h 1013462"/>
              <a:gd name="connsiteX40" fmla="*/ 113385 w 994073"/>
              <a:gd name="connsiteY40" fmla="*/ 991681 h 1013462"/>
              <a:gd name="connsiteX41" fmla="*/ 114282 w 994073"/>
              <a:gd name="connsiteY41" fmla="*/ 990781 h 1013462"/>
              <a:gd name="connsiteX42" fmla="*/ 115180 w 994073"/>
              <a:gd name="connsiteY42" fmla="*/ 989882 h 1013462"/>
              <a:gd name="connsiteX43" fmla="*/ 115778 w 994073"/>
              <a:gd name="connsiteY43" fmla="*/ 988607 h 1013462"/>
              <a:gd name="connsiteX44" fmla="*/ 116527 w 994073"/>
              <a:gd name="connsiteY44" fmla="*/ 987495 h 1013462"/>
              <a:gd name="connsiteX45" fmla="*/ 117276 w 994073"/>
              <a:gd name="connsiteY45" fmla="*/ 986448 h 1013462"/>
              <a:gd name="connsiteX46" fmla="*/ 117950 w 994073"/>
              <a:gd name="connsiteY46" fmla="*/ 985320 h 1013462"/>
              <a:gd name="connsiteX47" fmla="*/ 119446 w 994073"/>
              <a:gd name="connsiteY47" fmla="*/ 985026 h 1013462"/>
              <a:gd name="connsiteX48" fmla="*/ 121094 w 994073"/>
              <a:gd name="connsiteY48" fmla="*/ 984797 h 1013462"/>
              <a:gd name="connsiteX49" fmla="*/ 122590 w 994073"/>
              <a:gd name="connsiteY49" fmla="*/ 984502 h 1013462"/>
              <a:gd name="connsiteX50" fmla="*/ 124162 w 994073"/>
              <a:gd name="connsiteY50" fmla="*/ 984339 h 1013462"/>
              <a:gd name="connsiteX51" fmla="*/ 125810 w 994073"/>
              <a:gd name="connsiteY51" fmla="*/ 984126 h 1013462"/>
              <a:gd name="connsiteX52" fmla="*/ 127306 w 994073"/>
              <a:gd name="connsiteY52" fmla="*/ 983816 h 1013462"/>
              <a:gd name="connsiteX53" fmla="*/ 128953 w 994073"/>
              <a:gd name="connsiteY53" fmla="*/ 983669 h 1013462"/>
              <a:gd name="connsiteX54" fmla="*/ 130599 w 994073"/>
              <a:gd name="connsiteY54" fmla="*/ 983440 h 1013462"/>
              <a:gd name="connsiteX55" fmla="*/ 132247 w 994073"/>
              <a:gd name="connsiteY55" fmla="*/ 983292 h 1013462"/>
              <a:gd name="connsiteX56" fmla="*/ 133520 w 994073"/>
              <a:gd name="connsiteY56" fmla="*/ 982769 h 1013462"/>
              <a:gd name="connsiteX57" fmla="*/ 135016 w 994073"/>
              <a:gd name="connsiteY57" fmla="*/ 982393 h 1013462"/>
              <a:gd name="connsiteX58" fmla="*/ 136064 w 994073"/>
              <a:gd name="connsiteY58" fmla="*/ 981723 h 1013462"/>
              <a:gd name="connsiteX59" fmla="*/ 137411 w 994073"/>
              <a:gd name="connsiteY59" fmla="*/ 981199 h 1013462"/>
              <a:gd name="connsiteX60" fmla="*/ 138459 w 994073"/>
              <a:gd name="connsiteY60" fmla="*/ 980447 h 1013462"/>
              <a:gd name="connsiteX61" fmla="*/ 139731 w 994073"/>
              <a:gd name="connsiteY61" fmla="*/ 979924 h 1013462"/>
              <a:gd name="connsiteX62" fmla="*/ 140855 w 994073"/>
              <a:gd name="connsiteY62" fmla="*/ 979254 h 1013462"/>
              <a:gd name="connsiteX63" fmla="*/ 141978 w 994073"/>
              <a:gd name="connsiteY63" fmla="*/ 978501 h 1013462"/>
              <a:gd name="connsiteX64" fmla="*/ 142876 w 994073"/>
              <a:gd name="connsiteY64" fmla="*/ 977602 h 1013462"/>
              <a:gd name="connsiteX65" fmla="*/ 143849 w 994073"/>
              <a:gd name="connsiteY65" fmla="*/ 976703 h 1013462"/>
              <a:gd name="connsiteX66" fmla="*/ 144746 w 994073"/>
              <a:gd name="connsiteY66" fmla="*/ 975804 h 1013462"/>
              <a:gd name="connsiteX67" fmla="*/ 145271 w 994073"/>
              <a:gd name="connsiteY67" fmla="*/ 974545 h 1013462"/>
              <a:gd name="connsiteX68" fmla="*/ 145870 w 994073"/>
              <a:gd name="connsiteY68" fmla="*/ 973269 h 1013462"/>
              <a:gd name="connsiteX69" fmla="*/ 146244 w 994073"/>
              <a:gd name="connsiteY69" fmla="*/ 971846 h 1013462"/>
              <a:gd name="connsiteX70" fmla="*/ 146468 w 994073"/>
              <a:gd name="connsiteY70" fmla="*/ 970195 h 1013462"/>
              <a:gd name="connsiteX71" fmla="*/ 146468 w 994073"/>
              <a:gd name="connsiteY71" fmla="*/ 968396 h 1013462"/>
              <a:gd name="connsiteX72" fmla="*/ 146095 w 994073"/>
              <a:gd name="connsiteY72" fmla="*/ 966908 h 1013462"/>
              <a:gd name="connsiteX73" fmla="*/ 146095 w 994073"/>
              <a:gd name="connsiteY73" fmla="*/ 965486 h 1013462"/>
              <a:gd name="connsiteX74" fmla="*/ 146694 w 994073"/>
              <a:gd name="connsiteY74" fmla="*/ 964211 h 1013462"/>
              <a:gd name="connsiteX75" fmla="*/ 147816 w 994073"/>
              <a:gd name="connsiteY75" fmla="*/ 963458 h 1013462"/>
              <a:gd name="connsiteX76" fmla="*/ 149238 w 994073"/>
              <a:gd name="connsiteY76" fmla="*/ 963164 h 1013462"/>
              <a:gd name="connsiteX77" fmla="*/ 150885 w 994073"/>
              <a:gd name="connsiteY77" fmla="*/ 962935 h 1013462"/>
              <a:gd name="connsiteX78" fmla="*/ 151634 w 994073"/>
              <a:gd name="connsiteY78" fmla="*/ 962788 h 1013462"/>
              <a:gd name="connsiteX79" fmla="*/ 152531 w 994073"/>
              <a:gd name="connsiteY79" fmla="*/ 961889 h 1013462"/>
              <a:gd name="connsiteX80" fmla="*/ 153506 w 994073"/>
              <a:gd name="connsiteY80" fmla="*/ 960989 h 1013462"/>
              <a:gd name="connsiteX81" fmla="*/ 154552 w 994073"/>
              <a:gd name="connsiteY81" fmla="*/ 960319 h 1013462"/>
              <a:gd name="connsiteX82" fmla="*/ 155676 w 994073"/>
              <a:gd name="connsiteY82" fmla="*/ 959567 h 1013462"/>
              <a:gd name="connsiteX83" fmla="*/ 156948 w 994073"/>
              <a:gd name="connsiteY83" fmla="*/ 959043 h 1013462"/>
              <a:gd name="connsiteX84" fmla="*/ 158221 w 994073"/>
              <a:gd name="connsiteY84" fmla="*/ 958520 h 1013462"/>
              <a:gd name="connsiteX85" fmla="*/ 158434 w 994073"/>
              <a:gd name="connsiteY85" fmla="*/ 958373 h 1013462"/>
              <a:gd name="connsiteX86" fmla="*/ 159343 w 994073"/>
              <a:gd name="connsiteY86" fmla="*/ 957768 h 1013462"/>
              <a:gd name="connsiteX87" fmla="*/ 160316 w 994073"/>
              <a:gd name="connsiteY87" fmla="*/ 956869 h 1013462"/>
              <a:gd name="connsiteX88" fmla="*/ 161215 w 994073"/>
              <a:gd name="connsiteY88" fmla="*/ 955970 h 1013462"/>
              <a:gd name="connsiteX89" fmla="*/ 162113 w 994073"/>
              <a:gd name="connsiteY89" fmla="*/ 955070 h 1013462"/>
              <a:gd name="connsiteX90" fmla="*/ 163236 w 994073"/>
              <a:gd name="connsiteY90" fmla="*/ 954400 h 1013462"/>
              <a:gd name="connsiteX91" fmla="*/ 163684 w 994073"/>
              <a:gd name="connsiteY91" fmla="*/ 954105 h 1013462"/>
              <a:gd name="connsiteX92" fmla="*/ 164358 w 994073"/>
              <a:gd name="connsiteY92" fmla="*/ 953648 h 1013462"/>
              <a:gd name="connsiteX93" fmla="*/ 165632 w 994073"/>
              <a:gd name="connsiteY93" fmla="*/ 953124 h 1013462"/>
              <a:gd name="connsiteX94" fmla="*/ 166753 w 994073"/>
              <a:gd name="connsiteY94" fmla="*/ 952454 h 1013462"/>
              <a:gd name="connsiteX95" fmla="*/ 167802 w 994073"/>
              <a:gd name="connsiteY95" fmla="*/ 951702 h 1013462"/>
              <a:gd name="connsiteX96" fmla="*/ 168551 w 994073"/>
              <a:gd name="connsiteY96" fmla="*/ 950590 h 1013462"/>
              <a:gd name="connsiteX97" fmla="*/ 169149 w 994073"/>
              <a:gd name="connsiteY97" fmla="*/ 949315 h 1013462"/>
              <a:gd name="connsiteX98" fmla="*/ 169299 w 994073"/>
              <a:gd name="connsiteY98" fmla="*/ 947745 h 1013462"/>
              <a:gd name="connsiteX99" fmla="*/ 169523 w 994073"/>
              <a:gd name="connsiteY99" fmla="*/ 946093 h 1013462"/>
              <a:gd name="connsiteX100" fmla="*/ 169898 w 994073"/>
              <a:gd name="connsiteY100" fmla="*/ 944605 h 1013462"/>
              <a:gd name="connsiteX101" fmla="*/ 170272 w 994073"/>
              <a:gd name="connsiteY101" fmla="*/ 943183 h 1013462"/>
              <a:gd name="connsiteX102" fmla="*/ 170871 w 994073"/>
              <a:gd name="connsiteY102" fmla="*/ 941907 h 1013462"/>
              <a:gd name="connsiteX103" fmla="*/ 171396 w 994073"/>
              <a:gd name="connsiteY103" fmla="*/ 940632 h 1013462"/>
              <a:gd name="connsiteX104" fmla="*/ 171994 w 994073"/>
              <a:gd name="connsiteY104" fmla="*/ 939357 h 1013462"/>
              <a:gd name="connsiteX105" fmla="*/ 172743 w 994073"/>
              <a:gd name="connsiteY105" fmla="*/ 938310 h 1013462"/>
              <a:gd name="connsiteX106" fmla="*/ 173865 w 994073"/>
              <a:gd name="connsiteY106" fmla="*/ 937411 h 1013462"/>
              <a:gd name="connsiteX107" fmla="*/ 175137 w 994073"/>
              <a:gd name="connsiteY107" fmla="*/ 936887 h 1013462"/>
              <a:gd name="connsiteX108" fmla="*/ 176783 w 994073"/>
              <a:gd name="connsiteY108" fmla="*/ 936659 h 1013462"/>
              <a:gd name="connsiteX109" fmla="*/ 178057 w 994073"/>
              <a:gd name="connsiteY109" fmla="*/ 936135 h 1013462"/>
              <a:gd name="connsiteX110" fmla="*/ 179329 w 994073"/>
              <a:gd name="connsiteY110" fmla="*/ 935612 h 1013462"/>
              <a:gd name="connsiteX111" fmla="*/ 180451 w 994073"/>
              <a:gd name="connsiteY111" fmla="*/ 934942 h 1013462"/>
              <a:gd name="connsiteX112" fmla="*/ 181350 w 994073"/>
              <a:gd name="connsiteY112" fmla="*/ 934042 h 1013462"/>
              <a:gd name="connsiteX113" fmla="*/ 182248 w 994073"/>
              <a:gd name="connsiteY113" fmla="*/ 933143 h 1013462"/>
              <a:gd name="connsiteX114" fmla="*/ 182997 w 994073"/>
              <a:gd name="connsiteY114" fmla="*/ 932015 h 1013462"/>
              <a:gd name="connsiteX115" fmla="*/ 183970 w 994073"/>
              <a:gd name="connsiteY115" fmla="*/ 931132 h 1013462"/>
              <a:gd name="connsiteX116" fmla="*/ 184719 w 994073"/>
              <a:gd name="connsiteY116" fmla="*/ 930069 h 1013462"/>
              <a:gd name="connsiteX117" fmla="*/ 185767 w 994073"/>
              <a:gd name="connsiteY117" fmla="*/ 930069 h 1013462"/>
              <a:gd name="connsiteX118" fmla="*/ 186664 w 994073"/>
              <a:gd name="connsiteY118" fmla="*/ 930968 h 1013462"/>
              <a:gd name="connsiteX119" fmla="*/ 187564 w 994073"/>
              <a:gd name="connsiteY119" fmla="*/ 931949 h 1013462"/>
              <a:gd name="connsiteX120" fmla="*/ 189060 w 994073"/>
              <a:gd name="connsiteY120" fmla="*/ 932326 h 1013462"/>
              <a:gd name="connsiteX121" fmla="*/ 190707 w 994073"/>
              <a:gd name="connsiteY121" fmla="*/ 932097 h 1013462"/>
              <a:gd name="connsiteX122" fmla="*/ 192129 w 994073"/>
              <a:gd name="connsiteY122" fmla="*/ 931802 h 1013462"/>
              <a:gd name="connsiteX123" fmla="*/ 193625 w 994073"/>
              <a:gd name="connsiteY123" fmla="*/ 931426 h 1013462"/>
              <a:gd name="connsiteX124" fmla="*/ 195273 w 994073"/>
              <a:gd name="connsiteY124" fmla="*/ 931279 h 1013462"/>
              <a:gd name="connsiteX125" fmla="*/ 197069 w 994073"/>
              <a:gd name="connsiteY125" fmla="*/ 931279 h 1013462"/>
              <a:gd name="connsiteX126" fmla="*/ 198715 w 994073"/>
              <a:gd name="connsiteY126" fmla="*/ 931492 h 1013462"/>
              <a:gd name="connsiteX127" fmla="*/ 200362 w 994073"/>
              <a:gd name="connsiteY127" fmla="*/ 931721 h 1013462"/>
              <a:gd name="connsiteX128" fmla="*/ 202009 w 994073"/>
              <a:gd name="connsiteY128" fmla="*/ 931868 h 1013462"/>
              <a:gd name="connsiteX129" fmla="*/ 203806 w 994073"/>
              <a:gd name="connsiteY129" fmla="*/ 931949 h 1013462"/>
              <a:gd name="connsiteX130" fmla="*/ 205153 w 994073"/>
              <a:gd name="connsiteY130" fmla="*/ 931344 h 1013462"/>
              <a:gd name="connsiteX131" fmla="*/ 206427 w 994073"/>
              <a:gd name="connsiteY131" fmla="*/ 930821 h 1013462"/>
              <a:gd name="connsiteX132" fmla="*/ 207548 w 994073"/>
              <a:gd name="connsiteY132" fmla="*/ 930151 h 1013462"/>
              <a:gd name="connsiteX133" fmla="*/ 208596 w 994073"/>
              <a:gd name="connsiteY133" fmla="*/ 929399 h 1013462"/>
              <a:gd name="connsiteX134" fmla="*/ 209345 w 994073"/>
              <a:gd name="connsiteY134" fmla="*/ 928352 h 1013462"/>
              <a:gd name="connsiteX135" fmla="*/ 210318 w 994073"/>
              <a:gd name="connsiteY135" fmla="*/ 927453 h 1013462"/>
              <a:gd name="connsiteX136" fmla="*/ 210992 w 994073"/>
              <a:gd name="connsiteY136" fmla="*/ 926341 h 1013462"/>
              <a:gd name="connsiteX137" fmla="*/ 211741 w 994073"/>
              <a:gd name="connsiteY137" fmla="*/ 925278 h 1013462"/>
              <a:gd name="connsiteX138" fmla="*/ 212714 w 994073"/>
              <a:gd name="connsiteY138" fmla="*/ 924395 h 1013462"/>
              <a:gd name="connsiteX139" fmla="*/ 213463 w 994073"/>
              <a:gd name="connsiteY139" fmla="*/ 923267 h 1013462"/>
              <a:gd name="connsiteX140" fmla="*/ 214360 w 994073"/>
              <a:gd name="connsiteY140" fmla="*/ 922368 h 1013462"/>
              <a:gd name="connsiteX141" fmla="*/ 214885 w 994073"/>
              <a:gd name="connsiteY141" fmla="*/ 921092 h 1013462"/>
              <a:gd name="connsiteX142" fmla="*/ 215333 w 994073"/>
              <a:gd name="connsiteY142" fmla="*/ 919670 h 1013462"/>
              <a:gd name="connsiteX143" fmla="*/ 215708 w 994073"/>
              <a:gd name="connsiteY143" fmla="*/ 918247 h 1013462"/>
              <a:gd name="connsiteX144" fmla="*/ 216231 w 994073"/>
              <a:gd name="connsiteY144" fmla="*/ 916972 h 1013462"/>
              <a:gd name="connsiteX145" fmla="*/ 216831 w 994073"/>
              <a:gd name="connsiteY145" fmla="*/ 915713 h 1013462"/>
              <a:gd name="connsiteX146" fmla="*/ 217580 w 994073"/>
              <a:gd name="connsiteY146" fmla="*/ 914584 h 1013462"/>
              <a:gd name="connsiteX147" fmla="*/ 218327 w 994073"/>
              <a:gd name="connsiteY147" fmla="*/ 913538 h 1013462"/>
              <a:gd name="connsiteX148" fmla="*/ 218701 w 994073"/>
              <a:gd name="connsiteY148" fmla="*/ 912033 h 1013462"/>
              <a:gd name="connsiteX149" fmla="*/ 218852 w 994073"/>
              <a:gd name="connsiteY149" fmla="*/ 910382 h 1013462"/>
              <a:gd name="connsiteX150" fmla="*/ 217953 w 994073"/>
              <a:gd name="connsiteY150" fmla="*/ 909499 h 1013462"/>
              <a:gd name="connsiteX151" fmla="*/ 217429 w 994073"/>
              <a:gd name="connsiteY151" fmla="*/ 908224 h 1013462"/>
              <a:gd name="connsiteX152" fmla="*/ 217130 w 994073"/>
              <a:gd name="connsiteY152" fmla="*/ 906801 h 1013462"/>
              <a:gd name="connsiteX153" fmla="*/ 217279 w 994073"/>
              <a:gd name="connsiteY153" fmla="*/ 905150 h 1013462"/>
              <a:gd name="connsiteX154" fmla="*/ 217879 w 994073"/>
              <a:gd name="connsiteY154" fmla="*/ 903874 h 1013462"/>
              <a:gd name="connsiteX155" fmla="*/ 218626 w 994073"/>
              <a:gd name="connsiteY155" fmla="*/ 902763 h 1013462"/>
              <a:gd name="connsiteX156" fmla="*/ 218777 w 994073"/>
              <a:gd name="connsiteY156" fmla="*/ 902599 h 1013462"/>
              <a:gd name="connsiteX157" fmla="*/ 219526 w 994073"/>
              <a:gd name="connsiteY157" fmla="*/ 901863 h 1013462"/>
              <a:gd name="connsiteX158" fmla="*/ 221022 w 994073"/>
              <a:gd name="connsiteY158" fmla="*/ 901552 h 1013462"/>
              <a:gd name="connsiteX159" fmla="*/ 222444 w 994073"/>
              <a:gd name="connsiteY159" fmla="*/ 901928 h 1013462"/>
              <a:gd name="connsiteX160" fmla="*/ 223942 w 994073"/>
              <a:gd name="connsiteY160" fmla="*/ 902305 h 1013462"/>
              <a:gd name="connsiteX161" fmla="*/ 225363 w 994073"/>
              <a:gd name="connsiteY161" fmla="*/ 902681 h 1013462"/>
              <a:gd name="connsiteX162" fmla="*/ 226637 w 994073"/>
              <a:gd name="connsiteY162" fmla="*/ 903286 h 1013462"/>
              <a:gd name="connsiteX163" fmla="*/ 228058 w 994073"/>
              <a:gd name="connsiteY163" fmla="*/ 903646 h 1013462"/>
              <a:gd name="connsiteX164" fmla="*/ 229706 w 994073"/>
              <a:gd name="connsiteY164" fmla="*/ 903809 h 1013462"/>
              <a:gd name="connsiteX165" fmla="*/ 231353 w 994073"/>
              <a:gd name="connsiteY165" fmla="*/ 903646 h 1013462"/>
              <a:gd name="connsiteX166" fmla="*/ 232849 w 994073"/>
              <a:gd name="connsiteY166" fmla="*/ 903351 h 1013462"/>
              <a:gd name="connsiteX167" fmla="*/ 234121 w 994073"/>
              <a:gd name="connsiteY167" fmla="*/ 902763 h 1013462"/>
              <a:gd name="connsiteX168" fmla="*/ 235244 w 994073"/>
              <a:gd name="connsiteY168" fmla="*/ 902076 h 1013462"/>
              <a:gd name="connsiteX169" fmla="*/ 236142 w 994073"/>
              <a:gd name="connsiteY169" fmla="*/ 901176 h 1013462"/>
              <a:gd name="connsiteX170" fmla="*/ 236742 w 994073"/>
              <a:gd name="connsiteY170" fmla="*/ 899917 h 1013462"/>
              <a:gd name="connsiteX171" fmla="*/ 237116 w 994073"/>
              <a:gd name="connsiteY171" fmla="*/ 898495 h 1013462"/>
              <a:gd name="connsiteX172" fmla="*/ 237167 w 994073"/>
              <a:gd name="connsiteY172" fmla="*/ 897922 h 1013462"/>
              <a:gd name="connsiteX173" fmla="*/ 237265 w 994073"/>
              <a:gd name="connsiteY173" fmla="*/ 896843 h 1013462"/>
              <a:gd name="connsiteX174" fmla="*/ 237491 w 994073"/>
              <a:gd name="connsiteY174" fmla="*/ 895192 h 1013462"/>
              <a:gd name="connsiteX175" fmla="*/ 238464 w 994073"/>
              <a:gd name="connsiteY175" fmla="*/ 894293 h 1013462"/>
              <a:gd name="connsiteX176" fmla="*/ 239736 w 994073"/>
              <a:gd name="connsiteY176" fmla="*/ 893769 h 1013462"/>
              <a:gd name="connsiteX177" fmla="*/ 240110 w 994073"/>
              <a:gd name="connsiteY177" fmla="*/ 892281 h 1013462"/>
              <a:gd name="connsiteX178" fmla="*/ 239960 w 994073"/>
              <a:gd name="connsiteY178" fmla="*/ 890630 h 1013462"/>
              <a:gd name="connsiteX179" fmla="*/ 239736 w 994073"/>
              <a:gd name="connsiteY179" fmla="*/ 889060 h 1013462"/>
              <a:gd name="connsiteX180" fmla="*/ 239960 w 994073"/>
              <a:gd name="connsiteY180" fmla="*/ 887409 h 1013462"/>
              <a:gd name="connsiteX181" fmla="*/ 240185 w 994073"/>
              <a:gd name="connsiteY181" fmla="*/ 885757 h 1013462"/>
              <a:gd name="connsiteX182" fmla="*/ 240558 w 994073"/>
              <a:gd name="connsiteY182" fmla="*/ 884269 h 1013462"/>
              <a:gd name="connsiteX183" fmla="*/ 240933 w 994073"/>
              <a:gd name="connsiteY183" fmla="*/ 882847 h 1013462"/>
              <a:gd name="connsiteX184" fmla="*/ 241531 w 994073"/>
              <a:gd name="connsiteY184" fmla="*/ 881571 h 1013462"/>
              <a:gd name="connsiteX185" fmla="*/ 241158 w 994073"/>
              <a:gd name="connsiteY185" fmla="*/ 880067 h 1013462"/>
              <a:gd name="connsiteX186" fmla="*/ 240259 w 994073"/>
              <a:gd name="connsiteY186" fmla="*/ 879184 h 1013462"/>
              <a:gd name="connsiteX187" fmla="*/ 239137 w 994073"/>
              <a:gd name="connsiteY187" fmla="*/ 878432 h 1013462"/>
              <a:gd name="connsiteX188" fmla="*/ 238238 w 994073"/>
              <a:gd name="connsiteY188" fmla="*/ 877533 h 1013462"/>
              <a:gd name="connsiteX189" fmla="*/ 237564 w 994073"/>
              <a:gd name="connsiteY189" fmla="*/ 876404 h 1013462"/>
              <a:gd name="connsiteX190" fmla="*/ 237415 w 994073"/>
              <a:gd name="connsiteY190" fmla="*/ 874753 h 1013462"/>
              <a:gd name="connsiteX191" fmla="*/ 237939 w 994073"/>
              <a:gd name="connsiteY191" fmla="*/ 873494 h 1013462"/>
              <a:gd name="connsiteX192" fmla="*/ 238537 w 994073"/>
              <a:gd name="connsiteY192" fmla="*/ 872218 h 1013462"/>
              <a:gd name="connsiteX193" fmla="*/ 237939 w 994073"/>
              <a:gd name="connsiteY193" fmla="*/ 870943 h 1013462"/>
              <a:gd name="connsiteX194" fmla="*/ 237265 w 994073"/>
              <a:gd name="connsiteY194" fmla="*/ 869896 h 1013462"/>
              <a:gd name="connsiteX195" fmla="*/ 236891 w 994073"/>
              <a:gd name="connsiteY195" fmla="*/ 868392 h 1013462"/>
              <a:gd name="connsiteX196" fmla="*/ 237223 w 994073"/>
              <a:gd name="connsiteY196" fmla="*/ 867133 h 1013462"/>
              <a:gd name="connsiteX197" fmla="*/ 237265 w 994073"/>
              <a:gd name="connsiteY197" fmla="*/ 866969 h 1013462"/>
              <a:gd name="connsiteX198" fmla="*/ 238238 w 994073"/>
              <a:gd name="connsiteY198" fmla="*/ 866070 h 1013462"/>
              <a:gd name="connsiteX199" fmla="*/ 238763 w 994073"/>
              <a:gd name="connsiteY199" fmla="*/ 864811 h 1013462"/>
              <a:gd name="connsiteX200" fmla="*/ 239512 w 994073"/>
              <a:gd name="connsiteY200" fmla="*/ 863683 h 1013462"/>
              <a:gd name="connsiteX201" fmla="*/ 240259 w 994073"/>
              <a:gd name="connsiteY201" fmla="*/ 862636 h 1013462"/>
              <a:gd name="connsiteX202" fmla="*/ 240633 w 994073"/>
              <a:gd name="connsiteY202" fmla="*/ 861214 h 1013462"/>
              <a:gd name="connsiteX203" fmla="*/ 240857 w 994073"/>
              <a:gd name="connsiteY203" fmla="*/ 859562 h 1013462"/>
              <a:gd name="connsiteX204" fmla="*/ 240857 w 994073"/>
              <a:gd name="connsiteY204" fmla="*/ 857698 h 1013462"/>
              <a:gd name="connsiteX205" fmla="*/ 240857 w 994073"/>
              <a:gd name="connsiteY205" fmla="*/ 855900 h 1013462"/>
              <a:gd name="connsiteX206" fmla="*/ 240709 w 994073"/>
              <a:gd name="connsiteY206" fmla="*/ 854248 h 1013462"/>
              <a:gd name="connsiteX207" fmla="*/ 240782 w 994073"/>
              <a:gd name="connsiteY207" fmla="*/ 852450 h 1013462"/>
              <a:gd name="connsiteX208" fmla="*/ 241158 w 994073"/>
              <a:gd name="connsiteY208" fmla="*/ 850962 h 1013462"/>
              <a:gd name="connsiteX209" fmla="*/ 242206 w 994073"/>
              <a:gd name="connsiteY209" fmla="*/ 850291 h 1013462"/>
              <a:gd name="connsiteX210" fmla="*/ 243703 w 994073"/>
              <a:gd name="connsiteY210" fmla="*/ 850651 h 1013462"/>
              <a:gd name="connsiteX211" fmla="*/ 245125 w 994073"/>
              <a:gd name="connsiteY211" fmla="*/ 851027 h 1013462"/>
              <a:gd name="connsiteX212" fmla="*/ 246397 w 994073"/>
              <a:gd name="connsiteY212" fmla="*/ 851550 h 1013462"/>
              <a:gd name="connsiteX213" fmla="*/ 248044 w 994073"/>
              <a:gd name="connsiteY213" fmla="*/ 851403 h 1013462"/>
              <a:gd name="connsiteX214" fmla="*/ 249167 w 994073"/>
              <a:gd name="connsiteY214" fmla="*/ 850733 h 1013462"/>
              <a:gd name="connsiteX215" fmla="*/ 249766 w 994073"/>
              <a:gd name="connsiteY215" fmla="*/ 849457 h 1013462"/>
              <a:gd name="connsiteX216" fmla="*/ 250663 w 994073"/>
              <a:gd name="connsiteY216" fmla="*/ 848558 h 1013462"/>
              <a:gd name="connsiteX217" fmla="*/ 252161 w 994073"/>
              <a:gd name="connsiteY217" fmla="*/ 848182 h 1013462"/>
              <a:gd name="connsiteX218" fmla="*/ 253584 w 994073"/>
              <a:gd name="connsiteY218" fmla="*/ 847806 h 1013462"/>
              <a:gd name="connsiteX219" fmla="*/ 254705 w 994073"/>
              <a:gd name="connsiteY219" fmla="*/ 847135 h 1013462"/>
              <a:gd name="connsiteX220" fmla="*/ 255454 w 994073"/>
              <a:gd name="connsiteY220" fmla="*/ 846024 h 1013462"/>
              <a:gd name="connsiteX221" fmla="*/ 256203 w 994073"/>
              <a:gd name="connsiteY221" fmla="*/ 844977 h 1013462"/>
              <a:gd name="connsiteX222" fmla="*/ 256952 w 994073"/>
              <a:gd name="connsiteY222" fmla="*/ 843849 h 1013462"/>
              <a:gd name="connsiteX223" fmla="*/ 257850 w 994073"/>
              <a:gd name="connsiteY223" fmla="*/ 842950 h 1013462"/>
              <a:gd name="connsiteX224" fmla="*/ 258599 w 994073"/>
              <a:gd name="connsiteY224" fmla="*/ 841903 h 1013462"/>
              <a:gd name="connsiteX225" fmla="*/ 259347 w 994073"/>
              <a:gd name="connsiteY225" fmla="*/ 840856 h 1013462"/>
              <a:gd name="connsiteX226" fmla="*/ 260245 w 994073"/>
              <a:gd name="connsiteY226" fmla="*/ 839875 h 1013462"/>
              <a:gd name="connsiteX227" fmla="*/ 261368 w 994073"/>
              <a:gd name="connsiteY227" fmla="*/ 839205 h 1013462"/>
              <a:gd name="connsiteX228" fmla="*/ 262865 w 994073"/>
              <a:gd name="connsiteY228" fmla="*/ 838829 h 1013462"/>
              <a:gd name="connsiteX229" fmla="*/ 264662 w 994073"/>
              <a:gd name="connsiteY229" fmla="*/ 838911 h 1013462"/>
              <a:gd name="connsiteX230" fmla="*/ 266308 w 994073"/>
              <a:gd name="connsiteY230" fmla="*/ 839058 h 1013462"/>
              <a:gd name="connsiteX231" fmla="*/ 267731 w 994073"/>
              <a:gd name="connsiteY231" fmla="*/ 839434 h 1013462"/>
              <a:gd name="connsiteX232" fmla="*/ 269227 w 994073"/>
              <a:gd name="connsiteY232" fmla="*/ 839810 h 1013462"/>
              <a:gd name="connsiteX233" fmla="*/ 271024 w 994073"/>
              <a:gd name="connsiteY233" fmla="*/ 839875 h 1013462"/>
              <a:gd name="connsiteX234" fmla="*/ 272670 w 994073"/>
              <a:gd name="connsiteY234" fmla="*/ 839728 h 1013462"/>
              <a:gd name="connsiteX235" fmla="*/ 274168 w 994073"/>
              <a:gd name="connsiteY235" fmla="*/ 839352 h 1013462"/>
              <a:gd name="connsiteX236" fmla="*/ 275440 w 994073"/>
              <a:gd name="connsiteY236" fmla="*/ 838829 h 1013462"/>
              <a:gd name="connsiteX237" fmla="*/ 276712 w 994073"/>
              <a:gd name="connsiteY237" fmla="*/ 838306 h 1013462"/>
              <a:gd name="connsiteX238" fmla="*/ 277985 w 994073"/>
              <a:gd name="connsiteY238" fmla="*/ 837783 h 1013462"/>
              <a:gd name="connsiteX239" fmla="*/ 279482 w 994073"/>
              <a:gd name="connsiteY239" fmla="*/ 837406 h 1013462"/>
              <a:gd name="connsiteX240" fmla="*/ 280905 w 994073"/>
              <a:gd name="connsiteY240" fmla="*/ 837783 h 1013462"/>
              <a:gd name="connsiteX241" fmla="*/ 281278 w 994073"/>
              <a:gd name="connsiteY241" fmla="*/ 839287 h 1013462"/>
              <a:gd name="connsiteX242" fmla="*/ 281360 w 994073"/>
              <a:gd name="connsiteY242" fmla="*/ 840137 h 1013462"/>
              <a:gd name="connsiteX243" fmla="*/ 281428 w 994073"/>
              <a:gd name="connsiteY243" fmla="*/ 840856 h 1013462"/>
              <a:gd name="connsiteX244" fmla="*/ 281278 w 994073"/>
              <a:gd name="connsiteY244" fmla="*/ 842574 h 1013462"/>
              <a:gd name="connsiteX245" fmla="*/ 281803 w 994073"/>
              <a:gd name="connsiteY245" fmla="*/ 843849 h 1013462"/>
              <a:gd name="connsiteX246" fmla="*/ 283449 w 994073"/>
              <a:gd name="connsiteY246" fmla="*/ 843996 h 1013462"/>
              <a:gd name="connsiteX247" fmla="*/ 284497 w 994073"/>
              <a:gd name="connsiteY247" fmla="*/ 843326 h 1013462"/>
              <a:gd name="connsiteX248" fmla="*/ 285621 w 994073"/>
              <a:gd name="connsiteY248" fmla="*/ 842574 h 1013462"/>
              <a:gd name="connsiteX249" fmla="*/ 286594 w 994073"/>
              <a:gd name="connsiteY249" fmla="*/ 841674 h 1013462"/>
              <a:gd name="connsiteX250" fmla="*/ 287491 w 994073"/>
              <a:gd name="connsiteY250" fmla="*/ 840775 h 1013462"/>
              <a:gd name="connsiteX251" fmla="*/ 288391 w 994073"/>
              <a:gd name="connsiteY251" fmla="*/ 839875 h 1013462"/>
              <a:gd name="connsiteX252" fmla="*/ 289663 w 994073"/>
              <a:gd name="connsiteY252" fmla="*/ 839352 h 1013462"/>
              <a:gd name="connsiteX253" fmla="*/ 291159 w 994073"/>
              <a:gd name="connsiteY253" fmla="*/ 839728 h 1013462"/>
              <a:gd name="connsiteX254" fmla="*/ 292207 w 994073"/>
              <a:gd name="connsiteY254" fmla="*/ 840480 h 1013462"/>
              <a:gd name="connsiteX255" fmla="*/ 293854 w 994073"/>
              <a:gd name="connsiteY255" fmla="*/ 840709 h 1013462"/>
              <a:gd name="connsiteX256" fmla="*/ 295351 w 994073"/>
              <a:gd name="connsiteY256" fmla="*/ 840709 h 1013462"/>
              <a:gd name="connsiteX257" fmla="*/ 296623 w 994073"/>
              <a:gd name="connsiteY257" fmla="*/ 840186 h 1013462"/>
              <a:gd name="connsiteX258" fmla="*/ 297896 w 994073"/>
              <a:gd name="connsiteY258" fmla="*/ 839647 h 1013462"/>
              <a:gd name="connsiteX259" fmla="*/ 298420 w 994073"/>
              <a:gd name="connsiteY259" fmla="*/ 839516 h 1013462"/>
              <a:gd name="connsiteX260" fmla="*/ 299393 w 994073"/>
              <a:gd name="connsiteY260" fmla="*/ 839287 h 1013462"/>
              <a:gd name="connsiteX261" fmla="*/ 300814 w 994073"/>
              <a:gd name="connsiteY261" fmla="*/ 838976 h 1013462"/>
              <a:gd name="connsiteX262" fmla="*/ 302686 w 994073"/>
              <a:gd name="connsiteY262" fmla="*/ 838976 h 1013462"/>
              <a:gd name="connsiteX263" fmla="*/ 304109 w 994073"/>
              <a:gd name="connsiteY263" fmla="*/ 839352 h 1013462"/>
              <a:gd name="connsiteX264" fmla="*/ 305381 w 994073"/>
              <a:gd name="connsiteY264" fmla="*/ 839875 h 1013462"/>
              <a:gd name="connsiteX265" fmla="*/ 307252 w 994073"/>
              <a:gd name="connsiteY265" fmla="*/ 839957 h 1013462"/>
              <a:gd name="connsiteX266" fmla="*/ 308300 w 994073"/>
              <a:gd name="connsiteY266" fmla="*/ 839205 h 1013462"/>
              <a:gd name="connsiteX267" fmla="*/ 308750 w 994073"/>
              <a:gd name="connsiteY267" fmla="*/ 837783 h 1013462"/>
              <a:gd name="connsiteX268" fmla="*/ 308525 w 994073"/>
              <a:gd name="connsiteY268" fmla="*/ 836131 h 1013462"/>
              <a:gd name="connsiteX269" fmla="*/ 308001 w 994073"/>
              <a:gd name="connsiteY269" fmla="*/ 834856 h 1013462"/>
              <a:gd name="connsiteX270" fmla="*/ 307701 w 994073"/>
              <a:gd name="connsiteY270" fmla="*/ 833368 h 1013462"/>
              <a:gd name="connsiteX271" fmla="*/ 307477 w 994073"/>
              <a:gd name="connsiteY271" fmla="*/ 831716 h 1013462"/>
              <a:gd name="connsiteX272" fmla="*/ 307178 w 994073"/>
              <a:gd name="connsiteY272" fmla="*/ 830294 h 1013462"/>
              <a:gd name="connsiteX273" fmla="*/ 306804 w 994073"/>
              <a:gd name="connsiteY273" fmla="*/ 828806 h 1013462"/>
              <a:gd name="connsiteX274" fmla="*/ 306505 w 994073"/>
              <a:gd name="connsiteY274" fmla="*/ 827383 h 1013462"/>
              <a:gd name="connsiteX275" fmla="*/ 306280 w 994073"/>
              <a:gd name="connsiteY275" fmla="*/ 825732 h 1013462"/>
              <a:gd name="connsiteX276" fmla="*/ 305980 w 994073"/>
              <a:gd name="connsiteY276" fmla="*/ 824227 h 1013462"/>
              <a:gd name="connsiteX277" fmla="*/ 305927 w 994073"/>
              <a:gd name="connsiteY277" fmla="*/ 823639 h 1013462"/>
              <a:gd name="connsiteX278" fmla="*/ 305831 w 994073"/>
              <a:gd name="connsiteY278" fmla="*/ 822592 h 1013462"/>
              <a:gd name="connsiteX279" fmla="*/ 305831 w 994073"/>
              <a:gd name="connsiteY279" fmla="*/ 820794 h 1013462"/>
              <a:gd name="connsiteX280" fmla="*/ 306055 w 994073"/>
              <a:gd name="connsiteY280" fmla="*/ 819142 h 1013462"/>
              <a:gd name="connsiteX281" fmla="*/ 306429 w 994073"/>
              <a:gd name="connsiteY281" fmla="*/ 817720 h 1013462"/>
              <a:gd name="connsiteX282" fmla="*/ 306954 w 994073"/>
              <a:gd name="connsiteY282" fmla="*/ 816444 h 1013462"/>
              <a:gd name="connsiteX283" fmla="*/ 307701 w 994073"/>
              <a:gd name="connsiteY283" fmla="*/ 815332 h 1013462"/>
              <a:gd name="connsiteX284" fmla="*/ 308674 w 994073"/>
              <a:gd name="connsiteY284" fmla="*/ 814433 h 1013462"/>
              <a:gd name="connsiteX285" fmla="*/ 309574 w 994073"/>
              <a:gd name="connsiteY285" fmla="*/ 813534 h 1013462"/>
              <a:gd name="connsiteX286" fmla="*/ 310846 w 994073"/>
              <a:gd name="connsiteY286" fmla="*/ 813010 h 1013462"/>
              <a:gd name="connsiteX287" fmla="*/ 312118 w 994073"/>
              <a:gd name="connsiteY287" fmla="*/ 812487 h 1013462"/>
              <a:gd name="connsiteX288" fmla="*/ 313241 w 994073"/>
              <a:gd name="connsiteY288" fmla="*/ 811735 h 1013462"/>
              <a:gd name="connsiteX289" fmla="*/ 313990 w 994073"/>
              <a:gd name="connsiteY289" fmla="*/ 810688 h 1013462"/>
              <a:gd name="connsiteX290" fmla="*/ 314513 w 994073"/>
              <a:gd name="connsiteY290" fmla="*/ 809413 h 1013462"/>
              <a:gd name="connsiteX291" fmla="*/ 315112 w 994073"/>
              <a:gd name="connsiteY291" fmla="*/ 808138 h 1013462"/>
              <a:gd name="connsiteX292" fmla="*/ 315486 w 994073"/>
              <a:gd name="connsiteY292" fmla="*/ 806715 h 1013462"/>
              <a:gd name="connsiteX293" fmla="*/ 315712 w 994073"/>
              <a:gd name="connsiteY293" fmla="*/ 805080 h 1013462"/>
              <a:gd name="connsiteX294" fmla="*/ 316235 w 994073"/>
              <a:gd name="connsiteY294" fmla="*/ 803805 h 1013462"/>
              <a:gd name="connsiteX295" fmla="*/ 316982 w 994073"/>
              <a:gd name="connsiteY295" fmla="*/ 802676 h 1013462"/>
              <a:gd name="connsiteX296" fmla="*/ 318106 w 994073"/>
              <a:gd name="connsiteY296" fmla="*/ 802006 h 1013462"/>
              <a:gd name="connsiteX297" fmla="*/ 319229 w 994073"/>
              <a:gd name="connsiteY297" fmla="*/ 802006 h 1013462"/>
              <a:gd name="connsiteX298" fmla="*/ 319903 w 994073"/>
              <a:gd name="connsiteY298" fmla="*/ 803134 h 1013462"/>
              <a:gd name="connsiteX299" fmla="*/ 320428 w 994073"/>
              <a:gd name="connsiteY299" fmla="*/ 804393 h 1013462"/>
              <a:gd name="connsiteX300" fmla="*/ 321175 w 994073"/>
              <a:gd name="connsiteY300" fmla="*/ 805521 h 1013462"/>
              <a:gd name="connsiteX301" fmla="*/ 322821 w 994073"/>
              <a:gd name="connsiteY301" fmla="*/ 805669 h 1013462"/>
              <a:gd name="connsiteX302" fmla="*/ 324244 w 994073"/>
              <a:gd name="connsiteY302" fmla="*/ 806045 h 1013462"/>
              <a:gd name="connsiteX303" fmla="*/ 325143 w 994073"/>
              <a:gd name="connsiteY303" fmla="*/ 807026 h 1013462"/>
              <a:gd name="connsiteX304" fmla="*/ 325891 w 994073"/>
              <a:gd name="connsiteY304" fmla="*/ 808072 h 1013462"/>
              <a:gd name="connsiteX305" fmla="*/ 326639 w 994073"/>
              <a:gd name="connsiteY305" fmla="*/ 809184 h 1013462"/>
              <a:gd name="connsiteX306" fmla="*/ 327912 w 994073"/>
              <a:gd name="connsiteY306" fmla="*/ 809789 h 1013462"/>
              <a:gd name="connsiteX307" fmla="*/ 329558 w 994073"/>
              <a:gd name="connsiteY307" fmla="*/ 809560 h 1013462"/>
              <a:gd name="connsiteX308" fmla="*/ 330457 w 994073"/>
              <a:gd name="connsiteY308" fmla="*/ 808661 h 1013462"/>
              <a:gd name="connsiteX309" fmla="*/ 331579 w 994073"/>
              <a:gd name="connsiteY309" fmla="*/ 807991 h 1013462"/>
              <a:gd name="connsiteX310" fmla="*/ 332851 w 994073"/>
              <a:gd name="connsiteY310" fmla="*/ 807467 h 1013462"/>
              <a:gd name="connsiteX311" fmla="*/ 333975 w 994073"/>
              <a:gd name="connsiteY311" fmla="*/ 806715 h 1013462"/>
              <a:gd name="connsiteX312" fmla="*/ 335023 w 994073"/>
              <a:gd name="connsiteY312" fmla="*/ 806045 h 1013462"/>
              <a:gd name="connsiteX313" fmla="*/ 335621 w 994073"/>
              <a:gd name="connsiteY313" fmla="*/ 804769 h 1013462"/>
              <a:gd name="connsiteX314" fmla="*/ 335248 w 994073"/>
              <a:gd name="connsiteY314" fmla="*/ 803657 h 1013462"/>
              <a:gd name="connsiteX315" fmla="*/ 334573 w 994073"/>
              <a:gd name="connsiteY315" fmla="*/ 802529 h 1013462"/>
              <a:gd name="connsiteX316" fmla="*/ 333826 w 994073"/>
              <a:gd name="connsiteY316" fmla="*/ 801483 h 1013462"/>
              <a:gd name="connsiteX317" fmla="*/ 333527 w 994073"/>
              <a:gd name="connsiteY317" fmla="*/ 799978 h 1013462"/>
              <a:gd name="connsiteX318" fmla="*/ 333675 w 994073"/>
              <a:gd name="connsiteY318" fmla="*/ 798343 h 1013462"/>
              <a:gd name="connsiteX319" fmla="*/ 334274 w 994073"/>
              <a:gd name="connsiteY319" fmla="*/ 797068 h 1013462"/>
              <a:gd name="connsiteX320" fmla="*/ 335173 w 994073"/>
              <a:gd name="connsiteY320" fmla="*/ 796168 h 1013462"/>
              <a:gd name="connsiteX321" fmla="*/ 336146 w 994073"/>
              <a:gd name="connsiteY321" fmla="*/ 795269 h 1013462"/>
              <a:gd name="connsiteX322" fmla="*/ 337567 w 994073"/>
              <a:gd name="connsiteY322" fmla="*/ 794975 h 1013462"/>
              <a:gd name="connsiteX323" fmla="*/ 339065 w 994073"/>
              <a:gd name="connsiteY323" fmla="*/ 794599 h 1013462"/>
              <a:gd name="connsiteX324" fmla="*/ 340711 w 994073"/>
              <a:gd name="connsiteY324" fmla="*/ 794435 h 1013462"/>
              <a:gd name="connsiteX325" fmla="*/ 341985 w 994073"/>
              <a:gd name="connsiteY325" fmla="*/ 793912 h 1013462"/>
              <a:gd name="connsiteX326" fmla="*/ 343257 w 994073"/>
              <a:gd name="connsiteY326" fmla="*/ 793389 h 1013462"/>
              <a:gd name="connsiteX327" fmla="*/ 344155 w 994073"/>
              <a:gd name="connsiteY327" fmla="*/ 792490 h 1013462"/>
              <a:gd name="connsiteX328" fmla="*/ 344904 w 994073"/>
              <a:gd name="connsiteY328" fmla="*/ 791378 h 1013462"/>
              <a:gd name="connsiteX329" fmla="*/ 345653 w 994073"/>
              <a:gd name="connsiteY329" fmla="*/ 790331 h 1013462"/>
              <a:gd name="connsiteX330" fmla="*/ 346400 w 994073"/>
              <a:gd name="connsiteY330" fmla="*/ 789203 h 1013462"/>
              <a:gd name="connsiteX331" fmla="*/ 347000 w 994073"/>
              <a:gd name="connsiteY331" fmla="*/ 787927 h 1013462"/>
              <a:gd name="connsiteX332" fmla="*/ 347747 w 994073"/>
              <a:gd name="connsiteY332" fmla="*/ 786881 h 1013462"/>
              <a:gd name="connsiteX333" fmla="*/ 348647 w 994073"/>
              <a:gd name="connsiteY333" fmla="*/ 785982 h 1013462"/>
              <a:gd name="connsiteX334" fmla="*/ 349396 w 994073"/>
              <a:gd name="connsiteY334" fmla="*/ 784870 h 1013462"/>
              <a:gd name="connsiteX335" fmla="*/ 350293 w 994073"/>
              <a:gd name="connsiteY335" fmla="*/ 783971 h 1013462"/>
              <a:gd name="connsiteX336" fmla="*/ 351416 w 994073"/>
              <a:gd name="connsiteY336" fmla="*/ 783284 h 1013462"/>
              <a:gd name="connsiteX337" fmla="*/ 352538 w 994073"/>
              <a:gd name="connsiteY337" fmla="*/ 782548 h 1013462"/>
              <a:gd name="connsiteX338" fmla="*/ 353810 w 994073"/>
              <a:gd name="connsiteY338" fmla="*/ 782025 h 1013462"/>
              <a:gd name="connsiteX339" fmla="*/ 355457 w 994073"/>
              <a:gd name="connsiteY339" fmla="*/ 781861 h 1013462"/>
              <a:gd name="connsiteX340" fmla="*/ 357329 w 994073"/>
              <a:gd name="connsiteY340" fmla="*/ 781861 h 1013462"/>
              <a:gd name="connsiteX341" fmla="*/ 358976 w 994073"/>
              <a:gd name="connsiteY341" fmla="*/ 782090 h 1013462"/>
              <a:gd name="connsiteX342" fmla="*/ 360622 w 994073"/>
              <a:gd name="connsiteY342" fmla="*/ 782319 h 1013462"/>
              <a:gd name="connsiteX343" fmla="*/ 362195 w 994073"/>
              <a:gd name="connsiteY343" fmla="*/ 782466 h 1013462"/>
              <a:gd name="connsiteX344" fmla="*/ 364066 w 994073"/>
              <a:gd name="connsiteY344" fmla="*/ 782548 h 1013462"/>
              <a:gd name="connsiteX345" fmla="*/ 365861 w 994073"/>
              <a:gd name="connsiteY345" fmla="*/ 782548 h 1013462"/>
              <a:gd name="connsiteX346" fmla="*/ 366985 w 994073"/>
              <a:gd name="connsiteY346" fmla="*/ 783284 h 1013462"/>
              <a:gd name="connsiteX347" fmla="*/ 367658 w 994073"/>
              <a:gd name="connsiteY347" fmla="*/ 784412 h 1013462"/>
              <a:gd name="connsiteX348" fmla="*/ 368558 w 994073"/>
              <a:gd name="connsiteY348" fmla="*/ 785311 h 1013462"/>
              <a:gd name="connsiteX349" fmla="*/ 370054 w 994073"/>
              <a:gd name="connsiteY349" fmla="*/ 784935 h 1013462"/>
              <a:gd name="connsiteX350" fmla="*/ 371327 w 994073"/>
              <a:gd name="connsiteY350" fmla="*/ 784412 h 1013462"/>
              <a:gd name="connsiteX351" fmla="*/ 372824 w 994073"/>
              <a:gd name="connsiteY351" fmla="*/ 784118 h 1013462"/>
              <a:gd name="connsiteX352" fmla="*/ 374246 w 994073"/>
              <a:gd name="connsiteY352" fmla="*/ 784494 h 1013462"/>
              <a:gd name="connsiteX353" fmla="*/ 375893 w 994073"/>
              <a:gd name="connsiteY353" fmla="*/ 784641 h 1013462"/>
              <a:gd name="connsiteX354" fmla="*/ 377762 w 994073"/>
              <a:gd name="connsiteY354" fmla="*/ 784706 h 1013462"/>
              <a:gd name="connsiteX355" fmla="*/ 379560 w 994073"/>
              <a:gd name="connsiteY355" fmla="*/ 784706 h 1013462"/>
              <a:gd name="connsiteX356" fmla="*/ 381212 w 994073"/>
              <a:gd name="connsiteY356" fmla="*/ 784559 h 1013462"/>
              <a:gd name="connsiteX357" fmla="*/ 382847 w 994073"/>
              <a:gd name="connsiteY357" fmla="*/ 784412 h 1013462"/>
              <a:gd name="connsiteX358" fmla="*/ 384351 w 994073"/>
              <a:gd name="connsiteY358" fmla="*/ 784036 h 1013462"/>
              <a:gd name="connsiteX359" fmla="*/ 385627 w 994073"/>
              <a:gd name="connsiteY359" fmla="*/ 783513 h 1013462"/>
              <a:gd name="connsiteX360" fmla="*/ 387278 w 994073"/>
              <a:gd name="connsiteY360" fmla="*/ 783366 h 1013462"/>
              <a:gd name="connsiteX361" fmla="*/ 388913 w 994073"/>
              <a:gd name="connsiteY361" fmla="*/ 783513 h 1013462"/>
              <a:gd name="connsiteX362" fmla="*/ 390189 w 994073"/>
              <a:gd name="connsiteY362" fmla="*/ 782989 h 1013462"/>
              <a:gd name="connsiteX363" fmla="*/ 391317 w 994073"/>
              <a:gd name="connsiteY363" fmla="*/ 782319 h 1013462"/>
              <a:gd name="connsiteX364" fmla="*/ 392216 w 994073"/>
              <a:gd name="connsiteY364" fmla="*/ 781420 h 1013462"/>
              <a:gd name="connsiteX365" fmla="*/ 392396 w 994073"/>
              <a:gd name="connsiteY365" fmla="*/ 780046 h 1013462"/>
              <a:gd name="connsiteX366" fmla="*/ 392429 w 994073"/>
              <a:gd name="connsiteY366" fmla="*/ 779768 h 1013462"/>
              <a:gd name="connsiteX367" fmla="*/ 393557 w 994073"/>
              <a:gd name="connsiteY367" fmla="*/ 779016 h 1013462"/>
              <a:gd name="connsiteX368" fmla="*/ 394309 w 994073"/>
              <a:gd name="connsiteY368" fmla="*/ 777970 h 1013462"/>
              <a:gd name="connsiteX369" fmla="*/ 395061 w 994073"/>
              <a:gd name="connsiteY369" fmla="*/ 776858 h 1013462"/>
              <a:gd name="connsiteX370" fmla="*/ 395437 w 994073"/>
              <a:gd name="connsiteY370" fmla="*/ 775435 h 1013462"/>
              <a:gd name="connsiteX371" fmla="*/ 395437 w 994073"/>
              <a:gd name="connsiteY371" fmla="*/ 773637 h 1013462"/>
              <a:gd name="connsiteX372" fmla="*/ 395437 w 994073"/>
              <a:gd name="connsiteY372" fmla="*/ 771756 h 1013462"/>
              <a:gd name="connsiteX373" fmla="*/ 395650 w 994073"/>
              <a:gd name="connsiteY373" fmla="*/ 770121 h 1013462"/>
              <a:gd name="connsiteX374" fmla="*/ 395879 w 994073"/>
              <a:gd name="connsiteY374" fmla="*/ 768551 h 1013462"/>
              <a:gd name="connsiteX375" fmla="*/ 396255 w 994073"/>
              <a:gd name="connsiteY375" fmla="*/ 767047 h 1013462"/>
              <a:gd name="connsiteX376" fmla="*/ 397007 w 994073"/>
              <a:gd name="connsiteY376" fmla="*/ 766000 h 1013462"/>
              <a:gd name="connsiteX377" fmla="*/ 397906 w 994073"/>
              <a:gd name="connsiteY377" fmla="*/ 765101 h 1013462"/>
              <a:gd name="connsiteX378" fmla="*/ 399394 w 994073"/>
              <a:gd name="connsiteY378" fmla="*/ 764725 h 1013462"/>
              <a:gd name="connsiteX379" fmla="*/ 401046 w 994073"/>
              <a:gd name="connsiteY379" fmla="*/ 764954 h 1013462"/>
              <a:gd name="connsiteX380" fmla="*/ 402845 w 994073"/>
              <a:gd name="connsiteY380" fmla="*/ 764954 h 1013462"/>
              <a:gd name="connsiteX381" fmla="*/ 404120 w 994073"/>
              <a:gd name="connsiteY381" fmla="*/ 764431 h 1013462"/>
              <a:gd name="connsiteX382" fmla="*/ 405608 w 994073"/>
              <a:gd name="connsiteY382" fmla="*/ 764055 h 1013462"/>
              <a:gd name="connsiteX383" fmla="*/ 407112 w 994073"/>
              <a:gd name="connsiteY383" fmla="*/ 763760 h 1013462"/>
              <a:gd name="connsiteX384" fmla="*/ 408371 w 994073"/>
              <a:gd name="connsiteY384" fmla="*/ 764284 h 1013462"/>
              <a:gd name="connsiteX385" fmla="*/ 409271 w 994073"/>
              <a:gd name="connsiteY385" fmla="*/ 765248 h 1013462"/>
              <a:gd name="connsiteX386" fmla="*/ 409548 w 994073"/>
              <a:gd name="connsiteY386" fmla="*/ 765444 h 1013462"/>
              <a:gd name="connsiteX387" fmla="*/ 410317 w 994073"/>
              <a:gd name="connsiteY387" fmla="*/ 766000 h 1013462"/>
              <a:gd name="connsiteX388" fmla="*/ 411445 w 994073"/>
              <a:gd name="connsiteY388" fmla="*/ 766671 h 1013462"/>
              <a:gd name="connsiteX389" fmla="*/ 413097 w 994073"/>
              <a:gd name="connsiteY389" fmla="*/ 766900 h 1013462"/>
              <a:gd name="connsiteX390" fmla="*/ 414748 w 994073"/>
              <a:gd name="connsiteY390" fmla="*/ 766753 h 1013462"/>
              <a:gd name="connsiteX391" fmla="*/ 416171 w 994073"/>
              <a:gd name="connsiteY391" fmla="*/ 766377 h 1013462"/>
              <a:gd name="connsiteX392" fmla="*/ 417659 w 994073"/>
              <a:gd name="connsiteY392" fmla="*/ 766442 h 1013462"/>
              <a:gd name="connsiteX393" fmla="*/ 418705 w 994073"/>
              <a:gd name="connsiteY393" fmla="*/ 767194 h 1013462"/>
              <a:gd name="connsiteX394" fmla="*/ 419604 w 994073"/>
              <a:gd name="connsiteY394" fmla="*/ 768093 h 1013462"/>
              <a:gd name="connsiteX395" fmla="*/ 420357 w 994073"/>
              <a:gd name="connsiteY395" fmla="*/ 769222 h 1013462"/>
              <a:gd name="connsiteX396" fmla="*/ 421256 w 994073"/>
              <a:gd name="connsiteY396" fmla="*/ 770121 h 1013462"/>
              <a:gd name="connsiteX397" fmla="*/ 422008 w 994073"/>
              <a:gd name="connsiteY397" fmla="*/ 771233 h 1013462"/>
              <a:gd name="connsiteX398" fmla="*/ 422907 w 994073"/>
              <a:gd name="connsiteY398" fmla="*/ 772132 h 1013462"/>
              <a:gd name="connsiteX399" fmla="*/ 423954 w 994073"/>
              <a:gd name="connsiteY399" fmla="*/ 772884 h 1013462"/>
              <a:gd name="connsiteX400" fmla="*/ 425213 w 994073"/>
              <a:gd name="connsiteY400" fmla="*/ 773489 h 1013462"/>
              <a:gd name="connsiteX401" fmla="*/ 426341 w 994073"/>
              <a:gd name="connsiteY401" fmla="*/ 774225 h 1013462"/>
              <a:gd name="connsiteX402" fmla="*/ 426864 w 994073"/>
              <a:gd name="connsiteY402" fmla="*/ 775501 h 1013462"/>
              <a:gd name="connsiteX403" fmla="*/ 426864 w 994073"/>
              <a:gd name="connsiteY403" fmla="*/ 777299 h 1013462"/>
              <a:gd name="connsiteX404" fmla="*/ 427159 w 994073"/>
              <a:gd name="connsiteY404" fmla="*/ 778803 h 1013462"/>
              <a:gd name="connsiteX405" fmla="*/ 427911 w 994073"/>
              <a:gd name="connsiteY405" fmla="*/ 779850 h 1013462"/>
              <a:gd name="connsiteX406" fmla="*/ 428810 w 994073"/>
              <a:gd name="connsiteY406" fmla="*/ 780815 h 1013462"/>
              <a:gd name="connsiteX407" fmla="*/ 429481 w 994073"/>
              <a:gd name="connsiteY407" fmla="*/ 781861 h 1013462"/>
              <a:gd name="connsiteX408" fmla="*/ 430004 w 994073"/>
              <a:gd name="connsiteY408" fmla="*/ 783218 h 1013462"/>
              <a:gd name="connsiteX409" fmla="*/ 430903 w 994073"/>
              <a:gd name="connsiteY409" fmla="*/ 784118 h 1013462"/>
              <a:gd name="connsiteX410" fmla="*/ 432031 w 994073"/>
              <a:gd name="connsiteY410" fmla="*/ 784870 h 1013462"/>
              <a:gd name="connsiteX411" fmla="*/ 432931 w 994073"/>
              <a:gd name="connsiteY411" fmla="*/ 785753 h 1013462"/>
              <a:gd name="connsiteX412" fmla="*/ 433160 w 994073"/>
              <a:gd name="connsiteY412" fmla="*/ 786309 h 1013462"/>
              <a:gd name="connsiteX413" fmla="*/ 433454 w 994073"/>
              <a:gd name="connsiteY413" fmla="*/ 787028 h 1013462"/>
              <a:gd name="connsiteX414" fmla="*/ 433977 w 994073"/>
              <a:gd name="connsiteY414" fmla="*/ 788304 h 1013462"/>
              <a:gd name="connsiteX415" fmla="*/ 434729 w 994073"/>
              <a:gd name="connsiteY415" fmla="*/ 789432 h 1013462"/>
              <a:gd name="connsiteX416" fmla="*/ 436005 w 994073"/>
              <a:gd name="connsiteY416" fmla="*/ 790021 h 1013462"/>
              <a:gd name="connsiteX417" fmla="*/ 437427 w 994073"/>
              <a:gd name="connsiteY417" fmla="*/ 790397 h 1013462"/>
              <a:gd name="connsiteX418" fmla="*/ 438915 w 994073"/>
              <a:gd name="connsiteY418" fmla="*/ 790021 h 1013462"/>
              <a:gd name="connsiteX419" fmla="*/ 440567 w 994073"/>
              <a:gd name="connsiteY419" fmla="*/ 789873 h 1013462"/>
              <a:gd name="connsiteX420" fmla="*/ 441989 w 994073"/>
              <a:gd name="connsiteY420" fmla="*/ 790249 h 1013462"/>
              <a:gd name="connsiteX421" fmla="*/ 443477 w 994073"/>
              <a:gd name="connsiteY421" fmla="*/ 790626 h 1013462"/>
              <a:gd name="connsiteX422" fmla="*/ 444900 w 994073"/>
              <a:gd name="connsiteY422" fmla="*/ 791002 h 1013462"/>
              <a:gd name="connsiteX423" fmla="*/ 446404 w 994073"/>
              <a:gd name="connsiteY423" fmla="*/ 790707 h 1013462"/>
              <a:gd name="connsiteX424" fmla="*/ 447827 w 994073"/>
              <a:gd name="connsiteY424" fmla="*/ 790331 h 1013462"/>
              <a:gd name="connsiteX425" fmla="*/ 449168 w 994073"/>
              <a:gd name="connsiteY425" fmla="*/ 789808 h 1013462"/>
              <a:gd name="connsiteX426" fmla="*/ 450819 w 994073"/>
              <a:gd name="connsiteY426" fmla="*/ 789645 h 1013462"/>
              <a:gd name="connsiteX427" fmla="*/ 452471 w 994073"/>
              <a:gd name="connsiteY427" fmla="*/ 789873 h 1013462"/>
              <a:gd name="connsiteX428" fmla="*/ 453746 w 994073"/>
              <a:gd name="connsiteY428" fmla="*/ 790397 h 1013462"/>
              <a:gd name="connsiteX429" fmla="*/ 454416 w 994073"/>
              <a:gd name="connsiteY429" fmla="*/ 791525 h 1013462"/>
              <a:gd name="connsiteX430" fmla="*/ 454940 w 994073"/>
              <a:gd name="connsiteY430" fmla="*/ 792800 h 1013462"/>
              <a:gd name="connsiteX431" fmla="*/ 455316 w 994073"/>
              <a:gd name="connsiteY431" fmla="*/ 794288 h 1013462"/>
              <a:gd name="connsiteX432" fmla="*/ 455692 w 994073"/>
              <a:gd name="connsiteY432" fmla="*/ 795711 h 1013462"/>
              <a:gd name="connsiteX433" fmla="*/ 455986 w 994073"/>
              <a:gd name="connsiteY433" fmla="*/ 797215 h 1013462"/>
              <a:gd name="connsiteX434" fmla="*/ 456738 w 994073"/>
              <a:gd name="connsiteY434" fmla="*/ 798262 h 1013462"/>
              <a:gd name="connsiteX435" fmla="*/ 457409 w 994073"/>
              <a:gd name="connsiteY435" fmla="*/ 799390 h 1013462"/>
              <a:gd name="connsiteX436" fmla="*/ 458537 w 994073"/>
              <a:gd name="connsiteY436" fmla="*/ 800126 h 1013462"/>
              <a:gd name="connsiteX437" fmla="*/ 459796 w 994073"/>
              <a:gd name="connsiteY437" fmla="*/ 800731 h 1013462"/>
              <a:gd name="connsiteX438" fmla="*/ 461219 w 994073"/>
              <a:gd name="connsiteY438" fmla="*/ 801107 h 1013462"/>
              <a:gd name="connsiteX439" fmla="*/ 463099 w 994073"/>
              <a:gd name="connsiteY439" fmla="*/ 801107 h 1013462"/>
              <a:gd name="connsiteX440" fmla="*/ 464898 w 994073"/>
              <a:gd name="connsiteY440" fmla="*/ 801107 h 1013462"/>
              <a:gd name="connsiteX441" fmla="*/ 466533 w 994073"/>
              <a:gd name="connsiteY441" fmla="*/ 800959 h 1013462"/>
              <a:gd name="connsiteX442" fmla="*/ 468413 w 994073"/>
              <a:gd name="connsiteY442" fmla="*/ 801025 h 1013462"/>
              <a:gd name="connsiteX443" fmla="*/ 469836 w 994073"/>
              <a:gd name="connsiteY443" fmla="*/ 801401 h 1013462"/>
              <a:gd name="connsiteX444" fmla="*/ 471111 w 994073"/>
              <a:gd name="connsiteY444" fmla="*/ 801924 h 1013462"/>
              <a:gd name="connsiteX445" fmla="*/ 472534 w 994073"/>
              <a:gd name="connsiteY445" fmla="*/ 802529 h 1013462"/>
              <a:gd name="connsiteX446" fmla="*/ 473793 w 994073"/>
              <a:gd name="connsiteY446" fmla="*/ 803052 h 1013462"/>
              <a:gd name="connsiteX447" fmla="*/ 474692 w 994073"/>
              <a:gd name="connsiteY447" fmla="*/ 804017 h 1013462"/>
              <a:gd name="connsiteX448" fmla="*/ 475297 w 994073"/>
              <a:gd name="connsiteY448" fmla="*/ 805292 h 1013462"/>
              <a:gd name="connsiteX449" fmla="*/ 475820 w 994073"/>
              <a:gd name="connsiteY449" fmla="*/ 806568 h 1013462"/>
              <a:gd name="connsiteX450" fmla="*/ 476114 w 994073"/>
              <a:gd name="connsiteY450" fmla="*/ 808072 h 1013462"/>
              <a:gd name="connsiteX451" fmla="*/ 476867 w 994073"/>
              <a:gd name="connsiteY451" fmla="*/ 809119 h 1013462"/>
              <a:gd name="connsiteX452" fmla="*/ 477766 w 994073"/>
              <a:gd name="connsiteY452" fmla="*/ 810084 h 1013462"/>
              <a:gd name="connsiteX453" fmla="*/ 478812 w 994073"/>
              <a:gd name="connsiteY453" fmla="*/ 810836 h 1013462"/>
              <a:gd name="connsiteX454" fmla="*/ 479712 w 994073"/>
              <a:gd name="connsiteY454" fmla="*/ 811735 h 1013462"/>
              <a:gd name="connsiteX455" fmla="*/ 480088 w 994073"/>
              <a:gd name="connsiteY455" fmla="*/ 813157 h 1013462"/>
              <a:gd name="connsiteX456" fmla="*/ 480464 w 994073"/>
              <a:gd name="connsiteY456" fmla="*/ 814645 h 1013462"/>
              <a:gd name="connsiteX457" fmla="*/ 480987 w 994073"/>
              <a:gd name="connsiteY457" fmla="*/ 815921 h 1013462"/>
              <a:gd name="connsiteX458" fmla="*/ 481658 w 994073"/>
              <a:gd name="connsiteY458" fmla="*/ 817049 h 1013462"/>
              <a:gd name="connsiteX459" fmla="*/ 482557 w 994073"/>
              <a:gd name="connsiteY459" fmla="*/ 817948 h 1013462"/>
              <a:gd name="connsiteX460" fmla="*/ 483456 w 994073"/>
              <a:gd name="connsiteY460" fmla="*/ 818848 h 1013462"/>
              <a:gd name="connsiteX461" fmla="*/ 484061 w 994073"/>
              <a:gd name="connsiteY461" fmla="*/ 820123 h 1013462"/>
              <a:gd name="connsiteX462" fmla="*/ 484208 w 994073"/>
              <a:gd name="connsiteY462" fmla="*/ 821840 h 1013462"/>
              <a:gd name="connsiteX463" fmla="*/ 484356 w 994073"/>
              <a:gd name="connsiteY463" fmla="*/ 823410 h 1013462"/>
              <a:gd name="connsiteX464" fmla="*/ 484372 w 994073"/>
              <a:gd name="connsiteY464" fmla="*/ 823655 h 1013462"/>
              <a:gd name="connsiteX465" fmla="*/ 484503 w 994073"/>
              <a:gd name="connsiteY465" fmla="*/ 825061 h 1013462"/>
              <a:gd name="connsiteX466" fmla="*/ 485026 w 994073"/>
              <a:gd name="connsiteY466" fmla="*/ 826402 h 1013462"/>
              <a:gd name="connsiteX467" fmla="*/ 485778 w 994073"/>
              <a:gd name="connsiteY467" fmla="*/ 827449 h 1013462"/>
              <a:gd name="connsiteX468" fmla="*/ 487053 w 994073"/>
              <a:gd name="connsiteY468" fmla="*/ 828054 h 1013462"/>
              <a:gd name="connsiteX469" fmla="*/ 488329 w 994073"/>
              <a:gd name="connsiteY469" fmla="*/ 828577 h 1013462"/>
              <a:gd name="connsiteX470" fmla="*/ 489375 w 994073"/>
              <a:gd name="connsiteY470" fmla="*/ 829329 h 1013462"/>
              <a:gd name="connsiteX471" fmla="*/ 489899 w 994073"/>
              <a:gd name="connsiteY471" fmla="*/ 830604 h 1013462"/>
              <a:gd name="connsiteX472" fmla="*/ 489899 w 994073"/>
              <a:gd name="connsiteY472" fmla="*/ 832468 h 1013462"/>
              <a:gd name="connsiteX473" fmla="*/ 490422 w 994073"/>
              <a:gd name="connsiteY473" fmla="*/ 833744 h 1013462"/>
              <a:gd name="connsiteX474" fmla="*/ 491844 w 994073"/>
              <a:gd name="connsiteY474" fmla="*/ 833744 h 1013462"/>
              <a:gd name="connsiteX475" fmla="*/ 493332 w 994073"/>
              <a:gd name="connsiteY475" fmla="*/ 833449 h 1013462"/>
              <a:gd name="connsiteX476" fmla="*/ 494984 w 994073"/>
              <a:gd name="connsiteY476" fmla="*/ 833221 h 1013462"/>
              <a:gd name="connsiteX477" fmla="*/ 496635 w 994073"/>
              <a:gd name="connsiteY477" fmla="*/ 833073 h 1013462"/>
              <a:gd name="connsiteX478" fmla="*/ 498058 w 994073"/>
              <a:gd name="connsiteY478" fmla="*/ 833449 h 1013462"/>
              <a:gd name="connsiteX479" fmla="*/ 499546 w 994073"/>
              <a:gd name="connsiteY479" fmla="*/ 833809 h 1013462"/>
              <a:gd name="connsiteX480" fmla="*/ 500592 w 994073"/>
              <a:gd name="connsiteY480" fmla="*/ 834561 h 1013462"/>
              <a:gd name="connsiteX481" fmla="*/ 501721 w 994073"/>
              <a:gd name="connsiteY481" fmla="*/ 835314 h 1013462"/>
              <a:gd name="connsiteX482" fmla="*/ 502767 w 994073"/>
              <a:gd name="connsiteY482" fmla="*/ 836066 h 1013462"/>
              <a:gd name="connsiteX483" fmla="*/ 503748 w 994073"/>
              <a:gd name="connsiteY483" fmla="*/ 837030 h 1013462"/>
              <a:gd name="connsiteX484" fmla="*/ 504795 w 994073"/>
              <a:gd name="connsiteY484" fmla="*/ 837783 h 1013462"/>
              <a:gd name="connsiteX485" fmla="*/ 505530 w 994073"/>
              <a:gd name="connsiteY485" fmla="*/ 838829 h 1013462"/>
              <a:gd name="connsiteX486" fmla="*/ 506593 w 994073"/>
              <a:gd name="connsiteY486" fmla="*/ 839581 h 1013462"/>
              <a:gd name="connsiteX487" fmla="*/ 507705 w 994073"/>
              <a:gd name="connsiteY487" fmla="*/ 840333 h 1013462"/>
              <a:gd name="connsiteX488" fmla="*/ 508752 w 994073"/>
              <a:gd name="connsiteY488" fmla="*/ 839647 h 1013462"/>
              <a:gd name="connsiteX489" fmla="*/ 509880 w 994073"/>
              <a:gd name="connsiteY489" fmla="*/ 838764 h 1013462"/>
              <a:gd name="connsiteX490" fmla="*/ 510845 w 994073"/>
              <a:gd name="connsiteY490" fmla="*/ 837864 h 1013462"/>
              <a:gd name="connsiteX491" fmla="*/ 511384 w 994073"/>
              <a:gd name="connsiteY491" fmla="*/ 836589 h 1013462"/>
              <a:gd name="connsiteX492" fmla="*/ 512120 w 994073"/>
              <a:gd name="connsiteY492" fmla="*/ 835461 h 1013462"/>
              <a:gd name="connsiteX493" fmla="*/ 512872 w 994073"/>
              <a:gd name="connsiteY493" fmla="*/ 834414 h 1013462"/>
              <a:gd name="connsiteX494" fmla="*/ 513624 w 994073"/>
              <a:gd name="connsiteY494" fmla="*/ 833286 h 1013462"/>
              <a:gd name="connsiteX495" fmla="*/ 514376 w 994073"/>
              <a:gd name="connsiteY495" fmla="*/ 832239 h 1013462"/>
              <a:gd name="connsiteX496" fmla="*/ 514965 w 994073"/>
              <a:gd name="connsiteY496" fmla="*/ 830964 h 1013462"/>
              <a:gd name="connsiteX497" fmla="*/ 515488 w 994073"/>
              <a:gd name="connsiteY497" fmla="*/ 829705 h 1013462"/>
              <a:gd name="connsiteX498" fmla="*/ 515570 w 994073"/>
              <a:gd name="connsiteY498" fmla="*/ 827906 h 1013462"/>
              <a:gd name="connsiteX499" fmla="*/ 514965 w 994073"/>
              <a:gd name="connsiteY499" fmla="*/ 826631 h 1013462"/>
              <a:gd name="connsiteX500" fmla="*/ 514442 w 994073"/>
              <a:gd name="connsiteY500" fmla="*/ 825290 h 1013462"/>
              <a:gd name="connsiteX501" fmla="*/ 514507 w 994073"/>
              <a:gd name="connsiteY501" fmla="*/ 823655 h 1013462"/>
              <a:gd name="connsiteX502" fmla="*/ 514524 w 994073"/>
              <a:gd name="connsiteY502" fmla="*/ 823492 h 1013462"/>
              <a:gd name="connsiteX503" fmla="*/ 515047 w 994073"/>
              <a:gd name="connsiteY503" fmla="*/ 822216 h 1013462"/>
              <a:gd name="connsiteX504" fmla="*/ 516159 w 994073"/>
              <a:gd name="connsiteY504" fmla="*/ 821546 h 1013462"/>
              <a:gd name="connsiteX505" fmla="*/ 517287 w 994073"/>
              <a:gd name="connsiteY505" fmla="*/ 820794 h 1013462"/>
              <a:gd name="connsiteX506" fmla="*/ 518562 w 994073"/>
              <a:gd name="connsiteY506" fmla="*/ 820270 h 1013462"/>
              <a:gd name="connsiteX507" fmla="*/ 518873 w 994073"/>
              <a:gd name="connsiteY507" fmla="*/ 820058 h 1013462"/>
              <a:gd name="connsiteX508" fmla="*/ 519691 w 994073"/>
              <a:gd name="connsiteY508" fmla="*/ 819518 h 1013462"/>
              <a:gd name="connsiteX509" fmla="*/ 520950 w 994073"/>
              <a:gd name="connsiteY509" fmla="*/ 818995 h 1013462"/>
              <a:gd name="connsiteX510" fmla="*/ 522454 w 994073"/>
              <a:gd name="connsiteY510" fmla="*/ 818701 h 1013462"/>
              <a:gd name="connsiteX511" fmla="*/ 524105 w 994073"/>
              <a:gd name="connsiteY511" fmla="*/ 818553 h 1013462"/>
              <a:gd name="connsiteX512" fmla="*/ 525904 w 994073"/>
              <a:gd name="connsiteY512" fmla="*/ 818553 h 1013462"/>
              <a:gd name="connsiteX513" fmla="*/ 527163 w 994073"/>
              <a:gd name="connsiteY513" fmla="*/ 819142 h 1013462"/>
              <a:gd name="connsiteX514" fmla="*/ 528439 w 994073"/>
              <a:gd name="connsiteY514" fmla="*/ 819665 h 1013462"/>
              <a:gd name="connsiteX515" fmla="*/ 529485 w 994073"/>
              <a:gd name="connsiteY515" fmla="*/ 820417 h 1013462"/>
              <a:gd name="connsiteX516" fmla="*/ 530760 w 994073"/>
              <a:gd name="connsiteY516" fmla="*/ 821022 h 1013462"/>
              <a:gd name="connsiteX517" fmla="*/ 532036 w 994073"/>
              <a:gd name="connsiteY517" fmla="*/ 821170 h 1013462"/>
              <a:gd name="connsiteX518" fmla="*/ 533377 w 994073"/>
              <a:gd name="connsiteY518" fmla="*/ 820646 h 1013462"/>
              <a:gd name="connsiteX519" fmla="*/ 534276 w 994073"/>
              <a:gd name="connsiteY519" fmla="*/ 819747 h 1013462"/>
              <a:gd name="connsiteX520" fmla="*/ 535175 w 994073"/>
              <a:gd name="connsiteY520" fmla="*/ 818848 h 1013462"/>
              <a:gd name="connsiteX521" fmla="*/ 536303 w 994073"/>
              <a:gd name="connsiteY521" fmla="*/ 818177 h 1013462"/>
              <a:gd name="connsiteX522" fmla="*/ 537579 w 994073"/>
              <a:gd name="connsiteY522" fmla="*/ 817654 h 1013462"/>
              <a:gd name="connsiteX523" fmla="*/ 539067 w 994073"/>
              <a:gd name="connsiteY523" fmla="*/ 817654 h 1013462"/>
              <a:gd name="connsiteX524" fmla="*/ 540113 w 994073"/>
              <a:gd name="connsiteY524" fmla="*/ 818390 h 1013462"/>
              <a:gd name="connsiteX525" fmla="*/ 541242 w 994073"/>
              <a:gd name="connsiteY525" fmla="*/ 819142 h 1013462"/>
              <a:gd name="connsiteX526" fmla="*/ 542517 w 994073"/>
              <a:gd name="connsiteY526" fmla="*/ 819665 h 1013462"/>
              <a:gd name="connsiteX527" fmla="*/ 544168 w 994073"/>
              <a:gd name="connsiteY527" fmla="*/ 819371 h 1013462"/>
              <a:gd name="connsiteX528" fmla="*/ 545428 w 994073"/>
              <a:gd name="connsiteY528" fmla="*/ 818848 h 1013462"/>
              <a:gd name="connsiteX529" fmla="*/ 547079 w 994073"/>
              <a:gd name="connsiteY529" fmla="*/ 818701 h 1013462"/>
              <a:gd name="connsiteX530" fmla="*/ 548583 w 994073"/>
              <a:gd name="connsiteY530" fmla="*/ 819077 h 1013462"/>
              <a:gd name="connsiteX531" fmla="*/ 549630 w 994073"/>
              <a:gd name="connsiteY531" fmla="*/ 819812 h 1013462"/>
              <a:gd name="connsiteX532" fmla="*/ 550905 w 994073"/>
              <a:gd name="connsiteY532" fmla="*/ 820336 h 1013462"/>
              <a:gd name="connsiteX533" fmla="*/ 552540 w 994073"/>
              <a:gd name="connsiteY533" fmla="*/ 820565 h 1013462"/>
              <a:gd name="connsiteX534" fmla="*/ 554045 w 994073"/>
              <a:gd name="connsiteY534" fmla="*/ 820189 h 1013462"/>
              <a:gd name="connsiteX535" fmla="*/ 555320 w 994073"/>
              <a:gd name="connsiteY535" fmla="*/ 819665 h 1013462"/>
              <a:gd name="connsiteX536" fmla="*/ 556579 w 994073"/>
              <a:gd name="connsiteY536" fmla="*/ 819142 h 1013462"/>
              <a:gd name="connsiteX537" fmla="*/ 558231 w 994073"/>
              <a:gd name="connsiteY537" fmla="*/ 818995 h 1013462"/>
              <a:gd name="connsiteX538" fmla="*/ 559882 w 994073"/>
              <a:gd name="connsiteY538" fmla="*/ 818848 h 1013462"/>
              <a:gd name="connsiteX539" fmla="*/ 561533 w 994073"/>
              <a:gd name="connsiteY539" fmla="*/ 819077 h 1013462"/>
              <a:gd name="connsiteX540" fmla="*/ 562793 w 994073"/>
              <a:gd name="connsiteY540" fmla="*/ 819600 h 1013462"/>
              <a:gd name="connsiteX541" fmla="*/ 563855 w 994073"/>
              <a:gd name="connsiteY541" fmla="*/ 820336 h 1013462"/>
              <a:gd name="connsiteX542" fmla="*/ 565114 w 994073"/>
              <a:gd name="connsiteY542" fmla="*/ 821088 h 1013462"/>
              <a:gd name="connsiteX543" fmla="*/ 566243 w 994073"/>
              <a:gd name="connsiteY543" fmla="*/ 821840 h 1013462"/>
              <a:gd name="connsiteX544" fmla="*/ 567289 w 994073"/>
              <a:gd name="connsiteY544" fmla="*/ 822592 h 1013462"/>
              <a:gd name="connsiteX545" fmla="*/ 567894 w 994073"/>
              <a:gd name="connsiteY545" fmla="*/ 822870 h 1013462"/>
              <a:gd name="connsiteX546" fmla="*/ 568564 w 994073"/>
              <a:gd name="connsiteY546" fmla="*/ 823181 h 1013462"/>
              <a:gd name="connsiteX547" fmla="*/ 570069 w 994073"/>
              <a:gd name="connsiteY547" fmla="*/ 823557 h 1013462"/>
              <a:gd name="connsiteX548" fmla="*/ 571491 w 994073"/>
              <a:gd name="connsiteY548" fmla="*/ 823181 h 1013462"/>
              <a:gd name="connsiteX549" fmla="*/ 572603 w 994073"/>
              <a:gd name="connsiteY549" fmla="*/ 822510 h 1013462"/>
              <a:gd name="connsiteX550" fmla="*/ 573355 w 994073"/>
              <a:gd name="connsiteY550" fmla="*/ 821382 h 1013462"/>
              <a:gd name="connsiteX551" fmla="*/ 573764 w 994073"/>
              <a:gd name="connsiteY551" fmla="*/ 820532 h 1013462"/>
              <a:gd name="connsiteX552" fmla="*/ 573960 w 994073"/>
              <a:gd name="connsiteY552" fmla="*/ 820123 h 1013462"/>
              <a:gd name="connsiteX553" fmla="*/ 574696 w 994073"/>
              <a:gd name="connsiteY553" fmla="*/ 819077 h 1013462"/>
              <a:gd name="connsiteX554" fmla="*/ 575072 w 994073"/>
              <a:gd name="connsiteY554" fmla="*/ 817572 h 1013462"/>
              <a:gd name="connsiteX555" fmla="*/ 575596 w 994073"/>
              <a:gd name="connsiteY555" fmla="*/ 816297 h 1013462"/>
              <a:gd name="connsiteX556" fmla="*/ 576201 w 994073"/>
              <a:gd name="connsiteY556" fmla="*/ 815021 h 1013462"/>
              <a:gd name="connsiteX557" fmla="*/ 577100 w 994073"/>
              <a:gd name="connsiteY557" fmla="*/ 814122 h 1013462"/>
              <a:gd name="connsiteX558" fmla="*/ 578212 w 994073"/>
              <a:gd name="connsiteY558" fmla="*/ 813452 h 1013462"/>
              <a:gd name="connsiteX559" fmla="*/ 579716 w 994073"/>
              <a:gd name="connsiteY559" fmla="*/ 813076 h 1013462"/>
              <a:gd name="connsiteX560" fmla="*/ 581368 w 994073"/>
              <a:gd name="connsiteY560" fmla="*/ 812929 h 1013462"/>
              <a:gd name="connsiteX561" fmla="*/ 583003 w 994073"/>
              <a:gd name="connsiteY561" fmla="*/ 813157 h 1013462"/>
              <a:gd name="connsiteX562" fmla="*/ 584801 w 994073"/>
              <a:gd name="connsiteY562" fmla="*/ 813157 h 1013462"/>
              <a:gd name="connsiteX563" fmla="*/ 586306 w 994073"/>
              <a:gd name="connsiteY563" fmla="*/ 812863 h 1013462"/>
              <a:gd name="connsiteX564" fmla="*/ 587205 w 994073"/>
              <a:gd name="connsiteY564" fmla="*/ 811964 h 1013462"/>
              <a:gd name="connsiteX565" fmla="*/ 587319 w 994073"/>
              <a:gd name="connsiteY565" fmla="*/ 811457 h 1013462"/>
              <a:gd name="connsiteX566" fmla="*/ 587581 w 994073"/>
              <a:gd name="connsiteY566" fmla="*/ 810460 h 1013462"/>
              <a:gd name="connsiteX567" fmla="*/ 586158 w 994073"/>
              <a:gd name="connsiteY567" fmla="*/ 808285 h 1013462"/>
              <a:gd name="connsiteX568" fmla="*/ 586224 w 994073"/>
              <a:gd name="connsiteY568" fmla="*/ 806797 h 1013462"/>
              <a:gd name="connsiteX569" fmla="*/ 586911 w 994073"/>
              <a:gd name="connsiteY569" fmla="*/ 805750 h 1013462"/>
              <a:gd name="connsiteX570" fmla="*/ 588775 w 994073"/>
              <a:gd name="connsiteY570" fmla="*/ 805750 h 1013462"/>
              <a:gd name="connsiteX571" fmla="*/ 592846 w 994073"/>
              <a:gd name="connsiteY571" fmla="*/ 806879 h 1013462"/>
              <a:gd name="connsiteX572" fmla="*/ 593108 w 994073"/>
              <a:gd name="connsiteY572" fmla="*/ 806944 h 1013462"/>
              <a:gd name="connsiteX573" fmla="*/ 594759 w 994073"/>
              <a:gd name="connsiteY573" fmla="*/ 807091 h 1013462"/>
              <a:gd name="connsiteX574" fmla="*/ 596264 w 994073"/>
              <a:gd name="connsiteY574" fmla="*/ 807173 h 1013462"/>
              <a:gd name="connsiteX575" fmla="*/ 597539 w 994073"/>
              <a:gd name="connsiteY575" fmla="*/ 806650 h 1013462"/>
              <a:gd name="connsiteX576" fmla="*/ 598798 w 994073"/>
              <a:gd name="connsiteY576" fmla="*/ 806127 h 1013462"/>
              <a:gd name="connsiteX577" fmla="*/ 599926 w 994073"/>
              <a:gd name="connsiteY577" fmla="*/ 805374 h 1013462"/>
              <a:gd name="connsiteX578" fmla="*/ 600678 w 994073"/>
              <a:gd name="connsiteY578" fmla="*/ 804328 h 1013462"/>
              <a:gd name="connsiteX579" fmla="*/ 601202 w 994073"/>
              <a:gd name="connsiteY579" fmla="*/ 803052 h 1013462"/>
              <a:gd name="connsiteX580" fmla="*/ 601954 w 994073"/>
              <a:gd name="connsiteY580" fmla="*/ 801924 h 1013462"/>
              <a:gd name="connsiteX581" fmla="*/ 602690 w 994073"/>
              <a:gd name="connsiteY581" fmla="*/ 800878 h 1013462"/>
              <a:gd name="connsiteX582" fmla="*/ 603295 w 994073"/>
              <a:gd name="connsiteY582" fmla="*/ 799978 h 1013462"/>
              <a:gd name="connsiteX583" fmla="*/ 604194 w 994073"/>
              <a:gd name="connsiteY583" fmla="*/ 799079 h 1013462"/>
              <a:gd name="connsiteX584" fmla="*/ 605159 w 994073"/>
              <a:gd name="connsiteY584" fmla="*/ 798180 h 1013462"/>
              <a:gd name="connsiteX585" fmla="*/ 606287 w 994073"/>
              <a:gd name="connsiteY585" fmla="*/ 797444 h 1013462"/>
              <a:gd name="connsiteX586" fmla="*/ 607186 w 994073"/>
              <a:gd name="connsiteY586" fmla="*/ 796545 h 1013462"/>
              <a:gd name="connsiteX587" fmla="*/ 608085 w 994073"/>
              <a:gd name="connsiteY587" fmla="*/ 795645 h 1013462"/>
              <a:gd name="connsiteX588" fmla="*/ 609067 w 994073"/>
              <a:gd name="connsiteY588" fmla="*/ 794746 h 1013462"/>
              <a:gd name="connsiteX589" fmla="*/ 609950 w 994073"/>
              <a:gd name="connsiteY589" fmla="*/ 793847 h 1013462"/>
              <a:gd name="connsiteX590" fmla="*/ 610849 w 994073"/>
              <a:gd name="connsiteY590" fmla="*/ 792947 h 1013462"/>
              <a:gd name="connsiteX591" fmla="*/ 611977 w 994073"/>
              <a:gd name="connsiteY591" fmla="*/ 792277 h 1013462"/>
              <a:gd name="connsiteX592" fmla="*/ 614005 w 994073"/>
              <a:gd name="connsiteY592" fmla="*/ 790626 h 1013462"/>
              <a:gd name="connsiteX593" fmla="*/ 614741 w 994073"/>
              <a:gd name="connsiteY593" fmla="*/ 789579 h 1013462"/>
              <a:gd name="connsiteX594" fmla="*/ 615722 w 994073"/>
              <a:gd name="connsiteY594" fmla="*/ 788680 h 1013462"/>
              <a:gd name="connsiteX595" fmla="*/ 616621 w 994073"/>
              <a:gd name="connsiteY595" fmla="*/ 787780 h 1013462"/>
              <a:gd name="connsiteX596" fmla="*/ 617373 w 994073"/>
              <a:gd name="connsiteY596" fmla="*/ 786652 h 1013462"/>
              <a:gd name="connsiteX597" fmla="*/ 618485 w 994073"/>
              <a:gd name="connsiteY597" fmla="*/ 785982 h 1013462"/>
              <a:gd name="connsiteX598" fmla="*/ 619237 w 994073"/>
              <a:gd name="connsiteY598" fmla="*/ 784870 h 1013462"/>
              <a:gd name="connsiteX599" fmla="*/ 620365 w 994073"/>
              <a:gd name="connsiteY599" fmla="*/ 784183 h 1013462"/>
              <a:gd name="connsiteX600" fmla="*/ 621117 w 994073"/>
              <a:gd name="connsiteY600" fmla="*/ 783071 h 1013462"/>
              <a:gd name="connsiteX601" fmla="*/ 622017 w 994073"/>
              <a:gd name="connsiteY601" fmla="*/ 782172 h 1013462"/>
              <a:gd name="connsiteX602" fmla="*/ 623129 w 994073"/>
              <a:gd name="connsiteY602" fmla="*/ 781502 h 1013462"/>
              <a:gd name="connsiteX603" fmla="*/ 624404 w 994073"/>
              <a:gd name="connsiteY603" fmla="*/ 780962 h 1013462"/>
              <a:gd name="connsiteX604" fmla="*/ 625908 w 994073"/>
              <a:gd name="connsiteY604" fmla="*/ 780602 h 1013462"/>
              <a:gd name="connsiteX605" fmla="*/ 627544 w 994073"/>
              <a:gd name="connsiteY605" fmla="*/ 780815 h 1013462"/>
              <a:gd name="connsiteX606" fmla="*/ 628966 w 994073"/>
              <a:gd name="connsiteY606" fmla="*/ 781191 h 1013462"/>
              <a:gd name="connsiteX607" fmla="*/ 630470 w 994073"/>
              <a:gd name="connsiteY607" fmla="*/ 781567 h 1013462"/>
              <a:gd name="connsiteX608" fmla="*/ 632040 w 994073"/>
              <a:gd name="connsiteY608" fmla="*/ 781796 h 1013462"/>
              <a:gd name="connsiteX609" fmla="*/ 633528 w 994073"/>
              <a:gd name="connsiteY609" fmla="*/ 782172 h 1013462"/>
              <a:gd name="connsiteX610" fmla="*/ 634803 w 994073"/>
              <a:gd name="connsiteY610" fmla="*/ 782761 h 1013462"/>
              <a:gd name="connsiteX611" fmla="*/ 635850 w 994073"/>
              <a:gd name="connsiteY611" fmla="*/ 783513 h 1013462"/>
              <a:gd name="connsiteX612" fmla="*/ 636602 w 994073"/>
              <a:gd name="connsiteY612" fmla="*/ 784559 h 1013462"/>
              <a:gd name="connsiteX613" fmla="*/ 636373 w 994073"/>
              <a:gd name="connsiteY613" fmla="*/ 786211 h 1013462"/>
              <a:gd name="connsiteX614" fmla="*/ 636013 w 994073"/>
              <a:gd name="connsiteY614" fmla="*/ 787110 h 1013462"/>
              <a:gd name="connsiteX615" fmla="*/ 635850 w 994073"/>
              <a:gd name="connsiteY615" fmla="*/ 787486 h 1013462"/>
              <a:gd name="connsiteX616" fmla="*/ 635114 w 994073"/>
              <a:gd name="connsiteY616" fmla="*/ 788598 h 1013462"/>
              <a:gd name="connsiteX617" fmla="*/ 634509 w 994073"/>
              <a:gd name="connsiteY617" fmla="*/ 789873 h 1013462"/>
              <a:gd name="connsiteX618" fmla="*/ 634656 w 994073"/>
              <a:gd name="connsiteY618" fmla="*/ 791443 h 1013462"/>
              <a:gd name="connsiteX619" fmla="*/ 635556 w 994073"/>
              <a:gd name="connsiteY619" fmla="*/ 792424 h 1013462"/>
              <a:gd name="connsiteX620" fmla="*/ 636455 w 994073"/>
              <a:gd name="connsiteY620" fmla="*/ 793323 h 1013462"/>
              <a:gd name="connsiteX621" fmla="*/ 637730 w 994073"/>
              <a:gd name="connsiteY621" fmla="*/ 793912 h 1013462"/>
              <a:gd name="connsiteX622" fmla="*/ 639218 w 994073"/>
              <a:gd name="connsiteY622" fmla="*/ 794288 h 1013462"/>
              <a:gd name="connsiteX623" fmla="*/ 640870 w 994073"/>
              <a:gd name="connsiteY623" fmla="*/ 794517 h 1013462"/>
              <a:gd name="connsiteX624" fmla="*/ 642668 w 994073"/>
              <a:gd name="connsiteY624" fmla="*/ 794517 h 1013462"/>
              <a:gd name="connsiteX625" fmla="*/ 644320 w 994073"/>
              <a:gd name="connsiteY625" fmla="*/ 794370 h 1013462"/>
              <a:gd name="connsiteX626" fmla="*/ 645808 w 994073"/>
              <a:gd name="connsiteY626" fmla="*/ 793994 h 1013462"/>
              <a:gd name="connsiteX627" fmla="*/ 647083 w 994073"/>
              <a:gd name="connsiteY627" fmla="*/ 793471 h 1013462"/>
              <a:gd name="connsiteX628" fmla="*/ 648211 w 994073"/>
              <a:gd name="connsiteY628" fmla="*/ 792800 h 1013462"/>
              <a:gd name="connsiteX629" fmla="*/ 649258 w 994073"/>
              <a:gd name="connsiteY629" fmla="*/ 792048 h 1013462"/>
              <a:gd name="connsiteX630" fmla="*/ 650746 w 994073"/>
              <a:gd name="connsiteY630" fmla="*/ 791754 h 1013462"/>
              <a:gd name="connsiteX631" fmla="*/ 652021 w 994073"/>
              <a:gd name="connsiteY631" fmla="*/ 791901 h 1013462"/>
              <a:gd name="connsiteX632" fmla="*/ 653297 w 994073"/>
              <a:gd name="connsiteY632" fmla="*/ 792490 h 1013462"/>
              <a:gd name="connsiteX633" fmla="*/ 654572 w 994073"/>
              <a:gd name="connsiteY633" fmla="*/ 793095 h 1013462"/>
              <a:gd name="connsiteX634" fmla="*/ 655471 w 994073"/>
              <a:gd name="connsiteY634" fmla="*/ 793994 h 1013462"/>
              <a:gd name="connsiteX635" fmla="*/ 656371 w 994073"/>
              <a:gd name="connsiteY635" fmla="*/ 794893 h 1013462"/>
              <a:gd name="connsiteX636" fmla="*/ 656894 w 994073"/>
              <a:gd name="connsiteY636" fmla="*/ 796168 h 1013462"/>
              <a:gd name="connsiteX637" fmla="*/ 657646 w 994073"/>
              <a:gd name="connsiteY637" fmla="*/ 797280 h 1013462"/>
              <a:gd name="connsiteX638" fmla="*/ 658169 w 994073"/>
              <a:gd name="connsiteY638" fmla="*/ 798556 h 1013462"/>
              <a:gd name="connsiteX639" fmla="*/ 658693 w 994073"/>
              <a:gd name="connsiteY639" fmla="*/ 799831 h 1013462"/>
              <a:gd name="connsiteX640" fmla="*/ 659216 w 994073"/>
              <a:gd name="connsiteY640" fmla="*/ 801172 h 1013462"/>
              <a:gd name="connsiteX641" fmla="*/ 659739 w 994073"/>
              <a:gd name="connsiteY641" fmla="*/ 802447 h 1013462"/>
              <a:gd name="connsiteX642" fmla="*/ 660475 w 994073"/>
              <a:gd name="connsiteY642" fmla="*/ 803494 h 1013462"/>
              <a:gd name="connsiteX643" fmla="*/ 660786 w 994073"/>
              <a:gd name="connsiteY643" fmla="*/ 804998 h 1013462"/>
              <a:gd name="connsiteX644" fmla="*/ 661309 w 994073"/>
              <a:gd name="connsiteY644" fmla="*/ 806274 h 1013462"/>
              <a:gd name="connsiteX645" fmla="*/ 661685 w 994073"/>
              <a:gd name="connsiteY645" fmla="*/ 807762 h 1013462"/>
              <a:gd name="connsiteX646" fmla="*/ 661979 w 994073"/>
              <a:gd name="connsiteY646" fmla="*/ 809184 h 1013462"/>
              <a:gd name="connsiteX647" fmla="*/ 662355 w 994073"/>
              <a:gd name="connsiteY647" fmla="*/ 810688 h 1013462"/>
              <a:gd name="connsiteX648" fmla="*/ 662731 w 994073"/>
              <a:gd name="connsiteY648" fmla="*/ 812111 h 1013462"/>
              <a:gd name="connsiteX649" fmla="*/ 663402 w 994073"/>
              <a:gd name="connsiteY649" fmla="*/ 813239 h 1013462"/>
              <a:gd name="connsiteX650" fmla="*/ 664301 w 994073"/>
              <a:gd name="connsiteY650" fmla="*/ 814122 h 1013462"/>
              <a:gd name="connsiteX651" fmla="*/ 665429 w 994073"/>
              <a:gd name="connsiteY651" fmla="*/ 814875 h 1013462"/>
              <a:gd name="connsiteX652" fmla="*/ 666852 w 994073"/>
              <a:gd name="connsiteY652" fmla="*/ 815332 h 1013462"/>
              <a:gd name="connsiteX653" fmla="*/ 668340 w 994073"/>
              <a:gd name="connsiteY653" fmla="*/ 815708 h 1013462"/>
              <a:gd name="connsiteX654" fmla="*/ 669615 w 994073"/>
              <a:gd name="connsiteY654" fmla="*/ 816232 h 1013462"/>
              <a:gd name="connsiteX655" fmla="*/ 670891 w 994073"/>
              <a:gd name="connsiteY655" fmla="*/ 816820 h 1013462"/>
              <a:gd name="connsiteX656" fmla="*/ 672166 w 994073"/>
              <a:gd name="connsiteY656" fmla="*/ 817344 h 1013462"/>
              <a:gd name="connsiteX657" fmla="*/ 673213 w 994073"/>
              <a:gd name="connsiteY657" fmla="*/ 818096 h 1013462"/>
              <a:gd name="connsiteX658" fmla="*/ 674324 w 994073"/>
              <a:gd name="connsiteY658" fmla="*/ 818848 h 1013462"/>
              <a:gd name="connsiteX659" fmla="*/ 675371 w 994073"/>
              <a:gd name="connsiteY659" fmla="*/ 819600 h 1013462"/>
              <a:gd name="connsiteX660" fmla="*/ 676270 w 994073"/>
              <a:gd name="connsiteY660" fmla="*/ 820565 h 1013462"/>
              <a:gd name="connsiteX661" fmla="*/ 677170 w 994073"/>
              <a:gd name="connsiteY661" fmla="*/ 821464 h 1013462"/>
              <a:gd name="connsiteX662" fmla="*/ 677922 w 994073"/>
              <a:gd name="connsiteY662" fmla="*/ 822592 h 1013462"/>
              <a:gd name="connsiteX663" fmla="*/ 678821 w 994073"/>
              <a:gd name="connsiteY663" fmla="*/ 823492 h 1013462"/>
              <a:gd name="connsiteX664" fmla="*/ 678919 w 994073"/>
              <a:gd name="connsiteY664" fmla="*/ 823655 h 1013462"/>
              <a:gd name="connsiteX665" fmla="*/ 679491 w 994073"/>
              <a:gd name="connsiteY665" fmla="*/ 824603 h 1013462"/>
              <a:gd name="connsiteX666" fmla="*/ 680015 w 994073"/>
              <a:gd name="connsiteY666" fmla="*/ 825879 h 1013462"/>
              <a:gd name="connsiteX667" fmla="*/ 680914 w 994073"/>
              <a:gd name="connsiteY667" fmla="*/ 826778 h 1013462"/>
              <a:gd name="connsiteX668" fmla="*/ 681666 w 994073"/>
              <a:gd name="connsiteY668" fmla="*/ 827906 h 1013462"/>
              <a:gd name="connsiteX669" fmla="*/ 682713 w 994073"/>
              <a:gd name="connsiteY669" fmla="*/ 828658 h 1013462"/>
              <a:gd name="connsiteX670" fmla="*/ 683612 w 994073"/>
              <a:gd name="connsiteY670" fmla="*/ 829541 h 1013462"/>
              <a:gd name="connsiteX671" fmla="*/ 684511 w 994073"/>
              <a:gd name="connsiteY671" fmla="*/ 830523 h 1013462"/>
              <a:gd name="connsiteX672" fmla="*/ 685035 w 994073"/>
              <a:gd name="connsiteY672" fmla="*/ 831798 h 1013462"/>
              <a:gd name="connsiteX673" fmla="*/ 685035 w 994073"/>
              <a:gd name="connsiteY673" fmla="*/ 833597 h 1013462"/>
              <a:gd name="connsiteX674" fmla="*/ 685035 w 994073"/>
              <a:gd name="connsiteY674" fmla="*/ 835395 h 1013462"/>
              <a:gd name="connsiteX675" fmla="*/ 684953 w 994073"/>
              <a:gd name="connsiteY675" fmla="*/ 837259 h 1013462"/>
              <a:gd name="connsiteX676" fmla="*/ 685329 w 994073"/>
              <a:gd name="connsiteY676" fmla="*/ 838682 h 1013462"/>
              <a:gd name="connsiteX677" fmla="*/ 685705 w 994073"/>
              <a:gd name="connsiteY677" fmla="*/ 840186 h 1013462"/>
              <a:gd name="connsiteX678" fmla="*/ 686228 w 994073"/>
              <a:gd name="connsiteY678" fmla="*/ 841445 h 1013462"/>
              <a:gd name="connsiteX679" fmla="*/ 686899 w 994073"/>
              <a:gd name="connsiteY679" fmla="*/ 842574 h 1013462"/>
              <a:gd name="connsiteX680" fmla="*/ 687798 w 994073"/>
              <a:gd name="connsiteY680" fmla="*/ 843473 h 1013462"/>
              <a:gd name="connsiteX681" fmla="*/ 688926 w 994073"/>
              <a:gd name="connsiteY681" fmla="*/ 844225 h 1013462"/>
              <a:gd name="connsiteX682" fmla="*/ 690202 w 994073"/>
              <a:gd name="connsiteY682" fmla="*/ 844814 h 1013462"/>
              <a:gd name="connsiteX683" fmla="*/ 691101 w 994073"/>
              <a:gd name="connsiteY683" fmla="*/ 845713 h 1013462"/>
              <a:gd name="connsiteX684" fmla="*/ 692000 w 994073"/>
              <a:gd name="connsiteY684" fmla="*/ 846612 h 1013462"/>
              <a:gd name="connsiteX685" fmla="*/ 692900 w 994073"/>
              <a:gd name="connsiteY685" fmla="*/ 847593 h 1013462"/>
              <a:gd name="connsiteX686" fmla="*/ 693047 w 994073"/>
              <a:gd name="connsiteY686" fmla="*/ 849228 h 1013462"/>
              <a:gd name="connsiteX687" fmla="*/ 692671 w 994073"/>
              <a:gd name="connsiteY687" fmla="*/ 850651 h 1013462"/>
              <a:gd name="connsiteX688" fmla="*/ 692213 w 994073"/>
              <a:gd name="connsiteY688" fmla="*/ 852074 h 1013462"/>
              <a:gd name="connsiteX689" fmla="*/ 691853 w 994073"/>
              <a:gd name="connsiteY689" fmla="*/ 853578 h 1013462"/>
              <a:gd name="connsiteX690" fmla="*/ 692213 w 994073"/>
              <a:gd name="connsiteY690" fmla="*/ 855000 h 1013462"/>
              <a:gd name="connsiteX691" fmla="*/ 692752 w 994073"/>
              <a:gd name="connsiteY691" fmla="*/ 856276 h 1013462"/>
              <a:gd name="connsiteX692" fmla="*/ 693047 w 994073"/>
              <a:gd name="connsiteY692" fmla="*/ 857764 h 1013462"/>
              <a:gd name="connsiteX693" fmla="*/ 693635 w 994073"/>
              <a:gd name="connsiteY693" fmla="*/ 859039 h 1013462"/>
              <a:gd name="connsiteX694" fmla="*/ 693570 w 994073"/>
              <a:gd name="connsiteY694" fmla="*/ 860838 h 1013462"/>
              <a:gd name="connsiteX695" fmla="*/ 693194 w 994073"/>
              <a:gd name="connsiteY695" fmla="*/ 862342 h 1013462"/>
              <a:gd name="connsiteX696" fmla="*/ 692818 w 994073"/>
              <a:gd name="connsiteY696" fmla="*/ 863765 h 1013462"/>
              <a:gd name="connsiteX697" fmla="*/ 692442 w 994073"/>
              <a:gd name="connsiteY697" fmla="*/ 865253 h 1013462"/>
              <a:gd name="connsiteX698" fmla="*/ 692589 w 994073"/>
              <a:gd name="connsiteY698" fmla="*/ 866822 h 1013462"/>
              <a:gd name="connsiteX699" fmla="*/ 693488 w 994073"/>
              <a:gd name="connsiteY699" fmla="*/ 867804 h 1013462"/>
              <a:gd name="connsiteX700" fmla="*/ 694535 w 994073"/>
              <a:gd name="connsiteY700" fmla="*/ 868539 h 1013462"/>
              <a:gd name="connsiteX701" fmla="*/ 695663 w 994073"/>
              <a:gd name="connsiteY701" fmla="*/ 869291 h 1013462"/>
              <a:gd name="connsiteX702" fmla="*/ 696562 w 994073"/>
              <a:gd name="connsiteY702" fmla="*/ 870191 h 1013462"/>
              <a:gd name="connsiteX703" fmla="*/ 697233 w 994073"/>
              <a:gd name="connsiteY703" fmla="*/ 871319 h 1013462"/>
              <a:gd name="connsiteX704" fmla="*/ 698132 w 994073"/>
              <a:gd name="connsiteY704" fmla="*/ 872218 h 1013462"/>
              <a:gd name="connsiteX705" fmla="*/ 699260 w 994073"/>
              <a:gd name="connsiteY705" fmla="*/ 872970 h 1013462"/>
              <a:gd name="connsiteX706" fmla="*/ 700683 w 994073"/>
              <a:gd name="connsiteY706" fmla="*/ 873330 h 1013462"/>
              <a:gd name="connsiteX707" fmla="*/ 702171 w 994073"/>
              <a:gd name="connsiteY707" fmla="*/ 873036 h 1013462"/>
              <a:gd name="connsiteX708" fmla="*/ 702629 w 994073"/>
              <a:gd name="connsiteY708" fmla="*/ 872856 h 1013462"/>
              <a:gd name="connsiteX709" fmla="*/ 703446 w 994073"/>
              <a:gd name="connsiteY709" fmla="*/ 872513 h 1013462"/>
              <a:gd name="connsiteX710" fmla="*/ 704574 w 994073"/>
              <a:gd name="connsiteY710" fmla="*/ 871760 h 1013462"/>
              <a:gd name="connsiteX711" fmla="*/ 705474 w 994073"/>
              <a:gd name="connsiteY711" fmla="*/ 870861 h 1013462"/>
              <a:gd name="connsiteX712" fmla="*/ 706226 w 994073"/>
              <a:gd name="connsiteY712" fmla="*/ 869815 h 1013462"/>
              <a:gd name="connsiteX713" fmla="*/ 706962 w 994073"/>
              <a:gd name="connsiteY713" fmla="*/ 868703 h 1013462"/>
              <a:gd name="connsiteX714" fmla="*/ 707567 w 994073"/>
              <a:gd name="connsiteY714" fmla="*/ 867427 h 1013462"/>
              <a:gd name="connsiteX715" fmla="*/ 708090 w 994073"/>
              <a:gd name="connsiteY715" fmla="*/ 866152 h 1013462"/>
              <a:gd name="connsiteX716" fmla="*/ 709055 w 994073"/>
              <a:gd name="connsiteY716" fmla="*/ 865334 h 1013462"/>
              <a:gd name="connsiteX717" fmla="*/ 710330 w 994073"/>
              <a:gd name="connsiteY717" fmla="*/ 864811 h 1013462"/>
              <a:gd name="connsiteX718" fmla="*/ 711376 w 994073"/>
              <a:gd name="connsiteY718" fmla="*/ 865481 h 1013462"/>
              <a:gd name="connsiteX719" fmla="*/ 712276 w 994073"/>
              <a:gd name="connsiteY719" fmla="*/ 866446 h 1013462"/>
              <a:gd name="connsiteX720" fmla="*/ 713175 w 994073"/>
              <a:gd name="connsiteY720" fmla="*/ 867346 h 1013462"/>
              <a:gd name="connsiteX721" fmla="*/ 714450 w 994073"/>
              <a:gd name="connsiteY721" fmla="*/ 867950 h 1013462"/>
              <a:gd name="connsiteX722" fmla="*/ 715955 w 994073"/>
              <a:gd name="connsiteY722" fmla="*/ 868327 h 1013462"/>
              <a:gd name="connsiteX723" fmla="*/ 717214 w 994073"/>
              <a:gd name="connsiteY723" fmla="*/ 867804 h 1013462"/>
              <a:gd name="connsiteX724" fmla="*/ 718865 w 994073"/>
              <a:gd name="connsiteY724" fmla="*/ 867656 h 1013462"/>
              <a:gd name="connsiteX725" fmla="*/ 720517 w 994073"/>
              <a:gd name="connsiteY725" fmla="*/ 867804 h 1013462"/>
              <a:gd name="connsiteX726" fmla="*/ 721416 w 994073"/>
              <a:gd name="connsiteY726" fmla="*/ 866904 h 1013462"/>
              <a:gd name="connsiteX727" fmla="*/ 722168 w 994073"/>
              <a:gd name="connsiteY727" fmla="*/ 865858 h 1013462"/>
              <a:gd name="connsiteX728" fmla="*/ 722904 w 994073"/>
              <a:gd name="connsiteY728" fmla="*/ 864811 h 1013462"/>
              <a:gd name="connsiteX729" fmla="*/ 723885 w 994073"/>
              <a:gd name="connsiteY729" fmla="*/ 863912 h 1013462"/>
              <a:gd name="connsiteX730" fmla="*/ 724784 w 994073"/>
              <a:gd name="connsiteY730" fmla="*/ 863013 h 1013462"/>
              <a:gd name="connsiteX731" fmla="*/ 726060 w 994073"/>
              <a:gd name="connsiteY731" fmla="*/ 862489 h 1013462"/>
              <a:gd name="connsiteX732" fmla="*/ 727548 w 994073"/>
              <a:gd name="connsiteY732" fmla="*/ 862489 h 1013462"/>
              <a:gd name="connsiteX733" fmla="*/ 728447 w 994073"/>
              <a:gd name="connsiteY733" fmla="*/ 863389 h 1013462"/>
              <a:gd name="connsiteX734" fmla="*/ 729346 w 994073"/>
              <a:gd name="connsiteY734" fmla="*/ 864353 h 1013462"/>
              <a:gd name="connsiteX735" fmla="*/ 730393 w 994073"/>
              <a:gd name="connsiteY735" fmla="*/ 865105 h 1013462"/>
              <a:gd name="connsiteX736" fmla="*/ 731668 w 994073"/>
              <a:gd name="connsiteY736" fmla="*/ 865629 h 1013462"/>
              <a:gd name="connsiteX737" fmla="*/ 733532 w 994073"/>
              <a:gd name="connsiteY737" fmla="*/ 865710 h 1013462"/>
              <a:gd name="connsiteX738" fmla="*/ 734808 w 994073"/>
              <a:gd name="connsiteY738" fmla="*/ 865105 h 1013462"/>
              <a:gd name="connsiteX739" fmla="*/ 736083 w 994073"/>
              <a:gd name="connsiteY739" fmla="*/ 864435 h 1013462"/>
              <a:gd name="connsiteX740" fmla="*/ 737211 w 994073"/>
              <a:gd name="connsiteY740" fmla="*/ 863765 h 1013462"/>
              <a:gd name="connsiteX741" fmla="*/ 738323 w 994073"/>
              <a:gd name="connsiteY741" fmla="*/ 863013 h 1013462"/>
              <a:gd name="connsiteX742" fmla="*/ 739746 w 994073"/>
              <a:gd name="connsiteY742" fmla="*/ 862636 h 1013462"/>
              <a:gd name="connsiteX743" fmla="*/ 741250 w 994073"/>
              <a:gd name="connsiteY743" fmla="*/ 862342 h 1013462"/>
              <a:gd name="connsiteX744" fmla="*/ 742526 w 994073"/>
              <a:gd name="connsiteY744" fmla="*/ 861590 h 1013462"/>
              <a:gd name="connsiteX745" fmla="*/ 743637 w 994073"/>
              <a:gd name="connsiteY745" fmla="*/ 860920 h 1013462"/>
              <a:gd name="connsiteX746" fmla="*/ 744537 w 994073"/>
              <a:gd name="connsiteY746" fmla="*/ 860020 h 1013462"/>
              <a:gd name="connsiteX747" fmla="*/ 745665 w 994073"/>
              <a:gd name="connsiteY747" fmla="*/ 859333 h 1013462"/>
              <a:gd name="connsiteX748" fmla="*/ 746940 w 994073"/>
              <a:gd name="connsiteY748" fmla="*/ 858745 h 1013462"/>
              <a:gd name="connsiteX749" fmla="*/ 748281 w 994073"/>
              <a:gd name="connsiteY749" fmla="*/ 858222 h 1013462"/>
              <a:gd name="connsiteX750" fmla="*/ 749704 w 994073"/>
              <a:gd name="connsiteY750" fmla="*/ 857911 h 1013462"/>
              <a:gd name="connsiteX751" fmla="*/ 750979 w 994073"/>
              <a:gd name="connsiteY751" fmla="*/ 857388 h 1013462"/>
              <a:gd name="connsiteX752" fmla="*/ 752320 w 994073"/>
              <a:gd name="connsiteY752" fmla="*/ 856864 h 1013462"/>
              <a:gd name="connsiteX753" fmla="*/ 753595 w 994073"/>
              <a:gd name="connsiteY753" fmla="*/ 856341 h 1013462"/>
              <a:gd name="connsiteX754" fmla="*/ 754871 w 994073"/>
              <a:gd name="connsiteY754" fmla="*/ 855818 h 1013462"/>
              <a:gd name="connsiteX755" fmla="*/ 756146 w 994073"/>
              <a:gd name="connsiteY755" fmla="*/ 855295 h 1013462"/>
              <a:gd name="connsiteX756" fmla="*/ 757274 w 994073"/>
              <a:gd name="connsiteY756" fmla="*/ 854543 h 1013462"/>
              <a:gd name="connsiteX757" fmla="*/ 758386 w 994073"/>
              <a:gd name="connsiteY757" fmla="*/ 853872 h 1013462"/>
              <a:gd name="connsiteX758" fmla="*/ 759139 w 994073"/>
              <a:gd name="connsiteY758" fmla="*/ 852760 h 1013462"/>
              <a:gd name="connsiteX759" fmla="*/ 759891 w 994073"/>
              <a:gd name="connsiteY759" fmla="*/ 851698 h 1013462"/>
              <a:gd name="connsiteX760" fmla="*/ 760414 w 994073"/>
              <a:gd name="connsiteY760" fmla="*/ 850438 h 1013462"/>
              <a:gd name="connsiteX761" fmla="*/ 761166 w 994073"/>
              <a:gd name="connsiteY761" fmla="*/ 849310 h 1013462"/>
              <a:gd name="connsiteX762" fmla="*/ 761902 w 994073"/>
              <a:gd name="connsiteY762" fmla="*/ 848264 h 1013462"/>
              <a:gd name="connsiteX763" fmla="*/ 762883 w 994073"/>
              <a:gd name="connsiteY763" fmla="*/ 847364 h 1013462"/>
              <a:gd name="connsiteX764" fmla="*/ 763782 w 994073"/>
              <a:gd name="connsiteY764" fmla="*/ 846465 h 1013462"/>
              <a:gd name="connsiteX765" fmla="*/ 764682 w 994073"/>
              <a:gd name="connsiteY765" fmla="*/ 845566 h 1013462"/>
              <a:gd name="connsiteX766" fmla="*/ 765793 w 994073"/>
              <a:gd name="connsiteY766" fmla="*/ 844895 h 1013462"/>
              <a:gd name="connsiteX767" fmla="*/ 767298 w 994073"/>
              <a:gd name="connsiteY767" fmla="*/ 844519 h 1013462"/>
              <a:gd name="connsiteX768" fmla="*/ 768573 w 994073"/>
              <a:gd name="connsiteY768" fmla="*/ 843996 h 1013462"/>
              <a:gd name="connsiteX769" fmla="*/ 769996 w 994073"/>
              <a:gd name="connsiteY769" fmla="*/ 844601 h 1013462"/>
              <a:gd name="connsiteX770" fmla="*/ 770895 w 994073"/>
              <a:gd name="connsiteY770" fmla="*/ 845500 h 1013462"/>
              <a:gd name="connsiteX771" fmla="*/ 772007 w 994073"/>
              <a:gd name="connsiteY771" fmla="*/ 846236 h 1013462"/>
              <a:gd name="connsiteX772" fmla="*/ 773053 w 994073"/>
              <a:gd name="connsiteY772" fmla="*/ 846988 h 1013462"/>
              <a:gd name="connsiteX773" fmla="*/ 774705 w 994073"/>
              <a:gd name="connsiteY773" fmla="*/ 847217 h 1013462"/>
              <a:gd name="connsiteX774" fmla="*/ 775686 w 994073"/>
              <a:gd name="connsiteY774" fmla="*/ 846318 h 1013462"/>
              <a:gd name="connsiteX775" fmla="*/ 776438 w 994073"/>
              <a:gd name="connsiteY775" fmla="*/ 845190 h 1013462"/>
              <a:gd name="connsiteX776" fmla="*/ 777174 w 994073"/>
              <a:gd name="connsiteY776" fmla="*/ 844143 h 1013462"/>
              <a:gd name="connsiteX777" fmla="*/ 778073 w 994073"/>
              <a:gd name="connsiteY777" fmla="*/ 843244 h 1013462"/>
              <a:gd name="connsiteX778" fmla="*/ 779201 w 994073"/>
              <a:gd name="connsiteY778" fmla="*/ 842492 h 1013462"/>
              <a:gd name="connsiteX779" fmla="*/ 780689 w 994073"/>
              <a:gd name="connsiteY779" fmla="*/ 842197 h 1013462"/>
              <a:gd name="connsiteX780" fmla="*/ 781965 w 994073"/>
              <a:gd name="connsiteY780" fmla="*/ 841674 h 1013462"/>
              <a:gd name="connsiteX781" fmla="*/ 783763 w 994073"/>
              <a:gd name="connsiteY781" fmla="*/ 841674 h 1013462"/>
              <a:gd name="connsiteX782" fmla="*/ 785268 w 994073"/>
              <a:gd name="connsiteY782" fmla="*/ 841380 h 1013462"/>
              <a:gd name="connsiteX783" fmla="*/ 786380 w 994073"/>
              <a:gd name="connsiteY783" fmla="*/ 840628 h 1013462"/>
              <a:gd name="connsiteX784" fmla="*/ 787426 w 994073"/>
              <a:gd name="connsiteY784" fmla="*/ 839875 h 1013462"/>
              <a:gd name="connsiteX785" fmla="*/ 787884 w 994073"/>
              <a:gd name="connsiteY785" fmla="*/ 838453 h 1013462"/>
              <a:gd name="connsiteX786" fmla="*/ 787508 w 994073"/>
              <a:gd name="connsiteY786" fmla="*/ 837030 h 1013462"/>
              <a:gd name="connsiteX787" fmla="*/ 786609 w 994073"/>
              <a:gd name="connsiteY787" fmla="*/ 836066 h 1013462"/>
              <a:gd name="connsiteX788" fmla="*/ 785856 w 994073"/>
              <a:gd name="connsiteY788" fmla="*/ 834937 h 1013462"/>
              <a:gd name="connsiteX789" fmla="*/ 784957 w 994073"/>
              <a:gd name="connsiteY789" fmla="*/ 834038 h 1013462"/>
              <a:gd name="connsiteX790" fmla="*/ 784287 w 994073"/>
              <a:gd name="connsiteY790" fmla="*/ 832910 h 1013462"/>
              <a:gd name="connsiteX791" fmla="*/ 783387 w 994073"/>
              <a:gd name="connsiteY791" fmla="*/ 832027 h 1013462"/>
              <a:gd name="connsiteX792" fmla="*/ 782635 w 994073"/>
              <a:gd name="connsiteY792" fmla="*/ 830899 h 1013462"/>
              <a:gd name="connsiteX793" fmla="*/ 782488 w 994073"/>
              <a:gd name="connsiteY793" fmla="*/ 829247 h 1013462"/>
              <a:gd name="connsiteX794" fmla="*/ 783093 w 994073"/>
              <a:gd name="connsiteY794" fmla="*/ 827972 h 1013462"/>
              <a:gd name="connsiteX795" fmla="*/ 783616 w 994073"/>
              <a:gd name="connsiteY795" fmla="*/ 826713 h 1013462"/>
              <a:gd name="connsiteX796" fmla="*/ 784221 w 994073"/>
              <a:gd name="connsiteY796" fmla="*/ 825437 h 1013462"/>
              <a:gd name="connsiteX797" fmla="*/ 784810 w 994073"/>
              <a:gd name="connsiteY797" fmla="*/ 824015 h 1013462"/>
              <a:gd name="connsiteX798" fmla="*/ 784908 w 994073"/>
              <a:gd name="connsiteY798" fmla="*/ 823655 h 1013462"/>
              <a:gd name="connsiteX799" fmla="*/ 785186 w 994073"/>
              <a:gd name="connsiteY799" fmla="*/ 822592 h 1013462"/>
              <a:gd name="connsiteX800" fmla="*/ 785186 w 994073"/>
              <a:gd name="connsiteY800" fmla="*/ 820794 h 1013462"/>
              <a:gd name="connsiteX801" fmla="*/ 785039 w 994073"/>
              <a:gd name="connsiteY801" fmla="*/ 819142 h 1013462"/>
              <a:gd name="connsiteX802" fmla="*/ 784516 w 994073"/>
              <a:gd name="connsiteY802" fmla="*/ 817801 h 1013462"/>
              <a:gd name="connsiteX803" fmla="*/ 783992 w 994073"/>
              <a:gd name="connsiteY803" fmla="*/ 816526 h 1013462"/>
              <a:gd name="connsiteX804" fmla="*/ 783469 w 994073"/>
              <a:gd name="connsiteY804" fmla="*/ 815251 h 1013462"/>
              <a:gd name="connsiteX805" fmla="*/ 783093 w 994073"/>
              <a:gd name="connsiteY805" fmla="*/ 813762 h 1013462"/>
              <a:gd name="connsiteX806" fmla="*/ 782799 w 994073"/>
              <a:gd name="connsiteY806" fmla="*/ 812340 h 1013462"/>
              <a:gd name="connsiteX807" fmla="*/ 782423 w 994073"/>
              <a:gd name="connsiteY807" fmla="*/ 810836 h 1013462"/>
              <a:gd name="connsiteX808" fmla="*/ 782112 w 994073"/>
              <a:gd name="connsiteY808" fmla="*/ 809413 h 1013462"/>
              <a:gd name="connsiteX809" fmla="*/ 781752 w 994073"/>
              <a:gd name="connsiteY809" fmla="*/ 807909 h 1013462"/>
              <a:gd name="connsiteX810" fmla="*/ 781442 w 994073"/>
              <a:gd name="connsiteY810" fmla="*/ 806503 h 1013462"/>
              <a:gd name="connsiteX811" fmla="*/ 781442 w 994073"/>
              <a:gd name="connsiteY811" fmla="*/ 804704 h 1013462"/>
              <a:gd name="connsiteX812" fmla="*/ 782047 w 994073"/>
              <a:gd name="connsiteY812" fmla="*/ 803428 h 1013462"/>
              <a:gd name="connsiteX813" fmla="*/ 782570 w 994073"/>
              <a:gd name="connsiteY813" fmla="*/ 802153 h 1013462"/>
              <a:gd name="connsiteX814" fmla="*/ 782799 w 994073"/>
              <a:gd name="connsiteY814" fmla="*/ 800502 h 1013462"/>
              <a:gd name="connsiteX815" fmla="*/ 782799 w 994073"/>
              <a:gd name="connsiteY815" fmla="*/ 798703 h 1013462"/>
              <a:gd name="connsiteX816" fmla="*/ 782488 w 994073"/>
              <a:gd name="connsiteY816" fmla="*/ 797215 h 1013462"/>
              <a:gd name="connsiteX817" fmla="*/ 782112 w 994073"/>
              <a:gd name="connsiteY817" fmla="*/ 795711 h 1013462"/>
              <a:gd name="connsiteX818" fmla="*/ 781818 w 994073"/>
              <a:gd name="connsiteY818" fmla="*/ 794288 h 1013462"/>
              <a:gd name="connsiteX819" fmla="*/ 781671 w 994073"/>
              <a:gd name="connsiteY819" fmla="*/ 792653 h 1013462"/>
              <a:gd name="connsiteX820" fmla="*/ 782047 w 994073"/>
              <a:gd name="connsiteY820" fmla="*/ 791149 h 1013462"/>
              <a:gd name="connsiteX821" fmla="*/ 782799 w 994073"/>
              <a:gd name="connsiteY821" fmla="*/ 790102 h 1013462"/>
              <a:gd name="connsiteX822" fmla="*/ 783535 w 994073"/>
              <a:gd name="connsiteY822" fmla="*/ 788974 h 1013462"/>
              <a:gd name="connsiteX823" fmla="*/ 784663 w 994073"/>
              <a:gd name="connsiteY823" fmla="*/ 788075 h 1013462"/>
              <a:gd name="connsiteX824" fmla="*/ 785709 w 994073"/>
              <a:gd name="connsiteY824" fmla="*/ 787404 h 1013462"/>
              <a:gd name="connsiteX825" fmla="*/ 786838 w 994073"/>
              <a:gd name="connsiteY825" fmla="*/ 786734 h 1013462"/>
              <a:gd name="connsiteX826" fmla="*/ 788113 w 994073"/>
              <a:gd name="connsiteY826" fmla="*/ 786129 h 1013462"/>
              <a:gd name="connsiteX827" fmla="*/ 789078 w 994073"/>
              <a:gd name="connsiteY827" fmla="*/ 785230 h 1013462"/>
              <a:gd name="connsiteX828" fmla="*/ 790206 w 994073"/>
              <a:gd name="connsiteY828" fmla="*/ 784559 h 1013462"/>
              <a:gd name="connsiteX829" fmla="*/ 791105 w 994073"/>
              <a:gd name="connsiteY829" fmla="*/ 783660 h 1013462"/>
              <a:gd name="connsiteX830" fmla="*/ 792217 w 994073"/>
              <a:gd name="connsiteY830" fmla="*/ 782989 h 1013462"/>
              <a:gd name="connsiteX831" fmla="*/ 793345 w 994073"/>
              <a:gd name="connsiteY831" fmla="*/ 782237 h 1013462"/>
              <a:gd name="connsiteX832" fmla="*/ 794768 w 994073"/>
              <a:gd name="connsiteY832" fmla="*/ 781861 h 1013462"/>
              <a:gd name="connsiteX833" fmla="*/ 796419 w 994073"/>
              <a:gd name="connsiteY833" fmla="*/ 781714 h 1013462"/>
              <a:gd name="connsiteX834" fmla="*/ 797907 w 994073"/>
              <a:gd name="connsiteY834" fmla="*/ 782172 h 1013462"/>
              <a:gd name="connsiteX835" fmla="*/ 799330 w 994073"/>
              <a:gd name="connsiteY835" fmla="*/ 782548 h 1013462"/>
              <a:gd name="connsiteX836" fmla="*/ 800981 w 994073"/>
              <a:gd name="connsiteY836" fmla="*/ 782695 h 1013462"/>
              <a:gd name="connsiteX837" fmla="*/ 802633 w 994073"/>
              <a:gd name="connsiteY837" fmla="*/ 782908 h 1013462"/>
              <a:gd name="connsiteX838" fmla="*/ 804268 w 994073"/>
              <a:gd name="connsiteY838" fmla="*/ 783137 h 1013462"/>
              <a:gd name="connsiteX839" fmla="*/ 805691 w 994073"/>
              <a:gd name="connsiteY839" fmla="*/ 783513 h 1013462"/>
              <a:gd name="connsiteX840" fmla="*/ 807571 w 994073"/>
              <a:gd name="connsiteY840" fmla="*/ 783594 h 1013462"/>
              <a:gd name="connsiteX841" fmla="*/ 808846 w 994073"/>
              <a:gd name="connsiteY841" fmla="*/ 783071 h 1013462"/>
              <a:gd name="connsiteX842" fmla="*/ 809958 w 994073"/>
              <a:gd name="connsiteY842" fmla="*/ 782319 h 1013462"/>
              <a:gd name="connsiteX843" fmla="*/ 810334 w 994073"/>
              <a:gd name="connsiteY843" fmla="*/ 782172 h 1013462"/>
              <a:gd name="connsiteX844" fmla="*/ 810334 w 994073"/>
              <a:gd name="connsiteY844" fmla="*/ 782319 h 1013462"/>
              <a:gd name="connsiteX845" fmla="*/ 811610 w 994073"/>
              <a:gd name="connsiteY845" fmla="*/ 781796 h 1013462"/>
              <a:gd name="connsiteX846" fmla="*/ 812738 w 994073"/>
              <a:gd name="connsiteY846" fmla="*/ 781125 h 1013462"/>
              <a:gd name="connsiteX847" fmla="*/ 813850 w 994073"/>
              <a:gd name="connsiteY847" fmla="*/ 780373 h 1013462"/>
              <a:gd name="connsiteX848" fmla="*/ 815125 w 994073"/>
              <a:gd name="connsiteY848" fmla="*/ 779850 h 1013462"/>
              <a:gd name="connsiteX849" fmla="*/ 816024 w 994073"/>
              <a:gd name="connsiteY849" fmla="*/ 778951 h 1013462"/>
              <a:gd name="connsiteX850" fmla="*/ 817153 w 994073"/>
              <a:gd name="connsiteY850" fmla="*/ 778280 h 1013462"/>
              <a:gd name="connsiteX851" fmla="*/ 818265 w 994073"/>
              <a:gd name="connsiteY851" fmla="*/ 777528 h 1013462"/>
              <a:gd name="connsiteX852" fmla="*/ 819164 w 994073"/>
              <a:gd name="connsiteY852" fmla="*/ 776629 h 1013462"/>
              <a:gd name="connsiteX853" fmla="*/ 820292 w 994073"/>
              <a:gd name="connsiteY853" fmla="*/ 775958 h 1013462"/>
              <a:gd name="connsiteX854" fmla="*/ 821192 w 994073"/>
              <a:gd name="connsiteY854" fmla="*/ 775059 h 1013462"/>
              <a:gd name="connsiteX855" fmla="*/ 822173 w 994073"/>
              <a:gd name="connsiteY855" fmla="*/ 774160 h 1013462"/>
              <a:gd name="connsiteX856" fmla="*/ 823056 w 994073"/>
              <a:gd name="connsiteY856" fmla="*/ 773260 h 1013462"/>
              <a:gd name="connsiteX857" fmla="*/ 824037 w 994073"/>
              <a:gd name="connsiteY857" fmla="*/ 772361 h 1013462"/>
              <a:gd name="connsiteX858" fmla="*/ 824936 w 994073"/>
              <a:gd name="connsiteY858" fmla="*/ 771462 h 1013462"/>
              <a:gd name="connsiteX859" fmla="*/ 825688 w 994073"/>
              <a:gd name="connsiteY859" fmla="*/ 770334 h 1013462"/>
              <a:gd name="connsiteX860" fmla="*/ 826277 w 994073"/>
              <a:gd name="connsiteY860" fmla="*/ 769074 h 1013462"/>
              <a:gd name="connsiteX861" fmla="*/ 826424 w 994073"/>
              <a:gd name="connsiteY861" fmla="*/ 767423 h 1013462"/>
              <a:gd name="connsiteX862" fmla="*/ 825901 w 994073"/>
              <a:gd name="connsiteY862" fmla="*/ 766148 h 1013462"/>
              <a:gd name="connsiteX863" fmla="*/ 825230 w 994073"/>
              <a:gd name="connsiteY863" fmla="*/ 765101 h 1013462"/>
              <a:gd name="connsiteX864" fmla="*/ 824331 w 994073"/>
              <a:gd name="connsiteY864" fmla="*/ 764120 h 1013462"/>
              <a:gd name="connsiteX865" fmla="*/ 823595 w 994073"/>
              <a:gd name="connsiteY865" fmla="*/ 763008 h 1013462"/>
              <a:gd name="connsiteX866" fmla="*/ 822908 w 994073"/>
              <a:gd name="connsiteY866" fmla="*/ 761962 h 1013462"/>
              <a:gd name="connsiteX867" fmla="*/ 822385 w 994073"/>
              <a:gd name="connsiteY867" fmla="*/ 760686 h 1013462"/>
              <a:gd name="connsiteX868" fmla="*/ 822009 w 994073"/>
              <a:gd name="connsiteY868" fmla="*/ 759182 h 1013462"/>
              <a:gd name="connsiteX869" fmla="*/ 821862 w 994073"/>
              <a:gd name="connsiteY869" fmla="*/ 757547 h 1013462"/>
              <a:gd name="connsiteX870" fmla="*/ 822091 w 994073"/>
              <a:gd name="connsiteY870" fmla="*/ 755895 h 1013462"/>
              <a:gd name="connsiteX871" fmla="*/ 822614 w 994073"/>
              <a:gd name="connsiteY871" fmla="*/ 754620 h 1013462"/>
              <a:gd name="connsiteX872" fmla="*/ 823595 w 994073"/>
              <a:gd name="connsiteY872" fmla="*/ 753721 h 1013462"/>
              <a:gd name="connsiteX873" fmla="*/ 824707 w 994073"/>
              <a:gd name="connsiteY873" fmla="*/ 753050 h 1013462"/>
              <a:gd name="connsiteX874" fmla="*/ 825982 w 994073"/>
              <a:gd name="connsiteY874" fmla="*/ 752527 h 1013462"/>
              <a:gd name="connsiteX875" fmla="*/ 827781 w 994073"/>
              <a:gd name="connsiteY875" fmla="*/ 752527 h 1013462"/>
              <a:gd name="connsiteX876" fmla="*/ 829122 w 994073"/>
              <a:gd name="connsiteY876" fmla="*/ 752707 h 1013462"/>
              <a:gd name="connsiteX877" fmla="*/ 829433 w 994073"/>
              <a:gd name="connsiteY877" fmla="*/ 752756 h 1013462"/>
              <a:gd name="connsiteX878" fmla="*/ 831297 w 994073"/>
              <a:gd name="connsiteY878" fmla="*/ 752756 h 1013462"/>
              <a:gd name="connsiteX879" fmla="*/ 832719 w 994073"/>
              <a:gd name="connsiteY879" fmla="*/ 752445 h 1013462"/>
              <a:gd name="connsiteX880" fmla="*/ 834060 w 994073"/>
              <a:gd name="connsiteY880" fmla="*/ 751922 h 1013462"/>
              <a:gd name="connsiteX881" fmla="*/ 835123 w 994073"/>
              <a:gd name="connsiteY881" fmla="*/ 751186 h 1013462"/>
              <a:gd name="connsiteX882" fmla="*/ 836235 w 994073"/>
              <a:gd name="connsiteY882" fmla="*/ 750499 h 1013462"/>
              <a:gd name="connsiteX883" fmla="*/ 837216 w 994073"/>
              <a:gd name="connsiteY883" fmla="*/ 749600 h 1013462"/>
              <a:gd name="connsiteX884" fmla="*/ 837363 w 994073"/>
              <a:gd name="connsiteY884" fmla="*/ 749502 h 1013462"/>
              <a:gd name="connsiteX885" fmla="*/ 838262 w 994073"/>
              <a:gd name="connsiteY885" fmla="*/ 748864 h 1013462"/>
              <a:gd name="connsiteX886" fmla="*/ 839227 w 994073"/>
              <a:gd name="connsiteY886" fmla="*/ 747965 h 1013462"/>
              <a:gd name="connsiteX887" fmla="*/ 840355 w 994073"/>
              <a:gd name="connsiteY887" fmla="*/ 747278 h 1013462"/>
              <a:gd name="connsiteX888" fmla="*/ 841254 w 994073"/>
              <a:gd name="connsiteY888" fmla="*/ 746395 h 1013462"/>
              <a:gd name="connsiteX889" fmla="*/ 842383 w 994073"/>
              <a:gd name="connsiteY889" fmla="*/ 745643 h 1013462"/>
              <a:gd name="connsiteX890" fmla="*/ 843494 w 994073"/>
              <a:gd name="connsiteY890" fmla="*/ 744973 h 1013462"/>
              <a:gd name="connsiteX891" fmla="*/ 844541 w 994073"/>
              <a:gd name="connsiteY891" fmla="*/ 744221 h 1013462"/>
              <a:gd name="connsiteX892" fmla="*/ 845293 w 994073"/>
              <a:gd name="connsiteY892" fmla="*/ 743174 h 1013462"/>
              <a:gd name="connsiteX893" fmla="*/ 845898 w 994073"/>
              <a:gd name="connsiteY893" fmla="*/ 741899 h 1013462"/>
              <a:gd name="connsiteX894" fmla="*/ 846634 w 994073"/>
              <a:gd name="connsiteY894" fmla="*/ 740770 h 1013462"/>
              <a:gd name="connsiteX895" fmla="*/ 847239 w 994073"/>
              <a:gd name="connsiteY895" fmla="*/ 739495 h 1013462"/>
              <a:gd name="connsiteX896" fmla="*/ 847615 w 994073"/>
              <a:gd name="connsiteY896" fmla="*/ 738073 h 1013462"/>
              <a:gd name="connsiteX897" fmla="*/ 847991 w 994073"/>
              <a:gd name="connsiteY897" fmla="*/ 736650 h 1013462"/>
              <a:gd name="connsiteX898" fmla="*/ 848580 w 994073"/>
              <a:gd name="connsiteY898" fmla="*/ 735391 h 1013462"/>
              <a:gd name="connsiteX899" fmla="*/ 849119 w 994073"/>
              <a:gd name="connsiteY899" fmla="*/ 734115 h 1013462"/>
              <a:gd name="connsiteX900" fmla="*/ 849708 w 994073"/>
              <a:gd name="connsiteY900" fmla="*/ 732840 h 1013462"/>
              <a:gd name="connsiteX901" fmla="*/ 850084 w 994073"/>
              <a:gd name="connsiteY901" fmla="*/ 731336 h 1013462"/>
              <a:gd name="connsiteX902" fmla="*/ 850689 w 994073"/>
              <a:gd name="connsiteY902" fmla="*/ 730077 h 1013462"/>
              <a:gd name="connsiteX903" fmla="*/ 851212 w 994073"/>
              <a:gd name="connsiteY903" fmla="*/ 728801 h 1013462"/>
              <a:gd name="connsiteX904" fmla="*/ 851801 w 994073"/>
              <a:gd name="connsiteY904" fmla="*/ 727608 h 1013462"/>
              <a:gd name="connsiteX905" fmla="*/ 852406 w 994073"/>
              <a:gd name="connsiteY905" fmla="*/ 726332 h 1013462"/>
              <a:gd name="connsiteX906" fmla="*/ 853077 w 994073"/>
              <a:gd name="connsiteY906" fmla="*/ 725204 h 1013462"/>
              <a:gd name="connsiteX907" fmla="*/ 854058 w 994073"/>
              <a:gd name="connsiteY907" fmla="*/ 724305 h 1013462"/>
              <a:gd name="connsiteX908" fmla="*/ 854957 w 994073"/>
              <a:gd name="connsiteY908" fmla="*/ 723405 h 1013462"/>
              <a:gd name="connsiteX909" fmla="*/ 856298 w 994073"/>
              <a:gd name="connsiteY909" fmla="*/ 722882 h 1013462"/>
              <a:gd name="connsiteX910" fmla="*/ 857344 w 994073"/>
              <a:gd name="connsiteY910" fmla="*/ 722212 h 1013462"/>
              <a:gd name="connsiteX911" fmla="*/ 858848 w 994073"/>
              <a:gd name="connsiteY911" fmla="*/ 721836 h 1013462"/>
              <a:gd name="connsiteX912" fmla="*/ 860337 w 994073"/>
              <a:gd name="connsiteY912" fmla="*/ 721541 h 1013462"/>
              <a:gd name="connsiteX913" fmla="*/ 861988 w 994073"/>
              <a:gd name="connsiteY913" fmla="*/ 721313 h 1013462"/>
              <a:gd name="connsiteX914" fmla="*/ 863639 w 994073"/>
              <a:gd name="connsiteY914" fmla="*/ 721165 h 1013462"/>
              <a:gd name="connsiteX915" fmla="*/ 865274 w 994073"/>
              <a:gd name="connsiteY915" fmla="*/ 721018 h 1013462"/>
              <a:gd name="connsiteX916" fmla="*/ 867073 w 994073"/>
              <a:gd name="connsiteY916" fmla="*/ 721084 h 1013462"/>
              <a:gd name="connsiteX917" fmla="*/ 868725 w 994073"/>
              <a:gd name="connsiteY917" fmla="*/ 720936 h 1013462"/>
              <a:gd name="connsiteX918" fmla="*/ 870212 w 994073"/>
              <a:gd name="connsiteY918" fmla="*/ 720560 h 1013462"/>
              <a:gd name="connsiteX919" fmla="*/ 871488 w 994073"/>
              <a:gd name="connsiteY919" fmla="*/ 720037 h 1013462"/>
              <a:gd name="connsiteX920" fmla="*/ 872763 w 994073"/>
              <a:gd name="connsiteY920" fmla="*/ 719514 h 1013462"/>
              <a:gd name="connsiteX921" fmla="*/ 874039 w 994073"/>
              <a:gd name="connsiteY921" fmla="*/ 718991 h 1013462"/>
              <a:gd name="connsiteX922" fmla="*/ 875167 w 994073"/>
              <a:gd name="connsiteY922" fmla="*/ 718239 h 1013462"/>
              <a:gd name="connsiteX923" fmla="*/ 876132 w 994073"/>
              <a:gd name="connsiteY923" fmla="*/ 717339 h 1013462"/>
              <a:gd name="connsiteX924" fmla="*/ 876884 w 994073"/>
              <a:gd name="connsiteY924" fmla="*/ 716293 h 1013462"/>
              <a:gd name="connsiteX925" fmla="*/ 877636 w 994073"/>
              <a:gd name="connsiteY925" fmla="*/ 715246 h 1013462"/>
              <a:gd name="connsiteX926" fmla="*/ 878372 w 994073"/>
              <a:gd name="connsiteY926" fmla="*/ 714118 h 1013462"/>
              <a:gd name="connsiteX927" fmla="*/ 878748 w 994073"/>
              <a:gd name="connsiteY927" fmla="*/ 712712 h 1013462"/>
              <a:gd name="connsiteX928" fmla="*/ 878977 w 994073"/>
              <a:gd name="connsiteY928" fmla="*/ 711060 h 1013462"/>
              <a:gd name="connsiteX929" fmla="*/ 878977 w 994073"/>
              <a:gd name="connsiteY929" fmla="*/ 709180 h 1013462"/>
              <a:gd name="connsiteX930" fmla="*/ 879059 w 994073"/>
              <a:gd name="connsiteY930" fmla="*/ 707397 h 1013462"/>
              <a:gd name="connsiteX931" fmla="*/ 879059 w 994073"/>
              <a:gd name="connsiteY931" fmla="*/ 705599 h 1013462"/>
              <a:gd name="connsiteX932" fmla="*/ 879435 w 994073"/>
              <a:gd name="connsiteY932" fmla="*/ 704095 h 1013462"/>
              <a:gd name="connsiteX933" fmla="*/ 880023 w 994073"/>
              <a:gd name="connsiteY933" fmla="*/ 702819 h 1013462"/>
              <a:gd name="connsiteX934" fmla="*/ 880547 w 994073"/>
              <a:gd name="connsiteY934" fmla="*/ 701544 h 1013462"/>
              <a:gd name="connsiteX935" fmla="*/ 881528 w 994073"/>
              <a:gd name="connsiteY935" fmla="*/ 700661 h 1013462"/>
              <a:gd name="connsiteX936" fmla="*/ 882263 w 994073"/>
              <a:gd name="connsiteY936" fmla="*/ 699598 h 1013462"/>
              <a:gd name="connsiteX937" fmla="*/ 883392 w 994073"/>
              <a:gd name="connsiteY937" fmla="*/ 698862 h 1013462"/>
              <a:gd name="connsiteX938" fmla="*/ 884291 w 994073"/>
              <a:gd name="connsiteY938" fmla="*/ 697963 h 1013462"/>
              <a:gd name="connsiteX939" fmla="*/ 885043 w 994073"/>
              <a:gd name="connsiteY939" fmla="*/ 696916 h 1013462"/>
              <a:gd name="connsiteX940" fmla="*/ 885795 w 994073"/>
              <a:gd name="connsiteY940" fmla="*/ 695870 h 1013462"/>
              <a:gd name="connsiteX941" fmla="*/ 886760 w 994073"/>
              <a:gd name="connsiteY941" fmla="*/ 694971 h 1013462"/>
              <a:gd name="connsiteX942" fmla="*/ 887659 w 994073"/>
              <a:gd name="connsiteY942" fmla="*/ 694071 h 1013462"/>
              <a:gd name="connsiteX943" fmla="*/ 888559 w 994073"/>
              <a:gd name="connsiteY943" fmla="*/ 693172 h 1013462"/>
              <a:gd name="connsiteX944" fmla="*/ 889311 w 994073"/>
              <a:gd name="connsiteY944" fmla="*/ 692044 h 1013462"/>
              <a:gd name="connsiteX945" fmla="*/ 890063 w 994073"/>
              <a:gd name="connsiteY945" fmla="*/ 690997 h 1013462"/>
              <a:gd name="connsiteX946" fmla="*/ 890504 w 994073"/>
              <a:gd name="connsiteY946" fmla="*/ 689493 h 1013462"/>
              <a:gd name="connsiteX947" fmla="*/ 890554 w 994073"/>
              <a:gd name="connsiteY947" fmla="*/ 688921 h 1013462"/>
              <a:gd name="connsiteX948" fmla="*/ 890652 w 994073"/>
              <a:gd name="connsiteY948" fmla="*/ 687858 h 1013462"/>
              <a:gd name="connsiteX949" fmla="*/ 890733 w 994073"/>
              <a:gd name="connsiteY949" fmla="*/ 686059 h 1013462"/>
              <a:gd name="connsiteX950" fmla="*/ 890962 w 994073"/>
              <a:gd name="connsiteY950" fmla="*/ 684408 h 1013462"/>
              <a:gd name="connsiteX951" fmla="*/ 890962 w 994073"/>
              <a:gd name="connsiteY951" fmla="*/ 682609 h 1013462"/>
              <a:gd name="connsiteX952" fmla="*/ 891175 w 994073"/>
              <a:gd name="connsiteY952" fmla="*/ 680974 h 1013462"/>
              <a:gd name="connsiteX953" fmla="*/ 891927 w 994073"/>
              <a:gd name="connsiteY953" fmla="*/ 679846 h 1013462"/>
              <a:gd name="connsiteX954" fmla="*/ 892679 w 994073"/>
              <a:gd name="connsiteY954" fmla="*/ 678799 h 1013462"/>
              <a:gd name="connsiteX955" fmla="*/ 893578 w 994073"/>
              <a:gd name="connsiteY955" fmla="*/ 677900 h 1013462"/>
              <a:gd name="connsiteX956" fmla="*/ 894690 w 994073"/>
              <a:gd name="connsiteY956" fmla="*/ 677148 h 1013462"/>
              <a:gd name="connsiteX957" fmla="*/ 895966 w 994073"/>
              <a:gd name="connsiteY957" fmla="*/ 676625 h 1013462"/>
              <a:gd name="connsiteX958" fmla="*/ 897617 w 994073"/>
              <a:gd name="connsiteY958" fmla="*/ 676477 h 1013462"/>
              <a:gd name="connsiteX959" fmla="*/ 899481 w 994073"/>
              <a:gd name="connsiteY959" fmla="*/ 676543 h 1013462"/>
              <a:gd name="connsiteX960" fmla="*/ 901280 w 994073"/>
              <a:gd name="connsiteY960" fmla="*/ 676543 h 1013462"/>
              <a:gd name="connsiteX961" fmla="*/ 902784 w 994073"/>
              <a:gd name="connsiteY961" fmla="*/ 676919 h 1013462"/>
              <a:gd name="connsiteX962" fmla="*/ 904436 w 994073"/>
              <a:gd name="connsiteY962" fmla="*/ 677148 h 1013462"/>
              <a:gd name="connsiteX963" fmla="*/ 905842 w 994073"/>
              <a:gd name="connsiteY963" fmla="*/ 677524 h 1013462"/>
              <a:gd name="connsiteX964" fmla="*/ 907346 w 994073"/>
              <a:gd name="connsiteY964" fmla="*/ 677900 h 1013462"/>
              <a:gd name="connsiteX965" fmla="*/ 908769 w 994073"/>
              <a:gd name="connsiteY965" fmla="*/ 678341 h 1013462"/>
              <a:gd name="connsiteX966" fmla="*/ 910633 w 994073"/>
              <a:gd name="connsiteY966" fmla="*/ 678341 h 1013462"/>
              <a:gd name="connsiteX967" fmla="*/ 912055 w 994073"/>
              <a:gd name="connsiteY967" fmla="*/ 678047 h 1013462"/>
              <a:gd name="connsiteX968" fmla="*/ 913331 w 994073"/>
              <a:gd name="connsiteY968" fmla="*/ 677524 h 1013462"/>
              <a:gd name="connsiteX969" fmla="*/ 914459 w 994073"/>
              <a:gd name="connsiteY969" fmla="*/ 676772 h 1013462"/>
              <a:gd name="connsiteX970" fmla="*/ 915587 w 994073"/>
              <a:gd name="connsiteY970" fmla="*/ 676101 h 1013462"/>
              <a:gd name="connsiteX971" fmla="*/ 916699 w 994073"/>
              <a:gd name="connsiteY971" fmla="*/ 675349 h 1013462"/>
              <a:gd name="connsiteX972" fmla="*/ 917827 w 994073"/>
              <a:gd name="connsiteY972" fmla="*/ 674679 h 1013462"/>
              <a:gd name="connsiteX973" fmla="*/ 918956 w 994073"/>
              <a:gd name="connsiteY973" fmla="*/ 673926 h 1013462"/>
              <a:gd name="connsiteX974" fmla="*/ 920002 w 994073"/>
              <a:gd name="connsiteY974" fmla="*/ 673256 h 1013462"/>
              <a:gd name="connsiteX975" fmla="*/ 921343 w 994073"/>
              <a:gd name="connsiteY975" fmla="*/ 672651 h 1013462"/>
              <a:gd name="connsiteX976" fmla="*/ 922995 w 994073"/>
              <a:gd name="connsiteY976" fmla="*/ 672504 h 1013462"/>
              <a:gd name="connsiteX977" fmla="*/ 924646 w 994073"/>
              <a:gd name="connsiteY977" fmla="*/ 672733 h 1013462"/>
              <a:gd name="connsiteX978" fmla="*/ 926281 w 994073"/>
              <a:gd name="connsiteY978" fmla="*/ 672962 h 1013462"/>
              <a:gd name="connsiteX979" fmla="*/ 927932 w 994073"/>
              <a:gd name="connsiteY979" fmla="*/ 672815 h 1013462"/>
              <a:gd name="connsiteX980" fmla="*/ 928979 w 994073"/>
              <a:gd name="connsiteY980" fmla="*/ 672128 h 1013462"/>
              <a:gd name="connsiteX981" fmla="*/ 930107 w 994073"/>
              <a:gd name="connsiteY981" fmla="*/ 671392 h 1013462"/>
              <a:gd name="connsiteX982" fmla="*/ 931072 w 994073"/>
              <a:gd name="connsiteY982" fmla="*/ 670493 h 1013462"/>
              <a:gd name="connsiteX983" fmla="*/ 932200 w 994073"/>
              <a:gd name="connsiteY983" fmla="*/ 669806 h 1013462"/>
              <a:gd name="connsiteX984" fmla="*/ 933002 w 994073"/>
              <a:gd name="connsiteY984" fmla="*/ 669446 h 1013462"/>
              <a:gd name="connsiteX985" fmla="*/ 933476 w 994073"/>
              <a:gd name="connsiteY985" fmla="*/ 669217 h 1013462"/>
              <a:gd name="connsiteX986" fmla="*/ 934751 w 994073"/>
              <a:gd name="connsiteY986" fmla="*/ 668760 h 1013462"/>
              <a:gd name="connsiteX987" fmla="*/ 936386 w 994073"/>
              <a:gd name="connsiteY987" fmla="*/ 668547 h 1013462"/>
              <a:gd name="connsiteX988" fmla="*/ 937661 w 994073"/>
              <a:gd name="connsiteY988" fmla="*/ 668024 h 1013462"/>
              <a:gd name="connsiteX989" fmla="*/ 938937 w 994073"/>
              <a:gd name="connsiteY989" fmla="*/ 667501 h 1013462"/>
              <a:gd name="connsiteX990" fmla="*/ 940278 w 994073"/>
              <a:gd name="connsiteY990" fmla="*/ 666961 h 1013462"/>
              <a:gd name="connsiteX991" fmla="*/ 941324 w 994073"/>
              <a:gd name="connsiteY991" fmla="*/ 666291 h 1013462"/>
              <a:gd name="connsiteX992" fmla="*/ 942452 w 994073"/>
              <a:gd name="connsiteY992" fmla="*/ 665538 h 1013462"/>
              <a:gd name="connsiteX993" fmla="*/ 943581 w 994073"/>
              <a:gd name="connsiteY993" fmla="*/ 664868 h 1013462"/>
              <a:gd name="connsiteX994" fmla="*/ 944316 w 994073"/>
              <a:gd name="connsiteY994" fmla="*/ 663756 h 1013462"/>
              <a:gd name="connsiteX995" fmla="*/ 945298 w 994073"/>
              <a:gd name="connsiteY995" fmla="*/ 662857 h 1013462"/>
              <a:gd name="connsiteX996" fmla="*/ 946050 w 994073"/>
              <a:gd name="connsiteY996" fmla="*/ 661810 h 1013462"/>
              <a:gd name="connsiteX997" fmla="*/ 946949 w 994073"/>
              <a:gd name="connsiteY997" fmla="*/ 660911 h 1013462"/>
              <a:gd name="connsiteX998" fmla="*/ 947701 w 994073"/>
              <a:gd name="connsiteY998" fmla="*/ 659864 h 1013462"/>
              <a:gd name="connsiteX999" fmla="*/ 948666 w 994073"/>
              <a:gd name="connsiteY999" fmla="*/ 658965 h 1013462"/>
              <a:gd name="connsiteX1000" fmla="*/ 949941 w 994073"/>
              <a:gd name="connsiteY1000" fmla="*/ 658213 h 1013462"/>
              <a:gd name="connsiteX1001" fmla="*/ 951217 w 994073"/>
              <a:gd name="connsiteY1001" fmla="*/ 658066 h 1013462"/>
              <a:gd name="connsiteX1002" fmla="*/ 952852 w 994073"/>
              <a:gd name="connsiteY1002" fmla="*/ 658278 h 1013462"/>
              <a:gd name="connsiteX1003" fmla="*/ 954503 w 994073"/>
              <a:gd name="connsiteY1003" fmla="*/ 658131 h 1013462"/>
              <a:gd name="connsiteX1004" fmla="*/ 955779 w 994073"/>
              <a:gd name="connsiteY1004" fmla="*/ 657608 h 1013462"/>
              <a:gd name="connsiteX1005" fmla="*/ 957267 w 994073"/>
              <a:gd name="connsiteY1005" fmla="*/ 657232 h 1013462"/>
              <a:gd name="connsiteX1006" fmla="*/ 958542 w 994073"/>
              <a:gd name="connsiteY1006" fmla="*/ 656709 h 1013462"/>
              <a:gd name="connsiteX1007" fmla="*/ 959670 w 994073"/>
              <a:gd name="connsiteY1007" fmla="*/ 656038 h 1013462"/>
              <a:gd name="connsiteX1008" fmla="*/ 960946 w 994073"/>
              <a:gd name="connsiteY1008" fmla="*/ 655515 h 1013462"/>
              <a:gd name="connsiteX1009" fmla="*/ 962221 w 994073"/>
              <a:gd name="connsiteY1009" fmla="*/ 654910 h 1013462"/>
              <a:gd name="connsiteX1010" fmla="*/ 963333 w 994073"/>
              <a:gd name="connsiteY1010" fmla="*/ 654240 h 1013462"/>
              <a:gd name="connsiteX1011" fmla="*/ 964608 w 994073"/>
              <a:gd name="connsiteY1011" fmla="*/ 653716 h 1013462"/>
              <a:gd name="connsiteX1012" fmla="*/ 965737 w 994073"/>
              <a:gd name="connsiteY1012" fmla="*/ 652964 h 1013462"/>
              <a:gd name="connsiteX1013" fmla="*/ 966848 w 994073"/>
              <a:gd name="connsiteY1013" fmla="*/ 652294 h 1013462"/>
              <a:gd name="connsiteX1014" fmla="*/ 968353 w 994073"/>
              <a:gd name="connsiteY1014" fmla="*/ 651918 h 1013462"/>
              <a:gd name="connsiteX1015" fmla="*/ 969775 w 994073"/>
              <a:gd name="connsiteY1015" fmla="*/ 651623 h 1013462"/>
              <a:gd name="connsiteX1016" fmla="*/ 971051 w 994073"/>
              <a:gd name="connsiteY1016" fmla="*/ 652147 h 1013462"/>
              <a:gd name="connsiteX1017" fmla="*/ 972097 w 994073"/>
              <a:gd name="connsiteY1017" fmla="*/ 652637 h 1013462"/>
              <a:gd name="connsiteX1018" fmla="*/ 972326 w 994073"/>
              <a:gd name="connsiteY1018" fmla="*/ 652752 h 1013462"/>
              <a:gd name="connsiteX1019" fmla="*/ 973438 w 994073"/>
              <a:gd name="connsiteY1019" fmla="*/ 653487 h 1013462"/>
              <a:gd name="connsiteX1020" fmla="*/ 974861 w 994073"/>
              <a:gd name="connsiteY1020" fmla="*/ 653864 h 1013462"/>
              <a:gd name="connsiteX1021" fmla="*/ 976365 w 994073"/>
              <a:gd name="connsiteY1021" fmla="*/ 654321 h 1013462"/>
              <a:gd name="connsiteX1022" fmla="*/ 977788 w 994073"/>
              <a:gd name="connsiteY1022" fmla="*/ 654697 h 1013462"/>
              <a:gd name="connsiteX1023" fmla="*/ 979652 w 994073"/>
              <a:gd name="connsiteY1023" fmla="*/ 654697 h 1013462"/>
              <a:gd name="connsiteX1024" fmla="*/ 981074 w 994073"/>
              <a:gd name="connsiteY1024" fmla="*/ 654697 h 1013462"/>
              <a:gd name="connsiteX1025" fmla="*/ 982579 w 994073"/>
              <a:gd name="connsiteY1025" fmla="*/ 654387 h 1013462"/>
              <a:gd name="connsiteX1026" fmla="*/ 984066 w 994073"/>
              <a:gd name="connsiteY1026" fmla="*/ 654027 h 1013462"/>
              <a:gd name="connsiteX1027" fmla="*/ 985113 w 994073"/>
              <a:gd name="connsiteY1027" fmla="*/ 653340 h 1013462"/>
              <a:gd name="connsiteX1028" fmla="*/ 986094 w 994073"/>
              <a:gd name="connsiteY1028" fmla="*/ 652441 h 1013462"/>
              <a:gd name="connsiteX1029" fmla="*/ 986617 w 994073"/>
              <a:gd name="connsiteY1029" fmla="*/ 651182 h 1013462"/>
              <a:gd name="connsiteX1030" fmla="*/ 986846 w 994073"/>
              <a:gd name="connsiteY1030" fmla="*/ 649531 h 1013462"/>
              <a:gd name="connsiteX1031" fmla="*/ 986912 w 994073"/>
              <a:gd name="connsiteY1031" fmla="*/ 647732 h 1013462"/>
              <a:gd name="connsiteX1032" fmla="*/ 986912 w 994073"/>
              <a:gd name="connsiteY1032" fmla="*/ 645868 h 1013462"/>
              <a:gd name="connsiteX1033" fmla="*/ 986764 w 994073"/>
              <a:gd name="connsiteY1033" fmla="*/ 644216 h 1013462"/>
              <a:gd name="connsiteX1034" fmla="*/ 986764 w 994073"/>
              <a:gd name="connsiteY1034" fmla="*/ 642418 h 1013462"/>
              <a:gd name="connsiteX1035" fmla="*/ 986846 w 994073"/>
              <a:gd name="connsiteY1035" fmla="*/ 640619 h 1013462"/>
              <a:gd name="connsiteX1036" fmla="*/ 987059 w 994073"/>
              <a:gd name="connsiteY1036" fmla="*/ 638967 h 1013462"/>
              <a:gd name="connsiteX1037" fmla="*/ 987435 w 994073"/>
              <a:gd name="connsiteY1037" fmla="*/ 637480 h 1013462"/>
              <a:gd name="connsiteX1038" fmla="*/ 988040 w 994073"/>
              <a:gd name="connsiteY1038" fmla="*/ 636204 h 1013462"/>
              <a:gd name="connsiteX1039" fmla="*/ 988416 w 994073"/>
              <a:gd name="connsiteY1039" fmla="*/ 634782 h 1013462"/>
              <a:gd name="connsiteX1040" fmla="*/ 988792 w 994073"/>
              <a:gd name="connsiteY1040" fmla="*/ 633277 h 1013462"/>
              <a:gd name="connsiteX1041" fmla="*/ 989168 w 994073"/>
              <a:gd name="connsiteY1041" fmla="*/ 631855 h 1013462"/>
              <a:gd name="connsiteX1042" fmla="*/ 989757 w 994073"/>
              <a:gd name="connsiteY1042" fmla="*/ 630596 h 1013462"/>
              <a:gd name="connsiteX1043" fmla="*/ 990133 w 994073"/>
              <a:gd name="connsiteY1043" fmla="*/ 629173 h 1013462"/>
              <a:gd name="connsiteX1044" fmla="*/ 990509 w 994073"/>
              <a:gd name="connsiteY1044" fmla="*/ 627669 h 1013462"/>
              <a:gd name="connsiteX1045" fmla="*/ 990738 w 994073"/>
              <a:gd name="connsiteY1045" fmla="*/ 626017 h 1013462"/>
              <a:gd name="connsiteX1046" fmla="*/ 991114 w 994073"/>
              <a:gd name="connsiteY1046" fmla="*/ 624595 h 1013462"/>
              <a:gd name="connsiteX1047" fmla="*/ 991326 w 994073"/>
              <a:gd name="connsiteY1047" fmla="*/ 622960 h 1013462"/>
              <a:gd name="connsiteX1048" fmla="*/ 991702 w 994073"/>
              <a:gd name="connsiteY1048" fmla="*/ 621537 h 1013462"/>
              <a:gd name="connsiteX1049" fmla="*/ 991931 w 994073"/>
              <a:gd name="connsiteY1049" fmla="*/ 619804 h 1013462"/>
              <a:gd name="connsiteX1050" fmla="*/ 992160 w 994073"/>
              <a:gd name="connsiteY1050" fmla="*/ 618234 h 1013462"/>
              <a:gd name="connsiteX1051" fmla="*/ 992536 w 994073"/>
              <a:gd name="connsiteY1051" fmla="*/ 616746 h 1013462"/>
              <a:gd name="connsiteX1052" fmla="*/ 992749 w 994073"/>
              <a:gd name="connsiteY1052" fmla="*/ 615095 h 1013462"/>
              <a:gd name="connsiteX1053" fmla="*/ 993125 w 994073"/>
              <a:gd name="connsiteY1053" fmla="*/ 613672 h 1013462"/>
              <a:gd name="connsiteX1054" fmla="*/ 993583 w 994073"/>
              <a:gd name="connsiteY1054" fmla="*/ 612184 h 1013462"/>
              <a:gd name="connsiteX1055" fmla="*/ 993959 w 994073"/>
              <a:gd name="connsiteY1055" fmla="*/ 610762 h 1013462"/>
              <a:gd name="connsiteX1056" fmla="*/ 993959 w 994073"/>
              <a:gd name="connsiteY1056" fmla="*/ 608963 h 1013462"/>
              <a:gd name="connsiteX1057" fmla="*/ 994172 w 994073"/>
              <a:gd name="connsiteY1057" fmla="*/ 607312 h 1013462"/>
              <a:gd name="connsiteX1058" fmla="*/ 994253 w 994073"/>
              <a:gd name="connsiteY1058" fmla="*/ 605447 h 1013462"/>
              <a:gd name="connsiteX1059" fmla="*/ 994253 w 994073"/>
              <a:gd name="connsiteY1059" fmla="*/ 604025 h 1013462"/>
              <a:gd name="connsiteX1060" fmla="*/ 994253 w 994073"/>
              <a:gd name="connsiteY1060" fmla="*/ 602144 h 1013462"/>
              <a:gd name="connsiteX1061" fmla="*/ 994106 w 994073"/>
              <a:gd name="connsiteY1061" fmla="*/ 600493 h 1013462"/>
              <a:gd name="connsiteX1062" fmla="*/ 993959 w 994073"/>
              <a:gd name="connsiteY1062" fmla="*/ 598858 h 1013462"/>
              <a:gd name="connsiteX1063" fmla="*/ 993795 w 994073"/>
              <a:gd name="connsiteY1063" fmla="*/ 597206 h 1013462"/>
              <a:gd name="connsiteX1064" fmla="*/ 993501 w 994073"/>
              <a:gd name="connsiteY1064" fmla="*/ 595784 h 1013462"/>
              <a:gd name="connsiteX1065" fmla="*/ 993125 w 994073"/>
              <a:gd name="connsiteY1065" fmla="*/ 594279 h 1013462"/>
              <a:gd name="connsiteX1066" fmla="*/ 992602 w 994073"/>
              <a:gd name="connsiteY1066" fmla="*/ 593020 h 1013462"/>
              <a:gd name="connsiteX1067" fmla="*/ 992078 w 994073"/>
              <a:gd name="connsiteY1067" fmla="*/ 591745 h 1013462"/>
              <a:gd name="connsiteX1068" fmla="*/ 991555 w 994073"/>
              <a:gd name="connsiteY1068" fmla="*/ 590388 h 1013462"/>
              <a:gd name="connsiteX1069" fmla="*/ 990803 w 994073"/>
              <a:gd name="connsiteY1069" fmla="*/ 589342 h 1013462"/>
              <a:gd name="connsiteX1070" fmla="*/ 989904 w 994073"/>
              <a:gd name="connsiteY1070" fmla="*/ 588377 h 1013462"/>
              <a:gd name="connsiteX1071" fmla="*/ 989004 w 994073"/>
              <a:gd name="connsiteY1071" fmla="*/ 587477 h 1013462"/>
              <a:gd name="connsiteX1072" fmla="*/ 988121 w 994073"/>
              <a:gd name="connsiteY1072" fmla="*/ 586496 h 1013462"/>
              <a:gd name="connsiteX1073" fmla="*/ 988040 w 994073"/>
              <a:gd name="connsiteY1073" fmla="*/ 585613 h 1013462"/>
              <a:gd name="connsiteX1074" fmla="*/ 983134 w 994073"/>
              <a:gd name="connsiteY1074" fmla="*/ 579743 h 1013462"/>
              <a:gd name="connsiteX1075" fmla="*/ 970119 w 994073"/>
              <a:gd name="connsiteY1075" fmla="*/ 575443 h 1013462"/>
              <a:gd name="connsiteX1076" fmla="*/ 960161 w 994073"/>
              <a:gd name="connsiteY1076" fmla="*/ 570096 h 1013462"/>
              <a:gd name="connsiteX1077" fmla="*/ 959196 w 994073"/>
              <a:gd name="connsiteY1077" fmla="*/ 570521 h 1013462"/>
              <a:gd name="connsiteX1078" fmla="*/ 958918 w 994073"/>
              <a:gd name="connsiteY1078" fmla="*/ 570652 h 1013462"/>
              <a:gd name="connsiteX1079" fmla="*/ 953604 w 994073"/>
              <a:gd name="connsiteY1079" fmla="*/ 570897 h 1013462"/>
              <a:gd name="connsiteX1080" fmla="*/ 949990 w 994073"/>
              <a:gd name="connsiteY1080" fmla="*/ 568003 h 1013462"/>
              <a:gd name="connsiteX1081" fmla="*/ 947995 w 994073"/>
              <a:gd name="connsiteY1081" fmla="*/ 566940 h 1013462"/>
              <a:gd name="connsiteX1082" fmla="*/ 947407 w 994073"/>
              <a:gd name="connsiteY1082" fmla="*/ 566613 h 1013462"/>
              <a:gd name="connsiteX1083" fmla="*/ 946148 w 994073"/>
              <a:gd name="connsiteY1083" fmla="*/ 566646 h 1013462"/>
              <a:gd name="connsiteX1084" fmla="*/ 945559 w 994073"/>
              <a:gd name="connsiteY1084" fmla="*/ 566662 h 1013462"/>
              <a:gd name="connsiteX1085" fmla="*/ 942763 w 994073"/>
              <a:gd name="connsiteY1085" fmla="*/ 567496 h 1013462"/>
              <a:gd name="connsiteX1086" fmla="*/ 940605 w 994073"/>
              <a:gd name="connsiteY1086" fmla="*/ 567284 h 1013462"/>
              <a:gd name="connsiteX1087" fmla="*/ 938708 w 994073"/>
              <a:gd name="connsiteY1087" fmla="*/ 566450 h 1013462"/>
              <a:gd name="connsiteX1088" fmla="*/ 937661 w 994073"/>
              <a:gd name="connsiteY1088" fmla="*/ 565011 h 1013462"/>
              <a:gd name="connsiteX1089" fmla="*/ 937351 w 994073"/>
              <a:gd name="connsiteY1089" fmla="*/ 563785 h 1013462"/>
              <a:gd name="connsiteX1090" fmla="*/ 937187 w 994073"/>
              <a:gd name="connsiteY1090" fmla="*/ 563212 h 1013462"/>
              <a:gd name="connsiteX1091" fmla="*/ 938610 w 994073"/>
              <a:gd name="connsiteY1091" fmla="*/ 557963 h 1013462"/>
              <a:gd name="connsiteX1092" fmla="*/ 938675 w 994073"/>
              <a:gd name="connsiteY1092" fmla="*/ 556279 h 1013462"/>
              <a:gd name="connsiteX1093" fmla="*/ 938692 w 994073"/>
              <a:gd name="connsiteY1093" fmla="*/ 555920 h 1013462"/>
              <a:gd name="connsiteX1094" fmla="*/ 938479 w 994073"/>
              <a:gd name="connsiteY1094" fmla="*/ 555331 h 1013462"/>
              <a:gd name="connsiteX1095" fmla="*/ 938218 w 994073"/>
              <a:gd name="connsiteY1095" fmla="*/ 554611 h 1013462"/>
              <a:gd name="connsiteX1096" fmla="*/ 941063 w 994073"/>
              <a:gd name="connsiteY1096" fmla="*/ 547989 h 1013462"/>
              <a:gd name="connsiteX1097" fmla="*/ 943777 w 994073"/>
              <a:gd name="connsiteY1097" fmla="*/ 542544 h 1013462"/>
              <a:gd name="connsiteX1098" fmla="*/ 945772 w 994073"/>
              <a:gd name="connsiteY1098" fmla="*/ 539715 h 1013462"/>
              <a:gd name="connsiteX1099" fmla="*/ 945935 w 994073"/>
              <a:gd name="connsiteY1099" fmla="*/ 539568 h 1013462"/>
              <a:gd name="connsiteX1100" fmla="*/ 947848 w 994073"/>
              <a:gd name="connsiteY1100" fmla="*/ 537933 h 1013462"/>
              <a:gd name="connsiteX1101" fmla="*/ 951380 w 994073"/>
              <a:gd name="connsiteY1101" fmla="*/ 536036 h 1013462"/>
              <a:gd name="connsiteX1102" fmla="*/ 951118 w 994073"/>
              <a:gd name="connsiteY1102" fmla="*/ 533943 h 1013462"/>
              <a:gd name="connsiteX1103" fmla="*/ 950988 w 994073"/>
              <a:gd name="connsiteY1103" fmla="*/ 532930 h 1013462"/>
              <a:gd name="connsiteX1104" fmla="*/ 950595 w 994073"/>
              <a:gd name="connsiteY1104" fmla="*/ 532177 h 1013462"/>
              <a:gd name="connsiteX1105" fmla="*/ 949778 w 994073"/>
              <a:gd name="connsiteY1105" fmla="*/ 530624 h 1013462"/>
              <a:gd name="connsiteX1106" fmla="*/ 948944 w 994073"/>
              <a:gd name="connsiteY1106" fmla="*/ 530084 h 1013462"/>
              <a:gd name="connsiteX1107" fmla="*/ 948306 w 994073"/>
              <a:gd name="connsiteY1107" fmla="*/ 529676 h 1013462"/>
              <a:gd name="connsiteX1108" fmla="*/ 946851 w 994073"/>
              <a:gd name="connsiteY1108" fmla="*/ 526618 h 1013462"/>
              <a:gd name="connsiteX1109" fmla="*/ 945379 w 994073"/>
              <a:gd name="connsiteY1109" fmla="*/ 525179 h 1013462"/>
              <a:gd name="connsiteX1110" fmla="*/ 944921 w 994073"/>
              <a:gd name="connsiteY1110" fmla="*/ 525523 h 1013462"/>
              <a:gd name="connsiteX1111" fmla="*/ 944137 w 994073"/>
              <a:gd name="connsiteY1111" fmla="*/ 526095 h 1013462"/>
              <a:gd name="connsiteX1112" fmla="*/ 941112 w 994073"/>
              <a:gd name="connsiteY1112" fmla="*/ 526978 h 1013462"/>
              <a:gd name="connsiteX1113" fmla="*/ 939182 w 994073"/>
              <a:gd name="connsiteY1113" fmla="*/ 527534 h 1013462"/>
              <a:gd name="connsiteX1114" fmla="*/ 938463 w 994073"/>
              <a:gd name="connsiteY1114" fmla="*/ 527943 h 1013462"/>
              <a:gd name="connsiteX1115" fmla="*/ 936206 w 994073"/>
              <a:gd name="connsiteY1115" fmla="*/ 529234 h 1013462"/>
              <a:gd name="connsiteX1116" fmla="*/ 936844 w 994073"/>
              <a:gd name="connsiteY1116" fmla="*/ 522105 h 1013462"/>
              <a:gd name="connsiteX1117" fmla="*/ 936566 w 994073"/>
              <a:gd name="connsiteY1117" fmla="*/ 515663 h 1013462"/>
              <a:gd name="connsiteX1118" fmla="*/ 935045 w 994073"/>
              <a:gd name="connsiteY1118" fmla="*/ 511330 h 1013462"/>
              <a:gd name="connsiteX1119" fmla="*/ 932936 w 994073"/>
              <a:gd name="connsiteY1119" fmla="*/ 506506 h 1013462"/>
              <a:gd name="connsiteX1120" fmla="*/ 932233 w 994073"/>
              <a:gd name="connsiteY1120" fmla="*/ 506424 h 1013462"/>
              <a:gd name="connsiteX1121" fmla="*/ 931824 w 994073"/>
              <a:gd name="connsiteY1121" fmla="*/ 506375 h 1013462"/>
              <a:gd name="connsiteX1122" fmla="*/ 931464 w 994073"/>
              <a:gd name="connsiteY1122" fmla="*/ 506114 h 1013462"/>
              <a:gd name="connsiteX1123" fmla="*/ 929551 w 994073"/>
              <a:gd name="connsiteY1123" fmla="*/ 504740 h 1013462"/>
              <a:gd name="connsiteX1124" fmla="*/ 928161 w 994073"/>
              <a:gd name="connsiteY1124" fmla="*/ 501551 h 1013462"/>
              <a:gd name="connsiteX1125" fmla="*/ 928963 w 994073"/>
              <a:gd name="connsiteY1125" fmla="*/ 501175 h 1013462"/>
              <a:gd name="connsiteX1126" fmla="*/ 929715 w 994073"/>
              <a:gd name="connsiteY1126" fmla="*/ 500832 h 1013462"/>
              <a:gd name="connsiteX1127" fmla="*/ 930581 w 994073"/>
              <a:gd name="connsiteY1127" fmla="*/ 498543 h 1013462"/>
              <a:gd name="connsiteX1128" fmla="*/ 930729 w 994073"/>
              <a:gd name="connsiteY1128" fmla="*/ 498069 h 1013462"/>
              <a:gd name="connsiteX1129" fmla="*/ 930581 w 994073"/>
              <a:gd name="connsiteY1129" fmla="*/ 496123 h 1013462"/>
              <a:gd name="connsiteX1130" fmla="*/ 929617 w 994073"/>
              <a:gd name="connsiteY1130" fmla="*/ 493507 h 1013462"/>
              <a:gd name="connsiteX1131" fmla="*/ 929715 w 994073"/>
              <a:gd name="connsiteY1131" fmla="*/ 492166 h 1013462"/>
              <a:gd name="connsiteX1132" fmla="*/ 929764 w 994073"/>
              <a:gd name="connsiteY1132" fmla="*/ 491594 h 1013462"/>
              <a:gd name="connsiteX1133" fmla="*/ 929960 w 994073"/>
              <a:gd name="connsiteY1133" fmla="*/ 491234 h 1013462"/>
              <a:gd name="connsiteX1134" fmla="*/ 932593 w 994073"/>
              <a:gd name="connsiteY1134" fmla="*/ 486361 h 1013462"/>
              <a:gd name="connsiteX1135" fmla="*/ 933312 w 994073"/>
              <a:gd name="connsiteY1135" fmla="*/ 482649 h 1013462"/>
              <a:gd name="connsiteX1136" fmla="*/ 933803 w 994073"/>
              <a:gd name="connsiteY1136" fmla="*/ 481832 h 1013462"/>
              <a:gd name="connsiteX1137" fmla="*/ 934130 w 994073"/>
              <a:gd name="connsiteY1137" fmla="*/ 481292 h 1013462"/>
              <a:gd name="connsiteX1138" fmla="*/ 932135 w 994073"/>
              <a:gd name="connsiteY1138" fmla="*/ 478186 h 1013462"/>
              <a:gd name="connsiteX1139" fmla="*/ 927278 w 994073"/>
              <a:gd name="connsiteY1139" fmla="*/ 472692 h 1013462"/>
              <a:gd name="connsiteX1140" fmla="*/ 921245 w 994073"/>
              <a:gd name="connsiteY1140" fmla="*/ 467737 h 1013462"/>
              <a:gd name="connsiteX1141" fmla="*/ 916061 w 994073"/>
              <a:gd name="connsiteY1141" fmla="*/ 463649 h 1013462"/>
              <a:gd name="connsiteX1142" fmla="*/ 912873 w 994073"/>
              <a:gd name="connsiteY1142" fmla="*/ 460395 h 1013462"/>
              <a:gd name="connsiteX1143" fmla="*/ 911042 w 994073"/>
              <a:gd name="connsiteY1143" fmla="*/ 457910 h 1013462"/>
              <a:gd name="connsiteX1144" fmla="*/ 907673 w 994073"/>
              <a:gd name="connsiteY1144" fmla="*/ 453332 h 1013462"/>
              <a:gd name="connsiteX1145" fmla="*/ 904648 w 994073"/>
              <a:gd name="connsiteY1145" fmla="*/ 448345 h 1013462"/>
              <a:gd name="connsiteX1146" fmla="*/ 900446 w 994073"/>
              <a:gd name="connsiteY1146" fmla="*/ 443177 h 1013462"/>
              <a:gd name="connsiteX1147" fmla="*/ 898974 w 994073"/>
              <a:gd name="connsiteY1147" fmla="*/ 442409 h 1013462"/>
              <a:gd name="connsiteX1148" fmla="*/ 896947 w 994073"/>
              <a:gd name="connsiteY1148" fmla="*/ 441330 h 1013462"/>
              <a:gd name="connsiteX1149" fmla="*/ 887251 w 994073"/>
              <a:gd name="connsiteY1149" fmla="*/ 435918 h 1013462"/>
              <a:gd name="connsiteX1150" fmla="*/ 883228 w 994073"/>
              <a:gd name="connsiteY1150" fmla="*/ 433906 h 1013462"/>
              <a:gd name="connsiteX1151" fmla="*/ 879549 w 994073"/>
              <a:gd name="connsiteY1151" fmla="*/ 430309 h 1013462"/>
              <a:gd name="connsiteX1152" fmla="*/ 874987 w 994073"/>
              <a:gd name="connsiteY1152" fmla="*/ 426270 h 1013462"/>
              <a:gd name="connsiteX1153" fmla="*/ 875330 w 994073"/>
              <a:gd name="connsiteY1153" fmla="*/ 425338 h 1013462"/>
              <a:gd name="connsiteX1154" fmla="*/ 876263 w 994073"/>
              <a:gd name="connsiteY1154" fmla="*/ 422902 h 1013462"/>
              <a:gd name="connsiteX1155" fmla="*/ 876443 w 994073"/>
              <a:gd name="connsiteY1155" fmla="*/ 422428 h 1013462"/>
              <a:gd name="connsiteX1156" fmla="*/ 878192 w 994073"/>
              <a:gd name="connsiteY1156" fmla="*/ 420842 h 1013462"/>
              <a:gd name="connsiteX1157" fmla="*/ 880301 w 994073"/>
              <a:gd name="connsiteY1157" fmla="*/ 420122 h 1013462"/>
              <a:gd name="connsiteX1158" fmla="*/ 880808 w 994073"/>
              <a:gd name="connsiteY1158" fmla="*/ 419207 h 1013462"/>
              <a:gd name="connsiteX1159" fmla="*/ 881086 w 994073"/>
              <a:gd name="connsiteY1159" fmla="*/ 416345 h 1013462"/>
              <a:gd name="connsiteX1160" fmla="*/ 882901 w 994073"/>
              <a:gd name="connsiteY1160" fmla="*/ 411750 h 1013462"/>
              <a:gd name="connsiteX1161" fmla="*/ 883686 w 994073"/>
              <a:gd name="connsiteY1161" fmla="*/ 409756 h 1013462"/>
              <a:gd name="connsiteX1162" fmla="*/ 884111 w 994073"/>
              <a:gd name="connsiteY1162" fmla="*/ 407450 h 1013462"/>
              <a:gd name="connsiteX1163" fmla="*/ 884536 w 994073"/>
              <a:gd name="connsiteY1163" fmla="*/ 405177 h 1013462"/>
              <a:gd name="connsiteX1164" fmla="*/ 885795 w 994073"/>
              <a:gd name="connsiteY1164" fmla="*/ 404196 h 1013462"/>
              <a:gd name="connsiteX1165" fmla="*/ 892941 w 994073"/>
              <a:gd name="connsiteY1165" fmla="*/ 398637 h 1013462"/>
              <a:gd name="connsiteX1166" fmla="*/ 888215 w 994073"/>
              <a:gd name="connsiteY1166" fmla="*/ 393715 h 1013462"/>
              <a:gd name="connsiteX1167" fmla="*/ 882378 w 994073"/>
              <a:gd name="connsiteY1167" fmla="*/ 393290 h 1013462"/>
              <a:gd name="connsiteX1168" fmla="*/ 876704 w 994073"/>
              <a:gd name="connsiteY1168" fmla="*/ 394451 h 1013462"/>
              <a:gd name="connsiteX1169" fmla="*/ 872371 w 994073"/>
              <a:gd name="connsiteY1169" fmla="*/ 394173 h 1013462"/>
              <a:gd name="connsiteX1170" fmla="*/ 868855 w 994073"/>
              <a:gd name="connsiteY1170" fmla="*/ 391965 h 1013462"/>
              <a:gd name="connsiteX1171" fmla="*/ 867858 w 994073"/>
              <a:gd name="connsiteY1171" fmla="*/ 390412 h 1013462"/>
              <a:gd name="connsiteX1172" fmla="*/ 867842 w 994073"/>
              <a:gd name="connsiteY1172" fmla="*/ 388842 h 1013462"/>
              <a:gd name="connsiteX1173" fmla="*/ 867515 w 994073"/>
              <a:gd name="connsiteY1173" fmla="*/ 387632 h 1013462"/>
              <a:gd name="connsiteX1174" fmla="*/ 868283 w 994073"/>
              <a:gd name="connsiteY1174" fmla="*/ 385654 h 1013462"/>
              <a:gd name="connsiteX1175" fmla="*/ 869984 w 994073"/>
              <a:gd name="connsiteY1175" fmla="*/ 386847 h 1013462"/>
              <a:gd name="connsiteX1176" fmla="*/ 871406 w 994073"/>
              <a:gd name="connsiteY1176" fmla="*/ 386897 h 1013462"/>
              <a:gd name="connsiteX1177" fmla="*/ 872028 w 994073"/>
              <a:gd name="connsiteY1177" fmla="*/ 386929 h 1013462"/>
              <a:gd name="connsiteX1178" fmla="*/ 875985 w 994073"/>
              <a:gd name="connsiteY1178" fmla="*/ 385736 h 1013462"/>
              <a:gd name="connsiteX1179" fmla="*/ 876966 w 994073"/>
              <a:gd name="connsiteY1179" fmla="*/ 385981 h 1013462"/>
              <a:gd name="connsiteX1180" fmla="*/ 879255 w 994073"/>
              <a:gd name="connsiteY1180" fmla="*/ 386569 h 1013462"/>
              <a:gd name="connsiteX1181" fmla="*/ 882149 w 994073"/>
              <a:gd name="connsiteY1181" fmla="*/ 386602 h 1013462"/>
              <a:gd name="connsiteX1182" fmla="*/ 882427 w 994073"/>
              <a:gd name="connsiteY1182" fmla="*/ 386537 h 1013462"/>
              <a:gd name="connsiteX1183" fmla="*/ 883424 w 994073"/>
              <a:gd name="connsiteY1183" fmla="*/ 386242 h 1013462"/>
              <a:gd name="connsiteX1184" fmla="*/ 888346 w 994073"/>
              <a:gd name="connsiteY1184" fmla="*/ 384820 h 1013462"/>
              <a:gd name="connsiteX1185" fmla="*/ 889703 w 994073"/>
              <a:gd name="connsiteY1185" fmla="*/ 384771 h 1013462"/>
              <a:gd name="connsiteX1186" fmla="*/ 889752 w 994073"/>
              <a:gd name="connsiteY1186" fmla="*/ 385065 h 1013462"/>
              <a:gd name="connsiteX1187" fmla="*/ 890276 w 994073"/>
              <a:gd name="connsiteY1187" fmla="*/ 387943 h 1013462"/>
              <a:gd name="connsiteX1188" fmla="*/ 890897 w 994073"/>
              <a:gd name="connsiteY1188" fmla="*/ 388564 h 1013462"/>
              <a:gd name="connsiteX1189" fmla="*/ 891567 w 994073"/>
              <a:gd name="connsiteY1189" fmla="*/ 388581 h 1013462"/>
              <a:gd name="connsiteX1190" fmla="*/ 894118 w 994073"/>
              <a:gd name="connsiteY1190" fmla="*/ 386242 h 1013462"/>
              <a:gd name="connsiteX1191" fmla="*/ 893987 w 994073"/>
              <a:gd name="connsiteY1191" fmla="*/ 382285 h 1013462"/>
              <a:gd name="connsiteX1192" fmla="*/ 893644 w 994073"/>
              <a:gd name="connsiteY1192" fmla="*/ 377576 h 1013462"/>
              <a:gd name="connsiteX1193" fmla="*/ 894625 w 994073"/>
              <a:gd name="connsiteY1193" fmla="*/ 374421 h 1013462"/>
              <a:gd name="connsiteX1194" fmla="*/ 894952 w 994073"/>
              <a:gd name="connsiteY1194" fmla="*/ 372148 h 1013462"/>
              <a:gd name="connsiteX1195" fmla="*/ 892597 w 994073"/>
              <a:gd name="connsiteY1195" fmla="*/ 369924 h 1013462"/>
              <a:gd name="connsiteX1196" fmla="*/ 885942 w 994073"/>
              <a:gd name="connsiteY1196" fmla="*/ 370921 h 1013462"/>
              <a:gd name="connsiteX1197" fmla="*/ 880596 w 994073"/>
              <a:gd name="connsiteY1197" fmla="*/ 370316 h 1013462"/>
              <a:gd name="connsiteX1198" fmla="*/ 878257 w 994073"/>
              <a:gd name="connsiteY1198" fmla="*/ 368959 h 1013462"/>
              <a:gd name="connsiteX1199" fmla="*/ 877407 w 994073"/>
              <a:gd name="connsiteY1199" fmla="*/ 366179 h 1013462"/>
              <a:gd name="connsiteX1200" fmla="*/ 880726 w 994073"/>
              <a:gd name="connsiteY1200" fmla="*/ 362631 h 1013462"/>
              <a:gd name="connsiteX1201" fmla="*/ 885060 w 994073"/>
              <a:gd name="connsiteY1201" fmla="*/ 360816 h 1013462"/>
              <a:gd name="connsiteX1202" fmla="*/ 887365 w 994073"/>
              <a:gd name="connsiteY1202" fmla="*/ 356941 h 1013462"/>
              <a:gd name="connsiteX1203" fmla="*/ 885665 w 994073"/>
              <a:gd name="connsiteY1203" fmla="*/ 348602 h 1013462"/>
              <a:gd name="connsiteX1204" fmla="*/ 887300 w 994073"/>
              <a:gd name="connsiteY1204" fmla="*/ 341244 h 1013462"/>
              <a:gd name="connsiteX1205" fmla="*/ 890292 w 994073"/>
              <a:gd name="connsiteY1205" fmla="*/ 338758 h 1013462"/>
              <a:gd name="connsiteX1206" fmla="*/ 893578 w 994073"/>
              <a:gd name="connsiteY1206" fmla="*/ 330321 h 1013462"/>
              <a:gd name="connsiteX1207" fmla="*/ 894200 w 994073"/>
              <a:gd name="connsiteY1207" fmla="*/ 320200 h 1013462"/>
              <a:gd name="connsiteX1208" fmla="*/ 894838 w 994073"/>
              <a:gd name="connsiteY1208" fmla="*/ 312858 h 1013462"/>
              <a:gd name="connsiteX1209" fmla="*/ 893480 w 994073"/>
              <a:gd name="connsiteY1209" fmla="*/ 309751 h 1013462"/>
              <a:gd name="connsiteX1210" fmla="*/ 887136 w 994073"/>
              <a:gd name="connsiteY1210" fmla="*/ 307413 h 1013462"/>
              <a:gd name="connsiteX1211" fmla="*/ 889687 w 994073"/>
              <a:gd name="connsiteY1211" fmla="*/ 304323 h 1013462"/>
              <a:gd name="connsiteX1212" fmla="*/ 887774 w 994073"/>
              <a:gd name="connsiteY1212" fmla="*/ 299744 h 1013462"/>
              <a:gd name="connsiteX1213" fmla="*/ 884929 w 994073"/>
              <a:gd name="connsiteY1213" fmla="*/ 297275 h 1013462"/>
              <a:gd name="connsiteX1214" fmla="*/ 881773 w 994073"/>
              <a:gd name="connsiteY1214" fmla="*/ 292942 h 1013462"/>
              <a:gd name="connsiteX1215" fmla="*/ 879075 w 994073"/>
              <a:gd name="connsiteY1215" fmla="*/ 290375 h 1013462"/>
              <a:gd name="connsiteX1216" fmla="*/ 878225 w 994073"/>
              <a:gd name="connsiteY1216" fmla="*/ 288985 h 1013462"/>
              <a:gd name="connsiteX1217" fmla="*/ 877685 w 994073"/>
              <a:gd name="connsiteY1217" fmla="*/ 288135 h 1013462"/>
              <a:gd name="connsiteX1218" fmla="*/ 877031 w 994073"/>
              <a:gd name="connsiteY1218" fmla="*/ 287988 h 1013462"/>
              <a:gd name="connsiteX1219" fmla="*/ 876279 w 994073"/>
              <a:gd name="connsiteY1219" fmla="*/ 287808 h 1013462"/>
              <a:gd name="connsiteX1220" fmla="*/ 876524 w 994073"/>
              <a:gd name="connsiteY1220" fmla="*/ 286631 h 1013462"/>
              <a:gd name="connsiteX1221" fmla="*/ 876328 w 994073"/>
              <a:gd name="connsiteY1221" fmla="*/ 285927 h 1013462"/>
              <a:gd name="connsiteX1222" fmla="*/ 876181 w 994073"/>
              <a:gd name="connsiteY1222" fmla="*/ 285453 h 1013462"/>
              <a:gd name="connsiteX1223" fmla="*/ 873892 w 994073"/>
              <a:gd name="connsiteY1223" fmla="*/ 280139 h 1013462"/>
              <a:gd name="connsiteX1224" fmla="*/ 872796 w 994073"/>
              <a:gd name="connsiteY1224" fmla="*/ 266388 h 1013462"/>
              <a:gd name="connsiteX1225" fmla="*/ 871570 w 994073"/>
              <a:gd name="connsiteY1225" fmla="*/ 257231 h 1013462"/>
              <a:gd name="connsiteX1226" fmla="*/ 871177 w 994073"/>
              <a:gd name="connsiteY1226" fmla="*/ 249644 h 1013462"/>
              <a:gd name="connsiteX1227" fmla="*/ 870098 w 994073"/>
              <a:gd name="connsiteY1227" fmla="*/ 250233 h 1013462"/>
              <a:gd name="connsiteX1228" fmla="*/ 869722 w 994073"/>
              <a:gd name="connsiteY1228" fmla="*/ 250200 h 1013462"/>
              <a:gd name="connsiteX1229" fmla="*/ 868234 w 994073"/>
              <a:gd name="connsiteY1229" fmla="*/ 250036 h 1013462"/>
              <a:gd name="connsiteX1230" fmla="*/ 866092 w 994073"/>
              <a:gd name="connsiteY1230" fmla="*/ 248581 h 1013462"/>
              <a:gd name="connsiteX1231" fmla="*/ 863819 w 994073"/>
              <a:gd name="connsiteY1231" fmla="*/ 248925 h 1013462"/>
              <a:gd name="connsiteX1232" fmla="*/ 858718 w 994073"/>
              <a:gd name="connsiteY1232" fmla="*/ 247191 h 1013462"/>
              <a:gd name="connsiteX1233" fmla="*/ 856805 w 994073"/>
              <a:gd name="connsiteY1233" fmla="*/ 247044 h 1013462"/>
              <a:gd name="connsiteX1234" fmla="*/ 855807 w 994073"/>
              <a:gd name="connsiteY1234" fmla="*/ 247453 h 1013462"/>
              <a:gd name="connsiteX1235" fmla="*/ 855317 w 994073"/>
              <a:gd name="connsiteY1235" fmla="*/ 247649 h 1013462"/>
              <a:gd name="connsiteX1236" fmla="*/ 853763 w 994073"/>
              <a:gd name="connsiteY1236" fmla="*/ 249252 h 1013462"/>
              <a:gd name="connsiteX1237" fmla="*/ 852831 w 994073"/>
              <a:gd name="connsiteY1237" fmla="*/ 249350 h 1013462"/>
              <a:gd name="connsiteX1238" fmla="*/ 852422 w 994073"/>
              <a:gd name="connsiteY1238" fmla="*/ 249072 h 1013462"/>
              <a:gd name="connsiteX1239" fmla="*/ 851801 w 994073"/>
              <a:gd name="connsiteY1239" fmla="*/ 248548 h 1013462"/>
              <a:gd name="connsiteX1240" fmla="*/ 851703 w 994073"/>
              <a:gd name="connsiteY1240" fmla="*/ 248156 h 1013462"/>
              <a:gd name="connsiteX1241" fmla="*/ 851474 w 994073"/>
              <a:gd name="connsiteY1241" fmla="*/ 247257 h 1013462"/>
              <a:gd name="connsiteX1242" fmla="*/ 850346 w 994073"/>
              <a:gd name="connsiteY1242" fmla="*/ 242695 h 1013462"/>
              <a:gd name="connsiteX1243" fmla="*/ 850019 w 994073"/>
              <a:gd name="connsiteY1243" fmla="*/ 241403 h 1013462"/>
              <a:gd name="connsiteX1244" fmla="*/ 848940 w 994073"/>
              <a:gd name="connsiteY1244" fmla="*/ 238525 h 1013462"/>
              <a:gd name="connsiteX1245" fmla="*/ 846340 w 994073"/>
              <a:gd name="connsiteY1245" fmla="*/ 234470 h 1013462"/>
              <a:gd name="connsiteX1246" fmla="*/ 845571 w 994073"/>
              <a:gd name="connsiteY1246" fmla="*/ 232050 h 1013462"/>
              <a:gd name="connsiteX1247" fmla="*/ 844705 w 994073"/>
              <a:gd name="connsiteY1247" fmla="*/ 226213 h 1013462"/>
              <a:gd name="connsiteX1248" fmla="*/ 841091 w 994073"/>
              <a:gd name="connsiteY1248" fmla="*/ 224561 h 1013462"/>
              <a:gd name="connsiteX1249" fmla="*/ 837363 w 994073"/>
              <a:gd name="connsiteY1249" fmla="*/ 224038 h 1013462"/>
              <a:gd name="connsiteX1250" fmla="*/ 836971 w 994073"/>
              <a:gd name="connsiteY1250" fmla="*/ 224839 h 1013462"/>
              <a:gd name="connsiteX1251" fmla="*/ 836774 w 994073"/>
              <a:gd name="connsiteY1251" fmla="*/ 225248 h 1013462"/>
              <a:gd name="connsiteX1252" fmla="*/ 835973 w 994073"/>
              <a:gd name="connsiteY1252" fmla="*/ 224005 h 1013462"/>
              <a:gd name="connsiteX1253" fmla="*/ 834485 w 994073"/>
              <a:gd name="connsiteY1253" fmla="*/ 223629 h 1013462"/>
              <a:gd name="connsiteX1254" fmla="*/ 833995 w 994073"/>
              <a:gd name="connsiteY1254" fmla="*/ 223073 h 1013462"/>
              <a:gd name="connsiteX1255" fmla="*/ 834305 w 994073"/>
              <a:gd name="connsiteY1255" fmla="*/ 221471 h 1013462"/>
              <a:gd name="connsiteX1256" fmla="*/ 833815 w 994073"/>
              <a:gd name="connsiteY1256" fmla="*/ 220457 h 1013462"/>
              <a:gd name="connsiteX1257" fmla="*/ 833504 w 994073"/>
              <a:gd name="connsiteY1257" fmla="*/ 219787 h 1013462"/>
              <a:gd name="connsiteX1258" fmla="*/ 833455 w 994073"/>
              <a:gd name="connsiteY1258" fmla="*/ 219509 h 1013462"/>
              <a:gd name="connsiteX1259" fmla="*/ 833128 w 994073"/>
              <a:gd name="connsiteY1259" fmla="*/ 217563 h 1013462"/>
              <a:gd name="connsiteX1260" fmla="*/ 832621 w 994073"/>
              <a:gd name="connsiteY1260" fmla="*/ 217007 h 1013462"/>
              <a:gd name="connsiteX1261" fmla="*/ 830659 w 994073"/>
              <a:gd name="connsiteY1261" fmla="*/ 216516 h 1013462"/>
              <a:gd name="connsiteX1262" fmla="*/ 829612 w 994073"/>
              <a:gd name="connsiteY1262" fmla="*/ 217694 h 1013462"/>
              <a:gd name="connsiteX1263" fmla="*/ 829383 w 994073"/>
              <a:gd name="connsiteY1263" fmla="*/ 217612 h 1013462"/>
              <a:gd name="connsiteX1264" fmla="*/ 829122 w 994073"/>
              <a:gd name="connsiteY1264" fmla="*/ 217514 h 1013462"/>
              <a:gd name="connsiteX1265" fmla="*/ 829171 w 994073"/>
              <a:gd name="connsiteY1265" fmla="*/ 216451 h 1013462"/>
              <a:gd name="connsiteX1266" fmla="*/ 828370 w 994073"/>
              <a:gd name="connsiteY1266" fmla="*/ 215895 h 1013462"/>
              <a:gd name="connsiteX1267" fmla="*/ 828190 w 994073"/>
              <a:gd name="connsiteY1267" fmla="*/ 215977 h 1013462"/>
              <a:gd name="connsiteX1268" fmla="*/ 827765 w 994073"/>
              <a:gd name="connsiteY1268" fmla="*/ 216140 h 1013462"/>
              <a:gd name="connsiteX1269" fmla="*/ 827634 w 994073"/>
              <a:gd name="connsiteY1269" fmla="*/ 216958 h 1013462"/>
              <a:gd name="connsiteX1270" fmla="*/ 825786 w 994073"/>
              <a:gd name="connsiteY1270" fmla="*/ 219312 h 1013462"/>
              <a:gd name="connsiteX1271" fmla="*/ 824135 w 994073"/>
              <a:gd name="connsiteY1271" fmla="*/ 222664 h 1013462"/>
              <a:gd name="connsiteX1272" fmla="*/ 823023 w 994073"/>
              <a:gd name="connsiteY1272" fmla="*/ 222043 h 1013462"/>
              <a:gd name="connsiteX1273" fmla="*/ 822778 w 994073"/>
              <a:gd name="connsiteY1273" fmla="*/ 221111 h 1013462"/>
              <a:gd name="connsiteX1274" fmla="*/ 822532 w 994073"/>
              <a:gd name="connsiteY1274" fmla="*/ 220195 h 1013462"/>
              <a:gd name="connsiteX1275" fmla="*/ 820309 w 994073"/>
              <a:gd name="connsiteY1275" fmla="*/ 217775 h 1013462"/>
              <a:gd name="connsiteX1276" fmla="*/ 818837 w 994073"/>
              <a:gd name="connsiteY1276" fmla="*/ 217383 h 1013462"/>
              <a:gd name="connsiteX1277" fmla="*/ 818461 w 994073"/>
              <a:gd name="connsiteY1277" fmla="*/ 217285 h 1013462"/>
              <a:gd name="connsiteX1278" fmla="*/ 817333 w 994073"/>
              <a:gd name="connsiteY1278" fmla="*/ 213998 h 1013462"/>
              <a:gd name="connsiteX1279" fmla="*/ 817087 w 994073"/>
              <a:gd name="connsiteY1279" fmla="*/ 211022 h 1013462"/>
              <a:gd name="connsiteX1280" fmla="*/ 816155 w 994073"/>
              <a:gd name="connsiteY1280" fmla="*/ 209845 h 1013462"/>
              <a:gd name="connsiteX1281" fmla="*/ 815910 w 994073"/>
              <a:gd name="connsiteY1281" fmla="*/ 208553 h 1013462"/>
              <a:gd name="connsiteX1282" fmla="*/ 816221 w 994073"/>
              <a:gd name="connsiteY1282" fmla="*/ 207114 h 1013462"/>
              <a:gd name="connsiteX1283" fmla="*/ 815109 w 994073"/>
              <a:gd name="connsiteY1283" fmla="*/ 205332 h 1013462"/>
              <a:gd name="connsiteX1284" fmla="*/ 815027 w 994073"/>
              <a:gd name="connsiteY1284" fmla="*/ 204956 h 1013462"/>
              <a:gd name="connsiteX1285" fmla="*/ 814667 w 994073"/>
              <a:gd name="connsiteY1285" fmla="*/ 202961 h 1013462"/>
              <a:gd name="connsiteX1286" fmla="*/ 814847 w 994073"/>
              <a:gd name="connsiteY1286" fmla="*/ 201163 h 1013462"/>
              <a:gd name="connsiteX1287" fmla="*/ 814291 w 994073"/>
              <a:gd name="connsiteY1287" fmla="*/ 200247 h 1013462"/>
              <a:gd name="connsiteX1288" fmla="*/ 813245 w 994073"/>
              <a:gd name="connsiteY1288" fmla="*/ 199740 h 1013462"/>
              <a:gd name="connsiteX1289" fmla="*/ 811462 w 994073"/>
              <a:gd name="connsiteY1289" fmla="*/ 200737 h 1013462"/>
              <a:gd name="connsiteX1290" fmla="*/ 809974 w 994073"/>
              <a:gd name="connsiteY1290" fmla="*/ 200067 h 1013462"/>
              <a:gd name="connsiteX1291" fmla="*/ 807636 w 994073"/>
              <a:gd name="connsiteY1291" fmla="*/ 200263 h 1013462"/>
              <a:gd name="connsiteX1292" fmla="*/ 806099 w 994073"/>
              <a:gd name="connsiteY1292" fmla="*/ 199642 h 1013462"/>
              <a:gd name="connsiteX1293" fmla="*/ 804808 w 994073"/>
              <a:gd name="connsiteY1293" fmla="*/ 200083 h 1013462"/>
              <a:gd name="connsiteX1294" fmla="*/ 803679 w 994073"/>
              <a:gd name="connsiteY1294" fmla="*/ 197287 h 1013462"/>
              <a:gd name="connsiteX1295" fmla="*/ 803254 w 994073"/>
              <a:gd name="connsiteY1295" fmla="*/ 197353 h 1013462"/>
              <a:gd name="connsiteX1296" fmla="*/ 802665 w 994073"/>
              <a:gd name="connsiteY1296" fmla="*/ 198971 h 1013462"/>
              <a:gd name="connsiteX1297" fmla="*/ 802486 w 994073"/>
              <a:gd name="connsiteY1297" fmla="*/ 199462 h 1013462"/>
              <a:gd name="connsiteX1298" fmla="*/ 797319 w 994073"/>
              <a:gd name="connsiteY1298" fmla="*/ 189929 h 1013462"/>
              <a:gd name="connsiteX1299" fmla="*/ 797744 w 994073"/>
              <a:gd name="connsiteY1299" fmla="*/ 189995 h 1013462"/>
              <a:gd name="connsiteX1300" fmla="*/ 800033 w 994073"/>
              <a:gd name="connsiteY1300" fmla="*/ 190354 h 1013462"/>
              <a:gd name="connsiteX1301" fmla="*/ 801145 w 994073"/>
              <a:gd name="connsiteY1301" fmla="*/ 190224 h 1013462"/>
              <a:gd name="connsiteX1302" fmla="*/ 802061 w 994073"/>
              <a:gd name="connsiteY1302" fmla="*/ 189471 h 1013462"/>
              <a:gd name="connsiteX1303" fmla="*/ 802927 w 994073"/>
              <a:gd name="connsiteY1303" fmla="*/ 187804 h 1013462"/>
              <a:gd name="connsiteX1304" fmla="*/ 803107 w 994073"/>
              <a:gd name="connsiteY1304" fmla="*/ 187427 h 1013462"/>
              <a:gd name="connsiteX1305" fmla="*/ 802306 w 994073"/>
              <a:gd name="connsiteY1305" fmla="*/ 183094 h 1013462"/>
              <a:gd name="connsiteX1306" fmla="*/ 802518 w 994073"/>
              <a:gd name="connsiteY1306" fmla="*/ 182588 h 1013462"/>
              <a:gd name="connsiteX1307" fmla="*/ 802665 w 994073"/>
              <a:gd name="connsiteY1307" fmla="*/ 182228 h 1013462"/>
              <a:gd name="connsiteX1308" fmla="*/ 803434 w 994073"/>
              <a:gd name="connsiteY1308" fmla="*/ 182506 h 1013462"/>
              <a:gd name="connsiteX1309" fmla="*/ 804219 w 994073"/>
              <a:gd name="connsiteY1309" fmla="*/ 182784 h 1013462"/>
              <a:gd name="connsiteX1310" fmla="*/ 804955 w 994073"/>
              <a:gd name="connsiteY1310" fmla="*/ 182522 h 1013462"/>
              <a:gd name="connsiteX1311" fmla="*/ 805233 w 994073"/>
              <a:gd name="connsiteY1311" fmla="*/ 182113 h 1013462"/>
              <a:gd name="connsiteX1312" fmla="*/ 806050 w 994073"/>
              <a:gd name="connsiteY1312" fmla="*/ 180920 h 1013462"/>
              <a:gd name="connsiteX1313" fmla="*/ 807849 w 994073"/>
              <a:gd name="connsiteY1313" fmla="*/ 179726 h 1013462"/>
              <a:gd name="connsiteX1314" fmla="*/ 809484 w 994073"/>
              <a:gd name="connsiteY1314" fmla="*/ 180086 h 1013462"/>
              <a:gd name="connsiteX1315" fmla="*/ 810187 w 994073"/>
              <a:gd name="connsiteY1315" fmla="*/ 180217 h 1013462"/>
              <a:gd name="connsiteX1316" fmla="*/ 810841 w 994073"/>
              <a:gd name="connsiteY1316" fmla="*/ 179808 h 1013462"/>
              <a:gd name="connsiteX1317" fmla="*/ 811348 w 994073"/>
              <a:gd name="connsiteY1317" fmla="*/ 179481 h 1013462"/>
              <a:gd name="connsiteX1318" fmla="*/ 811413 w 994073"/>
              <a:gd name="connsiteY1318" fmla="*/ 176750 h 1013462"/>
              <a:gd name="connsiteX1319" fmla="*/ 811168 w 994073"/>
              <a:gd name="connsiteY1319" fmla="*/ 176570 h 1013462"/>
              <a:gd name="connsiteX1320" fmla="*/ 810171 w 994073"/>
              <a:gd name="connsiteY1320" fmla="*/ 175818 h 1013462"/>
              <a:gd name="connsiteX1321" fmla="*/ 809549 w 994073"/>
              <a:gd name="connsiteY1321" fmla="*/ 173905 h 1013462"/>
              <a:gd name="connsiteX1322" fmla="*/ 810906 w 994073"/>
              <a:gd name="connsiteY1322" fmla="*/ 169621 h 1013462"/>
              <a:gd name="connsiteX1323" fmla="*/ 809795 w 994073"/>
              <a:gd name="connsiteY1323" fmla="*/ 167757 h 1013462"/>
              <a:gd name="connsiteX1324" fmla="*/ 809664 w 994073"/>
              <a:gd name="connsiteY1324" fmla="*/ 165157 h 1013462"/>
              <a:gd name="connsiteX1325" fmla="*/ 809108 w 994073"/>
              <a:gd name="connsiteY1325" fmla="*/ 164977 h 1013462"/>
              <a:gd name="connsiteX1326" fmla="*/ 807407 w 994073"/>
              <a:gd name="connsiteY1326" fmla="*/ 167136 h 1013462"/>
              <a:gd name="connsiteX1327" fmla="*/ 806639 w 994073"/>
              <a:gd name="connsiteY1327" fmla="*/ 168084 h 1013462"/>
              <a:gd name="connsiteX1328" fmla="*/ 805952 w 994073"/>
              <a:gd name="connsiteY1328" fmla="*/ 168296 h 1013462"/>
              <a:gd name="connsiteX1329" fmla="*/ 805592 w 994073"/>
              <a:gd name="connsiteY1329" fmla="*/ 168395 h 1013462"/>
              <a:gd name="connsiteX1330" fmla="*/ 805135 w 994073"/>
              <a:gd name="connsiteY1330" fmla="*/ 169081 h 1013462"/>
              <a:gd name="connsiteX1331" fmla="*/ 804677 w 994073"/>
              <a:gd name="connsiteY1331" fmla="*/ 169752 h 1013462"/>
              <a:gd name="connsiteX1332" fmla="*/ 804284 w 994073"/>
              <a:gd name="connsiteY1332" fmla="*/ 169899 h 1013462"/>
              <a:gd name="connsiteX1333" fmla="*/ 803761 w 994073"/>
              <a:gd name="connsiteY1333" fmla="*/ 170062 h 1013462"/>
              <a:gd name="connsiteX1334" fmla="*/ 801979 w 994073"/>
              <a:gd name="connsiteY1334" fmla="*/ 171616 h 1013462"/>
              <a:gd name="connsiteX1335" fmla="*/ 800998 w 994073"/>
              <a:gd name="connsiteY1335" fmla="*/ 171403 h 1013462"/>
              <a:gd name="connsiteX1336" fmla="*/ 797662 w 994073"/>
              <a:gd name="connsiteY1336" fmla="*/ 170635 h 1013462"/>
              <a:gd name="connsiteX1337" fmla="*/ 796419 w 994073"/>
              <a:gd name="connsiteY1337" fmla="*/ 171142 h 1013462"/>
              <a:gd name="connsiteX1338" fmla="*/ 794261 w 994073"/>
              <a:gd name="connsiteY1338" fmla="*/ 171027 h 1013462"/>
              <a:gd name="connsiteX1339" fmla="*/ 793198 w 994073"/>
              <a:gd name="connsiteY1339" fmla="*/ 171812 h 1013462"/>
              <a:gd name="connsiteX1340" fmla="*/ 792544 w 994073"/>
              <a:gd name="connsiteY1340" fmla="*/ 172319 h 1013462"/>
              <a:gd name="connsiteX1341" fmla="*/ 788980 w 994073"/>
              <a:gd name="connsiteY1341" fmla="*/ 173071 h 1013462"/>
              <a:gd name="connsiteX1342" fmla="*/ 785840 w 994073"/>
              <a:gd name="connsiteY1342" fmla="*/ 174624 h 1013462"/>
              <a:gd name="connsiteX1343" fmla="*/ 783812 w 994073"/>
              <a:gd name="connsiteY1343" fmla="*/ 176668 h 1013462"/>
              <a:gd name="connsiteX1344" fmla="*/ 782079 w 994073"/>
              <a:gd name="connsiteY1344" fmla="*/ 177617 h 1013462"/>
              <a:gd name="connsiteX1345" fmla="*/ 779807 w 994073"/>
              <a:gd name="connsiteY1345" fmla="*/ 180838 h 1013462"/>
              <a:gd name="connsiteX1346" fmla="*/ 779365 w 994073"/>
              <a:gd name="connsiteY1346" fmla="*/ 182604 h 1013462"/>
              <a:gd name="connsiteX1347" fmla="*/ 779071 w 994073"/>
              <a:gd name="connsiteY1347" fmla="*/ 183699 h 1013462"/>
              <a:gd name="connsiteX1348" fmla="*/ 776863 w 994073"/>
              <a:gd name="connsiteY1348" fmla="*/ 185318 h 1013462"/>
              <a:gd name="connsiteX1349" fmla="*/ 776127 w 994073"/>
              <a:gd name="connsiteY1349" fmla="*/ 187836 h 1013462"/>
              <a:gd name="connsiteX1350" fmla="*/ 775817 w 994073"/>
              <a:gd name="connsiteY1350" fmla="*/ 188915 h 1013462"/>
              <a:gd name="connsiteX1351" fmla="*/ 774034 w 994073"/>
              <a:gd name="connsiteY1351" fmla="*/ 191090 h 1013462"/>
              <a:gd name="connsiteX1352" fmla="*/ 769358 w 994073"/>
              <a:gd name="connsiteY1352" fmla="*/ 195178 h 1013462"/>
              <a:gd name="connsiteX1353" fmla="*/ 768115 w 994073"/>
              <a:gd name="connsiteY1353" fmla="*/ 195897 h 1013462"/>
              <a:gd name="connsiteX1354" fmla="*/ 767641 w 994073"/>
              <a:gd name="connsiteY1354" fmla="*/ 196175 h 1013462"/>
              <a:gd name="connsiteX1355" fmla="*/ 766742 w 994073"/>
              <a:gd name="connsiteY1355" fmla="*/ 196404 h 1013462"/>
              <a:gd name="connsiteX1356" fmla="*/ 765842 w 994073"/>
              <a:gd name="connsiteY1356" fmla="*/ 196617 h 1013462"/>
              <a:gd name="connsiteX1357" fmla="*/ 761117 w 994073"/>
              <a:gd name="connsiteY1357" fmla="*/ 201032 h 1013462"/>
              <a:gd name="connsiteX1358" fmla="*/ 759367 w 994073"/>
              <a:gd name="connsiteY1358" fmla="*/ 201702 h 1013462"/>
              <a:gd name="connsiteX1359" fmla="*/ 757225 w 994073"/>
              <a:gd name="connsiteY1359" fmla="*/ 202520 h 1013462"/>
              <a:gd name="connsiteX1360" fmla="*/ 755329 w 994073"/>
              <a:gd name="connsiteY1360" fmla="*/ 202471 h 1013462"/>
              <a:gd name="connsiteX1361" fmla="*/ 753906 w 994073"/>
              <a:gd name="connsiteY1361" fmla="*/ 203206 h 1013462"/>
              <a:gd name="connsiteX1362" fmla="*/ 752990 w 994073"/>
              <a:gd name="connsiteY1362" fmla="*/ 202961 h 1013462"/>
              <a:gd name="connsiteX1363" fmla="*/ 751323 w 994073"/>
              <a:gd name="connsiteY1363" fmla="*/ 201735 h 1013462"/>
              <a:gd name="connsiteX1364" fmla="*/ 750194 w 994073"/>
              <a:gd name="connsiteY1364" fmla="*/ 202242 h 1013462"/>
              <a:gd name="connsiteX1365" fmla="*/ 749655 w 994073"/>
              <a:gd name="connsiteY1365" fmla="*/ 202471 h 1013462"/>
              <a:gd name="connsiteX1366" fmla="*/ 749213 w 994073"/>
              <a:gd name="connsiteY1366" fmla="*/ 202274 h 1013462"/>
              <a:gd name="connsiteX1367" fmla="*/ 748706 w 994073"/>
              <a:gd name="connsiteY1367" fmla="*/ 202029 h 1013462"/>
              <a:gd name="connsiteX1368" fmla="*/ 746630 w 994073"/>
              <a:gd name="connsiteY1368" fmla="*/ 202291 h 1013462"/>
              <a:gd name="connsiteX1369" fmla="*/ 746008 w 994073"/>
              <a:gd name="connsiteY1369" fmla="*/ 201882 h 1013462"/>
              <a:gd name="connsiteX1370" fmla="*/ 744668 w 994073"/>
              <a:gd name="connsiteY1370" fmla="*/ 200999 h 1013462"/>
              <a:gd name="connsiteX1371" fmla="*/ 735773 w 994073"/>
              <a:gd name="connsiteY1371" fmla="*/ 200394 h 1013462"/>
              <a:gd name="connsiteX1372" fmla="*/ 733156 w 994073"/>
              <a:gd name="connsiteY1372" fmla="*/ 200983 h 1013462"/>
              <a:gd name="connsiteX1373" fmla="*/ 732257 w 994073"/>
              <a:gd name="connsiteY1373" fmla="*/ 204040 h 1013462"/>
              <a:gd name="connsiteX1374" fmla="*/ 732290 w 994073"/>
              <a:gd name="connsiteY1374" fmla="*/ 206722 h 1013462"/>
              <a:gd name="connsiteX1375" fmla="*/ 735298 w 994073"/>
              <a:gd name="connsiteY1375" fmla="*/ 207654 h 1013462"/>
              <a:gd name="connsiteX1376" fmla="*/ 733320 w 994073"/>
              <a:gd name="connsiteY1376" fmla="*/ 215879 h 1013462"/>
              <a:gd name="connsiteX1377" fmla="*/ 731178 w 994073"/>
              <a:gd name="connsiteY1377" fmla="*/ 224300 h 1013462"/>
              <a:gd name="connsiteX1378" fmla="*/ 731570 w 994073"/>
              <a:gd name="connsiteY1378" fmla="*/ 226393 h 1013462"/>
              <a:gd name="connsiteX1379" fmla="*/ 736427 w 994073"/>
              <a:gd name="connsiteY1379" fmla="*/ 225232 h 1013462"/>
              <a:gd name="connsiteX1380" fmla="*/ 741822 w 994073"/>
              <a:gd name="connsiteY1380" fmla="*/ 222910 h 1013462"/>
              <a:gd name="connsiteX1381" fmla="*/ 745600 w 994073"/>
              <a:gd name="connsiteY1381" fmla="*/ 225379 h 1013462"/>
              <a:gd name="connsiteX1382" fmla="*/ 747120 w 994073"/>
              <a:gd name="connsiteY1382" fmla="*/ 227079 h 1013462"/>
              <a:gd name="connsiteX1383" fmla="*/ 745845 w 994073"/>
              <a:gd name="connsiteY1383" fmla="*/ 231298 h 1013462"/>
              <a:gd name="connsiteX1384" fmla="*/ 742885 w 994073"/>
              <a:gd name="connsiteY1384" fmla="*/ 233603 h 1013462"/>
              <a:gd name="connsiteX1385" fmla="*/ 741201 w 994073"/>
              <a:gd name="connsiteY1385" fmla="*/ 234764 h 1013462"/>
              <a:gd name="connsiteX1386" fmla="*/ 740678 w 994073"/>
              <a:gd name="connsiteY1386" fmla="*/ 237430 h 1013462"/>
              <a:gd name="connsiteX1387" fmla="*/ 742395 w 994073"/>
              <a:gd name="connsiteY1387" fmla="*/ 239719 h 1013462"/>
              <a:gd name="connsiteX1388" fmla="*/ 741659 w 994073"/>
              <a:gd name="connsiteY1388" fmla="*/ 242008 h 1013462"/>
              <a:gd name="connsiteX1389" fmla="*/ 740187 w 994073"/>
              <a:gd name="connsiteY1389" fmla="*/ 248009 h 1013462"/>
              <a:gd name="connsiteX1390" fmla="*/ 740122 w 994073"/>
              <a:gd name="connsiteY1390" fmla="*/ 250609 h 1013462"/>
              <a:gd name="connsiteX1391" fmla="*/ 740989 w 994073"/>
              <a:gd name="connsiteY1391" fmla="*/ 253519 h 1013462"/>
              <a:gd name="connsiteX1392" fmla="*/ 741185 w 994073"/>
              <a:gd name="connsiteY1392" fmla="*/ 253895 h 1013462"/>
              <a:gd name="connsiteX1393" fmla="*/ 742346 w 994073"/>
              <a:gd name="connsiteY1393" fmla="*/ 256119 h 1013462"/>
              <a:gd name="connsiteX1394" fmla="*/ 742509 w 994073"/>
              <a:gd name="connsiteY1394" fmla="*/ 257215 h 1013462"/>
              <a:gd name="connsiteX1395" fmla="*/ 742656 w 994073"/>
              <a:gd name="connsiteY1395" fmla="*/ 258228 h 1013462"/>
              <a:gd name="connsiteX1396" fmla="*/ 742542 w 994073"/>
              <a:gd name="connsiteY1396" fmla="*/ 263134 h 1013462"/>
              <a:gd name="connsiteX1397" fmla="*/ 743049 w 994073"/>
              <a:gd name="connsiteY1397" fmla="*/ 264556 h 1013462"/>
              <a:gd name="connsiteX1398" fmla="*/ 740335 w 994073"/>
              <a:gd name="connsiteY1398" fmla="*/ 273909 h 1013462"/>
              <a:gd name="connsiteX1399" fmla="*/ 738683 w 994073"/>
              <a:gd name="connsiteY1399" fmla="*/ 277556 h 1013462"/>
              <a:gd name="connsiteX1400" fmla="*/ 738078 w 994073"/>
              <a:gd name="connsiteY1400" fmla="*/ 282363 h 1013462"/>
              <a:gd name="connsiteX1401" fmla="*/ 737195 w 994073"/>
              <a:gd name="connsiteY1401" fmla="*/ 282559 h 1013462"/>
              <a:gd name="connsiteX1402" fmla="*/ 735364 w 994073"/>
              <a:gd name="connsiteY1402" fmla="*/ 282984 h 1013462"/>
              <a:gd name="connsiteX1403" fmla="*/ 733271 w 994073"/>
              <a:gd name="connsiteY1403" fmla="*/ 282919 h 1013462"/>
              <a:gd name="connsiteX1404" fmla="*/ 729755 w 994073"/>
              <a:gd name="connsiteY1404" fmla="*/ 281562 h 1013462"/>
              <a:gd name="connsiteX1405" fmla="*/ 726125 w 994073"/>
              <a:gd name="connsiteY1405" fmla="*/ 281513 h 1013462"/>
              <a:gd name="connsiteX1406" fmla="*/ 724572 w 994073"/>
              <a:gd name="connsiteY1406" fmla="*/ 281709 h 1013462"/>
              <a:gd name="connsiteX1407" fmla="*/ 722675 w 994073"/>
              <a:gd name="connsiteY1407" fmla="*/ 283311 h 1013462"/>
              <a:gd name="connsiteX1408" fmla="*/ 721743 w 994073"/>
              <a:gd name="connsiteY1408" fmla="*/ 283377 h 1013462"/>
              <a:gd name="connsiteX1409" fmla="*/ 719830 w 994073"/>
              <a:gd name="connsiteY1409" fmla="*/ 282575 h 1013462"/>
              <a:gd name="connsiteX1410" fmla="*/ 715824 w 994073"/>
              <a:gd name="connsiteY1410" fmla="*/ 282772 h 1013462"/>
              <a:gd name="connsiteX1411" fmla="*/ 714320 w 994073"/>
              <a:gd name="connsiteY1411" fmla="*/ 282052 h 1013462"/>
              <a:gd name="connsiteX1412" fmla="*/ 711311 w 994073"/>
              <a:gd name="connsiteY1412" fmla="*/ 280613 h 1013462"/>
              <a:gd name="connsiteX1413" fmla="*/ 710150 w 994073"/>
              <a:gd name="connsiteY1413" fmla="*/ 280057 h 1013462"/>
              <a:gd name="connsiteX1414" fmla="*/ 707354 w 994073"/>
              <a:gd name="connsiteY1414" fmla="*/ 279616 h 1013462"/>
              <a:gd name="connsiteX1415" fmla="*/ 704542 w 994073"/>
              <a:gd name="connsiteY1415" fmla="*/ 279191 h 1013462"/>
              <a:gd name="connsiteX1416" fmla="*/ 701729 w 994073"/>
              <a:gd name="connsiteY1416" fmla="*/ 277588 h 1013462"/>
              <a:gd name="connsiteX1417" fmla="*/ 700961 w 994073"/>
              <a:gd name="connsiteY1417" fmla="*/ 277147 h 1013462"/>
              <a:gd name="connsiteX1418" fmla="*/ 697020 w 994073"/>
              <a:gd name="connsiteY1418" fmla="*/ 275921 h 1013462"/>
              <a:gd name="connsiteX1419" fmla="*/ 696873 w 994073"/>
              <a:gd name="connsiteY1419" fmla="*/ 275692 h 1013462"/>
              <a:gd name="connsiteX1420" fmla="*/ 696644 w 994073"/>
              <a:gd name="connsiteY1420" fmla="*/ 275364 h 1013462"/>
              <a:gd name="connsiteX1421" fmla="*/ 696758 w 994073"/>
              <a:gd name="connsiteY1421" fmla="*/ 274989 h 1013462"/>
              <a:gd name="connsiteX1422" fmla="*/ 697069 w 994073"/>
              <a:gd name="connsiteY1422" fmla="*/ 273926 h 1013462"/>
              <a:gd name="connsiteX1423" fmla="*/ 689940 w 994073"/>
              <a:gd name="connsiteY1423" fmla="*/ 271865 h 1013462"/>
              <a:gd name="connsiteX1424" fmla="*/ 687504 w 994073"/>
              <a:gd name="connsiteY1424" fmla="*/ 267500 h 1013462"/>
              <a:gd name="connsiteX1425" fmla="*/ 685852 w 994073"/>
              <a:gd name="connsiteY1425" fmla="*/ 267156 h 1013462"/>
              <a:gd name="connsiteX1426" fmla="*/ 684184 w 994073"/>
              <a:gd name="connsiteY1426" fmla="*/ 266829 h 1013462"/>
              <a:gd name="connsiteX1427" fmla="*/ 682696 w 994073"/>
              <a:gd name="connsiteY1427" fmla="*/ 267565 h 1013462"/>
              <a:gd name="connsiteX1428" fmla="*/ 681470 w 994073"/>
              <a:gd name="connsiteY1428" fmla="*/ 267254 h 1013462"/>
              <a:gd name="connsiteX1429" fmla="*/ 680178 w 994073"/>
              <a:gd name="connsiteY1429" fmla="*/ 265031 h 1013462"/>
              <a:gd name="connsiteX1430" fmla="*/ 678445 w 994073"/>
              <a:gd name="connsiteY1430" fmla="*/ 264099 h 1013462"/>
              <a:gd name="connsiteX1431" fmla="*/ 677104 w 994073"/>
              <a:gd name="connsiteY1431" fmla="*/ 264197 h 1013462"/>
              <a:gd name="connsiteX1432" fmla="*/ 672771 w 994073"/>
              <a:gd name="connsiteY1432" fmla="*/ 264491 h 1013462"/>
              <a:gd name="connsiteX1433" fmla="*/ 671103 w 994073"/>
              <a:gd name="connsiteY1433" fmla="*/ 263363 h 1013462"/>
              <a:gd name="connsiteX1434" fmla="*/ 669534 w 994073"/>
              <a:gd name="connsiteY1434" fmla="*/ 263036 h 1013462"/>
              <a:gd name="connsiteX1435" fmla="*/ 667032 w 994073"/>
              <a:gd name="connsiteY1435" fmla="*/ 262512 h 1013462"/>
              <a:gd name="connsiteX1436" fmla="*/ 665151 w 994073"/>
              <a:gd name="connsiteY1436" fmla="*/ 262414 h 1013462"/>
              <a:gd name="connsiteX1437" fmla="*/ 663271 w 994073"/>
              <a:gd name="connsiteY1437" fmla="*/ 262333 h 1013462"/>
              <a:gd name="connsiteX1438" fmla="*/ 662748 w 994073"/>
              <a:gd name="connsiteY1438" fmla="*/ 262169 h 1013462"/>
              <a:gd name="connsiteX1439" fmla="*/ 661799 w 994073"/>
              <a:gd name="connsiteY1439" fmla="*/ 261891 h 1013462"/>
              <a:gd name="connsiteX1440" fmla="*/ 660851 w 994073"/>
              <a:gd name="connsiteY1440" fmla="*/ 262251 h 1013462"/>
              <a:gd name="connsiteX1441" fmla="*/ 660442 w 994073"/>
              <a:gd name="connsiteY1441" fmla="*/ 262398 h 1013462"/>
              <a:gd name="connsiteX1442" fmla="*/ 657761 w 994073"/>
              <a:gd name="connsiteY1442" fmla="*/ 261531 h 1013462"/>
              <a:gd name="connsiteX1443" fmla="*/ 656256 w 994073"/>
              <a:gd name="connsiteY1443" fmla="*/ 261466 h 1013462"/>
              <a:gd name="connsiteX1444" fmla="*/ 655079 w 994073"/>
              <a:gd name="connsiteY1444" fmla="*/ 262594 h 1013462"/>
              <a:gd name="connsiteX1445" fmla="*/ 653542 w 994073"/>
              <a:gd name="connsiteY1445" fmla="*/ 263085 h 1013462"/>
              <a:gd name="connsiteX1446" fmla="*/ 653117 w 994073"/>
              <a:gd name="connsiteY1446" fmla="*/ 262807 h 1013462"/>
              <a:gd name="connsiteX1447" fmla="*/ 652806 w 994073"/>
              <a:gd name="connsiteY1447" fmla="*/ 262594 h 1013462"/>
              <a:gd name="connsiteX1448" fmla="*/ 651515 w 994073"/>
              <a:gd name="connsiteY1448" fmla="*/ 262594 h 1013462"/>
              <a:gd name="connsiteX1449" fmla="*/ 650632 w 994073"/>
              <a:gd name="connsiteY1449" fmla="*/ 263248 h 1013462"/>
              <a:gd name="connsiteX1450" fmla="*/ 649160 w 994073"/>
              <a:gd name="connsiteY1450" fmla="*/ 264327 h 1013462"/>
              <a:gd name="connsiteX1451" fmla="*/ 648310 w 994073"/>
              <a:gd name="connsiteY1451" fmla="*/ 266993 h 1013462"/>
              <a:gd name="connsiteX1452" fmla="*/ 644418 w 994073"/>
              <a:gd name="connsiteY1452" fmla="*/ 269053 h 1013462"/>
              <a:gd name="connsiteX1453" fmla="*/ 641279 w 994073"/>
              <a:gd name="connsiteY1453" fmla="*/ 269495 h 1013462"/>
              <a:gd name="connsiteX1454" fmla="*/ 640297 w 994073"/>
              <a:gd name="connsiteY1454" fmla="*/ 275561 h 1013462"/>
              <a:gd name="connsiteX1455" fmla="*/ 639611 w 994073"/>
              <a:gd name="connsiteY1455" fmla="*/ 276411 h 1013462"/>
              <a:gd name="connsiteX1456" fmla="*/ 638760 w 994073"/>
              <a:gd name="connsiteY1456" fmla="*/ 277425 h 1013462"/>
              <a:gd name="connsiteX1457" fmla="*/ 637894 w 994073"/>
              <a:gd name="connsiteY1457" fmla="*/ 279812 h 1013462"/>
              <a:gd name="connsiteX1458" fmla="*/ 636864 w 994073"/>
              <a:gd name="connsiteY1458" fmla="*/ 282641 h 1013462"/>
              <a:gd name="connsiteX1459" fmla="*/ 631321 w 994073"/>
              <a:gd name="connsiteY1459" fmla="*/ 291209 h 1013462"/>
              <a:gd name="connsiteX1460" fmla="*/ 629669 w 994073"/>
              <a:gd name="connsiteY1460" fmla="*/ 296474 h 1013462"/>
              <a:gd name="connsiteX1461" fmla="*/ 624110 w 994073"/>
              <a:gd name="connsiteY1461" fmla="*/ 294921 h 1013462"/>
              <a:gd name="connsiteX1462" fmla="*/ 622589 w 994073"/>
              <a:gd name="connsiteY1462" fmla="*/ 292632 h 1013462"/>
              <a:gd name="connsiteX1463" fmla="*/ 623210 w 994073"/>
              <a:gd name="connsiteY1463" fmla="*/ 281169 h 1013462"/>
              <a:gd name="connsiteX1464" fmla="*/ 623161 w 994073"/>
              <a:gd name="connsiteY1464" fmla="*/ 276771 h 1013462"/>
              <a:gd name="connsiteX1465" fmla="*/ 622932 w 994073"/>
              <a:gd name="connsiteY1465" fmla="*/ 272765 h 1013462"/>
              <a:gd name="connsiteX1466" fmla="*/ 621592 w 994073"/>
              <a:gd name="connsiteY1466" fmla="*/ 269723 h 1013462"/>
              <a:gd name="connsiteX1467" fmla="*/ 619319 w 994073"/>
              <a:gd name="connsiteY1467" fmla="*/ 267630 h 1013462"/>
              <a:gd name="connsiteX1468" fmla="*/ 618567 w 994073"/>
              <a:gd name="connsiteY1468" fmla="*/ 265930 h 1013462"/>
              <a:gd name="connsiteX1469" fmla="*/ 616245 w 994073"/>
              <a:gd name="connsiteY1469" fmla="*/ 260763 h 1013462"/>
              <a:gd name="connsiteX1470" fmla="*/ 615100 w 994073"/>
              <a:gd name="connsiteY1470" fmla="*/ 258098 h 1013462"/>
              <a:gd name="connsiteX1471" fmla="*/ 612697 w 994073"/>
              <a:gd name="connsiteY1471" fmla="*/ 260975 h 1013462"/>
              <a:gd name="connsiteX1472" fmla="*/ 607742 w 994073"/>
              <a:gd name="connsiteY1472" fmla="*/ 269789 h 1013462"/>
              <a:gd name="connsiteX1473" fmla="*/ 604210 w 994073"/>
              <a:gd name="connsiteY1473" fmla="*/ 272470 h 1013462"/>
              <a:gd name="connsiteX1474" fmla="*/ 602150 w 994073"/>
              <a:gd name="connsiteY1474" fmla="*/ 273059 h 1013462"/>
              <a:gd name="connsiteX1475" fmla="*/ 600090 w 994073"/>
              <a:gd name="connsiteY1475" fmla="*/ 272503 h 1013462"/>
              <a:gd name="connsiteX1476" fmla="*/ 597621 w 994073"/>
              <a:gd name="connsiteY1476" fmla="*/ 270034 h 1013462"/>
              <a:gd name="connsiteX1477" fmla="*/ 593157 w 994073"/>
              <a:gd name="connsiteY1477" fmla="*/ 271767 h 1013462"/>
              <a:gd name="connsiteX1478" fmla="*/ 591260 w 994073"/>
              <a:gd name="connsiteY1478" fmla="*/ 269478 h 1013462"/>
              <a:gd name="connsiteX1479" fmla="*/ 593631 w 994073"/>
              <a:gd name="connsiteY1479" fmla="*/ 264704 h 1013462"/>
              <a:gd name="connsiteX1480" fmla="*/ 590083 w 994073"/>
              <a:gd name="connsiteY1480" fmla="*/ 265668 h 1013462"/>
              <a:gd name="connsiteX1481" fmla="*/ 587303 w 994073"/>
              <a:gd name="connsiteY1481" fmla="*/ 267794 h 1013462"/>
              <a:gd name="connsiteX1482" fmla="*/ 585619 w 994073"/>
              <a:gd name="connsiteY1482" fmla="*/ 267418 h 1013462"/>
              <a:gd name="connsiteX1483" fmla="*/ 582169 w 994073"/>
              <a:gd name="connsiteY1483" fmla="*/ 265031 h 1013462"/>
              <a:gd name="connsiteX1484" fmla="*/ 578653 w 994073"/>
              <a:gd name="connsiteY1484" fmla="*/ 263624 h 1013462"/>
              <a:gd name="connsiteX1485" fmla="*/ 579716 w 994073"/>
              <a:gd name="connsiteY1485" fmla="*/ 258850 h 1013462"/>
              <a:gd name="connsiteX1486" fmla="*/ 579340 w 994073"/>
              <a:gd name="connsiteY1486" fmla="*/ 257885 h 1013462"/>
              <a:gd name="connsiteX1487" fmla="*/ 576429 w 994073"/>
              <a:gd name="connsiteY1487" fmla="*/ 256364 h 1013462"/>
              <a:gd name="connsiteX1488" fmla="*/ 576021 w 994073"/>
              <a:gd name="connsiteY1488" fmla="*/ 257574 h 1013462"/>
              <a:gd name="connsiteX1489" fmla="*/ 575383 w 994073"/>
              <a:gd name="connsiteY1489" fmla="*/ 259455 h 1013462"/>
              <a:gd name="connsiteX1490" fmla="*/ 574140 w 994073"/>
              <a:gd name="connsiteY1490" fmla="*/ 260321 h 1013462"/>
              <a:gd name="connsiteX1491" fmla="*/ 573045 w 994073"/>
              <a:gd name="connsiteY1491" fmla="*/ 262807 h 1013462"/>
              <a:gd name="connsiteX1492" fmla="*/ 572358 w 994073"/>
              <a:gd name="connsiteY1492" fmla="*/ 262905 h 1013462"/>
              <a:gd name="connsiteX1493" fmla="*/ 572113 w 994073"/>
              <a:gd name="connsiteY1493" fmla="*/ 262938 h 1013462"/>
              <a:gd name="connsiteX1494" fmla="*/ 571311 w 994073"/>
              <a:gd name="connsiteY1494" fmla="*/ 261973 h 1013462"/>
              <a:gd name="connsiteX1495" fmla="*/ 571066 w 994073"/>
              <a:gd name="connsiteY1495" fmla="*/ 261695 h 1013462"/>
              <a:gd name="connsiteX1496" fmla="*/ 569284 w 994073"/>
              <a:gd name="connsiteY1496" fmla="*/ 261450 h 1013462"/>
              <a:gd name="connsiteX1497" fmla="*/ 567960 w 994073"/>
              <a:gd name="connsiteY1497" fmla="*/ 260207 h 1013462"/>
              <a:gd name="connsiteX1498" fmla="*/ 567551 w 994073"/>
              <a:gd name="connsiteY1498" fmla="*/ 259831 h 1013462"/>
              <a:gd name="connsiteX1499" fmla="*/ 565278 w 994073"/>
              <a:gd name="connsiteY1499" fmla="*/ 259537 h 1013462"/>
              <a:gd name="connsiteX1500" fmla="*/ 563185 w 994073"/>
              <a:gd name="connsiteY1500" fmla="*/ 263248 h 1013462"/>
              <a:gd name="connsiteX1501" fmla="*/ 561027 w 994073"/>
              <a:gd name="connsiteY1501" fmla="*/ 264180 h 1013462"/>
              <a:gd name="connsiteX1502" fmla="*/ 559735 w 994073"/>
              <a:gd name="connsiteY1502" fmla="*/ 265619 h 1013462"/>
              <a:gd name="connsiteX1503" fmla="*/ 559114 w 994073"/>
              <a:gd name="connsiteY1503" fmla="*/ 264000 h 1013462"/>
              <a:gd name="connsiteX1504" fmla="*/ 559473 w 994073"/>
              <a:gd name="connsiteY1504" fmla="*/ 262267 h 1013462"/>
              <a:gd name="connsiteX1505" fmla="*/ 560405 w 994073"/>
              <a:gd name="connsiteY1505" fmla="*/ 261450 h 1013462"/>
              <a:gd name="connsiteX1506" fmla="*/ 560683 w 994073"/>
              <a:gd name="connsiteY1506" fmla="*/ 260207 h 1013462"/>
              <a:gd name="connsiteX1507" fmla="*/ 560896 w 994073"/>
              <a:gd name="connsiteY1507" fmla="*/ 259291 h 1013462"/>
              <a:gd name="connsiteX1508" fmla="*/ 562008 w 994073"/>
              <a:gd name="connsiteY1508" fmla="*/ 256986 h 1013462"/>
              <a:gd name="connsiteX1509" fmla="*/ 564215 w 994073"/>
              <a:gd name="connsiteY1509" fmla="*/ 254811 h 1013462"/>
              <a:gd name="connsiteX1510" fmla="*/ 564526 w 994073"/>
              <a:gd name="connsiteY1510" fmla="*/ 250413 h 1013462"/>
              <a:gd name="connsiteX1511" fmla="*/ 567420 w 994073"/>
              <a:gd name="connsiteY1511" fmla="*/ 248303 h 1013462"/>
              <a:gd name="connsiteX1512" fmla="*/ 568025 w 994073"/>
              <a:gd name="connsiteY1512" fmla="*/ 246194 h 1013462"/>
              <a:gd name="connsiteX1513" fmla="*/ 567109 w 994073"/>
              <a:gd name="connsiteY1513" fmla="*/ 243725 h 1013462"/>
              <a:gd name="connsiteX1514" fmla="*/ 567355 w 994073"/>
              <a:gd name="connsiteY1514" fmla="*/ 243398 h 1013462"/>
              <a:gd name="connsiteX1515" fmla="*/ 568025 w 994073"/>
              <a:gd name="connsiteY1515" fmla="*/ 242531 h 1013462"/>
              <a:gd name="connsiteX1516" fmla="*/ 566913 w 994073"/>
              <a:gd name="connsiteY1516" fmla="*/ 241272 h 1013462"/>
              <a:gd name="connsiteX1517" fmla="*/ 566243 w 994073"/>
              <a:gd name="connsiteY1517" fmla="*/ 240487 h 1013462"/>
              <a:gd name="connsiteX1518" fmla="*/ 565997 w 994073"/>
              <a:gd name="connsiteY1518" fmla="*/ 239980 h 1013462"/>
              <a:gd name="connsiteX1519" fmla="*/ 564689 w 994073"/>
              <a:gd name="connsiteY1519" fmla="*/ 237266 h 1013462"/>
              <a:gd name="connsiteX1520" fmla="*/ 564477 w 994073"/>
              <a:gd name="connsiteY1520" fmla="*/ 236481 h 1013462"/>
              <a:gd name="connsiteX1521" fmla="*/ 562466 w 994073"/>
              <a:gd name="connsiteY1521" fmla="*/ 229205 h 1013462"/>
              <a:gd name="connsiteX1522" fmla="*/ 561664 w 994073"/>
              <a:gd name="connsiteY1522" fmla="*/ 228404 h 1013462"/>
              <a:gd name="connsiteX1523" fmla="*/ 561844 w 994073"/>
              <a:gd name="connsiteY1523" fmla="*/ 226916 h 1013462"/>
              <a:gd name="connsiteX1524" fmla="*/ 559473 w 994073"/>
              <a:gd name="connsiteY1524" fmla="*/ 222844 h 1013462"/>
              <a:gd name="connsiteX1525" fmla="*/ 553881 w 994073"/>
              <a:gd name="connsiteY1525" fmla="*/ 224071 h 1013462"/>
              <a:gd name="connsiteX1526" fmla="*/ 546964 w 994073"/>
              <a:gd name="connsiteY1526" fmla="*/ 225575 h 1013462"/>
              <a:gd name="connsiteX1527" fmla="*/ 529387 w 994073"/>
              <a:gd name="connsiteY1527" fmla="*/ 228142 h 1013462"/>
              <a:gd name="connsiteX1528" fmla="*/ 525299 w 994073"/>
              <a:gd name="connsiteY1528" fmla="*/ 229695 h 1013462"/>
              <a:gd name="connsiteX1529" fmla="*/ 521587 w 994073"/>
              <a:gd name="connsiteY1529" fmla="*/ 230284 h 1013462"/>
              <a:gd name="connsiteX1530" fmla="*/ 519118 w 994073"/>
              <a:gd name="connsiteY1530" fmla="*/ 230677 h 1013462"/>
              <a:gd name="connsiteX1531" fmla="*/ 515963 w 994073"/>
              <a:gd name="connsiteY1531" fmla="*/ 232230 h 1013462"/>
              <a:gd name="connsiteX1532" fmla="*/ 513722 w 994073"/>
              <a:gd name="connsiteY1532" fmla="*/ 232802 h 1013462"/>
              <a:gd name="connsiteX1533" fmla="*/ 509095 w 994073"/>
              <a:gd name="connsiteY1533" fmla="*/ 231298 h 1013462"/>
              <a:gd name="connsiteX1534" fmla="*/ 507133 w 994073"/>
              <a:gd name="connsiteY1534" fmla="*/ 231429 h 1013462"/>
              <a:gd name="connsiteX1535" fmla="*/ 505530 w 994073"/>
              <a:gd name="connsiteY1535" fmla="*/ 232917 h 1013462"/>
              <a:gd name="connsiteX1536" fmla="*/ 504664 w 994073"/>
              <a:gd name="connsiteY1536" fmla="*/ 233227 h 1013462"/>
              <a:gd name="connsiteX1537" fmla="*/ 501328 w 994073"/>
              <a:gd name="connsiteY1537" fmla="*/ 231805 h 1013462"/>
              <a:gd name="connsiteX1538" fmla="*/ 499366 w 994073"/>
              <a:gd name="connsiteY1538" fmla="*/ 234290 h 1013462"/>
              <a:gd name="connsiteX1539" fmla="*/ 496717 w 994073"/>
              <a:gd name="connsiteY1539" fmla="*/ 236089 h 1013462"/>
              <a:gd name="connsiteX1540" fmla="*/ 493332 w 994073"/>
              <a:gd name="connsiteY1540" fmla="*/ 237642 h 1013462"/>
              <a:gd name="connsiteX1541" fmla="*/ 491174 w 994073"/>
              <a:gd name="connsiteY1541" fmla="*/ 239866 h 1013462"/>
              <a:gd name="connsiteX1542" fmla="*/ 489572 w 994073"/>
              <a:gd name="connsiteY1542" fmla="*/ 240553 h 1013462"/>
              <a:gd name="connsiteX1543" fmla="*/ 489572 w 994073"/>
              <a:gd name="connsiteY1543" fmla="*/ 239065 h 1013462"/>
              <a:gd name="connsiteX1544" fmla="*/ 490144 w 994073"/>
              <a:gd name="connsiteY1544" fmla="*/ 237691 h 1013462"/>
              <a:gd name="connsiteX1545" fmla="*/ 490553 w 994073"/>
              <a:gd name="connsiteY1545" fmla="*/ 236710 h 1013462"/>
              <a:gd name="connsiteX1546" fmla="*/ 492220 w 994073"/>
              <a:gd name="connsiteY1546" fmla="*/ 234977 h 1013462"/>
              <a:gd name="connsiteX1547" fmla="*/ 493267 w 994073"/>
              <a:gd name="connsiteY1547" fmla="*/ 232737 h 1013462"/>
              <a:gd name="connsiteX1548" fmla="*/ 497061 w 994073"/>
              <a:gd name="connsiteY1548" fmla="*/ 229450 h 1013462"/>
              <a:gd name="connsiteX1549" fmla="*/ 497273 w 994073"/>
              <a:gd name="connsiteY1549" fmla="*/ 229270 h 1013462"/>
              <a:gd name="connsiteX1550" fmla="*/ 498189 w 994073"/>
              <a:gd name="connsiteY1550" fmla="*/ 226474 h 1013462"/>
              <a:gd name="connsiteX1551" fmla="*/ 499055 w 994073"/>
              <a:gd name="connsiteY1551" fmla="*/ 226409 h 1013462"/>
              <a:gd name="connsiteX1552" fmla="*/ 499922 w 994073"/>
              <a:gd name="connsiteY1552" fmla="*/ 226344 h 1013462"/>
              <a:gd name="connsiteX1553" fmla="*/ 500314 w 994073"/>
              <a:gd name="connsiteY1553" fmla="*/ 226065 h 1013462"/>
              <a:gd name="connsiteX1554" fmla="*/ 500707 w 994073"/>
              <a:gd name="connsiteY1554" fmla="*/ 225788 h 1013462"/>
              <a:gd name="connsiteX1555" fmla="*/ 500919 w 994073"/>
              <a:gd name="connsiteY1555" fmla="*/ 224545 h 1013462"/>
              <a:gd name="connsiteX1556" fmla="*/ 501328 w 994073"/>
              <a:gd name="connsiteY1556" fmla="*/ 222076 h 1013462"/>
              <a:gd name="connsiteX1557" fmla="*/ 502554 w 994073"/>
              <a:gd name="connsiteY1557" fmla="*/ 221029 h 1013462"/>
              <a:gd name="connsiteX1558" fmla="*/ 502996 w 994073"/>
              <a:gd name="connsiteY1558" fmla="*/ 220637 h 1013462"/>
              <a:gd name="connsiteX1559" fmla="*/ 504598 w 994073"/>
              <a:gd name="connsiteY1559" fmla="*/ 216680 h 1013462"/>
              <a:gd name="connsiteX1560" fmla="*/ 505890 w 994073"/>
              <a:gd name="connsiteY1560" fmla="*/ 212576 h 1013462"/>
              <a:gd name="connsiteX1561" fmla="*/ 506610 w 994073"/>
              <a:gd name="connsiteY1561" fmla="*/ 211987 h 1013462"/>
              <a:gd name="connsiteX1562" fmla="*/ 507787 w 994073"/>
              <a:gd name="connsiteY1562" fmla="*/ 211022 h 1013462"/>
              <a:gd name="connsiteX1563" fmla="*/ 507852 w 994073"/>
              <a:gd name="connsiteY1563" fmla="*/ 210221 h 1013462"/>
              <a:gd name="connsiteX1564" fmla="*/ 507918 w 994073"/>
              <a:gd name="connsiteY1564" fmla="*/ 209420 h 1013462"/>
              <a:gd name="connsiteX1565" fmla="*/ 508523 w 994073"/>
              <a:gd name="connsiteY1565" fmla="*/ 208423 h 1013462"/>
              <a:gd name="connsiteX1566" fmla="*/ 506626 w 994073"/>
              <a:gd name="connsiteY1566" fmla="*/ 205512 h 1013462"/>
              <a:gd name="connsiteX1567" fmla="*/ 507672 w 994073"/>
              <a:gd name="connsiteY1567" fmla="*/ 204155 h 1013462"/>
              <a:gd name="connsiteX1568" fmla="*/ 507525 w 994073"/>
              <a:gd name="connsiteY1568" fmla="*/ 203566 h 1013462"/>
              <a:gd name="connsiteX1569" fmla="*/ 507231 w 994073"/>
              <a:gd name="connsiteY1569" fmla="*/ 202405 h 1013462"/>
              <a:gd name="connsiteX1570" fmla="*/ 505710 w 994073"/>
              <a:gd name="connsiteY1570" fmla="*/ 200459 h 1013462"/>
              <a:gd name="connsiteX1571" fmla="*/ 504517 w 994073"/>
              <a:gd name="connsiteY1571" fmla="*/ 198939 h 1013462"/>
              <a:gd name="connsiteX1572" fmla="*/ 500854 w 994073"/>
              <a:gd name="connsiteY1572" fmla="*/ 203076 h 1013462"/>
              <a:gd name="connsiteX1573" fmla="*/ 497502 w 994073"/>
              <a:gd name="connsiteY1573" fmla="*/ 205185 h 1013462"/>
              <a:gd name="connsiteX1574" fmla="*/ 494689 w 994073"/>
              <a:gd name="connsiteY1574" fmla="*/ 205397 h 1013462"/>
              <a:gd name="connsiteX1575" fmla="*/ 492073 w 994073"/>
              <a:gd name="connsiteY1575" fmla="*/ 204972 h 1013462"/>
              <a:gd name="connsiteX1576" fmla="*/ 490912 w 994073"/>
              <a:gd name="connsiteY1576" fmla="*/ 206820 h 1013462"/>
              <a:gd name="connsiteX1577" fmla="*/ 488819 w 994073"/>
              <a:gd name="connsiteY1577" fmla="*/ 207752 h 1013462"/>
              <a:gd name="connsiteX1578" fmla="*/ 488689 w 994073"/>
              <a:gd name="connsiteY1578" fmla="*/ 207801 h 1013462"/>
              <a:gd name="connsiteX1579" fmla="*/ 486285 w 994073"/>
              <a:gd name="connsiteY1579" fmla="*/ 208880 h 1013462"/>
              <a:gd name="connsiteX1580" fmla="*/ 486072 w 994073"/>
              <a:gd name="connsiteY1580" fmla="*/ 209714 h 1013462"/>
              <a:gd name="connsiteX1581" fmla="*/ 485860 w 994073"/>
              <a:gd name="connsiteY1581" fmla="*/ 210548 h 1013462"/>
              <a:gd name="connsiteX1582" fmla="*/ 484372 w 994073"/>
              <a:gd name="connsiteY1582" fmla="*/ 210859 h 1013462"/>
              <a:gd name="connsiteX1583" fmla="*/ 482720 w 994073"/>
              <a:gd name="connsiteY1583" fmla="*/ 211889 h 1013462"/>
              <a:gd name="connsiteX1584" fmla="*/ 481968 w 994073"/>
              <a:gd name="connsiteY1584" fmla="*/ 212347 h 1013462"/>
              <a:gd name="connsiteX1585" fmla="*/ 479319 w 994073"/>
              <a:gd name="connsiteY1585" fmla="*/ 212543 h 1013462"/>
              <a:gd name="connsiteX1586" fmla="*/ 474332 w 994073"/>
              <a:gd name="connsiteY1586" fmla="*/ 214407 h 1013462"/>
              <a:gd name="connsiteX1587" fmla="*/ 473596 w 994073"/>
              <a:gd name="connsiteY1587" fmla="*/ 214898 h 1013462"/>
              <a:gd name="connsiteX1588" fmla="*/ 472615 w 994073"/>
              <a:gd name="connsiteY1588" fmla="*/ 215584 h 1013462"/>
              <a:gd name="connsiteX1589" fmla="*/ 472043 w 994073"/>
              <a:gd name="connsiteY1589" fmla="*/ 215339 h 1013462"/>
              <a:gd name="connsiteX1590" fmla="*/ 470751 w 994073"/>
              <a:gd name="connsiteY1590" fmla="*/ 214767 h 1013462"/>
              <a:gd name="connsiteX1591" fmla="*/ 469836 w 994073"/>
              <a:gd name="connsiteY1591" fmla="*/ 215028 h 1013462"/>
              <a:gd name="connsiteX1592" fmla="*/ 467971 w 994073"/>
              <a:gd name="connsiteY1592" fmla="*/ 219999 h 1013462"/>
              <a:gd name="connsiteX1593" fmla="*/ 467677 w 994073"/>
              <a:gd name="connsiteY1593" fmla="*/ 220784 h 1013462"/>
              <a:gd name="connsiteX1594" fmla="*/ 466876 w 994073"/>
              <a:gd name="connsiteY1594" fmla="*/ 221536 h 1013462"/>
              <a:gd name="connsiteX1595" fmla="*/ 465404 w 994073"/>
              <a:gd name="connsiteY1595" fmla="*/ 221291 h 1013462"/>
              <a:gd name="connsiteX1596" fmla="*/ 463916 w 994073"/>
              <a:gd name="connsiteY1596" fmla="*/ 222648 h 1013462"/>
              <a:gd name="connsiteX1597" fmla="*/ 463475 w 994073"/>
              <a:gd name="connsiteY1597" fmla="*/ 222583 h 1013462"/>
              <a:gd name="connsiteX1598" fmla="*/ 462984 w 994073"/>
              <a:gd name="connsiteY1598" fmla="*/ 222517 h 1013462"/>
              <a:gd name="connsiteX1599" fmla="*/ 462625 w 994073"/>
              <a:gd name="connsiteY1599" fmla="*/ 222468 h 1013462"/>
              <a:gd name="connsiteX1600" fmla="*/ 461333 w 994073"/>
              <a:gd name="connsiteY1600" fmla="*/ 226687 h 1013462"/>
              <a:gd name="connsiteX1601" fmla="*/ 460466 w 994073"/>
              <a:gd name="connsiteY1601" fmla="*/ 227668 h 1013462"/>
              <a:gd name="connsiteX1602" fmla="*/ 460417 w 994073"/>
              <a:gd name="connsiteY1602" fmla="*/ 229843 h 1013462"/>
              <a:gd name="connsiteX1603" fmla="*/ 459567 w 994073"/>
              <a:gd name="connsiteY1603" fmla="*/ 230660 h 1013462"/>
              <a:gd name="connsiteX1604" fmla="*/ 459175 w 994073"/>
              <a:gd name="connsiteY1604" fmla="*/ 231020 h 1013462"/>
              <a:gd name="connsiteX1605" fmla="*/ 457932 w 994073"/>
              <a:gd name="connsiteY1605" fmla="*/ 233325 h 1013462"/>
              <a:gd name="connsiteX1606" fmla="*/ 457458 w 994073"/>
              <a:gd name="connsiteY1606" fmla="*/ 234192 h 1013462"/>
              <a:gd name="connsiteX1607" fmla="*/ 456836 w 994073"/>
              <a:gd name="connsiteY1607" fmla="*/ 237904 h 1013462"/>
              <a:gd name="connsiteX1608" fmla="*/ 454891 w 994073"/>
              <a:gd name="connsiteY1608" fmla="*/ 239931 h 1013462"/>
              <a:gd name="connsiteX1609" fmla="*/ 448432 w 994073"/>
              <a:gd name="connsiteY1609" fmla="*/ 237135 h 1013462"/>
              <a:gd name="connsiteX1610" fmla="*/ 438605 w 994073"/>
              <a:gd name="connsiteY1610" fmla="*/ 232377 h 1013462"/>
              <a:gd name="connsiteX1611" fmla="*/ 427355 w 994073"/>
              <a:gd name="connsiteY1611" fmla="*/ 226932 h 1013462"/>
              <a:gd name="connsiteX1612" fmla="*/ 422548 w 994073"/>
              <a:gd name="connsiteY1612" fmla="*/ 224757 h 1013462"/>
              <a:gd name="connsiteX1613" fmla="*/ 421321 w 994073"/>
              <a:gd name="connsiteY1613" fmla="*/ 224054 h 1013462"/>
              <a:gd name="connsiteX1614" fmla="*/ 417086 w 994073"/>
              <a:gd name="connsiteY1614" fmla="*/ 221634 h 1013462"/>
              <a:gd name="connsiteX1615" fmla="*/ 413048 w 994073"/>
              <a:gd name="connsiteY1615" fmla="*/ 220212 h 1013462"/>
              <a:gd name="connsiteX1616" fmla="*/ 408894 w 994073"/>
              <a:gd name="connsiteY1616" fmla="*/ 217841 h 1013462"/>
              <a:gd name="connsiteX1617" fmla="*/ 406098 w 994073"/>
              <a:gd name="connsiteY1617" fmla="*/ 217759 h 1013462"/>
              <a:gd name="connsiteX1618" fmla="*/ 400506 w 994073"/>
              <a:gd name="connsiteY1618" fmla="*/ 229826 h 1013462"/>
              <a:gd name="connsiteX1619" fmla="*/ 392494 w 994073"/>
              <a:gd name="connsiteY1619" fmla="*/ 236498 h 1013462"/>
              <a:gd name="connsiteX1620" fmla="*/ 385218 w 994073"/>
              <a:gd name="connsiteY1620" fmla="*/ 240291 h 1013462"/>
              <a:gd name="connsiteX1621" fmla="*/ 385022 w 994073"/>
              <a:gd name="connsiteY1621" fmla="*/ 240307 h 1013462"/>
              <a:gd name="connsiteX1622" fmla="*/ 383010 w 994073"/>
              <a:gd name="connsiteY1622" fmla="*/ 240536 h 1013462"/>
              <a:gd name="connsiteX1623" fmla="*/ 383779 w 994073"/>
              <a:gd name="connsiteY1623" fmla="*/ 234699 h 1013462"/>
              <a:gd name="connsiteX1624" fmla="*/ 382700 w 994073"/>
              <a:gd name="connsiteY1624" fmla="*/ 211578 h 1013462"/>
              <a:gd name="connsiteX1625" fmla="*/ 382651 w 994073"/>
              <a:gd name="connsiteY1625" fmla="*/ 210221 h 1013462"/>
              <a:gd name="connsiteX1626" fmla="*/ 382585 w 994073"/>
              <a:gd name="connsiteY1626" fmla="*/ 208292 h 1013462"/>
              <a:gd name="connsiteX1627" fmla="*/ 382553 w 994073"/>
              <a:gd name="connsiteY1627" fmla="*/ 206918 h 1013462"/>
              <a:gd name="connsiteX1628" fmla="*/ 381898 w 994073"/>
              <a:gd name="connsiteY1628" fmla="*/ 185972 h 1013462"/>
              <a:gd name="connsiteX1629" fmla="*/ 381261 w 994073"/>
              <a:gd name="connsiteY1629" fmla="*/ 178696 h 1013462"/>
              <a:gd name="connsiteX1630" fmla="*/ 381621 w 994073"/>
              <a:gd name="connsiteY1630" fmla="*/ 173676 h 1013462"/>
              <a:gd name="connsiteX1631" fmla="*/ 381130 w 994073"/>
              <a:gd name="connsiteY1631" fmla="*/ 163620 h 1013462"/>
              <a:gd name="connsiteX1632" fmla="*/ 380672 w 994073"/>
              <a:gd name="connsiteY1632" fmla="*/ 153793 h 1013462"/>
              <a:gd name="connsiteX1633" fmla="*/ 378874 w 994073"/>
              <a:gd name="connsiteY1633" fmla="*/ 116038 h 1013462"/>
              <a:gd name="connsiteX1634" fmla="*/ 376283 w 994073"/>
              <a:gd name="connsiteY1634" fmla="*/ 110691 h 1013462"/>
              <a:gd name="connsiteX1635" fmla="*/ 369741 w 994073"/>
              <a:gd name="connsiteY1635" fmla="*/ 108299 h 1013462"/>
              <a:gd name="connsiteX1636" fmla="*/ 368960 w 994073"/>
              <a:gd name="connsiteY1636" fmla="*/ 108060 h 1013462"/>
              <a:gd name="connsiteX1637" fmla="*/ 366245 w 994073"/>
              <a:gd name="connsiteY1637" fmla="*/ 107233 h 1013462"/>
              <a:gd name="connsiteX1638" fmla="*/ 363201 w 994073"/>
              <a:gd name="connsiteY1638" fmla="*/ 105406 h 1013462"/>
              <a:gd name="connsiteX1639" fmla="*/ 360720 w 994073"/>
              <a:gd name="connsiteY1639" fmla="*/ 103694 h 1013462"/>
              <a:gd name="connsiteX1640" fmla="*/ 349788 w 994073"/>
              <a:gd name="connsiteY1640" fmla="*/ 94984 h 1013462"/>
              <a:gd name="connsiteX1641" fmla="*/ 349114 w 994073"/>
              <a:gd name="connsiteY1641" fmla="*/ 91987 h 1013462"/>
              <a:gd name="connsiteX1642" fmla="*/ 350133 w 994073"/>
              <a:gd name="connsiteY1642" fmla="*/ 89711 h 1013462"/>
              <a:gd name="connsiteX1643" fmla="*/ 349809 w 994073"/>
              <a:gd name="connsiteY1643" fmla="*/ 79308 h 1013462"/>
              <a:gd name="connsiteX1644" fmla="*/ 352188 w 994073"/>
              <a:gd name="connsiteY1644" fmla="*/ 71865 h 1013462"/>
              <a:gd name="connsiteX1645" fmla="*/ 354901 w 994073"/>
              <a:gd name="connsiteY1645" fmla="*/ 68555 h 1013462"/>
              <a:gd name="connsiteX1646" fmla="*/ 356484 w 994073"/>
              <a:gd name="connsiteY1646" fmla="*/ 66395 h 1013462"/>
              <a:gd name="connsiteX1647" fmla="*/ 355583 w 994073"/>
              <a:gd name="connsiteY1647" fmla="*/ 64908 h 1013462"/>
              <a:gd name="connsiteX1648" fmla="*/ 354795 w 994073"/>
              <a:gd name="connsiteY1648" fmla="*/ 64544 h 1013462"/>
              <a:gd name="connsiteX1649" fmla="*/ 351972 w 994073"/>
              <a:gd name="connsiteY1649" fmla="*/ 65347 h 1013462"/>
              <a:gd name="connsiteX1650" fmla="*/ 347005 w 994073"/>
              <a:gd name="connsiteY1650" fmla="*/ 66440 h 1013462"/>
              <a:gd name="connsiteX1651" fmla="*/ 339892 w 994073"/>
              <a:gd name="connsiteY1651" fmla="*/ 69576 h 1013462"/>
              <a:gd name="connsiteX1652" fmla="*/ 328716 w 994073"/>
              <a:gd name="connsiteY1652" fmla="*/ 72910 h 1013462"/>
              <a:gd name="connsiteX1653" fmla="*/ 309392 w 994073"/>
              <a:gd name="connsiteY1653" fmla="*/ 79853 h 1013462"/>
              <a:gd name="connsiteX1654" fmla="*/ 304106 w 994073"/>
              <a:gd name="connsiteY1654" fmla="*/ 81751 h 1013462"/>
              <a:gd name="connsiteX1655" fmla="*/ 300268 w 994073"/>
              <a:gd name="connsiteY1655" fmla="*/ 82948 h 1013462"/>
              <a:gd name="connsiteX1656" fmla="*/ 293495 w 994073"/>
              <a:gd name="connsiteY1656" fmla="*/ 84135 h 1013462"/>
              <a:gd name="connsiteX1657" fmla="*/ 289352 w 994073"/>
              <a:gd name="connsiteY1657" fmla="*/ 84158 h 1013462"/>
              <a:gd name="connsiteX1658" fmla="*/ 288361 w 994073"/>
              <a:gd name="connsiteY1658" fmla="*/ 84164 h 1013462"/>
              <a:gd name="connsiteX1659" fmla="*/ 286728 w 994073"/>
              <a:gd name="connsiteY1659" fmla="*/ 83620 h 1013462"/>
              <a:gd name="connsiteX1660" fmla="*/ 283829 w 994073"/>
              <a:gd name="connsiteY1660" fmla="*/ 82393 h 1013462"/>
              <a:gd name="connsiteX1661" fmla="*/ 282602 w 994073"/>
              <a:gd name="connsiteY1661" fmla="*/ 82197 h 1013462"/>
              <a:gd name="connsiteX1662" fmla="*/ 282171 w 994073"/>
              <a:gd name="connsiteY1662" fmla="*/ 80955 h 1013462"/>
              <a:gd name="connsiteX1663" fmla="*/ 282435 w 994073"/>
              <a:gd name="connsiteY1663" fmla="*/ 80049 h 1013462"/>
              <a:gd name="connsiteX1664" fmla="*/ 282494 w 994073"/>
              <a:gd name="connsiteY1664" fmla="*/ 79844 h 1013462"/>
              <a:gd name="connsiteX1665" fmla="*/ 282604 w 994073"/>
              <a:gd name="connsiteY1665" fmla="*/ 79467 h 1013462"/>
              <a:gd name="connsiteX1666" fmla="*/ 282344 w 994073"/>
              <a:gd name="connsiteY1666" fmla="*/ 78332 h 1013462"/>
              <a:gd name="connsiteX1667" fmla="*/ 282234 w 994073"/>
              <a:gd name="connsiteY1667" fmla="*/ 77856 h 1013462"/>
              <a:gd name="connsiteX1668" fmla="*/ 282861 w 994073"/>
              <a:gd name="connsiteY1668" fmla="*/ 77225 h 1013462"/>
              <a:gd name="connsiteX1669" fmla="*/ 283462 w 994073"/>
              <a:gd name="connsiteY1669" fmla="*/ 76622 h 1013462"/>
              <a:gd name="connsiteX1670" fmla="*/ 283897 w 994073"/>
              <a:gd name="connsiteY1670" fmla="*/ 76182 h 1013462"/>
              <a:gd name="connsiteX1671" fmla="*/ 283505 w 994073"/>
              <a:gd name="connsiteY1671" fmla="*/ 75564 h 1013462"/>
              <a:gd name="connsiteX1672" fmla="*/ 283173 w 994073"/>
              <a:gd name="connsiteY1672" fmla="*/ 75040 h 1013462"/>
              <a:gd name="connsiteX1673" fmla="*/ 282915 w 994073"/>
              <a:gd name="connsiteY1673" fmla="*/ 74633 h 1013462"/>
              <a:gd name="connsiteX1674" fmla="*/ 281773 w 994073"/>
              <a:gd name="connsiteY1674" fmla="*/ 74811 h 1013462"/>
              <a:gd name="connsiteX1675" fmla="*/ 280810 w 994073"/>
              <a:gd name="connsiteY1675" fmla="*/ 77400 h 1013462"/>
              <a:gd name="connsiteX1676" fmla="*/ 279566 w 994073"/>
              <a:gd name="connsiteY1676" fmla="*/ 79681 h 1013462"/>
              <a:gd name="connsiteX1677" fmla="*/ 276905 w 994073"/>
              <a:gd name="connsiteY1677" fmla="*/ 85621 h 1013462"/>
              <a:gd name="connsiteX1678" fmla="*/ 274193 w 994073"/>
              <a:gd name="connsiteY1678" fmla="*/ 89683 h 1013462"/>
              <a:gd name="connsiteX1679" fmla="*/ 271704 w 994073"/>
              <a:gd name="connsiteY1679" fmla="*/ 94493 h 1013462"/>
              <a:gd name="connsiteX1680" fmla="*/ 269449 w 994073"/>
              <a:gd name="connsiteY1680" fmla="*/ 92526 h 1013462"/>
              <a:gd name="connsiteX1681" fmla="*/ 267647 w 994073"/>
              <a:gd name="connsiteY1681" fmla="*/ 90301 h 1013462"/>
              <a:gd name="connsiteX1682" fmla="*/ 265617 w 994073"/>
              <a:gd name="connsiteY1682" fmla="*/ 90339 h 1013462"/>
              <a:gd name="connsiteX1683" fmla="*/ 262677 w 994073"/>
              <a:gd name="connsiteY1683" fmla="*/ 93902 h 1013462"/>
              <a:gd name="connsiteX1684" fmla="*/ 257248 w 994073"/>
              <a:gd name="connsiteY1684" fmla="*/ 103529 h 1013462"/>
              <a:gd name="connsiteX1685" fmla="*/ 252282 w 994073"/>
              <a:gd name="connsiteY1685" fmla="*/ 103869 h 1013462"/>
              <a:gd name="connsiteX1686" fmla="*/ 248446 w 994073"/>
              <a:gd name="connsiteY1686" fmla="*/ 103686 h 1013462"/>
              <a:gd name="connsiteX1687" fmla="*/ 242543 w 994073"/>
              <a:gd name="connsiteY1687" fmla="*/ 103791 h 1013462"/>
              <a:gd name="connsiteX1688" fmla="*/ 239870 w 994073"/>
              <a:gd name="connsiteY1688" fmla="*/ 103840 h 1013462"/>
              <a:gd name="connsiteX1689" fmla="*/ 237836 w 994073"/>
              <a:gd name="connsiteY1689" fmla="*/ 106132 h 1013462"/>
              <a:gd name="connsiteX1690" fmla="*/ 236253 w 994073"/>
              <a:gd name="connsiteY1690" fmla="*/ 108418 h 1013462"/>
              <a:gd name="connsiteX1691" fmla="*/ 234670 w 994073"/>
              <a:gd name="connsiteY1691" fmla="*/ 110202 h 1013462"/>
              <a:gd name="connsiteX1692" fmla="*/ 231058 w 994073"/>
              <a:gd name="connsiteY1692" fmla="*/ 111270 h 1013462"/>
              <a:gd name="connsiteX1693" fmla="*/ 228125 w 994073"/>
              <a:gd name="connsiteY1693" fmla="*/ 111572 h 1013462"/>
              <a:gd name="connsiteX1694" fmla="*/ 223800 w 994073"/>
              <a:gd name="connsiteY1694" fmla="*/ 109334 h 1013462"/>
              <a:gd name="connsiteX1695" fmla="*/ 222036 w 994073"/>
              <a:gd name="connsiteY1695" fmla="*/ 108420 h 1013462"/>
              <a:gd name="connsiteX1696" fmla="*/ 221135 w 994073"/>
              <a:gd name="connsiteY1696" fmla="*/ 106932 h 1013462"/>
              <a:gd name="connsiteX1697" fmla="*/ 215953 w 994073"/>
              <a:gd name="connsiteY1697" fmla="*/ 100252 h 1013462"/>
              <a:gd name="connsiteX1698" fmla="*/ 212795 w 994073"/>
              <a:gd name="connsiteY1698" fmla="*/ 98302 h 1013462"/>
              <a:gd name="connsiteX1699" fmla="*/ 204218 w 994073"/>
              <a:gd name="connsiteY1699" fmla="*/ 99960 h 1013462"/>
              <a:gd name="connsiteX1700" fmla="*/ 198122 w 994073"/>
              <a:gd name="connsiteY1700" fmla="*/ 101824 h 1013462"/>
              <a:gd name="connsiteX1701" fmla="*/ 192250 w 994073"/>
              <a:gd name="connsiteY1701" fmla="*/ 104687 h 1013462"/>
              <a:gd name="connsiteX1702" fmla="*/ 186602 w 994073"/>
              <a:gd name="connsiteY1702" fmla="*/ 108801 h 1013462"/>
              <a:gd name="connsiteX1703" fmla="*/ 184799 w 994073"/>
              <a:gd name="connsiteY1703" fmla="*/ 108080 h 1013462"/>
              <a:gd name="connsiteX1704" fmla="*/ 181645 w 994073"/>
              <a:gd name="connsiteY1704" fmla="*/ 103622 h 1013462"/>
              <a:gd name="connsiteX1705" fmla="*/ 178723 w 994073"/>
              <a:gd name="connsiteY1705" fmla="*/ 95898 h 1013462"/>
              <a:gd name="connsiteX1706" fmla="*/ 178055 w 994073"/>
              <a:gd name="connsiteY1706" fmla="*/ 88887 h 1013462"/>
              <a:gd name="connsiteX1707" fmla="*/ 179866 w 994073"/>
              <a:gd name="connsiteY1707" fmla="*/ 84591 h 1013462"/>
              <a:gd name="connsiteX1708" fmla="*/ 185216 w 994073"/>
              <a:gd name="connsiteY1708" fmla="*/ 76904 h 1013462"/>
              <a:gd name="connsiteX1709" fmla="*/ 186277 w 994073"/>
              <a:gd name="connsiteY1709" fmla="*/ 75379 h 1013462"/>
              <a:gd name="connsiteX1710" fmla="*/ 189590 w 994073"/>
              <a:gd name="connsiteY1710" fmla="*/ 70622 h 1013462"/>
              <a:gd name="connsiteX1711" fmla="*/ 202246 w 994073"/>
              <a:gd name="connsiteY1711" fmla="*/ 56851 h 1013462"/>
              <a:gd name="connsiteX1712" fmla="*/ 200579 w 994073"/>
              <a:gd name="connsiteY1712" fmla="*/ 37691 h 1013462"/>
              <a:gd name="connsiteX1713" fmla="*/ 201825 w 994073"/>
              <a:gd name="connsiteY1713" fmla="*/ 34532 h 1013462"/>
              <a:gd name="connsiteX1714" fmla="*/ 202954 w 994073"/>
              <a:gd name="connsiteY1714" fmla="*/ 34888 h 1013462"/>
              <a:gd name="connsiteX1715" fmla="*/ 205769 w 994073"/>
              <a:gd name="connsiteY1715" fmla="*/ 38100 h 1013462"/>
              <a:gd name="connsiteX1716" fmla="*/ 208363 w 994073"/>
              <a:gd name="connsiteY1716" fmla="*/ 39684 h 1013462"/>
              <a:gd name="connsiteX1717" fmla="*/ 211409 w 994073"/>
              <a:gd name="connsiteY1717" fmla="*/ 39754 h 1013462"/>
              <a:gd name="connsiteX1718" fmla="*/ 215922 w 994073"/>
              <a:gd name="connsiteY1718" fmla="*/ 40678 h 1013462"/>
              <a:gd name="connsiteX1719" fmla="*/ 217954 w 994073"/>
              <a:gd name="connsiteY1719" fmla="*/ 39890 h 1013462"/>
              <a:gd name="connsiteX1720" fmla="*/ 219532 w 994073"/>
              <a:gd name="connsiteY1720" fmla="*/ 40614 h 1013462"/>
              <a:gd name="connsiteX1721" fmla="*/ 221784 w 994073"/>
              <a:gd name="connsiteY1721" fmla="*/ 44588 h 1013462"/>
              <a:gd name="connsiteX1722" fmla="*/ 224719 w 994073"/>
              <a:gd name="connsiteY1722" fmla="*/ 44033 h 1013462"/>
              <a:gd name="connsiteX1723" fmla="*/ 228331 w 994073"/>
              <a:gd name="connsiteY1723" fmla="*/ 43468 h 1013462"/>
              <a:gd name="connsiteX1724" fmla="*/ 230811 w 994073"/>
              <a:gd name="connsiteY1724" fmla="*/ 44302 h 1013462"/>
              <a:gd name="connsiteX1725" fmla="*/ 232728 w 994073"/>
              <a:gd name="connsiteY1725" fmla="*/ 45396 h 1013462"/>
              <a:gd name="connsiteX1726" fmla="*/ 234085 w 994073"/>
              <a:gd name="connsiteY1726" fmla="*/ 44243 h 1013462"/>
              <a:gd name="connsiteX1727" fmla="*/ 237250 w 994073"/>
              <a:gd name="connsiteY1727" fmla="*/ 39421 h 1013462"/>
              <a:gd name="connsiteX1728" fmla="*/ 242450 w 994073"/>
              <a:gd name="connsiteY1728" fmla="*/ 32179 h 1013462"/>
              <a:gd name="connsiteX1729" fmla="*/ 246294 w 994073"/>
              <a:gd name="connsiteY1729" fmla="*/ 27218 h 1013462"/>
              <a:gd name="connsiteX1730" fmla="*/ 247542 w 994073"/>
              <a:gd name="connsiteY1730" fmla="*/ 21928 h 1013462"/>
              <a:gd name="connsiteX1731" fmla="*/ 245500 w 994073"/>
              <a:gd name="connsiteY1731" fmla="*/ 16421 h 1013462"/>
              <a:gd name="connsiteX1732" fmla="*/ 244453 w 994073"/>
              <a:gd name="connsiteY1732" fmla="*/ 15801 h 1013462"/>
              <a:gd name="connsiteX1733" fmla="*/ 244270 w 994073"/>
              <a:gd name="connsiteY1733" fmla="*/ 13818 h 1013462"/>
              <a:gd name="connsiteX1734" fmla="*/ 243654 w 994073"/>
              <a:gd name="connsiteY1734" fmla="*/ 12516 h 1013462"/>
              <a:gd name="connsiteX1735" fmla="*/ 242177 w 994073"/>
              <a:gd name="connsiteY1735" fmla="*/ 10966 h 1013462"/>
              <a:gd name="connsiteX1736" fmla="*/ 237868 w 994073"/>
              <a:gd name="connsiteY1736" fmla="*/ 10716 h 1013462"/>
              <a:gd name="connsiteX1737" fmla="*/ 232819 w 994073"/>
              <a:gd name="connsiteY1737" fmla="*/ 9287 h 1013462"/>
              <a:gd name="connsiteX1738" fmla="*/ 231281 w 994073"/>
              <a:gd name="connsiteY1738" fmla="*/ 8110 h 1013462"/>
              <a:gd name="connsiteX1739" fmla="*/ 230913 w 994073"/>
              <a:gd name="connsiteY1739" fmla="*/ 6870 h 1013462"/>
              <a:gd name="connsiteX1740" fmla="*/ 231222 w 994073"/>
              <a:gd name="connsiteY1740" fmla="*/ 5631 h 1013462"/>
              <a:gd name="connsiteX1741" fmla="*/ 231733 w 994073"/>
              <a:gd name="connsiteY1741" fmla="*/ 5495 h 1013462"/>
              <a:gd name="connsiteX1742" fmla="*/ 233748 w 994073"/>
              <a:gd name="connsiteY1742" fmla="*/ 4962 h 1013462"/>
              <a:gd name="connsiteX1743" fmla="*/ 235901 w 994073"/>
              <a:gd name="connsiteY1743" fmla="*/ 4393 h 1013462"/>
              <a:gd name="connsiteX1744" fmla="*/ 237381 w 994073"/>
              <a:gd name="connsiteY1744" fmla="*/ 861 h 1013462"/>
              <a:gd name="connsiteX1745" fmla="*/ 237381 w 994073"/>
              <a:gd name="connsiteY1745" fmla="*/ -68 h 1013462"/>
              <a:gd name="connsiteX1746" fmla="*/ 231209 w 994073"/>
              <a:gd name="connsiteY1746" fmla="*/ 1648 h 1013462"/>
              <a:gd name="connsiteX1747" fmla="*/ 221841 w 994073"/>
              <a:gd name="connsiteY1747" fmla="*/ 2693 h 1013462"/>
              <a:gd name="connsiteX1748" fmla="*/ 215296 w 994073"/>
              <a:gd name="connsiteY1748" fmla="*/ 3939 h 1013462"/>
              <a:gd name="connsiteX1749" fmla="*/ 210554 w 994073"/>
              <a:gd name="connsiteY1749" fmla="*/ 5528 h 1013462"/>
              <a:gd name="connsiteX1750" fmla="*/ 207728 w 994073"/>
              <a:gd name="connsiteY1750" fmla="*/ 8337 h 1013462"/>
              <a:gd name="connsiteX1751" fmla="*/ 204229 w 994073"/>
              <a:gd name="connsiteY1751" fmla="*/ 9279 h 1013462"/>
              <a:gd name="connsiteX1752" fmla="*/ 200282 w 994073"/>
              <a:gd name="connsiteY1752" fmla="*/ 8595 h 1013462"/>
              <a:gd name="connsiteX1753" fmla="*/ 197015 w 994073"/>
              <a:gd name="connsiteY1753" fmla="*/ 4766 h 1013462"/>
              <a:gd name="connsiteX1754" fmla="*/ 195550 w 994073"/>
              <a:gd name="connsiteY1754" fmla="*/ 2660 h 1013462"/>
              <a:gd name="connsiteX1755" fmla="*/ 194421 w 994073"/>
              <a:gd name="connsiteY1755" fmla="*/ 2679 h 1013462"/>
              <a:gd name="connsiteX1756" fmla="*/ 193506 w 994073"/>
              <a:gd name="connsiteY1756" fmla="*/ 2696 h 1013462"/>
              <a:gd name="connsiteX1757" fmla="*/ 192729 w 994073"/>
              <a:gd name="connsiteY1757" fmla="*/ 2709 h 1013462"/>
              <a:gd name="connsiteX1758" fmla="*/ 186295 w 994073"/>
              <a:gd name="connsiteY1758" fmla="*/ 4957 h 1013462"/>
              <a:gd name="connsiteX1759" fmla="*/ 185499 w 994073"/>
              <a:gd name="connsiteY1759" fmla="*/ 8483 h 1013462"/>
              <a:gd name="connsiteX1760" fmla="*/ 186053 w 994073"/>
              <a:gd name="connsiteY1760" fmla="*/ 10857 h 1013462"/>
              <a:gd name="connsiteX1761" fmla="*/ 186957 w 994073"/>
              <a:gd name="connsiteY1761" fmla="*/ 14729 h 1013462"/>
              <a:gd name="connsiteX1762" fmla="*/ 187178 w 994073"/>
              <a:gd name="connsiteY1762" fmla="*/ 18612 h 1013462"/>
              <a:gd name="connsiteX1763" fmla="*/ 185463 w 994073"/>
              <a:gd name="connsiteY1763" fmla="*/ 23263 h 1013462"/>
              <a:gd name="connsiteX1764" fmla="*/ 183675 w 994073"/>
              <a:gd name="connsiteY1764" fmla="*/ 25679 h 1013462"/>
              <a:gd name="connsiteX1765" fmla="*/ 177576 w 994073"/>
              <a:gd name="connsiteY1765" fmla="*/ 29950 h 1013462"/>
              <a:gd name="connsiteX1766" fmla="*/ 177128 w 994073"/>
              <a:gd name="connsiteY1766" fmla="*/ 30007 h 1013462"/>
              <a:gd name="connsiteX1767" fmla="*/ 176658 w 994073"/>
              <a:gd name="connsiteY1767" fmla="*/ 30066 h 1013462"/>
              <a:gd name="connsiteX1768" fmla="*/ 175112 w 994073"/>
              <a:gd name="connsiteY1768" fmla="*/ 30259 h 1013462"/>
              <a:gd name="connsiteX1769" fmla="*/ 172660 w 994073"/>
              <a:gd name="connsiteY1769" fmla="*/ 31780 h 1013462"/>
              <a:gd name="connsiteX1770" fmla="*/ 172217 w 994073"/>
              <a:gd name="connsiteY1770" fmla="*/ 32053 h 1013462"/>
              <a:gd name="connsiteX1771" fmla="*/ 171737 w 994073"/>
              <a:gd name="connsiteY1771" fmla="*/ 32194 h 1013462"/>
              <a:gd name="connsiteX1772" fmla="*/ 170308 w 994073"/>
              <a:gd name="connsiteY1772" fmla="*/ 32610 h 1013462"/>
              <a:gd name="connsiteX1773" fmla="*/ 167045 w 994073"/>
              <a:gd name="connsiteY1773" fmla="*/ 32794 h 1013462"/>
              <a:gd name="connsiteX1774" fmla="*/ 164950 w 994073"/>
              <a:gd name="connsiteY1774" fmla="*/ 34154 h 1013462"/>
              <a:gd name="connsiteX1775" fmla="*/ 160640 w 994073"/>
              <a:gd name="connsiteY1775" fmla="*/ 33510 h 1013462"/>
              <a:gd name="connsiteX1776" fmla="*/ 156581 w 994073"/>
              <a:gd name="connsiteY1776" fmla="*/ 31575 h 1013462"/>
              <a:gd name="connsiteX1777" fmla="*/ 150837 w 994073"/>
              <a:gd name="connsiteY1777" fmla="*/ 30266 h 1013462"/>
              <a:gd name="connsiteX1778" fmla="*/ 149400 w 994073"/>
              <a:gd name="connsiteY1778" fmla="*/ 29939 h 1013462"/>
              <a:gd name="connsiteX1779" fmla="*/ 149267 w 994073"/>
              <a:gd name="connsiteY1779" fmla="*/ 30323 h 1013462"/>
              <a:gd name="connsiteX1780" fmla="*/ 149191 w 994073"/>
              <a:gd name="connsiteY1780" fmla="*/ 30547 h 1013462"/>
              <a:gd name="connsiteX1781" fmla="*/ 148921 w 994073"/>
              <a:gd name="connsiteY1781" fmla="*/ 30992 h 1013462"/>
              <a:gd name="connsiteX1782" fmla="*/ 148326 w 994073"/>
              <a:gd name="connsiteY1782" fmla="*/ 31971 h 1013462"/>
              <a:gd name="connsiteX1783" fmla="*/ 145490 w 994073"/>
              <a:gd name="connsiteY1783" fmla="*/ 34509 h 1013462"/>
              <a:gd name="connsiteX1784" fmla="*/ 142277 w 994073"/>
              <a:gd name="connsiteY1784" fmla="*/ 35075 h 1013462"/>
              <a:gd name="connsiteX1785" fmla="*/ 141981 w 994073"/>
              <a:gd name="connsiteY1785" fmla="*/ 35125 h 1013462"/>
              <a:gd name="connsiteX1786" fmla="*/ 136258 w 994073"/>
              <a:gd name="connsiteY1786" fmla="*/ 32517 h 1013462"/>
              <a:gd name="connsiteX1787" fmla="*/ 132561 w 994073"/>
              <a:gd name="connsiteY1787" fmla="*/ 33258 h 1013462"/>
              <a:gd name="connsiteX1788" fmla="*/ 130159 w 994073"/>
              <a:gd name="connsiteY1788" fmla="*/ 32759 h 1013462"/>
              <a:gd name="connsiteX1789" fmla="*/ 128928 w 994073"/>
              <a:gd name="connsiteY1789" fmla="*/ 33686 h 1013462"/>
              <a:gd name="connsiteX1790" fmla="*/ 128619 w 994073"/>
              <a:gd name="connsiteY1790" fmla="*/ 34681 h 1013462"/>
              <a:gd name="connsiteX1791" fmla="*/ 128704 w 994073"/>
              <a:gd name="connsiteY1791" fmla="*/ 36778 h 1013462"/>
              <a:gd name="connsiteX1792" fmla="*/ 128740 w 994073"/>
              <a:gd name="connsiteY1792" fmla="*/ 37653 h 1013462"/>
              <a:gd name="connsiteX1793" fmla="*/ 127564 w 994073"/>
              <a:gd name="connsiteY1793" fmla="*/ 38768 h 1013462"/>
              <a:gd name="connsiteX1794" fmla="*/ 123583 w 994073"/>
              <a:gd name="connsiteY1794" fmla="*/ 40111 h 1013462"/>
              <a:gd name="connsiteX1795" fmla="*/ 123253 w 994073"/>
              <a:gd name="connsiteY1795" fmla="*/ 39978 h 1013462"/>
              <a:gd name="connsiteX1796" fmla="*/ 121779 w 994073"/>
              <a:gd name="connsiteY1796" fmla="*/ 39383 h 1013462"/>
              <a:gd name="connsiteX1797" fmla="*/ 117654 w 994073"/>
              <a:gd name="connsiteY1797" fmla="*/ 39068 h 1013462"/>
              <a:gd name="connsiteX1798" fmla="*/ 117369 w 994073"/>
              <a:gd name="connsiteY1798" fmla="*/ 38979 h 1013462"/>
              <a:gd name="connsiteX1799" fmla="*/ 115870 w 994073"/>
              <a:gd name="connsiteY1799" fmla="*/ 38508 h 1013462"/>
              <a:gd name="connsiteX1800" fmla="*/ 115227 w 994073"/>
              <a:gd name="connsiteY1800" fmla="*/ 37553 h 1013462"/>
              <a:gd name="connsiteX1801" fmla="*/ 114701 w 994073"/>
              <a:gd name="connsiteY1801" fmla="*/ 36772 h 1013462"/>
              <a:gd name="connsiteX1802" fmla="*/ 112485 w 994073"/>
              <a:gd name="connsiteY1802" fmla="*/ 35964 h 1013462"/>
              <a:gd name="connsiteX1803" fmla="*/ 111557 w 994073"/>
              <a:gd name="connsiteY1803" fmla="*/ 36020 h 1013462"/>
              <a:gd name="connsiteX1804" fmla="*/ 108422 w 994073"/>
              <a:gd name="connsiteY1804" fmla="*/ 36206 h 1013462"/>
              <a:gd name="connsiteX1805" fmla="*/ 107832 w 994073"/>
              <a:gd name="connsiteY1805" fmla="*/ 36492 h 1013462"/>
              <a:gd name="connsiteX1806" fmla="*/ 106756 w 994073"/>
              <a:gd name="connsiteY1806" fmla="*/ 37012 h 1013462"/>
              <a:gd name="connsiteX1807" fmla="*/ 105544 w 994073"/>
              <a:gd name="connsiteY1807" fmla="*/ 37632 h 1013462"/>
              <a:gd name="connsiteX1808" fmla="*/ 103615 w 994073"/>
              <a:gd name="connsiteY1808" fmla="*/ 38618 h 1013462"/>
              <a:gd name="connsiteX1809" fmla="*/ 94008 w 994073"/>
              <a:gd name="connsiteY1809" fmla="*/ 39413 h 1013462"/>
              <a:gd name="connsiteX1810" fmla="*/ 92673 w 994073"/>
              <a:gd name="connsiteY1810" fmla="*/ 39937 h 1013462"/>
              <a:gd name="connsiteX1811" fmla="*/ 92504 w 994073"/>
              <a:gd name="connsiteY1811" fmla="*/ 40003 h 1013462"/>
              <a:gd name="connsiteX1812" fmla="*/ 90066 w 994073"/>
              <a:gd name="connsiteY1812" fmla="*/ 40959 h 1013462"/>
              <a:gd name="connsiteX1813" fmla="*/ 85504 w 994073"/>
              <a:gd name="connsiteY1813" fmla="*/ 41821 h 1013462"/>
              <a:gd name="connsiteX1814" fmla="*/ 81426 w 994073"/>
              <a:gd name="connsiteY1814" fmla="*/ 43098 h 1013462"/>
              <a:gd name="connsiteX1815" fmla="*/ 81998 w 994073"/>
              <a:gd name="connsiteY1815" fmla="*/ 43533 h 1013462"/>
              <a:gd name="connsiteX1816" fmla="*/ 83409 w 994073"/>
              <a:gd name="connsiteY1816" fmla="*/ 44607 h 1013462"/>
              <a:gd name="connsiteX1817" fmla="*/ 84057 w 994073"/>
              <a:gd name="connsiteY1817" fmla="*/ 44933 h 1013462"/>
              <a:gd name="connsiteX1818" fmla="*/ 84642 w 994073"/>
              <a:gd name="connsiteY1818" fmla="*/ 45227 h 1013462"/>
              <a:gd name="connsiteX1819" fmla="*/ 85942 w 994073"/>
              <a:gd name="connsiteY1819" fmla="*/ 45317 h 1013462"/>
              <a:gd name="connsiteX1820" fmla="*/ 86488 w 994073"/>
              <a:gd name="connsiteY1820" fmla="*/ 45355 h 1013462"/>
              <a:gd name="connsiteX1821" fmla="*/ 87103 w 994073"/>
              <a:gd name="connsiteY1821" fmla="*/ 46161 h 1013462"/>
              <a:gd name="connsiteX1822" fmla="*/ 87000 w 994073"/>
              <a:gd name="connsiteY1822" fmla="*/ 46794 h 1013462"/>
              <a:gd name="connsiteX1823" fmla="*/ 86914 w 994073"/>
              <a:gd name="connsiteY1823" fmla="*/ 47320 h 1013462"/>
              <a:gd name="connsiteX1824" fmla="*/ 86420 w 994073"/>
              <a:gd name="connsiteY1824" fmla="*/ 50314 h 1013462"/>
              <a:gd name="connsiteX1825" fmla="*/ 86727 w 994073"/>
              <a:gd name="connsiteY1825" fmla="*/ 50561 h 1013462"/>
              <a:gd name="connsiteX1826" fmla="*/ 87530 w 994073"/>
              <a:gd name="connsiteY1826" fmla="*/ 50314 h 1013462"/>
              <a:gd name="connsiteX1827" fmla="*/ 88516 w 994073"/>
              <a:gd name="connsiteY1827" fmla="*/ 48828 h 1013462"/>
              <a:gd name="connsiteX1828" fmla="*/ 88658 w 994073"/>
              <a:gd name="connsiteY1828" fmla="*/ 48744 h 1013462"/>
              <a:gd name="connsiteX1829" fmla="*/ 89270 w 994073"/>
              <a:gd name="connsiteY1829" fmla="*/ 48398 h 1013462"/>
              <a:gd name="connsiteX1830" fmla="*/ 90117 w 994073"/>
              <a:gd name="connsiteY1830" fmla="*/ 48582 h 1013462"/>
              <a:gd name="connsiteX1831" fmla="*/ 91368 w 994073"/>
              <a:gd name="connsiteY1831" fmla="*/ 49249 h 1013462"/>
              <a:gd name="connsiteX1832" fmla="*/ 92210 w 994073"/>
              <a:gd name="connsiteY1832" fmla="*/ 49699 h 1013462"/>
              <a:gd name="connsiteX1833" fmla="*/ 93685 w 994073"/>
              <a:gd name="connsiteY1833" fmla="*/ 52552 h 1013462"/>
              <a:gd name="connsiteX1834" fmla="*/ 93876 w 994073"/>
              <a:gd name="connsiteY1834" fmla="*/ 52621 h 1013462"/>
              <a:gd name="connsiteX1835" fmla="*/ 94916 w 994073"/>
              <a:gd name="connsiteY1835" fmla="*/ 52989 h 1013462"/>
              <a:gd name="connsiteX1836" fmla="*/ 95473 w 994073"/>
              <a:gd name="connsiteY1836" fmla="*/ 52121 h 1013462"/>
              <a:gd name="connsiteX1837" fmla="*/ 95555 w 994073"/>
              <a:gd name="connsiteY1837" fmla="*/ 50669 h 1013462"/>
              <a:gd name="connsiteX1838" fmla="*/ 95594 w 994073"/>
              <a:gd name="connsiteY1838" fmla="*/ 49953 h 1013462"/>
              <a:gd name="connsiteX1839" fmla="*/ 96394 w 994073"/>
              <a:gd name="connsiteY1839" fmla="*/ 49395 h 1013462"/>
              <a:gd name="connsiteX1840" fmla="*/ 96616 w 994073"/>
              <a:gd name="connsiteY1840" fmla="*/ 49240 h 1013462"/>
              <a:gd name="connsiteX1841" fmla="*/ 97014 w 994073"/>
              <a:gd name="connsiteY1841" fmla="*/ 48963 h 1013462"/>
              <a:gd name="connsiteX1842" fmla="*/ 99602 w 994073"/>
              <a:gd name="connsiteY1842" fmla="*/ 48285 h 1013462"/>
              <a:gd name="connsiteX1843" fmla="*/ 100011 w 994073"/>
              <a:gd name="connsiteY1843" fmla="*/ 48316 h 1013462"/>
              <a:gd name="connsiteX1844" fmla="*/ 101244 w 994073"/>
              <a:gd name="connsiteY1844" fmla="*/ 48411 h 1013462"/>
              <a:gd name="connsiteX1845" fmla="*/ 103541 w 994073"/>
              <a:gd name="connsiteY1845" fmla="*/ 48597 h 1013462"/>
              <a:gd name="connsiteX1846" fmla="*/ 105819 w 994073"/>
              <a:gd name="connsiteY1846" fmla="*/ 50955 h 1013462"/>
              <a:gd name="connsiteX1847" fmla="*/ 105423 w 994073"/>
              <a:gd name="connsiteY1847" fmla="*/ 51679 h 1013462"/>
              <a:gd name="connsiteX1848" fmla="*/ 105265 w 994073"/>
              <a:gd name="connsiteY1848" fmla="*/ 51972 h 1013462"/>
              <a:gd name="connsiteX1849" fmla="*/ 104705 w 994073"/>
              <a:gd name="connsiteY1849" fmla="*/ 53000 h 1013462"/>
              <a:gd name="connsiteX1850" fmla="*/ 105348 w 994073"/>
              <a:gd name="connsiteY1850" fmla="*/ 54456 h 1013462"/>
              <a:gd name="connsiteX1851" fmla="*/ 105444 w 994073"/>
              <a:gd name="connsiteY1851" fmla="*/ 54673 h 1013462"/>
              <a:gd name="connsiteX1852" fmla="*/ 105480 w 994073"/>
              <a:gd name="connsiteY1852" fmla="*/ 55847 h 1013462"/>
              <a:gd name="connsiteX1853" fmla="*/ 105503 w 994073"/>
              <a:gd name="connsiteY1853" fmla="*/ 56595 h 1013462"/>
              <a:gd name="connsiteX1854" fmla="*/ 105579 w 994073"/>
              <a:gd name="connsiteY1854" fmla="*/ 56835 h 1013462"/>
              <a:gd name="connsiteX1855" fmla="*/ 105736 w 994073"/>
              <a:gd name="connsiteY1855" fmla="*/ 57332 h 1013462"/>
              <a:gd name="connsiteX1856" fmla="*/ 106422 w 994073"/>
              <a:gd name="connsiteY1856" fmla="*/ 59508 h 1013462"/>
              <a:gd name="connsiteX1857" fmla="*/ 106236 w 994073"/>
              <a:gd name="connsiteY1857" fmla="*/ 61614 h 1013462"/>
              <a:gd name="connsiteX1858" fmla="*/ 106306 w 994073"/>
              <a:gd name="connsiteY1858" fmla="*/ 61840 h 1013462"/>
              <a:gd name="connsiteX1859" fmla="*/ 106605 w 994073"/>
              <a:gd name="connsiteY1859" fmla="*/ 62795 h 1013462"/>
              <a:gd name="connsiteX1860" fmla="*/ 109066 w 994073"/>
              <a:gd name="connsiteY1860" fmla="*/ 64904 h 1013462"/>
              <a:gd name="connsiteX1861" fmla="*/ 109308 w 994073"/>
              <a:gd name="connsiteY1861" fmla="*/ 65467 h 1013462"/>
              <a:gd name="connsiteX1862" fmla="*/ 108756 w 994073"/>
              <a:gd name="connsiteY1862" fmla="*/ 66516 h 1013462"/>
              <a:gd name="connsiteX1863" fmla="*/ 109369 w 994073"/>
              <a:gd name="connsiteY1863" fmla="*/ 67758 h 1013462"/>
              <a:gd name="connsiteX1864" fmla="*/ 109171 w 994073"/>
              <a:gd name="connsiteY1864" fmla="*/ 68436 h 1013462"/>
              <a:gd name="connsiteX1865" fmla="*/ 109110 w 994073"/>
              <a:gd name="connsiteY1865" fmla="*/ 68639 h 1013462"/>
              <a:gd name="connsiteX1866" fmla="*/ 109060 w 994073"/>
              <a:gd name="connsiteY1866" fmla="*/ 68809 h 1013462"/>
              <a:gd name="connsiteX1867" fmla="*/ 109367 w 994073"/>
              <a:gd name="connsiteY1867" fmla="*/ 69615 h 1013462"/>
              <a:gd name="connsiteX1868" fmla="*/ 110044 w 994073"/>
              <a:gd name="connsiteY1868" fmla="*/ 69988 h 1013462"/>
              <a:gd name="connsiteX1869" fmla="*/ 110396 w 994073"/>
              <a:gd name="connsiteY1869" fmla="*/ 69929 h 1013462"/>
              <a:gd name="connsiteX1870" fmla="*/ 111156 w 994073"/>
              <a:gd name="connsiteY1870" fmla="*/ 69810 h 1013462"/>
              <a:gd name="connsiteX1871" fmla="*/ 111359 w 994073"/>
              <a:gd name="connsiteY1871" fmla="*/ 70326 h 1013462"/>
              <a:gd name="connsiteX1872" fmla="*/ 112075 w 994073"/>
              <a:gd name="connsiteY1872" fmla="*/ 72159 h 1013462"/>
              <a:gd name="connsiteX1873" fmla="*/ 112229 w 994073"/>
              <a:gd name="connsiteY1873" fmla="*/ 74574 h 1013462"/>
              <a:gd name="connsiteX1874" fmla="*/ 112256 w 994073"/>
              <a:gd name="connsiteY1874" fmla="*/ 75011 h 1013462"/>
              <a:gd name="connsiteX1875" fmla="*/ 112046 w 994073"/>
              <a:gd name="connsiteY1875" fmla="*/ 75204 h 1013462"/>
              <a:gd name="connsiteX1876" fmla="*/ 111751 w 994073"/>
              <a:gd name="connsiteY1876" fmla="*/ 75479 h 1013462"/>
              <a:gd name="connsiteX1877" fmla="*/ 111455 w 994073"/>
              <a:gd name="connsiteY1877" fmla="*/ 75753 h 1013462"/>
              <a:gd name="connsiteX1878" fmla="*/ 111455 w 994073"/>
              <a:gd name="connsiteY1878" fmla="*/ 76304 h 1013462"/>
              <a:gd name="connsiteX1879" fmla="*/ 111454 w 994073"/>
              <a:gd name="connsiteY1879" fmla="*/ 76746 h 1013462"/>
              <a:gd name="connsiteX1880" fmla="*/ 113359 w 994073"/>
              <a:gd name="connsiteY1880" fmla="*/ 79910 h 1013462"/>
              <a:gd name="connsiteX1881" fmla="*/ 114070 w 994073"/>
              <a:gd name="connsiteY1881" fmla="*/ 79957 h 1013462"/>
              <a:gd name="connsiteX1882" fmla="*/ 114282 w 994073"/>
              <a:gd name="connsiteY1882" fmla="*/ 79972 h 1013462"/>
              <a:gd name="connsiteX1883" fmla="*/ 114501 w 994073"/>
              <a:gd name="connsiteY1883" fmla="*/ 81190 h 1013462"/>
              <a:gd name="connsiteX1884" fmla="*/ 114528 w 994073"/>
              <a:gd name="connsiteY1884" fmla="*/ 81334 h 1013462"/>
              <a:gd name="connsiteX1885" fmla="*/ 114624 w 994073"/>
              <a:gd name="connsiteY1885" fmla="*/ 81493 h 1013462"/>
              <a:gd name="connsiteX1886" fmla="*/ 114874 w 994073"/>
              <a:gd name="connsiteY1886" fmla="*/ 81906 h 1013462"/>
              <a:gd name="connsiteX1887" fmla="*/ 116372 w 994073"/>
              <a:gd name="connsiteY1887" fmla="*/ 84375 h 1013462"/>
              <a:gd name="connsiteX1888" fmla="*/ 119080 w 994073"/>
              <a:gd name="connsiteY1888" fmla="*/ 86112 h 1013462"/>
              <a:gd name="connsiteX1889" fmla="*/ 120555 w 994073"/>
              <a:gd name="connsiteY1889" fmla="*/ 88905 h 1013462"/>
              <a:gd name="connsiteX1890" fmla="*/ 122095 w 994073"/>
              <a:gd name="connsiteY1890" fmla="*/ 90208 h 1013462"/>
              <a:gd name="connsiteX1891" fmla="*/ 125664 w 994073"/>
              <a:gd name="connsiteY1891" fmla="*/ 90149 h 1013462"/>
              <a:gd name="connsiteX1892" fmla="*/ 126439 w 994073"/>
              <a:gd name="connsiteY1892" fmla="*/ 90482 h 1013462"/>
              <a:gd name="connsiteX1893" fmla="*/ 127376 w 994073"/>
              <a:gd name="connsiteY1893" fmla="*/ 91504 h 1013462"/>
              <a:gd name="connsiteX1894" fmla="*/ 127759 w 994073"/>
              <a:gd name="connsiteY1894" fmla="*/ 91949 h 1013462"/>
              <a:gd name="connsiteX1895" fmla="*/ 128313 w 994073"/>
              <a:gd name="connsiteY1895" fmla="*/ 91454 h 1013462"/>
              <a:gd name="connsiteX1896" fmla="*/ 128774 w 994073"/>
              <a:gd name="connsiteY1896" fmla="*/ 92518 h 1013462"/>
              <a:gd name="connsiteX1897" fmla="*/ 129012 w 994073"/>
              <a:gd name="connsiteY1897" fmla="*/ 93066 h 1013462"/>
              <a:gd name="connsiteX1898" fmla="*/ 129173 w 994073"/>
              <a:gd name="connsiteY1898" fmla="*/ 93437 h 1013462"/>
              <a:gd name="connsiteX1899" fmla="*/ 128186 w 994073"/>
              <a:gd name="connsiteY1899" fmla="*/ 95730 h 1013462"/>
              <a:gd name="connsiteX1900" fmla="*/ 128616 w 994073"/>
              <a:gd name="connsiteY1900" fmla="*/ 96909 h 1013462"/>
              <a:gd name="connsiteX1901" fmla="*/ 126827 w 994073"/>
              <a:gd name="connsiteY1901" fmla="*/ 98084 h 1013462"/>
              <a:gd name="connsiteX1902" fmla="*/ 126026 w 994073"/>
              <a:gd name="connsiteY1902" fmla="*/ 99075 h 1013462"/>
              <a:gd name="connsiteX1903" fmla="*/ 125839 w 994073"/>
              <a:gd name="connsiteY1903" fmla="*/ 101430 h 1013462"/>
              <a:gd name="connsiteX1904" fmla="*/ 124728 w 994073"/>
              <a:gd name="connsiteY1904" fmla="*/ 103537 h 1013462"/>
              <a:gd name="connsiteX1905" fmla="*/ 124185 w 994073"/>
              <a:gd name="connsiteY1905" fmla="*/ 106026 h 1013462"/>
              <a:gd name="connsiteX1906" fmla="*/ 123985 w 994073"/>
              <a:gd name="connsiteY1906" fmla="*/ 106945 h 1013462"/>
              <a:gd name="connsiteX1907" fmla="*/ 124353 w 994073"/>
              <a:gd name="connsiteY1907" fmla="*/ 108619 h 1013462"/>
              <a:gd name="connsiteX1908" fmla="*/ 125645 w 994073"/>
              <a:gd name="connsiteY1908" fmla="*/ 110232 h 1013462"/>
              <a:gd name="connsiteX1909" fmla="*/ 127368 w 994073"/>
              <a:gd name="connsiteY1909" fmla="*/ 111039 h 1013462"/>
              <a:gd name="connsiteX1910" fmla="*/ 127491 w 994073"/>
              <a:gd name="connsiteY1910" fmla="*/ 111908 h 1013462"/>
              <a:gd name="connsiteX1911" fmla="*/ 123236 w 994073"/>
              <a:gd name="connsiteY1911" fmla="*/ 116553 h 1013462"/>
              <a:gd name="connsiteX1912" fmla="*/ 127406 w 994073"/>
              <a:gd name="connsiteY1912" fmla="*/ 116008 h 1013462"/>
              <a:gd name="connsiteX1913" fmla="*/ 129670 w 994073"/>
              <a:gd name="connsiteY1913" fmla="*/ 116017 h 1013462"/>
              <a:gd name="connsiteX1914" fmla="*/ 132292 w 994073"/>
              <a:gd name="connsiteY1914" fmla="*/ 115330 h 1013462"/>
              <a:gd name="connsiteX1915" fmla="*/ 135423 w 994073"/>
              <a:gd name="connsiteY1915" fmla="*/ 115516 h 1013462"/>
              <a:gd name="connsiteX1916" fmla="*/ 137159 w 994073"/>
              <a:gd name="connsiteY1916" fmla="*/ 115871 h 1013462"/>
              <a:gd name="connsiteX1917" fmla="*/ 139378 w 994073"/>
              <a:gd name="connsiteY1917" fmla="*/ 119014 h 1013462"/>
              <a:gd name="connsiteX1918" fmla="*/ 138652 w 994073"/>
              <a:gd name="connsiteY1918" fmla="*/ 121107 h 1013462"/>
              <a:gd name="connsiteX1919" fmla="*/ 136705 w 994073"/>
              <a:gd name="connsiteY1919" fmla="*/ 123363 h 1013462"/>
              <a:gd name="connsiteX1920" fmla="*/ 134581 w 994073"/>
              <a:gd name="connsiteY1920" fmla="*/ 125783 h 1013462"/>
              <a:gd name="connsiteX1921" fmla="*/ 131904 w 994073"/>
              <a:gd name="connsiteY1921" fmla="*/ 130313 h 1013462"/>
              <a:gd name="connsiteX1922" fmla="*/ 131863 w 994073"/>
              <a:gd name="connsiteY1922" fmla="*/ 133272 h 1013462"/>
              <a:gd name="connsiteX1923" fmla="*/ 130961 w 994073"/>
              <a:gd name="connsiteY1923" fmla="*/ 135529 h 1013462"/>
              <a:gd name="connsiteX1924" fmla="*/ 127439 w 994073"/>
              <a:gd name="connsiteY1924" fmla="*/ 138308 h 1013462"/>
              <a:gd name="connsiteX1925" fmla="*/ 125153 w 994073"/>
              <a:gd name="connsiteY1925" fmla="*/ 139862 h 1013462"/>
              <a:gd name="connsiteX1926" fmla="*/ 124940 w 994073"/>
              <a:gd name="connsiteY1926" fmla="*/ 142658 h 1013462"/>
              <a:gd name="connsiteX1927" fmla="*/ 125615 w 994073"/>
              <a:gd name="connsiteY1927" fmla="*/ 144048 h 1013462"/>
              <a:gd name="connsiteX1928" fmla="*/ 125575 w 994073"/>
              <a:gd name="connsiteY1928" fmla="*/ 147007 h 1013462"/>
              <a:gd name="connsiteX1929" fmla="*/ 125202 w 994073"/>
              <a:gd name="connsiteY1929" fmla="*/ 148757 h 1013462"/>
              <a:gd name="connsiteX1930" fmla="*/ 122209 w 994073"/>
              <a:gd name="connsiteY1930" fmla="*/ 151013 h 1013462"/>
              <a:gd name="connsiteX1931" fmla="*/ 118696 w 994073"/>
              <a:gd name="connsiteY1931" fmla="*/ 153253 h 1013462"/>
              <a:gd name="connsiteX1932" fmla="*/ 117466 w 994073"/>
              <a:gd name="connsiteY1932" fmla="*/ 153956 h 1013462"/>
              <a:gd name="connsiteX1933" fmla="*/ 117064 w 994073"/>
              <a:gd name="connsiteY1933" fmla="*/ 157783 h 1013462"/>
              <a:gd name="connsiteX1934" fmla="*/ 113501 w 994073"/>
              <a:gd name="connsiteY1934" fmla="*/ 159794 h 1013462"/>
              <a:gd name="connsiteX1935" fmla="*/ 108206 w 994073"/>
              <a:gd name="connsiteY1935" fmla="*/ 156360 h 1013462"/>
              <a:gd name="connsiteX1936" fmla="*/ 106123 w 994073"/>
              <a:gd name="connsiteY1936" fmla="*/ 157619 h 1013462"/>
              <a:gd name="connsiteX1937" fmla="*/ 102423 w 994073"/>
              <a:gd name="connsiteY1937" fmla="*/ 161184 h 1013462"/>
              <a:gd name="connsiteX1938" fmla="*/ 100815 w 994073"/>
              <a:gd name="connsiteY1938" fmla="*/ 162672 h 1013462"/>
              <a:gd name="connsiteX1939" fmla="*/ 97308 w 994073"/>
              <a:gd name="connsiteY1939" fmla="*/ 162901 h 1013462"/>
              <a:gd name="connsiteX1940" fmla="*/ 97311 w 994073"/>
              <a:gd name="connsiteY1940" fmla="*/ 160906 h 1013462"/>
              <a:gd name="connsiteX1941" fmla="*/ 96646 w 994073"/>
              <a:gd name="connsiteY1941" fmla="*/ 160006 h 1013462"/>
              <a:gd name="connsiteX1942" fmla="*/ 95590 w 994073"/>
              <a:gd name="connsiteY1942" fmla="*/ 158551 h 1013462"/>
              <a:gd name="connsiteX1943" fmla="*/ 94726 w 994073"/>
              <a:gd name="connsiteY1943" fmla="*/ 157750 h 1013462"/>
              <a:gd name="connsiteX1944" fmla="*/ 91216 w 994073"/>
              <a:gd name="connsiteY1944" fmla="*/ 156932 h 1013462"/>
              <a:gd name="connsiteX1945" fmla="*/ 90601 w 994073"/>
              <a:gd name="connsiteY1945" fmla="*/ 156376 h 1013462"/>
              <a:gd name="connsiteX1946" fmla="*/ 90171 w 994073"/>
              <a:gd name="connsiteY1946" fmla="*/ 154954 h 1013462"/>
              <a:gd name="connsiteX1947" fmla="*/ 90114 w 994073"/>
              <a:gd name="connsiteY1947" fmla="*/ 152354 h 1013462"/>
              <a:gd name="connsiteX1948" fmla="*/ 90607 w 994073"/>
              <a:gd name="connsiteY1948" fmla="*/ 151487 h 1013462"/>
              <a:gd name="connsiteX1949" fmla="*/ 91731 w 994073"/>
              <a:gd name="connsiteY1949" fmla="*/ 151046 h 1013462"/>
              <a:gd name="connsiteX1950" fmla="*/ 92210 w 994073"/>
              <a:gd name="connsiteY1950" fmla="*/ 150866 h 1013462"/>
              <a:gd name="connsiteX1951" fmla="*/ 92704 w 994073"/>
              <a:gd name="connsiteY1951" fmla="*/ 150049 h 1013462"/>
              <a:gd name="connsiteX1952" fmla="*/ 92519 w 994073"/>
              <a:gd name="connsiteY1952" fmla="*/ 149313 h 1013462"/>
              <a:gd name="connsiteX1953" fmla="*/ 93322 w 994073"/>
              <a:gd name="connsiteY1953" fmla="*/ 148070 h 1013462"/>
              <a:gd name="connsiteX1954" fmla="*/ 93632 w 994073"/>
              <a:gd name="connsiteY1954" fmla="*/ 146091 h 1013462"/>
              <a:gd name="connsiteX1955" fmla="*/ 95482 w 994073"/>
              <a:gd name="connsiteY1955" fmla="*/ 144734 h 1013462"/>
              <a:gd name="connsiteX1956" fmla="*/ 95915 w 994073"/>
              <a:gd name="connsiteY1956" fmla="*/ 143492 h 1013462"/>
              <a:gd name="connsiteX1957" fmla="*/ 94684 w 994073"/>
              <a:gd name="connsiteY1957" fmla="*/ 142429 h 1013462"/>
              <a:gd name="connsiteX1958" fmla="*/ 94316 w 994073"/>
              <a:gd name="connsiteY1958" fmla="*/ 141382 h 1013462"/>
              <a:gd name="connsiteX1959" fmla="*/ 95303 w 994073"/>
              <a:gd name="connsiteY1959" fmla="*/ 139649 h 1013462"/>
              <a:gd name="connsiteX1960" fmla="*/ 94319 w 994073"/>
              <a:gd name="connsiteY1960" fmla="*/ 138717 h 1013462"/>
              <a:gd name="connsiteX1961" fmla="*/ 90499 w 994073"/>
              <a:gd name="connsiteY1961" fmla="*/ 139077 h 1013462"/>
              <a:gd name="connsiteX1962" fmla="*/ 89509 w 994073"/>
              <a:gd name="connsiteY1962" fmla="*/ 138766 h 1013462"/>
              <a:gd name="connsiteX1963" fmla="*/ 88900 w 994073"/>
              <a:gd name="connsiteY1963" fmla="*/ 137344 h 1013462"/>
              <a:gd name="connsiteX1964" fmla="*/ 89641 w 994073"/>
              <a:gd name="connsiteY1964" fmla="*/ 135054 h 1013462"/>
              <a:gd name="connsiteX1965" fmla="*/ 89520 w 994073"/>
              <a:gd name="connsiteY1965" fmla="*/ 133681 h 1013462"/>
              <a:gd name="connsiteX1966" fmla="*/ 87921 w 994073"/>
              <a:gd name="connsiteY1966" fmla="*/ 132013 h 1013462"/>
              <a:gd name="connsiteX1967" fmla="*/ 88107 w 994073"/>
              <a:gd name="connsiteY1967" fmla="*/ 130950 h 1013462"/>
              <a:gd name="connsiteX1968" fmla="*/ 87123 w 994073"/>
              <a:gd name="connsiteY1968" fmla="*/ 129217 h 1013462"/>
              <a:gd name="connsiteX1969" fmla="*/ 86323 w 994073"/>
              <a:gd name="connsiteY1969" fmla="*/ 128726 h 1013462"/>
              <a:gd name="connsiteX1970" fmla="*/ 85587 w 994073"/>
              <a:gd name="connsiteY1970" fmla="*/ 126061 h 1013462"/>
              <a:gd name="connsiteX1971" fmla="*/ 84158 w 994073"/>
              <a:gd name="connsiteY1971" fmla="*/ 126143 h 1013462"/>
              <a:gd name="connsiteX1972" fmla="*/ 82473 w 994073"/>
              <a:gd name="connsiteY1972" fmla="*/ 126257 h 1013462"/>
              <a:gd name="connsiteX1973" fmla="*/ 80844 w 994073"/>
              <a:gd name="connsiteY1973" fmla="*/ 126355 h 1013462"/>
              <a:gd name="connsiteX1974" fmla="*/ 79367 w 994073"/>
              <a:gd name="connsiteY1974" fmla="*/ 124688 h 1013462"/>
              <a:gd name="connsiteX1975" fmla="*/ 77335 w 994073"/>
              <a:gd name="connsiteY1975" fmla="*/ 123821 h 1013462"/>
              <a:gd name="connsiteX1976" fmla="*/ 75484 w 994073"/>
              <a:gd name="connsiteY1976" fmla="*/ 124344 h 1013462"/>
              <a:gd name="connsiteX1977" fmla="*/ 74747 w 994073"/>
              <a:gd name="connsiteY1977" fmla="*/ 124557 h 1013462"/>
              <a:gd name="connsiteX1978" fmla="*/ 72314 w 994073"/>
              <a:gd name="connsiteY1978" fmla="*/ 124034 h 1013462"/>
              <a:gd name="connsiteX1979" fmla="*/ 71579 w 994073"/>
              <a:gd name="connsiteY1979" fmla="*/ 123870 h 1013462"/>
              <a:gd name="connsiteX1980" fmla="*/ 70129 w 994073"/>
              <a:gd name="connsiteY1980" fmla="*/ 123559 h 1013462"/>
              <a:gd name="connsiteX1981" fmla="*/ 69145 w 994073"/>
              <a:gd name="connsiteY1981" fmla="*/ 122071 h 1013462"/>
              <a:gd name="connsiteX1982" fmla="*/ 67954 w 994073"/>
              <a:gd name="connsiteY1982" fmla="*/ 121973 h 1013462"/>
              <a:gd name="connsiteX1983" fmla="*/ 67797 w 994073"/>
              <a:gd name="connsiteY1983" fmla="*/ 121973 h 1013462"/>
              <a:gd name="connsiteX1984" fmla="*/ 67482 w 994073"/>
              <a:gd name="connsiteY1984" fmla="*/ 121941 h 1013462"/>
              <a:gd name="connsiteX1985" fmla="*/ 66741 w 994073"/>
              <a:gd name="connsiteY1985" fmla="*/ 123363 h 1013462"/>
              <a:gd name="connsiteX1986" fmla="*/ 65816 w 994073"/>
              <a:gd name="connsiteY1986" fmla="*/ 124164 h 1013462"/>
              <a:gd name="connsiteX1987" fmla="*/ 58850 w 994073"/>
              <a:gd name="connsiteY1987" fmla="*/ 127140 h 1013462"/>
              <a:gd name="connsiteX1988" fmla="*/ 57619 w 994073"/>
              <a:gd name="connsiteY1988" fmla="*/ 127255 h 1013462"/>
              <a:gd name="connsiteX1989" fmla="*/ 56880 w 994073"/>
              <a:gd name="connsiteY1989" fmla="*/ 126764 h 1013462"/>
              <a:gd name="connsiteX1990" fmla="*/ 54795 w 994073"/>
              <a:gd name="connsiteY1990" fmla="*/ 126274 h 1013462"/>
              <a:gd name="connsiteX1991" fmla="*/ 53925 w 994073"/>
              <a:gd name="connsiteY1991" fmla="*/ 126061 h 1013462"/>
              <a:gd name="connsiteX1992" fmla="*/ 53109 w 994073"/>
              <a:gd name="connsiteY1992" fmla="*/ 125930 h 1013462"/>
              <a:gd name="connsiteX1993" fmla="*/ 49059 w 994073"/>
              <a:gd name="connsiteY1993" fmla="*/ 125260 h 1013462"/>
              <a:gd name="connsiteX1994" fmla="*/ 48655 w 994073"/>
              <a:gd name="connsiteY1994" fmla="*/ 125456 h 1013462"/>
              <a:gd name="connsiteX1995" fmla="*/ 45238 w 994073"/>
              <a:gd name="connsiteY1995" fmla="*/ 126993 h 1013462"/>
              <a:gd name="connsiteX1996" fmla="*/ 43386 w 994073"/>
              <a:gd name="connsiteY1996" fmla="*/ 128792 h 1013462"/>
              <a:gd name="connsiteX1997" fmla="*/ 41882 w 994073"/>
              <a:gd name="connsiteY1997" fmla="*/ 129462 h 1013462"/>
              <a:gd name="connsiteX1998" fmla="*/ 40818 w 994073"/>
              <a:gd name="connsiteY1998" fmla="*/ 134106 h 1013462"/>
              <a:gd name="connsiteX1999" fmla="*/ 41156 w 994073"/>
              <a:gd name="connsiteY1999" fmla="*/ 136591 h 1013462"/>
              <a:gd name="connsiteX2000" fmla="*/ 41115 w 994073"/>
              <a:gd name="connsiteY2000" fmla="*/ 137458 h 1013462"/>
              <a:gd name="connsiteX2001" fmla="*/ 41094 w 994073"/>
              <a:gd name="connsiteY2001" fmla="*/ 137899 h 1013462"/>
              <a:gd name="connsiteX2002" fmla="*/ 40474 w 994073"/>
              <a:gd name="connsiteY2002" fmla="*/ 138374 h 1013462"/>
              <a:gd name="connsiteX2003" fmla="*/ 39799 w 994073"/>
              <a:gd name="connsiteY2003" fmla="*/ 138897 h 1013462"/>
              <a:gd name="connsiteX2004" fmla="*/ 39287 w 994073"/>
              <a:gd name="connsiteY2004" fmla="*/ 139551 h 1013462"/>
              <a:gd name="connsiteX2005" fmla="*/ 38751 w 994073"/>
              <a:gd name="connsiteY2005" fmla="*/ 140254 h 1013462"/>
              <a:gd name="connsiteX2006" fmla="*/ 38502 w 994073"/>
              <a:gd name="connsiteY2006" fmla="*/ 141252 h 1013462"/>
              <a:gd name="connsiteX2007" fmla="*/ 38537 w 994073"/>
              <a:gd name="connsiteY2007" fmla="*/ 141611 h 1013462"/>
              <a:gd name="connsiteX2008" fmla="*/ 38682 w 994073"/>
              <a:gd name="connsiteY2008" fmla="*/ 143165 h 1013462"/>
              <a:gd name="connsiteX2009" fmla="*/ 39493 w 994073"/>
              <a:gd name="connsiteY2009" fmla="*/ 144440 h 1013462"/>
              <a:gd name="connsiteX2010" fmla="*/ 40221 w 994073"/>
              <a:gd name="connsiteY2010" fmla="*/ 145585 h 1013462"/>
              <a:gd name="connsiteX2011" fmla="*/ 40465 w 994073"/>
              <a:gd name="connsiteY2011" fmla="*/ 147694 h 1013462"/>
              <a:gd name="connsiteX2012" fmla="*/ 40581 w 994073"/>
              <a:gd name="connsiteY2012" fmla="*/ 152910 h 1013462"/>
              <a:gd name="connsiteX2013" fmla="*/ 40801 w 994073"/>
              <a:gd name="connsiteY2013" fmla="*/ 153433 h 1013462"/>
              <a:gd name="connsiteX2014" fmla="*/ 41254 w 994073"/>
              <a:gd name="connsiteY2014" fmla="*/ 154512 h 1013462"/>
              <a:gd name="connsiteX2015" fmla="*/ 43038 w 994073"/>
              <a:gd name="connsiteY2015" fmla="*/ 156262 h 1013462"/>
              <a:gd name="connsiteX2016" fmla="*/ 42911 w 994073"/>
              <a:gd name="connsiteY2016" fmla="*/ 158486 h 1013462"/>
              <a:gd name="connsiteX2017" fmla="*/ 44261 w 994073"/>
              <a:gd name="connsiteY2017" fmla="*/ 162639 h 1013462"/>
              <a:gd name="connsiteX2018" fmla="*/ 44078 w 994073"/>
              <a:gd name="connsiteY2018" fmla="*/ 164225 h 1013462"/>
              <a:gd name="connsiteX2019" fmla="*/ 44930 w 994073"/>
              <a:gd name="connsiteY2019" fmla="*/ 166808 h 1013462"/>
              <a:gd name="connsiteX2020" fmla="*/ 44747 w 994073"/>
              <a:gd name="connsiteY2020" fmla="*/ 168215 h 1013462"/>
              <a:gd name="connsiteX2021" fmla="*/ 43882 w 994073"/>
              <a:gd name="connsiteY2021" fmla="*/ 169212 h 1013462"/>
              <a:gd name="connsiteX2022" fmla="*/ 43385 w 994073"/>
              <a:gd name="connsiteY2022" fmla="*/ 172123 h 1013462"/>
              <a:gd name="connsiteX2023" fmla="*/ 43750 w 994073"/>
              <a:gd name="connsiteY2023" fmla="*/ 175851 h 1013462"/>
              <a:gd name="connsiteX2024" fmla="*/ 43434 w 994073"/>
              <a:gd name="connsiteY2024" fmla="*/ 181181 h 1013462"/>
              <a:gd name="connsiteX2025" fmla="*/ 43987 w 994073"/>
              <a:gd name="connsiteY2025" fmla="*/ 182849 h 1013462"/>
              <a:gd name="connsiteX2026" fmla="*/ 48356 w 994073"/>
              <a:gd name="connsiteY2026" fmla="*/ 186643 h 1013462"/>
              <a:gd name="connsiteX2027" fmla="*/ 48706 w 994073"/>
              <a:gd name="connsiteY2027" fmla="*/ 186741 h 1013462"/>
              <a:gd name="connsiteX2028" fmla="*/ 49402 w 994073"/>
              <a:gd name="connsiteY2028" fmla="*/ 186953 h 1013462"/>
              <a:gd name="connsiteX2029" fmla="*/ 51314 w 994073"/>
              <a:gd name="connsiteY2029" fmla="*/ 186267 h 1013462"/>
              <a:gd name="connsiteX2030" fmla="*/ 51569 w 994073"/>
              <a:gd name="connsiteY2030" fmla="*/ 186479 h 1013462"/>
              <a:gd name="connsiteX2031" fmla="*/ 51868 w 994073"/>
              <a:gd name="connsiteY2031" fmla="*/ 186708 h 1013462"/>
              <a:gd name="connsiteX2032" fmla="*/ 52419 w 994073"/>
              <a:gd name="connsiteY2032" fmla="*/ 189439 h 1013462"/>
              <a:gd name="connsiteX2033" fmla="*/ 53650 w 994073"/>
              <a:gd name="connsiteY2033" fmla="*/ 190485 h 1013462"/>
              <a:gd name="connsiteX2034" fmla="*/ 54509 w 994073"/>
              <a:gd name="connsiteY2034" fmla="*/ 192840 h 1013462"/>
              <a:gd name="connsiteX2035" fmla="*/ 56543 w 994073"/>
              <a:gd name="connsiteY2035" fmla="*/ 192480 h 1013462"/>
              <a:gd name="connsiteX2036" fmla="*/ 57035 w 994073"/>
              <a:gd name="connsiteY2036" fmla="*/ 192791 h 1013462"/>
              <a:gd name="connsiteX2037" fmla="*/ 57650 w 994073"/>
              <a:gd name="connsiteY2037" fmla="*/ 194409 h 1013462"/>
              <a:gd name="connsiteX2038" fmla="*/ 58027 w 994073"/>
              <a:gd name="connsiteY2038" fmla="*/ 194540 h 1013462"/>
              <a:gd name="connsiteX2039" fmla="*/ 58451 w 994073"/>
              <a:gd name="connsiteY2039" fmla="*/ 194720 h 1013462"/>
              <a:gd name="connsiteX2040" fmla="*/ 59005 w 994073"/>
              <a:gd name="connsiteY2040" fmla="*/ 194099 h 1013462"/>
              <a:gd name="connsiteX2041" fmla="*/ 59682 w 994073"/>
              <a:gd name="connsiteY2041" fmla="*/ 194524 h 1013462"/>
              <a:gd name="connsiteX2042" fmla="*/ 61708 w 994073"/>
              <a:gd name="connsiteY2042" fmla="*/ 199871 h 1013462"/>
              <a:gd name="connsiteX2043" fmla="*/ 61643 w 994073"/>
              <a:gd name="connsiteY2043" fmla="*/ 203206 h 1013462"/>
              <a:gd name="connsiteX2044" fmla="*/ 62934 w 994073"/>
              <a:gd name="connsiteY2044" fmla="*/ 204760 h 1013462"/>
              <a:gd name="connsiteX2045" fmla="*/ 62930 w 994073"/>
              <a:gd name="connsiteY2045" fmla="*/ 209158 h 1013462"/>
              <a:gd name="connsiteX2046" fmla="*/ 63381 w 994073"/>
              <a:gd name="connsiteY2046" fmla="*/ 209665 h 1013462"/>
              <a:gd name="connsiteX2047" fmla="*/ 63605 w 994073"/>
              <a:gd name="connsiteY2047" fmla="*/ 209910 h 1013462"/>
              <a:gd name="connsiteX2048" fmla="*/ 64960 w 994073"/>
              <a:gd name="connsiteY2048" fmla="*/ 210352 h 1013462"/>
              <a:gd name="connsiteX2049" fmla="*/ 65760 w 994073"/>
              <a:gd name="connsiteY2049" fmla="*/ 212151 h 1013462"/>
              <a:gd name="connsiteX2050" fmla="*/ 67403 w 994073"/>
              <a:gd name="connsiteY2050" fmla="*/ 215503 h 1013462"/>
              <a:gd name="connsiteX2051" fmla="*/ 68321 w 994073"/>
              <a:gd name="connsiteY2051" fmla="*/ 217367 h 1013462"/>
              <a:gd name="connsiteX2052" fmla="*/ 68491 w 994073"/>
              <a:gd name="connsiteY2052" fmla="*/ 217710 h 1013462"/>
              <a:gd name="connsiteX2053" fmla="*/ 71599 w 994073"/>
              <a:gd name="connsiteY2053" fmla="*/ 223629 h 1013462"/>
              <a:gd name="connsiteX2054" fmla="*/ 73074 w 994073"/>
              <a:gd name="connsiteY2054" fmla="*/ 227227 h 1013462"/>
              <a:gd name="connsiteX2055" fmla="*/ 73528 w 994073"/>
              <a:gd name="connsiteY2055" fmla="*/ 227602 h 1013462"/>
              <a:gd name="connsiteX2056" fmla="*/ 73811 w 994073"/>
              <a:gd name="connsiteY2056" fmla="*/ 227848 h 1013462"/>
              <a:gd name="connsiteX2057" fmla="*/ 74438 w 994073"/>
              <a:gd name="connsiteY2057" fmla="*/ 228077 h 1013462"/>
              <a:gd name="connsiteX2058" fmla="*/ 75105 w 994073"/>
              <a:gd name="connsiteY2058" fmla="*/ 228338 h 1013462"/>
              <a:gd name="connsiteX2059" fmla="*/ 76439 w 994073"/>
              <a:gd name="connsiteY2059" fmla="*/ 228159 h 1013462"/>
              <a:gd name="connsiteX2060" fmla="*/ 76894 w 994073"/>
              <a:gd name="connsiteY2060" fmla="*/ 228093 h 1013462"/>
              <a:gd name="connsiteX2061" fmla="*/ 78553 w 994073"/>
              <a:gd name="connsiteY2061" fmla="*/ 233979 h 1013462"/>
              <a:gd name="connsiteX2062" fmla="*/ 79735 w 994073"/>
              <a:gd name="connsiteY2062" fmla="*/ 238345 h 1013462"/>
              <a:gd name="connsiteX2063" fmla="*/ 80326 w 994073"/>
              <a:gd name="connsiteY2063" fmla="*/ 242548 h 1013462"/>
              <a:gd name="connsiteX2064" fmla="*/ 80447 w 994073"/>
              <a:gd name="connsiteY2064" fmla="*/ 244771 h 1013462"/>
              <a:gd name="connsiteX2065" fmla="*/ 79704 w 994073"/>
              <a:gd name="connsiteY2065" fmla="*/ 247012 h 1013462"/>
              <a:gd name="connsiteX2066" fmla="*/ 78285 w 994073"/>
              <a:gd name="connsiteY2066" fmla="*/ 248123 h 1013462"/>
              <a:gd name="connsiteX2067" fmla="*/ 77431 w 994073"/>
              <a:gd name="connsiteY2067" fmla="*/ 248401 h 1013462"/>
              <a:gd name="connsiteX2068" fmla="*/ 76990 w 994073"/>
              <a:gd name="connsiteY2068" fmla="*/ 248548 h 1013462"/>
              <a:gd name="connsiteX2069" fmla="*/ 73844 w 994073"/>
              <a:gd name="connsiteY2069" fmla="*/ 251034 h 1013462"/>
              <a:gd name="connsiteX2070" fmla="*/ 70201 w 994073"/>
              <a:gd name="connsiteY2070" fmla="*/ 254991 h 1013462"/>
              <a:gd name="connsiteX2071" fmla="*/ 69892 w 994073"/>
              <a:gd name="connsiteY2071" fmla="*/ 256234 h 1013462"/>
              <a:gd name="connsiteX2072" fmla="*/ 68039 w 994073"/>
              <a:gd name="connsiteY2072" fmla="*/ 259144 h 1013462"/>
              <a:gd name="connsiteX2073" fmla="*/ 65881 w 994073"/>
              <a:gd name="connsiteY2073" fmla="*/ 259586 h 1013462"/>
              <a:gd name="connsiteX2074" fmla="*/ 68038 w 994073"/>
              <a:gd name="connsiteY2074" fmla="*/ 260877 h 1013462"/>
              <a:gd name="connsiteX2075" fmla="*/ 69759 w 994073"/>
              <a:gd name="connsiteY2075" fmla="*/ 262807 h 1013462"/>
              <a:gd name="connsiteX2076" fmla="*/ 71424 w 994073"/>
              <a:gd name="connsiteY2076" fmla="*/ 262872 h 1013462"/>
              <a:gd name="connsiteX2077" fmla="*/ 71911 w 994073"/>
              <a:gd name="connsiteY2077" fmla="*/ 262512 h 1013462"/>
              <a:gd name="connsiteX2078" fmla="*/ 72103 w 994073"/>
              <a:gd name="connsiteY2078" fmla="*/ 262382 h 1013462"/>
              <a:gd name="connsiteX2079" fmla="*/ 72289 w 994073"/>
              <a:gd name="connsiteY2079" fmla="*/ 261564 h 1013462"/>
              <a:gd name="connsiteX2080" fmla="*/ 73213 w 994073"/>
              <a:gd name="connsiteY2080" fmla="*/ 261515 h 1013462"/>
              <a:gd name="connsiteX2081" fmla="*/ 73520 w 994073"/>
              <a:gd name="connsiteY2081" fmla="*/ 261940 h 1013462"/>
              <a:gd name="connsiteX2082" fmla="*/ 73875 w 994073"/>
              <a:gd name="connsiteY2082" fmla="*/ 267614 h 1013462"/>
              <a:gd name="connsiteX2083" fmla="*/ 73944 w 994073"/>
              <a:gd name="connsiteY2083" fmla="*/ 268710 h 1013462"/>
              <a:gd name="connsiteX2084" fmla="*/ 72152 w 994073"/>
              <a:gd name="connsiteY2084" fmla="*/ 272421 h 1013462"/>
              <a:gd name="connsiteX2085" fmla="*/ 70047 w 994073"/>
              <a:gd name="connsiteY2085" fmla="*/ 278749 h 1013462"/>
              <a:gd name="connsiteX2086" fmla="*/ 68935 w 994073"/>
              <a:gd name="connsiteY2086" fmla="*/ 280483 h 1013462"/>
              <a:gd name="connsiteX2087" fmla="*/ 69096 w 994073"/>
              <a:gd name="connsiteY2087" fmla="*/ 296507 h 1013462"/>
              <a:gd name="connsiteX2088" fmla="*/ 67807 w 994073"/>
              <a:gd name="connsiteY2088" fmla="*/ 301706 h 1013462"/>
              <a:gd name="connsiteX2089" fmla="*/ 65449 w 994073"/>
              <a:gd name="connsiteY2089" fmla="*/ 305026 h 1013462"/>
              <a:gd name="connsiteX2090" fmla="*/ 63973 w 994073"/>
              <a:gd name="connsiteY2090" fmla="*/ 303227 h 1013462"/>
              <a:gd name="connsiteX2091" fmla="*/ 62823 w 994073"/>
              <a:gd name="connsiteY2091" fmla="*/ 303211 h 1013462"/>
              <a:gd name="connsiteX2092" fmla="*/ 59411 w 994073"/>
              <a:gd name="connsiteY2092" fmla="*/ 303162 h 1013462"/>
              <a:gd name="connsiteX2093" fmla="*/ 58610 w 994073"/>
              <a:gd name="connsiteY2093" fmla="*/ 303603 h 1013462"/>
              <a:gd name="connsiteX2094" fmla="*/ 56391 w 994073"/>
              <a:gd name="connsiteY2094" fmla="*/ 302230 h 1013462"/>
              <a:gd name="connsiteX2095" fmla="*/ 55838 w 994073"/>
              <a:gd name="connsiteY2095" fmla="*/ 302344 h 1013462"/>
              <a:gd name="connsiteX2096" fmla="*/ 54726 w 994073"/>
              <a:gd name="connsiteY2096" fmla="*/ 302606 h 1013462"/>
              <a:gd name="connsiteX2097" fmla="*/ 50221 w 994073"/>
              <a:gd name="connsiteY2097" fmla="*/ 301854 h 1013462"/>
              <a:gd name="connsiteX2098" fmla="*/ 48975 w 994073"/>
              <a:gd name="connsiteY2098" fmla="*/ 301935 h 1013462"/>
              <a:gd name="connsiteX2099" fmla="*/ 47576 w 994073"/>
              <a:gd name="connsiteY2099" fmla="*/ 302033 h 1013462"/>
              <a:gd name="connsiteX2100" fmla="*/ 43939 w 994073"/>
              <a:gd name="connsiteY2100" fmla="*/ 301412 h 1013462"/>
              <a:gd name="connsiteX2101" fmla="*/ 43154 w 994073"/>
              <a:gd name="connsiteY2101" fmla="*/ 301428 h 1013462"/>
              <a:gd name="connsiteX2102" fmla="*/ 40425 w 994073"/>
              <a:gd name="connsiteY2102" fmla="*/ 301527 h 1013462"/>
              <a:gd name="connsiteX2103" fmla="*/ 37897 w 994073"/>
              <a:gd name="connsiteY2103" fmla="*/ 302393 h 1013462"/>
              <a:gd name="connsiteX2104" fmla="*/ 35865 w 994073"/>
              <a:gd name="connsiteY2104" fmla="*/ 299908 h 1013462"/>
              <a:gd name="connsiteX2105" fmla="*/ 33839 w 994073"/>
              <a:gd name="connsiteY2105" fmla="*/ 294757 h 1013462"/>
              <a:gd name="connsiteX2106" fmla="*/ 32668 w 994073"/>
              <a:gd name="connsiteY2106" fmla="*/ 294201 h 1013462"/>
              <a:gd name="connsiteX2107" fmla="*/ 30623 w 994073"/>
              <a:gd name="connsiteY2107" fmla="*/ 293923 h 1013462"/>
              <a:gd name="connsiteX2108" fmla="*/ 29463 w 994073"/>
              <a:gd name="connsiteY2108" fmla="*/ 293760 h 1013462"/>
              <a:gd name="connsiteX2109" fmla="*/ 27676 w 994073"/>
              <a:gd name="connsiteY2109" fmla="*/ 293940 h 1013462"/>
              <a:gd name="connsiteX2110" fmla="*/ 26196 w 994073"/>
              <a:gd name="connsiteY2110" fmla="*/ 293384 h 1013462"/>
              <a:gd name="connsiteX2111" fmla="*/ 25650 w 994073"/>
              <a:gd name="connsiteY2111" fmla="*/ 293465 h 1013462"/>
              <a:gd name="connsiteX2112" fmla="*/ 24901 w 994073"/>
              <a:gd name="connsiteY2112" fmla="*/ 293564 h 1013462"/>
              <a:gd name="connsiteX2113" fmla="*/ 23667 w 994073"/>
              <a:gd name="connsiteY2113" fmla="*/ 294610 h 1013462"/>
              <a:gd name="connsiteX2114" fmla="*/ 21695 w 994073"/>
              <a:gd name="connsiteY2114" fmla="*/ 294119 h 1013462"/>
              <a:gd name="connsiteX2115" fmla="*/ 17131 w 994073"/>
              <a:gd name="connsiteY2115" fmla="*/ 295100 h 1013462"/>
              <a:gd name="connsiteX2116" fmla="*/ 15717 w 994073"/>
              <a:gd name="connsiteY2116" fmla="*/ 294708 h 1013462"/>
              <a:gd name="connsiteX2117" fmla="*/ 15344 w 994073"/>
              <a:gd name="connsiteY2117" fmla="*/ 294610 h 1013462"/>
              <a:gd name="connsiteX2118" fmla="*/ 13310 w 994073"/>
              <a:gd name="connsiteY2118" fmla="*/ 294904 h 1013462"/>
              <a:gd name="connsiteX2119" fmla="*/ 12852 w 994073"/>
              <a:gd name="connsiteY2119" fmla="*/ 294855 h 1013462"/>
              <a:gd name="connsiteX2120" fmla="*/ 12262 w 994073"/>
              <a:gd name="connsiteY2120" fmla="*/ 294790 h 1013462"/>
              <a:gd name="connsiteX2121" fmla="*/ 10099 w 994073"/>
              <a:gd name="connsiteY2121" fmla="*/ 293155 h 1013462"/>
              <a:gd name="connsiteX2122" fmla="*/ 9961 w 994073"/>
              <a:gd name="connsiteY2122" fmla="*/ 293040 h 1013462"/>
              <a:gd name="connsiteX2123" fmla="*/ 9799 w 994073"/>
              <a:gd name="connsiteY2123" fmla="*/ 292926 h 1013462"/>
              <a:gd name="connsiteX2124" fmla="*/ 8118 w 994073"/>
              <a:gd name="connsiteY2124" fmla="*/ 292632 h 1013462"/>
              <a:gd name="connsiteX2125" fmla="*/ 7273 w 994073"/>
              <a:gd name="connsiteY2125" fmla="*/ 292484 h 1013462"/>
              <a:gd name="connsiteX2126" fmla="*/ 6223 w 994073"/>
              <a:gd name="connsiteY2126" fmla="*/ 292599 h 1013462"/>
              <a:gd name="connsiteX2127" fmla="*/ 3017 w 994073"/>
              <a:gd name="connsiteY2127" fmla="*/ 294218 h 1013462"/>
              <a:gd name="connsiteX2128" fmla="*/ 2399 w 994073"/>
              <a:gd name="connsiteY2128" fmla="*/ 294528 h 1013462"/>
              <a:gd name="connsiteX2129" fmla="*/ 180 w 994073"/>
              <a:gd name="connsiteY2129" fmla="*/ 294087 h 1013462"/>
              <a:gd name="connsiteX2130" fmla="*/ 2886 w 994073"/>
              <a:gd name="connsiteY2130" fmla="*/ 298175 h 1013462"/>
              <a:gd name="connsiteX2131" fmla="*/ 3498 w 994073"/>
              <a:gd name="connsiteY2131" fmla="*/ 301101 h 1013462"/>
              <a:gd name="connsiteX2132" fmla="*/ 4603 w 994073"/>
              <a:gd name="connsiteY2132" fmla="*/ 303832 h 1013462"/>
              <a:gd name="connsiteX2133" fmla="*/ 4624 w 994073"/>
              <a:gd name="connsiteY2133" fmla="*/ 304650 h 1013462"/>
              <a:gd name="connsiteX2134" fmla="*/ 4719 w 994073"/>
              <a:gd name="connsiteY2134" fmla="*/ 308607 h 1013462"/>
              <a:gd name="connsiteX2135" fmla="*/ 7178 w 994073"/>
              <a:gd name="connsiteY2135" fmla="*/ 312204 h 1013462"/>
              <a:gd name="connsiteX2136" fmla="*/ 10442 w 994073"/>
              <a:gd name="connsiteY2136" fmla="*/ 314869 h 1013462"/>
              <a:gd name="connsiteX2137" fmla="*/ 11426 w 994073"/>
              <a:gd name="connsiteY2137" fmla="*/ 316733 h 1013462"/>
              <a:gd name="connsiteX2138" fmla="*/ 10560 w 994073"/>
              <a:gd name="connsiteY2138" fmla="*/ 318973 h 1013462"/>
              <a:gd name="connsiteX2139" fmla="*/ 10985 w 994073"/>
              <a:gd name="connsiteY2139" fmla="*/ 322571 h 1013462"/>
              <a:gd name="connsiteX2140" fmla="*/ 11786 w 994073"/>
              <a:gd name="connsiteY2140" fmla="*/ 323127 h 1013462"/>
              <a:gd name="connsiteX2141" fmla="*/ 12371 w 994073"/>
              <a:gd name="connsiteY2141" fmla="*/ 323176 h 1013462"/>
              <a:gd name="connsiteX2142" fmla="*/ 13081 w 994073"/>
              <a:gd name="connsiteY2142" fmla="*/ 323257 h 1013462"/>
              <a:gd name="connsiteX2143" fmla="*/ 14250 w 994073"/>
              <a:gd name="connsiteY2143" fmla="*/ 324189 h 1013462"/>
              <a:gd name="connsiteX2144" fmla="*/ 16963 w 994073"/>
              <a:gd name="connsiteY2144" fmla="*/ 324500 h 1013462"/>
              <a:gd name="connsiteX2145" fmla="*/ 18811 w 994073"/>
              <a:gd name="connsiteY2145" fmla="*/ 325497 h 1013462"/>
              <a:gd name="connsiteX2146" fmla="*/ 19118 w 994073"/>
              <a:gd name="connsiteY2146" fmla="*/ 326364 h 1013462"/>
              <a:gd name="connsiteX2147" fmla="*/ 17261 w 994073"/>
              <a:gd name="connsiteY2147" fmla="*/ 331253 h 1013462"/>
              <a:gd name="connsiteX2148" fmla="*/ 17527 w 994073"/>
              <a:gd name="connsiteY2148" fmla="*/ 332463 h 1013462"/>
              <a:gd name="connsiteX2149" fmla="*/ 17628 w 994073"/>
              <a:gd name="connsiteY2149" fmla="*/ 332937 h 1013462"/>
              <a:gd name="connsiteX2150" fmla="*/ 18713 w 994073"/>
              <a:gd name="connsiteY2150" fmla="*/ 333837 h 1013462"/>
              <a:gd name="connsiteX2151" fmla="*/ 21077 w 994073"/>
              <a:gd name="connsiteY2151" fmla="*/ 335783 h 1013462"/>
              <a:gd name="connsiteX2152" fmla="*/ 22365 w 994073"/>
              <a:gd name="connsiteY2152" fmla="*/ 338955 h 1013462"/>
              <a:gd name="connsiteX2153" fmla="*/ 23167 w 994073"/>
              <a:gd name="connsiteY2153" fmla="*/ 339641 h 1013462"/>
              <a:gd name="connsiteX2154" fmla="*/ 25448 w 994073"/>
              <a:gd name="connsiteY2154" fmla="*/ 339772 h 1013462"/>
              <a:gd name="connsiteX2155" fmla="*/ 27547 w 994073"/>
              <a:gd name="connsiteY2155" fmla="*/ 337532 h 1013462"/>
              <a:gd name="connsiteX2156" fmla="*/ 30008 w 994073"/>
              <a:gd name="connsiteY2156" fmla="*/ 339396 h 1013462"/>
              <a:gd name="connsiteX2157" fmla="*/ 29495 w 994073"/>
              <a:gd name="connsiteY2157" fmla="*/ 340819 h 1013462"/>
              <a:gd name="connsiteX2158" fmla="*/ 28724 w 994073"/>
              <a:gd name="connsiteY2158" fmla="*/ 342258 h 1013462"/>
              <a:gd name="connsiteX2159" fmla="*/ 28907 w 994073"/>
              <a:gd name="connsiteY2159" fmla="*/ 343844 h 1013462"/>
              <a:gd name="connsiteX2160" fmla="*/ 28976 w 994073"/>
              <a:gd name="connsiteY2160" fmla="*/ 344449 h 1013462"/>
              <a:gd name="connsiteX2161" fmla="*/ 31789 w 994073"/>
              <a:gd name="connsiteY2161" fmla="*/ 345561 h 1013462"/>
              <a:gd name="connsiteX2162" fmla="*/ 33963 w 994073"/>
              <a:gd name="connsiteY2162" fmla="*/ 345266 h 1013462"/>
              <a:gd name="connsiteX2163" fmla="*/ 36522 w 994073"/>
              <a:gd name="connsiteY2163" fmla="*/ 344972 h 1013462"/>
              <a:gd name="connsiteX2164" fmla="*/ 39081 w 994073"/>
              <a:gd name="connsiteY2164" fmla="*/ 344416 h 1013462"/>
              <a:gd name="connsiteX2165" fmla="*/ 41127 w 994073"/>
              <a:gd name="connsiteY2165" fmla="*/ 344645 h 1013462"/>
              <a:gd name="connsiteX2166" fmla="*/ 45641 w 994073"/>
              <a:gd name="connsiteY2166" fmla="*/ 348569 h 1013462"/>
              <a:gd name="connsiteX2167" fmla="*/ 48369 w 994073"/>
              <a:gd name="connsiteY2167" fmla="*/ 351153 h 1013462"/>
              <a:gd name="connsiteX2168" fmla="*/ 50808 w 994073"/>
              <a:gd name="connsiteY2168" fmla="*/ 354080 h 1013462"/>
              <a:gd name="connsiteX2169" fmla="*/ 52864 w 994073"/>
              <a:gd name="connsiteY2169" fmla="*/ 356549 h 1013462"/>
              <a:gd name="connsiteX2170" fmla="*/ 55266 w 994073"/>
              <a:gd name="connsiteY2170" fmla="*/ 358282 h 1013462"/>
              <a:gd name="connsiteX2171" fmla="*/ 59080 w 994073"/>
              <a:gd name="connsiteY2171" fmla="*/ 364250 h 1013462"/>
              <a:gd name="connsiteX2172" fmla="*/ 60802 w 994073"/>
              <a:gd name="connsiteY2172" fmla="*/ 367782 h 1013462"/>
              <a:gd name="connsiteX2173" fmla="*/ 60933 w 994073"/>
              <a:gd name="connsiteY2173" fmla="*/ 368060 h 1013462"/>
              <a:gd name="connsiteX2174" fmla="*/ 61538 w 994073"/>
              <a:gd name="connsiteY2174" fmla="*/ 370889 h 1013462"/>
              <a:gd name="connsiteX2175" fmla="*/ 62583 w 994073"/>
              <a:gd name="connsiteY2175" fmla="*/ 373178 h 1013462"/>
              <a:gd name="connsiteX2176" fmla="*/ 63317 w 994073"/>
              <a:gd name="connsiteY2176" fmla="*/ 378198 h 1013462"/>
              <a:gd name="connsiteX2177" fmla="*/ 62019 w 994073"/>
              <a:gd name="connsiteY2177" fmla="*/ 380552 h 1013462"/>
              <a:gd name="connsiteX2178" fmla="*/ 63003 w 994073"/>
              <a:gd name="connsiteY2178" fmla="*/ 382727 h 1013462"/>
              <a:gd name="connsiteX2179" fmla="*/ 63366 w 994073"/>
              <a:gd name="connsiteY2179" fmla="*/ 387256 h 1013462"/>
              <a:gd name="connsiteX2180" fmla="*/ 64594 w 994073"/>
              <a:gd name="connsiteY2180" fmla="*/ 391360 h 1013462"/>
              <a:gd name="connsiteX2181" fmla="*/ 65209 w 994073"/>
              <a:gd name="connsiteY2181" fmla="*/ 393274 h 1013462"/>
              <a:gd name="connsiteX2182" fmla="*/ 66563 w 994073"/>
              <a:gd name="connsiteY2182" fmla="*/ 395268 h 1013462"/>
              <a:gd name="connsiteX2183" fmla="*/ 67272 w 994073"/>
              <a:gd name="connsiteY2183" fmla="*/ 394320 h 1013462"/>
              <a:gd name="connsiteX2184" fmla="*/ 69676 w 994073"/>
              <a:gd name="connsiteY2184" fmla="*/ 392718 h 1013462"/>
              <a:gd name="connsiteX2185" fmla="*/ 70515 w 994073"/>
              <a:gd name="connsiteY2185" fmla="*/ 392162 h 1013462"/>
              <a:gd name="connsiteX2186" fmla="*/ 70948 w 994073"/>
              <a:gd name="connsiteY2186" fmla="*/ 392031 h 1013462"/>
              <a:gd name="connsiteX2187" fmla="*/ 72982 w 994073"/>
              <a:gd name="connsiteY2187" fmla="*/ 391360 h 1013462"/>
              <a:gd name="connsiteX2188" fmla="*/ 74590 w 994073"/>
              <a:gd name="connsiteY2188" fmla="*/ 388384 h 1013462"/>
              <a:gd name="connsiteX2189" fmla="*/ 75638 w 994073"/>
              <a:gd name="connsiteY2189" fmla="*/ 388384 h 1013462"/>
              <a:gd name="connsiteX2190" fmla="*/ 76112 w 994073"/>
              <a:gd name="connsiteY2190" fmla="*/ 388695 h 1013462"/>
              <a:gd name="connsiteX2191" fmla="*/ 76501 w 994073"/>
              <a:gd name="connsiteY2191" fmla="*/ 388957 h 1013462"/>
              <a:gd name="connsiteX2192" fmla="*/ 77798 w 994073"/>
              <a:gd name="connsiteY2192" fmla="*/ 387894 h 1013462"/>
              <a:gd name="connsiteX2193" fmla="*/ 78171 w 994073"/>
              <a:gd name="connsiteY2193" fmla="*/ 385425 h 1013462"/>
              <a:gd name="connsiteX2194" fmla="*/ 78973 w 994073"/>
              <a:gd name="connsiteY2194" fmla="*/ 384673 h 1013462"/>
              <a:gd name="connsiteX2195" fmla="*/ 79420 w 994073"/>
              <a:gd name="connsiteY2195" fmla="*/ 384705 h 1013462"/>
              <a:gd name="connsiteX2196" fmla="*/ 81930 w 994073"/>
              <a:gd name="connsiteY2196" fmla="*/ 384869 h 1013462"/>
              <a:gd name="connsiteX2197" fmla="*/ 82669 w 994073"/>
              <a:gd name="connsiteY2197" fmla="*/ 384427 h 1013462"/>
              <a:gd name="connsiteX2198" fmla="*/ 86899 w 994073"/>
              <a:gd name="connsiteY2198" fmla="*/ 381942 h 1013462"/>
              <a:gd name="connsiteX2199" fmla="*/ 87578 w 994073"/>
              <a:gd name="connsiteY2199" fmla="*/ 381550 h 1013462"/>
              <a:gd name="connsiteX2200" fmla="*/ 89093 w 994073"/>
              <a:gd name="connsiteY2200" fmla="*/ 380094 h 1013462"/>
              <a:gd name="connsiteX2201" fmla="*/ 91561 w 994073"/>
              <a:gd name="connsiteY2201" fmla="*/ 379473 h 1013462"/>
              <a:gd name="connsiteX2202" fmla="*/ 93412 w 994073"/>
              <a:gd name="connsiteY2202" fmla="*/ 378181 h 1013462"/>
              <a:gd name="connsiteX2203" fmla="*/ 95449 w 994073"/>
              <a:gd name="connsiteY2203" fmla="*/ 377380 h 1013462"/>
              <a:gd name="connsiteX2204" fmla="*/ 96993 w 994073"/>
              <a:gd name="connsiteY2204" fmla="*/ 375696 h 1013462"/>
              <a:gd name="connsiteX2205" fmla="*/ 98291 w 994073"/>
              <a:gd name="connsiteY2205" fmla="*/ 372540 h 1013462"/>
              <a:gd name="connsiteX2206" fmla="*/ 99388 w 994073"/>
              <a:gd name="connsiteY2206" fmla="*/ 370970 h 1013462"/>
              <a:gd name="connsiteX2207" fmla="*/ 101563 w 994073"/>
              <a:gd name="connsiteY2207" fmla="*/ 369564 h 1013462"/>
              <a:gd name="connsiteX2208" fmla="*/ 102245 w 994073"/>
              <a:gd name="connsiteY2208" fmla="*/ 367651 h 1013462"/>
              <a:gd name="connsiteX2209" fmla="*/ 106012 w 994073"/>
              <a:gd name="connsiteY2209" fmla="*/ 362255 h 1013462"/>
              <a:gd name="connsiteX2210" fmla="*/ 111010 w 994073"/>
              <a:gd name="connsiteY2210" fmla="*/ 359230 h 1013462"/>
              <a:gd name="connsiteX2211" fmla="*/ 115208 w 994073"/>
              <a:gd name="connsiteY2211" fmla="*/ 354636 h 1013462"/>
              <a:gd name="connsiteX2212" fmla="*/ 117183 w 994073"/>
              <a:gd name="connsiteY2212" fmla="*/ 353082 h 1013462"/>
              <a:gd name="connsiteX2213" fmla="*/ 121689 w 994073"/>
              <a:gd name="connsiteY2213" fmla="*/ 351856 h 1013462"/>
              <a:gd name="connsiteX2214" fmla="*/ 126426 w 994073"/>
              <a:gd name="connsiteY2214" fmla="*/ 349452 h 1013462"/>
              <a:gd name="connsiteX2215" fmla="*/ 129497 w 994073"/>
              <a:gd name="connsiteY2215" fmla="*/ 348373 h 1013462"/>
              <a:gd name="connsiteX2216" fmla="*/ 132439 w 994073"/>
              <a:gd name="connsiteY2216" fmla="*/ 348455 h 1013462"/>
              <a:gd name="connsiteX2217" fmla="*/ 135374 w 994073"/>
              <a:gd name="connsiteY2217" fmla="*/ 352019 h 1013462"/>
              <a:gd name="connsiteX2218" fmla="*/ 137804 w 994073"/>
              <a:gd name="connsiteY2218" fmla="*/ 352624 h 1013462"/>
              <a:gd name="connsiteX2219" fmla="*/ 143299 w 994073"/>
              <a:gd name="connsiteY2219" fmla="*/ 354472 h 1013462"/>
              <a:gd name="connsiteX2220" fmla="*/ 146628 w 994073"/>
              <a:gd name="connsiteY2220" fmla="*/ 356467 h 1013462"/>
              <a:gd name="connsiteX2221" fmla="*/ 147516 w 994073"/>
              <a:gd name="connsiteY2221" fmla="*/ 356990 h 1013462"/>
              <a:gd name="connsiteX2222" fmla="*/ 150459 w 994073"/>
              <a:gd name="connsiteY2222" fmla="*/ 355911 h 1013462"/>
              <a:gd name="connsiteX2223" fmla="*/ 153146 w 994073"/>
              <a:gd name="connsiteY2223" fmla="*/ 355093 h 1013462"/>
              <a:gd name="connsiteX2224" fmla="*/ 156974 w 994073"/>
              <a:gd name="connsiteY2224" fmla="*/ 360833 h 1013462"/>
              <a:gd name="connsiteX2225" fmla="*/ 160424 w 994073"/>
              <a:gd name="connsiteY2225" fmla="*/ 362599 h 1013462"/>
              <a:gd name="connsiteX2226" fmla="*/ 163366 w 994073"/>
              <a:gd name="connsiteY2226" fmla="*/ 362549 h 1013462"/>
              <a:gd name="connsiteX2227" fmla="*/ 164772 w 994073"/>
              <a:gd name="connsiteY2227" fmla="*/ 362517 h 1013462"/>
              <a:gd name="connsiteX2228" fmla="*/ 165411 w 994073"/>
              <a:gd name="connsiteY2228" fmla="*/ 363024 h 1013462"/>
              <a:gd name="connsiteX2229" fmla="*/ 165022 w 994073"/>
              <a:gd name="connsiteY2229" fmla="*/ 366000 h 1013462"/>
              <a:gd name="connsiteX2230" fmla="*/ 163612 w 994073"/>
              <a:gd name="connsiteY2230" fmla="*/ 367586 h 1013462"/>
              <a:gd name="connsiteX2231" fmla="*/ 163609 w 994073"/>
              <a:gd name="connsiteY2231" fmla="*/ 369646 h 1013462"/>
              <a:gd name="connsiteX2232" fmla="*/ 165655 w 994073"/>
              <a:gd name="connsiteY2232" fmla="*/ 370136 h 1013462"/>
              <a:gd name="connsiteX2233" fmla="*/ 167188 w 994073"/>
              <a:gd name="connsiteY2233" fmla="*/ 369973 h 1013462"/>
              <a:gd name="connsiteX2234" fmla="*/ 167957 w 994073"/>
              <a:gd name="connsiteY2234" fmla="*/ 369957 h 1013462"/>
              <a:gd name="connsiteX2235" fmla="*/ 168596 w 994073"/>
              <a:gd name="connsiteY2235" fmla="*/ 369957 h 1013462"/>
              <a:gd name="connsiteX2236" fmla="*/ 168593 w 994073"/>
              <a:gd name="connsiteY2236" fmla="*/ 371118 h 1013462"/>
              <a:gd name="connsiteX2237" fmla="*/ 168729 w 994073"/>
              <a:gd name="connsiteY2237" fmla="*/ 373865 h 1013462"/>
              <a:gd name="connsiteX2238" fmla="*/ 169734 w 994073"/>
              <a:gd name="connsiteY2238" fmla="*/ 376775 h 1013462"/>
              <a:gd name="connsiteX2239" fmla="*/ 171394 w 994073"/>
              <a:gd name="connsiteY2239" fmla="*/ 378296 h 1013462"/>
              <a:gd name="connsiteX2240" fmla="*/ 172545 w 994073"/>
              <a:gd name="connsiteY2240" fmla="*/ 378770 h 1013462"/>
              <a:gd name="connsiteX2241" fmla="*/ 173567 w 994073"/>
              <a:gd name="connsiteY2241" fmla="*/ 379179 h 1013462"/>
              <a:gd name="connsiteX2242" fmla="*/ 179329 w 994073"/>
              <a:gd name="connsiteY2242" fmla="*/ 375467 h 1013462"/>
              <a:gd name="connsiteX2243" fmla="*/ 181635 w 994073"/>
              <a:gd name="connsiteY2243" fmla="*/ 373881 h 1013462"/>
              <a:gd name="connsiteX2244" fmla="*/ 185474 w 994073"/>
              <a:gd name="connsiteY2244" fmla="*/ 372393 h 1013462"/>
              <a:gd name="connsiteX2245" fmla="*/ 189186 w 994073"/>
              <a:gd name="connsiteY2245" fmla="*/ 370774 h 1013462"/>
              <a:gd name="connsiteX2246" fmla="*/ 191872 w 994073"/>
              <a:gd name="connsiteY2246" fmla="*/ 370611 h 1013462"/>
              <a:gd name="connsiteX2247" fmla="*/ 192764 w 994073"/>
              <a:gd name="connsiteY2247" fmla="*/ 372524 h 1013462"/>
              <a:gd name="connsiteX2248" fmla="*/ 191606 w 994073"/>
              <a:gd name="connsiteY2248" fmla="*/ 376546 h 1013462"/>
              <a:gd name="connsiteX2249" fmla="*/ 191342 w 994073"/>
              <a:gd name="connsiteY2249" fmla="*/ 380307 h 1013462"/>
              <a:gd name="connsiteX2250" fmla="*/ 191341 w 994073"/>
              <a:gd name="connsiteY2250" fmla="*/ 381599 h 1013462"/>
              <a:gd name="connsiteX2251" fmla="*/ 193512 w 994073"/>
              <a:gd name="connsiteY2251" fmla="*/ 382972 h 1013462"/>
              <a:gd name="connsiteX2252" fmla="*/ 196892 w 994073"/>
              <a:gd name="connsiteY2252" fmla="*/ 382367 h 1013462"/>
              <a:gd name="connsiteX2253" fmla="*/ 200676 w 994073"/>
              <a:gd name="connsiteY2253" fmla="*/ 382727 h 1013462"/>
              <a:gd name="connsiteX2254" fmla="*/ 202592 w 994073"/>
              <a:gd name="connsiteY2254" fmla="*/ 383741 h 1013462"/>
              <a:gd name="connsiteX2255" fmla="*/ 205655 w 994073"/>
              <a:gd name="connsiteY2255" fmla="*/ 387044 h 1013462"/>
              <a:gd name="connsiteX2256" fmla="*/ 206291 w 994073"/>
              <a:gd name="connsiteY2256" fmla="*/ 388973 h 1013462"/>
              <a:gd name="connsiteX2257" fmla="*/ 206773 w 994073"/>
              <a:gd name="connsiteY2257" fmla="*/ 390428 h 1013462"/>
              <a:gd name="connsiteX2258" fmla="*/ 207055 w 994073"/>
              <a:gd name="connsiteY2258" fmla="*/ 391279 h 1013462"/>
              <a:gd name="connsiteX2259" fmla="*/ 207046 w 994073"/>
              <a:gd name="connsiteY2259" fmla="*/ 395939 h 1013462"/>
              <a:gd name="connsiteX2260" fmla="*/ 200900 w 994073"/>
              <a:gd name="connsiteY2260" fmla="*/ 399912 h 1013462"/>
              <a:gd name="connsiteX2261" fmla="*/ 192078 w 994073"/>
              <a:gd name="connsiteY2261" fmla="*/ 402430 h 1013462"/>
              <a:gd name="connsiteX2262" fmla="*/ 187464 w 994073"/>
              <a:gd name="connsiteY2262" fmla="*/ 403738 h 1013462"/>
              <a:gd name="connsiteX2263" fmla="*/ 184648 w 994073"/>
              <a:gd name="connsiteY2263" fmla="*/ 405079 h 1013462"/>
              <a:gd name="connsiteX2264" fmla="*/ 179529 w 994073"/>
              <a:gd name="connsiteY2264" fmla="*/ 407221 h 1013462"/>
              <a:gd name="connsiteX2265" fmla="*/ 177691 w 994073"/>
              <a:gd name="connsiteY2265" fmla="*/ 408218 h 1013462"/>
              <a:gd name="connsiteX2266" fmla="*/ 178121 w 994073"/>
              <a:gd name="connsiteY2266" fmla="*/ 410132 h 1013462"/>
              <a:gd name="connsiteX2267" fmla="*/ 177997 w 994073"/>
              <a:gd name="connsiteY2267" fmla="*/ 411930 h 1013462"/>
              <a:gd name="connsiteX2268" fmla="*/ 176267 w 994073"/>
              <a:gd name="connsiteY2268" fmla="*/ 415037 h 1013462"/>
              <a:gd name="connsiteX2269" fmla="*/ 176018 w 994073"/>
              <a:gd name="connsiteY2269" fmla="*/ 416656 h 1013462"/>
              <a:gd name="connsiteX2270" fmla="*/ 178515 w 994073"/>
              <a:gd name="connsiteY2270" fmla="*/ 417293 h 1013462"/>
              <a:gd name="connsiteX2271" fmla="*/ 179163 w 994073"/>
              <a:gd name="connsiteY2271" fmla="*/ 417457 h 1013462"/>
              <a:gd name="connsiteX2272" fmla="*/ 180536 w 994073"/>
              <a:gd name="connsiteY2272" fmla="*/ 417408 h 1013462"/>
              <a:gd name="connsiteX2273" fmla="*/ 180735 w 994073"/>
              <a:gd name="connsiteY2273" fmla="*/ 417392 h 1013462"/>
              <a:gd name="connsiteX2274" fmla="*/ 182063 w 994073"/>
              <a:gd name="connsiteY2274" fmla="*/ 417343 h 1013462"/>
              <a:gd name="connsiteX2275" fmla="*/ 182452 w 994073"/>
              <a:gd name="connsiteY2275" fmla="*/ 417065 h 1013462"/>
              <a:gd name="connsiteX2276" fmla="*/ 184840 w 994073"/>
              <a:gd name="connsiteY2276" fmla="*/ 415348 h 1013462"/>
              <a:gd name="connsiteX2277" fmla="*/ 191532 w 994073"/>
              <a:gd name="connsiteY2277" fmla="*/ 417621 h 1013462"/>
              <a:gd name="connsiteX2278" fmla="*/ 195112 w 994073"/>
              <a:gd name="connsiteY2278" fmla="*/ 418340 h 1013462"/>
              <a:gd name="connsiteX2279" fmla="*/ 199713 w 994073"/>
              <a:gd name="connsiteY2279" fmla="*/ 419812 h 1013462"/>
              <a:gd name="connsiteX2280" fmla="*/ 206363 w 994073"/>
              <a:gd name="connsiteY2280" fmla="*/ 421790 h 1013462"/>
              <a:gd name="connsiteX2281" fmla="*/ 210451 w 994073"/>
              <a:gd name="connsiteY2281" fmla="*/ 423000 h 1013462"/>
              <a:gd name="connsiteX2282" fmla="*/ 215034 w 994073"/>
              <a:gd name="connsiteY2282" fmla="*/ 434544 h 1013462"/>
              <a:gd name="connsiteX2283" fmla="*/ 218863 w 994073"/>
              <a:gd name="connsiteY2283" fmla="*/ 438877 h 1013462"/>
              <a:gd name="connsiteX2284" fmla="*/ 219115 w 994073"/>
              <a:gd name="connsiteY2284" fmla="*/ 440937 h 1013462"/>
              <a:gd name="connsiteX2285" fmla="*/ 215533 w 994073"/>
              <a:gd name="connsiteY2285" fmla="*/ 441771 h 1013462"/>
              <a:gd name="connsiteX2286" fmla="*/ 207607 w 994073"/>
              <a:gd name="connsiteY2286" fmla="*/ 439319 h 1013462"/>
              <a:gd name="connsiteX2287" fmla="*/ 203513 w 994073"/>
              <a:gd name="connsiteY2287" fmla="*/ 440414 h 1013462"/>
              <a:gd name="connsiteX2288" fmla="*/ 206827 w 994073"/>
              <a:gd name="connsiteY2288" fmla="*/ 447069 h 1013462"/>
              <a:gd name="connsiteX2289" fmla="*/ 205589 w 994073"/>
              <a:gd name="connsiteY2289" fmla="*/ 450732 h 1013462"/>
              <a:gd name="connsiteX2290" fmla="*/ 203227 w 994073"/>
              <a:gd name="connsiteY2290" fmla="*/ 457730 h 1013462"/>
              <a:gd name="connsiteX2291" fmla="*/ 203730 w 994073"/>
              <a:gd name="connsiteY2291" fmla="*/ 461589 h 1013462"/>
              <a:gd name="connsiteX2292" fmla="*/ 205771 w 994073"/>
              <a:gd name="connsiteY2292" fmla="*/ 465432 h 1013462"/>
              <a:gd name="connsiteX2293" fmla="*/ 207041 w 994073"/>
              <a:gd name="connsiteY2293" fmla="*/ 469536 h 1013462"/>
              <a:gd name="connsiteX2294" fmla="*/ 205478 w 994073"/>
              <a:gd name="connsiteY2294" fmla="*/ 486100 h 1013462"/>
              <a:gd name="connsiteX2295" fmla="*/ 207259 w 994073"/>
              <a:gd name="connsiteY2295" fmla="*/ 491234 h 1013462"/>
              <a:gd name="connsiteX2296" fmla="*/ 208278 w 994073"/>
              <a:gd name="connsiteY2296" fmla="*/ 494046 h 1013462"/>
              <a:gd name="connsiteX2297" fmla="*/ 207310 w 994073"/>
              <a:gd name="connsiteY2297" fmla="*/ 498265 h 1013462"/>
              <a:gd name="connsiteX2298" fmla="*/ 206183 w 994073"/>
              <a:gd name="connsiteY2298" fmla="*/ 501028 h 1013462"/>
              <a:gd name="connsiteX2299" fmla="*/ 202852 w 994073"/>
              <a:gd name="connsiteY2299" fmla="*/ 499900 h 1013462"/>
              <a:gd name="connsiteX2300" fmla="*/ 200382 w 994073"/>
              <a:gd name="connsiteY2300" fmla="*/ 501584 h 1013462"/>
              <a:gd name="connsiteX2301" fmla="*/ 198593 w 994073"/>
              <a:gd name="connsiteY2301" fmla="*/ 502075 h 1013462"/>
              <a:gd name="connsiteX2302" fmla="*/ 197899 w 994073"/>
              <a:gd name="connsiteY2302" fmla="*/ 503383 h 1013462"/>
              <a:gd name="connsiteX2303" fmla="*/ 197234 w 994073"/>
              <a:gd name="connsiteY2303" fmla="*/ 503677 h 1013462"/>
              <a:gd name="connsiteX2304" fmla="*/ 196550 w 994073"/>
              <a:gd name="connsiteY2304" fmla="*/ 503628 h 1013462"/>
              <a:gd name="connsiteX2305" fmla="*/ 195012 w 994073"/>
              <a:gd name="connsiteY2305" fmla="*/ 503497 h 1013462"/>
              <a:gd name="connsiteX2306" fmla="*/ 193841 w 994073"/>
              <a:gd name="connsiteY2306" fmla="*/ 501323 h 1013462"/>
              <a:gd name="connsiteX2307" fmla="*/ 193040 w 994073"/>
              <a:gd name="connsiteY2307" fmla="*/ 501388 h 1013462"/>
              <a:gd name="connsiteX2308" fmla="*/ 190322 w 994073"/>
              <a:gd name="connsiteY2308" fmla="*/ 502941 h 1013462"/>
              <a:gd name="connsiteX2309" fmla="*/ 188594 w 994073"/>
              <a:gd name="connsiteY2309" fmla="*/ 505034 h 1013462"/>
              <a:gd name="connsiteX2310" fmla="*/ 188038 w 994073"/>
              <a:gd name="connsiteY2310" fmla="*/ 504544 h 1013462"/>
              <a:gd name="connsiteX2311" fmla="*/ 187425 w 994073"/>
              <a:gd name="connsiteY2311" fmla="*/ 501077 h 1013462"/>
              <a:gd name="connsiteX2312" fmla="*/ 185451 w 994073"/>
              <a:gd name="connsiteY2312" fmla="*/ 498592 h 1013462"/>
              <a:gd name="connsiteX2313" fmla="*/ 181010 w 994073"/>
              <a:gd name="connsiteY2313" fmla="*/ 497905 h 1013462"/>
              <a:gd name="connsiteX2314" fmla="*/ 179465 w 994073"/>
              <a:gd name="connsiteY2314" fmla="*/ 499393 h 1013462"/>
              <a:gd name="connsiteX2315" fmla="*/ 178574 w 994073"/>
              <a:gd name="connsiteY2315" fmla="*/ 498150 h 1013462"/>
              <a:gd name="connsiteX2316" fmla="*/ 177987 w 994073"/>
              <a:gd name="connsiteY2316" fmla="*/ 497349 h 1013462"/>
              <a:gd name="connsiteX2317" fmla="*/ 177431 w 994073"/>
              <a:gd name="connsiteY2317" fmla="*/ 497464 h 1013462"/>
              <a:gd name="connsiteX2318" fmla="*/ 176813 w 994073"/>
              <a:gd name="connsiteY2318" fmla="*/ 499148 h 1013462"/>
              <a:gd name="connsiteX2319" fmla="*/ 176398 w 994073"/>
              <a:gd name="connsiteY2319" fmla="*/ 499213 h 1013462"/>
              <a:gd name="connsiteX2320" fmla="*/ 175825 w 994073"/>
              <a:gd name="connsiteY2320" fmla="*/ 499328 h 1013462"/>
              <a:gd name="connsiteX2321" fmla="*/ 173853 w 994073"/>
              <a:gd name="connsiteY2321" fmla="*/ 497398 h 1013462"/>
              <a:gd name="connsiteX2322" fmla="*/ 171446 w 994073"/>
              <a:gd name="connsiteY2322" fmla="*/ 496842 h 1013462"/>
              <a:gd name="connsiteX2323" fmla="*/ 170768 w 994073"/>
              <a:gd name="connsiteY2323" fmla="*/ 497333 h 1013462"/>
              <a:gd name="connsiteX2324" fmla="*/ 169980 w 994073"/>
              <a:gd name="connsiteY2324" fmla="*/ 499230 h 1013462"/>
              <a:gd name="connsiteX2325" fmla="*/ 168482 w 994073"/>
              <a:gd name="connsiteY2325" fmla="*/ 499998 h 1013462"/>
              <a:gd name="connsiteX2326" fmla="*/ 165274 w 994073"/>
              <a:gd name="connsiteY2326" fmla="*/ 499998 h 1013462"/>
              <a:gd name="connsiteX2327" fmla="*/ 163609 w 994073"/>
              <a:gd name="connsiteY2327" fmla="*/ 498379 h 1013462"/>
              <a:gd name="connsiteX2328" fmla="*/ 162066 w 994073"/>
              <a:gd name="connsiteY2328" fmla="*/ 498330 h 1013462"/>
              <a:gd name="connsiteX2329" fmla="*/ 161264 w 994073"/>
              <a:gd name="connsiteY2329" fmla="*/ 497578 h 1013462"/>
              <a:gd name="connsiteX2330" fmla="*/ 160959 w 994073"/>
              <a:gd name="connsiteY2330" fmla="*/ 494978 h 1013462"/>
              <a:gd name="connsiteX2331" fmla="*/ 160218 w 994073"/>
              <a:gd name="connsiteY2331" fmla="*/ 495649 h 1013462"/>
              <a:gd name="connsiteX2332" fmla="*/ 159168 w 994073"/>
              <a:gd name="connsiteY2332" fmla="*/ 495780 h 1013462"/>
              <a:gd name="connsiteX2333" fmla="*/ 158307 w 994073"/>
              <a:gd name="connsiteY2333" fmla="*/ 494406 h 1013462"/>
              <a:gd name="connsiteX2334" fmla="*/ 157319 w 994073"/>
              <a:gd name="connsiteY2334" fmla="*/ 494357 h 1013462"/>
              <a:gd name="connsiteX2335" fmla="*/ 156454 w 994073"/>
              <a:gd name="connsiteY2335" fmla="*/ 494913 h 1013462"/>
              <a:gd name="connsiteX2336" fmla="*/ 156021 w 994073"/>
              <a:gd name="connsiteY2336" fmla="*/ 496205 h 1013462"/>
              <a:gd name="connsiteX2337" fmla="*/ 156451 w 994073"/>
              <a:gd name="connsiteY2337" fmla="*/ 499377 h 1013462"/>
              <a:gd name="connsiteX2338" fmla="*/ 155832 w 994073"/>
              <a:gd name="connsiteY2338" fmla="*/ 500669 h 1013462"/>
              <a:gd name="connsiteX2339" fmla="*/ 154783 w 994073"/>
              <a:gd name="connsiteY2339" fmla="*/ 501846 h 1013462"/>
              <a:gd name="connsiteX2340" fmla="*/ 154340 w 994073"/>
              <a:gd name="connsiteY2340" fmla="*/ 501911 h 1013462"/>
              <a:gd name="connsiteX2341" fmla="*/ 153617 w 994073"/>
              <a:gd name="connsiteY2341" fmla="*/ 502026 h 1013462"/>
              <a:gd name="connsiteX2342" fmla="*/ 151820 w 994073"/>
              <a:gd name="connsiteY2342" fmla="*/ 501159 h 1013462"/>
              <a:gd name="connsiteX2343" fmla="*/ 153241 w 994073"/>
              <a:gd name="connsiteY2343" fmla="*/ 500113 h 1013462"/>
              <a:gd name="connsiteX2344" fmla="*/ 153489 w 994073"/>
              <a:gd name="connsiteY2344" fmla="*/ 498935 h 1013462"/>
              <a:gd name="connsiteX2345" fmla="*/ 152935 w 994073"/>
              <a:gd name="connsiteY2345" fmla="*/ 497202 h 1013462"/>
              <a:gd name="connsiteX2346" fmla="*/ 152134 w 994073"/>
              <a:gd name="connsiteY2346" fmla="*/ 496646 h 1013462"/>
              <a:gd name="connsiteX2347" fmla="*/ 150338 w 994073"/>
              <a:gd name="connsiteY2347" fmla="*/ 496417 h 1013462"/>
              <a:gd name="connsiteX2348" fmla="*/ 149648 w 994073"/>
              <a:gd name="connsiteY2348" fmla="*/ 496336 h 1013462"/>
              <a:gd name="connsiteX2349" fmla="*/ 148494 w 994073"/>
              <a:gd name="connsiteY2349" fmla="*/ 496205 h 1013462"/>
              <a:gd name="connsiteX2350" fmla="*/ 146767 w 994073"/>
              <a:gd name="connsiteY2350" fmla="*/ 495387 h 1013462"/>
              <a:gd name="connsiteX2351" fmla="*/ 143620 w 994073"/>
              <a:gd name="connsiteY2351" fmla="*/ 496008 h 1013462"/>
              <a:gd name="connsiteX2352" fmla="*/ 142632 w 994073"/>
              <a:gd name="connsiteY2352" fmla="*/ 495632 h 1013462"/>
              <a:gd name="connsiteX2353" fmla="*/ 142447 w 994073"/>
              <a:gd name="connsiteY2353" fmla="*/ 494897 h 1013462"/>
              <a:gd name="connsiteX2354" fmla="*/ 143563 w 994073"/>
              <a:gd name="connsiteY2354" fmla="*/ 490613 h 1013462"/>
              <a:gd name="connsiteX2355" fmla="*/ 143442 w 994073"/>
              <a:gd name="connsiteY2355" fmla="*/ 488814 h 1013462"/>
              <a:gd name="connsiteX2356" fmla="*/ 142393 w 994073"/>
              <a:gd name="connsiteY2356" fmla="*/ 487571 h 1013462"/>
              <a:gd name="connsiteX2357" fmla="*/ 142197 w 994073"/>
              <a:gd name="connsiteY2357" fmla="*/ 487490 h 1013462"/>
              <a:gd name="connsiteX2358" fmla="*/ 141406 w 994073"/>
              <a:gd name="connsiteY2358" fmla="*/ 487146 h 1013462"/>
              <a:gd name="connsiteX2359" fmla="*/ 139802 w 994073"/>
              <a:gd name="connsiteY2359" fmla="*/ 487146 h 1013462"/>
              <a:gd name="connsiteX2360" fmla="*/ 137827 w 994073"/>
              <a:gd name="connsiteY2360" fmla="*/ 488814 h 1013462"/>
              <a:gd name="connsiteX2361" fmla="*/ 137640 w 994073"/>
              <a:gd name="connsiteY2361" fmla="*/ 490106 h 1013462"/>
              <a:gd name="connsiteX2362" fmla="*/ 138193 w 994073"/>
              <a:gd name="connsiteY2362" fmla="*/ 492231 h 1013462"/>
              <a:gd name="connsiteX2363" fmla="*/ 137760 w 994073"/>
              <a:gd name="connsiteY2363" fmla="*/ 493278 h 1013462"/>
              <a:gd name="connsiteX2364" fmla="*/ 135478 w 994073"/>
              <a:gd name="connsiteY2364" fmla="*/ 492526 h 1013462"/>
              <a:gd name="connsiteX2365" fmla="*/ 132395 w 994073"/>
              <a:gd name="connsiteY2365" fmla="*/ 490662 h 1013462"/>
              <a:gd name="connsiteX2366" fmla="*/ 132149 w 994073"/>
              <a:gd name="connsiteY2366" fmla="*/ 489991 h 1013462"/>
              <a:gd name="connsiteX2367" fmla="*/ 132581 w 994073"/>
              <a:gd name="connsiteY2367" fmla="*/ 489059 h 1013462"/>
              <a:gd name="connsiteX2368" fmla="*/ 134618 w 994073"/>
              <a:gd name="connsiteY2368" fmla="*/ 487816 h 1013462"/>
              <a:gd name="connsiteX2369" fmla="*/ 134990 w 994073"/>
              <a:gd name="connsiteY2369" fmla="*/ 486639 h 1013462"/>
              <a:gd name="connsiteX2370" fmla="*/ 134435 w 994073"/>
              <a:gd name="connsiteY2370" fmla="*/ 485707 h 1013462"/>
              <a:gd name="connsiteX2371" fmla="*/ 133572 w 994073"/>
              <a:gd name="connsiteY2371" fmla="*/ 485707 h 1013462"/>
              <a:gd name="connsiteX2372" fmla="*/ 132231 w 994073"/>
              <a:gd name="connsiteY2372" fmla="*/ 486312 h 1013462"/>
              <a:gd name="connsiteX2373" fmla="*/ 131782 w 994073"/>
              <a:gd name="connsiteY2373" fmla="*/ 486508 h 1013462"/>
              <a:gd name="connsiteX2374" fmla="*/ 130611 w 994073"/>
              <a:gd name="connsiteY2374" fmla="*/ 486018 h 1013462"/>
              <a:gd name="connsiteX2375" fmla="*/ 129375 w 994073"/>
              <a:gd name="connsiteY2375" fmla="*/ 487310 h 1013462"/>
              <a:gd name="connsiteX2376" fmla="*/ 127216 w 994073"/>
              <a:gd name="connsiteY2376" fmla="*/ 486623 h 1013462"/>
              <a:gd name="connsiteX2377" fmla="*/ 126230 w 994073"/>
              <a:gd name="connsiteY2377" fmla="*/ 485691 h 1013462"/>
              <a:gd name="connsiteX2378" fmla="*/ 125493 w 994073"/>
              <a:gd name="connsiteY2378" fmla="*/ 482715 h 1013462"/>
              <a:gd name="connsiteX2379" fmla="*/ 123951 w 994073"/>
              <a:gd name="connsiteY2379" fmla="*/ 481358 h 1013462"/>
              <a:gd name="connsiteX2380" fmla="*/ 122260 w 994073"/>
              <a:gd name="connsiteY2380" fmla="*/ 481292 h 1013462"/>
              <a:gd name="connsiteX2381" fmla="*/ 120805 w 994073"/>
              <a:gd name="connsiteY2381" fmla="*/ 481227 h 1013462"/>
              <a:gd name="connsiteX2382" fmla="*/ 118959 w 994073"/>
              <a:gd name="connsiteY2382" fmla="*/ 479477 h 1013462"/>
              <a:gd name="connsiteX2383" fmla="*/ 118648 w 994073"/>
              <a:gd name="connsiteY2383" fmla="*/ 479183 h 1013462"/>
              <a:gd name="connsiteX2384" fmla="*/ 117968 w 994073"/>
              <a:gd name="connsiteY2384" fmla="*/ 479853 h 1013462"/>
              <a:gd name="connsiteX2385" fmla="*/ 117535 w 994073"/>
              <a:gd name="connsiteY2385" fmla="*/ 481717 h 1013462"/>
              <a:gd name="connsiteX2386" fmla="*/ 117718 w 994073"/>
              <a:gd name="connsiteY2386" fmla="*/ 483271 h 1013462"/>
              <a:gd name="connsiteX2387" fmla="*/ 117038 w 994073"/>
              <a:gd name="connsiteY2387" fmla="*/ 484137 h 1013462"/>
              <a:gd name="connsiteX2388" fmla="*/ 116522 w 994073"/>
              <a:gd name="connsiteY2388" fmla="*/ 484056 h 1013462"/>
              <a:gd name="connsiteX2389" fmla="*/ 116181 w 994073"/>
              <a:gd name="connsiteY2389" fmla="*/ 484007 h 1013462"/>
              <a:gd name="connsiteX2390" fmla="*/ 114632 w 994073"/>
              <a:gd name="connsiteY2390" fmla="*/ 483761 h 1013462"/>
              <a:gd name="connsiteX2391" fmla="*/ 113399 w 994073"/>
              <a:gd name="connsiteY2391" fmla="*/ 482519 h 1013462"/>
              <a:gd name="connsiteX2392" fmla="*/ 112291 w 994073"/>
              <a:gd name="connsiteY2392" fmla="*/ 480230 h 1013462"/>
              <a:gd name="connsiteX2393" fmla="*/ 111413 w 994073"/>
              <a:gd name="connsiteY2393" fmla="*/ 480377 h 1013462"/>
              <a:gd name="connsiteX2394" fmla="*/ 110647 w 994073"/>
              <a:gd name="connsiteY2394" fmla="*/ 480524 h 1013462"/>
              <a:gd name="connsiteX2395" fmla="*/ 109885 w 994073"/>
              <a:gd name="connsiteY2395" fmla="*/ 480655 h 1013462"/>
              <a:gd name="connsiteX2396" fmla="*/ 108144 w 994073"/>
              <a:gd name="connsiteY2396" fmla="*/ 487277 h 1013462"/>
              <a:gd name="connsiteX2397" fmla="*/ 107286 w 994073"/>
              <a:gd name="connsiteY2397" fmla="*/ 490171 h 1013462"/>
              <a:gd name="connsiteX2398" fmla="*/ 106601 w 994073"/>
              <a:gd name="connsiteY2398" fmla="*/ 492477 h 1013462"/>
              <a:gd name="connsiteX2399" fmla="*/ 105317 w 994073"/>
              <a:gd name="connsiteY2399" fmla="*/ 494553 h 1013462"/>
              <a:gd name="connsiteX2400" fmla="*/ 102758 w 994073"/>
              <a:gd name="connsiteY2400" fmla="*/ 495632 h 1013462"/>
              <a:gd name="connsiteX2401" fmla="*/ 98667 w 994073"/>
              <a:gd name="connsiteY2401" fmla="*/ 494144 h 1013462"/>
              <a:gd name="connsiteX2402" fmla="*/ 95343 w 994073"/>
              <a:gd name="connsiteY2402" fmla="*/ 494210 h 1013462"/>
              <a:gd name="connsiteX2403" fmla="*/ 94566 w 994073"/>
              <a:gd name="connsiteY2403" fmla="*/ 499377 h 1013462"/>
              <a:gd name="connsiteX2404" fmla="*/ 97367 w 994073"/>
              <a:gd name="connsiteY2404" fmla="*/ 505787 h 1013462"/>
              <a:gd name="connsiteX2405" fmla="*/ 102478 w 994073"/>
              <a:gd name="connsiteY2405" fmla="*/ 508811 h 1013462"/>
              <a:gd name="connsiteX2406" fmla="*/ 106040 w 994073"/>
              <a:gd name="connsiteY2406" fmla="*/ 519849 h 1013462"/>
              <a:gd name="connsiteX2407" fmla="*/ 105770 w 994073"/>
              <a:gd name="connsiteY2407" fmla="*/ 527337 h 1013462"/>
              <a:gd name="connsiteX2408" fmla="*/ 104485 w 994073"/>
              <a:gd name="connsiteY2408" fmla="*/ 530722 h 1013462"/>
              <a:gd name="connsiteX2409" fmla="*/ 107039 w 994073"/>
              <a:gd name="connsiteY2409" fmla="*/ 533257 h 1013462"/>
              <a:gd name="connsiteX2410" fmla="*/ 108316 w 994073"/>
              <a:gd name="connsiteY2410" fmla="*/ 534532 h 1013462"/>
              <a:gd name="connsiteX2411" fmla="*/ 109076 w 994073"/>
              <a:gd name="connsiteY2411" fmla="*/ 537868 h 1013462"/>
              <a:gd name="connsiteX2412" fmla="*/ 109261 w 994073"/>
              <a:gd name="connsiteY2412" fmla="*/ 540140 h 1013462"/>
              <a:gd name="connsiteX2413" fmla="*/ 109328 w 994073"/>
              <a:gd name="connsiteY2413" fmla="*/ 540974 h 1013462"/>
              <a:gd name="connsiteX2414" fmla="*/ 113417 w 994073"/>
              <a:gd name="connsiteY2414" fmla="*/ 542708 h 1013462"/>
              <a:gd name="connsiteX2415" fmla="*/ 114941 w 994073"/>
              <a:gd name="connsiteY2415" fmla="*/ 548365 h 1013462"/>
              <a:gd name="connsiteX2416" fmla="*/ 119788 w 994073"/>
              <a:gd name="connsiteY2416" fmla="*/ 555511 h 1013462"/>
              <a:gd name="connsiteX2417" fmla="*/ 123558 w 994073"/>
              <a:gd name="connsiteY2417" fmla="*/ 559811 h 1013462"/>
              <a:gd name="connsiteX2418" fmla="*/ 127957 w 994073"/>
              <a:gd name="connsiteY2418" fmla="*/ 564667 h 1013462"/>
              <a:gd name="connsiteX2419" fmla="*/ 129744 w 994073"/>
              <a:gd name="connsiteY2419" fmla="*/ 567235 h 1013462"/>
              <a:gd name="connsiteX2420" fmla="*/ 128451 w 994073"/>
              <a:gd name="connsiteY2420" fmla="*/ 574740 h 1013462"/>
              <a:gd name="connsiteX2421" fmla="*/ 128444 w 994073"/>
              <a:gd name="connsiteY2421" fmla="*/ 578860 h 1013462"/>
              <a:gd name="connsiteX2422" fmla="*/ 127918 w 994073"/>
              <a:gd name="connsiteY2422" fmla="*/ 587396 h 1013462"/>
              <a:gd name="connsiteX2423" fmla="*/ 126634 w 994073"/>
              <a:gd name="connsiteY2423" fmla="*/ 589211 h 1013462"/>
              <a:gd name="connsiteX2424" fmla="*/ 122281 w 994073"/>
              <a:gd name="connsiteY2424" fmla="*/ 592121 h 1013462"/>
              <a:gd name="connsiteX2425" fmla="*/ 118187 w 994073"/>
              <a:gd name="connsiteY2425" fmla="*/ 592710 h 1013462"/>
              <a:gd name="connsiteX2426" fmla="*/ 117162 w 994073"/>
              <a:gd name="connsiteY2426" fmla="*/ 593495 h 1013462"/>
              <a:gd name="connsiteX2427" fmla="*/ 115623 w 994073"/>
              <a:gd name="connsiteY2427" fmla="*/ 595849 h 1013462"/>
              <a:gd name="connsiteX2428" fmla="*/ 118928 w 994073"/>
              <a:gd name="connsiteY2428" fmla="*/ 607148 h 1013462"/>
              <a:gd name="connsiteX2429" fmla="*/ 118665 w 994073"/>
              <a:gd name="connsiteY2429" fmla="*/ 611546 h 1013462"/>
              <a:gd name="connsiteX2430" fmla="*/ 121214 w 994073"/>
              <a:gd name="connsiteY2430" fmla="*/ 616566 h 1013462"/>
              <a:gd name="connsiteX2431" fmla="*/ 120161 w 994073"/>
              <a:gd name="connsiteY2431" fmla="*/ 618806 h 1013462"/>
              <a:gd name="connsiteX2432" fmla="*/ 119874 w 994073"/>
              <a:gd name="connsiteY2432" fmla="*/ 621145 h 1013462"/>
              <a:gd name="connsiteX2433" fmla="*/ 119662 w 994073"/>
              <a:gd name="connsiteY2433" fmla="*/ 622894 h 1013462"/>
              <a:gd name="connsiteX2434" fmla="*/ 119046 w 994073"/>
              <a:gd name="connsiteY2434" fmla="*/ 622960 h 1013462"/>
              <a:gd name="connsiteX2435" fmla="*/ 117680 w 994073"/>
              <a:gd name="connsiteY2435" fmla="*/ 629647 h 1013462"/>
              <a:gd name="connsiteX2436" fmla="*/ 117618 w 994073"/>
              <a:gd name="connsiteY2436" fmla="*/ 629958 h 1013462"/>
              <a:gd name="connsiteX2437" fmla="*/ 115885 w 994073"/>
              <a:gd name="connsiteY2437" fmla="*/ 633555 h 1013462"/>
              <a:gd name="connsiteX2438" fmla="*/ 115174 w 994073"/>
              <a:gd name="connsiteY2438" fmla="*/ 634340 h 1013462"/>
              <a:gd name="connsiteX2439" fmla="*/ 114462 w 994073"/>
              <a:gd name="connsiteY2439" fmla="*/ 635109 h 1013462"/>
              <a:gd name="connsiteX2440" fmla="*/ 112544 w 994073"/>
              <a:gd name="connsiteY2440" fmla="*/ 638771 h 1013462"/>
              <a:gd name="connsiteX2441" fmla="*/ 110690 w 994073"/>
              <a:gd name="connsiteY2441" fmla="*/ 640619 h 1013462"/>
              <a:gd name="connsiteX2442" fmla="*/ 108525 w 994073"/>
              <a:gd name="connsiteY2442" fmla="*/ 644413 h 1013462"/>
              <a:gd name="connsiteX2443" fmla="*/ 106547 w 994073"/>
              <a:gd name="connsiteY2443" fmla="*/ 646882 h 1013462"/>
              <a:gd name="connsiteX2444" fmla="*/ 103394 w 994073"/>
              <a:gd name="connsiteY2444" fmla="*/ 648926 h 1013462"/>
              <a:gd name="connsiteX2445" fmla="*/ 97527 w 994073"/>
              <a:gd name="connsiteY2445" fmla="*/ 650283 h 1013462"/>
              <a:gd name="connsiteX2446" fmla="*/ 98072 w 994073"/>
              <a:gd name="connsiteY2446" fmla="*/ 653913 h 1013462"/>
              <a:gd name="connsiteX2447" fmla="*/ 98925 w 994073"/>
              <a:gd name="connsiteY2447" fmla="*/ 654763 h 1013462"/>
              <a:gd name="connsiteX2448" fmla="*/ 103695 w 994073"/>
              <a:gd name="connsiteY2448" fmla="*/ 656365 h 1013462"/>
              <a:gd name="connsiteX2449" fmla="*/ 103491 w 994073"/>
              <a:gd name="connsiteY2449" fmla="*/ 656970 h 1013462"/>
              <a:gd name="connsiteX2450" fmla="*/ 101898 w 994073"/>
              <a:gd name="connsiteY2450" fmla="*/ 661581 h 1013462"/>
              <a:gd name="connsiteX2451" fmla="*/ 100814 w 994073"/>
              <a:gd name="connsiteY2451" fmla="*/ 663314 h 1013462"/>
              <a:gd name="connsiteX2452" fmla="*/ 100351 w 994073"/>
              <a:gd name="connsiteY2452" fmla="*/ 664067 h 1013462"/>
              <a:gd name="connsiteX2453" fmla="*/ 98559 w 994073"/>
              <a:gd name="connsiteY2453" fmla="*/ 665800 h 1013462"/>
              <a:gd name="connsiteX2454" fmla="*/ 98000 w 994073"/>
              <a:gd name="connsiteY2454" fmla="*/ 668089 h 1013462"/>
              <a:gd name="connsiteX2455" fmla="*/ 97934 w 994073"/>
              <a:gd name="connsiteY2455" fmla="*/ 671932 h 1013462"/>
              <a:gd name="connsiteX2456" fmla="*/ 97223 w 994073"/>
              <a:gd name="connsiteY2456" fmla="*/ 673027 h 1013462"/>
              <a:gd name="connsiteX2457" fmla="*/ 96510 w 994073"/>
              <a:gd name="connsiteY2457" fmla="*/ 674106 h 1013462"/>
              <a:gd name="connsiteX2458" fmla="*/ 93106 w 994073"/>
              <a:gd name="connsiteY2458" fmla="*/ 676347 h 1013462"/>
              <a:gd name="connsiteX2459" fmla="*/ 91628 w 994073"/>
              <a:gd name="connsiteY2459" fmla="*/ 677328 h 1013462"/>
              <a:gd name="connsiteX2460" fmla="*/ 90143 w 994073"/>
              <a:gd name="connsiteY2460" fmla="*/ 680238 h 1013462"/>
              <a:gd name="connsiteX2461" fmla="*/ 89211 w 994073"/>
              <a:gd name="connsiteY2461" fmla="*/ 685454 h 1013462"/>
              <a:gd name="connsiteX2462" fmla="*/ 89270 w 994073"/>
              <a:gd name="connsiteY2462" fmla="*/ 686582 h 1013462"/>
              <a:gd name="connsiteX2463" fmla="*/ 89330 w 994073"/>
              <a:gd name="connsiteY2463" fmla="*/ 687743 h 1013462"/>
              <a:gd name="connsiteX2464" fmla="*/ 90256 w 994073"/>
              <a:gd name="connsiteY2464" fmla="*/ 688986 h 1013462"/>
              <a:gd name="connsiteX2465" fmla="*/ 90746 w 994073"/>
              <a:gd name="connsiteY2465" fmla="*/ 691848 h 1013462"/>
              <a:gd name="connsiteX2466" fmla="*/ 90616 w 994073"/>
              <a:gd name="connsiteY2466" fmla="*/ 692126 h 1013462"/>
              <a:gd name="connsiteX2467" fmla="*/ 89445 w 994073"/>
              <a:gd name="connsiteY2467" fmla="*/ 694758 h 1013462"/>
              <a:gd name="connsiteX2468" fmla="*/ 89286 w 994073"/>
              <a:gd name="connsiteY2468" fmla="*/ 694791 h 1013462"/>
              <a:gd name="connsiteX2469" fmla="*/ 88766 w 994073"/>
              <a:gd name="connsiteY2469" fmla="*/ 694938 h 1013462"/>
              <a:gd name="connsiteX2470" fmla="*/ 88269 w 994073"/>
              <a:gd name="connsiteY2470" fmla="*/ 696916 h 1013462"/>
              <a:gd name="connsiteX2471" fmla="*/ 89108 w 994073"/>
              <a:gd name="connsiteY2471" fmla="*/ 698551 h 1013462"/>
              <a:gd name="connsiteX2472" fmla="*/ 89193 w 994073"/>
              <a:gd name="connsiteY2472" fmla="*/ 698715 h 1013462"/>
              <a:gd name="connsiteX2473" fmla="*/ 88511 w 994073"/>
              <a:gd name="connsiteY2473" fmla="*/ 701691 h 1013462"/>
              <a:gd name="connsiteX2474" fmla="*/ 87707 w 994073"/>
              <a:gd name="connsiteY2474" fmla="*/ 702574 h 1013462"/>
              <a:gd name="connsiteX2475" fmla="*/ 85112 w 994073"/>
              <a:gd name="connsiteY2475" fmla="*/ 702754 h 1013462"/>
              <a:gd name="connsiteX2476" fmla="*/ 84093 w 994073"/>
              <a:gd name="connsiteY2476" fmla="*/ 703146 h 1013462"/>
              <a:gd name="connsiteX2477" fmla="*/ 83073 w 994073"/>
              <a:gd name="connsiteY2477" fmla="*/ 703555 h 1013462"/>
              <a:gd name="connsiteX2478" fmla="*/ 82206 w 994073"/>
              <a:gd name="connsiteY2478" fmla="*/ 704798 h 1013462"/>
              <a:gd name="connsiteX2479" fmla="*/ 80471 w 994073"/>
              <a:gd name="connsiteY2479" fmla="*/ 710194 h 1013462"/>
              <a:gd name="connsiteX2480" fmla="*/ 81475 w 994073"/>
              <a:gd name="connsiteY2480" fmla="*/ 713987 h 1013462"/>
              <a:gd name="connsiteX2481" fmla="*/ 82376 w 994073"/>
              <a:gd name="connsiteY2481" fmla="*/ 717388 h 1013462"/>
              <a:gd name="connsiteX2482" fmla="*/ 82715 w 994073"/>
              <a:gd name="connsiteY2482" fmla="*/ 719530 h 1013462"/>
              <a:gd name="connsiteX2483" fmla="*/ 83051 w 994073"/>
              <a:gd name="connsiteY2483" fmla="*/ 721672 h 1013462"/>
              <a:gd name="connsiteX2484" fmla="*/ 83406 w 994073"/>
              <a:gd name="connsiteY2484" fmla="*/ 722196 h 1013462"/>
              <a:gd name="connsiteX2485" fmla="*/ 83853 w 994073"/>
              <a:gd name="connsiteY2485" fmla="*/ 722850 h 1013462"/>
              <a:gd name="connsiteX2486" fmla="*/ 84407 w 994073"/>
              <a:gd name="connsiteY2486" fmla="*/ 723144 h 1013462"/>
              <a:gd name="connsiteX2487" fmla="*/ 84906 w 994073"/>
              <a:gd name="connsiteY2487" fmla="*/ 723405 h 1013462"/>
              <a:gd name="connsiteX2488" fmla="*/ 85148 w 994073"/>
              <a:gd name="connsiteY2488" fmla="*/ 723536 h 1013462"/>
              <a:gd name="connsiteX2489" fmla="*/ 85695 w 994073"/>
              <a:gd name="connsiteY2489" fmla="*/ 724207 h 1013462"/>
              <a:gd name="connsiteX2490" fmla="*/ 86505 w 994073"/>
              <a:gd name="connsiteY2490" fmla="*/ 725204 h 1013462"/>
              <a:gd name="connsiteX2491" fmla="*/ 86900 w 994073"/>
              <a:gd name="connsiteY2491" fmla="*/ 727722 h 1013462"/>
              <a:gd name="connsiteX2492" fmla="*/ 86928 w 994073"/>
              <a:gd name="connsiteY2492" fmla="*/ 727984 h 1013462"/>
              <a:gd name="connsiteX2493" fmla="*/ 86747 w 994073"/>
              <a:gd name="connsiteY2493" fmla="*/ 729799 h 1013462"/>
              <a:gd name="connsiteX2494" fmla="*/ 90683 w 994073"/>
              <a:gd name="connsiteY2494" fmla="*/ 743452 h 1013462"/>
              <a:gd name="connsiteX2495" fmla="*/ 90073 w 994073"/>
              <a:gd name="connsiteY2495" fmla="*/ 745986 h 1013462"/>
              <a:gd name="connsiteX2496" fmla="*/ 89875 w 994073"/>
              <a:gd name="connsiteY2496" fmla="*/ 746788 h 1013462"/>
              <a:gd name="connsiteX2497" fmla="*/ 90367 w 994073"/>
              <a:gd name="connsiteY2497" fmla="*/ 748652 h 1013462"/>
              <a:gd name="connsiteX2498" fmla="*/ 91539 w 994073"/>
              <a:gd name="connsiteY2498" fmla="*/ 749469 h 1013462"/>
              <a:gd name="connsiteX2499" fmla="*/ 93765 w 994073"/>
              <a:gd name="connsiteY2499" fmla="*/ 749469 h 1013462"/>
              <a:gd name="connsiteX2500" fmla="*/ 93668 w 994073"/>
              <a:gd name="connsiteY2500" fmla="*/ 755977 h 1013462"/>
              <a:gd name="connsiteX2501" fmla="*/ 93475 w 994073"/>
              <a:gd name="connsiteY2501" fmla="*/ 759476 h 1013462"/>
              <a:gd name="connsiteX2502" fmla="*/ 93590 w 994073"/>
              <a:gd name="connsiteY2502" fmla="*/ 761684 h 1013462"/>
              <a:gd name="connsiteX2503" fmla="*/ 93771 w 994073"/>
              <a:gd name="connsiteY2503" fmla="*/ 769140 h 1013462"/>
              <a:gd name="connsiteX2504" fmla="*/ 93863 w 994073"/>
              <a:gd name="connsiteY2504" fmla="*/ 772901 h 1013462"/>
              <a:gd name="connsiteX2505" fmla="*/ 95377 w 994073"/>
              <a:gd name="connsiteY2505" fmla="*/ 778100 h 1013462"/>
              <a:gd name="connsiteX2506" fmla="*/ 97506 w 994073"/>
              <a:gd name="connsiteY2506" fmla="*/ 782008 h 1013462"/>
              <a:gd name="connsiteX2507" fmla="*/ 100487 w 994073"/>
              <a:gd name="connsiteY2507" fmla="*/ 787633 h 1013462"/>
              <a:gd name="connsiteX2508" fmla="*/ 100595 w 994073"/>
              <a:gd name="connsiteY2508" fmla="*/ 792359 h 1013462"/>
              <a:gd name="connsiteX2509" fmla="*/ 100271 w 994073"/>
              <a:gd name="connsiteY2509" fmla="*/ 798245 h 1013462"/>
              <a:gd name="connsiteX2510" fmla="*/ 100873 w 994073"/>
              <a:gd name="connsiteY2510" fmla="*/ 801483 h 1013462"/>
              <a:gd name="connsiteX2511" fmla="*/ 102578 w 994073"/>
              <a:gd name="connsiteY2511" fmla="*/ 803985 h 1013462"/>
              <a:gd name="connsiteX2512" fmla="*/ 107575 w 994073"/>
              <a:gd name="connsiteY2512" fmla="*/ 810509 h 1013462"/>
              <a:gd name="connsiteX2513" fmla="*/ 108246 w 994073"/>
              <a:gd name="connsiteY2513" fmla="*/ 811555 h 1013462"/>
              <a:gd name="connsiteX2514" fmla="*/ 108363 w 994073"/>
              <a:gd name="connsiteY2514" fmla="*/ 812716 h 1013462"/>
              <a:gd name="connsiteX2515" fmla="*/ 108178 w 994073"/>
              <a:gd name="connsiteY2515" fmla="*/ 813452 h 1013462"/>
              <a:gd name="connsiteX2516" fmla="*/ 107686 w 994073"/>
              <a:gd name="connsiteY2516" fmla="*/ 814122 h 1013462"/>
              <a:gd name="connsiteX2517" fmla="*/ 104683 w 994073"/>
              <a:gd name="connsiteY2517" fmla="*/ 815790 h 1013462"/>
              <a:gd name="connsiteX2518" fmla="*/ 102459 w 994073"/>
              <a:gd name="connsiteY2518" fmla="*/ 815725 h 1013462"/>
              <a:gd name="connsiteX2519" fmla="*/ 101046 w 994073"/>
              <a:gd name="connsiteY2519" fmla="*/ 814989 h 1013462"/>
              <a:gd name="connsiteX2520" fmla="*/ 99988 w 994073"/>
              <a:gd name="connsiteY2520" fmla="*/ 814433 h 1013462"/>
              <a:gd name="connsiteX2521" fmla="*/ 97826 w 994073"/>
              <a:gd name="connsiteY2521" fmla="*/ 813305 h 1013462"/>
              <a:gd name="connsiteX2522" fmla="*/ 87509 w 994073"/>
              <a:gd name="connsiteY2522" fmla="*/ 812422 h 1013462"/>
              <a:gd name="connsiteX2523" fmla="*/ 87396 w 994073"/>
              <a:gd name="connsiteY2523" fmla="*/ 812324 h 1013462"/>
              <a:gd name="connsiteX2524" fmla="*/ 85596 w 994073"/>
              <a:gd name="connsiteY2524" fmla="*/ 810672 h 1013462"/>
              <a:gd name="connsiteX2525" fmla="*/ 81335 w 994073"/>
              <a:gd name="connsiteY2525" fmla="*/ 808563 h 1013462"/>
              <a:gd name="connsiteX2526" fmla="*/ 79727 w 994073"/>
              <a:gd name="connsiteY2526" fmla="*/ 808694 h 1013462"/>
              <a:gd name="connsiteX2527" fmla="*/ 77749 w 994073"/>
              <a:gd name="connsiteY2527" fmla="*/ 809920 h 1013462"/>
              <a:gd name="connsiteX2528" fmla="*/ 75597 w 994073"/>
              <a:gd name="connsiteY2528" fmla="*/ 810509 h 1013462"/>
              <a:gd name="connsiteX2529" fmla="*/ 75276 w 994073"/>
              <a:gd name="connsiteY2529" fmla="*/ 810607 h 1013462"/>
              <a:gd name="connsiteX2530" fmla="*/ 74256 w 994073"/>
              <a:gd name="connsiteY2530" fmla="*/ 810574 h 1013462"/>
              <a:gd name="connsiteX2531" fmla="*/ 73237 w 994073"/>
              <a:gd name="connsiteY2531" fmla="*/ 810541 h 1013462"/>
              <a:gd name="connsiteX2532" fmla="*/ 70763 w 994073"/>
              <a:gd name="connsiteY2532" fmla="*/ 811588 h 1013462"/>
              <a:gd name="connsiteX2533" fmla="*/ 69833 w 994073"/>
              <a:gd name="connsiteY2533" fmla="*/ 812700 h 1013462"/>
              <a:gd name="connsiteX2534" fmla="*/ 68103 w 994073"/>
              <a:gd name="connsiteY2534" fmla="*/ 814744 h 1013462"/>
              <a:gd name="connsiteX2535" fmla="*/ 66002 w 994073"/>
              <a:gd name="connsiteY2535" fmla="*/ 815185 h 1013462"/>
              <a:gd name="connsiteX2536" fmla="*/ 64702 w 994073"/>
              <a:gd name="connsiteY2536" fmla="*/ 815986 h 1013462"/>
              <a:gd name="connsiteX2537" fmla="*/ 60049 w 994073"/>
              <a:gd name="connsiteY2537" fmla="*/ 816559 h 1013462"/>
              <a:gd name="connsiteX2538" fmla="*/ 59139 w 994073"/>
              <a:gd name="connsiteY2538" fmla="*/ 816657 h 1013462"/>
              <a:gd name="connsiteX2539" fmla="*/ 53205 w 994073"/>
              <a:gd name="connsiteY2539" fmla="*/ 819011 h 1013462"/>
              <a:gd name="connsiteX2540" fmla="*/ 49930 w 994073"/>
              <a:gd name="connsiteY2540" fmla="*/ 818766 h 1013462"/>
              <a:gd name="connsiteX2541" fmla="*/ 48508 w 994073"/>
              <a:gd name="connsiteY2541" fmla="*/ 819812 h 1013462"/>
              <a:gd name="connsiteX2542" fmla="*/ 48321 w 994073"/>
              <a:gd name="connsiteY2542" fmla="*/ 820369 h 1013462"/>
              <a:gd name="connsiteX2543" fmla="*/ 44050 w 994073"/>
              <a:gd name="connsiteY2543" fmla="*/ 823001 h 1013462"/>
              <a:gd name="connsiteX2544" fmla="*/ 39786 w 994073"/>
              <a:gd name="connsiteY2544" fmla="*/ 825633 h 1013462"/>
              <a:gd name="connsiteX2545" fmla="*/ 39652 w 994073"/>
              <a:gd name="connsiteY2545" fmla="*/ 825503 h 1013462"/>
              <a:gd name="connsiteX2546" fmla="*/ 39045 w 994073"/>
              <a:gd name="connsiteY2546" fmla="*/ 824947 h 1013462"/>
              <a:gd name="connsiteX2547" fmla="*/ 38058 w 994073"/>
              <a:gd name="connsiteY2547" fmla="*/ 824947 h 1013462"/>
              <a:gd name="connsiteX2548" fmla="*/ 37255 w 994073"/>
              <a:gd name="connsiteY2548" fmla="*/ 824129 h 1013462"/>
              <a:gd name="connsiteX2549" fmla="*/ 33481 w 994073"/>
              <a:gd name="connsiteY2549" fmla="*/ 826615 h 1013462"/>
              <a:gd name="connsiteX2550" fmla="*/ 30577 w 994073"/>
              <a:gd name="connsiteY2550" fmla="*/ 826664 h 1013462"/>
              <a:gd name="connsiteX2551" fmla="*/ 27544 w 994073"/>
              <a:gd name="connsiteY2551" fmla="*/ 825552 h 1013462"/>
              <a:gd name="connsiteX2552" fmla="*/ 25945 w 994073"/>
              <a:gd name="connsiteY2552" fmla="*/ 825421 h 1013462"/>
              <a:gd name="connsiteX2553" fmla="*/ 24319 w 994073"/>
              <a:gd name="connsiteY2553" fmla="*/ 826075 h 1013462"/>
              <a:gd name="connsiteX2554" fmla="*/ 23780 w 994073"/>
              <a:gd name="connsiteY2554" fmla="*/ 826288 h 1013462"/>
              <a:gd name="connsiteX2555" fmla="*/ 20753 w 994073"/>
              <a:gd name="connsiteY2555" fmla="*/ 825421 h 1013462"/>
              <a:gd name="connsiteX2556" fmla="*/ 18157 w 994073"/>
              <a:gd name="connsiteY2556" fmla="*/ 826337 h 1013462"/>
              <a:gd name="connsiteX2557" fmla="*/ 18462 w 994073"/>
              <a:gd name="connsiteY2557" fmla="*/ 827203 h 1013462"/>
              <a:gd name="connsiteX2558" fmla="*/ 20802 w 994073"/>
              <a:gd name="connsiteY2558" fmla="*/ 833793 h 1013462"/>
              <a:gd name="connsiteX2559" fmla="*/ 20832 w 994073"/>
              <a:gd name="connsiteY2559" fmla="*/ 835150 h 1013462"/>
              <a:gd name="connsiteX2560" fmla="*/ 20859 w 994073"/>
              <a:gd name="connsiteY2560" fmla="*/ 836458 h 1013462"/>
              <a:gd name="connsiteX2561" fmla="*/ 21600 w 994073"/>
              <a:gd name="connsiteY2561" fmla="*/ 837946 h 1013462"/>
              <a:gd name="connsiteX2562" fmla="*/ 23698 w 994073"/>
              <a:gd name="connsiteY2562" fmla="*/ 840366 h 1013462"/>
              <a:gd name="connsiteX2563" fmla="*/ 23386 w 994073"/>
              <a:gd name="connsiteY2563" fmla="*/ 842230 h 1013462"/>
              <a:gd name="connsiteX2564" fmla="*/ 21924 w 994073"/>
              <a:gd name="connsiteY2564" fmla="*/ 843555 h 1013462"/>
              <a:gd name="connsiteX2565" fmla="*/ 21406 w 994073"/>
              <a:gd name="connsiteY2565" fmla="*/ 844029 h 1013462"/>
              <a:gd name="connsiteX2566" fmla="*/ 21281 w 994073"/>
              <a:gd name="connsiteY2566" fmla="*/ 844339 h 1013462"/>
              <a:gd name="connsiteX2567" fmla="*/ 20411 w 994073"/>
              <a:gd name="connsiteY2567" fmla="*/ 846498 h 1013462"/>
              <a:gd name="connsiteX2568" fmla="*/ 20966 w 994073"/>
              <a:gd name="connsiteY2568" fmla="*/ 848607 h 1013462"/>
              <a:gd name="connsiteX2569" fmla="*/ 22037 w 994073"/>
              <a:gd name="connsiteY2569" fmla="*/ 849490 h 1013462"/>
              <a:gd name="connsiteX2570" fmla="*/ 22570 w 994073"/>
              <a:gd name="connsiteY2570" fmla="*/ 849915 h 1013462"/>
              <a:gd name="connsiteX2571" fmla="*/ 23865 w 994073"/>
              <a:gd name="connsiteY2571" fmla="*/ 851714 h 1013462"/>
              <a:gd name="connsiteX2572" fmla="*/ 23894 w 994073"/>
              <a:gd name="connsiteY2572" fmla="*/ 852679 h 1013462"/>
              <a:gd name="connsiteX2573" fmla="*/ 23924 w 994073"/>
              <a:gd name="connsiteY2573" fmla="*/ 853643 h 1013462"/>
              <a:gd name="connsiteX2574" fmla="*/ 23937 w 994073"/>
              <a:gd name="connsiteY2574" fmla="*/ 857175 h 1013462"/>
              <a:gd name="connsiteX2575" fmla="*/ 23261 w 994073"/>
              <a:gd name="connsiteY2575" fmla="*/ 858352 h 1013462"/>
              <a:gd name="connsiteX2576" fmla="*/ 22678 w 994073"/>
              <a:gd name="connsiteY2576" fmla="*/ 860282 h 1013462"/>
              <a:gd name="connsiteX2577" fmla="*/ 23850 w 994073"/>
              <a:gd name="connsiteY2577" fmla="*/ 861770 h 1013462"/>
              <a:gd name="connsiteX2578" fmla="*/ 27369 w 994073"/>
              <a:gd name="connsiteY2578" fmla="*/ 864500 h 1013462"/>
              <a:gd name="connsiteX2579" fmla="*/ 29648 w 994073"/>
              <a:gd name="connsiteY2579" fmla="*/ 868964 h 1013462"/>
              <a:gd name="connsiteX2580" fmla="*/ 29992 w 994073"/>
              <a:gd name="connsiteY2580" fmla="*/ 869210 h 1013462"/>
              <a:gd name="connsiteX2581" fmla="*/ 32673 w 994073"/>
              <a:gd name="connsiteY2581" fmla="*/ 871139 h 1013462"/>
              <a:gd name="connsiteX2582" fmla="*/ 33103 w 994073"/>
              <a:gd name="connsiteY2582" fmla="*/ 871580 h 1013462"/>
              <a:gd name="connsiteX2583" fmla="*/ 35698 w 994073"/>
              <a:gd name="connsiteY2583" fmla="*/ 874181 h 1013462"/>
              <a:gd name="connsiteX2584" fmla="*/ 36437 w 994073"/>
              <a:gd name="connsiteY2584" fmla="*/ 875685 h 1013462"/>
              <a:gd name="connsiteX2585" fmla="*/ 36374 w 994073"/>
              <a:gd name="connsiteY2585" fmla="*/ 876797 h 1013462"/>
              <a:gd name="connsiteX2586" fmla="*/ 34380 w 994073"/>
              <a:gd name="connsiteY2586" fmla="*/ 880786 h 1013462"/>
              <a:gd name="connsiteX2587" fmla="*/ 33584 w 994073"/>
              <a:gd name="connsiteY2587" fmla="*/ 882372 h 1013462"/>
              <a:gd name="connsiteX2588" fmla="*/ 32425 w 994073"/>
              <a:gd name="connsiteY2588" fmla="*/ 884187 h 1013462"/>
              <a:gd name="connsiteX2589" fmla="*/ 30610 w 994073"/>
              <a:gd name="connsiteY2589" fmla="*/ 887016 h 1013462"/>
              <a:gd name="connsiteX2590" fmla="*/ 25967 w 994073"/>
              <a:gd name="connsiteY2590" fmla="*/ 891594 h 1013462"/>
              <a:gd name="connsiteX2591" fmla="*/ 24087 w 994073"/>
              <a:gd name="connsiteY2591" fmla="*/ 896925 h 1013462"/>
              <a:gd name="connsiteX2592" fmla="*/ 22862 w 994073"/>
              <a:gd name="connsiteY2592" fmla="*/ 900408 h 1013462"/>
              <a:gd name="connsiteX2593" fmla="*/ 23943 w 994073"/>
              <a:gd name="connsiteY2593" fmla="*/ 900980 h 1013462"/>
              <a:gd name="connsiteX2594" fmla="*/ 24592 w 994073"/>
              <a:gd name="connsiteY2594" fmla="*/ 901340 h 1013462"/>
              <a:gd name="connsiteX2595" fmla="*/ 26386 w 994073"/>
              <a:gd name="connsiteY2595" fmla="*/ 901438 h 1013462"/>
              <a:gd name="connsiteX2596" fmla="*/ 28178 w 994073"/>
              <a:gd name="connsiteY2596" fmla="*/ 901536 h 1013462"/>
              <a:gd name="connsiteX2597" fmla="*/ 29257 w 994073"/>
              <a:gd name="connsiteY2597" fmla="*/ 901013 h 1013462"/>
              <a:gd name="connsiteX2598" fmla="*/ 29601 w 994073"/>
              <a:gd name="connsiteY2598" fmla="*/ 900849 h 1013462"/>
              <a:gd name="connsiteX2599" fmla="*/ 29826 w 994073"/>
              <a:gd name="connsiteY2599" fmla="*/ 900866 h 1013462"/>
              <a:gd name="connsiteX2600" fmla="*/ 31826 w 994073"/>
              <a:gd name="connsiteY2600" fmla="*/ 900980 h 1013462"/>
              <a:gd name="connsiteX2601" fmla="*/ 37137 w 994073"/>
              <a:gd name="connsiteY2601" fmla="*/ 903711 h 1013462"/>
              <a:gd name="connsiteX2602" fmla="*/ 38498 w 994073"/>
              <a:gd name="connsiteY2602" fmla="*/ 903711 h 1013462"/>
              <a:gd name="connsiteX2603" fmla="*/ 40751 w 994073"/>
              <a:gd name="connsiteY2603" fmla="*/ 907962 h 1013462"/>
              <a:gd name="connsiteX2604" fmla="*/ 41457 w 994073"/>
              <a:gd name="connsiteY2604" fmla="*/ 909303 h 1013462"/>
              <a:gd name="connsiteX2605" fmla="*/ 41573 w 994073"/>
              <a:gd name="connsiteY2605" fmla="*/ 914813 h 1013462"/>
              <a:gd name="connsiteX2606" fmla="*/ 39480 w 994073"/>
              <a:gd name="connsiteY2606" fmla="*/ 916661 h 1013462"/>
              <a:gd name="connsiteX2607" fmla="*/ 36359 w 994073"/>
              <a:gd name="connsiteY2607" fmla="*/ 917544 h 1013462"/>
              <a:gd name="connsiteX2608" fmla="*/ 32623 w 994073"/>
              <a:gd name="connsiteY2608" fmla="*/ 918689 h 1013462"/>
              <a:gd name="connsiteX2609" fmla="*/ 28638 w 994073"/>
              <a:gd name="connsiteY2609" fmla="*/ 921779 h 1013462"/>
              <a:gd name="connsiteX2610" fmla="*/ 25930 w 994073"/>
              <a:gd name="connsiteY2610" fmla="*/ 927322 h 1013462"/>
              <a:gd name="connsiteX2611" fmla="*/ 25675 w 994073"/>
              <a:gd name="connsiteY2611" fmla="*/ 931001 h 1013462"/>
              <a:gd name="connsiteX2612" fmla="*/ 25412 w 994073"/>
              <a:gd name="connsiteY2612" fmla="*/ 937002 h 1013462"/>
              <a:gd name="connsiteX2613" fmla="*/ 24174 w 994073"/>
              <a:gd name="connsiteY2613" fmla="*/ 941548 h 1013462"/>
              <a:gd name="connsiteX2614" fmla="*/ 21657 w 994073"/>
              <a:gd name="connsiteY2614" fmla="*/ 944524 h 1013462"/>
              <a:gd name="connsiteX2615" fmla="*/ 17484 w 994073"/>
              <a:gd name="connsiteY2615" fmla="*/ 948955 h 1013462"/>
              <a:gd name="connsiteX2616" fmla="*/ 15580 w 994073"/>
              <a:gd name="connsiteY2616" fmla="*/ 951865 h 1013462"/>
              <a:gd name="connsiteX2617" fmla="*/ 19607 w 994073"/>
              <a:gd name="connsiteY2617" fmla="*/ 955332 h 1013462"/>
              <a:gd name="connsiteX2618" fmla="*/ 19808 w 994073"/>
              <a:gd name="connsiteY2618" fmla="*/ 956967 h 1013462"/>
              <a:gd name="connsiteX2619" fmla="*/ 17151 w 994073"/>
              <a:gd name="connsiteY2619" fmla="*/ 956836 h 1013462"/>
              <a:gd name="connsiteX2620" fmla="*/ 14675 w 994073"/>
              <a:gd name="connsiteY2620" fmla="*/ 957637 h 1013462"/>
              <a:gd name="connsiteX2621" fmla="*/ 14275 w 994073"/>
              <a:gd name="connsiteY2621" fmla="*/ 958373 h 1013462"/>
              <a:gd name="connsiteX2622" fmla="*/ 14201 w 994073"/>
              <a:gd name="connsiteY2622" fmla="*/ 958504 h 1013462"/>
              <a:gd name="connsiteX2623" fmla="*/ 13931 w 994073"/>
              <a:gd name="connsiteY2623" fmla="*/ 958994 h 1013462"/>
              <a:gd name="connsiteX2624" fmla="*/ 11394 w 994073"/>
              <a:gd name="connsiteY2624" fmla="*/ 960303 h 1013462"/>
              <a:gd name="connsiteX2625" fmla="*/ 11023 w 994073"/>
              <a:gd name="connsiteY2625" fmla="*/ 960924 h 1013462"/>
              <a:gd name="connsiteX2626" fmla="*/ 9909 w 994073"/>
              <a:gd name="connsiteY2626" fmla="*/ 961284 h 1013462"/>
              <a:gd name="connsiteX2627" fmla="*/ 9790 w 994073"/>
              <a:gd name="connsiteY2627" fmla="*/ 965077 h 1013462"/>
              <a:gd name="connsiteX2628" fmla="*/ 10455 w 994073"/>
              <a:gd name="connsiteY2628" fmla="*/ 967530 h 1013462"/>
              <a:gd name="connsiteX2629" fmla="*/ 11735 w 994073"/>
              <a:gd name="connsiteY2629" fmla="*/ 969001 h 1013462"/>
              <a:gd name="connsiteX2630" fmla="*/ 13017 w 994073"/>
              <a:gd name="connsiteY2630" fmla="*/ 970146 h 1013462"/>
              <a:gd name="connsiteX2631" fmla="*/ 13135 w 994073"/>
              <a:gd name="connsiteY2631" fmla="*/ 971438 h 1013462"/>
              <a:gd name="connsiteX2632" fmla="*/ 11843 w 994073"/>
              <a:gd name="connsiteY2632" fmla="*/ 973956 h 1013462"/>
              <a:gd name="connsiteX2633" fmla="*/ 11592 w 994073"/>
              <a:gd name="connsiteY2633" fmla="*/ 976294 h 1013462"/>
              <a:gd name="connsiteX2634" fmla="*/ 11824 w 994073"/>
              <a:gd name="connsiteY2634" fmla="*/ 980333 h 1013462"/>
              <a:gd name="connsiteX2635" fmla="*/ 13961 w 994073"/>
              <a:gd name="connsiteY2635" fmla="*/ 981984 h 1013462"/>
              <a:gd name="connsiteX2636" fmla="*/ 19524 w 994073"/>
              <a:gd name="connsiteY2636" fmla="*/ 983341 h 1013462"/>
              <a:gd name="connsiteX2637" fmla="*/ 23744 w 994073"/>
              <a:gd name="connsiteY2637" fmla="*/ 983194 h 1013462"/>
              <a:gd name="connsiteX2638" fmla="*/ 25577 w 994073"/>
              <a:gd name="connsiteY2638" fmla="*/ 984094 h 1013462"/>
              <a:gd name="connsiteX2639" fmla="*/ 25801 w 994073"/>
              <a:gd name="connsiteY2639" fmla="*/ 991206 h 1013462"/>
              <a:gd name="connsiteX2640" fmla="*/ 24019 w 994073"/>
              <a:gd name="connsiteY2640" fmla="*/ 993921 h 1013462"/>
              <a:gd name="connsiteX2641" fmla="*/ 22848 w 994073"/>
              <a:gd name="connsiteY2641" fmla="*/ 996815 h 1013462"/>
              <a:gd name="connsiteX2642" fmla="*/ 21798 w 994073"/>
              <a:gd name="connsiteY2642" fmla="*/ 999480 h 1013462"/>
              <a:gd name="connsiteX2643" fmla="*/ 22887 w 994073"/>
              <a:gd name="connsiteY2643" fmla="*/ 999987 h 1013462"/>
              <a:gd name="connsiteX2644" fmla="*/ 23860 w 994073"/>
              <a:gd name="connsiteY2644" fmla="*/ 1000886 h 1013462"/>
              <a:gd name="connsiteX2645" fmla="*/ 24908 w 994073"/>
              <a:gd name="connsiteY2645" fmla="*/ 1001639 h 1013462"/>
              <a:gd name="connsiteX2646" fmla="*/ 25806 w 994073"/>
              <a:gd name="connsiteY2646" fmla="*/ 1002538 h 1013462"/>
              <a:gd name="connsiteX2647" fmla="*/ 26705 w 994073"/>
              <a:gd name="connsiteY2647" fmla="*/ 1003503 h 1013462"/>
              <a:gd name="connsiteX2648" fmla="*/ 27827 w 994073"/>
              <a:gd name="connsiteY2648" fmla="*/ 1004173 h 1013462"/>
              <a:gd name="connsiteX2649" fmla="*/ 28912 w 994073"/>
              <a:gd name="connsiteY2649" fmla="*/ 1004941 h 1013462"/>
              <a:gd name="connsiteX2650" fmla="*/ 30147 w 994073"/>
              <a:gd name="connsiteY2650" fmla="*/ 1005530 h 1013462"/>
              <a:gd name="connsiteX2651" fmla="*/ 31270 w 994073"/>
              <a:gd name="connsiteY2651" fmla="*/ 1006282 h 1013462"/>
              <a:gd name="connsiteX2652" fmla="*/ 32542 w 994073"/>
              <a:gd name="connsiteY2652" fmla="*/ 1006805 h 1013462"/>
              <a:gd name="connsiteX2653" fmla="*/ 33815 w 994073"/>
              <a:gd name="connsiteY2653" fmla="*/ 1007329 h 1013462"/>
              <a:gd name="connsiteX2654" fmla="*/ 35088 w 994073"/>
              <a:gd name="connsiteY2654" fmla="*/ 1007917 h 1013462"/>
              <a:gd name="connsiteX2655" fmla="*/ 36360 w 994073"/>
              <a:gd name="connsiteY2655" fmla="*/ 1008441 h 1013462"/>
              <a:gd name="connsiteX2656" fmla="*/ 37783 w 994073"/>
              <a:gd name="connsiteY2656" fmla="*/ 1008899 h 1013462"/>
              <a:gd name="connsiteX2657" fmla="*/ 39055 w 994073"/>
              <a:gd name="connsiteY2657" fmla="*/ 1009422 h 1013462"/>
              <a:gd name="connsiteX2658" fmla="*/ 40553 w 994073"/>
              <a:gd name="connsiteY2658" fmla="*/ 1009798 h 1013462"/>
              <a:gd name="connsiteX2659" fmla="*/ 41825 w 994073"/>
              <a:gd name="connsiteY2659" fmla="*/ 1010321 h 1013462"/>
              <a:gd name="connsiteX2660" fmla="*/ 43097 w 994073"/>
              <a:gd name="connsiteY2660" fmla="*/ 1010910 h 1013462"/>
              <a:gd name="connsiteX2661" fmla="*/ 44369 w 994073"/>
              <a:gd name="connsiteY2661" fmla="*/ 1011449 h 1013462"/>
              <a:gd name="connsiteX2662" fmla="*/ 45643 w 994073"/>
              <a:gd name="connsiteY2662" fmla="*/ 1012038 h 1013462"/>
              <a:gd name="connsiteX2663" fmla="*/ 46915 w 994073"/>
              <a:gd name="connsiteY2663" fmla="*/ 1012561 h 1013462"/>
              <a:gd name="connsiteX2664" fmla="*/ 48338 w 994073"/>
              <a:gd name="connsiteY2664" fmla="*/ 1012937 h 1013462"/>
              <a:gd name="connsiteX2665" fmla="*/ 49984 w 994073"/>
              <a:gd name="connsiteY2665" fmla="*/ 1013166 h 1013462"/>
              <a:gd name="connsiteX2666" fmla="*/ 51629 w 994073"/>
              <a:gd name="connsiteY2666" fmla="*/ 1013395 h 1013462"/>
              <a:gd name="connsiteX2667" fmla="*/ 53277 w 994073"/>
              <a:gd name="connsiteY2667" fmla="*/ 1013232 h 1013462"/>
              <a:gd name="connsiteX2668" fmla="*/ 54924 w 994073"/>
              <a:gd name="connsiteY2668" fmla="*/ 1013019 h 1013462"/>
              <a:gd name="connsiteX2669" fmla="*/ 56196 w 994073"/>
              <a:gd name="connsiteY2669" fmla="*/ 1012496 h 1013462"/>
              <a:gd name="connsiteX2670" fmla="*/ 57619 w 994073"/>
              <a:gd name="connsiteY2670" fmla="*/ 1012185 h 1013462"/>
              <a:gd name="connsiteX2671" fmla="*/ 59115 w 994073"/>
              <a:gd name="connsiteY2671" fmla="*/ 1011809 h 1013462"/>
              <a:gd name="connsiteX2672" fmla="*/ 60763 w 994073"/>
              <a:gd name="connsiteY2672" fmla="*/ 1011662 h 1013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</a:cxnLst>
            <a:rect l="l" t="t" r="r" b="b"/>
            <a:pathLst>
              <a:path w="994073" h="1013462">
                <a:moveTo>
                  <a:pt x="60763" y="1011662"/>
                </a:moveTo>
                <a:lnTo>
                  <a:pt x="62410" y="1011515"/>
                </a:lnTo>
                <a:lnTo>
                  <a:pt x="64207" y="1011515"/>
                </a:lnTo>
                <a:lnTo>
                  <a:pt x="65852" y="1011368"/>
                </a:lnTo>
                <a:lnTo>
                  <a:pt x="67349" y="1010991"/>
                </a:lnTo>
                <a:lnTo>
                  <a:pt x="68621" y="1010468"/>
                </a:lnTo>
                <a:lnTo>
                  <a:pt x="69895" y="1009945"/>
                </a:lnTo>
                <a:lnTo>
                  <a:pt x="71017" y="1009193"/>
                </a:lnTo>
                <a:lnTo>
                  <a:pt x="72289" y="1008669"/>
                </a:lnTo>
                <a:lnTo>
                  <a:pt x="73563" y="1008146"/>
                </a:lnTo>
                <a:lnTo>
                  <a:pt x="74684" y="1007394"/>
                </a:lnTo>
                <a:lnTo>
                  <a:pt x="75808" y="1006724"/>
                </a:lnTo>
                <a:lnTo>
                  <a:pt x="76856" y="1005972"/>
                </a:lnTo>
                <a:lnTo>
                  <a:pt x="77978" y="1005301"/>
                </a:lnTo>
                <a:lnTo>
                  <a:pt x="79101" y="1004549"/>
                </a:lnTo>
                <a:lnTo>
                  <a:pt x="80224" y="1003813"/>
                </a:lnTo>
                <a:lnTo>
                  <a:pt x="81272" y="1003127"/>
                </a:lnTo>
                <a:lnTo>
                  <a:pt x="82394" y="1002391"/>
                </a:lnTo>
                <a:lnTo>
                  <a:pt x="83517" y="1001704"/>
                </a:lnTo>
                <a:lnTo>
                  <a:pt x="84566" y="1000968"/>
                </a:lnTo>
                <a:lnTo>
                  <a:pt x="85913" y="1000445"/>
                </a:lnTo>
                <a:lnTo>
                  <a:pt x="86961" y="999758"/>
                </a:lnTo>
                <a:lnTo>
                  <a:pt x="88233" y="999170"/>
                </a:lnTo>
                <a:lnTo>
                  <a:pt x="89356" y="998499"/>
                </a:lnTo>
                <a:lnTo>
                  <a:pt x="90629" y="997976"/>
                </a:lnTo>
                <a:lnTo>
                  <a:pt x="91901" y="997436"/>
                </a:lnTo>
                <a:lnTo>
                  <a:pt x="93248" y="996913"/>
                </a:lnTo>
                <a:lnTo>
                  <a:pt x="94671" y="996553"/>
                </a:lnTo>
                <a:lnTo>
                  <a:pt x="96168" y="996177"/>
                </a:lnTo>
                <a:lnTo>
                  <a:pt x="97589" y="995867"/>
                </a:lnTo>
                <a:lnTo>
                  <a:pt x="99087" y="995490"/>
                </a:lnTo>
                <a:lnTo>
                  <a:pt x="100510" y="995131"/>
                </a:lnTo>
                <a:lnTo>
                  <a:pt x="101782" y="994607"/>
                </a:lnTo>
                <a:lnTo>
                  <a:pt x="103278" y="994297"/>
                </a:lnTo>
                <a:lnTo>
                  <a:pt x="104552" y="993774"/>
                </a:lnTo>
                <a:lnTo>
                  <a:pt x="106198" y="993545"/>
                </a:lnTo>
                <a:lnTo>
                  <a:pt x="107696" y="993250"/>
                </a:lnTo>
                <a:lnTo>
                  <a:pt x="108968" y="992727"/>
                </a:lnTo>
                <a:lnTo>
                  <a:pt x="110615" y="992498"/>
                </a:lnTo>
                <a:lnTo>
                  <a:pt x="111887" y="991975"/>
                </a:lnTo>
                <a:lnTo>
                  <a:pt x="113385" y="991681"/>
                </a:lnTo>
                <a:lnTo>
                  <a:pt x="114282" y="990781"/>
                </a:lnTo>
                <a:lnTo>
                  <a:pt x="115180" y="989882"/>
                </a:lnTo>
                <a:lnTo>
                  <a:pt x="115778" y="988607"/>
                </a:lnTo>
                <a:lnTo>
                  <a:pt x="116527" y="987495"/>
                </a:lnTo>
                <a:lnTo>
                  <a:pt x="117276" y="986448"/>
                </a:lnTo>
                <a:lnTo>
                  <a:pt x="117950" y="985320"/>
                </a:lnTo>
                <a:lnTo>
                  <a:pt x="119446" y="985026"/>
                </a:lnTo>
                <a:lnTo>
                  <a:pt x="121094" y="984797"/>
                </a:lnTo>
                <a:lnTo>
                  <a:pt x="122590" y="984502"/>
                </a:lnTo>
                <a:lnTo>
                  <a:pt x="124162" y="984339"/>
                </a:lnTo>
                <a:lnTo>
                  <a:pt x="125810" y="984126"/>
                </a:lnTo>
                <a:lnTo>
                  <a:pt x="127306" y="983816"/>
                </a:lnTo>
                <a:lnTo>
                  <a:pt x="128953" y="983669"/>
                </a:lnTo>
                <a:lnTo>
                  <a:pt x="130599" y="983440"/>
                </a:lnTo>
                <a:lnTo>
                  <a:pt x="132247" y="983292"/>
                </a:lnTo>
                <a:lnTo>
                  <a:pt x="133520" y="982769"/>
                </a:lnTo>
                <a:lnTo>
                  <a:pt x="135016" y="982393"/>
                </a:lnTo>
                <a:lnTo>
                  <a:pt x="136064" y="981723"/>
                </a:lnTo>
                <a:lnTo>
                  <a:pt x="137411" y="981199"/>
                </a:lnTo>
                <a:lnTo>
                  <a:pt x="138459" y="980447"/>
                </a:lnTo>
                <a:lnTo>
                  <a:pt x="139731" y="979924"/>
                </a:lnTo>
                <a:lnTo>
                  <a:pt x="140855" y="979254"/>
                </a:lnTo>
                <a:lnTo>
                  <a:pt x="141978" y="978501"/>
                </a:lnTo>
                <a:lnTo>
                  <a:pt x="142876" y="977602"/>
                </a:lnTo>
                <a:lnTo>
                  <a:pt x="143849" y="976703"/>
                </a:lnTo>
                <a:lnTo>
                  <a:pt x="144746" y="975804"/>
                </a:lnTo>
                <a:lnTo>
                  <a:pt x="145271" y="974545"/>
                </a:lnTo>
                <a:lnTo>
                  <a:pt x="145870" y="973269"/>
                </a:lnTo>
                <a:lnTo>
                  <a:pt x="146244" y="971846"/>
                </a:lnTo>
                <a:lnTo>
                  <a:pt x="146468" y="970195"/>
                </a:lnTo>
                <a:lnTo>
                  <a:pt x="146468" y="968396"/>
                </a:lnTo>
                <a:lnTo>
                  <a:pt x="146095" y="966908"/>
                </a:lnTo>
                <a:lnTo>
                  <a:pt x="146095" y="965486"/>
                </a:lnTo>
                <a:lnTo>
                  <a:pt x="146694" y="964211"/>
                </a:lnTo>
                <a:lnTo>
                  <a:pt x="147816" y="963458"/>
                </a:lnTo>
                <a:lnTo>
                  <a:pt x="149238" y="963164"/>
                </a:lnTo>
                <a:lnTo>
                  <a:pt x="150885" y="962935"/>
                </a:lnTo>
                <a:lnTo>
                  <a:pt x="151634" y="962788"/>
                </a:lnTo>
                <a:lnTo>
                  <a:pt x="152531" y="961889"/>
                </a:lnTo>
                <a:lnTo>
                  <a:pt x="153506" y="960989"/>
                </a:lnTo>
                <a:lnTo>
                  <a:pt x="154552" y="960319"/>
                </a:lnTo>
                <a:lnTo>
                  <a:pt x="155676" y="959567"/>
                </a:lnTo>
                <a:lnTo>
                  <a:pt x="156948" y="959043"/>
                </a:lnTo>
                <a:lnTo>
                  <a:pt x="158221" y="958520"/>
                </a:lnTo>
                <a:lnTo>
                  <a:pt x="158434" y="958373"/>
                </a:lnTo>
                <a:lnTo>
                  <a:pt x="159343" y="957768"/>
                </a:lnTo>
                <a:lnTo>
                  <a:pt x="160316" y="956869"/>
                </a:lnTo>
                <a:lnTo>
                  <a:pt x="161215" y="955970"/>
                </a:lnTo>
                <a:lnTo>
                  <a:pt x="162113" y="955070"/>
                </a:lnTo>
                <a:lnTo>
                  <a:pt x="163236" y="954400"/>
                </a:lnTo>
                <a:lnTo>
                  <a:pt x="163684" y="954105"/>
                </a:lnTo>
                <a:lnTo>
                  <a:pt x="164358" y="953648"/>
                </a:lnTo>
                <a:lnTo>
                  <a:pt x="165632" y="953124"/>
                </a:lnTo>
                <a:lnTo>
                  <a:pt x="166753" y="952454"/>
                </a:lnTo>
                <a:lnTo>
                  <a:pt x="167802" y="951702"/>
                </a:lnTo>
                <a:lnTo>
                  <a:pt x="168551" y="950590"/>
                </a:lnTo>
                <a:lnTo>
                  <a:pt x="169149" y="949315"/>
                </a:lnTo>
                <a:lnTo>
                  <a:pt x="169299" y="947745"/>
                </a:lnTo>
                <a:lnTo>
                  <a:pt x="169523" y="946093"/>
                </a:lnTo>
                <a:lnTo>
                  <a:pt x="169898" y="944605"/>
                </a:lnTo>
                <a:lnTo>
                  <a:pt x="170272" y="943183"/>
                </a:lnTo>
                <a:lnTo>
                  <a:pt x="170871" y="941907"/>
                </a:lnTo>
                <a:lnTo>
                  <a:pt x="171396" y="940632"/>
                </a:lnTo>
                <a:lnTo>
                  <a:pt x="171994" y="939357"/>
                </a:lnTo>
                <a:lnTo>
                  <a:pt x="172743" y="938310"/>
                </a:lnTo>
                <a:lnTo>
                  <a:pt x="173865" y="937411"/>
                </a:lnTo>
                <a:lnTo>
                  <a:pt x="175137" y="936887"/>
                </a:lnTo>
                <a:lnTo>
                  <a:pt x="176783" y="936659"/>
                </a:lnTo>
                <a:lnTo>
                  <a:pt x="178057" y="936135"/>
                </a:lnTo>
                <a:lnTo>
                  <a:pt x="179329" y="935612"/>
                </a:lnTo>
                <a:lnTo>
                  <a:pt x="180451" y="934942"/>
                </a:lnTo>
                <a:lnTo>
                  <a:pt x="181350" y="934042"/>
                </a:lnTo>
                <a:lnTo>
                  <a:pt x="182248" y="933143"/>
                </a:lnTo>
                <a:lnTo>
                  <a:pt x="182997" y="932015"/>
                </a:lnTo>
                <a:lnTo>
                  <a:pt x="183970" y="931132"/>
                </a:lnTo>
                <a:lnTo>
                  <a:pt x="184719" y="930069"/>
                </a:lnTo>
                <a:lnTo>
                  <a:pt x="185767" y="930069"/>
                </a:lnTo>
                <a:lnTo>
                  <a:pt x="186664" y="930968"/>
                </a:lnTo>
                <a:lnTo>
                  <a:pt x="187564" y="931949"/>
                </a:lnTo>
                <a:lnTo>
                  <a:pt x="189060" y="932326"/>
                </a:lnTo>
                <a:lnTo>
                  <a:pt x="190707" y="932097"/>
                </a:lnTo>
                <a:lnTo>
                  <a:pt x="192129" y="931802"/>
                </a:lnTo>
                <a:lnTo>
                  <a:pt x="193625" y="931426"/>
                </a:lnTo>
                <a:lnTo>
                  <a:pt x="195273" y="931279"/>
                </a:lnTo>
                <a:lnTo>
                  <a:pt x="197069" y="931279"/>
                </a:lnTo>
                <a:lnTo>
                  <a:pt x="198715" y="931492"/>
                </a:lnTo>
                <a:lnTo>
                  <a:pt x="200362" y="931721"/>
                </a:lnTo>
                <a:lnTo>
                  <a:pt x="202009" y="931868"/>
                </a:lnTo>
                <a:lnTo>
                  <a:pt x="203806" y="931949"/>
                </a:lnTo>
                <a:lnTo>
                  <a:pt x="205153" y="931344"/>
                </a:lnTo>
                <a:lnTo>
                  <a:pt x="206427" y="930821"/>
                </a:lnTo>
                <a:lnTo>
                  <a:pt x="207548" y="930151"/>
                </a:lnTo>
                <a:lnTo>
                  <a:pt x="208596" y="929399"/>
                </a:lnTo>
                <a:lnTo>
                  <a:pt x="209345" y="928352"/>
                </a:lnTo>
                <a:lnTo>
                  <a:pt x="210318" y="927453"/>
                </a:lnTo>
                <a:lnTo>
                  <a:pt x="210992" y="926341"/>
                </a:lnTo>
                <a:lnTo>
                  <a:pt x="211741" y="925278"/>
                </a:lnTo>
                <a:lnTo>
                  <a:pt x="212714" y="924395"/>
                </a:lnTo>
                <a:lnTo>
                  <a:pt x="213463" y="923267"/>
                </a:lnTo>
                <a:lnTo>
                  <a:pt x="214360" y="922368"/>
                </a:lnTo>
                <a:lnTo>
                  <a:pt x="214885" y="921092"/>
                </a:lnTo>
                <a:lnTo>
                  <a:pt x="215333" y="919670"/>
                </a:lnTo>
                <a:lnTo>
                  <a:pt x="215708" y="918247"/>
                </a:lnTo>
                <a:lnTo>
                  <a:pt x="216231" y="916972"/>
                </a:lnTo>
                <a:lnTo>
                  <a:pt x="216831" y="915713"/>
                </a:lnTo>
                <a:lnTo>
                  <a:pt x="217580" y="914584"/>
                </a:lnTo>
                <a:lnTo>
                  <a:pt x="218327" y="913538"/>
                </a:lnTo>
                <a:lnTo>
                  <a:pt x="218701" y="912033"/>
                </a:lnTo>
                <a:lnTo>
                  <a:pt x="218852" y="910382"/>
                </a:lnTo>
                <a:lnTo>
                  <a:pt x="217953" y="909499"/>
                </a:lnTo>
                <a:lnTo>
                  <a:pt x="217429" y="908224"/>
                </a:lnTo>
                <a:lnTo>
                  <a:pt x="217130" y="906801"/>
                </a:lnTo>
                <a:lnTo>
                  <a:pt x="217279" y="905150"/>
                </a:lnTo>
                <a:lnTo>
                  <a:pt x="217879" y="903874"/>
                </a:lnTo>
                <a:lnTo>
                  <a:pt x="218626" y="902763"/>
                </a:lnTo>
                <a:lnTo>
                  <a:pt x="218777" y="902599"/>
                </a:lnTo>
                <a:lnTo>
                  <a:pt x="219526" y="901863"/>
                </a:lnTo>
                <a:lnTo>
                  <a:pt x="221022" y="901552"/>
                </a:lnTo>
                <a:lnTo>
                  <a:pt x="222444" y="901928"/>
                </a:lnTo>
                <a:lnTo>
                  <a:pt x="223942" y="902305"/>
                </a:lnTo>
                <a:lnTo>
                  <a:pt x="225363" y="902681"/>
                </a:lnTo>
                <a:lnTo>
                  <a:pt x="226637" y="903286"/>
                </a:lnTo>
                <a:lnTo>
                  <a:pt x="228058" y="903646"/>
                </a:lnTo>
                <a:lnTo>
                  <a:pt x="229706" y="903809"/>
                </a:lnTo>
                <a:lnTo>
                  <a:pt x="231353" y="903646"/>
                </a:lnTo>
                <a:lnTo>
                  <a:pt x="232849" y="903351"/>
                </a:lnTo>
                <a:lnTo>
                  <a:pt x="234121" y="902763"/>
                </a:lnTo>
                <a:lnTo>
                  <a:pt x="235244" y="902076"/>
                </a:lnTo>
                <a:lnTo>
                  <a:pt x="236142" y="901176"/>
                </a:lnTo>
                <a:lnTo>
                  <a:pt x="236742" y="899917"/>
                </a:lnTo>
                <a:lnTo>
                  <a:pt x="237116" y="898495"/>
                </a:lnTo>
                <a:lnTo>
                  <a:pt x="237167" y="897922"/>
                </a:lnTo>
                <a:lnTo>
                  <a:pt x="237265" y="896843"/>
                </a:lnTo>
                <a:lnTo>
                  <a:pt x="237491" y="895192"/>
                </a:lnTo>
                <a:lnTo>
                  <a:pt x="238464" y="894293"/>
                </a:lnTo>
                <a:lnTo>
                  <a:pt x="239736" y="893769"/>
                </a:lnTo>
                <a:lnTo>
                  <a:pt x="240110" y="892281"/>
                </a:lnTo>
                <a:lnTo>
                  <a:pt x="239960" y="890630"/>
                </a:lnTo>
                <a:lnTo>
                  <a:pt x="239736" y="889060"/>
                </a:lnTo>
                <a:lnTo>
                  <a:pt x="239960" y="887409"/>
                </a:lnTo>
                <a:lnTo>
                  <a:pt x="240185" y="885757"/>
                </a:lnTo>
                <a:lnTo>
                  <a:pt x="240558" y="884269"/>
                </a:lnTo>
                <a:lnTo>
                  <a:pt x="240933" y="882847"/>
                </a:lnTo>
                <a:lnTo>
                  <a:pt x="241531" y="881571"/>
                </a:lnTo>
                <a:lnTo>
                  <a:pt x="241158" y="880067"/>
                </a:lnTo>
                <a:lnTo>
                  <a:pt x="240259" y="879184"/>
                </a:lnTo>
                <a:lnTo>
                  <a:pt x="239137" y="878432"/>
                </a:lnTo>
                <a:lnTo>
                  <a:pt x="238238" y="877533"/>
                </a:lnTo>
                <a:lnTo>
                  <a:pt x="237564" y="876404"/>
                </a:lnTo>
                <a:lnTo>
                  <a:pt x="237415" y="874753"/>
                </a:lnTo>
                <a:lnTo>
                  <a:pt x="237939" y="873494"/>
                </a:lnTo>
                <a:lnTo>
                  <a:pt x="238537" y="872218"/>
                </a:lnTo>
                <a:lnTo>
                  <a:pt x="237939" y="870943"/>
                </a:lnTo>
                <a:lnTo>
                  <a:pt x="237265" y="869896"/>
                </a:lnTo>
                <a:lnTo>
                  <a:pt x="236891" y="868392"/>
                </a:lnTo>
                <a:lnTo>
                  <a:pt x="237223" y="867133"/>
                </a:lnTo>
                <a:lnTo>
                  <a:pt x="237265" y="866969"/>
                </a:lnTo>
                <a:lnTo>
                  <a:pt x="238238" y="866070"/>
                </a:lnTo>
                <a:lnTo>
                  <a:pt x="238763" y="864811"/>
                </a:lnTo>
                <a:lnTo>
                  <a:pt x="239512" y="863683"/>
                </a:lnTo>
                <a:lnTo>
                  <a:pt x="240259" y="862636"/>
                </a:lnTo>
                <a:lnTo>
                  <a:pt x="240633" y="861214"/>
                </a:lnTo>
                <a:lnTo>
                  <a:pt x="240857" y="859562"/>
                </a:lnTo>
                <a:lnTo>
                  <a:pt x="240857" y="857698"/>
                </a:lnTo>
                <a:lnTo>
                  <a:pt x="240857" y="855900"/>
                </a:lnTo>
                <a:lnTo>
                  <a:pt x="240709" y="854248"/>
                </a:lnTo>
                <a:lnTo>
                  <a:pt x="240782" y="852450"/>
                </a:lnTo>
                <a:lnTo>
                  <a:pt x="241158" y="850962"/>
                </a:lnTo>
                <a:lnTo>
                  <a:pt x="242206" y="850291"/>
                </a:lnTo>
                <a:lnTo>
                  <a:pt x="243703" y="850651"/>
                </a:lnTo>
                <a:lnTo>
                  <a:pt x="245125" y="851027"/>
                </a:lnTo>
                <a:lnTo>
                  <a:pt x="246397" y="851550"/>
                </a:lnTo>
                <a:lnTo>
                  <a:pt x="248044" y="851403"/>
                </a:lnTo>
                <a:lnTo>
                  <a:pt x="249167" y="850733"/>
                </a:lnTo>
                <a:lnTo>
                  <a:pt x="249766" y="849457"/>
                </a:lnTo>
                <a:lnTo>
                  <a:pt x="250663" y="848558"/>
                </a:lnTo>
                <a:lnTo>
                  <a:pt x="252161" y="848182"/>
                </a:lnTo>
                <a:lnTo>
                  <a:pt x="253584" y="847806"/>
                </a:lnTo>
                <a:lnTo>
                  <a:pt x="254705" y="847135"/>
                </a:lnTo>
                <a:lnTo>
                  <a:pt x="255454" y="846024"/>
                </a:lnTo>
                <a:lnTo>
                  <a:pt x="256203" y="844977"/>
                </a:lnTo>
                <a:lnTo>
                  <a:pt x="256952" y="843849"/>
                </a:lnTo>
                <a:lnTo>
                  <a:pt x="257850" y="842950"/>
                </a:lnTo>
                <a:lnTo>
                  <a:pt x="258599" y="841903"/>
                </a:lnTo>
                <a:lnTo>
                  <a:pt x="259347" y="840856"/>
                </a:lnTo>
                <a:lnTo>
                  <a:pt x="260245" y="839875"/>
                </a:lnTo>
                <a:lnTo>
                  <a:pt x="261368" y="839205"/>
                </a:lnTo>
                <a:lnTo>
                  <a:pt x="262865" y="838829"/>
                </a:lnTo>
                <a:lnTo>
                  <a:pt x="264662" y="838911"/>
                </a:lnTo>
                <a:lnTo>
                  <a:pt x="266308" y="839058"/>
                </a:lnTo>
                <a:lnTo>
                  <a:pt x="267731" y="839434"/>
                </a:lnTo>
                <a:lnTo>
                  <a:pt x="269227" y="839810"/>
                </a:lnTo>
                <a:lnTo>
                  <a:pt x="271024" y="839875"/>
                </a:lnTo>
                <a:lnTo>
                  <a:pt x="272670" y="839728"/>
                </a:lnTo>
                <a:lnTo>
                  <a:pt x="274168" y="839352"/>
                </a:lnTo>
                <a:lnTo>
                  <a:pt x="275440" y="838829"/>
                </a:lnTo>
                <a:lnTo>
                  <a:pt x="276712" y="838306"/>
                </a:lnTo>
                <a:lnTo>
                  <a:pt x="277985" y="837783"/>
                </a:lnTo>
                <a:lnTo>
                  <a:pt x="279482" y="837406"/>
                </a:lnTo>
                <a:lnTo>
                  <a:pt x="280905" y="837783"/>
                </a:lnTo>
                <a:lnTo>
                  <a:pt x="281278" y="839287"/>
                </a:lnTo>
                <a:lnTo>
                  <a:pt x="281360" y="840137"/>
                </a:lnTo>
                <a:lnTo>
                  <a:pt x="281428" y="840856"/>
                </a:lnTo>
                <a:lnTo>
                  <a:pt x="281278" y="842574"/>
                </a:lnTo>
                <a:lnTo>
                  <a:pt x="281803" y="843849"/>
                </a:lnTo>
                <a:lnTo>
                  <a:pt x="283449" y="843996"/>
                </a:lnTo>
                <a:lnTo>
                  <a:pt x="284497" y="843326"/>
                </a:lnTo>
                <a:lnTo>
                  <a:pt x="285621" y="842574"/>
                </a:lnTo>
                <a:lnTo>
                  <a:pt x="286594" y="841674"/>
                </a:lnTo>
                <a:lnTo>
                  <a:pt x="287491" y="840775"/>
                </a:lnTo>
                <a:lnTo>
                  <a:pt x="288391" y="839875"/>
                </a:lnTo>
                <a:lnTo>
                  <a:pt x="289663" y="839352"/>
                </a:lnTo>
                <a:lnTo>
                  <a:pt x="291159" y="839728"/>
                </a:lnTo>
                <a:lnTo>
                  <a:pt x="292207" y="840480"/>
                </a:lnTo>
                <a:lnTo>
                  <a:pt x="293854" y="840709"/>
                </a:lnTo>
                <a:lnTo>
                  <a:pt x="295351" y="840709"/>
                </a:lnTo>
                <a:lnTo>
                  <a:pt x="296623" y="840186"/>
                </a:lnTo>
                <a:lnTo>
                  <a:pt x="297896" y="839647"/>
                </a:lnTo>
                <a:lnTo>
                  <a:pt x="298420" y="839516"/>
                </a:lnTo>
                <a:lnTo>
                  <a:pt x="299393" y="839287"/>
                </a:lnTo>
                <a:lnTo>
                  <a:pt x="300814" y="838976"/>
                </a:lnTo>
                <a:lnTo>
                  <a:pt x="302686" y="838976"/>
                </a:lnTo>
                <a:lnTo>
                  <a:pt x="304109" y="839352"/>
                </a:lnTo>
                <a:lnTo>
                  <a:pt x="305381" y="839875"/>
                </a:lnTo>
                <a:lnTo>
                  <a:pt x="307252" y="839957"/>
                </a:lnTo>
                <a:lnTo>
                  <a:pt x="308300" y="839205"/>
                </a:lnTo>
                <a:lnTo>
                  <a:pt x="308750" y="837783"/>
                </a:lnTo>
                <a:lnTo>
                  <a:pt x="308525" y="836131"/>
                </a:lnTo>
                <a:lnTo>
                  <a:pt x="308001" y="834856"/>
                </a:lnTo>
                <a:lnTo>
                  <a:pt x="307701" y="833368"/>
                </a:lnTo>
                <a:lnTo>
                  <a:pt x="307477" y="831716"/>
                </a:lnTo>
                <a:lnTo>
                  <a:pt x="307178" y="830294"/>
                </a:lnTo>
                <a:lnTo>
                  <a:pt x="306804" y="828806"/>
                </a:lnTo>
                <a:lnTo>
                  <a:pt x="306505" y="827383"/>
                </a:lnTo>
                <a:lnTo>
                  <a:pt x="306280" y="825732"/>
                </a:lnTo>
                <a:lnTo>
                  <a:pt x="305980" y="824227"/>
                </a:lnTo>
                <a:lnTo>
                  <a:pt x="305927" y="823639"/>
                </a:lnTo>
                <a:lnTo>
                  <a:pt x="305831" y="822592"/>
                </a:lnTo>
                <a:lnTo>
                  <a:pt x="305831" y="820794"/>
                </a:lnTo>
                <a:lnTo>
                  <a:pt x="306055" y="819142"/>
                </a:lnTo>
                <a:lnTo>
                  <a:pt x="306429" y="817720"/>
                </a:lnTo>
                <a:lnTo>
                  <a:pt x="306954" y="816444"/>
                </a:lnTo>
                <a:lnTo>
                  <a:pt x="307701" y="815332"/>
                </a:lnTo>
                <a:lnTo>
                  <a:pt x="308674" y="814433"/>
                </a:lnTo>
                <a:lnTo>
                  <a:pt x="309574" y="813534"/>
                </a:lnTo>
                <a:lnTo>
                  <a:pt x="310846" y="813010"/>
                </a:lnTo>
                <a:lnTo>
                  <a:pt x="312118" y="812487"/>
                </a:lnTo>
                <a:lnTo>
                  <a:pt x="313241" y="811735"/>
                </a:lnTo>
                <a:lnTo>
                  <a:pt x="313990" y="810688"/>
                </a:lnTo>
                <a:lnTo>
                  <a:pt x="314513" y="809413"/>
                </a:lnTo>
                <a:lnTo>
                  <a:pt x="315112" y="808138"/>
                </a:lnTo>
                <a:lnTo>
                  <a:pt x="315486" y="806715"/>
                </a:lnTo>
                <a:lnTo>
                  <a:pt x="315712" y="805080"/>
                </a:lnTo>
                <a:lnTo>
                  <a:pt x="316235" y="803805"/>
                </a:lnTo>
                <a:lnTo>
                  <a:pt x="316982" y="802676"/>
                </a:lnTo>
                <a:lnTo>
                  <a:pt x="318106" y="802006"/>
                </a:lnTo>
                <a:lnTo>
                  <a:pt x="319229" y="802006"/>
                </a:lnTo>
                <a:lnTo>
                  <a:pt x="319903" y="803134"/>
                </a:lnTo>
                <a:lnTo>
                  <a:pt x="320428" y="804393"/>
                </a:lnTo>
                <a:lnTo>
                  <a:pt x="321175" y="805521"/>
                </a:lnTo>
                <a:lnTo>
                  <a:pt x="322821" y="805669"/>
                </a:lnTo>
                <a:lnTo>
                  <a:pt x="324244" y="806045"/>
                </a:lnTo>
                <a:lnTo>
                  <a:pt x="325143" y="807026"/>
                </a:lnTo>
                <a:lnTo>
                  <a:pt x="325891" y="808072"/>
                </a:lnTo>
                <a:lnTo>
                  <a:pt x="326639" y="809184"/>
                </a:lnTo>
                <a:lnTo>
                  <a:pt x="327912" y="809789"/>
                </a:lnTo>
                <a:lnTo>
                  <a:pt x="329558" y="809560"/>
                </a:lnTo>
                <a:lnTo>
                  <a:pt x="330457" y="808661"/>
                </a:lnTo>
                <a:lnTo>
                  <a:pt x="331579" y="807991"/>
                </a:lnTo>
                <a:lnTo>
                  <a:pt x="332851" y="807467"/>
                </a:lnTo>
                <a:lnTo>
                  <a:pt x="333975" y="806715"/>
                </a:lnTo>
                <a:lnTo>
                  <a:pt x="335023" y="806045"/>
                </a:lnTo>
                <a:lnTo>
                  <a:pt x="335621" y="804769"/>
                </a:lnTo>
                <a:lnTo>
                  <a:pt x="335248" y="803657"/>
                </a:lnTo>
                <a:lnTo>
                  <a:pt x="334573" y="802529"/>
                </a:lnTo>
                <a:lnTo>
                  <a:pt x="333826" y="801483"/>
                </a:lnTo>
                <a:lnTo>
                  <a:pt x="333527" y="799978"/>
                </a:lnTo>
                <a:lnTo>
                  <a:pt x="333675" y="798343"/>
                </a:lnTo>
                <a:lnTo>
                  <a:pt x="334274" y="797068"/>
                </a:lnTo>
                <a:lnTo>
                  <a:pt x="335173" y="796168"/>
                </a:lnTo>
                <a:lnTo>
                  <a:pt x="336146" y="795269"/>
                </a:lnTo>
                <a:lnTo>
                  <a:pt x="337567" y="794975"/>
                </a:lnTo>
                <a:lnTo>
                  <a:pt x="339065" y="794599"/>
                </a:lnTo>
                <a:lnTo>
                  <a:pt x="340711" y="794435"/>
                </a:lnTo>
                <a:lnTo>
                  <a:pt x="341985" y="793912"/>
                </a:lnTo>
                <a:lnTo>
                  <a:pt x="343257" y="793389"/>
                </a:lnTo>
                <a:lnTo>
                  <a:pt x="344155" y="792490"/>
                </a:lnTo>
                <a:lnTo>
                  <a:pt x="344904" y="791378"/>
                </a:lnTo>
                <a:lnTo>
                  <a:pt x="345653" y="790331"/>
                </a:lnTo>
                <a:lnTo>
                  <a:pt x="346400" y="789203"/>
                </a:lnTo>
                <a:lnTo>
                  <a:pt x="347000" y="787927"/>
                </a:lnTo>
                <a:lnTo>
                  <a:pt x="347747" y="786881"/>
                </a:lnTo>
                <a:lnTo>
                  <a:pt x="348647" y="785982"/>
                </a:lnTo>
                <a:lnTo>
                  <a:pt x="349396" y="784870"/>
                </a:lnTo>
                <a:lnTo>
                  <a:pt x="350293" y="783971"/>
                </a:lnTo>
                <a:lnTo>
                  <a:pt x="351416" y="783284"/>
                </a:lnTo>
                <a:lnTo>
                  <a:pt x="352538" y="782548"/>
                </a:lnTo>
                <a:lnTo>
                  <a:pt x="353810" y="782025"/>
                </a:lnTo>
                <a:lnTo>
                  <a:pt x="355457" y="781861"/>
                </a:lnTo>
                <a:lnTo>
                  <a:pt x="357329" y="781861"/>
                </a:lnTo>
                <a:lnTo>
                  <a:pt x="358976" y="782090"/>
                </a:lnTo>
                <a:lnTo>
                  <a:pt x="360622" y="782319"/>
                </a:lnTo>
                <a:lnTo>
                  <a:pt x="362195" y="782466"/>
                </a:lnTo>
                <a:lnTo>
                  <a:pt x="364066" y="782548"/>
                </a:lnTo>
                <a:lnTo>
                  <a:pt x="365861" y="782548"/>
                </a:lnTo>
                <a:lnTo>
                  <a:pt x="366985" y="783284"/>
                </a:lnTo>
                <a:lnTo>
                  <a:pt x="367658" y="784412"/>
                </a:lnTo>
                <a:lnTo>
                  <a:pt x="368558" y="785311"/>
                </a:lnTo>
                <a:lnTo>
                  <a:pt x="370054" y="784935"/>
                </a:lnTo>
                <a:lnTo>
                  <a:pt x="371327" y="784412"/>
                </a:lnTo>
                <a:lnTo>
                  <a:pt x="372824" y="784118"/>
                </a:lnTo>
                <a:lnTo>
                  <a:pt x="374246" y="784494"/>
                </a:lnTo>
                <a:lnTo>
                  <a:pt x="375893" y="784641"/>
                </a:lnTo>
                <a:lnTo>
                  <a:pt x="377762" y="784706"/>
                </a:lnTo>
                <a:lnTo>
                  <a:pt x="379560" y="784706"/>
                </a:lnTo>
                <a:lnTo>
                  <a:pt x="381212" y="784559"/>
                </a:lnTo>
                <a:lnTo>
                  <a:pt x="382847" y="784412"/>
                </a:lnTo>
                <a:lnTo>
                  <a:pt x="384351" y="784036"/>
                </a:lnTo>
                <a:lnTo>
                  <a:pt x="385627" y="783513"/>
                </a:lnTo>
                <a:lnTo>
                  <a:pt x="387278" y="783366"/>
                </a:lnTo>
                <a:lnTo>
                  <a:pt x="388913" y="783513"/>
                </a:lnTo>
                <a:lnTo>
                  <a:pt x="390189" y="782989"/>
                </a:lnTo>
                <a:lnTo>
                  <a:pt x="391317" y="782319"/>
                </a:lnTo>
                <a:lnTo>
                  <a:pt x="392216" y="781420"/>
                </a:lnTo>
                <a:lnTo>
                  <a:pt x="392396" y="780046"/>
                </a:lnTo>
                <a:lnTo>
                  <a:pt x="392429" y="779768"/>
                </a:lnTo>
                <a:lnTo>
                  <a:pt x="393557" y="779016"/>
                </a:lnTo>
                <a:lnTo>
                  <a:pt x="394309" y="777970"/>
                </a:lnTo>
                <a:lnTo>
                  <a:pt x="395061" y="776858"/>
                </a:lnTo>
                <a:lnTo>
                  <a:pt x="395437" y="775435"/>
                </a:lnTo>
                <a:lnTo>
                  <a:pt x="395437" y="773637"/>
                </a:lnTo>
                <a:lnTo>
                  <a:pt x="395437" y="771756"/>
                </a:lnTo>
                <a:lnTo>
                  <a:pt x="395650" y="770121"/>
                </a:lnTo>
                <a:lnTo>
                  <a:pt x="395879" y="768551"/>
                </a:lnTo>
                <a:lnTo>
                  <a:pt x="396255" y="767047"/>
                </a:lnTo>
                <a:lnTo>
                  <a:pt x="397007" y="766000"/>
                </a:lnTo>
                <a:lnTo>
                  <a:pt x="397906" y="765101"/>
                </a:lnTo>
                <a:lnTo>
                  <a:pt x="399394" y="764725"/>
                </a:lnTo>
                <a:lnTo>
                  <a:pt x="401046" y="764954"/>
                </a:lnTo>
                <a:lnTo>
                  <a:pt x="402845" y="764954"/>
                </a:lnTo>
                <a:lnTo>
                  <a:pt x="404120" y="764431"/>
                </a:lnTo>
                <a:lnTo>
                  <a:pt x="405608" y="764055"/>
                </a:lnTo>
                <a:lnTo>
                  <a:pt x="407112" y="763760"/>
                </a:lnTo>
                <a:lnTo>
                  <a:pt x="408371" y="764284"/>
                </a:lnTo>
                <a:lnTo>
                  <a:pt x="409271" y="765248"/>
                </a:lnTo>
                <a:lnTo>
                  <a:pt x="409548" y="765444"/>
                </a:lnTo>
                <a:lnTo>
                  <a:pt x="410317" y="766000"/>
                </a:lnTo>
                <a:lnTo>
                  <a:pt x="411445" y="766671"/>
                </a:lnTo>
                <a:lnTo>
                  <a:pt x="413097" y="766900"/>
                </a:lnTo>
                <a:lnTo>
                  <a:pt x="414748" y="766753"/>
                </a:lnTo>
                <a:lnTo>
                  <a:pt x="416171" y="766377"/>
                </a:lnTo>
                <a:lnTo>
                  <a:pt x="417659" y="766442"/>
                </a:lnTo>
                <a:lnTo>
                  <a:pt x="418705" y="767194"/>
                </a:lnTo>
                <a:lnTo>
                  <a:pt x="419604" y="768093"/>
                </a:lnTo>
                <a:lnTo>
                  <a:pt x="420357" y="769222"/>
                </a:lnTo>
                <a:lnTo>
                  <a:pt x="421256" y="770121"/>
                </a:lnTo>
                <a:lnTo>
                  <a:pt x="422008" y="771233"/>
                </a:lnTo>
                <a:lnTo>
                  <a:pt x="422907" y="772132"/>
                </a:lnTo>
                <a:lnTo>
                  <a:pt x="423954" y="772884"/>
                </a:lnTo>
                <a:lnTo>
                  <a:pt x="425213" y="773489"/>
                </a:lnTo>
                <a:lnTo>
                  <a:pt x="426341" y="774225"/>
                </a:lnTo>
                <a:lnTo>
                  <a:pt x="426864" y="775501"/>
                </a:lnTo>
                <a:lnTo>
                  <a:pt x="426864" y="777299"/>
                </a:lnTo>
                <a:lnTo>
                  <a:pt x="427159" y="778803"/>
                </a:lnTo>
                <a:lnTo>
                  <a:pt x="427911" y="779850"/>
                </a:lnTo>
                <a:lnTo>
                  <a:pt x="428810" y="780815"/>
                </a:lnTo>
                <a:lnTo>
                  <a:pt x="429481" y="781861"/>
                </a:lnTo>
                <a:lnTo>
                  <a:pt x="430004" y="783218"/>
                </a:lnTo>
                <a:lnTo>
                  <a:pt x="430903" y="784118"/>
                </a:lnTo>
                <a:lnTo>
                  <a:pt x="432031" y="784870"/>
                </a:lnTo>
                <a:lnTo>
                  <a:pt x="432931" y="785753"/>
                </a:lnTo>
                <a:lnTo>
                  <a:pt x="433160" y="786309"/>
                </a:lnTo>
                <a:lnTo>
                  <a:pt x="433454" y="787028"/>
                </a:lnTo>
                <a:lnTo>
                  <a:pt x="433977" y="788304"/>
                </a:lnTo>
                <a:lnTo>
                  <a:pt x="434729" y="789432"/>
                </a:lnTo>
                <a:lnTo>
                  <a:pt x="436005" y="790021"/>
                </a:lnTo>
                <a:lnTo>
                  <a:pt x="437427" y="790397"/>
                </a:lnTo>
                <a:lnTo>
                  <a:pt x="438915" y="790021"/>
                </a:lnTo>
                <a:lnTo>
                  <a:pt x="440567" y="789873"/>
                </a:lnTo>
                <a:lnTo>
                  <a:pt x="441989" y="790249"/>
                </a:lnTo>
                <a:lnTo>
                  <a:pt x="443477" y="790626"/>
                </a:lnTo>
                <a:lnTo>
                  <a:pt x="444900" y="791002"/>
                </a:lnTo>
                <a:lnTo>
                  <a:pt x="446404" y="790707"/>
                </a:lnTo>
                <a:lnTo>
                  <a:pt x="447827" y="790331"/>
                </a:lnTo>
                <a:lnTo>
                  <a:pt x="449168" y="789808"/>
                </a:lnTo>
                <a:lnTo>
                  <a:pt x="450819" y="789645"/>
                </a:lnTo>
                <a:lnTo>
                  <a:pt x="452471" y="789873"/>
                </a:lnTo>
                <a:lnTo>
                  <a:pt x="453746" y="790397"/>
                </a:lnTo>
                <a:lnTo>
                  <a:pt x="454416" y="791525"/>
                </a:lnTo>
                <a:lnTo>
                  <a:pt x="454940" y="792800"/>
                </a:lnTo>
                <a:lnTo>
                  <a:pt x="455316" y="794288"/>
                </a:lnTo>
                <a:lnTo>
                  <a:pt x="455692" y="795711"/>
                </a:lnTo>
                <a:lnTo>
                  <a:pt x="455986" y="797215"/>
                </a:lnTo>
                <a:lnTo>
                  <a:pt x="456738" y="798262"/>
                </a:lnTo>
                <a:lnTo>
                  <a:pt x="457409" y="799390"/>
                </a:lnTo>
                <a:lnTo>
                  <a:pt x="458537" y="800126"/>
                </a:lnTo>
                <a:lnTo>
                  <a:pt x="459796" y="800731"/>
                </a:lnTo>
                <a:lnTo>
                  <a:pt x="461219" y="801107"/>
                </a:lnTo>
                <a:lnTo>
                  <a:pt x="463099" y="801107"/>
                </a:lnTo>
                <a:lnTo>
                  <a:pt x="464898" y="801107"/>
                </a:lnTo>
                <a:lnTo>
                  <a:pt x="466533" y="800959"/>
                </a:lnTo>
                <a:lnTo>
                  <a:pt x="468413" y="801025"/>
                </a:lnTo>
                <a:lnTo>
                  <a:pt x="469836" y="801401"/>
                </a:lnTo>
                <a:lnTo>
                  <a:pt x="471111" y="801924"/>
                </a:lnTo>
                <a:lnTo>
                  <a:pt x="472534" y="802529"/>
                </a:lnTo>
                <a:lnTo>
                  <a:pt x="473793" y="803052"/>
                </a:lnTo>
                <a:lnTo>
                  <a:pt x="474692" y="804017"/>
                </a:lnTo>
                <a:lnTo>
                  <a:pt x="475297" y="805292"/>
                </a:lnTo>
                <a:lnTo>
                  <a:pt x="475820" y="806568"/>
                </a:lnTo>
                <a:lnTo>
                  <a:pt x="476114" y="808072"/>
                </a:lnTo>
                <a:lnTo>
                  <a:pt x="476867" y="809119"/>
                </a:lnTo>
                <a:lnTo>
                  <a:pt x="477766" y="810084"/>
                </a:lnTo>
                <a:lnTo>
                  <a:pt x="478812" y="810836"/>
                </a:lnTo>
                <a:lnTo>
                  <a:pt x="479712" y="811735"/>
                </a:lnTo>
                <a:lnTo>
                  <a:pt x="480088" y="813157"/>
                </a:lnTo>
                <a:lnTo>
                  <a:pt x="480464" y="814645"/>
                </a:lnTo>
                <a:lnTo>
                  <a:pt x="480987" y="815921"/>
                </a:lnTo>
                <a:lnTo>
                  <a:pt x="481658" y="817049"/>
                </a:lnTo>
                <a:lnTo>
                  <a:pt x="482557" y="817948"/>
                </a:lnTo>
                <a:lnTo>
                  <a:pt x="483456" y="818848"/>
                </a:lnTo>
                <a:lnTo>
                  <a:pt x="484061" y="820123"/>
                </a:lnTo>
                <a:lnTo>
                  <a:pt x="484208" y="821840"/>
                </a:lnTo>
                <a:lnTo>
                  <a:pt x="484356" y="823410"/>
                </a:lnTo>
                <a:lnTo>
                  <a:pt x="484372" y="823655"/>
                </a:lnTo>
                <a:lnTo>
                  <a:pt x="484503" y="825061"/>
                </a:lnTo>
                <a:lnTo>
                  <a:pt x="485026" y="826402"/>
                </a:lnTo>
                <a:lnTo>
                  <a:pt x="485778" y="827449"/>
                </a:lnTo>
                <a:lnTo>
                  <a:pt x="487053" y="828054"/>
                </a:lnTo>
                <a:lnTo>
                  <a:pt x="488329" y="828577"/>
                </a:lnTo>
                <a:lnTo>
                  <a:pt x="489375" y="829329"/>
                </a:lnTo>
                <a:lnTo>
                  <a:pt x="489899" y="830604"/>
                </a:lnTo>
                <a:lnTo>
                  <a:pt x="489899" y="832468"/>
                </a:lnTo>
                <a:lnTo>
                  <a:pt x="490422" y="833744"/>
                </a:lnTo>
                <a:lnTo>
                  <a:pt x="491844" y="833744"/>
                </a:lnTo>
                <a:lnTo>
                  <a:pt x="493332" y="833449"/>
                </a:lnTo>
                <a:lnTo>
                  <a:pt x="494984" y="833221"/>
                </a:lnTo>
                <a:lnTo>
                  <a:pt x="496635" y="833073"/>
                </a:lnTo>
                <a:lnTo>
                  <a:pt x="498058" y="833449"/>
                </a:lnTo>
                <a:lnTo>
                  <a:pt x="499546" y="833809"/>
                </a:lnTo>
                <a:lnTo>
                  <a:pt x="500592" y="834561"/>
                </a:lnTo>
                <a:lnTo>
                  <a:pt x="501721" y="835314"/>
                </a:lnTo>
                <a:lnTo>
                  <a:pt x="502767" y="836066"/>
                </a:lnTo>
                <a:lnTo>
                  <a:pt x="503748" y="837030"/>
                </a:lnTo>
                <a:lnTo>
                  <a:pt x="504795" y="837783"/>
                </a:lnTo>
                <a:lnTo>
                  <a:pt x="505530" y="838829"/>
                </a:lnTo>
                <a:lnTo>
                  <a:pt x="506593" y="839581"/>
                </a:lnTo>
                <a:lnTo>
                  <a:pt x="507705" y="840333"/>
                </a:lnTo>
                <a:lnTo>
                  <a:pt x="508752" y="839647"/>
                </a:lnTo>
                <a:lnTo>
                  <a:pt x="509880" y="838764"/>
                </a:lnTo>
                <a:lnTo>
                  <a:pt x="510845" y="837864"/>
                </a:lnTo>
                <a:lnTo>
                  <a:pt x="511384" y="836589"/>
                </a:lnTo>
                <a:lnTo>
                  <a:pt x="512120" y="835461"/>
                </a:lnTo>
                <a:lnTo>
                  <a:pt x="512872" y="834414"/>
                </a:lnTo>
                <a:lnTo>
                  <a:pt x="513624" y="833286"/>
                </a:lnTo>
                <a:lnTo>
                  <a:pt x="514376" y="832239"/>
                </a:lnTo>
                <a:lnTo>
                  <a:pt x="514965" y="830964"/>
                </a:lnTo>
                <a:lnTo>
                  <a:pt x="515488" y="829705"/>
                </a:lnTo>
                <a:lnTo>
                  <a:pt x="515570" y="827906"/>
                </a:lnTo>
                <a:lnTo>
                  <a:pt x="514965" y="826631"/>
                </a:lnTo>
                <a:lnTo>
                  <a:pt x="514442" y="825290"/>
                </a:lnTo>
                <a:lnTo>
                  <a:pt x="514507" y="823655"/>
                </a:lnTo>
                <a:lnTo>
                  <a:pt x="514524" y="823492"/>
                </a:lnTo>
                <a:lnTo>
                  <a:pt x="515047" y="822216"/>
                </a:lnTo>
                <a:lnTo>
                  <a:pt x="516159" y="821546"/>
                </a:lnTo>
                <a:lnTo>
                  <a:pt x="517287" y="820794"/>
                </a:lnTo>
                <a:lnTo>
                  <a:pt x="518562" y="820270"/>
                </a:lnTo>
                <a:lnTo>
                  <a:pt x="518873" y="820058"/>
                </a:lnTo>
                <a:lnTo>
                  <a:pt x="519691" y="819518"/>
                </a:lnTo>
                <a:lnTo>
                  <a:pt x="520950" y="818995"/>
                </a:lnTo>
                <a:lnTo>
                  <a:pt x="522454" y="818701"/>
                </a:lnTo>
                <a:lnTo>
                  <a:pt x="524105" y="818553"/>
                </a:lnTo>
                <a:lnTo>
                  <a:pt x="525904" y="818553"/>
                </a:lnTo>
                <a:lnTo>
                  <a:pt x="527163" y="819142"/>
                </a:lnTo>
                <a:lnTo>
                  <a:pt x="528439" y="819665"/>
                </a:lnTo>
                <a:lnTo>
                  <a:pt x="529485" y="820417"/>
                </a:lnTo>
                <a:lnTo>
                  <a:pt x="530760" y="821022"/>
                </a:lnTo>
                <a:lnTo>
                  <a:pt x="532036" y="821170"/>
                </a:lnTo>
                <a:lnTo>
                  <a:pt x="533377" y="820646"/>
                </a:lnTo>
                <a:lnTo>
                  <a:pt x="534276" y="819747"/>
                </a:lnTo>
                <a:lnTo>
                  <a:pt x="535175" y="818848"/>
                </a:lnTo>
                <a:lnTo>
                  <a:pt x="536303" y="818177"/>
                </a:lnTo>
                <a:lnTo>
                  <a:pt x="537579" y="817654"/>
                </a:lnTo>
                <a:lnTo>
                  <a:pt x="539067" y="817654"/>
                </a:lnTo>
                <a:lnTo>
                  <a:pt x="540113" y="818390"/>
                </a:lnTo>
                <a:lnTo>
                  <a:pt x="541242" y="819142"/>
                </a:lnTo>
                <a:lnTo>
                  <a:pt x="542517" y="819665"/>
                </a:lnTo>
                <a:lnTo>
                  <a:pt x="544168" y="819371"/>
                </a:lnTo>
                <a:lnTo>
                  <a:pt x="545428" y="818848"/>
                </a:lnTo>
                <a:lnTo>
                  <a:pt x="547079" y="818701"/>
                </a:lnTo>
                <a:lnTo>
                  <a:pt x="548583" y="819077"/>
                </a:lnTo>
                <a:lnTo>
                  <a:pt x="549630" y="819812"/>
                </a:lnTo>
                <a:lnTo>
                  <a:pt x="550905" y="820336"/>
                </a:lnTo>
                <a:lnTo>
                  <a:pt x="552540" y="820565"/>
                </a:lnTo>
                <a:lnTo>
                  <a:pt x="554045" y="820189"/>
                </a:lnTo>
                <a:lnTo>
                  <a:pt x="555320" y="819665"/>
                </a:lnTo>
                <a:lnTo>
                  <a:pt x="556579" y="819142"/>
                </a:lnTo>
                <a:lnTo>
                  <a:pt x="558231" y="818995"/>
                </a:lnTo>
                <a:lnTo>
                  <a:pt x="559882" y="818848"/>
                </a:lnTo>
                <a:lnTo>
                  <a:pt x="561533" y="819077"/>
                </a:lnTo>
                <a:lnTo>
                  <a:pt x="562793" y="819600"/>
                </a:lnTo>
                <a:lnTo>
                  <a:pt x="563855" y="820336"/>
                </a:lnTo>
                <a:lnTo>
                  <a:pt x="565114" y="821088"/>
                </a:lnTo>
                <a:lnTo>
                  <a:pt x="566243" y="821840"/>
                </a:lnTo>
                <a:lnTo>
                  <a:pt x="567289" y="822592"/>
                </a:lnTo>
                <a:lnTo>
                  <a:pt x="567894" y="822870"/>
                </a:lnTo>
                <a:lnTo>
                  <a:pt x="568564" y="823181"/>
                </a:lnTo>
                <a:lnTo>
                  <a:pt x="570069" y="823557"/>
                </a:lnTo>
                <a:lnTo>
                  <a:pt x="571491" y="823181"/>
                </a:lnTo>
                <a:lnTo>
                  <a:pt x="572603" y="822510"/>
                </a:lnTo>
                <a:lnTo>
                  <a:pt x="573355" y="821382"/>
                </a:lnTo>
                <a:lnTo>
                  <a:pt x="573764" y="820532"/>
                </a:lnTo>
                <a:lnTo>
                  <a:pt x="573960" y="820123"/>
                </a:lnTo>
                <a:lnTo>
                  <a:pt x="574696" y="819077"/>
                </a:lnTo>
                <a:lnTo>
                  <a:pt x="575072" y="817572"/>
                </a:lnTo>
                <a:lnTo>
                  <a:pt x="575596" y="816297"/>
                </a:lnTo>
                <a:lnTo>
                  <a:pt x="576201" y="815021"/>
                </a:lnTo>
                <a:lnTo>
                  <a:pt x="577100" y="814122"/>
                </a:lnTo>
                <a:lnTo>
                  <a:pt x="578212" y="813452"/>
                </a:lnTo>
                <a:lnTo>
                  <a:pt x="579716" y="813076"/>
                </a:lnTo>
                <a:lnTo>
                  <a:pt x="581368" y="812929"/>
                </a:lnTo>
                <a:lnTo>
                  <a:pt x="583003" y="813157"/>
                </a:lnTo>
                <a:lnTo>
                  <a:pt x="584801" y="813157"/>
                </a:lnTo>
                <a:lnTo>
                  <a:pt x="586306" y="812863"/>
                </a:lnTo>
                <a:lnTo>
                  <a:pt x="587205" y="811964"/>
                </a:lnTo>
                <a:lnTo>
                  <a:pt x="587319" y="811457"/>
                </a:lnTo>
                <a:lnTo>
                  <a:pt x="587581" y="810460"/>
                </a:lnTo>
                <a:lnTo>
                  <a:pt x="586158" y="808285"/>
                </a:lnTo>
                <a:lnTo>
                  <a:pt x="586224" y="806797"/>
                </a:lnTo>
                <a:lnTo>
                  <a:pt x="586911" y="805750"/>
                </a:lnTo>
                <a:lnTo>
                  <a:pt x="588775" y="805750"/>
                </a:lnTo>
                <a:lnTo>
                  <a:pt x="592846" y="806879"/>
                </a:lnTo>
                <a:lnTo>
                  <a:pt x="593108" y="806944"/>
                </a:lnTo>
                <a:lnTo>
                  <a:pt x="594759" y="807091"/>
                </a:lnTo>
                <a:lnTo>
                  <a:pt x="596264" y="807173"/>
                </a:lnTo>
                <a:lnTo>
                  <a:pt x="597539" y="806650"/>
                </a:lnTo>
                <a:lnTo>
                  <a:pt x="598798" y="806127"/>
                </a:lnTo>
                <a:lnTo>
                  <a:pt x="599926" y="805374"/>
                </a:lnTo>
                <a:lnTo>
                  <a:pt x="600678" y="804328"/>
                </a:lnTo>
                <a:lnTo>
                  <a:pt x="601202" y="803052"/>
                </a:lnTo>
                <a:lnTo>
                  <a:pt x="601954" y="801924"/>
                </a:lnTo>
                <a:lnTo>
                  <a:pt x="602690" y="800878"/>
                </a:lnTo>
                <a:lnTo>
                  <a:pt x="603295" y="799978"/>
                </a:lnTo>
                <a:lnTo>
                  <a:pt x="604194" y="799079"/>
                </a:lnTo>
                <a:lnTo>
                  <a:pt x="605159" y="798180"/>
                </a:lnTo>
                <a:lnTo>
                  <a:pt x="606287" y="797444"/>
                </a:lnTo>
                <a:lnTo>
                  <a:pt x="607186" y="796545"/>
                </a:lnTo>
                <a:lnTo>
                  <a:pt x="608085" y="795645"/>
                </a:lnTo>
                <a:lnTo>
                  <a:pt x="609067" y="794746"/>
                </a:lnTo>
                <a:lnTo>
                  <a:pt x="609950" y="793847"/>
                </a:lnTo>
                <a:lnTo>
                  <a:pt x="610849" y="792947"/>
                </a:lnTo>
                <a:lnTo>
                  <a:pt x="611977" y="792277"/>
                </a:lnTo>
                <a:lnTo>
                  <a:pt x="614005" y="790626"/>
                </a:lnTo>
                <a:lnTo>
                  <a:pt x="614741" y="789579"/>
                </a:lnTo>
                <a:lnTo>
                  <a:pt x="615722" y="788680"/>
                </a:lnTo>
                <a:lnTo>
                  <a:pt x="616621" y="787780"/>
                </a:lnTo>
                <a:lnTo>
                  <a:pt x="617373" y="786652"/>
                </a:lnTo>
                <a:lnTo>
                  <a:pt x="618485" y="785982"/>
                </a:lnTo>
                <a:lnTo>
                  <a:pt x="619237" y="784870"/>
                </a:lnTo>
                <a:lnTo>
                  <a:pt x="620365" y="784183"/>
                </a:lnTo>
                <a:lnTo>
                  <a:pt x="621117" y="783071"/>
                </a:lnTo>
                <a:lnTo>
                  <a:pt x="622017" y="782172"/>
                </a:lnTo>
                <a:lnTo>
                  <a:pt x="623129" y="781502"/>
                </a:lnTo>
                <a:lnTo>
                  <a:pt x="624404" y="780962"/>
                </a:lnTo>
                <a:lnTo>
                  <a:pt x="625908" y="780602"/>
                </a:lnTo>
                <a:lnTo>
                  <a:pt x="627544" y="780815"/>
                </a:lnTo>
                <a:lnTo>
                  <a:pt x="628966" y="781191"/>
                </a:lnTo>
                <a:lnTo>
                  <a:pt x="630470" y="781567"/>
                </a:lnTo>
                <a:lnTo>
                  <a:pt x="632040" y="781796"/>
                </a:lnTo>
                <a:lnTo>
                  <a:pt x="633528" y="782172"/>
                </a:lnTo>
                <a:lnTo>
                  <a:pt x="634803" y="782761"/>
                </a:lnTo>
                <a:lnTo>
                  <a:pt x="635850" y="783513"/>
                </a:lnTo>
                <a:lnTo>
                  <a:pt x="636602" y="784559"/>
                </a:lnTo>
                <a:lnTo>
                  <a:pt x="636373" y="786211"/>
                </a:lnTo>
                <a:lnTo>
                  <a:pt x="636013" y="787110"/>
                </a:lnTo>
                <a:lnTo>
                  <a:pt x="635850" y="787486"/>
                </a:lnTo>
                <a:lnTo>
                  <a:pt x="635114" y="788598"/>
                </a:lnTo>
                <a:lnTo>
                  <a:pt x="634509" y="789873"/>
                </a:lnTo>
                <a:lnTo>
                  <a:pt x="634656" y="791443"/>
                </a:lnTo>
                <a:lnTo>
                  <a:pt x="635556" y="792424"/>
                </a:lnTo>
                <a:lnTo>
                  <a:pt x="636455" y="793323"/>
                </a:lnTo>
                <a:lnTo>
                  <a:pt x="637730" y="793912"/>
                </a:lnTo>
                <a:lnTo>
                  <a:pt x="639218" y="794288"/>
                </a:lnTo>
                <a:lnTo>
                  <a:pt x="640870" y="794517"/>
                </a:lnTo>
                <a:lnTo>
                  <a:pt x="642668" y="794517"/>
                </a:lnTo>
                <a:lnTo>
                  <a:pt x="644320" y="794370"/>
                </a:lnTo>
                <a:lnTo>
                  <a:pt x="645808" y="793994"/>
                </a:lnTo>
                <a:lnTo>
                  <a:pt x="647083" y="793471"/>
                </a:lnTo>
                <a:lnTo>
                  <a:pt x="648211" y="792800"/>
                </a:lnTo>
                <a:lnTo>
                  <a:pt x="649258" y="792048"/>
                </a:lnTo>
                <a:lnTo>
                  <a:pt x="650746" y="791754"/>
                </a:lnTo>
                <a:lnTo>
                  <a:pt x="652021" y="791901"/>
                </a:lnTo>
                <a:lnTo>
                  <a:pt x="653297" y="792490"/>
                </a:lnTo>
                <a:lnTo>
                  <a:pt x="654572" y="793095"/>
                </a:lnTo>
                <a:lnTo>
                  <a:pt x="655471" y="793994"/>
                </a:lnTo>
                <a:lnTo>
                  <a:pt x="656371" y="794893"/>
                </a:lnTo>
                <a:lnTo>
                  <a:pt x="656894" y="796168"/>
                </a:lnTo>
                <a:lnTo>
                  <a:pt x="657646" y="797280"/>
                </a:lnTo>
                <a:lnTo>
                  <a:pt x="658169" y="798556"/>
                </a:lnTo>
                <a:lnTo>
                  <a:pt x="658693" y="799831"/>
                </a:lnTo>
                <a:lnTo>
                  <a:pt x="659216" y="801172"/>
                </a:lnTo>
                <a:lnTo>
                  <a:pt x="659739" y="802447"/>
                </a:lnTo>
                <a:lnTo>
                  <a:pt x="660475" y="803494"/>
                </a:lnTo>
                <a:lnTo>
                  <a:pt x="660786" y="804998"/>
                </a:lnTo>
                <a:lnTo>
                  <a:pt x="661309" y="806274"/>
                </a:lnTo>
                <a:lnTo>
                  <a:pt x="661685" y="807762"/>
                </a:lnTo>
                <a:lnTo>
                  <a:pt x="661979" y="809184"/>
                </a:lnTo>
                <a:lnTo>
                  <a:pt x="662355" y="810688"/>
                </a:lnTo>
                <a:lnTo>
                  <a:pt x="662731" y="812111"/>
                </a:lnTo>
                <a:lnTo>
                  <a:pt x="663402" y="813239"/>
                </a:lnTo>
                <a:lnTo>
                  <a:pt x="664301" y="814122"/>
                </a:lnTo>
                <a:lnTo>
                  <a:pt x="665429" y="814875"/>
                </a:lnTo>
                <a:lnTo>
                  <a:pt x="666852" y="815332"/>
                </a:lnTo>
                <a:lnTo>
                  <a:pt x="668340" y="815708"/>
                </a:lnTo>
                <a:lnTo>
                  <a:pt x="669615" y="816232"/>
                </a:lnTo>
                <a:lnTo>
                  <a:pt x="670891" y="816820"/>
                </a:lnTo>
                <a:lnTo>
                  <a:pt x="672166" y="817344"/>
                </a:lnTo>
                <a:lnTo>
                  <a:pt x="673213" y="818096"/>
                </a:lnTo>
                <a:lnTo>
                  <a:pt x="674324" y="818848"/>
                </a:lnTo>
                <a:lnTo>
                  <a:pt x="675371" y="819600"/>
                </a:lnTo>
                <a:lnTo>
                  <a:pt x="676270" y="820565"/>
                </a:lnTo>
                <a:lnTo>
                  <a:pt x="677170" y="821464"/>
                </a:lnTo>
                <a:lnTo>
                  <a:pt x="677922" y="822592"/>
                </a:lnTo>
                <a:lnTo>
                  <a:pt x="678821" y="823492"/>
                </a:lnTo>
                <a:lnTo>
                  <a:pt x="678919" y="823655"/>
                </a:lnTo>
                <a:lnTo>
                  <a:pt x="679491" y="824603"/>
                </a:lnTo>
                <a:lnTo>
                  <a:pt x="680015" y="825879"/>
                </a:lnTo>
                <a:lnTo>
                  <a:pt x="680914" y="826778"/>
                </a:lnTo>
                <a:lnTo>
                  <a:pt x="681666" y="827906"/>
                </a:lnTo>
                <a:lnTo>
                  <a:pt x="682713" y="828658"/>
                </a:lnTo>
                <a:lnTo>
                  <a:pt x="683612" y="829541"/>
                </a:lnTo>
                <a:lnTo>
                  <a:pt x="684511" y="830523"/>
                </a:lnTo>
                <a:lnTo>
                  <a:pt x="685035" y="831798"/>
                </a:lnTo>
                <a:lnTo>
                  <a:pt x="685035" y="833597"/>
                </a:lnTo>
                <a:lnTo>
                  <a:pt x="685035" y="835395"/>
                </a:lnTo>
                <a:lnTo>
                  <a:pt x="684953" y="837259"/>
                </a:lnTo>
                <a:lnTo>
                  <a:pt x="685329" y="838682"/>
                </a:lnTo>
                <a:lnTo>
                  <a:pt x="685705" y="840186"/>
                </a:lnTo>
                <a:lnTo>
                  <a:pt x="686228" y="841445"/>
                </a:lnTo>
                <a:lnTo>
                  <a:pt x="686899" y="842574"/>
                </a:lnTo>
                <a:lnTo>
                  <a:pt x="687798" y="843473"/>
                </a:lnTo>
                <a:lnTo>
                  <a:pt x="688926" y="844225"/>
                </a:lnTo>
                <a:lnTo>
                  <a:pt x="690202" y="844814"/>
                </a:lnTo>
                <a:lnTo>
                  <a:pt x="691101" y="845713"/>
                </a:lnTo>
                <a:lnTo>
                  <a:pt x="692000" y="846612"/>
                </a:lnTo>
                <a:lnTo>
                  <a:pt x="692900" y="847593"/>
                </a:lnTo>
                <a:lnTo>
                  <a:pt x="693047" y="849228"/>
                </a:lnTo>
                <a:lnTo>
                  <a:pt x="692671" y="850651"/>
                </a:lnTo>
                <a:lnTo>
                  <a:pt x="692213" y="852074"/>
                </a:lnTo>
                <a:lnTo>
                  <a:pt x="691853" y="853578"/>
                </a:lnTo>
                <a:lnTo>
                  <a:pt x="692213" y="855000"/>
                </a:lnTo>
                <a:lnTo>
                  <a:pt x="692752" y="856276"/>
                </a:lnTo>
                <a:lnTo>
                  <a:pt x="693047" y="857764"/>
                </a:lnTo>
                <a:lnTo>
                  <a:pt x="693635" y="859039"/>
                </a:lnTo>
                <a:lnTo>
                  <a:pt x="693570" y="860838"/>
                </a:lnTo>
                <a:lnTo>
                  <a:pt x="693194" y="862342"/>
                </a:lnTo>
                <a:lnTo>
                  <a:pt x="692818" y="863765"/>
                </a:lnTo>
                <a:lnTo>
                  <a:pt x="692442" y="865253"/>
                </a:lnTo>
                <a:lnTo>
                  <a:pt x="692589" y="866822"/>
                </a:lnTo>
                <a:lnTo>
                  <a:pt x="693488" y="867804"/>
                </a:lnTo>
                <a:lnTo>
                  <a:pt x="694535" y="868539"/>
                </a:lnTo>
                <a:lnTo>
                  <a:pt x="695663" y="869291"/>
                </a:lnTo>
                <a:lnTo>
                  <a:pt x="696562" y="870191"/>
                </a:lnTo>
                <a:lnTo>
                  <a:pt x="697233" y="871319"/>
                </a:lnTo>
                <a:lnTo>
                  <a:pt x="698132" y="872218"/>
                </a:lnTo>
                <a:lnTo>
                  <a:pt x="699260" y="872970"/>
                </a:lnTo>
                <a:lnTo>
                  <a:pt x="700683" y="873330"/>
                </a:lnTo>
                <a:lnTo>
                  <a:pt x="702171" y="873036"/>
                </a:lnTo>
                <a:lnTo>
                  <a:pt x="702629" y="872856"/>
                </a:lnTo>
                <a:lnTo>
                  <a:pt x="703446" y="872513"/>
                </a:lnTo>
                <a:lnTo>
                  <a:pt x="704574" y="871760"/>
                </a:lnTo>
                <a:lnTo>
                  <a:pt x="705474" y="870861"/>
                </a:lnTo>
                <a:lnTo>
                  <a:pt x="706226" y="869815"/>
                </a:lnTo>
                <a:lnTo>
                  <a:pt x="706962" y="868703"/>
                </a:lnTo>
                <a:lnTo>
                  <a:pt x="707567" y="867427"/>
                </a:lnTo>
                <a:lnTo>
                  <a:pt x="708090" y="866152"/>
                </a:lnTo>
                <a:lnTo>
                  <a:pt x="709055" y="865334"/>
                </a:lnTo>
                <a:lnTo>
                  <a:pt x="710330" y="864811"/>
                </a:lnTo>
                <a:lnTo>
                  <a:pt x="711376" y="865481"/>
                </a:lnTo>
                <a:lnTo>
                  <a:pt x="712276" y="866446"/>
                </a:lnTo>
                <a:lnTo>
                  <a:pt x="713175" y="867346"/>
                </a:lnTo>
                <a:lnTo>
                  <a:pt x="714450" y="867950"/>
                </a:lnTo>
                <a:lnTo>
                  <a:pt x="715955" y="868327"/>
                </a:lnTo>
                <a:lnTo>
                  <a:pt x="717214" y="867804"/>
                </a:lnTo>
                <a:lnTo>
                  <a:pt x="718865" y="867656"/>
                </a:lnTo>
                <a:lnTo>
                  <a:pt x="720517" y="867804"/>
                </a:lnTo>
                <a:lnTo>
                  <a:pt x="721416" y="866904"/>
                </a:lnTo>
                <a:lnTo>
                  <a:pt x="722168" y="865858"/>
                </a:lnTo>
                <a:lnTo>
                  <a:pt x="722904" y="864811"/>
                </a:lnTo>
                <a:lnTo>
                  <a:pt x="723885" y="863912"/>
                </a:lnTo>
                <a:lnTo>
                  <a:pt x="724784" y="863013"/>
                </a:lnTo>
                <a:lnTo>
                  <a:pt x="726060" y="862489"/>
                </a:lnTo>
                <a:lnTo>
                  <a:pt x="727548" y="862489"/>
                </a:lnTo>
                <a:lnTo>
                  <a:pt x="728447" y="863389"/>
                </a:lnTo>
                <a:lnTo>
                  <a:pt x="729346" y="864353"/>
                </a:lnTo>
                <a:lnTo>
                  <a:pt x="730393" y="865105"/>
                </a:lnTo>
                <a:lnTo>
                  <a:pt x="731668" y="865629"/>
                </a:lnTo>
                <a:lnTo>
                  <a:pt x="733532" y="865710"/>
                </a:lnTo>
                <a:lnTo>
                  <a:pt x="734808" y="865105"/>
                </a:lnTo>
                <a:lnTo>
                  <a:pt x="736083" y="864435"/>
                </a:lnTo>
                <a:lnTo>
                  <a:pt x="737211" y="863765"/>
                </a:lnTo>
                <a:lnTo>
                  <a:pt x="738323" y="863013"/>
                </a:lnTo>
                <a:lnTo>
                  <a:pt x="739746" y="862636"/>
                </a:lnTo>
                <a:lnTo>
                  <a:pt x="741250" y="862342"/>
                </a:lnTo>
                <a:lnTo>
                  <a:pt x="742526" y="861590"/>
                </a:lnTo>
                <a:lnTo>
                  <a:pt x="743637" y="860920"/>
                </a:lnTo>
                <a:lnTo>
                  <a:pt x="744537" y="860020"/>
                </a:lnTo>
                <a:lnTo>
                  <a:pt x="745665" y="859333"/>
                </a:lnTo>
                <a:lnTo>
                  <a:pt x="746940" y="858745"/>
                </a:lnTo>
                <a:lnTo>
                  <a:pt x="748281" y="858222"/>
                </a:lnTo>
                <a:lnTo>
                  <a:pt x="749704" y="857911"/>
                </a:lnTo>
                <a:lnTo>
                  <a:pt x="750979" y="857388"/>
                </a:lnTo>
                <a:lnTo>
                  <a:pt x="752320" y="856864"/>
                </a:lnTo>
                <a:lnTo>
                  <a:pt x="753595" y="856341"/>
                </a:lnTo>
                <a:lnTo>
                  <a:pt x="754871" y="855818"/>
                </a:lnTo>
                <a:lnTo>
                  <a:pt x="756146" y="855295"/>
                </a:lnTo>
                <a:lnTo>
                  <a:pt x="757274" y="854543"/>
                </a:lnTo>
                <a:lnTo>
                  <a:pt x="758386" y="853872"/>
                </a:lnTo>
                <a:lnTo>
                  <a:pt x="759139" y="852760"/>
                </a:lnTo>
                <a:lnTo>
                  <a:pt x="759891" y="851698"/>
                </a:lnTo>
                <a:lnTo>
                  <a:pt x="760414" y="850438"/>
                </a:lnTo>
                <a:lnTo>
                  <a:pt x="761166" y="849310"/>
                </a:lnTo>
                <a:lnTo>
                  <a:pt x="761902" y="848264"/>
                </a:lnTo>
                <a:lnTo>
                  <a:pt x="762883" y="847364"/>
                </a:lnTo>
                <a:lnTo>
                  <a:pt x="763782" y="846465"/>
                </a:lnTo>
                <a:lnTo>
                  <a:pt x="764682" y="845566"/>
                </a:lnTo>
                <a:lnTo>
                  <a:pt x="765793" y="844895"/>
                </a:lnTo>
                <a:lnTo>
                  <a:pt x="767298" y="844519"/>
                </a:lnTo>
                <a:lnTo>
                  <a:pt x="768573" y="843996"/>
                </a:lnTo>
                <a:lnTo>
                  <a:pt x="769996" y="844601"/>
                </a:lnTo>
                <a:lnTo>
                  <a:pt x="770895" y="845500"/>
                </a:lnTo>
                <a:lnTo>
                  <a:pt x="772007" y="846236"/>
                </a:lnTo>
                <a:lnTo>
                  <a:pt x="773053" y="846988"/>
                </a:lnTo>
                <a:lnTo>
                  <a:pt x="774705" y="847217"/>
                </a:lnTo>
                <a:lnTo>
                  <a:pt x="775686" y="846318"/>
                </a:lnTo>
                <a:lnTo>
                  <a:pt x="776438" y="845190"/>
                </a:lnTo>
                <a:lnTo>
                  <a:pt x="777174" y="844143"/>
                </a:lnTo>
                <a:lnTo>
                  <a:pt x="778073" y="843244"/>
                </a:lnTo>
                <a:lnTo>
                  <a:pt x="779201" y="842492"/>
                </a:lnTo>
                <a:lnTo>
                  <a:pt x="780689" y="842197"/>
                </a:lnTo>
                <a:lnTo>
                  <a:pt x="781965" y="841674"/>
                </a:lnTo>
                <a:lnTo>
                  <a:pt x="783763" y="841674"/>
                </a:lnTo>
                <a:lnTo>
                  <a:pt x="785268" y="841380"/>
                </a:lnTo>
                <a:lnTo>
                  <a:pt x="786380" y="840628"/>
                </a:lnTo>
                <a:lnTo>
                  <a:pt x="787426" y="839875"/>
                </a:lnTo>
                <a:lnTo>
                  <a:pt x="787884" y="838453"/>
                </a:lnTo>
                <a:lnTo>
                  <a:pt x="787508" y="837030"/>
                </a:lnTo>
                <a:lnTo>
                  <a:pt x="786609" y="836066"/>
                </a:lnTo>
                <a:lnTo>
                  <a:pt x="785856" y="834937"/>
                </a:lnTo>
                <a:lnTo>
                  <a:pt x="784957" y="834038"/>
                </a:lnTo>
                <a:lnTo>
                  <a:pt x="784287" y="832910"/>
                </a:lnTo>
                <a:lnTo>
                  <a:pt x="783387" y="832027"/>
                </a:lnTo>
                <a:lnTo>
                  <a:pt x="782635" y="830899"/>
                </a:lnTo>
                <a:lnTo>
                  <a:pt x="782488" y="829247"/>
                </a:lnTo>
                <a:lnTo>
                  <a:pt x="783093" y="827972"/>
                </a:lnTo>
                <a:lnTo>
                  <a:pt x="783616" y="826713"/>
                </a:lnTo>
                <a:lnTo>
                  <a:pt x="784221" y="825437"/>
                </a:lnTo>
                <a:lnTo>
                  <a:pt x="784810" y="824015"/>
                </a:lnTo>
                <a:lnTo>
                  <a:pt x="784908" y="823655"/>
                </a:lnTo>
                <a:lnTo>
                  <a:pt x="785186" y="822592"/>
                </a:lnTo>
                <a:lnTo>
                  <a:pt x="785186" y="820794"/>
                </a:lnTo>
                <a:lnTo>
                  <a:pt x="785039" y="819142"/>
                </a:lnTo>
                <a:lnTo>
                  <a:pt x="784516" y="817801"/>
                </a:lnTo>
                <a:lnTo>
                  <a:pt x="783992" y="816526"/>
                </a:lnTo>
                <a:lnTo>
                  <a:pt x="783469" y="815251"/>
                </a:lnTo>
                <a:lnTo>
                  <a:pt x="783093" y="813762"/>
                </a:lnTo>
                <a:lnTo>
                  <a:pt x="782799" y="812340"/>
                </a:lnTo>
                <a:lnTo>
                  <a:pt x="782423" y="810836"/>
                </a:lnTo>
                <a:lnTo>
                  <a:pt x="782112" y="809413"/>
                </a:lnTo>
                <a:lnTo>
                  <a:pt x="781752" y="807909"/>
                </a:lnTo>
                <a:lnTo>
                  <a:pt x="781442" y="806503"/>
                </a:lnTo>
                <a:lnTo>
                  <a:pt x="781442" y="804704"/>
                </a:lnTo>
                <a:lnTo>
                  <a:pt x="782047" y="803428"/>
                </a:lnTo>
                <a:lnTo>
                  <a:pt x="782570" y="802153"/>
                </a:lnTo>
                <a:lnTo>
                  <a:pt x="782799" y="800502"/>
                </a:lnTo>
                <a:lnTo>
                  <a:pt x="782799" y="798703"/>
                </a:lnTo>
                <a:lnTo>
                  <a:pt x="782488" y="797215"/>
                </a:lnTo>
                <a:lnTo>
                  <a:pt x="782112" y="795711"/>
                </a:lnTo>
                <a:lnTo>
                  <a:pt x="781818" y="794288"/>
                </a:lnTo>
                <a:lnTo>
                  <a:pt x="781671" y="792653"/>
                </a:lnTo>
                <a:lnTo>
                  <a:pt x="782047" y="791149"/>
                </a:lnTo>
                <a:lnTo>
                  <a:pt x="782799" y="790102"/>
                </a:lnTo>
                <a:lnTo>
                  <a:pt x="783535" y="788974"/>
                </a:lnTo>
                <a:lnTo>
                  <a:pt x="784663" y="788075"/>
                </a:lnTo>
                <a:lnTo>
                  <a:pt x="785709" y="787404"/>
                </a:lnTo>
                <a:lnTo>
                  <a:pt x="786838" y="786734"/>
                </a:lnTo>
                <a:lnTo>
                  <a:pt x="788113" y="786129"/>
                </a:lnTo>
                <a:lnTo>
                  <a:pt x="789078" y="785230"/>
                </a:lnTo>
                <a:lnTo>
                  <a:pt x="790206" y="784559"/>
                </a:lnTo>
                <a:lnTo>
                  <a:pt x="791105" y="783660"/>
                </a:lnTo>
                <a:lnTo>
                  <a:pt x="792217" y="782989"/>
                </a:lnTo>
                <a:lnTo>
                  <a:pt x="793345" y="782237"/>
                </a:lnTo>
                <a:lnTo>
                  <a:pt x="794768" y="781861"/>
                </a:lnTo>
                <a:lnTo>
                  <a:pt x="796419" y="781714"/>
                </a:lnTo>
                <a:lnTo>
                  <a:pt x="797907" y="782172"/>
                </a:lnTo>
                <a:lnTo>
                  <a:pt x="799330" y="782548"/>
                </a:lnTo>
                <a:lnTo>
                  <a:pt x="800981" y="782695"/>
                </a:lnTo>
                <a:lnTo>
                  <a:pt x="802633" y="782908"/>
                </a:lnTo>
                <a:lnTo>
                  <a:pt x="804268" y="783137"/>
                </a:lnTo>
                <a:lnTo>
                  <a:pt x="805691" y="783513"/>
                </a:lnTo>
                <a:lnTo>
                  <a:pt x="807571" y="783594"/>
                </a:lnTo>
                <a:lnTo>
                  <a:pt x="808846" y="783071"/>
                </a:lnTo>
                <a:lnTo>
                  <a:pt x="809958" y="782319"/>
                </a:lnTo>
                <a:lnTo>
                  <a:pt x="810334" y="782172"/>
                </a:lnTo>
                <a:lnTo>
                  <a:pt x="810334" y="782319"/>
                </a:lnTo>
                <a:lnTo>
                  <a:pt x="811610" y="781796"/>
                </a:lnTo>
                <a:lnTo>
                  <a:pt x="812738" y="781125"/>
                </a:lnTo>
                <a:lnTo>
                  <a:pt x="813850" y="780373"/>
                </a:lnTo>
                <a:lnTo>
                  <a:pt x="815125" y="779850"/>
                </a:lnTo>
                <a:lnTo>
                  <a:pt x="816024" y="778951"/>
                </a:lnTo>
                <a:lnTo>
                  <a:pt x="817153" y="778280"/>
                </a:lnTo>
                <a:lnTo>
                  <a:pt x="818265" y="777528"/>
                </a:lnTo>
                <a:lnTo>
                  <a:pt x="819164" y="776629"/>
                </a:lnTo>
                <a:lnTo>
                  <a:pt x="820292" y="775958"/>
                </a:lnTo>
                <a:lnTo>
                  <a:pt x="821192" y="775059"/>
                </a:lnTo>
                <a:lnTo>
                  <a:pt x="822173" y="774160"/>
                </a:lnTo>
                <a:lnTo>
                  <a:pt x="823056" y="773260"/>
                </a:lnTo>
                <a:lnTo>
                  <a:pt x="824037" y="772361"/>
                </a:lnTo>
                <a:lnTo>
                  <a:pt x="824936" y="771462"/>
                </a:lnTo>
                <a:lnTo>
                  <a:pt x="825688" y="770334"/>
                </a:lnTo>
                <a:lnTo>
                  <a:pt x="826277" y="769074"/>
                </a:lnTo>
                <a:lnTo>
                  <a:pt x="826424" y="767423"/>
                </a:lnTo>
                <a:lnTo>
                  <a:pt x="825901" y="766148"/>
                </a:lnTo>
                <a:lnTo>
                  <a:pt x="825230" y="765101"/>
                </a:lnTo>
                <a:lnTo>
                  <a:pt x="824331" y="764120"/>
                </a:lnTo>
                <a:lnTo>
                  <a:pt x="823595" y="763008"/>
                </a:lnTo>
                <a:lnTo>
                  <a:pt x="822908" y="761962"/>
                </a:lnTo>
                <a:lnTo>
                  <a:pt x="822385" y="760686"/>
                </a:lnTo>
                <a:lnTo>
                  <a:pt x="822009" y="759182"/>
                </a:lnTo>
                <a:lnTo>
                  <a:pt x="821862" y="757547"/>
                </a:lnTo>
                <a:lnTo>
                  <a:pt x="822091" y="755895"/>
                </a:lnTo>
                <a:lnTo>
                  <a:pt x="822614" y="754620"/>
                </a:lnTo>
                <a:lnTo>
                  <a:pt x="823595" y="753721"/>
                </a:lnTo>
                <a:lnTo>
                  <a:pt x="824707" y="753050"/>
                </a:lnTo>
                <a:lnTo>
                  <a:pt x="825982" y="752527"/>
                </a:lnTo>
                <a:lnTo>
                  <a:pt x="827781" y="752527"/>
                </a:lnTo>
                <a:lnTo>
                  <a:pt x="829122" y="752707"/>
                </a:lnTo>
                <a:lnTo>
                  <a:pt x="829433" y="752756"/>
                </a:lnTo>
                <a:lnTo>
                  <a:pt x="831297" y="752756"/>
                </a:lnTo>
                <a:lnTo>
                  <a:pt x="832719" y="752445"/>
                </a:lnTo>
                <a:lnTo>
                  <a:pt x="834060" y="751922"/>
                </a:lnTo>
                <a:lnTo>
                  <a:pt x="835123" y="751186"/>
                </a:lnTo>
                <a:lnTo>
                  <a:pt x="836235" y="750499"/>
                </a:lnTo>
                <a:lnTo>
                  <a:pt x="837216" y="749600"/>
                </a:lnTo>
                <a:lnTo>
                  <a:pt x="837363" y="749502"/>
                </a:lnTo>
                <a:lnTo>
                  <a:pt x="838262" y="748864"/>
                </a:lnTo>
                <a:lnTo>
                  <a:pt x="839227" y="747965"/>
                </a:lnTo>
                <a:lnTo>
                  <a:pt x="840355" y="747278"/>
                </a:lnTo>
                <a:lnTo>
                  <a:pt x="841254" y="746395"/>
                </a:lnTo>
                <a:lnTo>
                  <a:pt x="842383" y="745643"/>
                </a:lnTo>
                <a:lnTo>
                  <a:pt x="843494" y="744973"/>
                </a:lnTo>
                <a:lnTo>
                  <a:pt x="844541" y="744221"/>
                </a:lnTo>
                <a:lnTo>
                  <a:pt x="845293" y="743174"/>
                </a:lnTo>
                <a:lnTo>
                  <a:pt x="845898" y="741899"/>
                </a:lnTo>
                <a:lnTo>
                  <a:pt x="846634" y="740770"/>
                </a:lnTo>
                <a:lnTo>
                  <a:pt x="847239" y="739495"/>
                </a:lnTo>
                <a:lnTo>
                  <a:pt x="847615" y="738073"/>
                </a:lnTo>
                <a:lnTo>
                  <a:pt x="847991" y="736650"/>
                </a:lnTo>
                <a:lnTo>
                  <a:pt x="848580" y="735391"/>
                </a:lnTo>
                <a:lnTo>
                  <a:pt x="849119" y="734115"/>
                </a:lnTo>
                <a:lnTo>
                  <a:pt x="849708" y="732840"/>
                </a:lnTo>
                <a:lnTo>
                  <a:pt x="850084" y="731336"/>
                </a:lnTo>
                <a:lnTo>
                  <a:pt x="850689" y="730077"/>
                </a:lnTo>
                <a:lnTo>
                  <a:pt x="851212" y="728801"/>
                </a:lnTo>
                <a:lnTo>
                  <a:pt x="851801" y="727608"/>
                </a:lnTo>
                <a:lnTo>
                  <a:pt x="852406" y="726332"/>
                </a:lnTo>
                <a:lnTo>
                  <a:pt x="853077" y="725204"/>
                </a:lnTo>
                <a:lnTo>
                  <a:pt x="854058" y="724305"/>
                </a:lnTo>
                <a:lnTo>
                  <a:pt x="854957" y="723405"/>
                </a:lnTo>
                <a:lnTo>
                  <a:pt x="856298" y="722882"/>
                </a:lnTo>
                <a:lnTo>
                  <a:pt x="857344" y="722212"/>
                </a:lnTo>
                <a:lnTo>
                  <a:pt x="858848" y="721836"/>
                </a:lnTo>
                <a:lnTo>
                  <a:pt x="860337" y="721541"/>
                </a:lnTo>
                <a:lnTo>
                  <a:pt x="861988" y="721313"/>
                </a:lnTo>
                <a:lnTo>
                  <a:pt x="863639" y="721165"/>
                </a:lnTo>
                <a:lnTo>
                  <a:pt x="865274" y="721018"/>
                </a:lnTo>
                <a:lnTo>
                  <a:pt x="867073" y="721084"/>
                </a:lnTo>
                <a:lnTo>
                  <a:pt x="868725" y="720936"/>
                </a:lnTo>
                <a:lnTo>
                  <a:pt x="870212" y="720560"/>
                </a:lnTo>
                <a:lnTo>
                  <a:pt x="871488" y="720037"/>
                </a:lnTo>
                <a:lnTo>
                  <a:pt x="872763" y="719514"/>
                </a:lnTo>
                <a:lnTo>
                  <a:pt x="874039" y="718991"/>
                </a:lnTo>
                <a:lnTo>
                  <a:pt x="875167" y="718239"/>
                </a:lnTo>
                <a:lnTo>
                  <a:pt x="876132" y="717339"/>
                </a:lnTo>
                <a:lnTo>
                  <a:pt x="876884" y="716293"/>
                </a:lnTo>
                <a:lnTo>
                  <a:pt x="877636" y="715246"/>
                </a:lnTo>
                <a:lnTo>
                  <a:pt x="878372" y="714118"/>
                </a:lnTo>
                <a:lnTo>
                  <a:pt x="878748" y="712712"/>
                </a:lnTo>
                <a:lnTo>
                  <a:pt x="878977" y="711060"/>
                </a:lnTo>
                <a:lnTo>
                  <a:pt x="878977" y="709180"/>
                </a:lnTo>
                <a:lnTo>
                  <a:pt x="879059" y="707397"/>
                </a:lnTo>
                <a:lnTo>
                  <a:pt x="879059" y="705599"/>
                </a:lnTo>
                <a:lnTo>
                  <a:pt x="879435" y="704095"/>
                </a:lnTo>
                <a:lnTo>
                  <a:pt x="880023" y="702819"/>
                </a:lnTo>
                <a:lnTo>
                  <a:pt x="880547" y="701544"/>
                </a:lnTo>
                <a:lnTo>
                  <a:pt x="881528" y="700661"/>
                </a:lnTo>
                <a:lnTo>
                  <a:pt x="882263" y="699598"/>
                </a:lnTo>
                <a:lnTo>
                  <a:pt x="883392" y="698862"/>
                </a:lnTo>
                <a:lnTo>
                  <a:pt x="884291" y="697963"/>
                </a:lnTo>
                <a:lnTo>
                  <a:pt x="885043" y="696916"/>
                </a:lnTo>
                <a:lnTo>
                  <a:pt x="885795" y="695870"/>
                </a:lnTo>
                <a:lnTo>
                  <a:pt x="886760" y="694971"/>
                </a:lnTo>
                <a:lnTo>
                  <a:pt x="887659" y="694071"/>
                </a:lnTo>
                <a:lnTo>
                  <a:pt x="888559" y="693172"/>
                </a:lnTo>
                <a:lnTo>
                  <a:pt x="889311" y="692044"/>
                </a:lnTo>
                <a:lnTo>
                  <a:pt x="890063" y="690997"/>
                </a:lnTo>
                <a:lnTo>
                  <a:pt x="890504" y="689493"/>
                </a:lnTo>
                <a:lnTo>
                  <a:pt x="890554" y="688921"/>
                </a:lnTo>
                <a:lnTo>
                  <a:pt x="890652" y="687858"/>
                </a:lnTo>
                <a:lnTo>
                  <a:pt x="890733" y="686059"/>
                </a:lnTo>
                <a:lnTo>
                  <a:pt x="890962" y="684408"/>
                </a:lnTo>
                <a:lnTo>
                  <a:pt x="890962" y="682609"/>
                </a:lnTo>
                <a:lnTo>
                  <a:pt x="891175" y="680974"/>
                </a:lnTo>
                <a:lnTo>
                  <a:pt x="891927" y="679846"/>
                </a:lnTo>
                <a:lnTo>
                  <a:pt x="892679" y="678799"/>
                </a:lnTo>
                <a:lnTo>
                  <a:pt x="893578" y="677900"/>
                </a:lnTo>
                <a:lnTo>
                  <a:pt x="894690" y="677148"/>
                </a:lnTo>
                <a:lnTo>
                  <a:pt x="895966" y="676625"/>
                </a:lnTo>
                <a:lnTo>
                  <a:pt x="897617" y="676477"/>
                </a:lnTo>
                <a:lnTo>
                  <a:pt x="899481" y="676543"/>
                </a:lnTo>
                <a:lnTo>
                  <a:pt x="901280" y="676543"/>
                </a:lnTo>
                <a:lnTo>
                  <a:pt x="902784" y="676919"/>
                </a:lnTo>
                <a:lnTo>
                  <a:pt x="904436" y="677148"/>
                </a:lnTo>
                <a:lnTo>
                  <a:pt x="905842" y="677524"/>
                </a:lnTo>
                <a:lnTo>
                  <a:pt x="907346" y="677900"/>
                </a:lnTo>
                <a:lnTo>
                  <a:pt x="908769" y="678341"/>
                </a:lnTo>
                <a:lnTo>
                  <a:pt x="910633" y="678341"/>
                </a:lnTo>
                <a:lnTo>
                  <a:pt x="912055" y="678047"/>
                </a:lnTo>
                <a:lnTo>
                  <a:pt x="913331" y="677524"/>
                </a:lnTo>
                <a:lnTo>
                  <a:pt x="914459" y="676772"/>
                </a:lnTo>
                <a:lnTo>
                  <a:pt x="915587" y="676101"/>
                </a:lnTo>
                <a:lnTo>
                  <a:pt x="916699" y="675349"/>
                </a:lnTo>
                <a:lnTo>
                  <a:pt x="917827" y="674679"/>
                </a:lnTo>
                <a:lnTo>
                  <a:pt x="918956" y="673926"/>
                </a:lnTo>
                <a:lnTo>
                  <a:pt x="920002" y="673256"/>
                </a:lnTo>
                <a:lnTo>
                  <a:pt x="921343" y="672651"/>
                </a:lnTo>
                <a:lnTo>
                  <a:pt x="922995" y="672504"/>
                </a:lnTo>
                <a:lnTo>
                  <a:pt x="924646" y="672733"/>
                </a:lnTo>
                <a:lnTo>
                  <a:pt x="926281" y="672962"/>
                </a:lnTo>
                <a:lnTo>
                  <a:pt x="927932" y="672815"/>
                </a:lnTo>
                <a:lnTo>
                  <a:pt x="928979" y="672128"/>
                </a:lnTo>
                <a:lnTo>
                  <a:pt x="930107" y="671392"/>
                </a:lnTo>
                <a:lnTo>
                  <a:pt x="931072" y="670493"/>
                </a:lnTo>
                <a:lnTo>
                  <a:pt x="932200" y="669806"/>
                </a:lnTo>
                <a:lnTo>
                  <a:pt x="933002" y="669446"/>
                </a:lnTo>
                <a:lnTo>
                  <a:pt x="933476" y="669217"/>
                </a:lnTo>
                <a:lnTo>
                  <a:pt x="934751" y="668760"/>
                </a:lnTo>
                <a:lnTo>
                  <a:pt x="936386" y="668547"/>
                </a:lnTo>
                <a:lnTo>
                  <a:pt x="937661" y="668024"/>
                </a:lnTo>
                <a:lnTo>
                  <a:pt x="938937" y="667501"/>
                </a:lnTo>
                <a:lnTo>
                  <a:pt x="940278" y="666961"/>
                </a:lnTo>
                <a:lnTo>
                  <a:pt x="941324" y="666291"/>
                </a:lnTo>
                <a:lnTo>
                  <a:pt x="942452" y="665538"/>
                </a:lnTo>
                <a:lnTo>
                  <a:pt x="943581" y="664868"/>
                </a:lnTo>
                <a:lnTo>
                  <a:pt x="944316" y="663756"/>
                </a:lnTo>
                <a:lnTo>
                  <a:pt x="945298" y="662857"/>
                </a:lnTo>
                <a:lnTo>
                  <a:pt x="946050" y="661810"/>
                </a:lnTo>
                <a:lnTo>
                  <a:pt x="946949" y="660911"/>
                </a:lnTo>
                <a:lnTo>
                  <a:pt x="947701" y="659864"/>
                </a:lnTo>
                <a:lnTo>
                  <a:pt x="948666" y="658965"/>
                </a:lnTo>
                <a:lnTo>
                  <a:pt x="949941" y="658213"/>
                </a:lnTo>
                <a:lnTo>
                  <a:pt x="951217" y="658066"/>
                </a:lnTo>
                <a:lnTo>
                  <a:pt x="952852" y="658278"/>
                </a:lnTo>
                <a:lnTo>
                  <a:pt x="954503" y="658131"/>
                </a:lnTo>
                <a:lnTo>
                  <a:pt x="955779" y="657608"/>
                </a:lnTo>
                <a:lnTo>
                  <a:pt x="957267" y="657232"/>
                </a:lnTo>
                <a:lnTo>
                  <a:pt x="958542" y="656709"/>
                </a:lnTo>
                <a:lnTo>
                  <a:pt x="959670" y="656038"/>
                </a:lnTo>
                <a:lnTo>
                  <a:pt x="960946" y="655515"/>
                </a:lnTo>
                <a:lnTo>
                  <a:pt x="962221" y="654910"/>
                </a:lnTo>
                <a:lnTo>
                  <a:pt x="963333" y="654240"/>
                </a:lnTo>
                <a:lnTo>
                  <a:pt x="964608" y="653716"/>
                </a:lnTo>
                <a:lnTo>
                  <a:pt x="965737" y="652964"/>
                </a:lnTo>
                <a:lnTo>
                  <a:pt x="966848" y="652294"/>
                </a:lnTo>
                <a:lnTo>
                  <a:pt x="968353" y="651918"/>
                </a:lnTo>
                <a:lnTo>
                  <a:pt x="969775" y="651623"/>
                </a:lnTo>
                <a:lnTo>
                  <a:pt x="971051" y="652147"/>
                </a:lnTo>
                <a:lnTo>
                  <a:pt x="972097" y="652637"/>
                </a:lnTo>
                <a:lnTo>
                  <a:pt x="972326" y="652752"/>
                </a:lnTo>
                <a:lnTo>
                  <a:pt x="973438" y="653487"/>
                </a:lnTo>
                <a:lnTo>
                  <a:pt x="974861" y="653864"/>
                </a:lnTo>
                <a:lnTo>
                  <a:pt x="976365" y="654321"/>
                </a:lnTo>
                <a:lnTo>
                  <a:pt x="977788" y="654697"/>
                </a:lnTo>
                <a:lnTo>
                  <a:pt x="979652" y="654697"/>
                </a:lnTo>
                <a:lnTo>
                  <a:pt x="981074" y="654697"/>
                </a:lnTo>
                <a:lnTo>
                  <a:pt x="982579" y="654387"/>
                </a:lnTo>
                <a:lnTo>
                  <a:pt x="984066" y="654027"/>
                </a:lnTo>
                <a:lnTo>
                  <a:pt x="985113" y="653340"/>
                </a:lnTo>
                <a:lnTo>
                  <a:pt x="986094" y="652441"/>
                </a:lnTo>
                <a:lnTo>
                  <a:pt x="986617" y="651182"/>
                </a:lnTo>
                <a:lnTo>
                  <a:pt x="986846" y="649531"/>
                </a:lnTo>
                <a:lnTo>
                  <a:pt x="986912" y="647732"/>
                </a:lnTo>
                <a:lnTo>
                  <a:pt x="986912" y="645868"/>
                </a:lnTo>
                <a:lnTo>
                  <a:pt x="986764" y="644216"/>
                </a:lnTo>
                <a:lnTo>
                  <a:pt x="986764" y="642418"/>
                </a:lnTo>
                <a:lnTo>
                  <a:pt x="986846" y="640619"/>
                </a:lnTo>
                <a:lnTo>
                  <a:pt x="987059" y="638967"/>
                </a:lnTo>
                <a:lnTo>
                  <a:pt x="987435" y="637480"/>
                </a:lnTo>
                <a:lnTo>
                  <a:pt x="988040" y="636204"/>
                </a:lnTo>
                <a:lnTo>
                  <a:pt x="988416" y="634782"/>
                </a:lnTo>
                <a:lnTo>
                  <a:pt x="988792" y="633277"/>
                </a:lnTo>
                <a:lnTo>
                  <a:pt x="989168" y="631855"/>
                </a:lnTo>
                <a:lnTo>
                  <a:pt x="989757" y="630596"/>
                </a:lnTo>
                <a:lnTo>
                  <a:pt x="990133" y="629173"/>
                </a:lnTo>
                <a:lnTo>
                  <a:pt x="990509" y="627669"/>
                </a:lnTo>
                <a:lnTo>
                  <a:pt x="990738" y="626017"/>
                </a:lnTo>
                <a:lnTo>
                  <a:pt x="991114" y="624595"/>
                </a:lnTo>
                <a:lnTo>
                  <a:pt x="991326" y="622960"/>
                </a:lnTo>
                <a:lnTo>
                  <a:pt x="991702" y="621537"/>
                </a:lnTo>
                <a:lnTo>
                  <a:pt x="991931" y="619804"/>
                </a:lnTo>
                <a:lnTo>
                  <a:pt x="992160" y="618234"/>
                </a:lnTo>
                <a:lnTo>
                  <a:pt x="992536" y="616746"/>
                </a:lnTo>
                <a:lnTo>
                  <a:pt x="992749" y="615095"/>
                </a:lnTo>
                <a:lnTo>
                  <a:pt x="993125" y="613672"/>
                </a:lnTo>
                <a:lnTo>
                  <a:pt x="993583" y="612184"/>
                </a:lnTo>
                <a:lnTo>
                  <a:pt x="993959" y="610762"/>
                </a:lnTo>
                <a:lnTo>
                  <a:pt x="993959" y="608963"/>
                </a:lnTo>
                <a:lnTo>
                  <a:pt x="994172" y="607312"/>
                </a:lnTo>
                <a:lnTo>
                  <a:pt x="994253" y="605447"/>
                </a:lnTo>
                <a:lnTo>
                  <a:pt x="994253" y="604025"/>
                </a:lnTo>
                <a:lnTo>
                  <a:pt x="994253" y="602144"/>
                </a:lnTo>
                <a:lnTo>
                  <a:pt x="994106" y="600493"/>
                </a:lnTo>
                <a:lnTo>
                  <a:pt x="993959" y="598858"/>
                </a:lnTo>
                <a:lnTo>
                  <a:pt x="993795" y="597206"/>
                </a:lnTo>
                <a:lnTo>
                  <a:pt x="993501" y="595784"/>
                </a:lnTo>
                <a:lnTo>
                  <a:pt x="993125" y="594279"/>
                </a:lnTo>
                <a:lnTo>
                  <a:pt x="992602" y="593020"/>
                </a:lnTo>
                <a:lnTo>
                  <a:pt x="992078" y="591745"/>
                </a:lnTo>
                <a:lnTo>
                  <a:pt x="991555" y="590388"/>
                </a:lnTo>
                <a:lnTo>
                  <a:pt x="990803" y="589342"/>
                </a:lnTo>
                <a:lnTo>
                  <a:pt x="989904" y="588377"/>
                </a:lnTo>
                <a:lnTo>
                  <a:pt x="989004" y="587477"/>
                </a:lnTo>
                <a:lnTo>
                  <a:pt x="988121" y="586496"/>
                </a:lnTo>
                <a:lnTo>
                  <a:pt x="988040" y="585613"/>
                </a:lnTo>
                <a:lnTo>
                  <a:pt x="983134" y="579743"/>
                </a:lnTo>
                <a:lnTo>
                  <a:pt x="970119" y="575443"/>
                </a:lnTo>
                <a:lnTo>
                  <a:pt x="960161" y="570096"/>
                </a:lnTo>
                <a:lnTo>
                  <a:pt x="959196" y="570521"/>
                </a:lnTo>
                <a:lnTo>
                  <a:pt x="958918" y="570652"/>
                </a:lnTo>
                <a:lnTo>
                  <a:pt x="953604" y="570897"/>
                </a:lnTo>
                <a:lnTo>
                  <a:pt x="949990" y="568003"/>
                </a:lnTo>
                <a:lnTo>
                  <a:pt x="947995" y="566940"/>
                </a:lnTo>
                <a:lnTo>
                  <a:pt x="947407" y="566613"/>
                </a:lnTo>
                <a:lnTo>
                  <a:pt x="946148" y="566646"/>
                </a:lnTo>
                <a:lnTo>
                  <a:pt x="945559" y="566662"/>
                </a:lnTo>
                <a:lnTo>
                  <a:pt x="942763" y="567496"/>
                </a:lnTo>
                <a:lnTo>
                  <a:pt x="940605" y="567284"/>
                </a:lnTo>
                <a:lnTo>
                  <a:pt x="938708" y="566450"/>
                </a:lnTo>
                <a:lnTo>
                  <a:pt x="937661" y="565011"/>
                </a:lnTo>
                <a:lnTo>
                  <a:pt x="937351" y="563785"/>
                </a:lnTo>
                <a:lnTo>
                  <a:pt x="937187" y="563212"/>
                </a:lnTo>
                <a:lnTo>
                  <a:pt x="938610" y="557963"/>
                </a:lnTo>
                <a:lnTo>
                  <a:pt x="938675" y="556279"/>
                </a:lnTo>
                <a:lnTo>
                  <a:pt x="938692" y="555920"/>
                </a:lnTo>
                <a:lnTo>
                  <a:pt x="938479" y="555331"/>
                </a:lnTo>
                <a:lnTo>
                  <a:pt x="938218" y="554611"/>
                </a:lnTo>
                <a:lnTo>
                  <a:pt x="941063" y="547989"/>
                </a:lnTo>
                <a:lnTo>
                  <a:pt x="943777" y="542544"/>
                </a:lnTo>
                <a:lnTo>
                  <a:pt x="945772" y="539715"/>
                </a:lnTo>
                <a:lnTo>
                  <a:pt x="945935" y="539568"/>
                </a:lnTo>
                <a:lnTo>
                  <a:pt x="947848" y="537933"/>
                </a:lnTo>
                <a:lnTo>
                  <a:pt x="951380" y="536036"/>
                </a:lnTo>
                <a:lnTo>
                  <a:pt x="951118" y="533943"/>
                </a:lnTo>
                <a:lnTo>
                  <a:pt x="950988" y="532930"/>
                </a:lnTo>
                <a:lnTo>
                  <a:pt x="950595" y="532177"/>
                </a:lnTo>
                <a:lnTo>
                  <a:pt x="949778" y="530624"/>
                </a:lnTo>
                <a:lnTo>
                  <a:pt x="948944" y="530084"/>
                </a:lnTo>
                <a:lnTo>
                  <a:pt x="948306" y="529676"/>
                </a:lnTo>
                <a:lnTo>
                  <a:pt x="946851" y="526618"/>
                </a:lnTo>
                <a:lnTo>
                  <a:pt x="945379" y="525179"/>
                </a:lnTo>
                <a:lnTo>
                  <a:pt x="944921" y="525523"/>
                </a:lnTo>
                <a:lnTo>
                  <a:pt x="944137" y="526095"/>
                </a:lnTo>
                <a:lnTo>
                  <a:pt x="941112" y="526978"/>
                </a:lnTo>
                <a:lnTo>
                  <a:pt x="939182" y="527534"/>
                </a:lnTo>
                <a:lnTo>
                  <a:pt x="938463" y="527943"/>
                </a:lnTo>
                <a:lnTo>
                  <a:pt x="936206" y="529234"/>
                </a:lnTo>
                <a:lnTo>
                  <a:pt x="936844" y="522105"/>
                </a:lnTo>
                <a:lnTo>
                  <a:pt x="936566" y="515663"/>
                </a:lnTo>
                <a:lnTo>
                  <a:pt x="935045" y="511330"/>
                </a:lnTo>
                <a:lnTo>
                  <a:pt x="932936" y="506506"/>
                </a:lnTo>
                <a:lnTo>
                  <a:pt x="932233" y="506424"/>
                </a:lnTo>
                <a:lnTo>
                  <a:pt x="931824" y="506375"/>
                </a:lnTo>
                <a:lnTo>
                  <a:pt x="931464" y="506114"/>
                </a:lnTo>
                <a:lnTo>
                  <a:pt x="929551" y="504740"/>
                </a:lnTo>
                <a:lnTo>
                  <a:pt x="928161" y="501551"/>
                </a:lnTo>
                <a:lnTo>
                  <a:pt x="928963" y="501175"/>
                </a:lnTo>
                <a:lnTo>
                  <a:pt x="929715" y="500832"/>
                </a:lnTo>
                <a:lnTo>
                  <a:pt x="930581" y="498543"/>
                </a:lnTo>
                <a:lnTo>
                  <a:pt x="930729" y="498069"/>
                </a:lnTo>
                <a:lnTo>
                  <a:pt x="930581" y="496123"/>
                </a:lnTo>
                <a:lnTo>
                  <a:pt x="929617" y="493507"/>
                </a:lnTo>
                <a:lnTo>
                  <a:pt x="929715" y="492166"/>
                </a:lnTo>
                <a:lnTo>
                  <a:pt x="929764" y="491594"/>
                </a:lnTo>
                <a:lnTo>
                  <a:pt x="929960" y="491234"/>
                </a:lnTo>
                <a:lnTo>
                  <a:pt x="932593" y="486361"/>
                </a:lnTo>
                <a:lnTo>
                  <a:pt x="933312" y="482649"/>
                </a:lnTo>
                <a:lnTo>
                  <a:pt x="933803" y="481832"/>
                </a:lnTo>
                <a:lnTo>
                  <a:pt x="934130" y="481292"/>
                </a:lnTo>
                <a:lnTo>
                  <a:pt x="932135" y="478186"/>
                </a:lnTo>
                <a:lnTo>
                  <a:pt x="927278" y="472692"/>
                </a:lnTo>
                <a:lnTo>
                  <a:pt x="921245" y="467737"/>
                </a:lnTo>
                <a:lnTo>
                  <a:pt x="916061" y="463649"/>
                </a:lnTo>
                <a:lnTo>
                  <a:pt x="912873" y="460395"/>
                </a:lnTo>
                <a:lnTo>
                  <a:pt x="911042" y="457910"/>
                </a:lnTo>
                <a:lnTo>
                  <a:pt x="907673" y="453332"/>
                </a:lnTo>
                <a:lnTo>
                  <a:pt x="904648" y="448345"/>
                </a:lnTo>
                <a:lnTo>
                  <a:pt x="900446" y="443177"/>
                </a:lnTo>
                <a:lnTo>
                  <a:pt x="898974" y="442409"/>
                </a:lnTo>
                <a:lnTo>
                  <a:pt x="896947" y="441330"/>
                </a:lnTo>
                <a:lnTo>
                  <a:pt x="887251" y="435918"/>
                </a:lnTo>
                <a:lnTo>
                  <a:pt x="883228" y="433906"/>
                </a:lnTo>
                <a:lnTo>
                  <a:pt x="879549" y="430309"/>
                </a:lnTo>
                <a:lnTo>
                  <a:pt x="874987" y="426270"/>
                </a:lnTo>
                <a:lnTo>
                  <a:pt x="875330" y="425338"/>
                </a:lnTo>
                <a:lnTo>
                  <a:pt x="876263" y="422902"/>
                </a:lnTo>
                <a:lnTo>
                  <a:pt x="876443" y="422428"/>
                </a:lnTo>
                <a:lnTo>
                  <a:pt x="878192" y="420842"/>
                </a:lnTo>
                <a:lnTo>
                  <a:pt x="880301" y="420122"/>
                </a:lnTo>
                <a:lnTo>
                  <a:pt x="880808" y="419207"/>
                </a:lnTo>
                <a:lnTo>
                  <a:pt x="881086" y="416345"/>
                </a:lnTo>
                <a:lnTo>
                  <a:pt x="882901" y="411750"/>
                </a:lnTo>
                <a:lnTo>
                  <a:pt x="883686" y="409756"/>
                </a:lnTo>
                <a:lnTo>
                  <a:pt x="884111" y="407450"/>
                </a:lnTo>
                <a:lnTo>
                  <a:pt x="884536" y="405177"/>
                </a:lnTo>
                <a:lnTo>
                  <a:pt x="885795" y="404196"/>
                </a:lnTo>
                <a:lnTo>
                  <a:pt x="892941" y="398637"/>
                </a:lnTo>
                <a:lnTo>
                  <a:pt x="888215" y="393715"/>
                </a:lnTo>
                <a:lnTo>
                  <a:pt x="882378" y="393290"/>
                </a:lnTo>
                <a:lnTo>
                  <a:pt x="876704" y="394451"/>
                </a:lnTo>
                <a:lnTo>
                  <a:pt x="872371" y="394173"/>
                </a:lnTo>
                <a:lnTo>
                  <a:pt x="868855" y="391965"/>
                </a:lnTo>
                <a:lnTo>
                  <a:pt x="867858" y="390412"/>
                </a:lnTo>
                <a:lnTo>
                  <a:pt x="867842" y="388842"/>
                </a:lnTo>
                <a:lnTo>
                  <a:pt x="867515" y="387632"/>
                </a:lnTo>
                <a:lnTo>
                  <a:pt x="868283" y="385654"/>
                </a:lnTo>
                <a:lnTo>
                  <a:pt x="869984" y="386847"/>
                </a:lnTo>
                <a:lnTo>
                  <a:pt x="871406" y="386897"/>
                </a:lnTo>
                <a:lnTo>
                  <a:pt x="872028" y="386929"/>
                </a:lnTo>
                <a:lnTo>
                  <a:pt x="875985" y="385736"/>
                </a:lnTo>
                <a:lnTo>
                  <a:pt x="876966" y="385981"/>
                </a:lnTo>
                <a:lnTo>
                  <a:pt x="879255" y="386569"/>
                </a:lnTo>
                <a:lnTo>
                  <a:pt x="882149" y="386602"/>
                </a:lnTo>
                <a:lnTo>
                  <a:pt x="882427" y="386537"/>
                </a:lnTo>
                <a:lnTo>
                  <a:pt x="883424" y="386242"/>
                </a:lnTo>
                <a:lnTo>
                  <a:pt x="888346" y="384820"/>
                </a:lnTo>
                <a:lnTo>
                  <a:pt x="889703" y="384771"/>
                </a:lnTo>
                <a:lnTo>
                  <a:pt x="889752" y="385065"/>
                </a:lnTo>
                <a:lnTo>
                  <a:pt x="890276" y="387943"/>
                </a:lnTo>
                <a:lnTo>
                  <a:pt x="890897" y="388564"/>
                </a:lnTo>
                <a:lnTo>
                  <a:pt x="891567" y="388581"/>
                </a:lnTo>
                <a:lnTo>
                  <a:pt x="894118" y="386242"/>
                </a:lnTo>
                <a:lnTo>
                  <a:pt x="893987" y="382285"/>
                </a:lnTo>
                <a:lnTo>
                  <a:pt x="893644" y="377576"/>
                </a:lnTo>
                <a:lnTo>
                  <a:pt x="894625" y="374421"/>
                </a:lnTo>
                <a:lnTo>
                  <a:pt x="894952" y="372148"/>
                </a:lnTo>
                <a:lnTo>
                  <a:pt x="892597" y="369924"/>
                </a:lnTo>
                <a:lnTo>
                  <a:pt x="885942" y="370921"/>
                </a:lnTo>
                <a:lnTo>
                  <a:pt x="880596" y="370316"/>
                </a:lnTo>
                <a:lnTo>
                  <a:pt x="878257" y="368959"/>
                </a:lnTo>
                <a:lnTo>
                  <a:pt x="877407" y="366179"/>
                </a:lnTo>
                <a:lnTo>
                  <a:pt x="880726" y="362631"/>
                </a:lnTo>
                <a:lnTo>
                  <a:pt x="885060" y="360816"/>
                </a:lnTo>
                <a:lnTo>
                  <a:pt x="887365" y="356941"/>
                </a:lnTo>
                <a:lnTo>
                  <a:pt x="885665" y="348602"/>
                </a:lnTo>
                <a:lnTo>
                  <a:pt x="887300" y="341244"/>
                </a:lnTo>
                <a:lnTo>
                  <a:pt x="890292" y="338758"/>
                </a:lnTo>
                <a:lnTo>
                  <a:pt x="893578" y="330321"/>
                </a:lnTo>
                <a:lnTo>
                  <a:pt x="894200" y="320200"/>
                </a:lnTo>
                <a:lnTo>
                  <a:pt x="894838" y="312858"/>
                </a:lnTo>
                <a:lnTo>
                  <a:pt x="893480" y="309751"/>
                </a:lnTo>
                <a:lnTo>
                  <a:pt x="887136" y="307413"/>
                </a:lnTo>
                <a:lnTo>
                  <a:pt x="889687" y="304323"/>
                </a:lnTo>
                <a:lnTo>
                  <a:pt x="887774" y="299744"/>
                </a:lnTo>
                <a:lnTo>
                  <a:pt x="884929" y="297275"/>
                </a:lnTo>
                <a:lnTo>
                  <a:pt x="881773" y="292942"/>
                </a:lnTo>
                <a:lnTo>
                  <a:pt x="879075" y="290375"/>
                </a:lnTo>
                <a:lnTo>
                  <a:pt x="878225" y="288985"/>
                </a:lnTo>
                <a:lnTo>
                  <a:pt x="877685" y="288135"/>
                </a:lnTo>
                <a:lnTo>
                  <a:pt x="877031" y="287988"/>
                </a:lnTo>
                <a:lnTo>
                  <a:pt x="876279" y="287808"/>
                </a:lnTo>
                <a:lnTo>
                  <a:pt x="876524" y="286631"/>
                </a:lnTo>
                <a:lnTo>
                  <a:pt x="876328" y="285927"/>
                </a:lnTo>
                <a:lnTo>
                  <a:pt x="876181" y="285453"/>
                </a:lnTo>
                <a:lnTo>
                  <a:pt x="873892" y="280139"/>
                </a:lnTo>
                <a:lnTo>
                  <a:pt x="872796" y="266388"/>
                </a:lnTo>
                <a:lnTo>
                  <a:pt x="871570" y="257231"/>
                </a:lnTo>
                <a:lnTo>
                  <a:pt x="871177" y="249644"/>
                </a:lnTo>
                <a:lnTo>
                  <a:pt x="870098" y="250233"/>
                </a:lnTo>
                <a:lnTo>
                  <a:pt x="869722" y="250200"/>
                </a:lnTo>
                <a:lnTo>
                  <a:pt x="868234" y="250036"/>
                </a:lnTo>
                <a:lnTo>
                  <a:pt x="866092" y="248581"/>
                </a:lnTo>
                <a:lnTo>
                  <a:pt x="863819" y="248925"/>
                </a:lnTo>
                <a:lnTo>
                  <a:pt x="858718" y="247191"/>
                </a:lnTo>
                <a:lnTo>
                  <a:pt x="856805" y="247044"/>
                </a:lnTo>
                <a:lnTo>
                  <a:pt x="855807" y="247453"/>
                </a:lnTo>
                <a:lnTo>
                  <a:pt x="855317" y="247649"/>
                </a:lnTo>
                <a:lnTo>
                  <a:pt x="853763" y="249252"/>
                </a:lnTo>
                <a:lnTo>
                  <a:pt x="852831" y="249350"/>
                </a:lnTo>
                <a:lnTo>
                  <a:pt x="852422" y="249072"/>
                </a:lnTo>
                <a:lnTo>
                  <a:pt x="851801" y="248548"/>
                </a:lnTo>
                <a:lnTo>
                  <a:pt x="851703" y="248156"/>
                </a:lnTo>
                <a:lnTo>
                  <a:pt x="851474" y="247257"/>
                </a:lnTo>
                <a:lnTo>
                  <a:pt x="850346" y="242695"/>
                </a:lnTo>
                <a:lnTo>
                  <a:pt x="850019" y="241403"/>
                </a:lnTo>
                <a:lnTo>
                  <a:pt x="848940" y="238525"/>
                </a:lnTo>
                <a:lnTo>
                  <a:pt x="846340" y="234470"/>
                </a:lnTo>
                <a:lnTo>
                  <a:pt x="845571" y="232050"/>
                </a:lnTo>
                <a:lnTo>
                  <a:pt x="844705" y="226213"/>
                </a:lnTo>
                <a:lnTo>
                  <a:pt x="841091" y="224561"/>
                </a:lnTo>
                <a:lnTo>
                  <a:pt x="837363" y="224038"/>
                </a:lnTo>
                <a:lnTo>
                  <a:pt x="836971" y="224839"/>
                </a:lnTo>
                <a:lnTo>
                  <a:pt x="836774" y="225248"/>
                </a:lnTo>
                <a:lnTo>
                  <a:pt x="835973" y="224005"/>
                </a:lnTo>
                <a:lnTo>
                  <a:pt x="834485" y="223629"/>
                </a:lnTo>
                <a:lnTo>
                  <a:pt x="833995" y="223073"/>
                </a:lnTo>
                <a:lnTo>
                  <a:pt x="834305" y="221471"/>
                </a:lnTo>
                <a:lnTo>
                  <a:pt x="833815" y="220457"/>
                </a:lnTo>
                <a:lnTo>
                  <a:pt x="833504" y="219787"/>
                </a:lnTo>
                <a:lnTo>
                  <a:pt x="833455" y="219509"/>
                </a:lnTo>
                <a:lnTo>
                  <a:pt x="833128" y="217563"/>
                </a:lnTo>
                <a:lnTo>
                  <a:pt x="832621" y="217007"/>
                </a:lnTo>
                <a:lnTo>
                  <a:pt x="830659" y="216516"/>
                </a:lnTo>
                <a:lnTo>
                  <a:pt x="829612" y="217694"/>
                </a:lnTo>
                <a:lnTo>
                  <a:pt x="829383" y="217612"/>
                </a:lnTo>
                <a:lnTo>
                  <a:pt x="829122" y="217514"/>
                </a:lnTo>
                <a:lnTo>
                  <a:pt x="829171" y="216451"/>
                </a:lnTo>
                <a:lnTo>
                  <a:pt x="828370" y="215895"/>
                </a:lnTo>
                <a:lnTo>
                  <a:pt x="828190" y="215977"/>
                </a:lnTo>
                <a:lnTo>
                  <a:pt x="827765" y="216140"/>
                </a:lnTo>
                <a:lnTo>
                  <a:pt x="827634" y="216958"/>
                </a:lnTo>
                <a:lnTo>
                  <a:pt x="825786" y="219312"/>
                </a:lnTo>
                <a:lnTo>
                  <a:pt x="824135" y="222664"/>
                </a:lnTo>
                <a:lnTo>
                  <a:pt x="823023" y="222043"/>
                </a:lnTo>
                <a:lnTo>
                  <a:pt x="822778" y="221111"/>
                </a:lnTo>
                <a:lnTo>
                  <a:pt x="822532" y="220195"/>
                </a:lnTo>
                <a:lnTo>
                  <a:pt x="820309" y="217775"/>
                </a:lnTo>
                <a:lnTo>
                  <a:pt x="818837" y="217383"/>
                </a:lnTo>
                <a:lnTo>
                  <a:pt x="818461" y="217285"/>
                </a:lnTo>
                <a:lnTo>
                  <a:pt x="817333" y="213998"/>
                </a:lnTo>
                <a:lnTo>
                  <a:pt x="817087" y="211022"/>
                </a:lnTo>
                <a:lnTo>
                  <a:pt x="816155" y="209845"/>
                </a:lnTo>
                <a:lnTo>
                  <a:pt x="815910" y="208553"/>
                </a:lnTo>
                <a:lnTo>
                  <a:pt x="816221" y="207114"/>
                </a:lnTo>
                <a:lnTo>
                  <a:pt x="815109" y="205332"/>
                </a:lnTo>
                <a:lnTo>
                  <a:pt x="815027" y="204956"/>
                </a:lnTo>
                <a:lnTo>
                  <a:pt x="814667" y="202961"/>
                </a:lnTo>
                <a:lnTo>
                  <a:pt x="814847" y="201163"/>
                </a:lnTo>
                <a:lnTo>
                  <a:pt x="814291" y="200247"/>
                </a:lnTo>
                <a:lnTo>
                  <a:pt x="813245" y="199740"/>
                </a:lnTo>
                <a:lnTo>
                  <a:pt x="811462" y="200737"/>
                </a:lnTo>
                <a:lnTo>
                  <a:pt x="809974" y="200067"/>
                </a:lnTo>
                <a:lnTo>
                  <a:pt x="807636" y="200263"/>
                </a:lnTo>
                <a:lnTo>
                  <a:pt x="806099" y="199642"/>
                </a:lnTo>
                <a:lnTo>
                  <a:pt x="804808" y="200083"/>
                </a:lnTo>
                <a:lnTo>
                  <a:pt x="803679" y="197287"/>
                </a:lnTo>
                <a:lnTo>
                  <a:pt x="803254" y="197353"/>
                </a:lnTo>
                <a:lnTo>
                  <a:pt x="802665" y="198971"/>
                </a:lnTo>
                <a:lnTo>
                  <a:pt x="802486" y="199462"/>
                </a:lnTo>
                <a:lnTo>
                  <a:pt x="797319" y="189929"/>
                </a:lnTo>
                <a:lnTo>
                  <a:pt x="797744" y="189995"/>
                </a:lnTo>
                <a:lnTo>
                  <a:pt x="800033" y="190354"/>
                </a:lnTo>
                <a:lnTo>
                  <a:pt x="801145" y="190224"/>
                </a:lnTo>
                <a:lnTo>
                  <a:pt x="802061" y="189471"/>
                </a:lnTo>
                <a:lnTo>
                  <a:pt x="802927" y="187804"/>
                </a:lnTo>
                <a:lnTo>
                  <a:pt x="803107" y="187427"/>
                </a:lnTo>
                <a:lnTo>
                  <a:pt x="802306" y="183094"/>
                </a:lnTo>
                <a:lnTo>
                  <a:pt x="802518" y="182588"/>
                </a:lnTo>
                <a:lnTo>
                  <a:pt x="802665" y="182228"/>
                </a:lnTo>
                <a:lnTo>
                  <a:pt x="803434" y="182506"/>
                </a:lnTo>
                <a:lnTo>
                  <a:pt x="804219" y="182784"/>
                </a:lnTo>
                <a:lnTo>
                  <a:pt x="804955" y="182522"/>
                </a:lnTo>
                <a:lnTo>
                  <a:pt x="805233" y="182113"/>
                </a:lnTo>
                <a:lnTo>
                  <a:pt x="806050" y="180920"/>
                </a:lnTo>
                <a:lnTo>
                  <a:pt x="807849" y="179726"/>
                </a:lnTo>
                <a:lnTo>
                  <a:pt x="809484" y="180086"/>
                </a:lnTo>
                <a:lnTo>
                  <a:pt x="810187" y="180217"/>
                </a:lnTo>
                <a:lnTo>
                  <a:pt x="810841" y="179808"/>
                </a:lnTo>
                <a:lnTo>
                  <a:pt x="811348" y="179481"/>
                </a:lnTo>
                <a:lnTo>
                  <a:pt x="811413" y="176750"/>
                </a:lnTo>
                <a:lnTo>
                  <a:pt x="811168" y="176570"/>
                </a:lnTo>
                <a:lnTo>
                  <a:pt x="810171" y="175818"/>
                </a:lnTo>
                <a:lnTo>
                  <a:pt x="809549" y="173905"/>
                </a:lnTo>
                <a:lnTo>
                  <a:pt x="810906" y="169621"/>
                </a:lnTo>
                <a:lnTo>
                  <a:pt x="809795" y="167757"/>
                </a:lnTo>
                <a:lnTo>
                  <a:pt x="809664" y="165157"/>
                </a:lnTo>
                <a:lnTo>
                  <a:pt x="809108" y="164977"/>
                </a:lnTo>
                <a:lnTo>
                  <a:pt x="807407" y="167136"/>
                </a:lnTo>
                <a:lnTo>
                  <a:pt x="806639" y="168084"/>
                </a:lnTo>
                <a:lnTo>
                  <a:pt x="805952" y="168296"/>
                </a:lnTo>
                <a:lnTo>
                  <a:pt x="805592" y="168395"/>
                </a:lnTo>
                <a:lnTo>
                  <a:pt x="805135" y="169081"/>
                </a:lnTo>
                <a:lnTo>
                  <a:pt x="804677" y="169752"/>
                </a:lnTo>
                <a:lnTo>
                  <a:pt x="804284" y="169899"/>
                </a:lnTo>
                <a:lnTo>
                  <a:pt x="803761" y="170062"/>
                </a:lnTo>
                <a:lnTo>
                  <a:pt x="801979" y="171616"/>
                </a:lnTo>
                <a:lnTo>
                  <a:pt x="800998" y="171403"/>
                </a:lnTo>
                <a:lnTo>
                  <a:pt x="797662" y="170635"/>
                </a:lnTo>
                <a:lnTo>
                  <a:pt x="796419" y="171142"/>
                </a:lnTo>
                <a:lnTo>
                  <a:pt x="794261" y="171027"/>
                </a:lnTo>
                <a:lnTo>
                  <a:pt x="793198" y="171812"/>
                </a:lnTo>
                <a:lnTo>
                  <a:pt x="792544" y="172319"/>
                </a:lnTo>
                <a:lnTo>
                  <a:pt x="788980" y="173071"/>
                </a:lnTo>
                <a:lnTo>
                  <a:pt x="785840" y="174624"/>
                </a:lnTo>
                <a:lnTo>
                  <a:pt x="783812" y="176668"/>
                </a:lnTo>
                <a:lnTo>
                  <a:pt x="782079" y="177617"/>
                </a:lnTo>
                <a:lnTo>
                  <a:pt x="779807" y="180838"/>
                </a:lnTo>
                <a:lnTo>
                  <a:pt x="779365" y="182604"/>
                </a:lnTo>
                <a:lnTo>
                  <a:pt x="779071" y="183699"/>
                </a:lnTo>
                <a:lnTo>
                  <a:pt x="776863" y="185318"/>
                </a:lnTo>
                <a:lnTo>
                  <a:pt x="776127" y="187836"/>
                </a:lnTo>
                <a:lnTo>
                  <a:pt x="775817" y="188915"/>
                </a:lnTo>
                <a:lnTo>
                  <a:pt x="774034" y="191090"/>
                </a:lnTo>
                <a:lnTo>
                  <a:pt x="769358" y="195178"/>
                </a:lnTo>
                <a:lnTo>
                  <a:pt x="768115" y="195897"/>
                </a:lnTo>
                <a:lnTo>
                  <a:pt x="767641" y="196175"/>
                </a:lnTo>
                <a:lnTo>
                  <a:pt x="766742" y="196404"/>
                </a:lnTo>
                <a:lnTo>
                  <a:pt x="765842" y="196617"/>
                </a:lnTo>
                <a:lnTo>
                  <a:pt x="761117" y="201032"/>
                </a:lnTo>
                <a:lnTo>
                  <a:pt x="759367" y="201702"/>
                </a:lnTo>
                <a:lnTo>
                  <a:pt x="757225" y="202520"/>
                </a:lnTo>
                <a:lnTo>
                  <a:pt x="755329" y="202471"/>
                </a:lnTo>
                <a:lnTo>
                  <a:pt x="753906" y="203206"/>
                </a:lnTo>
                <a:lnTo>
                  <a:pt x="752990" y="202961"/>
                </a:lnTo>
                <a:lnTo>
                  <a:pt x="751323" y="201735"/>
                </a:lnTo>
                <a:lnTo>
                  <a:pt x="750194" y="202242"/>
                </a:lnTo>
                <a:lnTo>
                  <a:pt x="749655" y="202471"/>
                </a:lnTo>
                <a:lnTo>
                  <a:pt x="749213" y="202274"/>
                </a:lnTo>
                <a:lnTo>
                  <a:pt x="748706" y="202029"/>
                </a:lnTo>
                <a:lnTo>
                  <a:pt x="746630" y="202291"/>
                </a:lnTo>
                <a:lnTo>
                  <a:pt x="746008" y="201882"/>
                </a:lnTo>
                <a:lnTo>
                  <a:pt x="744668" y="200999"/>
                </a:lnTo>
                <a:lnTo>
                  <a:pt x="735773" y="200394"/>
                </a:lnTo>
                <a:lnTo>
                  <a:pt x="733156" y="200983"/>
                </a:lnTo>
                <a:lnTo>
                  <a:pt x="732257" y="204040"/>
                </a:lnTo>
                <a:lnTo>
                  <a:pt x="732290" y="206722"/>
                </a:lnTo>
                <a:lnTo>
                  <a:pt x="735298" y="207654"/>
                </a:lnTo>
                <a:lnTo>
                  <a:pt x="733320" y="215879"/>
                </a:lnTo>
                <a:lnTo>
                  <a:pt x="731178" y="224300"/>
                </a:lnTo>
                <a:lnTo>
                  <a:pt x="731570" y="226393"/>
                </a:lnTo>
                <a:lnTo>
                  <a:pt x="736427" y="225232"/>
                </a:lnTo>
                <a:lnTo>
                  <a:pt x="741822" y="222910"/>
                </a:lnTo>
                <a:lnTo>
                  <a:pt x="745600" y="225379"/>
                </a:lnTo>
                <a:lnTo>
                  <a:pt x="747120" y="227079"/>
                </a:lnTo>
                <a:lnTo>
                  <a:pt x="745845" y="231298"/>
                </a:lnTo>
                <a:lnTo>
                  <a:pt x="742885" y="233603"/>
                </a:lnTo>
                <a:lnTo>
                  <a:pt x="741201" y="234764"/>
                </a:lnTo>
                <a:lnTo>
                  <a:pt x="740678" y="237430"/>
                </a:lnTo>
                <a:lnTo>
                  <a:pt x="742395" y="239719"/>
                </a:lnTo>
                <a:lnTo>
                  <a:pt x="741659" y="242008"/>
                </a:lnTo>
                <a:lnTo>
                  <a:pt x="740187" y="248009"/>
                </a:lnTo>
                <a:lnTo>
                  <a:pt x="740122" y="250609"/>
                </a:lnTo>
                <a:lnTo>
                  <a:pt x="740989" y="253519"/>
                </a:lnTo>
                <a:lnTo>
                  <a:pt x="741185" y="253895"/>
                </a:lnTo>
                <a:lnTo>
                  <a:pt x="742346" y="256119"/>
                </a:lnTo>
                <a:lnTo>
                  <a:pt x="742509" y="257215"/>
                </a:lnTo>
                <a:lnTo>
                  <a:pt x="742656" y="258228"/>
                </a:lnTo>
                <a:lnTo>
                  <a:pt x="742542" y="263134"/>
                </a:lnTo>
                <a:lnTo>
                  <a:pt x="743049" y="264556"/>
                </a:lnTo>
                <a:lnTo>
                  <a:pt x="740335" y="273909"/>
                </a:lnTo>
                <a:lnTo>
                  <a:pt x="738683" y="277556"/>
                </a:lnTo>
                <a:lnTo>
                  <a:pt x="738078" y="282363"/>
                </a:lnTo>
                <a:lnTo>
                  <a:pt x="737195" y="282559"/>
                </a:lnTo>
                <a:lnTo>
                  <a:pt x="735364" y="282984"/>
                </a:lnTo>
                <a:lnTo>
                  <a:pt x="733271" y="282919"/>
                </a:lnTo>
                <a:lnTo>
                  <a:pt x="729755" y="281562"/>
                </a:lnTo>
                <a:lnTo>
                  <a:pt x="726125" y="281513"/>
                </a:lnTo>
                <a:lnTo>
                  <a:pt x="724572" y="281709"/>
                </a:lnTo>
                <a:lnTo>
                  <a:pt x="722675" y="283311"/>
                </a:lnTo>
                <a:lnTo>
                  <a:pt x="721743" y="283377"/>
                </a:lnTo>
                <a:lnTo>
                  <a:pt x="719830" y="282575"/>
                </a:lnTo>
                <a:lnTo>
                  <a:pt x="715824" y="282772"/>
                </a:lnTo>
                <a:lnTo>
                  <a:pt x="714320" y="282052"/>
                </a:lnTo>
                <a:lnTo>
                  <a:pt x="711311" y="280613"/>
                </a:lnTo>
                <a:lnTo>
                  <a:pt x="710150" y="280057"/>
                </a:lnTo>
                <a:lnTo>
                  <a:pt x="707354" y="279616"/>
                </a:lnTo>
                <a:lnTo>
                  <a:pt x="704542" y="279191"/>
                </a:lnTo>
                <a:lnTo>
                  <a:pt x="701729" y="277588"/>
                </a:lnTo>
                <a:lnTo>
                  <a:pt x="700961" y="277147"/>
                </a:lnTo>
                <a:lnTo>
                  <a:pt x="697020" y="275921"/>
                </a:lnTo>
                <a:lnTo>
                  <a:pt x="696873" y="275692"/>
                </a:lnTo>
                <a:lnTo>
                  <a:pt x="696644" y="275364"/>
                </a:lnTo>
                <a:lnTo>
                  <a:pt x="696758" y="274989"/>
                </a:lnTo>
                <a:lnTo>
                  <a:pt x="697069" y="273926"/>
                </a:lnTo>
                <a:lnTo>
                  <a:pt x="689940" y="271865"/>
                </a:lnTo>
                <a:lnTo>
                  <a:pt x="687504" y="267500"/>
                </a:lnTo>
                <a:lnTo>
                  <a:pt x="685852" y="267156"/>
                </a:lnTo>
                <a:lnTo>
                  <a:pt x="684184" y="266829"/>
                </a:lnTo>
                <a:lnTo>
                  <a:pt x="682696" y="267565"/>
                </a:lnTo>
                <a:lnTo>
                  <a:pt x="681470" y="267254"/>
                </a:lnTo>
                <a:lnTo>
                  <a:pt x="680178" y="265031"/>
                </a:lnTo>
                <a:lnTo>
                  <a:pt x="678445" y="264099"/>
                </a:lnTo>
                <a:lnTo>
                  <a:pt x="677104" y="264197"/>
                </a:lnTo>
                <a:lnTo>
                  <a:pt x="672771" y="264491"/>
                </a:lnTo>
                <a:lnTo>
                  <a:pt x="671103" y="263363"/>
                </a:lnTo>
                <a:lnTo>
                  <a:pt x="669534" y="263036"/>
                </a:lnTo>
                <a:lnTo>
                  <a:pt x="667032" y="262512"/>
                </a:lnTo>
                <a:lnTo>
                  <a:pt x="665151" y="262414"/>
                </a:lnTo>
                <a:lnTo>
                  <a:pt x="663271" y="262333"/>
                </a:lnTo>
                <a:lnTo>
                  <a:pt x="662748" y="262169"/>
                </a:lnTo>
                <a:lnTo>
                  <a:pt x="661799" y="261891"/>
                </a:lnTo>
                <a:lnTo>
                  <a:pt x="660851" y="262251"/>
                </a:lnTo>
                <a:lnTo>
                  <a:pt x="660442" y="262398"/>
                </a:lnTo>
                <a:lnTo>
                  <a:pt x="657761" y="261531"/>
                </a:lnTo>
                <a:lnTo>
                  <a:pt x="656256" y="261466"/>
                </a:lnTo>
                <a:lnTo>
                  <a:pt x="655079" y="262594"/>
                </a:lnTo>
                <a:lnTo>
                  <a:pt x="653542" y="263085"/>
                </a:lnTo>
                <a:lnTo>
                  <a:pt x="653117" y="262807"/>
                </a:lnTo>
                <a:lnTo>
                  <a:pt x="652806" y="262594"/>
                </a:lnTo>
                <a:lnTo>
                  <a:pt x="651515" y="262594"/>
                </a:lnTo>
                <a:lnTo>
                  <a:pt x="650632" y="263248"/>
                </a:lnTo>
                <a:lnTo>
                  <a:pt x="649160" y="264327"/>
                </a:lnTo>
                <a:lnTo>
                  <a:pt x="648310" y="266993"/>
                </a:lnTo>
                <a:lnTo>
                  <a:pt x="644418" y="269053"/>
                </a:lnTo>
                <a:lnTo>
                  <a:pt x="641279" y="269495"/>
                </a:lnTo>
                <a:lnTo>
                  <a:pt x="640297" y="275561"/>
                </a:lnTo>
                <a:lnTo>
                  <a:pt x="639611" y="276411"/>
                </a:lnTo>
                <a:lnTo>
                  <a:pt x="638760" y="277425"/>
                </a:lnTo>
                <a:lnTo>
                  <a:pt x="637894" y="279812"/>
                </a:lnTo>
                <a:lnTo>
                  <a:pt x="636864" y="282641"/>
                </a:lnTo>
                <a:lnTo>
                  <a:pt x="631321" y="291209"/>
                </a:lnTo>
                <a:lnTo>
                  <a:pt x="629669" y="296474"/>
                </a:lnTo>
                <a:lnTo>
                  <a:pt x="624110" y="294921"/>
                </a:lnTo>
                <a:lnTo>
                  <a:pt x="622589" y="292632"/>
                </a:lnTo>
                <a:lnTo>
                  <a:pt x="623210" y="281169"/>
                </a:lnTo>
                <a:lnTo>
                  <a:pt x="623161" y="276771"/>
                </a:lnTo>
                <a:lnTo>
                  <a:pt x="622932" y="272765"/>
                </a:lnTo>
                <a:lnTo>
                  <a:pt x="621592" y="269723"/>
                </a:lnTo>
                <a:lnTo>
                  <a:pt x="619319" y="267630"/>
                </a:lnTo>
                <a:lnTo>
                  <a:pt x="618567" y="265930"/>
                </a:lnTo>
                <a:lnTo>
                  <a:pt x="616245" y="260763"/>
                </a:lnTo>
                <a:lnTo>
                  <a:pt x="615100" y="258098"/>
                </a:lnTo>
                <a:lnTo>
                  <a:pt x="612697" y="260975"/>
                </a:lnTo>
                <a:lnTo>
                  <a:pt x="607742" y="269789"/>
                </a:lnTo>
                <a:lnTo>
                  <a:pt x="604210" y="272470"/>
                </a:lnTo>
                <a:lnTo>
                  <a:pt x="602150" y="273059"/>
                </a:lnTo>
                <a:lnTo>
                  <a:pt x="600090" y="272503"/>
                </a:lnTo>
                <a:lnTo>
                  <a:pt x="597621" y="270034"/>
                </a:lnTo>
                <a:lnTo>
                  <a:pt x="593157" y="271767"/>
                </a:lnTo>
                <a:lnTo>
                  <a:pt x="591260" y="269478"/>
                </a:lnTo>
                <a:lnTo>
                  <a:pt x="593631" y="264704"/>
                </a:lnTo>
                <a:lnTo>
                  <a:pt x="590083" y="265668"/>
                </a:lnTo>
                <a:lnTo>
                  <a:pt x="587303" y="267794"/>
                </a:lnTo>
                <a:lnTo>
                  <a:pt x="585619" y="267418"/>
                </a:lnTo>
                <a:lnTo>
                  <a:pt x="582169" y="265031"/>
                </a:lnTo>
                <a:lnTo>
                  <a:pt x="578653" y="263624"/>
                </a:lnTo>
                <a:lnTo>
                  <a:pt x="579716" y="258850"/>
                </a:lnTo>
                <a:lnTo>
                  <a:pt x="579340" y="257885"/>
                </a:lnTo>
                <a:lnTo>
                  <a:pt x="576429" y="256364"/>
                </a:lnTo>
                <a:lnTo>
                  <a:pt x="576021" y="257574"/>
                </a:lnTo>
                <a:lnTo>
                  <a:pt x="575383" y="259455"/>
                </a:lnTo>
                <a:lnTo>
                  <a:pt x="574140" y="260321"/>
                </a:lnTo>
                <a:lnTo>
                  <a:pt x="573045" y="262807"/>
                </a:lnTo>
                <a:lnTo>
                  <a:pt x="572358" y="262905"/>
                </a:lnTo>
                <a:lnTo>
                  <a:pt x="572113" y="262938"/>
                </a:lnTo>
                <a:lnTo>
                  <a:pt x="571311" y="261973"/>
                </a:lnTo>
                <a:lnTo>
                  <a:pt x="571066" y="261695"/>
                </a:lnTo>
                <a:lnTo>
                  <a:pt x="569284" y="261450"/>
                </a:lnTo>
                <a:lnTo>
                  <a:pt x="567960" y="260207"/>
                </a:lnTo>
                <a:lnTo>
                  <a:pt x="567551" y="259831"/>
                </a:lnTo>
                <a:lnTo>
                  <a:pt x="565278" y="259537"/>
                </a:lnTo>
                <a:lnTo>
                  <a:pt x="563185" y="263248"/>
                </a:lnTo>
                <a:lnTo>
                  <a:pt x="561027" y="264180"/>
                </a:lnTo>
                <a:lnTo>
                  <a:pt x="559735" y="265619"/>
                </a:lnTo>
                <a:lnTo>
                  <a:pt x="559114" y="264000"/>
                </a:lnTo>
                <a:lnTo>
                  <a:pt x="559473" y="262267"/>
                </a:lnTo>
                <a:lnTo>
                  <a:pt x="560405" y="261450"/>
                </a:lnTo>
                <a:lnTo>
                  <a:pt x="560683" y="260207"/>
                </a:lnTo>
                <a:lnTo>
                  <a:pt x="560896" y="259291"/>
                </a:lnTo>
                <a:lnTo>
                  <a:pt x="562008" y="256986"/>
                </a:lnTo>
                <a:lnTo>
                  <a:pt x="564215" y="254811"/>
                </a:lnTo>
                <a:lnTo>
                  <a:pt x="564526" y="250413"/>
                </a:lnTo>
                <a:lnTo>
                  <a:pt x="567420" y="248303"/>
                </a:lnTo>
                <a:lnTo>
                  <a:pt x="568025" y="246194"/>
                </a:lnTo>
                <a:lnTo>
                  <a:pt x="567109" y="243725"/>
                </a:lnTo>
                <a:lnTo>
                  <a:pt x="567355" y="243398"/>
                </a:lnTo>
                <a:lnTo>
                  <a:pt x="568025" y="242531"/>
                </a:lnTo>
                <a:lnTo>
                  <a:pt x="566913" y="241272"/>
                </a:lnTo>
                <a:lnTo>
                  <a:pt x="566243" y="240487"/>
                </a:lnTo>
                <a:lnTo>
                  <a:pt x="565997" y="239980"/>
                </a:lnTo>
                <a:lnTo>
                  <a:pt x="564689" y="237266"/>
                </a:lnTo>
                <a:lnTo>
                  <a:pt x="564477" y="236481"/>
                </a:lnTo>
                <a:lnTo>
                  <a:pt x="562466" y="229205"/>
                </a:lnTo>
                <a:lnTo>
                  <a:pt x="561664" y="228404"/>
                </a:lnTo>
                <a:lnTo>
                  <a:pt x="561844" y="226916"/>
                </a:lnTo>
                <a:lnTo>
                  <a:pt x="559473" y="222844"/>
                </a:lnTo>
                <a:lnTo>
                  <a:pt x="553881" y="224071"/>
                </a:lnTo>
                <a:lnTo>
                  <a:pt x="546964" y="225575"/>
                </a:lnTo>
                <a:lnTo>
                  <a:pt x="529387" y="228142"/>
                </a:lnTo>
                <a:lnTo>
                  <a:pt x="525299" y="229695"/>
                </a:lnTo>
                <a:lnTo>
                  <a:pt x="521587" y="230284"/>
                </a:lnTo>
                <a:lnTo>
                  <a:pt x="519118" y="230677"/>
                </a:lnTo>
                <a:lnTo>
                  <a:pt x="515963" y="232230"/>
                </a:lnTo>
                <a:lnTo>
                  <a:pt x="513722" y="232802"/>
                </a:lnTo>
                <a:lnTo>
                  <a:pt x="509095" y="231298"/>
                </a:lnTo>
                <a:lnTo>
                  <a:pt x="507133" y="231429"/>
                </a:lnTo>
                <a:lnTo>
                  <a:pt x="505530" y="232917"/>
                </a:lnTo>
                <a:lnTo>
                  <a:pt x="504664" y="233227"/>
                </a:lnTo>
                <a:lnTo>
                  <a:pt x="501328" y="231805"/>
                </a:lnTo>
                <a:lnTo>
                  <a:pt x="499366" y="234290"/>
                </a:lnTo>
                <a:lnTo>
                  <a:pt x="496717" y="236089"/>
                </a:lnTo>
                <a:lnTo>
                  <a:pt x="493332" y="237642"/>
                </a:lnTo>
                <a:lnTo>
                  <a:pt x="491174" y="239866"/>
                </a:lnTo>
                <a:lnTo>
                  <a:pt x="489572" y="240553"/>
                </a:lnTo>
                <a:lnTo>
                  <a:pt x="489572" y="239065"/>
                </a:lnTo>
                <a:lnTo>
                  <a:pt x="490144" y="237691"/>
                </a:lnTo>
                <a:lnTo>
                  <a:pt x="490553" y="236710"/>
                </a:lnTo>
                <a:lnTo>
                  <a:pt x="492220" y="234977"/>
                </a:lnTo>
                <a:lnTo>
                  <a:pt x="493267" y="232737"/>
                </a:lnTo>
                <a:lnTo>
                  <a:pt x="497061" y="229450"/>
                </a:lnTo>
                <a:lnTo>
                  <a:pt x="497273" y="229270"/>
                </a:lnTo>
                <a:lnTo>
                  <a:pt x="498189" y="226474"/>
                </a:lnTo>
                <a:lnTo>
                  <a:pt x="499055" y="226409"/>
                </a:lnTo>
                <a:lnTo>
                  <a:pt x="499922" y="226344"/>
                </a:lnTo>
                <a:lnTo>
                  <a:pt x="500314" y="226065"/>
                </a:lnTo>
                <a:lnTo>
                  <a:pt x="500707" y="225788"/>
                </a:lnTo>
                <a:lnTo>
                  <a:pt x="500919" y="224545"/>
                </a:lnTo>
                <a:lnTo>
                  <a:pt x="501328" y="222076"/>
                </a:lnTo>
                <a:lnTo>
                  <a:pt x="502554" y="221029"/>
                </a:lnTo>
                <a:lnTo>
                  <a:pt x="502996" y="220637"/>
                </a:lnTo>
                <a:lnTo>
                  <a:pt x="504598" y="216680"/>
                </a:lnTo>
                <a:lnTo>
                  <a:pt x="505890" y="212576"/>
                </a:lnTo>
                <a:lnTo>
                  <a:pt x="506610" y="211987"/>
                </a:lnTo>
                <a:lnTo>
                  <a:pt x="507787" y="211022"/>
                </a:lnTo>
                <a:lnTo>
                  <a:pt x="507852" y="210221"/>
                </a:lnTo>
                <a:lnTo>
                  <a:pt x="507918" y="209420"/>
                </a:lnTo>
                <a:lnTo>
                  <a:pt x="508523" y="208423"/>
                </a:lnTo>
                <a:lnTo>
                  <a:pt x="506626" y="205512"/>
                </a:lnTo>
                <a:lnTo>
                  <a:pt x="507672" y="204155"/>
                </a:lnTo>
                <a:lnTo>
                  <a:pt x="507525" y="203566"/>
                </a:lnTo>
                <a:lnTo>
                  <a:pt x="507231" y="202405"/>
                </a:lnTo>
                <a:lnTo>
                  <a:pt x="505710" y="200459"/>
                </a:lnTo>
                <a:lnTo>
                  <a:pt x="504517" y="198939"/>
                </a:lnTo>
                <a:lnTo>
                  <a:pt x="500854" y="203076"/>
                </a:lnTo>
                <a:lnTo>
                  <a:pt x="497502" y="205185"/>
                </a:lnTo>
                <a:lnTo>
                  <a:pt x="494689" y="205397"/>
                </a:lnTo>
                <a:lnTo>
                  <a:pt x="492073" y="204972"/>
                </a:lnTo>
                <a:lnTo>
                  <a:pt x="490912" y="206820"/>
                </a:lnTo>
                <a:lnTo>
                  <a:pt x="488819" y="207752"/>
                </a:lnTo>
                <a:lnTo>
                  <a:pt x="488689" y="207801"/>
                </a:lnTo>
                <a:lnTo>
                  <a:pt x="486285" y="208880"/>
                </a:lnTo>
                <a:lnTo>
                  <a:pt x="486072" y="209714"/>
                </a:lnTo>
                <a:lnTo>
                  <a:pt x="485860" y="210548"/>
                </a:lnTo>
                <a:lnTo>
                  <a:pt x="484372" y="210859"/>
                </a:lnTo>
                <a:lnTo>
                  <a:pt x="482720" y="211889"/>
                </a:lnTo>
                <a:lnTo>
                  <a:pt x="481968" y="212347"/>
                </a:lnTo>
                <a:lnTo>
                  <a:pt x="479319" y="212543"/>
                </a:lnTo>
                <a:lnTo>
                  <a:pt x="474332" y="214407"/>
                </a:lnTo>
                <a:lnTo>
                  <a:pt x="473596" y="214898"/>
                </a:lnTo>
                <a:lnTo>
                  <a:pt x="472615" y="215584"/>
                </a:lnTo>
                <a:lnTo>
                  <a:pt x="472043" y="215339"/>
                </a:lnTo>
                <a:lnTo>
                  <a:pt x="470751" y="214767"/>
                </a:lnTo>
                <a:lnTo>
                  <a:pt x="469836" y="215028"/>
                </a:lnTo>
                <a:lnTo>
                  <a:pt x="467971" y="219999"/>
                </a:lnTo>
                <a:lnTo>
                  <a:pt x="467677" y="220784"/>
                </a:lnTo>
                <a:lnTo>
                  <a:pt x="466876" y="221536"/>
                </a:lnTo>
                <a:lnTo>
                  <a:pt x="465404" y="221291"/>
                </a:lnTo>
                <a:lnTo>
                  <a:pt x="463916" y="222648"/>
                </a:lnTo>
                <a:lnTo>
                  <a:pt x="463475" y="222583"/>
                </a:lnTo>
                <a:lnTo>
                  <a:pt x="462984" y="222517"/>
                </a:lnTo>
                <a:lnTo>
                  <a:pt x="462625" y="222468"/>
                </a:lnTo>
                <a:lnTo>
                  <a:pt x="461333" y="226687"/>
                </a:lnTo>
                <a:lnTo>
                  <a:pt x="460466" y="227668"/>
                </a:lnTo>
                <a:lnTo>
                  <a:pt x="460417" y="229843"/>
                </a:lnTo>
                <a:lnTo>
                  <a:pt x="459567" y="230660"/>
                </a:lnTo>
                <a:lnTo>
                  <a:pt x="459175" y="231020"/>
                </a:lnTo>
                <a:lnTo>
                  <a:pt x="457932" y="233325"/>
                </a:lnTo>
                <a:lnTo>
                  <a:pt x="457458" y="234192"/>
                </a:lnTo>
                <a:lnTo>
                  <a:pt x="456836" y="237904"/>
                </a:lnTo>
                <a:lnTo>
                  <a:pt x="454891" y="239931"/>
                </a:lnTo>
                <a:lnTo>
                  <a:pt x="448432" y="237135"/>
                </a:lnTo>
                <a:lnTo>
                  <a:pt x="438605" y="232377"/>
                </a:lnTo>
                <a:lnTo>
                  <a:pt x="427355" y="226932"/>
                </a:lnTo>
                <a:lnTo>
                  <a:pt x="422548" y="224757"/>
                </a:lnTo>
                <a:lnTo>
                  <a:pt x="421321" y="224054"/>
                </a:lnTo>
                <a:lnTo>
                  <a:pt x="417086" y="221634"/>
                </a:lnTo>
                <a:lnTo>
                  <a:pt x="413048" y="220212"/>
                </a:lnTo>
                <a:lnTo>
                  <a:pt x="408894" y="217841"/>
                </a:lnTo>
                <a:lnTo>
                  <a:pt x="406098" y="217759"/>
                </a:lnTo>
                <a:lnTo>
                  <a:pt x="400506" y="229826"/>
                </a:lnTo>
                <a:lnTo>
                  <a:pt x="392494" y="236498"/>
                </a:lnTo>
                <a:lnTo>
                  <a:pt x="385218" y="240291"/>
                </a:lnTo>
                <a:lnTo>
                  <a:pt x="385022" y="240307"/>
                </a:lnTo>
                <a:lnTo>
                  <a:pt x="383010" y="240536"/>
                </a:lnTo>
                <a:lnTo>
                  <a:pt x="383779" y="234699"/>
                </a:lnTo>
                <a:lnTo>
                  <a:pt x="382700" y="211578"/>
                </a:lnTo>
                <a:lnTo>
                  <a:pt x="382651" y="210221"/>
                </a:lnTo>
                <a:lnTo>
                  <a:pt x="382585" y="208292"/>
                </a:lnTo>
                <a:lnTo>
                  <a:pt x="382553" y="206918"/>
                </a:lnTo>
                <a:lnTo>
                  <a:pt x="381898" y="185972"/>
                </a:lnTo>
                <a:lnTo>
                  <a:pt x="381261" y="178696"/>
                </a:lnTo>
                <a:lnTo>
                  <a:pt x="381621" y="173676"/>
                </a:lnTo>
                <a:lnTo>
                  <a:pt x="381130" y="163620"/>
                </a:lnTo>
                <a:lnTo>
                  <a:pt x="380672" y="153793"/>
                </a:lnTo>
                <a:lnTo>
                  <a:pt x="378874" y="116038"/>
                </a:lnTo>
                <a:lnTo>
                  <a:pt x="376283" y="110691"/>
                </a:lnTo>
                <a:lnTo>
                  <a:pt x="369741" y="108299"/>
                </a:lnTo>
                <a:lnTo>
                  <a:pt x="368960" y="108060"/>
                </a:lnTo>
                <a:lnTo>
                  <a:pt x="366245" y="107233"/>
                </a:lnTo>
                <a:lnTo>
                  <a:pt x="363201" y="105406"/>
                </a:lnTo>
                <a:lnTo>
                  <a:pt x="360720" y="103694"/>
                </a:lnTo>
                <a:lnTo>
                  <a:pt x="349788" y="94984"/>
                </a:lnTo>
                <a:lnTo>
                  <a:pt x="349114" y="91987"/>
                </a:lnTo>
                <a:lnTo>
                  <a:pt x="350133" y="89711"/>
                </a:lnTo>
                <a:lnTo>
                  <a:pt x="349809" y="79308"/>
                </a:lnTo>
                <a:lnTo>
                  <a:pt x="352188" y="71865"/>
                </a:lnTo>
                <a:lnTo>
                  <a:pt x="354901" y="68555"/>
                </a:lnTo>
                <a:lnTo>
                  <a:pt x="356484" y="66395"/>
                </a:lnTo>
                <a:lnTo>
                  <a:pt x="355583" y="64908"/>
                </a:lnTo>
                <a:lnTo>
                  <a:pt x="354795" y="64544"/>
                </a:lnTo>
                <a:lnTo>
                  <a:pt x="351972" y="65347"/>
                </a:lnTo>
                <a:lnTo>
                  <a:pt x="347005" y="66440"/>
                </a:lnTo>
                <a:lnTo>
                  <a:pt x="339892" y="69576"/>
                </a:lnTo>
                <a:lnTo>
                  <a:pt x="328716" y="72910"/>
                </a:lnTo>
                <a:lnTo>
                  <a:pt x="309392" y="79853"/>
                </a:lnTo>
                <a:lnTo>
                  <a:pt x="304106" y="81751"/>
                </a:lnTo>
                <a:lnTo>
                  <a:pt x="300268" y="82948"/>
                </a:lnTo>
                <a:lnTo>
                  <a:pt x="293495" y="84135"/>
                </a:lnTo>
                <a:lnTo>
                  <a:pt x="289352" y="84158"/>
                </a:lnTo>
                <a:lnTo>
                  <a:pt x="288361" y="84164"/>
                </a:lnTo>
                <a:lnTo>
                  <a:pt x="286728" y="83620"/>
                </a:lnTo>
                <a:lnTo>
                  <a:pt x="283829" y="82393"/>
                </a:lnTo>
                <a:lnTo>
                  <a:pt x="282602" y="82197"/>
                </a:lnTo>
                <a:lnTo>
                  <a:pt x="282171" y="80955"/>
                </a:lnTo>
                <a:lnTo>
                  <a:pt x="282435" y="80049"/>
                </a:lnTo>
                <a:lnTo>
                  <a:pt x="282494" y="79844"/>
                </a:lnTo>
                <a:lnTo>
                  <a:pt x="282604" y="79467"/>
                </a:lnTo>
                <a:lnTo>
                  <a:pt x="282344" y="78332"/>
                </a:lnTo>
                <a:lnTo>
                  <a:pt x="282234" y="77856"/>
                </a:lnTo>
                <a:lnTo>
                  <a:pt x="282861" y="77225"/>
                </a:lnTo>
                <a:lnTo>
                  <a:pt x="283462" y="76622"/>
                </a:lnTo>
                <a:lnTo>
                  <a:pt x="283897" y="76182"/>
                </a:lnTo>
                <a:lnTo>
                  <a:pt x="283505" y="75564"/>
                </a:lnTo>
                <a:lnTo>
                  <a:pt x="283173" y="75040"/>
                </a:lnTo>
                <a:lnTo>
                  <a:pt x="282915" y="74633"/>
                </a:lnTo>
                <a:lnTo>
                  <a:pt x="281773" y="74811"/>
                </a:lnTo>
                <a:lnTo>
                  <a:pt x="280810" y="77400"/>
                </a:lnTo>
                <a:lnTo>
                  <a:pt x="279566" y="79681"/>
                </a:lnTo>
                <a:lnTo>
                  <a:pt x="276905" y="85621"/>
                </a:lnTo>
                <a:lnTo>
                  <a:pt x="274193" y="89683"/>
                </a:lnTo>
                <a:lnTo>
                  <a:pt x="271704" y="94493"/>
                </a:lnTo>
                <a:lnTo>
                  <a:pt x="269449" y="92526"/>
                </a:lnTo>
                <a:lnTo>
                  <a:pt x="267647" y="90301"/>
                </a:lnTo>
                <a:lnTo>
                  <a:pt x="265617" y="90339"/>
                </a:lnTo>
                <a:lnTo>
                  <a:pt x="262677" y="93902"/>
                </a:lnTo>
                <a:lnTo>
                  <a:pt x="257248" y="103529"/>
                </a:lnTo>
                <a:lnTo>
                  <a:pt x="252282" y="103869"/>
                </a:lnTo>
                <a:lnTo>
                  <a:pt x="248446" y="103686"/>
                </a:lnTo>
                <a:lnTo>
                  <a:pt x="242543" y="103791"/>
                </a:lnTo>
                <a:lnTo>
                  <a:pt x="239870" y="103840"/>
                </a:lnTo>
                <a:lnTo>
                  <a:pt x="237836" y="106132"/>
                </a:lnTo>
                <a:lnTo>
                  <a:pt x="236253" y="108418"/>
                </a:lnTo>
                <a:lnTo>
                  <a:pt x="234670" y="110202"/>
                </a:lnTo>
                <a:lnTo>
                  <a:pt x="231058" y="111270"/>
                </a:lnTo>
                <a:lnTo>
                  <a:pt x="228125" y="111572"/>
                </a:lnTo>
                <a:lnTo>
                  <a:pt x="223800" y="109334"/>
                </a:lnTo>
                <a:lnTo>
                  <a:pt x="222036" y="108420"/>
                </a:lnTo>
                <a:lnTo>
                  <a:pt x="221135" y="106932"/>
                </a:lnTo>
                <a:lnTo>
                  <a:pt x="215953" y="100252"/>
                </a:lnTo>
                <a:lnTo>
                  <a:pt x="212795" y="98302"/>
                </a:lnTo>
                <a:lnTo>
                  <a:pt x="204218" y="99960"/>
                </a:lnTo>
                <a:lnTo>
                  <a:pt x="198122" y="101824"/>
                </a:lnTo>
                <a:lnTo>
                  <a:pt x="192250" y="104687"/>
                </a:lnTo>
                <a:lnTo>
                  <a:pt x="186602" y="108801"/>
                </a:lnTo>
                <a:lnTo>
                  <a:pt x="184799" y="108080"/>
                </a:lnTo>
                <a:lnTo>
                  <a:pt x="181645" y="103622"/>
                </a:lnTo>
                <a:lnTo>
                  <a:pt x="178723" y="95898"/>
                </a:lnTo>
                <a:lnTo>
                  <a:pt x="178055" y="88887"/>
                </a:lnTo>
                <a:lnTo>
                  <a:pt x="179866" y="84591"/>
                </a:lnTo>
                <a:lnTo>
                  <a:pt x="185216" y="76904"/>
                </a:lnTo>
                <a:lnTo>
                  <a:pt x="186277" y="75379"/>
                </a:lnTo>
                <a:lnTo>
                  <a:pt x="189590" y="70622"/>
                </a:lnTo>
                <a:lnTo>
                  <a:pt x="202246" y="56851"/>
                </a:lnTo>
                <a:lnTo>
                  <a:pt x="200579" y="37691"/>
                </a:lnTo>
                <a:lnTo>
                  <a:pt x="201825" y="34532"/>
                </a:lnTo>
                <a:lnTo>
                  <a:pt x="202954" y="34888"/>
                </a:lnTo>
                <a:lnTo>
                  <a:pt x="205769" y="38100"/>
                </a:lnTo>
                <a:lnTo>
                  <a:pt x="208363" y="39684"/>
                </a:lnTo>
                <a:lnTo>
                  <a:pt x="211409" y="39754"/>
                </a:lnTo>
                <a:lnTo>
                  <a:pt x="215922" y="40678"/>
                </a:lnTo>
                <a:lnTo>
                  <a:pt x="217954" y="39890"/>
                </a:lnTo>
                <a:lnTo>
                  <a:pt x="219532" y="40614"/>
                </a:lnTo>
                <a:lnTo>
                  <a:pt x="221784" y="44588"/>
                </a:lnTo>
                <a:lnTo>
                  <a:pt x="224719" y="44033"/>
                </a:lnTo>
                <a:lnTo>
                  <a:pt x="228331" y="43468"/>
                </a:lnTo>
                <a:lnTo>
                  <a:pt x="230811" y="44302"/>
                </a:lnTo>
                <a:lnTo>
                  <a:pt x="232728" y="45396"/>
                </a:lnTo>
                <a:lnTo>
                  <a:pt x="234085" y="44243"/>
                </a:lnTo>
                <a:lnTo>
                  <a:pt x="237250" y="39421"/>
                </a:lnTo>
                <a:lnTo>
                  <a:pt x="242450" y="32179"/>
                </a:lnTo>
                <a:lnTo>
                  <a:pt x="246294" y="27218"/>
                </a:lnTo>
                <a:lnTo>
                  <a:pt x="247542" y="21928"/>
                </a:lnTo>
                <a:lnTo>
                  <a:pt x="245500" y="16421"/>
                </a:lnTo>
                <a:lnTo>
                  <a:pt x="244453" y="15801"/>
                </a:lnTo>
                <a:lnTo>
                  <a:pt x="244270" y="13818"/>
                </a:lnTo>
                <a:lnTo>
                  <a:pt x="243654" y="12516"/>
                </a:lnTo>
                <a:lnTo>
                  <a:pt x="242177" y="10966"/>
                </a:lnTo>
                <a:lnTo>
                  <a:pt x="237868" y="10716"/>
                </a:lnTo>
                <a:lnTo>
                  <a:pt x="232819" y="9287"/>
                </a:lnTo>
                <a:lnTo>
                  <a:pt x="231281" y="8110"/>
                </a:lnTo>
                <a:lnTo>
                  <a:pt x="230913" y="6870"/>
                </a:lnTo>
                <a:lnTo>
                  <a:pt x="231222" y="5631"/>
                </a:lnTo>
                <a:lnTo>
                  <a:pt x="231733" y="5495"/>
                </a:lnTo>
                <a:lnTo>
                  <a:pt x="233748" y="4962"/>
                </a:lnTo>
                <a:lnTo>
                  <a:pt x="235901" y="4393"/>
                </a:lnTo>
                <a:lnTo>
                  <a:pt x="237381" y="861"/>
                </a:lnTo>
                <a:lnTo>
                  <a:pt x="237381" y="-68"/>
                </a:lnTo>
                <a:lnTo>
                  <a:pt x="231209" y="1648"/>
                </a:lnTo>
                <a:lnTo>
                  <a:pt x="221841" y="2693"/>
                </a:lnTo>
                <a:lnTo>
                  <a:pt x="215296" y="3939"/>
                </a:lnTo>
                <a:lnTo>
                  <a:pt x="210554" y="5528"/>
                </a:lnTo>
                <a:lnTo>
                  <a:pt x="207728" y="8337"/>
                </a:lnTo>
                <a:lnTo>
                  <a:pt x="204229" y="9279"/>
                </a:lnTo>
                <a:lnTo>
                  <a:pt x="200282" y="8595"/>
                </a:lnTo>
                <a:lnTo>
                  <a:pt x="197015" y="4766"/>
                </a:lnTo>
                <a:lnTo>
                  <a:pt x="195550" y="2660"/>
                </a:lnTo>
                <a:lnTo>
                  <a:pt x="194421" y="2679"/>
                </a:lnTo>
                <a:lnTo>
                  <a:pt x="193506" y="2696"/>
                </a:lnTo>
                <a:lnTo>
                  <a:pt x="192729" y="2709"/>
                </a:lnTo>
                <a:lnTo>
                  <a:pt x="186295" y="4957"/>
                </a:lnTo>
                <a:lnTo>
                  <a:pt x="185499" y="8483"/>
                </a:lnTo>
                <a:lnTo>
                  <a:pt x="186053" y="10857"/>
                </a:lnTo>
                <a:lnTo>
                  <a:pt x="186957" y="14729"/>
                </a:lnTo>
                <a:lnTo>
                  <a:pt x="187178" y="18612"/>
                </a:lnTo>
                <a:lnTo>
                  <a:pt x="185463" y="23263"/>
                </a:lnTo>
                <a:lnTo>
                  <a:pt x="183675" y="25679"/>
                </a:lnTo>
                <a:lnTo>
                  <a:pt x="177576" y="29950"/>
                </a:lnTo>
                <a:lnTo>
                  <a:pt x="177128" y="30007"/>
                </a:lnTo>
                <a:lnTo>
                  <a:pt x="176658" y="30066"/>
                </a:lnTo>
                <a:lnTo>
                  <a:pt x="175112" y="30259"/>
                </a:lnTo>
                <a:lnTo>
                  <a:pt x="172660" y="31780"/>
                </a:lnTo>
                <a:lnTo>
                  <a:pt x="172217" y="32053"/>
                </a:lnTo>
                <a:lnTo>
                  <a:pt x="171737" y="32194"/>
                </a:lnTo>
                <a:lnTo>
                  <a:pt x="170308" y="32610"/>
                </a:lnTo>
                <a:lnTo>
                  <a:pt x="167045" y="32794"/>
                </a:lnTo>
                <a:lnTo>
                  <a:pt x="164950" y="34154"/>
                </a:lnTo>
                <a:lnTo>
                  <a:pt x="160640" y="33510"/>
                </a:lnTo>
                <a:lnTo>
                  <a:pt x="156581" y="31575"/>
                </a:lnTo>
                <a:lnTo>
                  <a:pt x="150837" y="30266"/>
                </a:lnTo>
                <a:lnTo>
                  <a:pt x="149400" y="29939"/>
                </a:lnTo>
                <a:lnTo>
                  <a:pt x="149267" y="30323"/>
                </a:lnTo>
                <a:lnTo>
                  <a:pt x="149191" y="30547"/>
                </a:lnTo>
                <a:lnTo>
                  <a:pt x="148921" y="30992"/>
                </a:lnTo>
                <a:lnTo>
                  <a:pt x="148326" y="31971"/>
                </a:lnTo>
                <a:lnTo>
                  <a:pt x="145490" y="34509"/>
                </a:lnTo>
                <a:lnTo>
                  <a:pt x="142277" y="35075"/>
                </a:lnTo>
                <a:lnTo>
                  <a:pt x="141981" y="35125"/>
                </a:lnTo>
                <a:lnTo>
                  <a:pt x="136258" y="32517"/>
                </a:lnTo>
                <a:lnTo>
                  <a:pt x="132561" y="33258"/>
                </a:lnTo>
                <a:lnTo>
                  <a:pt x="130159" y="32759"/>
                </a:lnTo>
                <a:lnTo>
                  <a:pt x="128928" y="33686"/>
                </a:lnTo>
                <a:lnTo>
                  <a:pt x="128619" y="34681"/>
                </a:lnTo>
                <a:lnTo>
                  <a:pt x="128704" y="36778"/>
                </a:lnTo>
                <a:lnTo>
                  <a:pt x="128740" y="37653"/>
                </a:lnTo>
                <a:lnTo>
                  <a:pt x="127564" y="38768"/>
                </a:lnTo>
                <a:lnTo>
                  <a:pt x="123583" y="40111"/>
                </a:lnTo>
                <a:lnTo>
                  <a:pt x="123253" y="39978"/>
                </a:lnTo>
                <a:lnTo>
                  <a:pt x="121779" y="39383"/>
                </a:lnTo>
                <a:lnTo>
                  <a:pt x="117654" y="39068"/>
                </a:lnTo>
                <a:lnTo>
                  <a:pt x="117369" y="38979"/>
                </a:lnTo>
                <a:lnTo>
                  <a:pt x="115870" y="38508"/>
                </a:lnTo>
                <a:lnTo>
                  <a:pt x="115227" y="37553"/>
                </a:lnTo>
                <a:lnTo>
                  <a:pt x="114701" y="36772"/>
                </a:lnTo>
                <a:lnTo>
                  <a:pt x="112485" y="35964"/>
                </a:lnTo>
                <a:lnTo>
                  <a:pt x="111557" y="36020"/>
                </a:lnTo>
                <a:lnTo>
                  <a:pt x="108422" y="36206"/>
                </a:lnTo>
                <a:lnTo>
                  <a:pt x="107832" y="36492"/>
                </a:lnTo>
                <a:lnTo>
                  <a:pt x="106756" y="37012"/>
                </a:lnTo>
                <a:lnTo>
                  <a:pt x="105544" y="37632"/>
                </a:lnTo>
                <a:lnTo>
                  <a:pt x="103615" y="38618"/>
                </a:lnTo>
                <a:lnTo>
                  <a:pt x="94008" y="39413"/>
                </a:lnTo>
                <a:lnTo>
                  <a:pt x="92673" y="39937"/>
                </a:lnTo>
                <a:lnTo>
                  <a:pt x="92504" y="40003"/>
                </a:lnTo>
                <a:lnTo>
                  <a:pt x="90066" y="40959"/>
                </a:lnTo>
                <a:lnTo>
                  <a:pt x="85504" y="41821"/>
                </a:lnTo>
                <a:lnTo>
                  <a:pt x="81426" y="43098"/>
                </a:lnTo>
                <a:lnTo>
                  <a:pt x="81998" y="43533"/>
                </a:lnTo>
                <a:lnTo>
                  <a:pt x="83409" y="44607"/>
                </a:lnTo>
                <a:lnTo>
                  <a:pt x="84057" y="44933"/>
                </a:lnTo>
                <a:lnTo>
                  <a:pt x="84642" y="45227"/>
                </a:lnTo>
                <a:lnTo>
                  <a:pt x="85942" y="45317"/>
                </a:lnTo>
                <a:lnTo>
                  <a:pt x="86488" y="45355"/>
                </a:lnTo>
                <a:lnTo>
                  <a:pt x="87103" y="46161"/>
                </a:lnTo>
                <a:lnTo>
                  <a:pt x="87000" y="46794"/>
                </a:lnTo>
                <a:lnTo>
                  <a:pt x="86914" y="47320"/>
                </a:lnTo>
                <a:lnTo>
                  <a:pt x="86420" y="50314"/>
                </a:lnTo>
                <a:lnTo>
                  <a:pt x="86727" y="50561"/>
                </a:lnTo>
                <a:lnTo>
                  <a:pt x="87530" y="50314"/>
                </a:lnTo>
                <a:lnTo>
                  <a:pt x="88516" y="48828"/>
                </a:lnTo>
                <a:lnTo>
                  <a:pt x="88658" y="48744"/>
                </a:lnTo>
                <a:lnTo>
                  <a:pt x="89270" y="48398"/>
                </a:lnTo>
                <a:lnTo>
                  <a:pt x="90117" y="48582"/>
                </a:lnTo>
                <a:lnTo>
                  <a:pt x="91368" y="49249"/>
                </a:lnTo>
                <a:lnTo>
                  <a:pt x="92210" y="49699"/>
                </a:lnTo>
                <a:lnTo>
                  <a:pt x="93685" y="52552"/>
                </a:lnTo>
                <a:lnTo>
                  <a:pt x="93876" y="52621"/>
                </a:lnTo>
                <a:lnTo>
                  <a:pt x="94916" y="52989"/>
                </a:lnTo>
                <a:lnTo>
                  <a:pt x="95473" y="52121"/>
                </a:lnTo>
                <a:lnTo>
                  <a:pt x="95555" y="50669"/>
                </a:lnTo>
                <a:lnTo>
                  <a:pt x="95594" y="49953"/>
                </a:lnTo>
                <a:lnTo>
                  <a:pt x="96394" y="49395"/>
                </a:lnTo>
                <a:lnTo>
                  <a:pt x="96616" y="49240"/>
                </a:lnTo>
                <a:lnTo>
                  <a:pt x="97014" y="48963"/>
                </a:lnTo>
                <a:lnTo>
                  <a:pt x="99602" y="48285"/>
                </a:lnTo>
                <a:lnTo>
                  <a:pt x="100011" y="48316"/>
                </a:lnTo>
                <a:lnTo>
                  <a:pt x="101244" y="48411"/>
                </a:lnTo>
                <a:lnTo>
                  <a:pt x="103541" y="48597"/>
                </a:lnTo>
                <a:lnTo>
                  <a:pt x="105819" y="50955"/>
                </a:lnTo>
                <a:lnTo>
                  <a:pt x="105423" y="51679"/>
                </a:lnTo>
                <a:lnTo>
                  <a:pt x="105265" y="51972"/>
                </a:lnTo>
                <a:lnTo>
                  <a:pt x="104705" y="53000"/>
                </a:lnTo>
                <a:lnTo>
                  <a:pt x="105348" y="54456"/>
                </a:lnTo>
                <a:lnTo>
                  <a:pt x="105444" y="54673"/>
                </a:lnTo>
                <a:lnTo>
                  <a:pt x="105480" y="55847"/>
                </a:lnTo>
                <a:lnTo>
                  <a:pt x="105503" y="56595"/>
                </a:lnTo>
                <a:lnTo>
                  <a:pt x="105579" y="56835"/>
                </a:lnTo>
                <a:lnTo>
                  <a:pt x="105736" y="57332"/>
                </a:lnTo>
                <a:lnTo>
                  <a:pt x="106422" y="59508"/>
                </a:lnTo>
                <a:lnTo>
                  <a:pt x="106236" y="61614"/>
                </a:lnTo>
                <a:lnTo>
                  <a:pt x="106306" y="61840"/>
                </a:lnTo>
                <a:lnTo>
                  <a:pt x="106605" y="62795"/>
                </a:lnTo>
                <a:lnTo>
                  <a:pt x="109066" y="64904"/>
                </a:lnTo>
                <a:lnTo>
                  <a:pt x="109308" y="65467"/>
                </a:lnTo>
                <a:lnTo>
                  <a:pt x="108756" y="66516"/>
                </a:lnTo>
                <a:lnTo>
                  <a:pt x="109369" y="67758"/>
                </a:lnTo>
                <a:lnTo>
                  <a:pt x="109171" y="68436"/>
                </a:lnTo>
                <a:lnTo>
                  <a:pt x="109110" y="68639"/>
                </a:lnTo>
                <a:lnTo>
                  <a:pt x="109060" y="68809"/>
                </a:lnTo>
                <a:lnTo>
                  <a:pt x="109367" y="69615"/>
                </a:lnTo>
                <a:lnTo>
                  <a:pt x="110044" y="69988"/>
                </a:lnTo>
                <a:lnTo>
                  <a:pt x="110396" y="69929"/>
                </a:lnTo>
                <a:lnTo>
                  <a:pt x="111156" y="69810"/>
                </a:lnTo>
                <a:lnTo>
                  <a:pt x="111359" y="70326"/>
                </a:lnTo>
                <a:lnTo>
                  <a:pt x="112075" y="72159"/>
                </a:lnTo>
                <a:lnTo>
                  <a:pt x="112229" y="74574"/>
                </a:lnTo>
                <a:lnTo>
                  <a:pt x="112256" y="75011"/>
                </a:lnTo>
                <a:lnTo>
                  <a:pt x="112046" y="75204"/>
                </a:lnTo>
                <a:lnTo>
                  <a:pt x="111751" y="75479"/>
                </a:lnTo>
                <a:lnTo>
                  <a:pt x="111455" y="75753"/>
                </a:lnTo>
                <a:lnTo>
                  <a:pt x="111455" y="76304"/>
                </a:lnTo>
                <a:lnTo>
                  <a:pt x="111454" y="76746"/>
                </a:lnTo>
                <a:lnTo>
                  <a:pt x="113359" y="79910"/>
                </a:lnTo>
                <a:lnTo>
                  <a:pt x="114070" y="79957"/>
                </a:lnTo>
                <a:lnTo>
                  <a:pt x="114282" y="79972"/>
                </a:lnTo>
                <a:lnTo>
                  <a:pt x="114501" y="81190"/>
                </a:lnTo>
                <a:lnTo>
                  <a:pt x="114528" y="81334"/>
                </a:lnTo>
                <a:lnTo>
                  <a:pt x="114624" y="81493"/>
                </a:lnTo>
                <a:lnTo>
                  <a:pt x="114874" y="81906"/>
                </a:lnTo>
                <a:lnTo>
                  <a:pt x="116372" y="84375"/>
                </a:lnTo>
                <a:lnTo>
                  <a:pt x="119080" y="86112"/>
                </a:lnTo>
                <a:lnTo>
                  <a:pt x="120555" y="88905"/>
                </a:lnTo>
                <a:lnTo>
                  <a:pt x="122095" y="90208"/>
                </a:lnTo>
                <a:lnTo>
                  <a:pt x="125664" y="90149"/>
                </a:lnTo>
                <a:lnTo>
                  <a:pt x="126439" y="90482"/>
                </a:lnTo>
                <a:lnTo>
                  <a:pt x="127376" y="91504"/>
                </a:lnTo>
                <a:lnTo>
                  <a:pt x="127759" y="91949"/>
                </a:lnTo>
                <a:lnTo>
                  <a:pt x="128313" y="91454"/>
                </a:lnTo>
                <a:lnTo>
                  <a:pt x="128774" y="92518"/>
                </a:lnTo>
                <a:lnTo>
                  <a:pt x="129012" y="93066"/>
                </a:lnTo>
                <a:lnTo>
                  <a:pt x="129173" y="93437"/>
                </a:lnTo>
                <a:lnTo>
                  <a:pt x="128186" y="95730"/>
                </a:lnTo>
                <a:lnTo>
                  <a:pt x="128616" y="96909"/>
                </a:lnTo>
                <a:lnTo>
                  <a:pt x="126827" y="98084"/>
                </a:lnTo>
                <a:lnTo>
                  <a:pt x="126026" y="99075"/>
                </a:lnTo>
                <a:lnTo>
                  <a:pt x="125839" y="101430"/>
                </a:lnTo>
                <a:lnTo>
                  <a:pt x="124728" y="103537"/>
                </a:lnTo>
                <a:lnTo>
                  <a:pt x="124185" y="106026"/>
                </a:lnTo>
                <a:lnTo>
                  <a:pt x="123985" y="106945"/>
                </a:lnTo>
                <a:lnTo>
                  <a:pt x="124353" y="108619"/>
                </a:lnTo>
                <a:lnTo>
                  <a:pt x="125645" y="110232"/>
                </a:lnTo>
                <a:lnTo>
                  <a:pt x="127368" y="111039"/>
                </a:lnTo>
                <a:lnTo>
                  <a:pt x="127491" y="111908"/>
                </a:lnTo>
                <a:lnTo>
                  <a:pt x="123236" y="116553"/>
                </a:lnTo>
                <a:lnTo>
                  <a:pt x="127406" y="116008"/>
                </a:lnTo>
                <a:lnTo>
                  <a:pt x="129670" y="116017"/>
                </a:lnTo>
                <a:lnTo>
                  <a:pt x="132292" y="115330"/>
                </a:lnTo>
                <a:lnTo>
                  <a:pt x="135423" y="115516"/>
                </a:lnTo>
                <a:lnTo>
                  <a:pt x="137159" y="115871"/>
                </a:lnTo>
                <a:lnTo>
                  <a:pt x="139378" y="119014"/>
                </a:lnTo>
                <a:lnTo>
                  <a:pt x="138652" y="121107"/>
                </a:lnTo>
                <a:lnTo>
                  <a:pt x="136705" y="123363"/>
                </a:lnTo>
                <a:lnTo>
                  <a:pt x="134581" y="125783"/>
                </a:lnTo>
                <a:lnTo>
                  <a:pt x="131904" y="130313"/>
                </a:lnTo>
                <a:lnTo>
                  <a:pt x="131863" y="133272"/>
                </a:lnTo>
                <a:lnTo>
                  <a:pt x="130961" y="135529"/>
                </a:lnTo>
                <a:lnTo>
                  <a:pt x="127439" y="138308"/>
                </a:lnTo>
                <a:lnTo>
                  <a:pt x="125153" y="139862"/>
                </a:lnTo>
                <a:lnTo>
                  <a:pt x="124940" y="142658"/>
                </a:lnTo>
                <a:lnTo>
                  <a:pt x="125615" y="144048"/>
                </a:lnTo>
                <a:lnTo>
                  <a:pt x="125575" y="147007"/>
                </a:lnTo>
                <a:lnTo>
                  <a:pt x="125202" y="148757"/>
                </a:lnTo>
                <a:lnTo>
                  <a:pt x="122209" y="151013"/>
                </a:lnTo>
                <a:lnTo>
                  <a:pt x="118696" y="153253"/>
                </a:lnTo>
                <a:lnTo>
                  <a:pt x="117466" y="153956"/>
                </a:lnTo>
                <a:lnTo>
                  <a:pt x="117064" y="157783"/>
                </a:lnTo>
                <a:lnTo>
                  <a:pt x="113501" y="159794"/>
                </a:lnTo>
                <a:lnTo>
                  <a:pt x="108206" y="156360"/>
                </a:lnTo>
                <a:lnTo>
                  <a:pt x="106123" y="157619"/>
                </a:lnTo>
                <a:lnTo>
                  <a:pt x="102423" y="161184"/>
                </a:lnTo>
                <a:lnTo>
                  <a:pt x="100815" y="162672"/>
                </a:lnTo>
                <a:lnTo>
                  <a:pt x="97308" y="162901"/>
                </a:lnTo>
                <a:lnTo>
                  <a:pt x="97311" y="160906"/>
                </a:lnTo>
                <a:lnTo>
                  <a:pt x="96646" y="160006"/>
                </a:lnTo>
                <a:lnTo>
                  <a:pt x="95590" y="158551"/>
                </a:lnTo>
                <a:lnTo>
                  <a:pt x="94726" y="157750"/>
                </a:lnTo>
                <a:lnTo>
                  <a:pt x="91216" y="156932"/>
                </a:lnTo>
                <a:lnTo>
                  <a:pt x="90601" y="156376"/>
                </a:lnTo>
                <a:lnTo>
                  <a:pt x="90171" y="154954"/>
                </a:lnTo>
                <a:lnTo>
                  <a:pt x="90114" y="152354"/>
                </a:lnTo>
                <a:lnTo>
                  <a:pt x="90607" y="151487"/>
                </a:lnTo>
                <a:lnTo>
                  <a:pt x="91731" y="151046"/>
                </a:lnTo>
                <a:lnTo>
                  <a:pt x="92210" y="150866"/>
                </a:lnTo>
                <a:lnTo>
                  <a:pt x="92704" y="150049"/>
                </a:lnTo>
                <a:lnTo>
                  <a:pt x="92519" y="149313"/>
                </a:lnTo>
                <a:lnTo>
                  <a:pt x="93322" y="148070"/>
                </a:lnTo>
                <a:lnTo>
                  <a:pt x="93632" y="146091"/>
                </a:lnTo>
                <a:lnTo>
                  <a:pt x="95482" y="144734"/>
                </a:lnTo>
                <a:lnTo>
                  <a:pt x="95915" y="143492"/>
                </a:lnTo>
                <a:lnTo>
                  <a:pt x="94684" y="142429"/>
                </a:lnTo>
                <a:lnTo>
                  <a:pt x="94316" y="141382"/>
                </a:lnTo>
                <a:lnTo>
                  <a:pt x="95303" y="139649"/>
                </a:lnTo>
                <a:lnTo>
                  <a:pt x="94319" y="138717"/>
                </a:lnTo>
                <a:lnTo>
                  <a:pt x="90499" y="139077"/>
                </a:lnTo>
                <a:lnTo>
                  <a:pt x="89509" y="138766"/>
                </a:lnTo>
                <a:lnTo>
                  <a:pt x="88900" y="137344"/>
                </a:lnTo>
                <a:lnTo>
                  <a:pt x="89641" y="135054"/>
                </a:lnTo>
                <a:lnTo>
                  <a:pt x="89520" y="133681"/>
                </a:lnTo>
                <a:lnTo>
                  <a:pt x="87921" y="132013"/>
                </a:lnTo>
                <a:lnTo>
                  <a:pt x="88107" y="130950"/>
                </a:lnTo>
                <a:lnTo>
                  <a:pt x="87123" y="129217"/>
                </a:lnTo>
                <a:lnTo>
                  <a:pt x="86323" y="128726"/>
                </a:lnTo>
                <a:lnTo>
                  <a:pt x="85587" y="126061"/>
                </a:lnTo>
                <a:lnTo>
                  <a:pt x="84158" y="126143"/>
                </a:lnTo>
                <a:lnTo>
                  <a:pt x="82473" y="126257"/>
                </a:lnTo>
                <a:lnTo>
                  <a:pt x="80844" y="126355"/>
                </a:lnTo>
                <a:lnTo>
                  <a:pt x="79367" y="124688"/>
                </a:lnTo>
                <a:lnTo>
                  <a:pt x="77335" y="123821"/>
                </a:lnTo>
                <a:lnTo>
                  <a:pt x="75484" y="124344"/>
                </a:lnTo>
                <a:lnTo>
                  <a:pt x="74747" y="124557"/>
                </a:lnTo>
                <a:lnTo>
                  <a:pt x="72314" y="124034"/>
                </a:lnTo>
                <a:lnTo>
                  <a:pt x="71579" y="123870"/>
                </a:lnTo>
                <a:lnTo>
                  <a:pt x="70129" y="123559"/>
                </a:lnTo>
                <a:lnTo>
                  <a:pt x="69145" y="122071"/>
                </a:lnTo>
                <a:lnTo>
                  <a:pt x="67954" y="121973"/>
                </a:lnTo>
                <a:lnTo>
                  <a:pt x="67797" y="121973"/>
                </a:lnTo>
                <a:lnTo>
                  <a:pt x="67482" y="121941"/>
                </a:lnTo>
                <a:lnTo>
                  <a:pt x="66741" y="123363"/>
                </a:lnTo>
                <a:lnTo>
                  <a:pt x="65816" y="124164"/>
                </a:lnTo>
                <a:lnTo>
                  <a:pt x="58850" y="127140"/>
                </a:lnTo>
                <a:lnTo>
                  <a:pt x="57619" y="127255"/>
                </a:lnTo>
                <a:lnTo>
                  <a:pt x="56880" y="126764"/>
                </a:lnTo>
                <a:lnTo>
                  <a:pt x="54795" y="126274"/>
                </a:lnTo>
                <a:lnTo>
                  <a:pt x="53925" y="126061"/>
                </a:lnTo>
                <a:lnTo>
                  <a:pt x="53109" y="125930"/>
                </a:lnTo>
                <a:lnTo>
                  <a:pt x="49059" y="125260"/>
                </a:lnTo>
                <a:lnTo>
                  <a:pt x="48655" y="125456"/>
                </a:lnTo>
                <a:lnTo>
                  <a:pt x="45238" y="126993"/>
                </a:lnTo>
                <a:lnTo>
                  <a:pt x="43386" y="128792"/>
                </a:lnTo>
                <a:lnTo>
                  <a:pt x="41882" y="129462"/>
                </a:lnTo>
                <a:lnTo>
                  <a:pt x="40818" y="134106"/>
                </a:lnTo>
                <a:lnTo>
                  <a:pt x="41156" y="136591"/>
                </a:lnTo>
                <a:lnTo>
                  <a:pt x="41115" y="137458"/>
                </a:lnTo>
                <a:lnTo>
                  <a:pt x="41094" y="137899"/>
                </a:lnTo>
                <a:lnTo>
                  <a:pt x="40474" y="138374"/>
                </a:lnTo>
                <a:lnTo>
                  <a:pt x="39799" y="138897"/>
                </a:lnTo>
                <a:lnTo>
                  <a:pt x="39287" y="139551"/>
                </a:lnTo>
                <a:lnTo>
                  <a:pt x="38751" y="140254"/>
                </a:lnTo>
                <a:lnTo>
                  <a:pt x="38502" y="141252"/>
                </a:lnTo>
                <a:lnTo>
                  <a:pt x="38537" y="141611"/>
                </a:lnTo>
                <a:lnTo>
                  <a:pt x="38682" y="143165"/>
                </a:lnTo>
                <a:lnTo>
                  <a:pt x="39493" y="144440"/>
                </a:lnTo>
                <a:lnTo>
                  <a:pt x="40221" y="145585"/>
                </a:lnTo>
                <a:lnTo>
                  <a:pt x="40465" y="147694"/>
                </a:lnTo>
                <a:lnTo>
                  <a:pt x="40581" y="152910"/>
                </a:lnTo>
                <a:lnTo>
                  <a:pt x="40801" y="153433"/>
                </a:lnTo>
                <a:lnTo>
                  <a:pt x="41254" y="154512"/>
                </a:lnTo>
                <a:lnTo>
                  <a:pt x="43038" y="156262"/>
                </a:lnTo>
                <a:lnTo>
                  <a:pt x="42911" y="158486"/>
                </a:lnTo>
                <a:lnTo>
                  <a:pt x="44261" y="162639"/>
                </a:lnTo>
                <a:lnTo>
                  <a:pt x="44078" y="164225"/>
                </a:lnTo>
                <a:lnTo>
                  <a:pt x="44930" y="166808"/>
                </a:lnTo>
                <a:lnTo>
                  <a:pt x="44747" y="168215"/>
                </a:lnTo>
                <a:lnTo>
                  <a:pt x="43882" y="169212"/>
                </a:lnTo>
                <a:lnTo>
                  <a:pt x="43385" y="172123"/>
                </a:lnTo>
                <a:lnTo>
                  <a:pt x="43750" y="175851"/>
                </a:lnTo>
                <a:lnTo>
                  <a:pt x="43434" y="181181"/>
                </a:lnTo>
                <a:lnTo>
                  <a:pt x="43987" y="182849"/>
                </a:lnTo>
                <a:lnTo>
                  <a:pt x="48356" y="186643"/>
                </a:lnTo>
                <a:lnTo>
                  <a:pt x="48706" y="186741"/>
                </a:lnTo>
                <a:lnTo>
                  <a:pt x="49402" y="186953"/>
                </a:lnTo>
                <a:lnTo>
                  <a:pt x="51314" y="186267"/>
                </a:lnTo>
                <a:lnTo>
                  <a:pt x="51569" y="186479"/>
                </a:lnTo>
                <a:lnTo>
                  <a:pt x="51868" y="186708"/>
                </a:lnTo>
                <a:lnTo>
                  <a:pt x="52419" y="189439"/>
                </a:lnTo>
                <a:lnTo>
                  <a:pt x="53650" y="190485"/>
                </a:lnTo>
                <a:lnTo>
                  <a:pt x="54509" y="192840"/>
                </a:lnTo>
                <a:lnTo>
                  <a:pt x="56543" y="192480"/>
                </a:lnTo>
                <a:lnTo>
                  <a:pt x="57035" y="192791"/>
                </a:lnTo>
                <a:lnTo>
                  <a:pt x="57650" y="194409"/>
                </a:lnTo>
                <a:lnTo>
                  <a:pt x="58027" y="194540"/>
                </a:lnTo>
                <a:lnTo>
                  <a:pt x="58451" y="194720"/>
                </a:lnTo>
                <a:lnTo>
                  <a:pt x="59005" y="194099"/>
                </a:lnTo>
                <a:lnTo>
                  <a:pt x="59682" y="194524"/>
                </a:lnTo>
                <a:lnTo>
                  <a:pt x="61708" y="199871"/>
                </a:lnTo>
                <a:lnTo>
                  <a:pt x="61643" y="203206"/>
                </a:lnTo>
                <a:lnTo>
                  <a:pt x="62934" y="204760"/>
                </a:lnTo>
                <a:lnTo>
                  <a:pt x="62930" y="209158"/>
                </a:lnTo>
                <a:lnTo>
                  <a:pt x="63381" y="209665"/>
                </a:lnTo>
                <a:lnTo>
                  <a:pt x="63605" y="209910"/>
                </a:lnTo>
                <a:lnTo>
                  <a:pt x="64960" y="210352"/>
                </a:lnTo>
                <a:lnTo>
                  <a:pt x="65760" y="212151"/>
                </a:lnTo>
                <a:lnTo>
                  <a:pt x="67403" y="215503"/>
                </a:lnTo>
                <a:lnTo>
                  <a:pt x="68321" y="217367"/>
                </a:lnTo>
                <a:lnTo>
                  <a:pt x="68491" y="217710"/>
                </a:lnTo>
                <a:lnTo>
                  <a:pt x="71599" y="223629"/>
                </a:lnTo>
                <a:lnTo>
                  <a:pt x="73074" y="227227"/>
                </a:lnTo>
                <a:lnTo>
                  <a:pt x="73528" y="227602"/>
                </a:lnTo>
                <a:lnTo>
                  <a:pt x="73811" y="227848"/>
                </a:lnTo>
                <a:lnTo>
                  <a:pt x="74438" y="228077"/>
                </a:lnTo>
                <a:lnTo>
                  <a:pt x="75105" y="228338"/>
                </a:lnTo>
                <a:lnTo>
                  <a:pt x="76439" y="228159"/>
                </a:lnTo>
                <a:lnTo>
                  <a:pt x="76894" y="228093"/>
                </a:lnTo>
                <a:lnTo>
                  <a:pt x="78553" y="233979"/>
                </a:lnTo>
                <a:lnTo>
                  <a:pt x="79735" y="238345"/>
                </a:lnTo>
                <a:lnTo>
                  <a:pt x="80326" y="242548"/>
                </a:lnTo>
                <a:lnTo>
                  <a:pt x="80447" y="244771"/>
                </a:lnTo>
                <a:lnTo>
                  <a:pt x="79704" y="247012"/>
                </a:lnTo>
                <a:lnTo>
                  <a:pt x="78285" y="248123"/>
                </a:lnTo>
                <a:lnTo>
                  <a:pt x="77431" y="248401"/>
                </a:lnTo>
                <a:lnTo>
                  <a:pt x="76990" y="248548"/>
                </a:lnTo>
                <a:lnTo>
                  <a:pt x="73844" y="251034"/>
                </a:lnTo>
                <a:lnTo>
                  <a:pt x="70201" y="254991"/>
                </a:lnTo>
                <a:lnTo>
                  <a:pt x="69892" y="256234"/>
                </a:lnTo>
                <a:lnTo>
                  <a:pt x="68039" y="259144"/>
                </a:lnTo>
                <a:lnTo>
                  <a:pt x="65881" y="259586"/>
                </a:lnTo>
                <a:lnTo>
                  <a:pt x="68038" y="260877"/>
                </a:lnTo>
                <a:lnTo>
                  <a:pt x="69759" y="262807"/>
                </a:lnTo>
                <a:lnTo>
                  <a:pt x="71424" y="262872"/>
                </a:lnTo>
                <a:lnTo>
                  <a:pt x="71911" y="262512"/>
                </a:lnTo>
                <a:lnTo>
                  <a:pt x="72103" y="262382"/>
                </a:lnTo>
                <a:lnTo>
                  <a:pt x="72289" y="261564"/>
                </a:lnTo>
                <a:lnTo>
                  <a:pt x="73213" y="261515"/>
                </a:lnTo>
                <a:lnTo>
                  <a:pt x="73520" y="261940"/>
                </a:lnTo>
                <a:lnTo>
                  <a:pt x="73875" y="267614"/>
                </a:lnTo>
                <a:lnTo>
                  <a:pt x="73944" y="268710"/>
                </a:lnTo>
                <a:lnTo>
                  <a:pt x="72152" y="272421"/>
                </a:lnTo>
                <a:lnTo>
                  <a:pt x="70047" y="278749"/>
                </a:lnTo>
                <a:lnTo>
                  <a:pt x="68935" y="280483"/>
                </a:lnTo>
                <a:lnTo>
                  <a:pt x="69096" y="296507"/>
                </a:lnTo>
                <a:lnTo>
                  <a:pt x="67807" y="301706"/>
                </a:lnTo>
                <a:lnTo>
                  <a:pt x="65449" y="305026"/>
                </a:lnTo>
                <a:lnTo>
                  <a:pt x="63973" y="303227"/>
                </a:lnTo>
                <a:lnTo>
                  <a:pt x="62823" y="303211"/>
                </a:lnTo>
                <a:lnTo>
                  <a:pt x="59411" y="303162"/>
                </a:lnTo>
                <a:lnTo>
                  <a:pt x="58610" y="303603"/>
                </a:lnTo>
                <a:lnTo>
                  <a:pt x="56391" y="302230"/>
                </a:lnTo>
                <a:lnTo>
                  <a:pt x="55838" y="302344"/>
                </a:lnTo>
                <a:lnTo>
                  <a:pt x="54726" y="302606"/>
                </a:lnTo>
                <a:lnTo>
                  <a:pt x="50221" y="301854"/>
                </a:lnTo>
                <a:lnTo>
                  <a:pt x="48975" y="301935"/>
                </a:lnTo>
                <a:lnTo>
                  <a:pt x="47576" y="302033"/>
                </a:lnTo>
                <a:lnTo>
                  <a:pt x="43939" y="301412"/>
                </a:lnTo>
                <a:lnTo>
                  <a:pt x="43154" y="301428"/>
                </a:lnTo>
                <a:lnTo>
                  <a:pt x="40425" y="301527"/>
                </a:lnTo>
                <a:lnTo>
                  <a:pt x="37897" y="302393"/>
                </a:lnTo>
                <a:lnTo>
                  <a:pt x="35865" y="299908"/>
                </a:lnTo>
                <a:lnTo>
                  <a:pt x="33839" y="294757"/>
                </a:lnTo>
                <a:lnTo>
                  <a:pt x="32668" y="294201"/>
                </a:lnTo>
                <a:lnTo>
                  <a:pt x="30623" y="293923"/>
                </a:lnTo>
                <a:lnTo>
                  <a:pt x="29463" y="293760"/>
                </a:lnTo>
                <a:lnTo>
                  <a:pt x="27676" y="293940"/>
                </a:lnTo>
                <a:lnTo>
                  <a:pt x="26196" y="293384"/>
                </a:lnTo>
                <a:lnTo>
                  <a:pt x="25650" y="293465"/>
                </a:lnTo>
                <a:lnTo>
                  <a:pt x="24901" y="293564"/>
                </a:lnTo>
                <a:lnTo>
                  <a:pt x="23667" y="294610"/>
                </a:lnTo>
                <a:lnTo>
                  <a:pt x="21695" y="294119"/>
                </a:lnTo>
                <a:lnTo>
                  <a:pt x="17131" y="295100"/>
                </a:lnTo>
                <a:lnTo>
                  <a:pt x="15717" y="294708"/>
                </a:lnTo>
                <a:lnTo>
                  <a:pt x="15344" y="294610"/>
                </a:lnTo>
                <a:lnTo>
                  <a:pt x="13310" y="294904"/>
                </a:lnTo>
                <a:lnTo>
                  <a:pt x="12852" y="294855"/>
                </a:lnTo>
                <a:lnTo>
                  <a:pt x="12262" y="294790"/>
                </a:lnTo>
                <a:lnTo>
                  <a:pt x="10099" y="293155"/>
                </a:lnTo>
                <a:lnTo>
                  <a:pt x="9961" y="293040"/>
                </a:lnTo>
                <a:lnTo>
                  <a:pt x="9799" y="292926"/>
                </a:lnTo>
                <a:lnTo>
                  <a:pt x="8118" y="292632"/>
                </a:lnTo>
                <a:lnTo>
                  <a:pt x="7273" y="292484"/>
                </a:lnTo>
                <a:lnTo>
                  <a:pt x="6223" y="292599"/>
                </a:lnTo>
                <a:lnTo>
                  <a:pt x="3017" y="294218"/>
                </a:lnTo>
                <a:lnTo>
                  <a:pt x="2399" y="294528"/>
                </a:lnTo>
                <a:lnTo>
                  <a:pt x="180" y="294087"/>
                </a:lnTo>
                <a:lnTo>
                  <a:pt x="2886" y="298175"/>
                </a:lnTo>
                <a:lnTo>
                  <a:pt x="3498" y="301101"/>
                </a:lnTo>
                <a:lnTo>
                  <a:pt x="4603" y="303832"/>
                </a:lnTo>
                <a:lnTo>
                  <a:pt x="4624" y="304650"/>
                </a:lnTo>
                <a:lnTo>
                  <a:pt x="4719" y="308607"/>
                </a:lnTo>
                <a:lnTo>
                  <a:pt x="7178" y="312204"/>
                </a:lnTo>
                <a:lnTo>
                  <a:pt x="10442" y="314869"/>
                </a:lnTo>
                <a:lnTo>
                  <a:pt x="11426" y="316733"/>
                </a:lnTo>
                <a:lnTo>
                  <a:pt x="10560" y="318973"/>
                </a:lnTo>
                <a:lnTo>
                  <a:pt x="10985" y="322571"/>
                </a:lnTo>
                <a:lnTo>
                  <a:pt x="11786" y="323127"/>
                </a:lnTo>
                <a:lnTo>
                  <a:pt x="12371" y="323176"/>
                </a:lnTo>
                <a:lnTo>
                  <a:pt x="13081" y="323257"/>
                </a:lnTo>
                <a:lnTo>
                  <a:pt x="14250" y="324189"/>
                </a:lnTo>
                <a:lnTo>
                  <a:pt x="16963" y="324500"/>
                </a:lnTo>
                <a:lnTo>
                  <a:pt x="18811" y="325497"/>
                </a:lnTo>
                <a:lnTo>
                  <a:pt x="19118" y="326364"/>
                </a:lnTo>
                <a:lnTo>
                  <a:pt x="17261" y="331253"/>
                </a:lnTo>
                <a:lnTo>
                  <a:pt x="17527" y="332463"/>
                </a:lnTo>
                <a:lnTo>
                  <a:pt x="17628" y="332937"/>
                </a:lnTo>
                <a:lnTo>
                  <a:pt x="18713" y="333837"/>
                </a:lnTo>
                <a:lnTo>
                  <a:pt x="21077" y="335783"/>
                </a:lnTo>
                <a:lnTo>
                  <a:pt x="22365" y="338955"/>
                </a:lnTo>
                <a:lnTo>
                  <a:pt x="23167" y="339641"/>
                </a:lnTo>
                <a:lnTo>
                  <a:pt x="25448" y="339772"/>
                </a:lnTo>
                <a:lnTo>
                  <a:pt x="27547" y="337532"/>
                </a:lnTo>
                <a:lnTo>
                  <a:pt x="30008" y="339396"/>
                </a:lnTo>
                <a:lnTo>
                  <a:pt x="29495" y="340819"/>
                </a:lnTo>
                <a:lnTo>
                  <a:pt x="28724" y="342258"/>
                </a:lnTo>
                <a:lnTo>
                  <a:pt x="28907" y="343844"/>
                </a:lnTo>
                <a:lnTo>
                  <a:pt x="28976" y="344449"/>
                </a:lnTo>
                <a:lnTo>
                  <a:pt x="31789" y="345561"/>
                </a:lnTo>
                <a:lnTo>
                  <a:pt x="33963" y="345266"/>
                </a:lnTo>
                <a:lnTo>
                  <a:pt x="36522" y="344972"/>
                </a:lnTo>
                <a:lnTo>
                  <a:pt x="39081" y="344416"/>
                </a:lnTo>
                <a:lnTo>
                  <a:pt x="41127" y="344645"/>
                </a:lnTo>
                <a:lnTo>
                  <a:pt x="45641" y="348569"/>
                </a:lnTo>
                <a:lnTo>
                  <a:pt x="48369" y="351153"/>
                </a:lnTo>
                <a:lnTo>
                  <a:pt x="50808" y="354080"/>
                </a:lnTo>
                <a:lnTo>
                  <a:pt x="52864" y="356549"/>
                </a:lnTo>
                <a:lnTo>
                  <a:pt x="55266" y="358282"/>
                </a:lnTo>
                <a:lnTo>
                  <a:pt x="59080" y="364250"/>
                </a:lnTo>
                <a:lnTo>
                  <a:pt x="60802" y="367782"/>
                </a:lnTo>
                <a:lnTo>
                  <a:pt x="60933" y="368060"/>
                </a:lnTo>
                <a:lnTo>
                  <a:pt x="61538" y="370889"/>
                </a:lnTo>
                <a:lnTo>
                  <a:pt x="62583" y="373178"/>
                </a:lnTo>
                <a:lnTo>
                  <a:pt x="63317" y="378198"/>
                </a:lnTo>
                <a:lnTo>
                  <a:pt x="62019" y="380552"/>
                </a:lnTo>
                <a:lnTo>
                  <a:pt x="63003" y="382727"/>
                </a:lnTo>
                <a:lnTo>
                  <a:pt x="63366" y="387256"/>
                </a:lnTo>
                <a:lnTo>
                  <a:pt x="64594" y="391360"/>
                </a:lnTo>
                <a:lnTo>
                  <a:pt x="65209" y="393274"/>
                </a:lnTo>
                <a:lnTo>
                  <a:pt x="66563" y="395268"/>
                </a:lnTo>
                <a:lnTo>
                  <a:pt x="67272" y="394320"/>
                </a:lnTo>
                <a:lnTo>
                  <a:pt x="69676" y="392718"/>
                </a:lnTo>
                <a:lnTo>
                  <a:pt x="70515" y="392162"/>
                </a:lnTo>
                <a:lnTo>
                  <a:pt x="70948" y="392031"/>
                </a:lnTo>
                <a:lnTo>
                  <a:pt x="72982" y="391360"/>
                </a:lnTo>
                <a:lnTo>
                  <a:pt x="74590" y="388384"/>
                </a:lnTo>
                <a:lnTo>
                  <a:pt x="75638" y="388384"/>
                </a:lnTo>
                <a:lnTo>
                  <a:pt x="76112" y="388695"/>
                </a:lnTo>
                <a:lnTo>
                  <a:pt x="76501" y="388957"/>
                </a:lnTo>
                <a:lnTo>
                  <a:pt x="77798" y="387894"/>
                </a:lnTo>
                <a:lnTo>
                  <a:pt x="78171" y="385425"/>
                </a:lnTo>
                <a:lnTo>
                  <a:pt x="78973" y="384673"/>
                </a:lnTo>
                <a:lnTo>
                  <a:pt x="79420" y="384705"/>
                </a:lnTo>
                <a:lnTo>
                  <a:pt x="81930" y="384869"/>
                </a:lnTo>
                <a:lnTo>
                  <a:pt x="82669" y="384427"/>
                </a:lnTo>
                <a:lnTo>
                  <a:pt x="86899" y="381942"/>
                </a:lnTo>
                <a:lnTo>
                  <a:pt x="87578" y="381550"/>
                </a:lnTo>
                <a:lnTo>
                  <a:pt x="89093" y="380094"/>
                </a:lnTo>
                <a:lnTo>
                  <a:pt x="91561" y="379473"/>
                </a:lnTo>
                <a:lnTo>
                  <a:pt x="93412" y="378181"/>
                </a:lnTo>
                <a:lnTo>
                  <a:pt x="95449" y="377380"/>
                </a:lnTo>
                <a:lnTo>
                  <a:pt x="96993" y="375696"/>
                </a:lnTo>
                <a:lnTo>
                  <a:pt x="98291" y="372540"/>
                </a:lnTo>
                <a:lnTo>
                  <a:pt x="99388" y="370970"/>
                </a:lnTo>
                <a:lnTo>
                  <a:pt x="101563" y="369564"/>
                </a:lnTo>
                <a:lnTo>
                  <a:pt x="102245" y="367651"/>
                </a:lnTo>
                <a:lnTo>
                  <a:pt x="106012" y="362255"/>
                </a:lnTo>
                <a:lnTo>
                  <a:pt x="111010" y="359230"/>
                </a:lnTo>
                <a:lnTo>
                  <a:pt x="115208" y="354636"/>
                </a:lnTo>
                <a:lnTo>
                  <a:pt x="117183" y="353082"/>
                </a:lnTo>
                <a:lnTo>
                  <a:pt x="121689" y="351856"/>
                </a:lnTo>
                <a:lnTo>
                  <a:pt x="126426" y="349452"/>
                </a:lnTo>
                <a:lnTo>
                  <a:pt x="129497" y="348373"/>
                </a:lnTo>
                <a:lnTo>
                  <a:pt x="132439" y="348455"/>
                </a:lnTo>
                <a:lnTo>
                  <a:pt x="135374" y="352019"/>
                </a:lnTo>
                <a:lnTo>
                  <a:pt x="137804" y="352624"/>
                </a:lnTo>
                <a:lnTo>
                  <a:pt x="143299" y="354472"/>
                </a:lnTo>
                <a:lnTo>
                  <a:pt x="146628" y="356467"/>
                </a:lnTo>
                <a:lnTo>
                  <a:pt x="147516" y="356990"/>
                </a:lnTo>
                <a:lnTo>
                  <a:pt x="150459" y="355911"/>
                </a:lnTo>
                <a:lnTo>
                  <a:pt x="153146" y="355093"/>
                </a:lnTo>
                <a:lnTo>
                  <a:pt x="156974" y="360833"/>
                </a:lnTo>
                <a:lnTo>
                  <a:pt x="160424" y="362599"/>
                </a:lnTo>
                <a:lnTo>
                  <a:pt x="163366" y="362549"/>
                </a:lnTo>
                <a:lnTo>
                  <a:pt x="164772" y="362517"/>
                </a:lnTo>
                <a:lnTo>
                  <a:pt x="165411" y="363024"/>
                </a:lnTo>
                <a:lnTo>
                  <a:pt x="165022" y="366000"/>
                </a:lnTo>
                <a:lnTo>
                  <a:pt x="163612" y="367586"/>
                </a:lnTo>
                <a:lnTo>
                  <a:pt x="163609" y="369646"/>
                </a:lnTo>
                <a:lnTo>
                  <a:pt x="165655" y="370136"/>
                </a:lnTo>
                <a:lnTo>
                  <a:pt x="167188" y="369973"/>
                </a:lnTo>
                <a:lnTo>
                  <a:pt x="167957" y="369957"/>
                </a:lnTo>
                <a:lnTo>
                  <a:pt x="168596" y="369957"/>
                </a:lnTo>
                <a:lnTo>
                  <a:pt x="168593" y="371118"/>
                </a:lnTo>
                <a:lnTo>
                  <a:pt x="168729" y="373865"/>
                </a:lnTo>
                <a:lnTo>
                  <a:pt x="169734" y="376775"/>
                </a:lnTo>
                <a:lnTo>
                  <a:pt x="171394" y="378296"/>
                </a:lnTo>
                <a:lnTo>
                  <a:pt x="172545" y="378770"/>
                </a:lnTo>
                <a:lnTo>
                  <a:pt x="173567" y="379179"/>
                </a:lnTo>
                <a:lnTo>
                  <a:pt x="179329" y="375467"/>
                </a:lnTo>
                <a:lnTo>
                  <a:pt x="181635" y="373881"/>
                </a:lnTo>
                <a:lnTo>
                  <a:pt x="185474" y="372393"/>
                </a:lnTo>
                <a:lnTo>
                  <a:pt x="189186" y="370774"/>
                </a:lnTo>
                <a:lnTo>
                  <a:pt x="191872" y="370611"/>
                </a:lnTo>
                <a:lnTo>
                  <a:pt x="192764" y="372524"/>
                </a:lnTo>
                <a:lnTo>
                  <a:pt x="191606" y="376546"/>
                </a:lnTo>
                <a:lnTo>
                  <a:pt x="191342" y="380307"/>
                </a:lnTo>
                <a:lnTo>
                  <a:pt x="191341" y="381599"/>
                </a:lnTo>
                <a:lnTo>
                  <a:pt x="193512" y="382972"/>
                </a:lnTo>
                <a:lnTo>
                  <a:pt x="196892" y="382367"/>
                </a:lnTo>
                <a:lnTo>
                  <a:pt x="200676" y="382727"/>
                </a:lnTo>
                <a:lnTo>
                  <a:pt x="202592" y="383741"/>
                </a:lnTo>
                <a:lnTo>
                  <a:pt x="205655" y="387044"/>
                </a:lnTo>
                <a:lnTo>
                  <a:pt x="206291" y="388973"/>
                </a:lnTo>
                <a:lnTo>
                  <a:pt x="206773" y="390428"/>
                </a:lnTo>
                <a:lnTo>
                  <a:pt x="207055" y="391279"/>
                </a:lnTo>
                <a:lnTo>
                  <a:pt x="207046" y="395939"/>
                </a:lnTo>
                <a:lnTo>
                  <a:pt x="200900" y="399912"/>
                </a:lnTo>
                <a:lnTo>
                  <a:pt x="192078" y="402430"/>
                </a:lnTo>
                <a:lnTo>
                  <a:pt x="187464" y="403738"/>
                </a:lnTo>
                <a:lnTo>
                  <a:pt x="184648" y="405079"/>
                </a:lnTo>
                <a:lnTo>
                  <a:pt x="179529" y="407221"/>
                </a:lnTo>
                <a:lnTo>
                  <a:pt x="177691" y="408218"/>
                </a:lnTo>
                <a:lnTo>
                  <a:pt x="178121" y="410132"/>
                </a:lnTo>
                <a:lnTo>
                  <a:pt x="177997" y="411930"/>
                </a:lnTo>
                <a:lnTo>
                  <a:pt x="176267" y="415037"/>
                </a:lnTo>
                <a:lnTo>
                  <a:pt x="176018" y="416656"/>
                </a:lnTo>
                <a:lnTo>
                  <a:pt x="178515" y="417293"/>
                </a:lnTo>
                <a:lnTo>
                  <a:pt x="179163" y="417457"/>
                </a:lnTo>
                <a:lnTo>
                  <a:pt x="180536" y="417408"/>
                </a:lnTo>
                <a:lnTo>
                  <a:pt x="180735" y="417392"/>
                </a:lnTo>
                <a:lnTo>
                  <a:pt x="182063" y="417343"/>
                </a:lnTo>
                <a:lnTo>
                  <a:pt x="182452" y="417065"/>
                </a:lnTo>
                <a:lnTo>
                  <a:pt x="184840" y="415348"/>
                </a:lnTo>
                <a:lnTo>
                  <a:pt x="191532" y="417621"/>
                </a:lnTo>
                <a:lnTo>
                  <a:pt x="195112" y="418340"/>
                </a:lnTo>
                <a:lnTo>
                  <a:pt x="199713" y="419812"/>
                </a:lnTo>
                <a:lnTo>
                  <a:pt x="206363" y="421790"/>
                </a:lnTo>
                <a:lnTo>
                  <a:pt x="210451" y="423000"/>
                </a:lnTo>
                <a:lnTo>
                  <a:pt x="215034" y="434544"/>
                </a:lnTo>
                <a:lnTo>
                  <a:pt x="218863" y="438877"/>
                </a:lnTo>
                <a:lnTo>
                  <a:pt x="219115" y="440937"/>
                </a:lnTo>
                <a:lnTo>
                  <a:pt x="215533" y="441771"/>
                </a:lnTo>
                <a:lnTo>
                  <a:pt x="207607" y="439319"/>
                </a:lnTo>
                <a:lnTo>
                  <a:pt x="203513" y="440414"/>
                </a:lnTo>
                <a:lnTo>
                  <a:pt x="206827" y="447069"/>
                </a:lnTo>
                <a:lnTo>
                  <a:pt x="205589" y="450732"/>
                </a:lnTo>
                <a:lnTo>
                  <a:pt x="203227" y="457730"/>
                </a:lnTo>
                <a:lnTo>
                  <a:pt x="203730" y="461589"/>
                </a:lnTo>
                <a:lnTo>
                  <a:pt x="205771" y="465432"/>
                </a:lnTo>
                <a:lnTo>
                  <a:pt x="207041" y="469536"/>
                </a:lnTo>
                <a:lnTo>
                  <a:pt x="205478" y="486100"/>
                </a:lnTo>
                <a:lnTo>
                  <a:pt x="207259" y="491234"/>
                </a:lnTo>
                <a:lnTo>
                  <a:pt x="208278" y="494046"/>
                </a:lnTo>
                <a:lnTo>
                  <a:pt x="207310" y="498265"/>
                </a:lnTo>
                <a:lnTo>
                  <a:pt x="206183" y="501028"/>
                </a:lnTo>
                <a:lnTo>
                  <a:pt x="202852" y="499900"/>
                </a:lnTo>
                <a:lnTo>
                  <a:pt x="200382" y="501584"/>
                </a:lnTo>
                <a:lnTo>
                  <a:pt x="198593" y="502075"/>
                </a:lnTo>
                <a:lnTo>
                  <a:pt x="197899" y="503383"/>
                </a:lnTo>
                <a:lnTo>
                  <a:pt x="197234" y="503677"/>
                </a:lnTo>
                <a:lnTo>
                  <a:pt x="196550" y="503628"/>
                </a:lnTo>
                <a:lnTo>
                  <a:pt x="195012" y="503497"/>
                </a:lnTo>
                <a:lnTo>
                  <a:pt x="193841" y="501323"/>
                </a:lnTo>
                <a:lnTo>
                  <a:pt x="193040" y="501388"/>
                </a:lnTo>
                <a:lnTo>
                  <a:pt x="190322" y="502941"/>
                </a:lnTo>
                <a:lnTo>
                  <a:pt x="188594" y="505034"/>
                </a:lnTo>
                <a:lnTo>
                  <a:pt x="188038" y="504544"/>
                </a:lnTo>
                <a:lnTo>
                  <a:pt x="187425" y="501077"/>
                </a:lnTo>
                <a:lnTo>
                  <a:pt x="185451" y="498592"/>
                </a:lnTo>
                <a:lnTo>
                  <a:pt x="181010" y="497905"/>
                </a:lnTo>
                <a:lnTo>
                  <a:pt x="179465" y="499393"/>
                </a:lnTo>
                <a:lnTo>
                  <a:pt x="178574" y="498150"/>
                </a:lnTo>
                <a:lnTo>
                  <a:pt x="177987" y="497349"/>
                </a:lnTo>
                <a:lnTo>
                  <a:pt x="177431" y="497464"/>
                </a:lnTo>
                <a:lnTo>
                  <a:pt x="176813" y="499148"/>
                </a:lnTo>
                <a:lnTo>
                  <a:pt x="176398" y="499213"/>
                </a:lnTo>
                <a:lnTo>
                  <a:pt x="175825" y="499328"/>
                </a:lnTo>
                <a:lnTo>
                  <a:pt x="173853" y="497398"/>
                </a:lnTo>
                <a:lnTo>
                  <a:pt x="171446" y="496842"/>
                </a:lnTo>
                <a:lnTo>
                  <a:pt x="170768" y="497333"/>
                </a:lnTo>
                <a:lnTo>
                  <a:pt x="169980" y="499230"/>
                </a:lnTo>
                <a:lnTo>
                  <a:pt x="168482" y="499998"/>
                </a:lnTo>
                <a:lnTo>
                  <a:pt x="165274" y="499998"/>
                </a:lnTo>
                <a:lnTo>
                  <a:pt x="163609" y="498379"/>
                </a:lnTo>
                <a:lnTo>
                  <a:pt x="162066" y="498330"/>
                </a:lnTo>
                <a:lnTo>
                  <a:pt x="161264" y="497578"/>
                </a:lnTo>
                <a:lnTo>
                  <a:pt x="160959" y="494978"/>
                </a:lnTo>
                <a:lnTo>
                  <a:pt x="160218" y="495649"/>
                </a:lnTo>
                <a:lnTo>
                  <a:pt x="159168" y="495780"/>
                </a:lnTo>
                <a:lnTo>
                  <a:pt x="158307" y="494406"/>
                </a:lnTo>
                <a:lnTo>
                  <a:pt x="157319" y="494357"/>
                </a:lnTo>
                <a:lnTo>
                  <a:pt x="156454" y="494913"/>
                </a:lnTo>
                <a:lnTo>
                  <a:pt x="156021" y="496205"/>
                </a:lnTo>
                <a:lnTo>
                  <a:pt x="156451" y="499377"/>
                </a:lnTo>
                <a:lnTo>
                  <a:pt x="155832" y="500669"/>
                </a:lnTo>
                <a:lnTo>
                  <a:pt x="154783" y="501846"/>
                </a:lnTo>
                <a:lnTo>
                  <a:pt x="154340" y="501911"/>
                </a:lnTo>
                <a:lnTo>
                  <a:pt x="153617" y="502026"/>
                </a:lnTo>
                <a:lnTo>
                  <a:pt x="151820" y="501159"/>
                </a:lnTo>
                <a:lnTo>
                  <a:pt x="153241" y="500113"/>
                </a:lnTo>
                <a:lnTo>
                  <a:pt x="153489" y="498935"/>
                </a:lnTo>
                <a:lnTo>
                  <a:pt x="152935" y="497202"/>
                </a:lnTo>
                <a:lnTo>
                  <a:pt x="152134" y="496646"/>
                </a:lnTo>
                <a:lnTo>
                  <a:pt x="150338" y="496417"/>
                </a:lnTo>
                <a:lnTo>
                  <a:pt x="149648" y="496336"/>
                </a:lnTo>
                <a:lnTo>
                  <a:pt x="148494" y="496205"/>
                </a:lnTo>
                <a:lnTo>
                  <a:pt x="146767" y="495387"/>
                </a:lnTo>
                <a:lnTo>
                  <a:pt x="143620" y="496008"/>
                </a:lnTo>
                <a:lnTo>
                  <a:pt x="142632" y="495632"/>
                </a:lnTo>
                <a:lnTo>
                  <a:pt x="142447" y="494897"/>
                </a:lnTo>
                <a:lnTo>
                  <a:pt x="143563" y="490613"/>
                </a:lnTo>
                <a:lnTo>
                  <a:pt x="143442" y="488814"/>
                </a:lnTo>
                <a:lnTo>
                  <a:pt x="142393" y="487571"/>
                </a:lnTo>
                <a:lnTo>
                  <a:pt x="142197" y="487490"/>
                </a:lnTo>
                <a:lnTo>
                  <a:pt x="141406" y="487146"/>
                </a:lnTo>
                <a:lnTo>
                  <a:pt x="139802" y="487146"/>
                </a:lnTo>
                <a:lnTo>
                  <a:pt x="137827" y="488814"/>
                </a:lnTo>
                <a:lnTo>
                  <a:pt x="137640" y="490106"/>
                </a:lnTo>
                <a:lnTo>
                  <a:pt x="138193" y="492231"/>
                </a:lnTo>
                <a:lnTo>
                  <a:pt x="137760" y="493278"/>
                </a:lnTo>
                <a:lnTo>
                  <a:pt x="135478" y="492526"/>
                </a:lnTo>
                <a:lnTo>
                  <a:pt x="132395" y="490662"/>
                </a:lnTo>
                <a:lnTo>
                  <a:pt x="132149" y="489991"/>
                </a:lnTo>
                <a:lnTo>
                  <a:pt x="132581" y="489059"/>
                </a:lnTo>
                <a:lnTo>
                  <a:pt x="134618" y="487816"/>
                </a:lnTo>
                <a:lnTo>
                  <a:pt x="134990" y="486639"/>
                </a:lnTo>
                <a:lnTo>
                  <a:pt x="134435" y="485707"/>
                </a:lnTo>
                <a:lnTo>
                  <a:pt x="133572" y="485707"/>
                </a:lnTo>
                <a:lnTo>
                  <a:pt x="132231" y="486312"/>
                </a:lnTo>
                <a:lnTo>
                  <a:pt x="131782" y="486508"/>
                </a:lnTo>
                <a:lnTo>
                  <a:pt x="130611" y="486018"/>
                </a:lnTo>
                <a:lnTo>
                  <a:pt x="129375" y="487310"/>
                </a:lnTo>
                <a:lnTo>
                  <a:pt x="127216" y="486623"/>
                </a:lnTo>
                <a:lnTo>
                  <a:pt x="126230" y="485691"/>
                </a:lnTo>
                <a:lnTo>
                  <a:pt x="125493" y="482715"/>
                </a:lnTo>
                <a:lnTo>
                  <a:pt x="123951" y="481358"/>
                </a:lnTo>
                <a:lnTo>
                  <a:pt x="122260" y="481292"/>
                </a:lnTo>
                <a:lnTo>
                  <a:pt x="120805" y="481227"/>
                </a:lnTo>
                <a:lnTo>
                  <a:pt x="118959" y="479477"/>
                </a:lnTo>
                <a:lnTo>
                  <a:pt x="118648" y="479183"/>
                </a:lnTo>
                <a:lnTo>
                  <a:pt x="117968" y="479853"/>
                </a:lnTo>
                <a:lnTo>
                  <a:pt x="117535" y="481717"/>
                </a:lnTo>
                <a:lnTo>
                  <a:pt x="117718" y="483271"/>
                </a:lnTo>
                <a:lnTo>
                  <a:pt x="117038" y="484137"/>
                </a:lnTo>
                <a:lnTo>
                  <a:pt x="116522" y="484056"/>
                </a:lnTo>
                <a:lnTo>
                  <a:pt x="116181" y="484007"/>
                </a:lnTo>
                <a:lnTo>
                  <a:pt x="114632" y="483761"/>
                </a:lnTo>
                <a:lnTo>
                  <a:pt x="113399" y="482519"/>
                </a:lnTo>
                <a:lnTo>
                  <a:pt x="112291" y="480230"/>
                </a:lnTo>
                <a:lnTo>
                  <a:pt x="111413" y="480377"/>
                </a:lnTo>
                <a:lnTo>
                  <a:pt x="110647" y="480524"/>
                </a:lnTo>
                <a:lnTo>
                  <a:pt x="109885" y="480655"/>
                </a:lnTo>
                <a:lnTo>
                  <a:pt x="108144" y="487277"/>
                </a:lnTo>
                <a:lnTo>
                  <a:pt x="107286" y="490171"/>
                </a:lnTo>
                <a:lnTo>
                  <a:pt x="106601" y="492477"/>
                </a:lnTo>
                <a:lnTo>
                  <a:pt x="105317" y="494553"/>
                </a:lnTo>
                <a:lnTo>
                  <a:pt x="102758" y="495632"/>
                </a:lnTo>
                <a:lnTo>
                  <a:pt x="98667" y="494144"/>
                </a:lnTo>
                <a:lnTo>
                  <a:pt x="95343" y="494210"/>
                </a:lnTo>
                <a:lnTo>
                  <a:pt x="94566" y="499377"/>
                </a:lnTo>
                <a:lnTo>
                  <a:pt x="97367" y="505787"/>
                </a:lnTo>
                <a:lnTo>
                  <a:pt x="102478" y="508811"/>
                </a:lnTo>
                <a:lnTo>
                  <a:pt x="106040" y="519849"/>
                </a:lnTo>
                <a:lnTo>
                  <a:pt x="105770" y="527337"/>
                </a:lnTo>
                <a:lnTo>
                  <a:pt x="104485" y="530722"/>
                </a:lnTo>
                <a:lnTo>
                  <a:pt x="107039" y="533257"/>
                </a:lnTo>
                <a:lnTo>
                  <a:pt x="108316" y="534532"/>
                </a:lnTo>
                <a:lnTo>
                  <a:pt x="109076" y="537868"/>
                </a:lnTo>
                <a:lnTo>
                  <a:pt x="109261" y="540140"/>
                </a:lnTo>
                <a:lnTo>
                  <a:pt x="109328" y="540974"/>
                </a:lnTo>
                <a:lnTo>
                  <a:pt x="113417" y="542708"/>
                </a:lnTo>
                <a:lnTo>
                  <a:pt x="114941" y="548365"/>
                </a:lnTo>
                <a:lnTo>
                  <a:pt x="119788" y="555511"/>
                </a:lnTo>
                <a:lnTo>
                  <a:pt x="123558" y="559811"/>
                </a:lnTo>
                <a:lnTo>
                  <a:pt x="127957" y="564667"/>
                </a:lnTo>
                <a:lnTo>
                  <a:pt x="129744" y="567235"/>
                </a:lnTo>
                <a:lnTo>
                  <a:pt x="128451" y="574740"/>
                </a:lnTo>
                <a:lnTo>
                  <a:pt x="128444" y="578860"/>
                </a:lnTo>
                <a:lnTo>
                  <a:pt x="127918" y="587396"/>
                </a:lnTo>
                <a:lnTo>
                  <a:pt x="126634" y="589211"/>
                </a:lnTo>
                <a:lnTo>
                  <a:pt x="122281" y="592121"/>
                </a:lnTo>
                <a:lnTo>
                  <a:pt x="118187" y="592710"/>
                </a:lnTo>
                <a:lnTo>
                  <a:pt x="117162" y="593495"/>
                </a:lnTo>
                <a:lnTo>
                  <a:pt x="115623" y="595849"/>
                </a:lnTo>
                <a:lnTo>
                  <a:pt x="118928" y="607148"/>
                </a:lnTo>
                <a:lnTo>
                  <a:pt x="118665" y="611546"/>
                </a:lnTo>
                <a:lnTo>
                  <a:pt x="121214" y="616566"/>
                </a:lnTo>
                <a:lnTo>
                  <a:pt x="120161" y="618806"/>
                </a:lnTo>
                <a:lnTo>
                  <a:pt x="119874" y="621145"/>
                </a:lnTo>
                <a:lnTo>
                  <a:pt x="119662" y="622894"/>
                </a:lnTo>
                <a:lnTo>
                  <a:pt x="119046" y="622960"/>
                </a:lnTo>
                <a:lnTo>
                  <a:pt x="117680" y="629647"/>
                </a:lnTo>
                <a:lnTo>
                  <a:pt x="117618" y="629958"/>
                </a:lnTo>
                <a:lnTo>
                  <a:pt x="115885" y="633555"/>
                </a:lnTo>
                <a:lnTo>
                  <a:pt x="115174" y="634340"/>
                </a:lnTo>
                <a:lnTo>
                  <a:pt x="114462" y="635109"/>
                </a:lnTo>
                <a:lnTo>
                  <a:pt x="112544" y="638771"/>
                </a:lnTo>
                <a:lnTo>
                  <a:pt x="110690" y="640619"/>
                </a:lnTo>
                <a:lnTo>
                  <a:pt x="108525" y="644413"/>
                </a:lnTo>
                <a:lnTo>
                  <a:pt x="106547" y="646882"/>
                </a:lnTo>
                <a:lnTo>
                  <a:pt x="103394" y="648926"/>
                </a:lnTo>
                <a:lnTo>
                  <a:pt x="97527" y="650283"/>
                </a:lnTo>
                <a:lnTo>
                  <a:pt x="98072" y="653913"/>
                </a:lnTo>
                <a:lnTo>
                  <a:pt x="98925" y="654763"/>
                </a:lnTo>
                <a:lnTo>
                  <a:pt x="103695" y="656365"/>
                </a:lnTo>
                <a:lnTo>
                  <a:pt x="103491" y="656970"/>
                </a:lnTo>
                <a:lnTo>
                  <a:pt x="101898" y="661581"/>
                </a:lnTo>
                <a:lnTo>
                  <a:pt x="100814" y="663314"/>
                </a:lnTo>
                <a:lnTo>
                  <a:pt x="100351" y="664067"/>
                </a:lnTo>
                <a:lnTo>
                  <a:pt x="98559" y="665800"/>
                </a:lnTo>
                <a:lnTo>
                  <a:pt x="98000" y="668089"/>
                </a:lnTo>
                <a:lnTo>
                  <a:pt x="97934" y="671932"/>
                </a:lnTo>
                <a:lnTo>
                  <a:pt x="97223" y="673027"/>
                </a:lnTo>
                <a:lnTo>
                  <a:pt x="96510" y="674106"/>
                </a:lnTo>
                <a:lnTo>
                  <a:pt x="93106" y="676347"/>
                </a:lnTo>
                <a:lnTo>
                  <a:pt x="91628" y="677328"/>
                </a:lnTo>
                <a:lnTo>
                  <a:pt x="90143" y="680238"/>
                </a:lnTo>
                <a:lnTo>
                  <a:pt x="89211" y="685454"/>
                </a:lnTo>
                <a:lnTo>
                  <a:pt x="89270" y="686582"/>
                </a:lnTo>
                <a:lnTo>
                  <a:pt x="89330" y="687743"/>
                </a:lnTo>
                <a:lnTo>
                  <a:pt x="90256" y="688986"/>
                </a:lnTo>
                <a:lnTo>
                  <a:pt x="90746" y="691848"/>
                </a:lnTo>
                <a:lnTo>
                  <a:pt x="90616" y="692126"/>
                </a:lnTo>
                <a:lnTo>
                  <a:pt x="89445" y="694758"/>
                </a:lnTo>
                <a:lnTo>
                  <a:pt x="89286" y="694791"/>
                </a:lnTo>
                <a:lnTo>
                  <a:pt x="88766" y="694938"/>
                </a:lnTo>
                <a:lnTo>
                  <a:pt x="88269" y="696916"/>
                </a:lnTo>
                <a:lnTo>
                  <a:pt x="89108" y="698551"/>
                </a:lnTo>
                <a:lnTo>
                  <a:pt x="89193" y="698715"/>
                </a:lnTo>
                <a:lnTo>
                  <a:pt x="88511" y="701691"/>
                </a:lnTo>
                <a:lnTo>
                  <a:pt x="87707" y="702574"/>
                </a:lnTo>
                <a:lnTo>
                  <a:pt x="85112" y="702754"/>
                </a:lnTo>
                <a:lnTo>
                  <a:pt x="84093" y="703146"/>
                </a:lnTo>
                <a:lnTo>
                  <a:pt x="83073" y="703555"/>
                </a:lnTo>
                <a:lnTo>
                  <a:pt x="82206" y="704798"/>
                </a:lnTo>
                <a:lnTo>
                  <a:pt x="80471" y="710194"/>
                </a:lnTo>
                <a:lnTo>
                  <a:pt x="81475" y="713987"/>
                </a:lnTo>
                <a:lnTo>
                  <a:pt x="82376" y="717388"/>
                </a:lnTo>
                <a:lnTo>
                  <a:pt x="82715" y="719530"/>
                </a:lnTo>
                <a:lnTo>
                  <a:pt x="83051" y="721672"/>
                </a:lnTo>
                <a:lnTo>
                  <a:pt x="83406" y="722196"/>
                </a:lnTo>
                <a:lnTo>
                  <a:pt x="83853" y="722850"/>
                </a:lnTo>
                <a:lnTo>
                  <a:pt x="84407" y="723144"/>
                </a:lnTo>
                <a:lnTo>
                  <a:pt x="84906" y="723405"/>
                </a:lnTo>
                <a:lnTo>
                  <a:pt x="85148" y="723536"/>
                </a:lnTo>
                <a:lnTo>
                  <a:pt x="85695" y="724207"/>
                </a:lnTo>
                <a:lnTo>
                  <a:pt x="86505" y="725204"/>
                </a:lnTo>
                <a:lnTo>
                  <a:pt x="86900" y="727722"/>
                </a:lnTo>
                <a:lnTo>
                  <a:pt x="86928" y="727984"/>
                </a:lnTo>
                <a:lnTo>
                  <a:pt x="86747" y="729799"/>
                </a:lnTo>
                <a:lnTo>
                  <a:pt x="90683" y="743452"/>
                </a:lnTo>
                <a:lnTo>
                  <a:pt x="90073" y="745986"/>
                </a:lnTo>
                <a:lnTo>
                  <a:pt x="89875" y="746788"/>
                </a:lnTo>
                <a:lnTo>
                  <a:pt x="90367" y="748652"/>
                </a:lnTo>
                <a:lnTo>
                  <a:pt x="91539" y="749469"/>
                </a:lnTo>
                <a:lnTo>
                  <a:pt x="93765" y="749469"/>
                </a:lnTo>
                <a:lnTo>
                  <a:pt x="93668" y="755977"/>
                </a:lnTo>
                <a:lnTo>
                  <a:pt x="93475" y="759476"/>
                </a:lnTo>
                <a:lnTo>
                  <a:pt x="93590" y="761684"/>
                </a:lnTo>
                <a:lnTo>
                  <a:pt x="93771" y="769140"/>
                </a:lnTo>
                <a:lnTo>
                  <a:pt x="93863" y="772901"/>
                </a:lnTo>
                <a:lnTo>
                  <a:pt x="95377" y="778100"/>
                </a:lnTo>
                <a:lnTo>
                  <a:pt x="97506" y="782008"/>
                </a:lnTo>
                <a:lnTo>
                  <a:pt x="100487" y="787633"/>
                </a:lnTo>
                <a:lnTo>
                  <a:pt x="100595" y="792359"/>
                </a:lnTo>
                <a:lnTo>
                  <a:pt x="100271" y="798245"/>
                </a:lnTo>
                <a:lnTo>
                  <a:pt x="100873" y="801483"/>
                </a:lnTo>
                <a:lnTo>
                  <a:pt x="102578" y="803985"/>
                </a:lnTo>
                <a:lnTo>
                  <a:pt x="107575" y="810509"/>
                </a:lnTo>
                <a:lnTo>
                  <a:pt x="108246" y="811555"/>
                </a:lnTo>
                <a:lnTo>
                  <a:pt x="108363" y="812716"/>
                </a:lnTo>
                <a:lnTo>
                  <a:pt x="108178" y="813452"/>
                </a:lnTo>
                <a:lnTo>
                  <a:pt x="107686" y="814122"/>
                </a:lnTo>
                <a:lnTo>
                  <a:pt x="104683" y="815790"/>
                </a:lnTo>
                <a:lnTo>
                  <a:pt x="102459" y="815725"/>
                </a:lnTo>
                <a:lnTo>
                  <a:pt x="101046" y="814989"/>
                </a:lnTo>
                <a:lnTo>
                  <a:pt x="99988" y="814433"/>
                </a:lnTo>
                <a:lnTo>
                  <a:pt x="97826" y="813305"/>
                </a:lnTo>
                <a:lnTo>
                  <a:pt x="87509" y="812422"/>
                </a:lnTo>
                <a:lnTo>
                  <a:pt x="87396" y="812324"/>
                </a:lnTo>
                <a:lnTo>
                  <a:pt x="85596" y="810672"/>
                </a:lnTo>
                <a:lnTo>
                  <a:pt x="81335" y="808563"/>
                </a:lnTo>
                <a:lnTo>
                  <a:pt x="79727" y="808694"/>
                </a:lnTo>
                <a:lnTo>
                  <a:pt x="77749" y="809920"/>
                </a:lnTo>
                <a:lnTo>
                  <a:pt x="75597" y="810509"/>
                </a:lnTo>
                <a:lnTo>
                  <a:pt x="75276" y="810607"/>
                </a:lnTo>
                <a:lnTo>
                  <a:pt x="74256" y="810574"/>
                </a:lnTo>
                <a:lnTo>
                  <a:pt x="73237" y="810541"/>
                </a:lnTo>
                <a:lnTo>
                  <a:pt x="70763" y="811588"/>
                </a:lnTo>
                <a:lnTo>
                  <a:pt x="69833" y="812700"/>
                </a:lnTo>
                <a:lnTo>
                  <a:pt x="68103" y="814744"/>
                </a:lnTo>
                <a:lnTo>
                  <a:pt x="66002" y="815185"/>
                </a:lnTo>
                <a:lnTo>
                  <a:pt x="64702" y="815986"/>
                </a:lnTo>
                <a:lnTo>
                  <a:pt x="60049" y="816559"/>
                </a:lnTo>
                <a:lnTo>
                  <a:pt x="59139" y="816657"/>
                </a:lnTo>
                <a:lnTo>
                  <a:pt x="53205" y="819011"/>
                </a:lnTo>
                <a:lnTo>
                  <a:pt x="49930" y="818766"/>
                </a:lnTo>
                <a:lnTo>
                  <a:pt x="48508" y="819812"/>
                </a:lnTo>
                <a:lnTo>
                  <a:pt x="48321" y="820369"/>
                </a:lnTo>
                <a:lnTo>
                  <a:pt x="44050" y="823001"/>
                </a:lnTo>
                <a:lnTo>
                  <a:pt x="39786" y="825633"/>
                </a:lnTo>
                <a:lnTo>
                  <a:pt x="39652" y="825503"/>
                </a:lnTo>
                <a:lnTo>
                  <a:pt x="39045" y="824947"/>
                </a:lnTo>
                <a:lnTo>
                  <a:pt x="38058" y="824947"/>
                </a:lnTo>
                <a:lnTo>
                  <a:pt x="37255" y="824129"/>
                </a:lnTo>
                <a:lnTo>
                  <a:pt x="33481" y="826615"/>
                </a:lnTo>
                <a:lnTo>
                  <a:pt x="30577" y="826664"/>
                </a:lnTo>
                <a:lnTo>
                  <a:pt x="27544" y="825552"/>
                </a:lnTo>
                <a:lnTo>
                  <a:pt x="25945" y="825421"/>
                </a:lnTo>
                <a:lnTo>
                  <a:pt x="24319" y="826075"/>
                </a:lnTo>
                <a:lnTo>
                  <a:pt x="23780" y="826288"/>
                </a:lnTo>
                <a:lnTo>
                  <a:pt x="20753" y="825421"/>
                </a:lnTo>
                <a:lnTo>
                  <a:pt x="18157" y="826337"/>
                </a:lnTo>
                <a:lnTo>
                  <a:pt x="18462" y="827203"/>
                </a:lnTo>
                <a:lnTo>
                  <a:pt x="20802" y="833793"/>
                </a:lnTo>
                <a:lnTo>
                  <a:pt x="20832" y="835150"/>
                </a:lnTo>
                <a:lnTo>
                  <a:pt x="20859" y="836458"/>
                </a:lnTo>
                <a:lnTo>
                  <a:pt x="21600" y="837946"/>
                </a:lnTo>
                <a:lnTo>
                  <a:pt x="23698" y="840366"/>
                </a:lnTo>
                <a:lnTo>
                  <a:pt x="23386" y="842230"/>
                </a:lnTo>
                <a:lnTo>
                  <a:pt x="21924" y="843555"/>
                </a:lnTo>
                <a:lnTo>
                  <a:pt x="21406" y="844029"/>
                </a:lnTo>
                <a:lnTo>
                  <a:pt x="21281" y="844339"/>
                </a:lnTo>
                <a:lnTo>
                  <a:pt x="20411" y="846498"/>
                </a:lnTo>
                <a:lnTo>
                  <a:pt x="20966" y="848607"/>
                </a:lnTo>
                <a:lnTo>
                  <a:pt x="22037" y="849490"/>
                </a:lnTo>
                <a:lnTo>
                  <a:pt x="22570" y="849915"/>
                </a:lnTo>
                <a:lnTo>
                  <a:pt x="23865" y="851714"/>
                </a:lnTo>
                <a:lnTo>
                  <a:pt x="23894" y="852679"/>
                </a:lnTo>
                <a:lnTo>
                  <a:pt x="23924" y="853643"/>
                </a:lnTo>
                <a:lnTo>
                  <a:pt x="23937" y="857175"/>
                </a:lnTo>
                <a:lnTo>
                  <a:pt x="23261" y="858352"/>
                </a:lnTo>
                <a:lnTo>
                  <a:pt x="22678" y="860282"/>
                </a:lnTo>
                <a:lnTo>
                  <a:pt x="23850" y="861770"/>
                </a:lnTo>
                <a:lnTo>
                  <a:pt x="27369" y="864500"/>
                </a:lnTo>
                <a:lnTo>
                  <a:pt x="29648" y="868964"/>
                </a:lnTo>
                <a:lnTo>
                  <a:pt x="29992" y="869210"/>
                </a:lnTo>
                <a:lnTo>
                  <a:pt x="32673" y="871139"/>
                </a:lnTo>
                <a:lnTo>
                  <a:pt x="33103" y="871580"/>
                </a:lnTo>
                <a:lnTo>
                  <a:pt x="35698" y="874181"/>
                </a:lnTo>
                <a:lnTo>
                  <a:pt x="36437" y="875685"/>
                </a:lnTo>
                <a:lnTo>
                  <a:pt x="36374" y="876797"/>
                </a:lnTo>
                <a:lnTo>
                  <a:pt x="34380" y="880786"/>
                </a:lnTo>
                <a:lnTo>
                  <a:pt x="33584" y="882372"/>
                </a:lnTo>
                <a:lnTo>
                  <a:pt x="32425" y="884187"/>
                </a:lnTo>
                <a:lnTo>
                  <a:pt x="30610" y="887016"/>
                </a:lnTo>
                <a:lnTo>
                  <a:pt x="25967" y="891594"/>
                </a:lnTo>
                <a:lnTo>
                  <a:pt x="24087" y="896925"/>
                </a:lnTo>
                <a:lnTo>
                  <a:pt x="22862" y="900408"/>
                </a:lnTo>
                <a:lnTo>
                  <a:pt x="23943" y="900980"/>
                </a:lnTo>
                <a:lnTo>
                  <a:pt x="24592" y="901340"/>
                </a:lnTo>
                <a:lnTo>
                  <a:pt x="26386" y="901438"/>
                </a:lnTo>
                <a:lnTo>
                  <a:pt x="28178" y="901536"/>
                </a:lnTo>
                <a:lnTo>
                  <a:pt x="29257" y="901013"/>
                </a:lnTo>
                <a:lnTo>
                  <a:pt x="29601" y="900849"/>
                </a:lnTo>
                <a:lnTo>
                  <a:pt x="29826" y="900866"/>
                </a:lnTo>
                <a:lnTo>
                  <a:pt x="31826" y="900980"/>
                </a:lnTo>
                <a:lnTo>
                  <a:pt x="37137" y="903711"/>
                </a:lnTo>
                <a:lnTo>
                  <a:pt x="38498" y="903711"/>
                </a:lnTo>
                <a:lnTo>
                  <a:pt x="40751" y="907962"/>
                </a:lnTo>
                <a:lnTo>
                  <a:pt x="41457" y="909303"/>
                </a:lnTo>
                <a:lnTo>
                  <a:pt x="41573" y="914813"/>
                </a:lnTo>
                <a:lnTo>
                  <a:pt x="39480" y="916661"/>
                </a:lnTo>
                <a:lnTo>
                  <a:pt x="36359" y="917544"/>
                </a:lnTo>
                <a:lnTo>
                  <a:pt x="32623" y="918689"/>
                </a:lnTo>
                <a:lnTo>
                  <a:pt x="28638" y="921779"/>
                </a:lnTo>
                <a:lnTo>
                  <a:pt x="25930" y="927322"/>
                </a:lnTo>
                <a:lnTo>
                  <a:pt x="25675" y="931001"/>
                </a:lnTo>
                <a:lnTo>
                  <a:pt x="25412" y="937002"/>
                </a:lnTo>
                <a:lnTo>
                  <a:pt x="24174" y="941548"/>
                </a:lnTo>
                <a:lnTo>
                  <a:pt x="21657" y="944524"/>
                </a:lnTo>
                <a:lnTo>
                  <a:pt x="17484" y="948955"/>
                </a:lnTo>
                <a:lnTo>
                  <a:pt x="15580" y="951865"/>
                </a:lnTo>
                <a:lnTo>
                  <a:pt x="19607" y="955332"/>
                </a:lnTo>
                <a:lnTo>
                  <a:pt x="19808" y="956967"/>
                </a:lnTo>
                <a:lnTo>
                  <a:pt x="17151" y="956836"/>
                </a:lnTo>
                <a:lnTo>
                  <a:pt x="14675" y="957637"/>
                </a:lnTo>
                <a:lnTo>
                  <a:pt x="14275" y="958373"/>
                </a:lnTo>
                <a:lnTo>
                  <a:pt x="14201" y="958504"/>
                </a:lnTo>
                <a:lnTo>
                  <a:pt x="13931" y="958994"/>
                </a:lnTo>
                <a:lnTo>
                  <a:pt x="11394" y="960303"/>
                </a:lnTo>
                <a:lnTo>
                  <a:pt x="11023" y="960924"/>
                </a:lnTo>
                <a:lnTo>
                  <a:pt x="9909" y="961284"/>
                </a:lnTo>
                <a:lnTo>
                  <a:pt x="9790" y="965077"/>
                </a:lnTo>
                <a:lnTo>
                  <a:pt x="10455" y="967530"/>
                </a:lnTo>
                <a:lnTo>
                  <a:pt x="11735" y="969001"/>
                </a:lnTo>
                <a:lnTo>
                  <a:pt x="13017" y="970146"/>
                </a:lnTo>
                <a:lnTo>
                  <a:pt x="13135" y="971438"/>
                </a:lnTo>
                <a:lnTo>
                  <a:pt x="11843" y="973956"/>
                </a:lnTo>
                <a:lnTo>
                  <a:pt x="11592" y="976294"/>
                </a:lnTo>
                <a:lnTo>
                  <a:pt x="11824" y="980333"/>
                </a:lnTo>
                <a:lnTo>
                  <a:pt x="13961" y="981984"/>
                </a:lnTo>
                <a:lnTo>
                  <a:pt x="19524" y="983341"/>
                </a:lnTo>
                <a:lnTo>
                  <a:pt x="23744" y="983194"/>
                </a:lnTo>
                <a:lnTo>
                  <a:pt x="25577" y="984094"/>
                </a:lnTo>
                <a:lnTo>
                  <a:pt x="25801" y="991206"/>
                </a:lnTo>
                <a:lnTo>
                  <a:pt x="24019" y="993921"/>
                </a:lnTo>
                <a:lnTo>
                  <a:pt x="22848" y="996815"/>
                </a:lnTo>
                <a:lnTo>
                  <a:pt x="21798" y="999480"/>
                </a:lnTo>
                <a:lnTo>
                  <a:pt x="22887" y="999987"/>
                </a:lnTo>
                <a:lnTo>
                  <a:pt x="23860" y="1000886"/>
                </a:lnTo>
                <a:lnTo>
                  <a:pt x="24908" y="1001639"/>
                </a:lnTo>
                <a:lnTo>
                  <a:pt x="25806" y="1002538"/>
                </a:lnTo>
                <a:lnTo>
                  <a:pt x="26705" y="1003503"/>
                </a:lnTo>
                <a:lnTo>
                  <a:pt x="27827" y="1004173"/>
                </a:lnTo>
                <a:lnTo>
                  <a:pt x="28912" y="1004941"/>
                </a:lnTo>
                <a:lnTo>
                  <a:pt x="30147" y="1005530"/>
                </a:lnTo>
                <a:lnTo>
                  <a:pt x="31270" y="1006282"/>
                </a:lnTo>
                <a:lnTo>
                  <a:pt x="32542" y="1006805"/>
                </a:lnTo>
                <a:lnTo>
                  <a:pt x="33815" y="1007329"/>
                </a:lnTo>
                <a:lnTo>
                  <a:pt x="35088" y="1007917"/>
                </a:lnTo>
                <a:lnTo>
                  <a:pt x="36360" y="1008441"/>
                </a:lnTo>
                <a:lnTo>
                  <a:pt x="37783" y="1008899"/>
                </a:lnTo>
                <a:lnTo>
                  <a:pt x="39055" y="1009422"/>
                </a:lnTo>
                <a:lnTo>
                  <a:pt x="40553" y="1009798"/>
                </a:lnTo>
                <a:lnTo>
                  <a:pt x="41825" y="1010321"/>
                </a:lnTo>
                <a:lnTo>
                  <a:pt x="43097" y="1010910"/>
                </a:lnTo>
                <a:lnTo>
                  <a:pt x="44369" y="1011449"/>
                </a:lnTo>
                <a:lnTo>
                  <a:pt x="45643" y="1012038"/>
                </a:lnTo>
                <a:lnTo>
                  <a:pt x="46915" y="1012561"/>
                </a:lnTo>
                <a:lnTo>
                  <a:pt x="48338" y="1012937"/>
                </a:lnTo>
                <a:lnTo>
                  <a:pt x="49984" y="1013166"/>
                </a:lnTo>
                <a:lnTo>
                  <a:pt x="51629" y="1013395"/>
                </a:lnTo>
                <a:lnTo>
                  <a:pt x="53277" y="1013232"/>
                </a:lnTo>
                <a:lnTo>
                  <a:pt x="54924" y="1013019"/>
                </a:lnTo>
                <a:lnTo>
                  <a:pt x="56196" y="1012496"/>
                </a:lnTo>
                <a:lnTo>
                  <a:pt x="57619" y="1012185"/>
                </a:lnTo>
                <a:lnTo>
                  <a:pt x="59115" y="1011809"/>
                </a:lnTo>
                <a:lnTo>
                  <a:pt x="60763" y="101166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650BD61-CA50-3CFB-5732-410EFAC2E4CA}"/>
              </a:ext>
            </a:extLst>
          </p:cNvPr>
          <p:cNvSpPr/>
          <p:nvPr/>
        </p:nvSpPr>
        <p:spPr>
          <a:xfrm flipV="1">
            <a:off x="7301336" y="1633004"/>
            <a:ext cx="1160044" cy="947157"/>
          </a:xfrm>
          <a:custGeom>
            <a:avLst/>
            <a:gdLst>
              <a:gd name="connsiteX0" fmla="*/ 899450 w 1043962"/>
              <a:gd name="connsiteY0" fmla="*/ 704666 h 852378"/>
              <a:gd name="connsiteX1" fmla="*/ 898927 w 1043962"/>
              <a:gd name="connsiteY1" fmla="*/ 703391 h 852378"/>
              <a:gd name="connsiteX2" fmla="*/ 898633 w 1043962"/>
              <a:gd name="connsiteY2" fmla="*/ 701903 h 852378"/>
              <a:gd name="connsiteX3" fmla="*/ 898469 w 1043962"/>
              <a:gd name="connsiteY3" fmla="*/ 700251 h 852378"/>
              <a:gd name="connsiteX4" fmla="*/ 898469 w 1043962"/>
              <a:gd name="connsiteY4" fmla="*/ 698453 h 852378"/>
              <a:gd name="connsiteX5" fmla="*/ 898551 w 1043962"/>
              <a:gd name="connsiteY5" fmla="*/ 696654 h 852378"/>
              <a:gd name="connsiteX6" fmla="*/ 898175 w 1043962"/>
              <a:gd name="connsiteY6" fmla="*/ 695166 h 852378"/>
              <a:gd name="connsiteX7" fmla="*/ 897504 w 1043962"/>
              <a:gd name="connsiteY7" fmla="*/ 694038 h 852378"/>
              <a:gd name="connsiteX8" fmla="*/ 896752 w 1043962"/>
              <a:gd name="connsiteY8" fmla="*/ 692763 h 852378"/>
              <a:gd name="connsiteX9" fmla="*/ 896229 w 1043962"/>
              <a:gd name="connsiteY9" fmla="*/ 691422 h 852378"/>
              <a:gd name="connsiteX10" fmla="*/ 895477 w 1043962"/>
              <a:gd name="connsiteY10" fmla="*/ 690375 h 852378"/>
              <a:gd name="connsiteX11" fmla="*/ 894954 w 1043962"/>
              <a:gd name="connsiteY11" fmla="*/ 689018 h 852378"/>
              <a:gd name="connsiteX12" fmla="*/ 894430 w 1043962"/>
              <a:gd name="connsiteY12" fmla="*/ 687743 h 852378"/>
              <a:gd name="connsiteX13" fmla="*/ 893907 w 1043962"/>
              <a:gd name="connsiteY13" fmla="*/ 686484 h 852378"/>
              <a:gd name="connsiteX14" fmla="*/ 893760 w 1043962"/>
              <a:gd name="connsiteY14" fmla="*/ 684832 h 852378"/>
              <a:gd name="connsiteX15" fmla="*/ 893613 w 1043962"/>
              <a:gd name="connsiteY15" fmla="*/ 683181 h 852378"/>
              <a:gd name="connsiteX16" fmla="*/ 893678 w 1043962"/>
              <a:gd name="connsiteY16" fmla="*/ 681317 h 852378"/>
              <a:gd name="connsiteX17" fmla="*/ 893907 w 1043962"/>
              <a:gd name="connsiteY17" fmla="*/ 679665 h 852378"/>
              <a:gd name="connsiteX18" fmla="*/ 894283 w 1043962"/>
              <a:gd name="connsiteY18" fmla="*/ 678243 h 852378"/>
              <a:gd name="connsiteX19" fmla="*/ 895036 w 1043962"/>
              <a:gd name="connsiteY19" fmla="*/ 677114 h 852378"/>
              <a:gd name="connsiteX20" fmla="*/ 895935 w 1043962"/>
              <a:gd name="connsiteY20" fmla="*/ 676215 h 852378"/>
              <a:gd name="connsiteX21" fmla="*/ 897047 w 1043962"/>
              <a:gd name="connsiteY21" fmla="*/ 675545 h 852378"/>
              <a:gd name="connsiteX22" fmla="*/ 898322 w 1043962"/>
              <a:gd name="connsiteY22" fmla="*/ 675021 h 852378"/>
              <a:gd name="connsiteX23" fmla="*/ 899679 w 1043962"/>
              <a:gd name="connsiteY23" fmla="*/ 674498 h 852378"/>
              <a:gd name="connsiteX24" fmla="*/ 900955 w 1043962"/>
              <a:gd name="connsiteY24" fmla="*/ 673975 h 852378"/>
              <a:gd name="connsiteX25" fmla="*/ 902442 w 1043962"/>
              <a:gd name="connsiteY25" fmla="*/ 673599 h 852378"/>
              <a:gd name="connsiteX26" fmla="*/ 903718 w 1043962"/>
              <a:gd name="connsiteY26" fmla="*/ 673076 h 852378"/>
              <a:gd name="connsiteX27" fmla="*/ 904846 w 1043962"/>
              <a:gd name="connsiteY27" fmla="*/ 672405 h 852378"/>
              <a:gd name="connsiteX28" fmla="*/ 905958 w 1043962"/>
              <a:gd name="connsiteY28" fmla="*/ 671653 h 852378"/>
              <a:gd name="connsiteX29" fmla="*/ 907086 w 1043962"/>
              <a:gd name="connsiteY29" fmla="*/ 670983 h 852378"/>
              <a:gd name="connsiteX30" fmla="*/ 907838 w 1043962"/>
              <a:gd name="connsiteY30" fmla="*/ 669854 h 852378"/>
              <a:gd name="connsiteX31" fmla="*/ 908362 w 1043962"/>
              <a:gd name="connsiteY31" fmla="*/ 668579 h 852378"/>
              <a:gd name="connsiteX32" fmla="*/ 908460 w 1043962"/>
              <a:gd name="connsiteY32" fmla="*/ 668383 h 852378"/>
              <a:gd name="connsiteX33" fmla="*/ 908950 w 1043962"/>
              <a:gd name="connsiteY33" fmla="*/ 667320 h 852378"/>
              <a:gd name="connsiteX34" fmla="*/ 909702 w 1043962"/>
              <a:gd name="connsiteY34" fmla="*/ 666274 h 852378"/>
              <a:gd name="connsiteX35" fmla="*/ 910455 w 1043962"/>
              <a:gd name="connsiteY35" fmla="*/ 665145 h 852378"/>
              <a:gd name="connsiteX36" fmla="*/ 911354 w 1043962"/>
              <a:gd name="connsiteY36" fmla="*/ 664246 h 852378"/>
              <a:gd name="connsiteX37" fmla="*/ 912319 w 1043962"/>
              <a:gd name="connsiteY37" fmla="*/ 663347 h 852378"/>
              <a:gd name="connsiteX38" fmla="*/ 913447 w 1043962"/>
              <a:gd name="connsiteY38" fmla="*/ 662676 h 852378"/>
              <a:gd name="connsiteX39" fmla="*/ 914575 w 1043962"/>
              <a:gd name="connsiteY39" fmla="*/ 661924 h 852378"/>
              <a:gd name="connsiteX40" fmla="*/ 915622 w 1043962"/>
              <a:gd name="connsiteY40" fmla="*/ 661254 h 852378"/>
              <a:gd name="connsiteX41" fmla="*/ 916586 w 1043962"/>
              <a:gd name="connsiteY41" fmla="*/ 660354 h 852378"/>
              <a:gd name="connsiteX42" fmla="*/ 917339 w 1043962"/>
              <a:gd name="connsiteY42" fmla="*/ 659226 h 852378"/>
              <a:gd name="connsiteX43" fmla="*/ 917943 w 1043962"/>
              <a:gd name="connsiteY43" fmla="*/ 657951 h 852378"/>
              <a:gd name="connsiteX44" fmla="*/ 918679 w 1043962"/>
              <a:gd name="connsiteY44" fmla="*/ 656904 h 852378"/>
              <a:gd name="connsiteX45" fmla="*/ 919055 w 1043962"/>
              <a:gd name="connsiteY45" fmla="*/ 655416 h 852378"/>
              <a:gd name="connsiteX46" fmla="*/ 919431 w 1043962"/>
              <a:gd name="connsiteY46" fmla="*/ 653994 h 852378"/>
              <a:gd name="connsiteX47" fmla="*/ 919808 w 1043962"/>
              <a:gd name="connsiteY47" fmla="*/ 652489 h 852378"/>
              <a:gd name="connsiteX48" fmla="*/ 920036 w 1043962"/>
              <a:gd name="connsiteY48" fmla="*/ 650838 h 852378"/>
              <a:gd name="connsiteX49" fmla="*/ 920478 w 1043962"/>
              <a:gd name="connsiteY49" fmla="*/ 649432 h 852378"/>
              <a:gd name="connsiteX50" fmla="*/ 920854 w 1043962"/>
              <a:gd name="connsiteY50" fmla="*/ 647927 h 852378"/>
              <a:gd name="connsiteX51" fmla="*/ 921606 w 1043962"/>
              <a:gd name="connsiteY51" fmla="*/ 646881 h 852378"/>
              <a:gd name="connsiteX52" fmla="*/ 922211 w 1043962"/>
              <a:gd name="connsiteY52" fmla="*/ 645606 h 852378"/>
              <a:gd name="connsiteX53" fmla="*/ 922947 w 1043962"/>
              <a:gd name="connsiteY53" fmla="*/ 644477 h 852378"/>
              <a:gd name="connsiteX54" fmla="*/ 923470 w 1043962"/>
              <a:gd name="connsiteY54" fmla="*/ 643218 h 852378"/>
              <a:gd name="connsiteX55" fmla="*/ 924075 w 1043962"/>
              <a:gd name="connsiteY55" fmla="*/ 641943 h 852378"/>
              <a:gd name="connsiteX56" fmla="*/ 924680 w 1043962"/>
              <a:gd name="connsiteY56" fmla="*/ 640667 h 852378"/>
              <a:gd name="connsiteX57" fmla="*/ 925056 w 1043962"/>
              <a:gd name="connsiteY57" fmla="*/ 639245 h 852378"/>
              <a:gd name="connsiteX58" fmla="*/ 925269 w 1043962"/>
              <a:gd name="connsiteY58" fmla="*/ 637593 h 852378"/>
              <a:gd name="connsiteX59" fmla="*/ 925269 w 1043962"/>
              <a:gd name="connsiteY59" fmla="*/ 636105 h 852378"/>
              <a:gd name="connsiteX60" fmla="*/ 924370 w 1043962"/>
              <a:gd name="connsiteY60" fmla="*/ 635206 h 852378"/>
              <a:gd name="connsiteX61" fmla="*/ 923634 w 1043962"/>
              <a:gd name="connsiteY61" fmla="*/ 634078 h 852378"/>
              <a:gd name="connsiteX62" fmla="*/ 923830 w 1043962"/>
              <a:gd name="connsiteY62" fmla="*/ 632639 h 852378"/>
              <a:gd name="connsiteX63" fmla="*/ 923846 w 1043962"/>
              <a:gd name="connsiteY63" fmla="*/ 632426 h 852378"/>
              <a:gd name="connsiteX64" fmla="*/ 924304 w 1043962"/>
              <a:gd name="connsiteY64" fmla="*/ 631004 h 852378"/>
              <a:gd name="connsiteX65" fmla="*/ 924680 w 1043962"/>
              <a:gd name="connsiteY65" fmla="*/ 629516 h 852378"/>
              <a:gd name="connsiteX66" fmla="*/ 924893 w 1043962"/>
              <a:gd name="connsiteY66" fmla="*/ 627864 h 852378"/>
              <a:gd name="connsiteX67" fmla="*/ 924746 w 1043962"/>
              <a:gd name="connsiteY67" fmla="*/ 626213 h 852378"/>
              <a:gd name="connsiteX68" fmla="*/ 924370 w 1043962"/>
              <a:gd name="connsiteY68" fmla="*/ 624725 h 852378"/>
              <a:gd name="connsiteX69" fmla="*/ 923846 w 1043962"/>
              <a:gd name="connsiteY69" fmla="*/ 623450 h 852378"/>
              <a:gd name="connsiteX70" fmla="*/ 922947 w 1043962"/>
              <a:gd name="connsiteY70" fmla="*/ 622550 h 852378"/>
              <a:gd name="connsiteX71" fmla="*/ 922048 w 1043962"/>
              <a:gd name="connsiteY71" fmla="*/ 621586 h 852378"/>
              <a:gd name="connsiteX72" fmla="*/ 920936 w 1043962"/>
              <a:gd name="connsiteY72" fmla="*/ 620833 h 852378"/>
              <a:gd name="connsiteX73" fmla="*/ 920036 w 1043962"/>
              <a:gd name="connsiteY73" fmla="*/ 619934 h 852378"/>
              <a:gd name="connsiteX74" fmla="*/ 919513 w 1043962"/>
              <a:gd name="connsiteY74" fmla="*/ 618659 h 852378"/>
              <a:gd name="connsiteX75" fmla="*/ 919366 w 1043962"/>
              <a:gd name="connsiteY75" fmla="*/ 617007 h 852378"/>
              <a:gd name="connsiteX76" fmla="*/ 919203 w 1043962"/>
              <a:gd name="connsiteY76" fmla="*/ 615290 h 852378"/>
              <a:gd name="connsiteX77" fmla="*/ 919284 w 1043962"/>
              <a:gd name="connsiteY77" fmla="*/ 613492 h 852378"/>
              <a:gd name="connsiteX78" fmla="*/ 918908 w 1043962"/>
              <a:gd name="connsiteY78" fmla="*/ 612004 h 852378"/>
              <a:gd name="connsiteX79" fmla="*/ 918238 w 1043962"/>
              <a:gd name="connsiteY79" fmla="*/ 610875 h 852378"/>
              <a:gd name="connsiteX80" fmla="*/ 917339 w 1043962"/>
              <a:gd name="connsiteY80" fmla="*/ 609976 h 852378"/>
              <a:gd name="connsiteX81" fmla="*/ 916063 w 1043962"/>
              <a:gd name="connsiteY81" fmla="*/ 609371 h 852378"/>
              <a:gd name="connsiteX82" fmla="*/ 914788 w 1043962"/>
              <a:gd name="connsiteY82" fmla="*/ 608848 h 852378"/>
              <a:gd name="connsiteX83" fmla="*/ 913153 w 1043962"/>
              <a:gd name="connsiteY83" fmla="*/ 608635 h 852378"/>
              <a:gd name="connsiteX84" fmla="*/ 911877 w 1043962"/>
              <a:gd name="connsiteY84" fmla="*/ 608030 h 852378"/>
              <a:gd name="connsiteX85" fmla="*/ 910602 w 1043962"/>
              <a:gd name="connsiteY85" fmla="*/ 607425 h 852378"/>
              <a:gd name="connsiteX86" fmla="*/ 909326 w 1043962"/>
              <a:gd name="connsiteY86" fmla="*/ 606902 h 852378"/>
              <a:gd name="connsiteX87" fmla="*/ 908215 w 1043962"/>
              <a:gd name="connsiteY87" fmla="*/ 606166 h 852378"/>
              <a:gd name="connsiteX88" fmla="*/ 907838 w 1043962"/>
              <a:gd name="connsiteY88" fmla="*/ 604662 h 852378"/>
              <a:gd name="connsiteX89" fmla="*/ 907904 w 1043962"/>
              <a:gd name="connsiteY89" fmla="*/ 602863 h 852378"/>
              <a:gd name="connsiteX90" fmla="*/ 908280 w 1043962"/>
              <a:gd name="connsiteY90" fmla="*/ 601375 h 852378"/>
              <a:gd name="connsiteX91" fmla="*/ 908362 w 1043962"/>
              <a:gd name="connsiteY91" fmla="*/ 599577 h 852378"/>
              <a:gd name="connsiteX92" fmla="*/ 908362 w 1043962"/>
              <a:gd name="connsiteY92" fmla="*/ 598072 h 852378"/>
              <a:gd name="connsiteX93" fmla="*/ 907986 w 1043962"/>
              <a:gd name="connsiteY93" fmla="*/ 596584 h 852378"/>
              <a:gd name="connsiteX94" fmla="*/ 907315 w 1043962"/>
              <a:gd name="connsiteY94" fmla="*/ 595538 h 852378"/>
              <a:gd name="connsiteX95" fmla="*/ 906563 w 1043962"/>
              <a:gd name="connsiteY95" fmla="*/ 594410 h 852378"/>
              <a:gd name="connsiteX96" fmla="*/ 905893 w 1043962"/>
              <a:gd name="connsiteY96" fmla="*/ 593281 h 852378"/>
              <a:gd name="connsiteX97" fmla="*/ 905517 w 1043962"/>
              <a:gd name="connsiteY97" fmla="*/ 591794 h 852378"/>
              <a:gd name="connsiteX98" fmla="*/ 905582 w 1043962"/>
              <a:gd name="connsiteY98" fmla="*/ 589995 h 852378"/>
              <a:gd name="connsiteX99" fmla="*/ 905435 w 1043962"/>
              <a:gd name="connsiteY99" fmla="*/ 588343 h 852378"/>
              <a:gd name="connsiteX100" fmla="*/ 905059 w 1043962"/>
              <a:gd name="connsiteY100" fmla="*/ 586839 h 852378"/>
              <a:gd name="connsiteX101" fmla="*/ 904536 w 1043962"/>
              <a:gd name="connsiteY101" fmla="*/ 585580 h 852378"/>
              <a:gd name="connsiteX102" fmla="*/ 903423 w 1043962"/>
              <a:gd name="connsiteY102" fmla="*/ 584828 h 852378"/>
              <a:gd name="connsiteX103" fmla="*/ 902524 w 1043962"/>
              <a:gd name="connsiteY103" fmla="*/ 583847 h 852378"/>
              <a:gd name="connsiteX104" fmla="*/ 901478 w 1043962"/>
              <a:gd name="connsiteY104" fmla="*/ 583111 h 852378"/>
              <a:gd name="connsiteX105" fmla="*/ 900955 w 1043962"/>
              <a:gd name="connsiteY105" fmla="*/ 581836 h 852378"/>
              <a:gd name="connsiteX106" fmla="*/ 900202 w 1043962"/>
              <a:gd name="connsiteY106" fmla="*/ 580707 h 852378"/>
              <a:gd name="connsiteX107" fmla="*/ 899892 w 1043962"/>
              <a:gd name="connsiteY107" fmla="*/ 579285 h 852378"/>
              <a:gd name="connsiteX108" fmla="*/ 899532 w 1043962"/>
              <a:gd name="connsiteY108" fmla="*/ 577748 h 852378"/>
              <a:gd name="connsiteX109" fmla="*/ 898992 w 1043962"/>
              <a:gd name="connsiteY109" fmla="*/ 576521 h 852378"/>
              <a:gd name="connsiteX110" fmla="*/ 898469 w 1043962"/>
              <a:gd name="connsiteY110" fmla="*/ 575164 h 852378"/>
              <a:gd name="connsiteX111" fmla="*/ 898175 w 1043962"/>
              <a:gd name="connsiteY111" fmla="*/ 573742 h 852378"/>
              <a:gd name="connsiteX112" fmla="*/ 898028 w 1043962"/>
              <a:gd name="connsiteY112" fmla="*/ 572107 h 852378"/>
              <a:gd name="connsiteX113" fmla="*/ 897881 w 1043962"/>
              <a:gd name="connsiteY113" fmla="*/ 570455 h 852378"/>
              <a:gd name="connsiteX114" fmla="*/ 897881 w 1043962"/>
              <a:gd name="connsiteY114" fmla="*/ 568575 h 852378"/>
              <a:gd name="connsiteX115" fmla="*/ 897504 w 1043962"/>
              <a:gd name="connsiteY115" fmla="*/ 567087 h 852378"/>
              <a:gd name="connsiteX116" fmla="*/ 896981 w 1043962"/>
              <a:gd name="connsiteY116" fmla="*/ 565811 h 852378"/>
              <a:gd name="connsiteX117" fmla="*/ 896082 w 1043962"/>
              <a:gd name="connsiteY117" fmla="*/ 564912 h 852378"/>
              <a:gd name="connsiteX118" fmla="*/ 895036 w 1043962"/>
              <a:gd name="connsiteY118" fmla="*/ 564160 h 852378"/>
              <a:gd name="connsiteX119" fmla="*/ 893907 w 1043962"/>
              <a:gd name="connsiteY119" fmla="*/ 563342 h 852378"/>
              <a:gd name="connsiteX120" fmla="*/ 892861 w 1043962"/>
              <a:gd name="connsiteY120" fmla="*/ 562590 h 852378"/>
              <a:gd name="connsiteX121" fmla="*/ 892109 w 1043962"/>
              <a:gd name="connsiteY121" fmla="*/ 561544 h 852378"/>
              <a:gd name="connsiteX122" fmla="*/ 891585 w 1043962"/>
              <a:gd name="connsiteY122" fmla="*/ 560203 h 852378"/>
              <a:gd name="connsiteX123" fmla="*/ 891291 w 1043962"/>
              <a:gd name="connsiteY123" fmla="*/ 558780 h 852378"/>
              <a:gd name="connsiteX124" fmla="*/ 891144 w 1043962"/>
              <a:gd name="connsiteY124" fmla="*/ 557047 h 852378"/>
              <a:gd name="connsiteX125" fmla="*/ 891291 w 1043962"/>
              <a:gd name="connsiteY125" fmla="*/ 555477 h 852378"/>
              <a:gd name="connsiteX126" fmla="*/ 891373 w 1043962"/>
              <a:gd name="connsiteY126" fmla="*/ 553613 h 852378"/>
              <a:gd name="connsiteX127" fmla="*/ 890997 w 1043962"/>
              <a:gd name="connsiteY127" fmla="*/ 552109 h 852378"/>
              <a:gd name="connsiteX128" fmla="*/ 890686 w 1043962"/>
              <a:gd name="connsiteY128" fmla="*/ 550686 h 852378"/>
              <a:gd name="connsiteX129" fmla="*/ 890539 w 1043962"/>
              <a:gd name="connsiteY129" fmla="*/ 549051 h 852378"/>
              <a:gd name="connsiteX130" fmla="*/ 890915 w 1043962"/>
              <a:gd name="connsiteY130" fmla="*/ 547547 h 852378"/>
              <a:gd name="connsiteX131" fmla="*/ 891144 w 1043962"/>
              <a:gd name="connsiteY131" fmla="*/ 545896 h 852378"/>
              <a:gd name="connsiteX132" fmla="*/ 891520 w 1043962"/>
              <a:gd name="connsiteY132" fmla="*/ 544473 h 852378"/>
              <a:gd name="connsiteX133" fmla="*/ 891732 w 1043962"/>
              <a:gd name="connsiteY133" fmla="*/ 542838 h 852378"/>
              <a:gd name="connsiteX134" fmla="*/ 891961 w 1043962"/>
              <a:gd name="connsiteY134" fmla="*/ 541186 h 852378"/>
              <a:gd name="connsiteX135" fmla="*/ 891961 w 1043962"/>
              <a:gd name="connsiteY135" fmla="*/ 539682 h 852378"/>
              <a:gd name="connsiteX136" fmla="*/ 891814 w 1043962"/>
              <a:gd name="connsiteY136" fmla="*/ 538047 h 852378"/>
              <a:gd name="connsiteX137" fmla="*/ 891438 w 1043962"/>
              <a:gd name="connsiteY137" fmla="*/ 536543 h 852378"/>
              <a:gd name="connsiteX138" fmla="*/ 890915 w 1043962"/>
              <a:gd name="connsiteY138" fmla="*/ 535267 h 852378"/>
              <a:gd name="connsiteX139" fmla="*/ 890016 w 1043962"/>
              <a:gd name="connsiteY139" fmla="*/ 534368 h 852378"/>
              <a:gd name="connsiteX140" fmla="*/ 889590 w 1043962"/>
              <a:gd name="connsiteY140" fmla="*/ 533648 h 852378"/>
              <a:gd name="connsiteX141" fmla="*/ 889345 w 1043962"/>
              <a:gd name="connsiteY141" fmla="*/ 533256 h 852378"/>
              <a:gd name="connsiteX142" fmla="*/ 888446 w 1043962"/>
              <a:gd name="connsiteY142" fmla="*/ 532275 h 852378"/>
              <a:gd name="connsiteX143" fmla="*/ 887547 w 1043962"/>
              <a:gd name="connsiteY143" fmla="*/ 531376 h 852378"/>
              <a:gd name="connsiteX144" fmla="*/ 886647 w 1043962"/>
              <a:gd name="connsiteY144" fmla="*/ 530411 h 852378"/>
              <a:gd name="connsiteX145" fmla="*/ 885895 w 1043962"/>
              <a:gd name="connsiteY145" fmla="*/ 529364 h 852378"/>
              <a:gd name="connsiteX146" fmla="*/ 885372 w 1043962"/>
              <a:gd name="connsiteY146" fmla="*/ 528007 h 852378"/>
              <a:gd name="connsiteX147" fmla="*/ 885225 w 1043962"/>
              <a:gd name="connsiteY147" fmla="*/ 526372 h 852378"/>
              <a:gd name="connsiteX148" fmla="*/ 884849 w 1043962"/>
              <a:gd name="connsiteY148" fmla="*/ 524868 h 852378"/>
              <a:gd name="connsiteX149" fmla="*/ 884930 w 1043962"/>
              <a:gd name="connsiteY149" fmla="*/ 523069 h 852378"/>
              <a:gd name="connsiteX150" fmla="*/ 884783 w 1043962"/>
              <a:gd name="connsiteY150" fmla="*/ 521418 h 852378"/>
              <a:gd name="connsiteX151" fmla="*/ 884783 w 1043962"/>
              <a:gd name="connsiteY151" fmla="*/ 519635 h 852378"/>
              <a:gd name="connsiteX152" fmla="*/ 886418 w 1043962"/>
              <a:gd name="connsiteY152" fmla="*/ 519635 h 852378"/>
              <a:gd name="connsiteX153" fmla="*/ 888299 w 1043962"/>
              <a:gd name="connsiteY153" fmla="*/ 519472 h 852378"/>
              <a:gd name="connsiteX154" fmla="*/ 889901 w 1043962"/>
              <a:gd name="connsiteY154" fmla="*/ 519341 h 852378"/>
              <a:gd name="connsiteX155" fmla="*/ 890097 w 1043962"/>
              <a:gd name="connsiteY155" fmla="*/ 519325 h 852378"/>
              <a:gd name="connsiteX156" fmla="*/ 891961 w 1043962"/>
              <a:gd name="connsiteY156" fmla="*/ 519178 h 852378"/>
              <a:gd name="connsiteX157" fmla="*/ 893842 w 1043962"/>
              <a:gd name="connsiteY157" fmla="*/ 519178 h 852378"/>
              <a:gd name="connsiteX158" fmla="*/ 895640 w 1043962"/>
              <a:gd name="connsiteY158" fmla="*/ 519030 h 852378"/>
              <a:gd name="connsiteX159" fmla="*/ 897504 w 1043962"/>
              <a:gd name="connsiteY159" fmla="*/ 518883 h 852378"/>
              <a:gd name="connsiteX160" fmla="*/ 899303 w 1043962"/>
              <a:gd name="connsiteY160" fmla="*/ 518736 h 852378"/>
              <a:gd name="connsiteX161" fmla="*/ 901167 w 1043962"/>
              <a:gd name="connsiteY161" fmla="*/ 518801 h 852378"/>
              <a:gd name="connsiteX162" fmla="*/ 902966 w 1043962"/>
              <a:gd name="connsiteY162" fmla="*/ 518589 h 852378"/>
              <a:gd name="connsiteX163" fmla="*/ 904846 w 1043962"/>
              <a:gd name="connsiteY163" fmla="*/ 518507 h 852378"/>
              <a:gd name="connsiteX164" fmla="*/ 906629 w 1043962"/>
              <a:gd name="connsiteY164" fmla="*/ 518360 h 852378"/>
              <a:gd name="connsiteX165" fmla="*/ 908509 w 1043962"/>
              <a:gd name="connsiteY165" fmla="*/ 518213 h 852378"/>
              <a:gd name="connsiteX166" fmla="*/ 910307 w 1043962"/>
              <a:gd name="connsiteY166" fmla="*/ 518213 h 852378"/>
              <a:gd name="connsiteX167" fmla="*/ 910896 w 1043962"/>
              <a:gd name="connsiteY167" fmla="*/ 518049 h 852378"/>
              <a:gd name="connsiteX168" fmla="*/ 910749 w 1043962"/>
              <a:gd name="connsiteY168" fmla="*/ 516414 h 852378"/>
              <a:gd name="connsiteX169" fmla="*/ 910602 w 1043962"/>
              <a:gd name="connsiteY169" fmla="*/ 514763 h 852378"/>
              <a:gd name="connsiteX170" fmla="*/ 910536 w 1043962"/>
              <a:gd name="connsiteY170" fmla="*/ 513994 h 852378"/>
              <a:gd name="connsiteX171" fmla="*/ 910455 w 1043962"/>
              <a:gd name="connsiteY171" fmla="*/ 513046 h 852378"/>
              <a:gd name="connsiteX172" fmla="*/ 910307 w 1043962"/>
              <a:gd name="connsiteY172" fmla="*/ 511394 h 852378"/>
              <a:gd name="connsiteX173" fmla="*/ 910307 w 1043962"/>
              <a:gd name="connsiteY173" fmla="*/ 509596 h 852378"/>
              <a:gd name="connsiteX174" fmla="*/ 910160 w 1043962"/>
              <a:gd name="connsiteY174" fmla="*/ 507944 h 852378"/>
              <a:gd name="connsiteX175" fmla="*/ 910520 w 1043962"/>
              <a:gd name="connsiteY175" fmla="*/ 506456 h 852378"/>
              <a:gd name="connsiteX176" fmla="*/ 911501 w 1043962"/>
              <a:gd name="connsiteY176" fmla="*/ 505410 h 852378"/>
              <a:gd name="connsiteX177" fmla="*/ 912401 w 1043962"/>
              <a:gd name="connsiteY177" fmla="*/ 504510 h 852378"/>
              <a:gd name="connsiteX178" fmla="*/ 913365 w 1043962"/>
              <a:gd name="connsiteY178" fmla="*/ 503611 h 852378"/>
              <a:gd name="connsiteX179" fmla="*/ 914265 w 1043962"/>
              <a:gd name="connsiteY179" fmla="*/ 502712 h 852378"/>
              <a:gd name="connsiteX180" fmla="*/ 915393 w 1043962"/>
              <a:gd name="connsiteY180" fmla="*/ 501960 h 852378"/>
              <a:gd name="connsiteX181" fmla="*/ 916374 w 1043962"/>
              <a:gd name="connsiteY181" fmla="*/ 501060 h 852378"/>
              <a:gd name="connsiteX182" fmla="*/ 917110 w 1043962"/>
              <a:gd name="connsiteY182" fmla="*/ 500014 h 852378"/>
              <a:gd name="connsiteX183" fmla="*/ 917862 w 1043962"/>
              <a:gd name="connsiteY183" fmla="*/ 498902 h 852378"/>
              <a:gd name="connsiteX184" fmla="*/ 918614 w 1043962"/>
              <a:gd name="connsiteY184" fmla="*/ 497839 h 852378"/>
              <a:gd name="connsiteX185" fmla="*/ 919137 w 1043962"/>
              <a:gd name="connsiteY185" fmla="*/ 496580 h 852378"/>
              <a:gd name="connsiteX186" fmla="*/ 919889 w 1043962"/>
              <a:gd name="connsiteY186" fmla="*/ 495452 h 852378"/>
              <a:gd name="connsiteX187" fmla="*/ 920478 w 1043962"/>
              <a:gd name="connsiteY187" fmla="*/ 494177 h 852378"/>
              <a:gd name="connsiteX188" fmla="*/ 921230 w 1043962"/>
              <a:gd name="connsiteY188" fmla="*/ 493130 h 852378"/>
              <a:gd name="connsiteX189" fmla="*/ 921982 w 1043962"/>
              <a:gd name="connsiteY189" fmla="*/ 492002 h 852378"/>
              <a:gd name="connsiteX190" fmla="*/ 922947 w 1043962"/>
              <a:gd name="connsiteY190" fmla="*/ 491102 h 852378"/>
              <a:gd name="connsiteX191" fmla="*/ 924075 w 1043962"/>
              <a:gd name="connsiteY191" fmla="*/ 490367 h 852378"/>
              <a:gd name="connsiteX192" fmla="*/ 925351 w 1043962"/>
              <a:gd name="connsiteY192" fmla="*/ 489843 h 852378"/>
              <a:gd name="connsiteX193" fmla="*/ 926839 w 1043962"/>
              <a:gd name="connsiteY193" fmla="*/ 489533 h 852378"/>
              <a:gd name="connsiteX194" fmla="*/ 928261 w 1043962"/>
              <a:gd name="connsiteY194" fmla="*/ 489157 h 852378"/>
              <a:gd name="connsiteX195" fmla="*/ 930141 w 1043962"/>
              <a:gd name="connsiteY195" fmla="*/ 489238 h 852378"/>
              <a:gd name="connsiteX196" fmla="*/ 931793 w 1043962"/>
              <a:gd name="connsiteY196" fmla="*/ 489467 h 852378"/>
              <a:gd name="connsiteX197" fmla="*/ 933216 w 1043962"/>
              <a:gd name="connsiteY197" fmla="*/ 489843 h 852378"/>
              <a:gd name="connsiteX198" fmla="*/ 934475 w 1043962"/>
              <a:gd name="connsiteY198" fmla="*/ 490367 h 852378"/>
              <a:gd name="connsiteX199" fmla="*/ 935374 w 1043962"/>
              <a:gd name="connsiteY199" fmla="*/ 491331 h 852378"/>
              <a:gd name="connsiteX200" fmla="*/ 936126 w 1043962"/>
              <a:gd name="connsiteY200" fmla="*/ 492460 h 852378"/>
              <a:gd name="connsiteX201" fmla="*/ 936878 w 1043962"/>
              <a:gd name="connsiteY201" fmla="*/ 493588 h 852378"/>
              <a:gd name="connsiteX202" fmla="*/ 937401 w 1043962"/>
              <a:gd name="connsiteY202" fmla="*/ 494847 h 852378"/>
              <a:gd name="connsiteX203" fmla="*/ 937925 w 1043962"/>
              <a:gd name="connsiteY203" fmla="*/ 496122 h 852378"/>
              <a:gd name="connsiteX204" fmla="*/ 938219 w 1043962"/>
              <a:gd name="connsiteY204" fmla="*/ 497627 h 852378"/>
              <a:gd name="connsiteX205" fmla="*/ 938595 w 1043962"/>
              <a:gd name="connsiteY205" fmla="*/ 499115 h 852378"/>
              <a:gd name="connsiteX206" fmla="*/ 938889 w 1043962"/>
              <a:gd name="connsiteY206" fmla="*/ 500537 h 852378"/>
              <a:gd name="connsiteX207" fmla="*/ 939265 w 1043962"/>
              <a:gd name="connsiteY207" fmla="*/ 502042 h 852378"/>
              <a:gd name="connsiteX208" fmla="*/ 939576 w 1043962"/>
              <a:gd name="connsiteY208" fmla="*/ 503529 h 852378"/>
              <a:gd name="connsiteX209" fmla="*/ 940100 w 1043962"/>
              <a:gd name="connsiteY209" fmla="*/ 504805 h 852378"/>
              <a:gd name="connsiteX210" fmla="*/ 940623 w 1043962"/>
              <a:gd name="connsiteY210" fmla="*/ 506080 h 852378"/>
              <a:gd name="connsiteX211" fmla="*/ 941375 w 1043962"/>
              <a:gd name="connsiteY211" fmla="*/ 507208 h 852378"/>
              <a:gd name="connsiteX212" fmla="*/ 942111 w 1043962"/>
              <a:gd name="connsiteY212" fmla="*/ 508320 h 852378"/>
              <a:gd name="connsiteX213" fmla="*/ 943157 w 1043962"/>
              <a:gd name="connsiteY213" fmla="*/ 509072 h 852378"/>
              <a:gd name="connsiteX214" fmla="*/ 944661 w 1043962"/>
              <a:gd name="connsiteY214" fmla="*/ 509449 h 852378"/>
              <a:gd name="connsiteX215" fmla="*/ 946084 w 1043962"/>
              <a:gd name="connsiteY215" fmla="*/ 509906 h 852378"/>
              <a:gd name="connsiteX216" fmla="*/ 947948 w 1043962"/>
              <a:gd name="connsiteY216" fmla="*/ 509906 h 852378"/>
              <a:gd name="connsiteX217" fmla="*/ 949747 w 1043962"/>
              <a:gd name="connsiteY217" fmla="*/ 509906 h 852378"/>
              <a:gd name="connsiteX218" fmla="*/ 951251 w 1043962"/>
              <a:gd name="connsiteY218" fmla="*/ 509596 h 852378"/>
              <a:gd name="connsiteX219" fmla="*/ 952902 w 1043962"/>
              <a:gd name="connsiteY219" fmla="*/ 509449 h 852378"/>
              <a:gd name="connsiteX220" fmla="*/ 954162 w 1043962"/>
              <a:gd name="connsiteY220" fmla="*/ 508925 h 852378"/>
              <a:gd name="connsiteX221" fmla="*/ 955290 w 1043962"/>
              <a:gd name="connsiteY221" fmla="*/ 508173 h 852378"/>
              <a:gd name="connsiteX222" fmla="*/ 956254 w 1043962"/>
              <a:gd name="connsiteY222" fmla="*/ 507274 h 852378"/>
              <a:gd name="connsiteX223" fmla="*/ 957383 w 1043962"/>
              <a:gd name="connsiteY223" fmla="*/ 506603 h 852378"/>
              <a:gd name="connsiteX224" fmla="*/ 957612 w 1043962"/>
              <a:gd name="connsiteY224" fmla="*/ 506440 h 852378"/>
              <a:gd name="connsiteX225" fmla="*/ 958429 w 1043962"/>
              <a:gd name="connsiteY225" fmla="*/ 505851 h 852378"/>
              <a:gd name="connsiteX226" fmla="*/ 959410 w 1043962"/>
              <a:gd name="connsiteY226" fmla="*/ 504952 h 852378"/>
              <a:gd name="connsiteX227" fmla="*/ 960162 w 1043962"/>
              <a:gd name="connsiteY227" fmla="*/ 503906 h 852378"/>
              <a:gd name="connsiteX228" fmla="*/ 961045 w 1043962"/>
              <a:gd name="connsiteY228" fmla="*/ 503006 h 852378"/>
              <a:gd name="connsiteX229" fmla="*/ 961879 w 1043962"/>
              <a:gd name="connsiteY229" fmla="*/ 501894 h 852378"/>
              <a:gd name="connsiteX230" fmla="*/ 962779 w 1043962"/>
              <a:gd name="connsiteY230" fmla="*/ 500995 h 852378"/>
              <a:gd name="connsiteX231" fmla="*/ 963531 w 1043962"/>
              <a:gd name="connsiteY231" fmla="*/ 499948 h 852378"/>
              <a:gd name="connsiteX232" fmla="*/ 964495 w 1043962"/>
              <a:gd name="connsiteY232" fmla="*/ 499049 h 852378"/>
              <a:gd name="connsiteX233" fmla="*/ 965395 w 1043962"/>
              <a:gd name="connsiteY233" fmla="*/ 498150 h 852378"/>
              <a:gd name="connsiteX234" fmla="*/ 966147 w 1043962"/>
              <a:gd name="connsiteY234" fmla="*/ 497022 h 852378"/>
              <a:gd name="connsiteX235" fmla="*/ 967112 w 1043962"/>
              <a:gd name="connsiteY235" fmla="*/ 496122 h 852378"/>
              <a:gd name="connsiteX236" fmla="*/ 967570 w 1043962"/>
              <a:gd name="connsiteY236" fmla="*/ 495681 h 852378"/>
              <a:gd name="connsiteX237" fmla="*/ 968011 w 1043962"/>
              <a:gd name="connsiteY237" fmla="*/ 495223 h 852378"/>
              <a:gd name="connsiteX238" fmla="*/ 968763 w 1043962"/>
              <a:gd name="connsiteY238" fmla="*/ 494177 h 852378"/>
              <a:gd name="connsiteX239" fmla="*/ 969891 w 1043962"/>
              <a:gd name="connsiteY239" fmla="*/ 493424 h 852378"/>
              <a:gd name="connsiteX240" fmla="*/ 970856 w 1043962"/>
              <a:gd name="connsiteY240" fmla="*/ 492525 h 852378"/>
              <a:gd name="connsiteX241" fmla="*/ 971903 w 1043962"/>
              <a:gd name="connsiteY241" fmla="*/ 491855 h 852378"/>
              <a:gd name="connsiteX242" fmla="*/ 973260 w 1043962"/>
              <a:gd name="connsiteY242" fmla="*/ 491266 h 852378"/>
              <a:gd name="connsiteX243" fmla="*/ 974535 w 1043962"/>
              <a:gd name="connsiteY243" fmla="*/ 490743 h 852378"/>
              <a:gd name="connsiteX244" fmla="*/ 975647 w 1043962"/>
              <a:gd name="connsiteY244" fmla="*/ 490056 h 852378"/>
              <a:gd name="connsiteX245" fmla="*/ 976546 w 1043962"/>
              <a:gd name="connsiteY245" fmla="*/ 489157 h 852378"/>
              <a:gd name="connsiteX246" fmla="*/ 976775 w 1043962"/>
              <a:gd name="connsiteY246" fmla="*/ 487522 h 852378"/>
              <a:gd name="connsiteX247" fmla="*/ 976252 w 1043962"/>
              <a:gd name="connsiteY247" fmla="*/ 486540 h 852378"/>
              <a:gd name="connsiteX248" fmla="*/ 975206 w 1043962"/>
              <a:gd name="connsiteY248" fmla="*/ 485788 h 852378"/>
              <a:gd name="connsiteX249" fmla="*/ 973930 w 1043962"/>
              <a:gd name="connsiteY249" fmla="*/ 485265 h 852378"/>
              <a:gd name="connsiteX250" fmla="*/ 972802 w 1043962"/>
              <a:gd name="connsiteY250" fmla="*/ 484529 h 852378"/>
              <a:gd name="connsiteX251" fmla="*/ 971903 w 1043962"/>
              <a:gd name="connsiteY251" fmla="*/ 483548 h 852378"/>
              <a:gd name="connsiteX252" fmla="*/ 971151 w 1043962"/>
              <a:gd name="connsiteY252" fmla="*/ 482420 h 852378"/>
              <a:gd name="connsiteX253" fmla="*/ 971003 w 1043962"/>
              <a:gd name="connsiteY253" fmla="*/ 480785 h 852378"/>
              <a:gd name="connsiteX254" fmla="*/ 972360 w 1043962"/>
              <a:gd name="connsiteY254" fmla="*/ 480262 h 852378"/>
              <a:gd name="connsiteX255" fmla="*/ 973783 w 1043962"/>
              <a:gd name="connsiteY255" fmla="*/ 479951 h 852378"/>
              <a:gd name="connsiteX256" fmla="*/ 975647 w 1043962"/>
              <a:gd name="connsiteY256" fmla="*/ 479951 h 852378"/>
              <a:gd name="connsiteX257" fmla="*/ 977299 w 1043962"/>
              <a:gd name="connsiteY257" fmla="*/ 479804 h 852378"/>
              <a:gd name="connsiteX258" fmla="*/ 978787 w 1043962"/>
              <a:gd name="connsiteY258" fmla="*/ 479428 h 852378"/>
              <a:gd name="connsiteX259" fmla="*/ 980062 w 1043962"/>
              <a:gd name="connsiteY259" fmla="*/ 478904 h 852378"/>
              <a:gd name="connsiteX260" fmla="*/ 981566 w 1043962"/>
              <a:gd name="connsiteY260" fmla="*/ 478610 h 852378"/>
              <a:gd name="connsiteX261" fmla="*/ 982678 w 1043962"/>
              <a:gd name="connsiteY261" fmla="*/ 477858 h 852378"/>
              <a:gd name="connsiteX262" fmla="*/ 983806 w 1043962"/>
              <a:gd name="connsiteY262" fmla="*/ 477188 h 852378"/>
              <a:gd name="connsiteX263" fmla="*/ 984853 w 1043962"/>
              <a:gd name="connsiteY263" fmla="*/ 476435 h 852378"/>
              <a:gd name="connsiteX264" fmla="*/ 985834 w 1043962"/>
              <a:gd name="connsiteY264" fmla="*/ 475536 h 852378"/>
              <a:gd name="connsiteX265" fmla="*/ 986946 w 1043962"/>
              <a:gd name="connsiteY265" fmla="*/ 474866 h 852378"/>
              <a:gd name="connsiteX266" fmla="*/ 988221 w 1043962"/>
              <a:gd name="connsiteY266" fmla="*/ 474342 h 852378"/>
              <a:gd name="connsiteX267" fmla="*/ 989497 w 1043962"/>
              <a:gd name="connsiteY267" fmla="*/ 473819 h 852378"/>
              <a:gd name="connsiteX268" fmla="*/ 991377 w 1043962"/>
              <a:gd name="connsiteY268" fmla="*/ 473819 h 852378"/>
              <a:gd name="connsiteX269" fmla="*/ 992260 w 1043962"/>
              <a:gd name="connsiteY269" fmla="*/ 474800 h 852378"/>
              <a:gd name="connsiteX270" fmla="*/ 993159 w 1043962"/>
              <a:gd name="connsiteY270" fmla="*/ 475683 h 852378"/>
              <a:gd name="connsiteX271" fmla="*/ 994059 w 1043962"/>
              <a:gd name="connsiteY271" fmla="*/ 476582 h 852378"/>
              <a:gd name="connsiteX272" fmla="*/ 995563 w 1043962"/>
              <a:gd name="connsiteY272" fmla="*/ 477040 h 852378"/>
              <a:gd name="connsiteX273" fmla="*/ 997214 w 1043962"/>
              <a:gd name="connsiteY273" fmla="*/ 477269 h 852378"/>
              <a:gd name="connsiteX274" fmla="*/ 998637 w 1043962"/>
              <a:gd name="connsiteY274" fmla="*/ 476893 h 852378"/>
              <a:gd name="connsiteX275" fmla="*/ 1000272 w 1043962"/>
              <a:gd name="connsiteY275" fmla="*/ 476746 h 852378"/>
              <a:gd name="connsiteX276" fmla="*/ 1001777 w 1043962"/>
              <a:gd name="connsiteY276" fmla="*/ 476746 h 852378"/>
              <a:gd name="connsiteX277" fmla="*/ 1002905 w 1043962"/>
              <a:gd name="connsiteY277" fmla="*/ 477564 h 852378"/>
              <a:gd name="connsiteX278" fmla="*/ 1003788 w 1043962"/>
              <a:gd name="connsiteY278" fmla="*/ 478463 h 852378"/>
              <a:gd name="connsiteX279" fmla="*/ 1005063 w 1043962"/>
              <a:gd name="connsiteY279" fmla="*/ 479052 h 852378"/>
              <a:gd name="connsiteX280" fmla="*/ 1006110 w 1043962"/>
              <a:gd name="connsiteY280" fmla="*/ 479804 h 852378"/>
              <a:gd name="connsiteX281" fmla="*/ 1007614 w 1043962"/>
              <a:gd name="connsiteY281" fmla="*/ 480180 h 852378"/>
              <a:gd name="connsiteX282" fmla="*/ 1008889 w 1043962"/>
              <a:gd name="connsiteY282" fmla="*/ 480785 h 852378"/>
              <a:gd name="connsiteX283" fmla="*/ 1010312 w 1043962"/>
              <a:gd name="connsiteY283" fmla="*/ 481161 h 852378"/>
              <a:gd name="connsiteX284" fmla="*/ 1010688 w 1043962"/>
              <a:gd name="connsiteY284" fmla="*/ 481308 h 852378"/>
              <a:gd name="connsiteX285" fmla="*/ 1010688 w 1043962"/>
              <a:gd name="connsiteY285" fmla="*/ 479509 h 852378"/>
              <a:gd name="connsiteX286" fmla="*/ 1010901 w 1043962"/>
              <a:gd name="connsiteY286" fmla="*/ 477629 h 852378"/>
              <a:gd name="connsiteX287" fmla="*/ 1010982 w 1043962"/>
              <a:gd name="connsiteY287" fmla="*/ 475847 h 852378"/>
              <a:gd name="connsiteX288" fmla="*/ 1011211 w 1043962"/>
              <a:gd name="connsiteY288" fmla="*/ 474048 h 852378"/>
              <a:gd name="connsiteX289" fmla="*/ 1011211 w 1043962"/>
              <a:gd name="connsiteY289" fmla="*/ 472168 h 852378"/>
              <a:gd name="connsiteX290" fmla="*/ 1011424 w 1043962"/>
              <a:gd name="connsiteY290" fmla="*/ 470369 h 852378"/>
              <a:gd name="connsiteX291" fmla="*/ 1011505 w 1043962"/>
              <a:gd name="connsiteY291" fmla="*/ 468505 h 852378"/>
              <a:gd name="connsiteX292" fmla="*/ 1011734 w 1043962"/>
              <a:gd name="connsiteY292" fmla="*/ 466706 h 852378"/>
              <a:gd name="connsiteX293" fmla="*/ 1011734 w 1043962"/>
              <a:gd name="connsiteY293" fmla="*/ 464842 h 852378"/>
              <a:gd name="connsiteX294" fmla="*/ 1011947 w 1043962"/>
              <a:gd name="connsiteY294" fmla="*/ 463044 h 852378"/>
              <a:gd name="connsiteX295" fmla="*/ 1011947 w 1043962"/>
              <a:gd name="connsiteY295" fmla="*/ 461163 h 852378"/>
              <a:gd name="connsiteX296" fmla="*/ 1012176 w 1043962"/>
              <a:gd name="connsiteY296" fmla="*/ 460640 h 852378"/>
              <a:gd name="connsiteX297" fmla="*/ 1014056 w 1043962"/>
              <a:gd name="connsiteY297" fmla="*/ 459365 h 852378"/>
              <a:gd name="connsiteX298" fmla="*/ 1015920 w 1043962"/>
              <a:gd name="connsiteY298" fmla="*/ 458171 h 852378"/>
              <a:gd name="connsiteX299" fmla="*/ 1017719 w 1043962"/>
              <a:gd name="connsiteY299" fmla="*/ 456896 h 852378"/>
              <a:gd name="connsiteX300" fmla="*/ 1019583 w 1043962"/>
              <a:gd name="connsiteY300" fmla="*/ 455637 h 852378"/>
              <a:gd name="connsiteX301" fmla="*/ 1021463 w 1043962"/>
              <a:gd name="connsiteY301" fmla="*/ 454361 h 852378"/>
              <a:gd name="connsiteX302" fmla="*/ 1023327 w 1043962"/>
              <a:gd name="connsiteY302" fmla="*/ 453167 h 852378"/>
              <a:gd name="connsiteX303" fmla="*/ 1025208 w 1043962"/>
              <a:gd name="connsiteY303" fmla="*/ 451892 h 852378"/>
              <a:gd name="connsiteX304" fmla="*/ 1027072 w 1043962"/>
              <a:gd name="connsiteY304" fmla="*/ 450617 h 852378"/>
              <a:gd name="connsiteX305" fmla="*/ 1028952 w 1043962"/>
              <a:gd name="connsiteY305" fmla="*/ 449423 h 852378"/>
              <a:gd name="connsiteX306" fmla="*/ 1030735 w 1043962"/>
              <a:gd name="connsiteY306" fmla="*/ 448148 h 852378"/>
              <a:gd name="connsiteX307" fmla="*/ 1032582 w 1043962"/>
              <a:gd name="connsiteY307" fmla="*/ 446905 h 852378"/>
              <a:gd name="connsiteX308" fmla="*/ 1033171 w 1043962"/>
              <a:gd name="connsiteY308" fmla="*/ 446464 h 852378"/>
              <a:gd name="connsiteX309" fmla="*/ 1038223 w 1043962"/>
              <a:gd name="connsiteY309" fmla="*/ 442752 h 852378"/>
              <a:gd name="connsiteX310" fmla="*/ 1038256 w 1043962"/>
              <a:gd name="connsiteY310" fmla="*/ 442343 h 852378"/>
              <a:gd name="connsiteX311" fmla="*/ 1039875 w 1043962"/>
              <a:gd name="connsiteY311" fmla="*/ 441378 h 852378"/>
              <a:gd name="connsiteX312" fmla="*/ 1044142 w 1043962"/>
              <a:gd name="connsiteY312" fmla="*/ 438811 h 852378"/>
              <a:gd name="connsiteX313" fmla="*/ 1044142 w 1043962"/>
              <a:gd name="connsiteY313" fmla="*/ 430537 h 852378"/>
              <a:gd name="connsiteX314" fmla="*/ 1033024 w 1043962"/>
              <a:gd name="connsiteY314" fmla="*/ 398914 h 852378"/>
              <a:gd name="connsiteX315" fmla="*/ 1009658 w 1043962"/>
              <a:gd name="connsiteY315" fmla="*/ 376971 h 852378"/>
              <a:gd name="connsiteX316" fmla="*/ 989431 w 1043962"/>
              <a:gd name="connsiteY316" fmla="*/ 358160 h 852378"/>
              <a:gd name="connsiteX317" fmla="*/ 971069 w 1043962"/>
              <a:gd name="connsiteY317" fmla="*/ 340829 h 852378"/>
              <a:gd name="connsiteX318" fmla="*/ 969188 w 1043962"/>
              <a:gd name="connsiteY318" fmla="*/ 339067 h 852378"/>
              <a:gd name="connsiteX319" fmla="*/ 955715 w 1043962"/>
              <a:gd name="connsiteY319" fmla="*/ 326619 h 852378"/>
              <a:gd name="connsiteX320" fmla="*/ 946967 w 1043962"/>
              <a:gd name="connsiteY320" fmla="*/ 318549 h 852378"/>
              <a:gd name="connsiteX321" fmla="*/ 925874 w 1043962"/>
              <a:gd name="connsiteY321" fmla="*/ 299456 h 852378"/>
              <a:gd name="connsiteX322" fmla="*/ 905369 w 1043962"/>
              <a:gd name="connsiteY322" fmla="*/ 280931 h 852378"/>
              <a:gd name="connsiteX323" fmla="*/ 889966 w 1043962"/>
              <a:gd name="connsiteY323" fmla="*/ 266683 h 852378"/>
              <a:gd name="connsiteX324" fmla="*/ 883982 w 1043962"/>
              <a:gd name="connsiteY324" fmla="*/ 260698 h 852378"/>
              <a:gd name="connsiteX325" fmla="*/ 870018 w 1043962"/>
              <a:gd name="connsiteY325" fmla="*/ 246450 h 852378"/>
              <a:gd name="connsiteX326" fmla="*/ 854353 w 1043962"/>
              <a:gd name="connsiteY326" fmla="*/ 229922 h 852378"/>
              <a:gd name="connsiteX327" fmla="*/ 834977 w 1043962"/>
              <a:gd name="connsiteY327" fmla="*/ 209689 h 852378"/>
              <a:gd name="connsiteX328" fmla="*/ 818904 w 1043962"/>
              <a:gd name="connsiteY328" fmla="*/ 192862 h 852378"/>
              <a:gd name="connsiteX329" fmla="*/ 817023 w 1043962"/>
              <a:gd name="connsiteY329" fmla="*/ 190880 h 852378"/>
              <a:gd name="connsiteX330" fmla="*/ 816827 w 1043962"/>
              <a:gd name="connsiteY330" fmla="*/ 190854 h 852378"/>
              <a:gd name="connsiteX331" fmla="*/ 816631 w 1043962"/>
              <a:gd name="connsiteY331" fmla="*/ 190825 h 852378"/>
              <a:gd name="connsiteX332" fmla="*/ 815029 w 1043962"/>
              <a:gd name="connsiteY332" fmla="*/ 190596 h 852378"/>
              <a:gd name="connsiteX333" fmla="*/ 814031 w 1043962"/>
              <a:gd name="connsiteY333" fmla="*/ 190220 h 852378"/>
              <a:gd name="connsiteX334" fmla="*/ 812740 w 1043962"/>
              <a:gd name="connsiteY334" fmla="*/ 189741 h 852378"/>
              <a:gd name="connsiteX335" fmla="*/ 809895 w 1043962"/>
              <a:gd name="connsiteY335" fmla="*/ 187461 h 852378"/>
              <a:gd name="connsiteX336" fmla="*/ 807049 w 1043962"/>
              <a:gd name="connsiteY336" fmla="*/ 186320 h 852378"/>
              <a:gd name="connsiteX337" fmla="*/ 803060 w 1043962"/>
              <a:gd name="connsiteY337" fmla="*/ 186320 h 852378"/>
              <a:gd name="connsiteX338" fmla="*/ 798220 w 1043962"/>
              <a:gd name="connsiteY338" fmla="*/ 186320 h 852378"/>
              <a:gd name="connsiteX339" fmla="*/ 795930 w 1043962"/>
              <a:gd name="connsiteY339" fmla="*/ 185751 h 852378"/>
              <a:gd name="connsiteX340" fmla="*/ 793658 w 1043962"/>
              <a:gd name="connsiteY340" fmla="*/ 184040 h 852378"/>
              <a:gd name="connsiteX341" fmla="*/ 792235 w 1043962"/>
              <a:gd name="connsiteY341" fmla="*/ 184325 h 852378"/>
              <a:gd name="connsiteX342" fmla="*/ 789668 w 1043962"/>
              <a:gd name="connsiteY342" fmla="*/ 186320 h 852378"/>
              <a:gd name="connsiteX343" fmla="*/ 788523 w 1043962"/>
              <a:gd name="connsiteY343" fmla="*/ 186320 h 852378"/>
              <a:gd name="connsiteX344" fmla="*/ 787101 w 1043962"/>
              <a:gd name="connsiteY344" fmla="*/ 185751 h 852378"/>
              <a:gd name="connsiteX345" fmla="*/ 785956 w 1043962"/>
              <a:gd name="connsiteY345" fmla="*/ 184325 h 852378"/>
              <a:gd name="connsiteX346" fmla="*/ 785466 w 1043962"/>
              <a:gd name="connsiteY346" fmla="*/ 183620 h 852378"/>
              <a:gd name="connsiteX347" fmla="*/ 785155 w 1043962"/>
              <a:gd name="connsiteY347" fmla="*/ 183180 h 852378"/>
              <a:gd name="connsiteX348" fmla="*/ 783945 w 1043962"/>
              <a:gd name="connsiteY348" fmla="*/ 181477 h 852378"/>
              <a:gd name="connsiteX349" fmla="*/ 783896 w 1043962"/>
              <a:gd name="connsiteY349" fmla="*/ 181217 h 852378"/>
              <a:gd name="connsiteX350" fmla="*/ 783193 w 1043962"/>
              <a:gd name="connsiteY350" fmla="*/ 181006 h 852378"/>
              <a:gd name="connsiteX351" fmla="*/ 782686 w 1043962"/>
              <a:gd name="connsiteY351" fmla="*/ 180087 h 852378"/>
              <a:gd name="connsiteX352" fmla="*/ 782032 w 1043962"/>
              <a:gd name="connsiteY352" fmla="*/ 179881 h 852378"/>
              <a:gd name="connsiteX353" fmla="*/ 781770 w 1043962"/>
              <a:gd name="connsiteY353" fmla="*/ 179804 h 852378"/>
              <a:gd name="connsiteX354" fmla="*/ 781885 w 1043962"/>
              <a:gd name="connsiteY354" fmla="*/ 178926 h 852378"/>
              <a:gd name="connsiteX355" fmla="*/ 781917 w 1043962"/>
              <a:gd name="connsiteY355" fmla="*/ 178744 h 852378"/>
              <a:gd name="connsiteX356" fmla="*/ 780789 w 1043962"/>
              <a:gd name="connsiteY356" fmla="*/ 177544 h 852378"/>
              <a:gd name="connsiteX357" fmla="*/ 779514 w 1043962"/>
              <a:gd name="connsiteY357" fmla="*/ 175072 h 852378"/>
              <a:gd name="connsiteX358" fmla="*/ 780299 w 1043962"/>
              <a:gd name="connsiteY358" fmla="*/ 173942 h 852378"/>
              <a:gd name="connsiteX359" fmla="*/ 779579 w 1043962"/>
              <a:gd name="connsiteY359" fmla="*/ 172246 h 852378"/>
              <a:gd name="connsiteX360" fmla="*/ 779661 w 1043962"/>
              <a:gd name="connsiteY360" fmla="*/ 171187 h 852378"/>
              <a:gd name="connsiteX361" fmla="*/ 778958 w 1043962"/>
              <a:gd name="connsiteY361" fmla="*/ 169916 h 852378"/>
              <a:gd name="connsiteX362" fmla="*/ 777683 w 1043962"/>
              <a:gd name="connsiteY362" fmla="*/ 170127 h 852378"/>
              <a:gd name="connsiteX363" fmla="*/ 776472 w 1043962"/>
              <a:gd name="connsiteY363" fmla="*/ 170127 h 852378"/>
              <a:gd name="connsiteX364" fmla="*/ 776047 w 1043962"/>
              <a:gd name="connsiteY364" fmla="*/ 171187 h 852378"/>
              <a:gd name="connsiteX365" fmla="*/ 775426 w 1043962"/>
              <a:gd name="connsiteY365" fmla="*/ 171823 h 852378"/>
              <a:gd name="connsiteX366" fmla="*/ 774919 w 1043962"/>
              <a:gd name="connsiteY366" fmla="*/ 171682 h 852378"/>
              <a:gd name="connsiteX367" fmla="*/ 774641 w 1043962"/>
              <a:gd name="connsiteY367" fmla="*/ 170834 h 852378"/>
              <a:gd name="connsiteX368" fmla="*/ 773660 w 1043962"/>
              <a:gd name="connsiteY368" fmla="*/ 170763 h 852378"/>
              <a:gd name="connsiteX369" fmla="*/ 773088 w 1043962"/>
              <a:gd name="connsiteY369" fmla="*/ 170410 h 852378"/>
              <a:gd name="connsiteX370" fmla="*/ 772237 w 1043962"/>
              <a:gd name="connsiteY370" fmla="*/ 170480 h 852378"/>
              <a:gd name="connsiteX371" fmla="*/ 772385 w 1043962"/>
              <a:gd name="connsiteY371" fmla="*/ 171682 h 852378"/>
              <a:gd name="connsiteX372" fmla="*/ 772025 w 1043962"/>
              <a:gd name="connsiteY372" fmla="*/ 173236 h 852378"/>
              <a:gd name="connsiteX373" fmla="*/ 771256 w 1043962"/>
              <a:gd name="connsiteY373" fmla="*/ 173376 h 852378"/>
              <a:gd name="connsiteX374" fmla="*/ 771812 w 1043962"/>
              <a:gd name="connsiteY374" fmla="*/ 174089 h 852378"/>
              <a:gd name="connsiteX375" fmla="*/ 771600 w 1043962"/>
              <a:gd name="connsiteY375" fmla="*/ 174295 h 852378"/>
              <a:gd name="connsiteX376" fmla="*/ 771044 w 1043962"/>
              <a:gd name="connsiteY376" fmla="*/ 174295 h 852378"/>
              <a:gd name="connsiteX377" fmla="*/ 770831 w 1043962"/>
              <a:gd name="connsiteY377" fmla="*/ 174295 h 852378"/>
              <a:gd name="connsiteX378" fmla="*/ 769703 w 1043962"/>
              <a:gd name="connsiteY378" fmla="*/ 173872 h 852378"/>
              <a:gd name="connsiteX379" fmla="*/ 769621 w 1043962"/>
              <a:gd name="connsiteY379" fmla="*/ 173594 h 852378"/>
              <a:gd name="connsiteX380" fmla="*/ 769556 w 1043962"/>
              <a:gd name="connsiteY380" fmla="*/ 173306 h 852378"/>
              <a:gd name="connsiteX381" fmla="*/ 769065 w 1043962"/>
              <a:gd name="connsiteY381" fmla="*/ 173236 h 852378"/>
              <a:gd name="connsiteX382" fmla="*/ 768771 w 1043962"/>
              <a:gd name="connsiteY382" fmla="*/ 174012 h 852378"/>
              <a:gd name="connsiteX383" fmla="*/ 767855 w 1043962"/>
              <a:gd name="connsiteY383" fmla="*/ 174508 h 852378"/>
              <a:gd name="connsiteX384" fmla="*/ 767512 w 1043962"/>
              <a:gd name="connsiteY384" fmla="*/ 175848 h 852378"/>
              <a:gd name="connsiteX385" fmla="*/ 766874 w 1043962"/>
              <a:gd name="connsiteY385" fmla="*/ 176115 h 852378"/>
              <a:gd name="connsiteX386" fmla="*/ 766662 w 1043962"/>
              <a:gd name="connsiteY386" fmla="*/ 176202 h 852378"/>
              <a:gd name="connsiteX387" fmla="*/ 765877 w 1043962"/>
              <a:gd name="connsiteY387" fmla="*/ 175495 h 852378"/>
              <a:gd name="connsiteX388" fmla="*/ 765795 w 1043962"/>
              <a:gd name="connsiteY388" fmla="*/ 175221 h 852378"/>
              <a:gd name="connsiteX389" fmla="*/ 765599 w 1043962"/>
              <a:gd name="connsiteY389" fmla="*/ 174578 h 852378"/>
              <a:gd name="connsiteX390" fmla="*/ 764111 w 1043962"/>
              <a:gd name="connsiteY390" fmla="*/ 173801 h 852378"/>
              <a:gd name="connsiteX391" fmla="*/ 763195 w 1043962"/>
              <a:gd name="connsiteY391" fmla="*/ 173659 h 852378"/>
              <a:gd name="connsiteX392" fmla="*/ 762590 w 1043962"/>
              <a:gd name="connsiteY392" fmla="*/ 174128 h 852378"/>
              <a:gd name="connsiteX393" fmla="*/ 762002 w 1043962"/>
              <a:gd name="connsiteY393" fmla="*/ 173509 h 852378"/>
              <a:gd name="connsiteX394" fmla="*/ 761642 w 1043962"/>
              <a:gd name="connsiteY394" fmla="*/ 173095 h 852378"/>
              <a:gd name="connsiteX395" fmla="*/ 760873 w 1043962"/>
              <a:gd name="connsiteY395" fmla="*/ 173095 h 852378"/>
              <a:gd name="connsiteX396" fmla="*/ 760759 w 1043962"/>
              <a:gd name="connsiteY396" fmla="*/ 172966 h 852378"/>
              <a:gd name="connsiteX397" fmla="*/ 760579 w 1043962"/>
              <a:gd name="connsiteY397" fmla="*/ 172742 h 852378"/>
              <a:gd name="connsiteX398" fmla="*/ 760710 w 1043962"/>
              <a:gd name="connsiteY398" fmla="*/ 172219 h 852378"/>
              <a:gd name="connsiteX399" fmla="*/ 760873 w 1043962"/>
              <a:gd name="connsiteY399" fmla="*/ 170623 h 852378"/>
              <a:gd name="connsiteX400" fmla="*/ 759385 w 1043962"/>
              <a:gd name="connsiteY400" fmla="*/ 170260 h 852378"/>
              <a:gd name="connsiteX401" fmla="*/ 759107 w 1043962"/>
              <a:gd name="connsiteY401" fmla="*/ 168574 h 852378"/>
              <a:gd name="connsiteX402" fmla="*/ 757832 w 1043962"/>
              <a:gd name="connsiteY402" fmla="*/ 168785 h 852378"/>
              <a:gd name="connsiteX403" fmla="*/ 757619 w 1043962"/>
              <a:gd name="connsiteY403" fmla="*/ 168291 h 852378"/>
              <a:gd name="connsiteX404" fmla="*/ 756557 w 1043962"/>
              <a:gd name="connsiteY404" fmla="*/ 168008 h 852378"/>
              <a:gd name="connsiteX405" fmla="*/ 755870 w 1043962"/>
              <a:gd name="connsiteY405" fmla="*/ 168060 h 852378"/>
              <a:gd name="connsiteX406" fmla="*/ 755641 w 1043962"/>
              <a:gd name="connsiteY406" fmla="*/ 168078 h 852378"/>
              <a:gd name="connsiteX407" fmla="*/ 755069 w 1043962"/>
              <a:gd name="connsiteY407" fmla="*/ 167797 h 852378"/>
              <a:gd name="connsiteX408" fmla="*/ 754954 w 1043962"/>
              <a:gd name="connsiteY408" fmla="*/ 167642 h 852378"/>
              <a:gd name="connsiteX409" fmla="*/ 754022 w 1043962"/>
              <a:gd name="connsiteY409" fmla="*/ 166455 h 852378"/>
              <a:gd name="connsiteX410" fmla="*/ 753237 w 1043962"/>
              <a:gd name="connsiteY410" fmla="*/ 166384 h 852378"/>
              <a:gd name="connsiteX411" fmla="*/ 752109 w 1043962"/>
              <a:gd name="connsiteY411" fmla="*/ 165536 h 852378"/>
              <a:gd name="connsiteX412" fmla="*/ 751733 w 1043962"/>
              <a:gd name="connsiteY412" fmla="*/ 164010 h 852378"/>
              <a:gd name="connsiteX413" fmla="*/ 751259 w 1043962"/>
              <a:gd name="connsiteY413" fmla="*/ 163276 h 852378"/>
              <a:gd name="connsiteX414" fmla="*/ 751733 w 1043962"/>
              <a:gd name="connsiteY414" fmla="*/ 162373 h 852378"/>
              <a:gd name="connsiteX415" fmla="*/ 752894 w 1043962"/>
              <a:gd name="connsiteY415" fmla="*/ 160168 h 852378"/>
              <a:gd name="connsiteX416" fmla="*/ 752894 w 1043962"/>
              <a:gd name="connsiteY416" fmla="*/ 159180 h 852378"/>
              <a:gd name="connsiteX417" fmla="*/ 752992 w 1043962"/>
              <a:gd name="connsiteY417" fmla="*/ 158825 h 852378"/>
              <a:gd name="connsiteX418" fmla="*/ 753090 w 1043962"/>
              <a:gd name="connsiteY418" fmla="*/ 158474 h 852378"/>
              <a:gd name="connsiteX419" fmla="*/ 753254 w 1043962"/>
              <a:gd name="connsiteY419" fmla="*/ 158428 h 852378"/>
              <a:gd name="connsiteX420" fmla="*/ 753597 w 1043962"/>
              <a:gd name="connsiteY420" fmla="*/ 158331 h 852378"/>
              <a:gd name="connsiteX421" fmla="*/ 753728 w 1043962"/>
              <a:gd name="connsiteY421" fmla="*/ 157908 h 852378"/>
              <a:gd name="connsiteX422" fmla="*/ 752878 w 1043962"/>
              <a:gd name="connsiteY422" fmla="*/ 157218 h 852378"/>
              <a:gd name="connsiteX423" fmla="*/ 752681 w 1043962"/>
              <a:gd name="connsiteY423" fmla="*/ 157061 h 852378"/>
              <a:gd name="connsiteX424" fmla="*/ 752681 w 1043962"/>
              <a:gd name="connsiteY424" fmla="*/ 156355 h 852378"/>
              <a:gd name="connsiteX425" fmla="*/ 752779 w 1043962"/>
              <a:gd name="connsiteY425" fmla="*/ 156230 h 852378"/>
              <a:gd name="connsiteX426" fmla="*/ 753172 w 1043962"/>
              <a:gd name="connsiteY426" fmla="*/ 155789 h 852378"/>
              <a:gd name="connsiteX427" fmla="*/ 752714 w 1043962"/>
              <a:gd name="connsiteY427" fmla="*/ 155421 h 852378"/>
              <a:gd name="connsiteX428" fmla="*/ 752469 w 1043962"/>
              <a:gd name="connsiteY428" fmla="*/ 155223 h 852378"/>
              <a:gd name="connsiteX429" fmla="*/ 752567 w 1043962"/>
              <a:gd name="connsiteY429" fmla="*/ 154458 h 852378"/>
              <a:gd name="connsiteX430" fmla="*/ 752894 w 1043962"/>
              <a:gd name="connsiteY430" fmla="*/ 153917 h 852378"/>
              <a:gd name="connsiteX431" fmla="*/ 752256 w 1043962"/>
              <a:gd name="connsiteY431" fmla="*/ 153953 h 852378"/>
              <a:gd name="connsiteX432" fmla="*/ 751896 w 1043962"/>
              <a:gd name="connsiteY432" fmla="*/ 153457 h 852378"/>
              <a:gd name="connsiteX433" fmla="*/ 751422 w 1043962"/>
              <a:gd name="connsiteY433" fmla="*/ 153405 h 852378"/>
              <a:gd name="connsiteX434" fmla="*/ 750899 w 1043962"/>
              <a:gd name="connsiteY434" fmla="*/ 152978 h 852378"/>
              <a:gd name="connsiteX435" fmla="*/ 749771 w 1043962"/>
              <a:gd name="connsiteY435" fmla="*/ 150414 h 852378"/>
              <a:gd name="connsiteX436" fmla="*/ 749509 w 1043962"/>
              <a:gd name="connsiteY436" fmla="*/ 149840 h 852378"/>
              <a:gd name="connsiteX437" fmla="*/ 750735 w 1043962"/>
              <a:gd name="connsiteY437" fmla="*/ 149382 h 852378"/>
              <a:gd name="connsiteX438" fmla="*/ 750654 w 1043962"/>
              <a:gd name="connsiteY438" fmla="*/ 148772 h 852378"/>
              <a:gd name="connsiteX439" fmla="*/ 749215 w 1043962"/>
              <a:gd name="connsiteY439" fmla="*/ 148849 h 852378"/>
              <a:gd name="connsiteX440" fmla="*/ 749215 w 1043962"/>
              <a:gd name="connsiteY440" fmla="*/ 148316 h 852378"/>
              <a:gd name="connsiteX441" fmla="*/ 750278 w 1043962"/>
              <a:gd name="connsiteY441" fmla="*/ 148239 h 852378"/>
              <a:gd name="connsiteX442" fmla="*/ 750507 w 1043962"/>
              <a:gd name="connsiteY442" fmla="*/ 147554 h 852378"/>
              <a:gd name="connsiteX443" fmla="*/ 749215 w 1043962"/>
              <a:gd name="connsiteY443" fmla="*/ 147325 h 852378"/>
              <a:gd name="connsiteX444" fmla="*/ 748986 w 1043962"/>
              <a:gd name="connsiteY444" fmla="*/ 145268 h 852378"/>
              <a:gd name="connsiteX445" fmla="*/ 749885 w 1043962"/>
              <a:gd name="connsiteY445" fmla="*/ 144886 h 852378"/>
              <a:gd name="connsiteX446" fmla="*/ 749967 w 1043962"/>
              <a:gd name="connsiteY446" fmla="*/ 143972 h 852378"/>
              <a:gd name="connsiteX447" fmla="*/ 748446 w 1043962"/>
              <a:gd name="connsiteY447" fmla="*/ 144277 h 852378"/>
              <a:gd name="connsiteX448" fmla="*/ 748070 w 1043962"/>
              <a:gd name="connsiteY448" fmla="*/ 143743 h 852378"/>
              <a:gd name="connsiteX449" fmla="*/ 749051 w 1043962"/>
              <a:gd name="connsiteY449" fmla="*/ 143058 h 852378"/>
              <a:gd name="connsiteX450" fmla="*/ 748986 w 1043962"/>
              <a:gd name="connsiteY450" fmla="*/ 142677 h 852378"/>
              <a:gd name="connsiteX451" fmla="*/ 747988 w 1043962"/>
              <a:gd name="connsiteY451" fmla="*/ 141915 h 852378"/>
              <a:gd name="connsiteX452" fmla="*/ 748299 w 1043962"/>
              <a:gd name="connsiteY452" fmla="*/ 141457 h 852378"/>
              <a:gd name="connsiteX453" fmla="*/ 750049 w 1043962"/>
              <a:gd name="connsiteY453" fmla="*/ 141457 h 852378"/>
              <a:gd name="connsiteX454" fmla="*/ 749215 w 1043962"/>
              <a:gd name="connsiteY454" fmla="*/ 137876 h 852378"/>
              <a:gd name="connsiteX455" fmla="*/ 750049 w 1043962"/>
              <a:gd name="connsiteY455" fmla="*/ 136581 h 852378"/>
              <a:gd name="connsiteX456" fmla="*/ 749820 w 1043962"/>
              <a:gd name="connsiteY456" fmla="*/ 136427 h 852378"/>
              <a:gd name="connsiteX457" fmla="*/ 749362 w 1043962"/>
              <a:gd name="connsiteY457" fmla="*/ 136581 h 852378"/>
              <a:gd name="connsiteX458" fmla="*/ 749051 w 1043962"/>
              <a:gd name="connsiteY458" fmla="*/ 136427 h 852378"/>
              <a:gd name="connsiteX459" fmla="*/ 748365 w 1043962"/>
              <a:gd name="connsiteY459" fmla="*/ 134599 h 852378"/>
              <a:gd name="connsiteX460" fmla="*/ 748904 w 1043962"/>
              <a:gd name="connsiteY460" fmla="*/ 134370 h 852378"/>
              <a:gd name="connsiteX461" fmla="*/ 748757 w 1043962"/>
              <a:gd name="connsiteY461" fmla="*/ 133227 h 852378"/>
              <a:gd name="connsiteX462" fmla="*/ 749673 w 1043962"/>
              <a:gd name="connsiteY462" fmla="*/ 132923 h 852378"/>
              <a:gd name="connsiteX463" fmla="*/ 749280 w 1043962"/>
              <a:gd name="connsiteY463" fmla="*/ 131399 h 852378"/>
              <a:gd name="connsiteX464" fmla="*/ 748365 w 1043962"/>
              <a:gd name="connsiteY464" fmla="*/ 130789 h 852378"/>
              <a:gd name="connsiteX465" fmla="*/ 748594 w 1043962"/>
              <a:gd name="connsiteY465" fmla="*/ 129875 h 852378"/>
              <a:gd name="connsiteX466" fmla="*/ 751030 w 1043962"/>
              <a:gd name="connsiteY466" fmla="*/ 130256 h 852378"/>
              <a:gd name="connsiteX467" fmla="*/ 751030 w 1043962"/>
              <a:gd name="connsiteY467" fmla="*/ 129570 h 852378"/>
              <a:gd name="connsiteX468" fmla="*/ 748904 w 1043962"/>
              <a:gd name="connsiteY468" fmla="*/ 129036 h 852378"/>
              <a:gd name="connsiteX469" fmla="*/ 748446 w 1043962"/>
              <a:gd name="connsiteY469" fmla="*/ 127894 h 852378"/>
              <a:gd name="connsiteX470" fmla="*/ 749591 w 1043962"/>
              <a:gd name="connsiteY470" fmla="*/ 126979 h 852378"/>
              <a:gd name="connsiteX471" fmla="*/ 748823 w 1043962"/>
              <a:gd name="connsiteY471" fmla="*/ 125683 h 852378"/>
              <a:gd name="connsiteX472" fmla="*/ 748218 w 1043962"/>
              <a:gd name="connsiteY472" fmla="*/ 126903 h 852378"/>
              <a:gd name="connsiteX473" fmla="*/ 747678 w 1043962"/>
              <a:gd name="connsiteY473" fmla="*/ 126751 h 852378"/>
              <a:gd name="connsiteX474" fmla="*/ 747988 w 1043962"/>
              <a:gd name="connsiteY474" fmla="*/ 125227 h 852378"/>
              <a:gd name="connsiteX475" fmla="*/ 747383 w 1043962"/>
              <a:gd name="connsiteY475" fmla="*/ 125150 h 852378"/>
              <a:gd name="connsiteX476" fmla="*/ 746386 w 1043962"/>
              <a:gd name="connsiteY476" fmla="*/ 126446 h 852378"/>
              <a:gd name="connsiteX477" fmla="*/ 746157 w 1043962"/>
              <a:gd name="connsiteY477" fmla="*/ 126293 h 852378"/>
              <a:gd name="connsiteX478" fmla="*/ 746304 w 1043962"/>
              <a:gd name="connsiteY478" fmla="*/ 125150 h 852378"/>
              <a:gd name="connsiteX479" fmla="*/ 744865 w 1043962"/>
              <a:gd name="connsiteY479" fmla="*/ 124388 h 852378"/>
              <a:gd name="connsiteX480" fmla="*/ 744947 w 1043962"/>
              <a:gd name="connsiteY480" fmla="*/ 124007 h 852378"/>
              <a:gd name="connsiteX481" fmla="*/ 746533 w 1043962"/>
              <a:gd name="connsiteY481" fmla="*/ 123474 h 852378"/>
              <a:gd name="connsiteX482" fmla="*/ 746386 w 1043962"/>
              <a:gd name="connsiteY482" fmla="*/ 122635 h 852378"/>
              <a:gd name="connsiteX483" fmla="*/ 743721 w 1043962"/>
              <a:gd name="connsiteY483" fmla="*/ 122408 h 852378"/>
              <a:gd name="connsiteX484" fmla="*/ 743116 w 1043962"/>
              <a:gd name="connsiteY484" fmla="*/ 123551 h 852378"/>
              <a:gd name="connsiteX485" fmla="*/ 742494 w 1043962"/>
              <a:gd name="connsiteY485" fmla="*/ 123322 h 852378"/>
              <a:gd name="connsiteX486" fmla="*/ 742658 w 1043962"/>
              <a:gd name="connsiteY486" fmla="*/ 121077 h 852378"/>
              <a:gd name="connsiteX487" fmla="*/ 742724 w 1043962"/>
              <a:gd name="connsiteY487" fmla="*/ 120197 h 852378"/>
              <a:gd name="connsiteX488" fmla="*/ 741971 w 1043962"/>
              <a:gd name="connsiteY488" fmla="*/ 120197 h 852378"/>
              <a:gd name="connsiteX489" fmla="*/ 740516 w 1043962"/>
              <a:gd name="connsiteY489" fmla="*/ 121798 h 852378"/>
              <a:gd name="connsiteX490" fmla="*/ 740140 w 1043962"/>
              <a:gd name="connsiteY490" fmla="*/ 121723 h 852378"/>
              <a:gd name="connsiteX491" fmla="*/ 739764 w 1043962"/>
              <a:gd name="connsiteY491" fmla="*/ 121646 h 852378"/>
              <a:gd name="connsiteX492" fmla="*/ 739535 w 1043962"/>
              <a:gd name="connsiteY492" fmla="*/ 121188 h 852378"/>
              <a:gd name="connsiteX493" fmla="*/ 739715 w 1043962"/>
              <a:gd name="connsiteY493" fmla="*/ 121069 h 852378"/>
              <a:gd name="connsiteX494" fmla="*/ 740451 w 1043962"/>
              <a:gd name="connsiteY494" fmla="*/ 120578 h 852378"/>
              <a:gd name="connsiteX495" fmla="*/ 740598 w 1043962"/>
              <a:gd name="connsiteY495" fmla="*/ 119664 h 852378"/>
              <a:gd name="connsiteX496" fmla="*/ 739306 w 1043962"/>
              <a:gd name="connsiteY496" fmla="*/ 119705 h 852378"/>
              <a:gd name="connsiteX497" fmla="*/ 738227 w 1043962"/>
              <a:gd name="connsiteY497" fmla="*/ 119739 h 852378"/>
              <a:gd name="connsiteX498" fmla="*/ 737998 w 1043962"/>
              <a:gd name="connsiteY498" fmla="*/ 118977 h 852378"/>
              <a:gd name="connsiteX499" fmla="*/ 739028 w 1043962"/>
              <a:gd name="connsiteY499" fmla="*/ 118922 h 852378"/>
              <a:gd name="connsiteX500" fmla="*/ 739371 w 1043962"/>
              <a:gd name="connsiteY500" fmla="*/ 118902 h 852378"/>
              <a:gd name="connsiteX501" fmla="*/ 740451 w 1043962"/>
              <a:gd name="connsiteY501" fmla="*/ 117530 h 852378"/>
              <a:gd name="connsiteX502" fmla="*/ 739829 w 1043962"/>
              <a:gd name="connsiteY502" fmla="*/ 117301 h 852378"/>
              <a:gd name="connsiteX503" fmla="*/ 738766 w 1043962"/>
              <a:gd name="connsiteY503" fmla="*/ 118289 h 852378"/>
              <a:gd name="connsiteX504" fmla="*/ 737998 w 1043962"/>
              <a:gd name="connsiteY504" fmla="*/ 117911 h 852378"/>
              <a:gd name="connsiteX505" fmla="*/ 738129 w 1043962"/>
              <a:gd name="connsiteY505" fmla="*/ 117756 h 852378"/>
              <a:gd name="connsiteX506" fmla="*/ 738537 w 1043962"/>
              <a:gd name="connsiteY506" fmla="*/ 117224 h 852378"/>
              <a:gd name="connsiteX507" fmla="*/ 739764 w 1043962"/>
              <a:gd name="connsiteY507" fmla="*/ 116462 h 852378"/>
              <a:gd name="connsiteX508" fmla="*/ 739142 w 1043962"/>
              <a:gd name="connsiteY508" fmla="*/ 115319 h 852378"/>
              <a:gd name="connsiteX509" fmla="*/ 738537 w 1043962"/>
              <a:gd name="connsiteY509" fmla="*/ 115625 h 852378"/>
              <a:gd name="connsiteX510" fmla="*/ 737704 w 1043962"/>
              <a:gd name="connsiteY510" fmla="*/ 116920 h 852378"/>
              <a:gd name="connsiteX511" fmla="*/ 736951 w 1043962"/>
              <a:gd name="connsiteY511" fmla="*/ 116973 h 852378"/>
              <a:gd name="connsiteX512" fmla="*/ 736706 w 1043962"/>
              <a:gd name="connsiteY512" fmla="*/ 116006 h 852378"/>
              <a:gd name="connsiteX513" fmla="*/ 738161 w 1043962"/>
              <a:gd name="connsiteY513" fmla="*/ 114863 h 852378"/>
              <a:gd name="connsiteX514" fmla="*/ 737328 w 1043962"/>
              <a:gd name="connsiteY514" fmla="*/ 114101 h 852378"/>
              <a:gd name="connsiteX515" fmla="*/ 736248 w 1043962"/>
              <a:gd name="connsiteY515" fmla="*/ 115244 h 852378"/>
              <a:gd name="connsiteX516" fmla="*/ 735038 w 1043962"/>
              <a:gd name="connsiteY516" fmla="*/ 115015 h 852378"/>
              <a:gd name="connsiteX517" fmla="*/ 735186 w 1043962"/>
              <a:gd name="connsiteY517" fmla="*/ 114711 h 852378"/>
              <a:gd name="connsiteX518" fmla="*/ 736101 w 1043962"/>
              <a:gd name="connsiteY518" fmla="*/ 114711 h 852378"/>
              <a:gd name="connsiteX519" fmla="*/ 736330 w 1043962"/>
              <a:gd name="connsiteY519" fmla="*/ 114253 h 852378"/>
              <a:gd name="connsiteX520" fmla="*/ 735562 w 1043962"/>
              <a:gd name="connsiteY520" fmla="*/ 114101 h 852378"/>
              <a:gd name="connsiteX521" fmla="*/ 735038 w 1043962"/>
              <a:gd name="connsiteY521" fmla="*/ 110367 h 852378"/>
              <a:gd name="connsiteX522" fmla="*/ 734270 w 1043962"/>
              <a:gd name="connsiteY522" fmla="*/ 109453 h 852378"/>
              <a:gd name="connsiteX523" fmla="*/ 734875 w 1043962"/>
              <a:gd name="connsiteY523" fmla="*/ 108920 h 852378"/>
              <a:gd name="connsiteX524" fmla="*/ 733730 w 1043962"/>
              <a:gd name="connsiteY524" fmla="*/ 108081 h 852378"/>
              <a:gd name="connsiteX525" fmla="*/ 734728 w 1043962"/>
              <a:gd name="connsiteY525" fmla="*/ 107396 h 852378"/>
              <a:gd name="connsiteX526" fmla="*/ 735186 w 1043962"/>
              <a:gd name="connsiteY526" fmla="*/ 105947 h 852378"/>
              <a:gd name="connsiteX527" fmla="*/ 734270 w 1043962"/>
              <a:gd name="connsiteY527" fmla="*/ 105718 h 852378"/>
              <a:gd name="connsiteX528" fmla="*/ 734123 w 1043962"/>
              <a:gd name="connsiteY528" fmla="*/ 104271 h 852378"/>
              <a:gd name="connsiteX529" fmla="*/ 733436 w 1043962"/>
              <a:gd name="connsiteY529" fmla="*/ 104348 h 852378"/>
              <a:gd name="connsiteX530" fmla="*/ 732520 w 1043962"/>
              <a:gd name="connsiteY530" fmla="*/ 105491 h 852378"/>
              <a:gd name="connsiteX531" fmla="*/ 731915 w 1043962"/>
              <a:gd name="connsiteY531" fmla="*/ 105185 h 852378"/>
              <a:gd name="connsiteX532" fmla="*/ 732667 w 1043962"/>
              <a:gd name="connsiteY532" fmla="*/ 104042 h 852378"/>
              <a:gd name="connsiteX533" fmla="*/ 732373 w 1043962"/>
              <a:gd name="connsiteY533" fmla="*/ 102366 h 852378"/>
              <a:gd name="connsiteX534" fmla="*/ 732062 w 1043962"/>
              <a:gd name="connsiteY534" fmla="*/ 102443 h 852378"/>
              <a:gd name="connsiteX535" fmla="*/ 731523 w 1043962"/>
              <a:gd name="connsiteY535" fmla="*/ 103128 h 852378"/>
              <a:gd name="connsiteX536" fmla="*/ 731457 w 1043962"/>
              <a:gd name="connsiteY536" fmla="*/ 102060 h 852378"/>
              <a:gd name="connsiteX537" fmla="*/ 730460 w 1043962"/>
              <a:gd name="connsiteY537" fmla="*/ 102595 h 852378"/>
              <a:gd name="connsiteX538" fmla="*/ 730231 w 1043962"/>
              <a:gd name="connsiteY538" fmla="*/ 101756 h 852378"/>
              <a:gd name="connsiteX539" fmla="*/ 729479 w 1043962"/>
              <a:gd name="connsiteY539" fmla="*/ 101908 h 852378"/>
              <a:gd name="connsiteX540" fmla="*/ 729855 w 1043962"/>
              <a:gd name="connsiteY540" fmla="*/ 101223 h 852378"/>
              <a:gd name="connsiteX541" fmla="*/ 729855 w 1043962"/>
              <a:gd name="connsiteY541" fmla="*/ 100765 h 852378"/>
              <a:gd name="connsiteX542" fmla="*/ 729315 w 1043962"/>
              <a:gd name="connsiteY542" fmla="*/ 100309 h 852378"/>
              <a:gd name="connsiteX543" fmla="*/ 730607 w 1043962"/>
              <a:gd name="connsiteY543" fmla="*/ 99166 h 852378"/>
              <a:gd name="connsiteX544" fmla="*/ 730542 w 1043962"/>
              <a:gd name="connsiteY544" fmla="*/ 98785 h 852378"/>
              <a:gd name="connsiteX545" fmla="*/ 728629 w 1043962"/>
              <a:gd name="connsiteY545" fmla="*/ 98631 h 852378"/>
              <a:gd name="connsiteX546" fmla="*/ 727795 w 1043962"/>
              <a:gd name="connsiteY546" fmla="*/ 99393 h 852378"/>
              <a:gd name="connsiteX547" fmla="*/ 727484 w 1043962"/>
              <a:gd name="connsiteY547" fmla="*/ 99318 h 852378"/>
              <a:gd name="connsiteX548" fmla="*/ 727484 w 1043962"/>
              <a:gd name="connsiteY548" fmla="*/ 98175 h 852378"/>
              <a:gd name="connsiteX549" fmla="*/ 726961 w 1043962"/>
              <a:gd name="connsiteY549" fmla="*/ 98250 h 852378"/>
              <a:gd name="connsiteX550" fmla="*/ 726340 w 1043962"/>
              <a:gd name="connsiteY550" fmla="*/ 99241 h 852378"/>
              <a:gd name="connsiteX551" fmla="*/ 725882 w 1043962"/>
              <a:gd name="connsiteY551" fmla="*/ 98860 h 852378"/>
              <a:gd name="connsiteX552" fmla="*/ 726111 w 1043962"/>
              <a:gd name="connsiteY552" fmla="*/ 98023 h 852378"/>
              <a:gd name="connsiteX553" fmla="*/ 724672 w 1043962"/>
              <a:gd name="connsiteY553" fmla="*/ 97946 h 852378"/>
              <a:gd name="connsiteX554" fmla="*/ 724361 w 1043962"/>
              <a:gd name="connsiteY554" fmla="*/ 98708 h 852378"/>
              <a:gd name="connsiteX555" fmla="*/ 724672 w 1043962"/>
              <a:gd name="connsiteY555" fmla="*/ 99928 h 852378"/>
              <a:gd name="connsiteX556" fmla="*/ 723985 w 1043962"/>
              <a:gd name="connsiteY556" fmla="*/ 100461 h 852378"/>
              <a:gd name="connsiteX557" fmla="*/ 722758 w 1043962"/>
              <a:gd name="connsiteY557" fmla="*/ 98860 h 852378"/>
              <a:gd name="connsiteX558" fmla="*/ 722235 w 1043962"/>
              <a:gd name="connsiteY558" fmla="*/ 99012 h 852378"/>
              <a:gd name="connsiteX559" fmla="*/ 722153 w 1043962"/>
              <a:gd name="connsiteY559" fmla="*/ 100003 h 852378"/>
              <a:gd name="connsiteX560" fmla="*/ 721091 w 1043962"/>
              <a:gd name="connsiteY560" fmla="*/ 100003 h 852378"/>
              <a:gd name="connsiteX561" fmla="*/ 720175 w 1043962"/>
              <a:gd name="connsiteY561" fmla="*/ 100917 h 852378"/>
              <a:gd name="connsiteX562" fmla="*/ 718949 w 1043962"/>
              <a:gd name="connsiteY562" fmla="*/ 100690 h 852378"/>
              <a:gd name="connsiteX563" fmla="*/ 718573 w 1043962"/>
              <a:gd name="connsiteY563" fmla="*/ 101071 h 852378"/>
              <a:gd name="connsiteX564" fmla="*/ 717804 w 1043962"/>
              <a:gd name="connsiteY564" fmla="*/ 100309 h 852378"/>
              <a:gd name="connsiteX565" fmla="*/ 716676 w 1043962"/>
              <a:gd name="connsiteY565" fmla="*/ 100842 h 852378"/>
              <a:gd name="connsiteX566" fmla="*/ 716218 w 1043962"/>
              <a:gd name="connsiteY566" fmla="*/ 100536 h 852378"/>
              <a:gd name="connsiteX567" fmla="*/ 716512 w 1043962"/>
              <a:gd name="connsiteY567" fmla="*/ 99470 h 852378"/>
              <a:gd name="connsiteX568" fmla="*/ 715907 w 1043962"/>
              <a:gd name="connsiteY568" fmla="*/ 99470 h 852378"/>
              <a:gd name="connsiteX569" fmla="*/ 715597 w 1043962"/>
              <a:gd name="connsiteY569" fmla="*/ 100003 h 852378"/>
              <a:gd name="connsiteX570" fmla="*/ 714616 w 1043962"/>
              <a:gd name="connsiteY570" fmla="*/ 99622 h 852378"/>
              <a:gd name="connsiteX571" fmla="*/ 714616 w 1043962"/>
              <a:gd name="connsiteY571" fmla="*/ 98631 h 852378"/>
              <a:gd name="connsiteX572" fmla="*/ 714223 w 1043962"/>
              <a:gd name="connsiteY572" fmla="*/ 97946 h 852378"/>
              <a:gd name="connsiteX573" fmla="*/ 713553 w 1043962"/>
              <a:gd name="connsiteY573" fmla="*/ 98098 h 852378"/>
              <a:gd name="connsiteX574" fmla="*/ 709956 w 1043962"/>
              <a:gd name="connsiteY574" fmla="*/ 96878 h 852378"/>
              <a:gd name="connsiteX575" fmla="*/ 709514 w 1043962"/>
              <a:gd name="connsiteY575" fmla="*/ 97717 h 852378"/>
              <a:gd name="connsiteX576" fmla="*/ 708746 w 1043962"/>
              <a:gd name="connsiteY576" fmla="*/ 97565 h 852378"/>
              <a:gd name="connsiteX577" fmla="*/ 707977 w 1043962"/>
              <a:gd name="connsiteY577" fmla="*/ 97869 h 852378"/>
              <a:gd name="connsiteX578" fmla="*/ 707290 w 1043962"/>
              <a:gd name="connsiteY578" fmla="*/ 96955 h 852378"/>
              <a:gd name="connsiteX579" fmla="*/ 705917 w 1043962"/>
              <a:gd name="connsiteY579" fmla="*/ 96574 h 852378"/>
              <a:gd name="connsiteX580" fmla="*/ 705622 w 1043962"/>
              <a:gd name="connsiteY580" fmla="*/ 95583 h 852378"/>
              <a:gd name="connsiteX581" fmla="*/ 704707 w 1043962"/>
              <a:gd name="connsiteY581" fmla="*/ 94365 h 852378"/>
              <a:gd name="connsiteX582" fmla="*/ 705083 w 1043962"/>
              <a:gd name="connsiteY582" fmla="*/ 92993 h 852378"/>
              <a:gd name="connsiteX583" fmla="*/ 704707 w 1043962"/>
              <a:gd name="connsiteY583" fmla="*/ 92307 h 852378"/>
              <a:gd name="connsiteX584" fmla="*/ 704102 w 1043962"/>
              <a:gd name="connsiteY584" fmla="*/ 92612 h 852378"/>
              <a:gd name="connsiteX585" fmla="*/ 704020 w 1043962"/>
              <a:gd name="connsiteY585" fmla="*/ 93374 h 852378"/>
              <a:gd name="connsiteX586" fmla="*/ 704396 w 1043962"/>
              <a:gd name="connsiteY586" fmla="*/ 94365 h 852378"/>
              <a:gd name="connsiteX587" fmla="*/ 704167 w 1043962"/>
              <a:gd name="connsiteY587" fmla="*/ 94821 h 852378"/>
              <a:gd name="connsiteX588" fmla="*/ 702565 w 1043962"/>
              <a:gd name="connsiteY588" fmla="*/ 93603 h 852378"/>
              <a:gd name="connsiteX589" fmla="*/ 701355 w 1043962"/>
              <a:gd name="connsiteY589" fmla="*/ 94365 h 852378"/>
              <a:gd name="connsiteX590" fmla="*/ 699670 w 1043962"/>
              <a:gd name="connsiteY590" fmla="*/ 93603 h 852378"/>
              <a:gd name="connsiteX591" fmla="*/ 699066 w 1043962"/>
              <a:gd name="connsiteY591" fmla="*/ 92536 h 852378"/>
              <a:gd name="connsiteX592" fmla="*/ 698003 w 1043962"/>
              <a:gd name="connsiteY592" fmla="*/ 93755 h 852378"/>
              <a:gd name="connsiteX593" fmla="*/ 697463 w 1043962"/>
              <a:gd name="connsiteY593" fmla="*/ 93526 h 852378"/>
              <a:gd name="connsiteX594" fmla="*/ 697774 w 1043962"/>
              <a:gd name="connsiteY594" fmla="*/ 91697 h 852378"/>
              <a:gd name="connsiteX595" fmla="*/ 697316 w 1043962"/>
              <a:gd name="connsiteY595" fmla="*/ 91545 h 852378"/>
              <a:gd name="connsiteX596" fmla="*/ 696400 w 1043962"/>
              <a:gd name="connsiteY596" fmla="*/ 91774 h 852378"/>
              <a:gd name="connsiteX597" fmla="*/ 695795 w 1043962"/>
              <a:gd name="connsiteY597" fmla="*/ 90631 h 852378"/>
              <a:gd name="connsiteX598" fmla="*/ 694422 w 1043962"/>
              <a:gd name="connsiteY598" fmla="*/ 90479 h 852378"/>
              <a:gd name="connsiteX599" fmla="*/ 693277 w 1043962"/>
              <a:gd name="connsiteY599" fmla="*/ 90783 h 852378"/>
              <a:gd name="connsiteX600" fmla="*/ 692214 w 1043962"/>
              <a:gd name="connsiteY600" fmla="*/ 90554 h 852378"/>
              <a:gd name="connsiteX601" fmla="*/ 692280 w 1043962"/>
              <a:gd name="connsiteY601" fmla="*/ 89565 h 852378"/>
              <a:gd name="connsiteX602" fmla="*/ 690530 w 1043962"/>
              <a:gd name="connsiteY602" fmla="*/ 90250 h 852378"/>
              <a:gd name="connsiteX603" fmla="*/ 689991 w 1043962"/>
              <a:gd name="connsiteY603" fmla="*/ 89869 h 852378"/>
              <a:gd name="connsiteX604" fmla="*/ 689762 w 1043962"/>
              <a:gd name="connsiteY604" fmla="*/ 89030 h 852378"/>
              <a:gd name="connsiteX605" fmla="*/ 689010 w 1043962"/>
              <a:gd name="connsiteY605" fmla="*/ 88955 h 852378"/>
              <a:gd name="connsiteX606" fmla="*/ 689091 w 1043962"/>
              <a:gd name="connsiteY606" fmla="*/ 88193 h 852378"/>
              <a:gd name="connsiteX607" fmla="*/ 688699 w 1043962"/>
              <a:gd name="connsiteY607" fmla="*/ 87583 h 852378"/>
              <a:gd name="connsiteX608" fmla="*/ 687783 w 1043962"/>
              <a:gd name="connsiteY608" fmla="*/ 87660 h 852378"/>
              <a:gd name="connsiteX609" fmla="*/ 686949 w 1043962"/>
              <a:gd name="connsiteY609" fmla="*/ 88345 h 852378"/>
              <a:gd name="connsiteX610" fmla="*/ 686181 w 1043962"/>
              <a:gd name="connsiteY610" fmla="*/ 87887 h 852378"/>
              <a:gd name="connsiteX611" fmla="*/ 685510 w 1043962"/>
              <a:gd name="connsiteY611" fmla="*/ 88116 h 852378"/>
              <a:gd name="connsiteX612" fmla="*/ 685200 w 1043962"/>
              <a:gd name="connsiteY612" fmla="*/ 87812 h 852378"/>
              <a:gd name="connsiteX613" fmla="*/ 685510 w 1043962"/>
              <a:gd name="connsiteY613" fmla="*/ 85830 h 852378"/>
              <a:gd name="connsiteX614" fmla="*/ 685281 w 1043962"/>
              <a:gd name="connsiteY614" fmla="*/ 85601 h 852378"/>
              <a:gd name="connsiteX615" fmla="*/ 684660 w 1043962"/>
              <a:gd name="connsiteY615" fmla="*/ 85753 h 852378"/>
              <a:gd name="connsiteX616" fmla="*/ 684595 w 1043962"/>
              <a:gd name="connsiteY616" fmla="*/ 85539 h 852378"/>
              <a:gd name="connsiteX617" fmla="*/ 681537 w 1043962"/>
              <a:gd name="connsiteY617" fmla="*/ 85117 h 852378"/>
              <a:gd name="connsiteX618" fmla="*/ 681308 w 1043962"/>
              <a:gd name="connsiteY618" fmla="*/ 85086 h 852378"/>
              <a:gd name="connsiteX619" fmla="*/ 680049 w 1043962"/>
              <a:gd name="connsiteY619" fmla="*/ 84914 h 852378"/>
              <a:gd name="connsiteX620" fmla="*/ 678610 w 1043962"/>
              <a:gd name="connsiteY620" fmla="*/ 84129 h 852378"/>
              <a:gd name="connsiteX621" fmla="*/ 676713 w 1043962"/>
              <a:gd name="connsiteY621" fmla="*/ 82200 h 852378"/>
              <a:gd name="connsiteX622" fmla="*/ 676174 w 1043962"/>
              <a:gd name="connsiteY622" fmla="*/ 81657 h 852378"/>
              <a:gd name="connsiteX623" fmla="*/ 676550 w 1043962"/>
              <a:gd name="connsiteY623" fmla="*/ 79922 h 852378"/>
              <a:gd name="connsiteX624" fmla="*/ 675994 w 1043962"/>
              <a:gd name="connsiteY624" fmla="*/ 79412 h 852378"/>
              <a:gd name="connsiteX625" fmla="*/ 675683 w 1043962"/>
              <a:gd name="connsiteY625" fmla="*/ 79119 h 852378"/>
              <a:gd name="connsiteX626" fmla="*/ 674571 w 1043962"/>
              <a:gd name="connsiteY626" fmla="*/ 80012 h 852378"/>
              <a:gd name="connsiteX627" fmla="*/ 673280 w 1043962"/>
              <a:gd name="connsiteY627" fmla="*/ 80115 h 852378"/>
              <a:gd name="connsiteX628" fmla="*/ 671530 w 1043962"/>
              <a:gd name="connsiteY628" fmla="*/ 78070 h 852378"/>
              <a:gd name="connsiteX629" fmla="*/ 671007 w 1043962"/>
              <a:gd name="connsiteY629" fmla="*/ 77456 h 852378"/>
              <a:gd name="connsiteX630" fmla="*/ 669519 w 1043962"/>
              <a:gd name="connsiteY630" fmla="*/ 76474 h 852378"/>
              <a:gd name="connsiteX631" fmla="*/ 667557 w 1043962"/>
              <a:gd name="connsiteY631" fmla="*/ 75172 h 852378"/>
              <a:gd name="connsiteX632" fmla="*/ 667360 w 1043962"/>
              <a:gd name="connsiteY632" fmla="*/ 75200 h 852378"/>
              <a:gd name="connsiteX633" fmla="*/ 666625 w 1043962"/>
              <a:gd name="connsiteY633" fmla="*/ 75298 h 852378"/>
              <a:gd name="connsiteX634" fmla="*/ 664058 w 1043962"/>
              <a:gd name="connsiteY634" fmla="*/ 76791 h 852378"/>
              <a:gd name="connsiteX635" fmla="*/ 663273 w 1043962"/>
              <a:gd name="connsiteY635" fmla="*/ 76879 h 852378"/>
              <a:gd name="connsiteX636" fmla="*/ 663076 w 1043962"/>
              <a:gd name="connsiteY636" fmla="*/ 76902 h 852378"/>
              <a:gd name="connsiteX637" fmla="*/ 663076 w 1043962"/>
              <a:gd name="connsiteY637" fmla="*/ 78465 h 852378"/>
              <a:gd name="connsiteX638" fmla="*/ 663567 w 1043962"/>
              <a:gd name="connsiteY638" fmla="*/ 79206 h 852378"/>
              <a:gd name="connsiteX639" fmla="*/ 661114 w 1043962"/>
              <a:gd name="connsiteY639" fmla="*/ 82061 h 852378"/>
              <a:gd name="connsiteX640" fmla="*/ 660804 w 1043962"/>
              <a:gd name="connsiteY640" fmla="*/ 84787 h 852378"/>
              <a:gd name="connsiteX641" fmla="*/ 659888 w 1043962"/>
              <a:gd name="connsiteY641" fmla="*/ 87328 h 852378"/>
              <a:gd name="connsiteX642" fmla="*/ 657926 w 1043962"/>
              <a:gd name="connsiteY642" fmla="*/ 88323 h 852378"/>
              <a:gd name="connsiteX643" fmla="*/ 656454 w 1043962"/>
              <a:gd name="connsiteY643" fmla="*/ 90371 h 852378"/>
              <a:gd name="connsiteX644" fmla="*/ 655473 w 1043962"/>
              <a:gd name="connsiteY644" fmla="*/ 91116 h 852378"/>
              <a:gd name="connsiteX645" fmla="*/ 654427 w 1043962"/>
              <a:gd name="connsiteY645" fmla="*/ 93472 h 852378"/>
              <a:gd name="connsiteX646" fmla="*/ 654934 w 1043962"/>
              <a:gd name="connsiteY646" fmla="*/ 99294 h 852378"/>
              <a:gd name="connsiteX647" fmla="*/ 654508 w 1043962"/>
              <a:gd name="connsiteY647" fmla="*/ 99975 h 852378"/>
              <a:gd name="connsiteX648" fmla="*/ 652661 w 1043962"/>
              <a:gd name="connsiteY648" fmla="*/ 99483 h 852378"/>
              <a:gd name="connsiteX649" fmla="*/ 651729 w 1043962"/>
              <a:gd name="connsiteY649" fmla="*/ 99733 h 852378"/>
              <a:gd name="connsiteX650" fmla="*/ 650437 w 1043962"/>
              <a:gd name="connsiteY650" fmla="*/ 101781 h 852378"/>
              <a:gd name="connsiteX651" fmla="*/ 650649 w 1043962"/>
              <a:gd name="connsiteY651" fmla="*/ 103630 h 852378"/>
              <a:gd name="connsiteX652" fmla="*/ 650944 w 1043962"/>
              <a:gd name="connsiteY652" fmla="*/ 106177 h 852378"/>
              <a:gd name="connsiteX653" fmla="*/ 650764 w 1043962"/>
              <a:gd name="connsiteY653" fmla="*/ 109336 h 852378"/>
              <a:gd name="connsiteX654" fmla="*/ 651140 w 1043962"/>
              <a:gd name="connsiteY654" fmla="*/ 110761 h 852378"/>
              <a:gd name="connsiteX655" fmla="*/ 651091 w 1043962"/>
              <a:gd name="connsiteY655" fmla="*/ 116088 h 852378"/>
              <a:gd name="connsiteX656" fmla="*/ 650731 w 1043962"/>
              <a:gd name="connsiteY656" fmla="*/ 117079 h 852378"/>
              <a:gd name="connsiteX657" fmla="*/ 649031 w 1043962"/>
              <a:gd name="connsiteY657" fmla="*/ 114657 h 852378"/>
              <a:gd name="connsiteX658" fmla="*/ 648115 w 1043962"/>
              <a:gd name="connsiteY658" fmla="*/ 113239 h 852378"/>
              <a:gd name="connsiteX659" fmla="*/ 645924 w 1043962"/>
              <a:gd name="connsiteY659" fmla="*/ 113431 h 852378"/>
              <a:gd name="connsiteX660" fmla="*/ 644501 w 1043962"/>
              <a:gd name="connsiteY660" fmla="*/ 113632 h 852378"/>
              <a:gd name="connsiteX661" fmla="*/ 642392 w 1043962"/>
              <a:gd name="connsiteY661" fmla="*/ 112309 h 852378"/>
              <a:gd name="connsiteX662" fmla="*/ 641264 w 1043962"/>
              <a:gd name="connsiteY662" fmla="*/ 111106 h 852378"/>
              <a:gd name="connsiteX663" fmla="*/ 640070 w 1043962"/>
              <a:gd name="connsiteY663" fmla="*/ 110769 h 852378"/>
              <a:gd name="connsiteX664" fmla="*/ 638762 w 1043962"/>
              <a:gd name="connsiteY664" fmla="*/ 109023 h 852378"/>
              <a:gd name="connsiteX665" fmla="*/ 637765 w 1043962"/>
              <a:gd name="connsiteY665" fmla="*/ 107280 h 852378"/>
              <a:gd name="connsiteX666" fmla="*/ 636342 w 1043962"/>
              <a:gd name="connsiteY666" fmla="*/ 105316 h 852378"/>
              <a:gd name="connsiteX667" fmla="*/ 633742 w 1043962"/>
              <a:gd name="connsiteY667" fmla="*/ 105070 h 852378"/>
              <a:gd name="connsiteX668" fmla="*/ 632794 w 1043962"/>
              <a:gd name="connsiteY668" fmla="*/ 104194 h 852378"/>
              <a:gd name="connsiteX669" fmla="*/ 630717 w 1043962"/>
              <a:gd name="connsiteY669" fmla="*/ 104387 h 852378"/>
              <a:gd name="connsiteX670" fmla="*/ 629066 w 1043962"/>
              <a:gd name="connsiteY670" fmla="*/ 104693 h 852378"/>
              <a:gd name="connsiteX671" fmla="*/ 624259 w 1043962"/>
              <a:gd name="connsiteY671" fmla="*/ 104964 h 852378"/>
              <a:gd name="connsiteX672" fmla="*/ 622427 w 1043962"/>
              <a:gd name="connsiteY672" fmla="*/ 104619 h 852378"/>
              <a:gd name="connsiteX673" fmla="*/ 621266 w 1043962"/>
              <a:gd name="connsiteY673" fmla="*/ 103849 h 852378"/>
              <a:gd name="connsiteX674" fmla="*/ 620547 w 1043962"/>
              <a:gd name="connsiteY674" fmla="*/ 102974 h 852378"/>
              <a:gd name="connsiteX675" fmla="*/ 619026 w 1043962"/>
              <a:gd name="connsiteY675" fmla="*/ 101656 h 852378"/>
              <a:gd name="connsiteX676" fmla="*/ 619517 w 1043962"/>
              <a:gd name="connsiteY676" fmla="*/ 99053 h 852378"/>
              <a:gd name="connsiteX677" fmla="*/ 618339 w 1043962"/>
              <a:gd name="connsiteY677" fmla="*/ 95711 h 852378"/>
              <a:gd name="connsiteX678" fmla="*/ 617718 w 1043962"/>
              <a:gd name="connsiteY678" fmla="*/ 95662 h 852378"/>
              <a:gd name="connsiteX679" fmla="*/ 616802 w 1043962"/>
              <a:gd name="connsiteY679" fmla="*/ 95590 h 852378"/>
              <a:gd name="connsiteX680" fmla="*/ 614513 w 1043962"/>
              <a:gd name="connsiteY680" fmla="*/ 93180 h 852378"/>
              <a:gd name="connsiteX681" fmla="*/ 611178 w 1043962"/>
              <a:gd name="connsiteY681" fmla="*/ 92804 h 852378"/>
              <a:gd name="connsiteX682" fmla="*/ 608561 w 1043962"/>
              <a:gd name="connsiteY682" fmla="*/ 92884 h 852378"/>
              <a:gd name="connsiteX683" fmla="*/ 606223 w 1043962"/>
              <a:gd name="connsiteY683" fmla="*/ 93940 h 852378"/>
              <a:gd name="connsiteX684" fmla="*/ 604261 w 1043962"/>
              <a:gd name="connsiteY684" fmla="*/ 95974 h 852378"/>
              <a:gd name="connsiteX685" fmla="*/ 598930 w 1043962"/>
              <a:gd name="connsiteY685" fmla="*/ 101867 h 852378"/>
              <a:gd name="connsiteX686" fmla="*/ 597508 w 1043962"/>
              <a:gd name="connsiteY686" fmla="*/ 104124 h 852378"/>
              <a:gd name="connsiteX687" fmla="*/ 596281 w 1043962"/>
              <a:gd name="connsiteY687" fmla="*/ 104542 h 852378"/>
              <a:gd name="connsiteX688" fmla="*/ 593436 w 1043962"/>
              <a:gd name="connsiteY688" fmla="*/ 102888 h 852378"/>
              <a:gd name="connsiteX689" fmla="*/ 591360 w 1043962"/>
              <a:gd name="connsiteY689" fmla="*/ 102757 h 852378"/>
              <a:gd name="connsiteX690" fmla="*/ 590248 w 1043962"/>
              <a:gd name="connsiteY690" fmla="*/ 101230 h 852378"/>
              <a:gd name="connsiteX691" fmla="*/ 589512 w 1043962"/>
              <a:gd name="connsiteY691" fmla="*/ 98731 h 852378"/>
              <a:gd name="connsiteX692" fmla="*/ 587730 w 1043962"/>
              <a:gd name="connsiteY692" fmla="*/ 97521 h 852378"/>
              <a:gd name="connsiteX693" fmla="*/ 587403 w 1043962"/>
              <a:gd name="connsiteY693" fmla="*/ 95353 h 852378"/>
              <a:gd name="connsiteX694" fmla="*/ 587877 w 1043962"/>
              <a:gd name="connsiteY694" fmla="*/ 92652 h 852378"/>
              <a:gd name="connsiteX695" fmla="*/ 587763 w 1043962"/>
              <a:gd name="connsiteY695" fmla="*/ 90703 h 852378"/>
              <a:gd name="connsiteX696" fmla="*/ 586602 w 1043962"/>
              <a:gd name="connsiteY696" fmla="*/ 89932 h 852378"/>
              <a:gd name="connsiteX697" fmla="*/ 585408 w 1043962"/>
              <a:gd name="connsiteY697" fmla="*/ 89919 h 852378"/>
              <a:gd name="connsiteX698" fmla="*/ 584084 w 1043962"/>
              <a:gd name="connsiteY698" fmla="*/ 90228 h 852378"/>
              <a:gd name="connsiteX699" fmla="*/ 582497 w 1043962"/>
              <a:gd name="connsiteY699" fmla="*/ 91293 h 852378"/>
              <a:gd name="connsiteX700" fmla="*/ 580388 w 1043962"/>
              <a:gd name="connsiteY700" fmla="*/ 92027 h 852378"/>
              <a:gd name="connsiteX701" fmla="*/ 577886 w 1043962"/>
              <a:gd name="connsiteY701" fmla="*/ 91891 h 852378"/>
              <a:gd name="connsiteX702" fmla="*/ 576562 w 1043962"/>
              <a:gd name="connsiteY702" fmla="*/ 92200 h 852378"/>
              <a:gd name="connsiteX703" fmla="*/ 572948 w 1043962"/>
              <a:gd name="connsiteY703" fmla="*/ 94650 h 852378"/>
              <a:gd name="connsiteX704" fmla="*/ 571379 w 1043962"/>
              <a:gd name="connsiteY704" fmla="*/ 95390 h 852378"/>
              <a:gd name="connsiteX705" fmla="*/ 569515 w 1043962"/>
              <a:gd name="connsiteY705" fmla="*/ 95695 h 852378"/>
              <a:gd name="connsiteX706" fmla="*/ 566212 w 1043962"/>
              <a:gd name="connsiteY706" fmla="*/ 94251 h 852378"/>
              <a:gd name="connsiteX707" fmla="*/ 563465 w 1043962"/>
              <a:gd name="connsiteY707" fmla="*/ 92596 h 852378"/>
              <a:gd name="connsiteX708" fmla="*/ 561094 w 1043962"/>
              <a:gd name="connsiteY708" fmla="*/ 92352 h 852378"/>
              <a:gd name="connsiteX709" fmla="*/ 559573 w 1043962"/>
              <a:gd name="connsiteY709" fmla="*/ 92011 h 852378"/>
              <a:gd name="connsiteX710" fmla="*/ 559017 w 1043962"/>
              <a:gd name="connsiteY710" fmla="*/ 90165 h 852378"/>
              <a:gd name="connsiteX711" fmla="*/ 559230 w 1043962"/>
              <a:gd name="connsiteY711" fmla="*/ 88219 h 852378"/>
              <a:gd name="connsiteX712" fmla="*/ 561012 w 1043962"/>
              <a:gd name="connsiteY712" fmla="*/ 85642 h 852378"/>
              <a:gd name="connsiteX713" fmla="*/ 561290 w 1043962"/>
              <a:gd name="connsiteY713" fmla="*/ 82506 h 852378"/>
              <a:gd name="connsiteX714" fmla="*/ 561257 w 1043962"/>
              <a:gd name="connsiteY714" fmla="*/ 79042 h 852378"/>
              <a:gd name="connsiteX715" fmla="*/ 562107 w 1043962"/>
              <a:gd name="connsiteY715" fmla="*/ 77211 h 852378"/>
              <a:gd name="connsiteX716" fmla="*/ 562369 w 1043962"/>
              <a:gd name="connsiteY716" fmla="*/ 76349 h 852378"/>
              <a:gd name="connsiteX717" fmla="*/ 563334 w 1043962"/>
              <a:gd name="connsiteY717" fmla="*/ 72487 h 852378"/>
              <a:gd name="connsiteX718" fmla="*/ 559099 w 1043962"/>
              <a:gd name="connsiteY718" fmla="*/ 72795 h 852378"/>
              <a:gd name="connsiteX719" fmla="*/ 556008 w 1043962"/>
              <a:gd name="connsiteY719" fmla="*/ 72890 h 852378"/>
              <a:gd name="connsiteX720" fmla="*/ 551937 w 1043962"/>
              <a:gd name="connsiteY720" fmla="*/ 75803 h 852378"/>
              <a:gd name="connsiteX721" fmla="*/ 551103 w 1043962"/>
              <a:gd name="connsiteY721" fmla="*/ 81065 h 852378"/>
              <a:gd name="connsiteX722" fmla="*/ 549664 w 1043962"/>
              <a:gd name="connsiteY722" fmla="*/ 86850 h 852378"/>
              <a:gd name="connsiteX723" fmla="*/ 548372 w 1043962"/>
              <a:gd name="connsiteY723" fmla="*/ 87658 h 852378"/>
              <a:gd name="connsiteX724" fmla="*/ 546770 w 1043962"/>
              <a:gd name="connsiteY724" fmla="*/ 89766 h 852378"/>
              <a:gd name="connsiteX725" fmla="*/ 542093 w 1043962"/>
              <a:gd name="connsiteY725" fmla="*/ 91754 h 852378"/>
              <a:gd name="connsiteX726" fmla="*/ 541243 w 1043962"/>
              <a:gd name="connsiteY726" fmla="*/ 91322 h 852378"/>
              <a:gd name="connsiteX727" fmla="*/ 540442 w 1043962"/>
              <a:gd name="connsiteY727" fmla="*/ 89529 h 852378"/>
              <a:gd name="connsiteX728" fmla="*/ 539150 w 1043962"/>
              <a:gd name="connsiteY728" fmla="*/ 88291 h 852378"/>
              <a:gd name="connsiteX729" fmla="*/ 538660 w 1043962"/>
              <a:gd name="connsiteY729" fmla="*/ 86124 h 852378"/>
              <a:gd name="connsiteX730" fmla="*/ 538529 w 1043962"/>
              <a:gd name="connsiteY730" fmla="*/ 85567 h 852378"/>
              <a:gd name="connsiteX731" fmla="*/ 537891 w 1043962"/>
              <a:gd name="connsiteY731" fmla="*/ 84828 h 852378"/>
              <a:gd name="connsiteX732" fmla="*/ 537793 w 1043962"/>
              <a:gd name="connsiteY732" fmla="*/ 84700 h 852378"/>
              <a:gd name="connsiteX733" fmla="*/ 536272 w 1043962"/>
              <a:gd name="connsiteY733" fmla="*/ 84224 h 852378"/>
              <a:gd name="connsiteX734" fmla="*/ 534457 w 1043962"/>
              <a:gd name="connsiteY734" fmla="*/ 83654 h 852378"/>
              <a:gd name="connsiteX735" fmla="*/ 533362 w 1043962"/>
              <a:gd name="connsiteY735" fmla="*/ 82885 h 852378"/>
              <a:gd name="connsiteX736" fmla="*/ 531809 w 1043962"/>
              <a:gd name="connsiteY736" fmla="*/ 81799 h 852378"/>
              <a:gd name="connsiteX737" fmla="*/ 530991 w 1043962"/>
              <a:gd name="connsiteY737" fmla="*/ 80290 h 852378"/>
              <a:gd name="connsiteX738" fmla="*/ 530697 w 1043962"/>
              <a:gd name="connsiteY738" fmla="*/ 79757 h 852378"/>
              <a:gd name="connsiteX739" fmla="*/ 530206 w 1043962"/>
              <a:gd name="connsiteY739" fmla="*/ 79703 h 852378"/>
              <a:gd name="connsiteX740" fmla="*/ 529503 w 1043962"/>
              <a:gd name="connsiteY740" fmla="*/ 79623 h 852378"/>
              <a:gd name="connsiteX741" fmla="*/ 529045 w 1043962"/>
              <a:gd name="connsiteY741" fmla="*/ 79571 h 852378"/>
              <a:gd name="connsiteX742" fmla="*/ 527688 w 1043962"/>
              <a:gd name="connsiteY742" fmla="*/ 78213 h 852378"/>
              <a:gd name="connsiteX743" fmla="*/ 527328 w 1043962"/>
              <a:gd name="connsiteY743" fmla="*/ 78312 h 852378"/>
              <a:gd name="connsiteX744" fmla="*/ 526086 w 1043962"/>
              <a:gd name="connsiteY744" fmla="*/ 78648 h 852378"/>
              <a:gd name="connsiteX745" fmla="*/ 525415 w 1043962"/>
              <a:gd name="connsiteY745" fmla="*/ 79950 h 852378"/>
              <a:gd name="connsiteX746" fmla="*/ 523502 w 1043962"/>
              <a:gd name="connsiteY746" fmla="*/ 80575 h 852378"/>
              <a:gd name="connsiteX747" fmla="*/ 523322 w 1043962"/>
              <a:gd name="connsiteY747" fmla="*/ 80635 h 852378"/>
              <a:gd name="connsiteX748" fmla="*/ 522881 w 1043962"/>
              <a:gd name="connsiteY748" fmla="*/ 81150 h 852378"/>
              <a:gd name="connsiteX749" fmla="*/ 521785 w 1043962"/>
              <a:gd name="connsiteY749" fmla="*/ 82434 h 852378"/>
              <a:gd name="connsiteX750" fmla="*/ 520395 w 1043962"/>
              <a:gd name="connsiteY750" fmla="*/ 83024 h 852378"/>
              <a:gd name="connsiteX751" fmla="*/ 518302 w 1043962"/>
              <a:gd name="connsiteY751" fmla="*/ 81484 h 852378"/>
              <a:gd name="connsiteX752" fmla="*/ 518531 w 1043962"/>
              <a:gd name="connsiteY752" fmla="*/ 79106 h 852378"/>
              <a:gd name="connsiteX753" fmla="*/ 518122 w 1043962"/>
              <a:gd name="connsiteY753" fmla="*/ 76503 h 852378"/>
              <a:gd name="connsiteX754" fmla="*/ 518253 w 1043962"/>
              <a:gd name="connsiteY754" fmla="*/ 72177 h 852378"/>
              <a:gd name="connsiteX755" fmla="*/ 517223 w 1043962"/>
              <a:gd name="connsiteY755" fmla="*/ 69026 h 852378"/>
              <a:gd name="connsiteX756" fmla="*/ 516847 w 1043962"/>
              <a:gd name="connsiteY756" fmla="*/ 65775 h 852378"/>
              <a:gd name="connsiteX757" fmla="*/ 518531 w 1043962"/>
              <a:gd name="connsiteY757" fmla="*/ 62979 h 852378"/>
              <a:gd name="connsiteX758" fmla="*/ 518401 w 1043962"/>
              <a:gd name="connsiteY758" fmla="*/ 61246 h 852378"/>
              <a:gd name="connsiteX759" fmla="*/ 516013 w 1043962"/>
              <a:gd name="connsiteY759" fmla="*/ 54942 h 852378"/>
              <a:gd name="connsiteX760" fmla="*/ 514133 w 1043962"/>
              <a:gd name="connsiteY760" fmla="*/ 53297 h 852378"/>
              <a:gd name="connsiteX761" fmla="*/ 512351 w 1043962"/>
              <a:gd name="connsiteY761" fmla="*/ 52195 h 852378"/>
              <a:gd name="connsiteX762" fmla="*/ 512252 w 1043962"/>
              <a:gd name="connsiteY762" fmla="*/ 51760 h 852378"/>
              <a:gd name="connsiteX763" fmla="*/ 512171 w 1043962"/>
              <a:gd name="connsiteY763" fmla="*/ 51219 h 852378"/>
              <a:gd name="connsiteX764" fmla="*/ 512318 w 1043962"/>
              <a:gd name="connsiteY764" fmla="*/ 50977 h 852378"/>
              <a:gd name="connsiteX765" fmla="*/ 513021 w 1043962"/>
              <a:gd name="connsiteY765" fmla="*/ 49713 h 852378"/>
              <a:gd name="connsiteX766" fmla="*/ 516455 w 1043962"/>
              <a:gd name="connsiteY766" fmla="*/ 46721 h 852378"/>
              <a:gd name="connsiteX767" fmla="*/ 520199 w 1043962"/>
              <a:gd name="connsiteY767" fmla="*/ 47784 h 852378"/>
              <a:gd name="connsiteX768" fmla="*/ 523617 w 1043962"/>
              <a:gd name="connsiteY768" fmla="*/ 44185 h 852378"/>
              <a:gd name="connsiteX769" fmla="*/ 524908 w 1043962"/>
              <a:gd name="connsiteY769" fmla="*/ 40887 h 852378"/>
              <a:gd name="connsiteX770" fmla="*/ 529519 w 1043962"/>
              <a:gd name="connsiteY770" fmla="*/ 39363 h 852378"/>
              <a:gd name="connsiteX771" fmla="*/ 535062 w 1043962"/>
              <a:gd name="connsiteY771" fmla="*/ 35466 h 852378"/>
              <a:gd name="connsiteX772" fmla="*/ 545184 w 1043962"/>
              <a:gd name="connsiteY772" fmla="*/ 34762 h 852378"/>
              <a:gd name="connsiteX773" fmla="*/ 546378 w 1043962"/>
              <a:gd name="connsiteY773" fmla="*/ 28452 h 852378"/>
              <a:gd name="connsiteX774" fmla="*/ 541783 w 1043962"/>
              <a:gd name="connsiteY774" fmla="*/ 25782 h 852378"/>
              <a:gd name="connsiteX775" fmla="*/ 535537 w 1043962"/>
              <a:gd name="connsiteY775" fmla="*/ 23927 h 852378"/>
              <a:gd name="connsiteX776" fmla="*/ 533002 w 1043962"/>
              <a:gd name="connsiteY776" fmla="*/ 23461 h 852378"/>
              <a:gd name="connsiteX777" fmla="*/ 528358 w 1043962"/>
              <a:gd name="connsiteY777" fmla="*/ 22614 h 852378"/>
              <a:gd name="connsiteX778" fmla="*/ 524352 w 1043962"/>
              <a:gd name="connsiteY778" fmla="*/ 22423 h 852378"/>
              <a:gd name="connsiteX779" fmla="*/ 521409 w 1043962"/>
              <a:gd name="connsiteY779" fmla="*/ 20642 h 852378"/>
              <a:gd name="connsiteX780" fmla="*/ 517027 w 1043962"/>
              <a:gd name="connsiteY780" fmla="*/ 24596 h 852378"/>
              <a:gd name="connsiteX781" fmla="*/ 516847 w 1043962"/>
              <a:gd name="connsiteY781" fmla="*/ 25031 h 852378"/>
              <a:gd name="connsiteX782" fmla="*/ 517583 w 1043962"/>
              <a:gd name="connsiteY782" fmla="*/ 25772 h 852378"/>
              <a:gd name="connsiteX783" fmla="*/ 517338 w 1043962"/>
              <a:gd name="connsiteY783" fmla="*/ 26144 h 852378"/>
              <a:gd name="connsiteX784" fmla="*/ 515441 w 1043962"/>
              <a:gd name="connsiteY784" fmla="*/ 26023 h 852378"/>
              <a:gd name="connsiteX785" fmla="*/ 512301 w 1043962"/>
              <a:gd name="connsiteY785" fmla="*/ 27762 h 852378"/>
              <a:gd name="connsiteX786" fmla="*/ 510094 w 1043962"/>
              <a:gd name="connsiteY786" fmla="*/ 28385 h 852378"/>
              <a:gd name="connsiteX787" fmla="*/ 508672 w 1043962"/>
              <a:gd name="connsiteY787" fmla="*/ 28138 h 852378"/>
              <a:gd name="connsiteX788" fmla="*/ 507625 w 1043962"/>
              <a:gd name="connsiteY788" fmla="*/ 28450 h 852378"/>
              <a:gd name="connsiteX789" fmla="*/ 507069 w 1043962"/>
              <a:gd name="connsiteY789" fmla="*/ 29256 h 852378"/>
              <a:gd name="connsiteX790" fmla="*/ 507134 w 1043962"/>
              <a:gd name="connsiteY790" fmla="*/ 30370 h 852378"/>
              <a:gd name="connsiteX791" fmla="*/ 508132 w 1043962"/>
              <a:gd name="connsiteY791" fmla="*/ 32598 h 852378"/>
              <a:gd name="connsiteX792" fmla="*/ 507936 w 1043962"/>
              <a:gd name="connsiteY792" fmla="*/ 33651 h 852378"/>
              <a:gd name="connsiteX793" fmla="*/ 509980 w 1043962"/>
              <a:gd name="connsiteY793" fmla="*/ 35815 h 852378"/>
              <a:gd name="connsiteX794" fmla="*/ 510159 w 1043962"/>
              <a:gd name="connsiteY794" fmla="*/ 36743 h 852378"/>
              <a:gd name="connsiteX795" fmla="*/ 509293 w 1043962"/>
              <a:gd name="connsiteY795" fmla="*/ 37674 h 852378"/>
              <a:gd name="connsiteX796" fmla="*/ 509358 w 1043962"/>
              <a:gd name="connsiteY796" fmla="*/ 38540 h 852378"/>
              <a:gd name="connsiteX797" fmla="*/ 507282 w 1043962"/>
              <a:gd name="connsiteY797" fmla="*/ 40733 h 852378"/>
              <a:gd name="connsiteX798" fmla="*/ 506546 w 1043962"/>
              <a:gd name="connsiteY798" fmla="*/ 41518 h 852378"/>
              <a:gd name="connsiteX799" fmla="*/ 507527 w 1043962"/>
              <a:gd name="connsiteY799" fmla="*/ 44365 h 852378"/>
              <a:gd name="connsiteX800" fmla="*/ 506366 w 1043962"/>
              <a:gd name="connsiteY800" fmla="*/ 45048 h 852378"/>
              <a:gd name="connsiteX801" fmla="*/ 501820 w 1043962"/>
              <a:gd name="connsiteY801" fmla="*/ 43094 h 852378"/>
              <a:gd name="connsiteX802" fmla="*/ 500676 w 1043962"/>
              <a:gd name="connsiteY802" fmla="*/ 41999 h 852378"/>
              <a:gd name="connsiteX803" fmla="*/ 498501 w 1043962"/>
              <a:gd name="connsiteY803" fmla="*/ 37970 h 852378"/>
              <a:gd name="connsiteX804" fmla="*/ 498223 w 1043962"/>
              <a:gd name="connsiteY804" fmla="*/ 35152 h 852378"/>
              <a:gd name="connsiteX805" fmla="*/ 498158 w 1043962"/>
              <a:gd name="connsiteY805" fmla="*/ 34070 h 852378"/>
              <a:gd name="connsiteX806" fmla="*/ 496539 w 1043962"/>
              <a:gd name="connsiteY806" fmla="*/ 31778 h 852378"/>
              <a:gd name="connsiteX807" fmla="*/ 496048 w 1043962"/>
              <a:gd name="connsiteY807" fmla="*/ 30906 h 852378"/>
              <a:gd name="connsiteX808" fmla="*/ 495623 w 1043962"/>
              <a:gd name="connsiteY808" fmla="*/ 28738 h 852378"/>
              <a:gd name="connsiteX809" fmla="*/ 494315 w 1043962"/>
              <a:gd name="connsiteY809" fmla="*/ 26450 h 852378"/>
              <a:gd name="connsiteX810" fmla="*/ 494609 w 1043962"/>
              <a:gd name="connsiteY810" fmla="*/ 25046 h 852378"/>
              <a:gd name="connsiteX811" fmla="*/ 495836 w 1043962"/>
              <a:gd name="connsiteY811" fmla="*/ 22678 h 852378"/>
              <a:gd name="connsiteX812" fmla="*/ 496850 w 1043962"/>
              <a:gd name="connsiteY812" fmla="*/ 21825 h 852378"/>
              <a:gd name="connsiteX813" fmla="*/ 497275 w 1043962"/>
              <a:gd name="connsiteY813" fmla="*/ 20096 h 852378"/>
              <a:gd name="connsiteX814" fmla="*/ 497340 w 1043962"/>
              <a:gd name="connsiteY814" fmla="*/ 18907 h 852378"/>
              <a:gd name="connsiteX815" fmla="*/ 496948 w 1043962"/>
              <a:gd name="connsiteY815" fmla="*/ 18038 h 852378"/>
              <a:gd name="connsiteX816" fmla="*/ 495738 w 1043962"/>
              <a:gd name="connsiteY816" fmla="*/ 18131 h 852378"/>
              <a:gd name="connsiteX817" fmla="*/ 494855 w 1043962"/>
              <a:gd name="connsiteY817" fmla="*/ 18554 h 852378"/>
              <a:gd name="connsiteX818" fmla="*/ 493220 w 1043962"/>
              <a:gd name="connsiteY818" fmla="*/ 20593 h 852378"/>
              <a:gd name="connsiteX819" fmla="*/ 491846 w 1043962"/>
              <a:gd name="connsiteY819" fmla="*/ 21659 h 852378"/>
              <a:gd name="connsiteX820" fmla="*/ 490734 w 1043962"/>
              <a:gd name="connsiteY820" fmla="*/ 22189 h 852378"/>
              <a:gd name="connsiteX821" fmla="*/ 489737 w 1043962"/>
              <a:gd name="connsiteY821" fmla="*/ 22611 h 852378"/>
              <a:gd name="connsiteX822" fmla="*/ 488805 w 1043962"/>
              <a:gd name="connsiteY822" fmla="*/ 23790 h 852378"/>
              <a:gd name="connsiteX823" fmla="*/ 487824 w 1043962"/>
              <a:gd name="connsiteY823" fmla="*/ 25835 h 852378"/>
              <a:gd name="connsiteX824" fmla="*/ 487006 w 1043962"/>
              <a:gd name="connsiteY824" fmla="*/ 26692 h 852378"/>
              <a:gd name="connsiteX825" fmla="*/ 478536 w 1043962"/>
              <a:gd name="connsiteY825" fmla="*/ 26197 h 852378"/>
              <a:gd name="connsiteX826" fmla="*/ 478291 w 1043962"/>
              <a:gd name="connsiteY826" fmla="*/ 27436 h 852378"/>
              <a:gd name="connsiteX827" fmla="*/ 477620 w 1043962"/>
              <a:gd name="connsiteY827" fmla="*/ 28427 h 852378"/>
              <a:gd name="connsiteX828" fmla="*/ 476574 w 1043962"/>
              <a:gd name="connsiteY828" fmla="*/ 28615 h 852378"/>
              <a:gd name="connsiteX829" fmla="*/ 473794 w 1043962"/>
              <a:gd name="connsiteY829" fmla="*/ 30661 h 852378"/>
              <a:gd name="connsiteX830" fmla="*/ 473565 w 1043962"/>
              <a:gd name="connsiteY830" fmla="*/ 32024 h 852378"/>
              <a:gd name="connsiteX831" fmla="*/ 471832 w 1043962"/>
              <a:gd name="connsiteY831" fmla="*/ 32566 h 852378"/>
              <a:gd name="connsiteX832" fmla="*/ 471096 w 1043962"/>
              <a:gd name="connsiteY832" fmla="*/ 33637 h 852378"/>
              <a:gd name="connsiteX833" fmla="*/ 469134 w 1043962"/>
              <a:gd name="connsiteY833" fmla="*/ 33887 h 852378"/>
              <a:gd name="connsiteX834" fmla="*/ 468644 w 1043962"/>
              <a:gd name="connsiteY834" fmla="*/ 34755 h 852378"/>
              <a:gd name="connsiteX835" fmla="*/ 467662 w 1043962"/>
              <a:gd name="connsiteY835" fmla="*/ 36428 h 852378"/>
              <a:gd name="connsiteX836" fmla="*/ 466371 w 1043962"/>
              <a:gd name="connsiteY836" fmla="*/ 34634 h 852378"/>
              <a:gd name="connsiteX837" fmla="*/ 465880 w 1043962"/>
              <a:gd name="connsiteY837" fmla="*/ 35007 h 852378"/>
              <a:gd name="connsiteX838" fmla="*/ 465390 w 1043962"/>
              <a:gd name="connsiteY838" fmla="*/ 36740 h 852378"/>
              <a:gd name="connsiteX839" fmla="*/ 463166 w 1043962"/>
              <a:gd name="connsiteY839" fmla="*/ 37363 h 852378"/>
              <a:gd name="connsiteX840" fmla="*/ 462430 w 1043962"/>
              <a:gd name="connsiteY840" fmla="*/ 38292 h 852378"/>
              <a:gd name="connsiteX841" fmla="*/ 463117 w 1043962"/>
              <a:gd name="connsiteY841" fmla="*/ 39283 h 852378"/>
              <a:gd name="connsiteX842" fmla="*/ 463117 w 1043962"/>
              <a:gd name="connsiteY842" fmla="*/ 40769 h 852378"/>
              <a:gd name="connsiteX843" fmla="*/ 462561 w 1043962"/>
              <a:gd name="connsiteY843" fmla="*/ 42318 h 852378"/>
              <a:gd name="connsiteX844" fmla="*/ 461138 w 1043962"/>
              <a:gd name="connsiteY844" fmla="*/ 42154 h 852378"/>
              <a:gd name="connsiteX845" fmla="*/ 460991 w 1043962"/>
              <a:gd name="connsiteY845" fmla="*/ 42136 h 852378"/>
              <a:gd name="connsiteX846" fmla="*/ 454859 w 1043962"/>
              <a:gd name="connsiteY846" fmla="*/ 38364 h 852378"/>
              <a:gd name="connsiteX847" fmla="*/ 454729 w 1043962"/>
              <a:gd name="connsiteY847" fmla="*/ 38343 h 852378"/>
              <a:gd name="connsiteX848" fmla="*/ 453143 w 1043962"/>
              <a:gd name="connsiteY848" fmla="*/ 38119 h 852378"/>
              <a:gd name="connsiteX849" fmla="*/ 451671 w 1043962"/>
              <a:gd name="connsiteY849" fmla="*/ 36385 h 852378"/>
              <a:gd name="connsiteX850" fmla="*/ 450379 w 1043962"/>
              <a:gd name="connsiteY850" fmla="*/ 35582 h 852378"/>
              <a:gd name="connsiteX851" fmla="*/ 448352 w 1043962"/>
              <a:gd name="connsiteY851" fmla="*/ 35151 h 852378"/>
              <a:gd name="connsiteX852" fmla="*/ 446684 w 1043962"/>
              <a:gd name="connsiteY852" fmla="*/ 36081 h 852378"/>
              <a:gd name="connsiteX853" fmla="*/ 446062 w 1043962"/>
              <a:gd name="connsiteY853" fmla="*/ 33048 h 852378"/>
              <a:gd name="connsiteX854" fmla="*/ 445327 w 1043962"/>
              <a:gd name="connsiteY854" fmla="*/ 32181 h 852378"/>
              <a:gd name="connsiteX855" fmla="*/ 441566 w 1043962"/>
              <a:gd name="connsiteY855" fmla="*/ 30576 h 852378"/>
              <a:gd name="connsiteX856" fmla="*/ 439048 w 1043962"/>
              <a:gd name="connsiteY856" fmla="*/ 30084 h 852378"/>
              <a:gd name="connsiteX857" fmla="*/ 438247 w 1043962"/>
              <a:gd name="connsiteY857" fmla="*/ 29402 h 852378"/>
              <a:gd name="connsiteX858" fmla="*/ 437691 w 1043962"/>
              <a:gd name="connsiteY858" fmla="*/ 26246 h 852378"/>
              <a:gd name="connsiteX859" fmla="*/ 436889 w 1043962"/>
              <a:gd name="connsiteY859" fmla="*/ 24946 h 852378"/>
              <a:gd name="connsiteX860" fmla="*/ 436448 w 1043962"/>
              <a:gd name="connsiteY860" fmla="*/ 24616 h 852378"/>
              <a:gd name="connsiteX861" fmla="*/ 435418 w 1043962"/>
              <a:gd name="connsiteY861" fmla="*/ 23832 h 852378"/>
              <a:gd name="connsiteX862" fmla="*/ 431101 w 1043962"/>
              <a:gd name="connsiteY862" fmla="*/ 18809 h 852378"/>
              <a:gd name="connsiteX863" fmla="*/ 429351 w 1043962"/>
              <a:gd name="connsiteY863" fmla="*/ 18389 h 852378"/>
              <a:gd name="connsiteX864" fmla="*/ 427994 w 1043962"/>
              <a:gd name="connsiteY864" fmla="*/ 18111 h 852378"/>
              <a:gd name="connsiteX865" fmla="*/ 426506 w 1043962"/>
              <a:gd name="connsiteY865" fmla="*/ 17987 h 852378"/>
              <a:gd name="connsiteX866" fmla="*/ 423253 w 1043962"/>
              <a:gd name="connsiteY866" fmla="*/ 17292 h 852378"/>
              <a:gd name="connsiteX867" fmla="*/ 422042 w 1043962"/>
              <a:gd name="connsiteY867" fmla="*/ 14754 h 852378"/>
              <a:gd name="connsiteX868" fmla="*/ 420146 w 1043962"/>
              <a:gd name="connsiteY868" fmla="*/ 11777 h 852378"/>
              <a:gd name="connsiteX869" fmla="*/ 416352 w 1043962"/>
              <a:gd name="connsiteY869" fmla="*/ 10940 h 852378"/>
              <a:gd name="connsiteX870" fmla="*/ 411071 w 1043962"/>
              <a:gd name="connsiteY870" fmla="*/ 11636 h 852378"/>
              <a:gd name="connsiteX871" fmla="*/ 408356 w 1043962"/>
              <a:gd name="connsiteY871" fmla="*/ 13041 h 852378"/>
              <a:gd name="connsiteX872" fmla="*/ 404710 w 1043962"/>
              <a:gd name="connsiteY872" fmla="*/ 14913 h 852378"/>
              <a:gd name="connsiteX873" fmla="*/ 402666 w 1043962"/>
              <a:gd name="connsiteY873" fmla="*/ 15701 h 852378"/>
              <a:gd name="connsiteX874" fmla="*/ 401374 w 1043962"/>
              <a:gd name="connsiteY874" fmla="*/ 16317 h 852378"/>
              <a:gd name="connsiteX875" fmla="*/ 400361 w 1043962"/>
              <a:gd name="connsiteY875" fmla="*/ 16797 h 852378"/>
              <a:gd name="connsiteX876" fmla="*/ 396028 w 1043962"/>
              <a:gd name="connsiteY876" fmla="*/ 17778 h 852378"/>
              <a:gd name="connsiteX877" fmla="*/ 391973 w 1043962"/>
              <a:gd name="connsiteY877" fmla="*/ 18301 h 852378"/>
              <a:gd name="connsiteX878" fmla="*/ 388457 w 1043962"/>
              <a:gd name="connsiteY878" fmla="*/ 17912 h 852378"/>
              <a:gd name="connsiteX879" fmla="*/ 385203 w 1043962"/>
              <a:gd name="connsiteY879" fmla="*/ 17670 h 852378"/>
              <a:gd name="connsiteX880" fmla="*/ 381001 w 1043962"/>
              <a:gd name="connsiteY880" fmla="*/ 17142 h 852378"/>
              <a:gd name="connsiteX881" fmla="*/ 375719 w 1043962"/>
              <a:gd name="connsiteY881" fmla="*/ 16182 h 852378"/>
              <a:gd name="connsiteX882" fmla="*/ 371926 w 1043962"/>
              <a:gd name="connsiteY882" fmla="*/ 15948 h 852378"/>
              <a:gd name="connsiteX883" fmla="*/ 368410 w 1043962"/>
              <a:gd name="connsiteY883" fmla="*/ 16010 h 852378"/>
              <a:gd name="connsiteX884" fmla="*/ 365696 w 1043962"/>
              <a:gd name="connsiteY884" fmla="*/ 15305 h 852378"/>
              <a:gd name="connsiteX885" fmla="*/ 362311 w 1043962"/>
              <a:gd name="connsiteY885" fmla="*/ 15215 h 852378"/>
              <a:gd name="connsiteX886" fmla="*/ 359613 w 1043962"/>
              <a:gd name="connsiteY886" fmla="*/ 14962 h 852378"/>
              <a:gd name="connsiteX887" fmla="*/ 354724 w 1043962"/>
              <a:gd name="connsiteY887" fmla="*/ 15050 h 852378"/>
              <a:gd name="connsiteX888" fmla="*/ 352255 w 1043962"/>
              <a:gd name="connsiteY888" fmla="*/ 14494 h 852378"/>
              <a:gd name="connsiteX889" fmla="*/ 349312 w 1043962"/>
              <a:gd name="connsiteY889" fmla="*/ 14694 h 852378"/>
              <a:gd name="connsiteX890" fmla="*/ 346876 w 1043962"/>
              <a:gd name="connsiteY890" fmla="*/ 14437 h 852378"/>
              <a:gd name="connsiteX891" fmla="*/ 343360 w 1043962"/>
              <a:gd name="connsiteY891" fmla="*/ 14499 h 852378"/>
              <a:gd name="connsiteX892" fmla="*/ 340515 w 1043962"/>
              <a:gd name="connsiteY892" fmla="*/ 13948 h 852378"/>
              <a:gd name="connsiteX893" fmla="*/ 338079 w 1043962"/>
              <a:gd name="connsiteY893" fmla="*/ 13840 h 852378"/>
              <a:gd name="connsiteX894" fmla="*/ 335103 w 1043962"/>
              <a:gd name="connsiteY894" fmla="*/ 13742 h 852378"/>
              <a:gd name="connsiteX895" fmla="*/ 330901 w 1043962"/>
              <a:gd name="connsiteY895" fmla="*/ 13968 h 852378"/>
              <a:gd name="connsiteX896" fmla="*/ 327156 w 1043962"/>
              <a:gd name="connsiteY896" fmla="*/ 16612 h 852378"/>
              <a:gd name="connsiteX897" fmla="*/ 326355 w 1043962"/>
              <a:gd name="connsiteY897" fmla="*/ 14200 h 852378"/>
              <a:gd name="connsiteX898" fmla="*/ 325325 w 1043962"/>
              <a:gd name="connsiteY898" fmla="*/ 14202 h 852378"/>
              <a:gd name="connsiteX899" fmla="*/ 323657 w 1043962"/>
              <a:gd name="connsiteY899" fmla="*/ 12035 h 852378"/>
              <a:gd name="connsiteX900" fmla="*/ 323412 w 1043962"/>
              <a:gd name="connsiteY900" fmla="*/ 10487 h 852378"/>
              <a:gd name="connsiteX901" fmla="*/ 321319 w 1043962"/>
              <a:gd name="connsiteY901" fmla="*/ 9311 h 852378"/>
              <a:gd name="connsiteX902" fmla="*/ 320583 w 1043962"/>
              <a:gd name="connsiteY902" fmla="*/ 7640 h 852378"/>
              <a:gd name="connsiteX903" fmla="*/ 319406 w 1043962"/>
              <a:gd name="connsiteY903" fmla="*/ 6773 h 852378"/>
              <a:gd name="connsiteX904" fmla="*/ 318245 w 1043962"/>
              <a:gd name="connsiteY904" fmla="*/ 6526 h 852378"/>
              <a:gd name="connsiteX905" fmla="*/ 315318 w 1043962"/>
              <a:gd name="connsiteY905" fmla="*/ 7277 h 852378"/>
              <a:gd name="connsiteX906" fmla="*/ 315105 w 1043962"/>
              <a:gd name="connsiteY906" fmla="*/ 7334 h 852378"/>
              <a:gd name="connsiteX907" fmla="*/ 313814 w 1043962"/>
              <a:gd name="connsiteY907" fmla="*/ 6901 h 852378"/>
              <a:gd name="connsiteX908" fmla="*/ 313143 w 1043962"/>
              <a:gd name="connsiteY908" fmla="*/ 5663 h 852378"/>
              <a:gd name="connsiteX909" fmla="*/ 312211 w 1043962"/>
              <a:gd name="connsiteY909" fmla="*/ 4981 h 852378"/>
              <a:gd name="connsiteX910" fmla="*/ 308712 w 1043962"/>
              <a:gd name="connsiteY910" fmla="*/ 5540 h 852378"/>
              <a:gd name="connsiteX911" fmla="*/ 305491 w 1043962"/>
              <a:gd name="connsiteY911" fmla="*/ 2564 h 852378"/>
              <a:gd name="connsiteX912" fmla="*/ 304951 w 1043962"/>
              <a:gd name="connsiteY912" fmla="*/ 2075 h 852378"/>
              <a:gd name="connsiteX913" fmla="*/ 303856 w 1043962"/>
              <a:gd name="connsiteY913" fmla="*/ 1891 h 852378"/>
              <a:gd name="connsiteX914" fmla="*/ 302368 w 1043962"/>
              <a:gd name="connsiteY914" fmla="*/ 776 h 852378"/>
              <a:gd name="connsiteX915" fmla="*/ 298754 w 1043962"/>
              <a:gd name="connsiteY915" fmla="*/ -27 h 852378"/>
              <a:gd name="connsiteX916" fmla="*/ 298378 w 1043962"/>
              <a:gd name="connsiteY916" fmla="*/ 468 h 852378"/>
              <a:gd name="connsiteX917" fmla="*/ 299784 w 1043962"/>
              <a:gd name="connsiteY917" fmla="*/ 2450 h 852378"/>
              <a:gd name="connsiteX918" fmla="*/ 298558 w 1043962"/>
              <a:gd name="connsiteY918" fmla="*/ 3441 h 852378"/>
              <a:gd name="connsiteX919" fmla="*/ 298934 w 1043962"/>
              <a:gd name="connsiteY919" fmla="*/ 5545 h 852378"/>
              <a:gd name="connsiteX920" fmla="*/ 298689 w 1043962"/>
              <a:gd name="connsiteY920" fmla="*/ 6598 h 852378"/>
              <a:gd name="connsiteX921" fmla="*/ 296694 w 1043962"/>
              <a:gd name="connsiteY921" fmla="*/ 6724 h 852378"/>
              <a:gd name="connsiteX922" fmla="*/ 295729 w 1043962"/>
              <a:gd name="connsiteY922" fmla="*/ 6785 h 852378"/>
              <a:gd name="connsiteX923" fmla="*/ 294813 w 1043962"/>
              <a:gd name="connsiteY923" fmla="*/ 6353 h 852378"/>
              <a:gd name="connsiteX924" fmla="*/ 292900 w 1043962"/>
              <a:gd name="connsiteY924" fmla="*/ 6539 h 852378"/>
              <a:gd name="connsiteX925" fmla="*/ 292475 w 1043962"/>
              <a:gd name="connsiteY925" fmla="*/ 6044 h 852378"/>
              <a:gd name="connsiteX926" fmla="*/ 291739 w 1043962"/>
              <a:gd name="connsiteY926" fmla="*/ 6044 h 852378"/>
              <a:gd name="connsiteX927" fmla="*/ 291003 w 1043962"/>
              <a:gd name="connsiteY927" fmla="*/ 6726 h 852378"/>
              <a:gd name="connsiteX928" fmla="*/ 290202 w 1043962"/>
              <a:gd name="connsiteY928" fmla="*/ 6788 h 852378"/>
              <a:gd name="connsiteX929" fmla="*/ 289466 w 1043962"/>
              <a:gd name="connsiteY929" fmla="*/ 5797 h 852378"/>
              <a:gd name="connsiteX930" fmla="*/ 288420 w 1043962"/>
              <a:gd name="connsiteY930" fmla="*/ 5488 h 852378"/>
              <a:gd name="connsiteX931" fmla="*/ 287243 w 1043962"/>
              <a:gd name="connsiteY931" fmla="*/ 4250 h 852378"/>
              <a:gd name="connsiteX932" fmla="*/ 285837 w 1043962"/>
              <a:gd name="connsiteY932" fmla="*/ 3817 h 852378"/>
              <a:gd name="connsiteX933" fmla="*/ 285313 w 1043962"/>
              <a:gd name="connsiteY933" fmla="*/ 4476 h 852378"/>
              <a:gd name="connsiteX934" fmla="*/ 284610 w 1043962"/>
              <a:gd name="connsiteY934" fmla="*/ 5365 h 852378"/>
              <a:gd name="connsiteX935" fmla="*/ 283498 w 1043962"/>
              <a:gd name="connsiteY935" fmla="*/ 5985 h 852378"/>
              <a:gd name="connsiteX936" fmla="*/ 283318 w 1043962"/>
              <a:gd name="connsiteY936" fmla="*/ 6729 h 852378"/>
              <a:gd name="connsiteX937" fmla="*/ 283809 w 1043962"/>
              <a:gd name="connsiteY937" fmla="*/ 7720 h 852378"/>
              <a:gd name="connsiteX938" fmla="*/ 283498 w 1043962"/>
              <a:gd name="connsiteY938" fmla="*/ 8649 h 852378"/>
              <a:gd name="connsiteX939" fmla="*/ 284234 w 1043962"/>
              <a:gd name="connsiteY939" fmla="*/ 9638 h 852378"/>
              <a:gd name="connsiteX940" fmla="*/ 283923 w 1043962"/>
              <a:gd name="connsiteY940" fmla="*/ 10753 h 852378"/>
              <a:gd name="connsiteX941" fmla="*/ 285281 w 1043962"/>
              <a:gd name="connsiteY941" fmla="*/ 12673 h 852378"/>
              <a:gd name="connsiteX942" fmla="*/ 283498 w 1043962"/>
              <a:gd name="connsiteY942" fmla="*/ 14283 h 852378"/>
              <a:gd name="connsiteX943" fmla="*/ 280670 w 1043962"/>
              <a:gd name="connsiteY943" fmla="*/ 15645 h 852378"/>
              <a:gd name="connsiteX944" fmla="*/ 279132 w 1043962"/>
              <a:gd name="connsiteY944" fmla="*/ 17876 h 852378"/>
              <a:gd name="connsiteX945" fmla="*/ 277726 w 1043962"/>
              <a:gd name="connsiteY945" fmla="*/ 18186 h 852378"/>
              <a:gd name="connsiteX946" fmla="*/ 277775 w 1043962"/>
              <a:gd name="connsiteY946" fmla="*/ 19795 h 852378"/>
              <a:gd name="connsiteX947" fmla="*/ 272854 w 1043962"/>
              <a:gd name="connsiteY947" fmla="*/ 23452 h 852378"/>
              <a:gd name="connsiteX948" fmla="*/ 271202 w 1043962"/>
              <a:gd name="connsiteY948" fmla="*/ 25867 h 852378"/>
              <a:gd name="connsiteX949" fmla="*/ 269665 w 1043962"/>
              <a:gd name="connsiteY949" fmla="*/ 27353 h 852378"/>
              <a:gd name="connsiteX950" fmla="*/ 269910 w 1043962"/>
              <a:gd name="connsiteY950" fmla="*/ 28777 h 852378"/>
              <a:gd name="connsiteX951" fmla="*/ 269485 w 1043962"/>
              <a:gd name="connsiteY951" fmla="*/ 29645 h 852378"/>
              <a:gd name="connsiteX952" fmla="*/ 268439 w 1043962"/>
              <a:gd name="connsiteY952" fmla="*/ 29274 h 852378"/>
              <a:gd name="connsiteX953" fmla="*/ 266215 w 1043962"/>
              <a:gd name="connsiteY953" fmla="*/ 31070 h 852378"/>
              <a:gd name="connsiteX954" fmla="*/ 263272 w 1043962"/>
              <a:gd name="connsiteY954" fmla="*/ 31196 h 852378"/>
              <a:gd name="connsiteX955" fmla="*/ 261915 w 1043962"/>
              <a:gd name="connsiteY955" fmla="*/ 33795 h 852378"/>
              <a:gd name="connsiteX956" fmla="*/ 259707 w 1043962"/>
              <a:gd name="connsiteY956" fmla="*/ 35779 h 852378"/>
              <a:gd name="connsiteX957" fmla="*/ 257729 w 1043962"/>
              <a:gd name="connsiteY957" fmla="*/ 35841 h 852378"/>
              <a:gd name="connsiteX958" fmla="*/ 256437 w 1043962"/>
              <a:gd name="connsiteY958" fmla="*/ 37141 h 852378"/>
              <a:gd name="connsiteX959" fmla="*/ 255472 w 1043962"/>
              <a:gd name="connsiteY959" fmla="*/ 37185 h 852378"/>
              <a:gd name="connsiteX960" fmla="*/ 255031 w 1043962"/>
              <a:gd name="connsiteY960" fmla="*/ 37204 h 852378"/>
              <a:gd name="connsiteX961" fmla="*/ 254540 w 1043962"/>
              <a:gd name="connsiteY961" fmla="*/ 38751 h 852378"/>
              <a:gd name="connsiteX962" fmla="*/ 252872 w 1043962"/>
              <a:gd name="connsiteY962" fmla="*/ 38876 h 852378"/>
              <a:gd name="connsiteX963" fmla="*/ 251090 w 1043962"/>
              <a:gd name="connsiteY963" fmla="*/ 38320 h 852378"/>
              <a:gd name="connsiteX964" fmla="*/ 250779 w 1043962"/>
              <a:gd name="connsiteY964" fmla="*/ 40611 h 852378"/>
              <a:gd name="connsiteX965" fmla="*/ 250174 w 1043962"/>
              <a:gd name="connsiteY965" fmla="*/ 41788 h 852378"/>
              <a:gd name="connsiteX966" fmla="*/ 250354 w 1043962"/>
              <a:gd name="connsiteY966" fmla="*/ 42592 h 852378"/>
              <a:gd name="connsiteX967" fmla="*/ 245678 w 1043962"/>
              <a:gd name="connsiteY967" fmla="*/ 45071 h 852378"/>
              <a:gd name="connsiteX968" fmla="*/ 243961 w 1043962"/>
              <a:gd name="connsiteY968" fmla="*/ 44885 h 852378"/>
              <a:gd name="connsiteX969" fmla="*/ 243405 w 1043962"/>
              <a:gd name="connsiteY969" fmla="*/ 45257 h 852378"/>
              <a:gd name="connsiteX970" fmla="*/ 241737 w 1043962"/>
              <a:gd name="connsiteY970" fmla="*/ 47239 h 852378"/>
              <a:gd name="connsiteX971" fmla="*/ 240217 w 1043962"/>
              <a:gd name="connsiteY971" fmla="*/ 47995 h 852378"/>
              <a:gd name="connsiteX972" fmla="*/ 237159 w 1043962"/>
              <a:gd name="connsiteY972" fmla="*/ 47906 h 852378"/>
              <a:gd name="connsiteX973" fmla="*/ 233905 w 1043962"/>
              <a:gd name="connsiteY973" fmla="*/ 47772 h 852378"/>
              <a:gd name="connsiteX974" fmla="*/ 221946 w 1043962"/>
              <a:gd name="connsiteY974" fmla="*/ 46001 h 852378"/>
              <a:gd name="connsiteX975" fmla="*/ 219558 w 1043962"/>
              <a:gd name="connsiteY975" fmla="*/ 46122 h 852378"/>
              <a:gd name="connsiteX976" fmla="*/ 219032 w 1043962"/>
              <a:gd name="connsiteY976" fmla="*/ 46149 h 852378"/>
              <a:gd name="connsiteX977" fmla="*/ 216164 w 1043962"/>
              <a:gd name="connsiteY977" fmla="*/ 45352 h 852378"/>
              <a:gd name="connsiteX978" fmla="*/ 213785 w 1043962"/>
              <a:gd name="connsiteY978" fmla="*/ 45310 h 852378"/>
              <a:gd name="connsiteX979" fmla="*/ 210701 w 1043962"/>
              <a:gd name="connsiteY979" fmla="*/ 45125 h 852378"/>
              <a:gd name="connsiteX980" fmla="*/ 198483 w 1043962"/>
              <a:gd name="connsiteY980" fmla="*/ 44396 h 852378"/>
              <a:gd name="connsiteX981" fmla="*/ 192073 w 1043962"/>
              <a:gd name="connsiteY981" fmla="*/ 44599 h 852378"/>
              <a:gd name="connsiteX982" fmla="*/ 187117 w 1043962"/>
              <a:gd name="connsiteY982" fmla="*/ 43948 h 852378"/>
              <a:gd name="connsiteX983" fmla="*/ 183229 w 1043962"/>
              <a:gd name="connsiteY983" fmla="*/ 43201 h 852378"/>
              <a:gd name="connsiteX984" fmla="*/ 180605 w 1043962"/>
              <a:gd name="connsiteY984" fmla="*/ 42450 h 852378"/>
              <a:gd name="connsiteX985" fmla="*/ 177591 w 1043962"/>
              <a:gd name="connsiteY985" fmla="*/ 41794 h 852378"/>
              <a:gd name="connsiteX986" fmla="*/ 175065 w 1043962"/>
              <a:gd name="connsiteY986" fmla="*/ 41422 h 852378"/>
              <a:gd name="connsiteX987" fmla="*/ 172638 w 1043962"/>
              <a:gd name="connsiteY987" fmla="*/ 41994 h 852378"/>
              <a:gd name="connsiteX988" fmla="*/ 169102 w 1043962"/>
              <a:gd name="connsiteY988" fmla="*/ 42906 h 852378"/>
              <a:gd name="connsiteX989" fmla="*/ 167932 w 1043962"/>
              <a:gd name="connsiteY989" fmla="*/ 42224 h 852378"/>
              <a:gd name="connsiteX990" fmla="*/ 167565 w 1043962"/>
              <a:gd name="connsiteY990" fmla="*/ 38943 h 852378"/>
              <a:gd name="connsiteX991" fmla="*/ 166631 w 1043962"/>
              <a:gd name="connsiteY991" fmla="*/ 38807 h 852378"/>
              <a:gd name="connsiteX992" fmla="*/ 165843 w 1043962"/>
              <a:gd name="connsiteY992" fmla="*/ 38694 h 852378"/>
              <a:gd name="connsiteX993" fmla="*/ 164397 w 1043962"/>
              <a:gd name="connsiteY993" fmla="*/ 37414 h 852378"/>
              <a:gd name="connsiteX994" fmla="*/ 162767 w 1043962"/>
              <a:gd name="connsiteY994" fmla="*/ 35968 h 852378"/>
              <a:gd name="connsiteX995" fmla="*/ 161353 w 1043962"/>
              <a:gd name="connsiteY995" fmla="*/ 35349 h 852378"/>
              <a:gd name="connsiteX996" fmla="*/ 161202 w 1043962"/>
              <a:gd name="connsiteY996" fmla="*/ 34870 h 852378"/>
              <a:gd name="connsiteX997" fmla="*/ 160985 w 1043962"/>
              <a:gd name="connsiteY997" fmla="*/ 34173 h 852378"/>
              <a:gd name="connsiteX998" fmla="*/ 161142 w 1043962"/>
              <a:gd name="connsiteY998" fmla="*/ 33218 h 852378"/>
              <a:gd name="connsiteX999" fmla="*/ 161170 w 1043962"/>
              <a:gd name="connsiteY999" fmla="*/ 33058 h 852378"/>
              <a:gd name="connsiteX1000" fmla="*/ 160975 w 1043962"/>
              <a:gd name="connsiteY1000" fmla="*/ 32724 h 852378"/>
              <a:gd name="connsiteX1001" fmla="*/ 160738 w 1043962"/>
              <a:gd name="connsiteY1001" fmla="*/ 32316 h 852378"/>
              <a:gd name="connsiteX1002" fmla="*/ 156617 w 1043962"/>
              <a:gd name="connsiteY1002" fmla="*/ 30518 h 852378"/>
              <a:gd name="connsiteX1003" fmla="*/ 156004 w 1043962"/>
              <a:gd name="connsiteY1003" fmla="*/ 30577 h 852378"/>
              <a:gd name="connsiteX1004" fmla="*/ 155394 w 1043962"/>
              <a:gd name="connsiteY1004" fmla="*/ 30635 h 852378"/>
              <a:gd name="connsiteX1005" fmla="*/ 154636 w 1043962"/>
              <a:gd name="connsiteY1005" fmla="*/ 31040 h 852378"/>
              <a:gd name="connsiteX1006" fmla="*/ 154036 w 1043962"/>
              <a:gd name="connsiteY1006" fmla="*/ 31385 h 852378"/>
              <a:gd name="connsiteX1007" fmla="*/ 152132 w 1043962"/>
              <a:gd name="connsiteY1007" fmla="*/ 35056 h 852378"/>
              <a:gd name="connsiteX1008" fmla="*/ 145806 w 1043962"/>
              <a:gd name="connsiteY1008" fmla="*/ 43117 h 852378"/>
              <a:gd name="connsiteX1009" fmla="*/ 140150 w 1043962"/>
              <a:gd name="connsiteY1009" fmla="*/ 50325 h 852378"/>
              <a:gd name="connsiteX1010" fmla="*/ 132915 w 1043962"/>
              <a:gd name="connsiteY1010" fmla="*/ 59990 h 852378"/>
              <a:gd name="connsiteX1011" fmla="*/ 131559 w 1043962"/>
              <a:gd name="connsiteY1011" fmla="*/ 61771 h 852378"/>
              <a:gd name="connsiteX1012" fmla="*/ 134038 w 1043962"/>
              <a:gd name="connsiteY1012" fmla="*/ 63985 h 852378"/>
              <a:gd name="connsiteX1013" fmla="*/ 134713 w 1043962"/>
              <a:gd name="connsiteY1013" fmla="*/ 65227 h 852378"/>
              <a:gd name="connsiteX1014" fmla="*/ 132681 w 1043962"/>
              <a:gd name="connsiteY1014" fmla="*/ 66267 h 852378"/>
              <a:gd name="connsiteX1015" fmla="*/ 132355 w 1043962"/>
              <a:gd name="connsiteY1015" fmla="*/ 69364 h 852378"/>
              <a:gd name="connsiteX1016" fmla="*/ 131994 w 1043962"/>
              <a:gd name="connsiteY1016" fmla="*/ 72803 h 852378"/>
              <a:gd name="connsiteX1017" fmla="*/ 136939 w 1043962"/>
              <a:gd name="connsiteY1017" fmla="*/ 88021 h 852378"/>
              <a:gd name="connsiteX1018" fmla="*/ 139434 w 1043962"/>
              <a:gd name="connsiteY1018" fmla="*/ 92969 h 852378"/>
              <a:gd name="connsiteX1019" fmla="*/ 145716 w 1043962"/>
              <a:gd name="connsiteY1019" fmla="*/ 105430 h 852378"/>
              <a:gd name="connsiteX1020" fmla="*/ 147856 w 1043962"/>
              <a:gd name="connsiteY1020" fmla="*/ 108653 h 852378"/>
              <a:gd name="connsiteX1021" fmla="*/ 149398 w 1043962"/>
              <a:gd name="connsiteY1021" fmla="*/ 111403 h 852378"/>
              <a:gd name="connsiteX1022" fmla="*/ 148004 w 1043962"/>
              <a:gd name="connsiteY1022" fmla="*/ 110908 h 852378"/>
              <a:gd name="connsiteX1023" fmla="*/ 147307 w 1043962"/>
              <a:gd name="connsiteY1023" fmla="*/ 110659 h 852378"/>
              <a:gd name="connsiteX1024" fmla="*/ 146630 w 1043962"/>
              <a:gd name="connsiteY1024" fmla="*/ 110721 h 852378"/>
              <a:gd name="connsiteX1025" fmla="*/ 146140 w 1043962"/>
              <a:gd name="connsiteY1025" fmla="*/ 110766 h 852378"/>
              <a:gd name="connsiteX1026" fmla="*/ 145953 w 1043962"/>
              <a:gd name="connsiteY1026" fmla="*/ 110784 h 852378"/>
              <a:gd name="connsiteX1027" fmla="*/ 145706 w 1043962"/>
              <a:gd name="connsiteY1027" fmla="*/ 111429 h 852378"/>
              <a:gd name="connsiteX1028" fmla="*/ 145152 w 1043962"/>
              <a:gd name="connsiteY1028" fmla="*/ 112890 h 852378"/>
              <a:gd name="connsiteX1029" fmla="*/ 144352 w 1043962"/>
              <a:gd name="connsiteY1029" fmla="*/ 113446 h 852378"/>
              <a:gd name="connsiteX1030" fmla="*/ 143039 w 1043962"/>
              <a:gd name="connsiteY1030" fmla="*/ 113369 h 852378"/>
              <a:gd name="connsiteX1031" fmla="*/ 142776 w 1043962"/>
              <a:gd name="connsiteY1031" fmla="*/ 113352 h 852378"/>
              <a:gd name="connsiteX1032" fmla="*/ 142261 w 1043962"/>
              <a:gd name="connsiteY1032" fmla="*/ 113321 h 852378"/>
              <a:gd name="connsiteX1033" fmla="*/ 141069 w 1043962"/>
              <a:gd name="connsiteY1033" fmla="*/ 112152 h 852378"/>
              <a:gd name="connsiteX1034" fmla="*/ 139862 w 1043962"/>
              <a:gd name="connsiteY1034" fmla="*/ 110967 h 852378"/>
              <a:gd name="connsiteX1035" fmla="*/ 137769 w 1043962"/>
              <a:gd name="connsiteY1035" fmla="*/ 109789 h 852378"/>
              <a:gd name="connsiteX1036" fmla="*/ 136847 w 1043962"/>
              <a:gd name="connsiteY1036" fmla="*/ 108983 h 852378"/>
              <a:gd name="connsiteX1037" fmla="*/ 135925 w 1043962"/>
              <a:gd name="connsiteY1037" fmla="*/ 108179 h 852378"/>
              <a:gd name="connsiteX1038" fmla="*/ 134571 w 1043962"/>
              <a:gd name="connsiteY1038" fmla="*/ 107930 h 852378"/>
              <a:gd name="connsiteX1039" fmla="*/ 130141 w 1043962"/>
              <a:gd name="connsiteY1039" fmla="*/ 108548 h 852378"/>
              <a:gd name="connsiteX1040" fmla="*/ 128910 w 1043962"/>
              <a:gd name="connsiteY1040" fmla="*/ 109601 h 852378"/>
              <a:gd name="connsiteX1041" fmla="*/ 128356 w 1043962"/>
              <a:gd name="connsiteY1041" fmla="*/ 110839 h 852378"/>
              <a:gd name="connsiteX1042" fmla="*/ 127556 w 1043962"/>
              <a:gd name="connsiteY1042" fmla="*/ 111272 h 852378"/>
              <a:gd name="connsiteX1043" fmla="*/ 126757 w 1043962"/>
              <a:gd name="connsiteY1043" fmla="*/ 111026 h 852378"/>
              <a:gd name="connsiteX1044" fmla="*/ 125588 w 1043962"/>
              <a:gd name="connsiteY1044" fmla="*/ 109353 h 852378"/>
              <a:gd name="connsiteX1045" fmla="*/ 124173 w 1043962"/>
              <a:gd name="connsiteY1045" fmla="*/ 109229 h 852378"/>
              <a:gd name="connsiteX1046" fmla="*/ 121815 w 1043962"/>
              <a:gd name="connsiteY1046" fmla="*/ 110674 h 852378"/>
              <a:gd name="connsiteX1047" fmla="*/ 120234 w 1043962"/>
              <a:gd name="connsiteY1047" fmla="*/ 111642 h 852378"/>
              <a:gd name="connsiteX1048" fmla="*/ 118511 w 1043962"/>
              <a:gd name="connsiteY1048" fmla="*/ 110960 h 852378"/>
              <a:gd name="connsiteX1049" fmla="*/ 116253 w 1043962"/>
              <a:gd name="connsiteY1049" fmla="*/ 114987 h 852378"/>
              <a:gd name="connsiteX1050" fmla="*/ 128305 w 1043962"/>
              <a:gd name="connsiteY1050" fmla="*/ 130580 h 852378"/>
              <a:gd name="connsiteX1051" fmla="*/ 129993 w 1043962"/>
              <a:gd name="connsiteY1051" fmla="*/ 133937 h 852378"/>
              <a:gd name="connsiteX1052" fmla="*/ 131976 w 1043962"/>
              <a:gd name="connsiteY1052" fmla="*/ 139398 h 852378"/>
              <a:gd name="connsiteX1053" fmla="*/ 131237 w 1043962"/>
              <a:gd name="connsiteY1053" fmla="*/ 140947 h 852378"/>
              <a:gd name="connsiteX1054" fmla="*/ 129451 w 1043962"/>
              <a:gd name="connsiteY1054" fmla="*/ 141938 h 852378"/>
              <a:gd name="connsiteX1055" fmla="*/ 127975 w 1043962"/>
              <a:gd name="connsiteY1055" fmla="*/ 142042 h 852378"/>
              <a:gd name="connsiteX1056" fmla="*/ 127496 w 1043962"/>
              <a:gd name="connsiteY1056" fmla="*/ 142077 h 852378"/>
              <a:gd name="connsiteX1057" fmla="*/ 126868 w 1043962"/>
              <a:gd name="connsiteY1057" fmla="*/ 142122 h 852378"/>
              <a:gd name="connsiteX1058" fmla="*/ 125579 w 1043962"/>
              <a:gd name="connsiteY1058" fmla="*/ 141907 h 852378"/>
              <a:gd name="connsiteX1059" fmla="*/ 125020 w 1043962"/>
              <a:gd name="connsiteY1059" fmla="*/ 141812 h 852378"/>
              <a:gd name="connsiteX1060" fmla="*/ 124278 w 1043962"/>
              <a:gd name="connsiteY1060" fmla="*/ 141437 h 852378"/>
              <a:gd name="connsiteX1061" fmla="*/ 123544 w 1043962"/>
              <a:gd name="connsiteY1061" fmla="*/ 141068 h 852378"/>
              <a:gd name="connsiteX1062" fmla="*/ 121917 w 1043962"/>
              <a:gd name="connsiteY1062" fmla="*/ 142067 h 852378"/>
              <a:gd name="connsiteX1063" fmla="*/ 121021 w 1043962"/>
              <a:gd name="connsiteY1063" fmla="*/ 142616 h 852378"/>
              <a:gd name="connsiteX1064" fmla="*/ 117795 w 1043962"/>
              <a:gd name="connsiteY1064" fmla="*/ 142907 h 852378"/>
              <a:gd name="connsiteX1065" fmla="*/ 116776 w 1043962"/>
              <a:gd name="connsiteY1065" fmla="*/ 142999 h 852378"/>
              <a:gd name="connsiteX1066" fmla="*/ 115545 w 1043962"/>
              <a:gd name="connsiteY1066" fmla="*/ 143110 h 852378"/>
              <a:gd name="connsiteX1067" fmla="*/ 113975 w 1043962"/>
              <a:gd name="connsiteY1067" fmla="*/ 142427 h 852378"/>
              <a:gd name="connsiteX1068" fmla="*/ 112405 w 1043962"/>
              <a:gd name="connsiteY1068" fmla="*/ 141745 h 852378"/>
              <a:gd name="connsiteX1069" fmla="*/ 111730 w 1043962"/>
              <a:gd name="connsiteY1069" fmla="*/ 141002 h 852378"/>
              <a:gd name="connsiteX1070" fmla="*/ 111668 w 1043962"/>
              <a:gd name="connsiteY1070" fmla="*/ 140072 h 852378"/>
              <a:gd name="connsiteX1071" fmla="*/ 109576 w 1043962"/>
              <a:gd name="connsiteY1071" fmla="*/ 139886 h 852378"/>
              <a:gd name="connsiteX1072" fmla="*/ 108798 w 1043962"/>
              <a:gd name="connsiteY1072" fmla="*/ 140309 h 852378"/>
              <a:gd name="connsiteX1073" fmla="*/ 108098 w 1043962"/>
              <a:gd name="connsiteY1073" fmla="*/ 140690 h 852378"/>
              <a:gd name="connsiteX1074" fmla="*/ 107237 w 1043962"/>
              <a:gd name="connsiteY1074" fmla="*/ 141805 h 852378"/>
              <a:gd name="connsiteX1075" fmla="*/ 106439 w 1043962"/>
              <a:gd name="connsiteY1075" fmla="*/ 142155 h 852378"/>
              <a:gd name="connsiteX1076" fmla="*/ 104836 w 1043962"/>
              <a:gd name="connsiteY1076" fmla="*/ 142857 h 852378"/>
              <a:gd name="connsiteX1077" fmla="*/ 104251 w 1043962"/>
              <a:gd name="connsiteY1077" fmla="*/ 143382 h 852378"/>
              <a:gd name="connsiteX1078" fmla="*/ 103728 w 1043962"/>
              <a:gd name="connsiteY1078" fmla="*/ 143847 h 852378"/>
              <a:gd name="connsiteX1079" fmla="*/ 102866 w 1043962"/>
              <a:gd name="connsiteY1079" fmla="*/ 146016 h 852378"/>
              <a:gd name="connsiteX1080" fmla="*/ 102209 w 1043962"/>
              <a:gd name="connsiteY1080" fmla="*/ 146346 h 852378"/>
              <a:gd name="connsiteX1081" fmla="*/ 101881 w 1043962"/>
              <a:gd name="connsiteY1081" fmla="*/ 146511 h 852378"/>
              <a:gd name="connsiteX1082" fmla="*/ 99627 w 1043962"/>
              <a:gd name="connsiteY1082" fmla="*/ 146348 h 852378"/>
              <a:gd name="connsiteX1083" fmla="*/ 99074 w 1043962"/>
              <a:gd name="connsiteY1083" fmla="*/ 146308 h 852378"/>
              <a:gd name="connsiteX1084" fmla="*/ 97573 w 1043962"/>
              <a:gd name="connsiteY1084" fmla="*/ 146199 h 852378"/>
              <a:gd name="connsiteX1085" fmla="*/ 96826 w 1043962"/>
              <a:gd name="connsiteY1085" fmla="*/ 145885 h 852378"/>
              <a:gd name="connsiteX1086" fmla="*/ 96096 w 1043962"/>
              <a:gd name="connsiteY1086" fmla="*/ 145579 h 852378"/>
              <a:gd name="connsiteX1087" fmla="*/ 94128 w 1043962"/>
              <a:gd name="connsiteY1087" fmla="*/ 145826 h 852378"/>
              <a:gd name="connsiteX1088" fmla="*/ 91788 w 1043962"/>
              <a:gd name="connsiteY1088" fmla="*/ 146940 h 852378"/>
              <a:gd name="connsiteX1089" fmla="*/ 91376 w 1043962"/>
              <a:gd name="connsiteY1089" fmla="*/ 146962 h 852378"/>
              <a:gd name="connsiteX1090" fmla="*/ 90681 w 1043962"/>
              <a:gd name="connsiteY1090" fmla="*/ 147002 h 852378"/>
              <a:gd name="connsiteX1091" fmla="*/ 88035 w 1043962"/>
              <a:gd name="connsiteY1091" fmla="*/ 145141 h 852378"/>
              <a:gd name="connsiteX1092" fmla="*/ 87319 w 1043962"/>
              <a:gd name="connsiteY1092" fmla="*/ 146581 h 852378"/>
              <a:gd name="connsiteX1093" fmla="*/ 87049 w 1043962"/>
              <a:gd name="connsiteY1093" fmla="*/ 147124 h 852378"/>
              <a:gd name="connsiteX1094" fmla="*/ 83725 w 1043962"/>
              <a:gd name="connsiteY1094" fmla="*/ 149229 h 852378"/>
              <a:gd name="connsiteX1095" fmla="*/ 82680 w 1043962"/>
              <a:gd name="connsiteY1095" fmla="*/ 149289 h 852378"/>
              <a:gd name="connsiteX1096" fmla="*/ 80957 w 1043962"/>
              <a:gd name="connsiteY1096" fmla="*/ 147554 h 852378"/>
              <a:gd name="connsiteX1097" fmla="*/ 80301 w 1043962"/>
              <a:gd name="connsiteY1097" fmla="*/ 147680 h 852378"/>
              <a:gd name="connsiteX1098" fmla="*/ 79703 w 1043962"/>
              <a:gd name="connsiteY1098" fmla="*/ 147796 h 852378"/>
              <a:gd name="connsiteX1099" fmla="*/ 79358 w 1043962"/>
              <a:gd name="connsiteY1099" fmla="*/ 147863 h 852378"/>
              <a:gd name="connsiteX1100" fmla="*/ 78861 w 1043962"/>
              <a:gd name="connsiteY1100" fmla="*/ 154491 h 852378"/>
              <a:gd name="connsiteX1101" fmla="*/ 79353 w 1043962"/>
              <a:gd name="connsiteY1101" fmla="*/ 156041 h 852378"/>
              <a:gd name="connsiteX1102" fmla="*/ 78550 w 1043962"/>
              <a:gd name="connsiteY1102" fmla="*/ 158828 h 852378"/>
              <a:gd name="connsiteX1103" fmla="*/ 78980 w 1043962"/>
              <a:gd name="connsiteY1103" fmla="*/ 162174 h 852378"/>
              <a:gd name="connsiteX1104" fmla="*/ 86358 w 1043962"/>
              <a:gd name="connsiteY1104" fmla="*/ 168747 h 852378"/>
              <a:gd name="connsiteX1105" fmla="*/ 87468 w 1043962"/>
              <a:gd name="connsiteY1105" fmla="*/ 169736 h 852378"/>
              <a:gd name="connsiteX1106" fmla="*/ 83550 w 1043962"/>
              <a:gd name="connsiteY1106" fmla="*/ 181934 h 852378"/>
              <a:gd name="connsiteX1107" fmla="*/ 83318 w 1043962"/>
              <a:gd name="connsiteY1107" fmla="*/ 186456 h 852378"/>
              <a:gd name="connsiteX1108" fmla="*/ 89520 w 1043962"/>
              <a:gd name="connsiteY1108" fmla="*/ 188979 h 852378"/>
              <a:gd name="connsiteX1109" fmla="*/ 90872 w 1043962"/>
              <a:gd name="connsiteY1109" fmla="*/ 191088 h 852378"/>
              <a:gd name="connsiteX1110" fmla="*/ 87934 w 1043962"/>
              <a:gd name="connsiteY1110" fmla="*/ 194025 h 852378"/>
              <a:gd name="connsiteX1111" fmla="*/ 86691 w 1043962"/>
              <a:gd name="connsiteY1111" fmla="*/ 195302 h 852378"/>
              <a:gd name="connsiteX1112" fmla="*/ 85897 w 1043962"/>
              <a:gd name="connsiteY1112" fmla="*/ 198577 h 852378"/>
              <a:gd name="connsiteX1113" fmla="*/ 89160 w 1043962"/>
              <a:gd name="connsiteY1113" fmla="*/ 205544 h 852378"/>
              <a:gd name="connsiteX1114" fmla="*/ 90619 w 1043962"/>
              <a:gd name="connsiteY1114" fmla="*/ 210662 h 852378"/>
              <a:gd name="connsiteX1115" fmla="*/ 88243 w 1043962"/>
              <a:gd name="connsiteY1115" fmla="*/ 212613 h 852378"/>
              <a:gd name="connsiteX1116" fmla="*/ 87321 w 1043962"/>
              <a:gd name="connsiteY1116" fmla="*/ 212240 h 852378"/>
              <a:gd name="connsiteX1117" fmla="*/ 86842 w 1043962"/>
              <a:gd name="connsiteY1117" fmla="*/ 212282 h 852378"/>
              <a:gd name="connsiteX1118" fmla="*/ 85879 w 1043962"/>
              <a:gd name="connsiteY1118" fmla="*/ 212379 h 852378"/>
              <a:gd name="connsiteX1119" fmla="*/ 83316 w 1043962"/>
              <a:gd name="connsiteY1119" fmla="*/ 213849 h 852378"/>
              <a:gd name="connsiteX1120" fmla="*/ 82023 w 1043962"/>
              <a:gd name="connsiteY1120" fmla="*/ 215768 h 852378"/>
              <a:gd name="connsiteX1121" fmla="*/ 79132 w 1043962"/>
              <a:gd name="connsiteY1121" fmla="*/ 216198 h 852378"/>
              <a:gd name="connsiteX1122" fmla="*/ 77718 w 1043962"/>
              <a:gd name="connsiteY1122" fmla="*/ 216838 h 852378"/>
              <a:gd name="connsiteX1123" fmla="*/ 77345 w 1043962"/>
              <a:gd name="connsiteY1123" fmla="*/ 217008 h 852378"/>
              <a:gd name="connsiteX1124" fmla="*/ 77155 w 1043962"/>
              <a:gd name="connsiteY1124" fmla="*/ 217191 h 852378"/>
              <a:gd name="connsiteX1125" fmla="*/ 76938 w 1043962"/>
              <a:gd name="connsiteY1125" fmla="*/ 217400 h 852378"/>
              <a:gd name="connsiteX1126" fmla="*/ 75559 w 1043962"/>
              <a:gd name="connsiteY1126" fmla="*/ 218739 h 852378"/>
              <a:gd name="connsiteX1127" fmla="*/ 72420 w 1043962"/>
              <a:gd name="connsiteY1127" fmla="*/ 219295 h 852378"/>
              <a:gd name="connsiteX1128" fmla="*/ 71434 w 1043962"/>
              <a:gd name="connsiteY1128" fmla="*/ 219853 h 852378"/>
              <a:gd name="connsiteX1129" fmla="*/ 68415 w 1043962"/>
              <a:gd name="connsiteY1129" fmla="*/ 223383 h 852378"/>
              <a:gd name="connsiteX1130" fmla="*/ 63613 w 1043962"/>
              <a:gd name="connsiteY1130" fmla="*/ 224000 h 852378"/>
              <a:gd name="connsiteX1131" fmla="*/ 63033 w 1043962"/>
              <a:gd name="connsiteY1131" fmla="*/ 223954 h 852378"/>
              <a:gd name="connsiteX1132" fmla="*/ 62074 w 1043962"/>
              <a:gd name="connsiteY1132" fmla="*/ 223875 h 852378"/>
              <a:gd name="connsiteX1133" fmla="*/ 59087 w 1043962"/>
              <a:gd name="connsiteY1133" fmla="*/ 222315 h 852378"/>
              <a:gd name="connsiteX1134" fmla="*/ 58628 w 1043962"/>
              <a:gd name="connsiteY1134" fmla="*/ 222077 h 852378"/>
              <a:gd name="connsiteX1135" fmla="*/ 58045 w 1043962"/>
              <a:gd name="connsiteY1135" fmla="*/ 222116 h 852378"/>
              <a:gd name="connsiteX1136" fmla="*/ 55058 w 1043962"/>
              <a:gd name="connsiteY1136" fmla="*/ 222324 h 852378"/>
              <a:gd name="connsiteX1137" fmla="*/ 53725 w 1043962"/>
              <a:gd name="connsiteY1137" fmla="*/ 221346 h 852378"/>
              <a:gd name="connsiteX1138" fmla="*/ 50442 w 1043962"/>
              <a:gd name="connsiteY1138" fmla="*/ 221326 h 852378"/>
              <a:gd name="connsiteX1139" fmla="*/ 49759 w 1043962"/>
              <a:gd name="connsiteY1139" fmla="*/ 221585 h 852378"/>
              <a:gd name="connsiteX1140" fmla="*/ 48966 w 1043962"/>
              <a:gd name="connsiteY1140" fmla="*/ 221885 h 852378"/>
              <a:gd name="connsiteX1141" fmla="*/ 48601 w 1043962"/>
              <a:gd name="connsiteY1141" fmla="*/ 222322 h 852378"/>
              <a:gd name="connsiteX1142" fmla="*/ 48482 w 1043962"/>
              <a:gd name="connsiteY1142" fmla="*/ 222466 h 852378"/>
              <a:gd name="connsiteX1143" fmla="*/ 47731 w 1043962"/>
              <a:gd name="connsiteY1143" fmla="*/ 223370 h 852378"/>
              <a:gd name="connsiteX1144" fmla="*/ 46990 w 1043962"/>
              <a:gd name="connsiteY1144" fmla="*/ 226034 h 852378"/>
              <a:gd name="connsiteX1145" fmla="*/ 46277 w 1043962"/>
              <a:gd name="connsiteY1145" fmla="*/ 226564 h 852378"/>
              <a:gd name="connsiteX1146" fmla="*/ 46127 w 1043962"/>
              <a:gd name="connsiteY1146" fmla="*/ 226675 h 852378"/>
              <a:gd name="connsiteX1147" fmla="*/ 45820 w 1043962"/>
              <a:gd name="connsiteY1147" fmla="*/ 226902 h 852378"/>
              <a:gd name="connsiteX1148" fmla="*/ 45223 w 1043962"/>
              <a:gd name="connsiteY1148" fmla="*/ 227013 h 852378"/>
              <a:gd name="connsiteX1149" fmla="*/ 44837 w 1043962"/>
              <a:gd name="connsiteY1149" fmla="*/ 227085 h 852378"/>
              <a:gd name="connsiteX1150" fmla="*/ 44420 w 1043962"/>
              <a:gd name="connsiteY1150" fmla="*/ 226706 h 852378"/>
              <a:gd name="connsiteX1151" fmla="*/ 43478 w 1043962"/>
              <a:gd name="connsiteY1151" fmla="*/ 225846 h 852378"/>
              <a:gd name="connsiteX1152" fmla="*/ 41545 w 1043962"/>
              <a:gd name="connsiteY1152" fmla="*/ 221990 h 852378"/>
              <a:gd name="connsiteX1153" fmla="*/ 41405 w 1043962"/>
              <a:gd name="connsiteY1153" fmla="*/ 221712 h 852378"/>
              <a:gd name="connsiteX1154" fmla="*/ 41209 w 1043962"/>
              <a:gd name="connsiteY1154" fmla="*/ 221321 h 852378"/>
              <a:gd name="connsiteX1155" fmla="*/ 40285 w 1043962"/>
              <a:gd name="connsiteY1155" fmla="*/ 220888 h 852378"/>
              <a:gd name="connsiteX1156" fmla="*/ 38493 w 1043962"/>
              <a:gd name="connsiteY1156" fmla="*/ 221060 h 852378"/>
              <a:gd name="connsiteX1157" fmla="*/ 36467 w 1043962"/>
              <a:gd name="connsiteY1157" fmla="*/ 221254 h 852378"/>
              <a:gd name="connsiteX1158" fmla="*/ 35258 w 1043962"/>
              <a:gd name="connsiteY1158" fmla="*/ 220914 h 852378"/>
              <a:gd name="connsiteX1159" fmla="*/ 34928 w 1043962"/>
              <a:gd name="connsiteY1159" fmla="*/ 220821 h 852378"/>
              <a:gd name="connsiteX1160" fmla="*/ 34565 w 1043962"/>
              <a:gd name="connsiteY1160" fmla="*/ 220890 h 852378"/>
              <a:gd name="connsiteX1161" fmla="*/ 33947 w 1043962"/>
              <a:gd name="connsiteY1161" fmla="*/ 221006 h 852378"/>
              <a:gd name="connsiteX1162" fmla="*/ 33517 w 1043962"/>
              <a:gd name="connsiteY1162" fmla="*/ 221936 h 852378"/>
              <a:gd name="connsiteX1163" fmla="*/ 33635 w 1043962"/>
              <a:gd name="connsiteY1163" fmla="*/ 224597 h 852378"/>
              <a:gd name="connsiteX1164" fmla="*/ 33533 w 1043962"/>
              <a:gd name="connsiteY1164" fmla="*/ 224881 h 852378"/>
              <a:gd name="connsiteX1165" fmla="*/ 33445 w 1043962"/>
              <a:gd name="connsiteY1165" fmla="*/ 225131 h 852378"/>
              <a:gd name="connsiteX1166" fmla="*/ 33018 w 1043962"/>
              <a:gd name="connsiteY1166" fmla="*/ 226333 h 852378"/>
              <a:gd name="connsiteX1167" fmla="*/ 32544 w 1043962"/>
              <a:gd name="connsiteY1167" fmla="*/ 226902 h 852378"/>
              <a:gd name="connsiteX1168" fmla="*/ 32093 w 1043962"/>
              <a:gd name="connsiteY1168" fmla="*/ 227445 h 852378"/>
              <a:gd name="connsiteX1169" fmla="*/ 29872 w 1043962"/>
              <a:gd name="connsiteY1169" fmla="*/ 230112 h 852378"/>
              <a:gd name="connsiteX1170" fmla="*/ 26301 w 1043962"/>
              <a:gd name="connsiteY1170" fmla="*/ 232090 h 852378"/>
              <a:gd name="connsiteX1171" fmla="*/ 24092 w 1043962"/>
              <a:gd name="connsiteY1171" fmla="*/ 233959 h 852378"/>
              <a:gd name="connsiteX1172" fmla="*/ 23840 w 1043962"/>
              <a:gd name="connsiteY1172" fmla="*/ 234173 h 852378"/>
              <a:gd name="connsiteX1173" fmla="*/ 23592 w 1043962"/>
              <a:gd name="connsiteY1173" fmla="*/ 234383 h 852378"/>
              <a:gd name="connsiteX1174" fmla="*/ 20202 w 1043962"/>
              <a:gd name="connsiteY1174" fmla="*/ 239959 h 852378"/>
              <a:gd name="connsiteX1175" fmla="*/ 19437 w 1043962"/>
              <a:gd name="connsiteY1175" fmla="*/ 240724 h 852378"/>
              <a:gd name="connsiteX1176" fmla="*/ 18843 w 1043962"/>
              <a:gd name="connsiteY1176" fmla="*/ 241319 h 852378"/>
              <a:gd name="connsiteX1177" fmla="*/ 16136 w 1043962"/>
              <a:gd name="connsiteY1177" fmla="*/ 241564 h 852378"/>
              <a:gd name="connsiteX1178" fmla="*/ 15465 w 1043962"/>
              <a:gd name="connsiteY1178" fmla="*/ 241875 h 852378"/>
              <a:gd name="connsiteX1179" fmla="*/ 14535 w 1043962"/>
              <a:gd name="connsiteY1179" fmla="*/ 242308 h 852378"/>
              <a:gd name="connsiteX1180" fmla="*/ 14043 w 1043962"/>
              <a:gd name="connsiteY1180" fmla="*/ 242897 h 852378"/>
              <a:gd name="connsiteX1181" fmla="*/ 13791 w 1043962"/>
              <a:gd name="connsiteY1181" fmla="*/ 243198 h 852378"/>
              <a:gd name="connsiteX1182" fmla="*/ 12931 w 1043962"/>
              <a:gd name="connsiteY1182" fmla="*/ 244226 h 852378"/>
              <a:gd name="connsiteX1183" fmla="*/ 12537 w 1043962"/>
              <a:gd name="connsiteY1183" fmla="*/ 246009 h 852378"/>
              <a:gd name="connsiteX1184" fmla="*/ 12427 w 1043962"/>
              <a:gd name="connsiteY1184" fmla="*/ 246507 h 852378"/>
              <a:gd name="connsiteX1185" fmla="*/ 12314 w 1043962"/>
              <a:gd name="connsiteY1185" fmla="*/ 247016 h 852378"/>
              <a:gd name="connsiteX1186" fmla="*/ 11706 w 1043962"/>
              <a:gd name="connsiteY1186" fmla="*/ 247817 h 852378"/>
              <a:gd name="connsiteX1187" fmla="*/ 11495 w 1043962"/>
              <a:gd name="connsiteY1187" fmla="*/ 248093 h 852378"/>
              <a:gd name="connsiteX1188" fmla="*/ 11328 w 1043962"/>
              <a:gd name="connsiteY1188" fmla="*/ 248314 h 852378"/>
              <a:gd name="connsiteX1189" fmla="*/ 10156 w 1043962"/>
              <a:gd name="connsiteY1189" fmla="*/ 249678 h 852378"/>
              <a:gd name="connsiteX1190" fmla="*/ 9950 w 1043962"/>
              <a:gd name="connsiteY1190" fmla="*/ 250624 h 852378"/>
              <a:gd name="connsiteX1191" fmla="*/ 9888 w 1043962"/>
              <a:gd name="connsiteY1191" fmla="*/ 250912 h 852378"/>
              <a:gd name="connsiteX1192" fmla="*/ 9724 w 1043962"/>
              <a:gd name="connsiteY1192" fmla="*/ 251661 h 852378"/>
              <a:gd name="connsiteX1193" fmla="*/ 9374 w 1043962"/>
              <a:gd name="connsiteY1193" fmla="*/ 253605 h 852378"/>
              <a:gd name="connsiteX1194" fmla="*/ 9232 w 1043962"/>
              <a:gd name="connsiteY1194" fmla="*/ 254397 h 852378"/>
              <a:gd name="connsiteX1195" fmla="*/ 8609 w 1043962"/>
              <a:gd name="connsiteY1195" fmla="*/ 257857 h 852378"/>
              <a:gd name="connsiteX1196" fmla="*/ 9064 w 1043962"/>
              <a:gd name="connsiteY1196" fmla="*/ 260301 h 852378"/>
              <a:gd name="connsiteX1197" fmla="*/ 9162 w 1043962"/>
              <a:gd name="connsiteY1197" fmla="*/ 260831 h 852378"/>
              <a:gd name="connsiteX1198" fmla="*/ 8970 w 1043962"/>
              <a:gd name="connsiteY1198" fmla="*/ 261320 h 852378"/>
              <a:gd name="connsiteX1199" fmla="*/ 8606 w 1043962"/>
              <a:gd name="connsiteY1199" fmla="*/ 262257 h 852378"/>
              <a:gd name="connsiteX1200" fmla="*/ 6516 w 1043962"/>
              <a:gd name="connsiteY1200" fmla="*/ 264387 h 852378"/>
              <a:gd name="connsiteX1201" fmla="*/ 5136 w 1043962"/>
              <a:gd name="connsiteY1201" fmla="*/ 265794 h 852378"/>
              <a:gd name="connsiteX1202" fmla="*/ 4354 w 1043962"/>
              <a:gd name="connsiteY1202" fmla="*/ 266590 h 852378"/>
              <a:gd name="connsiteX1203" fmla="*/ 2626 w 1043962"/>
              <a:gd name="connsiteY1203" fmla="*/ 270743 h 852378"/>
              <a:gd name="connsiteX1204" fmla="*/ 1135 w 1043962"/>
              <a:gd name="connsiteY1204" fmla="*/ 273088 h 852378"/>
              <a:gd name="connsiteX1205" fmla="*/ 796 w 1043962"/>
              <a:gd name="connsiteY1205" fmla="*/ 273619 h 852378"/>
              <a:gd name="connsiteX1206" fmla="*/ 796 w 1043962"/>
              <a:gd name="connsiteY1206" fmla="*/ 274183 h 852378"/>
              <a:gd name="connsiteX1207" fmla="*/ 827 w 1043962"/>
              <a:gd name="connsiteY1207" fmla="*/ 275007 h 852378"/>
              <a:gd name="connsiteX1208" fmla="*/ 896 w 1043962"/>
              <a:gd name="connsiteY1208" fmla="*/ 276814 h 852378"/>
              <a:gd name="connsiteX1209" fmla="*/ 631 w 1043962"/>
              <a:gd name="connsiteY1209" fmla="*/ 277575 h 852378"/>
              <a:gd name="connsiteX1210" fmla="*/ 525 w 1043962"/>
              <a:gd name="connsiteY1210" fmla="*/ 277882 h 852378"/>
              <a:gd name="connsiteX1211" fmla="*/ 180 w 1043962"/>
              <a:gd name="connsiteY1211" fmla="*/ 278870 h 852378"/>
              <a:gd name="connsiteX1212" fmla="*/ 1617 w 1043962"/>
              <a:gd name="connsiteY1212" fmla="*/ 279197 h 852378"/>
              <a:gd name="connsiteX1213" fmla="*/ 7361 w 1043962"/>
              <a:gd name="connsiteY1213" fmla="*/ 280506 h 852378"/>
              <a:gd name="connsiteX1214" fmla="*/ 11420 w 1043962"/>
              <a:gd name="connsiteY1214" fmla="*/ 282441 h 852378"/>
              <a:gd name="connsiteX1215" fmla="*/ 15730 w 1043962"/>
              <a:gd name="connsiteY1215" fmla="*/ 283085 h 852378"/>
              <a:gd name="connsiteX1216" fmla="*/ 17825 w 1043962"/>
              <a:gd name="connsiteY1216" fmla="*/ 281725 h 852378"/>
              <a:gd name="connsiteX1217" fmla="*/ 21088 w 1043962"/>
              <a:gd name="connsiteY1217" fmla="*/ 281541 h 852378"/>
              <a:gd name="connsiteX1218" fmla="*/ 22517 w 1043962"/>
              <a:gd name="connsiteY1218" fmla="*/ 281124 h 852378"/>
              <a:gd name="connsiteX1219" fmla="*/ 22997 w 1043962"/>
              <a:gd name="connsiteY1219" fmla="*/ 280984 h 852378"/>
              <a:gd name="connsiteX1220" fmla="*/ 23440 w 1043962"/>
              <a:gd name="connsiteY1220" fmla="*/ 280711 h 852378"/>
              <a:gd name="connsiteX1221" fmla="*/ 25892 w 1043962"/>
              <a:gd name="connsiteY1221" fmla="*/ 279190 h 852378"/>
              <a:gd name="connsiteX1222" fmla="*/ 27438 w 1043962"/>
              <a:gd name="connsiteY1222" fmla="*/ 278997 h 852378"/>
              <a:gd name="connsiteX1223" fmla="*/ 27908 w 1043962"/>
              <a:gd name="connsiteY1223" fmla="*/ 278938 h 852378"/>
              <a:gd name="connsiteX1224" fmla="*/ 28356 w 1043962"/>
              <a:gd name="connsiteY1224" fmla="*/ 278881 h 852378"/>
              <a:gd name="connsiteX1225" fmla="*/ 34455 w 1043962"/>
              <a:gd name="connsiteY1225" fmla="*/ 274610 h 852378"/>
              <a:gd name="connsiteX1226" fmla="*/ 36243 w 1043962"/>
              <a:gd name="connsiteY1226" fmla="*/ 272193 h 852378"/>
              <a:gd name="connsiteX1227" fmla="*/ 37958 w 1043962"/>
              <a:gd name="connsiteY1227" fmla="*/ 267543 h 852378"/>
              <a:gd name="connsiteX1228" fmla="*/ 37737 w 1043962"/>
              <a:gd name="connsiteY1228" fmla="*/ 263660 h 852378"/>
              <a:gd name="connsiteX1229" fmla="*/ 36833 w 1043962"/>
              <a:gd name="connsiteY1229" fmla="*/ 259788 h 852378"/>
              <a:gd name="connsiteX1230" fmla="*/ 36279 w 1043962"/>
              <a:gd name="connsiteY1230" fmla="*/ 257414 h 852378"/>
              <a:gd name="connsiteX1231" fmla="*/ 37075 w 1043962"/>
              <a:gd name="connsiteY1231" fmla="*/ 253888 h 852378"/>
              <a:gd name="connsiteX1232" fmla="*/ 43509 w 1043962"/>
              <a:gd name="connsiteY1232" fmla="*/ 251640 h 852378"/>
              <a:gd name="connsiteX1233" fmla="*/ 44286 w 1043962"/>
              <a:gd name="connsiteY1233" fmla="*/ 251627 h 852378"/>
              <a:gd name="connsiteX1234" fmla="*/ 45201 w 1043962"/>
              <a:gd name="connsiteY1234" fmla="*/ 251610 h 852378"/>
              <a:gd name="connsiteX1235" fmla="*/ 46330 w 1043962"/>
              <a:gd name="connsiteY1235" fmla="*/ 251591 h 852378"/>
              <a:gd name="connsiteX1236" fmla="*/ 47795 w 1043962"/>
              <a:gd name="connsiteY1236" fmla="*/ 253697 h 852378"/>
              <a:gd name="connsiteX1237" fmla="*/ 51062 w 1043962"/>
              <a:gd name="connsiteY1237" fmla="*/ 257526 h 852378"/>
              <a:gd name="connsiteX1238" fmla="*/ 55009 w 1043962"/>
              <a:gd name="connsiteY1238" fmla="*/ 258210 h 852378"/>
              <a:gd name="connsiteX1239" fmla="*/ 58508 w 1043962"/>
              <a:gd name="connsiteY1239" fmla="*/ 257268 h 852378"/>
              <a:gd name="connsiteX1240" fmla="*/ 61334 w 1043962"/>
              <a:gd name="connsiteY1240" fmla="*/ 254459 h 852378"/>
              <a:gd name="connsiteX1241" fmla="*/ 66076 w 1043962"/>
              <a:gd name="connsiteY1241" fmla="*/ 252870 h 852378"/>
              <a:gd name="connsiteX1242" fmla="*/ 72621 w 1043962"/>
              <a:gd name="connsiteY1242" fmla="*/ 251624 h 852378"/>
              <a:gd name="connsiteX1243" fmla="*/ 81989 w 1043962"/>
              <a:gd name="connsiteY1243" fmla="*/ 250579 h 852378"/>
              <a:gd name="connsiteX1244" fmla="*/ 88161 w 1043962"/>
              <a:gd name="connsiteY1244" fmla="*/ 248863 h 852378"/>
              <a:gd name="connsiteX1245" fmla="*/ 88161 w 1043962"/>
              <a:gd name="connsiteY1245" fmla="*/ 249792 h 852378"/>
              <a:gd name="connsiteX1246" fmla="*/ 86681 w 1043962"/>
              <a:gd name="connsiteY1246" fmla="*/ 253324 h 852378"/>
              <a:gd name="connsiteX1247" fmla="*/ 84528 w 1043962"/>
              <a:gd name="connsiteY1247" fmla="*/ 253893 h 852378"/>
              <a:gd name="connsiteX1248" fmla="*/ 82514 w 1043962"/>
              <a:gd name="connsiteY1248" fmla="*/ 254426 h 852378"/>
              <a:gd name="connsiteX1249" fmla="*/ 82002 w 1043962"/>
              <a:gd name="connsiteY1249" fmla="*/ 254562 h 852378"/>
              <a:gd name="connsiteX1250" fmla="*/ 81693 w 1043962"/>
              <a:gd name="connsiteY1250" fmla="*/ 255801 h 852378"/>
              <a:gd name="connsiteX1251" fmla="*/ 82061 w 1043962"/>
              <a:gd name="connsiteY1251" fmla="*/ 257041 h 852378"/>
              <a:gd name="connsiteX1252" fmla="*/ 83599 w 1043962"/>
              <a:gd name="connsiteY1252" fmla="*/ 258218 h 852378"/>
              <a:gd name="connsiteX1253" fmla="*/ 88648 w 1043962"/>
              <a:gd name="connsiteY1253" fmla="*/ 259647 h 852378"/>
              <a:gd name="connsiteX1254" fmla="*/ 92957 w 1043962"/>
              <a:gd name="connsiteY1254" fmla="*/ 259897 h 852378"/>
              <a:gd name="connsiteX1255" fmla="*/ 94434 w 1043962"/>
              <a:gd name="connsiteY1255" fmla="*/ 261447 h 852378"/>
              <a:gd name="connsiteX1256" fmla="*/ 95050 w 1043962"/>
              <a:gd name="connsiteY1256" fmla="*/ 262749 h 852378"/>
              <a:gd name="connsiteX1257" fmla="*/ 95233 w 1043962"/>
              <a:gd name="connsiteY1257" fmla="*/ 264732 h 852378"/>
              <a:gd name="connsiteX1258" fmla="*/ 96280 w 1043962"/>
              <a:gd name="connsiteY1258" fmla="*/ 265352 h 852378"/>
              <a:gd name="connsiteX1259" fmla="*/ 98322 w 1043962"/>
              <a:gd name="connsiteY1259" fmla="*/ 270859 h 852378"/>
              <a:gd name="connsiteX1260" fmla="*/ 97074 w 1043962"/>
              <a:gd name="connsiteY1260" fmla="*/ 276149 h 852378"/>
              <a:gd name="connsiteX1261" fmla="*/ 93230 w 1043962"/>
              <a:gd name="connsiteY1261" fmla="*/ 281110 h 852378"/>
              <a:gd name="connsiteX1262" fmla="*/ 88030 w 1043962"/>
              <a:gd name="connsiteY1262" fmla="*/ 288352 h 852378"/>
              <a:gd name="connsiteX1263" fmla="*/ 84865 w 1043962"/>
              <a:gd name="connsiteY1263" fmla="*/ 293174 h 852378"/>
              <a:gd name="connsiteX1264" fmla="*/ 83508 w 1043962"/>
              <a:gd name="connsiteY1264" fmla="*/ 294327 h 852378"/>
              <a:gd name="connsiteX1265" fmla="*/ 81591 w 1043962"/>
              <a:gd name="connsiteY1265" fmla="*/ 293233 h 852378"/>
              <a:gd name="connsiteX1266" fmla="*/ 79111 w 1043962"/>
              <a:gd name="connsiteY1266" fmla="*/ 292399 h 852378"/>
              <a:gd name="connsiteX1267" fmla="*/ 75499 w 1043962"/>
              <a:gd name="connsiteY1267" fmla="*/ 292964 h 852378"/>
              <a:gd name="connsiteX1268" fmla="*/ 72564 w 1043962"/>
              <a:gd name="connsiteY1268" fmla="*/ 293519 h 852378"/>
              <a:gd name="connsiteX1269" fmla="*/ 70312 w 1043962"/>
              <a:gd name="connsiteY1269" fmla="*/ 289545 h 852378"/>
              <a:gd name="connsiteX1270" fmla="*/ 68734 w 1043962"/>
              <a:gd name="connsiteY1270" fmla="*/ 288821 h 852378"/>
              <a:gd name="connsiteX1271" fmla="*/ 66702 w 1043962"/>
              <a:gd name="connsiteY1271" fmla="*/ 289609 h 852378"/>
              <a:gd name="connsiteX1272" fmla="*/ 62189 w 1043962"/>
              <a:gd name="connsiteY1272" fmla="*/ 288685 h 852378"/>
              <a:gd name="connsiteX1273" fmla="*/ 59143 w 1043962"/>
              <a:gd name="connsiteY1273" fmla="*/ 288615 h 852378"/>
              <a:gd name="connsiteX1274" fmla="*/ 56549 w 1043962"/>
              <a:gd name="connsiteY1274" fmla="*/ 287031 h 852378"/>
              <a:gd name="connsiteX1275" fmla="*/ 53734 w 1043962"/>
              <a:gd name="connsiteY1275" fmla="*/ 283819 h 852378"/>
              <a:gd name="connsiteX1276" fmla="*/ 52605 w 1043962"/>
              <a:gd name="connsiteY1276" fmla="*/ 283463 h 852378"/>
              <a:gd name="connsiteX1277" fmla="*/ 51359 w 1043962"/>
              <a:gd name="connsiteY1277" fmla="*/ 286622 h 852378"/>
              <a:gd name="connsiteX1278" fmla="*/ 53026 w 1043962"/>
              <a:gd name="connsiteY1278" fmla="*/ 305782 h 852378"/>
              <a:gd name="connsiteX1279" fmla="*/ 40370 w 1043962"/>
              <a:gd name="connsiteY1279" fmla="*/ 319553 h 852378"/>
              <a:gd name="connsiteX1280" fmla="*/ 37057 w 1043962"/>
              <a:gd name="connsiteY1280" fmla="*/ 324310 h 852378"/>
              <a:gd name="connsiteX1281" fmla="*/ 35996 w 1043962"/>
              <a:gd name="connsiteY1281" fmla="*/ 325835 h 852378"/>
              <a:gd name="connsiteX1282" fmla="*/ 30646 w 1043962"/>
              <a:gd name="connsiteY1282" fmla="*/ 333522 h 852378"/>
              <a:gd name="connsiteX1283" fmla="*/ 28835 w 1043962"/>
              <a:gd name="connsiteY1283" fmla="*/ 337818 h 852378"/>
              <a:gd name="connsiteX1284" fmla="*/ 29503 w 1043962"/>
              <a:gd name="connsiteY1284" fmla="*/ 344829 h 852378"/>
              <a:gd name="connsiteX1285" fmla="*/ 32425 w 1043962"/>
              <a:gd name="connsiteY1285" fmla="*/ 352553 h 852378"/>
              <a:gd name="connsiteX1286" fmla="*/ 35579 w 1043962"/>
              <a:gd name="connsiteY1286" fmla="*/ 357011 h 852378"/>
              <a:gd name="connsiteX1287" fmla="*/ 37382 w 1043962"/>
              <a:gd name="connsiteY1287" fmla="*/ 357732 h 852378"/>
              <a:gd name="connsiteX1288" fmla="*/ 43030 w 1043962"/>
              <a:gd name="connsiteY1288" fmla="*/ 353618 h 852378"/>
              <a:gd name="connsiteX1289" fmla="*/ 48902 w 1043962"/>
              <a:gd name="connsiteY1289" fmla="*/ 350755 h 852378"/>
              <a:gd name="connsiteX1290" fmla="*/ 54998 w 1043962"/>
              <a:gd name="connsiteY1290" fmla="*/ 348891 h 852378"/>
              <a:gd name="connsiteX1291" fmla="*/ 63575 w 1043962"/>
              <a:gd name="connsiteY1291" fmla="*/ 347233 h 852378"/>
              <a:gd name="connsiteX1292" fmla="*/ 66733 w 1043962"/>
              <a:gd name="connsiteY1292" fmla="*/ 349183 h 852378"/>
              <a:gd name="connsiteX1293" fmla="*/ 71915 w 1043962"/>
              <a:gd name="connsiteY1293" fmla="*/ 355863 h 852378"/>
              <a:gd name="connsiteX1294" fmla="*/ 72816 w 1043962"/>
              <a:gd name="connsiteY1294" fmla="*/ 357351 h 852378"/>
              <a:gd name="connsiteX1295" fmla="*/ 74580 w 1043962"/>
              <a:gd name="connsiteY1295" fmla="*/ 358265 h 852378"/>
              <a:gd name="connsiteX1296" fmla="*/ 78905 w 1043962"/>
              <a:gd name="connsiteY1296" fmla="*/ 360503 h 852378"/>
              <a:gd name="connsiteX1297" fmla="*/ 81838 w 1043962"/>
              <a:gd name="connsiteY1297" fmla="*/ 360201 h 852378"/>
              <a:gd name="connsiteX1298" fmla="*/ 85450 w 1043962"/>
              <a:gd name="connsiteY1298" fmla="*/ 359133 h 852378"/>
              <a:gd name="connsiteX1299" fmla="*/ 87033 w 1043962"/>
              <a:gd name="connsiteY1299" fmla="*/ 357349 h 852378"/>
              <a:gd name="connsiteX1300" fmla="*/ 88616 w 1043962"/>
              <a:gd name="connsiteY1300" fmla="*/ 355063 h 852378"/>
              <a:gd name="connsiteX1301" fmla="*/ 90650 w 1043962"/>
              <a:gd name="connsiteY1301" fmla="*/ 352771 h 852378"/>
              <a:gd name="connsiteX1302" fmla="*/ 93323 w 1043962"/>
              <a:gd name="connsiteY1302" fmla="*/ 352722 h 852378"/>
              <a:gd name="connsiteX1303" fmla="*/ 99226 w 1043962"/>
              <a:gd name="connsiteY1303" fmla="*/ 352617 h 852378"/>
              <a:gd name="connsiteX1304" fmla="*/ 103062 w 1043962"/>
              <a:gd name="connsiteY1304" fmla="*/ 352800 h 852378"/>
              <a:gd name="connsiteX1305" fmla="*/ 108028 w 1043962"/>
              <a:gd name="connsiteY1305" fmla="*/ 352460 h 852378"/>
              <a:gd name="connsiteX1306" fmla="*/ 113457 w 1043962"/>
              <a:gd name="connsiteY1306" fmla="*/ 342833 h 852378"/>
              <a:gd name="connsiteX1307" fmla="*/ 116397 w 1043962"/>
              <a:gd name="connsiteY1307" fmla="*/ 339270 h 852378"/>
              <a:gd name="connsiteX1308" fmla="*/ 118427 w 1043962"/>
              <a:gd name="connsiteY1308" fmla="*/ 339232 h 852378"/>
              <a:gd name="connsiteX1309" fmla="*/ 120229 w 1043962"/>
              <a:gd name="connsiteY1309" fmla="*/ 341457 h 852378"/>
              <a:gd name="connsiteX1310" fmla="*/ 122484 w 1043962"/>
              <a:gd name="connsiteY1310" fmla="*/ 343424 h 852378"/>
              <a:gd name="connsiteX1311" fmla="*/ 124973 w 1043962"/>
              <a:gd name="connsiteY1311" fmla="*/ 338614 h 852378"/>
              <a:gd name="connsiteX1312" fmla="*/ 127685 w 1043962"/>
              <a:gd name="connsiteY1312" fmla="*/ 334552 h 852378"/>
              <a:gd name="connsiteX1313" fmla="*/ 130346 w 1043962"/>
              <a:gd name="connsiteY1313" fmla="*/ 328612 h 852378"/>
              <a:gd name="connsiteX1314" fmla="*/ 131590 w 1043962"/>
              <a:gd name="connsiteY1314" fmla="*/ 326331 h 852378"/>
              <a:gd name="connsiteX1315" fmla="*/ 132553 w 1043962"/>
              <a:gd name="connsiteY1315" fmla="*/ 323742 h 852378"/>
              <a:gd name="connsiteX1316" fmla="*/ 133695 w 1043962"/>
              <a:gd name="connsiteY1316" fmla="*/ 323564 h 852378"/>
              <a:gd name="connsiteX1317" fmla="*/ 133953 w 1043962"/>
              <a:gd name="connsiteY1317" fmla="*/ 323971 h 852378"/>
              <a:gd name="connsiteX1318" fmla="*/ 134285 w 1043962"/>
              <a:gd name="connsiteY1318" fmla="*/ 324495 h 852378"/>
              <a:gd name="connsiteX1319" fmla="*/ 134677 w 1043962"/>
              <a:gd name="connsiteY1319" fmla="*/ 325113 h 852378"/>
              <a:gd name="connsiteX1320" fmla="*/ 134242 w 1043962"/>
              <a:gd name="connsiteY1320" fmla="*/ 325553 h 852378"/>
              <a:gd name="connsiteX1321" fmla="*/ 133641 w 1043962"/>
              <a:gd name="connsiteY1321" fmla="*/ 326156 h 852378"/>
              <a:gd name="connsiteX1322" fmla="*/ 133014 w 1043962"/>
              <a:gd name="connsiteY1322" fmla="*/ 326787 h 852378"/>
              <a:gd name="connsiteX1323" fmla="*/ 133124 w 1043962"/>
              <a:gd name="connsiteY1323" fmla="*/ 327263 h 852378"/>
              <a:gd name="connsiteX1324" fmla="*/ 133384 w 1043962"/>
              <a:gd name="connsiteY1324" fmla="*/ 328398 h 852378"/>
              <a:gd name="connsiteX1325" fmla="*/ 133274 w 1043962"/>
              <a:gd name="connsiteY1325" fmla="*/ 328775 h 852378"/>
              <a:gd name="connsiteX1326" fmla="*/ 133216 w 1043962"/>
              <a:gd name="connsiteY1326" fmla="*/ 328980 h 852378"/>
              <a:gd name="connsiteX1327" fmla="*/ 132951 w 1043962"/>
              <a:gd name="connsiteY1327" fmla="*/ 329886 h 852378"/>
              <a:gd name="connsiteX1328" fmla="*/ 133382 w 1043962"/>
              <a:gd name="connsiteY1328" fmla="*/ 331128 h 852378"/>
              <a:gd name="connsiteX1329" fmla="*/ 134609 w 1043962"/>
              <a:gd name="connsiteY1329" fmla="*/ 331324 h 852378"/>
              <a:gd name="connsiteX1330" fmla="*/ 137508 w 1043962"/>
              <a:gd name="connsiteY1330" fmla="*/ 332551 h 852378"/>
              <a:gd name="connsiteX1331" fmla="*/ 139141 w 1043962"/>
              <a:gd name="connsiteY1331" fmla="*/ 333095 h 852378"/>
              <a:gd name="connsiteX1332" fmla="*/ 140132 w 1043962"/>
              <a:gd name="connsiteY1332" fmla="*/ 333089 h 852378"/>
              <a:gd name="connsiteX1333" fmla="*/ 144275 w 1043962"/>
              <a:gd name="connsiteY1333" fmla="*/ 333066 h 852378"/>
              <a:gd name="connsiteX1334" fmla="*/ 151048 w 1043962"/>
              <a:gd name="connsiteY1334" fmla="*/ 331879 h 852378"/>
              <a:gd name="connsiteX1335" fmla="*/ 154886 w 1043962"/>
              <a:gd name="connsiteY1335" fmla="*/ 330682 h 852378"/>
              <a:gd name="connsiteX1336" fmla="*/ 160172 w 1043962"/>
              <a:gd name="connsiteY1336" fmla="*/ 328784 h 852378"/>
              <a:gd name="connsiteX1337" fmla="*/ 179496 w 1043962"/>
              <a:gd name="connsiteY1337" fmla="*/ 321841 h 852378"/>
              <a:gd name="connsiteX1338" fmla="*/ 190672 w 1043962"/>
              <a:gd name="connsiteY1338" fmla="*/ 318507 h 852378"/>
              <a:gd name="connsiteX1339" fmla="*/ 197785 w 1043962"/>
              <a:gd name="connsiteY1339" fmla="*/ 315371 h 852378"/>
              <a:gd name="connsiteX1340" fmla="*/ 202752 w 1043962"/>
              <a:gd name="connsiteY1340" fmla="*/ 314278 h 852378"/>
              <a:gd name="connsiteX1341" fmla="*/ 205575 w 1043962"/>
              <a:gd name="connsiteY1341" fmla="*/ 313475 h 852378"/>
              <a:gd name="connsiteX1342" fmla="*/ 206363 w 1043962"/>
              <a:gd name="connsiteY1342" fmla="*/ 313838 h 852378"/>
              <a:gd name="connsiteX1343" fmla="*/ 207264 w 1043962"/>
              <a:gd name="connsiteY1343" fmla="*/ 315326 h 852378"/>
              <a:gd name="connsiteX1344" fmla="*/ 205681 w 1043962"/>
              <a:gd name="connsiteY1344" fmla="*/ 317486 h 852378"/>
              <a:gd name="connsiteX1345" fmla="*/ 202968 w 1043962"/>
              <a:gd name="connsiteY1345" fmla="*/ 320796 h 852378"/>
              <a:gd name="connsiteX1346" fmla="*/ 200589 w 1043962"/>
              <a:gd name="connsiteY1346" fmla="*/ 328239 h 852378"/>
              <a:gd name="connsiteX1347" fmla="*/ 200913 w 1043962"/>
              <a:gd name="connsiteY1347" fmla="*/ 338642 h 852378"/>
              <a:gd name="connsiteX1348" fmla="*/ 199894 w 1043962"/>
              <a:gd name="connsiteY1348" fmla="*/ 340918 h 852378"/>
              <a:gd name="connsiteX1349" fmla="*/ 200568 w 1043962"/>
              <a:gd name="connsiteY1349" fmla="*/ 343915 h 852378"/>
              <a:gd name="connsiteX1350" fmla="*/ 211500 w 1043962"/>
              <a:gd name="connsiteY1350" fmla="*/ 352625 h 852378"/>
              <a:gd name="connsiteX1351" fmla="*/ 213981 w 1043962"/>
              <a:gd name="connsiteY1351" fmla="*/ 354337 h 852378"/>
              <a:gd name="connsiteX1352" fmla="*/ 217025 w 1043962"/>
              <a:gd name="connsiteY1352" fmla="*/ 356164 h 852378"/>
              <a:gd name="connsiteX1353" fmla="*/ 219740 w 1043962"/>
              <a:gd name="connsiteY1353" fmla="*/ 356991 h 852378"/>
              <a:gd name="connsiteX1354" fmla="*/ 220521 w 1043962"/>
              <a:gd name="connsiteY1354" fmla="*/ 357230 h 852378"/>
              <a:gd name="connsiteX1355" fmla="*/ 227063 w 1043962"/>
              <a:gd name="connsiteY1355" fmla="*/ 359622 h 852378"/>
              <a:gd name="connsiteX1356" fmla="*/ 229654 w 1043962"/>
              <a:gd name="connsiteY1356" fmla="*/ 364969 h 852378"/>
              <a:gd name="connsiteX1357" fmla="*/ 231452 w 1043962"/>
              <a:gd name="connsiteY1357" fmla="*/ 402724 h 852378"/>
              <a:gd name="connsiteX1358" fmla="*/ 231910 w 1043962"/>
              <a:gd name="connsiteY1358" fmla="*/ 412551 h 852378"/>
              <a:gd name="connsiteX1359" fmla="*/ 232401 w 1043962"/>
              <a:gd name="connsiteY1359" fmla="*/ 422607 h 852378"/>
              <a:gd name="connsiteX1360" fmla="*/ 232041 w 1043962"/>
              <a:gd name="connsiteY1360" fmla="*/ 427627 h 852378"/>
              <a:gd name="connsiteX1361" fmla="*/ 232678 w 1043962"/>
              <a:gd name="connsiteY1361" fmla="*/ 434903 h 852378"/>
              <a:gd name="connsiteX1362" fmla="*/ 233333 w 1043962"/>
              <a:gd name="connsiteY1362" fmla="*/ 455849 h 852378"/>
              <a:gd name="connsiteX1363" fmla="*/ 233365 w 1043962"/>
              <a:gd name="connsiteY1363" fmla="*/ 457223 h 852378"/>
              <a:gd name="connsiteX1364" fmla="*/ 233431 w 1043962"/>
              <a:gd name="connsiteY1364" fmla="*/ 459152 h 852378"/>
              <a:gd name="connsiteX1365" fmla="*/ 233480 w 1043962"/>
              <a:gd name="connsiteY1365" fmla="*/ 460509 h 852378"/>
              <a:gd name="connsiteX1366" fmla="*/ 234559 w 1043962"/>
              <a:gd name="connsiteY1366" fmla="*/ 483630 h 852378"/>
              <a:gd name="connsiteX1367" fmla="*/ 233790 w 1043962"/>
              <a:gd name="connsiteY1367" fmla="*/ 489467 h 852378"/>
              <a:gd name="connsiteX1368" fmla="*/ 235802 w 1043962"/>
              <a:gd name="connsiteY1368" fmla="*/ 489238 h 852378"/>
              <a:gd name="connsiteX1369" fmla="*/ 235998 w 1043962"/>
              <a:gd name="connsiteY1369" fmla="*/ 489222 h 852378"/>
              <a:gd name="connsiteX1370" fmla="*/ 243274 w 1043962"/>
              <a:gd name="connsiteY1370" fmla="*/ 485429 h 852378"/>
              <a:gd name="connsiteX1371" fmla="*/ 251286 w 1043962"/>
              <a:gd name="connsiteY1371" fmla="*/ 478757 h 852378"/>
              <a:gd name="connsiteX1372" fmla="*/ 256878 w 1043962"/>
              <a:gd name="connsiteY1372" fmla="*/ 466690 h 852378"/>
              <a:gd name="connsiteX1373" fmla="*/ 259674 w 1043962"/>
              <a:gd name="connsiteY1373" fmla="*/ 466772 h 852378"/>
              <a:gd name="connsiteX1374" fmla="*/ 263828 w 1043962"/>
              <a:gd name="connsiteY1374" fmla="*/ 469143 h 852378"/>
              <a:gd name="connsiteX1375" fmla="*/ 267866 w 1043962"/>
              <a:gd name="connsiteY1375" fmla="*/ 470565 h 852378"/>
              <a:gd name="connsiteX1376" fmla="*/ 272101 w 1043962"/>
              <a:gd name="connsiteY1376" fmla="*/ 472985 h 852378"/>
              <a:gd name="connsiteX1377" fmla="*/ 273328 w 1043962"/>
              <a:gd name="connsiteY1377" fmla="*/ 473688 h 852378"/>
              <a:gd name="connsiteX1378" fmla="*/ 278135 w 1043962"/>
              <a:gd name="connsiteY1378" fmla="*/ 475863 h 852378"/>
              <a:gd name="connsiteX1379" fmla="*/ 289385 w 1043962"/>
              <a:gd name="connsiteY1379" fmla="*/ 481308 h 852378"/>
              <a:gd name="connsiteX1380" fmla="*/ 299212 w 1043962"/>
              <a:gd name="connsiteY1380" fmla="*/ 486066 h 852378"/>
              <a:gd name="connsiteX1381" fmla="*/ 305671 w 1043962"/>
              <a:gd name="connsiteY1381" fmla="*/ 488862 h 852378"/>
              <a:gd name="connsiteX1382" fmla="*/ 307616 w 1043962"/>
              <a:gd name="connsiteY1382" fmla="*/ 486835 h 852378"/>
              <a:gd name="connsiteX1383" fmla="*/ 308238 w 1043962"/>
              <a:gd name="connsiteY1383" fmla="*/ 483123 h 852378"/>
              <a:gd name="connsiteX1384" fmla="*/ 308712 w 1043962"/>
              <a:gd name="connsiteY1384" fmla="*/ 482256 h 852378"/>
              <a:gd name="connsiteX1385" fmla="*/ 309955 w 1043962"/>
              <a:gd name="connsiteY1385" fmla="*/ 479951 h 852378"/>
              <a:gd name="connsiteX1386" fmla="*/ 310347 w 1043962"/>
              <a:gd name="connsiteY1386" fmla="*/ 479591 h 852378"/>
              <a:gd name="connsiteX1387" fmla="*/ 311197 w 1043962"/>
              <a:gd name="connsiteY1387" fmla="*/ 478774 h 852378"/>
              <a:gd name="connsiteX1388" fmla="*/ 311246 w 1043962"/>
              <a:gd name="connsiteY1388" fmla="*/ 476599 h 852378"/>
              <a:gd name="connsiteX1389" fmla="*/ 312113 w 1043962"/>
              <a:gd name="connsiteY1389" fmla="*/ 475618 h 852378"/>
              <a:gd name="connsiteX1390" fmla="*/ 313405 w 1043962"/>
              <a:gd name="connsiteY1390" fmla="*/ 471399 h 852378"/>
              <a:gd name="connsiteX1391" fmla="*/ 313764 w 1043962"/>
              <a:gd name="connsiteY1391" fmla="*/ 471448 h 852378"/>
              <a:gd name="connsiteX1392" fmla="*/ 314255 w 1043962"/>
              <a:gd name="connsiteY1392" fmla="*/ 471514 h 852378"/>
              <a:gd name="connsiteX1393" fmla="*/ 314697 w 1043962"/>
              <a:gd name="connsiteY1393" fmla="*/ 471579 h 852378"/>
              <a:gd name="connsiteX1394" fmla="*/ 316184 w 1043962"/>
              <a:gd name="connsiteY1394" fmla="*/ 470222 h 852378"/>
              <a:gd name="connsiteX1395" fmla="*/ 317656 w 1043962"/>
              <a:gd name="connsiteY1395" fmla="*/ 470467 h 852378"/>
              <a:gd name="connsiteX1396" fmla="*/ 318457 w 1043962"/>
              <a:gd name="connsiteY1396" fmla="*/ 469715 h 852378"/>
              <a:gd name="connsiteX1397" fmla="*/ 318752 w 1043962"/>
              <a:gd name="connsiteY1397" fmla="*/ 468930 h 852378"/>
              <a:gd name="connsiteX1398" fmla="*/ 320616 w 1043962"/>
              <a:gd name="connsiteY1398" fmla="*/ 463959 h 852378"/>
              <a:gd name="connsiteX1399" fmla="*/ 321531 w 1043962"/>
              <a:gd name="connsiteY1399" fmla="*/ 463698 h 852378"/>
              <a:gd name="connsiteX1400" fmla="*/ 322823 w 1043962"/>
              <a:gd name="connsiteY1400" fmla="*/ 464270 h 852378"/>
              <a:gd name="connsiteX1401" fmla="*/ 323395 w 1043962"/>
              <a:gd name="connsiteY1401" fmla="*/ 464515 h 852378"/>
              <a:gd name="connsiteX1402" fmla="*/ 324376 w 1043962"/>
              <a:gd name="connsiteY1402" fmla="*/ 463829 h 852378"/>
              <a:gd name="connsiteX1403" fmla="*/ 325112 w 1043962"/>
              <a:gd name="connsiteY1403" fmla="*/ 463338 h 852378"/>
              <a:gd name="connsiteX1404" fmla="*/ 330099 w 1043962"/>
              <a:gd name="connsiteY1404" fmla="*/ 461474 h 852378"/>
              <a:gd name="connsiteX1405" fmla="*/ 332748 w 1043962"/>
              <a:gd name="connsiteY1405" fmla="*/ 461278 h 852378"/>
              <a:gd name="connsiteX1406" fmla="*/ 333500 w 1043962"/>
              <a:gd name="connsiteY1406" fmla="*/ 460820 h 852378"/>
              <a:gd name="connsiteX1407" fmla="*/ 335152 w 1043962"/>
              <a:gd name="connsiteY1407" fmla="*/ 459790 h 852378"/>
              <a:gd name="connsiteX1408" fmla="*/ 336640 w 1043962"/>
              <a:gd name="connsiteY1408" fmla="*/ 459479 h 852378"/>
              <a:gd name="connsiteX1409" fmla="*/ 336852 w 1043962"/>
              <a:gd name="connsiteY1409" fmla="*/ 458645 h 852378"/>
              <a:gd name="connsiteX1410" fmla="*/ 337065 w 1043962"/>
              <a:gd name="connsiteY1410" fmla="*/ 457811 h 852378"/>
              <a:gd name="connsiteX1411" fmla="*/ 339469 w 1043962"/>
              <a:gd name="connsiteY1411" fmla="*/ 456732 h 852378"/>
              <a:gd name="connsiteX1412" fmla="*/ 339599 w 1043962"/>
              <a:gd name="connsiteY1412" fmla="*/ 456683 h 852378"/>
              <a:gd name="connsiteX1413" fmla="*/ 341692 w 1043962"/>
              <a:gd name="connsiteY1413" fmla="*/ 455751 h 852378"/>
              <a:gd name="connsiteX1414" fmla="*/ 342853 w 1043962"/>
              <a:gd name="connsiteY1414" fmla="*/ 453903 h 852378"/>
              <a:gd name="connsiteX1415" fmla="*/ 345470 w 1043962"/>
              <a:gd name="connsiteY1415" fmla="*/ 454328 h 852378"/>
              <a:gd name="connsiteX1416" fmla="*/ 348282 w 1043962"/>
              <a:gd name="connsiteY1416" fmla="*/ 454116 h 852378"/>
              <a:gd name="connsiteX1417" fmla="*/ 351634 w 1043962"/>
              <a:gd name="connsiteY1417" fmla="*/ 452007 h 852378"/>
              <a:gd name="connsiteX1418" fmla="*/ 355297 w 1043962"/>
              <a:gd name="connsiteY1418" fmla="*/ 447870 h 852378"/>
              <a:gd name="connsiteX1419" fmla="*/ 356490 w 1043962"/>
              <a:gd name="connsiteY1419" fmla="*/ 449390 h 852378"/>
              <a:gd name="connsiteX1420" fmla="*/ 358011 w 1043962"/>
              <a:gd name="connsiteY1420" fmla="*/ 451336 h 852378"/>
              <a:gd name="connsiteX1421" fmla="*/ 358305 w 1043962"/>
              <a:gd name="connsiteY1421" fmla="*/ 452497 h 852378"/>
              <a:gd name="connsiteX1422" fmla="*/ 358452 w 1043962"/>
              <a:gd name="connsiteY1422" fmla="*/ 453086 h 852378"/>
              <a:gd name="connsiteX1423" fmla="*/ 357406 w 1043962"/>
              <a:gd name="connsiteY1423" fmla="*/ 454443 h 852378"/>
              <a:gd name="connsiteX1424" fmla="*/ 359303 w 1043962"/>
              <a:gd name="connsiteY1424" fmla="*/ 457353 h 852378"/>
              <a:gd name="connsiteX1425" fmla="*/ 358698 w 1043962"/>
              <a:gd name="connsiteY1425" fmla="*/ 458351 h 852378"/>
              <a:gd name="connsiteX1426" fmla="*/ 358632 w 1043962"/>
              <a:gd name="connsiteY1426" fmla="*/ 459152 h 852378"/>
              <a:gd name="connsiteX1427" fmla="*/ 358567 w 1043962"/>
              <a:gd name="connsiteY1427" fmla="*/ 459953 h 852378"/>
              <a:gd name="connsiteX1428" fmla="*/ 357390 w 1043962"/>
              <a:gd name="connsiteY1428" fmla="*/ 460918 h 852378"/>
              <a:gd name="connsiteX1429" fmla="*/ 356670 w 1043962"/>
              <a:gd name="connsiteY1429" fmla="*/ 461507 h 852378"/>
              <a:gd name="connsiteX1430" fmla="*/ 355378 w 1043962"/>
              <a:gd name="connsiteY1430" fmla="*/ 465611 h 852378"/>
              <a:gd name="connsiteX1431" fmla="*/ 353776 w 1043962"/>
              <a:gd name="connsiteY1431" fmla="*/ 469568 h 852378"/>
              <a:gd name="connsiteX1432" fmla="*/ 353335 w 1043962"/>
              <a:gd name="connsiteY1432" fmla="*/ 469960 h 852378"/>
              <a:gd name="connsiteX1433" fmla="*/ 352108 w 1043962"/>
              <a:gd name="connsiteY1433" fmla="*/ 471007 h 852378"/>
              <a:gd name="connsiteX1434" fmla="*/ 351699 w 1043962"/>
              <a:gd name="connsiteY1434" fmla="*/ 473476 h 852378"/>
              <a:gd name="connsiteX1435" fmla="*/ 351487 w 1043962"/>
              <a:gd name="connsiteY1435" fmla="*/ 474718 h 852378"/>
              <a:gd name="connsiteX1436" fmla="*/ 351094 w 1043962"/>
              <a:gd name="connsiteY1436" fmla="*/ 474996 h 852378"/>
              <a:gd name="connsiteX1437" fmla="*/ 350702 w 1043962"/>
              <a:gd name="connsiteY1437" fmla="*/ 475274 h 852378"/>
              <a:gd name="connsiteX1438" fmla="*/ 349835 w 1043962"/>
              <a:gd name="connsiteY1438" fmla="*/ 475340 h 852378"/>
              <a:gd name="connsiteX1439" fmla="*/ 348969 w 1043962"/>
              <a:gd name="connsiteY1439" fmla="*/ 475405 h 852378"/>
              <a:gd name="connsiteX1440" fmla="*/ 348053 w 1043962"/>
              <a:gd name="connsiteY1440" fmla="*/ 478201 h 852378"/>
              <a:gd name="connsiteX1441" fmla="*/ 347841 w 1043962"/>
              <a:gd name="connsiteY1441" fmla="*/ 478381 h 852378"/>
              <a:gd name="connsiteX1442" fmla="*/ 344047 w 1043962"/>
              <a:gd name="connsiteY1442" fmla="*/ 481668 h 852378"/>
              <a:gd name="connsiteX1443" fmla="*/ 343000 w 1043962"/>
              <a:gd name="connsiteY1443" fmla="*/ 483908 h 852378"/>
              <a:gd name="connsiteX1444" fmla="*/ 341333 w 1043962"/>
              <a:gd name="connsiteY1444" fmla="*/ 485641 h 852378"/>
              <a:gd name="connsiteX1445" fmla="*/ 340924 w 1043962"/>
              <a:gd name="connsiteY1445" fmla="*/ 486622 h 852378"/>
              <a:gd name="connsiteX1446" fmla="*/ 340352 w 1043962"/>
              <a:gd name="connsiteY1446" fmla="*/ 487996 h 852378"/>
              <a:gd name="connsiteX1447" fmla="*/ 340352 w 1043962"/>
              <a:gd name="connsiteY1447" fmla="*/ 489484 h 852378"/>
              <a:gd name="connsiteX1448" fmla="*/ 341954 w 1043962"/>
              <a:gd name="connsiteY1448" fmla="*/ 488797 h 852378"/>
              <a:gd name="connsiteX1449" fmla="*/ 344112 w 1043962"/>
              <a:gd name="connsiteY1449" fmla="*/ 486573 h 852378"/>
              <a:gd name="connsiteX1450" fmla="*/ 347497 w 1043962"/>
              <a:gd name="connsiteY1450" fmla="*/ 485020 h 852378"/>
              <a:gd name="connsiteX1451" fmla="*/ 350146 w 1043962"/>
              <a:gd name="connsiteY1451" fmla="*/ 483221 h 852378"/>
              <a:gd name="connsiteX1452" fmla="*/ 352108 w 1043962"/>
              <a:gd name="connsiteY1452" fmla="*/ 480736 h 852378"/>
              <a:gd name="connsiteX1453" fmla="*/ 355444 w 1043962"/>
              <a:gd name="connsiteY1453" fmla="*/ 482158 h 852378"/>
              <a:gd name="connsiteX1454" fmla="*/ 356310 w 1043962"/>
              <a:gd name="connsiteY1454" fmla="*/ 481848 h 852378"/>
              <a:gd name="connsiteX1455" fmla="*/ 357913 w 1043962"/>
              <a:gd name="connsiteY1455" fmla="*/ 480360 h 852378"/>
              <a:gd name="connsiteX1456" fmla="*/ 359875 w 1043962"/>
              <a:gd name="connsiteY1456" fmla="*/ 480229 h 852378"/>
              <a:gd name="connsiteX1457" fmla="*/ 364502 w 1043962"/>
              <a:gd name="connsiteY1457" fmla="*/ 481733 h 852378"/>
              <a:gd name="connsiteX1458" fmla="*/ 366743 w 1043962"/>
              <a:gd name="connsiteY1458" fmla="*/ 481161 h 852378"/>
              <a:gd name="connsiteX1459" fmla="*/ 369898 w 1043962"/>
              <a:gd name="connsiteY1459" fmla="*/ 479608 h 852378"/>
              <a:gd name="connsiteX1460" fmla="*/ 372367 w 1043962"/>
              <a:gd name="connsiteY1460" fmla="*/ 479215 h 852378"/>
              <a:gd name="connsiteX1461" fmla="*/ 376079 w 1043962"/>
              <a:gd name="connsiteY1461" fmla="*/ 478626 h 852378"/>
              <a:gd name="connsiteX1462" fmla="*/ 380167 w 1043962"/>
              <a:gd name="connsiteY1462" fmla="*/ 477073 h 852378"/>
              <a:gd name="connsiteX1463" fmla="*/ 397744 w 1043962"/>
              <a:gd name="connsiteY1463" fmla="*/ 474506 h 852378"/>
              <a:gd name="connsiteX1464" fmla="*/ 404661 w 1043962"/>
              <a:gd name="connsiteY1464" fmla="*/ 473002 h 852378"/>
              <a:gd name="connsiteX1465" fmla="*/ 410253 w 1043962"/>
              <a:gd name="connsiteY1465" fmla="*/ 471775 h 852378"/>
              <a:gd name="connsiteX1466" fmla="*/ 412624 w 1043962"/>
              <a:gd name="connsiteY1466" fmla="*/ 475847 h 852378"/>
              <a:gd name="connsiteX1467" fmla="*/ 412444 w 1043962"/>
              <a:gd name="connsiteY1467" fmla="*/ 477335 h 852378"/>
              <a:gd name="connsiteX1468" fmla="*/ 413246 w 1043962"/>
              <a:gd name="connsiteY1468" fmla="*/ 478136 h 852378"/>
              <a:gd name="connsiteX1469" fmla="*/ 415257 w 1043962"/>
              <a:gd name="connsiteY1469" fmla="*/ 485412 h 852378"/>
              <a:gd name="connsiteX1470" fmla="*/ 415469 w 1043962"/>
              <a:gd name="connsiteY1470" fmla="*/ 486197 h 852378"/>
              <a:gd name="connsiteX1471" fmla="*/ 416777 w 1043962"/>
              <a:gd name="connsiteY1471" fmla="*/ 488911 h 852378"/>
              <a:gd name="connsiteX1472" fmla="*/ 417023 w 1043962"/>
              <a:gd name="connsiteY1472" fmla="*/ 489418 h 852378"/>
              <a:gd name="connsiteX1473" fmla="*/ 417693 w 1043962"/>
              <a:gd name="connsiteY1473" fmla="*/ 490203 h 852378"/>
              <a:gd name="connsiteX1474" fmla="*/ 418805 w 1043962"/>
              <a:gd name="connsiteY1474" fmla="*/ 491462 h 852378"/>
              <a:gd name="connsiteX1475" fmla="*/ 418135 w 1043962"/>
              <a:gd name="connsiteY1475" fmla="*/ 492329 h 852378"/>
              <a:gd name="connsiteX1476" fmla="*/ 417889 w 1043962"/>
              <a:gd name="connsiteY1476" fmla="*/ 492656 h 852378"/>
              <a:gd name="connsiteX1477" fmla="*/ 418805 w 1043962"/>
              <a:gd name="connsiteY1477" fmla="*/ 495125 h 852378"/>
              <a:gd name="connsiteX1478" fmla="*/ 418200 w 1043962"/>
              <a:gd name="connsiteY1478" fmla="*/ 497234 h 852378"/>
              <a:gd name="connsiteX1479" fmla="*/ 415306 w 1043962"/>
              <a:gd name="connsiteY1479" fmla="*/ 499344 h 852378"/>
              <a:gd name="connsiteX1480" fmla="*/ 414995 w 1043962"/>
              <a:gd name="connsiteY1480" fmla="*/ 503742 h 852378"/>
              <a:gd name="connsiteX1481" fmla="*/ 412788 w 1043962"/>
              <a:gd name="connsiteY1481" fmla="*/ 505917 h 852378"/>
              <a:gd name="connsiteX1482" fmla="*/ 411676 w 1043962"/>
              <a:gd name="connsiteY1482" fmla="*/ 508222 h 852378"/>
              <a:gd name="connsiteX1483" fmla="*/ 411463 w 1043962"/>
              <a:gd name="connsiteY1483" fmla="*/ 509138 h 852378"/>
              <a:gd name="connsiteX1484" fmla="*/ 411185 w 1043962"/>
              <a:gd name="connsiteY1484" fmla="*/ 510381 h 852378"/>
              <a:gd name="connsiteX1485" fmla="*/ 410253 w 1043962"/>
              <a:gd name="connsiteY1485" fmla="*/ 511198 h 852378"/>
              <a:gd name="connsiteX1486" fmla="*/ 409894 w 1043962"/>
              <a:gd name="connsiteY1486" fmla="*/ 512931 h 852378"/>
              <a:gd name="connsiteX1487" fmla="*/ 410515 w 1043962"/>
              <a:gd name="connsiteY1487" fmla="*/ 514550 h 852378"/>
              <a:gd name="connsiteX1488" fmla="*/ 411807 w 1043962"/>
              <a:gd name="connsiteY1488" fmla="*/ 513111 h 852378"/>
              <a:gd name="connsiteX1489" fmla="*/ 413965 w 1043962"/>
              <a:gd name="connsiteY1489" fmla="*/ 512179 h 852378"/>
              <a:gd name="connsiteX1490" fmla="*/ 416058 w 1043962"/>
              <a:gd name="connsiteY1490" fmla="*/ 508468 h 852378"/>
              <a:gd name="connsiteX1491" fmla="*/ 418331 w 1043962"/>
              <a:gd name="connsiteY1491" fmla="*/ 508762 h 852378"/>
              <a:gd name="connsiteX1492" fmla="*/ 418740 w 1043962"/>
              <a:gd name="connsiteY1492" fmla="*/ 509138 h 852378"/>
              <a:gd name="connsiteX1493" fmla="*/ 420064 w 1043962"/>
              <a:gd name="connsiteY1493" fmla="*/ 510381 h 852378"/>
              <a:gd name="connsiteX1494" fmla="*/ 421846 w 1043962"/>
              <a:gd name="connsiteY1494" fmla="*/ 510626 h 852378"/>
              <a:gd name="connsiteX1495" fmla="*/ 422091 w 1043962"/>
              <a:gd name="connsiteY1495" fmla="*/ 510904 h 852378"/>
              <a:gd name="connsiteX1496" fmla="*/ 422893 w 1043962"/>
              <a:gd name="connsiteY1496" fmla="*/ 511869 h 852378"/>
              <a:gd name="connsiteX1497" fmla="*/ 423138 w 1043962"/>
              <a:gd name="connsiteY1497" fmla="*/ 511836 h 852378"/>
              <a:gd name="connsiteX1498" fmla="*/ 423825 w 1043962"/>
              <a:gd name="connsiteY1498" fmla="*/ 511738 h 852378"/>
              <a:gd name="connsiteX1499" fmla="*/ 424920 w 1043962"/>
              <a:gd name="connsiteY1499" fmla="*/ 509252 h 852378"/>
              <a:gd name="connsiteX1500" fmla="*/ 426163 w 1043962"/>
              <a:gd name="connsiteY1500" fmla="*/ 508386 h 852378"/>
              <a:gd name="connsiteX1501" fmla="*/ 426801 w 1043962"/>
              <a:gd name="connsiteY1501" fmla="*/ 506505 h 852378"/>
              <a:gd name="connsiteX1502" fmla="*/ 427209 w 1043962"/>
              <a:gd name="connsiteY1502" fmla="*/ 505295 h 852378"/>
              <a:gd name="connsiteX1503" fmla="*/ 430120 w 1043962"/>
              <a:gd name="connsiteY1503" fmla="*/ 506816 h 852378"/>
              <a:gd name="connsiteX1504" fmla="*/ 430496 w 1043962"/>
              <a:gd name="connsiteY1504" fmla="*/ 507781 h 852378"/>
              <a:gd name="connsiteX1505" fmla="*/ 429433 w 1043962"/>
              <a:gd name="connsiteY1505" fmla="*/ 512555 h 852378"/>
              <a:gd name="connsiteX1506" fmla="*/ 432949 w 1043962"/>
              <a:gd name="connsiteY1506" fmla="*/ 513962 h 852378"/>
              <a:gd name="connsiteX1507" fmla="*/ 436399 w 1043962"/>
              <a:gd name="connsiteY1507" fmla="*/ 516349 h 852378"/>
              <a:gd name="connsiteX1508" fmla="*/ 438083 w 1043962"/>
              <a:gd name="connsiteY1508" fmla="*/ 516725 h 852378"/>
              <a:gd name="connsiteX1509" fmla="*/ 440863 w 1043962"/>
              <a:gd name="connsiteY1509" fmla="*/ 514599 h 852378"/>
              <a:gd name="connsiteX1510" fmla="*/ 444411 w 1043962"/>
              <a:gd name="connsiteY1510" fmla="*/ 513635 h 852378"/>
              <a:gd name="connsiteX1511" fmla="*/ 442040 w 1043962"/>
              <a:gd name="connsiteY1511" fmla="*/ 518409 h 852378"/>
              <a:gd name="connsiteX1512" fmla="*/ 443937 w 1043962"/>
              <a:gd name="connsiteY1512" fmla="*/ 520698 h 852378"/>
              <a:gd name="connsiteX1513" fmla="*/ 448401 w 1043962"/>
              <a:gd name="connsiteY1513" fmla="*/ 518965 h 852378"/>
              <a:gd name="connsiteX1514" fmla="*/ 450870 w 1043962"/>
              <a:gd name="connsiteY1514" fmla="*/ 521434 h 852378"/>
              <a:gd name="connsiteX1515" fmla="*/ 452930 w 1043962"/>
              <a:gd name="connsiteY1515" fmla="*/ 521990 h 852378"/>
              <a:gd name="connsiteX1516" fmla="*/ 454990 w 1043962"/>
              <a:gd name="connsiteY1516" fmla="*/ 521401 h 852378"/>
              <a:gd name="connsiteX1517" fmla="*/ 458522 w 1043962"/>
              <a:gd name="connsiteY1517" fmla="*/ 518720 h 852378"/>
              <a:gd name="connsiteX1518" fmla="*/ 463477 w 1043962"/>
              <a:gd name="connsiteY1518" fmla="*/ 509906 h 852378"/>
              <a:gd name="connsiteX1519" fmla="*/ 465880 w 1043962"/>
              <a:gd name="connsiteY1519" fmla="*/ 507029 h 852378"/>
              <a:gd name="connsiteX1520" fmla="*/ 467025 w 1043962"/>
              <a:gd name="connsiteY1520" fmla="*/ 509694 h 852378"/>
              <a:gd name="connsiteX1521" fmla="*/ 469347 w 1043962"/>
              <a:gd name="connsiteY1521" fmla="*/ 514861 h 852378"/>
              <a:gd name="connsiteX1522" fmla="*/ 470099 w 1043962"/>
              <a:gd name="connsiteY1522" fmla="*/ 516561 h 852378"/>
              <a:gd name="connsiteX1523" fmla="*/ 472372 w 1043962"/>
              <a:gd name="connsiteY1523" fmla="*/ 518654 h 852378"/>
              <a:gd name="connsiteX1524" fmla="*/ 473712 w 1043962"/>
              <a:gd name="connsiteY1524" fmla="*/ 521696 h 852378"/>
              <a:gd name="connsiteX1525" fmla="*/ 473941 w 1043962"/>
              <a:gd name="connsiteY1525" fmla="*/ 525702 h 852378"/>
              <a:gd name="connsiteX1526" fmla="*/ 473990 w 1043962"/>
              <a:gd name="connsiteY1526" fmla="*/ 530100 h 852378"/>
              <a:gd name="connsiteX1527" fmla="*/ 473369 w 1043962"/>
              <a:gd name="connsiteY1527" fmla="*/ 541563 h 852378"/>
              <a:gd name="connsiteX1528" fmla="*/ 474890 w 1043962"/>
              <a:gd name="connsiteY1528" fmla="*/ 543852 h 852378"/>
              <a:gd name="connsiteX1529" fmla="*/ 480449 w 1043962"/>
              <a:gd name="connsiteY1529" fmla="*/ 545405 h 852378"/>
              <a:gd name="connsiteX1530" fmla="*/ 482101 w 1043962"/>
              <a:gd name="connsiteY1530" fmla="*/ 540140 h 852378"/>
              <a:gd name="connsiteX1531" fmla="*/ 487644 w 1043962"/>
              <a:gd name="connsiteY1531" fmla="*/ 531572 h 852378"/>
              <a:gd name="connsiteX1532" fmla="*/ 488674 w 1043962"/>
              <a:gd name="connsiteY1532" fmla="*/ 528743 h 852378"/>
              <a:gd name="connsiteX1533" fmla="*/ 489540 w 1043962"/>
              <a:gd name="connsiteY1533" fmla="*/ 526356 h 852378"/>
              <a:gd name="connsiteX1534" fmla="*/ 490391 w 1043962"/>
              <a:gd name="connsiteY1534" fmla="*/ 525342 h 852378"/>
              <a:gd name="connsiteX1535" fmla="*/ 491077 w 1043962"/>
              <a:gd name="connsiteY1535" fmla="*/ 524492 h 852378"/>
              <a:gd name="connsiteX1536" fmla="*/ 492059 w 1043962"/>
              <a:gd name="connsiteY1536" fmla="*/ 518425 h 852378"/>
              <a:gd name="connsiteX1537" fmla="*/ 495198 w 1043962"/>
              <a:gd name="connsiteY1537" fmla="*/ 517984 h 852378"/>
              <a:gd name="connsiteX1538" fmla="*/ 499090 w 1043962"/>
              <a:gd name="connsiteY1538" fmla="*/ 515924 h 852378"/>
              <a:gd name="connsiteX1539" fmla="*/ 499940 w 1043962"/>
              <a:gd name="connsiteY1539" fmla="*/ 513258 h 852378"/>
              <a:gd name="connsiteX1540" fmla="*/ 501412 w 1043962"/>
              <a:gd name="connsiteY1540" fmla="*/ 512179 h 852378"/>
              <a:gd name="connsiteX1541" fmla="*/ 502295 w 1043962"/>
              <a:gd name="connsiteY1541" fmla="*/ 511525 h 852378"/>
              <a:gd name="connsiteX1542" fmla="*/ 503586 w 1043962"/>
              <a:gd name="connsiteY1542" fmla="*/ 511525 h 852378"/>
              <a:gd name="connsiteX1543" fmla="*/ 503897 w 1043962"/>
              <a:gd name="connsiteY1543" fmla="*/ 511738 h 852378"/>
              <a:gd name="connsiteX1544" fmla="*/ 504322 w 1043962"/>
              <a:gd name="connsiteY1544" fmla="*/ 512016 h 852378"/>
              <a:gd name="connsiteX1545" fmla="*/ 505859 w 1043962"/>
              <a:gd name="connsiteY1545" fmla="*/ 511525 h 852378"/>
              <a:gd name="connsiteX1546" fmla="*/ 507036 w 1043962"/>
              <a:gd name="connsiteY1546" fmla="*/ 510397 h 852378"/>
              <a:gd name="connsiteX1547" fmla="*/ 508541 w 1043962"/>
              <a:gd name="connsiteY1547" fmla="*/ 510462 h 852378"/>
              <a:gd name="connsiteX1548" fmla="*/ 511222 w 1043962"/>
              <a:gd name="connsiteY1548" fmla="*/ 511329 h 852378"/>
              <a:gd name="connsiteX1549" fmla="*/ 511631 w 1043962"/>
              <a:gd name="connsiteY1549" fmla="*/ 511182 h 852378"/>
              <a:gd name="connsiteX1550" fmla="*/ 512579 w 1043962"/>
              <a:gd name="connsiteY1550" fmla="*/ 510822 h 852378"/>
              <a:gd name="connsiteX1551" fmla="*/ 513528 w 1043962"/>
              <a:gd name="connsiteY1551" fmla="*/ 511100 h 852378"/>
              <a:gd name="connsiteX1552" fmla="*/ 514051 w 1043962"/>
              <a:gd name="connsiteY1552" fmla="*/ 511264 h 852378"/>
              <a:gd name="connsiteX1553" fmla="*/ 515931 w 1043962"/>
              <a:gd name="connsiteY1553" fmla="*/ 511345 h 852378"/>
              <a:gd name="connsiteX1554" fmla="*/ 517812 w 1043962"/>
              <a:gd name="connsiteY1554" fmla="*/ 511443 h 852378"/>
              <a:gd name="connsiteX1555" fmla="*/ 520314 w 1043962"/>
              <a:gd name="connsiteY1555" fmla="*/ 511967 h 852378"/>
              <a:gd name="connsiteX1556" fmla="*/ 521883 w 1043962"/>
              <a:gd name="connsiteY1556" fmla="*/ 512294 h 852378"/>
              <a:gd name="connsiteX1557" fmla="*/ 523551 w 1043962"/>
              <a:gd name="connsiteY1557" fmla="*/ 513422 h 852378"/>
              <a:gd name="connsiteX1558" fmla="*/ 527884 w 1043962"/>
              <a:gd name="connsiteY1558" fmla="*/ 513128 h 852378"/>
              <a:gd name="connsiteX1559" fmla="*/ 529225 w 1043962"/>
              <a:gd name="connsiteY1559" fmla="*/ 513030 h 852378"/>
              <a:gd name="connsiteX1560" fmla="*/ 530958 w 1043962"/>
              <a:gd name="connsiteY1560" fmla="*/ 513962 h 852378"/>
              <a:gd name="connsiteX1561" fmla="*/ 532250 w 1043962"/>
              <a:gd name="connsiteY1561" fmla="*/ 516185 h 852378"/>
              <a:gd name="connsiteX1562" fmla="*/ 533476 w 1043962"/>
              <a:gd name="connsiteY1562" fmla="*/ 516496 h 852378"/>
              <a:gd name="connsiteX1563" fmla="*/ 534964 w 1043962"/>
              <a:gd name="connsiteY1563" fmla="*/ 515760 h 852378"/>
              <a:gd name="connsiteX1564" fmla="*/ 536632 w 1043962"/>
              <a:gd name="connsiteY1564" fmla="*/ 516087 h 852378"/>
              <a:gd name="connsiteX1565" fmla="*/ 538284 w 1043962"/>
              <a:gd name="connsiteY1565" fmla="*/ 516431 h 852378"/>
              <a:gd name="connsiteX1566" fmla="*/ 540720 w 1043962"/>
              <a:gd name="connsiteY1566" fmla="*/ 520796 h 852378"/>
              <a:gd name="connsiteX1567" fmla="*/ 547849 w 1043962"/>
              <a:gd name="connsiteY1567" fmla="*/ 522857 h 852378"/>
              <a:gd name="connsiteX1568" fmla="*/ 547538 w 1043962"/>
              <a:gd name="connsiteY1568" fmla="*/ 523919 h 852378"/>
              <a:gd name="connsiteX1569" fmla="*/ 547424 w 1043962"/>
              <a:gd name="connsiteY1569" fmla="*/ 524295 h 852378"/>
              <a:gd name="connsiteX1570" fmla="*/ 547653 w 1043962"/>
              <a:gd name="connsiteY1570" fmla="*/ 524623 h 852378"/>
              <a:gd name="connsiteX1571" fmla="*/ 547800 w 1043962"/>
              <a:gd name="connsiteY1571" fmla="*/ 524851 h 852378"/>
              <a:gd name="connsiteX1572" fmla="*/ 551741 w 1043962"/>
              <a:gd name="connsiteY1572" fmla="*/ 526078 h 852378"/>
              <a:gd name="connsiteX1573" fmla="*/ 552509 w 1043962"/>
              <a:gd name="connsiteY1573" fmla="*/ 526519 h 852378"/>
              <a:gd name="connsiteX1574" fmla="*/ 555322 w 1043962"/>
              <a:gd name="connsiteY1574" fmla="*/ 528122 h 852378"/>
              <a:gd name="connsiteX1575" fmla="*/ 558134 w 1043962"/>
              <a:gd name="connsiteY1575" fmla="*/ 528547 h 852378"/>
              <a:gd name="connsiteX1576" fmla="*/ 560930 w 1043962"/>
              <a:gd name="connsiteY1576" fmla="*/ 528988 h 852378"/>
              <a:gd name="connsiteX1577" fmla="*/ 562091 w 1043962"/>
              <a:gd name="connsiteY1577" fmla="*/ 529544 h 852378"/>
              <a:gd name="connsiteX1578" fmla="*/ 565100 w 1043962"/>
              <a:gd name="connsiteY1578" fmla="*/ 530983 h 852378"/>
              <a:gd name="connsiteX1579" fmla="*/ 566604 w 1043962"/>
              <a:gd name="connsiteY1579" fmla="*/ 531703 h 852378"/>
              <a:gd name="connsiteX1580" fmla="*/ 570610 w 1043962"/>
              <a:gd name="connsiteY1580" fmla="*/ 531506 h 852378"/>
              <a:gd name="connsiteX1581" fmla="*/ 572523 w 1043962"/>
              <a:gd name="connsiteY1581" fmla="*/ 532308 h 852378"/>
              <a:gd name="connsiteX1582" fmla="*/ 573455 w 1043962"/>
              <a:gd name="connsiteY1582" fmla="*/ 532242 h 852378"/>
              <a:gd name="connsiteX1583" fmla="*/ 575352 w 1043962"/>
              <a:gd name="connsiteY1583" fmla="*/ 530640 h 852378"/>
              <a:gd name="connsiteX1584" fmla="*/ 576905 w 1043962"/>
              <a:gd name="connsiteY1584" fmla="*/ 530444 h 852378"/>
              <a:gd name="connsiteX1585" fmla="*/ 580535 w 1043962"/>
              <a:gd name="connsiteY1585" fmla="*/ 530493 h 852378"/>
              <a:gd name="connsiteX1586" fmla="*/ 584051 w 1043962"/>
              <a:gd name="connsiteY1586" fmla="*/ 531850 h 852378"/>
              <a:gd name="connsiteX1587" fmla="*/ 586144 w 1043962"/>
              <a:gd name="connsiteY1587" fmla="*/ 531915 h 852378"/>
              <a:gd name="connsiteX1588" fmla="*/ 587975 w 1043962"/>
              <a:gd name="connsiteY1588" fmla="*/ 531490 h 852378"/>
              <a:gd name="connsiteX1589" fmla="*/ 588858 w 1043962"/>
              <a:gd name="connsiteY1589" fmla="*/ 531294 h 852378"/>
              <a:gd name="connsiteX1590" fmla="*/ 589463 w 1043962"/>
              <a:gd name="connsiteY1590" fmla="*/ 526487 h 852378"/>
              <a:gd name="connsiteX1591" fmla="*/ 591115 w 1043962"/>
              <a:gd name="connsiteY1591" fmla="*/ 522840 h 852378"/>
              <a:gd name="connsiteX1592" fmla="*/ 593829 w 1043962"/>
              <a:gd name="connsiteY1592" fmla="*/ 513487 h 852378"/>
              <a:gd name="connsiteX1593" fmla="*/ 593322 w 1043962"/>
              <a:gd name="connsiteY1593" fmla="*/ 512065 h 852378"/>
              <a:gd name="connsiteX1594" fmla="*/ 593436 w 1043962"/>
              <a:gd name="connsiteY1594" fmla="*/ 507159 h 852378"/>
              <a:gd name="connsiteX1595" fmla="*/ 593289 w 1043962"/>
              <a:gd name="connsiteY1595" fmla="*/ 506146 h 852378"/>
              <a:gd name="connsiteX1596" fmla="*/ 593126 w 1043962"/>
              <a:gd name="connsiteY1596" fmla="*/ 505050 h 852378"/>
              <a:gd name="connsiteX1597" fmla="*/ 591965 w 1043962"/>
              <a:gd name="connsiteY1597" fmla="*/ 502826 h 852378"/>
              <a:gd name="connsiteX1598" fmla="*/ 591769 w 1043962"/>
              <a:gd name="connsiteY1598" fmla="*/ 502450 h 852378"/>
              <a:gd name="connsiteX1599" fmla="*/ 590902 w 1043962"/>
              <a:gd name="connsiteY1599" fmla="*/ 499540 h 852378"/>
              <a:gd name="connsiteX1600" fmla="*/ 590967 w 1043962"/>
              <a:gd name="connsiteY1600" fmla="*/ 496940 h 852378"/>
              <a:gd name="connsiteX1601" fmla="*/ 592439 w 1043962"/>
              <a:gd name="connsiteY1601" fmla="*/ 490939 h 852378"/>
              <a:gd name="connsiteX1602" fmla="*/ 593175 w 1043962"/>
              <a:gd name="connsiteY1602" fmla="*/ 488650 h 852378"/>
              <a:gd name="connsiteX1603" fmla="*/ 591458 w 1043962"/>
              <a:gd name="connsiteY1603" fmla="*/ 486361 h 852378"/>
              <a:gd name="connsiteX1604" fmla="*/ 591981 w 1043962"/>
              <a:gd name="connsiteY1604" fmla="*/ 483695 h 852378"/>
              <a:gd name="connsiteX1605" fmla="*/ 593665 w 1043962"/>
              <a:gd name="connsiteY1605" fmla="*/ 482534 h 852378"/>
              <a:gd name="connsiteX1606" fmla="*/ 596625 w 1043962"/>
              <a:gd name="connsiteY1606" fmla="*/ 480229 h 852378"/>
              <a:gd name="connsiteX1607" fmla="*/ 597900 w 1043962"/>
              <a:gd name="connsiteY1607" fmla="*/ 476010 h 852378"/>
              <a:gd name="connsiteX1608" fmla="*/ 596380 w 1043962"/>
              <a:gd name="connsiteY1608" fmla="*/ 474310 h 852378"/>
              <a:gd name="connsiteX1609" fmla="*/ 592602 w 1043962"/>
              <a:gd name="connsiteY1609" fmla="*/ 471841 h 852378"/>
              <a:gd name="connsiteX1610" fmla="*/ 587207 w 1043962"/>
              <a:gd name="connsiteY1610" fmla="*/ 474163 h 852378"/>
              <a:gd name="connsiteX1611" fmla="*/ 582350 w 1043962"/>
              <a:gd name="connsiteY1611" fmla="*/ 475324 h 852378"/>
              <a:gd name="connsiteX1612" fmla="*/ 581958 w 1043962"/>
              <a:gd name="connsiteY1612" fmla="*/ 473231 h 852378"/>
              <a:gd name="connsiteX1613" fmla="*/ 584100 w 1043962"/>
              <a:gd name="connsiteY1613" fmla="*/ 464810 h 852378"/>
              <a:gd name="connsiteX1614" fmla="*/ 586078 w 1043962"/>
              <a:gd name="connsiteY1614" fmla="*/ 456585 h 852378"/>
              <a:gd name="connsiteX1615" fmla="*/ 583070 w 1043962"/>
              <a:gd name="connsiteY1615" fmla="*/ 455653 h 852378"/>
              <a:gd name="connsiteX1616" fmla="*/ 583037 w 1043962"/>
              <a:gd name="connsiteY1616" fmla="*/ 452971 h 852378"/>
              <a:gd name="connsiteX1617" fmla="*/ 583936 w 1043962"/>
              <a:gd name="connsiteY1617" fmla="*/ 449914 h 852378"/>
              <a:gd name="connsiteX1618" fmla="*/ 586553 w 1043962"/>
              <a:gd name="connsiteY1618" fmla="*/ 449325 h 852378"/>
              <a:gd name="connsiteX1619" fmla="*/ 595448 w 1043962"/>
              <a:gd name="connsiteY1619" fmla="*/ 449930 h 852378"/>
              <a:gd name="connsiteX1620" fmla="*/ 596788 w 1043962"/>
              <a:gd name="connsiteY1620" fmla="*/ 450813 h 852378"/>
              <a:gd name="connsiteX1621" fmla="*/ 597410 w 1043962"/>
              <a:gd name="connsiteY1621" fmla="*/ 451222 h 852378"/>
              <a:gd name="connsiteX1622" fmla="*/ 599486 w 1043962"/>
              <a:gd name="connsiteY1622" fmla="*/ 450960 h 852378"/>
              <a:gd name="connsiteX1623" fmla="*/ 599993 w 1043962"/>
              <a:gd name="connsiteY1623" fmla="*/ 451205 h 852378"/>
              <a:gd name="connsiteX1624" fmla="*/ 600435 w 1043962"/>
              <a:gd name="connsiteY1624" fmla="*/ 451402 h 852378"/>
              <a:gd name="connsiteX1625" fmla="*/ 600974 w 1043962"/>
              <a:gd name="connsiteY1625" fmla="*/ 451173 h 852378"/>
              <a:gd name="connsiteX1626" fmla="*/ 602103 w 1043962"/>
              <a:gd name="connsiteY1626" fmla="*/ 450666 h 852378"/>
              <a:gd name="connsiteX1627" fmla="*/ 603770 w 1043962"/>
              <a:gd name="connsiteY1627" fmla="*/ 451892 h 852378"/>
              <a:gd name="connsiteX1628" fmla="*/ 604686 w 1043962"/>
              <a:gd name="connsiteY1628" fmla="*/ 452137 h 852378"/>
              <a:gd name="connsiteX1629" fmla="*/ 606109 w 1043962"/>
              <a:gd name="connsiteY1629" fmla="*/ 451402 h 852378"/>
              <a:gd name="connsiteX1630" fmla="*/ 608005 w 1043962"/>
              <a:gd name="connsiteY1630" fmla="*/ 451451 h 852378"/>
              <a:gd name="connsiteX1631" fmla="*/ 610147 w 1043962"/>
              <a:gd name="connsiteY1631" fmla="*/ 450633 h 852378"/>
              <a:gd name="connsiteX1632" fmla="*/ 611897 w 1043962"/>
              <a:gd name="connsiteY1632" fmla="*/ 449963 h 852378"/>
              <a:gd name="connsiteX1633" fmla="*/ 616622 w 1043962"/>
              <a:gd name="connsiteY1633" fmla="*/ 445548 h 852378"/>
              <a:gd name="connsiteX1634" fmla="*/ 617522 w 1043962"/>
              <a:gd name="connsiteY1634" fmla="*/ 445335 h 852378"/>
              <a:gd name="connsiteX1635" fmla="*/ 618421 w 1043962"/>
              <a:gd name="connsiteY1635" fmla="*/ 445106 h 852378"/>
              <a:gd name="connsiteX1636" fmla="*/ 618895 w 1043962"/>
              <a:gd name="connsiteY1636" fmla="*/ 444828 h 852378"/>
              <a:gd name="connsiteX1637" fmla="*/ 620138 w 1043962"/>
              <a:gd name="connsiteY1637" fmla="*/ 444109 h 852378"/>
              <a:gd name="connsiteX1638" fmla="*/ 624814 w 1043962"/>
              <a:gd name="connsiteY1638" fmla="*/ 440021 h 852378"/>
              <a:gd name="connsiteX1639" fmla="*/ 626597 w 1043962"/>
              <a:gd name="connsiteY1639" fmla="*/ 437846 h 852378"/>
              <a:gd name="connsiteX1640" fmla="*/ 626907 w 1043962"/>
              <a:gd name="connsiteY1640" fmla="*/ 436767 h 852378"/>
              <a:gd name="connsiteX1641" fmla="*/ 627643 w 1043962"/>
              <a:gd name="connsiteY1641" fmla="*/ 434249 h 852378"/>
              <a:gd name="connsiteX1642" fmla="*/ 629851 w 1043962"/>
              <a:gd name="connsiteY1642" fmla="*/ 432630 h 852378"/>
              <a:gd name="connsiteX1643" fmla="*/ 630145 w 1043962"/>
              <a:gd name="connsiteY1643" fmla="*/ 431535 h 852378"/>
              <a:gd name="connsiteX1644" fmla="*/ 630587 w 1043962"/>
              <a:gd name="connsiteY1644" fmla="*/ 429769 h 852378"/>
              <a:gd name="connsiteX1645" fmla="*/ 632859 w 1043962"/>
              <a:gd name="connsiteY1645" fmla="*/ 426548 h 852378"/>
              <a:gd name="connsiteX1646" fmla="*/ 634593 w 1043962"/>
              <a:gd name="connsiteY1646" fmla="*/ 425599 h 852378"/>
              <a:gd name="connsiteX1647" fmla="*/ 636620 w 1043962"/>
              <a:gd name="connsiteY1647" fmla="*/ 423555 h 852378"/>
              <a:gd name="connsiteX1648" fmla="*/ 639760 w 1043962"/>
              <a:gd name="connsiteY1648" fmla="*/ 422002 h 852378"/>
              <a:gd name="connsiteX1649" fmla="*/ 643324 w 1043962"/>
              <a:gd name="connsiteY1649" fmla="*/ 421250 h 852378"/>
              <a:gd name="connsiteX1650" fmla="*/ 643978 w 1043962"/>
              <a:gd name="connsiteY1650" fmla="*/ 420743 h 852378"/>
              <a:gd name="connsiteX1651" fmla="*/ 645041 w 1043962"/>
              <a:gd name="connsiteY1651" fmla="*/ 419958 h 852378"/>
              <a:gd name="connsiteX1652" fmla="*/ 647199 w 1043962"/>
              <a:gd name="connsiteY1652" fmla="*/ 420073 h 852378"/>
              <a:gd name="connsiteX1653" fmla="*/ 648442 w 1043962"/>
              <a:gd name="connsiteY1653" fmla="*/ 419566 h 852378"/>
              <a:gd name="connsiteX1654" fmla="*/ 651778 w 1043962"/>
              <a:gd name="connsiteY1654" fmla="*/ 420334 h 852378"/>
              <a:gd name="connsiteX1655" fmla="*/ 652759 w 1043962"/>
              <a:gd name="connsiteY1655" fmla="*/ 420547 h 852378"/>
              <a:gd name="connsiteX1656" fmla="*/ 654541 w 1043962"/>
              <a:gd name="connsiteY1656" fmla="*/ 418993 h 852378"/>
              <a:gd name="connsiteX1657" fmla="*/ 655064 w 1043962"/>
              <a:gd name="connsiteY1657" fmla="*/ 418830 h 852378"/>
              <a:gd name="connsiteX1658" fmla="*/ 655457 w 1043962"/>
              <a:gd name="connsiteY1658" fmla="*/ 418683 h 852378"/>
              <a:gd name="connsiteX1659" fmla="*/ 655915 w 1043962"/>
              <a:gd name="connsiteY1659" fmla="*/ 418012 h 852378"/>
              <a:gd name="connsiteX1660" fmla="*/ 656372 w 1043962"/>
              <a:gd name="connsiteY1660" fmla="*/ 417326 h 852378"/>
              <a:gd name="connsiteX1661" fmla="*/ 656732 w 1043962"/>
              <a:gd name="connsiteY1661" fmla="*/ 417227 h 852378"/>
              <a:gd name="connsiteX1662" fmla="*/ 657419 w 1043962"/>
              <a:gd name="connsiteY1662" fmla="*/ 417015 h 852378"/>
              <a:gd name="connsiteX1663" fmla="*/ 658187 w 1043962"/>
              <a:gd name="connsiteY1663" fmla="*/ 416067 h 852378"/>
              <a:gd name="connsiteX1664" fmla="*/ 659888 w 1043962"/>
              <a:gd name="connsiteY1664" fmla="*/ 413908 h 852378"/>
              <a:gd name="connsiteX1665" fmla="*/ 660444 w 1043962"/>
              <a:gd name="connsiteY1665" fmla="*/ 414088 h 852378"/>
              <a:gd name="connsiteX1666" fmla="*/ 660575 w 1043962"/>
              <a:gd name="connsiteY1666" fmla="*/ 416688 h 852378"/>
              <a:gd name="connsiteX1667" fmla="*/ 661687 w 1043962"/>
              <a:gd name="connsiteY1667" fmla="*/ 418552 h 852378"/>
              <a:gd name="connsiteX1668" fmla="*/ 660329 w 1043962"/>
              <a:gd name="connsiteY1668" fmla="*/ 422836 h 852378"/>
              <a:gd name="connsiteX1669" fmla="*/ 660951 w 1043962"/>
              <a:gd name="connsiteY1669" fmla="*/ 424749 h 852378"/>
              <a:gd name="connsiteX1670" fmla="*/ 661948 w 1043962"/>
              <a:gd name="connsiteY1670" fmla="*/ 425501 h 852378"/>
              <a:gd name="connsiteX1671" fmla="*/ 662193 w 1043962"/>
              <a:gd name="connsiteY1671" fmla="*/ 425681 h 852378"/>
              <a:gd name="connsiteX1672" fmla="*/ 662128 w 1043962"/>
              <a:gd name="connsiteY1672" fmla="*/ 428412 h 852378"/>
              <a:gd name="connsiteX1673" fmla="*/ 661621 w 1043962"/>
              <a:gd name="connsiteY1673" fmla="*/ 428739 h 852378"/>
              <a:gd name="connsiteX1674" fmla="*/ 660967 w 1043962"/>
              <a:gd name="connsiteY1674" fmla="*/ 429148 h 852378"/>
              <a:gd name="connsiteX1675" fmla="*/ 660264 w 1043962"/>
              <a:gd name="connsiteY1675" fmla="*/ 429017 h 852378"/>
              <a:gd name="connsiteX1676" fmla="*/ 658629 w 1043962"/>
              <a:gd name="connsiteY1676" fmla="*/ 428657 h 852378"/>
              <a:gd name="connsiteX1677" fmla="*/ 656830 w 1043962"/>
              <a:gd name="connsiteY1677" fmla="*/ 429851 h 852378"/>
              <a:gd name="connsiteX1678" fmla="*/ 656013 w 1043962"/>
              <a:gd name="connsiteY1678" fmla="*/ 431044 h 852378"/>
              <a:gd name="connsiteX1679" fmla="*/ 655735 w 1043962"/>
              <a:gd name="connsiteY1679" fmla="*/ 431453 h 852378"/>
              <a:gd name="connsiteX1680" fmla="*/ 654999 w 1043962"/>
              <a:gd name="connsiteY1680" fmla="*/ 431715 h 852378"/>
              <a:gd name="connsiteX1681" fmla="*/ 654214 w 1043962"/>
              <a:gd name="connsiteY1681" fmla="*/ 431437 h 852378"/>
              <a:gd name="connsiteX1682" fmla="*/ 653446 w 1043962"/>
              <a:gd name="connsiteY1682" fmla="*/ 431159 h 852378"/>
              <a:gd name="connsiteX1683" fmla="*/ 653298 w 1043962"/>
              <a:gd name="connsiteY1683" fmla="*/ 431518 h 852378"/>
              <a:gd name="connsiteX1684" fmla="*/ 653086 w 1043962"/>
              <a:gd name="connsiteY1684" fmla="*/ 432025 h 852378"/>
              <a:gd name="connsiteX1685" fmla="*/ 653887 w 1043962"/>
              <a:gd name="connsiteY1685" fmla="*/ 436358 h 852378"/>
              <a:gd name="connsiteX1686" fmla="*/ 653707 w 1043962"/>
              <a:gd name="connsiteY1686" fmla="*/ 436735 h 852378"/>
              <a:gd name="connsiteX1687" fmla="*/ 652841 w 1043962"/>
              <a:gd name="connsiteY1687" fmla="*/ 438402 h 852378"/>
              <a:gd name="connsiteX1688" fmla="*/ 651925 w 1043962"/>
              <a:gd name="connsiteY1688" fmla="*/ 439155 h 852378"/>
              <a:gd name="connsiteX1689" fmla="*/ 650813 w 1043962"/>
              <a:gd name="connsiteY1689" fmla="*/ 439285 h 852378"/>
              <a:gd name="connsiteX1690" fmla="*/ 648524 w 1043962"/>
              <a:gd name="connsiteY1690" fmla="*/ 438926 h 852378"/>
              <a:gd name="connsiteX1691" fmla="*/ 648099 w 1043962"/>
              <a:gd name="connsiteY1691" fmla="*/ 438860 h 852378"/>
              <a:gd name="connsiteX1692" fmla="*/ 653266 w 1043962"/>
              <a:gd name="connsiteY1692" fmla="*/ 448393 h 852378"/>
              <a:gd name="connsiteX1693" fmla="*/ 653446 w 1043962"/>
              <a:gd name="connsiteY1693" fmla="*/ 447902 h 852378"/>
              <a:gd name="connsiteX1694" fmla="*/ 654034 w 1043962"/>
              <a:gd name="connsiteY1694" fmla="*/ 446284 h 852378"/>
              <a:gd name="connsiteX1695" fmla="*/ 654459 w 1043962"/>
              <a:gd name="connsiteY1695" fmla="*/ 446218 h 852378"/>
              <a:gd name="connsiteX1696" fmla="*/ 655588 w 1043962"/>
              <a:gd name="connsiteY1696" fmla="*/ 449014 h 852378"/>
              <a:gd name="connsiteX1697" fmla="*/ 656879 w 1043962"/>
              <a:gd name="connsiteY1697" fmla="*/ 448573 h 852378"/>
              <a:gd name="connsiteX1698" fmla="*/ 658416 w 1043962"/>
              <a:gd name="connsiteY1698" fmla="*/ 449194 h 852378"/>
              <a:gd name="connsiteX1699" fmla="*/ 660755 w 1043962"/>
              <a:gd name="connsiteY1699" fmla="*/ 448998 h 852378"/>
              <a:gd name="connsiteX1700" fmla="*/ 662243 w 1043962"/>
              <a:gd name="connsiteY1700" fmla="*/ 449668 h 852378"/>
              <a:gd name="connsiteX1701" fmla="*/ 664025 w 1043962"/>
              <a:gd name="connsiteY1701" fmla="*/ 448671 h 852378"/>
              <a:gd name="connsiteX1702" fmla="*/ 665071 w 1043962"/>
              <a:gd name="connsiteY1702" fmla="*/ 449178 h 852378"/>
              <a:gd name="connsiteX1703" fmla="*/ 665627 w 1043962"/>
              <a:gd name="connsiteY1703" fmla="*/ 450094 h 852378"/>
              <a:gd name="connsiteX1704" fmla="*/ 665447 w 1043962"/>
              <a:gd name="connsiteY1704" fmla="*/ 451892 h 852378"/>
              <a:gd name="connsiteX1705" fmla="*/ 665807 w 1043962"/>
              <a:gd name="connsiteY1705" fmla="*/ 453887 h 852378"/>
              <a:gd name="connsiteX1706" fmla="*/ 665889 w 1043962"/>
              <a:gd name="connsiteY1706" fmla="*/ 454263 h 852378"/>
              <a:gd name="connsiteX1707" fmla="*/ 667001 w 1043962"/>
              <a:gd name="connsiteY1707" fmla="*/ 456045 h 852378"/>
              <a:gd name="connsiteX1708" fmla="*/ 666690 w 1043962"/>
              <a:gd name="connsiteY1708" fmla="*/ 457484 h 852378"/>
              <a:gd name="connsiteX1709" fmla="*/ 666935 w 1043962"/>
              <a:gd name="connsiteY1709" fmla="*/ 458776 h 852378"/>
              <a:gd name="connsiteX1710" fmla="*/ 667867 w 1043962"/>
              <a:gd name="connsiteY1710" fmla="*/ 459953 h 852378"/>
              <a:gd name="connsiteX1711" fmla="*/ 668113 w 1043962"/>
              <a:gd name="connsiteY1711" fmla="*/ 462929 h 852378"/>
              <a:gd name="connsiteX1712" fmla="*/ 669241 w 1043962"/>
              <a:gd name="connsiteY1712" fmla="*/ 466216 h 852378"/>
              <a:gd name="connsiteX1713" fmla="*/ 669617 w 1043962"/>
              <a:gd name="connsiteY1713" fmla="*/ 466314 h 852378"/>
              <a:gd name="connsiteX1714" fmla="*/ 671089 w 1043962"/>
              <a:gd name="connsiteY1714" fmla="*/ 466706 h 852378"/>
              <a:gd name="connsiteX1715" fmla="*/ 673312 w 1043962"/>
              <a:gd name="connsiteY1715" fmla="*/ 469126 h 852378"/>
              <a:gd name="connsiteX1716" fmla="*/ 673558 w 1043962"/>
              <a:gd name="connsiteY1716" fmla="*/ 470042 h 852378"/>
              <a:gd name="connsiteX1717" fmla="*/ 673803 w 1043962"/>
              <a:gd name="connsiteY1717" fmla="*/ 470974 h 852378"/>
              <a:gd name="connsiteX1718" fmla="*/ 674915 w 1043962"/>
              <a:gd name="connsiteY1718" fmla="*/ 471595 h 852378"/>
              <a:gd name="connsiteX1719" fmla="*/ 676566 w 1043962"/>
              <a:gd name="connsiteY1719" fmla="*/ 468243 h 852378"/>
              <a:gd name="connsiteX1720" fmla="*/ 678414 w 1043962"/>
              <a:gd name="connsiteY1720" fmla="*/ 465889 h 852378"/>
              <a:gd name="connsiteX1721" fmla="*/ 678545 w 1043962"/>
              <a:gd name="connsiteY1721" fmla="*/ 465071 h 852378"/>
              <a:gd name="connsiteX1722" fmla="*/ 678970 w 1043962"/>
              <a:gd name="connsiteY1722" fmla="*/ 464908 h 852378"/>
              <a:gd name="connsiteX1723" fmla="*/ 679150 w 1043962"/>
              <a:gd name="connsiteY1723" fmla="*/ 464826 h 852378"/>
              <a:gd name="connsiteX1724" fmla="*/ 679951 w 1043962"/>
              <a:gd name="connsiteY1724" fmla="*/ 465382 h 852378"/>
              <a:gd name="connsiteX1725" fmla="*/ 679902 w 1043962"/>
              <a:gd name="connsiteY1725" fmla="*/ 466445 h 852378"/>
              <a:gd name="connsiteX1726" fmla="*/ 680164 w 1043962"/>
              <a:gd name="connsiteY1726" fmla="*/ 466543 h 852378"/>
              <a:gd name="connsiteX1727" fmla="*/ 680392 w 1043962"/>
              <a:gd name="connsiteY1727" fmla="*/ 466625 h 852378"/>
              <a:gd name="connsiteX1728" fmla="*/ 681439 w 1043962"/>
              <a:gd name="connsiteY1728" fmla="*/ 465447 h 852378"/>
              <a:gd name="connsiteX1729" fmla="*/ 683401 w 1043962"/>
              <a:gd name="connsiteY1729" fmla="*/ 465938 h 852378"/>
              <a:gd name="connsiteX1730" fmla="*/ 683908 w 1043962"/>
              <a:gd name="connsiteY1730" fmla="*/ 466494 h 852378"/>
              <a:gd name="connsiteX1731" fmla="*/ 684235 w 1043962"/>
              <a:gd name="connsiteY1731" fmla="*/ 468440 h 852378"/>
              <a:gd name="connsiteX1732" fmla="*/ 684284 w 1043962"/>
              <a:gd name="connsiteY1732" fmla="*/ 468718 h 852378"/>
              <a:gd name="connsiteX1733" fmla="*/ 684595 w 1043962"/>
              <a:gd name="connsiteY1733" fmla="*/ 469388 h 852378"/>
              <a:gd name="connsiteX1734" fmla="*/ 685085 w 1043962"/>
              <a:gd name="connsiteY1734" fmla="*/ 470402 h 852378"/>
              <a:gd name="connsiteX1735" fmla="*/ 684775 w 1043962"/>
              <a:gd name="connsiteY1735" fmla="*/ 472004 h 852378"/>
              <a:gd name="connsiteX1736" fmla="*/ 685265 w 1043962"/>
              <a:gd name="connsiteY1736" fmla="*/ 472560 h 852378"/>
              <a:gd name="connsiteX1737" fmla="*/ 686753 w 1043962"/>
              <a:gd name="connsiteY1737" fmla="*/ 472936 h 852378"/>
              <a:gd name="connsiteX1738" fmla="*/ 687554 w 1043962"/>
              <a:gd name="connsiteY1738" fmla="*/ 474179 h 852378"/>
              <a:gd name="connsiteX1739" fmla="*/ 687751 w 1043962"/>
              <a:gd name="connsiteY1739" fmla="*/ 473770 h 852378"/>
              <a:gd name="connsiteX1740" fmla="*/ 688143 w 1043962"/>
              <a:gd name="connsiteY1740" fmla="*/ 472969 h 852378"/>
              <a:gd name="connsiteX1741" fmla="*/ 691871 w 1043962"/>
              <a:gd name="connsiteY1741" fmla="*/ 473492 h 852378"/>
              <a:gd name="connsiteX1742" fmla="*/ 695485 w 1043962"/>
              <a:gd name="connsiteY1742" fmla="*/ 475144 h 852378"/>
              <a:gd name="connsiteX1743" fmla="*/ 696351 w 1043962"/>
              <a:gd name="connsiteY1743" fmla="*/ 480981 h 852378"/>
              <a:gd name="connsiteX1744" fmla="*/ 697120 w 1043962"/>
              <a:gd name="connsiteY1744" fmla="*/ 483401 h 852378"/>
              <a:gd name="connsiteX1745" fmla="*/ 699720 w 1043962"/>
              <a:gd name="connsiteY1745" fmla="*/ 487456 h 852378"/>
              <a:gd name="connsiteX1746" fmla="*/ 700799 w 1043962"/>
              <a:gd name="connsiteY1746" fmla="*/ 490334 h 852378"/>
              <a:gd name="connsiteX1747" fmla="*/ 701126 w 1043962"/>
              <a:gd name="connsiteY1747" fmla="*/ 491626 h 852378"/>
              <a:gd name="connsiteX1748" fmla="*/ 702254 w 1043962"/>
              <a:gd name="connsiteY1748" fmla="*/ 496188 h 852378"/>
              <a:gd name="connsiteX1749" fmla="*/ 702483 w 1043962"/>
              <a:gd name="connsiteY1749" fmla="*/ 497087 h 852378"/>
              <a:gd name="connsiteX1750" fmla="*/ 702581 w 1043962"/>
              <a:gd name="connsiteY1750" fmla="*/ 497479 h 852378"/>
              <a:gd name="connsiteX1751" fmla="*/ 703202 w 1043962"/>
              <a:gd name="connsiteY1751" fmla="*/ 498003 h 852378"/>
              <a:gd name="connsiteX1752" fmla="*/ 703611 w 1043962"/>
              <a:gd name="connsiteY1752" fmla="*/ 498281 h 852378"/>
              <a:gd name="connsiteX1753" fmla="*/ 704543 w 1043962"/>
              <a:gd name="connsiteY1753" fmla="*/ 498183 h 852378"/>
              <a:gd name="connsiteX1754" fmla="*/ 706097 w 1043962"/>
              <a:gd name="connsiteY1754" fmla="*/ 496580 h 852378"/>
              <a:gd name="connsiteX1755" fmla="*/ 706587 w 1043962"/>
              <a:gd name="connsiteY1755" fmla="*/ 496384 h 852378"/>
              <a:gd name="connsiteX1756" fmla="*/ 707585 w 1043962"/>
              <a:gd name="connsiteY1756" fmla="*/ 495975 h 852378"/>
              <a:gd name="connsiteX1757" fmla="*/ 709498 w 1043962"/>
              <a:gd name="connsiteY1757" fmla="*/ 496122 h 852378"/>
              <a:gd name="connsiteX1758" fmla="*/ 714599 w 1043962"/>
              <a:gd name="connsiteY1758" fmla="*/ 497856 h 852378"/>
              <a:gd name="connsiteX1759" fmla="*/ 716872 w 1043962"/>
              <a:gd name="connsiteY1759" fmla="*/ 497512 h 852378"/>
              <a:gd name="connsiteX1760" fmla="*/ 719014 w 1043962"/>
              <a:gd name="connsiteY1760" fmla="*/ 498967 h 852378"/>
              <a:gd name="connsiteX1761" fmla="*/ 720502 w 1043962"/>
              <a:gd name="connsiteY1761" fmla="*/ 499131 h 852378"/>
              <a:gd name="connsiteX1762" fmla="*/ 720878 w 1043962"/>
              <a:gd name="connsiteY1762" fmla="*/ 499164 h 852378"/>
              <a:gd name="connsiteX1763" fmla="*/ 721957 w 1043962"/>
              <a:gd name="connsiteY1763" fmla="*/ 498575 h 852378"/>
              <a:gd name="connsiteX1764" fmla="*/ 722350 w 1043962"/>
              <a:gd name="connsiteY1764" fmla="*/ 506162 h 852378"/>
              <a:gd name="connsiteX1765" fmla="*/ 723576 w 1043962"/>
              <a:gd name="connsiteY1765" fmla="*/ 515319 h 852378"/>
              <a:gd name="connsiteX1766" fmla="*/ 724672 w 1043962"/>
              <a:gd name="connsiteY1766" fmla="*/ 529070 h 852378"/>
              <a:gd name="connsiteX1767" fmla="*/ 726961 w 1043962"/>
              <a:gd name="connsiteY1767" fmla="*/ 534384 h 852378"/>
              <a:gd name="connsiteX1768" fmla="*/ 727108 w 1043962"/>
              <a:gd name="connsiteY1768" fmla="*/ 534858 h 852378"/>
              <a:gd name="connsiteX1769" fmla="*/ 727304 w 1043962"/>
              <a:gd name="connsiteY1769" fmla="*/ 535562 h 852378"/>
              <a:gd name="connsiteX1770" fmla="*/ 727059 w 1043962"/>
              <a:gd name="connsiteY1770" fmla="*/ 536739 h 852378"/>
              <a:gd name="connsiteX1771" fmla="*/ 727811 w 1043962"/>
              <a:gd name="connsiteY1771" fmla="*/ 536919 h 852378"/>
              <a:gd name="connsiteX1772" fmla="*/ 728465 w 1043962"/>
              <a:gd name="connsiteY1772" fmla="*/ 537066 h 852378"/>
              <a:gd name="connsiteX1773" fmla="*/ 729005 w 1043962"/>
              <a:gd name="connsiteY1773" fmla="*/ 537916 h 852378"/>
              <a:gd name="connsiteX1774" fmla="*/ 729855 w 1043962"/>
              <a:gd name="connsiteY1774" fmla="*/ 539306 h 852378"/>
              <a:gd name="connsiteX1775" fmla="*/ 732553 w 1043962"/>
              <a:gd name="connsiteY1775" fmla="*/ 541873 h 852378"/>
              <a:gd name="connsiteX1776" fmla="*/ 735709 w 1043962"/>
              <a:gd name="connsiteY1776" fmla="*/ 546206 h 852378"/>
              <a:gd name="connsiteX1777" fmla="*/ 738554 w 1043962"/>
              <a:gd name="connsiteY1777" fmla="*/ 548675 h 852378"/>
              <a:gd name="connsiteX1778" fmla="*/ 740467 w 1043962"/>
              <a:gd name="connsiteY1778" fmla="*/ 553254 h 852378"/>
              <a:gd name="connsiteX1779" fmla="*/ 737916 w 1043962"/>
              <a:gd name="connsiteY1779" fmla="*/ 556344 h 852378"/>
              <a:gd name="connsiteX1780" fmla="*/ 744260 w 1043962"/>
              <a:gd name="connsiteY1780" fmla="*/ 558682 h 852378"/>
              <a:gd name="connsiteX1781" fmla="*/ 745618 w 1043962"/>
              <a:gd name="connsiteY1781" fmla="*/ 561789 h 852378"/>
              <a:gd name="connsiteX1782" fmla="*/ 744980 w 1043962"/>
              <a:gd name="connsiteY1782" fmla="*/ 569131 h 852378"/>
              <a:gd name="connsiteX1783" fmla="*/ 744358 w 1043962"/>
              <a:gd name="connsiteY1783" fmla="*/ 579252 h 852378"/>
              <a:gd name="connsiteX1784" fmla="*/ 741072 w 1043962"/>
              <a:gd name="connsiteY1784" fmla="*/ 587689 h 852378"/>
              <a:gd name="connsiteX1785" fmla="*/ 738080 w 1043962"/>
              <a:gd name="connsiteY1785" fmla="*/ 590175 h 852378"/>
              <a:gd name="connsiteX1786" fmla="*/ 736445 w 1043962"/>
              <a:gd name="connsiteY1786" fmla="*/ 597533 h 852378"/>
              <a:gd name="connsiteX1787" fmla="*/ 738145 w 1043962"/>
              <a:gd name="connsiteY1787" fmla="*/ 605872 h 852378"/>
              <a:gd name="connsiteX1788" fmla="*/ 735840 w 1043962"/>
              <a:gd name="connsiteY1788" fmla="*/ 609747 h 852378"/>
              <a:gd name="connsiteX1789" fmla="*/ 731506 w 1043962"/>
              <a:gd name="connsiteY1789" fmla="*/ 611562 h 852378"/>
              <a:gd name="connsiteX1790" fmla="*/ 728187 w 1043962"/>
              <a:gd name="connsiteY1790" fmla="*/ 615110 h 852378"/>
              <a:gd name="connsiteX1791" fmla="*/ 729037 w 1043962"/>
              <a:gd name="connsiteY1791" fmla="*/ 617890 h 852378"/>
              <a:gd name="connsiteX1792" fmla="*/ 731376 w 1043962"/>
              <a:gd name="connsiteY1792" fmla="*/ 619247 h 852378"/>
              <a:gd name="connsiteX1793" fmla="*/ 736723 w 1043962"/>
              <a:gd name="connsiteY1793" fmla="*/ 619852 h 852378"/>
              <a:gd name="connsiteX1794" fmla="*/ 743377 w 1043962"/>
              <a:gd name="connsiteY1794" fmla="*/ 618855 h 852378"/>
              <a:gd name="connsiteX1795" fmla="*/ 745732 w 1043962"/>
              <a:gd name="connsiteY1795" fmla="*/ 621079 h 852378"/>
              <a:gd name="connsiteX1796" fmla="*/ 745405 w 1043962"/>
              <a:gd name="connsiteY1796" fmla="*/ 623351 h 852378"/>
              <a:gd name="connsiteX1797" fmla="*/ 744424 w 1043962"/>
              <a:gd name="connsiteY1797" fmla="*/ 626507 h 852378"/>
              <a:gd name="connsiteX1798" fmla="*/ 744767 w 1043962"/>
              <a:gd name="connsiteY1798" fmla="*/ 631216 h 852378"/>
              <a:gd name="connsiteX1799" fmla="*/ 744898 w 1043962"/>
              <a:gd name="connsiteY1799" fmla="*/ 635173 h 852378"/>
              <a:gd name="connsiteX1800" fmla="*/ 742347 w 1043962"/>
              <a:gd name="connsiteY1800" fmla="*/ 637512 h 852378"/>
              <a:gd name="connsiteX1801" fmla="*/ 741677 w 1043962"/>
              <a:gd name="connsiteY1801" fmla="*/ 637495 h 852378"/>
              <a:gd name="connsiteX1802" fmla="*/ 741056 w 1043962"/>
              <a:gd name="connsiteY1802" fmla="*/ 636874 h 852378"/>
              <a:gd name="connsiteX1803" fmla="*/ 740532 w 1043962"/>
              <a:gd name="connsiteY1803" fmla="*/ 633996 h 852378"/>
              <a:gd name="connsiteX1804" fmla="*/ 740483 w 1043962"/>
              <a:gd name="connsiteY1804" fmla="*/ 633702 h 852378"/>
              <a:gd name="connsiteX1805" fmla="*/ 739126 w 1043962"/>
              <a:gd name="connsiteY1805" fmla="*/ 633751 h 852378"/>
              <a:gd name="connsiteX1806" fmla="*/ 734204 w 1043962"/>
              <a:gd name="connsiteY1806" fmla="*/ 635173 h 852378"/>
              <a:gd name="connsiteX1807" fmla="*/ 733207 w 1043962"/>
              <a:gd name="connsiteY1807" fmla="*/ 635468 h 852378"/>
              <a:gd name="connsiteX1808" fmla="*/ 732929 w 1043962"/>
              <a:gd name="connsiteY1808" fmla="*/ 635533 h 852378"/>
              <a:gd name="connsiteX1809" fmla="*/ 730035 w 1043962"/>
              <a:gd name="connsiteY1809" fmla="*/ 635500 h 852378"/>
              <a:gd name="connsiteX1810" fmla="*/ 727746 w 1043962"/>
              <a:gd name="connsiteY1810" fmla="*/ 634912 h 852378"/>
              <a:gd name="connsiteX1811" fmla="*/ 726765 w 1043962"/>
              <a:gd name="connsiteY1811" fmla="*/ 634666 h 852378"/>
              <a:gd name="connsiteX1812" fmla="*/ 722808 w 1043962"/>
              <a:gd name="connsiteY1812" fmla="*/ 635860 h 852378"/>
              <a:gd name="connsiteX1813" fmla="*/ 722186 w 1043962"/>
              <a:gd name="connsiteY1813" fmla="*/ 635828 h 852378"/>
              <a:gd name="connsiteX1814" fmla="*/ 720764 w 1043962"/>
              <a:gd name="connsiteY1814" fmla="*/ 635778 h 852378"/>
              <a:gd name="connsiteX1815" fmla="*/ 719063 w 1043962"/>
              <a:gd name="connsiteY1815" fmla="*/ 634585 h 852378"/>
              <a:gd name="connsiteX1816" fmla="*/ 718295 w 1043962"/>
              <a:gd name="connsiteY1816" fmla="*/ 636563 h 852378"/>
              <a:gd name="connsiteX1817" fmla="*/ 718622 w 1043962"/>
              <a:gd name="connsiteY1817" fmla="*/ 637773 h 852378"/>
              <a:gd name="connsiteX1818" fmla="*/ 718638 w 1043962"/>
              <a:gd name="connsiteY1818" fmla="*/ 639343 h 852378"/>
              <a:gd name="connsiteX1819" fmla="*/ 719635 w 1043962"/>
              <a:gd name="connsiteY1819" fmla="*/ 640896 h 852378"/>
              <a:gd name="connsiteX1820" fmla="*/ 723151 w 1043962"/>
              <a:gd name="connsiteY1820" fmla="*/ 643104 h 852378"/>
              <a:gd name="connsiteX1821" fmla="*/ 727484 w 1043962"/>
              <a:gd name="connsiteY1821" fmla="*/ 643382 h 852378"/>
              <a:gd name="connsiteX1822" fmla="*/ 733158 w 1043962"/>
              <a:gd name="connsiteY1822" fmla="*/ 642221 h 852378"/>
              <a:gd name="connsiteX1823" fmla="*/ 738995 w 1043962"/>
              <a:gd name="connsiteY1823" fmla="*/ 642646 h 852378"/>
              <a:gd name="connsiteX1824" fmla="*/ 743721 w 1043962"/>
              <a:gd name="connsiteY1824" fmla="*/ 647568 h 852378"/>
              <a:gd name="connsiteX1825" fmla="*/ 736575 w 1043962"/>
              <a:gd name="connsiteY1825" fmla="*/ 653127 h 852378"/>
              <a:gd name="connsiteX1826" fmla="*/ 735316 w 1043962"/>
              <a:gd name="connsiteY1826" fmla="*/ 654108 h 852378"/>
              <a:gd name="connsiteX1827" fmla="*/ 734891 w 1043962"/>
              <a:gd name="connsiteY1827" fmla="*/ 656381 h 852378"/>
              <a:gd name="connsiteX1828" fmla="*/ 734466 w 1043962"/>
              <a:gd name="connsiteY1828" fmla="*/ 658686 h 852378"/>
              <a:gd name="connsiteX1829" fmla="*/ 733681 w 1043962"/>
              <a:gd name="connsiteY1829" fmla="*/ 660681 h 852378"/>
              <a:gd name="connsiteX1830" fmla="*/ 731866 w 1043962"/>
              <a:gd name="connsiteY1830" fmla="*/ 665276 h 852378"/>
              <a:gd name="connsiteX1831" fmla="*/ 731588 w 1043962"/>
              <a:gd name="connsiteY1831" fmla="*/ 668138 h 852378"/>
              <a:gd name="connsiteX1832" fmla="*/ 731081 w 1043962"/>
              <a:gd name="connsiteY1832" fmla="*/ 669053 h 852378"/>
              <a:gd name="connsiteX1833" fmla="*/ 728972 w 1043962"/>
              <a:gd name="connsiteY1833" fmla="*/ 669773 h 852378"/>
              <a:gd name="connsiteX1834" fmla="*/ 727223 w 1043962"/>
              <a:gd name="connsiteY1834" fmla="*/ 671359 h 852378"/>
              <a:gd name="connsiteX1835" fmla="*/ 727043 w 1043962"/>
              <a:gd name="connsiteY1835" fmla="*/ 671833 h 852378"/>
              <a:gd name="connsiteX1836" fmla="*/ 726111 w 1043962"/>
              <a:gd name="connsiteY1836" fmla="*/ 674269 h 852378"/>
              <a:gd name="connsiteX1837" fmla="*/ 725767 w 1043962"/>
              <a:gd name="connsiteY1837" fmla="*/ 675201 h 852378"/>
              <a:gd name="connsiteX1838" fmla="*/ 730329 w 1043962"/>
              <a:gd name="connsiteY1838" fmla="*/ 679240 h 852378"/>
              <a:gd name="connsiteX1839" fmla="*/ 734008 w 1043962"/>
              <a:gd name="connsiteY1839" fmla="*/ 682837 h 852378"/>
              <a:gd name="connsiteX1840" fmla="*/ 738031 w 1043962"/>
              <a:gd name="connsiteY1840" fmla="*/ 684848 h 852378"/>
              <a:gd name="connsiteX1841" fmla="*/ 747727 w 1043962"/>
              <a:gd name="connsiteY1841" fmla="*/ 690261 h 852378"/>
              <a:gd name="connsiteX1842" fmla="*/ 749754 w 1043962"/>
              <a:gd name="connsiteY1842" fmla="*/ 691340 h 852378"/>
              <a:gd name="connsiteX1843" fmla="*/ 751226 w 1043962"/>
              <a:gd name="connsiteY1843" fmla="*/ 692108 h 852378"/>
              <a:gd name="connsiteX1844" fmla="*/ 755428 w 1043962"/>
              <a:gd name="connsiteY1844" fmla="*/ 697275 h 852378"/>
              <a:gd name="connsiteX1845" fmla="*/ 758453 w 1043962"/>
              <a:gd name="connsiteY1845" fmla="*/ 702263 h 852378"/>
              <a:gd name="connsiteX1846" fmla="*/ 761822 w 1043962"/>
              <a:gd name="connsiteY1846" fmla="*/ 706841 h 852378"/>
              <a:gd name="connsiteX1847" fmla="*/ 763653 w 1043962"/>
              <a:gd name="connsiteY1847" fmla="*/ 709326 h 852378"/>
              <a:gd name="connsiteX1848" fmla="*/ 766841 w 1043962"/>
              <a:gd name="connsiteY1848" fmla="*/ 712580 h 852378"/>
              <a:gd name="connsiteX1849" fmla="*/ 772025 w 1043962"/>
              <a:gd name="connsiteY1849" fmla="*/ 716668 h 852378"/>
              <a:gd name="connsiteX1850" fmla="*/ 778059 w 1043962"/>
              <a:gd name="connsiteY1850" fmla="*/ 721622 h 852378"/>
              <a:gd name="connsiteX1851" fmla="*/ 782915 w 1043962"/>
              <a:gd name="connsiteY1851" fmla="*/ 727117 h 852378"/>
              <a:gd name="connsiteX1852" fmla="*/ 784910 w 1043962"/>
              <a:gd name="connsiteY1852" fmla="*/ 730223 h 852378"/>
              <a:gd name="connsiteX1853" fmla="*/ 784583 w 1043962"/>
              <a:gd name="connsiteY1853" fmla="*/ 730763 h 852378"/>
              <a:gd name="connsiteX1854" fmla="*/ 784092 w 1043962"/>
              <a:gd name="connsiteY1854" fmla="*/ 731580 h 852378"/>
              <a:gd name="connsiteX1855" fmla="*/ 783373 w 1043962"/>
              <a:gd name="connsiteY1855" fmla="*/ 735292 h 852378"/>
              <a:gd name="connsiteX1856" fmla="*/ 780740 w 1043962"/>
              <a:gd name="connsiteY1856" fmla="*/ 740165 h 852378"/>
              <a:gd name="connsiteX1857" fmla="*/ 780544 w 1043962"/>
              <a:gd name="connsiteY1857" fmla="*/ 740525 h 852378"/>
              <a:gd name="connsiteX1858" fmla="*/ 780495 w 1043962"/>
              <a:gd name="connsiteY1858" fmla="*/ 741097 h 852378"/>
              <a:gd name="connsiteX1859" fmla="*/ 780397 w 1043962"/>
              <a:gd name="connsiteY1859" fmla="*/ 742438 h 852378"/>
              <a:gd name="connsiteX1860" fmla="*/ 781361 w 1043962"/>
              <a:gd name="connsiteY1860" fmla="*/ 745054 h 852378"/>
              <a:gd name="connsiteX1861" fmla="*/ 781509 w 1043962"/>
              <a:gd name="connsiteY1861" fmla="*/ 747000 h 852378"/>
              <a:gd name="connsiteX1862" fmla="*/ 781361 w 1043962"/>
              <a:gd name="connsiteY1862" fmla="*/ 747474 h 852378"/>
              <a:gd name="connsiteX1863" fmla="*/ 780495 w 1043962"/>
              <a:gd name="connsiteY1863" fmla="*/ 749763 h 852378"/>
              <a:gd name="connsiteX1864" fmla="*/ 779743 w 1043962"/>
              <a:gd name="connsiteY1864" fmla="*/ 750106 h 852378"/>
              <a:gd name="connsiteX1865" fmla="*/ 778941 w 1043962"/>
              <a:gd name="connsiteY1865" fmla="*/ 750482 h 852378"/>
              <a:gd name="connsiteX1866" fmla="*/ 780331 w 1043962"/>
              <a:gd name="connsiteY1866" fmla="*/ 753671 h 852378"/>
              <a:gd name="connsiteX1867" fmla="*/ 782244 w 1043962"/>
              <a:gd name="connsiteY1867" fmla="*/ 755045 h 852378"/>
              <a:gd name="connsiteX1868" fmla="*/ 782604 w 1043962"/>
              <a:gd name="connsiteY1868" fmla="*/ 755306 h 852378"/>
              <a:gd name="connsiteX1869" fmla="*/ 783013 w 1043962"/>
              <a:gd name="connsiteY1869" fmla="*/ 755355 h 852378"/>
              <a:gd name="connsiteX1870" fmla="*/ 783716 w 1043962"/>
              <a:gd name="connsiteY1870" fmla="*/ 755437 h 852378"/>
              <a:gd name="connsiteX1871" fmla="*/ 785825 w 1043962"/>
              <a:gd name="connsiteY1871" fmla="*/ 760261 h 852378"/>
              <a:gd name="connsiteX1872" fmla="*/ 787346 w 1043962"/>
              <a:gd name="connsiteY1872" fmla="*/ 764594 h 852378"/>
              <a:gd name="connsiteX1873" fmla="*/ 787624 w 1043962"/>
              <a:gd name="connsiteY1873" fmla="*/ 771036 h 852378"/>
              <a:gd name="connsiteX1874" fmla="*/ 786986 w 1043962"/>
              <a:gd name="connsiteY1874" fmla="*/ 778165 h 852378"/>
              <a:gd name="connsiteX1875" fmla="*/ 789243 w 1043962"/>
              <a:gd name="connsiteY1875" fmla="*/ 776873 h 852378"/>
              <a:gd name="connsiteX1876" fmla="*/ 789962 w 1043962"/>
              <a:gd name="connsiteY1876" fmla="*/ 776465 h 852378"/>
              <a:gd name="connsiteX1877" fmla="*/ 791892 w 1043962"/>
              <a:gd name="connsiteY1877" fmla="*/ 775909 h 852378"/>
              <a:gd name="connsiteX1878" fmla="*/ 794917 w 1043962"/>
              <a:gd name="connsiteY1878" fmla="*/ 775026 h 852378"/>
              <a:gd name="connsiteX1879" fmla="*/ 795701 w 1043962"/>
              <a:gd name="connsiteY1879" fmla="*/ 774453 h 852378"/>
              <a:gd name="connsiteX1880" fmla="*/ 796159 w 1043962"/>
              <a:gd name="connsiteY1880" fmla="*/ 774110 h 852378"/>
              <a:gd name="connsiteX1881" fmla="*/ 797631 w 1043962"/>
              <a:gd name="connsiteY1881" fmla="*/ 775549 h 852378"/>
              <a:gd name="connsiteX1882" fmla="*/ 799086 w 1043962"/>
              <a:gd name="connsiteY1882" fmla="*/ 778607 h 852378"/>
              <a:gd name="connsiteX1883" fmla="*/ 799724 w 1043962"/>
              <a:gd name="connsiteY1883" fmla="*/ 779015 h 852378"/>
              <a:gd name="connsiteX1884" fmla="*/ 800558 w 1043962"/>
              <a:gd name="connsiteY1884" fmla="*/ 779555 h 852378"/>
              <a:gd name="connsiteX1885" fmla="*/ 801375 w 1043962"/>
              <a:gd name="connsiteY1885" fmla="*/ 781108 h 852378"/>
              <a:gd name="connsiteX1886" fmla="*/ 801768 w 1043962"/>
              <a:gd name="connsiteY1886" fmla="*/ 781861 h 852378"/>
              <a:gd name="connsiteX1887" fmla="*/ 801899 w 1043962"/>
              <a:gd name="connsiteY1887" fmla="*/ 782874 h 852378"/>
              <a:gd name="connsiteX1888" fmla="*/ 802160 w 1043962"/>
              <a:gd name="connsiteY1888" fmla="*/ 784967 h 852378"/>
              <a:gd name="connsiteX1889" fmla="*/ 798628 w 1043962"/>
              <a:gd name="connsiteY1889" fmla="*/ 786864 h 852378"/>
              <a:gd name="connsiteX1890" fmla="*/ 796715 w 1043962"/>
              <a:gd name="connsiteY1890" fmla="*/ 788499 h 852378"/>
              <a:gd name="connsiteX1891" fmla="*/ 796552 w 1043962"/>
              <a:gd name="connsiteY1891" fmla="*/ 788646 h 852378"/>
              <a:gd name="connsiteX1892" fmla="*/ 794557 w 1043962"/>
              <a:gd name="connsiteY1892" fmla="*/ 791475 h 852378"/>
              <a:gd name="connsiteX1893" fmla="*/ 791843 w 1043962"/>
              <a:gd name="connsiteY1893" fmla="*/ 796920 h 852378"/>
              <a:gd name="connsiteX1894" fmla="*/ 788998 w 1043962"/>
              <a:gd name="connsiteY1894" fmla="*/ 803542 h 852378"/>
              <a:gd name="connsiteX1895" fmla="*/ 789259 w 1043962"/>
              <a:gd name="connsiteY1895" fmla="*/ 804262 h 852378"/>
              <a:gd name="connsiteX1896" fmla="*/ 789472 w 1043962"/>
              <a:gd name="connsiteY1896" fmla="*/ 804850 h 852378"/>
              <a:gd name="connsiteX1897" fmla="*/ 789455 w 1043962"/>
              <a:gd name="connsiteY1897" fmla="*/ 805210 h 852378"/>
              <a:gd name="connsiteX1898" fmla="*/ 789390 w 1043962"/>
              <a:gd name="connsiteY1898" fmla="*/ 806894 h 852378"/>
              <a:gd name="connsiteX1899" fmla="*/ 787967 w 1043962"/>
              <a:gd name="connsiteY1899" fmla="*/ 812143 h 852378"/>
              <a:gd name="connsiteX1900" fmla="*/ 788131 w 1043962"/>
              <a:gd name="connsiteY1900" fmla="*/ 812715 h 852378"/>
              <a:gd name="connsiteX1901" fmla="*/ 788441 w 1043962"/>
              <a:gd name="connsiteY1901" fmla="*/ 813942 h 852378"/>
              <a:gd name="connsiteX1902" fmla="*/ 789488 w 1043962"/>
              <a:gd name="connsiteY1902" fmla="*/ 815381 h 852378"/>
              <a:gd name="connsiteX1903" fmla="*/ 791385 w 1043962"/>
              <a:gd name="connsiteY1903" fmla="*/ 816215 h 852378"/>
              <a:gd name="connsiteX1904" fmla="*/ 793543 w 1043962"/>
              <a:gd name="connsiteY1904" fmla="*/ 816427 h 852378"/>
              <a:gd name="connsiteX1905" fmla="*/ 796339 w 1043962"/>
              <a:gd name="connsiteY1905" fmla="*/ 815593 h 852378"/>
              <a:gd name="connsiteX1906" fmla="*/ 796928 w 1043962"/>
              <a:gd name="connsiteY1906" fmla="*/ 815577 h 852378"/>
              <a:gd name="connsiteX1907" fmla="*/ 798187 w 1043962"/>
              <a:gd name="connsiteY1907" fmla="*/ 815544 h 852378"/>
              <a:gd name="connsiteX1908" fmla="*/ 798776 w 1043962"/>
              <a:gd name="connsiteY1908" fmla="*/ 815871 h 852378"/>
              <a:gd name="connsiteX1909" fmla="*/ 800770 w 1043962"/>
              <a:gd name="connsiteY1909" fmla="*/ 816934 h 852378"/>
              <a:gd name="connsiteX1910" fmla="*/ 804384 w 1043962"/>
              <a:gd name="connsiteY1910" fmla="*/ 819828 h 852378"/>
              <a:gd name="connsiteX1911" fmla="*/ 809698 w 1043962"/>
              <a:gd name="connsiteY1911" fmla="*/ 819583 h 852378"/>
              <a:gd name="connsiteX1912" fmla="*/ 809976 w 1043962"/>
              <a:gd name="connsiteY1912" fmla="*/ 819452 h 852378"/>
              <a:gd name="connsiteX1913" fmla="*/ 810941 w 1043962"/>
              <a:gd name="connsiteY1913" fmla="*/ 819027 h 852378"/>
              <a:gd name="connsiteX1914" fmla="*/ 820899 w 1043962"/>
              <a:gd name="connsiteY1914" fmla="*/ 824374 h 852378"/>
              <a:gd name="connsiteX1915" fmla="*/ 833914 w 1043962"/>
              <a:gd name="connsiteY1915" fmla="*/ 828674 h 852378"/>
              <a:gd name="connsiteX1916" fmla="*/ 838820 w 1043962"/>
              <a:gd name="connsiteY1916" fmla="*/ 834544 h 852378"/>
              <a:gd name="connsiteX1917" fmla="*/ 838738 w 1043962"/>
              <a:gd name="connsiteY1917" fmla="*/ 833792 h 852378"/>
              <a:gd name="connsiteX1918" fmla="*/ 839719 w 1043962"/>
              <a:gd name="connsiteY1918" fmla="*/ 832893 h 852378"/>
              <a:gd name="connsiteX1919" fmla="*/ 840994 w 1043962"/>
              <a:gd name="connsiteY1919" fmla="*/ 832370 h 852378"/>
              <a:gd name="connsiteX1920" fmla="*/ 842483 w 1043962"/>
              <a:gd name="connsiteY1920" fmla="*/ 832059 h 852378"/>
              <a:gd name="connsiteX1921" fmla="*/ 843905 w 1043962"/>
              <a:gd name="connsiteY1921" fmla="*/ 831683 h 852378"/>
              <a:gd name="connsiteX1922" fmla="*/ 845557 w 1043962"/>
              <a:gd name="connsiteY1922" fmla="*/ 831536 h 852378"/>
              <a:gd name="connsiteX1923" fmla="*/ 847044 w 1043962"/>
              <a:gd name="connsiteY1923" fmla="*/ 831241 h 852378"/>
              <a:gd name="connsiteX1924" fmla="*/ 848843 w 1043962"/>
              <a:gd name="connsiteY1924" fmla="*/ 831241 h 852378"/>
              <a:gd name="connsiteX1925" fmla="*/ 850724 w 1043962"/>
              <a:gd name="connsiteY1925" fmla="*/ 831323 h 852378"/>
              <a:gd name="connsiteX1926" fmla="*/ 852146 w 1043962"/>
              <a:gd name="connsiteY1926" fmla="*/ 831683 h 852378"/>
              <a:gd name="connsiteX1927" fmla="*/ 853781 w 1043962"/>
              <a:gd name="connsiteY1927" fmla="*/ 831912 h 852378"/>
              <a:gd name="connsiteX1928" fmla="*/ 855285 w 1043962"/>
              <a:gd name="connsiteY1928" fmla="*/ 832288 h 852378"/>
              <a:gd name="connsiteX1929" fmla="*/ 856708 w 1043962"/>
              <a:gd name="connsiteY1929" fmla="*/ 832664 h 852378"/>
              <a:gd name="connsiteX1930" fmla="*/ 858212 w 1043962"/>
              <a:gd name="connsiteY1930" fmla="*/ 833040 h 852378"/>
              <a:gd name="connsiteX1931" fmla="*/ 859471 w 1043962"/>
              <a:gd name="connsiteY1931" fmla="*/ 833629 h 852378"/>
              <a:gd name="connsiteX1932" fmla="*/ 860534 w 1043962"/>
              <a:gd name="connsiteY1932" fmla="*/ 834381 h 852378"/>
              <a:gd name="connsiteX1933" fmla="*/ 861646 w 1043962"/>
              <a:gd name="connsiteY1933" fmla="*/ 835133 h 852378"/>
              <a:gd name="connsiteX1934" fmla="*/ 862693 w 1043962"/>
              <a:gd name="connsiteY1934" fmla="*/ 835885 h 852378"/>
              <a:gd name="connsiteX1935" fmla="*/ 863821 w 1043962"/>
              <a:gd name="connsiteY1935" fmla="*/ 836637 h 852378"/>
              <a:gd name="connsiteX1936" fmla="*/ 864867 w 1043962"/>
              <a:gd name="connsiteY1936" fmla="*/ 837373 h 852378"/>
              <a:gd name="connsiteX1937" fmla="*/ 865996 w 1043962"/>
              <a:gd name="connsiteY1937" fmla="*/ 838125 h 852378"/>
              <a:gd name="connsiteX1938" fmla="*/ 867042 w 1043962"/>
              <a:gd name="connsiteY1938" fmla="*/ 838877 h 852378"/>
              <a:gd name="connsiteX1939" fmla="*/ 868154 w 1043962"/>
              <a:gd name="connsiteY1939" fmla="*/ 839630 h 852378"/>
              <a:gd name="connsiteX1940" fmla="*/ 869217 w 1043962"/>
              <a:gd name="connsiteY1940" fmla="*/ 840365 h 852378"/>
              <a:gd name="connsiteX1941" fmla="*/ 870329 w 1043962"/>
              <a:gd name="connsiteY1941" fmla="*/ 841118 h 852378"/>
              <a:gd name="connsiteX1942" fmla="*/ 871751 w 1043962"/>
              <a:gd name="connsiteY1942" fmla="*/ 841494 h 852378"/>
              <a:gd name="connsiteX1943" fmla="*/ 873403 w 1043962"/>
              <a:gd name="connsiteY1943" fmla="*/ 841723 h 852378"/>
              <a:gd name="connsiteX1944" fmla="*/ 876166 w 1043962"/>
              <a:gd name="connsiteY1944" fmla="*/ 840905 h 852378"/>
              <a:gd name="connsiteX1945" fmla="*/ 877670 w 1043962"/>
              <a:gd name="connsiteY1945" fmla="*/ 840529 h 852378"/>
              <a:gd name="connsiteX1946" fmla="*/ 878946 w 1043962"/>
              <a:gd name="connsiteY1946" fmla="*/ 840006 h 852378"/>
              <a:gd name="connsiteX1947" fmla="*/ 880205 w 1043962"/>
              <a:gd name="connsiteY1947" fmla="*/ 839482 h 852378"/>
              <a:gd name="connsiteX1948" fmla="*/ 881480 w 1043962"/>
              <a:gd name="connsiteY1948" fmla="*/ 838959 h 852378"/>
              <a:gd name="connsiteX1949" fmla="*/ 883361 w 1043962"/>
              <a:gd name="connsiteY1949" fmla="*/ 838959 h 852378"/>
              <a:gd name="connsiteX1950" fmla="*/ 884783 w 1043962"/>
              <a:gd name="connsiteY1950" fmla="*/ 839401 h 852378"/>
              <a:gd name="connsiteX1951" fmla="*/ 886271 w 1043962"/>
              <a:gd name="connsiteY1951" fmla="*/ 839777 h 852378"/>
              <a:gd name="connsiteX1952" fmla="*/ 887318 w 1043962"/>
              <a:gd name="connsiteY1952" fmla="*/ 840529 h 852378"/>
              <a:gd name="connsiteX1953" fmla="*/ 888070 w 1043962"/>
              <a:gd name="connsiteY1953" fmla="*/ 841641 h 852378"/>
              <a:gd name="connsiteX1954" fmla="*/ 888364 w 1043962"/>
              <a:gd name="connsiteY1954" fmla="*/ 843063 h 852378"/>
              <a:gd name="connsiteX1955" fmla="*/ 888740 w 1043962"/>
              <a:gd name="connsiteY1955" fmla="*/ 844568 h 852378"/>
              <a:gd name="connsiteX1956" fmla="*/ 889116 w 1043962"/>
              <a:gd name="connsiteY1956" fmla="*/ 846056 h 852378"/>
              <a:gd name="connsiteX1957" fmla="*/ 889427 w 1043962"/>
              <a:gd name="connsiteY1957" fmla="*/ 847478 h 852378"/>
              <a:gd name="connsiteX1958" fmla="*/ 889950 w 1043962"/>
              <a:gd name="connsiteY1958" fmla="*/ 848754 h 852378"/>
              <a:gd name="connsiteX1959" fmla="*/ 890473 w 1043962"/>
              <a:gd name="connsiteY1959" fmla="*/ 850111 h 852378"/>
              <a:gd name="connsiteX1960" fmla="*/ 891373 w 1043962"/>
              <a:gd name="connsiteY1960" fmla="*/ 851010 h 852378"/>
              <a:gd name="connsiteX1961" fmla="*/ 892485 w 1043962"/>
              <a:gd name="connsiteY1961" fmla="*/ 851746 h 852378"/>
              <a:gd name="connsiteX1962" fmla="*/ 893760 w 1043962"/>
              <a:gd name="connsiteY1962" fmla="*/ 852351 h 852378"/>
              <a:gd name="connsiteX1963" fmla="*/ 895182 w 1043962"/>
              <a:gd name="connsiteY1963" fmla="*/ 852351 h 852378"/>
              <a:gd name="connsiteX1964" fmla="*/ 896458 w 1043962"/>
              <a:gd name="connsiteY1964" fmla="*/ 851828 h 852378"/>
              <a:gd name="connsiteX1965" fmla="*/ 897570 w 1043962"/>
              <a:gd name="connsiteY1965" fmla="*/ 851157 h 852378"/>
              <a:gd name="connsiteX1966" fmla="*/ 898322 w 1043962"/>
              <a:gd name="connsiteY1966" fmla="*/ 850029 h 852378"/>
              <a:gd name="connsiteX1967" fmla="*/ 899074 w 1043962"/>
              <a:gd name="connsiteY1967" fmla="*/ 848901 h 852378"/>
              <a:gd name="connsiteX1968" fmla="*/ 899532 w 1043962"/>
              <a:gd name="connsiteY1968" fmla="*/ 847478 h 852378"/>
              <a:gd name="connsiteX1969" fmla="*/ 900055 w 1043962"/>
              <a:gd name="connsiteY1969" fmla="*/ 846219 h 852378"/>
              <a:gd name="connsiteX1970" fmla="*/ 900415 w 1043962"/>
              <a:gd name="connsiteY1970" fmla="*/ 844796 h 852378"/>
              <a:gd name="connsiteX1971" fmla="*/ 900644 w 1043962"/>
              <a:gd name="connsiteY1971" fmla="*/ 843145 h 852378"/>
              <a:gd name="connsiteX1972" fmla="*/ 900873 w 1043962"/>
              <a:gd name="connsiteY1972" fmla="*/ 841494 h 852378"/>
              <a:gd name="connsiteX1973" fmla="*/ 900955 w 1043962"/>
              <a:gd name="connsiteY1973" fmla="*/ 839695 h 852378"/>
              <a:gd name="connsiteX1974" fmla="*/ 901102 w 1043962"/>
              <a:gd name="connsiteY1974" fmla="*/ 838060 h 852378"/>
              <a:gd name="connsiteX1975" fmla="*/ 901314 w 1043962"/>
              <a:gd name="connsiteY1975" fmla="*/ 836408 h 852378"/>
              <a:gd name="connsiteX1976" fmla="*/ 901543 w 1043962"/>
              <a:gd name="connsiteY1976" fmla="*/ 834757 h 852378"/>
              <a:gd name="connsiteX1977" fmla="*/ 902148 w 1043962"/>
              <a:gd name="connsiteY1977" fmla="*/ 833481 h 852378"/>
              <a:gd name="connsiteX1978" fmla="*/ 902900 w 1043962"/>
              <a:gd name="connsiteY1978" fmla="*/ 832370 h 852378"/>
              <a:gd name="connsiteX1979" fmla="*/ 903783 w 1043962"/>
              <a:gd name="connsiteY1979" fmla="*/ 831470 h 852378"/>
              <a:gd name="connsiteX1980" fmla="*/ 904536 w 1043962"/>
              <a:gd name="connsiteY1980" fmla="*/ 830424 h 852378"/>
              <a:gd name="connsiteX1981" fmla="*/ 905664 w 1043962"/>
              <a:gd name="connsiteY1981" fmla="*/ 829672 h 852378"/>
              <a:gd name="connsiteX1982" fmla="*/ 906629 w 1043962"/>
              <a:gd name="connsiteY1982" fmla="*/ 828772 h 852378"/>
              <a:gd name="connsiteX1983" fmla="*/ 907904 w 1043962"/>
              <a:gd name="connsiteY1983" fmla="*/ 828249 h 852378"/>
              <a:gd name="connsiteX1984" fmla="*/ 909179 w 1043962"/>
              <a:gd name="connsiteY1984" fmla="*/ 827726 h 852378"/>
              <a:gd name="connsiteX1985" fmla="*/ 910455 w 1043962"/>
              <a:gd name="connsiteY1985" fmla="*/ 827203 h 852378"/>
              <a:gd name="connsiteX1986" fmla="*/ 911943 w 1043962"/>
              <a:gd name="connsiteY1986" fmla="*/ 826892 h 852378"/>
              <a:gd name="connsiteX1987" fmla="*/ 913218 w 1043962"/>
              <a:gd name="connsiteY1987" fmla="*/ 826369 h 852378"/>
              <a:gd name="connsiteX1988" fmla="*/ 914493 w 1043962"/>
              <a:gd name="connsiteY1988" fmla="*/ 825845 h 852378"/>
              <a:gd name="connsiteX1989" fmla="*/ 915834 w 1043962"/>
              <a:gd name="connsiteY1989" fmla="*/ 825322 h 852378"/>
              <a:gd name="connsiteX1990" fmla="*/ 916962 w 1043962"/>
              <a:gd name="connsiteY1990" fmla="*/ 824586 h 852378"/>
              <a:gd name="connsiteX1991" fmla="*/ 917862 w 1043962"/>
              <a:gd name="connsiteY1991" fmla="*/ 823687 h 852378"/>
              <a:gd name="connsiteX1992" fmla="*/ 918614 w 1043962"/>
              <a:gd name="connsiteY1992" fmla="*/ 822641 h 852378"/>
              <a:gd name="connsiteX1993" fmla="*/ 918843 w 1043962"/>
              <a:gd name="connsiteY1993" fmla="*/ 820989 h 852378"/>
              <a:gd name="connsiteX1994" fmla="*/ 918843 w 1043962"/>
              <a:gd name="connsiteY1994" fmla="*/ 819191 h 852378"/>
              <a:gd name="connsiteX1995" fmla="*/ 918908 w 1043962"/>
              <a:gd name="connsiteY1995" fmla="*/ 817326 h 852378"/>
              <a:gd name="connsiteX1996" fmla="*/ 918532 w 1043962"/>
              <a:gd name="connsiteY1996" fmla="*/ 815904 h 852378"/>
              <a:gd name="connsiteX1997" fmla="*/ 918009 w 1043962"/>
              <a:gd name="connsiteY1997" fmla="*/ 814547 h 852378"/>
              <a:gd name="connsiteX1998" fmla="*/ 917486 w 1043962"/>
              <a:gd name="connsiteY1998" fmla="*/ 813271 h 852378"/>
              <a:gd name="connsiteX1999" fmla="*/ 916962 w 1043962"/>
              <a:gd name="connsiteY1999" fmla="*/ 812012 h 852378"/>
              <a:gd name="connsiteX2000" fmla="*/ 916439 w 1043962"/>
              <a:gd name="connsiteY2000" fmla="*/ 810737 h 852378"/>
              <a:gd name="connsiteX2001" fmla="*/ 916292 w 1043962"/>
              <a:gd name="connsiteY2001" fmla="*/ 809085 h 852378"/>
              <a:gd name="connsiteX2002" fmla="*/ 916145 w 1043962"/>
              <a:gd name="connsiteY2002" fmla="*/ 807434 h 852378"/>
              <a:gd name="connsiteX2003" fmla="*/ 916145 w 1043962"/>
              <a:gd name="connsiteY2003" fmla="*/ 805570 h 852378"/>
              <a:gd name="connsiteX2004" fmla="*/ 916586 w 1043962"/>
              <a:gd name="connsiteY2004" fmla="*/ 804147 h 852378"/>
              <a:gd name="connsiteX2005" fmla="*/ 917012 w 1043962"/>
              <a:gd name="connsiteY2005" fmla="*/ 803117 h 852378"/>
              <a:gd name="connsiteX2006" fmla="*/ 917110 w 1043962"/>
              <a:gd name="connsiteY2006" fmla="*/ 802872 h 852378"/>
              <a:gd name="connsiteX2007" fmla="*/ 918091 w 1043962"/>
              <a:gd name="connsiteY2007" fmla="*/ 801973 h 852378"/>
              <a:gd name="connsiteX2008" fmla="*/ 919579 w 1043962"/>
              <a:gd name="connsiteY2008" fmla="*/ 801302 h 852378"/>
              <a:gd name="connsiteX2009" fmla="*/ 923405 w 1043962"/>
              <a:gd name="connsiteY2009" fmla="*/ 801531 h 852378"/>
              <a:gd name="connsiteX2010" fmla="*/ 924680 w 1043962"/>
              <a:gd name="connsiteY2010" fmla="*/ 802054 h 852378"/>
              <a:gd name="connsiteX2011" fmla="*/ 925727 w 1043962"/>
              <a:gd name="connsiteY2011" fmla="*/ 802790 h 852378"/>
              <a:gd name="connsiteX2012" fmla="*/ 926021 w 1043962"/>
              <a:gd name="connsiteY2012" fmla="*/ 803117 h 852378"/>
              <a:gd name="connsiteX2013" fmla="*/ 926626 w 1043962"/>
              <a:gd name="connsiteY2013" fmla="*/ 803771 h 852378"/>
              <a:gd name="connsiteX2014" fmla="*/ 927362 w 1043962"/>
              <a:gd name="connsiteY2014" fmla="*/ 804899 h 852378"/>
              <a:gd name="connsiteX2015" fmla="*/ 927885 w 1043962"/>
              <a:gd name="connsiteY2015" fmla="*/ 806159 h 852378"/>
              <a:gd name="connsiteX2016" fmla="*/ 928572 w 1043962"/>
              <a:gd name="connsiteY2016" fmla="*/ 807287 h 852378"/>
              <a:gd name="connsiteX2017" fmla="*/ 929324 w 1043962"/>
              <a:gd name="connsiteY2017" fmla="*/ 808415 h 852378"/>
              <a:gd name="connsiteX2018" fmla="*/ 930207 w 1043962"/>
              <a:gd name="connsiteY2018" fmla="*/ 809314 h 852378"/>
              <a:gd name="connsiteX2019" fmla="*/ 931482 w 1043962"/>
              <a:gd name="connsiteY2019" fmla="*/ 809903 h 852378"/>
              <a:gd name="connsiteX2020" fmla="*/ 933134 w 1043962"/>
              <a:gd name="connsiteY2020" fmla="*/ 810050 h 852378"/>
              <a:gd name="connsiteX2021" fmla="*/ 934262 w 1043962"/>
              <a:gd name="connsiteY2021" fmla="*/ 809756 h 852378"/>
              <a:gd name="connsiteX2022" fmla="*/ 935309 w 1043962"/>
              <a:gd name="connsiteY2022" fmla="*/ 809004 h 852378"/>
              <a:gd name="connsiteX2023" fmla="*/ 936126 w 1043962"/>
              <a:gd name="connsiteY2023" fmla="*/ 807957 h 852378"/>
              <a:gd name="connsiteX2024" fmla="*/ 937025 w 1043962"/>
              <a:gd name="connsiteY2024" fmla="*/ 807058 h 852378"/>
              <a:gd name="connsiteX2025" fmla="*/ 937778 w 1043962"/>
              <a:gd name="connsiteY2025" fmla="*/ 805946 h 852378"/>
              <a:gd name="connsiteX2026" fmla="*/ 938154 w 1043962"/>
              <a:gd name="connsiteY2026" fmla="*/ 804523 h 852378"/>
              <a:gd name="connsiteX2027" fmla="*/ 938334 w 1043962"/>
              <a:gd name="connsiteY2027" fmla="*/ 803117 h 852378"/>
              <a:gd name="connsiteX2028" fmla="*/ 938366 w 1043962"/>
              <a:gd name="connsiteY2028" fmla="*/ 802872 h 852378"/>
              <a:gd name="connsiteX2029" fmla="*/ 938448 w 1043962"/>
              <a:gd name="connsiteY2029" fmla="*/ 801073 h 852378"/>
              <a:gd name="connsiteX2030" fmla="*/ 938072 w 1043962"/>
              <a:gd name="connsiteY2030" fmla="*/ 799585 h 852378"/>
              <a:gd name="connsiteX2031" fmla="*/ 937778 w 1043962"/>
              <a:gd name="connsiteY2031" fmla="*/ 798081 h 852378"/>
              <a:gd name="connsiteX2032" fmla="*/ 937173 w 1043962"/>
              <a:gd name="connsiteY2032" fmla="*/ 796806 h 852378"/>
              <a:gd name="connsiteX2033" fmla="*/ 936878 w 1043962"/>
              <a:gd name="connsiteY2033" fmla="*/ 795318 h 852378"/>
              <a:gd name="connsiteX2034" fmla="*/ 936731 w 1043962"/>
              <a:gd name="connsiteY2034" fmla="*/ 793666 h 852378"/>
              <a:gd name="connsiteX2035" fmla="*/ 936584 w 1043962"/>
              <a:gd name="connsiteY2035" fmla="*/ 792015 h 852378"/>
              <a:gd name="connsiteX2036" fmla="*/ 936796 w 1043962"/>
              <a:gd name="connsiteY2036" fmla="*/ 790445 h 852378"/>
              <a:gd name="connsiteX2037" fmla="*/ 937320 w 1043962"/>
              <a:gd name="connsiteY2037" fmla="*/ 789170 h 852378"/>
              <a:gd name="connsiteX2038" fmla="*/ 937925 w 1043962"/>
              <a:gd name="connsiteY2038" fmla="*/ 787894 h 852378"/>
              <a:gd name="connsiteX2039" fmla="*/ 938677 w 1043962"/>
              <a:gd name="connsiteY2039" fmla="*/ 786782 h 852378"/>
              <a:gd name="connsiteX2040" fmla="*/ 939413 w 1043962"/>
              <a:gd name="connsiteY2040" fmla="*/ 785736 h 852378"/>
              <a:gd name="connsiteX2041" fmla="*/ 939789 w 1043962"/>
              <a:gd name="connsiteY2041" fmla="*/ 784231 h 852378"/>
              <a:gd name="connsiteX2042" fmla="*/ 940247 w 1043962"/>
              <a:gd name="connsiteY2042" fmla="*/ 782809 h 852378"/>
              <a:gd name="connsiteX2043" fmla="*/ 940247 w 1043962"/>
              <a:gd name="connsiteY2043" fmla="*/ 780945 h 852378"/>
              <a:gd name="connsiteX2044" fmla="*/ 940100 w 1043962"/>
              <a:gd name="connsiteY2044" fmla="*/ 779293 h 852378"/>
              <a:gd name="connsiteX2045" fmla="*/ 939723 w 1043962"/>
              <a:gd name="connsiteY2045" fmla="*/ 777871 h 852378"/>
              <a:gd name="connsiteX2046" fmla="*/ 939200 w 1043962"/>
              <a:gd name="connsiteY2046" fmla="*/ 776530 h 852378"/>
              <a:gd name="connsiteX2047" fmla="*/ 938530 w 1043962"/>
              <a:gd name="connsiteY2047" fmla="*/ 775484 h 852378"/>
              <a:gd name="connsiteX2048" fmla="*/ 937630 w 1043962"/>
              <a:gd name="connsiteY2048" fmla="*/ 774502 h 852378"/>
              <a:gd name="connsiteX2049" fmla="*/ 936731 w 1043962"/>
              <a:gd name="connsiteY2049" fmla="*/ 773603 h 852378"/>
              <a:gd name="connsiteX2050" fmla="*/ 935603 w 1043962"/>
              <a:gd name="connsiteY2050" fmla="*/ 772851 h 852378"/>
              <a:gd name="connsiteX2051" fmla="*/ 934704 w 1043962"/>
              <a:gd name="connsiteY2051" fmla="*/ 771886 h 852378"/>
              <a:gd name="connsiteX2052" fmla="*/ 934180 w 1043962"/>
              <a:gd name="connsiteY2052" fmla="*/ 770611 h 852378"/>
              <a:gd name="connsiteX2053" fmla="*/ 933886 w 1043962"/>
              <a:gd name="connsiteY2053" fmla="*/ 769188 h 852378"/>
              <a:gd name="connsiteX2054" fmla="*/ 934115 w 1043962"/>
              <a:gd name="connsiteY2054" fmla="*/ 767537 h 852378"/>
              <a:gd name="connsiteX2055" fmla="*/ 933363 w 1043962"/>
              <a:gd name="connsiteY2055" fmla="*/ 766425 h 852378"/>
              <a:gd name="connsiteX2056" fmla="*/ 931711 w 1043962"/>
              <a:gd name="connsiteY2056" fmla="*/ 766196 h 852378"/>
              <a:gd name="connsiteX2057" fmla="*/ 930289 w 1043962"/>
              <a:gd name="connsiteY2057" fmla="*/ 765820 h 852378"/>
              <a:gd name="connsiteX2058" fmla="*/ 929160 w 1043962"/>
              <a:gd name="connsiteY2058" fmla="*/ 765068 h 852378"/>
              <a:gd name="connsiteX2059" fmla="*/ 928490 w 1043962"/>
              <a:gd name="connsiteY2059" fmla="*/ 763956 h 852378"/>
              <a:gd name="connsiteX2060" fmla="*/ 927967 w 1043962"/>
              <a:gd name="connsiteY2060" fmla="*/ 762681 h 852378"/>
              <a:gd name="connsiteX2061" fmla="*/ 927362 w 1043962"/>
              <a:gd name="connsiteY2061" fmla="*/ 761699 h 852378"/>
              <a:gd name="connsiteX2062" fmla="*/ 927068 w 1043962"/>
              <a:gd name="connsiteY2062" fmla="*/ 760277 h 852378"/>
              <a:gd name="connsiteX2063" fmla="*/ 926920 w 1043962"/>
              <a:gd name="connsiteY2063" fmla="*/ 758560 h 852378"/>
              <a:gd name="connsiteX2064" fmla="*/ 926544 w 1043962"/>
              <a:gd name="connsiteY2064" fmla="*/ 757137 h 852378"/>
              <a:gd name="connsiteX2065" fmla="*/ 926021 w 1043962"/>
              <a:gd name="connsiteY2065" fmla="*/ 755862 h 852378"/>
              <a:gd name="connsiteX2066" fmla="*/ 924746 w 1043962"/>
              <a:gd name="connsiteY2066" fmla="*/ 755273 h 852378"/>
              <a:gd name="connsiteX2067" fmla="*/ 923470 w 1043962"/>
              <a:gd name="connsiteY2067" fmla="*/ 754668 h 852378"/>
              <a:gd name="connsiteX2068" fmla="*/ 922424 w 1043962"/>
              <a:gd name="connsiteY2068" fmla="*/ 753916 h 852378"/>
              <a:gd name="connsiteX2069" fmla="*/ 922048 w 1043962"/>
              <a:gd name="connsiteY2069" fmla="*/ 752494 h 852378"/>
              <a:gd name="connsiteX2070" fmla="*/ 921900 w 1043962"/>
              <a:gd name="connsiteY2070" fmla="*/ 750842 h 852378"/>
              <a:gd name="connsiteX2071" fmla="*/ 921753 w 1043962"/>
              <a:gd name="connsiteY2071" fmla="*/ 749207 h 852378"/>
              <a:gd name="connsiteX2072" fmla="*/ 921083 w 1043962"/>
              <a:gd name="connsiteY2072" fmla="*/ 748079 h 852378"/>
              <a:gd name="connsiteX2073" fmla="*/ 920331 w 1043962"/>
              <a:gd name="connsiteY2073" fmla="*/ 746951 h 852378"/>
              <a:gd name="connsiteX2074" fmla="*/ 919284 w 1043962"/>
              <a:gd name="connsiteY2074" fmla="*/ 746215 h 852378"/>
              <a:gd name="connsiteX2075" fmla="*/ 917796 w 1043962"/>
              <a:gd name="connsiteY2075" fmla="*/ 745839 h 852378"/>
              <a:gd name="connsiteX2076" fmla="*/ 916374 w 1043962"/>
              <a:gd name="connsiteY2076" fmla="*/ 745381 h 852378"/>
              <a:gd name="connsiteX2077" fmla="*/ 914870 w 1043962"/>
              <a:gd name="connsiteY2077" fmla="*/ 745005 h 852378"/>
              <a:gd name="connsiteX2078" fmla="*/ 913594 w 1043962"/>
              <a:gd name="connsiteY2078" fmla="*/ 744482 h 852378"/>
              <a:gd name="connsiteX2079" fmla="*/ 912548 w 1043962"/>
              <a:gd name="connsiteY2079" fmla="*/ 743746 h 852378"/>
              <a:gd name="connsiteX2080" fmla="*/ 911795 w 1043962"/>
              <a:gd name="connsiteY2080" fmla="*/ 742618 h 852378"/>
              <a:gd name="connsiteX2081" fmla="*/ 911272 w 1043962"/>
              <a:gd name="connsiteY2081" fmla="*/ 741342 h 852378"/>
              <a:gd name="connsiteX2082" fmla="*/ 911125 w 1043962"/>
              <a:gd name="connsiteY2082" fmla="*/ 739691 h 852378"/>
              <a:gd name="connsiteX2083" fmla="*/ 911354 w 1043962"/>
              <a:gd name="connsiteY2083" fmla="*/ 737974 h 852378"/>
              <a:gd name="connsiteX2084" fmla="*/ 911583 w 1043962"/>
              <a:gd name="connsiteY2084" fmla="*/ 736404 h 852378"/>
              <a:gd name="connsiteX2085" fmla="*/ 911419 w 1043962"/>
              <a:gd name="connsiteY2085" fmla="*/ 734753 h 852378"/>
              <a:gd name="connsiteX2086" fmla="*/ 911272 w 1043962"/>
              <a:gd name="connsiteY2086" fmla="*/ 733101 h 852378"/>
              <a:gd name="connsiteX2087" fmla="*/ 910896 w 1043962"/>
              <a:gd name="connsiteY2087" fmla="*/ 731613 h 852378"/>
              <a:gd name="connsiteX2088" fmla="*/ 910602 w 1043962"/>
              <a:gd name="connsiteY2088" fmla="*/ 730109 h 852378"/>
              <a:gd name="connsiteX2089" fmla="*/ 909997 w 1043962"/>
              <a:gd name="connsiteY2089" fmla="*/ 728850 h 852378"/>
              <a:gd name="connsiteX2090" fmla="*/ 909474 w 1043962"/>
              <a:gd name="connsiteY2090" fmla="*/ 727574 h 852378"/>
              <a:gd name="connsiteX2091" fmla="*/ 908950 w 1043962"/>
              <a:gd name="connsiteY2091" fmla="*/ 726217 h 852378"/>
              <a:gd name="connsiteX2092" fmla="*/ 908427 w 1043962"/>
              <a:gd name="connsiteY2092" fmla="*/ 724958 h 852378"/>
              <a:gd name="connsiteX2093" fmla="*/ 907904 w 1043962"/>
              <a:gd name="connsiteY2093" fmla="*/ 723683 h 852378"/>
              <a:gd name="connsiteX2094" fmla="*/ 907381 w 1043962"/>
              <a:gd name="connsiteY2094" fmla="*/ 722407 h 852378"/>
              <a:gd name="connsiteX2095" fmla="*/ 906710 w 1043962"/>
              <a:gd name="connsiteY2095" fmla="*/ 721279 h 852378"/>
              <a:gd name="connsiteX2096" fmla="*/ 906187 w 1043962"/>
              <a:gd name="connsiteY2096" fmla="*/ 720004 h 852378"/>
              <a:gd name="connsiteX2097" fmla="*/ 905435 w 1043962"/>
              <a:gd name="connsiteY2097" fmla="*/ 718892 h 852378"/>
              <a:gd name="connsiteX2098" fmla="*/ 904912 w 1043962"/>
              <a:gd name="connsiteY2098" fmla="*/ 717617 h 852378"/>
              <a:gd name="connsiteX2099" fmla="*/ 904388 w 1043962"/>
              <a:gd name="connsiteY2099" fmla="*/ 716341 h 852378"/>
              <a:gd name="connsiteX2100" fmla="*/ 904094 w 1043962"/>
              <a:gd name="connsiteY2100" fmla="*/ 714853 h 852378"/>
              <a:gd name="connsiteX2101" fmla="*/ 903571 w 1043962"/>
              <a:gd name="connsiteY2101" fmla="*/ 713578 h 852378"/>
              <a:gd name="connsiteX2102" fmla="*/ 903047 w 1043962"/>
              <a:gd name="connsiteY2102" fmla="*/ 712221 h 852378"/>
              <a:gd name="connsiteX2103" fmla="*/ 902819 w 1043962"/>
              <a:gd name="connsiteY2103" fmla="*/ 710585 h 852378"/>
              <a:gd name="connsiteX2104" fmla="*/ 902524 w 1043962"/>
              <a:gd name="connsiteY2104" fmla="*/ 709163 h 852378"/>
              <a:gd name="connsiteX2105" fmla="*/ 902001 w 1043962"/>
              <a:gd name="connsiteY2105" fmla="*/ 707806 h 852378"/>
              <a:gd name="connsiteX2106" fmla="*/ 901102 w 1043962"/>
              <a:gd name="connsiteY2106" fmla="*/ 706694 h 852378"/>
              <a:gd name="connsiteX2107" fmla="*/ 900202 w 1043962"/>
              <a:gd name="connsiteY2107" fmla="*/ 705795 h 852378"/>
              <a:gd name="connsiteX2108" fmla="*/ 899450 w 1043962"/>
              <a:gd name="connsiteY2108" fmla="*/ 704666 h 85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</a:cxnLst>
            <a:rect l="l" t="t" r="r" b="b"/>
            <a:pathLst>
              <a:path w="1043962" h="852378">
                <a:moveTo>
                  <a:pt x="899450" y="704666"/>
                </a:moveTo>
                <a:lnTo>
                  <a:pt x="898927" y="703391"/>
                </a:lnTo>
                <a:lnTo>
                  <a:pt x="898633" y="701903"/>
                </a:lnTo>
                <a:lnTo>
                  <a:pt x="898469" y="700251"/>
                </a:lnTo>
                <a:lnTo>
                  <a:pt x="898469" y="698453"/>
                </a:lnTo>
                <a:lnTo>
                  <a:pt x="898551" y="696654"/>
                </a:lnTo>
                <a:lnTo>
                  <a:pt x="898175" y="695166"/>
                </a:lnTo>
                <a:lnTo>
                  <a:pt x="897504" y="694038"/>
                </a:lnTo>
                <a:lnTo>
                  <a:pt x="896752" y="692763"/>
                </a:lnTo>
                <a:lnTo>
                  <a:pt x="896229" y="691422"/>
                </a:lnTo>
                <a:lnTo>
                  <a:pt x="895477" y="690375"/>
                </a:lnTo>
                <a:lnTo>
                  <a:pt x="894954" y="689018"/>
                </a:lnTo>
                <a:lnTo>
                  <a:pt x="894430" y="687743"/>
                </a:lnTo>
                <a:lnTo>
                  <a:pt x="893907" y="686484"/>
                </a:lnTo>
                <a:lnTo>
                  <a:pt x="893760" y="684832"/>
                </a:lnTo>
                <a:lnTo>
                  <a:pt x="893613" y="683181"/>
                </a:lnTo>
                <a:lnTo>
                  <a:pt x="893678" y="681317"/>
                </a:lnTo>
                <a:lnTo>
                  <a:pt x="893907" y="679665"/>
                </a:lnTo>
                <a:lnTo>
                  <a:pt x="894283" y="678243"/>
                </a:lnTo>
                <a:lnTo>
                  <a:pt x="895036" y="677114"/>
                </a:lnTo>
                <a:lnTo>
                  <a:pt x="895935" y="676215"/>
                </a:lnTo>
                <a:lnTo>
                  <a:pt x="897047" y="675545"/>
                </a:lnTo>
                <a:lnTo>
                  <a:pt x="898322" y="675021"/>
                </a:lnTo>
                <a:lnTo>
                  <a:pt x="899679" y="674498"/>
                </a:lnTo>
                <a:lnTo>
                  <a:pt x="900955" y="673975"/>
                </a:lnTo>
                <a:lnTo>
                  <a:pt x="902442" y="673599"/>
                </a:lnTo>
                <a:lnTo>
                  <a:pt x="903718" y="673076"/>
                </a:lnTo>
                <a:lnTo>
                  <a:pt x="904846" y="672405"/>
                </a:lnTo>
                <a:lnTo>
                  <a:pt x="905958" y="671653"/>
                </a:lnTo>
                <a:lnTo>
                  <a:pt x="907086" y="670983"/>
                </a:lnTo>
                <a:lnTo>
                  <a:pt x="907838" y="669854"/>
                </a:lnTo>
                <a:lnTo>
                  <a:pt x="908362" y="668579"/>
                </a:lnTo>
                <a:lnTo>
                  <a:pt x="908460" y="668383"/>
                </a:lnTo>
                <a:lnTo>
                  <a:pt x="908950" y="667320"/>
                </a:lnTo>
                <a:lnTo>
                  <a:pt x="909702" y="666274"/>
                </a:lnTo>
                <a:lnTo>
                  <a:pt x="910455" y="665145"/>
                </a:lnTo>
                <a:lnTo>
                  <a:pt x="911354" y="664246"/>
                </a:lnTo>
                <a:lnTo>
                  <a:pt x="912319" y="663347"/>
                </a:lnTo>
                <a:lnTo>
                  <a:pt x="913447" y="662676"/>
                </a:lnTo>
                <a:lnTo>
                  <a:pt x="914575" y="661924"/>
                </a:lnTo>
                <a:lnTo>
                  <a:pt x="915622" y="661254"/>
                </a:lnTo>
                <a:lnTo>
                  <a:pt x="916586" y="660354"/>
                </a:lnTo>
                <a:lnTo>
                  <a:pt x="917339" y="659226"/>
                </a:lnTo>
                <a:lnTo>
                  <a:pt x="917943" y="657951"/>
                </a:lnTo>
                <a:lnTo>
                  <a:pt x="918679" y="656904"/>
                </a:lnTo>
                <a:lnTo>
                  <a:pt x="919055" y="655416"/>
                </a:lnTo>
                <a:lnTo>
                  <a:pt x="919431" y="653994"/>
                </a:lnTo>
                <a:lnTo>
                  <a:pt x="919808" y="652489"/>
                </a:lnTo>
                <a:lnTo>
                  <a:pt x="920036" y="650838"/>
                </a:lnTo>
                <a:lnTo>
                  <a:pt x="920478" y="649432"/>
                </a:lnTo>
                <a:lnTo>
                  <a:pt x="920854" y="647927"/>
                </a:lnTo>
                <a:lnTo>
                  <a:pt x="921606" y="646881"/>
                </a:lnTo>
                <a:lnTo>
                  <a:pt x="922211" y="645606"/>
                </a:lnTo>
                <a:lnTo>
                  <a:pt x="922947" y="644477"/>
                </a:lnTo>
                <a:lnTo>
                  <a:pt x="923470" y="643218"/>
                </a:lnTo>
                <a:lnTo>
                  <a:pt x="924075" y="641943"/>
                </a:lnTo>
                <a:lnTo>
                  <a:pt x="924680" y="640667"/>
                </a:lnTo>
                <a:lnTo>
                  <a:pt x="925056" y="639245"/>
                </a:lnTo>
                <a:lnTo>
                  <a:pt x="925269" y="637593"/>
                </a:lnTo>
                <a:lnTo>
                  <a:pt x="925269" y="636105"/>
                </a:lnTo>
                <a:lnTo>
                  <a:pt x="924370" y="635206"/>
                </a:lnTo>
                <a:lnTo>
                  <a:pt x="923634" y="634078"/>
                </a:lnTo>
                <a:lnTo>
                  <a:pt x="923830" y="632639"/>
                </a:lnTo>
                <a:lnTo>
                  <a:pt x="923846" y="632426"/>
                </a:lnTo>
                <a:lnTo>
                  <a:pt x="924304" y="631004"/>
                </a:lnTo>
                <a:lnTo>
                  <a:pt x="924680" y="629516"/>
                </a:lnTo>
                <a:lnTo>
                  <a:pt x="924893" y="627864"/>
                </a:lnTo>
                <a:lnTo>
                  <a:pt x="924746" y="626213"/>
                </a:lnTo>
                <a:lnTo>
                  <a:pt x="924370" y="624725"/>
                </a:lnTo>
                <a:lnTo>
                  <a:pt x="923846" y="623450"/>
                </a:lnTo>
                <a:lnTo>
                  <a:pt x="922947" y="622550"/>
                </a:lnTo>
                <a:lnTo>
                  <a:pt x="922048" y="621586"/>
                </a:lnTo>
                <a:lnTo>
                  <a:pt x="920936" y="620833"/>
                </a:lnTo>
                <a:lnTo>
                  <a:pt x="920036" y="619934"/>
                </a:lnTo>
                <a:lnTo>
                  <a:pt x="919513" y="618659"/>
                </a:lnTo>
                <a:lnTo>
                  <a:pt x="919366" y="617007"/>
                </a:lnTo>
                <a:lnTo>
                  <a:pt x="919203" y="615290"/>
                </a:lnTo>
                <a:lnTo>
                  <a:pt x="919284" y="613492"/>
                </a:lnTo>
                <a:lnTo>
                  <a:pt x="918908" y="612004"/>
                </a:lnTo>
                <a:lnTo>
                  <a:pt x="918238" y="610875"/>
                </a:lnTo>
                <a:lnTo>
                  <a:pt x="917339" y="609976"/>
                </a:lnTo>
                <a:lnTo>
                  <a:pt x="916063" y="609371"/>
                </a:lnTo>
                <a:lnTo>
                  <a:pt x="914788" y="608848"/>
                </a:lnTo>
                <a:lnTo>
                  <a:pt x="913153" y="608635"/>
                </a:lnTo>
                <a:lnTo>
                  <a:pt x="911877" y="608030"/>
                </a:lnTo>
                <a:lnTo>
                  <a:pt x="910602" y="607425"/>
                </a:lnTo>
                <a:lnTo>
                  <a:pt x="909326" y="606902"/>
                </a:lnTo>
                <a:lnTo>
                  <a:pt x="908215" y="606166"/>
                </a:lnTo>
                <a:lnTo>
                  <a:pt x="907838" y="604662"/>
                </a:lnTo>
                <a:lnTo>
                  <a:pt x="907904" y="602863"/>
                </a:lnTo>
                <a:lnTo>
                  <a:pt x="908280" y="601375"/>
                </a:lnTo>
                <a:lnTo>
                  <a:pt x="908362" y="599577"/>
                </a:lnTo>
                <a:lnTo>
                  <a:pt x="908362" y="598072"/>
                </a:lnTo>
                <a:lnTo>
                  <a:pt x="907986" y="596584"/>
                </a:lnTo>
                <a:lnTo>
                  <a:pt x="907315" y="595538"/>
                </a:lnTo>
                <a:lnTo>
                  <a:pt x="906563" y="594410"/>
                </a:lnTo>
                <a:lnTo>
                  <a:pt x="905893" y="593281"/>
                </a:lnTo>
                <a:lnTo>
                  <a:pt x="905517" y="591794"/>
                </a:lnTo>
                <a:lnTo>
                  <a:pt x="905582" y="589995"/>
                </a:lnTo>
                <a:lnTo>
                  <a:pt x="905435" y="588343"/>
                </a:lnTo>
                <a:lnTo>
                  <a:pt x="905059" y="586839"/>
                </a:lnTo>
                <a:lnTo>
                  <a:pt x="904536" y="585580"/>
                </a:lnTo>
                <a:lnTo>
                  <a:pt x="903423" y="584828"/>
                </a:lnTo>
                <a:lnTo>
                  <a:pt x="902524" y="583847"/>
                </a:lnTo>
                <a:lnTo>
                  <a:pt x="901478" y="583111"/>
                </a:lnTo>
                <a:lnTo>
                  <a:pt x="900955" y="581836"/>
                </a:lnTo>
                <a:lnTo>
                  <a:pt x="900202" y="580707"/>
                </a:lnTo>
                <a:lnTo>
                  <a:pt x="899892" y="579285"/>
                </a:lnTo>
                <a:lnTo>
                  <a:pt x="899532" y="577748"/>
                </a:lnTo>
                <a:lnTo>
                  <a:pt x="898992" y="576521"/>
                </a:lnTo>
                <a:lnTo>
                  <a:pt x="898469" y="575164"/>
                </a:lnTo>
                <a:lnTo>
                  <a:pt x="898175" y="573742"/>
                </a:lnTo>
                <a:lnTo>
                  <a:pt x="898028" y="572107"/>
                </a:lnTo>
                <a:lnTo>
                  <a:pt x="897881" y="570455"/>
                </a:lnTo>
                <a:lnTo>
                  <a:pt x="897881" y="568575"/>
                </a:lnTo>
                <a:lnTo>
                  <a:pt x="897504" y="567087"/>
                </a:lnTo>
                <a:lnTo>
                  <a:pt x="896981" y="565811"/>
                </a:lnTo>
                <a:lnTo>
                  <a:pt x="896082" y="564912"/>
                </a:lnTo>
                <a:lnTo>
                  <a:pt x="895036" y="564160"/>
                </a:lnTo>
                <a:lnTo>
                  <a:pt x="893907" y="563342"/>
                </a:lnTo>
                <a:lnTo>
                  <a:pt x="892861" y="562590"/>
                </a:lnTo>
                <a:lnTo>
                  <a:pt x="892109" y="561544"/>
                </a:lnTo>
                <a:lnTo>
                  <a:pt x="891585" y="560203"/>
                </a:lnTo>
                <a:lnTo>
                  <a:pt x="891291" y="558780"/>
                </a:lnTo>
                <a:lnTo>
                  <a:pt x="891144" y="557047"/>
                </a:lnTo>
                <a:lnTo>
                  <a:pt x="891291" y="555477"/>
                </a:lnTo>
                <a:lnTo>
                  <a:pt x="891373" y="553613"/>
                </a:lnTo>
                <a:lnTo>
                  <a:pt x="890997" y="552109"/>
                </a:lnTo>
                <a:lnTo>
                  <a:pt x="890686" y="550686"/>
                </a:lnTo>
                <a:lnTo>
                  <a:pt x="890539" y="549051"/>
                </a:lnTo>
                <a:lnTo>
                  <a:pt x="890915" y="547547"/>
                </a:lnTo>
                <a:lnTo>
                  <a:pt x="891144" y="545896"/>
                </a:lnTo>
                <a:lnTo>
                  <a:pt x="891520" y="544473"/>
                </a:lnTo>
                <a:lnTo>
                  <a:pt x="891732" y="542838"/>
                </a:lnTo>
                <a:lnTo>
                  <a:pt x="891961" y="541186"/>
                </a:lnTo>
                <a:lnTo>
                  <a:pt x="891961" y="539682"/>
                </a:lnTo>
                <a:lnTo>
                  <a:pt x="891814" y="538047"/>
                </a:lnTo>
                <a:lnTo>
                  <a:pt x="891438" y="536543"/>
                </a:lnTo>
                <a:lnTo>
                  <a:pt x="890915" y="535267"/>
                </a:lnTo>
                <a:lnTo>
                  <a:pt x="890016" y="534368"/>
                </a:lnTo>
                <a:lnTo>
                  <a:pt x="889590" y="533648"/>
                </a:lnTo>
                <a:lnTo>
                  <a:pt x="889345" y="533256"/>
                </a:lnTo>
                <a:lnTo>
                  <a:pt x="888446" y="532275"/>
                </a:lnTo>
                <a:lnTo>
                  <a:pt x="887547" y="531376"/>
                </a:lnTo>
                <a:lnTo>
                  <a:pt x="886647" y="530411"/>
                </a:lnTo>
                <a:lnTo>
                  <a:pt x="885895" y="529364"/>
                </a:lnTo>
                <a:lnTo>
                  <a:pt x="885372" y="528007"/>
                </a:lnTo>
                <a:lnTo>
                  <a:pt x="885225" y="526372"/>
                </a:lnTo>
                <a:lnTo>
                  <a:pt x="884849" y="524868"/>
                </a:lnTo>
                <a:lnTo>
                  <a:pt x="884930" y="523069"/>
                </a:lnTo>
                <a:lnTo>
                  <a:pt x="884783" y="521418"/>
                </a:lnTo>
                <a:lnTo>
                  <a:pt x="884783" y="519635"/>
                </a:lnTo>
                <a:lnTo>
                  <a:pt x="886418" y="519635"/>
                </a:lnTo>
                <a:lnTo>
                  <a:pt x="888299" y="519472"/>
                </a:lnTo>
                <a:lnTo>
                  <a:pt x="889901" y="519341"/>
                </a:lnTo>
                <a:lnTo>
                  <a:pt x="890097" y="519325"/>
                </a:lnTo>
                <a:lnTo>
                  <a:pt x="891961" y="519178"/>
                </a:lnTo>
                <a:lnTo>
                  <a:pt x="893842" y="519178"/>
                </a:lnTo>
                <a:lnTo>
                  <a:pt x="895640" y="519030"/>
                </a:lnTo>
                <a:lnTo>
                  <a:pt x="897504" y="518883"/>
                </a:lnTo>
                <a:lnTo>
                  <a:pt x="899303" y="518736"/>
                </a:lnTo>
                <a:lnTo>
                  <a:pt x="901167" y="518801"/>
                </a:lnTo>
                <a:lnTo>
                  <a:pt x="902966" y="518589"/>
                </a:lnTo>
                <a:lnTo>
                  <a:pt x="904846" y="518507"/>
                </a:lnTo>
                <a:lnTo>
                  <a:pt x="906629" y="518360"/>
                </a:lnTo>
                <a:lnTo>
                  <a:pt x="908509" y="518213"/>
                </a:lnTo>
                <a:lnTo>
                  <a:pt x="910307" y="518213"/>
                </a:lnTo>
                <a:lnTo>
                  <a:pt x="910896" y="518049"/>
                </a:lnTo>
                <a:lnTo>
                  <a:pt x="910749" y="516414"/>
                </a:lnTo>
                <a:lnTo>
                  <a:pt x="910602" y="514763"/>
                </a:lnTo>
                <a:lnTo>
                  <a:pt x="910536" y="513994"/>
                </a:lnTo>
                <a:lnTo>
                  <a:pt x="910455" y="513046"/>
                </a:lnTo>
                <a:lnTo>
                  <a:pt x="910307" y="511394"/>
                </a:lnTo>
                <a:lnTo>
                  <a:pt x="910307" y="509596"/>
                </a:lnTo>
                <a:lnTo>
                  <a:pt x="910160" y="507944"/>
                </a:lnTo>
                <a:lnTo>
                  <a:pt x="910520" y="506456"/>
                </a:lnTo>
                <a:lnTo>
                  <a:pt x="911501" y="505410"/>
                </a:lnTo>
                <a:lnTo>
                  <a:pt x="912401" y="504510"/>
                </a:lnTo>
                <a:lnTo>
                  <a:pt x="913365" y="503611"/>
                </a:lnTo>
                <a:lnTo>
                  <a:pt x="914265" y="502712"/>
                </a:lnTo>
                <a:lnTo>
                  <a:pt x="915393" y="501960"/>
                </a:lnTo>
                <a:lnTo>
                  <a:pt x="916374" y="501060"/>
                </a:lnTo>
                <a:lnTo>
                  <a:pt x="917110" y="500014"/>
                </a:lnTo>
                <a:lnTo>
                  <a:pt x="917862" y="498902"/>
                </a:lnTo>
                <a:lnTo>
                  <a:pt x="918614" y="497839"/>
                </a:lnTo>
                <a:lnTo>
                  <a:pt x="919137" y="496580"/>
                </a:lnTo>
                <a:lnTo>
                  <a:pt x="919889" y="495452"/>
                </a:lnTo>
                <a:lnTo>
                  <a:pt x="920478" y="494177"/>
                </a:lnTo>
                <a:lnTo>
                  <a:pt x="921230" y="493130"/>
                </a:lnTo>
                <a:lnTo>
                  <a:pt x="921982" y="492002"/>
                </a:lnTo>
                <a:lnTo>
                  <a:pt x="922947" y="491102"/>
                </a:lnTo>
                <a:lnTo>
                  <a:pt x="924075" y="490367"/>
                </a:lnTo>
                <a:lnTo>
                  <a:pt x="925351" y="489843"/>
                </a:lnTo>
                <a:lnTo>
                  <a:pt x="926839" y="489533"/>
                </a:lnTo>
                <a:lnTo>
                  <a:pt x="928261" y="489157"/>
                </a:lnTo>
                <a:lnTo>
                  <a:pt x="930141" y="489238"/>
                </a:lnTo>
                <a:lnTo>
                  <a:pt x="931793" y="489467"/>
                </a:lnTo>
                <a:lnTo>
                  <a:pt x="933216" y="489843"/>
                </a:lnTo>
                <a:lnTo>
                  <a:pt x="934475" y="490367"/>
                </a:lnTo>
                <a:lnTo>
                  <a:pt x="935374" y="491331"/>
                </a:lnTo>
                <a:lnTo>
                  <a:pt x="936126" y="492460"/>
                </a:lnTo>
                <a:lnTo>
                  <a:pt x="936878" y="493588"/>
                </a:lnTo>
                <a:lnTo>
                  <a:pt x="937401" y="494847"/>
                </a:lnTo>
                <a:lnTo>
                  <a:pt x="937925" y="496122"/>
                </a:lnTo>
                <a:lnTo>
                  <a:pt x="938219" y="497627"/>
                </a:lnTo>
                <a:lnTo>
                  <a:pt x="938595" y="499115"/>
                </a:lnTo>
                <a:lnTo>
                  <a:pt x="938889" y="500537"/>
                </a:lnTo>
                <a:lnTo>
                  <a:pt x="939265" y="502042"/>
                </a:lnTo>
                <a:lnTo>
                  <a:pt x="939576" y="503529"/>
                </a:lnTo>
                <a:lnTo>
                  <a:pt x="940100" y="504805"/>
                </a:lnTo>
                <a:lnTo>
                  <a:pt x="940623" y="506080"/>
                </a:lnTo>
                <a:lnTo>
                  <a:pt x="941375" y="507208"/>
                </a:lnTo>
                <a:lnTo>
                  <a:pt x="942111" y="508320"/>
                </a:lnTo>
                <a:lnTo>
                  <a:pt x="943157" y="509072"/>
                </a:lnTo>
                <a:lnTo>
                  <a:pt x="944661" y="509449"/>
                </a:lnTo>
                <a:lnTo>
                  <a:pt x="946084" y="509906"/>
                </a:lnTo>
                <a:lnTo>
                  <a:pt x="947948" y="509906"/>
                </a:lnTo>
                <a:lnTo>
                  <a:pt x="949747" y="509906"/>
                </a:lnTo>
                <a:lnTo>
                  <a:pt x="951251" y="509596"/>
                </a:lnTo>
                <a:lnTo>
                  <a:pt x="952902" y="509449"/>
                </a:lnTo>
                <a:lnTo>
                  <a:pt x="954162" y="508925"/>
                </a:lnTo>
                <a:lnTo>
                  <a:pt x="955290" y="508173"/>
                </a:lnTo>
                <a:lnTo>
                  <a:pt x="956254" y="507274"/>
                </a:lnTo>
                <a:lnTo>
                  <a:pt x="957383" y="506603"/>
                </a:lnTo>
                <a:lnTo>
                  <a:pt x="957612" y="506440"/>
                </a:lnTo>
                <a:lnTo>
                  <a:pt x="958429" y="505851"/>
                </a:lnTo>
                <a:lnTo>
                  <a:pt x="959410" y="504952"/>
                </a:lnTo>
                <a:lnTo>
                  <a:pt x="960162" y="503906"/>
                </a:lnTo>
                <a:lnTo>
                  <a:pt x="961045" y="503006"/>
                </a:lnTo>
                <a:lnTo>
                  <a:pt x="961879" y="501894"/>
                </a:lnTo>
                <a:lnTo>
                  <a:pt x="962779" y="500995"/>
                </a:lnTo>
                <a:lnTo>
                  <a:pt x="963531" y="499948"/>
                </a:lnTo>
                <a:lnTo>
                  <a:pt x="964495" y="499049"/>
                </a:lnTo>
                <a:lnTo>
                  <a:pt x="965395" y="498150"/>
                </a:lnTo>
                <a:lnTo>
                  <a:pt x="966147" y="497022"/>
                </a:lnTo>
                <a:lnTo>
                  <a:pt x="967112" y="496122"/>
                </a:lnTo>
                <a:lnTo>
                  <a:pt x="967570" y="495681"/>
                </a:lnTo>
                <a:lnTo>
                  <a:pt x="968011" y="495223"/>
                </a:lnTo>
                <a:lnTo>
                  <a:pt x="968763" y="494177"/>
                </a:lnTo>
                <a:lnTo>
                  <a:pt x="969891" y="493424"/>
                </a:lnTo>
                <a:lnTo>
                  <a:pt x="970856" y="492525"/>
                </a:lnTo>
                <a:lnTo>
                  <a:pt x="971903" y="491855"/>
                </a:lnTo>
                <a:lnTo>
                  <a:pt x="973260" y="491266"/>
                </a:lnTo>
                <a:lnTo>
                  <a:pt x="974535" y="490743"/>
                </a:lnTo>
                <a:lnTo>
                  <a:pt x="975647" y="490056"/>
                </a:lnTo>
                <a:lnTo>
                  <a:pt x="976546" y="489157"/>
                </a:lnTo>
                <a:lnTo>
                  <a:pt x="976775" y="487522"/>
                </a:lnTo>
                <a:lnTo>
                  <a:pt x="976252" y="486540"/>
                </a:lnTo>
                <a:lnTo>
                  <a:pt x="975206" y="485788"/>
                </a:lnTo>
                <a:lnTo>
                  <a:pt x="973930" y="485265"/>
                </a:lnTo>
                <a:lnTo>
                  <a:pt x="972802" y="484529"/>
                </a:lnTo>
                <a:lnTo>
                  <a:pt x="971903" y="483548"/>
                </a:lnTo>
                <a:lnTo>
                  <a:pt x="971151" y="482420"/>
                </a:lnTo>
                <a:lnTo>
                  <a:pt x="971003" y="480785"/>
                </a:lnTo>
                <a:lnTo>
                  <a:pt x="972360" y="480262"/>
                </a:lnTo>
                <a:lnTo>
                  <a:pt x="973783" y="479951"/>
                </a:lnTo>
                <a:lnTo>
                  <a:pt x="975647" y="479951"/>
                </a:lnTo>
                <a:lnTo>
                  <a:pt x="977299" y="479804"/>
                </a:lnTo>
                <a:lnTo>
                  <a:pt x="978787" y="479428"/>
                </a:lnTo>
                <a:lnTo>
                  <a:pt x="980062" y="478904"/>
                </a:lnTo>
                <a:lnTo>
                  <a:pt x="981566" y="478610"/>
                </a:lnTo>
                <a:lnTo>
                  <a:pt x="982678" y="477858"/>
                </a:lnTo>
                <a:lnTo>
                  <a:pt x="983806" y="477188"/>
                </a:lnTo>
                <a:lnTo>
                  <a:pt x="984853" y="476435"/>
                </a:lnTo>
                <a:lnTo>
                  <a:pt x="985834" y="475536"/>
                </a:lnTo>
                <a:lnTo>
                  <a:pt x="986946" y="474866"/>
                </a:lnTo>
                <a:lnTo>
                  <a:pt x="988221" y="474342"/>
                </a:lnTo>
                <a:lnTo>
                  <a:pt x="989497" y="473819"/>
                </a:lnTo>
                <a:lnTo>
                  <a:pt x="991377" y="473819"/>
                </a:lnTo>
                <a:lnTo>
                  <a:pt x="992260" y="474800"/>
                </a:lnTo>
                <a:lnTo>
                  <a:pt x="993159" y="475683"/>
                </a:lnTo>
                <a:lnTo>
                  <a:pt x="994059" y="476582"/>
                </a:lnTo>
                <a:lnTo>
                  <a:pt x="995563" y="477040"/>
                </a:lnTo>
                <a:lnTo>
                  <a:pt x="997214" y="477269"/>
                </a:lnTo>
                <a:lnTo>
                  <a:pt x="998637" y="476893"/>
                </a:lnTo>
                <a:lnTo>
                  <a:pt x="1000272" y="476746"/>
                </a:lnTo>
                <a:lnTo>
                  <a:pt x="1001777" y="476746"/>
                </a:lnTo>
                <a:lnTo>
                  <a:pt x="1002905" y="477564"/>
                </a:lnTo>
                <a:lnTo>
                  <a:pt x="1003788" y="478463"/>
                </a:lnTo>
                <a:lnTo>
                  <a:pt x="1005063" y="479052"/>
                </a:lnTo>
                <a:lnTo>
                  <a:pt x="1006110" y="479804"/>
                </a:lnTo>
                <a:lnTo>
                  <a:pt x="1007614" y="480180"/>
                </a:lnTo>
                <a:lnTo>
                  <a:pt x="1008889" y="480785"/>
                </a:lnTo>
                <a:lnTo>
                  <a:pt x="1010312" y="481161"/>
                </a:lnTo>
                <a:lnTo>
                  <a:pt x="1010688" y="481308"/>
                </a:lnTo>
                <a:lnTo>
                  <a:pt x="1010688" y="479509"/>
                </a:lnTo>
                <a:lnTo>
                  <a:pt x="1010901" y="477629"/>
                </a:lnTo>
                <a:lnTo>
                  <a:pt x="1010982" y="475847"/>
                </a:lnTo>
                <a:lnTo>
                  <a:pt x="1011211" y="474048"/>
                </a:lnTo>
                <a:lnTo>
                  <a:pt x="1011211" y="472168"/>
                </a:lnTo>
                <a:lnTo>
                  <a:pt x="1011424" y="470369"/>
                </a:lnTo>
                <a:lnTo>
                  <a:pt x="1011505" y="468505"/>
                </a:lnTo>
                <a:lnTo>
                  <a:pt x="1011734" y="466706"/>
                </a:lnTo>
                <a:lnTo>
                  <a:pt x="1011734" y="464842"/>
                </a:lnTo>
                <a:lnTo>
                  <a:pt x="1011947" y="463044"/>
                </a:lnTo>
                <a:lnTo>
                  <a:pt x="1011947" y="461163"/>
                </a:lnTo>
                <a:lnTo>
                  <a:pt x="1012176" y="460640"/>
                </a:lnTo>
                <a:lnTo>
                  <a:pt x="1014056" y="459365"/>
                </a:lnTo>
                <a:lnTo>
                  <a:pt x="1015920" y="458171"/>
                </a:lnTo>
                <a:lnTo>
                  <a:pt x="1017719" y="456896"/>
                </a:lnTo>
                <a:lnTo>
                  <a:pt x="1019583" y="455637"/>
                </a:lnTo>
                <a:lnTo>
                  <a:pt x="1021463" y="454361"/>
                </a:lnTo>
                <a:lnTo>
                  <a:pt x="1023327" y="453167"/>
                </a:lnTo>
                <a:lnTo>
                  <a:pt x="1025208" y="451892"/>
                </a:lnTo>
                <a:lnTo>
                  <a:pt x="1027072" y="450617"/>
                </a:lnTo>
                <a:lnTo>
                  <a:pt x="1028952" y="449423"/>
                </a:lnTo>
                <a:lnTo>
                  <a:pt x="1030735" y="448148"/>
                </a:lnTo>
                <a:lnTo>
                  <a:pt x="1032582" y="446905"/>
                </a:lnTo>
                <a:lnTo>
                  <a:pt x="1033171" y="446464"/>
                </a:lnTo>
                <a:lnTo>
                  <a:pt x="1038223" y="442752"/>
                </a:lnTo>
                <a:lnTo>
                  <a:pt x="1038256" y="442343"/>
                </a:lnTo>
                <a:lnTo>
                  <a:pt x="1039875" y="441378"/>
                </a:lnTo>
                <a:lnTo>
                  <a:pt x="1044142" y="438811"/>
                </a:lnTo>
                <a:lnTo>
                  <a:pt x="1044142" y="430537"/>
                </a:lnTo>
                <a:lnTo>
                  <a:pt x="1033024" y="398914"/>
                </a:lnTo>
                <a:lnTo>
                  <a:pt x="1009658" y="376971"/>
                </a:lnTo>
                <a:lnTo>
                  <a:pt x="989431" y="358160"/>
                </a:lnTo>
                <a:lnTo>
                  <a:pt x="971069" y="340829"/>
                </a:lnTo>
                <a:lnTo>
                  <a:pt x="969188" y="339067"/>
                </a:lnTo>
                <a:lnTo>
                  <a:pt x="955715" y="326619"/>
                </a:lnTo>
                <a:lnTo>
                  <a:pt x="946967" y="318549"/>
                </a:lnTo>
                <a:lnTo>
                  <a:pt x="925874" y="299456"/>
                </a:lnTo>
                <a:lnTo>
                  <a:pt x="905369" y="280931"/>
                </a:lnTo>
                <a:lnTo>
                  <a:pt x="889966" y="266683"/>
                </a:lnTo>
                <a:lnTo>
                  <a:pt x="883982" y="260698"/>
                </a:lnTo>
                <a:lnTo>
                  <a:pt x="870018" y="246450"/>
                </a:lnTo>
                <a:lnTo>
                  <a:pt x="854353" y="229922"/>
                </a:lnTo>
                <a:lnTo>
                  <a:pt x="834977" y="209689"/>
                </a:lnTo>
                <a:lnTo>
                  <a:pt x="818904" y="192862"/>
                </a:lnTo>
                <a:lnTo>
                  <a:pt x="817023" y="190880"/>
                </a:lnTo>
                <a:lnTo>
                  <a:pt x="816827" y="190854"/>
                </a:lnTo>
                <a:lnTo>
                  <a:pt x="816631" y="190825"/>
                </a:lnTo>
                <a:lnTo>
                  <a:pt x="815029" y="190596"/>
                </a:lnTo>
                <a:lnTo>
                  <a:pt x="814031" y="190220"/>
                </a:lnTo>
                <a:lnTo>
                  <a:pt x="812740" y="189741"/>
                </a:lnTo>
                <a:lnTo>
                  <a:pt x="809895" y="187461"/>
                </a:lnTo>
                <a:lnTo>
                  <a:pt x="807049" y="186320"/>
                </a:lnTo>
                <a:lnTo>
                  <a:pt x="803060" y="186320"/>
                </a:lnTo>
                <a:lnTo>
                  <a:pt x="798220" y="186320"/>
                </a:lnTo>
                <a:lnTo>
                  <a:pt x="795930" y="185751"/>
                </a:lnTo>
                <a:lnTo>
                  <a:pt x="793658" y="184040"/>
                </a:lnTo>
                <a:lnTo>
                  <a:pt x="792235" y="184325"/>
                </a:lnTo>
                <a:lnTo>
                  <a:pt x="789668" y="186320"/>
                </a:lnTo>
                <a:lnTo>
                  <a:pt x="788523" y="186320"/>
                </a:lnTo>
                <a:lnTo>
                  <a:pt x="787101" y="185751"/>
                </a:lnTo>
                <a:lnTo>
                  <a:pt x="785956" y="184325"/>
                </a:lnTo>
                <a:lnTo>
                  <a:pt x="785466" y="183620"/>
                </a:lnTo>
                <a:lnTo>
                  <a:pt x="785155" y="183180"/>
                </a:lnTo>
                <a:lnTo>
                  <a:pt x="783945" y="181477"/>
                </a:lnTo>
                <a:lnTo>
                  <a:pt x="783896" y="181217"/>
                </a:lnTo>
                <a:lnTo>
                  <a:pt x="783193" y="181006"/>
                </a:lnTo>
                <a:lnTo>
                  <a:pt x="782686" y="180087"/>
                </a:lnTo>
                <a:lnTo>
                  <a:pt x="782032" y="179881"/>
                </a:lnTo>
                <a:lnTo>
                  <a:pt x="781770" y="179804"/>
                </a:lnTo>
                <a:lnTo>
                  <a:pt x="781885" y="178926"/>
                </a:lnTo>
                <a:lnTo>
                  <a:pt x="781917" y="178744"/>
                </a:lnTo>
                <a:lnTo>
                  <a:pt x="780789" y="177544"/>
                </a:lnTo>
                <a:lnTo>
                  <a:pt x="779514" y="175072"/>
                </a:lnTo>
                <a:lnTo>
                  <a:pt x="780299" y="173942"/>
                </a:lnTo>
                <a:lnTo>
                  <a:pt x="779579" y="172246"/>
                </a:lnTo>
                <a:lnTo>
                  <a:pt x="779661" y="171187"/>
                </a:lnTo>
                <a:lnTo>
                  <a:pt x="778958" y="169916"/>
                </a:lnTo>
                <a:lnTo>
                  <a:pt x="777683" y="170127"/>
                </a:lnTo>
                <a:lnTo>
                  <a:pt x="776472" y="170127"/>
                </a:lnTo>
                <a:lnTo>
                  <a:pt x="776047" y="171187"/>
                </a:lnTo>
                <a:lnTo>
                  <a:pt x="775426" y="171823"/>
                </a:lnTo>
                <a:lnTo>
                  <a:pt x="774919" y="171682"/>
                </a:lnTo>
                <a:lnTo>
                  <a:pt x="774641" y="170834"/>
                </a:lnTo>
                <a:lnTo>
                  <a:pt x="773660" y="170763"/>
                </a:lnTo>
                <a:lnTo>
                  <a:pt x="773088" y="170410"/>
                </a:lnTo>
                <a:lnTo>
                  <a:pt x="772237" y="170480"/>
                </a:lnTo>
                <a:lnTo>
                  <a:pt x="772385" y="171682"/>
                </a:lnTo>
                <a:lnTo>
                  <a:pt x="772025" y="173236"/>
                </a:lnTo>
                <a:lnTo>
                  <a:pt x="771256" y="173376"/>
                </a:lnTo>
                <a:lnTo>
                  <a:pt x="771812" y="174089"/>
                </a:lnTo>
                <a:lnTo>
                  <a:pt x="771600" y="174295"/>
                </a:lnTo>
                <a:lnTo>
                  <a:pt x="771044" y="174295"/>
                </a:lnTo>
                <a:lnTo>
                  <a:pt x="770831" y="174295"/>
                </a:lnTo>
                <a:lnTo>
                  <a:pt x="769703" y="173872"/>
                </a:lnTo>
                <a:lnTo>
                  <a:pt x="769621" y="173594"/>
                </a:lnTo>
                <a:lnTo>
                  <a:pt x="769556" y="173306"/>
                </a:lnTo>
                <a:lnTo>
                  <a:pt x="769065" y="173236"/>
                </a:lnTo>
                <a:lnTo>
                  <a:pt x="768771" y="174012"/>
                </a:lnTo>
                <a:lnTo>
                  <a:pt x="767855" y="174508"/>
                </a:lnTo>
                <a:lnTo>
                  <a:pt x="767512" y="175848"/>
                </a:lnTo>
                <a:lnTo>
                  <a:pt x="766874" y="176115"/>
                </a:lnTo>
                <a:lnTo>
                  <a:pt x="766662" y="176202"/>
                </a:lnTo>
                <a:lnTo>
                  <a:pt x="765877" y="175495"/>
                </a:lnTo>
                <a:lnTo>
                  <a:pt x="765795" y="175221"/>
                </a:lnTo>
                <a:lnTo>
                  <a:pt x="765599" y="174578"/>
                </a:lnTo>
                <a:lnTo>
                  <a:pt x="764111" y="173801"/>
                </a:lnTo>
                <a:lnTo>
                  <a:pt x="763195" y="173659"/>
                </a:lnTo>
                <a:lnTo>
                  <a:pt x="762590" y="174128"/>
                </a:lnTo>
                <a:lnTo>
                  <a:pt x="762002" y="173509"/>
                </a:lnTo>
                <a:lnTo>
                  <a:pt x="761642" y="173095"/>
                </a:lnTo>
                <a:lnTo>
                  <a:pt x="760873" y="173095"/>
                </a:lnTo>
                <a:lnTo>
                  <a:pt x="760759" y="172966"/>
                </a:lnTo>
                <a:lnTo>
                  <a:pt x="760579" y="172742"/>
                </a:lnTo>
                <a:lnTo>
                  <a:pt x="760710" y="172219"/>
                </a:lnTo>
                <a:lnTo>
                  <a:pt x="760873" y="170623"/>
                </a:lnTo>
                <a:lnTo>
                  <a:pt x="759385" y="170260"/>
                </a:lnTo>
                <a:lnTo>
                  <a:pt x="759107" y="168574"/>
                </a:lnTo>
                <a:lnTo>
                  <a:pt x="757832" y="168785"/>
                </a:lnTo>
                <a:lnTo>
                  <a:pt x="757619" y="168291"/>
                </a:lnTo>
                <a:lnTo>
                  <a:pt x="756557" y="168008"/>
                </a:lnTo>
                <a:lnTo>
                  <a:pt x="755870" y="168060"/>
                </a:lnTo>
                <a:lnTo>
                  <a:pt x="755641" y="168078"/>
                </a:lnTo>
                <a:lnTo>
                  <a:pt x="755069" y="167797"/>
                </a:lnTo>
                <a:lnTo>
                  <a:pt x="754954" y="167642"/>
                </a:lnTo>
                <a:lnTo>
                  <a:pt x="754022" y="166455"/>
                </a:lnTo>
                <a:lnTo>
                  <a:pt x="753237" y="166384"/>
                </a:lnTo>
                <a:lnTo>
                  <a:pt x="752109" y="165536"/>
                </a:lnTo>
                <a:lnTo>
                  <a:pt x="751733" y="164010"/>
                </a:lnTo>
                <a:lnTo>
                  <a:pt x="751259" y="163276"/>
                </a:lnTo>
                <a:lnTo>
                  <a:pt x="751733" y="162373"/>
                </a:lnTo>
                <a:lnTo>
                  <a:pt x="752894" y="160168"/>
                </a:lnTo>
                <a:lnTo>
                  <a:pt x="752894" y="159180"/>
                </a:lnTo>
                <a:lnTo>
                  <a:pt x="752992" y="158825"/>
                </a:lnTo>
                <a:lnTo>
                  <a:pt x="753090" y="158474"/>
                </a:lnTo>
                <a:lnTo>
                  <a:pt x="753254" y="158428"/>
                </a:lnTo>
                <a:lnTo>
                  <a:pt x="753597" y="158331"/>
                </a:lnTo>
                <a:lnTo>
                  <a:pt x="753728" y="157908"/>
                </a:lnTo>
                <a:lnTo>
                  <a:pt x="752878" y="157218"/>
                </a:lnTo>
                <a:lnTo>
                  <a:pt x="752681" y="157061"/>
                </a:lnTo>
                <a:lnTo>
                  <a:pt x="752681" y="156355"/>
                </a:lnTo>
                <a:lnTo>
                  <a:pt x="752779" y="156230"/>
                </a:lnTo>
                <a:lnTo>
                  <a:pt x="753172" y="155789"/>
                </a:lnTo>
                <a:lnTo>
                  <a:pt x="752714" y="155421"/>
                </a:lnTo>
                <a:lnTo>
                  <a:pt x="752469" y="155223"/>
                </a:lnTo>
                <a:lnTo>
                  <a:pt x="752567" y="154458"/>
                </a:lnTo>
                <a:lnTo>
                  <a:pt x="752894" y="153917"/>
                </a:lnTo>
                <a:lnTo>
                  <a:pt x="752256" y="153953"/>
                </a:lnTo>
                <a:lnTo>
                  <a:pt x="751896" y="153457"/>
                </a:lnTo>
                <a:lnTo>
                  <a:pt x="751422" y="153405"/>
                </a:lnTo>
                <a:lnTo>
                  <a:pt x="750899" y="152978"/>
                </a:lnTo>
                <a:lnTo>
                  <a:pt x="749771" y="150414"/>
                </a:lnTo>
                <a:lnTo>
                  <a:pt x="749509" y="149840"/>
                </a:lnTo>
                <a:lnTo>
                  <a:pt x="750735" y="149382"/>
                </a:lnTo>
                <a:lnTo>
                  <a:pt x="750654" y="148772"/>
                </a:lnTo>
                <a:lnTo>
                  <a:pt x="749215" y="148849"/>
                </a:lnTo>
                <a:lnTo>
                  <a:pt x="749215" y="148316"/>
                </a:lnTo>
                <a:lnTo>
                  <a:pt x="750278" y="148239"/>
                </a:lnTo>
                <a:lnTo>
                  <a:pt x="750507" y="147554"/>
                </a:lnTo>
                <a:lnTo>
                  <a:pt x="749215" y="147325"/>
                </a:lnTo>
                <a:lnTo>
                  <a:pt x="748986" y="145268"/>
                </a:lnTo>
                <a:lnTo>
                  <a:pt x="749885" y="144886"/>
                </a:lnTo>
                <a:lnTo>
                  <a:pt x="749967" y="143972"/>
                </a:lnTo>
                <a:lnTo>
                  <a:pt x="748446" y="144277"/>
                </a:lnTo>
                <a:lnTo>
                  <a:pt x="748070" y="143743"/>
                </a:lnTo>
                <a:lnTo>
                  <a:pt x="749051" y="143058"/>
                </a:lnTo>
                <a:lnTo>
                  <a:pt x="748986" y="142677"/>
                </a:lnTo>
                <a:lnTo>
                  <a:pt x="747988" y="141915"/>
                </a:lnTo>
                <a:lnTo>
                  <a:pt x="748299" y="141457"/>
                </a:lnTo>
                <a:lnTo>
                  <a:pt x="750049" y="141457"/>
                </a:lnTo>
                <a:lnTo>
                  <a:pt x="749215" y="137876"/>
                </a:lnTo>
                <a:lnTo>
                  <a:pt x="750049" y="136581"/>
                </a:lnTo>
                <a:lnTo>
                  <a:pt x="749820" y="136427"/>
                </a:lnTo>
                <a:lnTo>
                  <a:pt x="749362" y="136581"/>
                </a:lnTo>
                <a:lnTo>
                  <a:pt x="749051" y="136427"/>
                </a:lnTo>
                <a:lnTo>
                  <a:pt x="748365" y="134599"/>
                </a:lnTo>
                <a:lnTo>
                  <a:pt x="748904" y="134370"/>
                </a:lnTo>
                <a:lnTo>
                  <a:pt x="748757" y="133227"/>
                </a:lnTo>
                <a:lnTo>
                  <a:pt x="749673" y="132923"/>
                </a:lnTo>
                <a:lnTo>
                  <a:pt x="749280" y="131399"/>
                </a:lnTo>
                <a:lnTo>
                  <a:pt x="748365" y="130789"/>
                </a:lnTo>
                <a:lnTo>
                  <a:pt x="748594" y="129875"/>
                </a:lnTo>
                <a:lnTo>
                  <a:pt x="751030" y="130256"/>
                </a:lnTo>
                <a:lnTo>
                  <a:pt x="751030" y="129570"/>
                </a:lnTo>
                <a:lnTo>
                  <a:pt x="748904" y="129036"/>
                </a:lnTo>
                <a:lnTo>
                  <a:pt x="748446" y="127894"/>
                </a:lnTo>
                <a:lnTo>
                  <a:pt x="749591" y="126979"/>
                </a:lnTo>
                <a:lnTo>
                  <a:pt x="748823" y="125683"/>
                </a:lnTo>
                <a:lnTo>
                  <a:pt x="748218" y="126903"/>
                </a:lnTo>
                <a:lnTo>
                  <a:pt x="747678" y="126751"/>
                </a:lnTo>
                <a:lnTo>
                  <a:pt x="747988" y="125227"/>
                </a:lnTo>
                <a:lnTo>
                  <a:pt x="747383" y="125150"/>
                </a:lnTo>
                <a:lnTo>
                  <a:pt x="746386" y="126446"/>
                </a:lnTo>
                <a:lnTo>
                  <a:pt x="746157" y="126293"/>
                </a:lnTo>
                <a:lnTo>
                  <a:pt x="746304" y="125150"/>
                </a:lnTo>
                <a:lnTo>
                  <a:pt x="744865" y="124388"/>
                </a:lnTo>
                <a:lnTo>
                  <a:pt x="744947" y="124007"/>
                </a:lnTo>
                <a:lnTo>
                  <a:pt x="746533" y="123474"/>
                </a:lnTo>
                <a:lnTo>
                  <a:pt x="746386" y="122635"/>
                </a:lnTo>
                <a:lnTo>
                  <a:pt x="743721" y="122408"/>
                </a:lnTo>
                <a:lnTo>
                  <a:pt x="743116" y="123551"/>
                </a:lnTo>
                <a:lnTo>
                  <a:pt x="742494" y="123322"/>
                </a:lnTo>
                <a:lnTo>
                  <a:pt x="742658" y="121077"/>
                </a:lnTo>
                <a:lnTo>
                  <a:pt x="742724" y="120197"/>
                </a:lnTo>
                <a:lnTo>
                  <a:pt x="741971" y="120197"/>
                </a:lnTo>
                <a:lnTo>
                  <a:pt x="740516" y="121798"/>
                </a:lnTo>
                <a:lnTo>
                  <a:pt x="740140" y="121723"/>
                </a:lnTo>
                <a:lnTo>
                  <a:pt x="739764" y="121646"/>
                </a:lnTo>
                <a:lnTo>
                  <a:pt x="739535" y="121188"/>
                </a:lnTo>
                <a:lnTo>
                  <a:pt x="739715" y="121069"/>
                </a:lnTo>
                <a:lnTo>
                  <a:pt x="740451" y="120578"/>
                </a:lnTo>
                <a:lnTo>
                  <a:pt x="740598" y="119664"/>
                </a:lnTo>
                <a:lnTo>
                  <a:pt x="739306" y="119705"/>
                </a:lnTo>
                <a:lnTo>
                  <a:pt x="738227" y="119739"/>
                </a:lnTo>
                <a:lnTo>
                  <a:pt x="737998" y="118977"/>
                </a:lnTo>
                <a:lnTo>
                  <a:pt x="739028" y="118922"/>
                </a:lnTo>
                <a:lnTo>
                  <a:pt x="739371" y="118902"/>
                </a:lnTo>
                <a:lnTo>
                  <a:pt x="740451" y="117530"/>
                </a:lnTo>
                <a:lnTo>
                  <a:pt x="739829" y="117301"/>
                </a:lnTo>
                <a:lnTo>
                  <a:pt x="738766" y="118289"/>
                </a:lnTo>
                <a:lnTo>
                  <a:pt x="737998" y="117911"/>
                </a:lnTo>
                <a:lnTo>
                  <a:pt x="738129" y="117756"/>
                </a:lnTo>
                <a:lnTo>
                  <a:pt x="738537" y="117224"/>
                </a:lnTo>
                <a:lnTo>
                  <a:pt x="739764" y="116462"/>
                </a:lnTo>
                <a:lnTo>
                  <a:pt x="739142" y="115319"/>
                </a:lnTo>
                <a:lnTo>
                  <a:pt x="738537" y="115625"/>
                </a:lnTo>
                <a:lnTo>
                  <a:pt x="737704" y="116920"/>
                </a:lnTo>
                <a:lnTo>
                  <a:pt x="736951" y="116973"/>
                </a:lnTo>
                <a:lnTo>
                  <a:pt x="736706" y="116006"/>
                </a:lnTo>
                <a:lnTo>
                  <a:pt x="738161" y="114863"/>
                </a:lnTo>
                <a:lnTo>
                  <a:pt x="737328" y="114101"/>
                </a:lnTo>
                <a:lnTo>
                  <a:pt x="736248" y="115244"/>
                </a:lnTo>
                <a:lnTo>
                  <a:pt x="735038" y="115015"/>
                </a:lnTo>
                <a:lnTo>
                  <a:pt x="735186" y="114711"/>
                </a:lnTo>
                <a:lnTo>
                  <a:pt x="736101" y="114711"/>
                </a:lnTo>
                <a:lnTo>
                  <a:pt x="736330" y="114253"/>
                </a:lnTo>
                <a:lnTo>
                  <a:pt x="735562" y="114101"/>
                </a:lnTo>
                <a:lnTo>
                  <a:pt x="735038" y="110367"/>
                </a:lnTo>
                <a:lnTo>
                  <a:pt x="734270" y="109453"/>
                </a:lnTo>
                <a:lnTo>
                  <a:pt x="734875" y="108920"/>
                </a:lnTo>
                <a:lnTo>
                  <a:pt x="733730" y="108081"/>
                </a:lnTo>
                <a:lnTo>
                  <a:pt x="734728" y="107396"/>
                </a:lnTo>
                <a:lnTo>
                  <a:pt x="735186" y="105947"/>
                </a:lnTo>
                <a:lnTo>
                  <a:pt x="734270" y="105718"/>
                </a:lnTo>
                <a:lnTo>
                  <a:pt x="734123" y="104271"/>
                </a:lnTo>
                <a:lnTo>
                  <a:pt x="733436" y="104348"/>
                </a:lnTo>
                <a:lnTo>
                  <a:pt x="732520" y="105491"/>
                </a:lnTo>
                <a:lnTo>
                  <a:pt x="731915" y="105185"/>
                </a:lnTo>
                <a:lnTo>
                  <a:pt x="732667" y="104042"/>
                </a:lnTo>
                <a:lnTo>
                  <a:pt x="732373" y="102366"/>
                </a:lnTo>
                <a:lnTo>
                  <a:pt x="732062" y="102443"/>
                </a:lnTo>
                <a:lnTo>
                  <a:pt x="731523" y="103128"/>
                </a:lnTo>
                <a:lnTo>
                  <a:pt x="731457" y="102060"/>
                </a:lnTo>
                <a:lnTo>
                  <a:pt x="730460" y="102595"/>
                </a:lnTo>
                <a:lnTo>
                  <a:pt x="730231" y="101756"/>
                </a:lnTo>
                <a:lnTo>
                  <a:pt x="729479" y="101908"/>
                </a:lnTo>
                <a:lnTo>
                  <a:pt x="729855" y="101223"/>
                </a:lnTo>
                <a:lnTo>
                  <a:pt x="729855" y="100765"/>
                </a:lnTo>
                <a:lnTo>
                  <a:pt x="729315" y="100309"/>
                </a:lnTo>
                <a:lnTo>
                  <a:pt x="730607" y="99166"/>
                </a:lnTo>
                <a:lnTo>
                  <a:pt x="730542" y="98785"/>
                </a:lnTo>
                <a:lnTo>
                  <a:pt x="728629" y="98631"/>
                </a:lnTo>
                <a:lnTo>
                  <a:pt x="727795" y="99393"/>
                </a:lnTo>
                <a:lnTo>
                  <a:pt x="727484" y="99318"/>
                </a:lnTo>
                <a:lnTo>
                  <a:pt x="727484" y="98175"/>
                </a:lnTo>
                <a:lnTo>
                  <a:pt x="726961" y="98250"/>
                </a:lnTo>
                <a:lnTo>
                  <a:pt x="726340" y="99241"/>
                </a:lnTo>
                <a:lnTo>
                  <a:pt x="725882" y="98860"/>
                </a:lnTo>
                <a:lnTo>
                  <a:pt x="726111" y="98023"/>
                </a:lnTo>
                <a:lnTo>
                  <a:pt x="724672" y="97946"/>
                </a:lnTo>
                <a:lnTo>
                  <a:pt x="724361" y="98708"/>
                </a:lnTo>
                <a:lnTo>
                  <a:pt x="724672" y="99928"/>
                </a:lnTo>
                <a:lnTo>
                  <a:pt x="723985" y="100461"/>
                </a:lnTo>
                <a:lnTo>
                  <a:pt x="722758" y="98860"/>
                </a:lnTo>
                <a:lnTo>
                  <a:pt x="722235" y="99012"/>
                </a:lnTo>
                <a:lnTo>
                  <a:pt x="722153" y="100003"/>
                </a:lnTo>
                <a:lnTo>
                  <a:pt x="721091" y="100003"/>
                </a:lnTo>
                <a:lnTo>
                  <a:pt x="720175" y="100917"/>
                </a:lnTo>
                <a:lnTo>
                  <a:pt x="718949" y="100690"/>
                </a:lnTo>
                <a:lnTo>
                  <a:pt x="718573" y="101071"/>
                </a:lnTo>
                <a:lnTo>
                  <a:pt x="717804" y="100309"/>
                </a:lnTo>
                <a:lnTo>
                  <a:pt x="716676" y="100842"/>
                </a:lnTo>
                <a:lnTo>
                  <a:pt x="716218" y="100536"/>
                </a:lnTo>
                <a:lnTo>
                  <a:pt x="716512" y="99470"/>
                </a:lnTo>
                <a:lnTo>
                  <a:pt x="715907" y="99470"/>
                </a:lnTo>
                <a:lnTo>
                  <a:pt x="715597" y="100003"/>
                </a:lnTo>
                <a:lnTo>
                  <a:pt x="714616" y="99622"/>
                </a:lnTo>
                <a:lnTo>
                  <a:pt x="714616" y="98631"/>
                </a:lnTo>
                <a:lnTo>
                  <a:pt x="714223" y="97946"/>
                </a:lnTo>
                <a:lnTo>
                  <a:pt x="713553" y="98098"/>
                </a:lnTo>
                <a:lnTo>
                  <a:pt x="709956" y="96878"/>
                </a:lnTo>
                <a:lnTo>
                  <a:pt x="709514" y="97717"/>
                </a:lnTo>
                <a:lnTo>
                  <a:pt x="708746" y="97565"/>
                </a:lnTo>
                <a:lnTo>
                  <a:pt x="707977" y="97869"/>
                </a:lnTo>
                <a:lnTo>
                  <a:pt x="707290" y="96955"/>
                </a:lnTo>
                <a:lnTo>
                  <a:pt x="705917" y="96574"/>
                </a:lnTo>
                <a:lnTo>
                  <a:pt x="705622" y="95583"/>
                </a:lnTo>
                <a:lnTo>
                  <a:pt x="704707" y="94365"/>
                </a:lnTo>
                <a:lnTo>
                  <a:pt x="705083" y="92993"/>
                </a:lnTo>
                <a:lnTo>
                  <a:pt x="704707" y="92307"/>
                </a:lnTo>
                <a:lnTo>
                  <a:pt x="704102" y="92612"/>
                </a:lnTo>
                <a:lnTo>
                  <a:pt x="704020" y="93374"/>
                </a:lnTo>
                <a:lnTo>
                  <a:pt x="704396" y="94365"/>
                </a:lnTo>
                <a:lnTo>
                  <a:pt x="704167" y="94821"/>
                </a:lnTo>
                <a:lnTo>
                  <a:pt x="702565" y="93603"/>
                </a:lnTo>
                <a:lnTo>
                  <a:pt x="701355" y="94365"/>
                </a:lnTo>
                <a:lnTo>
                  <a:pt x="699670" y="93603"/>
                </a:lnTo>
                <a:lnTo>
                  <a:pt x="699066" y="92536"/>
                </a:lnTo>
                <a:lnTo>
                  <a:pt x="698003" y="93755"/>
                </a:lnTo>
                <a:lnTo>
                  <a:pt x="697463" y="93526"/>
                </a:lnTo>
                <a:lnTo>
                  <a:pt x="697774" y="91697"/>
                </a:lnTo>
                <a:lnTo>
                  <a:pt x="697316" y="91545"/>
                </a:lnTo>
                <a:lnTo>
                  <a:pt x="696400" y="91774"/>
                </a:lnTo>
                <a:lnTo>
                  <a:pt x="695795" y="90631"/>
                </a:lnTo>
                <a:lnTo>
                  <a:pt x="694422" y="90479"/>
                </a:lnTo>
                <a:lnTo>
                  <a:pt x="693277" y="90783"/>
                </a:lnTo>
                <a:lnTo>
                  <a:pt x="692214" y="90554"/>
                </a:lnTo>
                <a:lnTo>
                  <a:pt x="692280" y="89565"/>
                </a:lnTo>
                <a:lnTo>
                  <a:pt x="690530" y="90250"/>
                </a:lnTo>
                <a:lnTo>
                  <a:pt x="689991" y="89869"/>
                </a:lnTo>
                <a:lnTo>
                  <a:pt x="689762" y="89030"/>
                </a:lnTo>
                <a:lnTo>
                  <a:pt x="689010" y="88955"/>
                </a:lnTo>
                <a:lnTo>
                  <a:pt x="689091" y="88193"/>
                </a:lnTo>
                <a:lnTo>
                  <a:pt x="688699" y="87583"/>
                </a:lnTo>
                <a:lnTo>
                  <a:pt x="687783" y="87660"/>
                </a:lnTo>
                <a:lnTo>
                  <a:pt x="686949" y="88345"/>
                </a:lnTo>
                <a:lnTo>
                  <a:pt x="686181" y="87887"/>
                </a:lnTo>
                <a:lnTo>
                  <a:pt x="685510" y="88116"/>
                </a:lnTo>
                <a:lnTo>
                  <a:pt x="685200" y="87812"/>
                </a:lnTo>
                <a:lnTo>
                  <a:pt x="685510" y="85830"/>
                </a:lnTo>
                <a:lnTo>
                  <a:pt x="685281" y="85601"/>
                </a:lnTo>
                <a:lnTo>
                  <a:pt x="684660" y="85753"/>
                </a:lnTo>
                <a:lnTo>
                  <a:pt x="684595" y="85539"/>
                </a:lnTo>
                <a:lnTo>
                  <a:pt x="681537" y="85117"/>
                </a:lnTo>
                <a:lnTo>
                  <a:pt x="681308" y="85086"/>
                </a:lnTo>
                <a:lnTo>
                  <a:pt x="680049" y="84914"/>
                </a:lnTo>
                <a:lnTo>
                  <a:pt x="678610" y="84129"/>
                </a:lnTo>
                <a:lnTo>
                  <a:pt x="676713" y="82200"/>
                </a:lnTo>
                <a:lnTo>
                  <a:pt x="676174" y="81657"/>
                </a:lnTo>
                <a:lnTo>
                  <a:pt x="676550" y="79922"/>
                </a:lnTo>
                <a:lnTo>
                  <a:pt x="675994" y="79412"/>
                </a:lnTo>
                <a:lnTo>
                  <a:pt x="675683" y="79119"/>
                </a:lnTo>
                <a:lnTo>
                  <a:pt x="674571" y="80012"/>
                </a:lnTo>
                <a:lnTo>
                  <a:pt x="673280" y="80115"/>
                </a:lnTo>
                <a:lnTo>
                  <a:pt x="671530" y="78070"/>
                </a:lnTo>
                <a:lnTo>
                  <a:pt x="671007" y="77456"/>
                </a:lnTo>
                <a:lnTo>
                  <a:pt x="669519" y="76474"/>
                </a:lnTo>
                <a:lnTo>
                  <a:pt x="667557" y="75172"/>
                </a:lnTo>
                <a:lnTo>
                  <a:pt x="667360" y="75200"/>
                </a:lnTo>
                <a:lnTo>
                  <a:pt x="666625" y="75298"/>
                </a:lnTo>
                <a:lnTo>
                  <a:pt x="664058" y="76791"/>
                </a:lnTo>
                <a:lnTo>
                  <a:pt x="663273" y="76879"/>
                </a:lnTo>
                <a:lnTo>
                  <a:pt x="663076" y="76902"/>
                </a:lnTo>
                <a:lnTo>
                  <a:pt x="663076" y="78465"/>
                </a:lnTo>
                <a:lnTo>
                  <a:pt x="663567" y="79206"/>
                </a:lnTo>
                <a:lnTo>
                  <a:pt x="661114" y="82061"/>
                </a:lnTo>
                <a:lnTo>
                  <a:pt x="660804" y="84787"/>
                </a:lnTo>
                <a:lnTo>
                  <a:pt x="659888" y="87328"/>
                </a:lnTo>
                <a:lnTo>
                  <a:pt x="657926" y="88323"/>
                </a:lnTo>
                <a:lnTo>
                  <a:pt x="656454" y="90371"/>
                </a:lnTo>
                <a:lnTo>
                  <a:pt x="655473" y="91116"/>
                </a:lnTo>
                <a:lnTo>
                  <a:pt x="654427" y="93472"/>
                </a:lnTo>
                <a:lnTo>
                  <a:pt x="654934" y="99294"/>
                </a:lnTo>
                <a:lnTo>
                  <a:pt x="654508" y="99975"/>
                </a:lnTo>
                <a:lnTo>
                  <a:pt x="652661" y="99483"/>
                </a:lnTo>
                <a:lnTo>
                  <a:pt x="651729" y="99733"/>
                </a:lnTo>
                <a:lnTo>
                  <a:pt x="650437" y="101781"/>
                </a:lnTo>
                <a:lnTo>
                  <a:pt x="650649" y="103630"/>
                </a:lnTo>
                <a:lnTo>
                  <a:pt x="650944" y="106177"/>
                </a:lnTo>
                <a:lnTo>
                  <a:pt x="650764" y="109336"/>
                </a:lnTo>
                <a:lnTo>
                  <a:pt x="651140" y="110761"/>
                </a:lnTo>
                <a:lnTo>
                  <a:pt x="651091" y="116088"/>
                </a:lnTo>
                <a:lnTo>
                  <a:pt x="650731" y="117079"/>
                </a:lnTo>
                <a:lnTo>
                  <a:pt x="649031" y="114657"/>
                </a:lnTo>
                <a:lnTo>
                  <a:pt x="648115" y="113239"/>
                </a:lnTo>
                <a:lnTo>
                  <a:pt x="645924" y="113431"/>
                </a:lnTo>
                <a:lnTo>
                  <a:pt x="644501" y="113632"/>
                </a:lnTo>
                <a:lnTo>
                  <a:pt x="642392" y="112309"/>
                </a:lnTo>
                <a:lnTo>
                  <a:pt x="641264" y="111106"/>
                </a:lnTo>
                <a:lnTo>
                  <a:pt x="640070" y="110769"/>
                </a:lnTo>
                <a:lnTo>
                  <a:pt x="638762" y="109023"/>
                </a:lnTo>
                <a:lnTo>
                  <a:pt x="637765" y="107280"/>
                </a:lnTo>
                <a:lnTo>
                  <a:pt x="636342" y="105316"/>
                </a:lnTo>
                <a:lnTo>
                  <a:pt x="633742" y="105070"/>
                </a:lnTo>
                <a:lnTo>
                  <a:pt x="632794" y="104194"/>
                </a:lnTo>
                <a:lnTo>
                  <a:pt x="630717" y="104387"/>
                </a:lnTo>
                <a:lnTo>
                  <a:pt x="629066" y="104693"/>
                </a:lnTo>
                <a:lnTo>
                  <a:pt x="624259" y="104964"/>
                </a:lnTo>
                <a:lnTo>
                  <a:pt x="622427" y="104619"/>
                </a:lnTo>
                <a:lnTo>
                  <a:pt x="621266" y="103849"/>
                </a:lnTo>
                <a:lnTo>
                  <a:pt x="620547" y="102974"/>
                </a:lnTo>
                <a:lnTo>
                  <a:pt x="619026" y="101656"/>
                </a:lnTo>
                <a:lnTo>
                  <a:pt x="619517" y="99053"/>
                </a:lnTo>
                <a:lnTo>
                  <a:pt x="618339" y="95711"/>
                </a:lnTo>
                <a:lnTo>
                  <a:pt x="617718" y="95662"/>
                </a:lnTo>
                <a:lnTo>
                  <a:pt x="616802" y="95590"/>
                </a:lnTo>
                <a:lnTo>
                  <a:pt x="614513" y="93180"/>
                </a:lnTo>
                <a:lnTo>
                  <a:pt x="611178" y="92804"/>
                </a:lnTo>
                <a:lnTo>
                  <a:pt x="608561" y="92884"/>
                </a:lnTo>
                <a:lnTo>
                  <a:pt x="606223" y="93940"/>
                </a:lnTo>
                <a:lnTo>
                  <a:pt x="604261" y="95974"/>
                </a:lnTo>
                <a:lnTo>
                  <a:pt x="598930" y="101867"/>
                </a:lnTo>
                <a:lnTo>
                  <a:pt x="597508" y="104124"/>
                </a:lnTo>
                <a:lnTo>
                  <a:pt x="596281" y="104542"/>
                </a:lnTo>
                <a:lnTo>
                  <a:pt x="593436" y="102888"/>
                </a:lnTo>
                <a:lnTo>
                  <a:pt x="591360" y="102757"/>
                </a:lnTo>
                <a:lnTo>
                  <a:pt x="590248" y="101230"/>
                </a:lnTo>
                <a:lnTo>
                  <a:pt x="589512" y="98731"/>
                </a:lnTo>
                <a:lnTo>
                  <a:pt x="587730" y="97521"/>
                </a:lnTo>
                <a:lnTo>
                  <a:pt x="587403" y="95353"/>
                </a:lnTo>
                <a:lnTo>
                  <a:pt x="587877" y="92652"/>
                </a:lnTo>
                <a:lnTo>
                  <a:pt x="587763" y="90703"/>
                </a:lnTo>
                <a:lnTo>
                  <a:pt x="586602" y="89932"/>
                </a:lnTo>
                <a:lnTo>
                  <a:pt x="585408" y="89919"/>
                </a:lnTo>
                <a:lnTo>
                  <a:pt x="584084" y="90228"/>
                </a:lnTo>
                <a:lnTo>
                  <a:pt x="582497" y="91293"/>
                </a:lnTo>
                <a:lnTo>
                  <a:pt x="580388" y="92027"/>
                </a:lnTo>
                <a:lnTo>
                  <a:pt x="577886" y="91891"/>
                </a:lnTo>
                <a:lnTo>
                  <a:pt x="576562" y="92200"/>
                </a:lnTo>
                <a:lnTo>
                  <a:pt x="572948" y="94650"/>
                </a:lnTo>
                <a:lnTo>
                  <a:pt x="571379" y="95390"/>
                </a:lnTo>
                <a:lnTo>
                  <a:pt x="569515" y="95695"/>
                </a:lnTo>
                <a:lnTo>
                  <a:pt x="566212" y="94251"/>
                </a:lnTo>
                <a:lnTo>
                  <a:pt x="563465" y="92596"/>
                </a:lnTo>
                <a:lnTo>
                  <a:pt x="561094" y="92352"/>
                </a:lnTo>
                <a:lnTo>
                  <a:pt x="559573" y="92011"/>
                </a:lnTo>
                <a:lnTo>
                  <a:pt x="559017" y="90165"/>
                </a:lnTo>
                <a:lnTo>
                  <a:pt x="559230" y="88219"/>
                </a:lnTo>
                <a:lnTo>
                  <a:pt x="561012" y="85642"/>
                </a:lnTo>
                <a:lnTo>
                  <a:pt x="561290" y="82506"/>
                </a:lnTo>
                <a:lnTo>
                  <a:pt x="561257" y="79042"/>
                </a:lnTo>
                <a:lnTo>
                  <a:pt x="562107" y="77211"/>
                </a:lnTo>
                <a:lnTo>
                  <a:pt x="562369" y="76349"/>
                </a:lnTo>
                <a:lnTo>
                  <a:pt x="563334" y="72487"/>
                </a:lnTo>
                <a:lnTo>
                  <a:pt x="559099" y="72795"/>
                </a:lnTo>
                <a:lnTo>
                  <a:pt x="556008" y="72890"/>
                </a:lnTo>
                <a:lnTo>
                  <a:pt x="551937" y="75803"/>
                </a:lnTo>
                <a:lnTo>
                  <a:pt x="551103" y="81065"/>
                </a:lnTo>
                <a:lnTo>
                  <a:pt x="549664" y="86850"/>
                </a:lnTo>
                <a:lnTo>
                  <a:pt x="548372" y="87658"/>
                </a:lnTo>
                <a:lnTo>
                  <a:pt x="546770" y="89766"/>
                </a:lnTo>
                <a:lnTo>
                  <a:pt x="542093" y="91754"/>
                </a:lnTo>
                <a:lnTo>
                  <a:pt x="541243" y="91322"/>
                </a:lnTo>
                <a:lnTo>
                  <a:pt x="540442" y="89529"/>
                </a:lnTo>
                <a:lnTo>
                  <a:pt x="539150" y="88291"/>
                </a:lnTo>
                <a:lnTo>
                  <a:pt x="538660" y="86124"/>
                </a:lnTo>
                <a:lnTo>
                  <a:pt x="538529" y="85567"/>
                </a:lnTo>
                <a:lnTo>
                  <a:pt x="537891" y="84828"/>
                </a:lnTo>
                <a:lnTo>
                  <a:pt x="537793" y="84700"/>
                </a:lnTo>
                <a:lnTo>
                  <a:pt x="536272" y="84224"/>
                </a:lnTo>
                <a:lnTo>
                  <a:pt x="534457" y="83654"/>
                </a:lnTo>
                <a:lnTo>
                  <a:pt x="533362" y="82885"/>
                </a:lnTo>
                <a:lnTo>
                  <a:pt x="531809" y="81799"/>
                </a:lnTo>
                <a:lnTo>
                  <a:pt x="530991" y="80290"/>
                </a:lnTo>
                <a:lnTo>
                  <a:pt x="530697" y="79757"/>
                </a:lnTo>
                <a:lnTo>
                  <a:pt x="530206" y="79703"/>
                </a:lnTo>
                <a:lnTo>
                  <a:pt x="529503" y="79623"/>
                </a:lnTo>
                <a:lnTo>
                  <a:pt x="529045" y="79571"/>
                </a:lnTo>
                <a:lnTo>
                  <a:pt x="527688" y="78213"/>
                </a:lnTo>
                <a:lnTo>
                  <a:pt x="527328" y="78312"/>
                </a:lnTo>
                <a:lnTo>
                  <a:pt x="526086" y="78648"/>
                </a:lnTo>
                <a:lnTo>
                  <a:pt x="525415" y="79950"/>
                </a:lnTo>
                <a:lnTo>
                  <a:pt x="523502" y="80575"/>
                </a:lnTo>
                <a:lnTo>
                  <a:pt x="523322" y="80635"/>
                </a:lnTo>
                <a:lnTo>
                  <a:pt x="522881" y="81150"/>
                </a:lnTo>
                <a:lnTo>
                  <a:pt x="521785" y="82434"/>
                </a:lnTo>
                <a:lnTo>
                  <a:pt x="520395" y="83024"/>
                </a:lnTo>
                <a:lnTo>
                  <a:pt x="518302" y="81484"/>
                </a:lnTo>
                <a:lnTo>
                  <a:pt x="518531" y="79106"/>
                </a:lnTo>
                <a:lnTo>
                  <a:pt x="518122" y="76503"/>
                </a:lnTo>
                <a:lnTo>
                  <a:pt x="518253" y="72177"/>
                </a:lnTo>
                <a:lnTo>
                  <a:pt x="517223" y="69026"/>
                </a:lnTo>
                <a:lnTo>
                  <a:pt x="516847" y="65775"/>
                </a:lnTo>
                <a:lnTo>
                  <a:pt x="518531" y="62979"/>
                </a:lnTo>
                <a:lnTo>
                  <a:pt x="518401" y="61246"/>
                </a:lnTo>
                <a:lnTo>
                  <a:pt x="516013" y="54942"/>
                </a:lnTo>
                <a:lnTo>
                  <a:pt x="514133" y="53297"/>
                </a:lnTo>
                <a:lnTo>
                  <a:pt x="512351" y="52195"/>
                </a:lnTo>
                <a:lnTo>
                  <a:pt x="512252" y="51760"/>
                </a:lnTo>
                <a:lnTo>
                  <a:pt x="512171" y="51219"/>
                </a:lnTo>
                <a:lnTo>
                  <a:pt x="512318" y="50977"/>
                </a:lnTo>
                <a:lnTo>
                  <a:pt x="513021" y="49713"/>
                </a:lnTo>
                <a:lnTo>
                  <a:pt x="516455" y="46721"/>
                </a:lnTo>
                <a:lnTo>
                  <a:pt x="520199" y="47784"/>
                </a:lnTo>
                <a:lnTo>
                  <a:pt x="523617" y="44185"/>
                </a:lnTo>
                <a:lnTo>
                  <a:pt x="524908" y="40887"/>
                </a:lnTo>
                <a:lnTo>
                  <a:pt x="529519" y="39363"/>
                </a:lnTo>
                <a:lnTo>
                  <a:pt x="535062" y="35466"/>
                </a:lnTo>
                <a:lnTo>
                  <a:pt x="545184" y="34762"/>
                </a:lnTo>
                <a:lnTo>
                  <a:pt x="546378" y="28452"/>
                </a:lnTo>
                <a:lnTo>
                  <a:pt x="541783" y="25782"/>
                </a:lnTo>
                <a:lnTo>
                  <a:pt x="535537" y="23927"/>
                </a:lnTo>
                <a:lnTo>
                  <a:pt x="533002" y="23461"/>
                </a:lnTo>
                <a:lnTo>
                  <a:pt x="528358" y="22614"/>
                </a:lnTo>
                <a:lnTo>
                  <a:pt x="524352" y="22423"/>
                </a:lnTo>
                <a:lnTo>
                  <a:pt x="521409" y="20642"/>
                </a:lnTo>
                <a:lnTo>
                  <a:pt x="517027" y="24596"/>
                </a:lnTo>
                <a:lnTo>
                  <a:pt x="516847" y="25031"/>
                </a:lnTo>
                <a:lnTo>
                  <a:pt x="517583" y="25772"/>
                </a:lnTo>
                <a:lnTo>
                  <a:pt x="517338" y="26144"/>
                </a:lnTo>
                <a:lnTo>
                  <a:pt x="515441" y="26023"/>
                </a:lnTo>
                <a:lnTo>
                  <a:pt x="512301" y="27762"/>
                </a:lnTo>
                <a:lnTo>
                  <a:pt x="510094" y="28385"/>
                </a:lnTo>
                <a:lnTo>
                  <a:pt x="508672" y="28138"/>
                </a:lnTo>
                <a:lnTo>
                  <a:pt x="507625" y="28450"/>
                </a:lnTo>
                <a:lnTo>
                  <a:pt x="507069" y="29256"/>
                </a:lnTo>
                <a:lnTo>
                  <a:pt x="507134" y="30370"/>
                </a:lnTo>
                <a:lnTo>
                  <a:pt x="508132" y="32598"/>
                </a:lnTo>
                <a:lnTo>
                  <a:pt x="507936" y="33651"/>
                </a:lnTo>
                <a:lnTo>
                  <a:pt x="509980" y="35815"/>
                </a:lnTo>
                <a:lnTo>
                  <a:pt x="510159" y="36743"/>
                </a:lnTo>
                <a:lnTo>
                  <a:pt x="509293" y="37674"/>
                </a:lnTo>
                <a:lnTo>
                  <a:pt x="509358" y="38540"/>
                </a:lnTo>
                <a:lnTo>
                  <a:pt x="507282" y="40733"/>
                </a:lnTo>
                <a:lnTo>
                  <a:pt x="506546" y="41518"/>
                </a:lnTo>
                <a:lnTo>
                  <a:pt x="507527" y="44365"/>
                </a:lnTo>
                <a:lnTo>
                  <a:pt x="506366" y="45048"/>
                </a:lnTo>
                <a:lnTo>
                  <a:pt x="501820" y="43094"/>
                </a:lnTo>
                <a:lnTo>
                  <a:pt x="500676" y="41999"/>
                </a:lnTo>
                <a:lnTo>
                  <a:pt x="498501" y="37970"/>
                </a:lnTo>
                <a:lnTo>
                  <a:pt x="498223" y="35152"/>
                </a:lnTo>
                <a:lnTo>
                  <a:pt x="498158" y="34070"/>
                </a:lnTo>
                <a:lnTo>
                  <a:pt x="496539" y="31778"/>
                </a:lnTo>
                <a:lnTo>
                  <a:pt x="496048" y="30906"/>
                </a:lnTo>
                <a:lnTo>
                  <a:pt x="495623" y="28738"/>
                </a:lnTo>
                <a:lnTo>
                  <a:pt x="494315" y="26450"/>
                </a:lnTo>
                <a:lnTo>
                  <a:pt x="494609" y="25046"/>
                </a:lnTo>
                <a:lnTo>
                  <a:pt x="495836" y="22678"/>
                </a:lnTo>
                <a:lnTo>
                  <a:pt x="496850" y="21825"/>
                </a:lnTo>
                <a:lnTo>
                  <a:pt x="497275" y="20096"/>
                </a:lnTo>
                <a:lnTo>
                  <a:pt x="497340" y="18907"/>
                </a:lnTo>
                <a:lnTo>
                  <a:pt x="496948" y="18038"/>
                </a:lnTo>
                <a:lnTo>
                  <a:pt x="495738" y="18131"/>
                </a:lnTo>
                <a:lnTo>
                  <a:pt x="494855" y="18554"/>
                </a:lnTo>
                <a:lnTo>
                  <a:pt x="493220" y="20593"/>
                </a:lnTo>
                <a:lnTo>
                  <a:pt x="491846" y="21659"/>
                </a:lnTo>
                <a:lnTo>
                  <a:pt x="490734" y="22189"/>
                </a:lnTo>
                <a:lnTo>
                  <a:pt x="489737" y="22611"/>
                </a:lnTo>
                <a:lnTo>
                  <a:pt x="488805" y="23790"/>
                </a:lnTo>
                <a:lnTo>
                  <a:pt x="487824" y="25835"/>
                </a:lnTo>
                <a:lnTo>
                  <a:pt x="487006" y="26692"/>
                </a:lnTo>
                <a:lnTo>
                  <a:pt x="478536" y="26197"/>
                </a:lnTo>
                <a:lnTo>
                  <a:pt x="478291" y="27436"/>
                </a:lnTo>
                <a:lnTo>
                  <a:pt x="477620" y="28427"/>
                </a:lnTo>
                <a:lnTo>
                  <a:pt x="476574" y="28615"/>
                </a:lnTo>
                <a:lnTo>
                  <a:pt x="473794" y="30661"/>
                </a:lnTo>
                <a:lnTo>
                  <a:pt x="473565" y="32024"/>
                </a:lnTo>
                <a:lnTo>
                  <a:pt x="471832" y="32566"/>
                </a:lnTo>
                <a:lnTo>
                  <a:pt x="471096" y="33637"/>
                </a:lnTo>
                <a:lnTo>
                  <a:pt x="469134" y="33887"/>
                </a:lnTo>
                <a:lnTo>
                  <a:pt x="468644" y="34755"/>
                </a:lnTo>
                <a:lnTo>
                  <a:pt x="467662" y="36428"/>
                </a:lnTo>
                <a:lnTo>
                  <a:pt x="466371" y="34634"/>
                </a:lnTo>
                <a:lnTo>
                  <a:pt x="465880" y="35007"/>
                </a:lnTo>
                <a:lnTo>
                  <a:pt x="465390" y="36740"/>
                </a:lnTo>
                <a:lnTo>
                  <a:pt x="463166" y="37363"/>
                </a:lnTo>
                <a:lnTo>
                  <a:pt x="462430" y="38292"/>
                </a:lnTo>
                <a:lnTo>
                  <a:pt x="463117" y="39283"/>
                </a:lnTo>
                <a:lnTo>
                  <a:pt x="463117" y="40769"/>
                </a:lnTo>
                <a:lnTo>
                  <a:pt x="462561" y="42318"/>
                </a:lnTo>
                <a:lnTo>
                  <a:pt x="461138" y="42154"/>
                </a:lnTo>
                <a:lnTo>
                  <a:pt x="460991" y="42136"/>
                </a:lnTo>
                <a:lnTo>
                  <a:pt x="454859" y="38364"/>
                </a:lnTo>
                <a:lnTo>
                  <a:pt x="454729" y="38343"/>
                </a:lnTo>
                <a:lnTo>
                  <a:pt x="453143" y="38119"/>
                </a:lnTo>
                <a:lnTo>
                  <a:pt x="451671" y="36385"/>
                </a:lnTo>
                <a:lnTo>
                  <a:pt x="450379" y="35582"/>
                </a:lnTo>
                <a:lnTo>
                  <a:pt x="448352" y="35151"/>
                </a:lnTo>
                <a:lnTo>
                  <a:pt x="446684" y="36081"/>
                </a:lnTo>
                <a:lnTo>
                  <a:pt x="446062" y="33048"/>
                </a:lnTo>
                <a:lnTo>
                  <a:pt x="445327" y="32181"/>
                </a:lnTo>
                <a:lnTo>
                  <a:pt x="441566" y="30576"/>
                </a:lnTo>
                <a:lnTo>
                  <a:pt x="439048" y="30084"/>
                </a:lnTo>
                <a:lnTo>
                  <a:pt x="438247" y="29402"/>
                </a:lnTo>
                <a:lnTo>
                  <a:pt x="437691" y="26246"/>
                </a:lnTo>
                <a:lnTo>
                  <a:pt x="436889" y="24946"/>
                </a:lnTo>
                <a:lnTo>
                  <a:pt x="436448" y="24616"/>
                </a:lnTo>
                <a:lnTo>
                  <a:pt x="435418" y="23832"/>
                </a:lnTo>
                <a:lnTo>
                  <a:pt x="431101" y="18809"/>
                </a:lnTo>
                <a:lnTo>
                  <a:pt x="429351" y="18389"/>
                </a:lnTo>
                <a:lnTo>
                  <a:pt x="427994" y="18111"/>
                </a:lnTo>
                <a:lnTo>
                  <a:pt x="426506" y="17987"/>
                </a:lnTo>
                <a:lnTo>
                  <a:pt x="423253" y="17292"/>
                </a:lnTo>
                <a:lnTo>
                  <a:pt x="422042" y="14754"/>
                </a:lnTo>
                <a:lnTo>
                  <a:pt x="420146" y="11777"/>
                </a:lnTo>
                <a:lnTo>
                  <a:pt x="416352" y="10940"/>
                </a:lnTo>
                <a:lnTo>
                  <a:pt x="411071" y="11636"/>
                </a:lnTo>
                <a:lnTo>
                  <a:pt x="408356" y="13041"/>
                </a:lnTo>
                <a:lnTo>
                  <a:pt x="404710" y="14913"/>
                </a:lnTo>
                <a:lnTo>
                  <a:pt x="402666" y="15701"/>
                </a:lnTo>
                <a:lnTo>
                  <a:pt x="401374" y="16317"/>
                </a:lnTo>
                <a:lnTo>
                  <a:pt x="400361" y="16797"/>
                </a:lnTo>
                <a:lnTo>
                  <a:pt x="396028" y="17778"/>
                </a:lnTo>
                <a:lnTo>
                  <a:pt x="391973" y="18301"/>
                </a:lnTo>
                <a:lnTo>
                  <a:pt x="388457" y="17912"/>
                </a:lnTo>
                <a:lnTo>
                  <a:pt x="385203" y="17670"/>
                </a:lnTo>
                <a:lnTo>
                  <a:pt x="381001" y="17142"/>
                </a:lnTo>
                <a:lnTo>
                  <a:pt x="375719" y="16182"/>
                </a:lnTo>
                <a:lnTo>
                  <a:pt x="371926" y="15948"/>
                </a:lnTo>
                <a:lnTo>
                  <a:pt x="368410" y="16010"/>
                </a:lnTo>
                <a:lnTo>
                  <a:pt x="365696" y="15305"/>
                </a:lnTo>
                <a:lnTo>
                  <a:pt x="362311" y="15215"/>
                </a:lnTo>
                <a:lnTo>
                  <a:pt x="359613" y="14962"/>
                </a:lnTo>
                <a:lnTo>
                  <a:pt x="354724" y="15050"/>
                </a:lnTo>
                <a:lnTo>
                  <a:pt x="352255" y="14494"/>
                </a:lnTo>
                <a:lnTo>
                  <a:pt x="349312" y="14694"/>
                </a:lnTo>
                <a:lnTo>
                  <a:pt x="346876" y="14437"/>
                </a:lnTo>
                <a:lnTo>
                  <a:pt x="343360" y="14499"/>
                </a:lnTo>
                <a:lnTo>
                  <a:pt x="340515" y="13948"/>
                </a:lnTo>
                <a:lnTo>
                  <a:pt x="338079" y="13840"/>
                </a:lnTo>
                <a:lnTo>
                  <a:pt x="335103" y="13742"/>
                </a:lnTo>
                <a:lnTo>
                  <a:pt x="330901" y="13968"/>
                </a:lnTo>
                <a:lnTo>
                  <a:pt x="327156" y="16612"/>
                </a:lnTo>
                <a:lnTo>
                  <a:pt x="326355" y="14200"/>
                </a:lnTo>
                <a:lnTo>
                  <a:pt x="325325" y="14202"/>
                </a:lnTo>
                <a:lnTo>
                  <a:pt x="323657" y="12035"/>
                </a:lnTo>
                <a:lnTo>
                  <a:pt x="323412" y="10487"/>
                </a:lnTo>
                <a:lnTo>
                  <a:pt x="321319" y="9311"/>
                </a:lnTo>
                <a:lnTo>
                  <a:pt x="320583" y="7640"/>
                </a:lnTo>
                <a:lnTo>
                  <a:pt x="319406" y="6773"/>
                </a:lnTo>
                <a:lnTo>
                  <a:pt x="318245" y="6526"/>
                </a:lnTo>
                <a:lnTo>
                  <a:pt x="315318" y="7277"/>
                </a:lnTo>
                <a:lnTo>
                  <a:pt x="315105" y="7334"/>
                </a:lnTo>
                <a:lnTo>
                  <a:pt x="313814" y="6901"/>
                </a:lnTo>
                <a:lnTo>
                  <a:pt x="313143" y="5663"/>
                </a:lnTo>
                <a:lnTo>
                  <a:pt x="312211" y="4981"/>
                </a:lnTo>
                <a:lnTo>
                  <a:pt x="308712" y="5540"/>
                </a:lnTo>
                <a:lnTo>
                  <a:pt x="305491" y="2564"/>
                </a:lnTo>
                <a:lnTo>
                  <a:pt x="304951" y="2075"/>
                </a:lnTo>
                <a:lnTo>
                  <a:pt x="303856" y="1891"/>
                </a:lnTo>
                <a:lnTo>
                  <a:pt x="302368" y="776"/>
                </a:lnTo>
                <a:lnTo>
                  <a:pt x="298754" y="-27"/>
                </a:lnTo>
                <a:lnTo>
                  <a:pt x="298378" y="468"/>
                </a:lnTo>
                <a:lnTo>
                  <a:pt x="299784" y="2450"/>
                </a:lnTo>
                <a:lnTo>
                  <a:pt x="298558" y="3441"/>
                </a:lnTo>
                <a:lnTo>
                  <a:pt x="298934" y="5545"/>
                </a:lnTo>
                <a:lnTo>
                  <a:pt x="298689" y="6598"/>
                </a:lnTo>
                <a:lnTo>
                  <a:pt x="296694" y="6724"/>
                </a:lnTo>
                <a:lnTo>
                  <a:pt x="295729" y="6785"/>
                </a:lnTo>
                <a:lnTo>
                  <a:pt x="294813" y="6353"/>
                </a:lnTo>
                <a:lnTo>
                  <a:pt x="292900" y="6539"/>
                </a:lnTo>
                <a:lnTo>
                  <a:pt x="292475" y="6044"/>
                </a:lnTo>
                <a:lnTo>
                  <a:pt x="291739" y="6044"/>
                </a:lnTo>
                <a:lnTo>
                  <a:pt x="291003" y="6726"/>
                </a:lnTo>
                <a:lnTo>
                  <a:pt x="290202" y="6788"/>
                </a:lnTo>
                <a:lnTo>
                  <a:pt x="289466" y="5797"/>
                </a:lnTo>
                <a:lnTo>
                  <a:pt x="288420" y="5488"/>
                </a:lnTo>
                <a:lnTo>
                  <a:pt x="287243" y="4250"/>
                </a:lnTo>
                <a:lnTo>
                  <a:pt x="285837" y="3817"/>
                </a:lnTo>
                <a:lnTo>
                  <a:pt x="285313" y="4476"/>
                </a:lnTo>
                <a:lnTo>
                  <a:pt x="284610" y="5365"/>
                </a:lnTo>
                <a:lnTo>
                  <a:pt x="283498" y="5985"/>
                </a:lnTo>
                <a:lnTo>
                  <a:pt x="283318" y="6729"/>
                </a:lnTo>
                <a:lnTo>
                  <a:pt x="283809" y="7720"/>
                </a:lnTo>
                <a:lnTo>
                  <a:pt x="283498" y="8649"/>
                </a:lnTo>
                <a:lnTo>
                  <a:pt x="284234" y="9638"/>
                </a:lnTo>
                <a:lnTo>
                  <a:pt x="283923" y="10753"/>
                </a:lnTo>
                <a:lnTo>
                  <a:pt x="285281" y="12673"/>
                </a:lnTo>
                <a:lnTo>
                  <a:pt x="283498" y="14283"/>
                </a:lnTo>
                <a:lnTo>
                  <a:pt x="280670" y="15645"/>
                </a:lnTo>
                <a:lnTo>
                  <a:pt x="279132" y="17876"/>
                </a:lnTo>
                <a:lnTo>
                  <a:pt x="277726" y="18186"/>
                </a:lnTo>
                <a:lnTo>
                  <a:pt x="277775" y="19795"/>
                </a:lnTo>
                <a:lnTo>
                  <a:pt x="272854" y="23452"/>
                </a:lnTo>
                <a:lnTo>
                  <a:pt x="271202" y="25867"/>
                </a:lnTo>
                <a:lnTo>
                  <a:pt x="269665" y="27353"/>
                </a:lnTo>
                <a:lnTo>
                  <a:pt x="269910" y="28777"/>
                </a:lnTo>
                <a:lnTo>
                  <a:pt x="269485" y="29645"/>
                </a:lnTo>
                <a:lnTo>
                  <a:pt x="268439" y="29274"/>
                </a:lnTo>
                <a:lnTo>
                  <a:pt x="266215" y="31070"/>
                </a:lnTo>
                <a:lnTo>
                  <a:pt x="263272" y="31196"/>
                </a:lnTo>
                <a:lnTo>
                  <a:pt x="261915" y="33795"/>
                </a:lnTo>
                <a:lnTo>
                  <a:pt x="259707" y="35779"/>
                </a:lnTo>
                <a:lnTo>
                  <a:pt x="257729" y="35841"/>
                </a:lnTo>
                <a:lnTo>
                  <a:pt x="256437" y="37141"/>
                </a:lnTo>
                <a:lnTo>
                  <a:pt x="255472" y="37185"/>
                </a:lnTo>
                <a:lnTo>
                  <a:pt x="255031" y="37204"/>
                </a:lnTo>
                <a:lnTo>
                  <a:pt x="254540" y="38751"/>
                </a:lnTo>
                <a:lnTo>
                  <a:pt x="252872" y="38876"/>
                </a:lnTo>
                <a:lnTo>
                  <a:pt x="251090" y="38320"/>
                </a:lnTo>
                <a:lnTo>
                  <a:pt x="250779" y="40611"/>
                </a:lnTo>
                <a:lnTo>
                  <a:pt x="250174" y="41788"/>
                </a:lnTo>
                <a:lnTo>
                  <a:pt x="250354" y="42592"/>
                </a:lnTo>
                <a:lnTo>
                  <a:pt x="245678" y="45071"/>
                </a:lnTo>
                <a:lnTo>
                  <a:pt x="243961" y="44885"/>
                </a:lnTo>
                <a:lnTo>
                  <a:pt x="243405" y="45257"/>
                </a:lnTo>
                <a:lnTo>
                  <a:pt x="241737" y="47239"/>
                </a:lnTo>
                <a:lnTo>
                  <a:pt x="240217" y="47995"/>
                </a:lnTo>
                <a:lnTo>
                  <a:pt x="237159" y="47906"/>
                </a:lnTo>
                <a:lnTo>
                  <a:pt x="233905" y="47772"/>
                </a:lnTo>
                <a:lnTo>
                  <a:pt x="221946" y="46001"/>
                </a:lnTo>
                <a:lnTo>
                  <a:pt x="219558" y="46122"/>
                </a:lnTo>
                <a:lnTo>
                  <a:pt x="219032" y="46149"/>
                </a:lnTo>
                <a:lnTo>
                  <a:pt x="216164" y="45352"/>
                </a:lnTo>
                <a:lnTo>
                  <a:pt x="213785" y="45310"/>
                </a:lnTo>
                <a:lnTo>
                  <a:pt x="210701" y="45125"/>
                </a:lnTo>
                <a:lnTo>
                  <a:pt x="198483" y="44396"/>
                </a:lnTo>
                <a:lnTo>
                  <a:pt x="192073" y="44599"/>
                </a:lnTo>
                <a:lnTo>
                  <a:pt x="187117" y="43948"/>
                </a:lnTo>
                <a:lnTo>
                  <a:pt x="183229" y="43201"/>
                </a:lnTo>
                <a:lnTo>
                  <a:pt x="180605" y="42450"/>
                </a:lnTo>
                <a:lnTo>
                  <a:pt x="177591" y="41794"/>
                </a:lnTo>
                <a:lnTo>
                  <a:pt x="175065" y="41422"/>
                </a:lnTo>
                <a:lnTo>
                  <a:pt x="172638" y="41994"/>
                </a:lnTo>
                <a:lnTo>
                  <a:pt x="169102" y="42906"/>
                </a:lnTo>
                <a:lnTo>
                  <a:pt x="167932" y="42224"/>
                </a:lnTo>
                <a:lnTo>
                  <a:pt x="167565" y="38943"/>
                </a:lnTo>
                <a:lnTo>
                  <a:pt x="166631" y="38807"/>
                </a:lnTo>
                <a:lnTo>
                  <a:pt x="165843" y="38694"/>
                </a:lnTo>
                <a:lnTo>
                  <a:pt x="164397" y="37414"/>
                </a:lnTo>
                <a:lnTo>
                  <a:pt x="162767" y="35968"/>
                </a:lnTo>
                <a:lnTo>
                  <a:pt x="161353" y="35349"/>
                </a:lnTo>
                <a:lnTo>
                  <a:pt x="161202" y="34870"/>
                </a:lnTo>
                <a:lnTo>
                  <a:pt x="160985" y="34173"/>
                </a:lnTo>
                <a:lnTo>
                  <a:pt x="161142" y="33218"/>
                </a:lnTo>
                <a:lnTo>
                  <a:pt x="161170" y="33058"/>
                </a:lnTo>
                <a:lnTo>
                  <a:pt x="160975" y="32724"/>
                </a:lnTo>
                <a:lnTo>
                  <a:pt x="160738" y="32316"/>
                </a:lnTo>
                <a:lnTo>
                  <a:pt x="156617" y="30518"/>
                </a:lnTo>
                <a:lnTo>
                  <a:pt x="156004" y="30577"/>
                </a:lnTo>
                <a:lnTo>
                  <a:pt x="155394" y="30635"/>
                </a:lnTo>
                <a:lnTo>
                  <a:pt x="154636" y="31040"/>
                </a:lnTo>
                <a:lnTo>
                  <a:pt x="154036" y="31385"/>
                </a:lnTo>
                <a:lnTo>
                  <a:pt x="152132" y="35056"/>
                </a:lnTo>
                <a:lnTo>
                  <a:pt x="145806" y="43117"/>
                </a:lnTo>
                <a:lnTo>
                  <a:pt x="140150" y="50325"/>
                </a:lnTo>
                <a:lnTo>
                  <a:pt x="132915" y="59990"/>
                </a:lnTo>
                <a:lnTo>
                  <a:pt x="131559" y="61771"/>
                </a:lnTo>
                <a:lnTo>
                  <a:pt x="134038" y="63985"/>
                </a:lnTo>
                <a:lnTo>
                  <a:pt x="134713" y="65227"/>
                </a:lnTo>
                <a:lnTo>
                  <a:pt x="132681" y="66267"/>
                </a:lnTo>
                <a:lnTo>
                  <a:pt x="132355" y="69364"/>
                </a:lnTo>
                <a:lnTo>
                  <a:pt x="131994" y="72803"/>
                </a:lnTo>
                <a:lnTo>
                  <a:pt x="136939" y="88021"/>
                </a:lnTo>
                <a:lnTo>
                  <a:pt x="139434" y="92969"/>
                </a:lnTo>
                <a:lnTo>
                  <a:pt x="145716" y="105430"/>
                </a:lnTo>
                <a:lnTo>
                  <a:pt x="147856" y="108653"/>
                </a:lnTo>
                <a:lnTo>
                  <a:pt x="149398" y="111403"/>
                </a:lnTo>
                <a:lnTo>
                  <a:pt x="148004" y="110908"/>
                </a:lnTo>
                <a:lnTo>
                  <a:pt x="147307" y="110659"/>
                </a:lnTo>
                <a:lnTo>
                  <a:pt x="146630" y="110721"/>
                </a:lnTo>
                <a:lnTo>
                  <a:pt x="146140" y="110766"/>
                </a:lnTo>
                <a:lnTo>
                  <a:pt x="145953" y="110784"/>
                </a:lnTo>
                <a:lnTo>
                  <a:pt x="145706" y="111429"/>
                </a:lnTo>
                <a:lnTo>
                  <a:pt x="145152" y="112890"/>
                </a:lnTo>
                <a:lnTo>
                  <a:pt x="144352" y="113446"/>
                </a:lnTo>
                <a:lnTo>
                  <a:pt x="143039" y="113369"/>
                </a:lnTo>
                <a:lnTo>
                  <a:pt x="142776" y="113352"/>
                </a:lnTo>
                <a:lnTo>
                  <a:pt x="142261" y="113321"/>
                </a:lnTo>
                <a:lnTo>
                  <a:pt x="141069" y="112152"/>
                </a:lnTo>
                <a:lnTo>
                  <a:pt x="139862" y="110967"/>
                </a:lnTo>
                <a:lnTo>
                  <a:pt x="137769" y="109789"/>
                </a:lnTo>
                <a:lnTo>
                  <a:pt x="136847" y="108983"/>
                </a:lnTo>
                <a:lnTo>
                  <a:pt x="135925" y="108179"/>
                </a:lnTo>
                <a:lnTo>
                  <a:pt x="134571" y="107930"/>
                </a:lnTo>
                <a:lnTo>
                  <a:pt x="130141" y="108548"/>
                </a:lnTo>
                <a:lnTo>
                  <a:pt x="128910" y="109601"/>
                </a:lnTo>
                <a:lnTo>
                  <a:pt x="128356" y="110839"/>
                </a:lnTo>
                <a:lnTo>
                  <a:pt x="127556" y="111272"/>
                </a:lnTo>
                <a:lnTo>
                  <a:pt x="126757" y="111026"/>
                </a:lnTo>
                <a:lnTo>
                  <a:pt x="125588" y="109353"/>
                </a:lnTo>
                <a:lnTo>
                  <a:pt x="124173" y="109229"/>
                </a:lnTo>
                <a:lnTo>
                  <a:pt x="121815" y="110674"/>
                </a:lnTo>
                <a:lnTo>
                  <a:pt x="120234" y="111642"/>
                </a:lnTo>
                <a:lnTo>
                  <a:pt x="118511" y="110960"/>
                </a:lnTo>
                <a:lnTo>
                  <a:pt x="116253" y="114987"/>
                </a:lnTo>
                <a:lnTo>
                  <a:pt x="128305" y="130580"/>
                </a:lnTo>
                <a:lnTo>
                  <a:pt x="129993" y="133937"/>
                </a:lnTo>
                <a:lnTo>
                  <a:pt x="131976" y="139398"/>
                </a:lnTo>
                <a:lnTo>
                  <a:pt x="131237" y="140947"/>
                </a:lnTo>
                <a:lnTo>
                  <a:pt x="129451" y="141938"/>
                </a:lnTo>
                <a:lnTo>
                  <a:pt x="127975" y="142042"/>
                </a:lnTo>
                <a:lnTo>
                  <a:pt x="127496" y="142077"/>
                </a:lnTo>
                <a:lnTo>
                  <a:pt x="126868" y="142122"/>
                </a:lnTo>
                <a:lnTo>
                  <a:pt x="125579" y="141907"/>
                </a:lnTo>
                <a:lnTo>
                  <a:pt x="125020" y="141812"/>
                </a:lnTo>
                <a:lnTo>
                  <a:pt x="124278" y="141437"/>
                </a:lnTo>
                <a:lnTo>
                  <a:pt x="123544" y="141068"/>
                </a:lnTo>
                <a:lnTo>
                  <a:pt x="121917" y="142067"/>
                </a:lnTo>
                <a:lnTo>
                  <a:pt x="121021" y="142616"/>
                </a:lnTo>
                <a:lnTo>
                  <a:pt x="117795" y="142907"/>
                </a:lnTo>
                <a:lnTo>
                  <a:pt x="116776" y="142999"/>
                </a:lnTo>
                <a:lnTo>
                  <a:pt x="115545" y="143110"/>
                </a:lnTo>
                <a:lnTo>
                  <a:pt x="113975" y="142427"/>
                </a:lnTo>
                <a:lnTo>
                  <a:pt x="112405" y="141745"/>
                </a:lnTo>
                <a:lnTo>
                  <a:pt x="111730" y="141002"/>
                </a:lnTo>
                <a:lnTo>
                  <a:pt x="111668" y="140072"/>
                </a:lnTo>
                <a:lnTo>
                  <a:pt x="109576" y="139886"/>
                </a:lnTo>
                <a:lnTo>
                  <a:pt x="108798" y="140309"/>
                </a:lnTo>
                <a:lnTo>
                  <a:pt x="108098" y="140690"/>
                </a:lnTo>
                <a:lnTo>
                  <a:pt x="107237" y="141805"/>
                </a:lnTo>
                <a:lnTo>
                  <a:pt x="106439" y="142155"/>
                </a:lnTo>
                <a:lnTo>
                  <a:pt x="104836" y="142857"/>
                </a:lnTo>
                <a:lnTo>
                  <a:pt x="104251" y="143382"/>
                </a:lnTo>
                <a:lnTo>
                  <a:pt x="103728" y="143847"/>
                </a:lnTo>
                <a:lnTo>
                  <a:pt x="102866" y="146016"/>
                </a:lnTo>
                <a:lnTo>
                  <a:pt x="102209" y="146346"/>
                </a:lnTo>
                <a:lnTo>
                  <a:pt x="101881" y="146511"/>
                </a:lnTo>
                <a:lnTo>
                  <a:pt x="99627" y="146348"/>
                </a:lnTo>
                <a:lnTo>
                  <a:pt x="99074" y="146308"/>
                </a:lnTo>
                <a:lnTo>
                  <a:pt x="97573" y="146199"/>
                </a:lnTo>
                <a:lnTo>
                  <a:pt x="96826" y="145885"/>
                </a:lnTo>
                <a:lnTo>
                  <a:pt x="96096" y="145579"/>
                </a:lnTo>
                <a:lnTo>
                  <a:pt x="94128" y="145826"/>
                </a:lnTo>
                <a:lnTo>
                  <a:pt x="91788" y="146940"/>
                </a:lnTo>
                <a:lnTo>
                  <a:pt x="91376" y="146962"/>
                </a:lnTo>
                <a:lnTo>
                  <a:pt x="90681" y="147002"/>
                </a:lnTo>
                <a:lnTo>
                  <a:pt x="88035" y="145141"/>
                </a:lnTo>
                <a:lnTo>
                  <a:pt x="87319" y="146581"/>
                </a:lnTo>
                <a:lnTo>
                  <a:pt x="87049" y="147124"/>
                </a:lnTo>
                <a:lnTo>
                  <a:pt x="83725" y="149229"/>
                </a:lnTo>
                <a:lnTo>
                  <a:pt x="82680" y="149289"/>
                </a:lnTo>
                <a:lnTo>
                  <a:pt x="80957" y="147554"/>
                </a:lnTo>
                <a:lnTo>
                  <a:pt x="80301" y="147680"/>
                </a:lnTo>
                <a:lnTo>
                  <a:pt x="79703" y="147796"/>
                </a:lnTo>
                <a:lnTo>
                  <a:pt x="79358" y="147863"/>
                </a:lnTo>
                <a:lnTo>
                  <a:pt x="78861" y="154491"/>
                </a:lnTo>
                <a:lnTo>
                  <a:pt x="79353" y="156041"/>
                </a:lnTo>
                <a:lnTo>
                  <a:pt x="78550" y="158828"/>
                </a:lnTo>
                <a:lnTo>
                  <a:pt x="78980" y="162174"/>
                </a:lnTo>
                <a:lnTo>
                  <a:pt x="86358" y="168747"/>
                </a:lnTo>
                <a:lnTo>
                  <a:pt x="87468" y="169736"/>
                </a:lnTo>
                <a:lnTo>
                  <a:pt x="83550" y="181934"/>
                </a:lnTo>
                <a:lnTo>
                  <a:pt x="83318" y="186456"/>
                </a:lnTo>
                <a:lnTo>
                  <a:pt x="89520" y="188979"/>
                </a:lnTo>
                <a:lnTo>
                  <a:pt x="90872" y="191088"/>
                </a:lnTo>
                <a:lnTo>
                  <a:pt x="87934" y="194025"/>
                </a:lnTo>
                <a:lnTo>
                  <a:pt x="86691" y="195302"/>
                </a:lnTo>
                <a:lnTo>
                  <a:pt x="85897" y="198577"/>
                </a:lnTo>
                <a:lnTo>
                  <a:pt x="89160" y="205544"/>
                </a:lnTo>
                <a:lnTo>
                  <a:pt x="90619" y="210662"/>
                </a:lnTo>
                <a:lnTo>
                  <a:pt x="88243" y="212613"/>
                </a:lnTo>
                <a:lnTo>
                  <a:pt x="87321" y="212240"/>
                </a:lnTo>
                <a:lnTo>
                  <a:pt x="86842" y="212282"/>
                </a:lnTo>
                <a:lnTo>
                  <a:pt x="85879" y="212379"/>
                </a:lnTo>
                <a:lnTo>
                  <a:pt x="83316" y="213849"/>
                </a:lnTo>
                <a:lnTo>
                  <a:pt x="82023" y="215768"/>
                </a:lnTo>
                <a:lnTo>
                  <a:pt x="79132" y="216198"/>
                </a:lnTo>
                <a:lnTo>
                  <a:pt x="77718" y="216838"/>
                </a:lnTo>
                <a:lnTo>
                  <a:pt x="77345" y="217008"/>
                </a:lnTo>
                <a:lnTo>
                  <a:pt x="77155" y="217191"/>
                </a:lnTo>
                <a:lnTo>
                  <a:pt x="76938" y="217400"/>
                </a:lnTo>
                <a:lnTo>
                  <a:pt x="75559" y="218739"/>
                </a:lnTo>
                <a:lnTo>
                  <a:pt x="72420" y="219295"/>
                </a:lnTo>
                <a:lnTo>
                  <a:pt x="71434" y="219853"/>
                </a:lnTo>
                <a:lnTo>
                  <a:pt x="68415" y="223383"/>
                </a:lnTo>
                <a:lnTo>
                  <a:pt x="63613" y="224000"/>
                </a:lnTo>
                <a:lnTo>
                  <a:pt x="63033" y="223954"/>
                </a:lnTo>
                <a:lnTo>
                  <a:pt x="62074" y="223875"/>
                </a:lnTo>
                <a:lnTo>
                  <a:pt x="59087" y="222315"/>
                </a:lnTo>
                <a:lnTo>
                  <a:pt x="58628" y="222077"/>
                </a:lnTo>
                <a:lnTo>
                  <a:pt x="58045" y="222116"/>
                </a:lnTo>
                <a:lnTo>
                  <a:pt x="55058" y="222324"/>
                </a:lnTo>
                <a:lnTo>
                  <a:pt x="53725" y="221346"/>
                </a:lnTo>
                <a:lnTo>
                  <a:pt x="50442" y="221326"/>
                </a:lnTo>
                <a:lnTo>
                  <a:pt x="49759" y="221585"/>
                </a:lnTo>
                <a:lnTo>
                  <a:pt x="48966" y="221885"/>
                </a:lnTo>
                <a:lnTo>
                  <a:pt x="48601" y="222322"/>
                </a:lnTo>
                <a:lnTo>
                  <a:pt x="48482" y="222466"/>
                </a:lnTo>
                <a:lnTo>
                  <a:pt x="47731" y="223370"/>
                </a:lnTo>
                <a:lnTo>
                  <a:pt x="46990" y="226034"/>
                </a:lnTo>
                <a:lnTo>
                  <a:pt x="46277" y="226564"/>
                </a:lnTo>
                <a:lnTo>
                  <a:pt x="46127" y="226675"/>
                </a:lnTo>
                <a:lnTo>
                  <a:pt x="45820" y="226902"/>
                </a:lnTo>
                <a:lnTo>
                  <a:pt x="45223" y="227013"/>
                </a:lnTo>
                <a:lnTo>
                  <a:pt x="44837" y="227085"/>
                </a:lnTo>
                <a:lnTo>
                  <a:pt x="44420" y="226706"/>
                </a:lnTo>
                <a:lnTo>
                  <a:pt x="43478" y="225846"/>
                </a:lnTo>
                <a:lnTo>
                  <a:pt x="41545" y="221990"/>
                </a:lnTo>
                <a:lnTo>
                  <a:pt x="41405" y="221712"/>
                </a:lnTo>
                <a:lnTo>
                  <a:pt x="41209" y="221321"/>
                </a:lnTo>
                <a:lnTo>
                  <a:pt x="40285" y="220888"/>
                </a:lnTo>
                <a:lnTo>
                  <a:pt x="38493" y="221060"/>
                </a:lnTo>
                <a:lnTo>
                  <a:pt x="36467" y="221254"/>
                </a:lnTo>
                <a:lnTo>
                  <a:pt x="35258" y="220914"/>
                </a:lnTo>
                <a:lnTo>
                  <a:pt x="34928" y="220821"/>
                </a:lnTo>
                <a:lnTo>
                  <a:pt x="34565" y="220890"/>
                </a:lnTo>
                <a:lnTo>
                  <a:pt x="33947" y="221006"/>
                </a:lnTo>
                <a:lnTo>
                  <a:pt x="33517" y="221936"/>
                </a:lnTo>
                <a:lnTo>
                  <a:pt x="33635" y="224597"/>
                </a:lnTo>
                <a:lnTo>
                  <a:pt x="33533" y="224881"/>
                </a:lnTo>
                <a:lnTo>
                  <a:pt x="33445" y="225131"/>
                </a:lnTo>
                <a:lnTo>
                  <a:pt x="33018" y="226333"/>
                </a:lnTo>
                <a:lnTo>
                  <a:pt x="32544" y="226902"/>
                </a:lnTo>
                <a:lnTo>
                  <a:pt x="32093" y="227445"/>
                </a:lnTo>
                <a:lnTo>
                  <a:pt x="29872" y="230112"/>
                </a:lnTo>
                <a:lnTo>
                  <a:pt x="26301" y="232090"/>
                </a:lnTo>
                <a:lnTo>
                  <a:pt x="24092" y="233959"/>
                </a:lnTo>
                <a:lnTo>
                  <a:pt x="23840" y="234173"/>
                </a:lnTo>
                <a:lnTo>
                  <a:pt x="23592" y="234383"/>
                </a:lnTo>
                <a:lnTo>
                  <a:pt x="20202" y="239959"/>
                </a:lnTo>
                <a:lnTo>
                  <a:pt x="19437" y="240724"/>
                </a:lnTo>
                <a:lnTo>
                  <a:pt x="18843" y="241319"/>
                </a:lnTo>
                <a:lnTo>
                  <a:pt x="16136" y="241564"/>
                </a:lnTo>
                <a:lnTo>
                  <a:pt x="15465" y="241875"/>
                </a:lnTo>
                <a:lnTo>
                  <a:pt x="14535" y="242308"/>
                </a:lnTo>
                <a:lnTo>
                  <a:pt x="14043" y="242897"/>
                </a:lnTo>
                <a:lnTo>
                  <a:pt x="13791" y="243198"/>
                </a:lnTo>
                <a:lnTo>
                  <a:pt x="12931" y="244226"/>
                </a:lnTo>
                <a:lnTo>
                  <a:pt x="12537" y="246009"/>
                </a:lnTo>
                <a:lnTo>
                  <a:pt x="12427" y="246507"/>
                </a:lnTo>
                <a:lnTo>
                  <a:pt x="12314" y="247016"/>
                </a:lnTo>
                <a:lnTo>
                  <a:pt x="11706" y="247817"/>
                </a:lnTo>
                <a:lnTo>
                  <a:pt x="11495" y="248093"/>
                </a:lnTo>
                <a:lnTo>
                  <a:pt x="11328" y="248314"/>
                </a:lnTo>
                <a:lnTo>
                  <a:pt x="10156" y="249678"/>
                </a:lnTo>
                <a:lnTo>
                  <a:pt x="9950" y="250624"/>
                </a:lnTo>
                <a:lnTo>
                  <a:pt x="9888" y="250912"/>
                </a:lnTo>
                <a:lnTo>
                  <a:pt x="9724" y="251661"/>
                </a:lnTo>
                <a:lnTo>
                  <a:pt x="9374" y="253605"/>
                </a:lnTo>
                <a:lnTo>
                  <a:pt x="9232" y="254397"/>
                </a:lnTo>
                <a:lnTo>
                  <a:pt x="8609" y="257857"/>
                </a:lnTo>
                <a:lnTo>
                  <a:pt x="9064" y="260301"/>
                </a:lnTo>
                <a:lnTo>
                  <a:pt x="9162" y="260831"/>
                </a:lnTo>
                <a:lnTo>
                  <a:pt x="8970" y="261320"/>
                </a:lnTo>
                <a:lnTo>
                  <a:pt x="8606" y="262257"/>
                </a:lnTo>
                <a:lnTo>
                  <a:pt x="6516" y="264387"/>
                </a:lnTo>
                <a:lnTo>
                  <a:pt x="5136" y="265794"/>
                </a:lnTo>
                <a:lnTo>
                  <a:pt x="4354" y="266590"/>
                </a:lnTo>
                <a:lnTo>
                  <a:pt x="2626" y="270743"/>
                </a:lnTo>
                <a:lnTo>
                  <a:pt x="1135" y="273088"/>
                </a:lnTo>
                <a:lnTo>
                  <a:pt x="796" y="273619"/>
                </a:lnTo>
                <a:lnTo>
                  <a:pt x="796" y="274183"/>
                </a:lnTo>
                <a:lnTo>
                  <a:pt x="827" y="275007"/>
                </a:lnTo>
                <a:lnTo>
                  <a:pt x="896" y="276814"/>
                </a:lnTo>
                <a:lnTo>
                  <a:pt x="631" y="277575"/>
                </a:lnTo>
                <a:lnTo>
                  <a:pt x="525" y="277882"/>
                </a:lnTo>
                <a:lnTo>
                  <a:pt x="180" y="278870"/>
                </a:lnTo>
                <a:lnTo>
                  <a:pt x="1617" y="279197"/>
                </a:lnTo>
                <a:lnTo>
                  <a:pt x="7361" y="280506"/>
                </a:lnTo>
                <a:lnTo>
                  <a:pt x="11420" y="282441"/>
                </a:lnTo>
                <a:lnTo>
                  <a:pt x="15730" y="283085"/>
                </a:lnTo>
                <a:lnTo>
                  <a:pt x="17825" y="281725"/>
                </a:lnTo>
                <a:lnTo>
                  <a:pt x="21088" y="281541"/>
                </a:lnTo>
                <a:lnTo>
                  <a:pt x="22517" y="281124"/>
                </a:lnTo>
                <a:lnTo>
                  <a:pt x="22997" y="280984"/>
                </a:lnTo>
                <a:lnTo>
                  <a:pt x="23440" y="280711"/>
                </a:lnTo>
                <a:lnTo>
                  <a:pt x="25892" y="279190"/>
                </a:lnTo>
                <a:lnTo>
                  <a:pt x="27438" y="278997"/>
                </a:lnTo>
                <a:lnTo>
                  <a:pt x="27908" y="278938"/>
                </a:lnTo>
                <a:lnTo>
                  <a:pt x="28356" y="278881"/>
                </a:lnTo>
                <a:lnTo>
                  <a:pt x="34455" y="274610"/>
                </a:lnTo>
                <a:lnTo>
                  <a:pt x="36243" y="272193"/>
                </a:lnTo>
                <a:lnTo>
                  <a:pt x="37958" y="267543"/>
                </a:lnTo>
                <a:lnTo>
                  <a:pt x="37737" y="263660"/>
                </a:lnTo>
                <a:lnTo>
                  <a:pt x="36833" y="259788"/>
                </a:lnTo>
                <a:lnTo>
                  <a:pt x="36279" y="257414"/>
                </a:lnTo>
                <a:lnTo>
                  <a:pt x="37075" y="253888"/>
                </a:lnTo>
                <a:lnTo>
                  <a:pt x="43509" y="251640"/>
                </a:lnTo>
                <a:lnTo>
                  <a:pt x="44286" y="251627"/>
                </a:lnTo>
                <a:lnTo>
                  <a:pt x="45201" y="251610"/>
                </a:lnTo>
                <a:lnTo>
                  <a:pt x="46330" y="251591"/>
                </a:lnTo>
                <a:lnTo>
                  <a:pt x="47795" y="253697"/>
                </a:lnTo>
                <a:lnTo>
                  <a:pt x="51062" y="257526"/>
                </a:lnTo>
                <a:lnTo>
                  <a:pt x="55009" y="258210"/>
                </a:lnTo>
                <a:lnTo>
                  <a:pt x="58508" y="257268"/>
                </a:lnTo>
                <a:lnTo>
                  <a:pt x="61334" y="254459"/>
                </a:lnTo>
                <a:lnTo>
                  <a:pt x="66076" y="252870"/>
                </a:lnTo>
                <a:lnTo>
                  <a:pt x="72621" y="251624"/>
                </a:lnTo>
                <a:lnTo>
                  <a:pt x="81989" y="250579"/>
                </a:lnTo>
                <a:lnTo>
                  <a:pt x="88161" y="248863"/>
                </a:lnTo>
                <a:lnTo>
                  <a:pt x="88161" y="249792"/>
                </a:lnTo>
                <a:lnTo>
                  <a:pt x="86681" y="253324"/>
                </a:lnTo>
                <a:lnTo>
                  <a:pt x="84528" y="253893"/>
                </a:lnTo>
                <a:lnTo>
                  <a:pt x="82514" y="254426"/>
                </a:lnTo>
                <a:lnTo>
                  <a:pt x="82002" y="254562"/>
                </a:lnTo>
                <a:lnTo>
                  <a:pt x="81693" y="255801"/>
                </a:lnTo>
                <a:lnTo>
                  <a:pt x="82061" y="257041"/>
                </a:lnTo>
                <a:lnTo>
                  <a:pt x="83599" y="258218"/>
                </a:lnTo>
                <a:lnTo>
                  <a:pt x="88648" y="259647"/>
                </a:lnTo>
                <a:lnTo>
                  <a:pt x="92957" y="259897"/>
                </a:lnTo>
                <a:lnTo>
                  <a:pt x="94434" y="261447"/>
                </a:lnTo>
                <a:lnTo>
                  <a:pt x="95050" y="262749"/>
                </a:lnTo>
                <a:lnTo>
                  <a:pt x="95233" y="264732"/>
                </a:lnTo>
                <a:lnTo>
                  <a:pt x="96280" y="265352"/>
                </a:lnTo>
                <a:lnTo>
                  <a:pt x="98322" y="270859"/>
                </a:lnTo>
                <a:lnTo>
                  <a:pt x="97074" y="276149"/>
                </a:lnTo>
                <a:lnTo>
                  <a:pt x="93230" y="281110"/>
                </a:lnTo>
                <a:lnTo>
                  <a:pt x="88030" y="288352"/>
                </a:lnTo>
                <a:lnTo>
                  <a:pt x="84865" y="293174"/>
                </a:lnTo>
                <a:lnTo>
                  <a:pt x="83508" y="294327"/>
                </a:lnTo>
                <a:lnTo>
                  <a:pt x="81591" y="293233"/>
                </a:lnTo>
                <a:lnTo>
                  <a:pt x="79111" y="292399"/>
                </a:lnTo>
                <a:lnTo>
                  <a:pt x="75499" y="292964"/>
                </a:lnTo>
                <a:lnTo>
                  <a:pt x="72564" y="293519"/>
                </a:lnTo>
                <a:lnTo>
                  <a:pt x="70312" y="289545"/>
                </a:lnTo>
                <a:lnTo>
                  <a:pt x="68734" y="288821"/>
                </a:lnTo>
                <a:lnTo>
                  <a:pt x="66702" y="289609"/>
                </a:lnTo>
                <a:lnTo>
                  <a:pt x="62189" y="288685"/>
                </a:lnTo>
                <a:lnTo>
                  <a:pt x="59143" y="288615"/>
                </a:lnTo>
                <a:lnTo>
                  <a:pt x="56549" y="287031"/>
                </a:lnTo>
                <a:lnTo>
                  <a:pt x="53734" y="283819"/>
                </a:lnTo>
                <a:lnTo>
                  <a:pt x="52605" y="283463"/>
                </a:lnTo>
                <a:lnTo>
                  <a:pt x="51359" y="286622"/>
                </a:lnTo>
                <a:lnTo>
                  <a:pt x="53026" y="305782"/>
                </a:lnTo>
                <a:lnTo>
                  <a:pt x="40370" y="319553"/>
                </a:lnTo>
                <a:lnTo>
                  <a:pt x="37057" y="324310"/>
                </a:lnTo>
                <a:lnTo>
                  <a:pt x="35996" y="325835"/>
                </a:lnTo>
                <a:lnTo>
                  <a:pt x="30646" y="333522"/>
                </a:lnTo>
                <a:lnTo>
                  <a:pt x="28835" y="337818"/>
                </a:lnTo>
                <a:lnTo>
                  <a:pt x="29503" y="344829"/>
                </a:lnTo>
                <a:lnTo>
                  <a:pt x="32425" y="352553"/>
                </a:lnTo>
                <a:lnTo>
                  <a:pt x="35579" y="357011"/>
                </a:lnTo>
                <a:lnTo>
                  <a:pt x="37382" y="357732"/>
                </a:lnTo>
                <a:lnTo>
                  <a:pt x="43030" y="353618"/>
                </a:lnTo>
                <a:lnTo>
                  <a:pt x="48902" y="350755"/>
                </a:lnTo>
                <a:lnTo>
                  <a:pt x="54998" y="348891"/>
                </a:lnTo>
                <a:lnTo>
                  <a:pt x="63575" y="347233"/>
                </a:lnTo>
                <a:lnTo>
                  <a:pt x="66733" y="349183"/>
                </a:lnTo>
                <a:lnTo>
                  <a:pt x="71915" y="355863"/>
                </a:lnTo>
                <a:lnTo>
                  <a:pt x="72816" y="357351"/>
                </a:lnTo>
                <a:lnTo>
                  <a:pt x="74580" y="358265"/>
                </a:lnTo>
                <a:lnTo>
                  <a:pt x="78905" y="360503"/>
                </a:lnTo>
                <a:lnTo>
                  <a:pt x="81838" y="360201"/>
                </a:lnTo>
                <a:lnTo>
                  <a:pt x="85450" y="359133"/>
                </a:lnTo>
                <a:lnTo>
                  <a:pt x="87033" y="357349"/>
                </a:lnTo>
                <a:lnTo>
                  <a:pt x="88616" y="355063"/>
                </a:lnTo>
                <a:lnTo>
                  <a:pt x="90650" y="352771"/>
                </a:lnTo>
                <a:lnTo>
                  <a:pt x="93323" y="352722"/>
                </a:lnTo>
                <a:lnTo>
                  <a:pt x="99226" y="352617"/>
                </a:lnTo>
                <a:lnTo>
                  <a:pt x="103062" y="352800"/>
                </a:lnTo>
                <a:lnTo>
                  <a:pt x="108028" y="352460"/>
                </a:lnTo>
                <a:lnTo>
                  <a:pt x="113457" y="342833"/>
                </a:lnTo>
                <a:lnTo>
                  <a:pt x="116397" y="339270"/>
                </a:lnTo>
                <a:lnTo>
                  <a:pt x="118427" y="339232"/>
                </a:lnTo>
                <a:lnTo>
                  <a:pt x="120229" y="341457"/>
                </a:lnTo>
                <a:lnTo>
                  <a:pt x="122484" y="343424"/>
                </a:lnTo>
                <a:lnTo>
                  <a:pt x="124973" y="338614"/>
                </a:lnTo>
                <a:lnTo>
                  <a:pt x="127685" y="334552"/>
                </a:lnTo>
                <a:lnTo>
                  <a:pt x="130346" y="328612"/>
                </a:lnTo>
                <a:lnTo>
                  <a:pt x="131590" y="326331"/>
                </a:lnTo>
                <a:lnTo>
                  <a:pt x="132553" y="323742"/>
                </a:lnTo>
                <a:lnTo>
                  <a:pt x="133695" y="323564"/>
                </a:lnTo>
                <a:lnTo>
                  <a:pt x="133953" y="323971"/>
                </a:lnTo>
                <a:lnTo>
                  <a:pt x="134285" y="324495"/>
                </a:lnTo>
                <a:lnTo>
                  <a:pt x="134677" y="325113"/>
                </a:lnTo>
                <a:lnTo>
                  <a:pt x="134242" y="325553"/>
                </a:lnTo>
                <a:lnTo>
                  <a:pt x="133641" y="326156"/>
                </a:lnTo>
                <a:lnTo>
                  <a:pt x="133014" y="326787"/>
                </a:lnTo>
                <a:lnTo>
                  <a:pt x="133124" y="327263"/>
                </a:lnTo>
                <a:lnTo>
                  <a:pt x="133384" y="328398"/>
                </a:lnTo>
                <a:lnTo>
                  <a:pt x="133274" y="328775"/>
                </a:lnTo>
                <a:lnTo>
                  <a:pt x="133216" y="328980"/>
                </a:lnTo>
                <a:lnTo>
                  <a:pt x="132951" y="329886"/>
                </a:lnTo>
                <a:lnTo>
                  <a:pt x="133382" y="331128"/>
                </a:lnTo>
                <a:lnTo>
                  <a:pt x="134609" y="331324"/>
                </a:lnTo>
                <a:lnTo>
                  <a:pt x="137508" y="332551"/>
                </a:lnTo>
                <a:lnTo>
                  <a:pt x="139141" y="333095"/>
                </a:lnTo>
                <a:lnTo>
                  <a:pt x="140132" y="333089"/>
                </a:lnTo>
                <a:lnTo>
                  <a:pt x="144275" y="333066"/>
                </a:lnTo>
                <a:lnTo>
                  <a:pt x="151048" y="331879"/>
                </a:lnTo>
                <a:lnTo>
                  <a:pt x="154886" y="330682"/>
                </a:lnTo>
                <a:lnTo>
                  <a:pt x="160172" y="328784"/>
                </a:lnTo>
                <a:lnTo>
                  <a:pt x="179496" y="321841"/>
                </a:lnTo>
                <a:lnTo>
                  <a:pt x="190672" y="318507"/>
                </a:lnTo>
                <a:lnTo>
                  <a:pt x="197785" y="315371"/>
                </a:lnTo>
                <a:lnTo>
                  <a:pt x="202752" y="314278"/>
                </a:lnTo>
                <a:lnTo>
                  <a:pt x="205575" y="313475"/>
                </a:lnTo>
                <a:lnTo>
                  <a:pt x="206363" y="313838"/>
                </a:lnTo>
                <a:lnTo>
                  <a:pt x="207264" y="315326"/>
                </a:lnTo>
                <a:lnTo>
                  <a:pt x="205681" y="317486"/>
                </a:lnTo>
                <a:lnTo>
                  <a:pt x="202968" y="320796"/>
                </a:lnTo>
                <a:lnTo>
                  <a:pt x="200589" y="328239"/>
                </a:lnTo>
                <a:lnTo>
                  <a:pt x="200913" y="338642"/>
                </a:lnTo>
                <a:lnTo>
                  <a:pt x="199894" y="340918"/>
                </a:lnTo>
                <a:lnTo>
                  <a:pt x="200568" y="343915"/>
                </a:lnTo>
                <a:lnTo>
                  <a:pt x="211500" y="352625"/>
                </a:lnTo>
                <a:lnTo>
                  <a:pt x="213981" y="354337"/>
                </a:lnTo>
                <a:lnTo>
                  <a:pt x="217025" y="356164"/>
                </a:lnTo>
                <a:lnTo>
                  <a:pt x="219740" y="356991"/>
                </a:lnTo>
                <a:lnTo>
                  <a:pt x="220521" y="357230"/>
                </a:lnTo>
                <a:lnTo>
                  <a:pt x="227063" y="359622"/>
                </a:lnTo>
                <a:lnTo>
                  <a:pt x="229654" y="364969"/>
                </a:lnTo>
                <a:lnTo>
                  <a:pt x="231452" y="402724"/>
                </a:lnTo>
                <a:lnTo>
                  <a:pt x="231910" y="412551"/>
                </a:lnTo>
                <a:lnTo>
                  <a:pt x="232401" y="422607"/>
                </a:lnTo>
                <a:lnTo>
                  <a:pt x="232041" y="427627"/>
                </a:lnTo>
                <a:lnTo>
                  <a:pt x="232678" y="434903"/>
                </a:lnTo>
                <a:lnTo>
                  <a:pt x="233333" y="455849"/>
                </a:lnTo>
                <a:lnTo>
                  <a:pt x="233365" y="457223"/>
                </a:lnTo>
                <a:lnTo>
                  <a:pt x="233431" y="459152"/>
                </a:lnTo>
                <a:lnTo>
                  <a:pt x="233480" y="460509"/>
                </a:lnTo>
                <a:lnTo>
                  <a:pt x="234559" y="483630"/>
                </a:lnTo>
                <a:lnTo>
                  <a:pt x="233790" y="489467"/>
                </a:lnTo>
                <a:lnTo>
                  <a:pt x="235802" y="489238"/>
                </a:lnTo>
                <a:lnTo>
                  <a:pt x="235998" y="489222"/>
                </a:lnTo>
                <a:lnTo>
                  <a:pt x="243274" y="485429"/>
                </a:lnTo>
                <a:lnTo>
                  <a:pt x="251286" y="478757"/>
                </a:lnTo>
                <a:lnTo>
                  <a:pt x="256878" y="466690"/>
                </a:lnTo>
                <a:lnTo>
                  <a:pt x="259674" y="466772"/>
                </a:lnTo>
                <a:lnTo>
                  <a:pt x="263828" y="469143"/>
                </a:lnTo>
                <a:lnTo>
                  <a:pt x="267866" y="470565"/>
                </a:lnTo>
                <a:lnTo>
                  <a:pt x="272101" y="472985"/>
                </a:lnTo>
                <a:lnTo>
                  <a:pt x="273328" y="473688"/>
                </a:lnTo>
                <a:lnTo>
                  <a:pt x="278135" y="475863"/>
                </a:lnTo>
                <a:lnTo>
                  <a:pt x="289385" y="481308"/>
                </a:lnTo>
                <a:lnTo>
                  <a:pt x="299212" y="486066"/>
                </a:lnTo>
                <a:lnTo>
                  <a:pt x="305671" y="488862"/>
                </a:lnTo>
                <a:lnTo>
                  <a:pt x="307616" y="486835"/>
                </a:lnTo>
                <a:lnTo>
                  <a:pt x="308238" y="483123"/>
                </a:lnTo>
                <a:lnTo>
                  <a:pt x="308712" y="482256"/>
                </a:lnTo>
                <a:lnTo>
                  <a:pt x="309955" y="479951"/>
                </a:lnTo>
                <a:lnTo>
                  <a:pt x="310347" y="479591"/>
                </a:lnTo>
                <a:lnTo>
                  <a:pt x="311197" y="478774"/>
                </a:lnTo>
                <a:lnTo>
                  <a:pt x="311246" y="476599"/>
                </a:lnTo>
                <a:lnTo>
                  <a:pt x="312113" y="475618"/>
                </a:lnTo>
                <a:lnTo>
                  <a:pt x="313405" y="471399"/>
                </a:lnTo>
                <a:lnTo>
                  <a:pt x="313764" y="471448"/>
                </a:lnTo>
                <a:lnTo>
                  <a:pt x="314255" y="471514"/>
                </a:lnTo>
                <a:lnTo>
                  <a:pt x="314697" y="471579"/>
                </a:lnTo>
                <a:lnTo>
                  <a:pt x="316184" y="470222"/>
                </a:lnTo>
                <a:lnTo>
                  <a:pt x="317656" y="470467"/>
                </a:lnTo>
                <a:lnTo>
                  <a:pt x="318457" y="469715"/>
                </a:lnTo>
                <a:lnTo>
                  <a:pt x="318752" y="468930"/>
                </a:lnTo>
                <a:lnTo>
                  <a:pt x="320616" y="463959"/>
                </a:lnTo>
                <a:lnTo>
                  <a:pt x="321531" y="463698"/>
                </a:lnTo>
                <a:lnTo>
                  <a:pt x="322823" y="464270"/>
                </a:lnTo>
                <a:lnTo>
                  <a:pt x="323395" y="464515"/>
                </a:lnTo>
                <a:lnTo>
                  <a:pt x="324376" y="463829"/>
                </a:lnTo>
                <a:lnTo>
                  <a:pt x="325112" y="463338"/>
                </a:lnTo>
                <a:lnTo>
                  <a:pt x="330099" y="461474"/>
                </a:lnTo>
                <a:lnTo>
                  <a:pt x="332748" y="461278"/>
                </a:lnTo>
                <a:lnTo>
                  <a:pt x="333500" y="460820"/>
                </a:lnTo>
                <a:lnTo>
                  <a:pt x="335152" y="459790"/>
                </a:lnTo>
                <a:lnTo>
                  <a:pt x="336640" y="459479"/>
                </a:lnTo>
                <a:lnTo>
                  <a:pt x="336852" y="458645"/>
                </a:lnTo>
                <a:lnTo>
                  <a:pt x="337065" y="457811"/>
                </a:lnTo>
                <a:lnTo>
                  <a:pt x="339469" y="456732"/>
                </a:lnTo>
                <a:lnTo>
                  <a:pt x="339599" y="456683"/>
                </a:lnTo>
                <a:lnTo>
                  <a:pt x="341692" y="455751"/>
                </a:lnTo>
                <a:lnTo>
                  <a:pt x="342853" y="453903"/>
                </a:lnTo>
                <a:lnTo>
                  <a:pt x="345470" y="454328"/>
                </a:lnTo>
                <a:lnTo>
                  <a:pt x="348282" y="454116"/>
                </a:lnTo>
                <a:lnTo>
                  <a:pt x="351634" y="452007"/>
                </a:lnTo>
                <a:lnTo>
                  <a:pt x="355297" y="447870"/>
                </a:lnTo>
                <a:lnTo>
                  <a:pt x="356490" y="449390"/>
                </a:lnTo>
                <a:lnTo>
                  <a:pt x="358011" y="451336"/>
                </a:lnTo>
                <a:lnTo>
                  <a:pt x="358305" y="452497"/>
                </a:lnTo>
                <a:lnTo>
                  <a:pt x="358452" y="453086"/>
                </a:lnTo>
                <a:lnTo>
                  <a:pt x="357406" y="454443"/>
                </a:lnTo>
                <a:lnTo>
                  <a:pt x="359303" y="457353"/>
                </a:lnTo>
                <a:lnTo>
                  <a:pt x="358698" y="458351"/>
                </a:lnTo>
                <a:lnTo>
                  <a:pt x="358632" y="459152"/>
                </a:lnTo>
                <a:lnTo>
                  <a:pt x="358567" y="459953"/>
                </a:lnTo>
                <a:lnTo>
                  <a:pt x="357390" y="460918"/>
                </a:lnTo>
                <a:lnTo>
                  <a:pt x="356670" y="461507"/>
                </a:lnTo>
                <a:lnTo>
                  <a:pt x="355378" y="465611"/>
                </a:lnTo>
                <a:lnTo>
                  <a:pt x="353776" y="469568"/>
                </a:lnTo>
                <a:lnTo>
                  <a:pt x="353335" y="469960"/>
                </a:lnTo>
                <a:lnTo>
                  <a:pt x="352108" y="471007"/>
                </a:lnTo>
                <a:lnTo>
                  <a:pt x="351699" y="473476"/>
                </a:lnTo>
                <a:lnTo>
                  <a:pt x="351487" y="474718"/>
                </a:lnTo>
                <a:lnTo>
                  <a:pt x="351094" y="474996"/>
                </a:lnTo>
                <a:lnTo>
                  <a:pt x="350702" y="475274"/>
                </a:lnTo>
                <a:lnTo>
                  <a:pt x="349835" y="475340"/>
                </a:lnTo>
                <a:lnTo>
                  <a:pt x="348969" y="475405"/>
                </a:lnTo>
                <a:lnTo>
                  <a:pt x="348053" y="478201"/>
                </a:lnTo>
                <a:lnTo>
                  <a:pt x="347841" y="478381"/>
                </a:lnTo>
                <a:lnTo>
                  <a:pt x="344047" y="481668"/>
                </a:lnTo>
                <a:lnTo>
                  <a:pt x="343000" y="483908"/>
                </a:lnTo>
                <a:lnTo>
                  <a:pt x="341333" y="485641"/>
                </a:lnTo>
                <a:lnTo>
                  <a:pt x="340924" y="486622"/>
                </a:lnTo>
                <a:lnTo>
                  <a:pt x="340352" y="487996"/>
                </a:lnTo>
                <a:lnTo>
                  <a:pt x="340352" y="489484"/>
                </a:lnTo>
                <a:lnTo>
                  <a:pt x="341954" y="488797"/>
                </a:lnTo>
                <a:lnTo>
                  <a:pt x="344112" y="486573"/>
                </a:lnTo>
                <a:lnTo>
                  <a:pt x="347497" y="485020"/>
                </a:lnTo>
                <a:lnTo>
                  <a:pt x="350146" y="483221"/>
                </a:lnTo>
                <a:lnTo>
                  <a:pt x="352108" y="480736"/>
                </a:lnTo>
                <a:lnTo>
                  <a:pt x="355444" y="482158"/>
                </a:lnTo>
                <a:lnTo>
                  <a:pt x="356310" y="481848"/>
                </a:lnTo>
                <a:lnTo>
                  <a:pt x="357913" y="480360"/>
                </a:lnTo>
                <a:lnTo>
                  <a:pt x="359875" y="480229"/>
                </a:lnTo>
                <a:lnTo>
                  <a:pt x="364502" y="481733"/>
                </a:lnTo>
                <a:lnTo>
                  <a:pt x="366743" y="481161"/>
                </a:lnTo>
                <a:lnTo>
                  <a:pt x="369898" y="479608"/>
                </a:lnTo>
                <a:lnTo>
                  <a:pt x="372367" y="479215"/>
                </a:lnTo>
                <a:lnTo>
                  <a:pt x="376079" y="478626"/>
                </a:lnTo>
                <a:lnTo>
                  <a:pt x="380167" y="477073"/>
                </a:lnTo>
                <a:lnTo>
                  <a:pt x="397744" y="474506"/>
                </a:lnTo>
                <a:lnTo>
                  <a:pt x="404661" y="473002"/>
                </a:lnTo>
                <a:lnTo>
                  <a:pt x="410253" y="471775"/>
                </a:lnTo>
                <a:lnTo>
                  <a:pt x="412624" y="475847"/>
                </a:lnTo>
                <a:lnTo>
                  <a:pt x="412444" y="477335"/>
                </a:lnTo>
                <a:lnTo>
                  <a:pt x="413246" y="478136"/>
                </a:lnTo>
                <a:lnTo>
                  <a:pt x="415257" y="485412"/>
                </a:lnTo>
                <a:lnTo>
                  <a:pt x="415469" y="486197"/>
                </a:lnTo>
                <a:lnTo>
                  <a:pt x="416777" y="488911"/>
                </a:lnTo>
                <a:lnTo>
                  <a:pt x="417023" y="489418"/>
                </a:lnTo>
                <a:lnTo>
                  <a:pt x="417693" y="490203"/>
                </a:lnTo>
                <a:lnTo>
                  <a:pt x="418805" y="491462"/>
                </a:lnTo>
                <a:lnTo>
                  <a:pt x="418135" y="492329"/>
                </a:lnTo>
                <a:lnTo>
                  <a:pt x="417889" y="492656"/>
                </a:lnTo>
                <a:lnTo>
                  <a:pt x="418805" y="495125"/>
                </a:lnTo>
                <a:lnTo>
                  <a:pt x="418200" y="497234"/>
                </a:lnTo>
                <a:lnTo>
                  <a:pt x="415306" y="499344"/>
                </a:lnTo>
                <a:lnTo>
                  <a:pt x="414995" y="503742"/>
                </a:lnTo>
                <a:lnTo>
                  <a:pt x="412788" y="505917"/>
                </a:lnTo>
                <a:lnTo>
                  <a:pt x="411676" y="508222"/>
                </a:lnTo>
                <a:lnTo>
                  <a:pt x="411463" y="509138"/>
                </a:lnTo>
                <a:lnTo>
                  <a:pt x="411185" y="510381"/>
                </a:lnTo>
                <a:lnTo>
                  <a:pt x="410253" y="511198"/>
                </a:lnTo>
                <a:lnTo>
                  <a:pt x="409894" y="512931"/>
                </a:lnTo>
                <a:lnTo>
                  <a:pt x="410515" y="514550"/>
                </a:lnTo>
                <a:lnTo>
                  <a:pt x="411807" y="513111"/>
                </a:lnTo>
                <a:lnTo>
                  <a:pt x="413965" y="512179"/>
                </a:lnTo>
                <a:lnTo>
                  <a:pt x="416058" y="508468"/>
                </a:lnTo>
                <a:lnTo>
                  <a:pt x="418331" y="508762"/>
                </a:lnTo>
                <a:lnTo>
                  <a:pt x="418740" y="509138"/>
                </a:lnTo>
                <a:lnTo>
                  <a:pt x="420064" y="510381"/>
                </a:lnTo>
                <a:lnTo>
                  <a:pt x="421846" y="510626"/>
                </a:lnTo>
                <a:lnTo>
                  <a:pt x="422091" y="510904"/>
                </a:lnTo>
                <a:lnTo>
                  <a:pt x="422893" y="511869"/>
                </a:lnTo>
                <a:lnTo>
                  <a:pt x="423138" y="511836"/>
                </a:lnTo>
                <a:lnTo>
                  <a:pt x="423825" y="511738"/>
                </a:lnTo>
                <a:lnTo>
                  <a:pt x="424920" y="509252"/>
                </a:lnTo>
                <a:lnTo>
                  <a:pt x="426163" y="508386"/>
                </a:lnTo>
                <a:lnTo>
                  <a:pt x="426801" y="506505"/>
                </a:lnTo>
                <a:lnTo>
                  <a:pt x="427209" y="505295"/>
                </a:lnTo>
                <a:lnTo>
                  <a:pt x="430120" y="506816"/>
                </a:lnTo>
                <a:lnTo>
                  <a:pt x="430496" y="507781"/>
                </a:lnTo>
                <a:lnTo>
                  <a:pt x="429433" y="512555"/>
                </a:lnTo>
                <a:lnTo>
                  <a:pt x="432949" y="513962"/>
                </a:lnTo>
                <a:lnTo>
                  <a:pt x="436399" y="516349"/>
                </a:lnTo>
                <a:lnTo>
                  <a:pt x="438083" y="516725"/>
                </a:lnTo>
                <a:lnTo>
                  <a:pt x="440863" y="514599"/>
                </a:lnTo>
                <a:lnTo>
                  <a:pt x="444411" y="513635"/>
                </a:lnTo>
                <a:lnTo>
                  <a:pt x="442040" y="518409"/>
                </a:lnTo>
                <a:lnTo>
                  <a:pt x="443937" y="520698"/>
                </a:lnTo>
                <a:lnTo>
                  <a:pt x="448401" y="518965"/>
                </a:lnTo>
                <a:lnTo>
                  <a:pt x="450870" y="521434"/>
                </a:lnTo>
                <a:lnTo>
                  <a:pt x="452930" y="521990"/>
                </a:lnTo>
                <a:lnTo>
                  <a:pt x="454990" y="521401"/>
                </a:lnTo>
                <a:lnTo>
                  <a:pt x="458522" y="518720"/>
                </a:lnTo>
                <a:lnTo>
                  <a:pt x="463477" y="509906"/>
                </a:lnTo>
                <a:lnTo>
                  <a:pt x="465880" y="507029"/>
                </a:lnTo>
                <a:lnTo>
                  <a:pt x="467025" y="509694"/>
                </a:lnTo>
                <a:lnTo>
                  <a:pt x="469347" y="514861"/>
                </a:lnTo>
                <a:lnTo>
                  <a:pt x="470099" y="516561"/>
                </a:lnTo>
                <a:lnTo>
                  <a:pt x="472372" y="518654"/>
                </a:lnTo>
                <a:lnTo>
                  <a:pt x="473712" y="521696"/>
                </a:lnTo>
                <a:lnTo>
                  <a:pt x="473941" y="525702"/>
                </a:lnTo>
                <a:lnTo>
                  <a:pt x="473990" y="530100"/>
                </a:lnTo>
                <a:lnTo>
                  <a:pt x="473369" y="541563"/>
                </a:lnTo>
                <a:lnTo>
                  <a:pt x="474890" y="543852"/>
                </a:lnTo>
                <a:lnTo>
                  <a:pt x="480449" y="545405"/>
                </a:lnTo>
                <a:lnTo>
                  <a:pt x="482101" y="540140"/>
                </a:lnTo>
                <a:lnTo>
                  <a:pt x="487644" y="531572"/>
                </a:lnTo>
                <a:lnTo>
                  <a:pt x="488674" y="528743"/>
                </a:lnTo>
                <a:lnTo>
                  <a:pt x="489540" y="526356"/>
                </a:lnTo>
                <a:lnTo>
                  <a:pt x="490391" y="525342"/>
                </a:lnTo>
                <a:lnTo>
                  <a:pt x="491077" y="524492"/>
                </a:lnTo>
                <a:lnTo>
                  <a:pt x="492059" y="518425"/>
                </a:lnTo>
                <a:lnTo>
                  <a:pt x="495198" y="517984"/>
                </a:lnTo>
                <a:lnTo>
                  <a:pt x="499090" y="515924"/>
                </a:lnTo>
                <a:lnTo>
                  <a:pt x="499940" y="513258"/>
                </a:lnTo>
                <a:lnTo>
                  <a:pt x="501412" y="512179"/>
                </a:lnTo>
                <a:lnTo>
                  <a:pt x="502295" y="511525"/>
                </a:lnTo>
                <a:lnTo>
                  <a:pt x="503586" y="511525"/>
                </a:lnTo>
                <a:lnTo>
                  <a:pt x="503897" y="511738"/>
                </a:lnTo>
                <a:lnTo>
                  <a:pt x="504322" y="512016"/>
                </a:lnTo>
                <a:lnTo>
                  <a:pt x="505859" y="511525"/>
                </a:lnTo>
                <a:lnTo>
                  <a:pt x="507036" y="510397"/>
                </a:lnTo>
                <a:lnTo>
                  <a:pt x="508541" y="510462"/>
                </a:lnTo>
                <a:lnTo>
                  <a:pt x="511222" y="511329"/>
                </a:lnTo>
                <a:lnTo>
                  <a:pt x="511631" y="511182"/>
                </a:lnTo>
                <a:lnTo>
                  <a:pt x="512579" y="510822"/>
                </a:lnTo>
                <a:lnTo>
                  <a:pt x="513528" y="511100"/>
                </a:lnTo>
                <a:lnTo>
                  <a:pt x="514051" y="511264"/>
                </a:lnTo>
                <a:lnTo>
                  <a:pt x="515931" y="511345"/>
                </a:lnTo>
                <a:lnTo>
                  <a:pt x="517812" y="511443"/>
                </a:lnTo>
                <a:lnTo>
                  <a:pt x="520314" y="511967"/>
                </a:lnTo>
                <a:lnTo>
                  <a:pt x="521883" y="512294"/>
                </a:lnTo>
                <a:lnTo>
                  <a:pt x="523551" y="513422"/>
                </a:lnTo>
                <a:lnTo>
                  <a:pt x="527884" y="513128"/>
                </a:lnTo>
                <a:lnTo>
                  <a:pt x="529225" y="513030"/>
                </a:lnTo>
                <a:lnTo>
                  <a:pt x="530958" y="513962"/>
                </a:lnTo>
                <a:lnTo>
                  <a:pt x="532250" y="516185"/>
                </a:lnTo>
                <a:lnTo>
                  <a:pt x="533476" y="516496"/>
                </a:lnTo>
                <a:lnTo>
                  <a:pt x="534964" y="515760"/>
                </a:lnTo>
                <a:lnTo>
                  <a:pt x="536632" y="516087"/>
                </a:lnTo>
                <a:lnTo>
                  <a:pt x="538284" y="516431"/>
                </a:lnTo>
                <a:lnTo>
                  <a:pt x="540720" y="520796"/>
                </a:lnTo>
                <a:lnTo>
                  <a:pt x="547849" y="522857"/>
                </a:lnTo>
                <a:lnTo>
                  <a:pt x="547538" y="523919"/>
                </a:lnTo>
                <a:lnTo>
                  <a:pt x="547424" y="524295"/>
                </a:lnTo>
                <a:lnTo>
                  <a:pt x="547653" y="524623"/>
                </a:lnTo>
                <a:lnTo>
                  <a:pt x="547800" y="524851"/>
                </a:lnTo>
                <a:lnTo>
                  <a:pt x="551741" y="526078"/>
                </a:lnTo>
                <a:lnTo>
                  <a:pt x="552509" y="526519"/>
                </a:lnTo>
                <a:lnTo>
                  <a:pt x="555322" y="528122"/>
                </a:lnTo>
                <a:lnTo>
                  <a:pt x="558134" y="528547"/>
                </a:lnTo>
                <a:lnTo>
                  <a:pt x="560930" y="528988"/>
                </a:lnTo>
                <a:lnTo>
                  <a:pt x="562091" y="529544"/>
                </a:lnTo>
                <a:lnTo>
                  <a:pt x="565100" y="530983"/>
                </a:lnTo>
                <a:lnTo>
                  <a:pt x="566604" y="531703"/>
                </a:lnTo>
                <a:lnTo>
                  <a:pt x="570610" y="531506"/>
                </a:lnTo>
                <a:lnTo>
                  <a:pt x="572523" y="532308"/>
                </a:lnTo>
                <a:lnTo>
                  <a:pt x="573455" y="532242"/>
                </a:lnTo>
                <a:lnTo>
                  <a:pt x="575352" y="530640"/>
                </a:lnTo>
                <a:lnTo>
                  <a:pt x="576905" y="530444"/>
                </a:lnTo>
                <a:lnTo>
                  <a:pt x="580535" y="530493"/>
                </a:lnTo>
                <a:lnTo>
                  <a:pt x="584051" y="531850"/>
                </a:lnTo>
                <a:lnTo>
                  <a:pt x="586144" y="531915"/>
                </a:lnTo>
                <a:lnTo>
                  <a:pt x="587975" y="531490"/>
                </a:lnTo>
                <a:lnTo>
                  <a:pt x="588858" y="531294"/>
                </a:lnTo>
                <a:lnTo>
                  <a:pt x="589463" y="526487"/>
                </a:lnTo>
                <a:lnTo>
                  <a:pt x="591115" y="522840"/>
                </a:lnTo>
                <a:lnTo>
                  <a:pt x="593829" y="513487"/>
                </a:lnTo>
                <a:lnTo>
                  <a:pt x="593322" y="512065"/>
                </a:lnTo>
                <a:lnTo>
                  <a:pt x="593436" y="507159"/>
                </a:lnTo>
                <a:lnTo>
                  <a:pt x="593289" y="506146"/>
                </a:lnTo>
                <a:lnTo>
                  <a:pt x="593126" y="505050"/>
                </a:lnTo>
                <a:lnTo>
                  <a:pt x="591965" y="502826"/>
                </a:lnTo>
                <a:lnTo>
                  <a:pt x="591769" y="502450"/>
                </a:lnTo>
                <a:lnTo>
                  <a:pt x="590902" y="499540"/>
                </a:lnTo>
                <a:lnTo>
                  <a:pt x="590967" y="496940"/>
                </a:lnTo>
                <a:lnTo>
                  <a:pt x="592439" y="490939"/>
                </a:lnTo>
                <a:lnTo>
                  <a:pt x="593175" y="488650"/>
                </a:lnTo>
                <a:lnTo>
                  <a:pt x="591458" y="486361"/>
                </a:lnTo>
                <a:lnTo>
                  <a:pt x="591981" y="483695"/>
                </a:lnTo>
                <a:lnTo>
                  <a:pt x="593665" y="482534"/>
                </a:lnTo>
                <a:lnTo>
                  <a:pt x="596625" y="480229"/>
                </a:lnTo>
                <a:lnTo>
                  <a:pt x="597900" y="476010"/>
                </a:lnTo>
                <a:lnTo>
                  <a:pt x="596380" y="474310"/>
                </a:lnTo>
                <a:lnTo>
                  <a:pt x="592602" y="471841"/>
                </a:lnTo>
                <a:lnTo>
                  <a:pt x="587207" y="474163"/>
                </a:lnTo>
                <a:lnTo>
                  <a:pt x="582350" y="475324"/>
                </a:lnTo>
                <a:lnTo>
                  <a:pt x="581958" y="473231"/>
                </a:lnTo>
                <a:lnTo>
                  <a:pt x="584100" y="464810"/>
                </a:lnTo>
                <a:lnTo>
                  <a:pt x="586078" y="456585"/>
                </a:lnTo>
                <a:lnTo>
                  <a:pt x="583070" y="455653"/>
                </a:lnTo>
                <a:lnTo>
                  <a:pt x="583037" y="452971"/>
                </a:lnTo>
                <a:lnTo>
                  <a:pt x="583936" y="449914"/>
                </a:lnTo>
                <a:lnTo>
                  <a:pt x="586553" y="449325"/>
                </a:lnTo>
                <a:lnTo>
                  <a:pt x="595448" y="449930"/>
                </a:lnTo>
                <a:lnTo>
                  <a:pt x="596788" y="450813"/>
                </a:lnTo>
                <a:lnTo>
                  <a:pt x="597410" y="451222"/>
                </a:lnTo>
                <a:lnTo>
                  <a:pt x="599486" y="450960"/>
                </a:lnTo>
                <a:lnTo>
                  <a:pt x="599993" y="451205"/>
                </a:lnTo>
                <a:lnTo>
                  <a:pt x="600435" y="451402"/>
                </a:lnTo>
                <a:lnTo>
                  <a:pt x="600974" y="451173"/>
                </a:lnTo>
                <a:lnTo>
                  <a:pt x="602103" y="450666"/>
                </a:lnTo>
                <a:lnTo>
                  <a:pt x="603770" y="451892"/>
                </a:lnTo>
                <a:lnTo>
                  <a:pt x="604686" y="452137"/>
                </a:lnTo>
                <a:lnTo>
                  <a:pt x="606109" y="451402"/>
                </a:lnTo>
                <a:lnTo>
                  <a:pt x="608005" y="451451"/>
                </a:lnTo>
                <a:lnTo>
                  <a:pt x="610147" y="450633"/>
                </a:lnTo>
                <a:lnTo>
                  <a:pt x="611897" y="449963"/>
                </a:lnTo>
                <a:lnTo>
                  <a:pt x="616622" y="445548"/>
                </a:lnTo>
                <a:lnTo>
                  <a:pt x="617522" y="445335"/>
                </a:lnTo>
                <a:lnTo>
                  <a:pt x="618421" y="445106"/>
                </a:lnTo>
                <a:lnTo>
                  <a:pt x="618895" y="444828"/>
                </a:lnTo>
                <a:lnTo>
                  <a:pt x="620138" y="444109"/>
                </a:lnTo>
                <a:lnTo>
                  <a:pt x="624814" y="440021"/>
                </a:lnTo>
                <a:lnTo>
                  <a:pt x="626597" y="437846"/>
                </a:lnTo>
                <a:lnTo>
                  <a:pt x="626907" y="436767"/>
                </a:lnTo>
                <a:lnTo>
                  <a:pt x="627643" y="434249"/>
                </a:lnTo>
                <a:lnTo>
                  <a:pt x="629851" y="432630"/>
                </a:lnTo>
                <a:lnTo>
                  <a:pt x="630145" y="431535"/>
                </a:lnTo>
                <a:lnTo>
                  <a:pt x="630587" y="429769"/>
                </a:lnTo>
                <a:lnTo>
                  <a:pt x="632859" y="426548"/>
                </a:lnTo>
                <a:lnTo>
                  <a:pt x="634593" y="425599"/>
                </a:lnTo>
                <a:lnTo>
                  <a:pt x="636620" y="423555"/>
                </a:lnTo>
                <a:lnTo>
                  <a:pt x="639760" y="422002"/>
                </a:lnTo>
                <a:lnTo>
                  <a:pt x="643324" y="421250"/>
                </a:lnTo>
                <a:lnTo>
                  <a:pt x="643978" y="420743"/>
                </a:lnTo>
                <a:lnTo>
                  <a:pt x="645041" y="419958"/>
                </a:lnTo>
                <a:lnTo>
                  <a:pt x="647199" y="420073"/>
                </a:lnTo>
                <a:lnTo>
                  <a:pt x="648442" y="419566"/>
                </a:lnTo>
                <a:lnTo>
                  <a:pt x="651778" y="420334"/>
                </a:lnTo>
                <a:lnTo>
                  <a:pt x="652759" y="420547"/>
                </a:lnTo>
                <a:lnTo>
                  <a:pt x="654541" y="418993"/>
                </a:lnTo>
                <a:lnTo>
                  <a:pt x="655064" y="418830"/>
                </a:lnTo>
                <a:lnTo>
                  <a:pt x="655457" y="418683"/>
                </a:lnTo>
                <a:lnTo>
                  <a:pt x="655915" y="418012"/>
                </a:lnTo>
                <a:lnTo>
                  <a:pt x="656372" y="417326"/>
                </a:lnTo>
                <a:lnTo>
                  <a:pt x="656732" y="417227"/>
                </a:lnTo>
                <a:lnTo>
                  <a:pt x="657419" y="417015"/>
                </a:lnTo>
                <a:lnTo>
                  <a:pt x="658187" y="416067"/>
                </a:lnTo>
                <a:lnTo>
                  <a:pt x="659888" y="413908"/>
                </a:lnTo>
                <a:lnTo>
                  <a:pt x="660444" y="414088"/>
                </a:lnTo>
                <a:lnTo>
                  <a:pt x="660575" y="416688"/>
                </a:lnTo>
                <a:lnTo>
                  <a:pt x="661687" y="418552"/>
                </a:lnTo>
                <a:lnTo>
                  <a:pt x="660329" y="422836"/>
                </a:lnTo>
                <a:lnTo>
                  <a:pt x="660951" y="424749"/>
                </a:lnTo>
                <a:lnTo>
                  <a:pt x="661948" y="425501"/>
                </a:lnTo>
                <a:lnTo>
                  <a:pt x="662193" y="425681"/>
                </a:lnTo>
                <a:lnTo>
                  <a:pt x="662128" y="428412"/>
                </a:lnTo>
                <a:lnTo>
                  <a:pt x="661621" y="428739"/>
                </a:lnTo>
                <a:lnTo>
                  <a:pt x="660967" y="429148"/>
                </a:lnTo>
                <a:lnTo>
                  <a:pt x="660264" y="429017"/>
                </a:lnTo>
                <a:lnTo>
                  <a:pt x="658629" y="428657"/>
                </a:lnTo>
                <a:lnTo>
                  <a:pt x="656830" y="429851"/>
                </a:lnTo>
                <a:lnTo>
                  <a:pt x="656013" y="431044"/>
                </a:lnTo>
                <a:lnTo>
                  <a:pt x="655735" y="431453"/>
                </a:lnTo>
                <a:lnTo>
                  <a:pt x="654999" y="431715"/>
                </a:lnTo>
                <a:lnTo>
                  <a:pt x="654214" y="431437"/>
                </a:lnTo>
                <a:lnTo>
                  <a:pt x="653446" y="431159"/>
                </a:lnTo>
                <a:lnTo>
                  <a:pt x="653298" y="431518"/>
                </a:lnTo>
                <a:lnTo>
                  <a:pt x="653086" y="432025"/>
                </a:lnTo>
                <a:lnTo>
                  <a:pt x="653887" y="436358"/>
                </a:lnTo>
                <a:lnTo>
                  <a:pt x="653707" y="436735"/>
                </a:lnTo>
                <a:lnTo>
                  <a:pt x="652841" y="438402"/>
                </a:lnTo>
                <a:lnTo>
                  <a:pt x="651925" y="439155"/>
                </a:lnTo>
                <a:lnTo>
                  <a:pt x="650813" y="439285"/>
                </a:lnTo>
                <a:lnTo>
                  <a:pt x="648524" y="438926"/>
                </a:lnTo>
                <a:lnTo>
                  <a:pt x="648099" y="438860"/>
                </a:lnTo>
                <a:lnTo>
                  <a:pt x="653266" y="448393"/>
                </a:lnTo>
                <a:lnTo>
                  <a:pt x="653446" y="447902"/>
                </a:lnTo>
                <a:lnTo>
                  <a:pt x="654034" y="446284"/>
                </a:lnTo>
                <a:lnTo>
                  <a:pt x="654459" y="446218"/>
                </a:lnTo>
                <a:lnTo>
                  <a:pt x="655588" y="449014"/>
                </a:lnTo>
                <a:lnTo>
                  <a:pt x="656879" y="448573"/>
                </a:lnTo>
                <a:lnTo>
                  <a:pt x="658416" y="449194"/>
                </a:lnTo>
                <a:lnTo>
                  <a:pt x="660755" y="448998"/>
                </a:lnTo>
                <a:lnTo>
                  <a:pt x="662243" y="449668"/>
                </a:lnTo>
                <a:lnTo>
                  <a:pt x="664025" y="448671"/>
                </a:lnTo>
                <a:lnTo>
                  <a:pt x="665071" y="449178"/>
                </a:lnTo>
                <a:lnTo>
                  <a:pt x="665627" y="450094"/>
                </a:lnTo>
                <a:lnTo>
                  <a:pt x="665447" y="451892"/>
                </a:lnTo>
                <a:lnTo>
                  <a:pt x="665807" y="453887"/>
                </a:lnTo>
                <a:lnTo>
                  <a:pt x="665889" y="454263"/>
                </a:lnTo>
                <a:lnTo>
                  <a:pt x="667001" y="456045"/>
                </a:lnTo>
                <a:lnTo>
                  <a:pt x="666690" y="457484"/>
                </a:lnTo>
                <a:lnTo>
                  <a:pt x="666935" y="458776"/>
                </a:lnTo>
                <a:lnTo>
                  <a:pt x="667867" y="459953"/>
                </a:lnTo>
                <a:lnTo>
                  <a:pt x="668113" y="462929"/>
                </a:lnTo>
                <a:lnTo>
                  <a:pt x="669241" y="466216"/>
                </a:lnTo>
                <a:lnTo>
                  <a:pt x="669617" y="466314"/>
                </a:lnTo>
                <a:lnTo>
                  <a:pt x="671089" y="466706"/>
                </a:lnTo>
                <a:lnTo>
                  <a:pt x="673312" y="469126"/>
                </a:lnTo>
                <a:lnTo>
                  <a:pt x="673558" y="470042"/>
                </a:lnTo>
                <a:lnTo>
                  <a:pt x="673803" y="470974"/>
                </a:lnTo>
                <a:lnTo>
                  <a:pt x="674915" y="471595"/>
                </a:lnTo>
                <a:lnTo>
                  <a:pt x="676566" y="468243"/>
                </a:lnTo>
                <a:lnTo>
                  <a:pt x="678414" y="465889"/>
                </a:lnTo>
                <a:lnTo>
                  <a:pt x="678545" y="465071"/>
                </a:lnTo>
                <a:lnTo>
                  <a:pt x="678970" y="464908"/>
                </a:lnTo>
                <a:lnTo>
                  <a:pt x="679150" y="464826"/>
                </a:lnTo>
                <a:lnTo>
                  <a:pt x="679951" y="465382"/>
                </a:lnTo>
                <a:lnTo>
                  <a:pt x="679902" y="466445"/>
                </a:lnTo>
                <a:lnTo>
                  <a:pt x="680164" y="466543"/>
                </a:lnTo>
                <a:lnTo>
                  <a:pt x="680392" y="466625"/>
                </a:lnTo>
                <a:lnTo>
                  <a:pt x="681439" y="465447"/>
                </a:lnTo>
                <a:lnTo>
                  <a:pt x="683401" y="465938"/>
                </a:lnTo>
                <a:lnTo>
                  <a:pt x="683908" y="466494"/>
                </a:lnTo>
                <a:lnTo>
                  <a:pt x="684235" y="468440"/>
                </a:lnTo>
                <a:lnTo>
                  <a:pt x="684284" y="468718"/>
                </a:lnTo>
                <a:lnTo>
                  <a:pt x="684595" y="469388"/>
                </a:lnTo>
                <a:lnTo>
                  <a:pt x="685085" y="470402"/>
                </a:lnTo>
                <a:lnTo>
                  <a:pt x="684775" y="472004"/>
                </a:lnTo>
                <a:lnTo>
                  <a:pt x="685265" y="472560"/>
                </a:lnTo>
                <a:lnTo>
                  <a:pt x="686753" y="472936"/>
                </a:lnTo>
                <a:lnTo>
                  <a:pt x="687554" y="474179"/>
                </a:lnTo>
                <a:lnTo>
                  <a:pt x="687751" y="473770"/>
                </a:lnTo>
                <a:lnTo>
                  <a:pt x="688143" y="472969"/>
                </a:lnTo>
                <a:lnTo>
                  <a:pt x="691871" y="473492"/>
                </a:lnTo>
                <a:lnTo>
                  <a:pt x="695485" y="475144"/>
                </a:lnTo>
                <a:lnTo>
                  <a:pt x="696351" y="480981"/>
                </a:lnTo>
                <a:lnTo>
                  <a:pt x="697120" y="483401"/>
                </a:lnTo>
                <a:lnTo>
                  <a:pt x="699720" y="487456"/>
                </a:lnTo>
                <a:lnTo>
                  <a:pt x="700799" y="490334"/>
                </a:lnTo>
                <a:lnTo>
                  <a:pt x="701126" y="491626"/>
                </a:lnTo>
                <a:lnTo>
                  <a:pt x="702254" y="496188"/>
                </a:lnTo>
                <a:lnTo>
                  <a:pt x="702483" y="497087"/>
                </a:lnTo>
                <a:lnTo>
                  <a:pt x="702581" y="497479"/>
                </a:lnTo>
                <a:lnTo>
                  <a:pt x="703202" y="498003"/>
                </a:lnTo>
                <a:lnTo>
                  <a:pt x="703611" y="498281"/>
                </a:lnTo>
                <a:lnTo>
                  <a:pt x="704543" y="498183"/>
                </a:lnTo>
                <a:lnTo>
                  <a:pt x="706097" y="496580"/>
                </a:lnTo>
                <a:lnTo>
                  <a:pt x="706587" y="496384"/>
                </a:lnTo>
                <a:lnTo>
                  <a:pt x="707585" y="495975"/>
                </a:lnTo>
                <a:lnTo>
                  <a:pt x="709498" y="496122"/>
                </a:lnTo>
                <a:lnTo>
                  <a:pt x="714599" y="497856"/>
                </a:lnTo>
                <a:lnTo>
                  <a:pt x="716872" y="497512"/>
                </a:lnTo>
                <a:lnTo>
                  <a:pt x="719014" y="498967"/>
                </a:lnTo>
                <a:lnTo>
                  <a:pt x="720502" y="499131"/>
                </a:lnTo>
                <a:lnTo>
                  <a:pt x="720878" y="499164"/>
                </a:lnTo>
                <a:lnTo>
                  <a:pt x="721957" y="498575"/>
                </a:lnTo>
                <a:lnTo>
                  <a:pt x="722350" y="506162"/>
                </a:lnTo>
                <a:lnTo>
                  <a:pt x="723576" y="515319"/>
                </a:lnTo>
                <a:lnTo>
                  <a:pt x="724672" y="529070"/>
                </a:lnTo>
                <a:lnTo>
                  <a:pt x="726961" y="534384"/>
                </a:lnTo>
                <a:lnTo>
                  <a:pt x="727108" y="534858"/>
                </a:lnTo>
                <a:lnTo>
                  <a:pt x="727304" y="535562"/>
                </a:lnTo>
                <a:lnTo>
                  <a:pt x="727059" y="536739"/>
                </a:lnTo>
                <a:lnTo>
                  <a:pt x="727811" y="536919"/>
                </a:lnTo>
                <a:lnTo>
                  <a:pt x="728465" y="537066"/>
                </a:lnTo>
                <a:lnTo>
                  <a:pt x="729005" y="537916"/>
                </a:lnTo>
                <a:lnTo>
                  <a:pt x="729855" y="539306"/>
                </a:lnTo>
                <a:lnTo>
                  <a:pt x="732553" y="541873"/>
                </a:lnTo>
                <a:lnTo>
                  <a:pt x="735709" y="546206"/>
                </a:lnTo>
                <a:lnTo>
                  <a:pt x="738554" y="548675"/>
                </a:lnTo>
                <a:lnTo>
                  <a:pt x="740467" y="553254"/>
                </a:lnTo>
                <a:lnTo>
                  <a:pt x="737916" y="556344"/>
                </a:lnTo>
                <a:lnTo>
                  <a:pt x="744260" y="558682"/>
                </a:lnTo>
                <a:lnTo>
                  <a:pt x="745618" y="561789"/>
                </a:lnTo>
                <a:lnTo>
                  <a:pt x="744980" y="569131"/>
                </a:lnTo>
                <a:lnTo>
                  <a:pt x="744358" y="579252"/>
                </a:lnTo>
                <a:lnTo>
                  <a:pt x="741072" y="587689"/>
                </a:lnTo>
                <a:lnTo>
                  <a:pt x="738080" y="590175"/>
                </a:lnTo>
                <a:lnTo>
                  <a:pt x="736445" y="597533"/>
                </a:lnTo>
                <a:lnTo>
                  <a:pt x="738145" y="605872"/>
                </a:lnTo>
                <a:lnTo>
                  <a:pt x="735840" y="609747"/>
                </a:lnTo>
                <a:lnTo>
                  <a:pt x="731506" y="611562"/>
                </a:lnTo>
                <a:lnTo>
                  <a:pt x="728187" y="615110"/>
                </a:lnTo>
                <a:lnTo>
                  <a:pt x="729037" y="617890"/>
                </a:lnTo>
                <a:lnTo>
                  <a:pt x="731376" y="619247"/>
                </a:lnTo>
                <a:lnTo>
                  <a:pt x="736723" y="619852"/>
                </a:lnTo>
                <a:lnTo>
                  <a:pt x="743377" y="618855"/>
                </a:lnTo>
                <a:lnTo>
                  <a:pt x="745732" y="621079"/>
                </a:lnTo>
                <a:lnTo>
                  <a:pt x="745405" y="623351"/>
                </a:lnTo>
                <a:lnTo>
                  <a:pt x="744424" y="626507"/>
                </a:lnTo>
                <a:lnTo>
                  <a:pt x="744767" y="631216"/>
                </a:lnTo>
                <a:lnTo>
                  <a:pt x="744898" y="635173"/>
                </a:lnTo>
                <a:lnTo>
                  <a:pt x="742347" y="637512"/>
                </a:lnTo>
                <a:lnTo>
                  <a:pt x="741677" y="637495"/>
                </a:lnTo>
                <a:lnTo>
                  <a:pt x="741056" y="636874"/>
                </a:lnTo>
                <a:lnTo>
                  <a:pt x="740532" y="633996"/>
                </a:lnTo>
                <a:lnTo>
                  <a:pt x="740483" y="633702"/>
                </a:lnTo>
                <a:lnTo>
                  <a:pt x="739126" y="633751"/>
                </a:lnTo>
                <a:lnTo>
                  <a:pt x="734204" y="635173"/>
                </a:lnTo>
                <a:lnTo>
                  <a:pt x="733207" y="635468"/>
                </a:lnTo>
                <a:lnTo>
                  <a:pt x="732929" y="635533"/>
                </a:lnTo>
                <a:lnTo>
                  <a:pt x="730035" y="635500"/>
                </a:lnTo>
                <a:lnTo>
                  <a:pt x="727746" y="634912"/>
                </a:lnTo>
                <a:lnTo>
                  <a:pt x="726765" y="634666"/>
                </a:lnTo>
                <a:lnTo>
                  <a:pt x="722808" y="635860"/>
                </a:lnTo>
                <a:lnTo>
                  <a:pt x="722186" y="635828"/>
                </a:lnTo>
                <a:lnTo>
                  <a:pt x="720764" y="635778"/>
                </a:lnTo>
                <a:lnTo>
                  <a:pt x="719063" y="634585"/>
                </a:lnTo>
                <a:lnTo>
                  <a:pt x="718295" y="636563"/>
                </a:lnTo>
                <a:lnTo>
                  <a:pt x="718622" y="637773"/>
                </a:lnTo>
                <a:lnTo>
                  <a:pt x="718638" y="639343"/>
                </a:lnTo>
                <a:lnTo>
                  <a:pt x="719635" y="640896"/>
                </a:lnTo>
                <a:lnTo>
                  <a:pt x="723151" y="643104"/>
                </a:lnTo>
                <a:lnTo>
                  <a:pt x="727484" y="643382"/>
                </a:lnTo>
                <a:lnTo>
                  <a:pt x="733158" y="642221"/>
                </a:lnTo>
                <a:lnTo>
                  <a:pt x="738995" y="642646"/>
                </a:lnTo>
                <a:lnTo>
                  <a:pt x="743721" y="647568"/>
                </a:lnTo>
                <a:lnTo>
                  <a:pt x="736575" y="653127"/>
                </a:lnTo>
                <a:lnTo>
                  <a:pt x="735316" y="654108"/>
                </a:lnTo>
                <a:lnTo>
                  <a:pt x="734891" y="656381"/>
                </a:lnTo>
                <a:lnTo>
                  <a:pt x="734466" y="658686"/>
                </a:lnTo>
                <a:lnTo>
                  <a:pt x="733681" y="660681"/>
                </a:lnTo>
                <a:lnTo>
                  <a:pt x="731866" y="665276"/>
                </a:lnTo>
                <a:lnTo>
                  <a:pt x="731588" y="668138"/>
                </a:lnTo>
                <a:lnTo>
                  <a:pt x="731081" y="669053"/>
                </a:lnTo>
                <a:lnTo>
                  <a:pt x="728972" y="669773"/>
                </a:lnTo>
                <a:lnTo>
                  <a:pt x="727223" y="671359"/>
                </a:lnTo>
                <a:lnTo>
                  <a:pt x="727043" y="671833"/>
                </a:lnTo>
                <a:lnTo>
                  <a:pt x="726111" y="674269"/>
                </a:lnTo>
                <a:lnTo>
                  <a:pt x="725767" y="675201"/>
                </a:lnTo>
                <a:lnTo>
                  <a:pt x="730329" y="679240"/>
                </a:lnTo>
                <a:lnTo>
                  <a:pt x="734008" y="682837"/>
                </a:lnTo>
                <a:lnTo>
                  <a:pt x="738031" y="684848"/>
                </a:lnTo>
                <a:lnTo>
                  <a:pt x="747727" y="690261"/>
                </a:lnTo>
                <a:lnTo>
                  <a:pt x="749754" y="691340"/>
                </a:lnTo>
                <a:lnTo>
                  <a:pt x="751226" y="692108"/>
                </a:lnTo>
                <a:lnTo>
                  <a:pt x="755428" y="697275"/>
                </a:lnTo>
                <a:lnTo>
                  <a:pt x="758453" y="702263"/>
                </a:lnTo>
                <a:lnTo>
                  <a:pt x="761822" y="706841"/>
                </a:lnTo>
                <a:lnTo>
                  <a:pt x="763653" y="709326"/>
                </a:lnTo>
                <a:lnTo>
                  <a:pt x="766841" y="712580"/>
                </a:lnTo>
                <a:lnTo>
                  <a:pt x="772025" y="716668"/>
                </a:lnTo>
                <a:lnTo>
                  <a:pt x="778059" y="721622"/>
                </a:lnTo>
                <a:lnTo>
                  <a:pt x="782915" y="727117"/>
                </a:lnTo>
                <a:lnTo>
                  <a:pt x="784910" y="730223"/>
                </a:lnTo>
                <a:lnTo>
                  <a:pt x="784583" y="730763"/>
                </a:lnTo>
                <a:lnTo>
                  <a:pt x="784092" y="731580"/>
                </a:lnTo>
                <a:lnTo>
                  <a:pt x="783373" y="735292"/>
                </a:lnTo>
                <a:lnTo>
                  <a:pt x="780740" y="740165"/>
                </a:lnTo>
                <a:lnTo>
                  <a:pt x="780544" y="740525"/>
                </a:lnTo>
                <a:lnTo>
                  <a:pt x="780495" y="741097"/>
                </a:lnTo>
                <a:lnTo>
                  <a:pt x="780397" y="742438"/>
                </a:lnTo>
                <a:lnTo>
                  <a:pt x="781361" y="745054"/>
                </a:lnTo>
                <a:lnTo>
                  <a:pt x="781509" y="747000"/>
                </a:lnTo>
                <a:lnTo>
                  <a:pt x="781361" y="747474"/>
                </a:lnTo>
                <a:lnTo>
                  <a:pt x="780495" y="749763"/>
                </a:lnTo>
                <a:lnTo>
                  <a:pt x="779743" y="750106"/>
                </a:lnTo>
                <a:lnTo>
                  <a:pt x="778941" y="750482"/>
                </a:lnTo>
                <a:lnTo>
                  <a:pt x="780331" y="753671"/>
                </a:lnTo>
                <a:lnTo>
                  <a:pt x="782244" y="755045"/>
                </a:lnTo>
                <a:lnTo>
                  <a:pt x="782604" y="755306"/>
                </a:lnTo>
                <a:lnTo>
                  <a:pt x="783013" y="755355"/>
                </a:lnTo>
                <a:lnTo>
                  <a:pt x="783716" y="755437"/>
                </a:lnTo>
                <a:lnTo>
                  <a:pt x="785825" y="760261"/>
                </a:lnTo>
                <a:lnTo>
                  <a:pt x="787346" y="764594"/>
                </a:lnTo>
                <a:lnTo>
                  <a:pt x="787624" y="771036"/>
                </a:lnTo>
                <a:lnTo>
                  <a:pt x="786986" y="778165"/>
                </a:lnTo>
                <a:lnTo>
                  <a:pt x="789243" y="776873"/>
                </a:lnTo>
                <a:lnTo>
                  <a:pt x="789962" y="776465"/>
                </a:lnTo>
                <a:lnTo>
                  <a:pt x="791892" y="775909"/>
                </a:lnTo>
                <a:lnTo>
                  <a:pt x="794917" y="775026"/>
                </a:lnTo>
                <a:lnTo>
                  <a:pt x="795701" y="774453"/>
                </a:lnTo>
                <a:lnTo>
                  <a:pt x="796159" y="774110"/>
                </a:lnTo>
                <a:lnTo>
                  <a:pt x="797631" y="775549"/>
                </a:lnTo>
                <a:lnTo>
                  <a:pt x="799086" y="778607"/>
                </a:lnTo>
                <a:lnTo>
                  <a:pt x="799724" y="779015"/>
                </a:lnTo>
                <a:lnTo>
                  <a:pt x="800558" y="779555"/>
                </a:lnTo>
                <a:lnTo>
                  <a:pt x="801375" y="781108"/>
                </a:lnTo>
                <a:lnTo>
                  <a:pt x="801768" y="781861"/>
                </a:lnTo>
                <a:lnTo>
                  <a:pt x="801899" y="782874"/>
                </a:lnTo>
                <a:lnTo>
                  <a:pt x="802160" y="784967"/>
                </a:lnTo>
                <a:lnTo>
                  <a:pt x="798628" y="786864"/>
                </a:lnTo>
                <a:lnTo>
                  <a:pt x="796715" y="788499"/>
                </a:lnTo>
                <a:lnTo>
                  <a:pt x="796552" y="788646"/>
                </a:lnTo>
                <a:lnTo>
                  <a:pt x="794557" y="791475"/>
                </a:lnTo>
                <a:lnTo>
                  <a:pt x="791843" y="796920"/>
                </a:lnTo>
                <a:lnTo>
                  <a:pt x="788998" y="803542"/>
                </a:lnTo>
                <a:lnTo>
                  <a:pt x="789259" y="804262"/>
                </a:lnTo>
                <a:lnTo>
                  <a:pt x="789472" y="804850"/>
                </a:lnTo>
                <a:lnTo>
                  <a:pt x="789455" y="805210"/>
                </a:lnTo>
                <a:lnTo>
                  <a:pt x="789390" y="806894"/>
                </a:lnTo>
                <a:lnTo>
                  <a:pt x="787967" y="812143"/>
                </a:lnTo>
                <a:lnTo>
                  <a:pt x="788131" y="812715"/>
                </a:lnTo>
                <a:lnTo>
                  <a:pt x="788441" y="813942"/>
                </a:lnTo>
                <a:lnTo>
                  <a:pt x="789488" y="815381"/>
                </a:lnTo>
                <a:lnTo>
                  <a:pt x="791385" y="816215"/>
                </a:lnTo>
                <a:lnTo>
                  <a:pt x="793543" y="816427"/>
                </a:lnTo>
                <a:lnTo>
                  <a:pt x="796339" y="815593"/>
                </a:lnTo>
                <a:lnTo>
                  <a:pt x="796928" y="815577"/>
                </a:lnTo>
                <a:lnTo>
                  <a:pt x="798187" y="815544"/>
                </a:lnTo>
                <a:lnTo>
                  <a:pt x="798776" y="815871"/>
                </a:lnTo>
                <a:lnTo>
                  <a:pt x="800770" y="816934"/>
                </a:lnTo>
                <a:lnTo>
                  <a:pt x="804384" y="819828"/>
                </a:lnTo>
                <a:lnTo>
                  <a:pt x="809698" y="819583"/>
                </a:lnTo>
                <a:lnTo>
                  <a:pt x="809976" y="819452"/>
                </a:lnTo>
                <a:lnTo>
                  <a:pt x="810941" y="819027"/>
                </a:lnTo>
                <a:lnTo>
                  <a:pt x="820899" y="824374"/>
                </a:lnTo>
                <a:lnTo>
                  <a:pt x="833914" y="828674"/>
                </a:lnTo>
                <a:lnTo>
                  <a:pt x="838820" y="834544"/>
                </a:lnTo>
                <a:lnTo>
                  <a:pt x="838738" y="833792"/>
                </a:lnTo>
                <a:lnTo>
                  <a:pt x="839719" y="832893"/>
                </a:lnTo>
                <a:lnTo>
                  <a:pt x="840994" y="832370"/>
                </a:lnTo>
                <a:lnTo>
                  <a:pt x="842483" y="832059"/>
                </a:lnTo>
                <a:lnTo>
                  <a:pt x="843905" y="831683"/>
                </a:lnTo>
                <a:lnTo>
                  <a:pt x="845557" y="831536"/>
                </a:lnTo>
                <a:lnTo>
                  <a:pt x="847044" y="831241"/>
                </a:lnTo>
                <a:lnTo>
                  <a:pt x="848843" y="831241"/>
                </a:lnTo>
                <a:lnTo>
                  <a:pt x="850724" y="831323"/>
                </a:lnTo>
                <a:lnTo>
                  <a:pt x="852146" y="831683"/>
                </a:lnTo>
                <a:lnTo>
                  <a:pt x="853781" y="831912"/>
                </a:lnTo>
                <a:lnTo>
                  <a:pt x="855285" y="832288"/>
                </a:lnTo>
                <a:lnTo>
                  <a:pt x="856708" y="832664"/>
                </a:lnTo>
                <a:lnTo>
                  <a:pt x="858212" y="833040"/>
                </a:lnTo>
                <a:lnTo>
                  <a:pt x="859471" y="833629"/>
                </a:lnTo>
                <a:lnTo>
                  <a:pt x="860534" y="834381"/>
                </a:lnTo>
                <a:lnTo>
                  <a:pt x="861646" y="835133"/>
                </a:lnTo>
                <a:lnTo>
                  <a:pt x="862693" y="835885"/>
                </a:lnTo>
                <a:lnTo>
                  <a:pt x="863821" y="836637"/>
                </a:lnTo>
                <a:lnTo>
                  <a:pt x="864867" y="837373"/>
                </a:lnTo>
                <a:lnTo>
                  <a:pt x="865996" y="838125"/>
                </a:lnTo>
                <a:lnTo>
                  <a:pt x="867042" y="838877"/>
                </a:lnTo>
                <a:lnTo>
                  <a:pt x="868154" y="839630"/>
                </a:lnTo>
                <a:lnTo>
                  <a:pt x="869217" y="840365"/>
                </a:lnTo>
                <a:lnTo>
                  <a:pt x="870329" y="841118"/>
                </a:lnTo>
                <a:lnTo>
                  <a:pt x="871751" y="841494"/>
                </a:lnTo>
                <a:lnTo>
                  <a:pt x="873403" y="841723"/>
                </a:lnTo>
                <a:lnTo>
                  <a:pt x="876166" y="840905"/>
                </a:lnTo>
                <a:lnTo>
                  <a:pt x="877670" y="840529"/>
                </a:lnTo>
                <a:lnTo>
                  <a:pt x="878946" y="840006"/>
                </a:lnTo>
                <a:lnTo>
                  <a:pt x="880205" y="839482"/>
                </a:lnTo>
                <a:lnTo>
                  <a:pt x="881480" y="838959"/>
                </a:lnTo>
                <a:lnTo>
                  <a:pt x="883361" y="838959"/>
                </a:lnTo>
                <a:lnTo>
                  <a:pt x="884783" y="839401"/>
                </a:lnTo>
                <a:lnTo>
                  <a:pt x="886271" y="839777"/>
                </a:lnTo>
                <a:lnTo>
                  <a:pt x="887318" y="840529"/>
                </a:lnTo>
                <a:lnTo>
                  <a:pt x="888070" y="841641"/>
                </a:lnTo>
                <a:lnTo>
                  <a:pt x="888364" y="843063"/>
                </a:lnTo>
                <a:lnTo>
                  <a:pt x="888740" y="844568"/>
                </a:lnTo>
                <a:lnTo>
                  <a:pt x="889116" y="846056"/>
                </a:lnTo>
                <a:lnTo>
                  <a:pt x="889427" y="847478"/>
                </a:lnTo>
                <a:lnTo>
                  <a:pt x="889950" y="848754"/>
                </a:lnTo>
                <a:lnTo>
                  <a:pt x="890473" y="850111"/>
                </a:lnTo>
                <a:lnTo>
                  <a:pt x="891373" y="851010"/>
                </a:lnTo>
                <a:lnTo>
                  <a:pt x="892485" y="851746"/>
                </a:lnTo>
                <a:lnTo>
                  <a:pt x="893760" y="852351"/>
                </a:lnTo>
                <a:lnTo>
                  <a:pt x="895182" y="852351"/>
                </a:lnTo>
                <a:lnTo>
                  <a:pt x="896458" y="851828"/>
                </a:lnTo>
                <a:lnTo>
                  <a:pt x="897570" y="851157"/>
                </a:lnTo>
                <a:lnTo>
                  <a:pt x="898322" y="850029"/>
                </a:lnTo>
                <a:lnTo>
                  <a:pt x="899074" y="848901"/>
                </a:lnTo>
                <a:lnTo>
                  <a:pt x="899532" y="847478"/>
                </a:lnTo>
                <a:lnTo>
                  <a:pt x="900055" y="846219"/>
                </a:lnTo>
                <a:lnTo>
                  <a:pt x="900415" y="844796"/>
                </a:lnTo>
                <a:lnTo>
                  <a:pt x="900644" y="843145"/>
                </a:lnTo>
                <a:lnTo>
                  <a:pt x="900873" y="841494"/>
                </a:lnTo>
                <a:lnTo>
                  <a:pt x="900955" y="839695"/>
                </a:lnTo>
                <a:lnTo>
                  <a:pt x="901102" y="838060"/>
                </a:lnTo>
                <a:lnTo>
                  <a:pt x="901314" y="836408"/>
                </a:lnTo>
                <a:lnTo>
                  <a:pt x="901543" y="834757"/>
                </a:lnTo>
                <a:lnTo>
                  <a:pt x="902148" y="833481"/>
                </a:lnTo>
                <a:lnTo>
                  <a:pt x="902900" y="832370"/>
                </a:lnTo>
                <a:lnTo>
                  <a:pt x="903783" y="831470"/>
                </a:lnTo>
                <a:lnTo>
                  <a:pt x="904536" y="830424"/>
                </a:lnTo>
                <a:lnTo>
                  <a:pt x="905664" y="829672"/>
                </a:lnTo>
                <a:lnTo>
                  <a:pt x="906629" y="828772"/>
                </a:lnTo>
                <a:lnTo>
                  <a:pt x="907904" y="828249"/>
                </a:lnTo>
                <a:lnTo>
                  <a:pt x="909179" y="827726"/>
                </a:lnTo>
                <a:lnTo>
                  <a:pt x="910455" y="827203"/>
                </a:lnTo>
                <a:lnTo>
                  <a:pt x="911943" y="826892"/>
                </a:lnTo>
                <a:lnTo>
                  <a:pt x="913218" y="826369"/>
                </a:lnTo>
                <a:lnTo>
                  <a:pt x="914493" y="825845"/>
                </a:lnTo>
                <a:lnTo>
                  <a:pt x="915834" y="825322"/>
                </a:lnTo>
                <a:lnTo>
                  <a:pt x="916962" y="824586"/>
                </a:lnTo>
                <a:lnTo>
                  <a:pt x="917862" y="823687"/>
                </a:lnTo>
                <a:lnTo>
                  <a:pt x="918614" y="822641"/>
                </a:lnTo>
                <a:lnTo>
                  <a:pt x="918843" y="820989"/>
                </a:lnTo>
                <a:lnTo>
                  <a:pt x="918843" y="819191"/>
                </a:lnTo>
                <a:lnTo>
                  <a:pt x="918908" y="817326"/>
                </a:lnTo>
                <a:lnTo>
                  <a:pt x="918532" y="815904"/>
                </a:lnTo>
                <a:lnTo>
                  <a:pt x="918009" y="814547"/>
                </a:lnTo>
                <a:lnTo>
                  <a:pt x="917486" y="813271"/>
                </a:lnTo>
                <a:lnTo>
                  <a:pt x="916962" y="812012"/>
                </a:lnTo>
                <a:lnTo>
                  <a:pt x="916439" y="810737"/>
                </a:lnTo>
                <a:lnTo>
                  <a:pt x="916292" y="809085"/>
                </a:lnTo>
                <a:lnTo>
                  <a:pt x="916145" y="807434"/>
                </a:lnTo>
                <a:lnTo>
                  <a:pt x="916145" y="805570"/>
                </a:lnTo>
                <a:lnTo>
                  <a:pt x="916586" y="804147"/>
                </a:lnTo>
                <a:lnTo>
                  <a:pt x="917012" y="803117"/>
                </a:lnTo>
                <a:lnTo>
                  <a:pt x="917110" y="802872"/>
                </a:lnTo>
                <a:lnTo>
                  <a:pt x="918091" y="801973"/>
                </a:lnTo>
                <a:lnTo>
                  <a:pt x="919579" y="801302"/>
                </a:lnTo>
                <a:lnTo>
                  <a:pt x="923405" y="801531"/>
                </a:lnTo>
                <a:lnTo>
                  <a:pt x="924680" y="802054"/>
                </a:lnTo>
                <a:lnTo>
                  <a:pt x="925727" y="802790"/>
                </a:lnTo>
                <a:lnTo>
                  <a:pt x="926021" y="803117"/>
                </a:lnTo>
                <a:lnTo>
                  <a:pt x="926626" y="803771"/>
                </a:lnTo>
                <a:lnTo>
                  <a:pt x="927362" y="804899"/>
                </a:lnTo>
                <a:lnTo>
                  <a:pt x="927885" y="806159"/>
                </a:lnTo>
                <a:lnTo>
                  <a:pt x="928572" y="807287"/>
                </a:lnTo>
                <a:lnTo>
                  <a:pt x="929324" y="808415"/>
                </a:lnTo>
                <a:lnTo>
                  <a:pt x="930207" y="809314"/>
                </a:lnTo>
                <a:lnTo>
                  <a:pt x="931482" y="809903"/>
                </a:lnTo>
                <a:lnTo>
                  <a:pt x="933134" y="810050"/>
                </a:lnTo>
                <a:lnTo>
                  <a:pt x="934262" y="809756"/>
                </a:lnTo>
                <a:lnTo>
                  <a:pt x="935309" y="809004"/>
                </a:lnTo>
                <a:lnTo>
                  <a:pt x="936126" y="807957"/>
                </a:lnTo>
                <a:lnTo>
                  <a:pt x="937025" y="807058"/>
                </a:lnTo>
                <a:lnTo>
                  <a:pt x="937778" y="805946"/>
                </a:lnTo>
                <a:lnTo>
                  <a:pt x="938154" y="804523"/>
                </a:lnTo>
                <a:lnTo>
                  <a:pt x="938334" y="803117"/>
                </a:lnTo>
                <a:lnTo>
                  <a:pt x="938366" y="802872"/>
                </a:lnTo>
                <a:lnTo>
                  <a:pt x="938448" y="801073"/>
                </a:lnTo>
                <a:lnTo>
                  <a:pt x="938072" y="799585"/>
                </a:lnTo>
                <a:lnTo>
                  <a:pt x="937778" y="798081"/>
                </a:lnTo>
                <a:lnTo>
                  <a:pt x="937173" y="796806"/>
                </a:lnTo>
                <a:lnTo>
                  <a:pt x="936878" y="795318"/>
                </a:lnTo>
                <a:lnTo>
                  <a:pt x="936731" y="793666"/>
                </a:lnTo>
                <a:lnTo>
                  <a:pt x="936584" y="792015"/>
                </a:lnTo>
                <a:lnTo>
                  <a:pt x="936796" y="790445"/>
                </a:lnTo>
                <a:lnTo>
                  <a:pt x="937320" y="789170"/>
                </a:lnTo>
                <a:lnTo>
                  <a:pt x="937925" y="787894"/>
                </a:lnTo>
                <a:lnTo>
                  <a:pt x="938677" y="786782"/>
                </a:lnTo>
                <a:lnTo>
                  <a:pt x="939413" y="785736"/>
                </a:lnTo>
                <a:lnTo>
                  <a:pt x="939789" y="784231"/>
                </a:lnTo>
                <a:lnTo>
                  <a:pt x="940247" y="782809"/>
                </a:lnTo>
                <a:lnTo>
                  <a:pt x="940247" y="780945"/>
                </a:lnTo>
                <a:lnTo>
                  <a:pt x="940100" y="779293"/>
                </a:lnTo>
                <a:lnTo>
                  <a:pt x="939723" y="777871"/>
                </a:lnTo>
                <a:lnTo>
                  <a:pt x="939200" y="776530"/>
                </a:lnTo>
                <a:lnTo>
                  <a:pt x="938530" y="775484"/>
                </a:lnTo>
                <a:lnTo>
                  <a:pt x="937630" y="774502"/>
                </a:lnTo>
                <a:lnTo>
                  <a:pt x="936731" y="773603"/>
                </a:lnTo>
                <a:lnTo>
                  <a:pt x="935603" y="772851"/>
                </a:lnTo>
                <a:lnTo>
                  <a:pt x="934704" y="771886"/>
                </a:lnTo>
                <a:lnTo>
                  <a:pt x="934180" y="770611"/>
                </a:lnTo>
                <a:lnTo>
                  <a:pt x="933886" y="769188"/>
                </a:lnTo>
                <a:lnTo>
                  <a:pt x="934115" y="767537"/>
                </a:lnTo>
                <a:lnTo>
                  <a:pt x="933363" y="766425"/>
                </a:lnTo>
                <a:lnTo>
                  <a:pt x="931711" y="766196"/>
                </a:lnTo>
                <a:lnTo>
                  <a:pt x="930289" y="765820"/>
                </a:lnTo>
                <a:lnTo>
                  <a:pt x="929160" y="765068"/>
                </a:lnTo>
                <a:lnTo>
                  <a:pt x="928490" y="763956"/>
                </a:lnTo>
                <a:lnTo>
                  <a:pt x="927967" y="762681"/>
                </a:lnTo>
                <a:lnTo>
                  <a:pt x="927362" y="761699"/>
                </a:lnTo>
                <a:lnTo>
                  <a:pt x="927068" y="760277"/>
                </a:lnTo>
                <a:lnTo>
                  <a:pt x="926920" y="758560"/>
                </a:lnTo>
                <a:lnTo>
                  <a:pt x="926544" y="757137"/>
                </a:lnTo>
                <a:lnTo>
                  <a:pt x="926021" y="755862"/>
                </a:lnTo>
                <a:lnTo>
                  <a:pt x="924746" y="755273"/>
                </a:lnTo>
                <a:lnTo>
                  <a:pt x="923470" y="754668"/>
                </a:lnTo>
                <a:lnTo>
                  <a:pt x="922424" y="753916"/>
                </a:lnTo>
                <a:lnTo>
                  <a:pt x="922048" y="752494"/>
                </a:lnTo>
                <a:lnTo>
                  <a:pt x="921900" y="750842"/>
                </a:lnTo>
                <a:lnTo>
                  <a:pt x="921753" y="749207"/>
                </a:lnTo>
                <a:lnTo>
                  <a:pt x="921083" y="748079"/>
                </a:lnTo>
                <a:lnTo>
                  <a:pt x="920331" y="746951"/>
                </a:lnTo>
                <a:lnTo>
                  <a:pt x="919284" y="746215"/>
                </a:lnTo>
                <a:lnTo>
                  <a:pt x="917796" y="745839"/>
                </a:lnTo>
                <a:lnTo>
                  <a:pt x="916374" y="745381"/>
                </a:lnTo>
                <a:lnTo>
                  <a:pt x="914870" y="745005"/>
                </a:lnTo>
                <a:lnTo>
                  <a:pt x="913594" y="744482"/>
                </a:lnTo>
                <a:lnTo>
                  <a:pt x="912548" y="743746"/>
                </a:lnTo>
                <a:lnTo>
                  <a:pt x="911795" y="742618"/>
                </a:lnTo>
                <a:lnTo>
                  <a:pt x="911272" y="741342"/>
                </a:lnTo>
                <a:lnTo>
                  <a:pt x="911125" y="739691"/>
                </a:lnTo>
                <a:lnTo>
                  <a:pt x="911354" y="737974"/>
                </a:lnTo>
                <a:lnTo>
                  <a:pt x="911583" y="736404"/>
                </a:lnTo>
                <a:lnTo>
                  <a:pt x="911419" y="734753"/>
                </a:lnTo>
                <a:lnTo>
                  <a:pt x="911272" y="733101"/>
                </a:lnTo>
                <a:lnTo>
                  <a:pt x="910896" y="731613"/>
                </a:lnTo>
                <a:lnTo>
                  <a:pt x="910602" y="730109"/>
                </a:lnTo>
                <a:lnTo>
                  <a:pt x="909997" y="728850"/>
                </a:lnTo>
                <a:lnTo>
                  <a:pt x="909474" y="727574"/>
                </a:lnTo>
                <a:lnTo>
                  <a:pt x="908950" y="726217"/>
                </a:lnTo>
                <a:lnTo>
                  <a:pt x="908427" y="724958"/>
                </a:lnTo>
                <a:lnTo>
                  <a:pt x="907904" y="723683"/>
                </a:lnTo>
                <a:lnTo>
                  <a:pt x="907381" y="722407"/>
                </a:lnTo>
                <a:lnTo>
                  <a:pt x="906710" y="721279"/>
                </a:lnTo>
                <a:lnTo>
                  <a:pt x="906187" y="720004"/>
                </a:lnTo>
                <a:lnTo>
                  <a:pt x="905435" y="718892"/>
                </a:lnTo>
                <a:lnTo>
                  <a:pt x="904912" y="717617"/>
                </a:lnTo>
                <a:lnTo>
                  <a:pt x="904388" y="716341"/>
                </a:lnTo>
                <a:lnTo>
                  <a:pt x="904094" y="714853"/>
                </a:lnTo>
                <a:lnTo>
                  <a:pt x="903571" y="713578"/>
                </a:lnTo>
                <a:lnTo>
                  <a:pt x="903047" y="712221"/>
                </a:lnTo>
                <a:lnTo>
                  <a:pt x="902819" y="710585"/>
                </a:lnTo>
                <a:lnTo>
                  <a:pt x="902524" y="709163"/>
                </a:lnTo>
                <a:lnTo>
                  <a:pt x="902001" y="707806"/>
                </a:lnTo>
                <a:lnTo>
                  <a:pt x="901102" y="706694"/>
                </a:lnTo>
                <a:lnTo>
                  <a:pt x="900202" y="705795"/>
                </a:lnTo>
                <a:lnTo>
                  <a:pt x="899450" y="704666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83C9E4A-C414-A766-33DD-E2AB0B8FEBA1}"/>
              </a:ext>
            </a:extLst>
          </p:cNvPr>
          <p:cNvSpPr/>
          <p:nvPr/>
        </p:nvSpPr>
        <p:spPr>
          <a:xfrm flipV="1">
            <a:off x="4975683" y="3427324"/>
            <a:ext cx="855077" cy="1489585"/>
          </a:xfrm>
          <a:custGeom>
            <a:avLst/>
            <a:gdLst>
              <a:gd name="connsiteX0" fmla="*/ 173353 w 769512"/>
              <a:gd name="connsiteY0" fmla="*/ 94174 h 1340528"/>
              <a:gd name="connsiteX1" fmla="*/ 172753 w 769512"/>
              <a:gd name="connsiteY1" fmla="*/ 92827 h 1340528"/>
              <a:gd name="connsiteX2" fmla="*/ 172230 w 769512"/>
              <a:gd name="connsiteY2" fmla="*/ 91555 h 1340528"/>
              <a:gd name="connsiteX3" fmla="*/ 171855 w 769512"/>
              <a:gd name="connsiteY3" fmla="*/ 90057 h 1340528"/>
              <a:gd name="connsiteX4" fmla="*/ 171631 w 769512"/>
              <a:gd name="connsiteY4" fmla="*/ 88410 h 1340528"/>
              <a:gd name="connsiteX5" fmla="*/ 172004 w 769512"/>
              <a:gd name="connsiteY5" fmla="*/ 86913 h 1340528"/>
              <a:gd name="connsiteX6" fmla="*/ 172230 w 769512"/>
              <a:gd name="connsiteY6" fmla="*/ 85266 h 1340528"/>
              <a:gd name="connsiteX7" fmla="*/ 171855 w 769512"/>
              <a:gd name="connsiteY7" fmla="*/ 83770 h 1340528"/>
              <a:gd name="connsiteX8" fmla="*/ 171106 w 769512"/>
              <a:gd name="connsiteY8" fmla="*/ 82646 h 1340528"/>
              <a:gd name="connsiteX9" fmla="*/ 170508 w 769512"/>
              <a:gd name="connsiteY9" fmla="*/ 81374 h 1340528"/>
              <a:gd name="connsiteX10" fmla="*/ 169909 w 769512"/>
              <a:gd name="connsiteY10" fmla="*/ 80027 h 1340528"/>
              <a:gd name="connsiteX11" fmla="*/ 170284 w 769512"/>
              <a:gd name="connsiteY11" fmla="*/ 78380 h 1340528"/>
              <a:gd name="connsiteX12" fmla="*/ 170603 w 769512"/>
              <a:gd name="connsiteY12" fmla="*/ 76807 h 1340528"/>
              <a:gd name="connsiteX13" fmla="*/ 170124 w 769512"/>
              <a:gd name="connsiteY13" fmla="*/ 76807 h 1340528"/>
              <a:gd name="connsiteX14" fmla="*/ 168815 w 769512"/>
              <a:gd name="connsiteY14" fmla="*/ 76807 h 1340528"/>
              <a:gd name="connsiteX15" fmla="*/ 158302 w 769512"/>
              <a:gd name="connsiteY15" fmla="*/ 76807 h 1340528"/>
              <a:gd name="connsiteX16" fmla="*/ 156250 w 769512"/>
              <a:gd name="connsiteY16" fmla="*/ 76807 h 1340528"/>
              <a:gd name="connsiteX17" fmla="*/ 146880 w 769512"/>
              <a:gd name="connsiteY17" fmla="*/ 76807 h 1340528"/>
              <a:gd name="connsiteX18" fmla="*/ 144807 w 769512"/>
              <a:gd name="connsiteY18" fmla="*/ 76807 h 1340528"/>
              <a:gd name="connsiteX19" fmla="*/ 139516 w 769512"/>
              <a:gd name="connsiteY19" fmla="*/ 76807 h 1340528"/>
              <a:gd name="connsiteX20" fmla="*/ 134226 w 769512"/>
              <a:gd name="connsiteY20" fmla="*/ 76807 h 1340528"/>
              <a:gd name="connsiteX21" fmla="*/ 131610 w 769512"/>
              <a:gd name="connsiteY21" fmla="*/ 76807 h 1340528"/>
              <a:gd name="connsiteX22" fmla="*/ 115586 w 769512"/>
              <a:gd name="connsiteY22" fmla="*/ 76807 h 1340528"/>
              <a:gd name="connsiteX23" fmla="*/ 112879 w 769512"/>
              <a:gd name="connsiteY23" fmla="*/ 76807 h 1340528"/>
              <a:gd name="connsiteX24" fmla="*/ 98521 w 769512"/>
              <a:gd name="connsiteY24" fmla="*/ 76807 h 1340528"/>
              <a:gd name="connsiteX25" fmla="*/ 95874 w 769512"/>
              <a:gd name="connsiteY25" fmla="*/ 76807 h 1340528"/>
              <a:gd name="connsiteX26" fmla="*/ 86372 w 769512"/>
              <a:gd name="connsiteY26" fmla="*/ 76807 h 1340528"/>
              <a:gd name="connsiteX27" fmla="*/ 82183 w 769512"/>
              <a:gd name="connsiteY27" fmla="*/ 76807 h 1340528"/>
              <a:gd name="connsiteX28" fmla="*/ 80103 w 769512"/>
              <a:gd name="connsiteY28" fmla="*/ 76807 h 1340528"/>
              <a:gd name="connsiteX29" fmla="*/ 76343 w 769512"/>
              <a:gd name="connsiteY29" fmla="*/ 76807 h 1340528"/>
              <a:gd name="connsiteX30" fmla="*/ 74436 w 769512"/>
              <a:gd name="connsiteY30" fmla="*/ 76807 h 1340528"/>
              <a:gd name="connsiteX31" fmla="*/ 74949 w 769512"/>
              <a:gd name="connsiteY31" fmla="*/ 77710 h 1340528"/>
              <a:gd name="connsiteX32" fmla="*/ 77124 w 769512"/>
              <a:gd name="connsiteY32" fmla="*/ 78650 h 1340528"/>
              <a:gd name="connsiteX33" fmla="*/ 77955 w 769512"/>
              <a:gd name="connsiteY33" fmla="*/ 79010 h 1340528"/>
              <a:gd name="connsiteX34" fmla="*/ 77484 w 769512"/>
              <a:gd name="connsiteY34" fmla="*/ 79502 h 1340528"/>
              <a:gd name="connsiteX35" fmla="*/ 76825 w 769512"/>
              <a:gd name="connsiteY35" fmla="*/ 80194 h 1340528"/>
              <a:gd name="connsiteX36" fmla="*/ 76352 w 769512"/>
              <a:gd name="connsiteY36" fmla="*/ 80691 h 1340528"/>
              <a:gd name="connsiteX37" fmla="*/ 76789 w 769512"/>
              <a:gd name="connsiteY37" fmla="*/ 81245 h 1340528"/>
              <a:gd name="connsiteX38" fmla="*/ 78279 w 769512"/>
              <a:gd name="connsiteY38" fmla="*/ 81670 h 1340528"/>
              <a:gd name="connsiteX39" fmla="*/ 77108 w 769512"/>
              <a:gd name="connsiteY39" fmla="*/ 82792 h 1340528"/>
              <a:gd name="connsiteX40" fmla="*/ 76648 w 769512"/>
              <a:gd name="connsiteY40" fmla="*/ 84035 h 1340528"/>
              <a:gd name="connsiteX41" fmla="*/ 76190 w 769512"/>
              <a:gd name="connsiteY41" fmla="*/ 85274 h 1340528"/>
              <a:gd name="connsiteX42" fmla="*/ 76694 w 769512"/>
              <a:gd name="connsiteY42" fmla="*/ 86509 h 1340528"/>
              <a:gd name="connsiteX43" fmla="*/ 75813 w 769512"/>
              <a:gd name="connsiteY43" fmla="*/ 87885 h 1340528"/>
              <a:gd name="connsiteX44" fmla="*/ 75340 w 769512"/>
              <a:gd name="connsiteY44" fmla="*/ 88621 h 1340528"/>
              <a:gd name="connsiteX45" fmla="*/ 75491 w 769512"/>
              <a:gd name="connsiteY45" fmla="*/ 93265 h 1340528"/>
              <a:gd name="connsiteX46" fmla="*/ 73386 w 769512"/>
              <a:gd name="connsiteY46" fmla="*/ 93711 h 1340528"/>
              <a:gd name="connsiteX47" fmla="*/ 72709 w 769512"/>
              <a:gd name="connsiteY47" fmla="*/ 94768 h 1340528"/>
              <a:gd name="connsiteX48" fmla="*/ 73056 w 769512"/>
              <a:gd name="connsiteY48" fmla="*/ 96282 h 1340528"/>
              <a:gd name="connsiteX49" fmla="*/ 73090 w 769512"/>
              <a:gd name="connsiteY49" fmla="*/ 96437 h 1340528"/>
              <a:gd name="connsiteX50" fmla="*/ 73900 w 769512"/>
              <a:gd name="connsiteY50" fmla="*/ 97114 h 1340528"/>
              <a:gd name="connsiteX51" fmla="*/ 73656 w 769512"/>
              <a:gd name="connsiteY51" fmla="*/ 98131 h 1340528"/>
              <a:gd name="connsiteX52" fmla="*/ 73051 w 769512"/>
              <a:gd name="connsiteY52" fmla="*/ 100648 h 1340528"/>
              <a:gd name="connsiteX53" fmla="*/ 73493 w 769512"/>
              <a:gd name="connsiteY53" fmla="*/ 102131 h 1340528"/>
              <a:gd name="connsiteX54" fmla="*/ 71874 w 769512"/>
              <a:gd name="connsiteY54" fmla="*/ 102973 h 1340528"/>
              <a:gd name="connsiteX55" fmla="*/ 71807 w 769512"/>
              <a:gd name="connsiteY55" fmla="*/ 103108 h 1340528"/>
              <a:gd name="connsiteX56" fmla="*/ 71727 w 769512"/>
              <a:gd name="connsiteY56" fmla="*/ 103269 h 1340528"/>
              <a:gd name="connsiteX57" fmla="*/ 71457 w 769512"/>
              <a:gd name="connsiteY57" fmla="*/ 103815 h 1340528"/>
              <a:gd name="connsiteX58" fmla="*/ 71902 w 769512"/>
              <a:gd name="connsiteY58" fmla="*/ 105731 h 1340528"/>
              <a:gd name="connsiteX59" fmla="*/ 69545 w 769512"/>
              <a:gd name="connsiteY59" fmla="*/ 105559 h 1340528"/>
              <a:gd name="connsiteX60" fmla="*/ 69141 w 769512"/>
              <a:gd name="connsiteY60" fmla="*/ 111135 h 1340528"/>
              <a:gd name="connsiteX61" fmla="*/ 68345 w 769512"/>
              <a:gd name="connsiteY61" fmla="*/ 112564 h 1340528"/>
              <a:gd name="connsiteX62" fmla="*/ 68116 w 769512"/>
              <a:gd name="connsiteY62" fmla="*/ 113001 h 1340528"/>
              <a:gd name="connsiteX63" fmla="*/ 67792 w 769512"/>
              <a:gd name="connsiteY63" fmla="*/ 113621 h 1340528"/>
              <a:gd name="connsiteX64" fmla="*/ 67676 w 769512"/>
              <a:gd name="connsiteY64" fmla="*/ 115045 h 1340528"/>
              <a:gd name="connsiteX65" fmla="*/ 65917 w 769512"/>
              <a:gd name="connsiteY65" fmla="*/ 116479 h 1340528"/>
              <a:gd name="connsiteX66" fmla="*/ 64159 w 769512"/>
              <a:gd name="connsiteY66" fmla="*/ 117915 h 1340528"/>
              <a:gd name="connsiteX67" fmla="*/ 62058 w 769512"/>
              <a:gd name="connsiteY67" fmla="*/ 118979 h 1340528"/>
              <a:gd name="connsiteX68" fmla="*/ 61438 w 769512"/>
              <a:gd name="connsiteY68" fmla="*/ 119231 h 1340528"/>
              <a:gd name="connsiteX69" fmla="*/ 60856 w 769512"/>
              <a:gd name="connsiteY69" fmla="*/ 120433 h 1340528"/>
              <a:gd name="connsiteX70" fmla="*/ 59723 w 769512"/>
              <a:gd name="connsiteY70" fmla="*/ 122771 h 1340528"/>
              <a:gd name="connsiteX71" fmla="*/ 60138 w 769512"/>
              <a:gd name="connsiteY71" fmla="*/ 124586 h 1340528"/>
              <a:gd name="connsiteX72" fmla="*/ 60232 w 769512"/>
              <a:gd name="connsiteY72" fmla="*/ 124996 h 1340528"/>
              <a:gd name="connsiteX73" fmla="*/ 59494 w 769512"/>
              <a:gd name="connsiteY73" fmla="*/ 126054 h 1340528"/>
              <a:gd name="connsiteX74" fmla="*/ 56955 w 769512"/>
              <a:gd name="connsiteY74" fmla="*/ 126502 h 1340528"/>
              <a:gd name="connsiteX75" fmla="*/ 56721 w 769512"/>
              <a:gd name="connsiteY75" fmla="*/ 129043 h 1340528"/>
              <a:gd name="connsiteX76" fmla="*/ 55918 w 769512"/>
              <a:gd name="connsiteY76" fmla="*/ 129544 h 1340528"/>
              <a:gd name="connsiteX77" fmla="*/ 56157 w 769512"/>
              <a:gd name="connsiteY77" fmla="*/ 130152 h 1340528"/>
              <a:gd name="connsiteX78" fmla="*/ 56224 w 769512"/>
              <a:gd name="connsiteY78" fmla="*/ 130397 h 1340528"/>
              <a:gd name="connsiteX79" fmla="*/ 55992 w 769512"/>
              <a:gd name="connsiteY79" fmla="*/ 131648 h 1340528"/>
              <a:gd name="connsiteX80" fmla="*/ 53327 w 769512"/>
              <a:gd name="connsiteY80" fmla="*/ 131540 h 1340528"/>
              <a:gd name="connsiteX81" fmla="*/ 53112 w 769512"/>
              <a:gd name="connsiteY81" fmla="*/ 131851 h 1340528"/>
              <a:gd name="connsiteX82" fmla="*/ 52896 w 769512"/>
              <a:gd name="connsiteY82" fmla="*/ 132161 h 1340528"/>
              <a:gd name="connsiteX83" fmla="*/ 53026 w 769512"/>
              <a:gd name="connsiteY83" fmla="*/ 133957 h 1340528"/>
              <a:gd name="connsiteX84" fmla="*/ 52553 w 769512"/>
              <a:gd name="connsiteY84" fmla="*/ 134598 h 1340528"/>
              <a:gd name="connsiteX85" fmla="*/ 51492 w 769512"/>
              <a:gd name="connsiteY85" fmla="*/ 135886 h 1340528"/>
              <a:gd name="connsiteX86" fmla="*/ 50423 w 769512"/>
              <a:gd name="connsiteY86" fmla="*/ 137127 h 1340528"/>
              <a:gd name="connsiteX87" fmla="*/ 50261 w 769512"/>
              <a:gd name="connsiteY87" fmla="*/ 137317 h 1340528"/>
              <a:gd name="connsiteX88" fmla="*/ 49051 w 769512"/>
              <a:gd name="connsiteY88" fmla="*/ 137601 h 1340528"/>
              <a:gd name="connsiteX89" fmla="*/ 48094 w 769512"/>
              <a:gd name="connsiteY89" fmla="*/ 137825 h 1340528"/>
              <a:gd name="connsiteX90" fmla="*/ 47538 w 769512"/>
              <a:gd name="connsiteY90" fmla="*/ 138324 h 1340528"/>
              <a:gd name="connsiteX91" fmla="*/ 47324 w 769512"/>
              <a:gd name="connsiteY91" fmla="*/ 138944 h 1340528"/>
              <a:gd name="connsiteX92" fmla="*/ 46807 w 769512"/>
              <a:gd name="connsiteY92" fmla="*/ 140435 h 1340528"/>
              <a:gd name="connsiteX93" fmla="*/ 46362 w 769512"/>
              <a:gd name="connsiteY93" fmla="*/ 140507 h 1340528"/>
              <a:gd name="connsiteX94" fmla="*/ 44825 w 769512"/>
              <a:gd name="connsiteY94" fmla="*/ 140756 h 1340528"/>
              <a:gd name="connsiteX95" fmla="*/ 44147 w 769512"/>
              <a:gd name="connsiteY95" fmla="*/ 141379 h 1340528"/>
              <a:gd name="connsiteX96" fmla="*/ 44621 w 769512"/>
              <a:gd name="connsiteY96" fmla="*/ 142064 h 1340528"/>
              <a:gd name="connsiteX97" fmla="*/ 44960 w 769512"/>
              <a:gd name="connsiteY97" fmla="*/ 142551 h 1340528"/>
              <a:gd name="connsiteX98" fmla="*/ 43630 w 769512"/>
              <a:gd name="connsiteY98" fmla="*/ 144224 h 1340528"/>
              <a:gd name="connsiteX99" fmla="*/ 41944 w 769512"/>
              <a:gd name="connsiteY99" fmla="*/ 146346 h 1340528"/>
              <a:gd name="connsiteX100" fmla="*/ 42278 w 769512"/>
              <a:gd name="connsiteY100" fmla="*/ 147541 h 1340528"/>
              <a:gd name="connsiteX101" fmla="*/ 42324 w 769512"/>
              <a:gd name="connsiteY101" fmla="*/ 147707 h 1340528"/>
              <a:gd name="connsiteX102" fmla="*/ 41833 w 769512"/>
              <a:gd name="connsiteY102" fmla="*/ 148701 h 1340528"/>
              <a:gd name="connsiteX103" fmla="*/ 40847 w 769512"/>
              <a:gd name="connsiteY103" fmla="*/ 148537 h 1340528"/>
              <a:gd name="connsiteX104" fmla="*/ 39663 w 769512"/>
              <a:gd name="connsiteY104" fmla="*/ 148343 h 1340528"/>
              <a:gd name="connsiteX105" fmla="*/ 39394 w 769512"/>
              <a:gd name="connsiteY105" fmla="*/ 149983 h 1340528"/>
              <a:gd name="connsiteX106" fmla="*/ 39124 w 769512"/>
              <a:gd name="connsiteY106" fmla="*/ 151628 h 1340528"/>
              <a:gd name="connsiteX107" fmla="*/ 38692 w 769512"/>
              <a:gd name="connsiteY107" fmla="*/ 152188 h 1340528"/>
              <a:gd name="connsiteX108" fmla="*/ 37330 w 769512"/>
              <a:gd name="connsiteY108" fmla="*/ 152319 h 1340528"/>
              <a:gd name="connsiteX109" fmla="*/ 37031 w 769512"/>
              <a:gd name="connsiteY109" fmla="*/ 152677 h 1340528"/>
              <a:gd name="connsiteX110" fmla="*/ 36653 w 769512"/>
              <a:gd name="connsiteY110" fmla="*/ 153129 h 1340528"/>
              <a:gd name="connsiteX111" fmla="*/ 37258 w 769512"/>
              <a:gd name="connsiteY111" fmla="*/ 154371 h 1340528"/>
              <a:gd name="connsiteX112" fmla="*/ 37405 w 769512"/>
              <a:gd name="connsiteY112" fmla="*/ 154672 h 1340528"/>
              <a:gd name="connsiteX113" fmla="*/ 37374 w 769512"/>
              <a:gd name="connsiteY113" fmla="*/ 154867 h 1340528"/>
              <a:gd name="connsiteX114" fmla="*/ 37225 w 769512"/>
              <a:gd name="connsiteY114" fmla="*/ 155789 h 1340528"/>
              <a:gd name="connsiteX115" fmla="*/ 35675 w 769512"/>
              <a:gd name="connsiteY115" fmla="*/ 155674 h 1340528"/>
              <a:gd name="connsiteX116" fmla="*/ 35682 w 769512"/>
              <a:gd name="connsiteY116" fmla="*/ 156759 h 1340528"/>
              <a:gd name="connsiteX117" fmla="*/ 35688 w 769512"/>
              <a:gd name="connsiteY117" fmla="*/ 157857 h 1340528"/>
              <a:gd name="connsiteX118" fmla="*/ 34791 w 769512"/>
              <a:gd name="connsiteY118" fmla="*/ 158227 h 1340528"/>
              <a:gd name="connsiteX119" fmla="*/ 33896 w 769512"/>
              <a:gd name="connsiteY119" fmla="*/ 158595 h 1340528"/>
              <a:gd name="connsiteX120" fmla="*/ 32112 w 769512"/>
              <a:gd name="connsiteY120" fmla="*/ 160568 h 1340528"/>
              <a:gd name="connsiteX121" fmla="*/ 31308 w 769512"/>
              <a:gd name="connsiteY121" fmla="*/ 161460 h 1340528"/>
              <a:gd name="connsiteX122" fmla="*/ 30629 w 769512"/>
              <a:gd name="connsiteY122" fmla="*/ 161739 h 1340528"/>
              <a:gd name="connsiteX123" fmla="*/ 28711 w 769512"/>
              <a:gd name="connsiteY123" fmla="*/ 162529 h 1340528"/>
              <a:gd name="connsiteX124" fmla="*/ 28487 w 769512"/>
              <a:gd name="connsiteY124" fmla="*/ 162869 h 1340528"/>
              <a:gd name="connsiteX125" fmla="*/ 28876 w 769512"/>
              <a:gd name="connsiteY125" fmla="*/ 164257 h 1340528"/>
              <a:gd name="connsiteX126" fmla="*/ 28971 w 769512"/>
              <a:gd name="connsiteY126" fmla="*/ 164571 h 1340528"/>
              <a:gd name="connsiteX127" fmla="*/ 26994 w 769512"/>
              <a:gd name="connsiteY127" fmla="*/ 165760 h 1340528"/>
              <a:gd name="connsiteX128" fmla="*/ 26635 w 769512"/>
              <a:gd name="connsiteY128" fmla="*/ 166528 h 1340528"/>
              <a:gd name="connsiteX129" fmla="*/ 26383 w 769512"/>
              <a:gd name="connsiteY129" fmla="*/ 167063 h 1340528"/>
              <a:gd name="connsiteX130" fmla="*/ 25395 w 769512"/>
              <a:gd name="connsiteY130" fmla="*/ 166980 h 1340528"/>
              <a:gd name="connsiteX131" fmla="*/ 25019 w 769512"/>
              <a:gd name="connsiteY131" fmla="*/ 166949 h 1340528"/>
              <a:gd name="connsiteX132" fmla="*/ 24435 w 769512"/>
              <a:gd name="connsiteY132" fmla="*/ 168984 h 1340528"/>
              <a:gd name="connsiteX133" fmla="*/ 24290 w 769512"/>
              <a:gd name="connsiteY133" fmla="*/ 169491 h 1340528"/>
              <a:gd name="connsiteX134" fmla="*/ 22442 w 769512"/>
              <a:gd name="connsiteY134" fmla="*/ 171360 h 1340528"/>
              <a:gd name="connsiteX135" fmla="*/ 21649 w 769512"/>
              <a:gd name="connsiteY135" fmla="*/ 173658 h 1340528"/>
              <a:gd name="connsiteX136" fmla="*/ 20784 w 769512"/>
              <a:gd name="connsiteY136" fmla="*/ 174220 h 1340528"/>
              <a:gd name="connsiteX137" fmla="*/ 20362 w 769512"/>
              <a:gd name="connsiteY137" fmla="*/ 176097 h 1340528"/>
              <a:gd name="connsiteX138" fmla="*/ 20241 w 769512"/>
              <a:gd name="connsiteY138" fmla="*/ 176638 h 1340528"/>
              <a:gd name="connsiteX139" fmla="*/ 19878 w 769512"/>
              <a:gd name="connsiteY139" fmla="*/ 176714 h 1340528"/>
              <a:gd name="connsiteX140" fmla="*/ 19622 w 769512"/>
              <a:gd name="connsiteY140" fmla="*/ 176766 h 1340528"/>
              <a:gd name="connsiteX141" fmla="*/ 16404 w 769512"/>
              <a:gd name="connsiteY141" fmla="*/ 177281 h 1340528"/>
              <a:gd name="connsiteX142" fmla="*/ 15235 w 769512"/>
              <a:gd name="connsiteY142" fmla="*/ 178776 h 1340528"/>
              <a:gd name="connsiteX143" fmla="*/ 14765 w 769512"/>
              <a:gd name="connsiteY143" fmla="*/ 180452 h 1340528"/>
              <a:gd name="connsiteX144" fmla="*/ 12882 w 769512"/>
              <a:gd name="connsiteY144" fmla="*/ 181231 h 1340528"/>
              <a:gd name="connsiteX145" fmla="*/ 12461 w 769512"/>
              <a:gd name="connsiteY145" fmla="*/ 181393 h 1340528"/>
              <a:gd name="connsiteX146" fmla="*/ 11539 w 769512"/>
              <a:gd name="connsiteY146" fmla="*/ 182824 h 1340528"/>
              <a:gd name="connsiteX147" fmla="*/ 10872 w 769512"/>
              <a:gd name="connsiteY147" fmla="*/ 185058 h 1340528"/>
              <a:gd name="connsiteX148" fmla="*/ 9888 w 769512"/>
              <a:gd name="connsiteY148" fmla="*/ 186302 h 1340528"/>
              <a:gd name="connsiteX149" fmla="*/ 9481 w 769512"/>
              <a:gd name="connsiteY149" fmla="*/ 187883 h 1340528"/>
              <a:gd name="connsiteX150" fmla="*/ 9281 w 769512"/>
              <a:gd name="connsiteY150" fmla="*/ 188660 h 1340528"/>
              <a:gd name="connsiteX151" fmla="*/ 8653 w 769512"/>
              <a:gd name="connsiteY151" fmla="*/ 189262 h 1340528"/>
              <a:gd name="connsiteX152" fmla="*/ 8110 w 769512"/>
              <a:gd name="connsiteY152" fmla="*/ 189782 h 1340528"/>
              <a:gd name="connsiteX153" fmla="*/ 7824 w 769512"/>
              <a:gd name="connsiteY153" fmla="*/ 190956 h 1340528"/>
              <a:gd name="connsiteX154" fmla="*/ 7626 w 769512"/>
              <a:gd name="connsiteY154" fmla="*/ 191767 h 1340528"/>
              <a:gd name="connsiteX155" fmla="*/ 8074 w 769512"/>
              <a:gd name="connsiteY155" fmla="*/ 194242 h 1340528"/>
              <a:gd name="connsiteX156" fmla="*/ 8025 w 769512"/>
              <a:gd name="connsiteY156" fmla="*/ 194494 h 1340528"/>
              <a:gd name="connsiteX157" fmla="*/ 7893 w 769512"/>
              <a:gd name="connsiteY157" fmla="*/ 195173 h 1340528"/>
              <a:gd name="connsiteX158" fmla="*/ 8766 w 769512"/>
              <a:gd name="connsiteY158" fmla="*/ 196157 h 1340528"/>
              <a:gd name="connsiteX159" fmla="*/ 8442 w 769512"/>
              <a:gd name="connsiteY159" fmla="*/ 196818 h 1340528"/>
              <a:gd name="connsiteX160" fmla="*/ 8277 w 769512"/>
              <a:gd name="connsiteY160" fmla="*/ 197151 h 1340528"/>
              <a:gd name="connsiteX161" fmla="*/ 8034 w 769512"/>
              <a:gd name="connsiteY161" fmla="*/ 197213 h 1340528"/>
              <a:gd name="connsiteX162" fmla="*/ 6792 w 769512"/>
              <a:gd name="connsiteY162" fmla="*/ 197532 h 1340528"/>
              <a:gd name="connsiteX163" fmla="*/ 6508 w 769512"/>
              <a:gd name="connsiteY163" fmla="*/ 198078 h 1340528"/>
              <a:gd name="connsiteX164" fmla="*/ 6179 w 769512"/>
              <a:gd name="connsiteY164" fmla="*/ 198713 h 1340528"/>
              <a:gd name="connsiteX165" fmla="*/ 6127 w 769512"/>
              <a:gd name="connsiteY165" fmla="*/ 200448 h 1340528"/>
              <a:gd name="connsiteX166" fmla="*/ 6107 w 769512"/>
              <a:gd name="connsiteY166" fmla="*/ 200706 h 1340528"/>
              <a:gd name="connsiteX167" fmla="*/ 6070 w 769512"/>
              <a:gd name="connsiteY167" fmla="*/ 201192 h 1340528"/>
              <a:gd name="connsiteX168" fmla="*/ 7505 w 769512"/>
              <a:gd name="connsiteY168" fmla="*/ 203103 h 1340528"/>
              <a:gd name="connsiteX169" fmla="*/ 5972 w 769512"/>
              <a:gd name="connsiteY169" fmla="*/ 205714 h 1340528"/>
              <a:gd name="connsiteX170" fmla="*/ 5914 w 769512"/>
              <a:gd name="connsiteY170" fmla="*/ 206643 h 1340528"/>
              <a:gd name="connsiteX171" fmla="*/ 6289 w 769512"/>
              <a:gd name="connsiteY171" fmla="*/ 207013 h 1340528"/>
              <a:gd name="connsiteX172" fmla="*/ 7715 w 769512"/>
              <a:gd name="connsiteY172" fmla="*/ 207127 h 1340528"/>
              <a:gd name="connsiteX173" fmla="*/ 7828 w 769512"/>
              <a:gd name="connsiteY173" fmla="*/ 207377 h 1340528"/>
              <a:gd name="connsiteX174" fmla="*/ 8217 w 769512"/>
              <a:gd name="connsiteY174" fmla="*/ 208239 h 1340528"/>
              <a:gd name="connsiteX175" fmla="*/ 7854 w 769512"/>
              <a:gd name="connsiteY175" fmla="*/ 209666 h 1340528"/>
              <a:gd name="connsiteX176" fmla="*/ 6564 w 769512"/>
              <a:gd name="connsiteY176" fmla="*/ 211532 h 1340528"/>
              <a:gd name="connsiteX177" fmla="*/ 6815 w 769512"/>
              <a:gd name="connsiteY177" fmla="*/ 212337 h 1340528"/>
              <a:gd name="connsiteX178" fmla="*/ 9974 w 769512"/>
              <a:gd name="connsiteY178" fmla="*/ 212130 h 1340528"/>
              <a:gd name="connsiteX179" fmla="*/ 9485 w 769512"/>
              <a:gd name="connsiteY179" fmla="*/ 213249 h 1340528"/>
              <a:gd name="connsiteX180" fmla="*/ 7823 w 769512"/>
              <a:gd name="connsiteY180" fmla="*/ 214994 h 1340528"/>
              <a:gd name="connsiteX181" fmla="*/ 7828 w 769512"/>
              <a:gd name="connsiteY181" fmla="*/ 215860 h 1340528"/>
              <a:gd name="connsiteX182" fmla="*/ 9072 w 769512"/>
              <a:gd name="connsiteY182" fmla="*/ 216845 h 1340528"/>
              <a:gd name="connsiteX183" fmla="*/ 9636 w 769512"/>
              <a:gd name="connsiteY183" fmla="*/ 217832 h 1340528"/>
              <a:gd name="connsiteX184" fmla="*/ 9320 w 769512"/>
              <a:gd name="connsiteY184" fmla="*/ 220605 h 1340528"/>
              <a:gd name="connsiteX185" fmla="*/ 9163 w 769512"/>
              <a:gd name="connsiteY185" fmla="*/ 221985 h 1340528"/>
              <a:gd name="connsiteX186" fmla="*/ 9235 w 769512"/>
              <a:gd name="connsiteY186" fmla="*/ 223781 h 1340528"/>
              <a:gd name="connsiteX187" fmla="*/ 6832 w 769512"/>
              <a:gd name="connsiteY187" fmla="*/ 225777 h 1340528"/>
              <a:gd name="connsiteX188" fmla="*/ 7151 w 769512"/>
              <a:gd name="connsiteY188" fmla="*/ 227324 h 1340528"/>
              <a:gd name="connsiteX189" fmla="*/ 8326 w 769512"/>
              <a:gd name="connsiteY189" fmla="*/ 227648 h 1340528"/>
              <a:gd name="connsiteX190" fmla="*/ 9136 w 769512"/>
              <a:gd name="connsiteY190" fmla="*/ 227870 h 1340528"/>
              <a:gd name="connsiteX191" fmla="*/ 9819 w 769512"/>
              <a:gd name="connsiteY191" fmla="*/ 228114 h 1340528"/>
              <a:gd name="connsiteX192" fmla="*/ 10277 w 769512"/>
              <a:gd name="connsiteY192" fmla="*/ 228730 h 1340528"/>
              <a:gd name="connsiteX193" fmla="*/ 10506 w 769512"/>
              <a:gd name="connsiteY193" fmla="*/ 229038 h 1340528"/>
              <a:gd name="connsiteX194" fmla="*/ 10761 w 769512"/>
              <a:gd name="connsiteY194" fmla="*/ 230308 h 1340528"/>
              <a:gd name="connsiteX195" fmla="*/ 11016 w 769512"/>
              <a:gd name="connsiteY195" fmla="*/ 231575 h 1340528"/>
              <a:gd name="connsiteX196" fmla="*/ 10928 w 769512"/>
              <a:gd name="connsiteY196" fmla="*/ 231886 h 1340528"/>
              <a:gd name="connsiteX197" fmla="*/ 10530 w 769512"/>
              <a:gd name="connsiteY197" fmla="*/ 233312 h 1340528"/>
              <a:gd name="connsiteX198" fmla="*/ 9974 w 769512"/>
              <a:gd name="connsiteY198" fmla="*/ 233750 h 1340528"/>
              <a:gd name="connsiteX199" fmla="*/ 9297 w 769512"/>
              <a:gd name="connsiteY199" fmla="*/ 234373 h 1340528"/>
              <a:gd name="connsiteX200" fmla="*/ 9217 w 769512"/>
              <a:gd name="connsiteY200" fmla="*/ 234725 h 1340528"/>
              <a:gd name="connsiteX201" fmla="*/ 9055 w 769512"/>
              <a:gd name="connsiteY201" fmla="*/ 235428 h 1340528"/>
              <a:gd name="connsiteX202" fmla="*/ 8449 w 769512"/>
              <a:gd name="connsiteY202" fmla="*/ 235716 h 1340528"/>
              <a:gd name="connsiteX203" fmla="*/ 8128 w 769512"/>
              <a:gd name="connsiteY203" fmla="*/ 235868 h 1340528"/>
              <a:gd name="connsiteX204" fmla="*/ 7788 w 769512"/>
              <a:gd name="connsiteY204" fmla="*/ 236502 h 1340528"/>
              <a:gd name="connsiteX205" fmla="*/ 7394 w 769512"/>
              <a:gd name="connsiteY205" fmla="*/ 237235 h 1340528"/>
              <a:gd name="connsiteX206" fmla="*/ 7345 w 769512"/>
              <a:gd name="connsiteY206" fmla="*/ 239589 h 1340528"/>
              <a:gd name="connsiteX207" fmla="*/ 6485 w 769512"/>
              <a:gd name="connsiteY207" fmla="*/ 240894 h 1340528"/>
              <a:gd name="connsiteX208" fmla="*/ 6725 w 769512"/>
              <a:gd name="connsiteY208" fmla="*/ 242007 h 1340528"/>
              <a:gd name="connsiteX209" fmla="*/ 5818 w 769512"/>
              <a:gd name="connsiteY209" fmla="*/ 243316 h 1340528"/>
              <a:gd name="connsiteX210" fmla="*/ 5255 w 769512"/>
              <a:gd name="connsiteY210" fmla="*/ 245230 h 1340528"/>
              <a:gd name="connsiteX211" fmla="*/ 4724 w 769512"/>
              <a:gd name="connsiteY211" fmla="*/ 247039 h 1340528"/>
              <a:gd name="connsiteX212" fmla="*/ 4709 w 769512"/>
              <a:gd name="connsiteY212" fmla="*/ 249645 h 1340528"/>
              <a:gd name="connsiteX213" fmla="*/ 4693 w 769512"/>
              <a:gd name="connsiteY213" fmla="*/ 252304 h 1340528"/>
              <a:gd name="connsiteX214" fmla="*/ 4387 w 769512"/>
              <a:gd name="connsiteY214" fmla="*/ 252987 h 1340528"/>
              <a:gd name="connsiteX215" fmla="*/ 2719 w 769512"/>
              <a:gd name="connsiteY215" fmla="*/ 253741 h 1340528"/>
              <a:gd name="connsiteX216" fmla="*/ 2458 w 769512"/>
              <a:gd name="connsiteY216" fmla="*/ 254246 h 1340528"/>
              <a:gd name="connsiteX217" fmla="*/ 2106 w 769512"/>
              <a:gd name="connsiteY217" fmla="*/ 254922 h 1340528"/>
              <a:gd name="connsiteX218" fmla="*/ 2234 w 769512"/>
              <a:gd name="connsiteY218" fmla="*/ 255479 h 1340528"/>
              <a:gd name="connsiteX219" fmla="*/ 4005 w 769512"/>
              <a:gd name="connsiteY219" fmla="*/ 257927 h 1340528"/>
              <a:gd name="connsiteX220" fmla="*/ 4106 w 769512"/>
              <a:gd name="connsiteY220" fmla="*/ 258069 h 1340528"/>
              <a:gd name="connsiteX221" fmla="*/ 3501 w 769512"/>
              <a:gd name="connsiteY221" fmla="*/ 258887 h 1340528"/>
              <a:gd name="connsiteX222" fmla="*/ 3001 w 769512"/>
              <a:gd name="connsiteY222" fmla="*/ 259564 h 1340528"/>
              <a:gd name="connsiteX223" fmla="*/ 2443 w 769512"/>
              <a:gd name="connsiteY223" fmla="*/ 259752 h 1340528"/>
              <a:gd name="connsiteX224" fmla="*/ 1887 w 769512"/>
              <a:gd name="connsiteY224" fmla="*/ 259942 h 1340528"/>
              <a:gd name="connsiteX225" fmla="*/ 1274 w 769512"/>
              <a:gd name="connsiteY225" fmla="*/ 260813 h 1340528"/>
              <a:gd name="connsiteX226" fmla="*/ 1786 w 769512"/>
              <a:gd name="connsiteY226" fmla="*/ 261851 h 1340528"/>
              <a:gd name="connsiteX227" fmla="*/ 2402 w 769512"/>
              <a:gd name="connsiteY227" fmla="*/ 263097 h 1340528"/>
              <a:gd name="connsiteX228" fmla="*/ 2052 w 769512"/>
              <a:gd name="connsiteY228" fmla="*/ 264396 h 1340528"/>
              <a:gd name="connsiteX229" fmla="*/ 1735 w 769512"/>
              <a:gd name="connsiteY229" fmla="*/ 265579 h 1340528"/>
              <a:gd name="connsiteX230" fmla="*/ 2113 w 769512"/>
              <a:gd name="connsiteY230" fmla="*/ 266631 h 1340528"/>
              <a:gd name="connsiteX231" fmla="*/ 4343 w 769512"/>
              <a:gd name="connsiteY231" fmla="*/ 266678 h 1340528"/>
              <a:gd name="connsiteX232" fmla="*/ 4915 w 769512"/>
              <a:gd name="connsiteY232" fmla="*/ 269339 h 1340528"/>
              <a:gd name="connsiteX233" fmla="*/ 2698 w 769512"/>
              <a:gd name="connsiteY233" fmla="*/ 271397 h 1340528"/>
              <a:gd name="connsiteX234" fmla="*/ 2518 w 769512"/>
              <a:gd name="connsiteY234" fmla="*/ 271919 h 1340528"/>
              <a:gd name="connsiteX235" fmla="*/ 2271 w 769512"/>
              <a:gd name="connsiteY235" fmla="*/ 272640 h 1340528"/>
              <a:gd name="connsiteX236" fmla="*/ 2353 w 769512"/>
              <a:gd name="connsiteY236" fmla="*/ 273158 h 1340528"/>
              <a:gd name="connsiteX237" fmla="*/ 2479 w 769512"/>
              <a:gd name="connsiteY237" fmla="*/ 273951 h 1340528"/>
              <a:gd name="connsiteX238" fmla="*/ 4714 w 769512"/>
              <a:gd name="connsiteY238" fmla="*/ 277457 h 1340528"/>
              <a:gd name="connsiteX239" fmla="*/ 4315 w 769512"/>
              <a:gd name="connsiteY239" fmla="*/ 279035 h 1340528"/>
              <a:gd name="connsiteX240" fmla="*/ 4431 w 769512"/>
              <a:gd name="connsiteY240" fmla="*/ 281664 h 1340528"/>
              <a:gd name="connsiteX241" fmla="*/ 2580 w 769512"/>
              <a:gd name="connsiteY241" fmla="*/ 283417 h 1340528"/>
              <a:gd name="connsiteX242" fmla="*/ 2373 w 769512"/>
              <a:gd name="connsiteY242" fmla="*/ 283841 h 1340528"/>
              <a:gd name="connsiteX243" fmla="*/ 2031 w 769512"/>
              <a:gd name="connsiteY243" fmla="*/ 284536 h 1340528"/>
              <a:gd name="connsiteX244" fmla="*/ 1583 w 769512"/>
              <a:gd name="connsiteY244" fmla="*/ 284640 h 1340528"/>
              <a:gd name="connsiteX245" fmla="*/ 669 w 769512"/>
              <a:gd name="connsiteY245" fmla="*/ 284854 h 1340528"/>
              <a:gd name="connsiteX246" fmla="*/ 180 w 769512"/>
              <a:gd name="connsiteY246" fmla="*/ 285786 h 1340528"/>
              <a:gd name="connsiteX247" fmla="*/ 1349 w 769512"/>
              <a:gd name="connsiteY247" fmla="*/ 288007 h 1340528"/>
              <a:gd name="connsiteX248" fmla="*/ 1871 w 769512"/>
              <a:gd name="connsiteY248" fmla="*/ 288998 h 1340528"/>
              <a:gd name="connsiteX249" fmla="*/ 2288 w 769512"/>
              <a:gd name="connsiteY249" fmla="*/ 291050 h 1340528"/>
              <a:gd name="connsiteX250" fmla="*/ 2852 w 769512"/>
              <a:gd name="connsiteY250" fmla="*/ 293735 h 1340528"/>
              <a:gd name="connsiteX251" fmla="*/ 4325 w 769512"/>
              <a:gd name="connsiteY251" fmla="*/ 295734 h 1340528"/>
              <a:gd name="connsiteX252" fmla="*/ 4564 w 769512"/>
              <a:gd name="connsiteY252" fmla="*/ 296670 h 1340528"/>
              <a:gd name="connsiteX253" fmla="*/ 4832 w 769512"/>
              <a:gd name="connsiteY253" fmla="*/ 297716 h 1340528"/>
              <a:gd name="connsiteX254" fmla="*/ 3797 w 769512"/>
              <a:gd name="connsiteY254" fmla="*/ 300573 h 1340528"/>
              <a:gd name="connsiteX255" fmla="*/ 4304 w 769512"/>
              <a:gd name="connsiteY255" fmla="*/ 302674 h 1340528"/>
              <a:gd name="connsiteX256" fmla="*/ 7178 w 769512"/>
              <a:gd name="connsiteY256" fmla="*/ 307242 h 1340528"/>
              <a:gd name="connsiteX257" fmla="*/ 7926 w 769512"/>
              <a:gd name="connsiteY257" fmla="*/ 307857 h 1340528"/>
              <a:gd name="connsiteX258" fmla="*/ 10030 w 769512"/>
              <a:gd name="connsiteY258" fmla="*/ 307905 h 1340528"/>
              <a:gd name="connsiteX259" fmla="*/ 10243 w 769512"/>
              <a:gd name="connsiteY259" fmla="*/ 308036 h 1340528"/>
              <a:gd name="connsiteX260" fmla="*/ 10838 w 769512"/>
              <a:gd name="connsiteY260" fmla="*/ 308399 h 1340528"/>
              <a:gd name="connsiteX261" fmla="*/ 12347 w 769512"/>
              <a:gd name="connsiteY261" fmla="*/ 312478 h 1340528"/>
              <a:gd name="connsiteX262" fmla="*/ 13155 w 769512"/>
              <a:gd name="connsiteY262" fmla="*/ 313031 h 1340528"/>
              <a:gd name="connsiteX263" fmla="*/ 15820 w 769512"/>
              <a:gd name="connsiteY263" fmla="*/ 313201 h 1340528"/>
              <a:gd name="connsiteX264" fmla="*/ 16317 w 769512"/>
              <a:gd name="connsiteY264" fmla="*/ 313693 h 1340528"/>
              <a:gd name="connsiteX265" fmla="*/ 17349 w 769512"/>
              <a:gd name="connsiteY265" fmla="*/ 317480 h 1340528"/>
              <a:gd name="connsiteX266" fmla="*/ 17648 w 769512"/>
              <a:gd name="connsiteY266" fmla="*/ 318579 h 1340528"/>
              <a:gd name="connsiteX267" fmla="*/ 17982 w 769512"/>
              <a:gd name="connsiteY267" fmla="*/ 318788 h 1340528"/>
              <a:gd name="connsiteX268" fmla="*/ 18588 w 769512"/>
              <a:gd name="connsiteY268" fmla="*/ 319166 h 1340528"/>
              <a:gd name="connsiteX269" fmla="*/ 18794 w 769512"/>
              <a:gd name="connsiteY269" fmla="*/ 319295 h 1340528"/>
              <a:gd name="connsiteX270" fmla="*/ 19667 w 769512"/>
              <a:gd name="connsiteY270" fmla="*/ 319351 h 1340528"/>
              <a:gd name="connsiteX271" fmla="*/ 22606 w 769512"/>
              <a:gd name="connsiteY271" fmla="*/ 319478 h 1340528"/>
              <a:gd name="connsiteX272" fmla="*/ 23055 w 769512"/>
              <a:gd name="connsiteY272" fmla="*/ 319833 h 1340528"/>
              <a:gd name="connsiteX273" fmla="*/ 23852 w 769512"/>
              <a:gd name="connsiteY273" fmla="*/ 320461 h 1340528"/>
              <a:gd name="connsiteX274" fmla="*/ 24965 w 769512"/>
              <a:gd name="connsiteY274" fmla="*/ 321978 h 1340528"/>
              <a:gd name="connsiteX275" fmla="*/ 25346 w 769512"/>
              <a:gd name="connsiteY275" fmla="*/ 322497 h 1340528"/>
              <a:gd name="connsiteX276" fmla="*/ 28262 w 769512"/>
              <a:gd name="connsiteY276" fmla="*/ 323348 h 1340528"/>
              <a:gd name="connsiteX277" fmla="*/ 29826 w 769512"/>
              <a:gd name="connsiteY277" fmla="*/ 326066 h 1340528"/>
              <a:gd name="connsiteX278" fmla="*/ 33671 w 769512"/>
              <a:gd name="connsiteY278" fmla="*/ 326970 h 1340528"/>
              <a:gd name="connsiteX279" fmla="*/ 34282 w 769512"/>
              <a:gd name="connsiteY279" fmla="*/ 327601 h 1340528"/>
              <a:gd name="connsiteX280" fmla="*/ 34635 w 769512"/>
              <a:gd name="connsiteY280" fmla="*/ 327964 h 1340528"/>
              <a:gd name="connsiteX281" fmla="*/ 35165 w 769512"/>
              <a:gd name="connsiteY281" fmla="*/ 328509 h 1340528"/>
              <a:gd name="connsiteX282" fmla="*/ 36542 w 769512"/>
              <a:gd name="connsiteY282" fmla="*/ 331042 h 1340528"/>
              <a:gd name="connsiteX283" fmla="*/ 37410 w 769512"/>
              <a:gd name="connsiteY283" fmla="*/ 331282 h 1340528"/>
              <a:gd name="connsiteX284" fmla="*/ 40371 w 769512"/>
              <a:gd name="connsiteY284" fmla="*/ 333848 h 1340528"/>
              <a:gd name="connsiteX285" fmla="*/ 40805 w 769512"/>
              <a:gd name="connsiteY285" fmla="*/ 335009 h 1340528"/>
              <a:gd name="connsiteX286" fmla="*/ 41215 w 769512"/>
              <a:gd name="connsiteY286" fmla="*/ 336156 h 1340528"/>
              <a:gd name="connsiteX287" fmla="*/ 42025 w 769512"/>
              <a:gd name="connsiteY287" fmla="*/ 336956 h 1340528"/>
              <a:gd name="connsiteX288" fmla="*/ 43514 w 769512"/>
              <a:gd name="connsiteY288" fmla="*/ 337383 h 1340528"/>
              <a:gd name="connsiteX289" fmla="*/ 43890 w 769512"/>
              <a:gd name="connsiteY289" fmla="*/ 337386 h 1340528"/>
              <a:gd name="connsiteX290" fmla="*/ 47290 w 769512"/>
              <a:gd name="connsiteY290" fmla="*/ 337424 h 1340528"/>
              <a:gd name="connsiteX291" fmla="*/ 48097 w 769512"/>
              <a:gd name="connsiteY291" fmla="*/ 337852 h 1340528"/>
              <a:gd name="connsiteX292" fmla="*/ 48825 w 769512"/>
              <a:gd name="connsiteY292" fmla="*/ 338325 h 1340528"/>
              <a:gd name="connsiteX293" fmla="*/ 51019 w 769512"/>
              <a:gd name="connsiteY293" fmla="*/ 339754 h 1340528"/>
              <a:gd name="connsiteX294" fmla="*/ 55125 w 769512"/>
              <a:gd name="connsiteY294" fmla="*/ 343201 h 1340528"/>
              <a:gd name="connsiteX295" fmla="*/ 55372 w 769512"/>
              <a:gd name="connsiteY295" fmla="*/ 343853 h 1340528"/>
              <a:gd name="connsiteX296" fmla="*/ 55500 w 769512"/>
              <a:gd name="connsiteY296" fmla="*/ 344190 h 1340528"/>
              <a:gd name="connsiteX297" fmla="*/ 55083 w 769512"/>
              <a:gd name="connsiteY297" fmla="*/ 347043 h 1340528"/>
              <a:gd name="connsiteX298" fmla="*/ 55581 w 769512"/>
              <a:gd name="connsiteY298" fmla="*/ 347413 h 1340528"/>
              <a:gd name="connsiteX299" fmla="*/ 56935 w 769512"/>
              <a:gd name="connsiteY299" fmla="*/ 346163 h 1340528"/>
              <a:gd name="connsiteX300" fmla="*/ 58366 w 769512"/>
              <a:gd name="connsiteY300" fmla="*/ 344437 h 1340528"/>
              <a:gd name="connsiteX301" fmla="*/ 58842 w 769512"/>
              <a:gd name="connsiteY301" fmla="*/ 343861 h 1340528"/>
              <a:gd name="connsiteX302" fmla="*/ 59058 w 769512"/>
              <a:gd name="connsiteY302" fmla="*/ 343760 h 1340528"/>
              <a:gd name="connsiteX303" fmla="*/ 59520 w 769512"/>
              <a:gd name="connsiteY303" fmla="*/ 343546 h 1340528"/>
              <a:gd name="connsiteX304" fmla="*/ 59692 w 769512"/>
              <a:gd name="connsiteY304" fmla="*/ 343699 h 1340528"/>
              <a:gd name="connsiteX305" fmla="*/ 60269 w 769512"/>
              <a:gd name="connsiteY305" fmla="*/ 344223 h 1340528"/>
              <a:gd name="connsiteX306" fmla="*/ 61770 w 769512"/>
              <a:gd name="connsiteY306" fmla="*/ 346938 h 1340528"/>
              <a:gd name="connsiteX307" fmla="*/ 64279 w 769512"/>
              <a:gd name="connsiteY307" fmla="*/ 347040 h 1340528"/>
              <a:gd name="connsiteX308" fmla="*/ 64494 w 769512"/>
              <a:gd name="connsiteY308" fmla="*/ 347048 h 1340528"/>
              <a:gd name="connsiteX309" fmla="*/ 67600 w 769512"/>
              <a:gd name="connsiteY309" fmla="*/ 348703 h 1340528"/>
              <a:gd name="connsiteX310" fmla="*/ 69766 w 769512"/>
              <a:gd name="connsiteY310" fmla="*/ 348565 h 1340528"/>
              <a:gd name="connsiteX311" fmla="*/ 71037 w 769512"/>
              <a:gd name="connsiteY311" fmla="*/ 348162 h 1340528"/>
              <a:gd name="connsiteX312" fmla="*/ 73723 w 769512"/>
              <a:gd name="connsiteY312" fmla="*/ 347305 h 1340528"/>
              <a:gd name="connsiteX313" fmla="*/ 75716 w 769512"/>
              <a:gd name="connsiteY313" fmla="*/ 349398 h 1340528"/>
              <a:gd name="connsiteX314" fmla="*/ 77317 w 769512"/>
              <a:gd name="connsiteY314" fmla="*/ 352431 h 1340528"/>
              <a:gd name="connsiteX315" fmla="*/ 77966 w 769512"/>
              <a:gd name="connsiteY315" fmla="*/ 353660 h 1340528"/>
              <a:gd name="connsiteX316" fmla="*/ 79328 w 769512"/>
              <a:gd name="connsiteY316" fmla="*/ 353654 h 1340528"/>
              <a:gd name="connsiteX317" fmla="*/ 79995 w 769512"/>
              <a:gd name="connsiteY317" fmla="*/ 354194 h 1340528"/>
              <a:gd name="connsiteX318" fmla="*/ 81251 w 769512"/>
              <a:gd name="connsiteY318" fmla="*/ 354076 h 1340528"/>
              <a:gd name="connsiteX319" fmla="*/ 82736 w 769512"/>
              <a:gd name="connsiteY319" fmla="*/ 353883 h 1340528"/>
              <a:gd name="connsiteX320" fmla="*/ 83099 w 769512"/>
              <a:gd name="connsiteY320" fmla="*/ 354205 h 1340528"/>
              <a:gd name="connsiteX321" fmla="*/ 84602 w 769512"/>
              <a:gd name="connsiteY321" fmla="*/ 355544 h 1340528"/>
              <a:gd name="connsiteX322" fmla="*/ 86372 w 769512"/>
              <a:gd name="connsiteY322" fmla="*/ 355286 h 1340528"/>
              <a:gd name="connsiteX323" fmla="*/ 86513 w 769512"/>
              <a:gd name="connsiteY323" fmla="*/ 355444 h 1340528"/>
              <a:gd name="connsiteX324" fmla="*/ 87457 w 769512"/>
              <a:gd name="connsiteY324" fmla="*/ 356517 h 1340528"/>
              <a:gd name="connsiteX325" fmla="*/ 87924 w 769512"/>
              <a:gd name="connsiteY325" fmla="*/ 357750 h 1340528"/>
              <a:gd name="connsiteX326" fmla="*/ 88393 w 769512"/>
              <a:gd name="connsiteY326" fmla="*/ 358991 h 1340528"/>
              <a:gd name="connsiteX327" fmla="*/ 88591 w 769512"/>
              <a:gd name="connsiteY327" fmla="*/ 360788 h 1340528"/>
              <a:gd name="connsiteX328" fmla="*/ 89832 w 769512"/>
              <a:gd name="connsiteY328" fmla="*/ 361524 h 1340528"/>
              <a:gd name="connsiteX329" fmla="*/ 91878 w 769512"/>
              <a:gd name="connsiteY329" fmla="*/ 361699 h 1340528"/>
              <a:gd name="connsiteX330" fmla="*/ 92095 w 769512"/>
              <a:gd name="connsiteY330" fmla="*/ 362021 h 1340528"/>
              <a:gd name="connsiteX331" fmla="*/ 92504 w 769512"/>
              <a:gd name="connsiteY331" fmla="*/ 362624 h 1340528"/>
              <a:gd name="connsiteX332" fmla="*/ 93948 w 769512"/>
              <a:gd name="connsiteY332" fmla="*/ 366459 h 1340528"/>
              <a:gd name="connsiteX333" fmla="*/ 93524 w 769512"/>
              <a:gd name="connsiteY333" fmla="*/ 368321 h 1340528"/>
              <a:gd name="connsiteX334" fmla="*/ 93642 w 769512"/>
              <a:gd name="connsiteY334" fmla="*/ 368414 h 1340528"/>
              <a:gd name="connsiteX335" fmla="*/ 95390 w 769512"/>
              <a:gd name="connsiteY335" fmla="*/ 369798 h 1340528"/>
              <a:gd name="connsiteX336" fmla="*/ 96325 w 769512"/>
              <a:gd name="connsiteY336" fmla="*/ 371277 h 1340528"/>
              <a:gd name="connsiteX337" fmla="*/ 95604 w 769512"/>
              <a:gd name="connsiteY337" fmla="*/ 374927 h 1340528"/>
              <a:gd name="connsiteX338" fmla="*/ 97555 w 769512"/>
              <a:gd name="connsiteY338" fmla="*/ 376838 h 1340528"/>
              <a:gd name="connsiteX339" fmla="*/ 97952 w 769512"/>
              <a:gd name="connsiteY339" fmla="*/ 377715 h 1340528"/>
              <a:gd name="connsiteX340" fmla="*/ 99849 w 769512"/>
              <a:gd name="connsiteY340" fmla="*/ 381915 h 1340528"/>
              <a:gd name="connsiteX341" fmla="*/ 99829 w 769512"/>
              <a:gd name="connsiteY341" fmla="*/ 382133 h 1340528"/>
              <a:gd name="connsiteX342" fmla="*/ 99733 w 769512"/>
              <a:gd name="connsiteY342" fmla="*/ 383158 h 1340528"/>
              <a:gd name="connsiteX343" fmla="*/ 100235 w 769512"/>
              <a:gd name="connsiteY343" fmla="*/ 384268 h 1340528"/>
              <a:gd name="connsiteX344" fmla="*/ 100927 w 769512"/>
              <a:gd name="connsiteY344" fmla="*/ 384666 h 1340528"/>
              <a:gd name="connsiteX345" fmla="*/ 101412 w 769512"/>
              <a:gd name="connsiteY345" fmla="*/ 384944 h 1340528"/>
              <a:gd name="connsiteX346" fmla="*/ 102256 w 769512"/>
              <a:gd name="connsiteY346" fmla="*/ 384860 h 1340528"/>
              <a:gd name="connsiteX347" fmla="*/ 104074 w 769512"/>
              <a:gd name="connsiteY347" fmla="*/ 384680 h 1340528"/>
              <a:gd name="connsiteX348" fmla="*/ 105744 w 769512"/>
              <a:gd name="connsiteY348" fmla="*/ 385102 h 1340528"/>
              <a:gd name="connsiteX349" fmla="*/ 107670 w 769512"/>
              <a:gd name="connsiteY349" fmla="*/ 385591 h 1340528"/>
              <a:gd name="connsiteX350" fmla="*/ 109284 w 769512"/>
              <a:gd name="connsiteY350" fmla="*/ 386634 h 1340528"/>
              <a:gd name="connsiteX351" fmla="*/ 110201 w 769512"/>
              <a:gd name="connsiteY351" fmla="*/ 386889 h 1340528"/>
              <a:gd name="connsiteX352" fmla="*/ 111020 w 769512"/>
              <a:gd name="connsiteY352" fmla="*/ 387117 h 1340528"/>
              <a:gd name="connsiteX353" fmla="*/ 111885 w 769512"/>
              <a:gd name="connsiteY353" fmla="*/ 388386 h 1340528"/>
              <a:gd name="connsiteX354" fmla="*/ 112579 w 769512"/>
              <a:gd name="connsiteY354" fmla="*/ 389404 h 1340528"/>
              <a:gd name="connsiteX355" fmla="*/ 113422 w 769512"/>
              <a:gd name="connsiteY355" fmla="*/ 389594 h 1340528"/>
              <a:gd name="connsiteX356" fmla="*/ 115801 w 769512"/>
              <a:gd name="connsiteY356" fmla="*/ 390129 h 1340528"/>
              <a:gd name="connsiteX357" fmla="*/ 115934 w 769512"/>
              <a:gd name="connsiteY357" fmla="*/ 390277 h 1340528"/>
              <a:gd name="connsiteX358" fmla="*/ 116675 w 769512"/>
              <a:gd name="connsiteY358" fmla="*/ 391115 h 1340528"/>
              <a:gd name="connsiteX359" fmla="*/ 116701 w 769512"/>
              <a:gd name="connsiteY359" fmla="*/ 391792 h 1340528"/>
              <a:gd name="connsiteX360" fmla="*/ 116745 w 769512"/>
              <a:gd name="connsiteY360" fmla="*/ 392974 h 1340528"/>
              <a:gd name="connsiteX361" fmla="*/ 116336 w 769512"/>
              <a:gd name="connsiteY361" fmla="*/ 395376 h 1340528"/>
              <a:gd name="connsiteX362" fmla="*/ 116205 w 769512"/>
              <a:gd name="connsiteY362" fmla="*/ 396138 h 1340528"/>
              <a:gd name="connsiteX363" fmla="*/ 117347 w 769512"/>
              <a:gd name="connsiteY363" fmla="*/ 400904 h 1340528"/>
              <a:gd name="connsiteX364" fmla="*/ 119817 w 769512"/>
              <a:gd name="connsiteY364" fmla="*/ 403529 h 1340528"/>
              <a:gd name="connsiteX365" fmla="*/ 120270 w 769512"/>
              <a:gd name="connsiteY365" fmla="*/ 403985 h 1340528"/>
              <a:gd name="connsiteX366" fmla="*/ 123356 w 769512"/>
              <a:gd name="connsiteY366" fmla="*/ 406277 h 1340528"/>
              <a:gd name="connsiteX367" fmla="*/ 123858 w 769512"/>
              <a:gd name="connsiteY367" fmla="*/ 406648 h 1340528"/>
              <a:gd name="connsiteX368" fmla="*/ 124000 w 769512"/>
              <a:gd name="connsiteY368" fmla="*/ 406753 h 1340528"/>
              <a:gd name="connsiteX369" fmla="*/ 126605 w 769512"/>
              <a:gd name="connsiteY369" fmla="*/ 407793 h 1340528"/>
              <a:gd name="connsiteX370" fmla="*/ 127901 w 769512"/>
              <a:gd name="connsiteY370" fmla="*/ 409351 h 1340528"/>
              <a:gd name="connsiteX371" fmla="*/ 127357 w 769512"/>
              <a:gd name="connsiteY371" fmla="*/ 410267 h 1340528"/>
              <a:gd name="connsiteX372" fmla="*/ 128362 w 769512"/>
              <a:gd name="connsiteY372" fmla="*/ 412738 h 1340528"/>
              <a:gd name="connsiteX373" fmla="*/ 129115 w 769512"/>
              <a:gd name="connsiteY373" fmla="*/ 413745 h 1340528"/>
              <a:gd name="connsiteX374" fmla="*/ 129610 w 769512"/>
              <a:gd name="connsiteY374" fmla="*/ 414405 h 1340528"/>
              <a:gd name="connsiteX375" fmla="*/ 131096 w 769512"/>
              <a:gd name="connsiteY375" fmla="*/ 414646 h 1340528"/>
              <a:gd name="connsiteX376" fmla="*/ 132468 w 769512"/>
              <a:gd name="connsiteY376" fmla="*/ 416681 h 1340528"/>
              <a:gd name="connsiteX377" fmla="*/ 131873 w 769512"/>
              <a:gd name="connsiteY377" fmla="*/ 419636 h 1340528"/>
              <a:gd name="connsiteX378" fmla="*/ 131806 w 769512"/>
              <a:gd name="connsiteY378" fmla="*/ 419973 h 1340528"/>
              <a:gd name="connsiteX379" fmla="*/ 132614 w 769512"/>
              <a:gd name="connsiteY379" fmla="*/ 421268 h 1340528"/>
              <a:gd name="connsiteX380" fmla="*/ 132496 w 769512"/>
              <a:gd name="connsiteY380" fmla="*/ 421562 h 1340528"/>
              <a:gd name="connsiteX381" fmla="*/ 132398 w 769512"/>
              <a:gd name="connsiteY381" fmla="*/ 421803 h 1340528"/>
              <a:gd name="connsiteX382" fmla="*/ 132313 w 769512"/>
              <a:gd name="connsiteY382" fmla="*/ 422015 h 1340528"/>
              <a:gd name="connsiteX383" fmla="*/ 132996 w 769512"/>
              <a:gd name="connsiteY383" fmla="*/ 422877 h 1340528"/>
              <a:gd name="connsiteX384" fmla="*/ 132509 w 769512"/>
              <a:gd name="connsiteY384" fmla="*/ 424491 h 1340528"/>
              <a:gd name="connsiteX385" fmla="*/ 132645 w 769512"/>
              <a:gd name="connsiteY385" fmla="*/ 426975 h 1340528"/>
              <a:gd name="connsiteX386" fmla="*/ 131477 w 769512"/>
              <a:gd name="connsiteY386" fmla="*/ 428960 h 1340528"/>
              <a:gd name="connsiteX387" fmla="*/ 131652 w 769512"/>
              <a:gd name="connsiteY387" fmla="*/ 429574 h 1340528"/>
              <a:gd name="connsiteX388" fmla="*/ 132787 w 769512"/>
              <a:gd name="connsiteY388" fmla="*/ 429883 h 1340528"/>
              <a:gd name="connsiteX389" fmla="*/ 133892 w 769512"/>
              <a:gd name="connsiteY389" fmla="*/ 429074 h 1340528"/>
              <a:gd name="connsiteX390" fmla="*/ 134947 w 769512"/>
              <a:gd name="connsiteY390" fmla="*/ 429126 h 1340528"/>
              <a:gd name="connsiteX391" fmla="*/ 135384 w 769512"/>
              <a:gd name="connsiteY391" fmla="*/ 429681 h 1340528"/>
              <a:gd name="connsiteX392" fmla="*/ 135026 w 769512"/>
              <a:gd name="connsiteY392" fmla="*/ 432039 h 1340528"/>
              <a:gd name="connsiteX393" fmla="*/ 135125 w 769512"/>
              <a:gd name="connsiteY393" fmla="*/ 433554 h 1340528"/>
              <a:gd name="connsiteX394" fmla="*/ 135207 w 769512"/>
              <a:gd name="connsiteY394" fmla="*/ 435100 h 1340528"/>
              <a:gd name="connsiteX395" fmla="*/ 133870 w 769512"/>
              <a:gd name="connsiteY395" fmla="*/ 436754 h 1340528"/>
              <a:gd name="connsiteX396" fmla="*/ 133816 w 769512"/>
              <a:gd name="connsiteY396" fmla="*/ 437559 h 1340528"/>
              <a:gd name="connsiteX397" fmla="*/ 134252 w 769512"/>
              <a:gd name="connsiteY397" fmla="*/ 438054 h 1340528"/>
              <a:gd name="connsiteX398" fmla="*/ 134803 w 769512"/>
              <a:gd name="connsiteY398" fmla="*/ 438190 h 1340528"/>
              <a:gd name="connsiteX399" fmla="*/ 135985 w 769512"/>
              <a:gd name="connsiteY399" fmla="*/ 438483 h 1340528"/>
              <a:gd name="connsiteX400" fmla="*/ 136548 w 769512"/>
              <a:gd name="connsiteY400" fmla="*/ 439593 h 1340528"/>
              <a:gd name="connsiteX401" fmla="*/ 136097 w 769512"/>
              <a:gd name="connsiteY401" fmla="*/ 441037 h 1340528"/>
              <a:gd name="connsiteX402" fmla="*/ 135593 w 769512"/>
              <a:gd name="connsiteY402" fmla="*/ 442749 h 1340528"/>
              <a:gd name="connsiteX403" fmla="*/ 136577 w 769512"/>
              <a:gd name="connsiteY403" fmla="*/ 445790 h 1340528"/>
              <a:gd name="connsiteX404" fmla="*/ 137241 w 769512"/>
              <a:gd name="connsiteY404" fmla="*/ 446529 h 1340528"/>
              <a:gd name="connsiteX405" fmla="*/ 137516 w 769512"/>
              <a:gd name="connsiteY405" fmla="*/ 446836 h 1340528"/>
              <a:gd name="connsiteX406" fmla="*/ 137769 w 769512"/>
              <a:gd name="connsiteY406" fmla="*/ 447827 h 1340528"/>
              <a:gd name="connsiteX407" fmla="*/ 135367 w 769512"/>
              <a:gd name="connsiteY407" fmla="*/ 450319 h 1340528"/>
              <a:gd name="connsiteX408" fmla="*/ 135253 w 769512"/>
              <a:gd name="connsiteY408" fmla="*/ 451745 h 1340528"/>
              <a:gd name="connsiteX409" fmla="*/ 134633 w 769512"/>
              <a:gd name="connsiteY409" fmla="*/ 452283 h 1340528"/>
              <a:gd name="connsiteX410" fmla="*/ 133095 w 769512"/>
              <a:gd name="connsiteY410" fmla="*/ 453619 h 1340528"/>
              <a:gd name="connsiteX411" fmla="*/ 131237 w 769512"/>
              <a:gd name="connsiteY411" fmla="*/ 453691 h 1340528"/>
              <a:gd name="connsiteX412" fmla="*/ 131057 w 769512"/>
              <a:gd name="connsiteY412" fmla="*/ 453948 h 1340528"/>
              <a:gd name="connsiteX413" fmla="*/ 130933 w 769512"/>
              <a:gd name="connsiteY413" fmla="*/ 454124 h 1340528"/>
              <a:gd name="connsiteX414" fmla="*/ 131369 w 769512"/>
              <a:gd name="connsiteY414" fmla="*/ 455113 h 1340528"/>
              <a:gd name="connsiteX415" fmla="*/ 132303 w 769512"/>
              <a:gd name="connsiteY415" fmla="*/ 455668 h 1340528"/>
              <a:gd name="connsiteX416" fmla="*/ 132898 w 769512"/>
              <a:gd name="connsiteY416" fmla="*/ 456616 h 1340528"/>
              <a:gd name="connsiteX417" fmla="*/ 130401 w 769512"/>
              <a:gd name="connsiteY417" fmla="*/ 459272 h 1340528"/>
              <a:gd name="connsiteX418" fmla="*/ 129536 w 769512"/>
              <a:gd name="connsiteY418" fmla="*/ 459463 h 1340528"/>
              <a:gd name="connsiteX419" fmla="*/ 127996 w 769512"/>
              <a:gd name="connsiteY419" fmla="*/ 460652 h 1340528"/>
              <a:gd name="connsiteX420" fmla="*/ 127790 w 769512"/>
              <a:gd name="connsiteY420" fmla="*/ 461631 h 1340528"/>
              <a:gd name="connsiteX421" fmla="*/ 127632 w 769512"/>
              <a:gd name="connsiteY421" fmla="*/ 462387 h 1340528"/>
              <a:gd name="connsiteX422" fmla="*/ 127792 w 769512"/>
              <a:gd name="connsiteY422" fmla="*/ 462720 h 1340528"/>
              <a:gd name="connsiteX423" fmla="*/ 128259 w 769512"/>
              <a:gd name="connsiteY423" fmla="*/ 463686 h 1340528"/>
              <a:gd name="connsiteX424" fmla="*/ 128014 w 769512"/>
              <a:gd name="connsiteY424" fmla="*/ 464370 h 1340528"/>
              <a:gd name="connsiteX425" fmla="*/ 128152 w 769512"/>
              <a:gd name="connsiteY425" fmla="*/ 464707 h 1340528"/>
              <a:gd name="connsiteX426" fmla="*/ 128642 w 769512"/>
              <a:gd name="connsiteY426" fmla="*/ 465915 h 1340528"/>
              <a:gd name="connsiteX427" fmla="*/ 128611 w 769512"/>
              <a:gd name="connsiteY427" fmla="*/ 466371 h 1340528"/>
              <a:gd name="connsiteX428" fmla="*/ 128583 w 769512"/>
              <a:gd name="connsiteY428" fmla="*/ 466782 h 1340528"/>
              <a:gd name="connsiteX429" fmla="*/ 128158 w 769512"/>
              <a:gd name="connsiteY429" fmla="*/ 467145 h 1340528"/>
              <a:gd name="connsiteX430" fmla="*/ 127046 w 769512"/>
              <a:gd name="connsiteY430" fmla="*/ 468095 h 1340528"/>
              <a:gd name="connsiteX431" fmla="*/ 127605 w 769512"/>
              <a:gd name="connsiteY431" fmla="*/ 468710 h 1340528"/>
              <a:gd name="connsiteX432" fmla="*/ 128359 w 769512"/>
              <a:gd name="connsiteY432" fmla="*/ 471061 h 1340528"/>
              <a:gd name="connsiteX433" fmla="*/ 128367 w 769512"/>
              <a:gd name="connsiteY433" fmla="*/ 472549 h 1340528"/>
              <a:gd name="connsiteX434" fmla="*/ 127753 w 769512"/>
              <a:gd name="connsiteY434" fmla="*/ 472799 h 1340528"/>
              <a:gd name="connsiteX435" fmla="*/ 127632 w 769512"/>
              <a:gd name="connsiteY435" fmla="*/ 472711 h 1340528"/>
              <a:gd name="connsiteX436" fmla="*/ 127334 w 769512"/>
              <a:gd name="connsiteY436" fmla="*/ 472482 h 1340528"/>
              <a:gd name="connsiteX437" fmla="*/ 126381 w 769512"/>
              <a:gd name="connsiteY437" fmla="*/ 471751 h 1340528"/>
              <a:gd name="connsiteX438" fmla="*/ 125516 w 769512"/>
              <a:gd name="connsiteY438" fmla="*/ 471633 h 1340528"/>
              <a:gd name="connsiteX439" fmla="*/ 125395 w 769512"/>
              <a:gd name="connsiteY439" fmla="*/ 472192 h 1340528"/>
              <a:gd name="connsiteX440" fmla="*/ 126101 w 769512"/>
              <a:gd name="connsiteY440" fmla="*/ 477024 h 1340528"/>
              <a:gd name="connsiteX441" fmla="*/ 126912 w 769512"/>
              <a:gd name="connsiteY441" fmla="*/ 478259 h 1340528"/>
              <a:gd name="connsiteX442" fmla="*/ 127494 w 769512"/>
              <a:gd name="connsiteY442" fmla="*/ 478592 h 1340528"/>
              <a:gd name="connsiteX443" fmla="*/ 128524 w 769512"/>
              <a:gd name="connsiteY443" fmla="*/ 479181 h 1340528"/>
              <a:gd name="connsiteX444" fmla="*/ 127666 w 769512"/>
              <a:gd name="connsiteY444" fmla="*/ 480795 h 1340528"/>
              <a:gd name="connsiteX445" fmla="*/ 127553 w 769512"/>
              <a:gd name="connsiteY445" fmla="*/ 483153 h 1340528"/>
              <a:gd name="connsiteX446" fmla="*/ 127025 w 769512"/>
              <a:gd name="connsiteY446" fmla="*/ 484227 h 1340528"/>
              <a:gd name="connsiteX447" fmla="*/ 126883 w 769512"/>
              <a:gd name="connsiteY447" fmla="*/ 484518 h 1340528"/>
              <a:gd name="connsiteX448" fmla="*/ 127257 w 769512"/>
              <a:gd name="connsiteY448" fmla="*/ 485198 h 1340528"/>
              <a:gd name="connsiteX449" fmla="*/ 127733 w 769512"/>
              <a:gd name="connsiteY449" fmla="*/ 485125 h 1340528"/>
              <a:gd name="connsiteX450" fmla="*/ 130596 w 769512"/>
              <a:gd name="connsiteY450" fmla="*/ 484683 h 1340528"/>
              <a:gd name="connsiteX451" fmla="*/ 132298 w 769512"/>
              <a:gd name="connsiteY451" fmla="*/ 484770 h 1340528"/>
              <a:gd name="connsiteX452" fmla="*/ 133937 w 769512"/>
              <a:gd name="connsiteY452" fmla="*/ 484853 h 1340528"/>
              <a:gd name="connsiteX453" fmla="*/ 134234 w 769512"/>
              <a:gd name="connsiteY453" fmla="*/ 485146 h 1340528"/>
              <a:gd name="connsiteX454" fmla="*/ 134497 w 769512"/>
              <a:gd name="connsiteY454" fmla="*/ 485406 h 1340528"/>
              <a:gd name="connsiteX455" fmla="*/ 133199 w 769512"/>
              <a:gd name="connsiteY455" fmla="*/ 485847 h 1340528"/>
              <a:gd name="connsiteX456" fmla="*/ 131157 w 769512"/>
              <a:gd name="connsiteY456" fmla="*/ 485672 h 1340528"/>
              <a:gd name="connsiteX457" fmla="*/ 130663 w 769512"/>
              <a:gd name="connsiteY457" fmla="*/ 486047 h 1340528"/>
              <a:gd name="connsiteX458" fmla="*/ 128217 w 769512"/>
              <a:gd name="connsiteY458" fmla="*/ 485736 h 1340528"/>
              <a:gd name="connsiteX459" fmla="*/ 127627 w 769512"/>
              <a:gd name="connsiteY459" fmla="*/ 486498 h 1340528"/>
              <a:gd name="connsiteX460" fmla="*/ 127144 w 769512"/>
              <a:gd name="connsiteY460" fmla="*/ 487121 h 1340528"/>
              <a:gd name="connsiteX461" fmla="*/ 127048 w 769512"/>
              <a:gd name="connsiteY461" fmla="*/ 487422 h 1340528"/>
              <a:gd name="connsiteX462" fmla="*/ 126971 w 769512"/>
              <a:gd name="connsiteY462" fmla="*/ 487661 h 1340528"/>
              <a:gd name="connsiteX463" fmla="*/ 126078 w 769512"/>
              <a:gd name="connsiteY463" fmla="*/ 490488 h 1340528"/>
              <a:gd name="connsiteX464" fmla="*/ 125926 w 769512"/>
              <a:gd name="connsiteY464" fmla="*/ 490970 h 1340528"/>
              <a:gd name="connsiteX465" fmla="*/ 126570 w 769512"/>
              <a:gd name="connsiteY465" fmla="*/ 495616 h 1340528"/>
              <a:gd name="connsiteX466" fmla="*/ 126176 w 769512"/>
              <a:gd name="connsiteY466" fmla="*/ 497843 h 1340528"/>
              <a:gd name="connsiteX467" fmla="*/ 125727 w 769512"/>
              <a:gd name="connsiteY467" fmla="*/ 500393 h 1340528"/>
              <a:gd name="connsiteX468" fmla="*/ 126006 w 769512"/>
              <a:gd name="connsiteY468" fmla="*/ 500890 h 1340528"/>
              <a:gd name="connsiteX469" fmla="*/ 127985 w 769512"/>
              <a:gd name="connsiteY469" fmla="*/ 501342 h 1340528"/>
              <a:gd name="connsiteX470" fmla="*/ 128619 w 769512"/>
              <a:gd name="connsiteY470" fmla="*/ 501901 h 1340528"/>
              <a:gd name="connsiteX471" fmla="*/ 130032 w 769512"/>
              <a:gd name="connsiteY471" fmla="*/ 503144 h 1340528"/>
              <a:gd name="connsiteX472" fmla="*/ 131461 w 769512"/>
              <a:gd name="connsiteY472" fmla="*/ 503718 h 1340528"/>
              <a:gd name="connsiteX473" fmla="*/ 131615 w 769512"/>
              <a:gd name="connsiteY473" fmla="*/ 504015 h 1340528"/>
              <a:gd name="connsiteX474" fmla="*/ 131814 w 769512"/>
              <a:gd name="connsiteY474" fmla="*/ 504395 h 1340528"/>
              <a:gd name="connsiteX475" fmla="*/ 130982 w 769512"/>
              <a:gd name="connsiteY475" fmla="*/ 504532 h 1340528"/>
              <a:gd name="connsiteX476" fmla="*/ 129466 w 769512"/>
              <a:gd name="connsiteY476" fmla="*/ 503574 h 1340528"/>
              <a:gd name="connsiteX477" fmla="*/ 126974 w 769512"/>
              <a:gd name="connsiteY477" fmla="*/ 501999 h 1340528"/>
              <a:gd name="connsiteX478" fmla="*/ 125490 w 769512"/>
              <a:gd name="connsiteY478" fmla="*/ 502069 h 1340528"/>
              <a:gd name="connsiteX479" fmla="*/ 125074 w 769512"/>
              <a:gd name="connsiteY479" fmla="*/ 502411 h 1340528"/>
              <a:gd name="connsiteX480" fmla="*/ 124811 w 769512"/>
              <a:gd name="connsiteY480" fmla="*/ 502630 h 1340528"/>
              <a:gd name="connsiteX481" fmla="*/ 124139 w 769512"/>
              <a:gd name="connsiteY481" fmla="*/ 504432 h 1340528"/>
              <a:gd name="connsiteX482" fmla="*/ 124732 w 769512"/>
              <a:gd name="connsiteY482" fmla="*/ 507163 h 1340528"/>
              <a:gd name="connsiteX483" fmla="*/ 124837 w 769512"/>
              <a:gd name="connsiteY483" fmla="*/ 507650 h 1340528"/>
              <a:gd name="connsiteX484" fmla="*/ 124803 w 769512"/>
              <a:gd name="connsiteY484" fmla="*/ 507876 h 1340528"/>
              <a:gd name="connsiteX485" fmla="*/ 124538 w 769512"/>
              <a:gd name="connsiteY485" fmla="*/ 509575 h 1340528"/>
              <a:gd name="connsiteX486" fmla="*/ 124687 w 769512"/>
              <a:gd name="connsiteY486" fmla="*/ 509893 h 1340528"/>
              <a:gd name="connsiteX487" fmla="*/ 125540 w 769512"/>
              <a:gd name="connsiteY487" fmla="*/ 511738 h 1340528"/>
              <a:gd name="connsiteX488" fmla="*/ 126284 w 769512"/>
              <a:gd name="connsiteY488" fmla="*/ 512353 h 1340528"/>
              <a:gd name="connsiteX489" fmla="*/ 128758 w 769512"/>
              <a:gd name="connsiteY489" fmla="*/ 512153 h 1340528"/>
              <a:gd name="connsiteX490" fmla="*/ 128513 w 769512"/>
              <a:gd name="connsiteY490" fmla="*/ 512652 h 1340528"/>
              <a:gd name="connsiteX491" fmla="*/ 126724 w 769512"/>
              <a:gd name="connsiteY491" fmla="*/ 513592 h 1340528"/>
              <a:gd name="connsiteX492" fmla="*/ 126791 w 769512"/>
              <a:gd name="connsiteY492" fmla="*/ 514704 h 1340528"/>
              <a:gd name="connsiteX493" fmla="*/ 125339 w 769512"/>
              <a:gd name="connsiteY493" fmla="*/ 520602 h 1340528"/>
              <a:gd name="connsiteX494" fmla="*/ 125646 w 769512"/>
              <a:gd name="connsiteY494" fmla="*/ 521127 h 1340528"/>
              <a:gd name="connsiteX495" fmla="*/ 125776 w 769512"/>
              <a:gd name="connsiteY495" fmla="*/ 521344 h 1340528"/>
              <a:gd name="connsiteX496" fmla="*/ 128807 w 769512"/>
              <a:gd name="connsiteY496" fmla="*/ 521390 h 1340528"/>
              <a:gd name="connsiteX497" fmla="*/ 128747 w 769512"/>
              <a:gd name="connsiteY497" fmla="*/ 521885 h 1340528"/>
              <a:gd name="connsiteX498" fmla="*/ 128523 w 769512"/>
              <a:gd name="connsiteY498" fmla="*/ 522044 h 1340528"/>
              <a:gd name="connsiteX499" fmla="*/ 128130 w 769512"/>
              <a:gd name="connsiteY499" fmla="*/ 522322 h 1340528"/>
              <a:gd name="connsiteX500" fmla="*/ 126525 w 769512"/>
              <a:gd name="connsiteY500" fmla="*/ 522392 h 1340528"/>
              <a:gd name="connsiteX501" fmla="*/ 127439 w 769512"/>
              <a:gd name="connsiteY501" fmla="*/ 523803 h 1340528"/>
              <a:gd name="connsiteX502" fmla="*/ 127705 w 769512"/>
              <a:gd name="connsiteY502" fmla="*/ 524214 h 1340528"/>
              <a:gd name="connsiteX503" fmla="*/ 128269 w 769512"/>
              <a:gd name="connsiteY503" fmla="*/ 525085 h 1340528"/>
              <a:gd name="connsiteX504" fmla="*/ 128770 w 769512"/>
              <a:gd name="connsiteY504" fmla="*/ 525852 h 1340528"/>
              <a:gd name="connsiteX505" fmla="*/ 130256 w 769512"/>
              <a:gd name="connsiteY505" fmla="*/ 526402 h 1340528"/>
              <a:gd name="connsiteX506" fmla="*/ 130575 w 769512"/>
              <a:gd name="connsiteY506" fmla="*/ 526668 h 1340528"/>
              <a:gd name="connsiteX507" fmla="*/ 131437 w 769512"/>
              <a:gd name="connsiteY507" fmla="*/ 527386 h 1340528"/>
              <a:gd name="connsiteX508" fmla="*/ 133482 w 769512"/>
              <a:gd name="connsiteY508" fmla="*/ 527810 h 1340528"/>
              <a:gd name="connsiteX509" fmla="*/ 134728 w 769512"/>
              <a:gd name="connsiteY509" fmla="*/ 526861 h 1340528"/>
              <a:gd name="connsiteX510" fmla="*/ 135204 w 769512"/>
              <a:gd name="connsiteY510" fmla="*/ 526500 h 1340528"/>
              <a:gd name="connsiteX511" fmla="*/ 135948 w 769512"/>
              <a:gd name="connsiteY511" fmla="*/ 526555 h 1340528"/>
              <a:gd name="connsiteX512" fmla="*/ 134846 w 769512"/>
              <a:gd name="connsiteY512" fmla="*/ 527474 h 1340528"/>
              <a:gd name="connsiteX513" fmla="*/ 134223 w 769512"/>
              <a:gd name="connsiteY513" fmla="*/ 527993 h 1340528"/>
              <a:gd name="connsiteX514" fmla="*/ 134146 w 769512"/>
              <a:gd name="connsiteY514" fmla="*/ 528135 h 1340528"/>
              <a:gd name="connsiteX515" fmla="*/ 133611 w 769512"/>
              <a:gd name="connsiteY515" fmla="*/ 529111 h 1340528"/>
              <a:gd name="connsiteX516" fmla="*/ 135169 w 769512"/>
              <a:gd name="connsiteY516" fmla="*/ 531209 h 1340528"/>
              <a:gd name="connsiteX517" fmla="*/ 132481 w 769512"/>
              <a:gd name="connsiteY517" fmla="*/ 535375 h 1340528"/>
              <a:gd name="connsiteX518" fmla="*/ 132972 w 769512"/>
              <a:gd name="connsiteY518" fmla="*/ 537483 h 1340528"/>
              <a:gd name="connsiteX519" fmla="*/ 133906 w 769512"/>
              <a:gd name="connsiteY519" fmla="*/ 538160 h 1340528"/>
              <a:gd name="connsiteX520" fmla="*/ 135820 w 769512"/>
              <a:gd name="connsiteY520" fmla="*/ 537839 h 1340528"/>
              <a:gd name="connsiteX521" fmla="*/ 140227 w 769512"/>
              <a:gd name="connsiteY521" fmla="*/ 540789 h 1340528"/>
              <a:gd name="connsiteX522" fmla="*/ 141273 w 769512"/>
              <a:gd name="connsiteY522" fmla="*/ 542889 h 1340528"/>
              <a:gd name="connsiteX523" fmla="*/ 140789 w 769512"/>
              <a:gd name="connsiteY523" fmla="*/ 544514 h 1340528"/>
              <a:gd name="connsiteX524" fmla="*/ 140681 w 769512"/>
              <a:gd name="connsiteY524" fmla="*/ 544877 h 1340528"/>
              <a:gd name="connsiteX525" fmla="*/ 138284 w 769512"/>
              <a:gd name="connsiteY525" fmla="*/ 547493 h 1340528"/>
              <a:gd name="connsiteX526" fmla="*/ 138100 w 769512"/>
              <a:gd name="connsiteY526" fmla="*/ 548273 h 1340528"/>
              <a:gd name="connsiteX527" fmla="*/ 137740 w 769512"/>
              <a:gd name="connsiteY527" fmla="*/ 549792 h 1340528"/>
              <a:gd name="connsiteX528" fmla="*/ 136572 w 769512"/>
              <a:gd name="connsiteY528" fmla="*/ 551347 h 1340528"/>
              <a:gd name="connsiteX529" fmla="*/ 136826 w 769512"/>
              <a:gd name="connsiteY529" fmla="*/ 552587 h 1340528"/>
              <a:gd name="connsiteX530" fmla="*/ 138809 w 769512"/>
              <a:gd name="connsiteY530" fmla="*/ 553381 h 1340528"/>
              <a:gd name="connsiteX531" fmla="*/ 138958 w 769512"/>
              <a:gd name="connsiteY531" fmla="*/ 553543 h 1340528"/>
              <a:gd name="connsiteX532" fmla="*/ 139995 w 769512"/>
              <a:gd name="connsiteY532" fmla="*/ 554675 h 1340528"/>
              <a:gd name="connsiteX533" fmla="*/ 139941 w 769512"/>
              <a:gd name="connsiteY533" fmla="*/ 556724 h 1340528"/>
              <a:gd name="connsiteX534" fmla="*/ 139465 w 769512"/>
              <a:gd name="connsiteY534" fmla="*/ 557981 h 1340528"/>
              <a:gd name="connsiteX535" fmla="*/ 139329 w 769512"/>
              <a:gd name="connsiteY535" fmla="*/ 558337 h 1340528"/>
              <a:gd name="connsiteX536" fmla="*/ 139454 w 769512"/>
              <a:gd name="connsiteY536" fmla="*/ 558877 h 1340528"/>
              <a:gd name="connsiteX537" fmla="*/ 139774 w 769512"/>
              <a:gd name="connsiteY537" fmla="*/ 560255 h 1340528"/>
              <a:gd name="connsiteX538" fmla="*/ 139488 w 769512"/>
              <a:gd name="connsiteY538" fmla="*/ 560950 h 1340528"/>
              <a:gd name="connsiteX539" fmla="*/ 138114 w 769512"/>
              <a:gd name="connsiteY539" fmla="*/ 562250 h 1340528"/>
              <a:gd name="connsiteX540" fmla="*/ 137934 w 769512"/>
              <a:gd name="connsiteY540" fmla="*/ 562652 h 1340528"/>
              <a:gd name="connsiteX541" fmla="*/ 137558 w 769512"/>
              <a:gd name="connsiteY541" fmla="*/ 563493 h 1340528"/>
              <a:gd name="connsiteX542" fmla="*/ 138247 w 769512"/>
              <a:gd name="connsiteY542" fmla="*/ 563985 h 1340528"/>
              <a:gd name="connsiteX543" fmla="*/ 140103 w 769512"/>
              <a:gd name="connsiteY543" fmla="*/ 564346 h 1340528"/>
              <a:gd name="connsiteX544" fmla="*/ 140353 w 769512"/>
              <a:gd name="connsiteY544" fmla="*/ 564904 h 1340528"/>
              <a:gd name="connsiteX545" fmla="*/ 140112 w 769512"/>
              <a:gd name="connsiteY545" fmla="*/ 565646 h 1340528"/>
              <a:gd name="connsiteX546" fmla="*/ 139012 w 769512"/>
              <a:gd name="connsiteY546" fmla="*/ 566528 h 1340528"/>
              <a:gd name="connsiteX547" fmla="*/ 137151 w 769512"/>
              <a:gd name="connsiteY547" fmla="*/ 568019 h 1340528"/>
              <a:gd name="connsiteX548" fmla="*/ 137002 w 769512"/>
              <a:gd name="connsiteY548" fmla="*/ 568442 h 1340528"/>
              <a:gd name="connsiteX549" fmla="*/ 136909 w 769512"/>
              <a:gd name="connsiteY549" fmla="*/ 568704 h 1340528"/>
              <a:gd name="connsiteX550" fmla="*/ 137603 w 769512"/>
              <a:gd name="connsiteY550" fmla="*/ 570867 h 1340528"/>
              <a:gd name="connsiteX551" fmla="*/ 138600 w 769512"/>
              <a:gd name="connsiteY551" fmla="*/ 573443 h 1340528"/>
              <a:gd name="connsiteX552" fmla="*/ 138729 w 769512"/>
              <a:gd name="connsiteY552" fmla="*/ 573775 h 1340528"/>
              <a:gd name="connsiteX553" fmla="*/ 138647 w 769512"/>
              <a:gd name="connsiteY553" fmla="*/ 574326 h 1340528"/>
              <a:gd name="connsiteX554" fmla="*/ 138492 w 769512"/>
              <a:gd name="connsiteY554" fmla="*/ 575390 h 1340528"/>
              <a:gd name="connsiteX555" fmla="*/ 137753 w 769512"/>
              <a:gd name="connsiteY555" fmla="*/ 576510 h 1340528"/>
              <a:gd name="connsiteX556" fmla="*/ 137661 w 769512"/>
              <a:gd name="connsiteY556" fmla="*/ 576849 h 1340528"/>
              <a:gd name="connsiteX557" fmla="*/ 136541 w 769512"/>
              <a:gd name="connsiteY557" fmla="*/ 580979 h 1340528"/>
              <a:gd name="connsiteX558" fmla="*/ 135755 w 769512"/>
              <a:gd name="connsiteY558" fmla="*/ 581774 h 1340528"/>
              <a:gd name="connsiteX559" fmla="*/ 134756 w 769512"/>
              <a:gd name="connsiteY559" fmla="*/ 582972 h 1340528"/>
              <a:gd name="connsiteX560" fmla="*/ 134735 w 769512"/>
              <a:gd name="connsiteY560" fmla="*/ 583168 h 1340528"/>
              <a:gd name="connsiteX561" fmla="*/ 134463 w 769512"/>
              <a:gd name="connsiteY561" fmla="*/ 585701 h 1340528"/>
              <a:gd name="connsiteX562" fmla="*/ 134654 w 769512"/>
              <a:gd name="connsiteY562" fmla="*/ 586354 h 1340528"/>
              <a:gd name="connsiteX563" fmla="*/ 135595 w 769512"/>
              <a:gd name="connsiteY563" fmla="*/ 589539 h 1340528"/>
              <a:gd name="connsiteX564" fmla="*/ 135575 w 769512"/>
              <a:gd name="connsiteY564" fmla="*/ 589715 h 1340528"/>
              <a:gd name="connsiteX565" fmla="*/ 135475 w 769512"/>
              <a:gd name="connsiteY565" fmla="*/ 590654 h 1340528"/>
              <a:gd name="connsiteX566" fmla="*/ 134679 w 769512"/>
              <a:gd name="connsiteY566" fmla="*/ 591838 h 1340528"/>
              <a:gd name="connsiteX567" fmla="*/ 133695 w 769512"/>
              <a:gd name="connsiteY567" fmla="*/ 592291 h 1340528"/>
              <a:gd name="connsiteX568" fmla="*/ 132089 w 769512"/>
              <a:gd name="connsiteY568" fmla="*/ 593031 h 1340528"/>
              <a:gd name="connsiteX569" fmla="*/ 131723 w 769512"/>
              <a:gd name="connsiteY569" fmla="*/ 593964 h 1340528"/>
              <a:gd name="connsiteX570" fmla="*/ 132234 w 769512"/>
              <a:gd name="connsiteY570" fmla="*/ 597432 h 1340528"/>
              <a:gd name="connsiteX571" fmla="*/ 132076 w 769512"/>
              <a:gd name="connsiteY571" fmla="*/ 598033 h 1340528"/>
              <a:gd name="connsiteX572" fmla="*/ 131808 w 769512"/>
              <a:gd name="connsiteY572" fmla="*/ 599045 h 1340528"/>
              <a:gd name="connsiteX573" fmla="*/ 130578 w 769512"/>
              <a:gd name="connsiteY573" fmla="*/ 600167 h 1340528"/>
              <a:gd name="connsiteX574" fmla="*/ 128268 w 769512"/>
              <a:gd name="connsiteY574" fmla="*/ 601035 h 1340528"/>
              <a:gd name="connsiteX575" fmla="*/ 127061 w 769512"/>
              <a:gd name="connsiteY575" fmla="*/ 601490 h 1340528"/>
              <a:gd name="connsiteX576" fmla="*/ 125836 w 769512"/>
              <a:gd name="connsiteY576" fmla="*/ 604039 h 1340528"/>
              <a:gd name="connsiteX577" fmla="*/ 124149 w 769512"/>
              <a:gd name="connsiteY577" fmla="*/ 606104 h 1340528"/>
              <a:gd name="connsiteX578" fmla="*/ 124056 w 769512"/>
              <a:gd name="connsiteY578" fmla="*/ 606217 h 1340528"/>
              <a:gd name="connsiteX579" fmla="*/ 123814 w 769512"/>
              <a:gd name="connsiteY579" fmla="*/ 607336 h 1340528"/>
              <a:gd name="connsiteX580" fmla="*/ 123866 w 769512"/>
              <a:gd name="connsiteY580" fmla="*/ 608040 h 1340528"/>
              <a:gd name="connsiteX581" fmla="*/ 124077 w 769512"/>
              <a:gd name="connsiteY581" fmla="*/ 610867 h 1340528"/>
              <a:gd name="connsiteX582" fmla="*/ 125089 w 769512"/>
              <a:gd name="connsiteY582" fmla="*/ 613742 h 1340528"/>
              <a:gd name="connsiteX583" fmla="*/ 125210 w 769512"/>
              <a:gd name="connsiteY583" fmla="*/ 614085 h 1340528"/>
              <a:gd name="connsiteX584" fmla="*/ 125163 w 769512"/>
              <a:gd name="connsiteY584" fmla="*/ 614435 h 1340528"/>
              <a:gd name="connsiteX585" fmla="*/ 124978 w 769512"/>
              <a:gd name="connsiteY585" fmla="*/ 615832 h 1340528"/>
              <a:gd name="connsiteX586" fmla="*/ 122692 w 769512"/>
              <a:gd name="connsiteY586" fmla="*/ 619934 h 1340528"/>
              <a:gd name="connsiteX587" fmla="*/ 121784 w 769512"/>
              <a:gd name="connsiteY587" fmla="*/ 621545 h 1340528"/>
              <a:gd name="connsiteX588" fmla="*/ 121493 w 769512"/>
              <a:gd name="connsiteY588" fmla="*/ 622550 h 1340528"/>
              <a:gd name="connsiteX589" fmla="*/ 121299 w 769512"/>
              <a:gd name="connsiteY589" fmla="*/ 623221 h 1340528"/>
              <a:gd name="connsiteX590" fmla="*/ 119436 w 769512"/>
              <a:gd name="connsiteY590" fmla="*/ 624411 h 1340528"/>
              <a:gd name="connsiteX591" fmla="*/ 118465 w 769512"/>
              <a:gd name="connsiteY591" fmla="*/ 625034 h 1340528"/>
              <a:gd name="connsiteX592" fmla="*/ 117422 w 769512"/>
              <a:gd name="connsiteY592" fmla="*/ 626779 h 1340528"/>
              <a:gd name="connsiteX593" fmla="*/ 116038 w 769512"/>
              <a:gd name="connsiteY593" fmla="*/ 634222 h 1340528"/>
              <a:gd name="connsiteX594" fmla="*/ 115460 w 769512"/>
              <a:gd name="connsiteY594" fmla="*/ 641603 h 1340528"/>
              <a:gd name="connsiteX595" fmla="*/ 114071 w 769512"/>
              <a:gd name="connsiteY595" fmla="*/ 644971 h 1340528"/>
              <a:gd name="connsiteX596" fmla="*/ 113872 w 769512"/>
              <a:gd name="connsiteY596" fmla="*/ 645457 h 1340528"/>
              <a:gd name="connsiteX597" fmla="*/ 113635 w 769512"/>
              <a:gd name="connsiteY597" fmla="*/ 647257 h 1340528"/>
              <a:gd name="connsiteX598" fmla="*/ 114024 w 769512"/>
              <a:gd name="connsiteY598" fmla="*/ 650478 h 1340528"/>
              <a:gd name="connsiteX599" fmla="*/ 110960 w 769512"/>
              <a:gd name="connsiteY599" fmla="*/ 655582 h 1340528"/>
              <a:gd name="connsiteX600" fmla="*/ 110963 w 769512"/>
              <a:gd name="connsiteY600" fmla="*/ 656572 h 1340528"/>
              <a:gd name="connsiteX601" fmla="*/ 110965 w 769512"/>
              <a:gd name="connsiteY601" fmla="*/ 657192 h 1340528"/>
              <a:gd name="connsiteX602" fmla="*/ 110391 w 769512"/>
              <a:gd name="connsiteY602" fmla="*/ 658437 h 1340528"/>
              <a:gd name="connsiteX603" fmla="*/ 109560 w 769512"/>
              <a:gd name="connsiteY603" fmla="*/ 660237 h 1340528"/>
              <a:gd name="connsiteX604" fmla="*/ 109411 w 769512"/>
              <a:gd name="connsiteY604" fmla="*/ 660948 h 1340528"/>
              <a:gd name="connsiteX605" fmla="*/ 109197 w 769512"/>
              <a:gd name="connsiteY605" fmla="*/ 661973 h 1340528"/>
              <a:gd name="connsiteX606" fmla="*/ 109292 w 769512"/>
              <a:gd name="connsiteY606" fmla="*/ 662485 h 1340528"/>
              <a:gd name="connsiteX607" fmla="*/ 109518 w 769512"/>
              <a:gd name="connsiteY607" fmla="*/ 663708 h 1340528"/>
              <a:gd name="connsiteX608" fmla="*/ 109312 w 769512"/>
              <a:gd name="connsiteY608" fmla="*/ 664218 h 1340528"/>
              <a:gd name="connsiteX609" fmla="*/ 109130 w 769512"/>
              <a:gd name="connsiteY609" fmla="*/ 664670 h 1340528"/>
              <a:gd name="connsiteX610" fmla="*/ 107781 w 769512"/>
              <a:gd name="connsiteY610" fmla="*/ 666184 h 1340528"/>
              <a:gd name="connsiteX611" fmla="*/ 107492 w 769512"/>
              <a:gd name="connsiteY611" fmla="*/ 666511 h 1340528"/>
              <a:gd name="connsiteX612" fmla="*/ 107183 w 769512"/>
              <a:gd name="connsiteY612" fmla="*/ 667268 h 1340528"/>
              <a:gd name="connsiteX613" fmla="*/ 104988 w 769512"/>
              <a:gd name="connsiteY613" fmla="*/ 672663 h 1340528"/>
              <a:gd name="connsiteX614" fmla="*/ 101821 w 769512"/>
              <a:gd name="connsiteY614" fmla="*/ 674218 h 1340528"/>
              <a:gd name="connsiteX615" fmla="*/ 101412 w 769512"/>
              <a:gd name="connsiteY615" fmla="*/ 674420 h 1340528"/>
              <a:gd name="connsiteX616" fmla="*/ 101358 w 769512"/>
              <a:gd name="connsiteY616" fmla="*/ 675845 h 1340528"/>
              <a:gd name="connsiteX617" fmla="*/ 102120 w 769512"/>
              <a:gd name="connsiteY617" fmla="*/ 679747 h 1340528"/>
              <a:gd name="connsiteX618" fmla="*/ 102004 w 769512"/>
              <a:gd name="connsiteY618" fmla="*/ 681420 h 1340528"/>
              <a:gd name="connsiteX619" fmla="*/ 102406 w 769512"/>
              <a:gd name="connsiteY619" fmla="*/ 682638 h 1340528"/>
              <a:gd name="connsiteX620" fmla="*/ 102697 w 769512"/>
              <a:gd name="connsiteY620" fmla="*/ 683525 h 1340528"/>
              <a:gd name="connsiteX621" fmla="*/ 100052 w 769512"/>
              <a:gd name="connsiteY621" fmla="*/ 685710 h 1340528"/>
              <a:gd name="connsiteX622" fmla="*/ 99746 w 769512"/>
              <a:gd name="connsiteY622" fmla="*/ 686581 h 1340528"/>
              <a:gd name="connsiteX623" fmla="*/ 101226 w 769512"/>
              <a:gd name="connsiteY623" fmla="*/ 688292 h 1340528"/>
              <a:gd name="connsiteX624" fmla="*/ 101612 w 769512"/>
              <a:gd name="connsiteY624" fmla="*/ 688739 h 1340528"/>
              <a:gd name="connsiteX625" fmla="*/ 101976 w 769512"/>
              <a:gd name="connsiteY625" fmla="*/ 689555 h 1340528"/>
              <a:gd name="connsiteX626" fmla="*/ 102552 w 769512"/>
              <a:gd name="connsiteY626" fmla="*/ 690844 h 1340528"/>
              <a:gd name="connsiteX627" fmla="*/ 102418 w 769512"/>
              <a:gd name="connsiteY627" fmla="*/ 691613 h 1340528"/>
              <a:gd name="connsiteX628" fmla="*/ 102249 w 769512"/>
              <a:gd name="connsiteY628" fmla="*/ 692576 h 1340528"/>
              <a:gd name="connsiteX629" fmla="*/ 102065 w 769512"/>
              <a:gd name="connsiteY629" fmla="*/ 692935 h 1340528"/>
              <a:gd name="connsiteX630" fmla="*/ 100851 w 769512"/>
              <a:gd name="connsiteY630" fmla="*/ 695250 h 1340528"/>
              <a:gd name="connsiteX631" fmla="*/ 100753 w 769512"/>
              <a:gd name="connsiteY631" fmla="*/ 695473 h 1340528"/>
              <a:gd name="connsiteX632" fmla="*/ 100356 w 769512"/>
              <a:gd name="connsiteY632" fmla="*/ 696373 h 1340528"/>
              <a:gd name="connsiteX633" fmla="*/ 101234 w 769512"/>
              <a:gd name="connsiteY633" fmla="*/ 699033 h 1340528"/>
              <a:gd name="connsiteX634" fmla="*/ 101170 w 769512"/>
              <a:gd name="connsiteY634" fmla="*/ 699463 h 1340528"/>
              <a:gd name="connsiteX635" fmla="*/ 101056 w 769512"/>
              <a:gd name="connsiteY635" fmla="*/ 700213 h 1340528"/>
              <a:gd name="connsiteX636" fmla="*/ 101679 w 769512"/>
              <a:gd name="connsiteY636" fmla="*/ 700954 h 1340528"/>
              <a:gd name="connsiteX637" fmla="*/ 103180 w 769512"/>
              <a:gd name="connsiteY637" fmla="*/ 701155 h 1340528"/>
              <a:gd name="connsiteX638" fmla="*/ 104339 w 769512"/>
              <a:gd name="connsiteY638" fmla="*/ 701310 h 1340528"/>
              <a:gd name="connsiteX639" fmla="*/ 104586 w 769512"/>
              <a:gd name="connsiteY639" fmla="*/ 701578 h 1340528"/>
              <a:gd name="connsiteX640" fmla="*/ 105021 w 769512"/>
              <a:gd name="connsiteY640" fmla="*/ 702051 h 1340528"/>
              <a:gd name="connsiteX641" fmla="*/ 105088 w 769512"/>
              <a:gd name="connsiteY641" fmla="*/ 702919 h 1340528"/>
              <a:gd name="connsiteX642" fmla="*/ 105471 w 769512"/>
              <a:gd name="connsiteY642" fmla="*/ 705085 h 1340528"/>
              <a:gd name="connsiteX643" fmla="*/ 103883 w 769512"/>
              <a:gd name="connsiteY643" fmla="*/ 706819 h 1340528"/>
              <a:gd name="connsiteX644" fmla="*/ 102776 w 769512"/>
              <a:gd name="connsiteY644" fmla="*/ 709999 h 1340528"/>
              <a:gd name="connsiteX645" fmla="*/ 102957 w 769512"/>
              <a:gd name="connsiteY645" fmla="*/ 710704 h 1340528"/>
              <a:gd name="connsiteX646" fmla="*/ 103093 w 769512"/>
              <a:gd name="connsiteY646" fmla="*/ 711238 h 1340528"/>
              <a:gd name="connsiteX647" fmla="*/ 104959 w 769512"/>
              <a:gd name="connsiteY647" fmla="*/ 713582 h 1340528"/>
              <a:gd name="connsiteX648" fmla="*/ 104349 w 769512"/>
              <a:gd name="connsiteY648" fmla="*/ 715260 h 1340528"/>
              <a:gd name="connsiteX649" fmla="*/ 101587 w 769512"/>
              <a:gd name="connsiteY649" fmla="*/ 718623 h 1340528"/>
              <a:gd name="connsiteX650" fmla="*/ 102351 w 769512"/>
              <a:gd name="connsiteY650" fmla="*/ 720326 h 1340528"/>
              <a:gd name="connsiteX651" fmla="*/ 103587 w 769512"/>
              <a:gd name="connsiteY651" fmla="*/ 723078 h 1340528"/>
              <a:gd name="connsiteX652" fmla="*/ 103355 w 769512"/>
              <a:gd name="connsiteY652" fmla="*/ 723943 h 1340528"/>
              <a:gd name="connsiteX653" fmla="*/ 103105 w 769512"/>
              <a:gd name="connsiteY653" fmla="*/ 724878 h 1340528"/>
              <a:gd name="connsiteX654" fmla="*/ 105037 w 769512"/>
              <a:gd name="connsiteY654" fmla="*/ 727842 h 1340528"/>
              <a:gd name="connsiteX655" fmla="*/ 106166 w 769512"/>
              <a:gd name="connsiteY655" fmla="*/ 731305 h 1340528"/>
              <a:gd name="connsiteX656" fmla="*/ 107101 w 769512"/>
              <a:gd name="connsiteY656" fmla="*/ 732072 h 1340528"/>
              <a:gd name="connsiteX657" fmla="*/ 107559 w 769512"/>
              <a:gd name="connsiteY657" fmla="*/ 732447 h 1340528"/>
              <a:gd name="connsiteX658" fmla="*/ 108278 w 769512"/>
              <a:gd name="connsiteY658" fmla="*/ 733034 h 1340528"/>
              <a:gd name="connsiteX659" fmla="*/ 108430 w 769512"/>
              <a:gd name="connsiteY659" fmla="*/ 733325 h 1340528"/>
              <a:gd name="connsiteX660" fmla="*/ 109214 w 769512"/>
              <a:gd name="connsiteY660" fmla="*/ 734824 h 1340528"/>
              <a:gd name="connsiteX661" fmla="*/ 109245 w 769512"/>
              <a:gd name="connsiteY661" fmla="*/ 735480 h 1340528"/>
              <a:gd name="connsiteX662" fmla="*/ 109423 w 769512"/>
              <a:gd name="connsiteY662" fmla="*/ 739289 h 1340528"/>
              <a:gd name="connsiteX663" fmla="*/ 112050 w 769512"/>
              <a:gd name="connsiteY663" fmla="*/ 739457 h 1340528"/>
              <a:gd name="connsiteX664" fmla="*/ 113954 w 769512"/>
              <a:gd name="connsiteY664" fmla="*/ 742860 h 1340528"/>
              <a:gd name="connsiteX665" fmla="*/ 115805 w 769512"/>
              <a:gd name="connsiteY665" fmla="*/ 744550 h 1340528"/>
              <a:gd name="connsiteX666" fmla="*/ 116313 w 769512"/>
              <a:gd name="connsiteY666" fmla="*/ 745015 h 1340528"/>
              <a:gd name="connsiteX667" fmla="*/ 116508 w 769512"/>
              <a:gd name="connsiteY667" fmla="*/ 746222 h 1340528"/>
              <a:gd name="connsiteX668" fmla="*/ 116823 w 769512"/>
              <a:gd name="connsiteY668" fmla="*/ 748174 h 1340528"/>
              <a:gd name="connsiteX669" fmla="*/ 118496 w 769512"/>
              <a:gd name="connsiteY669" fmla="*/ 748971 h 1340528"/>
              <a:gd name="connsiteX670" fmla="*/ 119422 w 769512"/>
              <a:gd name="connsiteY670" fmla="*/ 749888 h 1340528"/>
              <a:gd name="connsiteX671" fmla="*/ 119989 w 769512"/>
              <a:gd name="connsiteY671" fmla="*/ 750450 h 1340528"/>
              <a:gd name="connsiteX672" fmla="*/ 119801 w 769512"/>
              <a:gd name="connsiteY672" fmla="*/ 751820 h 1340528"/>
              <a:gd name="connsiteX673" fmla="*/ 119750 w 769512"/>
              <a:gd name="connsiteY673" fmla="*/ 752188 h 1340528"/>
              <a:gd name="connsiteX674" fmla="*/ 117231 w 769512"/>
              <a:gd name="connsiteY674" fmla="*/ 754557 h 1340528"/>
              <a:gd name="connsiteX675" fmla="*/ 116460 w 769512"/>
              <a:gd name="connsiteY675" fmla="*/ 755780 h 1340528"/>
              <a:gd name="connsiteX676" fmla="*/ 115818 w 769512"/>
              <a:gd name="connsiteY676" fmla="*/ 756799 h 1340528"/>
              <a:gd name="connsiteX677" fmla="*/ 114565 w 769512"/>
              <a:gd name="connsiteY677" fmla="*/ 756863 h 1340528"/>
              <a:gd name="connsiteX678" fmla="*/ 113102 w 769512"/>
              <a:gd name="connsiteY678" fmla="*/ 756937 h 1340528"/>
              <a:gd name="connsiteX679" fmla="*/ 111252 w 769512"/>
              <a:gd name="connsiteY679" fmla="*/ 758311 h 1340528"/>
              <a:gd name="connsiteX680" fmla="*/ 110641 w 769512"/>
              <a:gd name="connsiteY680" fmla="*/ 759804 h 1340528"/>
              <a:gd name="connsiteX681" fmla="*/ 111213 w 769512"/>
              <a:gd name="connsiteY681" fmla="*/ 762404 h 1340528"/>
              <a:gd name="connsiteX682" fmla="*/ 110165 w 769512"/>
              <a:gd name="connsiteY682" fmla="*/ 765560 h 1340528"/>
              <a:gd name="connsiteX683" fmla="*/ 110119 w 769512"/>
              <a:gd name="connsiteY683" fmla="*/ 765697 h 1340528"/>
              <a:gd name="connsiteX684" fmla="*/ 110608 w 769512"/>
              <a:gd name="connsiteY684" fmla="*/ 766580 h 1340528"/>
              <a:gd name="connsiteX685" fmla="*/ 111490 w 769512"/>
              <a:gd name="connsiteY685" fmla="*/ 768168 h 1340528"/>
              <a:gd name="connsiteX686" fmla="*/ 109845 w 769512"/>
              <a:gd name="connsiteY686" fmla="*/ 772334 h 1340528"/>
              <a:gd name="connsiteX687" fmla="*/ 109475 w 769512"/>
              <a:gd name="connsiteY687" fmla="*/ 772841 h 1340528"/>
              <a:gd name="connsiteX688" fmla="*/ 106532 w 769512"/>
              <a:gd name="connsiteY688" fmla="*/ 776877 h 1340528"/>
              <a:gd name="connsiteX689" fmla="*/ 106437 w 769512"/>
              <a:gd name="connsiteY689" fmla="*/ 777361 h 1340528"/>
              <a:gd name="connsiteX690" fmla="*/ 105750 w 769512"/>
              <a:gd name="connsiteY690" fmla="*/ 780852 h 1340528"/>
              <a:gd name="connsiteX691" fmla="*/ 105153 w 769512"/>
              <a:gd name="connsiteY691" fmla="*/ 781565 h 1340528"/>
              <a:gd name="connsiteX692" fmla="*/ 104398 w 769512"/>
              <a:gd name="connsiteY692" fmla="*/ 782470 h 1340528"/>
              <a:gd name="connsiteX693" fmla="*/ 104048 w 769512"/>
              <a:gd name="connsiteY693" fmla="*/ 783705 h 1340528"/>
              <a:gd name="connsiteX694" fmla="*/ 103854 w 769512"/>
              <a:gd name="connsiteY694" fmla="*/ 784396 h 1340528"/>
              <a:gd name="connsiteX695" fmla="*/ 103056 w 769512"/>
              <a:gd name="connsiteY695" fmla="*/ 785579 h 1340528"/>
              <a:gd name="connsiteX696" fmla="*/ 100345 w 769512"/>
              <a:gd name="connsiteY696" fmla="*/ 786896 h 1340528"/>
              <a:gd name="connsiteX697" fmla="*/ 99398 w 769512"/>
              <a:gd name="connsiteY697" fmla="*/ 787857 h 1340528"/>
              <a:gd name="connsiteX698" fmla="*/ 99113 w 769512"/>
              <a:gd name="connsiteY698" fmla="*/ 788144 h 1340528"/>
              <a:gd name="connsiteX699" fmla="*/ 98852 w 769512"/>
              <a:gd name="connsiteY699" fmla="*/ 788678 h 1340528"/>
              <a:gd name="connsiteX700" fmla="*/ 98721 w 769512"/>
              <a:gd name="connsiteY700" fmla="*/ 788945 h 1340528"/>
              <a:gd name="connsiteX701" fmla="*/ 98139 w 769512"/>
              <a:gd name="connsiteY701" fmla="*/ 790133 h 1340528"/>
              <a:gd name="connsiteX702" fmla="*/ 98113 w 769512"/>
              <a:gd name="connsiteY702" fmla="*/ 791656 h 1340528"/>
              <a:gd name="connsiteX703" fmla="*/ 98090 w 769512"/>
              <a:gd name="connsiteY703" fmla="*/ 793048 h 1340528"/>
              <a:gd name="connsiteX704" fmla="*/ 97928 w 769512"/>
              <a:gd name="connsiteY704" fmla="*/ 793623 h 1340528"/>
              <a:gd name="connsiteX705" fmla="*/ 97305 w 769512"/>
              <a:gd name="connsiteY705" fmla="*/ 795843 h 1340528"/>
              <a:gd name="connsiteX706" fmla="*/ 98225 w 769512"/>
              <a:gd name="connsiteY706" fmla="*/ 799326 h 1340528"/>
              <a:gd name="connsiteX707" fmla="*/ 98499 w 769512"/>
              <a:gd name="connsiteY707" fmla="*/ 800362 h 1340528"/>
              <a:gd name="connsiteX708" fmla="*/ 98258 w 769512"/>
              <a:gd name="connsiteY708" fmla="*/ 800889 h 1340528"/>
              <a:gd name="connsiteX709" fmla="*/ 98073 w 769512"/>
              <a:gd name="connsiteY709" fmla="*/ 801294 h 1340528"/>
              <a:gd name="connsiteX710" fmla="*/ 96530 w 769512"/>
              <a:gd name="connsiteY710" fmla="*/ 801739 h 1340528"/>
              <a:gd name="connsiteX711" fmla="*/ 95424 w 769512"/>
              <a:gd name="connsiteY711" fmla="*/ 802860 h 1340528"/>
              <a:gd name="connsiteX712" fmla="*/ 95287 w 769512"/>
              <a:gd name="connsiteY712" fmla="*/ 805709 h 1340528"/>
              <a:gd name="connsiteX713" fmla="*/ 95258 w 769512"/>
              <a:gd name="connsiteY713" fmla="*/ 806333 h 1340528"/>
              <a:gd name="connsiteX714" fmla="*/ 96007 w 769512"/>
              <a:gd name="connsiteY714" fmla="*/ 807694 h 1340528"/>
              <a:gd name="connsiteX715" fmla="*/ 96502 w 769512"/>
              <a:gd name="connsiteY715" fmla="*/ 808086 h 1340528"/>
              <a:gd name="connsiteX716" fmla="*/ 96626 w 769512"/>
              <a:gd name="connsiteY716" fmla="*/ 808184 h 1340528"/>
              <a:gd name="connsiteX717" fmla="*/ 101193 w 769512"/>
              <a:gd name="connsiteY717" fmla="*/ 807042 h 1340528"/>
              <a:gd name="connsiteX718" fmla="*/ 105675 w 769512"/>
              <a:gd name="connsiteY718" fmla="*/ 806807 h 1340528"/>
              <a:gd name="connsiteX719" fmla="*/ 108329 w 769512"/>
              <a:gd name="connsiteY719" fmla="*/ 807279 h 1340528"/>
              <a:gd name="connsiteX720" fmla="*/ 111207 w 769512"/>
              <a:gd name="connsiteY720" fmla="*/ 807791 h 1340528"/>
              <a:gd name="connsiteX721" fmla="*/ 112626 w 769512"/>
              <a:gd name="connsiteY721" fmla="*/ 807069 h 1340528"/>
              <a:gd name="connsiteX722" fmla="*/ 113671 w 769512"/>
              <a:gd name="connsiteY722" fmla="*/ 806538 h 1340528"/>
              <a:gd name="connsiteX723" fmla="*/ 114179 w 769512"/>
              <a:gd name="connsiteY723" fmla="*/ 806457 h 1340528"/>
              <a:gd name="connsiteX724" fmla="*/ 115708 w 769512"/>
              <a:gd name="connsiteY724" fmla="*/ 806215 h 1340528"/>
              <a:gd name="connsiteX725" fmla="*/ 120355 w 769512"/>
              <a:gd name="connsiteY725" fmla="*/ 806409 h 1340528"/>
              <a:gd name="connsiteX726" fmla="*/ 121523 w 769512"/>
              <a:gd name="connsiteY726" fmla="*/ 805872 h 1340528"/>
              <a:gd name="connsiteX727" fmla="*/ 122142 w 769512"/>
              <a:gd name="connsiteY727" fmla="*/ 805359 h 1340528"/>
              <a:gd name="connsiteX728" fmla="*/ 123485 w 769512"/>
              <a:gd name="connsiteY728" fmla="*/ 804250 h 1340528"/>
              <a:gd name="connsiteX729" fmla="*/ 123975 w 769512"/>
              <a:gd name="connsiteY729" fmla="*/ 802962 h 1340528"/>
              <a:gd name="connsiteX730" fmla="*/ 124337 w 769512"/>
              <a:gd name="connsiteY730" fmla="*/ 802014 h 1340528"/>
              <a:gd name="connsiteX731" fmla="*/ 125568 w 769512"/>
              <a:gd name="connsiteY731" fmla="*/ 801138 h 1340528"/>
              <a:gd name="connsiteX732" fmla="*/ 128286 w 769512"/>
              <a:gd name="connsiteY732" fmla="*/ 800592 h 1340528"/>
              <a:gd name="connsiteX733" fmla="*/ 129577 w 769512"/>
              <a:gd name="connsiteY733" fmla="*/ 799874 h 1340528"/>
              <a:gd name="connsiteX734" fmla="*/ 130267 w 769512"/>
              <a:gd name="connsiteY734" fmla="*/ 799098 h 1340528"/>
              <a:gd name="connsiteX735" fmla="*/ 130684 w 769512"/>
              <a:gd name="connsiteY735" fmla="*/ 798629 h 1340528"/>
              <a:gd name="connsiteX736" fmla="*/ 130970 w 769512"/>
              <a:gd name="connsiteY736" fmla="*/ 796189 h 1340528"/>
              <a:gd name="connsiteX737" fmla="*/ 131157 w 769512"/>
              <a:gd name="connsiteY737" fmla="*/ 794597 h 1340528"/>
              <a:gd name="connsiteX738" fmla="*/ 132002 w 769512"/>
              <a:gd name="connsiteY738" fmla="*/ 793632 h 1340528"/>
              <a:gd name="connsiteX739" fmla="*/ 132182 w 769512"/>
              <a:gd name="connsiteY739" fmla="*/ 793452 h 1340528"/>
              <a:gd name="connsiteX740" fmla="*/ 133127 w 769512"/>
              <a:gd name="connsiteY740" fmla="*/ 792973 h 1340528"/>
              <a:gd name="connsiteX741" fmla="*/ 134450 w 769512"/>
              <a:gd name="connsiteY741" fmla="*/ 793162 h 1340528"/>
              <a:gd name="connsiteX742" fmla="*/ 134797 w 769512"/>
              <a:gd name="connsiteY742" fmla="*/ 793213 h 1340528"/>
              <a:gd name="connsiteX743" fmla="*/ 136214 w 769512"/>
              <a:gd name="connsiteY743" fmla="*/ 792833 h 1340528"/>
              <a:gd name="connsiteX744" fmla="*/ 138901 w 769512"/>
              <a:gd name="connsiteY744" fmla="*/ 794200 h 1340528"/>
              <a:gd name="connsiteX745" fmla="*/ 140428 w 769512"/>
              <a:gd name="connsiteY745" fmla="*/ 794978 h 1340528"/>
              <a:gd name="connsiteX746" fmla="*/ 144686 w 769512"/>
              <a:gd name="connsiteY746" fmla="*/ 793962 h 1340528"/>
              <a:gd name="connsiteX747" fmla="*/ 145435 w 769512"/>
              <a:gd name="connsiteY747" fmla="*/ 793448 h 1340528"/>
              <a:gd name="connsiteX748" fmla="*/ 148689 w 769512"/>
              <a:gd name="connsiteY748" fmla="*/ 791213 h 1340528"/>
              <a:gd name="connsiteX749" fmla="*/ 149475 w 769512"/>
              <a:gd name="connsiteY749" fmla="*/ 787858 h 1340528"/>
              <a:gd name="connsiteX750" fmla="*/ 148537 w 769512"/>
              <a:gd name="connsiteY750" fmla="*/ 785818 h 1340528"/>
              <a:gd name="connsiteX751" fmla="*/ 149446 w 769512"/>
              <a:gd name="connsiteY751" fmla="*/ 782280 h 1340528"/>
              <a:gd name="connsiteX752" fmla="*/ 153830 w 769512"/>
              <a:gd name="connsiteY752" fmla="*/ 781512 h 1340528"/>
              <a:gd name="connsiteX753" fmla="*/ 154654 w 769512"/>
              <a:gd name="connsiteY753" fmla="*/ 781068 h 1340528"/>
              <a:gd name="connsiteX754" fmla="*/ 154878 w 769512"/>
              <a:gd name="connsiteY754" fmla="*/ 780947 h 1340528"/>
              <a:gd name="connsiteX755" fmla="*/ 156021 w 769512"/>
              <a:gd name="connsiteY755" fmla="*/ 780867 h 1340528"/>
              <a:gd name="connsiteX756" fmla="*/ 156949 w 769512"/>
              <a:gd name="connsiteY756" fmla="*/ 781540 h 1340528"/>
              <a:gd name="connsiteX757" fmla="*/ 157687 w 769512"/>
              <a:gd name="connsiteY757" fmla="*/ 781540 h 1340528"/>
              <a:gd name="connsiteX758" fmla="*/ 158665 w 769512"/>
              <a:gd name="connsiteY758" fmla="*/ 782021 h 1340528"/>
              <a:gd name="connsiteX759" fmla="*/ 159531 w 769512"/>
              <a:gd name="connsiteY759" fmla="*/ 782294 h 1340528"/>
              <a:gd name="connsiteX760" fmla="*/ 160669 w 769512"/>
              <a:gd name="connsiteY760" fmla="*/ 782278 h 1340528"/>
              <a:gd name="connsiteX761" fmla="*/ 161631 w 769512"/>
              <a:gd name="connsiteY761" fmla="*/ 782470 h 1340528"/>
              <a:gd name="connsiteX762" fmla="*/ 162465 w 769512"/>
              <a:gd name="connsiteY762" fmla="*/ 783111 h 1340528"/>
              <a:gd name="connsiteX763" fmla="*/ 164355 w 769512"/>
              <a:gd name="connsiteY763" fmla="*/ 784025 h 1340528"/>
              <a:gd name="connsiteX764" fmla="*/ 165221 w 769512"/>
              <a:gd name="connsiteY764" fmla="*/ 783848 h 1340528"/>
              <a:gd name="connsiteX765" fmla="*/ 166423 w 769512"/>
              <a:gd name="connsiteY765" fmla="*/ 783368 h 1340528"/>
              <a:gd name="connsiteX766" fmla="*/ 167274 w 769512"/>
              <a:gd name="connsiteY766" fmla="*/ 782983 h 1340528"/>
              <a:gd name="connsiteX767" fmla="*/ 168951 w 769512"/>
              <a:gd name="connsiteY767" fmla="*/ 781793 h 1340528"/>
              <a:gd name="connsiteX768" fmla="*/ 169402 w 769512"/>
              <a:gd name="connsiteY768" fmla="*/ 781860 h 1340528"/>
              <a:gd name="connsiteX769" fmla="*/ 170822 w 769512"/>
              <a:gd name="connsiteY769" fmla="*/ 781418 h 1340528"/>
              <a:gd name="connsiteX770" fmla="*/ 174519 w 769512"/>
              <a:gd name="connsiteY770" fmla="*/ 779103 h 1340528"/>
              <a:gd name="connsiteX771" fmla="*/ 175874 w 769512"/>
              <a:gd name="connsiteY771" fmla="*/ 778635 h 1340528"/>
              <a:gd name="connsiteX772" fmla="*/ 177975 w 769512"/>
              <a:gd name="connsiteY772" fmla="*/ 777907 h 1340528"/>
              <a:gd name="connsiteX773" fmla="*/ 179058 w 769512"/>
              <a:gd name="connsiteY773" fmla="*/ 777861 h 1340528"/>
              <a:gd name="connsiteX774" fmla="*/ 179683 w 769512"/>
              <a:gd name="connsiteY774" fmla="*/ 777835 h 1340528"/>
              <a:gd name="connsiteX775" fmla="*/ 181372 w 769512"/>
              <a:gd name="connsiteY775" fmla="*/ 777761 h 1340528"/>
              <a:gd name="connsiteX776" fmla="*/ 183739 w 769512"/>
              <a:gd name="connsiteY776" fmla="*/ 779149 h 1340528"/>
              <a:gd name="connsiteX777" fmla="*/ 184078 w 769512"/>
              <a:gd name="connsiteY777" fmla="*/ 779864 h 1340528"/>
              <a:gd name="connsiteX778" fmla="*/ 183308 w 769512"/>
              <a:gd name="connsiteY778" fmla="*/ 781536 h 1340528"/>
              <a:gd name="connsiteX779" fmla="*/ 185801 w 769512"/>
              <a:gd name="connsiteY779" fmla="*/ 784470 h 1340528"/>
              <a:gd name="connsiteX780" fmla="*/ 186352 w 769512"/>
              <a:gd name="connsiteY780" fmla="*/ 785118 h 1340528"/>
              <a:gd name="connsiteX781" fmla="*/ 186426 w 769512"/>
              <a:gd name="connsiteY781" fmla="*/ 785317 h 1340528"/>
              <a:gd name="connsiteX782" fmla="*/ 186789 w 769512"/>
              <a:gd name="connsiteY782" fmla="*/ 786293 h 1340528"/>
              <a:gd name="connsiteX783" fmla="*/ 185056 w 769512"/>
              <a:gd name="connsiteY783" fmla="*/ 789651 h 1340528"/>
              <a:gd name="connsiteX784" fmla="*/ 184158 w 769512"/>
              <a:gd name="connsiteY784" fmla="*/ 791391 h 1340528"/>
              <a:gd name="connsiteX785" fmla="*/ 184786 w 769512"/>
              <a:gd name="connsiteY785" fmla="*/ 793248 h 1340528"/>
              <a:gd name="connsiteX786" fmla="*/ 185486 w 769512"/>
              <a:gd name="connsiteY786" fmla="*/ 794340 h 1340528"/>
              <a:gd name="connsiteX787" fmla="*/ 186527 w 769512"/>
              <a:gd name="connsiteY787" fmla="*/ 795967 h 1340528"/>
              <a:gd name="connsiteX788" fmla="*/ 187969 w 769512"/>
              <a:gd name="connsiteY788" fmla="*/ 801467 h 1340528"/>
              <a:gd name="connsiteX789" fmla="*/ 188218 w 769512"/>
              <a:gd name="connsiteY789" fmla="*/ 801940 h 1340528"/>
              <a:gd name="connsiteX790" fmla="*/ 189537 w 769512"/>
              <a:gd name="connsiteY790" fmla="*/ 804442 h 1340528"/>
              <a:gd name="connsiteX791" fmla="*/ 190777 w 769512"/>
              <a:gd name="connsiteY791" fmla="*/ 805058 h 1340528"/>
              <a:gd name="connsiteX792" fmla="*/ 193496 w 769512"/>
              <a:gd name="connsiteY792" fmla="*/ 805231 h 1340528"/>
              <a:gd name="connsiteX793" fmla="*/ 193663 w 769512"/>
              <a:gd name="connsiteY793" fmla="*/ 805206 h 1340528"/>
              <a:gd name="connsiteX794" fmla="*/ 193841 w 769512"/>
              <a:gd name="connsiteY794" fmla="*/ 805180 h 1340528"/>
              <a:gd name="connsiteX795" fmla="*/ 194649 w 769512"/>
              <a:gd name="connsiteY795" fmla="*/ 805921 h 1340528"/>
              <a:gd name="connsiteX796" fmla="*/ 196349 w 769512"/>
              <a:gd name="connsiteY796" fmla="*/ 806395 h 1340528"/>
              <a:gd name="connsiteX797" fmla="*/ 196465 w 769512"/>
              <a:gd name="connsiteY797" fmla="*/ 806504 h 1340528"/>
              <a:gd name="connsiteX798" fmla="*/ 197203 w 769512"/>
              <a:gd name="connsiteY798" fmla="*/ 807192 h 1340528"/>
              <a:gd name="connsiteX799" fmla="*/ 198400 w 769512"/>
              <a:gd name="connsiteY799" fmla="*/ 808599 h 1340528"/>
              <a:gd name="connsiteX800" fmla="*/ 198614 w 769512"/>
              <a:gd name="connsiteY800" fmla="*/ 808508 h 1340528"/>
              <a:gd name="connsiteX801" fmla="*/ 201423 w 769512"/>
              <a:gd name="connsiteY801" fmla="*/ 807311 h 1340528"/>
              <a:gd name="connsiteX802" fmla="*/ 206713 w 769512"/>
              <a:gd name="connsiteY802" fmla="*/ 807293 h 1340528"/>
              <a:gd name="connsiteX803" fmla="*/ 210343 w 769512"/>
              <a:gd name="connsiteY803" fmla="*/ 805600 h 1340528"/>
              <a:gd name="connsiteX804" fmla="*/ 212818 w 769512"/>
              <a:gd name="connsiteY804" fmla="*/ 805840 h 1340528"/>
              <a:gd name="connsiteX805" fmla="*/ 214272 w 769512"/>
              <a:gd name="connsiteY805" fmla="*/ 806886 h 1340528"/>
              <a:gd name="connsiteX806" fmla="*/ 214637 w 769512"/>
              <a:gd name="connsiteY806" fmla="*/ 807742 h 1340528"/>
              <a:gd name="connsiteX807" fmla="*/ 214709 w 769512"/>
              <a:gd name="connsiteY807" fmla="*/ 807910 h 1340528"/>
              <a:gd name="connsiteX808" fmla="*/ 214959 w 769512"/>
              <a:gd name="connsiteY808" fmla="*/ 808489 h 1340528"/>
              <a:gd name="connsiteX809" fmla="*/ 215054 w 769512"/>
              <a:gd name="connsiteY809" fmla="*/ 808989 h 1340528"/>
              <a:gd name="connsiteX810" fmla="*/ 215654 w 769512"/>
              <a:gd name="connsiteY810" fmla="*/ 812192 h 1340528"/>
              <a:gd name="connsiteX811" fmla="*/ 216134 w 769512"/>
              <a:gd name="connsiteY811" fmla="*/ 813070 h 1340528"/>
              <a:gd name="connsiteX812" fmla="*/ 216708 w 769512"/>
              <a:gd name="connsiteY812" fmla="*/ 813434 h 1340528"/>
              <a:gd name="connsiteX813" fmla="*/ 217030 w 769512"/>
              <a:gd name="connsiteY813" fmla="*/ 813638 h 1340528"/>
              <a:gd name="connsiteX814" fmla="*/ 219751 w 769512"/>
              <a:gd name="connsiteY814" fmla="*/ 814101 h 1340528"/>
              <a:gd name="connsiteX815" fmla="*/ 222827 w 769512"/>
              <a:gd name="connsiteY815" fmla="*/ 814625 h 1340528"/>
              <a:gd name="connsiteX816" fmla="*/ 224951 w 769512"/>
              <a:gd name="connsiteY816" fmla="*/ 815818 h 1340528"/>
              <a:gd name="connsiteX817" fmla="*/ 230703 w 769512"/>
              <a:gd name="connsiteY817" fmla="*/ 819050 h 1340528"/>
              <a:gd name="connsiteX818" fmla="*/ 236583 w 769512"/>
              <a:gd name="connsiteY818" fmla="*/ 821218 h 1340528"/>
              <a:gd name="connsiteX819" fmla="*/ 240365 w 769512"/>
              <a:gd name="connsiteY819" fmla="*/ 822607 h 1340528"/>
              <a:gd name="connsiteX820" fmla="*/ 244993 w 769512"/>
              <a:gd name="connsiteY820" fmla="*/ 824307 h 1340528"/>
              <a:gd name="connsiteX821" fmla="*/ 245706 w 769512"/>
              <a:gd name="connsiteY821" fmla="*/ 824910 h 1340528"/>
              <a:gd name="connsiteX822" fmla="*/ 246231 w 769512"/>
              <a:gd name="connsiteY822" fmla="*/ 825355 h 1340528"/>
              <a:gd name="connsiteX823" fmla="*/ 247187 w 769512"/>
              <a:gd name="connsiteY823" fmla="*/ 825418 h 1340528"/>
              <a:gd name="connsiteX824" fmla="*/ 249694 w 769512"/>
              <a:gd name="connsiteY824" fmla="*/ 825584 h 1340528"/>
              <a:gd name="connsiteX825" fmla="*/ 250743 w 769512"/>
              <a:gd name="connsiteY825" fmla="*/ 826660 h 1340528"/>
              <a:gd name="connsiteX826" fmla="*/ 251803 w 769512"/>
              <a:gd name="connsiteY826" fmla="*/ 827745 h 1340528"/>
              <a:gd name="connsiteX827" fmla="*/ 256322 w 769512"/>
              <a:gd name="connsiteY827" fmla="*/ 829335 h 1340528"/>
              <a:gd name="connsiteX828" fmla="*/ 256342 w 769512"/>
              <a:gd name="connsiteY828" fmla="*/ 829534 h 1340528"/>
              <a:gd name="connsiteX829" fmla="*/ 256447 w 769512"/>
              <a:gd name="connsiteY829" fmla="*/ 830577 h 1340528"/>
              <a:gd name="connsiteX830" fmla="*/ 255345 w 769512"/>
              <a:gd name="connsiteY830" fmla="*/ 831882 h 1340528"/>
              <a:gd name="connsiteX831" fmla="*/ 255456 w 769512"/>
              <a:gd name="connsiteY831" fmla="*/ 832846 h 1340528"/>
              <a:gd name="connsiteX832" fmla="*/ 255474 w 769512"/>
              <a:gd name="connsiteY832" fmla="*/ 832997 h 1340528"/>
              <a:gd name="connsiteX833" fmla="*/ 257649 w 769512"/>
              <a:gd name="connsiteY833" fmla="*/ 835899 h 1340528"/>
              <a:gd name="connsiteX834" fmla="*/ 257899 w 769512"/>
              <a:gd name="connsiteY834" fmla="*/ 836953 h 1340528"/>
              <a:gd name="connsiteX835" fmla="*/ 257680 w 769512"/>
              <a:gd name="connsiteY835" fmla="*/ 839652 h 1340528"/>
              <a:gd name="connsiteX836" fmla="*/ 257667 w 769512"/>
              <a:gd name="connsiteY836" fmla="*/ 839807 h 1340528"/>
              <a:gd name="connsiteX837" fmla="*/ 258103 w 769512"/>
              <a:gd name="connsiteY837" fmla="*/ 840920 h 1340528"/>
              <a:gd name="connsiteX838" fmla="*/ 261138 w 769512"/>
              <a:gd name="connsiteY838" fmla="*/ 842394 h 1340528"/>
              <a:gd name="connsiteX839" fmla="*/ 261856 w 769512"/>
              <a:gd name="connsiteY839" fmla="*/ 843409 h 1340528"/>
              <a:gd name="connsiteX840" fmla="*/ 263262 w 769512"/>
              <a:gd name="connsiteY840" fmla="*/ 845399 h 1340528"/>
              <a:gd name="connsiteX841" fmla="*/ 264205 w 769512"/>
              <a:gd name="connsiteY841" fmla="*/ 849997 h 1340528"/>
              <a:gd name="connsiteX842" fmla="*/ 264356 w 769512"/>
              <a:gd name="connsiteY842" fmla="*/ 852825 h 1340528"/>
              <a:gd name="connsiteX843" fmla="*/ 264797 w 769512"/>
              <a:gd name="connsiteY843" fmla="*/ 857351 h 1340528"/>
              <a:gd name="connsiteX844" fmla="*/ 264264 w 769512"/>
              <a:gd name="connsiteY844" fmla="*/ 863769 h 1340528"/>
              <a:gd name="connsiteX845" fmla="*/ 264676 w 769512"/>
              <a:gd name="connsiteY845" fmla="*/ 865834 h 1340528"/>
              <a:gd name="connsiteX846" fmla="*/ 264685 w 769512"/>
              <a:gd name="connsiteY846" fmla="*/ 869510 h 1340528"/>
              <a:gd name="connsiteX847" fmla="*/ 263560 w 769512"/>
              <a:gd name="connsiteY847" fmla="*/ 877142 h 1340528"/>
              <a:gd name="connsiteX848" fmla="*/ 262435 w 769512"/>
              <a:gd name="connsiteY848" fmla="*/ 885340 h 1340528"/>
              <a:gd name="connsiteX849" fmla="*/ 259766 w 769512"/>
              <a:gd name="connsiteY849" fmla="*/ 892996 h 1340528"/>
              <a:gd name="connsiteX850" fmla="*/ 260036 w 769512"/>
              <a:gd name="connsiteY850" fmla="*/ 899333 h 1340528"/>
              <a:gd name="connsiteX851" fmla="*/ 260052 w 769512"/>
              <a:gd name="connsiteY851" fmla="*/ 905697 h 1340528"/>
              <a:gd name="connsiteX852" fmla="*/ 260647 w 769512"/>
              <a:gd name="connsiteY852" fmla="*/ 914467 h 1340528"/>
              <a:gd name="connsiteX853" fmla="*/ 259959 w 769512"/>
              <a:gd name="connsiteY853" fmla="*/ 925638 h 1340528"/>
              <a:gd name="connsiteX854" fmla="*/ 259846 w 769512"/>
              <a:gd name="connsiteY854" fmla="*/ 937094 h 1340528"/>
              <a:gd name="connsiteX855" fmla="*/ 259585 w 769512"/>
              <a:gd name="connsiteY855" fmla="*/ 947135 h 1340528"/>
              <a:gd name="connsiteX856" fmla="*/ 259042 w 769512"/>
              <a:gd name="connsiteY856" fmla="*/ 958874 h 1340528"/>
              <a:gd name="connsiteX857" fmla="*/ 258633 w 769512"/>
              <a:gd name="connsiteY857" fmla="*/ 966511 h 1340528"/>
              <a:gd name="connsiteX858" fmla="*/ 257796 w 769512"/>
              <a:gd name="connsiteY858" fmla="*/ 975279 h 1340528"/>
              <a:gd name="connsiteX859" fmla="*/ 257392 w 769512"/>
              <a:gd name="connsiteY859" fmla="*/ 985180 h 1340528"/>
              <a:gd name="connsiteX860" fmla="*/ 256841 w 769512"/>
              <a:gd name="connsiteY860" fmla="*/ 993950 h 1340528"/>
              <a:gd name="connsiteX861" fmla="*/ 256293 w 769512"/>
              <a:gd name="connsiteY861" fmla="*/ 1003427 h 1340528"/>
              <a:gd name="connsiteX862" fmla="*/ 256311 w 769512"/>
              <a:gd name="connsiteY862" fmla="*/ 1011068 h 1340528"/>
              <a:gd name="connsiteX863" fmla="*/ 256399 w 769512"/>
              <a:gd name="connsiteY863" fmla="*/ 1017435 h 1340528"/>
              <a:gd name="connsiteX864" fmla="*/ 256416 w 769512"/>
              <a:gd name="connsiteY864" fmla="*/ 1023447 h 1340528"/>
              <a:gd name="connsiteX865" fmla="*/ 255856 w 769512"/>
              <a:gd name="connsiteY865" fmla="*/ 1029035 h 1340528"/>
              <a:gd name="connsiteX866" fmla="*/ 255579 w 769512"/>
              <a:gd name="connsiteY866" fmla="*/ 1032571 h 1340528"/>
              <a:gd name="connsiteX867" fmla="*/ 255444 w 769512"/>
              <a:gd name="connsiteY867" fmla="*/ 1035755 h 1340528"/>
              <a:gd name="connsiteX868" fmla="*/ 255237 w 769512"/>
              <a:gd name="connsiteY868" fmla="*/ 1037475 h 1340528"/>
              <a:gd name="connsiteX869" fmla="*/ 254951 w 769512"/>
              <a:gd name="connsiteY869" fmla="*/ 1039848 h 1340528"/>
              <a:gd name="connsiteX870" fmla="*/ 255825 w 769512"/>
              <a:gd name="connsiteY870" fmla="*/ 1044671 h 1340528"/>
              <a:gd name="connsiteX871" fmla="*/ 255551 w 769512"/>
              <a:gd name="connsiteY871" fmla="*/ 1049480 h 1340528"/>
              <a:gd name="connsiteX872" fmla="*/ 255139 w 769512"/>
              <a:gd name="connsiteY872" fmla="*/ 1055990 h 1340528"/>
              <a:gd name="connsiteX873" fmla="*/ 254866 w 769512"/>
              <a:gd name="connsiteY873" fmla="*/ 1061649 h 1340528"/>
              <a:gd name="connsiteX874" fmla="*/ 254879 w 769512"/>
              <a:gd name="connsiteY874" fmla="*/ 1066602 h 1340528"/>
              <a:gd name="connsiteX875" fmla="*/ 255459 w 769512"/>
              <a:gd name="connsiteY875" fmla="*/ 1069434 h 1340528"/>
              <a:gd name="connsiteX876" fmla="*/ 258510 w 769512"/>
              <a:gd name="connsiteY876" fmla="*/ 1075544 h 1340528"/>
              <a:gd name="connsiteX877" fmla="*/ 263641 w 769512"/>
              <a:gd name="connsiteY877" fmla="*/ 1091079 h 1340528"/>
              <a:gd name="connsiteX878" fmla="*/ 263831 w 769512"/>
              <a:gd name="connsiteY878" fmla="*/ 1091886 h 1340528"/>
              <a:gd name="connsiteX879" fmla="*/ 263399 w 769512"/>
              <a:gd name="connsiteY879" fmla="*/ 1092074 h 1340528"/>
              <a:gd name="connsiteX880" fmla="*/ 263098 w 769512"/>
              <a:gd name="connsiteY880" fmla="*/ 1093750 h 1340528"/>
              <a:gd name="connsiteX881" fmla="*/ 263738 w 769512"/>
              <a:gd name="connsiteY881" fmla="*/ 1098272 h 1340528"/>
              <a:gd name="connsiteX882" fmla="*/ 265680 w 769512"/>
              <a:gd name="connsiteY882" fmla="*/ 1104896 h 1340528"/>
              <a:gd name="connsiteX883" fmla="*/ 265710 w 769512"/>
              <a:gd name="connsiteY883" fmla="*/ 1105145 h 1340528"/>
              <a:gd name="connsiteX884" fmla="*/ 266194 w 769512"/>
              <a:gd name="connsiteY884" fmla="*/ 1109110 h 1340528"/>
              <a:gd name="connsiteX885" fmla="*/ 267450 w 769512"/>
              <a:gd name="connsiteY885" fmla="*/ 1114063 h 1340528"/>
              <a:gd name="connsiteX886" fmla="*/ 267660 w 769512"/>
              <a:gd name="connsiteY886" fmla="*/ 1114455 h 1340528"/>
              <a:gd name="connsiteX887" fmla="*/ 268445 w 769512"/>
              <a:gd name="connsiteY887" fmla="*/ 1115919 h 1340528"/>
              <a:gd name="connsiteX888" fmla="*/ 270414 w 769512"/>
              <a:gd name="connsiteY888" fmla="*/ 1117613 h 1340528"/>
              <a:gd name="connsiteX889" fmla="*/ 270738 w 769512"/>
              <a:gd name="connsiteY889" fmla="*/ 1117891 h 1340528"/>
              <a:gd name="connsiteX890" fmla="*/ 271635 w 769512"/>
              <a:gd name="connsiteY890" fmla="*/ 1122770 h 1340528"/>
              <a:gd name="connsiteX891" fmla="*/ 272360 w 769512"/>
              <a:gd name="connsiteY891" fmla="*/ 1125885 h 1340528"/>
              <a:gd name="connsiteX892" fmla="*/ 273513 w 769512"/>
              <a:gd name="connsiteY892" fmla="*/ 1129003 h 1340528"/>
              <a:gd name="connsiteX893" fmla="*/ 275100 w 769512"/>
              <a:gd name="connsiteY893" fmla="*/ 1133820 h 1340528"/>
              <a:gd name="connsiteX894" fmla="*/ 277555 w 769512"/>
              <a:gd name="connsiteY894" fmla="*/ 1141188 h 1340528"/>
              <a:gd name="connsiteX895" fmla="*/ 279862 w 769512"/>
              <a:gd name="connsiteY895" fmla="*/ 1147565 h 1340528"/>
              <a:gd name="connsiteX896" fmla="*/ 282172 w 769512"/>
              <a:gd name="connsiteY896" fmla="*/ 1155217 h 1340528"/>
              <a:gd name="connsiteX897" fmla="*/ 284625 w 769512"/>
              <a:gd name="connsiteY897" fmla="*/ 1161877 h 1340528"/>
              <a:gd name="connsiteX898" fmla="*/ 287365 w 769512"/>
              <a:gd name="connsiteY898" fmla="*/ 1169389 h 1340528"/>
              <a:gd name="connsiteX899" fmla="*/ 289527 w 769512"/>
              <a:gd name="connsiteY899" fmla="*/ 1175058 h 1340528"/>
              <a:gd name="connsiteX900" fmla="*/ 292554 w 769512"/>
              <a:gd name="connsiteY900" fmla="*/ 1182146 h 1340528"/>
              <a:gd name="connsiteX901" fmla="*/ 295435 w 769512"/>
              <a:gd name="connsiteY901" fmla="*/ 1188950 h 1340528"/>
              <a:gd name="connsiteX902" fmla="*/ 298458 w 769512"/>
              <a:gd name="connsiteY902" fmla="*/ 1195330 h 1340528"/>
              <a:gd name="connsiteX903" fmla="*/ 300973 w 769512"/>
              <a:gd name="connsiteY903" fmla="*/ 1200482 h 1340528"/>
              <a:gd name="connsiteX904" fmla="*/ 302057 w 769512"/>
              <a:gd name="connsiteY904" fmla="*/ 1202705 h 1340528"/>
              <a:gd name="connsiteX905" fmla="*/ 303789 w 769512"/>
              <a:gd name="connsiteY905" fmla="*/ 1207523 h 1340528"/>
              <a:gd name="connsiteX906" fmla="*/ 306519 w 769512"/>
              <a:gd name="connsiteY906" fmla="*/ 1211354 h 1340528"/>
              <a:gd name="connsiteX907" fmla="*/ 309536 w 769512"/>
              <a:gd name="connsiteY907" fmla="*/ 1214620 h 1340528"/>
              <a:gd name="connsiteX908" fmla="*/ 312692 w 769512"/>
              <a:gd name="connsiteY908" fmla="*/ 1217179 h 1340528"/>
              <a:gd name="connsiteX909" fmla="*/ 316853 w 769512"/>
              <a:gd name="connsiteY909" fmla="*/ 1220307 h 1340528"/>
              <a:gd name="connsiteX910" fmla="*/ 319581 w 769512"/>
              <a:gd name="connsiteY910" fmla="*/ 1222439 h 1340528"/>
              <a:gd name="connsiteX911" fmla="*/ 319731 w 769512"/>
              <a:gd name="connsiteY911" fmla="*/ 1225696 h 1340528"/>
              <a:gd name="connsiteX912" fmla="*/ 319456 w 769512"/>
              <a:gd name="connsiteY912" fmla="*/ 1229800 h 1340528"/>
              <a:gd name="connsiteX913" fmla="*/ 319177 w 769512"/>
              <a:gd name="connsiteY913" fmla="*/ 1232632 h 1340528"/>
              <a:gd name="connsiteX914" fmla="*/ 319326 w 769512"/>
              <a:gd name="connsiteY914" fmla="*/ 1234897 h 1340528"/>
              <a:gd name="connsiteX915" fmla="*/ 320334 w 769512"/>
              <a:gd name="connsiteY915" fmla="*/ 1237592 h 1340528"/>
              <a:gd name="connsiteX916" fmla="*/ 322064 w 769512"/>
              <a:gd name="connsiteY916" fmla="*/ 1241702 h 1340528"/>
              <a:gd name="connsiteX917" fmla="*/ 327097 w 769512"/>
              <a:gd name="connsiteY917" fmla="*/ 1249932 h 1340528"/>
              <a:gd name="connsiteX918" fmla="*/ 330402 w 769512"/>
              <a:gd name="connsiteY918" fmla="*/ 1254048 h 1340528"/>
              <a:gd name="connsiteX919" fmla="*/ 335145 w 769512"/>
              <a:gd name="connsiteY919" fmla="*/ 1260717 h 1340528"/>
              <a:gd name="connsiteX920" fmla="*/ 339173 w 769512"/>
              <a:gd name="connsiteY920" fmla="*/ 1267528 h 1340528"/>
              <a:gd name="connsiteX921" fmla="*/ 342338 w 769512"/>
              <a:gd name="connsiteY921" fmla="*/ 1273769 h 1340528"/>
              <a:gd name="connsiteX922" fmla="*/ 344361 w 769512"/>
              <a:gd name="connsiteY922" fmla="*/ 1280147 h 1340528"/>
              <a:gd name="connsiteX923" fmla="*/ 344374 w 769512"/>
              <a:gd name="connsiteY923" fmla="*/ 1285386 h 1340528"/>
              <a:gd name="connsiteX924" fmla="*/ 345640 w 769512"/>
              <a:gd name="connsiteY924" fmla="*/ 1292166 h 1340528"/>
              <a:gd name="connsiteX925" fmla="*/ 355385 w 769512"/>
              <a:gd name="connsiteY925" fmla="*/ 1291335 h 1340528"/>
              <a:gd name="connsiteX926" fmla="*/ 360245 w 769512"/>
              <a:gd name="connsiteY926" fmla="*/ 1290921 h 1340528"/>
              <a:gd name="connsiteX927" fmla="*/ 366283 w 769512"/>
              <a:gd name="connsiteY927" fmla="*/ 1289839 h 1340528"/>
              <a:gd name="connsiteX928" fmla="*/ 370480 w 769512"/>
              <a:gd name="connsiteY928" fmla="*/ 1291122 h 1340528"/>
              <a:gd name="connsiteX929" fmla="*/ 372017 w 769512"/>
              <a:gd name="connsiteY929" fmla="*/ 1291064 h 1340528"/>
              <a:gd name="connsiteX930" fmla="*/ 374179 w 769512"/>
              <a:gd name="connsiteY930" fmla="*/ 1290982 h 1340528"/>
              <a:gd name="connsiteX931" fmla="*/ 374382 w 769512"/>
              <a:gd name="connsiteY931" fmla="*/ 1290831 h 1340528"/>
              <a:gd name="connsiteX932" fmla="*/ 375056 w 769512"/>
              <a:gd name="connsiteY932" fmla="*/ 1290329 h 1340528"/>
              <a:gd name="connsiteX933" fmla="*/ 376946 w 769512"/>
              <a:gd name="connsiteY933" fmla="*/ 1288923 h 1340528"/>
              <a:gd name="connsiteX934" fmla="*/ 377736 w 769512"/>
              <a:gd name="connsiteY934" fmla="*/ 1288567 h 1340528"/>
              <a:gd name="connsiteX935" fmla="*/ 378607 w 769512"/>
              <a:gd name="connsiteY935" fmla="*/ 1288173 h 1340528"/>
              <a:gd name="connsiteX936" fmla="*/ 379783 w 769512"/>
              <a:gd name="connsiteY936" fmla="*/ 1288055 h 1340528"/>
              <a:gd name="connsiteX937" fmla="*/ 381195 w 769512"/>
              <a:gd name="connsiteY937" fmla="*/ 1287913 h 1340528"/>
              <a:gd name="connsiteX938" fmla="*/ 383138 w 769512"/>
              <a:gd name="connsiteY938" fmla="*/ 1288544 h 1340528"/>
              <a:gd name="connsiteX939" fmla="*/ 388727 w 769512"/>
              <a:gd name="connsiteY939" fmla="*/ 1290359 h 1340528"/>
              <a:gd name="connsiteX940" fmla="*/ 391564 w 769512"/>
              <a:gd name="connsiteY940" fmla="*/ 1290470 h 1340528"/>
              <a:gd name="connsiteX941" fmla="*/ 393102 w 769512"/>
              <a:gd name="connsiteY941" fmla="*/ 1290029 h 1340528"/>
              <a:gd name="connsiteX942" fmla="*/ 396669 w 769512"/>
              <a:gd name="connsiteY942" fmla="*/ 1287471 h 1340528"/>
              <a:gd name="connsiteX943" fmla="*/ 397941 w 769512"/>
              <a:gd name="connsiteY943" fmla="*/ 1286932 h 1340528"/>
              <a:gd name="connsiteX944" fmla="*/ 398884 w 769512"/>
              <a:gd name="connsiteY944" fmla="*/ 1286533 h 1340528"/>
              <a:gd name="connsiteX945" fmla="*/ 402949 w 769512"/>
              <a:gd name="connsiteY945" fmla="*/ 1285584 h 1340528"/>
              <a:gd name="connsiteX946" fmla="*/ 405958 w 769512"/>
              <a:gd name="connsiteY946" fmla="*/ 1285748 h 1340528"/>
              <a:gd name="connsiteX947" fmla="*/ 408536 w 769512"/>
              <a:gd name="connsiteY947" fmla="*/ 1285888 h 1340528"/>
              <a:gd name="connsiteX948" fmla="*/ 410350 w 769512"/>
              <a:gd name="connsiteY948" fmla="*/ 1285986 h 1340528"/>
              <a:gd name="connsiteX949" fmla="*/ 415505 w 769512"/>
              <a:gd name="connsiteY949" fmla="*/ 1287195 h 1340528"/>
              <a:gd name="connsiteX950" fmla="*/ 421766 w 769512"/>
              <a:gd name="connsiteY950" fmla="*/ 1288665 h 1340528"/>
              <a:gd name="connsiteX951" fmla="*/ 423490 w 769512"/>
              <a:gd name="connsiteY951" fmla="*/ 1287975 h 1340528"/>
              <a:gd name="connsiteX952" fmla="*/ 427682 w 769512"/>
              <a:gd name="connsiteY952" fmla="*/ 1287770 h 1340528"/>
              <a:gd name="connsiteX953" fmla="*/ 428761 w 769512"/>
              <a:gd name="connsiteY953" fmla="*/ 1288045 h 1340528"/>
              <a:gd name="connsiteX954" fmla="*/ 429842 w 769512"/>
              <a:gd name="connsiteY954" fmla="*/ 1288320 h 1340528"/>
              <a:gd name="connsiteX955" fmla="*/ 437712 w 769512"/>
              <a:gd name="connsiteY955" fmla="*/ 1293670 h 1340528"/>
              <a:gd name="connsiteX956" fmla="*/ 439914 w 769512"/>
              <a:gd name="connsiteY956" fmla="*/ 1294476 h 1340528"/>
              <a:gd name="connsiteX957" fmla="*/ 441285 w 769512"/>
              <a:gd name="connsiteY957" fmla="*/ 1294617 h 1340528"/>
              <a:gd name="connsiteX958" fmla="*/ 442814 w 769512"/>
              <a:gd name="connsiteY958" fmla="*/ 1294774 h 1340528"/>
              <a:gd name="connsiteX959" fmla="*/ 448968 w 769512"/>
              <a:gd name="connsiteY959" fmla="*/ 1293928 h 1340528"/>
              <a:gd name="connsiteX960" fmla="*/ 451194 w 769512"/>
              <a:gd name="connsiteY960" fmla="*/ 1293623 h 1340528"/>
              <a:gd name="connsiteX961" fmla="*/ 453089 w 769512"/>
              <a:gd name="connsiteY961" fmla="*/ 1294375 h 1340528"/>
              <a:gd name="connsiteX962" fmla="*/ 455824 w 769512"/>
              <a:gd name="connsiteY962" fmla="*/ 1295464 h 1340528"/>
              <a:gd name="connsiteX963" fmla="*/ 458158 w 769512"/>
              <a:gd name="connsiteY963" fmla="*/ 1295980 h 1340528"/>
              <a:gd name="connsiteX964" fmla="*/ 461317 w 769512"/>
              <a:gd name="connsiteY964" fmla="*/ 1296680 h 1340528"/>
              <a:gd name="connsiteX965" fmla="*/ 463042 w 769512"/>
              <a:gd name="connsiteY965" fmla="*/ 1296425 h 1340528"/>
              <a:gd name="connsiteX966" fmla="*/ 464186 w 769512"/>
              <a:gd name="connsiteY966" fmla="*/ 1295699 h 1340528"/>
              <a:gd name="connsiteX967" fmla="*/ 464518 w 769512"/>
              <a:gd name="connsiteY967" fmla="*/ 1295490 h 1340528"/>
              <a:gd name="connsiteX968" fmla="*/ 469200 w 769512"/>
              <a:gd name="connsiteY968" fmla="*/ 1294291 h 1340528"/>
              <a:gd name="connsiteX969" fmla="*/ 469433 w 769512"/>
              <a:gd name="connsiteY969" fmla="*/ 1294062 h 1340528"/>
              <a:gd name="connsiteX970" fmla="*/ 470099 w 769512"/>
              <a:gd name="connsiteY970" fmla="*/ 1293410 h 1340528"/>
              <a:gd name="connsiteX971" fmla="*/ 471103 w 769512"/>
              <a:gd name="connsiteY971" fmla="*/ 1292426 h 1340528"/>
              <a:gd name="connsiteX972" fmla="*/ 475287 w 769512"/>
              <a:gd name="connsiteY972" fmla="*/ 1290053 h 1340528"/>
              <a:gd name="connsiteX973" fmla="*/ 467053 w 769512"/>
              <a:gd name="connsiteY973" fmla="*/ 1304006 h 1340528"/>
              <a:gd name="connsiteX974" fmla="*/ 466928 w 769512"/>
              <a:gd name="connsiteY974" fmla="*/ 1304998 h 1340528"/>
              <a:gd name="connsiteX975" fmla="*/ 466896 w 769512"/>
              <a:gd name="connsiteY975" fmla="*/ 1306985 h 1340528"/>
              <a:gd name="connsiteX976" fmla="*/ 466737 w 769512"/>
              <a:gd name="connsiteY976" fmla="*/ 1310185 h 1340528"/>
              <a:gd name="connsiteX977" fmla="*/ 466696 w 769512"/>
              <a:gd name="connsiteY977" fmla="*/ 1312721 h 1340528"/>
              <a:gd name="connsiteX978" fmla="*/ 466644 w 769512"/>
              <a:gd name="connsiteY978" fmla="*/ 1316032 h 1340528"/>
              <a:gd name="connsiteX979" fmla="*/ 466474 w 769512"/>
              <a:gd name="connsiteY979" fmla="*/ 1319892 h 1340528"/>
              <a:gd name="connsiteX980" fmla="*/ 466139 w 769512"/>
              <a:gd name="connsiteY980" fmla="*/ 1323866 h 1340528"/>
              <a:gd name="connsiteX981" fmla="*/ 466018 w 769512"/>
              <a:gd name="connsiteY981" fmla="*/ 1328003 h 1340528"/>
              <a:gd name="connsiteX982" fmla="*/ 465728 w 769512"/>
              <a:gd name="connsiteY982" fmla="*/ 1332471 h 1340528"/>
              <a:gd name="connsiteX983" fmla="*/ 465777 w 769512"/>
              <a:gd name="connsiteY983" fmla="*/ 1336332 h 1340528"/>
              <a:gd name="connsiteX984" fmla="*/ 466350 w 769512"/>
              <a:gd name="connsiteY984" fmla="*/ 1340729 h 1340528"/>
              <a:gd name="connsiteX985" fmla="*/ 468068 w 769512"/>
              <a:gd name="connsiteY985" fmla="*/ 1338925 h 1340528"/>
              <a:gd name="connsiteX986" fmla="*/ 472933 w 769512"/>
              <a:gd name="connsiteY986" fmla="*/ 1337789 h 1340528"/>
              <a:gd name="connsiteX987" fmla="*/ 478535 w 769512"/>
              <a:gd name="connsiteY987" fmla="*/ 1335411 h 1340528"/>
              <a:gd name="connsiteX988" fmla="*/ 481360 w 769512"/>
              <a:gd name="connsiteY988" fmla="*/ 1332983 h 1340528"/>
              <a:gd name="connsiteX989" fmla="*/ 482733 w 769512"/>
              <a:gd name="connsiteY989" fmla="*/ 1332341 h 1340528"/>
              <a:gd name="connsiteX990" fmla="*/ 486715 w 769512"/>
              <a:gd name="connsiteY990" fmla="*/ 1330482 h 1340528"/>
              <a:gd name="connsiteX991" fmla="*/ 489364 w 769512"/>
              <a:gd name="connsiteY991" fmla="*/ 1329852 h 1340528"/>
              <a:gd name="connsiteX992" fmla="*/ 491243 w 769512"/>
              <a:gd name="connsiteY992" fmla="*/ 1329082 h 1340528"/>
              <a:gd name="connsiteX993" fmla="*/ 494410 w 769512"/>
              <a:gd name="connsiteY993" fmla="*/ 1327787 h 1340528"/>
              <a:gd name="connsiteX994" fmla="*/ 500498 w 769512"/>
              <a:gd name="connsiteY994" fmla="*/ 1323423 h 1340528"/>
              <a:gd name="connsiteX995" fmla="*/ 503343 w 769512"/>
              <a:gd name="connsiteY995" fmla="*/ 1323102 h 1340528"/>
              <a:gd name="connsiteX996" fmla="*/ 505612 w 769512"/>
              <a:gd name="connsiteY996" fmla="*/ 1322845 h 1340528"/>
              <a:gd name="connsiteX997" fmla="*/ 506129 w 769512"/>
              <a:gd name="connsiteY997" fmla="*/ 1322594 h 1340528"/>
              <a:gd name="connsiteX998" fmla="*/ 507151 w 769512"/>
              <a:gd name="connsiteY998" fmla="*/ 1322095 h 1340528"/>
              <a:gd name="connsiteX999" fmla="*/ 508344 w 769512"/>
              <a:gd name="connsiteY999" fmla="*/ 1320995 h 1340528"/>
              <a:gd name="connsiteX1000" fmla="*/ 508501 w 769512"/>
              <a:gd name="connsiteY1000" fmla="*/ 1320851 h 1340528"/>
              <a:gd name="connsiteX1001" fmla="*/ 510212 w 769512"/>
              <a:gd name="connsiteY1001" fmla="*/ 1315947 h 1340528"/>
              <a:gd name="connsiteX1002" fmla="*/ 513767 w 769512"/>
              <a:gd name="connsiteY1002" fmla="*/ 1313118 h 1340528"/>
              <a:gd name="connsiteX1003" fmla="*/ 516236 w 769512"/>
              <a:gd name="connsiteY1003" fmla="*/ 1311151 h 1340528"/>
              <a:gd name="connsiteX1004" fmla="*/ 518199 w 769512"/>
              <a:gd name="connsiteY1004" fmla="*/ 1310862 h 1340528"/>
              <a:gd name="connsiteX1005" fmla="*/ 519687 w 769512"/>
              <a:gd name="connsiteY1005" fmla="*/ 1310643 h 1340528"/>
              <a:gd name="connsiteX1006" fmla="*/ 523798 w 769512"/>
              <a:gd name="connsiteY1006" fmla="*/ 1308818 h 1340528"/>
              <a:gd name="connsiteX1007" fmla="*/ 524057 w 769512"/>
              <a:gd name="connsiteY1007" fmla="*/ 1308703 h 1340528"/>
              <a:gd name="connsiteX1008" fmla="*/ 526711 w 769512"/>
              <a:gd name="connsiteY1008" fmla="*/ 1307950 h 1340528"/>
              <a:gd name="connsiteX1009" fmla="*/ 530034 w 769512"/>
              <a:gd name="connsiteY1009" fmla="*/ 1307936 h 1340528"/>
              <a:gd name="connsiteX1010" fmla="*/ 531812 w 769512"/>
              <a:gd name="connsiteY1010" fmla="*/ 1304893 h 1340528"/>
              <a:gd name="connsiteX1011" fmla="*/ 534886 w 769512"/>
              <a:gd name="connsiteY1011" fmla="*/ 1302526 h 1340528"/>
              <a:gd name="connsiteX1012" fmla="*/ 536394 w 769512"/>
              <a:gd name="connsiteY1012" fmla="*/ 1300516 h 1340528"/>
              <a:gd name="connsiteX1013" fmla="*/ 537218 w 769512"/>
              <a:gd name="connsiteY1013" fmla="*/ 1299417 h 1340528"/>
              <a:gd name="connsiteX1014" fmla="*/ 539371 w 769512"/>
              <a:gd name="connsiteY1014" fmla="*/ 1297799 h 1340528"/>
              <a:gd name="connsiteX1015" fmla="*/ 543495 w 769512"/>
              <a:gd name="connsiteY1015" fmla="*/ 1295985 h 1340528"/>
              <a:gd name="connsiteX1016" fmla="*/ 546634 w 769512"/>
              <a:gd name="connsiteY1016" fmla="*/ 1295292 h 1340528"/>
              <a:gd name="connsiteX1017" fmla="*/ 552921 w 769512"/>
              <a:gd name="connsiteY1017" fmla="*/ 1293904 h 1340528"/>
              <a:gd name="connsiteX1018" fmla="*/ 556359 w 769512"/>
              <a:gd name="connsiteY1018" fmla="*/ 1292771 h 1340528"/>
              <a:gd name="connsiteX1019" fmla="*/ 558433 w 769512"/>
              <a:gd name="connsiteY1019" fmla="*/ 1292087 h 1340528"/>
              <a:gd name="connsiteX1020" fmla="*/ 559004 w 769512"/>
              <a:gd name="connsiteY1020" fmla="*/ 1291899 h 1340528"/>
              <a:gd name="connsiteX1021" fmla="*/ 559388 w 769512"/>
              <a:gd name="connsiteY1021" fmla="*/ 1291773 h 1340528"/>
              <a:gd name="connsiteX1022" fmla="*/ 563019 w 769512"/>
              <a:gd name="connsiteY1022" fmla="*/ 1289961 h 1340528"/>
              <a:gd name="connsiteX1023" fmla="*/ 564567 w 769512"/>
              <a:gd name="connsiteY1023" fmla="*/ 1288199 h 1340528"/>
              <a:gd name="connsiteX1024" fmla="*/ 564985 w 769512"/>
              <a:gd name="connsiteY1024" fmla="*/ 1287723 h 1340528"/>
              <a:gd name="connsiteX1025" fmla="*/ 569909 w 769512"/>
              <a:gd name="connsiteY1025" fmla="*/ 1285288 h 1340528"/>
              <a:gd name="connsiteX1026" fmla="*/ 574895 w 769512"/>
              <a:gd name="connsiteY1026" fmla="*/ 1282729 h 1340528"/>
              <a:gd name="connsiteX1027" fmla="*/ 576244 w 769512"/>
              <a:gd name="connsiteY1027" fmla="*/ 1282312 h 1340528"/>
              <a:gd name="connsiteX1028" fmla="*/ 579761 w 769512"/>
              <a:gd name="connsiteY1028" fmla="*/ 1281223 h 1340528"/>
              <a:gd name="connsiteX1029" fmla="*/ 583571 w 769512"/>
              <a:gd name="connsiteY1029" fmla="*/ 1277181 h 1340528"/>
              <a:gd name="connsiteX1030" fmla="*/ 585224 w 769512"/>
              <a:gd name="connsiteY1030" fmla="*/ 1273641 h 1340528"/>
              <a:gd name="connsiteX1031" fmla="*/ 590517 w 769512"/>
              <a:gd name="connsiteY1031" fmla="*/ 1270399 h 1340528"/>
              <a:gd name="connsiteX1032" fmla="*/ 592035 w 769512"/>
              <a:gd name="connsiteY1032" fmla="*/ 1269974 h 1340528"/>
              <a:gd name="connsiteX1033" fmla="*/ 596554 w 769512"/>
              <a:gd name="connsiteY1033" fmla="*/ 1268705 h 1340528"/>
              <a:gd name="connsiteX1034" fmla="*/ 598030 w 769512"/>
              <a:gd name="connsiteY1034" fmla="*/ 1267336 h 1340528"/>
              <a:gd name="connsiteX1035" fmla="*/ 598339 w 769512"/>
              <a:gd name="connsiteY1035" fmla="*/ 1267200 h 1340528"/>
              <a:gd name="connsiteX1036" fmla="*/ 599323 w 769512"/>
              <a:gd name="connsiteY1036" fmla="*/ 1266774 h 1340528"/>
              <a:gd name="connsiteX1037" fmla="*/ 603514 w 769512"/>
              <a:gd name="connsiteY1037" fmla="*/ 1266264 h 1340528"/>
              <a:gd name="connsiteX1038" fmla="*/ 604199 w 769512"/>
              <a:gd name="connsiteY1038" fmla="*/ 1265163 h 1340528"/>
              <a:gd name="connsiteX1039" fmla="*/ 605294 w 769512"/>
              <a:gd name="connsiteY1039" fmla="*/ 1263405 h 1340528"/>
              <a:gd name="connsiteX1040" fmla="*/ 607886 w 769512"/>
              <a:gd name="connsiteY1040" fmla="*/ 1261164 h 1340528"/>
              <a:gd name="connsiteX1041" fmla="*/ 608245 w 769512"/>
              <a:gd name="connsiteY1041" fmla="*/ 1260853 h 1340528"/>
              <a:gd name="connsiteX1042" fmla="*/ 611447 w 769512"/>
              <a:gd name="connsiteY1042" fmla="*/ 1259107 h 1340528"/>
              <a:gd name="connsiteX1043" fmla="*/ 615504 w 769512"/>
              <a:gd name="connsiteY1043" fmla="*/ 1254878 h 1340528"/>
              <a:gd name="connsiteX1044" fmla="*/ 618391 w 769512"/>
              <a:gd name="connsiteY1044" fmla="*/ 1251211 h 1340528"/>
              <a:gd name="connsiteX1045" fmla="*/ 618676 w 769512"/>
              <a:gd name="connsiteY1045" fmla="*/ 1251065 h 1340528"/>
              <a:gd name="connsiteX1046" fmla="*/ 619252 w 769512"/>
              <a:gd name="connsiteY1046" fmla="*/ 1250774 h 1340528"/>
              <a:gd name="connsiteX1047" fmla="*/ 622899 w 769512"/>
              <a:gd name="connsiteY1047" fmla="*/ 1249075 h 1340528"/>
              <a:gd name="connsiteX1048" fmla="*/ 623809 w 769512"/>
              <a:gd name="connsiteY1048" fmla="*/ 1248650 h 1340528"/>
              <a:gd name="connsiteX1049" fmla="*/ 629279 w 769512"/>
              <a:gd name="connsiteY1049" fmla="*/ 1242433 h 1340528"/>
              <a:gd name="connsiteX1050" fmla="*/ 629059 w 769512"/>
              <a:gd name="connsiteY1050" fmla="*/ 1240406 h 1340528"/>
              <a:gd name="connsiteX1051" fmla="*/ 628963 w 769512"/>
              <a:gd name="connsiteY1051" fmla="*/ 1239521 h 1340528"/>
              <a:gd name="connsiteX1052" fmla="*/ 631165 w 769512"/>
              <a:gd name="connsiteY1052" fmla="*/ 1233747 h 1340528"/>
              <a:gd name="connsiteX1053" fmla="*/ 632436 w 769512"/>
              <a:gd name="connsiteY1053" fmla="*/ 1231123 h 1340528"/>
              <a:gd name="connsiteX1054" fmla="*/ 634169 w 769512"/>
              <a:gd name="connsiteY1054" fmla="*/ 1227539 h 1340528"/>
              <a:gd name="connsiteX1055" fmla="*/ 638839 w 769512"/>
              <a:gd name="connsiteY1055" fmla="*/ 1221821 h 1340528"/>
              <a:gd name="connsiteX1056" fmla="*/ 640379 w 769512"/>
              <a:gd name="connsiteY1056" fmla="*/ 1221010 h 1340528"/>
              <a:gd name="connsiteX1057" fmla="*/ 642407 w 769512"/>
              <a:gd name="connsiteY1057" fmla="*/ 1218523 h 1340528"/>
              <a:gd name="connsiteX1058" fmla="*/ 643599 w 769512"/>
              <a:gd name="connsiteY1058" fmla="*/ 1217480 h 1340528"/>
              <a:gd name="connsiteX1059" fmla="*/ 645605 w 769512"/>
              <a:gd name="connsiteY1059" fmla="*/ 1215723 h 1340528"/>
              <a:gd name="connsiteX1060" fmla="*/ 646527 w 769512"/>
              <a:gd name="connsiteY1060" fmla="*/ 1214356 h 1340528"/>
              <a:gd name="connsiteX1061" fmla="*/ 646855 w 769512"/>
              <a:gd name="connsiteY1061" fmla="*/ 1212555 h 1340528"/>
              <a:gd name="connsiteX1062" fmla="*/ 647498 w 769512"/>
              <a:gd name="connsiteY1062" fmla="*/ 1209021 h 1340528"/>
              <a:gd name="connsiteX1063" fmla="*/ 648203 w 769512"/>
              <a:gd name="connsiteY1063" fmla="*/ 1207595 h 1340528"/>
              <a:gd name="connsiteX1064" fmla="*/ 648296 w 769512"/>
              <a:gd name="connsiteY1064" fmla="*/ 1207407 h 1340528"/>
              <a:gd name="connsiteX1065" fmla="*/ 652972 w 769512"/>
              <a:gd name="connsiteY1065" fmla="*/ 1203486 h 1340528"/>
              <a:gd name="connsiteX1066" fmla="*/ 654752 w 769512"/>
              <a:gd name="connsiteY1066" fmla="*/ 1200505 h 1340528"/>
              <a:gd name="connsiteX1067" fmla="*/ 658675 w 769512"/>
              <a:gd name="connsiteY1067" fmla="*/ 1191751 h 1340528"/>
              <a:gd name="connsiteX1068" fmla="*/ 659321 w 769512"/>
              <a:gd name="connsiteY1068" fmla="*/ 1190835 h 1340528"/>
              <a:gd name="connsiteX1069" fmla="*/ 661439 w 769512"/>
              <a:gd name="connsiteY1069" fmla="*/ 1187836 h 1340528"/>
              <a:gd name="connsiteX1070" fmla="*/ 662487 w 769512"/>
              <a:gd name="connsiteY1070" fmla="*/ 1185523 h 1340528"/>
              <a:gd name="connsiteX1071" fmla="*/ 663373 w 769512"/>
              <a:gd name="connsiteY1071" fmla="*/ 1183569 h 1340528"/>
              <a:gd name="connsiteX1072" fmla="*/ 663830 w 769512"/>
              <a:gd name="connsiteY1072" fmla="*/ 1182558 h 1340528"/>
              <a:gd name="connsiteX1073" fmla="*/ 665730 w 769512"/>
              <a:gd name="connsiteY1073" fmla="*/ 1180890 h 1340528"/>
              <a:gd name="connsiteX1074" fmla="*/ 666168 w 769512"/>
              <a:gd name="connsiteY1074" fmla="*/ 1180506 h 1340528"/>
              <a:gd name="connsiteX1075" fmla="*/ 667690 w 769512"/>
              <a:gd name="connsiteY1075" fmla="*/ 1178668 h 1340528"/>
              <a:gd name="connsiteX1076" fmla="*/ 670287 w 769512"/>
              <a:gd name="connsiteY1076" fmla="*/ 1175532 h 1340528"/>
              <a:gd name="connsiteX1077" fmla="*/ 671976 w 769512"/>
              <a:gd name="connsiteY1077" fmla="*/ 1174559 h 1340528"/>
              <a:gd name="connsiteX1078" fmla="*/ 674290 w 769512"/>
              <a:gd name="connsiteY1078" fmla="*/ 1173227 h 1340528"/>
              <a:gd name="connsiteX1079" fmla="*/ 676403 w 769512"/>
              <a:gd name="connsiteY1079" fmla="*/ 1173416 h 1340528"/>
              <a:gd name="connsiteX1080" fmla="*/ 680954 w 769512"/>
              <a:gd name="connsiteY1080" fmla="*/ 1173825 h 1340528"/>
              <a:gd name="connsiteX1081" fmla="*/ 682152 w 769512"/>
              <a:gd name="connsiteY1081" fmla="*/ 1174378 h 1340528"/>
              <a:gd name="connsiteX1082" fmla="*/ 683363 w 769512"/>
              <a:gd name="connsiteY1082" fmla="*/ 1174934 h 1340528"/>
              <a:gd name="connsiteX1083" fmla="*/ 684960 w 769512"/>
              <a:gd name="connsiteY1083" fmla="*/ 1173874 h 1340528"/>
              <a:gd name="connsiteX1084" fmla="*/ 684266 w 769512"/>
              <a:gd name="connsiteY1084" fmla="*/ 1173349 h 1340528"/>
              <a:gd name="connsiteX1085" fmla="*/ 683186 w 769512"/>
              <a:gd name="connsiteY1085" fmla="*/ 1171456 h 1340528"/>
              <a:gd name="connsiteX1086" fmla="*/ 681875 w 769512"/>
              <a:gd name="connsiteY1086" fmla="*/ 1170761 h 1340528"/>
              <a:gd name="connsiteX1087" fmla="*/ 678724 w 769512"/>
              <a:gd name="connsiteY1087" fmla="*/ 1169361 h 1340528"/>
              <a:gd name="connsiteX1088" fmla="*/ 676102 w 769512"/>
              <a:gd name="connsiteY1088" fmla="*/ 1167970 h 1340528"/>
              <a:gd name="connsiteX1089" fmla="*/ 674149 w 769512"/>
              <a:gd name="connsiteY1089" fmla="*/ 1166318 h 1340528"/>
              <a:gd name="connsiteX1090" fmla="*/ 672788 w 769512"/>
              <a:gd name="connsiteY1090" fmla="*/ 1161838 h 1340528"/>
              <a:gd name="connsiteX1091" fmla="*/ 671093 w 769512"/>
              <a:gd name="connsiteY1091" fmla="*/ 1154380 h 1340528"/>
              <a:gd name="connsiteX1092" fmla="*/ 669529 w 769512"/>
              <a:gd name="connsiteY1092" fmla="*/ 1151478 h 1340528"/>
              <a:gd name="connsiteX1093" fmla="*/ 668401 w 769512"/>
              <a:gd name="connsiteY1093" fmla="*/ 1150150 h 1340528"/>
              <a:gd name="connsiteX1094" fmla="*/ 665526 w 769512"/>
              <a:gd name="connsiteY1094" fmla="*/ 1148214 h 1340528"/>
              <a:gd name="connsiteX1095" fmla="*/ 662533 w 769512"/>
              <a:gd name="connsiteY1095" fmla="*/ 1145601 h 1340528"/>
              <a:gd name="connsiteX1096" fmla="*/ 659803 w 769512"/>
              <a:gd name="connsiteY1096" fmla="*/ 1143127 h 1340528"/>
              <a:gd name="connsiteX1097" fmla="*/ 654672 w 769512"/>
              <a:gd name="connsiteY1097" fmla="*/ 1137699 h 1340528"/>
              <a:gd name="connsiteX1098" fmla="*/ 654489 w 769512"/>
              <a:gd name="connsiteY1098" fmla="*/ 1137506 h 1340528"/>
              <a:gd name="connsiteX1099" fmla="*/ 653098 w 769512"/>
              <a:gd name="connsiteY1099" fmla="*/ 1134376 h 1340528"/>
              <a:gd name="connsiteX1100" fmla="*/ 652612 w 769512"/>
              <a:gd name="connsiteY1100" fmla="*/ 1132342 h 1340528"/>
              <a:gd name="connsiteX1101" fmla="*/ 654131 w 769512"/>
              <a:gd name="connsiteY1101" fmla="*/ 1129528 h 1340528"/>
              <a:gd name="connsiteX1102" fmla="*/ 655500 w 769512"/>
              <a:gd name="connsiteY1102" fmla="*/ 1127522 h 1340528"/>
              <a:gd name="connsiteX1103" fmla="*/ 656209 w 769512"/>
              <a:gd name="connsiteY1103" fmla="*/ 1125371 h 1340528"/>
              <a:gd name="connsiteX1104" fmla="*/ 656020 w 769512"/>
              <a:gd name="connsiteY1104" fmla="*/ 1121856 h 1340528"/>
              <a:gd name="connsiteX1105" fmla="*/ 655486 w 769512"/>
              <a:gd name="connsiteY1105" fmla="*/ 1115902 h 1340528"/>
              <a:gd name="connsiteX1106" fmla="*/ 654465 w 769512"/>
              <a:gd name="connsiteY1106" fmla="*/ 1107915 h 1340528"/>
              <a:gd name="connsiteX1107" fmla="*/ 653960 w 769512"/>
              <a:gd name="connsiteY1107" fmla="*/ 1106361 h 1340528"/>
              <a:gd name="connsiteX1108" fmla="*/ 652929 w 769512"/>
              <a:gd name="connsiteY1108" fmla="*/ 1103188 h 1340528"/>
              <a:gd name="connsiteX1109" fmla="*/ 651094 w 769512"/>
              <a:gd name="connsiteY1109" fmla="*/ 1098271 h 1340528"/>
              <a:gd name="connsiteX1110" fmla="*/ 648652 w 769512"/>
              <a:gd name="connsiteY1110" fmla="*/ 1094721 h 1340528"/>
              <a:gd name="connsiteX1111" fmla="*/ 645153 w 769512"/>
              <a:gd name="connsiteY1111" fmla="*/ 1091021 h 1340528"/>
              <a:gd name="connsiteX1112" fmla="*/ 640346 w 769512"/>
              <a:gd name="connsiteY1112" fmla="*/ 1086488 h 1340528"/>
              <a:gd name="connsiteX1113" fmla="*/ 634864 w 769512"/>
              <a:gd name="connsiteY1113" fmla="*/ 1081821 h 1340528"/>
              <a:gd name="connsiteX1114" fmla="*/ 632788 w 769512"/>
              <a:gd name="connsiteY1114" fmla="*/ 1080428 h 1340528"/>
              <a:gd name="connsiteX1115" fmla="*/ 629645 w 769512"/>
              <a:gd name="connsiteY1115" fmla="*/ 1078625 h 1340528"/>
              <a:gd name="connsiteX1116" fmla="*/ 627029 w 769512"/>
              <a:gd name="connsiteY1116" fmla="*/ 1076963 h 1340528"/>
              <a:gd name="connsiteX1117" fmla="*/ 624820 w 769512"/>
              <a:gd name="connsiteY1117" fmla="*/ 1074903 h 1340528"/>
              <a:gd name="connsiteX1118" fmla="*/ 624325 w 769512"/>
              <a:gd name="connsiteY1118" fmla="*/ 1073275 h 1340528"/>
              <a:gd name="connsiteX1119" fmla="*/ 624253 w 769512"/>
              <a:gd name="connsiteY1119" fmla="*/ 1064357 h 1340528"/>
              <a:gd name="connsiteX1120" fmla="*/ 624331 w 769512"/>
              <a:gd name="connsiteY1120" fmla="*/ 1060712 h 1340528"/>
              <a:gd name="connsiteX1121" fmla="*/ 624278 w 769512"/>
              <a:gd name="connsiteY1121" fmla="*/ 1057064 h 1340528"/>
              <a:gd name="connsiteX1122" fmla="*/ 624150 w 769512"/>
              <a:gd name="connsiteY1122" fmla="*/ 1052119 h 1340528"/>
              <a:gd name="connsiteX1123" fmla="*/ 623011 w 769512"/>
              <a:gd name="connsiteY1123" fmla="*/ 1048388 h 1340528"/>
              <a:gd name="connsiteX1124" fmla="*/ 622467 w 769512"/>
              <a:gd name="connsiteY1124" fmla="*/ 1046607 h 1340528"/>
              <a:gd name="connsiteX1125" fmla="*/ 620940 w 769512"/>
              <a:gd name="connsiteY1125" fmla="*/ 1044506 h 1340528"/>
              <a:gd name="connsiteX1126" fmla="*/ 619183 w 769512"/>
              <a:gd name="connsiteY1126" fmla="*/ 1042091 h 1340528"/>
              <a:gd name="connsiteX1127" fmla="*/ 618015 w 769512"/>
              <a:gd name="connsiteY1127" fmla="*/ 1040999 h 1340528"/>
              <a:gd name="connsiteX1128" fmla="*/ 617202 w 769512"/>
              <a:gd name="connsiteY1128" fmla="*/ 1040238 h 1340528"/>
              <a:gd name="connsiteX1129" fmla="*/ 609472 w 769512"/>
              <a:gd name="connsiteY1129" fmla="*/ 1035676 h 1340528"/>
              <a:gd name="connsiteX1130" fmla="*/ 609007 w 769512"/>
              <a:gd name="connsiteY1130" fmla="*/ 1033165 h 1340528"/>
              <a:gd name="connsiteX1131" fmla="*/ 608816 w 769512"/>
              <a:gd name="connsiteY1131" fmla="*/ 1032385 h 1340528"/>
              <a:gd name="connsiteX1132" fmla="*/ 608625 w 769512"/>
              <a:gd name="connsiteY1132" fmla="*/ 1031607 h 1340528"/>
              <a:gd name="connsiteX1133" fmla="*/ 608435 w 769512"/>
              <a:gd name="connsiteY1133" fmla="*/ 1030827 h 1340528"/>
              <a:gd name="connsiteX1134" fmla="*/ 608244 w 769512"/>
              <a:gd name="connsiteY1134" fmla="*/ 1030047 h 1340528"/>
              <a:gd name="connsiteX1135" fmla="*/ 608053 w 769512"/>
              <a:gd name="connsiteY1135" fmla="*/ 1029268 h 1340528"/>
              <a:gd name="connsiteX1136" fmla="*/ 607862 w 769512"/>
              <a:gd name="connsiteY1136" fmla="*/ 1028488 h 1340528"/>
              <a:gd name="connsiteX1137" fmla="*/ 607671 w 769512"/>
              <a:gd name="connsiteY1137" fmla="*/ 1027708 h 1340528"/>
              <a:gd name="connsiteX1138" fmla="*/ 607480 w 769512"/>
              <a:gd name="connsiteY1138" fmla="*/ 1026930 h 1340528"/>
              <a:gd name="connsiteX1139" fmla="*/ 607289 w 769512"/>
              <a:gd name="connsiteY1139" fmla="*/ 1026150 h 1340528"/>
              <a:gd name="connsiteX1140" fmla="*/ 607099 w 769512"/>
              <a:gd name="connsiteY1140" fmla="*/ 1025370 h 1340528"/>
              <a:gd name="connsiteX1141" fmla="*/ 606908 w 769512"/>
              <a:gd name="connsiteY1141" fmla="*/ 1024592 h 1340528"/>
              <a:gd name="connsiteX1142" fmla="*/ 606717 w 769512"/>
              <a:gd name="connsiteY1142" fmla="*/ 1023812 h 1340528"/>
              <a:gd name="connsiteX1143" fmla="*/ 606526 w 769512"/>
              <a:gd name="connsiteY1143" fmla="*/ 1023032 h 1340528"/>
              <a:gd name="connsiteX1144" fmla="*/ 606485 w 769512"/>
              <a:gd name="connsiteY1144" fmla="*/ 1022331 h 1340528"/>
              <a:gd name="connsiteX1145" fmla="*/ 606443 w 769512"/>
              <a:gd name="connsiteY1145" fmla="*/ 1021627 h 1340528"/>
              <a:gd name="connsiteX1146" fmla="*/ 606402 w 769512"/>
              <a:gd name="connsiteY1146" fmla="*/ 1020926 h 1340528"/>
              <a:gd name="connsiteX1147" fmla="*/ 606360 w 769512"/>
              <a:gd name="connsiteY1147" fmla="*/ 1020223 h 1340528"/>
              <a:gd name="connsiteX1148" fmla="*/ 606319 w 769512"/>
              <a:gd name="connsiteY1148" fmla="*/ 1019520 h 1340528"/>
              <a:gd name="connsiteX1149" fmla="*/ 606277 w 769512"/>
              <a:gd name="connsiteY1149" fmla="*/ 1018818 h 1340528"/>
              <a:gd name="connsiteX1150" fmla="*/ 606531 w 769512"/>
              <a:gd name="connsiteY1150" fmla="*/ 1018228 h 1340528"/>
              <a:gd name="connsiteX1151" fmla="*/ 608302 w 769512"/>
              <a:gd name="connsiteY1151" fmla="*/ 1014713 h 1340528"/>
              <a:gd name="connsiteX1152" fmla="*/ 608682 w 769512"/>
              <a:gd name="connsiteY1152" fmla="*/ 1013982 h 1340528"/>
              <a:gd name="connsiteX1153" fmla="*/ 608814 w 769512"/>
              <a:gd name="connsiteY1153" fmla="*/ 1013220 h 1340528"/>
              <a:gd name="connsiteX1154" fmla="*/ 608946 w 769512"/>
              <a:gd name="connsiteY1154" fmla="*/ 1012458 h 1340528"/>
              <a:gd name="connsiteX1155" fmla="*/ 609078 w 769512"/>
              <a:gd name="connsiteY1155" fmla="*/ 1011696 h 1340528"/>
              <a:gd name="connsiteX1156" fmla="*/ 609210 w 769512"/>
              <a:gd name="connsiteY1156" fmla="*/ 1010934 h 1340528"/>
              <a:gd name="connsiteX1157" fmla="*/ 609342 w 769512"/>
              <a:gd name="connsiteY1157" fmla="*/ 1010173 h 1340528"/>
              <a:gd name="connsiteX1158" fmla="*/ 609474 w 769512"/>
              <a:gd name="connsiteY1158" fmla="*/ 1009411 h 1340528"/>
              <a:gd name="connsiteX1159" fmla="*/ 609606 w 769512"/>
              <a:gd name="connsiteY1159" fmla="*/ 1008649 h 1340528"/>
              <a:gd name="connsiteX1160" fmla="*/ 609590 w 769512"/>
              <a:gd name="connsiteY1160" fmla="*/ 1007860 h 1340528"/>
              <a:gd name="connsiteX1161" fmla="*/ 609574 w 769512"/>
              <a:gd name="connsiteY1161" fmla="*/ 1007068 h 1340528"/>
              <a:gd name="connsiteX1162" fmla="*/ 609557 w 769512"/>
              <a:gd name="connsiteY1162" fmla="*/ 1006279 h 1340528"/>
              <a:gd name="connsiteX1163" fmla="*/ 609541 w 769512"/>
              <a:gd name="connsiteY1163" fmla="*/ 1005489 h 1340528"/>
              <a:gd name="connsiteX1164" fmla="*/ 609397 w 769512"/>
              <a:gd name="connsiteY1164" fmla="*/ 1004817 h 1340528"/>
              <a:gd name="connsiteX1165" fmla="*/ 609253 w 769512"/>
              <a:gd name="connsiteY1165" fmla="*/ 1004146 h 1340528"/>
              <a:gd name="connsiteX1166" fmla="*/ 609108 w 769512"/>
              <a:gd name="connsiteY1166" fmla="*/ 1003474 h 1340528"/>
              <a:gd name="connsiteX1167" fmla="*/ 608964 w 769512"/>
              <a:gd name="connsiteY1167" fmla="*/ 1002804 h 1340528"/>
              <a:gd name="connsiteX1168" fmla="*/ 608820 w 769512"/>
              <a:gd name="connsiteY1168" fmla="*/ 1002132 h 1340528"/>
              <a:gd name="connsiteX1169" fmla="*/ 608676 w 769512"/>
              <a:gd name="connsiteY1169" fmla="*/ 1001460 h 1340528"/>
              <a:gd name="connsiteX1170" fmla="*/ 608799 w 769512"/>
              <a:gd name="connsiteY1170" fmla="*/ 1000923 h 1340528"/>
              <a:gd name="connsiteX1171" fmla="*/ 608922 w 769512"/>
              <a:gd name="connsiteY1171" fmla="*/ 1000386 h 1340528"/>
              <a:gd name="connsiteX1172" fmla="*/ 609045 w 769512"/>
              <a:gd name="connsiteY1172" fmla="*/ 999849 h 1340528"/>
              <a:gd name="connsiteX1173" fmla="*/ 609385 w 769512"/>
              <a:gd name="connsiteY1173" fmla="*/ 999166 h 1340528"/>
              <a:gd name="connsiteX1174" fmla="*/ 609724 w 769512"/>
              <a:gd name="connsiteY1174" fmla="*/ 998484 h 1340528"/>
              <a:gd name="connsiteX1175" fmla="*/ 610064 w 769512"/>
              <a:gd name="connsiteY1175" fmla="*/ 997802 h 1340528"/>
              <a:gd name="connsiteX1176" fmla="*/ 610404 w 769512"/>
              <a:gd name="connsiteY1176" fmla="*/ 997120 h 1340528"/>
              <a:gd name="connsiteX1177" fmla="*/ 611884 w 769512"/>
              <a:gd name="connsiteY1177" fmla="*/ 996358 h 1340528"/>
              <a:gd name="connsiteX1178" fmla="*/ 613596 w 769512"/>
              <a:gd name="connsiteY1178" fmla="*/ 995295 h 1340528"/>
              <a:gd name="connsiteX1179" fmla="*/ 613793 w 769512"/>
              <a:gd name="connsiteY1179" fmla="*/ 995172 h 1340528"/>
              <a:gd name="connsiteX1180" fmla="*/ 613993 w 769512"/>
              <a:gd name="connsiteY1180" fmla="*/ 993713 h 1340528"/>
              <a:gd name="connsiteX1181" fmla="*/ 614146 w 769512"/>
              <a:gd name="connsiteY1181" fmla="*/ 992588 h 1340528"/>
              <a:gd name="connsiteX1182" fmla="*/ 615412 w 769512"/>
              <a:gd name="connsiteY1182" fmla="*/ 992804 h 1340528"/>
              <a:gd name="connsiteX1183" fmla="*/ 617490 w 769512"/>
              <a:gd name="connsiteY1183" fmla="*/ 992494 h 1340528"/>
              <a:gd name="connsiteX1184" fmla="*/ 617536 w 769512"/>
              <a:gd name="connsiteY1184" fmla="*/ 992691 h 1340528"/>
              <a:gd name="connsiteX1185" fmla="*/ 618116 w 769512"/>
              <a:gd name="connsiteY1185" fmla="*/ 995221 h 1340528"/>
              <a:gd name="connsiteX1186" fmla="*/ 622384 w 769512"/>
              <a:gd name="connsiteY1186" fmla="*/ 998368 h 1340528"/>
              <a:gd name="connsiteX1187" fmla="*/ 622849 w 769512"/>
              <a:gd name="connsiteY1187" fmla="*/ 998571 h 1340528"/>
              <a:gd name="connsiteX1188" fmla="*/ 623289 w 769512"/>
              <a:gd name="connsiteY1188" fmla="*/ 998762 h 1340528"/>
              <a:gd name="connsiteX1189" fmla="*/ 623556 w 769512"/>
              <a:gd name="connsiteY1189" fmla="*/ 998878 h 1340528"/>
              <a:gd name="connsiteX1190" fmla="*/ 624362 w 769512"/>
              <a:gd name="connsiteY1190" fmla="*/ 999231 h 1340528"/>
              <a:gd name="connsiteX1191" fmla="*/ 626461 w 769512"/>
              <a:gd name="connsiteY1191" fmla="*/ 998974 h 1340528"/>
              <a:gd name="connsiteX1192" fmla="*/ 629245 w 769512"/>
              <a:gd name="connsiteY1192" fmla="*/ 1000454 h 1340528"/>
              <a:gd name="connsiteX1193" fmla="*/ 633069 w 769512"/>
              <a:gd name="connsiteY1193" fmla="*/ 999511 h 1340528"/>
              <a:gd name="connsiteX1194" fmla="*/ 633521 w 769512"/>
              <a:gd name="connsiteY1194" fmla="*/ 999745 h 1340528"/>
              <a:gd name="connsiteX1195" fmla="*/ 636531 w 769512"/>
              <a:gd name="connsiteY1195" fmla="*/ 1001295 h 1340528"/>
              <a:gd name="connsiteX1196" fmla="*/ 641336 w 769512"/>
              <a:gd name="connsiteY1196" fmla="*/ 998180 h 1340528"/>
              <a:gd name="connsiteX1197" fmla="*/ 641998 w 769512"/>
              <a:gd name="connsiteY1197" fmla="*/ 997330 h 1340528"/>
              <a:gd name="connsiteX1198" fmla="*/ 648558 w 769512"/>
              <a:gd name="connsiteY1198" fmla="*/ 997786 h 1340528"/>
              <a:gd name="connsiteX1199" fmla="*/ 652175 w 769512"/>
              <a:gd name="connsiteY1199" fmla="*/ 999411 h 1340528"/>
              <a:gd name="connsiteX1200" fmla="*/ 654308 w 769512"/>
              <a:gd name="connsiteY1200" fmla="*/ 1000371 h 1340528"/>
              <a:gd name="connsiteX1201" fmla="*/ 656141 w 769512"/>
              <a:gd name="connsiteY1201" fmla="*/ 999794 h 1340528"/>
              <a:gd name="connsiteX1202" fmla="*/ 656804 w 769512"/>
              <a:gd name="connsiteY1202" fmla="*/ 1000379 h 1340528"/>
              <a:gd name="connsiteX1203" fmla="*/ 657157 w 769512"/>
              <a:gd name="connsiteY1203" fmla="*/ 1000691 h 1340528"/>
              <a:gd name="connsiteX1204" fmla="*/ 658331 w 769512"/>
              <a:gd name="connsiteY1204" fmla="*/ 1000997 h 1340528"/>
              <a:gd name="connsiteX1205" fmla="*/ 658844 w 769512"/>
              <a:gd name="connsiteY1205" fmla="*/ 1000439 h 1340528"/>
              <a:gd name="connsiteX1206" fmla="*/ 659982 w 769512"/>
              <a:gd name="connsiteY1206" fmla="*/ 998927 h 1340528"/>
              <a:gd name="connsiteX1207" fmla="*/ 662123 w 769512"/>
              <a:gd name="connsiteY1207" fmla="*/ 991665 h 1340528"/>
              <a:gd name="connsiteX1208" fmla="*/ 662278 w 769512"/>
              <a:gd name="connsiteY1208" fmla="*/ 990361 h 1340528"/>
              <a:gd name="connsiteX1209" fmla="*/ 662425 w 769512"/>
              <a:gd name="connsiteY1209" fmla="*/ 989122 h 1340528"/>
              <a:gd name="connsiteX1210" fmla="*/ 662772 w 769512"/>
              <a:gd name="connsiteY1210" fmla="*/ 983352 h 1340528"/>
              <a:gd name="connsiteX1211" fmla="*/ 662791 w 769512"/>
              <a:gd name="connsiteY1211" fmla="*/ 983025 h 1340528"/>
              <a:gd name="connsiteX1212" fmla="*/ 662807 w 769512"/>
              <a:gd name="connsiteY1212" fmla="*/ 982759 h 1340528"/>
              <a:gd name="connsiteX1213" fmla="*/ 663073 w 769512"/>
              <a:gd name="connsiteY1213" fmla="*/ 978331 h 1340528"/>
              <a:gd name="connsiteX1214" fmla="*/ 661630 w 769512"/>
              <a:gd name="connsiteY1214" fmla="*/ 970027 h 1340528"/>
              <a:gd name="connsiteX1215" fmla="*/ 661603 w 769512"/>
              <a:gd name="connsiteY1215" fmla="*/ 969630 h 1340528"/>
              <a:gd name="connsiteX1216" fmla="*/ 661179 w 769512"/>
              <a:gd name="connsiteY1216" fmla="*/ 963332 h 1340528"/>
              <a:gd name="connsiteX1217" fmla="*/ 662707 w 769512"/>
              <a:gd name="connsiteY1217" fmla="*/ 957685 h 1340528"/>
              <a:gd name="connsiteX1218" fmla="*/ 662657 w 769512"/>
              <a:gd name="connsiteY1218" fmla="*/ 957207 h 1340528"/>
              <a:gd name="connsiteX1219" fmla="*/ 662372 w 769512"/>
              <a:gd name="connsiteY1219" fmla="*/ 954458 h 1340528"/>
              <a:gd name="connsiteX1220" fmla="*/ 663342 w 769512"/>
              <a:gd name="connsiteY1220" fmla="*/ 950622 h 1340528"/>
              <a:gd name="connsiteX1221" fmla="*/ 663634 w 769512"/>
              <a:gd name="connsiteY1221" fmla="*/ 949465 h 1340528"/>
              <a:gd name="connsiteX1222" fmla="*/ 661130 w 769512"/>
              <a:gd name="connsiteY1222" fmla="*/ 946750 h 1340528"/>
              <a:gd name="connsiteX1223" fmla="*/ 660906 w 769512"/>
              <a:gd name="connsiteY1223" fmla="*/ 944856 h 1340528"/>
              <a:gd name="connsiteX1224" fmla="*/ 662664 w 769512"/>
              <a:gd name="connsiteY1224" fmla="*/ 943263 h 1340528"/>
              <a:gd name="connsiteX1225" fmla="*/ 664272 w 769512"/>
              <a:gd name="connsiteY1225" fmla="*/ 942477 h 1340528"/>
              <a:gd name="connsiteX1226" fmla="*/ 666156 w 769512"/>
              <a:gd name="connsiteY1226" fmla="*/ 941156 h 1340528"/>
              <a:gd name="connsiteX1227" fmla="*/ 667372 w 769512"/>
              <a:gd name="connsiteY1227" fmla="*/ 940094 h 1340528"/>
              <a:gd name="connsiteX1228" fmla="*/ 667416 w 769512"/>
              <a:gd name="connsiteY1228" fmla="*/ 938070 h 1340528"/>
              <a:gd name="connsiteX1229" fmla="*/ 666520 w 769512"/>
              <a:gd name="connsiteY1229" fmla="*/ 936571 h 1340528"/>
              <a:gd name="connsiteX1230" fmla="*/ 665348 w 769512"/>
              <a:gd name="connsiteY1230" fmla="*/ 935608 h 1340528"/>
              <a:gd name="connsiteX1231" fmla="*/ 663133 w 769512"/>
              <a:gd name="connsiteY1231" fmla="*/ 933819 h 1340528"/>
              <a:gd name="connsiteX1232" fmla="*/ 660653 w 769512"/>
              <a:gd name="connsiteY1232" fmla="*/ 932026 h 1340528"/>
              <a:gd name="connsiteX1233" fmla="*/ 657525 w 769512"/>
              <a:gd name="connsiteY1233" fmla="*/ 929548 h 1340528"/>
              <a:gd name="connsiteX1234" fmla="*/ 654789 w 769512"/>
              <a:gd name="connsiteY1234" fmla="*/ 927346 h 1340528"/>
              <a:gd name="connsiteX1235" fmla="*/ 652574 w 769512"/>
              <a:gd name="connsiteY1235" fmla="*/ 925557 h 1340528"/>
              <a:gd name="connsiteX1236" fmla="*/ 646582 w 769512"/>
              <a:gd name="connsiteY1236" fmla="*/ 920605 h 1340528"/>
              <a:gd name="connsiteX1237" fmla="*/ 643720 w 769512"/>
              <a:gd name="connsiteY1237" fmla="*/ 918131 h 1340528"/>
              <a:gd name="connsiteX1238" fmla="*/ 640972 w 769512"/>
              <a:gd name="connsiteY1238" fmla="*/ 916469 h 1340528"/>
              <a:gd name="connsiteX1239" fmla="*/ 638073 w 769512"/>
              <a:gd name="connsiteY1239" fmla="*/ 915615 h 1340528"/>
              <a:gd name="connsiteX1240" fmla="*/ 635432 w 769512"/>
              <a:gd name="connsiteY1240" fmla="*/ 915169 h 1340528"/>
              <a:gd name="connsiteX1241" fmla="*/ 633176 w 769512"/>
              <a:gd name="connsiteY1241" fmla="*/ 915270 h 1340528"/>
              <a:gd name="connsiteX1242" fmla="*/ 630718 w 769512"/>
              <a:gd name="connsiteY1242" fmla="*/ 914200 h 1340528"/>
              <a:gd name="connsiteX1243" fmla="*/ 628610 w 769512"/>
              <a:gd name="connsiteY1243" fmla="*/ 911478 h 1340528"/>
              <a:gd name="connsiteX1244" fmla="*/ 627740 w 769512"/>
              <a:gd name="connsiteY1244" fmla="*/ 909559 h 1340528"/>
              <a:gd name="connsiteX1245" fmla="*/ 624089 w 769512"/>
              <a:gd name="connsiteY1245" fmla="*/ 906905 h 1340528"/>
              <a:gd name="connsiteX1246" fmla="*/ 621972 w 769512"/>
              <a:gd name="connsiteY1246" fmla="*/ 901518 h 1340528"/>
              <a:gd name="connsiteX1247" fmla="*/ 620012 w 769512"/>
              <a:gd name="connsiteY1247" fmla="*/ 899407 h 1340528"/>
              <a:gd name="connsiteX1248" fmla="*/ 618874 w 769512"/>
              <a:gd name="connsiteY1248" fmla="*/ 898180 h 1340528"/>
              <a:gd name="connsiteX1249" fmla="*/ 617639 w 769512"/>
              <a:gd name="connsiteY1249" fmla="*/ 895431 h 1340528"/>
              <a:gd name="connsiteX1250" fmla="*/ 616760 w 769512"/>
              <a:gd name="connsiteY1250" fmla="*/ 893462 h 1340528"/>
              <a:gd name="connsiteX1251" fmla="*/ 616753 w 769512"/>
              <a:gd name="connsiteY1251" fmla="*/ 891936 h 1340528"/>
              <a:gd name="connsiteX1252" fmla="*/ 617627 w 769512"/>
              <a:gd name="connsiteY1252" fmla="*/ 892490 h 1340528"/>
              <a:gd name="connsiteX1253" fmla="*/ 617915 w 769512"/>
              <a:gd name="connsiteY1253" fmla="*/ 892671 h 1340528"/>
              <a:gd name="connsiteX1254" fmla="*/ 619795 w 769512"/>
              <a:gd name="connsiteY1254" fmla="*/ 893879 h 1340528"/>
              <a:gd name="connsiteX1255" fmla="*/ 622325 w 769512"/>
              <a:gd name="connsiteY1255" fmla="*/ 895504 h 1340528"/>
              <a:gd name="connsiteX1256" fmla="*/ 623869 w 769512"/>
              <a:gd name="connsiteY1256" fmla="*/ 895684 h 1340528"/>
              <a:gd name="connsiteX1257" fmla="*/ 626582 w 769512"/>
              <a:gd name="connsiteY1257" fmla="*/ 893752 h 1340528"/>
              <a:gd name="connsiteX1258" fmla="*/ 626851 w 769512"/>
              <a:gd name="connsiteY1258" fmla="*/ 893766 h 1340528"/>
              <a:gd name="connsiteX1259" fmla="*/ 630905 w 769512"/>
              <a:gd name="connsiteY1259" fmla="*/ 893986 h 1340528"/>
              <a:gd name="connsiteX1260" fmla="*/ 633311 w 769512"/>
              <a:gd name="connsiteY1260" fmla="*/ 893111 h 1340528"/>
              <a:gd name="connsiteX1261" fmla="*/ 637088 w 769512"/>
              <a:gd name="connsiteY1261" fmla="*/ 892542 h 1340528"/>
              <a:gd name="connsiteX1262" fmla="*/ 638374 w 769512"/>
              <a:gd name="connsiteY1262" fmla="*/ 892348 h 1340528"/>
              <a:gd name="connsiteX1263" fmla="*/ 638582 w 769512"/>
              <a:gd name="connsiteY1263" fmla="*/ 892220 h 1340528"/>
              <a:gd name="connsiteX1264" fmla="*/ 640902 w 769512"/>
              <a:gd name="connsiteY1264" fmla="*/ 890791 h 1340528"/>
              <a:gd name="connsiteX1265" fmla="*/ 647262 w 769512"/>
              <a:gd name="connsiteY1265" fmla="*/ 889715 h 1340528"/>
              <a:gd name="connsiteX1266" fmla="*/ 649519 w 769512"/>
              <a:gd name="connsiteY1266" fmla="*/ 888839 h 1340528"/>
              <a:gd name="connsiteX1267" fmla="*/ 649874 w 769512"/>
              <a:gd name="connsiteY1267" fmla="*/ 888701 h 1340528"/>
              <a:gd name="connsiteX1268" fmla="*/ 650161 w 769512"/>
              <a:gd name="connsiteY1268" fmla="*/ 888589 h 1340528"/>
              <a:gd name="connsiteX1269" fmla="*/ 650514 w 769512"/>
              <a:gd name="connsiteY1269" fmla="*/ 888351 h 1340528"/>
              <a:gd name="connsiteX1270" fmla="*/ 652010 w 769512"/>
              <a:gd name="connsiteY1270" fmla="*/ 887344 h 1340528"/>
              <a:gd name="connsiteX1271" fmla="*/ 653800 w 769512"/>
              <a:gd name="connsiteY1271" fmla="*/ 883723 h 1340528"/>
              <a:gd name="connsiteX1272" fmla="*/ 653909 w 769512"/>
              <a:gd name="connsiteY1272" fmla="*/ 883501 h 1340528"/>
              <a:gd name="connsiteX1273" fmla="*/ 654257 w 769512"/>
              <a:gd name="connsiteY1273" fmla="*/ 882797 h 1340528"/>
              <a:gd name="connsiteX1274" fmla="*/ 655386 w 769512"/>
              <a:gd name="connsiteY1274" fmla="*/ 880513 h 1340528"/>
              <a:gd name="connsiteX1275" fmla="*/ 656987 w 769512"/>
              <a:gd name="connsiteY1275" fmla="*/ 878645 h 1340528"/>
              <a:gd name="connsiteX1276" fmla="*/ 657914 w 769512"/>
              <a:gd name="connsiteY1276" fmla="*/ 878147 h 1340528"/>
              <a:gd name="connsiteX1277" fmla="*/ 659078 w 769512"/>
              <a:gd name="connsiteY1277" fmla="*/ 877958 h 1340528"/>
              <a:gd name="connsiteX1278" fmla="*/ 661802 w 769512"/>
              <a:gd name="connsiteY1278" fmla="*/ 877516 h 1340528"/>
              <a:gd name="connsiteX1279" fmla="*/ 663036 w 769512"/>
              <a:gd name="connsiteY1279" fmla="*/ 876581 h 1340528"/>
              <a:gd name="connsiteX1280" fmla="*/ 664909 w 769512"/>
              <a:gd name="connsiteY1280" fmla="*/ 875764 h 1340528"/>
              <a:gd name="connsiteX1281" fmla="*/ 667477 w 769512"/>
              <a:gd name="connsiteY1281" fmla="*/ 874644 h 1340528"/>
              <a:gd name="connsiteX1282" fmla="*/ 669207 w 769512"/>
              <a:gd name="connsiteY1282" fmla="*/ 874391 h 1340528"/>
              <a:gd name="connsiteX1283" fmla="*/ 670180 w 769512"/>
              <a:gd name="connsiteY1283" fmla="*/ 874594 h 1340528"/>
              <a:gd name="connsiteX1284" fmla="*/ 670379 w 769512"/>
              <a:gd name="connsiteY1284" fmla="*/ 874636 h 1340528"/>
              <a:gd name="connsiteX1285" fmla="*/ 673352 w 769512"/>
              <a:gd name="connsiteY1285" fmla="*/ 876921 h 1340528"/>
              <a:gd name="connsiteX1286" fmla="*/ 674963 w 769512"/>
              <a:gd name="connsiteY1286" fmla="*/ 877256 h 1340528"/>
              <a:gd name="connsiteX1287" fmla="*/ 675699 w 769512"/>
              <a:gd name="connsiteY1287" fmla="*/ 877409 h 1340528"/>
              <a:gd name="connsiteX1288" fmla="*/ 676157 w 769512"/>
              <a:gd name="connsiteY1288" fmla="*/ 877683 h 1340528"/>
              <a:gd name="connsiteX1289" fmla="*/ 677332 w 769512"/>
              <a:gd name="connsiteY1289" fmla="*/ 878385 h 1340528"/>
              <a:gd name="connsiteX1290" fmla="*/ 677555 w 769512"/>
              <a:gd name="connsiteY1290" fmla="*/ 878519 h 1340528"/>
              <a:gd name="connsiteX1291" fmla="*/ 678496 w 769512"/>
              <a:gd name="connsiteY1291" fmla="*/ 878738 h 1340528"/>
              <a:gd name="connsiteX1292" fmla="*/ 679657 w 769512"/>
              <a:gd name="connsiteY1292" fmla="*/ 879009 h 1340528"/>
              <a:gd name="connsiteX1293" fmla="*/ 681824 w 769512"/>
              <a:gd name="connsiteY1293" fmla="*/ 880925 h 1340528"/>
              <a:gd name="connsiteX1294" fmla="*/ 685286 w 769512"/>
              <a:gd name="connsiteY1294" fmla="*/ 882030 h 1340528"/>
              <a:gd name="connsiteX1295" fmla="*/ 686022 w 769512"/>
              <a:gd name="connsiteY1295" fmla="*/ 882598 h 1340528"/>
              <a:gd name="connsiteX1296" fmla="*/ 688519 w 769512"/>
              <a:gd name="connsiteY1296" fmla="*/ 884527 h 1340528"/>
              <a:gd name="connsiteX1297" fmla="*/ 689682 w 769512"/>
              <a:gd name="connsiteY1297" fmla="*/ 885425 h 1340528"/>
              <a:gd name="connsiteX1298" fmla="*/ 691907 w 769512"/>
              <a:gd name="connsiteY1298" fmla="*/ 886164 h 1340528"/>
              <a:gd name="connsiteX1299" fmla="*/ 693356 w 769512"/>
              <a:gd name="connsiteY1299" fmla="*/ 886102 h 1340528"/>
              <a:gd name="connsiteX1300" fmla="*/ 695986 w 769512"/>
              <a:gd name="connsiteY1300" fmla="*/ 885943 h 1340528"/>
              <a:gd name="connsiteX1301" fmla="*/ 698462 w 769512"/>
              <a:gd name="connsiteY1301" fmla="*/ 885777 h 1340528"/>
              <a:gd name="connsiteX1302" fmla="*/ 698773 w 769512"/>
              <a:gd name="connsiteY1302" fmla="*/ 885764 h 1340528"/>
              <a:gd name="connsiteX1303" fmla="*/ 701167 w 769512"/>
              <a:gd name="connsiteY1303" fmla="*/ 884585 h 1340528"/>
              <a:gd name="connsiteX1304" fmla="*/ 701376 w 769512"/>
              <a:gd name="connsiteY1304" fmla="*/ 884449 h 1340528"/>
              <a:gd name="connsiteX1305" fmla="*/ 704126 w 769512"/>
              <a:gd name="connsiteY1305" fmla="*/ 882654 h 1340528"/>
              <a:gd name="connsiteX1306" fmla="*/ 704271 w 769512"/>
              <a:gd name="connsiteY1306" fmla="*/ 882506 h 1340528"/>
              <a:gd name="connsiteX1307" fmla="*/ 707453 w 769512"/>
              <a:gd name="connsiteY1307" fmla="*/ 879234 h 1340528"/>
              <a:gd name="connsiteX1308" fmla="*/ 709482 w 769512"/>
              <a:gd name="connsiteY1308" fmla="*/ 875508 h 1340528"/>
              <a:gd name="connsiteX1309" fmla="*/ 710522 w 769512"/>
              <a:gd name="connsiteY1309" fmla="*/ 871660 h 1340528"/>
              <a:gd name="connsiteX1310" fmla="*/ 712246 w 769512"/>
              <a:gd name="connsiteY1310" fmla="*/ 869485 h 1340528"/>
              <a:gd name="connsiteX1311" fmla="*/ 713252 w 769512"/>
              <a:gd name="connsiteY1311" fmla="*/ 866429 h 1340528"/>
              <a:gd name="connsiteX1312" fmla="*/ 714207 w 769512"/>
              <a:gd name="connsiteY1312" fmla="*/ 863527 h 1340528"/>
              <a:gd name="connsiteX1313" fmla="*/ 716857 w 769512"/>
              <a:gd name="connsiteY1313" fmla="*/ 860790 h 1340528"/>
              <a:gd name="connsiteX1314" fmla="*/ 723521 w 769512"/>
              <a:gd name="connsiteY1314" fmla="*/ 858291 h 1340528"/>
              <a:gd name="connsiteX1315" fmla="*/ 725741 w 769512"/>
              <a:gd name="connsiteY1315" fmla="*/ 856734 h 1340528"/>
              <a:gd name="connsiteX1316" fmla="*/ 728204 w 769512"/>
              <a:gd name="connsiteY1316" fmla="*/ 853565 h 1340528"/>
              <a:gd name="connsiteX1317" fmla="*/ 729026 w 769512"/>
              <a:gd name="connsiteY1317" fmla="*/ 853022 h 1340528"/>
              <a:gd name="connsiteX1318" fmla="*/ 729808 w 769512"/>
              <a:gd name="connsiteY1318" fmla="*/ 852506 h 1340528"/>
              <a:gd name="connsiteX1319" fmla="*/ 732699 w 769512"/>
              <a:gd name="connsiteY1319" fmla="*/ 847723 h 1340528"/>
              <a:gd name="connsiteX1320" fmla="*/ 733993 w 769512"/>
              <a:gd name="connsiteY1320" fmla="*/ 846355 h 1340528"/>
              <a:gd name="connsiteX1321" fmla="*/ 735968 w 769512"/>
              <a:gd name="connsiteY1321" fmla="*/ 845668 h 1340528"/>
              <a:gd name="connsiteX1322" fmla="*/ 737792 w 769512"/>
              <a:gd name="connsiteY1322" fmla="*/ 845555 h 1340528"/>
              <a:gd name="connsiteX1323" fmla="*/ 740168 w 769512"/>
              <a:gd name="connsiteY1323" fmla="*/ 845408 h 1340528"/>
              <a:gd name="connsiteX1324" fmla="*/ 744300 w 769512"/>
              <a:gd name="connsiteY1324" fmla="*/ 842420 h 1340528"/>
              <a:gd name="connsiteX1325" fmla="*/ 744912 w 769512"/>
              <a:gd name="connsiteY1325" fmla="*/ 842145 h 1340528"/>
              <a:gd name="connsiteX1326" fmla="*/ 745966 w 769512"/>
              <a:gd name="connsiteY1326" fmla="*/ 841671 h 1340528"/>
              <a:gd name="connsiteX1327" fmla="*/ 751287 w 769512"/>
              <a:gd name="connsiteY1327" fmla="*/ 842389 h 1340528"/>
              <a:gd name="connsiteX1328" fmla="*/ 752453 w 769512"/>
              <a:gd name="connsiteY1328" fmla="*/ 841715 h 1340528"/>
              <a:gd name="connsiteX1329" fmla="*/ 754362 w 769512"/>
              <a:gd name="connsiteY1329" fmla="*/ 839353 h 1340528"/>
              <a:gd name="connsiteX1330" fmla="*/ 755422 w 769512"/>
              <a:gd name="connsiteY1330" fmla="*/ 838547 h 1340528"/>
              <a:gd name="connsiteX1331" fmla="*/ 757877 w 769512"/>
              <a:gd name="connsiteY1331" fmla="*/ 836677 h 1340528"/>
              <a:gd name="connsiteX1332" fmla="*/ 758925 w 769512"/>
              <a:gd name="connsiteY1332" fmla="*/ 836076 h 1340528"/>
              <a:gd name="connsiteX1333" fmla="*/ 761024 w 769512"/>
              <a:gd name="connsiteY1333" fmla="*/ 834871 h 1340528"/>
              <a:gd name="connsiteX1334" fmla="*/ 763679 w 769512"/>
              <a:gd name="connsiteY1334" fmla="*/ 834491 h 1340528"/>
              <a:gd name="connsiteX1335" fmla="*/ 766762 w 769512"/>
              <a:gd name="connsiteY1335" fmla="*/ 831631 h 1340528"/>
              <a:gd name="connsiteX1336" fmla="*/ 765757 w 769512"/>
              <a:gd name="connsiteY1336" fmla="*/ 824379 h 1340528"/>
              <a:gd name="connsiteX1337" fmla="*/ 766115 w 769512"/>
              <a:gd name="connsiteY1337" fmla="*/ 823069 h 1340528"/>
              <a:gd name="connsiteX1338" fmla="*/ 766369 w 769512"/>
              <a:gd name="connsiteY1338" fmla="*/ 822145 h 1340528"/>
              <a:gd name="connsiteX1339" fmla="*/ 767169 w 769512"/>
              <a:gd name="connsiteY1339" fmla="*/ 820779 h 1340528"/>
              <a:gd name="connsiteX1340" fmla="*/ 767657 w 769512"/>
              <a:gd name="connsiteY1340" fmla="*/ 818235 h 1340528"/>
              <a:gd name="connsiteX1341" fmla="*/ 767710 w 769512"/>
              <a:gd name="connsiteY1341" fmla="*/ 814329 h 1340528"/>
              <a:gd name="connsiteX1342" fmla="*/ 768201 w 769512"/>
              <a:gd name="connsiteY1342" fmla="*/ 812901 h 1340528"/>
              <a:gd name="connsiteX1343" fmla="*/ 767703 w 769512"/>
              <a:gd name="connsiteY1343" fmla="*/ 811477 h 1340528"/>
              <a:gd name="connsiteX1344" fmla="*/ 768063 w 769512"/>
              <a:gd name="connsiteY1344" fmla="*/ 810751 h 1340528"/>
              <a:gd name="connsiteX1345" fmla="*/ 768626 w 769512"/>
              <a:gd name="connsiteY1345" fmla="*/ 809614 h 1340528"/>
              <a:gd name="connsiteX1346" fmla="*/ 768062 w 769512"/>
              <a:gd name="connsiteY1346" fmla="*/ 806391 h 1340528"/>
              <a:gd name="connsiteX1347" fmla="*/ 769413 w 769512"/>
              <a:gd name="connsiteY1347" fmla="*/ 802978 h 1340528"/>
              <a:gd name="connsiteX1348" fmla="*/ 769095 w 769512"/>
              <a:gd name="connsiteY1348" fmla="*/ 798825 h 1340528"/>
              <a:gd name="connsiteX1349" fmla="*/ 769036 w 769512"/>
              <a:gd name="connsiteY1349" fmla="*/ 798676 h 1340528"/>
              <a:gd name="connsiteX1350" fmla="*/ 767992 w 769512"/>
              <a:gd name="connsiteY1350" fmla="*/ 796054 h 1340528"/>
              <a:gd name="connsiteX1351" fmla="*/ 767541 w 769512"/>
              <a:gd name="connsiteY1351" fmla="*/ 794922 h 1340528"/>
              <a:gd name="connsiteX1352" fmla="*/ 768317 w 769512"/>
              <a:gd name="connsiteY1352" fmla="*/ 793267 h 1340528"/>
              <a:gd name="connsiteX1353" fmla="*/ 769693 w 769512"/>
              <a:gd name="connsiteY1353" fmla="*/ 790328 h 1340528"/>
              <a:gd name="connsiteX1354" fmla="*/ 767511 w 769512"/>
              <a:gd name="connsiteY1354" fmla="*/ 782150 h 1340528"/>
              <a:gd name="connsiteX1355" fmla="*/ 768111 w 769512"/>
              <a:gd name="connsiteY1355" fmla="*/ 774646 h 1340528"/>
              <a:gd name="connsiteX1356" fmla="*/ 767847 w 769512"/>
              <a:gd name="connsiteY1356" fmla="*/ 773450 h 1340528"/>
              <a:gd name="connsiteX1357" fmla="*/ 767112 w 769512"/>
              <a:gd name="connsiteY1357" fmla="*/ 770122 h 1340528"/>
              <a:gd name="connsiteX1358" fmla="*/ 767184 w 769512"/>
              <a:gd name="connsiteY1358" fmla="*/ 769645 h 1340528"/>
              <a:gd name="connsiteX1359" fmla="*/ 767766 w 769512"/>
              <a:gd name="connsiteY1359" fmla="*/ 765761 h 1340528"/>
              <a:gd name="connsiteX1360" fmla="*/ 766356 w 769512"/>
              <a:gd name="connsiteY1360" fmla="*/ 763676 h 1340528"/>
              <a:gd name="connsiteX1361" fmla="*/ 765084 w 769512"/>
              <a:gd name="connsiteY1361" fmla="*/ 761200 h 1340528"/>
              <a:gd name="connsiteX1362" fmla="*/ 763201 w 769512"/>
              <a:gd name="connsiteY1362" fmla="*/ 757987 h 1340528"/>
              <a:gd name="connsiteX1363" fmla="*/ 759784 w 769512"/>
              <a:gd name="connsiteY1363" fmla="*/ 754766 h 1340528"/>
              <a:gd name="connsiteX1364" fmla="*/ 757648 w 769512"/>
              <a:gd name="connsiteY1364" fmla="*/ 752634 h 1340528"/>
              <a:gd name="connsiteX1365" fmla="*/ 756686 w 769512"/>
              <a:gd name="connsiteY1365" fmla="*/ 751674 h 1340528"/>
              <a:gd name="connsiteX1366" fmla="*/ 754090 w 769512"/>
              <a:gd name="connsiteY1366" fmla="*/ 751557 h 1340528"/>
              <a:gd name="connsiteX1367" fmla="*/ 751925 w 769512"/>
              <a:gd name="connsiteY1367" fmla="*/ 750447 h 1340528"/>
              <a:gd name="connsiteX1368" fmla="*/ 751358 w 769512"/>
              <a:gd name="connsiteY1368" fmla="*/ 749912 h 1340528"/>
              <a:gd name="connsiteX1369" fmla="*/ 750478 w 769512"/>
              <a:gd name="connsiteY1369" fmla="*/ 749082 h 1340528"/>
              <a:gd name="connsiteX1370" fmla="*/ 749633 w 769512"/>
              <a:gd name="connsiteY1370" fmla="*/ 748284 h 1340528"/>
              <a:gd name="connsiteX1371" fmla="*/ 748385 w 769512"/>
              <a:gd name="connsiteY1371" fmla="*/ 743637 h 1340528"/>
              <a:gd name="connsiteX1372" fmla="*/ 747395 w 769512"/>
              <a:gd name="connsiteY1372" fmla="*/ 742772 h 1340528"/>
              <a:gd name="connsiteX1373" fmla="*/ 746766 w 769512"/>
              <a:gd name="connsiteY1373" fmla="*/ 738620 h 1340528"/>
              <a:gd name="connsiteX1374" fmla="*/ 746457 w 769512"/>
              <a:gd name="connsiteY1374" fmla="*/ 737931 h 1340528"/>
              <a:gd name="connsiteX1375" fmla="*/ 745710 w 769512"/>
              <a:gd name="connsiteY1375" fmla="*/ 736266 h 1340528"/>
              <a:gd name="connsiteX1376" fmla="*/ 745518 w 769512"/>
              <a:gd name="connsiteY1376" fmla="*/ 733477 h 1340528"/>
              <a:gd name="connsiteX1377" fmla="*/ 744092 w 769512"/>
              <a:gd name="connsiteY1377" fmla="*/ 731683 h 1340528"/>
              <a:gd name="connsiteX1378" fmla="*/ 744458 w 769512"/>
              <a:gd name="connsiteY1378" fmla="*/ 729760 h 1340528"/>
              <a:gd name="connsiteX1379" fmla="*/ 742537 w 769512"/>
              <a:gd name="connsiteY1379" fmla="*/ 725854 h 1340528"/>
              <a:gd name="connsiteX1380" fmla="*/ 741352 w 769512"/>
              <a:gd name="connsiteY1380" fmla="*/ 723445 h 1340528"/>
              <a:gd name="connsiteX1381" fmla="*/ 739734 w 769512"/>
              <a:gd name="connsiteY1381" fmla="*/ 718985 h 1340528"/>
              <a:gd name="connsiteX1382" fmla="*/ 739702 w 769512"/>
              <a:gd name="connsiteY1382" fmla="*/ 718409 h 1340528"/>
              <a:gd name="connsiteX1383" fmla="*/ 739669 w 769512"/>
              <a:gd name="connsiteY1383" fmla="*/ 717807 h 1340528"/>
              <a:gd name="connsiteX1384" fmla="*/ 738579 w 769512"/>
              <a:gd name="connsiteY1384" fmla="*/ 717977 h 1340528"/>
              <a:gd name="connsiteX1385" fmla="*/ 736827 w 769512"/>
              <a:gd name="connsiteY1385" fmla="*/ 718249 h 1340528"/>
              <a:gd name="connsiteX1386" fmla="*/ 736270 w 769512"/>
              <a:gd name="connsiteY1386" fmla="*/ 717817 h 1340528"/>
              <a:gd name="connsiteX1387" fmla="*/ 734455 w 769512"/>
              <a:gd name="connsiteY1387" fmla="*/ 717545 h 1340528"/>
              <a:gd name="connsiteX1388" fmla="*/ 732565 w 769512"/>
              <a:gd name="connsiteY1388" fmla="*/ 717226 h 1340528"/>
              <a:gd name="connsiteX1389" fmla="*/ 731816 w 769512"/>
              <a:gd name="connsiteY1389" fmla="*/ 716652 h 1340528"/>
              <a:gd name="connsiteX1390" fmla="*/ 730015 w 769512"/>
              <a:gd name="connsiteY1390" fmla="*/ 713309 h 1340528"/>
              <a:gd name="connsiteX1391" fmla="*/ 729087 w 769512"/>
              <a:gd name="connsiteY1391" fmla="*/ 712692 h 1340528"/>
              <a:gd name="connsiteX1392" fmla="*/ 727035 w 769512"/>
              <a:gd name="connsiteY1392" fmla="*/ 712268 h 1340528"/>
              <a:gd name="connsiteX1393" fmla="*/ 724943 w 769512"/>
              <a:gd name="connsiteY1393" fmla="*/ 711836 h 1340528"/>
              <a:gd name="connsiteX1394" fmla="*/ 723707 w 769512"/>
              <a:gd name="connsiteY1394" fmla="*/ 712149 h 1340528"/>
              <a:gd name="connsiteX1395" fmla="*/ 723093 w 769512"/>
              <a:gd name="connsiteY1395" fmla="*/ 713453 h 1340528"/>
              <a:gd name="connsiteX1396" fmla="*/ 722609 w 769512"/>
              <a:gd name="connsiteY1396" fmla="*/ 713374 h 1340528"/>
              <a:gd name="connsiteX1397" fmla="*/ 722350 w 769512"/>
              <a:gd name="connsiteY1397" fmla="*/ 713331 h 1340528"/>
              <a:gd name="connsiteX1398" fmla="*/ 722008 w 769512"/>
              <a:gd name="connsiteY1398" fmla="*/ 713642 h 1340528"/>
              <a:gd name="connsiteX1399" fmla="*/ 721117 w 769512"/>
              <a:gd name="connsiteY1399" fmla="*/ 714451 h 1340528"/>
              <a:gd name="connsiteX1400" fmla="*/ 719757 w 769512"/>
              <a:gd name="connsiteY1400" fmla="*/ 714393 h 1340528"/>
              <a:gd name="connsiteX1401" fmla="*/ 718312 w 769512"/>
              <a:gd name="connsiteY1401" fmla="*/ 713522 h 1340528"/>
              <a:gd name="connsiteX1402" fmla="*/ 718020 w 769512"/>
              <a:gd name="connsiteY1402" fmla="*/ 713346 h 1340528"/>
              <a:gd name="connsiteX1403" fmla="*/ 717347 w 769512"/>
              <a:gd name="connsiteY1403" fmla="*/ 713686 h 1340528"/>
              <a:gd name="connsiteX1404" fmla="*/ 716665 w 769512"/>
              <a:gd name="connsiteY1404" fmla="*/ 714030 h 1340528"/>
              <a:gd name="connsiteX1405" fmla="*/ 713881 w 769512"/>
              <a:gd name="connsiteY1405" fmla="*/ 712984 h 1340528"/>
              <a:gd name="connsiteX1406" fmla="*/ 712215 w 769512"/>
              <a:gd name="connsiteY1406" fmla="*/ 714167 h 1340528"/>
              <a:gd name="connsiteX1407" fmla="*/ 711227 w 769512"/>
              <a:gd name="connsiteY1407" fmla="*/ 714356 h 1340528"/>
              <a:gd name="connsiteX1408" fmla="*/ 709704 w 769512"/>
              <a:gd name="connsiteY1408" fmla="*/ 713991 h 1340528"/>
              <a:gd name="connsiteX1409" fmla="*/ 709186 w 769512"/>
              <a:gd name="connsiteY1409" fmla="*/ 713866 h 1340528"/>
              <a:gd name="connsiteX1410" fmla="*/ 707332 w 769512"/>
              <a:gd name="connsiteY1410" fmla="*/ 713934 h 1340528"/>
              <a:gd name="connsiteX1411" fmla="*/ 706667 w 769512"/>
              <a:gd name="connsiteY1411" fmla="*/ 714546 h 1340528"/>
              <a:gd name="connsiteX1412" fmla="*/ 705913 w 769512"/>
              <a:gd name="connsiteY1412" fmla="*/ 715240 h 1340528"/>
              <a:gd name="connsiteX1413" fmla="*/ 705040 w 769512"/>
              <a:gd name="connsiteY1413" fmla="*/ 715446 h 1340528"/>
              <a:gd name="connsiteX1414" fmla="*/ 703257 w 769512"/>
              <a:gd name="connsiteY1414" fmla="*/ 715868 h 1340528"/>
              <a:gd name="connsiteX1415" fmla="*/ 702393 w 769512"/>
              <a:gd name="connsiteY1415" fmla="*/ 716429 h 1340528"/>
              <a:gd name="connsiteX1416" fmla="*/ 701604 w 769512"/>
              <a:gd name="connsiteY1416" fmla="*/ 715158 h 1340528"/>
              <a:gd name="connsiteX1417" fmla="*/ 701375 w 769512"/>
              <a:gd name="connsiteY1417" fmla="*/ 713853 h 1340528"/>
              <a:gd name="connsiteX1418" fmla="*/ 700907 w 769512"/>
              <a:gd name="connsiteY1418" fmla="*/ 711893 h 1340528"/>
              <a:gd name="connsiteX1419" fmla="*/ 700482 w 769512"/>
              <a:gd name="connsiteY1419" fmla="*/ 710385 h 1340528"/>
              <a:gd name="connsiteX1420" fmla="*/ 699013 w 769512"/>
              <a:gd name="connsiteY1420" fmla="*/ 708555 h 1340528"/>
              <a:gd name="connsiteX1421" fmla="*/ 698088 w 769512"/>
              <a:gd name="connsiteY1421" fmla="*/ 707086 h 1340528"/>
              <a:gd name="connsiteX1422" fmla="*/ 696062 w 769512"/>
              <a:gd name="connsiteY1422" fmla="*/ 705795 h 1340528"/>
              <a:gd name="connsiteX1423" fmla="*/ 694376 w 769512"/>
              <a:gd name="connsiteY1423" fmla="*/ 705110 h 1340528"/>
              <a:gd name="connsiteX1424" fmla="*/ 693793 w 769512"/>
              <a:gd name="connsiteY1424" fmla="*/ 704098 h 1340528"/>
              <a:gd name="connsiteX1425" fmla="*/ 693667 w 769512"/>
              <a:gd name="connsiteY1425" fmla="*/ 702596 h 1340528"/>
              <a:gd name="connsiteX1426" fmla="*/ 693594 w 769512"/>
              <a:gd name="connsiteY1426" fmla="*/ 700894 h 1340528"/>
              <a:gd name="connsiteX1427" fmla="*/ 692761 w 769512"/>
              <a:gd name="connsiteY1427" fmla="*/ 696827 h 1340528"/>
              <a:gd name="connsiteX1428" fmla="*/ 692179 w 769512"/>
              <a:gd name="connsiteY1428" fmla="*/ 695766 h 1340528"/>
              <a:gd name="connsiteX1429" fmla="*/ 690751 w 769512"/>
              <a:gd name="connsiteY1429" fmla="*/ 694487 h 1340528"/>
              <a:gd name="connsiteX1430" fmla="*/ 689167 w 769512"/>
              <a:gd name="connsiteY1430" fmla="*/ 693654 h 1340528"/>
              <a:gd name="connsiteX1431" fmla="*/ 687374 w 769512"/>
              <a:gd name="connsiteY1431" fmla="*/ 693368 h 1340528"/>
              <a:gd name="connsiteX1432" fmla="*/ 685692 w 769512"/>
              <a:gd name="connsiteY1432" fmla="*/ 692434 h 1340528"/>
              <a:gd name="connsiteX1433" fmla="*/ 684007 w 769512"/>
              <a:gd name="connsiteY1433" fmla="*/ 691649 h 1340528"/>
              <a:gd name="connsiteX1434" fmla="*/ 681960 w 769512"/>
              <a:gd name="connsiteY1434" fmla="*/ 691608 h 1340528"/>
              <a:gd name="connsiteX1435" fmla="*/ 680363 w 769512"/>
              <a:gd name="connsiteY1435" fmla="*/ 691575 h 1340528"/>
              <a:gd name="connsiteX1436" fmla="*/ 679728 w 769512"/>
              <a:gd name="connsiteY1436" fmla="*/ 690712 h 1340528"/>
              <a:gd name="connsiteX1437" fmla="*/ 679881 w 769512"/>
              <a:gd name="connsiteY1437" fmla="*/ 689094 h 1340528"/>
              <a:gd name="connsiteX1438" fmla="*/ 679982 w 769512"/>
              <a:gd name="connsiteY1438" fmla="*/ 688787 h 1340528"/>
              <a:gd name="connsiteX1439" fmla="*/ 680248 w 769512"/>
              <a:gd name="connsiteY1439" fmla="*/ 687977 h 1340528"/>
              <a:gd name="connsiteX1440" fmla="*/ 681855 w 769512"/>
              <a:gd name="connsiteY1440" fmla="*/ 687662 h 1340528"/>
              <a:gd name="connsiteX1441" fmla="*/ 682402 w 769512"/>
              <a:gd name="connsiteY1441" fmla="*/ 687202 h 1340528"/>
              <a:gd name="connsiteX1442" fmla="*/ 682595 w 769512"/>
              <a:gd name="connsiteY1442" fmla="*/ 687039 h 1340528"/>
              <a:gd name="connsiteX1443" fmla="*/ 683393 w 769512"/>
              <a:gd name="connsiteY1443" fmla="*/ 684855 h 1340528"/>
              <a:gd name="connsiteX1444" fmla="*/ 684068 w 769512"/>
              <a:gd name="connsiteY1444" fmla="*/ 683005 h 1340528"/>
              <a:gd name="connsiteX1445" fmla="*/ 685089 w 769512"/>
              <a:gd name="connsiteY1445" fmla="*/ 682971 h 1340528"/>
              <a:gd name="connsiteX1446" fmla="*/ 686108 w 769512"/>
              <a:gd name="connsiteY1446" fmla="*/ 682936 h 1340528"/>
              <a:gd name="connsiteX1447" fmla="*/ 686351 w 769512"/>
              <a:gd name="connsiteY1447" fmla="*/ 681386 h 1340528"/>
              <a:gd name="connsiteX1448" fmla="*/ 686114 w 769512"/>
              <a:gd name="connsiteY1448" fmla="*/ 680848 h 1340528"/>
              <a:gd name="connsiteX1449" fmla="*/ 685915 w 769512"/>
              <a:gd name="connsiteY1449" fmla="*/ 680395 h 1340528"/>
              <a:gd name="connsiteX1450" fmla="*/ 686840 w 769512"/>
              <a:gd name="connsiteY1450" fmla="*/ 679214 h 1340528"/>
              <a:gd name="connsiteX1451" fmla="*/ 685414 w 769512"/>
              <a:gd name="connsiteY1451" fmla="*/ 677792 h 1340528"/>
              <a:gd name="connsiteX1452" fmla="*/ 685473 w 769512"/>
              <a:gd name="connsiteY1452" fmla="*/ 674368 h 1340528"/>
              <a:gd name="connsiteX1453" fmla="*/ 680888 w 769512"/>
              <a:gd name="connsiteY1453" fmla="*/ 673157 h 1340528"/>
              <a:gd name="connsiteX1454" fmla="*/ 679830 w 769512"/>
              <a:gd name="connsiteY1454" fmla="*/ 672353 h 1340528"/>
              <a:gd name="connsiteX1455" fmla="*/ 679587 w 769512"/>
              <a:gd name="connsiteY1455" fmla="*/ 672169 h 1340528"/>
              <a:gd name="connsiteX1456" fmla="*/ 678971 w 769512"/>
              <a:gd name="connsiteY1456" fmla="*/ 671424 h 1340528"/>
              <a:gd name="connsiteX1457" fmla="*/ 676982 w 769512"/>
              <a:gd name="connsiteY1457" fmla="*/ 669016 h 1340528"/>
              <a:gd name="connsiteX1458" fmla="*/ 674691 w 769512"/>
              <a:gd name="connsiteY1458" fmla="*/ 667659 h 1340528"/>
              <a:gd name="connsiteX1459" fmla="*/ 673948 w 769512"/>
              <a:gd name="connsiteY1459" fmla="*/ 666266 h 1340528"/>
              <a:gd name="connsiteX1460" fmla="*/ 673185 w 769512"/>
              <a:gd name="connsiteY1460" fmla="*/ 664831 h 1340528"/>
              <a:gd name="connsiteX1461" fmla="*/ 673096 w 769512"/>
              <a:gd name="connsiteY1461" fmla="*/ 664665 h 1340528"/>
              <a:gd name="connsiteX1462" fmla="*/ 671588 w 769512"/>
              <a:gd name="connsiteY1462" fmla="*/ 663514 h 1340528"/>
              <a:gd name="connsiteX1463" fmla="*/ 667133 w 769512"/>
              <a:gd name="connsiteY1463" fmla="*/ 662289 h 1340528"/>
              <a:gd name="connsiteX1464" fmla="*/ 665770 w 769512"/>
              <a:gd name="connsiteY1464" fmla="*/ 661239 h 1340528"/>
              <a:gd name="connsiteX1465" fmla="*/ 663855 w 769512"/>
              <a:gd name="connsiteY1465" fmla="*/ 661928 h 1340528"/>
              <a:gd name="connsiteX1466" fmla="*/ 661752 w 769512"/>
              <a:gd name="connsiteY1466" fmla="*/ 661623 h 1340528"/>
              <a:gd name="connsiteX1467" fmla="*/ 659398 w 769512"/>
              <a:gd name="connsiteY1467" fmla="*/ 659957 h 1340528"/>
              <a:gd name="connsiteX1468" fmla="*/ 658036 w 769512"/>
              <a:gd name="connsiteY1468" fmla="*/ 659527 h 1340528"/>
              <a:gd name="connsiteX1469" fmla="*/ 656612 w 769512"/>
              <a:gd name="connsiteY1469" fmla="*/ 658479 h 1340528"/>
              <a:gd name="connsiteX1470" fmla="*/ 655950 w 769512"/>
              <a:gd name="connsiteY1470" fmla="*/ 657191 h 1340528"/>
              <a:gd name="connsiteX1471" fmla="*/ 655243 w 769512"/>
              <a:gd name="connsiteY1471" fmla="*/ 655817 h 1340528"/>
              <a:gd name="connsiteX1472" fmla="*/ 653602 w 769512"/>
              <a:gd name="connsiteY1472" fmla="*/ 654368 h 1340528"/>
              <a:gd name="connsiteX1473" fmla="*/ 651463 w 769512"/>
              <a:gd name="connsiteY1473" fmla="*/ 652481 h 1340528"/>
              <a:gd name="connsiteX1474" fmla="*/ 649415 w 769512"/>
              <a:gd name="connsiteY1474" fmla="*/ 649885 h 1340528"/>
              <a:gd name="connsiteX1475" fmla="*/ 648363 w 769512"/>
              <a:gd name="connsiteY1475" fmla="*/ 649640 h 1340528"/>
              <a:gd name="connsiteX1476" fmla="*/ 646982 w 769512"/>
              <a:gd name="connsiteY1476" fmla="*/ 647653 h 1340528"/>
              <a:gd name="connsiteX1477" fmla="*/ 646686 w 769512"/>
              <a:gd name="connsiteY1477" fmla="*/ 647228 h 1340528"/>
              <a:gd name="connsiteX1478" fmla="*/ 646890 w 769512"/>
              <a:gd name="connsiteY1478" fmla="*/ 646203 h 1340528"/>
              <a:gd name="connsiteX1479" fmla="*/ 647423 w 769512"/>
              <a:gd name="connsiteY1479" fmla="*/ 644114 h 1340528"/>
              <a:gd name="connsiteX1480" fmla="*/ 648201 w 769512"/>
              <a:gd name="connsiteY1480" fmla="*/ 642280 h 1340528"/>
              <a:gd name="connsiteX1481" fmla="*/ 650261 w 769512"/>
              <a:gd name="connsiteY1481" fmla="*/ 641472 h 1340528"/>
              <a:gd name="connsiteX1482" fmla="*/ 651425 w 769512"/>
              <a:gd name="connsiteY1482" fmla="*/ 640547 h 1340528"/>
              <a:gd name="connsiteX1483" fmla="*/ 652844 w 769512"/>
              <a:gd name="connsiteY1483" fmla="*/ 639225 h 1340528"/>
              <a:gd name="connsiteX1484" fmla="*/ 653667 w 769512"/>
              <a:gd name="connsiteY1484" fmla="*/ 637693 h 1340528"/>
              <a:gd name="connsiteX1485" fmla="*/ 653598 w 769512"/>
              <a:gd name="connsiteY1485" fmla="*/ 635793 h 1340528"/>
              <a:gd name="connsiteX1486" fmla="*/ 652642 w 769512"/>
              <a:gd name="connsiteY1486" fmla="*/ 633125 h 1340528"/>
              <a:gd name="connsiteX1487" fmla="*/ 652435 w 769512"/>
              <a:gd name="connsiteY1487" fmla="*/ 630471 h 1340528"/>
              <a:gd name="connsiteX1488" fmla="*/ 652881 w 769512"/>
              <a:gd name="connsiteY1488" fmla="*/ 627531 h 1340528"/>
              <a:gd name="connsiteX1489" fmla="*/ 653262 w 769512"/>
              <a:gd name="connsiteY1489" fmla="*/ 625590 h 1340528"/>
              <a:gd name="connsiteX1490" fmla="*/ 655027 w 769512"/>
              <a:gd name="connsiteY1490" fmla="*/ 624526 h 1340528"/>
              <a:gd name="connsiteX1491" fmla="*/ 657089 w 769512"/>
              <a:gd name="connsiteY1491" fmla="*/ 623569 h 1340528"/>
              <a:gd name="connsiteX1492" fmla="*/ 658200 w 769512"/>
              <a:gd name="connsiteY1492" fmla="*/ 622792 h 1340528"/>
              <a:gd name="connsiteX1493" fmla="*/ 659618 w 769512"/>
              <a:gd name="connsiteY1493" fmla="*/ 621522 h 1340528"/>
              <a:gd name="connsiteX1494" fmla="*/ 659329 w 769512"/>
              <a:gd name="connsiteY1494" fmla="*/ 620866 h 1340528"/>
              <a:gd name="connsiteX1495" fmla="*/ 659052 w 769512"/>
              <a:gd name="connsiteY1495" fmla="*/ 619460 h 1340528"/>
              <a:gd name="connsiteX1496" fmla="*/ 658867 w 769512"/>
              <a:gd name="connsiteY1496" fmla="*/ 618557 h 1340528"/>
              <a:gd name="connsiteX1497" fmla="*/ 657539 w 769512"/>
              <a:gd name="connsiteY1497" fmla="*/ 617331 h 1340528"/>
              <a:gd name="connsiteX1498" fmla="*/ 656314 w 769512"/>
              <a:gd name="connsiteY1498" fmla="*/ 615856 h 1340528"/>
              <a:gd name="connsiteX1499" fmla="*/ 656056 w 769512"/>
              <a:gd name="connsiteY1499" fmla="*/ 615145 h 1340528"/>
              <a:gd name="connsiteX1500" fmla="*/ 657039 w 769512"/>
              <a:gd name="connsiteY1500" fmla="*/ 613096 h 1340528"/>
              <a:gd name="connsiteX1501" fmla="*/ 657147 w 769512"/>
              <a:gd name="connsiteY1501" fmla="*/ 610490 h 1340528"/>
              <a:gd name="connsiteX1502" fmla="*/ 657155 w 769512"/>
              <a:gd name="connsiteY1502" fmla="*/ 610307 h 1340528"/>
              <a:gd name="connsiteX1503" fmla="*/ 656886 w 769512"/>
              <a:gd name="connsiteY1503" fmla="*/ 609813 h 1340528"/>
              <a:gd name="connsiteX1504" fmla="*/ 656347 w 769512"/>
              <a:gd name="connsiteY1504" fmla="*/ 608822 h 1340528"/>
              <a:gd name="connsiteX1505" fmla="*/ 653804 w 769512"/>
              <a:gd name="connsiteY1505" fmla="*/ 606287 h 1340528"/>
              <a:gd name="connsiteX1506" fmla="*/ 653071 w 769512"/>
              <a:gd name="connsiteY1506" fmla="*/ 604494 h 1340528"/>
              <a:gd name="connsiteX1507" fmla="*/ 652994 w 769512"/>
              <a:gd name="connsiteY1507" fmla="*/ 604306 h 1340528"/>
              <a:gd name="connsiteX1508" fmla="*/ 651924 w 769512"/>
              <a:gd name="connsiteY1508" fmla="*/ 597615 h 1340528"/>
              <a:gd name="connsiteX1509" fmla="*/ 649989 w 769512"/>
              <a:gd name="connsiteY1509" fmla="*/ 591423 h 1340528"/>
              <a:gd name="connsiteX1510" fmla="*/ 649278 w 769512"/>
              <a:gd name="connsiteY1510" fmla="*/ 590808 h 1340528"/>
              <a:gd name="connsiteX1511" fmla="*/ 649059 w 769512"/>
              <a:gd name="connsiteY1511" fmla="*/ 590620 h 1340528"/>
              <a:gd name="connsiteX1512" fmla="*/ 646698 w 769512"/>
              <a:gd name="connsiteY1512" fmla="*/ 586659 h 1340528"/>
              <a:gd name="connsiteX1513" fmla="*/ 646005 w 769512"/>
              <a:gd name="connsiteY1513" fmla="*/ 585893 h 1340528"/>
              <a:gd name="connsiteX1514" fmla="*/ 645022 w 769512"/>
              <a:gd name="connsiteY1514" fmla="*/ 584805 h 1340528"/>
              <a:gd name="connsiteX1515" fmla="*/ 639747 w 769512"/>
              <a:gd name="connsiteY1515" fmla="*/ 582205 h 1340528"/>
              <a:gd name="connsiteX1516" fmla="*/ 637899 w 769512"/>
              <a:gd name="connsiteY1516" fmla="*/ 581295 h 1340528"/>
              <a:gd name="connsiteX1517" fmla="*/ 635234 w 769512"/>
              <a:gd name="connsiteY1517" fmla="*/ 579381 h 1340528"/>
              <a:gd name="connsiteX1518" fmla="*/ 634675 w 769512"/>
              <a:gd name="connsiteY1518" fmla="*/ 578516 h 1340528"/>
              <a:gd name="connsiteX1519" fmla="*/ 634206 w 769512"/>
              <a:gd name="connsiteY1519" fmla="*/ 587134 h 1340528"/>
              <a:gd name="connsiteX1520" fmla="*/ 632921 w 769512"/>
              <a:gd name="connsiteY1520" fmla="*/ 592222 h 1340528"/>
              <a:gd name="connsiteX1521" fmla="*/ 632632 w 769512"/>
              <a:gd name="connsiteY1521" fmla="*/ 592832 h 1340528"/>
              <a:gd name="connsiteX1522" fmla="*/ 630709 w 769512"/>
              <a:gd name="connsiteY1522" fmla="*/ 596879 h 1340528"/>
              <a:gd name="connsiteX1523" fmla="*/ 629802 w 769512"/>
              <a:gd name="connsiteY1523" fmla="*/ 597227 h 1340528"/>
              <a:gd name="connsiteX1524" fmla="*/ 629001 w 769512"/>
              <a:gd name="connsiteY1524" fmla="*/ 597361 h 1340528"/>
              <a:gd name="connsiteX1525" fmla="*/ 628147 w 769512"/>
              <a:gd name="connsiteY1525" fmla="*/ 597643 h 1340528"/>
              <a:gd name="connsiteX1526" fmla="*/ 627298 w 769512"/>
              <a:gd name="connsiteY1526" fmla="*/ 597675 h 1340528"/>
              <a:gd name="connsiteX1527" fmla="*/ 626449 w 769512"/>
              <a:gd name="connsiteY1527" fmla="*/ 597708 h 1340528"/>
              <a:gd name="connsiteX1528" fmla="*/ 625204 w 769512"/>
              <a:gd name="connsiteY1528" fmla="*/ 597533 h 1340528"/>
              <a:gd name="connsiteX1529" fmla="*/ 623271 w 769512"/>
              <a:gd name="connsiteY1529" fmla="*/ 596594 h 1340528"/>
              <a:gd name="connsiteX1530" fmla="*/ 621738 w 769512"/>
              <a:gd name="connsiteY1530" fmla="*/ 595713 h 1340528"/>
              <a:gd name="connsiteX1531" fmla="*/ 616616 w 769512"/>
              <a:gd name="connsiteY1531" fmla="*/ 594410 h 1340528"/>
              <a:gd name="connsiteX1532" fmla="*/ 614421 w 769512"/>
              <a:gd name="connsiteY1532" fmla="*/ 594315 h 1340528"/>
              <a:gd name="connsiteX1533" fmla="*/ 611381 w 769512"/>
              <a:gd name="connsiteY1533" fmla="*/ 593954 h 1340528"/>
              <a:gd name="connsiteX1534" fmla="*/ 609034 w 769512"/>
              <a:gd name="connsiteY1534" fmla="*/ 593955 h 1340528"/>
              <a:gd name="connsiteX1535" fmla="*/ 606928 w 769512"/>
              <a:gd name="connsiteY1535" fmla="*/ 594562 h 1340528"/>
              <a:gd name="connsiteX1536" fmla="*/ 604012 w 769512"/>
              <a:gd name="connsiteY1536" fmla="*/ 595803 h 1340528"/>
              <a:gd name="connsiteX1537" fmla="*/ 602707 w 769512"/>
              <a:gd name="connsiteY1537" fmla="*/ 596227 h 1340528"/>
              <a:gd name="connsiteX1538" fmla="*/ 600649 w 769512"/>
              <a:gd name="connsiteY1538" fmla="*/ 596933 h 1340528"/>
              <a:gd name="connsiteX1539" fmla="*/ 596972 w 769512"/>
              <a:gd name="connsiteY1539" fmla="*/ 598908 h 1340528"/>
              <a:gd name="connsiteX1540" fmla="*/ 594004 w 769512"/>
              <a:gd name="connsiteY1540" fmla="*/ 600296 h 1340528"/>
              <a:gd name="connsiteX1541" fmla="*/ 593046 w 769512"/>
              <a:gd name="connsiteY1541" fmla="*/ 600877 h 1340528"/>
              <a:gd name="connsiteX1542" fmla="*/ 590988 w 769512"/>
              <a:gd name="connsiteY1542" fmla="*/ 601585 h 1340528"/>
              <a:gd name="connsiteX1543" fmla="*/ 589870 w 769512"/>
              <a:gd name="connsiteY1543" fmla="*/ 602811 h 1340528"/>
              <a:gd name="connsiteX1544" fmla="*/ 589786 w 769512"/>
              <a:gd name="connsiteY1544" fmla="*/ 604312 h 1340528"/>
              <a:gd name="connsiteX1545" fmla="*/ 590727 w 769512"/>
              <a:gd name="connsiteY1545" fmla="*/ 605377 h 1340528"/>
              <a:gd name="connsiteX1546" fmla="*/ 592416 w 769512"/>
              <a:gd name="connsiteY1546" fmla="*/ 605911 h 1340528"/>
              <a:gd name="connsiteX1547" fmla="*/ 593655 w 769512"/>
              <a:gd name="connsiteY1547" fmla="*/ 606485 h 1340528"/>
              <a:gd name="connsiteX1548" fmla="*/ 594434 w 769512"/>
              <a:gd name="connsiteY1548" fmla="*/ 607751 h 1340528"/>
              <a:gd name="connsiteX1549" fmla="*/ 594415 w 769512"/>
              <a:gd name="connsiteY1549" fmla="*/ 608900 h 1340528"/>
              <a:gd name="connsiteX1550" fmla="*/ 594352 w 769512"/>
              <a:gd name="connsiteY1550" fmla="*/ 609747 h 1340528"/>
              <a:gd name="connsiteX1551" fmla="*/ 593840 w 769512"/>
              <a:gd name="connsiteY1551" fmla="*/ 610537 h 1340528"/>
              <a:gd name="connsiteX1552" fmla="*/ 592934 w 769512"/>
              <a:gd name="connsiteY1552" fmla="*/ 610969 h 1340528"/>
              <a:gd name="connsiteX1553" fmla="*/ 592034 w 769512"/>
              <a:gd name="connsiteY1553" fmla="*/ 611051 h 1340528"/>
              <a:gd name="connsiteX1554" fmla="*/ 590986 w 769512"/>
              <a:gd name="connsiteY1554" fmla="*/ 611029 h 1340528"/>
              <a:gd name="connsiteX1555" fmla="*/ 589888 w 769512"/>
              <a:gd name="connsiteY1555" fmla="*/ 611006 h 1340528"/>
              <a:gd name="connsiteX1556" fmla="*/ 588892 w 769512"/>
              <a:gd name="connsiteY1556" fmla="*/ 610836 h 1340528"/>
              <a:gd name="connsiteX1557" fmla="*/ 587843 w 769512"/>
              <a:gd name="connsiteY1557" fmla="*/ 610864 h 1340528"/>
              <a:gd name="connsiteX1558" fmla="*/ 586588 w 769512"/>
              <a:gd name="connsiteY1558" fmla="*/ 611289 h 1340528"/>
              <a:gd name="connsiteX1559" fmla="*/ 585385 w 769512"/>
              <a:gd name="connsiteY1559" fmla="*/ 611615 h 1340528"/>
              <a:gd name="connsiteX1560" fmla="*/ 584289 w 769512"/>
              <a:gd name="connsiteY1560" fmla="*/ 611443 h 1340528"/>
              <a:gd name="connsiteX1561" fmla="*/ 583503 w 769512"/>
              <a:gd name="connsiteY1561" fmla="*/ 610617 h 1340528"/>
              <a:gd name="connsiteX1562" fmla="*/ 582817 w 769512"/>
              <a:gd name="connsiteY1562" fmla="*/ 610014 h 1340528"/>
              <a:gd name="connsiteX1563" fmla="*/ 581890 w 769512"/>
              <a:gd name="connsiteY1563" fmla="*/ 609198 h 1340528"/>
              <a:gd name="connsiteX1564" fmla="*/ 580961 w 769512"/>
              <a:gd name="connsiteY1564" fmla="*/ 608891 h 1340528"/>
              <a:gd name="connsiteX1565" fmla="*/ 577869 w 769512"/>
              <a:gd name="connsiteY1565" fmla="*/ 608840 h 1340528"/>
              <a:gd name="connsiteX1566" fmla="*/ 577369 w 769512"/>
              <a:gd name="connsiteY1566" fmla="*/ 607757 h 1340528"/>
              <a:gd name="connsiteX1567" fmla="*/ 576811 w 769512"/>
              <a:gd name="connsiteY1567" fmla="*/ 606551 h 1340528"/>
              <a:gd name="connsiteX1568" fmla="*/ 575385 w 769512"/>
              <a:gd name="connsiteY1568" fmla="*/ 605563 h 1340528"/>
              <a:gd name="connsiteX1569" fmla="*/ 575062 w 769512"/>
              <a:gd name="connsiteY1569" fmla="*/ 604947 h 1340528"/>
              <a:gd name="connsiteX1570" fmla="*/ 574858 w 769512"/>
              <a:gd name="connsiteY1570" fmla="*/ 604554 h 1340528"/>
              <a:gd name="connsiteX1571" fmla="*/ 574576 w 769512"/>
              <a:gd name="connsiteY1571" fmla="*/ 604016 h 1340528"/>
              <a:gd name="connsiteX1572" fmla="*/ 574558 w 769512"/>
              <a:gd name="connsiteY1572" fmla="*/ 603702 h 1340528"/>
              <a:gd name="connsiteX1573" fmla="*/ 574379 w 769512"/>
              <a:gd name="connsiteY1573" fmla="*/ 600607 h 1340528"/>
              <a:gd name="connsiteX1574" fmla="*/ 573965 w 769512"/>
              <a:gd name="connsiteY1574" fmla="*/ 599682 h 1340528"/>
              <a:gd name="connsiteX1575" fmla="*/ 573632 w 769512"/>
              <a:gd name="connsiteY1575" fmla="*/ 598936 h 1340528"/>
              <a:gd name="connsiteX1576" fmla="*/ 573933 w 769512"/>
              <a:gd name="connsiteY1576" fmla="*/ 596455 h 1340528"/>
              <a:gd name="connsiteX1577" fmla="*/ 571933 w 769512"/>
              <a:gd name="connsiteY1577" fmla="*/ 593251 h 1340528"/>
              <a:gd name="connsiteX1578" fmla="*/ 569903 w 769512"/>
              <a:gd name="connsiteY1578" fmla="*/ 593210 h 1340528"/>
              <a:gd name="connsiteX1579" fmla="*/ 568157 w 769512"/>
              <a:gd name="connsiteY1579" fmla="*/ 593125 h 1340528"/>
              <a:gd name="connsiteX1580" fmla="*/ 567102 w 769512"/>
              <a:gd name="connsiteY1580" fmla="*/ 593502 h 1340528"/>
              <a:gd name="connsiteX1581" fmla="*/ 565951 w 769512"/>
              <a:gd name="connsiteY1581" fmla="*/ 593679 h 1340528"/>
              <a:gd name="connsiteX1582" fmla="*/ 564642 w 769512"/>
              <a:gd name="connsiteY1582" fmla="*/ 594353 h 1340528"/>
              <a:gd name="connsiteX1583" fmla="*/ 561533 w 769512"/>
              <a:gd name="connsiteY1583" fmla="*/ 595188 h 1340528"/>
              <a:gd name="connsiteX1584" fmla="*/ 560227 w 769512"/>
              <a:gd name="connsiteY1584" fmla="*/ 595711 h 1340528"/>
              <a:gd name="connsiteX1585" fmla="*/ 558760 w 769512"/>
              <a:gd name="connsiteY1585" fmla="*/ 596881 h 1340528"/>
              <a:gd name="connsiteX1586" fmla="*/ 557760 w 769512"/>
              <a:gd name="connsiteY1586" fmla="*/ 596961 h 1340528"/>
              <a:gd name="connsiteX1587" fmla="*/ 556506 w 769512"/>
              <a:gd name="connsiteY1587" fmla="*/ 597335 h 1340528"/>
              <a:gd name="connsiteX1588" fmla="*/ 554496 w 769512"/>
              <a:gd name="connsiteY1588" fmla="*/ 598143 h 1340528"/>
              <a:gd name="connsiteX1589" fmla="*/ 553842 w 769512"/>
              <a:gd name="connsiteY1589" fmla="*/ 598429 h 1340528"/>
              <a:gd name="connsiteX1590" fmla="*/ 551536 w 769512"/>
              <a:gd name="connsiteY1590" fmla="*/ 599032 h 1340528"/>
              <a:gd name="connsiteX1591" fmla="*/ 550230 w 769512"/>
              <a:gd name="connsiteY1591" fmla="*/ 599505 h 1340528"/>
              <a:gd name="connsiteX1592" fmla="*/ 548174 w 769512"/>
              <a:gd name="connsiteY1592" fmla="*/ 600063 h 1340528"/>
              <a:gd name="connsiteX1593" fmla="*/ 546614 w 769512"/>
              <a:gd name="connsiteY1593" fmla="*/ 600831 h 1340528"/>
              <a:gd name="connsiteX1594" fmla="*/ 545160 w 769512"/>
              <a:gd name="connsiteY1594" fmla="*/ 601201 h 1340528"/>
              <a:gd name="connsiteX1595" fmla="*/ 542863 w 769512"/>
              <a:gd name="connsiteY1595" fmla="*/ 601204 h 1340528"/>
              <a:gd name="connsiteX1596" fmla="*/ 541727 w 769512"/>
              <a:gd name="connsiteY1596" fmla="*/ 600975 h 1340528"/>
              <a:gd name="connsiteX1597" fmla="*/ 541096 w 769512"/>
              <a:gd name="connsiteY1597" fmla="*/ 597196 h 1340528"/>
              <a:gd name="connsiteX1598" fmla="*/ 541136 w 769512"/>
              <a:gd name="connsiteY1598" fmla="*/ 596859 h 1340528"/>
              <a:gd name="connsiteX1599" fmla="*/ 541456 w 769512"/>
              <a:gd name="connsiteY1599" fmla="*/ 594156 h 1340528"/>
              <a:gd name="connsiteX1600" fmla="*/ 542616 w 769512"/>
              <a:gd name="connsiteY1600" fmla="*/ 589689 h 1340528"/>
              <a:gd name="connsiteX1601" fmla="*/ 542350 w 769512"/>
              <a:gd name="connsiteY1601" fmla="*/ 583863 h 1340528"/>
              <a:gd name="connsiteX1602" fmla="*/ 541721 w 769512"/>
              <a:gd name="connsiteY1602" fmla="*/ 580827 h 1340528"/>
              <a:gd name="connsiteX1603" fmla="*/ 537866 w 769512"/>
              <a:gd name="connsiteY1603" fmla="*/ 574829 h 1340528"/>
              <a:gd name="connsiteX1604" fmla="*/ 537188 w 769512"/>
              <a:gd name="connsiteY1604" fmla="*/ 572439 h 1340528"/>
              <a:gd name="connsiteX1605" fmla="*/ 536865 w 769512"/>
              <a:gd name="connsiteY1605" fmla="*/ 571299 h 1340528"/>
              <a:gd name="connsiteX1606" fmla="*/ 535316 w 769512"/>
              <a:gd name="connsiteY1606" fmla="*/ 567456 h 1340528"/>
              <a:gd name="connsiteX1607" fmla="*/ 534245 w 769512"/>
              <a:gd name="connsiteY1607" fmla="*/ 564799 h 1340528"/>
              <a:gd name="connsiteX1608" fmla="*/ 534365 w 769512"/>
              <a:gd name="connsiteY1608" fmla="*/ 563622 h 1340528"/>
              <a:gd name="connsiteX1609" fmla="*/ 533287 w 769512"/>
              <a:gd name="connsiteY1609" fmla="*/ 560419 h 1340528"/>
              <a:gd name="connsiteX1610" fmla="*/ 532740 w 769512"/>
              <a:gd name="connsiteY1610" fmla="*/ 558792 h 1340528"/>
              <a:gd name="connsiteX1611" fmla="*/ 530912 w 769512"/>
              <a:gd name="connsiteY1611" fmla="*/ 556730 h 1340528"/>
              <a:gd name="connsiteX1612" fmla="*/ 527648 w 769512"/>
              <a:gd name="connsiteY1612" fmla="*/ 553048 h 1340528"/>
              <a:gd name="connsiteX1613" fmla="*/ 527131 w 769512"/>
              <a:gd name="connsiteY1613" fmla="*/ 546726 h 1340528"/>
              <a:gd name="connsiteX1614" fmla="*/ 528108 w 769512"/>
              <a:gd name="connsiteY1614" fmla="*/ 543065 h 1340528"/>
              <a:gd name="connsiteX1615" fmla="*/ 528133 w 769512"/>
              <a:gd name="connsiteY1615" fmla="*/ 541016 h 1340528"/>
              <a:gd name="connsiteX1616" fmla="*/ 528157 w 769512"/>
              <a:gd name="connsiteY1616" fmla="*/ 538974 h 1340528"/>
              <a:gd name="connsiteX1617" fmla="*/ 528000 w 769512"/>
              <a:gd name="connsiteY1617" fmla="*/ 537774 h 1340528"/>
              <a:gd name="connsiteX1618" fmla="*/ 527775 w 769512"/>
              <a:gd name="connsiteY1618" fmla="*/ 536062 h 1340528"/>
              <a:gd name="connsiteX1619" fmla="*/ 527161 w 769512"/>
              <a:gd name="connsiteY1619" fmla="*/ 534536 h 1340528"/>
              <a:gd name="connsiteX1620" fmla="*/ 526902 w 769512"/>
              <a:gd name="connsiteY1620" fmla="*/ 533895 h 1340528"/>
              <a:gd name="connsiteX1621" fmla="*/ 526321 w 769512"/>
              <a:gd name="connsiteY1621" fmla="*/ 533498 h 1340528"/>
              <a:gd name="connsiteX1622" fmla="*/ 525414 w 769512"/>
              <a:gd name="connsiteY1622" fmla="*/ 532877 h 1340528"/>
              <a:gd name="connsiteX1623" fmla="*/ 524112 w 769512"/>
              <a:gd name="connsiteY1623" fmla="*/ 531984 h 1340528"/>
              <a:gd name="connsiteX1624" fmla="*/ 524044 w 769512"/>
              <a:gd name="connsiteY1624" fmla="*/ 530560 h 1340528"/>
              <a:gd name="connsiteX1625" fmla="*/ 525210 w 769512"/>
              <a:gd name="connsiteY1625" fmla="*/ 530248 h 1340528"/>
              <a:gd name="connsiteX1626" fmla="*/ 526162 w 769512"/>
              <a:gd name="connsiteY1626" fmla="*/ 529643 h 1340528"/>
              <a:gd name="connsiteX1627" fmla="*/ 528738 w 769512"/>
              <a:gd name="connsiteY1627" fmla="*/ 528001 h 1340528"/>
              <a:gd name="connsiteX1628" fmla="*/ 529843 w 769512"/>
              <a:gd name="connsiteY1628" fmla="*/ 527690 h 1340528"/>
              <a:gd name="connsiteX1629" fmla="*/ 530046 w 769512"/>
              <a:gd name="connsiteY1629" fmla="*/ 527633 h 1340528"/>
              <a:gd name="connsiteX1630" fmla="*/ 530530 w 769512"/>
              <a:gd name="connsiteY1630" fmla="*/ 527496 h 1340528"/>
              <a:gd name="connsiteX1631" fmla="*/ 531309 w 769512"/>
              <a:gd name="connsiteY1631" fmla="*/ 528068 h 1340528"/>
              <a:gd name="connsiteX1632" fmla="*/ 531864 w 769512"/>
              <a:gd name="connsiteY1632" fmla="*/ 528475 h 1340528"/>
              <a:gd name="connsiteX1633" fmla="*/ 532607 w 769512"/>
              <a:gd name="connsiteY1633" fmla="*/ 528364 h 1340528"/>
              <a:gd name="connsiteX1634" fmla="*/ 533499 w 769512"/>
              <a:gd name="connsiteY1634" fmla="*/ 528230 h 1340528"/>
              <a:gd name="connsiteX1635" fmla="*/ 534424 w 769512"/>
              <a:gd name="connsiteY1635" fmla="*/ 527167 h 1340528"/>
              <a:gd name="connsiteX1636" fmla="*/ 534798 w 769512"/>
              <a:gd name="connsiteY1636" fmla="*/ 526737 h 1340528"/>
              <a:gd name="connsiteX1637" fmla="*/ 534663 w 769512"/>
              <a:gd name="connsiteY1637" fmla="*/ 523947 h 1340528"/>
              <a:gd name="connsiteX1638" fmla="*/ 534733 w 769512"/>
              <a:gd name="connsiteY1638" fmla="*/ 523594 h 1340528"/>
              <a:gd name="connsiteX1639" fmla="*/ 535574 w 769512"/>
              <a:gd name="connsiteY1639" fmla="*/ 519297 h 1340528"/>
              <a:gd name="connsiteX1640" fmla="*/ 532715 w 769512"/>
              <a:gd name="connsiteY1640" fmla="*/ 515526 h 1340528"/>
              <a:gd name="connsiteX1641" fmla="*/ 531966 w 769512"/>
              <a:gd name="connsiteY1641" fmla="*/ 513422 h 1340528"/>
              <a:gd name="connsiteX1642" fmla="*/ 532085 w 769512"/>
              <a:gd name="connsiteY1642" fmla="*/ 511746 h 1340528"/>
              <a:gd name="connsiteX1643" fmla="*/ 533365 w 769512"/>
              <a:gd name="connsiteY1643" fmla="*/ 509911 h 1340528"/>
              <a:gd name="connsiteX1644" fmla="*/ 535574 w 769512"/>
              <a:gd name="connsiteY1644" fmla="*/ 508566 h 1340528"/>
              <a:gd name="connsiteX1645" fmla="*/ 537994 w 769512"/>
              <a:gd name="connsiteY1645" fmla="*/ 508445 h 1340528"/>
              <a:gd name="connsiteX1646" fmla="*/ 539872 w 769512"/>
              <a:gd name="connsiteY1646" fmla="*/ 509238 h 1340528"/>
              <a:gd name="connsiteX1647" fmla="*/ 540801 w 769512"/>
              <a:gd name="connsiteY1647" fmla="*/ 509110 h 1340528"/>
              <a:gd name="connsiteX1648" fmla="*/ 541141 w 769512"/>
              <a:gd name="connsiteY1648" fmla="*/ 507490 h 1340528"/>
              <a:gd name="connsiteX1649" fmla="*/ 541868 w 769512"/>
              <a:gd name="connsiteY1649" fmla="*/ 504022 h 1340528"/>
              <a:gd name="connsiteX1650" fmla="*/ 542637 w 769512"/>
              <a:gd name="connsiteY1650" fmla="*/ 503342 h 1340528"/>
              <a:gd name="connsiteX1651" fmla="*/ 545790 w 769512"/>
              <a:gd name="connsiteY1651" fmla="*/ 502460 h 1340528"/>
              <a:gd name="connsiteX1652" fmla="*/ 547023 w 769512"/>
              <a:gd name="connsiteY1652" fmla="*/ 500652 h 1340528"/>
              <a:gd name="connsiteX1653" fmla="*/ 547698 w 769512"/>
              <a:gd name="connsiteY1653" fmla="*/ 499662 h 1340528"/>
              <a:gd name="connsiteX1654" fmla="*/ 548563 w 769512"/>
              <a:gd name="connsiteY1654" fmla="*/ 499226 h 1340528"/>
              <a:gd name="connsiteX1655" fmla="*/ 551532 w 769512"/>
              <a:gd name="connsiteY1655" fmla="*/ 499278 h 1340528"/>
              <a:gd name="connsiteX1656" fmla="*/ 553074 w 769512"/>
              <a:gd name="connsiteY1656" fmla="*/ 497844 h 1340528"/>
              <a:gd name="connsiteX1657" fmla="*/ 557230 w 769512"/>
              <a:gd name="connsiteY1657" fmla="*/ 497475 h 1340528"/>
              <a:gd name="connsiteX1658" fmla="*/ 557404 w 769512"/>
              <a:gd name="connsiteY1658" fmla="*/ 497458 h 1340528"/>
              <a:gd name="connsiteX1659" fmla="*/ 557540 w 769512"/>
              <a:gd name="connsiteY1659" fmla="*/ 497395 h 1340528"/>
              <a:gd name="connsiteX1660" fmla="*/ 559134 w 769512"/>
              <a:gd name="connsiteY1660" fmla="*/ 496647 h 1340528"/>
              <a:gd name="connsiteX1661" fmla="*/ 560368 w 769512"/>
              <a:gd name="connsiteY1661" fmla="*/ 495218 h 1340528"/>
              <a:gd name="connsiteX1662" fmla="*/ 560297 w 769512"/>
              <a:gd name="connsiteY1662" fmla="*/ 492368 h 1340528"/>
              <a:gd name="connsiteX1663" fmla="*/ 560767 w 769512"/>
              <a:gd name="connsiteY1663" fmla="*/ 490766 h 1340528"/>
              <a:gd name="connsiteX1664" fmla="*/ 560848 w 769512"/>
              <a:gd name="connsiteY1664" fmla="*/ 490504 h 1340528"/>
              <a:gd name="connsiteX1665" fmla="*/ 562432 w 769512"/>
              <a:gd name="connsiteY1665" fmla="*/ 489574 h 1340528"/>
              <a:gd name="connsiteX1666" fmla="*/ 564328 w 769512"/>
              <a:gd name="connsiteY1666" fmla="*/ 489925 h 1340528"/>
              <a:gd name="connsiteX1667" fmla="*/ 566016 w 769512"/>
              <a:gd name="connsiteY1667" fmla="*/ 490239 h 1340528"/>
              <a:gd name="connsiteX1668" fmla="*/ 569819 w 769512"/>
              <a:gd name="connsiteY1668" fmla="*/ 490347 h 1340528"/>
              <a:gd name="connsiteX1669" fmla="*/ 570048 w 769512"/>
              <a:gd name="connsiteY1669" fmla="*/ 490450 h 1340528"/>
              <a:gd name="connsiteX1670" fmla="*/ 571058 w 769512"/>
              <a:gd name="connsiteY1670" fmla="*/ 490902 h 1340528"/>
              <a:gd name="connsiteX1671" fmla="*/ 572675 w 769512"/>
              <a:gd name="connsiteY1671" fmla="*/ 493993 h 1340528"/>
              <a:gd name="connsiteX1672" fmla="*/ 574841 w 769512"/>
              <a:gd name="connsiteY1672" fmla="*/ 493737 h 1340528"/>
              <a:gd name="connsiteX1673" fmla="*/ 575860 w 769512"/>
              <a:gd name="connsiteY1673" fmla="*/ 493851 h 1340528"/>
              <a:gd name="connsiteX1674" fmla="*/ 577008 w 769512"/>
              <a:gd name="connsiteY1674" fmla="*/ 493980 h 1340528"/>
              <a:gd name="connsiteX1675" fmla="*/ 577763 w 769512"/>
              <a:gd name="connsiteY1675" fmla="*/ 494630 h 1340528"/>
              <a:gd name="connsiteX1676" fmla="*/ 577938 w 769512"/>
              <a:gd name="connsiteY1676" fmla="*/ 494780 h 1340528"/>
              <a:gd name="connsiteX1677" fmla="*/ 577994 w 769512"/>
              <a:gd name="connsiteY1677" fmla="*/ 497303 h 1340528"/>
              <a:gd name="connsiteX1678" fmla="*/ 576981 w 769512"/>
              <a:gd name="connsiteY1678" fmla="*/ 499139 h 1340528"/>
              <a:gd name="connsiteX1679" fmla="*/ 576774 w 769512"/>
              <a:gd name="connsiteY1679" fmla="*/ 499515 h 1340528"/>
              <a:gd name="connsiteX1680" fmla="*/ 577339 w 769512"/>
              <a:gd name="connsiteY1680" fmla="*/ 500918 h 1340528"/>
              <a:gd name="connsiteX1681" fmla="*/ 577952 w 769512"/>
              <a:gd name="connsiteY1681" fmla="*/ 501572 h 1340528"/>
              <a:gd name="connsiteX1682" fmla="*/ 578207 w 769512"/>
              <a:gd name="connsiteY1682" fmla="*/ 501845 h 1340528"/>
              <a:gd name="connsiteX1683" fmla="*/ 579387 w 769512"/>
              <a:gd name="connsiteY1683" fmla="*/ 502586 h 1340528"/>
              <a:gd name="connsiteX1684" fmla="*/ 584027 w 769512"/>
              <a:gd name="connsiteY1684" fmla="*/ 503850 h 1340528"/>
              <a:gd name="connsiteX1685" fmla="*/ 583841 w 769512"/>
              <a:gd name="connsiteY1685" fmla="*/ 502632 h 1340528"/>
              <a:gd name="connsiteX1686" fmla="*/ 584691 w 769512"/>
              <a:gd name="connsiteY1686" fmla="*/ 500882 h 1340528"/>
              <a:gd name="connsiteX1687" fmla="*/ 585562 w 769512"/>
              <a:gd name="connsiteY1687" fmla="*/ 499092 h 1340528"/>
              <a:gd name="connsiteX1688" fmla="*/ 587661 w 769512"/>
              <a:gd name="connsiteY1688" fmla="*/ 497349 h 1340528"/>
              <a:gd name="connsiteX1689" fmla="*/ 588027 w 769512"/>
              <a:gd name="connsiteY1689" fmla="*/ 495985 h 1340528"/>
              <a:gd name="connsiteX1690" fmla="*/ 590367 w 769512"/>
              <a:gd name="connsiteY1690" fmla="*/ 492257 h 1340528"/>
              <a:gd name="connsiteX1691" fmla="*/ 590893 w 769512"/>
              <a:gd name="connsiteY1691" fmla="*/ 490499 h 1340528"/>
              <a:gd name="connsiteX1692" fmla="*/ 591408 w 769512"/>
              <a:gd name="connsiteY1692" fmla="*/ 488782 h 1340528"/>
              <a:gd name="connsiteX1693" fmla="*/ 592601 w 769512"/>
              <a:gd name="connsiteY1693" fmla="*/ 487021 h 1340528"/>
              <a:gd name="connsiteX1694" fmla="*/ 595433 w 769512"/>
              <a:gd name="connsiteY1694" fmla="*/ 484299 h 1340528"/>
              <a:gd name="connsiteX1695" fmla="*/ 596526 w 769512"/>
              <a:gd name="connsiteY1695" fmla="*/ 483249 h 1340528"/>
              <a:gd name="connsiteX1696" fmla="*/ 599553 w 769512"/>
              <a:gd name="connsiteY1696" fmla="*/ 481565 h 1340528"/>
              <a:gd name="connsiteX1697" fmla="*/ 601033 w 769512"/>
              <a:gd name="connsiteY1697" fmla="*/ 479519 h 1340528"/>
              <a:gd name="connsiteX1698" fmla="*/ 602880 w 769512"/>
              <a:gd name="connsiteY1698" fmla="*/ 476967 h 1340528"/>
              <a:gd name="connsiteX1699" fmla="*/ 603537 w 769512"/>
              <a:gd name="connsiteY1699" fmla="*/ 476558 h 1340528"/>
              <a:gd name="connsiteX1700" fmla="*/ 605289 w 769512"/>
              <a:gd name="connsiteY1700" fmla="*/ 475471 h 1340528"/>
              <a:gd name="connsiteX1701" fmla="*/ 607069 w 769512"/>
              <a:gd name="connsiteY1701" fmla="*/ 470753 h 1340528"/>
              <a:gd name="connsiteX1702" fmla="*/ 608304 w 769512"/>
              <a:gd name="connsiteY1702" fmla="*/ 468379 h 1340528"/>
              <a:gd name="connsiteX1703" fmla="*/ 609038 w 769512"/>
              <a:gd name="connsiteY1703" fmla="*/ 466967 h 1340528"/>
              <a:gd name="connsiteX1704" fmla="*/ 609213 w 769512"/>
              <a:gd name="connsiteY1704" fmla="*/ 463495 h 1340528"/>
              <a:gd name="connsiteX1705" fmla="*/ 610142 w 769512"/>
              <a:gd name="connsiteY1705" fmla="*/ 461896 h 1340528"/>
              <a:gd name="connsiteX1706" fmla="*/ 610259 w 769512"/>
              <a:gd name="connsiteY1706" fmla="*/ 461693 h 1340528"/>
              <a:gd name="connsiteX1707" fmla="*/ 611951 w 769512"/>
              <a:gd name="connsiteY1707" fmla="*/ 461180 h 1340528"/>
              <a:gd name="connsiteX1708" fmla="*/ 612114 w 769512"/>
              <a:gd name="connsiteY1708" fmla="*/ 461129 h 1340528"/>
              <a:gd name="connsiteX1709" fmla="*/ 612814 w 769512"/>
              <a:gd name="connsiteY1709" fmla="*/ 460565 h 1340528"/>
              <a:gd name="connsiteX1710" fmla="*/ 613040 w 769512"/>
              <a:gd name="connsiteY1710" fmla="*/ 460383 h 1340528"/>
              <a:gd name="connsiteX1711" fmla="*/ 613574 w 769512"/>
              <a:gd name="connsiteY1711" fmla="*/ 459097 h 1340528"/>
              <a:gd name="connsiteX1712" fmla="*/ 613839 w 769512"/>
              <a:gd name="connsiteY1712" fmla="*/ 458459 h 1340528"/>
              <a:gd name="connsiteX1713" fmla="*/ 614136 w 769512"/>
              <a:gd name="connsiteY1713" fmla="*/ 458085 h 1340528"/>
              <a:gd name="connsiteX1714" fmla="*/ 614825 w 769512"/>
              <a:gd name="connsiteY1714" fmla="*/ 457216 h 1340528"/>
              <a:gd name="connsiteX1715" fmla="*/ 617356 w 769512"/>
              <a:gd name="connsiteY1715" fmla="*/ 455285 h 1340528"/>
              <a:gd name="connsiteX1716" fmla="*/ 618401 w 769512"/>
              <a:gd name="connsiteY1716" fmla="*/ 452927 h 1340528"/>
              <a:gd name="connsiteX1717" fmla="*/ 619131 w 769512"/>
              <a:gd name="connsiteY1717" fmla="*/ 448524 h 1340528"/>
              <a:gd name="connsiteX1718" fmla="*/ 619186 w 769512"/>
              <a:gd name="connsiteY1718" fmla="*/ 446416 h 1340528"/>
              <a:gd name="connsiteX1719" fmla="*/ 618683 w 769512"/>
              <a:gd name="connsiteY1719" fmla="*/ 443815 h 1340528"/>
              <a:gd name="connsiteX1720" fmla="*/ 617560 w 769512"/>
              <a:gd name="connsiteY1720" fmla="*/ 441125 h 1340528"/>
              <a:gd name="connsiteX1721" fmla="*/ 616564 w 769512"/>
              <a:gd name="connsiteY1721" fmla="*/ 438741 h 1340528"/>
              <a:gd name="connsiteX1722" fmla="*/ 615062 w 769512"/>
              <a:gd name="connsiteY1722" fmla="*/ 433106 h 1340528"/>
              <a:gd name="connsiteX1723" fmla="*/ 614779 w 769512"/>
              <a:gd name="connsiteY1723" fmla="*/ 430399 h 1340528"/>
              <a:gd name="connsiteX1724" fmla="*/ 614700 w 769512"/>
              <a:gd name="connsiteY1724" fmla="*/ 429646 h 1340528"/>
              <a:gd name="connsiteX1725" fmla="*/ 614615 w 769512"/>
              <a:gd name="connsiteY1725" fmla="*/ 428830 h 1340528"/>
              <a:gd name="connsiteX1726" fmla="*/ 612428 w 769512"/>
              <a:gd name="connsiteY1726" fmla="*/ 421898 h 1340528"/>
              <a:gd name="connsiteX1727" fmla="*/ 610803 w 769512"/>
              <a:gd name="connsiteY1727" fmla="*/ 417849 h 1340528"/>
              <a:gd name="connsiteX1728" fmla="*/ 609714 w 769512"/>
              <a:gd name="connsiteY1728" fmla="*/ 415171 h 1340528"/>
              <a:gd name="connsiteX1729" fmla="*/ 608191 w 769512"/>
              <a:gd name="connsiteY1729" fmla="*/ 413176 h 1340528"/>
              <a:gd name="connsiteX1730" fmla="*/ 604696 w 769512"/>
              <a:gd name="connsiteY1730" fmla="*/ 410795 h 1340528"/>
              <a:gd name="connsiteX1731" fmla="*/ 600374 w 769512"/>
              <a:gd name="connsiteY1731" fmla="*/ 406755 h 1340528"/>
              <a:gd name="connsiteX1732" fmla="*/ 597391 w 769512"/>
              <a:gd name="connsiteY1732" fmla="*/ 402307 h 1340528"/>
              <a:gd name="connsiteX1733" fmla="*/ 597264 w 769512"/>
              <a:gd name="connsiteY1733" fmla="*/ 402117 h 1340528"/>
              <a:gd name="connsiteX1734" fmla="*/ 594531 w 769512"/>
              <a:gd name="connsiteY1734" fmla="*/ 398967 h 1340528"/>
              <a:gd name="connsiteX1735" fmla="*/ 593658 w 769512"/>
              <a:gd name="connsiteY1735" fmla="*/ 397356 h 1340528"/>
              <a:gd name="connsiteX1736" fmla="*/ 593223 w 769512"/>
              <a:gd name="connsiteY1736" fmla="*/ 396555 h 1340528"/>
              <a:gd name="connsiteX1737" fmla="*/ 592541 w 769512"/>
              <a:gd name="connsiteY1737" fmla="*/ 396185 h 1340528"/>
              <a:gd name="connsiteX1738" fmla="*/ 591980 w 769512"/>
              <a:gd name="connsiteY1738" fmla="*/ 393695 h 1340528"/>
              <a:gd name="connsiteX1739" fmla="*/ 591663 w 769512"/>
              <a:gd name="connsiteY1739" fmla="*/ 392285 h 1340528"/>
              <a:gd name="connsiteX1740" fmla="*/ 592518 w 769512"/>
              <a:gd name="connsiteY1740" fmla="*/ 388564 h 1340528"/>
              <a:gd name="connsiteX1741" fmla="*/ 592138 w 769512"/>
              <a:gd name="connsiteY1741" fmla="*/ 385900 h 1340528"/>
              <a:gd name="connsiteX1742" fmla="*/ 592504 w 769512"/>
              <a:gd name="connsiteY1742" fmla="*/ 384288 h 1340528"/>
              <a:gd name="connsiteX1743" fmla="*/ 590394 w 769512"/>
              <a:gd name="connsiteY1743" fmla="*/ 383645 h 1340528"/>
              <a:gd name="connsiteX1744" fmla="*/ 588183 w 769512"/>
              <a:gd name="connsiteY1744" fmla="*/ 383325 h 1340528"/>
              <a:gd name="connsiteX1745" fmla="*/ 585147 w 769512"/>
              <a:gd name="connsiteY1745" fmla="*/ 383116 h 1340528"/>
              <a:gd name="connsiteX1746" fmla="*/ 582477 w 769512"/>
              <a:gd name="connsiteY1746" fmla="*/ 382805 h 1340528"/>
              <a:gd name="connsiteX1747" fmla="*/ 579718 w 769512"/>
              <a:gd name="connsiteY1747" fmla="*/ 382682 h 1340528"/>
              <a:gd name="connsiteX1748" fmla="*/ 577396 w 769512"/>
              <a:gd name="connsiteY1748" fmla="*/ 383039 h 1340528"/>
              <a:gd name="connsiteX1749" fmla="*/ 575819 w 769512"/>
              <a:gd name="connsiteY1749" fmla="*/ 385158 h 1340528"/>
              <a:gd name="connsiteX1750" fmla="*/ 574806 w 769512"/>
              <a:gd name="connsiteY1750" fmla="*/ 386518 h 1340528"/>
              <a:gd name="connsiteX1751" fmla="*/ 572747 w 769512"/>
              <a:gd name="connsiteY1751" fmla="*/ 387848 h 1340528"/>
              <a:gd name="connsiteX1752" fmla="*/ 568814 w 769512"/>
              <a:gd name="connsiteY1752" fmla="*/ 390382 h 1340528"/>
              <a:gd name="connsiteX1753" fmla="*/ 568057 w 769512"/>
              <a:gd name="connsiteY1753" fmla="*/ 392580 h 1340528"/>
              <a:gd name="connsiteX1754" fmla="*/ 567894 w 769512"/>
              <a:gd name="connsiteY1754" fmla="*/ 393051 h 1340528"/>
              <a:gd name="connsiteX1755" fmla="*/ 566968 w 769512"/>
              <a:gd name="connsiteY1755" fmla="*/ 393736 h 1340528"/>
              <a:gd name="connsiteX1756" fmla="*/ 566641 w 769512"/>
              <a:gd name="connsiteY1756" fmla="*/ 394862 h 1340528"/>
              <a:gd name="connsiteX1757" fmla="*/ 566356 w 769512"/>
              <a:gd name="connsiteY1757" fmla="*/ 395845 h 1340528"/>
              <a:gd name="connsiteX1758" fmla="*/ 565801 w 769512"/>
              <a:gd name="connsiteY1758" fmla="*/ 396404 h 1340528"/>
              <a:gd name="connsiteX1759" fmla="*/ 564192 w 769512"/>
              <a:gd name="connsiteY1759" fmla="*/ 396597 h 1340528"/>
              <a:gd name="connsiteX1760" fmla="*/ 562624 w 769512"/>
              <a:gd name="connsiteY1760" fmla="*/ 397292 h 1340528"/>
              <a:gd name="connsiteX1761" fmla="*/ 561658 w 769512"/>
              <a:gd name="connsiteY1761" fmla="*/ 397721 h 1340528"/>
              <a:gd name="connsiteX1762" fmla="*/ 559620 w 769512"/>
              <a:gd name="connsiteY1762" fmla="*/ 399401 h 1340528"/>
              <a:gd name="connsiteX1763" fmla="*/ 558943 w 769512"/>
              <a:gd name="connsiteY1763" fmla="*/ 400644 h 1340528"/>
              <a:gd name="connsiteX1764" fmla="*/ 558648 w 769512"/>
              <a:gd name="connsiteY1764" fmla="*/ 401609 h 1340528"/>
              <a:gd name="connsiteX1765" fmla="*/ 558392 w 769512"/>
              <a:gd name="connsiteY1765" fmla="*/ 402443 h 1340528"/>
              <a:gd name="connsiteX1766" fmla="*/ 559329 w 769512"/>
              <a:gd name="connsiteY1766" fmla="*/ 404856 h 1340528"/>
              <a:gd name="connsiteX1767" fmla="*/ 559269 w 769512"/>
              <a:gd name="connsiteY1767" fmla="*/ 405662 h 1340528"/>
              <a:gd name="connsiteX1768" fmla="*/ 559121 w 769512"/>
              <a:gd name="connsiteY1768" fmla="*/ 405759 h 1340528"/>
              <a:gd name="connsiteX1769" fmla="*/ 558219 w 769512"/>
              <a:gd name="connsiteY1769" fmla="*/ 406347 h 1340528"/>
              <a:gd name="connsiteX1770" fmla="*/ 558127 w 769512"/>
              <a:gd name="connsiteY1770" fmla="*/ 407376 h 1340528"/>
              <a:gd name="connsiteX1771" fmla="*/ 558040 w 769512"/>
              <a:gd name="connsiteY1771" fmla="*/ 408331 h 1340528"/>
              <a:gd name="connsiteX1772" fmla="*/ 557038 w 769512"/>
              <a:gd name="connsiteY1772" fmla="*/ 408331 h 1340528"/>
              <a:gd name="connsiteX1773" fmla="*/ 556170 w 769512"/>
              <a:gd name="connsiteY1773" fmla="*/ 408274 h 1340528"/>
              <a:gd name="connsiteX1774" fmla="*/ 555662 w 769512"/>
              <a:gd name="connsiteY1774" fmla="*/ 407945 h 1340528"/>
              <a:gd name="connsiteX1775" fmla="*/ 554476 w 769512"/>
              <a:gd name="connsiteY1775" fmla="*/ 407206 h 1340528"/>
              <a:gd name="connsiteX1776" fmla="*/ 553202 w 769512"/>
              <a:gd name="connsiteY1776" fmla="*/ 406128 h 1340528"/>
              <a:gd name="connsiteX1777" fmla="*/ 552310 w 769512"/>
              <a:gd name="connsiteY1777" fmla="*/ 405425 h 1340528"/>
              <a:gd name="connsiteX1778" fmla="*/ 551121 w 769512"/>
              <a:gd name="connsiteY1778" fmla="*/ 404472 h 1340528"/>
              <a:gd name="connsiteX1779" fmla="*/ 549549 w 769512"/>
              <a:gd name="connsiteY1779" fmla="*/ 403103 h 1340528"/>
              <a:gd name="connsiteX1780" fmla="*/ 548219 w 769512"/>
              <a:gd name="connsiteY1780" fmla="*/ 401174 h 1340528"/>
              <a:gd name="connsiteX1781" fmla="*/ 546910 w 769512"/>
              <a:gd name="connsiteY1781" fmla="*/ 400566 h 1340528"/>
              <a:gd name="connsiteX1782" fmla="*/ 545221 w 769512"/>
              <a:gd name="connsiteY1782" fmla="*/ 399881 h 1340528"/>
              <a:gd name="connsiteX1783" fmla="*/ 543827 w 769512"/>
              <a:gd name="connsiteY1783" fmla="*/ 399189 h 1340528"/>
              <a:gd name="connsiteX1784" fmla="*/ 543225 w 769512"/>
              <a:gd name="connsiteY1784" fmla="*/ 398224 h 1340528"/>
              <a:gd name="connsiteX1785" fmla="*/ 542570 w 769512"/>
              <a:gd name="connsiteY1785" fmla="*/ 396493 h 1340528"/>
              <a:gd name="connsiteX1786" fmla="*/ 541867 w 769512"/>
              <a:gd name="connsiteY1786" fmla="*/ 394378 h 1340528"/>
              <a:gd name="connsiteX1787" fmla="*/ 540979 w 769512"/>
              <a:gd name="connsiteY1787" fmla="*/ 391160 h 1340528"/>
              <a:gd name="connsiteX1788" fmla="*/ 540578 w 769512"/>
              <a:gd name="connsiteY1788" fmla="*/ 389637 h 1340528"/>
              <a:gd name="connsiteX1789" fmla="*/ 540129 w 769512"/>
              <a:gd name="connsiteY1789" fmla="*/ 387645 h 1340528"/>
              <a:gd name="connsiteX1790" fmla="*/ 539515 w 769512"/>
              <a:gd name="connsiteY1790" fmla="*/ 385869 h 1340528"/>
              <a:gd name="connsiteX1791" fmla="*/ 538938 w 769512"/>
              <a:gd name="connsiteY1791" fmla="*/ 383796 h 1340528"/>
              <a:gd name="connsiteX1792" fmla="*/ 537863 w 769512"/>
              <a:gd name="connsiteY1792" fmla="*/ 382074 h 1340528"/>
              <a:gd name="connsiteX1793" fmla="*/ 536718 w 769512"/>
              <a:gd name="connsiteY1793" fmla="*/ 381330 h 1340528"/>
              <a:gd name="connsiteX1794" fmla="*/ 535539 w 769512"/>
              <a:gd name="connsiteY1794" fmla="*/ 380467 h 1340528"/>
              <a:gd name="connsiteX1795" fmla="*/ 535425 w 769512"/>
              <a:gd name="connsiteY1795" fmla="*/ 380269 h 1340528"/>
              <a:gd name="connsiteX1796" fmla="*/ 535041 w 769512"/>
              <a:gd name="connsiteY1796" fmla="*/ 379600 h 1340528"/>
              <a:gd name="connsiteX1797" fmla="*/ 534714 w 769512"/>
              <a:gd name="connsiteY1797" fmla="*/ 374644 h 1340528"/>
              <a:gd name="connsiteX1798" fmla="*/ 533100 w 769512"/>
              <a:gd name="connsiteY1798" fmla="*/ 373225 h 1340528"/>
              <a:gd name="connsiteX1799" fmla="*/ 530547 w 769512"/>
              <a:gd name="connsiteY1799" fmla="*/ 369021 h 1340528"/>
              <a:gd name="connsiteX1800" fmla="*/ 527630 w 769512"/>
              <a:gd name="connsiteY1800" fmla="*/ 366926 h 1340528"/>
              <a:gd name="connsiteX1801" fmla="*/ 526835 w 769512"/>
              <a:gd name="connsiteY1801" fmla="*/ 365445 h 1340528"/>
              <a:gd name="connsiteX1802" fmla="*/ 526135 w 769512"/>
              <a:gd name="connsiteY1802" fmla="*/ 364143 h 1340528"/>
              <a:gd name="connsiteX1803" fmla="*/ 525475 w 769512"/>
              <a:gd name="connsiteY1803" fmla="*/ 363589 h 1340528"/>
              <a:gd name="connsiteX1804" fmla="*/ 525328 w 769512"/>
              <a:gd name="connsiteY1804" fmla="*/ 363465 h 1340528"/>
              <a:gd name="connsiteX1805" fmla="*/ 524304 w 769512"/>
              <a:gd name="connsiteY1805" fmla="*/ 363250 h 1340528"/>
              <a:gd name="connsiteX1806" fmla="*/ 523283 w 769512"/>
              <a:gd name="connsiteY1806" fmla="*/ 363038 h 1340528"/>
              <a:gd name="connsiteX1807" fmla="*/ 522173 w 769512"/>
              <a:gd name="connsiteY1807" fmla="*/ 364096 h 1340528"/>
              <a:gd name="connsiteX1808" fmla="*/ 521244 w 769512"/>
              <a:gd name="connsiteY1808" fmla="*/ 364099 h 1340528"/>
              <a:gd name="connsiteX1809" fmla="*/ 520618 w 769512"/>
              <a:gd name="connsiteY1809" fmla="*/ 362181 h 1340528"/>
              <a:gd name="connsiteX1810" fmla="*/ 519996 w 769512"/>
              <a:gd name="connsiteY1810" fmla="*/ 361821 h 1340528"/>
              <a:gd name="connsiteX1811" fmla="*/ 517951 w 769512"/>
              <a:gd name="connsiteY1811" fmla="*/ 360642 h 1340528"/>
              <a:gd name="connsiteX1812" fmla="*/ 516577 w 769512"/>
              <a:gd name="connsiteY1812" fmla="*/ 357362 h 1340528"/>
              <a:gd name="connsiteX1813" fmla="*/ 515691 w 769512"/>
              <a:gd name="connsiteY1813" fmla="*/ 356514 h 1340528"/>
              <a:gd name="connsiteX1814" fmla="*/ 514838 w 769512"/>
              <a:gd name="connsiteY1814" fmla="*/ 355696 h 1340528"/>
              <a:gd name="connsiteX1815" fmla="*/ 513901 w 769512"/>
              <a:gd name="connsiteY1815" fmla="*/ 353160 h 1340528"/>
              <a:gd name="connsiteX1816" fmla="*/ 512844 w 769512"/>
              <a:gd name="connsiteY1816" fmla="*/ 352297 h 1340528"/>
              <a:gd name="connsiteX1817" fmla="*/ 512514 w 769512"/>
              <a:gd name="connsiteY1817" fmla="*/ 346163 h 1340528"/>
              <a:gd name="connsiteX1818" fmla="*/ 510316 w 769512"/>
              <a:gd name="connsiteY1818" fmla="*/ 337311 h 1340528"/>
              <a:gd name="connsiteX1819" fmla="*/ 511793 w 769512"/>
              <a:gd name="connsiteY1819" fmla="*/ 334703 h 1340528"/>
              <a:gd name="connsiteX1820" fmla="*/ 511662 w 769512"/>
              <a:gd name="connsiteY1820" fmla="*/ 334041 h 1340528"/>
              <a:gd name="connsiteX1821" fmla="*/ 511618 w 769512"/>
              <a:gd name="connsiteY1821" fmla="*/ 333807 h 1340528"/>
              <a:gd name="connsiteX1822" fmla="*/ 511477 w 769512"/>
              <a:gd name="connsiteY1822" fmla="*/ 333092 h 1340528"/>
              <a:gd name="connsiteX1823" fmla="*/ 512169 w 769512"/>
              <a:gd name="connsiteY1823" fmla="*/ 330795 h 1340528"/>
              <a:gd name="connsiteX1824" fmla="*/ 513008 w 769512"/>
              <a:gd name="connsiteY1824" fmla="*/ 328005 h 1340528"/>
              <a:gd name="connsiteX1825" fmla="*/ 512843 w 769512"/>
              <a:gd name="connsiteY1825" fmla="*/ 327163 h 1340528"/>
              <a:gd name="connsiteX1826" fmla="*/ 512692 w 769512"/>
              <a:gd name="connsiteY1826" fmla="*/ 326396 h 1340528"/>
              <a:gd name="connsiteX1827" fmla="*/ 513307 w 769512"/>
              <a:gd name="connsiteY1827" fmla="*/ 325093 h 1340528"/>
              <a:gd name="connsiteX1828" fmla="*/ 511878 w 769512"/>
              <a:gd name="connsiteY1828" fmla="*/ 323550 h 1340528"/>
              <a:gd name="connsiteX1829" fmla="*/ 512123 w 769512"/>
              <a:gd name="connsiteY1829" fmla="*/ 323053 h 1340528"/>
              <a:gd name="connsiteX1830" fmla="*/ 513423 w 769512"/>
              <a:gd name="connsiteY1830" fmla="*/ 323110 h 1340528"/>
              <a:gd name="connsiteX1831" fmla="*/ 513508 w 769512"/>
              <a:gd name="connsiteY1831" fmla="*/ 322992 h 1340528"/>
              <a:gd name="connsiteX1832" fmla="*/ 513917 w 769512"/>
              <a:gd name="connsiteY1832" fmla="*/ 322426 h 1340528"/>
              <a:gd name="connsiteX1833" fmla="*/ 511796 w 769512"/>
              <a:gd name="connsiteY1833" fmla="*/ 317850 h 1340528"/>
              <a:gd name="connsiteX1834" fmla="*/ 511973 w 769512"/>
              <a:gd name="connsiteY1834" fmla="*/ 317473 h 1340528"/>
              <a:gd name="connsiteX1835" fmla="*/ 512902 w 769512"/>
              <a:gd name="connsiteY1835" fmla="*/ 315490 h 1340528"/>
              <a:gd name="connsiteX1836" fmla="*/ 514365 w 769512"/>
              <a:gd name="connsiteY1836" fmla="*/ 308855 h 1340528"/>
              <a:gd name="connsiteX1837" fmla="*/ 514764 w 769512"/>
              <a:gd name="connsiteY1837" fmla="*/ 303413 h 1340528"/>
              <a:gd name="connsiteX1838" fmla="*/ 514898 w 769512"/>
              <a:gd name="connsiteY1838" fmla="*/ 301605 h 1340528"/>
              <a:gd name="connsiteX1839" fmla="*/ 514949 w 769512"/>
              <a:gd name="connsiteY1839" fmla="*/ 298568 h 1340528"/>
              <a:gd name="connsiteX1840" fmla="*/ 516612 w 769512"/>
              <a:gd name="connsiteY1840" fmla="*/ 295960 h 1340528"/>
              <a:gd name="connsiteX1841" fmla="*/ 516362 w 769512"/>
              <a:gd name="connsiteY1841" fmla="*/ 295156 h 1340528"/>
              <a:gd name="connsiteX1842" fmla="*/ 515245 w 769512"/>
              <a:gd name="connsiteY1842" fmla="*/ 294601 h 1340528"/>
              <a:gd name="connsiteX1843" fmla="*/ 514757 w 769512"/>
              <a:gd name="connsiteY1843" fmla="*/ 293681 h 1340528"/>
              <a:gd name="connsiteX1844" fmla="*/ 514558 w 769512"/>
              <a:gd name="connsiteY1844" fmla="*/ 293303 h 1340528"/>
              <a:gd name="connsiteX1845" fmla="*/ 514803 w 769512"/>
              <a:gd name="connsiteY1845" fmla="*/ 292373 h 1340528"/>
              <a:gd name="connsiteX1846" fmla="*/ 515976 w 769512"/>
              <a:gd name="connsiteY1846" fmla="*/ 291315 h 1340528"/>
              <a:gd name="connsiteX1847" fmla="*/ 516710 w 769512"/>
              <a:gd name="connsiteY1847" fmla="*/ 288586 h 1340528"/>
              <a:gd name="connsiteX1848" fmla="*/ 515523 w 769512"/>
              <a:gd name="connsiteY1848" fmla="*/ 285678 h 1340528"/>
              <a:gd name="connsiteX1849" fmla="*/ 514386 w 769512"/>
              <a:gd name="connsiteY1849" fmla="*/ 279612 h 1340528"/>
              <a:gd name="connsiteX1850" fmla="*/ 514692 w 769512"/>
              <a:gd name="connsiteY1850" fmla="*/ 278371 h 1340528"/>
              <a:gd name="connsiteX1851" fmla="*/ 515928 w 769512"/>
              <a:gd name="connsiteY1851" fmla="*/ 277810 h 1340528"/>
              <a:gd name="connsiteX1852" fmla="*/ 516484 w 769512"/>
              <a:gd name="connsiteY1852" fmla="*/ 277002 h 1340528"/>
              <a:gd name="connsiteX1853" fmla="*/ 516231 w 769512"/>
              <a:gd name="connsiteY1853" fmla="*/ 275640 h 1340528"/>
              <a:gd name="connsiteX1854" fmla="*/ 517490 w 769512"/>
              <a:gd name="connsiteY1854" fmla="*/ 274887 h 1340528"/>
              <a:gd name="connsiteX1855" fmla="*/ 517900 w 769512"/>
              <a:gd name="connsiteY1855" fmla="*/ 274641 h 1340528"/>
              <a:gd name="connsiteX1856" fmla="*/ 518373 w 769512"/>
              <a:gd name="connsiteY1856" fmla="*/ 273686 h 1340528"/>
              <a:gd name="connsiteX1857" fmla="*/ 518453 w 769512"/>
              <a:gd name="connsiteY1857" fmla="*/ 273525 h 1340528"/>
              <a:gd name="connsiteX1858" fmla="*/ 518226 w 769512"/>
              <a:gd name="connsiteY1858" fmla="*/ 272987 h 1340528"/>
              <a:gd name="connsiteX1859" fmla="*/ 517329 w 769512"/>
              <a:gd name="connsiteY1859" fmla="*/ 270866 h 1340528"/>
              <a:gd name="connsiteX1860" fmla="*/ 517325 w 769512"/>
              <a:gd name="connsiteY1860" fmla="*/ 269689 h 1340528"/>
              <a:gd name="connsiteX1861" fmla="*/ 517565 w 769512"/>
              <a:gd name="connsiteY1861" fmla="*/ 269383 h 1340528"/>
              <a:gd name="connsiteX1862" fmla="*/ 518497 w 769512"/>
              <a:gd name="connsiteY1862" fmla="*/ 268197 h 1340528"/>
              <a:gd name="connsiteX1863" fmla="*/ 518401 w 769512"/>
              <a:gd name="connsiteY1863" fmla="*/ 266147 h 1340528"/>
              <a:gd name="connsiteX1864" fmla="*/ 518363 w 769512"/>
              <a:gd name="connsiteY1864" fmla="*/ 265347 h 1340528"/>
              <a:gd name="connsiteX1865" fmla="*/ 519885 w 769512"/>
              <a:gd name="connsiteY1865" fmla="*/ 263539 h 1340528"/>
              <a:gd name="connsiteX1866" fmla="*/ 519655 w 769512"/>
              <a:gd name="connsiteY1866" fmla="*/ 262741 h 1340528"/>
              <a:gd name="connsiteX1867" fmla="*/ 521013 w 769512"/>
              <a:gd name="connsiteY1867" fmla="*/ 261683 h 1340528"/>
              <a:gd name="connsiteX1868" fmla="*/ 521316 w 769512"/>
              <a:gd name="connsiteY1868" fmla="*/ 259637 h 1340528"/>
              <a:gd name="connsiteX1869" fmla="*/ 521838 w 769512"/>
              <a:gd name="connsiteY1869" fmla="*/ 258969 h 1340528"/>
              <a:gd name="connsiteX1870" fmla="*/ 521995 w 769512"/>
              <a:gd name="connsiteY1870" fmla="*/ 258768 h 1340528"/>
              <a:gd name="connsiteX1871" fmla="*/ 522477 w 769512"/>
              <a:gd name="connsiteY1871" fmla="*/ 254801 h 1340528"/>
              <a:gd name="connsiteX1872" fmla="*/ 522163 w 769512"/>
              <a:gd name="connsiteY1872" fmla="*/ 253749 h 1340528"/>
              <a:gd name="connsiteX1873" fmla="*/ 522438 w 769512"/>
              <a:gd name="connsiteY1873" fmla="*/ 252799 h 1340528"/>
              <a:gd name="connsiteX1874" fmla="*/ 523204 w 769512"/>
              <a:gd name="connsiteY1874" fmla="*/ 250152 h 1340528"/>
              <a:gd name="connsiteX1875" fmla="*/ 522755 w 769512"/>
              <a:gd name="connsiteY1875" fmla="*/ 245631 h 1340528"/>
              <a:gd name="connsiteX1876" fmla="*/ 521821 w 769512"/>
              <a:gd name="connsiteY1876" fmla="*/ 242380 h 1340528"/>
              <a:gd name="connsiteX1877" fmla="*/ 521563 w 769512"/>
              <a:gd name="connsiteY1877" fmla="*/ 241484 h 1340528"/>
              <a:gd name="connsiteX1878" fmla="*/ 521674 w 769512"/>
              <a:gd name="connsiteY1878" fmla="*/ 241285 h 1340528"/>
              <a:gd name="connsiteX1879" fmla="*/ 521872 w 769512"/>
              <a:gd name="connsiteY1879" fmla="*/ 240927 h 1340528"/>
              <a:gd name="connsiteX1880" fmla="*/ 521481 w 769512"/>
              <a:gd name="connsiteY1880" fmla="*/ 240600 h 1340528"/>
              <a:gd name="connsiteX1881" fmla="*/ 520691 w 769512"/>
              <a:gd name="connsiteY1881" fmla="*/ 239939 h 1340528"/>
              <a:gd name="connsiteX1882" fmla="*/ 521175 w 769512"/>
              <a:gd name="connsiteY1882" fmla="*/ 236903 h 1340528"/>
              <a:gd name="connsiteX1883" fmla="*/ 520430 w 769512"/>
              <a:gd name="connsiteY1883" fmla="*/ 235853 h 1340528"/>
              <a:gd name="connsiteX1884" fmla="*/ 520611 w 769512"/>
              <a:gd name="connsiteY1884" fmla="*/ 234736 h 1340528"/>
              <a:gd name="connsiteX1885" fmla="*/ 519624 w 769512"/>
              <a:gd name="connsiteY1885" fmla="*/ 233310 h 1340528"/>
              <a:gd name="connsiteX1886" fmla="*/ 519241 w 769512"/>
              <a:gd name="connsiteY1886" fmla="*/ 232759 h 1340528"/>
              <a:gd name="connsiteX1887" fmla="*/ 519547 w 769512"/>
              <a:gd name="connsiteY1887" fmla="*/ 231520 h 1340528"/>
              <a:gd name="connsiteX1888" fmla="*/ 518422 w 769512"/>
              <a:gd name="connsiteY1888" fmla="*/ 228613 h 1340528"/>
              <a:gd name="connsiteX1889" fmla="*/ 518477 w 769512"/>
              <a:gd name="connsiteY1889" fmla="*/ 226753 h 1340528"/>
              <a:gd name="connsiteX1890" fmla="*/ 517925 w 769512"/>
              <a:gd name="connsiteY1890" fmla="*/ 225830 h 1340528"/>
              <a:gd name="connsiteX1891" fmla="*/ 517480 w 769512"/>
              <a:gd name="connsiteY1891" fmla="*/ 225086 h 1340528"/>
              <a:gd name="connsiteX1892" fmla="*/ 517784 w 769512"/>
              <a:gd name="connsiteY1892" fmla="*/ 223473 h 1340528"/>
              <a:gd name="connsiteX1893" fmla="*/ 517408 w 769512"/>
              <a:gd name="connsiteY1893" fmla="*/ 222051 h 1340528"/>
              <a:gd name="connsiteX1894" fmla="*/ 517935 w 769512"/>
              <a:gd name="connsiteY1894" fmla="*/ 221047 h 1340528"/>
              <a:gd name="connsiteX1895" fmla="*/ 519009 w 769512"/>
              <a:gd name="connsiteY1895" fmla="*/ 219009 h 1340528"/>
              <a:gd name="connsiteX1896" fmla="*/ 517392 w 769512"/>
              <a:gd name="connsiteY1896" fmla="*/ 218576 h 1340528"/>
              <a:gd name="connsiteX1897" fmla="*/ 513021 w 769512"/>
              <a:gd name="connsiteY1897" fmla="*/ 217997 h 1340528"/>
              <a:gd name="connsiteX1898" fmla="*/ 510717 w 769512"/>
              <a:gd name="connsiteY1898" fmla="*/ 218221 h 1340528"/>
              <a:gd name="connsiteX1899" fmla="*/ 507195 w 769512"/>
              <a:gd name="connsiteY1899" fmla="*/ 218262 h 1340528"/>
              <a:gd name="connsiteX1900" fmla="*/ 504883 w 769512"/>
              <a:gd name="connsiteY1900" fmla="*/ 217891 h 1340528"/>
              <a:gd name="connsiteX1901" fmla="*/ 503491 w 769512"/>
              <a:gd name="connsiteY1901" fmla="*/ 217454 h 1340528"/>
              <a:gd name="connsiteX1902" fmla="*/ 502267 w 769512"/>
              <a:gd name="connsiteY1902" fmla="*/ 216846 h 1340528"/>
              <a:gd name="connsiteX1903" fmla="*/ 501322 w 769512"/>
              <a:gd name="connsiteY1903" fmla="*/ 215378 h 1340528"/>
              <a:gd name="connsiteX1904" fmla="*/ 501209 w 769512"/>
              <a:gd name="connsiteY1904" fmla="*/ 213466 h 1340528"/>
              <a:gd name="connsiteX1905" fmla="*/ 501663 w 769512"/>
              <a:gd name="connsiteY1905" fmla="*/ 210348 h 1340528"/>
              <a:gd name="connsiteX1906" fmla="*/ 502855 w 769512"/>
              <a:gd name="connsiteY1906" fmla="*/ 208703 h 1340528"/>
              <a:gd name="connsiteX1907" fmla="*/ 504401 w 769512"/>
              <a:gd name="connsiteY1907" fmla="*/ 208242 h 1340528"/>
              <a:gd name="connsiteX1908" fmla="*/ 505609 w 769512"/>
              <a:gd name="connsiteY1908" fmla="*/ 207703 h 1340528"/>
              <a:gd name="connsiteX1909" fmla="*/ 507367 w 769512"/>
              <a:gd name="connsiteY1909" fmla="*/ 207407 h 1340528"/>
              <a:gd name="connsiteX1910" fmla="*/ 508614 w 769512"/>
              <a:gd name="connsiteY1910" fmla="*/ 206697 h 1340528"/>
              <a:gd name="connsiteX1911" fmla="*/ 508770 w 769512"/>
              <a:gd name="connsiteY1911" fmla="*/ 205927 h 1340528"/>
              <a:gd name="connsiteX1912" fmla="*/ 509082 w 769512"/>
              <a:gd name="connsiteY1912" fmla="*/ 204346 h 1340528"/>
              <a:gd name="connsiteX1913" fmla="*/ 508681 w 769512"/>
              <a:gd name="connsiteY1913" fmla="*/ 202823 h 1340528"/>
              <a:gd name="connsiteX1914" fmla="*/ 507442 w 769512"/>
              <a:gd name="connsiteY1914" fmla="*/ 201363 h 1340528"/>
              <a:gd name="connsiteX1915" fmla="*/ 505490 w 769512"/>
              <a:gd name="connsiteY1915" fmla="*/ 199834 h 1340528"/>
              <a:gd name="connsiteX1916" fmla="*/ 504713 w 769512"/>
              <a:gd name="connsiteY1916" fmla="*/ 198405 h 1340528"/>
              <a:gd name="connsiteX1917" fmla="*/ 504867 w 769512"/>
              <a:gd name="connsiteY1917" fmla="*/ 197465 h 1340528"/>
              <a:gd name="connsiteX1918" fmla="*/ 504840 w 769512"/>
              <a:gd name="connsiteY1918" fmla="*/ 195765 h 1340528"/>
              <a:gd name="connsiteX1919" fmla="*/ 504562 w 769512"/>
              <a:gd name="connsiteY1919" fmla="*/ 193984 h 1340528"/>
              <a:gd name="connsiteX1920" fmla="*/ 503490 w 769512"/>
              <a:gd name="connsiteY1920" fmla="*/ 192478 h 1340528"/>
              <a:gd name="connsiteX1921" fmla="*/ 503634 w 769512"/>
              <a:gd name="connsiteY1921" fmla="*/ 190900 h 1340528"/>
              <a:gd name="connsiteX1922" fmla="*/ 505594 w 769512"/>
              <a:gd name="connsiteY1922" fmla="*/ 190130 h 1340528"/>
              <a:gd name="connsiteX1923" fmla="*/ 508032 w 769512"/>
              <a:gd name="connsiteY1923" fmla="*/ 190499 h 1340528"/>
              <a:gd name="connsiteX1924" fmla="*/ 508961 w 769512"/>
              <a:gd name="connsiteY1924" fmla="*/ 190903 h 1340528"/>
              <a:gd name="connsiteX1925" fmla="*/ 509931 w 769512"/>
              <a:gd name="connsiteY1925" fmla="*/ 191178 h 1340528"/>
              <a:gd name="connsiteX1926" fmla="*/ 510997 w 769512"/>
              <a:gd name="connsiteY1926" fmla="*/ 192344 h 1340528"/>
              <a:gd name="connsiteX1927" fmla="*/ 512234 w 769512"/>
              <a:gd name="connsiteY1927" fmla="*/ 193761 h 1340528"/>
              <a:gd name="connsiteX1928" fmla="*/ 513511 w 769512"/>
              <a:gd name="connsiteY1928" fmla="*/ 194965 h 1340528"/>
              <a:gd name="connsiteX1929" fmla="*/ 515719 w 769512"/>
              <a:gd name="connsiteY1929" fmla="*/ 196701 h 1340528"/>
              <a:gd name="connsiteX1930" fmla="*/ 517246 w 769512"/>
              <a:gd name="connsiteY1930" fmla="*/ 197813 h 1340528"/>
              <a:gd name="connsiteX1931" fmla="*/ 518396 w 769512"/>
              <a:gd name="connsiteY1931" fmla="*/ 199020 h 1340528"/>
              <a:gd name="connsiteX1932" fmla="*/ 518579 w 769512"/>
              <a:gd name="connsiteY1932" fmla="*/ 200037 h 1340528"/>
              <a:gd name="connsiteX1933" fmla="*/ 519751 w 769512"/>
              <a:gd name="connsiteY1933" fmla="*/ 200918 h 1340528"/>
              <a:gd name="connsiteX1934" fmla="*/ 520484 w 769512"/>
              <a:gd name="connsiteY1934" fmla="*/ 198005 h 1340528"/>
              <a:gd name="connsiteX1935" fmla="*/ 520271 w 769512"/>
              <a:gd name="connsiteY1935" fmla="*/ 197064 h 1340528"/>
              <a:gd name="connsiteX1936" fmla="*/ 520232 w 769512"/>
              <a:gd name="connsiteY1936" fmla="*/ 196891 h 1340528"/>
              <a:gd name="connsiteX1937" fmla="*/ 521221 w 769512"/>
              <a:gd name="connsiteY1937" fmla="*/ 196144 h 1340528"/>
              <a:gd name="connsiteX1938" fmla="*/ 521097 w 769512"/>
              <a:gd name="connsiteY1938" fmla="*/ 194998 h 1340528"/>
              <a:gd name="connsiteX1939" fmla="*/ 522578 w 769512"/>
              <a:gd name="connsiteY1939" fmla="*/ 193672 h 1340528"/>
              <a:gd name="connsiteX1940" fmla="*/ 522946 w 769512"/>
              <a:gd name="connsiteY1940" fmla="*/ 193351 h 1340528"/>
              <a:gd name="connsiteX1941" fmla="*/ 524055 w 769512"/>
              <a:gd name="connsiteY1941" fmla="*/ 191549 h 1340528"/>
              <a:gd name="connsiteX1942" fmla="*/ 525033 w 769512"/>
              <a:gd name="connsiteY1942" fmla="*/ 187520 h 1340528"/>
              <a:gd name="connsiteX1943" fmla="*/ 525673 w 769512"/>
              <a:gd name="connsiteY1943" fmla="*/ 186951 h 1340528"/>
              <a:gd name="connsiteX1944" fmla="*/ 526083 w 769512"/>
              <a:gd name="connsiteY1944" fmla="*/ 186587 h 1340528"/>
              <a:gd name="connsiteX1945" fmla="*/ 526883 w 769512"/>
              <a:gd name="connsiteY1945" fmla="*/ 185097 h 1340528"/>
              <a:gd name="connsiteX1946" fmla="*/ 528122 w 769512"/>
              <a:gd name="connsiteY1946" fmla="*/ 184907 h 1340528"/>
              <a:gd name="connsiteX1947" fmla="*/ 528987 w 769512"/>
              <a:gd name="connsiteY1947" fmla="*/ 184160 h 1340528"/>
              <a:gd name="connsiteX1948" fmla="*/ 529417 w 769512"/>
              <a:gd name="connsiteY1948" fmla="*/ 183105 h 1340528"/>
              <a:gd name="connsiteX1949" fmla="*/ 529847 w 769512"/>
              <a:gd name="connsiteY1949" fmla="*/ 182052 h 1340528"/>
              <a:gd name="connsiteX1950" fmla="*/ 531347 w 769512"/>
              <a:gd name="connsiteY1950" fmla="*/ 180636 h 1340528"/>
              <a:gd name="connsiteX1951" fmla="*/ 531824 w 769512"/>
              <a:gd name="connsiteY1951" fmla="*/ 180187 h 1340528"/>
              <a:gd name="connsiteX1952" fmla="*/ 533384 w 769512"/>
              <a:gd name="connsiteY1952" fmla="*/ 179605 h 1340528"/>
              <a:gd name="connsiteX1953" fmla="*/ 537022 w 769512"/>
              <a:gd name="connsiteY1953" fmla="*/ 178246 h 1340528"/>
              <a:gd name="connsiteX1954" fmla="*/ 538999 w 769512"/>
              <a:gd name="connsiteY1954" fmla="*/ 176504 h 1340528"/>
              <a:gd name="connsiteX1955" fmla="*/ 542218 w 769512"/>
              <a:gd name="connsiteY1955" fmla="*/ 175626 h 1340528"/>
              <a:gd name="connsiteX1956" fmla="*/ 543572 w 769512"/>
              <a:gd name="connsiteY1956" fmla="*/ 172896 h 1340528"/>
              <a:gd name="connsiteX1957" fmla="*/ 544128 w 769512"/>
              <a:gd name="connsiteY1957" fmla="*/ 172243 h 1340528"/>
              <a:gd name="connsiteX1958" fmla="*/ 544683 w 769512"/>
              <a:gd name="connsiteY1958" fmla="*/ 171591 h 1340528"/>
              <a:gd name="connsiteX1959" fmla="*/ 545673 w 769512"/>
              <a:gd name="connsiteY1959" fmla="*/ 171216 h 1340528"/>
              <a:gd name="connsiteX1960" fmla="*/ 546476 w 769512"/>
              <a:gd name="connsiteY1960" fmla="*/ 169725 h 1340528"/>
              <a:gd name="connsiteX1961" fmla="*/ 547843 w 769512"/>
              <a:gd name="connsiteY1961" fmla="*/ 169048 h 1340528"/>
              <a:gd name="connsiteX1962" fmla="*/ 547415 w 769512"/>
              <a:gd name="connsiteY1962" fmla="*/ 168134 h 1340528"/>
              <a:gd name="connsiteX1963" fmla="*/ 546650 w 769512"/>
              <a:gd name="connsiteY1963" fmla="*/ 167514 h 1340528"/>
              <a:gd name="connsiteX1964" fmla="*/ 545594 w 769512"/>
              <a:gd name="connsiteY1964" fmla="*/ 166986 h 1340528"/>
              <a:gd name="connsiteX1965" fmla="*/ 543540 w 769512"/>
              <a:gd name="connsiteY1965" fmla="*/ 167076 h 1340528"/>
              <a:gd name="connsiteX1966" fmla="*/ 541108 w 769512"/>
              <a:gd name="connsiteY1966" fmla="*/ 167133 h 1340528"/>
              <a:gd name="connsiteX1967" fmla="*/ 539517 w 769512"/>
              <a:gd name="connsiteY1967" fmla="*/ 167299 h 1340528"/>
              <a:gd name="connsiteX1968" fmla="*/ 537759 w 769512"/>
              <a:gd name="connsiteY1968" fmla="*/ 167595 h 1340528"/>
              <a:gd name="connsiteX1969" fmla="*/ 535956 w 769512"/>
              <a:gd name="connsiteY1969" fmla="*/ 167595 h 1340528"/>
              <a:gd name="connsiteX1970" fmla="*/ 534521 w 769512"/>
              <a:gd name="connsiteY1970" fmla="*/ 166990 h 1340528"/>
              <a:gd name="connsiteX1971" fmla="*/ 533374 w 769512"/>
              <a:gd name="connsiteY1971" fmla="*/ 166080 h 1340528"/>
              <a:gd name="connsiteX1972" fmla="*/ 532062 w 769512"/>
              <a:gd name="connsiteY1972" fmla="*/ 165261 h 1340528"/>
              <a:gd name="connsiteX1973" fmla="*/ 529865 w 769512"/>
              <a:gd name="connsiteY1973" fmla="*/ 164207 h 1340528"/>
              <a:gd name="connsiteX1974" fmla="*/ 527506 w 769512"/>
              <a:gd name="connsiteY1974" fmla="*/ 163580 h 1340528"/>
              <a:gd name="connsiteX1975" fmla="*/ 524901 w 769512"/>
              <a:gd name="connsiteY1975" fmla="*/ 163302 h 1340528"/>
              <a:gd name="connsiteX1976" fmla="*/ 522053 w 769512"/>
              <a:gd name="connsiteY1976" fmla="*/ 163539 h 1340528"/>
              <a:gd name="connsiteX1977" fmla="*/ 520912 w 769512"/>
              <a:gd name="connsiteY1977" fmla="*/ 163013 h 1340528"/>
              <a:gd name="connsiteX1978" fmla="*/ 520845 w 769512"/>
              <a:gd name="connsiteY1978" fmla="*/ 162864 h 1340528"/>
              <a:gd name="connsiteX1979" fmla="*/ 520435 w 769512"/>
              <a:gd name="connsiteY1979" fmla="*/ 161960 h 1340528"/>
              <a:gd name="connsiteX1980" fmla="*/ 520493 w 769512"/>
              <a:gd name="connsiteY1980" fmla="*/ 160343 h 1340528"/>
              <a:gd name="connsiteX1981" fmla="*/ 521334 w 769512"/>
              <a:gd name="connsiteY1981" fmla="*/ 157643 h 1340528"/>
              <a:gd name="connsiteX1982" fmla="*/ 523055 w 769512"/>
              <a:gd name="connsiteY1982" fmla="*/ 154965 h 1340528"/>
              <a:gd name="connsiteX1983" fmla="*/ 523363 w 769512"/>
              <a:gd name="connsiteY1983" fmla="*/ 153129 h 1340528"/>
              <a:gd name="connsiteX1984" fmla="*/ 523213 w 769512"/>
              <a:gd name="connsiteY1984" fmla="*/ 151516 h 1340528"/>
              <a:gd name="connsiteX1985" fmla="*/ 522904 w 769512"/>
              <a:gd name="connsiteY1985" fmla="*/ 150545 h 1340528"/>
              <a:gd name="connsiteX1986" fmla="*/ 522308 w 769512"/>
              <a:gd name="connsiteY1986" fmla="*/ 150007 h 1340528"/>
              <a:gd name="connsiteX1987" fmla="*/ 520778 w 769512"/>
              <a:gd name="connsiteY1987" fmla="*/ 151361 h 1340528"/>
              <a:gd name="connsiteX1988" fmla="*/ 518824 w 769512"/>
              <a:gd name="connsiteY1988" fmla="*/ 152555 h 1340528"/>
              <a:gd name="connsiteX1989" fmla="*/ 517040 w 769512"/>
              <a:gd name="connsiteY1989" fmla="*/ 153873 h 1340528"/>
              <a:gd name="connsiteX1990" fmla="*/ 515583 w 769512"/>
              <a:gd name="connsiteY1990" fmla="*/ 154630 h 1340528"/>
              <a:gd name="connsiteX1991" fmla="*/ 514202 w 769512"/>
              <a:gd name="connsiteY1991" fmla="*/ 154747 h 1340528"/>
              <a:gd name="connsiteX1992" fmla="*/ 512978 w 769512"/>
              <a:gd name="connsiteY1992" fmla="*/ 154267 h 1340528"/>
              <a:gd name="connsiteX1993" fmla="*/ 512709 w 769512"/>
              <a:gd name="connsiteY1993" fmla="*/ 153124 h 1340528"/>
              <a:gd name="connsiteX1994" fmla="*/ 514272 w 769512"/>
              <a:gd name="connsiteY1994" fmla="*/ 151088 h 1340528"/>
              <a:gd name="connsiteX1995" fmla="*/ 517343 w 769512"/>
              <a:gd name="connsiteY1995" fmla="*/ 148931 h 1340528"/>
              <a:gd name="connsiteX1996" fmla="*/ 518620 w 769512"/>
              <a:gd name="connsiteY1996" fmla="*/ 147329 h 1340528"/>
              <a:gd name="connsiteX1997" fmla="*/ 519005 w 769512"/>
              <a:gd name="connsiteY1997" fmla="*/ 145108 h 1340528"/>
              <a:gd name="connsiteX1998" fmla="*/ 518389 w 769512"/>
              <a:gd name="connsiteY1998" fmla="*/ 143230 h 1340528"/>
              <a:gd name="connsiteX1999" fmla="*/ 517215 w 769512"/>
              <a:gd name="connsiteY1999" fmla="*/ 141917 h 1340528"/>
              <a:gd name="connsiteX2000" fmla="*/ 515735 w 769512"/>
              <a:gd name="connsiteY2000" fmla="*/ 141101 h 1340528"/>
              <a:gd name="connsiteX2001" fmla="*/ 513647 w 769512"/>
              <a:gd name="connsiteY2001" fmla="*/ 140278 h 1340528"/>
              <a:gd name="connsiteX2002" fmla="*/ 512661 w 769512"/>
              <a:gd name="connsiteY2002" fmla="*/ 140128 h 1340528"/>
              <a:gd name="connsiteX2003" fmla="*/ 510622 w 769512"/>
              <a:gd name="connsiteY2003" fmla="*/ 141993 h 1340528"/>
              <a:gd name="connsiteX2004" fmla="*/ 506971 w 769512"/>
              <a:gd name="connsiteY2004" fmla="*/ 143370 h 1340528"/>
              <a:gd name="connsiteX2005" fmla="*/ 506124 w 769512"/>
              <a:gd name="connsiteY2005" fmla="*/ 143246 h 1340528"/>
              <a:gd name="connsiteX2006" fmla="*/ 504490 w 769512"/>
              <a:gd name="connsiteY2006" fmla="*/ 143007 h 1340528"/>
              <a:gd name="connsiteX2007" fmla="*/ 503061 w 769512"/>
              <a:gd name="connsiteY2007" fmla="*/ 141590 h 1340528"/>
              <a:gd name="connsiteX2008" fmla="*/ 501932 w 769512"/>
              <a:gd name="connsiteY2008" fmla="*/ 141675 h 1340528"/>
              <a:gd name="connsiteX2009" fmla="*/ 501327 w 769512"/>
              <a:gd name="connsiteY2009" fmla="*/ 141720 h 1340528"/>
              <a:gd name="connsiteX2010" fmla="*/ 501173 w 769512"/>
              <a:gd name="connsiteY2010" fmla="*/ 141665 h 1340528"/>
              <a:gd name="connsiteX2011" fmla="*/ 498905 w 769512"/>
              <a:gd name="connsiteY2011" fmla="*/ 140862 h 1340528"/>
              <a:gd name="connsiteX2012" fmla="*/ 497183 w 769512"/>
              <a:gd name="connsiteY2012" fmla="*/ 140643 h 1340528"/>
              <a:gd name="connsiteX2013" fmla="*/ 496549 w 769512"/>
              <a:gd name="connsiteY2013" fmla="*/ 140561 h 1340528"/>
              <a:gd name="connsiteX2014" fmla="*/ 486617 w 769512"/>
              <a:gd name="connsiteY2014" fmla="*/ 135894 h 1340528"/>
              <a:gd name="connsiteX2015" fmla="*/ 485248 w 769512"/>
              <a:gd name="connsiteY2015" fmla="*/ 134290 h 1340528"/>
              <a:gd name="connsiteX2016" fmla="*/ 484338 w 769512"/>
              <a:gd name="connsiteY2016" fmla="*/ 133787 h 1340528"/>
              <a:gd name="connsiteX2017" fmla="*/ 483136 w 769512"/>
              <a:gd name="connsiteY2017" fmla="*/ 133121 h 1340528"/>
              <a:gd name="connsiteX2018" fmla="*/ 482869 w 769512"/>
              <a:gd name="connsiteY2018" fmla="*/ 132469 h 1340528"/>
              <a:gd name="connsiteX2019" fmla="*/ 481955 w 769512"/>
              <a:gd name="connsiteY2019" fmla="*/ 130229 h 1340528"/>
              <a:gd name="connsiteX2020" fmla="*/ 481823 w 769512"/>
              <a:gd name="connsiteY2020" fmla="*/ 129907 h 1340528"/>
              <a:gd name="connsiteX2021" fmla="*/ 481591 w 769512"/>
              <a:gd name="connsiteY2021" fmla="*/ 129676 h 1340528"/>
              <a:gd name="connsiteX2022" fmla="*/ 480891 w 769512"/>
              <a:gd name="connsiteY2022" fmla="*/ 128981 h 1340528"/>
              <a:gd name="connsiteX2023" fmla="*/ 479525 w 769512"/>
              <a:gd name="connsiteY2023" fmla="*/ 128677 h 1340528"/>
              <a:gd name="connsiteX2024" fmla="*/ 476863 w 769512"/>
              <a:gd name="connsiteY2024" fmla="*/ 129431 h 1340528"/>
              <a:gd name="connsiteX2025" fmla="*/ 476028 w 769512"/>
              <a:gd name="connsiteY2025" fmla="*/ 128571 h 1340528"/>
              <a:gd name="connsiteX2026" fmla="*/ 475246 w 769512"/>
              <a:gd name="connsiteY2026" fmla="*/ 127766 h 1340528"/>
              <a:gd name="connsiteX2027" fmla="*/ 473510 w 769512"/>
              <a:gd name="connsiteY2027" fmla="*/ 127711 h 1340528"/>
              <a:gd name="connsiteX2028" fmla="*/ 470537 w 769512"/>
              <a:gd name="connsiteY2028" fmla="*/ 128280 h 1340528"/>
              <a:gd name="connsiteX2029" fmla="*/ 469844 w 769512"/>
              <a:gd name="connsiteY2029" fmla="*/ 128039 h 1340528"/>
              <a:gd name="connsiteX2030" fmla="*/ 469482 w 769512"/>
              <a:gd name="connsiteY2030" fmla="*/ 127913 h 1340528"/>
              <a:gd name="connsiteX2031" fmla="*/ 468403 w 769512"/>
              <a:gd name="connsiteY2031" fmla="*/ 126473 h 1340528"/>
              <a:gd name="connsiteX2032" fmla="*/ 467864 w 769512"/>
              <a:gd name="connsiteY2032" fmla="*/ 125752 h 1340528"/>
              <a:gd name="connsiteX2033" fmla="*/ 466436 w 769512"/>
              <a:gd name="connsiteY2033" fmla="*/ 125448 h 1340528"/>
              <a:gd name="connsiteX2034" fmla="*/ 465440 w 769512"/>
              <a:gd name="connsiteY2034" fmla="*/ 124337 h 1340528"/>
              <a:gd name="connsiteX2035" fmla="*/ 464448 w 769512"/>
              <a:gd name="connsiteY2035" fmla="*/ 123660 h 1340528"/>
              <a:gd name="connsiteX2036" fmla="*/ 463975 w 769512"/>
              <a:gd name="connsiteY2036" fmla="*/ 121891 h 1340528"/>
              <a:gd name="connsiteX2037" fmla="*/ 463755 w 769512"/>
              <a:gd name="connsiteY2037" fmla="*/ 121062 h 1340528"/>
              <a:gd name="connsiteX2038" fmla="*/ 463863 w 769512"/>
              <a:gd name="connsiteY2038" fmla="*/ 120810 h 1340528"/>
              <a:gd name="connsiteX2039" fmla="*/ 464124 w 769512"/>
              <a:gd name="connsiteY2039" fmla="*/ 120195 h 1340528"/>
              <a:gd name="connsiteX2040" fmla="*/ 464927 w 769512"/>
              <a:gd name="connsiteY2040" fmla="*/ 119759 h 1340528"/>
              <a:gd name="connsiteX2041" fmla="*/ 467967 w 769512"/>
              <a:gd name="connsiteY2041" fmla="*/ 120179 h 1340528"/>
              <a:gd name="connsiteX2042" fmla="*/ 468091 w 769512"/>
              <a:gd name="connsiteY2042" fmla="*/ 118726 h 1340528"/>
              <a:gd name="connsiteX2043" fmla="*/ 468204 w 769512"/>
              <a:gd name="connsiteY2043" fmla="*/ 117390 h 1340528"/>
              <a:gd name="connsiteX2044" fmla="*/ 468635 w 769512"/>
              <a:gd name="connsiteY2044" fmla="*/ 116770 h 1340528"/>
              <a:gd name="connsiteX2045" fmla="*/ 469818 w 769512"/>
              <a:gd name="connsiteY2045" fmla="*/ 115550 h 1340528"/>
              <a:gd name="connsiteX2046" fmla="*/ 471044 w 769512"/>
              <a:gd name="connsiteY2046" fmla="*/ 114283 h 1340528"/>
              <a:gd name="connsiteX2047" fmla="*/ 471971 w 769512"/>
              <a:gd name="connsiteY2047" fmla="*/ 113784 h 1340528"/>
              <a:gd name="connsiteX2048" fmla="*/ 472184 w 769512"/>
              <a:gd name="connsiteY2048" fmla="*/ 113799 h 1340528"/>
              <a:gd name="connsiteX2049" fmla="*/ 473583 w 769512"/>
              <a:gd name="connsiteY2049" fmla="*/ 113900 h 1340528"/>
              <a:gd name="connsiteX2050" fmla="*/ 473879 w 769512"/>
              <a:gd name="connsiteY2050" fmla="*/ 112882 h 1340528"/>
              <a:gd name="connsiteX2051" fmla="*/ 475496 w 769512"/>
              <a:gd name="connsiteY2051" fmla="*/ 111603 h 1340528"/>
              <a:gd name="connsiteX2052" fmla="*/ 477156 w 769512"/>
              <a:gd name="connsiteY2052" fmla="*/ 108313 h 1340528"/>
              <a:gd name="connsiteX2053" fmla="*/ 478765 w 769512"/>
              <a:gd name="connsiteY2053" fmla="*/ 107317 h 1340528"/>
              <a:gd name="connsiteX2054" fmla="*/ 480211 w 769512"/>
              <a:gd name="connsiteY2054" fmla="*/ 106910 h 1340528"/>
              <a:gd name="connsiteX2055" fmla="*/ 483224 w 769512"/>
              <a:gd name="connsiteY2055" fmla="*/ 106061 h 1340528"/>
              <a:gd name="connsiteX2056" fmla="*/ 484504 w 769512"/>
              <a:gd name="connsiteY2056" fmla="*/ 105311 h 1340528"/>
              <a:gd name="connsiteX2057" fmla="*/ 485884 w 769512"/>
              <a:gd name="connsiteY2057" fmla="*/ 104502 h 1340528"/>
              <a:gd name="connsiteX2058" fmla="*/ 487273 w 769512"/>
              <a:gd name="connsiteY2058" fmla="*/ 104279 h 1340528"/>
              <a:gd name="connsiteX2059" fmla="*/ 488849 w 769512"/>
              <a:gd name="connsiteY2059" fmla="*/ 102324 h 1340528"/>
              <a:gd name="connsiteX2060" fmla="*/ 489465 w 769512"/>
              <a:gd name="connsiteY2060" fmla="*/ 100896 h 1340528"/>
              <a:gd name="connsiteX2061" fmla="*/ 491313 w 769512"/>
              <a:gd name="connsiteY2061" fmla="*/ 99340 h 1340528"/>
              <a:gd name="connsiteX2062" fmla="*/ 492494 w 769512"/>
              <a:gd name="connsiteY2062" fmla="*/ 98347 h 1340528"/>
              <a:gd name="connsiteX2063" fmla="*/ 493046 w 769512"/>
              <a:gd name="connsiteY2063" fmla="*/ 96488 h 1340528"/>
              <a:gd name="connsiteX2064" fmla="*/ 493560 w 769512"/>
              <a:gd name="connsiteY2064" fmla="*/ 95826 h 1340528"/>
              <a:gd name="connsiteX2065" fmla="*/ 493723 w 769512"/>
              <a:gd name="connsiteY2065" fmla="*/ 95616 h 1340528"/>
              <a:gd name="connsiteX2066" fmla="*/ 495949 w 769512"/>
              <a:gd name="connsiteY2066" fmla="*/ 93623 h 1340528"/>
              <a:gd name="connsiteX2067" fmla="*/ 496253 w 769512"/>
              <a:gd name="connsiteY2067" fmla="*/ 92451 h 1340528"/>
              <a:gd name="connsiteX2068" fmla="*/ 497615 w 769512"/>
              <a:gd name="connsiteY2068" fmla="*/ 91082 h 1340528"/>
              <a:gd name="connsiteX2069" fmla="*/ 498763 w 769512"/>
              <a:gd name="connsiteY2069" fmla="*/ 89257 h 1340528"/>
              <a:gd name="connsiteX2070" fmla="*/ 498872 w 769512"/>
              <a:gd name="connsiteY2070" fmla="*/ 89081 h 1340528"/>
              <a:gd name="connsiteX2071" fmla="*/ 499214 w 769512"/>
              <a:gd name="connsiteY2071" fmla="*/ 88535 h 1340528"/>
              <a:gd name="connsiteX2072" fmla="*/ 499516 w 769512"/>
              <a:gd name="connsiteY2072" fmla="*/ 86368 h 1340528"/>
              <a:gd name="connsiteX2073" fmla="*/ 500175 w 769512"/>
              <a:gd name="connsiteY2073" fmla="*/ 85122 h 1340528"/>
              <a:gd name="connsiteX2074" fmla="*/ 500565 w 769512"/>
              <a:gd name="connsiteY2074" fmla="*/ 84383 h 1340528"/>
              <a:gd name="connsiteX2075" fmla="*/ 501737 w 769512"/>
              <a:gd name="connsiteY2075" fmla="*/ 82769 h 1340528"/>
              <a:gd name="connsiteX2076" fmla="*/ 502419 w 769512"/>
              <a:gd name="connsiteY2076" fmla="*/ 82890 h 1340528"/>
              <a:gd name="connsiteX2077" fmla="*/ 503124 w 769512"/>
              <a:gd name="connsiteY2077" fmla="*/ 82333 h 1340528"/>
              <a:gd name="connsiteX2078" fmla="*/ 503284 w 769512"/>
              <a:gd name="connsiteY2078" fmla="*/ 82205 h 1340528"/>
              <a:gd name="connsiteX2079" fmla="*/ 503405 w 769512"/>
              <a:gd name="connsiteY2079" fmla="*/ 82015 h 1340528"/>
              <a:gd name="connsiteX2080" fmla="*/ 504273 w 769512"/>
              <a:gd name="connsiteY2080" fmla="*/ 80653 h 1340528"/>
              <a:gd name="connsiteX2081" fmla="*/ 504477 w 769512"/>
              <a:gd name="connsiteY2081" fmla="*/ 79173 h 1340528"/>
              <a:gd name="connsiteX2082" fmla="*/ 504572 w 769512"/>
              <a:gd name="connsiteY2082" fmla="*/ 78483 h 1340528"/>
              <a:gd name="connsiteX2083" fmla="*/ 504939 w 769512"/>
              <a:gd name="connsiteY2083" fmla="*/ 77710 h 1340528"/>
              <a:gd name="connsiteX2084" fmla="*/ 505189 w 769512"/>
              <a:gd name="connsiteY2084" fmla="*/ 77182 h 1340528"/>
              <a:gd name="connsiteX2085" fmla="*/ 505728 w 769512"/>
              <a:gd name="connsiteY2085" fmla="*/ 76590 h 1340528"/>
              <a:gd name="connsiteX2086" fmla="*/ 505867 w 769512"/>
              <a:gd name="connsiteY2086" fmla="*/ 76436 h 1340528"/>
              <a:gd name="connsiteX2087" fmla="*/ 506749 w 769512"/>
              <a:gd name="connsiteY2087" fmla="*/ 75993 h 1340528"/>
              <a:gd name="connsiteX2088" fmla="*/ 507849 w 769512"/>
              <a:gd name="connsiteY2088" fmla="*/ 75439 h 1340528"/>
              <a:gd name="connsiteX2089" fmla="*/ 509638 w 769512"/>
              <a:gd name="connsiteY2089" fmla="*/ 73078 h 1340528"/>
              <a:gd name="connsiteX2090" fmla="*/ 510199 w 769512"/>
              <a:gd name="connsiteY2090" fmla="*/ 72702 h 1340528"/>
              <a:gd name="connsiteX2091" fmla="*/ 512977 w 769512"/>
              <a:gd name="connsiteY2091" fmla="*/ 70836 h 1340528"/>
              <a:gd name="connsiteX2092" fmla="*/ 514954 w 769512"/>
              <a:gd name="connsiteY2092" fmla="*/ 69034 h 1340528"/>
              <a:gd name="connsiteX2093" fmla="*/ 514702 w 769512"/>
              <a:gd name="connsiteY2093" fmla="*/ 67177 h 1340528"/>
              <a:gd name="connsiteX2094" fmla="*/ 517053 w 769512"/>
              <a:gd name="connsiteY2094" fmla="*/ 66487 h 1340528"/>
              <a:gd name="connsiteX2095" fmla="*/ 517980 w 769512"/>
              <a:gd name="connsiteY2095" fmla="*/ 65430 h 1340528"/>
              <a:gd name="connsiteX2096" fmla="*/ 519465 w 769512"/>
              <a:gd name="connsiteY2096" fmla="*/ 64992 h 1340528"/>
              <a:gd name="connsiteX2097" fmla="*/ 520052 w 769512"/>
              <a:gd name="connsiteY2097" fmla="*/ 64500 h 1340528"/>
              <a:gd name="connsiteX2098" fmla="*/ 520207 w 769512"/>
              <a:gd name="connsiteY2098" fmla="*/ 64371 h 1340528"/>
              <a:gd name="connsiteX2099" fmla="*/ 520870 w 769512"/>
              <a:gd name="connsiteY2099" fmla="*/ 63066 h 1340528"/>
              <a:gd name="connsiteX2100" fmla="*/ 521623 w 769512"/>
              <a:gd name="connsiteY2100" fmla="*/ 61580 h 1340528"/>
              <a:gd name="connsiteX2101" fmla="*/ 523303 w 769512"/>
              <a:gd name="connsiteY2101" fmla="*/ 62873 h 1340528"/>
              <a:gd name="connsiteX2102" fmla="*/ 524666 w 769512"/>
              <a:gd name="connsiteY2102" fmla="*/ 62930 h 1340528"/>
              <a:gd name="connsiteX2103" fmla="*/ 525230 w 769512"/>
              <a:gd name="connsiteY2103" fmla="*/ 62306 h 1340528"/>
              <a:gd name="connsiteX2104" fmla="*/ 525901 w 769512"/>
              <a:gd name="connsiteY2104" fmla="*/ 61563 h 1340528"/>
              <a:gd name="connsiteX2105" fmla="*/ 527498 w 769512"/>
              <a:gd name="connsiteY2105" fmla="*/ 60631 h 1340528"/>
              <a:gd name="connsiteX2106" fmla="*/ 531980 w 769512"/>
              <a:gd name="connsiteY2106" fmla="*/ 58012 h 1340528"/>
              <a:gd name="connsiteX2107" fmla="*/ 532457 w 769512"/>
              <a:gd name="connsiteY2107" fmla="*/ 57225 h 1340528"/>
              <a:gd name="connsiteX2108" fmla="*/ 533238 w 769512"/>
              <a:gd name="connsiteY2108" fmla="*/ 55937 h 1340528"/>
              <a:gd name="connsiteX2109" fmla="*/ 533905 w 769512"/>
              <a:gd name="connsiteY2109" fmla="*/ 53363 h 1340528"/>
              <a:gd name="connsiteX2110" fmla="*/ 534162 w 769512"/>
              <a:gd name="connsiteY2110" fmla="*/ 52369 h 1340528"/>
              <a:gd name="connsiteX2111" fmla="*/ 534160 w 769512"/>
              <a:gd name="connsiteY2111" fmla="*/ 50842 h 1340528"/>
              <a:gd name="connsiteX2112" fmla="*/ 534183 w 769512"/>
              <a:gd name="connsiteY2112" fmla="*/ 48978 h 1340528"/>
              <a:gd name="connsiteX2113" fmla="*/ 534485 w 769512"/>
              <a:gd name="connsiteY2113" fmla="*/ 48301 h 1340528"/>
              <a:gd name="connsiteX2114" fmla="*/ 534415 w 769512"/>
              <a:gd name="connsiteY2114" fmla="*/ 48016 h 1340528"/>
              <a:gd name="connsiteX2115" fmla="*/ 534173 w 769512"/>
              <a:gd name="connsiteY2115" fmla="*/ 47040 h 1340528"/>
              <a:gd name="connsiteX2116" fmla="*/ 534650 w 769512"/>
              <a:gd name="connsiteY2116" fmla="*/ 45186 h 1340528"/>
              <a:gd name="connsiteX2117" fmla="*/ 536938 w 769512"/>
              <a:gd name="connsiteY2117" fmla="*/ 43569 h 1340528"/>
              <a:gd name="connsiteX2118" fmla="*/ 539282 w 769512"/>
              <a:gd name="connsiteY2118" fmla="*/ 40403 h 1340528"/>
              <a:gd name="connsiteX2119" fmla="*/ 540150 w 769512"/>
              <a:gd name="connsiteY2119" fmla="*/ 40513 h 1340528"/>
              <a:gd name="connsiteX2120" fmla="*/ 540828 w 769512"/>
              <a:gd name="connsiteY2120" fmla="*/ 40076 h 1340528"/>
              <a:gd name="connsiteX2121" fmla="*/ 541327 w 769512"/>
              <a:gd name="connsiteY2121" fmla="*/ 39715 h 1340528"/>
              <a:gd name="connsiteX2122" fmla="*/ 543251 w 769512"/>
              <a:gd name="connsiteY2122" fmla="*/ 40634 h 1340528"/>
              <a:gd name="connsiteX2123" fmla="*/ 544429 w 769512"/>
              <a:gd name="connsiteY2123" fmla="*/ 40753 h 1340528"/>
              <a:gd name="connsiteX2124" fmla="*/ 544880 w 769512"/>
              <a:gd name="connsiteY2124" fmla="*/ 40302 h 1340528"/>
              <a:gd name="connsiteX2125" fmla="*/ 545108 w 769512"/>
              <a:gd name="connsiteY2125" fmla="*/ 38683 h 1340528"/>
              <a:gd name="connsiteX2126" fmla="*/ 545467 w 769512"/>
              <a:gd name="connsiteY2126" fmla="*/ 35610 h 1340528"/>
              <a:gd name="connsiteX2127" fmla="*/ 545789 w 769512"/>
              <a:gd name="connsiteY2127" fmla="*/ 34677 h 1340528"/>
              <a:gd name="connsiteX2128" fmla="*/ 546512 w 769512"/>
              <a:gd name="connsiteY2128" fmla="*/ 32574 h 1340528"/>
              <a:gd name="connsiteX2129" fmla="*/ 547331 w 769512"/>
              <a:gd name="connsiteY2129" fmla="*/ 31089 h 1340528"/>
              <a:gd name="connsiteX2130" fmla="*/ 548051 w 769512"/>
              <a:gd name="connsiteY2130" fmla="*/ 29783 h 1340528"/>
              <a:gd name="connsiteX2131" fmla="*/ 548355 w 769512"/>
              <a:gd name="connsiteY2131" fmla="*/ 27925 h 1340528"/>
              <a:gd name="connsiteX2132" fmla="*/ 548184 w 769512"/>
              <a:gd name="connsiteY2132" fmla="*/ 27332 h 1340528"/>
              <a:gd name="connsiteX2133" fmla="*/ 548105 w 769512"/>
              <a:gd name="connsiteY2133" fmla="*/ 27059 h 1340528"/>
              <a:gd name="connsiteX2134" fmla="*/ 548257 w 769512"/>
              <a:gd name="connsiteY2134" fmla="*/ 26624 h 1340528"/>
              <a:gd name="connsiteX2135" fmla="*/ 548474 w 769512"/>
              <a:gd name="connsiteY2135" fmla="*/ 26004 h 1340528"/>
              <a:gd name="connsiteX2136" fmla="*/ 548223 w 769512"/>
              <a:gd name="connsiteY2136" fmla="*/ 25388 h 1340528"/>
              <a:gd name="connsiteX2137" fmla="*/ 547973 w 769512"/>
              <a:gd name="connsiteY2137" fmla="*/ 24770 h 1340528"/>
              <a:gd name="connsiteX2138" fmla="*/ 548156 w 769512"/>
              <a:gd name="connsiteY2138" fmla="*/ 23903 h 1340528"/>
              <a:gd name="connsiteX2139" fmla="*/ 548465 w 769512"/>
              <a:gd name="connsiteY2139" fmla="*/ 23466 h 1340528"/>
              <a:gd name="connsiteX2140" fmla="*/ 549179 w 769512"/>
              <a:gd name="connsiteY2140" fmla="*/ 23345 h 1340528"/>
              <a:gd name="connsiteX2141" fmla="*/ 549951 w 769512"/>
              <a:gd name="connsiteY2141" fmla="*/ 23215 h 1340528"/>
              <a:gd name="connsiteX2142" fmla="*/ 553777 w 769512"/>
              <a:gd name="connsiteY2142" fmla="*/ 17691 h 1340528"/>
              <a:gd name="connsiteX2143" fmla="*/ 554041 w 769512"/>
              <a:gd name="connsiteY2143" fmla="*/ 17537 h 1340528"/>
              <a:gd name="connsiteX2144" fmla="*/ 556563 w 769512"/>
              <a:gd name="connsiteY2144" fmla="*/ 16072 h 1340528"/>
              <a:gd name="connsiteX2145" fmla="*/ 557490 w 769512"/>
              <a:gd name="connsiteY2145" fmla="*/ 14954 h 1340528"/>
              <a:gd name="connsiteX2146" fmla="*/ 557981 w 769512"/>
              <a:gd name="connsiteY2146" fmla="*/ 13342 h 1340528"/>
              <a:gd name="connsiteX2147" fmla="*/ 559003 w 769512"/>
              <a:gd name="connsiteY2147" fmla="*/ 12115 h 1340528"/>
              <a:gd name="connsiteX2148" fmla="*/ 559894 w 769512"/>
              <a:gd name="connsiteY2148" fmla="*/ 11046 h 1340528"/>
              <a:gd name="connsiteX2149" fmla="*/ 560270 w 769512"/>
              <a:gd name="connsiteY2149" fmla="*/ 10889 h 1340528"/>
              <a:gd name="connsiteX2150" fmla="*/ 560948 w 769512"/>
              <a:gd name="connsiteY2150" fmla="*/ 10608 h 1340528"/>
              <a:gd name="connsiteX2151" fmla="*/ 564793 w 769512"/>
              <a:gd name="connsiteY2151" fmla="*/ 10714 h 1340528"/>
              <a:gd name="connsiteX2152" fmla="*/ 565287 w 769512"/>
              <a:gd name="connsiteY2152" fmla="*/ 9650 h 1340528"/>
              <a:gd name="connsiteX2153" fmla="*/ 565655 w 769512"/>
              <a:gd name="connsiteY2153" fmla="*/ 8858 h 1340528"/>
              <a:gd name="connsiteX2154" fmla="*/ 566262 w 769512"/>
              <a:gd name="connsiteY2154" fmla="*/ 8642 h 1340528"/>
              <a:gd name="connsiteX2155" fmla="*/ 566895 w 769512"/>
              <a:gd name="connsiteY2155" fmla="*/ 8418 h 1340528"/>
              <a:gd name="connsiteX2156" fmla="*/ 567884 w 769512"/>
              <a:gd name="connsiteY2156" fmla="*/ 7292 h 1340528"/>
              <a:gd name="connsiteX2157" fmla="*/ 568064 w 769512"/>
              <a:gd name="connsiteY2157" fmla="*/ 6435 h 1340528"/>
              <a:gd name="connsiteX2158" fmla="*/ 567062 w 769512"/>
              <a:gd name="connsiteY2158" fmla="*/ 4710 h 1340528"/>
              <a:gd name="connsiteX2159" fmla="*/ 566639 w 769512"/>
              <a:gd name="connsiteY2159" fmla="*/ 3982 h 1340528"/>
              <a:gd name="connsiteX2160" fmla="*/ 565922 w 769512"/>
              <a:gd name="connsiteY2160" fmla="*/ 2793 h 1340528"/>
              <a:gd name="connsiteX2161" fmla="*/ 566504 w 769512"/>
              <a:gd name="connsiteY2161" fmla="*/ 1219 h 1340528"/>
              <a:gd name="connsiteX2162" fmla="*/ 566489 w 769512"/>
              <a:gd name="connsiteY2162" fmla="*/ 1085 h 1340528"/>
              <a:gd name="connsiteX2163" fmla="*/ 565132 w 769512"/>
              <a:gd name="connsiteY2163" fmla="*/ 907 h 1340528"/>
              <a:gd name="connsiteX2164" fmla="*/ 563260 w 769512"/>
              <a:gd name="connsiteY2164" fmla="*/ 907 h 1340528"/>
              <a:gd name="connsiteX2165" fmla="*/ 561389 w 769512"/>
              <a:gd name="connsiteY2165" fmla="*/ 907 h 1340528"/>
              <a:gd name="connsiteX2166" fmla="*/ 559518 w 769512"/>
              <a:gd name="connsiteY2166" fmla="*/ 907 h 1340528"/>
              <a:gd name="connsiteX2167" fmla="*/ 557646 w 769512"/>
              <a:gd name="connsiteY2167" fmla="*/ 907 h 1340528"/>
              <a:gd name="connsiteX2168" fmla="*/ 555775 w 769512"/>
              <a:gd name="connsiteY2168" fmla="*/ 907 h 1340528"/>
              <a:gd name="connsiteX2169" fmla="*/ 553904 w 769512"/>
              <a:gd name="connsiteY2169" fmla="*/ 907 h 1340528"/>
              <a:gd name="connsiteX2170" fmla="*/ 552032 w 769512"/>
              <a:gd name="connsiteY2170" fmla="*/ 982 h 1340528"/>
              <a:gd name="connsiteX2171" fmla="*/ 550161 w 769512"/>
              <a:gd name="connsiteY2171" fmla="*/ 982 h 1340528"/>
              <a:gd name="connsiteX2172" fmla="*/ 548290 w 769512"/>
              <a:gd name="connsiteY2172" fmla="*/ 982 h 1340528"/>
              <a:gd name="connsiteX2173" fmla="*/ 546418 w 769512"/>
              <a:gd name="connsiteY2173" fmla="*/ 982 h 1340528"/>
              <a:gd name="connsiteX2174" fmla="*/ 544547 w 769512"/>
              <a:gd name="connsiteY2174" fmla="*/ 982 h 1340528"/>
              <a:gd name="connsiteX2175" fmla="*/ 542676 w 769512"/>
              <a:gd name="connsiteY2175" fmla="*/ 982 h 1340528"/>
              <a:gd name="connsiteX2176" fmla="*/ 540804 w 769512"/>
              <a:gd name="connsiteY2176" fmla="*/ 982 h 1340528"/>
              <a:gd name="connsiteX2177" fmla="*/ 538933 w 769512"/>
              <a:gd name="connsiteY2177" fmla="*/ 982 h 1340528"/>
              <a:gd name="connsiteX2178" fmla="*/ 537062 w 769512"/>
              <a:gd name="connsiteY2178" fmla="*/ 982 h 1340528"/>
              <a:gd name="connsiteX2179" fmla="*/ 535190 w 769512"/>
              <a:gd name="connsiteY2179" fmla="*/ 982 h 1340528"/>
              <a:gd name="connsiteX2180" fmla="*/ 533319 w 769512"/>
              <a:gd name="connsiteY2180" fmla="*/ 982 h 1340528"/>
              <a:gd name="connsiteX2181" fmla="*/ 531448 w 769512"/>
              <a:gd name="connsiteY2181" fmla="*/ 982 h 1340528"/>
              <a:gd name="connsiteX2182" fmla="*/ 529577 w 769512"/>
              <a:gd name="connsiteY2182" fmla="*/ 982 h 1340528"/>
              <a:gd name="connsiteX2183" fmla="*/ 527705 w 769512"/>
              <a:gd name="connsiteY2183" fmla="*/ 982 h 1340528"/>
              <a:gd name="connsiteX2184" fmla="*/ 525834 w 769512"/>
              <a:gd name="connsiteY2184" fmla="*/ 982 h 1340528"/>
              <a:gd name="connsiteX2185" fmla="*/ 523963 w 769512"/>
              <a:gd name="connsiteY2185" fmla="*/ 982 h 1340528"/>
              <a:gd name="connsiteX2186" fmla="*/ 522091 w 769512"/>
              <a:gd name="connsiteY2186" fmla="*/ 982 h 1340528"/>
              <a:gd name="connsiteX2187" fmla="*/ 520220 w 769512"/>
              <a:gd name="connsiteY2187" fmla="*/ 982 h 1340528"/>
              <a:gd name="connsiteX2188" fmla="*/ 518348 w 769512"/>
              <a:gd name="connsiteY2188" fmla="*/ 758 h 1340528"/>
              <a:gd name="connsiteX2189" fmla="*/ 516478 w 769512"/>
              <a:gd name="connsiteY2189" fmla="*/ 758 h 1340528"/>
              <a:gd name="connsiteX2190" fmla="*/ 514605 w 769512"/>
              <a:gd name="connsiteY2190" fmla="*/ 758 h 1340528"/>
              <a:gd name="connsiteX2191" fmla="*/ 512735 w 769512"/>
              <a:gd name="connsiteY2191" fmla="*/ 758 h 1340528"/>
              <a:gd name="connsiteX2192" fmla="*/ 510863 w 769512"/>
              <a:gd name="connsiteY2192" fmla="*/ 758 h 1340528"/>
              <a:gd name="connsiteX2193" fmla="*/ 508992 w 769512"/>
              <a:gd name="connsiteY2193" fmla="*/ 758 h 1340528"/>
              <a:gd name="connsiteX2194" fmla="*/ 507120 w 769512"/>
              <a:gd name="connsiteY2194" fmla="*/ 758 h 1340528"/>
              <a:gd name="connsiteX2195" fmla="*/ 505249 w 769512"/>
              <a:gd name="connsiteY2195" fmla="*/ 758 h 1340528"/>
              <a:gd name="connsiteX2196" fmla="*/ 503379 w 769512"/>
              <a:gd name="connsiteY2196" fmla="*/ 758 h 1340528"/>
              <a:gd name="connsiteX2197" fmla="*/ 501506 w 769512"/>
              <a:gd name="connsiteY2197" fmla="*/ 833 h 1340528"/>
              <a:gd name="connsiteX2198" fmla="*/ 499636 w 769512"/>
              <a:gd name="connsiteY2198" fmla="*/ 831 h 1340528"/>
              <a:gd name="connsiteX2199" fmla="*/ 497764 w 769512"/>
              <a:gd name="connsiteY2199" fmla="*/ 831 h 1340528"/>
              <a:gd name="connsiteX2200" fmla="*/ 495893 w 769512"/>
              <a:gd name="connsiteY2200" fmla="*/ 831 h 1340528"/>
              <a:gd name="connsiteX2201" fmla="*/ 494021 w 769512"/>
              <a:gd name="connsiteY2201" fmla="*/ 831 h 1340528"/>
              <a:gd name="connsiteX2202" fmla="*/ 492150 w 769512"/>
              <a:gd name="connsiteY2202" fmla="*/ 833 h 1340528"/>
              <a:gd name="connsiteX2203" fmla="*/ 490579 w 769512"/>
              <a:gd name="connsiteY2203" fmla="*/ 831 h 1340528"/>
              <a:gd name="connsiteX2204" fmla="*/ 490278 w 769512"/>
              <a:gd name="connsiteY2204" fmla="*/ 831 h 1340528"/>
              <a:gd name="connsiteX2205" fmla="*/ 488407 w 769512"/>
              <a:gd name="connsiteY2205" fmla="*/ 831 h 1340528"/>
              <a:gd name="connsiteX2206" fmla="*/ 486537 w 769512"/>
              <a:gd name="connsiteY2206" fmla="*/ 831 h 1340528"/>
              <a:gd name="connsiteX2207" fmla="*/ 484665 w 769512"/>
              <a:gd name="connsiteY2207" fmla="*/ 831 h 1340528"/>
              <a:gd name="connsiteX2208" fmla="*/ 482794 w 769512"/>
              <a:gd name="connsiteY2208" fmla="*/ 831 h 1340528"/>
              <a:gd name="connsiteX2209" fmla="*/ 480922 w 769512"/>
              <a:gd name="connsiteY2209" fmla="*/ 831 h 1340528"/>
              <a:gd name="connsiteX2210" fmla="*/ 479051 w 769512"/>
              <a:gd name="connsiteY2210" fmla="*/ 831 h 1340528"/>
              <a:gd name="connsiteX2211" fmla="*/ 477179 w 769512"/>
              <a:gd name="connsiteY2211" fmla="*/ 831 h 1340528"/>
              <a:gd name="connsiteX2212" fmla="*/ 475308 w 769512"/>
              <a:gd name="connsiteY2212" fmla="*/ 831 h 1340528"/>
              <a:gd name="connsiteX2213" fmla="*/ 473438 w 769512"/>
              <a:gd name="connsiteY2213" fmla="*/ 831 h 1340528"/>
              <a:gd name="connsiteX2214" fmla="*/ 471566 w 769512"/>
              <a:gd name="connsiteY2214" fmla="*/ 831 h 1340528"/>
              <a:gd name="connsiteX2215" fmla="*/ 469695 w 769512"/>
              <a:gd name="connsiteY2215" fmla="*/ 683 h 1340528"/>
              <a:gd name="connsiteX2216" fmla="*/ 467823 w 769512"/>
              <a:gd name="connsiteY2216" fmla="*/ 683 h 1340528"/>
              <a:gd name="connsiteX2217" fmla="*/ 465952 w 769512"/>
              <a:gd name="connsiteY2217" fmla="*/ 683 h 1340528"/>
              <a:gd name="connsiteX2218" fmla="*/ 464080 w 769512"/>
              <a:gd name="connsiteY2218" fmla="*/ 683 h 1340528"/>
              <a:gd name="connsiteX2219" fmla="*/ 462209 w 769512"/>
              <a:gd name="connsiteY2219" fmla="*/ 683 h 1340528"/>
              <a:gd name="connsiteX2220" fmla="*/ 460337 w 769512"/>
              <a:gd name="connsiteY2220" fmla="*/ 683 h 1340528"/>
              <a:gd name="connsiteX2221" fmla="*/ 458467 w 769512"/>
              <a:gd name="connsiteY2221" fmla="*/ 683 h 1340528"/>
              <a:gd name="connsiteX2222" fmla="*/ 456594 w 769512"/>
              <a:gd name="connsiteY2222" fmla="*/ 683 h 1340528"/>
              <a:gd name="connsiteX2223" fmla="*/ 454724 w 769512"/>
              <a:gd name="connsiteY2223" fmla="*/ 683 h 1340528"/>
              <a:gd name="connsiteX2224" fmla="*/ 452853 w 769512"/>
              <a:gd name="connsiteY2224" fmla="*/ 683 h 1340528"/>
              <a:gd name="connsiteX2225" fmla="*/ 450981 w 769512"/>
              <a:gd name="connsiteY2225" fmla="*/ 683 h 1340528"/>
              <a:gd name="connsiteX2226" fmla="*/ 449110 w 769512"/>
              <a:gd name="connsiteY2226" fmla="*/ 683 h 1340528"/>
              <a:gd name="connsiteX2227" fmla="*/ 447238 w 769512"/>
              <a:gd name="connsiteY2227" fmla="*/ 683 h 1340528"/>
              <a:gd name="connsiteX2228" fmla="*/ 445368 w 769512"/>
              <a:gd name="connsiteY2228" fmla="*/ 683 h 1340528"/>
              <a:gd name="connsiteX2229" fmla="*/ 443495 w 769512"/>
              <a:gd name="connsiteY2229" fmla="*/ 683 h 1340528"/>
              <a:gd name="connsiteX2230" fmla="*/ 441625 w 769512"/>
              <a:gd name="connsiteY2230" fmla="*/ 683 h 1340528"/>
              <a:gd name="connsiteX2231" fmla="*/ 439753 w 769512"/>
              <a:gd name="connsiteY2231" fmla="*/ 683 h 1340528"/>
              <a:gd name="connsiteX2232" fmla="*/ 437882 w 769512"/>
              <a:gd name="connsiteY2232" fmla="*/ 683 h 1340528"/>
              <a:gd name="connsiteX2233" fmla="*/ 436011 w 769512"/>
              <a:gd name="connsiteY2233" fmla="*/ 683 h 1340528"/>
              <a:gd name="connsiteX2234" fmla="*/ 434139 w 769512"/>
              <a:gd name="connsiteY2234" fmla="*/ 683 h 1340528"/>
              <a:gd name="connsiteX2235" fmla="*/ 432269 w 769512"/>
              <a:gd name="connsiteY2235" fmla="*/ 683 h 1340528"/>
              <a:gd name="connsiteX2236" fmla="*/ 430396 w 769512"/>
              <a:gd name="connsiteY2236" fmla="*/ 683 h 1340528"/>
              <a:gd name="connsiteX2237" fmla="*/ 428526 w 769512"/>
              <a:gd name="connsiteY2237" fmla="*/ 683 h 1340528"/>
              <a:gd name="connsiteX2238" fmla="*/ 426654 w 769512"/>
              <a:gd name="connsiteY2238" fmla="*/ 683 h 1340528"/>
              <a:gd name="connsiteX2239" fmla="*/ 424783 w 769512"/>
              <a:gd name="connsiteY2239" fmla="*/ 683 h 1340528"/>
              <a:gd name="connsiteX2240" fmla="*/ 422911 w 769512"/>
              <a:gd name="connsiteY2240" fmla="*/ 532 h 1340528"/>
              <a:gd name="connsiteX2241" fmla="*/ 421040 w 769512"/>
              <a:gd name="connsiteY2241" fmla="*/ 532 h 1340528"/>
              <a:gd name="connsiteX2242" fmla="*/ 419170 w 769512"/>
              <a:gd name="connsiteY2242" fmla="*/ 532 h 1340528"/>
              <a:gd name="connsiteX2243" fmla="*/ 417297 w 769512"/>
              <a:gd name="connsiteY2243" fmla="*/ 532 h 1340528"/>
              <a:gd name="connsiteX2244" fmla="*/ 415425 w 769512"/>
              <a:gd name="connsiteY2244" fmla="*/ 532 h 1340528"/>
              <a:gd name="connsiteX2245" fmla="*/ 413555 w 769512"/>
              <a:gd name="connsiteY2245" fmla="*/ 532 h 1340528"/>
              <a:gd name="connsiteX2246" fmla="*/ 411908 w 769512"/>
              <a:gd name="connsiteY2246" fmla="*/ 532 h 1340528"/>
              <a:gd name="connsiteX2247" fmla="*/ 411684 w 769512"/>
              <a:gd name="connsiteY2247" fmla="*/ 532 h 1340528"/>
              <a:gd name="connsiteX2248" fmla="*/ 409812 w 769512"/>
              <a:gd name="connsiteY2248" fmla="*/ 532 h 1340528"/>
              <a:gd name="connsiteX2249" fmla="*/ 407941 w 769512"/>
              <a:gd name="connsiteY2249" fmla="*/ 532 h 1340528"/>
              <a:gd name="connsiteX2250" fmla="*/ 406069 w 769512"/>
              <a:gd name="connsiteY2250" fmla="*/ 532 h 1340528"/>
              <a:gd name="connsiteX2251" fmla="*/ 404198 w 769512"/>
              <a:gd name="connsiteY2251" fmla="*/ 532 h 1340528"/>
              <a:gd name="connsiteX2252" fmla="*/ 402326 w 769512"/>
              <a:gd name="connsiteY2252" fmla="*/ 532 h 1340528"/>
              <a:gd name="connsiteX2253" fmla="*/ 400456 w 769512"/>
              <a:gd name="connsiteY2253" fmla="*/ 532 h 1340528"/>
              <a:gd name="connsiteX2254" fmla="*/ 398583 w 769512"/>
              <a:gd name="connsiteY2254" fmla="*/ 607 h 1340528"/>
              <a:gd name="connsiteX2255" fmla="*/ 396713 w 769512"/>
              <a:gd name="connsiteY2255" fmla="*/ 607 h 1340528"/>
              <a:gd name="connsiteX2256" fmla="*/ 394842 w 769512"/>
              <a:gd name="connsiteY2256" fmla="*/ 607 h 1340528"/>
              <a:gd name="connsiteX2257" fmla="*/ 392970 w 769512"/>
              <a:gd name="connsiteY2257" fmla="*/ 607 h 1340528"/>
              <a:gd name="connsiteX2258" fmla="*/ 391099 w 769512"/>
              <a:gd name="connsiteY2258" fmla="*/ 607 h 1340528"/>
              <a:gd name="connsiteX2259" fmla="*/ 389227 w 769512"/>
              <a:gd name="connsiteY2259" fmla="*/ 607 h 1340528"/>
              <a:gd name="connsiteX2260" fmla="*/ 387357 w 769512"/>
              <a:gd name="connsiteY2260" fmla="*/ 607 h 1340528"/>
              <a:gd name="connsiteX2261" fmla="*/ 385484 w 769512"/>
              <a:gd name="connsiteY2261" fmla="*/ 607 h 1340528"/>
              <a:gd name="connsiteX2262" fmla="*/ 383614 w 769512"/>
              <a:gd name="connsiteY2262" fmla="*/ 607 h 1340528"/>
              <a:gd name="connsiteX2263" fmla="*/ 381742 w 769512"/>
              <a:gd name="connsiteY2263" fmla="*/ 607 h 1340528"/>
              <a:gd name="connsiteX2264" fmla="*/ 379871 w 769512"/>
              <a:gd name="connsiteY2264" fmla="*/ 607 h 1340528"/>
              <a:gd name="connsiteX2265" fmla="*/ 377999 w 769512"/>
              <a:gd name="connsiteY2265" fmla="*/ 607 h 1340528"/>
              <a:gd name="connsiteX2266" fmla="*/ 376128 w 769512"/>
              <a:gd name="connsiteY2266" fmla="*/ 607 h 1340528"/>
              <a:gd name="connsiteX2267" fmla="*/ 374256 w 769512"/>
              <a:gd name="connsiteY2267" fmla="*/ 458 h 1340528"/>
              <a:gd name="connsiteX2268" fmla="*/ 372385 w 769512"/>
              <a:gd name="connsiteY2268" fmla="*/ 458 h 1340528"/>
              <a:gd name="connsiteX2269" fmla="*/ 370515 w 769512"/>
              <a:gd name="connsiteY2269" fmla="*/ 458 h 1340528"/>
              <a:gd name="connsiteX2270" fmla="*/ 368643 w 769512"/>
              <a:gd name="connsiteY2270" fmla="*/ 458 h 1340528"/>
              <a:gd name="connsiteX2271" fmla="*/ 366772 w 769512"/>
              <a:gd name="connsiteY2271" fmla="*/ 458 h 1340528"/>
              <a:gd name="connsiteX2272" fmla="*/ 364900 w 769512"/>
              <a:gd name="connsiteY2272" fmla="*/ 458 h 1340528"/>
              <a:gd name="connsiteX2273" fmla="*/ 363029 w 769512"/>
              <a:gd name="connsiteY2273" fmla="*/ 458 h 1340528"/>
              <a:gd name="connsiteX2274" fmla="*/ 361157 w 769512"/>
              <a:gd name="connsiteY2274" fmla="*/ 458 h 1340528"/>
              <a:gd name="connsiteX2275" fmla="*/ 359286 w 769512"/>
              <a:gd name="connsiteY2275" fmla="*/ 458 h 1340528"/>
              <a:gd name="connsiteX2276" fmla="*/ 357414 w 769512"/>
              <a:gd name="connsiteY2276" fmla="*/ 458 h 1340528"/>
              <a:gd name="connsiteX2277" fmla="*/ 355843 w 769512"/>
              <a:gd name="connsiteY2277" fmla="*/ 458 h 1340528"/>
              <a:gd name="connsiteX2278" fmla="*/ 355544 w 769512"/>
              <a:gd name="connsiteY2278" fmla="*/ 458 h 1340528"/>
              <a:gd name="connsiteX2279" fmla="*/ 353673 w 769512"/>
              <a:gd name="connsiteY2279" fmla="*/ 458 h 1340528"/>
              <a:gd name="connsiteX2280" fmla="*/ 351801 w 769512"/>
              <a:gd name="connsiteY2280" fmla="*/ 458 h 1340528"/>
              <a:gd name="connsiteX2281" fmla="*/ 349930 w 769512"/>
              <a:gd name="connsiteY2281" fmla="*/ 458 h 1340528"/>
              <a:gd name="connsiteX2282" fmla="*/ 348058 w 769512"/>
              <a:gd name="connsiteY2282" fmla="*/ 458 h 1340528"/>
              <a:gd name="connsiteX2283" fmla="*/ 346187 w 769512"/>
              <a:gd name="connsiteY2283" fmla="*/ 458 h 1340528"/>
              <a:gd name="connsiteX2284" fmla="*/ 344315 w 769512"/>
              <a:gd name="connsiteY2284" fmla="*/ 458 h 1340528"/>
              <a:gd name="connsiteX2285" fmla="*/ 342445 w 769512"/>
              <a:gd name="connsiteY2285" fmla="*/ 458 h 1340528"/>
              <a:gd name="connsiteX2286" fmla="*/ 340572 w 769512"/>
              <a:gd name="connsiteY2286" fmla="*/ 458 h 1340528"/>
              <a:gd name="connsiteX2287" fmla="*/ 338702 w 769512"/>
              <a:gd name="connsiteY2287" fmla="*/ 532 h 1340528"/>
              <a:gd name="connsiteX2288" fmla="*/ 336831 w 769512"/>
              <a:gd name="connsiteY2288" fmla="*/ 532 h 1340528"/>
              <a:gd name="connsiteX2289" fmla="*/ 334959 w 769512"/>
              <a:gd name="connsiteY2289" fmla="*/ 532 h 1340528"/>
              <a:gd name="connsiteX2290" fmla="*/ 333088 w 769512"/>
              <a:gd name="connsiteY2290" fmla="*/ 532 h 1340528"/>
              <a:gd name="connsiteX2291" fmla="*/ 331216 w 769512"/>
              <a:gd name="connsiteY2291" fmla="*/ 532 h 1340528"/>
              <a:gd name="connsiteX2292" fmla="*/ 329346 w 769512"/>
              <a:gd name="connsiteY2292" fmla="*/ 532 h 1340528"/>
              <a:gd name="connsiteX2293" fmla="*/ 327473 w 769512"/>
              <a:gd name="connsiteY2293" fmla="*/ 308 h 1340528"/>
              <a:gd name="connsiteX2294" fmla="*/ 325603 w 769512"/>
              <a:gd name="connsiteY2294" fmla="*/ 308 h 1340528"/>
              <a:gd name="connsiteX2295" fmla="*/ 323731 w 769512"/>
              <a:gd name="connsiteY2295" fmla="*/ 308 h 1340528"/>
              <a:gd name="connsiteX2296" fmla="*/ 321860 w 769512"/>
              <a:gd name="connsiteY2296" fmla="*/ 383 h 1340528"/>
              <a:gd name="connsiteX2297" fmla="*/ 319989 w 769512"/>
              <a:gd name="connsiteY2297" fmla="*/ 383 h 1340528"/>
              <a:gd name="connsiteX2298" fmla="*/ 318117 w 769512"/>
              <a:gd name="connsiteY2298" fmla="*/ 383 h 1340528"/>
              <a:gd name="connsiteX2299" fmla="*/ 316247 w 769512"/>
              <a:gd name="connsiteY2299" fmla="*/ 383 h 1340528"/>
              <a:gd name="connsiteX2300" fmla="*/ 314374 w 769512"/>
              <a:gd name="connsiteY2300" fmla="*/ 383 h 1340528"/>
              <a:gd name="connsiteX2301" fmla="*/ 312504 w 769512"/>
              <a:gd name="connsiteY2301" fmla="*/ 383 h 1340528"/>
              <a:gd name="connsiteX2302" fmla="*/ 310632 w 769512"/>
              <a:gd name="connsiteY2302" fmla="*/ 383 h 1340528"/>
              <a:gd name="connsiteX2303" fmla="*/ 308761 w 769512"/>
              <a:gd name="connsiteY2303" fmla="*/ 383 h 1340528"/>
              <a:gd name="connsiteX2304" fmla="*/ 306890 w 769512"/>
              <a:gd name="connsiteY2304" fmla="*/ 383 h 1340528"/>
              <a:gd name="connsiteX2305" fmla="*/ 305018 w 769512"/>
              <a:gd name="connsiteY2305" fmla="*/ 383 h 1340528"/>
              <a:gd name="connsiteX2306" fmla="*/ 303148 w 769512"/>
              <a:gd name="connsiteY2306" fmla="*/ 383 h 1340528"/>
              <a:gd name="connsiteX2307" fmla="*/ 301275 w 769512"/>
              <a:gd name="connsiteY2307" fmla="*/ 383 h 1340528"/>
              <a:gd name="connsiteX2308" fmla="*/ 299405 w 769512"/>
              <a:gd name="connsiteY2308" fmla="*/ 383 h 1340528"/>
              <a:gd name="connsiteX2309" fmla="*/ 297533 w 769512"/>
              <a:gd name="connsiteY2309" fmla="*/ 383 h 1340528"/>
              <a:gd name="connsiteX2310" fmla="*/ 295662 w 769512"/>
              <a:gd name="connsiteY2310" fmla="*/ 383 h 1340528"/>
              <a:gd name="connsiteX2311" fmla="*/ 293790 w 769512"/>
              <a:gd name="connsiteY2311" fmla="*/ 383 h 1340528"/>
              <a:gd name="connsiteX2312" fmla="*/ 291919 w 769512"/>
              <a:gd name="connsiteY2312" fmla="*/ 458 h 1340528"/>
              <a:gd name="connsiteX2313" fmla="*/ 290047 w 769512"/>
              <a:gd name="connsiteY2313" fmla="*/ 458 h 1340528"/>
              <a:gd name="connsiteX2314" fmla="*/ 288176 w 769512"/>
              <a:gd name="connsiteY2314" fmla="*/ 458 h 1340528"/>
              <a:gd name="connsiteX2315" fmla="*/ 286304 w 769512"/>
              <a:gd name="connsiteY2315" fmla="*/ 458 h 1340528"/>
              <a:gd name="connsiteX2316" fmla="*/ 284957 w 769512"/>
              <a:gd name="connsiteY2316" fmla="*/ 458 h 1340528"/>
              <a:gd name="connsiteX2317" fmla="*/ 284434 w 769512"/>
              <a:gd name="connsiteY2317" fmla="*/ 458 h 1340528"/>
              <a:gd name="connsiteX2318" fmla="*/ 282563 w 769512"/>
              <a:gd name="connsiteY2318" fmla="*/ 458 h 1340528"/>
              <a:gd name="connsiteX2319" fmla="*/ 280691 w 769512"/>
              <a:gd name="connsiteY2319" fmla="*/ 458 h 1340528"/>
              <a:gd name="connsiteX2320" fmla="*/ 278820 w 769512"/>
              <a:gd name="connsiteY2320" fmla="*/ 233 h 1340528"/>
              <a:gd name="connsiteX2321" fmla="*/ 276948 w 769512"/>
              <a:gd name="connsiteY2321" fmla="*/ 233 h 1340528"/>
              <a:gd name="connsiteX2322" fmla="*/ 275077 w 769512"/>
              <a:gd name="connsiteY2322" fmla="*/ 308 h 1340528"/>
              <a:gd name="connsiteX2323" fmla="*/ 273205 w 769512"/>
              <a:gd name="connsiteY2323" fmla="*/ 308 h 1340528"/>
              <a:gd name="connsiteX2324" fmla="*/ 271335 w 769512"/>
              <a:gd name="connsiteY2324" fmla="*/ 308 h 1340528"/>
              <a:gd name="connsiteX2325" fmla="*/ 269462 w 769512"/>
              <a:gd name="connsiteY2325" fmla="*/ 308 h 1340528"/>
              <a:gd name="connsiteX2326" fmla="*/ 267592 w 769512"/>
              <a:gd name="connsiteY2326" fmla="*/ 308 h 1340528"/>
              <a:gd name="connsiteX2327" fmla="*/ 265720 w 769512"/>
              <a:gd name="connsiteY2327" fmla="*/ 308 h 1340528"/>
              <a:gd name="connsiteX2328" fmla="*/ 263849 w 769512"/>
              <a:gd name="connsiteY2328" fmla="*/ 308 h 1340528"/>
              <a:gd name="connsiteX2329" fmla="*/ 261978 w 769512"/>
              <a:gd name="connsiteY2329" fmla="*/ 308 h 1340528"/>
              <a:gd name="connsiteX2330" fmla="*/ 260106 w 769512"/>
              <a:gd name="connsiteY2330" fmla="*/ 308 h 1340528"/>
              <a:gd name="connsiteX2331" fmla="*/ 258236 w 769512"/>
              <a:gd name="connsiteY2331" fmla="*/ 308 h 1340528"/>
              <a:gd name="connsiteX2332" fmla="*/ 256363 w 769512"/>
              <a:gd name="connsiteY2332" fmla="*/ 308 h 1340528"/>
              <a:gd name="connsiteX2333" fmla="*/ 254418 w 769512"/>
              <a:gd name="connsiteY2333" fmla="*/ 308 h 1340528"/>
              <a:gd name="connsiteX2334" fmla="*/ 252621 w 769512"/>
              <a:gd name="connsiteY2334" fmla="*/ 308 h 1340528"/>
              <a:gd name="connsiteX2335" fmla="*/ 250750 w 769512"/>
              <a:gd name="connsiteY2335" fmla="*/ 308 h 1340528"/>
              <a:gd name="connsiteX2336" fmla="*/ 248879 w 769512"/>
              <a:gd name="connsiteY2336" fmla="*/ 383 h 1340528"/>
              <a:gd name="connsiteX2337" fmla="*/ 247007 w 769512"/>
              <a:gd name="connsiteY2337" fmla="*/ 383 h 1340528"/>
              <a:gd name="connsiteX2338" fmla="*/ 245061 w 769512"/>
              <a:gd name="connsiteY2338" fmla="*/ 383 h 1340528"/>
              <a:gd name="connsiteX2339" fmla="*/ 243189 w 769512"/>
              <a:gd name="connsiteY2339" fmla="*/ 383 h 1340528"/>
              <a:gd name="connsiteX2340" fmla="*/ 241319 w 769512"/>
              <a:gd name="connsiteY2340" fmla="*/ 383 h 1340528"/>
              <a:gd name="connsiteX2341" fmla="*/ 239446 w 769512"/>
              <a:gd name="connsiteY2341" fmla="*/ 383 h 1340528"/>
              <a:gd name="connsiteX2342" fmla="*/ 237576 w 769512"/>
              <a:gd name="connsiteY2342" fmla="*/ 383 h 1340528"/>
              <a:gd name="connsiteX2343" fmla="*/ 235779 w 769512"/>
              <a:gd name="connsiteY2343" fmla="*/ 383 h 1340528"/>
              <a:gd name="connsiteX2344" fmla="*/ 233833 w 769512"/>
              <a:gd name="connsiteY2344" fmla="*/ 383 h 1340528"/>
              <a:gd name="connsiteX2345" fmla="*/ 233609 w 769512"/>
              <a:gd name="connsiteY2345" fmla="*/ 362 h 1340528"/>
              <a:gd name="connsiteX2346" fmla="*/ 231588 w 769512"/>
              <a:gd name="connsiteY2346" fmla="*/ 200 h 1340528"/>
              <a:gd name="connsiteX2347" fmla="*/ 231289 w 769512"/>
              <a:gd name="connsiteY2347" fmla="*/ 3900 h 1340528"/>
              <a:gd name="connsiteX2348" fmla="*/ 230914 w 769512"/>
              <a:gd name="connsiteY2348" fmla="*/ 5398 h 1340528"/>
              <a:gd name="connsiteX2349" fmla="*/ 230314 w 769512"/>
              <a:gd name="connsiteY2349" fmla="*/ 6746 h 1340528"/>
              <a:gd name="connsiteX2350" fmla="*/ 229791 w 769512"/>
              <a:gd name="connsiteY2350" fmla="*/ 8018 h 1340528"/>
              <a:gd name="connsiteX2351" fmla="*/ 229192 w 769512"/>
              <a:gd name="connsiteY2351" fmla="*/ 9290 h 1340528"/>
              <a:gd name="connsiteX2352" fmla="*/ 228818 w 769512"/>
              <a:gd name="connsiteY2352" fmla="*/ 10788 h 1340528"/>
              <a:gd name="connsiteX2353" fmla="*/ 228818 w 769512"/>
              <a:gd name="connsiteY2353" fmla="*/ 12658 h 1340528"/>
              <a:gd name="connsiteX2354" fmla="*/ 229192 w 769512"/>
              <a:gd name="connsiteY2354" fmla="*/ 14156 h 1340528"/>
              <a:gd name="connsiteX2355" fmla="*/ 229791 w 769512"/>
              <a:gd name="connsiteY2355" fmla="*/ 15428 h 1340528"/>
              <a:gd name="connsiteX2356" fmla="*/ 230165 w 769512"/>
              <a:gd name="connsiteY2356" fmla="*/ 16926 h 1340528"/>
              <a:gd name="connsiteX2357" fmla="*/ 230389 w 769512"/>
              <a:gd name="connsiteY2357" fmla="*/ 18572 h 1340528"/>
              <a:gd name="connsiteX2358" fmla="*/ 230540 w 769512"/>
              <a:gd name="connsiteY2358" fmla="*/ 20219 h 1340528"/>
              <a:gd name="connsiteX2359" fmla="*/ 230540 w 769512"/>
              <a:gd name="connsiteY2359" fmla="*/ 22090 h 1340528"/>
              <a:gd name="connsiteX2360" fmla="*/ 230165 w 769512"/>
              <a:gd name="connsiteY2360" fmla="*/ 23811 h 1340528"/>
              <a:gd name="connsiteX2361" fmla="*/ 230015 w 769512"/>
              <a:gd name="connsiteY2361" fmla="*/ 25458 h 1340528"/>
              <a:gd name="connsiteX2362" fmla="*/ 230015 w 769512"/>
              <a:gd name="connsiteY2362" fmla="*/ 27330 h 1340528"/>
              <a:gd name="connsiteX2363" fmla="*/ 230241 w 769512"/>
              <a:gd name="connsiteY2363" fmla="*/ 28977 h 1340528"/>
              <a:gd name="connsiteX2364" fmla="*/ 230764 w 769512"/>
              <a:gd name="connsiteY2364" fmla="*/ 30249 h 1340528"/>
              <a:gd name="connsiteX2365" fmla="*/ 231138 w 769512"/>
              <a:gd name="connsiteY2365" fmla="*/ 31747 h 1340528"/>
              <a:gd name="connsiteX2366" fmla="*/ 231513 w 769512"/>
              <a:gd name="connsiteY2366" fmla="*/ 33243 h 1340528"/>
              <a:gd name="connsiteX2367" fmla="*/ 231737 w 769512"/>
              <a:gd name="connsiteY2367" fmla="*/ 34889 h 1340528"/>
              <a:gd name="connsiteX2368" fmla="*/ 231887 w 769512"/>
              <a:gd name="connsiteY2368" fmla="*/ 36611 h 1340528"/>
              <a:gd name="connsiteX2369" fmla="*/ 231887 w 769512"/>
              <a:gd name="connsiteY2369" fmla="*/ 38483 h 1340528"/>
              <a:gd name="connsiteX2370" fmla="*/ 232111 w 769512"/>
              <a:gd name="connsiteY2370" fmla="*/ 40130 h 1340528"/>
              <a:gd name="connsiteX2371" fmla="*/ 232486 w 769512"/>
              <a:gd name="connsiteY2371" fmla="*/ 41628 h 1340528"/>
              <a:gd name="connsiteX2372" fmla="*/ 232711 w 769512"/>
              <a:gd name="connsiteY2372" fmla="*/ 43274 h 1340528"/>
              <a:gd name="connsiteX2373" fmla="*/ 233084 w 769512"/>
              <a:gd name="connsiteY2373" fmla="*/ 44770 h 1340528"/>
              <a:gd name="connsiteX2374" fmla="*/ 233609 w 769512"/>
              <a:gd name="connsiteY2374" fmla="*/ 46043 h 1340528"/>
              <a:gd name="connsiteX2375" fmla="*/ 234207 w 769512"/>
              <a:gd name="connsiteY2375" fmla="*/ 47390 h 1340528"/>
              <a:gd name="connsiteX2376" fmla="*/ 234956 w 769512"/>
              <a:gd name="connsiteY2376" fmla="*/ 48438 h 1340528"/>
              <a:gd name="connsiteX2377" fmla="*/ 235705 w 769512"/>
              <a:gd name="connsiteY2377" fmla="*/ 49561 h 1340528"/>
              <a:gd name="connsiteX2378" fmla="*/ 236452 w 769512"/>
              <a:gd name="connsiteY2378" fmla="*/ 50685 h 1340528"/>
              <a:gd name="connsiteX2379" fmla="*/ 237352 w 769512"/>
              <a:gd name="connsiteY2379" fmla="*/ 51582 h 1340528"/>
              <a:gd name="connsiteX2380" fmla="*/ 238174 w 769512"/>
              <a:gd name="connsiteY2380" fmla="*/ 52706 h 1340528"/>
              <a:gd name="connsiteX2381" fmla="*/ 239074 w 769512"/>
              <a:gd name="connsiteY2381" fmla="*/ 53679 h 1340528"/>
              <a:gd name="connsiteX2382" fmla="*/ 239821 w 769512"/>
              <a:gd name="connsiteY2382" fmla="*/ 54800 h 1340528"/>
              <a:gd name="connsiteX2383" fmla="*/ 240421 w 769512"/>
              <a:gd name="connsiteY2383" fmla="*/ 56074 h 1340528"/>
              <a:gd name="connsiteX2384" fmla="*/ 241168 w 769512"/>
              <a:gd name="connsiteY2384" fmla="*/ 57196 h 1340528"/>
              <a:gd name="connsiteX2385" fmla="*/ 241543 w 769512"/>
              <a:gd name="connsiteY2385" fmla="*/ 58694 h 1340528"/>
              <a:gd name="connsiteX2386" fmla="*/ 241917 w 769512"/>
              <a:gd name="connsiteY2386" fmla="*/ 60114 h 1340528"/>
              <a:gd name="connsiteX2387" fmla="*/ 242067 w 769512"/>
              <a:gd name="connsiteY2387" fmla="*/ 61838 h 1340528"/>
              <a:gd name="connsiteX2388" fmla="*/ 242440 w 769512"/>
              <a:gd name="connsiteY2388" fmla="*/ 63334 h 1340528"/>
              <a:gd name="connsiteX2389" fmla="*/ 243040 w 769512"/>
              <a:gd name="connsiteY2389" fmla="*/ 64606 h 1340528"/>
              <a:gd name="connsiteX2390" fmla="*/ 243639 w 769512"/>
              <a:gd name="connsiteY2390" fmla="*/ 65878 h 1340528"/>
              <a:gd name="connsiteX2391" fmla="*/ 244164 w 769512"/>
              <a:gd name="connsiteY2391" fmla="*/ 67227 h 1340528"/>
              <a:gd name="connsiteX2392" fmla="*/ 244762 w 769512"/>
              <a:gd name="connsiteY2392" fmla="*/ 68499 h 1340528"/>
              <a:gd name="connsiteX2393" fmla="*/ 245137 w 769512"/>
              <a:gd name="connsiteY2393" fmla="*/ 69996 h 1340528"/>
              <a:gd name="connsiteX2394" fmla="*/ 245137 w 769512"/>
              <a:gd name="connsiteY2394" fmla="*/ 71868 h 1340528"/>
              <a:gd name="connsiteX2395" fmla="*/ 245509 w 769512"/>
              <a:gd name="connsiteY2395" fmla="*/ 73290 h 1340528"/>
              <a:gd name="connsiteX2396" fmla="*/ 245885 w 769512"/>
              <a:gd name="connsiteY2396" fmla="*/ 74786 h 1340528"/>
              <a:gd name="connsiteX2397" fmla="*/ 246409 w 769512"/>
              <a:gd name="connsiteY2397" fmla="*/ 76134 h 1340528"/>
              <a:gd name="connsiteX2398" fmla="*/ 246880 w 769512"/>
              <a:gd name="connsiteY2398" fmla="*/ 76793 h 1340528"/>
              <a:gd name="connsiteX2399" fmla="*/ 247158 w 769512"/>
              <a:gd name="connsiteY2399" fmla="*/ 77182 h 1340528"/>
              <a:gd name="connsiteX2400" fmla="*/ 248131 w 769512"/>
              <a:gd name="connsiteY2400" fmla="*/ 78155 h 1340528"/>
              <a:gd name="connsiteX2401" fmla="*/ 249028 w 769512"/>
              <a:gd name="connsiteY2401" fmla="*/ 79053 h 1340528"/>
              <a:gd name="connsiteX2402" fmla="*/ 250001 w 769512"/>
              <a:gd name="connsiteY2402" fmla="*/ 80027 h 1340528"/>
              <a:gd name="connsiteX2403" fmla="*/ 250750 w 769512"/>
              <a:gd name="connsiteY2403" fmla="*/ 81074 h 1340528"/>
              <a:gd name="connsiteX2404" fmla="*/ 251499 w 769512"/>
              <a:gd name="connsiteY2404" fmla="*/ 82197 h 1340528"/>
              <a:gd name="connsiteX2405" fmla="*/ 252097 w 769512"/>
              <a:gd name="connsiteY2405" fmla="*/ 83544 h 1340528"/>
              <a:gd name="connsiteX2406" fmla="*/ 252621 w 769512"/>
              <a:gd name="connsiteY2406" fmla="*/ 84816 h 1340528"/>
              <a:gd name="connsiteX2407" fmla="*/ 253221 w 769512"/>
              <a:gd name="connsiteY2407" fmla="*/ 86090 h 1340528"/>
              <a:gd name="connsiteX2408" fmla="*/ 253595 w 769512"/>
              <a:gd name="connsiteY2408" fmla="*/ 87586 h 1340528"/>
              <a:gd name="connsiteX2409" fmla="*/ 253744 w 769512"/>
              <a:gd name="connsiteY2409" fmla="*/ 89233 h 1340528"/>
              <a:gd name="connsiteX2410" fmla="*/ 254118 w 769512"/>
              <a:gd name="connsiteY2410" fmla="*/ 90731 h 1340528"/>
              <a:gd name="connsiteX2411" fmla="*/ 254342 w 769512"/>
              <a:gd name="connsiteY2411" fmla="*/ 92452 h 1340528"/>
              <a:gd name="connsiteX2412" fmla="*/ 254568 w 769512"/>
              <a:gd name="connsiteY2412" fmla="*/ 94099 h 1340528"/>
              <a:gd name="connsiteX2413" fmla="*/ 254633 w 769512"/>
              <a:gd name="connsiteY2413" fmla="*/ 94825 h 1340528"/>
              <a:gd name="connsiteX2414" fmla="*/ 254717 w 769512"/>
              <a:gd name="connsiteY2414" fmla="*/ 95745 h 1340528"/>
              <a:gd name="connsiteX2415" fmla="*/ 255091 w 769512"/>
              <a:gd name="connsiteY2415" fmla="*/ 97243 h 1340528"/>
              <a:gd name="connsiteX2416" fmla="*/ 255390 w 769512"/>
              <a:gd name="connsiteY2416" fmla="*/ 97917 h 1340528"/>
              <a:gd name="connsiteX2417" fmla="*/ 255690 w 769512"/>
              <a:gd name="connsiteY2417" fmla="*/ 98515 h 1340528"/>
              <a:gd name="connsiteX2418" fmla="*/ 256064 w 769512"/>
              <a:gd name="connsiteY2418" fmla="*/ 100012 h 1340528"/>
              <a:gd name="connsiteX2419" fmla="*/ 254568 w 769512"/>
              <a:gd name="connsiteY2419" fmla="*/ 99863 h 1340528"/>
              <a:gd name="connsiteX2420" fmla="*/ 252696 w 769512"/>
              <a:gd name="connsiteY2420" fmla="*/ 99863 h 1340528"/>
              <a:gd name="connsiteX2421" fmla="*/ 250825 w 769512"/>
              <a:gd name="connsiteY2421" fmla="*/ 99863 h 1340528"/>
              <a:gd name="connsiteX2422" fmla="*/ 248953 w 769512"/>
              <a:gd name="connsiteY2422" fmla="*/ 99863 h 1340528"/>
              <a:gd name="connsiteX2423" fmla="*/ 247082 w 769512"/>
              <a:gd name="connsiteY2423" fmla="*/ 99863 h 1340528"/>
              <a:gd name="connsiteX2424" fmla="*/ 245210 w 769512"/>
              <a:gd name="connsiteY2424" fmla="*/ 99863 h 1340528"/>
              <a:gd name="connsiteX2425" fmla="*/ 243340 w 769512"/>
              <a:gd name="connsiteY2425" fmla="*/ 99863 h 1340528"/>
              <a:gd name="connsiteX2426" fmla="*/ 241467 w 769512"/>
              <a:gd name="connsiteY2426" fmla="*/ 99863 h 1340528"/>
              <a:gd name="connsiteX2427" fmla="*/ 239597 w 769512"/>
              <a:gd name="connsiteY2427" fmla="*/ 99863 h 1340528"/>
              <a:gd name="connsiteX2428" fmla="*/ 237725 w 769512"/>
              <a:gd name="connsiteY2428" fmla="*/ 99863 h 1340528"/>
              <a:gd name="connsiteX2429" fmla="*/ 235854 w 769512"/>
              <a:gd name="connsiteY2429" fmla="*/ 99863 h 1340528"/>
              <a:gd name="connsiteX2430" fmla="*/ 233983 w 769512"/>
              <a:gd name="connsiteY2430" fmla="*/ 99863 h 1340528"/>
              <a:gd name="connsiteX2431" fmla="*/ 232111 w 769512"/>
              <a:gd name="connsiteY2431" fmla="*/ 99938 h 1340528"/>
              <a:gd name="connsiteX2432" fmla="*/ 230241 w 769512"/>
              <a:gd name="connsiteY2432" fmla="*/ 99938 h 1340528"/>
              <a:gd name="connsiteX2433" fmla="*/ 228368 w 769512"/>
              <a:gd name="connsiteY2433" fmla="*/ 99938 h 1340528"/>
              <a:gd name="connsiteX2434" fmla="*/ 226498 w 769512"/>
              <a:gd name="connsiteY2434" fmla="*/ 99938 h 1340528"/>
              <a:gd name="connsiteX2435" fmla="*/ 224626 w 769512"/>
              <a:gd name="connsiteY2435" fmla="*/ 99936 h 1340528"/>
              <a:gd name="connsiteX2436" fmla="*/ 222755 w 769512"/>
              <a:gd name="connsiteY2436" fmla="*/ 99938 h 1340528"/>
              <a:gd name="connsiteX2437" fmla="*/ 221108 w 769512"/>
              <a:gd name="connsiteY2437" fmla="*/ 99938 h 1340528"/>
              <a:gd name="connsiteX2438" fmla="*/ 220883 w 769512"/>
              <a:gd name="connsiteY2438" fmla="*/ 99938 h 1340528"/>
              <a:gd name="connsiteX2439" fmla="*/ 219012 w 769512"/>
              <a:gd name="connsiteY2439" fmla="*/ 99938 h 1340528"/>
              <a:gd name="connsiteX2440" fmla="*/ 217140 w 769512"/>
              <a:gd name="connsiteY2440" fmla="*/ 99936 h 1340528"/>
              <a:gd name="connsiteX2441" fmla="*/ 215269 w 769512"/>
              <a:gd name="connsiteY2441" fmla="*/ 99787 h 1340528"/>
              <a:gd name="connsiteX2442" fmla="*/ 213399 w 769512"/>
              <a:gd name="connsiteY2442" fmla="*/ 99787 h 1340528"/>
              <a:gd name="connsiteX2443" fmla="*/ 211527 w 769512"/>
              <a:gd name="connsiteY2443" fmla="*/ 99787 h 1340528"/>
              <a:gd name="connsiteX2444" fmla="*/ 209656 w 769512"/>
              <a:gd name="connsiteY2444" fmla="*/ 99787 h 1340528"/>
              <a:gd name="connsiteX2445" fmla="*/ 207784 w 769512"/>
              <a:gd name="connsiteY2445" fmla="*/ 99787 h 1340528"/>
              <a:gd name="connsiteX2446" fmla="*/ 205913 w 769512"/>
              <a:gd name="connsiteY2446" fmla="*/ 99787 h 1340528"/>
              <a:gd name="connsiteX2447" fmla="*/ 204041 w 769512"/>
              <a:gd name="connsiteY2447" fmla="*/ 99787 h 1340528"/>
              <a:gd name="connsiteX2448" fmla="*/ 202170 w 769512"/>
              <a:gd name="connsiteY2448" fmla="*/ 99787 h 1340528"/>
              <a:gd name="connsiteX2449" fmla="*/ 200298 w 769512"/>
              <a:gd name="connsiteY2449" fmla="*/ 99863 h 1340528"/>
              <a:gd name="connsiteX2450" fmla="*/ 198428 w 769512"/>
              <a:gd name="connsiteY2450" fmla="*/ 99863 h 1340528"/>
              <a:gd name="connsiteX2451" fmla="*/ 196555 w 769512"/>
              <a:gd name="connsiteY2451" fmla="*/ 99863 h 1340528"/>
              <a:gd name="connsiteX2452" fmla="*/ 194685 w 769512"/>
              <a:gd name="connsiteY2452" fmla="*/ 99863 h 1340528"/>
              <a:gd name="connsiteX2453" fmla="*/ 192814 w 769512"/>
              <a:gd name="connsiteY2453" fmla="*/ 99863 h 1340528"/>
              <a:gd name="connsiteX2454" fmla="*/ 190942 w 769512"/>
              <a:gd name="connsiteY2454" fmla="*/ 99863 h 1340528"/>
              <a:gd name="connsiteX2455" fmla="*/ 189071 w 769512"/>
              <a:gd name="connsiteY2455" fmla="*/ 99863 h 1340528"/>
              <a:gd name="connsiteX2456" fmla="*/ 187199 w 769512"/>
              <a:gd name="connsiteY2456" fmla="*/ 99863 h 1340528"/>
              <a:gd name="connsiteX2457" fmla="*/ 185329 w 769512"/>
              <a:gd name="connsiteY2457" fmla="*/ 99863 h 1340528"/>
              <a:gd name="connsiteX2458" fmla="*/ 183456 w 769512"/>
              <a:gd name="connsiteY2458" fmla="*/ 99863 h 1340528"/>
              <a:gd name="connsiteX2459" fmla="*/ 181586 w 769512"/>
              <a:gd name="connsiteY2459" fmla="*/ 99863 h 1340528"/>
              <a:gd name="connsiteX2460" fmla="*/ 179715 w 769512"/>
              <a:gd name="connsiteY2460" fmla="*/ 99863 h 1340528"/>
              <a:gd name="connsiteX2461" fmla="*/ 177843 w 769512"/>
              <a:gd name="connsiteY2461" fmla="*/ 99863 h 1340528"/>
              <a:gd name="connsiteX2462" fmla="*/ 175971 w 769512"/>
              <a:gd name="connsiteY2462" fmla="*/ 99863 h 1340528"/>
              <a:gd name="connsiteX2463" fmla="*/ 175448 w 769512"/>
              <a:gd name="connsiteY2463" fmla="*/ 99712 h 1340528"/>
              <a:gd name="connsiteX2464" fmla="*/ 175073 w 769512"/>
              <a:gd name="connsiteY2464" fmla="*/ 98216 h 1340528"/>
              <a:gd name="connsiteX2465" fmla="*/ 174475 w 769512"/>
              <a:gd name="connsiteY2465" fmla="*/ 96718 h 1340528"/>
              <a:gd name="connsiteX2466" fmla="*/ 174445 w 769512"/>
              <a:gd name="connsiteY2466" fmla="*/ 96607 h 1340528"/>
              <a:gd name="connsiteX2467" fmla="*/ 174100 w 769512"/>
              <a:gd name="connsiteY2467" fmla="*/ 95296 h 1340528"/>
              <a:gd name="connsiteX2468" fmla="*/ 173353 w 769512"/>
              <a:gd name="connsiteY2468" fmla="*/ 94174 h 1340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</a:cxnLst>
            <a:rect l="l" t="t" r="r" b="b"/>
            <a:pathLst>
              <a:path w="769512" h="1340528">
                <a:moveTo>
                  <a:pt x="173353" y="94174"/>
                </a:moveTo>
                <a:lnTo>
                  <a:pt x="172753" y="92827"/>
                </a:lnTo>
                <a:lnTo>
                  <a:pt x="172230" y="91555"/>
                </a:lnTo>
                <a:lnTo>
                  <a:pt x="171855" y="90057"/>
                </a:lnTo>
                <a:lnTo>
                  <a:pt x="171631" y="88410"/>
                </a:lnTo>
                <a:lnTo>
                  <a:pt x="172004" y="86913"/>
                </a:lnTo>
                <a:lnTo>
                  <a:pt x="172230" y="85266"/>
                </a:lnTo>
                <a:lnTo>
                  <a:pt x="171855" y="83770"/>
                </a:lnTo>
                <a:lnTo>
                  <a:pt x="171106" y="82646"/>
                </a:lnTo>
                <a:lnTo>
                  <a:pt x="170508" y="81374"/>
                </a:lnTo>
                <a:lnTo>
                  <a:pt x="169909" y="80027"/>
                </a:lnTo>
                <a:lnTo>
                  <a:pt x="170284" y="78380"/>
                </a:lnTo>
                <a:lnTo>
                  <a:pt x="170603" y="76807"/>
                </a:lnTo>
                <a:lnTo>
                  <a:pt x="170124" y="76807"/>
                </a:lnTo>
                <a:lnTo>
                  <a:pt x="168815" y="76807"/>
                </a:lnTo>
                <a:lnTo>
                  <a:pt x="158302" y="76807"/>
                </a:lnTo>
                <a:lnTo>
                  <a:pt x="156250" y="76807"/>
                </a:lnTo>
                <a:lnTo>
                  <a:pt x="146880" y="76807"/>
                </a:lnTo>
                <a:lnTo>
                  <a:pt x="144807" y="76807"/>
                </a:lnTo>
                <a:lnTo>
                  <a:pt x="139516" y="76807"/>
                </a:lnTo>
                <a:lnTo>
                  <a:pt x="134226" y="76807"/>
                </a:lnTo>
                <a:lnTo>
                  <a:pt x="131610" y="76807"/>
                </a:lnTo>
                <a:lnTo>
                  <a:pt x="115586" y="76807"/>
                </a:lnTo>
                <a:lnTo>
                  <a:pt x="112879" y="76807"/>
                </a:lnTo>
                <a:lnTo>
                  <a:pt x="98521" y="76807"/>
                </a:lnTo>
                <a:lnTo>
                  <a:pt x="95874" y="76807"/>
                </a:lnTo>
                <a:lnTo>
                  <a:pt x="86372" y="76807"/>
                </a:lnTo>
                <a:lnTo>
                  <a:pt x="82183" y="76807"/>
                </a:lnTo>
                <a:lnTo>
                  <a:pt x="80103" y="76807"/>
                </a:lnTo>
                <a:lnTo>
                  <a:pt x="76343" y="76807"/>
                </a:lnTo>
                <a:lnTo>
                  <a:pt x="74436" y="76807"/>
                </a:lnTo>
                <a:lnTo>
                  <a:pt x="74949" y="77710"/>
                </a:lnTo>
                <a:lnTo>
                  <a:pt x="77124" y="78650"/>
                </a:lnTo>
                <a:lnTo>
                  <a:pt x="77955" y="79010"/>
                </a:lnTo>
                <a:lnTo>
                  <a:pt x="77484" y="79502"/>
                </a:lnTo>
                <a:lnTo>
                  <a:pt x="76825" y="80194"/>
                </a:lnTo>
                <a:lnTo>
                  <a:pt x="76352" y="80691"/>
                </a:lnTo>
                <a:lnTo>
                  <a:pt x="76789" y="81245"/>
                </a:lnTo>
                <a:lnTo>
                  <a:pt x="78279" y="81670"/>
                </a:lnTo>
                <a:lnTo>
                  <a:pt x="77108" y="82792"/>
                </a:lnTo>
                <a:lnTo>
                  <a:pt x="76648" y="84035"/>
                </a:lnTo>
                <a:lnTo>
                  <a:pt x="76190" y="85274"/>
                </a:lnTo>
                <a:lnTo>
                  <a:pt x="76694" y="86509"/>
                </a:lnTo>
                <a:lnTo>
                  <a:pt x="75813" y="87885"/>
                </a:lnTo>
                <a:lnTo>
                  <a:pt x="75340" y="88621"/>
                </a:lnTo>
                <a:lnTo>
                  <a:pt x="75491" y="93265"/>
                </a:lnTo>
                <a:lnTo>
                  <a:pt x="73386" y="93711"/>
                </a:lnTo>
                <a:lnTo>
                  <a:pt x="72709" y="94768"/>
                </a:lnTo>
                <a:lnTo>
                  <a:pt x="73056" y="96282"/>
                </a:lnTo>
                <a:lnTo>
                  <a:pt x="73090" y="96437"/>
                </a:lnTo>
                <a:lnTo>
                  <a:pt x="73900" y="97114"/>
                </a:lnTo>
                <a:lnTo>
                  <a:pt x="73656" y="98131"/>
                </a:lnTo>
                <a:lnTo>
                  <a:pt x="73051" y="100648"/>
                </a:lnTo>
                <a:lnTo>
                  <a:pt x="73493" y="102131"/>
                </a:lnTo>
                <a:lnTo>
                  <a:pt x="71874" y="102973"/>
                </a:lnTo>
                <a:lnTo>
                  <a:pt x="71807" y="103108"/>
                </a:lnTo>
                <a:lnTo>
                  <a:pt x="71727" y="103269"/>
                </a:lnTo>
                <a:lnTo>
                  <a:pt x="71457" y="103815"/>
                </a:lnTo>
                <a:lnTo>
                  <a:pt x="71902" y="105731"/>
                </a:lnTo>
                <a:lnTo>
                  <a:pt x="69545" y="105559"/>
                </a:lnTo>
                <a:lnTo>
                  <a:pt x="69141" y="111135"/>
                </a:lnTo>
                <a:lnTo>
                  <a:pt x="68345" y="112564"/>
                </a:lnTo>
                <a:lnTo>
                  <a:pt x="68116" y="113001"/>
                </a:lnTo>
                <a:lnTo>
                  <a:pt x="67792" y="113621"/>
                </a:lnTo>
                <a:lnTo>
                  <a:pt x="67676" y="115045"/>
                </a:lnTo>
                <a:lnTo>
                  <a:pt x="65917" y="116479"/>
                </a:lnTo>
                <a:lnTo>
                  <a:pt x="64159" y="117915"/>
                </a:lnTo>
                <a:lnTo>
                  <a:pt x="62058" y="118979"/>
                </a:lnTo>
                <a:lnTo>
                  <a:pt x="61438" y="119231"/>
                </a:lnTo>
                <a:lnTo>
                  <a:pt x="60856" y="120433"/>
                </a:lnTo>
                <a:lnTo>
                  <a:pt x="59723" y="122771"/>
                </a:lnTo>
                <a:lnTo>
                  <a:pt x="60138" y="124586"/>
                </a:lnTo>
                <a:lnTo>
                  <a:pt x="60232" y="124996"/>
                </a:lnTo>
                <a:lnTo>
                  <a:pt x="59494" y="126054"/>
                </a:lnTo>
                <a:lnTo>
                  <a:pt x="56955" y="126502"/>
                </a:lnTo>
                <a:lnTo>
                  <a:pt x="56721" y="129043"/>
                </a:lnTo>
                <a:lnTo>
                  <a:pt x="55918" y="129544"/>
                </a:lnTo>
                <a:lnTo>
                  <a:pt x="56157" y="130152"/>
                </a:lnTo>
                <a:lnTo>
                  <a:pt x="56224" y="130397"/>
                </a:lnTo>
                <a:lnTo>
                  <a:pt x="55992" y="131648"/>
                </a:lnTo>
                <a:lnTo>
                  <a:pt x="53327" y="131540"/>
                </a:lnTo>
                <a:lnTo>
                  <a:pt x="53112" y="131851"/>
                </a:lnTo>
                <a:lnTo>
                  <a:pt x="52896" y="132161"/>
                </a:lnTo>
                <a:lnTo>
                  <a:pt x="53026" y="133957"/>
                </a:lnTo>
                <a:lnTo>
                  <a:pt x="52553" y="134598"/>
                </a:lnTo>
                <a:lnTo>
                  <a:pt x="51492" y="135886"/>
                </a:lnTo>
                <a:lnTo>
                  <a:pt x="50423" y="137127"/>
                </a:lnTo>
                <a:lnTo>
                  <a:pt x="50261" y="137317"/>
                </a:lnTo>
                <a:lnTo>
                  <a:pt x="49051" y="137601"/>
                </a:lnTo>
                <a:lnTo>
                  <a:pt x="48094" y="137825"/>
                </a:lnTo>
                <a:lnTo>
                  <a:pt x="47538" y="138324"/>
                </a:lnTo>
                <a:lnTo>
                  <a:pt x="47324" y="138944"/>
                </a:lnTo>
                <a:lnTo>
                  <a:pt x="46807" y="140435"/>
                </a:lnTo>
                <a:lnTo>
                  <a:pt x="46362" y="140507"/>
                </a:lnTo>
                <a:lnTo>
                  <a:pt x="44825" y="140756"/>
                </a:lnTo>
                <a:lnTo>
                  <a:pt x="44147" y="141379"/>
                </a:lnTo>
                <a:lnTo>
                  <a:pt x="44621" y="142064"/>
                </a:lnTo>
                <a:lnTo>
                  <a:pt x="44960" y="142551"/>
                </a:lnTo>
                <a:lnTo>
                  <a:pt x="43630" y="144224"/>
                </a:lnTo>
                <a:lnTo>
                  <a:pt x="41944" y="146346"/>
                </a:lnTo>
                <a:lnTo>
                  <a:pt x="42278" y="147541"/>
                </a:lnTo>
                <a:lnTo>
                  <a:pt x="42324" y="147707"/>
                </a:lnTo>
                <a:lnTo>
                  <a:pt x="41833" y="148701"/>
                </a:lnTo>
                <a:lnTo>
                  <a:pt x="40847" y="148537"/>
                </a:lnTo>
                <a:lnTo>
                  <a:pt x="39663" y="148343"/>
                </a:lnTo>
                <a:lnTo>
                  <a:pt x="39394" y="149983"/>
                </a:lnTo>
                <a:lnTo>
                  <a:pt x="39124" y="151628"/>
                </a:lnTo>
                <a:lnTo>
                  <a:pt x="38692" y="152188"/>
                </a:lnTo>
                <a:lnTo>
                  <a:pt x="37330" y="152319"/>
                </a:lnTo>
                <a:lnTo>
                  <a:pt x="37031" y="152677"/>
                </a:lnTo>
                <a:lnTo>
                  <a:pt x="36653" y="153129"/>
                </a:lnTo>
                <a:lnTo>
                  <a:pt x="37258" y="154371"/>
                </a:lnTo>
                <a:lnTo>
                  <a:pt x="37405" y="154672"/>
                </a:lnTo>
                <a:lnTo>
                  <a:pt x="37374" y="154867"/>
                </a:lnTo>
                <a:lnTo>
                  <a:pt x="37225" y="155789"/>
                </a:lnTo>
                <a:lnTo>
                  <a:pt x="35675" y="155674"/>
                </a:lnTo>
                <a:lnTo>
                  <a:pt x="35682" y="156759"/>
                </a:lnTo>
                <a:lnTo>
                  <a:pt x="35688" y="157857"/>
                </a:lnTo>
                <a:lnTo>
                  <a:pt x="34791" y="158227"/>
                </a:lnTo>
                <a:lnTo>
                  <a:pt x="33896" y="158595"/>
                </a:lnTo>
                <a:lnTo>
                  <a:pt x="32112" y="160568"/>
                </a:lnTo>
                <a:lnTo>
                  <a:pt x="31308" y="161460"/>
                </a:lnTo>
                <a:lnTo>
                  <a:pt x="30629" y="161739"/>
                </a:lnTo>
                <a:lnTo>
                  <a:pt x="28711" y="162529"/>
                </a:lnTo>
                <a:lnTo>
                  <a:pt x="28487" y="162869"/>
                </a:lnTo>
                <a:lnTo>
                  <a:pt x="28876" y="164257"/>
                </a:lnTo>
                <a:lnTo>
                  <a:pt x="28971" y="164571"/>
                </a:lnTo>
                <a:lnTo>
                  <a:pt x="26994" y="165760"/>
                </a:lnTo>
                <a:lnTo>
                  <a:pt x="26635" y="166528"/>
                </a:lnTo>
                <a:lnTo>
                  <a:pt x="26383" y="167063"/>
                </a:lnTo>
                <a:lnTo>
                  <a:pt x="25395" y="166980"/>
                </a:lnTo>
                <a:lnTo>
                  <a:pt x="25019" y="166949"/>
                </a:lnTo>
                <a:lnTo>
                  <a:pt x="24435" y="168984"/>
                </a:lnTo>
                <a:lnTo>
                  <a:pt x="24290" y="169491"/>
                </a:lnTo>
                <a:lnTo>
                  <a:pt x="22442" y="171360"/>
                </a:lnTo>
                <a:lnTo>
                  <a:pt x="21649" y="173658"/>
                </a:lnTo>
                <a:lnTo>
                  <a:pt x="20784" y="174220"/>
                </a:lnTo>
                <a:lnTo>
                  <a:pt x="20362" y="176097"/>
                </a:lnTo>
                <a:lnTo>
                  <a:pt x="20241" y="176638"/>
                </a:lnTo>
                <a:lnTo>
                  <a:pt x="19878" y="176714"/>
                </a:lnTo>
                <a:lnTo>
                  <a:pt x="19622" y="176766"/>
                </a:lnTo>
                <a:lnTo>
                  <a:pt x="16404" y="177281"/>
                </a:lnTo>
                <a:lnTo>
                  <a:pt x="15235" y="178776"/>
                </a:lnTo>
                <a:lnTo>
                  <a:pt x="14765" y="180452"/>
                </a:lnTo>
                <a:lnTo>
                  <a:pt x="12882" y="181231"/>
                </a:lnTo>
                <a:lnTo>
                  <a:pt x="12461" y="181393"/>
                </a:lnTo>
                <a:lnTo>
                  <a:pt x="11539" y="182824"/>
                </a:lnTo>
                <a:lnTo>
                  <a:pt x="10872" y="185058"/>
                </a:lnTo>
                <a:lnTo>
                  <a:pt x="9888" y="186302"/>
                </a:lnTo>
                <a:lnTo>
                  <a:pt x="9481" y="187883"/>
                </a:lnTo>
                <a:lnTo>
                  <a:pt x="9281" y="188660"/>
                </a:lnTo>
                <a:lnTo>
                  <a:pt x="8653" y="189262"/>
                </a:lnTo>
                <a:lnTo>
                  <a:pt x="8110" y="189782"/>
                </a:lnTo>
                <a:lnTo>
                  <a:pt x="7824" y="190956"/>
                </a:lnTo>
                <a:lnTo>
                  <a:pt x="7626" y="191767"/>
                </a:lnTo>
                <a:lnTo>
                  <a:pt x="8074" y="194242"/>
                </a:lnTo>
                <a:lnTo>
                  <a:pt x="8025" y="194494"/>
                </a:lnTo>
                <a:lnTo>
                  <a:pt x="7893" y="195173"/>
                </a:lnTo>
                <a:lnTo>
                  <a:pt x="8766" y="196157"/>
                </a:lnTo>
                <a:lnTo>
                  <a:pt x="8442" y="196818"/>
                </a:lnTo>
                <a:lnTo>
                  <a:pt x="8277" y="197151"/>
                </a:lnTo>
                <a:lnTo>
                  <a:pt x="8034" y="197213"/>
                </a:lnTo>
                <a:lnTo>
                  <a:pt x="6792" y="197532"/>
                </a:lnTo>
                <a:lnTo>
                  <a:pt x="6508" y="198078"/>
                </a:lnTo>
                <a:lnTo>
                  <a:pt x="6179" y="198713"/>
                </a:lnTo>
                <a:lnTo>
                  <a:pt x="6127" y="200448"/>
                </a:lnTo>
                <a:lnTo>
                  <a:pt x="6107" y="200706"/>
                </a:lnTo>
                <a:lnTo>
                  <a:pt x="6070" y="201192"/>
                </a:lnTo>
                <a:lnTo>
                  <a:pt x="7505" y="203103"/>
                </a:lnTo>
                <a:lnTo>
                  <a:pt x="5972" y="205714"/>
                </a:lnTo>
                <a:lnTo>
                  <a:pt x="5914" y="206643"/>
                </a:lnTo>
                <a:lnTo>
                  <a:pt x="6289" y="207013"/>
                </a:lnTo>
                <a:lnTo>
                  <a:pt x="7715" y="207127"/>
                </a:lnTo>
                <a:lnTo>
                  <a:pt x="7828" y="207377"/>
                </a:lnTo>
                <a:lnTo>
                  <a:pt x="8217" y="208239"/>
                </a:lnTo>
                <a:lnTo>
                  <a:pt x="7854" y="209666"/>
                </a:lnTo>
                <a:lnTo>
                  <a:pt x="6564" y="211532"/>
                </a:lnTo>
                <a:lnTo>
                  <a:pt x="6815" y="212337"/>
                </a:lnTo>
                <a:lnTo>
                  <a:pt x="9974" y="212130"/>
                </a:lnTo>
                <a:lnTo>
                  <a:pt x="9485" y="213249"/>
                </a:lnTo>
                <a:lnTo>
                  <a:pt x="7823" y="214994"/>
                </a:lnTo>
                <a:lnTo>
                  <a:pt x="7828" y="215860"/>
                </a:lnTo>
                <a:lnTo>
                  <a:pt x="9072" y="216845"/>
                </a:lnTo>
                <a:lnTo>
                  <a:pt x="9636" y="217832"/>
                </a:lnTo>
                <a:lnTo>
                  <a:pt x="9320" y="220605"/>
                </a:lnTo>
                <a:lnTo>
                  <a:pt x="9163" y="221985"/>
                </a:lnTo>
                <a:lnTo>
                  <a:pt x="9235" y="223781"/>
                </a:lnTo>
                <a:lnTo>
                  <a:pt x="6832" y="225777"/>
                </a:lnTo>
                <a:lnTo>
                  <a:pt x="7151" y="227324"/>
                </a:lnTo>
                <a:lnTo>
                  <a:pt x="8326" y="227648"/>
                </a:lnTo>
                <a:lnTo>
                  <a:pt x="9136" y="227870"/>
                </a:lnTo>
                <a:lnTo>
                  <a:pt x="9819" y="228114"/>
                </a:lnTo>
                <a:lnTo>
                  <a:pt x="10277" y="228730"/>
                </a:lnTo>
                <a:lnTo>
                  <a:pt x="10506" y="229038"/>
                </a:lnTo>
                <a:lnTo>
                  <a:pt x="10761" y="230308"/>
                </a:lnTo>
                <a:lnTo>
                  <a:pt x="11016" y="231575"/>
                </a:lnTo>
                <a:lnTo>
                  <a:pt x="10928" y="231886"/>
                </a:lnTo>
                <a:lnTo>
                  <a:pt x="10530" y="233312"/>
                </a:lnTo>
                <a:lnTo>
                  <a:pt x="9974" y="233750"/>
                </a:lnTo>
                <a:lnTo>
                  <a:pt x="9297" y="234373"/>
                </a:lnTo>
                <a:lnTo>
                  <a:pt x="9217" y="234725"/>
                </a:lnTo>
                <a:lnTo>
                  <a:pt x="9055" y="235428"/>
                </a:lnTo>
                <a:lnTo>
                  <a:pt x="8449" y="235716"/>
                </a:lnTo>
                <a:lnTo>
                  <a:pt x="8128" y="235868"/>
                </a:lnTo>
                <a:lnTo>
                  <a:pt x="7788" y="236502"/>
                </a:lnTo>
                <a:lnTo>
                  <a:pt x="7394" y="237235"/>
                </a:lnTo>
                <a:lnTo>
                  <a:pt x="7345" y="239589"/>
                </a:lnTo>
                <a:lnTo>
                  <a:pt x="6485" y="240894"/>
                </a:lnTo>
                <a:lnTo>
                  <a:pt x="6725" y="242007"/>
                </a:lnTo>
                <a:lnTo>
                  <a:pt x="5818" y="243316"/>
                </a:lnTo>
                <a:lnTo>
                  <a:pt x="5255" y="245230"/>
                </a:lnTo>
                <a:lnTo>
                  <a:pt x="4724" y="247039"/>
                </a:lnTo>
                <a:lnTo>
                  <a:pt x="4709" y="249645"/>
                </a:lnTo>
                <a:lnTo>
                  <a:pt x="4693" y="252304"/>
                </a:lnTo>
                <a:lnTo>
                  <a:pt x="4387" y="252987"/>
                </a:lnTo>
                <a:lnTo>
                  <a:pt x="2719" y="253741"/>
                </a:lnTo>
                <a:lnTo>
                  <a:pt x="2458" y="254246"/>
                </a:lnTo>
                <a:lnTo>
                  <a:pt x="2106" y="254922"/>
                </a:lnTo>
                <a:lnTo>
                  <a:pt x="2234" y="255479"/>
                </a:lnTo>
                <a:lnTo>
                  <a:pt x="4005" y="257927"/>
                </a:lnTo>
                <a:lnTo>
                  <a:pt x="4106" y="258069"/>
                </a:lnTo>
                <a:lnTo>
                  <a:pt x="3501" y="258887"/>
                </a:lnTo>
                <a:lnTo>
                  <a:pt x="3001" y="259564"/>
                </a:lnTo>
                <a:lnTo>
                  <a:pt x="2443" y="259752"/>
                </a:lnTo>
                <a:lnTo>
                  <a:pt x="1887" y="259942"/>
                </a:lnTo>
                <a:lnTo>
                  <a:pt x="1274" y="260813"/>
                </a:lnTo>
                <a:lnTo>
                  <a:pt x="1786" y="261851"/>
                </a:lnTo>
                <a:lnTo>
                  <a:pt x="2402" y="263097"/>
                </a:lnTo>
                <a:lnTo>
                  <a:pt x="2052" y="264396"/>
                </a:lnTo>
                <a:lnTo>
                  <a:pt x="1735" y="265579"/>
                </a:lnTo>
                <a:lnTo>
                  <a:pt x="2113" y="266631"/>
                </a:lnTo>
                <a:lnTo>
                  <a:pt x="4343" y="266678"/>
                </a:lnTo>
                <a:lnTo>
                  <a:pt x="4915" y="269339"/>
                </a:lnTo>
                <a:lnTo>
                  <a:pt x="2698" y="271397"/>
                </a:lnTo>
                <a:lnTo>
                  <a:pt x="2518" y="271919"/>
                </a:lnTo>
                <a:lnTo>
                  <a:pt x="2271" y="272640"/>
                </a:lnTo>
                <a:lnTo>
                  <a:pt x="2353" y="273158"/>
                </a:lnTo>
                <a:lnTo>
                  <a:pt x="2479" y="273951"/>
                </a:lnTo>
                <a:lnTo>
                  <a:pt x="4714" y="277457"/>
                </a:lnTo>
                <a:lnTo>
                  <a:pt x="4315" y="279035"/>
                </a:lnTo>
                <a:lnTo>
                  <a:pt x="4431" y="281664"/>
                </a:lnTo>
                <a:lnTo>
                  <a:pt x="2580" y="283417"/>
                </a:lnTo>
                <a:lnTo>
                  <a:pt x="2373" y="283841"/>
                </a:lnTo>
                <a:lnTo>
                  <a:pt x="2031" y="284536"/>
                </a:lnTo>
                <a:lnTo>
                  <a:pt x="1583" y="284640"/>
                </a:lnTo>
                <a:lnTo>
                  <a:pt x="669" y="284854"/>
                </a:lnTo>
                <a:lnTo>
                  <a:pt x="180" y="285786"/>
                </a:lnTo>
                <a:lnTo>
                  <a:pt x="1349" y="288007"/>
                </a:lnTo>
                <a:lnTo>
                  <a:pt x="1871" y="288998"/>
                </a:lnTo>
                <a:lnTo>
                  <a:pt x="2288" y="291050"/>
                </a:lnTo>
                <a:lnTo>
                  <a:pt x="2852" y="293735"/>
                </a:lnTo>
                <a:lnTo>
                  <a:pt x="4325" y="295734"/>
                </a:lnTo>
                <a:lnTo>
                  <a:pt x="4564" y="296670"/>
                </a:lnTo>
                <a:lnTo>
                  <a:pt x="4832" y="297716"/>
                </a:lnTo>
                <a:lnTo>
                  <a:pt x="3797" y="300573"/>
                </a:lnTo>
                <a:lnTo>
                  <a:pt x="4304" y="302674"/>
                </a:lnTo>
                <a:lnTo>
                  <a:pt x="7178" y="307242"/>
                </a:lnTo>
                <a:lnTo>
                  <a:pt x="7926" y="307857"/>
                </a:lnTo>
                <a:lnTo>
                  <a:pt x="10030" y="307905"/>
                </a:lnTo>
                <a:lnTo>
                  <a:pt x="10243" y="308036"/>
                </a:lnTo>
                <a:lnTo>
                  <a:pt x="10838" y="308399"/>
                </a:lnTo>
                <a:lnTo>
                  <a:pt x="12347" y="312478"/>
                </a:lnTo>
                <a:lnTo>
                  <a:pt x="13155" y="313031"/>
                </a:lnTo>
                <a:lnTo>
                  <a:pt x="15820" y="313201"/>
                </a:lnTo>
                <a:lnTo>
                  <a:pt x="16317" y="313693"/>
                </a:lnTo>
                <a:lnTo>
                  <a:pt x="17349" y="317480"/>
                </a:lnTo>
                <a:lnTo>
                  <a:pt x="17648" y="318579"/>
                </a:lnTo>
                <a:lnTo>
                  <a:pt x="17982" y="318788"/>
                </a:lnTo>
                <a:lnTo>
                  <a:pt x="18588" y="319166"/>
                </a:lnTo>
                <a:lnTo>
                  <a:pt x="18794" y="319295"/>
                </a:lnTo>
                <a:lnTo>
                  <a:pt x="19667" y="319351"/>
                </a:lnTo>
                <a:lnTo>
                  <a:pt x="22606" y="319478"/>
                </a:lnTo>
                <a:lnTo>
                  <a:pt x="23055" y="319833"/>
                </a:lnTo>
                <a:lnTo>
                  <a:pt x="23852" y="320461"/>
                </a:lnTo>
                <a:lnTo>
                  <a:pt x="24965" y="321978"/>
                </a:lnTo>
                <a:lnTo>
                  <a:pt x="25346" y="322497"/>
                </a:lnTo>
                <a:lnTo>
                  <a:pt x="28262" y="323348"/>
                </a:lnTo>
                <a:lnTo>
                  <a:pt x="29826" y="326066"/>
                </a:lnTo>
                <a:lnTo>
                  <a:pt x="33671" y="326970"/>
                </a:lnTo>
                <a:lnTo>
                  <a:pt x="34282" y="327601"/>
                </a:lnTo>
                <a:lnTo>
                  <a:pt x="34635" y="327964"/>
                </a:lnTo>
                <a:lnTo>
                  <a:pt x="35165" y="328509"/>
                </a:lnTo>
                <a:lnTo>
                  <a:pt x="36542" y="331042"/>
                </a:lnTo>
                <a:lnTo>
                  <a:pt x="37410" y="331282"/>
                </a:lnTo>
                <a:lnTo>
                  <a:pt x="40371" y="333848"/>
                </a:lnTo>
                <a:lnTo>
                  <a:pt x="40805" y="335009"/>
                </a:lnTo>
                <a:lnTo>
                  <a:pt x="41215" y="336156"/>
                </a:lnTo>
                <a:lnTo>
                  <a:pt x="42025" y="336956"/>
                </a:lnTo>
                <a:lnTo>
                  <a:pt x="43514" y="337383"/>
                </a:lnTo>
                <a:lnTo>
                  <a:pt x="43890" y="337386"/>
                </a:lnTo>
                <a:lnTo>
                  <a:pt x="47290" y="337424"/>
                </a:lnTo>
                <a:lnTo>
                  <a:pt x="48097" y="337852"/>
                </a:lnTo>
                <a:lnTo>
                  <a:pt x="48825" y="338325"/>
                </a:lnTo>
                <a:lnTo>
                  <a:pt x="51019" y="339754"/>
                </a:lnTo>
                <a:lnTo>
                  <a:pt x="55125" y="343201"/>
                </a:lnTo>
                <a:lnTo>
                  <a:pt x="55372" y="343853"/>
                </a:lnTo>
                <a:lnTo>
                  <a:pt x="55500" y="344190"/>
                </a:lnTo>
                <a:lnTo>
                  <a:pt x="55083" y="347043"/>
                </a:lnTo>
                <a:lnTo>
                  <a:pt x="55581" y="347413"/>
                </a:lnTo>
                <a:lnTo>
                  <a:pt x="56935" y="346163"/>
                </a:lnTo>
                <a:lnTo>
                  <a:pt x="58366" y="344437"/>
                </a:lnTo>
                <a:lnTo>
                  <a:pt x="58842" y="343861"/>
                </a:lnTo>
                <a:lnTo>
                  <a:pt x="59058" y="343760"/>
                </a:lnTo>
                <a:lnTo>
                  <a:pt x="59520" y="343546"/>
                </a:lnTo>
                <a:lnTo>
                  <a:pt x="59692" y="343699"/>
                </a:lnTo>
                <a:lnTo>
                  <a:pt x="60269" y="344223"/>
                </a:lnTo>
                <a:lnTo>
                  <a:pt x="61770" y="346938"/>
                </a:lnTo>
                <a:lnTo>
                  <a:pt x="64279" y="347040"/>
                </a:lnTo>
                <a:lnTo>
                  <a:pt x="64494" y="347048"/>
                </a:lnTo>
                <a:lnTo>
                  <a:pt x="67600" y="348703"/>
                </a:lnTo>
                <a:lnTo>
                  <a:pt x="69766" y="348565"/>
                </a:lnTo>
                <a:lnTo>
                  <a:pt x="71037" y="348162"/>
                </a:lnTo>
                <a:lnTo>
                  <a:pt x="73723" y="347305"/>
                </a:lnTo>
                <a:lnTo>
                  <a:pt x="75716" y="349398"/>
                </a:lnTo>
                <a:lnTo>
                  <a:pt x="77317" y="352431"/>
                </a:lnTo>
                <a:lnTo>
                  <a:pt x="77966" y="353660"/>
                </a:lnTo>
                <a:lnTo>
                  <a:pt x="79328" y="353654"/>
                </a:lnTo>
                <a:lnTo>
                  <a:pt x="79995" y="354194"/>
                </a:lnTo>
                <a:lnTo>
                  <a:pt x="81251" y="354076"/>
                </a:lnTo>
                <a:lnTo>
                  <a:pt x="82736" y="353883"/>
                </a:lnTo>
                <a:lnTo>
                  <a:pt x="83099" y="354205"/>
                </a:lnTo>
                <a:lnTo>
                  <a:pt x="84602" y="355544"/>
                </a:lnTo>
                <a:lnTo>
                  <a:pt x="86372" y="355286"/>
                </a:lnTo>
                <a:lnTo>
                  <a:pt x="86513" y="355444"/>
                </a:lnTo>
                <a:lnTo>
                  <a:pt x="87457" y="356517"/>
                </a:lnTo>
                <a:lnTo>
                  <a:pt x="87924" y="357750"/>
                </a:lnTo>
                <a:lnTo>
                  <a:pt x="88393" y="358991"/>
                </a:lnTo>
                <a:lnTo>
                  <a:pt x="88591" y="360788"/>
                </a:lnTo>
                <a:lnTo>
                  <a:pt x="89832" y="361524"/>
                </a:lnTo>
                <a:lnTo>
                  <a:pt x="91878" y="361699"/>
                </a:lnTo>
                <a:lnTo>
                  <a:pt x="92095" y="362021"/>
                </a:lnTo>
                <a:lnTo>
                  <a:pt x="92504" y="362624"/>
                </a:lnTo>
                <a:lnTo>
                  <a:pt x="93948" y="366459"/>
                </a:lnTo>
                <a:lnTo>
                  <a:pt x="93524" y="368321"/>
                </a:lnTo>
                <a:lnTo>
                  <a:pt x="93642" y="368414"/>
                </a:lnTo>
                <a:lnTo>
                  <a:pt x="95390" y="369798"/>
                </a:lnTo>
                <a:lnTo>
                  <a:pt x="96325" y="371277"/>
                </a:lnTo>
                <a:lnTo>
                  <a:pt x="95604" y="374927"/>
                </a:lnTo>
                <a:lnTo>
                  <a:pt x="97555" y="376838"/>
                </a:lnTo>
                <a:lnTo>
                  <a:pt x="97952" y="377715"/>
                </a:lnTo>
                <a:lnTo>
                  <a:pt x="99849" y="381915"/>
                </a:lnTo>
                <a:lnTo>
                  <a:pt x="99829" y="382133"/>
                </a:lnTo>
                <a:lnTo>
                  <a:pt x="99733" y="383158"/>
                </a:lnTo>
                <a:lnTo>
                  <a:pt x="100235" y="384268"/>
                </a:lnTo>
                <a:lnTo>
                  <a:pt x="100927" y="384666"/>
                </a:lnTo>
                <a:lnTo>
                  <a:pt x="101412" y="384944"/>
                </a:lnTo>
                <a:lnTo>
                  <a:pt x="102256" y="384860"/>
                </a:lnTo>
                <a:lnTo>
                  <a:pt x="104074" y="384680"/>
                </a:lnTo>
                <a:lnTo>
                  <a:pt x="105744" y="385102"/>
                </a:lnTo>
                <a:lnTo>
                  <a:pt x="107670" y="385591"/>
                </a:lnTo>
                <a:lnTo>
                  <a:pt x="109284" y="386634"/>
                </a:lnTo>
                <a:lnTo>
                  <a:pt x="110201" y="386889"/>
                </a:lnTo>
                <a:lnTo>
                  <a:pt x="111020" y="387117"/>
                </a:lnTo>
                <a:lnTo>
                  <a:pt x="111885" y="388386"/>
                </a:lnTo>
                <a:lnTo>
                  <a:pt x="112579" y="389404"/>
                </a:lnTo>
                <a:lnTo>
                  <a:pt x="113422" y="389594"/>
                </a:lnTo>
                <a:lnTo>
                  <a:pt x="115801" y="390129"/>
                </a:lnTo>
                <a:lnTo>
                  <a:pt x="115934" y="390277"/>
                </a:lnTo>
                <a:lnTo>
                  <a:pt x="116675" y="391115"/>
                </a:lnTo>
                <a:lnTo>
                  <a:pt x="116701" y="391792"/>
                </a:lnTo>
                <a:lnTo>
                  <a:pt x="116745" y="392974"/>
                </a:lnTo>
                <a:lnTo>
                  <a:pt x="116336" y="395376"/>
                </a:lnTo>
                <a:lnTo>
                  <a:pt x="116205" y="396138"/>
                </a:lnTo>
                <a:lnTo>
                  <a:pt x="117347" y="400904"/>
                </a:lnTo>
                <a:lnTo>
                  <a:pt x="119817" y="403529"/>
                </a:lnTo>
                <a:lnTo>
                  <a:pt x="120270" y="403985"/>
                </a:lnTo>
                <a:lnTo>
                  <a:pt x="123356" y="406277"/>
                </a:lnTo>
                <a:lnTo>
                  <a:pt x="123858" y="406648"/>
                </a:lnTo>
                <a:lnTo>
                  <a:pt x="124000" y="406753"/>
                </a:lnTo>
                <a:lnTo>
                  <a:pt x="126605" y="407793"/>
                </a:lnTo>
                <a:lnTo>
                  <a:pt x="127901" y="409351"/>
                </a:lnTo>
                <a:lnTo>
                  <a:pt x="127357" y="410267"/>
                </a:lnTo>
                <a:lnTo>
                  <a:pt x="128362" y="412738"/>
                </a:lnTo>
                <a:lnTo>
                  <a:pt x="129115" y="413745"/>
                </a:lnTo>
                <a:lnTo>
                  <a:pt x="129610" y="414405"/>
                </a:lnTo>
                <a:lnTo>
                  <a:pt x="131096" y="414646"/>
                </a:lnTo>
                <a:lnTo>
                  <a:pt x="132468" y="416681"/>
                </a:lnTo>
                <a:lnTo>
                  <a:pt x="131873" y="419636"/>
                </a:lnTo>
                <a:lnTo>
                  <a:pt x="131806" y="419973"/>
                </a:lnTo>
                <a:lnTo>
                  <a:pt x="132614" y="421268"/>
                </a:lnTo>
                <a:lnTo>
                  <a:pt x="132496" y="421562"/>
                </a:lnTo>
                <a:lnTo>
                  <a:pt x="132398" y="421803"/>
                </a:lnTo>
                <a:lnTo>
                  <a:pt x="132313" y="422015"/>
                </a:lnTo>
                <a:lnTo>
                  <a:pt x="132996" y="422877"/>
                </a:lnTo>
                <a:lnTo>
                  <a:pt x="132509" y="424491"/>
                </a:lnTo>
                <a:lnTo>
                  <a:pt x="132645" y="426975"/>
                </a:lnTo>
                <a:lnTo>
                  <a:pt x="131477" y="428960"/>
                </a:lnTo>
                <a:lnTo>
                  <a:pt x="131652" y="429574"/>
                </a:lnTo>
                <a:lnTo>
                  <a:pt x="132787" y="429883"/>
                </a:lnTo>
                <a:lnTo>
                  <a:pt x="133892" y="429074"/>
                </a:lnTo>
                <a:lnTo>
                  <a:pt x="134947" y="429126"/>
                </a:lnTo>
                <a:lnTo>
                  <a:pt x="135384" y="429681"/>
                </a:lnTo>
                <a:lnTo>
                  <a:pt x="135026" y="432039"/>
                </a:lnTo>
                <a:lnTo>
                  <a:pt x="135125" y="433554"/>
                </a:lnTo>
                <a:lnTo>
                  <a:pt x="135207" y="435100"/>
                </a:lnTo>
                <a:lnTo>
                  <a:pt x="133870" y="436754"/>
                </a:lnTo>
                <a:lnTo>
                  <a:pt x="133816" y="437559"/>
                </a:lnTo>
                <a:lnTo>
                  <a:pt x="134252" y="438054"/>
                </a:lnTo>
                <a:lnTo>
                  <a:pt x="134803" y="438190"/>
                </a:lnTo>
                <a:lnTo>
                  <a:pt x="135985" y="438483"/>
                </a:lnTo>
                <a:lnTo>
                  <a:pt x="136548" y="439593"/>
                </a:lnTo>
                <a:lnTo>
                  <a:pt x="136097" y="441037"/>
                </a:lnTo>
                <a:lnTo>
                  <a:pt x="135593" y="442749"/>
                </a:lnTo>
                <a:lnTo>
                  <a:pt x="136577" y="445790"/>
                </a:lnTo>
                <a:lnTo>
                  <a:pt x="137241" y="446529"/>
                </a:lnTo>
                <a:lnTo>
                  <a:pt x="137516" y="446836"/>
                </a:lnTo>
                <a:lnTo>
                  <a:pt x="137769" y="447827"/>
                </a:lnTo>
                <a:lnTo>
                  <a:pt x="135367" y="450319"/>
                </a:lnTo>
                <a:lnTo>
                  <a:pt x="135253" y="451745"/>
                </a:lnTo>
                <a:lnTo>
                  <a:pt x="134633" y="452283"/>
                </a:lnTo>
                <a:lnTo>
                  <a:pt x="133095" y="453619"/>
                </a:lnTo>
                <a:lnTo>
                  <a:pt x="131237" y="453691"/>
                </a:lnTo>
                <a:lnTo>
                  <a:pt x="131057" y="453948"/>
                </a:lnTo>
                <a:lnTo>
                  <a:pt x="130933" y="454124"/>
                </a:lnTo>
                <a:lnTo>
                  <a:pt x="131369" y="455113"/>
                </a:lnTo>
                <a:lnTo>
                  <a:pt x="132303" y="455668"/>
                </a:lnTo>
                <a:lnTo>
                  <a:pt x="132898" y="456616"/>
                </a:lnTo>
                <a:lnTo>
                  <a:pt x="130401" y="459272"/>
                </a:lnTo>
                <a:lnTo>
                  <a:pt x="129536" y="459463"/>
                </a:lnTo>
                <a:lnTo>
                  <a:pt x="127996" y="460652"/>
                </a:lnTo>
                <a:lnTo>
                  <a:pt x="127790" y="461631"/>
                </a:lnTo>
                <a:lnTo>
                  <a:pt x="127632" y="462387"/>
                </a:lnTo>
                <a:lnTo>
                  <a:pt x="127792" y="462720"/>
                </a:lnTo>
                <a:lnTo>
                  <a:pt x="128259" y="463686"/>
                </a:lnTo>
                <a:lnTo>
                  <a:pt x="128014" y="464370"/>
                </a:lnTo>
                <a:lnTo>
                  <a:pt x="128152" y="464707"/>
                </a:lnTo>
                <a:lnTo>
                  <a:pt x="128642" y="465915"/>
                </a:lnTo>
                <a:lnTo>
                  <a:pt x="128611" y="466371"/>
                </a:lnTo>
                <a:lnTo>
                  <a:pt x="128583" y="466782"/>
                </a:lnTo>
                <a:lnTo>
                  <a:pt x="128158" y="467145"/>
                </a:lnTo>
                <a:lnTo>
                  <a:pt x="127046" y="468095"/>
                </a:lnTo>
                <a:lnTo>
                  <a:pt x="127605" y="468710"/>
                </a:lnTo>
                <a:lnTo>
                  <a:pt x="128359" y="471061"/>
                </a:lnTo>
                <a:lnTo>
                  <a:pt x="128367" y="472549"/>
                </a:lnTo>
                <a:lnTo>
                  <a:pt x="127753" y="472799"/>
                </a:lnTo>
                <a:lnTo>
                  <a:pt x="127632" y="472711"/>
                </a:lnTo>
                <a:lnTo>
                  <a:pt x="127334" y="472482"/>
                </a:lnTo>
                <a:lnTo>
                  <a:pt x="126381" y="471751"/>
                </a:lnTo>
                <a:lnTo>
                  <a:pt x="125516" y="471633"/>
                </a:lnTo>
                <a:lnTo>
                  <a:pt x="125395" y="472192"/>
                </a:lnTo>
                <a:lnTo>
                  <a:pt x="126101" y="477024"/>
                </a:lnTo>
                <a:lnTo>
                  <a:pt x="126912" y="478259"/>
                </a:lnTo>
                <a:lnTo>
                  <a:pt x="127494" y="478592"/>
                </a:lnTo>
                <a:lnTo>
                  <a:pt x="128524" y="479181"/>
                </a:lnTo>
                <a:lnTo>
                  <a:pt x="127666" y="480795"/>
                </a:lnTo>
                <a:lnTo>
                  <a:pt x="127553" y="483153"/>
                </a:lnTo>
                <a:lnTo>
                  <a:pt x="127025" y="484227"/>
                </a:lnTo>
                <a:lnTo>
                  <a:pt x="126883" y="484518"/>
                </a:lnTo>
                <a:lnTo>
                  <a:pt x="127257" y="485198"/>
                </a:lnTo>
                <a:lnTo>
                  <a:pt x="127733" y="485125"/>
                </a:lnTo>
                <a:lnTo>
                  <a:pt x="130596" y="484683"/>
                </a:lnTo>
                <a:lnTo>
                  <a:pt x="132298" y="484770"/>
                </a:lnTo>
                <a:lnTo>
                  <a:pt x="133937" y="484853"/>
                </a:lnTo>
                <a:lnTo>
                  <a:pt x="134234" y="485146"/>
                </a:lnTo>
                <a:lnTo>
                  <a:pt x="134497" y="485406"/>
                </a:lnTo>
                <a:lnTo>
                  <a:pt x="133199" y="485847"/>
                </a:lnTo>
                <a:lnTo>
                  <a:pt x="131157" y="485672"/>
                </a:lnTo>
                <a:lnTo>
                  <a:pt x="130663" y="486047"/>
                </a:lnTo>
                <a:lnTo>
                  <a:pt x="128217" y="485736"/>
                </a:lnTo>
                <a:lnTo>
                  <a:pt x="127627" y="486498"/>
                </a:lnTo>
                <a:lnTo>
                  <a:pt x="127144" y="487121"/>
                </a:lnTo>
                <a:lnTo>
                  <a:pt x="127048" y="487422"/>
                </a:lnTo>
                <a:lnTo>
                  <a:pt x="126971" y="487661"/>
                </a:lnTo>
                <a:lnTo>
                  <a:pt x="126078" y="490488"/>
                </a:lnTo>
                <a:lnTo>
                  <a:pt x="125926" y="490970"/>
                </a:lnTo>
                <a:lnTo>
                  <a:pt x="126570" y="495616"/>
                </a:lnTo>
                <a:lnTo>
                  <a:pt x="126176" y="497843"/>
                </a:lnTo>
                <a:lnTo>
                  <a:pt x="125727" y="500393"/>
                </a:lnTo>
                <a:lnTo>
                  <a:pt x="126006" y="500890"/>
                </a:lnTo>
                <a:lnTo>
                  <a:pt x="127985" y="501342"/>
                </a:lnTo>
                <a:lnTo>
                  <a:pt x="128619" y="501901"/>
                </a:lnTo>
                <a:lnTo>
                  <a:pt x="130032" y="503144"/>
                </a:lnTo>
                <a:lnTo>
                  <a:pt x="131461" y="503718"/>
                </a:lnTo>
                <a:lnTo>
                  <a:pt x="131615" y="504015"/>
                </a:lnTo>
                <a:lnTo>
                  <a:pt x="131814" y="504395"/>
                </a:lnTo>
                <a:lnTo>
                  <a:pt x="130982" y="504532"/>
                </a:lnTo>
                <a:lnTo>
                  <a:pt x="129466" y="503574"/>
                </a:lnTo>
                <a:lnTo>
                  <a:pt x="126974" y="501999"/>
                </a:lnTo>
                <a:lnTo>
                  <a:pt x="125490" y="502069"/>
                </a:lnTo>
                <a:lnTo>
                  <a:pt x="125074" y="502411"/>
                </a:lnTo>
                <a:lnTo>
                  <a:pt x="124811" y="502630"/>
                </a:lnTo>
                <a:lnTo>
                  <a:pt x="124139" y="504432"/>
                </a:lnTo>
                <a:lnTo>
                  <a:pt x="124732" y="507163"/>
                </a:lnTo>
                <a:lnTo>
                  <a:pt x="124837" y="507650"/>
                </a:lnTo>
                <a:lnTo>
                  <a:pt x="124803" y="507876"/>
                </a:lnTo>
                <a:lnTo>
                  <a:pt x="124538" y="509575"/>
                </a:lnTo>
                <a:lnTo>
                  <a:pt x="124687" y="509893"/>
                </a:lnTo>
                <a:lnTo>
                  <a:pt x="125540" y="511738"/>
                </a:lnTo>
                <a:lnTo>
                  <a:pt x="126284" y="512353"/>
                </a:lnTo>
                <a:lnTo>
                  <a:pt x="128758" y="512153"/>
                </a:lnTo>
                <a:lnTo>
                  <a:pt x="128513" y="512652"/>
                </a:lnTo>
                <a:lnTo>
                  <a:pt x="126724" y="513592"/>
                </a:lnTo>
                <a:lnTo>
                  <a:pt x="126791" y="514704"/>
                </a:lnTo>
                <a:lnTo>
                  <a:pt x="125339" y="520602"/>
                </a:lnTo>
                <a:lnTo>
                  <a:pt x="125646" y="521127"/>
                </a:lnTo>
                <a:lnTo>
                  <a:pt x="125776" y="521344"/>
                </a:lnTo>
                <a:lnTo>
                  <a:pt x="128807" y="521390"/>
                </a:lnTo>
                <a:lnTo>
                  <a:pt x="128747" y="521885"/>
                </a:lnTo>
                <a:lnTo>
                  <a:pt x="128523" y="522044"/>
                </a:lnTo>
                <a:lnTo>
                  <a:pt x="128130" y="522322"/>
                </a:lnTo>
                <a:lnTo>
                  <a:pt x="126525" y="522392"/>
                </a:lnTo>
                <a:lnTo>
                  <a:pt x="127439" y="523803"/>
                </a:lnTo>
                <a:lnTo>
                  <a:pt x="127705" y="524214"/>
                </a:lnTo>
                <a:lnTo>
                  <a:pt x="128269" y="525085"/>
                </a:lnTo>
                <a:lnTo>
                  <a:pt x="128770" y="525852"/>
                </a:lnTo>
                <a:lnTo>
                  <a:pt x="130256" y="526402"/>
                </a:lnTo>
                <a:lnTo>
                  <a:pt x="130575" y="526668"/>
                </a:lnTo>
                <a:lnTo>
                  <a:pt x="131437" y="527386"/>
                </a:lnTo>
                <a:lnTo>
                  <a:pt x="133482" y="527810"/>
                </a:lnTo>
                <a:lnTo>
                  <a:pt x="134728" y="526861"/>
                </a:lnTo>
                <a:lnTo>
                  <a:pt x="135204" y="526500"/>
                </a:lnTo>
                <a:lnTo>
                  <a:pt x="135948" y="526555"/>
                </a:lnTo>
                <a:lnTo>
                  <a:pt x="134846" y="527474"/>
                </a:lnTo>
                <a:lnTo>
                  <a:pt x="134223" y="527993"/>
                </a:lnTo>
                <a:lnTo>
                  <a:pt x="134146" y="528135"/>
                </a:lnTo>
                <a:lnTo>
                  <a:pt x="133611" y="529111"/>
                </a:lnTo>
                <a:lnTo>
                  <a:pt x="135169" y="531209"/>
                </a:lnTo>
                <a:lnTo>
                  <a:pt x="132481" y="535375"/>
                </a:lnTo>
                <a:lnTo>
                  <a:pt x="132972" y="537483"/>
                </a:lnTo>
                <a:lnTo>
                  <a:pt x="133906" y="538160"/>
                </a:lnTo>
                <a:lnTo>
                  <a:pt x="135820" y="537839"/>
                </a:lnTo>
                <a:lnTo>
                  <a:pt x="140227" y="540789"/>
                </a:lnTo>
                <a:lnTo>
                  <a:pt x="141273" y="542889"/>
                </a:lnTo>
                <a:lnTo>
                  <a:pt x="140789" y="544514"/>
                </a:lnTo>
                <a:lnTo>
                  <a:pt x="140681" y="544877"/>
                </a:lnTo>
                <a:lnTo>
                  <a:pt x="138284" y="547493"/>
                </a:lnTo>
                <a:lnTo>
                  <a:pt x="138100" y="548273"/>
                </a:lnTo>
                <a:lnTo>
                  <a:pt x="137740" y="549792"/>
                </a:lnTo>
                <a:lnTo>
                  <a:pt x="136572" y="551347"/>
                </a:lnTo>
                <a:lnTo>
                  <a:pt x="136826" y="552587"/>
                </a:lnTo>
                <a:lnTo>
                  <a:pt x="138809" y="553381"/>
                </a:lnTo>
                <a:lnTo>
                  <a:pt x="138958" y="553543"/>
                </a:lnTo>
                <a:lnTo>
                  <a:pt x="139995" y="554675"/>
                </a:lnTo>
                <a:lnTo>
                  <a:pt x="139941" y="556724"/>
                </a:lnTo>
                <a:lnTo>
                  <a:pt x="139465" y="557981"/>
                </a:lnTo>
                <a:lnTo>
                  <a:pt x="139329" y="558337"/>
                </a:lnTo>
                <a:lnTo>
                  <a:pt x="139454" y="558877"/>
                </a:lnTo>
                <a:lnTo>
                  <a:pt x="139774" y="560255"/>
                </a:lnTo>
                <a:lnTo>
                  <a:pt x="139488" y="560950"/>
                </a:lnTo>
                <a:lnTo>
                  <a:pt x="138114" y="562250"/>
                </a:lnTo>
                <a:lnTo>
                  <a:pt x="137934" y="562652"/>
                </a:lnTo>
                <a:lnTo>
                  <a:pt x="137558" y="563493"/>
                </a:lnTo>
                <a:lnTo>
                  <a:pt x="138247" y="563985"/>
                </a:lnTo>
                <a:lnTo>
                  <a:pt x="140103" y="564346"/>
                </a:lnTo>
                <a:lnTo>
                  <a:pt x="140353" y="564904"/>
                </a:lnTo>
                <a:lnTo>
                  <a:pt x="140112" y="565646"/>
                </a:lnTo>
                <a:lnTo>
                  <a:pt x="139012" y="566528"/>
                </a:lnTo>
                <a:lnTo>
                  <a:pt x="137151" y="568019"/>
                </a:lnTo>
                <a:lnTo>
                  <a:pt x="137002" y="568442"/>
                </a:lnTo>
                <a:lnTo>
                  <a:pt x="136909" y="568704"/>
                </a:lnTo>
                <a:lnTo>
                  <a:pt x="137603" y="570867"/>
                </a:lnTo>
                <a:lnTo>
                  <a:pt x="138600" y="573443"/>
                </a:lnTo>
                <a:lnTo>
                  <a:pt x="138729" y="573775"/>
                </a:lnTo>
                <a:lnTo>
                  <a:pt x="138647" y="574326"/>
                </a:lnTo>
                <a:lnTo>
                  <a:pt x="138492" y="575390"/>
                </a:lnTo>
                <a:lnTo>
                  <a:pt x="137753" y="576510"/>
                </a:lnTo>
                <a:lnTo>
                  <a:pt x="137661" y="576849"/>
                </a:lnTo>
                <a:lnTo>
                  <a:pt x="136541" y="580979"/>
                </a:lnTo>
                <a:lnTo>
                  <a:pt x="135755" y="581774"/>
                </a:lnTo>
                <a:lnTo>
                  <a:pt x="134756" y="582972"/>
                </a:lnTo>
                <a:lnTo>
                  <a:pt x="134735" y="583168"/>
                </a:lnTo>
                <a:lnTo>
                  <a:pt x="134463" y="585701"/>
                </a:lnTo>
                <a:lnTo>
                  <a:pt x="134654" y="586354"/>
                </a:lnTo>
                <a:lnTo>
                  <a:pt x="135595" y="589539"/>
                </a:lnTo>
                <a:lnTo>
                  <a:pt x="135575" y="589715"/>
                </a:lnTo>
                <a:lnTo>
                  <a:pt x="135475" y="590654"/>
                </a:lnTo>
                <a:lnTo>
                  <a:pt x="134679" y="591838"/>
                </a:lnTo>
                <a:lnTo>
                  <a:pt x="133695" y="592291"/>
                </a:lnTo>
                <a:lnTo>
                  <a:pt x="132089" y="593031"/>
                </a:lnTo>
                <a:lnTo>
                  <a:pt x="131723" y="593964"/>
                </a:lnTo>
                <a:lnTo>
                  <a:pt x="132234" y="597432"/>
                </a:lnTo>
                <a:lnTo>
                  <a:pt x="132076" y="598033"/>
                </a:lnTo>
                <a:lnTo>
                  <a:pt x="131808" y="599045"/>
                </a:lnTo>
                <a:lnTo>
                  <a:pt x="130578" y="600167"/>
                </a:lnTo>
                <a:lnTo>
                  <a:pt x="128268" y="601035"/>
                </a:lnTo>
                <a:lnTo>
                  <a:pt x="127061" y="601490"/>
                </a:lnTo>
                <a:lnTo>
                  <a:pt x="125836" y="604039"/>
                </a:lnTo>
                <a:lnTo>
                  <a:pt x="124149" y="606104"/>
                </a:lnTo>
                <a:lnTo>
                  <a:pt x="124056" y="606217"/>
                </a:lnTo>
                <a:lnTo>
                  <a:pt x="123814" y="607336"/>
                </a:lnTo>
                <a:lnTo>
                  <a:pt x="123866" y="608040"/>
                </a:lnTo>
                <a:lnTo>
                  <a:pt x="124077" y="610867"/>
                </a:lnTo>
                <a:lnTo>
                  <a:pt x="125089" y="613742"/>
                </a:lnTo>
                <a:lnTo>
                  <a:pt x="125210" y="614085"/>
                </a:lnTo>
                <a:lnTo>
                  <a:pt x="125163" y="614435"/>
                </a:lnTo>
                <a:lnTo>
                  <a:pt x="124978" y="615832"/>
                </a:lnTo>
                <a:lnTo>
                  <a:pt x="122692" y="619934"/>
                </a:lnTo>
                <a:lnTo>
                  <a:pt x="121784" y="621545"/>
                </a:lnTo>
                <a:lnTo>
                  <a:pt x="121493" y="622550"/>
                </a:lnTo>
                <a:lnTo>
                  <a:pt x="121299" y="623221"/>
                </a:lnTo>
                <a:lnTo>
                  <a:pt x="119436" y="624411"/>
                </a:lnTo>
                <a:lnTo>
                  <a:pt x="118465" y="625034"/>
                </a:lnTo>
                <a:lnTo>
                  <a:pt x="117422" y="626779"/>
                </a:lnTo>
                <a:lnTo>
                  <a:pt x="116038" y="634222"/>
                </a:lnTo>
                <a:lnTo>
                  <a:pt x="115460" y="641603"/>
                </a:lnTo>
                <a:lnTo>
                  <a:pt x="114071" y="644971"/>
                </a:lnTo>
                <a:lnTo>
                  <a:pt x="113872" y="645457"/>
                </a:lnTo>
                <a:lnTo>
                  <a:pt x="113635" y="647257"/>
                </a:lnTo>
                <a:lnTo>
                  <a:pt x="114024" y="650478"/>
                </a:lnTo>
                <a:lnTo>
                  <a:pt x="110960" y="655582"/>
                </a:lnTo>
                <a:lnTo>
                  <a:pt x="110963" y="656572"/>
                </a:lnTo>
                <a:lnTo>
                  <a:pt x="110965" y="657192"/>
                </a:lnTo>
                <a:lnTo>
                  <a:pt x="110391" y="658437"/>
                </a:lnTo>
                <a:lnTo>
                  <a:pt x="109560" y="660237"/>
                </a:lnTo>
                <a:lnTo>
                  <a:pt x="109411" y="660948"/>
                </a:lnTo>
                <a:lnTo>
                  <a:pt x="109197" y="661973"/>
                </a:lnTo>
                <a:lnTo>
                  <a:pt x="109292" y="662485"/>
                </a:lnTo>
                <a:lnTo>
                  <a:pt x="109518" y="663708"/>
                </a:lnTo>
                <a:lnTo>
                  <a:pt x="109312" y="664218"/>
                </a:lnTo>
                <a:lnTo>
                  <a:pt x="109130" y="664670"/>
                </a:lnTo>
                <a:lnTo>
                  <a:pt x="107781" y="666184"/>
                </a:lnTo>
                <a:lnTo>
                  <a:pt x="107492" y="666511"/>
                </a:lnTo>
                <a:lnTo>
                  <a:pt x="107183" y="667268"/>
                </a:lnTo>
                <a:lnTo>
                  <a:pt x="104988" y="672663"/>
                </a:lnTo>
                <a:lnTo>
                  <a:pt x="101821" y="674218"/>
                </a:lnTo>
                <a:lnTo>
                  <a:pt x="101412" y="674420"/>
                </a:lnTo>
                <a:lnTo>
                  <a:pt x="101358" y="675845"/>
                </a:lnTo>
                <a:lnTo>
                  <a:pt x="102120" y="679747"/>
                </a:lnTo>
                <a:lnTo>
                  <a:pt x="102004" y="681420"/>
                </a:lnTo>
                <a:lnTo>
                  <a:pt x="102406" y="682638"/>
                </a:lnTo>
                <a:lnTo>
                  <a:pt x="102697" y="683525"/>
                </a:lnTo>
                <a:lnTo>
                  <a:pt x="100052" y="685710"/>
                </a:lnTo>
                <a:lnTo>
                  <a:pt x="99746" y="686581"/>
                </a:lnTo>
                <a:lnTo>
                  <a:pt x="101226" y="688292"/>
                </a:lnTo>
                <a:lnTo>
                  <a:pt x="101612" y="688739"/>
                </a:lnTo>
                <a:lnTo>
                  <a:pt x="101976" y="689555"/>
                </a:lnTo>
                <a:lnTo>
                  <a:pt x="102552" y="690844"/>
                </a:lnTo>
                <a:lnTo>
                  <a:pt x="102418" y="691613"/>
                </a:lnTo>
                <a:lnTo>
                  <a:pt x="102249" y="692576"/>
                </a:lnTo>
                <a:lnTo>
                  <a:pt x="102065" y="692935"/>
                </a:lnTo>
                <a:lnTo>
                  <a:pt x="100851" y="695250"/>
                </a:lnTo>
                <a:lnTo>
                  <a:pt x="100753" y="695473"/>
                </a:lnTo>
                <a:lnTo>
                  <a:pt x="100356" y="696373"/>
                </a:lnTo>
                <a:lnTo>
                  <a:pt x="101234" y="699033"/>
                </a:lnTo>
                <a:lnTo>
                  <a:pt x="101170" y="699463"/>
                </a:lnTo>
                <a:lnTo>
                  <a:pt x="101056" y="700213"/>
                </a:lnTo>
                <a:lnTo>
                  <a:pt x="101679" y="700954"/>
                </a:lnTo>
                <a:lnTo>
                  <a:pt x="103180" y="701155"/>
                </a:lnTo>
                <a:lnTo>
                  <a:pt x="104339" y="701310"/>
                </a:lnTo>
                <a:lnTo>
                  <a:pt x="104586" y="701578"/>
                </a:lnTo>
                <a:lnTo>
                  <a:pt x="105021" y="702051"/>
                </a:lnTo>
                <a:lnTo>
                  <a:pt x="105088" y="702919"/>
                </a:lnTo>
                <a:lnTo>
                  <a:pt x="105471" y="705085"/>
                </a:lnTo>
                <a:lnTo>
                  <a:pt x="103883" y="706819"/>
                </a:lnTo>
                <a:lnTo>
                  <a:pt x="102776" y="709999"/>
                </a:lnTo>
                <a:lnTo>
                  <a:pt x="102957" y="710704"/>
                </a:lnTo>
                <a:lnTo>
                  <a:pt x="103093" y="711238"/>
                </a:lnTo>
                <a:lnTo>
                  <a:pt x="104959" y="713582"/>
                </a:lnTo>
                <a:lnTo>
                  <a:pt x="104349" y="715260"/>
                </a:lnTo>
                <a:lnTo>
                  <a:pt x="101587" y="718623"/>
                </a:lnTo>
                <a:lnTo>
                  <a:pt x="102351" y="720326"/>
                </a:lnTo>
                <a:lnTo>
                  <a:pt x="103587" y="723078"/>
                </a:lnTo>
                <a:lnTo>
                  <a:pt x="103355" y="723943"/>
                </a:lnTo>
                <a:lnTo>
                  <a:pt x="103105" y="724878"/>
                </a:lnTo>
                <a:lnTo>
                  <a:pt x="105037" y="727842"/>
                </a:lnTo>
                <a:lnTo>
                  <a:pt x="106166" y="731305"/>
                </a:lnTo>
                <a:lnTo>
                  <a:pt x="107101" y="732072"/>
                </a:lnTo>
                <a:lnTo>
                  <a:pt x="107559" y="732447"/>
                </a:lnTo>
                <a:lnTo>
                  <a:pt x="108278" y="733034"/>
                </a:lnTo>
                <a:lnTo>
                  <a:pt x="108430" y="733325"/>
                </a:lnTo>
                <a:lnTo>
                  <a:pt x="109214" y="734824"/>
                </a:lnTo>
                <a:lnTo>
                  <a:pt x="109245" y="735480"/>
                </a:lnTo>
                <a:lnTo>
                  <a:pt x="109423" y="739289"/>
                </a:lnTo>
                <a:lnTo>
                  <a:pt x="112050" y="739457"/>
                </a:lnTo>
                <a:lnTo>
                  <a:pt x="113954" y="742860"/>
                </a:lnTo>
                <a:lnTo>
                  <a:pt x="115805" y="744550"/>
                </a:lnTo>
                <a:lnTo>
                  <a:pt x="116313" y="745015"/>
                </a:lnTo>
                <a:lnTo>
                  <a:pt x="116508" y="746222"/>
                </a:lnTo>
                <a:lnTo>
                  <a:pt x="116823" y="748174"/>
                </a:lnTo>
                <a:lnTo>
                  <a:pt x="118496" y="748971"/>
                </a:lnTo>
                <a:lnTo>
                  <a:pt x="119422" y="749888"/>
                </a:lnTo>
                <a:lnTo>
                  <a:pt x="119989" y="750450"/>
                </a:lnTo>
                <a:lnTo>
                  <a:pt x="119801" y="751820"/>
                </a:lnTo>
                <a:lnTo>
                  <a:pt x="119750" y="752188"/>
                </a:lnTo>
                <a:lnTo>
                  <a:pt x="117231" y="754557"/>
                </a:lnTo>
                <a:lnTo>
                  <a:pt x="116460" y="755780"/>
                </a:lnTo>
                <a:lnTo>
                  <a:pt x="115818" y="756799"/>
                </a:lnTo>
                <a:lnTo>
                  <a:pt x="114565" y="756863"/>
                </a:lnTo>
                <a:lnTo>
                  <a:pt x="113102" y="756937"/>
                </a:lnTo>
                <a:lnTo>
                  <a:pt x="111252" y="758311"/>
                </a:lnTo>
                <a:lnTo>
                  <a:pt x="110641" y="759804"/>
                </a:lnTo>
                <a:lnTo>
                  <a:pt x="111213" y="762404"/>
                </a:lnTo>
                <a:lnTo>
                  <a:pt x="110165" y="765560"/>
                </a:lnTo>
                <a:lnTo>
                  <a:pt x="110119" y="765697"/>
                </a:lnTo>
                <a:lnTo>
                  <a:pt x="110608" y="766580"/>
                </a:lnTo>
                <a:lnTo>
                  <a:pt x="111490" y="768168"/>
                </a:lnTo>
                <a:lnTo>
                  <a:pt x="109845" y="772334"/>
                </a:lnTo>
                <a:lnTo>
                  <a:pt x="109475" y="772841"/>
                </a:lnTo>
                <a:lnTo>
                  <a:pt x="106532" y="776877"/>
                </a:lnTo>
                <a:lnTo>
                  <a:pt x="106437" y="777361"/>
                </a:lnTo>
                <a:lnTo>
                  <a:pt x="105750" y="780852"/>
                </a:lnTo>
                <a:lnTo>
                  <a:pt x="105153" y="781565"/>
                </a:lnTo>
                <a:lnTo>
                  <a:pt x="104398" y="782470"/>
                </a:lnTo>
                <a:lnTo>
                  <a:pt x="104048" y="783705"/>
                </a:lnTo>
                <a:lnTo>
                  <a:pt x="103854" y="784396"/>
                </a:lnTo>
                <a:lnTo>
                  <a:pt x="103056" y="785579"/>
                </a:lnTo>
                <a:lnTo>
                  <a:pt x="100345" y="786896"/>
                </a:lnTo>
                <a:lnTo>
                  <a:pt x="99398" y="787857"/>
                </a:lnTo>
                <a:lnTo>
                  <a:pt x="99113" y="788144"/>
                </a:lnTo>
                <a:lnTo>
                  <a:pt x="98852" y="788678"/>
                </a:lnTo>
                <a:lnTo>
                  <a:pt x="98721" y="788945"/>
                </a:lnTo>
                <a:lnTo>
                  <a:pt x="98139" y="790133"/>
                </a:lnTo>
                <a:lnTo>
                  <a:pt x="98113" y="791656"/>
                </a:lnTo>
                <a:lnTo>
                  <a:pt x="98090" y="793048"/>
                </a:lnTo>
                <a:lnTo>
                  <a:pt x="97928" y="793623"/>
                </a:lnTo>
                <a:lnTo>
                  <a:pt x="97305" y="795843"/>
                </a:lnTo>
                <a:lnTo>
                  <a:pt x="98225" y="799326"/>
                </a:lnTo>
                <a:lnTo>
                  <a:pt x="98499" y="800362"/>
                </a:lnTo>
                <a:lnTo>
                  <a:pt x="98258" y="800889"/>
                </a:lnTo>
                <a:lnTo>
                  <a:pt x="98073" y="801294"/>
                </a:lnTo>
                <a:lnTo>
                  <a:pt x="96530" y="801739"/>
                </a:lnTo>
                <a:lnTo>
                  <a:pt x="95424" y="802860"/>
                </a:lnTo>
                <a:lnTo>
                  <a:pt x="95287" y="805709"/>
                </a:lnTo>
                <a:lnTo>
                  <a:pt x="95258" y="806333"/>
                </a:lnTo>
                <a:lnTo>
                  <a:pt x="96007" y="807694"/>
                </a:lnTo>
                <a:lnTo>
                  <a:pt x="96502" y="808086"/>
                </a:lnTo>
                <a:lnTo>
                  <a:pt x="96626" y="808184"/>
                </a:lnTo>
                <a:lnTo>
                  <a:pt x="101193" y="807042"/>
                </a:lnTo>
                <a:lnTo>
                  <a:pt x="105675" y="806807"/>
                </a:lnTo>
                <a:lnTo>
                  <a:pt x="108329" y="807279"/>
                </a:lnTo>
                <a:lnTo>
                  <a:pt x="111207" y="807791"/>
                </a:lnTo>
                <a:lnTo>
                  <a:pt x="112626" y="807069"/>
                </a:lnTo>
                <a:lnTo>
                  <a:pt x="113671" y="806538"/>
                </a:lnTo>
                <a:lnTo>
                  <a:pt x="114179" y="806457"/>
                </a:lnTo>
                <a:lnTo>
                  <a:pt x="115708" y="806215"/>
                </a:lnTo>
                <a:lnTo>
                  <a:pt x="120355" y="806409"/>
                </a:lnTo>
                <a:lnTo>
                  <a:pt x="121523" y="805872"/>
                </a:lnTo>
                <a:lnTo>
                  <a:pt x="122142" y="805359"/>
                </a:lnTo>
                <a:lnTo>
                  <a:pt x="123485" y="804250"/>
                </a:lnTo>
                <a:lnTo>
                  <a:pt x="123975" y="802962"/>
                </a:lnTo>
                <a:lnTo>
                  <a:pt x="124337" y="802014"/>
                </a:lnTo>
                <a:lnTo>
                  <a:pt x="125568" y="801138"/>
                </a:lnTo>
                <a:lnTo>
                  <a:pt x="128286" y="800592"/>
                </a:lnTo>
                <a:lnTo>
                  <a:pt x="129577" y="799874"/>
                </a:lnTo>
                <a:lnTo>
                  <a:pt x="130267" y="799098"/>
                </a:lnTo>
                <a:lnTo>
                  <a:pt x="130684" y="798629"/>
                </a:lnTo>
                <a:lnTo>
                  <a:pt x="130970" y="796189"/>
                </a:lnTo>
                <a:lnTo>
                  <a:pt x="131157" y="794597"/>
                </a:lnTo>
                <a:lnTo>
                  <a:pt x="132002" y="793632"/>
                </a:lnTo>
                <a:lnTo>
                  <a:pt x="132182" y="793452"/>
                </a:lnTo>
                <a:lnTo>
                  <a:pt x="133127" y="792973"/>
                </a:lnTo>
                <a:lnTo>
                  <a:pt x="134450" y="793162"/>
                </a:lnTo>
                <a:lnTo>
                  <a:pt x="134797" y="793213"/>
                </a:lnTo>
                <a:lnTo>
                  <a:pt x="136214" y="792833"/>
                </a:lnTo>
                <a:lnTo>
                  <a:pt x="138901" y="794200"/>
                </a:lnTo>
                <a:lnTo>
                  <a:pt x="140428" y="794978"/>
                </a:lnTo>
                <a:lnTo>
                  <a:pt x="144686" y="793962"/>
                </a:lnTo>
                <a:lnTo>
                  <a:pt x="145435" y="793448"/>
                </a:lnTo>
                <a:lnTo>
                  <a:pt x="148689" y="791213"/>
                </a:lnTo>
                <a:lnTo>
                  <a:pt x="149475" y="787858"/>
                </a:lnTo>
                <a:lnTo>
                  <a:pt x="148537" y="785818"/>
                </a:lnTo>
                <a:lnTo>
                  <a:pt x="149446" y="782280"/>
                </a:lnTo>
                <a:lnTo>
                  <a:pt x="153830" y="781512"/>
                </a:lnTo>
                <a:lnTo>
                  <a:pt x="154654" y="781068"/>
                </a:lnTo>
                <a:lnTo>
                  <a:pt x="154878" y="780947"/>
                </a:lnTo>
                <a:lnTo>
                  <a:pt x="156021" y="780867"/>
                </a:lnTo>
                <a:lnTo>
                  <a:pt x="156949" y="781540"/>
                </a:lnTo>
                <a:lnTo>
                  <a:pt x="157687" y="781540"/>
                </a:lnTo>
                <a:lnTo>
                  <a:pt x="158665" y="782021"/>
                </a:lnTo>
                <a:lnTo>
                  <a:pt x="159531" y="782294"/>
                </a:lnTo>
                <a:lnTo>
                  <a:pt x="160669" y="782278"/>
                </a:lnTo>
                <a:lnTo>
                  <a:pt x="161631" y="782470"/>
                </a:lnTo>
                <a:lnTo>
                  <a:pt x="162465" y="783111"/>
                </a:lnTo>
                <a:lnTo>
                  <a:pt x="164355" y="784025"/>
                </a:lnTo>
                <a:lnTo>
                  <a:pt x="165221" y="783848"/>
                </a:lnTo>
                <a:lnTo>
                  <a:pt x="166423" y="783368"/>
                </a:lnTo>
                <a:lnTo>
                  <a:pt x="167274" y="782983"/>
                </a:lnTo>
                <a:lnTo>
                  <a:pt x="168951" y="781793"/>
                </a:lnTo>
                <a:lnTo>
                  <a:pt x="169402" y="781860"/>
                </a:lnTo>
                <a:lnTo>
                  <a:pt x="170822" y="781418"/>
                </a:lnTo>
                <a:lnTo>
                  <a:pt x="174519" y="779103"/>
                </a:lnTo>
                <a:lnTo>
                  <a:pt x="175874" y="778635"/>
                </a:lnTo>
                <a:lnTo>
                  <a:pt x="177975" y="777907"/>
                </a:lnTo>
                <a:lnTo>
                  <a:pt x="179058" y="777861"/>
                </a:lnTo>
                <a:lnTo>
                  <a:pt x="179683" y="777835"/>
                </a:lnTo>
                <a:lnTo>
                  <a:pt x="181372" y="777761"/>
                </a:lnTo>
                <a:lnTo>
                  <a:pt x="183739" y="779149"/>
                </a:lnTo>
                <a:lnTo>
                  <a:pt x="184078" y="779864"/>
                </a:lnTo>
                <a:lnTo>
                  <a:pt x="183308" y="781536"/>
                </a:lnTo>
                <a:lnTo>
                  <a:pt x="185801" y="784470"/>
                </a:lnTo>
                <a:lnTo>
                  <a:pt x="186352" y="785118"/>
                </a:lnTo>
                <a:lnTo>
                  <a:pt x="186426" y="785317"/>
                </a:lnTo>
                <a:lnTo>
                  <a:pt x="186789" y="786293"/>
                </a:lnTo>
                <a:lnTo>
                  <a:pt x="185056" y="789651"/>
                </a:lnTo>
                <a:lnTo>
                  <a:pt x="184158" y="791391"/>
                </a:lnTo>
                <a:lnTo>
                  <a:pt x="184786" y="793248"/>
                </a:lnTo>
                <a:lnTo>
                  <a:pt x="185486" y="794340"/>
                </a:lnTo>
                <a:lnTo>
                  <a:pt x="186527" y="795967"/>
                </a:lnTo>
                <a:lnTo>
                  <a:pt x="187969" y="801467"/>
                </a:lnTo>
                <a:lnTo>
                  <a:pt x="188218" y="801940"/>
                </a:lnTo>
                <a:lnTo>
                  <a:pt x="189537" y="804442"/>
                </a:lnTo>
                <a:lnTo>
                  <a:pt x="190777" y="805058"/>
                </a:lnTo>
                <a:lnTo>
                  <a:pt x="193496" y="805231"/>
                </a:lnTo>
                <a:lnTo>
                  <a:pt x="193663" y="805206"/>
                </a:lnTo>
                <a:lnTo>
                  <a:pt x="193841" y="805180"/>
                </a:lnTo>
                <a:lnTo>
                  <a:pt x="194649" y="805921"/>
                </a:lnTo>
                <a:lnTo>
                  <a:pt x="196349" y="806395"/>
                </a:lnTo>
                <a:lnTo>
                  <a:pt x="196465" y="806504"/>
                </a:lnTo>
                <a:lnTo>
                  <a:pt x="197203" y="807192"/>
                </a:lnTo>
                <a:lnTo>
                  <a:pt x="198400" y="808599"/>
                </a:lnTo>
                <a:lnTo>
                  <a:pt x="198614" y="808508"/>
                </a:lnTo>
                <a:lnTo>
                  <a:pt x="201423" y="807311"/>
                </a:lnTo>
                <a:lnTo>
                  <a:pt x="206713" y="807293"/>
                </a:lnTo>
                <a:lnTo>
                  <a:pt x="210343" y="805600"/>
                </a:lnTo>
                <a:lnTo>
                  <a:pt x="212818" y="805840"/>
                </a:lnTo>
                <a:lnTo>
                  <a:pt x="214272" y="806886"/>
                </a:lnTo>
                <a:lnTo>
                  <a:pt x="214637" y="807742"/>
                </a:lnTo>
                <a:lnTo>
                  <a:pt x="214709" y="807910"/>
                </a:lnTo>
                <a:lnTo>
                  <a:pt x="214959" y="808489"/>
                </a:lnTo>
                <a:lnTo>
                  <a:pt x="215054" y="808989"/>
                </a:lnTo>
                <a:lnTo>
                  <a:pt x="215654" y="812192"/>
                </a:lnTo>
                <a:lnTo>
                  <a:pt x="216134" y="813070"/>
                </a:lnTo>
                <a:lnTo>
                  <a:pt x="216708" y="813434"/>
                </a:lnTo>
                <a:lnTo>
                  <a:pt x="217030" y="813638"/>
                </a:lnTo>
                <a:lnTo>
                  <a:pt x="219751" y="814101"/>
                </a:lnTo>
                <a:lnTo>
                  <a:pt x="222827" y="814625"/>
                </a:lnTo>
                <a:lnTo>
                  <a:pt x="224951" y="815818"/>
                </a:lnTo>
                <a:lnTo>
                  <a:pt x="230703" y="819050"/>
                </a:lnTo>
                <a:lnTo>
                  <a:pt x="236583" y="821218"/>
                </a:lnTo>
                <a:lnTo>
                  <a:pt x="240365" y="822607"/>
                </a:lnTo>
                <a:lnTo>
                  <a:pt x="244993" y="824307"/>
                </a:lnTo>
                <a:lnTo>
                  <a:pt x="245706" y="824910"/>
                </a:lnTo>
                <a:lnTo>
                  <a:pt x="246231" y="825355"/>
                </a:lnTo>
                <a:lnTo>
                  <a:pt x="247187" y="825418"/>
                </a:lnTo>
                <a:lnTo>
                  <a:pt x="249694" y="825584"/>
                </a:lnTo>
                <a:lnTo>
                  <a:pt x="250743" y="826660"/>
                </a:lnTo>
                <a:lnTo>
                  <a:pt x="251803" y="827745"/>
                </a:lnTo>
                <a:lnTo>
                  <a:pt x="256322" y="829335"/>
                </a:lnTo>
                <a:lnTo>
                  <a:pt x="256342" y="829534"/>
                </a:lnTo>
                <a:lnTo>
                  <a:pt x="256447" y="830577"/>
                </a:lnTo>
                <a:lnTo>
                  <a:pt x="255345" y="831882"/>
                </a:lnTo>
                <a:lnTo>
                  <a:pt x="255456" y="832846"/>
                </a:lnTo>
                <a:lnTo>
                  <a:pt x="255474" y="832997"/>
                </a:lnTo>
                <a:lnTo>
                  <a:pt x="257649" y="835899"/>
                </a:lnTo>
                <a:lnTo>
                  <a:pt x="257899" y="836953"/>
                </a:lnTo>
                <a:lnTo>
                  <a:pt x="257680" y="839652"/>
                </a:lnTo>
                <a:lnTo>
                  <a:pt x="257667" y="839807"/>
                </a:lnTo>
                <a:lnTo>
                  <a:pt x="258103" y="840920"/>
                </a:lnTo>
                <a:lnTo>
                  <a:pt x="261138" y="842394"/>
                </a:lnTo>
                <a:lnTo>
                  <a:pt x="261856" y="843409"/>
                </a:lnTo>
                <a:lnTo>
                  <a:pt x="263262" y="845399"/>
                </a:lnTo>
                <a:lnTo>
                  <a:pt x="264205" y="849997"/>
                </a:lnTo>
                <a:lnTo>
                  <a:pt x="264356" y="852825"/>
                </a:lnTo>
                <a:lnTo>
                  <a:pt x="264797" y="857351"/>
                </a:lnTo>
                <a:lnTo>
                  <a:pt x="264264" y="863769"/>
                </a:lnTo>
                <a:lnTo>
                  <a:pt x="264676" y="865834"/>
                </a:lnTo>
                <a:lnTo>
                  <a:pt x="264685" y="869510"/>
                </a:lnTo>
                <a:lnTo>
                  <a:pt x="263560" y="877142"/>
                </a:lnTo>
                <a:lnTo>
                  <a:pt x="262435" y="885340"/>
                </a:lnTo>
                <a:lnTo>
                  <a:pt x="259766" y="892996"/>
                </a:lnTo>
                <a:lnTo>
                  <a:pt x="260036" y="899333"/>
                </a:lnTo>
                <a:lnTo>
                  <a:pt x="260052" y="905697"/>
                </a:lnTo>
                <a:lnTo>
                  <a:pt x="260647" y="914467"/>
                </a:lnTo>
                <a:lnTo>
                  <a:pt x="259959" y="925638"/>
                </a:lnTo>
                <a:lnTo>
                  <a:pt x="259846" y="937094"/>
                </a:lnTo>
                <a:lnTo>
                  <a:pt x="259585" y="947135"/>
                </a:lnTo>
                <a:lnTo>
                  <a:pt x="259042" y="958874"/>
                </a:lnTo>
                <a:lnTo>
                  <a:pt x="258633" y="966511"/>
                </a:lnTo>
                <a:lnTo>
                  <a:pt x="257796" y="975279"/>
                </a:lnTo>
                <a:lnTo>
                  <a:pt x="257392" y="985180"/>
                </a:lnTo>
                <a:lnTo>
                  <a:pt x="256841" y="993950"/>
                </a:lnTo>
                <a:lnTo>
                  <a:pt x="256293" y="1003427"/>
                </a:lnTo>
                <a:lnTo>
                  <a:pt x="256311" y="1011068"/>
                </a:lnTo>
                <a:lnTo>
                  <a:pt x="256399" y="1017435"/>
                </a:lnTo>
                <a:lnTo>
                  <a:pt x="256416" y="1023447"/>
                </a:lnTo>
                <a:lnTo>
                  <a:pt x="255856" y="1029035"/>
                </a:lnTo>
                <a:lnTo>
                  <a:pt x="255579" y="1032571"/>
                </a:lnTo>
                <a:lnTo>
                  <a:pt x="255444" y="1035755"/>
                </a:lnTo>
                <a:lnTo>
                  <a:pt x="255237" y="1037475"/>
                </a:lnTo>
                <a:lnTo>
                  <a:pt x="254951" y="1039848"/>
                </a:lnTo>
                <a:lnTo>
                  <a:pt x="255825" y="1044671"/>
                </a:lnTo>
                <a:lnTo>
                  <a:pt x="255551" y="1049480"/>
                </a:lnTo>
                <a:lnTo>
                  <a:pt x="255139" y="1055990"/>
                </a:lnTo>
                <a:lnTo>
                  <a:pt x="254866" y="1061649"/>
                </a:lnTo>
                <a:lnTo>
                  <a:pt x="254879" y="1066602"/>
                </a:lnTo>
                <a:lnTo>
                  <a:pt x="255459" y="1069434"/>
                </a:lnTo>
                <a:lnTo>
                  <a:pt x="258510" y="1075544"/>
                </a:lnTo>
                <a:lnTo>
                  <a:pt x="263641" y="1091079"/>
                </a:lnTo>
                <a:lnTo>
                  <a:pt x="263831" y="1091886"/>
                </a:lnTo>
                <a:lnTo>
                  <a:pt x="263399" y="1092074"/>
                </a:lnTo>
                <a:lnTo>
                  <a:pt x="263098" y="1093750"/>
                </a:lnTo>
                <a:lnTo>
                  <a:pt x="263738" y="1098272"/>
                </a:lnTo>
                <a:lnTo>
                  <a:pt x="265680" y="1104896"/>
                </a:lnTo>
                <a:lnTo>
                  <a:pt x="265710" y="1105145"/>
                </a:lnTo>
                <a:lnTo>
                  <a:pt x="266194" y="1109110"/>
                </a:lnTo>
                <a:lnTo>
                  <a:pt x="267450" y="1114063"/>
                </a:lnTo>
                <a:lnTo>
                  <a:pt x="267660" y="1114455"/>
                </a:lnTo>
                <a:lnTo>
                  <a:pt x="268445" y="1115919"/>
                </a:lnTo>
                <a:lnTo>
                  <a:pt x="270414" y="1117613"/>
                </a:lnTo>
                <a:lnTo>
                  <a:pt x="270738" y="1117891"/>
                </a:lnTo>
                <a:lnTo>
                  <a:pt x="271635" y="1122770"/>
                </a:lnTo>
                <a:lnTo>
                  <a:pt x="272360" y="1125885"/>
                </a:lnTo>
                <a:lnTo>
                  <a:pt x="273513" y="1129003"/>
                </a:lnTo>
                <a:lnTo>
                  <a:pt x="275100" y="1133820"/>
                </a:lnTo>
                <a:lnTo>
                  <a:pt x="277555" y="1141188"/>
                </a:lnTo>
                <a:lnTo>
                  <a:pt x="279862" y="1147565"/>
                </a:lnTo>
                <a:lnTo>
                  <a:pt x="282172" y="1155217"/>
                </a:lnTo>
                <a:lnTo>
                  <a:pt x="284625" y="1161877"/>
                </a:lnTo>
                <a:lnTo>
                  <a:pt x="287365" y="1169389"/>
                </a:lnTo>
                <a:lnTo>
                  <a:pt x="289527" y="1175058"/>
                </a:lnTo>
                <a:lnTo>
                  <a:pt x="292554" y="1182146"/>
                </a:lnTo>
                <a:lnTo>
                  <a:pt x="295435" y="1188950"/>
                </a:lnTo>
                <a:lnTo>
                  <a:pt x="298458" y="1195330"/>
                </a:lnTo>
                <a:lnTo>
                  <a:pt x="300973" y="1200482"/>
                </a:lnTo>
                <a:lnTo>
                  <a:pt x="302057" y="1202705"/>
                </a:lnTo>
                <a:lnTo>
                  <a:pt x="303789" y="1207523"/>
                </a:lnTo>
                <a:lnTo>
                  <a:pt x="306519" y="1211354"/>
                </a:lnTo>
                <a:lnTo>
                  <a:pt x="309536" y="1214620"/>
                </a:lnTo>
                <a:lnTo>
                  <a:pt x="312692" y="1217179"/>
                </a:lnTo>
                <a:lnTo>
                  <a:pt x="316853" y="1220307"/>
                </a:lnTo>
                <a:lnTo>
                  <a:pt x="319581" y="1222439"/>
                </a:lnTo>
                <a:lnTo>
                  <a:pt x="319731" y="1225696"/>
                </a:lnTo>
                <a:lnTo>
                  <a:pt x="319456" y="1229800"/>
                </a:lnTo>
                <a:lnTo>
                  <a:pt x="319177" y="1232632"/>
                </a:lnTo>
                <a:lnTo>
                  <a:pt x="319326" y="1234897"/>
                </a:lnTo>
                <a:lnTo>
                  <a:pt x="320334" y="1237592"/>
                </a:lnTo>
                <a:lnTo>
                  <a:pt x="322064" y="1241702"/>
                </a:lnTo>
                <a:lnTo>
                  <a:pt x="327097" y="1249932"/>
                </a:lnTo>
                <a:lnTo>
                  <a:pt x="330402" y="1254048"/>
                </a:lnTo>
                <a:lnTo>
                  <a:pt x="335145" y="1260717"/>
                </a:lnTo>
                <a:lnTo>
                  <a:pt x="339173" y="1267528"/>
                </a:lnTo>
                <a:lnTo>
                  <a:pt x="342338" y="1273769"/>
                </a:lnTo>
                <a:lnTo>
                  <a:pt x="344361" y="1280147"/>
                </a:lnTo>
                <a:lnTo>
                  <a:pt x="344374" y="1285386"/>
                </a:lnTo>
                <a:lnTo>
                  <a:pt x="345640" y="1292166"/>
                </a:lnTo>
                <a:lnTo>
                  <a:pt x="355385" y="1291335"/>
                </a:lnTo>
                <a:lnTo>
                  <a:pt x="360245" y="1290921"/>
                </a:lnTo>
                <a:lnTo>
                  <a:pt x="366283" y="1289839"/>
                </a:lnTo>
                <a:lnTo>
                  <a:pt x="370480" y="1291122"/>
                </a:lnTo>
                <a:lnTo>
                  <a:pt x="372017" y="1291064"/>
                </a:lnTo>
                <a:lnTo>
                  <a:pt x="374179" y="1290982"/>
                </a:lnTo>
                <a:lnTo>
                  <a:pt x="374382" y="1290831"/>
                </a:lnTo>
                <a:lnTo>
                  <a:pt x="375056" y="1290329"/>
                </a:lnTo>
                <a:lnTo>
                  <a:pt x="376946" y="1288923"/>
                </a:lnTo>
                <a:lnTo>
                  <a:pt x="377736" y="1288567"/>
                </a:lnTo>
                <a:lnTo>
                  <a:pt x="378607" y="1288173"/>
                </a:lnTo>
                <a:lnTo>
                  <a:pt x="379783" y="1288055"/>
                </a:lnTo>
                <a:lnTo>
                  <a:pt x="381195" y="1287913"/>
                </a:lnTo>
                <a:lnTo>
                  <a:pt x="383138" y="1288544"/>
                </a:lnTo>
                <a:lnTo>
                  <a:pt x="388727" y="1290359"/>
                </a:lnTo>
                <a:lnTo>
                  <a:pt x="391564" y="1290470"/>
                </a:lnTo>
                <a:lnTo>
                  <a:pt x="393102" y="1290029"/>
                </a:lnTo>
                <a:lnTo>
                  <a:pt x="396669" y="1287471"/>
                </a:lnTo>
                <a:lnTo>
                  <a:pt x="397941" y="1286932"/>
                </a:lnTo>
                <a:lnTo>
                  <a:pt x="398884" y="1286533"/>
                </a:lnTo>
                <a:lnTo>
                  <a:pt x="402949" y="1285584"/>
                </a:lnTo>
                <a:lnTo>
                  <a:pt x="405958" y="1285748"/>
                </a:lnTo>
                <a:lnTo>
                  <a:pt x="408536" y="1285888"/>
                </a:lnTo>
                <a:lnTo>
                  <a:pt x="410350" y="1285986"/>
                </a:lnTo>
                <a:lnTo>
                  <a:pt x="415505" y="1287195"/>
                </a:lnTo>
                <a:lnTo>
                  <a:pt x="421766" y="1288665"/>
                </a:lnTo>
                <a:lnTo>
                  <a:pt x="423490" y="1287975"/>
                </a:lnTo>
                <a:lnTo>
                  <a:pt x="427682" y="1287770"/>
                </a:lnTo>
                <a:lnTo>
                  <a:pt x="428761" y="1288045"/>
                </a:lnTo>
                <a:lnTo>
                  <a:pt x="429842" y="1288320"/>
                </a:lnTo>
                <a:lnTo>
                  <a:pt x="437712" y="1293670"/>
                </a:lnTo>
                <a:lnTo>
                  <a:pt x="439914" y="1294476"/>
                </a:lnTo>
                <a:lnTo>
                  <a:pt x="441285" y="1294617"/>
                </a:lnTo>
                <a:lnTo>
                  <a:pt x="442814" y="1294774"/>
                </a:lnTo>
                <a:lnTo>
                  <a:pt x="448968" y="1293928"/>
                </a:lnTo>
                <a:lnTo>
                  <a:pt x="451194" y="1293623"/>
                </a:lnTo>
                <a:lnTo>
                  <a:pt x="453089" y="1294375"/>
                </a:lnTo>
                <a:lnTo>
                  <a:pt x="455824" y="1295464"/>
                </a:lnTo>
                <a:lnTo>
                  <a:pt x="458158" y="1295980"/>
                </a:lnTo>
                <a:lnTo>
                  <a:pt x="461317" y="1296680"/>
                </a:lnTo>
                <a:lnTo>
                  <a:pt x="463042" y="1296425"/>
                </a:lnTo>
                <a:lnTo>
                  <a:pt x="464186" y="1295699"/>
                </a:lnTo>
                <a:lnTo>
                  <a:pt x="464518" y="1295490"/>
                </a:lnTo>
                <a:lnTo>
                  <a:pt x="469200" y="1294291"/>
                </a:lnTo>
                <a:lnTo>
                  <a:pt x="469433" y="1294062"/>
                </a:lnTo>
                <a:lnTo>
                  <a:pt x="470099" y="1293410"/>
                </a:lnTo>
                <a:lnTo>
                  <a:pt x="471103" y="1292426"/>
                </a:lnTo>
                <a:lnTo>
                  <a:pt x="475287" y="1290053"/>
                </a:lnTo>
                <a:lnTo>
                  <a:pt x="467053" y="1304006"/>
                </a:lnTo>
                <a:lnTo>
                  <a:pt x="466928" y="1304998"/>
                </a:lnTo>
                <a:lnTo>
                  <a:pt x="466896" y="1306985"/>
                </a:lnTo>
                <a:lnTo>
                  <a:pt x="466737" y="1310185"/>
                </a:lnTo>
                <a:lnTo>
                  <a:pt x="466696" y="1312721"/>
                </a:lnTo>
                <a:lnTo>
                  <a:pt x="466644" y="1316032"/>
                </a:lnTo>
                <a:lnTo>
                  <a:pt x="466474" y="1319892"/>
                </a:lnTo>
                <a:lnTo>
                  <a:pt x="466139" y="1323866"/>
                </a:lnTo>
                <a:lnTo>
                  <a:pt x="466018" y="1328003"/>
                </a:lnTo>
                <a:lnTo>
                  <a:pt x="465728" y="1332471"/>
                </a:lnTo>
                <a:lnTo>
                  <a:pt x="465777" y="1336332"/>
                </a:lnTo>
                <a:lnTo>
                  <a:pt x="466350" y="1340729"/>
                </a:lnTo>
                <a:lnTo>
                  <a:pt x="468068" y="1338925"/>
                </a:lnTo>
                <a:lnTo>
                  <a:pt x="472933" y="1337789"/>
                </a:lnTo>
                <a:lnTo>
                  <a:pt x="478535" y="1335411"/>
                </a:lnTo>
                <a:lnTo>
                  <a:pt x="481360" y="1332983"/>
                </a:lnTo>
                <a:lnTo>
                  <a:pt x="482733" y="1332341"/>
                </a:lnTo>
                <a:lnTo>
                  <a:pt x="486715" y="1330482"/>
                </a:lnTo>
                <a:lnTo>
                  <a:pt x="489364" y="1329852"/>
                </a:lnTo>
                <a:lnTo>
                  <a:pt x="491243" y="1329082"/>
                </a:lnTo>
                <a:lnTo>
                  <a:pt x="494410" y="1327787"/>
                </a:lnTo>
                <a:lnTo>
                  <a:pt x="500498" y="1323423"/>
                </a:lnTo>
                <a:lnTo>
                  <a:pt x="503343" y="1323102"/>
                </a:lnTo>
                <a:lnTo>
                  <a:pt x="505612" y="1322845"/>
                </a:lnTo>
                <a:lnTo>
                  <a:pt x="506129" y="1322594"/>
                </a:lnTo>
                <a:lnTo>
                  <a:pt x="507151" y="1322095"/>
                </a:lnTo>
                <a:lnTo>
                  <a:pt x="508344" y="1320995"/>
                </a:lnTo>
                <a:lnTo>
                  <a:pt x="508501" y="1320851"/>
                </a:lnTo>
                <a:lnTo>
                  <a:pt x="510212" y="1315947"/>
                </a:lnTo>
                <a:lnTo>
                  <a:pt x="513767" y="1313118"/>
                </a:lnTo>
                <a:lnTo>
                  <a:pt x="516236" y="1311151"/>
                </a:lnTo>
                <a:lnTo>
                  <a:pt x="518199" y="1310862"/>
                </a:lnTo>
                <a:lnTo>
                  <a:pt x="519687" y="1310643"/>
                </a:lnTo>
                <a:lnTo>
                  <a:pt x="523798" y="1308818"/>
                </a:lnTo>
                <a:lnTo>
                  <a:pt x="524057" y="1308703"/>
                </a:lnTo>
                <a:lnTo>
                  <a:pt x="526711" y="1307950"/>
                </a:lnTo>
                <a:lnTo>
                  <a:pt x="530034" y="1307936"/>
                </a:lnTo>
                <a:lnTo>
                  <a:pt x="531812" y="1304893"/>
                </a:lnTo>
                <a:lnTo>
                  <a:pt x="534886" y="1302526"/>
                </a:lnTo>
                <a:lnTo>
                  <a:pt x="536394" y="1300516"/>
                </a:lnTo>
                <a:lnTo>
                  <a:pt x="537218" y="1299417"/>
                </a:lnTo>
                <a:lnTo>
                  <a:pt x="539371" y="1297799"/>
                </a:lnTo>
                <a:lnTo>
                  <a:pt x="543495" y="1295985"/>
                </a:lnTo>
                <a:lnTo>
                  <a:pt x="546634" y="1295292"/>
                </a:lnTo>
                <a:lnTo>
                  <a:pt x="552921" y="1293904"/>
                </a:lnTo>
                <a:lnTo>
                  <a:pt x="556359" y="1292771"/>
                </a:lnTo>
                <a:lnTo>
                  <a:pt x="558433" y="1292087"/>
                </a:lnTo>
                <a:lnTo>
                  <a:pt x="559004" y="1291899"/>
                </a:lnTo>
                <a:lnTo>
                  <a:pt x="559388" y="1291773"/>
                </a:lnTo>
                <a:lnTo>
                  <a:pt x="563019" y="1289961"/>
                </a:lnTo>
                <a:lnTo>
                  <a:pt x="564567" y="1288199"/>
                </a:lnTo>
                <a:lnTo>
                  <a:pt x="564985" y="1287723"/>
                </a:lnTo>
                <a:lnTo>
                  <a:pt x="569909" y="1285288"/>
                </a:lnTo>
                <a:lnTo>
                  <a:pt x="574895" y="1282729"/>
                </a:lnTo>
                <a:lnTo>
                  <a:pt x="576244" y="1282312"/>
                </a:lnTo>
                <a:lnTo>
                  <a:pt x="579761" y="1281223"/>
                </a:lnTo>
                <a:lnTo>
                  <a:pt x="583571" y="1277181"/>
                </a:lnTo>
                <a:lnTo>
                  <a:pt x="585224" y="1273641"/>
                </a:lnTo>
                <a:lnTo>
                  <a:pt x="590517" y="1270399"/>
                </a:lnTo>
                <a:lnTo>
                  <a:pt x="592035" y="1269974"/>
                </a:lnTo>
                <a:lnTo>
                  <a:pt x="596554" y="1268705"/>
                </a:lnTo>
                <a:lnTo>
                  <a:pt x="598030" y="1267336"/>
                </a:lnTo>
                <a:lnTo>
                  <a:pt x="598339" y="1267200"/>
                </a:lnTo>
                <a:lnTo>
                  <a:pt x="599323" y="1266774"/>
                </a:lnTo>
                <a:lnTo>
                  <a:pt x="603514" y="1266264"/>
                </a:lnTo>
                <a:lnTo>
                  <a:pt x="604199" y="1265163"/>
                </a:lnTo>
                <a:lnTo>
                  <a:pt x="605294" y="1263405"/>
                </a:lnTo>
                <a:lnTo>
                  <a:pt x="607886" y="1261164"/>
                </a:lnTo>
                <a:lnTo>
                  <a:pt x="608245" y="1260853"/>
                </a:lnTo>
                <a:lnTo>
                  <a:pt x="611447" y="1259107"/>
                </a:lnTo>
                <a:lnTo>
                  <a:pt x="615504" y="1254878"/>
                </a:lnTo>
                <a:lnTo>
                  <a:pt x="618391" y="1251211"/>
                </a:lnTo>
                <a:lnTo>
                  <a:pt x="618676" y="1251065"/>
                </a:lnTo>
                <a:lnTo>
                  <a:pt x="619252" y="1250774"/>
                </a:lnTo>
                <a:lnTo>
                  <a:pt x="622899" y="1249075"/>
                </a:lnTo>
                <a:lnTo>
                  <a:pt x="623809" y="1248650"/>
                </a:lnTo>
                <a:lnTo>
                  <a:pt x="629279" y="1242433"/>
                </a:lnTo>
                <a:lnTo>
                  <a:pt x="629059" y="1240406"/>
                </a:lnTo>
                <a:lnTo>
                  <a:pt x="628963" y="1239521"/>
                </a:lnTo>
                <a:lnTo>
                  <a:pt x="631165" y="1233747"/>
                </a:lnTo>
                <a:lnTo>
                  <a:pt x="632436" y="1231123"/>
                </a:lnTo>
                <a:lnTo>
                  <a:pt x="634169" y="1227539"/>
                </a:lnTo>
                <a:lnTo>
                  <a:pt x="638839" y="1221821"/>
                </a:lnTo>
                <a:lnTo>
                  <a:pt x="640379" y="1221010"/>
                </a:lnTo>
                <a:lnTo>
                  <a:pt x="642407" y="1218523"/>
                </a:lnTo>
                <a:lnTo>
                  <a:pt x="643599" y="1217480"/>
                </a:lnTo>
                <a:lnTo>
                  <a:pt x="645605" y="1215723"/>
                </a:lnTo>
                <a:lnTo>
                  <a:pt x="646527" y="1214356"/>
                </a:lnTo>
                <a:lnTo>
                  <a:pt x="646855" y="1212555"/>
                </a:lnTo>
                <a:lnTo>
                  <a:pt x="647498" y="1209021"/>
                </a:lnTo>
                <a:lnTo>
                  <a:pt x="648203" y="1207595"/>
                </a:lnTo>
                <a:lnTo>
                  <a:pt x="648296" y="1207407"/>
                </a:lnTo>
                <a:lnTo>
                  <a:pt x="652972" y="1203486"/>
                </a:lnTo>
                <a:lnTo>
                  <a:pt x="654752" y="1200505"/>
                </a:lnTo>
                <a:lnTo>
                  <a:pt x="658675" y="1191751"/>
                </a:lnTo>
                <a:lnTo>
                  <a:pt x="659321" y="1190835"/>
                </a:lnTo>
                <a:lnTo>
                  <a:pt x="661439" y="1187836"/>
                </a:lnTo>
                <a:lnTo>
                  <a:pt x="662487" y="1185523"/>
                </a:lnTo>
                <a:lnTo>
                  <a:pt x="663373" y="1183569"/>
                </a:lnTo>
                <a:lnTo>
                  <a:pt x="663830" y="1182558"/>
                </a:lnTo>
                <a:lnTo>
                  <a:pt x="665730" y="1180890"/>
                </a:lnTo>
                <a:lnTo>
                  <a:pt x="666168" y="1180506"/>
                </a:lnTo>
                <a:lnTo>
                  <a:pt x="667690" y="1178668"/>
                </a:lnTo>
                <a:lnTo>
                  <a:pt x="670287" y="1175532"/>
                </a:lnTo>
                <a:lnTo>
                  <a:pt x="671976" y="1174559"/>
                </a:lnTo>
                <a:lnTo>
                  <a:pt x="674290" y="1173227"/>
                </a:lnTo>
                <a:lnTo>
                  <a:pt x="676403" y="1173416"/>
                </a:lnTo>
                <a:lnTo>
                  <a:pt x="680954" y="1173825"/>
                </a:lnTo>
                <a:lnTo>
                  <a:pt x="682152" y="1174378"/>
                </a:lnTo>
                <a:lnTo>
                  <a:pt x="683363" y="1174934"/>
                </a:lnTo>
                <a:lnTo>
                  <a:pt x="684960" y="1173874"/>
                </a:lnTo>
                <a:lnTo>
                  <a:pt x="684266" y="1173349"/>
                </a:lnTo>
                <a:lnTo>
                  <a:pt x="683186" y="1171456"/>
                </a:lnTo>
                <a:lnTo>
                  <a:pt x="681875" y="1170761"/>
                </a:lnTo>
                <a:lnTo>
                  <a:pt x="678724" y="1169361"/>
                </a:lnTo>
                <a:lnTo>
                  <a:pt x="676102" y="1167970"/>
                </a:lnTo>
                <a:lnTo>
                  <a:pt x="674149" y="1166318"/>
                </a:lnTo>
                <a:lnTo>
                  <a:pt x="672788" y="1161838"/>
                </a:lnTo>
                <a:lnTo>
                  <a:pt x="671093" y="1154380"/>
                </a:lnTo>
                <a:lnTo>
                  <a:pt x="669529" y="1151478"/>
                </a:lnTo>
                <a:lnTo>
                  <a:pt x="668401" y="1150150"/>
                </a:lnTo>
                <a:lnTo>
                  <a:pt x="665526" y="1148214"/>
                </a:lnTo>
                <a:lnTo>
                  <a:pt x="662533" y="1145601"/>
                </a:lnTo>
                <a:lnTo>
                  <a:pt x="659803" y="1143127"/>
                </a:lnTo>
                <a:lnTo>
                  <a:pt x="654672" y="1137699"/>
                </a:lnTo>
                <a:lnTo>
                  <a:pt x="654489" y="1137506"/>
                </a:lnTo>
                <a:lnTo>
                  <a:pt x="653098" y="1134376"/>
                </a:lnTo>
                <a:lnTo>
                  <a:pt x="652612" y="1132342"/>
                </a:lnTo>
                <a:lnTo>
                  <a:pt x="654131" y="1129528"/>
                </a:lnTo>
                <a:lnTo>
                  <a:pt x="655500" y="1127522"/>
                </a:lnTo>
                <a:lnTo>
                  <a:pt x="656209" y="1125371"/>
                </a:lnTo>
                <a:lnTo>
                  <a:pt x="656020" y="1121856"/>
                </a:lnTo>
                <a:lnTo>
                  <a:pt x="655486" y="1115902"/>
                </a:lnTo>
                <a:lnTo>
                  <a:pt x="654465" y="1107915"/>
                </a:lnTo>
                <a:lnTo>
                  <a:pt x="653960" y="1106361"/>
                </a:lnTo>
                <a:lnTo>
                  <a:pt x="652929" y="1103188"/>
                </a:lnTo>
                <a:lnTo>
                  <a:pt x="651094" y="1098271"/>
                </a:lnTo>
                <a:lnTo>
                  <a:pt x="648652" y="1094721"/>
                </a:lnTo>
                <a:lnTo>
                  <a:pt x="645153" y="1091021"/>
                </a:lnTo>
                <a:lnTo>
                  <a:pt x="640346" y="1086488"/>
                </a:lnTo>
                <a:lnTo>
                  <a:pt x="634864" y="1081821"/>
                </a:lnTo>
                <a:lnTo>
                  <a:pt x="632788" y="1080428"/>
                </a:lnTo>
                <a:lnTo>
                  <a:pt x="629645" y="1078625"/>
                </a:lnTo>
                <a:lnTo>
                  <a:pt x="627029" y="1076963"/>
                </a:lnTo>
                <a:lnTo>
                  <a:pt x="624820" y="1074903"/>
                </a:lnTo>
                <a:lnTo>
                  <a:pt x="624325" y="1073275"/>
                </a:lnTo>
                <a:lnTo>
                  <a:pt x="624253" y="1064357"/>
                </a:lnTo>
                <a:lnTo>
                  <a:pt x="624331" y="1060712"/>
                </a:lnTo>
                <a:lnTo>
                  <a:pt x="624278" y="1057064"/>
                </a:lnTo>
                <a:lnTo>
                  <a:pt x="624150" y="1052119"/>
                </a:lnTo>
                <a:lnTo>
                  <a:pt x="623011" y="1048388"/>
                </a:lnTo>
                <a:lnTo>
                  <a:pt x="622467" y="1046607"/>
                </a:lnTo>
                <a:lnTo>
                  <a:pt x="620940" y="1044506"/>
                </a:lnTo>
                <a:lnTo>
                  <a:pt x="619183" y="1042091"/>
                </a:lnTo>
                <a:lnTo>
                  <a:pt x="618015" y="1040999"/>
                </a:lnTo>
                <a:lnTo>
                  <a:pt x="617202" y="1040238"/>
                </a:lnTo>
                <a:lnTo>
                  <a:pt x="609472" y="1035676"/>
                </a:lnTo>
                <a:lnTo>
                  <a:pt x="609007" y="1033165"/>
                </a:lnTo>
                <a:lnTo>
                  <a:pt x="608816" y="1032385"/>
                </a:lnTo>
                <a:lnTo>
                  <a:pt x="608625" y="1031607"/>
                </a:lnTo>
                <a:lnTo>
                  <a:pt x="608435" y="1030827"/>
                </a:lnTo>
                <a:lnTo>
                  <a:pt x="608244" y="1030047"/>
                </a:lnTo>
                <a:lnTo>
                  <a:pt x="608053" y="1029268"/>
                </a:lnTo>
                <a:lnTo>
                  <a:pt x="607862" y="1028488"/>
                </a:lnTo>
                <a:lnTo>
                  <a:pt x="607671" y="1027708"/>
                </a:lnTo>
                <a:lnTo>
                  <a:pt x="607480" y="1026930"/>
                </a:lnTo>
                <a:lnTo>
                  <a:pt x="607289" y="1026150"/>
                </a:lnTo>
                <a:lnTo>
                  <a:pt x="607099" y="1025370"/>
                </a:lnTo>
                <a:lnTo>
                  <a:pt x="606908" y="1024592"/>
                </a:lnTo>
                <a:lnTo>
                  <a:pt x="606717" y="1023812"/>
                </a:lnTo>
                <a:lnTo>
                  <a:pt x="606526" y="1023032"/>
                </a:lnTo>
                <a:lnTo>
                  <a:pt x="606485" y="1022331"/>
                </a:lnTo>
                <a:lnTo>
                  <a:pt x="606443" y="1021627"/>
                </a:lnTo>
                <a:lnTo>
                  <a:pt x="606402" y="1020926"/>
                </a:lnTo>
                <a:lnTo>
                  <a:pt x="606360" y="1020223"/>
                </a:lnTo>
                <a:lnTo>
                  <a:pt x="606319" y="1019520"/>
                </a:lnTo>
                <a:lnTo>
                  <a:pt x="606277" y="1018818"/>
                </a:lnTo>
                <a:lnTo>
                  <a:pt x="606531" y="1018228"/>
                </a:lnTo>
                <a:lnTo>
                  <a:pt x="608302" y="1014713"/>
                </a:lnTo>
                <a:lnTo>
                  <a:pt x="608682" y="1013982"/>
                </a:lnTo>
                <a:lnTo>
                  <a:pt x="608814" y="1013220"/>
                </a:lnTo>
                <a:lnTo>
                  <a:pt x="608946" y="1012458"/>
                </a:lnTo>
                <a:lnTo>
                  <a:pt x="609078" y="1011696"/>
                </a:lnTo>
                <a:lnTo>
                  <a:pt x="609210" y="1010934"/>
                </a:lnTo>
                <a:lnTo>
                  <a:pt x="609342" y="1010173"/>
                </a:lnTo>
                <a:lnTo>
                  <a:pt x="609474" y="1009411"/>
                </a:lnTo>
                <a:lnTo>
                  <a:pt x="609606" y="1008649"/>
                </a:lnTo>
                <a:lnTo>
                  <a:pt x="609590" y="1007860"/>
                </a:lnTo>
                <a:lnTo>
                  <a:pt x="609574" y="1007068"/>
                </a:lnTo>
                <a:lnTo>
                  <a:pt x="609557" y="1006279"/>
                </a:lnTo>
                <a:lnTo>
                  <a:pt x="609541" y="1005489"/>
                </a:lnTo>
                <a:lnTo>
                  <a:pt x="609397" y="1004817"/>
                </a:lnTo>
                <a:lnTo>
                  <a:pt x="609253" y="1004146"/>
                </a:lnTo>
                <a:lnTo>
                  <a:pt x="609108" y="1003474"/>
                </a:lnTo>
                <a:lnTo>
                  <a:pt x="608964" y="1002804"/>
                </a:lnTo>
                <a:lnTo>
                  <a:pt x="608820" y="1002132"/>
                </a:lnTo>
                <a:lnTo>
                  <a:pt x="608676" y="1001460"/>
                </a:lnTo>
                <a:lnTo>
                  <a:pt x="608799" y="1000923"/>
                </a:lnTo>
                <a:lnTo>
                  <a:pt x="608922" y="1000386"/>
                </a:lnTo>
                <a:lnTo>
                  <a:pt x="609045" y="999849"/>
                </a:lnTo>
                <a:lnTo>
                  <a:pt x="609385" y="999166"/>
                </a:lnTo>
                <a:lnTo>
                  <a:pt x="609724" y="998484"/>
                </a:lnTo>
                <a:lnTo>
                  <a:pt x="610064" y="997802"/>
                </a:lnTo>
                <a:lnTo>
                  <a:pt x="610404" y="997120"/>
                </a:lnTo>
                <a:lnTo>
                  <a:pt x="611884" y="996358"/>
                </a:lnTo>
                <a:lnTo>
                  <a:pt x="613596" y="995295"/>
                </a:lnTo>
                <a:lnTo>
                  <a:pt x="613793" y="995172"/>
                </a:lnTo>
                <a:lnTo>
                  <a:pt x="613993" y="993713"/>
                </a:lnTo>
                <a:lnTo>
                  <a:pt x="614146" y="992588"/>
                </a:lnTo>
                <a:lnTo>
                  <a:pt x="615412" y="992804"/>
                </a:lnTo>
                <a:lnTo>
                  <a:pt x="617490" y="992494"/>
                </a:lnTo>
                <a:lnTo>
                  <a:pt x="617536" y="992691"/>
                </a:lnTo>
                <a:lnTo>
                  <a:pt x="618116" y="995221"/>
                </a:lnTo>
                <a:lnTo>
                  <a:pt x="622384" y="998368"/>
                </a:lnTo>
                <a:lnTo>
                  <a:pt x="622849" y="998571"/>
                </a:lnTo>
                <a:lnTo>
                  <a:pt x="623289" y="998762"/>
                </a:lnTo>
                <a:lnTo>
                  <a:pt x="623556" y="998878"/>
                </a:lnTo>
                <a:lnTo>
                  <a:pt x="624362" y="999231"/>
                </a:lnTo>
                <a:lnTo>
                  <a:pt x="626461" y="998974"/>
                </a:lnTo>
                <a:lnTo>
                  <a:pt x="629245" y="1000454"/>
                </a:lnTo>
                <a:lnTo>
                  <a:pt x="633069" y="999511"/>
                </a:lnTo>
                <a:lnTo>
                  <a:pt x="633521" y="999745"/>
                </a:lnTo>
                <a:lnTo>
                  <a:pt x="636531" y="1001295"/>
                </a:lnTo>
                <a:lnTo>
                  <a:pt x="641336" y="998180"/>
                </a:lnTo>
                <a:lnTo>
                  <a:pt x="641998" y="997330"/>
                </a:lnTo>
                <a:lnTo>
                  <a:pt x="648558" y="997786"/>
                </a:lnTo>
                <a:lnTo>
                  <a:pt x="652175" y="999411"/>
                </a:lnTo>
                <a:lnTo>
                  <a:pt x="654308" y="1000371"/>
                </a:lnTo>
                <a:lnTo>
                  <a:pt x="656141" y="999794"/>
                </a:lnTo>
                <a:lnTo>
                  <a:pt x="656804" y="1000379"/>
                </a:lnTo>
                <a:lnTo>
                  <a:pt x="657157" y="1000691"/>
                </a:lnTo>
                <a:lnTo>
                  <a:pt x="658331" y="1000997"/>
                </a:lnTo>
                <a:lnTo>
                  <a:pt x="658844" y="1000439"/>
                </a:lnTo>
                <a:lnTo>
                  <a:pt x="659982" y="998927"/>
                </a:lnTo>
                <a:lnTo>
                  <a:pt x="662123" y="991665"/>
                </a:lnTo>
                <a:lnTo>
                  <a:pt x="662278" y="990361"/>
                </a:lnTo>
                <a:lnTo>
                  <a:pt x="662425" y="989122"/>
                </a:lnTo>
                <a:lnTo>
                  <a:pt x="662772" y="983352"/>
                </a:lnTo>
                <a:lnTo>
                  <a:pt x="662791" y="983025"/>
                </a:lnTo>
                <a:lnTo>
                  <a:pt x="662807" y="982759"/>
                </a:lnTo>
                <a:lnTo>
                  <a:pt x="663073" y="978331"/>
                </a:lnTo>
                <a:lnTo>
                  <a:pt x="661630" y="970027"/>
                </a:lnTo>
                <a:lnTo>
                  <a:pt x="661603" y="969630"/>
                </a:lnTo>
                <a:lnTo>
                  <a:pt x="661179" y="963332"/>
                </a:lnTo>
                <a:lnTo>
                  <a:pt x="662707" y="957685"/>
                </a:lnTo>
                <a:lnTo>
                  <a:pt x="662657" y="957207"/>
                </a:lnTo>
                <a:lnTo>
                  <a:pt x="662372" y="954458"/>
                </a:lnTo>
                <a:lnTo>
                  <a:pt x="663342" y="950622"/>
                </a:lnTo>
                <a:lnTo>
                  <a:pt x="663634" y="949465"/>
                </a:lnTo>
                <a:lnTo>
                  <a:pt x="661130" y="946750"/>
                </a:lnTo>
                <a:lnTo>
                  <a:pt x="660906" y="944856"/>
                </a:lnTo>
                <a:lnTo>
                  <a:pt x="662664" y="943263"/>
                </a:lnTo>
                <a:lnTo>
                  <a:pt x="664272" y="942477"/>
                </a:lnTo>
                <a:lnTo>
                  <a:pt x="666156" y="941156"/>
                </a:lnTo>
                <a:lnTo>
                  <a:pt x="667372" y="940094"/>
                </a:lnTo>
                <a:lnTo>
                  <a:pt x="667416" y="938070"/>
                </a:lnTo>
                <a:lnTo>
                  <a:pt x="666520" y="936571"/>
                </a:lnTo>
                <a:lnTo>
                  <a:pt x="665348" y="935608"/>
                </a:lnTo>
                <a:lnTo>
                  <a:pt x="663133" y="933819"/>
                </a:lnTo>
                <a:lnTo>
                  <a:pt x="660653" y="932026"/>
                </a:lnTo>
                <a:lnTo>
                  <a:pt x="657525" y="929548"/>
                </a:lnTo>
                <a:lnTo>
                  <a:pt x="654789" y="927346"/>
                </a:lnTo>
                <a:lnTo>
                  <a:pt x="652574" y="925557"/>
                </a:lnTo>
                <a:lnTo>
                  <a:pt x="646582" y="920605"/>
                </a:lnTo>
                <a:lnTo>
                  <a:pt x="643720" y="918131"/>
                </a:lnTo>
                <a:lnTo>
                  <a:pt x="640972" y="916469"/>
                </a:lnTo>
                <a:lnTo>
                  <a:pt x="638073" y="915615"/>
                </a:lnTo>
                <a:lnTo>
                  <a:pt x="635432" y="915169"/>
                </a:lnTo>
                <a:lnTo>
                  <a:pt x="633176" y="915270"/>
                </a:lnTo>
                <a:lnTo>
                  <a:pt x="630718" y="914200"/>
                </a:lnTo>
                <a:lnTo>
                  <a:pt x="628610" y="911478"/>
                </a:lnTo>
                <a:lnTo>
                  <a:pt x="627740" y="909559"/>
                </a:lnTo>
                <a:lnTo>
                  <a:pt x="624089" y="906905"/>
                </a:lnTo>
                <a:lnTo>
                  <a:pt x="621972" y="901518"/>
                </a:lnTo>
                <a:lnTo>
                  <a:pt x="620012" y="899407"/>
                </a:lnTo>
                <a:lnTo>
                  <a:pt x="618874" y="898180"/>
                </a:lnTo>
                <a:lnTo>
                  <a:pt x="617639" y="895431"/>
                </a:lnTo>
                <a:lnTo>
                  <a:pt x="616760" y="893462"/>
                </a:lnTo>
                <a:lnTo>
                  <a:pt x="616753" y="891936"/>
                </a:lnTo>
                <a:lnTo>
                  <a:pt x="617627" y="892490"/>
                </a:lnTo>
                <a:lnTo>
                  <a:pt x="617915" y="892671"/>
                </a:lnTo>
                <a:lnTo>
                  <a:pt x="619795" y="893879"/>
                </a:lnTo>
                <a:lnTo>
                  <a:pt x="622325" y="895504"/>
                </a:lnTo>
                <a:lnTo>
                  <a:pt x="623869" y="895684"/>
                </a:lnTo>
                <a:lnTo>
                  <a:pt x="626582" y="893752"/>
                </a:lnTo>
                <a:lnTo>
                  <a:pt x="626851" y="893766"/>
                </a:lnTo>
                <a:lnTo>
                  <a:pt x="630905" y="893986"/>
                </a:lnTo>
                <a:lnTo>
                  <a:pt x="633311" y="893111"/>
                </a:lnTo>
                <a:lnTo>
                  <a:pt x="637088" y="892542"/>
                </a:lnTo>
                <a:lnTo>
                  <a:pt x="638374" y="892348"/>
                </a:lnTo>
                <a:lnTo>
                  <a:pt x="638582" y="892220"/>
                </a:lnTo>
                <a:lnTo>
                  <a:pt x="640902" y="890791"/>
                </a:lnTo>
                <a:lnTo>
                  <a:pt x="647262" y="889715"/>
                </a:lnTo>
                <a:lnTo>
                  <a:pt x="649519" y="888839"/>
                </a:lnTo>
                <a:lnTo>
                  <a:pt x="649874" y="888701"/>
                </a:lnTo>
                <a:lnTo>
                  <a:pt x="650161" y="888589"/>
                </a:lnTo>
                <a:lnTo>
                  <a:pt x="650514" y="888351"/>
                </a:lnTo>
                <a:lnTo>
                  <a:pt x="652010" y="887344"/>
                </a:lnTo>
                <a:lnTo>
                  <a:pt x="653800" y="883723"/>
                </a:lnTo>
                <a:lnTo>
                  <a:pt x="653909" y="883501"/>
                </a:lnTo>
                <a:lnTo>
                  <a:pt x="654257" y="882797"/>
                </a:lnTo>
                <a:lnTo>
                  <a:pt x="655386" y="880513"/>
                </a:lnTo>
                <a:lnTo>
                  <a:pt x="656987" y="878645"/>
                </a:lnTo>
                <a:lnTo>
                  <a:pt x="657914" y="878147"/>
                </a:lnTo>
                <a:lnTo>
                  <a:pt x="659078" y="877958"/>
                </a:lnTo>
                <a:lnTo>
                  <a:pt x="661802" y="877516"/>
                </a:lnTo>
                <a:lnTo>
                  <a:pt x="663036" y="876581"/>
                </a:lnTo>
                <a:lnTo>
                  <a:pt x="664909" y="875764"/>
                </a:lnTo>
                <a:lnTo>
                  <a:pt x="667477" y="874644"/>
                </a:lnTo>
                <a:lnTo>
                  <a:pt x="669207" y="874391"/>
                </a:lnTo>
                <a:lnTo>
                  <a:pt x="670180" y="874594"/>
                </a:lnTo>
                <a:lnTo>
                  <a:pt x="670379" y="874636"/>
                </a:lnTo>
                <a:lnTo>
                  <a:pt x="673352" y="876921"/>
                </a:lnTo>
                <a:lnTo>
                  <a:pt x="674963" y="877256"/>
                </a:lnTo>
                <a:lnTo>
                  <a:pt x="675699" y="877409"/>
                </a:lnTo>
                <a:lnTo>
                  <a:pt x="676157" y="877683"/>
                </a:lnTo>
                <a:lnTo>
                  <a:pt x="677332" y="878385"/>
                </a:lnTo>
                <a:lnTo>
                  <a:pt x="677555" y="878519"/>
                </a:lnTo>
                <a:lnTo>
                  <a:pt x="678496" y="878738"/>
                </a:lnTo>
                <a:lnTo>
                  <a:pt x="679657" y="879009"/>
                </a:lnTo>
                <a:lnTo>
                  <a:pt x="681824" y="880925"/>
                </a:lnTo>
                <a:lnTo>
                  <a:pt x="685286" y="882030"/>
                </a:lnTo>
                <a:lnTo>
                  <a:pt x="686022" y="882598"/>
                </a:lnTo>
                <a:lnTo>
                  <a:pt x="688519" y="884527"/>
                </a:lnTo>
                <a:lnTo>
                  <a:pt x="689682" y="885425"/>
                </a:lnTo>
                <a:lnTo>
                  <a:pt x="691907" y="886164"/>
                </a:lnTo>
                <a:lnTo>
                  <a:pt x="693356" y="886102"/>
                </a:lnTo>
                <a:lnTo>
                  <a:pt x="695986" y="885943"/>
                </a:lnTo>
                <a:lnTo>
                  <a:pt x="698462" y="885777"/>
                </a:lnTo>
                <a:lnTo>
                  <a:pt x="698773" y="885764"/>
                </a:lnTo>
                <a:lnTo>
                  <a:pt x="701167" y="884585"/>
                </a:lnTo>
                <a:lnTo>
                  <a:pt x="701376" y="884449"/>
                </a:lnTo>
                <a:lnTo>
                  <a:pt x="704126" y="882654"/>
                </a:lnTo>
                <a:lnTo>
                  <a:pt x="704271" y="882506"/>
                </a:lnTo>
                <a:lnTo>
                  <a:pt x="707453" y="879234"/>
                </a:lnTo>
                <a:lnTo>
                  <a:pt x="709482" y="875508"/>
                </a:lnTo>
                <a:lnTo>
                  <a:pt x="710522" y="871660"/>
                </a:lnTo>
                <a:lnTo>
                  <a:pt x="712246" y="869485"/>
                </a:lnTo>
                <a:lnTo>
                  <a:pt x="713252" y="866429"/>
                </a:lnTo>
                <a:lnTo>
                  <a:pt x="714207" y="863527"/>
                </a:lnTo>
                <a:lnTo>
                  <a:pt x="716857" y="860790"/>
                </a:lnTo>
                <a:lnTo>
                  <a:pt x="723521" y="858291"/>
                </a:lnTo>
                <a:lnTo>
                  <a:pt x="725741" y="856734"/>
                </a:lnTo>
                <a:lnTo>
                  <a:pt x="728204" y="853565"/>
                </a:lnTo>
                <a:lnTo>
                  <a:pt x="729026" y="853022"/>
                </a:lnTo>
                <a:lnTo>
                  <a:pt x="729808" y="852506"/>
                </a:lnTo>
                <a:lnTo>
                  <a:pt x="732699" y="847723"/>
                </a:lnTo>
                <a:lnTo>
                  <a:pt x="733993" y="846355"/>
                </a:lnTo>
                <a:lnTo>
                  <a:pt x="735968" y="845668"/>
                </a:lnTo>
                <a:lnTo>
                  <a:pt x="737792" y="845555"/>
                </a:lnTo>
                <a:lnTo>
                  <a:pt x="740168" y="845408"/>
                </a:lnTo>
                <a:lnTo>
                  <a:pt x="744300" y="842420"/>
                </a:lnTo>
                <a:lnTo>
                  <a:pt x="744912" y="842145"/>
                </a:lnTo>
                <a:lnTo>
                  <a:pt x="745966" y="841671"/>
                </a:lnTo>
                <a:lnTo>
                  <a:pt x="751287" y="842389"/>
                </a:lnTo>
                <a:lnTo>
                  <a:pt x="752453" y="841715"/>
                </a:lnTo>
                <a:lnTo>
                  <a:pt x="754362" y="839353"/>
                </a:lnTo>
                <a:lnTo>
                  <a:pt x="755422" y="838547"/>
                </a:lnTo>
                <a:lnTo>
                  <a:pt x="757877" y="836677"/>
                </a:lnTo>
                <a:lnTo>
                  <a:pt x="758925" y="836076"/>
                </a:lnTo>
                <a:lnTo>
                  <a:pt x="761024" y="834871"/>
                </a:lnTo>
                <a:lnTo>
                  <a:pt x="763679" y="834491"/>
                </a:lnTo>
                <a:lnTo>
                  <a:pt x="766762" y="831631"/>
                </a:lnTo>
                <a:lnTo>
                  <a:pt x="765757" y="824379"/>
                </a:lnTo>
                <a:lnTo>
                  <a:pt x="766115" y="823069"/>
                </a:lnTo>
                <a:lnTo>
                  <a:pt x="766369" y="822145"/>
                </a:lnTo>
                <a:lnTo>
                  <a:pt x="767169" y="820779"/>
                </a:lnTo>
                <a:lnTo>
                  <a:pt x="767657" y="818235"/>
                </a:lnTo>
                <a:lnTo>
                  <a:pt x="767710" y="814329"/>
                </a:lnTo>
                <a:lnTo>
                  <a:pt x="768201" y="812901"/>
                </a:lnTo>
                <a:lnTo>
                  <a:pt x="767703" y="811477"/>
                </a:lnTo>
                <a:lnTo>
                  <a:pt x="768063" y="810751"/>
                </a:lnTo>
                <a:lnTo>
                  <a:pt x="768626" y="809614"/>
                </a:lnTo>
                <a:lnTo>
                  <a:pt x="768062" y="806391"/>
                </a:lnTo>
                <a:lnTo>
                  <a:pt x="769413" y="802978"/>
                </a:lnTo>
                <a:lnTo>
                  <a:pt x="769095" y="798825"/>
                </a:lnTo>
                <a:lnTo>
                  <a:pt x="769036" y="798676"/>
                </a:lnTo>
                <a:lnTo>
                  <a:pt x="767992" y="796054"/>
                </a:lnTo>
                <a:lnTo>
                  <a:pt x="767541" y="794922"/>
                </a:lnTo>
                <a:lnTo>
                  <a:pt x="768317" y="793267"/>
                </a:lnTo>
                <a:lnTo>
                  <a:pt x="769693" y="790328"/>
                </a:lnTo>
                <a:lnTo>
                  <a:pt x="767511" y="782150"/>
                </a:lnTo>
                <a:lnTo>
                  <a:pt x="768111" y="774646"/>
                </a:lnTo>
                <a:lnTo>
                  <a:pt x="767847" y="773450"/>
                </a:lnTo>
                <a:lnTo>
                  <a:pt x="767112" y="770122"/>
                </a:lnTo>
                <a:lnTo>
                  <a:pt x="767184" y="769645"/>
                </a:lnTo>
                <a:lnTo>
                  <a:pt x="767766" y="765761"/>
                </a:lnTo>
                <a:lnTo>
                  <a:pt x="766356" y="763676"/>
                </a:lnTo>
                <a:lnTo>
                  <a:pt x="765084" y="761200"/>
                </a:lnTo>
                <a:lnTo>
                  <a:pt x="763201" y="757987"/>
                </a:lnTo>
                <a:lnTo>
                  <a:pt x="759784" y="754766"/>
                </a:lnTo>
                <a:lnTo>
                  <a:pt x="757648" y="752634"/>
                </a:lnTo>
                <a:lnTo>
                  <a:pt x="756686" y="751674"/>
                </a:lnTo>
                <a:lnTo>
                  <a:pt x="754090" y="751557"/>
                </a:lnTo>
                <a:lnTo>
                  <a:pt x="751925" y="750447"/>
                </a:lnTo>
                <a:lnTo>
                  <a:pt x="751358" y="749912"/>
                </a:lnTo>
                <a:lnTo>
                  <a:pt x="750478" y="749082"/>
                </a:lnTo>
                <a:lnTo>
                  <a:pt x="749633" y="748284"/>
                </a:lnTo>
                <a:lnTo>
                  <a:pt x="748385" y="743637"/>
                </a:lnTo>
                <a:lnTo>
                  <a:pt x="747395" y="742772"/>
                </a:lnTo>
                <a:lnTo>
                  <a:pt x="746766" y="738620"/>
                </a:lnTo>
                <a:lnTo>
                  <a:pt x="746457" y="737931"/>
                </a:lnTo>
                <a:lnTo>
                  <a:pt x="745710" y="736266"/>
                </a:lnTo>
                <a:lnTo>
                  <a:pt x="745518" y="733477"/>
                </a:lnTo>
                <a:lnTo>
                  <a:pt x="744092" y="731683"/>
                </a:lnTo>
                <a:lnTo>
                  <a:pt x="744458" y="729760"/>
                </a:lnTo>
                <a:lnTo>
                  <a:pt x="742537" y="725854"/>
                </a:lnTo>
                <a:lnTo>
                  <a:pt x="741352" y="723445"/>
                </a:lnTo>
                <a:lnTo>
                  <a:pt x="739734" y="718985"/>
                </a:lnTo>
                <a:lnTo>
                  <a:pt x="739702" y="718409"/>
                </a:lnTo>
                <a:lnTo>
                  <a:pt x="739669" y="717807"/>
                </a:lnTo>
                <a:lnTo>
                  <a:pt x="738579" y="717977"/>
                </a:lnTo>
                <a:lnTo>
                  <a:pt x="736827" y="718249"/>
                </a:lnTo>
                <a:lnTo>
                  <a:pt x="736270" y="717817"/>
                </a:lnTo>
                <a:lnTo>
                  <a:pt x="734455" y="717545"/>
                </a:lnTo>
                <a:lnTo>
                  <a:pt x="732565" y="717226"/>
                </a:lnTo>
                <a:lnTo>
                  <a:pt x="731816" y="716652"/>
                </a:lnTo>
                <a:lnTo>
                  <a:pt x="730015" y="713309"/>
                </a:lnTo>
                <a:lnTo>
                  <a:pt x="729087" y="712692"/>
                </a:lnTo>
                <a:lnTo>
                  <a:pt x="727035" y="712268"/>
                </a:lnTo>
                <a:lnTo>
                  <a:pt x="724943" y="711836"/>
                </a:lnTo>
                <a:lnTo>
                  <a:pt x="723707" y="712149"/>
                </a:lnTo>
                <a:lnTo>
                  <a:pt x="723093" y="713453"/>
                </a:lnTo>
                <a:lnTo>
                  <a:pt x="722609" y="713374"/>
                </a:lnTo>
                <a:lnTo>
                  <a:pt x="722350" y="713331"/>
                </a:lnTo>
                <a:lnTo>
                  <a:pt x="722008" y="713642"/>
                </a:lnTo>
                <a:lnTo>
                  <a:pt x="721117" y="714451"/>
                </a:lnTo>
                <a:lnTo>
                  <a:pt x="719757" y="714393"/>
                </a:lnTo>
                <a:lnTo>
                  <a:pt x="718312" y="713522"/>
                </a:lnTo>
                <a:lnTo>
                  <a:pt x="718020" y="713346"/>
                </a:lnTo>
                <a:lnTo>
                  <a:pt x="717347" y="713686"/>
                </a:lnTo>
                <a:lnTo>
                  <a:pt x="716665" y="714030"/>
                </a:lnTo>
                <a:lnTo>
                  <a:pt x="713881" y="712984"/>
                </a:lnTo>
                <a:lnTo>
                  <a:pt x="712215" y="714167"/>
                </a:lnTo>
                <a:lnTo>
                  <a:pt x="711227" y="714356"/>
                </a:lnTo>
                <a:lnTo>
                  <a:pt x="709704" y="713991"/>
                </a:lnTo>
                <a:lnTo>
                  <a:pt x="709186" y="713866"/>
                </a:lnTo>
                <a:lnTo>
                  <a:pt x="707332" y="713934"/>
                </a:lnTo>
                <a:lnTo>
                  <a:pt x="706667" y="714546"/>
                </a:lnTo>
                <a:lnTo>
                  <a:pt x="705913" y="715240"/>
                </a:lnTo>
                <a:lnTo>
                  <a:pt x="705040" y="715446"/>
                </a:lnTo>
                <a:lnTo>
                  <a:pt x="703257" y="715868"/>
                </a:lnTo>
                <a:lnTo>
                  <a:pt x="702393" y="716429"/>
                </a:lnTo>
                <a:lnTo>
                  <a:pt x="701604" y="715158"/>
                </a:lnTo>
                <a:lnTo>
                  <a:pt x="701375" y="713853"/>
                </a:lnTo>
                <a:lnTo>
                  <a:pt x="700907" y="711893"/>
                </a:lnTo>
                <a:lnTo>
                  <a:pt x="700482" y="710385"/>
                </a:lnTo>
                <a:lnTo>
                  <a:pt x="699013" y="708555"/>
                </a:lnTo>
                <a:lnTo>
                  <a:pt x="698088" y="707086"/>
                </a:lnTo>
                <a:lnTo>
                  <a:pt x="696062" y="705795"/>
                </a:lnTo>
                <a:lnTo>
                  <a:pt x="694376" y="705110"/>
                </a:lnTo>
                <a:lnTo>
                  <a:pt x="693793" y="704098"/>
                </a:lnTo>
                <a:lnTo>
                  <a:pt x="693667" y="702596"/>
                </a:lnTo>
                <a:lnTo>
                  <a:pt x="693594" y="700894"/>
                </a:lnTo>
                <a:lnTo>
                  <a:pt x="692761" y="696827"/>
                </a:lnTo>
                <a:lnTo>
                  <a:pt x="692179" y="695766"/>
                </a:lnTo>
                <a:lnTo>
                  <a:pt x="690751" y="694487"/>
                </a:lnTo>
                <a:lnTo>
                  <a:pt x="689167" y="693654"/>
                </a:lnTo>
                <a:lnTo>
                  <a:pt x="687374" y="693368"/>
                </a:lnTo>
                <a:lnTo>
                  <a:pt x="685692" y="692434"/>
                </a:lnTo>
                <a:lnTo>
                  <a:pt x="684007" y="691649"/>
                </a:lnTo>
                <a:lnTo>
                  <a:pt x="681960" y="691608"/>
                </a:lnTo>
                <a:lnTo>
                  <a:pt x="680363" y="691575"/>
                </a:lnTo>
                <a:lnTo>
                  <a:pt x="679728" y="690712"/>
                </a:lnTo>
                <a:lnTo>
                  <a:pt x="679881" y="689094"/>
                </a:lnTo>
                <a:lnTo>
                  <a:pt x="679982" y="688787"/>
                </a:lnTo>
                <a:lnTo>
                  <a:pt x="680248" y="687977"/>
                </a:lnTo>
                <a:lnTo>
                  <a:pt x="681855" y="687662"/>
                </a:lnTo>
                <a:lnTo>
                  <a:pt x="682402" y="687202"/>
                </a:lnTo>
                <a:lnTo>
                  <a:pt x="682595" y="687039"/>
                </a:lnTo>
                <a:lnTo>
                  <a:pt x="683393" y="684855"/>
                </a:lnTo>
                <a:lnTo>
                  <a:pt x="684068" y="683005"/>
                </a:lnTo>
                <a:lnTo>
                  <a:pt x="685089" y="682971"/>
                </a:lnTo>
                <a:lnTo>
                  <a:pt x="686108" y="682936"/>
                </a:lnTo>
                <a:lnTo>
                  <a:pt x="686351" y="681386"/>
                </a:lnTo>
                <a:lnTo>
                  <a:pt x="686114" y="680848"/>
                </a:lnTo>
                <a:lnTo>
                  <a:pt x="685915" y="680395"/>
                </a:lnTo>
                <a:lnTo>
                  <a:pt x="686840" y="679214"/>
                </a:lnTo>
                <a:lnTo>
                  <a:pt x="685414" y="677792"/>
                </a:lnTo>
                <a:lnTo>
                  <a:pt x="685473" y="674368"/>
                </a:lnTo>
                <a:lnTo>
                  <a:pt x="680888" y="673157"/>
                </a:lnTo>
                <a:lnTo>
                  <a:pt x="679830" y="672353"/>
                </a:lnTo>
                <a:lnTo>
                  <a:pt x="679587" y="672169"/>
                </a:lnTo>
                <a:lnTo>
                  <a:pt x="678971" y="671424"/>
                </a:lnTo>
                <a:lnTo>
                  <a:pt x="676982" y="669016"/>
                </a:lnTo>
                <a:lnTo>
                  <a:pt x="674691" y="667659"/>
                </a:lnTo>
                <a:lnTo>
                  <a:pt x="673948" y="666266"/>
                </a:lnTo>
                <a:lnTo>
                  <a:pt x="673185" y="664831"/>
                </a:lnTo>
                <a:lnTo>
                  <a:pt x="673096" y="664665"/>
                </a:lnTo>
                <a:lnTo>
                  <a:pt x="671588" y="663514"/>
                </a:lnTo>
                <a:lnTo>
                  <a:pt x="667133" y="662289"/>
                </a:lnTo>
                <a:lnTo>
                  <a:pt x="665770" y="661239"/>
                </a:lnTo>
                <a:lnTo>
                  <a:pt x="663855" y="661928"/>
                </a:lnTo>
                <a:lnTo>
                  <a:pt x="661752" y="661623"/>
                </a:lnTo>
                <a:lnTo>
                  <a:pt x="659398" y="659957"/>
                </a:lnTo>
                <a:lnTo>
                  <a:pt x="658036" y="659527"/>
                </a:lnTo>
                <a:lnTo>
                  <a:pt x="656612" y="658479"/>
                </a:lnTo>
                <a:lnTo>
                  <a:pt x="655950" y="657191"/>
                </a:lnTo>
                <a:lnTo>
                  <a:pt x="655243" y="655817"/>
                </a:lnTo>
                <a:lnTo>
                  <a:pt x="653602" y="654368"/>
                </a:lnTo>
                <a:lnTo>
                  <a:pt x="651463" y="652481"/>
                </a:lnTo>
                <a:lnTo>
                  <a:pt x="649415" y="649885"/>
                </a:lnTo>
                <a:lnTo>
                  <a:pt x="648363" y="649640"/>
                </a:lnTo>
                <a:lnTo>
                  <a:pt x="646982" y="647653"/>
                </a:lnTo>
                <a:lnTo>
                  <a:pt x="646686" y="647228"/>
                </a:lnTo>
                <a:lnTo>
                  <a:pt x="646890" y="646203"/>
                </a:lnTo>
                <a:lnTo>
                  <a:pt x="647423" y="644114"/>
                </a:lnTo>
                <a:lnTo>
                  <a:pt x="648201" y="642280"/>
                </a:lnTo>
                <a:lnTo>
                  <a:pt x="650261" y="641472"/>
                </a:lnTo>
                <a:lnTo>
                  <a:pt x="651425" y="640547"/>
                </a:lnTo>
                <a:lnTo>
                  <a:pt x="652844" y="639225"/>
                </a:lnTo>
                <a:lnTo>
                  <a:pt x="653667" y="637693"/>
                </a:lnTo>
                <a:lnTo>
                  <a:pt x="653598" y="635793"/>
                </a:lnTo>
                <a:lnTo>
                  <a:pt x="652642" y="633125"/>
                </a:lnTo>
                <a:lnTo>
                  <a:pt x="652435" y="630471"/>
                </a:lnTo>
                <a:lnTo>
                  <a:pt x="652881" y="627531"/>
                </a:lnTo>
                <a:lnTo>
                  <a:pt x="653262" y="625590"/>
                </a:lnTo>
                <a:lnTo>
                  <a:pt x="655027" y="624526"/>
                </a:lnTo>
                <a:lnTo>
                  <a:pt x="657089" y="623569"/>
                </a:lnTo>
                <a:lnTo>
                  <a:pt x="658200" y="622792"/>
                </a:lnTo>
                <a:lnTo>
                  <a:pt x="659618" y="621522"/>
                </a:lnTo>
                <a:lnTo>
                  <a:pt x="659329" y="620866"/>
                </a:lnTo>
                <a:lnTo>
                  <a:pt x="659052" y="619460"/>
                </a:lnTo>
                <a:lnTo>
                  <a:pt x="658867" y="618557"/>
                </a:lnTo>
                <a:lnTo>
                  <a:pt x="657539" y="617331"/>
                </a:lnTo>
                <a:lnTo>
                  <a:pt x="656314" y="615856"/>
                </a:lnTo>
                <a:lnTo>
                  <a:pt x="656056" y="615145"/>
                </a:lnTo>
                <a:lnTo>
                  <a:pt x="657039" y="613096"/>
                </a:lnTo>
                <a:lnTo>
                  <a:pt x="657147" y="610490"/>
                </a:lnTo>
                <a:lnTo>
                  <a:pt x="657155" y="610307"/>
                </a:lnTo>
                <a:lnTo>
                  <a:pt x="656886" y="609813"/>
                </a:lnTo>
                <a:lnTo>
                  <a:pt x="656347" y="608822"/>
                </a:lnTo>
                <a:lnTo>
                  <a:pt x="653804" y="606287"/>
                </a:lnTo>
                <a:lnTo>
                  <a:pt x="653071" y="604494"/>
                </a:lnTo>
                <a:lnTo>
                  <a:pt x="652994" y="604306"/>
                </a:lnTo>
                <a:lnTo>
                  <a:pt x="651924" y="597615"/>
                </a:lnTo>
                <a:lnTo>
                  <a:pt x="649989" y="591423"/>
                </a:lnTo>
                <a:lnTo>
                  <a:pt x="649278" y="590808"/>
                </a:lnTo>
                <a:lnTo>
                  <a:pt x="649059" y="590620"/>
                </a:lnTo>
                <a:lnTo>
                  <a:pt x="646698" y="586659"/>
                </a:lnTo>
                <a:lnTo>
                  <a:pt x="646005" y="585893"/>
                </a:lnTo>
                <a:lnTo>
                  <a:pt x="645022" y="584805"/>
                </a:lnTo>
                <a:lnTo>
                  <a:pt x="639747" y="582205"/>
                </a:lnTo>
                <a:lnTo>
                  <a:pt x="637899" y="581295"/>
                </a:lnTo>
                <a:lnTo>
                  <a:pt x="635234" y="579381"/>
                </a:lnTo>
                <a:lnTo>
                  <a:pt x="634675" y="578516"/>
                </a:lnTo>
                <a:lnTo>
                  <a:pt x="634206" y="587134"/>
                </a:lnTo>
                <a:lnTo>
                  <a:pt x="632921" y="592222"/>
                </a:lnTo>
                <a:lnTo>
                  <a:pt x="632632" y="592832"/>
                </a:lnTo>
                <a:lnTo>
                  <a:pt x="630709" y="596879"/>
                </a:lnTo>
                <a:lnTo>
                  <a:pt x="629802" y="597227"/>
                </a:lnTo>
                <a:lnTo>
                  <a:pt x="629001" y="597361"/>
                </a:lnTo>
                <a:lnTo>
                  <a:pt x="628147" y="597643"/>
                </a:lnTo>
                <a:lnTo>
                  <a:pt x="627298" y="597675"/>
                </a:lnTo>
                <a:lnTo>
                  <a:pt x="626449" y="597708"/>
                </a:lnTo>
                <a:lnTo>
                  <a:pt x="625204" y="597533"/>
                </a:lnTo>
                <a:lnTo>
                  <a:pt x="623271" y="596594"/>
                </a:lnTo>
                <a:lnTo>
                  <a:pt x="621738" y="595713"/>
                </a:lnTo>
                <a:lnTo>
                  <a:pt x="616616" y="594410"/>
                </a:lnTo>
                <a:lnTo>
                  <a:pt x="614421" y="594315"/>
                </a:lnTo>
                <a:lnTo>
                  <a:pt x="611381" y="593954"/>
                </a:lnTo>
                <a:lnTo>
                  <a:pt x="609034" y="593955"/>
                </a:lnTo>
                <a:lnTo>
                  <a:pt x="606928" y="594562"/>
                </a:lnTo>
                <a:lnTo>
                  <a:pt x="604012" y="595803"/>
                </a:lnTo>
                <a:lnTo>
                  <a:pt x="602707" y="596227"/>
                </a:lnTo>
                <a:lnTo>
                  <a:pt x="600649" y="596933"/>
                </a:lnTo>
                <a:lnTo>
                  <a:pt x="596972" y="598908"/>
                </a:lnTo>
                <a:lnTo>
                  <a:pt x="594004" y="600296"/>
                </a:lnTo>
                <a:lnTo>
                  <a:pt x="593046" y="600877"/>
                </a:lnTo>
                <a:lnTo>
                  <a:pt x="590988" y="601585"/>
                </a:lnTo>
                <a:lnTo>
                  <a:pt x="589870" y="602811"/>
                </a:lnTo>
                <a:lnTo>
                  <a:pt x="589786" y="604312"/>
                </a:lnTo>
                <a:lnTo>
                  <a:pt x="590727" y="605377"/>
                </a:lnTo>
                <a:lnTo>
                  <a:pt x="592416" y="605911"/>
                </a:lnTo>
                <a:lnTo>
                  <a:pt x="593655" y="606485"/>
                </a:lnTo>
                <a:lnTo>
                  <a:pt x="594434" y="607751"/>
                </a:lnTo>
                <a:lnTo>
                  <a:pt x="594415" y="608900"/>
                </a:lnTo>
                <a:lnTo>
                  <a:pt x="594352" y="609747"/>
                </a:lnTo>
                <a:lnTo>
                  <a:pt x="593840" y="610537"/>
                </a:lnTo>
                <a:lnTo>
                  <a:pt x="592934" y="610969"/>
                </a:lnTo>
                <a:lnTo>
                  <a:pt x="592034" y="611051"/>
                </a:lnTo>
                <a:lnTo>
                  <a:pt x="590986" y="611029"/>
                </a:lnTo>
                <a:lnTo>
                  <a:pt x="589888" y="611006"/>
                </a:lnTo>
                <a:lnTo>
                  <a:pt x="588892" y="610836"/>
                </a:lnTo>
                <a:lnTo>
                  <a:pt x="587843" y="610864"/>
                </a:lnTo>
                <a:lnTo>
                  <a:pt x="586588" y="611289"/>
                </a:lnTo>
                <a:lnTo>
                  <a:pt x="585385" y="611615"/>
                </a:lnTo>
                <a:lnTo>
                  <a:pt x="584289" y="611443"/>
                </a:lnTo>
                <a:lnTo>
                  <a:pt x="583503" y="610617"/>
                </a:lnTo>
                <a:lnTo>
                  <a:pt x="582817" y="610014"/>
                </a:lnTo>
                <a:lnTo>
                  <a:pt x="581890" y="609198"/>
                </a:lnTo>
                <a:lnTo>
                  <a:pt x="580961" y="608891"/>
                </a:lnTo>
                <a:lnTo>
                  <a:pt x="577869" y="608840"/>
                </a:lnTo>
                <a:lnTo>
                  <a:pt x="577369" y="607757"/>
                </a:lnTo>
                <a:lnTo>
                  <a:pt x="576811" y="606551"/>
                </a:lnTo>
                <a:lnTo>
                  <a:pt x="575385" y="605563"/>
                </a:lnTo>
                <a:lnTo>
                  <a:pt x="575062" y="604947"/>
                </a:lnTo>
                <a:lnTo>
                  <a:pt x="574858" y="604554"/>
                </a:lnTo>
                <a:lnTo>
                  <a:pt x="574576" y="604016"/>
                </a:lnTo>
                <a:lnTo>
                  <a:pt x="574558" y="603702"/>
                </a:lnTo>
                <a:lnTo>
                  <a:pt x="574379" y="600607"/>
                </a:lnTo>
                <a:lnTo>
                  <a:pt x="573965" y="599682"/>
                </a:lnTo>
                <a:lnTo>
                  <a:pt x="573632" y="598936"/>
                </a:lnTo>
                <a:lnTo>
                  <a:pt x="573933" y="596455"/>
                </a:lnTo>
                <a:lnTo>
                  <a:pt x="571933" y="593251"/>
                </a:lnTo>
                <a:lnTo>
                  <a:pt x="569903" y="593210"/>
                </a:lnTo>
                <a:lnTo>
                  <a:pt x="568157" y="593125"/>
                </a:lnTo>
                <a:lnTo>
                  <a:pt x="567102" y="593502"/>
                </a:lnTo>
                <a:lnTo>
                  <a:pt x="565951" y="593679"/>
                </a:lnTo>
                <a:lnTo>
                  <a:pt x="564642" y="594353"/>
                </a:lnTo>
                <a:lnTo>
                  <a:pt x="561533" y="595188"/>
                </a:lnTo>
                <a:lnTo>
                  <a:pt x="560227" y="595711"/>
                </a:lnTo>
                <a:lnTo>
                  <a:pt x="558760" y="596881"/>
                </a:lnTo>
                <a:lnTo>
                  <a:pt x="557760" y="596961"/>
                </a:lnTo>
                <a:lnTo>
                  <a:pt x="556506" y="597335"/>
                </a:lnTo>
                <a:lnTo>
                  <a:pt x="554496" y="598143"/>
                </a:lnTo>
                <a:lnTo>
                  <a:pt x="553842" y="598429"/>
                </a:lnTo>
                <a:lnTo>
                  <a:pt x="551536" y="599032"/>
                </a:lnTo>
                <a:lnTo>
                  <a:pt x="550230" y="599505"/>
                </a:lnTo>
                <a:lnTo>
                  <a:pt x="548174" y="600063"/>
                </a:lnTo>
                <a:lnTo>
                  <a:pt x="546614" y="600831"/>
                </a:lnTo>
                <a:lnTo>
                  <a:pt x="545160" y="601201"/>
                </a:lnTo>
                <a:lnTo>
                  <a:pt x="542863" y="601204"/>
                </a:lnTo>
                <a:lnTo>
                  <a:pt x="541727" y="600975"/>
                </a:lnTo>
                <a:lnTo>
                  <a:pt x="541096" y="597196"/>
                </a:lnTo>
                <a:lnTo>
                  <a:pt x="541136" y="596859"/>
                </a:lnTo>
                <a:lnTo>
                  <a:pt x="541456" y="594156"/>
                </a:lnTo>
                <a:lnTo>
                  <a:pt x="542616" y="589689"/>
                </a:lnTo>
                <a:lnTo>
                  <a:pt x="542350" y="583863"/>
                </a:lnTo>
                <a:lnTo>
                  <a:pt x="541721" y="580827"/>
                </a:lnTo>
                <a:lnTo>
                  <a:pt x="537866" y="574829"/>
                </a:lnTo>
                <a:lnTo>
                  <a:pt x="537188" y="572439"/>
                </a:lnTo>
                <a:lnTo>
                  <a:pt x="536865" y="571299"/>
                </a:lnTo>
                <a:lnTo>
                  <a:pt x="535316" y="567456"/>
                </a:lnTo>
                <a:lnTo>
                  <a:pt x="534245" y="564799"/>
                </a:lnTo>
                <a:lnTo>
                  <a:pt x="534365" y="563622"/>
                </a:lnTo>
                <a:lnTo>
                  <a:pt x="533287" y="560419"/>
                </a:lnTo>
                <a:lnTo>
                  <a:pt x="532740" y="558792"/>
                </a:lnTo>
                <a:lnTo>
                  <a:pt x="530912" y="556730"/>
                </a:lnTo>
                <a:lnTo>
                  <a:pt x="527648" y="553048"/>
                </a:lnTo>
                <a:lnTo>
                  <a:pt x="527131" y="546726"/>
                </a:lnTo>
                <a:lnTo>
                  <a:pt x="528108" y="543065"/>
                </a:lnTo>
                <a:lnTo>
                  <a:pt x="528133" y="541016"/>
                </a:lnTo>
                <a:lnTo>
                  <a:pt x="528157" y="538974"/>
                </a:lnTo>
                <a:lnTo>
                  <a:pt x="528000" y="537774"/>
                </a:lnTo>
                <a:lnTo>
                  <a:pt x="527775" y="536062"/>
                </a:lnTo>
                <a:lnTo>
                  <a:pt x="527161" y="534536"/>
                </a:lnTo>
                <a:lnTo>
                  <a:pt x="526902" y="533895"/>
                </a:lnTo>
                <a:lnTo>
                  <a:pt x="526321" y="533498"/>
                </a:lnTo>
                <a:lnTo>
                  <a:pt x="525414" y="532877"/>
                </a:lnTo>
                <a:lnTo>
                  <a:pt x="524112" y="531984"/>
                </a:lnTo>
                <a:lnTo>
                  <a:pt x="524044" y="530560"/>
                </a:lnTo>
                <a:lnTo>
                  <a:pt x="525210" y="530248"/>
                </a:lnTo>
                <a:lnTo>
                  <a:pt x="526162" y="529643"/>
                </a:lnTo>
                <a:lnTo>
                  <a:pt x="528738" y="528001"/>
                </a:lnTo>
                <a:lnTo>
                  <a:pt x="529843" y="527690"/>
                </a:lnTo>
                <a:lnTo>
                  <a:pt x="530046" y="527633"/>
                </a:lnTo>
                <a:lnTo>
                  <a:pt x="530530" y="527496"/>
                </a:lnTo>
                <a:lnTo>
                  <a:pt x="531309" y="528068"/>
                </a:lnTo>
                <a:lnTo>
                  <a:pt x="531864" y="528475"/>
                </a:lnTo>
                <a:lnTo>
                  <a:pt x="532607" y="528364"/>
                </a:lnTo>
                <a:lnTo>
                  <a:pt x="533499" y="528230"/>
                </a:lnTo>
                <a:lnTo>
                  <a:pt x="534424" y="527167"/>
                </a:lnTo>
                <a:lnTo>
                  <a:pt x="534798" y="526737"/>
                </a:lnTo>
                <a:lnTo>
                  <a:pt x="534663" y="523947"/>
                </a:lnTo>
                <a:lnTo>
                  <a:pt x="534733" y="523594"/>
                </a:lnTo>
                <a:lnTo>
                  <a:pt x="535574" y="519297"/>
                </a:lnTo>
                <a:lnTo>
                  <a:pt x="532715" y="515526"/>
                </a:lnTo>
                <a:lnTo>
                  <a:pt x="531966" y="513422"/>
                </a:lnTo>
                <a:lnTo>
                  <a:pt x="532085" y="511746"/>
                </a:lnTo>
                <a:lnTo>
                  <a:pt x="533365" y="509911"/>
                </a:lnTo>
                <a:lnTo>
                  <a:pt x="535574" y="508566"/>
                </a:lnTo>
                <a:lnTo>
                  <a:pt x="537994" y="508445"/>
                </a:lnTo>
                <a:lnTo>
                  <a:pt x="539872" y="509238"/>
                </a:lnTo>
                <a:lnTo>
                  <a:pt x="540801" y="509110"/>
                </a:lnTo>
                <a:lnTo>
                  <a:pt x="541141" y="507490"/>
                </a:lnTo>
                <a:lnTo>
                  <a:pt x="541868" y="504022"/>
                </a:lnTo>
                <a:lnTo>
                  <a:pt x="542637" y="503342"/>
                </a:lnTo>
                <a:lnTo>
                  <a:pt x="545790" y="502460"/>
                </a:lnTo>
                <a:lnTo>
                  <a:pt x="547023" y="500652"/>
                </a:lnTo>
                <a:lnTo>
                  <a:pt x="547698" y="499662"/>
                </a:lnTo>
                <a:lnTo>
                  <a:pt x="548563" y="499226"/>
                </a:lnTo>
                <a:lnTo>
                  <a:pt x="551532" y="499278"/>
                </a:lnTo>
                <a:lnTo>
                  <a:pt x="553074" y="497844"/>
                </a:lnTo>
                <a:lnTo>
                  <a:pt x="557230" y="497475"/>
                </a:lnTo>
                <a:lnTo>
                  <a:pt x="557404" y="497458"/>
                </a:lnTo>
                <a:lnTo>
                  <a:pt x="557540" y="497395"/>
                </a:lnTo>
                <a:lnTo>
                  <a:pt x="559134" y="496647"/>
                </a:lnTo>
                <a:lnTo>
                  <a:pt x="560368" y="495218"/>
                </a:lnTo>
                <a:lnTo>
                  <a:pt x="560297" y="492368"/>
                </a:lnTo>
                <a:lnTo>
                  <a:pt x="560767" y="490766"/>
                </a:lnTo>
                <a:lnTo>
                  <a:pt x="560848" y="490504"/>
                </a:lnTo>
                <a:lnTo>
                  <a:pt x="562432" y="489574"/>
                </a:lnTo>
                <a:lnTo>
                  <a:pt x="564328" y="489925"/>
                </a:lnTo>
                <a:lnTo>
                  <a:pt x="566016" y="490239"/>
                </a:lnTo>
                <a:lnTo>
                  <a:pt x="569819" y="490347"/>
                </a:lnTo>
                <a:lnTo>
                  <a:pt x="570048" y="490450"/>
                </a:lnTo>
                <a:lnTo>
                  <a:pt x="571058" y="490902"/>
                </a:lnTo>
                <a:lnTo>
                  <a:pt x="572675" y="493993"/>
                </a:lnTo>
                <a:lnTo>
                  <a:pt x="574841" y="493737"/>
                </a:lnTo>
                <a:lnTo>
                  <a:pt x="575860" y="493851"/>
                </a:lnTo>
                <a:lnTo>
                  <a:pt x="577008" y="493980"/>
                </a:lnTo>
                <a:lnTo>
                  <a:pt x="577763" y="494630"/>
                </a:lnTo>
                <a:lnTo>
                  <a:pt x="577938" y="494780"/>
                </a:lnTo>
                <a:lnTo>
                  <a:pt x="577994" y="497303"/>
                </a:lnTo>
                <a:lnTo>
                  <a:pt x="576981" y="499139"/>
                </a:lnTo>
                <a:lnTo>
                  <a:pt x="576774" y="499515"/>
                </a:lnTo>
                <a:lnTo>
                  <a:pt x="577339" y="500918"/>
                </a:lnTo>
                <a:lnTo>
                  <a:pt x="577952" y="501572"/>
                </a:lnTo>
                <a:lnTo>
                  <a:pt x="578207" y="501845"/>
                </a:lnTo>
                <a:lnTo>
                  <a:pt x="579387" y="502586"/>
                </a:lnTo>
                <a:lnTo>
                  <a:pt x="584027" y="503850"/>
                </a:lnTo>
                <a:lnTo>
                  <a:pt x="583841" y="502632"/>
                </a:lnTo>
                <a:lnTo>
                  <a:pt x="584691" y="500882"/>
                </a:lnTo>
                <a:lnTo>
                  <a:pt x="585562" y="499092"/>
                </a:lnTo>
                <a:lnTo>
                  <a:pt x="587661" y="497349"/>
                </a:lnTo>
                <a:lnTo>
                  <a:pt x="588027" y="495985"/>
                </a:lnTo>
                <a:lnTo>
                  <a:pt x="590367" y="492257"/>
                </a:lnTo>
                <a:lnTo>
                  <a:pt x="590893" y="490499"/>
                </a:lnTo>
                <a:lnTo>
                  <a:pt x="591408" y="488782"/>
                </a:lnTo>
                <a:lnTo>
                  <a:pt x="592601" y="487021"/>
                </a:lnTo>
                <a:lnTo>
                  <a:pt x="595433" y="484299"/>
                </a:lnTo>
                <a:lnTo>
                  <a:pt x="596526" y="483249"/>
                </a:lnTo>
                <a:lnTo>
                  <a:pt x="599553" y="481565"/>
                </a:lnTo>
                <a:lnTo>
                  <a:pt x="601033" y="479519"/>
                </a:lnTo>
                <a:lnTo>
                  <a:pt x="602880" y="476967"/>
                </a:lnTo>
                <a:lnTo>
                  <a:pt x="603537" y="476558"/>
                </a:lnTo>
                <a:lnTo>
                  <a:pt x="605289" y="475471"/>
                </a:lnTo>
                <a:lnTo>
                  <a:pt x="607069" y="470753"/>
                </a:lnTo>
                <a:lnTo>
                  <a:pt x="608304" y="468379"/>
                </a:lnTo>
                <a:lnTo>
                  <a:pt x="609038" y="466967"/>
                </a:lnTo>
                <a:lnTo>
                  <a:pt x="609213" y="463495"/>
                </a:lnTo>
                <a:lnTo>
                  <a:pt x="610142" y="461896"/>
                </a:lnTo>
                <a:lnTo>
                  <a:pt x="610259" y="461693"/>
                </a:lnTo>
                <a:lnTo>
                  <a:pt x="611951" y="461180"/>
                </a:lnTo>
                <a:lnTo>
                  <a:pt x="612114" y="461129"/>
                </a:lnTo>
                <a:lnTo>
                  <a:pt x="612814" y="460565"/>
                </a:lnTo>
                <a:lnTo>
                  <a:pt x="613040" y="460383"/>
                </a:lnTo>
                <a:lnTo>
                  <a:pt x="613574" y="459097"/>
                </a:lnTo>
                <a:lnTo>
                  <a:pt x="613839" y="458459"/>
                </a:lnTo>
                <a:lnTo>
                  <a:pt x="614136" y="458085"/>
                </a:lnTo>
                <a:lnTo>
                  <a:pt x="614825" y="457216"/>
                </a:lnTo>
                <a:lnTo>
                  <a:pt x="617356" y="455285"/>
                </a:lnTo>
                <a:lnTo>
                  <a:pt x="618401" y="452927"/>
                </a:lnTo>
                <a:lnTo>
                  <a:pt x="619131" y="448524"/>
                </a:lnTo>
                <a:lnTo>
                  <a:pt x="619186" y="446416"/>
                </a:lnTo>
                <a:lnTo>
                  <a:pt x="618683" y="443815"/>
                </a:lnTo>
                <a:lnTo>
                  <a:pt x="617560" y="441125"/>
                </a:lnTo>
                <a:lnTo>
                  <a:pt x="616564" y="438741"/>
                </a:lnTo>
                <a:lnTo>
                  <a:pt x="615062" y="433106"/>
                </a:lnTo>
                <a:lnTo>
                  <a:pt x="614779" y="430399"/>
                </a:lnTo>
                <a:lnTo>
                  <a:pt x="614700" y="429646"/>
                </a:lnTo>
                <a:lnTo>
                  <a:pt x="614615" y="428830"/>
                </a:lnTo>
                <a:lnTo>
                  <a:pt x="612428" y="421898"/>
                </a:lnTo>
                <a:lnTo>
                  <a:pt x="610803" y="417849"/>
                </a:lnTo>
                <a:lnTo>
                  <a:pt x="609714" y="415171"/>
                </a:lnTo>
                <a:lnTo>
                  <a:pt x="608191" y="413176"/>
                </a:lnTo>
                <a:lnTo>
                  <a:pt x="604696" y="410795"/>
                </a:lnTo>
                <a:lnTo>
                  <a:pt x="600374" y="406755"/>
                </a:lnTo>
                <a:lnTo>
                  <a:pt x="597391" y="402307"/>
                </a:lnTo>
                <a:lnTo>
                  <a:pt x="597264" y="402117"/>
                </a:lnTo>
                <a:lnTo>
                  <a:pt x="594531" y="398967"/>
                </a:lnTo>
                <a:lnTo>
                  <a:pt x="593658" y="397356"/>
                </a:lnTo>
                <a:lnTo>
                  <a:pt x="593223" y="396555"/>
                </a:lnTo>
                <a:lnTo>
                  <a:pt x="592541" y="396185"/>
                </a:lnTo>
                <a:lnTo>
                  <a:pt x="591980" y="393695"/>
                </a:lnTo>
                <a:lnTo>
                  <a:pt x="591663" y="392285"/>
                </a:lnTo>
                <a:lnTo>
                  <a:pt x="592518" y="388564"/>
                </a:lnTo>
                <a:lnTo>
                  <a:pt x="592138" y="385900"/>
                </a:lnTo>
                <a:lnTo>
                  <a:pt x="592504" y="384288"/>
                </a:lnTo>
                <a:lnTo>
                  <a:pt x="590394" y="383645"/>
                </a:lnTo>
                <a:lnTo>
                  <a:pt x="588183" y="383325"/>
                </a:lnTo>
                <a:lnTo>
                  <a:pt x="585147" y="383116"/>
                </a:lnTo>
                <a:lnTo>
                  <a:pt x="582477" y="382805"/>
                </a:lnTo>
                <a:lnTo>
                  <a:pt x="579718" y="382682"/>
                </a:lnTo>
                <a:lnTo>
                  <a:pt x="577396" y="383039"/>
                </a:lnTo>
                <a:lnTo>
                  <a:pt x="575819" y="385158"/>
                </a:lnTo>
                <a:lnTo>
                  <a:pt x="574806" y="386518"/>
                </a:lnTo>
                <a:lnTo>
                  <a:pt x="572747" y="387848"/>
                </a:lnTo>
                <a:lnTo>
                  <a:pt x="568814" y="390382"/>
                </a:lnTo>
                <a:lnTo>
                  <a:pt x="568057" y="392580"/>
                </a:lnTo>
                <a:lnTo>
                  <a:pt x="567894" y="393051"/>
                </a:lnTo>
                <a:lnTo>
                  <a:pt x="566968" y="393736"/>
                </a:lnTo>
                <a:lnTo>
                  <a:pt x="566641" y="394862"/>
                </a:lnTo>
                <a:lnTo>
                  <a:pt x="566356" y="395845"/>
                </a:lnTo>
                <a:lnTo>
                  <a:pt x="565801" y="396404"/>
                </a:lnTo>
                <a:lnTo>
                  <a:pt x="564192" y="396597"/>
                </a:lnTo>
                <a:lnTo>
                  <a:pt x="562624" y="397292"/>
                </a:lnTo>
                <a:lnTo>
                  <a:pt x="561658" y="397721"/>
                </a:lnTo>
                <a:lnTo>
                  <a:pt x="559620" y="399401"/>
                </a:lnTo>
                <a:lnTo>
                  <a:pt x="558943" y="400644"/>
                </a:lnTo>
                <a:lnTo>
                  <a:pt x="558648" y="401609"/>
                </a:lnTo>
                <a:lnTo>
                  <a:pt x="558392" y="402443"/>
                </a:lnTo>
                <a:lnTo>
                  <a:pt x="559329" y="404856"/>
                </a:lnTo>
                <a:lnTo>
                  <a:pt x="559269" y="405662"/>
                </a:lnTo>
                <a:lnTo>
                  <a:pt x="559121" y="405759"/>
                </a:lnTo>
                <a:lnTo>
                  <a:pt x="558219" y="406347"/>
                </a:lnTo>
                <a:lnTo>
                  <a:pt x="558127" y="407376"/>
                </a:lnTo>
                <a:lnTo>
                  <a:pt x="558040" y="408331"/>
                </a:lnTo>
                <a:lnTo>
                  <a:pt x="557038" y="408331"/>
                </a:lnTo>
                <a:lnTo>
                  <a:pt x="556170" y="408274"/>
                </a:lnTo>
                <a:lnTo>
                  <a:pt x="555662" y="407945"/>
                </a:lnTo>
                <a:lnTo>
                  <a:pt x="554476" y="407206"/>
                </a:lnTo>
                <a:lnTo>
                  <a:pt x="553202" y="406128"/>
                </a:lnTo>
                <a:lnTo>
                  <a:pt x="552310" y="405425"/>
                </a:lnTo>
                <a:lnTo>
                  <a:pt x="551121" y="404472"/>
                </a:lnTo>
                <a:lnTo>
                  <a:pt x="549549" y="403103"/>
                </a:lnTo>
                <a:lnTo>
                  <a:pt x="548219" y="401174"/>
                </a:lnTo>
                <a:lnTo>
                  <a:pt x="546910" y="400566"/>
                </a:lnTo>
                <a:lnTo>
                  <a:pt x="545221" y="399881"/>
                </a:lnTo>
                <a:lnTo>
                  <a:pt x="543827" y="399189"/>
                </a:lnTo>
                <a:lnTo>
                  <a:pt x="543225" y="398224"/>
                </a:lnTo>
                <a:lnTo>
                  <a:pt x="542570" y="396493"/>
                </a:lnTo>
                <a:lnTo>
                  <a:pt x="541867" y="394378"/>
                </a:lnTo>
                <a:lnTo>
                  <a:pt x="540979" y="391160"/>
                </a:lnTo>
                <a:lnTo>
                  <a:pt x="540578" y="389637"/>
                </a:lnTo>
                <a:lnTo>
                  <a:pt x="540129" y="387645"/>
                </a:lnTo>
                <a:lnTo>
                  <a:pt x="539515" y="385869"/>
                </a:lnTo>
                <a:lnTo>
                  <a:pt x="538938" y="383796"/>
                </a:lnTo>
                <a:lnTo>
                  <a:pt x="537863" y="382074"/>
                </a:lnTo>
                <a:lnTo>
                  <a:pt x="536718" y="381330"/>
                </a:lnTo>
                <a:lnTo>
                  <a:pt x="535539" y="380467"/>
                </a:lnTo>
                <a:lnTo>
                  <a:pt x="535425" y="380269"/>
                </a:lnTo>
                <a:lnTo>
                  <a:pt x="535041" y="379600"/>
                </a:lnTo>
                <a:lnTo>
                  <a:pt x="534714" y="374644"/>
                </a:lnTo>
                <a:lnTo>
                  <a:pt x="533100" y="373225"/>
                </a:lnTo>
                <a:lnTo>
                  <a:pt x="530547" y="369021"/>
                </a:lnTo>
                <a:lnTo>
                  <a:pt x="527630" y="366926"/>
                </a:lnTo>
                <a:lnTo>
                  <a:pt x="526835" y="365445"/>
                </a:lnTo>
                <a:lnTo>
                  <a:pt x="526135" y="364143"/>
                </a:lnTo>
                <a:lnTo>
                  <a:pt x="525475" y="363589"/>
                </a:lnTo>
                <a:lnTo>
                  <a:pt x="525328" y="363465"/>
                </a:lnTo>
                <a:lnTo>
                  <a:pt x="524304" y="363250"/>
                </a:lnTo>
                <a:lnTo>
                  <a:pt x="523283" y="363038"/>
                </a:lnTo>
                <a:lnTo>
                  <a:pt x="522173" y="364096"/>
                </a:lnTo>
                <a:lnTo>
                  <a:pt x="521244" y="364099"/>
                </a:lnTo>
                <a:lnTo>
                  <a:pt x="520618" y="362181"/>
                </a:lnTo>
                <a:lnTo>
                  <a:pt x="519996" y="361821"/>
                </a:lnTo>
                <a:lnTo>
                  <a:pt x="517951" y="360642"/>
                </a:lnTo>
                <a:lnTo>
                  <a:pt x="516577" y="357362"/>
                </a:lnTo>
                <a:lnTo>
                  <a:pt x="515691" y="356514"/>
                </a:lnTo>
                <a:lnTo>
                  <a:pt x="514838" y="355696"/>
                </a:lnTo>
                <a:lnTo>
                  <a:pt x="513901" y="353160"/>
                </a:lnTo>
                <a:lnTo>
                  <a:pt x="512844" y="352297"/>
                </a:lnTo>
                <a:lnTo>
                  <a:pt x="512514" y="346163"/>
                </a:lnTo>
                <a:lnTo>
                  <a:pt x="510316" y="337311"/>
                </a:lnTo>
                <a:lnTo>
                  <a:pt x="511793" y="334703"/>
                </a:lnTo>
                <a:lnTo>
                  <a:pt x="511662" y="334041"/>
                </a:lnTo>
                <a:lnTo>
                  <a:pt x="511618" y="333807"/>
                </a:lnTo>
                <a:lnTo>
                  <a:pt x="511477" y="333092"/>
                </a:lnTo>
                <a:lnTo>
                  <a:pt x="512169" y="330795"/>
                </a:lnTo>
                <a:lnTo>
                  <a:pt x="513008" y="328005"/>
                </a:lnTo>
                <a:lnTo>
                  <a:pt x="512843" y="327163"/>
                </a:lnTo>
                <a:lnTo>
                  <a:pt x="512692" y="326396"/>
                </a:lnTo>
                <a:lnTo>
                  <a:pt x="513307" y="325093"/>
                </a:lnTo>
                <a:lnTo>
                  <a:pt x="511878" y="323550"/>
                </a:lnTo>
                <a:lnTo>
                  <a:pt x="512123" y="323053"/>
                </a:lnTo>
                <a:lnTo>
                  <a:pt x="513423" y="323110"/>
                </a:lnTo>
                <a:lnTo>
                  <a:pt x="513508" y="322992"/>
                </a:lnTo>
                <a:lnTo>
                  <a:pt x="513917" y="322426"/>
                </a:lnTo>
                <a:lnTo>
                  <a:pt x="511796" y="317850"/>
                </a:lnTo>
                <a:lnTo>
                  <a:pt x="511973" y="317473"/>
                </a:lnTo>
                <a:lnTo>
                  <a:pt x="512902" y="315490"/>
                </a:lnTo>
                <a:lnTo>
                  <a:pt x="514365" y="308855"/>
                </a:lnTo>
                <a:lnTo>
                  <a:pt x="514764" y="303413"/>
                </a:lnTo>
                <a:lnTo>
                  <a:pt x="514898" y="301605"/>
                </a:lnTo>
                <a:lnTo>
                  <a:pt x="514949" y="298568"/>
                </a:lnTo>
                <a:lnTo>
                  <a:pt x="516612" y="295960"/>
                </a:lnTo>
                <a:lnTo>
                  <a:pt x="516362" y="295156"/>
                </a:lnTo>
                <a:lnTo>
                  <a:pt x="515245" y="294601"/>
                </a:lnTo>
                <a:lnTo>
                  <a:pt x="514757" y="293681"/>
                </a:lnTo>
                <a:lnTo>
                  <a:pt x="514558" y="293303"/>
                </a:lnTo>
                <a:lnTo>
                  <a:pt x="514803" y="292373"/>
                </a:lnTo>
                <a:lnTo>
                  <a:pt x="515976" y="291315"/>
                </a:lnTo>
                <a:lnTo>
                  <a:pt x="516710" y="288586"/>
                </a:lnTo>
                <a:lnTo>
                  <a:pt x="515523" y="285678"/>
                </a:lnTo>
                <a:lnTo>
                  <a:pt x="514386" y="279612"/>
                </a:lnTo>
                <a:lnTo>
                  <a:pt x="514692" y="278371"/>
                </a:lnTo>
                <a:lnTo>
                  <a:pt x="515928" y="277810"/>
                </a:lnTo>
                <a:lnTo>
                  <a:pt x="516484" y="277002"/>
                </a:lnTo>
                <a:lnTo>
                  <a:pt x="516231" y="275640"/>
                </a:lnTo>
                <a:lnTo>
                  <a:pt x="517490" y="274887"/>
                </a:lnTo>
                <a:lnTo>
                  <a:pt x="517900" y="274641"/>
                </a:lnTo>
                <a:lnTo>
                  <a:pt x="518373" y="273686"/>
                </a:lnTo>
                <a:lnTo>
                  <a:pt x="518453" y="273525"/>
                </a:lnTo>
                <a:lnTo>
                  <a:pt x="518226" y="272987"/>
                </a:lnTo>
                <a:lnTo>
                  <a:pt x="517329" y="270866"/>
                </a:lnTo>
                <a:lnTo>
                  <a:pt x="517325" y="269689"/>
                </a:lnTo>
                <a:lnTo>
                  <a:pt x="517565" y="269383"/>
                </a:lnTo>
                <a:lnTo>
                  <a:pt x="518497" y="268197"/>
                </a:lnTo>
                <a:lnTo>
                  <a:pt x="518401" y="266147"/>
                </a:lnTo>
                <a:lnTo>
                  <a:pt x="518363" y="265347"/>
                </a:lnTo>
                <a:lnTo>
                  <a:pt x="519885" y="263539"/>
                </a:lnTo>
                <a:lnTo>
                  <a:pt x="519655" y="262741"/>
                </a:lnTo>
                <a:lnTo>
                  <a:pt x="521013" y="261683"/>
                </a:lnTo>
                <a:lnTo>
                  <a:pt x="521316" y="259637"/>
                </a:lnTo>
                <a:lnTo>
                  <a:pt x="521838" y="258969"/>
                </a:lnTo>
                <a:lnTo>
                  <a:pt x="521995" y="258768"/>
                </a:lnTo>
                <a:lnTo>
                  <a:pt x="522477" y="254801"/>
                </a:lnTo>
                <a:lnTo>
                  <a:pt x="522163" y="253749"/>
                </a:lnTo>
                <a:lnTo>
                  <a:pt x="522438" y="252799"/>
                </a:lnTo>
                <a:lnTo>
                  <a:pt x="523204" y="250152"/>
                </a:lnTo>
                <a:lnTo>
                  <a:pt x="522755" y="245631"/>
                </a:lnTo>
                <a:lnTo>
                  <a:pt x="521821" y="242380"/>
                </a:lnTo>
                <a:lnTo>
                  <a:pt x="521563" y="241484"/>
                </a:lnTo>
                <a:lnTo>
                  <a:pt x="521674" y="241285"/>
                </a:lnTo>
                <a:lnTo>
                  <a:pt x="521872" y="240927"/>
                </a:lnTo>
                <a:lnTo>
                  <a:pt x="521481" y="240600"/>
                </a:lnTo>
                <a:lnTo>
                  <a:pt x="520691" y="239939"/>
                </a:lnTo>
                <a:lnTo>
                  <a:pt x="521175" y="236903"/>
                </a:lnTo>
                <a:lnTo>
                  <a:pt x="520430" y="235853"/>
                </a:lnTo>
                <a:lnTo>
                  <a:pt x="520611" y="234736"/>
                </a:lnTo>
                <a:lnTo>
                  <a:pt x="519624" y="233310"/>
                </a:lnTo>
                <a:lnTo>
                  <a:pt x="519241" y="232759"/>
                </a:lnTo>
                <a:lnTo>
                  <a:pt x="519547" y="231520"/>
                </a:lnTo>
                <a:lnTo>
                  <a:pt x="518422" y="228613"/>
                </a:lnTo>
                <a:lnTo>
                  <a:pt x="518477" y="226753"/>
                </a:lnTo>
                <a:lnTo>
                  <a:pt x="517925" y="225830"/>
                </a:lnTo>
                <a:lnTo>
                  <a:pt x="517480" y="225086"/>
                </a:lnTo>
                <a:lnTo>
                  <a:pt x="517784" y="223473"/>
                </a:lnTo>
                <a:lnTo>
                  <a:pt x="517408" y="222051"/>
                </a:lnTo>
                <a:lnTo>
                  <a:pt x="517935" y="221047"/>
                </a:lnTo>
                <a:lnTo>
                  <a:pt x="519009" y="219009"/>
                </a:lnTo>
                <a:lnTo>
                  <a:pt x="517392" y="218576"/>
                </a:lnTo>
                <a:lnTo>
                  <a:pt x="513021" y="217997"/>
                </a:lnTo>
                <a:lnTo>
                  <a:pt x="510717" y="218221"/>
                </a:lnTo>
                <a:lnTo>
                  <a:pt x="507195" y="218262"/>
                </a:lnTo>
                <a:lnTo>
                  <a:pt x="504883" y="217891"/>
                </a:lnTo>
                <a:lnTo>
                  <a:pt x="503491" y="217454"/>
                </a:lnTo>
                <a:lnTo>
                  <a:pt x="502267" y="216846"/>
                </a:lnTo>
                <a:lnTo>
                  <a:pt x="501322" y="215378"/>
                </a:lnTo>
                <a:lnTo>
                  <a:pt x="501209" y="213466"/>
                </a:lnTo>
                <a:lnTo>
                  <a:pt x="501663" y="210348"/>
                </a:lnTo>
                <a:lnTo>
                  <a:pt x="502855" y="208703"/>
                </a:lnTo>
                <a:lnTo>
                  <a:pt x="504401" y="208242"/>
                </a:lnTo>
                <a:lnTo>
                  <a:pt x="505609" y="207703"/>
                </a:lnTo>
                <a:lnTo>
                  <a:pt x="507367" y="207407"/>
                </a:lnTo>
                <a:lnTo>
                  <a:pt x="508614" y="206697"/>
                </a:lnTo>
                <a:lnTo>
                  <a:pt x="508770" y="205927"/>
                </a:lnTo>
                <a:lnTo>
                  <a:pt x="509082" y="204346"/>
                </a:lnTo>
                <a:lnTo>
                  <a:pt x="508681" y="202823"/>
                </a:lnTo>
                <a:lnTo>
                  <a:pt x="507442" y="201363"/>
                </a:lnTo>
                <a:lnTo>
                  <a:pt x="505490" y="199834"/>
                </a:lnTo>
                <a:lnTo>
                  <a:pt x="504713" y="198405"/>
                </a:lnTo>
                <a:lnTo>
                  <a:pt x="504867" y="197465"/>
                </a:lnTo>
                <a:lnTo>
                  <a:pt x="504840" y="195765"/>
                </a:lnTo>
                <a:lnTo>
                  <a:pt x="504562" y="193984"/>
                </a:lnTo>
                <a:lnTo>
                  <a:pt x="503490" y="192478"/>
                </a:lnTo>
                <a:lnTo>
                  <a:pt x="503634" y="190900"/>
                </a:lnTo>
                <a:lnTo>
                  <a:pt x="505594" y="190130"/>
                </a:lnTo>
                <a:lnTo>
                  <a:pt x="508032" y="190499"/>
                </a:lnTo>
                <a:lnTo>
                  <a:pt x="508961" y="190903"/>
                </a:lnTo>
                <a:lnTo>
                  <a:pt x="509931" y="191178"/>
                </a:lnTo>
                <a:lnTo>
                  <a:pt x="510997" y="192344"/>
                </a:lnTo>
                <a:lnTo>
                  <a:pt x="512234" y="193761"/>
                </a:lnTo>
                <a:lnTo>
                  <a:pt x="513511" y="194965"/>
                </a:lnTo>
                <a:lnTo>
                  <a:pt x="515719" y="196701"/>
                </a:lnTo>
                <a:lnTo>
                  <a:pt x="517246" y="197813"/>
                </a:lnTo>
                <a:lnTo>
                  <a:pt x="518396" y="199020"/>
                </a:lnTo>
                <a:lnTo>
                  <a:pt x="518579" y="200037"/>
                </a:lnTo>
                <a:lnTo>
                  <a:pt x="519751" y="200918"/>
                </a:lnTo>
                <a:lnTo>
                  <a:pt x="520484" y="198005"/>
                </a:lnTo>
                <a:lnTo>
                  <a:pt x="520271" y="197064"/>
                </a:lnTo>
                <a:lnTo>
                  <a:pt x="520232" y="196891"/>
                </a:lnTo>
                <a:lnTo>
                  <a:pt x="521221" y="196144"/>
                </a:lnTo>
                <a:lnTo>
                  <a:pt x="521097" y="194998"/>
                </a:lnTo>
                <a:lnTo>
                  <a:pt x="522578" y="193672"/>
                </a:lnTo>
                <a:lnTo>
                  <a:pt x="522946" y="193351"/>
                </a:lnTo>
                <a:lnTo>
                  <a:pt x="524055" y="191549"/>
                </a:lnTo>
                <a:lnTo>
                  <a:pt x="525033" y="187520"/>
                </a:lnTo>
                <a:lnTo>
                  <a:pt x="525673" y="186951"/>
                </a:lnTo>
                <a:lnTo>
                  <a:pt x="526083" y="186587"/>
                </a:lnTo>
                <a:lnTo>
                  <a:pt x="526883" y="185097"/>
                </a:lnTo>
                <a:lnTo>
                  <a:pt x="528122" y="184907"/>
                </a:lnTo>
                <a:lnTo>
                  <a:pt x="528987" y="184160"/>
                </a:lnTo>
                <a:lnTo>
                  <a:pt x="529417" y="183105"/>
                </a:lnTo>
                <a:lnTo>
                  <a:pt x="529847" y="182052"/>
                </a:lnTo>
                <a:lnTo>
                  <a:pt x="531347" y="180636"/>
                </a:lnTo>
                <a:lnTo>
                  <a:pt x="531824" y="180187"/>
                </a:lnTo>
                <a:lnTo>
                  <a:pt x="533384" y="179605"/>
                </a:lnTo>
                <a:lnTo>
                  <a:pt x="537022" y="178246"/>
                </a:lnTo>
                <a:lnTo>
                  <a:pt x="538999" y="176504"/>
                </a:lnTo>
                <a:lnTo>
                  <a:pt x="542218" y="175626"/>
                </a:lnTo>
                <a:lnTo>
                  <a:pt x="543572" y="172896"/>
                </a:lnTo>
                <a:lnTo>
                  <a:pt x="544128" y="172243"/>
                </a:lnTo>
                <a:lnTo>
                  <a:pt x="544683" y="171591"/>
                </a:lnTo>
                <a:lnTo>
                  <a:pt x="545673" y="171216"/>
                </a:lnTo>
                <a:lnTo>
                  <a:pt x="546476" y="169725"/>
                </a:lnTo>
                <a:lnTo>
                  <a:pt x="547843" y="169048"/>
                </a:lnTo>
                <a:lnTo>
                  <a:pt x="547415" y="168134"/>
                </a:lnTo>
                <a:lnTo>
                  <a:pt x="546650" y="167514"/>
                </a:lnTo>
                <a:lnTo>
                  <a:pt x="545594" y="166986"/>
                </a:lnTo>
                <a:lnTo>
                  <a:pt x="543540" y="167076"/>
                </a:lnTo>
                <a:lnTo>
                  <a:pt x="541108" y="167133"/>
                </a:lnTo>
                <a:lnTo>
                  <a:pt x="539517" y="167299"/>
                </a:lnTo>
                <a:lnTo>
                  <a:pt x="537759" y="167595"/>
                </a:lnTo>
                <a:lnTo>
                  <a:pt x="535956" y="167595"/>
                </a:lnTo>
                <a:lnTo>
                  <a:pt x="534521" y="166990"/>
                </a:lnTo>
                <a:lnTo>
                  <a:pt x="533374" y="166080"/>
                </a:lnTo>
                <a:lnTo>
                  <a:pt x="532062" y="165261"/>
                </a:lnTo>
                <a:lnTo>
                  <a:pt x="529865" y="164207"/>
                </a:lnTo>
                <a:lnTo>
                  <a:pt x="527506" y="163580"/>
                </a:lnTo>
                <a:lnTo>
                  <a:pt x="524901" y="163302"/>
                </a:lnTo>
                <a:lnTo>
                  <a:pt x="522053" y="163539"/>
                </a:lnTo>
                <a:lnTo>
                  <a:pt x="520912" y="163013"/>
                </a:lnTo>
                <a:lnTo>
                  <a:pt x="520845" y="162864"/>
                </a:lnTo>
                <a:lnTo>
                  <a:pt x="520435" y="161960"/>
                </a:lnTo>
                <a:lnTo>
                  <a:pt x="520493" y="160343"/>
                </a:lnTo>
                <a:lnTo>
                  <a:pt x="521334" y="157643"/>
                </a:lnTo>
                <a:lnTo>
                  <a:pt x="523055" y="154965"/>
                </a:lnTo>
                <a:lnTo>
                  <a:pt x="523363" y="153129"/>
                </a:lnTo>
                <a:lnTo>
                  <a:pt x="523213" y="151516"/>
                </a:lnTo>
                <a:lnTo>
                  <a:pt x="522904" y="150545"/>
                </a:lnTo>
                <a:lnTo>
                  <a:pt x="522308" y="150007"/>
                </a:lnTo>
                <a:lnTo>
                  <a:pt x="520778" y="151361"/>
                </a:lnTo>
                <a:lnTo>
                  <a:pt x="518824" y="152555"/>
                </a:lnTo>
                <a:lnTo>
                  <a:pt x="517040" y="153873"/>
                </a:lnTo>
                <a:lnTo>
                  <a:pt x="515583" y="154630"/>
                </a:lnTo>
                <a:lnTo>
                  <a:pt x="514202" y="154747"/>
                </a:lnTo>
                <a:lnTo>
                  <a:pt x="512978" y="154267"/>
                </a:lnTo>
                <a:lnTo>
                  <a:pt x="512709" y="153124"/>
                </a:lnTo>
                <a:lnTo>
                  <a:pt x="514272" y="151088"/>
                </a:lnTo>
                <a:lnTo>
                  <a:pt x="517343" y="148931"/>
                </a:lnTo>
                <a:lnTo>
                  <a:pt x="518620" y="147329"/>
                </a:lnTo>
                <a:lnTo>
                  <a:pt x="519005" y="145108"/>
                </a:lnTo>
                <a:lnTo>
                  <a:pt x="518389" y="143230"/>
                </a:lnTo>
                <a:lnTo>
                  <a:pt x="517215" y="141917"/>
                </a:lnTo>
                <a:lnTo>
                  <a:pt x="515735" y="141101"/>
                </a:lnTo>
                <a:lnTo>
                  <a:pt x="513647" y="140278"/>
                </a:lnTo>
                <a:lnTo>
                  <a:pt x="512661" y="140128"/>
                </a:lnTo>
                <a:lnTo>
                  <a:pt x="510622" y="141993"/>
                </a:lnTo>
                <a:lnTo>
                  <a:pt x="506971" y="143370"/>
                </a:lnTo>
                <a:lnTo>
                  <a:pt x="506124" y="143246"/>
                </a:lnTo>
                <a:lnTo>
                  <a:pt x="504490" y="143007"/>
                </a:lnTo>
                <a:lnTo>
                  <a:pt x="503061" y="141590"/>
                </a:lnTo>
                <a:lnTo>
                  <a:pt x="501932" y="141675"/>
                </a:lnTo>
                <a:lnTo>
                  <a:pt x="501327" y="141720"/>
                </a:lnTo>
                <a:lnTo>
                  <a:pt x="501173" y="141665"/>
                </a:lnTo>
                <a:lnTo>
                  <a:pt x="498905" y="140862"/>
                </a:lnTo>
                <a:lnTo>
                  <a:pt x="497183" y="140643"/>
                </a:lnTo>
                <a:lnTo>
                  <a:pt x="496549" y="140561"/>
                </a:lnTo>
                <a:lnTo>
                  <a:pt x="486617" y="135894"/>
                </a:lnTo>
                <a:lnTo>
                  <a:pt x="485248" y="134290"/>
                </a:lnTo>
                <a:lnTo>
                  <a:pt x="484338" y="133787"/>
                </a:lnTo>
                <a:lnTo>
                  <a:pt x="483136" y="133121"/>
                </a:lnTo>
                <a:lnTo>
                  <a:pt x="482869" y="132469"/>
                </a:lnTo>
                <a:lnTo>
                  <a:pt x="481955" y="130229"/>
                </a:lnTo>
                <a:lnTo>
                  <a:pt x="481823" y="129907"/>
                </a:lnTo>
                <a:lnTo>
                  <a:pt x="481591" y="129676"/>
                </a:lnTo>
                <a:lnTo>
                  <a:pt x="480891" y="128981"/>
                </a:lnTo>
                <a:lnTo>
                  <a:pt x="479525" y="128677"/>
                </a:lnTo>
                <a:lnTo>
                  <a:pt x="476863" y="129431"/>
                </a:lnTo>
                <a:lnTo>
                  <a:pt x="476028" y="128571"/>
                </a:lnTo>
                <a:lnTo>
                  <a:pt x="475246" y="127766"/>
                </a:lnTo>
                <a:lnTo>
                  <a:pt x="473510" y="127711"/>
                </a:lnTo>
                <a:lnTo>
                  <a:pt x="470537" y="128280"/>
                </a:lnTo>
                <a:lnTo>
                  <a:pt x="469844" y="128039"/>
                </a:lnTo>
                <a:lnTo>
                  <a:pt x="469482" y="127913"/>
                </a:lnTo>
                <a:lnTo>
                  <a:pt x="468403" y="126473"/>
                </a:lnTo>
                <a:lnTo>
                  <a:pt x="467864" y="125752"/>
                </a:lnTo>
                <a:lnTo>
                  <a:pt x="466436" y="125448"/>
                </a:lnTo>
                <a:lnTo>
                  <a:pt x="465440" y="124337"/>
                </a:lnTo>
                <a:lnTo>
                  <a:pt x="464448" y="123660"/>
                </a:lnTo>
                <a:lnTo>
                  <a:pt x="463975" y="121891"/>
                </a:lnTo>
                <a:lnTo>
                  <a:pt x="463755" y="121062"/>
                </a:lnTo>
                <a:lnTo>
                  <a:pt x="463863" y="120810"/>
                </a:lnTo>
                <a:lnTo>
                  <a:pt x="464124" y="120195"/>
                </a:lnTo>
                <a:lnTo>
                  <a:pt x="464927" y="119759"/>
                </a:lnTo>
                <a:lnTo>
                  <a:pt x="467967" y="120179"/>
                </a:lnTo>
                <a:lnTo>
                  <a:pt x="468091" y="118726"/>
                </a:lnTo>
                <a:lnTo>
                  <a:pt x="468204" y="117390"/>
                </a:lnTo>
                <a:lnTo>
                  <a:pt x="468635" y="116770"/>
                </a:lnTo>
                <a:lnTo>
                  <a:pt x="469818" y="115550"/>
                </a:lnTo>
                <a:lnTo>
                  <a:pt x="471044" y="114283"/>
                </a:lnTo>
                <a:lnTo>
                  <a:pt x="471971" y="113784"/>
                </a:lnTo>
                <a:lnTo>
                  <a:pt x="472184" y="113799"/>
                </a:lnTo>
                <a:lnTo>
                  <a:pt x="473583" y="113900"/>
                </a:lnTo>
                <a:lnTo>
                  <a:pt x="473879" y="112882"/>
                </a:lnTo>
                <a:lnTo>
                  <a:pt x="475496" y="111603"/>
                </a:lnTo>
                <a:lnTo>
                  <a:pt x="477156" y="108313"/>
                </a:lnTo>
                <a:lnTo>
                  <a:pt x="478765" y="107317"/>
                </a:lnTo>
                <a:lnTo>
                  <a:pt x="480211" y="106910"/>
                </a:lnTo>
                <a:lnTo>
                  <a:pt x="483224" y="106061"/>
                </a:lnTo>
                <a:lnTo>
                  <a:pt x="484504" y="105311"/>
                </a:lnTo>
                <a:lnTo>
                  <a:pt x="485884" y="104502"/>
                </a:lnTo>
                <a:lnTo>
                  <a:pt x="487273" y="104279"/>
                </a:lnTo>
                <a:lnTo>
                  <a:pt x="488849" y="102324"/>
                </a:lnTo>
                <a:lnTo>
                  <a:pt x="489465" y="100896"/>
                </a:lnTo>
                <a:lnTo>
                  <a:pt x="491313" y="99340"/>
                </a:lnTo>
                <a:lnTo>
                  <a:pt x="492494" y="98347"/>
                </a:lnTo>
                <a:lnTo>
                  <a:pt x="493046" y="96488"/>
                </a:lnTo>
                <a:lnTo>
                  <a:pt x="493560" y="95826"/>
                </a:lnTo>
                <a:lnTo>
                  <a:pt x="493723" y="95616"/>
                </a:lnTo>
                <a:lnTo>
                  <a:pt x="495949" y="93623"/>
                </a:lnTo>
                <a:lnTo>
                  <a:pt x="496253" y="92451"/>
                </a:lnTo>
                <a:lnTo>
                  <a:pt x="497615" y="91082"/>
                </a:lnTo>
                <a:lnTo>
                  <a:pt x="498763" y="89257"/>
                </a:lnTo>
                <a:lnTo>
                  <a:pt x="498872" y="89081"/>
                </a:lnTo>
                <a:lnTo>
                  <a:pt x="499214" y="88535"/>
                </a:lnTo>
                <a:lnTo>
                  <a:pt x="499516" y="86368"/>
                </a:lnTo>
                <a:lnTo>
                  <a:pt x="500175" y="85122"/>
                </a:lnTo>
                <a:lnTo>
                  <a:pt x="500565" y="84383"/>
                </a:lnTo>
                <a:lnTo>
                  <a:pt x="501737" y="82769"/>
                </a:lnTo>
                <a:lnTo>
                  <a:pt x="502419" y="82890"/>
                </a:lnTo>
                <a:lnTo>
                  <a:pt x="503124" y="82333"/>
                </a:lnTo>
                <a:lnTo>
                  <a:pt x="503284" y="82205"/>
                </a:lnTo>
                <a:lnTo>
                  <a:pt x="503405" y="82015"/>
                </a:lnTo>
                <a:lnTo>
                  <a:pt x="504273" y="80653"/>
                </a:lnTo>
                <a:lnTo>
                  <a:pt x="504477" y="79173"/>
                </a:lnTo>
                <a:lnTo>
                  <a:pt x="504572" y="78483"/>
                </a:lnTo>
                <a:lnTo>
                  <a:pt x="504939" y="77710"/>
                </a:lnTo>
                <a:lnTo>
                  <a:pt x="505189" y="77182"/>
                </a:lnTo>
                <a:lnTo>
                  <a:pt x="505728" y="76590"/>
                </a:lnTo>
                <a:lnTo>
                  <a:pt x="505867" y="76436"/>
                </a:lnTo>
                <a:lnTo>
                  <a:pt x="506749" y="75993"/>
                </a:lnTo>
                <a:lnTo>
                  <a:pt x="507849" y="75439"/>
                </a:lnTo>
                <a:lnTo>
                  <a:pt x="509638" y="73078"/>
                </a:lnTo>
                <a:lnTo>
                  <a:pt x="510199" y="72702"/>
                </a:lnTo>
                <a:lnTo>
                  <a:pt x="512977" y="70836"/>
                </a:lnTo>
                <a:lnTo>
                  <a:pt x="514954" y="69034"/>
                </a:lnTo>
                <a:lnTo>
                  <a:pt x="514702" y="67177"/>
                </a:lnTo>
                <a:lnTo>
                  <a:pt x="517053" y="66487"/>
                </a:lnTo>
                <a:lnTo>
                  <a:pt x="517980" y="65430"/>
                </a:lnTo>
                <a:lnTo>
                  <a:pt x="519465" y="64992"/>
                </a:lnTo>
                <a:lnTo>
                  <a:pt x="520052" y="64500"/>
                </a:lnTo>
                <a:lnTo>
                  <a:pt x="520207" y="64371"/>
                </a:lnTo>
                <a:lnTo>
                  <a:pt x="520870" y="63066"/>
                </a:lnTo>
                <a:lnTo>
                  <a:pt x="521623" y="61580"/>
                </a:lnTo>
                <a:lnTo>
                  <a:pt x="523303" y="62873"/>
                </a:lnTo>
                <a:lnTo>
                  <a:pt x="524666" y="62930"/>
                </a:lnTo>
                <a:lnTo>
                  <a:pt x="525230" y="62306"/>
                </a:lnTo>
                <a:lnTo>
                  <a:pt x="525901" y="61563"/>
                </a:lnTo>
                <a:lnTo>
                  <a:pt x="527498" y="60631"/>
                </a:lnTo>
                <a:lnTo>
                  <a:pt x="531980" y="58012"/>
                </a:lnTo>
                <a:lnTo>
                  <a:pt x="532457" y="57225"/>
                </a:lnTo>
                <a:lnTo>
                  <a:pt x="533238" y="55937"/>
                </a:lnTo>
                <a:lnTo>
                  <a:pt x="533905" y="53363"/>
                </a:lnTo>
                <a:lnTo>
                  <a:pt x="534162" y="52369"/>
                </a:lnTo>
                <a:lnTo>
                  <a:pt x="534160" y="50842"/>
                </a:lnTo>
                <a:lnTo>
                  <a:pt x="534183" y="48978"/>
                </a:lnTo>
                <a:lnTo>
                  <a:pt x="534485" y="48301"/>
                </a:lnTo>
                <a:lnTo>
                  <a:pt x="534415" y="48016"/>
                </a:lnTo>
                <a:lnTo>
                  <a:pt x="534173" y="47040"/>
                </a:lnTo>
                <a:lnTo>
                  <a:pt x="534650" y="45186"/>
                </a:lnTo>
                <a:lnTo>
                  <a:pt x="536938" y="43569"/>
                </a:lnTo>
                <a:lnTo>
                  <a:pt x="539282" y="40403"/>
                </a:lnTo>
                <a:lnTo>
                  <a:pt x="540150" y="40513"/>
                </a:lnTo>
                <a:lnTo>
                  <a:pt x="540828" y="40076"/>
                </a:lnTo>
                <a:lnTo>
                  <a:pt x="541327" y="39715"/>
                </a:lnTo>
                <a:lnTo>
                  <a:pt x="543251" y="40634"/>
                </a:lnTo>
                <a:lnTo>
                  <a:pt x="544429" y="40753"/>
                </a:lnTo>
                <a:lnTo>
                  <a:pt x="544880" y="40302"/>
                </a:lnTo>
                <a:lnTo>
                  <a:pt x="545108" y="38683"/>
                </a:lnTo>
                <a:lnTo>
                  <a:pt x="545467" y="35610"/>
                </a:lnTo>
                <a:lnTo>
                  <a:pt x="545789" y="34677"/>
                </a:lnTo>
                <a:lnTo>
                  <a:pt x="546512" y="32574"/>
                </a:lnTo>
                <a:lnTo>
                  <a:pt x="547331" y="31089"/>
                </a:lnTo>
                <a:lnTo>
                  <a:pt x="548051" y="29783"/>
                </a:lnTo>
                <a:lnTo>
                  <a:pt x="548355" y="27925"/>
                </a:lnTo>
                <a:lnTo>
                  <a:pt x="548184" y="27332"/>
                </a:lnTo>
                <a:lnTo>
                  <a:pt x="548105" y="27059"/>
                </a:lnTo>
                <a:lnTo>
                  <a:pt x="548257" y="26624"/>
                </a:lnTo>
                <a:lnTo>
                  <a:pt x="548474" y="26004"/>
                </a:lnTo>
                <a:lnTo>
                  <a:pt x="548223" y="25388"/>
                </a:lnTo>
                <a:lnTo>
                  <a:pt x="547973" y="24770"/>
                </a:lnTo>
                <a:lnTo>
                  <a:pt x="548156" y="23903"/>
                </a:lnTo>
                <a:lnTo>
                  <a:pt x="548465" y="23466"/>
                </a:lnTo>
                <a:lnTo>
                  <a:pt x="549179" y="23345"/>
                </a:lnTo>
                <a:lnTo>
                  <a:pt x="549951" y="23215"/>
                </a:lnTo>
                <a:lnTo>
                  <a:pt x="553777" y="17691"/>
                </a:lnTo>
                <a:lnTo>
                  <a:pt x="554041" y="17537"/>
                </a:lnTo>
                <a:lnTo>
                  <a:pt x="556563" y="16072"/>
                </a:lnTo>
                <a:lnTo>
                  <a:pt x="557490" y="14954"/>
                </a:lnTo>
                <a:lnTo>
                  <a:pt x="557981" y="13342"/>
                </a:lnTo>
                <a:lnTo>
                  <a:pt x="559003" y="12115"/>
                </a:lnTo>
                <a:lnTo>
                  <a:pt x="559894" y="11046"/>
                </a:lnTo>
                <a:lnTo>
                  <a:pt x="560270" y="10889"/>
                </a:lnTo>
                <a:lnTo>
                  <a:pt x="560948" y="10608"/>
                </a:lnTo>
                <a:lnTo>
                  <a:pt x="564793" y="10714"/>
                </a:lnTo>
                <a:lnTo>
                  <a:pt x="565287" y="9650"/>
                </a:lnTo>
                <a:lnTo>
                  <a:pt x="565655" y="8858"/>
                </a:lnTo>
                <a:lnTo>
                  <a:pt x="566262" y="8642"/>
                </a:lnTo>
                <a:lnTo>
                  <a:pt x="566895" y="8418"/>
                </a:lnTo>
                <a:lnTo>
                  <a:pt x="567884" y="7292"/>
                </a:lnTo>
                <a:lnTo>
                  <a:pt x="568064" y="6435"/>
                </a:lnTo>
                <a:lnTo>
                  <a:pt x="567062" y="4710"/>
                </a:lnTo>
                <a:lnTo>
                  <a:pt x="566639" y="3982"/>
                </a:lnTo>
                <a:lnTo>
                  <a:pt x="565922" y="2793"/>
                </a:lnTo>
                <a:lnTo>
                  <a:pt x="566504" y="1219"/>
                </a:lnTo>
                <a:lnTo>
                  <a:pt x="566489" y="1085"/>
                </a:lnTo>
                <a:lnTo>
                  <a:pt x="565132" y="907"/>
                </a:lnTo>
                <a:lnTo>
                  <a:pt x="563260" y="907"/>
                </a:lnTo>
                <a:lnTo>
                  <a:pt x="561389" y="907"/>
                </a:lnTo>
                <a:lnTo>
                  <a:pt x="559518" y="907"/>
                </a:lnTo>
                <a:lnTo>
                  <a:pt x="557646" y="907"/>
                </a:lnTo>
                <a:lnTo>
                  <a:pt x="555775" y="907"/>
                </a:lnTo>
                <a:lnTo>
                  <a:pt x="553904" y="907"/>
                </a:lnTo>
                <a:lnTo>
                  <a:pt x="552032" y="982"/>
                </a:lnTo>
                <a:lnTo>
                  <a:pt x="550161" y="982"/>
                </a:lnTo>
                <a:lnTo>
                  <a:pt x="548290" y="982"/>
                </a:lnTo>
                <a:lnTo>
                  <a:pt x="546418" y="982"/>
                </a:lnTo>
                <a:lnTo>
                  <a:pt x="544547" y="982"/>
                </a:lnTo>
                <a:lnTo>
                  <a:pt x="542676" y="982"/>
                </a:lnTo>
                <a:lnTo>
                  <a:pt x="540804" y="982"/>
                </a:lnTo>
                <a:lnTo>
                  <a:pt x="538933" y="982"/>
                </a:lnTo>
                <a:lnTo>
                  <a:pt x="537062" y="982"/>
                </a:lnTo>
                <a:lnTo>
                  <a:pt x="535190" y="982"/>
                </a:lnTo>
                <a:lnTo>
                  <a:pt x="533319" y="982"/>
                </a:lnTo>
                <a:lnTo>
                  <a:pt x="531448" y="982"/>
                </a:lnTo>
                <a:lnTo>
                  <a:pt x="529577" y="982"/>
                </a:lnTo>
                <a:lnTo>
                  <a:pt x="527705" y="982"/>
                </a:lnTo>
                <a:lnTo>
                  <a:pt x="525834" y="982"/>
                </a:lnTo>
                <a:lnTo>
                  <a:pt x="523963" y="982"/>
                </a:lnTo>
                <a:lnTo>
                  <a:pt x="522091" y="982"/>
                </a:lnTo>
                <a:lnTo>
                  <a:pt x="520220" y="982"/>
                </a:lnTo>
                <a:lnTo>
                  <a:pt x="518348" y="758"/>
                </a:lnTo>
                <a:lnTo>
                  <a:pt x="516478" y="758"/>
                </a:lnTo>
                <a:lnTo>
                  <a:pt x="514605" y="758"/>
                </a:lnTo>
                <a:lnTo>
                  <a:pt x="512735" y="758"/>
                </a:lnTo>
                <a:lnTo>
                  <a:pt x="510863" y="758"/>
                </a:lnTo>
                <a:lnTo>
                  <a:pt x="508992" y="758"/>
                </a:lnTo>
                <a:lnTo>
                  <a:pt x="507120" y="758"/>
                </a:lnTo>
                <a:lnTo>
                  <a:pt x="505249" y="758"/>
                </a:lnTo>
                <a:lnTo>
                  <a:pt x="503379" y="758"/>
                </a:lnTo>
                <a:lnTo>
                  <a:pt x="501506" y="833"/>
                </a:lnTo>
                <a:lnTo>
                  <a:pt x="499636" y="831"/>
                </a:lnTo>
                <a:lnTo>
                  <a:pt x="497764" y="831"/>
                </a:lnTo>
                <a:lnTo>
                  <a:pt x="495893" y="831"/>
                </a:lnTo>
                <a:lnTo>
                  <a:pt x="494021" y="831"/>
                </a:lnTo>
                <a:lnTo>
                  <a:pt x="492150" y="833"/>
                </a:lnTo>
                <a:lnTo>
                  <a:pt x="490579" y="831"/>
                </a:lnTo>
                <a:lnTo>
                  <a:pt x="490278" y="831"/>
                </a:lnTo>
                <a:lnTo>
                  <a:pt x="488407" y="831"/>
                </a:lnTo>
                <a:lnTo>
                  <a:pt x="486537" y="831"/>
                </a:lnTo>
                <a:lnTo>
                  <a:pt x="484665" y="831"/>
                </a:lnTo>
                <a:lnTo>
                  <a:pt x="482794" y="831"/>
                </a:lnTo>
                <a:lnTo>
                  <a:pt x="480922" y="831"/>
                </a:lnTo>
                <a:lnTo>
                  <a:pt x="479051" y="831"/>
                </a:lnTo>
                <a:lnTo>
                  <a:pt x="477179" y="831"/>
                </a:lnTo>
                <a:lnTo>
                  <a:pt x="475308" y="831"/>
                </a:lnTo>
                <a:lnTo>
                  <a:pt x="473438" y="831"/>
                </a:lnTo>
                <a:lnTo>
                  <a:pt x="471566" y="831"/>
                </a:lnTo>
                <a:lnTo>
                  <a:pt x="469695" y="683"/>
                </a:lnTo>
                <a:lnTo>
                  <a:pt x="467823" y="683"/>
                </a:lnTo>
                <a:lnTo>
                  <a:pt x="465952" y="683"/>
                </a:lnTo>
                <a:lnTo>
                  <a:pt x="464080" y="683"/>
                </a:lnTo>
                <a:lnTo>
                  <a:pt x="462209" y="683"/>
                </a:lnTo>
                <a:lnTo>
                  <a:pt x="460337" y="683"/>
                </a:lnTo>
                <a:lnTo>
                  <a:pt x="458467" y="683"/>
                </a:lnTo>
                <a:lnTo>
                  <a:pt x="456594" y="683"/>
                </a:lnTo>
                <a:lnTo>
                  <a:pt x="454724" y="683"/>
                </a:lnTo>
                <a:lnTo>
                  <a:pt x="452853" y="683"/>
                </a:lnTo>
                <a:lnTo>
                  <a:pt x="450981" y="683"/>
                </a:lnTo>
                <a:lnTo>
                  <a:pt x="449110" y="683"/>
                </a:lnTo>
                <a:lnTo>
                  <a:pt x="447238" y="683"/>
                </a:lnTo>
                <a:lnTo>
                  <a:pt x="445368" y="683"/>
                </a:lnTo>
                <a:lnTo>
                  <a:pt x="443495" y="683"/>
                </a:lnTo>
                <a:lnTo>
                  <a:pt x="441625" y="683"/>
                </a:lnTo>
                <a:lnTo>
                  <a:pt x="439753" y="683"/>
                </a:lnTo>
                <a:lnTo>
                  <a:pt x="437882" y="683"/>
                </a:lnTo>
                <a:lnTo>
                  <a:pt x="436011" y="683"/>
                </a:lnTo>
                <a:lnTo>
                  <a:pt x="434139" y="683"/>
                </a:lnTo>
                <a:lnTo>
                  <a:pt x="432269" y="683"/>
                </a:lnTo>
                <a:lnTo>
                  <a:pt x="430396" y="683"/>
                </a:lnTo>
                <a:lnTo>
                  <a:pt x="428526" y="683"/>
                </a:lnTo>
                <a:lnTo>
                  <a:pt x="426654" y="683"/>
                </a:lnTo>
                <a:lnTo>
                  <a:pt x="424783" y="683"/>
                </a:lnTo>
                <a:lnTo>
                  <a:pt x="422911" y="532"/>
                </a:lnTo>
                <a:lnTo>
                  <a:pt x="421040" y="532"/>
                </a:lnTo>
                <a:lnTo>
                  <a:pt x="419170" y="532"/>
                </a:lnTo>
                <a:lnTo>
                  <a:pt x="417297" y="532"/>
                </a:lnTo>
                <a:lnTo>
                  <a:pt x="415425" y="532"/>
                </a:lnTo>
                <a:lnTo>
                  <a:pt x="413555" y="532"/>
                </a:lnTo>
                <a:lnTo>
                  <a:pt x="411908" y="532"/>
                </a:lnTo>
                <a:lnTo>
                  <a:pt x="411684" y="532"/>
                </a:lnTo>
                <a:lnTo>
                  <a:pt x="409812" y="532"/>
                </a:lnTo>
                <a:lnTo>
                  <a:pt x="407941" y="532"/>
                </a:lnTo>
                <a:lnTo>
                  <a:pt x="406069" y="532"/>
                </a:lnTo>
                <a:lnTo>
                  <a:pt x="404198" y="532"/>
                </a:lnTo>
                <a:lnTo>
                  <a:pt x="402326" y="532"/>
                </a:lnTo>
                <a:lnTo>
                  <a:pt x="400456" y="532"/>
                </a:lnTo>
                <a:lnTo>
                  <a:pt x="398583" y="607"/>
                </a:lnTo>
                <a:lnTo>
                  <a:pt x="396713" y="607"/>
                </a:lnTo>
                <a:lnTo>
                  <a:pt x="394842" y="607"/>
                </a:lnTo>
                <a:lnTo>
                  <a:pt x="392970" y="607"/>
                </a:lnTo>
                <a:lnTo>
                  <a:pt x="391099" y="607"/>
                </a:lnTo>
                <a:lnTo>
                  <a:pt x="389227" y="607"/>
                </a:lnTo>
                <a:lnTo>
                  <a:pt x="387357" y="607"/>
                </a:lnTo>
                <a:lnTo>
                  <a:pt x="385484" y="607"/>
                </a:lnTo>
                <a:lnTo>
                  <a:pt x="383614" y="607"/>
                </a:lnTo>
                <a:lnTo>
                  <a:pt x="381742" y="607"/>
                </a:lnTo>
                <a:lnTo>
                  <a:pt x="379871" y="607"/>
                </a:lnTo>
                <a:lnTo>
                  <a:pt x="377999" y="607"/>
                </a:lnTo>
                <a:lnTo>
                  <a:pt x="376128" y="607"/>
                </a:lnTo>
                <a:lnTo>
                  <a:pt x="374256" y="458"/>
                </a:lnTo>
                <a:lnTo>
                  <a:pt x="372385" y="458"/>
                </a:lnTo>
                <a:lnTo>
                  <a:pt x="370515" y="458"/>
                </a:lnTo>
                <a:lnTo>
                  <a:pt x="368643" y="458"/>
                </a:lnTo>
                <a:lnTo>
                  <a:pt x="366772" y="458"/>
                </a:lnTo>
                <a:lnTo>
                  <a:pt x="364900" y="458"/>
                </a:lnTo>
                <a:lnTo>
                  <a:pt x="363029" y="458"/>
                </a:lnTo>
                <a:lnTo>
                  <a:pt x="361157" y="458"/>
                </a:lnTo>
                <a:lnTo>
                  <a:pt x="359286" y="458"/>
                </a:lnTo>
                <a:lnTo>
                  <a:pt x="357414" y="458"/>
                </a:lnTo>
                <a:lnTo>
                  <a:pt x="355843" y="458"/>
                </a:lnTo>
                <a:lnTo>
                  <a:pt x="355544" y="458"/>
                </a:lnTo>
                <a:lnTo>
                  <a:pt x="353673" y="458"/>
                </a:lnTo>
                <a:lnTo>
                  <a:pt x="351801" y="458"/>
                </a:lnTo>
                <a:lnTo>
                  <a:pt x="349930" y="458"/>
                </a:lnTo>
                <a:lnTo>
                  <a:pt x="348058" y="458"/>
                </a:lnTo>
                <a:lnTo>
                  <a:pt x="346187" y="458"/>
                </a:lnTo>
                <a:lnTo>
                  <a:pt x="344315" y="458"/>
                </a:lnTo>
                <a:lnTo>
                  <a:pt x="342445" y="458"/>
                </a:lnTo>
                <a:lnTo>
                  <a:pt x="340572" y="458"/>
                </a:lnTo>
                <a:lnTo>
                  <a:pt x="338702" y="532"/>
                </a:lnTo>
                <a:lnTo>
                  <a:pt x="336831" y="532"/>
                </a:lnTo>
                <a:lnTo>
                  <a:pt x="334959" y="532"/>
                </a:lnTo>
                <a:lnTo>
                  <a:pt x="333088" y="532"/>
                </a:lnTo>
                <a:lnTo>
                  <a:pt x="331216" y="532"/>
                </a:lnTo>
                <a:lnTo>
                  <a:pt x="329346" y="532"/>
                </a:lnTo>
                <a:lnTo>
                  <a:pt x="327473" y="308"/>
                </a:lnTo>
                <a:lnTo>
                  <a:pt x="325603" y="308"/>
                </a:lnTo>
                <a:lnTo>
                  <a:pt x="323731" y="308"/>
                </a:lnTo>
                <a:lnTo>
                  <a:pt x="321860" y="383"/>
                </a:lnTo>
                <a:lnTo>
                  <a:pt x="319989" y="383"/>
                </a:lnTo>
                <a:lnTo>
                  <a:pt x="318117" y="383"/>
                </a:lnTo>
                <a:lnTo>
                  <a:pt x="316247" y="383"/>
                </a:lnTo>
                <a:lnTo>
                  <a:pt x="314374" y="383"/>
                </a:lnTo>
                <a:lnTo>
                  <a:pt x="312504" y="383"/>
                </a:lnTo>
                <a:lnTo>
                  <a:pt x="310632" y="383"/>
                </a:lnTo>
                <a:lnTo>
                  <a:pt x="308761" y="383"/>
                </a:lnTo>
                <a:lnTo>
                  <a:pt x="306890" y="383"/>
                </a:lnTo>
                <a:lnTo>
                  <a:pt x="305018" y="383"/>
                </a:lnTo>
                <a:lnTo>
                  <a:pt x="303148" y="383"/>
                </a:lnTo>
                <a:lnTo>
                  <a:pt x="301275" y="383"/>
                </a:lnTo>
                <a:lnTo>
                  <a:pt x="299405" y="383"/>
                </a:lnTo>
                <a:lnTo>
                  <a:pt x="297533" y="383"/>
                </a:lnTo>
                <a:lnTo>
                  <a:pt x="295662" y="383"/>
                </a:lnTo>
                <a:lnTo>
                  <a:pt x="293790" y="383"/>
                </a:lnTo>
                <a:lnTo>
                  <a:pt x="291919" y="458"/>
                </a:lnTo>
                <a:lnTo>
                  <a:pt x="290047" y="458"/>
                </a:lnTo>
                <a:lnTo>
                  <a:pt x="288176" y="458"/>
                </a:lnTo>
                <a:lnTo>
                  <a:pt x="286304" y="458"/>
                </a:lnTo>
                <a:lnTo>
                  <a:pt x="284957" y="458"/>
                </a:lnTo>
                <a:lnTo>
                  <a:pt x="284434" y="458"/>
                </a:lnTo>
                <a:lnTo>
                  <a:pt x="282563" y="458"/>
                </a:lnTo>
                <a:lnTo>
                  <a:pt x="280691" y="458"/>
                </a:lnTo>
                <a:lnTo>
                  <a:pt x="278820" y="233"/>
                </a:lnTo>
                <a:lnTo>
                  <a:pt x="276948" y="233"/>
                </a:lnTo>
                <a:lnTo>
                  <a:pt x="275077" y="308"/>
                </a:lnTo>
                <a:lnTo>
                  <a:pt x="273205" y="308"/>
                </a:lnTo>
                <a:lnTo>
                  <a:pt x="271335" y="308"/>
                </a:lnTo>
                <a:lnTo>
                  <a:pt x="269462" y="308"/>
                </a:lnTo>
                <a:lnTo>
                  <a:pt x="267592" y="308"/>
                </a:lnTo>
                <a:lnTo>
                  <a:pt x="265720" y="308"/>
                </a:lnTo>
                <a:lnTo>
                  <a:pt x="263849" y="308"/>
                </a:lnTo>
                <a:lnTo>
                  <a:pt x="261978" y="308"/>
                </a:lnTo>
                <a:lnTo>
                  <a:pt x="260106" y="308"/>
                </a:lnTo>
                <a:lnTo>
                  <a:pt x="258236" y="308"/>
                </a:lnTo>
                <a:lnTo>
                  <a:pt x="256363" y="308"/>
                </a:lnTo>
                <a:lnTo>
                  <a:pt x="254418" y="308"/>
                </a:lnTo>
                <a:lnTo>
                  <a:pt x="252621" y="308"/>
                </a:lnTo>
                <a:lnTo>
                  <a:pt x="250750" y="308"/>
                </a:lnTo>
                <a:lnTo>
                  <a:pt x="248879" y="383"/>
                </a:lnTo>
                <a:lnTo>
                  <a:pt x="247007" y="383"/>
                </a:lnTo>
                <a:lnTo>
                  <a:pt x="245061" y="383"/>
                </a:lnTo>
                <a:lnTo>
                  <a:pt x="243189" y="383"/>
                </a:lnTo>
                <a:lnTo>
                  <a:pt x="241319" y="383"/>
                </a:lnTo>
                <a:lnTo>
                  <a:pt x="239446" y="383"/>
                </a:lnTo>
                <a:lnTo>
                  <a:pt x="237576" y="383"/>
                </a:lnTo>
                <a:lnTo>
                  <a:pt x="235779" y="383"/>
                </a:lnTo>
                <a:lnTo>
                  <a:pt x="233833" y="383"/>
                </a:lnTo>
                <a:lnTo>
                  <a:pt x="233609" y="362"/>
                </a:lnTo>
                <a:lnTo>
                  <a:pt x="231588" y="200"/>
                </a:lnTo>
                <a:lnTo>
                  <a:pt x="231289" y="3900"/>
                </a:lnTo>
                <a:lnTo>
                  <a:pt x="230914" y="5398"/>
                </a:lnTo>
                <a:lnTo>
                  <a:pt x="230314" y="6746"/>
                </a:lnTo>
                <a:lnTo>
                  <a:pt x="229791" y="8018"/>
                </a:lnTo>
                <a:lnTo>
                  <a:pt x="229192" y="9290"/>
                </a:lnTo>
                <a:lnTo>
                  <a:pt x="228818" y="10788"/>
                </a:lnTo>
                <a:lnTo>
                  <a:pt x="228818" y="12658"/>
                </a:lnTo>
                <a:lnTo>
                  <a:pt x="229192" y="14156"/>
                </a:lnTo>
                <a:lnTo>
                  <a:pt x="229791" y="15428"/>
                </a:lnTo>
                <a:lnTo>
                  <a:pt x="230165" y="16926"/>
                </a:lnTo>
                <a:lnTo>
                  <a:pt x="230389" y="18572"/>
                </a:lnTo>
                <a:lnTo>
                  <a:pt x="230540" y="20219"/>
                </a:lnTo>
                <a:lnTo>
                  <a:pt x="230540" y="22090"/>
                </a:lnTo>
                <a:lnTo>
                  <a:pt x="230165" y="23811"/>
                </a:lnTo>
                <a:lnTo>
                  <a:pt x="230015" y="25458"/>
                </a:lnTo>
                <a:lnTo>
                  <a:pt x="230015" y="27330"/>
                </a:lnTo>
                <a:lnTo>
                  <a:pt x="230241" y="28977"/>
                </a:lnTo>
                <a:lnTo>
                  <a:pt x="230764" y="30249"/>
                </a:lnTo>
                <a:lnTo>
                  <a:pt x="231138" y="31747"/>
                </a:lnTo>
                <a:lnTo>
                  <a:pt x="231513" y="33243"/>
                </a:lnTo>
                <a:lnTo>
                  <a:pt x="231737" y="34889"/>
                </a:lnTo>
                <a:lnTo>
                  <a:pt x="231887" y="36611"/>
                </a:lnTo>
                <a:lnTo>
                  <a:pt x="231887" y="38483"/>
                </a:lnTo>
                <a:lnTo>
                  <a:pt x="232111" y="40130"/>
                </a:lnTo>
                <a:lnTo>
                  <a:pt x="232486" y="41628"/>
                </a:lnTo>
                <a:lnTo>
                  <a:pt x="232711" y="43274"/>
                </a:lnTo>
                <a:lnTo>
                  <a:pt x="233084" y="44770"/>
                </a:lnTo>
                <a:lnTo>
                  <a:pt x="233609" y="46043"/>
                </a:lnTo>
                <a:lnTo>
                  <a:pt x="234207" y="47390"/>
                </a:lnTo>
                <a:lnTo>
                  <a:pt x="234956" y="48438"/>
                </a:lnTo>
                <a:lnTo>
                  <a:pt x="235705" y="49561"/>
                </a:lnTo>
                <a:lnTo>
                  <a:pt x="236452" y="50685"/>
                </a:lnTo>
                <a:lnTo>
                  <a:pt x="237352" y="51582"/>
                </a:lnTo>
                <a:lnTo>
                  <a:pt x="238174" y="52706"/>
                </a:lnTo>
                <a:lnTo>
                  <a:pt x="239074" y="53679"/>
                </a:lnTo>
                <a:lnTo>
                  <a:pt x="239821" y="54800"/>
                </a:lnTo>
                <a:lnTo>
                  <a:pt x="240421" y="56074"/>
                </a:lnTo>
                <a:lnTo>
                  <a:pt x="241168" y="57196"/>
                </a:lnTo>
                <a:lnTo>
                  <a:pt x="241543" y="58694"/>
                </a:lnTo>
                <a:lnTo>
                  <a:pt x="241917" y="60114"/>
                </a:lnTo>
                <a:lnTo>
                  <a:pt x="242067" y="61838"/>
                </a:lnTo>
                <a:lnTo>
                  <a:pt x="242440" y="63334"/>
                </a:lnTo>
                <a:lnTo>
                  <a:pt x="243040" y="64606"/>
                </a:lnTo>
                <a:lnTo>
                  <a:pt x="243639" y="65878"/>
                </a:lnTo>
                <a:lnTo>
                  <a:pt x="244164" y="67227"/>
                </a:lnTo>
                <a:lnTo>
                  <a:pt x="244762" y="68499"/>
                </a:lnTo>
                <a:lnTo>
                  <a:pt x="245137" y="69996"/>
                </a:lnTo>
                <a:lnTo>
                  <a:pt x="245137" y="71868"/>
                </a:lnTo>
                <a:lnTo>
                  <a:pt x="245509" y="73290"/>
                </a:lnTo>
                <a:lnTo>
                  <a:pt x="245885" y="74786"/>
                </a:lnTo>
                <a:lnTo>
                  <a:pt x="246409" y="76134"/>
                </a:lnTo>
                <a:lnTo>
                  <a:pt x="246880" y="76793"/>
                </a:lnTo>
                <a:lnTo>
                  <a:pt x="247158" y="77182"/>
                </a:lnTo>
                <a:lnTo>
                  <a:pt x="248131" y="78155"/>
                </a:lnTo>
                <a:lnTo>
                  <a:pt x="249028" y="79053"/>
                </a:lnTo>
                <a:lnTo>
                  <a:pt x="250001" y="80027"/>
                </a:lnTo>
                <a:lnTo>
                  <a:pt x="250750" y="81074"/>
                </a:lnTo>
                <a:lnTo>
                  <a:pt x="251499" y="82197"/>
                </a:lnTo>
                <a:lnTo>
                  <a:pt x="252097" y="83544"/>
                </a:lnTo>
                <a:lnTo>
                  <a:pt x="252621" y="84816"/>
                </a:lnTo>
                <a:lnTo>
                  <a:pt x="253221" y="86090"/>
                </a:lnTo>
                <a:lnTo>
                  <a:pt x="253595" y="87586"/>
                </a:lnTo>
                <a:lnTo>
                  <a:pt x="253744" y="89233"/>
                </a:lnTo>
                <a:lnTo>
                  <a:pt x="254118" y="90731"/>
                </a:lnTo>
                <a:lnTo>
                  <a:pt x="254342" y="92452"/>
                </a:lnTo>
                <a:lnTo>
                  <a:pt x="254568" y="94099"/>
                </a:lnTo>
                <a:lnTo>
                  <a:pt x="254633" y="94825"/>
                </a:lnTo>
                <a:lnTo>
                  <a:pt x="254717" y="95745"/>
                </a:lnTo>
                <a:lnTo>
                  <a:pt x="255091" y="97243"/>
                </a:lnTo>
                <a:lnTo>
                  <a:pt x="255390" y="97917"/>
                </a:lnTo>
                <a:lnTo>
                  <a:pt x="255690" y="98515"/>
                </a:lnTo>
                <a:lnTo>
                  <a:pt x="256064" y="100012"/>
                </a:lnTo>
                <a:lnTo>
                  <a:pt x="254568" y="99863"/>
                </a:lnTo>
                <a:lnTo>
                  <a:pt x="252696" y="99863"/>
                </a:lnTo>
                <a:lnTo>
                  <a:pt x="250825" y="99863"/>
                </a:lnTo>
                <a:lnTo>
                  <a:pt x="248953" y="99863"/>
                </a:lnTo>
                <a:lnTo>
                  <a:pt x="247082" y="99863"/>
                </a:lnTo>
                <a:lnTo>
                  <a:pt x="245210" y="99863"/>
                </a:lnTo>
                <a:lnTo>
                  <a:pt x="243340" y="99863"/>
                </a:lnTo>
                <a:lnTo>
                  <a:pt x="241467" y="99863"/>
                </a:lnTo>
                <a:lnTo>
                  <a:pt x="239597" y="99863"/>
                </a:lnTo>
                <a:lnTo>
                  <a:pt x="237725" y="99863"/>
                </a:lnTo>
                <a:lnTo>
                  <a:pt x="235854" y="99863"/>
                </a:lnTo>
                <a:lnTo>
                  <a:pt x="233983" y="99863"/>
                </a:lnTo>
                <a:lnTo>
                  <a:pt x="232111" y="99938"/>
                </a:lnTo>
                <a:lnTo>
                  <a:pt x="230241" y="99938"/>
                </a:lnTo>
                <a:lnTo>
                  <a:pt x="228368" y="99938"/>
                </a:lnTo>
                <a:lnTo>
                  <a:pt x="226498" y="99938"/>
                </a:lnTo>
                <a:lnTo>
                  <a:pt x="224626" y="99936"/>
                </a:lnTo>
                <a:lnTo>
                  <a:pt x="222755" y="99938"/>
                </a:lnTo>
                <a:lnTo>
                  <a:pt x="221108" y="99938"/>
                </a:lnTo>
                <a:lnTo>
                  <a:pt x="220883" y="99938"/>
                </a:lnTo>
                <a:lnTo>
                  <a:pt x="219012" y="99938"/>
                </a:lnTo>
                <a:lnTo>
                  <a:pt x="217140" y="99936"/>
                </a:lnTo>
                <a:lnTo>
                  <a:pt x="215269" y="99787"/>
                </a:lnTo>
                <a:lnTo>
                  <a:pt x="213399" y="99787"/>
                </a:lnTo>
                <a:lnTo>
                  <a:pt x="211527" y="99787"/>
                </a:lnTo>
                <a:lnTo>
                  <a:pt x="209656" y="99787"/>
                </a:lnTo>
                <a:lnTo>
                  <a:pt x="207784" y="99787"/>
                </a:lnTo>
                <a:lnTo>
                  <a:pt x="205913" y="99787"/>
                </a:lnTo>
                <a:lnTo>
                  <a:pt x="204041" y="99787"/>
                </a:lnTo>
                <a:lnTo>
                  <a:pt x="202170" y="99787"/>
                </a:lnTo>
                <a:lnTo>
                  <a:pt x="200298" y="99863"/>
                </a:lnTo>
                <a:lnTo>
                  <a:pt x="198428" y="99863"/>
                </a:lnTo>
                <a:lnTo>
                  <a:pt x="196555" y="99863"/>
                </a:lnTo>
                <a:lnTo>
                  <a:pt x="194685" y="99863"/>
                </a:lnTo>
                <a:lnTo>
                  <a:pt x="192814" y="99863"/>
                </a:lnTo>
                <a:lnTo>
                  <a:pt x="190942" y="99863"/>
                </a:lnTo>
                <a:lnTo>
                  <a:pt x="189071" y="99863"/>
                </a:lnTo>
                <a:lnTo>
                  <a:pt x="187199" y="99863"/>
                </a:lnTo>
                <a:lnTo>
                  <a:pt x="185329" y="99863"/>
                </a:lnTo>
                <a:lnTo>
                  <a:pt x="183456" y="99863"/>
                </a:lnTo>
                <a:lnTo>
                  <a:pt x="181586" y="99863"/>
                </a:lnTo>
                <a:lnTo>
                  <a:pt x="179715" y="99863"/>
                </a:lnTo>
                <a:lnTo>
                  <a:pt x="177843" y="99863"/>
                </a:lnTo>
                <a:lnTo>
                  <a:pt x="175971" y="99863"/>
                </a:lnTo>
                <a:lnTo>
                  <a:pt x="175448" y="99712"/>
                </a:lnTo>
                <a:lnTo>
                  <a:pt x="175073" y="98216"/>
                </a:lnTo>
                <a:lnTo>
                  <a:pt x="174475" y="96718"/>
                </a:lnTo>
                <a:lnTo>
                  <a:pt x="174445" y="96607"/>
                </a:lnTo>
                <a:lnTo>
                  <a:pt x="174100" y="95296"/>
                </a:lnTo>
                <a:lnTo>
                  <a:pt x="173353" y="94174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C9A7601-39AB-2B02-A9DE-B6B424BE0AAE}"/>
              </a:ext>
            </a:extLst>
          </p:cNvPr>
          <p:cNvSpPr/>
          <p:nvPr/>
        </p:nvSpPr>
        <p:spPr>
          <a:xfrm flipV="1">
            <a:off x="5490804" y="3993031"/>
            <a:ext cx="706047" cy="1107043"/>
          </a:xfrm>
          <a:custGeom>
            <a:avLst/>
            <a:gdLst>
              <a:gd name="connsiteX0" fmla="*/ 121992 w 635395"/>
              <a:gd name="connsiteY0" fmla="*/ 92652 h 996265"/>
              <a:gd name="connsiteX1" fmla="*/ 121243 w 635395"/>
              <a:gd name="connsiteY1" fmla="*/ 93775 h 996265"/>
              <a:gd name="connsiteX2" fmla="*/ 120270 w 635395"/>
              <a:gd name="connsiteY2" fmla="*/ 94899 h 996265"/>
              <a:gd name="connsiteX3" fmla="*/ 119521 w 635395"/>
              <a:gd name="connsiteY3" fmla="*/ 96021 h 996265"/>
              <a:gd name="connsiteX4" fmla="*/ 119147 w 635395"/>
              <a:gd name="connsiteY4" fmla="*/ 97518 h 996265"/>
              <a:gd name="connsiteX5" fmla="*/ 118773 w 635395"/>
              <a:gd name="connsiteY5" fmla="*/ 98941 h 996265"/>
              <a:gd name="connsiteX6" fmla="*/ 118998 w 635395"/>
              <a:gd name="connsiteY6" fmla="*/ 100661 h 996265"/>
              <a:gd name="connsiteX7" fmla="*/ 119372 w 635395"/>
              <a:gd name="connsiteY7" fmla="*/ 102159 h 996265"/>
              <a:gd name="connsiteX8" fmla="*/ 119896 w 635395"/>
              <a:gd name="connsiteY8" fmla="*/ 103431 h 996265"/>
              <a:gd name="connsiteX9" fmla="*/ 120644 w 635395"/>
              <a:gd name="connsiteY9" fmla="*/ 104554 h 996265"/>
              <a:gd name="connsiteX10" fmla="*/ 121244 w 635395"/>
              <a:gd name="connsiteY10" fmla="*/ 105826 h 996265"/>
              <a:gd name="connsiteX11" fmla="*/ 121979 w 635395"/>
              <a:gd name="connsiteY11" fmla="*/ 106930 h 996265"/>
              <a:gd name="connsiteX12" fmla="*/ 122516 w 635395"/>
              <a:gd name="connsiteY12" fmla="*/ 108222 h 996265"/>
              <a:gd name="connsiteX13" fmla="*/ 123115 w 635395"/>
              <a:gd name="connsiteY13" fmla="*/ 109569 h 996265"/>
              <a:gd name="connsiteX14" fmla="*/ 123489 w 635395"/>
              <a:gd name="connsiteY14" fmla="*/ 111067 h 996265"/>
              <a:gd name="connsiteX15" fmla="*/ 124013 w 635395"/>
              <a:gd name="connsiteY15" fmla="*/ 112339 h 996265"/>
              <a:gd name="connsiteX16" fmla="*/ 123863 w 635395"/>
              <a:gd name="connsiteY16" fmla="*/ 113986 h 996265"/>
              <a:gd name="connsiteX17" fmla="*/ 123264 w 635395"/>
              <a:gd name="connsiteY17" fmla="*/ 115333 h 996265"/>
              <a:gd name="connsiteX18" fmla="*/ 122366 w 635395"/>
              <a:gd name="connsiteY18" fmla="*/ 116231 h 996265"/>
              <a:gd name="connsiteX19" fmla="*/ 121617 w 635395"/>
              <a:gd name="connsiteY19" fmla="*/ 117354 h 996265"/>
              <a:gd name="connsiteX20" fmla="*/ 120869 w 635395"/>
              <a:gd name="connsiteY20" fmla="*/ 118477 h 996265"/>
              <a:gd name="connsiteX21" fmla="*/ 120270 w 635395"/>
              <a:gd name="connsiteY21" fmla="*/ 119749 h 996265"/>
              <a:gd name="connsiteX22" fmla="*/ 120644 w 635395"/>
              <a:gd name="connsiteY22" fmla="*/ 121246 h 996265"/>
              <a:gd name="connsiteX23" fmla="*/ 121393 w 635395"/>
              <a:gd name="connsiteY23" fmla="*/ 122369 h 996265"/>
              <a:gd name="connsiteX24" fmla="*/ 121992 w 635395"/>
              <a:gd name="connsiteY24" fmla="*/ 123641 h 996265"/>
              <a:gd name="connsiteX25" fmla="*/ 122142 w 635395"/>
              <a:gd name="connsiteY25" fmla="*/ 125363 h 996265"/>
              <a:gd name="connsiteX26" fmla="*/ 122366 w 635395"/>
              <a:gd name="connsiteY26" fmla="*/ 127009 h 996265"/>
              <a:gd name="connsiteX27" fmla="*/ 121992 w 635395"/>
              <a:gd name="connsiteY27" fmla="*/ 128507 h 996265"/>
              <a:gd name="connsiteX28" fmla="*/ 121244 w 635395"/>
              <a:gd name="connsiteY28" fmla="*/ 129631 h 996265"/>
              <a:gd name="connsiteX29" fmla="*/ 120270 w 635395"/>
              <a:gd name="connsiteY29" fmla="*/ 130528 h 996265"/>
              <a:gd name="connsiteX30" fmla="*/ 119147 w 635395"/>
              <a:gd name="connsiteY30" fmla="*/ 131277 h 996265"/>
              <a:gd name="connsiteX31" fmla="*/ 118399 w 635395"/>
              <a:gd name="connsiteY31" fmla="*/ 132399 h 996265"/>
              <a:gd name="connsiteX32" fmla="*/ 117651 w 635395"/>
              <a:gd name="connsiteY32" fmla="*/ 133522 h 996265"/>
              <a:gd name="connsiteX33" fmla="*/ 117276 w 635395"/>
              <a:gd name="connsiteY33" fmla="*/ 135018 h 996265"/>
              <a:gd name="connsiteX34" fmla="*/ 117500 w 635395"/>
              <a:gd name="connsiteY34" fmla="*/ 136666 h 996265"/>
              <a:gd name="connsiteX35" fmla="*/ 117875 w 635395"/>
              <a:gd name="connsiteY35" fmla="*/ 138163 h 996265"/>
              <a:gd name="connsiteX36" fmla="*/ 118399 w 635395"/>
              <a:gd name="connsiteY36" fmla="*/ 139435 h 996265"/>
              <a:gd name="connsiteX37" fmla="*/ 118773 w 635395"/>
              <a:gd name="connsiteY37" fmla="*/ 140933 h 996265"/>
              <a:gd name="connsiteX38" fmla="*/ 118623 w 635395"/>
              <a:gd name="connsiteY38" fmla="*/ 142579 h 996265"/>
              <a:gd name="connsiteX39" fmla="*/ 117875 w 635395"/>
              <a:gd name="connsiteY39" fmla="*/ 143702 h 996265"/>
              <a:gd name="connsiteX40" fmla="*/ 117126 w 635395"/>
              <a:gd name="connsiteY40" fmla="*/ 144824 h 996265"/>
              <a:gd name="connsiteX41" fmla="*/ 116153 w 635395"/>
              <a:gd name="connsiteY41" fmla="*/ 145723 h 996265"/>
              <a:gd name="connsiteX42" fmla="*/ 115405 w 635395"/>
              <a:gd name="connsiteY42" fmla="*/ 146845 h 996265"/>
              <a:gd name="connsiteX43" fmla="*/ 114881 w 635395"/>
              <a:gd name="connsiteY43" fmla="*/ 148192 h 996265"/>
              <a:gd name="connsiteX44" fmla="*/ 114282 w 635395"/>
              <a:gd name="connsiteY44" fmla="*/ 149466 h 996265"/>
              <a:gd name="connsiteX45" fmla="*/ 113908 w 635395"/>
              <a:gd name="connsiteY45" fmla="*/ 150962 h 996265"/>
              <a:gd name="connsiteX46" fmla="*/ 113533 w 635395"/>
              <a:gd name="connsiteY46" fmla="*/ 152460 h 996265"/>
              <a:gd name="connsiteX47" fmla="*/ 113159 w 635395"/>
              <a:gd name="connsiteY47" fmla="*/ 153956 h 996265"/>
              <a:gd name="connsiteX48" fmla="*/ 112635 w 635395"/>
              <a:gd name="connsiteY48" fmla="*/ 155230 h 996265"/>
              <a:gd name="connsiteX49" fmla="*/ 112036 w 635395"/>
              <a:gd name="connsiteY49" fmla="*/ 156502 h 996265"/>
              <a:gd name="connsiteX50" fmla="*/ 111288 w 635395"/>
              <a:gd name="connsiteY50" fmla="*/ 157624 h 996265"/>
              <a:gd name="connsiteX51" fmla="*/ 110539 w 635395"/>
              <a:gd name="connsiteY51" fmla="*/ 158747 h 996265"/>
              <a:gd name="connsiteX52" fmla="*/ 109417 w 635395"/>
              <a:gd name="connsiteY52" fmla="*/ 159496 h 996265"/>
              <a:gd name="connsiteX53" fmla="*/ 108294 w 635395"/>
              <a:gd name="connsiteY53" fmla="*/ 160245 h 996265"/>
              <a:gd name="connsiteX54" fmla="*/ 106797 w 635395"/>
              <a:gd name="connsiteY54" fmla="*/ 160619 h 996265"/>
              <a:gd name="connsiteX55" fmla="*/ 105524 w 635395"/>
              <a:gd name="connsiteY55" fmla="*/ 161367 h 996265"/>
              <a:gd name="connsiteX56" fmla="*/ 104401 w 635395"/>
              <a:gd name="connsiteY56" fmla="*/ 162116 h 996265"/>
              <a:gd name="connsiteX57" fmla="*/ 103653 w 635395"/>
              <a:gd name="connsiteY57" fmla="*/ 163201 h 996265"/>
              <a:gd name="connsiteX58" fmla="*/ 103058 w 635395"/>
              <a:gd name="connsiteY58" fmla="*/ 164539 h 996265"/>
              <a:gd name="connsiteX59" fmla="*/ 103279 w 635395"/>
              <a:gd name="connsiteY59" fmla="*/ 166009 h 996265"/>
              <a:gd name="connsiteX60" fmla="*/ 102914 w 635395"/>
              <a:gd name="connsiteY60" fmla="*/ 165961 h 996265"/>
              <a:gd name="connsiteX61" fmla="*/ 102930 w 635395"/>
              <a:gd name="connsiteY61" fmla="*/ 166095 h 996265"/>
              <a:gd name="connsiteX62" fmla="*/ 102347 w 635395"/>
              <a:gd name="connsiteY62" fmla="*/ 167670 h 996265"/>
              <a:gd name="connsiteX63" fmla="*/ 103064 w 635395"/>
              <a:gd name="connsiteY63" fmla="*/ 168859 h 996265"/>
              <a:gd name="connsiteX64" fmla="*/ 103487 w 635395"/>
              <a:gd name="connsiteY64" fmla="*/ 169586 h 996265"/>
              <a:gd name="connsiteX65" fmla="*/ 104490 w 635395"/>
              <a:gd name="connsiteY65" fmla="*/ 171312 h 996265"/>
              <a:gd name="connsiteX66" fmla="*/ 104309 w 635395"/>
              <a:gd name="connsiteY66" fmla="*/ 172168 h 996265"/>
              <a:gd name="connsiteX67" fmla="*/ 103320 w 635395"/>
              <a:gd name="connsiteY67" fmla="*/ 173295 h 996265"/>
              <a:gd name="connsiteX68" fmla="*/ 102688 w 635395"/>
              <a:gd name="connsiteY68" fmla="*/ 173519 h 996265"/>
              <a:gd name="connsiteX69" fmla="*/ 102081 w 635395"/>
              <a:gd name="connsiteY69" fmla="*/ 173735 h 996265"/>
              <a:gd name="connsiteX70" fmla="*/ 101713 w 635395"/>
              <a:gd name="connsiteY70" fmla="*/ 174526 h 996265"/>
              <a:gd name="connsiteX71" fmla="*/ 101218 w 635395"/>
              <a:gd name="connsiteY71" fmla="*/ 175591 h 996265"/>
              <a:gd name="connsiteX72" fmla="*/ 97373 w 635395"/>
              <a:gd name="connsiteY72" fmla="*/ 175484 h 996265"/>
              <a:gd name="connsiteX73" fmla="*/ 96695 w 635395"/>
              <a:gd name="connsiteY73" fmla="*/ 175766 h 996265"/>
              <a:gd name="connsiteX74" fmla="*/ 96320 w 635395"/>
              <a:gd name="connsiteY74" fmla="*/ 175923 h 996265"/>
              <a:gd name="connsiteX75" fmla="*/ 95429 w 635395"/>
              <a:gd name="connsiteY75" fmla="*/ 176992 h 996265"/>
              <a:gd name="connsiteX76" fmla="*/ 94406 w 635395"/>
              <a:gd name="connsiteY76" fmla="*/ 178218 h 996265"/>
              <a:gd name="connsiteX77" fmla="*/ 93916 w 635395"/>
              <a:gd name="connsiteY77" fmla="*/ 179831 h 996265"/>
              <a:gd name="connsiteX78" fmla="*/ 92989 w 635395"/>
              <a:gd name="connsiteY78" fmla="*/ 180949 h 996265"/>
              <a:gd name="connsiteX79" fmla="*/ 90466 w 635395"/>
              <a:gd name="connsiteY79" fmla="*/ 182414 h 996265"/>
              <a:gd name="connsiteX80" fmla="*/ 90202 w 635395"/>
              <a:gd name="connsiteY80" fmla="*/ 182568 h 996265"/>
              <a:gd name="connsiteX81" fmla="*/ 86376 w 635395"/>
              <a:gd name="connsiteY81" fmla="*/ 188091 h 996265"/>
              <a:gd name="connsiteX82" fmla="*/ 85605 w 635395"/>
              <a:gd name="connsiteY82" fmla="*/ 188222 h 996265"/>
              <a:gd name="connsiteX83" fmla="*/ 84891 w 635395"/>
              <a:gd name="connsiteY83" fmla="*/ 188343 h 996265"/>
              <a:gd name="connsiteX84" fmla="*/ 84581 w 635395"/>
              <a:gd name="connsiteY84" fmla="*/ 188780 h 996265"/>
              <a:gd name="connsiteX85" fmla="*/ 84398 w 635395"/>
              <a:gd name="connsiteY85" fmla="*/ 189646 h 996265"/>
              <a:gd name="connsiteX86" fmla="*/ 84649 w 635395"/>
              <a:gd name="connsiteY86" fmla="*/ 190264 h 996265"/>
              <a:gd name="connsiteX87" fmla="*/ 84899 w 635395"/>
              <a:gd name="connsiteY87" fmla="*/ 190881 h 996265"/>
              <a:gd name="connsiteX88" fmla="*/ 84682 w 635395"/>
              <a:gd name="connsiteY88" fmla="*/ 191500 h 996265"/>
              <a:gd name="connsiteX89" fmla="*/ 84530 w 635395"/>
              <a:gd name="connsiteY89" fmla="*/ 191935 h 996265"/>
              <a:gd name="connsiteX90" fmla="*/ 84609 w 635395"/>
              <a:gd name="connsiteY90" fmla="*/ 192208 h 996265"/>
              <a:gd name="connsiteX91" fmla="*/ 84781 w 635395"/>
              <a:gd name="connsiteY91" fmla="*/ 192802 h 996265"/>
              <a:gd name="connsiteX92" fmla="*/ 84476 w 635395"/>
              <a:gd name="connsiteY92" fmla="*/ 194659 h 996265"/>
              <a:gd name="connsiteX93" fmla="*/ 83756 w 635395"/>
              <a:gd name="connsiteY93" fmla="*/ 195966 h 996265"/>
              <a:gd name="connsiteX94" fmla="*/ 82937 w 635395"/>
              <a:gd name="connsiteY94" fmla="*/ 197451 h 996265"/>
              <a:gd name="connsiteX95" fmla="*/ 82214 w 635395"/>
              <a:gd name="connsiteY95" fmla="*/ 199553 h 996265"/>
              <a:gd name="connsiteX96" fmla="*/ 81892 w 635395"/>
              <a:gd name="connsiteY96" fmla="*/ 200487 h 996265"/>
              <a:gd name="connsiteX97" fmla="*/ 81534 w 635395"/>
              <a:gd name="connsiteY97" fmla="*/ 203559 h 996265"/>
              <a:gd name="connsiteX98" fmla="*/ 81305 w 635395"/>
              <a:gd name="connsiteY98" fmla="*/ 205178 h 996265"/>
              <a:gd name="connsiteX99" fmla="*/ 80855 w 635395"/>
              <a:gd name="connsiteY99" fmla="*/ 205630 h 996265"/>
              <a:gd name="connsiteX100" fmla="*/ 79677 w 635395"/>
              <a:gd name="connsiteY100" fmla="*/ 205510 h 996265"/>
              <a:gd name="connsiteX101" fmla="*/ 77753 w 635395"/>
              <a:gd name="connsiteY101" fmla="*/ 204591 h 996265"/>
              <a:gd name="connsiteX102" fmla="*/ 77253 w 635395"/>
              <a:gd name="connsiteY102" fmla="*/ 204953 h 996265"/>
              <a:gd name="connsiteX103" fmla="*/ 76575 w 635395"/>
              <a:gd name="connsiteY103" fmla="*/ 205389 h 996265"/>
              <a:gd name="connsiteX104" fmla="*/ 75708 w 635395"/>
              <a:gd name="connsiteY104" fmla="*/ 205280 h 996265"/>
              <a:gd name="connsiteX105" fmla="*/ 73363 w 635395"/>
              <a:gd name="connsiteY105" fmla="*/ 208445 h 996265"/>
              <a:gd name="connsiteX106" fmla="*/ 71075 w 635395"/>
              <a:gd name="connsiteY106" fmla="*/ 210062 h 996265"/>
              <a:gd name="connsiteX107" fmla="*/ 70599 w 635395"/>
              <a:gd name="connsiteY107" fmla="*/ 211917 h 996265"/>
              <a:gd name="connsiteX108" fmla="*/ 70841 w 635395"/>
              <a:gd name="connsiteY108" fmla="*/ 212893 h 996265"/>
              <a:gd name="connsiteX109" fmla="*/ 70911 w 635395"/>
              <a:gd name="connsiteY109" fmla="*/ 213177 h 996265"/>
              <a:gd name="connsiteX110" fmla="*/ 70609 w 635395"/>
              <a:gd name="connsiteY110" fmla="*/ 213854 h 996265"/>
              <a:gd name="connsiteX111" fmla="*/ 70585 w 635395"/>
              <a:gd name="connsiteY111" fmla="*/ 215718 h 996265"/>
              <a:gd name="connsiteX112" fmla="*/ 70588 w 635395"/>
              <a:gd name="connsiteY112" fmla="*/ 217245 h 996265"/>
              <a:gd name="connsiteX113" fmla="*/ 70330 w 635395"/>
              <a:gd name="connsiteY113" fmla="*/ 218240 h 996265"/>
              <a:gd name="connsiteX114" fmla="*/ 69663 w 635395"/>
              <a:gd name="connsiteY114" fmla="*/ 220813 h 996265"/>
              <a:gd name="connsiteX115" fmla="*/ 68882 w 635395"/>
              <a:gd name="connsiteY115" fmla="*/ 222102 h 996265"/>
              <a:gd name="connsiteX116" fmla="*/ 68405 w 635395"/>
              <a:gd name="connsiteY116" fmla="*/ 222888 h 996265"/>
              <a:gd name="connsiteX117" fmla="*/ 63923 w 635395"/>
              <a:gd name="connsiteY117" fmla="*/ 225508 h 996265"/>
              <a:gd name="connsiteX118" fmla="*/ 62326 w 635395"/>
              <a:gd name="connsiteY118" fmla="*/ 226440 h 996265"/>
              <a:gd name="connsiteX119" fmla="*/ 61655 w 635395"/>
              <a:gd name="connsiteY119" fmla="*/ 227182 h 996265"/>
              <a:gd name="connsiteX120" fmla="*/ 61092 w 635395"/>
              <a:gd name="connsiteY120" fmla="*/ 227807 h 996265"/>
              <a:gd name="connsiteX121" fmla="*/ 59728 w 635395"/>
              <a:gd name="connsiteY121" fmla="*/ 227750 h 996265"/>
              <a:gd name="connsiteX122" fmla="*/ 58049 w 635395"/>
              <a:gd name="connsiteY122" fmla="*/ 226456 h 996265"/>
              <a:gd name="connsiteX123" fmla="*/ 57295 w 635395"/>
              <a:gd name="connsiteY123" fmla="*/ 227942 h 996265"/>
              <a:gd name="connsiteX124" fmla="*/ 56633 w 635395"/>
              <a:gd name="connsiteY124" fmla="*/ 229247 h 996265"/>
              <a:gd name="connsiteX125" fmla="*/ 56477 w 635395"/>
              <a:gd name="connsiteY125" fmla="*/ 229376 h 996265"/>
              <a:gd name="connsiteX126" fmla="*/ 55890 w 635395"/>
              <a:gd name="connsiteY126" fmla="*/ 229869 h 996265"/>
              <a:gd name="connsiteX127" fmla="*/ 54406 w 635395"/>
              <a:gd name="connsiteY127" fmla="*/ 230307 h 996265"/>
              <a:gd name="connsiteX128" fmla="*/ 53479 w 635395"/>
              <a:gd name="connsiteY128" fmla="*/ 231363 h 996265"/>
              <a:gd name="connsiteX129" fmla="*/ 51127 w 635395"/>
              <a:gd name="connsiteY129" fmla="*/ 232053 h 996265"/>
              <a:gd name="connsiteX130" fmla="*/ 51379 w 635395"/>
              <a:gd name="connsiteY130" fmla="*/ 233911 h 996265"/>
              <a:gd name="connsiteX131" fmla="*/ 49402 w 635395"/>
              <a:gd name="connsiteY131" fmla="*/ 235713 h 996265"/>
              <a:gd name="connsiteX132" fmla="*/ 46624 w 635395"/>
              <a:gd name="connsiteY132" fmla="*/ 237578 h 996265"/>
              <a:gd name="connsiteX133" fmla="*/ 46063 w 635395"/>
              <a:gd name="connsiteY133" fmla="*/ 237954 h 996265"/>
              <a:gd name="connsiteX134" fmla="*/ 44274 w 635395"/>
              <a:gd name="connsiteY134" fmla="*/ 240315 h 996265"/>
              <a:gd name="connsiteX135" fmla="*/ 43174 w 635395"/>
              <a:gd name="connsiteY135" fmla="*/ 240870 h 996265"/>
              <a:gd name="connsiteX136" fmla="*/ 42293 w 635395"/>
              <a:gd name="connsiteY136" fmla="*/ 241313 h 996265"/>
              <a:gd name="connsiteX137" fmla="*/ 42154 w 635395"/>
              <a:gd name="connsiteY137" fmla="*/ 241467 h 996265"/>
              <a:gd name="connsiteX138" fmla="*/ 41614 w 635395"/>
              <a:gd name="connsiteY138" fmla="*/ 242058 h 996265"/>
              <a:gd name="connsiteX139" fmla="*/ 41364 w 635395"/>
              <a:gd name="connsiteY139" fmla="*/ 242587 h 996265"/>
              <a:gd name="connsiteX140" fmla="*/ 40998 w 635395"/>
              <a:gd name="connsiteY140" fmla="*/ 243360 h 996265"/>
              <a:gd name="connsiteX141" fmla="*/ 40903 w 635395"/>
              <a:gd name="connsiteY141" fmla="*/ 244050 h 996265"/>
              <a:gd name="connsiteX142" fmla="*/ 40698 w 635395"/>
              <a:gd name="connsiteY142" fmla="*/ 245530 h 996265"/>
              <a:gd name="connsiteX143" fmla="*/ 39830 w 635395"/>
              <a:gd name="connsiteY143" fmla="*/ 246892 h 996265"/>
              <a:gd name="connsiteX144" fmla="*/ 39709 w 635395"/>
              <a:gd name="connsiteY144" fmla="*/ 247082 h 996265"/>
              <a:gd name="connsiteX145" fmla="*/ 39549 w 635395"/>
              <a:gd name="connsiteY145" fmla="*/ 247209 h 996265"/>
              <a:gd name="connsiteX146" fmla="*/ 38844 w 635395"/>
              <a:gd name="connsiteY146" fmla="*/ 247767 h 996265"/>
              <a:gd name="connsiteX147" fmla="*/ 38162 w 635395"/>
              <a:gd name="connsiteY147" fmla="*/ 247646 h 996265"/>
              <a:gd name="connsiteX148" fmla="*/ 36990 w 635395"/>
              <a:gd name="connsiteY148" fmla="*/ 249260 h 996265"/>
              <a:gd name="connsiteX149" fmla="*/ 36601 w 635395"/>
              <a:gd name="connsiteY149" fmla="*/ 249999 h 996265"/>
              <a:gd name="connsiteX150" fmla="*/ 35942 w 635395"/>
              <a:gd name="connsiteY150" fmla="*/ 251245 h 996265"/>
              <a:gd name="connsiteX151" fmla="*/ 35639 w 635395"/>
              <a:gd name="connsiteY151" fmla="*/ 253411 h 996265"/>
              <a:gd name="connsiteX152" fmla="*/ 35298 w 635395"/>
              <a:gd name="connsiteY152" fmla="*/ 253957 h 996265"/>
              <a:gd name="connsiteX153" fmla="*/ 35188 w 635395"/>
              <a:gd name="connsiteY153" fmla="*/ 254134 h 996265"/>
              <a:gd name="connsiteX154" fmla="*/ 34040 w 635395"/>
              <a:gd name="connsiteY154" fmla="*/ 255959 h 996265"/>
              <a:gd name="connsiteX155" fmla="*/ 32678 w 635395"/>
              <a:gd name="connsiteY155" fmla="*/ 257327 h 996265"/>
              <a:gd name="connsiteX156" fmla="*/ 32374 w 635395"/>
              <a:gd name="connsiteY156" fmla="*/ 258500 h 996265"/>
              <a:gd name="connsiteX157" fmla="*/ 30149 w 635395"/>
              <a:gd name="connsiteY157" fmla="*/ 260493 h 996265"/>
              <a:gd name="connsiteX158" fmla="*/ 29985 w 635395"/>
              <a:gd name="connsiteY158" fmla="*/ 260702 h 996265"/>
              <a:gd name="connsiteX159" fmla="*/ 29472 w 635395"/>
              <a:gd name="connsiteY159" fmla="*/ 261364 h 996265"/>
              <a:gd name="connsiteX160" fmla="*/ 28919 w 635395"/>
              <a:gd name="connsiteY160" fmla="*/ 263224 h 996265"/>
              <a:gd name="connsiteX161" fmla="*/ 27738 w 635395"/>
              <a:gd name="connsiteY161" fmla="*/ 264216 h 996265"/>
              <a:gd name="connsiteX162" fmla="*/ 25891 w 635395"/>
              <a:gd name="connsiteY162" fmla="*/ 265773 h 996265"/>
              <a:gd name="connsiteX163" fmla="*/ 25274 w 635395"/>
              <a:gd name="connsiteY163" fmla="*/ 267200 h 996265"/>
              <a:gd name="connsiteX164" fmla="*/ 23698 w 635395"/>
              <a:gd name="connsiteY164" fmla="*/ 269156 h 996265"/>
              <a:gd name="connsiteX165" fmla="*/ 22310 w 635395"/>
              <a:gd name="connsiteY165" fmla="*/ 269378 h 996265"/>
              <a:gd name="connsiteX166" fmla="*/ 20930 w 635395"/>
              <a:gd name="connsiteY166" fmla="*/ 270188 h 996265"/>
              <a:gd name="connsiteX167" fmla="*/ 19649 w 635395"/>
              <a:gd name="connsiteY167" fmla="*/ 270938 h 996265"/>
              <a:gd name="connsiteX168" fmla="*/ 16636 w 635395"/>
              <a:gd name="connsiteY168" fmla="*/ 271787 h 996265"/>
              <a:gd name="connsiteX169" fmla="*/ 15190 w 635395"/>
              <a:gd name="connsiteY169" fmla="*/ 272194 h 996265"/>
              <a:gd name="connsiteX170" fmla="*/ 13581 w 635395"/>
              <a:gd name="connsiteY170" fmla="*/ 273190 h 996265"/>
              <a:gd name="connsiteX171" fmla="*/ 11922 w 635395"/>
              <a:gd name="connsiteY171" fmla="*/ 276480 h 996265"/>
              <a:gd name="connsiteX172" fmla="*/ 10305 w 635395"/>
              <a:gd name="connsiteY172" fmla="*/ 277758 h 996265"/>
              <a:gd name="connsiteX173" fmla="*/ 10009 w 635395"/>
              <a:gd name="connsiteY173" fmla="*/ 278777 h 996265"/>
              <a:gd name="connsiteX174" fmla="*/ 8609 w 635395"/>
              <a:gd name="connsiteY174" fmla="*/ 278676 h 996265"/>
              <a:gd name="connsiteX175" fmla="*/ 8397 w 635395"/>
              <a:gd name="connsiteY175" fmla="*/ 278661 h 996265"/>
              <a:gd name="connsiteX176" fmla="*/ 7469 w 635395"/>
              <a:gd name="connsiteY176" fmla="*/ 279160 h 996265"/>
              <a:gd name="connsiteX177" fmla="*/ 6243 w 635395"/>
              <a:gd name="connsiteY177" fmla="*/ 280427 h 996265"/>
              <a:gd name="connsiteX178" fmla="*/ 5061 w 635395"/>
              <a:gd name="connsiteY178" fmla="*/ 281647 h 996265"/>
              <a:gd name="connsiteX179" fmla="*/ 4629 w 635395"/>
              <a:gd name="connsiteY179" fmla="*/ 282266 h 996265"/>
              <a:gd name="connsiteX180" fmla="*/ 4516 w 635395"/>
              <a:gd name="connsiteY180" fmla="*/ 283602 h 996265"/>
              <a:gd name="connsiteX181" fmla="*/ 4392 w 635395"/>
              <a:gd name="connsiteY181" fmla="*/ 285056 h 996265"/>
              <a:gd name="connsiteX182" fmla="*/ 1352 w 635395"/>
              <a:gd name="connsiteY182" fmla="*/ 284636 h 996265"/>
              <a:gd name="connsiteX183" fmla="*/ 550 w 635395"/>
              <a:gd name="connsiteY183" fmla="*/ 285072 h 996265"/>
              <a:gd name="connsiteX184" fmla="*/ 288 w 635395"/>
              <a:gd name="connsiteY184" fmla="*/ 285687 h 996265"/>
              <a:gd name="connsiteX185" fmla="*/ 180 w 635395"/>
              <a:gd name="connsiteY185" fmla="*/ 285939 h 996265"/>
              <a:gd name="connsiteX186" fmla="*/ 401 w 635395"/>
              <a:gd name="connsiteY186" fmla="*/ 286768 h 996265"/>
              <a:gd name="connsiteX187" fmla="*/ 873 w 635395"/>
              <a:gd name="connsiteY187" fmla="*/ 288537 h 996265"/>
              <a:gd name="connsiteX188" fmla="*/ 1866 w 635395"/>
              <a:gd name="connsiteY188" fmla="*/ 289214 h 996265"/>
              <a:gd name="connsiteX189" fmla="*/ 2862 w 635395"/>
              <a:gd name="connsiteY189" fmla="*/ 290324 h 996265"/>
              <a:gd name="connsiteX190" fmla="*/ 4289 w 635395"/>
              <a:gd name="connsiteY190" fmla="*/ 290628 h 996265"/>
              <a:gd name="connsiteX191" fmla="*/ 4829 w 635395"/>
              <a:gd name="connsiteY191" fmla="*/ 291349 h 996265"/>
              <a:gd name="connsiteX192" fmla="*/ 5908 w 635395"/>
              <a:gd name="connsiteY192" fmla="*/ 292790 h 996265"/>
              <a:gd name="connsiteX193" fmla="*/ 6269 w 635395"/>
              <a:gd name="connsiteY193" fmla="*/ 292916 h 996265"/>
              <a:gd name="connsiteX194" fmla="*/ 6962 w 635395"/>
              <a:gd name="connsiteY194" fmla="*/ 293156 h 996265"/>
              <a:gd name="connsiteX195" fmla="*/ 9935 w 635395"/>
              <a:gd name="connsiteY195" fmla="*/ 292587 h 996265"/>
              <a:gd name="connsiteX196" fmla="*/ 11672 w 635395"/>
              <a:gd name="connsiteY196" fmla="*/ 292643 h 996265"/>
              <a:gd name="connsiteX197" fmla="*/ 12453 w 635395"/>
              <a:gd name="connsiteY197" fmla="*/ 293447 h 996265"/>
              <a:gd name="connsiteX198" fmla="*/ 13289 w 635395"/>
              <a:gd name="connsiteY198" fmla="*/ 294307 h 996265"/>
              <a:gd name="connsiteX199" fmla="*/ 15951 w 635395"/>
              <a:gd name="connsiteY199" fmla="*/ 293554 h 996265"/>
              <a:gd name="connsiteX200" fmla="*/ 17316 w 635395"/>
              <a:gd name="connsiteY200" fmla="*/ 293858 h 996265"/>
              <a:gd name="connsiteX201" fmla="*/ 18016 w 635395"/>
              <a:gd name="connsiteY201" fmla="*/ 294553 h 996265"/>
              <a:gd name="connsiteX202" fmla="*/ 18248 w 635395"/>
              <a:gd name="connsiteY202" fmla="*/ 294783 h 996265"/>
              <a:gd name="connsiteX203" fmla="*/ 18381 w 635395"/>
              <a:gd name="connsiteY203" fmla="*/ 295105 h 996265"/>
              <a:gd name="connsiteX204" fmla="*/ 19295 w 635395"/>
              <a:gd name="connsiteY204" fmla="*/ 297345 h 996265"/>
              <a:gd name="connsiteX205" fmla="*/ 19561 w 635395"/>
              <a:gd name="connsiteY205" fmla="*/ 297998 h 996265"/>
              <a:gd name="connsiteX206" fmla="*/ 20763 w 635395"/>
              <a:gd name="connsiteY206" fmla="*/ 298663 h 996265"/>
              <a:gd name="connsiteX207" fmla="*/ 21674 w 635395"/>
              <a:gd name="connsiteY207" fmla="*/ 299167 h 996265"/>
              <a:gd name="connsiteX208" fmla="*/ 23042 w 635395"/>
              <a:gd name="connsiteY208" fmla="*/ 300771 h 996265"/>
              <a:gd name="connsiteX209" fmla="*/ 32974 w 635395"/>
              <a:gd name="connsiteY209" fmla="*/ 305438 h 996265"/>
              <a:gd name="connsiteX210" fmla="*/ 33609 w 635395"/>
              <a:gd name="connsiteY210" fmla="*/ 305519 h 996265"/>
              <a:gd name="connsiteX211" fmla="*/ 35330 w 635395"/>
              <a:gd name="connsiteY211" fmla="*/ 305738 h 996265"/>
              <a:gd name="connsiteX212" fmla="*/ 37598 w 635395"/>
              <a:gd name="connsiteY212" fmla="*/ 306541 h 996265"/>
              <a:gd name="connsiteX213" fmla="*/ 37752 w 635395"/>
              <a:gd name="connsiteY213" fmla="*/ 306597 h 996265"/>
              <a:gd name="connsiteX214" fmla="*/ 38357 w 635395"/>
              <a:gd name="connsiteY214" fmla="*/ 306551 h 996265"/>
              <a:gd name="connsiteX215" fmla="*/ 39487 w 635395"/>
              <a:gd name="connsiteY215" fmla="*/ 306466 h 996265"/>
              <a:gd name="connsiteX216" fmla="*/ 40916 w 635395"/>
              <a:gd name="connsiteY216" fmla="*/ 307884 h 996265"/>
              <a:gd name="connsiteX217" fmla="*/ 42549 w 635395"/>
              <a:gd name="connsiteY217" fmla="*/ 308123 h 996265"/>
              <a:gd name="connsiteX218" fmla="*/ 43396 w 635395"/>
              <a:gd name="connsiteY218" fmla="*/ 308247 h 996265"/>
              <a:gd name="connsiteX219" fmla="*/ 47048 w 635395"/>
              <a:gd name="connsiteY219" fmla="*/ 306870 h 996265"/>
              <a:gd name="connsiteX220" fmla="*/ 49087 w 635395"/>
              <a:gd name="connsiteY220" fmla="*/ 305004 h 996265"/>
              <a:gd name="connsiteX221" fmla="*/ 50073 w 635395"/>
              <a:gd name="connsiteY221" fmla="*/ 305155 h 996265"/>
              <a:gd name="connsiteX222" fmla="*/ 52161 w 635395"/>
              <a:gd name="connsiteY222" fmla="*/ 305977 h 996265"/>
              <a:gd name="connsiteX223" fmla="*/ 53640 w 635395"/>
              <a:gd name="connsiteY223" fmla="*/ 306793 h 996265"/>
              <a:gd name="connsiteX224" fmla="*/ 54814 w 635395"/>
              <a:gd name="connsiteY224" fmla="*/ 308106 h 996265"/>
              <a:gd name="connsiteX225" fmla="*/ 55431 w 635395"/>
              <a:gd name="connsiteY225" fmla="*/ 309985 h 996265"/>
              <a:gd name="connsiteX226" fmla="*/ 55045 w 635395"/>
              <a:gd name="connsiteY226" fmla="*/ 312205 h 996265"/>
              <a:gd name="connsiteX227" fmla="*/ 53768 w 635395"/>
              <a:gd name="connsiteY227" fmla="*/ 313808 h 996265"/>
              <a:gd name="connsiteX228" fmla="*/ 50697 w 635395"/>
              <a:gd name="connsiteY228" fmla="*/ 315965 h 996265"/>
              <a:gd name="connsiteX229" fmla="*/ 49134 w 635395"/>
              <a:gd name="connsiteY229" fmla="*/ 318000 h 996265"/>
              <a:gd name="connsiteX230" fmla="*/ 49404 w 635395"/>
              <a:gd name="connsiteY230" fmla="*/ 319143 h 996265"/>
              <a:gd name="connsiteX231" fmla="*/ 50627 w 635395"/>
              <a:gd name="connsiteY231" fmla="*/ 319624 h 996265"/>
              <a:gd name="connsiteX232" fmla="*/ 52009 w 635395"/>
              <a:gd name="connsiteY232" fmla="*/ 319506 h 996265"/>
              <a:gd name="connsiteX233" fmla="*/ 53465 w 635395"/>
              <a:gd name="connsiteY233" fmla="*/ 318749 h 996265"/>
              <a:gd name="connsiteX234" fmla="*/ 55249 w 635395"/>
              <a:gd name="connsiteY234" fmla="*/ 317431 h 996265"/>
              <a:gd name="connsiteX235" fmla="*/ 57203 w 635395"/>
              <a:gd name="connsiteY235" fmla="*/ 316238 h 996265"/>
              <a:gd name="connsiteX236" fmla="*/ 58734 w 635395"/>
              <a:gd name="connsiteY236" fmla="*/ 314884 h 996265"/>
              <a:gd name="connsiteX237" fmla="*/ 59330 w 635395"/>
              <a:gd name="connsiteY237" fmla="*/ 315422 h 996265"/>
              <a:gd name="connsiteX238" fmla="*/ 59638 w 635395"/>
              <a:gd name="connsiteY238" fmla="*/ 316393 h 996265"/>
              <a:gd name="connsiteX239" fmla="*/ 59788 w 635395"/>
              <a:gd name="connsiteY239" fmla="*/ 318005 h 996265"/>
              <a:gd name="connsiteX240" fmla="*/ 59480 w 635395"/>
              <a:gd name="connsiteY240" fmla="*/ 319841 h 996265"/>
              <a:gd name="connsiteX241" fmla="*/ 57759 w 635395"/>
              <a:gd name="connsiteY241" fmla="*/ 322520 h 996265"/>
              <a:gd name="connsiteX242" fmla="*/ 56919 w 635395"/>
              <a:gd name="connsiteY242" fmla="*/ 325219 h 996265"/>
              <a:gd name="connsiteX243" fmla="*/ 56860 w 635395"/>
              <a:gd name="connsiteY243" fmla="*/ 326837 h 996265"/>
              <a:gd name="connsiteX244" fmla="*/ 57270 w 635395"/>
              <a:gd name="connsiteY244" fmla="*/ 327741 h 996265"/>
              <a:gd name="connsiteX245" fmla="*/ 57337 w 635395"/>
              <a:gd name="connsiteY245" fmla="*/ 327890 h 996265"/>
              <a:gd name="connsiteX246" fmla="*/ 58479 w 635395"/>
              <a:gd name="connsiteY246" fmla="*/ 328416 h 996265"/>
              <a:gd name="connsiteX247" fmla="*/ 61327 w 635395"/>
              <a:gd name="connsiteY247" fmla="*/ 328179 h 996265"/>
              <a:gd name="connsiteX248" fmla="*/ 63931 w 635395"/>
              <a:gd name="connsiteY248" fmla="*/ 328457 h 996265"/>
              <a:gd name="connsiteX249" fmla="*/ 66290 w 635395"/>
              <a:gd name="connsiteY249" fmla="*/ 329083 h 996265"/>
              <a:gd name="connsiteX250" fmla="*/ 68487 w 635395"/>
              <a:gd name="connsiteY250" fmla="*/ 330138 h 996265"/>
              <a:gd name="connsiteX251" fmla="*/ 69800 w 635395"/>
              <a:gd name="connsiteY251" fmla="*/ 330957 h 996265"/>
              <a:gd name="connsiteX252" fmla="*/ 70946 w 635395"/>
              <a:gd name="connsiteY252" fmla="*/ 331866 h 996265"/>
              <a:gd name="connsiteX253" fmla="*/ 72381 w 635395"/>
              <a:gd name="connsiteY253" fmla="*/ 332471 h 996265"/>
              <a:gd name="connsiteX254" fmla="*/ 74185 w 635395"/>
              <a:gd name="connsiteY254" fmla="*/ 332471 h 996265"/>
              <a:gd name="connsiteX255" fmla="*/ 75942 w 635395"/>
              <a:gd name="connsiteY255" fmla="*/ 332175 h 996265"/>
              <a:gd name="connsiteX256" fmla="*/ 77533 w 635395"/>
              <a:gd name="connsiteY256" fmla="*/ 332010 h 996265"/>
              <a:gd name="connsiteX257" fmla="*/ 79965 w 635395"/>
              <a:gd name="connsiteY257" fmla="*/ 331953 h 996265"/>
              <a:gd name="connsiteX258" fmla="*/ 82019 w 635395"/>
              <a:gd name="connsiteY258" fmla="*/ 331863 h 996265"/>
              <a:gd name="connsiteX259" fmla="*/ 83076 w 635395"/>
              <a:gd name="connsiteY259" fmla="*/ 332391 h 996265"/>
              <a:gd name="connsiteX260" fmla="*/ 83840 w 635395"/>
              <a:gd name="connsiteY260" fmla="*/ 333011 h 996265"/>
              <a:gd name="connsiteX261" fmla="*/ 84269 w 635395"/>
              <a:gd name="connsiteY261" fmla="*/ 333925 h 996265"/>
              <a:gd name="connsiteX262" fmla="*/ 82902 w 635395"/>
              <a:gd name="connsiteY262" fmla="*/ 334602 h 996265"/>
              <a:gd name="connsiteX263" fmla="*/ 82098 w 635395"/>
              <a:gd name="connsiteY263" fmla="*/ 336093 h 996265"/>
              <a:gd name="connsiteX264" fmla="*/ 81108 w 635395"/>
              <a:gd name="connsiteY264" fmla="*/ 336467 h 996265"/>
              <a:gd name="connsiteX265" fmla="*/ 80553 w 635395"/>
              <a:gd name="connsiteY265" fmla="*/ 337120 h 996265"/>
              <a:gd name="connsiteX266" fmla="*/ 79997 w 635395"/>
              <a:gd name="connsiteY266" fmla="*/ 337772 h 996265"/>
              <a:gd name="connsiteX267" fmla="*/ 78643 w 635395"/>
              <a:gd name="connsiteY267" fmla="*/ 340503 h 996265"/>
              <a:gd name="connsiteX268" fmla="*/ 75424 w 635395"/>
              <a:gd name="connsiteY268" fmla="*/ 341381 h 996265"/>
              <a:gd name="connsiteX269" fmla="*/ 73447 w 635395"/>
              <a:gd name="connsiteY269" fmla="*/ 343122 h 996265"/>
              <a:gd name="connsiteX270" fmla="*/ 69809 w 635395"/>
              <a:gd name="connsiteY270" fmla="*/ 344481 h 996265"/>
              <a:gd name="connsiteX271" fmla="*/ 68249 w 635395"/>
              <a:gd name="connsiteY271" fmla="*/ 345063 h 996265"/>
              <a:gd name="connsiteX272" fmla="*/ 67772 w 635395"/>
              <a:gd name="connsiteY272" fmla="*/ 345513 h 996265"/>
              <a:gd name="connsiteX273" fmla="*/ 66273 w 635395"/>
              <a:gd name="connsiteY273" fmla="*/ 346929 h 996265"/>
              <a:gd name="connsiteX274" fmla="*/ 65843 w 635395"/>
              <a:gd name="connsiteY274" fmla="*/ 347982 h 996265"/>
              <a:gd name="connsiteX275" fmla="*/ 65412 w 635395"/>
              <a:gd name="connsiteY275" fmla="*/ 349037 h 996265"/>
              <a:gd name="connsiteX276" fmla="*/ 64547 w 635395"/>
              <a:gd name="connsiteY276" fmla="*/ 349784 h 996265"/>
              <a:gd name="connsiteX277" fmla="*/ 63309 w 635395"/>
              <a:gd name="connsiteY277" fmla="*/ 349974 h 996265"/>
              <a:gd name="connsiteX278" fmla="*/ 62508 w 635395"/>
              <a:gd name="connsiteY278" fmla="*/ 351463 h 996265"/>
              <a:gd name="connsiteX279" fmla="*/ 62098 w 635395"/>
              <a:gd name="connsiteY279" fmla="*/ 351828 h 996265"/>
              <a:gd name="connsiteX280" fmla="*/ 61458 w 635395"/>
              <a:gd name="connsiteY280" fmla="*/ 352397 h 996265"/>
              <a:gd name="connsiteX281" fmla="*/ 60481 w 635395"/>
              <a:gd name="connsiteY281" fmla="*/ 356426 h 996265"/>
              <a:gd name="connsiteX282" fmla="*/ 59372 w 635395"/>
              <a:gd name="connsiteY282" fmla="*/ 358228 h 996265"/>
              <a:gd name="connsiteX283" fmla="*/ 59004 w 635395"/>
              <a:gd name="connsiteY283" fmla="*/ 358548 h 996265"/>
              <a:gd name="connsiteX284" fmla="*/ 57522 w 635395"/>
              <a:gd name="connsiteY284" fmla="*/ 359874 h 996265"/>
              <a:gd name="connsiteX285" fmla="*/ 57647 w 635395"/>
              <a:gd name="connsiteY285" fmla="*/ 361020 h 996265"/>
              <a:gd name="connsiteX286" fmla="*/ 56657 w 635395"/>
              <a:gd name="connsiteY286" fmla="*/ 361768 h 996265"/>
              <a:gd name="connsiteX287" fmla="*/ 56696 w 635395"/>
              <a:gd name="connsiteY287" fmla="*/ 361941 h 996265"/>
              <a:gd name="connsiteX288" fmla="*/ 56909 w 635395"/>
              <a:gd name="connsiteY288" fmla="*/ 362881 h 996265"/>
              <a:gd name="connsiteX289" fmla="*/ 56177 w 635395"/>
              <a:gd name="connsiteY289" fmla="*/ 365795 h 996265"/>
              <a:gd name="connsiteX290" fmla="*/ 55004 w 635395"/>
              <a:gd name="connsiteY290" fmla="*/ 364914 h 996265"/>
              <a:gd name="connsiteX291" fmla="*/ 54821 w 635395"/>
              <a:gd name="connsiteY291" fmla="*/ 363897 h 996265"/>
              <a:gd name="connsiteX292" fmla="*/ 53672 w 635395"/>
              <a:gd name="connsiteY292" fmla="*/ 362690 h 996265"/>
              <a:gd name="connsiteX293" fmla="*/ 52144 w 635395"/>
              <a:gd name="connsiteY293" fmla="*/ 361578 h 996265"/>
              <a:gd name="connsiteX294" fmla="*/ 49937 w 635395"/>
              <a:gd name="connsiteY294" fmla="*/ 359842 h 996265"/>
              <a:gd name="connsiteX295" fmla="*/ 48660 w 635395"/>
              <a:gd name="connsiteY295" fmla="*/ 358638 h 996265"/>
              <a:gd name="connsiteX296" fmla="*/ 47422 w 635395"/>
              <a:gd name="connsiteY296" fmla="*/ 357220 h 996265"/>
              <a:gd name="connsiteX297" fmla="*/ 46356 w 635395"/>
              <a:gd name="connsiteY297" fmla="*/ 356055 h 996265"/>
              <a:gd name="connsiteX298" fmla="*/ 45386 w 635395"/>
              <a:gd name="connsiteY298" fmla="*/ 355780 h 996265"/>
              <a:gd name="connsiteX299" fmla="*/ 44458 w 635395"/>
              <a:gd name="connsiteY299" fmla="*/ 355376 h 996265"/>
              <a:gd name="connsiteX300" fmla="*/ 42020 w 635395"/>
              <a:gd name="connsiteY300" fmla="*/ 355006 h 996265"/>
              <a:gd name="connsiteX301" fmla="*/ 40059 w 635395"/>
              <a:gd name="connsiteY301" fmla="*/ 355777 h 996265"/>
              <a:gd name="connsiteX302" fmla="*/ 39915 w 635395"/>
              <a:gd name="connsiteY302" fmla="*/ 357355 h 996265"/>
              <a:gd name="connsiteX303" fmla="*/ 40988 w 635395"/>
              <a:gd name="connsiteY303" fmla="*/ 358860 h 996265"/>
              <a:gd name="connsiteX304" fmla="*/ 41266 w 635395"/>
              <a:gd name="connsiteY304" fmla="*/ 360641 h 996265"/>
              <a:gd name="connsiteX305" fmla="*/ 41292 w 635395"/>
              <a:gd name="connsiteY305" fmla="*/ 362342 h 996265"/>
              <a:gd name="connsiteX306" fmla="*/ 41138 w 635395"/>
              <a:gd name="connsiteY306" fmla="*/ 363282 h 996265"/>
              <a:gd name="connsiteX307" fmla="*/ 41915 w 635395"/>
              <a:gd name="connsiteY307" fmla="*/ 364711 h 996265"/>
              <a:gd name="connsiteX308" fmla="*/ 43867 w 635395"/>
              <a:gd name="connsiteY308" fmla="*/ 366240 h 996265"/>
              <a:gd name="connsiteX309" fmla="*/ 45107 w 635395"/>
              <a:gd name="connsiteY309" fmla="*/ 367700 h 996265"/>
              <a:gd name="connsiteX310" fmla="*/ 45507 w 635395"/>
              <a:gd name="connsiteY310" fmla="*/ 369222 h 996265"/>
              <a:gd name="connsiteX311" fmla="*/ 45195 w 635395"/>
              <a:gd name="connsiteY311" fmla="*/ 370803 h 996265"/>
              <a:gd name="connsiteX312" fmla="*/ 45040 w 635395"/>
              <a:gd name="connsiteY312" fmla="*/ 371574 h 996265"/>
              <a:gd name="connsiteX313" fmla="*/ 43792 w 635395"/>
              <a:gd name="connsiteY313" fmla="*/ 372283 h 996265"/>
              <a:gd name="connsiteX314" fmla="*/ 42034 w 635395"/>
              <a:gd name="connsiteY314" fmla="*/ 372579 h 996265"/>
              <a:gd name="connsiteX315" fmla="*/ 40826 w 635395"/>
              <a:gd name="connsiteY315" fmla="*/ 373119 h 996265"/>
              <a:gd name="connsiteX316" fmla="*/ 39281 w 635395"/>
              <a:gd name="connsiteY316" fmla="*/ 373580 h 996265"/>
              <a:gd name="connsiteX317" fmla="*/ 38089 w 635395"/>
              <a:gd name="connsiteY317" fmla="*/ 375225 h 996265"/>
              <a:gd name="connsiteX318" fmla="*/ 37634 w 635395"/>
              <a:gd name="connsiteY318" fmla="*/ 378343 h 996265"/>
              <a:gd name="connsiteX319" fmla="*/ 37747 w 635395"/>
              <a:gd name="connsiteY319" fmla="*/ 380254 h 996265"/>
              <a:gd name="connsiteX320" fmla="*/ 38692 w 635395"/>
              <a:gd name="connsiteY320" fmla="*/ 381723 h 996265"/>
              <a:gd name="connsiteX321" fmla="*/ 39917 w 635395"/>
              <a:gd name="connsiteY321" fmla="*/ 382331 h 996265"/>
              <a:gd name="connsiteX322" fmla="*/ 41308 w 635395"/>
              <a:gd name="connsiteY322" fmla="*/ 382768 h 996265"/>
              <a:gd name="connsiteX323" fmla="*/ 43620 w 635395"/>
              <a:gd name="connsiteY323" fmla="*/ 383139 h 996265"/>
              <a:gd name="connsiteX324" fmla="*/ 47142 w 635395"/>
              <a:gd name="connsiteY324" fmla="*/ 383098 h 996265"/>
              <a:gd name="connsiteX325" fmla="*/ 49446 w 635395"/>
              <a:gd name="connsiteY325" fmla="*/ 382874 h 996265"/>
              <a:gd name="connsiteX326" fmla="*/ 53817 w 635395"/>
              <a:gd name="connsiteY326" fmla="*/ 383453 h 996265"/>
              <a:gd name="connsiteX327" fmla="*/ 55434 w 635395"/>
              <a:gd name="connsiteY327" fmla="*/ 383886 h 996265"/>
              <a:gd name="connsiteX328" fmla="*/ 54360 w 635395"/>
              <a:gd name="connsiteY328" fmla="*/ 385923 h 996265"/>
              <a:gd name="connsiteX329" fmla="*/ 53833 w 635395"/>
              <a:gd name="connsiteY329" fmla="*/ 386927 h 996265"/>
              <a:gd name="connsiteX330" fmla="*/ 54209 w 635395"/>
              <a:gd name="connsiteY330" fmla="*/ 388350 h 996265"/>
              <a:gd name="connsiteX331" fmla="*/ 53905 w 635395"/>
              <a:gd name="connsiteY331" fmla="*/ 389962 h 996265"/>
              <a:gd name="connsiteX332" fmla="*/ 54350 w 635395"/>
              <a:gd name="connsiteY332" fmla="*/ 390706 h 996265"/>
              <a:gd name="connsiteX333" fmla="*/ 54903 w 635395"/>
              <a:gd name="connsiteY333" fmla="*/ 391630 h 996265"/>
              <a:gd name="connsiteX334" fmla="*/ 54847 w 635395"/>
              <a:gd name="connsiteY334" fmla="*/ 393489 h 996265"/>
              <a:gd name="connsiteX335" fmla="*/ 55972 w 635395"/>
              <a:gd name="connsiteY335" fmla="*/ 396396 h 996265"/>
              <a:gd name="connsiteX336" fmla="*/ 55666 w 635395"/>
              <a:gd name="connsiteY336" fmla="*/ 397636 h 996265"/>
              <a:gd name="connsiteX337" fmla="*/ 56049 w 635395"/>
              <a:gd name="connsiteY337" fmla="*/ 398187 h 996265"/>
              <a:gd name="connsiteX338" fmla="*/ 57037 w 635395"/>
              <a:gd name="connsiteY338" fmla="*/ 399613 h 996265"/>
              <a:gd name="connsiteX339" fmla="*/ 56855 w 635395"/>
              <a:gd name="connsiteY339" fmla="*/ 400729 h 996265"/>
              <a:gd name="connsiteX340" fmla="*/ 57601 w 635395"/>
              <a:gd name="connsiteY340" fmla="*/ 401779 h 996265"/>
              <a:gd name="connsiteX341" fmla="*/ 57117 w 635395"/>
              <a:gd name="connsiteY341" fmla="*/ 404816 h 996265"/>
              <a:gd name="connsiteX342" fmla="*/ 57906 w 635395"/>
              <a:gd name="connsiteY342" fmla="*/ 405476 h 996265"/>
              <a:gd name="connsiteX343" fmla="*/ 58297 w 635395"/>
              <a:gd name="connsiteY343" fmla="*/ 405803 h 996265"/>
              <a:gd name="connsiteX344" fmla="*/ 58099 w 635395"/>
              <a:gd name="connsiteY344" fmla="*/ 406161 h 996265"/>
              <a:gd name="connsiteX345" fmla="*/ 57988 w 635395"/>
              <a:gd name="connsiteY345" fmla="*/ 406361 h 996265"/>
              <a:gd name="connsiteX346" fmla="*/ 58247 w 635395"/>
              <a:gd name="connsiteY346" fmla="*/ 407257 h 996265"/>
              <a:gd name="connsiteX347" fmla="*/ 59180 w 635395"/>
              <a:gd name="connsiteY347" fmla="*/ 410508 h 996265"/>
              <a:gd name="connsiteX348" fmla="*/ 59630 w 635395"/>
              <a:gd name="connsiteY348" fmla="*/ 415029 h 996265"/>
              <a:gd name="connsiteX349" fmla="*/ 58863 w 635395"/>
              <a:gd name="connsiteY349" fmla="*/ 417676 h 996265"/>
              <a:gd name="connsiteX350" fmla="*/ 58588 w 635395"/>
              <a:gd name="connsiteY350" fmla="*/ 418626 h 996265"/>
              <a:gd name="connsiteX351" fmla="*/ 58902 w 635395"/>
              <a:gd name="connsiteY351" fmla="*/ 419677 h 996265"/>
              <a:gd name="connsiteX352" fmla="*/ 58420 w 635395"/>
              <a:gd name="connsiteY352" fmla="*/ 423644 h 996265"/>
              <a:gd name="connsiteX353" fmla="*/ 58263 w 635395"/>
              <a:gd name="connsiteY353" fmla="*/ 423845 h 996265"/>
              <a:gd name="connsiteX354" fmla="*/ 57741 w 635395"/>
              <a:gd name="connsiteY354" fmla="*/ 424514 h 996265"/>
              <a:gd name="connsiteX355" fmla="*/ 57439 w 635395"/>
              <a:gd name="connsiteY355" fmla="*/ 426560 h 996265"/>
              <a:gd name="connsiteX356" fmla="*/ 56080 w 635395"/>
              <a:gd name="connsiteY356" fmla="*/ 427618 h 996265"/>
              <a:gd name="connsiteX357" fmla="*/ 56311 w 635395"/>
              <a:gd name="connsiteY357" fmla="*/ 428415 h 996265"/>
              <a:gd name="connsiteX358" fmla="*/ 54788 w 635395"/>
              <a:gd name="connsiteY358" fmla="*/ 430224 h 996265"/>
              <a:gd name="connsiteX359" fmla="*/ 54826 w 635395"/>
              <a:gd name="connsiteY359" fmla="*/ 431024 h 996265"/>
              <a:gd name="connsiteX360" fmla="*/ 54922 w 635395"/>
              <a:gd name="connsiteY360" fmla="*/ 433074 h 996265"/>
              <a:gd name="connsiteX361" fmla="*/ 53990 w 635395"/>
              <a:gd name="connsiteY361" fmla="*/ 434259 h 996265"/>
              <a:gd name="connsiteX362" fmla="*/ 53750 w 635395"/>
              <a:gd name="connsiteY362" fmla="*/ 434565 h 996265"/>
              <a:gd name="connsiteX363" fmla="*/ 53755 w 635395"/>
              <a:gd name="connsiteY363" fmla="*/ 435742 h 996265"/>
              <a:gd name="connsiteX364" fmla="*/ 54651 w 635395"/>
              <a:gd name="connsiteY364" fmla="*/ 437863 h 996265"/>
              <a:gd name="connsiteX365" fmla="*/ 54878 w 635395"/>
              <a:gd name="connsiteY365" fmla="*/ 438401 h 996265"/>
              <a:gd name="connsiteX366" fmla="*/ 54798 w 635395"/>
              <a:gd name="connsiteY366" fmla="*/ 438563 h 996265"/>
              <a:gd name="connsiteX367" fmla="*/ 54326 w 635395"/>
              <a:gd name="connsiteY367" fmla="*/ 439518 h 996265"/>
              <a:gd name="connsiteX368" fmla="*/ 53915 w 635395"/>
              <a:gd name="connsiteY368" fmla="*/ 439763 h 996265"/>
              <a:gd name="connsiteX369" fmla="*/ 52656 w 635395"/>
              <a:gd name="connsiteY369" fmla="*/ 440517 h 996265"/>
              <a:gd name="connsiteX370" fmla="*/ 52910 w 635395"/>
              <a:gd name="connsiteY370" fmla="*/ 441879 h 996265"/>
              <a:gd name="connsiteX371" fmla="*/ 52354 w 635395"/>
              <a:gd name="connsiteY371" fmla="*/ 442687 h 996265"/>
              <a:gd name="connsiteX372" fmla="*/ 51117 w 635395"/>
              <a:gd name="connsiteY372" fmla="*/ 443248 h 996265"/>
              <a:gd name="connsiteX373" fmla="*/ 50812 w 635395"/>
              <a:gd name="connsiteY373" fmla="*/ 444489 h 996265"/>
              <a:gd name="connsiteX374" fmla="*/ 51948 w 635395"/>
              <a:gd name="connsiteY374" fmla="*/ 450555 h 996265"/>
              <a:gd name="connsiteX375" fmla="*/ 53135 w 635395"/>
              <a:gd name="connsiteY375" fmla="*/ 453462 h 996265"/>
              <a:gd name="connsiteX376" fmla="*/ 52401 w 635395"/>
              <a:gd name="connsiteY376" fmla="*/ 456191 h 996265"/>
              <a:gd name="connsiteX377" fmla="*/ 51229 w 635395"/>
              <a:gd name="connsiteY377" fmla="*/ 457249 h 996265"/>
              <a:gd name="connsiteX378" fmla="*/ 50983 w 635395"/>
              <a:gd name="connsiteY378" fmla="*/ 458180 h 996265"/>
              <a:gd name="connsiteX379" fmla="*/ 51183 w 635395"/>
              <a:gd name="connsiteY379" fmla="*/ 458557 h 996265"/>
              <a:gd name="connsiteX380" fmla="*/ 51670 w 635395"/>
              <a:gd name="connsiteY380" fmla="*/ 459478 h 996265"/>
              <a:gd name="connsiteX381" fmla="*/ 52787 w 635395"/>
              <a:gd name="connsiteY381" fmla="*/ 460032 h 996265"/>
              <a:gd name="connsiteX382" fmla="*/ 53037 w 635395"/>
              <a:gd name="connsiteY382" fmla="*/ 460837 h 996265"/>
              <a:gd name="connsiteX383" fmla="*/ 51374 w 635395"/>
              <a:gd name="connsiteY383" fmla="*/ 463445 h 996265"/>
              <a:gd name="connsiteX384" fmla="*/ 51323 w 635395"/>
              <a:gd name="connsiteY384" fmla="*/ 466481 h 996265"/>
              <a:gd name="connsiteX385" fmla="*/ 51189 w 635395"/>
              <a:gd name="connsiteY385" fmla="*/ 468290 h 996265"/>
              <a:gd name="connsiteX386" fmla="*/ 50790 w 635395"/>
              <a:gd name="connsiteY386" fmla="*/ 473731 h 996265"/>
              <a:gd name="connsiteX387" fmla="*/ 49327 w 635395"/>
              <a:gd name="connsiteY387" fmla="*/ 480367 h 996265"/>
              <a:gd name="connsiteX388" fmla="*/ 48398 w 635395"/>
              <a:gd name="connsiteY388" fmla="*/ 482350 h 996265"/>
              <a:gd name="connsiteX389" fmla="*/ 48222 w 635395"/>
              <a:gd name="connsiteY389" fmla="*/ 482726 h 996265"/>
              <a:gd name="connsiteX390" fmla="*/ 50342 w 635395"/>
              <a:gd name="connsiteY390" fmla="*/ 487303 h 996265"/>
              <a:gd name="connsiteX391" fmla="*/ 49934 w 635395"/>
              <a:gd name="connsiteY391" fmla="*/ 487869 h 996265"/>
              <a:gd name="connsiteX392" fmla="*/ 49849 w 635395"/>
              <a:gd name="connsiteY392" fmla="*/ 487986 h 996265"/>
              <a:gd name="connsiteX393" fmla="*/ 48549 w 635395"/>
              <a:gd name="connsiteY393" fmla="*/ 487929 h 996265"/>
              <a:gd name="connsiteX394" fmla="*/ 48303 w 635395"/>
              <a:gd name="connsiteY394" fmla="*/ 488426 h 996265"/>
              <a:gd name="connsiteX395" fmla="*/ 49733 w 635395"/>
              <a:gd name="connsiteY395" fmla="*/ 489970 h 996265"/>
              <a:gd name="connsiteX396" fmla="*/ 49118 w 635395"/>
              <a:gd name="connsiteY396" fmla="*/ 491273 h 996265"/>
              <a:gd name="connsiteX397" fmla="*/ 49268 w 635395"/>
              <a:gd name="connsiteY397" fmla="*/ 492040 h 996265"/>
              <a:gd name="connsiteX398" fmla="*/ 49433 w 635395"/>
              <a:gd name="connsiteY398" fmla="*/ 492882 h 996265"/>
              <a:gd name="connsiteX399" fmla="*/ 48594 w 635395"/>
              <a:gd name="connsiteY399" fmla="*/ 495671 h 996265"/>
              <a:gd name="connsiteX400" fmla="*/ 47903 w 635395"/>
              <a:gd name="connsiteY400" fmla="*/ 497969 h 996265"/>
              <a:gd name="connsiteX401" fmla="*/ 48043 w 635395"/>
              <a:gd name="connsiteY401" fmla="*/ 498683 h 996265"/>
              <a:gd name="connsiteX402" fmla="*/ 48088 w 635395"/>
              <a:gd name="connsiteY402" fmla="*/ 498917 h 996265"/>
              <a:gd name="connsiteX403" fmla="*/ 48218 w 635395"/>
              <a:gd name="connsiteY403" fmla="*/ 499579 h 996265"/>
              <a:gd name="connsiteX404" fmla="*/ 46742 w 635395"/>
              <a:gd name="connsiteY404" fmla="*/ 502187 h 996265"/>
              <a:gd name="connsiteX405" fmla="*/ 48939 w 635395"/>
              <a:gd name="connsiteY405" fmla="*/ 511040 h 996265"/>
              <a:gd name="connsiteX406" fmla="*/ 49270 w 635395"/>
              <a:gd name="connsiteY406" fmla="*/ 517173 h 996265"/>
              <a:gd name="connsiteX407" fmla="*/ 50326 w 635395"/>
              <a:gd name="connsiteY407" fmla="*/ 518037 h 996265"/>
              <a:gd name="connsiteX408" fmla="*/ 51263 w 635395"/>
              <a:gd name="connsiteY408" fmla="*/ 520573 h 996265"/>
              <a:gd name="connsiteX409" fmla="*/ 52117 w 635395"/>
              <a:gd name="connsiteY409" fmla="*/ 521390 h 996265"/>
              <a:gd name="connsiteX410" fmla="*/ 53003 w 635395"/>
              <a:gd name="connsiteY410" fmla="*/ 522239 h 996265"/>
              <a:gd name="connsiteX411" fmla="*/ 54376 w 635395"/>
              <a:gd name="connsiteY411" fmla="*/ 525519 h 996265"/>
              <a:gd name="connsiteX412" fmla="*/ 56422 w 635395"/>
              <a:gd name="connsiteY412" fmla="*/ 526698 h 996265"/>
              <a:gd name="connsiteX413" fmla="*/ 57043 w 635395"/>
              <a:gd name="connsiteY413" fmla="*/ 527058 h 996265"/>
              <a:gd name="connsiteX414" fmla="*/ 57669 w 635395"/>
              <a:gd name="connsiteY414" fmla="*/ 528976 h 996265"/>
              <a:gd name="connsiteX415" fmla="*/ 58598 w 635395"/>
              <a:gd name="connsiteY415" fmla="*/ 528972 h 996265"/>
              <a:gd name="connsiteX416" fmla="*/ 59709 w 635395"/>
              <a:gd name="connsiteY416" fmla="*/ 527915 h 996265"/>
              <a:gd name="connsiteX417" fmla="*/ 60730 w 635395"/>
              <a:gd name="connsiteY417" fmla="*/ 528127 h 996265"/>
              <a:gd name="connsiteX418" fmla="*/ 61753 w 635395"/>
              <a:gd name="connsiteY418" fmla="*/ 528341 h 996265"/>
              <a:gd name="connsiteX419" fmla="*/ 61901 w 635395"/>
              <a:gd name="connsiteY419" fmla="*/ 528466 h 996265"/>
              <a:gd name="connsiteX420" fmla="*/ 62560 w 635395"/>
              <a:gd name="connsiteY420" fmla="*/ 529020 h 996265"/>
              <a:gd name="connsiteX421" fmla="*/ 63260 w 635395"/>
              <a:gd name="connsiteY421" fmla="*/ 530321 h 996265"/>
              <a:gd name="connsiteX422" fmla="*/ 64056 w 635395"/>
              <a:gd name="connsiteY422" fmla="*/ 531803 h 996265"/>
              <a:gd name="connsiteX423" fmla="*/ 66973 w 635395"/>
              <a:gd name="connsiteY423" fmla="*/ 533897 h 996265"/>
              <a:gd name="connsiteX424" fmla="*/ 69525 w 635395"/>
              <a:gd name="connsiteY424" fmla="*/ 538101 h 996265"/>
              <a:gd name="connsiteX425" fmla="*/ 71140 w 635395"/>
              <a:gd name="connsiteY425" fmla="*/ 539521 h 996265"/>
              <a:gd name="connsiteX426" fmla="*/ 71466 w 635395"/>
              <a:gd name="connsiteY426" fmla="*/ 544477 h 996265"/>
              <a:gd name="connsiteX427" fmla="*/ 71850 w 635395"/>
              <a:gd name="connsiteY427" fmla="*/ 545145 h 996265"/>
              <a:gd name="connsiteX428" fmla="*/ 71964 w 635395"/>
              <a:gd name="connsiteY428" fmla="*/ 545343 h 996265"/>
              <a:gd name="connsiteX429" fmla="*/ 73143 w 635395"/>
              <a:gd name="connsiteY429" fmla="*/ 546207 h 996265"/>
              <a:gd name="connsiteX430" fmla="*/ 74289 w 635395"/>
              <a:gd name="connsiteY430" fmla="*/ 546951 h 996265"/>
              <a:gd name="connsiteX431" fmla="*/ 75363 w 635395"/>
              <a:gd name="connsiteY431" fmla="*/ 548672 h 996265"/>
              <a:gd name="connsiteX432" fmla="*/ 75940 w 635395"/>
              <a:gd name="connsiteY432" fmla="*/ 550746 h 996265"/>
              <a:gd name="connsiteX433" fmla="*/ 76554 w 635395"/>
              <a:gd name="connsiteY433" fmla="*/ 552522 h 996265"/>
              <a:gd name="connsiteX434" fmla="*/ 77004 w 635395"/>
              <a:gd name="connsiteY434" fmla="*/ 554513 h 996265"/>
              <a:gd name="connsiteX435" fmla="*/ 77404 w 635395"/>
              <a:gd name="connsiteY435" fmla="*/ 556037 h 996265"/>
              <a:gd name="connsiteX436" fmla="*/ 78292 w 635395"/>
              <a:gd name="connsiteY436" fmla="*/ 559255 h 996265"/>
              <a:gd name="connsiteX437" fmla="*/ 78995 w 635395"/>
              <a:gd name="connsiteY437" fmla="*/ 561369 h 996265"/>
              <a:gd name="connsiteX438" fmla="*/ 79650 w 635395"/>
              <a:gd name="connsiteY438" fmla="*/ 563101 h 996265"/>
              <a:gd name="connsiteX439" fmla="*/ 80252 w 635395"/>
              <a:gd name="connsiteY439" fmla="*/ 564066 h 996265"/>
              <a:gd name="connsiteX440" fmla="*/ 81647 w 635395"/>
              <a:gd name="connsiteY440" fmla="*/ 564757 h 996265"/>
              <a:gd name="connsiteX441" fmla="*/ 83335 w 635395"/>
              <a:gd name="connsiteY441" fmla="*/ 565442 h 996265"/>
              <a:gd name="connsiteX442" fmla="*/ 84645 w 635395"/>
              <a:gd name="connsiteY442" fmla="*/ 566051 h 996265"/>
              <a:gd name="connsiteX443" fmla="*/ 85974 w 635395"/>
              <a:gd name="connsiteY443" fmla="*/ 567980 h 996265"/>
              <a:gd name="connsiteX444" fmla="*/ 87547 w 635395"/>
              <a:gd name="connsiteY444" fmla="*/ 569349 h 996265"/>
              <a:gd name="connsiteX445" fmla="*/ 88736 w 635395"/>
              <a:gd name="connsiteY445" fmla="*/ 570302 h 996265"/>
              <a:gd name="connsiteX446" fmla="*/ 89627 w 635395"/>
              <a:gd name="connsiteY446" fmla="*/ 571005 h 996265"/>
              <a:gd name="connsiteX447" fmla="*/ 90902 w 635395"/>
              <a:gd name="connsiteY447" fmla="*/ 572083 h 996265"/>
              <a:gd name="connsiteX448" fmla="*/ 92087 w 635395"/>
              <a:gd name="connsiteY448" fmla="*/ 572822 h 996265"/>
              <a:gd name="connsiteX449" fmla="*/ 92596 w 635395"/>
              <a:gd name="connsiteY449" fmla="*/ 573150 h 996265"/>
              <a:gd name="connsiteX450" fmla="*/ 93463 w 635395"/>
              <a:gd name="connsiteY450" fmla="*/ 573208 h 996265"/>
              <a:gd name="connsiteX451" fmla="*/ 94466 w 635395"/>
              <a:gd name="connsiteY451" fmla="*/ 573208 h 996265"/>
              <a:gd name="connsiteX452" fmla="*/ 94552 w 635395"/>
              <a:gd name="connsiteY452" fmla="*/ 572253 h 996265"/>
              <a:gd name="connsiteX453" fmla="*/ 94644 w 635395"/>
              <a:gd name="connsiteY453" fmla="*/ 571224 h 996265"/>
              <a:gd name="connsiteX454" fmla="*/ 95547 w 635395"/>
              <a:gd name="connsiteY454" fmla="*/ 570635 h 996265"/>
              <a:gd name="connsiteX455" fmla="*/ 95695 w 635395"/>
              <a:gd name="connsiteY455" fmla="*/ 570539 h 996265"/>
              <a:gd name="connsiteX456" fmla="*/ 95754 w 635395"/>
              <a:gd name="connsiteY456" fmla="*/ 569733 h 996265"/>
              <a:gd name="connsiteX457" fmla="*/ 94818 w 635395"/>
              <a:gd name="connsiteY457" fmla="*/ 567319 h 996265"/>
              <a:gd name="connsiteX458" fmla="*/ 95073 w 635395"/>
              <a:gd name="connsiteY458" fmla="*/ 566486 h 996265"/>
              <a:gd name="connsiteX459" fmla="*/ 95369 w 635395"/>
              <a:gd name="connsiteY459" fmla="*/ 565521 h 996265"/>
              <a:gd name="connsiteX460" fmla="*/ 96046 w 635395"/>
              <a:gd name="connsiteY460" fmla="*/ 564278 h 996265"/>
              <a:gd name="connsiteX461" fmla="*/ 98083 w 635395"/>
              <a:gd name="connsiteY461" fmla="*/ 562597 h 996265"/>
              <a:gd name="connsiteX462" fmla="*/ 99050 w 635395"/>
              <a:gd name="connsiteY462" fmla="*/ 562169 h 996265"/>
              <a:gd name="connsiteX463" fmla="*/ 100617 w 635395"/>
              <a:gd name="connsiteY463" fmla="*/ 561474 h 996265"/>
              <a:gd name="connsiteX464" fmla="*/ 102226 w 635395"/>
              <a:gd name="connsiteY464" fmla="*/ 561281 h 996265"/>
              <a:gd name="connsiteX465" fmla="*/ 102781 w 635395"/>
              <a:gd name="connsiteY465" fmla="*/ 560722 h 996265"/>
              <a:gd name="connsiteX466" fmla="*/ 103067 w 635395"/>
              <a:gd name="connsiteY466" fmla="*/ 559739 h 996265"/>
              <a:gd name="connsiteX467" fmla="*/ 103393 w 635395"/>
              <a:gd name="connsiteY467" fmla="*/ 558612 h 996265"/>
              <a:gd name="connsiteX468" fmla="*/ 104320 w 635395"/>
              <a:gd name="connsiteY468" fmla="*/ 557927 h 996265"/>
              <a:gd name="connsiteX469" fmla="*/ 104482 w 635395"/>
              <a:gd name="connsiteY469" fmla="*/ 557456 h 996265"/>
              <a:gd name="connsiteX470" fmla="*/ 105240 w 635395"/>
              <a:gd name="connsiteY470" fmla="*/ 555259 h 996265"/>
              <a:gd name="connsiteX471" fmla="*/ 109172 w 635395"/>
              <a:gd name="connsiteY471" fmla="*/ 552724 h 996265"/>
              <a:gd name="connsiteX472" fmla="*/ 111232 w 635395"/>
              <a:gd name="connsiteY472" fmla="*/ 551395 h 996265"/>
              <a:gd name="connsiteX473" fmla="*/ 112245 w 635395"/>
              <a:gd name="connsiteY473" fmla="*/ 550035 h 996265"/>
              <a:gd name="connsiteX474" fmla="*/ 113821 w 635395"/>
              <a:gd name="connsiteY474" fmla="*/ 547915 h 996265"/>
              <a:gd name="connsiteX475" fmla="*/ 116143 w 635395"/>
              <a:gd name="connsiteY475" fmla="*/ 547559 h 996265"/>
              <a:gd name="connsiteX476" fmla="*/ 118903 w 635395"/>
              <a:gd name="connsiteY476" fmla="*/ 547682 h 996265"/>
              <a:gd name="connsiteX477" fmla="*/ 121573 w 635395"/>
              <a:gd name="connsiteY477" fmla="*/ 547992 h 996265"/>
              <a:gd name="connsiteX478" fmla="*/ 124609 w 635395"/>
              <a:gd name="connsiteY478" fmla="*/ 548202 h 996265"/>
              <a:gd name="connsiteX479" fmla="*/ 126819 w 635395"/>
              <a:gd name="connsiteY479" fmla="*/ 548522 h 996265"/>
              <a:gd name="connsiteX480" fmla="*/ 128930 w 635395"/>
              <a:gd name="connsiteY480" fmla="*/ 549165 h 996265"/>
              <a:gd name="connsiteX481" fmla="*/ 128563 w 635395"/>
              <a:gd name="connsiteY481" fmla="*/ 550777 h 996265"/>
              <a:gd name="connsiteX482" fmla="*/ 128943 w 635395"/>
              <a:gd name="connsiteY482" fmla="*/ 553440 h 996265"/>
              <a:gd name="connsiteX483" fmla="*/ 128088 w 635395"/>
              <a:gd name="connsiteY483" fmla="*/ 557162 h 996265"/>
              <a:gd name="connsiteX484" fmla="*/ 128406 w 635395"/>
              <a:gd name="connsiteY484" fmla="*/ 558572 h 996265"/>
              <a:gd name="connsiteX485" fmla="*/ 128967 w 635395"/>
              <a:gd name="connsiteY485" fmla="*/ 561062 h 996265"/>
              <a:gd name="connsiteX486" fmla="*/ 129649 w 635395"/>
              <a:gd name="connsiteY486" fmla="*/ 561431 h 996265"/>
              <a:gd name="connsiteX487" fmla="*/ 130083 w 635395"/>
              <a:gd name="connsiteY487" fmla="*/ 562233 h 996265"/>
              <a:gd name="connsiteX488" fmla="*/ 130956 w 635395"/>
              <a:gd name="connsiteY488" fmla="*/ 563843 h 996265"/>
              <a:gd name="connsiteX489" fmla="*/ 133690 w 635395"/>
              <a:gd name="connsiteY489" fmla="*/ 566994 h 996265"/>
              <a:gd name="connsiteX490" fmla="*/ 133817 w 635395"/>
              <a:gd name="connsiteY490" fmla="*/ 567184 h 996265"/>
              <a:gd name="connsiteX491" fmla="*/ 136799 w 635395"/>
              <a:gd name="connsiteY491" fmla="*/ 571631 h 996265"/>
              <a:gd name="connsiteX492" fmla="*/ 141121 w 635395"/>
              <a:gd name="connsiteY492" fmla="*/ 575672 h 996265"/>
              <a:gd name="connsiteX493" fmla="*/ 144617 w 635395"/>
              <a:gd name="connsiteY493" fmla="*/ 578052 h 996265"/>
              <a:gd name="connsiteX494" fmla="*/ 146140 w 635395"/>
              <a:gd name="connsiteY494" fmla="*/ 580047 h 996265"/>
              <a:gd name="connsiteX495" fmla="*/ 147229 w 635395"/>
              <a:gd name="connsiteY495" fmla="*/ 582726 h 996265"/>
              <a:gd name="connsiteX496" fmla="*/ 148853 w 635395"/>
              <a:gd name="connsiteY496" fmla="*/ 586774 h 996265"/>
              <a:gd name="connsiteX497" fmla="*/ 151041 w 635395"/>
              <a:gd name="connsiteY497" fmla="*/ 593707 h 996265"/>
              <a:gd name="connsiteX498" fmla="*/ 151126 w 635395"/>
              <a:gd name="connsiteY498" fmla="*/ 594523 h 996265"/>
              <a:gd name="connsiteX499" fmla="*/ 151204 w 635395"/>
              <a:gd name="connsiteY499" fmla="*/ 595275 h 996265"/>
              <a:gd name="connsiteX500" fmla="*/ 151487 w 635395"/>
              <a:gd name="connsiteY500" fmla="*/ 597983 h 996265"/>
              <a:gd name="connsiteX501" fmla="*/ 152989 w 635395"/>
              <a:gd name="connsiteY501" fmla="*/ 603618 h 996265"/>
              <a:gd name="connsiteX502" fmla="*/ 153985 w 635395"/>
              <a:gd name="connsiteY502" fmla="*/ 606002 h 996265"/>
              <a:gd name="connsiteX503" fmla="*/ 155109 w 635395"/>
              <a:gd name="connsiteY503" fmla="*/ 608691 h 996265"/>
              <a:gd name="connsiteX504" fmla="*/ 155611 w 635395"/>
              <a:gd name="connsiteY504" fmla="*/ 611293 h 996265"/>
              <a:gd name="connsiteX505" fmla="*/ 155556 w 635395"/>
              <a:gd name="connsiteY505" fmla="*/ 613401 h 996265"/>
              <a:gd name="connsiteX506" fmla="*/ 154827 w 635395"/>
              <a:gd name="connsiteY506" fmla="*/ 617804 h 996265"/>
              <a:gd name="connsiteX507" fmla="*/ 153782 w 635395"/>
              <a:gd name="connsiteY507" fmla="*/ 620162 h 996265"/>
              <a:gd name="connsiteX508" fmla="*/ 151250 w 635395"/>
              <a:gd name="connsiteY508" fmla="*/ 622093 h 996265"/>
              <a:gd name="connsiteX509" fmla="*/ 150561 w 635395"/>
              <a:gd name="connsiteY509" fmla="*/ 622961 h 996265"/>
              <a:gd name="connsiteX510" fmla="*/ 150264 w 635395"/>
              <a:gd name="connsiteY510" fmla="*/ 623336 h 996265"/>
              <a:gd name="connsiteX511" fmla="*/ 149999 w 635395"/>
              <a:gd name="connsiteY511" fmla="*/ 623973 h 996265"/>
              <a:gd name="connsiteX512" fmla="*/ 149465 w 635395"/>
              <a:gd name="connsiteY512" fmla="*/ 625260 h 996265"/>
              <a:gd name="connsiteX513" fmla="*/ 149239 w 635395"/>
              <a:gd name="connsiteY513" fmla="*/ 625442 h 996265"/>
              <a:gd name="connsiteX514" fmla="*/ 148540 w 635395"/>
              <a:gd name="connsiteY514" fmla="*/ 626006 h 996265"/>
              <a:gd name="connsiteX515" fmla="*/ 148376 w 635395"/>
              <a:gd name="connsiteY515" fmla="*/ 626056 h 996265"/>
              <a:gd name="connsiteX516" fmla="*/ 146685 w 635395"/>
              <a:gd name="connsiteY516" fmla="*/ 626570 h 996265"/>
              <a:gd name="connsiteX517" fmla="*/ 146568 w 635395"/>
              <a:gd name="connsiteY517" fmla="*/ 626773 h 996265"/>
              <a:gd name="connsiteX518" fmla="*/ 145638 w 635395"/>
              <a:gd name="connsiteY518" fmla="*/ 628372 h 996265"/>
              <a:gd name="connsiteX519" fmla="*/ 145463 w 635395"/>
              <a:gd name="connsiteY519" fmla="*/ 631843 h 996265"/>
              <a:gd name="connsiteX520" fmla="*/ 144729 w 635395"/>
              <a:gd name="connsiteY520" fmla="*/ 633256 h 996265"/>
              <a:gd name="connsiteX521" fmla="*/ 143495 w 635395"/>
              <a:gd name="connsiteY521" fmla="*/ 635630 h 996265"/>
              <a:gd name="connsiteX522" fmla="*/ 141714 w 635395"/>
              <a:gd name="connsiteY522" fmla="*/ 640347 h 996265"/>
              <a:gd name="connsiteX523" fmla="*/ 139963 w 635395"/>
              <a:gd name="connsiteY523" fmla="*/ 641435 h 996265"/>
              <a:gd name="connsiteX524" fmla="*/ 139306 w 635395"/>
              <a:gd name="connsiteY524" fmla="*/ 641844 h 996265"/>
              <a:gd name="connsiteX525" fmla="*/ 137459 w 635395"/>
              <a:gd name="connsiteY525" fmla="*/ 644396 h 996265"/>
              <a:gd name="connsiteX526" fmla="*/ 135979 w 635395"/>
              <a:gd name="connsiteY526" fmla="*/ 646442 h 996265"/>
              <a:gd name="connsiteX527" fmla="*/ 132952 w 635395"/>
              <a:gd name="connsiteY527" fmla="*/ 648126 h 996265"/>
              <a:gd name="connsiteX528" fmla="*/ 131858 w 635395"/>
              <a:gd name="connsiteY528" fmla="*/ 649175 h 996265"/>
              <a:gd name="connsiteX529" fmla="*/ 129026 w 635395"/>
              <a:gd name="connsiteY529" fmla="*/ 651898 h 996265"/>
              <a:gd name="connsiteX530" fmla="*/ 127833 w 635395"/>
              <a:gd name="connsiteY530" fmla="*/ 653659 h 996265"/>
              <a:gd name="connsiteX531" fmla="*/ 127319 w 635395"/>
              <a:gd name="connsiteY531" fmla="*/ 655376 h 996265"/>
              <a:gd name="connsiteX532" fmla="*/ 126792 w 635395"/>
              <a:gd name="connsiteY532" fmla="*/ 657134 h 996265"/>
              <a:gd name="connsiteX533" fmla="*/ 124453 w 635395"/>
              <a:gd name="connsiteY533" fmla="*/ 660862 h 996265"/>
              <a:gd name="connsiteX534" fmla="*/ 124086 w 635395"/>
              <a:gd name="connsiteY534" fmla="*/ 662225 h 996265"/>
              <a:gd name="connsiteX535" fmla="*/ 121987 w 635395"/>
              <a:gd name="connsiteY535" fmla="*/ 663968 h 996265"/>
              <a:gd name="connsiteX536" fmla="*/ 121117 w 635395"/>
              <a:gd name="connsiteY536" fmla="*/ 665759 h 996265"/>
              <a:gd name="connsiteX537" fmla="*/ 120266 w 635395"/>
              <a:gd name="connsiteY537" fmla="*/ 667509 h 996265"/>
              <a:gd name="connsiteX538" fmla="*/ 120453 w 635395"/>
              <a:gd name="connsiteY538" fmla="*/ 668727 h 996265"/>
              <a:gd name="connsiteX539" fmla="*/ 115813 w 635395"/>
              <a:gd name="connsiteY539" fmla="*/ 667463 h 996265"/>
              <a:gd name="connsiteX540" fmla="*/ 114633 w 635395"/>
              <a:gd name="connsiteY540" fmla="*/ 666722 h 996265"/>
              <a:gd name="connsiteX541" fmla="*/ 114377 w 635395"/>
              <a:gd name="connsiteY541" fmla="*/ 666449 h 996265"/>
              <a:gd name="connsiteX542" fmla="*/ 113765 w 635395"/>
              <a:gd name="connsiteY542" fmla="*/ 665795 h 996265"/>
              <a:gd name="connsiteX543" fmla="*/ 113199 w 635395"/>
              <a:gd name="connsiteY543" fmla="*/ 664392 h 996265"/>
              <a:gd name="connsiteX544" fmla="*/ 113406 w 635395"/>
              <a:gd name="connsiteY544" fmla="*/ 664016 h 996265"/>
              <a:gd name="connsiteX545" fmla="*/ 114420 w 635395"/>
              <a:gd name="connsiteY545" fmla="*/ 662180 h 996265"/>
              <a:gd name="connsiteX546" fmla="*/ 114363 w 635395"/>
              <a:gd name="connsiteY546" fmla="*/ 659657 h 996265"/>
              <a:gd name="connsiteX547" fmla="*/ 114189 w 635395"/>
              <a:gd name="connsiteY547" fmla="*/ 659506 h 996265"/>
              <a:gd name="connsiteX548" fmla="*/ 113433 w 635395"/>
              <a:gd name="connsiteY548" fmla="*/ 658857 h 996265"/>
              <a:gd name="connsiteX549" fmla="*/ 112286 w 635395"/>
              <a:gd name="connsiteY549" fmla="*/ 658728 h 996265"/>
              <a:gd name="connsiteX550" fmla="*/ 111267 w 635395"/>
              <a:gd name="connsiteY550" fmla="*/ 658613 h 996265"/>
              <a:gd name="connsiteX551" fmla="*/ 109101 w 635395"/>
              <a:gd name="connsiteY551" fmla="*/ 658870 h 996265"/>
              <a:gd name="connsiteX552" fmla="*/ 107483 w 635395"/>
              <a:gd name="connsiteY552" fmla="*/ 655778 h 996265"/>
              <a:gd name="connsiteX553" fmla="*/ 106473 w 635395"/>
              <a:gd name="connsiteY553" fmla="*/ 655327 h 996265"/>
              <a:gd name="connsiteX554" fmla="*/ 106244 w 635395"/>
              <a:gd name="connsiteY554" fmla="*/ 655224 h 996265"/>
              <a:gd name="connsiteX555" fmla="*/ 102442 w 635395"/>
              <a:gd name="connsiteY555" fmla="*/ 655116 h 996265"/>
              <a:gd name="connsiteX556" fmla="*/ 100753 w 635395"/>
              <a:gd name="connsiteY556" fmla="*/ 654802 h 996265"/>
              <a:gd name="connsiteX557" fmla="*/ 98858 w 635395"/>
              <a:gd name="connsiteY557" fmla="*/ 654450 h 996265"/>
              <a:gd name="connsiteX558" fmla="*/ 97273 w 635395"/>
              <a:gd name="connsiteY558" fmla="*/ 655381 h 996265"/>
              <a:gd name="connsiteX559" fmla="*/ 97193 w 635395"/>
              <a:gd name="connsiteY559" fmla="*/ 655642 h 996265"/>
              <a:gd name="connsiteX560" fmla="*/ 96723 w 635395"/>
              <a:gd name="connsiteY560" fmla="*/ 657245 h 996265"/>
              <a:gd name="connsiteX561" fmla="*/ 96794 w 635395"/>
              <a:gd name="connsiteY561" fmla="*/ 660095 h 996265"/>
              <a:gd name="connsiteX562" fmla="*/ 95560 w 635395"/>
              <a:gd name="connsiteY562" fmla="*/ 661524 h 996265"/>
              <a:gd name="connsiteX563" fmla="*/ 93965 w 635395"/>
              <a:gd name="connsiteY563" fmla="*/ 662271 h 996265"/>
              <a:gd name="connsiteX564" fmla="*/ 93830 w 635395"/>
              <a:gd name="connsiteY564" fmla="*/ 662335 h 996265"/>
              <a:gd name="connsiteX565" fmla="*/ 93656 w 635395"/>
              <a:gd name="connsiteY565" fmla="*/ 662351 h 996265"/>
              <a:gd name="connsiteX566" fmla="*/ 89499 w 635395"/>
              <a:gd name="connsiteY566" fmla="*/ 662721 h 996265"/>
              <a:gd name="connsiteX567" fmla="*/ 87958 w 635395"/>
              <a:gd name="connsiteY567" fmla="*/ 664155 h 996265"/>
              <a:gd name="connsiteX568" fmla="*/ 84988 w 635395"/>
              <a:gd name="connsiteY568" fmla="*/ 664103 h 996265"/>
              <a:gd name="connsiteX569" fmla="*/ 84123 w 635395"/>
              <a:gd name="connsiteY569" fmla="*/ 664539 h 996265"/>
              <a:gd name="connsiteX570" fmla="*/ 83448 w 635395"/>
              <a:gd name="connsiteY570" fmla="*/ 665528 h 996265"/>
              <a:gd name="connsiteX571" fmla="*/ 82215 w 635395"/>
              <a:gd name="connsiteY571" fmla="*/ 667337 h 996265"/>
              <a:gd name="connsiteX572" fmla="*/ 79063 w 635395"/>
              <a:gd name="connsiteY572" fmla="*/ 668218 h 996265"/>
              <a:gd name="connsiteX573" fmla="*/ 78293 w 635395"/>
              <a:gd name="connsiteY573" fmla="*/ 668898 h 996265"/>
              <a:gd name="connsiteX574" fmla="*/ 77567 w 635395"/>
              <a:gd name="connsiteY574" fmla="*/ 672366 h 996265"/>
              <a:gd name="connsiteX575" fmla="*/ 77226 w 635395"/>
              <a:gd name="connsiteY575" fmla="*/ 673987 h 996265"/>
              <a:gd name="connsiteX576" fmla="*/ 76298 w 635395"/>
              <a:gd name="connsiteY576" fmla="*/ 674114 h 996265"/>
              <a:gd name="connsiteX577" fmla="*/ 74419 w 635395"/>
              <a:gd name="connsiteY577" fmla="*/ 673321 h 996265"/>
              <a:gd name="connsiteX578" fmla="*/ 72000 w 635395"/>
              <a:gd name="connsiteY578" fmla="*/ 673442 h 996265"/>
              <a:gd name="connsiteX579" fmla="*/ 69790 w 635395"/>
              <a:gd name="connsiteY579" fmla="*/ 674788 h 996265"/>
              <a:gd name="connsiteX580" fmla="*/ 68510 w 635395"/>
              <a:gd name="connsiteY580" fmla="*/ 676623 h 996265"/>
              <a:gd name="connsiteX581" fmla="*/ 68392 w 635395"/>
              <a:gd name="connsiteY581" fmla="*/ 678299 h 996265"/>
              <a:gd name="connsiteX582" fmla="*/ 69141 w 635395"/>
              <a:gd name="connsiteY582" fmla="*/ 680403 h 996265"/>
              <a:gd name="connsiteX583" fmla="*/ 72000 w 635395"/>
              <a:gd name="connsiteY583" fmla="*/ 684174 h 996265"/>
              <a:gd name="connsiteX584" fmla="*/ 71158 w 635395"/>
              <a:gd name="connsiteY584" fmla="*/ 688471 h 996265"/>
              <a:gd name="connsiteX585" fmla="*/ 71089 w 635395"/>
              <a:gd name="connsiteY585" fmla="*/ 688824 h 996265"/>
              <a:gd name="connsiteX586" fmla="*/ 71223 w 635395"/>
              <a:gd name="connsiteY586" fmla="*/ 691614 h 996265"/>
              <a:gd name="connsiteX587" fmla="*/ 70850 w 635395"/>
              <a:gd name="connsiteY587" fmla="*/ 692044 h 996265"/>
              <a:gd name="connsiteX588" fmla="*/ 69925 w 635395"/>
              <a:gd name="connsiteY588" fmla="*/ 693106 h 996265"/>
              <a:gd name="connsiteX589" fmla="*/ 69032 w 635395"/>
              <a:gd name="connsiteY589" fmla="*/ 693240 h 996265"/>
              <a:gd name="connsiteX590" fmla="*/ 68289 w 635395"/>
              <a:gd name="connsiteY590" fmla="*/ 693352 h 996265"/>
              <a:gd name="connsiteX591" fmla="*/ 67734 w 635395"/>
              <a:gd name="connsiteY591" fmla="*/ 692945 h 996265"/>
              <a:gd name="connsiteX592" fmla="*/ 66955 w 635395"/>
              <a:gd name="connsiteY592" fmla="*/ 692372 h 996265"/>
              <a:gd name="connsiteX593" fmla="*/ 66472 w 635395"/>
              <a:gd name="connsiteY593" fmla="*/ 692510 h 996265"/>
              <a:gd name="connsiteX594" fmla="*/ 66268 w 635395"/>
              <a:gd name="connsiteY594" fmla="*/ 692567 h 996265"/>
              <a:gd name="connsiteX595" fmla="*/ 65163 w 635395"/>
              <a:gd name="connsiteY595" fmla="*/ 692878 h 996265"/>
              <a:gd name="connsiteX596" fmla="*/ 62588 w 635395"/>
              <a:gd name="connsiteY596" fmla="*/ 694519 h 996265"/>
              <a:gd name="connsiteX597" fmla="*/ 61636 w 635395"/>
              <a:gd name="connsiteY597" fmla="*/ 695124 h 996265"/>
              <a:gd name="connsiteX598" fmla="*/ 60470 w 635395"/>
              <a:gd name="connsiteY598" fmla="*/ 695436 h 996265"/>
              <a:gd name="connsiteX599" fmla="*/ 60537 w 635395"/>
              <a:gd name="connsiteY599" fmla="*/ 696861 h 996265"/>
              <a:gd name="connsiteX600" fmla="*/ 61839 w 635395"/>
              <a:gd name="connsiteY600" fmla="*/ 697753 h 996265"/>
              <a:gd name="connsiteX601" fmla="*/ 62746 w 635395"/>
              <a:gd name="connsiteY601" fmla="*/ 698375 h 996265"/>
              <a:gd name="connsiteX602" fmla="*/ 63328 w 635395"/>
              <a:gd name="connsiteY602" fmla="*/ 698772 h 996265"/>
              <a:gd name="connsiteX603" fmla="*/ 63586 w 635395"/>
              <a:gd name="connsiteY603" fmla="*/ 699413 h 996265"/>
              <a:gd name="connsiteX604" fmla="*/ 64201 w 635395"/>
              <a:gd name="connsiteY604" fmla="*/ 700939 h 996265"/>
              <a:gd name="connsiteX605" fmla="*/ 64425 w 635395"/>
              <a:gd name="connsiteY605" fmla="*/ 702651 h 996265"/>
              <a:gd name="connsiteX606" fmla="*/ 64582 w 635395"/>
              <a:gd name="connsiteY606" fmla="*/ 703851 h 996265"/>
              <a:gd name="connsiteX607" fmla="*/ 64558 w 635395"/>
              <a:gd name="connsiteY607" fmla="*/ 705893 h 996265"/>
              <a:gd name="connsiteX608" fmla="*/ 64534 w 635395"/>
              <a:gd name="connsiteY608" fmla="*/ 707942 h 996265"/>
              <a:gd name="connsiteX609" fmla="*/ 63557 w 635395"/>
              <a:gd name="connsiteY609" fmla="*/ 711603 h 996265"/>
              <a:gd name="connsiteX610" fmla="*/ 64073 w 635395"/>
              <a:gd name="connsiteY610" fmla="*/ 717924 h 996265"/>
              <a:gd name="connsiteX611" fmla="*/ 67337 w 635395"/>
              <a:gd name="connsiteY611" fmla="*/ 721607 h 996265"/>
              <a:gd name="connsiteX612" fmla="*/ 69165 w 635395"/>
              <a:gd name="connsiteY612" fmla="*/ 723669 h 996265"/>
              <a:gd name="connsiteX613" fmla="*/ 69713 w 635395"/>
              <a:gd name="connsiteY613" fmla="*/ 725295 h 996265"/>
              <a:gd name="connsiteX614" fmla="*/ 70790 w 635395"/>
              <a:gd name="connsiteY614" fmla="*/ 728499 h 996265"/>
              <a:gd name="connsiteX615" fmla="*/ 70670 w 635395"/>
              <a:gd name="connsiteY615" fmla="*/ 729676 h 996265"/>
              <a:gd name="connsiteX616" fmla="*/ 71741 w 635395"/>
              <a:gd name="connsiteY616" fmla="*/ 732333 h 996265"/>
              <a:gd name="connsiteX617" fmla="*/ 73290 w 635395"/>
              <a:gd name="connsiteY617" fmla="*/ 736176 h 996265"/>
              <a:gd name="connsiteX618" fmla="*/ 73613 w 635395"/>
              <a:gd name="connsiteY618" fmla="*/ 737315 h 996265"/>
              <a:gd name="connsiteX619" fmla="*/ 74292 w 635395"/>
              <a:gd name="connsiteY619" fmla="*/ 739706 h 996265"/>
              <a:gd name="connsiteX620" fmla="*/ 78146 w 635395"/>
              <a:gd name="connsiteY620" fmla="*/ 745704 h 996265"/>
              <a:gd name="connsiteX621" fmla="*/ 78775 w 635395"/>
              <a:gd name="connsiteY621" fmla="*/ 748740 h 996265"/>
              <a:gd name="connsiteX622" fmla="*/ 79042 w 635395"/>
              <a:gd name="connsiteY622" fmla="*/ 754566 h 996265"/>
              <a:gd name="connsiteX623" fmla="*/ 77882 w 635395"/>
              <a:gd name="connsiteY623" fmla="*/ 759033 h 996265"/>
              <a:gd name="connsiteX624" fmla="*/ 77561 w 635395"/>
              <a:gd name="connsiteY624" fmla="*/ 761736 h 996265"/>
              <a:gd name="connsiteX625" fmla="*/ 77521 w 635395"/>
              <a:gd name="connsiteY625" fmla="*/ 762073 h 996265"/>
              <a:gd name="connsiteX626" fmla="*/ 78152 w 635395"/>
              <a:gd name="connsiteY626" fmla="*/ 765852 h 996265"/>
              <a:gd name="connsiteX627" fmla="*/ 79289 w 635395"/>
              <a:gd name="connsiteY627" fmla="*/ 766080 h 996265"/>
              <a:gd name="connsiteX628" fmla="*/ 81586 w 635395"/>
              <a:gd name="connsiteY628" fmla="*/ 766077 h 996265"/>
              <a:gd name="connsiteX629" fmla="*/ 83039 w 635395"/>
              <a:gd name="connsiteY629" fmla="*/ 765708 h 996265"/>
              <a:gd name="connsiteX630" fmla="*/ 84599 w 635395"/>
              <a:gd name="connsiteY630" fmla="*/ 764939 h 996265"/>
              <a:gd name="connsiteX631" fmla="*/ 86655 w 635395"/>
              <a:gd name="connsiteY631" fmla="*/ 764382 h 996265"/>
              <a:gd name="connsiteX632" fmla="*/ 87961 w 635395"/>
              <a:gd name="connsiteY632" fmla="*/ 763909 h 996265"/>
              <a:gd name="connsiteX633" fmla="*/ 90268 w 635395"/>
              <a:gd name="connsiteY633" fmla="*/ 763306 h 996265"/>
              <a:gd name="connsiteX634" fmla="*/ 90921 w 635395"/>
              <a:gd name="connsiteY634" fmla="*/ 763019 h 996265"/>
              <a:gd name="connsiteX635" fmla="*/ 92931 w 635395"/>
              <a:gd name="connsiteY635" fmla="*/ 762212 h 996265"/>
              <a:gd name="connsiteX636" fmla="*/ 94186 w 635395"/>
              <a:gd name="connsiteY636" fmla="*/ 761837 h 996265"/>
              <a:gd name="connsiteX637" fmla="*/ 95185 w 635395"/>
              <a:gd name="connsiteY637" fmla="*/ 761757 h 996265"/>
              <a:gd name="connsiteX638" fmla="*/ 96652 w 635395"/>
              <a:gd name="connsiteY638" fmla="*/ 760588 h 996265"/>
              <a:gd name="connsiteX639" fmla="*/ 97959 w 635395"/>
              <a:gd name="connsiteY639" fmla="*/ 760065 h 996265"/>
              <a:gd name="connsiteX640" fmla="*/ 101067 w 635395"/>
              <a:gd name="connsiteY640" fmla="*/ 759229 h 996265"/>
              <a:gd name="connsiteX641" fmla="*/ 102376 w 635395"/>
              <a:gd name="connsiteY641" fmla="*/ 758556 h 996265"/>
              <a:gd name="connsiteX642" fmla="*/ 103527 w 635395"/>
              <a:gd name="connsiteY642" fmla="*/ 758379 h 996265"/>
              <a:gd name="connsiteX643" fmla="*/ 104582 w 635395"/>
              <a:gd name="connsiteY643" fmla="*/ 758001 h 996265"/>
              <a:gd name="connsiteX644" fmla="*/ 106328 w 635395"/>
              <a:gd name="connsiteY644" fmla="*/ 758086 h 996265"/>
              <a:gd name="connsiteX645" fmla="*/ 108358 w 635395"/>
              <a:gd name="connsiteY645" fmla="*/ 758127 h 996265"/>
              <a:gd name="connsiteX646" fmla="*/ 110359 w 635395"/>
              <a:gd name="connsiteY646" fmla="*/ 761332 h 996265"/>
              <a:gd name="connsiteX647" fmla="*/ 110058 w 635395"/>
              <a:gd name="connsiteY647" fmla="*/ 763813 h 996265"/>
              <a:gd name="connsiteX648" fmla="*/ 110391 w 635395"/>
              <a:gd name="connsiteY648" fmla="*/ 764558 h 996265"/>
              <a:gd name="connsiteX649" fmla="*/ 110805 w 635395"/>
              <a:gd name="connsiteY649" fmla="*/ 765484 h 996265"/>
              <a:gd name="connsiteX650" fmla="*/ 110983 w 635395"/>
              <a:gd name="connsiteY650" fmla="*/ 768579 h 996265"/>
              <a:gd name="connsiteX651" fmla="*/ 111001 w 635395"/>
              <a:gd name="connsiteY651" fmla="*/ 768893 h 996265"/>
              <a:gd name="connsiteX652" fmla="*/ 111283 w 635395"/>
              <a:gd name="connsiteY652" fmla="*/ 769431 h 996265"/>
              <a:gd name="connsiteX653" fmla="*/ 111487 w 635395"/>
              <a:gd name="connsiteY653" fmla="*/ 769823 h 996265"/>
              <a:gd name="connsiteX654" fmla="*/ 111810 w 635395"/>
              <a:gd name="connsiteY654" fmla="*/ 770440 h 996265"/>
              <a:gd name="connsiteX655" fmla="*/ 113236 w 635395"/>
              <a:gd name="connsiteY655" fmla="*/ 771427 h 996265"/>
              <a:gd name="connsiteX656" fmla="*/ 113794 w 635395"/>
              <a:gd name="connsiteY656" fmla="*/ 772634 h 996265"/>
              <a:gd name="connsiteX657" fmla="*/ 114294 w 635395"/>
              <a:gd name="connsiteY657" fmla="*/ 773716 h 996265"/>
              <a:gd name="connsiteX658" fmla="*/ 117387 w 635395"/>
              <a:gd name="connsiteY658" fmla="*/ 773767 h 996265"/>
              <a:gd name="connsiteX659" fmla="*/ 118316 w 635395"/>
              <a:gd name="connsiteY659" fmla="*/ 774075 h 996265"/>
              <a:gd name="connsiteX660" fmla="*/ 119243 w 635395"/>
              <a:gd name="connsiteY660" fmla="*/ 774891 h 996265"/>
              <a:gd name="connsiteX661" fmla="*/ 119928 w 635395"/>
              <a:gd name="connsiteY661" fmla="*/ 775494 h 996265"/>
              <a:gd name="connsiteX662" fmla="*/ 120714 w 635395"/>
              <a:gd name="connsiteY662" fmla="*/ 776320 h 996265"/>
              <a:gd name="connsiteX663" fmla="*/ 121810 w 635395"/>
              <a:gd name="connsiteY663" fmla="*/ 776491 h 996265"/>
              <a:gd name="connsiteX664" fmla="*/ 123014 w 635395"/>
              <a:gd name="connsiteY664" fmla="*/ 776166 h 996265"/>
              <a:gd name="connsiteX665" fmla="*/ 124269 w 635395"/>
              <a:gd name="connsiteY665" fmla="*/ 775741 h 996265"/>
              <a:gd name="connsiteX666" fmla="*/ 125318 w 635395"/>
              <a:gd name="connsiteY666" fmla="*/ 775713 h 996265"/>
              <a:gd name="connsiteX667" fmla="*/ 126313 w 635395"/>
              <a:gd name="connsiteY667" fmla="*/ 775883 h 996265"/>
              <a:gd name="connsiteX668" fmla="*/ 127411 w 635395"/>
              <a:gd name="connsiteY668" fmla="*/ 775906 h 996265"/>
              <a:gd name="connsiteX669" fmla="*/ 128460 w 635395"/>
              <a:gd name="connsiteY669" fmla="*/ 775927 h 996265"/>
              <a:gd name="connsiteX670" fmla="*/ 129360 w 635395"/>
              <a:gd name="connsiteY670" fmla="*/ 775845 h 996265"/>
              <a:gd name="connsiteX671" fmla="*/ 130265 w 635395"/>
              <a:gd name="connsiteY671" fmla="*/ 775414 h 996265"/>
              <a:gd name="connsiteX672" fmla="*/ 130777 w 635395"/>
              <a:gd name="connsiteY672" fmla="*/ 774624 h 996265"/>
              <a:gd name="connsiteX673" fmla="*/ 130841 w 635395"/>
              <a:gd name="connsiteY673" fmla="*/ 773777 h 996265"/>
              <a:gd name="connsiteX674" fmla="*/ 130859 w 635395"/>
              <a:gd name="connsiteY674" fmla="*/ 772627 h 996265"/>
              <a:gd name="connsiteX675" fmla="*/ 130081 w 635395"/>
              <a:gd name="connsiteY675" fmla="*/ 771362 h 996265"/>
              <a:gd name="connsiteX676" fmla="*/ 128842 w 635395"/>
              <a:gd name="connsiteY676" fmla="*/ 770788 h 996265"/>
              <a:gd name="connsiteX677" fmla="*/ 127153 w 635395"/>
              <a:gd name="connsiteY677" fmla="*/ 770253 h 996265"/>
              <a:gd name="connsiteX678" fmla="*/ 126211 w 635395"/>
              <a:gd name="connsiteY678" fmla="*/ 769189 h 996265"/>
              <a:gd name="connsiteX679" fmla="*/ 126295 w 635395"/>
              <a:gd name="connsiteY679" fmla="*/ 767688 h 996265"/>
              <a:gd name="connsiteX680" fmla="*/ 127413 w 635395"/>
              <a:gd name="connsiteY680" fmla="*/ 766461 h 996265"/>
              <a:gd name="connsiteX681" fmla="*/ 129472 w 635395"/>
              <a:gd name="connsiteY681" fmla="*/ 765753 h 996265"/>
              <a:gd name="connsiteX682" fmla="*/ 130430 w 635395"/>
              <a:gd name="connsiteY682" fmla="*/ 765173 h 996265"/>
              <a:gd name="connsiteX683" fmla="*/ 133397 w 635395"/>
              <a:gd name="connsiteY683" fmla="*/ 763785 h 996265"/>
              <a:gd name="connsiteX684" fmla="*/ 137074 w 635395"/>
              <a:gd name="connsiteY684" fmla="*/ 761809 h 996265"/>
              <a:gd name="connsiteX685" fmla="*/ 139132 w 635395"/>
              <a:gd name="connsiteY685" fmla="*/ 761103 h 996265"/>
              <a:gd name="connsiteX686" fmla="*/ 140437 w 635395"/>
              <a:gd name="connsiteY686" fmla="*/ 760680 h 996265"/>
              <a:gd name="connsiteX687" fmla="*/ 143353 w 635395"/>
              <a:gd name="connsiteY687" fmla="*/ 759439 h 996265"/>
              <a:gd name="connsiteX688" fmla="*/ 145460 w 635395"/>
              <a:gd name="connsiteY688" fmla="*/ 758832 h 996265"/>
              <a:gd name="connsiteX689" fmla="*/ 147806 w 635395"/>
              <a:gd name="connsiteY689" fmla="*/ 758830 h 996265"/>
              <a:gd name="connsiteX690" fmla="*/ 150846 w 635395"/>
              <a:gd name="connsiteY690" fmla="*/ 759192 h 996265"/>
              <a:gd name="connsiteX691" fmla="*/ 153041 w 635395"/>
              <a:gd name="connsiteY691" fmla="*/ 759286 h 996265"/>
              <a:gd name="connsiteX692" fmla="*/ 158163 w 635395"/>
              <a:gd name="connsiteY692" fmla="*/ 760590 h 996265"/>
              <a:gd name="connsiteX693" fmla="*/ 159697 w 635395"/>
              <a:gd name="connsiteY693" fmla="*/ 761471 h 996265"/>
              <a:gd name="connsiteX694" fmla="*/ 161629 w 635395"/>
              <a:gd name="connsiteY694" fmla="*/ 762410 h 996265"/>
              <a:gd name="connsiteX695" fmla="*/ 162874 w 635395"/>
              <a:gd name="connsiteY695" fmla="*/ 762585 h 996265"/>
              <a:gd name="connsiteX696" fmla="*/ 163724 w 635395"/>
              <a:gd name="connsiteY696" fmla="*/ 762552 h 996265"/>
              <a:gd name="connsiteX697" fmla="*/ 164573 w 635395"/>
              <a:gd name="connsiteY697" fmla="*/ 762519 h 996265"/>
              <a:gd name="connsiteX698" fmla="*/ 165426 w 635395"/>
              <a:gd name="connsiteY698" fmla="*/ 762238 h 996265"/>
              <a:gd name="connsiteX699" fmla="*/ 166227 w 635395"/>
              <a:gd name="connsiteY699" fmla="*/ 762104 h 996265"/>
              <a:gd name="connsiteX700" fmla="*/ 167134 w 635395"/>
              <a:gd name="connsiteY700" fmla="*/ 761756 h 996265"/>
              <a:gd name="connsiteX701" fmla="*/ 169057 w 635395"/>
              <a:gd name="connsiteY701" fmla="*/ 757709 h 996265"/>
              <a:gd name="connsiteX702" fmla="*/ 169347 w 635395"/>
              <a:gd name="connsiteY702" fmla="*/ 757099 h 996265"/>
              <a:gd name="connsiteX703" fmla="*/ 170631 w 635395"/>
              <a:gd name="connsiteY703" fmla="*/ 752010 h 996265"/>
              <a:gd name="connsiteX704" fmla="*/ 171101 w 635395"/>
              <a:gd name="connsiteY704" fmla="*/ 743393 h 996265"/>
              <a:gd name="connsiteX705" fmla="*/ 171660 w 635395"/>
              <a:gd name="connsiteY705" fmla="*/ 744258 h 996265"/>
              <a:gd name="connsiteX706" fmla="*/ 174325 w 635395"/>
              <a:gd name="connsiteY706" fmla="*/ 746171 h 996265"/>
              <a:gd name="connsiteX707" fmla="*/ 176172 w 635395"/>
              <a:gd name="connsiteY707" fmla="*/ 747082 h 996265"/>
              <a:gd name="connsiteX708" fmla="*/ 181447 w 635395"/>
              <a:gd name="connsiteY708" fmla="*/ 749682 h 996265"/>
              <a:gd name="connsiteX709" fmla="*/ 182430 w 635395"/>
              <a:gd name="connsiteY709" fmla="*/ 750769 h 996265"/>
              <a:gd name="connsiteX710" fmla="*/ 183123 w 635395"/>
              <a:gd name="connsiteY710" fmla="*/ 751536 h 996265"/>
              <a:gd name="connsiteX711" fmla="*/ 185485 w 635395"/>
              <a:gd name="connsiteY711" fmla="*/ 755496 h 996265"/>
              <a:gd name="connsiteX712" fmla="*/ 185704 w 635395"/>
              <a:gd name="connsiteY712" fmla="*/ 755684 h 996265"/>
              <a:gd name="connsiteX713" fmla="*/ 186415 w 635395"/>
              <a:gd name="connsiteY713" fmla="*/ 756299 h 996265"/>
              <a:gd name="connsiteX714" fmla="*/ 188350 w 635395"/>
              <a:gd name="connsiteY714" fmla="*/ 762491 h 996265"/>
              <a:gd name="connsiteX715" fmla="*/ 189420 w 635395"/>
              <a:gd name="connsiteY715" fmla="*/ 769182 h 996265"/>
              <a:gd name="connsiteX716" fmla="*/ 189496 w 635395"/>
              <a:gd name="connsiteY716" fmla="*/ 769370 h 996265"/>
              <a:gd name="connsiteX717" fmla="*/ 190230 w 635395"/>
              <a:gd name="connsiteY717" fmla="*/ 771164 h 996265"/>
              <a:gd name="connsiteX718" fmla="*/ 192772 w 635395"/>
              <a:gd name="connsiteY718" fmla="*/ 773699 h 996265"/>
              <a:gd name="connsiteX719" fmla="*/ 193312 w 635395"/>
              <a:gd name="connsiteY719" fmla="*/ 774689 h 996265"/>
              <a:gd name="connsiteX720" fmla="*/ 193580 w 635395"/>
              <a:gd name="connsiteY720" fmla="*/ 775183 h 996265"/>
              <a:gd name="connsiteX721" fmla="*/ 193573 w 635395"/>
              <a:gd name="connsiteY721" fmla="*/ 775366 h 996265"/>
              <a:gd name="connsiteX722" fmla="*/ 193465 w 635395"/>
              <a:gd name="connsiteY722" fmla="*/ 777973 h 996265"/>
              <a:gd name="connsiteX723" fmla="*/ 192481 w 635395"/>
              <a:gd name="connsiteY723" fmla="*/ 780022 h 996265"/>
              <a:gd name="connsiteX724" fmla="*/ 192739 w 635395"/>
              <a:gd name="connsiteY724" fmla="*/ 780733 h 996265"/>
              <a:gd name="connsiteX725" fmla="*/ 193964 w 635395"/>
              <a:gd name="connsiteY725" fmla="*/ 782208 h 996265"/>
              <a:gd name="connsiteX726" fmla="*/ 195292 w 635395"/>
              <a:gd name="connsiteY726" fmla="*/ 783434 h 996265"/>
              <a:gd name="connsiteX727" fmla="*/ 195478 w 635395"/>
              <a:gd name="connsiteY727" fmla="*/ 784337 h 996265"/>
              <a:gd name="connsiteX728" fmla="*/ 195755 w 635395"/>
              <a:gd name="connsiteY728" fmla="*/ 785743 h 996265"/>
              <a:gd name="connsiteX729" fmla="*/ 196044 w 635395"/>
              <a:gd name="connsiteY729" fmla="*/ 786399 h 996265"/>
              <a:gd name="connsiteX730" fmla="*/ 194625 w 635395"/>
              <a:gd name="connsiteY730" fmla="*/ 787669 h 996265"/>
              <a:gd name="connsiteX731" fmla="*/ 193515 w 635395"/>
              <a:gd name="connsiteY731" fmla="*/ 788446 h 996265"/>
              <a:gd name="connsiteX732" fmla="*/ 191452 w 635395"/>
              <a:gd name="connsiteY732" fmla="*/ 789402 h 996265"/>
              <a:gd name="connsiteX733" fmla="*/ 189688 w 635395"/>
              <a:gd name="connsiteY733" fmla="*/ 790467 h 996265"/>
              <a:gd name="connsiteX734" fmla="*/ 189307 w 635395"/>
              <a:gd name="connsiteY734" fmla="*/ 792408 h 996265"/>
              <a:gd name="connsiteX735" fmla="*/ 188860 w 635395"/>
              <a:gd name="connsiteY735" fmla="*/ 795348 h 996265"/>
              <a:gd name="connsiteX736" fmla="*/ 189067 w 635395"/>
              <a:gd name="connsiteY736" fmla="*/ 798001 h 996265"/>
              <a:gd name="connsiteX737" fmla="*/ 190023 w 635395"/>
              <a:gd name="connsiteY737" fmla="*/ 800670 h 996265"/>
              <a:gd name="connsiteX738" fmla="*/ 190093 w 635395"/>
              <a:gd name="connsiteY738" fmla="*/ 802570 h 996265"/>
              <a:gd name="connsiteX739" fmla="*/ 189269 w 635395"/>
              <a:gd name="connsiteY739" fmla="*/ 804102 h 996265"/>
              <a:gd name="connsiteX740" fmla="*/ 187850 w 635395"/>
              <a:gd name="connsiteY740" fmla="*/ 805423 h 996265"/>
              <a:gd name="connsiteX741" fmla="*/ 186687 w 635395"/>
              <a:gd name="connsiteY741" fmla="*/ 806349 h 996265"/>
              <a:gd name="connsiteX742" fmla="*/ 184627 w 635395"/>
              <a:gd name="connsiteY742" fmla="*/ 807156 h 996265"/>
              <a:gd name="connsiteX743" fmla="*/ 183848 w 635395"/>
              <a:gd name="connsiteY743" fmla="*/ 808991 h 996265"/>
              <a:gd name="connsiteX744" fmla="*/ 183316 w 635395"/>
              <a:gd name="connsiteY744" fmla="*/ 811079 h 996265"/>
              <a:gd name="connsiteX745" fmla="*/ 183112 w 635395"/>
              <a:gd name="connsiteY745" fmla="*/ 812104 h 996265"/>
              <a:gd name="connsiteX746" fmla="*/ 183407 w 635395"/>
              <a:gd name="connsiteY746" fmla="*/ 812529 h 996265"/>
              <a:gd name="connsiteX747" fmla="*/ 184788 w 635395"/>
              <a:gd name="connsiteY747" fmla="*/ 814516 h 996265"/>
              <a:gd name="connsiteX748" fmla="*/ 185840 w 635395"/>
              <a:gd name="connsiteY748" fmla="*/ 814761 h 996265"/>
              <a:gd name="connsiteX749" fmla="*/ 187888 w 635395"/>
              <a:gd name="connsiteY749" fmla="*/ 817358 h 996265"/>
              <a:gd name="connsiteX750" fmla="*/ 190027 w 635395"/>
              <a:gd name="connsiteY750" fmla="*/ 819245 h 996265"/>
              <a:gd name="connsiteX751" fmla="*/ 191669 w 635395"/>
              <a:gd name="connsiteY751" fmla="*/ 820694 h 996265"/>
              <a:gd name="connsiteX752" fmla="*/ 192375 w 635395"/>
              <a:gd name="connsiteY752" fmla="*/ 822067 h 996265"/>
              <a:gd name="connsiteX753" fmla="*/ 193037 w 635395"/>
              <a:gd name="connsiteY753" fmla="*/ 823356 h 996265"/>
              <a:gd name="connsiteX754" fmla="*/ 194462 w 635395"/>
              <a:gd name="connsiteY754" fmla="*/ 824404 h 996265"/>
              <a:gd name="connsiteX755" fmla="*/ 195823 w 635395"/>
              <a:gd name="connsiteY755" fmla="*/ 824834 h 996265"/>
              <a:gd name="connsiteX756" fmla="*/ 198177 w 635395"/>
              <a:gd name="connsiteY756" fmla="*/ 826500 h 996265"/>
              <a:gd name="connsiteX757" fmla="*/ 200281 w 635395"/>
              <a:gd name="connsiteY757" fmla="*/ 826804 h 996265"/>
              <a:gd name="connsiteX758" fmla="*/ 202195 w 635395"/>
              <a:gd name="connsiteY758" fmla="*/ 826116 h 996265"/>
              <a:gd name="connsiteX759" fmla="*/ 203558 w 635395"/>
              <a:gd name="connsiteY759" fmla="*/ 827165 h 996265"/>
              <a:gd name="connsiteX760" fmla="*/ 208013 w 635395"/>
              <a:gd name="connsiteY760" fmla="*/ 828390 h 996265"/>
              <a:gd name="connsiteX761" fmla="*/ 209521 w 635395"/>
              <a:gd name="connsiteY761" fmla="*/ 829541 h 996265"/>
              <a:gd name="connsiteX762" fmla="*/ 209610 w 635395"/>
              <a:gd name="connsiteY762" fmla="*/ 829708 h 996265"/>
              <a:gd name="connsiteX763" fmla="*/ 210374 w 635395"/>
              <a:gd name="connsiteY763" fmla="*/ 831142 h 996265"/>
              <a:gd name="connsiteX764" fmla="*/ 211116 w 635395"/>
              <a:gd name="connsiteY764" fmla="*/ 832535 h 996265"/>
              <a:gd name="connsiteX765" fmla="*/ 213407 w 635395"/>
              <a:gd name="connsiteY765" fmla="*/ 833892 h 996265"/>
              <a:gd name="connsiteX766" fmla="*/ 215397 w 635395"/>
              <a:gd name="connsiteY766" fmla="*/ 836301 h 996265"/>
              <a:gd name="connsiteX767" fmla="*/ 216013 w 635395"/>
              <a:gd name="connsiteY767" fmla="*/ 837046 h 996265"/>
              <a:gd name="connsiteX768" fmla="*/ 216255 w 635395"/>
              <a:gd name="connsiteY768" fmla="*/ 837230 h 996265"/>
              <a:gd name="connsiteX769" fmla="*/ 217314 w 635395"/>
              <a:gd name="connsiteY769" fmla="*/ 838033 h 996265"/>
              <a:gd name="connsiteX770" fmla="*/ 221899 w 635395"/>
              <a:gd name="connsiteY770" fmla="*/ 839244 h 996265"/>
              <a:gd name="connsiteX771" fmla="*/ 221839 w 635395"/>
              <a:gd name="connsiteY771" fmla="*/ 842669 h 996265"/>
              <a:gd name="connsiteX772" fmla="*/ 223265 w 635395"/>
              <a:gd name="connsiteY772" fmla="*/ 844091 h 996265"/>
              <a:gd name="connsiteX773" fmla="*/ 222341 w 635395"/>
              <a:gd name="connsiteY773" fmla="*/ 845272 h 996265"/>
              <a:gd name="connsiteX774" fmla="*/ 222540 w 635395"/>
              <a:gd name="connsiteY774" fmla="*/ 845725 h 996265"/>
              <a:gd name="connsiteX775" fmla="*/ 222776 w 635395"/>
              <a:gd name="connsiteY775" fmla="*/ 846262 h 996265"/>
              <a:gd name="connsiteX776" fmla="*/ 222533 w 635395"/>
              <a:gd name="connsiteY776" fmla="*/ 847813 h 996265"/>
              <a:gd name="connsiteX777" fmla="*/ 221514 w 635395"/>
              <a:gd name="connsiteY777" fmla="*/ 847847 h 996265"/>
              <a:gd name="connsiteX778" fmla="*/ 220493 w 635395"/>
              <a:gd name="connsiteY778" fmla="*/ 847881 h 996265"/>
              <a:gd name="connsiteX779" fmla="*/ 219818 w 635395"/>
              <a:gd name="connsiteY779" fmla="*/ 849731 h 996265"/>
              <a:gd name="connsiteX780" fmla="*/ 219021 w 635395"/>
              <a:gd name="connsiteY780" fmla="*/ 851916 h 996265"/>
              <a:gd name="connsiteX781" fmla="*/ 218827 w 635395"/>
              <a:gd name="connsiteY781" fmla="*/ 852078 h 996265"/>
              <a:gd name="connsiteX782" fmla="*/ 218280 w 635395"/>
              <a:gd name="connsiteY782" fmla="*/ 852538 h 996265"/>
              <a:gd name="connsiteX783" fmla="*/ 216674 w 635395"/>
              <a:gd name="connsiteY783" fmla="*/ 852853 h 996265"/>
              <a:gd name="connsiteX784" fmla="*/ 216407 w 635395"/>
              <a:gd name="connsiteY784" fmla="*/ 853664 h 996265"/>
              <a:gd name="connsiteX785" fmla="*/ 216306 w 635395"/>
              <a:gd name="connsiteY785" fmla="*/ 853970 h 996265"/>
              <a:gd name="connsiteX786" fmla="*/ 216153 w 635395"/>
              <a:gd name="connsiteY786" fmla="*/ 855589 h 996265"/>
              <a:gd name="connsiteX787" fmla="*/ 216789 w 635395"/>
              <a:gd name="connsiteY787" fmla="*/ 856452 h 996265"/>
              <a:gd name="connsiteX788" fmla="*/ 218386 w 635395"/>
              <a:gd name="connsiteY788" fmla="*/ 856484 h 996265"/>
              <a:gd name="connsiteX789" fmla="*/ 220432 w 635395"/>
              <a:gd name="connsiteY789" fmla="*/ 856526 h 996265"/>
              <a:gd name="connsiteX790" fmla="*/ 222117 w 635395"/>
              <a:gd name="connsiteY790" fmla="*/ 857310 h 996265"/>
              <a:gd name="connsiteX791" fmla="*/ 223800 w 635395"/>
              <a:gd name="connsiteY791" fmla="*/ 858244 h 996265"/>
              <a:gd name="connsiteX792" fmla="*/ 225592 w 635395"/>
              <a:gd name="connsiteY792" fmla="*/ 858531 h 996265"/>
              <a:gd name="connsiteX793" fmla="*/ 227177 w 635395"/>
              <a:gd name="connsiteY793" fmla="*/ 859363 h 996265"/>
              <a:gd name="connsiteX794" fmla="*/ 228604 w 635395"/>
              <a:gd name="connsiteY794" fmla="*/ 860642 h 996265"/>
              <a:gd name="connsiteX795" fmla="*/ 229186 w 635395"/>
              <a:gd name="connsiteY795" fmla="*/ 861704 h 996265"/>
              <a:gd name="connsiteX796" fmla="*/ 230020 w 635395"/>
              <a:gd name="connsiteY796" fmla="*/ 865771 h 996265"/>
              <a:gd name="connsiteX797" fmla="*/ 230092 w 635395"/>
              <a:gd name="connsiteY797" fmla="*/ 867472 h 996265"/>
              <a:gd name="connsiteX798" fmla="*/ 230218 w 635395"/>
              <a:gd name="connsiteY798" fmla="*/ 868975 h 996265"/>
              <a:gd name="connsiteX799" fmla="*/ 230801 w 635395"/>
              <a:gd name="connsiteY799" fmla="*/ 869987 h 996265"/>
              <a:gd name="connsiteX800" fmla="*/ 232487 w 635395"/>
              <a:gd name="connsiteY800" fmla="*/ 870671 h 996265"/>
              <a:gd name="connsiteX801" fmla="*/ 234514 w 635395"/>
              <a:gd name="connsiteY801" fmla="*/ 871962 h 996265"/>
              <a:gd name="connsiteX802" fmla="*/ 235439 w 635395"/>
              <a:gd name="connsiteY802" fmla="*/ 873431 h 996265"/>
              <a:gd name="connsiteX803" fmla="*/ 236907 w 635395"/>
              <a:gd name="connsiteY803" fmla="*/ 875261 h 996265"/>
              <a:gd name="connsiteX804" fmla="*/ 237333 w 635395"/>
              <a:gd name="connsiteY804" fmla="*/ 876770 h 996265"/>
              <a:gd name="connsiteX805" fmla="*/ 237800 w 635395"/>
              <a:gd name="connsiteY805" fmla="*/ 878730 h 996265"/>
              <a:gd name="connsiteX806" fmla="*/ 238029 w 635395"/>
              <a:gd name="connsiteY806" fmla="*/ 880034 h 996265"/>
              <a:gd name="connsiteX807" fmla="*/ 238819 w 635395"/>
              <a:gd name="connsiteY807" fmla="*/ 881305 h 996265"/>
              <a:gd name="connsiteX808" fmla="*/ 239682 w 635395"/>
              <a:gd name="connsiteY808" fmla="*/ 880745 h 996265"/>
              <a:gd name="connsiteX809" fmla="*/ 241466 w 635395"/>
              <a:gd name="connsiteY809" fmla="*/ 880323 h 996265"/>
              <a:gd name="connsiteX810" fmla="*/ 242339 w 635395"/>
              <a:gd name="connsiteY810" fmla="*/ 880117 h 996265"/>
              <a:gd name="connsiteX811" fmla="*/ 243092 w 635395"/>
              <a:gd name="connsiteY811" fmla="*/ 879423 h 996265"/>
              <a:gd name="connsiteX812" fmla="*/ 243757 w 635395"/>
              <a:gd name="connsiteY812" fmla="*/ 878810 h 996265"/>
              <a:gd name="connsiteX813" fmla="*/ 245611 w 635395"/>
              <a:gd name="connsiteY813" fmla="*/ 878743 h 996265"/>
              <a:gd name="connsiteX814" fmla="*/ 246129 w 635395"/>
              <a:gd name="connsiteY814" fmla="*/ 878867 h 996265"/>
              <a:gd name="connsiteX815" fmla="*/ 247652 w 635395"/>
              <a:gd name="connsiteY815" fmla="*/ 879233 h 996265"/>
              <a:gd name="connsiteX816" fmla="*/ 248641 w 635395"/>
              <a:gd name="connsiteY816" fmla="*/ 879044 h 996265"/>
              <a:gd name="connsiteX817" fmla="*/ 250307 w 635395"/>
              <a:gd name="connsiteY817" fmla="*/ 877861 h 996265"/>
              <a:gd name="connsiteX818" fmla="*/ 253091 w 635395"/>
              <a:gd name="connsiteY818" fmla="*/ 878907 h 996265"/>
              <a:gd name="connsiteX819" fmla="*/ 253772 w 635395"/>
              <a:gd name="connsiteY819" fmla="*/ 878563 h 996265"/>
              <a:gd name="connsiteX820" fmla="*/ 254445 w 635395"/>
              <a:gd name="connsiteY820" fmla="*/ 878223 h 996265"/>
              <a:gd name="connsiteX821" fmla="*/ 254737 w 635395"/>
              <a:gd name="connsiteY821" fmla="*/ 878399 h 996265"/>
              <a:gd name="connsiteX822" fmla="*/ 256182 w 635395"/>
              <a:gd name="connsiteY822" fmla="*/ 879270 h 996265"/>
              <a:gd name="connsiteX823" fmla="*/ 257543 w 635395"/>
              <a:gd name="connsiteY823" fmla="*/ 879328 h 996265"/>
              <a:gd name="connsiteX824" fmla="*/ 258433 w 635395"/>
              <a:gd name="connsiteY824" fmla="*/ 878519 h 996265"/>
              <a:gd name="connsiteX825" fmla="*/ 258776 w 635395"/>
              <a:gd name="connsiteY825" fmla="*/ 878208 h 996265"/>
              <a:gd name="connsiteX826" fmla="*/ 259034 w 635395"/>
              <a:gd name="connsiteY826" fmla="*/ 878250 h 996265"/>
              <a:gd name="connsiteX827" fmla="*/ 259518 w 635395"/>
              <a:gd name="connsiteY827" fmla="*/ 878330 h 996265"/>
              <a:gd name="connsiteX828" fmla="*/ 260133 w 635395"/>
              <a:gd name="connsiteY828" fmla="*/ 877026 h 996265"/>
              <a:gd name="connsiteX829" fmla="*/ 261368 w 635395"/>
              <a:gd name="connsiteY829" fmla="*/ 876712 h 996265"/>
              <a:gd name="connsiteX830" fmla="*/ 263460 w 635395"/>
              <a:gd name="connsiteY830" fmla="*/ 877144 h 996265"/>
              <a:gd name="connsiteX831" fmla="*/ 265512 w 635395"/>
              <a:gd name="connsiteY831" fmla="*/ 877568 h 996265"/>
              <a:gd name="connsiteX832" fmla="*/ 266441 w 635395"/>
              <a:gd name="connsiteY832" fmla="*/ 878186 h 996265"/>
              <a:gd name="connsiteX833" fmla="*/ 268242 w 635395"/>
              <a:gd name="connsiteY833" fmla="*/ 881528 h 996265"/>
              <a:gd name="connsiteX834" fmla="*/ 268990 w 635395"/>
              <a:gd name="connsiteY834" fmla="*/ 882103 h 996265"/>
              <a:gd name="connsiteX835" fmla="*/ 270880 w 635395"/>
              <a:gd name="connsiteY835" fmla="*/ 882421 h 996265"/>
              <a:gd name="connsiteX836" fmla="*/ 272695 w 635395"/>
              <a:gd name="connsiteY836" fmla="*/ 882694 h 996265"/>
              <a:gd name="connsiteX837" fmla="*/ 273252 w 635395"/>
              <a:gd name="connsiteY837" fmla="*/ 883126 h 996265"/>
              <a:gd name="connsiteX838" fmla="*/ 275005 w 635395"/>
              <a:gd name="connsiteY838" fmla="*/ 882853 h 996265"/>
              <a:gd name="connsiteX839" fmla="*/ 276095 w 635395"/>
              <a:gd name="connsiteY839" fmla="*/ 882684 h 996265"/>
              <a:gd name="connsiteX840" fmla="*/ 276128 w 635395"/>
              <a:gd name="connsiteY840" fmla="*/ 883285 h 996265"/>
              <a:gd name="connsiteX841" fmla="*/ 276159 w 635395"/>
              <a:gd name="connsiteY841" fmla="*/ 883862 h 996265"/>
              <a:gd name="connsiteX842" fmla="*/ 277777 w 635395"/>
              <a:gd name="connsiteY842" fmla="*/ 888321 h 996265"/>
              <a:gd name="connsiteX843" fmla="*/ 278962 w 635395"/>
              <a:gd name="connsiteY843" fmla="*/ 890731 h 996265"/>
              <a:gd name="connsiteX844" fmla="*/ 280883 w 635395"/>
              <a:gd name="connsiteY844" fmla="*/ 894637 h 996265"/>
              <a:gd name="connsiteX845" fmla="*/ 280517 w 635395"/>
              <a:gd name="connsiteY845" fmla="*/ 896560 h 996265"/>
              <a:gd name="connsiteX846" fmla="*/ 281943 w 635395"/>
              <a:gd name="connsiteY846" fmla="*/ 898354 h 996265"/>
              <a:gd name="connsiteX847" fmla="*/ 282135 w 635395"/>
              <a:gd name="connsiteY847" fmla="*/ 901143 h 996265"/>
              <a:gd name="connsiteX848" fmla="*/ 282882 w 635395"/>
              <a:gd name="connsiteY848" fmla="*/ 902807 h 996265"/>
              <a:gd name="connsiteX849" fmla="*/ 283192 w 635395"/>
              <a:gd name="connsiteY849" fmla="*/ 903496 h 996265"/>
              <a:gd name="connsiteX850" fmla="*/ 283820 w 635395"/>
              <a:gd name="connsiteY850" fmla="*/ 907649 h 996265"/>
              <a:gd name="connsiteX851" fmla="*/ 284810 w 635395"/>
              <a:gd name="connsiteY851" fmla="*/ 908514 h 996265"/>
              <a:gd name="connsiteX852" fmla="*/ 286058 w 635395"/>
              <a:gd name="connsiteY852" fmla="*/ 913160 h 996265"/>
              <a:gd name="connsiteX853" fmla="*/ 286903 w 635395"/>
              <a:gd name="connsiteY853" fmla="*/ 913958 h 996265"/>
              <a:gd name="connsiteX854" fmla="*/ 287783 w 635395"/>
              <a:gd name="connsiteY854" fmla="*/ 914789 h 996265"/>
              <a:gd name="connsiteX855" fmla="*/ 288350 w 635395"/>
              <a:gd name="connsiteY855" fmla="*/ 915324 h 996265"/>
              <a:gd name="connsiteX856" fmla="*/ 290516 w 635395"/>
              <a:gd name="connsiteY856" fmla="*/ 916434 h 996265"/>
              <a:gd name="connsiteX857" fmla="*/ 293112 w 635395"/>
              <a:gd name="connsiteY857" fmla="*/ 916551 h 996265"/>
              <a:gd name="connsiteX858" fmla="*/ 294074 w 635395"/>
              <a:gd name="connsiteY858" fmla="*/ 917511 h 996265"/>
              <a:gd name="connsiteX859" fmla="*/ 296209 w 635395"/>
              <a:gd name="connsiteY859" fmla="*/ 919642 h 996265"/>
              <a:gd name="connsiteX860" fmla="*/ 299626 w 635395"/>
              <a:gd name="connsiteY860" fmla="*/ 922863 h 996265"/>
              <a:gd name="connsiteX861" fmla="*/ 301509 w 635395"/>
              <a:gd name="connsiteY861" fmla="*/ 926077 h 996265"/>
              <a:gd name="connsiteX862" fmla="*/ 302781 w 635395"/>
              <a:gd name="connsiteY862" fmla="*/ 928553 h 996265"/>
              <a:gd name="connsiteX863" fmla="*/ 304191 w 635395"/>
              <a:gd name="connsiteY863" fmla="*/ 930638 h 996265"/>
              <a:gd name="connsiteX864" fmla="*/ 303609 w 635395"/>
              <a:gd name="connsiteY864" fmla="*/ 934522 h 996265"/>
              <a:gd name="connsiteX865" fmla="*/ 303538 w 635395"/>
              <a:gd name="connsiteY865" fmla="*/ 934999 h 996265"/>
              <a:gd name="connsiteX866" fmla="*/ 304273 w 635395"/>
              <a:gd name="connsiteY866" fmla="*/ 938326 h 996265"/>
              <a:gd name="connsiteX867" fmla="*/ 304537 w 635395"/>
              <a:gd name="connsiteY867" fmla="*/ 939522 h 996265"/>
              <a:gd name="connsiteX868" fmla="*/ 303937 w 635395"/>
              <a:gd name="connsiteY868" fmla="*/ 947026 h 996265"/>
              <a:gd name="connsiteX869" fmla="*/ 306118 w 635395"/>
              <a:gd name="connsiteY869" fmla="*/ 955205 h 996265"/>
              <a:gd name="connsiteX870" fmla="*/ 304742 w 635395"/>
              <a:gd name="connsiteY870" fmla="*/ 958143 h 996265"/>
              <a:gd name="connsiteX871" fmla="*/ 303966 w 635395"/>
              <a:gd name="connsiteY871" fmla="*/ 959799 h 996265"/>
              <a:gd name="connsiteX872" fmla="*/ 304417 w 635395"/>
              <a:gd name="connsiteY872" fmla="*/ 960931 h 996265"/>
              <a:gd name="connsiteX873" fmla="*/ 305461 w 635395"/>
              <a:gd name="connsiteY873" fmla="*/ 963553 h 996265"/>
              <a:gd name="connsiteX874" fmla="*/ 305520 w 635395"/>
              <a:gd name="connsiteY874" fmla="*/ 963701 h 996265"/>
              <a:gd name="connsiteX875" fmla="*/ 305839 w 635395"/>
              <a:gd name="connsiteY875" fmla="*/ 967854 h 996265"/>
              <a:gd name="connsiteX876" fmla="*/ 304487 w 635395"/>
              <a:gd name="connsiteY876" fmla="*/ 971268 h 996265"/>
              <a:gd name="connsiteX877" fmla="*/ 305051 w 635395"/>
              <a:gd name="connsiteY877" fmla="*/ 974491 h 996265"/>
              <a:gd name="connsiteX878" fmla="*/ 304488 w 635395"/>
              <a:gd name="connsiteY878" fmla="*/ 975628 h 996265"/>
              <a:gd name="connsiteX879" fmla="*/ 304129 w 635395"/>
              <a:gd name="connsiteY879" fmla="*/ 976353 h 996265"/>
              <a:gd name="connsiteX880" fmla="*/ 304626 w 635395"/>
              <a:gd name="connsiteY880" fmla="*/ 977778 h 996265"/>
              <a:gd name="connsiteX881" fmla="*/ 304136 w 635395"/>
              <a:gd name="connsiteY881" fmla="*/ 979206 h 996265"/>
              <a:gd name="connsiteX882" fmla="*/ 304082 w 635395"/>
              <a:gd name="connsiteY882" fmla="*/ 983112 h 996265"/>
              <a:gd name="connsiteX883" fmla="*/ 303594 w 635395"/>
              <a:gd name="connsiteY883" fmla="*/ 985656 h 996265"/>
              <a:gd name="connsiteX884" fmla="*/ 302794 w 635395"/>
              <a:gd name="connsiteY884" fmla="*/ 987022 h 996265"/>
              <a:gd name="connsiteX885" fmla="*/ 302541 w 635395"/>
              <a:gd name="connsiteY885" fmla="*/ 987946 h 996265"/>
              <a:gd name="connsiteX886" fmla="*/ 302182 w 635395"/>
              <a:gd name="connsiteY886" fmla="*/ 989256 h 996265"/>
              <a:gd name="connsiteX887" fmla="*/ 303187 w 635395"/>
              <a:gd name="connsiteY887" fmla="*/ 996507 h 996265"/>
              <a:gd name="connsiteX888" fmla="*/ 307934 w 635395"/>
              <a:gd name="connsiteY888" fmla="*/ 991906 h 996265"/>
              <a:gd name="connsiteX889" fmla="*/ 312009 w 635395"/>
              <a:gd name="connsiteY889" fmla="*/ 990601 h 996265"/>
              <a:gd name="connsiteX890" fmla="*/ 317593 w 635395"/>
              <a:gd name="connsiteY890" fmla="*/ 988813 h 996265"/>
              <a:gd name="connsiteX891" fmla="*/ 318142 w 635395"/>
              <a:gd name="connsiteY891" fmla="*/ 988638 h 996265"/>
              <a:gd name="connsiteX892" fmla="*/ 318717 w 635395"/>
              <a:gd name="connsiteY892" fmla="*/ 988434 h 996265"/>
              <a:gd name="connsiteX893" fmla="*/ 319847 w 635395"/>
              <a:gd name="connsiteY893" fmla="*/ 987534 h 996265"/>
              <a:gd name="connsiteX894" fmla="*/ 322133 w 635395"/>
              <a:gd name="connsiteY894" fmla="*/ 987466 h 996265"/>
              <a:gd name="connsiteX895" fmla="*/ 325649 w 635395"/>
              <a:gd name="connsiteY895" fmla="*/ 984666 h 996265"/>
              <a:gd name="connsiteX896" fmla="*/ 328221 w 635395"/>
              <a:gd name="connsiteY896" fmla="*/ 984565 h 996265"/>
              <a:gd name="connsiteX897" fmla="*/ 330715 w 635395"/>
              <a:gd name="connsiteY897" fmla="*/ 984467 h 996265"/>
              <a:gd name="connsiteX898" fmla="*/ 333492 w 635395"/>
              <a:gd name="connsiteY898" fmla="*/ 982972 h 996265"/>
              <a:gd name="connsiteX899" fmla="*/ 334775 w 635395"/>
              <a:gd name="connsiteY899" fmla="*/ 981131 h 996265"/>
              <a:gd name="connsiteX900" fmla="*/ 336263 w 635395"/>
              <a:gd name="connsiteY900" fmla="*/ 978996 h 996265"/>
              <a:gd name="connsiteX901" fmla="*/ 337773 w 635395"/>
              <a:gd name="connsiteY901" fmla="*/ 978441 h 996265"/>
              <a:gd name="connsiteX902" fmla="*/ 340338 w 635395"/>
              <a:gd name="connsiteY902" fmla="*/ 977498 h 996265"/>
              <a:gd name="connsiteX903" fmla="*/ 343297 w 635395"/>
              <a:gd name="connsiteY903" fmla="*/ 974452 h 996265"/>
              <a:gd name="connsiteX904" fmla="*/ 344650 w 635395"/>
              <a:gd name="connsiteY904" fmla="*/ 971845 h 996265"/>
              <a:gd name="connsiteX905" fmla="*/ 345498 w 635395"/>
              <a:gd name="connsiteY905" fmla="*/ 970250 h 996265"/>
              <a:gd name="connsiteX906" fmla="*/ 346004 w 635395"/>
              <a:gd name="connsiteY906" fmla="*/ 969299 h 996265"/>
              <a:gd name="connsiteX907" fmla="*/ 351241 w 635395"/>
              <a:gd name="connsiteY907" fmla="*/ 962218 h 996265"/>
              <a:gd name="connsiteX908" fmla="*/ 352538 w 635395"/>
              <a:gd name="connsiteY908" fmla="*/ 962091 h 996265"/>
              <a:gd name="connsiteX909" fmla="*/ 353881 w 635395"/>
              <a:gd name="connsiteY909" fmla="*/ 959970 h 996265"/>
              <a:gd name="connsiteX910" fmla="*/ 354386 w 635395"/>
              <a:gd name="connsiteY910" fmla="*/ 959171 h 996265"/>
              <a:gd name="connsiteX911" fmla="*/ 355867 w 635395"/>
              <a:gd name="connsiteY911" fmla="*/ 958486 h 996265"/>
              <a:gd name="connsiteX912" fmla="*/ 356291 w 635395"/>
              <a:gd name="connsiteY912" fmla="*/ 957881 h 996265"/>
              <a:gd name="connsiteX913" fmla="*/ 357346 w 635395"/>
              <a:gd name="connsiteY913" fmla="*/ 956374 h 996265"/>
              <a:gd name="connsiteX914" fmla="*/ 362839 w 635395"/>
              <a:gd name="connsiteY914" fmla="*/ 953074 h 996265"/>
              <a:gd name="connsiteX915" fmla="*/ 363393 w 635395"/>
              <a:gd name="connsiteY915" fmla="*/ 952391 h 996265"/>
              <a:gd name="connsiteX916" fmla="*/ 363743 w 635395"/>
              <a:gd name="connsiteY916" fmla="*/ 951046 h 996265"/>
              <a:gd name="connsiteX917" fmla="*/ 364007 w 635395"/>
              <a:gd name="connsiteY917" fmla="*/ 950033 h 996265"/>
              <a:gd name="connsiteX918" fmla="*/ 365240 w 635395"/>
              <a:gd name="connsiteY918" fmla="*/ 948666 h 996265"/>
              <a:gd name="connsiteX919" fmla="*/ 365329 w 635395"/>
              <a:gd name="connsiteY919" fmla="*/ 946852 h 996265"/>
              <a:gd name="connsiteX920" fmla="*/ 365358 w 635395"/>
              <a:gd name="connsiteY920" fmla="*/ 946248 h 996265"/>
              <a:gd name="connsiteX921" fmla="*/ 366424 w 635395"/>
              <a:gd name="connsiteY921" fmla="*/ 944829 h 996265"/>
              <a:gd name="connsiteX922" fmla="*/ 369980 w 635395"/>
              <a:gd name="connsiteY922" fmla="*/ 940098 h 996265"/>
              <a:gd name="connsiteX923" fmla="*/ 372884 w 635395"/>
              <a:gd name="connsiteY923" fmla="*/ 939533 h 996265"/>
              <a:gd name="connsiteX924" fmla="*/ 373994 w 635395"/>
              <a:gd name="connsiteY924" fmla="*/ 938787 h 996265"/>
              <a:gd name="connsiteX925" fmla="*/ 378062 w 635395"/>
              <a:gd name="connsiteY925" fmla="*/ 933135 h 996265"/>
              <a:gd name="connsiteX926" fmla="*/ 380285 w 635395"/>
              <a:gd name="connsiteY926" fmla="*/ 932385 h 996265"/>
              <a:gd name="connsiteX927" fmla="*/ 380890 w 635395"/>
              <a:gd name="connsiteY927" fmla="*/ 931743 h 996265"/>
              <a:gd name="connsiteX928" fmla="*/ 381457 w 635395"/>
              <a:gd name="connsiteY928" fmla="*/ 931142 h 996265"/>
              <a:gd name="connsiteX929" fmla="*/ 381944 w 635395"/>
              <a:gd name="connsiteY929" fmla="*/ 930230 h 996265"/>
              <a:gd name="connsiteX930" fmla="*/ 382319 w 635395"/>
              <a:gd name="connsiteY930" fmla="*/ 929528 h 996265"/>
              <a:gd name="connsiteX931" fmla="*/ 382930 w 635395"/>
              <a:gd name="connsiteY931" fmla="*/ 926241 h 996265"/>
              <a:gd name="connsiteX932" fmla="*/ 383360 w 635395"/>
              <a:gd name="connsiteY932" fmla="*/ 925397 h 996265"/>
              <a:gd name="connsiteX933" fmla="*/ 384099 w 635395"/>
              <a:gd name="connsiteY933" fmla="*/ 923944 h 996265"/>
              <a:gd name="connsiteX934" fmla="*/ 384777 w 635395"/>
              <a:gd name="connsiteY934" fmla="*/ 922578 h 996265"/>
              <a:gd name="connsiteX935" fmla="*/ 385564 w 635395"/>
              <a:gd name="connsiteY935" fmla="*/ 921719 h 996265"/>
              <a:gd name="connsiteX936" fmla="*/ 386256 w 635395"/>
              <a:gd name="connsiteY936" fmla="*/ 920963 h 996265"/>
              <a:gd name="connsiteX937" fmla="*/ 390208 w 635395"/>
              <a:gd name="connsiteY937" fmla="*/ 918643 h 996265"/>
              <a:gd name="connsiteX938" fmla="*/ 396010 w 635395"/>
              <a:gd name="connsiteY938" fmla="*/ 915236 h 996265"/>
              <a:gd name="connsiteX939" fmla="*/ 396749 w 635395"/>
              <a:gd name="connsiteY939" fmla="*/ 913870 h 996265"/>
              <a:gd name="connsiteX940" fmla="*/ 397609 w 635395"/>
              <a:gd name="connsiteY940" fmla="*/ 913177 h 996265"/>
              <a:gd name="connsiteX941" fmla="*/ 398292 w 635395"/>
              <a:gd name="connsiteY941" fmla="*/ 912627 h 996265"/>
              <a:gd name="connsiteX942" fmla="*/ 399967 w 635395"/>
              <a:gd name="connsiteY942" fmla="*/ 910393 h 996265"/>
              <a:gd name="connsiteX943" fmla="*/ 402894 w 635395"/>
              <a:gd name="connsiteY943" fmla="*/ 909898 h 996265"/>
              <a:gd name="connsiteX944" fmla="*/ 406129 w 635395"/>
              <a:gd name="connsiteY944" fmla="*/ 909032 h 996265"/>
              <a:gd name="connsiteX945" fmla="*/ 409426 w 635395"/>
              <a:gd name="connsiteY945" fmla="*/ 908244 h 996265"/>
              <a:gd name="connsiteX946" fmla="*/ 415528 w 635395"/>
              <a:gd name="connsiteY946" fmla="*/ 908068 h 996265"/>
              <a:gd name="connsiteX947" fmla="*/ 419634 w 635395"/>
              <a:gd name="connsiteY947" fmla="*/ 908265 h 996265"/>
              <a:gd name="connsiteX948" fmla="*/ 426119 w 635395"/>
              <a:gd name="connsiteY948" fmla="*/ 908769 h 996265"/>
              <a:gd name="connsiteX949" fmla="*/ 426760 w 635395"/>
              <a:gd name="connsiteY949" fmla="*/ 908813 h 996265"/>
              <a:gd name="connsiteX950" fmla="*/ 428634 w 635395"/>
              <a:gd name="connsiteY950" fmla="*/ 908942 h 996265"/>
              <a:gd name="connsiteX951" fmla="*/ 430877 w 635395"/>
              <a:gd name="connsiteY951" fmla="*/ 909381 h 996265"/>
              <a:gd name="connsiteX952" fmla="*/ 434167 w 635395"/>
              <a:gd name="connsiteY952" fmla="*/ 910511 h 996265"/>
              <a:gd name="connsiteX953" fmla="*/ 438394 w 635395"/>
              <a:gd name="connsiteY953" fmla="*/ 911250 h 996265"/>
              <a:gd name="connsiteX954" fmla="*/ 443314 w 635395"/>
              <a:gd name="connsiteY954" fmla="*/ 910515 h 996265"/>
              <a:gd name="connsiteX955" fmla="*/ 447037 w 635395"/>
              <a:gd name="connsiteY955" fmla="*/ 910033 h 996265"/>
              <a:gd name="connsiteX956" fmla="*/ 447618 w 635395"/>
              <a:gd name="connsiteY956" fmla="*/ 909793 h 996265"/>
              <a:gd name="connsiteX957" fmla="*/ 448994 w 635395"/>
              <a:gd name="connsiteY957" fmla="*/ 909226 h 996265"/>
              <a:gd name="connsiteX958" fmla="*/ 451251 w 635395"/>
              <a:gd name="connsiteY958" fmla="*/ 908296 h 996265"/>
              <a:gd name="connsiteX959" fmla="*/ 452050 w 635395"/>
              <a:gd name="connsiteY959" fmla="*/ 905938 h 996265"/>
              <a:gd name="connsiteX960" fmla="*/ 454214 w 635395"/>
              <a:gd name="connsiteY960" fmla="*/ 906057 h 996265"/>
              <a:gd name="connsiteX961" fmla="*/ 455079 w 635395"/>
              <a:gd name="connsiteY961" fmla="*/ 905746 h 996265"/>
              <a:gd name="connsiteX962" fmla="*/ 457361 w 635395"/>
              <a:gd name="connsiteY962" fmla="*/ 903261 h 996265"/>
              <a:gd name="connsiteX963" fmla="*/ 458404 w 635395"/>
              <a:gd name="connsiteY963" fmla="*/ 898733 h 996265"/>
              <a:gd name="connsiteX964" fmla="*/ 460362 w 635395"/>
              <a:gd name="connsiteY964" fmla="*/ 893644 h 996265"/>
              <a:gd name="connsiteX965" fmla="*/ 462469 w 635395"/>
              <a:gd name="connsiteY965" fmla="*/ 887969 h 996265"/>
              <a:gd name="connsiteX966" fmla="*/ 465177 w 635395"/>
              <a:gd name="connsiteY966" fmla="*/ 880395 h 996265"/>
              <a:gd name="connsiteX967" fmla="*/ 466037 w 635395"/>
              <a:gd name="connsiteY967" fmla="*/ 877968 h 996265"/>
              <a:gd name="connsiteX968" fmla="*/ 466984 w 635395"/>
              <a:gd name="connsiteY968" fmla="*/ 875296 h 996265"/>
              <a:gd name="connsiteX969" fmla="*/ 469698 w 635395"/>
              <a:gd name="connsiteY969" fmla="*/ 869966 h 996265"/>
              <a:gd name="connsiteX970" fmla="*/ 472561 w 635395"/>
              <a:gd name="connsiteY970" fmla="*/ 863601 h 996265"/>
              <a:gd name="connsiteX971" fmla="*/ 476178 w 635395"/>
              <a:gd name="connsiteY971" fmla="*/ 855647 h 996265"/>
              <a:gd name="connsiteX972" fmla="*/ 479494 w 635395"/>
              <a:gd name="connsiteY972" fmla="*/ 848718 h 996265"/>
              <a:gd name="connsiteX973" fmla="*/ 482057 w 635395"/>
              <a:gd name="connsiteY973" fmla="*/ 843079 h 996265"/>
              <a:gd name="connsiteX974" fmla="*/ 481798 w 635395"/>
              <a:gd name="connsiteY974" fmla="*/ 838609 h 996265"/>
              <a:gd name="connsiteX975" fmla="*/ 480335 w 635395"/>
              <a:gd name="connsiteY975" fmla="*/ 838270 h 996265"/>
              <a:gd name="connsiteX976" fmla="*/ 479944 w 635395"/>
              <a:gd name="connsiteY976" fmla="*/ 838179 h 996265"/>
              <a:gd name="connsiteX977" fmla="*/ 479462 w 635395"/>
              <a:gd name="connsiteY977" fmla="*/ 837718 h 996265"/>
              <a:gd name="connsiteX978" fmla="*/ 478458 w 635395"/>
              <a:gd name="connsiteY978" fmla="*/ 836756 h 996265"/>
              <a:gd name="connsiteX979" fmla="*/ 477156 w 635395"/>
              <a:gd name="connsiteY979" fmla="*/ 834774 h 996265"/>
              <a:gd name="connsiteX980" fmla="*/ 476409 w 635395"/>
              <a:gd name="connsiteY980" fmla="*/ 834640 h 996265"/>
              <a:gd name="connsiteX981" fmla="*/ 475796 w 635395"/>
              <a:gd name="connsiteY981" fmla="*/ 834528 h 996265"/>
              <a:gd name="connsiteX982" fmla="*/ 475385 w 635395"/>
              <a:gd name="connsiteY982" fmla="*/ 834716 h 996265"/>
              <a:gd name="connsiteX983" fmla="*/ 475115 w 635395"/>
              <a:gd name="connsiteY983" fmla="*/ 834841 h 996265"/>
              <a:gd name="connsiteX984" fmla="*/ 474497 w 635395"/>
              <a:gd name="connsiteY984" fmla="*/ 835338 h 996265"/>
              <a:gd name="connsiteX985" fmla="*/ 472705 w 635395"/>
              <a:gd name="connsiteY985" fmla="*/ 835155 h 996265"/>
              <a:gd name="connsiteX986" fmla="*/ 472270 w 635395"/>
              <a:gd name="connsiteY986" fmla="*/ 835436 h 996265"/>
              <a:gd name="connsiteX987" fmla="*/ 471162 w 635395"/>
              <a:gd name="connsiteY987" fmla="*/ 836151 h 996265"/>
              <a:gd name="connsiteX988" fmla="*/ 469617 w 635395"/>
              <a:gd name="connsiteY988" fmla="*/ 836401 h 996265"/>
              <a:gd name="connsiteX989" fmla="*/ 467823 w 635395"/>
              <a:gd name="connsiteY989" fmla="*/ 836095 h 996265"/>
              <a:gd name="connsiteX990" fmla="*/ 466583 w 635395"/>
              <a:gd name="connsiteY990" fmla="*/ 834546 h 996265"/>
              <a:gd name="connsiteX991" fmla="*/ 464235 w 635395"/>
              <a:gd name="connsiteY991" fmla="*/ 834800 h 996265"/>
              <a:gd name="connsiteX992" fmla="*/ 463491 w 635395"/>
              <a:gd name="connsiteY992" fmla="*/ 834429 h 996265"/>
              <a:gd name="connsiteX993" fmla="*/ 462499 w 635395"/>
              <a:gd name="connsiteY993" fmla="*/ 831827 h 996265"/>
              <a:gd name="connsiteX994" fmla="*/ 460056 w 635395"/>
              <a:gd name="connsiteY994" fmla="*/ 829170 h 996265"/>
              <a:gd name="connsiteX995" fmla="*/ 455208 w 635395"/>
              <a:gd name="connsiteY995" fmla="*/ 829556 h 996265"/>
              <a:gd name="connsiteX996" fmla="*/ 451874 w 635395"/>
              <a:gd name="connsiteY996" fmla="*/ 828559 h 996265"/>
              <a:gd name="connsiteX997" fmla="*/ 447930 w 635395"/>
              <a:gd name="connsiteY997" fmla="*/ 826917 h 996265"/>
              <a:gd name="connsiteX998" fmla="*/ 442014 w 635395"/>
              <a:gd name="connsiteY998" fmla="*/ 823334 h 996265"/>
              <a:gd name="connsiteX999" fmla="*/ 424427 w 635395"/>
              <a:gd name="connsiteY999" fmla="*/ 817682 h 996265"/>
              <a:gd name="connsiteX1000" fmla="*/ 418758 w 635395"/>
              <a:gd name="connsiteY1000" fmla="*/ 815429 h 996265"/>
              <a:gd name="connsiteX1001" fmla="*/ 415664 w 635395"/>
              <a:gd name="connsiteY1001" fmla="*/ 814256 h 996265"/>
              <a:gd name="connsiteX1002" fmla="*/ 413388 w 635395"/>
              <a:gd name="connsiteY1002" fmla="*/ 810186 h 996265"/>
              <a:gd name="connsiteX1003" fmla="*/ 412686 w 635395"/>
              <a:gd name="connsiteY1003" fmla="*/ 808932 h 996265"/>
              <a:gd name="connsiteX1004" fmla="*/ 410763 w 635395"/>
              <a:gd name="connsiteY1004" fmla="*/ 805896 h 996265"/>
              <a:gd name="connsiteX1005" fmla="*/ 411210 w 635395"/>
              <a:gd name="connsiteY1005" fmla="*/ 802341 h 996265"/>
              <a:gd name="connsiteX1006" fmla="*/ 413327 w 635395"/>
              <a:gd name="connsiteY1006" fmla="*/ 801304 h 996265"/>
              <a:gd name="connsiteX1007" fmla="*/ 417268 w 635395"/>
              <a:gd name="connsiteY1007" fmla="*/ 801599 h 996265"/>
              <a:gd name="connsiteX1008" fmla="*/ 420298 w 635395"/>
              <a:gd name="connsiteY1008" fmla="*/ 801826 h 996265"/>
              <a:gd name="connsiteX1009" fmla="*/ 423174 w 635395"/>
              <a:gd name="connsiteY1009" fmla="*/ 800994 h 996265"/>
              <a:gd name="connsiteX1010" fmla="*/ 424381 w 635395"/>
              <a:gd name="connsiteY1010" fmla="*/ 798992 h 996265"/>
              <a:gd name="connsiteX1011" fmla="*/ 422559 w 635395"/>
              <a:gd name="connsiteY1011" fmla="*/ 797061 h 996265"/>
              <a:gd name="connsiteX1012" fmla="*/ 419827 w 635395"/>
              <a:gd name="connsiteY1012" fmla="*/ 794764 h 996265"/>
              <a:gd name="connsiteX1013" fmla="*/ 416338 w 635395"/>
              <a:gd name="connsiteY1013" fmla="*/ 793008 h 996265"/>
              <a:gd name="connsiteX1014" fmla="*/ 411257 w 635395"/>
              <a:gd name="connsiteY1014" fmla="*/ 790472 h 996265"/>
              <a:gd name="connsiteX1015" fmla="*/ 409964 w 635395"/>
              <a:gd name="connsiteY1015" fmla="*/ 788495 h 996265"/>
              <a:gd name="connsiteX1016" fmla="*/ 408139 w 635395"/>
              <a:gd name="connsiteY1016" fmla="*/ 785368 h 996265"/>
              <a:gd name="connsiteX1017" fmla="*/ 407514 w 635395"/>
              <a:gd name="connsiteY1017" fmla="*/ 778148 h 996265"/>
              <a:gd name="connsiteX1018" fmla="*/ 405631 w 635395"/>
              <a:gd name="connsiteY1018" fmla="*/ 772619 h 996265"/>
              <a:gd name="connsiteX1019" fmla="*/ 406806 w 635395"/>
              <a:gd name="connsiteY1019" fmla="*/ 772305 h 996265"/>
              <a:gd name="connsiteX1020" fmla="*/ 407980 w 635395"/>
              <a:gd name="connsiteY1020" fmla="*/ 771993 h 996265"/>
              <a:gd name="connsiteX1021" fmla="*/ 411872 w 635395"/>
              <a:gd name="connsiteY1021" fmla="*/ 769382 h 996265"/>
              <a:gd name="connsiteX1022" fmla="*/ 416571 w 635395"/>
              <a:gd name="connsiteY1022" fmla="*/ 769061 h 996265"/>
              <a:gd name="connsiteX1023" fmla="*/ 417320 w 635395"/>
              <a:gd name="connsiteY1023" fmla="*/ 768684 h 996265"/>
              <a:gd name="connsiteX1024" fmla="*/ 418053 w 635395"/>
              <a:gd name="connsiteY1024" fmla="*/ 768314 h 996265"/>
              <a:gd name="connsiteX1025" fmla="*/ 418256 w 635395"/>
              <a:gd name="connsiteY1025" fmla="*/ 768026 h 996265"/>
              <a:gd name="connsiteX1026" fmla="*/ 419410 w 635395"/>
              <a:gd name="connsiteY1026" fmla="*/ 766389 h 996265"/>
              <a:gd name="connsiteX1027" fmla="*/ 420581 w 635395"/>
              <a:gd name="connsiteY1027" fmla="*/ 763472 h 996265"/>
              <a:gd name="connsiteX1028" fmla="*/ 421693 w 635395"/>
              <a:gd name="connsiteY1028" fmla="*/ 762416 h 996265"/>
              <a:gd name="connsiteX1029" fmla="*/ 422361 w 635395"/>
              <a:gd name="connsiteY1029" fmla="*/ 762032 h 996265"/>
              <a:gd name="connsiteX1030" fmla="*/ 423272 w 635395"/>
              <a:gd name="connsiteY1030" fmla="*/ 761510 h 996265"/>
              <a:gd name="connsiteX1031" fmla="*/ 425275 w 635395"/>
              <a:gd name="connsiteY1031" fmla="*/ 760362 h 996265"/>
              <a:gd name="connsiteX1032" fmla="*/ 426801 w 635395"/>
              <a:gd name="connsiteY1032" fmla="*/ 758827 h 996265"/>
              <a:gd name="connsiteX1033" fmla="*/ 429844 w 635395"/>
              <a:gd name="connsiteY1033" fmla="*/ 755766 h 996265"/>
              <a:gd name="connsiteX1034" fmla="*/ 434306 w 635395"/>
              <a:gd name="connsiteY1034" fmla="*/ 752988 h 996265"/>
              <a:gd name="connsiteX1035" fmla="*/ 435343 w 635395"/>
              <a:gd name="connsiteY1035" fmla="*/ 752344 h 996265"/>
              <a:gd name="connsiteX1036" fmla="*/ 437938 w 635395"/>
              <a:gd name="connsiteY1036" fmla="*/ 751533 h 996265"/>
              <a:gd name="connsiteX1037" fmla="*/ 438351 w 635395"/>
              <a:gd name="connsiteY1037" fmla="*/ 749219 h 996265"/>
              <a:gd name="connsiteX1038" fmla="*/ 442581 w 635395"/>
              <a:gd name="connsiteY1038" fmla="*/ 744305 h 996265"/>
              <a:gd name="connsiteX1039" fmla="*/ 452405 w 635395"/>
              <a:gd name="connsiteY1039" fmla="*/ 735330 h 996265"/>
              <a:gd name="connsiteX1040" fmla="*/ 452559 w 635395"/>
              <a:gd name="connsiteY1040" fmla="*/ 735190 h 996265"/>
              <a:gd name="connsiteX1041" fmla="*/ 461320 w 635395"/>
              <a:gd name="connsiteY1041" fmla="*/ 724339 h 996265"/>
              <a:gd name="connsiteX1042" fmla="*/ 462353 w 635395"/>
              <a:gd name="connsiteY1042" fmla="*/ 723706 h 996265"/>
              <a:gd name="connsiteX1043" fmla="*/ 463867 w 635395"/>
              <a:gd name="connsiteY1043" fmla="*/ 722779 h 996265"/>
              <a:gd name="connsiteX1044" fmla="*/ 465553 w 635395"/>
              <a:gd name="connsiteY1044" fmla="*/ 720771 h 996265"/>
              <a:gd name="connsiteX1045" fmla="*/ 467215 w 635395"/>
              <a:gd name="connsiteY1045" fmla="*/ 719102 h 996265"/>
              <a:gd name="connsiteX1046" fmla="*/ 469484 w 635395"/>
              <a:gd name="connsiteY1046" fmla="*/ 717329 h 996265"/>
              <a:gd name="connsiteX1047" fmla="*/ 471750 w 635395"/>
              <a:gd name="connsiteY1047" fmla="*/ 714960 h 996265"/>
              <a:gd name="connsiteX1048" fmla="*/ 473858 w 635395"/>
              <a:gd name="connsiteY1048" fmla="*/ 709739 h 996265"/>
              <a:gd name="connsiteX1049" fmla="*/ 478379 w 635395"/>
              <a:gd name="connsiteY1049" fmla="*/ 699469 h 996265"/>
              <a:gd name="connsiteX1050" fmla="*/ 481100 w 635395"/>
              <a:gd name="connsiteY1050" fmla="*/ 697283 h 996265"/>
              <a:gd name="connsiteX1051" fmla="*/ 483703 w 635395"/>
              <a:gd name="connsiteY1051" fmla="*/ 699189 h 996265"/>
              <a:gd name="connsiteX1052" fmla="*/ 484246 w 635395"/>
              <a:gd name="connsiteY1052" fmla="*/ 699617 h 996265"/>
              <a:gd name="connsiteX1053" fmla="*/ 490275 w 635395"/>
              <a:gd name="connsiteY1053" fmla="*/ 701931 h 996265"/>
              <a:gd name="connsiteX1054" fmla="*/ 492601 w 635395"/>
              <a:gd name="connsiteY1054" fmla="*/ 702824 h 996265"/>
              <a:gd name="connsiteX1055" fmla="*/ 493082 w 635395"/>
              <a:gd name="connsiteY1055" fmla="*/ 702924 h 996265"/>
              <a:gd name="connsiteX1056" fmla="*/ 495882 w 635395"/>
              <a:gd name="connsiteY1056" fmla="*/ 703501 h 996265"/>
              <a:gd name="connsiteX1057" fmla="*/ 497307 w 635395"/>
              <a:gd name="connsiteY1057" fmla="*/ 704116 h 996265"/>
              <a:gd name="connsiteX1058" fmla="*/ 497739 w 635395"/>
              <a:gd name="connsiteY1058" fmla="*/ 704302 h 996265"/>
              <a:gd name="connsiteX1059" fmla="*/ 499348 w 635395"/>
              <a:gd name="connsiteY1059" fmla="*/ 705416 h 996265"/>
              <a:gd name="connsiteX1060" fmla="*/ 500249 w 635395"/>
              <a:gd name="connsiteY1060" fmla="*/ 706585 h 996265"/>
              <a:gd name="connsiteX1061" fmla="*/ 501207 w 635395"/>
              <a:gd name="connsiteY1061" fmla="*/ 707831 h 996265"/>
              <a:gd name="connsiteX1062" fmla="*/ 502352 w 635395"/>
              <a:gd name="connsiteY1062" fmla="*/ 707983 h 996265"/>
              <a:gd name="connsiteX1063" fmla="*/ 503496 w 635395"/>
              <a:gd name="connsiteY1063" fmla="*/ 708135 h 996265"/>
              <a:gd name="connsiteX1064" fmla="*/ 505213 w 635395"/>
              <a:gd name="connsiteY1064" fmla="*/ 709325 h 996265"/>
              <a:gd name="connsiteX1065" fmla="*/ 505727 w 635395"/>
              <a:gd name="connsiteY1065" fmla="*/ 709682 h 996265"/>
              <a:gd name="connsiteX1066" fmla="*/ 508076 w 635395"/>
              <a:gd name="connsiteY1066" fmla="*/ 709925 h 996265"/>
              <a:gd name="connsiteX1067" fmla="*/ 511172 w 635395"/>
              <a:gd name="connsiteY1067" fmla="*/ 711098 h 996265"/>
              <a:gd name="connsiteX1068" fmla="*/ 511538 w 635395"/>
              <a:gd name="connsiteY1068" fmla="*/ 711359 h 996265"/>
              <a:gd name="connsiteX1069" fmla="*/ 513587 w 635395"/>
              <a:gd name="connsiteY1069" fmla="*/ 712828 h 996265"/>
              <a:gd name="connsiteX1070" fmla="*/ 513891 w 635395"/>
              <a:gd name="connsiteY1070" fmla="*/ 712949 h 996265"/>
              <a:gd name="connsiteX1071" fmla="*/ 514100 w 635395"/>
              <a:gd name="connsiteY1071" fmla="*/ 713030 h 996265"/>
              <a:gd name="connsiteX1072" fmla="*/ 515938 w 635395"/>
              <a:gd name="connsiteY1072" fmla="*/ 713755 h 996265"/>
              <a:gd name="connsiteX1073" fmla="*/ 517671 w 635395"/>
              <a:gd name="connsiteY1073" fmla="*/ 713876 h 996265"/>
              <a:gd name="connsiteX1074" fmla="*/ 519463 w 635395"/>
              <a:gd name="connsiteY1074" fmla="*/ 713375 h 996265"/>
              <a:gd name="connsiteX1075" fmla="*/ 521511 w 635395"/>
              <a:gd name="connsiteY1075" fmla="*/ 713488 h 996265"/>
              <a:gd name="connsiteX1076" fmla="*/ 523857 w 635395"/>
              <a:gd name="connsiteY1076" fmla="*/ 713617 h 996265"/>
              <a:gd name="connsiteX1077" fmla="*/ 526638 w 635395"/>
              <a:gd name="connsiteY1077" fmla="*/ 712300 h 996265"/>
              <a:gd name="connsiteX1078" fmla="*/ 528061 w 635395"/>
              <a:gd name="connsiteY1078" fmla="*/ 711626 h 996265"/>
              <a:gd name="connsiteX1079" fmla="*/ 528792 w 635395"/>
              <a:gd name="connsiteY1079" fmla="*/ 711538 h 996265"/>
              <a:gd name="connsiteX1080" fmla="*/ 530657 w 635395"/>
              <a:gd name="connsiteY1080" fmla="*/ 711312 h 996265"/>
              <a:gd name="connsiteX1081" fmla="*/ 532981 w 635395"/>
              <a:gd name="connsiteY1081" fmla="*/ 710550 h 996265"/>
              <a:gd name="connsiteX1082" fmla="*/ 533131 w 635395"/>
              <a:gd name="connsiteY1082" fmla="*/ 710501 h 996265"/>
              <a:gd name="connsiteX1083" fmla="*/ 534307 w 635395"/>
              <a:gd name="connsiteY1083" fmla="*/ 710561 h 996265"/>
              <a:gd name="connsiteX1084" fmla="*/ 535545 w 635395"/>
              <a:gd name="connsiteY1084" fmla="*/ 711488 h 996265"/>
              <a:gd name="connsiteX1085" fmla="*/ 537772 w 635395"/>
              <a:gd name="connsiteY1085" fmla="*/ 711734 h 996265"/>
              <a:gd name="connsiteX1086" fmla="*/ 544520 w 635395"/>
              <a:gd name="connsiteY1086" fmla="*/ 716062 h 996265"/>
              <a:gd name="connsiteX1087" fmla="*/ 545346 w 635395"/>
              <a:gd name="connsiteY1087" fmla="*/ 716008 h 996265"/>
              <a:gd name="connsiteX1088" fmla="*/ 545511 w 635395"/>
              <a:gd name="connsiteY1088" fmla="*/ 715998 h 996265"/>
              <a:gd name="connsiteX1089" fmla="*/ 545620 w 635395"/>
              <a:gd name="connsiteY1089" fmla="*/ 715825 h 996265"/>
              <a:gd name="connsiteX1090" fmla="*/ 546374 w 635395"/>
              <a:gd name="connsiteY1090" fmla="*/ 714633 h 996265"/>
              <a:gd name="connsiteX1091" fmla="*/ 546435 w 635395"/>
              <a:gd name="connsiteY1091" fmla="*/ 713702 h 996265"/>
              <a:gd name="connsiteX1092" fmla="*/ 545133 w 635395"/>
              <a:gd name="connsiteY1092" fmla="*/ 711163 h 996265"/>
              <a:gd name="connsiteX1093" fmla="*/ 545441 w 635395"/>
              <a:gd name="connsiteY1093" fmla="*/ 710171 h 996265"/>
              <a:gd name="connsiteX1094" fmla="*/ 545836 w 635395"/>
              <a:gd name="connsiteY1094" fmla="*/ 709868 h 996265"/>
              <a:gd name="connsiteX1095" fmla="*/ 547542 w 635395"/>
              <a:gd name="connsiteY1095" fmla="*/ 708557 h 996265"/>
              <a:gd name="connsiteX1096" fmla="*/ 547727 w 635395"/>
              <a:gd name="connsiteY1096" fmla="*/ 707935 h 996265"/>
              <a:gd name="connsiteX1097" fmla="*/ 546242 w 635395"/>
              <a:gd name="connsiteY1097" fmla="*/ 707442 h 996265"/>
              <a:gd name="connsiteX1098" fmla="*/ 546054 w 635395"/>
              <a:gd name="connsiteY1098" fmla="*/ 706142 h 996265"/>
              <a:gd name="connsiteX1099" fmla="*/ 547043 w 635395"/>
              <a:gd name="connsiteY1099" fmla="*/ 704652 h 996265"/>
              <a:gd name="connsiteX1100" fmla="*/ 547535 w 635395"/>
              <a:gd name="connsiteY1100" fmla="*/ 703162 h 996265"/>
              <a:gd name="connsiteX1101" fmla="*/ 547223 w 635395"/>
              <a:gd name="connsiteY1101" fmla="*/ 701303 h 996265"/>
              <a:gd name="connsiteX1102" fmla="*/ 547841 w 635395"/>
              <a:gd name="connsiteY1102" fmla="*/ 700002 h 996265"/>
              <a:gd name="connsiteX1103" fmla="*/ 549017 w 635395"/>
              <a:gd name="connsiteY1103" fmla="*/ 700805 h 996265"/>
              <a:gd name="connsiteX1104" fmla="*/ 549264 w 635395"/>
              <a:gd name="connsiteY1104" fmla="*/ 699503 h 996265"/>
              <a:gd name="connsiteX1105" fmla="*/ 548642 w 635395"/>
              <a:gd name="connsiteY1105" fmla="*/ 697892 h 996265"/>
              <a:gd name="connsiteX1106" fmla="*/ 552910 w 635395"/>
              <a:gd name="connsiteY1106" fmla="*/ 696977 h 996265"/>
              <a:gd name="connsiteX1107" fmla="*/ 556849 w 635395"/>
              <a:gd name="connsiteY1107" fmla="*/ 697273 h 996265"/>
              <a:gd name="connsiteX1108" fmla="*/ 559880 w 635395"/>
              <a:gd name="connsiteY1108" fmla="*/ 697498 h 996265"/>
              <a:gd name="connsiteX1109" fmla="*/ 562304 w 635395"/>
              <a:gd name="connsiteY1109" fmla="*/ 697232 h 996265"/>
              <a:gd name="connsiteX1110" fmla="*/ 566992 w 635395"/>
              <a:gd name="connsiteY1110" fmla="*/ 694146 h 996265"/>
              <a:gd name="connsiteX1111" fmla="*/ 571835 w 635395"/>
              <a:gd name="connsiteY1111" fmla="*/ 691820 h 996265"/>
              <a:gd name="connsiteX1112" fmla="*/ 578496 w 635395"/>
              <a:gd name="connsiteY1112" fmla="*/ 690077 h 996265"/>
              <a:gd name="connsiteX1113" fmla="*/ 584705 w 635395"/>
              <a:gd name="connsiteY1113" fmla="*/ 688899 h 996265"/>
              <a:gd name="connsiteX1114" fmla="*/ 589854 w 635395"/>
              <a:gd name="connsiteY1114" fmla="*/ 688088 h 996265"/>
              <a:gd name="connsiteX1115" fmla="*/ 596215 w 635395"/>
              <a:gd name="connsiteY1115" fmla="*/ 687519 h 996265"/>
              <a:gd name="connsiteX1116" fmla="*/ 602878 w 635395"/>
              <a:gd name="connsiteY1116" fmla="*/ 686224 h 996265"/>
              <a:gd name="connsiteX1117" fmla="*/ 613481 w 635395"/>
              <a:gd name="connsiteY1117" fmla="*/ 685673 h 996265"/>
              <a:gd name="connsiteX1118" fmla="*/ 618328 w 635395"/>
              <a:gd name="connsiteY1118" fmla="*/ 684990 h 996265"/>
              <a:gd name="connsiteX1119" fmla="*/ 621072 w 635395"/>
              <a:gd name="connsiteY1119" fmla="*/ 683842 h 996265"/>
              <a:gd name="connsiteX1120" fmla="*/ 622331 w 635395"/>
              <a:gd name="connsiteY1120" fmla="*/ 679548 h 996265"/>
              <a:gd name="connsiteX1121" fmla="*/ 622257 w 635395"/>
              <a:gd name="connsiteY1121" fmla="*/ 678794 h 996265"/>
              <a:gd name="connsiteX1122" fmla="*/ 622182 w 635395"/>
              <a:gd name="connsiteY1122" fmla="*/ 678040 h 996265"/>
              <a:gd name="connsiteX1123" fmla="*/ 622107 w 635395"/>
              <a:gd name="connsiteY1123" fmla="*/ 677288 h 996265"/>
              <a:gd name="connsiteX1124" fmla="*/ 622032 w 635395"/>
              <a:gd name="connsiteY1124" fmla="*/ 676534 h 996265"/>
              <a:gd name="connsiteX1125" fmla="*/ 621958 w 635395"/>
              <a:gd name="connsiteY1125" fmla="*/ 675782 h 996265"/>
              <a:gd name="connsiteX1126" fmla="*/ 621883 w 635395"/>
              <a:gd name="connsiteY1126" fmla="*/ 675028 h 996265"/>
              <a:gd name="connsiteX1127" fmla="*/ 621808 w 635395"/>
              <a:gd name="connsiteY1127" fmla="*/ 674275 h 996265"/>
              <a:gd name="connsiteX1128" fmla="*/ 620697 w 635395"/>
              <a:gd name="connsiteY1128" fmla="*/ 662611 h 996265"/>
              <a:gd name="connsiteX1129" fmla="*/ 621740 w 635395"/>
              <a:gd name="connsiteY1129" fmla="*/ 655222 h 996265"/>
              <a:gd name="connsiteX1130" fmla="*/ 623848 w 635395"/>
              <a:gd name="connsiteY1130" fmla="*/ 649704 h 996265"/>
              <a:gd name="connsiteX1131" fmla="*/ 624242 w 635395"/>
              <a:gd name="connsiteY1131" fmla="*/ 647200 h 996265"/>
              <a:gd name="connsiteX1132" fmla="*/ 625362 w 635395"/>
              <a:gd name="connsiteY1132" fmla="*/ 640076 h 996265"/>
              <a:gd name="connsiteX1133" fmla="*/ 624702 w 635395"/>
              <a:gd name="connsiteY1133" fmla="*/ 637383 h 996265"/>
              <a:gd name="connsiteX1134" fmla="*/ 624556 w 635395"/>
              <a:gd name="connsiteY1134" fmla="*/ 636793 h 996265"/>
              <a:gd name="connsiteX1135" fmla="*/ 624573 w 635395"/>
              <a:gd name="connsiteY1135" fmla="*/ 636608 h 996265"/>
              <a:gd name="connsiteX1136" fmla="*/ 624739 w 635395"/>
              <a:gd name="connsiteY1136" fmla="*/ 634685 h 996265"/>
              <a:gd name="connsiteX1137" fmla="*/ 623686 w 635395"/>
              <a:gd name="connsiteY1137" fmla="*/ 632330 h 996265"/>
              <a:gd name="connsiteX1138" fmla="*/ 623801 w 635395"/>
              <a:gd name="connsiteY1138" fmla="*/ 632098 h 996265"/>
              <a:gd name="connsiteX1139" fmla="*/ 624612 w 635395"/>
              <a:gd name="connsiteY1139" fmla="*/ 630470 h 996265"/>
              <a:gd name="connsiteX1140" fmla="*/ 624918 w 635395"/>
              <a:gd name="connsiteY1140" fmla="*/ 626689 h 996265"/>
              <a:gd name="connsiteX1141" fmla="*/ 626278 w 635395"/>
              <a:gd name="connsiteY1141" fmla="*/ 624951 h 996265"/>
              <a:gd name="connsiteX1142" fmla="*/ 627266 w 635395"/>
              <a:gd name="connsiteY1142" fmla="*/ 621046 h 996265"/>
              <a:gd name="connsiteX1143" fmla="*/ 628562 w 635395"/>
              <a:gd name="connsiteY1143" fmla="*/ 617822 h 996265"/>
              <a:gd name="connsiteX1144" fmla="*/ 631658 w 635395"/>
              <a:gd name="connsiteY1144" fmla="*/ 616650 h 996265"/>
              <a:gd name="connsiteX1145" fmla="*/ 632830 w 635395"/>
              <a:gd name="connsiteY1145" fmla="*/ 616205 h 996265"/>
              <a:gd name="connsiteX1146" fmla="*/ 633134 w 635395"/>
              <a:gd name="connsiteY1146" fmla="*/ 615927 h 996265"/>
              <a:gd name="connsiteX1147" fmla="*/ 633299 w 635395"/>
              <a:gd name="connsiteY1147" fmla="*/ 615776 h 996265"/>
              <a:gd name="connsiteX1148" fmla="*/ 634252 w 635395"/>
              <a:gd name="connsiteY1148" fmla="*/ 614902 h 996265"/>
              <a:gd name="connsiteX1149" fmla="*/ 634993 w 635395"/>
              <a:gd name="connsiteY1149" fmla="*/ 613103 h 996265"/>
              <a:gd name="connsiteX1150" fmla="*/ 635575 w 635395"/>
              <a:gd name="connsiteY1150" fmla="*/ 612202 h 996265"/>
              <a:gd name="connsiteX1151" fmla="*/ 634854 w 635395"/>
              <a:gd name="connsiteY1151" fmla="*/ 611692 h 996265"/>
              <a:gd name="connsiteX1152" fmla="*/ 632145 w 635395"/>
              <a:gd name="connsiteY1152" fmla="*/ 609759 h 996265"/>
              <a:gd name="connsiteX1153" fmla="*/ 631290 w 635395"/>
              <a:gd name="connsiteY1153" fmla="*/ 609841 h 996265"/>
              <a:gd name="connsiteX1154" fmla="*/ 626626 w 635395"/>
              <a:gd name="connsiteY1154" fmla="*/ 610320 h 996265"/>
              <a:gd name="connsiteX1155" fmla="*/ 622288 w 635395"/>
              <a:gd name="connsiteY1155" fmla="*/ 611216 h 996265"/>
              <a:gd name="connsiteX1156" fmla="*/ 617636 w 635395"/>
              <a:gd name="connsiteY1156" fmla="*/ 611473 h 996265"/>
              <a:gd name="connsiteX1157" fmla="*/ 615257 w 635395"/>
              <a:gd name="connsiteY1157" fmla="*/ 611340 h 996265"/>
              <a:gd name="connsiteX1158" fmla="*/ 613292 w 635395"/>
              <a:gd name="connsiteY1158" fmla="*/ 611231 h 996265"/>
              <a:gd name="connsiteX1159" fmla="*/ 610484 w 635395"/>
              <a:gd name="connsiteY1159" fmla="*/ 609005 h 996265"/>
              <a:gd name="connsiteX1160" fmla="*/ 609029 w 635395"/>
              <a:gd name="connsiteY1160" fmla="*/ 607890 h 996265"/>
              <a:gd name="connsiteX1161" fmla="*/ 605720 w 635395"/>
              <a:gd name="connsiteY1161" fmla="*/ 607810 h 996265"/>
              <a:gd name="connsiteX1162" fmla="*/ 603131 w 635395"/>
              <a:gd name="connsiteY1162" fmla="*/ 607251 h 996265"/>
              <a:gd name="connsiteX1163" fmla="*/ 601071 w 635395"/>
              <a:gd name="connsiteY1163" fmla="*/ 604904 h 996265"/>
              <a:gd name="connsiteX1164" fmla="*/ 597068 w 635395"/>
              <a:gd name="connsiteY1164" fmla="*/ 603376 h 996265"/>
              <a:gd name="connsiteX1165" fmla="*/ 596110 w 635395"/>
              <a:gd name="connsiteY1165" fmla="*/ 603011 h 996265"/>
              <a:gd name="connsiteX1166" fmla="*/ 594229 w 635395"/>
              <a:gd name="connsiteY1166" fmla="*/ 600589 h 996265"/>
              <a:gd name="connsiteX1167" fmla="*/ 590169 w 635395"/>
              <a:gd name="connsiteY1167" fmla="*/ 595251 h 996265"/>
              <a:gd name="connsiteX1168" fmla="*/ 587754 w 635395"/>
              <a:gd name="connsiteY1168" fmla="*/ 594077 h 996265"/>
              <a:gd name="connsiteX1169" fmla="*/ 586639 w 635395"/>
              <a:gd name="connsiteY1169" fmla="*/ 594265 h 996265"/>
              <a:gd name="connsiteX1170" fmla="*/ 585218 w 635395"/>
              <a:gd name="connsiteY1170" fmla="*/ 595197 h 996265"/>
              <a:gd name="connsiteX1171" fmla="*/ 583918 w 635395"/>
              <a:gd name="connsiteY1171" fmla="*/ 595136 h 996265"/>
              <a:gd name="connsiteX1172" fmla="*/ 582620 w 635395"/>
              <a:gd name="connsiteY1172" fmla="*/ 596439 h 996265"/>
              <a:gd name="connsiteX1173" fmla="*/ 580277 w 635395"/>
              <a:gd name="connsiteY1173" fmla="*/ 596989 h 996265"/>
              <a:gd name="connsiteX1174" fmla="*/ 579958 w 635395"/>
              <a:gd name="connsiteY1174" fmla="*/ 597062 h 996265"/>
              <a:gd name="connsiteX1175" fmla="*/ 578720 w 635395"/>
              <a:gd name="connsiteY1175" fmla="*/ 597126 h 996265"/>
              <a:gd name="connsiteX1176" fmla="*/ 576430 w 635395"/>
              <a:gd name="connsiteY1176" fmla="*/ 595705 h 996265"/>
              <a:gd name="connsiteX1177" fmla="*/ 574567 w 635395"/>
              <a:gd name="connsiteY1177" fmla="*/ 595744 h 996265"/>
              <a:gd name="connsiteX1178" fmla="*/ 573336 w 635395"/>
              <a:gd name="connsiteY1178" fmla="*/ 595771 h 996265"/>
              <a:gd name="connsiteX1179" fmla="*/ 571231 w 635395"/>
              <a:gd name="connsiteY1179" fmla="*/ 596642 h 996265"/>
              <a:gd name="connsiteX1180" fmla="*/ 568694 w 635395"/>
              <a:gd name="connsiteY1180" fmla="*/ 596770 h 996265"/>
              <a:gd name="connsiteX1181" fmla="*/ 567173 w 635395"/>
              <a:gd name="connsiteY1181" fmla="*/ 596353 h 996265"/>
              <a:gd name="connsiteX1182" fmla="*/ 565499 w 635395"/>
              <a:gd name="connsiteY1182" fmla="*/ 593467 h 996265"/>
              <a:gd name="connsiteX1183" fmla="*/ 564547 w 635395"/>
              <a:gd name="connsiteY1183" fmla="*/ 590208 h 996265"/>
              <a:gd name="connsiteX1184" fmla="*/ 563703 w 635395"/>
              <a:gd name="connsiteY1184" fmla="*/ 587680 h 996265"/>
              <a:gd name="connsiteX1185" fmla="*/ 561602 w 635395"/>
              <a:gd name="connsiteY1185" fmla="*/ 582807 h 996265"/>
              <a:gd name="connsiteX1186" fmla="*/ 560140 w 635395"/>
              <a:gd name="connsiteY1186" fmla="*/ 580760 h 996265"/>
              <a:gd name="connsiteX1187" fmla="*/ 558479 w 635395"/>
              <a:gd name="connsiteY1187" fmla="*/ 579738 h 996265"/>
              <a:gd name="connsiteX1188" fmla="*/ 556720 w 635395"/>
              <a:gd name="connsiteY1188" fmla="*/ 579432 h 996265"/>
              <a:gd name="connsiteX1189" fmla="*/ 554444 w 635395"/>
              <a:gd name="connsiteY1189" fmla="*/ 579305 h 996265"/>
              <a:gd name="connsiteX1190" fmla="*/ 552066 w 635395"/>
              <a:gd name="connsiteY1190" fmla="*/ 579586 h 996265"/>
              <a:gd name="connsiteX1191" fmla="*/ 549690 w 635395"/>
              <a:gd name="connsiteY1191" fmla="*/ 579970 h 996265"/>
              <a:gd name="connsiteX1192" fmla="*/ 546899 w 635395"/>
              <a:gd name="connsiteY1192" fmla="*/ 580126 h 996265"/>
              <a:gd name="connsiteX1193" fmla="*/ 545653 w 635395"/>
              <a:gd name="connsiteY1193" fmla="*/ 579228 h 996265"/>
              <a:gd name="connsiteX1194" fmla="*/ 544914 w 635395"/>
              <a:gd name="connsiteY1194" fmla="*/ 577120 h 996265"/>
              <a:gd name="connsiteX1195" fmla="*/ 544178 w 635395"/>
              <a:gd name="connsiteY1195" fmla="*/ 575322 h 996265"/>
              <a:gd name="connsiteX1196" fmla="*/ 543550 w 635395"/>
              <a:gd name="connsiteY1196" fmla="*/ 574149 h 996265"/>
              <a:gd name="connsiteX1197" fmla="*/ 540851 w 635395"/>
              <a:gd name="connsiteY1197" fmla="*/ 572447 h 996265"/>
              <a:gd name="connsiteX1198" fmla="*/ 540019 w 635395"/>
              <a:gd name="connsiteY1198" fmla="*/ 571677 h 996265"/>
              <a:gd name="connsiteX1199" fmla="*/ 538457 w 635395"/>
              <a:gd name="connsiteY1199" fmla="*/ 569921 h 996265"/>
              <a:gd name="connsiteX1200" fmla="*/ 537528 w 635395"/>
              <a:gd name="connsiteY1200" fmla="*/ 569551 h 996265"/>
              <a:gd name="connsiteX1201" fmla="*/ 536564 w 635395"/>
              <a:gd name="connsiteY1201" fmla="*/ 570570 h 996265"/>
              <a:gd name="connsiteX1202" fmla="*/ 534003 w 635395"/>
              <a:gd name="connsiteY1202" fmla="*/ 573275 h 996265"/>
              <a:gd name="connsiteX1203" fmla="*/ 534189 w 635395"/>
              <a:gd name="connsiteY1203" fmla="*/ 573647 h 996265"/>
              <a:gd name="connsiteX1204" fmla="*/ 535862 w 635395"/>
              <a:gd name="connsiteY1204" fmla="*/ 573582 h 996265"/>
              <a:gd name="connsiteX1205" fmla="*/ 537350 w 635395"/>
              <a:gd name="connsiteY1205" fmla="*/ 575686 h 996265"/>
              <a:gd name="connsiteX1206" fmla="*/ 537206 w 635395"/>
              <a:gd name="connsiteY1206" fmla="*/ 575904 h 996265"/>
              <a:gd name="connsiteX1207" fmla="*/ 536792 w 635395"/>
              <a:gd name="connsiteY1207" fmla="*/ 576520 h 996265"/>
              <a:gd name="connsiteX1208" fmla="*/ 536820 w 635395"/>
              <a:gd name="connsiteY1208" fmla="*/ 576744 h 996265"/>
              <a:gd name="connsiteX1209" fmla="*/ 536889 w 635395"/>
              <a:gd name="connsiteY1209" fmla="*/ 577302 h 996265"/>
              <a:gd name="connsiteX1210" fmla="*/ 538016 w 635395"/>
              <a:gd name="connsiteY1210" fmla="*/ 578177 h 996265"/>
              <a:gd name="connsiteX1211" fmla="*/ 537491 w 635395"/>
              <a:gd name="connsiteY1211" fmla="*/ 579159 h 996265"/>
              <a:gd name="connsiteX1212" fmla="*/ 537294 w 635395"/>
              <a:gd name="connsiteY1212" fmla="*/ 579529 h 996265"/>
              <a:gd name="connsiteX1213" fmla="*/ 537778 w 635395"/>
              <a:gd name="connsiteY1213" fmla="*/ 580194 h 996265"/>
              <a:gd name="connsiteX1214" fmla="*/ 539265 w 635395"/>
              <a:gd name="connsiteY1214" fmla="*/ 582314 h 996265"/>
              <a:gd name="connsiteX1215" fmla="*/ 539157 w 635395"/>
              <a:gd name="connsiteY1215" fmla="*/ 582874 h 996265"/>
              <a:gd name="connsiteX1216" fmla="*/ 540596 w 635395"/>
              <a:gd name="connsiteY1216" fmla="*/ 583591 h 996265"/>
              <a:gd name="connsiteX1217" fmla="*/ 541013 w 635395"/>
              <a:gd name="connsiteY1217" fmla="*/ 583798 h 996265"/>
              <a:gd name="connsiteX1218" fmla="*/ 541500 w 635395"/>
              <a:gd name="connsiteY1218" fmla="*/ 583697 h 996265"/>
              <a:gd name="connsiteX1219" fmla="*/ 542499 w 635395"/>
              <a:gd name="connsiteY1219" fmla="*/ 583489 h 996265"/>
              <a:gd name="connsiteX1220" fmla="*/ 542857 w 635395"/>
              <a:gd name="connsiteY1220" fmla="*/ 584205 h 996265"/>
              <a:gd name="connsiteX1221" fmla="*/ 542578 w 635395"/>
              <a:gd name="connsiteY1221" fmla="*/ 584855 h 996265"/>
              <a:gd name="connsiteX1222" fmla="*/ 542376 w 635395"/>
              <a:gd name="connsiteY1222" fmla="*/ 585286 h 996265"/>
              <a:gd name="connsiteX1223" fmla="*/ 541574 w 635395"/>
              <a:gd name="connsiteY1223" fmla="*/ 585719 h 996265"/>
              <a:gd name="connsiteX1224" fmla="*/ 541758 w 635395"/>
              <a:gd name="connsiteY1224" fmla="*/ 586215 h 996265"/>
              <a:gd name="connsiteX1225" fmla="*/ 542291 w 635395"/>
              <a:gd name="connsiteY1225" fmla="*/ 586434 h 996265"/>
              <a:gd name="connsiteX1226" fmla="*/ 542810 w 635395"/>
              <a:gd name="connsiteY1226" fmla="*/ 586647 h 996265"/>
              <a:gd name="connsiteX1227" fmla="*/ 543863 w 635395"/>
              <a:gd name="connsiteY1227" fmla="*/ 587703 h 996265"/>
              <a:gd name="connsiteX1228" fmla="*/ 543250 w 635395"/>
              <a:gd name="connsiteY1228" fmla="*/ 589374 h 996265"/>
              <a:gd name="connsiteX1229" fmla="*/ 543349 w 635395"/>
              <a:gd name="connsiteY1229" fmla="*/ 589657 h 996265"/>
              <a:gd name="connsiteX1230" fmla="*/ 543557 w 635395"/>
              <a:gd name="connsiteY1230" fmla="*/ 590241 h 996265"/>
              <a:gd name="connsiteX1231" fmla="*/ 544981 w 635395"/>
              <a:gd name="connsiteY1231" fmla="*/ 591168 h 996265"/>
              <a:gd name="connsiteX1232" fmla="*/ 545774 w 635395"/>
              <a:gd name="connsiteY1232" fmla="*/ 592396 h 996265"/>
              <a:gd name="connsiteX1233" fmla="*/ 546100 w 635395"/>
              <a:gd name="connsiteY1233" fmla="*/ 592901 h 996265"/>
              <a:gd name="connsiteX1234" fmla="*/ 545419 w 635395"/>
              <a:gd name="connsiteY1234" fmla="*/ 592474 h 996265"/>
              <a:gd name="connsiteX1235" fmla="*/ 544922 w 635395"/>
              <a:gd name="connsiteY1235" fmla="*/ 592407 h 996265"/>
              <a:gd name="connsiteX1236" fmla="*/ 544571 w 635395"/>
              <a:gd name="connsiteY1236" fmla="*/ 592121 h 996265"/>
              <a:gd name="connsiteX1237" fmla="*/ 542342 w 635395"/>
              <a:gd name="connsiteY1237" fmla="*/ 590308 h 996265"/>
              <a:gd name="connsiteX1238" fmla="*/ 541101 w 635395"/>
              <a:gd name="connsiteY1238" fmla="*/ 590120 h 996265"/>
              <a:gd name="connsiteX1239" fmla="*/ 539634 w 635395"/>
              <a:gd name="connsiteY1239" fmla="*/ 589897 h 996265"/>
              <a:gd name="connsiteX1240" fmla="*/ 537482 w 635395"/>
              <a:gd name="connsiteY1240" fmla="*/ 588265 h 996265"/>
              <a:gd name="connsiteX1241" fmla="*/ 537337 w 635395"/>
              <a:gd name="connsiteY1241" fmla="*/ 588267 h 996265"/>
              <a:gd name="connsiteX1242" fmla="*/ 534026 w 635395"/>
              <a:gd name="connsiteY1242" fmla="*/ 588274 h 996265"/>
              <a:gd name="connsiteX1243" fmla="*/ 532227 w 635395"/>
              <a:gd name="connsiteY1243" fmla="*/ 586789 h 996265"/>
              <a:gd name="connsiteX1244" fmla="*/ 530169 w 635395"/>
              <a:gd name="connsiteY1244" fmla="*/ 585710 h 996265"/>
              <a:gd name="connsiteX1245" fmla="*/ 529748 w 635395"/>
              <a:gd name="connsiteY1245" fmla="*/ 585491 h 996265"/>
              <a:gd name="connsiteX1246" fmla="*/ 527894 w 635395"/>
              <a:gd name="connsiteY1246" fmla="*/ 585803 h 996265"/>
              <a:gd name="connsiteX1247" fmla="*/ 526815 w 635395"/>
              <a:gd name="connsiteY1247" fmla="*/ 585371 h 996265"/>
              <a:gd name="connsiteX1248" fmla="*/ 526372 w 635395"/>
              <a:gd name="connsiteY1248" fmla="*/ 585195 h 996265"/>
              <a:gd name="connsiteX1249" fmla="*/ 524849 w 635395"/>
              <a:gd name="connsiteY1249" fmla="*/ 585288 h 996265"/>
              <a:gd name="connsiteX1250" fmla="*/ 522201 w 635395"/>
              <a:gd name="connsiteY1250" fmla="*/ 585450 h 996265"/>
              <a:gd name="connsiteX1251" fmla="*/ 521273 w 635395"/>
              <a:gd name="connsiteY1251" fmla="*/ 585505 h 996265"/>
              <a:gd name="connsiteX1252" fmla="*/ 520590 w 635395"/>
              <a:gd name="connsiteY1252" fmla="*/ 584763 h 996265"/>
              <a:gd name="connsiteX1253" fmla="*/ 517617 w 635395"/>
              <a:gd name="connsiteY1253" fmla="*/ 585079 h 996265"/>
              <a:gd name="connsiteX1254" fmla="*/ 515326 w 635395"/>
              <a:gd name="connsiteY1254" fmla="*/ 583968 h 996265"/>
              <a:gd name="connsiteX1255" fmla="*/ 513775 w 635395"/>
              <a:gd name="connsiteY1255" fmla="*/ 583649 h 996265"/>
              <a:gd name="connsiteX1256" fmla="*/ 511407 w 635395"/>
              <a:gd name="connsiteY1256" fmla="*/ 581957 h 996265"/>
              <a:gd name="connsiteX1257" fmla="*/ 509559 w 635395"/>
              <a:gd name="connsiteY1257" fmla="*/ 581130 h 996265"/>
              <a:gd name="connsiteX1258" fmla="*/ 507200 w 635395"/>
              <a:gd name="connsiteY1258" fmla="*/ 580757 h 996265"/>
              <a:gd name="connsiteX1259" fmla="*/ 506085 w 635395"/>
              <a:gd name="connsiteY1259" fmla="*/ 580656 h 996265"/>
              <a:gd name="connsiteX1260" fmla="*/ 504670 w 635395"/>
              <a:gd name="connsiteY1260" fmla="*/ 580696 h 996265"/>
              <a:gd name="connsiteX1261" fmla="*/ 502484 w 635395"/>
              <a:gd name="connsiteY1261" fmla="*/ 580713 h 996265"/>
              <a:gd name="connsiteX1262" fmla="*/ 500084 w 635395"/>
              <a:gd name="connsiteY1262" fmla="*/ 580824 h 996265"/>
              <a:gd name="connsiteX1263" fmla="*/ 496570 w 635395"/>
              <a:gd name="connsiteY1263" fmla="*/ 581099 h 996265"/>
              <a:gd name="connsiteX1264" fmla="*/ 495412 w 635395"/>
              <a:gd name="connsiteY1264" fmla="*/ 581131 h 996265"/>
              <a:gd name="connsiteX1265" fmla="*/ 492755 w 635395"/>
              <a:gd name="connsiteY1265" fmla="*/ 581293 h 996265"/>
              <a:gd name="connsiteX1266" fmla="*/ 489926 w 635395"/>
              <a:gd name="connsiteY1266" fmla="*/ 581416 h 996265"/>
              <a:gd name="connsiteX1267" fmla="*/ 486455 w 635395"/>
              <a:gd name="connsiteY1267" fmla="*/ 581645 h 996265"/>
              <a:gd name="connsiteX1268" fmla="*/ 483927 w 635395"/>
              <a:gd name="connsiteY1268" fmla="*/ 582022 h 996265"/>
              <a:gd name="connsiteX1269" fmla="*/ 478315 w 635395"/>
              <a:gd name="connsiteY1269" fmla="*/ 582752 h 996265"/>
              <a:gd name="connsiteX1270" fmla="*/ 476386 w 635395"/>
              <a:gd name="connsiteY1270" fmla="*/ 582806 h 996265"/>
              <a:gd name="connsiteX1271" fmla="*/ 473688 w 635395"/>
              <a:gd name="connsiteY1271" fmla="*/ 583100 h 996265"/>
              <a:gd name="connsiteX1272" fmla="*/ 470902 w 635395"/>
              <a:gd name="connsiteY1272" fmla="*/ 583355 h 996265"/>
              <a:gd name="connsiteX1273" fmla="*/ 468245 w 635395"/>
              <a:gd name="connsiteY1273" fmla="*/ 583561 h 996265"/>
              <a:gd name="connsiteX1274" fmla="*/ 467131 w 635395"/>
              <a:gd name="connsiteY1274" fmla="*/ 583592 h 996265"/>
              <a:gd name="connsiteX1275" fmla="*/ 466016 w 635395"/>
              <a:gd name="connsiteY1275" fmla="*/ 583623 h 996265"/>
              <a:gd name="connsiteX1276" fmla="*/ 464773 w 635395"/>
              <a:gd name="connsiteY1276" fmla="*/ 583790 h 996265"/>
              <a:gd name="connsiteX1277" fmla="*/ 462504 w 635395"/>
              <a:gd name="connsiteY1277" fmla="*/ 584073 h 996265"/>
              <a:gd name="connsiteX1278" fmla="*/ 460360 w 635395"/>
              <a:gd name="connsiteY1278" fmla="*/ 584264 h 996265"/>
              <a:gd name="connsiteX1279" fmla="*/ 458561 w 635395"/>
              <a:gd name="connsiteY1279" fmla="*/ 584534 h 996265"/>
              <a:gd name="connsiteX1280" fmla="*/ 456589 w 635395"/>
              <a:gd name="connsiteY1280" fmla="*/ 584590 h 996265"/>
              <a:gd name="connsiteX1281" fmla="*/ 454274 w 635395"/>
              <a:gd name="connsiteY1281" fmla="*/ 584434 h 996265"/>
              <a:gd name="connsiteX1282" fmla="*/ 452386 w 635395"/>
              <a:gd name="connsiteY1282" fmla="*/ 584004 h 996265"/>
              <a:gd name="connsiteX1283" fmla="*/ 451784 w 635395"/>
              <a:gd name="connsiteY1283" fmla="*/ 583627 h 996265"/>
              <a:gd name="connsiteX1284" fmla="*/ 451306 w 635395"/>
              <a:gd name="connsiteY1284" fmla="*/ 582541 h 996265"/>
              <a:gd name="connsiteX1285" fmla="*/ 451427 w 635395"/>
              <a:gd name="connsiteY1285" fmla="*/ 581131 h 996265"/>
              <a:gd name="connsiteX1286" fmla="*/ 452752 w 635395"/>
              <a:gd name="connsiteY1286" fmla="*/ 580391 h 996265"/>
              <a:gd name="connsiteX1287" fmla="*/ 453775 w 635395"/>
              <a:gd name="connsiteY1287" fmla="*/ 579439 h 996265"/>
              <a:gd name="connsiteX1288" fmla="*/ 453771 w 635395"/>
              <a:gd name="connsiteY1288" fmla="*/ 578473 h 996265"/>
              <a:gd name="connsiteX1289" fmla="*/ 453455 w 635395"/>
              <a:gd name="connsiteY1289" fmla="*/ 575801 h 996265"/>
              <a:gd name="connsiteX1290" fmla="*/ 452675 w 635395"/>
              <a:gd name="connsiteY1290" fmla="*/ 574198 h 996265"/>
              <a:gd name="connsiteX1291" fmla="*/ 452198 w 635395"/>
              <a:gd name="connsiteY1291" fmla="*/ 573113 h 996265"/>
              <a:gd name="connsiteX1292" fmla="*/ 450865 w 635395"/>
              <a:gd name="connsiteY1292" fmla="*/ 572359 h 996265"/>
              <a:gd name="connsiteX1293" fmla="*/ 448718 w 635395"/>
              <a:gd name="connsiteY1293" fmla="*/ 571980 h 996265"/>
              <a:gd name="connsiteX1294" fmla="*/ 446329 w 635395"/>
              <a:gd name="connsiteY1294" fmla="*/ 572184 h 996265"/>
              <a:gd name="connsiteX1295" fmla="*/ 443531 w 635395"/>
              <a:gd name="connsiteY1295" fmla="*/ 571948 h 996265"/>
              <a:gd name="connsiteX1296" fmla="*/ 440572 w 635395"/>
              <a:gd name="connsiteY1296" fmla="*/ 571855 h 996265"/>
              <a:gd name="connsiteX1297" fmla="*/ 437311 w 635395"/>
              <a:gd name="connsiteY1297" fmla="*/ 571420 h 996265"/>
              <a:gd name="connsiteX1298" fmla="*/ 433065 w 635395"/>
              <a:gd name="connsiteY1298" fmla="*/ 570879 h 996265"/>
              <a:gd name="connsiteX1299" fmla="*/ 430020 w 635395"/>
              <a:gd name="connsiteY1299" fmla="*/ 570745 h 996265"/>
              <a:gd name="connsiteX1300" fmla="*/ 428372 w 635395"/>
              <a:gd name="connsiteY1300" fmla="*/ 570617 h 996265"/>
              <a:gd name="connsiteX1301" fmla="*/ 425946 w 635395"/>
              <a:gd name="connsiteY1301" fmla="*/ 570508 h 996265"/>
              <a:gd name="connsiteX1302" fmla="*/ 424871 w 635395"/>
              <a:gd name="connsiteY1302" fmla="*/ 569878 h 996265"/>
              <a:gd name="connsiteX1303" fmla="*/ 424392 w 635395"/>
              <a:gd name="connsiteY1303" fmla="*/ 568618 h 996265"/>
              <a:gd name="connsiteX1304" fmla="*/ 423271 w 635395"/>
              <a:gd name="connsiteY1304" fmla="*/ 567244 h 996265"/>
              <a:gd name="connsiteX1305" fmla="*/ 422147 w 635395"/>
              <a:gd name="connsiteY1305" fmla="*/ 565650 h 996265"/>
              <a:gd name="connsiteX1306" fmla="*/ 420196 w 635395"/>
              <a:gd name="connsiteY1306" fmla="*/ 561706 h 996265"/>
              <a:gd name="connsiteX1307" fmla="*/ 419158 w 635395"/>
              <a:gd name="connsiteY1307" fmla="*/ 560022 h 996265"/>
              <a:gd name="connsiteX1308" fmla="*/ 418377 w 635395"/>
              <a:gd name="connsiteY1308" fmla="*/ 558110 h 996265"/>
              <a:gd name="connsiteX1309" fmla="*/ 417983 w 635395"/>
              <a:gd name="connsiteY1309" fmla="*/ 556672 h 996265"/>
              <a:gd name="connsiteX1310" fmla="*/ 417803 w 635395"/>
              <a:gd name="connsiteY1310" fmla="*/ 555007 h 996265"/>
              <a:gd name="connsiteX1311" fmla="*/ 417796 w 635395"/>
              <a:gd name="connsiteY1311" fmla="*/ 553952 h 996265"/>
              <a:gd name="connsiteX1312" fmla="*/ 418960 w 635395"/>
              <a:gd name="connsiteY1312" fmla="*/ 552427 h 996265"/>
              <a:gd name="connsiteX1313" fmla="*/ 419503 w 635395"/>
              <a:gd name="connsiteY1313" fmla="*/ 551822 h 996265"/>
              <a:gd name="connsiteX1314" fmla="*/ 422296 w 635395"/>
              <a:gd name="connsiteY1314" fmla="*/ 548702 h 996265"/>
              <a:gd name="connsiteX1315" fmla="*/ 425326 w 635395"/>
              <a:gd name="connsiteY1315" fmla="*/ 546403 h 996265"/>
              <a:gd name="connsiteX1316" fmla="*/ 427152 w 635395"/>
              <a:gd name="connsiteY1316" fmla="*/ 543597 h 996265"/>
              <a:gd name="connsiteX1317" fmla="*/ 427249 w 635395"/>
              <a:gd name="connsiteY1317" fmla="*/ 543448 h 996265"/>
              <a:gd name="connsiteX1318" fmla="*/ 427548 w 635395"/>
              <a:gd name="connsiteY1318" fmla="*/ 542990 h 996265"/>
              <a:gd name="connsiteX1319" fmla="*/ 427833 w 635395"/>
              <a:gd name="connsiteY1319" fmla="*/ 542032 h 996265"/>
              <a:gd name="connsiteX1320" fmla="*/ 427918 w 635395"/>
              <a:gd name="connsiteY1320" fmla="*/ 541749 h 996265"/>
              <a:gd name="connsiteX1321" fmla="*/ 427837 w 635395"/>
              <a:gd name="connsiteY1321" fmla="*/ 541498 h 996265"/>
              <a:gd name="connsiteX1322" fmla="*/ 427543 w 635395"/>
              <a:gd name="connsiteY1322" fmla="*/ 540574 h 996265"/>
              <a:gd name="connsiteX1323" fmla="*/ 422018 w 635395"/>
              <a:gd name="connsiteY1323" fmla="*/ 532033 h 996265"/>
              <a:gd name="connsiteX1324" fmla="*/ 419961 w 635395"/>
              <a:gd name="connsiteY1324" fmla="*/ 529661 h 996265"/>
              <a:gd name="connsiteX1325" fmla="*/ 418854 w 635395"/>
              <a:gd name="connsiteY1325" fmla="*/ 528384 h 996265"/>
              <a:gd name="connsiteX1326" fmla="*/ 418435 w 635395"/>
              <a:gd name="connsiteY1326" fmla="*/ 527090 h 996265"/>
              <a:gd name="connsiteX1327" fmla="*/ 418231 w 635395"/>
              <a:gd name="connsiteY1327" fmla="*/ 526464 h 996265"/>
              <a:gd name="connsiteX1328" fmla="*/ 417906 w 635395"/>
              <a:gd name="connsiteY1328" fmla="*/ 525979 h 996265"/>
              <a:gd name="connsiteX1329" fmla="*/ 417363 w 635395"/>
              <a:gd name="connsiteY1329" fmla="*/ 525166 h 996265"/>
              <a:gd name="connsiteX1330" fmla="*/ 418213 w 635395"/>
              <a:gd name="connsiteY1330" fmla="*/ 515806 h 996265"/>
              <a:gd name="connsiteX1331" fmla="*/ 419560 w 635395"/>
              <a:gd name="connsiteY1331" fmla="*/ 514045 h 996265"/>
              <a:gd name="connsiteX1332" fmla="*/ 419933 w 635395"/>
              <a:gd name="connsiteY1332" fmla="*/ 513558 h 996265"/>
              <a:gd name="connsiteX1333" fmla="*/ 420066 w 635395"/>
              <a:gd name="connsiteY1333" fmla="*/ 513386 h 996265"/>
              <a:gd name="connsiteX1334" fmla="*/ 420517 w 635395"/>
              <a:gd name="connsiteY1334" fmla="*/ 511997 h 996265"/>
              <a:gd name="connsiteX1335" fmla="*/ 421297 w 635395"/>
              <a:gd name="connsiteY1335" fmla="*/ 509603 h 996265"/>
              <a:gd name="connsiteX1336" fmla="*/ 423357 w 635395"/>
              <a:gd name="connsiteY1336" fmla="*/ 507093 h 996265"/>
              <a:gd name="connsiteX1337" fmla="*/ 424201 w 635395"/>
              <a:gd name="connsiteY1337" fmla="*/ 506066 h 996265"/>
              <a:gd name="connsiteX1338" fmla="*/ 424816 w 635395"/>
              <a:gd name="connsiteY1338" fmla="*/ 504329 h 996265"/>
              <a:gd name="connsiteX1339" fmla="*/ 424567 w 635395"/>
              <a:gd name="connsiteY1339" fmla="*/ 503463 h 996265"/>
              <a:gd name="connsiteX1340" fmla="*/ 422463 w 635395"/>
              <a:gd name="connsiteY1340" fmla="*/ 501823 h 996265"/>
              <a:gd name="connsiteX1341" fmla="*/ 419173 w 635395"/>
              <a:gd name="connsiteY1341" fmla="*/ 499261 h 996265"/>
              <a:gd name="connsiteX1342" fmla="*/ 419250 w 635395"/>
              <a:gd name="connsiteY1342" fmla="*/ 498172 h 996265"/>
              <a:gd name="connsiteX1343" fmla="*/ 418983 w 635395"/>
              <a:gd name="connsiteY1343" fmla="*/ 496599 h 996265"/>
              <a:gd name="connsiteX1344" fmla="*/ 419353 w 635395"/>
              <a:gd name="connsiteY1344" fmla="*/ 493601 h 996265"/>
              <a:gd name="connsiteX1345" fmla="*/ 420246 w 635395"/>
              <a:gd name="connsiteY1345" fmla="*/ 492172 h 996265"/>
              <a:gd name="connsiteX1346" fmla="*/ 421567 w 635395"/>
              <a:gd name="connsiteY1346" fmla="*/ 490774 h 996265"/>
              <a:gd name="connsiteX1347" fmla="*/ 423617 w 635395"/>
              <a:gd name="connsiteY1347" fmla="*/ 489355 h 996265"/>
              <a:gd name="connsiteX1348" fmla="*/ 426567 w 635395"/>
              <a:gd name="connsiteY1348" fmla="*/ 487999 h 996265"/>
              <a:gd name="connsiteX1349" fmla="*/ 430117 w 635395"/>
              <a:gd name="connsiteY1349" fmla="*/ 486495 h 996265"/>
              <a:gd name="connsiteX1350" fmla="*/ 432036 w 635395"/>
              <a:gd name="connsiteY1350" fmla="*/ 484772 h 996265"/>
              <a:gd name="connsiteX1351" fmla="*/ 433943 w 635395"/>
              <a:gd name="connsiteY1351" fmla="*/ 483367 h 996265"/>
              <a:gd name="connsiteX1352" fmla="*/ 433150 w 635395"/>
              <a:gd name="connsiteY1352" fmla="*/ 480336 h 996265"/>
              <a:gd name="connsiteX1353" fmla="*/ 432295 w 635395"/>
              <a:gd name="connsiteY1353" fmla="*/ 477036 h 996265"/>
              <a:gd name="connsiteX1354" fmla="*/ 432334 w 635395"/>
              <a:gd name="connsiteY1354" fmla="*/ 476245 h 996265"/>
              <a:gd name="connsiteX1355" fmla="*/ 432411 w 635395"/>
              <a:gd name="connsiteY1355" fmla="*/ 474619 h 996265"/>
              <a:gd name="connsiteX1356" fmla="*/ 432362 w 635395"/>
              <a:gd name="connsiteY1356" fmla="*/ 473566 h 996265"/>
              <a:gd name="connsiteX1357" fmla="*/ 432354 w 635395"/>
              <a:gd name="connsiteY1357" fmla="*/ 472029 h 996265"/>
              <a:gd name="connsiteX1358" fmla="*/ 432342 w 635395"/>
              <a:gd name="connsiteY1358" fmla="*/ 469966 h 996265"/>
              <a:gd name="connsiteX1359" fmla="*/ 432630 w 635395"/>
              <a:gd name="connsiteY1359" fmla="*/ 467850 h 996265"/>
              <a:gd name="connsiteX1360" fmla="*/ 433523 w 635395"/>
              <a:gd name="connsiteY1360" fmla="*/ 466465 h 996265"/>
              <a:gd name="connsiteX1361" fmla="*/ 434932 w 635395"/>
              <a:gd name="connsiteY1361" fmla="*/ 465327 h 996265"/>
              <a:gd name="connsiteX1362" fmla="*/ 436600 w 635395"/>
              <a:gd name="connsiteY1362" fmla="*/ 464799 h 996265"/>
              <a:gd name="connsiteX1363" fmla="*/ 438444 w 635395"/>
              <a:gd name="connsiteY1363" fmla="*/ 464746 h 996265"/>
              <a:gd name="connsiteX1364" fmla="*/ 440287 w 635395"/>
              <a:gd name="connsiteY1364" fmla="*/ 464696 h 996265"/>
              <a:gd name="connsiteX1365" fmla="*/ 442472 w 635395"/>
              <a:gd name="connsiteY1365" fmla="*/ 464414 h 996265"/>
              <a:gd name="connsiteX1366" fmla="*/ 446023 w 635395"/>
              <a:gd name="connsiteY1366" fmla="*/ 463306 h 996265"/>
              <a:gd name="connsiteX1367" fmla="*/ 447994 w 635395"/>
              <a:gd name="connsiteY1367" fmla="*/ 462768 h 996265"/>
              <a:gd name="connsiteX1368" fmla="*/ 449663 w 635395"/>
              <a:gd name="connsiteY1368" fmla="*/ 462281 h 996265"/>
              <a:gd name="connsiteX1369" fmla="*/ 452057 w 635395"/>
              <a:gd name="connsiteY1369" fmla="*/ 461030 h 996265"/>
              <a:gd name="connsiteX1370" fmla="*/ 453596 w 635395"/>
              <a:gd name="connsiteY1370" fmla="*/ 459782 h 996265"/>
              <a:gd name="connsiteX1371" fmla="*/ 453718 w 635395"/>
              <a:gd name="connsiteY1371" fmla="*/ 459038 h 996265"/>
              <a:gd name="connsiteX1372" fmla="*/ 450677 w 635395"/>
              <a:gd name="connsiteY1372" fmla="*/ 455079 h 996265"/>
              <a:gd name="connsiteX1373" fmla="*/ 450211 w 635395"/>
              <a:gd name="connsiteY1373" fmla="*/ 454880 h 996265"/>
              <a:gd name="connsiteX1374" fmla="*/ 449699 w 635395"/>
              <a:gd name="connsiteY1374" fmla="*/ 454662 h 996265"/>
              <a:gd name="connsiteX1375" fmla="*/ 449375 w 635395"/>
              <a:gd name="connsiteY1375" fmla="*/ 454525 h 996265"/>
              <a:gd name="connsiteX1376" fmla="*/ 449056 w 635395"/>
              <a:gd name="connsiteY1376" fmla="*/ 449198 h 996265"/>
              <a:gd name="connsiteX1377" fmla="*/ 447438 w 635395"/>
              <a:gd name="connsiteY1377" fmla="*/ 444121 h 996265"/>
              <a:gd name="connsiteX1378" fmla="*/ 445700 w 635395"/>
              <a:gd name="connsiteY1378" fmla="*/ 442662 h 996265"/>
              <a:gd name="connsiteX1379" fmla="*/ 445822 w 635395"/>
              <a:gd name="connsiteY1379" fmla="*/ 441931 h 996265"/>
              <a:gd name="connsiteX1380" fmla="*/ 446028 w 635395"/>
              <a:gd name="connsiteY1380" fmla="*/ 440476 h 996265"/>
              <a:gd name="connsiteX1381" fmla="*/ 446705 w 635395"/>
              <a:gd name="connsiteY1381" fmla="*/ 438789 h 996265"/>
              <a:gd name="connsiteX1382" fmla="*/ 447758 w 635395"/>
              <a:gd name="connsiteY1382" fmla="*/ 435512 h 996265"/>
              <a:gd name="connsiteX1383" fmla="*/ 448554 w 635395"/>
              <a:gd name="connsiteY1383" fmla="*/ 432153 h 996265"/>
              <a:gd name="connsiteX1384" fmla="*/ 448929 w 635395"/>
              <a:gd name="connsiteY1384" fmla="*/ 429992 h 996265"/>
              <a:gd name="connsiteX1385" fmla="*/ 448787 w 635395"/>
              <a:gd name="connsiteY1385" fmla="*/ 427670 h 996265"/>
              <a:gd name="connsiteX1386" fmla="*/ 449078 w 635395"/>
              <a:gd name="connsiteY1386" fmla="*/ 425950 h 996265"/>
              <a:gd name="connsiteX1387" fmla="*/ 449241 w 635395"/>
              <a:gd name="connsiteY1387" fmla="*/ 424408 h 996265"/>
              <a:gd name="connsiteX1388" fmla="*/ 449398 w 635395"/>
              <a:gd name="connsiteY1388" fmla="*/ 421770 h 996265"/>
              <a:gd name="connsiteX1389" fmla="*/ 450069 w 635395"/>
              <a:gd name="connsiteY1389" fmla="*/ 418811 h 996265"/>
              <a:gd name="connsiteX1390" fmla="*/ 450402 w 635395"/>
              <a:gd name="connsiteY1390" fmla="*/ 417354 h 996265"/>
              <a:gd name="connsiteX1391" fmla="*/ 451213 w 635395"/>
              <a:gd name="connsiteY1391" fmla="*/ 416497 h 996265"/>
              <a:gd name="connsiteX1392" fmla="*/ 452024 w 635395"/>
              <a:gd name="connsiteY1392" fmla="*/ 415815 h 996265"/>
              <a:gd name="connsiteX1393" fmla="*/ 453478 w 635395"/>
              <a:gd name="connsiteY1393" fmla="*/ 415117 h 996265"/>
              <a:gd name="connsiteX1394" fmla="*/ 454335 w 635395"/>
              <a:gd name="connsiteY1394" fmla="*/ 415092 h 996265"/>
              <a:gd name="connsiteX1395" fmla="*/ 455326 w 635395"/>
              <a:gd name="connsiteY1395" fmla="*/ 415854 h 996265"/>
              <a:gd name="connsiteX1396" fmla="*/ 456622 w 635395"/>
              <a:gd name="connsiteY1396" fmla="*/ 416966 h 996265"/>
              <a:gd name="connsiteX1397" fmla="*/ 458110 w 635395"/>
              <a:gd name="connsiteY1397" fmla="*/ 417645 h 996265"/>
              <a:gd name="connsiteX1398" fmla="*/ 460090 w 635395"/>
              <a:gd name="connsiteY1398" fmla="*/ 417517 h 996265"/>
              <a:gd name="connsiteX1399" fmla="*/ 461295 w 635395"/>
              <a:gd name="connsiteY1399" fmla="*/ 416867 h 996265"/>
              <a:gd name="connsiteX1400" fmla="*/ 462505 w 635395"/>
              <a:gd name="connsiteY1400" fmla="*/ 416213 h 996265"/>
              <a:gd name="connsiteX1401" fmla="*/ 463365 w 635395"/>
              <a:gd name="connsiteY1401" fmla="*/ 416165 h 996265"/>
              <a:gd name="connsiteX1402" fmla="*/ 466036 w 635395"/>
              <a:gd name="connsiteY1402" fmla="*/ 416020 h 996265"/>
              <a:gd name="connsiteX1403" fmla="*/ 469254 w 635395"/>
              <a:gd name="connsiteY1403" fmla="*/ 414340 h 996265"/>
              <a:gd name="connsiteX1404" fmla="*/ 469420 w 635395"/>
              <a:gd name="connsiteY1404" fmla="*/ 413892 h 996265"/>
              <a:gd name="connsiteX1405" fmla="*/ 469993 w 635395"/>
              <a:gd name="connsiteY1405" fmla="*/ 413814 h 996265"/>
              <a:gd name="connsiteX1406" fmla="*/ 470630 w 635395"/>
              <a:gd name="connsiteY1406" fmla="*/ 413755 h 996265"/>
              <a:gd name="connsiteX1407" fmla="*/ 470800 w 635395"/>
              <a:gd name="connsiteY1407" fmla="*/ 413470 h 996265"/>
              <a:gd name="connsiteX1408" fmla="*/ 470055 w 635395"/>
              <a:gd name="connsiteY1408" fmla="*/ 411984 h 996265"/>
              <a:gd name="connsiteX1409" fmla="*/ 470421 w 635395"/>
              <a:gd name="connsiteY1409" fmla="*/ 411397 h 996265"/>
              <a:gd name="connsiteX1410" fmla="*/ 471600 w 635395"/>
              <a:gd name="connsiteY1410" fmla="*/ 409504 h 996265"/>
              <a:gd name="connsiteX1411" fmla="*/ 471443 w 635395"/>
              <a:gd name="connsiteY1411" fmla="*/ 409075 h 996265"/>
              <a:gd name="connsiteX1412" fmla="*/ 471291 w 635395"/>
              <a:gd name="connsiteY1412" fmla="*/ 408843 h 996265"/>
              <a:gd name="connsiteX1413" fmla="*/ 470236 w 635395"/>
              <a:gd name="connsiteY1413" fmla="*/ 409196 h 996265"/>
              <a:gd name="connsiteX1414" fmla="*/ 469368 w 635395"/>
              <a:gd name="connsiteY1414" fmla="*/ 409013 h 996265"/>
              <a:gd name="connsiteX1415" fmla="*/ 469165 w 635395"/>
              <a:gd name="connsiteY1415" fmla="*/ 408321 h 996265"/>
              <a:gd name="connsiteX1416" fmla="*/ 468933 w 635395"/>
              <a:gd name="connsiteY1416" fmla="*/ 407527 h 996265"/>
              <a:gd name="connsiteX1417" fmla="*/ 468191 w 635395"/>
              <a:gd name="connsiteY1417" fmla="*/ 407900 h 996265"/>
              <a:gd name="connsiteX1418" fmla="*/ 467631 w 635395"/>
              <a:gd name="connsiteY1418" fmla="*/ 407715 h 996265"/>
              <a:gd name="connsiteX1419" fmla="*/ 467076 w 635395"/>
              <a:gd name="connsiteY1419" fmla="*/ 407530 h 996265"/>
              <a:gd name="connsiteX1420" fmla="*/ 467972 w 635395"/>
              <a:gd name="connsiteY1420" fmla="*/ 406382 h 996265"/>
              <a:gd name="connsiteX1421" fmla="*/ 468868 w 635395"/>
              <a:gd name="connsiteY1421" fmla="*/ 405234 h 996265"/>
              <a:gd name="connsiteX1422" fmla="*/ 469236 w 635395"/>
              <a:gd name="connsiteY1422" fmla="*/ 403437 h 996265"/>
              <a:gd name="connsiteX1423" fmla="*/ 468925 w 635395"/>
              <a:gd name="connsiteY1423" fmla="*/ 402075 h 996265"/>
              <a:gd name="connsiteX1424" fmla="*/ 469541 w 635395"/>
              <a:gd name="connsiteY1424" fmla="*/ 400958 h 996265"/>
              <a:gd name="connsiteX1425" fmla="*/ 470410 w 635395"/>
              <a:gd name="connsiteY1425" fmla="*/ 400523 h 996265"/>
              <a:gd name="connsiteX1426" fmla="*/ 471275 w 635395"/>
              <a:gd name="connsiteY1426" fmla="*/ 400089 h 996265"/>
              <a:gd name="connsiteX1427" fmla="*/ 471317 w 635395"/>
              <a:gd name="connsiteY1427" fmla="*/ 399904 h 996265"/>
              <a:gd name="connsiteX1428" fmla="*/ 471459 w 635395"/>
              <a:gd name="connsiteY1428" fmla="*/ 399282 h 996265"/>
              <a:gd name="connsiteX1429" fmla="*/ 471183 w 635395"/>
              <a:gd name="connsiteY1429" fmla="*/ 399042 h 996265"/>
              <a:gd name="connsiteX1430" fmla="*/ 470964 w 635395"/>
              <a:gd name="connsiteY1430" fmla="*/ 398851 h 996265"/>
              <a:gd name="connsiteX1431" fmla="*/ 470390 w 635395"/>
              <a:gd name="connsiteY1431" fmla="*/ 398890 h 996265"/>
              <a:gd name="connsiteX1432" fmla="*/ 470035 w 635395"/>
              <a:gd name="connsiteY1432" fmla="*/ 398913 h 996265"/>
              <a:gd name="connsiteX1433" fmla="*/ 469043 w 635395"/>
              <a:gd name="connsiteY1433" fmla="*/ 398110 h 996265"/>
              <a:gd name="connsiteX1434" fmla="*/ 467749 w 635395"/>
              <a:gd name="connsiteY1434" fmla="*/ 398708 h 996265"/>
              <a:gd name="connsiteX1435" fmla="*/ 467370 w 635395"/>
              <a:gd name="connsiteY1435" fmla="*/ 398547 h 996265"/>
              <a:gd name="connsiteX1436" fmla="*/ 467275 w 635395"/>
              <a:gd name="connsiteY1436" fmla="*/ 397618 h 996265"/>
              <a:gd name="connsiteX1437" fmla="*/ 467182 w 635395"/>
              <a:gd name="connsiteY1437" fmla="*/ 396689 h 996265"/>
              <a:gd name="connsiteX1438" fmla="*/ 466845 w 635395"/>
              <a:gd name="connsiteY1438" fmla="*/ 396169 h 996265"/>
              <a:gd name="connsiteX1439" fmla="*/ 466623 w 635395"/>
              <a:gd name="connsiteY1439" fmla="*/ 395822 h 996265"/>
              <a:gd name="connsiteX1440" fmla="*/ 466662 w 635395"/>
              <a:gd name="connsiteY1440" fmla="*/ 395286 h 996265"/>
              <a:gd name="connsiteX1441" fmla="*/ 466721 w 635395"/>
              <a:gd name="connsiteY1441" fmla="*/ 394969 h 996265"/>
              <a:gd name="connsiteX1442" fmla="*/ 467301 w 635395"/>
              <a:gd name="connsiteY1442" fmla="*/ 394212 h 996265"/>
              <a:gd name="connsiteX1443" fmla="*/ 469281 w 635395"/>
              <a:gd name="connsiteY1443" fmla="*/ 392659 h 996265"/>
              <a:gd name="connsiteX1444" fmla="*/ 469409 w 635395"/>
              <a:gd name="connsiteY1444" fmla="*/ 391982 h 996265"/>
              <a:gd name="connsiteX1445" fmla="*/ 469527 w 635395"/>
              <a:gd name="connsiteY1445" fmla="*/ 391357 h 996265"/>
              <a:gd name="connsiteX1446" fmla="*/ 468930 w 635395"/>
              <a:gd name="connsiteY1446" fmla="*/ 390613 h 996265"/>
              <a:gd name="connsiteX1447" fmla="*/ 468534 w 635395"/>
              <a:gd name="connsiteY1447" fmla="*/ 390121 h 996265"/>
              <a:gd name="connsiteX1448" fmla="*/ 467911 w 635395"/>
              <a:gd name="connsiteY1448" fmla="*/ 388450 h 996265"/>
              <a:gd name="connsiteX1449" fmla="*/ 468585 w 635395"/>
              <a:gd name="connsiteY1449" fmla="*/ 387899 h 996265"/>
              <a:gd name="connsiteX1450" fmla="*/ 468902 w 635395"/>
              <a:gd name="connsiteY1450" fmla="*/ 387642 h 996265"/>
              <a:gd name="connsiteX1451" fmla="*/ 468088 w 635395"/>
              <a:gd name="connsiteY1451" fmla="*/ 382936 h 996265"/>
              <a:gd name="connsiteX1452" fmla="*/ 465418 w 635395"/>
              <a:gd name="connsiteY1452" fmla="*/ 378977 h 996265"/>
              <a:gd name="connsiteX1453" fmla="*/ 465475 w 635395"/>
              <a:gd name="connsiteY1453" fmla="*/ 375385 h 996265"/>
              <a:gd name="connsiteX1454" fmla="*/ 465038 w 635395"/>
              <a:gd name="connsiteY1454" fmla="*/ 373588 h 996265"/>
              <a:gd name="connsiteX1455" fmla="*/ 461624 w 635395"/>
              <a:gd name="connsiteY1455" fmla="*/ 370189 h 996265"/>
              <a:gd name="connsiteX1456" fmla="*/ 460404 w 635395"/>
              <a:gd name="connsiteY1456" fmla="*/ 368560 h 996265"/>
              <a:gd name="connsiteX1457" fmla="*/ 458521 w 635395"/>
              <a:gd name="connsiteY1457" fmla="*/ 366045 h 996265"/>
              <a:gd name="connsiteX1458" fmla="*/ 458270 w 635395"/>
              <a:gd name="connsiteY1458" fmla="*/ 362817 h 996265"/>
              <a:gd name="connsiteX1459" fmla="*/ 459256 w 635395"/>
              <a:gd name="connsiteY1459" fmla="*/ 361398 h 996265"/>
              <a:gd name="connsiteX1460" fmla="*/ 458944 w 635395"/>
              <a:gd name="connsiteY1460" fmla="*/ 360345 h 996265"/>
              <a:gd name="connsiteX1461" fmla="*/ 456709 w 635395"/>
              <a:gd name="connsiteY1461" fmla="*/ 357440 h 996265"/>
              <a:gd name="connsiteX1462" fmla="*/ 455970 w 635395"/>
              <a:gd name="connsiteY1462" fmla="*/ 355821 h 996265"/>
              <a:gd name="connsiteX1463" fmla="*/ 455465 w 635395"/>
              <a:gd name="connsiteY1463" fmla="*/ 354717 h 996265"/>
              <a:gd name="connsiteX1464" fmla="*/ 455836 w 635395"/>
              <a:gd name="connsiteY1464" fmla="*/ 353416 h 996265"/>
              <a:gd name="connsiteX1465" fmla="*/ 455615 w 635395"/>
              <a:gd name="connsiteY1465" fmla="*/ 352912 h 996265"/>
              <a:gd name="connsiteX1466" fmla="*/ 455213 w 635395"/>
              <a:gd name="connsiteY1466" fmla="*/ 351991 h 996265"/>
              <a:gd name="connsiteX1467" fmla="*/ 455232 w 635395"/>
              <a:gd name="connsiteY1467" fmla="*/ 350963 h 996265"/>
              <a:gd name="connsiteX1468" fmla="*/ 456076 w 635395"/>
              <a:gd name="connsiteY1468" fmla="*/ 349388 h 996265"/>
              <a:gd name="connsiteX1469" fmla="*/ 455702 w 635395"/>
              <a:gd name="connsiteY1469" fmla="*/ 347841 h 996265"/>
              <a:gd name="connsiteX1470" fmla="*/ 456056 w 635395"/>
              <a:gd name="connsiteY1470" fmla="*/ 347130 h 996265"/>
              <a:gd name="connsiteX1471" fmla="*/ 456320 w 635395"/>
              <a:gd name="connsiteY1471" fmla="*/ 346602 h 996265"/>
              <a:gd name="connsiteX1472" fmla="*/ 456132 w 635395"/>
              <a:gd name="connsiteY1472" fmla="*/ 345858 h 996265"/>
              <a:gd name="connsiteX1473" fmla="*/ 455141 w 635395"/>
              <a:gd name="connsiteY1473" fmla="*/ 344715 h 996265"/>
              <a:gd name="connsiteX1474" fmla="*/ 453493 w 635395"/>
              <a:gd name="connsiteY1474" fmla="*/ 342818 h 996265"/>
              <a:gd name="connsiteX1475" fmla="*/ 450979 w 635395"/>
              <a:gd name="connsiteY1475" fmla="*/ 339922 h 996265"/>
              <a:gd name="connsiteX1476" fmla="*/ 451893 w 635395"/>
              <a:gd name="connsiteY1476" fmla="*/ 338330 h 996265"/>
              <a:gd name="connsiteX1477" fmla="*/ 452153 w 635395"/>
              <a:gd name="connsiteY1477" fmla="*/ 337877 h 996265"/>
              <a:gd name="connsiteX1478" fmla="*/ 451658 w 635395"/>
              <a:gd name="connsiteY1478" fmla="*/ 337012 h 996265"/>
              <a:gd name="connsiteX1479" fmla="*/ 450662 w 635395"/>
              <a:gd name="connsiteY1479" fmla="*/ 335279 h 996265"/>
              <a:gd name="connsiteX1480" fmla="*/ 450747 w 635395"/>
              <a:gd name="connsiteY1480" fmla="*/ 334831 h 996265"/>
              <a:gd name="connsiteX1481" fmla="*/ 451153 w 635395"/>
              <a:gd name="connsiteY1481" fmla="*/ 332677 h 996265"/>
              <a:gd name="connsiteX1482" fmla="*/ 449454 w 635395"/>
              <a:gd name="connsiteY1482" fmla="*/ 328805 h 996265"/>
              <a:gd name="connsiteX1483" fmla="*/ 447732 w 635395"/>
              <a:gd name="connsiteY1483" fmla="*/ 324881 h 996265"/>
              <a:gd name="connsiteX1484" fmla="*/ 446793 w 635395"/>
              <a:gd name="connsiteY1484" fmla="*/ 319804 h 996265"/>
              <a:gd name="connsiteX1485" fmla="*/ 443625 w 635395"/>
              <a:gd name="connsiteY1485" fmla="*/ 314918 h 996265"/>
              <a:gd name="connsiteX1486" fmla="*/ 442441 w 635395"/>
              <a:gd name="connsiteY1486" fmla="*/ 313881 h 996265"/>
              <a:gd name="connsiteX1487" fmla="*/ 441577 w 635395"/>
              <a:gd name="connsiteY1487" fmla="*/ 313126 h 996265"/>
              <a:gd name="connsiteX1488" fmla="*/ 440408 w 635395"/>
              <a:gd name="connsiteY1488" fmla="*/ 311434 h 996265"/>
              <a:gd name="connsiteX1489" fmla="*/ 440210 w 635395"/>
              <a:gd name="connsiteY1489" fmla="*/ 311147 h 996265"/>
              <a:gd name="connsiteX1490" fmla="*/ 439277 w 635395"/>
              <a:gd name="connsiteY1490" fmla="*/ 308672 h 996265"/>
              <a:gd name="connsiteX1491" fmla="*/ 436605 w 635395"/>
              <a:gd name="connsiteY1491" fmla="*/ 304591 h 996265"/>
              <a:gd name="connsiteX1492" fmla="*/ 436886 w 635395"/>
              <a:gd name="connsiteY1492" fmla="*/ 303528 h 996265"/>
              <a:gd name="connsiteX1493" fmla="*/ 437841 w 635395"/>
              <a:gd name="connsiteY1493" fmla="*/ 302053 h 996265"/>
              <a:gd name="connsiteX1494" fmla="*/ 439478 w 635395"/>
              <a:gd name="connsiteY1494" fmla="*/ 300936 h 996265"/>
              <a:gd name="connsiteX1495" fmla="*/ 441654 w 635395"/>
              <a:gd name="connsiteY1495" fmla="*/ 299994 h 996265"/>
              <a:gd name="connsiteX1496" fmla="*/ 443451 w 635395"/>
              <a:gd name="connsiteY1496" fmla="*/ 298593 h 996265"/>
              <a:gd name="connsiteX1497" fmla="*/ 444805 w 635395"/>
              <a:gd name="connsiteY1497" fmla="*/ 297110 h 996265"/>
              <a:gd name="connsiteX1498" fmla="*/ 446143 w 635395"/>
              <a:gd name="connsiteY1498" fmla="*/ 294829 h 996265"/>
              <a:gd name="connsiteX1499" fmla="*/ 448370 w 635395"/>
              <a:gd name="connsiteY1499" fmla="*/ 291405 h 996265"/>
              <a:gd name="connsiteX1500" fmla="*/ 448932 w 635395"/>
              <a:gd name="connsiteY1500" fmla="*/ 289847 h 996265"/>
              <a:gd name="connsiteX1501" fmla="*/ 449908 w 635395"/>
              <a:gd name="connsiteY1501" fmla="*/ 286639 h 996265"/>
              <a:gd name="connsiteX1502" fmla="*/ 451645 w 635395"/>
              <a:gd name="connsiteY1502" fmla="*/ 284304 h 996265"/>
              <a:gd name="connsiteX1503" fmla="*/ 454014 w 635395"/>
              <a:gd name="connsiteY1503" fmla="*/ 282279 h 996265"/>
              <a:gd name="connsiteX1504" fmla="*/ 456550 w 635395"/>
              <a:gd name="connsiteY1504" fmla="*/ 281048 h 996265"/>
              <a:gd name="connsiteX1505" fmla="*/ 459111 w 635395"/>
              <a:gd name="connsiteY1505" fmla="*/ 280471 h 996265"/>
              <a:gd name="connsiteX1506" fmla="*/ 461856 w 635395"/>
              <a:gd name="connsiteY1506" fmla="*/ 280217 h 996265"/>
              <a:gd name="connsiteX1507" fmla="*/ 464502 w 635395"/>
              <a:gd name="connsiteY1507" fmla="*/ 279966 h 996265"/>
              <a:gd name="connsiteX1508" fmla="*/ 465836 w 635395"/>
              <a:gd name="connsiteY1508" fmla="*/ 279989 h 996265"/>
              <a:gd name="connsiteX1509" fmla="*/ 466788 w 635395"/>
              <a:gd name="connsiteY1509" fmla="*/ 280005 h 996265"/>
              <a:gd name="connsiteX1510" fmla="*/ 468026 w 635395"/>
              <a:gd name="connsiteY1510" fmla="*/ 280114 h 996265"/>
              <a:gd name="connsiteX1511" fmla="*/ 469123 w 635395"/>
              <a:gd name="connsiteY1511" fmla="*/ 280042 h 996265"/>
              <a:gd name="connsiteX1512" fmla="*/ 470282 w 635395"/>
              <a:gd name="connsiteY1512" fmla="*/ 279639 h 996265"/>
              <a:gd name="connsiteX1513" fmla="*/ 471297 w 635395"/>
              <a:gd name="connsiteY1513" fmla="*/ 279146 h 996265"/>
              <a:gd name="connsiteX1514" fmla="*/ 472274 w 635395"/>
              <a:gd name="connsiteY1514" fmla="*/ 278375 h 996265"/>
              <a:gd name="connsiteX1515" fmla="*/ 473212 w 635395"/>
              <a:gd name="connsiteY1515" fmla="*/ 277322 h 996265"/>
              <a:gd name="connsiteX1516" fmla="*/ 473444 w 635395"/>
              <a:gd name="connsiteY1516" fmla="*/ 276473 h 996265"/>
              <a:gd name="connsiteX1517" fmla="*/ 473644 w 635395"/>
              <a:gd name="connsiteY1517" fmla="*/ 275252 h 996265"/>
              <a:gd name="connsiteX1518" fmla="*/ 473979 w 635395"/>
              <a:gd name="connsiteY1518" fmla="*/ 274354 h 996265"/>
              <a:gd name="connsiteX1519" fmla="*/ 474978 w 635395"/>
              <a:gd name="connsiteY1519" fmla="*/ 273020 h 996265"/>
              <a:gd name="connsiteX1520" fmla="*/ 476417 w 635395"/>
              <a:gd name="connsiteY1520" fmla="*/ 271908 h 996265"/>
              <a:gd name="connsiteX1521" fmla="*/ 478181 w 635395"/>
              <a:gd name="connsiteY1521" fmla="*/ 271303 h 996265"/>
              <a:gd name="connsiteX1522" fmla="*/ 479064 w 635395"/>
              <a:gd name="connsiteY1522" fmla="*/ 270392 h 996265"/>
              <a:gd name="connsiteX1523" fmla="*/ 479259 w 635395"/>
              <a:gd name="connsiteY1523" fmla="*/ 269264 h 996265"/>
              <a:gd name="connsiteX1524" fmla="*/ 479514 w 635395"/>
              <a:gd name="connsiteY1524" fmla="*/ 267900 h 996265"/>
              <a:gd name="connsiteX1525" fmla="*/ 480542 w 635395"/>
              <a:gd name="connsiteY1525" fmla="*/ 267079 h 996265"/>
              <a:gd name="connsiteX1526" fmla="*/ 482192 w 635395"/>
              <a:gd name="connsiteY1526" fmla="*/ 266854 h 996265"/>
              <a:gd name="connsiteX1527" fmla="*/ 483839 w 635395"/>
              <a:gd name="connsiteY1527" fmla="*/ 266719 h 996265"/>
              <a:gd name="connsiteX1528" fmla="*/ 485394 w 635395"/>
              <a:gd name="connsiteY1528" fmla="*/ 266401 h 996265"/>
              <a:gd name="connsiteX1529" fmla="*/ 486751 w 635395"/>
              <a:gd name="connsiteY1529" fmla="*/ 266041 h 996265"/>
              <a:gd name="connsiteX1530" fmla="*/ 488388 w 635395"/>
              <a:gd name="connsiteY1530" fmla="*/ 264924 h 996265"/>
              <a:gd name="connsiteX1531" fmla="*/ 490566 w 635395"/>
              <a:gd name="connsiteY1531" fmla="*/ 263935 h 996265"/>
              <a:gd name="connsiteX1532" fmla="*/ 492763 w 635395"/>
              <a:gd name="connsiteY1532" fmla="*/ 263694 h 996265"/>
              <a:gd name="connsiteX1533" fmla="*/ 493583 w 635395"/>
              <a:gd name="connsiteY1533" fmla="*/ 264331 h 996265"/>
              <a:gd name="connsiteX1534" fmla="*/ 494892 w 635395"/>
              <a:gd name="connsiteY1534" fmla="*/ 265142 h 996265"/>
              <a:gd name="connsiteX1535" fmla="*/ 497674 w 635395"/>
              <a:gd name="connsiteY1535" fmla="*/ 265215 h 996265"/>
              <a:gd name="connsiteX1536" fmla="*/ 499606 w 635395"/>
              <a:gd name="connsiteY1536" fmla="*/ 265356 h 996265"/>
              <a:gd name="connsiteX1537" fmla="*/ 501647 w 635395"/>
              <a:gd name="connsiteY1537" fmla="*/ 265307 h 996265"/>
              <a:gd name="connsiteX1538" fmla="*/ 503642 w 635395"/>
              <a:gd name="connsiteY1538" fmla="*/ 265164 h 996265"/>
              <a:gd name="connsiteX1539" fmla="*/ 505895 w 635395"/>
              <a:gd name="connsiteY1539" fmla="*/ 264515 h 996265"/>
              <a:gd name="connsiteX1540" fmla="*/ 505792 w 635395"/>
              <a:gd name="connsiteY1540" fmla="*/ 264239 h 996265"/>
              <a:gd name="connsiteX1541" fmla="*/ 505709 w 635395"/>
              <a:gd name="connsiteY1541" fmla="*/ 264020 h 996265"/>
              <a:gd name="connsiteX1542" fmla="*/ 506150 w 635395"/>
              <a:gd name="connsiteY1542" fmla="*/ 263497 h 996265"/>
              <a:gd name="connsiteX1543" fmla="*/ 506389 w 635395"/>
              <a:gd name="connsiteY1543" fmla="*/ 263214 h 996265"/>
              <a:gd name="connsiteX1544" fmla="*/ 506202 w 635395"/>
              <a:gd name="connsiteY1544" fmla="*/ 262532 h 996265"/>
              <a:gd name="connsiteX1545" fmla="*/ 503717 w 635395"/>
              <a:gd name="connsiteY1545" fmla="*/ 258884 h 996265"/>
              <a:gd name="connsiteX1546" fmla="*/ 504213 w 635395"/>
              <a:gd name="connsiteY1546" fmla="*/ 258387 h 996265"/>
              <a:gd name="connsiteX1547" fmla="*/ 504605 w 635395"/>
              <a:gd name="connsiteY1547" fmla="*/ 258666 h 996265"/>
              <a:gd name="connsiteX1548" fmla="*/ 505516 w 635395"/>
              <a:gd name="connsiteY1548" fmla="*/ 259314 h 996265"/>
              <a:gd name="connsiteX1549" fmla="*/ 506693 w 635395"/>
              <a:gd name="connsiteY1549" fmla="*/ 258941 h 996265"/>
              <a:gd name="connsiteX1550" fmla="*/ 504670 w 635395"/>
              <a:gd name="connsiteY1550" fmla="*/ 255785 h 996265"/>
              <a:gd name="connsiteX1551" fmla="*/ 504394 w 635395"/>
              <a:gd name="connsiteY1551" fmla="*/ 255354 h 996265"/>
              <a:gd name="connsiteX1552" fmla="*/ 504942 w 635395"/>
              <a:gd name="connsiteY1552" fmla="*/ 252913 h 996265"/>
              <a:gd name="connsiteX1553" fmla="*/ 504451 w 635395"/>
              <a:gd name="connsiteY1553" fmla="*/ 251701 h 996265"/>
              <a:gd name="connsiteX1554" fmla="*/ 504162 w 635395"/>
              <a:gd name="connsiteY1554" fmla="*/ 251501 h 996265"/>
              <a:gd name="connsiteX1555" fmla="*/ 502644 w 635395"/>
              <a:gd name="connsiteY1555" fmla="*/ 250414 h 996265"/>
              <a:gd name="connsiteX1556" fmla="*/ 502527 w 635395"/>
              <a:gd name="connsiteY1556" fmla="*/ 249660 h 996265"/>
              <a:gd name="connsiteX1557" fmla="*/ 504013 w 635395"/>
              <a:gd name="connsiteY1557" fmla="*/ 248481 h 996265"/>
              <a:gd name="connsiteX1558" fmla="*/ 502090 w 635395"/>
              <a:gd name="connsiteY1558" fmla="*/ 247927 h 996265"/>
              <a:gd name="connsiteX1559" fmla="*/ 501129 w 635395"/>
              <a:gd name="connsiteY1559" fmla="*/ 245667 h 996265"/>
              <a:gd name="connsiteX1560" fmla="*/ 500722 w 635395"/>
              <a:gd name="connsiteY1560" fmla="*/ 244711 h 996265"/>
              <a:gd name="connsiteX1561" fmla="*/ 498861 w 635395"/>
              <a:gd name="connsiteY1561" fmla="*/ 244281 h 996265"/>
              <a:gd name="connsiteX1562" fmla="*/ 498427 w 635395"/>
              <a:gd name="connsiteY1562" fmla="*/ 243663 h 996265"/>
              <a:gd name="connsiteX1563" fmla="*/ 498982 w 635395"/>
              <a:gd name="connsiteY1563" fmla="*/ 241556 h 996265"/>
              <a:gd name="connsiteX1564" fmla="*/ 497930 w 635395"/>
              <a:gd name="connsiteY1564" fmla="*/ 239912 h 996265"/>
              <a:gd name="connsiteX1565" fmla="*/ 497677 w 635395"/>
              <a:gd name="connsiteY1565" fmla="*/ 239516 h 996265"/>
              <a:gd name="connsiteX1566" fmla="*/ 497800 w 635395"/>
              <a:gd name="connsiteY1566" fmla="*/ 238834 h 996265"/>
              <a:gd name="connsiteX1567" fmla="*/ 498006 w 635395"/>
              <a:gd name="connsiteY1567" fmla="*/ 238788 h 996265"/>
              <a:gd name="connsiteX1568" fmla="*/ 498915 w 635395"/>
              <a:gd name="connsiteY1568" fmla="*/ 238584 h 996265"/>
              <a:gd name="connsiteX1569" fmla="*/ 498913 w 635395"/>
              <a:gd name="connsiteY1569" fmla="*/ 237717 h 996265"/>
              <a:gd name="connsiteX1570" fmla="*/ 499842 w 635395"/>
              <a:gd name="connsiteY1570" fmla="*/ 237035 h 996265"/>
              <a:gd name="connsiteX1571" fmla="*/ 499327 w 635395"/>
              <a:gd name="connsiteY1571" fmla="*/ 236393 h 996265"/>
              <a:gd name="connsiteX1572" fmla="*/ 499098 w 635395"/>
              <a:gd name="connsiteY1572" fmla="*/ 236107 h 996265"/>
              <a:gd name="connsiteX1573" fmla="*/ 501264 w 635395"/>
              <a:gd name="connsiteY1573" fmla="*/ 234741 h 996265"/>
              <a:gd name="connsiteX1574" fmla="*/ 501016 w 635395"/>
              <a:gd name="connsiteY1574" fmla="*/ 233566 h 996265"/>
              <a:gd name="connsiteX1575" fmla="*/ 501685 w 635395"/>
              <a:gd name="connsiteY1575" fmla="*/ 230897 h 996265"/>
              <a:gd name="connsiteX1576" fmla="*/ 501320 w 635395"/>
              <a:gd name="connsiteY1576" fmla="*/ 230222 h 996265"/>
              <a:gd name="connsiteX1577" fmla="*/ 501103 w 635395"/>
              <a:gd name="connsiteY1577" fmla="*/ 230305 h 996265"/>
              <a:gd name="connsiteX1578" fmla="*/ 500535 w 635395"/>
              <a:gd name="connsiteY1578" fmla="*/ 230523 h 996265"/>
              <a:gd name="connsiteX1579" fmla="*/ 500020 w 635395"/>
              <a:gd name="connsiteY1579" fmla="*/ 230719 h 996265"/>
              <a:gd name="connsiteX1580" fmla="*/ 499978 w 635395"/>
              <a:gd name="connsiteY1580" fmla="*/ 230467 h 996265"/>
              <a:gd name="connsiteX1581" fmla="*/ 499644 w 635395"/>
              <a:gd name="connsiteY1581" fmla="*/ 228430 h 996265"/>
              <a:gd name="connsiteX1582" fmla="*/ 497971 w 635395"/>
              <a:gd name="connsiteY1582" fmla="*/ 229547 h 996265"/>
              <a:gd name="connsiteX1583" fmla="*/ 497067 w 635395"/>
              <a:gd name="connsiteY1583" fmla="*/ 228739 h 996265"/>
              <a:gd name="connsiteX1584" fmla="*/ 496173 w 635395"/>
              <a:gd name="connsiteY1584" fmla="*/ 227941 h 996265"/>
              <a:gd name="connsiteX1585" fmla="*/ 496975 w 635395"/>
              <a:gd name="connsiteY1585" fmla="*/ 227135 h 996265"/>
              <a:gd name="connsiteX1586" fmla="*/ 494681 w 635395"/>
              <a:gd name="connsiteY1586" fmla="*/ 226024 h 996265"/>
              <a:gd name="connsiteX1587" fmla="*/ 494122 w 635395"/>
              <a:gd name="connsiteY1587" fmla="*/ 225591 h 996265"/>
              <a:gd name="connsiteX1588" fmla="*/ 494503 w 635395"/>
              <a:gd name="connsiteY1588" fmla="*/ 224971 h 996265"/>
              <a:gd name="connsiteX1589" fmla="*/ 494618 w 635395"/>
              <a:gd name="connsiteY1589" fmla="*/ 224785 h 996265"/>
              <a:gd name="connsiteX1590" fmla="*/ 493498 w 635395"/>
              <a:gd name="connsiteY1590" fmla="*/ 222744 h 996265"/>
              <a:gd name="connsiteX1591" fmla="*/ 493807 w 635395"/>
              <a:gd name="connsiteY1591" fmla="*/ 221569 h 996265"/>
              <a:gd name="connsiteX1592" fmla="*/ 493072 w 635395"/>
              <a:gd name="connsiteY1592" fmla="*/ 220629 h 996265"/>
              <a:gd name="connsiteX1593" fmla="*/ 492937 w 635395"/>
              <a:gd name="connsiteY1593" fmla="*/ 220455 h 996265"/>
              <a:gd name="connsiteX1594" fmla="*/ 493066 w 635395"/>
              <a:gd name="connsiteY1594" fmla="*/ 220025 h 996265"/>
              <a:gd name="connsiteX1595" fmla="*/ 493308 w 635395"/>
              <a:gd name="connsiteY1595" fmla="*/ 219216 h 996265"/>
              <a:gd name="connsiteX1596" fmla="*/ 493085 w 635395"/>
              <a:gd name="connsiteY1596" fmla="*/ 218447 h 996265"/>
              <a:gd name="connsiteX1597" fmla="*/ 492515 w 635395"/>
              <a:gd name="connsiteY1597" fmla="*/ 216464 h 996265"/>
              <a:gd name="connsiteX1598" fmla="*/ 492534 w 635395"/>
              <a:gd name="connsiteY1598" fmla="*/ 216191 h 996265"/>
              <a:gd name="connsiteX1599" fmla="*/ 492480 w 635395"/>
              <a:gd name="connsiteY1599" fmla="*/ 214619 h 996265"/>
              <a:gd name="connsiteX1600" fmla="*/ 492652 w 635395"/>
              <a:gd name="connsiteY1600" fmla="*/ 214559 h 996265"/>
              <a:gd name="connsiteX1601" fmla="*/ 493669 w 635395"/>
              <a:gd name="connsiteY1601" fmla="*/ 214184 h 996265"/>
              <a:gd name="connsiteX1602" fmla="*/ 493525 w 635395"/>
              <a:gd name="connsiteY1602" fmla="*/ 212909 h 996265"/>
              <a:gd name="connsiteX1603" fmla="*/ 493491 w 635395"/>
              <a:gd name="connsiteY1603" fmla="*/ 212598 h 996265"/>
              <a:gd name="connsiteX1604" fmla="*/ 492942 w 635395"/>
              <a:gd name="connsiteY1604" fmla="*/ 211308 h 996265"/>
              <a:gd name="connsiteX1605" fmla="*/ 492799 w 635395"/>
              <a:gd name="connsiteY1605" fmla="*/ 210983 h 996265"/>
              <a:gd name="connsiteX1606" fmla="*/ 492489 w 635395"/>
              <a:gd name="connsiteY1606" fmla="*/ 210942 h 996265"/>
              <a:gd name="connsiteX1607" fmla="*/ 491869 w 635395"/>
              <a:gd name="connsiteY1607" fmla="*/ 210862 h 996265"/>
              <a:gd name="connsiteX1608" fmla="*/ 491248 w 635395"/>
              <a:gd name="connsiteY1608" fmla="*/ 210182 h 996265"/>
              <a:gd name="connsiteX1609" fmla="*/ 491305 w 635395"/>
              <a:gd name="connsiteY1609" fmla="*/ 206900 h 996265"/>
              <a:gd name="connsiteX1610" fmla="*/ 490531 w 635395"/>
              <a:gd name="connsiteY1610" fmla="*/ 205912 h 996265"/>
              <a:gd name="connsiteX1611" fmla="*/ 490435 w 635395"/>
              <a:gd name="connsiteY1611" fmla="*/ 205788 h 996265"/>
              <a:gd name="connsiteX1612" fmla="*/ 489935 w 635395"/>
              <a:gd name="connsiteY1612" fmla="*/ 203344 h 996265"/>
              <a:gd name="connsiteX1613" fmla="*/ 489436 w 635395"/>
              <a:gd name="connsiteY1613" fmla="*/ 200899 h 996265"/>
              <a:gd name="connsiteX1614" fmla="*/ 489495 w 635395"/>
              <a:gd name="connsiteY1614" fmla="*/ 198795 h 996265"/>
              <a:gd name="connsiteX1615" fmla="*/ 488998 w 635395"/>
              <a:gd name="connsiteY1615" fmla="*/ 198237 h 996265"/>
              <a:gd name="connsiteX1616" fmla="*/ 489554 w 635395"/>
              <a:gd name="connsiteY1616" fmla="*/ 197617 h 996265"/>
              <a:gd name="connsiteX1617" fmla="*/ 488996 w 635395"/>
              <a:gd name="connsiteY1617" fmla="*/ 196690 h 996265"/>
              <a:gd name="connsiteX1618" fmla="*/ 490234 w 635395"/>
              <a:gd name="connsiteY1618" fmla="*/ 196069 h 996265"/>
              <a:gd name="connsiteX1619" fmla="*/ 491512 w 635395"/>
              <a:gd name="connsiteY1619" fmla="*/ 195999 h 996265"/>
              <a:gd name="connsiteX1620" fmla="*/ 492606 w 635395"/>
              <a:gd name="connsiteY1620" fmla="*/ 195938 h 996265"/>
              <a:gd name="connsiteX1621" fmla="*/ 493707 w 635395"/>
              <a:gd name="connsiteY1621" fmla="*/ 195876 h 996265"/>
              <a:gd name="connsiteX1622" fmla="*/ 494003 w 635395"/>
              <a:gd name="connsiteY1622" fmla="*/ 195672 h 996265"/>
              <a:gd name="connsiteX1623" fmla="*/ 494511 w 635395"/>
              <a:gd name="connsiteY1623" fmla="*/ 195318 h 996265"/>
              <a:gd name="connsiteX1624" fmla="*/ 494261 w 635395"/>
              <a:gd name="connsiteY1624" fmla="*/ 194455 h 996265"/>
              <a:gd name="connsiteX1625" fmla="*/ 493576 w 635395"/>
              <a:gd name="connsiteY1625" fmla="*/ 192101 h 996265"/>
              <a:gd name="connsiteX1626" fmla="*/ 493448 w 635395"/>
              <a:gd name="connsiteY1626" fmla="*/ 188883 h 996265"/>
              <a:gd name="connsiteX1627" fmla="*/ 493498 w 635395"/>
              <a:gd name="connsiteY1627" fmla="*/ 188644 h 996265"/>
              <a:gd name="connsiteX1628" fmla="*/ 493879 w 635395"/>
              <a:gd name="connsiteY1628" fmla="*/ 186839 h 996265"/>
              <a:gd name="connsiteX1629" fmla="*/ 495178 w 635395"/>
              <a:gd name="connsiteY1629" fmla="*/ 185535 h 996265"/>
              <a:gd name="connsiteX1630" fmla="*/ 494578 w 635395"/>
              <a:gd name="connsiteY1630" fmla="*/ 184581 h 996265"/>
              <a:gd name="connsiteX1631" fmla="*/ 494434 w 635395"/>
              <a:gd name="connsiteY1631" fmla="*/ 184352 h 996265"/>
              <a:gd name="connsiteX1632" fmla="*/ 494246 w 635395"/>
              <a:gd name="connsiteY1632" fmla="*/ 184052 h 996265"/>
              <a:gd name="connsiteX1633" fmla="*/ 494555 w 635395"/>
              <a:gd name="connsiteY1633" fmla="*/ 182690 h 996265"/>
              <a:gd name="connsiteX1634" fmla="*/ 494117 w 635395"/>
              <a:gd name="connsiteY1634" fmla="*/ 180277 h 996265"/>
              <a:gd name="connsiteX1635" fmla="*/ 495170 w 635395"/>
              <a:gd name="connsiteY1635" fmla="*/ 179842 h 996265"/>
              <a:gd name="connsiteX1636" fmla="*/ 494968 w 635395"/>
              <a:gd name="connsiteY1636" fmla="*/ 178773 h 996265"/>
              <a:gd name="connsiteX1637" fmla="*/ 494796 w 635395"/>
              <a:gd name="connsiteY1637" fmla="*/ 177862 h 996265"/>
              <a:gd name="connsiteX1638" fmla="*/ 493874 w 635395"/>
              <a:gd name="connsiteY1638" fmla="*/ 175391 h 996265"/>
              <a:gd name="connsiteX1639" fmla="*/ 493363 w 635395"/>
              <a:gd name="connsiteY1639" fmla="*/ 174026 h 996265"/>
              <a:gd name="connsiteX1640" fmla="*/ 493735 w 635395"/>
              <a:gd name="connsiteY1640" fmla="*/ 173530 h 996265"/>
              <a:gd name="connsiteX1641" fmla="*/ 494096 w 635395"/>
              <a:gd name="connsiteY1641" fmla="*/ 173852 h 996265"/>
              <a:gd name="connsiteX1642" fmla="*/ 494449 w 635395"/>
              <a:gd name="connsiteY1642" fmla="*/ 174166 h 996265"/>
              <a:gd name="connsiteX1643" fmla="*/ 495535 w 635395"/>
              <a:gd name="connsiteY1643" fmla="*/ 175136 h 996265"/>
              <a:gd name="connsiteX1644" fmla="*/ 495595 w 635395"/>
              <a:gd name="connsiteY1644" fmla="*/ 174899 h 996265"/>
              <a:gd name="connsiteX1645" fmla="*/ 495720 w 635395"/>
              <a:gd name="connsiteY1645" fmla="*/ 174394 h 996265"/>
              <a:gd name="connsiteX1646" fmla="*/ 495335 w 635395"/>
              <a:gd name="connsiteY1646" fmla="*/ 173653 h 996265"/>
              <a:gd name="connsiteX1647" fmla="*/ 494990 w 635395"/>
              <a:gd name="connsiteY1647" fmla="*/ 172988 h 996265"/>
              <a:gd name="connsiteX1648" fmla="*/ 494726 w 635395"/>
              <a:gd name="connsiteY1648" fmla="*/ 172476 h 996265"/>
              <a:gd name="connsiteX1649" fmla="*/ 494282 w 635395"/>
              <a:gd name="connsiteY1649" fmla="*/ 166535 h 996265"/>
              <a:gd name="connsiteX1650" fmla="*/ 494452 w 635395"/>
              <a:gd name="connsiteY1650" fmla="*/ 163926 h 996265"/>
              <a:gd name="connsiteX1651" fmla="*/ 494464 w 635395"/>
              <a:gd name="connsiteY1651" fmla="*/ 163749 h 996265"/>
              <a:gd name="connsiteX1652" fmla="*/ 493901 w 635395"/>
              <a:gd name="connsiteY1652" fmla="*/ 159789 h 996265"/>
              <a:gd name="connsiteX1653" fmla="*/ 493633 w 635395"/>
              <a:gd name="connsiteY1653" fmla="*/ 158098 h 996265"/>
              <a:gd name="connsiteX1654" fmla="*/ 493587 w 635395"/>
              <a:gd name="connsiteY1654" fmla="*/ 157809 h 996265"/>
              <a:gd name="connsiteX1655" fmla="*/ 493295 w 635395"/>
              <a:gd name="connsiteY1655" fmla="*/ 157130 h 996265"/>
              <a:gd name="connsiteX1656" fmla="*/ 492467 w 635395"/>
              <a:gd name="connsiteY1656" fmla="*/ 155212 h 996265"/>
              <a:gd name="connsiteX1657" fmla="*/ 493085 w 635395"/>
              <a:gd name="connsiteY1657" fmla="*/ 153477 h 996265"/>
              <a:gd name="connsiteX1658" fmla="*/ 492212 w 635395"/>
              <a:gd name="connsiteY1658" fmla="*/ 150879 h 996265"/>
              <a:gd name="connsiteX1659" fmla="*/ 494258 w 635395"/>
              <a:gd name="connsiteY1659" fmla="*/ 149700 h 996265"/>
              <a:gd name="connsiteX1660" fmla="*/ 495373 w 635395"/>
              <a:gd name="connsiteY1660" fmla="*/ 149017 h 996265"/>
              <a:gd name="connsiteX1661" fmla="*/ 497916 w 635395"/>
              <a:gd name="connsiteY1661" fmla="*/ 148950 h 996265"/>
              <a:gd name="connsiteX1662" fmla="*/ 498411 w 635395"/>
              <a:gd name="connsiteY1662" fmla="*/ 148330 h 996265"/>
              <a:gd name="connsiteX1663" fmla="*/ 497911 w 635395"/>
              <a:gd name="connsiteY1663" fmla="*/ 145360 h 996265"/>
              <a:gd name="connsiteX1664" fmla="*/ 500141 w 635395"/>
              <a:gd name="connsiteY1664" fmla="*/ 143500 h 996265"/>
              <a:gd name="connsiteX1665" fmla="*/ 499865 w 635395"/>
              <a:gd name="connsiteY1665" fmla="*/ 142188 h 996265"/>
              <a:gd name="connsiteX1666" fmla="*/ 499827 w 635395"/>
              <a:gd name="connsiteY1666" fmla="*/ 142015 h 996265"/>
              <a:gd name="connsiteX1667" fmla="*/ 499080 w 635395"/>
              <a:gd name="connsiteY1667" fmla="*/ 140715 h 996265"/>
              <a:gd name="connsiteX1668" fmla="*/ 498336 w 635395"/>
              <a:gd name="connsiteY1668" fmla="*/ 139418 h 996265"/>
              <a:gd name="connsiteX1669" fmla="*/ 498398 w 635395"/>
              <a:gd name="connsiteY1669" fmla="*/ 138665 h 996265"/>
              <a:gd name="connsiteX1670" fmla="*/ 498423 w 635395"/>
              <a:gd name="connsiteY1670" fmla="*/ 137880 h 996265"/>
              <a:gd name="connsiteX1671" fmla="*/ 498320 w 635395"/>
              <a:gd name="connsiteY1671" fmla="*/ 137723 h 996265"/>
              <a:gd name="connsiteX1672" fmla="*/ 497796 w 635395"/>
              <a:gd name="connsiteY1672" fmla="*/ 136930 h 996265"/>
              <a:gd name="connsiteX1673" fmla="*/ 497276 w 635395"/>
              <a:gd name="connsiteY1673" fmla="*/ 136140 h 996265"/>
              <a:gd name="connsiteX1674" fmla="*/ 497273 w 635395"/>
              <a:gd name="connsiteY1674" fmla="*/ 135396 h 996265"/>
              <a:gd name="connsiteX1675" fmla="*/ 495247 w 635395"/>
              <a:gd name="connsiteY1675" fmla="*/ 134575 h 996265"/>
              <a:gd name="connsiteX1676" fmla="*/ 494793 w 635395"/>
              <a:gd name="connsiteY1676" fmla="*/ 134040 h 996265"/>
              <a:gd name="connsiteX1677" fmla="*/ 495659 w 635395"/>
              <a:gd name="connsiteY1677" fmla="*/ 132801 h 996265"/>
              <a:gd name="connsiteX1678" fmla="*/ 494932 w 635395"/>
              <a:gd name="connsiteY1678" fmla="*/ 131969 h 996265"/>
              <a:gd name="connsiteX1679" fmla="*/ 493982 w 635395"/>
              <a:gd name="connsiteY1679" fmla="*/ 130885 h 996265"/>
              <a:gd name="connsiteX1680" fmla="*/ 493921 w 635395"/>
              <a:gd name="connsiteY1680" fmla="*/ 130667 h 996265"/>
              <a:gd name="connsiteX1681" fmla="*/ 493795 w 635395"/>
              <a:gd name="connsiteY1681" fmla="*/ 130204 h 996265"/>
              <a:gd name="connsiteX1682" fmla="*/ 495154 w 635395"/>
              <a:gd name="connsiteY1682" fmla="*/ 126365 h 996265"/>
              <a:gd name="connsiteX1683" fmla="*/ 495960 w 635395"/>
              <a:gd name="connsiteY1683" fmla="*/ 126179 h 996265"/>
              <a:gd name="connsiteX1684" fmla="*/ 496209 w 635395"/>
              <a:gd name="connsiteY1684" fmla="*/ 127168 h 996265"/>
              <a:gd name="connsiteX1685" fmla="*/ 496622 w 635395"/>
              <a:gd name="connsiteY1685" fmla="*/ 127168 h 996265"/>
              <a:gd name="connsiteX1686" fmla="*/ 496796 w 635395"/>
              <a:gd name="connsiteY1686" fmla="*/ 127166 h 996265"/>
              <a:gd name="connsiteX1687" fmla="*/ 497201 w 635395"/>
              <a:gd name="connsiteY1687" fmla="*/ 127166 h 996265"/>
              <a:gd name="connsiteX1688" fmla="*/ 497381 w 635395"/>
              <a:gd name="connsiteY1688" fmla="*/ 126857 h 996265"/>
              <a:gd name="connsiteX1689" fmla="*/ 497634 w 635395"/>
              <a:gd name="connsiteY1689" fmla="*/ 126422 h 996265"/>
              <a:gd name="connsiteX1690" fmla="*/ 497425 w 635395"/>
              <a:gd name="connsiteY1690" fmla="*/ 125734 h 996265"/>
              <a:gd name="connsiteX1691" fmla="*/ 497260 w 635395"/>
              <a:gd name="connsiteY1691" fmla="*/ 125186 h 996265"/>
              <a:gd name="connsiteX1692" fmla="*/ 497631 w 635395"/>
              <a:gd name="connsiteY1692" fmla="*/ 123885 h 996265"/>
              <a:gd name="connsiteX1693" fmla="*/ 498714 w 635395"/>
              <a:gd name="connsiteY1693" fmla="*/ 122089 h 996265"/>
              <a:gd name="connsiteX1694" fmla="*/ 499796 w 635395"/>
              <a:gd name="connsiteY1694" fmla="*/ 120292 h 996265"/>
              <a:gd name="connsiteX1695" fmla="*/ 498674 w 635395"/>
              <a:gd name="connsiteY1695" fmla="*/ 117076 h 996265"/>
              <a:gd name="connsiteX1696" fmla="*/ 497185 w 635395"/>
              <a:gd name="connsiteY1696" fmla="*/ 115964 h 996265"/>
              <a:gd name="connsiteX1697" fmla="*/ 496935 w 635395"/>
              <a:gd name="connsiteY1697" fmla="*/ 114666 h 996265"/>
              <a:gd name="connsiteX1698" fmla="*/ 497306 w 635395"/>
              <a:gd name="connsiteY1698" fmla="*/ 113799 h 996265"/>
              <a:gd name="connsiteX1699" fmla="*/ 496841 w 635395"/>
              <a:gd name="connsiteY1699" fmla="*/ 113245 h 996265"/>
              <a:gd name="connsiteX1700" fmla="*/ 496684 w 635395"/>
              <a:gd name="connsiteY1700" fmla="*/ 113057 h 996265"/>
              <a:gd name="connsiteX1701" fmla="*/ 496348 w 635395"/>
              <a:gd name="connsiteY1701" fmla="*/ 113016 h 996265"/>
              <a:gd name="connsiteX1702" fmla="*/ 496084 w 635395"/>
              <a:gd name="connsiteY1702" fmla="*/ 112983 h 996265"/>
              <a:gd name="connsiteX1703" fmla="*/ 495692 w 635395"/>
              <a:gd name="connsiteY1703" fmla="*/ 112936 h 996265"/>
              <a:gd name="connsiteX1704" fmla="*/ 495071 w 635395"/>
              <a:gd name="connsiteY1704" fmla="*/ 111790 h 996265"/>
              <a:gd name="connsiteX1705" fmla="*/ 494385 w 635395"/>
              <a:gd name="connsiteY1705" fmla="*/ 110524 h 996265"/>
              <a:gd name="connsiteX1706" fmla="*/ 494819 w 635395"/>
              <a:gd name="connsiteY1706" fmla="*/ 109347 h 996265"/>
              <a:gd name="connsiteX1707" fmla="*/ 493700 w 635395"/>
              <a:gd name="connsiteY1707" fmla="*/ 108359 h 996265"/>
              <a:gd name="connsiteX1708" fmla="*/ 493077 w 635395"/>
              <a:gd name="connsiteY1708" fmla="*/ 106876 h 996265"/>
              <a:gd name="connsiteX1709" fmla="*/ 492732 w 635395"/>
              <a:gd name="connsiteY1709" fmla="*/ 106456 h 996265"/>
              <a:gd name="connsiteX1710" fmla="*/ 492518 w 635395"/>
              <a:gd name="connsiteY1710" fmla="*/ 106196 h 996265"/>
              <a:gd name="connsiteX1711" fmla="*/ 490595 w 635395"/>
              <a:gd name="connsiteY1711" fmla="*/ 106632 h 996265"/>
              <a:gd name="connsiteX1712" fmla="*/ 489727 w 635395"/>
              <a:gd name="connsiteY1712" fmla="*/ 105583 h 996265"/>
              <a:gd name="connsiteX1713" fmla="*/ 488919 w 635395"/>
              <a:gd name="connsiteY1713" fmla="*/ 105274 h 996265"/>
              <a:gd name="connsiteX1714" fmla="*/ 488888 w 635395"/>
              <a:gd name="connsiteY1714" fmla="*/ 103974 h 996265"/>
              <a:gd name="connsiteX1715" fmla="*/ 487181 w 635395"/>
              <a:gd name="connsiteY1715" fmla="*/ 103917 h 996265"/>
              <a:gd name="connsiteX1716" fmla="*/ 487179 w 635395"/>
              <a:gd name="connsiteY1716" fmla="*/ 103359 h 996265"/>
              <a:gd name="connsiteX1717" fmla="*/ 488357 w 635395"/>
              <a:gd name="connsiteY1717" fmla="*/ 102057 h 996265"/>
              <a:gd name="connsiteX1718" fmla="*/ 487886 w 635395"/>
              <a:gd name="connsiteY1718" fmla="*/ 99672 h 996265"/>
              <a:gd name="connsiteX1719" fmla="*/ 487439 w 635395"/>
              <a:gd name="connsiteY1719" fmla="*/ 97234 h 996265"/>
              <a:gd name="connsiteX1720" fmla="*/ 487665 w 635395"/>
              <a:gd name="connsiteY1720" fmla="*/ 96552 h 996265"/>
              <a:gd name="connsiteX1721" fmla="*/ 489091 w 635395"/>
              <a:gd name="connsiteY1721" fmla="*/ 95806 h 996265"/>
              <a:gd name="connsiteX1722" fmla="*/ 489029 w 635395"/>
              <a:gd name="connsiteY1722" fmla="*/ 95018 h 996265"/>
              <a:gd name="connsiteX1723" fmla="*/ 488965 w 635395"/>
              <a:gd name="connsiteY1723" fmla="*/ 94197 h 996265"/>
              <a:gd name="connsiteX1724" fmla="*/ 490142 w 635395"/>
              <a:gd name="connsiteY1724" fmla="*/ 93453 h 996265"/>
              <a:gd name="connsiteX1725" fmla="*/ 490451 w 635395"/>
              <a:gd name="connsiteY1725" fmla="*/ 92709 h 996265"/>
              <a:gd name="connsiteX1726" fmla="*/ 490363 w 635395"/>
              <a:gd name="connsiteY1726" fmla="*/ 92188 h 996265"/>
              <a:gd name="connsiteX1727" fmla="*/ 490201 w 635395"/>
              <a:gd name="connsiteY1727" fmla="*/ 91225 h 996265"/>
              <a:gd name="connsiteX1728" fmla="*/ 492430 w 635395"/>
              <a:gd name="connsiteY1728" fmla="*/ 88437 h 996265"/>
              <a:gd name="connsiteX1729" fmla="*/ 492724 w 635395"/>
              <a:gd name="connsiteY1729" fmla="*/ 87994 h 996265"/>
              <a:gd name="connsiteX1730" fmla="*/ 492552 w 635395"/>
              <a:gd name="connsiteY1730" fmla="*/ 87199 h 996265"/>
              <a:gd name="connsiteX1731" fmla="*/ 491434 w 635395"/>
              <a:gd name="connsiteY1731" fmla="*/ 85963 h 996265"/>
              <a:gd name="connsiteX1732" fmla="*/ 491804 w 635395"/>
              <a:gd name="connsiteY1732" fmla="*/ 84787 h 996265"/>
              <a:gd name="connsiteX1733" fmla="*/ 491182 w 635395"/>
              <a:gd name="connsiteY1733" fmla="*/ 84169 h 996265"/>
              <a:gd name="connsiteX1734" fmla="*/ 490250 w 635395"/>
              <a:gd name="connsiteY1734" fmla="*/ 83242 h 996265"/>
              <a:gd name="connsiteX1735" fmla="*/ 490113 w 635395"/>
              <a:gd name="connsiteY1735" fmla="*/ 82513 h 996265"/>
              <a:gd name="connsiteX1736" fmla="*/ 490064 w 635395"/>
              <a:gd name="connsiteY1736" fmla="*/ 82253 h 996265"/>
              <a:gd name="connsiteX1737" fmla="*/ 490309 w 635395"/>
              <a:gd name="connsiteY1737" fmla="*/ 80397 h 996265"/>
              <a:gd name="connsiteX1738" fmla="*/ 490649 w 635395"/>
              <a:gd name="connsiteY1738" fmla="*/ 80343 h 996265"/>
              <a:gd name="connsiteX1739" fmla="*/ 491091 w 635395"/>
              <a:gd name="connsiteY1739" fmla="*/ 80273 h 996265"/>
              <a:gd name="connsiteX1740" fmla="*/ 491486 w 635395"/>
              <a:gd name="connsiteY1740" fmla="*/ 80209 h 996265"/>
              <a:gd name="connsiteX1741" fmla="*/ 491859 w 635395"/>
              <a:gd name="connsiteY1741" fmla="*/ 79776 h 996265"/>
              <a:gd name="connsiteX1742" fmla="*/ 490737 w 635395"/>
              <a:gd name="connsiteY1742" fmla="*/ 77179 h 996265"/>
              <a:gd name="connsiteX1743" fmla="*/ 491231 w 635395"/>
              <a:gd name="connsiteY1743" fmla="*/ 75135 h 996265"/>
              <a:gd name="connsiteX1744" fmla="*/ 490361 w 635395"/>
              <a:gd name="connsiteY1744" fmla="*/ 73899 h 996265"/>
              <a:gd name="connsiteX1745" fmla="*/ 490484 w 635395"/>
              <a:gd name="connsiteY1745" fmla="*/ 73281 h 996265"/>
              <a:gd name="connsiteX1746" fmla="*/ 492219 w 635395"/>
              <a:gd name="connsiteY1746" fmla="*/ 71793 h 996265"/>
              <a:gd name="connsiteX1747" fmla="*/ 492350 w 635395"/>
              <a:gd name="connsiteY1747" fmla="*/ 71203 h 996265"/>
              <a:gd name="connsiteX1748" fmla="*/ 492466 w 635395"/>
              <a:gd name="connsiteY1748" fmla="*/ 70678 h 996265"/>
              <a:gd name="connsiteX1749" fmla="*/ 492289 w 635395"/>
              <a:gd name="connsiteY1749" fmla="*/ 69981 h 996265"/>
              <a:gd name="connsiteX1750" fmla="*/ 492153 w 635395"/>
              <a:gd name="connsiteY1750" fmla="*/ 69442 h 996265"/>
              <a:gd name="connsiteX1751" fmla="*/ 493081 w 635395"/>
              <a:gd name="connsiteY1751" fmla="*/ 67831 h 996265"/>
              <a:gd name="connsiteX1752" fmla="*/ 492646 w 635395"/>
              <a:gd name="connsiteY1752" fmla="*/ 66842 h 996265"/>
              <a:gd name="connsiteX1753" fmla="*/ 493015 w 635395"/>
              <a:gd name="connsiteY1753" fmla="*/ 64737 h 996265"/>
              <a:gd name="connsiteX1754" fmla="*/ 492155 w 635395"/>
              <a:gd name="connsiteY1754" fmla="*/ 62481 h 996265"/>
              <a:gd name="connsiteX1755" fmla="*/ 491956 w 635395"/>
              <a:gd name="connsiteY1755" fmla="*/ 61956 h 996265"/>
              <a:gd name="connsiteX1756" fmla="*/ 490217 w 635395"/>
              <a:gd name="connsiteY1756" fmla="*/ 61277 h 996265"/>
              <a:gd name="connsiteX1757" fmla="*/ 490335 w 635395"/>
              <a:gd name="connsiteY1757" fmla="*/ 60321 h 996265"/>
              <a:gd name="connsiteX1758" fmla="*/ 490463 w 635395"/>
              <a:gd name="connsiteY1758" fmla="*/ 59297 h 996265"/>
              <a:gd name="connsiteX1759" fmla="*/ 489097 w 635395"/>
              <a:gd name="connsiteY1759" fmla="*/ 58620 h 996265"/>
              <a:gd name="connsiteX1760" fmla="*/ 488896 w 635395"/>
              <a:gd name="connsiteY1760" fmla="*/ 58189 h 996265"/>
              <a:gd name="connsiteX1761" fmla="*/ 488723 w 635395"/>
              <a:gd name="connsiteY1761" fmla="*/ 57816 h 996265"/>
              <a:gd name="connsiteX1762" fmla="*/ 488846 w 635395"/>
              <a:gd name="connsiteY1762" fmla="*/ 56949 h 996265"/>
              <a:gd name="connsiteX1763" fmla="*/ 489465 w 635395"/>
              <a:gd name="connsiteY1763" fmla="*/ 56516 h 996265"/>
              <a:gd name="connsiteX1764" fmla="*/ 489527 w 635395"/>
              <a:gd name="connsiteY1764" fmla="*/ 56020 h 996265"/>
              <a:gd name="connsiteX1765" fmla="*/ 489073 w 635395"/>
              <a:gd name="connsiteY1765" fmla="*/ 55957 h 996265"/>
              <a:gd name="connsiteX1766" fmla="*/ 488659 w 635395"/>
              <a:gd name="connsiteY1766" fmla="*/ 55898 h 996265"/>
              <a:gd name="connsiteX1767" fmla="*/ 488339 w 635395"/>
              <a:gd name="connsiteY1767" fmla="*/ 55510 h 996265"/>
              <a:gd name="connsiteX1768" fmla="*/ 488098 w 635395"/>
              <a:gd name="connsiteY1768" fmla="*/ 55219 h 996265"/>
              <a:gd name="connsiteX1769" fmla="*/ 488303 w 635395"/>
              <a:gd name="connsiteY1769" fmla="*/ 54928 h 996265"/>
              <a:gd name="connsiteX1770" fmla="*/ 488533 w 635395"/>
              <a:gd name="connsiteY1770" fmla="*/ 54599 h 996265"/>
              <a:gd name="connsiteX1771" fmla="*/ 489153 w 635395"/>
              <a:gd name="connsiteY1771" fmla="*/ 54413 h 996265"/>
              <a:gd name="connsiteX1772" fmla="*/ 490392 w 635395"/>
              <a:gd name="connsiteY1772" fmla="*/ 54039 h 996265"/>
              <a:gd name="connsiteX1773" fmla="*/ 490185 w 635395"/>
              <a:gd name="connsiteY1773" fmla="*/ 52925 h 996265"/>
              <a:gd name="connsiteX1774" fmla="*/ 490080 w 635395"/>
              <a:gd name="connsiteY1774" fmla="*/ 52369 h 996265"/>
              <a:gd name="connsiteX1775" fmla="*/ 488837 w 635395"/>
              <a:gd name="connsiteY1775" fmla="*/ 51382 h 996265"/>
              <a:gd name="connsiteX1776" fmla="*/ 488028 w 635395"/>
              <a:gd name="connsiteY1776" fmla="*/ 49156 h 996265"/>
              <a:gd name="connsiteX1777" fmla="*/ 486972 w 635395"/>
              <a:gd name="connsiteY1777" fmla="*/ 48353 h 996265"/>
              <a:gd name="connsiteX1778" fmla="*/ 486099 w 635395"/>
              <a:gd name="connsiteY1778" fmla="*/ 45077 h 996265"/>
              <a:gd name="connsiteX1779" fmla="*/ 483298 w 635395"/>
              <a:gd name="connsiteY1779" fmla="*/ 39699 h 996265"/>
              <a:gd name="connsiteX1780" fmla="*/ 481373 w 635395"/>
              <a:gd name="connsiteY1780" fmla="*/ 38404 h 996265"/>
              <a:gd name="connsiteX1781" fmla="*/ 480905 w 635395"/>
              <a:gd name="connsiteY1781" fmla="*/ 37246 h 996265"/>
              <a:gd name="connsiteX1782" fmla="*/ 480750 w 635395"/>
              <a:gd name="connsiteY1782" fmla="*/ 36858 h 996265"/>
              <a:gd name="connsiteX1783" fmla="*/ 481056 w 635395"/>
              <a:gd name="connsiteY1783" fmla="*/ 34507 h 996265"/>
              <a:gd name="connsiteX1784" fmla="*/ 477146 w 635395"/>
              <a:gd name="connsiteY1784" fmla="*/ 34329 h 996265"/>
              <a:gd name="connsiteX1785" fmla="*/ 476152 w 635395"/>
              <a:gd name="connsiteY1785" fmla="*/ 33526 h 996265"/>
              <a:gd name="connsiteX1786" fmla="*/ 473026 w 635395"/>
              <a:gd name="connsiteY1786" fmla="*/ 32996 h 996265"/>
              <a:gd name="connsiteX1787" fmla="*/ 471808 w 635395"/>
              <a:gd name="connsiteY1787" fmla="*/ 32421 h 996265"/>
              <a:gd name="connsiteX1788" fmla="*/ 463787 w 635395"/>
              <a:gd name="connsiteY1788" fmla="*/ 22911 h 996265"/>
              <a:gd name="connsiteX1789" fmla="*/ 461796 w 635395"/>
              <a:gd name="connsiteY1789" fmla="*/ 21245 h 996265"/>
              <a:gd name="connsiteX1790" fmla="*/ 459065 w 635395"/>
              <a:gd name="connsiteY1790" fmla="*/ 18960 h 996265"/>
              <a:gd name="connsiteX1791" fmla="*/ 457595 w 635395"/>
              <a:gd name="connsiteY1791" fmla="*/ 15929 h 996265"/>
              <a:gd name="connsiteX1792" fmla="*/ 455890 w 635395"/>
              <a:gd name="connsiteY1792" fmla="*/ 12410 h 996265"/>
              <a:gd name="connsiteX1793" fmla="*/ 455203 w 635395"/>
              <a:gd name="connsiteY1793" fmla="*/ 9382 h 996265"/>
              <a:gd name="connsiteX1794" fmla="*/ 454889 w 635395"/>
              <a:gd name="connsiteY1794" fmla="*/ 8590 h 996265"/>
              <a:gd name="connsiteX1795" fmla="*/ 453834 w 635395"/>
              <a:gd name="connsiteY1795" fmla="*/ 5922 h 996265"/>
              <a:gd name="connsiteX1796" fmla="*/ 450165 w 635395"/>
              <a:gd name="connsiteY1796" fmla="*/ 6365 h 996265"/>
              <a:gd name="connsiteX1797" fmla="*/ 445456 w 635395"/>
              <a:gd name="connsiteY1797" fmla="*/ 7912 h 996265"/>
              <a:gd name="connsiteX1798" fmla="*/ 443422 w 635395"/>
              <a:gd name="connsiteY1798" fmla="*/ 8579 h 996265"/>
              <a:gd name="connsiteX1799" fmla="*/ 436880 w 635395"/>
              <a:gd name="connsiteY1799" fmla="*/ 7483 h 996265"/>
              <a:gd name="connsiteX1800" fmla="*/ 431328 w 635395"/>
              <a:gd name="connsiteY1800" fmla="*/ 7017 h 996265"/>
              <a:gd name="connsiteX1801" fmla="*/ 426966 w 635395"/>
              <a:gd name="connsiteY1801" fmla="*/ 8634 h 996265"/>
              <a:gd name="connsiteX1802" fmla="*/ 421415 w 635395"/>
              <a:gd name="connsiteY1802" fmla="*/ 6718 h 996265"/>
              <a:gd name="connsiteX1803" fmla="*/ 415271 w 635395"/>
              <a:gd name="connsiteY1803" fmla="*/ 2313 h 996265"/>
              <a:gd name="connsiteX1804" fmla="*/ 408926 w 635395"/>
              <a:gd name="connsiteY1804" fmla="*/ 4118 h 996265"/>
              <a:gd name="connsiteX1805" fmla="*/ 402181 w 635395"/>
              <a:gd name="connsiteY1805" fmla="*/ 9025 h 996265"/>
              <a:gd name="connsiteX1806" fmla="*/ 386707 w 635395"/>
              <a:gd name="connsiteY1806" fmla="*/ 17992 h 996265"/>
              <a:gd name="connsiteX1807" fmla="*/ 381948 w 635395"/>
              <a:gd name="connsiteY1807" fmla="*/ 20020 h 996265"/>
              <a:gd name="connsiteX1808" fmla="*/ 376990 w 635395"/>
              <a:gd name="connsiteY1808" fmla="*/ 20801 h 996265"/>
              <a:gd name="connsiteX1809" fmla="*/ 373025 w 635395"/>
              <a:gd name="connsiteY1809" fmla="*/ 20352 h 996265"/>
              <a:gd name="connsiteX1810" fmla="*/ 371241 w 635395"/>
              <a:gd name="connsiteY1810" fmla="*/ 20334 h 996265"/>
              <a:gd name="connsiteX1811" fmla="*/ 370248 w 635395"/>
              <a:gd name="connsiteY1811" fmla="*/ 21361 h 996265"/>
              <a:gd name="connsiteX1812" fmla="*/ 368266 w 635395"/>
              <a:gd name="connsiteY1812" fmla="*/ 21343 h 996265"/>
              <a:gd name="connsiteX1813" fmla="*/ 365700 w 635395"/>
              <a:gd name="connsiteY1813" fmla="*/ 19155 h 996265"/>
              <a:gd name="connsiteX1814" fmla="*/ 362123 w 635395"/>
              <a:gd name="connsiteY1814" fmla="*/ 16109 h 996265"/>
              <a:gd name="connsiteX1815" fmla="*/ 355585 w 635395"/>
              <a:gd name="connsiteY1815" fmla="*/ 10042 h 996265"/>
              <a:gd name="connsiteX1816" fmla="*/ 347064 w 635395"/>
              <a:gd name="connsiteY1816" fmla="*/ 3958 h 996265"/>
              <a:gd name="connsiteX1817" fmla="*/ 339883 w 635395"/>
              <a:gd name="connsiteY1817" fmla="*/ 241 h 996265"/>
              <a:gd name="connsiteX1818" fmla="*/ 341257 w 635395"/>
              <a:gd name="connsiteY1818" fmla="*/ 4507 h 996265"/>
              <a:gd name="connsiteX1819" fmla="*/ 341327 w 635395"/>
              <a:gd name="connsiteY1819" fmla="*/ 8155 h 996265"/>
              <a:gd name="connsiteX1820" fmla="*/ 343626 w 635395"/>
              <a:gd name="connsiteY1820" fmla="*/ 10129 h 996265"/>
              <a:gd name="connsiteX1821" fmla="*/ 344186 w 635395"/>
              <a:gd name="connsiteY1821" fmla="*/ 11180 h 996265"/>
              <a:gd name="connsiteX1822" fmla="*/ 343989 w 635395"/>
              <a:gd name="connsiteY1822" fmla="*/ 11633 h 996265"/>
              <a:gd name="connsiteX1823" fmla="*/ 343756 w 635395"/>
              <a:gd name="connsiteY1823" fmla="*/ 12173 h 996265"/>
              <a:gd name="connsiteX1824" fmla="*/ 342864 w 635395"/>
              <a:gd name="connsiteY1824" fmla="*/ 12359 h 996265"/>
              <a:gd name="connsiteX1825" fmla="*/ 342577 w 635395"/>
              <a:gd name="connsiteY1825" fmla="*/ 12420 h 996265"/>
              <a:gd name="connsiteX1826" fmla="*/ 342435 w 635395"/>
              <a:gd name="connsiteY1826" fmla="*/ 12693 h 996265"/>
              <a:gd name="connsiteX1827" fmla="*/ 340599 w 635395"/>
              <a:gd name="connsiteY1827" fmla="*/ 16200 h 996265"/>
              <a:gd name="connsiteX1828" fmla="*/ 338743 w 635395"/>
              <a:gd name="connsiteY1828" fmla="*/ 18246 h 996265"/>
              <a:gd name="connsiteX1829" fmla="*/ 338353 w 635395"/>
              <a:gd name="connsiteY1829" fmla="*/ 18355 h 996265"/>
              <a:gd name="connsiteX1830" fmla="*/ 336757 w 635395"/>
              <a:gd name="connsiteY1830" fmla="*/ 18805 h 996265"/>
              <a:gd name="connsiteX1831" fmla="*/ 336392 w 635395"/>
              <a:gd name="connsiteY1831" fmla="*/ 19258 h 996265"/>
              <a:gd name="connsiteX1832" fmla="*/ 335956 w 635395"/>
              <a:gd name="connsiteY1832" fmla="*/ 19797 h 996265"/>
              <a:gd name="connsiteX1833" fmla="*/ 335525 w 635395"/>
              <a:gd name="connsiteY1833" fmla="*/ 21840 h 996265"/>
              <a:gd name="connsiteX1834" fmla="*/ 335947 w 635395"/>
              <a:gd name="connsiteY1834" fmla="*/ 22597 h 996265"/>
              <a:gd name="connsiteX1835" fmla="*/ 336145 w 635395"/>
              <a:gd name="connsiteY1835" fmla="*/ 22953 h 996265"/>
              <a:gd name="connsiteX1836" fmla="*/ 335531 w 635395"/>
              <a:gd name="connsiteY1836" fmla="*/ 25305 h 996265"/>
              <a:gd name="connsiteX1837" fmla="*/ 335999 w 635395"/>
              <a:gd name="connsiteY1837" fmla="*/ 27003 h 996265"/>
              <a:gd name="connsiteX1838" fmla="*/ 336094 w 635395"/>
              <a:gd name="connsiteY1838" fmla="*/ 27345 h 996265"/>
              <a:gd name="connsiteX1839" fmla="*/ 336009 w 635395"/>
              <a:gd name="connsiteY1839" fmla="*/ 27774 h 996265"/>
              <a:gd name="connsiteX1840" fmla="*/ 335849 w 635395"/>
              <a:gd name="connsiteY1840" fmla="*/ 28581 h 996265"/>
              <a:gd name="connsiteX1841" fmla="*/ 335301 w 635395"/>
              <a:gd name="connsiteY1841" fmla="*/ 29497 h 996265"/>
              <a:gd name="connsiteX1842" fmla="*/ 334922 w 635395"/>
              <a:gd name="connsiteY1842" fmla="*/ 30131 h 996265"/>
              <a:gd name="connsiteX1843" fmla="*/ 335658 w 635395"/>
              <a:gd name="connsiteY1843" fmla="*/ 30985 h 996265"/>
              <a:gd name="connsiteX1844" fmla="*/ 337158 w 635395"/>
              <a:gd name="connsiteY1844" fmla="*/ 31735 h 996265"/>
              <a:gd name="connsiteX1845" fmla="*/ 337315 w 635395"/>
              <a:gd name="connsiteY1845" fmla="*/ 32558 h 996265"/>
              <a:gd name="connsiteX1846" fmla="*/ 337341 w 635395"/>
              <a:gd name="connsiteY1846" fmla="*/ 32733 h 996265"/>
              <a:gd name="connsiteX1847" fmla="*/ 335682 w 635395"/>
              <a:gd name="connsiteY1847" fmla="*/ 35637 h 996265"/>
              <a:gd name="connsiteX1848" fmla="*/ 333386 w 635395"/>
              <a:gd name="connsiteY1848" fmla="*/ 36755 h 996265"/>
              <a:gd name="connsiteX1849" fmla="*/ 331901 w 635395"/>
              <a:gd name="connsiteY1849" fmla="*/ 38739 h 996265"/>
              <a:gd name="connsiteX1850" fmla="*/ 331084 w 635395"/>
              <a:gd name="connsiteY1850" fmla="*/ 38960 h 996265"/>
              <a:gd name="connsiteX1851" fmla="*/ 330039 w 635395"/>
              <a:gd name="connsiteY1851" fmla="*/ 39239 h 996265"/>
              <a:gd name="connsiteX1852" fmla="*/ 328765 w 635395"/>
              <a:gd name="connsiteY1852" fmla="*/ 40515 h 996265"/>
              <a:gd name="connsiteX1853" fmla="*/ 327934 w 635395"/>
              <a:gd name="connsiteY1853" fmla="*/ 41347 h 996265"/>
              <a:gd name="connsiteX1854" fmla="*/ 326880 w 635395"/>
              <a:gd name="connsiteY1854" fmla="*/ 41412 h 996265"/>
              <a:gd name="connsiteX1855" fmla="*/ 326649 w 635395"/>
              <a:gd name="connsiteY1855" fmla="*/ 41613 h 996265"/>
              <a:gd name="connsiteX1856" fmla="*/ 326385 w 635395"/>
              <a:gd name="connsiteY1856" fmla="*/ 41845 h 996265"/>
              <a:gd name="connsiteX1857" fmla="*/ 326369 w 635395"/>
              <a:gd name="connsiteY1857" fmla="*/ 42357 h 996265"/>
              <a:gd name="connsiteX1858" fmla="*/ 326326 w 635395"/>
              <a:gd name="connsiteY1858" fmla="*/ 43764 h 996265"/>
              <a:gd name="connsiteX1859" fmla="*/ 326063 w 635395"/>
              <a:gd name="connsiteY1859" fmla="*/ 44117 h 996265"/>
              <a:gd name="connsiteX1860" fmla="*/ 325956 w 635395"/>
              <a:gd name="connsiteY1860" fmla="*/ 44259 h 996265"/>
              <a:gd name="connsiteX1861" fmla="*/ 324590 w 635395"/>
              <a:gd name="connsiteY1861" fmla="*/ 44138 h 996265"/>
              <a:gd name="connsiteX1862" fmla="*/ 323348 w 635395"/>
              <a:gd name="connsiteY1862" fmla="*/ 43276 h 996265"/>
              <a:gd name="connsiteX1863" fmla="*/ 324897 w 635395"/>
              <a:gd name="connsiteY1863" fmla="*/ 42964 h 996265"/>
              <a:gd name="connsiteX1864" fmla="*/ 325576 w 635395"/>
              <a:gd name="connsiteY1864" fmla="*/ 41476 h 996265"/>
              <a:gd name="connsiteX1865" fmla="*/ 323467 w 635395"/>
              <a:gd name="connsiteY1865" fmla="*/ 41049 h 996265"/>
              <a:gd name="connsiteX1866" fmla="*/ 321166 w 635395"/>
              <a:gd name="connsiteY1866" fmla="*/ 39013 h 996265"/>
              <a:gd name="connsiteX1867" fmla="*/ 320863 w 635395"/>
              <a:gd name="connsiteY1867" fmla="*/ 38902 h 996265"/>
              <a:gd name="connsiteX1868" fmla="*/ 318496 w 635395"/>
              <a:gd name="connsiteY1868" fmla="*/ 38031 h 996265"/>
              <a:gd name="connsiteX1869" fmla="*/ 316973 w 635395"/>
              <a:gd name="connsiteY1869" fmla="*/ 37906 h 996265"/>
              <a:gd name="connsiteX1870" fmla="*/ 315579 w 635395"/>
              <a:gd name="connsiteY1870" fmla="*/ 37792 h 996265"/>
              <a:gd name="connsiteX1871" fmla="*/ 313948 w 635395"/>
              <a:gd name="connsiteY1871" fmla="*/ 37153 h 996265"/>
              <a:gd name="connsiteX1872" fmla="*/ 312598 w 635395"/>
              <a:gd name="connsiteY1872" fmla="*/ 36625 h 996265"/>
              <a:gd name="connsiteX1873" fmla="*/ 310982 w 635395"/>
              <a:gd name="connsiteY1873" fmla="*/ 35452 h 996265"/>
              <a:gd name="connsiteX1874" fmla="*/ 309550 w 635395"/>
              <a:gd name="connsiteY1874" fmla="*/ 33539 h 996265"/>
              <a:gd name="connsiteX1875" fmla="*/ 308680 w 635395"/>
              <a:gd name="connsiteY1875" fmla="*/ 32923 h 996265"/>
              <a:gd name="connsiteX1876" fmla="*/ 307993 w 635395"/>
              <a:gd name="connsiteY1876" fmla="*/ 31068 h 996265"/>
              <a:gd name="connsiteX1877" fmla="*/ 303078 w 635395"/>
              <a:gd name="connsiteY1877" fmla="*/ 25452 h 996265"/>
              <a:gd name="connsiteX1878" fmla="*/ 302384 w 635395"/>
              <a:gd name="connsiteY1878" fmla="*/ 20692 h 996265"/>
              <a:gd name="connsiteX1879" fmla="*/ 299863 w 635395"/>
              <a:gd name="connsiteY1879" fmla="*/ 18247 h 996265"/>
              <a:gd name="connsiteX1880" fmla="*/ 295554 w 635395"/>
              <a:gd name="connsiteY1880" fmla="*/ 14014 h 996265"/>
              <a:gd name="connsiteX1881" fmla="*/ 292531 w 635395"/>
              <a:gd name="connsiteY1881" fmla="*/ 13313 h 996265"/>
              <a:gd name="connsiteX1882" fmla="*/ 289259 w 635395"/>
              <a:gd name="connsiteY1882" fmla="*/ 14318 h 996265"/>
              <a:gd name="connsiteX1883" fmla="*/ 282167 w 635395"/>
              <a:gd name="connsiteY1883" fmla="*/ 17928 h 996265"/>
              <a:gd name="connsiteX1884" fmla="*/ 278369 w 635395"/>
              <a:gd name="connsiteY1884" fmla="*/ 20324 h 996265"/>
              <a:gd name="connsiteX1885" fmla="*/ 278311 w 635395"/>
              <a:gd name="connsiteY1885" fmla="*/ 21547 h 996265"/>
              <a:gd name="connsiteX1886" fmla="*/ 277816 w 635395"/>
              <a:gd name="connsiteY1886" fmla="*/ 22428 h 996265"/>
              <a:gd name="connsiteX1887" fmla="*/ 276809 w 635395"/>
              <a:gd name="connsiteY1887" fmla="*/ 24402 h 996265"/>
              <a:gd name="connsiteX1888" fmla="*/ 275272 w 635395"/>
              <a:gd name="connsiteY1888" fmla="*/ 24906 h 996265"/>
              <a:gd name="connsiteX1889" fmla="*/ 272251 w 635395"/>
              <a:gd name="connsiteY1889" fmla="*/ 21666 h 996265"/>
              <a:gd name="connsiteX1890" fmla="*/ 268783 w 635395"/>
              <a:gd name="connsiteY1890" fmla="*/ 19564 h 996265"/>
              <a:gd name="connsiteX1891" fmla="*/ 255653 w 635395"/>
              <a:gd name="connsiteY1891" fmla="*/ 12297 h 996265"/>
              <a:gd name="connsiteX1892" fmla="*/ 250598 w 635395"/>
              <a:gd name="connsiteY1892" fmla="*/ 10180 h 996265"/>
              <a:gd name="connsiteX1893" fmla="*/ 247108 w 635395"/>
              <a:gd name="connsiteY1893" fmla="*/ 9089 h 996265"/>
              <a:gd name="connsiteX1894" fmla="*/ 240191 w 635395"/>
              <a:gd name="connsiteY1894" fmla="*/ 6926 h 996265"/>
              <a:gd name="connsiteX1895" fmla="*/ 233500 w 635395"/>
              <a:gd name="connsiteY1895" fmla="*/ 6398 h 996265"/>
              <a:gd name="connsiteX1896" fmla="*/ 230080 w 635395"/>
              <a:gd name="connsiteY1896" fmla="*/ 6159 h 996265"/>
              <a:gd name="connsiteX1897" fmla="*/ 228108 w 635395"/>
              <a:gd name="connsiteY1897" fmla="*/ 5892 h 996265"/>
              <a:gd name="connsiteX1898" fmla="*/ 216896 w 635395"/>
              <a:gd name="connsiteY1898" fmla="*/ 4380 h 996265"/>
              <a:gd name="connsiteX1899" fmla="*/ 212683 w 635395"/>
              <a:gd name="connsiteY1899" fmla="*/ 3978 h 996265"/>
              <a:gd name="connsiteX1900" fmla="*/ 210750 w 635395"/>
              <a:gd name="connsiteY1900" fmla="*/ 4063 h 996265"/>
              <a:gd name="connsiteX1901" fmla="*/ 206227 w 635395"/>
              <a:gd name="connsiteY1901" fmla="*/ 4182 h 996265"/>
              <a:gd name="connsiteX1902" fmla="*/ 205730 w 635395"/>
              <a:gd name="connsiteY1902" fmla="*/ 7179 h 996265"/>
              <a:gd name="connsiteX1903" fmla="*/ 204988 w 635395"/>
              <a:gd name="connsiteY1903" fmla="*/ 8296 h 996265"/>
              <a:gd name="connsiteX1904" fmla="*/ 202696 w 635395"/>
              <a:gd name="connsiteY1904" fmla="*/ 9416 h 996265"/>
              <a:gd name="connsiteX1905" fmla="*/ 201458 w 635395"/>
              <a:gd name="connsiteY1905" fmla="*/ 10794 h 996265"/>
              <a:gd name="connsiteX1906" fmla="*/ 200469 w 635395"/>
              <a:gd name="connsiteY1906" fmla="*/ 11897 h 996265"/>
              <a:gd name="connsiteX1907" fmla="*/ 198993 w 635395"/>
              <a:gd name="connsiteY1907" fmla="*/ 15291 h 996265"/>
              <a:gd name="connsiteX1908" fmla="*/ 197355 w 635395"/>
              <a:gd name="connsiteY1908" fmla="*/ 18435 h 996265"/>
              <a:gd name="connsiteX1909" fmla="*/ 187134 w 635395"/>
              <a:gd name="connsiteY1909" fmla="*/ 31387 h 996265"/>
              <a:gd name="connsiteX1910" fmla="*/ 185099 w 635395"/>
              <a:gd name="connsiteY1910" fmla="*/ 33802 h 996265"/>
              <a:gd name="connsiteX1911" fmla="*/ 183214 w 635395"/>
              <a:gd name="connsiteY1911" fmla="*/ 35908 h 996265"/>
              <a:gd name="connsiteX1912" fmla="*/ 181279 w 635395"/>
              <a:gd name="connsiteY1912" fmla="*/ 38271 h 996265"/>
              <a:gd name="connsiteX1913" fmla="*/ 179691 w 635395"/>
              <a:gd name="connsiteY1913" fmla="*/ 40276 h 996265"/>
              <a:gd name="connsiteX1914" fmla="*/ 178121 w 635395"/>
              <a:gd name="connsiteY1914" fmla="*/ 41661 h 996265"/>
              <a:gd name="connsiteX1915" fmla="*/ 177658 w 635395"/>
              <a:gd name="connsiteY1915" fmla="*/ 42069 h 996265"/>
              <a:gd name="connsiteX1916" fmla="*/ 175921 w 635395"/>
              <a:gd name="connsiteY1916" fmla="*/ 43764 h 996265"/>
              <a:gd name="connsiteX1917" fmla="*/ 173192 w 635395"/>
              <a:gd name="connsiteY1917" fmla="*/ 47207 h 996265"/>
              <a:gd name="connsiteX1918" fmla="*/ 172196 w 635395"/>
              <a:gd name="connsiteY1918" fmla="*/ 53931 h 996265"/>
              <a:gd name="connsiteX1919" fmla="*/ 170755 w 635395"/>
              <a:gd name="connsiteY1919" fmla="*/ 57750 h 996265"/>
              <a:gd name="connsiteX1920" fmla="*/ 168126 w 635395"/>
              <a:gd name="connsiteY1920" fmla="*/ 59798 h 996265"/>
              <a:gd name="connsiteX1921" fmla="*/ 164012 w 635395"/>
              <a:gd name="connsiteY1921" fmla="*/ 60224 h 996265"/>
              <a:gd name="connsiteX1922" fmla="*/ 162388 w 635395"/>
              <a:gd name="connsiteY1922" fmla="*/ 60584 h 996265"/>
              <a:gd name="connsiteX1923" fmla="*/ 162386 w 635395"/>
              <a:gd name="connsiteY1923" fmla="*/ 59997 h 996265"/>
              <a:gd name="connsiteX1924" fmla="*/ 162385 w 635395"/>
              <a:gd name="connsiteY1924" fmla="*/ 59408 h 996265"/>
              <a:gd name="connsiteX1925" fmla="*/ 161311 w 635395"/>
              <a:gd name="connsiteY1925" fmla="*/ 57765 h 996265"/>
              <a:gd name="connsiteX1926" fmla="*/ 160328 w 635395"/>
              <a:gd name="connsiteY1926" fmla="*/ 56261 h 996265"/>
              <a:gd name="connsiteX1927" fmla="*/ 160320 w 635395"/>
              <a:gd name="connsiteY1927" fmla="*/ 55309 h 996265"/>
              <a:gd name="connsiteX1928" fmla="*/ 156334 w 635395"/>
              <a:gd name="connsiteY1928" fmla="*/ 53421 h 996265"/>
              <a:gd name="connsiteX1929" fmla="*/ 153658 w 635395"/>
              <a:gd name="connsiteY1929" fmla="*/ 52153 h 996265"/>
              <a:gd name="connsiteX1930" fmla="*/ 151724 w 635395"/>
              <a:gd name="connsiteY1930" fmla="*/ 53118 h 996265"/>
              <a:gd name="connsiteX1931" fmla="*/ 147905 w 635395"/>
              <a:gd name="connsiteY1931" fmla="*/ 55983 h 996265"/>
              <a:gd name="connsiteX1932" fmla="*/ 145822 w 635395"/>
              <a:gd name="connsiteY1932" fmla="*/ 57363 h 996265"/>
              <a:gd name="connsiteX1933" fmla="*/ 142501 w 635395"/>
              <a:gd name="connsiteY1933" fmla="*/ 58161 h 996265"/>
              <a:gd name="connsiteX1934" fmla="*/ 135561 w 635395"/>
              <a:gd name="connsiteY1934" fmla="*/ 58666 h 996265"/>
              <a:gd name="connsiteX1935" fmla="*/ 127629 w 635395"/>
              <a:gd name="connsiteY1935" fmla="*/ 59420 h 996265"/>
              <a:gd name="connsiteX1936" fmla="*/ 126489 w 635395"/>
              <a:gd name="connsiteY1936" fmla="*/ 59824 h 996265"/>
              <a:gd name="connsiteX1937" fmla="*/ 122225 w 635395"/>
              <a:gd name="connsiteY1937" fmla="*/ 61598 h 996265"/>
              <a:gd name="connsiteX1938" fmla="*/ 118456 w 635395"/>
              <a:gd name="connsiteY1938" fmla="*/ 62806 h 996265"/>
              <a:gd name="connsiteX1939" fmla="*/ 117315 w 635395"/>
              <a:gd name="connsiteY1939" fmla="*/ 64090 h 996265"/>
              <a:gd name="connsiteX1940" fmla="*/ 116003 w 635395"/>
              <a:gd name="connsiteY1940" fmla="*/ 69298 h 996265"/>
              <a:gd name="connsiteX1941" fmla="*/ 116752 w 635395"/>
              <a:gd name="connsiteY1941" fmla="*/ 70421 h 996265"/>
              <a:gd name="connsiteX1942" fmla="*/ 116902 w 635395"/>
              <a:gd name="connsiteY1942" fmla="*/ 72068 h 996265"/>
              <a:gd name="connsiteX1943" fmla="*/ 117126 w 635395"/>
              <a:gd name="connsiteY1943" fmla="*/ 73714 h 996265"/>
              <a:gd name="connsiteX1944" fmla="*/ 117126 w 635395"/>
              <a:gd name="connsiteY1944" fmla="*/ 75586 h 996265"/>
              <a:gd name="connsiteX1945" fmla="*/ 117651 w 635395"/>
              <a:gd name="connsiteY1945" fmla="*/ 76858 h 996265"/>
              <a:gd name="connsiteX1946" fmla="*/ 118249 w 635395"/>
              <a:gd name="connsiteY1946" fmla="*/ 78206 h 996265"/>
              <a:gd name="connsiteX1947" fmla="*/ 118998 w 635395"/>
              <a:gd name="connsiteY1947" fmla="*/ 79329 h 996265"/>
              <a:gd name="connsiteX1948" fmla="*/ 120120 w 635395"/>
              <a:gd name="connsiteY1948" fmla="*/ 80003 h 996265"/>
              <a:gd name="connsiteX1949" fmla="*/ 121019 w 635395"/>
              <a:gd name="connsiteY1949" fmla="*/ 80976 h 996265"/>
              <a:gd name="connsiteX1950" fmla="*/ 121617 w 635395"/>
              <a:gd name="connsiteY1950" fmla="*/ 82248 h 996265"/>
              <a:gd name="connsiteX1951" fmla="*/ 121393 w 635395"/>
              <a:gd name="connsiteY1951" fmla="*/ 83894 h 996265"/>
              <a:gd name="connsiteX1952" fmla="*/ 121019 w 635395"/>
              <a:gd name="connsiteY1952" fmla="*/ 85392 h 996265"/>
              <a:gd name="connsiteX1953" fmla="*/ 120644 w 635395"/>
              <a:gd name="connsiteY1953" fmla="*/ 86888 h 996265"/>
              <a:gd name="connsiteX1954" fmla="*/ 121244 w 635395"/>
              <a:gd name="connsiteY1954" fmla="*/ 88236 h 996265"/>
              <a:gd name="connsiteX1955" fmla="*/ 121767 w 635395"/>
              <a:gd name="connsiteY1955" fmla="*/ 89509 h 996265"/>
              <a:gd name="connsiteX1956" fmla="*/ 122142 w 635395"/>
              <a:gd name="connsiteY1956" fmla="*/ 91006 h 996265"/>
              <a:gd name="connsiteX1957" fmla="*/ 121992 w 635395"/>
              <a:gd name="connsiteY1957" fmla="*/ 92652 h 99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</a:cxnLst>
            <a:rect l="l" t="t" r="r" b="b"/>
            <a:pathLst>
              <a:path w="635395" h="996265">
                <a:moveTo>
                  <a:pt x="121992" y="92652"/>
                </a:moveTo>
                <a:lnTo>
                  <a:pt x="121243" y="93775"/>
                </a:lnTo>
                <a:lnTo>
                  <a:pt x="120270" y="94899"/>
                </a:lnTo>
                <a:lnTo>
                  <a:pt x="119521" y="96021"/>
                </a:lnTo>
                <a:lnTo>
                  <a:pt x="119147" y="97518"/>
                </a:lnTo>
                <a:lnTo>
                  <a:pt x="118773" y="98941"/>
                </a:lnTo>
                <a:lnTo>
                  <a:pt x="118998" y="100661"/>
                </a:lnTo>
                <a:lnTo>
                  <a:pt x="119372" y="102159"/>
                </a:lnTo>
                <a:lnTo>
                  <a:pt x="119896" y="103431"/>
                </a:lnTo>
                <a:lnTo>
                  <a:pt x="120644" y="104554"/>
                </a:lnTo>
                <a:lnTo>
                  <a:pt x="121244" y="105826"/>
                </a:lnTo>
                <a:lnTo>
                  <a:pt x="121979" y="106930"/>
                </a:lnTo>
                <a:lnTo>
                  <a:pt x="122516" y="108222"/>
                </a:lnTo>
                <a:lnTo>
                  <a:pt x="123115" y="109569"/>
                </a:lnTo>
                <a:lnTo>
                  <a:pt x="123489" y="111067"/>
                </a:lnTo>
                <a:lnTo>
                  <a:pt x="124013" y="112339"/>
                </a:lnTo>
                <a:lnTo>
                  <a:pt x="123863" y="113986"/>
                </a:lnTo>
                <a:lnTo>
                  <a:pt x="123264" y="115333"/>
                </a:lnTo>
                <a:lnTo>
                  <a:pt x="122366" y="116231"/>
                </a:lnTo>
                <a:lnTo>
                  <a:pt x="121617" y="117354"/>
                </a:lnTo>
                <a:lnTo>
                  <a:pt x="120869" y="118477"/>
                </a:lnTo>
                <a:lnTo>
                  <a:pt x="120270" y="119749"/>
                </a:lnTo>
                <a:lnTo>
                  <a:pt x="120644" y="121246"/>
                </a:lnTo>
                <a:lnTo>
                  <a:pt x="121393" y="122369"/>
                </a:lnTo>
                <a:lnTo>
                  <a:pt x="121992" y="123641"/>
                </a:lnTo>
                <a:lnTo>
                  <a:pt x="122142" y="125363"/>
                </a:lnTo>
                <a:lnTo>
                  <a:pt x="122366" y="127009"/>
                </a:lnTo>
                <a:lnTo>
                  <a:pt x="121992" y="128507"/>
                </a:lnTo>
                <a:lnTo>
                  <a:pt x="121244" y="129631"/>
                </a:lnTo>
                <a:lnTo>
                  <a:pt x="120270" y="130528"/>
                </a:lnTo>
                <a:lnTo>
                  <a:pt x="119147" y="131277"/>
                </a:lnTo>
                <a:lnTo>
                  <a:pt x="118399" y="132399"/>
                </a:lnTo>
                <a:lnTo>
                  <a:pt x="117651" y="133522"/>
                </a:lnTo>
                <a:lnTo>
                  <a:pt x="117276" y="135018"/>
                </a:lnTo>
                <a:lnTo>
                  <a:pt x="117500" y="136666"/>
                </a:lnTo>
                <a:lnTo>
                  <a:pt x="117875" y="138163"/>
                </a:lnTo>
                <a:lnTo>
                  <a:pt x="118399" y="139435"/>
                </a:lnTo>
                <a:lnTo>
                  <a:pt x="118773" y="140933"/>
                </a:lnTo>
                <a:lnTo>
                  <a:pt x="118623" y="142579"/>
                </a:lnTo>
                <a:lnTo>
                  <a:pt x="117875" y="143702"/>
                </a:lnTo>
                <a:lnTo>
                  <a:pt x="117126" y="144824"/>
                </a:lnTo>
                <a:lnTo>
                  <a:pt x="116153" y="145723"/>
                </a:lnTo>
                <a:lnTo>
                  <a:pt x="115405" y="146845"/>
                </a:lnTo>
                <a:lnTo>
                  <a:pt x="114881" y="148192"/>
                </a:lnTo>
                <a:lnTo>
                  <a:pt x="114282" y="149466"/>
                </a:lnTo>
                <a:lnTo>
                  <a:pt x="113908" y="150962"/>
                </a:lnTo>
                <a:lnTo>
                  <a:pt x="113533" y="152460"/>
                </a:lnTo>
                <a:lnTo>
                  <a:pt x="113159" y="153956"/>
                </a:lnTo>
                <a:lnTo>
                  <a:pt x="112635" y="155230"/>
                </a:lnTo>
                <a:lnTo>
                  <a:pt x="112036" y="156502"/>
                </a:lnTo>
                <a:lnTo>
                  <a:pt x="111288" y="157624"/>
                </a:lnTo>
                <a:lnTo>
                  <a:pt x="110539" y="158747"/>
                </a:lnTo>
                <a:lnTo>
                  <a:pt x="109417" y="159496"/>
                </a:lnTo>
                <a:lnTo>
                  <a:pt x="108294" y="160245"/>
                </a:lnTo>
                <a:lnTo>
                  <a:pt x="106797" y="160619"/>
                </a:lnTo>
                <a:lnTo>
                  <a:pt x="105524" y="161367"/>
                </a:lnTo>
                <a:lnTo>
                  <a:pt x="104401" y="162116"/>
                </a:lnTo>
                <a:lnTo>
                  <a:pt x="103653" y="163201"/>
                </a:lnTo>
                <a:lnTo>
                  <a:pt x="103058" y="164539"/>
                </a:lnTo>
                <a:lnTo>
                  <a:pt x="103279" y="166009"/>
                </a:lnTo>
                <a:lnTo>
                  <a:pt x="102914" y="165961"/>
                </a:lnTo>
                <a:lnTo>
                  <a:pt x="102930" y="166095"/>
                </a:lnTo>
                <a:lnTo>
                  <a:pt x="102347" y="167670"/>
                </a:lnTo>
                <a:lnTo>
                  <a:pt x="103064" y="168859"/>
                </a:lnTo>
                <a:lnTo>
                  <a:pt x="103487" y="169586"/>
                </a:lnTo>
                <a:lnTo>
                  <a:pt x="104490" y="171312"/>
                </a:lnTo>
                <a:lnTo>
                  <a:pt x="104309" y="172168"/>
                </a:lnTo>
                <a:lnTo>
                  <a:pt x="103320" y="173295"/>
                </a:lnTo>
                <a:lnTo>
                  <a:pt x="102688" y="173519"/>
                </a:lnTo>
                <a:lnTo>
                  <a:pt x="102081" y="173735"/>
                </a:lnTo>
                <a:lnTo>
                  <a:pt x="101713" y="174526"/>
                </a:lnTo>
                <a:lnTo>
                  <a:pt x="101218" y="175591"/>
                </a:lnTo>
                <a:lnTo>
                  <a:pt x="97373" y="175484"/>
                </a:lnTo>
                <a:lnTo>
                  <a:pt x="96695" y="175766"/>
                </a:lnTo>
                <a:lnTo>
                  <a:pt x="96320" y="175923"/>
                </a:lnTo>
                <a:lnTo>
                  <a:pt x="95429" y="176992"/>
                </a:lnTo>
                <a:lnTo>
                  <a:pt x="94406" y="178218"/>
                </a:lnTo>
                <a:lnTo>
                  <a:pt x="93916" y="179831"/>
                </a:lnTo>
                <a:lnTo>
                  <a:pt x="92989" y="180949"/>
                </a:lnTo>
                <a:lnTo>
                  <a:pt x="90466" y="182414"/>
                </a:lnTo>
                <a:lnTo>
                  <a:pt x="90202" y="182568"/>
                </a:lnTo>
                <a:lnTo>
                  <a:pt x="86376" y="188091"/>
                </a:lnTo>
                <a:lnTo>
                  <a:pt x="85605" y="188222"/>
                </a:lnTo>
                <a:lnTo>
                  <a:pt x="84891" y="188343"/>
                </a:lnTo>
                <a:lnTo>
                  <a:pt x="84581" y="188780"/>
                </a:lnTo>
                <a:lnTo>
                  <a:pt x="84398" y="189646"/>
                </a:lnTo>
                <a:lnTo>
                  <a:pt x="84649" y="190264"/>
                </a:lnTo>
                <a:lnTo>
                  <a:pt x="84899" y="190881"/>
                </a:lnTo>
                <a:lnTo>
                  <a:pt x="84682" y="191500"/>
                </a:lnTo>
                <a:lnTo>
                  <a:pt x="84530" y="191935"/>
                </a:lnTo>
                <a:lnTo>
                  <a:pt x="84609" y="192208"/>
                </a:lnTo>
                <a:lnTo>
                  <a:pt x="84781" y="192802"/>
                </a:lnTo>
                <a:lnTo>
                  <a:pt x="84476" y="194659"/>
                </a:lnTo>
                <a:lnTo>
                  <a:pt x="83756" y="195966"/>
                </a:lnTo>
                <a:lnTo>
                  <a:pt x="82937" y="197451"/>
                </a:lnTo>
                <a:lnTo>
                  <a:pt x="82214" y="199553"/>
                </a:lnTo>
                <a:lnTo>
                  <a:pt x="81892" y="200487"/>
                </a:lnTo>
                <a:lnTo>
                  <a:pt x="81534" y="203559"/>
                </a:lnTo>
                <a:lnTo>
                  <a:pt x="81305" y="205178"/>
                </a:lnTo>
                <a:lnTo>
                  <a:pt x="80855" y="205630"/>
                </a:lnTo>
                <a:lnTo>
                  <a:pt x="79677" y="205510"/>
                </a:lnTo>
                <a:lnTo>
                  <a:pt x="77753" y="204591"/>
                </a:lnTo>
                <a:lnTo>
                  <a:pt x="77253" y="204953"/>
                </a:lnTo>
                <a:lnTo>
                  <a:pt x="76575" y="205389"/>
                </a:lnTo>
                <a:lnTo>
                  <a:pt x="75708" y="205280"/>
                </a:lnTo>
                <a:lnTo>
                  <a:pt x="73363" y="208445"/>
                </a:lnTo>
                <a:lnTo>
                  <a:pt x="71075" y="210062"/>
                </a:lnTo>
                <a:lnTo>
                  <a:pt x="70599" y="211917"/>
                </a:lnTo>
                <a:lnTo>
                  <a:pt x="70841" y="212893"/>
                </a:lnTo>
                <a:lnTo>
                  <a:pt x="70911" y="213177"/>
                </a:lnTo>
                <a:lnTo>
                  <a:pt x="70609" y="213854"/>
                </a:lnTo>
                <a:lnTo>
                  <a:pt x="70585" y="215718"/>
                </a:lnTo>
                <a:lnTo>
                  <a:pt x="70588" y="217245"/>
                </a:lnTo>
                <a:lnTo>
                  <a:pt x="70330" y="218240"/>
                </a:lnTo>
                <a:lnTo>
                  <a:pt x="69663" y="220813"/>
                </a:lnTo>
                <a:lnTo>
                  <a:pt x="68882" y="222102"/>
                </a:lnTo>
                <a:lnTo>
                  <a:pt x="68405" y="222888"/>
                </a:lnTo>
                <a:lnTo>
                  <a:pt x="63923" y="225508"/>
                </a:lnTo>
                <a:lnTo>
                  <a:pt x="62326" y="226440"/>
                </a:lnTo>
                <a:lnTo>
                  <a:pt x="61655" y="227182"/>
                </a:lnTo>
                <a:lnTo>
                  <a:pt x="61092" y="227807"/>
                </a:lnTo>
                <a:lnTo>
                  <a:pt x="59728" y="227750"/>
                </a:lnTo>
                <a:lnTo>
                  <a:pt x="58049" y="226456"/>
                </a:lnTo>
                <a:lnTo>
                  <a:pt x="57295" y="227942"/>
                </a:lnTo>
                <a:lnTo>
                  <a:pt x="56633" y="229247"/>
                </a:lnTo>
                <a:lnTo>
                  <a:pt x="56477" y="229376"/>
                </a:lnTo>
                <a:lnTo>
                  <a:pt x="55890" y="229869"/>
                </a:lnTo>
                <a:lnTo>
                  <a:pt x="54406" y="230307"/>
                </a:lnTo>
                <a:lnTo>
                  <a:pt x="53479" y="231363"/>
                </a:lnTo>
                <a:lnTo>
                  <a:pt x="51127" y="232053"/>
                </a:lnTo>
                <a:lnTo>
                  <a:pt x="51379" y="233911"/>
                </a:lnTo>
                <a:lnTo>
                  <a:pt x="49402" y="235713"/>
                </a:lnTo>
                <a:lnTo>
                  <a:pt x="46624" y="237578"/>
                </a:lnTo>
                <a:lnTo>
                  <a:pt x="46063" y="237954"/>
                </a:lnTo>
                <a:lnTo>
                  <a:pt x="44274" y="240315"/>
                </a:lnTo>
                <a:lnTo>
                  <a:pt x="43174" y="240870"/>
                </a:lnTo>
                <a:lnTo>
                  <a:pt x="42293" y="241313"/>
                </a:lnTo>
                <a:lnTo>
                  <a:pt x="42154" y="241467"/>
                </a:lnTo>
                <a:lnTo>
                  <a:pt x="41614" y="242058"/>
                </a:lnTo>
                <a:lnTo>
                  <a:pt x="41364" y="242587"/>
                </a:lnTo>
                <a:lnTo>
                  <a:pt x="40998" y="243360"/>
                </a:lnTo>
                <a:lnTo>
                  <a:pt x="40903" y="244050"/>
                </a:lnTo>
                <a:lnTo>
                  <a:pt x="40698" y="245530"/>
                </a:lnTo>
                <a:lnTo>
                  <a:pt x="39830" y="246892"/>
                </a:lnTo>
                <a:lnTo>
                  <a:pt x="39709" y="247082"/>
                </a:lnTo>
                <a:lnTo>
                  <a:pt x="39549" y="247209"/>
                </a:lnTo>
                <a:lnTo>
                  <a:pt x="38844" y="247767"/>
                </a:lnTo>
                <a:lnTo>
                  <a:pt x="38162" y="247646"/>
                </a:lnTo>
                <a:lnTo>
                  <a:pt x="36990" y="249260"/>
                </a:lnTo>
                <a:lnTo>
                  <a:pt x="36601" y="249999"/>
                </a:lnTo>
                <a:lnTo>
                  <a:pt x="35942" y="251245"/>
                </a:lnTo>
                <a:lnTo>
                  <a:pt x="35639" y="253411"/>
                </a:lnTo>
                <a:lnTo>
                  <a:pt x="35298" y="253957"/>
                </a:lnTo>
                <a:lnTo>
                  <a:pt x="35188" y="254134"/>
                </a:lnTo>
                <a:lnTo>
                  <a:pt x="34040" y="255959"/>
                </a:lnTo>
                <a:lnTo>
                  <a:pt x="32678" y="257327"/>
                </a:lnTo>
                <a:lnTo>
                  <a:pt x="32374" y="258500"/>
                </a:lnTo>
                <a:lnTo>
                  <a:pt x="30149" y="260493"/>
                </a:lnTo>
                <a:lnTo>
                  <a:pt x="29985" y="260702"/>
                </a:lnTo>
                <a:lnTo>
                  <a:pt x="29472" y="261364"/>
                </a:lnTo>
                <a:lnTo>
                  <a:pt x="28919" y="263224"/>
                </a:lnTo>
                <a:lnTo>
                  <a:pt x="27738" y="264216"/>
                </a:lnTo>
                <a:lnTo>
                  <a:pt x="25891" y="265773"/>
                </a:lnTo>
                <a:lnTo>
                  <a:pt x="25274" y="267200"/>
                </a:lnTo>
                <a:lnTo>
                  <a:pt x="23698" y="269156"/>
                </a:lnTo>
                <a:lnTo>
                  <a:pt x="22310" y="269378"/>
                </a:lnTo>
                <a:lnTo>
                  <a:pt x="20930" y="270188"/>
                </a:lnTo>
                <a:lnTo>
                  <a:pt x="19649" y="270938"/>
                </a:lnTo>
                <a:lnTo>
                  <a:pt x="16636" y="271787"/>
                </a:lnTo>
                <a:lnTo>
                  <a:pt x="15190" y="272194"/>
                </a:lnTo>
                <a:lnTo>
                  <a:pt x="13581" y="273190"/>
                </a:lnTo>
                <a:lnTo>
                  <a:pt x="11922" y="276480"/>
                </a:lnTo>
                <a:lnTo>
                  <a:pt x="10305" y="277758"/>
                </a:lnTo>
                <a:lnTo>
                  <a:pt x="10009" y="278777"/>
                </a:lnTo>
                <a:lnTo>
                  <a:pt x="8609" y="278676"/>
                </a:lnTo>
                <a:lnTo>
                  <a:pt x="8397" y="278661"/>
                </a:lnTo>
                <a:lnTo>
                  <a:pt x="7469" y="279160"/>
                </a:lnTo>
                <a:lnTo>
                  <a:pt x="6243" y="280427"/>
                </a:lnTo>
                <a:lnTo>
                  <a:pt x="5061" y="281647"/>
                </a:lnTo>
                <a:lnTo>
                  <a:pt x="4629" y="282266"/>
                </a:lnTo>
                <a:lnTo>
                  <a:pt x="4516" y="283602"/>
                </a:lnTo>
                <a:lnTo>
                  <a:pt x="4392" y="285056"/>
                </a:lnTo>
                <a:lnTo>
                  <a:pt x="1352" y="284636"/>
                </a:lnTo>
                <a:lnTo>
                  <a:pt x="550" y="285072"/>
                </a:lnTo>
                <a:lnTo>
                  <a:pt x="288" y="285687"/>
                </a:lnTo>
                <a:lnTo>
                  <a:pt x="180" y="285939"/>
                </a:lnTo>
                <a:lnTo>
                  <a:pt x="401" y="286768"/>
                </a:lnTo>
                <a:lnTo>
                  <a:pt x="873" y="288537"/>
                </a:lnTo>
                <a:lnTo>
                  <a:pt x="1866" y="289214"/>
                </a:lnTo>
                <a:lnTo>
                  <a:pt x="2862" y="290324"/>
                </a:lnTo>
                <a:lnTo>
                  <a:pt x="4289" y="290628"/>
                </a:lnTo>
                <a:lnTo>
                  <a:pt x="4829" y="291349"/>
                </a:lnTo>
                <a:lnTo>
                  <a:pt x="5908" y="292790"/>
                </a:lnTo>
                <a:lnTo>
                  <a:pt x="6269" y="292916"/>
                </a:lnTo>
                <a:lnTo>
                  <a:pt x="6962" y="293156"/>
                </a:lnTo>
                <a:lnTo>
                  <a:pt x="9935" y="292587"/>
                </a:lnTo>
                <a:lnTo>
                  <a:pt x="11672" y="292643"/>
                </a:lnTo>
                <a:lnTo>
                  <a:pt x="12453" y="293447"/>
                </a:lnTo>
                <a:lnTo>
                  <a:pt x="13289" y="294307"/>
                </a:lnTo>
                <a:lnTo>
                  <a:pt x="15951" y="293554"/>
                </a:lnTo>
                <a:lnTo>
                  <a:pt x="17316" y="293858"/>
                </a:lnTo>
                <a:lnTo>
                  <a:pt x="18016" y="294553"/>
                </a:lnTo>
                <a:lnTo>
                  <a:pt x="18248" y="294783"/>
                </a:lnTo>
                <a:lnTo>
                  <a:pt x="18381" y="295105"/>
                </a:lnTo>
                <a:lnTo>
                  <a:pt x="19295" y="297345"/>
                </a:lnTo>
                <a:lnTo>
                  <a:pt x="19561" y="297998"/>
                </a:lnTo>
                <a:lnTo>
                  <a:pt x="20763" y="298663"/>
                </a:lnTo>
                <a:lnTo>
                  <a:pt x="21674" y="299167"/>
                </a:lnTo>
                <a:lnTo>
                  <a:pt x="23042" y="300771"/>
                </a:lnTo>
                <a:lnTo>
                  <a:pt x="32974" y="305438"/>
                </a:lnTo>
                <a:lnTo>
                  <a:pt x="33609" y="305519"/>
                </a:lnTo>
                <a:lnTo>
                  <a:pt x="35330" y="305738"/>
                </a:lnTo>
                <a:lnTo>
                  <a:pt x="37598" y="306541"/>
                </a:lnTo>
                <a:lnTo>
                  <a:pt x="37752" y="306597"/>
                </a:lnTo>
                <a:lnTo>
                  <a:pt x="38357" y="306551"/>
                </a:lnTo>
                <a:lnTo>
                  <a:pt x="39487" y="306466"/>
                </a:lnTo>
                <a:lnTo>
                  <a:pt x="40916" y="307884"/>
                </a:lnTo>
                <a:lnTo>
                  <a:pt x="42549" y="308123"/>
                </a:lnTo>
                <a:lnTo>
                  <a:pt x="43396" y="308247"/>
                </a:lnTo>
                <a:lnTo>
                  <a:pt x="47048" y="306870"/>
                </a:lnTo>
                <a:lnTo>
                  <a:pt x="49087" y="305004"/>
                </a:lnTo>
                <a:lnTo>
                  <a:pt x="50073" y="305155"/>
                </a:lnTo>
                <a:lnTo>
                  <a:pt x="52161" y="305977"/>
                </a:lnTo>
                <a:lnTo>
                  <a:pt x="53640" y="306793"/>
                </a:lnTo>
                <a:lnTo>
                  <a:pt x="54814" y="308106"/>
                </a:lnTo>
                <a:lnTo>
                  <a:pt x="55431" y="309985"/>
                </a:lnTo>
                <a:lnTo>
                  <a:pt x="55045" y="312205"/>
                </a:lnTo>
                <a:lnTo>
                  <a:pt x="53768" y="313808"/>
                </a:lnTo>
                <a:lnTo>
                  <a:pt x="50697" y="315965"/>
                </a:lnTo>
                <a:lnTo>
                  <a:pt x="49134" y="318000"/>
                </a:lnTo>
                <a:lnTo>
                  <a:pt x="49404" y="319143"/>
                </a:lnTo>
                <a:lnTo>
                  <a:pt x="50627" y="319624"/>
                </a:lnTo>
                <a:lnTo>
                  <a:pt x="52009" y="319506"/>
                </a:lnTo>
                <a:lnTo>
                  <a:pt x="53465" y="318749"/>
                </a:lnTo>
                <a:lnTo>
                  <a:pt x="55249" y="317431"/>
                </a:lnTo>
                <a:lnTo>
                  <a:pt x="57203" y="316238"/>
                </a:lnTo>
                <a:lnTo>
                  <a:pt x="58734" y="314884"/>
                </a:lnTo>
                <a:lnTo>
                  <a:pt x="59330" y="315422"/>
                </a:lnTo>
                <a:lnTo>
                  <a:pt x="59638" y="316393"/>
                </a:lnTo>
                <a:lnTo>
                  <a:pt x="59788" y="318005"/>
                </a:lnTo>
                <a:lnTo>
                  <a:pt x="59480" y="319841"/>
                </a:lnTo>
                <a:lnTo>
                  <a:pt x="57759" y="322520"/>
                </a:lnTo>
                <a:lnTo>
                  <a:pt x="56919" y="325219"/>
                </a:lnTo>
                <a:lnTo>
                  <a:pt x="56860" y="326837"/>
                </a:lnTo>
                <a:lnTo>
                  <a:pt x="57270" y="327741"/>
                </a:lnTo>
                <a:lnTo>
                  <a:pt x="57337" y="327890"/>
                </a:lnTo>
                <a:lnTo>
                  <a:pt x="58479" y="328416"/>
                </a:lnTo>
                <a:lnTo>
                  <a:pt x="61327" y="328179"/>
                </a:lnTo>
                <a:lnTo>
                  <a:pt x="63931" y="328457"/>
                </a:lnTo>
                <a:lnTo>
                  <a:pt x="66290" y="329083"/>
                </a:lnTo>
                <a:lnTo>
                  <a:pt x="68487" y="330138"/>
                </a:lnTo>
                <a:lnTo>
                  <a:pt x="69800" y="330957"/>
                </a:lnTo>
                <a:lnTo>
                  <a:pt x="70946" y="331866"/>
                </a:lnTo>
                <a:lnTo>
                  <a:pt x="72381" y="332471"/>
                </a:lnTo>
                <a:lnTo>
                  <a:pt x="74185" y="332471"/>
                </a:lnTo>
                <a:lnTo>
                  <a:pt x="75942" y="332175"/>
                </a:lnTo>
                <a:lnTo>
                  <a:pt x="77533" y="332010"/>
                </a:lnTo>
                <a:lnTo>
                  <a:pt x="79965" y="331953"/>
                </a:lnTo>
                <a:lnTo>
                  <a:pt x="82019" y="331863"/>
                </a:lnTo>
                <a:lnTo>
                  <a:pt x="83076" y="332391"/>
                </a:lnTo>
                <a:lnTo>
                  <a:pt x="83840" y="333011"/>
                </a:lnTo>
                <a:lnTo>
                  <a:pt x="84269" y="333925"/>
                </a:lnTo>
                <a:lnTo>
                  <a:pt x="82902" y="334602"/>
                </a:lnTo>
                <a:lnTo>
                  <a:pt x="82098" y="336093"/>
                </a:lnTo>
                <a:lnTo>
                  <a:pt x="81108" y="336467"/>
                </a:lnTo>
                <a:lnTo>
                  <a:pt x="80553" y="337120"/>
                </a:lnTo>
                <a:lnTo>
                  <a:pt x="79997" y="337772"/>
                </a:lnTo>
                <a:lnTo>
                  <a:pt x="78643" y="340503"/>
                </a:lnTo>
                <a:lnTo>
                  <a:pt x="75424" y="341381"/>
                </a:lnTo>
                <a:lnTo>
                  <a:pt x="73447" y="343122"/>
                </a:lnTo>
                <a:lnTo>
                  <a:pt x="69809" y="344481"/>
                </a:lnTo>
                <a:lnTo>
                  <a:pt x="68249" y="345063"/>
                </a:lnTo>
                <a:lnTo>
                  <a:pt x="67772" y="345513"/>
                </a:lnTo>
                <a:lnTo>
                  <a:pt x="66273" y="346929"/>
                </a:lnTo>
                <a:lnTo>
                  <a:pt x="65843" y="347982"/>
                </a:lnTo>
                <a:lnTo>
                  <a:pt x="65412" y="349037"/>
                </a:lnTo>
                <a:lnTo>
                  <a:pt x="64547" y="349784"/>
                </a:lnTo>
                <a:lnTo>
                  <a:pt x="63309" y="349974"/>
                </a:lnTo>
                <a:lnTo>
                  <a:pt x="62508" y="351463"/>
                </a:lnTo>
                <a:lnTo>
                  <a:pt x="62098" y="351828"/>
                </a:lnTo>
                <a:lnTo>
                  <a:pt x="61458" y="352397"/>
                </a:lnTo>
                <a:lnTo>
                  <a:pt x="60481" y="356426"/>
                </a:lnTo>
                <a:lnTo>
                  <a:pt x="59372" y="358228"/>
                </a:lnTo>
                <a:lnTo>
                  <a:pt x="59004" y="358548"/>
                </a:lnTo>
                <a:lnTo>
                  <a:pt x="57522" y="359874"/>
                </a:lnTo>
                <a:lnTo>
                  <a:pt x="57647" y="361020"/>
                </a:lnTo>
                <a:lnTo>
                  <a:pt x="56657" y="361768"/>
                </a:lnTo>
                <a:lnTo>
                  <a:pt x="56696" y="361941"/>
                </a:lnTo>
                <a:lnTo>
                  <a:pt x="56909" y="362881"/>
                </a:lnTo>
                <a:lnTo>
                  <a:pt x="56177" y="365795"/>
                </a:lnTo>
                <a:lnTo>
                  <a:pt x="55004" y="364914"/>
                </a:lnTo>
                <a:lnTo>
                  <a:pt x="54821" y="363897"/>
                </a:lnTo>
                <a:lnTo>
                  <a:pt x="53672" y="362690"/>
                </a:lnTo>
                <a:lnTo>
                  <a:pt x="52144" y="361578"/>
                </a:lnTo>
                <a:lnTo>
                  <a:pt x="49937" y="359842"/>
                </a:lnTo>
                <a:lnTo>
                  <a:pt x="48660" y="358638"/>
                </a:lnTo>
                <a:lnTo>
                  <a:pt x="47422" y="357220"/>
                </a:lnTo>
                <a:lnTo>
                  <a:pt x="46356" y="356055"/>
                </a:lnTo>
                <a:lnTo>
                  <a:pt x="45386" y="355780"/>
                </a:lnTo>
                <a:lnTo>
                  <a:pt x="44458" y="355376"/>
                </a:lnTo>
                <a:lnTo>
                  <a:pt x="42020" y="355006"/>
                </a:lnTo>
                <a:lnTo>
                  <a:pt x="40059" y="355777"/>
                </a:lnTo>
                <a:lnTo>
                  <a:pt x="39915" y="357355"/>
                </a:lnTo>
                <a:lnTo>
                  <a:pt x="40988" y="358860"/>
                </a:lnTo>
                <a:lnTo>
                  <a:pt x="41266" y="360641"/>
                </a:lnTo>
                <a:lnTo>
                  <a:pt x="41292" y="362342"/>
                </a:lnTo>
                <a:lnTo>
                  <a:pt x="41138" y="363282"/>
                </a:lnTo>
                <a:lnTo>
                  <a:pt x="41915" y="364711"/>
                </a:lnTo>
                <a:lnTo>
                  <a:pt x="43867" y="366240"/>
                </a:lnTo>
                <a:lnTo>
                  <a:pt x="45107" y="367700"/>
                </a:lnTo>
                <a:lnTo>
                  <a:pt x="45507" y="369222"/>
                </a:lnTo>
                <a:lnTo>
                  <a:pt x="45195" y="370803"/>
                </a:lnTo>
                <a:lnTo>
                  <a:pt x="45040" y="371574"/>
                </a:lnTo>
                <a:lnTo>
                  <a:pt x="43792" y="372283"/>
                </a:lnTo>
                <a:lnTo>
                  <a:pt x="42034" y="372579"/>
                </a:lnTo>
                <a:lnTo>
                  <a:pt x="40826" y="373119"/>
                </a:lnTo>
                <a:lnTo>
                  <a:pt x="39281" y="373580"/>
                </a:lnTo>
                <a:lnTo>
                  <a:pt x="38089" y="375225"/>
                </a:lnTo>
                <a:lnTo>
                  <a:pt x="37634" y="378343"/>
                </a:lnTo>
                <a:lnTo>
                  <a:pt x="37747" y="380254"/>
                </a:lnTo>
                <a:lnTo>
                  <a:pt x="38692" y="381723"/>
                </a:lnTo>
                <a:lnTo>
                  <a:pt x="39917" y="382331"/>
                </a:lnTo>
                <a:lnTo>
                  <a:pt x="41308" y="382768"/>
                </a:lnTo>
                <a:lnTo>
                  <a:pt x="43620" y="383139"/>
                </a:lnTo>
                <a:lnTo>
                  <a:pt x="47142" y="383098"/>
                </a:lnTo>
                <a:lnTo>
                  <a:pt x="49446" y="382874"/>
                </a:lnTo>
                <a:lnTo>
                  <a:pt x="53817" y="383453"/>
                </a:lnTo>
                <a:lnTo>
                  <a:pt x="55434" y="383886"/>
                </a:lnTo>
                <a:lnTo>
                  <a:pt x="54360" y="385923"/>
                </a:lnTo>
                <a:lnTo>
                  <a:pt x="53833" y="386927"/>
                </a:lnTo>
                <a:lnTo>
                  <a:pt x="54209" y="388350"/>
                </a:lnTo>
                <a:lnTo>
                  <a:pt x="53905" y="389962"/>
                </a:lnTo>
                <a:lnTo>
                  <a:pt x="54350" y="390706"/>
                </a:lnTo>
                <a:lnTo>
                  <a:pt x="54903" y="391630"/>
                </a:lnTo>
                <a:lnTo>
                  <a:pt x="54847" y="393489"/>
                </a:lnTo>
                <a:lnTo>
                  <a:pt x="55972" y="396396"/>
                </a:lnTo>
                <a:lnTo>
                  <a:pt x="55666" y="397636"/>
                </a:lnTo>
                <a:lnTo>
                  <a:pt x="56049" y="398187"/>
                </a:lnTo>
                <a:lnTo>
                  <a:pt x="57037" y="399613"/>
                </a:lnTo>
                <a:lnTo>
                  <a:pt x="56855" y="400729"/>
                </a:lnTo>
                <a:lnTo>
                  <a:pt x="57601" y="401779"/>
                </a:lnTo>
                <a:lnTo>
                  <a:pt x="57117" y="404816"/>
                </a:lnTo>
                <a:lnTo>
                  <a:pt x="57906" y="405476"/>
                </a:lnTo>
                <a:lnTo>
                  <a:pt x="58297" y="405803"/>
                </a:lnTo>
                <a:lnTo>
                  <a:pt x="58099" y="406161"/>
                </a:lnTo>
                <a:lnTo>
                  <a:pt x="57988" y="406361"/>
                </a:lnTo>
                <a:lnTo>
                  <a:pt x="58247" y="407257"/>
                </a:lnTo>
                <a:lnTo>
                  <a:pt x="59180" y="410508"/>
                </a:lnTo>
                <a:lnTo>
                  <a:pt x="59630" y="415029"/>
                </a:lnTo>
                <a:lnTo>
                  <a:pt x="58863" y="417676"/>
                </a:lnTo>
                <a:lnTo>
                  <a:pt x="58588" y="418626"/>
                </a:lnTo>
                <a:lnTo>
                  <a:pt x="58902" y="419677"/>
                </a:lnTo>
                <a:lnTo>
                  <a:pt x="58420" y="423644"/>
                </a:lnTo>
                <a:lnTo>
                  <a:pt x="58263" y="423845"/>
                </a:lnTo>
                <a:lnTo>
                  <a:pt x="57741" y="424514"/>
                </a:lnTo>
                <a:lnTo>
                  <a:pt x="57439" y="426560"/>
                </a:lnTo>
                <a:lnTo>
                  <a:pt x="56080" y="427618"/>
                </a:lnTo>
                <a:lnTo>
                  <a:pt x="56311" y="428415"/>
                </a:lnTo>
                <a:lnTo>
                  <a:pt x="54788" y="430224"/>
                </a:lnTo>
                <a:lnTo>
                  <a:pt x="54826" y="431024"/>
                </a:lnTo>
                <a:lnTo>
                  <a:pt x="54922" y="433074"/>
                </a:lnTo>
                <a:lnTo>
                  <a:pt x="53990" y="434259"/>
                </a:lnTo>
                <a:lnTo>
                  <a:pt x="53750" y="434565"/>
                </a:lnTo>
                <a:lnTo>
                  <a:pt x="53755" y="435742"/>
                </a:lnTo>
                <a:lnTo>
                  <a:pt x="54651" y="437863"/>
                </a:lnTo>
                <a:lnTo>
                  <a:pt x="54878" y="438401"/>
                </a:lnTo>
                <a:lnTo>
                  <a:pt x="54798" y="438563"/>
                </a:lnTo>
                <a:lnTo>
                  <a:pt x="54326" y="439518"/>
                </a:lnTo>
                <a:lnTo>
                  <a:pt x="53915" y="439763"/>
                </a:lnTo>
                <a:lnTo>
                  <a:pt x="52656" y="440517"/>
                </a:lnTo>
                <a:lnTo>
                  <a:pt x="52910" y="441879"/>
                </a:lnTo>
                <a:lnTo>
                  <a:pt x="52354" y="442687"/>
                </a:lnTo>
                <a:lnTo>
                  <a:pt x="51117" y="443248"/>
                </a:lnTo>
                <a:lnTo>
                  <a:pt x="50812" y="444489"/>
                </a:lnTo>
                <a:lnTo>
                  <a:pt x="51948" y="450555"/>
                </a:lnTo>
                <a:lnTo>
                  <a:pt x="53135" y="453462"/>
                </a:lnTo>
                <a:lnTo>
                  <a:pt x="52401" y="456191"/>
                </a:lnTo>
                <a:lnTo>
                  <a:pt x="51229" y="457249"/>
                </a:lnTo>
                <a:lnTo>
                  <a:pt x="50983" y="458180"/>
                </a:lnTo>
                <a:lnTo>
                  <a:pt x="51183" y="458557"/>
                </a:lnTo>
                <a:lnTo>
                  <a:pt x="51670" y="459478"/>
                </a:lnTo>
                <a:lnTo>
                  <a:pt x="52787" y="460032"/>
                </a:lnTo>
                <a:lnTo>
                  <a:pt x="53037" y="460837"/>
                </a:lnTo>
                <a:lnTo>
                  <a:pt x="51374" y="463445"/>
                </a:lnTo>
                <a:lnTo>
                  <a:pt x="51323" y="466481"/>
                </a:lnTo>
                <a:lnTo>
                  <a:pt x="51189" y="468290"/>
                </a:lnTo>
                <a:lnTo>
                  <a:pt x="50790" y="473731"/>
                </a:lnTo>
                <a:lnTo>
                  <a:pt x="49327" y="480367"/>
                </a:lnTo>
                <a:lnTo>
                  <a:pt x="48398" y="482350"/>
                </a:lnTo>
                <a:lnTo>
                  <a:pt x="48222" y="482726"/>
                </a:lnTo>
                <a:lnTo>
                  <a:pt x="50342" y="487303"/>
                </a:lnTo>
                <a:lnTo>
                  <a:pt x="49934" y="487869"/>
                </a:lnTo>
                <a:lnTo>
                  <a:pt x="49849" y="487986"/>
                </a:lnTo>
                <a:lnTo>
                  <a:pt x="48549" y="487929"/>
                </a:lnTo>
                <a:lnTo>
                  <a:pt x="48303" y="488426"/>
                </a:lnTo>
                <a:lnTo>
                  <a:pt x="49733" y="489970"/>
                </a:lnTo>
                <a:lnTo>
                  <a:pt x="49118" y="491273"/>
                </a:lnTo>
                <a:lnTo>
                  <a:pt x="49268" y="492040"/>
                </a:lnTo>
                <a:lnTo>
                  <a:pt x="49433" y="492882"/>
                </a:lnTo>
                <a:lnTo>
                  <a:pt x="48594" y="495671"/>
                </a:lnTo>
                <a:lnTo>
                  <a:pt x="47903" y="497969"/>
                </a:lnTo>
                <a:lnTo>
                  <a:pt x="48043" y="498683"/>
                </a:lnTo>
                <a:lnTo>
                  <a:pt x="48088" y="498917"/>
                </a:lnTo>
                <a:lnTo>
                  <a:pt x="48218" y="499579"/>
                </a:lnTo>
                <a:lnTo>
                  <a:pt x="46742" y="502187"/>
                </a:lnTo>
                <a:lnTo>
                  <a:pt x="48939" y="511040"/>
                </a:lnTo>
                <a:lnTo>
                  <a:pt x="49270" y="517173"/>
                </a:lnTo>
                <a:lnTo>
                  <a:pt x="50326" y="518037"/>
                </a:lnTo>
                <a:lnTo>
                  <a:pt x="51263" y="520573"/>
                </a:lnTo>
                <a:lnTo>
                  <a:pt x="52117" y="521390"/>
                </a:lnTo>
                <a:lnTo>
                  <a:pt x="53003" y="522239"/>
                </a:lnTo>
                <a:lnTo>
                  <a:pt x="54376" y="525519"/>
                </a:lnTo>
                <a:lnTo>
                  <a:pt x="56422" y="526698"/>
                </a:lnTo>
                <a:lnTo>
                  <a:pt x="57043" y="527058"/>
                </a:lnTo>
                <a:lnTo>
                  <a:pt x="57669" y="528976"/>
                </a:lnTo>
                <a:lnTo>
                  <a:pt x="58598" y="528972"/>
                </a:lnTo>
                <a:lnTo>
                  <a:pt x="59709" y="527915"/>
                </a:lnTo>
                <a:lnTo>
                  <a:pt x="60730" y="528127"/>
                </a:lnTo>
                <a:lnTo>
                  <a:pt x="61753" y="528341"/>
                </a:lnTo>
                <a:lnTo>
                  <a:pt x="61901" y="528466"/>
                </a:lnTo>
                <a:lnTo>
                  <a:pt x="62560" y="529020"/>
                </a:lnTo>
                <a:lnTo>
                  <a:pt x="63260" y="530321"/>
                </a:lnTo>
                <a:lnTo>
                  <a:pt x="64056" y="531803"/>
                </a:lnTo>
                <a:lnTo>
                  <a:pt x="66973" y="533897"/>
                </a:lnTo>
                <a:lnTo>
                  <a:pt x="69525" y="538101"/>
                </a:lnTo>
                <a:lnTo>
                  <a:pt x="71140" y="539521"/>
                </a:lnTo>
                <a:lnTo>
                  <a:pt x="71466" y="544477"/>
                </a:lnTo>
                <a:lnTo>
                  <a:pt x="71850" y="545145"/>
                </a:lnTo>
                <a:lnTo>
                  <a:pt x="71964" y="545343"/>
                </a:lnTo>
                <a:lnTo>
                  <a:pt x="73143" y="546207"/>
                </a:lnTo>
                <a:lnTo>
                  <a:pt x="74289" y="546951"/>
                </a:lnTo>
                <a:lnTo>
                  <a:pt x="75363" y="548672"/>
                </a:lnTo>
                <a:lnTo>
                  <a:pt x="75940" y="550746"/>
                </a:lnTo>
                <a:lnTo>
                  <a:pt x="76554" y="552522"/>
                </a:lnTo>
                <a:lnTo>
                  <a:pt x="77004" y="554513"/>
                </a:lnTo>
                <a:lnTo>
                  <a:pt x="77404" y="556037"/>
                </a:lnTo>
                <a:lnTo>
                  <a:pt x="78292" y="559255"/>
                </a:lnTo>
                <a:lnTo>
                  <a:pt x="78995" y="561369"/>
                </a:lnTo>
                <a:lnTo>
                  <a:pt x="79650" y="563101"/>
                </a:lnTo>
                <a:lnTo>
                  <a:pt x="80252" y="564066"/>
                </a:lnTo>
                <a:lnTo>
                  <a:pt x="81647" y="564757"/>
                </a:lnTo>
                <a:lnTo>
                  <a:pt x="83335" y="565442"/>
                </a:lnTo>
                <a:lnTo>
                  <a:pt x="84645" y="566051"/>
                </a:lnTo>
                <a:lnTo>
                  <a:pt x="85974" y="567980"/>
                </a:lnTo>
                <a:lnTo>
                  <a:pt x="87547" y="569349"/>
                </a:lnTo>
                <a:lnTo>
                  <a:pt x="88736" y="570302"/>
                </a:lnTo>
                <a:lnTo>
                  <a:pt x="89627" y="571005"/>
                </a:lnTo>
                <a:lnTo>
                  <a:pt x="90902" y="572083"/>
                </a:lnTo>
                <a:lnTo>
                  <a:pt x="92087" y="572822"/>
                </a:lnTo>
                <a:lnTo>
                  <a:pt x="92596" y="573150"/>
                </a:lnTo>
                <a:lnTo>
                  <a:pt x="93463" y="573208"/>
                </a:lnTo>
                <a:lnTo>
                  <a:pt x="94466" y="573208"/>
                </a:lnTo>
                <a:lnTo>
                  <a:pt x="94552" y="572253"/>
                </a:lnTo>
                <a:lnTo>
                  <a:pt x="94644" y="571224"/>
                </a:lnTo>
                <a:lnTo>
                  <a:pt x="95547" y="570635"/>
                </a:lnTo>
                <a:lnTo>
                  <a:pt x="95695" y="570539"/>
                </a:lnTo>
                <a:lnTo>
                  <a:pt x="95754" y="569733"/>
                </a:lnTo>
                <a:lnTo>
                  <a:pt x="94818" y="567319"/>
                </a:lnTo>
                <a:lnTo>
                  <a:pt x="95073" y="566486"/>
                </a:lnTo>
                <a:lnTo>
                  <a:pt x="95369" y="565521"/>
                </a:lnTo>
                <a:lnTo>
                  <a:pt x="96046" y="564278"/>
                </a:lnTo>
                <a:lnTo>
                  <a:pt x="98083" y="562597"/>
                </a:lnTo>
                <a:lnTo>
                  <a:pt x="99050" y="562169"/>
                </a:lnTo>
                <a:lnTo>
                  <a:pt x="100617" y="561474"/>
                </a:lnTo>
                <a:lnTo>
                  <a:pt x="102226" y="561281"/>
                </a:lnTo>
                <a:lnTo>
                  <a:pt x="102781" y="560722"/>
                </a:lnTo>
                <a:lnTo>
                  <a:pt x="103067" y="559739"/>
                </a:lnTo>
                <a:lnTo>
                  <a:pt x="103393" y="558612"/>
                </a:lnTo>
                <a:lnTo>
                  <a:pt x="104320" y="557927"/>
                </a:lnTo>
                <a:lnTo>
                  <a:pt x="104482" y="557456"/>
                </a:lnTo>
                <a:lnTo>
                  <a:pt x="105240" y="555259"/>
                </a:lnTo>
                <a:lnTo>
                  <a:pt x="109172" y="552724"/>
                </a:lnTo>
                <a:lnTo>
                  <a:pt x="111232" y="551395"/>
                </a:lnTo>
                <a:lnTo>
                  <a:pt x="112245" y="550035"/>
                </a:lnTo>
                <a:lnTo>
                  <a:pt x="113821" y="547915"/>
                </a:lnTo>
                <a:lnTo>
                  <a:pt x="116143" y="547559"/>
                </a:lnTo>
                <a:lnTo>
                  <a:pt x="118903" y="547682"/>
                </a:lnTo>
                <a:lnTo>
                  <a:pt x="121573" y="547992"/>
                </a:lnTo>
                <a:lnTo>
                  <a:pt x="124609" y="548202"/>
                </a:lnTo>
                <a:lnTo>
                  <a:pt x="126819" y="548522"/>
                </a:lnTo>
                <a:lnTo>
                  <a:pt x="128930" y="549165"/>
                </a:lnTo>
                <a:lnTo>
                  <a:pt x="128563" y="550777"/>
                </a:lnTo>
                <a:lnTo>
                  <a:pt x="128943" y="553440"/>
                </a:lnTo>
                <a:lnTo>
                  <a:pt x="128088" y="557162"/>
                </a:lnTo>
                <a:lnTo>
                  <a:pt x="128406" y="558572"/>
                </a:lnTo>
                <a:lnTo>
                  <a:pt x="128967" y="561062"/>
                </a:lnTo>
                <a:lnTo>
                  <a:pt x="129649" y="561431"/>
                </a:lnTo>
                <a:lnTo>
                  <a:pt x="130083" y="562233"/>
                </a:lnTo>
                <a:lnTo>
                  <a:pt x="130956" y="563843"/>
                </a:lnTo>
                <a:lnTo>
                  <a:pt x="133690" y="566994"/>
                </a:lnTo>
                <a:lnTo>
                  <a:pt x="133817" y="567184"/>
                </a:lnTo>
                <a:lnTo>
                  <a:pt x="136799" y="571631"/>
                </a:lnTo>
                <a:lnTo>
                  <a:pt x="141121" y="575672"/>
                </a:lnTo>
                <a:lnTo>
                  <a:pt x="144617" y="578052"/>
                </a:lnTo>
                <a:lnTo>
                  <a:pt x="146140" y="580047"/>
                </a:lnTo>
                <a:lnTo>
                  <a:pt x="147229" y="582726"/>
                </a:lnTo>
                <a:lnTo>
                  <a:pt x="148853" y="586774"/>
                </a:lnTo>
                <a:lnTo>
                  <a:pt x="151041" y="593707"/>
                </a:lnTo>
                <a:lnTo>
                  <a:pt x="151126" y="594523"/>
                </a:lnTo>
                <a:lnTo>
                  <a:pt x="151204" y="595275"/>
                </a:lnTo>
                <a:lnTo>
                  <a:pt x="151487" y="597983"/>
                </a:lnTo>
                <a:lnTo>
                  <a:pt x="152989" y="603618"/>
                </a:lnTo>
                <a:lnTo>
                  <a:pt x="153985" y="606002"/>
                </a:lnTo>
                <a:lnTo>
                  <a:pt x="155109" y="608691"/>
                </a:lnTo>
                <a:lnTo>
                  <a:pt x="155611" y="611293"/>
                </a:lnTo>
                <a:lnTo>
                  <a:pt x="155556" y="613401"/>
                </a:lnTo>
                <a:lnTo>
                  <a:pt x="154827" y="617804"/>
                </a:lnTo>
                <a:lnTo>
                  <a:pt x="153782" y="620162"/>
                </a:lnTo>
                <a:lnTo>
                  <a:pt x="151250" y="622093"/>
                </a:lnTo>
                <a:lnTo>
                  <a:pt x="150561" y="622961"/>
                </a:lnTo>
                <a:lnTo>
                  <a:pt x="150264" y="623336"/>
                </a:lnTo>
                <a:lnTo>
                  <a:pt x="149999" y="623973"/>
                </a:lnTo>
                <a:lnTo>
                  <a:pt x="149465" y="625260"/>
                </a:lnTo>
                <a:lnTo>
                  <a:pt x="149239" y="625442"/>
                </a:lnTo>
                <a:lnTo>
                  <a:pt x="148540" y="626006"/>
                </a:lnTo>
                <a:lnTo>
                  <a:pt x="148376" y="626056"/>
                </a:lnTo>
                <a:lnTo>
                  <a:pt x="146685" y="626570"/>
                </a:lnTo>
                <a:lnTo>
                  <a:pt x="146568" y="626773"/>
                </a:lnTo>
                <a:lnTo>
                  <a:pt x="145638" y="628372"/>
                </a:lnTo>
                <a:lnTo>
                  <a:pt x="145463" y="631843"/>
                </a:lnTo>
                <a:lnTo>
                  <a:pt x="144729" y="633256"/>
                </a:lnTo>
                <a:lnTo>
                  <a:pt x="143495" y="635630"/>
                </a:lnTo>
                <a:lnTo>
                  <a:pt x="141714" y="640347"/>
                </a:lnTo>
                <a:lnTo>
                  <a:pt x="139963" y="641435"/>
                </a:lnTo>
                <a:lnTo>
                  <a:pt x="139306" y="641844"/>
                </a:lnTo>
                <a:lnTo>
                  <a:pt x="137459" y="644396"/>
                </a:lnTo>
                <a:lnTo>
                  <a:pt x="135979" y="646442"/>
                </a:lnTo>
                <a:lnTo>
                  <a:pt x="132952" y="648126"/>
                </a:lnTo>
                <a:lnTo>
                  <a:pt x="131858" y="649175"/>
                </a:lnTo>
                <a:lnTo>
                  <a:pt x="129026" y="651898"/>
                </a:lnTo>
                <a:lnTo>
                  <a:pt x="127833" y="653659"/>
                </a:lnTo>
                <a:lnTo>
                  <a:pt x="127319" y="655376"/>
                </a:lnTo>
                <a:lnTo>
                  <a:pt x="126792" y="657134"/>
                </a:lnTo>
                <a:lnTo>
                  <a:pt x="124453" y="660862"/>
                </a:lnTo>
                <a:lnTo>
                  <a:pt x="124086" y="662225"/>
                </a:lnTo>
                <a:lnTo>
                  <a:pt x="121987" y="663968"/>
                </a:lnTo>
                <a:lnTo>
                  <a:pt x="121117" y="665759"/>
                </a:lnTo>
                <a:lnTo>
                  <a:pt x="120266" y="667509"/>
                </a:lnTo>
                <a:lnTo>
                  <a:pt x="120453" y="668727"/>
                </a:lnTo>
                <a:lnTo>
                  <a:pt x="115813" y="667463"/>
                </a:lnTo>
                <a:lnTo>
                  <a:pt x="114633" y="666722"/>
                </a:lnTo>
                <a:lnTo>
                  <a:pt x="114377" y="666449"/>
                </a:lnTo>
                <a:lnTo>
                  <a:pt x="113765" y="665795"/>
                </a:lnTo>
                <a:lnTo>
                  <a:pt x="113199" y="664392"/>
                </a:lnTo>
                <a:lnTo>
                  <a:pt x="113406" y="664016"/>
                </a:lnTo>
                <a:lnTo>
                  <a:pt x="114420" y="662180"/>
                </a:lnTo>
                <a:lnTo>
                  <a:pt x="114363" y="659657"/>
                </a:lnTo>
                <a:lnTo>
                  <a:pt x="114189" y="659506"/>
                </a:lnTo>
                <a:lnTo>
                  <a:pt x="113433" y="658857"/>
                </a:lnTo>
                <a:lnTo>
                  <a:pt x="112286" y="658728"/>
                </a:lnTo>
                <a:lnTo>
                  <a:pt x="111267" y="658613"/>
                </a:lnTo>
                <a:lnTo>
                  <a:pt x="109101" y="658870"/>
                </a:lnTo>
                <a:lnTo>
                  <a:pt x="107483" y="655778"/>
                </a:lnTo>
                <a:lnTo>
                  <a:pt x="106473" y="655327"/>
                </a:lnTo>
                <a:lnTo>
                  <a:pt x="106244" y="655224"/>
                </a:lnTo>
                <a:lnTo>
                  <a:pt x="102442" y="655116"/>
                </a:lnTo>
                <a:lnTo>
                  <a:pt x="100753" y="654802"/>
                </a:lnTo>
                <a:lnTo>
                  <a:pt x="98858" y="654450"/>
                </a:lnTo>
                <a:lnTo>
                  <a:pt x="97273" y="655381"/>
                </a:lnTo>
                <a:lnTo>
                  <a:pt x="97193" y="655642"/>
                </a:lnTo>
                <a:lnTo>
                  <a:pt x="96723" y="657245"/>
                </a:lnTo>
                <a:lnTo>
                  <a:pt x="96794" y="660095"/>
                </a:lnTo>
                <a:lnTo>
                  <a:pt x="95560" y="661524"/>
                </a:lnTo>
                <a:lnTo>
                  <a:pt x="93965" y="662271"/>
                </a:lnTo>
                <a:lnTo>
                  <a:pt x="93830" y="662335"/>
                </a:lnTo>
                <a:lnTo>
                  <a:pt x="93656" y="662351"/>
                </a:lnTo>
                <a:lnTo>
                  <a:pt x="89499" y="662721"/>
                </a:lnTo>
                <a:lnTo>
                  <a:pt x="87958" y="664155"/>
                </a:lnTo>
                <a:lnTo>
                  <a:pt x="84988" y="664103"/>
                </a:lnTo>
                <a:lnTo>
                  <a:pt x="84123" y="664539"/>
                </a:lnTo>
                <a:lnTo>
                  <a:pt x="83448" y="665528"/>
                </a:lnTo>
                <a:lnTo>
                  <a:pt x="82215" y="667337"/>
                </a:lnTo>
                <a:lnTo>
                  <a:pt x="79063" y="668218"/>
                </a:lnTo>
                <a:lnTo>
                  <a:pt x="78293" y="668898"/>
                </a:lnTo>
                <a:lnTo>
                  <a:pt x="77567" y="672366"/>
                </a:lnTo>
                <a:lnTo>
                  <a:pt x="77226" y="673987"/>
                </a:lnTo>
                <a:lnTo>
                  <a:pt x="76298" y="674114"/>
                </a:lnTo>
                <a:lnTo>
                  <a:pt x="74419" y="673321"/>
                </a:lnTo>
                <a:lnTo>
                  <a:pt x="72000" y="673442"/>
                </a:lnTo>
                <a:lnTo>
                  <a:pt x="69790" y="674788"/>
                </a:lnTo>
                <a:lnTo>
                  <a:pt x="68510" y="676623"/>
                </a:lnTo>
                <a:lnTo>
                  <a:pt x="68392" y="678299"/>
                </a:lnTo>
                <a:lnTo>
                  <a:pt x="69141" y="680403"/>
                </a:lnTo>
                <a:lnTo>
                  <a:pt x="72000" y="684174"/>
                </a:lnTo>
                <a:lnTo>
                  <a:pt x="71158" y="688471"/>
                </a:lnTo>
                <a:lnTo>
                  <a:pt x="71089" y="688824"/>
                </a:lnTo>
                <a:lnTo>
                  <a:pt x="71223" y="691614"/>
                </a:lnTo>
                <a:lnTo>
                  <a:pt x="70850" y="692044"/>
                </a:lnTo>
                <a:lnTo>
                  <a:pt x="69925" y="693106"/>
                </a:lnTo>
                <a:lnTo>
                  <a:pt x="69032" y="693240"/>
                </a:lnTo>
                <a:lnTo>
                  <a:pt x="68289" y="693352"/>
                </a:lnTo>
                <a:lnTo>
                  <a:pt x="67734" y="692945"/>
                </a:lnTo>
                <a:lnTo>
                  <a:pt x="66955" y="692372"/>
                </a:lnTo>
                <a:lnTo>
                  <a:pt x="66472" y="692510"/>
                </a:lnTo>
                <a:lnTo>
                  <a:pt x="66268" y="692567"/>
                </a:lnTo>
                <a:lnTo>
                  <a:pt x="65163" y="692878"/>
                </a:lnTo>
                <a:lnTo>
                  <a:pt x="62588" y="694519"/>
                </a:lnTo>
                <a:lnTo>
                  <a:pt x="61636" y="695124"/>
                </a:lnTo>
                <a:lnTo>
                  <a:pt x="60470" y="695436"/>
                </a:lnTo>
                <a:lnTo>
                  <a:pt x="60537" y="696861"/>
                </a:lnTo>
                <a:lnTo>
                  <a:pt x="61839" y="697753"/>
                </a:lnTo>
                <a:lnTo>
                  <a:pt x="62746" y="698375"/>
                </a:lnTo>
                <a:lnTo>
                  <a:pt x="63328" y="698772"/>
                </a:lnTo>
                <a:lnTo>
                  <a:pt x="63586" y="699413"/>
                </a:lnTo>
                <a:lnTo>
                  <a:pt x="64201" y="700939"/>
                </a:lnTo>
                <a:lnTo>
                  <a:pt x="64425" y="702651"/>
                </a:lnTo>
                <a:lnTo>
                  <a:pt x="64582" y="703851"/>
                </a:lnTo>
                <a:lnTo>
                  <a:pt x="64558" y="705893"/>
                </a:lnTo>
                <a:lnTo>
                  <a:pt x="64534" y="707942"/>
                </a:lnTo>
                <a:lnTo>
                  <a:pt x="63557" y="711603"/>
                </a:lnTo>
                <a:lnTo>
                  <a:pt x="64073" y="717924"/>
                </a:lnTo>
                <a:lnTo>
                  <a:pt x="67337" y="721607"/>
                </a:lnTo>
                <a:lnTo>
                  <a:pt x="69165" y="723669"/>
                </a:lnTo>
                <a:lnTo>
                  <a:pt x="69713" y="725295"/>
                </a:lnTo>
                <a:lnTo>
                  <a:pt x="70790" y="728499"/>
                </a:lnTo>
                <a:lnTo>
                  <a:pt x="70670" y="729676"/>
                </a:lnTo>
                <a:lnTo>
                  <a:pt x="71741" y="732333"/>
                </a:lnTo>
                <a:lnTo>
                  <a:pt x="73290" y="736176"/>
                </a:lnTo>
                <a:lnTo>
                  <a:pt x="73613" y="737315"/>
                </a:lnTo>
                <a:lnTo>
                  <a:pt x="74292" y="739706"/>
                </a:lnTo>
                <a:lnTo>
                  <a:pt x="78146" y="745704"/>
                </a:lnTo>
                <a:lnTo>
                  <a:pt x="78775" y="748740"/>
                </a:lnTo>
                <a:lnTo>
                  <a:pt x="79042" y="754566"/>
                </a:lnTo>
                <a:lnTo>
                  <a:pt x="77882" y="759033"/>
                </a:lnTo>
                <a:lnTo>
                  <a:pt x="77561" y="761736"/>
                </a:lnTo>
                <a:lnTo>
                  <a:pt x="77521" y="762073"/>
                </a:lnTo>
                <a:lnTo>
                  <a:pt x="78152" y="765852"/>
                </a:lnTo>
                <a:lnTo>
                  <a:pt x="79289" y="766080"/>
                </a:lnTo>
                <a:lnTo>
                  <a:pt x="81586" y="766077"/>
                </a:lnTo>
                <a:lnTo>
                  <a:pt x="83039" y="765708"/>
                </a:lnTo>
                <a:lnTo>
                  <a:pt x="84599" y="764939"/>
                </a:lnTo>
                <a:lnTo>
                  <a:pt x="86655" y="764382"/>
                </a:lnTo>
                <a:lnTo>
                  <a:pt x="87961" y="763909"/>
                </a:lnTo>
                <a:lnTo>
                  <a:pt x="90268" y="763306"/>
                </a:lnTo>
                <a:lnTo>
                  <a:pt x="90921" y="763019"/>
                </a:lnTo>
                <a:lnTo>
                  <a:pt x="92931" y="762212"/>
                </a:lnTo>
                <a:lnTo>
                  <a:pt x="94186" y="761837"/>
                </a:lnTo>
                <a:lnTo>
                  <a:pt x="95185" y="761757"/>
                </a:lnTo>
                <a:lnTo>
                  <a:pt x="96652" y="760588"/>
                </a:lnTo>
                <a:lnTo>
                  <a:pt x="97959" y="760065"/>
                </a:lnTo>
                <a:lnTo>
                  <a:pt x="101067" y="759229"/>
                </a:lnTo>
                <a:lnTo>
                  <a:pt x="102376" y="758556"/>
                </a:lnTo>
                <a:lnTo>
                  <a:pt x="103527" y="758379"/>
                </a:lnTo>
                <a:lnTo>
                  <a:pt x="104582" y="758001"/>
                </a:lnTo>
                <a:lnTo>
                  <a:pt x="106328" y="758086"/>
                </a:lnTo>
                <a:lnTo>
                  <a:pt x="108358" y="758127"/>
                </a:lnTo>
                <a:lnTo>
                  <a:pt x="110359" y="761332"/>
                </a:lnTo>
                <a:lnTo>
                  <a:pt x="110058" y="763813"/>
                </a:lnTo>
                <a:lnTo>
                  <a:pt x="110391" y="764558"/>
                </a:lnTo>
                <a:lnTo>
                  <a:pt x="110805" y="765484"/>
                </a:lnTo>
                <a:lnTo>
                  <a:pt x="110983" y="768579"/>
                </a:lnTo>
                <a:lnTo>
                  <a:pt x="111001" y="768893"/>
                </a:lnTo>
                <a:lnTo>
                  <a:pt x="111283" y="769431"/>
                </a:lnTo>
                <a:lnTo>
                  <a:pt x="111487" y="769823"/>
                </a:lnTo>
                <a:lnTo>
                  <a:pt x="111810" y="770440"/>
                </a:lnTo>
                <a:lnTo>
                  <a:pt x="113236" y="771427"/>
                </a:lnTo>
                <a:lnTo>
                  <a:pt x="113794" y="772634"/>
                </a:lnTo>
                <a:lnTo>
                  <a:pt x="114294" y="773716"/>
                </a:lnTo>
                <a:lnTo>
                  <a:pt x="117387" y="773767"/>
                </a:lnTo>
                <a:lnTo>
                  <a:pt x="118316" y="774075"/>
                </a:lnTo>
                <a:lnTo>
                  <a:pt x="119243" y="774891"/>
                </a:lnTo>
                <a:lnTo>
                  <a:pt x="119928" y="775494"/>
                </a:lnTo>
                <a:lnTo>
                  <a:pt x="120714" y="776320"/>
                </a:lnTo>
                <a:lnTo>
                  <a:pt x="121810" y="776491"/>
                </a:lnTo>
                <a:lnTo>
                  <a:pt x="123014" y="776166"/>
                </a:lnTo>
                <a:lnTo>
                  <a:pt x="124269" y="775741"/>
                </a:lnTo>
                <a:lnTo>
                  <a:pt x="125318" y="775713"/>
                </a:lnTo>
                <a:lnTo>
                  <a:pt x="126313" y="775883"/>
                </a:lnTo>
                <a:lnTo>
                  <a:pt x="127411" y="775906"/>
                </a:lnTo>
                <a:lnTo>
                  <a:pt x="128460" y="775927"/>
                </a:lnTo>
                <a:lnTo>
                  <a:pt x="129360" y="775845"/>
                </a:lnTo>
                <a:lnTo>
                  <a:pt x="130265" y="775414"/>
                </a:lnTo>
                <a:lnTo>
                  <a:pt x="130777" y="774624"/>
                </a:lnTo>
                <a:lnTo>
                  <a:pt x="130841" y="773777"/>
                </a:lnTo>
                <a:lnTo>
                  <a:pt x="130859" y="772627"/>
                </a:lnTo>
                <a:lnTo>
                  <a:pt x="130081" y="771362"/>
                </a:lnTo>
                <a:lnTo>
                  <a:pt x="128842" y="770788"/>
                </a:lnTo>
                <a:lnTo>
                  <a:pt x="127153" y="770253"/>
                </a:lnTo>
                <a:lnTo>
                  <a:pt x="126211" y="769189"/>
                </a:lnTo>
                <a:lnTo>
                  <a:pt x="126295" y="767688"/>
                </a:lnTo>
                <a:lnTo>
                  <a:pt x="127413" y="766461"/>
                </a:lnTo>
                <a:lnTo>
                  <a:pt x="129472" y="765753"/>
                </a:lnTo>
                <a:lnTo>
                  <a:pt x="130430" y="765173"/>
                </a:lnTo>
                <a:lnTo>
                  <a:pt x="133397" y="763785"/>
                </a:lnTo>
                <a:lnTo>
                  <a:pt x="137074" y="761809"/>
                </a:lnTo>
                <a:lnTo>
                  <a:pt x="139132" y="761103"/>
                </a:lnTo>
                <a:lnTo>
                  <a:pt x="140437" y="760680"/>
                </a:lnTo>
                <a:lnTo>
                  <a:pt x="143353" y="759439"/>
                </a:lnTo>
                <a:lnTo>
                  <a:pt x="145460" y="758832"/>
                </a:lnTo>
                <a:lnTo>
                  <a:pt x="147806" y="758830"/>
                </a:lnTo>
                <a:lnTo>
                  <a:pt x="150846" y="759192"/>
                </a:lnTo>
                <a:lnTo>
                  <a:pt x="153041" y="759286"/>
                </a:lnTo>
                <a:lnTo>
                  <a:pt x="158163" y="760590"/>
                </a:lnTo>
                <a:lnTo>
                  <a:pt x="159697" y="761471"/>
                </a:lnTo>
                <a:lnTo>
                  <a:pt x="161629" y="762410"/>
                </a:lnTo>
                <a:lnTo>
                  <a:pt x="162874" y="762585"/>
                </a:lnTo>
                <a:lnTo>
                  <a:pt x="163724" y="762552"/>
                </a:lnTo>
                <a:lnTo>
                  <a:pt x="164573" y="762519"/>
                </a:lnTo>
                <a:lnTo>
                  <a:pt x="165426" y="762238"/>
                </a:lnTo>
                <a:lnTo>
                  <a:pt x="166227" y="762104"/>
                </a:lnTo>
                <a:lnTo>
                  <a:pt x="167134" y="761756"/>
                </a:lnTo>
                <a:lnTo>
                  <a:pt x="169057" y="757709"/>
                </a:lnTo>
                <a:lnTo>
                  <a:pt x="169347" y="757099"/>
                </a:lnTo>
                <a:lnTo>
                  <a:pt x="170631" y="752010"/>
                </a:lnTo>
                <a:lnTo>
                  <a:pt x="171101" y="743393"/>
                </a:lnTo>
                <a:lnTo>
                  <a:pt x="171660" y="744258"/>
                </a:lnTo>
                <a:lnTo>
                  <a:pt x="174325" y="746171"/>
                </a:lnTo>
                <a:lnTo>
                  <a:pt x="176172" y="747082"/>
                </a:lnTo>
                <a:lnTo>
                  <a:pt x="181447" y="749682"/>
                </a:lnTo>
                <a:lnTo>
                  <a:pt x="182430" y="750769"/>
                </a:lnTo>
                <a:lnTo>
                  <a:pt x="183123" y="751536"/>
                </a:lnTo>
                <a:lnTo>
                  <a:pt x="185485" y="755496"/>
                </a:lnTo>
                <a:lnTo>
                  <a:pt x="185704" y="755684"/>
                </a:lnTo>
                <a:lnTo>
                  <a:pt x="186415" y="756299"/>
                </a:lnTo>
                <a:lnTo>
                  <a:pt x="188350" y="762491"/>
                </a:lnTo>
                <a:lnTo>
                  <a:pt x="189420" y="769182"/>
                </a:lnTo>
                <a:lnTo>
                  <a:pt x="189496" y="769370"/>
                </a:lnTo>
                <a:lnTo>
                  <a:pt x="190230" y="771164"/>
                </a:lnTo>
                <a:lnTo>
                  <a:pt x="192772" y="773699"/>
                </a:lnTo>
                <a:lnTo>
                  <a:pt x="193312" y="774689"/>
                </a:lnTo>
                <a:lnTo>
                  <a:pt x="193580" y="775183"/>
                </a:lnTo>
                <a:lnTo>
                  <a:pt x="193573" y="775366"/>
                </a:lnTo>
                <a:lnTo>
                  <a:pt x="193465" y="777973"/>
                </a:lnTo>
                <a:lnTo>
                  <a:pt x="192481" y="780022"/>
                </a:lnTo>
                <a:lnTo>
                  <a:pt x="192739" y="780733"/>
                </a:lnTo>
                <a:lnTo>
                  <a:pt x="193964" y="782208"/>
                </a:lnTo>
                <a:lnTo>
                  <a:pt x="195292" y="783434"/>
                </a:lnTo>
                <a:lnTo>
                  <a:pt x="195478" y="784337"/>
                </a:lnTo>
                <a:lnTo>
                  <a:pt x="195755" y="785743"/>
                </a:lnTo>
                <a:lnTo>
                  <a:pt x="196044" y="786399"/>
                </a:lnTo>
                <a:lnTo>
                  <a:pt x="194625" y="787669"/>
                </a:lnTo>
                <a:lnTo>
                  <a:pt x="193515" y="788446"/>
                </a:lnTo>
                <a:lnTo>
                  <a:pt x="191452" y="789402"/>
                </a:lnTo>
                <a:lnTo>
                  <a:pt x="189688" y="790467"/>
                </a:lnTo>
                <a:lnTo>
                  <a:pt x="189307" y="792408"/>
                </a:lnTo>
                <a:lnTo>
                  <a:pt x="188860" y="795348"/>
                </a:lnTo>
                <a:lnTo>
                  <a:pt x="189067" y="798001"/>
                </a:lnTo>
                <a:lnTo>
                  <a:pt x="190023" y="800670"/>
                </a:lnTo>
                <a:lnTo>
                  <a:pt x="190093" y="802570"/>
                </a:lnTo>
                <a:lnTo>
                  <a:pt x="189269" y="804102"/>
                </a:lnTo>
                <a:lnTo>
                  <a:pt x="187850" y="805423"/>
                </a:lnTo>
                <a:lnTo>
                  <a:pt x="186687" y="806349"/>
                </a:lnTo>
                <a:lnTo>
                  <a:pt x="184627" y="807156"/>
                </a:lnTo>
                <a:lnTo>
                  <a:pt x="183848" y="808991"/>
                </a:lnTo>
                <a:lnTo>
                  <a:pt x="183316" y="811079"/>
                </a:lnTo>
                <a:lnTo>
                  <a:pt x="183112" y="812104"/>
                </a:lnTo>
                <a:lnTo>
                  <a:pt x="183407" y="812529"/>
                </a:lnTo>
                <a:lnTo>
                  <a:pt x="184788" y="814516"/>
                </a:lnTo>
                <a:lnTo>
                  <a:pt x="185840" y="814761"/>
                </a:lnTo>
                <a:lnTo>
                  <a:pt x="187888" y="817358"/>
                </a:lnTo>
                <a:lnTo>
                  <a:pt x="190027" y="819245"/>
                </a:lnTo>
                <a:lnTo>
                  <a:pt x="191669" y="820694"/>
                </a:lnTo>
                <a:lnTo>
                  <a:pt x="192375" y="822067"/>
                </a:lnTo>
                <a:lnTo>
                  <a:pt x="193037" y="823356"/>
                </a:lnTo>
                <a:lnTo>
                  <a:pt x="194462" y="824404"/>
                </a:lnTo>
                <a:lnTo>
                  <a:pt x="195823" y="824834"/>
                </a:lnTo>
                <a:lnTo>
                  <a:pt x="198177" y="826500"/>
                </a:lnTo>
                <a:lnTo>
                  <a:pt x="200281" y="826804"/>
                </a:lnTo>
                <a:lnTo>
                  <a:pt x="202195" y="826116"/>
                </a:lnTo>
                <a:lnTo>
                  <a:pt x="203558" y="827165"/>
                </a:lnTo>
                <a:lnTo>
                  <a:pt x="208013" y="828390"/>
                </a:lnTo>
                <a:lnTo>
                  <a:pt x="209521" y="829541"/>
                </a:lnTo>
                <a:lnTo>
                  <a:pt x="209610" y="829708"/>
                </a:lnTo>
                <a:lnTo>
                  <a:pt x="210374" y="831142"/>
                </a:lnTo>
                <a:lnTo>
                  <a:pt x="211116" y="832535"/>
                </a:lnTo>
                <a:lnTo>
                  <a:pt x="213407" y="833892"/>
                </a:lnTo>
                <a:lnTo>
                  <a:pt x="215397" y="836301"/>
                </a:lnTo>
                <a:lnTo>
                  <a:pt x="216013" y="837046"/>
                </a:lnTo>
                <a:lnTo>
                  <a:pt x="216255" y="837230"/>
                </a:lnTo>
                <a:lnTo>
                  <a:pt x="217314" y="838033"/>
                </a:lnTo>
                <a:lnTo>
                  <a:pt x="221899" y="839244"/>
                </a:lnTo>
                <a:lnTo>
                  <a:pt x="221839" y="842669"/>
                </a:lnTo>
                <a:lnTo>
                  <a:pt x="223265" y="844091"/>
                </a:lnTo>
                <a:lnTo>
                  <a:pt x="222341" y="845272"/>
                </a:lnTo>
                <a:lnTo>
                  <a:pt x="222540" y="845725"/>
                </a:lnTo>
                <a:lnTo>
                  <a:pt x="222776" y="846262"/>
                </a:lnTo>
                <a:lnTo>
                  <a:pt x="222533" y="847813"/>
                </a:lnTo>
                <a:lnTo>
                  <a:pt x="221514" y="847847"/>
                </a:lnTo>
                <a:lnTo>
                  <a:pt x="220493" y="847881"/>
                </a:lnTo>
                <a:lnTo>
                  <a:pt x="219818" y="849731"/>
                </a:lnTo>
                <a:lnTo>
                  <a:pt x="219021" y="851916"/>
                </a:lnTo>
                <a:lnTo>
                  <a:pt x="218827" y="852078"/>
                </a:lnTo>
                <a:lnTo>
                  <a:pt x="218280" y="852538"/>
                </a:lnTo>
                <a:lnTo>
                  <a:pt x="216674" y="852853"/>
                </a:lnTo>
                <a:lnTo>
                  <a:pt x="216407" y="853664"/>
                </a:lnTo>
                <a:lnTo>
                  <a:pt x="216306" y="853970"/>
                </a:lnTo>
                <a:lnTo>
                  <a:pt x="216153" y="855589"/>
                </a:lnTo>
                <a:lnTo>
                  <a:pt x="216789" y="856452"/>
                </a:lnTo>
                <a:lnTo>
                  <a:pt x="218386" y="856484"/>
                </a:lnTo>
                <a:lnTo>
                  <a:pt x="220432" y="856526"/>
                </a:lnTo>
                <a:lnTo>
                  <a:pt x="222117" y="857310"/>
                </a:lnTo>
                <a:lnTo>
                  <a:pt x="223800" y="858244"/>
                </a:lnTo>
                <a:lnTo>
                  <a:pt x="225592" y="858531"/>
                </a:lnTo>
                <a:lnTo>
                  <a:pt x="227177" y="859363"/>
                </a:lnTo>
                <a:lnTo>
                  <a:pt x="228604" y="860642"/>
                </a:lnTo>
                <a:lnTo>
                  <a:pt x="229186" y="861704"/>
                </a:lnTo>
                <a:lnTo>
                  <a:pt x="230020" y="865771"/>
                </a:lnTo>
                <a:lnTo>
                  <a:pt x="230092" y="867472"/>
                </a:lnTo>
                <a:lnTo>
                  <a:pt x="230218" y="868975"/>
                </a:lnTo>
                <a:lnTo>
                  <a:pt x="230801" y="869987"/>
                </a:lnTo>
                <a:lnTo>
                  <a:pt x="232487" y="870671"/>
                </a:lnTo>
                <a:lnTo>
                  <a:pt x="234514" y="871962"/>
                </a:lnTo>
                <a:lnTo>
                  <a:pt x="235439" y="873431"/>
                </a:lnTo>
                <a:lnTo>
                  <a:pt x="236907" y="875261"/>
                </a:lnTo>
                <a:lnTo>
                  <a:pt x="237333" y="876770"/>
                </a:lnTo>
                <a:lnTo>
                  <a:pt x="237800" y="878730"/>
                </a:lnTo>
                <a:lnTo>
                  <a:pt x="238029" y="880034"/>
                </a:lnTo>
                <a:lnTo>
                  <a:pt x="238819" y="881305"/>
                </a:lnTo>
                <a:lnTo>
                  <a:pt x="239682" y="880745"/>
                </a:lnTo>
                <a:lnTo>
                  <a:pt x="241466" y="880323"/>
                </a:lnTo>
                <a:lnTo>
                  <a:pt x="242339" y="880117"/>
                </a:lnTo>
                <a:lnTo>
                  <a:pt x="243092" y="879423"/>
                </a:lnTo>
                <a:lnTo>
                  <a:pt x="243757" y="878810"/>
                </a:lnTo>
                <a:lnTo>
                  <a:pt x="245611" y="878743"/>
                </a:lnTo>
                <a:lnTo>
                  <a:pt x="246129" y="878867"/>
                </a:lnTo>
                <a:lnTo>
                  <a:pt x="247652" y="879233"/>
                </a:lnTo>
                <a:lnTo>
                  <a:pt x="248641" y="879044"/>
                </a:lnTo>
                <a:lnTo>
                  <a:pt x="250307" y="877861"/>
                </a:lnTo>
                <a:lnTo>
                  <a:pt x="253091" y="878907"/>
                </a:lnTo>
                <a:lnTo>
                  <a:pt x="253772" y="878563"/>
                </a:lnTo>
                <a:lnTo>
                  <a:pt x="254445" y="878223"/>
                </a:lnTo>
                <a:lnTo>
                  <a:pt x="254737" y="878399"/>
                </a:lnTo>
                <a:lnTo>
                  <a:pt x="256182" y="879270"/>
                </a:lnTo>
                <a:lnTo>
                  <a:pt x="257543" y="879328"/>
                </a:lnTo>
                <a:lnTo>
                  <a:pt x="258433" y="878519"/>
                </a:lnTo>
                <a:lnTo>
                  <a:pt x="258776" y="878208"/>
                </a:lnTo>
                <a:lnTo>
                  <a:pt x="259034" y="878250"/>
                </a:lnTo>
                <a:lnTo>
                  <a:pt x="259518" y="878330"/>
                </a:lnTo>
                <a:lnTo>
                  <a:pt x="260133" y="877026"/>
                </a:lnTo>
                <a:lnTo>
                  <a:pt x="261368" y="876712"/>
                </a:lnTo>
                <a:lnTo>
                  <a:pt x="263460" y="877144"/>
                </a:lnTo>
                <a:lnTo>
                  <a:pt x="265512" y="877568"/>
                </a:lnTo>
                <a:lnTo>
                  <a:pt x="266441" y="878186"/>
                </a:lnTo>
                <a:lnTo>
                  <a:pt x="268242" y="881528"/>
                </a:lnTo>
                <a:lnTo>
                  <a:pt x="268990" y="882103"/>
                </a:lnTo>
                <a:lnTo>
                  <a:pt x="270880" y="882421"/>
                </a:lnTo>
                <a:lnTo>
                  <a:pt x="272695" y="882694"/>
                </a:lnTo>
                <a:lnTo>
                  <a:pt x="273252" y="883126"/>
                </a:lnTo>
                <a:lnTo>
                  <a:pt x="275005" y="882853"/>
                </a:lnTo>
                <a:lnTo>
                  <a:pt x="276095" y="882684"/>
                </a:lnTo>
                <a:lnTo>
                  <a:pt x="276128" y="883285"/>
                </a:lnTo>
                <a:lnTo>
                  <a:pt x="276159" y="883862"/>
                </a:lnTo>
                <a:lnTo>
                  <a:pt x="277777" y="888321"/>
                </a:lnTo>
                <a:lnTo>
                  <a:pt x="278962" y="890731"/>
                </a:lnTo>
                <a:lnTo>
                  <a:pt x="280883" y="894637"/>
                </a:lnTo>
                <a:lnTo>
                  <a:pt x="280517" y="896560"/>
                </a:lnTo>
                <a:lnTo>
                  <a:pt x="281943" y="898354"/>
                </a:lnTo>
                <a:lnTo>
                  <a:pt x="282135" y="901143"/>
                </a:lnTo>
                <a:lnTo>
                  <a:pt x="282882" y="902807"/>
                </a:lnTo>
                <a:lnTo>
                  <a:pt x="283192" y="903496"/>
                </a:lnTo>
                <a:lnTo>
                  <a:pt x="283820" y="907649"/>
                </a:lnTo>
                <a:lnTo>
                  <a:pt x="284810" y="908514"/>
                </a:lnTo>
                <a:lnTo>
                  <a:pt x="286058" y="913160"/>
                </a:lnTo>
                <a:lnTo>
                  <a:pt x="286903" y="913958"/>
                </a:lnTo>
                <a:lnTo>
                  <a:pt x="287783" y="914789"/>
                </a:lnTo>
                <a:lnTo>
                  <a:pt x="288350" y="915324"/>
                </a:lnTo>
                <a:lnTo>
                  <a:pt x="290516" y="916434"/>
                </a:lnTo>
                <a:lnTo>
                  <a:pt x="293112" y="916551"/>
                </a:lnTo>
                <a:lnTo>
                  <a:pt x="294074" y="917511"/>
                </a:lnTo>
                <a:lnTo>
                  <a:pt x="296209" y="919642"/>
                </a:lnTo>
                <a:lnTo>
                  <a:pt x="299626" y="922863"/>
                </a:lnTo>
                <a:lnTo>
                  <a:pt x="301509" y="926077"/>
                </a:lnTo>
                <a:lnTo>
                  <a:pt x="302781" y="928553"/>
                </a:lnTo>
                <a:lnTo>
                  <a:pt x="304191" y="930638"/>
                </a:lnTo>
                <a:lnTo>
                  <a:pt x="303609" y="934522"/>
                </a:lnTo>
                <a:lnTo>
                  <a:pt x="303538" y="934999"/>
                </a:lnTo>
                <a:lnTo>
                  <a:pt x="304273" y="938326"/>
                </a:lnTo>
                <a:lnTo>
                  <a:pt x="304537" y="939522"/>
                </a:lnTo>
                <a:lnTo>
                  <a:pt x="303937" y="947026"/>
                </a:lnTo>
                <a:lnTo>
                  <a:pt x="306118" y="955205"/>
                </a:lnTo>
                <a:lnTo>
                  <a:pt x="304742" y="958143"/>
                </a:lnTo>
                <a:lnTo>
                  <a:pt x="303966" y="959799"/>
                </a:lnTo>
                <a:lnTo>
                  <a:pt x="304417" y="960931"/>
                </a:lnTo>
                <a:lnTo>
                  <a:pt x="305461" y="963553"/>
                </a:lnTo>
                <a:lnTo>
                  <a:pt x="305520" y="963701"/>
                </a:lnTo>
                <a:lnTo>
                  <a:pt x="305839" y="967854"/>
                </a:lnTo>
                <a:lnTo>
                  <a:pt x="304487" y="971268"/>
                </a:lnTo>
                <a:lnTo>
                  <a:pt x="305051" y="974491"/>
                </a:lnTo>
                <a:lnTo>
                  <a:pt x="304488" y="975628"/>
                </a:lnTo>
                <a:lnTo>
                  <a:pt x="304129" y="976353"/>
                </a:lnTo>
                <a:lnTo>
                  <a:pt x="304626" y="977778"/>
                </a:lnTo>
                <a:lnTo>
                  <a:pt x="304136" y="979206"/>
                </a:lnTo>
                <a:lnTo>
                  <a:pt x="304082" y="983112"/>
                </a:lnTo>
                <a:lnTo>
                  <a:pt x="303594" y="985656"/>
                </a:lnTo>
                <a:lnTo>
                  <a:pt x="302794" y="987022"/>
                </a:lnTo>
                <a:lnTo>
                  <a:pt x="302541" y="987946"/>
                </a:lnTo>
                <a:lnTo>
                  <a:pt x="302182" y="989256"/>
                </a:lnTo>
                <a:lnTo>
                  <a:pt x="303187" y="996507"/>
                </a:lnTo>
                <a:lnTo>
                  <a:pt x="307934" y="991906"/>
                </a:lnTo>
                <a:lnTo>
                  <a:pt x="312009" y="990601"/>
                </a:lnTo>
                <a:lnTo>
                  <a:pt x="317593" y="988813"/>
                </a:lnTo>
                <a:lnTo>
                  <a:pt x="318142" y="988638"/>
                </a:lnTo>
                <a:lnTo>
                  <a:pt x="318717" y="988434"/>
                </a:lnTo>
                <a:lnTo>
                  <a:pt x="319847" y="987534"/>
                </a:lnTo>
                <a:lnTo>
                  <a:pt x="322133" y="987466"/>
                </a:lnTo>
                <a:lnTo>
                  <a:pt x="325649" y="984666"/>
                </a:lnTo>
                <a:lnTo>
                  <a:pt x="328221" y="984565"/>
                </a:lnTo>
                <a:lnTo>
                  <a:pt x="330715" y="984467"/>
                </a:lnTo>
                <a:lnTo>
                  <a:pt x="333492" y="982972"/>
                </a:lnTo>
                <a:lnTo>
                  <a:pt x="334775" y="981131"/>
                </a:lnTo>
                <a:lnTo>
                  <a:pt x="336263" y="978996"/>
                </a:lnTo>
                <a:lnTo>
                  <a:pt x="337773" y="978441"/>
                </a:lnTo>
                <a:lnTo>
                  <a:pt x="340338" y="977498"/>
                </a:lnTo>
                <a:lnTo>
                  <a:pt x="343297" y="974452"/>
                </a:lnTo>
                <a:lnTo>
                  <a:pt x="344650" y="971845"/>
                </a:lnTo>
                <a:lnTo>
                  <a:pt x="345498" y="970250"/>
                </a:lnTo>
                <a:lnTo>
                  <a:pt x="346004" y="969299"/>
                </a:lnTo>
                <a:lnTo>
                  <a:pt x="351241" y="962218"/>
                </a:lnTo>
                <a:lnTo>
                  <a:pt x="352538" y="962091"/>
                </a:lnTo>
                <a:lnTo>
                  <a:pt x="353881" y="959970"/>
                </a:lnTo>
                <a:lnTo>
                  <a:pt x="354386" y="959171"/>
                </a:lnTo>
                <a:lnTo>
                  <a:pt x="355867" y="958486"/>
                </a:lnTo>
                <a:lnTo>
                  <a:pt x="356291" y="957881"/>
                </a:lnTo>
                <a:lnTo>
                  <a:pt x="357346" y="956374"/>
                </a:lnTo>
                <a:lnTo>
                  <a:pt x="362839" y="953074"/>
                </a:lnTo>
                <a:lnTo>
                  <a:pt x="363393" y="952391"/>
                </a:lnTo>
                <a:lnTo>
                  <a:pt x="363743" y="951046"/>
                </a:lnTo>
                <a:lnTo>
                  <a:pt x="364007" y="950033"/>
                </a:lnTo>
                <a:lnTo>
                  <a:pt x="365240" y="948666"/>
                </a:lnTo>
                <a:lnTo>
                  <a:pt x="365329" y="946852"/>
                </a:lnTo>
                <a:lnTo>
                  <a:pt x="365358" y="946248"/>
                </a:lnTo>
                <a:lnTo>
                  <a:pt x="366424" y="944829"/>
                </a:lnTo>
                <a:lnTo>
                  <a:pt x="369980" y="940098"/>
                </a:lnTo>
                <a:lnTo>
                  <a:pt x="372884" y="939533"/>
                </a:lnTo>
                <a:lnTo>
                  <a:pt x="373994" y="938787"/>
                </a:lnTo>
                <a:lnTo>
                  <a:pt x="378062" y="933135"/>
                </a:lnTo>
                <a:lnTo>
                  <a:pt x="380285" y="932385"/>
                </a:lnTo>
                <a:lnTo>
                  <a:pt x="380890" y="931743"/>
                </a:lnTo>
                <a:lnTo>
                  <a:pt x="381457" y="931142"/>
                </a:lnTo>
                <a:lnTo>
                  <a:pt x="381944" y="930230"/>
                </a:lnTo>
                <a:lnTo>
                  <a:pt x="382319" y="929528"/>
                </a:lnTo>
                <a:lnTo>
                  <a:pt x="382930" y="926241"/>
                </a:lnTo>
                <a:lnTo>
                  <a:pt x="383360" y="925397"/>
                </a:lnTo>
                <a:lnTo>
                  <a:pt x="384099" y="923944"/>
                </a:lnTo>
                <a:lnTo>
                  <a:pt x="384777" y="922578"/>
                </a:lnTo>
                <a:lnTo>
                  <a:pt x="385564" y="921719"/>
                </a:lnTo>
                <a:lnTo>
                  <a:pt x="386256" y="920963"/>
                </a:lnTo>
                <a:lnTo>
                  <a:pt x="390208" y="918643"/>
                </a:lnTo>
                <a:lnTo>
                  <a:pt x="396010" y="915236"/>
                </a:lnTo>
                <a:lnTo>
                  <a:pt x="396749" y="913870"/>
                </a:lnTo>
                <a:lnTo>
                  <a:pt x="397609" y="913177"/>
                </a:lnTo>
                <a:lnTo>
                  <a:pt x="398292" y="912627"/>
                </a:lnTo>
                <a:lnTo>
                  <a:pt x="399967" y="910393"/>
                </a:lnTo>
                <a:lnTo>
                  <a:pt x="402894" y="909898"/>
                </a:lnTo>
                <a:lnTo>
                  <a:pt x="406129" y="909032"/>
                </a:lnTo>
                <a:lnTo>
                  <a:pt x="409426" y="908244"/>
                </a:lnTo>
                <a:lnTo>
                  <a:pt x="415528" y="908068"/>
                </a:lnTo>
                <a:lnTo>
                  <a:pt x="419634" y="908265"/>
                </a:lnTo>
                <a:lnTo>
                  <a:pt x="426119" y="908769"/>
                </a:lnTo>
                <a:lnTo>
                  <a:pt x="426760" y="908813"/>
                </a:lnTo>
                <a:lnTo>
                  <a:pt x="428634" y="908942"/>
                </a:lnTo>
                <a:lnTo>
                  <a:pt x="430877" y="909381"/>
                </a:lnTo>
                <a:lnTo>
                  <a:pt x="434167" y="910511"/>
                </a:lnTo>
                <a:lnTo>
                  <a:pt x="438394" y="911250"/>
                </a:lnTo>
                <a:lnTo>
                  <a:pt x="443314" y="910515"/>
                </a:lnTo>
                <a:lnTo>
                  <a:pt x="447037" y="910033"/>
                </a:lnTo>
                <a:lnTo>
                  <a:pt x="447618" y="909793"/>
                </a:lnTo>
                <a:lnTo>
                  <a:pt x="448994" y="909226"/>
                </a:lnTo>
                <a:lnTo>
                  <a:pt x="451251" y="908296"/>
                </a:lnTo>
                <a:lnTo>
                  <a:pt x="452050" y="905938"/>
                </a:lnTo>
                <a:lnTo>
                  <a:pt x="454214" y="906057"/>
                </a:lnTo>
                <a:lnTo>
                  <a:pt x="455079" y="905746"/>
                </a:lnTo>
                <a:lnTo>
                  <a:pt x="457361" y="903261"/>
                </a:lnTo>
                <a:lnTo>
                  <a:pt x="458404" y="898733"/>
                </a:lnTo>
                <a:lnTo>
                  <a:pt x="460362" y="893644"/>
                </a:lnTo>
                <a:lnTo>
                  <a:pt x="462469" y="887969"/>
                </a:lnTo>
                <a:lnTo>
                  <a:pt x="465177" y="880395"/>
                </a:lnTo>
                <a:lnTo>
                  <a:pt x="466037" y="877968"/>
                </a:lnTo>
                <a:lnTo>
                  <a:pt x="466984" y="875296"/>
                </a:lnTo>
                <a:lnTo>
                  <a:pt x="469698" y="869966"/>
                </a:lnTo>
                <a:lnTo>
                  <a:pt x="472561" y="863601"/>
                </a:lnTo>
                <a:lnTo>
                  <a:pt x="476178" y="855647"/>
                </a:lnTo>
                <a:lnTo>
                  <a:pt x="479494" y="848718"/>
                </a:lnTo>
                <a:lnTo>
                  <a:pt x="482057" y="843079"/>
                </a:lnTo>
                <a:lnTo>
                  <a:pt x="481798" y="838609"/>
                </a:lnTo>
                <a:lnTo>
                  <a:pt x="480335" y="838270"/>
                </a:lnTo>
                <a:lnTo>
                  <a:pt x="479944" y="838179"/>
                </a:lnTo>
                <a:lnTo>
                  <a:pt x="479462" y="837718"/>
                </a:lnTo>
                <a:lnTo>
                  <a:pt x="478458" y="836756"/>
                </a:lnTo>
                <a:lnTo>
                  <a:pt x="477156" y="834774"/>
                </a:lnTo>
                <a:lnTo>
                  <a:pt x="476409" y="834640"/>
                </a:lnTo>
                <a:lnTo>
                  <a:pt x="475796" y="834528"/>
                </a:lnTo>
                <a:lnTo>
                  <a:pt x="475385" y="834716"/>
                </a:lnTo>
                <a:lnTo>
                  <a:pt x="475115" y="834841"/>
                </a:lnTo>
                <a:lnTo>
                  <a:pt x="474497" y="835338"/>
                </a:lnTo>
                <a:lnTo>
                  <a:pt x="472705" y="835155"/>
                </a:lnTo>
                <a:lnTo>
                  <a:pt x="472270" y="835436"/>
                </a:lnTo>
                <a:lnTo>
                  <a:pt x="471162" y="836151"/>
                </a:lnTo>
                <a:lnTo>
                  <a:pt x="469617" y="836401"/>
                </a:lnTo>
                <a:lnTo>
                  <a:pt x="467823" y="836095"/>
                </a:lnTo>
                <a:lnTo>
                  <a:pt x="466583" y="834546"/>
                </a:lnTo>
                <a:lnTo>
                  <a:pt x="464235" y="834800"/>
                </a:lnTo>
                <a:lnTo>
                  <a:pt x="463491" y="834429"/>
                </a:lnTo>
                <a:lnTo>
                  <a:pt x="462499" y="831827"/>
                </a:lnTo>
                <a:lnTo>
                  <a:pt x="460056" y="829170"/>
                </a:lnTo>
                <a:lnTo>
                  <a:pt x="455208" y="829556"/>
                </a:lnTo>
                <a:lnTo>
                  <a:pt x="451874" y="828559"/>
                </a:lnTo>
                <a:lnTo>
                  <a:pt x="447930" y="826917"/>
                </a:lnTo>
                <a:lnTo>
                  <a:pt x="442014" y="823334"/>
                </a:lnTo>
                <a:lnTo>
                  <a:pt x="424427" y="817682"/>
                </a:lnTo>
                <a:lnTo>
                  <a:pt x="418758" y="815429"/>
                </a:lnTo>
                <a:lnTo>
                  <a:pt x="415664" y="814256"/>
                </a:lnTo>
                <a:lnTo>
                  <a:pt x="413388" y="810186"/>
                </a:lnTo>
                <a:lnTo>
                  <a:pt x="412686" y="808932"/>
                </a:lnTo>
                <a:lnTo>
                  <a:pt x="410763" y="805896"/>
                </a:lnTo>
                <a:lnTo>
                  <a:pt x="411210" y="802341"/>
                </a:lnTo>
                <a:lnTo>
                  <a:pt x="413327" y="801304"/>
                </a:lnTo>
                <a:lnTo>
                  <a:pt x="417268" y="801599"/>
                </a:lnTo>
                <a:lnTo>
                  <a:pt x="420298" y="801826"/>
                </a:lnTo>
                <a:lnTo>
                  <a:pt x="423174" y="800994"/>
                </a:lnTo>
                <a:lnTo>
                  <a:pt x="424381" y="798992"/>
                </a:lnTo>
                <a:lnTo>
                  <a:pt x="422559" y="797061"/>
                </a:lnTo>
                <a:lnTo>
                  <a:pt x="419827" y="794764"/>
                </a:lnTo>
                <a:lnTo>
                  <a:pt x="416338" y="793008"/>
                </a:lnTo>
                <a:lnTo>
                  <a:pt x="411257" y="790472"/>
                </a:lnTo>
                <a:lnTo>
                  <a:pt x="409964" y="788495"/>
                </a:lnTo>
                <a:lnTo>
                  <a:pt x="408139" y="785368"/>
                </a:lnTo>
                <a:lnTo>
                  <a:pt x="407514" y="778148"/>
                </a:lnTo>
                <a:lnTo>
                  <a:pt x="405631" y="772619"/>
                </a:lnTo>
                <a:lnTo>
                  <a:pt x="406806" y="772305"/>
                </a:lnTo>
                <a:lnTo>
                  <a:pt x="407980" y="771993"/>
                </a:lnTo>
                <a:lnTo>
                  <a:pt x="411872" y="769382"/>
                </a:lnTo>
                <a:lnTo>
                  <a:pt x="416571" y="769061"/>
                </a:lnTo>
                <a:lnTo>
                  <a:pt x="417320" y="768684"/>
                </a:lnTo>
                <a:lnTo>
                  <a:pt x="418053" y="768314"/>
                </a:lnTo>
                <a:lnTo>
                  <a:pt x="418256" y="768026"/>
                </a:lnTo>
                <a:lnTo>
                  <a:pt x="419410" y="766389"/>
                </a:lnTo>
                <a:lnTo>
                  <a:pt x="420581" y="763472"/>
                </a:lnTo>
                <a:lnTo>
                  <a:pt x="421693" y="762416"/>
                </a:lnTo>
                <a:lnTo>
                  <a:pt x="422361" y="762032"/>
                </a:lnTo>
                <a:lnTo>
                  <a:pt x="423272" y="761510"/>
                </a:lnTo>
                <a:lnTo>
                  <a:pt x="425275" y="760362"/>
                </a:lnTo>
                <a:lnTo>
                  <a:pt x="426801" y="758827"/>
                </a:lnTo>
                <a:lnTo>
                  <a:pt x="429844" y="755766"/>
                </a:lnTo>
                <a:lnTo>
                  <a:pt x="434306" y="752988"/>
                </a:lnTo>
                <a:lnTo>
                  <a:pt x="435343" y="752344"/>
                </a:lnTo>
                <a:lnTo>
                  <a:pt x="437938" y="751533"/>
                </a:lnTo>
                <a:lnTo>
                  <a:pt x="438351" y="749219"/>
                </a:lnTo>
                <a:lnTo>
                  <a:pt x="442581" y="744305"/>
                </a:lnTo>
                <a:lnTo>
                  <a:pt x="452405" y="735330"/>
                </a:lnTo>
                <a:lnTo>
                  <a:pt x="452559" y="735190"/>
                </a:lnTo>
                <a:lnTo>
                  <a:pt x="461320" y="724339"/>
                </a:lnTo>
                <a:lnTo>
                  <a:pt x="462353" y="723706"/>
                </a:lnTo>
                <a:lnTo>
                  <a:pt x="463867" y="722779"/>
                </a:lnTo>
                <a:lnTo>
                  <a:pt x="465553" y="720771"/>
                </a:lnTo>
                <a:lnTo>
                  <a:pt x="467215" y="719102"/>
                </a:lnTo>
                <a:lnTo>
                  <a:pt x="469484" y="717329"/>
                </a:lnTo>
                <a:lnTo>
                  <a:pt x="471750" y="714960"/>
                </a:lnTo>
                <a:lnTo>
                  <a:pt x="473858" y="709739"/>
                </a:lnTo>
                <a:lnTo>
                  <a:pt x="478379" y="699469"/>
                </a:lnTo>
                <a:lnTo>
                  <a:pt x="481100" y="697283"/>
                </a:lnTo>
                <a:lnTo>
                  <a:pt x="483703" y="699189"/>
                </a:lnTo>
                <a:lnTo>
                  <a:pt x="484246" y="699617"/>
                </a:lnTo>
                <a:lnTo>
                  <a:pt x="490275" y="701931"/>
                </a:lnTo>
                <a:lnTo>
                  <a:pt x="492601" y="702824"/>
                </a:lnTo>
                <a:lnTo>
                  <a:pt x="493082" y="702924"/>
                </a:lnTo>
                <a:lnTo>
                  <a:pt x="495882" y="703501"/>
                </a:lnTo>
                <a:lnTo>
                  <a:pt x="497307" y="704116"/>
                </a:lnTo>
                <a:lnTo>
                  <a:pt x="497739" y="704302"/>
                </a:lnTo>
                <a:lnTo>
                  <a:pt x="499348" y="705416"/>
                </a:lnTo>
                <a:lnTo>
                  <a:pt x="500249" y="706585"/>
                </a:lnTo>
                <a:lnTo>
                  <a:pt x="501207" y="707831"/>
                </a:lnTo>
                <a:lnTo>
                  <a:pt x="502352" y="707983"/>
                </a:lnTo>
                <a:lnTo>
                  <a:pt x="503496" y="708135"/>
                </a:lnTo>
                <a:lnTo>
                  <a:pt x="505213" y="709325"/>
                </a:lnTo>
                <a:lnTo>
                  <a:pt x="505727" y="709682"/>
                </a:lnTo>
                <a:lnTo>
                  <a:pt x="508076" y="709925"/>
                </a:lnTo>
                <a:lnTo>
                  <a:pt x="511172" y="711098"/>
                </a:lnTo>
                <a:lnTo>
                  <a:pt x="511538" y="711359"/>
                </a:lnTo>
                <a:lnTo>
                  <a:pt x="513587" y="712828"/>
                </a:lnTo>
                <a:lnTo>
                  <a:pt x="513891" y="712949"/>
                </a:lnTo>
                <a:lnTo>
                  <a:pt x="514100" y="713030"/>
                </a:lnTo>
                <a:lnTo>
                  <a:pt x="515938" y="713755"/>
                </a:lnTo>
                <a:lnTo>
                  <a:pt x="517671" y="713876"/>
                </a:lnTo>
                <a:lnTo>
                  <a:pt x="519463" y="713375"/>
                </a:lnTo>
                <a:lnTo>
                  <a:pt x="521511" y="713488"/>
                </a:lnTo>
                <a:lnTo>
                  <a:pt x="523857" y="713617"/>
                </a:lnTo>
                <a:lnTo>
                  <a:pt x="526638" y="712300"/>
                </a:lnTo>
                <a:lnTo>
                  <a:pt x="528061" y="711626"/>
                </a:lnTo>
                <a:lnTo>
                  <a:pt x="528792" y="711538"/>
                </a:lnTo>
                <a:lnTo>
                  <a:pt x="530657" y="711312"/>
                </a:lnTo>
                <a:lnTo>
                  <a:pt x="532981" y="710550"/>
                </a:lnTo>
                <a:lnTo>
                  <a:pt x="533131" y="710501"/>
                </a:lnTo>
                <a:lnTo>
                  <a:pt x="534307" y="710561"/>
                </a:lnTo>
                <a:lnTo>
                  <a:pt x="535545" y="711488"/>
                </a:lnTo>
                <a:lnTo>
                  <a:pt x="537772" y="711734"/>
                </a:lnTo>
                <a:lnTo>
                  <a:pt x="544520" y="716062"/>
                </a:lnTo>
                <a:lnTo>
                  <a:pt x="545346" y="716008"/>
                </a:lnTo>
                <a:lnTo>
                  <a:pt x="545511" y="715998"/>
                </a:lnTo>
                <a:lnTo>
                  <a:pt x="545620" y="715825"/>
                </a:lnTo>
                <a:lnTo>
                  <a:pt x="546374" y="714633"/>
                </a:lnTo>
                <a:lnTo>
                  <a:pt x="546435" y="713702"/>
                </a:lnTo>
                <a:lnTo>
                  <a:pt x="545133" y="711163"/>
                </a:lnTo>
                <a:lnTo>
                  <a:pt x="545441" y="710171"/>
                </a:lnTo>
                <a:lnTo>
                  <a:pt x="545836" y="709868"/>
                </a:lnTo>
                <a:lnTo>
                  <a:pt x="547542" y="708557"/>
                </a:lnTo>
                <a:lnTo>
                  <a:pt x="547727" y="707935"/>
                </a:lnTo>
                <a:lnTo>
                  <a:pt x="546242" y="707442"/>
                </a:lnTo>
                <a:lnTo>
                  <a:pt x="546054" y="706142"/>
                </a:lnTo>
                <a:lnTo>
                  <a:pt x="547043" y="704652"/>
                </a:lnTo>
                <a:lnTo>
                  <a:pt x="547535" y="703162"/>
                </a:lnTo>
                <a:lnTo>
                  <a:pt x="547223" y="701303"/>
                </a:lnTo>
                <a:lnTo>
                  <a:pt x="547841" y="700002"/>
                </a:lnTo>
                <a:lnTo>
                  <a:pt x="549017" y="700805"/>
                </a:lnTo>
                <a:lnTo>
                  <a:pt x="549264" y="699503"/>
                </a:lnTo>
                <a:lnTo>
                  <a:pt x="548642" y="697892"/>
                </a:lnTo>
                <a:lnTo>
                  <a:pt x="552910" y="696977"/>
                </a:lnTo>
                <a:lnTo>
                  <a:pt x="556849" y="697273"/>
                </a:lnTo>
                <a:lnTo>
                  <a:pt x="559880" y="697498"/>
                </a:lnTo>
                <a:lnTo>
                  <a:pt x="562304" y="697232"/>
                </a:lnTo>
                <a:lnTo>
                  <a:pt x="566992" y="694146"/>
                </a:lnTo>
                <a:lnTo>
                  <a:pt x="571835" y="691820"/>
                </a:lnTo>
                <a:lnTo>
                  <a:pt x="578496" y="690077"/>
                </a:lnTo>
                <a:lnTo>
                  <a:pt x="584705" y="688899"/>
                </a:lnTo>
                <a:lnTo>
                  <a:pt x="589854" y="688088"/>
                </a:lnTo>
                <a:lnTo>
                  <a:pt x="596215" y="687519"/>
                </a:lnTo>
                <a:lnTo>
                  <a:pt x="602878" y="686224"/>
                </a:lnTo>
                <a:lnTo>
                  <a:pt x="613481" y="685673"/>
                </a:lnTo>
                <a:lnTo>
                  <a:pt x="618328" y="684990"/>
                </a:lnTo>
                <a:lnTo>
                  <a:pt x="621072" y="683842"/>
                </a:lnTo>
                <a:lnTo>
                  <a:pt x="622331" y="679548"/>
                </a:lnTo>
                <a:lnTo>
                  <a:pt x="622257" y="678794"/>
                </a:lnTo>
                <a:lnTo>
                  <a:pt x="622182" y="678040"/>
                </a:lnTo>
                <a:lnTo>
                  <a:pt x="622107" y="677288"/>
                </a:lnTo>
                <a:lnTo>
                  <a:pt x="622032" y="676534"/>
                </a:lnTo>
                <a:lnTo>
                  <a:pt x="621958" y="675782"/>
                </a:lnTo>
                <a:lnTo>
                  <a:pt x="621883" y="675028"/>
                </a:lnTo>
                <a:lnTo>
                  <a:pt x="621808" y="674275"/>
                </a:lnTo>
                <a:lnTo>
                  <a:pt x="620697" y="662611"/>
                </a:lnTo>
                <a:lnTo>
                  <a:pt x="621740" y="655222"/>
                </a:lnTo>
                <a:lnTo>
                  <a:pt x="623848" y="649704"/>
                </a:lnTo>
                <a:lnTo>
                  <a:pt x="624242" y="647200"/>
                </a:lnTo>
                <a:lnTo>
                  <a:pt x="625362" y="640076"/>
                </a:lnTo>
                <a:lnTo>
                  <a:pt x="624702" y="637383"/>
                </a:lnTo>
                <a:lnTo>
                  <a:pt x="624556" y="636793"/>
                </a:lnTo>
                <a:lnTo>
                  <a:pt x="624573" y="636608"/>
                </a:lnTo>
                <a:lnTo>
                  <a:pt x="624739" y="634685"/>
                </a:lnTo>
                <a:lnTo>
                  <a:pt x="623686" y="632330"/>
                </a:lnTo>
                <a:lnTo>
                  <a:pt x="623801" y="632098"/>
                </a:lnTo>
                <a:lnTo>
                  <a:pt x="624612" y="630470"/>
                </a:lnTo>
                <a:lnTo>
                  <a:pt x="624918" y="626689"/>
                </a:lnTo>
                <a:lnTo>
                  <a:pt x="626278" y="624951"/>
                </a:lnTo>
                <a:lnTo>
                  <a:pt x="627266" y="621046"/>
                </a:lnTo>
                <a:lnTo>
                  <a:pt x="628562" y="617822"/>
                </a:lnTo>
                <a:lnTo>
                  <a:pt x="631658" y="616650"/>
                </a:lnTo>
                <a:lnTo>
                  <a:pt x="632830" y="616205"/>
                </a:lnTo>
                <a:lnTo>
                  <a:pt x="633134" y="615927"/>
                </a:lnTo>
                <a:lnTo>
                  <a:pt x="633299" y="615776"/>
                </a:lnTo>
                <a:lnTo>
                  <a:pt x="634252" y="614902"/>
                </a:lnTo>
                <a:lnTo>
                  <a:pt x="634993" y="613103"/>
                </a:lnTo>
                <a:lnTo>
                  <a:pt x="635575" y="612202"/>
                </a:lnTo>
                <a:lnTo>
                  <a:pt x="634854" y="611692"/>
                </a:lnTo>
                <a:lnTo>
                  <a:pt x="632145" y="609759"/>
                </a:lnTo>
                <a:lnTo>
                  <a:pt x="631290" y="609841"/>
                </a:lnTo>
                <a:lnTo>
                  <a:pt x="626626" y="610320"/>
                </a:lnTo>
                <a:lnTo>
                  <a:pt x="622288" y="611216"/>
                </a:lnTo>
                <a:lnTo>
                  <a:pt x="617636" y="611473"/>
                </a:lnTo>
                <a:lnTo>
                  <a:pt x="615257" y="611340"/>
                </a:lnTo>
                <a:lnTo>
                  <a:pt x="613292" y="611231"/>
                </a:lnTo>
                <a:lnTo>
                  <a:pt x="610484" y="609005"/>
                </a:lnTo>
                <a:lnTo>
                  <a:pt x="609029" y="607890"/>
                </a:lnTo>
                <a:lnTo>
                  <a:pt x="605720" y="607810"/>
                </a:lnTo>
                <a:lnTo>
                  <a:pt x="603131" y="607251"/>
                </a:lnTo>
                <a:lnTo>
                  <a:pt x="601071" y="604904"/>
                </a:lnTo>
                <a:lnTo>
                  <a:pt x="597068" y="603376"/>
                </a:lnTo>
                <a:lnTo>
                  <a:pt x="596110" y="603011"/>
                </a:lnTo>
                <a:lnTo>
                  <a:pt x="594229" y="600589"/>
                </a:lnTo>
                <a:lnTo>
                  <a:pt x="590169" y="595251"/>
                </a:lnTo>
                <a:lnTo>
                  <a:pt x="587754" y="594077"/>
                </a:lnTo>
                <a:lnTo>
                  <a:pt x="586639" y="594265"/>
                </a:lnTo>
                <a:lnTo>
                  <a:pt x="585218" y="595197"/>
                </a:lnTo>
                <a:lnTo>
                  <a:pt x="583918" y="595136"/>
                </a:lnTo>
                <a:lnTo>
                  <a:pt x="582620" y="596439"/>
                </a:lnTo>
                <a:lnTo>
                  <a:pt x="580277" y="596989"/>
                </a:lnTo>
                <a:lnTo>
                  <a:pt x="579958" y="597062"/>
                </a:lnTo>
                <a:lnTo>
                  <a:pt x="578720" y="597126"/>
                </a:lnTo>
                <a:lnTo>
                  <a:pt x="576430" y="595705"/>
                </a:lnTo>
                <a:lnTo>
                  <a:pt x="574567" y="595744"/>
                </a:lnTo>
                <a:lnTo>
                  <a:pt x="573336" y="595771"/>
                </a:lnTo>
                <a:lnTo>
                  <a:pt x="571231" y="596642"/>
                </a:lnTo>
                <a:lnTo>
                  <a:pt x="568694" y="596770"/>
                </a:lnTo>
                <a:lnTo>
                  <a:pt x="567173" y="596353"/>
                </a:lnTo>
                <a:lnTo>
                  <a:pt x="565499" y="593467"/>
                </a:lnTo>
                <a:lnTo>
                  <a:pt x="564547" y="590208"/>
                </a:lnTo>
                <a:lnTo>
                  <a:pt x="563703" y="587680"/>
                </a:lnTo>
                <a:lnTo>
                  <a:pt x="561602" y="582807"/>
                </a:lnTo>
                <a:lnTo>
                  <a:pt x="560140" y="580760"/>
                </a:lnTo>
                <a:lnTo>
                  <a:pt x="558479" y="579738"/>
                </a:lnTo>
                <a:lnTo>
                  <a:pt x="556720" y="579432"/>
                </a:lnTo>
                <a:lnTo>
                  <a:pt x="554444" y="579305"/>
                </a:lnTo>
                <a:lnTo>
                  <a:pt x="552066" y="579586"/>
                </a:lnTo>
                <a:lnTo>
                  <a:pt x="549690" y="579970"/>
                </a:lnTo>
                <a:lnTo>
                  <a:pt x="546899" y="580126"/>
                </a:lnTo>
                <a:lnTo>
                  <a:pt x="545653" y="579228"/>
                </a:lnTo>
                <a:lnTo>
                  <a:pt x="544914" y="577120"/>
                </a:lnTo>
                <a:lnTo>
                  <a:pt x="544178" y="575322"/>
                </a:lnTo>
                <a:lnTo>
                  <a:pt x="543550" y="574149"/>
                </a:lnTo>
                <a:lnTo>
                  <a:pt x="540851" y="572447"/>
                </a:lnTo>
                <a:lnTo>
                  <a:pt x="540019" y="571677"/>
                </a:lnTo>
                <a:lnTo>
                  <a:pt x="538457" y="569921"/>
                </a:lnTo>
                <a:lnTo>
                  <a:pt x="537528" y="569551"/>
                </a:lnTo>
                <a:lnTo>
                  <a:pt x="536564" y="570570"/>
                </a:lnTo>
                <a:lnTo>
                  <a:pt x="534003" y="573275"/>
                </a:lnTo>
                <a:lnTo>
                  <a:pt x="534189" y="573647"/>
                </a:lnTo>
                <a:lnTo>
                  <a:pt x="535862" y="573582"/>
                </a:lnTo>
                <a:lnTo>
                  <a:pt x="537350" y="575686"/>
                </a:lnTo>
                <a:lnTo>
                  <a:pt x="537206" y="575904"/>
                </a:lnTo>
                <a:lnTo>
                  <a:pt x="536792" y="576520"/>
                </a:lnTo>
                <a:lnTo>
                  <a:pt x="536820" y="576744"/>
                </a:lnTo>
                <a:lnTo>
                  <a:pt x="536889" y="577302"/>
                </a:lnTo>
                <a:lnTo>
                  <a:pt x="538016" y="578177"/>
                </a:lnTo>
                <a:lnTo>
                  <a:pt x="537491" y="579159"/>
                </a:lnTo>
                <a:lnTo>
                  <a:pt x="537294" y="579529"/>
                </a:lnTo>
                <a:lnTo>
                  <a:pt x="537778" y="580194"/>
                </a:lnTo>
                <a:lnTo>
                  <a:pt x="539265" y="582314"/>
                </a:lnTo>
                <a:lnTo>
                  <a:pt x="539157" y="582874"/>
                </a:lnTo>
                <a:lnTo>
                  <a:pt x="540596" y="583591"/>
                </a:lnTo>
                <a:lnTo>
                  <a:pt x="541013" y="583798"/>
                </a:lnTo>
                <a:lnTo>
                  <a:pt x="541500" y="583697"/>
                </a:lnTo>
                <a:lnTo>
                  <a:pt x="542499" y="583489"/>
                </a:lnTo>
                <a:lnTo>
                  <a:pt x="542857" y="584205"/>
                </a:lnTo>
                <a:lnTo>
                  <a:pt x="542578" y="584855"/>
                </a:lnTo>
                <a:lnTo>
                  <a:pt x="542376" y="585286"/>
                </a:lnTo>
                <a:lnTo>
                  <a:pt x="541574" y="585719"/>
                </a:lnTo>
                <a:lnTo>
                  <a:pt x="541758" y="586215"/>
                </a:lnTo>
                <a:lnTo>
                  <a:pt x="542291" y="586434"/>
                </a:lnTo>
                <a:lnTo>
                  <a:pt x="542810" y="586647"/>
                </a:lnTo>
                <a:lnTo>
                  <a:pt x="543863" y="587703"/>
                </a:lnTo>
                <a:lnTo>
                  <a:pt x="543250" y="589374"/>
                </a:lnTo>
                <a:lnTo>
                  <a:pt x="543349" y="589657"/>
                </a:lnTo>
                <a:lnTo>
                  <a:pt x="543557" y="590241"/>
                </a:lnTo>
                <a:lnTo>
                  <a:pt x="544981" y="591168"/>
                </a:lnTo>
                <a:lnTo>
                  <a:pt x="545774" y="592396"/>
                </a:lnTo>
                <a:lnTo>
                  <a:pt x="546100" y="592901"/>
                </a:lnTo>
                <a:lnTo>
                  <a:pt x="545419" y="592474"/>
                </a:lnTo>
                <a:lnTo>
                  <a:pt x="544922" y="592407"/>
                </a:lnTo>
                <a:lnTo>
                  <a:pt x="544571" y="592121"/>
                </a:lnTo>
                <a:lnTo>
                  <a:pt x="542342" y="590308"/>
                </a:lnTo>
                <a:lnTo>
                  <a:pt x="541101" y="590120"/>
                </a:lnTo>
                <a:lnTo>
                  <a:pt x="539634" y="589897"/>
                </a:lnTo>
                <a:lnTo>
                  <a:pt x="537482" y="588265"/>
                </a:lnTo>
                <a:lnTo>
                  <a:pt x="537337" y="588267"/>
                </a:lnTo>
                <a:lnTo>
                  <a:pt x="534026" y="588274"/>
                </a:lnTo>
                <a:lnTo>
                  <a:pt x="532227" y="586789"/>
                </a:lnTo>
                <a:lnTo>
                  <a:pt x="530169" y="585710"/>
                </a:lnTo>
                <a:lnTo>
                  <a:pt x="529748" y="585491"/>
                </a:lnTo>
                <a:lnTo>
                  <a:pt x="527894" y="585803"/>
                </a:lnTo>
                <a:lnTo>
                  <a:pt x="526815" y="585371"/>
                </a:lnTo>
                <a:lnTo>
                  <a:pt x="526372" y="585195"/>
                </a:lnTo>
                <a:lnTo>
                  <a:pt x="524849" y="585288"/>
                </a:lnTo>
                <a:lnTo>
                  <a:pt x="522201" y="585450"/>
                </a:lnTo>
                <a:lnTo>
                  <a:pt x="521273" y="585505"/>
                </a:lnTo>
                <a:lnTo>
                  <a:pt x="520590" y="584763"/>
                </a:lnTo>
                <a:lnTo>
                  <a:pt x="517617" y="585079"/>
                </a:lnTo>
                <a:lnTo>
                  <a:pt x="515326" y="583968"/>
                </a:lnTo>
                <a:lnTo>
                  <a:pt x="513775" y="583649"/>
                </a:lnTo>
                <a:lnTo>
                  <a:pt x="511407" y="581957"/>
                </a:lnTo>
                <a:lnTo>
                  <a:pt x="509559" y="581130"/>
                </a:lnTo>
                <a:lnTo>
                  <a:pt x="507200" y="580757"/>
                </a:lnTo>
                <a:lnTo>
                  <a:pt x="506085" y="580656"/>
                </a:lnTo>
                <a:lnTo>
                  <a:pt x="504670" y="580696"/>
                </a:lnTo>
                <a:lnTo>
                  <a:pt x="502484" y="580713"/>
                </a:lnTo>
                <a:lnTo>
                  <a:pt x="500084" y="580824"/>
                </a:lnTo>
                <a:lnTo>
                  <a:pt x="496570" y="581099"/>
                </a:lnTo>
                <a:lnTo>
                  <a:pt x="495412" y="581131"/>
                </a:lnTo>
                <a:lnTo>
                  <a:pt x="492755" y="581293"/>
                </a:lnTo>
                <a:lnTo>
                  <a:pt x="489926" y="581416"/>
                </a:lnTo>
                <a:lnTo>
                  <a:pt x="486455" y="581645"/>
                </a:lnTo>
                <a:lnTo>
                  <a:pt x="483927" y="582022"/>
                </a:lnTo>
                <a:lnTo>
                  <a:pt x="478315" y="582752"/>
                </a:lnTo>
                <a:lnTo>
                  <a:pt x="476386" y="582806"/>
                </a:lnTo>
                <a:lnTo>
                  <a:pt x="473688" y="583100"/>
                </a:lnTo>
                <a:lnTo>
                  <a:pt x="470902" y="583355"/>
                </a:lnTo>
                <a:lnTo>
                  <a:pt x="468245" y="583561"/>
                </a:lnTo>
                <a:lnTo>
                  <a:pt x="467131" y="583592"/>
                </a:lnTo>
                <a:lnTo>
                  <a:pt x="466016" y="583623"/>
                </a:lnTo>
                <a:lnTo>
                  <a:pt x="464773" y="583790"/>
                </a:lnTo>
                <a:lnTo>
                  <a:pt x="462504" y="584073"/>
                </a:lnTo>
                <a:lnTo>
                  <a:pt x="460360" y="584264"/>
                </a:lnTo>
                <a:lnTo>
                  <a:pt x="458561" y="584534"/>
                </a:lnTo>
                <a:lnTo>
                  <a:pt x="456589" y="584590"/>
                </a:lnTo>
                <a:lnTo>
                  <a:pt x="454274" y="584434"/>
                </a:lnTo>
                <a:lnTo>
                  <a:pt x="452386" y="584004"/>
                </a:lnTo>
                <a:lnTo>
                  <a:pt x="451784" y="583627"/>
                </a:lnTo>
                <a:lnTo>
                  <a:pt x="451306" y="582541"/>
                </a:lnTo>
                <a:lnTo>
                  <a:pt x="451427" y="581131"/>
                </a:lnTo>
                <a:lnTo>
                  <a:pt x="452752" y="580391"/>
                </a:lnTo>
                <a:lnTo>
                  <a:pt x="453775" y="579439"/>
                </a:lnTo>
                <a:lnTo>
                  <a:pt x="453771" y="578473"/>
                </a:lnTo>
                <a:lnTo>
                  <a:pt x="453455" y="575801"/>
                </a:lnTo>
                <a:lnTo>
                  <a:pt x="452675" y="574198"/>
                </a:lnTo>
                <a:lnTo>
                  <a:pt x="452198" y="573113"/>
                </a:lnTo>
                <a:lnTo>
                  <a:pt x="450865" y="572359"/>
                </a:lnTo>
                <a:lnTo>
                  <a:pt x="448718" y="571980"/>
                </a:lnTo>
                <a:lnTo>
                  <a:pt x="446329" y="572184"/>
                </a:lnTo>
                <a:lnTo>
                  <a:pt x="443531" y="571948"/>
                </a:lnTo>
                <a:lnTo>
                  <a:pt x="440572" y="571855"/>
                </a:lnTo>
                <a:lnTo>
                  <a:pt x="437311" y="571420"/>
                </a:lnTo>
                <a:lnTo>
                  <a:pt x="433065" y="570879"/>
                </a:lnTo>
                <a:lnTo>
                  <a:pt x="430020" y="570745"/>
                </a:lnTo>
                <a:lnTo>
                  <a:pt x="428372" y="570617"/>
                </a:lnTo>
                <a:lnTo>
                  <a:pt x="425946" y="570508"/>
                </a:lnTo>
                <a:lnTo>
                  <a:pt x="424871" y="569878"/>
                </a:lnTo>
                <a:lnTo>
                  <a:pt x="424392" y="568618"/>
                </a:lnTo>
                <a:lnTo>
                  <a:pt x="423271" y="567244"/>
                </a:lnTo>
                <a:lnTo>
                  <a:pt x="422147" y="565650"/>
                </a:lnTo>
                <a:lnTo>
                  <a:pt x="420196" y="561706"/>
                </a:lnTo>
                <a:lnTo>
                  <a:pt x="419158" y="560022"/>
                </a:lnTo>
                <a:lnTo>
                  <a:pt x="418377" y="558110"/>
                </a:lnTo>
                <a:lnTo>
                  <a:pt x="417983" y="556672"/>
                </a:lnTo>
                <a:lnTo>
                  <a:pt x="417803" y="555007"/>
                </a:lnTo>
                <a:lnTo>
                  <a:pt x="417796" y="553952"/>
                </a:lnTo>
                <a:lnTo>
                  <a:pt x="418960" y="552427"/>
                </a:lnTo>
                <a:lnTo>
                  <a:pt x="419503" y="551822"/>
                </a:lnTo>
                <a:lnTo>
                  <a:pt x="422296" y="548702"/>
                </a:lnTo>
                <a:lnTo>
                  <a:pt x="425326" y="546403"/>
                </a:lnTo>
                <a:lnTo>
                  <a:pt x="427152" y="543597"/>
                </a:lnTo>
                <a:lnTo>
                  <a:pt x="427249" y="543448"/>
                </a:lnTo>
                <a:lnTo>
                  <a:pt x="427548" y="542990"/>
                </a:lnTo>
                <a:lnTo>
                  <a:pt x="427833" y="542032"/>
                </a:lnTo>
                <a:lnTo>
                  <a:pt x="427918" y="541749"/>
                </a:lnTo>
                <a:lnTo>
                  <a:pt x="427837" y="541498"/>
                </a:lnTo>
                <a:lnTo>
                  <a:pt x="427543" y="540574"/>
                </a:lnTo>
                <a:lnTo>
                  <a:pt x="422018" y="532033"/>
                </a:lnTo>
                <a:lnTo>
                  <a:pt x="419961" y="529661"/>
                </a:lnTo>
                <a:lnTo>
                  <a:pt x="418854" y="528384"/>
                </a:lnTo>
                <a:lnTo>
                  <a:pt x="418435" y="527090"/>
                </a:lnTo>
                <a:lnTo>
                  <a:pt x="418231" y="526464"/>
                </a:lnTo>
                <a:lnTo>
                  <a:pt x="417906" y="525979"/>
                </a:lnTo>
                <a:lnTo>
                  <a:pt x="417363" y="525166"/>
                </a:lnTo>
                <a:lnTo>
                  <a:pt x="418213" y="515806"/>
                </a:lnTo>
                <a:lnTo>
                  <a:pt x="419560" y="514045"/>
                </a:lnTo>
                <a:lnTo>
                  <a:pt x="419933" y="513558"/>
                </a:lnTo>
                <a:lnTo>
                  <a:pt x="420066" y="513386"/>
                </a:lnTo>
                <a:lnTo>
                  <a:pt x="420517" y="511997"/>
                </a:lnTo>
                <a:lnTo>
                  <a:pt x="421297" y="509603"/>
                </a:lnTo>
                <a:lnTo>
                  <a:pt x="423357" y="507093"/>
                </a:lnTo>
                <a:lnTo>
                  <a:pt x="424201" y="506066"/>
                </a:lnTo>
                <a:lnTo>
                  <a:pt x="424816" y="504329"/>
                </a:lnTo>
                <a:lnTo>
                  <a:pt x="424567" y="503463"/>
                </a:lnTo>
                <a:lnTo>
                  <a:pt x="422463" y="501823"/>
                </a:lnTo>
                <a:lnTo>
                  <a:pt x="419173" y="499261"/>
                </a:lnTo>
                <a:lnTo>
                  <a:pt x="419250" y="498172"/>
                </a:lnTo>
                <a:lnTo>
                  <a:pt x="418983" y="496599"/>
                </a:lnTo>
                <a:lnTo>
                  <a:pt x="419353" y="493601"/>
                </a:lnTo>
                <a:lnTo>
                  <a:pt x="420246" y="492172"/>
                </a:lnTo>
                <a:lnTo>
                  <a:pt x="421567" y="490774"/>
                </a:lnTo>
                <a:lnTo>
                  <a:pt x="423617" y="489355"/>
                </a:lnTo>
                <a:lnTo>
                  <a:pt x="426567" y="487999"/>
                </a:lnTo>
                <a:lnTo>
                  <a:pt x="430117" y="486495"/>
                </a:lnTo>
                <a:lnTo>
                  <a:pt x="432036" y="484772"/>
                </a:lnTo>
                <a:lnTo>
                  <a:pt x="433943" y="483367"/>
                </a:lnTo>
                <a:lnTo>
                  <a:pt x="433150" y="480336"/>
                </a:lnTo>
                <a:lnTo>
                  <a:pt x="432295" y="477036"/>
                </a:lnTo>
                <a:lnTo>
                  <a:pt x="432334" y="476245"/>
                </a:lnTo>
                <a:lnTo>
                  <a:pt x="432411" y="474619"/>
                </a:lnTo>
                <a:lnTo>
                  <a:pt x="432362" y="473566"/>
                </a:lnTo>
                <a:lnTo>
                  <a:pt x="432354" y="472029"/>
                </a:lnTo>
                <a:lnTo>
                  <a:pt x="432342" y="469966"/>
                </a:lnTo>
                <a:lnTo>
                  <a:pt x="432630" y="467850"/>
                </a:lnTo>
                <a:lnTo>
                  <a:pt x="433523" y="466465"/>
                </a:lnTo>
                <a:lnTo>
                  <a:pt x="434932" y="465327"/>
                </a:lnTo>
                <a:lnTo>
                  <a:pt x="436600" y="464799"/>
                </a:lnTo>
                <a:lnTo>
                  <a:pt x="438444" y="464746"/>
                </a:lnTo>
                <a:lnTo>
                  <a:pt x="440287" y="464696"/>
                </a:lnTo>
                <a:lnTo>
                  <a:pt x="442472" y="464414"/>
                </a:lnTo>
                <a:lnTo>
                  <a:pt x="446023" y="463306"/>
                </a:lnTo>
                <a:lnTo>
                  <a:pt x="447994" y="462768"/>
                </a:lnTo>
                <a:lnTo>
                  <a:pt x="449663" y="462281"/>
                </a:lnTo>
                <a:lnTo>
                  <a:pt x="452057" y="461030"/>
                </a:lnTo>
                <a:lnTo>
                  <a:pt x="453596" y="459782"/>
                </a:lnTo>
                <a:lnTo>
                  <a:pt x="453718" y="459038"/>
                </a:lnTo>
                <a:lnTo>
                  <a:pt x="450677" y="455079"/>
                </a:lnTo>
                <a:lnTo>
                  <a:pt x="450211" y="454880"/>
                </a:lnTo>
                <a:lnTo>
                  <a:pt x="449699" y="454662"/>
                </a:lnTo>
                <a:lnTo>
                  <a:pt x="449375" y="454525"/>
                </a:lnTo>
                <a:lnTo>
                  <a:pt x="449056" y="449198"/>
                </a:lnTo>
                <a:lnTo>
                  <a:pt x="447438" y="444121"/>
                </a:lnTo>
                <a:lnTo>
                  <a:pt x="445700" y="442662"/>
                </a:lnTo>
                <a:lnTo>
                  <a:pt x="445822" y="441931"/>
                </a:lnTo>
                <a:lnTo>
                  <a:pt x="446028" y="440476"/>
                </a:lnTo>
                <a:lnTo>
                  <a:pt x="446705" y="438789"/>
                </a:lnTo>
                <a:lnTo>
                  <a:pt x="447758" y="435512"/>
                </a:lnTo>
                <a:lnTo>
                  <a:pt x="448554" y="432153"/>
                </a:lnTo>
                <a:lnTo>
                  <a:pt x="448929" y="429992"/>
                </a:lnTo>
                <a:lnTo>
                  <a:pt x="448787" y="427670"/>
                </a:lnTo>
                <a:lnTo>
                  <a:pt x="449078" y="425950"/>
                </a:lnTo>
                <a:lnTo>
                  <a:pt x="449241" y="424408"/>
                </a:lnTo>
                <a:lnTo>
                  <a:pt x="449398" y="421770"/>
                </a:lnTo>
                <a:lnTo>
                  <a:pt x="450069" y="418811"/>
                </a:lnTo>
                <a:lnTo>
                  <a:pt x="450402" y="417354"/>
                </a:lnTo>
                <a:lnTo>
                  <a:pt x="451213" y="416497"/>
                </a:lnTo>
                <a:lnTo>
                  <a:pt x="452024" y="415815"/>
                </a:lnTo>
                <a:lnTo>
                  <a:pt x="453478" y="415117"/>
                </a:lnTo>
                <a:lnTo>
                  <a:pt x="454335" y="415092"/>
                </a:lnTo>
                <a:lnTo>
                  <a:pt x="455326" y="415854"/>
                </a:lnTo>
                <a:lnTo>
                  <a:pt x="456622" y="416966"/>
                </a:lnTo>
                <a:lnTo>
                  <a:pt x="458110" y="417645"/>
                </a:lnTo>
                <a:lnTo>
                  <a:pt x="460090" y="417517"/>
                </a:lnTo>
                <a:lnTo>
                  <a:pt x="461295" y="416867"/>
                </a:lnTo>
                <a:lnTo>
                  <a:pt x="462505" y="416213"/>
                </a:lnTo>
                <a:lnTo>
                  <a:pt x="463365" y="416165"/>
                </a:lnTo>
                <a:lnTo>
                  <a:pt x="466036" y="416020"/>
                </a:lnTo>
                <a:lnTo>
                  <a:pt x="469254" y="414340"/>
                </a:lnTo>
                <a:lnTo>
                  <a:pt x="469420" y="413892"/>
                </a:lnTo>
                <a:lnTo>
                  <a:pt x="469993" y="413814"/>
                </a:lnTo>
                <a:lnTo>
                  <a:pt x="470630" y="413755"/>
                </a:lnTo>
                <a:lnTo>
                  <a:pt x="470800" y="413470"/>
                </a:lnTo>
                <a:lnTo>
                  <a:pt x="470055" y="411984"/>
                </a:lnTo>
                <a:lnTo>
                  <a:pt x="470421" y="411397"/>
                </a:lnTo>
                <a:lnTo>
                  <a:pt x="471600" y="409504"/>
                </a:lnTo>
                <a:lnTo>
                  <a:pt x="471443" y="409075"/>
                </a:lnTo>
                <a:lnTo>
                  <a:pt x="471291" y="408843"/>
                </a:lnTo>
                <a:lnTo>
                  <a:pt x="470236" y="409196"/>
                </a:lnTo>
                <a:lnTo>
                  <a:pt x="469368" y="409013"/>
                </a:lnTo>
                <a:lnTo>
                  <a:pt x="469165" y="408321"/>
                </a:lnTo>
                <a:lnTo>
                  <a:pt x="468933" y="407527"/>
                </a:lnTo>
                <a:lnTo>
                  <a:pt x="468191" y="407900"/>
                </a:lnTo>
                <a:lnTo>
                  <a:pt x="467631" y="407715"/>
                </a:lnTo>
                <a:lnTo>
                  <a:pt x="467076" y="407530"/>
                </a:lnTo>
                <a:lnTo>
                  <a:pt x="467972" y="406382"/>
                </a:lnTo>
                <a:lnTo>
                  <a:pt x="468868" y="405234"/>
                </a:lnTo>
                <a:lnTo>
                  <a:pt x="469236" y="403437"/>
                </a:lnTo>
                <a:lnTo>
                  <a:pt x="468925" y="402075"/>
                </a:lnTo>
                <a:lnTo>
                  <a:pt x="469541" y="400958"/>
                </a:lnTo>
                <a:lnTo>
                  <a:pt x="470410" y="400523"/>
                </a:lnTo>
                <a:lnTo>
                  <a:pt x="471275" y="400089"/>
                </a:lnTo>
                <a:lnTo>
                  <a:pt x="471317" y="399904"/>
                </a:lnTo>
                <a:lnTo>
                  <a:pt x="471459" y="399282"/>
                </a:lnTo>
                <a:lnTo>
                  <a:pt x="471183" y="399042"/>
                </a:lnTo>
                <a:lnTo>
                  <a:pt x="470964" y="398851"/>
                </a:lnTo>
                <a:lnTo>
                  <a:pt x="470390" y="398890"/>
                </a:lnTo>
                <a:lnTo>
                  <a:pt x="470035" y="398913"/>
                </a:lnTo>
                <a:lnTo>
                  <a:pt x="469043" y="398110"/>
                </a:lnTo>
                <a:lnTo>
                  <a:pt x="467749" y="398708"/>
                </a:lnTo>
                <a:lnTo>
                  <a:pt x="467370" y="398547"/>
                </a:lnTo>
                <a:lnTo>
                  <a:pt x="467275" y="397618"/>
                </a:lnTo>
                <a:lnTo>
                  <a:pt x="467182" y="396689"/>
                </a:lnTo>
                <a:lnTo>
                  <a:pt x="466845" y="396169"/>
                </a:lnTo>
                <a:lnTo>
                  <a:pt x="466623" y="395822"/>
                </a:lnTo>
                <a:lnTo>
                  <a:pt x="466662" y="395286"/>
                </a:lnTo>
                <a:lnTo>
                  <a:pt x="466721" y="394969"/>
                </a:lnTo>
                <a:lnTo>
                  <a:pt x="467301" y="394212"/>
                </a:lnTo>
                <a:lnTo>
                  <a:pt x="469281" y="392659"/>
                </a:lnTo>
                <a:lnTo>
                  <a:pt x="469409" y="391982"/>
                </a:lnTo>
                <a:lnTo>
                  <a:pt x="469527" y="391357"/>
                </a:lnTo>
                <a:lnTo>
                  <a:pt x="468930" y="390613"/>
                </a:lnTo>
                <a:lnTo>
                  <a:pt x="468534" y="390121"/>
                </a:lnTo>
                <a:lnTo>
                  <a:pt x="467911" y="388450"/>
                </a:lnTo>
                <a:lnTo>
                  <a:pt x="468585" y="387899"/>
                </a:lnTo>
                <a:lnTo>
                  <a:pt x="468902" y="387642"/>
                </a:lnTo>
                <a:lnTo>
                  <a:pt x="468088" y="382936"/>
                </a:lnTo>
                <a:lnTo>
                  <a:pt x="465418" y="378977"/>
                </a:lnTo>
                <a:lnTo>
                  <a:pt x="465475" y="375385"/>
                </a:lnTo>
                <a:lnTo>
                  <a:pt x="465038" y="373588"/>
                </a:lnTo>
                <a:lnTo>
                  <a:pt x="461624" y="370189"/>
                </a:lnTo>
                <a:lnTo>
                  <a:pt x="460404" y="368560"/>
                </a:lnTo>
                <a:lnTo>
                  <a:pt x="458521" y="366045"/>
                </a:lnTo>
                <a:lnTo>
                  <a:pt x="458270" y="362817"/>
                </a:lnTo>
                <a:lnTo>
                  <a:pt x="459256" y="361398"/>
                </a:lnTo>
                <a:lnTo>
                  <a:pt x="458944" y="360345"/>
                </a:lnTo>
                <a:lnTo>
                  <a:pt x="456709" y="357440"/>
                </a:lnTo>
                <a:lnTo>
                  <a:pt x="455970" y="355821"/>
                </a:lnTo>
                <a:lnTo>
                  <a:pt x="455465" y="354717"/>
                </a:lnTo>
                <a:lnTo>
                  <a:pt x="455836" y="353416"/>
                </a:lnTo>
                <a:lnTo>
                  <a:pt x="455615" y="352912"/>
                </a:lnTo>
                <a:lnTo>
                  <a:pt x="455213" y="351991"/>
                </a:lnTo>
                <a:lnTo>
                  <a:pt x="455232" y="350963"/>
                </a:lnTo>
                <a:lnTo>
                  <a:pt x="456076" y="349388"/>
                </a:lnTo>
                <a:lnTo>
                  <a:pt x="455702" y="347841"/>
                </a:lnTo>
                <a:lnTo>
                  <a:pt x="456056" y="347130"/>
                </a:lnTo>
                <a:lnTo>
                  <a:pt x="456320" y="346602"/>
                </a:lnTo>
                <a:lnTo>
                  <a:pt x="456132" y="345858"/>
                </a:lnTo>
                <a:lnTo>
                  <a:pt x="455141" y="344715"/>
                </a:lnTo>
                <a:lnTo>
                  <a:pt x="453493" y="342818"/>
                </a:lnTo>
                <a:lnTo>
                  <a:pt x="450979" y="339922"/>
                </a:lnTo>
                <a:lnTo>
                  <a:pt x="451893" y="338330"/>
                </a:lnTo>
                <a:lnTo>
                  <a:pt x="452153" y="337877"/>
                </a:lnTo>
                <a:lnTo>
                  <a:pt x="451658" y="337012"/>
                </a:lnTo>
                <a:lnTo>
                  <a:pt x="450662" y="335279"/>
                </a:lnTo>
                <a:lnTo>
                  <a:pt x="450747" y="334831"/>
                </a:lnTo>
                <a:lnTo>
                  <a:pt x="451153" y="332677"/>
                </a:lnTo>
                <a:lnTo>
                  <a:pt x="449454" y="328805"/>
                </a:lnTo>
                <a:lnTo>
                  <a:pt x="447732" y="324881"/>
                </a:lnTo>
                <a:lnTo>
                  <a:pt x="446793" y="319804"/>
                </a:lnTo>
                <a:lnTo>
                  <a:pt x="443625" y="314918"/>
                </a:lnTo>
                <a:lnTo>
                  <a:pt x="442441" y="313881"/>
                </a:lnTo>
                <a:lnTo>
                  <a:pt x="441577" y="313126"/>
                </a:lnTo>
                <a:lnTo>
                  <a:pt x="440408" y="311434"/>
                </a:lnTo>
                <a:lnTo>
                  <a:pt x="440210" y="311147"/>
                </a:lnTo>
                <a:lnTo>
                  <a:pt x="439277" y="308672"/>
                </a:lnTo>
                <a:lnTo>
                  <a:pt x="436605" y="304591"/>
                </a:lnTo>
                <a:lnTo>
                  <a:pt x="436886" y="303528"/>
                </a:lnTo>
                <a:lnTo>
                  <a:pt x="437841" y="302053"/>
                </a:lnTo>
                <a:lnTo>
                  <a:pt x="439478" y="300936"/>
                </a:lnTo>
                <a:lnTo>
                  <a:pt x="441654" y="299994"/>
                </a:lnTo>
                <a:lnTo>
                  <a:pt x="443451" y="298593"/>
                </a:lnTo>
                <a:lnTo>
                  <a:pt x="444805" y="297110"/>
                </a:lnTo>
                <a:lnTo>
                  <a:pt x="446143" y="294829"/>
                </a:lnTo>
                <a:lnTo>
                  <a:pt x="448370" y="291405"/>
                </a:lnTo>
                <a:lnTo>
                  <a:pt x="448932" y="289847"/>
                </a:lnTo>
                <a:lnTo>
                  <a:pt x="449908" y="286639"/>
                </a:lnTo>
                <a:lnTo>
                  <a:pt x="451645" y="284304"/>
                </a:lnTo>
                <a:lnTo>
                  <a:pt x="454014" y="282279"/>
                </a:lnTo>
                <a:lnTo>
                  <a:pt x="456550" y="281048"/>
                </a:lnTo>
                <a:lnTo>
                  <a:pt x="459111" y="280471"/>
                </a:lnTo>
                <a:lnTo>
                  <a:pt x="461856" y="280217"/>
                </a:lnTo>
                <a:lnTo>
                  <a:pt x="464502" y="279966"/>
                </a:lnTo>
                <a:lnTo>
                  <a:pt x="465836" y="279989"/>
                </a:lnTo>
                <a:lnTo>
                  <a:pt x="466788" y="280005"/>
                </a:lnTo>
                <a:lnTo>
                  <a:pt x="468026" y="280114"/>
                </a:lnTo>
                <a:lnTo>
                  <a:pt x="469123" y="280042"/>
                </a:lnTo>
                <a:lnTo>
                  <a:pt x="470282" y="279639"/>
                </a:lnTo>
                <a:lnTo>
                  <a:pt x="471297" y="279146"/>
                </a:lnTo>
                <a:lnTo>
                  <a:pt x="472274" y="278375"/>
                </a:lnTo>
                <a:lnTo>
                  <a:pt x="473212" y="277322"/>
                </a:lnTo>
                <a:lnTo>
                  <a:pt x="473444" y="276473"/>
                </a:lnTo>
                <a:lnTo>
                  <a:pt x="473644" y="275252"/>
                </a:lnTo>
                <a:lnTo>
                  <a:pt x="473979" y="274354"/>
                </a:lnTo>
                <a:lnTo>
                  <a:pt x="474978" y="273020"/>
                </a:lnTo>
                <a:lnTo>
                  <a:pt x="476417" y="271908"/>
                </a:lnTo>
                <a:lnTo>
                  <a:pt x="478181" y="271303"/>
                </a:lnTo>
                <a:lnTo>
                  <a:pt x="479064" y="270392"/>
                </a:lnTo>
                <a:lnTo>
                  <a:pt x="479259" y="269264"/>
                </a:lnTo>
                <a:lnTo>
                  <a:pt x="479514" y="267900"/>
                </a:lnTo>
                <a:lnTo>
                  <a:pt x="480542" y="267079"/>
                </a:lnTo>
                <a:lnTo>
                  <a:pt x="482192" y="266854"/>
                </a:lnTo>
                <a:lnTo>
                  <a:pt x="483839" y="266719"/>
                </a:lnTo>
                <a:lnTo>
                  <a:pt x="485394" y="266401"/>
                </a:lnTo>
                <a:lnTo>
                  <a:pt x="486751" y="266041"/>
                </a:lnTo>
                <a:lnTo>
                  <a:pt x="488388" y="264924"/>
                </a:lnTo>
                <a:lnTo>
                  <a:pt x="490566" y="263935"/>
                </a:lnTo>
                <a:lnTo>
                  <a:pt x="492763" y="263694"/>
                </a:lnTo>
                <a:lnTo>
                  <a:pt x="493583" y="264331"/>
                </a:lnTo>
                <a:lnTo>
                  <a:pt x="494892" y="265142"/>
                </a:lnTo>
                <a:lnTo>
                  <a:pt x="497674" y="265215"/>
                </a:lnTo>
                <a:lnTo>
                  <a:pt x="499606" y="265356"/>
                </a:lnTo>
                <a:lnTo>
                  <a:pt x="501647" y="265307"/>
                </a:lnTo>
                <a:lnTo>
                  <a:pt x="503642" y="265164"/>
                </a:lnTo>
                <a:lnTo>
                  <a:pt x="505895" y="264515"/>
                </a:lnTo>
                <a:lnTo>
                  <a:pt x="505792" y="264239"/>
                </a:lnTo>
                <a:lnTo>
                  <a:pt x="505709" y="264020"/>
                </a:lnTo>
                <a:lnTo>
                  <a:pt x="506150" y="263497"/>
                </a:lnTo>
                <a:lnTo>
                  <a:pt x="506389" y="263214"/>
                </a:lnTo>
                <a:lnTo>
                  <a:pt x="506202" y="262532"/>
                </a:lnTo>
                <a:lnTo>
                  <a:pt x="503717" y="258884"/>
                </a:lnTo>
                <a:lnTo>
                  <a:pt x="504213" y="258387"/>
                </a:lnTo>
                <a:lnTo>
                  <a:pt x="504605" y="258666"/>
                </a:lnTo>
                <a:lnTo>
                  <a:pt x="505516" y="259314"/>
                </a:lnTo>
                <a:lnTo>
                  <a:pt x="506693" y="258941"/>
                </a:lnTo>
                <a:lnTo>
                  <a:pt x="504670" y="255785"/>
                </a:lnTo>
                <a:lnTo>
                  <a:pt x="504394" y="255354"/>
                </a:lnTo>
                <a:lnTo>
                  <a:pt x="504942" y="252913"/>
                </a:lnTo>
                <a:lnTo>
                  <a:pt x="504451" y="251701"/>
                </a:lnTo>
                <a:lnTo>
                  <a:pt x="504162" y="251501"/>
                </a:lnTo>
                <a:lnTo>
                  <a:pt x="502644" y="250414"/>
                </a:lnTo>
                <a:lnTo>
                  <a:pt x="502527" y="249660"/>
                </a:lnTo>
                <a:lnTo>
                  <a:pt x="504013" y="248481"/>
                </a:lnTo>
                <a:lnTo>
                  <a:pt x="502090" y="247927"/>
                </a:lnTo>
                <a:lnTo>
                  <a:pt x="501129" y="245667"/>
                </a:lnTo>
                <a:lnTo>
                  <a:pt x="500722" y="244711"/>
                </a:lnTo>
                <a:lnTo>
                  <a:pt x="498861" y="244281"/>
                </a:lnTo>
                <a:lnTo>
                  <a:pt x="498427" y="243663"/>
                </a:lnTo>
                <a:lnTo>
                  <a:pt x="498982" y="241556"/>
                </a:lnTo>
                <a:lnTo>
                  <a:pt x="497930" y="239912"/>
                </a:lnTo>
                <a:lnTo>
                  <a:pt x="497677" y="239516"/>
                </a:lnTo>
                <a:lnTo>
                  <a:pt x="497800" y="238834"/>
                </a:lnTo>
                <a:lnTo>
                  <a:pt x="498006" y="238788"/>
                </a:lnTo>
                <a:lnTo>
                  <a:pt x="498915" y="238584"/>
                </a:lnTo>
                <a:lnTo>
                  <a:pt x="498913" y="237717"/>
                </a:lnTo>
                <a:lnTo>
                  <a:pt x="499842" y="237035"/>
                </a:lnTo>
                <a:lnTo>
                  <a:pt x="499327" y="236393"/>
                </a:lnTo>
                <a:lnTo>
                  <a:pt x="499098" y="236107"/>
                </a:lnTo>
                <a:lnTo>
                  <a:pt x="501264" y="234741"/>
                </a:lnTo>
                <a:lnTo>
                  <a:pt x="501016" y="233566"/>
                </a:lnTo>
                <a:lnTo>
                  <a:pt x="501685" y="230897"/>
                </a:lnTo>
                <a:lnTo>
                  <a:pt x="501320" y="230222"/>
                </a:lnTo>
                <a:lnTo>
                  <a:pt x="501103" y="230305"/>
                </a:lnTo>
                <a:lnTo>
                  <a:pt x="500535" y="230523"/>
                </a:lnTo>
                <a:lnTo>
                  <a:pt x="500020" y="230719"/>
                </a:lnTo>
                <a:lnTo>
                  <a:pt x="499978" y="230467"/>
                </a:lnTo>
                <a:lnTo>
                  <a:pt x="499644" y="228430"/>
                </a:lnTo>
                <a:lnTo>
                  <a:pt x="497971" y="229547"/>
                </a:lnTo>
                <a:lnTo>
                  <a:pt x="497067" y="228739"/>
                </a:lnTo>
                <a:lnTo>
                  <a:pt x="496173" y="227941"/>
                </a:lnTo>
                <a:lnTo>
                  <a:pt x="496975" y="227135"/>
                </a:lnTo>
                <a:lnTo>
                  <a:pt x="494681" y="226024"/>
                </a:lnTo>
                <a:lnTo>
                  <a:pt x="494122" y="225591"/>
                </a:lnTo>
                <a:lnTo>
                  <a:pt x="494503" y="224971"/>
                </a:lnTo>
                <a:lnTo>
                  <a:pt x="494618" y="224785"/>
                </a:lnTo>
                <a:lnTo>
                  <a:pt x="493498" y="222744"/>
                </a:lnTo>
                <a:lnTo>
                  <a:pt x="493807" y="221569"/>
                </a:lnTo>
                <a:lnTo>
                  <a:pt x="493072" y="220629"/>
                </a:lnTo>
                <a:lnTo>
                  <a:pt x="492937" y="220455"/>
                </a:lnTo>
                <a:lnTo>
                  <a:pt x="493066" y="220025"/>
                </a:lnTo>
                <a:lnTo>
                  <a:pt x="493308" y="219216"/>
                </a:lnTo>
                <a:lnTo>
                  <a:pt x="493085" y="218447"/>
                </a:lnTo>
                <a:lnTo>
                  <a:pt x="492515" y="216464"/>
                </a:lnTo>
                <a:lnTo>
                  <a:pt x="492534" y="216191"/>
                </a:lnTo>
                <a:lnTo>
                  <a:pt x="492480" y="214619"/>
                </a:lnTo>
                <a:lnTo>
                  <a:pt x="492652" y="214559"/>
                </a:lnTo>
                <a:lnTo>
                  <a:pt x="493669" y="214184"/>
                </a:lnTo>
                <a:lnTo>
                  <a:pt x="493525" y="212909"/>
                </a:lnTo>
                <a:lnTo>
                  <a:pt x="493491" y="212598"/>
                </a:lnTo>
                <a:lnTo>
                  <a:pt x="492942" y="211308"/>
                </a:lnTo>
                <a:lnTo>
                  <a:pt x="492799" y="210983"/>
                </a:lnTo>
                <a:lnTo>
                  <a:pt x="492489" y="210942"/>
                </a:lnTo>
                <a:lnTo>
                  <a:pt x="491869" y="210862"/>
                </a:lnTo>
                <a:lnTo>
                  <a:pt x="491248" y="210182"/>
                </a:lnTo>
                <a:lnTo>
                  <a:pt x="491305" y="206900"/>
                </a:lnTo>
                <a:lnTo>
                  <a:pt x="490531" y="205912"/>
                </a:lnTo>
                <a:lnTo>
                  <a:pt x="490435" y="205788"/>
                </a:lnTo>
                <a:lnTo>
                  <a:pt x="489935" y="203344"/>
                </a:lnTo>
                <a:lnTo>
                  <a:pt x="489436" y="200899"/>
                </a:lnTo>
                <a:lnTo>
                  <a:pt x="489495" y="198795"/>
                </a:lnTo>
                <a:lnTo>
                  <a:pt x="488998" y="198237"/>
                </a:lnTo>
                <a:lnTo>
                  <a:pt x="489554" y="197617"/>
                </a:lnTo>
                <a:lnTo>
                  <a:pt x="488996" y="196690"/>
                </a:lnTo>
                <a:lnTo>
                  <a:pt x="490234" y="196069"/>
                </a:lnTo>
                <a:lnTo>
                  <a:pt x="491512" y="195999"/>
                </a:lnTo>
                <a:lnTo>
                  <a:pt x="492606" y="195938"/>
                </a:lnTo>
                <a:lnTo>
                  <a:pt x="493707" y="195876"/>
                </a:lnTo>
                <a:lnTo>
                  <a:pt x="494003" y="195672"/>
                </a:lnTo>
                <a:lnTo>
                  <a:pt x="494511" y="195318"/>
                </a:lnTo>
                <a:lnTo>
                  <a:pt x="494261" y="194455"/>
                </a:lnTo>
                <a:lnTo>
                  <a:pt x="493576" y="192101"/>
                </a:lnTo>
                <a:lnTo>
                  <a:pt x="493448" y="188883"/>
                </a:lnTo>
                <a:lnTo>
                  <a:pt x="493498" y="188644"/>
                </a:lnTo>
                <a:lnTo>
                  <a:pt x="493879" y="186839"/>
                </a:lnTo>
                <a:lnTo>
                  <a:pt x="495178" y="185535"/>
                </a:lnTo>
                <a:lnTo>
                  <a:pt x="494578" y="184581"/>
                </a:lnTo>
                <a:lnTo>
                  <a:pt x="494434" y="184352"/>
                </a:lnTo>
                <a:lnTo>
                  <a:pt x="494246" y="184052"/>
                </a:lnTo>
                <a:lnTo>
                  <a:pt x="494555" y="182690"/>
                </a:lnTo>
                <a:lnTo>
                  <a:pt x="494117" y="180277"/>
                </a:lnTo>
                <a:lnTo>
                  <a:pt x="495170" y="179842"/>
                </a:lnTo>
                <a:lnTo>
                  <a:pt x="494968" y="178773"/>
                </a:lnTo>
                <a:lnTo>
                  <a:pt x="494796" y="177862"/>
                </a:lnTo>
                <a:lnTo>
                  <a:pt x="493874" y="175391"/>
                </a:lnTo>
                <a:lnTo>
                  <a:pt x="493363" y="174026"/>
                </a:lnTo>
                <a:lnTo>
                  <a:pt x="493735" y="173530"/>
                </a:lnTo>
                <a:lnTo>
                  <a:pt x="494096" y="173852"/>
                </a:lnTo>
                <a:lnTo>
                  <a:pt x="494449" y="174166"/>
                </a:lnTo>
                <a:lnTo>
                  <a:pt x="495535" y="175136"/>
                </a:lnTo>
                <a:lnTo>
                  <a:pt x="495595" y="174899"/>
                </a:lnTo>
                <a:lnTo>
                  <a:pt x="495720" y="174394"/>
                </a:lnTo>
                <a:lnTo>
                  <a:pt x="495335" y="173653"/>
                </a:lnTo>
                <a:lnTo>
                  <a:pt x="494990" y="172988"/>
                </a:lnTo>
                <a:lnTo>
                  <a:pt x="494726" y="172476"/>
                </a:lnTo>
                <a:lnTo>
                  <a:pt x="494282" y="166535"/>
                </a:lnTo>
                <a:lnTo>
                  <a:pt x="494452" y="163926"/>
                </a:lnTo>
                <a:lnTo>
                  <a:pt x="494464" y="163749"/>
                </a:lnTo>
                <a:lnTo>
                  <a:pt x="493901" y="159789"/>
                </a:lnTo>
                <a:lnTo>
                  <a:pt x="493633" y="158098"/>
                </a:lnTo>
                <a:lnTo>
                  <a:pt x="493587" y="157809"/>
                </a:lnTo>
                <a:lnTo>
                  <a:pt x="493295" y="157130"/>
                </a:lnTo>
                <a:lnTo>
                  <a:pt x="492467" y="155212"/>
                </a:lnTo>
                <a:lnTo>
                  <a:pt x="493085" y="153477"/>
                </a:lnTo>
                <a:lnTo>
                  <a:pt x="492212" y="150879"/>
                </a:lnTo>
                <a:lnTo>
                  <a:pt x="494258" y="149700"/>
                </a:lnTo>
                <a:lnTo>
                  <a:pt x="495373" y="149017"/>
                </a:lnTo>
                <a:lnTo>
                  <a:pt x="497916" y="148950"/>
                </a:lnTo>
                <a:lnTo>
                  <a:pt x="498411" y="148330"/>
                </a:lnTo>
                <a:lnTo>
                  <a:pt x="497911" y="145360"/>
                </a:lnTo>
                <a:lnTo>
                  <a:pt x="500141" y="143500"/>
                </a:lnTo>
                <a:lnTo>
                  <a:pt x="499865" y="142188"/>
                </a:lnTo>
                <a:lnTo>
                  <a:pt x="499827" y="142015"/>
                </a:lnTo>
                <a:lnTo>
                  <a:pt x="499080" y="140715"/>
                </a:lnTo>
                <a:lnTo>
                  <a:pt x="498336" y="139418"/>
                </a:lnTo>
                <a:lnTo>
                  <a:pt x="498398" y="138665"/>
                </a:lnTo>
                <a:lnTo>
                  <a:pt x="498423" y="137880"/>
                </a:lnTo>
                <a:lnTo>
                  <a:pt x="498320" y="137723"/>
                </a:lnTo>
                <a:lnTo>
                  <a:pt x="497796" y="136930"/>
                </a:lnTo>
                <a:lnTo>
                  <a:pt x="497276" y="136140"/>
                </a:lnTo>
                <a:lnTo>
                  <a:pt x="497273" y="135396"/>
                </a:lnTo>
                <a:lnTo>
                  <a:pt x="495247" y="134575"/>
                </a:lnTo>
                <a:lnTo>
                  <a:pt x="494793" y="134040"/>
                </a:lnTo>
                <a:lnTo>
                  <a:pt x="495659" y="132801"/>
                </a:lnTo>
                <a:lnTo>
                  <a:pt x="494932" y="131969"/>
                </a:lnTo>
                <a:lnTo>
                  <a:pt x="493982" y="130885"/>
                </a:lnTo>
                <a:lnTo>
                  <a:pt x="493921" y="130667"/>
                </a:lnTo>
                <a:lnTo>
                  <a:pt x="493795" y="130204"/>
                </a:lnTo>
                <a:lnTo>
                  <a:pt x="495154" y="126365"/>
                </a:lnTo>
                <a:lnTo>
                  <a:pt x="495960" y="126179"/>
                </a:lnTo>
                <a:lnTo>
                  <a:pt x="496209" y="127168"/>
                </a:lnTo>
                <a:lnTo>
                  <a:pt x="496622" y="127168"/>
                </a:lnTo>
                <a:lnTo>
                  <a:pt x="496796" y="127166"/>
                </a:lnTo>
                <a:lnTo>
                  <a:pt x="497201" y="127166"/>
                </a:lnTo>
                <a:lnTo>
                  <a:pt x="497381" y="126857"/>
                </a:lnTo>
                <a:lnTo>
                  <a:pt x="497634" y="126422"/>
                </a:lnTo>
                <a:lnTo>
                  <a:pt x="497425" y="125734"/>
                </a:lnTo>
                <a:lnTo>
                  <a:pt x="497260" y="125186"/>
                </a:lnTo>
                <a:lnTo>
                  <a:pt x="497631" y="123885"/>
                </a:lnTo>
                <a:lnTo>
                  <a:pt x="498714" y="122089"/>
                </a:lnTo>
                <a:lnTo>
                  <a:pt x="499796" y="120292"/>
                </a:lnTo>
                <a:lnTo>
                  <a:pt x="498674" y="117076"/>
                </a:lnTo>
                <a:lnTo>
                  <a:pt x="497185" y="115964"/>
                </a:lnTo>
                <a:lnTo>
                  <a:pt x="496935" y="114666"/>
                </a:lnTo>
                <a:lnTo>
                  <a:pt x="497306" y="113799"/>
                </a:lnTo>
                <a:lnTo>
                  <a:pt x="496841" y="113245"/>
                </a:lnTo>
                <a:lnTo>
                  <a:pt x="496684" y="113057"/>
                </a:lnTo>
                <a:lnTo>
                  <a:pt x="496348" y="113016"/>
                </a:lnTo>
                <a:lnTo>
                  <a:pt x="496084" y="112983"/>
                </a:lnTo>
                <a:lnTo>
                  <a:pt x="495692" y="112936"/>
                </a:lnTo>
                <a:lnTo>
                  <a:pt x="495071" y="111790"/>
                </a:lnTo>
                <a:lnTo>
                  <a:pt x="494385" y="110524"/>
                </a:lnTo>
                <a:lnTo>
                  <a:pt x="494819" y="109347"/>
                </a:lnTo>
                <a:lnTo>
                  <a:pt x="493700" y="108359"/>
                </a:lnTo>
                <a:lnTo>
                  <a:pt x="493077" y="106876"/>
                </a:lnTo>
                <a:lnTo>
                  <a:pt x="492732" y="106456"/>
                </a:lnTo>
                <a:lnTo>
                  <a:pt x="492518" y="106196"/>
                </a:lnTo>
                <a:lnTo>
                  <a:pt x="490595" y="106632"/>
                </a:lnTo>
                <a:lnTo>
                  <a:pt x="489727" y="105583"/>
                </a:lnTo>
                <a:lnTo>
                  <a:pt x="488919" y="105274"/>
                </a:lnTo>
                <a:lnTo>
                  <a:pt x="488888" y="103974"/>
                </a:lnTo>
                <a:lnTo>
                  <a:pt x="487181" y="103917"/>
                </a:lnTo>
                <a:lnTo>
                  <a:pt x="487179" y="103359"/>
                </a:lnTo>
                <a:lnTo>
                  <a:pt x="488357" y="102057"/>
                </a:lnTo>
                <a:lnTo>
                  <a:pt x="487886" y="99672"/>
                </a:lnTo>
                <a:lnTo>
                  <a:pt x="487439" y="97234"/>
                </a:lnTo>
                <a:lnTo>
                  <a:pt x="487665" y="96552"/>
                </a:lnTo>
                <a:lnTo>
                  <a:pt x="489091" y="95806"/>
                </a:lnTo>
                <a:lnTo>
                  <a:pt x="489029" y="95018"/>
                </a:lnTo>
                <a:lnTo>
                  <a:pt x="488965" y="94197"/>
                </a:lnTo>
                <a:lnTo>
                  <a:pt x="490142" y="93453"/>
                </a:lnTo>
                <a:lnTo>
                  <a:pt x="490451" y="92709"/>
                </a:lnTo>
                <a:lnTo>
                  <a:pt x="490363" y="92188"/>
                </a:lnTo>
                <a:lnTo>
                  <a:pt x="490201" y="91225"/>
                </a:lnTo>
                <a:lnTo>
                  <a:pt x="492430" y="88437"/>
                </a:lnTo>
                <a:lnTo>
                  <a:pt x="492724" y="87994"/>
                </a:lnTo>
                <a:lnTo>
                  <a:pt x="492552" y="87199"/>
                </a:lnTo>
                <a:lnTo>
                  <a:pt x="491434" y="85963"/>
                </a:lnTo>
                <a:lnTo>
                  <a:pt x="491804" y="84787"/>
                </a:lnTo>
                <a:lnTo>
                  <a:pt x="491182" y="84169"/>
                </a:lnTo>
                <a:lnTo>
                  <a:pt x="490250" y="83242"/>
                </a:lnTo>
                <a:lnTo>
                  <a:pt x="490113" y="82513"/>
                </a:lnTo>
                <a:lnTo>
                  <a:pt x="490064" y="82253"/>
                </a:lnTo>
                <a:lnTo>
                  <a:pt x="490309" y="80397"/>
                </a:lnTo>
                <a:lnTo>
                  <a:pt x="490649" y="80343"/>
                </a:lnTo>
                <a:lnTo>
                  <a:pt x="491091" y="80273"/>
                </a:lnTo>
                <a:lnTo>
                  <a:pt x="491486" y="80209"/>
                </a:lnTo>
                <a:lnTo>
                  <a:pt x="491859" y="79776"/>
                </a:lnTo>
                <a:lnTo>
                  <a:pt x="490737" y="77179"/>
                </a:lnTo>
                <a:lnTo>
                  <a:pt x="491231" y="75135"/>
                </a:lnTo>
                <a:lnTo>
                  <a:pt x="490361" y="73899"/>
                </a:lnTo>
                <a:lnTo>
                  <a:pt x="490484" y="73281"/>
                </a:lnTo>
                <a:lnTo>
                  <a:pt x="492219" y="71793"/>
                </a:lnTo>
                <a:lnTo>
                  <a:pt x="492350" y="71203"/>
                </a:lnTo>
                <a:lnTo>
                  <a:pt x="492466" y="70678"/>
                </a:lnTo>
                <a:lnTo>
                  <a:pt x="492289" y="69981"/>
                </a:lnTo>
                <a:lnTo>
                  <a:pt x="492153" y="69442"/>
                </a:lnTo>
                <a:lnTo>
                  <a:pt x="493081" y="67831"/>
                </a:lnTo>
                <a:lnTo>
                  <a:pt x="492646" y="66842"/>
                </a:lnTo>
                <a:lnTo>
                  <a:pt x="493015" y="64737"/>
                </a:lnTo>
                <a:lnTo>
                  <a:pt x="492155" y="62481"/>
                </a:lnTo>
                <a:lnTo>
                  <a:pt x="491956" y="61956"/>
                </a:lnTo>
                <a:lnTo>
                  <a:pt x="490217" y="61277"/>
                </a:lnTo>
                <a:lnTo>
                  <a:pt x="490335" y="60321"/>
                </a:lnTo>
                <a:lnTo>
                  <a:pt x="490463" y="59297"/>
                </a:lnTo>
                <a:lnTo>
                  <a:pt x="489097" y="58620"/>
                </a:lnTo>
                <a:lnTo>
                  <a:pt x="488896" y="58189"/>
                </a:lnTo>
                <a:lnTo>
                  <a:pt x="488723" y="57816"/>
                </a:lnTo>
                <a:lnTo>
                  <a:pt x="488846" y="56949"/>
                </a:lnTo>
                <a:lnTo>
                  <a:pt x="489465" y="56516"/>
                </a:lnTo>
                <a:lnTo>
                  <a:pt x="489527" y="56020"/>
                </a:lnTo>
                <a:lnTo>
                  <a:pt x="489073" y="55957"/>
                </a:lnTo>
                <a:lnTo>
                  <a:pt x="488659" y="55898"/>
                </a:lnTo>
                <a:lnTo>
                  <a:pt x="488339" y="55510"/>
                </a:lnTo>
                <a:lnTo>
                  <a:pt x="488098" y="55219"/>
                </a:lnTo>
                <a:lnTo>
                  <a:pt x="488303" y="54928"/>
                </a:lnTo>
                <a:lnTo>
                  <a:pt x="488533" y="54599"/>
                </a:lnTo>
                <a:lnTo>
                  <a:pt x="489153" y="54413"/>
                </a:lnTo>
                <a:lnTo>
                  <a:pt x="490392" y="54039"/>
                </a:lnTo>
                <a:lnTo>
                  <a:pt x="490185" y="52925"/>
                </a:lnTo>
                <a:lnTo>
                  <a:pt x="490080" y="52369"/>
                </a:lnTo>
                <a:lnTo>
                  <a:pt x="488837" y="51382"/>
                </a:lnTo>
                <a:lnTo>
                  <a:pt x="488028" y="49156"/>
                </a:lnTo>
                <a:lnTo>
                  <a:pt x="486972" y="48353"/>
                </a:lnTo>
                <a:lnTo>
                  <a:pt x="486099" y="45077"/>
                </a:lnTo>
                <a:lnTo>
                  <a:pt x="483298" y="39699"/>
                </a:lnTo>
                <a:lnTo>
                  <a:pt x="481373" y="38404"/>
                </a:lnTo>
                <a:lnTo>
                  <a:pt x="480905" y="37246"/>
                </a:lnTo>
                <a:lnTo>
                  <a:pt x="480750" y="36858"/>
                </a:lnTo>
                <a:lnTo>
                  <a:pt x="481056" y="34507"/>
                </a:lnTo>
                <a:lnTo>
                  <a:pt x="477146" y="34329"/>
                </a:lnTo>
                <a:lnTo>
                  <a:pt x="476152" y="33526"/>
                </a:lnTo>
                <a:lnTo>
                  <a:pt x="473026" y="32996"/>
                </a:lnTo>
                <a:lnTo>
                  <a:pt x="471808" y="32421"/>
                </a:lnTo>
                <a:lnTo>
                  <a:pt x="463787" y="22911"/>
                </a:lnTo>
                <a:lnTo>
                  <a:pt x="461796" y="21245"/>
                </a:lnTo>
                <a:lnTo>
                  <a:pt x="459065" y="18960"/>
                </a:lnTo>
                <a:lnTo>
                  <a:pt x="457595" y="15929"/>
                </a:lnTo>
                <a:lnTo>
                  <a:pt x="455890" y="12410"/>
                </a:lnTo>
                <a:lnTo>
                  <a:pt x="455203" y="9382"/>
                </a:lnTo>
                <a:lnTo>
                  <a:pt x="454889" y="8590"/>
                </a:lnTo>
                <a:lnTo>
                  <a:pt x="453834" y="5922"/>
                </a:lnTo>
                <a:lnTo>
                  <a:pt x="450165" y="6365"/>
                </a:lnTo>
                <a:lnTo>
                  <a:pt x="445456" y="7912"/>
                </a:lnTo>
                <a:lnTo>
                  <a:pt x="443422" y="8579"/>
                </a:lnTo>
                <a:lnTo>
                  <a:pt x="436880" y="7483"/>
                </a:lnTo>
                <a:lnTo>
                  <a:pt x="431328" y="7017"/>
                </a:lnTo>
                <a:lnTo>
                  <a:pt x="426966" y="8634"/>
                </a:lnTo>
                <a:lnTo>
                  <a:pt x="421415" y="6718"/>
                </a:lnTo>
                <a:lnTo>
                  <a:pt x="415271" y="2313"/>
                </a:lnTo>
                <a:lnTo>
                  <a:pt x="408926" y="4118"/>
                </a:lnTo>
                <a:lnTo>
                  <a:pt x="402181" y="9025"/>
                </a:lnTo>
                <a:lnTo>
                  <a:pt x="386707" y="17992"/>
                </a:lnTo>
                <a:lnTo>
                  <a:pt x="381948" y="20020"/>
                </a:lnTo>
                <a:lnTo>
                  <a:pt x="376990" y="20801"/>
                </a:lnTo>
                <a:lnTo>
                  <a:pt x="373025" y="20352"/>
                </a:lnTo>
                <a:lnTo>
                  <a:pt x="371241" y="20334"/>
                </a:lnTo>
                <a:lnTo>
                  <a:pt x="370248" y="21361"/>
                </a:lnTo>
                <a:lnTo>
                  <a:pt x="368266" y="21343"/>
                </a:lnTo>
                <a:lnTo>
                  <a:pt x="365700" y="19155"/>
                </a:lnTo>
                <a:lnTo>
                  <a:pt x="362123" y="16109"/>
                </a:lnTo>
                <a:lnTo>
                  <a:pt x="355585" y="10042"/>
                </a:lnTo>
                <a:lnTo>
                  <a:pt x="347064" y="3958"/>
                </a:lnTo>
                <a:lnTo>
                  <a:pt x="339883" y="241"/>
                </a:lnTo>
                <a:lnTo>
                  <a:pt x="341257" y="4507"/>
                </a:lnTo>
                <a:lnTo>
                  <a:pt x="341327" y="8155"/>
                </a:lnTo>
                <a:lnTo>
                  <a:pt x="343626" y="10129"/>
                </a:lnTo>
                <a:lnTo>
                  <a:pt x="344186" y="11180"/>
                </a:lnTo>
                <a:lnTo>
                  <a:pt x="343989" y="11633"/>
                </a:lnTo>
                <a:lnTo>
                  <a:pt x="343756" y="12173"/>
                </a:lnTo>
                <a:lnTo>
                  <a:pt x="342864" y="12359"/>
                </a:lnTo>
                <a:lnTo>
                  <a:pt x="342577" y="12420"/>
                </a:lnTo>
                <a:lnTo>
                  <a:pt x="342435" y="12693"/>
                </a:lnTo>
                <a:lnTo>
                  <a:pt x="340599" y="16200"/>
                </a:lnTo>
                <a:lnTo>
                  <a:pt x="338743" y="18246"/>
                </a:lnTo>
                <a:lnTo>
                  <a:pt x="338353" y="18355"/>
                </a:lnTo>
                <a:lnTo>
                  <a:pt x="336757" y="18805"/>
                </a:lnTo>
                <a:lnTo>
                  <a:pt x="336392" y="19258"/>
                </a:lnTo>
                <a:lnTo>
                  <a:pt x="335956" y="19797"/>
                </a:lnTo>
                <a:lnTo>
                  <a:pt x="335525" y="21840"/>
                </a:lnTo>
                <a:lnTo>
                  <a:pt x="335947" y="22597"/>
                </a:lnTo>
                <a:lnTo>
                  <a:pt x="336145" y="22953"/>
                </a:lnTo>
                <a:lnTo>
                  <a:pt x="335531" y="25305"/>
                </a:lnTo>
                <a:lnTo>
                  <a:pt x="335999" y="27003"/>
                </a:lnTo>
                <a:lnTo>
                  <a:pt x="336094" y="27345"/>
                </a:lnTo>
                <a:lnTo>
                  <a:pt x="336009" y="27774"/>
                </a:lnTo>
                <a:lnTo>
                  <a:pt x="335849" y="28581"/>
                </a:lnTo>
                <a:lnTo>
                  <a:pt x="335301" y="29497"/>
                </a:lnTo>
                <a:lnTo>
                  <a:pt x="334922" y="30131"/>
                </a:lnTo>
                <a:lnTo>
                  <a:pt x="335658" y="30985"/>
                </a:lnTo>
                <a:lnTo>
                  <a:pt x="337158" y="31735"/>
                </a:lnTo>
                <a:lnTo>
                  <a:pt x="337315" y="32558"/>
                </a:lnTo>
                <a:lnTo>
                  <a:pt x="337341" y="32733"/>
                </a:lnTo>
                <a:lnTo>
                  <a:pt x="335682" y="35637"/>
                </a:lnTo>
                <a:lnTo>
                  <a:pt x="333386" y="36755"/>
                </a:lnTo>
                <a:lnTo>
                  <a:pt x="331901" y="38739"/>
                </a:lnTo>
                <a:lnTo>
                  <a:pt x="331084" y="38960"/>
                </a:lnTo>
                <a:lnTo>
                  <a:pt x="330039" y="39239"/>
                </a:lnTo>
                <a:lnTo>
                  <a:pt x="328765" y="40515"/>
                </a:lnTo>
                <a:lnTo>
                  <a:pt x="327934" y="41347"/>
                </a:lnTo>
                <a:lnTo>
                  <a:pt x="326880" y="41412"/>
                </a:lnTo>
                <a:lnTo>
                  <a:pt x="326649" y="41613"/>
                </a:lnTo>
                <a:lnTo>
                  <a:pt x="326385" y="41845"/>
                </a:lnTo>
                <a:lnTo>
                  <a:pt x="326369" y="42357"/>
                </a:lnTo>
                <a:lnTo>
                  <a:pt x="326326" y="43764"/>
                </a:lnTo>
                <a:lnTo>
                  <a:pt x="326063" y="44117"/>
                </a:lnTo>
                <a:lnTo>
                  <a:pt x="325956" y="44259"/>
                </a:lnTo>
                <a:lnTo>
                  <a:pt x="324590" y="44138"/>
                </a:lnTo>
                <a:lnTo>
                  <a:pt x="323348" y="43276"/>
                </a:lnTo>
                <a:lnTo>
                  <a:pt x="324897" y="42964"/>
                </a:lnTo>
                <a:lnTo>
                  <a:pt x="325576" y="41476"/>
                </a:lnTo>
                <a:lnTo>
                  <a:pt x="323467" y="41049"/>
                </a:lnTo>
                <a:lnTo>
                  <a:pt x="321166" y="39013"/>
                </a:lnTo>
                <a:lnTo>
                  <a:pt x="320863" y="38902"/>
                </a:lnTo>
                <a:lnTo>
                  <a:pt x="318496" y="38031"/>
                </a:lnTo>
                <a:lnTo>
                  <a:pt x="316973" y="37906"/>
                </a:lnTo>
                <a:lnTo>
                  <a:pt x="315579" y="37792"/>
                </a:lnTo>
                <a:lnTo>
                  <a:pt x="313948" y="37153"/>
                </a:lnTo>
                <a:lnTo>
                  <a:pt x="312598" y="36625"/>
                </a:lnTo>
                <a:lnTo>
                  <a:pt x="310982" y="35452"/>
                </a:lnTo>
                <a:lnTo>
                  <a:pt x="309550" y="33539"/>
                </a:lnTo>
                <a:lnTo>
                  <a:pt x="308680" y="32923"/>
                </a:lnTo>
                <a:lnTo>
                  <a:pt x="307993" y="31068"/>
                </a:lnTo>
                <a:lnTo>
                  <a:pt x="303078" y="25452"/>
                </a:lnTo>
                <a:lnTo>
                  <a:pt x="302384" y="20692"/>
                </a:lnTo>
                <a:lnTo>
                  <a:pt x="299863" y="18247"/>
                </a:lnTo>
                <a:lnTo>
                  <a:pt x="295554" y="14014"/>
                </a:lnTo>
                <a:lnTo>
                  <a:pt x="292531" y="13313"/>
                </a:lnTo>
                <a:lnTo>
                  <a:pt x="289259" y="14318"/>
                </a:lnTo>
                <a:lnTo>
                  <a:pt x="282167" y="17928"/>
                </a:lnTo>
                <a:lnTo>
                  <a:pt x="278369" y="20324"/>
                </a:lnTo>
                <a:lnTo>
                  <a:pt x="278311" y="21547"/>
                </a:lnTo>
                <a:lnTo>
                  <a:pt x="277816" y="22428"/>
                </a:lnTo>
                <a:lnTo>
                  <a:pt x="276809" y="24402"/>
                </a:lnTo>
                <a:lnTo>
                  <a:pt x="275272" y="24906"/>
                </a:lnTo>
                <a:lnTo>
                  <a:pt x="272251" y="21666"/>
                </a:lnTo>
                <a:lnTo>
                  <a:pt x="268783" y="19564"/>
                </a:lnTo>
                <a:lnTo>
                  <a:pt x="255653" y="12297"/>
                </a:lnTo>
                <a:lnTo>
                  <a:pt x="250598" y="10180"/>
                </a:lnTo>
                <a:lnTo>
                  <a:pt x="247108" y="9089"/>
                </a:lnTo>
                <a:lnTo>
                  <a:pt x="240191" y="6926"/>
                </a:lnTo>
                <a:lnTo>
                  <a:pt x="233500" y="6398"/>
                </a:lnTo>
                <a:lnTo>
                  <a:pt x="230080" y="6159"/>
                </a:lnTo>
                <a:lnTo>
                  <a:pt x="228108" y="5892"/>
                </a:lnTo>
                <a:lnTo>
                  <a:pt x="216896" y="4380"/>
                </a:lnTo>
                <a:lnTo>
                  <a:pt x="212683" y="3978"/>
                </a:lnTo>
                <a:lnTo>
                  <a:pt x="210750" y="4063"/>
                </a:lnTo>
                <a:lnTo>
                  <a:pt x="206227" y="4182"/>
                </a:lnTo>
                <a:lnTo>
                  <a:pt x="205730" y="7179"/>
                </a:lnTo>
                <a:lnTo>
                  <a:pt x="204988" y="8296"/>
                </a:lnTo>
                <a:lnTo>
                  <a:pt x="202696" y="9416"/>
                </a:lnTo>
                <a:lnTo>
                  <a:pt x="201458" y="10794"/>
                </a:lnTo>
                <a:lnTo>
                  <a:pt x="200469" y="11897"/>
                </a:lnTo>
                <a:lnTo>
                  <a:pt x="198993" y="15291"/>
                </a:lnTo>
                <a:lnTo>
                  <a:pt x="197355" y="18435"/>
                </a:lnTo>
                <a:lnTo>
                  <a:pt x="187134" y="31387"/>
                </a:lnTo>
                <a:lnTo>
                  <a:pt x="185099" y="33802"/>
                </a:lnTo>
                <a:lnTo>
                  <a:pt x="183214" y="35908"/>
                </a:lnTo>
                <a:lnTo>
                  <a:pt x="181279" y="38271"/>
                </a:lnTo>
                <a:lnTo>
                  <a:pt x="179691" y="40276"/>
                </a:lnTo>
                <a:lnTo>
                  <a:pt x="178121" y="41661"/>
                </a:lnTo>
                <a:lnTo>
                  <a:pt x="177658" y="42069"/>
                </a:lnTo>
                <a:lnTo>
                  <a:pt x="175921" y="43764"/>
                </a:lnTo>
                <a:lnTo>
                  <a:pt x="173192" y="47207"/>
                </a:lnTo>
                <a:lnTo>
                  <a:pt x="172196" y="53931"/>
                </a:lnTo>
                <a:lnTo>
                  <a:pt x="170755" y="57750"/>
                </a:lnTo>
                <a:lnTo>
                  <a:pt x="168126" y="59798"/>
                </a:lnTo>
                <a:lnTo>
                  <a:pt x="164012" y="60224"/>
                </a:lnTo>
                <a:lnTo>
                  <a:pt x="162388" y="60584"/>
                </a:lnTo>
                <a:lnTo>
                  <a:pt x="162386" y="59997"/>
                </a:lnTo>
                <a:lnTo>
                  <a:pt x="162385" y="59408"/>
                </a:lnTo>
                <a:lnTo>
                  <a:pt x="161311" y="57765"/>
                </a:lnTo>
                <a:lnTo>
                  <a:pt x="160328" y="56261"/>
                </a:lnTo>
                <a:lnTo>
                  <a:pt x="160320" y="55309"/>
                </a:lnTo>
                <a:lnTo>
                  <a:pt x="156334" y="53421"/>
                </a:lnTo>
                <a:lnTo>
                  <a:pt x="153658" y="52153"/>
                </a:lnTo>
                <a:lnTo>
                  <a:pt x="151724" y="53118"/>
                </a:lnTo>
                <a:lnTo>
                  <a:pt x="147905" y="55983"/>
                </a:lnTo>
                <a:lnTo>
                  <a:pt x="145822" y="57363"/>
                </a:lnTo>
                <a:lnTo>
                  <a:pt x="142501" y="58161"/>
                </a:lnTo>
                <a:lnTo>
                  <a:pt x="135561" y="58666"/>
                </a:lnTo>
                <a:lnTo>
                  <a:pt x="127629" y="59420"/>
                </a:lnTo>
                <a:lnTo>
                  <a:pt x="126489" y="59824"/>
                </a:lnTo>
                <a:lnTo>
                  <a:pt x="122225" y="61598"/>
                </a:lnTo>
                <a:lnTo>
                  <a:pt x="118456" y="62806"/>
                </a:lnTo>
                <a:lnTo>
                  <a:pt x="117315" y="64090"/>
                </a:lnTo>
                <a:lnTo>
                  <a:pt x="116003" y="69298"/>
                </a:lnTo>
                <a:lnTo>
                  <a:pt x="116752" y="70421"/>
                </a:lnTo>
                <a:lnTo>
                  <a:pt x="116902" y="72068"/>
                </a:lnTo>
                <a:lnTo>
                  <a:pt x="117126" y="73714"/>
                </a:lnTo>
                <a:lnTo>
                  <a:pt x="117126" y="75586"/>
                </a:lnTo>
                <a:lnTo>
                  <a:pt x="117651" y="76858"/>
                </a:lnTo>
                <a:lnTo>
                  <a:pt x="118249" y="78206"/>
                </a:lnTo>
                <a:lnTo>
                  <a:pt x="118998" y="79329"/>
                </a:lnTo>
                <a:lnTo>
                  <a:pt x="120120" y="80003"/>
                </a:lnTo>
                <a:lnTo>
                  <a:pt x="121019" y="80976"/>
                </a:lnTo>
                <a:lnTo>
                  <a:pt x="121617" y="82248"/>
                </a:lnTo>
                <a:lnTo>
                  <a:pt x="121393" y="83894"/>
                </a:lnTo>
                <a:lnTo>
                  <a:pt x="121019" y="85392"/>
                </a:lnTo>
                <a:lnTo>
                  <a:pt x="120644" y="86888"/>
                </a:lnTo>
                <a:lnTo>
                  <a:pt x="121244" y="88236"/>
                </a:lnTo>
                <a:lnTo>
                  <a:pt x="121767" y="89509"/>
                </a:lnTo>
                <a:lnTo>
                  <a:pt x="122142" y="91006"/>
                </a:lnTo>
                <a:lnTo>
                  <a:pt x="121992" y="92652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B19A669-9FCC-B399-F971-5562D3DDBA5E}"/>
              </a:ext>
            </a:extLst>
          </p:cNvPr>
          <p:cNvSpPr/>
          <p:nvPr/>
        </p:nvSpPr>
        <p:spPr>
          <a:xfrm flipV="1">
            <a:off x="5954375" y="4420879"/>
            <a:ext cx="367145" cy="342556"/>
          </a:xfrm>
          <a:custGeom>
            <a:avLst/>
            <a:gdLst>
              <a:gd name="connsiteX0" fmla="*/ 272057 w 330406"/>
              <a:gd name="connsiteY0" fmla="*/ 251089 h 308278"/>
              <a:gd name="connsiteX1" fmla="*/ 272554 w 330406"/>
              <a:gd name="connsiteY1" fmla="*/ 250532 h 308278"/>
              <a:gd name="connsiteX2" fmla="*/ 273051 w 330406"/>
              <a:gd name="connsiteY2" fmla="*/ 249976 h 308278"/>
              <a:gd name="connsiteX3" fmla="*/ 272618 w 330406"/>
              <a:gd name="connsiteY3" fmla="*/ 249252 h 308278"/>
              <a:gd name="connsiteX4" fmla="*/ 272185 w 330406"/>
              <a:gd name="connsiteY4" fmla="*/ 248529 h 308278"/>
              <a:gd name="connsiteX5" fmla="*/ 271753 w 330406"/>
              <a:gd name="connsiteY5" fmla="*/ 247806 h 308278"/>
              <a:gd name="connsiteX6" fmla="*/ 271899 w 330406"/>
              <a:gd name="connsiteY6" fmla="*/ 247103 h 308278"/>
              <a:gd name="connsiteX7" fmla="*/ 272044 w 330406"/>
              <a:gd name="connsiteY7" fmla="*/ 246401 h 308278"/>
              <a:gd name="connsiteX8" fmla="*/ 272190 w 330406"/>
              <a:gd name="connsiteY8" fmla="*/ 245700 h 308278"/>
              <a:gd name="connsiteX9" fmla="*/ 272337 w 330406"/>
              <a:gd name="connsiteY9" fmla="*/ 244999 h 308278"/>
              <a:gd name="connsiteX10" fmla="*/ 272482 w 330406"/>
              <a:gd name="connsiteY10" fmla="*/ 244297 h 308278"/>
              <a:gd name="connsiteX11" fmla="*/ 272628 w 330406"/>
              <a:gd name="connsiteY11" fmla="*/ 243594 h 308278"/>
              <a:gd name="connsiteX12" fmla="*/ 273063 w 330406"/>
              <a:gd name="connsiteY12" fmla="*/ 242830 h 308278"/>
              <a:gd name="connsiteX13" fmla="*/ 273498 w 330406"/>
              <a:gd name="connsiteY13" fmla="*/ 242068 h 308278"/>
              <a:gd name="connsiteX14" fmla="*/ 273933 w 330406"/>
              <a:gd name="connsiteY14" fmla="*/ 241305 h 308278"/>
              <a:gd name="connsiteX15" fmla="*/ 274523 w 330406"/>
              <a:gd name="connsiteY15" fmla="*/ 240903 h 308278"/>
              <a:gd name="connsiteX16" fmla="*/ 275112 w 330406"/>
              <a:gd name="connsiteY16" fmla="*/ 240500 h 308278"/>
              <a:gd name="connsiteX17" fmla="*/ 275545 w 330406"/>
              <a:gd name="connsiteY17" fmla="*/ 238891 h 308278"/>
              <a:gd name="connsiteX18" fmla="*/ 275969 w 330406"/>
              <a:gd name="connsiteY18" fmla="*/ 234781 h 308278"/>
              <a:gd name="connsiteX19" fmla="*/ 276170 w 330406"/>
              <a:gd name="connsiteY19" fmla="*/ 232769 h 308278"/>
              <a:gd name="connsiteX20" fmla="*/ 276289 w 330406"/>
              <a:gd name="connsiteY20" fmla="*/ 231582 h 308278"/>
              <a:gd name="connsiteX21" fmla="*/ 276748 w 330406"/>
              <a:gd name="connsiteY21" fmla="*/ 226131 h 308278"/>
              <a:gd name="connsiteX22" fmla="*/ 277100 w 330406"/>
              <a:gd name="connsiteY22" fmla="*/ 224582 h 308278"/>
              <a:gd name="connsiteX23" fmla="*/ 278508 w 330406"/>
              <a:gd name="connsiteY23" fmla="*/ 223479 h 308278"/>
              <a:gd name="connsiteX24" fmla="*/ 280575 w 330406"/>
              <a:gd name="connsiteY24" fmla="*/ 223310 h 308278"/>
              <a:gd name="connsiteX25" fmla="*/ 282646 w 330406"/>
              <a:gd name="connsiteY25" fmla="*/ 223502 h 308278"/>
              <a:gd name="connsiteX26" fmla="*/ 283014 w 330406"/>
              <a:gd name="connsiteY26" fmla="*/ 223536 h 308278"/>
              <a:gd name="connsiteX27" fmla="*/ 284844 w 330406"/>
              <a:gd name="connsiteY27" fmla="*/ 223667 h 308278"/>
              <a:gd name="connsiteX28" fmla="*/ 286554 w 330406"/>
              <a:gd name="connsiteY28" fmla="*/ 222648 h 308278"/>
              <a:gd name="connsiteX29" fmla="*/ 287593 w 330406"/>
              <a:gd name="connsiteY29" fmla="*/ 221077 h 308278"/>
              <a:gd name="connsiteX30" fmla="*/ 287586 w 330406"/>
              <a:gd name="connsiteY30" fmla="*/ 218632 h 308278"/>
              <a:gd name="connsiteX31" fmla="*/ 286816 w 330406"/>
              <a:gd name="connsiteY31" fmla="*/ 216166 h 308278"/>
              <a:gd name="connsiteX32" fmla="*/ 285588 w 330406"/>
              <a:gd name="connsiteY32" fmla="*/ 213686 h 308278"/>
              <a:gd name="connsiteX33" fmla="*/ 284941 w 330406"/>
              <a:gd name="connsiteY33" fmla="*/ 209621 h 308278"/>
              <a:gd name="connsiteX34" fmla="*/ 284188 w 330406"/>
              <a:gd name="connsiteY34" fmla="*/ 206544 h 308278"/>
              <a:gd name="connsiteX35" fmla="*/ 282794 w 330406"/>
              <a:gd name="connsiteY35" fmla="*/ 202507 h 308278"/>
              <a:gd name="connsiteX36" fmla="*/ 280727 w 330406"/>
              <a:gd name="connsiteY36" fmla="*/ 201352 h 308278"/>
              <a:gd name="connsiteX37" fmla="*/ 281431 w 330406"/>
              <a:gd name="connsiteY37" fmla="*/ 200463 h 308278"/>
              <a:gd name="connsiteX38" fmla="*/ 281616 w 330406"/>
              <a:gd name="connsiteY38" fmla="*/ 200389 h 308278"/>
              <a:gd name="connsiteX39" fmla="*/ 282545 w 330406"/>
              <a:gd name="connsiteY39" fmla="*/ 200028 h 308278"/>
              <a:gd name="connsiteX40" fmla="*/ 284612 w 330406"/>
              <a:gd name="connsiteY40" fmla="*/ 201001 h 308278"/>
              <a:gd name="connsiteX41" fmla="*/ 285828 w 330406"/>
              <a:gd name="connsiteY41" fmla="*/ 201573 h 308278"/>
              <a:gd name="connsiteX42" fmla="*/ 287933 w 330406"/>
              <a:gd name="connsiteY42" fmla="*/ 200456 h 308278"/>
              <a:gd name="connsiteX43" fmla="*/ 290099 w 330406"/>
              <a:gd name="connsiteY43" fmla="*/ 198162 h 308278"/>
              <a:gd name="connsiteX44" fmla="*/ 291584 w 330406"/>
              <a:gd name="connsiteY44" fmla="*/ 197479 h 308278"/>
              <a:gd name="connsiteX45" fmla="*/ 293610 w 330406"/>
              <a:gd name="connsiteY45" fmla="*/ 197477 h 308278"/>
              <a:gd name="connsiteX46" fmla="*/ 294619 w 330406"/>
              <a:gd name="connsiteY46" fmla="*/ 197477 h 308278"/>
              <a:gd name="connsiteX47" fmla="*/ 297591 w 330406"/>
              <a:gd name="connsiteY47" fmla="*/ 198651 h 308278"/>
              <a:gd name="connsiteX48" fmla="*/ 298520 w 330406"/>
              <a:gd name="connsiteY48" fmla="*/ 198527 h 308278"/>
              <a:gd name="connsiteX49" fmla="*/ 299076 w 330406"/>
              <a:gd name="connsiteY49" fmla="*/ 198154 h 308278"/>
              <a:gd name="connsiteX50" fmla="*/ 300190 w 330406"/>
              <a:gd name="connsiteY50" fmla="*/ 194993 h 308278"/>
              <a:gd name="connsiteX51" fmla="*/ 300664 w 330406"/>
              <a:gd name="connsiteY51" fmla="*/ 194722 h 308278"/>
              <a:gd name="connsiteX52" fmla="*/ 301490 w 330406"/>
              <a:gd name="connsiteY52" fmla="*/ 194249 h 308278"/>
              <a:gd name="connsiteX53" fmla="*/ 302727 w 330406"/>
              <a:gd name="connsiteY53" fmla="*/ 192884 h 308278"/>
              <a:gd name="connsiteX54" fmla="*/ 303614 w 330406"/>
              <a:gd name="connsiteY54" fmla="*/ 192794 h 308278"/>
              <a:gd name="connsiteX55" fmla="*/ 303967 w 330406"/>
              <a:gd name="connsiteY55" fmla="*/ 192760 h 308278"/>
              <a:gd name="connsiteX56" fmla="*/ 305142 w 330406"/>
              <a:gd name="connsiteY56" fmla="*/ 193315 h 308278"/>
              <a:gd name="connsiteX57" fmla="*/ 307311 w 330406"/>
              <a:gd name="connsiteY57" fmla="*/ 193438 h 308278"/>
              <a:gd name="connsiteX58" fmla="*/ 308588 w 330406"/>
              <a:gd name="connsiteY58" fmla="*/ 194509 h 308278"/>
              <a:gd name="connsiteX59" fmla="*/ 309230 w 330406"/>
              <a:gd name="connsiteY59" fmla="*/ 195047 h 308278"/>
              <a:gd name="connsiteX60" fmla="*/ 312141 w 330406"/>
              <a:gd name="connsiteY60" fmla="*/ 195108 h 308278"/>
              <a:gd name="connsiteX61" fmla="*/ 312638 w 330406"/>
              <a:gd name="connsiteY61" fmla="*/ 194857 h 308278"/>
              <a:gd name="connsiteX62" fmla="*/ 313626 w 330406"/>
              <a:gd name="connsiteY62" fmla="*/ 194362 h 308278"/>
              <a:gd name="connsiteX63" fmla="*/ 314988 w 330406"/>
              <a:gd name="connsiteY63" fmla="*/ 192379 h 308278"/>
              <a:gd name="connsiteX64" fmla="*/ 315221 w 330406"/>
              <a:gd name="connsiteY64" fmla="*/ 191620 h 308278"/>
              <a:gd name="connsiteX65" fmla="*/ 315544 w 330406"/>
              <a:gd name="connsiteY65" fmla="*/ 190582 h 308278"/>
              <a:gd name="connsiteX66" fmla="*/ 317092 w 330406"/>
              <a:gd name="connsiteY66" fmla="*/ 190891 h 308278"/>
              <a:gd name="connsiteX67" fmla="*/ 318671 w 330406"/>
              <a:gd name="connsiteY67" fmla="*/ 191190 h 308278"/>
              <a:gd name="connsiteX68" fmla="*/ 319170 w 330406"/>
              <a:gd name="connsiteY68" fmla="*/ 191043 h 308278"/>
              <a:gd name="connsiteX69" fmla="*/ 321178 w 330406"/>
              <a:gd name="connsiteY69" fmla="*/ 190452 h 308278"/>
              <a:gd name="connsiteX70" fmla="*/ 322664 w 330406"/>
              <a:gd name="connsiteY70" fmla="*/ 191381 h 308278"/>
              <a:gd name="connsiteX71" fmla="*/ 324337 w 330406"/>
              <a:gd name="connsiteY71" fmla="*/ 191442 h 308278"/>
              <a:gd name="connsiteX72" fmla="*/ 324512 w 330406"/>
              <a:gd name="connsiteY72" fmla="*/ 191316 h 308278"/>
              <a:gd name="connsiteX73" fmla="*/ 325204 w 330406"/>
              <a:gd name="connsiteY73" fmla="*/ 190822 h 308278"/>
              <a:gd name="connsiteX74" fmla="*/ 325564 w 330406"/>
              <a:gd name="connsiteY74" fmla="*/ 189919 h 308278"/>
              <a:gd name="connsiteX75" fmla="*/ 325822 w 330406"/>
              <a:gd name="connsiteY75" fmla="*/ 189272 h 308278"/>
              <a:gd name="connsiteX76" fmla="*/ 326875 w 330406"/>
              <a:gd name="connsiteY76" fmla="*/ 187970 h 308278"/>
              <a:gd name="connsiteX77" fmla="*/ 327493 w 330406"/>
              <a:gd name="connsiteY77" fmla="*/ 185244 h 308278"/>
              <a:gd name="connsiteX78" fmla="*/ 328855 w 330406"/>
              <a:gd name="connsiteY78" fmla="*/ 184499 h 308278"/>
              <a:gd name="connsiteX79" fmla="*/ 330587 w 330406"/>
              <a:gd name="connsiteY79" fmla="*/ 180470 h 308278"/>
              <a:gd name="connsiteX80" fmla="*/ 330377 w 330406"/>
              <a:gd name="connsiteY80" fmla="*/ 180051 h 308278"/>
              <a:gd name="connsiteX81" fmla="*/ 330029 w 330406"/>
              <a:gd name="connsiteY81" fmla="*/ 179356 h 308278"/>
              <a:gd name="connsiteX82" fmla="*/ 328294 w 330406"/>
              <a:gd name="connsiteY82" fmla="*/ 177746 h 308278"/>
              <a:gd name="connsiteX83" fmla="*/ 327243 w 330406"/>
              <a:gd name="connsiteY83" fmla="*/ 177499 h 308278"/>
              <a:gd name="connsiteX84" fmla="*/ 325394 w 330406"/>
              <a:gd name="connsiteY84" fmla="*/ 175926 h 308278"/>
              <a:gd name="connsiteX85" fmla="*/ 321978 w 330406"/>
              <a:gd name="connsiteY85" fmla="*/ 174281 h 308278"/>
              <a:gd name="connsiteX86" fmla="*/ 321574 w 330406"/>
              <a:gd name="connsiteY86" fmla="*/ 173877 h 308278"/>
              <a:gd name="connsiteX87" fmla="*/ 321172 w 330406"/>
              <a:gd name="connsiteY87" fmla="*/ 173477 h 308278"/>
              <a:gd name="connsiteX88" fmla="*/ 321159 w 330406"/>
              <a:gd name="connsiteY88" fmla="*/ 173326 h 308278"/>
              <a:gd name="connsiteX89" fmla="*/ 320985 w 330406"/>
              <a:gd name="connsiteY89" fmla="*/ 171493 h 308278"/>
              <a:gd name="connsiteX90" fmla="*/ 321356 w 330406"/>
              <a:gd name="connsiteY90" fmla="*/ 170192 h 308278"/>
              <a:gd name="connsiteX91" fmla="*/ 321011 w 330406"/>
              <a:gd name="connsiteY91" fmla="*/ 168895 h 308278"/>
              <a:gd name="connsiteX92" fmla="*/ 314690 w 330406"/>
              <a:gd name="connsiteY92" fmla="*/ 161118 h 308278"/>
              <a:gd name="connsiteX93" fmla="*/ 314469 w 330406"/>
              <a:gd name="connsiteY93" fmla="*/ 160837 h 308278"/>
              <a:gd name="connsiteX94" fmla="*/ 314227 w 330406"/>
              <a:gd name="connsiteY94" fmla="*/ 160530 h 308278"/>
              <a:gd name="connsiteX95" fmla="*/ 313949 w 330406"/>
              <a:gd name="connsiteY95" fmla="*/ 159826 h 308278"/>
              <a:gd name="connsiteX96" fmla="*/ 313671 w 330406"/>
              <a:gd name="connsiteY96" fmla="*/ 159125 h 308278"/>
              <a:gd name="connsiteX97" fmla="*/ 313393 w 330406"/>
              <a:gd name="connsiteY97" fmla="*/ 158422 h 308278"/>
              <a:gd name="connsiteX98" fmla="*/ 313117 w 330406"/>
              <a:gd name="connsiteY98" fmla="*/ 157720 h 308278"/>
              <a:gd name="connsiteX99" fmla="*/ 312839 w 330406"/>
              <a:gd name="connsiteY99" fmla="*/ 157017 h 308278"/>
              <a:gd name="connsiteX100" fmla="*/ 312561 w 330406"/>
              <a:gd name="connsiteY100" fmla="*/ 156316 h 308278"/>
              <a:gd name="connsiteX101" fmla="*/ 311881 w 330406"/>
              <a:gd name="connsiteY101" fmla="*/ 156293 h 308278"/>
              <a:gd name="connsiteX102" fmla="*/ 311199 w 330406"/>
              <a:gd name="connsiteY102" fmla="*/ 156272 h 308278"/>
              <a:gd name="connsiteX103" fmla="*/ 310519 w 330406"/>
              <a:gd name="connsiteY103" fmla="*/ 156250 h 308278"/>
              <a:gd name="connsiteX104" fmla="*/ 309868 w 330406"/>
              <a:gd name="connsiteY104" fmla="*/ 156744 h 308278"/>
              <a:gd name="connsiteX105" fmla="*/ 309216 w 330406"/>
              <a:gd name="connsiteY105" fmla="*/ 157240 h 308278"/>
              <a:gd name="connsiteX106" fmla="*/ 308535 w 330406"/>
              <a:gd name="connsiteY106" fmla="*/ 156929 h 308278"/>
              <a:gd name="connsiteX107" fmla="*/ 307854 w 330406"/>
              <a:gd name="connsiteY107" fmla="*/ 156618 h 308278"/>
              <a:gd name="connsiteX108" fmla="*/ 307234 w 330406"/>
              <a:gd name="connsiteY108" fmla="*/ 156926 h 308278"/>
              <a:gd name="connsiteX109" fmla="*/ 306614 w 330406"/>
              <a:gd name="connsiteY109" fmla="*/ 157235 h 308278"/>
              <a:gd name="connsiteX110" fmla="*/ 306025 w 330406"/>
              <a:gd name="connsiteY110" fmla="*/ 157204 h 308278"/>
              <a:gd name="connsiteX111" fmla="*/ 305437 w 330406"/>
              <a:gd name="connsiteY111" fmla="*/ 157171 h 308278"/>
              <a:gd name="connsiteX112" fmla="*/ 304943 w 330406"/>
              <a:gd name="connsiteY112" fmla="*/ 156635 h 308278"/>
              <a:gd name="connsiteX113" fmla="*/ 304449 w 330406"/>
              <a:gd name="connsiteY113" fmla="*/ 156097 h 308278"/>
              <a:gd name="connsiteX114" fmla="*/ 303954 w 330406"/>
              <a:gd name="connsiteY114" fmla="*/ 155559 h 308278"/>
              <a:gd name="connsiteX115" fmla="*/ 303274 w 330406"/>
              <a:gd name="connsiteY115" fmla="*/ 155557 h 308278"/>
              <a:gd name="connsiteX116" fmla="*/ 302592 w 330406"/>
              <a:gd name="connsiteY116" fmla="*/ 155557 h 308278"/>
              <a:gd name="connsiteX117" fmla="*/ 301910 w 330406"/>
              <a:gd name="connsiteY117" fmla="*/ 155556 h 308278"/>
              <a:gd name="connsiteX118" fmla="*/ 301230 w 330406"/>
              <a:gd name="connsiteY118" fmla="*/ 155556 h 308278"/>
              <a:gd name="connsiteX119" fmla="*/ 300921 w 330406"/>
              <a:gd name="connsiteY119" fmla="*/ 154826 h 308278"/>
              <a:gd name="connsiteX120" fmla="*/ 300612 w 330406"/>
              <a:gd name="connsiteY120" fmla="*/ 154099 h 308278"/>
              <a:gd name="connsiteX121" fmla="*/ 300304 w 330406"/>
              <a:gd name="connsiteY121" fmla="*/ 153371 h 308278"/>
              <a:gd name="connsiteX122" fmla="*/ 299995 w 330406"/>
              <a:gd name="connsiteY122" fmla="*/ 152642 h 308278"/>
              <a:gd name="connsiteX123" fmla="*/ 299570 w 330406"/>
              <a:gd name="connsiteY123" fmla="*/ 152329 h 308278"/>
              <a:gd name="connsiteX124" fmla="*/ 299145 w 330406"/>
              <a:gd name="connsiteY124" fmla="*/ 152019 h 308278"/>
              <a:gd name="connsiteX125" fmla="*/ 298420 w 330406"/>
              <a:gd name="connsiteY125" fmla="*/ 152117 h 308278"/>
              <a:gd name="connsiteX126" fmla="*/ 297696 w 330406"/>
              <a:gd name="connsiteY126" fmla="*/ 152215 h 308278"/>
              <a:gd name="connsiteX127" fmla="*/ 296973 w 330406"/>
              <a:gd name="connsiteY127" fmla="*/ 152315 h 308278"/>
              <a:gd name="connsiteX128" fmla="*/ 296249 w 330406"/>
              <a:gd name="connsiteY128" fmla="*/ 152413 h 308278"/>
              <a:gd name="connsiteX129" fmla="*/ 295525 w 330406"/>
              <a:gd name="connsiteY129" fmla="*/ 152511 h 308278"/>
              <a:gd name="connsiteX130" fmla="*/ 294800 w 330406"/>
              <a:gd name="connsiteY130" fmla="*/ 152611 h 308278"/>
              <a:gd name="connsiteX131" fmla="*/ 294078 w 330406"/>
              <a:gd name="connsiteY131" fmla="*/ 152709 h 308278"/>
              <a:gd name="connsiteX132" fmla="*/ 293353 w 330406"/>
              <a:gd name="connsiteY132" fmla="*/ 152807 h 308278"/>
              <a:gd name="connsiteX133" fmla="*/ 292719 w 330406"/>
              <a:gd name="connsiteY133" fmla="*/ 152439 h 308278"/>
              <a:gd name="connsiteX134" fmla="*/ 292084 w 330406"/>
              <a:gd name="connsiteY134" fmla="*/ 152069 h 308278"/>
              <a:gd name="connsiteX135" fmla="*/ 291452 w 330406"/>
              <a:gd name="connsiteY135" fmla="*/ 151702 h 308278"/>
              <a:gd name="connsiteX136" fmla="*/ 290703 w 330406"/>
              <a:gd name="connsiteY136" fmla="*/ 151432 h 308278"/>
              <a:gd name="connsiteX137" fmla="*/ 289954 w 330406"/>
              <a:gd name="connsiteY137" fmla="*/ 151162 h 308278"/>
              <a:gd name="connsiteX138" fmla="*/ 289236 w 330406"/>
              <a:gd name="connsiteY138" fmla="*/ 150902 h 308278"/>
              <a:gd name="connsiteX139" fmla="*/ 288518 w 330406"/>
              <a:gd name="connsiteY139" fmla="*/ 150644 h 308278"/>
              <a:gd name="connsiteX140" fmla="*/ 287799 w 330406"/>
              <a:gd name="connsiteY140" fmla="*/ 150385 h 308278"/>
              <a:gd name="connsiteX141" fmla="*/ 287081 w 330406"/>
              <a:gd name="connsiteY141" fmla="*/ 150125 h 308278"/>
              <a:gd name="connsiteX142" fmla="*/ 286363 w 330406"/>
              <a:gd name="connsiteY142" fmla="*/ 149867 h 308278"/>
              <a:gd name="connsiteX143" fmla="*/ 285645 w 330406"/>
              <a:gd name="connsiteY143" fmla="*/ 149607 h 308278"/>
              <a:gd name="connsiteX144" fmla="*/ 284918 w 330406"/>
              <a:gd name="connsiteY144" fmla="*/ 146415 h 308278"/>
              <a:gd name="connsiteX145" fmla="*/ 284371 w 330406"/>
              <a:gd name="connsiteY145" fmla="*/ 138845 h 308278"/>
              <a:gd name="connsiteX146" fmla="*/ 283829 w 330406"/>
              <a:gd name="connsiteY146" fmla="*/ 133792 h 308278"/>
              <a:gd name="connsiteX147" fmla="*/ 283699 w 330406"/>
              <a:gd name="connsiteY147" fmla="*/ 130278 h 308278"/>
              <a:gd name="connsiteX148" fmla="*/ 284595 w 330406"/>
              <a:gd name="connsiteY148" fmla="*/ 128321 h 308278"/>
              <a:gd name="connsiteX149" fmla="*/ 286010 w 330406"/>
              <a:gd name="connsiteY149" fmla="*/ 126988 h 308278"/>
              <a:gd name="connsiteX150" fmla="*/ 288943 w 330406"/>
              <a:gd name="connsiteY150" fmla="*/ 125932 h 308278"/>
              <a:gd name="connsiteX151" fmla="*/ 295857 w 330406"/>
              <a:gd name="connsiteY151" fmla="*/ 122016 h 308278"/>
              <a:gd name="connsiteX152" fmla="*/ 298496 w 330406"/>
              <a:gd name="connsiteY152" fmla="*/ 120569 h 308278"/>
              <a:gd name="connsiteX153" fmla="*/ 301990 w 330406"/>
              <a:gd name="connsiteY153" fmla="*/ 118613 h 308278"/>
              <a:gd name="connsiteX154" fmla="*/ 304238 w 330406"/>
              <a:gd name="connsiteY154" fmla="*/ 117459 h 308278"/>
              <a:gd name="connsiteX155" fmla="*/ 306617 w 330406"/>
              <a:gd name="connsiteY155" fmla="*/ 114401 h 308278"/>
              <a:gd name="connsiteX156" fmla="*/ 308123 w 330406"/>
              <a:gd name="connsiteY156" fmla="*/ 112539 h 308278"/>
              <a:gd name="connsiteX157" fmla="*/ 307265 w 330406"/>
              <a:gd name="connsiteY157" fmla="*/ 111244 h 308278"/>
              <a:gd name="connsiteX158" fmla="*/ 305929 w 330406"/>
              <a:gd name="connsiteY158" fmla="*/ 111571 h 308278"/>
              <a:gd name="connsiteX159" fmla="*/ 304179 w 330406"/>
              <a:gd name="connsiteY159" fmla="*/ 110568 h 308278"/>
              <a:gd name="connsiteX160" fmla="*/ 304035 w 330406"/>
              <a:gd name="connsiteY160" fmla="*/ 110485 h 308278"/>
              <a:gd name="connsiteX161" fmla="*/ 304050 w 330406"/>
              <a:gd name="connsiteY161" fmla="*/ 110166 h 308278"/>
              <a:gd name="connsiteX162" fmla="*/ 304116 w 330406"/>
              <a:gd name="connsiteY162" fmla="*/ 108765 h 308278"/>
              <a:gd name="connsiteX163" fmla="*/ 301699 w 330406"/>
              <a:gd name="connsiteY163" fmla="*/ 107195 h 308278"/>
              <a:gd name="connsiteX164" fmla="*/ 301506 w 330406"/>
              <a:gd name="connsiteY164" fmla="*/ 106680 h 308278"/>
              <a:gd name="connsiteX165" fmla="*/ 301447 w 330406"/>
              <a:gd name="connsiteY165" fmla="*/ 106523 h 308278"/>
              <a:gd name="connsiteX166" fmla="*/ 301199 w 330406"/>
              <a:gd name="connsiteY166" fmla="*/ 105859 h 308278"/>
              <a:gd name="connsiteX167" fmla="*/ 298723 w 330406"/>
              <a:gd name="connsiteY167" fmla="*/ 105992 h 308278"/>
              <a:gd name="connsiteX168" fmla="*/ 296478 w 330406"/>
              <a:gd name="connsiteY168" fmla="*/ 104404 h 308278"/>
              <a:gd name="connsiteX169" fmla="*/ 294992 w 330406"/>
              <a:gd name="connsiteY169" fmla="*/ 104324 h 308278"/>
              <a:gd name="connsiteX170" fmla="*/ 293705 w 330406"/>
              <a:gd name="connsiteY170" fmla="*/ 103245 h 308278"/>
              <a:gd name="connsiteX171" fmla="*/ 290730 w 330406"/>
              <a:gd name="connsiteY171" fmla="*/ 103370 h 308278"/>
              <a:gd name="connsiteX172" fmla="*/ 290346 w 330406"/>
              <a:gd name="connsiteY172" fmla="*/ 103488 h 308278"/>
              <a:gd name="connsiteX173" fmla="*/ 289306 w 330406"/>
              <a:gd name="connsiteY173" fmla="*/ 103805 h 308278"/>
              <a:gd name="connsiteX174" fmla="*/ 287943 w 330406"/>
              <a:gd name="connsiteY174" fmla="*/ 101763 h 308278"/>
              <a:gd name="connsiteX175" fmla="*/ 287647 w 330406"/>
              <a:gd name="connsiteY175" fmla="*/ 101781 h 308278"/>
              <a:gd name="connsiteX176" fmla="*/ 285609 w 330406"/>
              <a:gd name="connsiteY176" fmla="*/ 101909 h 308278"/>
              <a:gd name="connsiteX177" fmla="*/ 280943 w 330406"/>
              <a:gd name="connsiteY177" fmla="*/ 102203 h 308278"/>
              <a:gd name="connsiteX178" fmla="*/ 279690 w 330406"/>
              <a:gd name="connsiteY178" fmla="*/ 100903 h 308278"/>
              <a:gd name="connsiteX179" fmla="*/ 279330 w 330406"/>
              <a:gd name="connsiteY179" fmla="*/ 100532 h 308278"/>
              <a:gd name="connsiteX180" fmla="*/ 278053 w 330406"/>
              <a:gd name="connsiteY180" fmla="*/ 100561 h 308278"/>
              <a:gd name="connsiteX181" fmla="*/ 277929 w 330406"/>
              <a:gd name="connsiteY181" fmla="*/ 100653 h 308278"/>
              <a:gd name="connsiteX182" fmla="*/ 276703 w 330406"/>
              <a:gd name="connsiteY182" fmla="*/ 101500 h 308278"/>
              <a:gd name="connsiteX183" fmla="*/ 275429 w 330406"/>
              <a:gd name="connsiteY183" fmla="*/ 100349 h 308278"/>
              <a:gd name="connsiteX184" fmla="*/ 274314 w 330406"/>
              <a:gd name="connsiteY184" fmla="*/ 100537 h 308278"/>
              <a:gd name="connsiteX185" fmla="*/ 269667 w 330406"/>
              <a:gd name="connsiteY185" fmla="*/ 98745 h 308278"/>
              <a:gd name="connsiteX186" fmla="*/ 269130 w 330406"/>
              <a:gd name="connsiteY186" fmla="*/ 98269 h 308278"/>
              <a:gd name="connsiteX187" fmla="*/ 269013 w 330406"/>
              <a:gd name="connsiteY187" fmla="*/ 98164 h 308278"/>
              <a:gd name="connsiteX188" fmla="*/ 267992 w 330406"/>
              <a:gd name="connsiteY188" fmla="*/ 97260 h 308278"/>
              <a:gd name="connsiteX189" fmla="*/ 267374 w 330406"/>
              <a:gd name="connsiteY189" fmla="*/ 97136 h 308278"/>
              <a:gd name="connsiteX190" fmla="*/ 266753 w 330406"/>
              <a:gd name="connsiteY190" fmla="*/ 97363 h 308278"/>
              <a:gd name="connsiteX191" fmla="*/ 266011 w 330406"/>
              <a:gd name="connsiteY191" fmla="*/ 97633 h 308278"/>
              <a:gd name="connsiteX192" fmla="*/ 264215 w 330406"/>
              <a:gd name="connsiteY192" fmla="*/ 99121 h 308278"/>
              <a:gd name="connsiteX193" fmla="*/ 263844 w 330406"/>
              <a:gd name="connsiteY193" fmla="*/ 98689 h 308278"/>
              <a:gd name="connsiteX194" fmla="*/ 263905 w 330406"/>
              <a:gd name="connsiteY194" fmla="*/ 97636 h 308278"/>
              <a:gd name="connsiteX195" fmla="*/ 263296 w 330406"/>
              <a:gd name="connsiteY195" fmla="*/ 97958 h 308278"/>
              <a:gd name="connsiteX196" fmla="*/ 262852 w 330406"/>
              <a:gd name="connsiteY196" fmla="*/ 98194 h 308278"/>
              <a:gd name="connsiteX197" fmla="*/ 261988 w 330406"/>
              <a:gd name="connsiteY197" fmla="*/ 98195 h 308278"/>
              <a:gd name="connsiteX198" fmla="*/ 261118 w 330406"/>
              <a:gd name="connsiteY198" fmla="*/ 98195 h 308278"/>
              <a:gd name="connsiteX199" fmla="*/ 259877 w 330406"/>
              <a:gd name="connsiteY199" fmla="*/ 99207 h 308278"/>
              <a:gd name="connsiteX200" fmla="*/ 258517 w 330406"/>
              <a:gd name="connsiteY200" fmla="*/ 99623 h 308278"/>
              <a:gd name="connsiteX201" fmla="*/ 258633 w 330406"/>
              <a:gd name="connsiteY201" fmla="*/ 99855 h 308278"/>
              <a:gd name="connsiteX202" fmla="*/ 259076 w 330406"/>
              <a:gd name="connsiteY202" fmla="*/ 100736 h 308278"/>
              <a:gd name="connsiteX203" fmla="*/ 258672 w 330406"/>
              <a:gd name="connsiteY203" fmla="*/ 102254 h 308278"/>
              <a:gd name="connsiteX204" fmla="*/ 258332 w 330406"/>
              <a:gd name="connsiteY204" fmla="*/ 103526 h 308278"/>
              <a:gd name="connsiteX205" fmla="*/ 257891 w 330406"/>
              <a:gd name="connsiteY205" fmla="*/ 103920 h 308278"/>
              <a:gd name="connsiteX206" fmla="*/ 257778 w 330406"/>
              <a:gd name="connsiteY206" fmla="*/ 104021 h 308278"/>
              <a:gd name="connsiteX207" fmla="*/ 255546 w 330406"/>
              <a:gd name="connsiteY207" fmla="*/ 103467 h 308278"/>
              <a:gd name="connsiteX208" fmla="*/ 254579 w 330406"/>
              <a:gd name="connsiteY208" fmla="*/ 103709 h 308278"/>
              <a:gd name="connsiteX209" fmla="*/ 251582 w 330406"/>
              <a:gd name="connsiteY209" fmla="*/ 104463 h 308278"/>
              <a:gd name="connsiteX210" fmla="*/ 251157 w 330406"/>
              <a:gd name="connsiteY210" fmla="*/ 103936 h 308278"/>
              <a:gd name="connsiteX211" fmla="*/ 250281 w 330406"/>
              <a:gd name="connsiteY211" fmla="*/ 102852 h 308278"/>
              <a:gd name="connsiteX212" fmla="*/ 246952 w 330406"/>
              <a:gd name="connsiteY212" fmla="*/ 102960 h 308278"/>
              <a:gd name="connsiteX213" fmla="*/ 246317 w 330406"/>
              <a:gd name="connsiteY213" fmla="*/ 102981 h 308278"/>
              <a:gd name="connsiteX214" fmla="*/ 245181 w 330406"/>
              <a:gd name="connsiteY214" fmla="*/ 102491 h 308278"/>
              <a:gd name="connsiteX215" fmla="*/ 244458 w 330406"/>
              <a:gd name="connsiteY215" fmla="*/ 102178 h 308278"/>
              <a:gd name="connsiteX216" fmla="*/ 243827 w 330406"/>
              <a:gd name="connsiteY216" fmla="*/ 102407 h 308278"/>
              <a:gd name="connsiteX217" fmla="*/ 243655 w 330406"/>
              <a:gd name="connsiteY217" fmla="*/ 102571 h 308278"/>
              <a:gd name="connsiteX218" fmla="*/ 242849 w 330406"/>
              <a:gd name="connsiteY218" fmla="*/ 103542 h 308278"/>
              <a:gd name="connsiteX219" fmla="*/ 242170 w 330406"/>
              <a:gd name="connsiteY219" fmla="*/ 104932 h 308278"/>
              <a:gd name="connsiteX220" fmla="*/ 242774 w 330406"/>
              <a:gd name="connsiteY220" fmla="*/ 106927 h 308278"/>
              <a:gd name="connsiteX221" fmla="*/ 241577 w 330406"/>
              <a:gd name="connsiteY221" fmla="*/ 108250 h 308278"/>
              <a:gd name="connsiteX222" fmla="*/ 241240 w 330406"/>
              <a:gd name="connsiteY222" fmla="*/ 108624 h 308278"/>
              <a:gd name="connsiteX223" fmla="*/ 240189 w 330406"/>
              <a:gd name="connsiteY223" fmla="*/ 109120 h 308278"/>
              <a:gd name="connsiteX224" fmla="*/ 231827 w 330406"/>
              <a:gd name="connsiteY224" fmla="*/ 102950 h 308278"/>
              <a:gd name="connsiteX225" fmla="*/ 231848 w 330406"/>
              <a:gd name="connsiteY225" fmla="*/ 102800 h 308278"/>
              <a:gd name="connsiteX226" fmla="*/ 231944 w 330406"/>
              <a:gd name="connsiteY226" fmla="*/ 102067 h 308278"/>
              <a:gd name="connsiteX227" fmla="*/ 233369 w 330406"/>
              <a:gd name="connsiteY227" fmla="*/ 101013 h 308278"/>
              <a:gd name="connsiteX228" fmla="*/ 233678 w 330406"/>
              <a:gd name="connsiteY228" fmla="*/ 100084 h 308278"/>
              <a:gd name="connsiteX229" fmla="*/ 233310 w 330406"/>
              <a:gd name="connsiteY229" fmla="*/ 99624 h 308278"/>
              <a:gd name="connsiteX230" fmla="*/ 233181 w 330406"/>
              <a:gd name="connsiteY230" fmla="*/ 99464 h 308278"/>
              <a:gd name="connsiteX231" fmla="*/ 232178 w 330406"/>
              <a:gd name="connsiteY231" fmla="*/ 99507 h 308278"/>
              <a:gd name="connsiteX232" fmla="*/ 231632 w 330406"/>
              <a:gd name="connsiteY232" fmla="*/ 99528 h 308278"/>
              <a:gd name="connsiteX233" fmla="*/ 229405 w 330406"/>
              <a:gd name="connsiteY233" fmla="*/ 102008 h 308278"/>
              <a:gd name="connsiteX234" fmla="*/ 228731 w 330406"/>
              <a:gd name="connsiteY234" fmla="*/ 102107 h 308278"/>
              <a:gd name="connsiteX235" fmla="*/ 228537 w 330406"/>
              <a:gd name="connsiteY235" fmla="*/ 102134 h 308278"/>
              <a:gd name="connsiteX236" fmla="*/ 228274 w 330406"/>
              <a:gd name="connsiteY236" fmla="*/ 101675 h 308278"/>
              <a:gd name="connsiteX237" fmla="*/ 228041 w 330406"/>
              <a:gd name="connsiteY237" fmla="*/ 101268 h 308278"/>
              <a:gd name="connsiteX238" fmla="*/ 227852 w 330406"/>
              <a:gd name="connsiteY238" fmla="*/ 97056 h 308278"/>
              <a:gd name="connsiteX239" fmla="*/ 227294 w 330406"/>
              <a:gd name="connsiteY239" fmla="*/ 95878 h 308278"/>
              <a:gd name="connsiteX240" fmla="*/ 229212 w 330406"/>
              <a:gd name="connsiteY240" fmla="*/ 94080 h 308278"/>
              <a:gd name="connsiteX241" fmla="*/ 231006 w 330406"/>
              <a:gd name="connsiteY241" fmla="*/ 90670 h 308278"/>
              <a:gd name="connsiteX242" fmla="*/ 231006 w 330406"/>
              <a:gd name="connsiteY242" fmla="*/ 90316 h 308278"/>
              <a:gd name="connsiteX243" fmla="*/ 231006 w 330406"/>
              <a:gd name="connsiteY243" fmla="*/ 89742 h 308278"/>
              <a:gd name="connsiteX244" fmla="*/ 230447 w 330406"/>
              <a:gd name="connsiteY244" fmla="*/ 88566 h 308278"/>
              <a:gd name="connsiteX245" fmla="*/ 230023 w 330406"/>
              <a:gd name="connsiteY245" fmla="*/ 88438 h 308278"/>
              <a:gd name="connsiteX246" fmla="*/ 229207 w 330406"/>
              <a:gd name="connsiteY246" fmla="*/ 88195 h 308278"/>
              <a:gd name="connsiteX247" fmla="*/ 229022 w 330406"/>
              <a:gd name="connsiteY247" fmla="*/ 87825 h 308278"/>
              <a:gd name="connsiteX248" fmla="*/ 228910 w 330406"/>
              <a:gd name="connsiteY248" fmla="*/ 87601 h 308278"/>
              <a:gd name="connsiteX249" fmla="*/ 228836 w 330406"/>
              <a:gd name="connsiteY249" fmla="*/ 87453 h 308278"/>
              <a:gd name="connsiteX250" fmla="*/ 229099 w 330406"/>
              <a:gd name="connsiteY250" fmla="*/ 86849 h 308278"/>
              <a:gd name="connsiteX251" fmla="*/ 229273 w 330406"/>
              <a:gd name="connsiteY251" fmla="*/ 86457 h 308278"/>
              <a:gd name="connsiteX252" fmla="*/ 229516 w 330406"/>
              <a:gd name="connsiteY252" fmla="*/ 85902 h 308278"/>
              <a:gd name="connsiteX253" fmla="*/ 228849 w 330406"/>
              <a:gd name="connsiteY253" fmla="*/ 83520 h 308278"/>
              <a:gd name="connsiteX254" fmla="*/ 228720 w 330406"/>
              <a:gd name="connsiteY254" fmla="*/ 83213 h 308278"/>
              <a:gd name="connsiteX255" fmla="*/ 227637 w 330406"/>
              <a:gd name="connsiteY255" fmla="*/ 82560 h 308278"/>
              <a:gd name="connsiteX256" fmla="*/ 227579 w 330406"/>
              <a:gd name="connsiteY256" fmla="*/ 82341 h 308278"/>
              <a:gd name="connsiteX257" fmla="*/ 227219 w 330406"/>
              <a:gd name="connsiteY257" fmla="*/ 81012 h 308278"/>
              <a:gd name="connsiteX258" fmla="*/ 226699 w 330406"/>
              <a:gd name="connsiteY258" fmla="*/ 80776 h 308278"/>
              <a:gd name="connsiteX259" fmla="*/ 226531 w 330406"/>
              <a:gd name="connsiteY259" fmla="*/ 80677 h 308278"/>
              <a:gd name="connsiteX260" fmla="*/ 226102 w 330406"/>
              <a:gd name="connsiteY260" fmla="*/ 79094 h 308278"/>
              <a:gd name="connsiteX261" fmla="*/ 223254 w 330406"/>
              <a:gd name="connsiteY261" fmla="*/ 79221 h 308278"/>
              <a:gd name="connsiteX262" fmla="*/ 223175 w 330406"/>
              <a:gd name="connsiteY262" fmla="*/ 78530 h 308278"/>
              <a:gd name="connsiteX263" fmla="*/ 223128 w 330406"/>
              <a:gd name="connsiteY263" fmla="*/ 78106 h 308278"/>
              <a:gd name="connsiteX264" fmla="*/ 224099 w 330406"/>
              <a:gd name="connsiteY264" fmla="*/ 76724 h 308278"/>
              <a:gd name="connsiteX265" fmla="*/ 224308 w 330406"/>
              <a:gd name="connsiteY265" fmla="*/ 76402 h 308278"/>
              <a:gd name="connsiteX266" fmla="*/ 224328 w 330406"/>
              <a:gd name="connsiteY266" fmla="*/ 76231 h 308278"/>
              <a:gd name="connsiteX267" fmla="*/ 224428 w 330406"/>
              <a:gd name="connsiteY267" fmla="*/ 75379 h 308278"/>
              <a:gd name="connsiteX268" fmla="*/ 224197 w 330406"/>
              <a:gd name="connsiteY268" fmla="*/ 74777 h 308278"/>
              <a:gd name="connsiteX269" fmla="*/ 223931 w 330406"/>
              <a:gd name="connsiteY269" fmla="*/ 74079 h 308278"/>
              <a:gd name="connsiteX270" fmla="*/ 222691 w 330406"/>
              <a:gd name="connsiteY270" fmla="*/ 72962 h 308278"/>
              <a:gd name="connsiteX271" fmla="*/ 222502 w 330406"/>
              <a:gd name="connsiteY271" fmla="*/ 72790 h 308278"/>
              <a:gd name="connsiteX272" fmla="*/ 222008 w 330406"/>
              <a:gd name="connsiteY272" fmla="*/ 72346 h 308278"/>
              <a:gd name="connsiteX273" fmla="*/ 221512 w 330406"/>
              <a:gd name="connsiteY273" fmla="*/ 72409 h 308278"/>
              <a:gd name="connsiteX274" fmla="*/ 221118 w 330406"/>
              <a:gd name="connsiteY274" fmla="*/ 72056 h 308278"/>
              <a:gd name="connsiteX275" fmla="*/ 220335 w 330406"/>
              <a:gd name="connsiteY275" fmla="*/ 71358 h 308278"/>
              <a:gd name="connsiteX276" fmla="*/ 220580 w 330406"/>
              <a:gd name="connsiteY276" fmla="*/ 70719 h 308278"/>
              <a:gd name="connsiteX277" fmla="*/ 220644 w 330406"/>
              <a:gd name="connsiteY277" fmla="*/ 70552 h 308278"/>
              <a:gd name="connsiteX278" fmla="*/ 221702 w 330406"/>
              <a:gd name="connsiteY278" fmla="*/ 70287 h 308278"/>
              <a:gd name="connsiteX279" fmla="*/ 222379 w 330406"/>
              <a:gd name="connsiteY279" fmla="*/ 70117 h 308278"/>
              <a:gd name="connsiteX280" fmla="*/ 222935 w 330406"/>
              <a:gd name="connsiteY280" fmla="*/ 68878 h 308278"/>
              <a:gd name="connsiteX281" fmla="*/ 225536 w 330406"/>
              <a:gd name="connsiteY281" fmla="*/ 68068 h 308278"/>
              <a:gd name="connsiteX282" fmla="*/ 225845 w 330406"/>
              <a:gd name="connsiteY282" fmla="*/ 67448 h 308278"/>
              <a:gd name="connsiteX283" fmla="*/ 225402 w 330406"/>
              <a:gd name="connsiteY283" fmla="*/ 67102 h 308278"/>
              <a:gd name="connsiteX284" fmla="*/ 224977 w 330406"/>
              <a:gd name="connsiteY284" fmla="*/ 66768 h 308278"/>
              <a:gd name="connsiteX285" fmla="*/ 224285 w 330406"/>
              <a:gd name="connsiteY285" fmla="*/ 66739 h 308278"/>
              <a:gd name="connsiteX286" fmla="*/ 223553 w 330406"/>
              <a:gd name="connsiteY286" fmla="*/ 66708 h 308278"/>
              <a:gd name="connsiteX287" fmla="*/ 222001 w 330406"/>
              <a:gd name="connsiteY287" fmla="*/ 62994 h 308278"/>
              <a:gd name="connsiteX288" fmla="*/ 221442 w 330406"/>
              <a:gd name="connsiteY288" fmla="*/ 60950 h 308278"/>
              <a:gd name="connsiteX289" fmla="*/ 221627 w 330406"/>
              <a:gd name="connsiteY289" fmla="*/ 59216 h 308278"/>
              <a:gd name="connsiteX290" fmla="*/ 220633 w 330406"/>
              <a:gd name="connsiteY290" fmla="*/ 55872 h 308278"/>
              <a:gd name="connsiteX291" fmla="*/ 221807 w 330406"/>
              <a:gd name="connsiteY291" fmla="*/ 53331 h 308278"/>
              <a:gd name="connsiteX292" fmla="*/ 220814 w 330406"/>
              <a:gd name="connsiteY292" fmla="*/ 51660 h 308278"/>
              <a:gd name="connsiteX293" fmla="*/ 220397 w 330406"/>
              <a:gd name="connsiteY293" fmla="*/ 51395 h 308278"/>
              <a:gd name="connsiteX294" fmla="*/ 219450 w 330406"/>
              <a:gd name="connsiteY294" fmla="*/ 50795 h 308278"/>
              <a:gd name="connsiteX295" fmla="*/ 217653 w 330406"/>
              <a:gd name="connsiteY295" fmla="*/ 50858 h 308278"/>
              <a:gd name="connsiteX296" fmla="*/ 215672 w 330406"/>
              <a:gd name="connsiteY296" fmla="*/ 51604 h 308278"/>
              <a:gd name="connsiteX297" fmla="*/ 214924 w 330406"/>
              <a:gd name="connsiteY297" fmla="*/ 47951 h 308278"/>
              <a:gd name="connsiteX298" fmla="*/ 215199 w 330406"/>
              <a:gd name="connsiteY298" fmla="*/ 46576 h 308278"/>
              <a:gd name="connsiteX299" fmla="*/ 215665 w 330406"/>
              <a:gd name="connsiteY299" fmla="*/ 44234 h 308278"/>
              <a:gd name="connsiteX300" fmla="*/ 215354 w 330406"/>
              <a:gd name="connsiteY300" fmla="*/ 42315 h 308278"/>
              <a:gd name="connsiteX301" fmla="*/ 215786 w 330406"/>
              <a:gd name="connsiteY301" fmla="*/ 40827 h 308278"/>
              <a:gd name="connsiteX302" fmla="*/ 215668 w 330406"/>
              <a:gd name="connsiteY302" fmla="*/ 40497 h 308278"/>
              <a:gd name="connsiteX303" fmla="*/ 215413 w 330406"/>
              <a:gd name="connsiteY303" fmla="*/ 39776 h 308278"/>
              <a:gd name="connsiteX304" fmla="*/ 213492 w 330406"/>
              <a:gd name="connsiteY304" fmla="*/ 38044 h 308278"/>
              <a:gd name="connsiteX305" fmla="*/ 213708 w 330406"/>
              <a:gd name="connsiteY305" fmla="*/ 37622 h 308278"/>
              <a:gd name="connsiteX306" fmla="*/ 213785 w 330406"/>
              <a:gd name="connsiteY306" fmla="*/ 37473 h 308278"/>
              <a:gd name="connsiteX307" fmla="*/ 214419 w 330406"/>
              <a:gd name="connsiteY307" fmla="*/ 36245 h 308278"/>
              <a:gd name="connsiteX308" fmla="*/ 215225 w 330406"/>
              <a:gd name="connsiteY308" fmla="*/ 35688 h 308278"/>
              <a:gd name="connsiteX309" fmla="*/ 218198 w 330406"/>
              <a:gd name="connsiteY309" fmla="*/ 35747 h 308278"/>
              <a:gd name="connsiteX310" fmla="*/ 219439 w 330406"/>
              <a:gd name="connsiteY310" fmla="*/ 35043 h 308278"/>
              <a:gd name="connsiteX311" fmla="*/ 219624 w 330406"/>
              <a:gd name="connsiteY311" fmla="*/ 34939 h 308278"/>
              <a:gd name="connsiteX312" fmla="*/ 219365 w 330406"/>
              <a:gd name="connsiteY312" fmla="*/ 34628 h 308278"/>
              <a:gd name="connsiteX313" fmla="*/ 217886 w 330406"/>
              <a:gd name="connsiteY313" fmla="*/ 32836 h 308278"/>
              <a:gd name="connsiteX314" fmla="*/ 219001 w 330406"/>
              <a:gd name="connsiteY314" fmla="*/ 32277 h 308278"/>
              <a:gd name="connsiteX315" fmla="*/ 219938 w 330406"/>
              <a:gd name="connsiteY315" fmla="*/ 32190 h 308278"/>
              <a:gd name="connsiteX316" fmla="*/ 220118 w 330406"/>
              <a:gd name="connsiteY316" fmla="*/ 32174 h 308278"/>
              <a:gd name="connsiteX317" fmla="*/ 222408 w 330406"/>
              <a:gd name="connsiteY317" fmla="*/ 31963 h 308278"/>
              <a:gd name="connsiteX318" fmla="*/ 223896 w 330406"/>
              <a:gd name="connsiteY318" fmla="*/ 31342 h 308278"/>
              <a:gd name="connsiteX319" fmla="*/ 225258 w 330406"/>
              <a:gd name="connsiteY319" fmla="*/ 29916 h 308278"/>
              <a:gd name="connsiteX320" fmla="*/ 225523 w 330406"/>
              <a:gd name="connsiteY320" fmla="*/ 29119 h 308278"/>
              <a:gd name="connsiteX321" fmla="*/ 225628 w 330406"/>
              <a:gd name="connsiteY321" fmla="*/ 28802 h 308278"/>
              <a:gd name="connsiteX322" fmla="*/ 225752 w 330406"/>
              <a:gd name="connsiteY322" fmla="*/ 28429 h 308278"/>
              <a:gd name="connsiteX323" fmla="*/ 225273 w 330406"/>
              <a:gd name="connsiteY323" fmla="*/ 28137 h 308278"/>
              <a:gd name="connsiteX324" fmla="*/ 223520 w 330406"/>
              <a:gd name="connsiteY324" fmla="*/ 27069 h 308278"/>
              <a:gd name="connsiteX325" fmla="*/ 222348 w 330406"/>
              <a:gd name="connsiteY325" fmla="*/ 26874 h 308278"/>
              <a:gd name="connsiteX326" fmla="*/ 222032 w 330406"/>
              <a:gd name="connsiteY326" fmla="*/ 26824 h 308278"/>
              <a:gd name="connsiteX327" fmla="*/ 220175 w 330406"/>
              <a:gd name="connsiteY327" fmla="*/ 27568 h 308278"/>
              <a:gd name="connsiteX328" fmla="*/ 219830 w 330406"/>
              <a:gd name="connsiteY328" fmla="*/ 27468 h 308278"/>
              <a:gd name="connsiteX329" fmla="*/ 218687 w 330406"/>
              <a:gd name="connsiteY329" fmla="*/ 27136 h 308278"/>
              <a:gd name="connsiteX330" fmla="*/ 217508 w 330406"/>
              <a:gd name="connsiteY330" fmla="*/ 26209 h 308278"/>
              <a:gd name="connsiteX331" fmla="*/ 216028 w 330406"/>
              <a:gd name="connsiteY331" fmla="*/ 23256 h 308278"/>
              <a:gd name="connsiteX332" fmla="*/ 215600 w 330406"/>
              <a:gd name="connsiteY332" fmla="*/ 22402 h 308278"/>
              <a:gd name="connsiteX333" fmla="*/ 215274 w 330406"/>
              <a:gd name="connsiteY333" fmla="*/ 21753 h 308278"/>
              <a:gd name="connsiteX334" fmla="*/ 210179 w 330406"/>
              <a:gd name="connsiteY334" fmla="*/ 14390 h 308278"/>
              <a:gd name="connsiteX335" fmla="*/ 210410 w 330406"/>
              <a:gd name="connsiteY335" fmla="*/ 13828 h 308278"/>
              <a:gd name="connsiteX336" fmla="*/ 211098 w 330406"/>
              <a:gd name="connsiteY336" fmla="*/ 13285 h 308278"/>
              <a:gd name="connsiteX337" fmla="*/ 212725 w 330406"/>
              <a:gd name="connsiteY337" fmla="*/ 12094 h 308278"/>
              <a:gd name="connsiteX338" fmla="*/ 209378 w 330406"/>
              <a:gd name="connsiteY338" fmla="*/ 9684 h 308278"/>
              <a:gd name="connsiteX339" fmla="*/ 208211 w 330406"/>
              <a:gd name="connsiteY339" fmla="*/ 8775 h 308278"/>
              <a:gd name="connsiteX340" fmla="*/ 206958 w 330406"/>
              <a:gd name="connsiteY340" fmla="*/ 7784 h 308278"/>
              <a:gd name="connsiteX341" fmla="*/ 205101 w 330406"/>
              <a:gd name="connsiteY341" fmla="*/ 6466 h 308278"/>
              <a:gd name="connsiteX342" fmla="*/ 203915 w 330406"/>
              <a:gd name="connsiteY342" fmla="*/ 6576 h 308278"/>
              <a:gd name="connsiteX343" fmla="*/ 203183 w 330406"/>
              <a:gd name="connsiteY343" fmla="*/ 11507 h 308278"/>
              <a:gd name="connsiteX344" fmla="*/ 201422 w 330406"/>
              <a:gd name="connsiteY344" fmla="*/ 12407 h 308278"/>
              <a:gd name="connsiteX345" fmla="*/ 200215 w 330406"/>
              <a:gd name="connsiteY345" fmla="*/ 12268 h 308278"/>
              <a:gd name="connsiteX346" fmla="*/ 199134 w 330406"/>
              <a:gd name="connsiteY346" fmla="*/ 11400 h 308278"/>
              <a:gd name="connsiteX347" fmla="*/ 197922 w 330406"/>
              <a:gd name="connsiteY347" fmla="*/ 10108 h 308278"/>
              <a:gd name="connsiteX348" fmla="*/ 195936 w 330406"/>
              <a:gd name="connsiteY348" fmla="*/ 8494 h 308278"/>
              <a:gd name="connsiteX349" fmla="*/ 194340 w 330406"/>
              <a:gd name="connsiteY349" fmla="*/ 7895 h 308278"/>
              <a:gd name="connsiteX350" fmla="*/ 191753 w 330406"/>
              <a:gd name="connsiteY350" fmla="*/ 7408 h 308278"/>
              <a:gd name="connsiteX351" fmla="*/ 188738 w 330406"/>
              <a:gd name="connsiteY351" fmla="*/ 7101 h 308278"/>
              <a:gd name="connsiteX352" fmla="*/ 186025 w 330406"/>
              <a:gd name="connsiteY352" fmla="*/ 7214 h 308278"/>
              <a:gd name="connsiteX353" fmla="*/ 183265 w 330406"/>
              <a:gd name="connsiteY353" fmla="*/ 6475 h 308278"/>
              <a:gd name="connsiteX354" fmla="*/ 182227 w 330406"/>
              <a:gd name="connsiteY354" fmla="*/ 5220 h 308278"/>
              <a:gd name="connsiteX355" fmla="*/ 181311 w 330406"/>
              <a:gd name="connsiteY355" fmla="*/ 2727 h 308278"/>
              <a:gd name="connsiteX356" fmla="*/ 180917 w 330406"/>
              <a:gd name="connsiteY356" fmla="*/ 902 h 308278"/>
              <a:gd name="connsiteX357" fmla="*/ 180139 w 330406"/>
              <a:gd name="connsiteY357" fmla="*/ 325 h 308278"/>
              <a:gd name="connsiteX358" fmla="*/ 178244 w 330406"/>
              <a:gd name="connsiteY358" fmla="*/ 246 h 308278"/>
              <a:gd name="connsiteX359" fmla="*/ 175446 w 330406"/>
              <a:gd name="connsiteY359" fmla="*/ 616 h 308278"/>
              <a:gd name="connsiteX360" fmla="*/ 172135 w 330406"/>
              <a:gd name="connsiteY360" fmla="*/ 1939 h 308278"/>
              <a:gd name="connsiteX361" fmla="*/ 170330 w 330406"/>
              <a:gd name="connsiteY361" fmla="*/ 2882 h 308278"/>
              <a:gd name="connsiteX362" fmla="*/ 168054 w 330406"/>
              <a:gd name="connsiteY362" fmla="*/ 4349 h 308278"/>
              <a:gd name="connsiteX363" fmla="*/ 165174 w 330406"/>
              <a:gd name="connsiteY363" fmla="*/ 6002 h 308278"/>
              <a:gd name="connsiteX364" fmla="*/ 162252 w 330406"/>
              <a:gd name="connsiteY364" fmla="*/ 7528 h 308278"/>
              <a:gd name="connsiteX365" fmla="*/ 160514 w 330406"/>
              <a:gd name="connsiteY365" fmla="*/ 8298 h 308278"/>
              <a:gd name="connsiteX366" fmla="*/ 160102 w 330406"/>
              <a:gd name="connsiteY366" fmla="*/ 8479 h 308278"/>
              <a:gd name="connsiteX367" fmla="*/ 157997 w 330406"/>
              <a:gd name="connsiteY367" fmla="*/ 9813 h 308278"/>
              <a:gd name="connsiteX368" fmla="*/ 152678 w 330406"/>
              <a:gd name="connsiteY368" fmla="*/ 14716 h 308278"/>
              <a:gd name="connsiteX369" fmla="*/ 150697 w 330406"/>
              <a:gd name="connsiteY369" fmla="*/ 15090 h 308278"/>
              <a:gd name="connsiteX370" fmla="*/ 147601 w 330406"/>
              <a:gd name="connsiteY370" fmla="*/ 17883 h 308278"/>
              <a:gd name="connsiteX371" fmla="*/ 145499 w 330406"/>
              <a:gd name="connsiteY371" fmla="*/ 21972 h 308278"/>
              <a:gd name="connsiteX372" fmla="*/ 143518 w 330406"/>
              <a:gd name="connsiteY372" fmla="*/ 23524 h 308278"/>
              <a:gd name="connsiteX373" fmla="*/ 142779 w 330406"/>
              <a:gd name="connsiteY373" fmla="*/ 27489 h 308278"/>
              <a:gd name="connsiteX374" fmla="*/ 142037 w 330406"/>
              <a:gd name="connsiteY374" fmla="*/ 28729 h 308278"/>
              <a:gd name="connsiteX375" fmla="*/ 140242 w 330406"/>
              <a:gd name="connsiteY375" fmla="*/ 30342 h 308278"/>
              <a:gd name="connsiteX376" fmla="*/ 137392 w 330406"/>
              <a:gd name="connsiteY376" fmla="*/ 31276 h 308278"/>
              <a:gd name="connsiteX377" fmla="*/ 135351 w 330406"/>
              <a:gd name="connsiteY377" fmla="*/ 34004 h 308278"/>
              <a:gd name="connsiteX378" fmla="*/ 134236 w 330406"/>
              <a:gd name="connsiteY378" fmla="*/ 34438 h 308278"/>
              <a:gd name="connsiteX379" fmla="*/ 133121 w 330406"/>
              <a:gd name="connsiteY379" fmla="*/ 34255 h 308278"/>
              <a:gd name="connsiteX380" fmla="*/ 132810 w 330406"/>
              <a:gd name="connsiteY380" fmla="*/ 33760 h 308278"/>
              <a:gd name="connsiteX381" fmla="*/ 131013 w 330406"/>
              <a:gd name="connsiteY381" fmla="*/ 35312 h 308278"/>
              <a:gd name="connsiteX382" fmla="*/ 130622 w 330406"/>
              <a:gd name="connsiteY382" fmla="*/ 37037 h 308278"/>
              <a:gd name="connsiteX383" fmla="*/ 130397 w 330406"/>
              <a:gd name="connsiteY383" fmla="*/ 38036 h 308278"/>
              <a:gd name="connsiteX384" fmla="*/ 130339 w 330406"/>
              <a:gd name="connsiteY384" fmla="*/ 40330 h 308278"/>
              <a:gd name="connsiteX385" fmla="*/ 129084 w 330406"/>
              <a:gd name="connsiteY385" fmla="*/ 42323 h 308278"/>
              <a:gd name="connsiteX386" fmla="*/ 129384 w 330406"/>
              <a:gd name="connsiteY386" fmla="*/ 43785 h 308278"/>
              <a:gd name="connsiteX387" fmla="*/ 129429 w 330406"/>
              <a:gd name="connsiteY387" fmla="*/ 44004 h 308278"/>
              <a:gd name="connsiteX388" fmla="*/ 127203 w 330406"/>
              <a:gd name="connsiteY388" fmla="*/ 46211 h 308278"/>
              <a:gd name="connsiteX389" fmla="*/ 127164 w 330406"/>
              <a:gd name="connsiteY389" fmla="*/ 47703 h 308278"/>
              <a:gd name="connsiteX390" fmla="*/ 127128 w 330406"/>
              <a:gd name="connsiteY390" fmla="*/ 49068 h 308278"/>
              <a:gd name="connsiteX391" fmla="*/ 126263 w 330406"/>
              <a:gd name="connsiteY391" fmla="*/ 50680 h 308278"/>
              <a:gd name="connsiteX392" fmla="*/ 126283 w 330406"/>
              <a:gd name="connsiteY392" fmla="*/ 50988 h 308278"/>
              <a:gd name="connsiteX393" fmla="*/ 126327 w 330406"/>
              <a:gd name="connsiteY393" fmla="*/ 51671 h 308278"/>
              <a:gd name="connsiteX394" fmla="*/ 127506 w 330406"/>
              <a:gd name="connsiteY394" fmla="*/ 51730 h 308278"/>
              <a:gd name="connsiteX395" fmla="*/ 127957 w 330406"/>
              <a:gd name="connsiteY395" fmla="*/ 52036 h 308278"/>
              <a:gd name="connsiteX396" fmla="*/ 129239 w 330406"/>
              <a:gd name="connsiteY396" fmla="*/ 52904 h 308278"/>
              <a:gd name="connsiteX397" fmla="*/ 129734 w 330406"/>
              <a:gd name="connsiteY397" fmla="*/ 53970 h 308278"/>
              <a:gd name="connsiteX398" fmla="*/ 129986 w 330406"/>
              <a:gd name="connsiteY398" fmla="*/ 54515 h 308278"/>
              <a:gd name="connsiteX399" fmla="*/ 130616 w 330406"/>
              <a:gd name="connsiteY399" fmla="*/ 54920 h 308278"/>
              <a:gd name="connsiteX400" fmla="*/ 131041 w 330406"/>
              <a:gd name="connsiteY400" fmla="*/ 55193 h 308278"/>
              <a:gd name="connsiteX401" fmla="*/ 132406 w 330406"/>
              <a:gd name="connsiteY401" fmla="*/ 58349 h 308278"/>
              <a:gd name="connsiteX402" fmla="*/ 134247 w 330406"/>
              <a:gd name="connsiteY402" fmla="*/ 60126 h 308278"/>
              <a:gd name="connsiteX403" fmla="*/ 134393 w 330406"/>
              <a:gd name="connsiteY403" fmla="*/ 60267 h 308278"/>
              <a:gd name="connsiteX404" fmla="*/ 134331 w 330406"/>
              <a:gd name="connsiteY404" fmla="*/ 61008 h 308278"/>
              <a:gd name="connsiteX405" fmla="*/ 132843 w 330406"/>
              <a:gd name="connsiteY405" fmla="*/ 60702 h 308278"/>
              <a:gd name="connsiteX406" fmla="*/ 132534 w 330406"/>
              <a:gd name="connsiteY406" fmla="*/ 61444 h 308278"/>
              <a:gd name="connsiteX407" fmla="*/ 132998 w 330406"/>
              <a:gd name="connsiteY407" fmla="*/ 63442 h 308278"/>
              <a:gd name="connsiteX408" fmla="*/ 133283 w 330406"/>
              <a:gd name="connsiteY408" fmla="*/ 64665 h 308278"/>
              <a:gd name="connsiteX409" fmla="*/ 131983 w 330406"/>
              <a:gd name="connsiteY409" fmla="*/ 64669 h 308278"/>
              <a:gd name="connsiteX410" fmla="*/ 130493 w 330406"/>
              <a:gd name="connsiteY410" fmla="*/ 63804 h 308278"/>
              <a:gd name="connsiteX411" fmla="*/ 129628 w 330406"/>
              <a:gd name="connsiteY411" fmla="*/ 65848 h 308278"/>
              <a:gd name="connsiteX412" fmla="*/ 129007 w 330406"/>
              <a:gd name="connsiteY412" fmla="*/ 66222 h 308278"/>
              <a:gd name="connsiteX413" fmla="*/ 128699 w 330406"/>
              <a:gd name="connsiteY413" fmla="*/ 66407 h 308278"/>
              <a:gd name="connsiteX414" fmla="*/ 125413 w 330406"/>
              <a:gd name="connsiteY414" fmla="*/ 64245 h 308278"/>
              <a:gd name="connsiteX415" fmla="*/ 122937 w 330406"/>
              <a:gd name="connsiteY415" fmla="*/ 65426 h 308278"/>
              <a:gd name="connsiteX416" fmla="*/ 122007 w 330406"/>
              <a:gd name="connsiteY416" fmla="*/ 65365 h 308278"/>
              <a:gd name="connsiteX417" fmla="*/ 121757 w 330406"/>
              <a:gd name="connsiteY417" fmla="*/ 65064 h 308278"/>
              <a:gd name="connsiteX418" fmla="*/ 121652 w 330406"/>
              <a:gd name="connsiteY418" fmla="*/ 64940 h 308278"/>
              <a:gd name="connsiteX419" fmla="*/ 119897 w 330406"/>
              <a:gd name="connsiteY419" fmla="*/ 62829 h 308278"/>
              <a:gd name="connsiteX420" fmla="*/ 118038 w 330406"/>
              <a:gd name="connsiteY420" fmla="*/ 62957 h 308278"/>
              <a:gd name="connsiteX421" fmla="*/ 116279 w 330406"/>
              <a:gd name="connsiteY421" fmla="*/ 63931 h 308278"/>
              <a:gd name="connsiteX422" fmla="*/ 113520 w 330406"/>
              <a:gd name="connsiteY422" fmla="*/ 66495 h 308278"/>
              <a:gd name="connsiteX423" fmla="*/ 112933 w 330406"/>
              <a:gd name="connsiteY423" fmla="*/ 66629 h 308278"/>
              <a:gd name="connsiteX424" fmla="*/ 112158 w 330406"/>
              <a:gd name="connsiteY424" fmla="*/ 66806 h 308278"/>
              <a:gd name="connsiteX425" fmla="*/ 111166 w 330406"/>
              <a:gd name="connsiteY425" fmla="*/ 66561 h 308278"/>
              <a:gd name="connsiteX426" fmla="*/ 108396 w 330406"/>
              <a:gd name="connsiteY426" fmla="*/ 64835 h 308278"/>
              <a:gd name="connsiteX427" fmla="*/ 107642 w 330406"/>
              <a:gd name="connsiteY427" fmla="*/ 64366 h 308278"/>
              <a:gd name="connsiteX428" fmla="*/ 105709 w 330406"/>
              <a:gd name="connsiteY428" fmla="*/ 63163 h 308278"/>
              <a:gd name="connsiteX429" fmla="*/ 103046 w 330406"/>
              <a:gd name="connsiteY429" fmla="*/ 63539 h 308278"/>
              <a:gd name="connsiteX430" fmla="*/ 101389 w 330406"/>
              <a:gd name="connsiteY430" fmla="*/ 63967 h 308278"/>
              <a:gd name="connsiteX431" fmla="*/ 100848 w 330406"/>
              <a:gd name="connsiteY431" fmla="*/ 63874 h 308278"/>
              <a:gd name="connsiteX432" fmla="*/ 99908 w 330406"/>
              <a:gd name="connsiteY432" fmla="*/ 62916 h 308278"/>
              <a:gd name="connsiteX433" fmla="*/ 99287 w 330406"/>
              <a:gd name="connsiteY433" fmla="*/ 62447 h 308278"/>
              <a:gd name="connsiteX434" fmla="*/ 98453 w 330406"/>
              <a:gd name="connsiteY434" fmla="*/ 61683 h 308278"/>
              <a:gd name="connsiteX435" fmla="*/ 97622 w 330406"/>
              <a:gd name="connsiteY435" fmla="*/ 60707 h 308278"/>
              <a:gd name="connsiteX436" fmla="*/ 97087 w 330406"/>
              <a:gd name="connsiteY436" fmla="*/ 60102 h 308278"/>
              <a:gd name="connsiteX437" fmla="*/ 96682 w 330406"/>
              <a:gd name="connsiteY437" fmla="*/ 59749 h 308278"/>
              <a:gd name="connsiteX438" fmla="*/ 95802 w 330406"/>
              <a:gd name="connsiteY438" fmla="*/ 59201 h 308278"/>
              <a:gd name="connsiteX439" fmla="*/ 95117 w 330406"/>
              <a:gd name="connsiteY439" fmla="*/ 58555 h 308278"/>
              <a:gd name="connsiteX440" fmla="*/ 94111 w 330406"/>
              <a:gd name="connsiteY440" fmla="*/ 57713 h 308278"/>
              <a:gd name="connsiteX441" fmla="*/ 92955 w 330406"/>
              <a:gd name="connsiteY441" fmla="*/ 56755 h 308278"/>
              <a:gd name="connsiteX442" fmla="*/ 92231 w 330406"/>
              <a:gd name="connsiteY442" fmla="*/ 55953 h 308278"/>
              <a:gd name="connsiteX443" fmla="*/ 90753 w 330406"/>
              <a:gd name="connsiteY443" fmla="*/ 54799 h 308278"/>
              <a:gd name="connsiteX444" fmla="*/ 90004 w 330406"/>
              <a:gd name="connsiteY444" fmla="*/ 54076 h 308278"/>
              <a:gd name="connsiteX445" fmla="*/ 89106 w 330406"/>
              <a:gd name="connsiteY445" fmla="*/ 53313 h 308278"/>
              <a:gd name="connsiteX446" fmla="*/ 88400 w 330406"/>
              <a:gd name="connsiteY446" fmla="*/ 52706 h 308278"/>
              <a:gd name="connsiteX447" fmla="*/ 86148 w 330406"/>
              <a:gd name="connsiteY447" fmla="*/ 51275 h 308278"/>
              <a:gd name="connsiteX448" fmla="*/ 84453 w 330406"/>
              <a:gd name="connsiteY448" fmla="*/ 50410 h 308278"/>
              <a:gd name="connsiteX449" fmla="*/ 82993 w 330406"/>
              <a:gd name="connsiteY449" fmla="*/ 49645 h 308278"/>
              <a:gd name="connsiteX450" fmla="*/ 81444 w 330406"/>
              <a:gd name="connsiteY450" fmla="*/ 49014 h 308278"/>
              <a:gd name="connsiteX451" fmla="*/ 80457 w 330406"/>
              <a:gd name="connsiteY451" fmla="*/ 48541 h 308278"/>
              <a:gd name="connsiteX452" fmla="*/ 77981 w 330406"/>
              <a:gd name="connsiteY452" fmla="*/ 47984 h 308278"/>
              <a:gd name="connsiteX453" fmla="*/ 77206 w 330406"/>
              <a:gd name="connsiteY453" fmla="*/ 47727 h 308278"/>
              <a:gd name="connsiteX454" fmla="*/ 76344 w 330406"/>
              <a:gd name="connsiteY454" fmla="*/ 47567 h 308278"/>
              <a:gd name="connsiteX455" fmla="*/ 75957 w 330406"/>
              <a:gd name="connsiteY455" fmla="*/ 47449 h 308278"/>
              <a:gd name="connsiteX456" fmla="*/ 72727 w 330406"/>
              <a:gd name="connsiteY456" fmla="*/ 46829 h 308278"/>
              <a:gd name="connsiteX457" fmla="*/ 71516 w 330406"/>
              <a:gd name="connsiteY457" fmla="*/ 47075 h 308278"/>
              <a:gd name="connsiteX458" fmla="*/ 70497 w 330406"/>
              <a:gd name="connsiteY458" fmla="*/ 47555 h 308278"/>
              <a:gd name="connsiteX459" fmla="*/ 69760 w 330406"/>
              <a:gd name="connsiteY459" fmla="*/ 47804 h 308278"/>
              <a:gd name="connsiteX460" fmla="*/ 68576 w 330406"/>
              <a:gd name="connsiteY460" fmla="*/ 47526 h 308278"/>
              <a:gd name="connsiteX461" fmla="*/ 67634 w 330406"/>
              <a:gd name="connsiteY461" fmla="*/ 46859 h 308278"/>
              <a:gd name="connsiteX462" fmla="*/ 66797 w 330406"/>
              <a:gd name="connsiteY462" fmla="*/ 46272 h 308278"/>
              <a:gd name="connsiteX463" fmla="*/ 66368 w 330406"/>
              <a:gd name="connsiteY463" fmla="*/ 46036 h 308278"/>
              <a:gd name="connsiteX464" fmla="*/ 65121 w 330406"/>
              <a:gd name="connsiteY464" fmla="*/ 45641 h 308278"/>
              <a:gd name="connsiteX465" fmla="*/ 64001 w 330406"/>
              <a:gd name="connsiteY465" fmla="*/ 45382 h 308278"/>
              <a:gd name="connsiteX466" fmla="*/ 62730 w 330406"/>
              <a:gd name="connsiteY466" fmla="*/ 45181 h 308278"/>
              <a:gd name="connsiteX467" fmla="*/ 62498 w 330406"/>
              <a:gd name="connsiteY467" fmla="*/ 44660 h 308278"/>
              <a:gd name="connsiteX468" fmla="*/ 60765 w 330406"/>
              <a:gd name="connsiteY468" fmla="*/ 46027 h 308278"/>
              <a:gd name="connsiteX469" fmla="*/ 60706 w 330406"/>
              <a:gd name="connsiteY469" fmla="*/ 46870 h 308278"/>
              <a:gd name="connsiteX470" fmla="*/ 60918 w 330406"/>
              <a:gd name="connsiteY470" fmla="*/ 47166 h 308278"/>
              <a:gd name="connsiteX471" fmla="*/ 61574 w 330406"/>
              <a:gd name="connsiteY471" fmla="*/ 48007 h 308278"/>
              <a:gd name="connsiteX472" fmla="*/ 61267 w 330406"/>
              <a:gd name="connsiteY472" fmla="*/ 49836 h 308278"/>
              <a:gd name="connsiteX473" fmla="*/ 60899 w 330406"/>
              <a:gd name="connsiteY473" fmla="*/ 52034 h 308278"/>
              <a:gd name="connsiteX474" fmla="*/ 61038 w 330406"/>
              <a:gd name="connsiteY474" fmla="*/ 52410 h 308278"/>
              <a:gd name="connsiteX475" fmla="*/ 62454 w 330406"/>
              <a:gd name="connsiteY475" fmla="*/ 56243 h 308278"/>
              <a:gd name="connsiteX476" fmla="*/ 60225 w 330406"/>
              <a:gd name="connsiteY476" fmla="*/ 57981 h 308278"/>
              <a:gd name="connsiteX477" fmla="*/ 59422 w 330406"/>
              <a:gd name="connsiteY477" fmla="*/ 59655 h 308278"/>
              <a:gd name="connsiteX478" fmla="*/ 59735 w 330406"/>
              <a:gd name="connsiteY478" fmla="*/ 60831 h 308278"/>
              <a:gd name="connsiteX479" fmla="*/ 59365 w 330406"/>
              <a:gd name="connsiteY479" fmla="*/ 62070 h 308278"/>
              <a:gd name="connsiteX480" fmla="*/ 59823 w 330406"/>
              <a:gd name="connsiteY480" fmla="*/ 63153 h 308278"/>
              <a:gd name="connsiteX481" fmla="*/ 60359 w 330406"/>
              <a:gd name="connsiteY481" fmla="*/ 64423 h 308278"/>
              <a:gd name="connsiteX482" fmla="*/ 60487 w 330406"/>
              <a:gd name="connsiteY482" fmla="*/ 66652 h 308278"/>
              <a:gd name="connsiteX483" fmla="*/ 58816 w 330406"/>
              <a:gd name="connsiteY483" fmla="*/ 67399 h 308278"/>
              <a:gd name="connsiteX484" fmla="*/ 58688 w 330406"/>
              <a:gd name="connsiteY484" fmla="*/ 67965 h 308278"/>
              <a:gd name="connsiteX485" fmla="*/ 58508 w 330406"/>
              <a:gd name="connsiteY485" fmla="*/ 68761 h 308278"/>
              <a:gd name="connsiteX486" fmla="*/ 59130 w 330406"/>
              <a:gd name="connsiteY486" fmla="*/ 70123 h 308278"/>
              <a:gd name="connsiteX487" fmla="*/ 59009 w 330406"/>
              <a:gd name="connsiteY487" fmla="*/ 70490 h 308278"/>
              <a:gd name="connsiteX488" fmla="*/ 58760 w 330406"/>
              <a:gd name="connsiteY488" fmla="*/ 71239 h 308278"/>
              <a:gd name="connsiteX489" fmla="*/ 59108 w 330406"/>
              <a:gd name="connsiteY489" fmla="*/ 72105 h 308278"/>
              <a:gd name="connsiteX490" fmla="*/ 59257 w 330406"/>
              <a:gd name="connsiteY490" fmla="*/ 72476 h 308278"/>
              <a:gd name="connsiteX491" fmla="*/ 58948 w 330406"/>
              <a:gd name="connsiteY491" fmla="*/ 72911 h 308278"/>
              <a:gd name="connsiteX492" fmla="*/ 57710 w 330406"/>
              <a:gd name="connsiteY492" fmla="*/ 73284 h 308278"/>
              <a:gd name="connsiteX493" fmla="*/ 57588 w 330406"/>
              <a:gd name="connsiteY493" fmla="*/ 73654 h 308278"/>
              <a:gd name="connsiteX494" fmla="*/ 57339 w 330406"/>
              <a:gd name="connsiteY494" fmla="*/ 74401 h 308278"/>
              <a:gd name="connsiteX495" fmla="*/ 54739 w 330406"/>
              <a:gd name="connsiteY495" fmla="*/ 75521 h 308278"/>
              <a:gd name="connsiteX496" fmla="*/ 53812 w 330406"/>
              <a:gd name="connsiteY496" fmla="*/ 76700 h 308278"/>
              <a:gd name="connsiteX497" fmla="*/ 55424 w 330406"/>
              <a:gd name="connsiteY497" fmla="*/ 77688 h 308278"/>
              <a:gd name="connsiteX498" fmla="*/ 55758 w 330406"/>
              <a:gd name="connsiteY498" fmla="*/ 79221 h 308278"/>
              <a:gd name="connsiteX499" fmla="*/ 55923 w 330406"/>
              <a:gd name="connsiteY499" fmla="*/ 79978 h 308278"/>
              <a:gd name="connsiteX500" fmla="*/ 55122 w 330406"/>
              <a:gd name="connsiteY500" fmla="*/ 82210 h 308278"/>
              <a:gd name="connsiteX501" fmla="*/ 54939 w 330406"/>
              <a:gd name="connsiteY501" fmla="*/ 84130 h 308278"/>
              <a:gd name="connsiteX502" fmla="*/ 54568 w 330406"/>
              <a:gd name="connsiteY502" fmla="*/ 84565 h 308278"/>
              <a:gd name="connsiteX503" fmla="*/ 51719 w 330406"/>
              <a:gd name="connsiteY503" fmla="*/ 84694 h 308278"/>
              <a:gd name="connsiteX504" fmla="*/ 51402 w 330406"/>
              <a:gd name="connsiteY504" fmla="*/ 84951 h 308278"/>
              <a:gd name="connsiteX505" fmla="*/ 50728 w 330406"/>
              <a:gd name="connsiteY505" fmla="*/ 85502 h 308278"/>
              <a:gd name="connsiteX506" fmla="*/ 51351 w 330406"/>
              <a:gd name="connsiteY506" fmla="*/ 87173 h 308278"/>
              <a:gd name="connsiteX507" fmla="*/ 51747 w 330406"/>
              <a:gd name="connsiteY507" fmla="*/ 87665 h 308278"/>
              <a:gd name="connsiteX508" fmla="*/ 52344 w 330406"/>
              <a:gd name="connsiteY508" fmla="*/ 88409 h 308278"/>
              <a:gd name="connsiteX509" fmla="*/ 52226 w 330406"/>
              <a:gd name="connsiteY509" fmla="*/ 89034 h 308278"/>
              <a:gd name="connsiteX510" fmla="*/ 52099 w 330406"/>
              <a:gd name="connsiteY510" fmla="*/ 89711 h 308278"/>
              <a:gd name="connsiteX511" fmla="*/ 50118 w 330406"/>
              <a:gd name="connsiteY511" fmla="*/ 91264 h 308278"/>
              <a:gd name="connsiteX512" fmla="*/ 49538 w 330406"/>
              <a:gd name="connsiteY512" fmla="*/ 92021 h 308278"/>
              <a:gd name="connsiteX513" fmla="*/ 49479 w 330406"/>
              <a:gd name="connsiteY513" fmla="*/ 92338 h 308278"/>
              <a:gd name="connsiteX514" fmla="*/ 49440 w 330406"/>
              <a:gd name="connsiteY514" fmla="*/ 92875 h 308278"/>
              <a:gd name="connsiteX515" fmla="*/ 49662 w 330406"/>
              <a:gd name="connsiteY515" fmla="*/ 93221 h 308278"/>
              <a:gd name="connsiteX516" fmla="*/ 49999 w 330406"/>
              <a:gd name="connsiteY516" fmla="*/ 93741 h 308278"/>
              <a:gd name="connsiteX517" fmla="*/ 50092 w 330406"/>
              <a:gd name="connsiteY517" fmla="*/ 94670 h 308278"/>
              <a:gd name="connsiteX518" fmla="*/ 50187 w 330406"/>
              <a:gd name="connsiteY518" fmla="*/ 95599 h 308278"/>
              <a:gd name="connsiteX519" fmla="*/ 50566 w 330406"/>
              <a:gd name="connsiteY519" fmla="*/ 95761 h 308278"/>
              <a:gd name="connsiteX520" fmla="*/ 51860 w 330406"/>
              <a:gd name="connsiteY520" fmla="*/ 95162 h 308278"/>
              <a:gd name="connsiteX521" fmla="*/ 52852 w 330406"/>
              <a:gd name="connsiteY521" fmla="*/ 95965 h 308278"/>
              <a:gd name="connsiteX522" fmla="*/ 53207 w 330406"/>
              <a:gd name="connsiteY522" fmla="*/ 95942 h 308278"/>
              <a:gd name="connsiteX523" fmla="*/ 53781 w 330406"/>
              <a:gd name="connsiteY523" fmla="*/ 95903 h 308278"/>
              <a:gd name="connsiteX524" fmla="*/ 54000 w 330406"/>
              <a:gd name="connsiteY524" fmla="*/ 96094 h 308278"/>
              <a:gd name="connsiteX525" fmla="*/ 54277 w 330406"/>
              <a:gd name="connsiteY525" fmla="*/ 96335 h 308278"/>
              <a:gd name="connsiteX526" fmla="*/ 54134 w 330406"/>
              <a:gd name="connsiteY526" fmla="*/ 96956 h 308278"/>
              <a:gd name="connsiteX527" fmla="*/ 54092 w 330406"/>
              <a:gd name="connsiteY527" fmla="*/ 97141 h 308278"/>
              <a:gd name="connsiteX528" fmla="*/ 53227 w 330406"/>
              <a:gd name="connsiteY528" fmla="*/ 97576 h 308278"/>
              <a:gd name="connsiteX529" fmla="*/ 52359 w 330406"/>
              <a:gd name="connsiteY529" fmla="*/ 98010 h 308278"/>
              <a:gd name="connsiteX530" fmla="*/ 51742 w 330406"/>
              <a:gd name="connsiteY530" fmla="*/ 99127 h 308278"/>
              <a:gd name="connsiteX531" fmla="*/ 52053 w 330406"/>
              <a:gd name="connsiteY531" fmla="*/ 100489 h 308278"/>
              <a:gd name="connsiteX532" fmla="*/ 51685 w 330406"/>
              <a:gd name="connsiteY532" fmla="*/ 102286 h 308278"/>
              <a:gd name="connsiteX533" fmla="*/ 50789 w 330406"/>
              <a:gd name="connsiteY533" fmla="*/ 103434 h 308278"/>
              <a:gd name="connsiteX534" fmla="*/ 49893 w 330406"/>
              <a:gd name="connsiteY534" fmla="*/ 104582 h 308278"/>
              <a:gd name="connsiteX535" fmla="*/ 50449 w 330406"/>
              <a:gd name="connsiteY535" fmla="*/ 104767 h 308278"/>
              <a:gd name="connsiteX536" fmla="*/ 51008 w 330406"/>
              <a:gd name="connsiteY536" fmla="*/ 104952 h 308278"/>
              <a:gd name="connsiteX537" fmla="*/ 51750 w 330406"/>
              <a:gd name="connsiteY537" fmla="*/ 104579 h 308278"/>
              <a:gd name="connsiteX538" fmla="*/ 51982 w 330406"/>
              <a:gd name="connsiteY538" fmla="*/ 105374 h 308278"/>
              <a:gd name="connsiteX539" fmla="*/ 52185 w 330406"/>
              <a:gd name="connsiteY539" fmla="*/ 106065 h 308278"/>
              <a:gd name="connsiteX540" fmla="*/ 53053 w 330406"/>
              <a:gd name="connsiteY540" fmla="*/ 106248 h 308278"/>
              <a:gd name="connsiteX541" fmla="*/ 54108 w 330406"/>
              <a:gd name="connsiteY541" fmla="*/ 105895 h 308278"/>
              <a:gd name="connsiteX542" fmla="*/ 54260 w 330406"/>
              <a:gd name="connsiteY542" fmla="*/ 106127 h 308278"/>
              <a:gd name="connsiteX543" fmla="*/ 54417 w 330406"/>
              <a:gd name="connsiteY543" fmla="*/ 106556 h 308278"/>
              <a:gd name="connsiteX544" fmla="*/ 53238 w 330406"/>
              <a:gd name="connsiteY544" fmla="*/ 108449 h 308278"/>
              <a:gd name="connsiteX545" fmla="*/ 52872 w 330406"/>
              <a:gd name="connsiteY545" fmla="*/ 109036 h 308278"/>
              <a:gd name="connsiteX546" fmla="*/ 53618 w 330406"/>
              <a:gd name="connsiteY546" fmla="*/ 110523 h 308278"/>
              <a:gd name="connsiteX547" fmla="*/ 53448 w 330406"/>
              <a:gd name="connsiteY547" fmla="*/ 110807 h 308278"/>
              <a:gd name="connsiteX548" fmla="*/ 52810 w 330406"/>
              <a:gd name="connsiteY548" fmla="*/ 110866 h 308278"/>
              <a:gd name="connsiteX549" fmla="*/ 52238 w 330406"/>
              <a:gd name="connsiteY549" fmla="*/ 110944 h 308278"/>
              <a:gd name="connsiteX550" fmla="*/ 52071 w 330406"/>
              <a:gd name="connsiteY550" fmla="*/ 111392 h 308278"/>
              <a:gd name="connsiteX551" fmla="*/ 48853 w 330406"/>
              <a:gd name="connsiteY551" fmla="*/ 113072 h 308278"/>
              <a:gd name="connsiteX552" fmla="*/ 46183 w 330406"/>
              <a:gd name="connsiteY552" fmla="*/ 113217 h 308278"/>
              <a:gd name="connsiteX553" fmla="*/ 45323 w 330406"/>
              <a:gd name="connsiteY553" fmla="*/ 113265 h 308278"/>
              <a:gd name="connsiteX554" fmla="*/ 44113 w 330406"/>
              <a:gd name="connsiteY554" fmla="*/ 113919 h 308278"/>
              <a:gd name="connsiteX555" fmla="*/ 42907 w 330406"/>
              <a:gd name="connsiteY555" fmla="*/ 114569 h 308278"/>
              <a:gd name="connsiteX556" fmla="*/ 40927 w 330406"/>
              <a:gd name="connsiteY556" fmla="*/ 114697 h 308278"/>
              <a:gd name="connsiteX557" fmla="*/ 39439 w 330406"/>
              <a:gd name="connsiteY557" fmla="*/ 114018 h 308278"/>
              <a:gd name="connsiteX558" fmla="*/ 38143 w 330406"/>
              <a:gd name="connsiteY558" fmla="*/ 112907 h 308278"/>
              <a:gd name="connsiteX559" fmla="*/ 37152 w 330406"/>
              <a:gd name="connsiteY559" fmla="*/ 112145 h 308278"/>
              <a:gd name="connsiteX560" fmla="*/ 36295 w 330406"/>
              <a:gd name="connsiteY560" fmla="*/ 112169 h 308278"/>
              <a:gd name="connsiteX561" fmla="*/ 34841 w 330406"/>
              <a:gd name="connsiteY561" fmla="*/ 112867 h 308278"/>
              <a:gd name="connsiteX562" fmla="*/ 34030 w 330406"/>
              <a:gd name="connsiteY562" fmla="*/ 113549 h 308278"/>
              <a:gd name="connsiteX563" fmla="*/ 33219 w 330406"/>
              <a:gd name="connsiteY563" fmla="*/ 114406 h 308278"/>
              <a:gd name="connsiteX564" fmla="*/ 32886 w 330406"/>
              <a:gd name="connsiteY564" fmla="*/ 115863 h 308278"/>
              <a:gd name="connsiteX565" fmla="*/ 32215 w 330406"/>
              <a:gd name="connsiteY565" fmla="*/ 118822 h 308278"/>
              <a:gd name="connsiteX566" fmla="*/ 32058 w 330406"/>
              <a:gd name="connsiteY566" fmla="*/ 121460 h 308278"/>
              <a:gd name="connsiteX567" fmla="*/ 31895 w 330406"/>
              <a:gd name="connsiteY567" fmla="*/ 123002 h 308278"/>
              <a:gd name="connsiteX568" fmla="*/ 31604 w 330406"/>
              <a:gd name="connsiteY568" fmla="*/ 124722 h 308278"/>
              <a:gd name="connsiteX569" fmla="*/ 31746 w 330406"/>
              <a:gd name="connsiteY569" fmla="*/ 127044 h 308278"/>
              <a:gd name="connsiteX570" fmla="*/ 31372 w 330406"/>
              <a:gd name="connsiteY570" fmla="*/ 129205 h 308278"/>
              <a:gd name="connsiteX571" fmla="*/ 30575 w 330406"/>
              <a:gd name="connsiteY571" fmla="*/ 132564 h 308278"/>
              <a:gd name="connsiteX572" fmla="*/ 29522 w 330406"/>
              <a:gd name="connsiteY572" fmla="*/ 135841 h 308278"/>
              <a:gd name="connsiteX573" fmla="*/ 28845 w 330406"/>
              <a:gd name="connsiteY573" fmla="*/ 137528 h 308278"/>
              <a:gd name="connsiteX574" fmla="*/ 28639 w 330406"/>
              <a:gd name="connsiteY574" fmla="*/ 138984 h 308278"/>
              <a:gd name="connsiteX575" fmla="*/ 28517 w 330406"/>
              <a:gd name="connsiteY575" fmla="*/ 139714 h 308278"/>
              <a:gd name="connsiteX576" fmla="*/ 30255 w 330406"/>
              <a:gd name="connsiteY576" fmla="*/ 141173 h 308278"/>
              <a:gd name="connsiteX577" fmla="*/ 31874 w 330406"/>
              <a:gd name="connsiteY577" fmla="*/ 146250 h 308278"/>
              <a:gd name="connsiteX578" fmla="*/ 32193 w 330406"/>
              <a:gd name="connsiteY578" fmla="*/ 151577 h 308278"/>
              <a:gd name="connsiteX579" fmla="*/ 32516 w 330406"/>
              <a:gd name="connsiteY579" fmla="*/ 151715 h 308278"/>
              <a:gd name="connsiteX580" fmla="*/ 33028 w 330406"/>
              <a:gd name="connsiteY580" fmla="*/ 151932 h 308278"/>
              <a:gd name="connsiteX581" fmla="*/ 33494 w 330406"/>
              <a:gd name="connsiteY581" fmla="*/ 152132 h 308278"/>
              <a:gd name="connsiteX582" fmla="*/ 36535 w 330406"/>
              <a:gd name="connsiteY582" fmla="*/ 156090 h 308278"/>
              <a:gd name="connsiteX583" fmla="*/ 36413 w 330406"/>
              <a:gd name="connsiteY583" fmla="*/ 156834 h 308278"/>
              <a:gd name="connsiteX584" fmla="*/ 34874 w 330406"/>
              <a:gd name="connsiteY584" fmla="*/ 158082 h 308278"/>
              <a:gd name="connsiteX585" fmla="*/ 32480 w 330406"/>
              <a:gd name="connsiteY585" fmla="*/ 159333 h 308278"/>
              <a:gd name="connsiteX586" fmla="*/ 30811 w 330406"/>
              <a:gd name="connsiteY586" fmla="*/ 159820 h 308278"/>
              <a:gd name="connsiteX587" fmla="*/ 28840 w 330406"/>
              <a:gd name="connsiteY587" fmla="*/ 160358 h 308278"/>
              <a:gd name="connsiteX588" fmla="*/ 25289 w 330406"/>
              <a:gd name="connsiteY588" fmla="*/ 161467 h 308278"/>
              <a:gd name="connsiteX589" fmla="*/ 23104 w 330406"/>
              <a:gd name="connsiteY589" fmla="*/ 161748 h 308278"/>
              <a:gd name="connsiteX590" fmla="*/ 21262 w 330406"/>
              <a:gd name="connsiteY590" fmla="*/ 161798 h 308278"/>
              <a:gd name="connsiteX591" fmla="*/ 19417 w 330406"/>
              <a:gd name="connsiteY591" fmla="*/ 161851 h 308278"/>
              <a:gd name="connsiteX592" fmla="*/ 17749 w 330406"/>
              <a:gd name="connsiteY592" fmla="*/ 162379 h 308278"/>
              <a:gd name="connsiteX593" fmla="*/ 16340 w 330406"/>
              <a:gd name="connsiteY593" fmla="*/ 163517 h 308278"/>
              <a:gd name="connsiteX594" fmla="*/ 15447 w 330406"/>
              <a:gd name="connsiteY594" fmla="*/ 164902 h 308278"/>
              <a:gd name="connsiteX595" fmla="*/ 15159 w 330406"/>
              <a:gd name="connsiteY595" fmla="*/ 167018 h 308278"/>
              <a:gd name="connsiteX596" fmla="*/ 15171 w 330406"/>
              <a:gd name="connsiteY596" fmla="*/ 169081 h 308278"/>
              <a:gd name="connsiteX597" fmla="*/ 15179 w 330406"/>
              <a:gd name="connsiteY597" fmla="*/ 170618 h 308278"/>
              <a:gd name="connsiteX598" fmla="*/ 15228 w 330406"/>
              <a:gd name="connsiteY598" fmla="*/ 171671 h 308278"/>
              <a:gd name="connsiteX599" fmla="*/ 15151 w 330406"/>
              <a:gd name="connsiteY599" fmla="*/ 173297 h 308278"/>
              <a:gd name="connsiteX600" fmla="*/ 15112 w 330406"/>
              <a:gd name="connsiteY600" fmla="*/ 174088 h 308278"/>
              <a:gd name="connsiteX601" fmla="*/ 15967 w 330406"/>
              <a:gd name="connsiteY601" fmla="*/ 177388 h 308278"/>
              <a:gd name="connsiteX602" fmla="*/ 16760 w 330406"/>
              <a:gd name="connsiteY602" fmla="*/ 180419 h 308278"/>
              <a:gd name="connsiteX603" fmla="*/ 14854 w 330406"/>
              <a:gd name="connsiteY603" fmla="*/ 181824 h 308278"/>
              <a:gd name="connsiteX604" fmla="*/ 12934 w 330406"/>
              <a:gd name="connsiteY604" fmla="*/ 183547 h 308278"/>
              <a:gd name="connsiteX605" fmla="*/ 9384 w 330406"/>
              <a:gd name="connsiteY605" fmla="*/ 185052 h 308278"/>
              <a:gd name="connsiteX606" fmla="*/ 6434 w 330406"/>
              <a:gd name="connsiteY606" fmla="*/ 186407 h 308278"/>
              <a:gd name="connsiteX607" fmla="*/ 4384 w 330406"/>
              <a:gd name="connsiteY607" fmla="*/ 187826 h 308278"/>
              <a:gd name="connsiteX608" fmla="*/ 3063 w 330406"/>
              <a:gd name="connsiteY608" fmla="*/ 189224 h 308278"/>
              <a:gd name="connsiteX609" fmla="*/ 2170 w 330406"/>
              <a:gd name="connsiteY609" fmla="*/ 190654 h 308278"/>
              <a:gd name="connsiteX610" fmla="*/ 1800 w 330406"/>
              <a:gd name="connsiteY610" fmla="*/ 193651 h 308278"/>
              <a:gd name="connsiteX611" fmla="*/ 2067 w 330406"/>
              <a:gd name="connsiteY611" fmla="*/ 195224 h 308278"/>
              <a:gd name="connsiteX612" fmla="*/ 1990 w 330406"/>
              <a:gd name="connsiteY612" fmla="*/ 196313 h 308278"/>
              <a:gd name="connsiteX613" fmla="*/ 5280 w 330406"/>
              <a:gd name="connsiteY613" fmla="*/ 198875 h 308278"/>
              <a:gd name="connsiteX614" fmla="*/ 7384 w 330406"/>
              <a:gd name="connsiteY614" fmla="*/ 200515 h 308278"/>
              <a:gd name="connsiteX615" fmla="*/ 7633 w 330406"/>
              <a:gd name="connsiteY615" fmla="*/ 201382 h 308278"/>
              <a:gd name="connsiteX616" fmla="*/ 7018 w 330406"/>
              <a:gd name="connsiteY616" fmla="*/ 203118 h 308278"/>
              <a:gd name="connsiteX617" fmla="*/ 6174 w 330406"/>
              <a:gd name="connsiteY617" fmla="*/ 204145 h 308278"/>
              <a:gd name="connsiteX618" fmla="*/ 4114 w 330406"/>
              <a:gd name="connsiteY618" fmla="*/ 206655 h 308278"/>
              <a:gd name="connsiteX619" fmla="*/ 3334 w 330406"/>
              <a:gd name="connsiteY619" fmla="*/ 209049 h 308278"/>
              <a:gd name="connsiteX620" fmla="*/ 2883 w 330406"/>
              <a:gd name="connsiteY620" fmla="*/ 210439 h 308278"/>
              <a:gd name="connsiteX621" fmla="*/ 2750 w 330406"/>
              <a:gd name="connsiteY621" fmla="*/ 210610 h 308278"/>
              <a:gd name="connsiteX622" fmla="*/ 2378 w 330406"/>
              <a:gd name="connsiteY622" fmla="*/ 211097 h 308278"/>
              <a:gd name="connsiteX623" fmla="*/ 1030 w 330406"/>
              <a:gd name="connsiteY623" fmla="*/ 212859 h 308278"/>
              <a:gd name="connsiteX624" fmla="*/ 180 w 330406"/>
              <a:gd name="connsiteY624" fmla="*/ 222218 h 308278"/>
              <a:gd name="connsiteX625" fmla="*/ 723 w 330406"/>
              <a:gd name="connsiteY625" fmla="*/ 223031 h 308278"/>
              <a:gd name="connsiteX626" fmla="*/ 1048 w 330406"/>
              <a:gd name="connsiteY626" fmla="*/ 223516 h 308278"/>
              <a:gd name="connsiteX627" fmla="*/ 1253 w 330406"/>
              <a:gd name="connsiteY627" fmla="*/ 224143 h 308278"/>
              <a:gd name="connsiteX628" fmla="*/ 1671 w 330406"/>
              <a:gd name="connsiteY628" fmla="*/ 225436 h 308278"/>
              <a:gd name="connsiteX629" fmla="*/ 2778 w 330406"/>
              <a:gd name="connsiteY629" fmla="*/ 226713 h 308278"/>
              <a:gd name="connsiteX630" fmla="*/ 4835 w 330406"/>
              <a:gd name="connsiteY630" fmla="*/ 229085 h 308278"/>
              <a:gd name="connsiteX631" fmla="*/ 10360 w 330406"/>
              <a:gd name="connsiteY631" fmla="*/ 237626 h 308278"/>
              <a:gd name="connsiteX632" fmla="*/ 10655 w 330406"/>
              <a:gd name="connsiteY632" fmla="*/ 238550 h 308278"/>
              <a:gd name="connsiteX633" fmla="*/ 10735 w 330406"/>
              <a:gd name="connsiteY633" fmla="*/ 238801 h 308278"/>
              <a:gd name="connsiteX634" fmla="*/ 10650 w 330406"/>
              <a:gd name="connsiteY634" fmla="*/ 239084 h 308278"/>
              <a:gd name="connsiteX635" fmla="*/ 10365 w 330406"/>
              <a:gd name="connsiteY635" fmla="*/ 240042 h 308278"/>
              <a:gd name="connsiteX636" fmla="*/ 10066 w 330406"/>
              <a:gd name="connsiteY636" fmla="*/ 240500 h 308278"/>
              <a:gd name="connsiteX637" fmla="*/ 9970 w 330406"/>
              <a:gd name="connsiteY637" fmla="*/ 240649 h 308278"/>
              <a:gd name="connsiteX638" fmla="*/ 8143 w 330406"/>
              <a:gd name="connsiteY638" fmla="*/ 243455 h 308278"/>
              <a:gd name="connsiteX639" fmla="*/ 5113 w 330406"/>
              <a:gd name="connsiteY639" fmla="*/ 245754 h 308278"/>
              <a:gd name="connsiteX640" fmla="*/ 2320 w 330406"/>
              <a:gd name="connsiteY640" fmla="*/ 248874 h 308278"/>
              <a:gd name="connsiteX641" fmla="*/ 1778 w 330406"/>
              <a:gd name="connsiteY641" fmla="*/ 249479 h 308278"/>
              <a:gd name="connsiteX642" fmla="*/ 613 w 330406"/>
              <a:gd name="connsiteY642" fmla="*/ 251004 h 308278"/>
              <a:gd name="connsiteX643" fmla="*/ 620 w 330406"/>
              <a:gd name="connsiteY643" fmla="*/ 252059 h 308278"/>
              <a:gd name="connsiteX644" fmla="*/ 800 w 330406"/>
              <a:gd name="connsiteY644" fmla="*/ 253724 h 308278"/>
              <a:gd name="connsiteX645" fmla="*/ 1194 w 330406"/>
              <a:gd name="connsiteY645" fmla="*/ 255162 h 308278"/>
              <a:gd name="connsiteX646" fmla="*/ 1975 w 330406"/>
              <a:gd name="connsiteY646" fmla="*/ 257074 h 308278"/>
              <a:gd name="connsiteX647" fmla="*/ 3014 w 330406"/>
              <a:gd name="connsiteY647" fmla="*/ 258758 h 308278"/>
              <a:gd name="connsiteX648" fmla="*/ 4964 w 330406"/>
              <a:gd name="connsiteY648" fmla="*/ 262702 h 308278"/>
              <a:gd name="connsiteX649" fmla="*/ 6088 w 330406"/>
              <a:gd name="connsiteY649" fmla="*/ 264296 h 308278"/>
              <a:gd name="connsiteX650" fmla="*/ 7209 w 330406"/>
              <a:gd name="connsiteY650" fmla="*/ 265670 h 308278"/>
              <a:gd name="connsiteX651" fmla="*/ 7689 w 330406"/>
              <a:gd name="connsiteY651" fmla="*/ 266931 h 308278"/>
              <a:gd name="connsiteX652" fmla="*/ 8763 w 330406"/>
              <a:gd name="connsiteY652" fmla="*/ 267560 h 308278"/>
              <a:gd name="connsiteX653" fmla="*/ 11189 w 330406"/>
              <a:gd name="connsiteY653" fmla="*/ 267670 h 308278"/>
              <a:gd name="connsiteX654" fmla="*/ 12838 w 330406"/>
              <a:gd name="connsiteY654" fmla="*/ 267797 h 308278"/>
              <a:gd name="connsiteX655" fmla="*/ 15882 w 330406"/>
              <a:gd name="connsiteY655" fmla="*/ 267931 h 308278"/>
              <a:gd name="connsiteX656" fmla="*/ 20129 w 330406"/>
              <a:gd name="connsiteY656" fmla="*/ 268472 h 308278"/>
              <a:gd name="connsiteX657" fmla="*/ 23389 w 330406"/>
              <a:gd name="connsiteY657" fmla="*/ 268907 h 308278"/>
              <a:gd name="connsiteX658" fmla="*/ 26349 w 330406"/>
              <a:gd name="connsiteY658" fmla="*/ 269001 h 308278"/>
              <a:gd name="connsiteX659" fmla="*/ 29146 w 330406"/>
              <a:gd name="connsiteY659" fmla="*/ 269236 h 308278"/>
              <a:gd name="connsiteX660" fmla="*/ 31535 w 330406"/>
              <a:gd name="connsiteY660" fmla="*/ 269032 h 308278"/>
              <a:gd name="connsiteX661" fmla="*/ 33682 w 330406"/>
              <a:gd name="connsiteY661" fmla="*/ 269411 h 308278"/>
              <a:gd name="connsiteX662" fmla="*/ 35015 w 330406"/>
              <a:gd name="connsiteY662" fmla="*/ 270165 h 308278"/>
              <a:gd name="connsiteX663" fmla="*/ 35492 w 330406"/>
              <a:gd name="connsiteY663" fmla="*/ 271251 h 308278"/>
              <a:gd name="connsiteX664" fmla="*/ 36272 w 330406"/>
              <a:gd name="connsiteY664" fmla="*/ 272853 h 308278"/>
              <a:gd name="connsiteX665" fmla="*/ 36588 w 330406"/>
              <a:gd name="connsiteY665" fmla="*/ 275525 h 308278"/>
              <a:gd name="connsiteX666" fmla="*/ 36593 w 330406"/>
              <a:gd name="connsiteY666" fmla="*/ 276491 h 308278"/>
              <a:gd name="connsiteX667" fmla="*/ 35569 w 330406"/>
              <a:gd name="connsiteY667" fmla="*/ 277443 h 308278"/>
              <a:gd name="connsiteX668" fmla="*/ 34245 w 330406"/>
              <a:gd name="connsiteY668" fmla="*/ 278183 h 308278"/>
              <a:gd name="connsiteX669" fmla="*/ 34124 w 330406"/>
              <a:gd name="connsiteY669" fmla="*/ 279593 h 308278"/>
              <a:gd name="connsiteX670" fmla="*/ 34601 w 330406"/>
              <a:gd name="connsiteY670" fmla="*/ 280679 h 308278"/>
              <a:gd name="connsiteX671" fmla="*/ 35203 w 330406"/>
              <a:gd name="connsiteY671" fmla="*/ 281056 h 308278"/>
              <a:gd name="connsiteX672" fmla="*/ 37091 w 330406"/>
              <a:gd name="connsiteY672" fmla="*/ 281486 h 308278"/>
              <a:gd name="connsiteX673" fmla="*/ 39407 w 330406"/>
              <a:gd name="connsiteY673" fmla="*/ 281642 h 308278"/>
              <a:gd name="connsiteX674" fmla="*/ 41379 w 330406"/>
              <a:gd name="connsiteY674" fmla="*/ 281586 h 308278"/>
              <a:gd name="connsiteX675" fmla="*/ 43177 w 330406"/>
              <a:gd name="connsiteY675" fmla="*/ 281316 h 308278"/>
              <a:gd name="connsiteX676" fmla="*/ 45321 w 330406"/>
              <a:gd name="connsiteY676" fmla="*/ 281125 h 308278"/>
              <a:gd name="connsiteX677" fmla="*/ 47590 w 330406"/>
              <a:gd name="connsiteY677" fmla="*/ 280842 h 308278"/>
              <a:gd name="connsiteX678" fmla="*/ 48833 w 330406"/>
              <a:gd name="connsiteY678" fmla="*/ 280675 h 308278"/>
              <a:gd name="connsiteX679" fmla="*/ 49948 w 330406"/>
              <a:gd name="connsiteY679" fmla="*/ 280644 h 308278"/>
              <a:gd name="connsiteX680" fmla="*/ 51062 w 330406"/>
              <a:gd name="connsiteY680" fmla="*/ 280613 h 308278"/>
              <a:gd name="connsiteX681" fmla="*/ 53719 w 330406"/>
              <a:gd name="connsiteY681" fmla="*/ 280407 h 308278"/>
              <a:gd name="connsiteX682" fmla="*/ 56505 w 330406"/>
              <a:gd name="connsiteY682" fmla="*/ 280152 h 308278"/>
              <a:gd name="connsiteX683" fmla="*/ 59203 w 330406"/>
              <a:gd name="connsiteY683" fmla="*/ 279858 h 308278"/>
              <a:gd name="connsiteX684" fmla="*/ 61133 w 330406"/>
              <a:gd name="connsiteY684" fmla="*/ 279804 h 308278"/>
              <a:gd name="connsiteX685" fmla="*/ 66744 w 330406"/>
              <a:gd name="connsiteY685" fmla="*/ 279075 h 308278"/>
              <a:gd name="connsiteX686" fmla="*/ 69272 w 330406"/>
              <a:gd name="connsiteY686" fmla="*/ 278697 h 308278"/>
              <a:gd name="connsiteX687" fmla="*/ 72744 w 330406"/>
              <a:gd name="connsiteY687" fmla="*/ 278468 h 308278"/>
              <a:gd name="connsiteX688" fmla="*/ 75572 w 330406"/>
              <a:gd name="connsiteY688" fmla="*/ 278345 h 308278"/>
              <a:gd name="connsiteX689" fmla="*/ 78229 w 330406"/>
              <a:gd name="connsiteY689" fmla="*/ 278183 h 308278"/>
              <a:gd name="connsiteX690" fmla="*/ 79387 w 330406"/>
              <a:gd name="connsiteY690" fmla="*/ 278151 h 308278"/>
              <a:gd name="connsiteX691" fmla="*/ 82901 w 330406"/>
              <a:gd name="connsiteY691" fmla="*/ 277876 h 308278"/>
              <a:gd name="connsiteX692" fmla="*/ 85301 w 330406"/>
              <a:gd name="connsiteY692" fmla="*/ 277765 h 308278"/>
              <a:gd name="connsiteX693" fmla="*/ 87488 w 330406"/>
              <a:gd name="connsiteY693" fmla="*/ 277748 h 308278"/>
              <a:gd name="connsiteX694" fmla="*/ 88902 w 330406"/>
              <a:gd name="connsiteY694" fmla="*/ 277708 h 308278"/>
              <a:gd name="connsiteX695" fmla="*/ 90017 w 330406"/>
              <a:gd name="connsiteY695" fmla="*/ 277809 h 308278"/>
              <a:gd name="connsiteX696" fmla="*/ 92377 w 330406"/>
              <a:gd name="connsiteY696" fmla="*/ 278182 h 308278"/>
              <a:gd name="connsiteX697" fmla="*/ 94224 w 330406"/>
              <a:gd name="connsiteY697" fmla="*/ 279009 h 308278"/>
              <a:gd name="connsiteX698" fmla="*/ 96592 w 330406"/>
              <a:gd name="connsiteY698" fmla="*/ 280702 h 308278"/>
              <a:gd name="connsiteX699" fmla="*/ 98144 w 330406"/>
              <a:gd name="connsiteY699" fmla="*/ 281020 h 308278"/>
              <a:gd name="connsiteX700" fmla="*/ 100434 w 330406"/>
              <a:gd name="connsiteY700" fmla="*/ 282131 h 308278"/>
              <a:gd name="connsiteX701" fmla="*/ 103407 w 330406"/>
              <a:gd name="connsiteY701" fmla="*/ 281815 h 308278"/>
              <a:gd name="connsiteX702" fmla="*/ 104091 w 330406"/>
              <a:gd name="connsiteY702" fmla="*/ 282557 h 308278"/>
              <a:gd name="connsiteX703" fmla="*/ 105018 w 330406"/>
              <a:gd name="connsiteY703" fmla="*/ 282502 h 308278"/>
              <a:gd name="connsiteX704" fmla="*/ 107667 w 330406"/>
              <a:gd name="connsiteY704" fmla="*/ 282340 h 308278"/>
              <a:gd name="connsiteX705" fmla="*/ 109189 w 330406"/>
              <a:gd name="connsiteY705" fmla="*/ 282247 h 308278"/>
              <a:gd name="connsiteX706" fmla="*/ 109632 w 330406"/>
              <a:gd name="connsiteY706" fmla="*/ 282423 h 308278"/>
              <a:gd name="connsiteX707" fmla="*/ 110711 w 330406"/>
              <a:gd name="connsiteY707" fmla="*/ 282855 h 308278"/>
              <a:gd name="connsiteX708" fmla="*/ 112565 w 330406"/>
              <a:gd name="connsiteY708" fmla="*/ 282543 h 308278"/>
              <a:gd name="connsiteX709" fmla="*/ 112986 w 330406"/>
              <a:gd name="connsiteY709" fmla="*/ 282762 h 308278"/>
              <a:gd name="connsiteX710" fmla="*/ 115044 w 330406"/>
              <a:gd name="connsiteY710" fmla="*/ 283841 h 308278"/>
              <a:gd name="connsiteX711" fmla="*/ 116843 w 330406"/>
              <a:gd name="connsiteY711" fmla="*/ 285326 h 308278"/>
              <a:gd name="connsiteX712" fmla="*/ 120154 w 330406"/>
              <a:gd name="connsiteY712" fmla="*/ 285319 h 308278"/>
              <a:gd name="connsiteX713" fmla="*/ 120300 w 330406"/>
              <a:gd name="connsiteY713" fmla="*/ 285317 h 308278"/>
              <a:gd name="connsiteX714" fmla="*/ 122451 w 330406"/>
              <a:gd name="connsiteY714" fmla="*/ 286949 h 308278"/>
              <a:gd name="connsiteX715" fmla="*/ 123918 w 330406"/>
              <a:gd name="connsiteY715" fmla="*/ 287172 h 308278"/>
              <a:gd name="connsiteX716" fmla="*/ 125159 w 330406"/>
              <a:gd name="connsiteY716" fmla="*/ 287360 h 308278"/>
              <a:gd name="connsiteX717" fmla="*/ 127388 w 330406"/>
              <a:gd name="connsiteY717" fmla="*/ 289173 h 308278"/>
              <a:gd name="connsiteX718" fmla="*/ 127739 w 330406"/>
              <a:gd name="connsiteY718" fmla="*/ 289459 h 308278"/>
              <a:gd name="connsiteX719" fmla="*/ 128237 w 330406"/>
              <a:gd name="connsiteY719" fmla="*/ 289526 h 308278"/>
              <a:gd name="connsiteX720" fmla="*/ 128917 w 330406"/>
              <a:gd name="connsiteY720" fmla="*/ 289953 h 308278"/>
              <a:gd name="connsiteX721" fmla="*/ 128591 w 330406"/>
              <a:gd name="connsiteY721" fmla="*/ 289448 h 308278"/>
              <a:gd name="connsiteX722" fmla="*/ 127798 w 330406"/>
              <a:gd name="connsiteY722" fmla="*/ 288220 h 308278"/>
              <a:gd name="connsiteX723" fmla="*/ 126374 w 330406"/>
              <a:gd name="connsiteY723" fmla="*/ 287293 h 308278"/>
              <a:gd name="connsiteX724" fmla="*/ 126166 w 330406"/>
              <a:gd name="connsiteY724" fmla="*/ 286709 h 308278"/>
              <a:gd name="connsiteX725" fmla="*/ 126067 w 330406"/>
              <a:gd name="connsiteY725" fmla="*/ 286426 h 308278"/>
              <a:gd name="connsiteX726" fmla="*/ 126680 w 330406"/>
              <a:gd name="connsiteY726" fmla="*/ 284755 h 308278"/>
              <a:gd name="connsiteX727" fmla="*/ 125627 w 330406"/>
              <a:gd name="connsiteY727" fmla="*/ 283699 h 308278"/>
              <a:gd name="connsiteX728" fmla="*/ 125109 w 330406"/>
              <a:gd name="connsiteY728" fmla="*/ 283486 h 308278"/>
              <a:gd name="connsiteX729" fmla="*/ 124575 w 330406"/>
              <a:gd name="connsiteY729" fmla="*/ 283267 h 308278"/>
              <a:gd name="connsiteX730" fmla="*/ 124391 w 330406"/>
              <a:gd name="connsiteY730" fmla="*/ 282772 h 308278"/>
              <a:gd name="connsiteX731" fmla="*/ 125194 w 330406"/>
              <a:gd name="connsiteY731" fmla="*/ 282338 h 308278"/>
              <a:gd name="connsiteX732" fmla="*/ 125395 w 330406"/>
              <a:gd name="connsiteY732" fmla="*/ 281907 h 308278"/>
              <a:gd name="connsiteX733" fmla="*/ 125674 w 330406"/>
              <a:gd name="connsiteY733" fmla="*/ 281257 h 308278"/>
              <a:gd name="connsiteX734" fmla="*/ 125316 w 330406"/>
              <a:gd name="connsiteY734" fmla="*/ 280541 h 308278"/>
              <a:gd name="connsiteX735" fmla="*/ 124317 w 330406"/>
              <a:gd name="connsiteY735" fmla="*/ 280749 h 308278"/>
              <a:gd name="connsiteX736" fmla="*/ 123830 w 330406"/>
              <a:gd name="connsiteY736" fmla="*/ 280850 h 308278"/>
              <a:gd name="connsiteX737" fmla="*/ 123413 w 330406"/>
              <a:gd name="connsiteY737" fmla="*/ 280643 h 308278"/>
              <a:gd name="connsiteX738" fmla="*/ 121974 w 330406"/>
              <a:gd name="connsiteY738" fmla="*/ 279926 h 308278"/>
              <a:gd name="connsiteX739" fmla="*/ 122082 w 330406"/>
              <a:gd name="connsiteY739" fmla="*/ 279366 h 308278"/>
              <a:gd name="connsiteX740" fmla="*/ 120596 w 330406"/>
              <a:gd name="connsiteY740" fmla="*/ 277247 h 308278"/>
              <a:gd name="connsiteX741" fmla="*/ 120112 w 330406"/>
              <a:gd name="connsiteY741" fmla="*/ 276581 h 308278"/>
              <a:gd name="connsiteX742" fmla="*/ 120308 w 330406"/>
              <a:gd name="connsiteY742" fmla="*/ 276211 h 308278"/>
              <a:gd name="connsiteX743" fmla="*/ 120833 w 330406"/>
              <a:gd name="connsiteY743" fmla="*/ 275229 h 308278"/>
              <a:gd name="connsiteX744" fmla="*/ 119706 w 330406"/>
              <a:gd name="connsiteY744" fmla="*/ 274354 h 308278"/>
              <a:gd name="connsiteX745" fmla="*/ 119637 w 330406"/>
              <a:gd name="connsiteY745" fmla="*/ 273796 h 308278"/>
              <a:gd name="connsiteX746" fmla="*/ 119610 w 330406"/>
              <a:gd name="connsiteY746" fmla="*/ 273572 h 308278"/>
              <a:gd name="connsiteX747" fmla="*/ 120023 w 330406"/>
              <a:gd name="connsiteY747" fmla="*/ 272956 h 308278"/>
              <a:gd name="connsiteX748" fmla="*/ 120167 w 330406"/>
              <a:gd name="connsiteY748" fmla="*/ 272738 h 308278"/>
              <a:gd name="connsiteX749" fmla="*/ 118679 w 330406"/>
              <a:gd name="connsiteY749" fmla="*/ 270634 h 308278"/>
              <a:gd name="connsiteX750" fmla="*/ 117006 w 330406"/>
              <a:gd name="connsiteY750" fmla="*/ 270699 h 308278"/>
              <a:gd name="connsiteX751" fmla="*/ 116820 w 330406"/>
              <a:gd name="connsiteY751" fmla="*/ 270327 h 308278"/>
              <a:gd name="connsiteX752" fmla="*/ 119381 w 330406"/>
              <a:gd name="connsiteY752" fmla="*/ 267622 h 308278"/>
              <a:gd name="connsiteX753" fmla="*/ 120345 w 330406"/>
              <a:gd name="connsiteY753" fmla="*/ 266603 h 308278"/>
              <a:gd name="connsiteX754" fmla="*/ 121274 w 330406"/>
              <a:gd name="connsiteY754" fmla="*/ 266973 h 308278"/>
              <a:gd name="connsiteX755" fmla="*/ 122836 w 330406"/>
              <a:gd name="connsiteY755" fmla="*/ 268729 h 308278"/>
              <a:gd name="connsiteX756" fmla="*/ 123668 w 330406"/>
              <a:gd name="connsiteY756" fmla="*/ 269499 h 308278"/>
              <a:gd name="connsiteX757" fmla="*/ 126368 w 330406"/>
              <a:gd name="connsiteY757" fmla="*/ 271201 h 308278"/>
              <a:gd name="connsiteX758" fmla="*/ 126995 w 330406"/>
              <a:gd name="connsiteY758" fmla="*/ 272374 h 308278"/>
              <a:gd name="connsiteX759" fmla="*/ 127731 w 330406"/>
              <a:gd name="connsiteY759" fmla="*/ 274172 h 308278"/>
              <a:gd name="connsiteX760" fmla="*/ 128470 w 330406"/>
              <a:gd name="connsiteY760" fmla="*/ 276280 h 308278"/>
              <a:gd name="connsiteX761" fmla="*/ 129716 w 330406"/>
              <a:gd name="connsiteY761" fmla="*/ 277178 h 308278"/>
              <a:gd name="connsiteX762" fmla="*/ 132507 w 330406"/>
              <a:gd name="connsiteY762" fmla="*/ 277023 h 308278"/>
              <a:gd name="connsiteX763" fmla="*/ 134883 w 330406"/>
              <a:gd name="connsiteY763" fmla="*/ 276638 h 308278"/>
              <a:gd name="connsiteX764" fmla="*/ 137261 w 330406"/>
              <a:gd name="connsiteY764" fmla="*/ 276357 h 308278"/>
              <a:gd name="connsiteX765" fmla="*/ 139537 w 330406"/>
              <a:gd name="connsiteY765" fmla="*/ 276485 h 308278"/>
              <a:gd name="connsiteX766" fmla="*/ 141296 w 330406"/>
              <a:gd name="connsiteY766" fmla="*/ 276790 h 308278"/>
              <a:gd name="connsiteX767" fmla="*/ 142958 w 330406"/>
              <a:gd name="connsiteY767" fmla="*/ 277812 h 308278"/>
              <a:gd name="connsiteX768" fmla="*/ 144419 w 330406"/>
              <a:gd name="connsiteY768" fmla="*/ 279859 h 308278"/>
              <a:gd name="connsiteX769" fmla="*/ 146521 w 330406"/>
              <a:gd name="connsiteY769" fmla="*/ 284732 h 308278"/>
              <a:gd name="connsiteX770" fmla="*/ 147364 w 330406"/>
              <a:gd name="connsiteY770" fmla="*/ 287260 h 308278"/>
              <a:gd name="connsiteX771" fmla="*/ 148316 w 330406"/>
              <a:gd name="connsiteY771" fmla="*/ 290519 h 308278"/>
              <a:gd name="connsiteX772" fmla="*/ 149990 w 330406"/>
              <a:gd name="connsiteY772" fmla="*/ 293405 h 308278"/>
              <a:gd name="connsiteX773" fmla="*/ 151511 w 330406"/>
              <a:gd name="connsiteY773" fmla="*/ 293822 h 308278"/>
              <a:gd name="connsiteX774" fmla="*/ 154049 w 330406"/>
              <a:gd name="connsiteY774" fmla="*/ 293694 h 308278"/>
              <a:gd name="connsiteX775" fmla="*/ 156153 w 330406"/>
              <a:gd name="connsiteY775" fmla="*/ 292823 h 308278"/>
              <a:gd name="connsiteX776" fmla="*/ 157384 w 330406"/>
              <a:gd name="connsiteY776" fmla="*/ 292797 h 308278"/>
              <a:gd name="connsiteX777" fmla="*/ 159247 w 330406"/>
              <a:gd name="connsiteY777" fmla="*/ 292757 h 308278"/>
              <a:gd name="connsiteX778" fmla="*/ 161538 w 330406"/>
              <a:gd name="connsiteY778" fmla="*/ 294178 h 308278"/>
              <a:gd name="connsiteX779" fmla="*/ 162775 w 330406"/>
              <a:gd name="connsiteY779" fmla="*/ 294114 h 308278"/>
              <a:gd name="connsiteX780" fmla="*/ 163094 w 330406"/>
              <a:gd name="connsiteY780" fmla="*/ 294041 h 308278"/>
              <a:gd name="connsiteX781" fmla="*/ 165437 w 330406"/>
              <a:gd name="connsiteY781" fmla="*/ 293491 h 308278"/>
              <a:gd name="connsiteX782" fmla="*/ 166736 w 330406"/>
              <a:gd name="connsiteY782" fmla="*/ 292188 h 308278"/>
              <a:gd name="connsiteX783" fmla="*/ 168036 w 330406"/>
              <a:gd name="connsiteY783" fmla="*/ 292249 h 308278"/>
              <a:gd name="connsiteX784" fmla="*/ 169456 w 330406"/>
              <a:gd name="connsiteY784" fmla="*/ 291317 h 308278"/>
              <a:gd name="connsiteX785" fmla="*/ 170572 w 330406"/>
              <a:gd name="connsiteY785" fmla="*/ 291129 h 308278"/>
              <a:gd name="connsiteX786" fmla="*/ 172987 w 330406"/>
              <a:gd name="connsiteY786" fmla="*/ 292303 h 308278"/>
              <a:gd name="connsiteX787" fmla="*/ 177047 w 330406"/>
              <a:gd name="connsiteY787" fmla="*/ 297641 h 308278"/>
              <a:gd name="connsiteX788" fmla="*/ 178927 w 330406"/>
              <a:gd name="connsiteY788" fmla="*/ 300063 h 308278"/>
              <a:gd name="connsiteX789" fmla="*/ 179885 w 330406"/>
              <a:gd name="connsiteY789" fmla="*/ 300428 h 308278"/>
              <a:gd name="connsiteX790" fmla="*/ 183888 w 330406"/>
              <a:gd name="connsiteY790" fmla="*/ 301957 h 308278"/>
              <a:gd name="connsiteX791" fmla="*/ 185948 w 330406"/>
              <a:gd name="connsiteY791" fmla="*/ 304303 h 308278"/>
              <a:gd name="connsiteX792" fmla="*/ 188537 w 330406"/>
              <a:gd name="connsiteY792" fmla="*/ 304862 h 308278"/>
              <a:gd name="connsiteX793" fmla="*/ 191846 w 330406"/>
              <a:gd name="connsiteY793" fmla="*/ 304942 h 308278"/>
              <a:gd name="connsiteX794" fmla="*/ 193301 w 330406"/>
              <a:gd name="connsiteY794" fmla="*/ 306057 h 308278"/>
              <a:gd name="connsiteX795" fmla="*/ 196109 w 330406"/>
              <a:gd name="connsiteY795" fmla="*/ 308283 h 308278"/>
              <a:gd name="connsiteX796" fmla="*/ 198074 w 330406"/>
              <a:gd name="connsiteY796" fmla="*/ 308392 h 308278"/>
              <a:gd name="connsiteX797" fmla="*/ 200454 w 330406"/>
              <a:gd name="connsiteY797" fmla="*/ 308525 h 308278"/>
              <a:gd name="connsiteX798" fmla="*/ 205105 w 330406"/>
              <a:gd name="connsiteY798" fmla="*/ 308268 h 308278"/>
              <a:gd name="connsiteX799" fmla="*/ 209443 w 330406"/>
              <a:gd name="connsiteY799" fmla="*/ 307372 h 308278"/>
              <a:gd name="connsiteX800" fmla="*/ 214107 w 330406"/>
              <a:gd name="connsiteY800" fmla="*/ 306893 h 308278"/>
              <a:gd name="connsiteX801" fmla="*/ 214962 w 330406"/>
              <a:gd name="connsiteY801" fmla="*/ 306811 h 308278"/>
              <a:gd name="connsiteX802" fmla="*/ 216319 w 330406"/>
              <a:gd name="connsiteY802" fmla="*/ 304517 h 308278"/>
              <a:gd name="connsiteX803" fmla="*/ 216381 w 330406"/>
              <a:gd name="connsiteY803" fmla="*/ 303588 h 308278"/>
              <a:gd name="connsiteX804" fmla="*/ 215865 w 330406"/>
              <a:gd name="connsiteY804" fmla="*/ 302911 h 308278"/>
              <a:gd name="connsiteX805" fmla="*/ 215577 w 330406"/>
              <a:gd name="connsiteY805" fmla="*/ 302535 h 308278"/>
              <a:gd name="connsiteX806" fmla="*/ 215369 w 330406"/>
              <a:gd name="connsiteY806" fmla="*/ 302477 h 308278"/>
              <a:gd name="connsiteX807" fmla="*/ 214712 w 330406"/>
              <a:gd name="connsiteY807" fmla="*/ 302288 h 308278"/>
              <a:gd name="connsiteX808" fmla="*/ 214292 w 330406"/>
              <a:gd name="connsiteY808" fmla="*/ 301937 h 308278"/>
              <a:gd name="connsiteX809" fmla="*/ 210871 w 330406"/>
              <a:gd name="connsiteY809" fmla="*/ 299069 h 308278"/>
              <a:gd name="connsiteX810" fmla="*/ 209522 w 330406"/>
              <a:gd name="connsiteY810" fmla="*/ 296054 h 308278"/>
              <a:gd name="connsiteX811" fmla="*/ 209319 w 330406"/>
              <a:gd name="connsiteY811" fmla="*/ 295601 h 308278"/>
              <a:gd name="connsiteX812" fmla="*/ 209383 w 330406"/>
              <a:gd name="connsiteY812" fmla="*/ 295213 h 308278"/>
              <a:gd name="connsiteX813" fmla="*/ 209566 w 330406"/>
              <a:gd name="connsiteY813" fmla="*/ 294113 h 308278"/>
              <a:gd name="connsiteX814" fmla="*/ 210269 w 330406"/>
              <a:gd name="connsiteY814" fmla="*/ 293699 h 308278"/>
              <a:gd name="connsiteX815" fmla="*/ 211358 w 330406"/>
              <a:gd name="connsiteY815" fmla="*/ 293057 h 308278"/>
              <a:gd name="connsiteX816" fmla="*/ 212117 w 330406"/>
              <a:gd name="connsiteY816" fmla="*/ 291950 h 308278"/>
              <a:gd name="connsiteX817" fmla="*/ 212843 w 330406"/>
              <a:gd name="connsiteY817" fmla="*/ 290888 h 308278"/>
              <a:gd name="connsiteX818" fmla="*/ 212781 w 330406"/>
              <a:gd name="connsiteY818" fmla="*/ 290713 h 308278"/>
              <a:gd name="connsiteX819" fmla="*/ 211726 w 330406"/>
              <a:gd name="connsiteY819" fmla="*/ 287790 h 308278"/>
              <a:gd name="connsiteX820" fmla="*/ 212094 w 330406"/>
              <a:gd name="connsiteY820" fmla="*/ 285309 h 308278"/>
              <a:gd name="connsiteX821" fmla="*/ 210989 w 330406"/>
              <a:gd name="connsiteY821" fmla="*/ 282193 h 308278"/>
              <a:gd name="connsiteX822" fmla="*/ 209677 w 330406"/>
              <a:gd name="connsiteY822" fmla="*/ 278496 h 308278"/>
              <a:gd name="connsiteX823" fmla="*/ 208480 w 330406"/>
              <a:gd name="connsiteY823" fmla="*/ 276156 h 308278"/>
              <a:gd name="connsiteX824" fmla="*/ 208126 w 330406"/>
              <a:gd name="connsiteY824" fmla="*/ 275461 h 308278"/>
              <a:gd name="connsiteX825" fmla="*/ 206950 w 330406"/>
              <a:gd name="connsiteY825" fmla="*/ 275134 h 308278"/>
              <a:gd name="connsiteX826" fmla="*/ 205897 w 330406"/>
              <a:gd name="connsiteY826" fmla="*/ 274843 h 308278"/>
              <a:gd name="connsiteX827" fmla="*/ 205464 w 330406"/>
              <a:gd name="connsiteY827" fmla="*/ 273294 h 308278"/>
              <a:gd name="connsiteX828" fmla="*/ 205894 w 330406"/>
              <a:gd name="connsiteY828" fmla="*/ 271931 h 308278"/>
              <a:gd name="connsiteX829" fmla="*/ 207694 w 330406"/>
              <a:gd name="connsiteY829" fmla="*/ 271107 h 308278"/>
              <a:gd name="connsiteX830" fmla="*/ 208317 w 330406"/>
              <a:gd name="connsiteY830" fmla="*/ 271803 h 308278"/>
              <a:gd name="connsiteX831" fmla="*/ 209515 w 330406"/>
              <a:gd name="connsiteY831" fmla="*/ 271741 h 308278"/>
              <a:gd name="connsiteX832" fmla="*/ 210722 w 330406"/>
              <a:gd name="connsiteY832" fmla="*/ 271677 h 308278"/>
              <a:gd name="connsiteX833" fmla="*/ 211149 w 330406"/>
              <a:gd name="connsiteY833" fmla="*/ 271934 h 308278"/>
              <a:gd name="connsiteX834" fmla="*/ 211651 w 330406"/>
              <a:gd name="connsiteY834" fmla="*/ 272235 h 308278"/>
              <a:gd name="connsiteX835" fmla="*/ 212517 w 330406"/>
              <a:gd name="connsiteY835" fmla="*/ 272047 h 308278"/>
              <a:gd name="connsiteX836" fmla="*/ 212866 w 330406"/>
              <a:gd name="connsiteY836" fmla="*/ 271540 h 308278"/>
              <a:gd name="connsiteX837" fmla="*/ 213124 w 330406"/>
              <a:gd name="connsiteY837" fmla="*/ 271165 h 308278"/>
              <a:gd name="connsiteX838" fmla="*/ 213754 w 330406"/>
              <a:gd name="connsiteY838" fmla="*/ 270248 h 308278"/>
              <a:gd name="connsiteX839" fmla="*/ 214998 w 330406"/>
              <a:gd name="connsiteY839" fmla="*/ 269609 h 308278"/>
              <a:gd name="connsiteX840" fmla="*/ 215170 w 330406"/>
              <a:gd name="connsiteY840" fmla="*/ 269521 h 308278"/>
              <a:gd name="connsiteX841" fmla="*/ 216357 w 330406"/>
              <a:gd name="connsiteY841" fmla="*/ 268942 h 308278"/>
              <a:gd name="connsiteX842" fmla="*/ 218765 w 330406"/>
              <a:gd name="connsiteY842" fmla="*/ 268880 h 308278"/>
              <a:gd name="connsiteX843" fmla="*/ 219138 w 330406"/>
              <a:gd name="connsiteY843" fmla="*/ 268247 h 308278"/>
              <a:gd name="connsiteX844" fmla="*/ 219385 w 330406"/>
              <a:gd name="connsiteY844" fmla="*/ 267825 h 308278"/>
              <a:gd name="connsiteX845" fmla="*/ 220312 w 330406"/>
              <a:gd name="connsiteY845" fmla="*/ 267576 h 308278"/>
              <a:gd name="connsiteX846" fmla="*/ 221478 w 330406"/>
              <a:gd name="connsiteY846" fmla="*/ 269457 h 308278"/>
              <a:gd name="connsiteX847" fmla="*/ 221699 w 330406"/>
              <a:gd name="connsiteY847" fmla="*/ 269812 h 308278"/>
              <a:gd name="connsiteX848" fmla="*/ 221924 w 330406"/>
              <a:gd name="connsiteY848" fmla="*/ 270176 h 308278"/>
              <a:gd name="connsiteX849" fmla="*/ 223906 w 330406"/>
              <a:gd name="connsiteY849" fmla="*/ 271785 h 308278"/>
              <a:gd name="connsiteX850" fmla="*/ 224032 w 330406"/>
              <a:gd name="connsiteY850" fmla="*/ 272019 h 308278"/>
              <a:gd name="connsiteX851" fmla="*/ 224339 w 330406"/>
              <a:gd name="connsiteY851" fmla="*/ 272591 h 308278"/>
              <a:gd name="connsiteX852" fmla="*/ 225764 w 330406"/>
              <a:gd name="connsiteY852" fmla="*/ 272341 h 308278"/>
              <a:gd name="connsiteX853" fmla="*/ 228738 w 330406"/>
              <a:gd name="connsiteY853" fmla="*/ 275064 h 308278"/>
              <a:gd name="connsiteX854" fmla="*/ 231462 w 330406"/>
              <a:gd name="connsiteY854" fmla="*/ 276053 h 308278"/>
              <a:gd name="connsiteX855" fmla="*/ 231892 w 330406"/>
              <a:gd name="connsiteY855" fmla="*/ 276357 h 308278"/>
              <a:gd name="connsiteX856" fmla="*/ 232240 w 330406"/>
              <a:gd name="connsiteY856" fmla="*/ 276604 h 308278"/>
              <a:gd name="connsiteX857" fmla="*/ 232948 w 330406"/>
              <a:gd name="connsiteY857" fmla="*/ 277104 h 308278"/>
              <a:gd name="connsiteX858" fmla="*/ 235210 w 330406"/>
              <a:gd name="connsiteY858" fmla="*/ 277611 h 308278"/>
              <a:gd name="connsiteX859" fmla="*/ 235982 w 330406"/>
              <a:gd name="connsiteY859" fmla="*/ 277783 h 308278"/>
              <a:gd name="connsiteX860" fmla="*/ 237178 w 330406"/>
              <a:gd name="connsiteY860" fmla="*/ 277752 h 308278"/>
              <a:gd name="connsiteX861" fmla="*/ 238457 w 330406"/>
              <a:gd name="connsiteY861" fmla="*/ 277717 h 308278"/>
              <a:gd name="connsiteX862" fmla="*/ 241302 w 330406"/>
              <a:gd name="connsiteY862" fmla="*/ 276041 h 308278"/>
              <a:gd name="connsiteX863" fmla="*/ 242602 w 330406"/>
              <a:gd name="connsiteY863" fmla="*/ 276017 h 308278"/>
              <a:gd name="connsiteX864" fmla="*/ 242507 w 330406"/>
              <a:gd name="connsiteY864" fmla="*/ 275901 h 308278"/>
              <a:gd name="connsiteX865" fmla="*/ 242046 w 330406"/>
              <a:gd name="connsiteY865" fmla="*/ 275335 h 308278"/>
              <a:gd name="connsiteX866" fmla="*/ 241490 w 330406"/>
              <a:gd name="connsiteY866" fmla="*/ 274653 h 308278"/>
              <a:gd name="connsiteX867" fmla="*/ 241399 w 330406"/>
              <a:gd name="connsiteY867" fmla="*/ 273878 h 308278"/>
              <a:gd name="connsiteX868" fmla="*/ 241307 w 330406"/>
              <a:gd name="connsiteY868" fmla="*/ 273105 h 308278"/>
              <a:gd name="connsiteX869" fmla="*/ 240844 w 330406"/>
              <a:gd name="connsiteY869" fmla="*/ 273012 h 308278"/>
              <a:gd name="connsiteX870" fmla="*/ 240382 w 330406"/>
              <a:gd name="connsiteY870" fmla="*/ 272917 h 308278"/>
              <a:gd name="connsiteX871" fmla="*/ 239979 w 330406"/>
              <a:gd name="connsiteY871" fmla="*/ 272483 h 308278"/>
              <a:gd name="connsiteX872" fmla="*/ 239577 w 330406"/>
              <a:gd name="connsiteY872" fmla="*/ 272048 h 308278"/>
              <a:gd name="connsiteX873" fmla="*/ 239538 w 330406"/>
              <a:gd name="connsiteY873" fmla="*/ 271368 h 308278"/>
              <a:gd name="connsiteX874" fmla="*/ 239497 w 330406"/>
              <a:gd name="connsiteY874" fmla="*/ 270686 h 308278"/>
              <a:gd name="connsiteX875" fmla="*/ 239456 w 330406"/>
              <a:gd name="connsiteY875" fmla="*/ 270005 h 308278"/>
              <a:gd name="connsiteX876" fmla="*/ 239056 w 330406"/>
              <a:gd name="connsiteY876" fmla="*/ 269849 h 308278"/>
              <a:gd name="connsiteX877" fmla="*/ 238653 w 330406"/>
              <a:gd name="connsiteY877" fmla="*/ 269694 h 308278"/>
              <a:gd name="connsiteX878" fmla="*/ 238222 w 330406"/>
              <a:gd name="connsiteY878" fmla="*/ 269053 h 308278"/>
              <a:gd name="connsiteX879" fmla="*/ 237788 w 330406"/>
              <a:gd name="connsiteY879" fmla="*/ 268412 h 308278"/>
              <a:gd name="connsiteX880" fmla="*/ 237357 w 330406"/>
              <a:gd name="connsiteY880" fmla="*/ 267771 h 308278"/>
              <a:gd name="connsiteX881" fmla="*/ 237183 w 330406"/>
              <a:gd name="connsiteY881" fmla="*/ 267011 h 308278"/>
              <a:gd name="connsiteX882" fmla="*/ 237010 w 330406"/>
              <a:gd name="connsiteY882" fmla="*/ 266249 h 308278"/>
              <a:gd name="connsiteX883" fmla="*/ 236835 w 330406"/>
              <a:gd name="connsiteY883" fmla="*/ 265487 h 308278"/>
              <a:gd name="connsiteX884" fmla="*/ 236662 w 330406"/>
              <a:gd name="connsiteY884" fmla="*/ 264725 h 308278"/>
              <a:gd name="connsiteX885" fmla="*/ 236495 w 330406"/>
              <a:gd name="connsiteY885" fmla="*/ 263992 h 308278"/>
              <a:gd name="connsiteX886" fmla="*/ 236662 w 330406"/>
              <a:gd name="connsiteY886" fmla="*/ 263394 h 308278"/>
              <a:gd name="connsiteX887" fmla="*/ 236827 w 330406"/>
              <a:gd name="connsiteY887" fmla="*/ 262795 h 308278"/>
              <a:gd name="connsiteX888" fmla="*/ 236994 w 330406"/>
              <a:gd name="connsiteY888" fmla="*/ 262195 h 308278"/>
              <a:gd name="connsiteX889" fmla="*/ 237613 w 330406"/>
              <a:gd name="connsiteY889" fmla="*/ 262444 h 308278"/>
              <a:gd name="connsiteX890" fmla="*/ 238231 w 330406"/>
              <a:gd name="connsiteY890" fmla="*/ 262692 h 308278"/>
              <a:gd name="connsiteX891" fmla="*/ 238851 w 330406"/>
              <a:gd name="connsiteY891" fmla="*/ 262941 h 308278"/>
              <a:gd name="connsiteX892" fmla="*/ 239471 w 330406"/>
              <a:gd name="connsiteY892" fmla="*/ 263189 h 308278"/>
              <a:gd name="connsiteX893" fmla="*/ 239742 w 330406"/>
              <a:gd name="connsiteY893" fmla="*/ 264113 h 308278"/>
              <a:gd name="connsiteX894" fmla="*/ 242468 w 330406"/>
              <a:gd name="connsiteY894" fmla="*/ 262589 h 308278"/>
              <a:gd name="connsiteX895" fmla="*/ 244999 w 330406"/>
              <a:gd name="connsiteY895" fmla="*/ 261914 h 308278"/>
              <a:gd name="connsiteX896" fmla="*/ 249277 w 330406"/>
              <a:gd name="connsiteY896" fmla="*/ 261842 h 308278"/>
              <a:gd name="connsiteX897" fmla="*/ 251319 w 330406"/>
              <a:gd name="connsiteY897" fmla="*/ 260910 h 308278"/>
              <a:gd name="connsiteX898" fmla="*/ 251770 w 330406"/>
              <a:gd name="connsiteY898" fmla="*/ 260310 h 308278"/>
              <a:gd name="connsiteX899" fmla="*/ 254349 w 330406"/>
              <a:gd name="connsiteY899" fmla="*/ 256878 h 308278"/>
              <a:gd name="connsiteX900" fmla="*/ 256453 w 330406"/>
              <a:gd name="connsiteY900" fmla="*/ 255885 h 308278"/>
              <a:gd name="connsiteX901" fmla="*/ 256821 w 330406"/>
              <a:gd name="connsiteY901" fmla="*/ 249811 h 308278"/>
              <a:gd name="connsiteX902" fmla="*/ 256448 w 330406"/>
              <a:gd name="connsiteY902" fmla="*/ 248944 h 308278"/>
              <a:gd name="connsiteX903" fmla="*/ 257564 w 330406"/>
              <a:gd name="connsiteY903" fmla="*/ 248758 h 308278"/>
              <a:gd name="connsiteX904" fmla="*/ 258010 w 330406"/>
              <a:gd name="connsiteY904" fmla="*/ 249446 h 308278"/>
              <a:gd name="connsiteX905" fmla="*/ 258245 w 330406"/>
              <a:gd name="connsiteY905" fmla="*/ 249809 h 308278"/>
              <a:gd name="connsiteX906" fmla="*/ 259668 w 330406"/>
              <a:gd name="connsiteY906" fmla="*/ 248879 h 308278"/>
              <a:gd name="connsiteX907" fmla="*/ 260659 w 330406"/>
              <a:gd name="connsiteY907" fmla="*/ 250179 h 308278"/>
              <a:gd name="connsiteX908" fmla="*/ 261974 w 330406"/>
              <a:gd name="connsiteY908" fmla="*/ 250347 h 308278"/>
              <a:gd name="connsiteX909" fmla="*/ 263074 w 330406"/>
              <a:gd name="connsiteY909" fmla="*/ 250486 h 308278"/>
              <a:gd name="connsiteX910" fmla="*/ 264622 w 330406"/>
              <a:gd name="connsiteY910" fmla="*/ 251104 h 308278"/>
              <a:gd name="connsiteX911" fmla="*/ 266233 w 330406"/>
              <a:gd name="connsiteY911" fmla="*/ 252837 h 308278"/>
              <a:gd name="connsiteX912" fmla="*/ 266171 w 330406"/>
              <a:gd name="connsiteY912" fmla="*/ 253830 h 308278"/>
              <a:gd name="connsiteX913" fmla="*/ 267224 w 330406"/>
              <a:gd name="connsiteY913" fmla="*/ 254943 h 308278"/>
              <a:gd name="connsiteX914" fmla="*/ 267767 w 330406"/>
              <a:gd name="connsiteY914" fmla="*/ 254898 h 308278"/>
              <a:gd name="connsiteX915" fmla="*/ 268727 w 330406"/>
              <a:gd name="connsiteY915" fmla="*/ 254886 h 308278"/>
              <a:gd name="connsiteX916" fmla="*/ 269207 w 330406"/>
              <a:gd name="connsiteY916" fmla="*/ 256863 h 308278"/>
              <a:gd name="connsiteX917" fmla="*/ 269502 w 330406"/>
              <a:gd name="connsiteY917" fmla="*/ 256959 h 308278"/>
              <a:gd name="connsiteX918" fmla="*/ 272054 w 330406"/>
              <a:gd name="connsiteY918" fmla="*/ 257790 h 308278"/>
              <a:gd name="connsiteX919" fmla="*/ 271544 w 330406"/>
              <a:gd name="connsiteY919" fmla="*/ 255880 h 308278"/>
              <a:gd name="connsiteX920" fmla="*/ 271616 w 330406"/>
              <a:gd name="connsiteY920" fmla="*/ 253362 h 308278"/>
              <a:gd name="connsiteX921" fmla="*/ 272057 w 330406"/>
              <a:gd name="connsiteY921" fmla="*/ 251089 h 30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</a:cxnLst>
            <a:rect l="l" t="t" r="r" b="b"/>
            <a:pathLst>
              <a:path w="330406" h="308278">
                <a:moveTo>
                  <a:pt x="272057" y="251089"/>
                </a:moveTo>
                <a:lnTo>
                  <a:pt x="272554" y="250532"/>
                </a:lnTo>
                <a:lnTo>
                  <a:pt x="273051" y="249976"/>
                </a:lnTo>
                <a:lnTo>
                  <a:pt x="272618" y="249252"/>
                </a:lnTo>
                <a:lnTo>
                  <a:pt x="272185" y="248529"/>
                </a:lnTo>
                <a:lnTo>
                  <a:pt x="271753" y="247806"/>
                </a:lnTo>
                <a:lnTo>
                  <a:pt x="271899" y="247103"/>
                </a:lnTo>
                <a:lnTo>
                  <a:pt x="272044" y="246401"/>
                </a:lnTo>
                <a:lnTo>
                  <a:pt x="272190" y="245700"/>
                </a:lnTo>
                <a:lnTo>
                  <a:pt x="272337" y="244999"/>
                </a:lnTo>
                <a:lnTo>
                  <a:pt x="272482" y="244297"/>
                </a:lnTo>
                <a:lnTo>
                  <a:pt x="272628" y="243594"/>
                </a:lnTo>
                <a:lnTo>
                  <a:pt x="273063" y="242830"/>
                </a:lnTo>
                <a:lnTo>
                  <a:pt x="273498" y="242068"/>
                </a:lnTo>
                <a:lnTo>
                  <a:pt x="273933" y="241305"/>
                </a:lnTo>
                <a:lnTo>
                  <a:pt x="274523" y="240903"/>
                </a:lnTo>
                <a:lnTo>
                  <a:pt x="275112" y="240500"/>
                </a:lnTo>
                <a:lnTo>
                  <a:pt x="275545" y="238891"/>
                </a:lnTo>
                <a:lnTo>
                  <a:pt x="275969" y="234781"/>
                </a:lnTo>
                <a:lnTo>
                  <a:pt x="276170" y="232769"/>
                </a:lnTo>
                <a:lnTo>
                  <a:pt x="276289" y="231582"/>
                </a:lnTo>
                <a:lnTo>
                  <a:pt x="276748" y="226131"/>
                </a:lnTo>
                <a:lnTo>
                  <a:pt x="277100" y="224582"/>
                </a:lnTo>
                <a:lnTo>
                  <a:pt x="278508" y="223479"/>
                </a:lnTo>
                <a:lnTo>
                  <a:pt x="280575" y="223310"/>
                </a:lnTo>
                <a:lnTo>
                  <a:pt x="282646" y="223502"/>
                </a:lnTo>
                <a:lnTo>
                  <a:pt x="283014" y="223536"/>
                </a:lnTo>
                <a:lnTo>
                  <a:pt x="284844" y="223667"/>
                </a:lnTo>
                <a:lnTo>
                  <a:pt x="286554" y="222648"/>
                </a:lnTo>
                <a:lnTo>
                  <a:pt x="287593" y="221077"/>
                </a:lnTo>
                <a:lnTo>
                  <a:pt x="287586" y="218632"/>
                </a:lnTo>
                <a:lnTo>
                  <a:pt x="286816" y="216166"/>
                </a:lnTo>
                <a:lnTo>
                  <a:pt x="285588" y="213686"/>
                </a:lnTo>
                <a:lnTo>
                  <a:pt x="284941" y="209621"/>
                </a:lnTo>
                <a:lnTo>
                  <a:pt x="284188" y="206544"/>
                </a:lnTo>
                <a:lnTo>
                  <a:pt x="282794" y="202507"/>
                </a:lnTo>
                <a:lnTo>
                  <a:pt x="280727" y="201352"/>
                </a:lnTo>
                <a:lnTo>
                  <a:pt x="281431" y="200463"/>
                </a:lnTo>
                <a:lnTo>
                  <a:pt x="281616" y="200389"/>
                </a:lnTo>
                <a:lnTo>
                  <a:pt x="282545" y="200028"/>
                </a:lnTo>
                <a:lnTo>
                  <a:pt x="284612" y="201001"/>
                </a:lnTo>
                <a:lnTo>
                  <a:pt x="285828" y="201573"/>
                </a:lnTo>
                <a:lnTo>
                  <a:pt x="287933" y="200456"/>
                </a:lnTo>
                <a:lnTo>
                  <a:pt x="290099" y="198162"/>
                </a:lnTo>
                <a:lnTo>
                  <a:pt x="291584" y="197479"/>
                </a:lnTo>
                <a:lnTo>
                  <a:pt x="293610" y="197477"/>
                </a:lnTo>
                <a:lnTo>
                  <a:pt x="294619" y="197477"/>
                </a:lnTo>
                <a:lnTo>
                  <a:pt x="297591" y="198651"/>
                </a:lnTo>
                <a:lnTo>
                  <a:pt x="298520" y="198527"/>
                </a:lnTo>
                <a:lnTo>
                  <a:pt x="299076" y="198154"/>
                </a:lnTo>
                <a:lnTo>
                  <a:pt x="300190" y="194993"/>
                </a:lnTo>
                <a:lnTo>
                  <a:pt x="300664" y="194722"/>
                </a:lnTo>
                <a:lnTo>
                  <a:pt x="301490" y="194249"/>
                </a:lnTo>
                <a:lnTo>
                  <a:pt x="302727" y="192884"/>
                </a:lnTo>
                <a:lnTo>
                  <a:pt x="303614" y="192794"/>
                </a:lnTo>
                <a:lnTo>
                  <a:pt x="303967" y="192760"/>
                </a:lnTo>
                <a:lnTo>
                  <a:pt x="305142" y="193315"/>
                </a:lnTo>
                <a:lnTo>
                  <a:pt x="307311" y="193438"/>
                </a:lnTo>
                <a:lnTo>
                  <a:pt x="308588" y="194509"/>
                </a:lnTo>
                <a:lnTo>
                  <a:pt x="309230" y="195047"/>
                </a:lnTo>
                <a:lnTo>
                  <a:pt x="312141" y="195108"/>
                </a:lnTo>
                <a:lnTo>
                  <a:pt x="312638" y="194857"/>
                </a:lnTo>
                <a:lnTo>
                  <a:pt x="313626" y="194362"/>
                </a:lnTo>
                <a:lnTo>
                  <a:pt x="314988" y="192379"/>
                </a:lnTo>
                <a:lnTo>
                  <a:pt x="315221" y="191620"/>
                </a:lnTo>
                <a:lnTo>
                  <a:pt x="315544" y="190582"/>
                </a:lnTo>
                <a:lnTo>
                  <a:pt x="317092" y="190891"/>
                </a:lnTo>
                <a:lnTo>
                  <a:pt x="318671" y="191190"/>
                </a:lnTo>
                <a:lnTo>
                  <a:pt x="319170" y="191043"/>
                </a:lnTo>
                <a:lnTo>
                  <a:pt x="321178" y="190452"/>
                </a:lnTo>
                <a:lnTo>
                  <a:pt x="322664" y="191381"/>
                </a:lnTo>
                <a:lnTo>
                  <a:pt x="324337" y="191442"/>
                </a:lnTo>
                <a:lnTo>
                  <a:pt x="324512" y="191316"/>
                </a:lnTo>
                <a:lnTo>
                  <a:pt x="325204" y="190822"/>
                </a:lnTo>
                <a:lnTo>
                  <a:pt x="325564" y="189919"/>
                </a:lnTo>
                <a:lnTo>
                  <a:pt x="325822" y="189272"/>
                </a:lnTo>
                <a:lnTo>
                  <a:pt x="326875" y="187970"/>
                </a:lnTo>
                <a:lnTo>
                  <a:pt x="327493" y="185244"/>
                </a:lnTo>
                <a:lnTo>
                  <a:pt x="328855" y="184499"/>
                </a:lnTo>
                <a:lnTo>
                  <a:pt x="330587" y="180470"/>
                </a:lnTo>
                <a:lnTo>
                  <a:pt x="330377" y="180051"/>
                </a:lnTo>
                <a:lnTo>
                  <a:pt x="330029" y="179356"/>
                </a:lnTo>
                <a:lnTo>
                  <a:pt x="328294" y="177746"/>
                </a:lnTo>
                <a:lnTo>
                  <a:pt x="327243" y="177499"/>
                </a:lnTo>
                <a:lnTo>
                  <a:pt x="325394" y="175926"/>
                </a:lnTo>
                <a:lnTo>
                  <a:pt x="321978" y="174281"/>
                </a:lnTo>
                <a:lnTo>
                  <a:pt x="321574" y="173877"/>
                </a:lnTo>
                <a:lnTo>
                  <a:pt x="321172" y="173477"/>
                </a:lnTo>
                <a:lnTo>
                  <a:pt x="321159" y="173326"/>
                </a:lnTo>
                <a:lnTo>
                  <a:pt x="320985" y="171493"/>
                </a:lnTo>
                <a:lnTo>
                  <a:pt x="321356" y="170192"/>
                </a:lnTo>
                <a:lnTo>
                  <a:pt x="321011" y="168895"/>
                </a:lnTo>
                <a:lnTo>
                  <a:pt x="314690" y="161118"/>
                </a:lnTo>
                <a:lnTo>
                  <a:pt x="314469" y="160837"/>
                </a:lnTo>
                <a:lnTo>
                  <a:pt x="314227" y="160530"/>
                </a:lnTo>
                <a:lnTo>
                  <a:pt x="313949" y="159826"/>
                </a:lnTo>
                <a:lnTo>
                  <a:pt x="313671" y="159125"/>
                </a:lnTo>
                <a:lnTo>
                  <a:pt x="313393" y="158422"/>
                </a:lnTo>
                <a:lnTo>
                  <a:pt x="313117" y="157720"/>
                </a:lnTo>
                <a:lnTo>
                  <a:pt x="312839" y="157017"/>
                </a:lnTo>
                <a:lnTo>
                  <a:pt x="312561" y="156316"/>
                </a:lnTo>
                <a:lnTo>
                  <a:pt x="311881" y="156293"/>
                </a:lnTo>
                <a:lnTo>
                  <a:pt x="311199" y="156272"/>
                </a:lnTo>
                <a:lnTo>
                  <a:pt x="310519" y="156250"/>
                </a:lnTo>
                <a:lnTo>
                  <a:pt x="309868" y="156744"/>
                </a:lnTo>
                <a:lnTo>
                  <a:pt x="309216" y="157240"/>
                </a:lnTo>
                <a:lnTo>
                  <a:pt x="308535" y="156929"/>
                </a:lnTo>
                <a:lnTo>
                  <a:pt x="307854" y="156618"/>
                </a:lnTo>
                <a:lnTo>
                  <a:pt x="307234" y="156926"/>
                </a:lnTo>
                <a:lnTo>
                  <a:pt x="306614" y="157235"/>
                </a:lnTo>
                <a:lnTo>
                  <a:pt x="306025" y="157204"/>
                </a:lnTo>
                <a:lnTo>
                  <a:pt x="305437" y="157171"/>
                </a:lnTo>
                <a:lnTo>
                  <a:pt x="304943" y="156635"/>
                </a:lnTo>
                <a:lnTo>
                  <a:pt x="304449" y="156097"/>
                </a:lnTo>
                <a:lnTo>
                  <a:pt x="303954" y="155559"/>
                </a:lnTo>
                <a:lnTo>
                  <a:pt x="303274" y="155557"/>
                </a:lnTo>
                <a:lnTo>
                  <a:pt x="302592" y="155557"/>
                </a:lnTo>
                <a:lnTo>
                  <a:pt x="301910" y="155556"/>
                </a:lnTo>
                <a:lnTo>
                  <a:pt x="301230" y="155556"/>
                </a:lnTo>
                <a:lnTo>
                  <a:pt x="300921" y="154826"/>
                </a:lnTo>
                <a:lnTo>
                  <a:pt x="300612" y="154099"/>
                </a:lnTo>
                <a:lnTo>
                  <a:pt x="300304" y="153371"/>
                </a:lnTo>
                <a:lnTo>
                  <a:pt x="299995" y="152642"/>
                </a:lnTo>
                <a:lnTo>
                  <a:pt x="299570" y="152329"/>
                </a:lnTo>
                <a:lnTo>
                  <a:pt x="299145" y="152019"/>
                </a:lnTo>
                <a:lnTo>
                  <a:pt x="298420" y="152117"/>
                </a:lnTo>
                <a:lnTo>
                  <a:pt x="297696" y="152215"/>
                </a:lnTo>
                <a:lnTo>
                  <a:pt x="296973" y="152315"/>
                </a:lnTo>
                <a:lnTo>
                  <a:pt x="296249" y="152413"/>
                </a:lnTo>
                <a:lnTo>
                  <a:pt x="295525" y="152511"/>
                </a:lnTo>
                <a:lnTo>
                  <a:pt x="294800" y="152611"/>
                </a:lnTo>
                <a:lnTo>
                  <a:pt x="294078" y="152709"/>
                </a:lnTo>
                <a:lnTo>
                  <a:pt x="293353" y="152807"/>
                </a:lnTo>
                <a:lnTo>
                  <a:pt x="292719" y="152439"/>
                </a:lnTo>
                <a:lnTo>
                  <a:pt x="292084" y="152069"/>
                </a:lnTo>
                <a:lnTo>
                  <a:pt x="291452" y="151702"/>
                </a:lnTo>
                <a:lnTo>
                  <a:pt x="290703" y="151432"/>
                </a:lnTo>
                <a:lnTo>
                  <a:pt x="289954" y="151162"/>
                </a:lnTo>
                <a:lnTo>
                  <a:pt x="289236" y="150902"/>
                </a:lnTo>
                <a:lnTo>
                  <a:pt x="288518" y="150644"/>
                </a:lnTo>
                <a:lnTo>
                  <a:pt x="287799" y="150385"/>
                </a:lnTo>
                <a:lnTo>
                  <a:pt x="287081" y="150125"/>
                </a:lnTo>
                <a:lnTo>
                  <a:pt x="286363" y="149867"/>
                </a:lnTo>
                <a:lnTo>
                  <a:pt x="285645" y="149607"/>
                </a:lnTo>
                <a:lnTo>
                  <a:pt x="284918" y="146415"/>
                </a:lnTo>
                <a:lnTo>
                  <a:pt x="284371" y="138845"/>
                </a:lnTo>
                <a:lnTo>
                  <a:pt x="283829" y="133792"/>
                </a:lnTo>
                <a:lnTo>
                  <a:pt x="283699" y="130278"/>
                </a:lnTo>
                <a:lnTo>
                  <a:pt x="284595" y="128321"/>
                </a:lnTo>
                <a:lnTo>
                  <a:pt x="286010" y="126988"/>
                </a:lnTo>
                <a:lnTo>
                  <a:pt x="288943" y="125932"/>
                </a:lnTo>
                <a:lnTo>
                  <a:pt x="295857" y="122016"/>
                </a:lnTo>
                <a:lnTo>
                  <a:pt x="298496" y="120569"/>
                </a:lnTo>
                <a:lnTo>
                  <a:pt x="301990" y="118613"/>
                </a:lnTo>
                <a:lnTo>
                  <a:pt x="304238" y="117459"/>
                </a:lnTo>
                <a:lnTo>
                  <a:pt x="306617" y="114401"/>
                </a:lnTo>
                <a:lnTo>
                  <a:pt x="308123" y="112539"/>
                </a:lnTo>
                <a:lnTo>
                  <a:pt x="307265" y="111244"/>
                </a:lnTo>
                <a:lnTo>
                  <a:pt x="305929" y="111571"/>
                </a:lnTo>
                <a:lnTo>
                  <a:pt x="304179" y="110568"/>
                </a:lnTo>
                <a:lnTo>
                  <a:pt x="304035" y="110485"/>
                </a:lnTo>
                <a:lnTo>
                  <a:pt x="304050" y="110166"/>
                </a:lnTo>
                <a:lnTo>
                  <a:pt x="304116" y="108765"/>
                </a:lnTo>
                <a:lnTo>
                  <a:pt x="301699" y="107195"/>
                </a:lnTo>
                <a:lnTo>
                  <a:pt x="301506" y="106680"/>
                </a:lnTo>
                <a:lnTo>
                  <a:pt x="301447" y="106523"/>
                </a:lnTo>
                <a:lnTo>
                  <a:pt x="301199" y="105859"/>
                </a:lnTo>
                <a:lnTo>
                  <a:pt x="298723" y="105992"/>
                </a:lnTo>
                <a:lnTo>
                  <a:pt x="296478" y="104404"/>
                </a:lnTo>
                <a:lnTo>
                  <a:pt x="294992" y="104324"/>
                </a:lnTo>
                <a:lnTo>
                  <a:pt x="293705" y="103245"/>
                </a:lnTo>
                <a:lnTo>
                  <a:pt x="290730" y="103370"/>
                </a:lnTo>
                <a:lnTo>
                  <a:pt x="290346" y="103488"/>
                </a:lnTo>
                <a:lnTo>
                  <a:pt x="289306" y="103805"/>
                </a:lnTo>
                <a:lnTo>
                  <a:pt x="287943" y="101763"/>
                </a:lnTo>
                <a:lnTo>
                  <a:pt x="287647" y="101781"/>
                </a:lnTo>
                <a:lnTo>
                  <a:pt x="285609" y="101909"/>
                </a:lnTo>
                <a:lnTo>
                  <a:pt x="280943" y="102203"/>
                </a:lnTo>
                <a:lnTo>
                  <a:pt x="279690" y="100903"/>
                </a:lnTo>
                <a:lnTo>
                  <a:pt x="279330" y="100532"/>
                </a:lnTo>
                <a:lnTo>
                  <a:pt x="278053" y="100561"/>
                </a:lnTo>
                <a:lnTo>
                  <a:pt x="277929" y="100653"/>
                </a:lnTo>
                <a:lnTo>
                  <a:pt x="276703" y="101500"/>
                </a:lnTo>
                <a:lnTo>
                  <a:pt x="275429" y="100349"/>
                </a:lnTo>
                <a:lnTo>
                  <a:pt x="274314" y="100537"/>
                </a:lnTo>
                <a:lnTo>
                  <a:pt x="269667" y="98745"/>
                </a:lnTo>
                <a:lnTo>
                  <a:pt x="269130" y="98269"/>
                </a:lnTo>
                <a:lnTo>
                  <a:pt x="269013" y="98164"/>
                </a:lnTo>
                <a:lnTo>
                  <a:pt x="267992" y="97260"/>
                </a:lnTo>
                <a:lnTo>
                  <a:pt x="267374" y="97136"/>
                </a:lnTo>
                <a:lnTo>
                  <a:pt x="266753" y="97363"/>
                </a:lnTo>
                <a:lnTo>
                  <a:pt x="266011" y="97633"/>
                </a:lnTo>
                <a:lnTo>
                  <a:pt x="264215" y="99121"/>
                </a:lnTo>
                <a:lnTo>
                  <a:pt x="263844" y="98689"/>
                </a:lnTo>
                <a:lnTo>
                  <a:pt x="263905" y="97636"/>
                </a:lnTo>
                <a:lnTo>
                  <a:pt x="263296" y="97958"/>
                </a:lnTo>
                <a:lnTo>
                  <a:pt x="262852" y="98194"/>
                </a:lnTo>
                <a:lnTo>
                  <a:pt x="261988" y="98195"/>
                </a:lnTo>
                <a:lnTo>
                  <a:pt x="261118" y="98195"/>
                </a:lnTo>
                <a:lnTo>
                  <a:pt x="259877" y="99207"/>
                </a:lnTo>
                <a:lnTo>
                  <a:pt x="258517" y="99623"/>
                </a:lnTo>
                <a:lnTo>
                  <a:pt x="258633" y="99855"/>
                </a:lnTo>
                <a:lnTo>
                  <a:pt x="259076" y="100736"/>
                </a:lnTo>
                <a:lnTo>
                  <a:pt x="258672" y="102254"/>
                </a:lnTo>
                <a:lnTo>
                  <a:pt x="258332" y="103526"/>
                </a:lnTo>
                <a:lnTo>
                  <a:pt x="257891" y="103920"/>
                </a:lnTo>
                <a:lnTo>
                  <a:pt x="257778" y="104021"/>
                </a:lnTo>
                <a:lnTo>
                  <a:pt x="255546" y="103467"/>
                </a:lnTo>
                <a:lnTo>
                  <a:pt x="254579" y="103709"/>
                </a:lnTo>
                <a:lnTo>
                  <a:pt x="251582" y="104463"/>
                </a:lnTo>
                <a:lnTo>
                  <a:pt x="251157" y="103936"/>
                </a:lnTo>
                <a:lnTo>
                  <a:pt x="250281" y="102852"/>
                </a:lnTo>
                <a:lnTo>
                  <a:pt x="246952" y="102960"/>
                </a:lnTo>
                <a:lnTo>
                  <a:pt x="246317" y="102981"/>
                </a:lnTo>
                <a:lnTo>
                  <a:pt x="245181" y="102491"/>
                </a:lnTo>
                <a:lnTo>
                  <a:pt x="244458" y="102178"/>
                </a:lnTo>
                <a:lnTo>
                  <a:pt x="243827" y="102407"/>
                </a:lnTo>
                <a:lnTo>
                  <a:pt x="243655" y="102571"/>
                </a:lnTo>
                <a:lnTo>
                  <a:pt x="242849" y="103542"/>
                </a:lnTo>
                <a:lnTo>
                  <a:pt x="242170" y="104932"/>
                </a:lnTo>
                <a:lnTo>
                  <a:pt x="242774" y="106927"/>
                </a:lnTo>
                <a:lnTo>
                  <a:pt x="241577" y="108250"/>
                </a:lnTo>
                <a:lnTo>
                  <a:pt x="241240" y="108624"/>
                </a:lnTo>
                <a:lnTo>
                  <a:pt x="240189" y="109120"/>
                </a:lnTo>
                <a:lnTo>
                  <a:pt x="231827" y="102950"/>
                </a:lnTo>
                <a:lnTo>
                  <a:pt x="231848" y="102800"/>
                </a:lnTo>
                <a:lnTo>
                  <a:pt x="231944" y="102067"/>
                </a:lnTo>
                <a:lnTo>
                  <a:pt x="233369" y="101013"/>
                </a:lnTo>
                <a:lnTo>
                  <a:pt x="233678" y="100084"/>
                </a:lnTo>
                <a:lnTo>
                  <a:pt x="233310" y="99624"/>
                </a:lnTo>
                <a:lnTo>
                  <a:pt x="233181" y="99464"/>
                </a:lnTo>
                <a:lnTo>
                  <a:pt x="232178" y="99507"/>
                </a:lnTo>
                <a:lnTo>
                  <a:pt x="231632" y="99528"/>
                </a:lnTo>
                <a:lnTo>
                  <a:pt x="229405" y="102008"/>
                </a:lnTo>
                <a:lnTo>
                  <a:pt x="228731" y="102107"/>
                </a:lnTo>
                <a:lnTo>
                  <a:pt x="228537" y="102134"/>
                </a:lnTo>
                <a:lnTo>
                  <a:pt x="228274" y="101675"/>
                </a:lnTo>
                <a:lnTo>
                  <a:pt x="228041" y="101268"/>
                </a:lnTo>
                <a:lnTo>
                  <a:pt x="227852" y="97056"/>
                </a:lnTo>
                <a:lnTo>
                  <a:pt x="227294" y="95878"/>
                </a:lnTo>
                <a:lnTo>
                  <a:pt x="229212" y="94080"/>
                </a:lnTo>
                <a:lnTo>
                  <a:pt x="231006" y="90670"/>
                </a:lnTo>
                <a:lnTo>
                  <a:pt x="231006" y="90316"/>
                </a:lnTo>
                <a:lnTo>
                  <a:pt x="231006" y="89742"/>
                </a:lnTo>
                <a:lnTo>
                  <a:pt x="230447" y="88566"/>
                </a:lnTo>
                <a:lnTo>
                  <a:pt x="230023" y="88438"/>
                </a:lnTo>
                <a:lnTo>
                  <a:pt x="229207" y="88195"/>
                </a:lnTo>
                <a:lnTo>
                  <a:pt x="229022" y="87825"/>
                </a:lnTo>
                <a:lnTo>
                  <a:pt x="228910" y="87601"/>
                </a:lnTo>
                <a:lnTo>
                  <a:pt x="228836" y="87453"/>
                </a:lnTo>
                <a:lnTo>
                  <a:pt x="229099" y="86849"/>
                </a:lnTo>
                <a:lnTo>
                  <a:pt x="229273" y="86457"/>
                </a:lnTo>
                <a:lnTo>
                  <a:pt x="229516" y="85902"/>
                </a:lnTo>
                <a:lnTo>
                  <a:pt x="228849" y="83520"/>
                </a:lnTo>
                <a:lnTo>
                  <a:pt x="228720" y="83213"/>
                </a:lnTo>
                <a:lnTo>
                  <a:pt x="227637" y="82560"/>
                </a:lnTo>
                <a:lnTo>
                  <a:pt x="227579" y="82341"/>
                </a:lnTo>
                <a:lnTo>
                  <a:pt x="227219" y="81012"/>
                </a:lnTo>
                <a:lnTo>
                  <a:pt x="226699" y="80776"/>
                </a:lnTo>
                <a:lnTo>
                  <a:pt x="226531" y="80677"/>
                </a:lnTo>
                <a:lnTo>
                  <a:pt x="226102" y="79094"/>
                </a:lnTo>
                <a:lnTo>
                  <a:pt x="223254" y="79221"/>
                </a:lnTo>
                <a:lnTo>
                  <a:pt x="223175" y="78530"/>
                </a:lnTo>
                <a:lnTo>
                  <a:pt x="223128" y="78106"/>
                </a:lnTo>
                <a:lnTo>
                  <a:pt x="224099" y="76724"/>
                </a:lnTo>
                <a:lnTo>
                  <a:pt x="224308" y="76402"/>
                </a:lnTo>
                <a:lnTo>
                  <a:pt x="224328" y="76231"/>
                </a:lnTo>
                <a:lnTo>
                  <a:pt x="224428" y="75379"/>
                </a:lnTo>
                <a:lnTo>
                  <a:pt x="224197" y="74777"/>
                </a:lnTo>
                <a:lnTo>
                  <a:pt x="223931" y="74079"/>
                </a:lnTo>
                <a:lnTo>
                  <a:pt x="222691" y="72962"/>
                </a:lnTo>
                <a:lnTo>
                  <a:pt x="222502" y="72790"/>
                </a:lnTo>
                <a:lnTo>
                  <a:pt x="222008" y="72346"/>
                </a:lnTo>
                <a:lnTo>
                  <a:pt x="221512" y="72409"/>
                </a:lnTo>
                <a:lnTo>
                  <a:pt x="221118" y="72056"/>
                </a:lnTo>
                <a:lnTo>
                  <a:pt x="220335" y="71358"/>
                </a:lnTo>
                <a:lnTo>
                  <a:pt x="220580" y="70719"/>
                </a:lnTo>
                <a:lnTo>
                  <a:pt x="220644" y="70552"/>
                </a:lnTo>
                <a:lnTo>
                  <a:pt x="221702" y="70287"/>
                </a:lnTo>
                <a:lnTo>
                  <a:pt x="222379" y="70117"/>
                </a:lnTo>
                <a:lnTo>
                  <a:pt x="222935" y="68878"/>
                </a:lnTo>
                <a:lnTo>
                  <a:pt x="225536" y="68068"/>
                </a:lnTo>
                <a:lnTo>
                  <a:pt x="225845" y="67448"/>
                </a:lnTo>
                <a:lnTo>
                  <a:pt x="225402" y="67102"/>
                </a:lnTo>
                <a:lnTo>
                  <a:pt x="224977" y="66768"/>
                </a:lnTo>
                <a:lnTo>
                  <a:pt x="224285" y="66739"/>
                </a:lnTo>
                <a:lnTo>
                  <a:pt x="223553" y="66708"/>
                </a:lnTo>
                <a:lnTo>
                  <a:pt x="222001" y="62994"/>
                </a:lnTo>
                <a:lnTo>
                  <a:pt x="221442" y="60950"/>
                </a:lnTo>
                <a:lnTo>
                  <a:pt x="221627" y="59216"/>
                </a:lnTo>
                <a:lnTo>
                  <a:pt x="220633" y="55872"/>
                </a:lnTo>
                <a:lnTo>
                  <a:pt x="221807" y="53331"/>
                </a:lnTo>
                <a:lnTo>
                  <a:pt x="220814" y="51660"/>
                </a:lnTo>
                <a:lnTo>
                  <a:pt x="220397" y="51395"/>
                </a:lnTo>
                <a:lnTo>
                  <a:pt x="219450" y="50795"/>
                </a:lnTo>
                <a:lnTo>
                  <a:pt x="217653" y="50858"/>
                </a:lnTo>
                <a:lnTo>
                  <a:pt x="215672" y="51604"/>
                </a:lnTo>
                <a:lnTo>
                  <a:pt x="214924" y="47951"/>
                </a:lnTo>
                <a:lnTo>
                  <a:pt x="215199" y="46576"/>
                </a:lnTo>
                <a:lnTo>
                  <a:pt x="215665" y="44234"/>
                </a:lnTo>
                <a:lnTo>
                  <a:pt x="215354" y="42315"/>
                </a:lnTo>
                <a:lnTo>
                  <a:pt x="215786" y="40827"/>
                </a:lnTo>
                <a:lnTo>
                  <a:pt x="215668" y="40497"/>
                </a:lnTo>
                <a:lnTo>
                  <a:pt x="215413" y="39776"/>
                </a:lnTo>
                <a:lnTo>
                  <a:pt x="213492" y="38044"/>
                </a:lnTo>
                <a:lnTo>
                  <a:pt x="213708" y="37622"/>
                </a:lnTo>
                <a:lnTo>
                  <a:pt x="213785" y="37473"/>
                </a:lnTo>
                <a:lnTo>
                  <a:pt x="214419" y="36245"/>
                </a:lnTo>
                <a:lnTo>
                  <a:pt x="215225" y="35688"/>
                </a:lnTo>
                <a:lnTo>
                  <a:pt x="218198" y="35747"/>
                </a:lnTo>
                <a:lnTo>
                  <a:pt x="219439" y="35043"/>
                </a:lnTo>
                <a:lnTo>
                  <a:pt x="219624" y="34939"/>
                </a:lnTo>
                <a:lnTo>
                  <a:pt x="219365" y="34628"/>
                </a:lnTo>
                <a:lnTo>
                  <a:pt x="217886" y="32836"/>
                </a:lnTo>
                <a:lnTo>
                  <a:pt x="219001" y="32277"/>
                </a:lnTo>
                <a:lnTo>
                  <a:pt x="219938" y="32190"/>
                </a:lnTo>
                <a:lnTo>
                  <a:pt x="220118" y="32174"/>
                </a:lnTo>
                <a:lnTo>
                  <a:pt x="222408" y="31963"/>
                </a:lnTo>
                <a:lnTo>
                  <a:pt x="223896" y="31342"/>
                </a:lnTo>
                <a:lnTo>
                  <a:pt x="225258" y="29916"/>
                </a:lnTo>
                <a:lnTo>
                  <a:pt x="225523" y="29119"/>
                </a:lnTo>
                <a:lnTo>
                  <a:pt x="225628" y="28802"/>
                </a:lnTo>
                <a:lnTo>
                  <a:pt x="225752" y="28429"/>
                </a:lnTo>
                <a:lnTo>
                  <a:pt x="225273" y="28137"/>
                </a:lnTo>
                <a:lnTo>
                  <a:pt x="223520" y="27069"/>
                </a:lnTo>
                <a:lnTo>
                  <a:pt x="222348" y="26874"/>
                </a:lnTo>
                <a:lnTo>
                  <a:pt x="222032" y="26824"/>
                </a:lnTo>
                <a:lnTo>
                  <a:pt x="220175" y="27568"/>
                </a:lnTo>
                <a:lnTo>
                  <a:pt x="219830" y="27468"/>
                </a:lnTo>
                <a:lnTo>
                  <a:pt x="218687" y="27136"/>
                </a:lnTo>
                <a:lnTo>
                  <a:pt x="217508" y="26209"/>
                </a:lnTo>
                <a:lnTo>
                  <a:pt x="216028" y="23256"/>
                </a:lnTo>
                <a:lnTo>
                  <a:pt x="215600" y="22402"/>
                </a:lnTo>
                <a:lnTo>
                  <a:pt x="215274" y="21753"/>
                </a:lnTo>
                <a:lnTo>
                  <a:pt x="210179" y="14390"/>
                </a:lnTo>
                <a:lnTo>
                  <a:pt x="210410" y="13828"/>
                </a:lnTo>
                <a:lnTo>
                  <a:pt x="211098" y="13285"/>
                </a:lnTo>
                <a:lnTo>
                  <a:pt x="212725" y="12094"/>
                </a:lnTo>
                <a:lnTo>
                  <a:pt x="209378" y="9684"/>
                </a:lnTo>
                <a:lnTo>
                  <a:pt x="208211" y="8775"/>
                </a:lnTo>
                <a:lnTo>
                  <a:pt x="206958" y="7784"/>
                </a:lnTo>
                <a:lnTo>
                  <a:pt x="205101" y="6466"/>
                </a:lnTo>
                <a:lnTo>
                  <a:pt x="203915" y="6576"/>
                </a:lnTo>
                <a:lnTo>
                  <a:pt x="203183" y="11507"/>
                </a:lnTo>
                <a:lnTo>
                  <a:pt x="201422" y="12407"/>
                </a:lnTo>
                <a:lnTo>
                  <a:pt x="200215" y="12268"/>
                </a:lnTo>
                <a:lnTo>
                  <a:pt x="199134" y="11400"/>
                </a:lnTo>
                <a:lnTo>
                  <a:pt x="197922" y="10108"/>
                </a:lnTo>
                <a:lnTo>
                  <a:pt x="195936" y="8494"/>
                </a:lnTo>
                <a:lnTo>
                  <a:pt x="194340" y="7895"/>
                </a:lnTo>
                <a:lnTo>
                  <a:pt x="191753" y="7408"/>
                </a:lnTo>
                <a:lnTo>
                  <a:pt x="188738" y="7101"/>
                </a:lnTo>
                <a:lnTo>
                  <a:pt x="186025" y="7214"/>
                </a:lnTo>
                <a:lnTo>
                  <a:pt x="183265" y="6475"/>
                </a:lnTo>
                <a:lnTo>
                  <a:pt x="182227" y="5220"/>
                </a:lnTo>
                <a:lnTo>
                  <a:pt x="181311" y="2727"/>
                </a:lnTo>
                <a:lnTo>
                  <a:pt x="180917" y="902"/>
                </a:lnTo>
                <a:lnTo>
                  <a:pt x="180139" y="325"/>
                </a:lnTo>
                <a:lnTo>
                  <a:pt x="178244" y="246"/>
                </a:lnTo>
                <a:lnTo>
                  <a:pt x="175446" y="616"/>
                </a:lnTo>
                <a:lnTo>
                  <a:pt x="172135" y="1939"/>
                </a:lnTo>
                <a:lnTo>
                  <a:pt x="170330" y="2882"/>
                </a:lnTo>
                <a:lnTo>
                  <a:pt x="168054" y="4349"/>
                </a:lnTo>
                <a:lnTo>
                  <a:pt x="165174" y="6002"/>
                </a:lnTo>
                <a:lnTo>
                  <a:pt x="162252" y="7528"/>
                </a:lnTo>
                <a:lnTo>
                  <a:pt x="160514" y="8298"/>
                </a:lnTo>
                <a:lnTo>
                  <a:pt x="160102" y="8479"/>
                </a:lnTo>
                <a:lnTo>
                  <a:pt x="157997" y="9813"/>
                </a:lnTo>
                <a:lnTo>
                  <a:pt x="152678" y="14716"/>
                </a:lnTo>
                <a:lnTo>
                  <a:pt x="150697" y="15090"/>
                </a:lnTo>
                <a:lnTo>
                  <a:pt x="147601" y="17883"/>
                </a:lnTo>
                <a:lnTo>
                  <a:pt x="145499" y="21972"/>
                </a:lnTo>
                <a:lnTo>
                  <a:pt x="143518" y="23524"/>
                </a:lnTo>
                <a:lnTo>
                  <a:pt x="142779" y="27489"/>
                </a:lnTo>
                <a:lnTo>
                  <a:pt x="142037" y="28729"/>
                </a:lnTo>
                <a:lnTo>
                  <a:pt x="140242" y="30342"/>
                </a:lnTo>
                <a:lnTo>
                  <a:pt x="137392" y="31276"/>
                </a:lnTo>
                <a:lnTo>
                  <a:pt x="135351" y="34004"/>
                </a:lnTo>
                <a:lnTo>
                  <a:pt x="134236" y="34438"/>
                </a:lnTo>
                <a:lnTo>
                  <a:pt x="133121" y="34255"/>
                </a:lnTo>
                <a:lnTo>
                  <a:pt x="132810" y="33760"/>
                </a:lnTo>
                <a:lnTo>
                  <a:pt x="131013" y="35312"/>
                </a:lnTo>
                <a:lnTo>
                  <a:pt x="130622" y="37037"/>
                </a:lnTo>
                <a:lnTo>
                  <a:pt x="130397" y="38036"/>
                </a:lnTo>
                <a:lnTo>
                  <a:pt x="130339" y="40330"/>
                </a:lnTo>
                <a:lnTo>
                  <a:pt x="129084" y="42323"/>
                </a:lnTo>
                <a:lnTo>
                  <a:pt x="129384" y="43785"/>
                </a:lnTo>
                <a:lnTo>
                  <a:pt x="129429" y="44004"/>
                </a:lnTo>
                <a:lnTo>
                  <a:pt x="127203" y="46211"/>
                </a:lnTo>
                <a:lnTo>
                  <a:pt x="127164" y="47703"/>
                </a:lnTo>
                <a:lnTo>
                  <a:pt x="127128" y="49068"/>
                </a:lnTo>
                <a:lnTo>
                  <a:pt x="126263" y="50680"/>
                </a:lnTo>
                <a:lnTo>
                  <a:pt x="126283" y="50988"/>
                </a:lnTo>
                <a:lnTo>
                  <a:pt x="126327" y="51671"/>
                </a:lnTo>
                <a:lnTo>
                  <a:pt x="127506" y="51730"/>
                </a:lnTo>
                <a:lnTo>
                  <a:pt x="127957" y="52036"/>
                </a:lnTo>
                <a:lnTo>
                  <a:pt x="129239" y="52904"/>
                </a:lnTo>
                <a:lnTo>
                  <a:pt x="129734" y="53970"/>
                </a:lnTo>
                <a:lnTo>
                  <a:pt x="129986" y="54515"/>
                </a:lnTo>
                <a:lnTo>
                  <a:pt x="130616" y="54920"/>
                </a:lnTo>
                <a:lnTo>
                  <a:pt x="131041" y="55193"/>
                </a:lnTo>
                <a:lnTo>
                  <a:pt x="132406" y="58349"/>
                </a:lnTo>
                <a:lnTo>
                  <a:pt x="134247" y="60126"/>
                </a:lnTo>
                <a:lnTo>
                  <a:pt x="134393" y="60267"/>
                </a:lnTo>
                <a:lnTo>
                  <a:pt x="134331" y="61008"/>
                </a:lnTo>
                <a:lnTo>
                  <a:pt x="132843" y="60702"/>
                </a:lnTo>
                <a:lnTo>
                  <a:pt x="132534" y="61444"/>
                </a:lnTo>
                <a:lnTo>
                  <a:pt x="132998" y="63442"/>
                </a:lnTo>
                <a:lnTo>
                  <a:pt x="133283" y="64665"/>
                </a:lnTo>
                <a:lnTo>
                  <a:pt x="131983" y="64669"/>
                </a:lnTo>
                <a:lnTo>
                  <a:pt x="130493" y="63804"/>
                </a:lnTo>
                <a:lnTo>
                  <a:pt x="129628" y="65848"/>
                </a:lnTo>
                <a:lnTo>
                  <a:pt x="129007" y="66222"/>
                </a:lnTo>
                <a:lnTo>
                  <a:pt x="128699" y="66407"/>
                </a:lnTo>
                <a:lnTo>
                  <a:pt x="125413" y="64245"/>
                </a:lnTo>
                <a:lnTo>
                  <a:pt x="122937" y="65426"/>
                </a:lnTo>
                <a:lnTo>
                  <a:pt x="122007" y="65365"/>
                </a:lnTo>
                <a:lnTo>
                  <a:pt x="121757" y="65064"/>
                </a:lnTo>
                <a:lnTo>
                  <a:pt x="121652" y="64940"/>
                </a:lnTo>
                <a:lnTo>
                  <a:pt x="119897" y="62829"/>
                </a:lnTo>
                <a:lnTo>
                  <a:pt x="118038" y="62957"/>
                </a:lnTo>
                <a:lnTo>
                  <a:pt x="116279" y="63931"/>
                </a:lnTo>
                <a:lnTo>
                  <a:pt x="113520" y="66495"/>
                </a:lnTo>
                <a:lnTo>
                  <a:pt x="112933" y="66629"/>
                </a:lnTo>
                <a:lnTo>
                  <a:pt x="112158" y="66806"/>
                </a:lnTo>
                <a:lnTo>
                  <a:pt x="111166" y="66561"/>
                </a:lnTo>
                <a:lnTo>
                  <a:pt x="108396" y="64835"/>
                </a:lnTo>
                <a:lnTo>
                  <a:pt x="107642" y="64366"/>
                </a:lnTo>
                <a:lnTo>
                  <a:pt x="105709" y="63163"/>
                </a:lnTo>
                <a:lnTo>
                  <a:pt x="103046" y="63539"/>
                </a:lnTo>
                <a:lnTo>
                  <a:pt x="101389" y="63967"/>
                </a:lnTo>
                <a:lnTo>
                  <a:pt x="100848" y="63874"/>
                </a:lnTo>
                <a:lnTo>
                  <a:pt x="99908" y="62916"/>
                </a:lnTo>
                <a:lnTo>
                  <a:pt x="99287" y="62447"/>
                </a:lnTo>
                <a:lnTo>
                  <a:pt x="98453" y="61683"/>
                </a:lnTo>
                <a:lnTo>
                  <a:pt x="97622" y="60707"/>
                </a:lnTo>
                <a:lnTo>
                  <a:pt x="97087" y="60102"/>
                </a:lnTo>
                <a:lnTo>
                  <a:pt x="96682" y="59749"/>
                </a:lnTo>
                <a:lnTo>
                  <a:pt x="95802" y="59201"/>
                </a:lnTo>
                <a:lnTo>
                  <a:pt x="95117" y="58555"/>
                </a:lnTo>
                <a:lnTo>
                  <a:pt x="94111" y="57713"/>
                </a:lnTo>
                <a:lnTo>
                  <a:pt x="92955" y="56755"/>
                </a:lnTo>
                <a:lnTo>
                  <a:pt x="92231" y="55953"/>
                </a:lnTo>
                <a:lnTo>
                  <a:pt x="90753" y="54799"/>
                </a:lnTo>
                <a:lnTo>
                  <a:pt x="90004" y="54076"/>
                </a:lnTo>
                <a:lnTo>
                  <a:pt x="89106" y="53313"/>
                </a:lnTo>
                <a:lnTo>
                  <a:pt x="88400" y="52706"/>
                </a:lnTo>
                <a:lnTo>
                  <a:pt x="86148" y="51275"/>
                </a:lnTo>
                <a:lnTo>
                  <a:pt x="84453" y="50410"/>
                </a:lnTo>
                <a:lnTo>
                  <a:pt x="82993" y="49645"/>
                </a:lnTo>
                <a:lnTo>
                  <a:pt x="81444" y="49014"/>
                </a:lnTo>
                <a:lnTo>
                  <a:pt x="80457" y="48541"/>
                </a:lnTo>
                <a:lnTo>
                  <a:pt x="77981" y="47984"/>
                </a:lnTo>
                <a:lnTo>
                  <a:pt x="77206" y="47727"/>
                </a:lnTo>
                <a:lnTo>
                  <a:pt x="76344" y="47567"/>
                </a:lnTo>
                <a:lnTo>
                  <a:pt x="75957" y="47449"/>
                </a:lnTo>
                <a:lnTo>
                  <a:pt x="72727" y="46829"/>
                </a:lnTo>
                <a:lnTo>
                  <a:pt x="71516" y="47075"/>
                </a:lnTo>
                <a:lnTo>
                  <a:pt x="70497" y="47555"/>
                </a:lnTo>
                <a:lnTo>
                  <a:pt x="69760" y="47804"/>
                </a:lnTo>
                <a:lnTo>
                  <a:pt x="68576" y="47526"/>
                </a:lnTo>
                <a:lnTo>
                  <a:pt x="67634" y="46859"/>
                </a:lnTo>
                <a:lnTo>
                  <a:pt x="66797" y="46272"/>
                </a:lnTo>
                <a:lnTo>
                  <a:pt x="66368" y="46036"/>
                </a:lnTo>
                <a:lnTo>
                  <a:pt x="65121" y="45641"/>
                </a:lnTo>
                <a:lnTo>
                  <a:pt x="64001" y="45382"/>
                </a:lnTo>
                <a:lnTo>
                  <a:pt x="62730" y="45181"/>
                </a:lnTo>
                <a:lnTo>
                  <a:pt x="62498" y="44660"/>
                </a:lnTo>
                <a:lnTo>
                  <a:pt x="60765" y="46027"/>
                </a:lnTo>
                <a:lnTo>
                  <a:pt x="60706" y="46870"/>
                </a:lnTo>
                <a:lnTo>
                  <a:pt x="60918" y="47166"/>
                </a:lnTo>
                <a:lnTo>
                  <a:pt x="61574" y="48007"/>
                </a:lnTo>
                <a:lnTo>
                  <a:pt x="61267" y="49836"/>
                </a:lnTo>
                <a:lnTo>
                  <a:pt x="60899" y="52034"/>
                </a:lnTo>
                <a:lnTo>
                  <a:pt x="61038" y="52410"/>
                </a:lnTo>
                <a:lnTo>
                  <a:pt x="62454" y="56243"/>
                </a:lnTo>
                <a:lnTo>
                  <a:pt x="60225" y="57981"/>
                </a:lnTo>
                <a:lnTo>
                  <a:pt x="59422" y="59655"/>
                </a:lnTo>
                <a:lnTo>
                  <a:pt x="59735" y="60831"/>
                </a:lnTo>
                <a:lnTo>
                  <a:pt x="59365" y="62070"/>
                </a:lnTo>
                <a:lnTo>
                  <a:pt x="59823" y="63153"/>
                </a:lnTo>
                <a:lnTo>
                  <a:pt x="60359" y="64423"/>
                </a:lnTo>
                <a:lnTo>
                  <a:pt x="60487" y="66652"/>
                </a:lnTo>
                <a:lnTo>
                  <a:pt x="58816" y="67399"/>
                </a:lnTo>
                <a:lnTo>
                  <a:pt x="58688" y="67965"/>
                </a:lnTo>
                <a:lnTo>
                  <a:pt x="58508" y="68761"/>
                </a:lnTo>
                <a:lnTo>
                  <a:pt x="59130" y="70123"/>
                </a:lnTo>
                <a:lnTo>
                  <a:pt x="59009" y="70490"/>
                </a:lnTo>
                <a:lnTo>
                  <a:pt x="58760" y="71239"/>
                </a:lnTo>
                <a:lnTo>
                  <a:pt x="59108" y="72105"/>
                </a:lnTo>
                <a:lnTo>
                  <a:pt x="59257" y="72476"/>
                </a:lnTo>
                <a:lnTo>
                  <a:pt x="58948" y="72911"/>
                </a:lnTo>
                <a:lnTo>
                  <a:pt x="57710" y="73284"/>
                </a:lnTo>
                <a:lnTo>
                  <a:pt x="57588" y="73654"/>
                </a:lnTo>
                <a:lnTo>
                  <a:pt x="57339" y="74401"/>
                </a:lnTo>
                <a:lnTo>
                  <a:pt x="54739" y="75521"/>
                </a:lnTo>
                <a:lnTo>
                  <a:pt x="53812" y="76700"/>
                </a:lnTo>
                <a:lnTo>
                  <a:pt x="55424" y="77688"/>
                </a:lnTo>
                <a:lnTo>
                  <a:pt x="55758" y="79221"/>
                </a:lnTo>
                <a:lnTo>
                  <a:pt x="55923" y="79978"/>
                </a:lnTo>
                <a:lnTo>
                  <a:pt x="55122" y="82210"/>
                </a:lnTo>
                <a:lnTo>
                  <a:pt x="54939" y="84130"/>
                </a:lnTo>
                <a:lnTo>
                  <a:pt x="54568" y="84565"/>
                </a:lnTo>
                <a:lnTo>
                  <a:pt x="51719" y="84694"/>
                </a:lnTo>
                <a:lnTo>
                  <a:pt x="51402" y="84951"/>
                </a:lnTo>
                <a:lnTo>
                  <a:pt x="50728" y="85502"/>
                </a:lnTo>
                <a:lnTo>
                  <a:pt x="51351" y="87173"/>
                </a:lnTo>
                <a:lnTo>
                  <a:pt x="51747" y="87665"/>
                </a:lnTo>
                <a:lnTo>
                  <a:pt x="52344" y="88409"/>
                </a:lnTo>
                <a:lnTo>
                  <a:pt x="52226" y="89034"/>
                </a:lnTo>
                <a:lnTo>
                  <a:pt x="52099" y="89711"/>
                </a:lnTo>
                <a:lnTo>
                  <a:pt x="50118" y="91264"/>
                </a:lnTo>
                <a:lnTo>
                  <a:pt x="49538" y="92021"/>
                </a:lnTo>
                <a:lnTo>
                  <a:pt x="49479" y="92338"/>
                </a:lnTo>
                <a:lnTo>
                  <a:pt x="49440" y="92875"/>
                </a:lnTo>
                <a:lnTo>
                  <a:pt x="49662" y="93221"/>
                </a:lnTo>
                <a:lnTo>
                  <a:pt x="49999" y="93741"/>
                </a:lnTo>
                <a:lnTo>
                  <a:pt x="50092" y="94670"/>
                </a:lnTo>
                <a:lnTo>
                  <a:pt x="50187" y="95599"/>
                </a:lnTo>
                <a:lnTo>
                  <a:pt x="50566" y="95761"/>
                </a:lnTo>
                <a:lnTo>
                  <a:pt x="51860" y="95162"/>
                </a:lnTo>
                <a:lnTo>
                  <a:pt x="52852" y="95965"/>
                </a:lnTo>
                <a:lnTo>
                  <a:pt x="53207" y="95942"/>
                </a:lnTo>
                <a:lnTo>
                  <a:pt x="53781" y="95903"/>
                </a:lnTo>
                <a:lnTo>
                  <a:pt x="54000" y="96094"/>
                </a:lnTo>
                <a:lnTo>
                  <a:pt x="54277" y="96335"/>
                </a:lnTo>
                <a:lnTo>
                  <a:pt x="54134" y="96956"/>
                </a:lnTo>
                <a:lnTo>
                  <a:pt x="54092" y="97141"/>
                </a:lnTo>
                <a:lnTo>
                  <a:pt x="53227" y="97576"/>
                </a:lnTo>
                <a:lnTo>
                  <a:pt x="52359" y="98010"/>
                </a:lnTo>
                <a:lnTo>
                  <a:pt x="51742" y="99127"/>
                </a:lnTo>
                <a:lnTo>
                  <a:pt x="52053" y="100489"/>
                </a:lnTo>
                <a:lnTo>
                  <a:pt x="51685" y="102286"/>
                </a:lnTo>
                <a:lnTo>
                  <a:pt x="50789" y="103434"/>
                </a:lnTo>
                <a:lnTo>
                  <a:pt x="49893" y="104582"/>
                </a:lnTo>
                <a:lnTo>
                  <a:pt x="50449" y="104767"/>
                </a:lnTo>
                <a:lnTo>
                  <a:pt x="51008" y="104952"/>
                </a:lnTo>
                <a:lnTo>
                  <a:pt x="51750" y="104579"/>
                </a:lnTo>
                <a:lnTo>
                  <a:pt x="51982" y="105374"/>
                </a:lnTo>
                <a:lnTo>
                  <a:pt x="52185" y="106065"/>
                </a:lnTo>
                <a:lnTo>
                  <a:pt x="53053" y="106248"/>
                </a:lnTo>
                <a:lnTo>
                  <a:pt x="54108" y="105895"/>
                </a:lnTo>
                <a:lnTo>
                  <a:pt x="54260" y="106127"/>
                </a:lnTo>
                <a:lnTo>
                  <a:pt x="54417" y="106556"/>
                </a:lnTo>
                <a:lnTo>
                  <a:pt x="53238" y="108449"/>
                </a:lnTo>
                <a:lnTo>
                  <a:pt x="52872" y="109036"/>
                </a:lnTo>
                <a:lnTo>
                  <a:pt x="53618" y="110523"/>
                </a:lnTo>
                <a:lnTo>
                  <a:pt x="53448" y="110807"/>
                </a:lnTo>
                <a:lnTo>
                  <a:pt x="52810" y="110866"/>
                </a:lnTo>
                <a:lnTo>
                  <a:pt x="52238" y="110944"/>
                </a:lnTo>
                <a:lnTo>
                  <a:pt x="52071" y="111392"/>
                </a:lnTo>
                <a:lnTo>
                  <a:pt x="48853" y="113072"/>
                </a:lnTo>
                <a:lnTo>
                  <a:pt x="46183" y="113217"/>
                </a:lnTo>
                <a:lnTo>
                  <a:pt x="45323" y="113265"/>
                </a:lnTo>
                <a:lnTo>
                  <a:pt x="44113" y="113919"/>
                </a:lnTo>
                <a:lnTo>
                  <a:pt x="42907" y="114569"/>
                </a:lnTo>
                <a:lnTo>
                  <a:pt x="40927" y="114697"/>
                </a:lnTo>
                <a:lnTo>
                  <a:pt x="39439" y="114018"/>
                </a:lnTo>
                <a:lnTo>
                  <a:pt x="38143" y="112907"/>
                </a:lnTo>
                <a:lnTo>
                  <a:pt x="37152" y="112145"/>
                </a:lnTo>
                <a:lnTo>
                  <a:pt x="36295" y="112169"/>
                </a:lnTo>
                <a:lnTo>
                  <a:pt x="34841" y="112867"/>
                </a:lnTo>
                <a:lnTo>
                  <a:pt x="34030" y="113549"/>
                </a:lnTo>
                <a:lnTo>
                  <a:pt x="33219" y="114406"/>
                </a:lnTo>
                <a:lnTo>
                  <a:pt x="32886" y="115863"/>
                </a:lnTo>
                <a:lnTo>
                  <a:pt x="32215" y="118822"/>
                </a:lnTo>
                <a:lnTo>
                  <a:pt x="32058" y="121460"/>
                </a:lnTo>
                <a:lnTo>
                  <a:pt x="31895" y="123002"/>
                </a:lnTo>
                <a:lnTo>
                  <a:pt x="31604" y="124722"/>
                </a:lnTo>
                <a:lnTo>
                  <a:pt x="31746" y="127044"/>
                </a:lnTo>
                <a:lnTo>
                  <a:pt x="31372" y="129205"/>
                </a:lnTo>
                <a:lnTo>
                  <a:pt x="30575" y="132564"/>
                </a:lnTo>
                <a:lnTo>
                  <a:pt x="29522" y="135841"/>
                </a:lnTo>
                <a:lnTo>
                  <a:pt x="28845" y="137528"/>
                </a:lnTo>
                <a:lnTo>
                  <a:pt x="28639" y="138984"/>
                </a:lnTo>
                <a:lnTo>
                  <a:pt x="28517" y="139714"/>
                </a:lnTo>
                <a:lnTo>
                  <a:pt x="30255" y="141173"/>
                </a:lnTo>
                <a:lnTo>
                  <a:pt x="31874" y="146250"/>
                </a:lnTo>
                <a:lnTo>
                  <a:pt x="32193" y="151577"/>
                </a:lnTo>
                <a:lnTo>
                  <a:pt x="32516" y="151715"/>
                </a:lnTo>
                <a:lnTo>
                  <a:pt x="33028" y="151932"/>
                </a:lnTo>
                <a:lnTo>
                  <a:pt x="33494" y="152132"/>
                </a:lnTo>
                <a:lnTo>
                  <a:pt x="36535" y="156090"/>
                </a:lnTo>
                <a:lnTo>
                  <a:pt x="36413" y="156834"/>
                </a:lnTo>
                <a:lnTo>
                  <a:pt x="34874" y="158082"/>
                </a:lnTo>
                <a:lnTo>
                  <a:pt x="32480" y="159333"/>
                </a:lnTo>
                <a:lnTo>
                  <a:pt x="30811" y="159820"/>
                </a:lnTo>
                <a:lnTo>
                  <a:pt x="28840" y="160358"/>
                </a:lnTo>
                <a:lnTo>
                  <a:pt x="25289" y="161467"/>
                </a:lnTo>
                <a:lnTo>
                  <a:pt x="23104" y="161748"/>
                </a:lnTo>
                <a:lnTo>
                  <a:pt x="21262" y="161798"/>
                </a:lnTo>
                <a:lnTo>
                  <a:pt x="19417" y="161851"/>
                </a:lnTo>
                <a:lnTo>
                  <a:pt x="17749" y="162379"/>
                </a:lnTo>
                <a:lnTo>
                  <a:pt x="16340" y="163517"/>
                </a:lnTo>
                <a:lnTo>
                  <a:pt x="15447" y="164902"/>
                </a:lnTo>
                <a:lnTo>
                  <a:pt x="15159" y="167018"/>
                </a:lnTo>
                <a:lnTo>
                  <a:pt x="15171" y="169081"/>
                </a:lnTo>
                <a:lnTo>
                  <a:pt x="15179" y="170618"/>
                </a:lnTo>
                <a:lnTo>
                  <a:pt x="15228" y="171671"/>
                </a:lnTo>
                <a:lnTo>
                  <a:pt x="15151" y="173297"/>
                </a:lnTo>
                <a:lnTo>
                  <a:pt x="15112" y="174088"/>
                </a:lnTo>
                <a:lnTo>
                  <a:pt x="15967" y="177388"/>
                </a:lnTo>
                <a:lnTo>
                  <a:pt x="16760" y="180419"/>
                </a:lnTo>
                <a:lnTo>
                  <a:pt x="14854" y="181824"/>
                </a:lnTo>
                <a:lnTo>
                  <a:pt x="12934" y="183547"/>
                </a:lnTo>
                <a:lnTo>
                  <a:pt x="9384" y="185052"/>
                </a:lnTo>
                <a:lnTo>
                  <a:pt x="6434" y="186407"/>
                </a:lnTo>
                <a:lnTo>
                  <a:pt x="4384" y="187826"/>
                </a:lnTo>
                <a:lnTo>
                  <a:pt x="3063" y="189224"/>
                </a:lnTo>
                <a:lnTo>
                  <a:pt x="2170" y="190654"/>
                </a:lnTo>
                <a:lnTo>
                  <a:pt x="1800" y="193651"/>
                </a:lnTo>
                <a:lnTo>
                  <a:pt x="2067" y="195224"/>
                </a:lnTo>
                <a:lnTo>
                  <a:pt x="1990" y="196313"/>
                </a:lnTo>
                <a:lnTo>
                  <a:pt x="5280" y="198875"/>
                </a:lnTo>
                <a:lnTo>
                  <a:pt x="7384" y="200515"/>
                </a:lnTo>
                <a:lnTo>
                  <a:pt x="7633" y="201382"/>
                </a:lnTo>
                <a:lnTo>
                  <a:pt x="7018" y="203118"/>
                </a:lnTo>
                <a:lnTo>
                  <a:pt x="6174" y="204145"/>
                </a:lnTo>
                <a:lnTo>
                  <a:pt x="4114" y="206655"/>
                </a:lnTo>
                <a:lnTo>
                  <a:pt x="3334" y="209049"/>
                </a:lnTo>
                <a:lnTo>
                  <a:pt x="2883" y="210439"/>
                </a:lnTo>
                <a:lnTo>
                  <a:pt x="2750" y="210610"/>
                </a:lnTo>
                <a:lnTo>
                  <a:pt x="2378" y="211097"/>
                </a:lnTo>
                <a:lnTo>
                  <a:pt x="1030" y="212859"/>
                </a:lnTo>
                <a:lnTo>
                  <a:pt x="180" y="222218"/>
                </a:lnTo>
                <a:lnTo>
                  <a:pt x="723" y="223031"/>
                </a:lnTo>
                <a:lnTo>
                  <a:pt x="1048" y="223516"/>
                </a:lnTo>
                <a:lnTo>
                  <a:pt x="1253" y="224143"/>
                </a:lnTo>
                <a:lnTo>
                  <a:pt x="1671" y="225436"/>
                </a:lnTo>
                <a:lnTo>
                  <a:pt x="2778" y="226713"/>
                </a:lnTo>
                <a:lnTo>
                  <a:pt x="4835" y="229085"/>
                </a:lnTo>
                <a:lnTo>
                  <a:pt x="10360" y="237626"/>
                </a:lnTo>
                <a:lnTo>
                  <a:pt x="10655" y="238550"/>
                </a:lnTo>
                <a:lnTo>
                  <a:pt x="10735" y="238801"/>
                </a:lnTo>
                <a:lnTo>
                  <a:pt x="10650" y="239084"/>
                </a:lnTo>
                <a:lnTo>
                  <a:pt x="10365" y="240042"/>
                </a:lnTo>
                <a:lnTo>
                  <a:pt x="10066" y="240500"/>
                </a:lnTo>
                <a:lnTo>
                  <a:pt x="9970" y="240649"/>
                </a:lnTo>
                <a:lnTo>
                  <a:pt x="8143" y="243455"/>
                </a:lnTo>
                <a:lnTo>
                  <a:pt x="5113" y="245754"/>
                </a:lnTo>
                <a:lnTo>
                  <a:pt x="2320" y="248874"/>
                </a:lnTo>
                <a:lnTo>
                  <a:pt x="1778" y="249479"/>
                </a:lnTo>
                <a:lnTo>
                  <a:pt x="613" y="251004"/>
                </a:lnTo>
                <a:lnTo>
                  <a:pt x="620" y="252059"/>
                </a:lnTo>
                <a:lnTo>
                  <a:pt x="800" y="253724"/>
                </a:lnTo>
                <a:lnTo>
                  <a:pt x="1194" y="255162"/>
                </a:lnTo>
                <a:lnTo>
                  <a:pt x="1975" y="257074"/>
                </a:lnTo>
                <a:lnTo>
                  <a:pt x="3014" y="258758"/>
                </a:lnTo>
                <a:lnTo>
                  <a:pt x="4964" y="262702"/>
                </a:lnTo>
                <a:lnTo>
                  <a:pt x="6088" y="264296"/>
                </a:lnTo>
                <a:lnTo>
                  <a:pt x="7209" y="265670"/>
                </a:lnTo>
                <a:lnTo>
                  <a:pt x="7689" y="266931"/>
                </a:lnTo>
                <a:lnTo>
                  <a:pt x="8763" y="267560"/>
                </a:lnTo>
                <a:lnTo>
                  <a:pt x="11189" y="267670"/>
                </a:lnTo>
                <a:lnTo>
                  <a:pt x="12838" y="267797"/>
                </a:lnTo>
                <a:lnTo>
                  <a:pt x="15882" y="267931"/>
                </a:lnTo>
                <a:lnTo>
                  <a:pt x="20129" y="268472"/>
                </a:lnTo>
                <a:lnTo>
                  <a:pt x="23389" y="268907"/>
                </a:lnTo>
                <a:lnTo>
                  <a:pt x="26349" y="269001"/>
                </a:lnTo>
                <a:lnTo>
                  <a:pt x="29146" y="269236"/>
                </a:lnTo>
                <a:lnTo>
                  <a:pt x="31535" y="269032"/>
                </a:lnTo>
                <a:lnTo>
                  <a:pt x="33682" y="269411"/>
                </a:lnTo>
                <a:lnTo>
                  <a:pt x="35015" y="270165"/>
                </a:lnTo>
                <a:lnTo>
                  <a:pt x="35492" y="271251"/>
                </a:lnTo>
                <a:lnTo>
                  <a:pt x="36272" y="272853"/>
                </a:lnTo>
                <a:lnTo>
                  <a:pt x="36588" y="275525"/>
                </a:lnTo>
                <a:lnTo>
                  <a:pt x="36593" y="276491"/>
                </a:lnTo>
                <a:lnTo>
                  <a:pt x="35569" y="277443"/>
                </a:lnTo>
                <a:lnTo>
                  <a:pt x="34245" y="278183"/>
                </a:lnTo>
                <a:lnTo>
                  <a:pt x="34124" y="279593"/>
                </a:lnTo>
                <a:lnTo>
                  <a:pt x="34601" y="280679"/>
                </a:lnTo>
                <a:lnTo>
                  <a:pt x="35203" y="281056"/>
                </a:lnTo>
                <a:lnTo>
                  <a:pt x="37091" y="281486"/>
                </a:lnTo>
                <a:lnTo>
                  <a:pt x="39407" y="281642"/>
                </a:lnTo>
                <a:lnTo>
                  <a:pt x="41379" y="281586"/>
                </a:lnTo>
                <a:lnTo>
                  <a:pt x="43177" y="281316"/>
                </a:lnTo>
                <a:lnTo>
                  <a:pt x="45321" y="281125"/>
                </a:lnTo>
                <a:lnTo>
                  <a:pt x="47590" y="280842"/>
                </a:lnTo>
                <a:lnTo>
                  <a:pt x="48833" y="280675"/>
                </a:lnTo>
                <a:lnTo>
                  <a:pt x="49948" y="280644"/>
                </a:lnTo>
                <a:lnTo>
                  <a:pt x="51062" y="280613"/>
                </a:lnTo>
                <a:lnTo>
                  <a:pt x="53719" y="280407"/>
                </a:lnTo>
                <a:lnTo>
                  <a:pt x="56505" y="280152"/>
                </a:lnTo>
                <a:lnTo>
                  <a:pt x="59203" y="279858"/>
                </a:lnTo>
                <a:lnTo>
                  <a:pt x="61133" y="279804"/>
                </a:lnTo>
                <a:lnTo>
                  <a:pt x="66744" y="279075"/>
                </a:lnTo>
                <a:lnTo>
                  <a:pt x="69272" y="278697"/>
                </a:lnTo>
                <a:lnTo>
                  <a:pt x="72744" y="278468"/>
                </a:lnTo>
                <a:lnTo>
                  <a:pt x="75572" y="278345"/>
                </a:lnTo>
                <a:lnTo>
                  <a:pt x="78229" y="278183"/>
                </a:lnTo>
                <a:lnTo>
                  <a:pt x="79387" y="278151"/>
                </a:lnTo>
                <a:lnTo>
                  <a:pt x="82901" y="277876"/>
                </a:lnTo>
                <a:lnTo>
                  <a:pt x="85301" y="277765"/>
                </a:lnTo>
                <a:lnTo>
                  <a:pt x="87488" y="277748"/>
                </a:lnTo>
                <a:lnTo>
                  <a:pt x="88902" y="277708"/>
                </a:lnTo>
                <a:lnTo>
                  <a:pt x="90017" y="277809"/>
                </a:lnTo>
                <a:lnTo>
                  <a:pt x="92377" y="278182"/>
                </a:lnTo>
                <a:lnTo>
                  <a:pt x="94224" y="279009"/>
                </a:lnTo>
                <a:lnTo>
                  <a:pt x="96592" y="280702"/>
                </a:lnTo>
                <a:lnTo>
                  <a:pt x="98144" y="281020"/>
                </a:lnTo>
                <a:lnTo>
                  <a:pt x="100434" y="282131"/>
                </a:lnTo>
                <a:lnTo>
                  <a:pt x="103407" y="281815"/>
                </a:lnTo>
                <a:lnTo>
                  <a:pt x="104091" y="282557"/>
                </a:lnTo>
                <a:lnTo>
                  <a:pt x="105018" y="282502"/>
                </a:lnTo>
                <a:lnTo>
                  <a:pt x="107667" y="282340"/>
                </a:lnTo>
                <a:lnTo>
                  <a:pt x="109189" y="282247"/>
                </a:lnTo>
                <a:lnTo>
                  <a:pt x="109632" y="282423"/>
                </a:lnTo>
                <a:lnTo>
                  <a:pt x="110711" y="282855"/>
                </a:lnTo>
                <a:lnTo>
                  <a:pt x="112565" y="282543"/>
                </a:lnTo>
                <a:lnTo>
                  <a:pt x="112986" y="282762"/>
                </a:lnTo>
                <a:lnTo>
                  <a:pt x="115044" y="283841"/>
                </a:lnTo>
                <a:lnTo>
                  <a:pt x="116843" y="285326"/>
                </a:lnTo>
                <a:lnTo>
                  <a:pt x="120154" y="285319"/>
                </a:lnTo>
                <a:lnTo>
                  <a:pt x="120300" y="285317"/>
                </a:lnTo>
                <a:lnTo>
                  <a:pt x="122451" y="286949"/>
                </a:lnTo>
                <a:lnTo>
                  <a:pt x="123918" y="287172"/>
                </a:lnTo>
                <a:lnTo>
                  <a:pt x="125159" y="287360"/>
                </a:lnTo>
                <a:lnTo>
                  <a:pt x="127388" y="289173"/>
                </a:lnTo>
                <a:lnTo>
                  <a:pt x="127739" y="289459"/>
                </a:lnTo>
                <a:lnTo>
                  <a:pt x="128237" y="289526"/>
                </a:lnTo>
                <a:lnTo>
                  <a:pt x="128917" y="289953"/>
                </a:lnTo>
                <a:lnTo>
                  <a:pt x="128591" y="289448"/>
                </a:lnTo>
                <a:lnTo>
                  <a:pt x="127798" y="288220"/>
                </a:lnTo>
                <a:lnTo>
                  <a:pt x="126374" y="287293"/>
                </a:lnTo>
                <a:lnTo>
                  <a:pt x="126166" y="286709"/>
                </a:lnTo>
                <a:lnTo>
                  <a:pt x="126067" y="286426"/>
                </a:lnTo>
                <a:lnTo>
                  <a:pt x="126680" y="284755"/>
                </a:lnTo>
                <a:lnTo>
                  <a:pt x="125627" y="283699"/>
                </a:lnTo>
                <a:lnTo>
                  <a:pt x="125109" y="283486"/>
                </a:lnTo>
                <a:lnTo>
                  <a:pt x="124575" y="283267"/>
                </a:lnTo>
                <a:lnTo>
                  <a:pt x="124391" y="282772"/>
                </a:lnTo>
                <a:lnTo>
                  <a:pt x="125194" y="282338"/>
                </a:lnTo>
                <a:lnTo>
                  <a:pt x="125395" y="281907"/>
                </a:lnTo>
                <a:lnTo>
                  <a:pt x="125674" y="281257"/>
                </a:lnTo>
                <a:lnTo>
                  <a:pt x="125316" y="280541"/>
                </a:lnTo>
                <a:lnTo>
                  <a:pt x="124317" y="280749"/>
                </a:lnTo>
                <a:lnTo>
                  <a:pt x="123830" y="280850"/>
                </a:lnTo>
                <a:lnTo>
                  <a:pt x="123413" y="280643"/>
                </a:lnTo>
                <a:lnTo>
                  <a:pt x="121974" y="279926"/>
                </a:lnTo>
                <a:lnTo>
                  <a:pt x="122082" y="279366"/>
                </a:lnTo>
                <a:lnTo>
                  <a:pt x="120596" y="277247"/>
                </a:lnTo>
                <a:lnTo>
                  <a:pt x="120112" y="276581"/>
                </a:lnTo>
                <a:lnTo>
                  <a:pt x="120308" y="276211"/>
                </a:lnTo>
                <a:lnTo>
                  <a:pt x="120833" y="275229"/>
                </a:lnTo>
                <a:lnTo>
                  <a:pt x="119706" y="274354"/>
                </a:lnTo>
                <a:lnTo>
                  <a:pt x="119637" y="273796"/>
                </a:lnTo>
                <a:lnTo>
                  <a:pt x="119610" y="273572"/>
                </a:lnTo>
                <a:lnTo>
                  <a:pt x="120023" y="272956"/>
                </a:lnTo>
                <a:lnTo>
                  <a:pt x="120167" y="272738"/>
                </a:lnTo>
                <a:lnTo>
                  <a:pt x="118679" y="270634"/>
                </a:lnTo>
                <a:lnTo>
                  <a:pt x="117006" y="270699"/>
                </a:lnTo>
                <a:lnTo>
                  <a:pt x="116820" y="270327"/>
                </a:lnTo>
                <a:lnTo>
                  <a:pt x="119381" y="267622"/>
                </a:lnTo>
                <a:lnTo>
                  <a:pt x="120345" y="266603"/>
                </a:lnTo>
                <a:lnTo>
                  <a:pt x="121274" y="266973"/>
                </a:lnTo>
                <a:lnTo>
                  <a:pt x="122836" y="268729"/>
                </a:lnTo>
                <a:lnTo>
                  <a:pt x="123668" y="269499"/>
                </a:lnTo>
                <a:lnTo>
                  <a:pt x="126368" y="271201"/>
                </a:lnTo>
                <a:lnTo>
                  <a:pt x="126995" y="272374"/>
                </a:lnTo>
                <a:lnTo>
                  <a:pt x="127731" y="274172"/>
                </a:lnTo>
                <a:lnTo>
                  <a:pt x="128470" y="276280"/>
                </a:lnTo>
                <a:lnTo>
                  <a:pt x="129716" y="277178"/>
                </a:lnTo>
                <a:lnTo>
                  <a:pt x="132507" y="277023"/>
                </a:lnTo>
                <a:lnTo>
                  <a:pt x="134883" y="276638"/>
                </a:lnTo>
                <a:lnTo>
                  <a:pt x="137261" y="276357"/>
                </a:lnTo>
                <a:lnTo>
                  <a:pt x="139537" y="276485"/>
                </a:lnTo>
                <a:lnTo>
                  <a:pt x="141296" y="276790"/>
                </a:lnTo>
                <a:lnTo>
                  <a:pt x="142958" y="277812"/>
                </a:lnTo>
                <a:lnTo>
                  <a:pt x="144419" y="279859"/>
                </a:lnTo>
                <a:lnTo>
                  <a:pt x="146521" y="284732"/>
                </a:lnTo>
                <a:lnTo>
                  <a:pt x="147364" y="287260"/>
                </a:lnTo>
                <a:lnTo>
                  <a:pt x="148316" y="290519"/>
                </a:lnTo>
                <a:lnTo>
                  <a:pt x="149990" y="293405"/>
                </a:lnTo>
                <a:lnTo>
                  <a:pt x="151511" y="293822"/>
                </a:lnTo>
                <a:lnTo>
                  <a:pt x="154049" y="293694"/>
                </a:lnTo>
                <a:lnTo>
                  <a:pt x="156153" y="292823"/>
                </a:lnTo>
                <a:lnTo>
                  <a:pt x="157384" y="292797"/>
                </a:lnTo>
                <a:lnTo>
                  <a:pt x="159247" y="292757"/>
                </a:lnTo>
                <a:lnTo>
                  <a:pt x="161538" y="294178"/>
                </a:lnTo>
                <a:lnTo>
                  <a:pt x="162775" y="294114"/>
                </a:lnTo>
                <a:lnTo>
                  <a:pt x="163094" y="294041"/>
                </a:lnTo>
                <a:lnTo>
                  <a:pt x="165437" y="293491"/>
                </a:lnTo>
                <a:lnTo>
                  <a:pt x="166736" y="292188"/>
                </a:lnTo>
                <a:lnTo>
                  <a:pt x="168036" y="292249"/>
                </a:lnTo>
                <a:lnTo>
                  <a:pt x="169456" y="291317"/>
                </a:lnTo>
                <a:lnTo>
                  <a:pt x="170572" y="291129"/>
                </a:lnTo>
                <a:lnTo>
                  <a:pt x="172987" y="292303"/>
                </a:lnTo>
                <a:lnTo>
                  <a:pt x="177047" y="297641"/>
                </a:lnTo>
                <a:lnTo>
                  <a:pt x="178927" y="300063"/>
                </a:lnTo>
                <a:lnTo>
                  <a:pt x="179885" y="300428"/>
                </a:lnTo>
                <a:lnTo>
                  <a:pt x="183888" y="301957"/>
                </a:lnTo>
                <a:lnTo>
                  <a:pt x="185948" y="304303"/>
                </a:lnTo>
                <a:lnTo>
                  <a:pt x="188537" y="304862"/>
                </a:lnTo>
                <a:lnTo>
                  <a:pt x="191846" y="304942"/>
                </a:lnTo>
                <a:lnTo>
                  <a:pt x="193301" y="306057"/>
                </a:lnTo>
                <a:lnTo>
                  <a:pt x="196109" y="308283"/>
                </a:lnTo>
                <a:lnTo>
                  <a:pt x="198074" y="308392"/>
                </a:lnTo>
                <a:lnTo>
                  <a:pt x="200454" y="308525"/>
                </a:lnTo>
                <a:lnTo>
                  <a:pt x="205105" y="308268"/>
                </a:lnTo>
                <a:lnTo>
                  <a:pt x="209443" y="307372"/>
                </a:lnTo>
                <a:lnTo>
                  <a:pt x="214107" y="306893"/>
                </a:lnTo>
                <a:lnTo>
                  <a:pt x="214962" y="306811"/>
                </a:lnTo>
                <a:lnTo>
                  <a:pt x="216319" y="304517"/>
                </a:lnTo>
                <a:lnTo>
                  <a:pt x="216381" y="303588"/>
                </a:lnTo>
                <a:lnTo>
                  <a:pt x="215865" y="302911"/>
                </a:lnTo>
                <a:lnTo>
                  <a:pt x="215577" y="302535"/>
                </a:lnTo>
                <a:lnTo>
                  <a:pt x="215369" y="302477"/>
                </a:lnTo>
                <a:lnTo>
                  <a:pt x="214712" y="302288"/>
                </a:lnTo>
                <a:lnTo>
                  <a:pt x="214292" y="301937"/>
                </a:lnTo>
                <a:lnTo>
                  <a:pt x="210871" y="299069"/>
                </a:lnTo>
                <a:lnTo>
                  <a:pt x="209522" y="296054"/>
                </a:lnTo>
                <a:lnTo>
                  <a:pt x="209319" y="295601"/>
                </a:lnTo>
                <a:lnTo>
                  <a:pt x="209383" y="295213"/>
                </a:lnTo>
                <a:lnTo>
                  <a:pt x="209566" y="294113"/>
                </a:lnTo>
                <a:lnTo>
                  <a:pt x="210269" y="293699"/>
                </a:lnTo>
                <a:lnTo>
                  <a:pt x="211358" y="293057"/>
                </a:lnTo>
                <a:lnTo>
                  <a:pt x="212117" y="291950"/>
                </a:lnTo>
                <a:lnTo>
                  <a:pt x="212843" y="290888"/>
                </a:lnTo>
                <a:lnTo>
                  <a:pt x="212781" y="290713"/>
                </a:lnTo>
                <a:lnTo>
                  <a:pt x="211726" y="287790"/>
                </a:lnTo>
                <a:lnTo>
                  <a:pt x="212094" y="285309"/>
                </a:lnTo>
                <a:lnTo>
                  <a:pt x="210989" y="282193"/>
                </a:lnTo>
                <a:lnTo>
                  <a:pt x="209677" y="278496"/>
                </a:lnTo>
                <a:lnTo>
                  <a:pt x="208480" y="276156"/>
                </a:lnTo>
                <a:lnTo>
                  <a:pt x="208126" y="275461"/>
                </a:lnTo>
                <a:lnTo>
                  <a:pt x="206950" y="275134"/>
                </a:lnTo>
                <a:lnTo>
                  <a:pt x="205897" y="274843"/>
                </a:lnTo>
                <a:lnTo>
                  <a:pt x="205464" y="273294"/>
                </a:lnTo>
                <a:lnTo>
                  <a:pt x="205894" y="271931"/>
                </a:lnTo>
                <a:lnTo>
                  <a:pt x="207694" y="271107"/>
                </a:lnTo>
                <a:lnTo>
                  <a:pt x="208317" y="271803"/>
                </a:lnTo>
                <a:lnTo>
                  <a:pt x="209515" y="271741"/>
                </a:lnTo>
                <a:lnTo>
                  <a:pt x="210722" y="271677"/>
                </a:lnTo>
                <a:lnTo>
                  <a:pt x="211149" y="271934"/>
                </a:lnTo>
                <a:lnTo>
                  <a:pt x="211651" y="272235"/>
                </a:lnTo>
                <a:lnTo>
                  <a:pt x="212517" y="272047"/>
                </a:lnTo>
                <a:lnTo>
                  <a:pt x="212866" y="271540"/>
                </a:lnTo>
                <a:lnTo>
                  <a:pt x="213124" y="271165"/>
                </a:lnTo>
                <a:lnTo>
                  <a:pt x="213754" y="270248"/>
                </a:lnTo>
                <a:lnTo>
                  <a:pt x="214998" y="269609"/>
                </a:lnTo>
                <a:lnTo>
                  <a:pt x="215170" y="269521"/>
                </a:lnTo>
                <a:lnTo>
                  <a:pt x="216357" y="268942"/>
                </a:lnTo>
                <a:lnTo>
                  <a:pt x="218765" y="268880"/>
                </a:lnTo>
                <a:lnTo>
                  <a:pt x="219138" y="268247"/>
                </a:lnTo>
                <a:lnTo>
                  <a:pt x="219385" y="267825"/>
                </a:lnTo>
                <a:lnTo>
                  <a:pt x="220312" y="267576"/>
                </a:lnTo>
                <a:lnTo>
                  <a:pt x="221478" y="269457"/>
                </a:lnTo>
                <a:lnTo>
                  <a:pt x="221699" y="269812"/>
                </a:lnTo>
                <a:lnTo>
                  <a:pt x="221924" y="270176"/>
                </a:lnTo>
                <a:lnTo>
                  <a:pt x="223906" y="271785"/>
                </a:lnTo>
                <a:lnTo>
                  <a:pt x="224032" y="272019"/>
                </a:lnTo>
                <a:lnTo>
                  <a:pt x="224339" y="272591"/>
                </a:lnTo>
                <a:lnTo>
                  <a:pt x="225764" y="272341"/>
                </a:lnTo>
                <a:lnTo>
                  <a:pt x="228738" y="275064"/>
                </a:lnTo>
                <a:lnTo>
                  <a:pt x="231462" y="276053"/>
                </a:lnTo>
                <a:lnTo>
                  <a:pt x="231892" y="276357"/>
                </a:lnTo>
                <a:lnTo>
                  <a:pt x="232240" y="276604"/>
                </a:lnTo>
                <a:lnTo>
                  <a:pt x="232948" y="277104"/>
                </a:lnTo>
                <a:lnTo>
                  <a:pt x="235210" y="277611"/>
                </a:lnTo>
                <a:lnTo>
                  <a:pt x="235982" y="277783"/>
                </a:lnTo>
                <a:lnTo>
                  <a:pt x="237178" y="277752"/>
                </a:lnTo>
                <a:lnTo>
                  <a:pt x="238457" y="277717"/>
                </a:lnTo>
                <a:lnTo>
                  <a:pt x="241302" y="276041"/>
                </a:lnTo>
                <a:lnTo>
                  <a:pt x="242602" y="276017"/>
                </a:lnTo>
                <a:lnTo>
                  <a:pt x="242507" y="275901"/>
                </a:lnTo>
                <a:lnTo>
                  <a:pt x="242046" y="275335"/>
                </a:lnTo>
                <a:lnTo>
                  <a:pt x="241490" y="274653"/>
                </a:lnTo>
                <a:lnTo>
                  <a:pt x="241399" y="273878"/>
                </a:lnTo>
                <a:lnTo>
                  <a:pt x="241307" y="273105"/>
                </a:lnTo>
                <a:lnTo>
                  <a:pt x="240844" y="273012"/>
                </a:lnTo>
                <a:lnTo>
                  <a:pt x="240382" y="272917"/>
                </a:lnTo>
                <a:lnTo>
                  <a:pt x="239979" y="272483"/>
                </a:lnTo>
                <a:lnTo>
                  <a:pt x="239577" y="272048"/>
                </a:lnTo>
                <a:lnTo>
                  <a:pt x="239538" y="271368"/>
                </a:lnTo>
                <a:lnTo>
                  <a:pt x="239497" y="270686"/>
                </a:lnTo>
                <a:lnTo>
                  <a:pt x="239456" y="270005"/>
                </a:lnTo>
                <a:lnTo>
                  <a:pt x="239056" y="269849"/>
                </a:lnTo>
                <a:lnTo>
                  <a:pt x="238653" y="269694"/>
                </a:lnTo>
                <a:lnTo>
                  <a:pt x="238222" y="269053"/>
                </a:lnTo>
                <a:lnTo>
                  <a:pt x="237788" y="268412"/>
                </a:lnTo>
                <a:lnTo>
                  <a:pt x="237357" y="267771"/>
                </a:lnTo>
                <a:lnTo>
                  <a:pt x="237183" y="267011"/>
                </a:lnTo>
                <a:lnTo>
                  <a:pt x="237010" y="266249"/>
                </a:lnTo>
                <a:lnTo>
                  <a:pt x="236835" y="265487"/>
                </a:lnTo>
                <a:lnTo>
                  <a:pt x="236662" y="264725"/>
                </a:lnTo>
                <a:lnTo>
                  <a:pt x="236495" y="263992"/>
                </a:lnTo>
                <a:lnTo>
                  <a:pt x="236662" y="263394"/>
                </a:lnTo>
                <a:lnTo>
                  <a:pt x="236827" y="262795"/>
                </a:lnTo>
                <a:lnTo>
                  <a:pt x="236994" y="262195"/>
                </a:lnTo>
                <a:lnTo>
                  <a:pt x="237613" y="262444"/>
                </a:lnTo>
                <a:lnTo>
                  <a:pt x="238231" y="262692"/>
                </a:lnTo>
                <a:lnTo>
                  <a:pt x="238851" y="262941"/>
                </a:lnTo>
                <a:lnTo>
                  <a:pt x="239471" y="263189"/>
                </a:lnTo>
                <a:lnTo>
                  <a:pt x="239742" y="264113"/>
                </a:lnTo>
                <a:lnTo>
                  <a:pt x="242468" y="262589"/>
                </a:lnTo>
                <a:lnTo>
                  <a:pt x="244999" y="261914"/>
                </a:lnTo>
                <a:lnTo>
                  <a:pt x="249277" y="261842"/>
                </a:lnTo>
                <a:lnTo>
                  <a:pt x="251319" y="260910"/>
                </a:lnTo>
                <a:lnTo>
                  <a:pt x="251770" y="260310"/>
                </a:lnTo>
                <a:lnTo>
                  <a:pt x="254349" y="256878"/>
                </a:lnTo>
                <a:lnTo>
                  <a:pt x="256453" y="255885"/>
                </a:lnTo>
                <a:lnTo>
                  <a:pt x="256821" y="249811"/>
                </a:lnTo>
                <a:lnTo>
                  <a:pt x="256448" y="248944"/>
                </a:lnTo>
                <a:lnTo>
                  <a:pt x="257564" y="248758"/>
                </a:lnTo>
                <a:lnTo>
                  <a:pt x="258010" y="249446"/>
                </a:lnTo>
                <a:lnTo>
                  <a:pt x="258245" y="249809"/>
                </a:lnTo>
                <a:lnTo>
                  <a:pt x="259668" y="248879"/>
                </a:lnTo>
                <a:lnTo>
                  <a:pt x="260659" y="250179"/>
                </a:lnTo>
                <a:lnTo>
                  <a:pt x="261974" y="250347"/>
                </a:lnTo>
                <a:lnTo>
                  <a:pt x="263074" y="250486"/>
                </a:lnTo>
                <a:lnTo>
                  <a:pt x="264622" y="251104"/>
                </a:lnTo>
                <a:lnTo>
                  <a:pt x="266233" y="252837"/>
                </a:lnTo>
                <a:lnTo>
                  <a:pt x="266171" y="253830"/>
                </a:lnTo>
                <a:lnTo>
                  <a:pt x="267224" y="254943"/>
                </a:lnTo>
                <a:lnTo>
                  <a:pt x="267767" y="254898"/>
                </a:lnTo>
                <a:lnTo>
                  <a:pt x="268727" y="254886"/>
                </a:lnTo>
                <a:lnTo>
                  <a:pt x="269207" y="256863"/>
                </a:lnTo>
                <a:lnTo>
                  <a:pt x="269502" y="256959"/>
                </a:lnTo>
                <a:lnTo>
                  <a:pt x="272054" y="257790"/>
                </a:lnTo>
                <a:lnTo>
                  <a:pt x="271544" y="255880"/>
                </a:lnTo>
                <a:lnTo>
                  <a:pt x="271616" y="253362"/>
                </a:lnTo>
                <a:lnTo>
                  <a:pt x="272057" y="251089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7B7446DE-E8BB-AB05-BD44-D9945F3DBC40}"/>
              </a:ext>
            </a:extLst>
          </p:cNvPr>
          <p:cNvSpPr/>
          <p:nvPr/>
        </p:nvSpPr>
        <p:spPr>
          <a:xfrm flipV="1">
            <a:off x="3612020" y="3911815"/>
            <a:ext cx="421141" cy="328708"/>
          </a:xfrm>
          <a:custGeom>
            <a:avLst/>
            <a:gdLst>
              <a:gd name="connsiteX0" fmla="*/ 222345 w 378999"/>
              <a:gd name="connsiteY0" fmla="*/ 295240 h 295815"/>
              <a:gd name="connsiteX1" fmla="*/ 222573 w 378999"/>
              <a:gd name="connsiteY1" fmla="*/ 295000 h 295815"/>
              <a:gd name="connsiteX2" fmla="*/ 222884 w 378999"/>
              <a:gd name="connsiteY2" fmla="*/ 294911 h 295815"/>
              <a:gd name="connsiteX3" fmla="*/ 223179 w 378999"/>
              <a:gd name="connsiteY3" fmla="*/ 294795 h 295815"/>
              <a:gd name="connsiteX4" fmla="*/ 223473 w 378999"/>
              <a:gd name="connsiteY4" fmla="*/ 294528 h 295815"/>
              <a:gd name="connsiteX5" fmla="*/ 224012 w 378999"/>
              <a:gd name="connsiteY5" fmla="*/ 294018 h 295815"/>
              <a:gd name="connsiteX6" fmla="*/ 224372 w 378999"/>
              <a:gd name="connsiteY6" fmla="*/ 293492 h 295815"/>
              <a:gd name="connsiteX7" fmla="*/ 224503 w 378999"/>
              <a:gd name="connsiteY7" fmla="*/ 293446 h 295815"/>
              <a:gd name="connsiteX8" fmla="*/ 224716 w 378999"/>
              <a:gd name="connsiteY8" fmla="*/ 293446 h 295815"/>
              <a:gd name="connsiteX9" fmla="*/ 225059 w 378999"/>
              <a:gd name="connsiteY9" fmla="*/ 293447 h 295815"/>
              <a:gd name="connsiteX10" fmla="*/ 225435 w 378999"/>
              <a:gd name="connsiteY10" fmla="*/ 293370 h 295815"/>
              <a:gd name="connsiteX11" fmla="*/ 225844 w 378999"/>
              <a:gd name="connsiteY11" fmla="*/ 293231 h 295815"/>
              <a:gd name="connsiteX12" fmla="*/ 225991 w 378999"/>
              <a:gd name="connsiteY12" fmla="*/ 293185 h 295815"/>
              <a:gd name="connsiteX13" fmla="*/ 226073 w 378999"/>
              <a:gd name="connsiteY13" fmla="*/ 292984 h 295815"/>
              <a:gd name="connsiteX14" fmla="*/ 226073 w 378999"/>
              <a:gd name="connsiteY14" fmla="*/ 292751 h 295815"/>
              <a:gd name="connsiteX15" fmla="*/ 226269 w 378999"/>
              <a:gd name="connsiteY15" fmla="*/ 292721 h 295815"/>
              <a:gd name="connsiteX16" fmla="*/ 226465 w 378999"/>
              <a:gd name="connsiteY16" fmla="*/ 292705 h 295815"/>
              <a:gd name="connsiteX17" fmla="*/ 226678 w 378999"/>
              <a:gd name="connsiteY17" fmla="*/ 292628 h 295815"/>
              <a:gd name="connsiteX18" fmla="*/ 226776 w 378999"/>
              <a:gd name="connsiteY18" fmla="*/ 292334 h 295815"/>
              <a:gd name="connsiteX19" fmla="*/ 226743 w 378999"/>
              <a:gd name="connsiteY19" fmla="*/ 292179 h 295815"/>
              <a:gd name="connsiteX20" fmla="*/ 226956 w 378999"/>
              <a:gd name="connsiteY20" fmla="*/ 292025 h 295815"/>
              <a:gd name="connsiteX21" fmla="*/ 227217 w 378999"/>
              <a:gd name="connsiteY21" fmla="*/ 292056 h 295815"/>
              <a:gd name="connsiteX22" fmla="*/ 227430 w 378999"/>
              <a:gd name="connsiteY22" fmla="*/ 291933 h 295815"/>
              <a:gd name="connsiteX23" fmla="*/ 227610 w 378999"/>
              <a:gd name="connsiteY23" fmla="*/ 291701 h 295815"/>
              <a:gd name="connsiteX24" fmla="*/ 227969 w 378999"/>
              <a:gd name="connsiteY24" fmla="*/ 291407 h 295815"/>
              <a:gd name="connsiteX25" fmla="*/ 228133 w 378999"/>
              <a:gd name="connsiteY25" fmla="*/ 291121 h 295815"/>
              <a:gd name="connsiteX26" fmla="*/ 228329 w 378999"/>
              <a:gd name="connsiteY26" fmla="*/ 291067 h 295815"/>
              <a:gd name="connsiteX27" fmla="*/ 228542 w 378999"/>
              <a:gd name="connsiteY27" fmla="*/ 291067 h 295815"/>
              <a:gd name="connsiteX28" fmla="*/ 228738 w 378999"/>
              <a:gd name="connsiteY28" fmla="*/ 290990 h 295815"/>
              <a:gd name="connsiteX29" fmla="*/ 228820 w 378999"/>
              <a:gd name="connsiteY29" fmla="*/ 290773 h 295815"/>
              <a:gd name="connsiteX30" fmla="*/ 229212 w 378999"/>
              <a:gd name="connsiteY30" fmla="*/ 290544 h 295815"/>
              <a:gd name="connsiteX31" fmla="*/ 229686 w 378999"/>
              <a:gd name="connsiteY31" fmla="*/ 290260 h 295815"/>
              <a:gd name="connsiteX32" fmla="*/ 229915 w 378999"/>
              <a:gd name="connsiteY32" fmla="*/ 290160 h 295815"/>
              <a:gd name="connsiteX33" fmla="*/ 230308 w 378999"/>
              <a:gd name="connsiteY33" fmla="*/ 290289 h 295815"/>
              <a:gd name="connsiteX34" fmla="*/ 230455 w 378999"/>
              <a:gd name="connsiteY34" fmla="*/ 290087 h 295815"/>
              <a:gd name="connsiteX35" fmla="*/ 230586 w 378999"/>
              <a:gd name="connsiteY35" fmla="*/ 289766 h 295815"/>
              <a:gd name="connsiteX36" fmla="*/ 230798 w 378999"/>
              <a:gd name="connsiteY36" fmla="*/ 289473 h 295815"/>
              <a:gd name="connsiteX37" fmla="*/ 231567 w 378999"/>
              <a:gd name="connsiteY37" fmla="*/ 289520 h 295815"/>
              <a:gd name="connsiteX38" fmla="*/ 231812 w 378999"/>
              <a:gd name="connsiteY38" fmla="*/ 289511 h 295815"/>
              <a:gd name="connsiteX39" fmla="*/ 231943 w 378999"/>
              <a:gd name="connsiteY39" fmla="*/ 289273 h 295815"/>
              <a:gd name="connsiteX40" fmla="*/ 231943 w 378999"/>
              <a:gd name="connsiteY40" fmla="*/ 289080 h 295815"/>
              <a:gd name="connsiteX41" fmla="*/ 232172 w 378999"/>
              <a:gd name="connsiteY41" fmla="*/ 289090 h 295815"/>
              <a:gd name="connsiteX42" fmla="*/ 232417 w 378999"/>
              <a:gd name="connsiteY42" fmla="*/ 289163 h 295815"/>
              <a:gd name="connsiteX43" fmla="*/ 232695 w 378999"/>
              <a:gd name="connsiteY43" fmla="*/ 288971 h 295815"/>
              <a:gd name="connsiteX44" fmla="*/ 233071 w 378999"/>
              <a:gd name="connsiteY44" fmla="*/ 288467 h 295815"/>
              <a:gd name="connsiteX45" fmla="*/ 233202 w 378999"/>
              <a:gd name="connsiteY45" fmla="*/ 288367 h 295815"/>
              <a:gd name="connsiteX46" fmla="*/ 233627 w 378999"/>
              <a:gd name="connsiteY46" fmla="*/ 288376 h 295815"/>
              <a:gd name="connsiteX47" fmla="*/ 234265 w 378999"/>
              <a:gd name="connsiteY47" fmla="*/ 288322 h 295815"/>
              <a:gd name="connsiteX48" fmla="*/ 234723 w 378999"/>
              <a:gd name="connsiteY48" fmla="*/ 288259 h 295815"/>
              <a:gd name="connsiteX49" fmla="*/ 234984 w 378999"/>
              <a:gd name="connsiteY49" fmla="*/ 288085 h 295815"/>
              <a:gd name="connsiteX50" fmla="*/ 235148 w 378999"/>
              <a:gd name="connsiteY50" fmla="*/ 287846 h 295815"/>
              <a:gd name="connsiteX51" fmla="*/ 235295 w 378999"/>
              <a:gd name="connsiteY51" fmla="*/ 287828 h 295815"/>
              <a:gd name="connsiteX52" fmla="*/ 235426 w 378999"/>
              <a:gd name="connsiteY52" fmla="*/ 287718 h 295815"/>
              <a:gd name="connsiteX53" fmla="*/ 235507 w 378999"/>
              <a:gd name="connsiteY53" fmla="*/ 287462 h 295815"/>
              <a:gd name="connsiteX54" fmla="*/ 235556 w 378999"/>
              <a:gd name="connsiteY54" fmla="*/ 287205 h 295815"/>
              <a:gd name="connsiteX55" fmla="*/ 235638 w 378999"/>
              <a:gd name="connsiteY55" fmla="*/ 287077 h 295815"/>
              <a:gd name="connsiteX56" fmla="*/ 235605 w 378999"/>
              <a:gd name="connsiteY56" fmla="*/ 286563 h 295815"/>
              <a:gd name="connsiteX57" fmla="*/ 235589 w 378999"/>
              <a:gd name="connsiteY57" fmla="*/ 286417 h 295815"/>
              <a:gd name="connsiteX58" fmla="*/ 235491 w 378999"/>
              <a:gd name="connsiteY58" fmla="*/ 286288 h 295815"/>
              <a:gd name="connsiteX59" fmla="*/ 235638 w 378999"/>
              <a:gd name="connsiteY59" fmla="*/ 286197 h 295815"/>
              <a:gd name="connsiteX60" fmla="*/ 235818 w 378999"/>
              <a:gd name="connsiteY60" fmla="*/ 286160 h 295815"/>
              <a:gd name="connsiteX61" fmla="*/ 236096 w 378999"/>
              <a:gd name="connsiteY61" fmla="*/ 286050 h 295815"/>
              <a:gd name="connsiteX62" fmla="*/ 236374 w 378999"/>
              <a:gd name="connsiteY62" fmla="*/ 285932 h 295815"/>
              <a:gd name="connsiteX63" fmla="*/ 236456 w 378999"/>
              <a:gd name="connsiteY63" fmla="*/ 285812 h 295815"/>
              <a:gd name="connsiteX64" fmla="*/ 236456 w 378999"/>
              <a:gd name="connsiteY64" fmla="*/ 285492 h 295815"/>
              <a:gd name="connsiteX65" fmla="*/ 236456 w 378999"/>
              <a:gd name="connsiteY65" fmla="*/ 285190 h 295815"/>
              <a:gd name="connsiteX66" fmla="*/ 238271 w 378999"/>
              <a:gd name="connsiteY66" fmla="*/ 284705 h 295815"/>
              <a:gd name="connsiteX67" fmla="*/ 238516 w 378999"/>
              <a:gd name="connsiteY67" fmla="*/ 284210 h 295815"/>
              <a:gd name="connsiteX68" fmla="*/ 241050 w 378999"/>
              <a:gd name="connsiteY68" fmla="*/ 284619 h 295815"/>
              <a:gd name="connsiteX69" fmla="*/ 242473 w 378999"/>
              <a:gd name="connsiteY69" fmla="*/ 285008 h 295815"/>
              <a:gd name="connsiteX70" fmla="*/ 243552 w 378999"/>
              <a:gd name="connsiteY70" fmla="*/ 285449 h 295815"/>
              <a:gd name="connsiteX71" fmla="*/ 244958 w 378999"/>
              <a:gd name="connsiteY71" fmla="*/ 286284 h 295815"/>
              <a:gd name="connsiteX72" fmla="*/ 246021 w 378999"/>
              <a:gd name="connsiteY72" fmla="*/ 287915 h 295815"/>
              <a:gd name="connsiteX73" fmla="*/ 247248 w 378999"/>
              <a:gd name="connsiteY73" fmla="*/ 290388 h 295815"/>
              <a:gd name="connsiteX74" fmla="*/ 248507 w 378999"/>
              <a:gd name="connsiteY74" fmla="*/ 291770 h 295815"/>
              <a:gd name="connsiteX75" fmla="*/ 250779 w 378999"/>
              <a:gd name="connsiteY75" fmla="*/ 292056 h 295815"/>
              <a:gd name="connsiteX76" fmla="*/ 252954 w 378999"/>
              <a:gd name="connsiteY76" fmla="*/ 291549 h 295815"/>
              <a:gd name="connsiteX77" fmla="*/ 256126 w 378999"/>
              <a:gd name="connsiteY77" fmla="*/ 290541 h 295815"/>
              <a:gd name="connsiteX78" fmla="*/ 259903 w 378999"/>
              <a:gd name="connsiteY78" fmla="*/ 288736 h 295815"/>
              <a:gd name="connsiteX79" fmla="*/ 262634 w 378999"/>
              <a:gd name="connsiteY79" fmla="*/ 287459 h 295815"/>
              <a:gd name="connsiteX80" fmla="*/ 268864 w 378999"/>
              <a:gd name="connsiteY80" fmla="*/ 284526 h 295815"/>
              <a:gd name="connsiteX81" fmla="*/ 285591 w 378999"/>
              <a:gd name="connsiteY81" fmla="*/ 276309 h 295815"/>
              <a:gd name="connsiteX82" fmla="*/ 297647 w 378999"/>
              <a:gd name="connsiteY82" fmla="*/ 269902 h 295815"/>
              <a:gd name="connsiteX83" fmla="*/ 308409 w 378999"/>
              <a:gd name="connsiteY83" fmla="*/ 263997 h 295815"/>
              <a:gd name="connsiteX84" fmla="*/ 320074 w 378999"/>
              <a:gd name="connsiteY84" fmla="*/ 257393 h 295815"/>
              <a:gd name="connsiteX85" fmla="*/ 329352 w 378999"/>
              <a:gd name="connsiteY85" fmla="*/ 251793 h 295815"/>
              <a:gd name="connsiteX86" fmla="*/ 338528 w 378999"/>
              <a:gd name="connsiteY86" fmla="*/ 246393 h 295815"/>
              <a:gd name="connsiteX87" fmla="*/ 347221 w 378999"/>
              <a:gd name="connsiteY87" fmla="*/ 240499 h 295815"/>
              <a:gd name="connsiteX88" fmla="*/ 349842 w 378999"/>
              <a:gd name="connsiteY88" fmla="*/ 237925 h 295815"/>
              <a:gd name="connsiteX89" fmla="*/ 350298 w 378999"/>
              <a:gd name="connsiteY89" fmla="*/ 237683 h 295815"/>
              <a:gd name="connsiteX90" fmla="*/ 350771 w 378999"/>
              <a:gd name="connsiteY90" fmla="*/ 237433 h 295815"/>
              <a:gd name="connsiteX91" fmla="*/ 351521 w 378999"/>
              <a:gd name="connsiteY91" fmla="*/ 235327 h 295815"/>
              <a:gd name="connsiteX92" fmla="*/ 352945 w 378999"/>
              <a:gd name="connsiteY92" fmla="*/ 234279 h 295815"/>
              <a:gd name="connsiteX93" fmla="*/ 354800 w 378999"/>
              <a:gd name="connsiteY93" fmla="*/ 234286 h 295815"/>
              <a:gd name="connsiteX94" fmla="*/ 357154 w 378999"/>
              <a:gd name="connsiteY94" fmla="*/ 232683 h 295815"/>
              <a:gd name="connsiteX95" fmla="*/ 357259 w 378999"/>
              <a:gd name="connsiteY95" fmla="*/ 232393 h 295815"/>
              <a:gd name="connsiteX96" fmla="*/ 358029 w 378999"/>
              <a:gd name="connsiteY96" fmla="*/ 230268 h 295815"/>
              <a:gd name="connsiteX97" fmla="*/ 362171 w 378999"/>
              <a:gd name="connsiteY97" fmla="*/ 229727 h 295815"/>
              <a:gd name="connsiteX98" fmla="*/ 362792 w 378999"/>
              <a:gd name="connsiteY98" fmla="*/ 228923 h 295815"/>
              <a:gd name="connsiteX99" fmla="*/ 362611 w 378999"/>
              <a:gd name="connsiteY99" fmla="*/ 228116 h 295815"/>
              <a:gd name="connsiteX100" fmla="*/ 361626 w 378999"/>
              <a:gd name="connsiteY100" fmla="*/ 226934 h 295815"/>
              <a:gd name="connsiteX101" fmla="*/ 359896 w 378999"/>
              <a:gd name="connsiteY101" fmla="*/ 227175 h 295815"/>
              <a:gd name="connsiteX102" fmla="*/ 358786 w 378999"/>
              <a:gd name="connsiteY102" fmla="*/ 226427 h 295815"/>
              <a:gd name="connsiteX103" fmla="*/ 358299 w 378999"/>
              <a:gd name="connsiteY103" fmla="*/ 224999 h 295815"/>
              <a:gd name="connsiteX104" fmla="*/ 358552 w 378999"/>
              <a:gd name="connsiteY104" fmla="*/ 223759 h 295815"/>
              <a:gd name="connsiteX105" fmla="*/ 360661 w 378999"/>
              <a:gd name="connsiteY105" fmla="*/ 221659 h 295815"/>
              <a:gd name="connsiteX106" fmla="*/ 361250 w 378999"/>
              <a:gd name="connsiteY106" fmla="*/ 220636 h 295815"/>
              <a:gd name="connsiteX107" fmla="*/ 361657 w 378999"/>
              <a:gd name="connsiteY107" fmla="*/ 219927 h 295815"/>
              <a:gd name="connsiteX108" fmla="*/ 362037 w 378999"/>
              <a:gd name="connsiteY108" fmla="*/ 218006 h 295815"/>
              <a:gd name="connsiteX109" fmla="*/ 362532 w 378999"/>
              <a:gd name="connsiteY109" fmla="*/ 217513 h 295815"/>
              <a:gd name="connsiteX110" fmla="*/ 364272 w 378999"/>
              <a:gd name="connsiteY110" fmla="*/ 217155 h 295815"/>
              <a:gd name="connsiteX111" fmla="*/ 365192 w 378999"/>
              <a:gd name="connsiteY111" fmla="*/ 216965 h 295815"/>
              <a:gd name="connsiteX112" fmla="*/ 365958 w 378999"/>
              <a:gd name="connsiteY112" fmla="*/ 216444 h 295815"/>
              <a:gd name="connsiteX113" fmla="*/ 365850 w 378999"/>
              <a:gd name="connsiteY113" fmla="*/ 215959 h 295815"/>
              <a:gd name="connsiteX114" fmla="*/ 365667 w 378999"/>
              <a:gd name="connsiteY114" fmla="*/ 215541 h 295815"/>
              <a:gd name="connsiteX115" fmla="*/ 365204 w 378999"/>
              <a:gd name="connsiteY115" fmla="*/ 215092 h 295815"/>
              <a:gd name="connsiteX116" fmla="*/ 364758 w 378999"/>
              <a:gd name="connsiteY116" fmla="*/ 214859 h 295815"/>
              <a:gd name="connsiteX117" fmla="*/ 364466 w 378999"/>
              <a:gd name="connsiteY117" fmla="*/ 214409 h 295815"/>
              <a:gd name="connsiteX118" fmla="*/ 364435 w 378999"/>
              <a:gd name="connsiteY118" fmla="*/ 214038 h 295815"/>
              <a:gd name="connsiteX119" fmla="*/ 364483 w 378999"/>
              <a:gd name="connsiteY119" fmla="*/ 213635 h 295815"/>
              <a:gd name="connsiteX120" fmla="*/ 364682 w 378999"/>
              <a:gd name="connsiteY120" fmla="*/ 213221 h 295815"/>
              <a:gd name="connsiteX121" fmla="*/ 365057 w 378999"/>
              <a:gd name="connsiteY121" fmla="*/ 212985 h 295815"/>
              <a:gd name="connsiteX122" fmla="*/ 365603 w 378999"/>
              <a:gd name="connsiteY122" fmla="*/ 212729 h 295815"/>
              <a:gd name="connsiteX123" fmla="*/ 365989 w 378999"/>
              <a:gd name="connsiteY123" fmla="*/ 212311 h 295815"/>
              <a:gd name="connsiteX124" fmla="*/ 366149 w 378999"/>
              <a:gd name="connsiteY124" fmla="*/ 212128 h 295815"/>
              <a:gd name="connsiteX125" fmla="*/ 366373 w 378999"/>
              <a:gd name="connsiteY125" fmla="*/ 212118 h 295815"/>
              <a:gd name="connsiteX126" fmla="*/ 366695 w 378999"/>
              <a:gd name="connsiteY126" fmla="*/ 212097 h 295815"/>
              <a:gd name="connsiteX127" fmla="*/ 367122 w 378999"/>
              <a:gd name="connsiteY127" fmla="*/ 212173 h 295815"/>
              <a:gd name="connsiteX128" fmla="*/ 367325 w 378999"/>
              <a:gd name="connsiteY128" fmla="*/ 212388 h 295815"/>
              <a:gd name="connsiteX129" fmla="*/ 368128 w 378999"/>
              <a:gd name="connsiteY129" fmla="*/ 212315 h 295815"/>
              <a:gd name="connsiteX130" fmla="*/ 368598 w 378999"/>
              <a:gd name="connsiteY130" fmla="*/ 211950 h 295815"/>
              <a:gd name="connsiteX131" fmla="*/ 368718 w 378999"/>
              <a:gd name="connsiteY131" fmla="*/ 211231 h 295815"/>
              <a:gd name="connsiteX132" fmla="*/ 368463 w 378999"/>
              <a:gd name="connsiteY132" fmla="*/ 210651 h 295815"/>
              <a:gd name="connsiteX133" fmla="*/ 368036 w 378999"/>
              <a:gd name="connsiteY133" fmla="*/ 209748 h 295815"/>
              <a:gd name="connsiteX134" fmla="*/ 367653 w 378999"/>
              <a:gd name="connsiteY134" fmla="*/ 208893 h 295815"/>
              <a:gd name="connsiteX135" fmla="*/ 367590 w 378999"/>
              <a:gd name="connsiteY135" fmla="*/ 208056 h 295815"/>
              <a:gd name="connsiteX136" fmla="*/ 367645 w 378999"/>
              <a:gd name="connsiteY136" fmla="*/ 207218 h 295815"/>
              <a:gd name="connsiteX137" fmla="*/ 367743 w 378999"/>
              <a:gd name="connsiteY137" fmla="*/ 206649 h 295815"/>
              <a:gd name="connsiteX138" fmla="*/ 368129 w 378999"/>
              <a:gd name="connsiteY138" fmla="*/ 206124 h 295815"/>
              <a:gd name="connsiteX139" fmla="*/ 368880 w 378999"/>
              <a:gd name="connsiteY139" fmla="*/ 205314 h 295815"/>
              <a:gd name="connsiteX140" fmla="*/ 369768 w 378999"/>
              <a:gd name="connsiteY140" fmla="*/ 205026 h 295815"/>
              <a:gd name="connsiteX141" fmla="*/ 370582 w 378999"/>
              <a:gd name="connsiteY141" fmla="*/ 204738 h 295815"/>
              <a:gd name="connsiteX142" fmla="*/ 371298 w 378999"/>
              <a:gd name="connsiteY142" fmla="*/ 204396 h 295815"/>
              <a:gd name="connsiteX143" fmla="*/ 371641 w 378999"/>
              <a:gd name="connsiteY143" fmla="*/ 203924 h 295815"/>
              <a:gd name="connsiteX144" fmla="*/ 371740 w 378999"/>
              <a:gd name="connsiteY144" fmla="*/ 203291 h 295815"/>
              <a:gd name="connsiteX145" fmla="*/ 371793 w 378999"/>
              <a:gd name="connsiteY145" fmla="*/ 202560 h 295815"/>
              <a:gd name="connsiteX146" fmla="*/ 372075 w 378999"/>
              <a:gd name="connsiteY146" fmla="*/ 201396 h 295815"/>
              <a:gd name="connsiteX147" fmla="*/ 372428 w 378999"/>
              <a:gd name="connsiteY147" fmla="*/ 200849 h 295815"/>
              <a:gd name="connsiteX148" fmla="*/ 373136 w 378999"/>
              <a:gd name="connsiteY148" fmla="*/ 199776 h 295815"/>
              <a:gd name="connsiteX149" fmla="*/ 373427 w 378999"/>
              <a:gd name="connsiteY149" fmla="*/ 199057 h 295815"/>
              <a:gd name="connsiteX150" fmla="*/ 373965 w 378999"/>
              <a:gd name="connsiteY150" fmla="*/ 197442 h 295815"/>
              <a:gd name="connsiteX151" fmla="*/ 374191 w 378999"/>
              <a:gd name="connsiteY151" fmla="*/ 196981 h 295815"/>
              <a:gd name="connsiteX152" fmla="*/ 374683 w 378999"/>
              <a:gd name="connsiteY152" fmla="*/ 196456 h 295815"/>
              <a:gd name="connsiteX153" fmla="*/ 374910 w 378999"/>
              <a:gd name="connsiteY153" fmla="*/ 195909 h 295815"/>
              <a:gd name="connsiteX154" fmla="*/ 374931 w 378999"/>
              <a:gd name="connsiteY154" fmla="*/ 195227 h 295815"/>
              <a:gd name="connsiteX155" fmla="*/ 375244 w 378999"/>
              <a:gd name="connsiteY155" fmla="*/ 194508 h 295815"/>
              <a:gd name="connsiteX156" fmla="*/ 375768 w 378999"/>
              <a:gd name="connsiteY156" fmla="*/ 193918 h 295815"/>
              <a:gd name="connsiteX157" fmla="*/ 376135 w 378999"/>
              <a:gd name="connsiteY157" fmla="*/ 192995 h 295815"/>
              <a:gd name="connsiteX158" fmla="*/ 376275 w 378999"/>
              <a:gd name="connsiteY158" fmla="*/ 192394 h 295815"/>
              <a:gd name="connsiteX159" fmla="*/ 376159 w 378999"/>
              <a:gd name="connsiteY159" fmla="*/ 191428 h 295815"/>
              <a:gd name="connsiteX160" fmla="*/ 376171 w 378999"/>
              <a:gd name="connsiteY160" fmla="*/ 191041 h 295815"/>
              <a:gd name="connsiteX161" fmla="*/ 376386 w 378999"/>
              <a:gd name="connsiteY161" fmla="*/ 190344 h 295815"/>
              <a:gd name="connsiteX162" fmla="*/ 376537 w 378999"/>
              <a:gd name="connsiteY162" fmla="*/ 189796 h 295815"/>
              <a:gd name="connsiteX163" fmla="*/ 376398 w 378999"/>
              <a:gd name="connsiteY163" fmla="*/ 189237 h 295815"/>
              <a:gd name="connsiteX164" fmla="*/ 375961 w 378999"/>
              <a:gd name="connsiteY164" fmla="*/ 188689 h 295815"/>
              <a:gd name="connsiteX165" fmla="*/ 375523 w 378999"/>
              <a:gd name="connsiteY165" fmla="*/ 188216 h 295815"/>
              <a:gd name="connsiteX166" fmla="*/ 375085 w 378999"/>
              <a:gd name="connsiteY166" fmla="*/ 187978 h 295815"/>
              <a:gd name="connsiteX167" fmla="*/ 374915 w 378999"/>
              <a:gd name="connsiteY167" fmla="*/ 187677 h 295815"/>
              <a:gd name="connsiteX168" fmla="*/ 374841 w 378999"/>
              <a:gd name="connsiteY168" fmla="*/ 187097 h 295815"/>
              <a:gd name="connsiteX169" fmla="*/ 374863 w 378999"/>
              <a:gd name="connsiteY169" fmla="*/ 186700 h 295815"/>
              <a:gd name="connsiteX170" fmla="*/ 375206 w 378999"/>
              <a:gd name="connsiteY170" fmla="*/ 186164 h 295815"/>
              <a:gd name="connsiteX171" fmla="*/ 375603 w 378999"/>
              <a:gd name="connsiteY171" fmla="*/ 185531 h 295815"/>
              <a:gd name="connsiteX172" fmla="*/ 376355 w 378999"/>
              <a:gd name="connsiteY172" fmla="*/ 184110 h 295815"/>
              <a:gd name="connsiteX173" fmla="*/ 376892 w 378999"/>
              <a:gd name="connsiteY173" fmla="*/ 183209 h 295815"/>
              <a:gd name="connsiteX174" fmla="*/ 377482 w 378999"/>
              <a:gd name="connsiteY174" fmla="*/ 182464 h 295815"/>
              <a:gd name="connsiteX175" fmla="*/ 377675 w 378999"/>
              <a:gd name="connsiteY175" fmla="*/ 181959 h 295815"/>
              <a:gd name="connsiteX176" fmla="*/ 378254 w 378999"/>
              <a:gd name="connsiteY176" fmla="*/ 181359 h 295815"/>
              <a:gd name="connsiteX177" fmla="*/ 378802 w 378999"/>
              <a:gd name="connsiteY177" fmla="*/ 180952 h 295815"/>
              <a:gd name="connsiteX178" fmla="*/ 379166 w 378999"/>
              <a:gd name="connsiteY178" fmla="*/ 180352 h 295815"/>
              <a:gd name="connsiteX179" fmla="*/ 379178 w 378999"/>
              <a:gd name="connsiteY179" fmla="*/ 179987 h 295815"/>
              <a:gd name="connsiteX180" fmla="*/ 379125 w 378999"/>
              <a:gd name="connsiteY180" fmla="*/ 179589 h 295815"/>
              <a:gd name="connsiteX181" fmla="*/ 379179 w 378999"/>
              <a:gd name="connsiteY181" fmla="*/ 179149 h 295815"/>
              <a:gd name="connsiteX182" fmla="*/ 378955 w 378999"/>
              <a:gd name="connsiteY182" fmla="*/ 178869 h 295815"/>
              <a:gd name="connsiteX183" fmla="*/ 378924 w 378999"/>
              <a:gd name="connsiteY183" fmla="*/ 178311 h 295815"/>
              <a:gd name="connsiteX184" fmla="*/ 378914 w 378999"/>
              <a:gd name="connsiteY184" fmla="*/ 177709 h 295815"/>
              <a:gd name="connsiteX185" fmla="*/ 378605 w 378999"/>
              <a:gd name="connsiteY185" fmla="*/ 177000 h 295815"/>
              <a:gd name="connsiteX186" fmla="*/ 378148 w 378999"/>
              <a:gd name="connsiteY186" fmla="*/ 176247 h 295815"/>
              <a:gd name="connsiteX187" fmla="*/ 377721 w 378999"/>
              <a:gd name="connsiteY187" fmla="*/ 175473 h 295815"/>
              <a:gd name="connsiteX188" fmla="*/ 377209 w 378999"/>
              <a:gd name="connsiteY188" fmla="*/ 174978 h 295815"/>
              <a:gd name="connsiteX189" fmla="*/ 376406 w 378999"/>
              <a:gd name="connsiteY189" fmla="*/ 174579 h 295815"/>
              <a:gd name="connsiteX190" fmla="*/ 375840 w 378999"/>
              <a:gd name="connsiteY190" fmla="*/ 174052 h 295815"/>
              <a:gd name="connsiteX191" fmla="*/ 375670 w 378999"/>
              <a:gd name="connsiteY191" fmla="*/ 173354 h 295815"/>
              <a:gd name="connsiteX192" fmla="*/ 375394 w 378999"/>
              <a:gd name="connsiteY192" fmla="*/ 172881 h 295815"/>
              <a:gd name="connsiteX193" fmla="*/ 375139 w 378999"/>
              <a:gd name="connsiteY193" fmla="*/ 172279 h 295815"/>
              <a:gd name="connsiteX194" fmla="*/ 374935 w 378999"/>
              <a:gd name="connsiteY194" fmla="*/ 172235 h 295815"/>
              <a:gd name="connsiteX195" fmla="*/ 374892 w 378999"/>
              <a:gd name="connsiteY195" fmla="*/ 172042 h 295815"/>
              <a:gd name="connsiteX196" fmla="*/ 374475 w 378999"/>
              <a:gd name="connsiteY196" fmla="*/ 171977 h 295815"/>
              <a:gd name="connsiteX197" fmla="*/ 374048 w 378999"/>
              <a:gd name="connsiteY197" fmla="*/ 171868 h 295815"/>
              <a:gd name="connsiteX198" fmla="*/ 373931 w 378999"/>
              <a:gd name="connsiteY198" fmla="*/ 171782 h 295815"/>
              <a:gd name="connsiteX199" fmla="*/ 373684 w 378999"/>
              <a:gd name="connsiteY199" fmla="*/ 171932 h 295815"/>
              <a:gd name="connsiteX200" fmla="*/ 373375 w 378999"/>
              <a:gd name="connsiteY200" fmla="*/ 171824 h 295815"/>
              <a:gd name="connsiteX201" fmla="*/ 372883 w 378999"/>
              <a:gd name="connsiteY201" fmla="*/ 171211 h 295815"/>
              <a:gd name="connsiteX202" fmla="*/ 372745 w 378999"/>
              <a:gd name="connsiteY202" fmla="*/ 170599 h 295815"/>
              <a:gd name="connsiteX203" fmla="*/ 372672 w 378999"/>
              <a:gd name="connsiteY203" fmla="*/ 170319 h 295815"/>
              <a:gd name="connsiteX204" fmla="*/ 372876 w 378999"/>
              <a:gd name="connsiteY204" fmla="*/ 169751 h 295815"/>
              <a:gd name="connsiteX205" fmla="*/ 373638 w 378999"/>
              <a:gd name="connsiteY205" fmla="*/ 168678 h 295815"/>
              <a:gd name="connsiteX206" fmla="*/ 373906 w 378999"/>
              <a:gd name="connsiteY206" fmla="*/ 168099 h 295815"/>
              <a:gd name="connsiteX207" fmla="*/ 374464 w 378999"/>
              <a:gd name="connsiteY207" fmla="*/ 167080 h 295815"/>
              <a:gd name="connsiteX208" fmla="*/ 374477 w 378999"/>
              <a:gd name="connsiteY208" fmla="*/ 166468 h 295815"/>
              <a:gd name="connsiteX209" fmla="*/ 374531 w 378999"/>
              <a:gd name="connsiteY209" fmla="*/ 166033 h 295815"/>
              <a:gd name="connsiteX210" fmla="*/ 374210 w 378999"/>
              <a:gd name="connsiteY210" fmla="*/ 165721 h 295815"/>
              <a:gd name="connsiteX211" fmla="*/ 373461 w 378999"/>
              <a:gd name="connsiteY211" fmla="*/ 165462 h 295815"/>
              <a:gd name="connsiteX212" fmla="*/ 372863 w 378999"/>
              <a:gd name="connsiteY212" fmla="*/ 165418 h 295815"/>
              <a:gd name="connsiteX213" fmla="*/ 372359 w 378999"/>
              <a:gd name="connsiteY213" fmla="*/ 165545 h 295815"/>
              <a:gd name="connsiteX214" fmla="*/ 371963 w 378999"/>
              <a:gd name="connsiteY214" fmla="*/ 165480 h 295815"/>
              <a:gd name="connsiteX215" fmla="*/ 371633 w 378999"/>
              <a:gd name="connsiteY215" fmla="*/ 165157 h 295815"/>
              <a:gd name="connsiteX216" fmla="*/ 371473 w 378999"/>
              <a:gd name="connsiteY216" fmla="*/ 164685 h 295815"/>
              <a:gd name="connsiteX217" fmla="*/ 371314 w 378999"/>
              <a:gd name="connsiteY217" fmla="*/ 164233 h 295815"/>
              <a:gd name="connsiteX218" fmla="*/ 370749 w 378999"/>
              <a:gd name="connsiteY218" fmla="*/ 163609 h 295815"/>
              <a:gd name="connsiteX219" fmla="*/ 370417 w 378999"/>
              <a:gd name="connsiteY219" fmla="*/ 163372 h 295815"/>
              <a:gd name="connsiteX220" fmla="*/ 370214 w 378999"/>
              <a:gd name="connsiteY220" fmla="*/ 163404 h 295815"/>
              <a:gd name="connsiteX221" fmla="*/ 370064 w 378999"/>
              <a:gd name="connsiteY221" fmla="*/ 163221 h 295815"/>
              <a:gd name="connsiteX222" fmla="*/ 369851 w 378999"/>
              <a:gd name="connsiteY222" fmla="*/ 162931 h 295815"/>
              <a:gd name="connsiteX223" fmla="*/ 369681 w 378999"/>
              <a:gd name="connsiteY223" fmla="*/ 162184 h 295815"/>
              <a:gd name="connsiteX224" fmla="*/ 369702 w 378999"/>
              <a:gd name="connsiteY224" fmla="*/ 161948 h 295815"/>
              <a:gd name="connsiteX225" fmla="*/ 369501 w 378999"/>
              <a:gd name="connsiteY225" fmla="*/ 161582 h 295815"/>
              <a:gd name="connsiteX226" fmla="*/ 369416 w 378999"/>
              <a:gd name="connsiteY226" fmla="*/ 160906 h 295815"/>
              <a:gd name="connsiteX227" fmla="*/ 369385 w 378999"/>
              <a:gd name="connsiteY227" fmla="*/ 160100 h 295815"/>
              <a:gd name="connsiteX228" fmla="*/ 369462 w 378999"/>
              <a:gd name="connsiteY228" fmla="*/ 159504 h 295815"/>
              <a:gd name="connsiteX229" fmla="*/ 369323 w 378999"/>
              <a:gd name="connsiteY229" fmla="*/ 159096 h 295815"/>
              <a:gd name="connsiteX230" fmla="*/ 369163 w 378999"/>
              <a:gd name="connsiteY230" fmla="*/ 158918 h 295815"/>
              <a:gd name="connsiteX231" fmla="*/ 368960 w 378999"/>
              <a:gd name="connsiteY231" fmla="*/ 158628 h 295815"/>
              <a:gd name="connsiteX232" fmla="*/ 368834 w 378999"/>
              <a:gd name="connsiteY232" fmla="*/ 157951 h 295815"/>
              <a:gd name="connsiteX233" fmla="*/ 368417 w 378999"/>
              <a:gd name="connsiteY233" fmla="*/ 157253 h 295815"/>
              <a:gd name="connsiteX234" fmla="*/ 368119 w 378999"/>
              <a:gd name="connsiteY234" fmla="*/ 156951 h 295815"/>
              <a:gd name="connsiteX235" fmla="*/ 368162 w 378999"/>
              <a:gd name="connsiteY235" fmla="*/ 156382 h 295815"/>
              <a:gd name="connsiteX236" fmla="*/ 368752 w 378999"/>
              <a:gd name="connsiteY236" fmla="*/ 155675 h 295815"/>
              <a:gd name="connsiteX237" fmla="*/ 369288 w 378999"/>
              <a:gd name="connsiteY237" fmla="*/ 155096 h 295815"/>
              <a:gd name="connsiteX238" fmla="*/ 369676 w 378999"/>
              <a:gd name="connsiteY238" fmla="*/ 154345 h 295815"/>
              <a:gd name="connsiteX239" fmla="*/ 369902 w 378999"/>
              <a:gd name="connsiteY239" fmla="*/ 153733 h 295815"/>
              <a:gd name="connsiteX240" fmla="*/ 369805 w 378999"/>
              <a:gd name="connsiteY240" fmla="*/ 153395 h 295815"/>
              <a:gd name="connsiteX241" fmla="*/ 369882 w 378999"/>
              <a:gd name="connsiteY241" fmla="*/ 152847 h 295815"/>
              <a:gd name="connsiteX242" fmla="*/ 369830 w 378999"/>
              <a:gd name="connsiteY242" fmla="*/ 152418 h 295815"/>
              <a:gd name="connsiteX243" fmla="*/ 369787 w 378999"/>
              <a:gd name="connsiteY243" fmla="*/ 151838 h 295815"/>
              <a:gd name="connsiteX244" fmla="*/ 369617 w 378999"/>
              <a:gd name="connsiteY244" fmla="*/ 150946 h 295815"/>
              <a:gd name="connsiteX245" fmla="*/ 369609 w 378999"/>
              <a:gd name="connsiteY245" fmla="*/ 150474 h 295815"/>
              <a:gd name="connsiteX246" fmla="*/ 369684 w 378999"/>
              <a:gd name="connsiteY246" fmla="*/ 149861 h 295815"/>
              <a:gd name="connsiteX247" fmla="*/ 370006 w 378999"/>
              <a:gd name="connsiteY247" fmla="*/ 149261 h 295815"/>
              <a:gd name="connsiteX248" fmla="*/ 370093 w 378999"/>
              <a:gd name="connsiteY248" fmla="*/ 148821 h 295815"/>
              <a:gd name="connsiteX249" fmla="*/ 369794 w 378999"/>
              <a:gd name="connsiteY249" fmla="*/ 148358 h 295815"/>
              <a:gd name="connsiteX250" fmla="*/ 369614 w 378999"/>
              <a:gd name="connsiteY250" fmla="*/ 147800 h 295815"/>
              <a:gd name="connsiteX251" fmla="*/ 369359 w 378999"/>
              <a:gd name="connsiteY251" fmla="*/ 146983 h 295815"/>
              <a:gd name="connsiteX252" fmla="*/ 369050 w 378999"/>
              <a:gd name="connsiteY252" fmla="*/ 146510 h 295815"/>
              <a:gd name="connsiteX253" fmla="*/ 368880 w 378999"/>
              <a:gd name="connsiteY253" fmla="*/ 146210 h 295815"/>
              <a:gd name="connsiteX254" fmla="*/ 366878 w 378999"/>
              <a:gd name="connsiteY254" fmla="*/ 146300 h 295815"/>
              <a:gd name="connsiteX255" fmla="*/ 364692 w 378999"/>
              <a:gd name="connsiteY255" fmla="*/ 146398 h 295815"/>
              <a:gd name="connsiteX256" fmla="*/ 363768 w 378999"/>
              <a:gd name="connsiteY256" fmla="*/ 145836 h 295815"/>
              <a:gd name="connsiteX257" fmla="*/ 361981 w 378999"/>
              <a:gd name="connsiteY257" fmla="*/ 146053 h 295815"/>
              <a:gd name="connsiteX258" fmla="*/ 360799 w 378999"/>
              <a:gd name="connsiteY258" fmla="*/ 146197 h 295815"/>
              <a:gd name="connsiteX259" fmla="*/ 359326 w 378999"/>
              <a:gd name="connsiteY259" fmla="*/ 146897 h 295815"/>
              <a:gd name="connsiteX260" fmla="*/ 357826 w 378999"/>
              <a:gd name="connsiteY260" fmla="*/ 147611 h 295815"/>
              <a:gd name="connsiteX261" fmla="*/ 355614 w 378999"/>
              <a:gd name="connsiteY261" fmla="*/ 148178 h 295815"/>
              <a:gd name="connsiteX262" fmla="*/ 354733 w 378999"/>
              <a:gd name="connsiteY262" fmla="*/ 148405 h 295815"/>
              <a:gd name="connsiteX263" fmla="*/ 350143 w 378999"/>
              <a:gd name="connsiteY263" fmla="*/ 152306 h 295815"/>
              <a:gd name="connsiteX264" fmla="*/ 348777 w 378999"/>
              <a:gd name="connsiteY264" fmla="*/ 153466 h 295815"/>
              <a:gd name="connsiteX265" fmla="*/ 347728 w 378999"/>
              <a:gd name="connsiteY265" fmla="*/ 153276 h 295815"/>
              <a:gd name="connsiteX266" fmla="*/ 345141 w 378999"/>
              <a:gd name="connsiteY266" fmla="*/ 151157 h 295815"/>
              <a:gd name="connsiteX267" fmla="*/ 344588 w 378999"/>
              <a:gd name="connsiteY267" fmla="*/ 150225 h 295815"/>
              <a:gd name="connsiteX268" fmla="*/ 343985 w 378999"/>
              <a:gd name="connsiteY268" fmla="*/ 146750 h 295815"/>
              <a:gd name="connsiteX269" fmla="*/ 343158 w 378999"/>
              <a:gd name="connsiteY269" fmla="*/ 145435 h 295815"/>
              <a:gd name="connsiteX270" fmla="*/ 342696 w 378999"/>
              <a:gd name="connsiteY270" fmla="*/ 144699 h 295815"/>
              <a:gd name="connsiteX271" fmla="*/ 342705 w 378999"/>
              <a:gd name="connsiteY271" fmla="*/ 140406 h 295815"/>
              <a:gd name="connsiteX272" fmla="*/ 342369 w 378999"/>
              <a:gd name="connsiteY272" fmla="*/ 137895 h 295815"/>
              <a:gd name="connsiteX273" fmla="*/ 342114 w 378999"/>
              <a:gd name="connsiteY273" fmla="*/ 135973 h 295815"/>
              <a:gd name="connsiteX274" fmla="*/ 340415 w 378999"/>
              <a:gd name="connsiteY274" fmla="*/ 132158 h 295815"/>
              <a:gd name="connsiteX275" fmla="*/ 338909 w 378999"/>
              <a:gd name="connsiteY275" fmla="*/ 129637 h 295815"/>
              <a:gd name="connsiteX276" fmla="*/ 337268 w 378999"/>
              <a:gd name="connsiteY276" fmla="*/ 127575 h 295815"/>
              <a:gd name="connsiteX277" fmla="*/ 335840 w 378999"/>
              <a:gd name="connsiteY277" fmla="*/ 126234 h 295815"/>
              <a:gd name="connsiteX278" fmla="*/ 334150 w 378999"/>
              <a:gd name="connsiteY278" fmla="*/ 123618 h 295815"/>
              <a:gd name="connsiteX279" fmla="*/ 332573 w 378999"/>
              <a:gd name="connsiteY279" fmla="*/ 120449 h 295815"/>
              <a:gd name="connsiteX280" fmla="*/ 331380 w 378999"/>
              <a:gd name="connsiteY280" fmla="*/ 117948 h 295815"/>
              <a:gd name="connsiteX281" fmla="*/ 329637 w 378999"/>
              <a:gd name="connsiteY281" fmla="*/ 114889 h 295815"/>
              <a:gd name="connsiteX282" fmla="*/ 327794 w 378999"/>
              <a:gd name="connsiteY282" fmla="*/ 110777 h 295815"/>
              <a:gd name="connsiteX283" fmla="*/ 326440 w 378999"/>
              <a:gd name="connsiteY283" fmla="*/ 107611 h 295815"/>
              <a:gd name="connsiteX284" fmla="*/ 324973 w 378999"/>
              <a:gd name="connsiteY284" fmla="*/ 104775 h 295815"/>
              <a:gd name="connsiteX285" fmla="*/ 323727 w 378999"/>
              <a:gd name="connsiteY285" fmla="*/ 101831 h 295815"/>
              <a:gd name="connsiteX286" fmla="*/ 322700 w 378999"/>
              <a:gd name="connsiteY286" fmla="*/ 99332 h 295815"/>
              <a:gd name="connsiteX287" fmla="*/ 321338 w 378999"/>
              <a:gd name="connsiteY287" fmla="*/ 96885 h 295815"/>
              <a:gd name="connsiteX288" fmla="*/ 319872 w 378999"/>
              <a:gd name="connsiteY288" fmla="*/ 93939 h 295815"/>
              <a:gd name="connsiteX289" fmla="*/ 318410 w 378999"/>
              <a:gd name="connsiteY289" fmla="*/ 90550 h 295815"/>
              <a:gd name="connsiteX290" fmla="*/ 317547 w 378999"/>
              <a:gd name="connsiteY290" fmla="*/ 88274 h 295815"/>
              <a:gd name="connsiteX291" fmla="*/ 316243 w 378999"/>
              <a:gd name="connsiteY291" fmla="*/ 85606 h 295815"/>
              <a:gd name="connsiteX292" fmla="*/ 314942 w 378999"/>
              <a:gd name="connsiteY292" fmla="*/ 82717 h 295815"/>
              <a:gd name="connsiteX293" fmla="*/ 314080 w 378999"/>
              <a:gd name="connsiteY293" fmla="*/ 80219 h 295815"/>
              <a:gd name="connsiteX294" fmla="*/ 313207 w 378999"/>
              <a:gd name="connsiteY294" fmla="*/ 78884 h 295815"/>
              <a:gd name="connsiteX295" fmla="*/ 312108 w 378999"/>
              <a:gd name="connsiteY295" fmla="*/ 77878 h 295815"/>
              <a:gd name="connsiteX296" fmla="*/ 310785 w 378999"/>
              <a:gd name="connsiteY296" fmla="*/ 77203 h 295815"/>
              <a:gd name="connsiteX297" fmla="*/ 309848 w 378999"/>
              <a:gd name="connsiteY297" fmla="*/ 76642 h 295815"/>
              <a:gd name="connsiteX298" fmla="*/ 308671 w 378999"/>
              <a:gd name="connsiteY298" fmla="*/ 75930 h 295815"/>
              <a:gd name="connsiteX299" fmla="*/ 306431 w 378999"/>
              <a:gd name="connsiteY299" fmla="*/ 75004 h 295815"/>
              <a:gd name="connsiteX300" fmla="*/ 306431 w 378999"/>
              <a:gd name="connsiteY300" fmla="*/ 74766 h 295815"/>
              <a:gd name="connsiteX301" fmla="*/ 306348 w 378999"/>
              <a:gd name="connsiteY301" fmla="*/ 74643 h 295815"/>
              <a:gd name="connsiteX302" fmla="*/ 306424 w 378999"/>
              <a:gd name="connsiteY302" fmla="*/ 74498 h 295815"/>
              <a:gd name="connsiteX303" fmla="*/ 306644 w 378999"/>
              <a:gd name="connsiteY303" fmla="*/ 74634 h 295815"/>
              <a:gd name="connsiteX304" fmla="*/ 306701 w 378999"/>
              <a:gd name="connsiteY304" fmla="*/ 74489 h 295815"/>
              <a:gd name="connsiteX305" fmla="*/ 306630 w 378999"/>
              <a:gd name="connsiteY305" fmla="*/ 74327 h 295815"/>
              <a:gd name="connsiteX306" fmla="*/ 306843 w 378999"/>
              <a:gd name="connsiteY306" fmla="*/ 74192 h 295815"/>
              <a:gd name="connsiteX307" fmla="*/ 306799 w 378999"/>
              <a:gd name="connsiteY307" fmla="*/ 74015 h 295815"/>
              <a:gd name="connsiteX308" fmla="*/ 306570 w 378999"/>
              <a:gd name="connsiteY308" fmla="*/ 73982 h 295815"/>
              <a:gd name="connsiteX309" fmla="*/ 306676 w 378999"/>
              <a:gd name="connsiteY309" fmla="*/ 73786 h 295815"/>
              <a:gd name="connsiteX310" fmla="*/ 306671 w 378999"/>
              <a:gd name="connsiteY310" fmla="*/ 73476 h 295815"/>
              <a:gd name="connsiteX311" fmla="*/ 306496 w 378999"/>
              <a:gd name="connsiteY311" fmla="*/ 73308 h 295815"/>
              <a:gd name="connsiteX312" fmla="*/ 306678 w 378999"/>
              <a:gd name="connsiteY312" fmla="*/ 73193 h 295815"/>
              <a:gd name="connsiteX313" fmla="*/ 306557 w 378999"/>
              <a:gd name="connsiteY313" fmla="*/ 72902 h 295815"/>
              <a:gd name="connsiteX314" fmla="*/ 306480 w 378999"/>
              <a:gd name="connsiteY314" fmla="*/ 72721 h 295815"/>
              <a:gd name="connsiteX315" fmla="*/ 306550 w 378999"/>
              <a:gd name="connsiteY315" fmla="*/ 72560 h 295815"/>
              <a:gd name="connsiteX316" fmla="*/ 306513 w 378999"/>
              <a:gd name="connsiteY316" fmla="*/ 72367 h 295815"/>
              <a:gd name="connsiteX317" fmla="*/ 306364 w 378999"/>
              <a:gd name="connsiteY317" fmla="*/ 72270 h 295815"/>
              <a:gd name="connsiteX318" fmla="*/ 306457 w 378999"/>
              <a:gd name="connsiteY318" fmla="*/ 72099 h 295815"/>
              <a:gd name="connsiteX319" fmla="*/ 306487 w 378999"/>
              <a:gd name="connsiteY319" fmla="*/ 71890 h 295815"/>
              <a:gd name="connsiteX320" fmla="*/ 306488 w 378999"/>
              <a:gd name="connsiteY320" fmla="*/ 71696 h 295815"/>
              <a:gd name="connsiteX321" fmla="*/ 306326 w 378999"/>
              <a:gd name="connsiteY321" fmla="*/ 71676 h 295815"/>
              <a:gd name="connsiteX322" fmla="*/ 306143 w 378999"/>
              <a:gd name="connsiteY322" fmla="*/ 71638 h 295815"/>
              <a:gd name="connsiteX323" fmla="*/ 306331 w 378999"/>
              <a:gd name="connsiteY323" fmla="*/ 71454 h 295815"/>
              <a:gd name="connsiteX324" fmla="*/ 306235 w 378999"/>
              <a:gd name="connsiteY324" fmla="*/ 71309 h 295815"/>
              <a:gd name="connsiteX325" fmla="*/ 306168 w 378999"/>
              <a:gd name="connsiteY325" fmla="*/ 71147 h 295815"/>
              <a:gd name="connsiteX326" fmla="*/ 306317 w 378999"/>
              <a:gd name="connsiteY326" fmla="*/ 71035 h 295815"/>
              <a:gd name="connsiteX327" fmla="*/ 306128 w 378999"/>
              <a:gd name="connsiteY327" fmla="*/ 70941 h 295815"/>
              <a:gd name="connsiteX328" fmla="*/ 305975 w 378999"/>
              <a:gd name="connsiteY328" fmla="*/ 70934 h 295815"/>
              <a:gd name="connsiteX329" fmla="*/ 306001 w 378999"/>
              <a:gd name="connsiteY329" fmla="*/ 70786 h 295815"/>
              <a:gd name="connsiteX330" fmla="*/ 306148 w 378999"/>
              <a:gd name="connsiteY330" fmla="*/ 70735 h 295815"/>
              <a:gd name="connsiteX331" fmla="*/ 306091 w 378999"/>
              <a:gd name="connsiteY331" fmla="*/ 70464 h 295815"/>
              <a:gd name="connsiteX332" fmla="*/ 306079 w 378999"/>
              <a:gd name="connsiteY332" fmla="*/ 70187 h 295815"/>
              <a:gd name="connsiteX333" fmla="*/ 306143 w 378999"/>
              <a:gd name="connsiteY333" fmla="*/ 69987 h 295815"/>
              <a:gd name="connsiteX334" fmla="*/ 306209 w 378999"/>
              <a:gd name="connsiteY334" fmla="*/ 69826 h 295815"/>
              <a:gd name="connsiteX335" fmla="*/ 306099 w 378999"/>
              <a:gd name="connsiteY335" fmla="*/ 69706 h 295815"/>
              <a:gd name="connsiteX336" fmla="*/ 305906 w 378999"/>
              <a:gd name="connsiteY336" fmla="*/ 69457 h 295815"/>
              <a:gd name="connsiteX337" fmla="*/ 305823 w 378999"/>
              <a:gd name="connsiteY337" fmla="*/ 69322 h 295815"/>
              <a:gd name="connsiteX338" fmla="*/ 305573 w 378999"/>
              <a:gd name="connsiteY338" fmla="*/ 69354 h 295815"/>
              <a:gd name="connsiteX339" fmla="*/ 305469 w 378999"/>
              <a:gd name="connsiteY339" fmla="*/ 69212 h 295815"/>
              <a:gd name="connsiteX340" fmla="*/ 305259 w 378999"/>
              <a:gd name="connsiteY340" fmla="*/ 69002 h 295815"/>
              <a:gd name="connsiteX341" fmla="*/ 305111 w 378999"/>
              <a:gd name="connsiteY341" fmla="*/ 68885 h 295815"/>
              <a:gd name="connsiteX342" fmla="*/ 305053 w 378999"/>
              <a:gd name="connsiteY342" fmla="*/ 68750 h 295815"/>
              <a:gd name="connsiteX343" fmla="*/ 304892 w 378999"/>
              <a:gd name="connsiteY343" fmla="*/ 68704 h 295815"/>
              <a:gd name="connsiteX344" fmla="*/ 304619 w 378999"/>
              <a:gd name="connsiteY344" fmla="*/ 68601 h 295815"/>
              <a:gd name="connsiteX345" fmla="*/ 304765 w 378999"/>
              <a:gd name="connsiteY345" fmla="*/ 68330 h 295815"/>
              <a:gd name="connsiteX346" fmla="*/ 304855 w 378999"/>
              <a:gd name="connsiteY346" fmla="*/ 68124 h 295815"/>
              <a:gd name="connsiteX347" fmla="*/ 304907 w 378999"/>
              <a:gd name="connsiteY347" fmla="*/ 67879 h 295815"/>
              <a:gd name="connsiteX348" fmla="*/ 305062 w 378999"/>
              <a:gd name="connsiteY348" fmla="*/ 67634 h 295815"/>
              <a:gd name="connsiteX349" fmla="*/ 305242 w 378999"/>
              <a:gd name="connsiteY349" fmla="*/ 67680 h 295815"/>
              <a:gd name="connsiteX350" fmla="*/ 305352 w 378999"/>
              <a:gd name="connsiteY350" fmla="*/ 67544 h 295815"/>
              <a:gd name="connsiteX351" fmla="*/ 305505 w 378999"/>
              <a:gd name="connsiteY351" fmla="*/ 67454 h 295815"/>
              <a:gd name="connsiteX352" fmla="*/ 305576 w 378999"/>
              <a:gd name="connsiteY352" fmla="*/ 67306 h 295815"/>
              <a:gd name="connsiteX353" fmla="*/ 305628 w 378999"/>
              <a:gd name="connsiteY353" fmla="*/ 67094 h 295815"/>
              <a:gd name="connsiteX354" fmla="*/ 305615 w 378999"/>
              <a:gd name="connsiteY354" fmla="*/ 66895 h 295815"/>
              <a:gd name="connsiteX355" fmla="*/ 305630 w 378999"/>
              <a:gd name="connsiteY355" fmla="*/ 66668 h 295815"/>
              <a:gd name="connsiteX356" fmla="*/ 305533 w 378999"/>
              <a:gd name="connsiteY356" fmla="*/ 66558 h 295815"/>
              <a:gd name="connsiteX357" fmla="*/ 305533 w 378999"/>
              <a:gd name="connsiteY357" fmla="*/ 66345 h 295815"/>
              <a:gd name="connsiteX358" fmla="*/ 305406 w 378999"/>
              <a:gd name="connsiteY358" fmla="*/ 66139 h 295815"/>
              <a:gd name="connsiteX359" fmla="*/ 305237 w 378999"/>
              <a:gd name="connsiteY359" fmla="*/ 66248 h 295815"/>
              <a:gd name="connsiteX360" fmla="*/ 305134 w 378999"/>
              <a:gd name="connsiteY360" fmla="*/ 66132 h 295815"/>
              <a:gd name="connsiteX361" fmla="*/ 304804 w 378999"/>
              <a:gd name="connsiteY361" fmla="*/ 65938 h 295815"/>
              <a:gd name="connsiteX362" fmla="*/ 304743 w 378999"/>
              <a:gd name="connsiteY362" fmla="*/ 65615 h 295815"/>
              <a:gd name="connsiteX363" fmla="*/ 304520 w 378999"/>
              <a:gd name="connsiteY363" fmla="*/ 65376 h 295815"/>
              <a:gd name="connsiteX364" fmla="*/ 303846 w 378999"/>
              <a:gd name="connsiteY364" fmla="*/ 64956 h 295815"/>
              <a:gd name="connsiteX365" fmla="*/ 303743 w 378999"/>
              <a:gd name="connsiteY365" fmla="*/ 64820 h 295815"/>
              <a:gd name="connsiteX366" fmla="*/ 303776 w 378999"/>
              <a:gd name="connsiteY366" fmla="*/ 64537 h 295815"/>
              <a:gd name="connsiteX367" fmla="*/ 303486 w 378999"/>
              <a:gd name="connsiteY367" fmla="*/ 64246 h 295815"/>
              <a:gd name="connsiteX368" fmla="*/ 303365 w 378999"/>
              <a:gd name="connsiteY368" fmla="*/ 64046 h 295815"/>
              <a:gd name="connsiteX369" fmla="*/ 303445 w 378999"/>
              <a:gd name="connsiteY369" fmla="*/ 63869 h 295815"/>
              <a:gd name="connsiteX370" fmla="*/ 303481 w 378999"/>
              <a:gd name="connsiteY370" fmla="*/ 63556 h 295815"/>
              <a:gd name="connsiteX371" fmla="*/ 303167 w 378999"/>
              <a:gd name="connsiteY371" fmla="*/ 63352 h 295815"/>
              <a:gd name="connsiteX372" fmla="*/ 303108 w 378999"/>
              <a:gd name="connsiteY372" fmla="*/ 63165 h 295815"/>
              <a:gd name="connsiteX373" fmla="*/ 303117 w 378999"/>
              <a:gd name="connsiteY373" fmla="*/ 62952 h 295815"/>
              <a:gd name="connsiteX374" fmla="*/ 303090 w 378999"/>
              <a:gd name="connsiteY374" fmla="*/ 62671 h 295815"/>
              <a:gd name="connsiteX375" fmla="*/ 303280 w 378999"/>
              <a:gd name="connsiteY375" fmla="*/ 62498 h 295815"/>
              <a:gd name="connsiteX376" fmla="*/ 303182 w 378999"/>
              <a:gd name="connsiteY376" fmla="*/ 62372 h 295815"/>
              <a:gd name="connsiteX377" fmla="*/ 303208 w 378999"/>
              <a:gd name="connsiteY377" fmla="*/ 62133 h 295815"/>
              <a:gd name="connsiteX378" fmla="*/ 303202 w 378999"/>
              <a:gd name="connsiteY378" fmla="*/ 61960 h 295815"/>
              <a:gd name="connsiteX379" fmla="*/ 303408 w 378999"/>
              <a:gd name="connsiteY379" fmla="*/ 61940 h 295815"/>
              <a:gd name="connsiteX380" fmla="*/ 303465 w 378999"/>
              <a:gd name="connsiteY380" fmla="*/ 61767 h 295815"/>
              <a:gd name="connsiteX381" fmla="*/ 303453 w 378999"/>
              <a:gd name="connsiteY381" fmla="*/ 61441 h 295815"/>
              <a:gd name="connsiteX382" fmla="*/ 303357 w 378999"/>
              <a:gd name="connsiteY382" fmla="*/ 61257 h 295815"/>
              <a:gd name="connsiteX383" fmla="*/ 303313 w 378999"/>
              <a:gd name="connsiteY383" fmla="*/ 61008 h 295815"/>
              <a:gd name="connsiteX384" fmla="*/ 303280 w 378999"/>
              <a:gd name="connsiteY384" fmla="*/ 60769 h 295815"/>
              <a:gd name="connsiteX385" fmla="*/ 303190 w 378999"/>
              <a:gd name="connsiteY385" fmla="*/ 60647 h 295815"/>
              <a:gd name="connsiteX386" fmla="*/ 303005 w 378999"/>
              <a:gd name="connsiteY386" fmla="*/ 60467 h 295815"/>
              <a:gd name="connsiteX387" fmla="*/ 302960 w 378999"/>
              <a:gd name="connsiteY387" fmla="*/ 60240 h 295815"/>
              <a:gd name="connsiteX388" fmla="*/ 302896 w 378999"/>
              <a:gd name="connsiteY388" fmla="*/ 60060 h 295815"/>
              <a:gd name="connsiteX389" fmla="*/ 302788 w 378999"/>
              <a:gd name="connsiteY389" fmla="*/ 59808 h 295815"/>
              <a:gd name="connsiteX390" fmla="*/ 302749 w 378999"/>
              <a:gd name="connsiteY390" fmla="*/ 59536 h 295815"/>
              <a:gd name="connsiteX391" fmla="*/ 302937 w 378999"/>
              <a:gd name="connsiteY391" fmla="*/ 59350 h 295815"/>
              <a:gd name="connsiteX392" fmla="*/ 303117 w 378999"/>
              <a:gd name="connsiteY392" fmla="*/ 59376 h 295815"/>
              <a:gd name="connsiteX393" fmla="*/ 303270 w 378999"/>
              <a:gd name="connsiteY393" fmla="*/ 59525 h 295815"/>
              <a:gd name="connsiteX394" fmla="*/ 303321 w 378999"/>
              <a:gd name="connsiteY394" fmla="*/ 59738 h 295815"/>
              <a:gd name="connsiteX395" fmla="*/ 303465 w 378999"/>
              <a:gd name="connsiteY395" fmla="*/ 59850 h 295815"/>
              <a:gd name="connsiteX396" fmla="*/ 303553 w 378999"/>
              <a:gd name="connsiteY396" fmla="*/ 59674 h 295815"/>
              <a:gd name="connsiteX397" fmla="*/ 303406 w 378999"/>
              <a:gd name="connsiteY397" fmla="*/ 59378 h 295815"/>
              <a:gd name="connsiteX398" fmla="*/ 303219 w 378999"/>
              <a:gd name="connsiteY398" fmla="*/ 59093 h 295815"/>
              <a:gd name="connsiteX399" fmla="*/ 303110 w 378999"/>
              <a:gd name="connsiteY399" fmla="*/ 58905 h 295815"/>
              <a:gd name="connsiteX400" fmla="*/ 303275 w 378999"/>
              <a:gd name="connsiteY400" fmla="*/ 58709 h 295815"/>
              <a:gd name="connsiteX401" fmla="*/ 303509 w 378999"/>
              <a:gd name="connsiteY401" fmla="*/ 58745 h 295815"/>
              <a:gd name="connsiteX402" fmla="*/ 303682 w 378999"/>
              <a:gd name="connsiteY402" fmla="*/ 58649 h 295815"/>
              <a:gd name="connsiteX403" fmla="*/ 303684 w 378999"/>
              <a:gd name="connsiteY403" fmla="*/ 58500 h 295815"/>
              <a:gd name="connsiteX404" fmla="*/ 303542 w 378999"/>
              <a:gd name="connsiteY404" fmla="*/ 58268 h 295815"/>
              <a:gd name="connsiteX405" fmla="*/ 303537 w 378999"/>
              <a:gd name="connsiteY405" fmla="*/ 58075 h 295815"/>
              <a:gd name="connsiteX406" fmla="*/ 303664 w 378999"/>
              <a:gd name="connsiteY406" fmla="*/ 57939 h 295815"/>
              <a:gd name="connsiteX407" fmla="*/ 303576 w 378999"/>
              <a:gd name="connsiteY407" fmla="*/ 57707 h 295815"/>
              <a:gd name="connsiteX408" fmla="*/ 303524 w 378999"/>
              <a:gd name="connsiteY408" fmla="*/ 57501 h 295815"/>
              <a:gd name="connsiteX409" fmla="*/ 303373 w 378999"/>
              <a:gd name="connsiteY409" fmla="*/ 57362 h 295815"/>
              <a:gd name="connsiteX410" fmla="*/ 303435 w 378999"/>
              <a:gd name="connsiteY410" fmla="*/ 57185 h 295815"/>
              <a:gd name="connsiteX411" fmla="*/ 303269 w 378999"/>
              <a:gd name="connsiteY411" fmla="*/ 57146 h 295815"/>
              <a:gd name="connsiteX412" fmla="*/ 303010 w 378999"/>
              <a:gd name="connsiteY412" fmla="*/ 57184 h 295815"/>
              <a:gd name="connsiteX413" fmla="*/ 302863 w 378999"/>
              <a:gd name="connsiteY413" fmla="*/ 57157 h 295815"/>
              <a:gd name="connsiteX414" fmla="*/ 302773 w 378999"/>
              <a:gd name="connsiteY414" fmla="*/ 56928 h 295815"/>
              <a:gd name="connsiteX415" fmla="*/ 302786 w 378999"/>
              <a:gd name="connsiteY415" fmla="*/ 56762 h 295815"/>
              <a:gd name="connsiteX416" fmla="*/ 302736 w 378999"/>
              <a:gd name="connsiteY416" fmla="*/ 56606 h 295815"/>
              <a:gd name="connsiteX417" fmla="*/ 302899 w 378999"/>
              <a:gd name="connsiteY417" fmla="*/ 56480 h 295815"/>
              <a:gd name="connsiteX418" fmla="*/ 303154 w 378999"/>
              <a:gd name="connsiteY418" fmla="*/ 56443 h 295815"/>
              <a:gd name="connsiteX419" fmla="*/ 303208 w 378999"/>
              <a:gd name="connsiteY419" fmla="*/ 56250 h 295815"/>
              <a:gd name="connsiteX420" fmla="*/ 303437 w 378999"/>
              <a:gd name="connsiteY420" fmla="*/ 56114 h 295815"/>
              <a:gd name="connsiteX421" fmla="*/ 303520 w 378999"/>
              <a:gd name="connsiteY421" fmla="*/ 55911 h 295815"/>
              <a:gd name="connsiteX422" fmla="*/ 303586 w 378999"/>
              <a:gd name="connsiteY422" fmla="*/ 55728 h 295815"/>
              <a:gd name="connsiteX423" fmla="*/ 303653 w 378999"/>
              <a:gd name="connsiteY423" fmla="*/ 55506 h 295815"/>
              <a:gd name="connsiteX424" fmla="*/ 303535 w 378999"/>
              <a:gd name="connsiteY424" fmla="*/ 55321 h 295815"/>
              <a:gd name="connsiteX425" fmla="*/ 303439 w 378999"/>
              <a:gd name="connsiteY425" fmla="*/ 55153 h 295815"/>
              <a:gd name="connsiteX426" fmla="*/ 303658 w 378999"/>
              <a:gd name="connsiteY426" fmla="*/ 54966 h 295815"/>
              <a:gd name="connsiteX427" fmla="*/ 303641 w 378999"/>
              <a:gd name="connsiteY427" fmla="*/ 54813 h 295815"/>
              <a:gd name="connsiteX428" fmla="*/ 303588 w 378999"/>
              <a:gd name="connsiteY428" fmla="*/ 54561 h 295815"/>
              <a:gd name="connsiteX429" fmla="*/ 303324 w 378999"/>
              <a:gd name="connsiteY429" fmla="*/ 54499 h 295815"/>
              <a:gd name="connsiteX430" fmla="*/ 303208 w 378999"/>
              <a:gd name="connsiteY430" fmla="*/ 54396 h 295815"/>
              <a:gd name="connsiteX431" fmla="*/ 303022 w 378999"/>
              <a:gd name="connsiteY431" fmla="*/ 54369 h 295815"/>
              <a:gd name="connsiteX432" fmla="*/ 302811 w 378999"/>
              <a:gd name="connsiteY432" fmla="*/ 54369 h 295815"/>
              <a:gd name="connsiteX433" fmla="*/ 302598 w 378999"/>
              <a:gd name="connsiteY433" fmla="*/ 54278 h 295815"/>
              <a:gd name="connsiteX434" fmla="*/ 302464 w 378999"/>
              <a:gd name="connsiteY434" fmla="*/ 54172 h 295815"/>
              <a:gd name="connsiteX435" fmla="*/ 302283 w 378999"/>
              <a:gd name="connsiteY435" fmla="*/ 54278 h 295815"/>
              <a:gd name="connsiteX436" fmla="*/ 302072 w 378999"/>
              <a:gd name="connsiteY436" fmla="*/ 54316 h 295815"/>
              <a:gd name="connsiteX437" fmla="*/ 301826 w 378999"/>
              <a:gd name="connsiteY437" fmla="*/ 54302 h 295815"/>
              <a:gd name="connsiteX438" fmla="*/ 301692 w 378999"/>
              <a:gd name="connsiteY438" fmla="*/ 54199 h 295815"/>
              <a:gd name="connsiteX439" fmla="*/ 301660 w 378999"/>
              <a:gd name="connsiteY439" fmla="*/ 54057 h 295815"/>
              <a:gd name="connsiteX440" fmla="*/ 301486 w 378999"/>
              <a:gd name="connsiteY440" fmla="*/ 53890 h 295815"/>
              <a:gd name="connsiteX441" fmla="*/ 301243 w 378999"/>
              <a:gd name="connsiteY441" fmla="*/ 53822 h 295815"/>
              <a:gd name="connsiteX442" fmla="*/ 301166 w 378999"/>
              <a:gd name="connsiteY442" fmla="*/ 53679 h 295815"/>
              <a:gd name="connsiteX443" fmla="*/ 301069 w 378999"/>
              <a:gd name="connsiteY443" fmla="*/ 53308 h 295815"/>
              <a:gd name="connsiteX444" fmla="*/ 300852 w 378999"/>
              <a:gd name="connsiteY444" fmla="*/ 53382 h 295815"/>
              <a:gd name="connsiteX445" fmla="*/ 300782 w 378999"/>
              <a:gd name="connsiteY445" fmla="*/ 53200 h 295815"/>
              <a:gd name="connsiteX446" fmla="*/ 300685 w 378999"/>
              <a:gd name="connsiteY446" fmla="*/ 53034 h 295815"/>
              <a:gd name="connsiteX447" fmla="*/ 300679 w 378999"/>
              <a:gd name="connsiteY447" fmla="*/ 52762 h 295815"/>
              <a:gd name="connsiteX448" fmla="*/ 300661 w 378999"/>
              <a:gd name="connsiteY448" fmla="*/ 52569 h 295815"/>
              <a:gd name="connsiteX449" fmla="*/ 300878 w 378999"/>
              <a:gd name="connsiteY449" fmla="*/ 52505 h 295815"/>
              <a:gd name="connsiteX450" fmla="*/ 301040 w 378999"/>
              <a:gd name="connsiteY450" fmla="*/ 52330 h 295815"/>
              <a:gd name="connsiteX451" fmla="*/ 301110 w 378999"/>
              <a:gd name="connsiteY451" fmla="*/ 52067 h 295815"/>
              <a:gd name="connsiteX452" fmla="*/ 301238 w 378999"/>
              <a:gd name="connsiteY452" fmla="*/ 51902 h 295815"/>
              <a:gd name="connsiteX453" fmla="*/ 301009 w 378999"/>
              <a:gd name="connsiteY453" fmla="*/ 51660 h 295815"/>
              <a:gd name="connsiteX454" fmla="*/ 300922 w 378999"/>
              <a:gd name="connsiteY454" fmla="*/ 51863 h 295815"/>
              <a:gd name="connsiteX455" fmla="*/ 300744 w 378999"/>
              <a:gd name="connsiteY455" fmla="*/ 51902 h 295815"/>
              <a:gd name="connsiteX456" fmla="*/ 300546 w 378999"/>
              <a:gd name="connsiteY456" fmla="*/ 51779 h 295815"/>
              <a:gd name="connsiteX457" fmla="*/ 300456 w 378999"/>
              <a:gd name="connsiteY457" fmla="*/ 51644 h 295815"/>
              <a:gd name="connsiteX458" fmla="*/ 300417 w 378999"/>
              <a:gd name="connsiteY458" fmla="*/ 51482 h 295815"/>
              <a:gd name="connsiteX459" fmla="*/ 300595 w 378999"/>
              <a:gd name="connsiteY459" fmla="*/ 51209 h 295815"/>
              <a:gd name="connsiteX460" fmla="*/ 300638 w 378999"/>
              <a:gd name="connsiteY460" fmla="*/ 50934 h 295815"/>
              <a:gd name="connsiteX461" fmla="*/ 300804 w 378999"/>
              <a:gd name="connsiteY461" fmla="*/ 50901 h 295815"/>
              <a:gd name="connsiteX462" fmla="*/ 300988 w 378999"/>
              <a:gd name="connsiteY462" fmla="*/ 50847 h 295815"/>
              <a:gd name="connsiteX463" fmla="*/ 301030 w 378999"/>
              <a:gd name="connsiteY463" fmla="*/ 50542 h 295815"/>
              <a:gd name="connsiteX464" fmla="*/ 301140 w 378999"/>
              <a:gd name="connsiteY464" fmla="*/ 50309 h 295815"/>
              <a:gd name="connsiteX465" fmla="*/ 301096 w 378999"/>
              <a:gd name="connsiteY465" fmla="*/ 50051 h 295815"/>
              <a:gd name="connsiteX466" fmla="*/ 301262 w 378999"/>
              <a:gd name="connsiteY466" fmla="*/ 49955 h 295815"/>
              <a:gd name="connsiteX467" fmla="*/ 301192 w 378999"/>
              <a:gd name="connsiteY467" fmla="*/ 49736 h 295815"/>
              <a:gd name="connsiteX468" fmla="*/ 301141 w 378999"/>
              <a:gd name="connsiteY468" fmla="*/ 49510 h 295815"/>
              <a:gd name="connsiteX469" fmla="*/ 300961 w 378999"/>
              <a:gd name="connsiteY469" fmla="*/ 49407 h 295815"/>
              <a:gd name="connsiteX470" fmla="*/ 300930 w 378999"/>
              <a:gd name="connsiteY470" fmla="*/ 49162 h 295815"/>
              <a:gd name="connsiteX471" fmla="*/ 301091 w 378999"/>
              <a:gd name="connsiteY471" fmla="*/ 49019 h 295815"/>
              <a:gd name="connsiteX472" fmla="*/ 301091 w 378999"/>
              <a:gd name="connsiteY472" fmla="*/ 48826 h 295815"/>
              <a:gd name="connsiteX473" fmla="*/ 300989 w 378999"/>
              <a:gd name="connsiteY473" fmla="*/ 48638 h 295815"/>
              <a:gd name="connsiteX474" fmla="*/ 300751 w 378999"/>
              <a:gd name="connsiteY474" fmla="*/ 48599 h 295815"/>
              <a:gd name="connsiteX475" fmla="*/ 300630 w 378999"/>
              <a:gd name="connsiteY475" fmla="*/ 48445 h 295815"/>
              <a:gd name="connsiteX476" fmla="*/ 300597 w 378999"/>
              <a:gd name="connsiteY476" fmla="*/ 48244 h 295815"/>
              <a:gd name="connsiteX477" fmla="*/ 300732 w 378999"/>
              <a:gd name="connsiteY477" fmla="*/ 48001 h 295815"/>
              <a:gd name="connsiteX478" fmla="*/ 300518 w 378999"/>
              <a:gd name="connsiteY478" fmla="*/ 47770 h 295815"/>
              <a:gd name="connsiteX479" fmla="*/ 300482 w 378999"/>
              <a:gd name="connsiteY479" fmla="*/ 47484 h 295815"/>
              <a:gd name="connsiteX480" fmla="*/ 300451 w 378999"/>
              <a:gd name="connsiteY480" fmla="*/ 47096 h 295815"/>
              <a:gd name="connsiteX481" fmla="*/ 300504 w 378999"/>
              <a:gd name="connsiteY481" fmla="*/ 46807 h 295815"/>
              <a:gd name="connsiteX482" fmla="*/ 300414 w 378999"/>
              <a:gd name="connsiteY482" fmla="*/ 46568 h 295815"/>
              <a:gd name="connsiteX483" fmla="*/ 300517 w 378999"/>
              <a:gd name="connsiteY483" fmla="*/ 46369 h 295815"/>
              <a:gd name="connsiteX484" fmla="*/ 300865 w 378999"/>
              <a:gd name="connsiteY484" fmla="*/ 46336 h 295815"/>
              <a:gd name="connsiteX485" fmla="*/ 301282 w 378999"/>
              <a:gd name="connsiteY485" fmla="*/ 46421 h 295815"/>
              <a:gd name="connsiteX486" fmla="*/ 301586 w 378999"/>
              <a:gd name="connsiteY486" fmla="*/ 46459 h 295815"/>
              <a:gd name="connsiteX487" fmla="*/ 301807 w 378999"/>
              <a:gd name="connsiteY487" fmla="*/ 46624 h 295815"/>
              <a:gd name="connsiteX488" fmla="*/ 302232 w 378999"/>
              <a:gd name="connsiteY488" fmla="*/ 46218 h 295815"/>
              <a:gd name="connsiteX489" fmla="*/ 302521 w 378999"/>
              <a:gd name="connsiteY489" fmla="*/ 45922 h 295815"/>
              <a:gd name="connsiteX490" fmla="*/ 303138 w 378999"/>
              <a:gd name="connsiteY490" fmla="*/ 46030 h 295815"/>
              <a:gd name="connsiteX491" fmla="*/ 303939 w 378999"/>
              <a:gd name="connsiteY491" fmla="*/ 45906 h 295815"/>
              <a:gd name="connsiteX492" fmla="*/ 304529 w 378999"/>
              <a:gd name="connsiteY492" fmla="*/ 45337 h 295815"/>
              <a:gd name="connsiteX493" fmla="*/ 304923 w 378999"/>
              <a:gd name="connsiteY493" fmla="*/ 45193 h 295815"/>
              <a:gd name="connsiteX494" fmla="*/ 305398 w 378999"/>
              <a:gd name="connsiteY494" fmla="*/ 45057 h 295815"/>
              <a:gd name="connsiteX495" fmla="*/ 305532 w 378999"/>
              <a:gd name="connsiteY495" fmla="*/ 44845 h 295815"/>
              <a:gd name="connsiteX496" fmla="*/ 305331 w 378999"/>
              <a:gd name="connsiteY496" fmla="*/ 44439 h 295815"/>
              <a:gd name="connsiteX497" fmla="*/ 305263 w 378999"/>
              <a:gd name="connsiteY497" fmla="*/ 44052 h 295815"/>
              <a:gd name="connsiteX498" fmla="*/ 305062 w 378999"/>
              <a:gd name="connsiteY498" fmla="*/ 43471 h 295815"/>
              <a:gd name="connsiteX499" fmla="*/ 305062 w 378999"/>
              <a:gd name="connsiteY499" fmla="*/ 43064 h 295815"/>
              <a:gd name="connsiteX500" fmla="*/ 305064 w 378999"/>
              <a:gd name="connsiteY500" fmla="*/ 42765 h 295815"/>
              <a:gd name="connsiteX501" fmla="*/ 305257 w 378999"/>
              <a:gd name="connsiteY501" fmla="*/ 42436 h 295815"/>
              <a:gd name="connsiteX502" fmla="*/ 305527 w 378999"/>
              <a:gd name="connsiteY502" fmla="*/ 42283 h 295815"/>
              <a:gd name="connsiteX503" fmla="*/ 305605 w 378999"/>
              <a:gd name="connsiteY503" fmla="*/ 41925 h 295815"/>
              <a:gd name="connsiteX504" fmla="*/ 305587 w 378999"/>
              <a:gd name="connsiteY504" fmla="*/ 41576 h 295815"/>
              <a:gd name="connsiteX505" fmla="*/ 305818 w 378999"/>
              <a:gd name="connsiteY505" fmla="*/ 41324 h 295815"/>
              <a:gd name="connsiteX506" fmla="*/ 306079 w 378999"/>
              <a:gd name="connsiteY506" fmla="*/ 41084 h 295815"/>
              <a:gd name="connsiteX507" fmla="*/ 306052 w 378999"/>
              <a:gd name="connsiteY507" fmla="*/ 40842 h 295815"/>
              <a:gd name="connsiteX508" fmla="*/ 306312 w 378999"/>
              <a:gd name="connsiteY508" fmla="*/ 40562 h 295815"/>
              <a:gd name="connsiteX509" fmla="*/ 306621 w 378999"/>
              <a:gd name="connsiteY509" fmla="*/ 40098 h 295815"/>
              <a:gd name="connsiteX510" fmla="*/ 306833 w 378999"/>
              <a:gd name="connsiteY510" fmla="*/ 39962 h 295815"/>
              <a:gd name="connsiteX511" fmla="*/ 307142 w 378999"/>
              <a:gd name="connsiteY511" fmla="*/ 39868 h 295815"/>
              <a:gd name="connsiteX512" fmla="*/ 307325 w 378999"/>
              <a:gd name="connsiteY512" fmla="*/ 39675 h 295815"/>
              <a:gd name="connsiteX513" fmla="*/ 307432 w 378999"/>
              <a:gd name="connsiteY513" fmla="*/ 39442 h 295815"/>
              <a:gd name="connsiteX514" fmla="*/ 307520 w 378999"/>
              <a:gd name="connsiteY514" fmla="*/ 39267 h 295815"/>
              <a:gd name="connsiteX515" fmla="*/ 307347 w 378999"/>
              <a:gd name="connsiteY515" fmla="*/ 39248 h 295815"/>
              <a:gd name="connsiteX516" fmla="*/ 307230 w 378999"/>
              <a:gd name="connsiteY516" fmla="*/ 39084 h 295815"/>
              <a:gd name="connsiteX517" fmla="*/ 307289 w 378999"/>
              <a:gd name="connsiteY517" fmla="*/ 38862 h 295815"/>
              <a:gd name="connsiteX518" fmla="*/ 307453 w 378999"/>
              <a:gd name="connsiteY518" fmla="*/ 38793 h 295815"/>
              <a:gd name="connsiteX519" fmla="*/ 307463 w 378999"/>
              <a:gd name="connsiteY519" fmla="*/ 38600 h 295815"/>
              <a:gd name="connsiteX520" fmla="*/ 307714 w 378999"/>
              <a:gd name="connsiteY520" fmla="*/ 38553 h 295815"/>
              <a:gd name="connsiteX521" fmla="*/ 307648 w 378999"/>
              <a:gd name="connsiteY521" fmla="*/ 38170 h 295815"/>
              <a:gd name="connsiteX522" fmla="*/ 307348 w 378999"/>
              <a:gd name="connsiteY522" fmla="*/ 38247 h 295815"/>
              <a:gd name="connsiteX523" fmla="*/ 307281 w 378999"/>
              <a:gd name="connsiteY523" fmla="*/ 37948 h 295815"/>
              <a:gd name="connsiteX524" fmla="*/ 307118 w 378999"/>
              <a:gd name="connsiteY524" fmla="*/ 37637 h 295815"/>
              <a:gd name="connsiteX525" fmla="*/ 307021 w 378999"/>
              <a:gd name="connsiteY525" fmla="*/ 37348 h 295815"/>
              <a:gd name="connsiteX526" fmla="*/ 307080 w 378999"/>
              <a:gd name="connsiteY526" fmla="*/ 37116 h 295815"/>
              <a:gd name="connsiteX527" fmla="*/ 307080 w 378999"/>
              <a:gd name="connsiteY527" fmla="*/ 36893 h 295815"/>
              <a:gd name="connsiteX528" fmla="*/ 307505 w 378999"/>
              <a:gd name="connsiteY528" fmla="*/ 36612 h 295815"/>
              <a:gd name="connsiteX529" fmla="*/ 307747 w 378999"/>
              <a:gd name="connsiteY529" fmla="*/ 36377 h 295815"/>
              <a:gd name="connsiteX530" fmla="*/ 307515 w 378999"/>
              <a:gd name="connsiteY530" fmla="*/ 36419 h 295815"/>
              <a:gd name="connsiteX531" fmla="*/ 307376 w 378999"/>
              <a:gd name="connsiteY531" fmla="*/ 36337 h 295815"/>
              <a:gd name="connsiteX532" fmla="*/ 307505 w 378999"/>
              <a:gd name="connsiteY532" fmla="*/ 36177 h 295815"/>
              <a:gd name="connsiteX533" fmla="*/ 307401 w 378999"/>
              <a:gd name="connsiteY533" fmla="*/ 36014 h 295815"/>
              <a:gd name="connsiteX534" fmla="*/ 307463 w 378999"/>
              <a:gd name="connsiteY534" fmla="*/ 35804 h 295815"/>
              <a:gd name="connsiteX535" fmla="*/ 307757 w 378999"/>
              <a:gd name="connsiteY535" fmla="*/ 35655 h 295815"/>
              <a:gd name="connsiteX536" fmla="*/ 307950 w 378999"/>
              <a:gd name="connsiteY536" fmla="*/ 35628 h 295815"/>
              <a:gd name="connsiteX537" fmla="*/ 308172 w 378999"/>
              <a:gd name="connsiteY537" fmla="*/ 35381 h 295815"/>
              <a:gd name="connsiteX538" fmla="*/ 308241 w 378999"/>
              <a:gd name="connsiteY538" fmla="*/ 35207 h 295815"/>
              <a:gd name="connsiteX539" fmla="*/ 308001 w 378999"/>
              <a:gd name="connsiteY539" fmla="*/ 35109 h 295815"/>
              <a:gd name="connsiteX540" fmla="*/ 307826 w 378999"/>
              <a:gd name="connsiteY540" fmla="*/ 34964 h 295815"/>
              <a:gd name="connsiteX541" fmla="*/ 307837 w 378999"/>
              <a:gd name="connsiteY541" fmla="*/ 34771 h 295815"/>
              <a:gd name="connsiteX542" fmla="*/ 308011 w 378999"/>
              <a:gd name="connsiteY542" fmla="*/ 34771 h 295815"/>
              <a:gd name="connsiteX543" fmla="*/ 308241 w 378999"/>
              <a:gd name="connsiteY543" fmla="*/ 34849 h 295815"/>
              <a:gd name="connsiteX544" fmla="*/ 308280 w 378999"/>
              <a:gd name="connsiteY544" fmla="*/ 34694 h 295815"/>
              <a:gd name="connsiteX545" fmla="*/ 308087 w 378999"/>
              <a:gd name="connsiteY545" fmla="*/ 34588 h 295815"/>
              <a:gd name="connsiteX546" fmla="*/ 307857 w 378999"/>
              <a:gd name="connsiteY546" fmla="*/ 34548 h 295815"/>
              <a:gd name="connsiteX547" fmla="*/ 307721 w 378999"/>
              <a:gd name="connsiteY547" fmla="*/ 34306 h 295815"/>
              <a:gd name="connsiteX548" fmla="*/ 307921 w 378999"/>
              <a:gd name="connsiteY548" fmla="*/ 34084 h 295815"/>
              <a:gd name="connsiteX549" fmla="*/ 307723 w 378999"/>
              <a:gd name="connsiteY549" fmla="*/ 33978 h 295815"/>
              <a:gd name="connsiteX550" fmla="*/ 307587 w 378999"/>
              <a:gd name="connsiteY550" fmla="*/ 34074 h 295815"/>
              <a:gd name="connsiteX551" fmla="*/ 307453 w 378999"/>
              <a:gd name="connsiteY551" fmla="*/ 33929 h 295815"/>
              <a:gd name="connsiteX552" fmla="*/ 307569 w 378999"/>
              <a:gd name="connsiteY552" fmla="*/ 33764 h 295815"/>
              <a:gd name="connsiteX553" fmla="*/ 307280 w 378999"/>
              <a:gd name="connsiteY553" fmla="*/ 33348 h 295815"/>
              <a:gd name="connsiteX554" fmla="*/ 307474 w 378999"/>
              <a:gd name="connsiteY554" fmla="*/ 32980 h 295815"/>
              <a:gd name="connsiteX555" fmla="*/ 307343 w 378999"/>
              <a:gd name="connsiteY555" fmla="*/ 32845 h 295815"/>
              <a:gd name="connsiteX556" fmla="*/ 307504 w 378999"/>
              <a:gd name="connsiteY556" fmla="*/ 32590 h 295815"/>
              <a:gd name="connsiteX557" fmla="*/ 307445 w 378999"/>
              <a:gd name="connsiteY557" fmla="*/ 32454 h 295815"/>
              <a:gd name="connsiteX558" fmla="*/ 307252 w 378999"/>
              <a:gd name="connsiteY558" fmla="*/ 32531 h 295815"/>
              <a:gd name="connsiteX559" fmla="*/ 307128 w 378999"/>
              <a:gd name="connsiteY559" fmla="*/ 32395 h 295815"/>
              <a:gd name="connsiteX560" fmla="*/ 307320 w 378999"/>
              <a:gd name="connsiteY560" fmla="*/ 32338 h 295815"/>
              <a:gd name="connsiteX561" fmla="*/ 307320 w 378999"/>
              <a:gd name="connsiteY561" fmla="*/ 32173 h 295815"/>
              <a:gd name="connsiteX562" fmla="*/ 307128 w 378999"/>
              <a:gd name="connsiteY562" fmla="*/ 32076 h 295815"/>
              <a:gd name="connsiteX563" fmla="*/ 306809 w 378999"/>
              <a:gd name="connsiteY563" fmla="*/ 32249 h 295815"/>
              <a:gd name="connsiteX564" fmla="*/ 306635 w 378999"/>
              <a:gd name="connsiteY564" fmla="*/ 32200 h 295815"/>
              <a:gd name="connsiteX565" fmla="*/ 306578 w 378999"/>
              <a:gd name="connsiteY565" fmla="*/ 31998 h 295815"/>
              <a:gd name="connsiteX566" fmla="*/ 306675 w 378999"/>
              <a:gd name="connsiteY566" fmla="*/ 31833 h 295815"/>
              <a:gd name="connsiteX567" fmla="*/ 306729 w 378999"/>
              <a:gd name="connsiteY567" fmla="*/ 31669 h 295815"/>
              <a:gd name="connsiteX568" fmla="*/ 306647 w 378999"/>
              <a:gd name="connsiteY568" fmla="*/ 31465 h 295815"/>
              <a:gd name="connsiteX569" fmla="*/ 306792 w 378999"/>
              <a:gd name="connsiteY569" fmla="*/ 31331 h 295815"/>
              <a:gd name="connsiteX570" fmla="*/ 306706 w 378999"/>
              <a:gd name="connsiteY570" fmla="*/ 31079 h 295815"/>
              <a:gd name="connsiteX571" fmla="*/ 306740 w 378999"/>
              <a:gd name="connsiteY571" fmla="*/ 30871 h 295815"/>
              <a:gd name="connsiteX572" fmla="*/ 306629 w 378999"/>
              <a:gd name="connsiteY572" fmla="*/ 30711 h 295815"/>
              <a:gd name="connsiteX573" fmla="*/ 306707 w 378999"/>
              <a:gd name="connsiteY573" fmla="*/ 30538 h 295815"/>
              <a:gd name="connsiteX574" fmla="*/ 306562 w 378999"/>
              <a:gd name="connsiteY574" fmla="*/ 30382 h 295815"/>
              <a:gd name="connsiteX575" fmla="*/ 306626 w 378999"/>
              <a:gd name="connsiteY575" fmla="*/ 30111 h 295815"/>
              <a:gd name="connsiteX576" fmla="*/ 306977 w 378999"/>
              <a:gd name="connsiteY576" fmla="*/ 30098 h 295815"/>
              <a:gd name="connsiteX577" fmla="*/ 307162 w 378999"/>
              <a:gd name="connsiteY577" fmla="*/ 29875 h 295815"/>
              <a:gd name="connsiteX578" fmla="*/ 307239 w 378999"/>
              <a:gd name="connsiteY578" fmla="*/ 29586 h 295815"/>
              <a:gd name="connsiteX579" fmla="*/ 307307 w 378999"/>
              <a:gd name="connsiteY579" fmla="*/ 29354 h 295815"/>
              <a:gd name="connsiteX580" fmla="*/ 307288 w 378999"/>
              <a:gd name="connsiteY580" fmla="*/ 29189 h 295815"/>
              <a:gd name="connsiteX581" fmla="*/ 307423 w 378999"/>
              <a:gd name="connsiteY581" fmla="*/ 29025 h 295815"/>
              <a:gd name="connsiteX582" fmla="*/ 307423 w 378999"/>
              <a:gd name="connsiteY582" fmla="*/ 28830 h 295815"/>
              <a:gd name="connsiteX583" fmla="*/ 307414 w 378999"/>
              <a:gd name="connsiteY583" fmla="*/ 28551 h 295815"/>
              <a:gd name="connsiteX584" fmla="*/ 307222 w 378999"/>
              <a:gd name="connsiteY584" fmla="*/ 28207 h 295815"/>
              <a:gd name="connsiteX585" fmla="*/ 307348 w 378999"/>
              <a:gd name="connsiteY585" fmla="*/ 28082 h 295815"/>
              <a:gd name="connsiteX586" fmla="*/ 307396 w 378999"/>
              <a:gd name="connsiteY586" fmla="*/ 27907 h 295815"/>
              <a:gd name="connsiteX587" fmla="*/ 307522 w 378999"/>
              <a:gd name="connsiteY587" fmla="*/ 27792 h 295815"/>
              <a:gd name="connsiteX588" fmla="*/ 307714 w 378999"/>
              <a:gd name="connsiteY588" fmla="*/ 27908 h 295815"/>
              <a:gd name="connsiteX589" fmla="*/ 307888 w 378999"/>
              <a:gd name="connsiteY589" fmla="*/ 27908 h 295815"/>
              <a:gd name="connsiteX590" fmla="*/ 307907 w 378999"/>
              <a:gd name="connsiteY590" fmla="*/ 27733 h 295815"/>
              <a:gd name="connsiteX591" fmla="*/ 307783 w 378999"/>
              <a:gd name="connsiteY591" fmla="*/ 27656 h 295815"/>
              <a:gd name="connsiteX592" fmla="*/ 307860 w 378999"/>
              <a:gd name="connsiteY592" fmla="*/ 27444 h 295815"/>
              <a:gd name="connsiteX593" fmla="*/ 307957 w 378999"/>
              <a:gd name="connsiteY593" fmla="*/ 27212 h 295815"/>
              <a:gd name="connsiteX594" fmla="*/ 307939 w 378999"/>
              <a:gd name="connsiteY594" fmla="*/ 26970 h 295815"/>
              <a:gd name="connsiteX595" fmla="*/ 307765 w 378999"/>
              <a:gd name="connsiteY595" fmla="*/ 26873 h 295815"/>
              <a:gd name="connsiteX596" fmla="*/ 307775 w 378999"/>
              <a:gd name="connsiteY596" fmla="*/ 26670 h 295815"/>
              <a:gd name="connsiteX597" fmla="*/ 307901 w 378999"/>
              <a:gd name="connsiteY597" fmla="*/ 26545 h 295815"/>
              <a:gd name="connsiteX598" fmla="*/ 308074 w 378999"/>
              <a:gd name="connsiteY598" fmla="*/ 26458 h 295815"/>
              <a:gd name="connsiteX599" fmla="*/ 307901 w 378999"/>
              <a:gd name="connsiteY599" fmla="*/ 26221 h 295815"/>
              <a:gd name="connsiteX600" fmla="*/ 307795 w 378999"/>
              <a:gd name="connsiteY600" fmla="*/ 25949 h 295815"/>
              <a:gd name="connsiteX601" fmla="*/ 307796 w 378999"/>
              <a:gd name="connsiteY601" fmla="*/ 25611 h 295815"/>
              <a:gd name="connsiteX602" fmla="*/ 307796 w 378999"/>
              <a:gd name="connsiteY602" fmla="*/ 25272 h 295815"/>
              <a:gd name="connsiteX603" fmla="*/ 307788 w 378999"/>
              <a:gd name="connsiteY603" fmla="*/ 24972 h 295815"/>
              <a:gd name="connsiteX604" fmla="*/ 307546 w 378999"/>
              <a:gd name="connsiteY604" fmla="*/ 24826 h 295815"/>
              <a:gd name="connsiteX605" fmla="*/ 307461 w 378999"/>
              <a:gd name="connsiteY605" fmla="*/ 24584 h 295815"/>
              <a:gd name="connsiteX606" fmla="*/ 307577 w 378999"/>
              <a:gd name="connsiteY606" fmla="*/ 24371 h 295815"/>
              <a:gd name="connsiteX607" fmla="*/ 307404 w 378999"/>
              <a:gd name="connsiteY607" fmla="*/ 24228 h 295815"/>
              <a:gd name="connsiteX608" fmla="*/ 307510 w 378999"/>
              <a:gd name="connsiteY608" fmla="*/ 24005 h 295815"/>
              <a:gd name="connsiteX609" fmla="*/ 307481 w 378999"/>
              <a:gd name="connsiteY609" fmla="*/ 23791 h 295815"/>
              <a:gd name="connsiteX610" fmla="*/ 307327 w 378999"/>
              <a:gd name="connsiteY610" fmla="*/ 23665 h 295815"/>
              <a:gd name="connsiteX611" fmla="*/ 307188 w 378999"/>
              <a:gd name="connsiteY611" fmla="*/ 23467 h 295815"/>
              <a:gd name="connsiteX612" fmla="*/ 307425 w 378999"/>
              <a:gd name="connsiteY612" fmla="*/ 23304 h 295815"/>
              <a:gd name="connsiteX613" fmla="*/ 307309 w 378999"/>
              <a:gd name="connsiteY613" fmla="*/ 23163 h 295815"/>
              <a:gd name="connsiteX614" fmla="*/ 307309 w 378999"/>
              <a:gd name="connsiteY614" fmla="*/ 22906 h 295815"/>
              <a:gd name="connsiteX615" fmla="*/ 307116 w 378999"/>
              <a:gd name="connsiteY615" fmla="*/ 22771 h 295815"/>
              <a:gd name="connsiteX616" fmla="*/ 306992 w 378999"/>
              <a:gd name="connsiteY616" fmla="*/ 22596 h 295815"/>
              <a:gd name="connsiteX617" fmla="*/ 306992 w 378999"/>
              <a:gd name="connsiteY617" fmla="*/ 22393 h 295815"/>
              <a:gd name="connsiteX618" fmla="*/ 306809 w 378999"/>
              <a:gd name="connsiteY618" fmla="*/ 22373 h 295815"/>
              <a:gd name="connsiteX619" fmla="*/ 306828 w 378999"/>
              <a:gd name="connsiteY619" fmla="*/ 22151 h 295815"/>
              <a:gd name="connsiteX620" fmla="*/ 306877 w 378999"/>
              <a:gd name="connsiteY620" fmla="*/ 21899 h 295815"/>
              <a:gd name="connsiteX621" fmla="*/ 306815 w 378999"/>
              <a:gd name="connsiteY621" fmla="*/ 21696 h 295815"/>
              <a:gd name="connsiteX622" fmla="*/ 306917 w 378999"/>
              <a:gd name="connsiteY622" fmla="*/ 21387 h 295815"/>
              <a:gd name="connsiteX623" fmla="*/ 307119 w 378999"/>
              <a:gd name="connsiteY623" fmla="*/ 21185 h 295815"/>
              <a:gd name="connsiteX624" fmla="*/ 307208 w 378999"/>
              <a:gd name="connsiteY624" fmla="*/ 20943 h 295815"/>
              <a:gd name="connsiteX625" fmla="*/ 307101 w 378999"/>
              <a:gd name="connsiteY625" fmla="*/ 20768 h 295815"/>
              <a:gd name="connsiteX626" fmla="*/ 306918 w 378999"/>
              <a:gd name="connsiteY626" fmla="*/ 20738 h 295815"/>
              <a:gd name="connsiteX627" fmla="*/ 306985 w 378999"/>
              <a:gd name="connsiteY627" fmla="*/ 20535 h 295815"/>
              <a:gd name="connsiteX628" fmla="*/ 307093 w 378999"/>
              <a:gd name="connsiteY628" fmla="*/ 20313 h 295815"/>
              <a:gd name="connsiteX629" fmla="*/ 306938 w 378999"/>
              <a:gd name="connsiteY629" fmla="*/ 20101 h 295815"/>
              <a:gd name="connsiteX630" fmla="*/ 306765 w 378999"/>
              <a:gd name="connsiteY630" fmla="*/ 19916 h 295815"/>
              <a:gd name="connsiteX631" fmla="*/ 306920 w 378999"/>
              <a:gd name="connsiteY631" fmla="*/ 19723 h 295815"/>
              <a:gd name="connsiteX632" fmla="*/ 307065 w 378999"/>
              <a:gd name="connsiteY632" fmla="*/ 19646 h 295815"/>
              <a:gd name="connsiteX633" fmla="*/ 306989 w 378999"/>
              <a:gd name="connsiteY633" fmla="*/ 19375 h 295815"/>
              <a:gd name="connsiteX634" fmla="*/ 307152 w 378999"/>
              <a:gd name="connsiteY634" fmla="*/ 19211 h 295815"/>
              <a:gd name="connsiteX635" fmla="*/ 307047 w 378999"/>
              <a:gd name="connsiteY635" fmla="*/ 19065 h 295815"/>
              <a:gd name="connsiteX636" fmla="*/ 306998 w 378999"/>
              <a:gd name="connsiteY636" fmla="*/ 18873 h 295815"/>
              <a:gd name="connsiteX637" fmla="*/ 307105 w 378999"/>
              <a:gd name="connsiteY637" fmla="*/ 18688 h 295815"/>
              <a:gd name="connsiteX638" fmla="*/ 307280 w 378999"/>
              <a:gd name="connsiteY638" fmla="*/ 18495 h 295815"/>
              <a:gd name="connsiteX639" fmla="*/ 307396 w 378999"/>
              <a:gd name="connsiteY639" fmla="*/ 18156 h 295815"/>
              <a:gd name="connsiteX640" fmla="*/ 307242 w 378999"/>
              <a:gd name="connsiteY640" fmla="*/ 17954 h 295815"/>
              <a:gd name="connsiteX641" fmla="*/ 307232 w 378999"/>
              <a:gd name="connsiteY641" fmla="*/ 17761 h 295815"/>
              <a:gd name="connsiteX642" fmla="*/ 307195 w 378999"/>
              <a:gd name="connsiteY642" fmla="*/ 17605 h 295815"/>
              <a:gd name="connsiteX643" fmla="*/ 307078 w 378999"/>
              <a:gd name="connsiteY643" fmla="*/ 17779 h 295815"/>
              <a:gd name="connsiteX644" fmla="*/ 306928 w 378999"/>
              <a:gd name="connsiteY644" fmla="*/ 17620 h 295815"/>
              <a:gd name="connsiteX645" fmla="*/ 306539 w 378999"/>
              <a:gd name="connsiteY645" fmla="*/ 17468 h 295815"/>
              <a:gd name="connsiteX646" fmla="*/ 306577 w 378999"/>
              <a:gd name="connsiteY646" fmla="*/ 17314 h 295815"/>
              <a:gd name="connsiteX647" fmla="*/ 306626 w 378999"/>
              <a:gd name="connsiteY647" fmla="*/ 17159 h 295815"/>
              <a:gd name="connsiteX648" fmla="*/ 306626 w 378999"/>
              <a:gd name="connsiteY648" fmla="*/ 17015 h 295815"/>
              <a:gd name="connsiteX649" fmla="*/ 306727 w 378999"/>
              <a:gd name="connsiteY649" fmla="*/ 16899 h 295815"/>
              <a:gd name="connsiteX650" fmla="*/ 306549 w 378999"/>
              <a:gd name="connsiteY650" fmla="*/ 16830 h 295815"/>
              <a:gd name="connsiteX651" fmla="*/ 306482 w 378999"/>
              <a:gd name="connsiteY651" fmla="*/ 16618 h 295815"/>
              <a:gd name="connsiteX652" fmla="*/ 306454 w 378999"/>
              <a:gd name="connsiteY652" fmla="*/ 16433 h 295815"/>
              <a:gd name="connsiteX653" fmla="*/ 306231 w 378999"/>
              <a:gd name="connsiteY653" fmla="*/ 16462 h 295815"/>
              <a:gd name="connsiteX654" fmla="*/ 306078 w 378999"/>
              <a:gd name="connsiteY654" fmla="*/ 16539 h 295815"/>
              <a:gd name="connsiteX655" fmla="*/ 305922 w 378999"/>
              <a:gd name="connsiteY655" fmla="*/ 16443 h 295815"/>
              <a:gd name="connsiteX656" fmla="*/ 305934 w 378999"/>
              <a:gd name="connsiteY656" fmla="*/ 16238 h 295815"/>
              <a:gd name="connsiteX657" fmla="*/ 305798 w 378999"/>
              <a:gd name="connsiteY657" fmla="*/ 16112 h 295815"/>
              <a:gd name="connsiteX658" fmla="*/ 305659 w 378999"/>
              <a:gd name="connsiteY658" fmla="*/ 15915 h 295815"/>
              <a:gd name="connsiteX659" fmla="*/ 305800 w 378999"/>
              <a:gd name="connsiteY659" fmla="*/ 15707 h 295815"/>
              <a:gd name="connsiteX660" fmla="*/ 305741 w 378999"/>
              <a:gd name="connsiteY660" fmla="*/ 15552 h 295815"/>
              <a:gd name="connsiteX661" fmla="*/ 305577 w 378999"/>
              <a:gd name="connsiteY661" fmla="*/ 15426 h 295815"/>
              <a:gd name="connsiteX662" fmla="*/ 305424 w 378999"/>
              <a:gd name="connsiteY662" fmla="*/ 15339 h 295815"/>
              <a:gd name="connsiteX663" fmla="*/ 305178 w 378999"/>
              <a:gd name="connsiteY663" fmla="*/ 15218 h 295815"/>
              <a:gd name="connsiteX664" fmla="*/ 305023 w 378999"/>
              <a:gd name="connsiteY664" fmla="*/ 15352 h 295815"/>
              <a:gd name="connsiteX665" fmla="*/ 304961 w 378999"/>
              <a:gd name="connsiteY665" fmla="*/ 15231 h 295815"/>
              <a:gd name="connsiteX666" fmla="*/ 304977 w 378999"/>
              <a:gd name="connsiteY666" fmla="*/ 15131 h 295815"/>
              <a:gd name="connsiteX667" fmla="*/ 302536 w 378999"/>
              <a:gd name="connsiteY667" fmla="*/ 15040 h 295815"/>
              <a:gd name="connsiteX668" fmla="*/ 299130 w 378999"/>
              <a:gd name="connsiteY668" fmla="*/ 15074 h 295815"/>
              <a:gd name="connsiteX669" fmla="*/ 295727 w 378999"/>
              <a:gd name="connsiteY669" fmla="*/ 15310 h 295815"/>
              <a:gd name="connsiteX670" fmla="*/ 291188 w 378999"/>
              <a:gd name="connsiteY670" fmla="*/ 15556 h 295815"/>
              <a:gd name="connsiteX671" fmla="*/ 288727 w 378999"/>
              <a:gd name="connsiteY671" fmla="*/ 15581 h 295815"/>
              <a:gd name="connsiteX672" fmla="*/ 285509 w 378999"/>
              <a:gd name="connsiteY672" fmla="*/ 15614 h 295815"/>
              <a:gd name="connsiteX673" fmla="*/ 281346 w 378999"/>
              <a:gd name="connsiteY673" fmla="*/ 15656 h 295815"/>
              <a:gd name="connsiteX674" fmla="*/ 276811 w 378999"/>
              <a:gd name="connsiteY674" fmla="*/ 15704 h 295815"/>
              <a:gd name="connsiteX675" fmla="*/ 261293 w 378999"/>
              <a:gd name="connsiteY675" fmla="*/ 16464 h 295815"/>
              <a:gd name="connsiteX676" fmla="*/ 258268 w 378999"/>
              <a:gd name="connsiteY676" fmla="*/ 16896 h 295815"/>
              <a:gd name="connsiteX677" fmla="*/ 250322 w 378999"/>
              <a:gd name="connsiteY677" fmla="*/ 16977 h 295815"/>
              <a:gd name="connsiteX678" fmla="*/ 246185 w 378999"/>
              <a:gd name="connsiteY678" fmla="*/ 18225 h 295815"/>
              <a:gd name="connsiteX679" fmla="*/ 245155 w 378999"/>
              <a:gd name="connsiteY679" fmla="*/ 17625 h 295815"/>
              <a:gd name="connsiteX680" fmla="*/ 243127 w 378999"/>
              <a:gd name="connsiteY680" fmla="*/ 16448 h 295815"/>
              <a:gd name="connsiteX681" fmla="*/ 241410 w 378999"/>
              <a:gd name="connsiteY681" fmla="*/ 15862 h 295815"/>
              <a:gd name="connsiteX682" fmla="*/ 237404 w 378999"/>
              <a:gd name="connsiteY682" fmla="*/ 14698 h 295815"/>
              <a:gd name="connsiteX683" fmla="*/ 235000 w 378999"/>
              <a:gd name="connsiteY683" fmla="*/ 17334 h 295815"/>
              <a:gd name="connsiteX684" fmla="*/ 233529 w 378999"/>
              <a:gd name="connsiteY684" fmla="*/ 19157 h 295815"/>
              <a:gd name="connsiteX685" fmla="*/ 230357 w 378999"/>
              <a:gd name="connsiteY685" fmla="*/ 21400 h 295815"/>
              <a:gd name="connsiteX686" fmla="*/ 226187 w 378999"/>
              <a:gd name="connsiteY686" fmla="*/ 21844 h 295815"/>
              <a:gd name="connsiteX687" fmla="*/ 223734 w 378999"/>
              <a:gd name="connsiteY687" fmla="*/ 21870 h 295815"/>
              <a:gd name="connsiteX688" fmla="*/ 220873 w 378999"/>
              <a:gd name="connsiteY688" fmla="*/ 20692 h 295815"/>
              <a:gd name="connsiteX689" fmla="*/ 218208 w 378999"/>
              <a:gd name="connsiteY689" fmla="*/ 19916 h 295815"/>
              <a:gd name="connsiteX690" fmla="*/ 216278 w 378999"/>
              <a:gd name="connsiteY690" fmla="*/ 18127 h 295815"/>
              <a:gd name="connsiteX691" fmla="*/ 213253 w 378999"/>
              <a:gd name="connsiteY691" fmla="*/ 18560 h 295815"/>
              <a:gd name="connsiteX692" fmla="*/ 211438 w 378999"/>
              <a:gd name="connsiteY692" fmla="*/ 22195 h 295815"/>
              <a:gd name="connsiteX693" fmla="*/ 210735 w 378999"/>
              <a:gd name="connsiteY693" fmla="*/ 25217 h 295815"/>
              <a:gd name="connsiteX694" fmla="*/ 210065 w 378999"/>
              <a:gd name="connsiteY694" fmla="*/ 28840 h 295815"/>
              <a:gd name="connsiteX695" fmla="*/ 209754 w 378999"/>
              <a:gd name="connsiteY695" fmla="*/ 32261 h 295815"/>
              <a:gd name="connsiteX696" fmla="*/ 208315 w 378999"/>
              <a:gd name="connsiteY696" fmla="*/ 35893 h 295815"/>
              <a:gd name="connsiteX697" fmla="*/ 205568 w 378999"/>
              <a:gd name="connsiteY697" fmla="*/ 40342 h 295815"/>
              <a:gd name="connsiteX698" fmla="*/ 203165 w 378999"/>
              <a:gd name="connsiteY698" fmla="*/ 42979 h 295815"/>
              <a:gd name="connsiteX699" fmla="*/ 198603 w 378999"/>
              <a:gd name="connsiteY699" fmla="*/ 44732 h 295815"/>
              <a:gd name="connsiteX700" fmla="*/ 197311 w 378999"/>
              <a:gd name="connsiteY700" fmla="*/ 45003 h 295815"/>
              <a:gd name="connsiteX701" fmla="*/ 197245 w 378999"/>
              <a:gd name="connsiteY701" fmla="*/ 44830 h 295815"/>
              <a:gd name="connsiteX702" fmla="*/ 197196 w 378999"/>
              <a:gd name="connsiteY702" fmla="*/ 44619 h 295815"/>
              <a:gd name="connsiteX703" fmla="*/ 197311 w 378999"/>
              <a:gd name="connsiteY703" fmla="*/ 44394 h 295815"/>
              <a:gd name="connsiteX704" fmla="*/ 197540 w 378999"/>
              <a:gd name="connsiteY704" fmla="*/ 44143 h 295815"/>
              <a:gd name="connsiteX705" fmla="*/ 197703 w 378999"/>
              <a:gd name="connsiteY705" fmla="*/ 43879 h 295815"/>
              <a:gd name="connsiteX706" fmla="*/ 198194 w 378999"/>
              <a:gd name="connsiteY706" fmla="*/ 43532 h 295815"/>
              <a:gd name="connsiteX707" fmla="*/ 198733 w 378999"/>
              <a:gd name="connsiteY707" fmla="*/ 43265 h 295815"/>
              <a:gd name="connsiteX708" fmla="*/ 198979 w 378999"/>
              <a:gd name="connsiteY708" fmla="*/ 42940 h 295815"/>
              <a:gd name="connsiteX709" fmla="*/ 199191 w 378999"/>
              <a:gd name="connsiteY709" fmla="*/ 42739 h 295815"/>
              <a:gd name="connsiteX710" fmla="*/ 199208 w 378999"/>
              <a:gd name="connsiteY710" fmla="*/ 42413 h 295815"/>
              <a:gd name="connsiteX711" fmla="*/ 199208 w 378999"/>
              <a:gd name="connsiteY711" fmla="*/ 42167 h 295815"/>
              <a:gd name="connsiteX712" fmla="*/ 199502 w 378999"/>
              <a:gd name="connsiteY712" fmla="*/ 42018 h 295815"/>
              <a:gd name="connsiteX713" fmla="*/ 199404 w 378999"/>
              <a:gd name="connsiteY713" fmla="*/ 41908 h 295815"/>
              <a:gd name="connsiteX714" fmla="*/ 199486 w 378999"/>
              <a:gd name="connsiteY714" fmla="*/ 41728 h 295815"/>
              <a:gd name="connsiteX715" fmla="*/ 199469 w 378999"/>
              <a:gd name="connsiteY715" fmla="*/ 41467 h 295815"/>
              <a:gd name="connsiteX716" fmla="*/ 199682 w 378999"/>
              <a:gd name="connsiteY716" fmla="*/ 41424 h 295815"/>
              <a:gd name="connsiteX717" fmla="*/ 199714 w 378999"/>
              <a:gd name="connsiteY717" fmla="*/ 41238 h 295815"/>
              <a:gd name="connsiteX718" fmla="*/ 199436 w 378999"/>
              <a:gd name="connsiteY718" fmla="*/ 40953 h 295815"/>
              <a:gd name="connsiteX719" fmla="*/ 199273 w 378999"/>
              <a:gd name="connsiteY719" fmla="*/ 40889 h 295815"/>
              <a:gd name="connsiteX720" fmla="*/ 199306 w 378999"/>
              <a:gd name="connsiteY720" fmla="*/ 40692 h 295815"/>
              <a:gd name="connsiteX721" fmla="*/ 199158 w 378999"/>
              <a:gd name="connsiteY721" fmla="*/ 40657 h 295815"/>
              <a:gd name="connsiteX722" fmla="*/ 199109 w 378999"/>
              <a:gd name="connsiteY722" fmla="*/ 40473 h 295815"/>
              <a:gd name="connsiteX723" fmla="*/ 198864 w 378999"/>
              <a:gd name="connsiteY723" fmla="*/ 40437 h 295815"/>
              <a:gd name="connsiteX724" fmla="*/ 198717 w 378999"/>
              <a:gd name="connsiteY724" fmla="*/ 40334 h 295815"/>
              <a:gd name="connsiteX725" fmla="*/ 198652 w 378999"/>
              <a:gd name="connsiteY725" fmla="*/ 40147 h 295815"/>
              <a:gd name="connsiteX726" fmla="*/ 198439 w 378999"/>
              <a:gd name="connsiteY726" fmla="*/ 40128 h 295815"/>
              <a:gd name="connsiteX727" fmla="*/ 198308 w 378999"/>
              <a:gd name="connsiteY727" fmla="*/ 39953 h 295815"/>
              <a:gd name="connsiteX728" fmla="*/ 198161 w 378999"/>
              <a:gd name="connsiteY728" fmla="*/ 39869 h 295815"/>
              <a:gd name="connsiteX729" fmla="*/ 197981 w 378999"/>
              <a:gd name="connsiteY729" fmla="*/ 39894 h 295815"/>
              <a:gd name="connsiteX730" fmla="*/ 197850 w 378999"/>
              <a:gd name="connsiteY730" fmla="*/ 39843 h 295815"/>
              <a:gd name="connsiteX731" fmla="*/ 197687 w 378999"/>
              <a:gd name="connsiteY731" fmla="*/ 39758 h 295815"/>
              <a:gd name="connsiteX732" fmla="*/ 197556 w 378999"/>
              <a:gd name="connsiteY732" fmla="*/ 39835 h 295815"/>
              <a:gd name="connsiteX733" fmla="*/ 197376 w 378999"/>
              <a:gd name="connsiteY733" fmla="*/ 39920 h 295815"/>
              <a:gd name="connsiteX734" fmla="*/ 197376 w 378999"/>
              <a:gd name="connsiteY734" fmla="*/ 39652 h 295815"/>
              <a:gd name="connsiteX735" fmla="*/ 197229 w 378999"/>
              <a:gd name="connsiteY735" fmla="*/ 39745 h 295815"/>
              <a:gd name="connsiteX736" fmla="*/ 197049 w 378999"/>
              <a:gd name="connsiteY736" fmla="*/ 39918 h 295815"/>
              <a:gd name="connsiteX737" fmla="*/ 196918 w 378999"/>
              <a:gd name="connsiteY737" fmla="*/ 39980 h 295815"/>
              <a:gd name="connsiteX738" fmla="*/ 196739 w 378999"/>
              <a:gd name="connsiteY738" fmla="*/ 40092 h 295815"/>
              <a:gd name="connsiteX739" fmla="*/ 196542 w 378999"/>
              <a:gd name="connsiteY739" fmla="*/ 40111 h 295815"/>
              <a:gd name="connsiteX740" fmla="*/ 196362 w 378999"/>
              <a:gd name="connsiteY740" fmla="*/ 39956 h 295815"/>
              <a:gd name="connsiteX741" fmla="*/ 196101 w 378999"/>
              <a:gd name="connsiteY741" fmla="*/ 39972 h 295815"/>
              <a:gd name="connsiteX742" fmla="*/ 196019 w 378999"/>
              <a:gd name="connsiteY742" fmla="*/ 39783 h 295815"/>
              <a:gd name="connsiteX743" fmla="*/ 195986 w 378999"/>
              <a:gd name="connsiteY743" fmla="*/ 39568 h 295815"/>
              <a:gd name="connsiteX744" fmla="*/ 195806 w 378999"/>
              <a:gd name="connsiteY744" fmla="*/ 39488 h 295815"/>
              <a:gd name="connsiteX745" fmla="*/ 195594 w 378999"/>
              <a:gd name="connsiteY745" fmla="*/ 39375 h 295815"/>
              <a:gd name="connsiteX746" fmla="*/ 195365 w 378999"/>
              <a:gd name="connsiteY746" fmla="*/ 39230 h 295815"/>
              <a:gd name="connsiteX747" fmla="*/ 195185 w 378999"/>
              <a:gd name="connsiteY747" fmla="*/ 39372 h 295815"/>
              <a:gd name="connsiteX748" fmla="*/ 195005 w 378999"/>
              <a:gd name="connsiteY748" fmla="*/ 39433 h 295815"/>
              <a:gd name="connsiteX749" fmla="*/ 194776 w 378999"/>
              <a:gd name="connsiteY749" fmla="*/ 39415 h 295815"/>
              <a:gd name="connsiteX750" fmla="*/ 194629 w 378999"/>
              <a:gd name="connsiteY750" fmla="*/ 39168 h 295815"/>
              <a:gd name="connsiteX751" fmla="*/ 194646 w 378999"/>
              <a:gd name="connsiteY751" fmla="*/ 39012 h 295815"/>
              <a:gd name="connsiteX752" fmla="*/ 194596 w 378999"/>
              <a:gd name="connsiteY752" fmla="*/ 38846 h 295815"/>
              <a:gd name="connsiteX753" fmla="*/ 194417 w 378999"/>
              <a:gd name="connsiteY753" fmla="*/ 38909 h 295815"/>
              <a:gd name="connsiteX754" fmla="*/ 194253 w 378999"/>
              <a:gd name="connsiteY754" fmla="*/ 38870 h 295815"/>
              <a:gd name="connsiteX755" fmla="*/ 194204 w 378999"/>
              <a:gd name="connsiteY755" fmla="*/ 38671 h 295815"/>
              <a:gd name="connsiteX756" fmla="*/ 193959 w 378999"/>
              <a:gd name="connsiteY756" fmla="*/ 38618 h 295815"/>
              <a:gd name="connsiteX757" fmla="*/ 193812 w 378999"/>
              <a:gd name="connsiteY757" fmla="*/ 38618 h 295815"/>
              <a:gd name="connsiteX758" fmla="*/ 193812 w 378999"/>
              <a:gd name="connsiteY758" fmla="*/ 38476 h 295815"/>
              <a:gd name="connsiteX759" fmla="*/ 193975 w 378999"/>
              <a:gd name="connsiteY759" fmla="*/ 38438 h 295815"/>
              <a:gd name="connsiteX760" fmla="*/ 194024 w 378999"/>
              <a:gd name="connsiteY760" fmla="*/ 38303 h 295815"/>
              <a:gd name="connsiteX761" fmla="*/ 193942 w 378999"/>
              <a:gd name="connsiteY761" fmla="*/ 38128 h 295815"/>
              <a:gd name="connsiteX762" fmla="*/ 193959 w 378999"/>
              <a:gd name="connsiteY762" fmla="*/ 37871 h 295815"/>
              <a:gd name="connsiteX763" fmla="*/ 193763 w 378999"/>
              <a:gd name="connsiteY763" fmla="*/ 37896 h 295815"/>
              <a:gd name="connsiteX764" fmla="*/ 193615 w 378999"/>
              <a:gd name="connsiteY764" fmla="*/ 37766 h 295815"/>
              <a:gd name="connsiteX765" fmla="*/ 193681 w 378999"/>
              <a:gd name="connsiteY765" fmla="*/ 37557 h 295815"/>
              <a:gd name="connsiteX766" fmla="*/ 193746 w 378999"/>
              <a:gd name="connsiteY766" fmla="*/ 37328 h 295815"/>
              <a:gd name="connsiteX767" fmla="*/ 193632 w 378999"/>
              <a:gd name="connsiteY767" fmla="*/ 37119 h 295815"/>
              <a:gd name="connsiteX768" fmla="*/ 193501 w 378999"/>
              <a:gd name="connsiteY768" fmla="*/ 37006 h 295815"/>
              <a:gd name="connsiteX769" fmla="*/ 193305 w 378999"/>
              <a:gd name="connsiteY769" fmla="*/ 37073 h 295815"/>
              <a:gd name="connsiteX770" fmla="*/ 193207 w 378999"/>
              <a:gd name="connsiteY770" fmla="*/ 36888 h 295815"/>
              <a:gd name="connsiteX771" fmla="*/ 193239 w 378999"/>
              <a:gd name="connsiteY771" fmla="*/ 36728 h 295815"/>
              <a:gd name="connsiteX772" fmla="*/ 193436 w 378999"/>
              <a:gd name="connsiteY772" fmla="*/ 36798 h 295815"/>
              <a:gd name="connsiteX773" fmla="*/ 193583 w 378999"/>
              <a:gd name="connsiteY773" fmla="*/ 36777 h 295815"/>
              <a:gd name="connsiteX774" fmla="*/ 193501 w 378999"/>
              <a:gd name="connsiteY774" fmla="*/ 36599 h 295815"/>
              <a:gd name="connsiteX775" fmla="*/ 193272 w 378999"/>
              <a:gd name="connsiteY775" fmla="*/ 36347 h 295815"/>
              <a:gd name="connsiteX776" fmla="*/ 193223 w 378999"/>
              <a:gd name="connsiteY776" fmla="*/ 36205 h 295815"/>
              <a:gd name="connsiteX777" fmla="*/ 193338 w 378999"/>
              <a:gd name="connsiteY777" fmla="*/ 36082 h 295815"/>
              <a:gd name="connsiteX778" fmla="*/ 193534 w 378999"/>
              <a:gd name="connsiteY778" fmla="*/ 36018 h 295815"/>
              <a:gd name="connsiteX779" fmla="*/ 193648 w 378999"/>
              <a:gd name="connsiteY779" fmla="*/ 35845 h 295815"/>
              <a:gd name="connsiteX780" fmla="*/ 193779 w 378999"/>
              <a:gd name="connsiteY780" fmla="*/ 35516 h 295815"/>
              <a:gd name="connsiteX781" fmla="*/ 193812 w 378999"/>
              <a:gd name="connsiteY781" fmla="*/ 35129 h 295815"/>
              <a:gd name="connsiteX782" fmla="*/ 193795 w 378999"/>
              <a:gd name="connsiteY782" fmla="*/ 34967 h 295815"/>
              <a:gd name="connsiteX783" fmla="*/ 193534 w 378999"/>
              <a:gd name="connsiteY783" fmla="*/ 34687 h 295815"/>
              <a:gd name="connsiteX784" fmla="*/ 193436 w 378999"/>
              <a:gd name="connsiteY784" fmla="*/ 34432 h 295815"/>
              <a:gd name="connsiteX785" fmla="*/ 193517 w 378999"/>
              <a:gd name="connsiteY785" fmla="*/ 34293 h 295815"/>
              <a:gd name="connsiteX786" fmla="*/ 193452 w 378999"/>
              <a:gd name="connsiteY786" fmla="*/ 34068 h 295815"/>
              <a:gd name="connsiteX787" fmla="*/ 193517 w 378999"/>
              <a:gd name="connsiteY787" fmla="*/ 33919 h 295815"/>
              <a:gd name="connsiteX788" fmla="*/ 193583 w 378999"/>
              <a:gd name="connsiteY788" fmla="*/ 33759 h 295815"/>
              <a:gd name="connsiteX789" fmla="*/ 193763 w 378999"/>
              <a:gd name="connsiteY789" fmla="*/ 33675 h 295815"/>
              <a:gd name="connsiteX790" fmla="*/ 193959 w 378999"/>
              <a:gd name="connsiteY790" fmla="*/ 33471 h 295815"/>
              <a:gd name="connsiteX791" fmla="*/ 193795 w 378999"/>
              <a:gd name="connsiteY791" fmla="*/ 33378 h 295815"/>
              <a:gd name="connsiteX792" fmla="*/ 193566 w 378999"/>
              <a:gd name="connsiteY792" fmla="*/ 33361 h 295815"/>
              <a:gd name="connsiteX793" fmla="*/ 193681 w 378999"/>
              <a:gd name="connsiteY793" fmla="*/ 33165 h 295815"/>
              <a:gd name="connsiteX794" fmla="*/ 193844 w 378999"/>
              <a:gd name="connsiteY794" fmla="*/ 32972 h 295815"/>
              <a:gd name="connsiteX795" fmla="*/ 193910 w 378999"/>
              <a:gd name="connsiteY795" fmla="*/ 32747 h 295815"/>
              <a:gd name="connsiteX796" fmla="*/ 193942 w 378999"/>
              <a:gd name="connsiteY796" fmla="*/ 32511 h 295815"/>
              <a:gd name="connsiteX797" fmla="*/ 194041 w 378999"/>
              <a:gd name="connsiteY797" fmla="*/ 32362 h 295815"/>
              <a:gd name="connsiteX798" fmla="*/ 194155 w 378999"/>
              <a:gd name="connsiteY798" fmla="*/ 32240 h 295815"/>
              <a:gd name="connsiteX799" fmla="*/ 194204 w 378999"/>
              <a:gd name="connsiteY799" fmla="*/ 31989 h 295815"/>
              <a:gd name="connsiteX800" fmla="*/ 194335 w 378999"/>
              <a:gd name="connsiteY800" fmla="*/ 31764 h 295815"/>
              <a:gd name="connsiteX801" fmla="*/ 194515 w 378999"/>
              <a:gd name="connsiteY801" fmla="*/ 31738 h 295815"/>
              <a:gd name="connsiteX802" fmla="*/ 194711 w 378999"/>
              <a:gd name="connsiteY802" fmla="*/ 31738 h 295815"/>
              <a:gd name="connsiteX803" fmla="*/ 194891 w 378999"/>
              <a:gd name="connsiteY803" fmla="*/ 31442 h 295815"/>
              <a:gd name="connsiteX804" fmla="*/ 194989 w 378999"/>
              <a:gd name="connsiteY804" fmla="*/ 31210 h 295815"/>
              <a:gd name="connsiteX805" fmla="*/ 195349 w 378999"/>
              <a:gd name="connsiteY805" fmla="*/ 31017 h 295815"/>
              <a:gd name="connsiteX806" fmla="*/ 195627 w 378999"/>
              <a:gd name="connsiteY806" fmla="*/ 31004 h 295815"/>
              <a:gd name="connsiteX807" fmla="*/ 195921 w 378999"/>
              <a:gd name="connsiteY807" fmla="*/ 31000 h 295815"/>
              <a:gd name="connsiteX808" fmla="*/ 196035 w 378999"/>
              <a:gd name="connsiteY808" fmla="*/ 30892 h 295815"/>
              <a:gd name="connsiteX809" fmla="*/ 196232 w 378999"/>
              <a:gd name="connsiteY809" fmla="*/ 30832 h 295815"/>
              <a:gd name="connsiteX810" fmla="*/ 196346 w 378999"/>
              <a:gd name="connsiteY810" fmla="*/ 30567 h 295815"/>
              <a:gd name="connsiteX811" fmla="*/ 196493 w 378999"/>
              <a:gd name="connsiteY811" fmla="*/ 30554 h 295815"/>
              <a:gd name="connsiteX812" fmla="*/ 196608 w 378999"/>
              <a:gd name="connsiteY812" fmla="*/ 30372 h 295815"/>
              <a:gd name="connsiteX813" fmla="*/ 196624 w 378999"/>
              <a:gd name="connsiteY813" fmla="*/ 30135 h 295815"/>
              <a:gd name="connsiteX814" fmla="*/ 196640 w 378999"/>
              <a:gd name="connsiteY814" fmla="*/ 29918 h 295815"/>
              <a:gd name="connsiteX815" fmla="*/ 196542 w 378999"/>
              <a:gd name="connsiteY815" fmla="*/ 29758 h 295815"/>
              <a:gd name="connsiteX816" fmla="*/ 196771 w 378999"/>
              <a:gd name="connsiteY816" fmla="*/ 29396 h 295815"/>
              <a:gd name="connsiteX817" fmla="*/ 196918 w 378999"/>
              <a:gd name="connsiteY817" fmla="*/ 29197 h 295815"/>
              <a:gd name="connsiteX818" fmla="*/ 196902 w 378999"/>
              <a:gd name="connsiteY818" fmla="*/ 29048 h 295815"/>
              <a:gd name="connsiteX819" fmla="*/ 197066 w 378999"/>
              <a:gd name="connsiteY819" fmla="*/ 29058 h 295815"/>
              <a:gd name="connsiteX820" fmla="*/ 197115 w 378999"/>
              <a:gd name="connsiteY820" fmla="*/ 28912 h 295815"/>
              <a:gd name="connsiteX821" fmla="*/ 196902 w 378999"/>
              <a:gd name="connsiteY821" fmla="*/ 28896 h 295815"/>
              <a:gd name="connsiteX822" fmla="*/ 196739 w 378999"/>
              <a:gd name="connsiteY822" fmla="*/ 28896 h 295815"/>
              <a:gd name="connsiteX823" fmla="*/ 196624 w 378999"/>
              <a:gd name="connsiteY823" fmla="*/ 28732 h 295815"/>
              <a:gd name="connsiteX824" fmla="*/ 196820 w 378999"/>
              <a:gd name="connsiteY824" fmla="*/ 28758 h 295815"/>
              <a:gd name="connsiteX825" fmla="*/ 196869 w 378999"/>
              <a:gd name="connsiteY825" fmla="*/ 28523 h 295815"/>
              <a:gd name="connsiteX826" fmla="*/ 196771 w 378999"/>
              <a:gd name="connsiteY826" fmla="*/ 28381 h 295815"/>
              <a:gd name="connsiteX827" fmla="*/ 196624 w 378999"/>
              <a:gd name="connsiteY827" fmla="*/ 28315 h 295815"/>
              <a:gd name="connsiteX828" fmla="*/ 196591 w 378999"/>
              <a:gd name="connsiteY828" fmla="*/ 28162 h 295815"/>
              <a:gd name="connsiteX829" fmla="*/ 196771 w 378999"/>
              <a:gd name="connsiteY829" fmla="*/ 28032 h 295815"/>
              <a:gd name="connsiteX830" fmla="*/ 196837 w 378999"/>
              <a:gd name="connsiteY830" fmla="*/ 27890 h 295815"/>
              <a:gd name="connsiteX831" fmla="*/ 196722 w 378999"/>
              <a:gd name="connsiteY831" fmla="*/ 27741 h 295815"/>
              <a:gd name="connsiteX832" fmla="*/ 196722 w 378999"/>
              <a:gd name="connsiteY832" fmla="*/ 27445 h 295815"/>
              <a:gd name="connsiteX833" fmla="*/ 196559 w 378999"/>
              <a:gd name="connsiteY833" fmla="*/ 27496 h 295815"/>
              <a:gd name="connsiteX834" fmla="*/ 196411 w 378999"/>
              <a:gd name="connsiteY834" fmla="*/ 27652 h 295815"/>
              <a:gd name="connsiteX835" fmla="*/ 196330 w 378999"/>
              <a:gd name="connsiteY835" fmla="*/ 27774 h 295815"/>
              <a:gd name="connsiteX836" fmla="*/ 196199 w 378999"/>
              <a:gd name="connsiteY836" fmla="*/ 27673 h 295815"/>
              <a:gd name="connsiteX837" fmla="*/ 196313 w 378999"/>
              <a:gd name="connsiteY837" fmla="*/ 27509 h 295815"/>
              <a:gd name="connsiteX838" fmla="*/ 196444 w 378999"/>
              <a:gd name="connsiteY838" fmla="*/ 27367 h 295815"/>
              <a:gd name="connsiteX839" fmla="*/ 196411 w 378999"/>
              <a:gd name="connsiteY839" fmla="*/ 27220 h 295815"/>
              <a:gd name="connsiteX840" fmla="*/ 196232 w 378999"/>
              <a:gd name="connsiteY840" fmla="*/ 27349 h 295815"/>
              <a:gd name="connsiteX841" fmla="*/ 195986 w 378999"/>
              <a:gd name="connsiteY841" fmla="*/ 27305 h 295815"/>
              <a:gd name="connsiteX842" fmla="*/ 196134 w 378999"/>
              <a:gd name="connsiteY842" fmla="*/ 27078 h 295815"/>
              <a:gd name="connsiteX843" fmla="*/ 196362 w 378999"/>
              <a:gd name="connsiteY843" fmla="*/ 26922 h 295815"/>
              <a:gd name="connsiteX844" fmla="*/ 196330 w 378999"/>
              <a:gd name="connsiteY844" fmla="*/ 26736 h 295815"/>
              <a:gd name="connsiteX845" fmla="*/ 196232 w 378999"/>
              <a:gd name="connsiteY845" fmla="*/ 26548 h 295815"/>
              <a:gd name="connsiteX846" fmla="*/ 196052 w 378999"/>
              <a:gd name="connsiteY846" fmla="*/ 26670 h 295815"/>
              <a:gd name="connsiteX847" fmla="*/ 195970 w 378999"/>
              <a:gd name="connsiteY847" fmla="*/ 26528 h 295815"/>
              <a:gd name="connsiteX848" fmla="*/ 195954 w 378999"/>
              <a:gd name="connsiteY848" fmla="*/ 26376 h 295815"/>
              <a:gd name="connsiteX849" fmla="*/ 195921 w 378999"/>
              <a:gd name="connsiteY849" fmla="*/ 26203 h 295815"/>
              <a:gd name="connsiteX850" fmla="*/ 196215 w 378999"/>
              <a:gd name="connsiteY850" fmla="*/ 26239 h 295815"/>
              <a:gd name="connsiteX851" fmla="*/ 196428 w 378999"/>
              <a:gd name="connsiteY851" fmla="*/ 26178 h 295815"/>
              <a:gd name="connsiteX852" fmla="*/ 196591 w 378999"/>
              <a:gd name="connsiteY852" fmla="*/ 26036 h 295815"/>
              <a:gd name="connsiteX853" fmla="*/ 196608 w 378999"/>
              <a:gd name="connsiteY853" fmla="*/ 25850 h 295815"/>
              <a:gd name="connsiteX854" fmla="*/ 196591 w 378999"/>
              <a:gd name="connsiteY854" fmla="*/ 25635 h 295815"/>
              <a:gd name="connsiteX855" fmla="*/ 196689 w 378999"/>
              <a:gd name="connsiteY855" fmla="*/ 25462 h 295815"/>
              <a:gd name="connsiteX856" fmla="*/ 196624 w 378999"/>
              <a:gd name="connsiteY856" fmla="*/ 25281 h 295815"/>
              <a:gd name="connsiteX857" fmla="*/ 196640 w 378999"/>
              <a:gd name="connsiteY857" fmla="*/ 25094 h 295815"/>
              <a:gd name="connsiteX858" fmla="*/ 196804 w 378999"/>
              <a:gd name="connsiteY858" fmla="*/ 24875 h 295815"/>
              <a:gd name="connsiteX859" fmla="*/ 196804 w 378999"/>
              <a:gd name="connsiteY859" fmla="*/ 24604 h 295815"/>
              <a:gd name="connsiteX860" fmla="*/ 196820 w 378999"/>
              <a:gd name="connsiteY860" fmla="*/ 24443 h 295815"/>
              <a:gd name="connsiteX861" fmla="*/ 196788 w 378999"/>
              <a:gd name="connsiteY861" fmla="*/ 24301 h 295815"/>
              <a:gd name="connsiteX862" fmla="*/ 196984 w 378999"/>
              <a:gd name="connsiteY862" fmla="*/ 24134 h 295815"/>
              <a:gd name="connsiteX863" fmla="*/ 197147 w 378999"/>
              <a:gd name="connsiteY863" fmla="*/ 24051 h 295815"/>
              <a:gd name="connsiteX864" fmla="*/ 197164 w 378999"/>
              <a:gd name="connsiteY864" fmla="*/ 23889 h 295815"/>
              <a:gd name="connsiteX865" fmla="*/ 197033 w 378999"/>
              <a:gd name="connsiteY865" fmla="*/ 23856 h 295815"/>
              <a:gd name="connsiteX866" fmla="*/ 196837 w 378999"/>
              <a:gd name="connsiteY866" fmla="*/ 23794 h 295815"/>
              <a:gd name="connsiteX867" fmla="*/ 196967 w 378999"/>
              <a:gd name="connsiteY867" fmla="*/ 23663 h 295815"/>
              <a:gd name="connsiteX868" fmla="*/ 197082 w 378999"/>
              <a:gd name="connsiteY868" fmla="*/ 23560 h 295815"/>
              <a:gd name="connsiteX869" fmla="*/ 197115 w 378999"/>
              <a:gd name="connsiteY869" fmla="*/ 23399 h 295815"/>
              <a:gd name="connsiteX870" fmla="*/ 197278 w 378999"/>
              <a:gd name="connsiteY870" fmla="*/ 23263 h 295815"/>
              <a:gd name="connsiteX871" fmla="*/ 197409 w 378999"/>
              <a:gd name="connsiteY871" fmla="*/ 23037 h 295815"/>
              <a:gd name="connsiteX872" fmla="*/ 197376 w 378999"/>
              <a:gd name="connsiteY872" fmla="*/ 22844 h 295815"/>
              <a:gd name="connsiteX873" fmla="*/ 197687 w 378999"/>
              <a:gd name="connsiteY873" fmla="*/ 22684 h 295815"/>
              <a:gd name="connsiteX874" fmla="*/ 198047 w 378999"/>
              <a:gd name="connsiteY874" fmla="*/ 22581 h 295815"/>
              <a:gd name="connsiteX875" fmla="*/ 198226 w 378999"/>
              <a:gd name="connsiteY875" fmla="*/ 22381 h 295815"/>
              <a:gd name="connsiteX876" fmla="*/ 198537 w 378999"/>
              <a:gd name="connsiteY876" fmla="*/ 22162 h 295815"/>
              <a:gd name="connsiteX877" fmla="*/ 198619 w 378999"/>
              <a:gd name="connsiteY877" fmla="*/ 21924 h 295815"/>
              <a:gd name="connsiteX878" fmla="*/ 198733 w 378999"/>
              <a:gd name="connsiteY878" fmla="*/ 21731 h 295815"/>
              <a:gd name="connsiteX879" fmla="*/ 198897 w 378999"/>
              <a:gd name="connsiteY879" fmla="*/ 21621 h 295815"/>
              <a:gd name="connsiteX880" fmla="*/ 199109 w 378999"/>
              <a:gd name="connsiteY880" fmla="*/ 21557 h 295815"/>
              <a:gd name="connsiteX881" fmla="*/ 199289 w 378999"/>
              <a:gd name="connsiteY881" fmla="*/ 21628 h 295815"/>
              <a:gd name="connsiteX882" fmla="*/ 199306 w 378999"/>
              <a:gd name="connsiteY882" fmla="*/ 21481 h 295815"/>
              <a:gd name="connsiteX883" fmla="*/ 199338 w 378999"/>
              <a:gd name="connsiteY883" fmla="*/ 21319 h 295815"/>
              <a:gd name="connsiteX884" fmla="*/ 199616 w 378999"/>
              <a:gd name="connsiteY884" fmla="*/ 21132 h 295815"/>
              <a:gd name="connsiteX885" fmla="*/ 199551 w 378999"/>
              <a:gd name="connsiteY885" fmla="*/ 20867 h 295815"/>
              <a:gd name="connsiteX886" fmla="*/ 199502 w 378999"/>
              <a:gd name="connsiteY886" fmla="*/ 20606 h 295815"/>
              <a:gd name="connsiteX887" fmla="*/ 199306 w 378999"/>
              <a:gd name="connsiteY887" fmla="*/ 20444 h 295815"/>
              <a:gd name="connsiteX888" fmla="*/ 199387 w 378999"/>
              <a:gd name="connsiteY888" fmla="*/ 20168 h 295815"/>
              <a:gd name="connsiteX889" fmla="*/ 199436 w 378999"/>
              <a:gd name="connsiteY889" fmla="*/ 19780 h 295815"/>
              <a:gd name="connsiteX890" fmla="*/ 199257 w 378999"/>
              <a:gd name="connsiteY890" fmla="*/ 19510 h 295815"/>
              <a:gd name="connsiteX891" fmla="*/ 199077 w 378999"/>
              <a:gd name="connsiteY891" fmla="*/ 19252 h 295815"/>
              <a:gd name="connsiteX892" fmla="*/ 198897 w 378999"/>
              <a:gd name="connsiteY892" fmla="*/ 19129 h 295815"/>
              <a:gd name="connsiteX893" fmla="*/ 198832 w 378999"/>
              <a:gd name="connsiteY893" fmla="*/ 18908 h 295815"/>
              <a:gd name="connsiteX894" fmla="*/ 198717 w 378999"/>
              <a:gd name="connsiteY894" fmla="*/ 18722 h 295815"/>
              <a:gd name="connsiteX895" fmla="*/ 198668 w 378999"/>
              <a:gd name="connsiteY895" fmla="*/ 18534 h 295815"/>
              <a:gd name="connsiteX896" fmla="*/ 198357 w 378999"/>
              <a:gd name="connsiteY896" fmla="*/ 18580 h 295815"/>
              <a:gd name="connsiteX897" fmla="*/ 198161 w 378999"/>
              <a:gd name="connsiteY897" fmla="*/ 18431 h 295815"/>
              <a:gd name="connsiteX898" fmla="*/ 197916 w 378999"/>
              <a:gd name="connsiteY898" fmla="*/ 18531 h 295815"/>
              <a:gd name="connsiteX899" fmla="*/ 197785 w 378999"/>
              <a:gd name="connsiteY899" fmla="*/ 18444 h 295815"/>
              <a:gd name="connsiteX900" fmla="*/ 197605 w 378999"/>
              <a:gd name="connsiteY900" fmla="*/ 18160 h 295815"/>
              <a:gd name="connsiteX901" fmla="*/ 197589 w 378999"/>
              <a:gd name="connsiteY901" fmla="*/ 17972 h 295815"/>
              <a:gd name="connsiteX902" fmla="*/ 197671 w 378999"/>
              <a:gd name="connsiteY902" fmla="*/ 17676 h 295815"/>
              <a:gd name="connsiteX903" fmla="*/ 197703 w 378999"/>
              <a:gd name="connsiteY903" fmla="*/ 17411 h 295815"/>
              <a:gd name="connsiteX904" fmla="*/ 197703 w 378999"/>
              <a:gd name="connsiteY904" fmla="*/ 17244 h 295815"/>
              <a:gd name="connsiteX905" fmla="*/ 197556 w 378999"/>
              <a:gd name="connsiteY905" fmla="*/ 17018 h 295815"/>
              <a:gd name="connsiteX906" fmla="*/ 197393 w 378999"/>
              <a:gd name="connsiteY906" fmla="*/ 16914 h 295815"/>
              <a:gd name="connsiteX907" fmla="*/ 197262 w 378999"/>
              <a:gd name="connsiteY907" fmla="*/ 16869 h 295815"/>
              <a:gd name="connsiteX908" fmla="*/ 197229 w 378999"/>
              <a:gd name="connsiteY908" fmla="*/ 16675 h 295815"/>
              <a:gd name="connsiteX909" fmla="*/ 197033 w 378999"/>
              <a:gd name="connsiteY909" fmla="*/ 16655 h 295815"/>
              <a:gd name="connsiteX910" fmla="*/ 196984 w 378999"/>
              <a:gd name="connsiteY910" fmla="*/ 16526 h 295815"/>
              <a:gd name="connsiteX911" fmla="*/ 197147 w 378999"/>
              <a:gd name="connsiteY911" fmla="*/ 16502 h 295815"/>
              <a:gd name="connsiteX912" fmla="*/ 197245 w 378999"/>
              <a:gd name="connsiteY912" fmla="*/ 16405 h 295815"/>
              <a:gd name="connsiteX913" fmla="*/ 196984 w 378999"/>
              <a:gd name="connsiteY913" fmla="*/ 16197 h 295815"/>
              <a:gd name="connsiteX914" fmla="*/ 196804 w 378999"/>
              <a:gd name="connsiteY914" fmla="*/ 16049 h 295815"/>
              <a:gd name="connsiteX915" fmla="*/ 196902 w 378999"/>
              <a:gd name="connsiteY915" fmla="*/ 15849 h 295815"/>
              <a:gd name="connsiteX916" fmla="*/ 197098 w 378999"/>
              <a:gd name="connsiteY916" fmla="*/ 15766 h 295815"/>
              <a:gd name="connsiteX917" fmla="*/ 197294 w 378999"/>
              <a:gd name="connsiteY917" fmla="*/ 15743 h 295815"/>
              <a:gd name="connsiteX918" fmla="*/ 197131 w 378999"/>
              <a:gd name="connsiteY918" fmla="*/ 15563 h 295815"/>
              <a:gd name="connsiteX919" fmla="*/ 196935 w 378999"/>
              <a:gd name="connsiteY919" fmla="*/ 15553 h 295815"/>
              <a:gd name="connsiteX920" fmla="*/ 196804 w 378999"/>
              <a:gd name="connsiteY920" fmla="*/ 15385 h 295815"/>
              <a:gd name="connsiteX921" fmla="*/ 196869 w 378999"/>
              <a:gd name="connsiteY921" fmla="*/ 15146 h 295815"/>
              <a:gd name="connsiteX922" fmla="*/ 196853 w 378999"/>
              <a:gd name="connsiteY922" fmla="*/ 14894 h 295815"/>
              <a:gd name="connsiteX923" fmla="*/ 196788 w 378999"/>
              <a:gd name="connsiteY923" fmla="*/ 14785 h 295815"/>
              <a:gd name="connsiteX924" fmla="*/ 196935 w 378999"/>
              <a:gd name="connsiteY924" fmla="*/ 14705 h 295815"/>
              <a:gd name="connsiteX925" fmla="*/ 196984 w 378999"/>
              <a:gd name="connsiteY925" fmla="*/ 14482 h 295815"/>
              <a:gd name="connsiteX926" fmla="*/ 197049 w 378999"/>
              <a:gd name="connsiteY926" fmla="*/ 14286 h 295815"/>
              <a:gd name="connsiteX927" fmla="*/ 197229 w 378999"/>
              <a:gd name="connsiteY927" fmla="*/ 14154 h 295815"/>
              <a:gd name="connsiteX928" fmla="*/ 197147 w 378999"/>
              <a:gd name="connsiteY928" fmla="*/ 13983 h 295815"/>
              <a:gd name="connsiteX929" fmla="*/ 197262 w 378999"/>
              <a:gd name="connsiteY929" fmla="*/ 13835 h 295815"/>
              <a:gd name="connsiteX930" fmla="*/ 197213 w 378999"/>
              <a:gd name="connsiteY930" fmla="*/ 13635 h 295815"/>
              <a:gd name="connsiteX931" fmla="*/ 197180 w 378999"/>
              <a:gd name="connsiteY931" fmla="*/ 13439 h 295815"/>
              <a:gd name="connsiteX932" fmla="*/ 196902 w 378999"/>
              <a:gd name="connsiteY932" fmla="*/ 13454 h 295815"/>
              <a:gd name="connsiteX933" fmla="*/ 196951 w 378999"/>
              <a:gd name="connsiteY933" fmla="*/ 13285 h 295815"/>
              <a:gd name="connsiteX934" fmla="*/ 196902 w 378999"/>
              <a:gd name="connsiteY934" fmla="*/ 13089 h 295815"/>
              <a:gd name="connsiteX935" fmla="*/ 197000 w 378999"/>
              <a:gd name="connsiteY935" fmla="*/ 12886 h 295815"/>
              <a:gd name="connsiteX936" fmla="*/ 196722 w 378999"/>
              <a:gd name="connsiteY936" fmla="*/ 12849 h 295815"/>
              <a:gd name="connsiteX937" fmla="*/ 196755 w 378999"/>
              <a:gd name="connsiteY937" fmla="*/ 12661 h 295815"/>
              <a:gd name="connsiteX938" fmla="*/ 196559 w 378999"/>
              <a:gd name="connsiteY938" fmla="*/ 12654 h 295815"/>
              <a:gd name="connsiteX939" fmla="*/ 196395 w 378999"/>
              <a:gd name="connsiteY939" fmla="*/ 12538 h 295815"/>
              <a:gd name="connsiteX940" fmla="*/ 196281 w 378999"/>
              <a:gd name="connsiteY940" fmla="*/ 12420 h 295815"/>
              <a:gd name="connsiteX941" fmla="*/ 196526 w 378999"/>
              <a:gd name="connsiteY941" fmla="*/ 12218 h 295815"/>
              <a:gd name="connsiteX942" fmla="*/ 196379 w 378999"/>
              <a:gd name="connsiteY942" fmla="*/ 12180 h 295815"/>
              <a:gd name="connsiteX943" fmla="*/ 196215 w 378999"/>
              <a:gd name="connsiteY943" fmla="*/ 12131 h 295815"/>
              <a:gd name="connsiteX944" fmla="*/ 196297 w 378999"/>
              <a:gd name="connsiteY944" fmla="*/ 11979 h 295815"/>
              <a:gd name="connsiteX945" fmla="*/ 196444 w 378999"/>
              <a:gd name="connsiteY945" fmla="*/ 11928 h 295815"/>
              <a:gd name="connsiteX946" fmla="*/ 196346 w 378999"/>
              <a:gd name="connsiteY946" fmla="*/ 11773 h 295815"/>
              <a:gd name="connsiteX947" fmla="*/ 196150 w 378999"/>
              <a:gd name="connsiteY947" fmla="*/ 11874 h 295815"/>
              <a:gd name="connsiteX948" fmla="*/ 196117 w 378999"/>
              <a:gd name="connsiteY948" fmla="*/ 11683 h 295815"/>
              <a:gd name="connsiteX949" fmla="*/ 195970 w 378999"/>
              <a:gd name="connsiteY949" fmla="*/ 11528 h 295815"/>
              <a:gd name="connsiteX950" fmla="*/ 195905 w 378999"/>
              <a:gd name="connsiteY950" fmla="*/ 11673 h 295815"/>
              <a:gd name="connsiteX951" fmla="*/ 195790 w 378999"/>
              <a:gd name="connsiteY951" fmla="*/ 11534 h 295815"/>
              <a:gd name="connsiteX952" fmla="*/ 195872 w 378999"/>
              <a:gd name="connsiteY952" fmla="*/ 11305 h 295815"/>
              <a:gd name="connsiteX953" fmla="*/ 195676 w 378999"/>
              <a:gd name="connsiteY953" fmla="*/ 11289 h 295815"/>
              <a:gd name="connsiteX954" fmla="*/ 195496 w 378999"/>
              <a:gd name="connsiteY954" fmla="*/ 11179 h 295815"/>
              <a:gd name="connsiteX955" fmla="*/ 195398 w 378999"/>
              <a:gd name="connsiteY955" fmla="*/ 11062 h 295815"/>
              <a:gd name="connsiteX956" fmla="*/ 195447 w 378999"/>
              <a:gd name="connsiteY956" fmla="*/ 10911 h 295815"/>
              <a:gd name="connsiteX957" fmla="*/ 195578 w 378999"/>
              <a:gd name="connsiteY957" fmla="*/ 11060 h 295815"/>
              <a:gd name="connsiteX958" fmla="*/ 195708 w 378999"/>
              <a:gd name="connsiteY958" fmla="*/ 10921 h 295815"/>
              <a:gd name="connsiteX959" fmla="*/ 195676 w 378999"/>
              <a:gd name="connsiteY959" fmla="*/ 10715 h 295815"/>
              <a:gd name="connsiteX960" fmla="*/ 195512 w 378999"/>
              <a:gd name="connsiteY960" fmla="*/ 10527 h 295815"/>
              <a:gd name="connsiteX961" fmla="*/ 195283 w 378999"/>
              <a:gd name="connsiteY961" fmla="*/ 10391 h 295815"/>
              <a:gd name="connsiteX962" fmla="*/ 195103 w 378999"/>
              <a:gd name="connsiteY962" fmla="*/ 10211 h 295815"/>
              <a:gd name="connsiteX963" fmla="*/ 195218 w 378999"/>
              <a:gd name="connsiteY963" fmla="*/ 10062 h 295815"/>
              <a:gd name="connsiteX964" fmla="*/ 195479 w 378999"/>
              <a:gd name="connsiteY964" fmla="*/ 10188 h 295815"/>
              <a:gd name="connsiteX965" fmla="*/ 195447 w 378999"/>
              <a:gd name="connsiteY965" fmla="*/ 10030 h 295815"/>
              <a:gd name="connsiteX966" fmla="*/ 195643 w 378999"/>
              <a:gd name="connsiteY966" fmla="*/ 9956 h 295815"/>
              <a:gd name="connsiteX967" fmla="*/ 195659 w 378999"/>
              <a:gd name="connsiteY967" fmla="*/ 9780 h 295815"/>
              <a:gd name="connsiteX968" fmla="*/ 195627 w 378999"/>
              <a:gd name="connsiteY968" fmla="*/ 9557 h 295815"/>
              <a:gd name="connsiteX969" fmla="*/ 195741 w 378999"/>
              <a:gd name="connsiteY969" fmla="*/ 9660 h 295815"/>
              <a:gd name="connsiteX970" fmla="*/ 195872 w 378999"/>
              <a:gd name="connsiteY970" fmla="*/ 9471 h 295815"/>
              <a:gd name="connsiteX971" fmla="*/ 196035 w 378999"/>
              <a:gd name="connsiteY971" fmla="*/ 9328 h 295815"/>
              <a:gd name="connsiteX972" fmla="*/ 196215 w 378999"/>
              <a:gd name="connsiteY972" fmla="*/ 9309 h 295815"/>
              <a:gd name="connsiteX973" fmla="*/ 196297 w 378999"/>
              <a:gd name="connsiteY973" fmla="*/ 9179 h 295815"/>
              <a:gd name="connsiteX974" fmla="*/ 196035 w 378999"/>
              <a:gd name="connsiteY974" fmla="*/ 9170 h 295815"/>
              <a:gd name="connsiteX975" fmla="*/ 196085 w 378999"/>
              <a:gd name="connsiteY975" fmla="*/ 8947 h 295815"/>
              <a:gd name="connsiteX976" fmla="*/ 196035 w 378999"/>
              <a:gd name="connsiteY976" fmla="*/ 8715 h 295815"/>
              <a:gd name="connsiteX977" fmla="*/ 196232 w 378999"/>
              <a:gd name="connsiteY977" fmla="*/ 8512 h 295815"/>
              <a:gd name="connsiteX978" fmla="*/ 196101 w 378999"/>
              <a:gd name="connsiteY978" fmla="*/ 8364 h 295815"/>
              <a:gd name="connsiteX979" fmla="*/ 196068 w 378999"/>
              <a:gd name="connsiteY979" fmla="*/ 8154 h 295815"/>
              <a:gd name="connsiteX980" fmla="*/ 196085 w 378999"/>
              <a:gd name="connsiteY980" fmla="*/ 7925 h 295815"/>
              <a:gd name="connsiteX981" fmla="*/ 196134 w 378999"/>
              <a:gd name="connsiteY981" fmla="*/ 7780 h 295815"/>
              <a:gd name="connsiteX982" fmla="*/ 195937 w 378999"/>
              <a:gd name="connsiteY982" fmla="*/ 7608 h 295815"/>
              <a:gd name="connsiteX983" fmla="*/ 195790 w 378999"/>
              <a:gd name="connsiteY983" fmla="*/ 7677 h 295815"/>
              <a:gd name="connsiteX984" fmla="*/ 195757 w 378999"/>
              <a:gd name="connsiteY984" fmla="*/ 7819 h 295815"/>
              <a:gd name="connsiteX985" fmla="*/ 195643 w 378999"/>
              <a:gd name="connsiteY985" fmla="*/ 7955 h 295815"/>
              <a:gd name="connsiteX986" fmla="*/ 195545 w 378999"/>
              <a:gd name="connsiteY986" fmla="*/ 7811 h 295815"/>
              <a:gd name="connsiteX987" fmla="*/ 195610 w 378999"/>
              <a:gd name="connsiteY987" fmla="*/ 7593 h 295815"/>
              <a:gd name="connsiteX988" fmla="*/ 195528 w 378999"/>
              <a:gd name="connsiteY988" fmla="*/ 7451 h 295815"/>
              <a:gd name="connsiteX989" fmla="*/ 195676 w 378999"/>
              <a:gd name="connsiteY989" fmla="*/ 7425 h 295815"/>
              <a:gd name="connsiteX990" fmla="*/ 195610 w 378999"/>
              <a:gd name="connsiteY990" fmla="*/ 7167 h 295815"/>
              <a:gd name="connsiteX991" fmla="*/ 195757 w 378999"/>
              <a:gd name="connsiteY991" fmla="*/ 6934 h 295815"/>
              <a:gd name="connsiteX992" fmla="*/ 195708 w 378999"/>
              <a:gd name="connsiteY992" fmla="*/ 6755 h 295815"/>
              <a:gd name="connsiteX993" fmla="*/ 195594 w 378999"/>
              <a:gd name="connsiteY993" fmla="*/ 6851 h 295815"/>
              <a:gd name="connsiteX994" fmla="*/ 195398 w 378999"/>
              <a:gd name="connsiteY994" fmla="*/ 6977 h 295815"/>
              <a:gd name="connsiteX995" fmla="*/ 195430 w 378999"/>
              <a:gd name="connsiteY995" fmla="*/ 6709 h 295815"/>
              <a:gd name="connsiteX996" fmla="*/ 195218 w 378999"/>
              <a:gd name="connsiteY996" fmla="*/ 6727 h 295815"/>
              <a:gd name="connsiteX997" fmla="*/ 195234 w 378999"/>
              <a:gd name="connsiteY997" fmla="*/ 6457 h 295815"/>
              <a:gd name="connsiteX998" fmla="*/ 195136 w 378999"/>
              <a:gd name="connsiteY998" fmla="*/ 6313 h 295815"/>
              <a:gd name="connsiteX999" fmla="*/ 194956 w 378999"/>
              <a:gd name="connsiteY999" fmla="*/ 6292 h 295815"/>
              <a:gd name="connsiteX1000" fmla="*/ 194809 w 378999"/>
              <a:gd name="connsiteY1000" fmla="*/ 6248 h 295815"/>
              <a:gd name="connsiteX1001" fmla="*/ 194842 w 378999"/>
              <a:gd name="connsiteY1001" fmla="*/ 6091 h 295815"/>
              <a:gd name="connsiteX1002" fmla="*/ 194793 w 378999"/>
              <a:gd name="connsiteY1002" fmla="*/ 5953 h 295815"/>
              <a:gd name="connsiteX1003" fmla="*/ 194973 w 378999"/>
              <a:gd name="connsiteY1003" fmla="*/ 5796 h 295815"/>
              <a:gd name="connsiteX1004" fmla="*/ 194825 w 378999"/>
              <a:gd name="connsiteY1004" fmla="*/ 5749 h 295815"/>
              <a:gd name="connsiteX1005" fmla="*/ 194613 w 378999"/>
              <a:gd name="connsiteY1005" fmla="*/ 5795 h 295815"/>
              <a:gd name="connsiteX1006" fmla="*/ 194482 w 378999"/>
              <a:gd name="connsiteY1006" fmla="*/ 5674 h 295815"/>
              <a:gd name="connsiteX1007" fmla="*/ 194613 w 378999"/>
              <a:gd name="connsiteY1007" fmla="*/ 5509 h 295815"/>
              <a:gd name="connsiteX1008" fmla="*/ 194613 w 378999"/>
              <a:gd name="connsiteY1008" fmla="*/ 5329 h 295815"/>
              <a:gd name="connsiteX1009" fmla="*/ 194417 w 378999"/>
              <a:gd name="connsiteY1009" fmla="*/ 5357 h 295815"/>
              <a:gd name="connsiteX1010" fmla="*/ 194220 w 378999"/>
              <a:gd name="connsiteY1010" fmla="*/ 5293 h 295815"/>
              <a:gd name="connsiteX1011" fmla="*/ 194090 w 378999"/>
              <a:gd name="connsiteY1011" fmla="*/ 5113 h 295815"/>
              <a:gd name="connsiteX1012" fmla="*/ 194171 w 378999"/>
              <a:gd name="connsiteY1012" fmla="*/ 4927 h 295815"/>
              <a:gd name="connsiteX1013" fmla="*/ 193942 w 378999"/>
              <a:gd name="connsiteY1013" fmla="*/ 5005 h 295815"/>
              <a:gd name="connsiteX1014" fmla="*/ 193730 w 378999"/>
              <a:gd name="connsiteY1014" fmla="*/ 5044 h 295815"/>
              <a:gd name="connsiteX1015" fmla="*/ 193664 w 378999"/>
              <a:gd name="connsiteY1015" fmla="*/ 4724 h 295815"/>
              <a:gd name="connsiteX1016" fmla="*/ 193501 w 378999"/>
              <a:gd name="connsiteY1016" fmla="*/ 4853 h 295815"/>
              <a:gd name="connsiteX1017" fmla="*/ 193354 w 378999"/>
              <a:gd name="connsiteY1017" fmla="*/ 4771 h 295815"/>
              <a:gd name="connsiteX1018" fmla="*/ 193485 w 378999"/>
              <a:gd name="connsiteY1018" fmla="*/ 4560 h 295815"/>
              <a:gd name="connsiteX1019" fmla="*/ 193338 w 378999"/>
              <a:gd name="connsiteY1019" fmla="*/ 4501 h 295815"/>
              <a:gd name="connsiteX1020" fmla="*/ 193158 w 378999"/>
              <a:gd name="connsiteY1020" fmla="*/ 4454 h 295815"/>
              <a:gd name="connsiteX1021" fmla="*/ 193288 w 378999"/>
              <a:gd name="connsiteY1021" fmla="*/ 4282 h 295815"/>
              <a:gd name="connsiteX1022" fmla="*/ 193076 w 378999"/>
              <a:gd name="connsiteY1022" fmla="*/ 4012 h 295815"/>
              <a:gd name="connsiteX1023" fmla="*/ 193207 w 378999"/>
              <a:gd name="connsiteY1023" fmla="*/ 3754 h 295815"/>
              <a:gd name="connsiteX1024" fmla="*/ 193305 w 378999"/>
              <a:gd name="connsiteY1024" fmla="*/ 3519 h 295815"/>
              <a:gd name="connsiteX1025" fmla="*/ 193550 w 378999"/>
              <a:gd name="connsiteY1025" fmla="*/ 3622 h 295815"/>
              <a:gd name="connsiteX1026" fmla="*/ 193714 w 378999"/>
              <a:gd name="connsiteY1026" fmla="*/ 3772 h 295815"/>
              <a:gd name="connsiteX1027" fmla="*/ 193599 w 378999"/>
              <a:gd name="connsiteY1027" fmla="*/ 3475 h 295815"/>
              <a:gd name="connsiteX1028" fmla="*/ 193779 w 378999"/>
              <a:gd name="connsiteY1028" fmla="*/ 3223 h 295815"/>
              <a:gd name="connsiteX1029" fmla="*/ 193599 w 378999"/>
              <a:gd name="connsiteY1029" fmla="*/ 3221 h 295815"/>
              <a:gd name="connsiteX1030" fmla="*/ 193419 w 378999"/>
              <a:gd name="connsiteY1030" fmla="*/ 3162 h 295815"/>
              <a:gd name="connsiteX1031" fmla="*/ 193272 w 378999"/>
              <a:gd name="connsiteY1031" fmla="*/ 3206 h 295815"/>
              <a:gd name="connsiteX1032" fmla="*/ 193125 w 378999"/>
              <a:gd name="connsiteY1032" fmla="*/ 3177 h 295815"/>
              <a:gd name="connsiteX1033" fmla="*/ 193174 w 378999"/>
              <a:gd name="connsiteY1033" fmla="*/ 3012 h 295815"/>
              <a:gd name="connsiteX1034" fmla="*/ 193288 w 378999"/>
              <a:gd name="connsiteY1034" fmla="*/ 2847 h 295815"/>
              <a:gd name="connsiteX1035" fmla="*/ 193076 w 378999"/>
              <a:gd name="connsiteY1035" fmla="*/ 2670 h 295815"/>
              <a:gd name="connsiteX1036" fmla="*/ 193059 w 378999"/>
              <a:gd name="connsiteY1036" fmla="*/ 2490 h 295815"/>
              <a:gd name="connsiteX1037" fmla="*/ 192896 w 378999"/>
              <a:gd name="connsiteY1037" fmla="*/ 2538 h 295815"/>
              <a:gd name="connsiteX1038" fmla="*/ 192667 w 378999"/>
              <a:gd name="connsiteY1038" fmla="*/ 2505 h 295815"/>
              <a:gd name="connsiteX1039" fmla="*/ 192356 w 378999"/>
              <a:gd name="connsiteY1039" fmla="*/ 2610 h 295815"/>
              <a:gd name="connsiteX1040" fmla="*/ 192127 w 378999"/>
              <a:gd name="connsiteY1040" fmla="*/ 2637 h 295815"/>
              <a:gd name="connsiteX1041" fmla="*/ 192013 w 378999"/>
              <a:gd name="connsiteY1041" fmla="*/ 2544 h 295815"/>
              <a:gd name="connsiteX1042" fmla="*/ 191719 w 378999"/>
              <a:gd name="connsiteY1042" fmla="*/ 2400 h 295815"/>
              <a:gd name="connsiteX1043" fmla="*/ 191572 w 378999"/>
              <a:gd name="connsiteY1043" fmla="*/ 2299 h 295815"/>
              <a:gd name="connsiteX1044" fmla="*/ 191326 w 378999"/>
              <a:gd name="connsiteY1044" fmla="*/ 2299 h 295815"/>
              <a:gd name="connsiteX1045" fmla="*/ 191359 w 378999"/>
              <a:gd name="connsiteY1045" fmla="*/ 2119 h 295815"/>
              <a:gd name="connsiteX1046" fmla="*/ 191343 w 378999"/>
              <a:gd name="connsiteY1046" fmla="*/ 1882 h 295815"/>
              <a:gd name="connsiteX1047" fmla="*/ 191310 w 378999"/>
              <a:gd name="connsiteY1047" fmla="*/ 1710 h 295815"/>
              <a:gd name="connsiteX1048" fmla="*/ 191114 w 378999"/>
              <a:gd name="connsiteY1048" fmla="*/ 1789 h 295815"/>
              <a:gd name="connsiteX1049" fmla="*/ 190967 w 378999"/>
              <a:gd name="connsiteY1049" fmla="*/ 1807 h 295815"/>
              <a:gd name="connsiteX1050" fmla="*/ 191081 w 378999"/>
              <a:gd name="connsiteY1050" fmla="*/ 1630 h 295815"/>
              <a:gd name="connsiteX1051" fmla="*/ 191097 w 378999"/>
              <a:gd name="connsiteY1051" fmla="*/ 1422 h 295815"/>
              <a:gd name="connsiteX1052" fmla="*/ 191081 w 378999"/>
              <a:gd name="connsiteY1052" fmla="*/ 1261 h 295815"/>
              <a:gd name="connsiteX1053" fmla="*/ 190983 w 378999"/>
              <a:gd name="connsiteY1053" fmla="*/ 1081 h 295815"/>
              <a:gd name="connsiteX1054" fmla="*/ 191016 w 378999"/>
              <a:gd name="connsiteY1054" fmla="*/ 891 h 295815"/>
              <a:gd name="connsiteX1055" fmla="*/ 191016 w 378999"/>
              <a:gd name="connsiteY1055" fmla="*/ 690 h 295815"/>
              <a:gd name="connsiteX1056" fmla="*/ 190787 w 378999"/>
              <a:gd name="connsiteY1056" fmla="*/ 618 h 295815"/>
              <a:gd name="connsiteX1057" fmla="*/ 190770 w 378999"/>
              <a:gd name="connsiteY1057" fmla="*/ 459 h 295815"/>
              <a:gd name="connsiteX1058" fmla="*/ 190770 w 378999"/>
              <a:gd name="connsiteY1058" fmla="*/ 345 h 295815"/>
              <a:gd name="connsiteX1059" fmla="*/ 190492 w 378999"/>
              <a:gd name="connsiteY1059" fmla="*/ 324 h 295815"/>
              <a:gd name="connsiteX1060" fmla="*/ 190361 w 378999"/>
              <a:gd name="connsiteY1060" fmla="*/ 242 h 295815"/>
              <a:gd name="connsiteX1061" fmla="*/ 190100 w 378999"/>
              <a:gd name="connsiteY1061" fmla="*/ 190 h 295815"/>
              <a:gd name="connsiteX1062" fmla="*/ 187713 w 378999"/>
              <a:gd name="connsiteY1062" fmla="*/ 459 h 295815"/>
              <a:gd name="connsiteX1063" fmla="*/ 187451 w 378999"/>
              <a:gd name="connsiteY1063" fmla="*/ 490 h 295815"/>
              <a:gd name="connsiteX1064" fmla="*/ 186078 w 378999"/>
              <a:gd name="connsiteY1064" fmla="*/ 1478 h 295815"/>
              <a:gd name="connsiteX1065" fmla="*/ 185391 w 378999"/>
              <a:gd name="connsiteY1065" fmla="*/ 1476 h 295815"/>
              <a:gd name="connsiteX1066" fmla="*/ 183118 w 378999"/>
              <a:gd name="connsiteY1066" fmla="*/ 353 h 295815"/>
              <a:gd name="connsiteX1067" fmla="*/ 181548 w 378999"/>
              <a:gd name="connsiteY1067" fmla="*/ 1056 h 295815"/>
              <a:gd name="connsiteX1068" fmla="*/ 179831 w 378999"/>
              <a:gd name="connsiteY1068" fmla="*/ 1830 h 295815"/>
              <a:gd name="connsiteX1069" fmla="*/ 177297 w 378999"/>
              <a:gd name="connsiteY1069" fmla="*/ 731 h 295815"/>
              <a:gd name="connsiteX1070" fmla="*/ 176577 w 378999"/>
              <a:gd name="connsiteY1070" fmla="*/ 705 h 295815"/>
              <a:gd name="connsiteX1071" fmla="*/ 176250 w 378999"/>
              <a:gd name="connsiteY1071" fmla="*/ 703 h 295815"/>
              <a:gd name="connsiteX1072" fmla="*/ 175678 w 378999"/>
              <a:gd name="connsiteY1072" fmla="*/ 888 h 295815"/>
              <a:gd name="connsiteX1073" fmla="*/ 172342 w 378999"/>
              <a:gd name="connsiteY1073" fmla="*/ 1993 h 295815"/>
              <a:gd name="connsiteX1074" fmla="*/ 169497 w 378999"/>
              <a:gd name="connsiteY1074" fmla="*/ 2130 h 295815"/>
              <a:gd name="connsiteX1075" fmla="*/ 167780 w 378999"/>
              <a:gd name="connsiteY1075" fmla="*/ 7569 h 295815"/>
              <a:gd name="connsiteX1076" fmla="*/ 166881 w 378999"/>
              <a:gd name="connsiteY1076" fmla="*/ 10190 h 295815"/>
              <a:gd name="connsiteX1077" fmla="*/ 166930 w 378999"/>
              <a:gd name="connsiteY1077" fmla="*/ 12600 h 295815"/>
              <a:gd name="connsiteX1078" fmla="*/ 166620 w 378999"/>
              <a:gd name="connsiteY1078" fmla="*/ 15216 h 295815"/>
              <a:gd name="connsiteX1079" fmla="*/ 164199 w 378999"/>
              <a:gd name="connsiteY1079" fmla="*/ 17250 h 295815"/>
              <a:gd name="connsiteX1080" fmla="*/ 159687 w 378999"/>
              <a:gd name="connsiteY1080" fmla="*/ 18702 h 295815"/>
              <a:gd name="connsiteX1081" fmla="*/ 154618 w 378999"/>
              <a:gd name="connsiteY1081" fmla="*/ 21366 h 295815"/>
              <a:gd name="connsiteX1082" fmla="*/ 150939 w 378999"/>
              <a:gd name="connsiteY1082" fmla="*/ 23943 h 295815"/>
              <a:gd name="connsiteX1083" fmla="*/ 151086 w 378999"/>
              <a:gd name="connsiteY1083" fmla="*/ 24703 h 295815"/>
              <a:gd name="connsiteX1084" fmla="*/ 151233 w 378999"/>
              <a:gd name="connsiteY1084" fmla="*/ 25464 h 295815"/>
              <a:gd name="connsiteX1085" fmla="*/ 151004 w 378999"/>
              <a:gd name="connsiteY1085" fmla="*/ 26051 h 295815"/>
              <a:gd name="connsiteX1086" fmla="*/ 150791 w 378999"/>
              <a:gd name="connsiteY1086" fmla="*/ 26638 h 295815"/>
              <a:gd name="connsiteX1087" fmla="*/ 150187 w 378999"/>
              <a:gd name="connsiteY1087" fmla="*/ 27004 h 295815"/>
              <a:gd name="connsiteX1088" fmla="*/ 149581 w 378999"/>
              <a:gd name="connsiteY1088" fmla="*/ 27372 h 295815"/>
              <a:gd name="connsiteX1089" fmla="*/ 148993 w 378999"/>
              <a:gd name="connsiteY1089" fmla="*/ 27738 h 295815"/>
              <a:gd name="connsiteX1090" fmla="*/ 146475 w 378999"/>
              <a:gd name="connsiteY1090" fmla="*/ 29689 h 295815"/>
              <a:gd name="connsiteX1091" fmla="*/ 143842 w 378999"/>
              <a:gd name="connsiteY1091" fmla="*/ 30922 h 295815"/>
              <a:gd name="connsiteX1092" fmla="*/ 140458 w 378999"/>
              <a:gd name="connsiteY1092" fmla="*/ 32207 h 295815"/>
              <a:gd name="connsiteX1093" fmla="*/ 138397 w 378999"/>
              <a:gd name="connsiteY1093" fmla="*/ 32987 h 295815"/>
              <a:gd name="connsiteX1094" fmla="*/ 134489 w 378999"/>
              <a:gd name="connsiteY1094" fmla="*/ 36040 h 295815"/>
              <a:gd name="connsiteX1095" fmla="*/ 132298 w 378999"/>
              <a:gd name="connsiteY1095" fmla="*/ 39881 h 295815"/>
              <a:gd name="connsiteX1096" fmla="*/ 131628 w 378999"/>
              <a:gd name="connsiteY1096" fmla="*/ 44309 h 295815"/>
              <a:gd name="connsiteX1097" fmla="*/ 133312 w 378999"/>
              <a:gd name="connsiteY1097" fmla="*/ 52330 h 295815"/>
              <a:gd name="connsiteX1098" fmla="*/ 134522 w 378999"/>
              <a:gd name="connsiteY1098" fmla="*/ 55936 h 295815"/>
              <a:gd name="connsiteX1099" fmla="*/ 137596 w 378999"/>
              <a:gd name="connsiteY1099" fmla="*/ 58116 h 295815"/>
              <a:gd name="connsiteX1100" fmla="*/ 140817 w 378999"/>
              <a:gd name="connsiteY1100" fmla="*/ 58887 h 295815"/>
              <a:gd name="connsiteX1101" fmla="*/ 146246 w 378999"/>
              <a:gd name="connsiteY1101" fmla="*/ 58147 h 295815"/>
              <a:gd name="connsiteX1102" fmla="*/ 150481 w 378999"/>
              <a:gd name="connsiteY1102" fmla="*/ 58990 h 295815"/>
              <a:gd name="connsiteX1103" fmla="*/ 154536 w 378999"/>
              <a:gd name="connsiteY1103" fmla="*/ 62566 h 295815"/>
              <a:gd name="connsiteX1104" fmla="*/ 157463 w 378999"/>
              <a:gd name="connsiteY1104" fmla="*/ 67361 h 295815"/>
              <a:gd name="connsiteX1105" fmla="*/ 158297 w 378999"/>
              <a:gd name="connsiteY1105" fmla="*/ 70769 h 295815"/>
              <a:gd name="connsiteX1106" fmla="*/ 158853 w 378999"/>
              <a:gd name="connsiteY1106" fmla="*/ 76538 h 295815"/>
              <a:gd name="connsiteX1107" fmla="*/ 159065 w 378999"/>
              <a:gd name="connsiteY1107" fmla="*/ 80410 h 295815"/>
              <a:gd name="connsiteX1108" fmla="*/ 160292 w 378999"/>
              <a:gd name="connsiteY1108" fmla="*/ 85021 h 295815"/>
              <a:gd name="connsiteX1109" fmla="*/ 161894 w 378999"/>
              <a:gd name="connsiteY1109" fmla="*/ 88824 h 295815"/>
              <a:gd name="connsiteX1110" fmla="*/ 165017 w 378999"/>
              <a:gd name="connsiteY1110" fmla="*/ 93416 h 295815"/>
              <a:gd name="connsiteX1111" fmla="*/ 167192 w 378999"/>
              <a:gd name="connsiteY1111" fmla="*/ 98018 h 295815"/>
              <a:gd name="connsiteX1112" fmla="*/ 168598 w 378999"/>
              <a:gd name="connsiteY1112" fmla="*/ 102024 h 295815"/>
              <a:gd name="connsiteX1113" fmla="*/ 166620 w 378999"/>
              <a:gd name="connsiteY1113" fmla="*/ 106668 h 295815"/>
              <a:gd name="connsiteX1114" fmla="*/ 163644 w 378999"/>
              <a:gd name="connsiteY1114" fmla="*/ 109714 h 295815"/>
              <a:gd name="connsiteX1115" fmla="*/ 159507 w 378999"/>
              <a:gd name="connsiteY1115" fmla="*/ 110962 h 295815"/>
              <a:gd name="connsiteX1116" fmla="*/ 154438 w 378999"/>
              <a:gd name="connsiteY1116" fmla="*/ 112622 h 295815"/>
              <a:gd name="connsiteX1117" fmla="*/ 149025 w 378999"/>
              <a:gd name="connsiteY1117" fmla="*/ 116296 h 295815"/>
              <a:gd name="connsiteX1118" fmla="*/ 147178 w 378999"/>
              <a:gd name="connsiteY1118" fmla="*/ 118929 h 295815"/>
              <a:gd name="connsiteX1119" fmla="*/ 146851 w 378999"/>
              <a:gd name="connsiteY1119" fmla="*/ 122456 h 295815"/>
              <a:gd name="connsiteX1120" fmla="*/ 146687 w 378999"/>
              <a:gd name="connsiteY1120" fmla="*/ 122439 h 295815"/>
              <a:gd name="connsiteX1121" fmla="*/ 146524 w 378999"/>
              <a:gd name="connsiteY1121" fmla="*/ 122333 h 295815"/>
              <a:gd name="connsiteX1122" fmla="*/ 146475 w 378999"/>
              <a:gd name="connsiteY1122" fmla="*/ 122133 h 295815"/>
              <a:gd name="connsiteX1123" fmla="*/ 146246 w 378999"/>
              <a:gd name="connsiteY1123" fmla="*/ 122096 h 295815"/>
              <a:gd name="connsiteX1124" fmla="*/ 146164 w 378999"/>
              <a:gd name="connsiteY1124" fmla="*/ 122234 h 295815"/>
              <a:gd name="connsiteX1125" fmla="*/ 146164 w 378999"/>
              <a:gd name="connsiteY1125" fmla="*/ 122390 h 295815"/>
              <a:gd name="connsiteX1126" fmla="*/ 146278 w 378999"/>
              <a:gd name="connsiteY1126" fmla="*/ 122553 h 295815"/>
              <a:gd name="connsiteX1127" fmla="*/ 146393 w 378999"/>
              <a:gd name="connsiteY1127" fmla="*/ 122684 h 295815"/>
              <a:gd name="connsiteX1128" fmla="*/ 146393 w 378999"/>
              <a:gd name="connsiteY1128" fmla="*/ 122913 h 295815"/>
              <a:gd name="connsiteX1129" fmla="*/ 146328 w 378999"/>
              <a:gd name="connsiteY1129" fmla="*/ 123126 h 295815"/>
              <a:gd name="connsiteX1130" fmla="*/ 146017 w 378999"/>
              <a:gd name="connsiteY1130" fmla="*/ 123215 h 295815"/>
              <a:gd name="connsiteX1131" fmla="*/ 145690 w 378999"/>
              <a:gd name="connsiteY1131" fmla="*/ 123150 h 295815"/>
              <a:gd name="connsiteX1132" fmla="*/ 145395 w 378999"/>
              <a:gd name="connsiteY1132" fmla="*/ 122863 h 295815"/>
              <a:gd name="connsiteX1133" fmla="*/ 145248 w 378999"/>
              <a:gd name="connsiteY1133" fmla="*/ 122651 h 295815"/>
              <a:gd name="connsiteX1134" fmla="*/ 145118 w 378999"/>
              <a:gd name="connsiteY1134" fmla="*/ 122536 h 295815"/>
              <a:gd name="connsiteX1135" fmla="*/ 144938 w 378999"/>
              <a:gd name="connsiteY1135" fmla="*/ 122454 h 295815"/>
              <a:gd name="connsiteX1136" fmla="*/ 144758 w 378999"/>
              <a:gd name="connsiteY1136" fmla="*/ 121939 h 295815"/>
              <a:gd name="connsiteX1137" fmla="*/ 144758 w 378999"/>
              <a:gd name="connsiteY1137" fmla="*/ 121620 h 295815"/>
              <a:gd name="connsiteX1138" fmla="*/ 144758 w 378999"/>
              <a:gd name="connsiteY1138" fmla="*/ 121326 h 295815"/>
              <a:gd name="connsiteX1139" fmla="*/ 144578 w 378999"/>
              <a:gd name="connsiteY1139" fmla="*/ 121186 h 295815"/>
              <a:gd name="connsiteX1140" fmla="*/ 144333 w 378999"/>
              <a:gd name="connsiteY1140" fmla="*/ 121227 h 295815"/>
              <a:gd name="connsiteX1141" fmla="*/ 144022 w 378999"/>
              <a:gd name="connsiteY1141" fmla="*/ 121570 h 295815"/>
              <a:gd name="connsiteX1142" fmla="*/ 143711 w 378999"/>
              <a:gd name="connsiteY1142" fmla="*/ 121782 h 295815"/>
              <a:gd name="connsiteX1143" fmla="*/ 143074 w 378999"/>
              <a:gd name="connsiteY1143" fmla="*/ 121847 h 295815"/>
              <a:gd name="connsiteX1144" fmla="*/ 142845 w 378999"/>
              <a:gd name="connsiteY1144" fmla="*/ 121528 h 295815"/>
              <a:gd name="connsiteX1145" fmla="*/ 142567 w 378999"/>
              <a:gd name="connsiteY1145" fmla="*/ 121144 h 295815"/>
              <a:gd name="connsiteX1146" fmla="*/ 142567 w 378999"/>
              <a:gd name="connsiteY1146" fmla="*/ 120898 h 295815"/>
              <a:gd name="connsiteX1147" fmla="*/ 142943 w 378999"/>
              <a:gd name="connsiteY1147" fmla="*/ 120367 h 295815"/>
              <a:gd name="connsiteX1148" fmla="*/ 141945 w 378999"/>
              <a:gd name="connsiteY1148" fmla="*/ 119487 h 295815"/>
              <a:gd name="connsiteX1149" fmla="*/ 142174 w 378999"/>
              <a:gd name="connsiteY1149" fmla="*/ 119013 h 295815"/>
              <a:gd name="connsiteX1150" fmla="*/ 141733 w 378999"/>
              <a:gd name="connsiteY1150" fmla="*/ 118571 h 295815"/>
              <a:gd name="connsiteX1151" fmla="*/ 141422 w 378999"/>
              <a:gd name="connsiteY1151" fmla="*/ 116602 h 295815"/>
              <a:gd name="connsiteX1152" fmla="*/ 141193 w 378999"/>
              <a:gd name="connsiteY1152" fmla="*/ 115804 h 295815"/>
              <a:gd name="connsiteX1153" fmla="*/ 140621 w 378999"/>
              <a:gd name="connsiteY1153" fmla="*/ 113685 h 295815"/>
              <a:gd name="connsiteX1154" fmla="*/ 137236 w 378999"/>
              <a:gd name="connsiteY1154" fmla="*/ 114205 h 295815"/>
              <a:gd name="connsiteX1155" fmla="*/ 134963 w 378999"/>
              <a:gd name="connsiteY1155" fmla="*/ 114027 h 295815"/>
              <a:gd name="connsiteX1156" fmla="*/ 129290 w 378999"/>
              <a:gd name="connsiteY1156" fmla="*/ 114085 h 295815"/>
              <a:gd name="connsiteX1157" fmla="*/ 126821 w 378999"/>
              <a:gd name="connsiteY1157" fmla="*/ 114110 h 295815"/>
              <a:gd name="connsiteX1158" fmla="*/ 123191 w 378999"/>
              <a:gd name="connsiteY1158" fmla="*/ 113076 h 295815"/>
              <a:gd name="connsiteX1159" fmla="*/ 121490 w 378999"/>
              <a:gd name="connsiteY1159" fmla="*/ 113455 h 295815"/>
              <a:gd name="connsiteX1160" fmla="*/ 120166 w 378999"/>
              <a:gd name="connsiteY1160" fmla="*/ 113750 h 295815"/>
              <a:gd name="connsiteX1161" fmla="*/ 115391 w 378999"/>
              <a:gd name="connsiteY1161" fmla="*/ 113674 h 295815"/>
              <a:gd name="connsiteX1162" fmla="*/ 113413 w 378999"/>
              <a:gd name="connsiteY1162" fmla="*/ 115590 h 295815"/>
              <a:gd name="connsiteX1163" fmla="*/ 110338 w 378999"/>
              <a:gd name="connsiteY1163" fmla="*/ 117318 h 295815"/>
              <a:gd name="connsiteX1164" fmla="*/ 108523 w 378999"/>
              <a:gd name="connsiteY1164" fmla="*/ 117313 h 295815"/>
              <a:gd name="connsiteX1165" fmla="*/ 107820 w 378999"/>
              <a:gd name="connsiteY1165" fmla="*/ 116854 h 295815"/>
              <a:gd name="connsiteX1166" fmla="*/ 107297 w 378999"/>
              <a:gd name="connsiteY1166" fmla="*/ 116503 h 295815"/>
              <a:gd name="connsiteX1167" fmla="*/ 106676 w 378999"/>
              <a:gd name="connsiteY1167" fmla="*/ 115580 h 295815"/>
              <a:gd name="connsiteX1168" fmla="*/ 105449 w 378999"/>
              <a:gd name="connsiteY1168" fmla="*/ 113708 h 295815"/>
              <a:gd name="connsiteX1169" fmla="*/ 102604 w 378999"/>
              <a:gd name="connsiteY1169" fmla="*/ 113886 h 295815"/>
              <a:gd name="connsiteX1170" fmla="*/ 100626 w 378999"/>
              <a:gd name="connsiteY1170" fmla="*/ 113565 h 295815"/>
              <a:gd name="connsiteX1171" fmla="*/ 97159 w 378999"/>
              <a:gd name="connsiteY1171" fmla="*/ 113003 h 295815"/>
              <a:gd name="connsiteX1172" fmla="*/ 94265 w 378999"/>
              <a:gd name="connsiteY1172" fmla="*/ 113367 h 295815"/>
              <a:gd name="connsiteX1173" fmla="*/ 94118 w 378999"/>
              <a:gd name="connsiteY1173" fmla="*/ 113583 h 295815"/>
              <a:gd name="connsiteX1174" fmla="*/ 93317 w 378999"/>
              <a:gd name="connsiteY1174" fmla="*/ 114789 h 295815"/>
              <a:gd name="connsiteX1175" fmla="*/ 93251 w 378999"/>
              <a:gd name="connsiteY1175" fmla="*/ 114997 h 295815"/>
              <a:gd name="connsiteX1176" fmla="*/ 92466 w 378999"/>
              <a:gd name="connsiteY1176" fmla="*/ 117698 h 295815"/>
              <a:gd name="connsiteX1177" fmla="*/ 92385 w 378999"/>
              <a:gd name="connsiteY1177" fmla="*/ 117950 h 295815"/>
              <a:gd name="connsiteX1178" fmla="*/ 92205 w 378999"/>
              <a:gd name="connsiteY1178" fmla="*/ 118143 h 295815"/>
              <a:gd name="connsiteX1179" fmla="*/ 91649 w 378999"/>
              <a:gd name="connsiteY1179" fmla="*/ 118754 h 295815"/>
              <a:gd name="connsiteX1180" fmla="*/ 91028 w 378999"/>
              <a:gd name="connsiteY1180" fmla="*/ 118949 h 295815"/>
              <a:gd name="connsiteX1181" fmla="*/ 89916 w 378999"/>
              <a:gd name="connsiteY1181" fmla="*/ 119307 h 295815"/>
              <a:gd name="connsiteX1182" fmla="*/ 89507 w 378999"/>
              <a:gd name="connsiteY1182" fmla="*/ 119870 h 295815"/>
              <a:gd name="connsiteX1183" fmla="*/ 88493 w 378999"/>
              <a:gd name="connsiteY1183" fmla="*/ 121287 h 295815"/>
              <a:gd name="connsiteX1184" fmla="*/ 88052 w 378999"/>
              <a:gd name="connsiteY1184" fmla="*/ 123580 h 295815"/>
              <a:gd name="connsiteX1185" fmla="*/ 85256 w 378999"/>
              <a:gd name="connsiteY1185" fmla="*/ 128595 h 295815"/>
              <a:gd name="connsiteX1186" fmla="*/ 83457 w 378999"/>
              <a:gd name="connsiteY1186" fmla="*/ 129582 h 295815"/>
              <a:gd name="connsiteX1187" fmla="*/ 81724 w 378999"/>
              <a:gd name="connsiteY1187" fmla="*/ 129392 h 295815"/>
              <a:gd name="connsiteX1188" fmla="*/ 79320 w 378999"/>
              <a:gd name="connsiteY1188" fmla="*/ 128269 h 295815"/>
              <a:gd name="connsiteX1189" fmla="*/ 75886 w 378999"/>
              <a:gd name="connsiteY1189" fmla="*/ 127094 h 295815"/>
              <a:gd name="connsiteX1190" fmla="*/ 75756 w 378999"/>
              <a:gd name="connsiteY1190" fmla="*/ 126869 h 295815"/>
              <a:gd name="connsiteX1191" fmla="*/ 75494 w 378999"/>
              <a:gd name="connsiteY1191" fmla="*/ 126376 h 295815"/>
              <a:gd name="connsiteX1192" fmla="*/ 75265 w 378999"/>
              <a:gd name="connsiteY1192" fmla="*/ 126102 h 295815"/>
              <a:gd name="connsiteX1193" fmla="*/ 75020 w 378999"/>
              <a:gd name="connsiteY1193" fmla="*/ 125864 h 295815"/>
              <a:gd name="connsiteX1194" fmla="*/ 74856 w 378999"/>
              <a:gd name="connsiteY1194" fmla="*/ 125663 h 295815"/>
              <a:gd name="connsiteX1195" fmla="*/ 74807 w 378999"/>
              <a:gd name="connsiteY1195" fmla="*/ 125490 h 295815"/>
              <a:gd name="connsiteX1196" fmla="*/ 75085 w 378999"/>
              <a:gd name="connsiteY1196" fmla="*/ 125311 h 295815"/>
              <a:gd name="connsiteX1197" fmla="*/ 75347 w 378999"/>
              <a:gd name="connsiteY1197" fmla="*/ 125134 h 295815"/>
              <a:gd name="connsiteX1198" fmla="*/ 75608 w 378999"/>
              <a:gd name="connsiteY1198" fmla="*/ 124757 h 295815"/>
              <a:gd name="connsiteX1199" fmla="*/ 75756 w 378999"/>
              <a:gd name="connsiteY1199" fmla="*/ 124422 h 295815"/>
              <a:gd name="connsiteX1200" fmla="*/ 75674 w 378999"/>
              <a:gd name="connsiteY1200" fmla="*/ 124203 h 295815"/>
              <a:gd name="connsiteX1201" fmla="*/ 75216 w 378999"/>
              <a:gd name="connsiteY1201" fmla="*/ 123947 h 295815"/>
              <a:gd name="connsiteX1202" fmla="*/ 75101 w 378999"/>
              <a:gd name="connsiteY1202" fmla="*/ 123777 h 295815"/>
              <a:gd name="connsiteX1203" fmla="*/ 75200 w 378999"/>
              <a:gd name="connsiteY1203" fmla="*/ 123485 h 295815"/>
              <a:gd name="connsiteX1204" fmla="*/ 75314 w 378999"/>
              <a:gd name="connsiteY1204" fmla="*/ 123205 h 295815"/>
              <a:gd name="connsiteX1205" fmla="*/ 75445 w 378999"/>
              <a:gd name="connsiteY1205" fmla="*/ 122840 h 295815"/>
              <a:gd name="connsiteX1206" fmla="*/ 75461 w 378999"/>
              <a:gd name="connsiteY1206" fmla="*/ 122554 h 295815"/>
              <a:gd name="connsiteX1207" fmla="*/ 75445 w 378999"/>
              <a:gd name="connsiteY1207" fmla="*/ 122402 h 295815"/>
              <a:gd name="connsiteX1208" fmla="*/ 75592 w 378999"/>
              <a:gd name="connsiteY1208" fmla="*/ 122219 h 295815"/>
              <a:gd name="connsiteX1209" fmla="*/ 75690 w 378999"/>
              <a:gd name="connsiteY1209" fmla="*/ 121909 h 295815"/>
              <a:gd name="connsiteX1210" fmla="*/ 75625 w 378999"/>
              <a:gd name="connsiteY1210" fmla="*/ 121708 h 295815"/>
              <a:gd name="connsiteX1211" fmla="*/ 75494 w 378999"/>
              <a:gd name="connsiteY1211" fmla="*/ 121489 h 295815"/>
              <a:gd name="connsiteX1212" fmla="*/ 75412 w 378999"/>
              <a:gd name="connsiteY1212" fmla="*/ 121166 h 295815"/>
              <a:gd name="connsiteX1213" fmla="*/ 75281 w 378999"/>
              <a:gd name="connsiteY1213" fmla="*/ 120953 h 295815"/>
              <a:gd name="connsiteX1214" fmla="*/ 75249 w 378999"/>
              <a:gd name="connsiteY1214" fmla="*/ 120710 h 295815"/>
              <a:gd name="connsiteX1215" fmla="*/ 75347 w 378999"/>
              <a:gd name="connsiteY1215" fmla="*/ 120460 h 295815"/>
              <a:gd name="connsiteX1216" fmla="*/ 75592 w 378999"/>
              <a:gd name="connsiteY1216" fmla="*/ 120144 h 295815"/>
              <a:gd name="connsiteX1217" fmla="*/ 75707 w 378999"/>
              <a:gd name="connsiteY1217" fmla="*/ 119894 h 295815"/>
              <a:gd name="connsiteX1218" fmla="*/ 75788 w 378999"/>
              <a:gd name="connsiteY1218" fmla="*/ 119779 h 295815"/>
              <a:gd name="connsiteX1219" fmla="*/ 76001 w 378999"/>
              <a:gd name="connsiteY1219" fmla="*/ 119785 h 295815"/>
              <a:gd name="connsiteX1220" fmla="*/ 76001 w 378999"/>
              <a:gd name="connsiteY1220" fmla="*/ 119627 h 295815"/>
              <a:gd name="connsiteX1221" fmla="*/ 75805 w 378999"/>
              <a:gd name="connsiteY1221" fmla="*/ 119529 h 295815"/>
              <a:gd name="connsiteX1222" fmla="*/ 75510 w 378999"/>
              <a:gd name="connsiteY1222" fmla="*/ 119492 h 295815"/>
              <a:gd name="connsiteX1223" fmla="*/ 75494 w 378999"/>
              <a:gd name="connsiteY1223" fmla="*/ 119267 h 295815"/>
              <a:gd name="connsiteX1224" fmla="*/ 75543 w 378999"/>
              <a:gd name="connsiteY1224" fmla="*/ 119054 h 295815"/>
              <a:gd name="connsiteX1225" fmla="*/ 75756 w 378999"/>
              <a:gd name="connsiteY1225" fmla="*/ 118768 h 295815"/>
              <a:gd name="connsiteX1226" fmla="*/ 75952 w 378999"/>
              <a:gd name="connsiteY1226" fmla="*/ 118610 h 295815"/>
              <a:gd name="connsiteX1227" fmla="*/ 76083 w 378999"/>
              <a:gd name="connsiteY1227" fmla="*/ 118507 h 295815"/>
              <a:gd name="connsiteX1228" fmla="*/ 76099 w 378999"/>
              <a:gd name="connsiteY1228" fmla="*/ 118029 h 295815"/>
              <a:gd name="connsiteX1229" fmla="*/ 75788 w 378999"/>
              <a:gd name="connsiteY1229" fmla="*/ 117779 h 295815"/>
              <a:gd name="connsiteX1230" fmla="*/ 75281 w 378999"/>
              <a:gd name="connsiteY1230" fmla="*/ 117679 h 295815"/>
              <a:gd name="connsiteX1231" fmla="*/ 75101 w 378999"/>
              <a:gd name="connsiteY1231" fmla="*/ 117667 h 295815"/>
              <a:gd name="connsiteX1232" fmla="*/ 75052 w 378999"/>
              <a:gd name="connsiteY1232" fmla="*/ 117484 h 295815"/>
              <a:gd name="connsiteX1233" fmla="*/ 75167 w 378999"/>
              <a:gd name="connsiteY1233" fmla="*/ 117326 h 295815"/>
              <a:gd name="connsiteX1234" fmla="*/ 75265 w 378999"/>
              <a:gd name="connsiteY1234" fmla="*/ 117082 h 295815"/>
              <a:gd name="connsiteX1235" fmla="*/ 75461 w 378999"/>
              <a:gd name="connsiteY1235" fmla="*/ 116936 h 295815"/>
              <a:gd name="connsiteX1236" fmla="*/ 75379 w 378999"/>
              <a:gd name="connsiteY1236" fmla="*/ 116656 h 295815"/>
              <a:gd name="connsiteX1237" fmla="*/ 75200 w 378999"/>
              <a:gd name="connsiteY1237" fmla="*/ 116103 h 295815"/>
              <a:gd name="connsiteX1238" fmla="*/ 75085 w 378999"/>
              <a:gd name="connsiteY1238" fmla="*/ 115749 h 295815"/>
              <a:gd name="connsiteX1239" fmla="*/ 75020 w 378999"/>
              <a:gd name="connsiteY1239" fmla="*/ 115542 h 295815"/>
              <a:gd name="connsiteX1240" fmla="*/ 74824 w 378999"/>
              <a:gd name="connsiteY1240" fmla="*/ 115262 h 295815"/>
              <a:gd name="connsiteX1241" fmla="*/ 74824 w 378999"/>
              <a:gd name="connsiteY1241" fmla="*/ 115116 h 295815"/>
              <a:gd name="connsiteX1242" fmla="*/ 74889 w 378999"/>
              <a:gd name="connsiteY1242" fmla="*/ 114782 h 295815"/>
              <a:gd name="connsiteX1243" fmla="*/ 74873 w 378999"/>
              <a:gd name="connsiteY1243" fmla="*/ 114508 h 295815"/>
              <a:gd name="connsiteX1244" fmla="*/ 74644 w 378999"/>
              <a:gd name="connsiteY1244" fmla="*/ 114383 h 295815"/>
              <a:gd name="connsiteX1245" fmla="*/ 74202 w 378999"/>
              <a:gd name="connsiteY1245" fmla="*/ 114297 h 295815"/>
              <a:gd name="connsiteX1246" fmla="*/ 74006 w 378999"/>
              <a:gd name="connsiteY1246" fmla="*/ 114254 h 295815"/>
              <a:gd name="connsiteX1247" fmla="*/ 73875 w 378999"/>
              <a:gd name="connsiteY1247" fmla="*/ 114020 h 295815"/>
              <a:gd name="connsiteX1248" fmla="*/ 73679 w 378999"/>
              <a:gd name="connsiteY1248" fmla="*/ 113823 h 295815"/>
              <a:gd name="connsiteX1249" fmla="*/ 73352 w 378999"/>
              <a:gd name="connsiteY1249" fmla="*/ 113559 h 295815"/>
              <a:gd name="connsiteX1250" fmla="*/ 73172 w 378999"/>
              <a:gd name="connsiteY1250" fmla="*/ 113417 h 295815"/>
              <a:gd name="connsiteX1251" fmla="*/ 73123 w 378999"/>
              <a:gd name="connsiteY1251" fmla="*/ 113042 h 295815"/>
              <a:gd name="connsiteX1252" fmla="*/ 73090 w 378999"/>
              <a:gd name="connsiteY1252" fmla="*/ 112649 h 295815"/>
              <a:gd name="connsiteX1253" fmla="*/ 73156 w 378999"/>
              <a:gd name="connsiteY1253" fmla="*/ 112391 h 295815"/>
              <a:gd name="connsiteX1254" fmla="*/ 73025 w 378999"/>
              <a:gd name="connsiteY1254" fmla="*/ 111988 h 295815"/>
              <a:gd name="connsiteX1255" fmla="*/ 72485 w 378999"/>
              <a:gd name="connsiteY1255" fmla="*/ 111806 h 295815"/>
              <a:gd name="connsiteX1256" fmla="*/ 72240 w 378999"/>
              <a:gd name="connsiteY1256" fmla="*/ 111701 h 295815"/>
              <a:gd name="connsiteX1257" fmla="*/ 71929 w 378999"/>
              <a:gd name="connsiteY1257" fmla="*/ 111283 h 295815"/>
              <a:gd name="connsiteX1258" fmla="*/ 71668 w 378999"/>
              <a:gd name="connsiteY1258" fmla="*/ 110665 h 295815"/>
              <a:gd name="connsiteX1259" fmla="*/ 71570 w 378999"/>
              <a:gd name="connsiteY1259" fmla="*/ 110339 h 295815"/>
              <a:gd name="connsiteX1260" fmla="*/ 71472 w 378999"/>
              <a:gd name="connsiteY1260" fmla="*/ 110093 h 295815"/>
              <a:gd name="connsiteX1261" fmla="*/ 71635 w 378999"/>
              <a:gd name="connsiteY1261" fmla="*/ 109958 h 295815"/>
              <a:gd name="connsiteX1262" fmla="*/ 71831 w 378999"/>
              <a:gd name="connsiteY1262" fmla="*/ 109792 h 295815"/>
              <a:gd name="connsiteX1263" fmla="*/ 71831 w 378999"/>
              <a:gd name="connsiteY1263" fmla="*/ 109589 h 295815"/>
              <a:gd name="connsiteX1264" fmla="*/ 71619 w 378999"/>
              <a:gd name="connsiteY1264" fmla="*/ 109368 h 295815"/>
              <a:gd name="connsiteX1265" fmla="*/ 71373 w 378999"/>
              <a:gd name="connsiteY1265" fmla="*/ 109171 h 295815"/>
              <a:gd name="connsiteX1266" fmla="*/ 71357 w 378999"/>
              <a:gd name="connsiteY1266" fmla="*/ 109017 h 295815"/>
              <a:gd name="connsiteX1267" fmla="*/ 71210 w 378999"/>
              <a:gd name="connsiteY1267" fmla="*/ 108842 h 295815"/>
              <a:gd name="connsiteX1268" fmla="*/ 71144 w 378999"/>
              <a:gd name="connsiteY1268" fmla="*/ 108531 h 295815"/>
              <a:gd name="connsiteX1269" fmla="*/ 71275 w 378999"/>
              <a:gd name="connsiteY1269" fmla="*/ 108240 h 295815"/>
              <a:gd name="connsiteX1270" fmla="*/ 71275 w 378999"/>
              <a:gd name="connsiteY1270" fmla="*/ 108086 h 295815"/>
              <a:gd name="connsiteX1271" fmla="*/ 71112 w 378999"/>
              <a:gd name="connsiteY1271" fmla="*/ 108024 h 295815"/>
              <a:gd name="connsiteX1272" fmla="*/ 70801 w 378999"/>
              <a:gd name="connsiteY1272" fmla="*/ 108018 h 295815"/>
              <a:gd name="connsiteX1273" fmla="*/ 70490 w 378999"/>
              <a:gd name="connsiteY1273" fmla="*/ 107901 h 295815"/>
              <a:gd name="connsiteX1274" fmla="*/ 70245 w 378999"/>
              <a:gd name="connsiteY1274" fmla="*/ 107729 h 295815"/>
              <a:gd name="connsiteX1275" fmla="*/ 70114 w 378999"/>
              <a:gd name="connsiteY1275" fmla="*/ 107415 h 295815"/>
              <a:gd name="connsiteX1276" fmla="*/ 69967 w 378999"/>
              <a:gd name="connsiteY1276" fmla="*/ 107181 h 295815"/>
              <a:gd name="connsiteX1277" fmla="*/ 69804 w 378999"/>
              <a:gd name="connsiteY1277" fmla="*/ 106980 h 295815"/>
              <a:gd name="connsiteX1278" fmla="*/ 69329 w 378999"/>
              <a:gd name="connsiteY1278" fmla="*/ 106958 h 295815"/>
              <a:gd name="connsiteX1279" fmla="*/ 69101 w 378999"/>
              <a:gd name="connsiteY1279" fmla="*/ 106743 h 295815"/>
              <a:gd name="connsiteX1280" fmla="*/ 69068 w 378999"/>
              <a:gd name="connsiteY1280" fmla="*/ 106507 h 295815"/>
              <a:gd name="connsiteX1281" fmla="*/ 68986 w 378999"/>
              <a:gd name="connsiteY1281" fmla="*/ 106271 h 295815"/>
              <a:gd name="connsiteX1282" fmla="*/ 68708 w 378999"/>
              <a:gd name="connsiteY1282" fmla="*/ 106035 h 295815"/>
              <a:gd name="connsiteX1283" fmla="*/ 68479 w 378999"/>
              <a:gd name="connsiteY1283" fmla="*/ 105895 h 295815"/>
              <a:gd name="connsiteX1284" fmla="*/ 68152 w 378999"/>
              <a:gd name="connsiteY1284" fmla="*/ 105895 h 295815"/>
              <a:gd name="connsiteX1285" fmla="*/ 67891 w 378999"/>
              <a:gd name="connsiteY1285" fmla="*/ 105702 h 295815"/>
              <a:gd name="connsiteX1286" fmla="*/ 67825 w 378999"/>
              <a:gd name="connsiteY1286" fmla="*/ 105553 h 295815"/>
              <a:gd name="connsiteX1287" fmla="*/ 68038 w 378999"/>
              <a:gd name="connsiteY1287" fmla="*/ 105038 h 295815"/>
              <a:gd name="connsiteX1288" fmla="*/ 68087 w 378999"/>
              <a:gd name="connsiteY1288" fmla="*/ 104732 h 295815"/>
              <a:gd name="connsiteX1289" fmla="*/ 67923 w 378999"/>
              <a:gd name="connsiteY1289" fmla="*/ 104653 h 295815"/>
              <a:gd name="connsiteX1290" fmla="*/ 67596 w 378999"/>
              <a:gd name="connsiteY1290" fmla="*/ 104644 h 295815"/>
              <a:gd name="connsiteX1291" fmla="*/ 67433 w 378999"/>
              <a:gd name="connsiteY1291" fmla="*/ 104880 h 295815"/>
              <a:gd name="connsiteX1292" fmla="*/ 67269 w 378999"/>
              <a:gd name="connsiteY1292" fmla="*/ 104915 h 295815"/>
              <a:gd name="connsiteX1293" fmla="*/ 67171 w 378999"/>
              <a:gd name="connsiteY1293" fmla="*/ 104703 h 295815"/>
              <a:gd name="connsiteX1294" fmla="*/ 63803 w 378999"/>
              <a:gd name="connsiteY1294" fmla="*/ 105704 h 295815"/>
              <a:gd name="connsiteX1295" fmla="*/ 61530 w 378999"/>
              <a:gd name="connsiteY1295" fmla="*/ 106129 h 295815"/>
              <a:gd name="connsiteX1296" fmla="*/ 60026 w 378999"/>
              <a:gd name="connsiteY1296" fmla="*/ 106345 h 295815"/>
              <a:gd name="connsiteX1297" fmla="*/ 57033 w 378999"/>
              <a:gd name="connsiteY1297" fmla="*/ 107984 h 295815"/>
              <a:gd name="connsiteX1298" fmla="*/ 54401 w 378999"/>
              <a:gd name="connsiteY1298" fmla="*/ 108815 h 295815"/>
              <a:gd name="connsiteX1299" fmla="*/ 50444 w 378999"/>
              <a:gd name="connsiteY1299" fmla="*/ 109861 h 295815"/>
              <a:gd name="connsiteX1300" fmla="*/ 45931 w 378999"/>
              <a:gd name="connsiteY1300" fmla="*/ 111716 h 295815"/>
              <a:gd name="connsiteX1301" fmla="*/ 43118 w 378999"/>
              <a:gd name="connsiteY1301" fmla="*/ 112549 h 295815"/>
              <a:gd name="connsiteX1302" fmla="*/ 40486 w 378999"/>
              <a:gd name="connsiteY1302" fmla="*/ 113983 h 295815"/>
              <a:gd name="connsiteX1303" fmla="*/ 38867 w 378999"/>
              <a:gd name="connsiteY1303" fmla="*/ 117417 h 295815"/>
              <a:gd name="connsiteX1304" fmla="*/ 37232 w 378999"/>
              <a:gd name="connsiteY1304" fmla="*/ 120651 h 295815"/>
              <a:gd name="connsiteX1305" fmla="*/ 34436 w 378999"/>
              <a:gd name="connsiteY1305" fmla="*/ 123494 h 295815"/>
              <a:gd name="connsiteX1306" fmla="*/ 31280 w 378999"/>
              <a:gd name="connsiteY1306" fmla="*/ 126341 h 295815"/>
              <a:gd name="connsiteX1307" fmla="*/ 29449 w 378999"/>
              <a:gd name="connsiteY1307" fmla="*/ 128773 h 295815"/>
              <a:gd name="connsiteX1308" fmla="*/ 26653 w 378999"/>
              <a:gd name="connsiteY1308" fmla="*/ 131616 h 295815"/>
              <a:gd name="connsiteX1309" fmla="*/ 23840 w 378999"/>
              <a:gd name="connsiteY1309" fmla="*/ 132248 h 295815"/>
              <a:gd name="connsiteX1310" fmla="*/ 21944 w 378999"/>
              <a:gd name="connsiteY1310" fmla="*/ 132468 h 295815"/>
              <a:gd name="connsiteX1311" fmla="*/ 18722 w 378999"/>
              <a:gd name="connsiteY1311" fmla="*/ 132501 h 295815"/>
              <a:gd name="connsiteX1312" fmla="*/ 16090 w 378999"/>
              <a:gd name="connsiteY1312" fmla="*/ 132729 h 295815"/>
              <a:gd name="connsiteX1313" fmla="*/ 14700 w 378999"/>
              <a:gd name="connsiteY1313" fmla="*/ 132693 h 295815"/>
              <a:gd name="connsiteX1314" fmla="*/ 15681 w 378999"/>
              <a:gd name="connsiteY1314" fmla="*/ 137780 h 295815"/>
              <a:gd name="connsiteX1315" fmla="*/ 15125 w 378999"/>
              <a:gd name="connsiteY1315" fmla="*/ 138671 h 295815"/>
              <a:gd name="connsiteX1316" fmla="*/ 14749 w 378999"/>
              <a:gd name="connsiteY1316" fmla="*/ 139266 h 295815"/>
              <a:gd name="connsiteX1317" fmla="*/ 14782 w 378999"/>
              <a:gd name="connsiteY1317" fmla="*/ 139614 h 295815"/>
              <a:gd name="connsiteX1318" fmla="*/ 15174 w 378999"/>
              <a:gd name="connsiteY1318" fmla="*/ 143173 h 295815"/>
              <a:gd name="connsiteX1319" fmla="*/ 14111 w 378999"/>
              <a:gd name="connsiteY1319" fmla="*/ 147354 h 295815"/>
              <a:gd name="connsiteX1320" fmla="*/ 13931 w 378999"/>
              <a:gd name="connsiteY1320" fmla="*/ 148069 h 295815"/>
              <a:gd name="connsiteX1321" fmla="*/ 12623 w 378999"/>
              <a:gd name="connsiteY1321" fmla="*/ 150980 h 295815"/>
              <a:gd name="connsiteX1322" fmla="*/ 11201 w 378999"/>
              <a:gd name="connsiteY1322" fmla="*/ 152440 h 295815"/>
              <a:gd name="connsiteX1323" fmla="*/ 10694 w 378999"/>
              <a:gd name="connsiteY1323" fmla="*/ 152960 h 295815"/>
              <a:gd name="connsiteX1324" fmla="*/ 7849 w 378999"/>
              <a:gd name="connsiteY1324" fmla="*/ 153449 h 295815"/>
              <a:gd name="connsiteX1325" fmla="*/ 6492 w 378999"/>
              <a:gd name="connsiteY1325" fmla="*/ 155182 h 295815"/>
              <a:gd name="connsiteX1326" fmla="*/ 5069 w 378999"/>
              <a:gd name="connsiteY1326" fmla="*/ 155613 h 295815"/>
              <a:gd name="connsiteX1327" fmla="*/ 2845 w 378999"/>
              <a:gd name="connsiteY1327" fmla="*/ 155421 h 295815"/>
              <a:gd name="connsiteX1328" fmla="*/ 180 w 378999"/>
              <a:gd name="connsiteY1328" fmla="*/ 156377 h 295815"/>
              <a:gd name="connsiteX1329" fmla="*/ 393 w 378999"/>
              <a:gd name="connsiteY1329" fmla="*/ 157157 h 295815"/>
              <a:gd name="connsiteX1330" fmla="*/ 1488 w 378999"/>
              <a:gd name="connsiteY1330" fmla="*/ 158725 h 295815"/>
              <a:gd name="connsiteX1331" fmla="*/ 2780 w 378999"/>
              <a:gd name="connsiteY1331" fmla="*/ 160753 h 295815"/>
              <a:gd name="connsiteX1332" fmla="*/ 3614 w 378999"/>
              <a:gd name="connsiteY1332" fmla="*/ 161860 h 295815"/>
              <a:gd name="connsiteX1333" fmla="*/ 4546 w 378999"/>
              <a:gd name="connsiteY1333" fmla="*/ 163243 h 295815"/>
              <a:gd name="connsiteX1334" fmla="*/ 5919 w 378999"/>
              <a:gd name="connsiteY1334" fmla="*/ 164534 h 295815"/>
              <a:gd name="connsiteX1335" fmla="*/ 8143 w 378999"/>
              <a:gd name="connsiteY1335" fmla="*/ 165271 h 295815"/>
              <a:gd name="connsiteX1336" fmla="*/ 10530 w 378999"/>
              <a:gd name="connsiteY1336" fmla="*/ 168591 h 295815"/>
              <a:gd name="connsiteX1337" fmla="*/ 11953 w 378999"/>
              <a:gd name="connsiteY1337" fmla="*/ 169384 h 295815"/>
              <a:gd name="connsiteX1338" fmla="*/ 12198 w 378999"/>
              <a:gd name="connsiteY1338" fmla="*/ 169513 h 295815"/>
              <a:gd name="connsiteX1339" fmla="*/ 13114 w 378999"/>
              <a:gd name="connsiteY1339" fmla="*/ 170804 h 295815"/>
              <a:gd name="connsiteX1340" fmla="*/ 13572 w 378999"/>
              <a:gd name="connsiteY1340" fmla="*/ 172095 h 295815"/>
              <a:gd name="connsiteX1341" fmla="*/ 13572 w 378999"/>
              <a:gd name="connsiteY1341" fmla="*/ 172621 h 295815"/>
              <a:gd name="connsiteX1342" fmla="*/ 13572 w 378999"/>
              <a:gd name="connsiteY1342" fmla="*/ 173293 h 295815"/>
              <a:gd name="connsiteX1343" fmla="*/ 12934 w 378999"/>
              <a:gd name="connsiteY1343" fmla="*/ 175322 h 295815"/>
              <a:gd name="connsiteX1344" fmla="*/ 13294 w 378999"/>
              <a:gd name="connsiteY1344" fmla="*/ 177627 h 295815"/>
              <a:gd name="connsiteX1345" fmla="*/ 14128 w 378999"/>
              <a:gd name="connsiteY1345" fmla="*/ 179379 h 295815"/>
              <a:gd name="connsiteX1346" fmla="*/ 15419 w 378999"/>
              <a:gd name="connsiteY1346" fmla="*/ 181408 h 295815"/>
              <a:gd name="connsiteX1347" fmla="*/ 15697 w 378999"/>
              <a:gd name="connsiteY1347" fmla="*/ 182699 h 295815"/>
              <a:gd name="connsiteX1348" fmla="*/ 16155 w 378999"/>
              <a:gd name="connsiteY1348" fmla="*/ 183990 h 295815"/>
              <a:gd name="connsiteX1349" fmla="*/ 16711 w 378999"/>
              <a:gd name="connsiteY1349" fmla="*/ 185280 h 295815"/>
              <a:gd name="connsiteX1350" fmla="*/ 17349 w 378999"/>
              <a:gd name="connsiteY1350" fmla="*/ 186110 h 295815"/>
              <a:gd name="connsiteX1351" fmla="*/ 21453 w 378999"/>
              <a:gd name="connsiteY1351" fmla="*/ 187754 h 295815"/>
              <a:gd name="connsiteX1352" fmla="*/ 24592 w 378999"/>
              <a:gd name="connsiteY1352" fmla="*/ 189318 h 295815"/>
              <a:gd name="connsiteX1353" fmla="*/ 26015 w 378999"/>
              <a:gd name="connsiteY1353" fmla="*/ 190034 h 295815"/>
              <a:gd name="connsiteX1354" fmla="*/ 29727 w 378999"/>
              <a:gd name="connsiteY1354" fmla="*/ 190888 h 295815"/>
              <a:gd name="connsiteX1355" fmla="*/ 32735 w 378999"/>
              <a:gd name="connsiteY1355" fmla="*/ 191190 h 295815"/>
              <a:gd name="connsiteX1356" fmla="*/ 35417 w 378999"/>
              <a:gd name="connsiteY1356" fmla="*/ 191458 h 295815"/>
              <a:gd name="connsiteX1357" fmla="*/ 36839 w 378999"/>
              <a:gd name="connsiteY1357" fmla="*/ 192164 h 295815"/>
              <a:gd name="connsiteX1358" fmla="*/ 37134 w 378999"/>
              <a:gd name="connsiteY1358" fmla="*/ 192313 h 295815"/>
              <a:gd name="connsiteX1359" fmla="*/ 38556 w 378999"/>
              <a:gd name="connsiteY1359" fmla="*/ 194593 h 295815"/>
              <a:gd name="connsiteX1360" fmla="*/ 41009 w 378999"/>
              <a:gd name="connsiteY1360" fmla="*/ 197052 h 295815"/>
              <a:gd name="connsiteX1361" fmla="*/ 41696 w 378999"/>
              <a:gd name="connsiteY1361" fmla="*/ 197728 h 295815"/>
              <a:gd name="connsiteX1362" fmla="*/ 45113 w 378999"/>
              <a:gd name="connsiteY1362" fmla="*/ 199723 h 295815"/>
              <a:gd name="connsiteX1363" fmla="*/ 48825 w 378999"/>
              <a:gd name="connsiteY1363" fmla="*/ 200293 h 295815"/>
              <a:gd name="connsiteX1364" fmla="*/ 53093 w 378999"/>
              <a:gd name="connsiteY1364" fmla="*/ 203712 h 295815"/>
              <a:gd name="connsiteX1365" fmla="*/ 55088 w 378999"/>
              <a:gd name="connsiteY1365" fmla="*/ 203997 h 295815"/>
              <a:gd name="connsiteX1366" fmla="*/ 58227 w 378999"/>
              <a:gd name="connsiteY1366" fmla="*/ 203142 h 295815"/>
              <a:gd name="connsiteX1367" fmla="*/ 59927 w 378999"/>
              <a:gd name="connsiteY1367" fmla="*/ 202857 h 295815"/>
              <a:gd name="connsiteX1368" fmla="*/ 64212 w 378999"/>
              <a:gd name="connsiteY1368" fmla="*/ 202287 h 295815"/>
              <a:gd name="connsiteX1369" fmla="*/ 64784 w 378999"/>
              <a:gd name="connsiteY1369" fmla="*/ 201433 h 295815"/>
              <a:gd name="connsiteX1370" fmla="*/ 69051 w 378999"/>
              <a:gd name="connsiteY1370" fmla="*/ 201433 h 295815"/>
              <a:gd name="connsiteX1371" fmla="*/ 72191 w 378999"/>
              <a:gd name="connsiteY1371" fmla="*/ 200008 h 295815"/>
              <a:gd name="connsiteX1372" fmla="*/ 76181 w 378999"/>
              <a:gd name="connsiteY1372" fmla="*/ 200008 h 295815"/>
              <a:gd name="connsiteX1373" fmla="*/ 79304 w 378999"/>
              <a:gd name="connsiteY1373" fmla="*/ 201433 h 295815"/>
              <a:gd name="connsiteX1374" fmla="*/ 82738 w 378999"/>
              <a:gd name="connsiteY1374" fmla="*/ 202572 h 295815"/>
              <a:gd name="connsiteX1375" fmla="*/ 84438 w 378999"/>
              <a:gd name="connsiteY1375" fmla="*/ 205137 h 295815"/>
              <a:gd name="connsiteX1376" fmla="*/ 87578 w 378999"/>
              <a:gd name="connsiteY1376" fmla="*/ 207132 h 295815"/>
              <a:gd name="connsiteX1377" fmla="*/ 91567 w 378999"/>
              <a:gd name="connsiteY1377" fmla="*/ 211977 h 295815"/>
              <a:gd name="connsiteX1378" fmla="*/ 94985 w 378999"/>
              <a:gd name="connsiteY1378" fmla="*/ 213127 h 295815"/>
              <a:gd name="connsiteX1379" fmla="*/ 95557 w 378999"/>
              <a:gd name="connsiteY1379" fmla="*/ 214826 h 295815"/>
              <a:gd name="connsiteX1380" fmla="*/ 94985 w 378999"/>
              <a:gd name="connsiteY1380" fmla="*/ 218246 h 295815"/>
              <a:gd name="connsiteX1381" fmla="*/ 95835 w 378999"/>
              <a:gd name="connsiteY1381" fmla="*/ 223661 h 295815"/>
              <a:gd name="connsiteX1382" fmla="*/ 96407 w 378999"/>
              <a:gd name="connsiteY1382" fmla="*/ 229075 h 295815"/>
              <a:gd name="connsiteX1383" fmla="*/ 97552 w 378999"/>
              <a:gd name="connsiteY1383" fmla="*/ 230511 h 295815"/>
              <a:gd name="connsiteX1384" fmla="*/ 100969 w 378999"/>
              <a:gd name="connsiteY1384" fmla="*/ 234775 h 295815"/>
              <a:gd name="connsiteX1385" fmla="*/ 101247 w 378999"/>
              <a:gd name="connsiteY1385" fmla="*/ 237909 h 295815"/>
              <a:gd name="connsiteX1386" fmla="*/ 101836 w 378999"/>
              <a:gd name="connsiteY1386" fmla="*/ 244495 h 295815"/>
              <a:gd name="connsiteX1387" fmla="*/ 102964 w 378999"/>
              <a:gd name="connsiteY1387" fmla="*/ 249308 h 295815"/>
              <a:gd name="connsiteX1388" fmla="*/ 105809 w 378999"/>
              <a:gd name="connsiteY1388" fmla="*/ 255863 h 295815"/>
              <a:gd name="connsiteX1389" fmla="*/ 108098 w 378999"/>
              <a:gd name="connsiteY1389" fmla="*/ 258246 h 295815"/>
              <a:gd name="connsiteX1390" fmla="*/ 112350 w 378999"/>
              <a:gd name="connsiteY1390" fmla="*/ 262661 h 295815"/>
              <a:gd name="connsiteX1391" fmla="*/ 112938 w 378999"/>
              <a:gd name="connsiteY1391" fmla="*/ 263272 h 295815"/>
              <a:gd name="connsiteX1392" fmla="*/ 115505 w 378999"/>
              <a:gd name="connsiteY1392" fmla="*/ 265837 h 295815"/>
              <a:gd name="connsiteX1393" fmla="*/ 123191 w 378999"/>
              <a:gd name="connsiteY1393" fmla="*/ 268971 h 295815"/>
              <a:gd name="connsiteX1394" fmla="*/ 137727 w 378999"/>
              <a:gd name="connsiteY1394" fmla="*/ 274101 h 295815"/>
              <a:gd name="connsiteX1395" fmla="*/ 149990 w 378999"/>
              <a:gd name="connsiteY1395" fmla="*/ 277521 h 295815"/>
              <a:gd name="connsiteX1396" fmla="*/ 155370 w 378999"/>
              <a:gd name="connsiteY1396" fmla="*/ 278786 h 295815"/>
              <a:gd name="connsiteX1397" fmla="*/ 159670 w 378999"/>
              <a:gd name="connsiteY1397" fmla="*/ 279801 h 295815"/>
              <a:gd name="connsiteX1398" fmla="*/ 164952 w 378999"/>
              <a:gd name="connsiteY1398" fmla="*/ 280172 h 295815"/>
              <a:gd name="connsiteX1399" fmla="*/ 175923 w 378999"/>
              <a:gd name="connsiteY1399" fmla="*/ 280940 h 295815"/>
              <a:gd name="connsiteX1400" fmla="*/ 178621 w 378999"/>
              <a:gd name="connsiteY1400" fmla="*/ 281310 h 295815"/>
              <a:gd name="connsiteX1401" fmla="*/ 182186 w 378999"/>
              <a:gd name="connsiteY1401" fmla="*/ 281795 h 295815"/>
              <a:gd name="connsiteX1402" fmla="*/ 184753 w 378999"/>
              <a:gd name="connsiteY1402" fmla="*/ 282365 h 295815"/>
              <a:gd name="connsiteX1403" fmla="*/ 189626 w 378999"/>
              <a:gd name="connsiteY1403" fmla="*/ 283816 h 295815"/>
              <a:gd name="connsiteX1404" fmla="*/ 193877 w 378999"/>
              <a:gd name="connsiteY1404" fmla="*/ 285081 h 295815"/>
              <a:gd name="connsiteX1405" fmla="*/ 194613 w 378999"/>
              <a:gd name="connsiteY1405" fmla="*/ 285561 h 295815"/>
              <a:gd name="connsiteX1406" fmla="*/ 195954 w 378999"/>
              <a:gd name="connsiteY1406" fmla="*/ 286085 h 295815"/>
              <a:gd name="connsiteX1407" fmla="*/ 197229 w 378999"/>
              <a:gd name="connsiteY1407" fmla="*/ 286609 h 295815"/>
              <a:gd name="connsiteX1408" fmla="*/ 198570 w 378999"/>
              <a:gd name="connsiteY1408" fmla="*/ 287133 h 295815"/>
              <a:gd name="connsiteX1409" fmla="*/ 199698 w 378999"/>
              <a:gd name="connsiteY1409" fmla="*/ 287882 h 295815"/>
              <a:gd name="connsiteX1410" fmla="*/ 200189 w 378999"/>
              <a:gd name="connsiteY1410" fmla="*/ 288086 h 295815"/>
              <a:gd name="connsiteX1411" fmla="*/ 202511 w 378999"/>
              <a:gd name="connsiteY1411" fmla="*/ 285985 h 295815"/>
              <a:gd name="connsiteX1412" fmla="*/ 202854 w 378999"/>
              <a:gd name="connsiteY1412" fmla="*/ 285830 h 295815"/>
              <a:gd name="connsiteX1413" fmla="*/ 203508 w 378999"/>
              <a:gd name="connsiteY1413" fmla="*/ 286079 h 295815"/>
              <a:gd name="connsiteX1414" fmla="*/ 204080 w 378999"/>
              <a:gd name="connsiteY1414" fmla="*/ 286466 h 295815"/>
              <a:gd name="connsiteX1415" fmla="*/ 204358 w 378999"/>
              <a:gd name="connsiteY1415" fmla="*/ 286699 h 295815"/>
              <a:gd name="connsiteX1416" fmla="*/ 204636 w 378999"/>
              <a:gd name="connsiteY1416" fmla="*/ 286560 h 295815"/>
              <a:gd name="connsiteX1417" fmla="*/ 205094 w 378999"/>
              <a:gd name="connsiteY1417" fmla="*/ 286591 h 295815"/>
              <a:gd name="connsiteX1418" fmla="*/ 205683 w 378999"/>
              <a:gd name="connsiteY1418" fmla="*/ 286879 h 295815"/>
              <a:gd name="connsiteX1419" fmla="*/ 205863 w 378999"/>
              <a:gd name="connsiteY1419" fmla="*/ 287248 h 295815"/>
              <a:gd name="connsiteX1420" fmla="*/ 206026 w 378999"/>
              <a:gd name="connsiteY1420" fmla="*/ 287819 h 295815"/>
              <a:gd name="connsiteX1421" fmla="*/ 206222 w 378999"/>
              <a:gd name="connsiteY1421" fmla="*/ 288206 h 295815"/>
              <a:gd name="connsiteX1422" fmla="*/ 206631 w 378999"/>
              <a:gd name="connsiteY1422" fmla="*/ 288519 h 295815"/>
              <a:gd name="connsiteX1423" fmla="*/ 207138 w 378999"/>
              <a:gd name="connsiteY1423" fmla="*/ 288409 h 295815"/>
              <a:gd name="connsiteX1424" fmla="*/ 207596 w 378999"/>
              <a:gd name="connsiteY1424" fmla="*/ 288354 h 295815"/>
              <a:gd name="connsiteX1425" fmla="*/ 208037 w 378999"/>
              <a:gd name="connsiteY1425" fmla="*/ 288576 h 295815"/>
              <a:gd name="connsiteX1426" fmla="*/ 208299 w 378999"/>
              <a:gd name="connsiteY1426" fmla="*/ 288687 h 295815"/>
              <a:gd name="connsiteX1427" fmla="*/ 208299 w 378999"/>
              <a:gd name="connsiteY1427" fmla="*/ 288981 h 295815"/>
              <a:gd name="connsiteX1428" fmla="*/ 208610 w 378999"/>
              <a:gd name="connsiteY1428" fmla="*/ 289350 h 295815"/>
              <a:gd name="connsiteX1429" fmla="*/ 208887 w 378999"/>
              <a:gd name="connsiteY1429" fmla="*/ 289589 h 295815"/>
              <a:gd name="connsiteX1430" fmla="*/ 209165 w 378999"/>
              <a:gd name="connsiteY1430" fmla="*/ 290124 h 295815"/>
              <a:gd name="connsiteX1431" fmla="*/ 209329 w 378999"/>
              <a:gd name="connsiteY1431" fmla="*/ 290345 h 295815"/>
              <a:gd name="connsiteX1432" fmla="*/ 209934 w 378999"/>
              <a:gd name="connsiteY1432" fmla="*/ 290277 h 295815"/>
              <a:gd name="connsiteX1433" fmla="*/ 210359 w 378999"/>
              <a:gd name="connsiteY1433" fmla="*/ 290138 h 295815"/>
              <a:gd name="connsiteX1434" fmla="*/ 210572 w 378999"/>
              <a:gd name="connsiteY1434" fmla="*/ 290061 h 295815"/>
              <a:gd name="connsiteX1435" fmla="*/ 210948 w 378999"/>
              <a:gd name="connsiteY1435" fmla="*/ 290159 h 295815"/>
              <a:gd name="connsiteX1436" fmla="*/ 211046 w 378999"/>
              <a:gd name="connsiteY1436" fmla="*/ 290185 h 295815"/>
              <a:gd name="connsiteX1437" fmla="*/ 211634 w 378999"/>
              <a:gd name="connsiteY1437" fmla="*/ 290093 h 295815"/>
              <a:gd name="connsiteX1438" fmla="*/ 212060 w 378999"/>
              <a:gd name="connsiteY1438" fmla="*/ 289722 h 295815"/>
              <a:gd name="connsiteX1439" fmla="*/ 212403 w 378999"/>
              <a:gd name="connsiteY1439" fmla="*/ 289243 h 295815"/>
              <a:gd name="connsiteX1440" fmla="*/ 212779 w 378999"/>
              <a:gd name="connsiteY1440" fmla="*/ 288902 h 295815"/>
              <a:gd name="connsiteX1441" fmla="*/ 213351 w 378999"/>
              <a:gd name="connsiteY1441" fmla="*/ 289135 h 295815"/>
              <a:gd name="connsiteX1442" fmla="*/ 213760 w 378999"/>
              <a:gd name="connsiteY1442" fmla="*/ 289132 h 295815"/>
              <a:gd name="connsiteX1443" fmla="*/ 213809 w 378999"/>
              <a:gd name="connsiteY1443" fmla="*/ 289311 h 295815"/>
              <a:gd name="connsiteX1444" fmla="*/ 214038 w 378999"/>
              <a:gd name="connsiteY1444" fmla="*/ 289650 h 295815"/>
              <a:gd name="connsiteX1445" fmla="*/ 213989 w 378999"/>
              <a:gd name="connsiteY1445" fmla="*/ 289810 h 295815"/>
              <a:gd name="connsiteX1446" fmla="*/ 214087 w 378999"/>
              <a:gd name="connsiteY1446" fmla="*/ 290033 h 295815"/>
              <a:gd name="connsiteX1447" fmla="*/ 214447 w 378999"/>
              <a:gd name="connsiteY1447" fmla="*/ 290150 h 295815"/>
              <a:gd name="connsiteX1448" fmla="*/ 215036 w 378999"/>
              <a:gd name="connsiteY1448" fmla="*/ 290052 h 295815"/>
              <a:gd name="connsiteX1449" fmla="*/ 215166 w 378999"/>
              <a:gd name="connsiteY1449" fmla="*/ 290462 h 295815"/>
              <a:gd name="connsiteX1450" fmla="*/ 215166 w 378999"/>
              <a:gd name="connsiteY1450" fmla="*/ 290739 h 295815"/>
              <a:gd name="connsiteX1451" fmla="*/ 215314 w 378999"/>
              <a:gd name="connsiteY1451" fmla="*/ 290962 h 295815"/>
              <a:gd name="connsiteX1452" fmla="*/ 215673 w 378999"/>
              <a:gd name="connsiteY1452" fmla="*/ 291221 h 295815"/>
              <a:gd name="connsiteX1453" fmla="*/ 216000 w 378999"/>
              <a:gd name="connsiteY1453" fmla="*/ 291462 h 295815"/>
              <a:gd name="connsiteX1454" fmla="*/ 216180 w 378999"/>
              <a:gd name="connsiteY1454" fmla="*/ 291676 h 295815"/>
              <a:gd name="connsiteX1455" fmla="*/ 216098 w 378999"/>
              <a:gd name="connsiteY1455" fmla="*/ 291836 h 295815"/>
              <a:gd name="connsiteX1456" fmla="*/ 216098 w 378999"/>
              <a:gd name="connsiteY1456" fmla="*/ 292006 h 295815"/>
              <a:gd name="connsiteX1457" fmla="*/ 216229 w 378999"/>
              <a:gd name="connsiteY1457" fmla="*/ 292149 h 295815"/>
              <a:gd name="connsiteX1458" fmla="*/ 216556 w 378999"/>
              <a:gd name="connsiteY1458" fmla="*/ 292202 h 295815"/>
              <a:gd name="connsiteX1459" fmla="*/ 216981 w 378999"/>
              <a:gd name="connsiteY1459" fmla="*/ 292203 h 295815"/>
              <a:gd name="connsiteX1460" fmla="*/ 217586 w 378999"/>
              <a:gd name="connsiteY1460" fmla="*/ 292248 h 295815"/>
              <a:gd name="connsiteX1461" fmla="*/ 217897 w 378999"/>
              <a:gd name="connsiteY1461" fmla="*/ 292329 h 295815"/>
              <a:gd name="connsiteX1462" fmla="*/ 218061 w 378999"/>
              <a:gd name="connsiteY1462" fmla="*/ 292525 h 295815"/>
              <a:gd name="connsiteX1463" fmla="*/ 218110 w 378999"/>
              <a:gd name="connsiteY1463" fmla="*/ 292784 h 295815"/>
              <a:gd name="connsiteX1464" fmla="*/ 218388 w 378999"/>
              <a:gd name="connsiteY1464" fmla="*/ 293123 h 295815"/>
              <a:gd name="connsiteX1465" fmla="*/ 218633 w 378999"/>
              <a:gd name="connsiteY1465" fmla="*/ 293551 h 295815"/>
              <a:gd name="connsiteX1466" fmla="*/ 218894 w 378999"/>
              <a:gd name="connsiteY1466" fmla="*/ 293819 h 295815"/>
              <a:gd name="connsiteX1467" fmla="*/ 219156 w 378999"/>
              <a:gd name="connsiteY1467" fmla="*/ 293899 h 295815"/>
              <a:gd name="connsiteX1468" fmla="*/ 219254 w 378999"/>
              <a:gd name="connsiteY1468" fmla="*/ 293997 h 295815"/>
              <a:gd name="connsiteX1469" fmla="*/ 219238 w 378999"/>
              <a:gd name="connsiteY1469" fmla="*/ 294176 h 295815"/>
              <a:gd name="connsiteX1470" fmla="*/ 219074 w 378999"/>
              <a:gd name="connsiteY1470" fmla="*/ 294336 h 295815"/>
              <a:gd name="connsiteX1471" fmla="*/ 219042 w 378999"/>
              <a:gd name="connsiteY1471" fmla="*/ 294568 h 295815"/>
              <a:gd name="connsiteX1472" fmla="*/ 219140 w 378999"/>
              <a:gd name="connsiteY1472" fmla="*/ 294710 h 295815"/>
              <a:gd name="connsiteX1473" fmla="*/ 219352 w 378999"/>
              <a:gd name="connsiteY1473" fmla="*/ 294898 h 295815"/>
              <a:gd name="connsiteX1474" fmla="*/ 219516 w 378999"/>
              <a:gd name="connsiteY1474" fmla="*/ 295059 h 295815"/>
              <a:gd name="connsiteX1475" fmla="*/ 219777 w 378999"/>
              <a:gd name="connsiteY1475" fmla="*/ 295014 h 295815"/>
              <a:gd name="connsiteX1476" fmla="*/ 219957 w 378999"/>
              <a:gd name="connsiteY1476" fmla="*/ 295184 h 295815"/>
              <a:gd name="connsiteX1477" fmla="*/ 220154 w 378999"/>
              <a:gd name="connsiteY1477" fmla="*/ 295416 h 295815"/>
              <a:gd name="connsiteX1478" fmla="*/ 220317 w 378999"/>
              <a:gd name="connsiteY1478" fmla="*/ 295541 h 295815"/>
              <a:gd name="connsiteX1479" fmla="*/ 220448 w 378999"/>
              <a:gd name="connsiteY1479" fmla="*/ 295675 h 295815"/>
              <a:gd name="connsiteX1480" fmla="*/ 220758 w 378999"/>
              <a:gd name="connsiteY1480" fmla="*/ 295746 h 295815"/>
              <a:gd name="connsiteX1481" fmla="*/ 220922 w 378999"/>
              <a:gd name="connsiteY1481" fmla="*/ 296005 h 295815"/>
              <a:gd name="connsiteX1482" fmla="*/ 221118 w 378999"/>
              <a:gd name="connsiteY1482" fmla="*/ 296005 h 295815"/>
              <a:gd name="connsiteX1483" fmla="*/ 221314 w 378999"/>
              <a:gd name="connsiteY1483" fmla="*/ 295881 h 295815"/>
              <a:gd name="connsiteX1484" fmla="*/ 221772 w 378999"/>
              <a:gd name="connsiteY1484" fmla="*/ 295658 h 295815"/>
              <a:gd name="connsiteX1485" fmla="*/ 222197 w 378999"/>
              <a:gd name="connsiteY1485" fmla="*/ 295400 h 295815"/>
              <a:gd name="connsiteX1486" fmla="*/ 222345 w 378999"/>
              <a:gd name="connsiteY1486" fmla="*/ 295240 h 295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</a:cxnLst>
            <a:rect l="l" t="t" r="r" b="b"/>
            <a:pathLst>
              <a:path w="378999" h="295815">
                <a:moveTo>
                  <a:pt x="222345" y="295240"/>
                </a:moveTo>
                <a:lnTo>
                  <a:pt x="222573" y="295000"/>
                </a:lnTo>
                <a:lnTo>
                  <a:pt x="222884" y="294911"/>
                </a:lnTo>
                <a:lnTo>
                  <a:pt x="223179" y="294795"/>
                </a:lnTo>
                <a:lnTo>
                  <a:pt x="223473" y="294528"/>
                </a:lnTo>
                <a:lnTo>
                  <a:pt x="224012" y="294018"/>
                </a:lnTo>
                <a:lnTo>
                  <a:pt x="224372" y="293492"/>
                </a:lnTo>
                <a:lnTo>
                  <a:pt x="224503" y="293446"/>
                </a:lnTo>
                <a:lnTo>
                  <a:pt x="224716" y="293446"/>
                </a:lnTo>
                <a:lnTo>
                  <a:pt x="225059" y="293447"/>
                </a:lnTo>
                <a:lnTo>
                  <a:pt x="225435" y="293370"/>
                </a:lnTo>
                <a:lnTo>
                  <a:pt x="225844" y="293231"/>
                </a:lnTo>
                <a:lnTo>
                  <a:pt x="225991" y="293185"/>
                </a:lnTo>
                <a:lnTo>
                  <a:pt x="226073" y="292984"/>
                </a:lnTo>
                <a:lnTo>
                  <a:pt x="226073" y="292751"/>
                </a:lnTo>
                <a:lnTo>
                  <a:pt x="226269" y="292721"/>
                </a:lnTo>
                <a:lnTo>
                  <a:pt x="226465" y="292705"/>
                </a:lnTo>
                <a:lnTo>
                  <a:pt x="226678" y="292628"/>
                </a:lnTo>
                <a:lnTo>
                  <a:pt x="226776" y="292334"/>
                </a:lnTo>
                <a:lnTo>
                  <a:pt x="226743" y="292179"/>
                </a:lnTo>
                <a:lnTo>
                  <a:pt x="226956" y="292025"/>
                </a:lnTo>
                <a:lnTo>
                  <a:pt x="227217" y="292056"/>
                </a:lnTo>
                <a:lnTo>
                  <a:pt x="227430" y="291933"/>
                </a:lnTo>
                <a:lnTo>
                  <a:pt x="227610" y="291701"/>
                </a:lnTo>
                <a:lnTo>
                  <a:pt x="227969" y="291407"/>
                </a:lnTo>
                <a:lnTo>
                  <a:pt x="228133" y="291121"/>
                </a:lnTo>
                <a:lnTo>
                  <a:pt x="228329" y="291067"/>
                </a:lnTo>
                <a:lnTo>
                  <a:pt x="228542" y="291067"/>
                </a:lnTo>
                <a:lnTo>
                  <a:pt x="228738" y="290990"/>
                </a:lnTo>
                <a:lnTo>
                  <a:pt x="228820" y="290773"/>
                </a:lnTo>
                <a:lnTo>
                  <a:pt x="229212" y="290544"/>
                </a:lnTo>
                <a:lnTo>
                  <a:pt x="229686" y="290260"/>
                </a:lnTo>
                <a:lnTo>
                  <a:pt x="229915" y="290160"/>
                </a:lnTo>
                <a:lnTo>
                  <a:pt x="230308" y="290289"/>
                </a:lnTo>
                <a:lnTo>
                  <a:pt x="230455" y="290087"/>
                </a:lnTo>
                <a:lnTo>
                  <a:pt x="230586" y="289766"/>
                </a:lnTo>
                <a:lnTo>
                  <a:pt x="230798" y="289473"/>
                </a:lnTo>
                <a:lnTo>
                  <a:pt x="231567" y="289520"/>
                </a:lnTo>
                <a:lnTo>
                  <a:pt x="231812" y="289511"/>
                </a:lnTo>
                <a:lnTo>
                  <a:pt x="231943" y="289273"/>
                </a:lnTo>
                <a:lnTo>
                  <a:pt x="231943" y="289080"/>
                </a:lnTo>
                <a:lnTo>
                  <a:pt x="232172" y="289090"/>
                </a:lnTo>
                <a:lnTo>
                  <a:pt x="232417" y="289163"/>
                </a:lnTo>
                <a:lnTo>
                  <a:pt x="232695" y="288971"/>
                </a:lnTo>
                <a:lnTo>
                  <a:pt x="233071" y="288467"/>
                </a:lnTo>
                <a:lnTo>
                  <a:pt x="233202" y="288367"/>
                </a:lnTo>
                <a:lnTo>
                  <a:pt x="233627" y="288376"/>
                </a:lnTo>
                <a:lnTo>
                  <a:pt x="234265" y="288322"/>
                </a:lnTo>
                <a:lnTo>
                  <a:pt x="234723" y="288259"/>
                </a:lnTo>
                <a:lnTo>
                  <a:pt x="234984" y="288085"/>
                </a:lnTo>
                <a:lnTo>
                  <a:pt x="235148" y="287846"/>
                </a:lnTo>
                <a:lnTo>
                  <a:pt x="235295" y="287828"/>
                </a:lnTo>
                <a:lnTo>
                  <a:pt x="235426" y="287718"/>
                </a:lnTo>
                <a:lnTo>
                  <a:pt x="235507" y="287462"/>
                </a:lnTo>
                <a:lnTo>
                  <a:pt x="235556" y="287205"/>
                </a:lnTo>
                <a:lnTo>
                  <a:pt x="235638" y="287077"/>
                </a:lnTo>
                <a:lnTo>
                  <a:pt x="235605" y="286563"/>
                </a:lnTo>
                <a:lnTo>
                  <a:pt x="235589" y="286417"/>
                </a:lnTo>
                <a:lnTo>
                  <a:pt x="235491" y="286288"/>
                </a:lnTo>
                <a:lnTo>
                  <a:pt x="235638" y="286197"/>
                </a:lnTo>
                <a:lnTo>
                  <a:pt x="235818" y="286160"/>
                </a:lnTo>
                <a:lnTo>
                  <a:pt x="236096" y="286050"/>
                </a:lnTo>
                <a:lnTo>
                  <a:pt x="236374" y="285932"/>
                </a:lnTo>
                <a:lnTo>
                  <a:pt x="236456" y="285812"/>
                </a:lnTo>
                <a:lnTo>
                  <a:pt x="236456" y="285492"/>
                </a:lnTo>
                <a:lnTo>
                  <a:pt x="236456" y="285190"/>
                </a:lnTo>
                <a:lnTo>
                  <a:pt x="238271" y="284705"/>
                </a:lnTo>
                <a:lnTo>
                  <a:pt x="238516" y="284210"/>
                </a:lnTo>
                <a:lnTo>
                  <a:pt x="241050" y="284619"/>
                </a:lnTo>
                <a:lnTo>
                  <a:pt x="242473" y="285008"/>
                </a:lnTo>
                <a:lnTo>
                  <a:pt x="243552" y="285449"/>
                </a:lnTo>
                <a:lnTo>
                  <a:pt x="244958" y="286284"/>
                </a:lnTo>
                <a:lnTo>
                  <a:pt x="246021" y="287915"/>
                </a:lnTo>
                <a:lnTo>
                  <a:pt x="247248" y="290388"/>
                </a:lnTo>
                <a:lnTo>
                  <a:pt x="248507" y="291770"/>
                </a:lnTo>
                <a:lnTo>
                  <a:pt x="250779" y="292056"/>
                </a:lnTo>
                <a:lnTo>
                  <a:pt x="252954" y="291549"/>
                </a:lnTo>
                <a:lnTo>
                  <a:pt x="256126" y="290541"/>
                </a:lnTo>
                <a:lnTo>
                  <a:pt x="259903" y="288736"/>
                </a:lnTo>
                <a:lnTo>
                  <a:pt x="262634" y="287459"/>
                </a:lnTo>
                <a:lnTo>
                  <a:pt x="268864" y="284526"/>
                </a:lnTo>
                <a:lnTo>
                  <a:pt x="285591" y="276309"/>
                </a:lnTo>
                <a:lnTo>
                  <a:pt x="297647" y="269902"/>
                </a:lnTo>
                <a:lnTo>
                  <a:pt x="308409" y="263997"/>
                </a:lnTo>
                <a:lnTo>
                  <a:pt x="320074" y="257393"/>
                </a:lnTo>
                <a:lnTo>
                  <a:pt x="329352" y="251793"/>
                </a:lnTo>
                <a:lnTo>
                  <a:pt x="338528" y="246393"/>
                </a:lnTo>
                <a:lnTo>
                  <a:pt x="347221" y="240499"/>
                </a:lnTo>
                <a:lnTo>
                  <a:pt x="349842" y="237925"/>
                </a:lnTo>
                <a:lnTo>
                  <a:pt x="350298" y="237683"/>
                </a:lnTo>
                <a:lnTo>
                  <a:pt x="350771" y="237433"/>
                </a:lnTo>
                <a:lnTo>
                  <a:pt x="351521" y="235327"/>
                </a:lnTo>
                <a:lnTo>
                  <a:pt x="352945" y="234279"/>
                </a:lnTo>
                <a:lnTo>
                  <a:pt x="354800" y="234286"/>
                </a:lnTo>
                <a:lnTo>
                  <a:pt x="357154" y="232683"/>
                </a:lnTo>
                <a:lnTo>
                  <a:pt x="357259" y="232393"/>
                </a:lnTo>
                <a:lnTo>
                  <a:pt x="358029" y="230268"/>
                </a:lnTo>
                <a:lnTo>
                  <a:pt x="362171" y="229727"/>
                </a:lnTo>
                <a:lnTo>
                  <a:pt x="362792" y="228923"/>
                </a:lnTo>
                <a:lnTo>
                  <a:pt x="362611" y="228116"/>
                </a:lnTo>
                <a:lnTo>
                  <a:pt x="361626" y="226934"/>
                </a:lnTo>
                <a:lnTo>
                  <a:pt x="359896" y="227175"/>
                </a:lnTo>
                <a:lnTo>
                  <a:pt x="358786" y="226427"/>
                </a:lnTo>
                <a:lnTo>
                  <a:pt x="358299" y="224999"/>
                </a:lnTo>
                <a:lnTo>
                  <a:pt x="358552" y="223759"/>
                </a:lnTo>
                <a:lnTo>
                  <a:pt x="360661" y="221659"/>
                </a:lnTo>
                <a:lnTo>
                  <a:pt x="361250" y="220636"/>
                </a:lnTo>
                <a:lnTo>
                  <a:pt x="361657" y="219927"/>
                </a:lnTo>
                <a:lnTo>
                  <a:pt x="362037" y="218006"/>
                </a:lnTo>
                <a:lnTo>
                  <a:pt x="362532" y="217513"/>
                </a:lnTo>
                <a:lnTo>
                  <a:pt x="364272" y="217155"/>
                </a:lnTo>
                <a:lnTo>
                  <a:pt x="365192" y="216965"/>
                </a:lnTo>
                <a:lnTo>
                  <a:pt x="365958" y="216444"/>
                </a:lnTo>
                <a:lnTo>
                  <a:pt x="365850" y="215959"/>
                </a:lnTo>
                <a:lnTo>
                  <a:pt x="365667" y="215541"/>
                </a:lnTo>
                <a:lnTo>
                  <a:pt x="365204" y="215092"/>
                </a:lnTo>
                <a:lnTo>
                  <a:pt x="364758" y="214859"/>
                </a:lnTo>
                <a:lnTo>
                  <a:pt x="364466" y="214409"/>
                </a:lnTo>
                <a:lnTo>
                  <a:pt x="364435" y="214038"/>
                </a:lnTo>
                <a:lnTo>
                  <a:pt x="364483" y="213635"/>
                </a:lnTo>
                <a:lnTo>
                  <a:pt x="364682" y="213221"/>
                </a:lnTo>
                <a:lnTo>
                  <a:pt x="365057" y="212985"/>
                </a:lnTo>
                <a:lnTo>
                  <a:pt x="365603" y="212729"/>
                </a:lnTo>
                <a:lnTo>
                  <a:pt x="365989" y="212311"/>
                </a:lnTo>
                <a:lnTo>
                  <a:pt x="366149" y="212128"/>
                </a:lnTo>
                <a:lnTo>
                  <a:pt x="366373" y="212118"/>
                </a:lnTo>
                <a:lnTo>
                  <a:pt x="366695" y="212097"/>
                </a:lnTo>
                <a:lnTo>
                  <a:pt x="367122" y="212173"/>
                </a:lnTo>
                <a:lnTo>
                  <a:pt x="367325" y="212388"/>
                </a:lnTo>
                <a:lnTo>
                  <a:pt x="368128" y="212315"/>
                </a:lnTo>
                <a:lnTo>
                  <a:pt x="368598" y="211950"/>
                </a:lnTo>
                <a:lnTo>
                  <a:pt x="368718" y="211231"/>
                </a:lnTo>
                <a:lnTo>
                  <a:pt x="368463" y="210651"/>
                </a:lnTo>
                <a:lnTo>
                  <a:pt x="368036" y="209748"/>
                </a:lnTo>
                <a:lnTo>
                  <a:pt x="367653" y="208893"/>
                </a:lnTo>
                <a:lnTo>
                  <a:pt x="367590" y="208056"/>
                </a:lnTo>
                <a:lnTo>
                  <a:pt x="367645" y="207218"/>
                </a:lnTo>
                <a:lnTo>
                  <a:pt x="367743" y="206649"/>
                </a:lnTo>
                <a:lnTo>
                  <a:pt x="368129" y="206124"/>
                </a:lnTo>
                <a:lnTo>
                  <a:pt x="368880" y="205314"/>
                </a:lnTo>
                <a:lnTo>
                  <a:pt x="369768" y="205026"/>
                </a:lnTo>
                <a:lnTo>
                  <a:pt x="370582" y="204738"/>
                </a:lnTo>
                <a:lnTo>
                  <a:pt x="371298" y="204396"/>
                </a:lnTo>
                <a:lnTo>
                  <a:pt x="371641" y="203924"/>
                </a:lnTo>
                <a:lnTo>
                  <a:pt x="371740" y="203291"/>
                </a:lnTo>
                <a:lnTo>
                  <a:pt x="371793" y="202560"/>
                </a:lnTo>
                <a:lnTo>
                  <a:pt x="372075" y="201396"/>
                </a:lnTo>
                <a:lnTo>
                  <a:pt x="372428" y="200849"/>
                </a:lnTo>
                <a:lnTo>
                  <a:pt x="373136" y="199776"/>
                </a:lnTo>
                <a:lnTo>
                  <a:pt x="373427" y="199057"/>
                </a:lnTo>
                <a:lnTo>
                  <a:pt x="373965" y="197442"/>
                </a:lnTo>
                <a:lnTo>
                  <a:pt x="374191" y="196981"/>
                </a:lnTo>
                <a:lnTo>
                  <a:pt x="374683" y="196456"/>
                </a:lnTo>
                <a:lnTo>
                  <a:pt x="374910" y="195909"/>
                </a:lnTo>
                <a:lnTo>
                  <a:pt x="374931" y="195227"/>
                </a:lnTo>
                <a:lnTo>
                  <a:pt x="375244" y="194508"/>
                </a:lnTo>
                <a:lnTo>
                  <a:pt x="375768" y="193918"/>
                </a:lnTo>
                <a:lnTo>
                  <a:pt x="376135" y="192995"/>
                </a:lnTo>
                <a:lnTo>
                  <a:pt x="376275" y="192394"/>
                </a:lnTo>
                <a:lnTo>
                  <a:pt x="376159" y="191428"/>
                </a:lnTo>
                <a:lnTo>
                  <a:pt x="376171" y="191041"/>
                </a:lnTo>
                <a:lnTo>
                  <a:pt x="376386" y="190344"/>
                </a:lnTo>
                <a:lnTo>
                  <a:pt x="376537" y="189796"/>
                </a:lnTo>
                <a:lnTo>
                  <a:pt x="376398" y="189237"/>
                </a:lnTo>
                <a:lnTo>
                  <a:pt x="375961" y="188689"/>
                </a:lnTo>
                <a:lnTo>
                  <a:pt x="375523" y="188216"/>
                </a:lnTo>
                <a:lnTo>
                  <a:pt x="375085" y="187978"/>
                </a:lnTo>
                <a:lnTo>
                  <a:pt x="374915" y="187677"/>
                </a:lnTo>
                <a:lnTo>
                  <a:pt x="374841" y="187097"/>
                </a:lnTo>
                <a:lnTo>
                  <a:pt x="374863" y="186700"/>
                </a:lnTo>
                <a:lnTo>
                  <a:pt x="375206" y="186164"/>
                </a:lnTo>
                <a:lnTo>
                  <a:pt x="375603" y="185531"/>
                </a:lnTo>
                <a:lnTo>
                  <a:pt x="376355" y="184110"/>
                </a:lnTo>
                <a:lnTo>
                  <a:pt x="376892" y="183209"/>
                </a:lnTo>
                <a:lnTo>
                  <a:pt x="377482" y="182464"/>
                </a:lnTo>
                <a:lnTo>
                  <a:pt x="377675" y="181959"/>
                </a:lnTo>
                <a:lnTo>
                  <a:pt x="378254" y="181359"/>
                </a:lnTo>
                <a:lnTo>
                  <a:pt x="378802" y="180952"/>
                </a:lnTo>
                <a:lnTo>
                  <a:pt x="379166" y="180352"/>
                </a:lnTo>
                <a:lnTo>
                  <a:pt x="379178" y="179987"/>
                </a:lnTo>
                <a:lnTo>
                  <a:pt x="379125" y="179589"/>
                </a:lnTo>
                <a:lnTo>
                  <a:pt x="379179" y="179149"/>
                </a:lnTo>
                <a:lnTo>
                  <a:pt x="378955" y="178869"/>
                </a:lnTo>
                <a:lnTo>
                  <a:pt x="378924" y="178311"/>
                </a:lnTo>
                <a:lnTo>
                  <a:pt x="378914" y="177709"/>
                </a:lnTo>
                <a:lnTo>
                  <a:pt x="378605" y="177000"/>
                </a:lnTo>
                <a:lnTo>
                  <a:pt x="378148" y="176247"/>
                </a:lnTo>
                <a:lnTo>
                  <a:pt x="377721" y="175473"/>
                </a:lnTo>
                <a:lnTo>
                  <a:pt x="377209" y="174978"/>
                </a:lnTo>
                <a:lnTo>
                  <a:pt x="376406" y="174579"/>
                </a:lnTo>
                <a:lnTo>
                  <a:pt x="375840" y="174052"/>
                </a:lnTo>
                <a:lnTo>
                  <a:pt x="375670" y="173354"/>
                </a:lnTo>
                <a:lnTo>
                  <a:pt x="375394" y="172881"/>
                </a:lnTo>
                <a:lnTo>
                  <a:pt x="375139" y="172279"/>
                </a:lnTo>
                <a:lnTo>
                  <a:pt x="374935" y="172235"/>
                </a:lnTo>
                <a:lnTo>
                  <a:pt x="374892" y="172042"/>
                </a:lnTo>
                <a:lnTo>
                  <a:pt x="374475" y="171977"/>
                </a:lnTo>
                <a:lnTo>
                  <a:pt x="374048" y="171868"/>
                </a:lnTo>
                <a:lnTo>
                  <a:pt x="373931" y="171782"/>
                </a:lnTo>
                <a:lnTo>
                  <a:pt x="373684" y="171932"/>
                </a:lnTo>
                <a:lnTo>
                  <a:pt x="373375" y="171824"/>
                </a:lnTo>
                <a:lnTo>
                  <a:pt x="372883" y="171211"/>
                </a:lnTo>
                <a:lnTo>
                  <a:pt x="372745" y="170599"/>
                </a:lnTo>
                <a:lnTo>
                  <a:pt x="372672" y="170319"/>
                </a:lnTo>
                <a:lnTo>
                  <a:pt x="372876" y="169751"/>
                </a:lnTo>
                <a:lnTo>
                  <a:pt x="373638" y="168678"/>
                </a:lnTo>
                <a:lnTo>
                  <a:pt x="373906" y="168099"/>
                </a:lnTo>
                <a:lnTo>
                  <a:pt x="374464" y="167080"/>
                </a:lnTo>
                <a:lnTo>
                  <a:pt x="374477" y="166468"/>
                </a:lnTo>
                <a:lnTo>
                  <a:pt x="374531" y="166033"/>
                </a:lnTo>
                <a:lnTo>
                  <a:pt x="374210" y="165721"/>
                </a:lnTo>
                <a:lnTo>
                  <a:pt x="373461" y="165462"/>
                </a:lnTo>
                <a:lnTo>
                  <a:pt x="372863" y="165418"/>
                </a:lnTo>
                <a:lnTo>
                  <a:pt x="372359" y="165545"/>
                </a:lnTo>
                <a:lnTo>
                  <a:pt x="371963" y="165480"/>
                </a:lnTo>
                <a:lnTo>
                  <a:pt x="371633" y="165157"/>
                </a:lnTo>
                <a:lnTo>
                  <a:pt x="371473" y="164685"/>
                </a:lnTo>
                <a:lnTo>
                  <a:pt x="371314" y="164233"/>
                </a:lnTo>
                <a:lnTo>
                  <a:pt x="370749" y="163609"/>
                </a:lnTo>
                <a:lnTo>
                  <a:pt x="370417" y="163372"/>
                </a:lnTo>
                <a:lnTo>
                  <a:pt x="370214" y="163404"/>
                </a:lnTo>
                <a:lnTo>
                  <a:pt x="370064" y="163221"/>
                </a:lnTo>
                <a:lnTo>
                  <a:pt x="369851" y="162931"/>
                </a:lnTo>
                <a:lnTo>
                  <a:pt x="369681" y="162184"/>
                </a:lnTo>
                <a:lnTo>
                  <a:pt x="369702" y="161948"/>
                </a:lnTo>
                <a:lnTo>
                  <a:pt x="369501" y="161582"/>
                </a:lnTo>
                <a:lnTo>
                  <a:pt x="369416" y="160906"/>
                </a:lnTo>
                <a:lnTo>
                  <a:pt x="369385" y="160100"/>
                </a:lnTo>
                <a:lnTo>
                  <a:pt x="369462" y="159504"/>
                </a:lnTo>
                <a:lnTo>
                  <a:pt x="369323" y="159096"/>
                </a:lnTo>
                <a:lnTo>
                  <a:pt x="369163" y="158918"/>
                </a:lnTo>
                <a:lnTo>
                  <a:pt x="368960" y="158628"/>
                </a:lnTo>
                <a:lnTo>
                  <a:pt x="368834" y="157951"/>
                </a:lnTo>
                <a:lnTo>
                  <a:pt x="368417" y="157253"/>
                </a:lnTo>
                <a:lnTo>
                  <a:pt x="368119" y="156951"/>
                </a:lnTo>
                <a:lnTo>
                  <a:pt x="368162" y="156382"/>
                </a:lnTo>
                <a:lnTo>
                  <a:pt x="368752" y="155675"/>
                </a:lnTo>
                <a:lnTo>
                  <a:pt x="369288" y="155096"/>
                </a:lnTo>
                <a:lnTo>
                  <a:pt x="369676" y="154345"/>
                </a:lnTo>
                <a:lnTo>
                  <a:pt x="369902" y="153733"/>
                </a:lnTo>
                <a:lnTo>
                  <a:pt x="369805" y="153395"/>
                </a:lnTo>
                <a:lnTo>
                  <a:pt x="369882" y="152847"/>
                </a:lnTo>
                <a:lnTo>
                  <a:pt x="369830" y="152418"/>
                </a:lnTo>
                <a:lnTo>
                  <a:pt x="369787" y="151838"/>
                </a:lnTo>
                <a:lnTo>
                  <a:pt x="369617" y="150946"/>
                </a:lnTo>
                <a:lnTo>
                  <a:pt x="369609" y="150474"/>
                </a:lnTo>
                <a:lnTo>
                  <a:pt x="369684" y="149861"/>
                </a:lnTo>
                <a:lnTo>
                  <a:pt x="370006" y="149261"/>
                </a:lnTo>
                <a:lnTo>
                  <a:pt x="370093" y="148821"/>
                </a:lnTo>
                <a:lnTo>
                  <a:pt x="369794" y="148358"/>
                </a:lnTo>
                <a:lnTo>
                  <a:pt x="369614" y="147800"/>
                </a:lnTo>
                <a:lnTo>
                  <a:pt x="369359" y="146983"/>
                </a:lnTo>
                <a:lnTo>
                  <a:pt x="369050" y="146510"/>
                </a:lnTo>
                <a:lnTo>
                  <a:pt x="368880" y="146210"/>
                </a:lnTo>
                <a:lnTo>
                  <a:pt x="366878" y="146300"/>
                </a:lnTo>
                <a:lnTo>
                  <a:pt x="364692" y="146398"/>
                </a:lnTo>
                <a:lnTo>
                  <a:pt x="363768" y="145836"/>
                </a:lnTo>
                <a:lnTo>
                  <a:pt x="361981" y="146053"/>
                </a:lnTo>
                <a:lnTo>
                  <a:pt x="360799" y="146197"/>
                </a:lnTo>
                <a:lnTo>
                  <a:pt x="359326" y="146897"/>
                </a:lnTo>
                <a:lnTo>
                  <a:pt x="357826" y="147611"/>
                </a:lnTo>
                <a:lnTo>
                  <a:pt x="355614" y="148178"/>
                </a:lnTo>
                <a:lnTo>
                  <a:pt x="354733" y="148405"/>
                </a:lnTo>
                <a:lnTo>
                  <a:pt x="350143" y="152306"/>
                </a:lnTo>
                <a:lnTo>
                  <a:pt x="348777" y="153466"/>
                </a:lnTo>
                <a:lnTo>
                  <a:pt x="347728" y="153276"/>
                </a:lnTo>
                <a:lnTo>
                  <a:pt x="345141" y="151157"/>
                </a:lnTo>
                <a:lnTo>
                  <a:pt x="344588" y="150225"/>
                </a:lnTo>
                <a:lnTo>
                  <a:pt x="343985" y="146750"/>
                </a:lnTo>
                <a:lnTo>
                  <a:pt x="343158" y="145435"/>
                </a:lnTo>
                <a:lnTo>
                  <a:pt x="342696" y="144699"/>
                </a:lnTo>
                <a:lnTo>
                  <a:pt x="342705" y="140406"/>
                </a:lnTo>
                <a:lnTo>
                  <a:pt x="342369" y="137895"/>
                </a:lnTo>
                <a:lnTo>
                  <a:pt x="342114" y="135973"/>
                </a:lnTo>
                <a:lnTo>
                  <a:pt x="340415" y="132158"/>
                </a:lnTo>
                <a:lnTo>
                  <a:pt x="338909" y="129637"/>
                </a:lnTo>
                <a:lnTo>
                  <a:pt x="337268" y="127575"/>
                </a:lnTo>
                <a:lnTo>
                  <a:pt x="335840" y="126234"/>
                </a:lnTo>
                <a:lnTo>
                  <a:pt x="334150" y="123618"/>
                </a:lnTo>
                <a:lnTo>
                  <a:pt x="332573" y="120449"/>
                </a:lnTo>
                <a:lnTo>
                  <a:pt x="331380" y="117948"/>
                </a:lnTo>
                <a:lnTo>
                  <a:pt x="329637" y="114889"/>
                </a:lnTo>
                <a:lnTo>
                  <a:pt x="327794" y="110777"/>
                </a:lnTo>
                <a:lnTo>
                  <a:pt x="326440" y="107611"/>
                </a:lnTo>
                <a:lnTo>
                  <a:pt x="324973" y="104775"/>
                </a:lnTo>
                <a:lnTo>
                  <a:pt x="323727" y="101831"/>
                </a:lnTo>
                <a:lnTo>
                  <a:pt x="322700" y="99332"/>
                </a:lnTo>
                <a:lnTo>
                  <a:pt x="321338" y="96885"/>
                </a:lnTo>
                <a:lnTo>
                  <a:pt x="319872" y="93939"/>
                </a:lnTo>
                <a:lnTo>
                  <a:pt x="318410" y="90550"/>
                </a:lnTo>
                <a:lnTo>
                  <a:pt x="317547" y="88274"/>
                </a:lnTo>
                <a:lnTo>
                  <a:pt x="316243" y="85606"/>
                </a:lnTo>
                <a:lnTo>
                  <a:pt x="314942" y="82717"/>
                </a:lnTo>
                <a:lnTo>
                  <a:pt x="314080" y="80219"/>
                </a:lnTo>
                <a:lnTo>
                  <a:pt x="313207" y="78884"/>
                </a:lnTo>
                <a:lnTo>
                  <a:pt x="312108" y="77878"/>
                </a:lnTo>
                <a:lnTo>
                  <a:pt x="310785" y="77203"/>
                </a:lnTo>
                <a:lnTo>
                  <a:pt x="309848" y="76642"/>
                </a:lnTo>
                <a:lnTo>
                  <a:pt x="308671" y="75930"/>
                </a:lnTo>
                <a:lnTo>
                  <a:pt x="306431" y="75004"/>
                </a:lnTo>
                <a:lnTo>
                  <a:pt x="306431" y="74766"/>
                </a:lnTo>
                <a:lnTo>
                  <a:pt x="306348" y="74643"/>
                </a:lnTo>
                <a:lnTo>
                  <a:pt x="306424" y="74498"/>
                </a:lnTo>
                <a:lnTo>
                  <a:pt x="306644" y="74634"/>
                </a:lnTo>
                <a:lnTo>
                  <a:pt x="306701" y="74489"/>
                </a:lnTo>
                <a:lnTo>
                  <a:pt x="306630" y="74327"/>
                </a:lnTo>
                <a:lnTo>
                  <a:pt x="306843" y="74192"/>
                </a:lnTo>
                <a:lnTo>
                  <a:pt x="306799" y="74015"/>
                </a:lnTo>
                <a:lnTo>
                  <a:pt x="306570" y="73982"/>
                </a:lnTo>
                <a:lnTo>
                  <a:pt x="306676" y="73786"/>
                </a:lnTo>
                <a:lnTo>
                  <a:pt x="306671" y="73476"/>
                </a:lnTo>
                <a:lnTo>
                  <a:pt x="306496" y="73308"/>
                </a:lnTo>
                <a:lnTo>
                  <a:pt x="306678" y="73193"/>
                </a:lnTo>
                <a:lnTo>
                  <a:pt x="306557" y="72902"/>
                </a:lnTo>
                <a:lnTo>
                  <a:pt x="306480" y="72721"/>
                </a:lnTo>
                <a:lnTo>
                  <a:pt x="306550" y="72560"/>
                </a:lnTo>
                <a:lnTo>
                  <a:pt x="306513" y="72367"/>
                </a:lnTo>
                <a:lnTo>
                  <a:pt x="306364" y="72270"/>
                </a:lnTo>
                <a:lnTo>
                  <a:pt x="306457" y="72099"/>
                </a:lnTo>
                <a:lnTo>
                  <a:pt x="306487" y="71890"/>
                </a:lnTo>
                <a:lnTo>
                  <a:pt x="306488" y="71696"/>
                </a:lnTo>
                <a:lnTo>
                  <a:pt x="306326" y="71676"/>
                </a:lnTo>
                <a:lnTo>
                  <a:pt x="306143" y="71638"/>
                </a:lnTo>
                <a:lnTo>
                  <a:pt x="306331" y="71454"/>
                </a:lnTo>
                <a:lnTo>
                  <a:pt x="306235" y="71309"/>
                </a:lnTo>
                <a:lnTo>
                  <a:pt x="306168" y="71147"/>
                </a:lnTo>
                <a:lnTo>
                  <a:pt x="306317" y="71035"/>
                </a:lnTo>
                <a:lnTo>
                  <a:pt x="306128" y="70941"/>
                </a:lnTo>
                <a:lnTo>
                  <a:pt x="305975" y="70934"/>
                </a:lnTo>
                <a:lnTo>
                  <a:pt x="306001" y="70786"/>
                </a:lnTo>
                <a:lnTo>
                  <a:pt x="306148" y="70735"/>
                </a:lnTo>
                <a:lnTo>
                  <a:pt x="306091" y="70464"/>
                </a:lnTo>
                <a:lnTo>
                  <a:pt x="306079" y="70187"/>
                </a:lnTo>
                <a:lnTo>
                  <a:pt x="306143" y="69987"/>
                </a:lnTo>
                <a:lnTo>
                  <a:pt x="306209" y="69826"/>
                </a:lnTo>
                <a:lnTo>
                  <a:pt x="306099" y="69706"/>
                </a:lnTo>
                <a:lnTo>
                  <a:pt x="305906" y="69457"/>
                </a:lnTo>
                <a:lnTo>
                  <a:pt x="305823" y="69322"/>
                </a:lnTo>
                <a:lnTo>
                  <a:pt x="305573" y="69354"/>
                </a:lnTo>
                <a:lnTo>
                  <a:pt x="305469" y="69212"/>
                </a:lnTo>
                <a:lnTo>
                  <a:pt x="305259" y="69002"/>
                </a:lnTo>
                <a:lnTo>
                  <a:pt x="305111" y="68885"/>
                </a:lnTo>
                <a:lnTo>
                  <a:pt x="305053" y="68750"/>
                </a:lnTo>
                <a:lnTo>
                  <a:pt x="304892" y="68704"/>
                </a:lnTo>
                <a:lnTo>
                  <a:pt x="304619" y="68601"/>
                </a:lnTo>
                <a:lnTo>
                  <a:pt x="304765" y="68330"/>
                </a:lnTo>
                <a:lnTo>
                  <a:pt x="304855" y="68124"/>
                </a:lnTo>
                <a:lnTo>
                  <a:pt x="304907" y="67879"/>
                </a:lnTo>
                <a:lnTo>
                  <a:pt x="305062" y="67634"/>
                </a:lnTo>
                <a:lnTo>
                  <a:pt x="305242" y="67680"/>
                </a:lnTo>
                <a:lnTo>
                  <a:pt x="305352" y="67544"/>
                </a:lnTo>
                <a:lnTo>
                  <a:pt x="305505" y="67454"/>
                </a:lnTo>
                <a:lnTo>
                  <a:pt x="305576" y="67306"/>
                </a:lnTo>
                <a:lnTo>
                  <a:pt x="305628" y="67094"/>
                </a:lnTo>
                <a:lnTo>
                  <a:pt x="305615" y="66895"/>
                </a:lnTo>
                <a:lnTo>
                  <a:pt x="305630" y="66668"/>
                </a:lnTo>
                <a:lnTo>
                  <a:pt x="305533" y="66558"/>
                </a:lnTo>
                <a:lnTo>
                  <a:pt x="305533" y="66345"/>
                </a:lnTo>
                <a:lnTo>
                  <a:pt x="305406" y="66139"/>
                </a:lnTo>
                <a:lnTo>
                  <a:pt x="305237" y="66248"/>
                </a:lnTo>
                <a:lnTo>
                  <a:pt x="305134" y="66132"/>
                </a:lnTo>
                <a:lnTo>
                  <a:pt x="304804" y="65938"/>
                </a:lnTo>
                <a:lnTo>
                  <a:pt x="304743" y="65615"/>
                </a:lnTo>
                <a:lnTo>
                  <a:pt x="304520" y="65376"/>
                </a:lnTo>
                <a:lnTo>
                  <a:pt x="303846" y="64956"/>
                </a:lnTo>
                <a:lnTo>
                  <a:pt x="303743" y="64820"/>
                </a:lnTo>
                <a:lnTo>
                  <a:pt x="303776" y="64537"/>
                </a:lnTo>
                <a:lnTo>
                  <a:pt x="303486" y="64246"/>
                </a:lnTo>
                <a:lnTo>
                  <a:pt x="303365" y="64046"/>
                </a:lnTo>
                <a:lnTo>
                  <a:pt x="303445" y="63869"/>
                </a:lnTo>
                <a:lnTo>
                  <a:pt x="303481" y="63556"/>
                </a:lnTo>
                <a:lnTo>
                  <a:pt x="303167" y="63352"/>
                </a:lnTo>
                <a:lnTo>
                  <a:pt x="303108" y="63165"/>
                </a:lnTo>
                <a:lnTo>
                  <a:pt x="303117" y="62952"/>
                </a:lnTo>
                <a:lnTo>
                  <a:pt x="303090" y="62671"/>
                </a:lnTo>
                <a:lnTo>
                  <a:pt x="303280" y="62498"/>
                </a:lnTo>
                <a:lnTo>
                  <a:pt x="303182" y="62372"/>
                </a:lnTo>
                <a:lnTo>
                  <a:pt x="303208" y="62133"/>
                </a:lnTo>
                <a:lnTo>
                  <a:pt x="303202" y="61960"/>
                </a:lnTo>
                <a:lnTo>
                  <a:pt x="303408" y="61940"/>
                </a:lnTo>
                <a:lnTo>
                  <a:pt x="303465" y="61767"/>
                </a:lnTo>
                <a:lnTo>
                  <a:pt x="303453" y="61441"/>
                </a:lnTo>
                <a:lnTo>
                  <a:pt x="303357" y="61257"/>
                </a:lnTo>
                <a:lnTo>
                  <a:pt x="303313" y="61008"/>
                </a:lnTo>
                <a:lnTo>
                  <a:pt x="303280" y="60769"/>
                </a:lnTo>
                <a:lnTo>
                  <a:pt x="303190" y="60647"/>
                </a:lnTo>
                <a:lnTo>
                  <a:pt x="303005" y="60467"/>
                </a:lnTo>
                <a:lnTo>
                  <a:pt x="302960" y="60240"/>
                </a:lnTo>
                <a:lnTo>
                  <a:pt x="302896" y="60060"/>
                </a:lnTo>
                <a:lnTo>
                  <a:pt x="302788" y="59808"/>
                </a:lnTo>
                <a:lnTo>
                  <a:pt x="302749" y="59536"/>
                </a:lnTo>
                <a:lnTo>
                  <a:pt x="302937" y="59350"/>
                </a:lnTo>
                <a:lnTo>
                  <a:pt x="303117" y="59376"/>
                </a:lnTo>
                <a:lnTo>
                  <a:pt x="303270" y="59525"/>
                </a:lnTo>
                <a:lnTo>
                  <a:pt x="303321" y="59738"/>
                </a:lnTo>
                <a:lnTo>
                  <a:pt x="303465" y="59850"/>
                </a:lnTo>
                <a:lnTo>
                  <a:pt x="303553" y="59674"/>
                </a:lnTo>
                <a:lnTo>
                  <a:pt x="303406" y="59378"/>
                </a:lnTo>
                <a:lnTo>
                  <a:pt x="303219" y="59093"/>
                </a:lnTo>
                <a:lnTo>
                  <a:pt x="303110" y="58905"/>
                </a:lnTo>
                <a:lnTo>
                  <a:pt x="303275" y="58709"/>
                </a:lnTo>
                <a:lnTo>
                  <a:pt x="303509" y="58745"/>
                </a:lnTo>
                <a:lnTo>
                  <a:pt x="303682" y="58649"/>
                </a:lnTo>
                <a:lnTo>
                  <a:pt x="303684" y="58500"/>
                </a:lnTo>
                <a:lnTo>
                  <a:pt x="303542" y="58268"/>
                </a:lnTo>
                <a:lnTo>
                  <a:pt x="303537" y="58075"/>
                </a:lnTo>
                <a:lnTo>
                  <a:pt x="303664" y="57939"/>
                </a:lnTo>
                <a:lnTo>
                  <a:pt x="303576" y="57707"/>
                </a:lnTo>
                <a:lnTo>
                  <a:pt x="303524" y="57501"/>
                </a:lnTo>
                <a:lnTo>
                  <a:pt x="303373" y="57362"/>
                </a:lnTo>
                <a:lnTo>
                  <a:pt x="303435" y="57185"/>
                </a:lnTo>
                <a:lnTo>
                  <a:pt x="303269" y="57146"/>
                </a:lnTo>
                <a:lnTo>
                  <a:pt x="303010" y="57184"/>
                </a:lnTo>
                <a:lnTo>
                  <a:pt x="302863" y="57157"/>
                </a:lnTo>
                <a:lnTo>
                  <a:pt x="302773" y="56928"/>
                </a:lnTo>
                <a:lnTo>
                  <a:pt x="302786" y="56762"/>
                </a:lnTo>
                <a:lnTo>
                  <a:pt x="302736" y="56606"/>
                </a:lnTo>
                <a:lnTo>
                  <a:pt x="302899" y="56480"/>
                </a:lnTo>
                <a:lnTo>
                  <a:pt x="303154" y="56443"/>
                </a:lnTo>
                <a:lnTo>
                  <a:pt x="303208" y="56250"/>
                </a:lnTo>
                <a:lnTo>
                  <a:pt x="303437" y="56114"/>
                </a:lnTo>
                <a:lnTo>
                  <a:pt x="303520" y="55911"/>
                </a:lnTo>
                <a:lnTo>
                  <a:pt x="303586" y="55728"/>
                </a:lnTo>
                <a:lnTo>
                  <a:pt x="303653" y="55506"/>
                </a:lnTo>
                <a:lnTo>
                  <a:pt x="303535" y="55321"/>
                </a:lnTo>
                <a:lnTo>
                  <a:pt x="303439" y="55153"/>
                </a:lnTo>
                <a:lnTo>
                  <a:pt x="303658" y="54966"/>
                </a:lnTo>
                <a:lnTo>
                  <a:pt x="303641" y="54813"/>
                </a:lnTo>
                <a:lnTo>
                  <a:pt x="303588" y="54561"/>
                </a:lnTo>
                <a:lnTo>
                  <a:pt x="303324" y="54499"/>
                </a:lnTo>
                <a:lnTo>
                  <a:pt x="303208" y="54396"/>
                </a:lnTo>
                <a:lnTo>
                  <a:pt x="303022" y="54369"/>
                </a:lnTo>
                <a:lnTo>
                  <a:pt x="302811" y="54369"/>
                </a:lnTo>
                <a:lnTo>
                  <a:pt x="302598" y="54278"/>
                </a:lnTo>
                <a:lnTo>
                  <a:pt x="302464" y="54172"/>
                </a:lnTo>
                <a:lnTo>
                  <a:pt x="302283" y="54278"/>
                </a:lnTo>
                <a:lnTo>
                  <a:pt x="302072" y="54316"/>
                </a:lnTo>
                <a:lnTo>
                  <a:pt x="301826" y="54302"/>
                </a:lnTo>
                <a:lnTo>
                  <a:pt x="301692" y="54199"/>
                </a:lnTo>
                <a:lnTo>
                  <a:pt x="301660" y="54057"/>
                </a:lnTo>
                <a:lnTo>
                  <a:pt x="301486" y="53890"/>
                </a:lnTo>
                <a:lnTo>
                  <a:pt x="301243" y="53822"/>
                </a:lnTo>
                <a:lnTo>
                  <a:pt x="301166" y="53679"/>
                </a:lnTo>
                <a:lnTo>
                  <a:pt x="301069" y="53308"/>
                </a:lnTo>
                <a:lnTo>
                  <a:pt x="300852" y="53382"/>
                </a:lnTo>
                <a:lnTo>
                  <a:pt x="300782" y="53200"/>
                </a:lnTo>
                <a:lnTo>
                  <a:pt x="300685" y="53034"/>
                </a:lnTo>
                <a:lnTo>
                  <a:pt x="300679" y="52762"/>
                </a:lnTo>
                <a:lnTo>
                  <a:pt x="300661" y="52569"/>
                </a:lnTo>
                <a:lnTo>
                  <a:pt x="300878" y="52505"/>
                </a:lnTo>
                <a:lnTo>
                  <a:pt x="301040" y="52330"/>
                </a:lnTo>
                <a:lnTo>
                  <a:pt x="301110" y="52067"/>
                </a:lnTo>
                <a:lnTo>
                  <a:pt x="301238" y="51902"/>
                </a:lnTo>
                <a:lnTo>
                  <a:pt x="301009" y="51660"/>
                </a:lnTo>
                <a:lnTo>
                  <a:pt x="300922" y="51863"/>
                </a:lnTo>
                <a:lnTo>
                  <a:pt x="300744" y="51902"/>
                </a:lnTo>
                <a:lnTo>
                  <a:pt x="300546" y="51779"/>
                </a:lnTo>
                <a:lnTo>
                  <a:pt x="300456" y="51644"/>
                </a:lnTo>
                <a:lnTo>
                  <a:pt x="300417" y="51482"/>
                </a:lnTo>
                <a:lnTo>
                  <a:pt x="300595" y="51209"/>
                </a:lnTo>
                <a:lnTo>
                  <a:pt x="300638" y="50934"/>
                </a:lnTo>
                <a:lnTo>
                  <a:pt x="300804" y="50901"/>
                </a:lnTo>
                <a:lnTo>
                  <a:pt x="300988" y="50847"/>
                </a:lnTo>
                <a:lnTo>
                  <a:pt x="301030" y="50542"/>
                </a:lnTo>
                <a:lnTo>
                  <a:pt x="301140" y="50309"/>
                </a:lnTo>
                <a:lnTo>
                  <a:pt x="301096" y="50051"/>
                </a:lnTo>
                <a:lnTo>
                  <a:pt x="301262" y="49955"/>
                </a:lnTo>
                <a:lnTo>
                  <a:pt x="301192" y="49736"/>
                </a:lnTo>
                <a:lnTo>
                  <a:pt x="301141" y="49510"/>
                </a:lnTo>
                <a:lnTo>
                  <a:pt x="300961" y="49407"/>
                </a:lnTo>
                <a:lnTo>
                  <a:pt x="300930" y="49162"/>
                </a:lnTo>
                <a:lnTo>
                  <a:pt x="301091" y="49019"/>
                </a:lnTo>
                <a:lnTo>
                  <a:pt x="301091" y="48826"/>
                </a:lnTo>
                <a:lnTo>
                  <a:pt x="300989" y="48638"/>
                </a:lnTo>
                <a:lnTo>
                  <a:pt x="300751" y="48599"/>
                </a:lnTo>
                <a:lnTo>
                  <a:pt x="300630" y="48445"/>
                </a:lnTo>
                <a:lnTo>
                  <a:pt x="300597" y="48244"/>
                </a:lnTo>
                <a:lnTo>
                  <a:pt x="300732" y="48001"/>
                </a:lnTo>
                <a:lnTo>
                  <a:pt x="300518" y="47770"/>
                </a:lnTo>
                <a:lnTo>
                  <a:pt x="300482" y="47484"/>
                </a:lnTo>
                <a:lnTo>
                  <a:pt x="300451" y="47096"/>
                </a:lnTo>
                <a:lnTo>
                  <a:pt x="300504" y="46807"/>
                </a:lnTo>
                <a:lnTo>
                  <a:pt x="300414" y="46568"/>
                </a:lnTo>
                <a:lnTo>
                  <a:pt x="300517" y="46369"/>
                </a:lnTo>
                <a:lnTo>
                  <a:pt x="300865" y="46336"/>
                </a:lnTo>
                <a:lnTo>
                  <a:pt x="301282" y="46421"/>
                </a:lnTo>
                <a:lnTo>
                  <a:pt x="301586" y="46459"/>
                </a:lnTo>
                <a:lnTo>
                  <a:pt x="301807" y="46624"/>
                </a:lnTo>
                <a:lnTo>
                  <a:pt x="302232" y="46218"/>
                </a:lnTo>
                <a:lnTo>
                  <a:pt x="302521" y="45922"/>
                </a:lnTo>
                <a:lnTo>
                  <a:pt x="303138" y="46030"/>
                </a:lnTo>
                <a:lnTo>
                  <a:pt x="303939" y="45906"/>
                </a:lnTo>
                <a:lnTo>
                  <a:pt x="304529" y="45337"/>
                </a:lnTo>
                <a:lnTo>
                  <a:pt x="304923" y="45193"/>
                </a:lnTo>
                <a:lnTo>
                  <a:pt x="305398" y="45057"/>
                </a:lnTo>
                <a:lnTo>
                  <a:pt x="305532" y="44845"/>
                </a:lnTo>
                <a:lnTo>
                  <a:pt x="305331" y="44439"/>
                </a:lnTo>
                <a:lnTo>
                  <a:pt x="305263" y="44052"/>
                </a:lnTo>
                <a:lnTo>
                  <a:pt x="305062" y="43471"/>
                </a:lnTo>
                <a:lnTo>
                  <a:pt x="305062" y="43064"/>
                </a:lnTo>
                <a:lnTo>
                  <a:pt x="305064" y="42765"/>
                </a:lnTo>
                <a:lnTo>
                  <a:pt x="305257" y="42436"/>
                </a:lnTo>
                <a:lnTo>
                  <a:pt x="305527" y="42283"/>
                </a:lnTo>
                <a:lnTo>
                  <a:pt x="305605" y="41925"/>
                </a:lnTo>
                <a:lnTo>
                  <a:pt x="305587" y="41576"/>
                </a:lnTo>
                <a:lnTo>
                  <a:pt x="305818" y="41324"/>
                </a:lnTo>
                <a:lnTo>
                  <a:pt x="306079" y="41084"/>
                </a:lnTo>
                <a:lnTo>
                  <a:pt x="306052" y="40842"/>
                </a:lnTo>
                <a:lnTo>
                  <a:pt x="306312" y="40562"/>
                </a:lnTo>
                <a:lnTo>
                  <a:pt x="306621" y="40098"/>
                </a:lnTo>
                <a:lnTo>
                  <a:pt x="306833" y="39962"/>
                </a:lnTo>
                <a:lnTo>
                  <a:pt x="307142" y="39868"/>
                </a:lnTo>
                <a:lnTo>
                  <a:pt x="307325" y="39675"/>
                </a:lnTo>
                <a:lnTo>
                  <a:pt x="307432" y="39442"/>
                </a:lnTo>
                <a:lnTo>
                  <a:pt x="307520" y="39267"/>
                </a:lnTo>
                <a:lnTo>
                  <a:pt x="307347" y="39248"/>
                </a:lnTo>
                <a:lnTo>
                  <a:pt x="307230" y="39084"/>
                </a:lnTo>
                <a:lnTo>
                  <a:pt x="307289" y="38862"/>
                </a:lnTo>
                <a:lnTo>
                  <a:pt x="307453" y="38793"/>
                </a:lnTo>
                <a:lnTo>
                  <a:pt x="307463" y="38600"/>
                </a:lnTo>
                <a:lnTo>
                  <a:pt x="307714" y="38553"/>
                </a:lnTo>
                <a:lnTo>
                  <a:pt x="307648" y="38170"/>
                </a:lnTo>
                <a:lnTo>
                  <a:pt x="307348" y="38247"/>
                </a:lnTo>
                <a:lnTo>
                  <a:pt x="307281" y="37948"/>
                </a:lnTo>
                <a:lnTo>
                  <a:pt x="307118" y="37637"/>
                </a:lnTo>
                <a:lnTo>
                  <a:pt x="307021" y="37348"/>
                </a:lnTo>
                <a:lnTo>
                  <a:pt x="307080" y="37116"/>
                </a:lnTo>
                <a:lnTo>
                  <a:pt x="307080" y="36893"/>
                </a:lnTo>
                <a:lnTo>
                  <a:pt x="307505" y="36612"/>
                </a:lnTo>
                <a:lnTo>
                  <a:pt x="307747" y="36377"/>
                </a:lnTo>
                <a:lnTo>
                  <a:pt x="307515" y="36419"/>
                </a:lnTo>
                <a:lnTo>
                  <a:pt x="307376" y="36337"/>
                </a:lnTo>
                <a:lnTo>
                  <a:pt x="307505" y="36177"/>
                </a:lnTo>
                <a:lnTo>
                  <a:pt x="307401" y="36014"/>
                </a:lnTo>
                <a:lnTo>
                  <a:pt x="307463" y="35804"/>
                </a:lnTo>
                <a:lnTo>
                  <a:pt x="307757" y="35655"/>
                </a:lnTo>
                <a:lnTo>
                  <a:pt x="307950" y="35628"/>
                </a:lnTo>
                <a:lnTo>
                  <a:pt x="308172" y="35381"/>
                </a:lnTo>
                <a:lnTo>
                  <a:pt x="308241" y="35207"/>
                </a:lnTo>
                <a:lnTo>
                  <a:pt x="308001" y="35109"/>
                </a:lnTo>
                <a:lnTo>
                  <a:pt x="307826" y="34964"/>
                </a:lnTo>
                <a:lnTo>
                  <a:pt x="307837" y="34771"/>
                </a:lnTo>
                <a:lnTo>
                  <a:pt x="308011" y="34771"/>
                </a:lnTo>
                <a:lnTo>
                  <a:pt x="308241" y="34849"/>
                </a:lnTo>
                <a:lnTo>
                  <a:pt x="308280" y="34694"/>
                </a:lnTo>
                <a:lnTo>
                  <a:pt x="308087" y="34588"/>
                </a:lnTo>
                <a:lnTo>
                  <a:pt x="307857" y="34548"/>
                </a:lnTo>
                <a:lnTo>
                  <a:pt x="307721" y="34306"/>
                </a:lnTo>
                <a:lnTo>
                  <a:pt x="307921" y="34084"/>
                </a:lnTo>
                <a:lnTo>
                  <a:pt x="307723" y="33978"/>
                </a:lnTo>
                <a:lnTo>
                  <a:pt x="307587" y="34074"/>
                </a:lnTo>
                <a:lnTo>
                  <a:pt x="307453" y="33929"/>
                </a:lnTo>
                <a:lnTo>
                  <a:pt x="307569" y="33764"/>
                </a:lnTo>
                <a:lnTo>
                  <a:pt x="307280" y="33348"/>
                </a:lnTo>
                <a:lnTo>
                  <a:pt x="307474" y="32980"/>
                </a:lnTo>
                <a:lnTo>
                  <a:pt x="307343" y="32845"/>
                </a:lnTo>
                <a:lnTo>
                  <a:pt x="307504" y="32590"/>
                </a:lnTo>
                <a:lnTo>
                  <a:pt x="307445" y="32454"/>
                </a:lnTo>
                <a:lnTo>
                  <a:pt x="307252" y="32531"/>
                </a:lnTo>
                <a:lnTo>
                  <a:pt x="307128" y="32395"/>
                </a:lnTo>
                <a:lnTo>
                  <a:pt x="307320" y="32338"/>
                </a:lnTo>
                <a:lnTo>
                  <a:pt x="307320" y="32173"/>
                </a:lnTo>
                <a:lnTo>
                  <a:pt x="307128" y="32076"/>
                </a:lnTo>
                <a:lnTo>
                  <a:pt x="306809" y="32249"/>
                </a:lnTo>
                <a:lnTo>
                  <a:pt x="306635" y="32200"/>
                </a:lnTo>
                <a:lnTo>
                  <a:pt x="306578" y="31998"/>
                </a:lnTo>
                <a:lnTo>
                  <a:pt x="306675" y="31833"/>
                </a:lnTo>
                <a:lnTo>
                  <a:pt x="306729" y="31669"/>
                </a:lnTo>
                <a:lnTo>
                  <a:pt x="306647" y="31465"/>
                </a:lnTo>
                <a:lnTo>
                  <a:pt x="306792" y="31331"/>
                </a:lnTo>
                <a:lnTo>
                  <a:pt x="306706" y="31079"/>
                </a:lnTo>
                <a:lnTo>
                  <a:pt x="306740" y="30871"/>
                </a:lnTo>
                <a:lnTo>
                  <a:pt x="306629" y="30711"/>
                </a:lnTo>
                <a:lnTo>
                  <a:pt x="306707" y="30538"/>
                </a:lnTo>
                <a:lnTo>
                  <a:pt x="306562" y="30382"/>
                </a:lnTo>
                <a:lnTo>
                  <a:pt x="306626" y="30111"/>
                </a:lnTo>
                <a:lnTo>
                  <a:pt x="306977" y="30098"/>
                </a:lnTo>
                <a:lnTo>
                  <a:pt x="307162" y="29875"/>
                </a:lnTo>
                <a:lnTo>
                  <a:pt x="307239" y="29586"/>
                </a:lnTo>
                <a:lnTo>
                  <a:pt x="307307" y="29354"/>
                </a:lnTo>
                <a:lnTo>
                  <a:pt x="307288" y="29189"/>
                </a:lnTo>
                <a:lnTo>
                  <a:pt x="307423" y="29025"/>
                </a:lnTo>
                <a:lnTo>
                  <a:pt x="307423" y="28830"/>
                </a:lnTo>
                <a:lnTo>
                  <a:pt x="307414" y="28551"/>
                </a:lnTo>
                <a:lnTo>
                  <a:pt x="307222" y="28207"/>
                </a:lnTo>
                <a:lnTo>
                  <a:pt x="307348" y="28082"/>
                </a:lnTo>
                <a:lnTo>
                  <a:pt x="307396" y="27907"/>
                </a:lnTo>
                <a:lnTo>
                  <a:pt x="307522" y="27792"/>
                </a:lnTo>
                <a:lnTo>
                  <a:pt x="307714" y="27908"/>
                </a:lnTo>
                <a:lnTo>
                  <a:pt x="307888" y="27908"/>
                </a:lnTo>
                <a:lnTo>
                  <a:pt x="307907" y="27733"/>
                </a:lnTo>
                <a:lnTo>
                  <a:pt x="307783" y="27656"/>
                </a:lnTo>
                <a:lnTo>
                  <a:pt x="307860" y="27444"/>
                </a:lnTo>
                <a:lnTo>
                  <a:pt x="307957" y="27212"/>
                </a:lnTo>
                <a:lnTo>
                  <a:pt x="307939" y="26970"/>
                </a:lnTo>
                <a:lnTo>
                  <a:pt x="307765" y="26873"/>
                </a:lnTo>
                <a:lnTo>
                  <a:pt x="307775" y="26670"/>
                </a:lnTo>
                <a:lnTo>
                  <a:pt x="307901" y="26545"/>
                </a:lnTo>
                <a:lnTo>
                  <a:pt x="308074" y="26458"/>
                </a:lnTo>
                <a:lnTo>
                  <a:pt x="307901" y="26221"/>
                </a:lnTo>
                <a:lnTo>
                  <a:pt x="307795" y="25949"/>
                </a:lnTo>
                <a:lnTo>
                  <a:pt x="307796" y="25611"/>
                </a:lnTo>
                <a:lnTo>
                  <a:pt x="307796" y="25272"/>
                </a:lnTo>
                <a:lnTo>
                  <a:pt x="307788" y="24972"/>
                </a:lnTo>
                <a:lnTo>
                  <a:pt x="307546" y="24826"/>
                </a:lnTo>
                <a:lnTo>
                  <a:pt x="307461" y="24584"/>
                </a:lnTo>
                <a:lnTo>
                  <a:pt x="307577" y="24371"/>
                </a:lnTo>
                <a:lnTo>
                  <a:pt x="307404" y="24228"/>
                </a:lnTo>
                <a:lnTo>
                  <a:pt x="307510" y="24005"/>
                </a:lnTo>
                <a:lnTo>
                  <a:pt x="307481" y="23791"/>
                </a:lnTo>
                <a:lnTo>
                  <a:pt x="307327" y="23665"/>
                </a:lnTo>
                <a:lnTo>
                  <a:pt x="307188" y="23467"/>
                </a:lnTo>
                <a:lnTo>
                  <a:pt x="307425" y="23304"/>
                </a:lnTo>
                <a:lnTo>
                  <a:pt x="307309" y="23163"/>
                </a:lnTo>
                <a:lnTo>
                  <a:pt x="307309" y="22906"/>
                </a:lnTo>
                <a:lnTo>
                  <a:pt x="307116" y="22771"/>
                </a:lnTo>
                <a:lnTo>
                  <a:pt x="306992" y="22596"/>
                </a:lnTo>
                <a:lnTo>
                  <a:pt x="306992" y="22393"/>
                </a:lnTo>
                <a:lnTo>
                  <a:pt x="306809" y="22373"/>
                </a:lnTo>
                <a:lnTo>
                  <a:pt x="306828" y="22151"/>
                </a:lnTo>
                <a:lnTo>
                  <a:pt x="306877" y="21899"/>
                </a:lnTo>
                <a:lnTo>
                  <a:pt x="306815" y="21696"/>
                </a:lnTo>
                <a:lnTo>
                  <a:pt x="306917" y="21387"/>
                </a:lnTo>
                <a:lnTo>
                  <a:pt x="307119" y="21185"/>
                </a:lnTo>
                <a:lnTo>
                  <a:pt x="307208" y="20943"/>
                </a:lnTo>
                <a:lnTo>
                  <a:pt x="307101" y="20768"/>
                </a:lnTo>
                <a:lnTo>
                  <a:pt x="306918" y="20738"/>
                </a:lnTo>
                <a:lnTo>
                  <a:pt x="306985" y="20535"/>
                </a:lnTo>
                <a:lnTo>
                  <a:pt x="307093" y="20313"/>
                </a:lnTo>
                <a:lnTo>
                  <a:pt x="306938" y="20101"/>
                </a:lnTo>
                <a:lnTo>
                  <a:pt x="306765" y="19916"/>
                </a:lnTo>
                <a:lnTo>
                  <a:pt x="306920" y="19723"/>
                </a:lnTo>
                <a:lnTo>
                  <a:pt x="307065" y="19646"/>
                </a:lnTo>
                <a:lnTo>
                  <a:pt x="306989" y="19375"/>
                </a:lnTo>
                <a:lnTo>
                  <a:pt x="307152" y="19211"/>
                </a:lnTo>
                <a:lnTo>
                  <a:pt x="307047" y="19065"/>
                </a:lnTo>
                <a:lnTo>
                  <a:pt x="306998" y="18873"/>
                </a:lnTo>
                <a:lnTo>
                  <a:pt x="307105" y="18688"/>
                </a:lnTo>
                <a:lnTo>
                  <a:pt x="307280" y="18495"/>
                </a:lnTo>
                <a:lnTo>
                  <a:pt x="307396" y="18156"/>
                </a:lnTo>
                <a:lnTo>
                  <a:pt x="307242" y="17954"/>
                </a:lnTo>
                <a:lnTo>
                  <a:pt x="307232" y="17761"/>
                </a:lnTo>
                <a:lnTo>
                  <a:pt x="307195" y="17605"/>
                </a:lnTo>
                <a:lnTo>
                  <a:pt x="307078" y="17779"/>
                </a:lnTo>
                <a:lnTo>
                  <a:pt x="306928" y="17620"/>
                </a:lnTo>
                <a:lnTo>
                  <a:pt x="306539" y="17468"/>
                </a:lnTo>
                <a:lnTo>
                  <a:pt x="306577" y="17314"/>
                </a:lnTo>
                <a:lnTo>
                  <a:pt x="306626" y="17159"/>
                </a:lnTo>
                <a:lnTo>
                  <a:pt x="306626" y="17015"/>
                </a:lnTo>
                <a:lnTo>
                  <a:pt x="306727" y="16899"/>
                </a:lnTo>
                <a:lnTo>
                  <a:pt x="306549" y="16830"/>
                </a:lnTo>
                <a:lnTo>
                  <a:pt x="306482" y="16618"/>
                </a:lnTo>
                <a:lnTo>
                  <a:pt x="306454" y="16433"/>
                </a:lnTo>
                <a:lnTo>
                  <a:pt x="306231" y="16462"/>
                </a:lnTo>
                <a:lnTo>
                  <a:pt x="306078" y="16539"/>
                </a:lnTo>
                <a:lnTo>
                  <a:pt x="305922" y="16443"/>
                </a:lnTo>
                <a:lnTo>
                  <a:pt x="305934" y="16238"/>
                </a:lnTo>
                <a:lnTo>
                  <a:pt x="305798" y="16112"/>
                </a:lnTo>
                <a:lnTo>
                  <a:pt x="305659" y="15915"/>
                </a:lnTo>
                <a:lnTo>
                  <a:pt x="305800" y="15707"/>
                </a:lnTo>
                <a:lnTo>
                  <a:pt x="305741" y="15552"/>
                </a:lnTo>
                <a:lnTo>
                  <a:pt x="305577" y="15426"/>
                </a:lnTo>
                <a:lnTo>
                  <a:pt x="305424" y="15339"/>
                </a:lnTo>
                <a:lnTo>
                  <a:pt x="305178" y="15218"/>
                </a:lnTo>
                <a:lnTo>
                  <a:pt x="305023" y="15352"/>
                </a:lnTo>
                <a:lnTo>
                  <a:pt x="304961" y="15231"/>
                </a:lnTo>
                <a:lnTo>
                  <a:pt x="304977" y="15131"/>
                </a:lnTo>
                <a:lnTo>
                  <a:pt x="302536" y="15040"/>
                </a:lnTo>
                <a:lnTo>
                  <a:pt x="299130" y="15074"/>
                </a:lnTo>
                <a:lnTo>
                  <a:pt x="295727" y="15310"/>
                </a:lnTo>
                <a:lnTo>
                  <a:pt x="291188" y="15556"/>
                </a:lnTo>
                <a:lnTo>
                  <a:pt x="288727" y="15581"/>
                </a:lnTo>
                <a:lnTo>
                  <a:pt x="285509" y="15614"/>
                </a:lnTo>
                <a:lnTo>
                  <a:pt x="281346" y="15656"/>
                </a:lnTo>
                <a:lnTo>
                  <a:pt x="276811" y="15704"/>
                </a:lnTo>
                <a:lnTo>
                  <a:pt x="261293" y="16464"/>
                </a:lnTo>
                <a:lnTo>
                  <a:pt x="258268" y="16896"/>
                </a:lnTo>
                <a:lnTo>
                  <a:pt x="250322" y="16977"/>
                </a:lnTo>
                <a:lnTo>
                  <a:pt x="246185" y="18225"/>
                </a:lnTo>
                <a:lnTo>
                  <a:pt x="245155" y="17625"/>
                </a:lnTo>
                <a:lnTo>
                  <a:pt x="243127" y="16448"/>
                </a:lnTo>
                <a:lnTo>
                  <a:pt x="241410" y="15862"/>
                </a:lnTo>
                <a:lnTo>
                  <a:pt x="237404" y="14698"/>
                </a:lnTo>
                <a:lnTo>
                  <a:pt x="235000" y="17334"/>
                </a:lnTo>
                <a:lnTo>
                  <a:pt x="233529" y="19157"/>
                </a:lnTo>
                <a:lnTo>
                  <a:pt x="230357" y="21400"/>
                </a:lnTo>
                <a:lnTo>
                  <a:pt x="226187" y="21844"/>
                </a:lnTo>
                <a:lnTo>
                  <a:pt x="223734" y="21870"/>
                </a:lnTo>
                <a:lnTo>
                  <a:pt x="220873" y="20692"/>
                </a:lnTo>
                <a:lnTo>
                  <a:pt x="218208" y="19916"/>
                </a:lnTo>
                <a:lnTo>
                  <a:pt x="216278" y="18127"/>
                </a:lnTo>
                <a:lnTo>
                  <a:pt x="213253" y="18560"/>
                </a:lnTo>
                <a:lnTo>
                  <a:pt x="211438" y="22195"/>
                </a:lnTo>
                <a:lnTo>
                  <a:pt x="210735" y="25217"/>
                </a:lnTo>
                <a:lnTo>
                  <a:pt x="210065" y="28840"/>
                </a:lnTo>
                <a:lnTo>
                  <a:pt x="209754" y="32261"/>
                </a:lnTo>
                <a:lnTo>
                  <a:pt x="208315" y="35893"/>
                </a:lnTo>
                <a:lnTo>
                  <a:pt x="205568" y="40342"/>
                </a:lnTo>
                <a:lnTo>
                  <a:pt x="203165" y="42979"/>
                </a:lnTo>
                <a:lnTo>
                  <a:pt x="198603" y="44732"/>
                </a:lnTo>
                <a:lnTo>
                  <a:pt x="197311" y="45003"/>
                </a:lnTo>
                <a:lnTo>
                  <a:pt x="197245" y="44830"/>
                </a:lnTo>
                <a:lnTo>
                  <a:pt x="197196" y="44619"/>
                </a:lnTo>
                <a:lnTo>
                  <a:pt x="197311" y="44394"/>
                </a:lnTo>
                <a:lnTo>
                  <a:pt x="197540" y="44143"/>
                </a:lnTo>
                <a:lnTo>
                  <a:pt x="197703" y="43879"/>
                </a:lnTo>
                <a:lnTo>
                  <a:pt x="198194" y="43532"/>
                </a:lnTo>
                <a:lnTo>
                  <a:pt x="198733" y="43265"/>
                </a:lnTo>
                <a:lnTo>
                  <a:pt x="198979" y="42940"/>
                </a:lnTo>
                <a:lnTo>
                  <a:pt x="199191" y="42739"/>
                </a:lnTo>
                <a:lnTo>
                  <a:pt x="199208" y="42413"/>
                </a:lnTo>
                <a:lnTo>
                  <a:pt x="199208" y="42167"/>
                </a:lnTo>
                <a:lnTo>
                  <a:pt x="199502" y="42018"/>
                </a:lnTo>
                <a:lnTo>
                  <a:pt x="199404" y="41908"/>
                </a:lnTo>
                <a:lnTo>
                  <a:pt x="199486" y="41728"/>
                </a:lnTo>
                <a:lnTo>
                  <a:pt x="199469" y="41467"/>
                </a:lnTo>
                <a:lnTo>
                  <a:pt x="199682" y="41424"/>
                </a:lnTo>
                <a:lnTo>
                  <a:pt x="199714" y="41238"/>
                </a:lnTo>
                <a:lnTo>
                  <a:pt x="199436" y="40953"/>
                </a:lnTo>
                <a:lnTo>
                  <a:pt x="199273" y="40889"/>
                </a:lnTo>
                <a:lnTo>
                  <a:pt x="199306" y="40692"/>
                </a:lnTo>
                <a:lnTo>
                  <a:pt x="199158" y="40657"/>
                </a:lnTo>
                <a:lnTo>
                  <a:pt x="199109" y="40473"/>
                </a:lnTo>
                <a:lnTo>
                  <a:pt x="198864" y="40437"/>
                </a:lnTo>
                <a:lnTo>
                  <a:pt x="198717" y="40334"/>
                </a:lnTo>
                <a:lnTo>
                  <a:pt x="198652" y="40147"/>
                </a:lnTo>
                <a:lnTo>
                  <a:pt x="198439" y="40128"/>
                </a:lnTo>
                <a:lnTo>
                  <a:pt x="198308" y="39953"/>
                </a:lnTo>
                <a:lnTo>
                  <a:pt x="198161" y="39869"/>
                </a:lnTo>
                <a:lnTo>
                  <a:pt x="197981" y="39894"/>
                </a:lnTo>
                <a:lnTo>
                  <a:pt x="197850" y="39843"/>
                </a:lnTo>
                <a:lnTo>
                  <a:pt x="197687" y="39758"/>
                </a:lnTo>
                <a:lnTo>
                  <a:pt x="197556" y="39835"/>
                </a:lnTo>
                <a:lnTo>
                  <a:pt x="197376" y="39920"/>
                </a:lnTo>
                <a:lnTo>
                  <a:pt x="197376" y="39652"/>
                </a:lnTo>
                <a:lnTo>
                  <a:pt x="197229" y="39745"/>
                </a:lnTo>
                <a:lnTo>
                  <a:pt x="197049" y="39918"/>
                </a:lnTo>
                <a:lnTo>
                  <a:pt x="196918" y="39980"/>
                </a:lnTo>
                <a:lnTo>
                  <a:pt x="196739" y="40092"/>
                </a:lnTo>
                <a:lnTo>
                  <a:pt x="196542" y="40111"/>
                </a:lnTo>
                <a:lnTo>
                  <a:pt x="196362" y="39956"/>
                </a:lnTo>
                <a:lnTo>
                  <a:pt x="196101" y="39972"/>
                </a:lnTo>
                <a:lnTo>
                  <a:pt x="196019" y="39783"/>
                </a:lnTo>
                <a:lnTo>
                  <a:pt x="195986" y="39568"/>
                </a:lnTo>
                <a:lnTo>
                  <a:pt x="195806" y="39488"/>
                </a:lnTo>
                <a:lnTo>
                  <a:pt x="195594" y="39375"/>
                </a:lnTo>
                <a:lnTo>
                  <a:pt x="195365" y="39230"/>
                </a:lnTo>
                <a:lnTo>
                  <a:pt x="195185" y="39372"/>
                </a:lnTo>
                <a:lnTo>
                  <a:pt x="195005" y="39433"/>
                </a:lnTo>
                <a:lnTo>
                  <a:pt x="194776" y="39415"/>
                </a:lnTo>
                <a:lnTo>
                  <a:pt x="194629" y="39168"/>
                </a:lnTo>
                <a:lnTo>
                  <a:pt x="194646" y="39012"/>
                </a:lnTo>
                <a:lnTo>
                  <a:pt x="194596" y="38846"/>
                </a:lnTo>
                <a:lnTo>
                  <a:pt x="194417" y="38909"/>
                </a:lnTo>
                <a:lnTo>
                  <a:pt x="194253" y="38870"/>
                </a:lnTo>
                <a:lnTo>
                  <a:pt x="194204" y="38671"/>
                </a:lnTo>
                <a:lnTo>
                  <a:pt x="193959" y="38618"/>
                </a:lnTo>
                <a:lnTo>
                  <a:pt x="193812" y="38618"/>
                </a:lnTo>
                <a:lnTo>
                  <a:pt x="193812" y="38476"/>
                </a:lnTo>
                <a:lnTo>
                  <a:pt x="193975" y="38438"/>
                </a:lnTo>
                <a:lnTo>
                  <a:pt x="194024" y="38303"/>
                </a:lnTo>
                <a:lnTo>
                  <a:pt x="193942" y="38128"/>
                </a:lnTo>
                <a:lnTo>
                  <a:pt x="193959" y="37871"/>
                </a:lnTo>
                <a:lnTo>
                  <a:pt x="193763" y="37896"/>
                </a:lnTo>
                <a:lnTo>
                  <a:pt x="193615" y="37766"/>
                </a:lnTo>
                <a:lnTo>
                  <a:pt x="193681" y="37557"/>
                </a:lnTo>
                <a:lnTo>
                  <a:pt x="193746" y="37328"/>
                </a:lnTo>
                <a:lnTo>
                  <a:pt x="193632" y="37119"/>
                </a:lnTo>
                <a:lnTo>
                  <a:pt x="193501" y="37006"/>
                </a:lnTo>
                <a:lnTo>
                  <a:pt x="193305" y="37073"/>
                </a:lnTo>
                <a:lnTo>
                  <a:pt x="193207" y="36888"/>
                </a:lnTo>
                <a:lnTo>
                  <a:pt x="193239" y="36728"/>
                </a:lnTo>
                <a:lnTo>
                  <a:pt x="193436" y="36798"/>
                </a:lnTo>
                <a:lnTo>
                  <a:pt x="193583" y="36777"/>
                </a:lnTo>
                <a:lnTo>
                  <a:pt x="193501" y="36599"/>
                </a:lnTo>
                <a:lnTo>
                  <a:pt x="193272" y="36347"/>
                </a:lnTo>
                <a:lnTo>
                  <a:pt x="193223" y="36205"/>
                </a:lnTo>
                <a:lnTo>
                  <a:pt x="193338" y="36082"/>
                </a:lnTo>
                <a:lnTo>
                  <a:pt x="193534" y="36018"/>
                </a:lnTo>
                <a:lnTo>
                  <a:pt x="193648" y="35845"/>
                </a:lnTo>
                <a:lnTo>
                  <a:pt x="193779" y="35516"/>
                </a:lnTo>
                <a:lnTo>
                  <a:pt x="193812" y="35129"/>
                </a:lnTo>
                <a:lnTo>
                  <a:pt x="193795" y="34967"/>
                </a:lnTo>
                <a:lnTo>
                  <a:pt x="193534" y="34687"/>
                </a:lnTo>
                <a:lnTo>
                  <a:pt x="193436" y="34432"/>
                </a:lnTo>
                <a:lnTo>
                  <a:pt x="193517" y="34293"/>
                </a:lnTo>
                <a:lnTo>
                  <a:pt x="193452" y="34068"/>
                </a:lnTo>
                <a:lnTo>
                  <a:pt x="193517" y="33919"/>
                </a:lnTo>
                <a:lnTo>
                  <a:pt x="193583" y="33759"/>
                </a:lnTo>
                <a:lnTo>
                  <a:pt x="193763" y="33675"/>
                </a:lnTo>
                <a:lnTo>
                  <a:pt x="193959" y="33471"/>
                </a:lnTo>
                <a:lnTo>
                  <a:pt x="193795" y="33378"/>
                </a:lnTo>
                <a:lnTo>
                  <a:pt x="193566" y="33361"/>
                </a:lnTo>
                <a:lnTo>
                  <a:pt x="193681" y="33165"/>
                </a:lnTo>
                <a:lnTo>
                  <a:pt x="193844" y="32972"/>
                </a:lnTo>
                <a:lnTo>
                  <a:pt x="193910" y="32747"/>
                </a:lnTo>
                <a:lnTo>
                  <a:pt x="193942" y="32511"/>
                </a:lnTo>
                <a:lnTo>
                  <a:pt x="194041" y="32362"/>
                </a:lnTo>
                <a:lnTo>
                  <a:pt x="194155" y="32240"/>
                </a:lnTo>
                <a:lnTo>
                  <a:pt x="194204" y="31989"/>
                </a:lnTo>
                <a:lnTo>
                  <a:pt x="194335" y="31764"/>
                </a:lnTo>
                <a:lnTo>
                  <a:pt x="194515" y="31738"/>
                </a:lnTo>
                <a:lnTo>
                  <a:pt x="194711" y="31738"/>
                </a:lnTo>
                <a:lnTo>
                  <a:pt x="194891" y="31442"/>
                </a:lnTo>
                <a:lnTo>
                  <a:pt x="194989" y="31210"/>
                </a:lnTo>
                <a:lnTo>
                  <a:pt x="195349" y="31017"/>
                </a:lnTo>
                <a:lnTo>
                  <a:pt x="195627" y="31004"/>
                </a:lnTo>
                <a:lnTo>
                  <a:pt x="195921" y="31000"/>
                </a:lnTo>
                <a:lnTo>
                  <a:pt x="196035" y="30892"/>
                </a:lnTo>
                <a:lnTo>
                  <a:pt x="196232" y="30832"/>
                </a:lnTo>
                <a:lnTo>
                  <a:pt x="196346" y="30567"/>
                </a:lnTo>
                <a:lnTo>
                  <a:pt x="196493" y="30554"/>
                </a:lnTo>
                <a:lnTo>
                  <a:pt x="196608" y="30372"/>
                </a:lnTo>
                <a:lnTo>
                  <a:pt x="196624" y="30135"/>
                </a:lnTo>
                <a:lnTo>
                  <a:pt x="196640" y="29918"/>
                </a:lnTo>
                <a:lnTo>
                  <a:pt x="196542" y="29758"/>
                </a:lnTo>
                <a:lnTo>
                  <a:pt x="196771" y="29396"/>
                </a:lnTo>
                <a:lnTo>
                  <a:pt x="196918" y="29197"/>
                </a:lnTo>
                <a:lnTo>
                  <a:pt x="196902" y="29048"/>
                </a:lnTo>
                <a:lnTo>
                  <a:pt x="197066" y="29058"/>
                </a:lnTo>
                <a:lnTo>
                  <a:pt x="197115" y="28912"/>
                </a:lnTo>
                <a:lnTo>
                  <a:pt x="196902" y="28896"/>
                </a:lnTo>
                <a:lnTo>
                  <a:pt x="196739" y="28896"/>
                </a:lnTo>
                <a:lnTo>
                  <a:pt x="196624" y="28732"/>
                </a:lnTo>
                <a:lnTo>
                  <a:pt x="196820" y="28758"/>
                </a:lnTo>
                <a:lnTo>
                  <a:pt x="196869" y="28523"/>
                </a:lnTo>
                <a:lnTo>
                  <a:pt x="196771" y="28381"/>
                </a:lnTo>
                <a:lnTo>
                  <a:pt x="196624" y="28315"/>
                </a:lnTo>
                <a:lnTo>
                  <a:pt x="196591" y="28162"/>
                </a:lnTo>
                <a:lnTo>
                  <a:pt x="196771" y="28032"/>
                </a:lnTo>
                <a:lnTo>
                  <a:pt x="196837" y="27890"/>
                </a:lnTo>
                <a:lnTo>
                  <a:pt x="196722" y="27741"/>
                </a:lnTo>
                <a:lnTo>
                  <a:pt x="196722" y="27445"/>
                </a:lnTo>
                <a:lnTo>
                  <a:pt x="196559" y="27496"/>
                </a:lnTo>
                <a:lnTo>
                  <a:pt x="196411" y="27652"/>
                </a:lnTo>
                <a:lnTo>
                  <a:pt x="196330" y="27774"/>
                </a:lnTo>
                <a:lnTo>
                  <a:pt x="196199" y="27673"/>
                </a:lnTo>
                <a:lnTo>
                  <a:pt x="196313" y="27509"/>
                </a:lnTo>
                <a:lnTo>
                  <a:pt x="196444" y="27367"/>
                </a:lnTo>
                <a:lnTo>
                  <a:pt x="196411" y="27220"/>
                </a:lnTo>
                <a:lnTo>
                  <a:pt x="196232" y="27349"/>
                </a:lnTo>
                <a:lnTo>
                  <a:pt x="195986" y="27305"/>
                </a:lnTo>
                <a:lnTo>
                  <a:pt x="196134" y="27078"/>
                </a:lnTo>
                <a:lnTo>
                  <a:pt x="196362" y="26922"/>
                </a:lnTo>
                <a:lnTo>
                  <a:pt x="196330" y="26736"/>
                </a:lnTo>
                <a:lnTo>
                  <a:pt x="196232" y="26548"/>
                </a:lnTo>
                <a:lnTo>
                  <a:pt x="196052" y="26670"/>
                </a:lnTo>
                <a:lnTo>
                  <a:pt x="195970" y="26528"/>
                </a:lnTo>
                <a:lnTo>
                  <a:pt x="195954" y="26376"/>
                </a:lnTo>
                <a:lnTo>
                  <a:pt x="195921" y="26203"/>
                </a:lnTo>
                <a:lnTo>
                  <a:pt x="196215" y="26239"/>
                </a:lnTo>
                <a:lnTo>
                  <a:pt x="196428" y="26178"/>
                </a:lnTo>
                <a:lnTo>
                  <a:pt x="196591" y="26036"/>
                </a:lnTo>
                <a:lnTo>
                  <a:pt x="196608" y="25850"/>
                </a:lnTo>
                <a:lnTo>
                  <a:pt x="196591" y="25635"/>
                </a:lnTo>
                <a:lnTo>
                  <a:pt x="196689" y="25462"/>
                </a:lnTo>
                <a:lnTo>
                  <a:pt x="196624" y="25281"/>
                </a:lnTo>
                <a:lnTo>
                  <a:pt x="196640" y="25094"/>
                </a:lnTo>
                <a:lnTo>
                  <a:pt x="196804" y="24875"/>
                </a:lnTo>
                <a:lnTo>
                  <a:pt x="196804" y="24604"/>
                </a:lnTo>
                <a:lnTo>
                  <a:pt x="196820" y="24443"/>
                </a:lnTo>
                <a:lnTo>
                  <a:pt x="196788" y="24301"/>
                </a:lnTo>
                <a:lnTo>
                  <a:pt x="196984" y="24134"/>
                </a:lnTo>
                <a:lnTo>
                  <a:pt x="197147" y="24051"/>
                </a:lnTo>
                <a:lnTo>
                  <a:pt x="197164" y="23889"/>
                </a:lnTo>
                <a:lnTo>
                  <a:pt x="197033" y="23856"/>
                </a:lnTo>
                <a:lnTo>
                  <a:pt x="196837" y="23794"/>
                </a:lnTo>
                <a:lnTo>
                  <a:pt x="196967" y="23663"/>
                </a:lnTo>
                <a:lnTo>
                  <a:pt x="197082" y="23560"/>
                </a:lnTo>
                <a:lnTo>
                  <a:pt x="197115" y="23399"/>
                </a:lnTo>
                <a:lnTo>
                  <a:pt x="197278" y="23263"/>
                </a:lnTo>
                <a:lnTo>
                  <a:pt x="197409" y="23037"/>
                </a:lnTo>
                <a:lnTo>
                  <a:pt x="197376" y="22844"/>
                </a:lnTo>
                <a:lnTo>
                  <a:pt x="197687" y="22684"/>
                </a:lnTo>
                <a:lnTo>
                  <a:pt x="198047" y="22581"/>
                </a:lnTo>
                <a:lnTo>
                  <a:pt x="198226" y="22381"/>
                </a:lnTo>
                <a:lnTo>
                  <a:pt x="198537" y="22162"/>
                </a:lnTo>
                <a:lnTo>
                  <a:pt x="198619" y="21924"/>
                </a:lnTo>
                <a:lnTo>
                  <a:pt x="198733" y="21731"/>
                </a:lnTo>
                <a:lnTo>
                  <a:pt x="198897" y="21621"/>
                </a:lnTo>
                <a:lnTo>
                  <a:pt x="199109" y="21557"/>
                </a:lnTo>
                <a:lnTo>
                  <a:pt x="199289" y="21628"/>
                </a:lnTo>
                <a:lnTo>
                  <a:pt x="199306" y="21481"/>
                </a:lnTo>
                <a:lnTo>
                  <a:pt x="199338" y="21319"/>
                </a:lnTo>
                <a:lnTo>
                  <a:pt x="199616" y="21132"/>
                </a:lnTo>
                <a:lnTo>
                  <a:pt x="199551" y="20867"/>
                </a:lnTo>
                <a:lnTo>
                  <a:pt x="199502" y="20606"/>
                </a:lnTo>
                <a:lnTo>
                  <a:pt x="199306" y="20444"/>
                </a:lnTo>
                <a:lnTo>
                  <a:pt x="199387" y="20168"/>
                </a:lnTo>
                <a:lnTo>
                  <a:pt x="199436" y="19780"/>
                </a:lnTo>
                <a:lnTo>
                  <a:pt x="199257" y="19510"/>
                </a:lnTo>
                <a:lnTo>
                  <a:pt x="199077" y="19252"/>
                </a:lnTo>
                <a:lnTo>
                  <a:pt x="198897" y="19129"/>
                </a:lnTo>
                <a:lnTo>
                  <a:pt x="198832" y="18908"/>
                </a:lnTo>
                <a:lnTo>
                  <a:pt x="198717" y="18722"/>
                </a:lnTo>
                <a:lnTo>
                  <a:pt x="198668" y="18534"/>
                </a:lnTo>
                <a:lnTo>
                  <a:pt x="198357" y="18580"/>
                </a:lnTo>
                <a:lnTo>
                  <a:pt x="198161" y="18431"/>
                </a:lnTo>
                <a:lnTo>
                  <a:pt x="197916" y="18531"/>
                </a:lnTo>
                <a:lnTo>
                  <a:pt x="197785" y="18444"/>
                </a:lnTo>
                <a:lnTo>
                  <a:pt x="197605" y="18160"/>
                </a:lnTo>
                <a:lnTo>
                  <a:pt x="197589" y="17972"/>
                </a:lnTo>
                <a:lnTo>
                  <a:pt x="197671" y="17676"/>
                </a:lnTo>
                <a:lnTo>
                  <a:pt x="197703" y="17411"/>
                </a:lnTo>
                <a:lnTo>
                  <a:pt x="197703" y="17244"/>
                </a:lnTo>
                <a:lnTo>
                  <a:pt x="197556" y="17018"/>
                </a:lnTo>
                <a:lnTo>
                  <a:pt x="197393" y="16914"/>
                </a:lnTo>
                <a:lnTo>
                  <a:pt x="197262" y="16869"/>
                </a:lnTo>
                <a:lnTo>
                  <a:pt x="197229" y="16675"/>
                </a:lnTo>
                <a:lnTo>
                  <a:pt x="197033" y="16655"/>
                </a:lnTo>
                <a:lnTo>
                  <a:pt x="196984" y="16526"/>
                </a:lnTo>
                <a:lnTo>
                  <a:pt x="197147" y="16502"/>
                </a:lnTo>
                <a:lnTo>
                  <a:pt x="197245" y="16405"/>
                </a:lnTo>
                <a:lnTo>
                  <a:pt x="196984" y="16197"/>
                </a:lnTo>
                <a:lnTo>
                  <a:pt x="196804" y="16049"/>
                </a:lnTo>
                <a:lnTo>
                  <a:pt x="196902" y="15849"/>
                </a:lnTo>
                <a:lnTo>
                  <a:pt x="197098" y="15766"/>
                </a:lnTo>
                <a:lnTo>
                  <a:pt x="197294" y="15743"/>
                </a:lnTo>
                <a:lnTo>
                  <a:pt x="197131" y="15563"/>
                </a:lnTo>
                <a:lnTo>
                  <a:pt x="196935" y="15553"/>
                </a:lnTo>
                <a:lnTo>
                  <a:pt x="196804" y="15385"/>
                </a:lnTo>
                <a:lnTo>
                  <a:pt x="196869" y="15146"/>
                </a:lnTo>
                <a:lnTo>
                  <a:pt x="196853" y="14894"/>
                </a:lnTo>
                <a:lnTo>
                  <a:pt x="196788" y="14785"/>
                </a:lnTo>
                <a:lnTo>
                  <a:pt x="196935" y="14705"/>
                </a:lnTo>
                <a:lnTo>
                  <a:pt x="196984" y="14482"/>
                </a:lnTo>
                <a:lnTo>
                  <a:pt x="197049" y="14286"/>
                </a:lnTo>
                <a:lnTo>
                  <a:pt x="197229" y="14154"/>
                </a:lnTo>
                <a:lnTo>
                  <a:pt x="197147" y="13983"/>
                </a:lnTo>
                <a:lnTo>
                  <a:pt x="197262" y="13835"/>
                </a:lnTo>
                <a:lnTo>
                  <a:pt x="197213" y="13635"/>
                </a:lnTo>
                <a:lnTo>
                  <a:pt x="197180" y="13439"/>
                </a:lnTo>
                <a:lnTo>
                  <a:pt x="196902" y="13454"/>
                </a:lnTo>
                <a:lnTo>
                  <a:pt x="196951" y="13285"/>
                </a:lnTo>
                <a:lnTo>
                  <a:pt x="196902" y="13089"/>
                </a:lnTo>
                <a:lnTo>
                  <a:pt x="197000" y="12886"/>
                </a:lnTo>
                <a:lnTo>
                  <a:pt x="196722" y="12849"/>
                </a:lnTo>
                <a:lnTo>
                  <a:pt x="196755" y="12661"/>
                </a:lnTo>
                <a:lnTo>
                  <a:pt x="196559" y="12654"/>
                </a:lnTo>
                <a:lnTo>
                  <a:pt x="196395" y="12538"/>
                </a:lnTo>
                <a:lnTo>
                  <a:pt x="196281" y="12420"/>
                </a:lnTo>
                <a:lnTo>
                  <a:pt x="196526" y="12218"/>
                </a:lnTo>
                <a:lnTo>
                  <a:pt x="196379" y="12180"/>
                </a:lnTo>
                <a:lnTo>
                  <a:pt x="196215" y="12131"/>
                </a:lnTo>
                <a:lnTo>
                  <a:pt x="196297" y="11979"/>
                </a:lnTo>
                <a:lnTo>
                  <a:pt x="196444" y="11928"/>
                </a:lnTo>
                <a:lnTo>
                  <a:pt x="196346" y="11773"/>
                </a:lnTo>
                <a:lnTo>
                  <a:pt x="196150" y="11874"/>
                </a:lnTo>
                <a:lnTo>
                  <a:pt x="196117" y="11683"/>
                </a:lnTo>
                <a:lnTo>
                  <a:pt x="195970" y="11528"/>
                </a:lnTo>
                <a:lnTo>
                  <a:pt x="195905" y="11673"/>
                </a:lnTo>
                <a:lnTo>
                  <a:pt x="195790" y="11534"/>
                </a:lnTo>
                <a:lnTo>
                  <a:pt x="195872" y="11305"/>
                </a:lnTo>
                <a:lnTo>
                  <a:pt x="195676" y="11289"/>
                </a:lnTo>
                <a:lnTo>
                  <a:pt x="195496" y="11179"/>
                </a:lnTo>
                <a:lnTo>
                  <a:pt x="195398" y="11062"/>
                </a:lnTo>
                <a:lnTo>
                  <a:pt x="195447" y="10911"/>
                </a:lnTo>
                <a:lnTo>
                  <a:pt x="195578" y="11060"/>
                </a:lnTo>
                <a:lnTo>
                  <a:pt x="195708" y="10921"/>
                </a:lnTo>
                <a:lnTo>
                  <a:pt x="195676" y="10715"/>
                </a:lnTo>
                <a:lnTo>
                  <a:pt x="195512" y="10527"/>
                </a:lnTo>
                <a:lnTo>
                  <a:pt x="195283" y="10391"/>
                </a:lnTo>
                <a:lnTo>
                  <a:pt x="195103" y="10211"/>
                </a:lnTo>
                <a:lnTo>
                  <a:pt x="195218" y="10062"/>
                </a:lnTo>
                <a:lnTo>
                  <a:pt x="195479" y="10188"/>
                </a:lnTo>
                <a:lnTo>
                  <a:pt x="195447" y="10030"/>
                </a:lnTo>
                <a:lnTo>
                  <a:pt x="195643" y="9956"/>
                </a:lnTo>
                <a:lnTo>
                  <a:pt x="195659" y="9780"/>
                </a:lnTo>
                <a:lnTo>
                  <a:pt x="195627" y="9557"/>
                </a:lnTo>
                <a:lnTo>
                  <a:pt x="195741" y="9660"/>
                </a:lnTo>
                <a:lnTo>
                  <a:pt x="195872" y="9471"/>
                </a:lnTo>
                <a:lnTo>
                  <a:pt x="196035" y="9328"/>
                </a:lnTo>
                <a:lnTo>
                  <a:pt x="196215" y="9309"/>
                </a:lnTo>
                <a:lnTo>
                  <a:pt x="196297" y="9179"/>
                </a:lnTo>
                <a:lnTo>
                  <a:pt x="196035" y="9170"/>
                </a:lnTo>
                <a:lnTo>
                  <a:pt x="196085" y="8947"/>
                </a:lnTo>
                <a:lnTo>
                  <a:pt x="196035" y="8715"/>
                </a:lnTo>
                <a:lnTo>
                  <a:pt x="196232" y="8512"/>
                </a:lnTo>
                <a:lnTo>
                  <a:pt x="196101" y="8364"/>
                </a:lnTo>
                <a:lnTo>
                  <a:pt x="196068" y="8154"/>
                </a:lnTo>
                <a:lnTo>
                  <a:pt x="196085" y="7925"/>
                </a:lnTo>
                <a:lnTo>
                  <a:pt x="196134" y="7780"/>
                </a:lnTo>
                <a:lnTo>
                  <a:pt x="195937" y="7608"/>
                </a:lnTo>
                <a:lnTo>
                  <a:pt x="195790" y="7677"/>
                </a:lnTo>
                <a:lnTo>
                  <a:pt x="195757" y="7819"/>
                </a:lnTo>
                <a:lnTo>
                  <a:pt x="195643" y="7955"/>
                </a:lnTo>
                <a:lnTo>
                  <a:pt x="195545" y="7811"/>
                </a:lnTo>
                <a:lnTo>
                  <a:pt x="195610" y="7593"/>
                </a:lnTo>
                <a:lnTo>
                  <a:pt x="195528" y="7451"/>
                </a:lnTo>
                <a:lnTo>
                  <a:pt x="195676" y="7425"/>
                </a:lnTo>
                <a:lnTo>
                  <a:pt x="195610" y="7167"/>
                </a:lnTo>
                <a:lnTo>
                  <a:pt x="195757" y="6934"/>
                </a:lnTo>
                <a:lnTo>
                  <a:pt x="195708" y="6755"/>
                </a:lnTo>
                <a:lnTo>
                  <a:pt x="195594" y="6851"/>
                </a:lnTo>
                <a:lnTo>
                  <a:pt x="195398" y="6977"/>
                </a:lnTo>
                <a:lnTo>
                  <a:pt x="195430" y="6709"/>
                </a:lnTo>
                <a:lnTo>
                  <a:pt x="195218" y="6727"/>
                </a:lnTo>
                <a:lnTo>
                  <a:pt x="195234" y="6457"/>
                </a:lnTo>
                <a:lnTo>
                  <a:pt x="195136" y="6313"/>
                </a:lnTo>
                <a:lnTo>
                  <a:pt x="194956" y="6292"/>
                </a:lnTo>
                <a:lnTo>
                  <a:pt x="194809" y="6248"/>
                </a:lnTo>
                <a:lnTo>
                  <a:pt x="194842" y="6091"/>
                </a:lnTo>
                <a:lnTo>
                  <a:pt x="194793" y="5953"/>
                </a:lnTo>
                <a:lnTo>
                  <a:pt x="194973" y="5796"/>
                </a:lnTo>
                <a:lnTo>
                  <a:pt x="194825" y="5749"/>
                </a:lnTo>
                <a:lnTo>
                  <a:pt x="194613" y="5795"/>
                </a:lnTo>
                <a:lnTo>
                  <a:pt x="194482" y="5674"/>
                </a:lnTo>
                <a:lnTo>
                  <a:pt x="194613" y="5509"/>
                </a:lnTo>
                <a:lnTo>
                  <a:pt x="194613" y="5329"/>
                </a:lnTo>
                <a:lnTo>
                  <a:pt x="194417" y="5357"/>
                </a:lnTo>
                <a:lnTo>
                  <a:pt x="194220" y="5293"/>
                </a:lnTo>
                <a:lnTo>
                  <a:pt x="194090" y="5113"/>
                </a:lnTo>
                <a:lnTo>
                  <a:pt x="194171" y="4927"/>
                </a:lnTo>
                <a:lnTo>
                  <a:pt x="193942" y="5005"/>
                </a:lnTo>
                <a:lnTo>
                  <a:pt x="193730" y="5044"/>
                </a:lnTo>
                <a:lnTo>
                  <a:pt x="193664" y="4724"/>
                </a:lnTo>
                <a:lnTo>
                  <a:pt x="193501" y="4853"/>
                </a:lnTo>
                <a:lnTo>
                  <a:pt x="193354" y="4771"/>
                </a:lnTo>
                <a:lnTo>
                  <a:pt x="193485" y="4560"/>
                </a:lnTo>
                <a:lnTo>
                  <a:pt x="193338" y="4501"/>
                </a:lnTo>
                <a:lnTo>
                  <a:pt x="193158" y="4454"/>
                </a:lnTo>
                <a:lnTo>
                  <a:pt x="193288" y="4282"/>
                </a:lnTo>
                <a:lnTo>
                  <a:pt x="193076" y="4012"/>
                </a:lnTo>
                <a:lnTo>
                  <a:pt x="193207" y="3754"/>
                </a:lnTo>
                <a:lnTo>
                  <a:pt x="193305" y="3519"/>
                </a:lnTo>
                <a:lnTo>
                  <a:pt x="193550" y="3622"/>
                </a:lnTo>
                <a:lnTo>
                  <a:pt x="193714" y="3772"/>
                </a:lnTo>
                <a:lnTo>
                  <a:pt x="193599" y="3475"/>
                </a:lnTo>
                <a:lnTo>
                  <a:pt x="193779" y="3223"/>
                </a:lnTo>
                <a:lnTo>
                  <a:pt x="193599" y="3221"/>
                </a:lnTo>
                <a:lnTo>
                  <a:pt x="193419" y="3162"/>
                </a:lnTo>
                <a:lnTo>
                  <a:pt x="193272" y="3206"/>
                </a:lnTo>
                <a:lnTo>
                  <a:pt x="193125" y="3177"/>
                </a:lnTo>
                <a:lnTo>
                  <a:pt x="193174" y="3012"/>
                </a:lnTo>
                <a:lnTo>
                  <a:pt x="193288" y="2847"/>
                </a:lnTo>
                <a:lnTo>
                  <a:pt x="193076" y="2670"/>
                </a:lnTo>
                <a:lnTo>
                  <a:pt x="193059" y="2490"/>
                </a:lnTo>
                <a:lnTo>
                  <a:pt x="192896" y="2538"/>
                </a:lnTo>
                <a:lnTo>
                  <a:pt x="192667" y="2505"/>
                </a:lnTo>
                <a:lnTo>
                  <a:pt x="192356" y="2610"/>
                </a:lnTo>
                <a:lnTo>
                  <a:pt x="192127" y="2637"/>
                </a:lnTo>
                <a:lnTo>
                  <a:pt x="192013" y="2544"/>
                </a:lnTo>
                <a:lnTo>
                  <a:pt x="191719" y="2400"/>
                </a:lnTo>
                <a:lnTo>
                  <a:pt x="191572" y="2299"/>
                </a:lnTo>
                <a:lnTo>
                  <a:pt x="191326" y="2299"/>
                </a:lnTo>
                <a:lnTo>
                  <a:pt x="191359" y="2119"/>
                </a:lnTo>
                <a:lnTo>
                  <a:pt x="191343" y="1882"/>
                </a:lnTo>
                <a:lnTo>
                  <a:pt x="191310" y="1710"/>
                </a:lnTo>
                <a:lnTo>
                  <a:pt x="191114" y="1789"/>
                </a:lnTo>
                <a:lnTo>
                  <a:pt x="190967" y="1807"/>
                </a:lnTo>
                <a:lnTo>
                  <a:pt x="191081" y="1630"/>
                </a:lnTo>
                <a:lnTo>
                  <a:pt x="191097" y="1422"/>
                </a:lnTo>
                <a:lnTo>
                  <a:pt x="191081" y="1261"/>
                </a:lnTo>
                <a:lnTo>
                  <a:pt x="190983" y="1081"/>
                </a:lnTo>
                <a:lnTo>
                  <a:pt x="191016" y="891"/>
                </a:lnTo>
                <a:lnTo>
                  <a:pt x="191016" y="690"/>
                </a:lnTo>
                <a:lnTo>
                  <a:pt x="190787" y="618"/>
                </a:lnTo>
                <a:lnTo>
                  <a:pt x="190770" y="459"/>
                </a:lnTo>
                <a:lnTo>
                  <a:pt x="190770" y="345"/>
                </a:lnTo>
                <a:lnTo>
                  <a:pt x="190492" y="324"/>
                </a:lnTo>
                <a:lnTo>
                  <a:pt x="190361" y="242"/>
                </a:lnTo>
                <a:lnTo>
                  <a:pt x="190100" y="190"/>
                </a:lnTo>
                <a:lnTo>
                  <a:pt x="187713" y="459"/>
                </a:lnTo>
                <a:lnTo>
                  <a:pt x="187451" y="490"/>
                </a:lnTo>
                <a:lnTo>
                  <a:pt x="186078" y="1478"/>
                </a:lnTo>
                <a:lnTo>
                  <a:pt x="185391" y="1476"/>
                </a:lnTo>
                <a:lnTo>
                  <a:pt x="183118" y="353"/>
                </a:lnTo>
                <a:lnTo>
                  <a:pt x="181548" y="1056"/>
                </a:lnTo>
                <a:lnTo>
                  <a:pt x="179831" y="1830"/>
                </a:lnTo>
                <a:lnTo>
                  <a:pt x="177297" y="731"/>
                </a:lnTo>
                <a:lnTo>
                  <a:pt x="176577" y="705"/>
                </a:lnTo>
                <a:lnTo>
                  <a:pt x="176250" y="703"/>
                </a:lnTo>
                <a:lnTo>
                  <a:pt x="175678" y="888"/>
                </a:lnTo>
                <a:lnTo>
                  <a:pt x="172342" y="1993"/>
                </a:lnTo>
                <a:lnTo>
                  <a:pt x="169497" y="2130"/>
                </a:lnTo>
                <a:lnTo>
                  <a:pt x="167780" y="7569"/>
                </a:lnTo>
                <a:lnTo>
                  <a:pt x="166881" y="10190"/>
                </a:lnTo>
                <a:lnTo>
                  <a:pt x="166930" y="12600"/>
                </a:lnTo>
                <a:lnTo>
                  <a:pt x="166620" y="15216"/>
                </a:lnTo>
                <a:lnTo>
                  <a:pt x="164199" y="17250"/>
                </a:lnTo>
                <a:lnTo>
                  <a:pt x="159687" y="18702"/>
                </a:lnTo>
                <a:lnTo>
                  <a:pt x="154618" y="21366"/>
                </a:lnTo>
                <a:lnTo>
                  <a:pt x="150939" y="23943"/>
                </a:lnTo>
                <a:lnTo>
                  <a:pt x="151086" y="24703"/>
                </a:lnTo>
                <a:lnTo>
                  <a:pt x="151233" y="25464"/>
                </a:lnTo>
                <a:lnTo>
                  <a:pt x="151004" y="26051"/>
                </a:lnTo>
                <a:lnTo>
                  <a:pt x="150791" y="26638"/>
                </a:lnTo>
                <a:lnTo>
                  <a:pt x="150187" y="27004"/>
                </a:lnTo>
                <a:lnTo>
                  <a:pt x="149581" y="27372"/>
                </a:lnTo>
                <a:lnTo>
                  <a:pt x="148993" y="27738"/>
                </a:lnTo>
                <a:lnTo>
                  <a:pt x="146475" y="29689"/>
                </a:lnTo>
                <a:lnTo>
                  <a:pt x="143842" y="30922"/>
                </a:lnTo>
                <a:lnTo>
                  <a:pt x="140458" y="32207"/>
                </a:lnTo>
                <a:lnTo>
                  <a:pt x="138397" y="32987"/>
                </a:lnTo>
                <a:lnTo>
                  <a:pt x="134489" y="36040"/>
                </a:lnTo>
                <a:lnTo>
                  <a:pt x="132298" y="39881"/>
                </a:lnTo>
                <a:lnTo>
                  <a:pt x="131628" y="44309"/>
                </a:lnTo>
                <a:lnTo>
                  <a:pt x="133312" y="52330"/>
                </a:lnTo>
                <a:lnTo>
                  <a:pt x="134522" y="55936"/>
                </a:lnTo>
                <a:lnTo>
                  <a:pt x="137596" y="58116"/>
                </a:lnTo>
                <a:lnTo>
                  <a:pt x="140817" y="58887"/>
                </a:lnTo>
                <a:lnTo>
                  <a:pt x="146246" y="58147"/>
                </a:lnTo>
                <a:lnTo>
                  <a:pt x="150481" y="58990"/>
                </a:lnTo>
                <a:lnTo>
                  <a:pt x="154536" y="62566"/>
                </a:lnTo>
                <a:lnTo>
                  <a:pt x="157463" y="67361"/>
                </a:lnTo>
                <a:lnTo>
                  <a:pt x="158297" y="70769"/>
                </a:lnTo>
                <a:lnTo>
                  <a:pt x="158853" y="76538"/>
                </a:lnTo>
                <a:lnTo>
                  <a:pt x="159065" y="80410"/>
                </a:lnTo>
                <a:lnTo>
                  <a:pt x="160292" y="85021"/>
                </a:lnTo>
                <a:lnTo>
                  <a:pt x="161894" y="88824"/>
                </a:lnTo>
                <a:lnTo>
                  <a:pt x="165017" y="93416"/>
                </a:lnTo>
                <a:lnTo>
                  <a:pt x="167192" y="98018"/>
                </a:lnTo>
                <a:lnTo>
                  <a:pt x="168598" y="102024"/>
                </a:lnTo>
                <a:lnTo>
                  <a:pt x="166620" y="106668"/>
                </a:lnTo>
                <a:lnTo>
                  <a:pt x="163644" y="109714"/>
                </a:lnTo>
                <a:lnTo>
                  <a:pt x="159507" y="110962"/>
                </a:lnTo>
                <a:lnTo>
                  <a:pt x="154438" y="112622"/>
                </a:lnTo>
                <a:lnTo>
                  <a:pt x="149025" y="116296"/>
                </a:lnTo>
                <a:lnTo>
                  <a:pt x="147178" y="118929"/>
                </a:lnTo>
                <a:lnTo>
                  <a:pt x="146851" y="122456"/>
                </a:lnTo>
                <a:lnTo>
                  <a:pt x="146687" y="122439"/>
                </a:lnTo>
                <a:lnTo>
                  <a:pt x="146524" y="122333"/>
                </a:lnTo>
                <a:lnTo>
                  <a:pt x="146475" y="122133"/>
                </a:lnTo>
                <a:lnTo>
                  <a:pt x="146246" y="122096"/>
                </a:lnTo>
                <a:lnTo>
                  <a:pt x="146164" y="122234"/>
                </a:lnTo>
                <a:lnTo>
                  <a:pt x="146164" y="122390"/>
                </a:lnTo>
                <a:lnTo>
                  <a:pt x="146278" y="122553"/>
                </a:lnTo>
                <a:lnTo>
                  <a:pt x="146393" y="122684"/>
                </a:lnTo>
                <a:lnTo>
                  <a:pt x="146393" y="122913"/>
                </a:lnTo>
                <a:lnTo>
                  <a:pt x="146328" y="123126"/>
                </a:lnTo>
                <a:lnTo>
                  <a:pt x="146017" y="123215"/>
                </a:lnTo>
                <a:lnTo>
                  <a:pt x="145690" y="123150"/>
                </a:lnTo>
                <a:lnTo>
                  <a:pt x="145395" y="122863"/>
                </a:lnTo>
                <a:lnTo>
                  <a:pt x="145248" y="122651"/>
                </a:lnTo>
                <a:lnTo>
                  <a:pt x="145118" y="122536"/>
                </a:lnTo>
                <a:lnTo>
                  <a:pt x="144938" y="122454"/>
                </a:lnTo>
                <a:lnTo>
                  <a:pt x="144758" y="121939"/>
                </a:lnTo>
                <a:lnTo>
                  <a:pt x="144758" y="121620"/>
                </a:lnTo>
                <a:lnTo>
                  <a:pt x="144758" y="121326"/>
                </a:lnTo>
                <a:lnTo>
                  <a:pt x="144578" y="121186"/>
                </a:lnTo>
                <a:lnTo>
                  <a:pt x="144333" y="121227"/>
                </a:lnTo>
                <a:lnTo>
                  <a:pt x="144022" y="121570"/>
                </a:lnTo>
                <a:lnTo>
                  <a:pt x="143711" y="121782"/>
                </a:lnTo>
                <a:lnTo>
                  <a:pt x="143074" y="121847"/>
                </a:lnTo>
                <a:lnTo>
                  <a:pt x="142845" y="121528"/>
                </a:lnTo>
                <a:lnTo>
                  <a:pt x="142567" y="121144"/>
                </a:lnTo>
                <a:lnTo>
                  <a:pt x="142567" y="120898"/>
                </a:lnTo>
                <a:lnTo>
                  <a:pt x="142943" y="120367"/>
                </a:lnTo>
                <a:lnTo>
                  <a:pt x="141945" y="119487"/>
                </a:lnTo>
                <a:lnTo>
                  <a:pt x="142174" y="119013"/>
                </a:lnTo>
                <a:lnTo>
                  <a:pt x="141733" y="118571"/>
                </a:lnTo>
                <a:lnTo>
                  <a:pt x="141422" y="116602"/>
                </a:lnTo>
                <a:lnTo>
                  <a:pt x="141193" y="115804"/>
                </a:lnTo>
                <a:lnTo>
                  <a:pt x="140621" y="113685"/>
                </a:lnTo>
                <a:lnTo>
                  <a:pt x="137236" y="114205"/>
                </a:lnTo>
                <a:lnTo>
                  <a:pt x="134963" y="114027"/>
                </a:lnTo>
                <a:lnTo>
                  <a:pt x="129290" y="114085"/>
                </a:lnTo>
                <a:lnTo>
                  <a:pt x="126821" y="114110"/>
                </a:lnTo>
                <a:lnTo>
                  <a:pt x="123191" y="113076"/>
                </a:lnTo>
                <a:lnTo>
                  <a:pt x="121490" y="113455"/>
                </a:lnTo>
                <a:lnTo>
                  <a:pt x="120166" y="113750"/>
                </a:lnTo>
                <a:lnTo>
                  <a:pt x="115391" y="113674"/>
                </a:lnTo>
                <a:lnTo>
                  <a:pt x="113413" y="115590"/>
                </a:lnTo>
                <a:lnTo>
                  <a:pt x="110338" y="117318"/>
                </a:lnTo>
                <a:lnTo>
                  <a:pt x="108523" y="117313"/>
                </a:lnTo>
                <a:lnTo>
                  <a:pt x="107820" y="116854"/>
                </a:lnTo>
                <a:lnTo>
                  <a:pt x="107297" y="116503"/>
                </a:lnTo>
                <a:lnTo>
                  <a:pt x="106676" y="115580"/>
                </a:lnTo>
                <a:lnTo>
                  <a:pt x="105449" y="113708"/>
                </a:lnTo>
                <a:lnTo>
                  <a:pt x="102604" y="113886"/>
                </a:lnTo>
                <a:lnTo>
                  <a:pt x="100626" y="113565"/>
                </a:lnTo>
                <a:lnTo>
                  <a:pt x="97159" y="113003"/>
                </a:lnTo>
                <a:lnTo>
                  <a:pt x="94265" y="113367"/>
                </a:lnTo>
                <a:lnTo>
                  <a:pt x="94118" y="113583"/>
                </a:lnTo>
                <a:lnTo>
                  <a:pt x="93317" y="114789"/>
                </a:lnTo>
                <a:lnTo>
                  <a:pt x="93251" y="114997"/>
                </a:lnTo>
                <a:lnTo>
                  <a:pt x="92466" y="117698"/>
                </a:lnTo>
                <a:lnTo>
                  <a:pt x="92385" y="117950"/>
                </a:lnTo>
                <a:lnTo>
                  <a:pt x="92205" y="118143"/>
                </a:lnTo>
                <a:lnTo>
                  <a:pt x="91649" y="118754"/>
                </a:lnTo>
                <a:lnTo>
                  <a:pt x="91028" y="118949"/>
                </a:lnTo>
                <a:lnTo>
                  <a:pt x="89916" y="119307"/>
                </a:lnTo>
                <a:lnTo>
                  <a:pt x="89507" y="119870"/>
                </a:lnTo>
                <a:lnTo>
                  <a:pt x="88493" y="121287"/>
                </a:lnTo>
                <a:lnTo>
                  <a:pt x="88052" y="123580"/>
                </a:lnTo>
                <a:lnTo>
                  <a:pt x="85256" y="128595"/>
                </a:lnTo>
                <a:lnTo>
                  <a:pt x="83457" y="129582"/>
                </a:lnTo>
                <a:lnTo>
                  <a:pt x="81724" y="129392"/>
                </a:lnTo>
                <a:lnTo>
                  <a:pt x="79320" y="128269"/>
                </a:lnTo>
                <a:lnTo>
                  <a:pt x="75886" y="127094"/>
                </a:lnTo>
                <a:lnTo>
                  <a:pt x="75756" y="126869"/>
                </a:lnTo>
                <a:lnTo>
                  <a:pt x="75494" y="126376"/>
                </a:lnTo>
                <a:lnTo>
                  <a:pt x="75265" y="126102"/>
                </a:lnTo>
                <a:lnTo>
                  <a:pt x="75020" y="125864"/>
                </a:lnTo>
                <a:lnTo>
                  <a:pt x="74856" y="125663"/>
                </a:lnTo>
                <a:lnTo>
                  <a:pt x="74807" y="125490"/>
                </a:lnTo>
                <a:lnTo>
                  <a:pt x="75085" y="125311"/>
                </a:lnTo>
                <a:lnTo>
                  <a:pt x="75347" y="125134"/>
                </a:lnTo>
                <a:lnTo>
                  <a:pt x="75608" y="124757"/>
                </a:lnTo>
                <a:lnTo>
                  <a:pt x="75756" y="124422"/>
                </a:lnTo>
                <a:lnTo>
                  <a:pt x="75674" y="124203"/>
                </a:lnTo>
                <a:lnTo>
                  <a:pt x="75216" y="123947"/>
                </a:lnTo>
                <a:lnTo>
                  <a:pt x="75101" y="123777"/>
                </a:lnTo>
                <a:lnTo>
                  <a:pt x="75200" y="123485"/>
                </a:lnTo>
                <a:lnTo>
                  <a:pt x="75314" y="123205"/>
                </a:lnTo>
                <a:lnTo>
                  <a:pt x="75445" y="122840"/>
                </a:lnTo>
                <a:lnTo>
                  <a:pt x="75461" y="122554"/>
                </a:lnTo>
                <a:lnTo>
                  <a:pt x="75445" y="122402"/>
                </a:lnTo>
                <a:lnTo>
                  <a:pt x="75592" y="122219"/>
                </a:lnTo>
                <a:lnTo>
                  <a:pt x="75690" y="121909"/>
                </a:lnTo>
                <a:lnTo>
                  <a:pt x="75625" y="121708"/>
                </a:lnTo>
                <a:lnTo>
                  <a:pt x="75494" y="121489"/>
                </a:lnTo>
                <a:lnTo>
                  <a:pt x="75412" y="121166"/>
                </a:lnTo>
                <a:lnTo>
                  <a:pt x="75281" y="120953"/>
                </a:lnTo>
                <a:lnTo>
                  <a:pt x="75249" y="120710"/>
                </a:lnTo>
                <a:lnTo>
                  <a:pt x="75347" y="120460"/>
                </a:lnTo>
                <a:lnTo>
                  <a:pt x="75592" y="120144"/>
                </a:lnTo>
                <a:lnTo>
                  <a:pt x="75707" y="119894"/>
                </a:lnTo>
                <a:lnTo>
                  <a:pt x="75788" y="119779"/>
                </a:lnTo>
                <a:lnTo>
                  <a:pt x="76001" y="119785"/>
                </a:lnTo>
                <a:lnTo>
                  <a:pt x="76001" y="119627"/>
                </a:lnTo>
                <a:lnTo>
                  <a:pt x="75805" y="119529"/>
                </a:lnTo>
                <a:lnTo>
                  <a:pt x="75510" y="119492"/>
                </a:lnTo>
                <a:lnTo>
                  <a:pt x="75494" y="119267"/>
                </a:lnTo>
                <a:lnTo>
                  <a:pt x="75543" y="119054"/>
                </a:lnTo>
                <a:lnTo>
                  <a:pt x="75756" y="118768"/>
                </a:lnTo>
                <a:lnTo>
                  <a:pt x="75952" y="118610"/>
                </a:lnTo>
                <a:lnTo>
                  <a:pt x="76083" y="118507"/>
                </a:lnTo>
                <a:lnTo>
                  <a:pt x="76099" y="118029"/>
                </a:lnTo>
                <a:lnTo>
                  <a:pt x="75788" y="117779"/>
                </a:lnTo>
                <a:lnTo>
                  <a:pt x="75281" y="117679"/>
                </a:lnTo>
                <a:lnTo>
                  <a:pt x="75101" y="117667"/>
                </a:lnTo>
                <a:lnTo>
                  <a:pt x="75052" y="117484"/>
                </a:lnTo>
                <a:lnTo>
                  <a:pt x="75167" y="117326"/>
                </a:lnTo>
                <a:lnTo>
                  <a:pt x="75265" y="117082"/>
                </a:lnTo>
                <a:lnTo>
                  <a:pt x="75461" y="116936"/>
                </a:lnTo>
                <a:lnTo>
                  <a:pt x="75379" y="116656"/>
                </a:lnTo>
                <a:lnTo>
                  <a:pt x="75200" y="116103"/>
                </a:lnTo>
                <a:lnTo>
                  <a:pt x="75085" y="115749"/>
                </a:lnTo>
                <a:lnTo>
                  <a:pt x="75020" y="115542"/>
                </a:lnTo>
                <a:lnTo>
                  <a:pt x="74824" y="115262"/>
                </a:lnTo>
                <a:lnTo>
                  <a:pt x="74824" y="115116"/>
                </a:lnTo>
                <a:lnTo>
                  <a:pt x="74889" y="114782"/>
                </a:lnTo>
                <a:lnTo>
                  <a:pt x="74873" y="114508"/>
                </a:lnTo>
                <a:lnTo>
                  <a:pt x="74644" y="114383"/>
                </a:lnTo>
                <a:lnTo>
                  <a:pt x="74202" y="114297"/>
                </a:lnTo>
                <a:lnTo>
                  <a:pt x="74006" y="114254"/>
                </a:lnTo>
                <a:lnTo>
                  <a:pt x="73875" y="114020"/>
                </a:lnTo>
                <a:lnTo>
                  <a:pt x="73679" y="113823"/>
                </a:lnTo>
                <a:lnTo>
                  <a:pt x="73352" y="113559"/>
                </a:lnTo>
                <a:lnTo>
                  <a:pt x="73172" y="113417"/>
                </a:lnTo>
                <a:lnTo>
                  <a:pt x="73123" y="113042"/>
                </a:lnTo>
                <a:lnTo>
                  <a:pt x="73090" y="112649"/>
                </a:lnTo>
                <a:lnTo>
                  <a:pt x="73156" y="112391"/>
                </a:lnTo>
                <a:lnTo>
                  <a:pt x="73025" y="111988"/>
                </a:lnTo>
                <a:lnTo>
                  <a:pt x="72485" y="111806"/>
                </a:lnTo>
                <a:lnTo>
                  <a:pt x="72240" y="111701"/>
                </a:lnTo>
                <a:lnTo>
                  <a:pt x="71929" y="111283"/>
                </a:lnTo>
                <a:lnTo>
                  <a:pt x="71668" y="110665"/>
                </a:lnTo>
                <a:lnTo>
                  <a:pt x="71570" y="110339"/>
                </a:lnTo>
                <a:lnTo>
                  <a:pt x="71472" y="110093"/>
                </a:lnTo>
                <a:lnTo>
                  <a:pt x="71635" y="109958"/>
                </a:lnTo>
                <a:lnTo>
                  <a:pt x="71831" y="109792"/>
                </a:lnTo>
                <a:lnTo>
                  <a:pt x="71831" y="109589"/>
                </a:lnTo>
                <a:lnTo>
                  <a:pt x="71619" y="109368"/>
                </a:lnTo>
                <a:lnTo>
                  <a:pt x="71373" y="109171"/>
                </a:lnTo>
                <a:lnTo>
                  <a:pt x="71357" y="109017"/>
                </a:lnTo>
                <a:lnTo>
                  <a:pt x="71210" y="108842"/>
                </a:lnTo>
                <a:lnTo>
                  <a:pt x="71144" y="108531"/>
                </a:lnTo>
                <a:lnTo>
                  <a:pt x="71275" y="108240"/>
                </a:lnTo>
                <a:lnTo>
                  <a:pt x="71275" y="108086"/>
                </a:lnTo>
                <a:lnTo>
                  <a:pt x="71112" y="108024"/>
                </a:lnTo>
                <a:lnTo>
                  <a:pt x="70801" y="108018"/>
                </a:lnTo>
                <a:lnTo>
                  <a:pt x="70490" y="107901"/>
                </a:lnTo>
                <a:lnTo>
                  <a:pt x="70245" y="107729"/>
                </a:lnTo>
                <a:lnTo>
                  <a:pt x="70114" y="107415"/>
                </a:lnTo>
                <a:lnTo>
                  <a:pt x="69967" y="107181"/>
                </a:lnTo>
                <a:lnTo>
                  <a:pt x="69804" y="106980"/>
                </a:lnTo>
                <a:lnTo>
                  <a:pt x="69329" y="106958"/>
                </a:lnTo>
                <a:lnTo>
                  <a:pt x="69101" y="106743"/>
                </a:lnTo>
                <a:lnTo>
                  <a:pt x="69068" y="106507"/>
                </a:lnTo>
                <a:lnTo>
                  <a:pt x="68986" y="106271"/>
                </a:lnTo>
                <a:lnTo>
                  <a:pt x="68708" y="106035"/>
                </a:lnTo>
                <a:lnTo>
                  <a:pt x="68479" y="105895"/>
                </a:lnTo>
                <a:lnTo>
                  <a:pt x="68152" y="105895"/>
                </a:lnTo>
                <a:lnTo>
                  <a:pt x="67891" y="105702"/>
                </a:lnTo>
                <a:lnTo>
                  <a:pt x="67825" y="105553"/>
                </a:lnTo>
                <a:lnTo>
                  <a:pt x="68038" y="105038"/>
                </a:lnTo>
                <a:lnTo>
                  <a:pt x="68087" y="104732"/>
                </a:lnTo>
                <a:lnTo>
                  <a:pt x="67923" y="104653"/>
                </a:lnTo>
                <a:lnTo>
                  <a:pt x="67596" y="104644"/>
                </a:lnTo>
                <a:lnTo>
                  <a:pt x="67433" y="104880"/>
                </a:lnTo>
                <a:lnTo>
                  <a:pt x="67269" y="104915"/>
                </a:lnTo>
                <a:lnTo>
                  <a:pt x="67171" y="104703"/>
                </a:lnTo>
                <a:lnTo>
                  <a:pt x="63803" y="105704"/>
                </a:lnTo>
                <a:lnTo>
                  <a:pt x="61530" y="106129"/>
                </a:lnTo>
                <a:lnTo>
                  <a:pt x="60026" y="106345"/>
                </a:lnTo>
                <a:lnTo>
                  <a:pt x="57033" y="107984"/>
                </a:lnTo>
                <a:lnTo>
                  <a:pt x="54401" y="108815"/>
                </a:lnTo>
                <a:lnTo>
                  <a:pt x="50444" y="109861"/>
                </a:lnTo>
                <a:lnTo>
                  <a:pt x="45931" y="111716"/>
                </a:lnTo>
                <a:lnTo>
                  <a:pt x="43118" y="112549"/>
                </a:lnTo>
                <a:lnTo>
                  <a:pt x="40486" y="113983"/>
                </a:lnTo>
                <a:lnTo>
                  <a:pt x="38867" y="117417"/>
                </a:lnTo>
                <a:lnTo>
                  <a:pt x="37232" y="120651"/>
                </a:lnTo>
                <a:lnTo>
                  <a:pt x="34436" y="123494"/>
                </a:lnTo>
                <a:lnTo>
                  <a:pt x="31280" y="126341"/>
                </a:lnTo>
                <a:lnTo>
                  <a:pt x="29449" y="128773"/>
                </a:lnTo>
                <a:lnTo>
                  <a:pt x="26653" y="131616"/>
                </a:lnTo>
                <a:lnTo>
                  <a:pt x="23840" y="132248"/>
                </a:lnTo>
                <a:lnTo>
                  <a:pt x="21944" y="132468"/>
                </a:lnTo>
                <a:lnTo>
                  <a:pt x="18722" y="132501"/>
                </a:lnTo>
                <a:lnTo>
                  <a:pt x="16090" y="132729"/>
                </a:lnTo>
                <a:lnTo>
                  <a:pt x="14700" y="132693"/>
                </a:lnTo>
                <a:lnTo>
                  <a:pt x="15681" y="137780"/>
                </a:lnTo>
                <a:lnTo>
                  <a:pt x="15125" y="138671"/>
                </a:lnTo>
                <a:lnTo>
                  <a:pt x="14749" y="139266"/>
                </a:lnTo>
                <a:lnTo>
                  <a:pt x="14782" y="139614"/>
                </a:lnTo>
                <a:lnTo>
                  <a:pt x="15174" y="143173"/>
                </a:lnTo>
                <a:lnTo>
                  <a:pt x="14111" y="147354"/>
                </a:lnTo>
                <a:lnTo>
                  <a:pt x="13931" y="148069"/>
                </a:lnTo>
                <a:lnTo>
                  <a:pt x="12623" y="150980"/>
                </a:lnTo>
                <a:lnTo>
                  <a:pt x="11201" y="152440"/>
                </a:lnTo>
                <a:lnTo>
                  <a:pt x="10694" y="152960"/>
                </a:lnTo>
                <a:lnTo>
                  <a:pt x="7849" y="153449"/>
                </a:lnTo>
                <a:lnTo>
                  <a:pt x="6492" y="155182"/>
                </a:lnTo>
                <a:lnTo>
                  <a:pt x="5069" y="155613"/>
                </a:lnTo>
                <a:lnTo>
                  <a:pt x="2845" y="155421"/>
                </a:lnTo>
                <a:lnTo>
                  <a:pt x="180" y="156377"/>
                </a:lnTo>
                <a:lnTo>
                  <a:pt x="393" y="157157"/>
                </a:lnTo>
                <a:lnTo>
                  <a:pt x="1488" y="158725"/>
                </a:lnTo>
                <a:lnTo>
                  <a:pt x="2780" y="160753"/>
                </a:lnTo>
                <a:lnTo>
                  <a:pt x="3614" y="161860"/>
                </a:lnTo>
                <a:lnTo>
                  <a:pt x="4546" y="163243"/>
                </a:lnTo>
                <a:lnTo>
                  <a:pt x="5919" y="164534"/>
                </a:lnTo>
                <a:lnTo>
                  <a:pt x="8143" y="165271"/>
                </a:lnTo>
                <a:lnTo>
                  <a:pt x="10530" y="168591"/>
                </a:lnTo>
                <a:lnTo>
                  <a:pt x="11953" y="169384"/>
                </a:lnTo>
                <a:lnTo>
                  <a:pt x="12198" y="169513"/>
                </a:lnTo>
                <a:lnTo>
                  <a:pt x="13114" y="170804"/>
                </a:lnTo>
                <a:lnTo>
                  <a:pt x="13572" y="172095"/>
                </a:lnTo>
                <a:lnTo>
                  <a:pt x="13572" y="172621"/>
                </a:lnTo>
                <a:lnTo>
                  <a:pt x="13572" y="173293"/>
                </a:lnTo>
                <a:lnTo>
                  <a:pt x="12934" y="175322"/>
                </a:lnTo>
                <a:lnTo>
                  <a:pt x="13294" y="177627"/>
                </a:lnTo>
                <a:lnTo>
                  <a:pt x="14128" y="179379"/>
                </a:lnTo>
                <a:lnTo>
                  <a:pt x="15419" y="181408"/>
                </a:lnTo>
                <a:lnTo>
                  <a:pt x="15697" y="182699"/>
                </a:lnTo>
                <a:lnTo>
                  <a:pt x="16155" y="183990"/>
                </a:lnTo>
                <a:lnTo>
                  <a:pt x="16711" y="185280"/>
                </a:lnTo>
                <a:lnTo>
                  <a:pt x="17349" y="186110"/>
                </a:lnTo>
                <a:lnTo>
                  <a:pt x="21453" y="187754"/>
                </a:lnTo>
                <a:lnTo>
                  <a:pt x="24592" y="189318"/>
                </a:lnTo>
                <a:lnTo>
                  <a:pt x="26015" y="190034"/>
                </a:lnTo>
                <a:lnTo>
                  <a:pt x="29727" y="190888"/>
                </a:lnTo>
                <a:lnTo>
                  <a:pt x="32735" y="191190"/>
                </a:lnTo>
                <a:lnTo>
                  <a:pt x="35417" y="191458"/>
                </a:lnTo>
                <a:lnTo>
                  <a:pt x="36839" y="192164"/>
                </a:lnTo>
                <a:lnTo>
                  <a:pt x="37134" y="192313"/>
                </a:lnTo>
                <a:lnTo>
                  <a:pt x="38556" y="194593"/>
                </a:lnTo>
                <a:lnTo>
                  <a:pt x="41009" y="197052"/>
                </a:lnTo>
                <a:lnTo>
                  <a:pt x="41696" y="197728"/>
                </a:lnTo>
                <a:lnTo>
                  <a:pt x="45113" y="199723"/>
                </a:lnTo>
                <a:lnTo>
                  <a:pt x="48825" y="200293"/>
                </a:lnTo>
                <a:lnTo>
                  <a:pt x="53093" y="203712"/>
                </a:lnTo>
                <a:lnTo>
                  <a:pt x="55088" y="203997"/>
                </a:lnTo>
                <a:lnTo>
                  <a:pt x="58227" y="203142"/>
                </a:lnTo>
                <a:lnTo>
                  <a:pt x="59927" y="202857"/>
                </a:lnTo>
                <a:lnTo>
                  <a:pt x="64212" y="202287"/>
                </a:lnTo>
                <a:lnTo>
                  <a:pt x="64784" y="201433"/>
                </a:lnTo>
                <a:lnTo>
                  <a:pt x="69051" y="201433"/>
                </a:lnTo>
                <a:lnTo>
                  <a:pt x="72191" y="200008"/>
                </a:lnTo>
                <a:lnTo>
                  <a:pt x="76181" y="200008"/>
                </a:lnTo>
                <a:lnTo>
                  <a:pt x="79304" y="201433"/>
                </a:lnTo>
                <a:lnTo>
                  <a:pt x="82738" y="202572"/>
                </a:lnTo>
                <a:lnTo>
                  <a:pt x="84438" y="205137"/>
                </a:lnTo>
                <a:lnTo>
                  <a:pt x="87578" y="207132"/>
                </a:lnTo>
                <a:lnTo>
                  <a:pt x="91567" y="211977"/>
                </a:lnTo>
                <a:lnTo>
                  <a:pt x="94985" y="213127"/>
                </a:lnTo>
                <a:lnTo>
                  <a:pt x="95557" y="214826"/>
                </a:lnTo>
                <a:lnTo>
                  <a:pt x="94985" y="218246"/>
                </a:lnTo>
                <a:lnTo>
                  <a:pt x="95835" y="223661"/>
                </a:lnTo>
                <a:lnTo>
                  <a:pt x="96407" y="229075"/>
                </a:lnTo>
                <a:lnTo>
                  <a:pt x="97552" y="230511"/>
                </a:lnTo>
                <a:lnTo>
                  <a:pt x="100969" y="234775"/>
                </a:lnTo>
                <a:lnTo>
                  <a:pt x="101247" y="237909"/>
                </a:lnTo>
                <a:lnTo>
                  <a:pt x="101836" y="244495"/>
                </a:lnTo>
                <a:lnTo>
                  <a:pt x="102964" y="249308"/>
                </a:lnTo>
                <a:lnTo>
                  <a:pt x="105809" y="255863"/>
                </a:lnTo>
                <a:lnTo>
                  <a:pt x="108098" y="258246"/>
                </a:lnTo>
                <a:lnTo>
                  <a:pt x="112350" y="262661"/>
                </a:lnTo>
                <a:lnTo>
                  <a:pt x="112938" y="263272"/>
                </a:lnTo>
                <a:lnTo>
                  <a:pt x="115505" y="265837"/>
                </a:lnTo>
                <a:lnTo>
                  <a:pt x="123191" y="268971"/>
                </a:lnTo>
                <a:lnTo>
                  <a:pt x="137727" y="274101"/>
                </a:lnTo>
                <a:lnTo>
                  <a:pt x="149990" y="277521"/>
                </a:lnTo>
                <a:lnTo>
                  <a:pt x="155370" y="278786"/>
                </a:lnTo>
                <a:lnTo>
                  <a:pt x="159670" y="279801"/>
                </a:lnTo>
                <a:lnTo>
                  <a:pt x="164952" y="280172"/>
                </a:lnTo>
                <a:lnTo>
                  <a:pt x="175923" y="280940"/>
                </a:lnTo>
                <a:lnTo>
                  <a:pt x="178621" y="281310"/>
                </a:lnTo>
                <a:lnTo>
                  <a:pt x="182186" y="281795"/>
                </a:lnTo>
                <a:lnTo>
                  <a:pt x="184753" y="282365"/>
                </a:lnTo>
                <a:lnTo>
                  <a:pt x="189626" y="283816"/>
                </a:lnTo>
                <a:lnTo>
                  <a:pt x="193877" y="285081"/>
                </a:lnTo>
                <a:lnTo>
                  <a:pt x="194613" y="285561"/>
                </a:lnTo>
                <a:lnTo>
                  <a:pt x="195954" y="286085"/>
                </a:lnTo>
                <a:lnTo>
                  <a:pt x="197229" y="286609"/>
                </a:lnTo>
                <a:lnTo>
                  <a:pt x="198570" y="287133"/>
                </a:lnTo>
                <a:lnTo>
                  <a:pt x="199698" y="287882"/>
                </a:lnTo>
                <a:lnTo>
                  <a:pt x="200189" y="288086"/>
                </a:lnTo>
                <a:lnTo>
                  <a:pt x="202511" y="285985"/>
                </a:lnTo>
                <a:lnTo>
                  <a:pt x="202854" y="285830"/>
                </a:lnTo>
                <a:lnTo>
                  <a:pt x="203508" y="286079"/>
                </a:lnTo>
                <a:lnTo>
                  <a:pt x="204080" y="286466"/>
                </a:lnTo>
                <a:lnTo>
                  <a:pt x="204358" y="286699"/>
                </a:lnTo>
                <a:lnTo>
                  <a:pt x="204636" y="286560"/>
                </a:lnTo>
                <a:lnTo>
                  <a:pt x="205094" y="286591"/>
                </a:lnTo>
                <a:lnTo>
                  <a:pt x="205683" y="286879"/>
                </a:lnTo>
                <a:lnTo>
                  <a:pt x="205863" y="287248"/>
                </a:lnTo>
                <a:lnTo>
                  <a:pt x="206026" y="287819"/>
                </a:lnTo>
                <a:lnTo>
                  <a:pt x="206222" y="288206"/>
                </a:lnTo>
                <a:lnTo>
                  <a:pt x="206631" y="288519"/>
                </a:lnTo>
                <a:lnTo>
                  <a:pt x="207138" y="288409"/>
                </a:lnTo>
                <a:lnTo>
                  <a:pt x="207596" y="288354"/>
                </a:lnTo>
                <a:lnTo>
                  <a:pt x="208037" y="288576"/>
                </a:lnTo>
                <a:lnTo>
                  <a:pt x="208299" y="288687"/>
                </a:lnTo>
                <a:lnTo>
                  <a:pt x="208299" y="288981"/>
                </a:lnTo>
                <a:lnTo>
                  <a:pt x="208610" y="289350"/>
                </a:lnTo>
                <a:lnTo>
                  <a:pt x="208887" y="289589"/>
                </a:lnTo>
                <a:lnTo>
                  <a:pt x="209165" y="290124"/>
                </a:lnTo>
                <a:lnTo>
                  <a:pt x="209329" y="290345"/>
                </a:lnTo>
                <a:lnTo>
                  <a:pt x="209934" y="290277"/>
                </a:lnTo>
                <a:lnTo>
                  <a:pt x="210359" y="290138"/>
                </a:lnTo>
                <a:lnTo>
                  <a:pt x="210572" y="290061"/>
                </a:lnTo>
                <a:lnTo>
                  <a:pt x="210948" y="290159"/>
                </a:lnTo>
                <a:lnTo>
                  <a:pt x="211046" y="290185"/>
                </a:lnTo>
                <a:lnTo>
                  <a:pt x="211634" y="290093"/>
                </a:lnTo>
                <a:lnTo>
                  <a:pt x="212060" y="289722"/>
                </a:lnTo>
                <a:lnTo>
                  <a:pt x="212403" y="289243"/>
                </a:lnTo>
                <a:lnTo>
                  <a:pt x="212779" y="288902"/>
                </a:lnTo>
                <a:lnTo>
                  <a:pt x="213351" y="289135"/>
                </a:lnTo>
                <a:lnTo>
                  <a:pt x="213760" y="289132"/>
                </a:lnTo>
                <a:lnTo>
                  <a:pt x="213809" y="289311"/>
                </a:lnTo>
                <a:lnTo>
                  <a:pt x="214038" y="289650"/>
                </a:lnTo>
                <a:lnTo>
                  <a:pt x="213989" y="289810"/>
                </a:lnTo>
                <a:lnTo>
                  <a:pt x="214087" y="290033"/>
                </a:lnTo>
                <a:lnTo>
                  <a:pt x="214447" y="290150"/>
                </a:lnTo>
                <a:lnTo>
                  <a:pt x="215036" y="290052"/>
                </a:lnTo>
                <a:lnTo>
                  <a:pt x="215166" y="290462"/>
                </a:lnTo>
                <a:lnTo>
                  <a:pt x="215166" y="290739"/>
                </a:lnTo>
                <a:lnTo>
                  <a:pt x="215314" y="290962"/>
                </a:lnTo>
                <a:lnTo>
                  <a:pt x="215673" y="291221"/>
                </a:lnTo>
                <a:lnTo>
                  <a:pt x="216000" y="291462"/>
                </a:lnTo>
                <a:lnTo>
                  <a:pt x="216180" y="291676"/>
                </a:lnTo>
                <a:lnTo>
                  <a:pt x="216098" y="291836"/>
                </a:lnTo>
                <a:lnTo>
                  <a:pt x="216098" y="292006"/>
                </a:lnTo>
                <a:lnTo>
                  <a:pt x="216229" y="292149"/>
                </a:lnTo>
                <a:lnTo>
                  <a:pt x="216556" y="292202"/>
                </a:lnTo>
                <a:lnTo>
                  <a:pt x="216981" y="292203"/>
                </a:lnTo>
                <a:lnTo>
                  <a:pt x="217586" y="292248"/>
                </a:lnTo>
                <a:lnTo>
                  <a:pt x="217897" y="292329"/>
                </a:lnTo>
                <a:lnTo>
                  <a:pt x="218061" y="292525"/>
                </a:lnTo>
                <a:lnTo>
                  <a:pt x="218110" y="292784"/>
                </a:lnTo>
                <a:lnTo>
                  <a:pt x="218388" y="293123"/>
                </a:lnTo>
                <a:lnTo>
                  <a:pt x="218633" y="293551"/>
                </a:lnTo>
                <a:lnTo>
                  <a:pt x="218894" y="293819"/>
                </a:lnTo>
                <a:lnTo>
                  <a:pt x="219156" y="293899"/>
                </a:lnTo>
                <a:lnTo>
                  <a:pt x="219254" y="293997"/>
                </a:lnTo>
                <a:lnTo>
                  <a:pt x="219238" y="294176"/>
                </a:lnTo>
                <a:lnTo>
                  <a:pt x="219074" y="294336"/>
                </a:lnTo>
                <a:lnTo>
                  <a:pt x="219042" y="294568"/>
                </a:lnTo>
                <a:lnTo>
                  <a:pt x="219140" y="294710"/>
                </a:lnTo>
                <a:lnTo>
                  <a:pt x="219352" y="294898"/>
                </a:lnTo>
                <a:lnTo>
                  <a:pt x="219516" y="295059"/>
                </a:lnTo>
                <a:lnTo>
                  <a:pt x="219777" y="295014"/>
                </a:lnTo>
                <a:lnTo>
                  <a:pt x="219957" y="295184"/>
                </a:lnTo>
                <a:lnTo>
                  <a:pt x="220154" y="295416"/>
                </a:lnTo>
                <a:lnTo>
                  <a:pt x="220317" y="295541"/>
                </a:lnTo>
                <a:lnTo>
                  <a:pt x="220448" y="295675"/>
                </a:lnTo>
                <a:lnTo>
                  <a:pt x="220758" y="295746"/>
                </a:lnTo>
                <a:lnTo>
                  <a:pt x="220922" y="296005"/>
                </a:lnTo>
                <a:lnTo>
                  <a:pt x="221118" y="296005"/>
                </a:lnTo>
                <a:lnTo>
                  <a:pt x="221314" y="295881"/>
                </a:lnTo>
                <a:lnTo>
                  <a:pt x="221772" y="295658"/>
                </a:lnTo>
                <a:lnTo>
                  <a:pt x="222197" y="295400"/>
                </a:lnTo>
                <a:lnTo>
                  <a:pt x="222345" y="29524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24FBF64-D963-09EA-ED28-A8A64247E683}"/>
              </a:ext>
            </a:extLst>
          </p:cNvPr>
          <p:cNvSpPr/>
          <p:nvPr/>
        </p:nvSpPr>
        <p:spPr>
          <a:xfrm flipV="1">
            <a:off x="2736418" y="4016800"/>
            <a:ext cx="1217933" cy="532909"/>
          </a:xfrm>
          <a:custGeom>
            <a:avLst/>
            <a:gdLst>
              <a:gd name="connsiteX0" fmla="*/ 98386 w 1096059"/>
              <a:gd name="connsiteY0" fmla="*/ 9539 h 479583"/>
              <a:gd name="connsiteX1" fmla="*/ 97830 w 1096059"/>
              <a:gd name="connsiteY1" fmla="*/ 8985 h 479583"/>
              <a:gd name="connsiteX2" fmla="*/ 97486 w 1096059"/>
              <a:gd name="connsiteY2" fmla="*/ 9098 h 479583"/>
              <a:gd name="connsiteX3" fmla="*/ 97470 w 1096059"/>
              <a:gd name="connsiteY3" fmla="*/ 9547 h 479583"/>
              <a:gd name="connsiteX4" fmla="*/ 98059 w 1096059"/>
              <a:gd name="connsiteY4" fmla="*/ 10100 h 479583"/>
              <a:gd name="connsiteX5" fmla="*/ 98386 w 1096059"/>
              <a:gd name="connsiteY5" fmla="*/ 9771 h 479583"/>
              <a:gd name="connsiteX6" fmla="*/ 98386 w 1096059"/>
              <a:gd name="connsiteY6" fmla="*/ 9539 h 479583"/>
              <a:gd name="connsiteX7" fmla="*/ 57295 w 1096059"/>
              <a:gd name="connsiteY7" fmla="*/ 10205 h 479583"/>
              <a:gd name="connsiteX8" fmla="*/ 57622 w 1096059"/>
              <a:gd name="connsiteY8" fmla="*/ 9652 h 479583"/>
              <a:gd name="connsiteX9" fmla="*/ 58309 w 1096059"/>
              <a:gd name="connsiteY9" fmla="*/ 10558 h 479583"/>
              <a:gd name="connsiteX10" fmla="*/ 58865 w 1096059"/>
              <a:gd name="connsiteY10" fmla="*/ 10430 h 479583"/>
              <a:gd name="connsiteX11" fmla="*/ 57851 w 1096059"/>
              <a:gd name="connsiteY11" fmla="*/ 8753 h 479583"/>
              <a:gd name="connsiteX12" fmla="*/ 57393 w 1096059"/>
              <a:gd name="connsiteY12" fmla="*/ 8753 h 479583"/>
              <a:gd name="connsiteX13" fmla="*/ 56837 w 1096059"/>
              <a:gd name="connsiteY13" fmla="*/ 9315 h 479583"/>
              <a:gd name="connsiteX14" fmla="*/ 56886 w 1096059"/>
              <a:gd name="connsiteY14" fmla="*/ 10156 h 479583"/>
              <a:gd name="connsiteX15" fmla="*/ 56952 w 1096059"/>
              <a:gd name="connsiteY15" fmla="*/ 11447 h 479583"/>
              <a:gd name="connsiteX16" fmla="*/ 57524 w 1096059"/>
              <a:gd name="connsiteY16" fmla="*/ 11119 h 479583"/>
              <a:gd name="connsiteX17" fmla="*/ 57295 w 1096059"/>
              <a:gd name="connsiteY17" fmla="*/ 10205 h 479583"/>
              <a:gd name="connsiteX18" fmla="*/ 108720 w 1096059"/>
              <a:gd name="connsiteY18" fmla="*/ 11119 h 479583"/>
              <a:gd name="connsiteX19" fmla="*/ 108605 w 1096059"/>
              <a:gd name="connsiteY19" fmla="*/ 10991 h 479583"/>
              <a:gd name="connsiteX20" fmla="*/ 108147 w 1096059"/>
              <a:gd name="connsiteY20" fmla="*/ 10999 h 479583"/>
              <a:gd name="connsiteX21" fmla="*/ 108033 w 1096059"/>
              <a:gd name="connsiteY21" fmla="*/ 11119 h 479583"/>
              <a:gd name="connsiteX22" fmla="*/ 108376 w 1096059"/>
              <a:gd name="connsiteY22" fmla="*/ 11447 h 479583"/>
              <a:gd name="connsiteX23" fmla="*/ 108605 w 1096059"/>
              <a:gd name="connsiteY23" fmla="*/ 11441 h 479583"/>
              <a:gd name="connsiteX24" fmla="*/ 108720 w 1096059"/>
              <a:gd name="connsiteY24" fmla="*/ 11336 h 479583"/>
              <a:gd name="connsiteX25" fmla="*/ 108720 w 1096059"/>
              <a:gd name="connsiteY25" fmla="*/ 11119 h 479583"/>
              <a:gd name="connsiteX26" fmla="*/ 108376 w 1096059"/>
              <a:gd name="connsiteY26" fmla="*/ 11905 h 479583"/>
              <a:gd name="connsiteX27" fmla="*/ 107706 w 1096059"/>
              <a:gd name="connsiteY27" fmla="*/ 11231 h 479583"/>
              <a:gd name="connsiteX28" fmla="*/ 107379 w 1096059"/>
              <a:gd name="connsiteY28" fmla="*/ 11343 h 479583"/>
              <a:gd name="connsiteX29" fmla="*/ 107363 w 1096059"/>
              <a:gd name="connsiteY29" fmla="*/ 12002 h 479583"/>
              <a:gd name="connsiteX30" fmla="*/ 107919 w 1096059"/>
              <a:gd name="connsiteY30" fmla="*/ 12795 h 479583"/>
              <a:gd name="connsiteX31" fmla="*/ 108376 w 1096059"/>
              <a:gd name="connsiteY31" fmla="*/ 12803 h 479583"/>
              <a:gd name="connsiteX32" fmla="*/ 109161 w 1096059"/>
              <a:gd name="connsiteY32" fmla="*/ 12242 h 479583"/>
              <a:gd name="connsiteX33" fmla="*/ 109063 w 1096059"/>
              <a:gd name="connsiteY33" fmla="*/ 11905 h 479583"/>
              <a:gd name="connsiteX34" fmla="*/ 108376 w 1096059"/>
              <a:gd name="connsiteY34" fmla="*/ 11905 h 479583"/>
              <a:gd name="connsiteX35" fmla="*/ 109161 w 1096059"/>
              <a:gd name="connsiteY35" fmla="*/ 13125 h 479583"/>
              <a:gd name="connsiteX36" fmla="*/ 108834 w 1096059"/>
              <a:gd name="connsiteY36" fmla="*/ 12803 h 479583"/>
              <a:gd name="connsiteX37" fmla="*/ 108278 w 1096059"/>
              <a:gd name="connsiteY37" fmla="*/ 13131 h 479583"/>
              <a:gd name="connsiteX38" fmla="*/ 108262 w 1096059"/>
              <a:gd name="connsiteY38" fmla="*/ 13364 h 479583"/>
              <a:gd name="connsiteX39" fmla="*/ 108491 w 1096059"/>
              <a:gd name="connsiteY39" fmla="*/ 13581 h 479583"/>
              <a:gd name="connsiteX40" fmla="*/ 108474 w 1096059"/>
              <a:gd name="connsiteY40" fmla="*/ 13813 h 479583"/>
              <a:gd name="connsiteX41" fmla="*/ 108605 w 1096059"/>
              <a:gd name="connsiteY41" fmla="*/ 13918 h 479583"/>
              <a:gd name="connsiteX42" fmla="*/ 108834 w 1096059"/>
              <a:gd name="connsiteY42" fmla="*/ 13918 h 479583"/>
              <a:gd name="connsiteX43" fmla="*/ 109161 w 1096059"/>
              <a:gd name="connsiteY43" fmla="*/ 13589 h 479583"/>
              <a:gd name="connsiteX44" fmla="*/ 109161 w 1096059"/>
              <a:gd name="connsiteY44" fmla="*/ 13125 h 479583"/>
              <a:gd name="connsiteX45" fmla="*/ 104795 w 1096059"/>
              <a:gd name="connsiteY45" fmla="*/ 11464 h 479583"/>
              <a:gd name="connsiteX46" fmla="*/ 104550 w 1096059"/>
              <a:gd name="connsiteY46" fmla="*/ 11231 h 479583"/>
              <a:gd name="connsiteX47" fmla="*/ 103765 w 1096059"/>
              <a:gd name="connsiteY47" fmla="*/ 11343 h 479583"/>
              <a:gd name="connsiteX48" fmla="*/ 104011 w 1096059"/>
              <a:gd name="connsiteY48" fmla="*/ 12234 h 479583"/>
              <a:gd name="connsiteX49" fmla="*/ 105237 w 1096059"/>
              <a:gd name="connsiteY49" fmla="*/ 13701 h 479583"/>
              <a:gd name="connsiteX50" fmla="*/ 106136 w 1096059"/>
              <a:gd name="connsiteY50" fmla="*/ 13926 h 479583"/>
              <a:gd name="connsiteX51" fmla="*/ 106349 w 1096059"/>
              <a:gd name="connsiteY51" fmla="*/ 14142 h 479583"/>
              <a:gd name="connsiteX52" fmla="*/ 107134 w 1096059"/>
              <a:gd name="connsiteY52" fmla="*/ 14031 h 479583"/>
              <a:gd name="connsiteX53" fmla="*/ 107134 w 1096059"/>
              <a:gd name="connsiteY53" fmla="*/ 13581 h 479583"/>
              <a:gd name="connsiteX54" fmla="*/ 106692 w 1096059"/>
              <a:gd name="connsiteY54" fmla="*/ 12690 h 479583"/>
              <a:gd name="connsiteX55" fmla="*/ 106022 w 1096059"/>
              <a:gd name="connsiteY55" fmla="*/ 12242 h 479583"/>
              <a:gd name="connsiteX56" fmla="*/ 105695 w 1096059"/>
              <a:gd name="connsiteY56" fmla="*/ 11673 h 479583"/>
              <a:gd name="connsiteX57" fmla="*/ 104795 w 1096059"/>
              <a:gd name="connsiteY57" fmla="*/ 11464 h 479583"/>
              <a:gd name="connsiteX58" fmla="*/ 118253 w 1096059"/>
              <a:gd name="connsiteY58" fmla="*/ 13694 h 479583"/>
              <a:gd name="connsiteX59" fmla="*/ 117811 w 1096059"/>
              <a:gd name="connsiteY59" fmla="*/ 13694 h 479583"/>
              <a:gd name="connsiteX60" fmla="*/ 117696 w 1096059"/>
              <a:gd name="connsiteY60" fmla="*/ 13813 h 479583"/>
              <a:gd name="connsiteX61" fmla="*/ 117696 w 1096059"/>
              <a:gd name="connsiteY61" fmla="*/ 14031 h 479583"/>
              <a:gd name="connsiteX62" fmla="*/ 118024 w 1096059"/>
              <a:gd name="connsiteY62" fmla="*/ 14374 h 479583"/>
              <a:gd name="connsiteX63" fmla="*/ 118481 w 1096059"/>
              <a:gd name="connsiteY63" fmla="*/ 14368 h 479583"/>
              <a:gd name="connsiteX64" fmla="*/ 118579 w 1096059"/>
              <a:gd name="connsiteY64" fmla="*/ 14263 h 479583"/>
              <a:gd name="connsiteX65" fmla="*/ 118596 w 1096059"/>
              <a:gd name="connsiteY65" fmla="*/ 14031 h 479583"/>
              <a:gd name="connsiteX66" fmla="*/ 118253 w 1096059"/>
              <a:gd name="connsiteY66" fmla="*/ 13694 h 479583"/>
              <a:gd name="connsiteX67" fmla="*/ 122635 w 1096059"/>
              <a:gd name="connsiteY67" fmla="*/ 14705 h 479583"/>
              <a:gd name="connsiteX68" fmla="*/ 122291 w 1096059"/>
              <a:gd name="connsiteY68" fmla="*/ 14368 h 479583"/>
              <a:gd name="connsiteX69" fmla="*/ 121065 w 1096059"/>
              <a:gd name="connsiteY69" fmla="*/ 14479 h 479583"/>
              <a:gd name="connsiteX70" fmla="*/ 121179 w 1096059"/>
              <a:gd name="connsiteY70" fmla="*/ 14824 h 479583"/>
              <a:gd name="connsiteX71" fmla="*/ 121637 w 1096059"/>
              <a:gd name="connsiteY71" fmla="*/ 14824 h 479583"/>
              <a:gd name="connsiteX72" fmla="*/ 121850 w 1096059"/>
              <a:gd name="connsiteY72" fmla="*/ 15048 h 479583"/>
              <a:gd name="connsiteX73" fmla="*/ 122635 w 1096059"/>
              <a:gd name="connsiteY73" fmla="*/ 14705 h 479583"/>
              <a:gd name="connsiteX74" fmla="*/ 123763 w 1096059"/>
              <a:gd name="connsiteY74" fmla="*/ 14705 h 479583"/>
              <a:gd name="connsiteX75" fmla="*/ 123632 w 1096059"/>
              <a:gd name="connsiteY75" fmla="*/ 14592 h 479583"/>
              <a:gd name="connsiteX76" fmla="*/ 123207 w 1096059"/>
              <a:gd name="connsiteY76" fmla="*/ 14600 h 479583"/>
              <a:gd name="connsiteX77" fmla="*/ 123076 w 1096059"/>
              <a:gd name="connsiteY77" fmla="*/ 14705 h 479583"/>
              <a:gd name="connsiteX78" fmla="*/ 123076 w 1096059"/>
              <a:gd name="connsiteY78" fmla="*/ 14920 h 479583"/>
              <a:gd name="connsiteX79" fmla="*/ 123207 w 1096059"/>
              <a:gd name="connsiteY79" fmla="*/ 15048 h 479583"/>
              <a:gd name="connsiteX80" fmla="*/ 123632 w 1096059"/>
              <a:gd name="connsiteY80" fmla="*/ 15041 h 479583"/>
              <a:gd name="connsiteX81" fmla="*/ 123763 w 1096059"/>
              <a:gd name="connsiteY81" fmla="*/ 14937 h 479583"/>
              <a:gd name="connsiteX82" fmla="*/ 123763 w 1096059"/>
              <a:gd name="connsiteY82" fmla="*/ 14705 h 479583"/>
              <a:gd name="connsiteX83" fmla="*/ 108164 w 1096059"/>
              <a:gd name="connsiteY83" fmla="*/ 14600 h 479583"/>
              <a:gd name="connsiteX84" fmla="*/ 107919 w 1096059"/>
              <a:gd name="connsiteY84" fmla="*/ 14600 h 479583"/>
              <a:gd name="connsiteX85" fmla="*/ 107820 w 1096059"/>
              <a:gd name="connsiteY85" fmla="*/ 14711 h 479583"/>
              <a:gd name="connsiteX86" fmla="*/ 107820 w 1096059"/>
              <a:gd name="connsiteY86" fmla="*/ 14929 h 479583"/>
              <a:gd name="connsiteX87" fmla="*/ 108147 w 1096059"/>
              <a:gd name="connsiteY87" fmla="*/ 15265 h 479583"/>
              <a:gd name="connsiteX88" fmla="*/ 108605 w 1096059"/>
              <a:gd name="connsiteY88" fmla="*/ 15265 h 479583"/>
              <a:gd name="connsiteX89" fmla="*/ 108720 w 1096059"/>
              <a:gd name="connsiteY89" fmla="*/ 15153 h 479583"/>
              <a:gd name="connsiteX90" fmla="*/ 108720 w 1096059"/>
              <a:gd name="connsiteY90" fmla="*/ 14937 h 479583"/>
              <a:gd name="connsiteX91" fmla="*/ 108605 w 1096059"/>
              <a:gd name="connsiteY91" fmla="*/ 14816 h 479583"/>
              <a:gd name="connsiteX92" fmla="*/ 108376 w 1096059"/>
              <a:gd name="connsiteY92" fmla="*/ 14816 h 479583"/>
              <a:gd name="connsiteX93" fmla="*/ 108164 w 1096059"/>
              <a:gd name="connsiteY93" fmla="*/ 14600 h 479583"/>
              <a:gd name="connsiteX94" fmla="*/ 110404 w 1096059"/>
              <a:gd name="connsiteY94" fmla="*/ 14824 h 479583"/>
              <a:gd name="connsiteX95" fmla="*/ 109962 w 1096059"/>
              <a:gd name="connsiteY95" fmla="*/ 14824 h 479583"/>
              <a:gd name="connsiteX96" fmla="*/ 109603 w 1096059"/>
              <a:gd name="connsiteY96" fmla="*/ 15153 h 479583"/>
              <a:gd name="connsiteX97" fmla="*/ 109717 w 1096059"/>
              <a:gd name="connsiteY97" fmla="*/ 15257 h 479583"/>
              <a:gd name="connsiteX98" fmla="*/ 110175 w 1096059"/>
              <a:gd name="connsiteY98" fmla="*/ 15274 h 479583"/>
              <a:gd name="connsiteX99" fmla="*/ 110502 w 1096059"/>
              <a:gd name="connsiteY99" fmla="*/ 14929 h 479583"/>
              <a:gd name="connsiteX100" fmla="*/ 110404 w 1096059"/>
              <a:gd name="connsiteY100" fmla="*/ 14824 h 479583"/>
              <a:gd name="connsiteX101" fmla="*/ 101558 w 1096059"/>
              <a:gd name="connsiteY101" fmla="*/ 14394 h 479583"/>
              <a:gd name="connsiteX102" fmla="*/ 101182 w 1096059"/>
              <a:gd name="connsiteY102" fmla="*/ 14135 h 479583"/>
              <a:gd name="connsiteX103" fmla="*/ 101084 w 1096059"/>
              <a:gd name="connsiteY103" fmla="*/ 14263 h 479583"/>
              <a:gd name="connsiteX104" fmla="*/ 101084 w 1096059"/>
              <a:gd name="connsiteY104" fmla="*/ 14494 h 479583"/>
              <a:gd name="connsiteX105" fmla="*/ 101443 w 1096059"/>
              <a:gd name="connsiteY105" fmla="*/ 14866 h 479583"/>
              <a:gd name="connsiteX106" fmla="*/ 101852 w 1096059"/>
              <a:gd name="connsiteY106" fmla="*/ 15280 h 479583"/>
              <a:gd name="connsiteX107" fmla="*/ 102081 w 1096059"/>
              <a:gd name="connsiteY107" fmla="*/ 15280 h 479583"/>
              <a:gd name="connsiteX108" fmla="*/ 102195 w 1096059"/>
              <a:gd name="connsiteY108" fmla="*/ 15153 h 479583"/>
              <a:gd name="connsiteX109" fmla="*/ 101983 w 1096059"/>
              <a:gd name="connsiteY109" fmla="*/ 14920 h 479583"/>
              <a:gd name="connsiteX110" fmla="*/ 101983 w 1096059"/>
              <a:gd name="connsiteY110" fmla="*/ 14705 h 479583"/>
              <a:gd name="connsiteX111" fmla="*/ 101558 w 1096059"/>
              <a:gd name="connsiteY111" fmla="*/ 14394 h 479583"/>
              <a:gd name="connsiteX112" fmla="*/ 116585 w 1096059"/>
              <a:gd name="connsiteY112" fmla="*/ 15153 h 479583"/>
              <a:gd name="connsiteX113" fmla="*/ 116241 w 1096059"/>
              <a:gd name="connsiteY113" fmla="*/ 14809 h 479583"/>
              <a:gd name="connsiteX114" fmla="*/ 115800 w 1096059"/>
              <a:gd name="connsiteY114" fmla="*/ 14816 h 479583"/>
              <a:gd name="connsiteX115" fmla="*/ 115554 w 1096059"/>
              <a:gd name="connsiteY115" fmla="*/ 15048 h 479583"/>
              <a:gd name="connsiteX116" fmla="*/ 115015 w 1096059"/>
              <a:gd name="connsiteY116" fmla="*/ 15161 h 479583"/>
              <a:gd name="connsiteX117" fmla="*/ 115113 w 1096059"/>
              <a:gd name="connsiteY117" fmla="*/ 15498 h 479583"/>
              <a:gd name="connsiteX118" fmla="*/ 116585 w 1096059"/>
              <a:gd name="connsiteY118" fmla="*/ 15385 h 479583"/>
              <a:gd name="connsiteX119" fmla="*/ 116585 w 1096059"/>
              <a:gd name="connsiteY119" fmla="*/ 15153 h 479583"/>
              <a:gd name="connsiteX120" fmla="*/ 113772 w 1096059"/>
              <a:gd name="connsiteY120" fmla="*/ 15506 h 479583"/>
              <a:gd name="connsiteX121" fmla="*/ 114328 w 1096059"/>
              <a:gd name="connsiteY121" fmla="*/ 14929 h 479583"/>
              <a:gd name="connsiteX122" fmla="*/ 114328 w 1096059"/>
              <a:gd name="connsiteY122" fmla="*/ 14711 h 479583"/>
              <a:gd name="connsiteX123" fmla="*/ 113887 w 1096059"/>
              <a:gd name="connsiteY123" fmla="*/ 14247 h 479583"/>
              <a:gd name="connsiteX124" fmla="*/ 113887 w 1096059"/>
              <a:gd name="connsiteY124" fmla="*/ 13799 h 479583"/>
              <a:gd name="connsiteX125" fmla="*/ 113543 w 1096059"/>
              <a:gd name="connsiteY125" fmla="*/ 13462 h 479583"/>
              <a:gd name="connsiteX126" fmla="*/ 113102 w 1096059"/>
              <a:gd name="connsiteY126" fmla="*/ 13462 h 479583"/>
              <a:gd name="connsiteX127" fmla="*/ 112644 w 1096059"/>
              <a:gd name="connsiteY127" fmla="*/ 13020 h 479583"/>
              <a:gd name="connsiteX128" fmla="*/ 111516 w 1096059"/>
              <a:gd name="connsiteY128" fmla="*/ 12788 h 479583"/>
              <a:gd name="connsiteX129" fmla="*/ 111074 w 1096059"/>
              <a:gd name="connsiteY129" fmla="*/ 12347 h 479583"/>
              <a:gd name="connsiteX130" fmla="*/ 110616 w 1096059"/>
              <a:gd name="connsiteY130" fmla="*/ 12347 h 479583"/>
              <a:gd name="connsiteX131" fmla="*/ 110404 w 1096059"/>
              <a:gd name="connsiteY131" fmla="*/ 11897 h 479583"/>
              <a:gd name="connsiteX132" fmla="*/ 109962 w 1096059"/>
              <a:gd name="connsiteY132" fmla="*/ 11673 h 479583"/>
              <a:gd name="connsiteX133" fmla="*/ 109390 w 1096059"/>
              <a:gd name="connsiteY133" fmla="*/ 12010 h 479583"/>
              <a:gd name="connsiteX134" fmla="*/ 109619 w 1096059"/>
              <a:gd name="connsiteY134" fmla="*/ 12242 h 479583"/>
              <a:gd name="connsiteX135" fmla="*/ 109619 w 1096059"/>
              <a:gd name="connsiteY135" fmla="*/ 12908 h 479583"/>
              <a:gd name="connsiteX136" fmla="*/ 109390 w 1096059"/>
              <a:gd name="connsiteY136" fmla="*/ 13125 h 479583"/>
              <a:gd name="connsiteX137" fmla="*/ 109390 w 1096059"/>
              <a:gd name="connsiteY137" fmla="*/ 14487 h 479583"/>
              <a:gd name="connsiteX138" fmla="*/ 109717 w 1096059"/>
              <a:gd name="connsiteY138" fmla="*/ 14592 h 479583"/>
              <a:gd name="connsiteX139" fmla="*/ 110175 w 1096059"/>
              <a:gd name="connsiteY139" fmla="*/ 14374 h 479583"/>
              <a:gd name="connsiteX140" fmla="*/ 110633 w 1096059"/>
              <a:gd name="connsiteY140" fmla="*/ 13709 h 479583"/>
              <a:gd name="connsiteX141" fmla="*/ 110731 w 1096059"/>
              <a:gd name="connsiteY141" fmla="*/ 14031 h 479583"/>
              <a:gd name="connsiteX142" fmla="*/ 110502 w 1096059"/>
              <a:gd name="connsiteY142" fmla="*/ 14479 h 479583"/>
              <a:gd name="connsiteX143" fmla="*/ 110845 w 1096059"/>
              <a:gd name="connsiteY143" fmla="*/ 14824 h 479583"/>
              <a:gd name="connsiteX144" fmla="*/ 111172 w 1096059"/>
              <a:gd name="connsiteY144" fmla="*/ 14621 h 479583"/>
              <a:gd name="connsiteX145" fmla="*/ 111974 w 1096059"/>
              <a:gd name="connsiteY145" fmla="*/ 14135 h 479583"/>
              <a:gd name="connsiteX146" fmla="*/ 112088 w 1096059"/>
              <a:gd name="connsiteY146" fmla="*/ 14255 h 479583"/>
              <a:gd name="connsiteX147" fmla="*/ 111401 w 1096059"/>
              <a:gd name="connsiteY147" fmla="*/ 14929 h 479583"/>
              <a:gd name="connsiteX148" fmla="*/ 111532 w 1096059"/>
              <a:gd name="connsiteY148" fmla="*/ 15483 h 479583"/>
              <a:gd name="connsiteX149" fmla="*/ 111941 w 1096059"/>
              <a:gd name="connsiteY149" fmla="*/ 15323 h 479583"/>
              <a:gd name="connsiteX150" fmla="*/ 112644 w 1096059"/>
              <a:gd name="connsiteY150" fmla="*/ 15048 h 479583"/>
              <a:gd name="connsiteX151" fmla="*/ 112742 w 1096059"/>
              <a:gd name="connsiteY151" fmla="*/ 15153 h 479583"/>
              <a:gd name="connsiteX152" fmla="*/ 112317 w 1096059"/>
              <a:gd name="connsiteY152" fmla="*/ 15602 h 479583"/>
              <a:gd name="connsiteX153" fmla="*/ 112431 w 1096059"/>
              <a:gd name="connsiteY153" fmla="*/ 15707 h 479583"/>
              <a:gd name="connsiteX154" fmla="*/ 113772 w 1096059"/>
              <a:gd name="connsiteY154" fmla="*/ 15506 h 479583"/>
              <a:gd name="connsiteX155" fmla="*/ 114999 w 1096059"/>
              <a:gd name="connsiteY155" fmla="*/ 16052 h 479583"/>
              <a:gd name="connsiteX156" fmla="*/ 114901 w 1096059"/>
              <a:gd name="connsiteY156" fmla="*/ 15947 h 479583"/>
              <a:gd name="connsiteX157" fmla="*/ 113985 w 1096059"/>
              <a:gd name="connsiteY157" fmla="*/ 15954 h 479583"/>
              <a:gd name="connsiteX158" fmla="*/ 113658 w 1096059"/>
              <a:gd name="connsiteY158" fmla="*/ 16276 h 479583"/>
              <a:gd name="connsiteX159" fmla="*/ 113772 w 1096059"/>
              <a:gd name="connsiteY159" fmla="*/ 16389 h 479583"/>
              <a:gd name="connsiteX160" fmla="*/ 114443 w 1096059"/>
              <a:gd name="connsiteY160" fmla="*/ 16380 h 479583"/>
              <a:gd name="connsiteX161" fmla="*/ 114999 w 1096059"/>
              <a:gd name="connsiteY161" fmla="*/ 16052 h 479583"/>
              <a:gd name="connsiteX162" fmla="*/ 105695 w 1096059"/>
              <a:gd name="connsiteY162" fmla="*/ 16389 h 479583"/>
              <a:gd name="connsiteX163" fmla="*/ 105907 w 1096059"/>
              <a:gd name="connsiteY163" fmla="*/ 16171 h 479583"/>
              <a:gd name="connsiteX164" fmla="*/ 106594 w 1096059"/>
              <a:gd name="connsiteY164" fmla="*/ 16171 h 479583"/>
              <a:gd name="connsiteX165" fmla="*/ 106921 w 1096059"/>
              <a:gd name="connsiteY165" fmla="*/ 15834 h 479583"/>
              <a:gd name="connsiteX166" fmla="*/ 106905 w 1096059"/>
              <a:gd name="connsiteY166" fmla="*/ 15594 h 479583"/>
              <a:gd name="connsiteX167" fmla="*/ 106349 w 1096059"/>
              <a:gd name="connsiteY167" fmla="*/ 15041 h 479583"/>
              <a:gd name="connsiteX168" fmla="*/ 106136 w 1096059"/>
              <a:gd name="connsiteY168" fmla="*/ 15041 h 479583"/>
              <a:gd name="connsiteX169" fmla="*/ 105449 w 1096059"/>
              <a:gd name="connsiteY169" fmla="*/ 14382 h 479583"/>
              <a:gd name="connsiteX170" fmla="*/ 104550 w 1096059"/>
              <a:gd name="connsiteY170" fmla="*/ 13918 h 479583"/>
              <a:gd name="connsiteX171" fmla="*/ 103782 w 1096059"/>
              <a:gd name="connsiteY171" fmla="*/ 13131 h 479583"/>
              <a:gd name="connsiteX172" fmla="*/ 103324 w 1096059"/>
              <a:gd name="connsiteY172" fmla="*/ 12242 h 479583"/>
              <a:gd name="connsiteX173" fmla="*/ 103324 w 1096059"/>
              <a:gd name="connsiteY173" fmla="*/ 11560 h 479583"/>
              <a:gd name="connsiteX174" fmla="*/ 103095 w 1096059"/>
              <a:gd name="connsiteY174" fmla="*/ 11343 h 479583"/>
              <a:gd name="connsiteX175" fmla="*/ 103095 w 1096059"/>
              <a:gd name="connsiteY175" fmla="*/ 11110 h 479583"/>
              <a:gd name="connsiteX176" fmla="*/ 102310 w 1096059"/>
              <a:gd name="connsiteY176" fmla="*/ 10326 h 479583"/>
              <a:gd name="connsiteX177" fmla="*/ 101623 w 1096059"/>
              <a:gd name="connsiteY177" fmla="*/ 9884 h 479583"/>
              <a:gd name="connsiteX178" fmla="*/ 101182 w 1096059"/>
              <a:gd name="connsiteY178" fmla="*/ 9884 h 479583"/>
              <a:gd name="connsiteX179" fmla="*/ 100299 w 1096059"/>
              <a:gd name="connsiteY179" fmla="*/ 9441 h 479583"/>
              <a:gd name="connsiteX180" fmla="*/ 99628 w 1096059"/>
              <a:gd name="connsiteY180" fmla="*/ 9426 h 479583"/>
              <a:gd name="connsiteX181" fmla="*/ 99498 w 1096059"/>
              <a:gd name="connsiteY181" fmla="*/ 9995 h 479583"/>
              <a:gd name="connsiteX182" fmla="*/ 99955 w 1096059"/>
              <a:gd name="connsiteY182" fmla="*/ 10895 h 479583"/>
              <a:gd name="connsiteX183" fmla="*/ 99955 w 1096059"/>
              <a:gd name="connsiteY183" fmla="*/ 12242 h 479583"/>
              <a:gd name="connsiteX184" fmla="*/ 100184 w 1096059"/>
              <a:gd name="connsiteY184" fmla="*/ 12458 h 479583"/>
              <a:gd name="connsiteX185" fmla="*/ 100413 w 1096059"/>
              <a:gd name="connsiteY185" fmla="*/ 13131 h 479583"/>
              <a:gd name="connsiteX186" fmla="*/ 100969 w 1096059"/>
              <a:gd name="connsiteY186" fmla="*/ 13701 h 479583"/>
              <a:gd name="connsiteX187" fmla="*/ 101656 w 1096059"/>
              <a:gd name="connsiteY187" fmla="*/ 13918 h 479583"/>
              <a:gd name="connsiteX188" fmla="*/ 102212 w 1096059"/>
              <a:gd name="connsiteY188" fmla="*/ 14487 h 479583"/>
              <a:gd name="connsiteX189" fmla="*/ 102653 w 1096059"/>
              <a:gd name="connsiteY189" fmla="*/ 15385 h 479583"/>
              <a:gd name="connsiteX190" fmla="*/ 103438 w 1096059"/>
              <a:gd name="connsiteY190" fmla="*/ 15506 h 479583"/>
              <a:gd name="connsiteX191" fmla="*/ 103782 w 1096059"/>
              <a:gd name="connsiteY191" fmla="*/ 15834 h 479583"/>
              <a:gd name="connsiteX192" fmla="*/ 103765 w 1096059"/>
              <a:gd name="connsiteY192" fmla="*/ 16058 h 479583"/>
              <a:gd name="connsiteX193" fmla="*/ 104321 w 1096059"/>
              <a:gd name="connsiteY193" fmla="*/ 16395 h 479583"/>
              <a:gd name="connsiteX194" fmla="*/ 105695 w 1096059"/>
              <a:gd name="connsiteY194" fmla="*/ 16389 h 479583"/>
              <a:gd name="connsiteX195" fmla="*/ 106578 w 1096059"/>
              <a:gd name="connsiteY195" fmla="*/ 17069 h 479583"/>
              <a:gd name="connsiteX196" fmla="*/ 106807 w 1096059"/>
              <a:gd name="connsiteY196" fmla="*/ 16830 h 479583"/>
              <a:gd name="connsiteX197" fmla="*/ 107036 w 1096059"/>
              <a:gd name="connsiteY197" fmla="*/ 16830 h 479583"/>
              <a:gd name="connsiteX198" fmla="*/ 107134 w 1096059"/>
              <a:gd name="connsiteY198" fmla="*/ 16508 h 479583"/>
              <a:gd name="connsiteX199" fmla="*/ 106676 w 1096059"/>
              <a:gd name="connsiteY199" fmla="*/ 16452 h 479583"/>
              <a:gd name="connsiteX200" fmla="*/ 106136 w 1096059"/>
              <a:gd name="connsiteY200" fmla="*/ 16389 h 479583"/>
              <a:gd name="connsiteX201" fmla="*/ 105564 w 1096059"/>
              <a:gd name="connsiteY201" fmla="*/ 16964 h 479583"/>
              <a:gd name="connsiteX202" fmla="*/ 106578 w 1096059"/>
              <a:gd name="connsiteY202" fmla="*/ 17069 h 479583"/>
              <a:gd name="connsiteX203" fmla="*/ 113085 w 1096059"/>
              <a:gd name="connsiteY203" fmla="*/ 16621 h 479583"/>
              <a:gd name="connsiteX204" fmla="*/ 112873 w 1096059"/>
              <a:gd name="connsiteY204" fmla="*/ 16621 h 479583"/>
              <a:gd name="connsiteX205" fmla="*/ 112758 w 1096059"/>
              <a:gd name="connsiteY205" fmla="*/ 16732 h 479583"/>
              <a:gd name="connsiteX206" fmla="*/ 112775 w 1096059"/>
              <a:gd name="connsiteY206" fmla="*/ 16950 h 479583"/>
              <a:gd name="connsiteX207" fmla="*/ 112873 w 1096059"/>
              <a:gd name="connsiteY207" fmla="*/ 17069 h 479583"/>
              <a:gd name="connsiteX208" fmla="*/ 113331 w 1096059"/>
              <a:gd name="connsiteY208" fmla="*/ 17069 h 479583"/>
              <a:gd name="connsiteX209" fmla="*/ 113429 w 1096059"/>
              <a:gd name="connsiteY209" fmla="*/ 16941 h 479583"/>
              <a:gd name="connsiteX210" fmla="*/ 113085 w 1096059"/>
              <a:gd name="connsiteY210" fmla="*/ 16621 h 479583"/>
              <a:gd name="connsiteX211" fmla="*/ 107248 w 1096059"/>
              <a:gd name="connsiteY211" fmla="*/ 17062 h 479583"/>
              <a:gd name="connsiteX212" fmla="*/ 107036 w 1096059"/>
              <a:gd name="connsiteY212" fmla="*/ 17062 h 479583"/>
              <a:gd name="connsiteX213" fmla="*/ 106692 w 1096059"/>
              <a:gd name="connsiteY213" fmla="*/ 17406 h 479583"/>
              <a:gd name="connsiteX214" fmla="*/ 106807 w 1096059"/>
              <a:gd name="connsiteY214" fmla="*/ 17510 h 479583"/>
              <a:gd name="connsiteX215" fmla="*/ 107248 w 1096059"/>
              <a:gd name="connsiteY215" fmla="*/ 17510 h 479583"/>
              <a:gd name="connsiteX216" fmla="*/ 107363 w 1096059"/>
              <a:gd name="connsiteY216" fmla="*/ 17406 h 479583"/>
              <a:gd name="connsiteX217" fmla="*/ 107363 w 1096059"/>
              <a:gd name="connsiteY217" fmla="*/ 17188 h 479583"/>
              <a:gd name="connsiteX218" fmla="*/ 107248 w 1096059"/>
              <a:gd name="connsiteY218" fmla="*/ 17062 h 479583"/>
              <a:gd name="connsiteX219" fmla="*/ 593273 w 1096059"/>
              <a:gd name="connsiteY219" fmla="*/ 479567 h 479583"/>
              <a:gd name="connsiteX220" fmla="*/ 593518 w 1096059"/>
              <a:gd name="connsiteY220" fmla="*/ 479394 h 479583"/>
              <a:gd name="connsiteX221" fmla="*/ 593682 w 1096059"/>
              <a:gd name="connsiteY221" fmla="*/ 479407 h 479583"/>
              <a:gd name="connsiteX222" fmla="*/ 593943 w 1096059"/>
              <a:gd name="connsiteY222" fmla="*/ 479178 h 479583"/>
              <a:gd name="connsiteX223" fmla="*/ 594123 w 1096059"/>
              <a:gd name="connsiteY223" fmla="*/ 479110 h 479583"/>
              <a:gd name="connsiteX224" fmla="*/ 594369 w 1096059"/>
              <a:gd name="connsiteY224" fmla="*/ 478955 h 479583"/>
              <a:gd name="connsiteX225" fmla="*/ 594483 w 1096059"/>
              <a:gd name="connsiteY225" fmla="*/ 478807 h 479583"/>
              <a:gd name="connsiteX226" fmla="*/ 594483 w 1096059"/>
              <a:gd name="connsiteY226" fmla="*/ 478560 h 479583"/>
              <a:gd name="connsiteX227" fmla="*/ 594565 w 1096059"/>
              <a:gd name="connsiteY227" fmla="*/ 478362 h 479583"/>
              <a:gd name="connsiteX228" fmla="*/ 594679 w 1096059"/>
              <a:gd name="connsiteY228" fmla="*/ 478164 h 479583"/>
              <a:gd name="connsiteX229" fmla="*/ 594794 w 1096059"/>
              <a:gd name="connsiteY229" fmla="*/ 478065 h 479583"/>
              <a:gd name="connsiteX230" fmla="*/ 594974 w 1096059"/>
              <a:gd name="connsiteY230" fmla="*/ 477988 h 479583"/>
              <a:gd name="connsiteX231" fmla="*/ 594974 w 1096059"/>
              <a:gd name="connsiteY231" fmla="*/ 477756 h 479583"/>
              <a:gd name="connsiteX232" fmla="*/ 594990 w 1096059"/>
              <a:gd name="connsiteY232" fmla="*/ 477521 h 479583"/>
              <a:gd name="connsiteX233" fmla="*/ 595170 w 1096059"/>
              <a:gd name="connsiteY233" fmla="*/ 477283 h 479583"/>
              <a:gd name="connsiteX234" fmla="*/ 594892 w 1096059"/>
              <a:gd name="connsiteY234" fmla="*/ 476966 h 479583"/>
              <a:gd name="connsiteX235" fmla="*/ 594614 w 1096059"/>
              <a:gd name="connsiteY235" fmla="*/ 476711 h 479583"/>
              <a:gd name="connsiteX236" fmla="*/ 594336 w 1096059"/>
              <a:gd name="connsiteY236" fmla="*/ 476267 h 479583"/>
              <a:gd name="connsiteX237" fmla="*/ 594336 w 1096059"/>
              <a:gd name="connsiteY237" fmla="*/ 475339 h 479583"/>
              <a:gd name="connsiteX238" fmla="*/ 594058 w 1096059"/>
              <a:gd name="connsiteY238" fmla="*/ 474734 h 479583"/>
              <a:gd name="connsiteX239" fmla="*/ 594140 w 1096059"/>
              <a:gd name="connsiteY239" fmla="*/ 473846 h 479583"/>
              <a:gd name="connsiteX240" fmla="*/ 594581 w 1096059"/>
              <a:gd name="connsiteY240" fmla="*/ 472959 h 479583"/>
              <a:gd name="connsiteX241" fmla="*/ 594908 w 1096059"/>
              <a:gd name="connsiteY241" fmla="*/ 472394 h 479583"/>
              <a:gd name="connsiteX242" fmla="*/ 594663 w 1096059"/>
              <a:gd name="connsiteY242" fmla="*/ 472152 h 479583"/>
              <a:gd name="connsiteX243" fmla="*/ 594140 w 1096059"/>
              <a:gd name="connsiteY243" fmla="*/ 471668 h 479583"/>
              <a:gd name="connsiteX244" fmla="*/ 593894 w 1096059"/>
              <a:gd name="connsiteY244" fmla="*/ 471264 h 479583"/>
              <a:gd name="connsiteX245" fmla="*/ 593894 w 1096059"/>
              <a:gd name="connsiteY245" fmla="*/ 470417 h 479583"/>
              <a:gd name="connsiteX246" fmla="*/ 593567 w 1096059"/>
              <a:gd name="connsiteY246" fmla="*/ 469489 h 479583"/>
              <a:gd name="connsiteX247" fmla="*/ 593093 w 1096059"/>
              <a:gd name="connsiteY247" fmla="*/ 468964 h 479583"/>
              <a:gd name="connsiteX248" fmla="*/ 593240 w 1096059"/>
              <a:gd name="connsiteY248" fmla="*/ 468238 h 479583"/>
              <a:gd name="connsiteX249" fmla="*/ 593126 w 1096059"/>
              <a:gd name="connsiteY249" fmla="*/ 467633 h 479583"/>
              <a:gd name="connsiteX250" fmla="*/ 592570 w 1096059"/>
              <a:gd name="connsiteY250" fmla="*/ 466624 h 479583"/>
              <a:gd name="connsiteX251" fmla="*/ 592112 w 1096059"/>
              <a:gd name="connsiteY251" fmla="*/ 465938 h 479583"/>
              <a:gd name="connsiteX252" fmla="*/ 591196 w 1096059"/>
              <a:gd name="connsiteY252" fmla="*/ 465615 h 479583"/>
              <a:gd name="connsiteX253" fmla="*/ 590346 w 1096059"/>
              <a:gd name="connsiteY253" fmla="*/ 465535 h 479583"/>
              <a:gd name="connsiteX254" fmla="*/ 589856 w 1096059"/>
              <a:gd name="connsiteY254" fmla="*/ 464849 h 479583"/>
              <a:gd name="connsiteX255" fmla="*/ 589610 w 1096059"/>
              <a:gd name="connsiteY255" fmla="*/ 464607 h 479583"/>
              <a:gd name="connsiteX256" fmla="*/ 589659 w 1096059"/>
              <a:gd name="connsiteY256" fmla="*/ 463921 h 479583"/>
              <a:gd name="connsiteX257" fmla="*/ 590346 w 1096059"/>
              <a:gd name="connsiteY257" fmla="*/ 463800 h 479583"/>
              <a:gd name="connsiteX258" fmla="*/ 591229 w 1096059"/>
              <a:gd name="connsiteY258" fmla="*/ 463679 h 479583"/>
              <a:gd name="connsiteX259" fmla="*/ 591801 w 1096059"/>
              <a:gd name="connsiteY259" fmla="*/ 463073 h 479583"/>
              <a:gd name="connsiteX260" fmla="*/ 591278 w 1096059"/>
              <a:gd name="connsiteY260" fmla="*/ 462387 h 479583"/>
              <a:gd name="connsiteX261" fmla="*/ 591229 w 1096059"/>
              <a:gd name="connsiteY261" fmla="*/ 461702 h 479583"/>
              <a:gd name="connsiteX262" fmla="*/ 591196 w 1096059"/>
              <a:gd name="connsiteY262" fmla="*/ 461258 h 479583"/>
              <a:gd name="connsiteX263" fmla="*/ 590297 w 1096059"/>
              <a:gd name="connsiteY263" fmla="*/ 461177 h 479583"/>
              <a:gd name="connsiteX264" fmla="*/ 590706 w 1096059"/>
              <a:gd name="connsiteY264" fmla="*/ 460451 h 479583"/>
              <a:gd name="connsiteX265" fmla="*/ 590673 w 1096059"/>
              <a:gd name="connsiteY265" fmla="*/ 458958 h 479583"/>
              <a:gd name="connsiteX266" fmla="*/ 591066 w 1096059"/>
              <a:gd name="connsiteY266" fmla="*/ 458353 h 479583"/>
              <a:gd name="connsiteX267" fmla="*/ 591998 w 1096059"/>
              <a:gd name="connsiteY267" fmla="*/ 457142 h 479583"/>
              <a:gd name="connsiteX268" fmla="*/ 592521 w 1096059"/>
              <a:gd name="connsiteY268" fmla="*/ 456457 h 479583"/>
              <a:gd name="connsiteX269" fmla="*/ 593371 w 1096059"/>
              <a:gd name="connsiteY269" fmla="*/ 455367 h 479583"/>
              <a:gd name="connsiteX270" fmla="*/ 593976 w 1096059"/>
              <a:gd name="connsiteY270" fmla="*/ 453834 h 479583"/>
              <a:gd name="connsiteX271" fmla="*/ 594990 w 1096059"/>
              <a:gd name="connsiteY271" fmla="*/ 452583 h 479583"/>
              <a:gd name="connsiteX272" fmla="*/ 596151 w 1096059"/>
              <a:gd name="connsiteY272" fmla="*/ 451615 h 479583"/>
              <a:gd name="connsiteX273" fmla="*/ 596952 w 1096059"/>
              <a:gd name="connsiteY273" fmla="*/ 450404 h 479583"/>
              <a:gd name="connsiteX274" fmla="*/ 598047 w 1096059"/>
              <a:gd name="connsiteY274" fmla="*/ 449032 h 479583"/>
              <a:gd name="connsiteX275" fmla="*/ 599339 w 1096059"/>
              <a:gd name="connsiteY275" fmla="*/ 447701 h 479583"/>
              <a:gd name="connsiteX276" fmla="*/ 602495 w 1096059"/>
              <a:gd name="connsiteY276" fmla="*/ 446006 h 479583"/>
              <a:gd name="connsiteX277" fmla="*/ 605912 w 1096059"/>
              <a:gd name="connsiteY277" fmla="*/ 442415 h 479583"/>
              <a:gd name="connsiteX278" fmla="*/ 607776 w 1096059"/>
              <a:gd name="connsiteY278" fmla="*/ 441487 h 479583"/>
              <a:gd name="connsiteX279" fmla="*/ 612339 w 1096059"/>
              <a:gd name="connsiteY279" fmla="*/ 439389 h 479583"/>
              <a:gd name="connsiteX280" fmla="*/ 613826 w 1096059"/>
              <a:gd name="connsiteY280" fmla="*/ 438663 h 479583"/>
              <a:gd name="connsiteX281" fmla="*/ 614268 w 1096059"/>
              <a:gd name="connsiteY281" fmla="*/ 438340 h 479583"/>
              <a:gd name="connsiteX282" fmla="*/ 614268 w 1096059"/>
              <a:gd name="connsiteY282" fmla="*/ 436686 h 479583"/>
              <a:gd name="connsiteX283" fmla="*/ 610720 w 1096059"/>
              <a:gd name="connsiteY283" fmla="*/ 433296 h 479583"/>
              <a:gd name="connsiteX284" fmla="*/ 609428 w 1096059"/>
              <a:gd name="connsiteY284" fmla="*/ 429423 h 479583"/>
              <a:gd name="connsiteX285" fmla="*/ 605553 w 1096059"/>
              <a:gd name="connsiteY285" fmla="*/ 425993 h 479583"/>
              <a:gd name="connsiteX286" fmla="*/ 604228 w 1096059"/>
              <a:gd name="connsiteY286" fmla="*/ 423694 h 479583"/>
              <a:gd name="connsiteX287" fmla="*/ 601923 w 1096059"/>
              <a:gd name="connsiteY287" fmla="*/ 421716 h 479583"/>
              <a:gd name="connsiteX288" fmla="*/ 601759 w 1096059"/>
              <a:gd name="connsiteY288" fmla="*/ 420546 h 479583"/>
              <a:gd name="connsiteX289" fmla="*/ 602250 w 1096059"/>
              <a:gd name="connsiteY289" fmla="*/ 419215 h 479583"/>
              <a:gd name="connsiteX290" fmla="*/ 601956 w 1096059"/>
              <a:gd name="connsiteY290" fmla="*/ 417641 h 479583"/>
              <a:gd name="connsiteX291" fmla="*/ 601677 w 1096059"/>
              <a:gd name="connsiteY291" fmla="*/ 417036 h 479583"/>
              <a:gd name="connsiteX292" fmla="*/ 601040 w 1096059"/>
              <a:gd name="connsiteY292" fmla="*/ 416834 h 479583"/>
              <a:gd name="connsiteX293" fmla="*/ 600566 w 1096059"/>
              <a:gd name="connsiteY293" fmla="*/ 416911 h 479583"/>
              <a:gd name="connsiteX294" fmla="*/ 599339 w 1096059"/>
              <a:gd name="connsiteY294" fmla="*/ 417117 h 479583"/>
              <a:gd name="connsiteX295" fmla="*/ 598473 w 1096059"/>
              <a:gd name="connsiteY295" fmla="*/ 417034 h 479583"/>
              <a:gd name="connsiteX296" fmla="*/ 598015 w 1096059"/>
              <a:gd name="connsiteY296" fmla="*/ 416738 h 479583"/>
              <a:gd name="connsiteX297" fmla="*/ 597590 w 1096059"/>
              <a:gd name="connsiteY297" fmla="*/ 416400 h 479583"/>
              <a:gd name="connsiteX298" fmla="*/ 597001 w 1096059"/>
              <a:gd name="connsiteY298" fmla="*/ 415704 h 479583"/>
              <a:gd name="connsiteX299" fmla="*/ 596363 w 1096059"/>
              <a:gd name="connsiteY299" fmla="*/ 415387 h 479583"/>
              <a:gd name="connsiteX300" fmla="*/ 595415 w 1096059"/>
              <a:gd name="connsiteY300" fmla="*/ 415387 h 479583"/>
              <a:gd name="connsiteX301" fmla="*/ 594467 w 1096059"/>
              <a:gd name="connsiteY301" fmla="*/ 415661 h 479583"/>
              <a:gd name="connsiteX302" fmla="*/ 593060 w 1096059"/>
              <a:gd name="connsiteY302" fmla="*/ 415809 h 479583"/>
              <a:gd name="connsiteX303" fmla="*/ 592455 w 1096059"/>
              <a:gd name="connsiteY303" fmla="*/ 415366 h 479583"/>
              <a:gd name="connsiteX304" fmla="*/ 592079 w 1096059"/>
              <a:gd name="connsiteY304" fmla="*/ 414817 h 479583"/>
              <a:gd name="connsiteX305" fmla="*/ 591883 w 1096059"/>
              <a:gd name="connsiteY305" fmla="*/ 414205 h 479583"/>
              <a:gd name="connsiteX306" fmla="*/ 591703 w 1096059"/>
              <a:gd name="connsiteY306" fmla="*/ 413740 h 479583"/>
              <a:gd name="connsiteX307" fmla="*/ 591213 w 1096059"/>
              <a:gd name="connsiteY307" fmla="*/ 413571 h 479583"/>
              <a:gd name="connsiteX308" fmla="*/ 590853 w 1096059"/>
              <a:gd name="connsiteY308" fmla="*/ 413318 h 479583"/>
              <a:gd name="connsiteX309" fmla="*/ 590150 w 1096059"/>
              <a:gd name="connsiteY309" fmla="*/ 413170 h 479583"/>
              <a:gd name="connsiteX310" fmla="*/ 589578 w 1096059"/>
              <a:gd name="connsiteY310" fmla="*/ 413213 h 479583"/>
              <a:gd name="connsiteX311" fmla="*/ 589185 w 1096059"/>
              <a:gd name="connsiteY311" fmla="*/ 412917 h 479583"/>
              <a:gd name="connsiteX312" fmla="*/ 589071 w 1096059"/>
              <a:gd name="connsiteY312" fmla="*/ 412642 h 479583"/>
              <a:gd name="connsiteX313" fmla="*/ 588776 w 1096059"/>
              <a:gd name="connsiteY313" fmla="*/ 412283 h 479583"/>
              <a:gd name="connsiteX314" fmla="*/ 588515 w 1096059"/>
              <a:gd name="connsiteY314" fmla="*/ 412115 h 479583"/>
              <a:gd name="connsiteX315" fmla="*/ 588335 w 1096059"/>
              <a:gd name="connsiteY315" fmla="*/ 411523 h 479583"/>
              <a:gd name="connsiteX316" fmla="*/ 588302 w 1096059"/>
              <a:gd name="connsiteY316" fmla="*/ 410996 h 479583"/>
              <a:gd name="connsiteX317" fmla="*/ 588335 w 1096059"/>
              <a:gd name="connsiteY317" fmla="*/ 410215 h 479583"/>
              <a:gd name="connsiteX318" fmla="*/ 588253 w 1096059"/>
              <a:gd name="connsiteY318" fmla="*/ 409687 h 479583"/>
              <a:gd name="connsiteX319" fmla="*/ 588122 w 1096059"/>
              <a:gd name="connsiteY319" fmla="*/ 409243 h 479583"/>
              <a:gd name="connsiteX320" fmla="*/ 588057 w 1096059"/>
              <a:gd name="connsiteY320" fmla="*/ 408758 h 479583"/>
              <a:gd name="connsiteX321" fmla="*/ 587681 w 1096059"/>
              <a:gd name="connsiteY321" fmla="*/ 408800 h 479583"/>
              <a:gd name="connsiteX322" fmla="*/ 587174 w 1096059"/>
              <a:gd name="connsiteY322" fmla="*/ 408948 h 479583"/>
              <a:gd name="connsiteX323" fmla="*/ 586929 w 1096059"/>
              <a:gd name="connsiteY323" fmla="*/ 409328 h 479583"/>
              <a:gd name="connsiteX324" fmla="*/ 586356 w 1096059"/>
              <a:gd name="connsiteY324" fmla="*/ 409497 h 479583"/>
              <a:gd name="connsiteX325" fmla="*/ 585931 w 1096059"/>
              <a:gd name="connsiteY325" fmla="*/ 409201 h 479583"/>
              <a:gd name="connsiteX326" fmla="*/ 585588 w 1096059"/>
              <a:gd name="connsiteY326" fmla="*/ 409433 h 479583"/>
              <a:gd name="connsiteX327" fmla="*/ 585081 w 1096059"/>
              <a:gd name="connsiteY327" fmla="*/ 409497 h 479583"/>
              <a:gd name="connsiteX328" fmla="*/ 584427 w 1096059"/>
              <a:gd name="connsiteY328" fmla="*/ 409856 h 479583"/>
              <a:gd name="connsiteX329" fmla="*/ 584133 w 1096059"/>
              <a:gd name="connsiteY329" fmla="*/ 410341 h 479583"/>
              <a:gd name="connsiteX330" fmla="*/ 583626 w 1096059"/>
              <a:gd name="connsiteY330" fmla="*/ 410510 h 479583"/>
              <a:gd name="connsiteX331" fmla="*/ 582939 w 1096059"/>
              <a:gd name="connsiteY331" fmla="*/ 410531 h 479583"/>
              <a:gd name="connsiteX332" fmla="*/ 582154 w 1096059"/>
              <a:gd name="connsiteY332" fmla="*/ 410341 h 479583"/>
              <a:gd name="connsiteX333" fmla="*/ 581517 w 1096059"/>
              <a:gd name="connsiteY333" fmla="*/ 409982 h 479583"/>
              <a:gd name="connsiteX334" fmla="*/ 581157 w 1096059"/>
              <a:gd name="connsiteY334" fmla="*/ 409455 h 479583"/>
              <a:gd name="connsiteX335" fmla="*/ 580846 w 1096059"/>
              <a:gd name="connsiteY335" fmla="*/ 408737 h 479583"/>
              <a:gd name="connsiteX336" fmla="*/ 580781 w 1096059"/>
              <a:gd name="connsiteY336" fmla="*/ 408293 h 479583"/>
              <a:gd name="connsiteX337" fmla="*/ 580977 w 1096059"/>
              <a:gd name="connsiteY337" fmla="*/ 407681 h 479583"/>
              <a:gd name="connsiteX338" fmla="*/ 580797 w 1096059"/>
              <a:gd name="connsiteY338" fmla="*/ 407153 h 479583"/>
              <a:gd name="connsiteX339" fmla="*/ 580257 w 1096059"/>
              <a:gd name="connsiteY339" fmla="*/ 406815 h 479583"/>
              <a:gd name="connsiteX340" fmla="*/ 579996 w 1096059"/>
              <a:gd name="connsiteY340" fmla="*/ 406541 h 479583"/>
              <a:gd name="connsiteX341" fmla="*/ 579718 w 1096059"/>
              <a:gd name="connsiteY341" fmla="*/ 405992 h 479583"/>
              <a:gd name="connsiteX342" fmla="*/ 579407 w 1096059"/>
              <a:gd name="connsiteY342" fmla="*/ 405570 h 479583"/>
              <a:gd name="connsiteX343" fmla="*/ 579342 w 1096059"/>
              <a:gd name="connsiteY343" fmla="*/ 405021 h 479583"/>
              <a:gd name="connsiteX344" fmla="*/ 579685 w 1096059"/>
              <a:gd name="connsiteY344" fmla="*/ 404535 h 479583"/>
              <a:gd name="connsiteX345" fmla="*/ 580110 w 1096059"/>
              <a:gd name="connsiteY345" fmla="*/ 404134 h 479583"/>
              <a:gd name="connsiteX346" fmla="*/ 580584 w 1096059"/>
              <a:gd name="connsiteY346" fmla="*/ 404092 h 479583"/>
              <a:gd name="connsiteX347" fmla="*/ 580977 w 1096059"/>
              <a:gd name="connsiteY347" fmla="*/ 403796 h 479583"/>
              <a:gd name="connsiteX348" fmla="*/ 581598 w 1096059"/>
              <a:gd name="connsiteY348" fmla="*/ 403606 h 479583"/>
              <a:gd name="connsiteX349" fmla="*/ 581811 w 1096059"/>
              <a:gd name="connsiteY349" fmla="*/ 402867 h 479583"/>
              <a:gd name="connsiteX350" fmla="*/ 582072 w 1096059"/>
              <a:gd name="connsiteY350" fmla="*/ 402340 h 479583"/>
              <a:gd name="connsiteX351" fmla="*/ 582514 w 1096059"/>
              <a:gd name="connsiteY351" fmla="*/ 401854 h 479583"/>
              <a:gd name="connsiteX352" fmla="*/ 582972 w 1096059"/>
              <a:gd name="connsiteY352" fmla="*/ 401263 h 479583"/>
              <a:gd name="connsiteX353" fmla="*/ 583479 w 1096059"/>
              <a:gd name="connsiteY353" fmla="*/ 401031 h 479583"/>
              <a:gd name="connsiteX354" fmla="*/ 583691 w 1096059"/>
              <a:gd name="connsiteY354" fmla="*/ 400439 h 479583"/>
              <a:gd name="connsiteX355" fmla="*/ 584182 w 1096059"/>
              <a:gd name="connsiteY355" fmla="*/ 400102 h 479583"/>
              <a:gd name="connsiteX356" fmla="*/ 584574 w 1096059"/>
              <a:gd name="connsiteY356" fmla="*/ 399553 h 479583"/>
              <a:gd name="connsiteX357" fmla="*/ 584492 w 1096059"/>
              <a:gd name="connsiteY357" fmla="*/ 398750 h 479583"/>
              <a:gd name="connsiteX358" fmla="*/ 584787 w 1096059"/>
              <a:gd name="connsiteY358" fmla="*/ 398328 h 479583"/>
              <a:gd name="connsiteX359" fmla="*/ 584917 w 1096059"/>
              <a:gd name="connsiteY359" fmla="*/ 397906 h 479583"/>
              <a:gd name="connsiteX360" fmla="*/ 585555 w 1096059"/>
              <a:gd name="connsiteY360" fmla="*/ 397209 h 479583"/>
              <a:gd name="connsiteX361" fmla="*/ 586078 w 1096059"/>
              <a:gd name="connsiteY361" fmla="*/ 396322 h 479583"/>
              <a:gd name="connsiteX362" fmla="*/ 586520 w 1096059"/>
              <a:gd name="connsiteY362" fmla="*/ 396154 h 479583"/>
              <a:gd name="connsiteX363" fmla="*/ 586651 w 1096059"/>
              <a:gd name="connsiteY363" fmla="*/ 395837 h 479583"/>
              <a:gd name="connsiteX364" fmla="*/ 586716 w 1096059"/>
              <a:gd name="connsiteY364" fmla="*/ 395204 h 479583"/>
              <a:gd name="connsiteX365" fmla="*/ 587109 w 1096059"/>
              <a:gd name="connsiteY365" fmla="*/ 394528 h 479583"/>
              <a:gd name="connsiteX366" fmla="*/ 587354 w 1096059"/>
              <a:gd name="connsiteY366" fmla="*/ 394032 h 479583"/>
              <a:gd name="connsiteX367" fmla="*/ 587485 w 1096059"/>
              <a:gd name="connsiteY367" fmla="*/ 393776 h 479583"/>
              <a:gd name="connsiteX368" fmla="*/ 588384 w 1096059"/>
              <a:gd name="connsiteY368" fmla="*/ 393263 h 479583"/>
              <a:gd name="connsiteX369" fmla="*/ 588711 w 1096059"/>
              <a:gd name="connsiteY369" fmla="*/ 387813 h 479583"/>
              <a:gd name="connsiteX370" fmla="*/ 589152 w 1096059"/>
              <a:gd name="connsiteY370" fmla="*/ 385889 h 479583"/>
              <a:gd name="connsiteX371" fmla="*/ 589986 w 1096059"/>
              <a:gd name="connsiteY371" fmla="*/ 384094 h 479583"/>
              <a:gd name="connsiteX372" fmla="*/ 591082 w 1096059"/>
              <a:gd name="connsiteY372" fmla="*/ 382940 h 479583"/>
              <a:gd name="connsiteX373" fmla="*/ 592096 w 1096059"/>
              <a:gd name="connsiteY373" fmla="*/ 382619 h 479583"/>
              <a:gd name="connsiteX374" fmla="*/ 593518 w 1096059"/>
              <a:gd name="connsiteY374" fmla="*/ 382683 h 479583"/>
              <a:gd name="connsiteX375" fmla="*/ 595366 w 1096059"/>
              <a:gd name="connsiteY375" fmla="*/ 382555 h 479583"/>
              <a:gd name="connsiteX376" fmla="*/ 597361 w 1096059"/>
              <a:gd name="connsiteY376" fmla="*/ 381016 h 479583"/>
              <a:gd name="connsiteX377" fmla="*/ 597737 w 1096059"/>
              <a:gd name="connsiteY377" fmla="*/ 379221 h 479583"/>
              <a:gd name="connsiteX378" fmla="*/ 597426 w 1096059"/>
              <a:gd name="connsiteY378" fmla="*/ 377810 h 479583"/>
              <a:gd name="connsiteX379" fmla="*/ 597034 w 1096059"/>
              <a:gd name="connsiteY379" fmla="*/ 376079 h 479583"/>
              <a:gd name="connsiteX380" fmla="*/ 596331 w 1096059"/>
              <a:gd name="connsiteY380" fmla="*/ 373001 h 479583"/>
              <a:gd name="connsiteX381" fmla="*/ 596265 w 1096059"/>
              <a:gd name="connsiteY381" fmla="*/ 370180 h 479583"/>
              <a:gd name="connsiteX382" fmla="*/ 594924 w 1096059"/>
              <a:gd name="connsiteY382" fmla="*/ 366269 h 479583"/>
              <a:gd name="connsiteX383" fmla="*/ 594467 w 1096059"/>
              <a:gd name="connsiteY383" fmla="*/ 365243 h 479583"/>
              <a:gd name="connsiteX384" fmla="*/ 594156 w 1096059"/>
              <a:gd name="connsiteY384" fmla="*/ 362229 h 479583"/>
              <a:gd name="connsiteX385" fmla="*/ 593764 w 1096059"/>
              <a:gd name="connsiteY385" fmla="*/ 357869 h 479583"/>
              <a:gd name="connsiteX386" fmla="*/ 593388 w 1096059"/>
              <a:gd name="connsiteY386" fmla="*/ 353894 h 479583"/>
              <a:gd name="connsiteX387" fmla="*/ 593584 w 1096059"/>
              <a:gd name="connsiteY387" fmla="*/ 350560 h 479583"/>
              <a:gd name="connsiteX388" fmla="*/ 594777 w 1096059"/>
              <a:gd name="connsiteY388" fmla="*/ 348510 h 479583"/>
              <a:gd name="connsiteX389" fmla="*/ 595448 w 1096059"/>
              <a:gd name="connsiteY389" fmla="*/ 347310 h 479583"/>
              <a:gd name="connsiteX390" fmla="*/ 596151 w 1096059"/>
              <a:gd name="connsiteY390" fmla="*/ 346273 h 479583"/>
              <a:gd name="connsiteX391" fmla="*/ 596363 w 1096059"/>
              <a:gd name="connsiteY391" fmla="*/ 344855 h 479583"/>
              <a:gd name="connsiteX392" fmla="*/ 595824 w 1096059"/>
              <a:gd name="connsiteY392" fmla="*/ 342836 h 479583"/>
              <a:gd name="connsiteX393" fmla="*/ 595170 w 1096059"/>
              <a:gd name="connsiteY393" fmla="*/ 341745 h 479583"/>
              <a:gd name="connsiteX394" fmla="*/ 594287 w 1096059"/>
              <a:gd name="connsiteY394" fmla="*/ 340654 h 479583"/>
              <a:gd name="connsiteX395" fmla="*/ 592930 w 1096059"/>
              <a:gd name="connsiteY395" fmla="*/ 340381 h 479583"/>
              <a:gd name="connsiteX396" fmla="*/ 592275 w 1096059"/>
              <a:gd name="connsiteY396" fmla="*/ 339508 h 479583"/>
              <a:gd name="connsiteX397" fmla="*/ 591622 w 1096059"/>
              <a:gd name="connsiteY397" fmla="*/ 338907 h 479583"/>
              <a:gd name="connsiteX398" fmla="*/ 591670 w 1096059"/>
              <a:gd name="connsiteY398" fmla="*/ 338473 h 479583"/>
              <a:gd name="connsiteX399" fmla="*/ 591785 w 1096059"/>
              <a:gd name="connsiteY399" fmla="*/ 337599 h 479583"/>
              <a:gd name="connsiteX400" fmla="*/ 591670 w 1096059"/>
              <a:gd name="connsiteY400" fmla="*/ 336563 h 479583"/>
              <a:gd name="connsiteX401" fmla="*/ 591736 w 1096059"/>
              <a:gd name="connsiteY401" fmla="*/ 336072 h 479583"/>
              <a:gd name="connsiteX402" fmla="*/ 592390 w 1096059"/>
              <a:gd name="connsiteY402" fmla="*/ 335799 h 479583"/>
              <a:gd name="connsiteX403" fmla="*/ 592390 w 1096059"/>
              <a:gd name="connsiteY403" fmla="*/ 334762 h 479583"/>
              <a:gd name="connsiteX404" fmla="*/ 592325 w 1096059"/>
              <a:gd name="connsiteY404" fmla="*/ 333889 h 479583"/>
              <a:gd name="connsiteX405" fmla="*/ 592652 w 1096059"/>
              <a:gd name="connsiteY405" fmla="*/ 333126 h 479583"/>
              <a:gd name="connsiteX406" fmla="*/ 592930 w 1096059"/>
              <a:gd name="connsiteY406" fmla="*/ 332306 h 479583"/>
              <a:gd name="connsiteX407" fmla="*/ 593747 w 1096059"/>
              <a:gd name="connsiteY407" fmla="*/ 331325 h 479583"/>
              <a:gd name="connsiteX408" fmla="*/ 593796 w 1096059"/>
              <a:gd name="connsiteY408" fmla="*/ 327125 h 479583"/>
              <a:gd name="connsiteX409" fmla="*/ 593469 w 1096059"/>
              <a:gd name="connsiteY409" fmla="*/ 327233 h 479583"/>
              <a:gd name="connsiteX410" fmla="*/ 592717 w 1096059"/>
              <a:gd name="connsiteY410" fmla="*/ 327452 h 479583"/>
              <a:gd name="connsiteX411" fmla="*/ 592325 w 1096059"/>
              <a:gd name="connsiteY411" fmla="*/ 326306 h 479583"/>
              <a:gd name="connsiteX412" fmla="*/ 591899 w 1096059"/>
              <a:gd name="connsiteY412" fmla="*/ 325378 h 479583"/>
              <a:gd name="connsiteX413" fmla="*/ 591948 w 1096059"/>
              <a:gd name="connsiteY413" fmla="*/ 323905 h 479583"/>
              <a:gd name="connsiteX414" fmla="*/ 592227 w 1096059"/>
              <a:gd name="connsiteY414" fmla="*/ 322978 h 479583"/>
              <a:gd name="connsiteX415" fmla="*/ 592717 w 1096059"/>
              <a:gd name="connsiteY415" fmla="*/ 321941 h 479583"/>
              <a:gd name="connsiteX416" fmla="*/ 593306 w 1096059"/>
              <a:gd name="connsiteY416" fmla="*/ 321178 h 479583"/>
              <a:gd name="connsiteX417" fmla="*/ 593633 w 1096059"/>
              <a:gd name="connsiteY417" fmla="*/ 320687 h 479583"/>
              <a:gd name="connsiteX418" fmla="*/ 594238 w 1096059"/>
              <a:gd name="connsiteY418" fmla="*/ 320195 h 479583"/>
              <a:gd name="connsiteX419" fmla="*/ 594843 w 1096059"/>
              <a:gd name="connsiteY419" fmla="*/ 319432 h 479583"/>
              <a:gd name="connsiteX420" fmla="*/ 595170 w 1096059"/>
              <a:gd name="connsiteY420" fmla="*/ 318614 h 479583"/>
              <a:gd name="connsiteX421" fmla="*/ 595284 w 1096059"/>
              <a:gd name="connsiteY421" fmla="*/ 317687 h 479583"/>
              <a:gd name="connsiteX422" fmla="*/ 595611 w 1096059"/>
              <a:gd name="connsiteY422" fmla="*/ 317087 h 479583"/>
              <a:gd name="connsiteX423" fmla="*/ 595546 w 1096059"/>
              <a:gd name="connsiteY423" fmla="*/ 316268 h 479583"/>
              <a:gd name="connsiteX424" fmla="*/ 596478 w 1096059"/>
              <a:gd name="connsiteY424" fmla="*/ 314117 h 479583"/>
              <a:gd name="connsiteX425" fmla="*/ 596674 w 1096059"/>
              <a:gd name="connsiteY425" fmla="*/ 313529 h 479583"/>
              <a:gd name="connsiteX426" fmla="*/ 598064 w 1096059"/>
              <a:gd name="connsiteY426" fmla="*/ 314820 h 479583"/>
              <a:gd name="connsiteX427" fmla="*/ 600222 w 1096059"/>
              <a:gd name="connsiteY427" fmla="*/ 316447 h 479583"/>
              <a:gd name="connsiteX428" fmla="*/ 605160 w 1096059"/>
              <a:gd name="connsiteY428" fmla="*/ 319706 h 479583"/>
              <a:gd name="connsiteX429" fmla="*/ 606632 w 1096059"/>
              <a:gd name="connsiteY429" fmla="*/ 319984 h 479583"/>
              <a:gd name="connsiteX430" fmla="*/ 608381 w 1096059"/>
              <a:gd name="connsiteY430" fmla="*/ 320998 h 479583"/>
              <a:gd name="connsiteX431" fmla="*/ 609117 w 1096059"/>
              <a:gd name="connsiteY431" fmla="*/ 321592 h 479583"/>
              <a:gd name="connsiteX432" fmla="*/ 609771 w 1096059"/>
              <a:gd name="connsiteY432" fmla="*/ 322105 h 479583"/>
              <a:gd name="connsiteX433" fmla="*/ 610409 w 1096059"/>
              <a:gd name="connsiteY433" fmla="*/ 322934 h 479583"/>
              <a:gd name="connsiteX434" fmla="*/ 610458 w 1096059"/>
              <a:gd name="connsiteY434" fmla="*/ 323137 h 479583"/>
              <a:gd name="connsiteX435" fmla="*/ 610687 w 1096059"/>
              <a:gd name="connsiteY435" fmla="*/ 324317 h 479583"/>
              <a:gd name="connsiteX436" fmla="*/ 611341 w 1096059"/>
              <a:gd name="connsiteY436" fmla="*/ 325792 h 479583"/>
              <a:gd name="connsiteX437" fmla="*/ 613614 w 1096059"/>
              <a:gd name="connsiteY437" fmla="*/ 326996 h 479583"/>
              <a:gd name="connsiteX438" fmla="*/ 617146 w 1096059"/>
              <a:gd name="connsiteY438" fmla="*/ 327175 h 479583"/>
              <a:gd name="connsiteX439" fmla="*/ 618160 w 1096059"/>
              <a:gd name="connsiteY439" fmla="*/ 326899 h 479583"/>
              <a:gd name="connsiteX440" fmla="*/ 619075 w 1096059"/>
              <a:gd name="connsiteY440" fmla="*/ 324226 h 479583"/>
              <a:gd name="connsiteX441" fmla="*/ 621381 w 1096059"/>
              <a:gd name="connsiteY441" fmla="*/ 323948 h 479583"/>
              <a:gd name="connsiteX442" fmla="*/ 625158 w 1096059"/>
              <a:gd name="connsiteY442" fmla="*/ 323210 h 479583"/>
              <a:gd name="connsiteX443" fmla="*/ 627104 w 1096059"/>
              <a:gd name="connsiteY443" fmla="*/ 322473 h 479583"/>
              <a:gd name="connsiteX444" fmla="*/ 633922 w 1096059"/>
              <a:gd name="connsiteY444" fmla="*/ 322842 h 479583"/>
              <a:gd name="connsiteX445" fmla="*/ 635214 w 1096059"/>
              <a:gd name="connsiteY445" fmla="*/ 322105 h 479583"/>
              <a:gd name="connsiteX446" fmla="*/ 637797 w 1096059"/>
              <a:gd name="connsiteY446" fmla="*/ 318601 h 479583"/>
              <a:gd name="connsiteX447" fmla="*/ 639547 w 1096059"/>
              <a:gd name="connsiteY447" fmla="*/ 318047 h 479583"/>
              <a:gd name="connsiteX448" fmla="*/ 641395 w 1096059"/>
              <a:gd name="connsiteY448" fmla="*/ 316202 h 479583"/>
              <a:gd name="connsiteX449" fmla="*/ 642310 w 1096059"/>
              <a:gd name="connsiteY449" fmla="*/ 312145 h 479583"/>
              <a:gd name="connsiteX450" fmla="*/ 649325 w 1096059"/>
              <a:gd name="connsiteY450" fmla="*/ 311223 h 479583"/>
              <a:gd name="connsiteX451" fmla="*/ 654296 w 1096059"/>
              <a:gd name="connsiteY451" fmla="*/ 308089 h 479583"/>
              <a:gd name="connsiteX452" fmla="*/ 656422 w 1096059"/>
              <a:gd name="connsiteY452" fmla="*/ 307812 h 479583"/>
              <a:gd name="connsiteX453" fmla="*/ 659659 w 1096059"/>
              <a:gd name="connsiteY453" fmla="*/ 306244 h 479583"/>
              <a:gd name="connsiteX454" fmla="*/ 661033 w 1096059"/>
              <a:gd name="connsiteY454" fmla="*/ 306890 h 479583"/>
              <a:gd name="connsiteX455" fmla="*/ 663436 w 1096059"/>
              <a:gd name="connsiteY455" fmla="*/ 307166 h 479583"/>
              <a:gd name="connsiteX456" fmla="*/ 664450 w 1096059"/>
              <a:gd name="connsiteY456" fmla="*/ 307997 h 479583"/>
              <a:gd name="connsiteX457" fmla="*/ 665742 w 1096059"/>
              <a:gd name="connsiteY457" fmla="*/ 308089 h 479583"/>
              <a:gd name="connsiteX458" fmla="*/ 667671 w 1096059"/>
              <a:gd name="connsiteY458" fmla="*/ 308550 h 479583"/>
              <a:gd name="connsiteX459" fmla="*/ 670713 w 1096059"/>
              <a:gd name="connsiteY459" fmla="*/ 309196 h 479583"/>
              <a:gd name="connsiteX460" fmla="*/ 674866 w 1096059"/>
              <a:gd name="connsiteY460" fmla="*/ 312145 h 479583"/>
              <a:gd name="connsiteX461" fmla="*/ 682240 w 1096059"/>
              <a:gd name="connsiteY461" fmla="*/ 317955 h 479583"/>
              <a:gd name="connsiteX462" fmla="*/ 688699 w 1096059"/>
              <a:gd name="connsiteY462" fmla="*/ 323119 h 479583"/>
              <a:gd name="connsiteX463" fmla="*/ 692378 w 1096059"/>
              <a:gd name="connsiteY463" fmla="*/ 325792 h 479583"/>
              <a:gd name="connsiteX464" fmla="*/ 695615 w 1096059"/>
              <a:gd name="connsiteY464" fmla="*/ 326899 h 479583"/>
              <a:gd name="connsiteX465" fmla="*/ 698379 w 1096059"/>
              <a:gd name="connsiteY465" fmla="*/ 328374 h 479583"/>
              <a:gd name="connsiteX466" fmla="*/ 699213 w 1096059"/>
              <a:gd name="connsiteY466" fmla="*/ 329020 h 479583"/>
              <a:gd name="connsiteX467" fmla="*/ 700505 w 1096059"/>
              <a:gd name="connsiteY467" fmla="*/ 329388 h 479583"/>
              <a:gd name="connsiteX468" fmla="*/ 702712 w 1096059"/>
              <a:gd name="connsiteY468" fmla="*/ 328835 h 479583"/>
              <a:gd name="connsiteX469" fmla="*/ 707879 w 1096059"/>
              <a:gd name="connsiteY469" fmla="*/ 331417 h 479583"/>
              <a:gd name="connsiteX470" fmla="*/ 710462 w 1096059"/>
              <a:gd name="connsiteY470" fmla="*/ 333629 h 479583"/>
              <a:gd name="connsiteX471" fmla="*/ 713406 w 1096059"/>
              <a:gd name="connsiteY471" fmla="*/ 337227 h 479583"/>
              <a:gd name="connsiteX472" fmla="*/ 714141 w 1096059"/>
              <a:gd name="connsiteY472" fmla="*/ 341652 h 479583"/>
              <a:gd name="connsiteX473" fmla="*/ 717461 w 1096059"/>
              <a:gd name="connsiteY473" fmla="*/ 345248 h 479583"/>
              <a:gd name="connsiteX474" fmla="*/ 717657 w 1096059"/>
              <a:gd name="connsiteY474" fmla="*/ 346447 h 479583"/>
              <a:gd name="connsiteX475" fmla="*/ 718671 w 1096059"/>
              <a:gd name="connsiteY475" fmla="*/ 351057 h 479583"/>
              <a:gd name="connsiteX476" fmla="*/ 719129 w 1096059"/>
              <a:gd name="connsiteY476" fmla="*/ 352164 h 479583"/>
              <a:gd name="connsiteX477" fmla="*/ 719488 w 1096059"/>
              <a:gd name="connsiteY477" fmla="*/ 352809 h 479583"/>
              <a:gd name="connsiteX478" fmla="*/ 719963 w 1096059"/>
              <a:gd name="connsiteY478" fmla="*/ 354192 h 479583"/>
              <a:gd name="connsiteX479" fmla="*/ 720502 w 1096059"/>
              <a:gd name="connsiteY479" fmla="*/ 355115 h 479583"/>
              <a:gd name="connsiteX480" fmla="*/ 721516 w 1096059"/>
              <a:gd name="connsiteY480" fmla="*/ 356037 h 479583"/>
              <a:gd name="connsiteX481" fmla="*/ 722530 w 1096059"/>
              <a:gd name="connsiteY481" fmla="*/ 356774 h 479583"/>
              <a:gd name="connsiteX482" fmla="*/ 722906 w 1096059"/>
              <a:gd name="connsiteY482" fmla="*/ 357604 h 479583"/>
              <a:gd name="connsiteX483" fmla="*/ 723184 w 1096059"/>
              <a:gd name="connsiteY483" fmla="*/ 359817 h 479583"/>
              <a:gd name="connsiteX484" fmla="*/ 724377 w 1096059"/>
              <a:gd name="connsiteY484" fmla="*/ 362491 h 479583"/>
              <a:gd name="connsiteX485" fmla="*/ 724296 w 1096059"/>
              <a:gd name="connsiteY485" fmla="*/ 363229 h 479583"/>
              <a:gd name="connsiteX486" fmla="*/ 725015 w 1096059"/>
              <a:gd name="connsiteY486" fmla="*/ 365208 h 479583"/>
              <a:gd name="connsiteX487" fmla="*/ 725391 w 1096059"/>
              <a:gd name="connsiteY487" fmla="*/ 366272 h 479583"/>
              <a:gd name="connsiteX488" fmla="*/ 725947 w 1096059"/>
              <a:gd name="connsiteY488" fmla="*/ 367563 h 479583"/>
              <a:gd name="connsiteX489" fmla="*/ 727239 w 1096059"/>
              <a:gd name="connsiteY489" fmla="*/ 369776 h 479583"/>
              <a:gd name="connsiteX490" fmla="*/ 729365 w 1096059"/>
              <a:gd name="connsiteY490" fmla="*/ 372911 h 479583"/>
              <a:gd name="connsiteX491" fmla="*/ 729561 w 1096059"/>
              <a:gd name="connsiteY491" fmla="*/ 373077 h 479583"/>
              <a:gd name="connsiteX492" fmla="*/ 732684 w 1096059"/>
              <a:gd name="connsiteY492" fmla="*/ 375585 h 479583"/>
              <a:gd name="connsiteX493" fmla="*/ 736641 w 1096059"/>
              <a:gd name="connsiteY493" fmla="*/ 379365 h 479583"/>
              <a:gd name="connsiteX494" fmla="*/ 746239 w 1096059"/>
              <a:gd name="connsiteY494" fmla="*/ 387572 h 479583"/>
              <a:gd name="connsiteX495" fmla="*/ 747057 w 1096059"/>
              <a:gd name="connsiteY495" fmla="*/ 388955 h 479583"/>
              <a:gd name="connsiteX496" fmla="*/ 750376 w 1096059"/>
              <a:gd name="connsiteY496" fmla="*/ 392090 h 479583"/>
              <a:gd name="connsiteX497" fmla="*/ 750654 w 1096059"/>
              <a:gd name="connsiteY497" fmla="*/ 392735 h 479583"/>
              <a:gd name="connsiteX498" fmla="*/ 750572 w 1096059"/>
              <a:gd name="connsiteY498" fmla="*/ 393842 h 479583"/>
              <a:gd name="connsiteX499" fmla="*/ 750850 w 1096059"/>
              <a:gd name="connsiteY499" fmla="*/ 394538 h 479583"/>
              <a:gd name="connsiteX500" fmla="*/ 751488 w 1096059"/>
              <a:gd name="connsiteY500" fmla="*/ 396147 h 479583"/>
              <a:gd name="connsiteX501" fmla="*/ 752829 w 1096059"/>
              <a:gd name="connsiteY501" fmla="*/ 397643 h 479583"/>
              <a:gd name="connsiteX502" fmla="*/ 753090 w 1096059"/>
              <a:gd name="connsiteY502" fmla="*/ 398182 h 479583"/>
              <a:gd name="connsiteX503" fmla="*/ 753842 w 1096059"/>
              <a:gd name="connsiteY503" fmla="*/ 399305 h 479583"/>
              <a:gd name="connsiteX504" fmla="*/ 754218 w 1096059"/>
              <a:gd name="connsiteY504" fmla="*/ 399679 h 479583"/>
              <a:gd name="connsiteX505" fmla="*/ 754742 w 1096059"/>
              <a:gd name="connsiteY505" fmla="*/ 400203 h 479583"/>
              <a:gd name="connsiteX506" fmla="*/ 755706 w 1096059"/>
              <a:gd name="connsiteY506" fmla="*/ 401176 h 479583"/>
              <a:gd name="connsiteX507" fmla="*/ 756459 w 1096059"/>
              <a:gd name="connsiteY507" fmla="*/ 402224 h 479583"/>
              <a:gd name="connsiteX508" fmla="*/ 757423 w 1096059"/>
              <a:gd name="connsiteY508" fmla="*/ 403198 h 479583"/>
              <a:gd name="connsiteX509" fmla="*/ 758323 w 1096059"/>
              <a:gd name="connsiteY509" fmla="*/ 404096 h 479583"/>
              <a:gd name="connsiteX510" fmla="*/ 759304 w 1096059"/>
              <a:gd name="connsiteY510" fmla="*/ 404994 h 479583"/>
              <a:gd name="connsiteX511" fmla="*/ 760268 w 1096059"/>
              <a:gd name="connsiteY511" fmla="*/ 405892 h 479583"/>
              <a:gd name="connsiteX512" fmla="*/ 760595 w 1096059"/>
              <a:gd name="connsiteY512" fmla="*/ 406103 h 479583"/>
              <a:gd name="connsiteX513" fmla="*/ 761266 w 1096059"/>
              <a:gd name="connsiteY513" fmla="*/ 407028 h 479583"/>
              <a:gd name="connsiteX514" fmla="*/ 761822 w 1096059"/>
              <a:gd name="connsiteY514" fmla="*/ 408872 h 479583"/>
              <a:gd name="connsiteX515" fmla="*/ 762639 w 1096059"/>
              <a:gd name="connsiteY515" fmla="*/ 409517 h 479583"/>
              <a:gd name="connsiteX516" fmla="*/ 763293 w 1096059"/>
              <a:gd name="connsiteY516" fmla="*/ 409794 h 479583"/>
              <a:gd name="connsiteX517" fmla="*/ 765501 w 1096059"/>
              <a:gd name="connsiteY517" fmla="*/ 409702 h 479583"/>
              <a:gd name="connsiteX518" fmla="*/ 766237 w 1096059"/>
              <a:gd name="connsiteY518" fmla="*/ 410532 h 479583"/>
              <a:gd name="connsiteX519" fmla="*/ 766793 w 1096059"/>
              <a:gd name="connsiteY519" fmla="*/ 411269 h 479583"/>
              <a:gd name="connsiteX520" fmla="*/ 768084 w 1096059"/>
              <a:gd name="connsiteY520" fmla="*/ 412376 h 479583"/>
              <a:gd name="connsiteX521" fmla="*/ 769474 w 1096059"/>
              <a:gd name="connsiteY521" fmla="*/ 413851 h 479583"/>
              <a:gd name="connsiteX522" fmla="*/ 770570 w 1096059"/>
              <a:gd name="connsiteY522" fmla="*/ 414589 h 479583"/>
              <a:gd name="connsiteX523" fmla="*/ 772793 w 1096059"/>
              <a:gd name="connsiteY523" fmla="*/ 415972 h 479583"/>
              <a:gd name="connsiteX524" fmla="*/ 775459 w 1096059"/>
              <a:gd name="connsiteY524" fmla="*/ 418554 h 479583"/>
              <a:gd name="connsiteX525" fmla="*/ 778696 w 1096059"/>
              <a:gd name="connsiteY525" fmla="*/ 421135 h 479583"/>
              <a:gd name="connsiteX526" fmla="*/ 780806 w 1096059"/>
              <a:gd name="connsiteY526" fmla="*/ 422611 h 479583"/>
              <a:gd name="connsiteX527" fmla="*/ 783667 w 1096059"/>
              <a:gd name="connsiteY527" fmla="*/ 425654 h 479583"/>
              <a:gd name="connsiteX528" fmla="*/ 785417 w 1096059"/>
              <a:gd name="connsiteY528" fmla="*/ 429250 h 479583"/>
              <a:gd name="connsiteX529" fmla="*/ 785973 w 1096059"/>
              <a:gd name="connsiteY529" fmla="*/ 429895 h 479583"/>
              <a:gd name="connsiteX530" fmla="*/ 786806 w 1096059"/>
              <a:gd name="connsiteY530" fmla="*/ 430817 h 479583"/>
              <a:gd name="connsiteX531" fmla="*/ 787362 w 1096059"/>
              <a:gd name="connsiteY531" fmla="*/ 431924 h 479583"/>
              <a:gd name="connsiteX532" fmla="*/ 787918 w 1096059"/>
              <a:gd name="connsiteY532" fmla="*/ 433768 h 479583"/>
              <a:gd name="connsiteX533" fmla="*/ 788164 w 1096059"/>
              <a:gd name="connsiteY533" fmla="*/ 434648 h 479583"/>
              <a:gd name="connsiteX534" fmla="*/ 790829 w 1096059"/>
              <a:gd name="connsiteY534" fmla="*/ 433692 h 479583"/>
              <a:gd name="connsiteX535" fmla="*/ 793053 w 1096059"/>
              <a:gd name="connsiteY535" fmla="*/ 433883 h 479583"/>
              <a:gd name="connsiteX536" fmla="*/ 794475 w 1096059"/>
              <a:gd name="connsiteY536" fmla="*/ 433452 h 479583"/>
              <a:gd name="connsiteX537" fmla="*/ 795832 w 1096059"/>
              <a:gd name="connsiteY537" fmla="*/ 431719 h 479583"/>
              <a:gd name="connsiteX538" fmla="*/ 798677 w 1096059"/>
              <a:gd name="connsiteY538" fmla="*/ 431230 h 479583"/>
              <a:gd name="connsiteX539" fmla="*/ 799184 w 1096059"/>
              <a:gd name="connsiteY539" fmla="*/ 430711 h 479583"/>
              <a:gd name="connsiteX540" fmla="*/ 800607 w 1096059"/>
              <a:gd name="connsiteY540" fmla="*/ 429250 h 479583"/>
              <a:gd name="connsiteX541" fmla="*/ 801915 w 1096059"/>
              <a:gd name="connsiteY541" fmla="*/ 426339 h 479583"/>
              <a:gd name="connsiteX542" fmla="*/ 802095 w 1096059"/>
              <a:gd name="connsiteY542" fmla="*/ 425624 h 479583"/>
              <a:gd name="connsiteX543" fmla="*/ 803158 w 1096059"/>
              <a:gd name="connsiteY543" fmla="*/ 421444 h 479583"/>
              <a:gd name="connsiteX544" fmla="*/ 802765 w 1096059"/>
              <a:gd name="connsiteY544" fmla="*/ 417885 h 479583"/>
              <a:gd name="connsiteX545" fmla="*/ 802733 w 1096059"/>
              <a:gd name="connsiteY545" fmla="*/ 417536 h 479583"/>
              <a:gd name="connsiteX546" fmla="*/ 803109 w 1096059"/>
              <a:gd name="connsiteY546" fmla="*/ 416941 h 479583"/>
              <a:gd name="connsiteX547" fmla="*/ 803665 w 1096059"/>
              <a:gd name="connsiteY547" fmla="*/ 416050 h 479583"/>
              <a:gd name="connsiteX548" fmla="*/ 802684 w 1096059"/>
              <a:gd name="connsiteY548" fmla="*/ 410964 h 479583"/>
              <a:gd name="connsiteX549" fmla="*/ 804073 w 1096059"/>
              <a:gd name="connsiteY549" fmla="*/ 410999 h 479583"/>
              <a:gd name="connsiteX550" fmla="*/ 806706 w 1096059"/>
              <a:gd name="connsiteY550" fmla="*/ 410771 h 479583"/>
              <a:gd name="connsiteX551" fmla="*/ 809927 w 1096059"/>
              <a:gd name="connsiteY551" fmla="*/ 410739 h 479583"/>
              <a:gd name="connsiteX552" fmla="*/ 811824 w 1096059"/>
              <a:gd name="connsiteY552" fmla="*/ 410518 h 479583"/>
              <a:gd name="connsiteX553" fmla="*/ 814636 w 1096059"/>
              <a:gd name="connsiteY553" fmla="*/ 409886 h 479583"/>
              <a:gd name="connsiteX554" fmla="*/ 817432 w 1096059"/>
              <a:gd name="connsiteY554" fmla="*/ 407043 h 479583"/>
              <a:gd name="connsiteX555" fmla="*/ 819264 w 1096059"/>
              <a:gd name="connsiteY555" fmla="*/ 404612 h 479583"/>
              <a:gd name="connsiteX556" fmla="*/ 822420 w 1096059"/>
              <a:gd name="connsiteY556" fmla="*/ 401765 h 479583"/>
              <a:gd name="connsiteX557" fmla="*/ 825216 w 1096059"/>
              <a:gd name="connsiteY557" fmla="*/ 398922 h 479583"/>
              <a:gd name="connsiteX558" fmla="*/ 826851 w 1096059"/>
              <a:gd name="connsiteY558" fmla="*/ 395688 h 479583"/>
              <a:gd name="connsiteX559" fmla="*/ 828469 w 1096059"/>
              <a:gd name="connsiteY559" fmla="*/ 392253 h 479583"/>
              <a:gd name="connsiteX560" fmla="*/ 831102 w 1096059"/>
              <a:gd name="connsiteY560" fmla="*/ 390819 h 479583"/>
              <a:gd name="connsiteX561" fmla="*/ 833914 w 1096059"/>
              <a:gd name="connsiteY561" fmla="*/ 389987 h 479583"/>
              <a:gd name="connsiteX562" fmla="*/ 838427 w 1096059"/>
              <a:gd name="connsiteY562" fmla="*/ 388131 h 479583"/>
              <a:gd name="connsiteX563" fmla="*/ 842384 w 1096059"/>
              <a:gd name="connsiteY563" fmla="*/ 387086 h 479583"/>
              <a:gd name="connsiteX564" fmla="*/ 845017 w 1096059"/>
              <a:gd name="connsiteY564" fmla="*/ 386255 h 479583"/>
              <a:gd name="connsiteX565" fmla="*/ 848009 w 1096059"/>
              <a:gd name="connsiteY565" fmla="*/ 384616 h 479583"/>
              <a:gd name="connsiteX566" fmla="*/ 849514 w 1096059"/>
              <a:gd name="connsiteY566" fmla="*/ 384399 h 479583"/>
              <a:gd name="connsiteX567" fmla="*/ 851786 w 1096059"/>
              <a:gd name="connsiteY567" fmla="*/ 383975 h 479583"/>
              <a:gd name="connsiteX568" fmla="*/ 855155 w 1096059"/>
              <a:gd name="connsiteY568" fmla="*/ 382973 h 479583"/>
              <a:gd name="connsiteX569" fmla="*/ 855253 w 1096059"/>
              <a:gd name="connsiteY569" fmla="*/ 383185 h 479583"/>
              <a:gd name="connsiteX570" fmla="*/ 855416 w 1096059"/>
              <a:gd name="connsiteY570" fmla="*/ 383151 h 479583"/>
              <a:gd name="connsiteX571" fmla="*/ 855580 w 1096059"/>
              <a:gd name="connsiteY571" fmla="*/ 382915 h 479583"/>
              <a:gd name="connsiteX572" fmla="*/ 855907 w 1096059"/>
              <a:gd name="connsiteY572" fmla="*/ 382923 h 479583"/>
              <a:gd name="connsiteX573" fmla="*/ 856070 w 1096059"/>
              <a:gd name="connsiteY573" fmla="*/ 383002 h 479583"/>
              <a:gd name="connsiteX574" fmla="*/ 856021 w 1096059"/>
              <a:gd name="connsiteY574" fmla="*/ 383308 h 479583"/>
              <a:gd name="connsiteX575" fmla="*/ 855809 w 1096059"/>
              <a:gd name="connsiteY575" fmla="*/ 383824 h 479583"/>
              <a:gd name="connsiteX576" fmla="*/ 855874 w 1096059"/>
              <a:gd name="connsiteY576" fmla="*/ 383973 h 479583"/>
              <a:gd name="connsiteX577" fmla="*/ 856136 w 1096059"/>
              <a:gd name="connsiteY577" fmla="*/ 384165 h 479583"/>
              <a:gd name="connsiteX578" fmla="*/ 856463 w 1096059"/>
              <a:gd name="connsiteY578" fmla="*/ 384165 h 479583"/>
              <a:gd name="connsiteX579" fmla="*/ 856692 w 1096059"/>
              <a:gd name="connsiteY579" fmla="*/ 384305 h 479583"/>
              <a:gd name="connsiteX580" fmla="*/ 856970 w 1096059"/>
              <a:gd name="connsiteY580" fmla="*/ 384542 h 479583"/>
              <a:gd name="connsiteX581" fmla="*/ 857051 w 1096059"/>
              <a:gd name="connsiteY581" fmla="*/ 384778 h 479583"/>
              <a:gd name="connsiteX582" fmla="*/ 857084 w 1096059"/>
              <a:gd name="connsiteY582" fmla="*/ 385014 h 479583"/>
              <a:gd name="connsiteX583" fmla="*/ 857313 w 1096059"/>
              <a:gd name="connsiteY583" fmla="*/ 385228 h 479583"/>
              <a:gd name="connsiteX584" fmla="*/ 857787 w 1096059"/>
              <a:gd name="connsiteY584" fmla="*/ 385250 h 479583"/>
              <a:gd name="connsiteX585" fmla="*/ 857951 w 1096059"/>
              <a:gd name="connsiteY585" fmla="*/ 385452 h 479583"/>
              <a:gd name="connsiteX586" fmla="*/ 858098 w 1096059"/>
              <a:gd name="connsiteY586" fmla="*/ 385686 h 479583"/>
              <a:gd name="connsiteX587" fmla="*/ 858229 w 1096059"/>
              <a:gd name="connsiteY587" fmla="*/ 385999 h 479583"/>
              <a:gd name="connsiteX588" fmla="*/ 858474 w 1096059"/>
              <a:gd name="connsiteY588" fmla="*/ 386171 h 479583"/>
              <a:gd name="connsiteX589" fmla="*/ 858785 w 1096059"/>
              <a:gd name="connsiteY589" fmla="*/ 386289 h 479583"/>
              <a:gd name="connsiteX590" fmla="*/ 859095 w 1096059"/>
              <a:gd name="connsiteY590" fmla="*/ 386295 h 479583"/>
              <a:gd name="connsiteX591" fmla="*/ 859259 w 1096059"/>
              <a:gd name="connsiteY591" fmla="*/ 386356 h 479583"/>
              <a:gd name="connsiteX592" fmla="*/ 859259 w 1096059"/>
              <a:gd name="connsiteY592" fmla="*/ 386510 h 479583"/>
              <a:gd name="connsiteX593" fmla="*/ 859128 w 1096059"/>
              <a:gd name="connsiteY593" fmla="*/ 386802 h 479583"/>
              <a:gd name="connsiteX594" fmla="*/ 859194 w 1096059"/>
              <a:gd name="connsiteY594" fmla="*/ 387113 h 479583"/>
              <a:gd name="connsiteX595" fmla="*/ 859341 w 1096059"/>
              <a:gd name="connsiteY595" fmla="*/ 387288 h 479583"/>
              <a:gd name="connsiteX596" fmla="*/ 859357 w 1096059"/>
              <a:gd name="connsiteY596" fmla="*/ 387442 h 479583"/>
              <a:gd name="connsiteX597" fmla="*/ 859602 w 1096059"/>
              <a:gd name="connsiteY597" fmla="*/ 387638 h 479583"/>
              <a:gd name="connsiteX598" fmla="*/ 859815 w 1096059"/>
              <a:gd name="connsiteY598" fmla="*/ 387860 h 479583"/>
              <a:gd name="connsiteX599" fmla="*/ 859815 w 1096059"/>
              <a:gd name="connsiteY599" fmla="*/ 388063 h 479583"/>
              <a:gd name="connsiteX600" fmla="*/ 859619 w 1096059"/>
              <a:gd name="connsiteY600" fmla="*/ 388229 h 479583"/>
              <a:gd name="connsiteX601" fmla="*/ 859455 w 1096059"/>
              <a:gd name="connsiteY601" fmla="*/ 388364 h 479583"/>
              <a:gd name="connsiteX602" fmla="*/ 859553 w 1096059"/>
              <a:gd name="connsiteY602" fmla="*/ 388610 h 479583"/>
              <a:gd name="connsiteX603" fmla="*/ 859651 w 1096059"/>
              <a:gd name="connsiteY603" fmla="*/ 388936 h 479583"/>
              <a:gd name="connsiteX604" fmla="*/ 859913 w 1096059"/>
              <a:gd name="connsiteY604" fmla="*/ 389554 h 479583"/>
              <a:gd name="connsiteX605" fmla="*/ 860224 w 1096059"/>
              <a:gd name="connsiteY605" fmla="*/ 389972 h 479583"/>
              <a:gd name="connsiteX606" fmla="*/ 860469 w 1096059"/>
              <a:gd name="connsiteY606" fmla="*/ 390077 h 479583"/>
              <a:gd name="connsiteX607" fmla="*/ 861009 w 1096059"/>
              <a:gd name="connsiteY607" fmla="*/ 390258 h 479583"/>
              <a:gd name="connsiteX608" fmla="*/ 861139 w 1096059"/>
              <a:gd name="connsiteY608" fmla="*/ 390661 h 479583"/>
              <a:gd name="connsiteX609" fmla="*/ 861074 w 1096059"/>
              <a:gd name="connsiteY609" fmla="*/ 390919 h 479583"/>
              <a:gd name="connsiteX610" fmla="*/ 861107 w 1096059"/>
              <a:gd name="connsiteY610" fmla="*/ 391313 h 479583"/>
              <a:gd name="connsiteX611" fmla="*/ 861156 w 1096059"/>
              <a:gd name="connsiteY611" fmla="*/ 391688 h 479583"/>
              <a:gd name="connsiteX612" fmla="*/ 861336 w 1096059"/>
              <a:gd name="connsiteY612" fmla="*/ 391829 h 479583"/>
              <a:gd name="connsiteX613" fmla="*/ 861663 w 1096059"/>
              <a:gd name="connsiteY613" fmla="*/ 392094 h 479583"/>
              <a:gd name="connsiteX614" fmla="*/ 861859 w 1096059"/>
              <a:gd name="connsiteY614" fmla="*/ 392291 h 479583"/>
              <a:gd name="connsiteX615" fmla="*/ 861990 w 1096059"/>
              <a:gd name="connsiteY615" fmla="*/ 392524 h 479583"/>
              <a:gd name="connsiteX616" fmla="*/ 862186 w 1096059"/>
              <a:gd name="connsiteY616" fmla="*/ 392568 h 479583"/>
              <a:gd name="connsiteX617" fmla="*/ 862627 w 1096059"/>
              <a:gd name="connsiteY617" fmla="*/ 392654 h 479583"/>
              <a:gd name="connsiteX618" fmla="*/ 862856 w 1096059"/>
              <a:gd name="connsiteY618" fmla="*/ 392778 h 479583"/>
              <a:gd name="connsiteX619" fmla="*/ 862873 w 1096059"/>
              <a:gd name="connsiteY619" fmla="*/ 393052 h 479583"/>
              <a:gd name="connsiteX620" fmla="*/ 862807 w 1096059"/>
              <a:gd name="connsiteY620" fmla="*/ 393387 h 479583"/>
              <a:gd name="connsiteX621" fmla="*/ 862807 w 1096059"/>
              <a:gd name="connsiteY621" fmla="*/ 393533 h 479583"/>
              <a:gd name="connsiteX622" fmla="*/ 863003 w 1096059"/>
              <a:gd name="connsiteY622" fmla="*/ 393813 h 479583"/>
              <a:gd name="connsiteX623" fmla="*/ 863069 w 1096059"/>
              <a:gd name="connsiteY623" fmla="*/ 394020 h 479583"/>
              <a:gd name="connsiteX624" fmla="*/ 863183 w 1096059"/>
              <a:gd name="connsiteY624" fmla="*/ 394373 h 479583"/>
              <a:gd name="connsiteX625" fmla="*/ 863363 w 1096059"/>
              <a:gd name="connsiteY625" fmla="*/ 394927 h 479583"/>
              <a:gd name="connsiteX626" fmla="*/ 863445 w 1096059"/>
              <a:gd name="connsiteY626" fmla="*/ 395207 h 479583"/>
              <a:gd name="connsiteX627" fmla="*/ 863249 w 1096059"/>
              <a:gd name="connsiteY627" fmla="*/ 395353 h 479583"/>
              <a:gd name="connsiteX628" fmla="*/ 863151 w 1096059"/>
              <a:gd name="connsiteY628" fmla="*/ 395596 h 479583"/>
              <a:gd name="connsiteX629" fmla="*/ 863036 w 1096059"/>
              <a:gd name="connsiteY629" fmla="*/ 395754 h 479583"/>
              <a:gd name="connsiteX630" fmla="*/ 863085 w 1096059"/>
              <a:gd name="connsiteY630" fmla="*/ 395937 h 479583"/>
              <a:gd name="connsiteX631" fmla="*/ 863265 w 1096059"/>
              <a:gd name="connsiteY631" fmla="*/ 395949 h 479583"/>
              <a:gd name="connsiteX632" fmla="*/ 863772 w 1096059"/>
              <a:gd name="connsiteY632" fmla="*/ 396050 h 479583"/>
              <a:gd name="connsiteX633" fmla="*/ 864083 w 1096059"/>
              <a:gd name="connsiteY633" fmla="*/ 396300 h 479583"/>
              <a:gd name="connsiteX634" fmla="*/ 864066 w 1096059"/>
              <a:gd name="connsiteY634" fmla="*/ 396778 h 479583"/>
              <a:gd name="connsiteX635" fmla="*/ 863935 w 1096059"/>
              <a:gd name="connsiteY635" fmla="*/ 396881 h 479583"/>
              <a:gd name="connsiteX636" fmla="*/ 863739 w 1096059"/>
              <a:gd name="connsiteY636" fmla="*/ 397039 h 479583"/>
              <a:gd name="connsiteX637" fmla="*/ 863527 w 1096059"/>
              <a:gd name="connsiteY637" fmla="*/ 397325 h 479583"/>
              <a:gd name="connsiteX638" fmla="*/ 863478 w 1096059"/>
              <a:gd name="connsiteY638" fmla="*/ 397538 h 479583"/>
              <a:gd name="connsiteX639" fmla="*/ 863494 w 1096059"/>
              <a:gd name="connsiteY639" fmla="*/ 397763 h 479583"/>
              <a:gd name="connsiteX640" fmla="*/ 863788 w 1096059"/>
              <a:gd name="connsiteY640" fmla="*/ 397800 h 479583"/>
              <a:gd name="connsiteX641" fmla="*/ 863984 w 1096059"/>
              <a:gd name="connsiteY641" fmla="*/ 397897 h 479583"/>
              <a:gd name="connsiteX642" fmla="*/ 863984 w 1096059"/>
              <a:gd name="connsiteY642" fmla="*/ 398056 h 479583"/>
              <a:gd name="connsiteX643" fmla="*/ 863772 w 1096059"/>
              <a:gd name="connsiteY643" fmla="*/ 398049 h 479583"/>
              <a:gd name="connsiteX644" fmla="*/ 863690 w 1096059"/>
              <a:gd name="connsiteY644" fmla="*/ 398165 h 479583"/>
              <a:gd name="connsiteX645" fmla="*/ 863576 w 1096059"/>
              <a:gd name="connsiteY645" fmla="*/ 398414 h 479583"/>
              <a:gd name="connsiteX646" fmla="*/ 863330 w 1096059"/>
              <a:gd name="connsiteY646" fmla="*/ 398731 h 479583"/>
              <a:gd name="connsiteX647" fmla="*/ 863232 w 1096059"/>
              <a:gd name="connsiteY647" fmla="*/ 398980 h 479583"/>
              <a:gd name="connsiteX648" fmla="*/ 863265 w 1096059"/>
              <a:gd name="connsiteY648" fmla="*/ 399224 h 479583"/>
              <a:gd name="connsiteX649" fmla="*/ 863396 w 1096059"/>
              <a:gd name="connsiteY649" fmla="*/ 399437 h 479583"/>
              <a:gd name="connsiteX650" fmla="*/ 863478 w 1096059"/>
              <a:gd name="connsiteY650" fmla="*/ 399759 h 479583"/>
              <a:gd name="connsiteX651" fmla="*/ 863608 w 1096059"/>
              <a:gd name="connsiteY651" fmla="*/ 399978 h 479583"/>
              <a:gd name="connsiteX652" fmla="*/ 863674 w 1096059"/>
              <a:gd name="connsiteY652" fmla="*/ 400179 h 479583"/>
              <a:gd name="connsiteX653" fmla="*/ 863576 w 1096059"/>
              <a:gd name="connsiteY653" fmla="*/ 400490 h 479583"/>
              <a:gd name="connsiteX654" fmla="*/ 863428 w 1096059"/>
              <a:gd name="connsiteY654" fmla="*/ 400672 h 479583"/>
              <a:gd name="connsiteX655" fmla="*/ 863445 w 1096059"/>
              <a:gd name="connsiteY655" fmla="*/ 400824 h 479583"/>
              <a:gd name="connsiteX656" fmla="*/ 863428 w 1096059"/>
              <a:gd name="connsiteY656" fmla="*/ 401110 h 479583"/>
              <a:gd name="connsiteX657" fmla="*/ 863298 w 1096059"/>
              <a:gd name="connsiteY657" fmla="*/ 401475 h 479583"/>
              <a:gd name="connsiteX658" fmla="*/ 863183 w 1096059"/>
              <a:gd name="connsiteY658" fmla="*/ 401755 h 479583"/>
              <a:gd name="connsiteX659" fmla="*/ 863085 w 1096059"/>
              <a:gd name="connsiteY659" fmla="*/ 402047 h 479583"/>
              <a:gd name="connsiteX660" fmla="*/ 863200 w 1096059"/>
              <a:gd name="connsiteY660" fmla="*/ 402218 h 479583"/>
              <a:gd name="connsiteX661" fmla="*/ 863657 w 1096059"/>
              <a:gd name="connsiteY661" fmla="*/ 402474 h 479583"/>
              <a:gd name="connsiteX662" fmla="*/ 863739 w 1096059"/>
              <a:gd name="connsiteY662" fmla="*/ 402693 h 479583"/>
              <a:gd name="connsiteX663" fmla="*/ 863592 w 1096059"/>
              <a:gd name="connsiteY663" fmla="*/ 403028 h 479583"/>
              <a:gd name="connsiteX664" fmla="*/ 863330 w 1096059"/>
              <a:gd name="connsiteY664" fmla="*/ 403405 h 479583"/>
              <a:gd name="connsiteX665" fmla="*/ 863069 w 1096059"/>
              <a:gd name="connsiteY665" fmla="*/ 403581 h 479583"/>
              <a:gd name="connsiteX666" fmla="*/ 862791 w 1096059"/>
              <a:gd name="connsiteY666" fmla="*/ 403761 h 479583"/>
              <a:gd name="connsiteX667" fmla="*/ 862840 w 1096059"/>
              <a:gd name="connsiteY667" fmla="*/ 403934 h 479583"/>
              <a:gd name="connsiteX668" fmla="*/ 863003 w 1096059"/>
              <a:gd name="connsiteY668" fmla="*/ 404135 h 479583"/>
              <a:gd name="connsiteX669" fmla="*/ 863249 w 1096059"/>
              <a:gd name="connsiteY669" fmla="*/ 404372 h 479583"/>
              <a:gd name="connsiteX670" fmla="*/ 863478 w 1096059"/>
              <a:gd name="connsiteY670" fmla="*/ 404646 h 479583"/>
              <a:gd name="connsiteX671" fmla="*/ 863739 w 1096059"/>
              <a:gd name="connsiteY671" fmla="*/ 405140 h 479583"/>
              <a:gd name="connsiteX672" fmla="*/ 863870 w 1096059"/>
              <a:gd name="connsiteY672" fmla="*/ 405365 h 479583"/>
              <a:gd name="connsiteX673" fmla="*/ 867304 w 1096059"/>
              <a:gd name="connsiteY673" fmla="*/ 406540 h 479583"/>
              <a:gd name="connsiteX674" fmla="*/ 869707 w 1096059"/>
              <a:gd name="connsiteY674" fmla="*/ 407662 h 479583"/>
              <a:gd name="connsiteX675" fmla="*/ 871441 w 1096059"/>
              <a:gd name="connsiteY675" fmla="*/ 407853 h 479583"/>
              <a:gd name="connsiteX676" fmla="*/ 873239 w 1096059"/>
              <a:gd name="connsiteY676" fmla="*/ 406866 h 479583"/>
              <a:gd name="connsiteX677" fmla="*/ 876035 w 1096059"/>
              <a:gd name="connsiteY677" fmla="*/ 401851 h 479583"/>
              <a:gd name="connsiteX678" fmla="*/ 876477 w 1096059"/>
              <a:gd name="connsiteY678" fmla="*/ 399558 h 479583"/>
              <a:gd name="connsiteX679" fmla="*/ 877491 w 1096059"/>
              <a:gd name="connsiteY679" fmla="*/ 398140 h 479583"/>
              <a:gd name="connsiteX680" fmla="*/ 877899 w 1096059"/>
              <a:gd name="connsiteY680" fmla="*/ 397578 h 479583"/>
              <a:gd name="connsiteX681" fmla="*/ 879011 w 1096059"/>
              <a:gd name="connsiteY681" fmla="*/ 397220 h 479583"/>
              <a:gd name="connsiteX682" fmla="*/ 879633 w 1096059"/>
              <a:gd name="connsiteY682" fmla="*/ 397024 h 479583"/>
              <a:gd name="connsiteX683" fmla="*/ 880189 w 1096059"/>
              <a:gd name="connsiteY683" fmla="*/ 396414 h 479583"/>
              <a:gd name="connsiteX684" fmla="*/ 880368 w 1096059"/>
              <a:gd name="connsiteY684" fmla="*/ 396220 h 479583"/>
              <a:gd name="connsiteX685" fmla="*/ 880450 w 1096059"/>
              <a:gd name="connsiteY685" fmla="*/ 395968 h 479583"/>
              <a:gd name="connsiteX686" fmla="*/ 881235 w 1096059"/>
              <a:gd name="connsiteY686" fmla="*/ 393268 h 479583"/>
              <a:gd name="connsiteX687" fmla="*/ 881300 w 1096059"/>
              <a:gd name="connsiteY687" fmla="*/ 393059 h 479583"/>
              <a:gd name="connsiteX688" fmla="*/ 882102 w 1096059"/>
              <a:gd name="connsiteY688" fmla="*/ 391854 h 479583"/>
              <a:gd name="connsiteX689" fmla="*/ 882249 w 1096059"/>
              <a:gd name="connsiteY689" fmla="*/ 391637 h 479583"/>
              <a:gd name="connsiteX690" fmla="*/ 885143 w 1096059"/>
              <a:gd name="connsiteY690" fmla="*/ 391273 h 479583"/>
              <a:gd name="connsiteX691" fmla="*/ 888609 w 1096059"/>
              <a:gd name="connsiteY691" fmla="*/ 391835 h 479583"/>
              <a:gd name="connsiteX692" fmla="*/ 890588 w 1096059"/>
              <a:gd name="connsiteY692" fmla="*/ 392157 h 479583"/>
              <a:gd name="connsiteX693" fmla="*/ 893433 w 1096059"/>
              <a:gd name="connsiteY693" fmla="*/ 391978 h 479583"/>
              <a:gd name="connsiteX694" fmla="*/ 894659 w 1096059"/>
              <a:gd name="connsiteY694" fmla="*/ 393850 h 479583"/>
              <a:gd name="connsiteX695" fmla="*/ 895281 w 1096059"/>
              <a:gd name="connsiteY695" fmla="*/ 394774 h 479583"/>
              <a:gd name="connsiteX696" fmla="*/ 895804 w 1096059"/>
              <a:gd name="connsiteY696" fmla="*/ 395124 h 479583"/>
              <a:gd name="connsiteX697" fmla="*/ 896507 w 1096059"/>
              <a:gd name="connsiteY697" fmla="*/ 395583 h 479583"/>
              <a:gd name="connsiteX698" fmla="*/ 898322 w 1096059"/>
              <a:gd name="connsiteY698" fmla="*/ 395589 h 479583"/>
              <a:gd name="connsiteX699" fmla="*/ 901396 w 1096059"/>
              <a:gd name="connsiteY699" fmla="*/ 393861 h 479583"/>
              <a:gd name="connsiteX700" fmla="*/ 903375 w 1096059"/>
              <a:gd name="connsiteY700" fmla="*/ 391944 h 479583"/>
              <a:gd name="connsiteX701" fmla="*/ 908149 w 1096059"/>
              <a:gd name="connsiteY701" fmla="*/ 392020 h 479583"/>
              <a:gd name="connsiteX702" fmla="*/ 909474 w 1096059"/>
              <a:gd name="connsiteY702" fmla="*/ 391725 h 479583"/>
              <a:gd name="connsiteX703" fmla="*/ 911174 w 1096059"/>
              <a:gd name="connsiteY703" fmla="*/ 391347 h 479583"/>
              <a:gd name="connsiteX704" fmla="*/ 914804 w 1096059"/>
              <a:gd name="connsiteY704" fmla="*/ 392380 h 479583"/>
              <a:gd name="connsiteX705" fmla="*/ 917273 w 1096059"/>
              <a:gd name="connsiteY705" fmla="*/ 392355 h 479583"/>
              <a:gd name="connsiteX706" fmla="*/ 922947 w 1096059"/>
              <a:gd name="connsiteY706" fmla="*/ 392297 h 479583"/>
              <a:gd name="connsiteX707" fmla="*/ 925220 w 1096059"/>
              <a:gd name="connsiteY707" fmla="*/ 392475 h 479583"/>
              <a:gd name="connsiteX708" fmla="*/ 928605 w 1096059"/>
              <a:gd name="connsiteY708" fmla="*/ 391956 h 479583"/>
              <a:gd name="connsiteX709" fmla="*/ 929177 w 1096059"/>
              <a:gd name="connsiteY709" fmla="*/ 394074 h 479583"/>
              <a:gd name="connsiteX710" fmla="*/ 929406 w 1096059"/>
              <a:gd name="connsiteY710" fmla="*/ 394873 h 479583"/>
              <a:gd name="connsiteX711" fmla="*/ 929716 w 1096059"/>
              <a:gd name="connsiteY711" fmla="*/ 396842 h 479583"/>
              <a:gd name="connsiteX712" fmla="*/ 930158 w 1096059"/>
              <a:gd name="connsiteY712" fmla="*/ 397284 h 479583"/>
              <a:gd name="connsiteX713" fmla="*/ 929929 w 1096059"/>
              <a:gd name="connsiteY713" fmla="*/ 397758 h 479583"/>
              <a:gd name="connsiteX714" fmla="*/ 930927 w 1096059"/>
              <a:gd name="connsiteY714" fmla="*/ 398638 h 479583"/>
              <a:gd name="connsiteX715" fmla="*/ 930550 w 1096059"/>
              <a:gd name="connsiteY715" fmla="*/ 399169 h 479583"/>
              <a:gd name="connsiteX716" fmla="*/ 930550 w 1096059"/>
              <a:gd name="connsiteY716" fmla="*/ 399414 h 479583"/>
              <a:gd name="connsiteX717" fmla="*/ 930828 w 1096059"/>
              <a:gd name="connsiteY717" fmla="*/ 399799 h 479583"/>
              <a:gd name="connsiteX718" fmla="*/ 931057 w 1096059"/>
              <a:gd name="connsiteY718" fmla="*/ 400118 h 479583"/>
              <a:gd name="connsiteX719" fmla="*/ 931695 w 1096059"/>
              <a:gd name="connsiteY719" fmla="*/ 400053 h 479583"/>
              <a:gd name="connsiteX720" fmla="*/ 932006 w 1096059"/>
              <a:gd name="connsiteY720" fmla="*/ 399841 h 479583"/>
              <a:gd name="connsiteX721" fmla="*/ 932316 w 1096059"/>
              <a:gd name="connsiteY721" fmla="*/ 399498 h 479583"/>
              <a:gd name="connsiteX722" fmla="*/ 932562 w 1096059"/>
              <a:gd name="connsiteY722" fmla="*/ 399457 h 479583"/>
              <a:gd name="connsiteX723" fmla="*/ 932742 w 1096059"/>
              <a:gd name="connsiteY723" fmla="*/ 399596 h 479583"/>
              <a:gd name="connsiteX724" fmla="*/ 932742 w 1096059"/>
              <a:gd name="connsiteY724" fmla="*/ 399890 h 479583"/>
              <a:gd name="connsiteX725" fmla="*/ 932742 w 1096059"/>
              <a:gd name="connsiteY725" fmla="*/ 400209 h 479583"/>
              <a:gd name="connsiteX726" fmla="*/ 932921 w 1096059"/>
              <a:gd name="connsiteY726" fmla="*/ 400725 h 479583"/>
              <a:gd name="connsiteX727" fmla="*/ 933101 w 1096059"/>
              <a:gd name="connsiteY727" fmla="*/ 400807 h 479583"/>
              <a:gd name="connsiteX728" fmla="*/ 933232 w 1096059"/>
              <a:gd name="connsiteY728" fmla="*/ 400921 h 479583"/>
              <a:gd name="connsiteX729" fmla="*/ 933379 w 1096059"/>
              <a:gd name="connsiteY729" fmla="*/ 401134 h 479583"/>
              <a:gd name="connsiteX730" fmla="*/ 933674 w 1096059"/>
              <a:gd name="connsiteY730" fmla="*/ 401420 h 479583"/>
              <a:gd name="connsiteX731" fmla="*/ 934001 w 1096059"/>
              <a:gd name="connsiteY731" fmla="*/ 401486 h 479583"/>
              <a:gd name="connsiteX732" fmla="*/ 934311 w 1096059"/>
              <a:gd name="connsiteY732" fmla="*/ 401396 h 479583"/>
              <a:gd name="connsiteX733" fmla="*/ 934377 w 1096059"/>
              <a:gd name="connsiteY733" fmla="*/ 401184 h 479583"/>
              <a:gd name="connsiteX734" fmla="*/ 934377 w 1096059"/>
              <a:gd name="connsiteY734" fmla="*/ 400955 h 479583"/>
              <a:gd name="connsiteX735" fmla="*/ 934262 w 1096059"/>
              <a:gd name="connsiteY735" fmla="*/ 400824 h 479583"/>
              <a:gd name="connsiteX736" fmla="*/ 934148 w 1096059"/>
              <a:gd name="connsiteY736" fmla="*/ 400660 h 479583"/>
              <a:gd name="connsiteX737" fmla="*/ 934148 w 1096059"/>
              <a:gd name="connsiteY737" fmla="*/ 400505 h 479583"/>
              <a:gd name="connsiteX738" fmla="*/ 934229 w 1096059"/>
              <a:gd name="connsiteY738" fmla="*/ 400366 h 479583"/>
              <a:gd name="connsiteX739" fmla="*/ 934458 w 1096059"/>
              <a:gd name="connsiteY739" fmla="*/ 400403 h 479583"/>
              <a:gd name="connsiteX740" fmla="*/ 934507 w 1096059"/>
              <a:gd name="connsiteY740" fmla="*/ 400604 h 479583"/>
              <a:gd name="connsiteX741" fmla="*/ 934671 w 1096059"/>
              <a:gd name="connsiteY741" fmla="*/ 400710 h 479583"/>
              <a:gd name="connsiteX742" fmla="*/ 934834 w 1096059"/>
              <a:gd name="connsiteY742" fmla="*/ 400727 h 479583"/>
              <a:gd name="connsiteX743" fmla="*/ 935161 w 1096059"/>
              <a:gd name="connsiteY743" fmla="*/ 397199 h 479583"/>
              <a:gd name="connsiteX744" fmla="*/ 937009 w 1096059"/>
              <a:gd name="connsiteY744" fmla="*/ 394567 h 479583"/>
              <a:gd name="connsiteX745" fmla="*/ 942421 w 1096059"/>
              <a:gd name="connsiteY745" fmla="*/ 390893 h 479583"/>
              <a:gd name="connsiteX746" fmla="*/ 947490 w 1096059"/>
              <a:gd name="connsiteY746" fmla="*/ 389233 h 479583"/>
              <a:gd name="connsiteX747" fmla="*/ 951627 w 1096059"/>
              <a:gd name="connsiteY747" fmla="*/ 387984 h 479583"/>
              <a:gd name="connsiteX748" fmla="*/ 954603 w 1096059"/>
              <a:gd name="connsiteY748" fmla="*/ 384939 h 479583"/>
              <a:gd name="connsiteX749" fmla="*/ 956582 w 1096059"/>
              <a:gd name="connsiteY749" fmla="*/ 380294 h 479583"/>
              <a:gd name="connsiteX750" fmla="*/ 955175 w 1096059"/>
              <a:gd name="connsiteY750" fmla="*/ 376288 h 479583"/>
              <a:gd name="connsiteX751" fmla="*/ 953001 w 1096059"/>
              <a:gd name="connsiteY751" fmla="*/ 371687 h 479583"/>
              <a:gd name="connsiteX752" fmla="*/ 949878 w 1096059"/>
              <a:gd name="connsiteY752" fmla="*/ 367095 h 479583"/>
              <a:gd name="connsiteX753" fmla="*/ 948275 w 1096059"/>
              <a:gd name="connsiteY753" fmla="*/ 363291 h 479583"/>
              <a:gd name="connsiteX754" fmla="*/ 947049 w 1096059"/>
              <a:gd name="connsiteY754" fmla="*/ 358681 h 479583"/>
              <a:gd name="connsiteX755" fmla="*/ 946836 w 1096059"/>
              <a:gd name="connsiteY755" fmla="*/ 354808 h 479583"/>
              <a:gd name="connsiteX756" fmla="*/ 946280 w 1096059"/>
              <a:gd name="connsiteY756" fmla="*/ 349040 h 479583"/>
              <a:gd name="connsiteX757" fmla="*/ 945446 w 1096059"/>
              <a:gd name="connsiteY757" fmla="*/ 345631 h 479583"/>
              <a:gd name="connsiteX758" fmla="*/ 942520 w 1096059"/>
              <a:gd name="connsiteY758" fmla="*/ 340837 h 479583"/>
              <a:gd name="connsiteX759" fmla="*/ 938464 w 1096059"/>
              <a:gd name="connsiteY759" fmla="*/ 337261 h 479583"/>
              <a:gd name="connsiteX760" fmla="*/ 934229 w 1096059"/>
              <a:gd name="connsiteY760" fmla="*/ 336417 h 479583"/>
              <a:gd name="connsiteX761" fmla="*/ 928801 w 1096059"/>
              <a:gd name="connsiteY761" fmla="*/ 337158 h 479583"/>
              <a:gd name="connsiteX762" fmla="*/ 925580 w 1096059"/>
              <a:gd name="connsiteY762" fmla="*/ 336386 h 479583"/>
              <a:gd name="connsiteX763" fmla="*/ 922506 w 1096059"/>
              <a:gd name="connsiteY763" fmla="*/ 334207 h 479583"/>
              <a:gd name="connsiteX764" fmla="*/ 921296 w 1096059"/>
              <a:gd name="connsiteY764" fmla="*/ 330601 h 479583"/>
              <a:gd name="connsiteX765" fmla="*/ 919611 w 1096059"/>
              <a:gd name="connsiteY765" fmla="*/ 322579 h 479583"/>
              <a:gd name="connsiteX766" fmla="*/ 920282 w 1096059"/>
              <a:gd name="connsiteY766" fmla="*/ 318151 h 479583"/>
              <a:gd name="connsiteX767" fmla="*/ 922473 w 1096059"/>
              <a:gd name="connsiteY767" fmla="*/ 314310 h 479583"/>
              <a:gd name="connsiteX768" fmla="*/ 926381 w 1096059"/>
              <a:gd name="connsiteY768" fmla="*/ 311258 h 479583"/>
              <a:gd name="connsiteX769" fmla="*/ 928441 w 1096059"/>
              <a:gd name="connsiteY769" fmla="*/ 310478 h 479583"/>
              <a:gd name="connsiteX770" fmla="*/ 931826 w 1096059"/>
              <a:gd name="connsiteY770" fmla="*/ 309192 h 479583"/>
              <a:gd name="connsiteX771" fmla="*/ 934458 w 1096059"/>
              <a:gd name="connsiteY771" fmla="*/ 307959 h 479583"/>
              <a:gd name="connsiteX772" fmla="*/ 936976 w 1096059"/>
              <a:gd name="connsiteY772" fmla="*/ 306009 h 479583"/>
              <a:gd name="connsiteX773" fmla="*/ 937565 w 1096059"/>
              <a:gd name="connsiteY773" fmla="*/ 305642 h 479583"/>
              <a:gd name="connsiteX774" fmla="*/ 938170 w 1096059"/>
              <a:gd name="connsiteY774" fmla="*/ 305275 h 479583"/>
              <a:gd name="connsiteX775" fmla="*/ 938775 w 1096059"/>
              <a:gd name="connsiteY775" fmla="*/ 304908 h 479583"/>
              <a:gd name="connsiteX776" fmla="*/ 938988 w 1096059"/>
              <a:gd name="connsiteY776" fmla="*/ 304321 h 479583"/>
              <a:gd name="connsiteX777" fmla="*/ 939217 w 1096059"/>
              <a:gd name="connsiteY777" fmla="*/ 303734 h 479583"/>
              <a:gd name="connsiteX778" fmla="*/ 939069 w 1096059"/>
              <a:gd name="connsiteY778" fmla="*/ 302974 h 479583"/>
              <a:gd name="connsiteX779" fmla="*/ 938922 w 1096059"/>
              <a:gd name="connsiteY779" fmla="*/ 302214 h 479583"/>
              <a:gd name="connsiteX780" fmla="*/ 942601 w 1096059"/>
              <a:gd name="connsiteY780" fmla="*/ 299637 h 479583"/>
              <a:gd name="connsiteX781" fmla="*/ 947670 w 1096059"/>
              <a:gd name="connsiteY781" fmla="*/ 296973 h 479583"/>
              <a:gd name="connsiteX782" fmla="*/ 952183 w 1096059"/>
              <a:gd name="connsiteY782" fmla="*/ 295521 h 479583"/>
              <a:gd name="connsiteX783" fmla="*/ 954603 w 1096059"/>
              <a:gd name="connsiteY783" fmla="*/ 293487 h 479583"/>
              <a:gd name="connsiteX784" fmla="*/ 954914 w 1096059"/>
              <a:gd name="connsiteY784" fmla="*/ 290871 h 479583"/>
              <a:gd name="connsiteX785" fmla="*/ 954865 w 1096059"/>
              <a:gd name="connsiteY785" fmla="*/ 288461 h 479583"/>
              <a:gd name="connsiteX786" fmla="*/ 955764 w 1096059"/>
              <a:gd name="connsiteY786" fmla="*/ 285839 h 479583"/>
              <a:gd name="connsiteX787" fmla="*/ 957481 w 1096059"/>
              <a:gd name="connsiteY787" fmla="*/ 280401 h 479583"/>
              <a:gd name="connsiteX788" fmla="*/ 960326 w 1096059"/>
              <a:gd name="connsiteY788" fmla="*/ 280264 h 479583"/>
              <a:gd name="connsiteX789" fmla="*/ 963662 w 1096059"/>
              <a:gd name="connsiteY789" fmla="*/ 279158 h 479583"/>
              <a:gd name="connsiteX790" fmla="*/ 964234 w 1096059"/>
              <a:gd name="connsiteY790" fmla="*/ 278974 h 479583"/>
              <a:gd name="connsiteX791" fmla="*/ 964561 w 1096059"/>
              <a:gd name="connsiteY791" fmla="*/ 278975 h 479583"/>
              <a:gd name="connsiteX792" fmla="*/ 965281 w 1096059"/>
              <a:gd name="connsiteY792" fmla="*/ 279001 h 479583"/>
              <a:gd name="connsiteX793" fmla="*/ 967815 w 1096059"/>
              <a:gd name="connsiteY793" fmla="*/ 280100 h 479583"/>
              <a:gd name="connsiteX794" fmla="*/ 969532 w 1096059"/>
              <a:gd name="connsiteY794" fmla="*/ 279327 h 479583"/>
              <a:gd name="connsiteX795" fmla="*/ 971102 w 1096059"/>
              <a:gd name="connsiteY795" fmla="*/ 278624 h 479583"/>
              <a:gd name="connsiteX796" fmla="*/ 973374 w 1096059"/>
              <a:gd name="connsiteY796" fmla="*/ 279747 h 479583"/>
              <a:gd name="connsiteX797" fmla="*/ 974061 w 1096059"/>
              <a:gd name="connsiteY797" fmla="*/ 279749 h 479583"/>
              <a:gd name="connsiteX798" fmla="*/ 975435 w 1096059"/>
              <a:gd name="connsiteY798" fmla="*/ 278761 h 479583"/>
              <a:gd name="connsiteX799" fmla="*/ 975696 w 1096059"/>
              <a:gd name="connsiteY799" fmla="*/ 278730 h 479583"/>
              <a:gd name="connsiteX800" fmla="*/ 978084 w 1096059"/>
              <a:gd name="connsiteY800" fmla="*/ 278460 h 479583"/>
              <a:gd name="connsiteX801" fmla="*/ 978345 w 1096059"/>
              <a:gd name="connsiteY801" fmla="*/ 278512 h 479583"/>
              <a:gd name="connsiteX802" fmla="*/ 978476 w 1096059"/>
              <a:gd name="connsiteY802" fmla="*/ 278594 h 479583"/>
              <a:gd name="connsiteX803" fmla="*/ 978754 w 1096059"/>
              <a:gd name="connsiteY803" fmla="*/ 278615 h 479583"/>
              <a:gd name="connsiteX804" fmla="*/ 978754 w 1096059"/>
              <a:gd name="connsiteY804" fmla="*/ 278730 h 479583"/>
              <a:gd name="connsiteX805" fmla="*/ 978770 w 1096059"/>
              <a:gd name="connsiteY805" fmla="*/ 278889 h 479583"/>
              <a:gd name="connsiteX806" fmla="*/ 978999 w 1096059"/>
              <a:gd name="connsiteY806" fmla="*/ 278961 h 479583"/>
              <a:gd name="connsiteX807" fmla="*/ 978999 w 1096059"/>
              <a:gd name="connsiteY807" fmla="*/ 279162 h 479583"/>
              <a:gd name="connsiteX808" fmla="*/ 978966 w 1096059"/>
              <a:gd name="connsiteY808" fmla="*/ 279351 h 479583"/>
              <a:gd name="connsiteX809" fmla="*/ 979065 w 1096059"/>
              <a:gd name="connsiteY809" fmla="*/ 279531 h 479583"/>
              <a:gd name="connsiteX810" fmla="*/ 979081 w 1096059"/>
              <a:gd name="connsiteY810" fmla="*/ 279693 h 479583"/>
              <a:gd name="connsiteX811" fmla="*/ 979065 w 1096059"/>
              <a:gd name="connsiteY811" fmla="*/ 279901 h 479583"/>
              <a:gd name="connsiteX812" fmla="*/ 978950 w 1096059"/>
              <a:gd name="connsiteY812" fmla="*/ 280077 h 479583"/>
              <a:gd name="connsiteX813" fmla="*/ 979097 w 1096059"/>
              <a:gd name="connsiteY813" fmla="*/ 280059 h 479583"/>
              <a:gd name="connsiteX814" fmla="*/ 979294 w 1096059"/>
              <a:gd name="connsiteY814" fmla="*/ 279981 h 479583"/>
              <a:gd name="connsiteX815" fmla="*/ 979326 w 1096059"/>
              <a:gd name="connsiteY815" fmla="*/ 280153 h 479583"/>
              <a:gd name="connsiteX816" fmla="*/ 979343 w 1096059"/>
              <a:gd name="connsiteY816" fmla="*/ 280390 h 479583"/>
              <a:gd name="connsiteX817" fmla="*/ 979310 w 1096059"/>
              <a:gd name="connsiteY817" fmla="*/ 280569 h 479583"/>
              <a:gd name="connsiteX818" fmla="*/ 979555 w 1096059"/>
              <a:gd name="connsiteY818" fmla="*/ 280569 h 479583"/>
              <a:gd name="connsiteX819" fmla="*/ 979702 w 1096059"/>
              <a:gd name="connsiteY819" fmla="*/ 280671 h 479583"/>
              <a:gd name="connsiteX820" fmla="*/ 979997 w 1096059"/>
              <a:gd name="connsiteY820" fmla="*/ 280815 h 479583"/>
              <a:gd name="connsiteX821" fmla="*/ 980111 w 1096059"/>
              <a:gd name="connsiteY821" fmla="*/ 280908 h 479583"/>
              <a:gd name="connsiteX822" fmla="*/ 980340 w 1096059"/>
              <a:gd name="connsiteY822" fmla="*/ 280880 h 479583"/>
              <a:gd name="connsiteX823" fmla="*/ 980651 w 1096059"/>
              <a:gd name="connsiteY823" fmla="*/ 280775 h 479583"/>
              <a:gd name="connsiteX824" fmla="*/ 980880 w 1096059"/>
              <a:gd name="connsiteY824" fmla="*/ 280808 h 479583"/>
              <a:gd name="connsiteX825" fmla="*/ 981043 w 1096059"/>
              <a:gd name="connsiteY825" fmla="*/ 280761 h 479583"/>
              <a:gd name="connsiteX826" fmla="*/ 981059 w 1096059"/>
              <a:gd name="connsiteY826" fmla="*/ 280941 h 479583"/>
              <a:gd name="connsiteX827" fmla="*/ 981272 w 1096059"/>
              <a:gd name="connsiteY827" fmla="*/ 281117 h 479583"/>
              <a:gd name="connsiteX828" fmla="*/ 981158 w 1096059"/>
              <a:gd name="connsiteY828" fmla="*/ 281282 h 479583"/>
              <a:gd name="connsiteX829" fmla="*/ 981109 w 1096059"/>
              <a:gd name="connsiteY829" fmla="*/ 281448 h 479583"/>
              <a:gd name="connsiteX830" fmla="*/ 981256 w 1096059"/>
              <a:gd name="connsiteY830" fmla="*/ 281477 h 479583"/>
              <a:gd name="connsiteX831" fmla="*/ 981403 w 1096059"/>
              <a:gd name="connsiteY831" fmla="*/ 281433 h 479583"/>
              <a:gd name="connsiteX832" fmla="*/ 981583 w 1096059"/>
              <a:gd name="connsiteY832" fmla="*/ 281492 h 479583"/>
              <a:gd name="connsiteX833" fmla="*/ 981763 w 1096059"/>
              <a:gd name="connsiteY833" fmla="*/ 281493 h 479583"/>
              <a:gd name="connsiteX834" fmla="*/ 981583 w 1096059"/>
              <a:gd name="connsiteY834" fmla="*/ 281745 h 479583"/>
              <a:gd name="connsiteX835" fmla="*/ 981697 w 1096059"/>
              <a:gd name="connsiteY835" fmla="*/ 282043 h 479583"/>
              <a:gd name="connsiteX836" fmla="*/ 981534 w 1096059"/>
              <a:gd name="connsiteY836" fmla="*/ 281892 h 479583"/>
              <a:gd name="connsiteX837" fmla="*/ 981288 w 1096059"/>
              <a:gd name="connsiteY837" fmla="*/ 281789 h 479583"/>
              <a:gd name="connsiteX838" fmla="*/ 981190 w 1096059"/>
              <a:gd name="connsiteY838" fmla="*/ 282025 h 479583"/>
              <a:gd name="connsiteX839" fmla="*/ 981059 w 1096059"/>
              <a:gd name="connsiteY839" fmla="*/ 282283 h 479583"/>
              <a:gd name="connsiteX840" fmla="*/ 981272 w 1096059"/>
              <a:gd name="connsiteY840" fmla="*/ 282553 h 479583"/>
              <a:gd name="connsiteX841" fmla="*/ 981141 w 1096059"/>
              <a:gd name="connsiteY841" fmla="*/ 282725 h 479583"/>
              <a:gd name="connsiteX842" fmla="*/ 981321 w 1096059"/>
              <a:gd name="connsiteY842" fmla="*/ 282772 h 479583"/>
              <a:gd name="connsiteX843" fmla="*/ 981468 w 1096059"/>
              <a:gd name="connsiteY843" fmla="*/ 282831 h 479583"/>
              <a:gd name="connsiteX844" fmla="*/ 981337 w 1096059"/>
              <a:gd name="connsiteY844" fmla="*/ 283042 h 479583"/>
              <a:gd name="connsiteX845" fmla="*/ 981485 w 1096059"/>
              <a:gd name="connsiteY845" fmla="*/ 283124 h 479583"/>
              <a:gd name="connsiteX846" fmla="*/ 981648 w 1096059"/>
              <a:gd name="connsiteY846" fmla="*/ 282994 h 479583"/>
              <a:gd name="connsiteX847" fmla="*/ 981713 w 1096059"/>
              <a:gd name="connsiteY847" fmla="*/ 283315 h 479583"/>
              <a:gd name="connsiteX848" fmla="*/ 981926 w 1096059"/>
              <a:gd name="connsiteY848" fmla="*/ 283276 h 479583"/>
              <a:gd name="connsiteX849" fmla="*/ 982155 w 1096059"/>
              <a:gd name="connsiteY849" fmla="*/ 283197 h 479583"/>
              <a:gd name="connsiteX850" fmla="*/ 982073 w 1096059"/>
              <a:gd name="connsiteY850" fmla="*/ 283384 h 479583"/>
              <a:gd name="connsiteX851" fmla="*/ 982204 w 1096059"/>
              <a:gd name="connsiteY851" fmla="*/ 283563 h 479583"/>
              <a:gd name="connsiteX852" fmla="*/ 982400 w 1096059"/>
              <a:gd name="connsiteY852" fmla="*/ 283627 h 479583"/>
              <a:gd name="connsiteX853" fmla="*/ 982596 w 1096059"/>
              <a:gd name="connsiteY853" fmla="*/ 283599 h 479583"/>
              <a:gd name="connsiteX854" fmla="*/ 982596 w 1096059"/>
              <a:gd name="connsiteY854" fmla="*/ 283779 h 479583"/>
              <a:gd name="connsiteX855" fmla="*/ 982466 w 1096059"/>
              <a:gd name="connsiteY855" fmla="*/ 283944 h 479583"/>
              <a:gd name="connsiteX856" fmla="*/ 982596 w 1096059"/>
              <a:gd name="connsiteY856" fmla="*/ 284065 h 479583"/>
              <a:gd name="connsiteX857" fmla="*/ 982809 w 1096059"/>
              <a:gd name="connsiteY857" fmla="*/ 284020 h 479583"/>
              <a:gd name="connsiteX858" fmla="*/ 982956 w 1096059"/>
              <a:gd name="connsiteY858" fmla="*/ 284067 h 479583"/>
              <a:gd name="connsiteX859" fmla="*/ 982776 w 1096059"/>
              <a:gd name="connsiteY859" fmla="*/ 284224 h 479583"/>
              <a:gd name="connsiteX860" fmla="*/ 982825 w 1096059"/>
              <a:gd name="connsiteY860" fmla="*/ 284361 h 479583"/>
              <a:gd name="connsiteX861" fmla="*/ 982793 w 1096059"/>
              <a:gd name="connsiteY861" fmla="*/ 284518 h 479583"/>
              <a:gd name="connsiteX862" fmla="*/ 982940 w 1096059"/>
              <a:gd name="connsiteY862" fmla="*/ 284562 h 479583"/>
              <a:gd name="connsiteX863" fmla="*/ 983120 w 1096059"/>
              <a:gd name="connsiteY863" fmla="*/ 284584 h 479583"/>
              <a:gd name="connsiteX864" fmla="*/ 983218 w 1096059"/>
              <a:gd name="connsiteY864" fmla="*/ 284728 h 479583"/>
              <a:gd name="connsiteX865" fmla="*/ 983202 w 1096059"/>
              <a:gd name="connsiteY865" fmla="*/ 284997 h 479583"/>
              <a:gd name="connsiteX866" fmla="*/ 983414 w 1096059"/>
              <a:gd name="connsiteY866" fmla="*/ 284979 h 479583"/>
              <a:gd name="connsiteX867" fmla="*/ 983381 w 1096059"/>
              <a:gd name="connsiteY867" fmla="*/ 285248 h 479583"/>
              <a:gd name="connsiteX868" fmla="*/ 983578 w 1096059"/>
              <a:gd name="connsiteY868" fmla="*/ 285122 h 479583"/>
              <a:gd name="connsiteX869" fmla="*/ 983692 w 1096059"/>
              <a:gd name="connsiteY869" fmla="*/ 285025 h 479583"/>
              <a:gd name="connsiteX870" fmla="*/ 983741 w 1096059"/>
              <a:gd name="connsiteY870" fmla="*/ 285205 h 479583"/>
              <a:gd name="connsiteX871" fmla="*/ 983594 w 1096059"/>
              <a:gd name="connsiteY871" fmla="*/ 285437 h 479583"/>
              <a:gd name="connsiteX872" fmla="*/ 983659 w 1096059"/>
              <a:gd name="connsiteY872" fmla="*/ 285696 h 479583"/>
              <a:gd name="connsiteX873" fmla="*/ 983512 w 1096059"/>
              <a:gd name="connsiteY873" fmla="*/ 285722 h 479583"/>
              <a:gd name="connsiteX874" fmla="*/ 983594 w 1096059"/>
              <a:gd name="connsiteY874" fmla="*/ 285864 h 479583"/>
              <a:gd name="connsiteX875" fmla="*/ 983528 w 1096059"/>
              <a:gd name="connsiteY875" fmla="*/ 286081 h 479583"/>
              <a:gd name="connsiteX876" fmla="*/ 983627 w 1096059"/>
              <a:gd name="connsiteY876" fmla="*/ 286225 h 479583"/>
              <a:gd name="connsiteX877" fmla="*/ 983741 w 1096059"/>
              <a:gd name="connsiteY877" fmla="*/ 286090 h 479583"/>
              <a:gd name="connsiteX878" fmla="*/ 983774 w 1096059"/>
              <a:gd name="connsiteY878" fmla="*/ 285947 h 479583"/>
              <a:gd name="connsiteX879" fmla="*/ 983921 w 1096059"/>
              <a:gd name="connsiteY879" fmla="*/ 285879 h 479583"/>
              <a:gd name="connsiteX880" fmla="*/ 984117 w 1096059"/>
              <a:gd name="connsiteY880" fmla="*/ 286050 h 479583"/>
              <a:gd name="connsiteX881" fmla="*/ 984068 w 1096059"/>
              <a:gd name="connsiteY881" fmla="*/ 286196 h 479583"/>
              <a:gd name="connsiteX882" fmla="*/ 984052 w 1096059"/>
              <a:gd name="connsiteY882" fmla="*/ 286425 h 479583"/>
              <a:gd name="connsiteX883" fmla="*/ 984084 w 1096059"/>
              <a:gd name="connsiteY883" fmla="*/ 286634 h 479583"/>
              <a:gd name="connsiteX884" fmla="*/ 984215 w 1096059"/>
              <a:gd name="connsiteY884" fmla="*/ 286783 h 479583"/>
              <a:gd name="connsiteX885" fmla="*/ 984019 w 1096059"/>
              <a:gd name="connsiteY885" fmla="*/ 286986 h 479583"/>
              <a:gd name="connsiteX886" fmla="*/ 984068 w 1096059"/>
              <a:gd name="connsiteY886" fmla="*/ 287218 h 479583"/>
              <a:gd name="connsiteX887" fmla="*/ 984019 w 1096059"/>
              <a:gd name="connsiteY887" fmla="*/ 287440 h 479583"/>
              <a:gd name="connsiteX888" fmla="*/ 984281 w 1096059"/>
              <a:gd name="connsiteY888" fmla="*/ 287450 h 479583"/>
              <a:gd name="connsiteX889" fmla="*/ 984199 w 1096059"/>
              <a:gd name="connsiteY889" fmla="*/ 287579 h 479583"/>
              <a:gd name="connsiteX890" fmla="*/ 984019 w 1096059"/>
              <a:gd name="connsiteY890" fmla="*/ 287599 h 479583"/>
              <a:gd name="connsiteX891" fmla="*/ 983856 w 1096059"/>
              <a:gd name="connsiteY891" fmla="*/ 287741 h 479583"/>
              <a:gd name="connsiteX892" fmla="*/ 983725 w 1096059"/>
              <a:gd name="connsiteY892" fmla="*/ 287931 h 479583"/>
              <a:gd name="connsiteX893" fmla="*/ 983610 w 1096059"/>
              <a:gd name="connsiteY893" fmla="*/ 287828 h 479583"/>
              <a:gd name="connsiteX894" fmla="*/ 983643 w 1096059"/>
              <a:gd name="connsiteY894" fmla="*/ 288050 h 479583"/>
              <a:gd name="connsiteX895" fmla="*/ 983627 w 1096059"/>
              <a:gd name="connsiteY895" fmla="*/ 288227 h 479583"/>
              <a:gd name="connsiteX896" fmla="*/ 983430 w 1096059"/>
              <a:gd name="connsiteY896" fmla="*/ 288300 h 479583"/>
              <a:gd name="connsiteX897" fmla="*/ 983463 w 1096059"/>
              <a:gd name="connsiteY897" fmla="*/ 288459 h 479583"/>
              <a:gd name="connsiteX898" fmla="*/ 983202 w 1096059"/>
              <a:gd name="connsiteY898" fmla="*/ 288333 h 479583"/>
              <a:gd name="connsiteX899" fmla="*/ 983087 w 1096059"/>
              <a:gd name="connsiteY899" fmla="*/ 288482 h 479583"/>
              <a:gd name="connsiteX900" fmla="*/ 983267 w 1096059"/>
              <a:gd name="connsiteY900" fmla="*/ 288662 h 479583"/>
              <a:gd name="connsiteX901" fmla="*/ 983496 w 1096059"/>
              <a:gd name="connsiteY901" fmla="*/ 288797 h 479583"/>
              <a:gd name="connsiteX902" fmla="*/ 983659 w 1096059"/>
              <a:gd name="connsiteY902" fmla="*/ 288985 h 479583"/>
              <a:gd name="connsiteX903" fmla="*/ 983692 w 1096059"/>
              <a:gd name="connsiteY903" fmla="*/ 289191 h 479583"/>
              <a:gd name="connsiteX904" fmla="*/ 983561 w 1096059"/>
              <a:gd name="connsiteY904" fmla="*/ 289330 h 479583"/>
              <a:gd name="connsiteX905" fmla="*/ 983430 w 1096059"/>
              <a:gd name="connsiteY905" fmla="*/ 289182 h 479583"/>
              <a:gd name="connsiteX906" fmla="*/ 983381 w 1096059"/>
              <a:gd name="connsiteY906" fmla="*/ 289332 h 479583"/>
              <a:gd name="connsiteX907" fmla="*/ 983479 w 1096059"/>
              <a:gd name="connsiteY907" fmla="*/ 289450 h 479583"/>
              <a:gd name="connsiteX908" fmla="*/ 983659 w 1096059"/>
              <a:gd name="connsiteY908" fmla="*/ 289559 h 479583"/>
              <a:gd name="connsiteX909" fmla="*/ 983856 w 1096059"/>
              <a:gd name="connsiteY909" fmla="*/ 289576 h 479583"/>
              <a:gd name="connsiteX910" fmla="*/ 983774 w 1096059"/>
              <a:gd name="connsiteY910" fmla="*/ 289805 h 479583"/>
              <a:gd name="connsiteX911" fmla="*/ 983888 w 1096059"/>
              <a:gd name="connsiteY911" fmla="*/ 289944 h 479583"/>
              <a:gd name="connsiteX912" fmla="*/ 983954 w 1096059"/>
              <a:gd name="connsiteY912" fmla="*/ 289798 h 479583"/>
              <a:gd name="connsiteX913" fmla="*/ 984101 w 1096059"/>
              <a:gd name="connsiteY913" fmla="*/ 289953 h 479583"/>
              <a:gd name="connsiteX914" fmla="*/ 984134 w 1096059"/>
              <a:gd name="connsiteY914" fmla="*/ 290145 h 479583"/>
              <a:gd name="connsiteX915" fmla="*/ 984330 w 1096059"/>
              <a:gd name="connsiteY915" fmla="*/ 290043 h 479583"/>
              <a:gd name="connsiteX916" fmla="*/ 984428 w 1096059"/>
              <a:gd name="connsiteY916" fmla="*/ 290199 h 479583"/>
              <a:gd name="connsiteX917" fmla="*/ 984281 w 1096059"/>
              <a:gd name="connsiteY917" fmla="*/ 290249 h 479583"/>
              <a:gd name="connsiteX918" fmla="*/ 984199 w 1096059"/>
              <a:gd name="connsiteY918" fmla="*/ 290401 h 479583"/>
              <a:gd name="connsiteX919" fmla="*/ 984362 w 1096059"/>
              <a:gd name="connsiteY919" fmla="*/ 290451 h 479583"/>
              <a:gd name="connsiteX920" fmla="*/ 984510 w 1096059"/>
              <a:gd name="connsiteY920" fmla="*/ 290488 h 479583"/>
              <a:gd name="connsiteX921" fmla="*/ 984264 w 1096059"/>
              <a:gd name="connsiteY921" fmla="*/ 290691 h 479583"/>
              <a:gd name="connsiteX922" fmla="*/ 984379 w 1096059"/>
              <a:gd name="connsiteY922" fmla="*/ 290809 h 479583"/>
              <a:gd name="connsiteX923" fmla="*/ 984542 w 1096059"/>
              <a:gd name="connsiteY923" fmla="*/ 290925 h 479583"/>
              <a:gd name="connsiteX924" fmla="*/ 984739 w 1096059"/>
              <a:gd name="connsiteY924" fmla="*/ 290931 h 479583"/>
              <a:gd name="connsiteX925" fmla="*/ 984706 w 1096059"/>
              <a:gd name="connsiteY925" fmla="*/ 291119 h 479583"/>
              <a:gd name="connsiteX926" fmla="*/ 984984 w 1096059"/>
              <a:gd name="connsiteY926" fmla="*/ 291157 h 479583"/>
              <a:gd name="connsiteX927" fmla="*/ 984886 w 1096059"/>
              <a:gd name="connsiteY927" fmla="*/ 291360 h 479583"/>
              <a:gd name="connsiteX928" fmla="*/ 984935 w 1096059"/>
              <a:gd name="connsiteY928" fmla="*/ 291556 h 479583"/>
              <a:gd name="connsiteX929" fmla="*/ 984886 w 1096059"/>
              <a:gd name="connsiteY929" fmla="*/ 291724 h 479583"/>
              <a:gd name="connsiteX930" fmla="*/ 985164 w 1096059"/>
              <a:gd name="connsiteY930" fmla="*/ 291710 h 479583"/>
              <a:gd name="connsiteX931" fmla="*/ 985196 w 1096059"/>
              <a:gd name="connsiteY931" fmla="*/ 291906 h 479583"/>
              <a:gd name="connsiteX932" fmla="*/ 985245 w 1096059"/>
              <a:gd name="connsiteY932" fmla="*/ 292105 h 479583"/>
              <a:gd name="connsiteX933" fmla="*/ 985131 w 1096059"/>
              <a:gd name="connsiteY933" fmla="*/ 292254 h 479583"/>
              <a:gd name="connsiteX934" fmla="*/ 985213 w 1096059"/>
              <a:gd name="connsiteY934" fmla="*/ 292424 h 479583"/>
              <a:gd name="connsiteX935" fmla="*/ 985033 w 1096059"/>
              <a:gd name="connsiteY935" fmla="*/ 292557 h 479583"/>
              <a:gd name="connsiteX936" fmla="*/ 984967 w 1096059"/>
              <a:gd name="connsiteY936" fmla="*/ 292753 h 479583"/>
              <a:gd name="connsiteX937" fmla="*/ 984918 w 1096059"/>
              <a:gd name="connsiteY937" fmla="*/ 292975 h 479583"/>
              <a:gd name="connsiteX938" fmla="*/ 984771 w 1096059"/>
              <a:gd name="connsiteY938" fmla="*/ 293055 h 479583"/>
              <a:gd name="connsiteX939" fmla="*/ 984837 w 1096059"/>
              <a:gd name="connsiteY939" fmla="*/ 293165 h 479583"/>
              <a:gd name="connsiteX940" fmla="*/ 984853 w 1096059"/>
              <a:gd name="connsiteY940" fmla="*/ 293417 h 479583"/>
              <a:gd name="connsiteX941" fmla="*/ 984788 w 1096059"/>
              <a:gd name="connsiteY941" fmla="*/ 293655 h 479583"/>
              <a:gd name="connsiteX942" fmla="*/ 984918 w 1096059"/>
              <a:gd name="connsiteY942" fmla="*/ 293824 h 479583"/>
              <a:gd name="connsiteX943" fmla="*/ 985115 w 1096059"/>
              <a:gd name="connsiteY943" fmla="*/ 293834 h 479583"/>
              <a:gd name="connsiteX944" fmla="*/ 985278 w 1096059"/>
              <a:gd name="connsiteY944" fmla="*/ 294013 h 479583"/>
              <a:gd name="connsiteX945" fmla="*/ 985082 w 1096059"/>
              <a:gd name="connsiteY945" fmla="*/ 294036 h 479583"/>
              <a:gd name="connsiteX946" fmla="*/ 984886 w 1096059"/>
              <a:gd name="connsiteY946" fmla="*/ 294120 h 479583"/>
              <a:gd name="connsiteX947" fmla="*/ 984788 w 1096059"/>
              <a:gd name="connsiteY947" fmla="*/ 294319 h 479583"/>
              <a:gd name="connsiteX948" fmla="*/ 984967 w 1096059"/>
              <a:gd name="connsiteY948" fmla="*/ 294468 h 479583"/>
              <a:gd name="connsiteX949" fmla="*/ 985229 w 1096059"/>
              <a:gd name="connsiteY949" fmla="*/ 294676 h 479583"/>
              <a:gd name="connsiteX950" fmla="*/ 985131 w 1096059"/>
              <a:gd name="connsiteY950" fmla="*/ 294772 h 479583"/>
              <a:gd name="connsiteX951" fmla="*/ 984967 w 1096059"/>
              <a:gd name="connsiteY951" fmla="*/ 294797 h 479583"/>
              <a:gd name="connsiteX952" fmla="*/ 985016 w 1096059"/>
              <a:gd name="connsiteY952" fmla="*/ 294926 h 479583"/>
              <a:gd name="connsiteX953" fmla="*/ 985213 w 1096059"/>
              <a:gd name="connsiteY953" fmla="*/ 294945 h 479583"/>
              <a:gd name="connsiteX954" fmla="*/ 985245 w 1096059"/>
              <a:gd name="connsiteY954" fmla="*/ 295140 h 479583"/>
              <a:gd name="connsiteX955" fmla="*/ 985376 w 1096059"/>
              <a:gd name="connsiteY955" fmla="*/ 295184 h 479583"/>
              <a:gd name="connsiteX956" fmla="*/ 985540 w 1096059"/>
              <a:gd name="connsiteY956" fmla="*/ 295289 h 479583"/>
              <a:gd name="connsiteX957" fmla="*/ 985687 w 1096059"/>
              <a:gd name="connsiteY957" fmla="*/ 295515 h 479583"/>
              <a:gd name="connsiteX958" fmla="*/ 985687 w 1096059"/>
              <a:gd name="connsiteY958" fmla="*/ 295681 h 479583"/>
              <a:gd name="connsiteX959" fmla="*/ 985654 w 1096059"/>
              <a:gd name="connsiteY959" fmla="*/ 295946 h 479583"/>
              <a:gd name="connsiteX960" fmla="*/ 985572 w 1096059"/>
              <a:gd name="connsiteY960" fmla="*/ 296242 h 479583"/>
              <a:gd name="connsiteX961" fmla="*/ 985589 w 1096059"/>
              <a:gd name="connsiteY961" fmla="*/ 296430 h 479583"/>
              <a:gd name="connsiteX962" fmla="*/ 985769 w 1096059"/>
              <a:gd name="connsiteY962" fmla="*/ 296715 h 479583"/>
              <a:gd name="connsiteX963" fmla="*/ 985899 w 1096059"/>
              <a:gd name="connsiteY963" fmla="*/ 296801 h 479583"/>
              <a:gd name="connsiteX964" fmla="*/ 986145 w 1096059"/>
              <a:gd name="connsiteY964" fmla="*/ 296702 h 479583"/>
              <a:gd name="connsiteX965" fmla="*/ 986341 w 1096059"/>
              <a:gd name="connsiteY965" fmla="*/ 296850 h 479583"/>
              <a:gd name="connsiteX966" fmla="*/ 986652 w 1096059"/>
              <a:gd name="connsiteY966" fmla="*/ 296805 h 479583"/>
              <a:gd name="connsiteX967" fmla="*/ 986701 w 1096059"/>
              <a:gd name="connsiteY967" fmla="*/ 296993 h 479583"/>
              <a:gd name="connsiteX968" fmla="*/ 986815 w 1096059"/>
              <a:gd name="connsiteY968" fmla="*/ 297179 h 479583"/>
              <a:gd name="connsiteX969" fmla="*/ 986881 w 1096059"/>
              <a:gd name="connsiteY969" fmla="*/ 297400 h 479583"/>
              <a:gd name="connsiteX970" fmla="*/ 987060 w 1096059"/>
              <a:gd name="connsiteY970" fmla="*/ 297522 h 479583"/>
              <a:gd name="connsiteX971" fmla="*/ 987240 w 1096059"/>
              <a:gd name="connsiteY971" fmla="*/ 297781 h 479583"/>
              <a:gd name="connsiteX972" fmla="*/ 987420 w 1096059"/>
              <a:gd name="connsiteY972" fmla="*/ 298051 h 479583"/>
              <a:gd name="connsiteX973" fmla="*/ 987371 w 1096059"/>
              <a:gd name="connsiteY973" fmla="*/ 298438 h 479583"/>
              <a:gd name="connsiteX974" fmla="*/ 987289 w 1096059"/>
              <a:gd name="connsiteY974" fmla="*/ 298714 h 479583"/>
              <a:gd name="connsiteX975" fmla="*/ 987486 w 1096059"/>
              <a:gd name="connsiteY975" fmla="*/ 298876 h 479583"/>
              <a:gd name="connsiteX976" fmla="*/ 987535 w 1096059"/>
              <a:gd name="connsiteY976" fmla="*/ 299138 h 479583"/>
              <a:gd name="connsiteX977" fmla="*/ 987600 w 1096059"/>
              <a:gd name="connsiteY977" fmla="*/ 299403 h 479583"/>
              <a:gd name="connsiteX978" fmla="*/ 987322 w 1096059"/>
              <a:gd name="connsiteY978" fmla="*/ 299589 h 479583"/>
              <a:gd name="connsiteX979" fmla="*/ 987289 w 1096059"/>
              <a:gd name="connsiteY979" fmla="*/ 299751 h 479583"/>
              <a:gd name="connsiteX980" fmla="*/ 987273 w 1096059"/>
              <a:gd name="connsiteY980" fmla="*/ 299898 h 479583"/>
              <a:gd name="connsiteX981" fmla="*/ 987093 w 1096059"/>
              <a:gd name="connsiteY981" fmla="*/ 299828 h 479583"/>
              <a:gd name="connsiteX982" fmla="*/ 986881 w 1096059"/>
              <a:gd name="connsiteY982" fmla="*/ 299892 h 479583"/>
              <a:gd name="connsiteX983" fmla="*/ 986717 w 1096059"/>
              <a:gd name="connsiteY983" fmla="*/ 300001 h 479583"/>
              <a:gd name="connsiteX984" fmla="*/ 986603 w 1096059"/>
              <a:gd name="connsiteY984" fmla="*/ 300194 h 479583"/>
              <a:gd name="connsiteX985" fmla="*/ 986521 w 1096059"/>
              <a:gd name="connsiteY985" fmla="*/ 300433 h 479583"/>
              <a:gd name="connsiteX986" fmla="*/ 986210 w 1096059"/>
              <a:gd name="connsiteY986" fmla="*/ 300652 h 479583"/>
              <a:gd name="connsiteX987" fmla="*/ 986030 w 1096059"/>
              <a:gd name="connsiteY987" fmla="*/ 300852 h 479583"/>
              <a:gd name="connsiteX988" fmla="*/ 985671 w 1096059"/>
              <a:gd name="connsiteY988" fmla="*/ 300955 h 479583"/>
              <a:gd name="connsiteX989" fmla="*/ 985360 w 1096059"/>
              <a:gd name="connsiteY989" fmla="*/ 301115 h 479583"/>
              <a:gd name="connsiteX990" fmla="*/ 985392 w 1096059"/>
              <a:gd name="connsiteY990" fmla="*/ 301308 h 479583"/>
              <a:gd name="connsiteX991" fmla="*/ 985262 w 1096059"/>
              <a:gd name="connsiteY991" fmla="*/ 301533 h 479583"/>
              <a:gd name="connsiteX992" fmla="*/ 985098 w 1096059"/>
              <a:gd name="connsiteY992" fmla="*/ 301669 h 479583"/>
              <a:gd name="connsiteX993" fmla="*/ 985066 w 1096059"/>
              <a:gd name="connsiteY993" fmla="*/ 301831 h 479583"/>
              <a:gd name="connsiteX994" fmla="*/ 984951 w 1096059"/>
              <a:gd name="connsiteY994" fmla="*/ 301934 h 479583"/>
              <a:gd name="connsiteX995" fmla="*/ 984820 w 1096059"/>
              <a:gd name="connsiteY995" fmla="*/ 302065 h 479583"/>
              <a:gd name="connsiteX996" fmla="*/ 985016 w 1096059"/>
              <a:gd name="connsiteY996" fmla="*/ 302127 h 479583"/>
              <a:gd name="connsiteX997" fmla="*/ 985147 w 1096059"/>
              <a:gd name="connsiteY997" fmla="*/ 302160 h 479583"/>
              <a:gd name="connsiteX998" fmla="*/ 985131 w 1096059"/>
              <a:gd name="connsiteY998" fmla="*/ 302322 h 479583"/>
              <a:gd name="connsiteX999" fmla="*/ 984967 w 1096059"/>
              <a:gd name="connsiteY999" fmla="*/ 302405 h 479583"/>
              <a:gd name="connsiteX1000" fmla="*/ 984771 w 1096059"/>
              <a:gd name="connsiteY1000" fmla="*/ 302572 h 479583"/>
              <a:gd name="connsiteX1001" fmla="*/ 984804 w 1096059"/>
              <a:gd name="connsiteY1001" fmla="*/ 302714 h 479583"/>
              <a:gd name="connsiteX1002" fmla="*/ 984788 w 1096059"/>
              <a:gd name="connsiteY1002" fmla="*/ 302874 h 479583"/>
              <a:gd name="connsiteX1003" fmla="*/ 984788 w 1096059"/>
              <a:gd name="connsiteY1003" fmla="*/ 303146 h 479583"/>
              <a:gd name="connsiteX1004" fmla="*/ 984624 w 1096059"/>
              <a:gd name="connsiteY1004" fmla="*/ 303365 h 479583"/>
              <a:gd name="connsiteX1005" fmla="*/ 984608 w 1096059"/>
              <a:gd name="connsiteY1005" fmla="*/ 303551 h 479583"/>
              <a:gd name="connsiteX1006" fmla="*/ 984673 w 1096059"/>
              <a:gd name="connsiteY1006" fmla="*/ 303733 h 479583"/>
              <a:gd name="connsiteX1007" fmla="*/ 984575 w 1096059"/>
              <a:gd name="connsiteY1007" fmla="*/ 303906 h 479583"/>
              <a:gd name="connsiteX1008" fmla="*/ 984591 w 1096059"/>
              <a:gd name="connsiteY1008" fmla="*/ 304120 h 479583"/>
              <a:gd name="connsiteX1009" fmla="*/ 984575 w 1096059"/>
              <a:gd name="connsiteY1009" fmla="*/ 304307 h 479583"/>
              <a:gd name="connsiteX1010" fmla="*/ 984411 w 1096059"/>
              <a:gd name="connsiteY1010" fmla="*/ 304449 h 479583"/>
              <a:gd name="connsiteX1011" fmla="*/ 984199 w 1096059"/>
              <a:gd name="connsiteY1011" fmla="*/ 304509 h 479583"/>
              <a:gd name="connsiteX1012" fmla="*/ 983905 w 1096059"/>
              <a:gd name="connsiteY1012" fmla="*/ 304473 h 479583"/>
              <a:gd name="connsiteX1013" fmla="*/ 983937 w 1096059"/>
              <a:gd name="connsiteY1013" fmla="*/ 304647 h 479583"/>
              <a:gd name="connsiteX1014" fmla="*/ 983954 w 1096059"/>
              <a:gd name="connsiteY1014" fmla="*/ 304799 h 479583"/>
              <a:gd name="connsiteX1015" fmla="*/ 984035 w 1096059"/>
              <a:gd name="connsiteY1015" fmla="*/ 304941 h 479583"/>
              <a:gd name="connsiteX1016" fmla="*/ 984215 w 1096059"/>
              <a:gd name="connsiteY1016" fmla="*/ 304818 h 479583"/>
              <a:gd name="connsiteX1017" fmla="*/ 984313 w 1096059"/>
              <a:gd name="connsiteY1017" fmla="*/ 305006 h 479583"/>
              <a:gd name="connsiteX1018" fmla="*/ 984346 w 1096059"/>
              <a:gd name="connsiteY1018" fmla="*/ 305193 h 479583"/>
              <a:gd name="connsiteX1019" fmla="*/ 984117 w 1096059"/>
              <a:gd name="connsiteY1019" fmla="*/ 305348 h 479583"/>
              <a:gd name="connsiteX1020" fmla="*/ 983970 w 1096059"/>
              <a:gd name="connsiteY1020" fmla="*/ 305575 h 479583"/>
              <a:gd name="connsiteX1021" fmla="*/ 984215 w 1096059"/>
              <a:gd name="connsiteY1021" fmla="*/ 305620 h 479583"/>
              <a:gd name="connsiteX1022" fmla="*/ 984395 w 1096059"/>
              <a:gd name="connsiteY1022" fmla="*/ 305490 h 479583"/>
              <a:gd name="connsiteX1023" fmla="*/ 984428 w 1096059"/>
              <a:gd name="connsiteY1023" fmla="*/ 305638 h 479583"/>
              <a:gd name="connsiteX1024" fmla="*/ 984297 w 1096059"/>
              <a:gd name="connsiteY1024" fmla="*/ 305780 h 479583"/>
              <a:gd name="connsiteX1025" fmla="*/ 984183 w 1096059"/>
              <a:gd name="connsiteY1025" fmla="*/ 305943 h 479583"/>
              <a:gd name="connsiteX1026" fmla="*/ 984313 w 1096059"/>
              <a:gd name="connsiteY1026" fmla="*/ 306045 h 479583"/>
              <a:gd name="connsiteX1027" fmla="*/ 984395 w 1096059"/>
              <a:gd name="connsiteY1027" fmla="*/ 305922 h 479583"/>
              <a:gd name="connsiteX1028" fmla="*/ 984542 w 1096059"/>
              <a:gd name="connsiteY1028" fmla="*/ 305767 h 479583"/>
              <a:gd name="connsiteX1029" fmla="*/ 984706 w 1096059"/>
              <a:gd name="connsiteY1029" fmla="*/ 305716 h 479583"/>
              <a:gd name="connsiteX1030" fmla="*/ 984706 w 1096059"/>
              <a:gd name="connsiteY1030" fmla="*/ 306012 h 479583"/>
              <a:gd name="connsiteX1031" fmla="*/ 984820 w 1096059"/>
              <a:gd name="connsiteY1031" fmla="*/ 306161 h 479583"/>
              <a:gd name="connsiteX1032" fmla="*/ 984755 w 1096059"/>
              <a:gd name="connsiteY1032" fmla="*/ 306303 h 479583"/>
              <a:gd name="connsiteX1033" fmla="*/ 984575 w 1096059"/>
              <a:gd name="connsiteY1033" fmla="*/ 306432 h 479583"/>
              <a:gd name="connsiteX1034" fmla="*/ 984608 w 1096059"/>
              <a:gd name="connsiteY1034" fmla="*/ 306586 h 479583"/>
              <a:gd name="connsiteX1035" fmla="*/ 984755 w 1096059"/>
              <a:gd name="connsiteY1035" fmla="*/ 306651 h 479583"/>
              <a:gd name="connsiteX1036" fmla="*/ 984853 w 1096059"/>
              <a:gd name="connsiteY1036" fmla="*/ 306794 h 479583"/>
              <a:gd name="connsiteX1037" fmla="*/ 984804 w 1096059"/>
              <a:gd name="connsiteY1037" fmla="*/ 307029 h 479583"/>
              <a:gd name="connsiteX1038" fmla="*/ 984608 w 1096059"/>
              <a:gd name="connsiteY1038" fmla="*/ 307003 h 479583"/>
              <a:gd name="connsiteX1039" fmla="*/ 984722 w 1096059"/>
              <a:gd name="connsiteY1039" fmla="*/ 307166 h 479583"/>
              <a:gd name="connsiteX1040" fmla="*/ 984886 w 1096059"/>
              <a:gd name="connsiteY1040" fmla="*/ 307166 h 479583"/>
              <a:gd name="connsiteX1041" fmla="*/ 985098 w 1096059"/>
              <a:gd name="connsiteY1041" fmla="*/ 307183 h 479583"/>
              <a:gd name="connsiteX1042" fmla="*/ 985049 w 1096059"/>
              <a:gd name="connsiteY1042" fmla="*/ 307328 h 479583"/>
              <a:gd name="connsiteX1043" fmla="*/ 984886 w 1096059"/>
              <a:gd name="connsiteY1043" fmla="*/ 307318 h 479583"/>
              <a:gd name="connsiteX1044" fmla="*/ 984902 w 1096059"/>
              <a:gd name="connsiteY1044" fmla="*/ 307467 h 479583"/>
              <a:gd name="connsiteX1045" fmla="*/ 984755 w 1096059"/>
              <a:gd name="connsiteY1045" fmla="*/ 307667 h 479583"/>
              <a:gd name="connsiteX1046" fmla="*/ 984526 w 1096059"/>
              <a:gd name="connsiteY1046" fmla="*/ 308028 h 479583"/>
              <a:gd name="connsiteX1047" fmla="*/ 984624 w 1096059"/>
              <a:gd name="connsiteY1047" fmla="*/ 308188 h 479583"/>
              <a:gd name="connsiteX1048" fmla="*/ 984608 w 1096059"/>
              <a:gd name="connsiteY1048" fmla="*/ 308406 h 479583"/>
              <a:gd name="connsiteX1049" fmla="*/ 984591 w 1096059"/>
              <a:gd name="connsiteY1049" fmla="*/ 308643 h 479583"/>
              <a:gd name="connsiteX1050" fmla="*/ 984477 w 1096059"/>
              <a:gd name="connsiteY1050" fmla="*/ 308824 h 479583"/>
              <a:gd name="connsiteX1051" fmla="*/ 984330 w 1096059"/>
              <a:gd name="connsiteY1051" fmla="*/ 308838 h 479583"/>
              <a:gd name="connsiteX1052" fmla="*/ 984215 w 1096059"/>
              <a:gd name="connsiteY1052" fmla="*/ 309102 h 479583"/>
              <a:gd name="connsiteX1053" fmla="*/ 984019 w 1096059"/>
              <a:gd name="connsiteY1053" fmla="*/ 309163 h 479583"/>
              <a:gd name="connsiteX1054" fmla="*/ 983905 w 1096059"/>
              <a:gd name="connsiteY1054" fmla="*/ 309271 h 479583"/>
              <a:gd name="connsiteX1055" fmla="*/ 983610 w 1096059"/>
              <a:gd name="connsiteY1055" fmla="*/ 309274 h 479583"/>
              <a:gd name="connsiteX1056" fmla="*/ 983332 w 1096059"/>
              <a:gd name="connsiteY1056" fmla="*/ 309287 h 479583"/>
              <a:gd name="connsiteX1057" fmla="*/ 982973 w 1096059"/>
              <a:gd name="connsiteY1057" fmla="*/ 309480 h 479583"/>
              <a:gd name="connsiteX1058" fmla="*/ 982874 w 1096059"/>
              <a:gd name="connsiteY1058" fmla="*/ 309712 h 479583"/>
              <a:gd name="connsiteX1059" fmla="*/ 982695 w 1096059"/>
              <a:gd name="connsiteY1059" fmla="*/ 310008 h 479583"/>
              <a:gd name="connsiteX1060" fmla="*/ 982498 w 1096059"/>
              <a:gd name="connsiteY1060" fmla="*/ 310008 h 479583"/>
              <a:gd name="connsiteX1061" fmla="*/ 982319 w 1096059"/>
              <a:gd name="connsiteY1061" fmla="*/ 310034 h 479583"/>
              <a:gd name="connsiteX1062" fmla="*/ 982188 w 1096059"/>
              <a:gd name="connsiteY1062" fmla="*/ 310260 h 479583"/>
              <a:gd name="connsiteX1063" fmla="*/ 982139 w 1096059"/>
              <a:gd name="connsiteY1063" fmla="*/ 310510 h 479583"/>
              <a:gd name="connsiteX1064" fmla="*/ 982024 w 1096059"/>
              <a:gd name="connsiteY1064" fmla="*/ 310633 h 479583"/>
              <a:gd name="connsiteX1065" fmla="*/ 981926 w 1096059"/>
              <a:gd name="connsiteY1065" fmla="*/ 310782 h 479583"/>
              <a:gd name="connsiteX1066" fmla="*/ 981893 w 1096059"/>
              <a:gd name="connsiteY1066" fmla="*/ 311017 h 479583"/>
              <a:gd name="connsiteX1067" fmla="*/ 981828 w 1096059"/>
              <a:gd name="connsiteY1067" fmla="*/ 311243 h 479583"/>
              <a:gd name="connsiteX1068" fmla="*/ 981664 w 1096059"/>
              <a:gd name="connsiteY1068" fmla="*/ 311436 h 479583"/>
              <a:gd name="connsiteX1069" fmla="*/ 981550 w 1096059"/>
              <a:gd name="connsiteY1069" fmla="*/ 311632 h 479583"/>
              <a:gd name="connsiteX1070" fmla="*/ 981779 w 1096059"/>
              <a:gd name="connsiteY1070" fmla="*/ 311648 h 479583"/>
              <a:gd name="connsiteX1071" fmla="*/ 981942 w 1096059"/>
              <a:gd name="connsiteY1071" fmla="*/ 311742 h 479583"/>
              <a:gd name="connsiteX1072" fmla="*/ 981746 w 1096059"/>
              <a:gd name="connsiteY1072" fmla="*/ 311946 h 479583"/>
              <a:gd name="connsiteX1073" fmla="*/ 981566 w 1096059"/>
              <a:gd name="connsiteY1073" fmla="*/ 312029 h 479583"/>
              <a:gd name="connsiteX1074" fmla="*/ 981501 w 1096059"/>
              <a:gd name="connsiteY1074" fmla="*/ 312190 h 479583"/>
              <a:gd name="connsiteX1075" fmla="*/ 981436 w 1096059"/>
              <a:gd name="connsiteY1075" fmla="*/ 312338 h 479583"/>
              <a:gd name="connsiteX1076" fmla="*/ 981501 w 1096059"/>
              <a:gd name="connsiteY1076" fmla="*/ 312564 h 479583"/>
              <a:gd name="connsiteX1077" fmla="*/ 981419 w 1096059"/>
              <a:gd name="connsiteY1077" fmla="*/ 312703 h 479583"/>
              <a:gd name="connsiteX1078" fmla="*/ 981517 w 1096059"/>
              <a:gd name="connsiteY1078" fmla="*/ 312958 h 479583"/>
              <a:gd name="connsiteX1079" fmla="*/ 981779 w 1096059"/>
              <a:gd name="connsiteY1079" fmla="*/ 313238 h 479583"/>
              <a:gd name="connsiteX1080" fmla="*/ 981795 w 1096059"/>
              <a:gd name="connsiteY1080" fmla="*/ 313400 h 479583"/>
              <a:gd name="connsiteX1081" fmla="*/ 981763 w 1096059"/>
              <a:gd name="connsiteY1081" fmla="*/ 313787 h 479583"/>
              <a:gd name="connsiteX1082" fmla="*/ 981632 w 1096059"/>
              <a:gd name="connsiteY1082" fmla="*/ 314116 h 479583"/>
              <a:gd name="connsiteX1083" fmla="*/ 981517 w 1096059"/>
              <a:gd name="connsiteY1083" fmla="*/ 314289 h 479583"/>
              <a:gd name="connsiteX1084" fmla="*/ 981321 w 1096059"/>
              <a:gd name="connsiteY1084" fmla="*/ 314353 h 479583"/>
              <a:gd name="connsiteX1085" fmla="*/ 981207 w 1096059"/>
              <a:gd name="connsiteY1085" fmla="*/ 314475 h 479583"/>
              <a:gd name="connsiteX1086" fmla="*/ 981256 w 1096059"/>
              <a:gd name="connsiteY1086" fmla="*/ 314618 h 479583"/>
              <a:gd name="connsiteX1087" fmla="*/ 981485 w 1096059"/>
              <a:gd name="connsiteY1087" fmla="*/ 314870 h 479583"/>
              <a:gd name="connsiteX1088" fmla="*/ 981566 w 1096059"/>
              <a:gd name="connsiteY1088" fmla="*/ 315048 h 479583"/>
              <a:gd name="connsiteX1089" fmla="*/ 981419 w 1096059"/>
              <a:gd name="connsiteY1089" fmla="*/ 315069 h 479583"/>
              <a:gd name="connsiteX1090" fmla="*/ 981223 w 1096059"/>
              <a:gd name="connsiteY1090" fmla="*/ 314999 h 479583"/>
              <a:gd name="connsiteX1091" fmla="*/ 981190 w 1096059"/>
              <a:gd name="connsiteY1091" fmla="*/ 315159 h 479583"/>
              <a:gd name="connsiteX1092" fmla="*/ 981288 w 1096059"/>
              <a:gd name="connsiteY1092" fmla="*/ 315344 h 479583"/>
              <a:gd name="connsiteX1093" fmla="*/ 981485 w 1096059"/>
              <a:gd name="connsiteY1093" fmla="*/ 315277 h 479583"/>
              <a:gd name="connsiteX1094" fmla="*/ 981615 w 1096059"/>
              <a:gd name="connsiteY1094" fmla="*/ 315389 h 479583"/>
              <a:gd name="connsiteX1095" fmla="*/ 981730 w 1096059"/>
              <a:gd name="connsiteY1095" fmla="*/ 315599 h 479583"/>
              <a:gd name="connsiteX1096" fmla="*/ 981664 w 1096059"/>
              <a:gd name="connsiteY1096" fmla="*/ 315828 h 479583"/>
              <a:gd name="connsiteX1097" fmla="*/ 981599 w 1096059"/>
              <a:gd name="connsiteY1097" fmla="*/ 316037 h 479583"/>
              <a:gd name="connsiteX1098" fmla="*/ 981746 w 1096059"/>
              <a:gd name="connsiteY1098" fmla="*/ 316166 h 479583"/>
              <a:gd name="connsiteX1099" fmla="*/ 981942 w 1096059"/>
              <a:gd name="connsiteY1099" fmla="*/ 316142 h 479583"/>
              <a:gd name="connsiteX1100" fmla="*/ 981926 w 1096059"/>
              <a:gd name="connsiteY1100" fmla="*/ 316398 h 479583"/>
              <a:gd name="connsiteX1101" fmla="*/ 982008 w 1096059"/>
              <a:gd name="connsiteY1101" fmla="*/ 316573 h 479583"/>
              <a:gd name="connsiteX1102" fmla="*/ 981959 w 1096059"/>
              <a:gd name="connsiteY1102" fmla="*/ 316709 h 479583"/>
              <a:gd name="connsiteX1103" fmla="*/ 981795 w 1096059"/>
              <a:gd name="connsiteY1103" fmla="*/ 316747 h 479583"/>
              <a:gd name="connsiteX1104" fmla="*/ 981795 w 1096059"/>
              <a:gd name="connsiteY1104" fmla="*/ 316889 h 479583"/>
              <a:gd name="connsiteX1105" fmla="*/ 981942 w 1096059"/>
              <a:gd name="connsiteY1105" fmla="*/ 316889 h 479583"/>
              <a:gd name="connsiteX1106" fmla="*/ 982188 w 1096059"/>
              <a:gd name="connsiteY1106" fmla="*/ 316941 h 479583"/>
              <a:gd name="connsiteX1107" fmla="*/ 982237 w 1096059"/>
              <a:gd name="connsiteY1107" fmla="*/ 317141 h 479583"/>
              <a:gd name="connsiteX1108" fmla="*/ 982400 w 1096059"/>
              <a:gd name="connsiteY1108" fmla="*/ 317180 h 479583"/>
              <a:gd name="connsiteX1109" fmla="*/ 982580 w 1096059"/>
              <a:gd name="connsiteY1109" fmla="*/ 317116 h 479583"/>
              <a:gd name="connsiteX1110" fmla="*/ 982629 w 1096059"/>
              <a:gd name="connsiteY1110" fmla="*/ 317283 h 479583"/>
              <a:gd name="connsiteX1111" fmla="*/ 982613 w 1096059"/>
              <a:gd name="connsiteY1111" fmla="*/ 317438 h 479583"/>
              <a:gd name="connsiteX1112" fmla="*/ 982760 w 1096059"/>
              <a:gd name="connsiteY1112" fmla="*/ 317685 h 479583"/>
              <a:gd name="connsiteX1113" fmla="*/ 982989 w 1096059"/>
              <a:gd name="connsiteY1113" fmla="*/ 317703 h 479583"/>
              <a:gd name="connsiteX1114" fmla="*/ 983169 w 1096059"/>
              <a:gd name="connsiteY1114" fmla="*/ 317643 h 479583"/>
              <a:gd name="connsiteX1115" fmla="*/ 983349 w 1096059"/>
              <a:gd name="connsiteY1115" fmla="*/ 317500 h 479583"/>
              <a:gd name="connsiteX1116" fmla="*/ 983578 w 1096059"/>
              <a:gd name="connsiteY1116" fmla="*/ 317646 h 479583"/>
              <a:gd name="connsiteX1117" fmla="*/ 983790 w 1096059"/>
              <a:gd name="connsiteY1117" fmla="*/ 317759 h 479583"/>
              <a:gd name="connsiteX1118" fmla="*/ 983970 w 1096059"/>
              <a:gd name="connsiteY1118" fmla="*/ 317839 h 479583"/>
              <a:gd name="connsiteX1119" fmla="*/ 984003 w 1096059"/>
              <a:gd name="connsiteY1119" fmla="*/ 318053 h 479583"/>
              <a:gd name="connsiteX1120" fmla="*/ 984084 w 1096059"/>
              <a:gd name="connsiteY1120" fmla="*/ 318243 h 479583"/>
              <a:gd name="connsiteX1121" fmla="*/ 984346 w 1096059"/>
              <a:gd name="connsiteY1121" fmla="*/ 318226 h 479583"/>
              <a:gd name="connsiteX1122" fmla="*/ 984526 w 1096059"/>
              <a:gd name="connsiteY1122" fmla="*/ 318382 h 479583"/>
              <a:gd name="connsiteX1123" fmla="*/ 984722 w 1096059"/>
              <a:gd name="connsiteY1123" fmla="*/ 318362 h 479583"/>
              <a:gd name="connsiteX1124" fmla="*/ 984902 w 1096059"/>
              <a:gd name="connsiteY1124" fmla="*/ 318251 h 479583"/>
              <a:gd name="connsiteX1125" fmla="*/ 985033 w 1096059"/>
              <a:gd name="connsiteY1125" fmla="*/ 318189 h 479583"/>
              <a:gd name="connsiteX1126" fmla="*/ 985213 w 1096059"/>
              <a:gd name="connsiteY1126" fmla="*/ 318015 h 479583"/>
              <a:gd name="connsiteX1127" fmla="*/ 985360 w 1096059"/>
              <a:gd name="connsiteY1127" fmla="*/ 317922 h 479583"/>
              <a:gd name="connsiteX1128" fmla="*/ 985360 w 1096059"/>
              <a:gd name="connsiteY1128" fmla="*/ 318190 h 479583"/>
              <a:gd name="connsiteX1129" fmla="*/ 985540 w 1096059"/>
              <a:gd name="connsiteY1129" fmla="*/ 318105 h 479583"/>
              <a:gd name="connsiteX1130" fmla="*/ 985671 w 1096059"/>
              <a:gd name="connsiteY1130" fmla="*/ 318029 h 479583"/>
              <a:gd name="connsiteX1131" fmla="*/ 985834 w 1096059"/>
              <a:gd name="connsiteY1131" fmla="*/ 318114 h 479583"/>
              <a:gd name="connsiteX1132" fmla="*/ 985965 w 1096059"/>
              <a:gd name="connsiteY1132" fmla="*/ 318164 h 479583"/>
              <a:gd name="connsiteX1133" fmla="*/ 986145 w 1096059"/>
              <a:gd name="connsiteY1133" fmla="*/ 318140 h 479583"/>
              <a:gd name="connsiteX1134" fmla="*/ 986292 w 1096059"/>
              <a:gd name="connsiteY1134" fmla="*/ 318223 h 479583"/>
              <a:gd name="connsiteX1135" fmla="*/ 986423 w 1096059"/>
              <a:gd name="connsiteY1135" fmla="*/ 318398 h 479583"/>
              <a:gd name="connsiteX1136" fmla="*/ 986635 w 1096059"/>
              <a:gd name="connsiteY1136" fmla="*/ 318418 h 479583"/>
              <a:gd name="connsiteX1137" fmla="*/ 986701 w 1096059"/>
              <a:gd name="connsiteY1137" fmla="*/ 318604 h 479583"/>
              <a:gd name="connsiteX1138" fmla="*/ 986848 w 1096059"/>
              <a:gd name="connsiteY1138" fmla="*/ 318707 h 479583"/>
              <a:gd name="connsiteX1139" fmla="*/ 987093 w 1096059"/>
              <a:gd name="connsiteY1139" fmla="*/ 318743 h 479583"/>
              <a:gd name="connsiteX1140" fmla="*/ 987142 w 1096059"/>
              <a:gd name="connsiteY1140" fmla="*/ 318928 h 479583"/>
              <a:gd name="connsiteX1141" fmla="*/ 987289 w 1096059"/>
              <a:gd name="connsiteY1141" fmla="*/ 318962 h 479583"/>
              <a:gd name="connsiteX1142" fmla="*/ 987257 w 1096059"/>
              <a:gd name="connsiteY1142" fmla="*/ 319160 h 479583"/>
              <a:gd name="connsiteX1143" fmla="*/ 987420 w 1096059"/>
              <a:gd name="connsiteY1143" fmla="*/ 319224 h 479583"/>
              <a:gd name="connsiteX1144" fmla="*/ 987698 w 1096059"/>
              <a:gd name="connsiteY1144" fmla="*/ 319508 h 479583"/>
              <a:gd name="connsiteX1145" fmla="*/ 987665 w 1096059"/>
              <a:gd name="connsiteY1145" fmla="*/ 319695 h 479583"/>
              <a:gd name="connsiteX1146" fmla="*/ 987453 w 1096059"/>
              <a:gd name="connsiteY1146" fmla="*/ 319737 h 479583"/>
              <a:gd name="connsiteX1147" fmla="*/ 987469 w 1096059"/>
              <a:gd name="connsiteY1147" fmla="*/ 319999 h 479583"/>
              <a:gd name="connsiteX1148" fmla="*/ 987387 w 1096059"/>
              <a:gd name="connsiteY1148" fmla="*/ 320179 h 479583"/>
              <a:gd name="connsiteX1149" fmla="*/ 987486 w 1096059"/>
              <a:gd name="connsiteY1149" fmla="*/ 320288 h 479583"/>
              <a:gd name="connsiteX1150" fmla="*/ 987191 w 1096059"/>
              <a:gd name="connsiteY1150" fmla="*/ 320437 h 479583"/>
              <a:gd name="connsiteX1151" fmla="*/ 987191 w 1096059"/>
              <a:gd name="connsiteY1151" fmla="*/ 320684 h 479583"/>
              <a:gd name="connsiteX1152" fmla="*/ 987175 w 1096059"/>
              <a:gd name="connsiteY1152" fmla="*/ 321009 h 479583"/>
              <a:gd name="connsiteX1153" fmla="*/ 986962 w 1096059"/>
              <a:gd name="connsiteY1153" fmla="*/ 321211 h 479583"/>
              <a:gd name="connsiteX1154" fmla="*/ 986717 w 1096059"/>
              <a:gd name="connsiteY1154" fmla="*/ 321536 h 479583"/>
              <a:gd name="connsiteX1155" fmla="*/ 986177 w 1096059"/>
              <a:gd name="connsiteY1155" fmla="*/ 321802 h 479583"/>
              <a:gd name="connsiteX1156" fmla="*/ 985687 w 1096059"/>
              <a:gd name="connsiteY1156" fmla="*/ 322149 h 479583"/>
              <a:gd name="connsiteX1157" fmla="*/ 985523 w 1096059"/>
              <a:gd name="connsiteY1157" fmla="*/ 322414 h 479583"/>
              <a:gd name="connsiteX1158" fmla="*/ 985294 w 1096059"/>
              <a:gd name="connsiteY1158" fmla="*/ 322664 h 479583"/>
              <a:gd name="connsiteX1159" fmla="*/ 985180 w 1096059"/>
              <a:gd name="connsiteY1159" fmla="*/ 322890 h 479583"/>
              <a:gd name="connsiteX1160" fmla="*/ 985229 w 1096059"/>
              <a:gd name="connsiteY1160" fmla="*/ 323101 h 479583"/>
              <a:gd name="connsiteX1161" fmla="*/ 985294 w 1096059"/>
              <a:gd name="connsiteY1161" fmla="*/ 323274 h 479583"/>
              <a:gd name="connsiteX1162" fmla="*/ 986586 w 1096059"/>
              <a:gd name="connsiteY1162" fmla="*/ 323003 h 479583"/>
              <a:gd name="connsiteX1163" fmla="*/ 991148 w 1096059"/>
              <a:gd name="connsiteY1163" fmla="*/ 321250 h 479583"/>
              <a:gd name="connsiteX1164" fmla="*/ 993552 w 1096059"/>
              <a:gd name="connsiteY1164" fmla="*/ 318612 h 479583"/>
              <a:gd name="connsiteX1165" fmla="*/ 996299 w 1096059"/>
              <a:gd name="connsiteY1165" fmla="*/ 314163 h 479583"/>
              <a:gd name="connsiteX1166" fmla="*/ 997738 w 1096059"/>
              <a:gd name="connsiteY1166" fmla="*/ 310532 h 479583"/>
              <a:gd name="connsiteX1167" fmla="*/ 998048 w 1096059"/>
              <a:gd name="connsiteY1167" fmla="*/ 307111 h 479583"/>
              <a:gd name="connsiteX1168" fmla="*/ 998719 w 1096059"/>
              <a:gd name="connsiteY1168" fmla="*/ 303487 h 479583"/>
              <a:gd name="connsiteX1169" fmla="*/ 999422 w 1096059"/>
              <a:gd name="connsiteY1169" fmla="*/ 300466 h 479583"/>
              <a:gd name="connsiteX1170" fmla="*/ 1001237 w 1096059"/>
              <a:gd name="connsiteY1170" fmla="*/ 296831 h 479583"/>
              <a:gd name="connsiteX1171" fmla="*/ 1004262 w 1096059"/>
              <a:gd name="connsiteY1171" fmla="*/ 296397 h 479583"/>
              <a:gd name="connsiteX1172" fmla="*/ 1006191 w 1096059"/>
              <a:gd name="connsiteY1172" fmla="*/ 298186 h 479583"/>
              <a:gd name="connsiteX1173" fmla="*/ 1008857 w 1096059"/>
              <a:gd name="connsiteY1173" fmla="*/ 298963 h 479583"/>
              <a:gd name="connsiteX1174" fmla="*/ 1011718 w 1096059"/>
              <a:gd name="connsiteY1174" fmla="*/ 300140 h 479583"/>
              <a:gd name="connsiteX1175" fmla="*/ 1014171 w 1096059"/>
              <a:gd name="connsiteY1175" fmla="*/ 300114 h 479583"/>
              <a:gd name="connsiteX1176" fmla="*/ 1018340 w 1096059"/>
              <a:gd name="connsiteY1176" fmla="*/ 299671 h 479583"/>
              <a:gd name="connsiteX1177" fmla="*/ 1021513 w 1096059"/>
              <a:gd name="connsiteY1177" fmla="*/ 297428 h 479583"/>
              <a:gd name="connsiteX1178" fmla="*/ 1022984 w 1096059"/>
              <a:gd name="connsiteY1178" fmla="*/ 295604 h 479583"/>
              <a:gd name="connsiteX1179" fmla="*/ 1025388 w 1096059"/>
              <a:gd name="connsiteY1179" fmla="*/ 292969 h 479583"/>
              <a:gd name="connsiteX1180" fmla="*/ 1029394 w 1096059"/>
              <a:gd name="connsiteY1180" fmla="*/ 294133 h 479583"/>
              <a:gd name="connsiteX1181" fmla="*/ 1031111 w 1096059"/>
              <a:gd name="connsiteY1181" fmla="*/ 294718 h 479583"/>
              <a:gd name="connsiteX1182" fmla="*/ 1033138 w 1096059"/>
              <a:gd name="connsiteY1182" fmla="*/ 295895 h 479583"/>
              <a:gd name="connsiteX1183" fmla="*/ 1034168 w 1096059"/>
              <a:gd name="connsiteY1183" fmla="*/ 296496 h 479583"/>
              <a:gd name="connsiteX1184" fmla="*/ 1038305 w 1096059"/>
              <a:gd name="connsiteY1184" fmla="*/ 295248 h 479583"/>
              <a:gd name="connsiteX1185" fmla="*/ 1046252 w 1096059"/>
              <a:gd name="connsiteY1185" fmla="*/ 295166 h 479583"/>
              <a:gd name="connsiteX1186" fmla="*/ 1049277 w 1096059"/>
              <a:gd name="connsiteY1186" fmla="*/ 294735 h 479583"/>
              <a:gd name="connsiteX1187" fmla="*/ 1064794 w 1096059"/>
              <a:gd name="connsiteY1187" fmla="*/ 293974 h 479583"/>
              <a:gd name="connsiteX1188" fmla="*/ 1069330 w 1096059"/>
              <a:gd name="connsiteY1188" fmla="*/ 293927 h 479583"/>
              <a:gd name="connsiteX1189" fmla="*/ 1073493 w 1096059"/>
              <a:gd name="connsiteY1189" fmla="*/ 293884 h 479583"/>
              <a:gd name="connsiteX1190" fmla="*/ 1076711 w 1096059"/>
              <a:gd name="connsiteY1190" fmla="*/ 293852 h 479583"/>
              <a:gd name="connsiteX1191" fmla="*/ 1079172 w 1096059"/>
              <a:gd name="connsiteY1191" fmla="*/ 293827 h 479583"/>
              <a:gd name="connsiteX1192" fmla="*/ 1083711 w 1096059"/>
              <a:gd name="connsiteY1192" fmla="*/ 293580 h 479583"/>
              <a:gd name="connsiteX1193" fmla="*/ 1087114 w 1096059"/>
              <a:gd name="connsiteY1193" fmla="*/ 293345 h 479583"/>
              <a:gd name="connsiteX1194" fmla="*/ 1090520 w 1096059"/>
              <a:gd name="connsiteY1194" fmla="*/ 293310 h 479583"/>
              <a:gd name="connsiteX1195" fmla="*/ 1092961 w 1096059"/>
              <a:gd name="connsiteY1195" fmla="*/ 293402 h 479583"/>
              <a:gd name="connsiteX1196" fmla="*/ 1095922 w 1096059"/>
              <a:gd name="connsiteY1196" fmla="*/ 290522 h 479583"/>
              <a:gd name="connsiteX1197" fmla="*/ 1096239 w 1096059"/>
              <a:gd name="connsiteY1197" fmla="*/ 288850 h 479583"/>
              <a:gd name="connsiteX1198" fmla="*/ 1095875 w 1096059"/>
              <a:gd name="connsiteY1198" fmla="*/ 287236 h 479583"/>
              <a:gd name="connsiteX1199" fmla="*/ 1094542 w 1096059"/>
              <a:gd name="connsiteY1199" fmla="*/ 285859 h 479583"/>
              <a:gd name="connsiteX1200" fmla="*/ 1094004 w 1096059"/>
              <a:gd name="connsiteY1200" fmla="*/ 285305 h 479583"/>
              <a:gd name="connsiteX1201" fmla="*/ 1093165 w 1096059"/>
              <a:gd name="connsiteY1201" fmla="*/ 284437 h 479583"/>
              <a:gd name="connsiteX1202" fmla="*/ 1092676 w 1096059"/>
              <a:gd name="connsiteY1202" fmla="*/ 282698 h 479583"/>
              <a:gd name="connsiteX1203" fmla="*/ 1093236 w 1096059"/>
              <a:gd name="connsiteY1203" fmla="*/ 280890 h 479583"/>
              <a:gd name="connsiteX1204" fmla="*/ 1093366 w 1096059"/>
              <a:gd name="connsiteY1204" fmla="*/ 280470 h 479583"/>
              <a:gd name="connsiteX1205" fmla="*/ 1093123 w 1096059"/>
              <a:gd name="connsiteY1205" fmla="*/ 279600 h 479583"/>
              <a:gd name="connsiteX1206" fmla="*/ 1091028 w 1096059"/>
              <a:gd name="connsiteY1206" fmla="*/ 277486 h 479583"/>
              <a:gd name="connsiteX1207" fmla="*/ 1090287 w 1096059"/>
              <a:gd name="connsiteY1207" fmla="*/ 277172 h 479583"/>
              <a:gd name="connsiteX1208" fmla="*/ 1090044 w 1096059"/>
              <a:gd name="connsiteY1208" fmla="*/ 276241 h 479583"/>
              <a:gd name="connsiteX1209" fmla="*/ 1091224 w 1096059"/>
              <a:gd name="connsiteY1209" fmla="*/ 274696 h 479583"/>
              <a:gd name="connsiteX1210" fmla="*/ 1091192 w 1096059"/>
              <a:gd name="connsiteY1210" fmla="*/ 274524 h 479583"/>
              <a:gd name="connsiteX1211" fmla="*/ 1091112 w 1096059"/>
              <a:gd name="connsiteY1211" fmla="*/ 274119 h 479583"/>
              <a:gd name="connsiteX1212" fmla="*/ 1090801 w 1096059"/>
              <a:gd name="connsiteY1212" fmla="*/ 272525 h 479583"/>
              <a:gd name="connsiteX1213" fmla="*/ 1091058 w 1096059"/>
              <a:gd name="connsiteY1213" fmla="*/ 271663 h 479583"/>
              <a:gd name="connsiteX1214" fmla="*/ 1091113 w 1096059"/>
              <a:gd name="connsiteY1214" fmla="*/ 271472 h 479583"/>
              <a:gd name="connsiteX1215" fmla="*/ 1089882 w 1096059"/>
              <a:gd name="connsiteY1215" fmla="*/ 270352 h 479583"/>
              <a:gd name="connsiteX1216" fmla="*/ 1088947 w 1096059"/>
              <a:gd name="connsiteY1216" fmla="*/ 266475 h 479583"/>
              <a:gd name="connsiteX1217" fmla="*/ 1088908 w 1096059"/>
              <a:gd name="connsiteY1217" fmla="*/ 266318 h 479583"/>
              <a:gd name="connsiteX1218" fmla="*/ 1089037 w 1096059"/>
              <a:gd name="connsiteY1218" fmla="*/ 265445 h 479583"/>
              <a:gd name="connsiteX1219" fmla="*/ 1089163 w 1096059"/>
              <a:gd name="connsiteY1219" fmla="*/ 264583 h 479583"/>
              <a:gd name="connsiteX1220" fmla="*/ 1089113 w 1096059"/>
              <a:gd name="connsiteY1220" fmla="*/ 264445 h 479583"/>
              <a:gd name="connsiteX1221" fmla="*/ 1088628 w 1096059"/>
              <a:gd name="connsiteY1221" fmla="*/ 263079 h 479583"/>
              <a:gd name="connsiteX1222" fmla="*/ 1088368 w 1096059"/>
              <a:gd name="connsiteY1222" fmla="*/ 262348 h 479583"/>
              <a:gd name="connsiteX1223" fmla="*/ 1087135 w 1096059"/>
              <a:gd name="connsiteY1223" fmla="*/ 261041 h 479583"/>
              <a:gd name="connsiteX1224" fmla="*/ 1086139 w 1096059"/>
              <a:gd name="connsiteY1224" fmla="*/ 256657 h 479583"/>
              <a:gd name="connsiteX1225" fmla="*/ 1085863 w 1096059"/>
              <a:gd name="connsiteY1225" fmla="*/ 254589 h 479583"/>
              <a:gd name="connsiteX1226" fmla="*/ 1086113 w 1096059"/>
              <a:gd name="connsiteY1226" fmla="*/ 253907 h 479583"/>
              <a:gd name="connsiteX1227" fmla="*/ 1088281 w 1096059"/>
              <a:gd name="connsiteY1227" fmla="*/ 252862 h 479583"/>
              <a:gd name="connsiteX1228" fmla="*/ 1089897 w 1096059"/>
              <a:gd name="connsiteY1228" fmla="*/ 251008 h 479583"/>
              <a:gd name="connsiteX1229" fmla="*/ 1090324 w 1096059"/>
              <a:gd name="connsiteY1229" fmla="*/ 250256 h 479583"/>
              <a:gd name="connsiteX1230" fmla="*/ 1091579 w 1096059"/>
              <a:gd name="connsiteY1230" fmla="*/ 248039 h 479583"/>
              <a:gd name="connsiteX1231" fmla="*/ 1091556 w 1096059"/>
              <a:gd name="connsiteY1231" fmla="*/ 246072 h 479583"/>
              <a:gd name="connsiteX1232" fmla="*/ 1091533 w 1096059"/>
              <a:gd name="connsiteY1232" fmla="*/ 244070 h 479583"/>
              <a:gd name="connsiteX1233" fmla="*/ 1092037 w 1096059"/>
              <a:gd name="connsiteY1233" fmla="*/ 242151 h 479583"/>
              <a:gd name="connsiteX1234" fmla="*/ 1091741 w 1096059"/>
              <a:gd name="connsiteY1234" fmla="*/ 238678 h 479583"/>
              <a:gd name="connsiteX1235" fmla="*/ 1092794 w 1096059"/>
              <a:gd name="connsiteY1235" fmla="*/ 238247 h 479583"/>
              <a:gd name="connsiteX1236" fmla="*/ 1092431 w 1096059"/>
              <a:gd name="connsiteY1236" fmla="*/ 237554 h 479583"/>
              <a:gd name="connsiteX1237" fmla="*/ 1092242 w 1096059"/>
              <a:gd name="connsiteY1237" fmla="*/ 237191 h 479583"/>
              <a:gd name="connsiteX1238" fmla="*/ 1092065 w 1096059"/>
              <a:gd name="connsiteY1238" fmla="*/ 237049 h 479583"/>
              <a:gd name="connsiteX1239" fmla="*/ 1091744 w 1096059"/>
              <a:gd name="connsiteY1239" fmla="*/ 236791 h 479583"/>
              <a:gd name="connsiteX1240" fmla="*/ 1091072 w 1096059"/>
              <a:gd name="connsiteY1240" fmla="*/ 236246 h 479583"/>
              <a:gd name="connsiteX1241" fmla="*/ 1090700 w 1096059"/>
              <a:gd name="connsiteY1241" fmla="*/ 235947 h 479583"/>
              <a:gd name="connsiteX1242" fmla="*/ 1089929 w 1096059"/>
              <a:gd name="connsiteY1242" fmla="*/ 227636 h 479583"/>
              <a:gd name="connsiteX1243" fmla="*/ 1088963 w 1096059"/>
              <a:gd name="connsiteY1243" fmla="*/ 225714 h 479583"/>
              <a:gd name="connsiteX1244" fmla="*/ 1088273 w 1096059"/>
              <a:gd name="connsiteY1244" fmla="*/ 224344 h 479583"/>
              <a:gd name="connsiteX1245" fmla="*/ 1087542 w 1096059"/>
              <a:gd name="connsiteY1245" fmla="*/ 221304 h 479583"/>
              <a:gd name="connsiteX1246" fmla="*/ 1087078 w 1096059"/>
              <a:gd name="connsiteY1246" fmla="*/ 220575 h 479583"/>
              <a:gd name="connsiteX1247" fmla="*/ 1086435 w 1096059"/>
              <a:gd name="connsiteY1247" fmla="*/ 219565 h 479583"/>
              <a:gd name="connsiteX1248" fmla="*/ 1086337 w 1096059"/>
              <a:gd name="connsiteY1248" fmla="*/ 219067 h 479583"/>
              <a:gd name="connsiteX1249" fmla="*/ 1086108 w 1096059"/>
              <a:gd name="connsiteY1249" fmla="*/ 217933 h 479583"/>
              <a:gd name="connsiteX1250" fmla="*/ 1085258 w 1096059"/>
              <a:gd name="connsiteY1250" fmla="*/ 213683 h 479583"/>
              <a:gd name="connsiteX1251" fmla="*/ 1084919 w 1096059"/>
              <a:gd name="connsiteY1251" fmla="*/ 211996 h 479583"/>
              <a:gd name="connsiteX1252" fmla="*/ 1084244 w 1096059"/>
              <a:gd name="connsiteY1252" fmla="*/ 210691 h 479583"/>
              <a:gd name="connsiteX1253" fmla="*/ 1084310 w 1096059"/>
              <a:gd name="connsiteY1253" fmla="*/ 209885 h 479583"/>
              <a:gd name="connsiteX1254" fmla="*/ 1083494 w 1096059"/>
              <a:gd name="connsiteY1254" fmla="*/ 205494 h 479583"/>
              <a:gd name="connsiteX1255" fmla="*/ 1083283 w 1096059"/>
              <a:gd name="connsiteY1255" fmla="*/ 203496 h 479583"/>
              <a:gd name="connsiteX1256" fmla="*/ 1082421 w 1096059"/>
              <a:gd name="connsiteY1256" fmla="*/ 202253 h 479583"/>
              <a:gd name="connsiteX1257" fmla="*/ 1082406 w 1096059"/>
              <a:gd name="connsiteY1257" fmla="*/ 202047 h 479583"/>
              <a:gd name="connsiteX1258" fmla="*/ 1082187 w 1096059"/>
              <a:gd name="connsiteY1258" fmla="*/ 199153 h 479583"/>
              <a:gd name="connsiteX1259" fmla="*/ 1081522 w 1096059"/>
              <a:gd name="connsiteY1259" fmla="*/ 196897 h 479583"/>
              <a:gd name="connsiteX1260" fmla="*/ 1081088 w 1096059"/>
              <a:gd name="connsiteY1260" fmla="*/ 195430 h 479583"/>
              <a:gd name="connsiteX1261" fmla="*/ 1081093 w 1096059"/>
              <a:gd name="connsiteY1261" fmla="*/ 194253 h 479583"/>
              <a:gd name="connsiteX1262" fmla="*/ 1081252 w 1096059"/>
              <a:gd name="connsiteY1262" fmla="*/ 194055 h 479583"/>
              <a:gd name="connsiteX1263" fmla="*/ 1082150 w 1096059"/>
              <a:gd name="connsiteY1263" fmla="*/ 192955 h 479583"/>
              <a:gd name="connsiteX1264" fmla="*/ 1082161 w 1096059"/>
              <a:gd name="connsiteY1264" fmla="*/ 190165 h 479583"/>
              <a:gd name="connsiteX1265" fmla="*/ 1081425 w 1096059"/>
              <a:gd name="connsiteY1265" fmla="*/ 188674 h 479583"/>
              <a:gd name="connsiteX1266" fmla="*/ 1080887 w 1096059"/>
              <a:gd name="connsiteY1266" fmla="*/ 183588 h 479583"/>
              <a:gd name="connsiteX1267" fmla="*/ 1081760 w 1096059"/>
              <a:gd name="connsiteY1267" fmla="*/ 181857 h 479583"/>
              <a:gd name="connsiteX1268" fmla="*/ 1081402 w 1096059"/>
              <a:gd name="connsiteY1268" fmla="*/ 178632 h 479583"/>
              <a:gd name="connsiteX1269" fmla="*/ 1080599 w 1096059"/>
              <a:gd name="connsiteY1269" fmla="*/ 178194 h 479583"/>
              <a:gd name="connsiteX1270" fmla="*/ 1079322 w 1096059"/>
              <a:gd name="connsiteY1270" fmla="*/ 172672 h 479583"/>
              <a:gd name="connsiteX1271" fmla="*/ 1080075 w 1096059"/>
              <a:gd name="connsiteY1271" fmla="*/ 170444 h 479583"/>
              <a:gd name="connsiteX1272" fmla="*/ 1079219 w 1096059"/>
              <a:gd name="connsiteY1272" fmla="*/ 167404 h 479583"/>
              <a:gd name="connsiteX1273" fmla="*/ 1078358 w 1096059"/>
              <a:gd name="connsiteY1273" fmla="*/ 166403 h 479583"/>
              <a:gd name="connsiteX1274" fmla="*/ 1079293 w 1096059"/>
              <a:gd name="connsiteY1274" fmla="*/ 162013 h 479583"/>
              <a:gd name="connsiteX1275" fmla="*/ 1079429 w 1096059"/>
              <a:gd name="connsiteY1275" fmla="*/ 161331 h 479583"/>
              <a:gd name="connsiteX1276" fmla="*/ 1078019 w 1096059"/>
              <a:gd name="connsiteY1276" fmla="*/ 158224 h 479583"/>
              <a:gd name="connsiteX1277" fmla="*/ 1077920 w 1096059"/>
              <a:gd name="connsiteY1277" fmla="*/ 152088 h 479583"/>
              <a:gd name="connsiteX1278" fmla="*/ 1078802 w 1096059"/>
              <a:gd name="connsiteY1278" fmla="*/ 147717 h 479583"/>
              <a:gd name="connsiteX1279" fmla="*/ 1079246 w 1096059"/>
              <a:gd name="connsiteY1279" fmla="*/ 145523 h 479583"/>
              <a:gd name="connsiteX1280" fmla="*/ 1078199 w 1096059"/>
              <a:gd name="connsiteY1280" fmla="*/ 143907 h 479583"/>
              <a:gd name="connsiteX1281" fmla="*/ 1077960 w 1096059"/>
              <a:gd name="connsiteY1281" fmla="*/ 141922 h 479583"/>
              <a:gd name="connsiteX1282" fmla="*/ 1078117 w 1096059"/>
              <a:gd name="connsiteY1282" fmla="*/ 140997 h 479583"/>
              <a:gd name="connsiteX1283" fmla="*/ 1078150 w 1096059"/>
              <a:gd name="connsiteY1283" fmla="*/ 140807 h 479583"/>
              <a:gd name="connsiteX1284" fmla="*/ 1078421 w 1096059"/>
              <a:gd name="connsiteY1284" fmla="*/ 140555 h 479583"/>
              <a:gd name="connsiteX1285" fmla="*/ 1079082 w 1096059"/>
              <a:gd name="connsiteY1285" fmla="*/ 139944 h 479583"/>
              <a:gd name="connsiteX1286" fmla="*/ 1079842 w 1096059"/>
              <a:gd name="connsiteY1286" fmla="*/ 135172 h 479583"/>
              <a:gd name="connsiteX1287" fmla="*/ 1080845 w 1096059"/>
              <a:gd name="connsiteY1287" fmla="*/ 132388 h 479583"/>
              <a:gd name="connsiteX1288" fmla="*/ 1079800 w 1096059"/>
              <a:gd name="connsiteY1288" fmla="*/ 130524 h 479583"/>
              <a:gd name="connsiteX1289" fmla="*/ 1080119 w 1096059"/>
              <a:gd name="connsiteY1289" fmla="*/ 129683 h 479583"/>
              <a:gd name="connsiteX1290" fmla="*/ 1080738 w 1096059"/>
              <a:gd name="connsiteY1290" fmla="*/ 128048 h 479583"/>
              <a:gd name="connsiteX1291" fmla="*/ 1080629 w 1096059"/>
              <a:gd name="connsiteY1291" fmla="*/ 124639 h 479583"/>
              <a:gd name="connsiteX1292" fmla="*/ 1080943 w 1096059"/>
              <a:gd name="connsiteY1292" fmla="*/ 123401 h 479583"/>
              <a:gd name="connsiteX1293" fmla="*/ 1082372 w 1096059"/>
              <a:gd name="connsiteY1293" fmla="*/ 121794 h 479583"/>
              <a:gd name="connsiteX1294" fmla="*/ 1082374 w 1096059"/>
              <a:gd name="connsiteY1294" fmla="*/ 121361 h 479583"/>
              <a:gd name="connsiteX1295" fmla="*/ 1082128 w 1096059"/>
              <a:gd name="connsiteY1295" fmla="*/ 121318 h 479583"/>
              <a:gd name="connsiteX1296" fmla="*/ 1081631 w 1096059"/>
              <a:gd name="connsiteY1296" fmla="*/ 121233 h 479583"/>
              <a:gd name="connsiteX1297" fmla="*/ 1081553 w 1096059"/>
              <a:gd name="connsiteY1297" fmla="*/ 120832 h 479583"/>
              <a:gd name="connsiteX1298" fmla="*/ 1081510 w 1096059"/>
              <a:gd name="connsiteY1298" fmla="*/ 120613 h 479583"/>
              <a:gd name="connsiteX1299" fmla="*/ 1082042 w 1096059"/>
              <a:gd name="connsiteY1299" fmla="*/ 119876 h 479583"/>
              <a:gd name="connsiteX1300" fmla="*/ 1082133 w 1096059"/>
              <a:gd name="connsiteY1300" fmla="*/ 119748 h 479583"/>
              <a:gd name="connsiteX1301" fmla="*/ 1081950 w 1096059"/>
              <a:gd name="connsiteY1301" fmla="*/ 119189 h 479583"/>
              <a:gd name="connsiteX1302" fmla="*/ 1080402 w 1096059"/>
              <a:gd name="connsiteY1302" fmla="*/ 119371 h 479583"/>
              <a:gd name="connsiteX1303" fmla="*/ 1080343 w 1096059"/>
              <a:gd name="connsiteY1303" fmla="*/ 118687 h 479583"/>
              <a:gd name="connsiteX1304" fmla="*/ 1081463 w 1096059"/>
              <a:gd name="connsiteY1304" fmla="*/ 117204 h 479583"/>
              <a:gd name="connsiteX1305" fmla="*/ 1081095 w 1096059"/>
              <a:gd name="connsiteY1305" fmla="*/ 116025 h 479583"/>
              <a:gd name="connsiteX1306" fmla="*/ 1081533 w 1096059"/>
              <a:gd name="connsiteY1306" fmla="*/ 114787 h 479583"/>
              <a:gd name="connsiteX1307" fmla="*/ 1082400 w 1096059"/>
              <a:gd name="connsiteY1307" fmla="*/ 114853 h 479583"/>
              <a:gd name="connsiteX1308" fmla="*/ 1082542 w 1096059"/>
              <a:gd name="connsiteY1308" fmla="*/ 114387 h 479583"/>
              <a:gd name="connsiteX1309" fmla="*/ 1082588 w 1096059"/>
              <a:gd name="connsiteY1309" fmla="*/ 114233 h 479583"/>
              <a:gd name="connsiteX1310" fmla="*/ 1081728 w 1096059"/>
              <a:gd name="connsiteY1310" fmla="*/ 112681 h 479583"/>
              <a:gd name="connsiteX1311" fmla="*/ 1081857 w 1096059"/>
              <a:gd name="connsiteY1311" fmla="*/ 111131 h 479583"/>
              <a:gd name="connsiteX1312" fmla="*/ 1080740 w 1096059"/>
              <a:gd name="connsiteY1312" fmla="*/ 109664 h 479583"/>
              <a:gd name="connsiteX1313" fmla="*/ 1080627 w 1096059"/>
              <a:gd name="connsiteY1313" fmla="*/ 109516 h 479583"/>
              <a:gd name="connsiteX1314" fmla="*/ 1081374 w 1096059"/>
              <a:gd name="connsiteY1314" fmla="*/ 108093 h 479583"/>
              <a:gd name="connsiteX1315" fmla="*/ 1080326 w 1096059"/>
              <a:gd name="connsiteY1315" fmla="*/ 107159 h 479583"/>
              <a:gd name="connsiteX1316" fmla="*/ 1080269 w 1096059"/>
              <a:gd name="connsiteY1316" fmla="*/ 105920 h 479583"/>
              <a:gd name="connsiteX1317" fmla="*/ 1080470 w 1096059"/>
              <a:gd name="connsiteY1317" fmla="*/ 105325 h 479583"/>
              <a:gd name="connsiteX1318" fmla="*/ 1080771 w 1096059"/>
              <a:gd name="connsiteY1318" fmla="*/ 104434 h 479583"/>
              <a:gd name="connsiteX1319" fmla="*/ 1080464 w 1096059"/>
              <a:gd name="connsiteY1319" fmla="*/ 103750 h 479583"/>
              <a:gd name="connsiteX1320" fmla="*/ 1079288 w 1096059"/>
              <a:gd name="connsiteY1320" fmla="*/ 103747 h 479583"/>
              <a:gd name="connsiteX1321" fmla="*/ 1079177 w 1096059"/>
              <a:gd name="connsiteY1321" fmla="*/ 102946 h 479583"/>
              <a:gd name="connsiteX1322" fmla="*/ 1081222 w 1096059"/>
              <a:gd name="connsiteY1322" fmla="*/ 99787 h 479583"/>
              <a:gd name="connsiteX1323" fmla="*/ 1080858 w 1096059"/>
              <a:gd name="connsiteY1323" fmla="*/ 97988 h 479583"/>
              <a:gd name="connsiteX1324" fmla="*/ 1079496 w 1096059"/>
              <a:gd name="connsiteY1324" fmla="*/ 98045 h 479583"/>
              <a:gd name="connsiteX1325" fmla="*/ 1079192 w 1096059"/>
              <a:gd name="connsiteY1325" fmla="*/ 96928 h 479583"/>
              <a:gd name="connsiteX1326" fmla="*/ 1079326 w 1096059"/>
              <a:gd name="connsiteY1326" fmla="*/ 95377 h 479583"/>
              <a:gd name="connsiteX1327" fmla="*/ 1079386 w 1096059"/>
              <a:gd name="connsiteY1327" fmla="*/ 94698 h 479583"/>
              <a:gd name="connsiteX1328" fmla="*/ 1078959 w 1096059"/>
              <a:gd name="connsiteY1328" fmla="*/ 92837 h 479583"/>
              <a:gd name="connsiteX1329" fmla="*/ 1080027 w 1096059"/>
              <a:gd name="connsiteY1329" fmla="*/ 89060 h 479583"/>
              <a:gd name="connsiteX1330" fmla="*/ 1079041 w 1096059"/>
              <a:gd name="connsiteY1330" fmla="*/ 87818 h 479583"/>
              <a:gd name="connsiteX1331" fmla="*/ 1078989 w 1096059"/>
              <a:gd name="connsiteY1331" fmla="*/ 85586 h 479583"/>
              <a:gd name="connsiteX1332" fmla="*/ 1077887 w 1096059"/>
              <a:gd name="connsiteY1332" fmla="*/ 82669 h 479583"/>
              <a:gd name="connsiteX1333" fmla="*/ 1078757 w 1096059"/>
              <a:gd name="connsiteY1333" fmla="*/ 81557 h 479583"/>
              <a:gd name="connsiteX1334" fmla="*/ 1079913 w 1096059"/>
              <a:gd name="connsiteY1334" fmla="*/ 82170 h 479583"/>
              <a:gd name="connsiteX1335" fmla="*/ 1080110 w 1096059"/>
              <a:gd name="connsiteY1335" fmla="*/ 81413 h 479583"/>
              <a:gd name="connsiteX1336" fmla="*/ 1079875 w 1096059"/>
              <a:gd name="connsiteY1336" fmla="*/ 80350 h 479583"/>
              <a:gd name="connsiteX1337" fmla="*/ 1079633 w 1096059"/>
              <a:gd name="connsiteY1337" fmla="*/ 79328 h 479583"/>
              <a:gd name="connsiteX1338" fmla="*/ 1079793 w 1096059"/>
              <a:gd name="connsiteY1338" fmla="*/ 79055 h 479583"/>
              <a:gd name="connsiteX1339" fmla="*/ 1080505 w 1096059"/>
              <a:gd name="connsiteY1339" fmla="*/ 77843 h 479583"/>
              <a:gd name="connsiteX1340" fmla="*/ 1080509 w 1096059"/>
              <a:gd name="connsiteY1340" fmla="*/ 76728 h 479583"/>
              <a:gd name="connsiteX1341" fmla="*/ 1080156 w 1096059"/>
              <a:gd name="connsiteY1341" fmla="*/ 76229 h 479583"/>
              <a:gd name="connsiteX1342" fmla="*/ 1079586 w 1096059"/>
              <a:gd name="connsiteY1342" fmla="*/ 75423 h 479583"/>
              <a:gd name="connsiteX1343" fmla="*/ 1079661 w 1096059"/>
              <a:gd name="connsiteY1343" fmla="*/ 73160 h 479583"/>
              <a:gd name="connsiteX1344" fmla="*/ 1079249 w 1096059"/>
              <a:gd name="connsiteY1344" fmla="*/ 71126 h 479583"/>
              <a:gd name="connsiteX1345" fmla="*/ 1078387 w 1096059"/>
              <a:gd name="connsiteY1345" fmla="*/ 68871 h 479583"/>
              <a:gd name="connsiteX1346" fmla="*/ 1077395 w 1096059"/>
              <a:gd name="connsiteY1346" fmla="*/ 67524 h 479583"/>
              <a:gd name="connsiteX1347" fmla="*/ 1075820 w 1096059"/>
              <a:gd name="connsiteY1347" fmla="*/ 67094 h 479583"/>
              <a:gd name="connsiteX1348" fmla="*/ 1072880 w 1096059"/>
              <a:gd name="connsiteY1348" fmla="*/ 67022 h 479583"/>
              <a:gd name="connsiteX1349" fmla="*/ 1070502 w 1096059"/>
              <a:gd name="connsiteY1349" fmla="*/ 67056 h 479583"/>
              <a:gd name="connsiteX1350" fmla="*/ 1067901 w 1096059"/>
              <a:gd name="connsiteY1350" fmla="*/ 66981 h 479583"/>
              <a:gd name="connsiteX1351" fmla="*/ 1066889 w 1096059"/>
              <a:gd name="connsiteY1351" fmla="*/ 66656 h 479583"/>
              <a:gd name="connsiteX1352" fmla="*/ 1065317 w 1096059"/>
              <a:gd name="connsiteY1352" fmla="*/ 65658 h 479583"/>
              <a:gd name="connsiteX1353" fmla="*/ 1064206 w 1096059"/>
              <a:gd name="connsiteY1353" fmla="*/ 64653 h 479583"/>
              <a:gd name="connsiteX1354" fmla="*/ 1063682 w 1096059"/>
              <a:gd name="connsiteY1354" fmla="*/ 63073 h 479583"/>
              <a:gd name="connsiteX1355" fmla="*/ 1062701 w 1096059"/>
              <a:gd name="connsiteY1355" fmla="*/ 61047 h 479583"/>
              <a:gd name="connsiteX1356" fmla="*/ 1061851 w 1096059"/>
              <a:gd name="connsiteY1356" fmla="*/ 58338 h 479583"/>
              <a:gd name="connsiteX1357" fmla="*/ 1061328 w 1096059"/>
              <a:gd name="connsiteY1357" fmla="*/ 56193 h 479583"/>
              <a:gd name="connsiteX1358" fmla="*/ 1061181 w 1096059"/>
              <a:gd name="connsiteY1358" fmla="*/ 51598 h 479583"/>
              <a:gd name="connsiteX1359" fmla="*/ 987992 w 1096059"/>
              <a:gd name="connsiteY1359" fmla="*/ 48772 h 479583"/>
              <a:gd name="connsiteX1360" fmla="*/ 975451 w 1096059"/>
              <a:gd name="connsiteY1360" fmla="*/ 50197 h 479583"/>
              <a:gd name="connsiteX1361" fmla="*/ 957121 w 1096059"/>
              <a:gd name="connsiteY1361" fmla="*/ 52597 h 479583"/>
              <a:gd name="connsiteX1362" fmla="*/ 951513 w 1096059"/>
              <a:gd name="connsiteY1362" fmla="*/ 53331 h 479583"/>
              <a:gd name="connsiteX1363" fmla="*/ 949845 w 1096059"/>
              <a:gd name="connsiteY1363" fmla="*/ 53264 h 479583"/>
              <a:gd name="connsiteX1364" fmla="*/ 937271 w 1096059"/>
              <a:gd name="connsiteY1364" fmla="*/ 52760 h 479583"/>
              <a:gd name="connsiteX1365" fmla="*/ 904209 w 1096059"/>
              <a:gd name="connsiteY1365" fmla="*/ 51907 h 479583"/>
              <a:gd name="connsiteX1366" fmla="*/ 864311 w 1096059"/>
              <a:gd name="connsiteY1366" fmla="*/ 51907 h 479583"/>
              <a:gd name="connsiteX1367" fmla="*/ 827554 w 1096059"/>
              <a:gd name="connsiteY1367" fmla="*/ 51336 h 479583"/>
              <a:gd name="connsiteX1368" fmla="*/ 789357 w 1096059"/>
              <a:gd name="connsiteY1368" fmla="*/ 51621 h 479583"/>
              <a:gd name="connsiteX1369" fmla="*/ 756017 w 1096059"/>
              <a:gd name="connsiteY1369" fmla="*/ 52191 h 479583"/>
              <a:gd name="connsiteX1370" fmla="*/ 724099 w 1096059"/>
              <a:gd name="connsiteY1370" fmla="*/ 50481 h 479583"/>
              <a:gd name="connsiteX1371" fmla="*/ 714043 w 1096059"/>
              <a:gd name="connsiteY1371" fmla="*/ 50185 h 479583"/>
              <a:gd name="connsiteX1372" fmla="*/ 695043 w 1096059"/>
              <a:gd name="connsiteY1372" fmla="*/ 49626 h 479583"/>
              <a:gd name="connsiteX1373" fmla="*/ 693048 w 1096059"/>
              <a:gd name="connsiteY1373" fmla="*/ 48982 h 479583"/>
              <a:gd name="connsiteX1374" fmla="*/ 683630 w 1096059"/>
              <a:gd name="connsiteY1374" fmla="*/ 45922 h 479583"/>
              <a:gd name="connsiteX1375" fmla="*/ 665971 w 1096059"/>
              <a:gd name="connsiteY1375" fmla="*/ 41933 h 479583"/>
              <a:gd name="connsiteX1376" fmla="*/ 653691 w 1096059"/>
              <a:gd name="connsiteY1376" fmla="*/ 43336 h 479583"/>
              <a:gd name="connsiteX1377" fmla="*/ 646022 w 1096059"/>
              <a:gd name="connsiteY1377" fmla="*/ 44212 h 479583"/>
              <a:gd name="connsiteX1378" fmla="*/ 623506 w 1096059"/>
              <a:gd name="connsiteY1378" fmla="*/ 47062 h 479583"/>
              <a:gd name="connsiteX1379" fmla="*/ 621822 w 1096059"/>
              <a:gd name="connsiteY1379" fmla="*/ 46724 h 479583"/>
              <a:gd name="connsiteX1380" fmla="*/ 611717 w 1096059"/>
              <a:gd name="connsiteY1380" fmla="*/ 44703 h 479583"/>
              <a:gd name="connsiteX1381" fmla="*/ 609264 w 1096059"/>
              <a:gd name="connsiteY1381" fmla="*/ 44212 h 479583"/>
              <a:gd name="connsiteX1382" fmla="*/ 597573 w 1096059"/>
              <a:gd name="connsiteY1382" fmla="*/ 44497 h 479583"/>
              <a:gd name="connsiteX1383" fmla="*/ 580764 w 1096059"/>
              <a:gd name="connsiteY1383" fmla="*/ 45636 h 479583"/>
              <a:gd name="connsiteX1384" fmla="*/ 573929 w 1096059"/>
              <a:gd name="connsiteY1384" fmla="*/ 47347 h 479583"/>
              <a:gd name="connsiteX1385" fmla="*/ 566800 w 1096059"/>
              <a:gd name="connsiteY1385" fmla="*/ 47917 h 479583"/>
              <a:gd name="connsiteX1386" fmla="*/ 566506 w 1096059"/>
              <a:gd name="connsiteY1386" fmla="*/ 50481 h 479583"/>
              <a:gd name="connsiteX1387" fmla="*/ 565656 w 1096059"/>
              <a:gd name="connsiteY1387" fmla="*/ 52191 h 479583"/>
              <a:gd name="connsiteX1388" fmla="*/ 564511 w 1096059"/>
              <a:gd name="connsiteY1388" fmla="*/ 53047 h 479583"/>
              <a:gd name="connsiteX1389" fmla="*/ 560243 w 1096059"/>
              <a:gd name="connsiteY1389" fmla="*/ 53902 h 479583"/>
              <a:gd name="connsiteX1390" fmla="*/ 558249 w 1096059"/>
              <a:gd name="connsiteY1390" fmla="*/ 52191 h 479583"/>
              <a:gd name="connsiteX1391" fmla="*/ 556532 w 1096059"/>
              <a:gd name="connsiteY1391" fmla="*/ 51907 h 479583"/>
              <a:gd name="connsiteX1392" fmla="*/ 555682 w 1096059"/>
              <a:gd name="connsiteY1392" fmla="*/ 49912 h 479583"/>
              <a:gd name="connsiteX1393" fmla="*/ 554259 w 1096059"/>
              <a:gd name="connsiteY1393" fmla="*/ 48772 h 479583"/>
              <a:gd name="connsiteX1394" fmla="*/ 553981 w 1096059"/>
              <a:gd name="connsiteY1394" fmla="*/ 50197 h 479583"/>
              <a:gd name="connsiteX1395" fmla="*/ 552542 w 1096059"/>
              <a:gd name="connsiteY1395" fmla="*/ 50197 h 479583"/>
              <a:gd name="connsiteX1396" fmla="*/ 548552 w 1096059"/>
              <a:gd name="connsiteY1396" fmla="*/ 47917 h 479583"/>
              <a:gd name="connsiteX1397" fmla="*/ 547996 w 1096059"/>
              <a:gd name="connsiteY1397" fmla="*/ 49341 h 479583"/>
              <a:gd name="connsiteX1398" fmla="*/ 546852 w 1096059"/>
              <a:gd name="connsiteY1398" fmla="*/ 50767 h 479583"/>
              <a:gd name="connsiteX1399" fmla="*/ 546279 w 1096059"/>
              <a:gd name="connsiteY1399" fmla="*/ 52191 h 479583"/>
              <a:gd name="connsiteX1400" fmla="*/ 544285 w 1096059"/>
              <a:gd name="connsiteY1400" fmla="*/ 51336 h 479583"/>
              <a:gd name="connsiteX1401" fmla="*/ 542862 w 1096059"/>
              <a:gd name="connsiteY1401" fmla="*/ 51907 h 479583"/>
              <a:gd name="connsiteX1402" fmla="*/ 541325 w 1096059"/>
              <a:gd name="connsiteY1402" fmla="*/ 50887 h 479583"/>
              <a:gd name="connsiteX1403" fmla="*/ 541145 w 1096059"/>
              <a:gd name="connsiteY1403" fmla="*/ 50767 h 479583"/>
              <a:gd name="connsiteX1404" fmla="*/ 538578 w 1096059"/>
              <a:gd name="connsiteY1404" fmla="*/ 51621 h 479583"/>
              <a:gd name="connsiteX1405" fmla="*/ 538316 w 1096059"/>
              <a:gd name="connsiteY1405" fmla="*/ 52424 h 479583"/>
              <a:gd name="connsiteX1406" fmla="*/ 537989 w 1096059"/>
              <a:gd name="connsiteY1406" fmla="*/ 52476 h 479583"/>
              <a:gd name="connsiteX1407" fmla="*/ 537711 w 1096059"/>
              <a:gd name="connsiteY1407" fmla="*/ 52518 h 479583"/>
              <a:gd name="connsiteX1408" fmla="*/ 537450 w 1096059"/>
              <a:gd name="connsiteY1408" fmla="*/ 53331 h 479583"/>
              <a:gd name="connsiteX1409" fmla="*/ 536877 w 1096059"/>
              <a:gd name="connsiteY1409" fmla="*/ 53616 h 479583"/>
              <a:gd name="connsiteX1410" fmla="*/ 537155 w 1096059"/>
              <a:gd name="connsiteY1410" fmla="*/ 55897 h 479583"/>
              <a:gd name="connsiteX1411" fmla="*/ 535733 w 1096059"/>
              <a:gd name="connsiteY1411" fmla="*/ 58460 h 479583"/>
              <a:gd name="connsiteX1412" fmla="*/ 533166 w 1096059"/>
              <a:gd name="connsiteY1412" fmla="*/ 59031 h 479583"/>
              <a:gd name="connsiteX1413" fmla="*/ 532038 w 1096059"/>
              <a:gd name="connsiteY1413" fmla="*/ 57605 h 479583"/>
              <a:gd name="connsiteX1414" fmla="*/ 530321 w 1096059"/>
              <a:gd name="connsiteY1414" fmla="*/ 57891 h 479583"/>
              <a:gd name="connsiteX1415" fmla="*/ 527753 w 1096059"/>
              <a:gd name="connsiteY1415" fmla="*/ 56750 h 479583"/>
              <a:gd name="connsiteX1416" fmla="*/ 527181 w 1096059"/>
              <a:gd name="connsiteY1416" fmla="*/ 57891 h 479583"/>
              <a:gd name="connsiteX1417" fmla="*/ 526903 w 1096059"/>
              <a:gd name="connsiteY1417" fmla="*/ 57891 h 479583"/>
              <a:gd name="connsiteX1418" fmla="*/ 525759 w 1096059"/>
              <a:gd name="connsiteY1418" fmla="*/ 57036 h 479583"/>
              <a:gd name="connsiteX1419" fmla="*/ 523486 w 1096059"/>
              <a:gd name="connsiteY1419" fmla="*/ 56750 h 479583"/>
              <a:gd name="connsiteX1420" fmla="*/ 522914 w 1096059"/>
              <a:gd name="connsiteY1420" fmla="*/ 59031 h 479583"/>
              <a:gd name="connsiteX1421" fmla="*/ 521197 w 1096059"/>
              <a:gd name="connsiteY1421" fmla="*/ 59886 h 479583"/>
              <a:gd name="connsiteX1422" fmla="*/ 520624 w 1096059"/>
              <a:gd name="connsiteY1422" fmla="*/ 59316 h 479583"/>
              <a:gd name="connsiteX1423" fmla="*/ 520068 w 1096059"/>
              <a:gd name="connsiteY1423" fmla="*/ 59600 h 479583"/>
              <a:gd name="connsiteX1424" fmla="*/ 516357 w 1096059"/>
              <a:gd name="connsiteY1424" fmla="*/ 58176 h 479583"/>
              <a:gd name="connsiteX1425" fmla="*/ 513789 w 1096059"/>
              <a:gd name="connsiteY1425" fmla="*/ 59600 h 479583"/>
              <a:gd name="connsiteX1426" fmla="*/ 512367 w 1096059"/>
              <a:gd name="connsiteY1426" fmla="*/ 59600 h 479583"/>
              <a:gd name="connsiteX1427" fmla="*/ 510944 w 1096059"/>
              <a:gd name="connsiteY1427" fmla="*/ 58460 h 479583"/>
              <a:gd name="connsiteX1428" fmla="*/ 506955 w 1096059"/>
              <a:gd name="connsiteY1428" fmla="*/ 58460 h 479583"/>
              <a:gd name="connsiteX1429" fmla="*/ 505810 w 1096059"/>
              <a:gd name="connsiteY1429" fmla="*/ 57605 h 479583"/>
              <a:gd name="connsiteX1430" fmla="*/ 500970 w 1096059"/>
              <a:gd name="connsiteY1430" fmla="*/ 57036 h 479583"/>
              <a:gd name="connsiteX1431" fmla="*/ 499826 w 1096059"/>
              <a:gd name="connsiteY1431" fmla="*/ 57605 h 479583"/>
              <a:gd name="connsiteX1432" fmla="*/ 498975 w 1096059"/>
              <a:gd name="connsiteY1432" fmla="*/ 56181 h 479583"/>
              <a:gd name="connsiteX1433" fmla="*/ 496130 w 1096059"/>
              <a:gd name="connsiteY1433" fmla="*/ 55897 h 479583"/>
              <a:gd name="connsiteX1434" fmla="*/ 494413 w 1096059"/>
              <a:gd name="connsiteY1434" fmla="*/ 56750 h 479583"/>
              <a:gd name="connsiteX1435" fmla="*/ 493269 w 1096059"/>
              <a:gd name="connsiteY1435" fmla="*/ 57036 h 479583"/>
              <a:gd name="connsiteX1436" fmla="*/ 493841 w 1096059"/>
              <a:gd name="connsiteY1436" fmla="*/ 58745 h 479583"/>
              <a:gd name="connsiteX1437" fmla="*/ 489001 w 1096059"/>
              <a:gd name="connsiteY1437" fmla="*/ 59316 h 479583"/>
              <a:gd name="connsiteX1438" fmla="*/ 486434 w 1096059"/>
              <a:gd name="connsiteY1438" fmla="*/ 60455 h 479583"/>
              <a:gd name="connsiteX1439" fmla="*/ 484439 w 1096059"/>
              <a:gd name="connsiteY1439" fmla="*/ 60171 h 479583"/>
              <a:gd name="connsiteX1440" fmla="*/ 484161 w 1096059"/>
              <a:gd name="connsiteY1440" fmla="*/ 61026 h 479583"/>
              <a:gd name="connsiteX1441" fmla="*/ 480662 w 1096059"/>
              <a:gd name="connsiteY1441" fmla="*/ 59276 h 479583"/>
              <a:gd name="connsiteX1442" fmla="*/ 474465 w 1096059"/>
              <a:gd name="connsiteY1442" fmla="*/ 56181 h 479583"/>
              <a:gd name="connsiteX1443" fmla="*/ 455939 w 1096059"/>
              <a:gd name="connsiteY1443" fmla="*/ 55326 h 479583"/>
              <a:gd name="connsiteX1444" fmla="*/ 440552 w 1096059"/>
              <a:gd name="connsiteY1444" fmla="*/ 52760 h 479583"/>
              <a:gd name="connsiteX1445" fmla="*/ 426310 w 1096059"/>
              <a:gd name="connsiteY1445" fmla="*/ 51907 h 479583"/>
              <a:gd name="connsiteX1446" fmla="*/ 412624 w 1096059"/>
              <a:gd name="connsiteY1446" fmla="*/ 51621 h 479583"/>
              <a:gd name="connsiteX1447" fmla="*/ 382129 w 1096059"/>
              <a:gd name="connsiteY1447" fmla="*/ 50767 h 479583"/>
              <a:gd name="connsiteX1448" fmla="*/ 374444 w 1096059"/>
              <a:gd name="connsiteY1448" fmla="*/ 51907 h 479583"/>
              <a:gd name="connsiteX1449" fmla="*/ 373021 w 1096059"/>
              <a:gd name="connsiteY1449" fmla="*/ 49912 h 479583"/>
              <a:gd name="connsiteX1450" fmla="*/ 369310 w 1096059"/>
              <a:gd name="connsiteY1450" fmla="*/ 47631 h 479583"/>
              <a:gd name="connsiteX1451" fmla="*/ 368459 w 1096059"/>
              <a:gd name="connsiteY1451" fmla="*/ 47917 h 479583"/>
              <a:gd name="connsiteX1452" fmla="*/ 366170 w 1096059"/>
              <a:gd name="connsiteY1452" fmla="*/ 46778 h 479583"/>
              <a:gd name="connsiteX1453" fmla="*/ 363898 w 1096059"/>
              <a:gd name="connsiteY1453" fmla="*/ 49626 h 479583"/>
              <a:gd name="connsiteX1454" fmla="*/ 361608 w 1096059"/>
              <a:gd name="connsiteY1454" fmla="*/ 50481 h 479583"/>
              <a:gd name="connsiteX1455" fmla="*/ 360758 w 1096059"/>
              <a:gd name="connsiteY1455" fmla="*/ 51052 h 479583"/>
              <a:gd name="connsiteX1456" fmla="*/ 360186 w 1096059"/>
              <a:gd name="connsiteY1456" fmla="*/ 51336 h 479583"/>
              <a:gd name="connsiteX1457" fmla="*/ 359613 w 1096059"/>
              <a:gd name="connsiteY1457" fmla="*/ 50481 h 479583"/>
              <a:gd name="connsiteX1458" fmla="*/ 357913 w 1096059"/>
              <a:gd name="connsiteY1458" fmla="*/ 50767 h 479583"/>
              <a:gd name="connsiteX1459" fmla="*/ 357063 w 1096059"/>
              <a:gd name="connsiteY1459" fmla="*/ 51336 h 479583"/>
              <a:gd name="connsiteX1460" fmla="*/ 354774 w 1096059"/>
              <a:gd name="connsiteY1460" fmla="*/ 51336 h 479583"/>
              <a:gd name="connsiteX1461" fmla="*/ 353351 w 1096059"/>
              <a:gd name="connsiteY1461" fmla="*/ 52760 h 479583"/>
              <a:gd name="connsiteX1462" fmla="*/ 353073 w 1096059"/>
              <a:gd name="connsiteY1462" fmla="*/ 52760 h 479583"/>
              <a:gd name="connsiteX1463" fmla="*/ 351634 w 1096059"/>
              <a:gd name="connsiteY1463" fmla="*/ 51907 h 479583"/>
              <a:gd name="connsiteX1464" fmla="*/ 347939 w 1096059"/>
              <a:gd name="connsiteY1464" fmla="*/ 52191 h 479583"/>
              <a:gd name="connsiteX1465" fmla="*/ 342526 w 1096059"/>
              <a:gd name="connsiteY1465" fmla="*/ 52191 h 479583"/>
              <a:gd name="connsiteX1466" fmla="*/ 331980 w 1096059"/>
              <a:gd name="connsiteY1466" fmla="*/ 51907 h 479583"/>
              <a:gd name="connsiteX1467" fmla="*/ 330835 w 1096059"/>
              <a:gd name="connsiteY1467" fmla="*/ 52476 h 479583"/>
              <a:gd name="connsiteX1468" fmla="*/ 327140 w 1096059"/>
              <a:gd name="connsiteY1468" fmla="*/ 50767 h 479583"/>
              <a:gd name="connsiteX1469" fmla="*/ 323150 w 1096059"/>
              <a:gd name="connsiteY1469" fmla="*/ 50197 h 479583"/>
              <a:gd name="connsiteX1470" fmla="*/ 319439 w 1096059"/>
              <a:gd name="connsiteY1470" fmla="*/ 51052 h 479583"/>
              <a:gd name="connsiteX1471" fmla="*/ 318294 w 1096059"/>
              <a:gd name="connsiteY1471" fmla="*/ 50767 h 479583"/>
              <a:gd name="connsiteX1472" fmla="*/ 317166 w 1096059"/>
              <a:gd name="connsiteY1472" fmla="*/ 50197 h 479583"/>
              <a:gd name="connsiteX1473" fmla="*/ 314026 w 1096059"/>
              <a:gd name="connsiteY1473" fmla="*/ 42788 h 479583"/>
              <a:gd name="connsiteX1474" fmla="*/ 312031 w 1096059"/>
              <a:gd name="connsiteY1474" fmla="*/ 40793 h 479583"/>
              <a:gd name="connsiteX1475" fmla="*/ 310887 w 1096059"/>
              <a:gd name="connsiteY1475" fmla="*/ 40507 h 479583"/>
              <a:gd name="connsiteX1476" fmla="*/ 308614 w 1096059"/>
              <a:gd name="connsiteY1476" fmla="*/ 41933 h 479583"/>
              <a:gd name="connsiteX1477" fmla="*/ 304902 w 1096059"/>
              <a:gd name="connsiteY1477" fmla="*/ 43641 h 479583"/>
              <a:gd name="connsiteX1478" fmla="*/ 298067 w 1096059"/>
              <a:gd name="connsiteY1478" fmla="*/ 44783 h 479583"/>
              <a:gd name="connsiteX1479" fmla="*/ 294928 w 1096059"/>
              <a:gd name="connsiteY1479" fmla="*/ 47917 h 479583"/>
              <a:gd name="connsiteX1480" fmla="*/ 291232 w 1096059"/>
              <a:gd name="connsiteY1480" fmla="*/ 49341 h 479583"/>
              <a:gd name="connsiteX1481" fmla="*/ 288371 w 1096059"/>
              <a:gd name="connsiteY1481" fmla="*/ 50197 h 479583"/>
              <a:gd name="connsiteX1482" fmla="*/ 286098 w 1096059"/>
              <a:gd name="connsiteY1482" fmla="*/ 51336 h 479583"/>
              <a:gd name="connsiteX1483" fmla="*/ 283253 w 1096059"/>
              <a:gd name="connsiteY1483" fmla="*/ 52191 h 479583"/>
              <a:gd name="connsiteX1484" fmla="*/ 279541 w 1096059"/>
              <a:gd name="connsiteY1484" fmla="*/ 52191 h 479583"/>
              <a:gd name="connsiteX1485" fmla="*/ 275977 w 1096059"/>
              <a:gd name="connsiteY1485" fmla="*/ 53287 h 479583"/>
              <a:gd name="connsiteX1486" fmla="*/ 275846 w 1096059"/>
              <a:gd name="connsiteY1486" fmla="*/ 53331 h 479583"/>
              <a:gd name="connsiteX1487" fmla="*/ 275601 w 1096059"/>
              <a:gd name="connsiteY1487" fmla="*/ 53302 h 479583"/>
              <a:gd name="connsiteX1488" fmla="*/ 271284 w 1096059"/>
              <a:gd name="connsiteY1488" fmla="*/ 52760 h 479583"/>
              <a:gd name="connsiteX1489" fmla="*/ 268995 w 1096059"/>
              <a:gd name="connsiteY1489" fmla="*/ 51621 h 479583"/>
              <a:gd name="connsiteX1490" fmla="*/ 264727 w 1096059"/>
              <a:gd name="connsiteY1490" fmla="*/ 50197 h 479583"/>
              <a:gd name="connsiteX1491" fmla="*/ 260443 w 1096059"/>
              <a:gd name="connsiteY1491" fmla="*/ 49626 h 479583"/>
              <a:gd name="connsiteX1492" fmla="*/ 255603 w 1096059"/>
              <a:gd name="connsiteY1492" fmla="*/ 47631 h 479583"/>
              <a:gd name="connsiteX1493" fmla="*/ 253036 w 1096059"/>
              <a:gd name="connsiteY1493" fmla="*/ 44783 h 479583"/>
              <a:gd name="connsiteX1494" fmla="*/ 247624 w 1096059"/>
              <a:gd name="connsiteY1494" fmla="*/ 42502 h 479583"/>
              <a:gd name="connsiteX1495" fmla="*/ 245351 w 1096059"/>
              <a:gd name="connsiteY1495" fmla="*/ 42502 h 479583"/>
              <a:gd name="connsiteX1496" fmla="*/ 243356 w 1096059"/>
              <a:gd name="connsiteY1496" fmla="*/ 44497 h 479583"/>
              <a:gd name="connsiteX1497" fmla="*/ 241639 w 1096059"/>
              <a:gd name="connsiteY1497" fmla="*/ 47347 h 479583"/>
              <a:gd name="connsiteX1498" fmla="*/ 241378 w 1096059"/>
              <a:gd name="connsiteY1498" fmla="*/ 48138 h 479583"/>
              <a:gd name="connsiteX1499" fmla="*/ 241067 w 1096059"/>
              <a:gd name="connsiteY1499" fmla="*/ 49057 h 479583"/>
              <a:gd name="connsiteX1500" fmla="*/ 238794 w 1096059"/>
              <a:gd name="connsiteY1500" fmla="*/ 50481 h 479583"/>
              <a:gd name="connsiteX1501" fmla="*/ 236799 w 1096059"/>
              <a:gd name="connsiteY1501" fmla="*/ 50767 h 479583"/>
              <a:gd name="connsiteX1502" fmla="*/ 233611 w 1096059"/>
              <a:gd name="connsiteY1502" fmla="*/ 51894 h 479583"/>
              <a:gd name="connsiteX1503" fmla="*/ 231959 w 1096059"/>
              <a:gd name="connsiteY1503" fmla="*/ 52476 h 479583"/>
              <a:gd name="connsiteX1504" fmla="*/ 226825 w 1096059"/>
              <a:gd name="connsiteY1504" fmla="*/ 53047 h 479583"/>
              <a:gd name="connsiteX1505" fmla="*/ 221413 w 1096059"/>
              <a:gd name="connsiteY1505" fmla="*/ 51621 h 479583"/>
              <a:gd name="connsiteX1506" fmla="*/ 218551 w 1096059"/>
              <a:gd name="connsiteY1506" fmla="*/ 49626 h 479583"/>
              <a:gd name="connsiteX1507" fmla="*/ 215134 w 1096059"/>
              <a:gd name="connsiteY1507" fmla="*/ 45352 h 479583"/>
              <a:gd name="connsiteX1508" fmla="*/ 202314 w 1096059"/>
              <a:gd name="connsiteY1508" fmla="*/ 39652 h 479583"/>
              <a:gd name="connsiteX1509" fmla="*/ 192912 w 1096059"/>
              <a:gd name="connsiteY1509" fmla="*/ 38512 h 479583"/>
              <a:gd name="connsiteX1510" fmla="*/ 184148 w 1096059"/>
              <a:gd name="connsiteY1510" fmla="*/ 37783 h 479583"/>
              <a:gd name="connsiteX1511" fmla="*/ 179226 w 1096059"/>
              <a:gd name="connsiteY1511" fmla="*/ 37372 h 479583"/>
              <a:gd name="connsiteX1512" fmla="*/ 175809 w 1096059"/>
              <a:gd name="connsiteY1512" fmla="*/ 36517 h 479583"/>
              <a:gd name="connsiteX1513" fmla="*/ 173242 w 1096059"/>
              <a:gd name="connsiteY1513" fmla="*/ 34238 h 479583"/>
              <a:gd name="connsiteX1514" fmla="*/ 169824 w 1096059"/>
              <a:gd name="connsiteY1514" fmla="*/ 29108 h 479583"/>
              <a:gd name="connsiteX1515" fmla="*/ 169661 w 1096059"/>
              <a:gd name="connsiteY1515" fmla="*/ 28964 h 479583"/>
              <a:gd name="connsiteX1516" fmla="*/ 161273 w 1096059"/>
              <a:gd name="connsiteY1516" fmla="*/ 21984 h 479583"/>
              <a:gd name="connsiteX1517" fmla="*/ 158149 w 1096059"/>
              <a:gd name="connsiteY1517" fmla="*/ 20274 h 479583"/>
              <a:gd name="connsiteX1518" fmla="*/ 151298 w 1096059"/>
              <a:gd name="connsiteY1518" fmla="*/ 18279 h 479583"/>
              <a:gd name="connsiteX1519" fmla="*/ 147881 w 1096059"/>
              <a:gd name="connsiteY1519" fmla="*/ 16284 h 479583"/>
              <a:gd name="connsiteX1520" fmla="*/ 145314 w 1096059"/>
              <a:gd name="connsiteY1520" fmla="*/ 15715 h 479583"/>
              <a:gd name="connsiteX1521" fmla="*/ 139329 w 1096059"/>
              <a:gd name="connsiteY1521" fmla="*/ 15429 h 479583"/>
              <a:gd name="connsiteX1522" fmla="*/ 127082 w 1096059"/>
              <a:gd name="connsiteY1522" fmla="*/ 12865 h 479583"/>
              <a:gd name="connsiteX1523" fmla="*/ 126412 w 1096059"/>
              <a:gd name="connsiteY1523" fmla="*/ 13701 h 479583"/>
              <a:gd name="connsiteX1524" fmla="*/ 126117 w 1096059"/>
              <a:gd name="connsiteY1524" fmla="*/ 13701 h 479583"/>
              <a:gd name="connsiteX1525" fmla="*/ 124548 w 1096059"/>
              <a:gd name="connsiteY1525" fmla="*/ 15041 h 479583"/>
              <a:gd name="connsiteX1526" fmla="*/ 124106 w 1096059"/>
              <a:gd name="connsiteY1526" fmla="*/ 15041 h 479583"/>
              <a:gd name="connsiteX1527" fmla="*/ 123877 w 1096059"/>
              <a:gd name="connsiteY1527" fmla="*/ 15274 h 479583"/>
              <a:gd name="connsiteX1528" fmla="*/ 121637 w 1096059"/>
              <a:gd name="connsiteY1528" fmla="*/ 15265 h 479583"/>
              <a:gd name="connsiteX1529" fmla="*/ 121392 w 1096059"/>
              <a:gd name="connsiteY1529" fmla="*/ 15056 h 479583"/>
              <a:gd name="connsiteX1530" fmla="*/ 120722 w 1096059"/>
              <a:gd name="connsiteY1530" fmla="*/ 15041 h 479583"/>
              <a:gd name="connsiteX1531" fmla="*/ 120509 w 1096059"/>
              <a:gd name="connsiteY1531" fmla="*/ 14824 h 479583"/>
              <a:gd name="connsiteX1532" fmla="*/ 119610 w 1096059"/>
              <a:gd name="connsiteY1532" fmla="*/ 14832 h 479583"/>
              <a:gd name="connsiteX1533" fmla="*/ 119168 w 1096059"/>
              <a:gd name="connsiteY1533" fmla="*/ 15048 h 479583"/>
              <a:gd name="connsiteX1534" fmla="*/ 118596 w 1096059"/>
              <a:gd name="connsiteY1534" fmla="*/ 15610 h 479583"/>
              <a:gd name="connsiteX1535" fmla="*/ 118596 w 1096059"/>
              <a:gd name="connsiteY1535" fmla="*/ 15834 h 479583"/>
              <a:gd name="connsiteX1536" fmla="*/ 118481 w 1096059"/>
              <a:gd name="connsiteY1536" fmla="*/ 15947 h 479583"/>
              <a:gd name="connsiteX1537" fmla="*/ 116699 w 1096059"/>
              <a:gd name="connsiteY1537" fmla="*/ 16837 h 479583"/>
              <a:gd name="connsiteX1538" fmla="*/ 115800 w 1096059"/>
              <a:gd name="connsiteY1538" fmla="*/ 16837 h 479583"/>
              <a:gd name="connsiteX1539" fmla="*/ 114901 w 1096059"/>
              <a:gd name="connsiteY1539" fmla="*/ 17510 h 479583"/>
              <a:gd name="connsiteX1540" fmla="*/ 109962 w 1096059"/>
              <a:gd name="connsiteY1540" fmla="*/ 17519 h 479583"/>
              <a:gd name="connsiteX1541" fmla="*/ 109717 w 1096059"/>
              <a:gd name="connsiteY1541" fmla="*/ 17286 h 479583"/>
              <a:gd name="connsiteX1542" fmla="*/ 109276 w 1096059"/>
              <a:gd name="connsiteY1542" fmla="*/ 17286 h 479583"/>
              <a:gd name="connsiteX1543" fmla="*/ 108834 w 1096059"/>
              <a:gd name="connsiteY1543" fmla="*/ 17736 h 479583"/>
              <a:gd name="connsiteX1544" fmla="*/ 107935 w 1096059"/>
              <a:gd name="connsiteY1544" fmla="*/ 17295 h 479583"/>
              <a:gd name="connsiteX1545" fmla="*/ 107363 w 1096059"/>
              <a:gd name="connsiteY1545" fmla="*/ 17847 h 479583"/>
              <a:gd name="connsiteX1546" fmla="*/ 107379 w 1096059"/>
              <a:gd name="connsiteY1546" fmla="*/ 19427 h 479583"/>
              <a:gd name="connsiteX1547" fmla="*/ 107591 w 1096059"/>
              <a:gd name="connsiteY1547" fmla="*/ 19644 h 479583"/>
              <a:gd name="connsiteX1548" fmla="*/ 107591 w 1096059"/>
              <a:gd name="connsiteY1548" fmla="*/ 20326 h 479583"/>
              <a:gd name="connsiteX1549" fmla="*/ 107248 w 1096059"/>
              <a:gd name="connsiteY1549" fmla="*/ 20437 h 479583"/>
              <a:gd name="connsiteX1550" fmla="*/ 106905 w 1096059"/>
              <a:gd name="connsiteY1550" fmla="*/ 20094 h 479583"/>
              <a:gd name="connsiteX1551" fmla="*/ 106921 w 1096059"/>
              <a:gd name="connsiteY1551" fmla="*/ 19412 h 479583"/>
              <a:gd name="connsiteX1552" fmla="*/ 106480 w 1096059"/>
              <a:gd name="connsiteY1552" fmla="*/ 18753 h 479583"/>
              <a:gd name="connsiteX1553" fmla="*/ 106463 w 1096059"/>
              <a:gd name="connsiteY1553" fmla="*/ 18073 h 479583"/>
              <a:gd name="connsiteX1554" fmla="*/ 105907 w 1096059"/>
              <a:gd name="connsiteY1554" fmla="*/ 17519 h 479583"/>
              <a:gd name="connsiteX1555" fmla="*/ 105466 w 1096059"/>
              <a:gd name="connsiteY1555" fmla="*/ 17519 h 479583"/>
              <a:gd name="connsiteX1556" fmla="*/ 104566 w 1096059"/>
              <a:gd name="connsiteY1556" fmla="*/ 17062 h 479583"/>
              <a:gd name="connsiteX1557" fmla="*/ 103651 w 1096059"/>
              <a:gd name="connsiteY1557" fmla="*/ 17062 h 479583"/>
              <a:gd name="connsiteX1558" fmla="*/ 103438 w 1096059"/>
              <a:gd name="connsiteY1558" fmla="*/ 16830 h 479583"/>
              <a:gd name="connsiteX1559" fmla="*/ 102539 w 1096059"/>
              <a:gd name="connsiteY1559" fmla="*/ 16621 h 479583"/>
              <a:gd name="connsiteX1560" fmla="*/ 101983 w 1096059"/>
              <a:gd name="connsiteY1560" fmla="*/ 16284 h 479583"/>
              <a:gd name="connsiteX1561" fmla="*/ 101983 w 1096059"/>
              <a:gd name="connsiteY1561" fmla="*/ 15834 h 479583"/>
              <a:gd name="connsiteX1562" fmla="*/ 100953 w 1096059"/>
              <a:gd name="connsiteY1562" fmla="*/ 14816 h 479583"/>
              <a:gd name="connsiteX1563" fmla="*/ 100511 w 1096059"/>
              <a:gd name="connsiteY1563" fmla="*/ 14816 h 479583"/>
              <a:gd name="connsiteX1564" fmla="*/ 100299 w 1096059"/>
              <a:gd name="connsiteY1564" fmla="*/ 15056 h 479583"/>
              <a:gd name="connsiteX1565" fmla="*/ 99955 w 1096059"/>
              <a:gd name="connsiteY1565" fmla="*/ 14696 h 479583"/>
              <a:gd name="connsiteX1566" fmla="*/ 100184 w 1096059"/>
              <a:gd name="connsiteY1566" fmla="*/ 13813 h 479583"/>
              <a:gd name="connsiteX1567" fmla="*/ 99939 w 1096059"/>
              <a:gd name="connsiteY1567" fmla="*/ 13349 h 479583"/>
              <a:gd name="connsiteX1568" fmla="*/ 99285 w 1096059"/>
              <a:gd name="connsiteY1568" fmla="*/ 12458 h 479583"/>
              <a:gd name="connsiteX1569" fmla="*/ 98827 w 1096059"/>
              <a:gd name="connsiteY1569" fmla="*/ 11351 h 479583"/>
              <a:gd name="connsiteX1570" fmla="*/ 97257 w 1096059"/>
              <a:gd name="connsiteY1570" fmla="*/ 9778 h 479583"/>
              <a:gd name="connsiteX1571" fmla="*/ 97045 w 1096059"/>
              <a:gd name="connsiteY1571" fmla="*/ 8633 h 479583"/>
              <a:gd name="connsiteX1572" fmla="*/ 96489 w 1096059"/>
              <a:gd name="connsiteY1572" fmla="*/ 8079 h 479583"/>
              <a:gd name="connsiteX1573" fmla="*/ 96031 w 1096059"/>
              <a:gd name="connsiteY1573" fmla="*/ 7847 h 479583"/>
              <a:gd name="connsiteX1574" fmla="*/ 93791 w 1096059"/>
              <a:gd name="connsiteY1574" fmla="*/ 7631 h 479583"/>
              <a:gd name="connsiteX1575" fmla="*/ 93562 w 1096059"/>
              <a:gd name="connsiteY1575" fmla="*/ 7413 h 479583"/>
              <a:gd name="connsiteX1576" fmla="*/ 92875 w 1096059"/>
              <a:gd name="connsiteY1576" fmla="*/ 7399 h 479583"/>
              <a:gd name="connsiteX1577" fmla="*/ 92663 w 1096059"/>
              <a:gd name="connsiteY1577" fmla="*/ 7181 h 479583"/>
              <a:gd name="connsiteX1578" fmla="*/ 91535 w 1096059"/>
              <a:gd name="connsiteY1578" fmla="*/ 6957 h 479583"/>
              <a:gd name="connsiteX1579" fmla="*/ 91322 w 1096059"/>
              <a:gd name="connsiteY1579" fmla="*/ 6740 h 479583"/>
              <a:gd name="connsiteX1580" fmla="*/ 90864 w 1096059"/>
              <a:gd name="connsiteY1580" fmla="*/ 6740 h 479583"/>
              <a:gd name="connsiteX1581" fmla="*/ 90750 w 1096059"/>
              <a:gd name="connsiteY1581" fmla="*/ 7068 h 479583"/>
              <a:gd name="connsiteX1582" fmla="*/ 91126 w 1096059"/>
              <a:gd name="connsiteY1582" fmla="*/ 7371 h 479583"/>
              <a:gd name="connsiteX1583" fmla="*/ 91747 w 1096059"/>
              <a:gd name="connsiteY1583" fmla="*/ 7855 h 479583"/>
              <a:gd name="connsiteX1584" fmla="*/ 92221 w 1096059"/>
              <a:gd name="connsiteY1584" fmla="*/ 7847 h 479583"/>
              <a:gd name="connsiteX1585" fmla="*/ 93562 w 1096059"/>
              <a:gd name="connsiteY1585" fmla="*/ 8543 h 479583"/>
              <a:gd name="connsiteX1586" fmla="*/ 94004 w 1096059"/>
              <a:gd name="connsiteY1586" fmla="*/ 8537 h 479583"/>
              <a:gd name="connsiteX1587" fmla="*/ 94363 w 1096059"/>
              <a:gd name="connsiteY1587" fmla="*/ 8865 h 479583"/>
              <a:gd name="connsiteX1588" fmla="*/ 94004 w 1096059"/>
              <a:gd name="connsiteY1588" fmla="*/ 9202 h 479583"/>
              <a:gd name="connsiteX1589" fmla="*/ 93104 w 1096059"/>
              <a:gd name="connsiteY1589" fmla="*/ 8978 h 479583"/>
              <a:gd name="connsiteX1590" fmla="*/ 90880 w 1096059"/>
              <a:gd name="connsiteY1590" fmla="*/ 7637 h 479583"/>
              <a:gd name="connsiteX1591" fmla="*/ 89523 w 1096059"/>
              <a:gd name="connsiteY1591" fmla="*/ 6949 h 479583"/>
              <a:gd name="connsiteX1592" fmla="*/ 89066 w 1096059"/>
              <a:gd name="connsiteY1592" fmla="*/ 6949 h 479583"/>
              <a:gd name="connsiteX1593" fmla="*/ 88395 w 1096059"/>
              <a:gd name="connsiteY1593" fmla="*/ 6508 h 479583"/>
              <a:gd name="connsiteX1594" fmla="*/ 87267 w 1096059"/>
              <a:gd name="connsiteY1594" fmla="*/ 6298 h 479583"/>
              <a:gd name="connsiteX1595" fmla="*/ 86596 w 1096059"/>
              <a:gd name="connsiteY1595" fmla="*/ 6732 h 479583"/>
              <a:gd name="connsiteX1596" fmla="*/ 86139 w 1096059"/>
              <a:gd name="connsiteY1596" fmla="*/ 6732 h 479583"/>
              <a:gd name="connsiteX1597" fmla="*/ 85256 w 1096059"/>
              <a:gd name="connsiteY1597" fmla="*/ 6058 h 479583"/>
              <a:gd name="connsiteX1598" fmla="*/ 84798 w 1096059"/>
              <a:gd name="connsiteY1598" fmla="*/ 6058 h 479583"/>
              <a:gd name="connsiteX1599" fmla="*/ 83898 w 1096059"/>
              <a:gd name="connsiteY1599" fmla="*/ 4936 h 479583"/>
              <a:gd name="connsiteX1600" fmla="*/ 82999 w 1096059"/>
              <a:gd name="connsiteY1600" fmla="*/ 4495 h 479583"/>
              <a:gd name="connsiteX1601" fmla="*/ 82558 w 1096059"/>
              <a:gd name="connsiteY1601" fmla="*/ 4495 h 479583"/>
              <a:gd name="connsiteX1602" fmla="*/ 82100 w 1096059"/>
              <a:gd name="connsiteY1602" fmla="*/ 4943 h 479583"/>
              <a:gd name="connsiteX1603" fmla="*/ 81201 w 1096059"/>
              <a:gd name="connsiteY1603" fmla="*/ 4719 h 479583"/>
              <a:gd name="connsiteX1604" fmla="*/ 81102 w 1096059"/>
              <a:gd name="connsiteY1604" fmla="*/ 5273 h 479583"/>
              <a:gd name="connsiteX1605" fmla="*/ 80530 w 1096059"/>
              <a:gd name="connsiteY1605" fmla="*/ 5616 h 479583"/>
              <a:gd name="connsiteX1606" fmla="*/ 80416 w 1096059"/>
              <a:gd name="connsiteY1606" fmla="*/ 5273 h 479583"/>
              <a:gd name="connsiteX1607" fmla="*/ 80645 w 1096059"/>
              <a:gd name="connsiteY1607" fmla="*/ 5041 h 479583"/>
              <a:gd name="connsiteX1608" fmla="*/ 80645 w 1096059"/>
              <a:gd name="connsiteY1608" fmla="*/ 4606 h 479583"/>
              <a:gd name="connsiteX1609" fmla="*/ 80301 w 1096059"/>
              <a:gd name="connsiteY1609" fmla="*/ 4254 h 479583"/>
              <a:gd name="connsiteX1610" fmla="*/ 79745 w 1096059"/>
              <a:gd name="connsiteY1610" fmla="*/ 3932 h 479583"/>
              <a:gd name="connsiteX1611" fmla="*/ 79745 w 1096059"/>
              <a:gd name="connsiteY1611" fmla="*/ 3468 h 479583"/>
              <a:gd name="connsiteX1612" fmla="*/ 79402 w 1096059"/>
              <a:gd name="connsiteY1612" fmla="*/ 3147 h 479583"/>
              <a:gd name="connsiteX1613" fmla="*/ 78961 w 1096059"/>
              <a:gd name="connsiteY1613" fmla="*/ 2915 h 479583"/>
              <a:gd name="connsiteX1614" fmla="*/ 78061 w 1096059"/>
              <a:gd name="connsiteY1614" fmla="*/ 2922 h 479583"/>
              <a:gd name="connsiteX1615" fmla="*/ 77603 w 1096059"/>
              <a:gd name="connsiteY1615" fmla="*/ 2457 h 479583"/>
              <a:gd name="connsiteX1616" fmla="*/ 76949 w 1096059"/>
              <a:gd name="connsiteY1616" fmla="*/ 2457 h 479583"/>
              <a:gd name="connsiteX1617" fmla="*/ 76720 w 1096059"/>
              <a:gd name="connsiteY1617" fmla="*/ 2248 h 479583"/>
              <a:gd name="connsiteX1618" fmla="*/ 75592 w 1096059"/>
              <a:gd name="connsiteY1618" fmla="*/ 1800 h 479583"/>
              <a:gd name="connsiteX1619" fmla="*/ 75151 w 1096059"/>
              <a:gd name="connsiteY1619" fmla="*/ 1807 h 479583"/>
              <a:gd name="connsiteX1620" fmla="*/ 74922 w 1096059"/>
              <a:gd name="connsiteY1620" fmla="*/ 1574 h 479583"/>
              <a:gd name="connsiteX1621" fmla="*/ 74251 w 1096059"/>
              <a:gd name="connsiteY1621" fmla="*/ 1574 h 479583"/>
              <a:gd name="connsiteX1622" fmla="*/ 74022 w 1096059"/>
              <a:gd name="connsiteY1622" fmla="*/ 1342 h 479583"/>
              <a:gd name="connsiteX1623" fmla="*/ 73123 w 1096059"/>
              <a:gd name="connsiteY1623" fmla="*/ 1350 h 479583"/>
              <a:gd name="connsiteX1624" fmla="*/ 72910 w 1096059"/>
              <a:gd name="connsiteY1624" fmla="*/ 1118 h 479583"/>
              <a:gd name="connsiteX1625" fmla="*/ 71096 w 1096059"/>
              <a:gd name="connsiteY1625" fmla="*/ 894 h 479583"/>
              <a:gd name="connsiteX1626" fmla="*/ 70883 w 1096059"/>
              <a:gd name="connsiteY1626" fmla="*/ 662 h 479583"/>
              <a:gd name="connsiteX1627" fmla="*/ 69542 w 1096059"/>
              <a:gd name="connsiteY1627" fmla="*/ 669 h 479583"/>
              <a:gd name="connsiteX1628" fmla="*/ 69297 w 1096059"/>
              <a:gd name="connsiteY1628" fmla="*/ 436 h 479583"/>
              <a:gd name="connsiteX1629" fmla="*/ 67956 w 1096059"/>
              <a:gd name="connsiteY1629" fmla="*/ 445 h 479583"/>
              <a:gd name="connsiteX1630" fmla="*/ 67727 w 1096059"/>
              <a:gd name="connsiteY1630" fmla="*/ 212 h 479583"/>
              <a:gd name="connsiteX1631" fmla="*/ 66828 w 1096059"/>
              <a:gd name="connsiteY1631" fmla="*/ 221 h 479583"/>
              <a:gd name="connsiteX1632" fmla="*/ 66615 w 1096059"/>
              <a:gd name="connsiteY1632" fmla="*/ 453 h 479583"/>
              <a:gd name="connsiteX1633" fmla="*/ 66157 w 1096059"/>
              <a:gd name="connsiteY1633" fmla="*/ 453 h 479583"/>
              <a:gd name="connsiteX1634" fmla="*/ 65928 w 1096059"/>
              <a:gd name="connsiteY1634" fmla="*/ 227 h 479583"/>
              <a:gd name="connsiteX1635" fmla="*/ 64588 w 1096059"/>
              <a:gd name="connsiteY1635" fmla="*/ 227 h 479583"/>
              <a:gd name="connsiteX1636" fmla="*/ 64146 w 1096059"/>
              <a:gd name="connsiteY1636" fmla="*/ 453 h 479583"/>
              <a:gd name="connsiteX1637" fmla="*/ 63132 w 1096059"/>
              <a:gd name="connsiteY1637" fmla="*/ 1673 h 479583"/>
              <a:gd name="connsiteX1638" fmla="*/ 63132 w 1096059"/>
              <a:gd name="connsiteY1638" fmla="*/ 3035 h 479583"/>
              <a:gd name="connsiteX1639" fmla="*/ 62903 w 1096059"/>
              <a:gd name="connsiteY1639" fmla="*/ 3252 h 479583"/>
              <a:gd name="connsiteX1640" fmla="*/ 63132 w 1096059"/>
              <a:gd name="connsiteY1640" fmla="*/ 5280 h 479583"/>
              <a:gd name="connsiteX1641" fmla="*/ 62903 w 1096059"/>
              <a:gd name="connsiteY1641" fmla="*/ 5497 h 479583"/>
              <a:gd name="connsiteX1642" fmla="*/ 62903 w 1096059"/>
              <a:gd name="connsiteY1642" fmla="*/ 5947 h 479583"/>
              <a:gd name="connsiteX1643" fmla="*/ 63247 w 1096059"/>
              <a:gd name="connsiteY1643" fmla="*/ 6284 h 479583"/>
              <a:gd name="connsiteX1644" fmla="*/ 64146 w 1096059"/>
              <a:gd name="connsiteY1644" fmla="*/ 6508 h 479583"/>
              <a:gd name="connsiteX1645" fmla="*/ 64359 w 1096059"/>
              <a:gd name="connsiteY1645" fmla="*/ 6957 h 479583"/>
              <a:gd name="connsiteX1646" fmla="*/ 64833 w 1096059"/>
              <a:gd name="connsiteY1646" fmla="*/ 6957 h 479583"/>
              <a:gd name="connsiteX1647" fmla="*/ 65144 w 1096059"/>
              <a:gd name="connsiteY1647" fmla="*/ 6627 h 479583"/>
              <a:gd name="connsiteX1648" fmla="*/ 65274 w 1096059"/>
              <a:gd name="connsiteY1648" fmla="*/ 5842 h 479583"/>
              <a:gd name="connsiteX1649" fmla="*/ 65372 w 1096059"/>
              <a:gd name="connsiteY1649" fmla="*/ 7062 h 479583"/>
              <a:gd name="connsiteX1650" fmla="*/ 65945 w 1096059"/>
              <a:gd name="connsiteY1650" fmla="*/ 7631 h 479583"/>
              <a:gd name="connsiteX1651" fmla="*/ 66828 w 1096059"/>
              <a:gd name="connsiteY1651" fmla="*/ 7646 h 479583"/>
              <a:gd name="connsiteX1652" fmla="*/ 67286 w 1096059"/>
              <a:gd name="connsiteY1652" fmla="*/ 8072 h 479583"/>
              <a:gd name="connsiteX1653" fmla="*/ 67514 w 1096059"/>
              <a:gd name="connsiteY1653" fmla="*/ 8072 h 479583"/>
              <a:gd name="connsiteX1654" fmla="*/ 67842 w 1096059"/>
              <a:gd name="connsiteY1654" fmla="*/ 7742 h 479583"/>
              <a:gd name="connsiteX1655" fmla="*/ 67956 w 1096059"/>
              <a:gd name="connsiteY1655" fmla="*/ 7189 h 479583"/>
              <a:gd name="connsiteX1656" fmla="*/ 68414 w 1096059"/>
              <a:gd name="connsiteY1656" fmla="*/ 7189 h 479583"/>
              <a:gd name="connsiteX1657" fmla="*/ 68741 w 1096059"/>
              <a:gd name="connsiteY1657" fmla="*/ 7510 h 479583"/>
              <a:gd name="connsiteX1658" fmla="*/ 68626 w 1096059"/>
              <a:gd name="connsiteY1658" fmla="*/ 8079 h 479583"/>
              <a:gd name="connsiteX1659" fmla="*/ 68414 w 1096059"/>
              <a:gd name="connsiteY1659" fmla="*/ 7870 h 479583"/>
              <a:gd name="connsiteX1660" fmla="*/ 68071 w 1096059"/>
              <a:gd name="connsiteY1660" fmla="*/ 7960 h 479583"/>
              <a:gd name="connsiteX1661" fmla="*/ 68071 w 1096059"/>
              <a:gd name="connsiteY1661" fmla="*/ 8857 h 479583"/>
              <a:gd name="connsiteX1662" fmla="*/ 68299 w 1096059"/>
              <a:gd name="connsiteY1662" fmla="*/ 9089 h 479583"/>
              <a:gd name="connsiteX1663" fmla="*/ 68299 w 1096059"/>
              <a:gd name="connsiteY1663" fmla="*/ 9539 h 479583"/>
              <a:gd name="connsiteX1664" fmla="*/ 68071 w 1096059"/>
              <a:gd name="connsiteY1664" fmla="*/ 9989 h 479583"/>
              <a:gd name="connsiteX1665" fmla="*/ 68397 w 1096059"/>
              <a:gd name="connsiteY1665" fmla="*/ 10326 h 479583"/>
              <a:gd name="connsiteX1666" fmla="*/ 69542 w 1096059"/>
              <a:gd name="connsiteY1666" fmla="*/ 10317 h 479583"/>
              <a:gd name="connsiteX1667" fmla="*/ 70425 w 1096059"/>
              <a:gd name="connsiteY1667" fmla="*/ 9652 h 479583"/>
              <a:gd name="connsiteX1668" fmla="*/ 71668 w 1096059"/>
              <a:gd name="connsiteY1668" fmla="*/ 9307 h 479583"/>
              <a:gd name="connsiteX1669" fmla="*/ 71668 w 1096059"/>
              <a:gd name="connsiteY1669" fmla="*/ 8874 h 479583"/>
              <a:gd name="connsiteX1670" fmla="*/ 71210 w 1096059"/>
              <a:gd name="connsiteY1670" fmla="*/ 8424 h 479583"/>
              <a:gd name="connsiteX1671" fmla="*/ 71210 w 1096059"/>
              <a:gd name="connsiteY1671" fmla="*/ 8192 h 479583"/>
              <a:gd name="connsiteX1672" fmla="*/ 71782 w 1096059"/>
              <a:gd name="connsiteY1672" fmla="*/ 7855 h 479583"/>
              <a:gd name="connsiteX1673" fmla="*/ 72109 w 1096059"/>
              <a:gd name="connsiteY1673" fmla="*/ 8424 h 479583"/>
              <a:gd name="connsiteX1674" fmla="*/ 72109 w 1096059"/>
              <a:gd name="connsiteY1674" fmla="*/ 9322 h 479583"/>
              <a:gd name="connsiteX1675" fmla="*/ 72338 w 1096059"/>
              <a:gd name="connsiteY1675" fmla="*/ 9763 h 479583"/>
              <a:gd name="connsiteX1676" fmla="*/ 72665 w 1096059"/>
              <a:gd name="connsiteY1676" fmla="*/ 10108 h 479583"/>
              <a:gd name="connsiteX1677" fmla="*/ 73565 w 1096059"/>
              <a:gd name="connsiteY1677" fmla="*/ 9884 h 479583"/>
              <a:gd name="connsiteX1678" fmla="*/ 73695 w 1096059"/>
              <a:gd name="connsiteY1678" fmla="*/ 9995 h 479583"/>
              <a:gd name="connsiteX1679" fmla="*/ 73221 w 1096059"/>
              <a:gd name="connsiteY1679" fmla="*/ 10445 h 479583"/>
              <a:gd name="connsiteX1680" fmla="*/ 73237 w 1096059"/>
              <a:gd name="connsiteY1680" fmla="*/ 10677 h 479583"/>
              <a:gd name="connsiteX1681" fmla="*/ 73793 w 1096059"/>
              <a:gd name="connsiteY1681" fmla="*/ 10999 h 479583"/>
              <a:gd name="connsiteX1682" fmla="*/ 74676 w 1096059"/>
              <a:gd name="connsiteY1682" fmla="*/ 11456 h 479583"/>
              <a:gd name="connsiteX1683" fmla="*/ 76491 w 1096059"/>
              <a:gd name="connsiteY1683" fmla="*/ 13477 h 479583"/>
              <a:gd name="connsiteX1684" fmla="*/ 76720 w 1096059"/>
              <a:gd name="connsiteY1684" fmla="*/ 13477 h 479583"/>
              <a:gd name="connsiteX1685" fmla="*/ 77276 w 1096059"/>
              <a:gd name="connsiteY1685" fmla="*/ 14031 h 479583"/>
              <a:gd name="connsiteX1686" fmla="*/ 76933 w 1096059"/>
              <a:gd name="connsiteY1686" fmla="*/ 14600 h 479583"/>
              <a:gd name="connsiteX1687" fmla="*/ 76050 w 1096059"/>
              <a:gd name="connsiteY1687" fmla="*/ 14824 h 479583"/>
              <a:gd name="connsiteX1688" fmla="*/ 75821 w 1096059"/>
              <a:gd name="connsiteY1688" fmla="*/ 14592 h 479583"/>
              <a:gd name="connsiteX1689" fmla="*/ 74693 w 1096059"/>
              <a:gd name="connsiteY1689" fmla="*/ 14600 h 479583"/>
              <a:gd name="connsiteX1690" fmla="*/ 74595 w 1096059"/>
              <a:gd name="connsiteY1690" fmla="*/ 14487 h 479583"/>
              <a:gd name="connsiteX1691" fmla="*/ 74922 w 1096059"/>
              <a:gd name="connsiteY1691" fmla="*/ 14382 h 479583"/>
              <a:gd name="connsiteX1692" fmla="*/ 75020 w 1096059"/>
              <a:gd name="connsiteY1692" fmla="*/ 14023 h 479583"/>
              <a:gd name="connsiteX1693" fmla="*/ 74595 w 1096059"/>
              <a:gd name="connsiteY1693" fmla="*/ 13589 h 479583"/>
              <a:gd name="connsiteX1694" fmla="*/ 74595 w 1096059"/>
              <a:gd name="connsiteY1694" fmla="*/ 13125 h 479583"/>
              <a:gd name="connsiteX1695" fmla="*/ 73793 w 1096059"/>
              <a:gd name="connsiteY1695" fmla="*/ 12571 h 479583"/>
              <a:gd name="connsiteX1696" fmla="*/ 73352 w 1096059"/>
              <a:gd name="connsiteY1696" fmla="*/ 12579 h 479583"/>
              <a:gd name="connsiteX1697" fmla="*/ 71995 w 1096059"/>
              <a:gd name="connsiteY1697" fmla="*/ 11673 h 479583"/>
              <a:gd name="connsiteX1698" fmla="*/ 71553 w 1096059"/>
              <a:gd name="connsiteY1698" fmla="*/ 11673 h 479583"/>
              <a:gd name="connsiteX1699" fmla="*/ 71324 w 1096059"/>
              <a:gd name="connsiteY1699" fmla="*/ 11441 h 479583"/>
              <a:gd name="connsiteX1700" fmla="*/ 70425 w 1096059"/>
              <a:gd name="connsiteY1700" fmla="*/ 11447 h 479583"/>
              <a:gd name="connsiteX1701" fmla="*/ 70098 w 1096059"/>
              <a:gd name="connsiteY1701" fmla="*/ 11784 h 479583"/>
              <a:gd name="connsiteX1702" fmla="*/ 70327 w 1096059"/>
              <a:gd name="connsiteY1702" fmla="*/ 13131 h 479583"/>
              <a:gd name="connsiteX1703" fmla="*/ 70654 w 1096059"/>
              <a:gd name="connsiteY1703" fmla="*/ 13468 h 479583"/>
              <a:gd name="connsiteX1704" fmla="*/ 71324 w 1096059"/>
              <a:gd name="connsiteY1704" fmla="*/ 13253 h 479583"/>
              <a:gd name="connsiteX1705" fmla="*/ 71668 w 1096059"/>
              <a:gd name="connsiteY1705" fmla="*/ 13573 h 479583"/>
              <a:gd name="connsiteX1706" fmla="*/ 71553 w 1096059"/>
              <a:gd name="connsiteY1706" fmla="*/ 13933 h 479583"/>
              <a:gd name="connsiteX1707" fmla="*/ 71112 w 1096059"/>
              <a:gd name="connsiteY1707" fmla="*/ 13701 h 479583"/>
              <a:gd name="connsiteX1708" fmla="*/ 70654 w 1096059"/>
              <a:gd name="connsiteY1708" fmla="*/ 13918 h 479583"/>
              <a:gd name="connsiteX1709" fmla="*/ 69869 w 1096059"/>
              <a:gd name="connsiteY1709" fmla="*/ 13349 h 479583"/>
              <a:gd name="connsiteX1710" fmla="*/ 69640 w 1096059"/>
              <a:gd name="connsiteY1710" fmla="*/ 12683 h 479583"/>
              <a:gd name="connsiteX1711" fmla="*/ 69297 w 1096059"/>
              <a:gd name="connsiteY1711" fmla="*/ 12347 h 479583"/>
              <a:gd name="connsiteX1712" fmla="*/ 67956 w 1096059"/>
              <a:gd name="connsiteY1712" fmla="*/ 12338 h 479583"/>
              <a:gd name="connsiteX1713" fmla="*/ 67743 w 1096059"/>
              <a:gd name="connsiteY1713" fmla="*/ 12571 h 479583"/>
              <a:gd name="connsiteX1714" fmla="*/ 67629 w 1096059"/>
              <a:gd name="connsiteY1714" fmla="*/ 11784 h 479583"/>
              <a:gd name="connsiteX1715" fmla="*/ 67073 w 1096059"/>
              <a:gd name="connsiteY1715" fmla="*/ 11447 h 479583"/>
              <a:gd name="connsiteX1716" fmla="*/ 65258 w 1096059"/>
              <a:gd name="connsiteY1716" fmla="*/ 10541 h 479583"/>
              <a:gd name="connsiteX1717" fmla="*/ 64130 w 1096059"/>
              <a:gd name="connsiteY1717" fmla="*/ 9434 h 479583"/>
              <a:gd name="connsiteX1718" fmla="*/ 63459 w 1096059"/>
              <a:gd name="connsiteY1718" fmla="*/ 9434 h 479583"/>
              <a:gd name="connsiteX1719" fmla="*/ 62331 w 1096059"/>
              <a:gd name="connsiteY1719" fmla="*/ 10326 h 479583"/>
              <a:gd name="connsiteX1720" fmla="*/ 61890 w 1096059"/>
              <a:gd name="connsiteY1720" fmla="*/ 10326 h 479583"/>
              <a:gd name="connsiteX1721" fmla="*/ 61775 w 1096059"/>
              <a:gd name="connsiteY1721" fmla="*/ 10669 h 479583"/>
              <a:gd name="connsiteX1722" fmla="*/ 61219 w 1096059"/>
              <a:gd name="connsiteY1722" fmla="*/ 11225 h 479583"/>
              <a:gd name="connsiteX1723" fmla="*/ 60876 w 1096059"/>
              <a:gd name="connsiteY1723" fmla="*/ 11568 h 479583"/>
              <a:gd name="connsiteX1724" fmla="*/ 61007 w 1096059"/>
              <a:gd name="connsiteY1724" fmla="*/ 11889 h 479583"/>
              <a:gd name="connsiteX1725" fmla="*/ 61448 w 1096059"/>
              <a:gd name="connsiteY1725" fmla="*/ 11905 h 479583"/>
              <a:gd name="connsiteX1726" fmla="*/ 61792 w 1096059"/>
              <a:gd name="connsiteY1726" fmla="*/ 12226 h 479583"/>
              <a:gd name="connsiteX1727" fmla="*/ 61661 w 1096059"/>
              <a:gd name="connsiteY1727" fmla="*/ 12571 h 479583"/>
              <a:gd name="connsiteX1728" fmla="*/ 60451 w 1096059"/>
              <a:gd name="connsiteY1728" fmla="*/ 12002 h 479583"/>
              <a:gd name="connsiteX1729" fmla="*/ 60434 w 1096059"/>
              <a:gd name="connsiteY1729" fmla="*/ 11568 h 479583"/>
              <a:gd name="connsiteX1730" fmla="*/ 61105 w 1096059"/>
              <a:gd name="connsiteY1730" fmla="*/ 10886 h 479583"/>
              <a:gd name="connsiteX1731" fmla="*/ 61105 w 1096059"/>
              <a:gd name="connsiteY1731" fmla="*/ 10654 h 479583"/>
              <a:gd name="connsiteX1732" fmla="*/ 60778 w 1096059"/>
              <a:gd name="connsiteY1732" fmla="*/ 10332 h 479583"/>
              <a:gd name="connsiteX1733" fmla="*/ 60091 w 1096059"/>
              <a:gd name="connsiteY1733" fmla="*/ 10332 h 479583"/>
              <a:gd name="connsiteX1734" fmla="*/ 58979 w 1096059"/>
              <a:gd name="connsiteY1734" fmla="*/ 11006 h 479583"/>
              <a:gd name="connsiteX1735" fmla="*/ 58080 w 1096059"/>
              <a:gd name="connsiteY1735" fmla="*/ 10991 h 479583"/>
              <a:gd name="connsiteX1736" fmla="*/ 56952 w 1096059"/>
              <a:gd name="connsiteY1736" fmla="*/ 12347 h 479583"/>
              <a:gd name="connsiteX1737" fmla="*/ 56281 w 1096059"/>
              <a:gd name="connsiteY1737" fmla="*/ 12579 h 479583"/>
              <a:gd name="connsiteX1738" fmla="*/ 55954 w 1096059"/>
              <a:gd name="connsiteY1738" fmla="*/ 12908 h 479583"/>
              <a:gd name="connsiteX1739" fmla="*/ 55938 w 1096059"/>
              <a:gd name="connsiteY1739" fmla="*/ 14037 h 479583"/>
              <a:gd name="connsiteX1740" fmla="*/ 57279 w 1096059"/>
              <a:gd name="connsiteY1740" fmla="*/ 15834 h 479583"/>
              <a:gd name="connsiteX1741" fmla="*/ 57295 w 1096059"/>
              <a:gd name="connsiteY1741" fmla="*/ 16052 h 479583"/>
              <a:gd name="connsiteX1742" fmla="*/ 57524 w 1096059"/>
              <a:gd name="connsiteY1742" fmla="*/ 16268 h 479583"/>
              <a:gd name="connsiteX1743" fmla="*/ 57524 w 1096059"/>
              <a:gd name="connsiteY1743" fmla="*/ 16500 h 479583"/>
              <a:gd name="connsiteX1744" fmla="*/ 57753 w 1096059"/>
              <a:gd name="connsiteY1744" fmla="*/ 16950 h 479583"/>
              <a:gd name="connsiteX1745" fmla="*/ 59077 w 1096059"/>
              <a:gd name="connsiteY1745" fmla="*/ 18305 h 479583"/>
              <a:gd name="connsiteX1746" fmla="*/ 59077 w 1096059"/>
              <a:gd name="connsiteY1746" fmla="*/ 18753 h 479583"/>
              <a:gd name="connsiteX1747" fmla="*/ 59421 w 1096059"/>
              <a:gd name="connsiteY1747" fmla="*/ 19307 h 479583"/>
              <a:gd name="connsiteX1748" fmla="*/ 61007 w 1096059"/>
              <a:gd name="connsiteY1748" fmla="*/ 19996 h 479583"/>
              <a:gd name="connsiteX1749" fmla="*/ 61448 w 1096059"/>
              <a:gd name="connsiteY1749" fmla="*/ 20205 h 479583"/>
              <a:gd name="connsiteX1750" fmla="*/ 62135 w 1096059"/>
              <a:gd name="connsiteY1750" fmla="*/ 20205 h 479583"/>
              <a:gd name="connsiteX1751" fmla="*/ 62348 w 1096059"/>
              <a:gd name="connsiteY1751" fmla="*/ 20437 h 479583"/>
              <a:gd name="connsiteX1752" fmla="*/ 63901 w 1096059"/>
              <a:gd name="connsiteY1752" fmla="*/ 20431 h 479583"/>
              <a:gd name="connsiteX1753" fmla="*/ 64130 w 1096059"/>
              <a:gd name="connsiteY1753" fmla="*/ 20663 h 479583"/>
              <a:gd name="connsiteX1754" fmla="*/ 64588 w 1096059"/>
              <a:gd name="connsiteY1754" fmla="*/ 20655 h 479583"/>
              <a:gd name="connsiteX1755" fmla="*/ 65487 w 1096059"/>
              <a:gd name="connsiteY1755" fmla="*/ 21104 h 479583"/>
              <a:gd name="connsiteX1756" fmla="*/ 66615 w 1096059"/>
              <a:gd name="connsiteY1756" fmla="*/ 21328 h 479583"/>
              <a:gd name="connsiteX1757" fmla="*/ 67057 w 1096059"/>
              <a:gd name="connsiteY1757" fmla="*/ 21778 h 479583"/>
              <a:gd name="connsiteX1758" fmla="*/ 67956 w 1096059"/>
              <a:gd name="connsiteY1758" fmla="*/ 21785 h 479583"/>
              <a:gd name="connsiteX1759" fmla="*/ 68169 w 1096059"/>
              <a:gd name="connsiteY1759" fmla="*/ 21552 h 479583"/>
              <a:gd name="connsiteX1760" fmla="*/ 69084 w 1096059"/>
              <a:gd name="connsiteY1760" fmla="*/ 21552 h 479583"/>
              <a:gd name="connsiteX1761" fmla="*/ 69297 w 1096059"/>
              <a:gd name="connsiteY1761" fmla="*/ 21778 h 479583"/>
              <a:gd name="connsiteX1762" fmla="*/ 70654 w 1096059"/>
              <a:gd name="connsiteY1762" fmla="*/ 21778 h 479583"/>
              <a:gd name="connsiteX1763" fmla="*/ 71096 w 1096059"/>
              <a:gd name="connsiteY1763" fmla="*/ 21552 h 479583"/>
              <a:gd name="connsiteX1764" fmla="*/ 71439 w 1096059"/>
              <a:gd name="connsiteY1764" fmla="*/ 21897 h 479583"/>
              <a:gd name="connsiteX1765" fmla="*/ 71226 w 1096059"/>
              <a:gd name="connsiteY1765" fmla="*/ 22115 h 479583"/>
              <a:gd name="connsiteX1766" fmla="*/ 71651 w 1096059"/>
              <a:gd name="connsiteY1766" fmla="*/ 22556 h 479583"/>
              <a:gd name="connsiteX1767" fmla="*/ 71668 w 1096059"/>
              <a:gd name="connsiteY1767" fmla="*/ 23021 h 479583"/>
              <a:gd name="connsiteX1768" fmla="*/ 71308 w 1096059"/>
              <a:gd name="connsiteY1768" fmla="*/ 23349 h 479583"/>
              <a:gd name="connsiteX1769" fmla="*/ 67514 w 1096059"/>
              <a:gd name="connsiteY1769" fmla="*/ 23349 h 479583"/>
              <a:gd name="connsiteX1770" fmla="*/ 66157 w 1096059"/>
              <a:gd name="connsiteY1770" fmla="*/ 22676 h 479583"/>
              <a:gd name="connsiteX1771" fmla="*/ 64817 w 1096059"/>
              <a:gd name="connsiteY1771" fmla="*/ 22452 h 479583"/>
              <a:gd name="connsiteX1772" fmla="*/ 64588 w 1096059"/>
              <a:gd name="connsiteY1772" fmla="*/ 22220 h 479583"/>
              <a:gd name="connsiteX1773" fmla="*/ 63459 w 1096059"/>
              <a:gd name="connsiteY1773" fmla="*/ 22010 h 479583"/>
              <a:gd name="connsiteX1774" fmla="*/ 63247 w 1096059"/>
              <a:gd name="connsiteY1774" fmla="*/ 21778 h 479583"/>
              <a:gd name="connsiteX1775" fmla="*/ 62348 w 1096059"/>
              <a:gd name="connsiteY1775" fmla="*/ 21785 h 479583"/>
              <a:gd name="connsiteX1776" fmla="*/ 61890 w 1096059"/>
              <a:gd name="connsiteY1776" fmla="*/ 22452 h 479583"/>
              <a:gd name="connsiteX1777" fmla="*/ 61448 w 1096059"/>
              <a:gd name="connsiteY1777" fmla="*/ 22452 h 479583"/>
              <a:gd name="connsiteX1778" fmla="*/ 61203 w 1096059"/>
              <a:gd name="connsiteY1778" fmla="*/ 22684 h 479583"/>
              <a:gd name="connsiteX1779" fmla="*/ 60320 w 1096059"/>
              <a:gd name="connsiteY1779" fmla="*/ 22690 h 479583"/>
              <a:gd name="connsiteX1780" fmla="*/ 60108 w 1096059"/>
              <a:gd name="connsiteY1780" fmla="*/ 22458 h 479583"/>
              <a:gd name="connsiteX1781" fmla="*/ 57835 w 1096059"/>
              <a:gd name="connsiteY1781" fmla="*/ 22234 h 479583"/>
              <a:gd name="connsiteX1782" fmla="*/ 57409 w 1096059"/>
              <a:gd name="connsiteY1782" fmla="*/ 22010 h 479583"/>
              <a:gd name="connsiteX1783" fmla="*/ 55382 w 1096059"/>
              <a:gd name="connsiteY1783" fmla="*/ 19989 h 479583"/>
              <a:gd name="connsiteX1784" fmla="*/ 54924 w 1096059"/>
              <a:gd name="connsiteY1784" fmla="*/ 19973 h 479583"/>
              <a:gd name="connsiteX1785" fmla="*/ 54712 w 1096059"/>
              <a:gd name="connsiteY1785" fmla="*/ 20213 h 479583"/>
              <a:gd name="connsiteX1786" fmla="*/ 53371 w 1096059"/>
              <a:gd name="connsiteY1786" fmla="*/ 19981 h 479583"/>
              <a:gd name="connsiteX1787" fmla="*/ 53142 w 1096059"/>
              <a:gd name="connsiteY1787" fmla="*/ 20431 h 479583"/>
              <a:gd name="connsiteX1788" fmla="*/ 52913 w 1096059"/>
              <a:gd name="connsiteY1788" fmla="*/ 20437 h 479583"/>
              <a:gd name="connsiteX1789" fmla="*/ 52700 w 1096059"/>
              <a:gd name="connsiteY1789" fmla="*/ 19757 h 479583"/>
              <a:gd name="connsiteX1790" fmla="*/ 51801 w 1096059"/>
              <a:gd name="connsiteY1790" fmla="*/ 20205 h 479583"/>
              <a:gd name="connsiteX1791" fmla="*/ 51670 w 1096059"/>
              <a:gd name="connsiteY1791" fmla="*/ 19420 h 479583"/>
              <a:gd name="connsiteX1792" fmla="*/ 51458 w 1096059"/>
              <a:gd name="connsiteY1792" fmla="*/ 19203 h 479583"/>
              <a:gd name="connsiteX1793" fmla="*/ 51556 w 1096059"/>
              <a:gd name="connsiteY1793" fmla="*/ 19083 h 479583"/>
              <a:gd name="connsiteX1794" fmla="*/ 51997 w 1096059"/>
              <a:gd name="connsiteY1794" fmla="*/ 19085 h 479583"/>
              <a:gd name="connsiteX1795" fmla="*/ 53142 w 1096059"/>
              <a:gd name="connsiteY1795" fmla="*/ 19090 h 479583"/>
              <a:gd name="connsiteX1796" fmla="*/ 53927 w 1096059"/>
              <a:gd name="connsiteY1796" fmla="*/ 18529 h 479583"/>
              <a:gd name="connsiteX1797" fmla="*/ 53812 w 1096059"/>
              <a:gd name="connsiteY1797" fmla="*/ 18192 h 479583"/>
              <a:gd name="connsiteX1798" fmla="*/ 52913 w 1096059"/>
              <a:gd name="connsiteY1798" fmla="*/ 18192 h 479583"/>
              <a:gd name="connsiteX1799" fmla="*/ 52684 w 1096059"/>
              <a:gd name="connsiteY1799" fmla="*/ 18410 h 479583"/>
              <a:gd name="connsiteX1800" fmla="*/ 52128 w 1096059"/>
              <a:gd name="connsiteY1800" fmla="*/ 18289 h 479583"/>
              <a:gd name="connsiteX1801" fmla="*/ 52471 w 1096059"/>
              <a:gd name="connsiteY1801" fmla="*/ 17728 h 479583"/>
              <a:gd name="connsiteX1802" fmla="*/ 53583 w 1096059"/>
              <a:gd name="connsiteY1802" fmla="*/ 17743 h 479583"/>
              <a:gd name="connsiteX1803" fmla="*/ 54139 w 1096059"/>
              <a:gd name="connsiteY1803" fmla="*/ 17399 h 479583"/>
              <a:gd name="connsiteX1804" fmla="*/ 54139 w 1096059"/>
              <a:gd name="connsiteY1804" fmla="*/ 16500 h 479583"/>
              <a:gd name="connsiteX1805" fmla="*/ 53698 w 1096059"/>
              <a:gd name="connsiteY1805" fmla="*/ 15834 h 479583"/>
              <a:gd name="connsiteX1806" fmla="*/ 54139 w 1096059"/>
              <a:gd name="connsiteY1806" fmla="*/ 15370 h 479583"/>
              <a:gd name="connsiteX1807" fmla="*/ 53927 w 1096059"/>
              <a:gd name="connsiteY1807" fmla="*/ 14031 h 479583"/>
              <a:gd name="connsiteX1808" fmla="*/ 54384 w 1096059"/>
              <a:gd name="connsiteY1808" fmla="*/ 13131 h 479583"/>
              <a:gd name="connsiteX1809" fmla="*/ 54597 w 1096059"/>
              <a:gd name="connsiteY1809" fmla="*/ 11784 h 479583"/>
              <a:gd name="connsiteX1810" fmla="*/ 55267 w 1096059"/>
              <a:gd name="connsiteY1810" fmla="*/ 10901 h 479583"/>
              <a:gd name="connsiteX1811" fmla="*/ 55496 w 1096059"/>
              <a:gd name="connsiteY1811" fmla="*/ 9989 h 479583"/>
              <a:gd name="connsiteX1812" fmla="*/ 55153 w 1096059"/>
              <a:gd name="connsiteY1812" fmla="*/ 9659 h 479583"/>
              <a:gd name="connsiteX1813" fmla="*/ 54712 w 1096059"/>
              <a:gd name="connsiteY1813" fmla="*/ 9652 h 479583"/>
              <a:gd name="connsiteX1814" fmla="*/ 54368 w 1096059"/>
              <a:gd name="connsiteY1814" fmla="*/ 9989 h 479583"/>
              <a:gd name="connsiteX1815" fmla="*/ 54368 w 1096059"/>
              <a:gd name="connsiteY1815" fmla="*/ 10886 h 479583"/>
              <a:gd name="connsiteX1816" fmla="*/ 53698 w 1096059"/>
              <a:gd name="connsiteY1816" fmla="*/ 12016 h 479583"/>
              <a:gd name="connsiteX1817" fmla="*/ 53698 w 1096059"/>
              <a:gd name="connsiteY1817" fmla="*/ 12451 h 479583"/>
              <a:gd name="connsiteX1818" fmla="*/ 52815 w 1096059"/>
              <a:gd name="connsiteY1818" fmla="*/ 14479 h 479583"/>
              <a:gd name="connsiteX1819" fmla="*/ 52128 w 1096059"/>
              <a:gd name="connsiteY1819" fmla="*/ 15385 h 479583"/>
              <a:gd name="connsiteX1820" fmla="*/ 52128 w 1096059"/>
              <a:gd name="connsiteY1820" fmla="*/ 15834 h 479583"/>
              <a:gd name="connsiteX1821" fmla="*/ 50002 w 1096059"/>
              <a:gd name="connsiteY1821" fmla="*/ 17960 h 479583"/>
              <a:gd name="connsiteX1822" fmla="*/ 49544 w 1096059"/>
              <a:gd name="connsiteY1822" fmla="*/ 17960 h 479583"/>
              <a:gd name="connsiteX1823" fmla="*/ 48874 w 1096059"/>
              <a:gd name="connsiteY1823" fmla="*/ 18626 h 479583"/>
              <a:gd name="connsiteX1824" fmla="*/ 48629 w 1096059"/>
              <a:gd name="connsiteY1824" fmla="*/ 18634 h 479583"/>
              <a:gd name="connsiteX1825" fmla="*/ 47844 w 1096059"/>
              <a:gd name="connsiteY1825" fmla="*/ 19188 h 479583"/>
              <a:gd name="connsiteX1826" fmla="*/ 47631 w 1096059"/>
              <a:gd name="connsiteY1826" fmla="*/ 20100 h 479583"/>
              <a:gd name="connsiteX1827" fmla="*/ 46519 w 1096059"/>
              <a:gd name="connsiteY1827" fmla="*/ 21889 h 479583"/>
              <a:gd name="connsiteX1828" fmla="*/ 44361 w 1096059"/>
              <a:gd name="connsiteY1828" fmla="*/ 24247 h 479583"/>
              <a:gd name="connsiteX1829" fmla="*/ 44148 w 1096059"/>
              <a:gd name="connsiteY1829" fmla="*/ 24247 h 479583"/>
              <a:gd name="connsiteX1830" fmla="*/ 42693 w 1096059"/>
              <a:gd name="connsiteY1830" fmla="*/ 25707 h 479583"/>
              <a:gd name="connsiteX1831" fmla="*/ 42464 w 1096059"/>
              <a:gd name="connsiteY1831" fmla="*/ 26389 h 479583"/>
              <a:gd name="connsiteX1832" fmla="*/ 41908 w 1096059"/>
              <a:gd name="connsiteY1832" fmla="*/ 26718 h 479583"/>
              <a:gd name="connsiteX1833" fmla="*/ 41124 w 1096059"/>
              <a:gd name="connsiteY1833" fmla="*/ 27511 h 479583"/>
              <a:gd name="connsiteX1834" fmla="*/ 41124 w 1096059"/>
              <a:gd name="connsiteY1834" fmla="*/ 27728 h 479583"/>
              <a:gd name="connsiteX1835" fmla="*/ 40666 w 1096059"/>
              <a:gd name="connsiteY1835" fmla="*/ 28626 h 479583"/>
              <a:gd name="connsiteX1836" fmla="*/ 39995 w 1096059"/>
              <a:gd name="connsiteY1836" fmla="*/ 29293 h 479583"/>
              <a:gd name="connsiteX1837" fmla="*/ 39995 w 1096059"/>
              <a:gd name="connsiteY1837" fmla="*/ 29525 h 479583"/>
              <a:gd name="connsiteX1838" fmla="*/ 37297 w 1096059"/>
              <a:gd name="connsiteY1838" fmla="*/ 32212 h 479583"/>
              <a:gd name="connsiteX1839" fmla="*/ 37314 w 1096059"/>
              <a:gd name="connsiteY1839" fmla="*/ 33111 h 479583"/>
              <a:gd name="connsiteX1840" fmla="*/ 37085 w 1096059"/>
              <a:gd name="connsiteY1840" fmla="*/ 33342 h 479583"/>
              <a:gd name="connsiteX1841" fmla="*/ 37085 w 1096059"/>
              <a:gd name="connsiteY1841" fmla="*/ 33791 h 479583"/>
              <a:gd name="connsiteX1842" fmla="*/ 35957 w 1096059"/>
              <a:gd name="connsiteY1842" fmla="*/ 34915 h 479583"/>
              <a:gd name="connsiteX1843" fmla="*/ 35957 w 1096059"/>
              <a:gd name="connsiteY1843" fmla="*/ 35379 h 479583"/>
              <a:gd name="connsiteX1844" fmla="*/ 36627 w 1096059"/>
              <a:gd name="connsiteY1844" fmla="*/ 36269 h 479583"/>
              <a:gd name="connsiteX1845" fmla="*/ 36513 w 1096059"/>
              <a:gd name="connsiteY1845" fmla="*/ 37040 h 479583"/>
              <a:gd name="connsiteX1846" fmla="*/ 36185 w 1096059"/>
              <a:gd name="connsiteY1846" fmla="*/ 36718 h 479583"/>
              <a:gd name="connsiteX1847" fmla="*/ 36185 w 1096059"/>
              <a:gd name="connsiteY1847" fmla="*/ 36269 h 479583"/>
              <a:gd name="connsiteX1848" fmla="*/ 35630 w 1096059"/>
              <a:gd name="connsiteY1848" fmla="*/ 35700 h 479583"/>
              <a:gd name="connsiteX1849" fmla="*/ 35401 w 1096059"/>
              <a:gd name="connsiteY1849" fmla="*/ 35700 h 479583"/>
              <a:gd name="connsiteX1850" fmla="*/ 34845 w 1096059"/>
              <a:gd name="connsiteY1850" fmla="*/ 36262 h 479583"/>
              <a:gd name="connsiteX1851" fmla="*/ 34845 w 1096059"/>
              <a:gd name="connsiteY1851" fmla="*/ 36494 h 479583"/>
              <a:gd name="connsiteX1852" fmla="*/ 32032 w 1096059"/>
              <a:gd name="connsiteY1852" fmla="*/ 39294 h 479583"/>
              <a:gd name="connsiteX1853" fmla="*/ 31362 w 1096059"/>
              <a:gd name="connsiteY1853" fmla="*/ 39526 h 479583"/>
              <a:gd name="connsiteX1854" fmla="*/ 30904 w 1096059"/>
              <a:gd name="connsiteY1854" fmla="*/ 39742 h 479583"/>
              <a:gd name="connsiteX1855" fmla="*/ 28893 w 1096059"/>
              <a:gd name="connsiteY1855" fmla="*/ 41995 h 479583"/>
              <a:gd name="connsiteX1856" fmla="*/ 27994 w 1096059"/>
              <a:gd name="connsiteY1856" fmla="*/ 42436 h 479583"/>
              <a:gd name="connsiteX1857" fmla="*/ 27094 w 1096059"/>
              <a:gd name="connsiteY1857" fmla="*/ 43336 h 479583"/>
              <a:gd name="connsiteX1858" fmla="*/ 26865 w 1096059"/>
              <a:gd name="connsiteY1858" fmla="*/ 43336 h 479583"/>
              <a:gd name="connsiteX1859" fmla="*/ 25295 w 1096059"/>
              <a:gd name="connsiteY1859" fmla="*/ 44675 h 479583"/>
              <a:gd name="connsiteX1860" fmla="*/ 25050 w 1096059"/>
              <a:gd name="connsiteY1860" fmla="*/ 44675 h 479583"/>
              <a:gd name="connsiteX1861" fmla="*/ 24511 w 1096059"/>
              <a:gd name="connsiteY1861" fmla="*/ 45237 h 479583"/>
              <a:gd name="connsiteX1862" fmla="*/ 24511 w 1096059"/>
              <a:gd name="connsiteY1862" fmla="*/ 45468 h 479583"/>
              <a:gd name="connsiteX1863" fmla="*/ 23824 w 1096059"/>
              <a:gd name="connsiteY1863" fmla="*/ 46367 h 479583"/>
              <a:gd name="connsiteX1864" fmla="*/ 23824 w 1096059"/>
              <a:gd name="connsiteY1864" fmla="*/ 46815 h 479583"/>
              <a:gd name="connsiteX1865" fmla="*/ 23055 w 1096059"/>
              <a:gd name="connsiteY1865" fmla="*/ 47610 h 479583"/>
              <a:gd name="connsiteX1866" fmla="*/ 21927 w 1096059"/>
              <a:gd name="connsiteY1866" fmla="*/ 48058 h 479583"/>
              <a:gd name="connsiteX1867" fmla="*/ 21142 w 1096059"/>
              <a:gd name="connsiteY1867" fmla="*/ 49054 h 479583"/>
              <a:gd name="connsiteX1868" fmla="*/ 20913 w 1096059"/>
              <a:gd name="connsiteY1868" fmla="*/ 49968 h 479583"/>
              <a:gd name="connsiteX1869" fmla="*/ 19115 w 1096059"/>
              <a:gd name="connsiteY1869" fmla="*/ 51989 h 479583"/>
              <a:gd name="connsiteX1870" fmla="*/ 19115 w 1096059"/>
              <a:gd name="connsiteY1870" fmla="*/ 52204 h 479583"/>
              <a:gd name="connsiteX1871" fmla="*/ 18559 w 1096059"/>
              <a:gd name="connsiteY1871" fmla="*/ 52744 h 479583"/>
              <a:gd name="connsiteX1872" fmla="*/ 16875 w 1096059"/>
              <a:gd name="connsiteY1872" fmla="*/ 53545 h 479583"/>
              <a:gd name="connsiteX1873" fmla="*/ 16858 w 1096059"/>
              <a:gd name="connsiteY1873" fmla="*/ 55125 h 479583"/>
              <a:gd name="connsiteX1874" fmla="*/ 16302 w 1096059"/>
              <a:gd name="connsiteY1874" fmla="*/ 55679 h 479583"/>
              <a:gd name="connsiteX1875" fmla="*/ 16073 w 1096059"/>
              <a:gd name="connsiteY1875" fmla="*/ 55686 h 479583"/>
              <a:gd name="connsiteX1876" fmla="*/ 15190 w 1096059"/>
              <a:gd name="connsiteY1876" fmla="*/ 56801 h 479583"/>
              <a:gd name="connsiteX1877" fmla="*/ 14962 w 1096059"/>
              <a:gd name="connsiteY1877" fmla="*/ 56801 h 479583"/>
              <a:gd name="connsiteX1878" fmla="*/ 14062 w 1096059"/>
              <a:gd name="connsiteY1878" fmla="*/ 57916 h 479583"/>
              <a:gd name="connsiteX1879" fmla="*/ 13833 w 1096059"/>
              <a:gd name="connsiteY1879" fmla="*/ 57916 h 479583"/>
              <a:gd name="connsiteX1880" fmla="*/ 12607 w 1096059"/>
              <a:gd name="connsiteY1880" fmla="*/ 59144 h 479583"/>
              <a:gd name="connsiteX1881" fmla="*/ 12607 w 1096059"/>
              <a:gd name="connsiteY1881" fmla="*/ 59608 h 479583"/>
              <a:gd name="connsiteX1882" fmla="*/ 10579 w 1096059"/>
              <a:gd name="connsiteY1882" fmla="*/ 61615 h 479583"/>
              <a:gd name="connsiteX1883" fmla="*/ 10579 w 1096059"/>
              <a:gd name="connsiteY1883" fmla="*/ 61847 h 479583"/>
              <a:gd name="connsiteX1884" fmla="*/ 10024 w 1096059"/>
              <a:gd name="connsiteY1884" fmla="*/ 62408 h 479583"/>
              <a:gd name="connsiteX1885" fmla="*/ 9353 w 1096059"/>
              <a:gd name="connsiteY1885" fmla="*/ 62625 h 479583"/>
              <a:gd name="connsiteX1886" fmla="*/ 7669 w 1096059"/>
              <a:gd name="connsiteY1886" fmla="*/ 64092 h 479583"/>
              <a:gd name="connsiteX1887" fmla="*/ 7440 w 1096059"/>
              <a:gd name="connsiteY1887" fmla="*/ 64541 h 479583"/>
              <a:gd name="connsiteX1888" fmla="*/ 7440 w 1096059"/>
              <a:gd name="connsiteY1888" fmla="*/ 65215 h 479583"/>
              <a:gd name="connsiteX1889" fmla="*/ 6868 w 1096059"/>
              <a:gd name="connsiteY1889" fmla="*/ 65559 h 479583"/>
              <a:gd name="connsiteX1890" fmla="*/ 5641 w 1096059"/>
              <a:gd name="connsiteY1890" fmla="*/ 66787 h 479583"/>
              <a:gd name="connsiteX1891" fmla="*/ 5429 w 1096059"/>
              <a:gd name="connsiteY1891" fmla="*/ 68134 h 479583"/>
              <a:gd name="connsiteX1892" fmla="*/ 4971 w 1096059"/>
              <a:gd name="connsiteY1892" fmla="*/ 68816 h 479583"/>
              <a:gd name="connsiteX1893" fmla="*/ 4530 w 1096059"/>
              <a:gd name="connsiteY1893" fmla="*/ 70379 h 479583"/>
              <a:gd name="connsiteX1894" fmla="*/ 3614 w 1096059"/>
              <a:gd name="connsiteY1894" fmla="*/ 71285 h 479583"/>
              <a:gd name="connsiteX1895" fmla="*/ 3172 w 1096059"/>
              <a:gd name="connsiteY1895" fmla="*/ 72184 h 479583"/>
              <a:gd name="connsiteX1896" fmla="*/ 1619 w 1096059"/>
              <a:gd name="connsiteY1896" fmla="*/ 74197 h 479583"/>
              <a:gd name="connsiteX1897" fmla="*/ 1194 w 1096059"/>
              <a:gd name="connsiteY1897" fmla="*/ 75371 h 479583"/>
              <a:gd name="connsiteX1898" fmla="*/ 916 w 1096059"/>
              <a:gd name="connsiteY1898" fmla="*/ 75724 h 479583"/>
              <a:gd name="connsiteX1899" fmla="*/ 180 w 1096059"/>
              <a:gd name="connsiteY1899" fmla="*/ 76646 h 479583"/>
              <a:gd name="connsiteX1900" fmla="*/ 1096 w 1096059"/>
              <a:gd name="connsiteY1900" fmla="*/ 77292 h 479583"/>
              <a:gd name="connsiteX1901" fmla="*/ 2208 w 1096059"/>
              <a:gd name="connsiteY1901" fmla="*/ 78399 h 479583"/>
              <a:gd name="connsiteX1902" fmla="*/ 2387 w 1096059"/>
              <a:gd name="connsiteY1902" fmla="*/ 79874 h 479583"/>
              <a:gd name="connsiteX1903" fmla="*/ 2764 w 1096059"/>
              <a:gd name="connsiteY1903" fmla="*/ 81073 h 479583"/>
              <a:gd name="connsiteX1904" fmla="*/ 3499 w 1096059"/>
              <a:gd name="connsiteY1904" fmla="*/ 81810 h 479583"/>
              <a:gd name="connsiteX1905" fmla="*/ 5069 w 1096059"/>
              <a:gd name="connsiteY1905" fmla="*/ 82456 h 479583"/>
              <a:gd name="connsiteX1906" fmla="*/ 5903 w 1096059"/>
              <a:gd name="connsiteY1906" fmla="*/ 82456 h 479583"/>
              <a:gd name="connsiteX1907" fmla="*/ 7554 w 1096059"/>
              <a:gd name="connsiteY1907" fmla="*/ 81903 h 479583"/>
              <a:gd name="connsiteX1908" fmla="*/ 7783 w 1096059"/>
              <a:gd name="connsiteY1908" fmla="*/ 81856 h 479583"/>
              <a:gd name="connsiteX1909" fmla="*/ 9304 w 1096059"/>
              <a:gd name="connsiteY1909" fmla="*/ 81534 h 479583"/>
              <a:gd name="connsiteX1910" fmla="*/ 11430 w 1096059"/>
              <a:gd name="connsiteY1910" fmla="*/ 81534 h 479583"/>
              <a:gd name="connsiteX1911" fmla="*/ 13555 w 1096059"/>
              <a:gd name="connsiteY1911" fmla="*/ 82456 h 479583"/>
              <a:gd name="connsiteX1912" fmla="*/ 15305 w 1096059"/>
              <a:gd name="connsiteY1912" fmla="*/ 83654 h 479583"/>
              <a:gd name="connsiteX1913" fmla="*/ 16875 w 1096059"/>
              <a:gd name="connsiteY1913" fmla="*/ 85590 h 479583"/>
              <a:gd name="connsiteX1914" fmla="*/ 17431 w 1096059"/>
              <a:gd name="connsiteY1914" fmla="*/ 85960 h 479583"/>
              <a:gd name="connsiteX1915" fmla="*/ 18706 w 1096059"/>
              <a:gd name="connsiteY1915" fmla="*/ 86236 h 479583"/>
              <a:gd name="connsiteX1916" fmla="*/ 29318 w 1096059"/>
              <a:gd name="connsiteY1916" fmla="*/ 86236 h 479583"/>
              <a:gd name="connsiteX1917" fmla="*/ 47762 w 1096059"/>
              <a:gd name="connsiteY1917" fmla="*/ 86145 h 479583"/>
              <a:gd name="connsiteX1918" fmla="*/ 68071 w 1096059"/>
              <a:gd name="connsiteY1918" fmla="*/ 86145 h 479583"/>
              <a:gd name="connsiteX1919" fmla="*/ 82721 w 1096059"/>
              <a:gd name="connsiteY1919" fmla="*/ 86145 h 479583"/>
              <a:gd name="connsiteX1920" fmla="*/ 90455 w 1096059"/>
              <a:gd name="connsiteY1920" fmla="*/ 86145 h 479583"/>
              <a:gd name="connsiteX1921" fmla="*/ 90455 w 1096059"/>
              <a:gd name="connsiteY1921" fmla="*/ 93429 h 479583"/>
              <a:gd name="connsiteX1922" fmla="*/ 90455 w 1096059"/>
              <a:gd name="connsiteY1922" fmla="*/ 109841 h 479583"/>
              <a:gd name="connsiteX1923" fmla="*/ 90455 w 1096059"/>
              <a:gd name="connsiteY1923" fmla="*/ 124964 h 479583"/>
              <a:gd name="connsiteX1924" fmla="*/ 90455 w 1096059"/>
              <a:gd name="connsiteY1924" fmla="*/ 154931 h 479583"/>
              <a:gd name="connsiteX1925" fmla="*/ 90455 w 1096059"/>
              <a:gd name="connsiteY1925" fmla="*/ 194303 h 479583"/>
              <a:gd name="connsiteX1926" fmla="*/ 90455 w 1096059"/>
              <a:gd name="connsiteY1926" fmla="*/ 218616 h 479583"/>
              <a:gd name="connsiteX1927" fmla="*/ 90455 w 1096059"/>
              <a:gd name="connsiteY1927" fmla="*/ 219846 h 479583"/>
              <a:gd name="connsiteX1928" fmla="*/ 90455 w 1096059"/>
              <a:gd name="connsiteY1928" fmla="*/ 248320 h 479583"/>
              <a:gd name="connsiteX1929" fmla="*/ 87365 w 1096059"/>
              <a:gd name="connsiteY1929" fmla="*/ 248460 h 479583"/>
              <a:gd name="connsiteX1930" fmla="*/ 81691 w 1096059"/>
              <a:gd name="connsiteY1930" fmla="*/ 249631 h 479583"/>
              <a:gd name="connsiteX1931" fmla="*/ 77195 w 1096059"/>
              <a:gd name="connsiteY1931" fmla="*/ 252172 h 479583"/>
              <a:gd name="connsiteX1932" fmla="*/ 75052 w 1096059"/>
              <a:gd name="connsiteY1932" fmla="*/ 255689 h 479583"/>
              <a:gd name="connsiteX1933" fmla="*/ 73287 w 1096059"/>
              <a:gd name="connsiteY1933" fmla="*/ 258620 h 479583"/>
              <a:gd name="connsiteX1934" fmla="*/ 71144 w 1096059"/>
              <a:gd name="connsiteY1934" fmla="*/ 260573 h 479583"/>
              <a:gd name="connsiteX1935" fmla="*/ 70163 w 1096059"/>
              <a:gd name="connsiteY1935" fmla="*/ 264285 h 479583"/>
              <a:gd name="connsiteX1936" fmla="*/ 72322 w 1096059"/>
              <a:gd name="connsiteY1936" fmla="*/ 265263 h 479583"/>
              <a:gd name="connsiteX1937" fmla="*/ 74660 w 1096059"/>
              <a:gd name="connsiteY1937" fmla="*/ 267412 h 479583"/>
              <a:gd name="connsiteX1938" fmla="*/ 76818 w 1096059"/>
              <a:gd name="connsiteY1938" fmla="*/ 268584 h 479583"/>
              <a:gd name="connsiteX1939" fmla="*/ 80906 w 1096059"/>
              <a:gd name="connsiteY1939" fmla="*/ 270147 h 479583"/>
              <a:gd name="connsiteX1940" fmla="*/ 84814 w 1096059"/>
              <a:gd name="connsiteY1940" fmla="*/ 272101 h 479583"/>
              <a:gd name="connsiteX1941" fmla="*/ 90096 w 1096059"/>
              <a:gd name="connsiteY1941" fmla="*/ 273274 h 479583"/>
              <a:gd name="connsiteX1942" fmla="*/ 93415 w 1096059"/>
              <a:gd name="connsiteY1942" fmla="*/ 274837 h 479583"/>
              <a:gd name="connsiteX1943" fmla="*/ 99874 w 1096059"/>
              <a:gd name="connsiteY1943" fmla="*/ 275618 h 479583"/>
              <a:gd name="connsiteX1944" fmla="*/ 102604 w 1096059"/>
              <a:gd name="connsiteY1944" fmla="*/ 277376 h 479583"/>
              <a:gd name="connsiteX1945" fmla="*/ 106120 w 1096059"/>
              <a:gd name="connsiteY1945" fmla="*/ 278354 h 479583"/>
              <a:gd name="connsiteX1946" fmla="*/ 108262 w 1096059"/>
              <a:gd name="connsiteY1946" fmla="*/ 281675 h 479583"/>
              <a:gd name="connsiteX1947" fmla="*/ 111581 w 1096059"/>
              <a:gd name="connsiteY1947" fmla="*/ 284605 h 479583"/>
              <a:gd name="connsiteX1948" fmla="*/ 113347 w 1096059"/>
              <a:gd name="connsiteY1948" fmla="*/ 288513 h 479583"/>
              <a:gd name="connsiteX1949" fmla="*/ 114524 w 1096059"/>
              <a:gd name="connsiteY1949" fmla="*/ 291443 h 479583"/>
              <a:gd name="connsiteX1950" fmla="*/ 114328 w 1096059"/>
              <a:gd name="connsiteY1950" fmla="*/ 295351 h 479583"/>
              <a:gd name="connsiteX1951" fmla="*/ 114328 w 1096059"/>
              <a:gd name="connsiteY1951" fmla="*/ 298283 h 479583"/>
              <a:gd name="connsiteX1952" fmla="*/ 115293 w 1096059"/>
              <a:gd name="connsiteY1952" fmla="*/ 299064 h 479583"/>
              <a:gd name="connsiteX1953" fmla="*/ 116667 w 1096059"/>
              <a:gd name="connsiteY1953" fmla="*/ 297892 h 479583"/>
              <a:gd name="connsiteX1954" fmla="*/ 118040 w 1096059"/>
              <a:gd name="connsiteY1954" fmla="*/ 299064 h 479583"/>
              <a:gd name="connsiteX1955" fmla="*/ 118236 w 1096059"/>
              <a:gd name="connsiteY1955" fmla="*/ 301408 h 479583"/>
              <a:gd name="connsiteX1956" fmla="*/ 120378 w 1096059"/>
              <a:gd name="connsiteY1956" fmla="*/ 300041 h 479583"/>
              <a:gd name="connsiteX1957" fmla="*/ 125071 w 1096059"/>
              <a:gd name="connsiteY1957" fmla="*/ 298283 h 479583"/>
              <a:gd name="connsiteX1958" fmla="*/ 128979 w 1096059"/>
              <a:gd name="connsiteY1958" fmla="*/ 296329 h 479583"/>
              <a:gd name="connsiteX1959" fmla="*/ 130925 w 1096059"/>
              <a:gd name="connsiteY1959" fmla="*/ 297892 h 479583"/>
              <a:gd name="connsiteX1960" fmla="*/ 131710 w 1096059"/>
              <a:gd name="connsiteY1960" fmla="*/ 298087 h 479583"/>
              <a:gd name="connsiteX1961" fmla="*/ 132494 w 1096059"/>
              <a:gd name="connsiteY1961" fmla="*/ 297892 h 479583"/>
              <a:gd name="connsiteX1962" fmla="*/ 133672 w 1096059"/>
              <a:gd name="connsiteY1962" fmla="*/ 298283 h 479583"/>
              <a:gd name="connsiteX1963" fmla="*/ 135421 w 1096059"/>
              <a:gd name="connsiteY1963" fmla="*/ 298477 h 479583"/>
              <a:gd name="connsiteX1964" fmla="*/ 136991 w 1096059"/>
              <a:gd name="connsiteY1964" fmla="*/ 297696 h 479583"/>
              <a:gd name="connsiteX1965" fmla="*/ 137972 w 1096059"/>
              <a:gd name="connsiteY1965" fmla="*/ 298868 h 479583"/>
              <a:gd name="connsiteX1966" fmla="*/ 139722 w 1096059"/>
              <a:gd name="connsiteY1966" fmla="*/ 299259 h 479583"/>
              <a:gd name="connsiteX1967" fmla="*/ 141291 w 1096059"/>
              <a:gd name="connsiteY1967" fmla="*/ 301017 h 479583"/>
              <a:gd name="connsiteX1968" fmla="*/ 141095 w 1096059"/>
              <a:gd name="connsiteY1968" fmla="*/ 302776 h 479583"/>
              <a:gd name="connsiteX1969" fmla="*/ 142076 w 1096059"/>
              <a:gd name="connsiteY1969" fmla="*/ 303752 h 479583"/>
              <a:gd name="connsiteX1970" fmla="*/ 142845 w 1096059"/>
              <a:gd name="connsiteY1970" fmla="*/ 306293 h 479583"/>
              <a:gd name="connsiteX1971" fmla="*/ 142076 w 1096059"/>
              <a:gd name="connsiteY1971" fmla="*/ 308051 h 479583"/>
              <a:gd name="connsiteX1972" fmla="*/ 142845 w 1096059"/>
              <a:gd name="connsiteY1972" fmla="*/ 310201 h 479583"/>
              <a:gd name="connsiteX1973" fmla="*/ 144022 w 1096059"/>
              <a:gd name="connsiteY1973" fmla="*/ 312154 h 479583"/>
              <a:gd name="connsiteX1974" fmla="*/ 146556 w 1096059"/>
              <a:gd name="connsiteY1974" fmla="*/ 314889 h 479583"/>
              <a:gd name="connsiteX1975" fmla="*/ 147341 w 1096059"/>
              <a:gd name="connsiteY1975" fmla="*/ 315867 h 479583"/>
              <a:gd name="connsiteX1976" fmla="*/ 148519 w 1096059"/>
              <a:gd name="connsiteY1976" fmla="*/ 317430 h 479583"/>
              <a:gd name="connsiteX1977" fmla="*/ 150661 w 1096059"/>
              <a:gd name="connsiteY1977" fmla="*/ 318797 h 479583"/>
              <a:gd name="connsiteX1978" fmla="*/ 154765 w 1096059"/>
              <a:gd name="connsiteY1978" fmla="*/ 319579 h 479583"/>
              <a:gd name="connsiteX1979" fmla="*/ 157316 w 1096059"/>
              <a:gd name="connsiteY1979" fmla="*/ 319969 h 479583"/>
              <a:gd name="connsiteX1980" fmla="*/ 159458 w 1096059"/>
              <a:gd name="connsiteY1980" fmla="*/ 321727 h 479583"/>
              <a:gd name="connsiteX1981" fmla="*/ 160243 w 1096059"/>
              <a:gd name="connsiteY1981" fmla="*/ 324268 h 479583"/>
              <a:gd name="connsiteX1982" fmla="*/ 161027 w 1096059"/>
              <a:gd name="connsiteY1982" fmla="*/ 325831 h 479583"/>
              <a:gd name="connsiteX1983" fmla="*/ 163758 w 1096059"/>
              <a:gd name="connsiteY1983" fmla="*/ 326026 h 479583"/>
              <a:gd name="connsiteX1984" fmla="*/ 165704 w 1096059"/>
              <a:gd name="connsiteY1984" fmla="*/ 327395 h 479583"/>
              <a:gd name="connsiteX1985" fmla="*/ 165131 w 1096059"/>
              <a:gd name="connsiteY1985" fmla="*/ 329349 h 479583"/>
              <a:gd name="connsiteX1986" fmla="*/ 163758 w 1096059"/>
              <a:gd name="connsiteY1986" fmla="*/ 330130 h 479583"/>
              <a:gd name="connsiteX1987" fmla="*/ 163758 w 1096059"/>
              <a:gd name="connsiteY1987" fmla="*/ 332864 h 479583"/>
              <a:gd name="connsiteX1988" fmla="*/ 166489 w 1096059"/>
              <a:gd name="connsiteY1988" fmla="*/ 334036 h 479583"/>
              <a:gd name="connsiteX1989" fmla="*/ 167274 w 1096059"/>
              <a:gd name="connsiteY1989" fmla="*/ 335990 h 479583"/>
              <a:gd name="connsiteX1990" fmla="*/ 167470 w 1096059"/>
              <a:gd name="connsiteY1990" fmla="*/ 337750 h 479583"/>
              <a:gd name="connsiteX1991" fmla="*/ 168255 w 1096059"/>
              <a:gd name="connsiteY1991" fmla="*/ 337944 h 479583"/>
              <a:gd name="connsiteX1992" fmla="*/ 168647 w 1096059"/>
              <a:gd name="connsiteY1992" fmla="*/ 339508 h 479583"/>
              <a:gd name="connsiteX1993" fmla="*/ 169219 w 1096059"/>
              <a:gd name="connsiteY1993" fmla="*/ 340680 h 479583"/>
              <a:gd name="connsiteX1994" fmla="*/ 169023 w 1096059"/>
              <a:gd name="connsiteY1994" fmla="*/ 341852 h 479583"/>
              <a:gd name="connsiteX1995" fmla="*/ 169219 w 1096059"/>
              <a:gd name="connsiteY1995" fmla="*/ 344197 h 479583"/>
              <a:gd name="connsiteX1996" fmla="*/ 170004 w 1096059"/>
              <a:gd name="connsiteY1996" fmla="*/ 344588 h 479583"/>
              <a:gd name="connsiteX1997" fmla="*/ 170805 w 1096059"/>
              <a:gd name="connsiteY1997" fmla="*/ 345703 h 479583"/>
              <a:gd name="connsiteX1998" fmla="*/ 171394 w 1096059"/>
              <a:gd name="connsiteY1998" fmla="*/ 345913 h 479583"/>
              <a:gd name="connsiteX1999" fmla="*/ 171868 w 1096059"/>
              <a:gd name="connsiteY1999" fmla="*/ 346083 h 479583"/>
              <a:gd name="connsiteX2000" fmla="*/ 173389 w 1096059"/>
              <a:gd name="connsiteY2000" fmla="*/ 345094 h 479583"/>
              <a:gd name="connsiteX2001" fmla="*/ 174076 w 1096059"/>
              <a:gd name="connsiteY2001" fmla="*/ 346387 h 479583"/>
              <a:gd name="connsiteX2002" fmla="*/ 174844 w 1096059"/>
              <a:gd name="connsiteY2002" fmla="*/ 348061 h 479583"/>
              <a:gd name="connsiteX2003" fmla="*/ 174844 w 1096059"/>
              <a:gd name="connsiteY2003" fmla="*/ 349202 h 479583"/>
              <a:gd name="connsiteX2004" fmla="*/ 174681 w 1096059"/>
              <a:gd name="connsiteY2004" fmla="*/ 349582 h 479583"/>
              <a:gd name="connsiteX2005" fmla="*/ 175596 w 1096059"/>
              <a:gd name="connsiteY2005" fmla="*/ 350343 h 479583"/>
              <a:gd name="connsiteX2006" fmla="*/ 175531 w 1096059"/>
              <a:gd name="connsiteY2006" fmla="*/ 351255 h 479583"/>
              <a:gd name="connsiteX2007" fmla="*/ 175678 w 1096059"/>
              <a:gd name="connsiteY2007" fmla="*/ 352320 h 479583"/>
              <a:gd name="connsiteX2008" fmla="*/ 177199 w 1096059"/>
              <a:gd name="connsiteY2008" fmla="*/ 351788 h 479583"/>
              <a:gd name="connsiteX2009" fmla="*/ 177804 w 1096059"/>
              <a:gd name="connsiteY2009" fmla="*/ 350267 h 479583"/>
              <a:gd name="connsiteX2010" fmla="*/ 178720 w 1096059"/>
              <a:gd name="connsiteY2010" fmla="*/ 350191 h 479583"/>
              <a:gd name="connsiteX2011" fmla="*/ 179553 w 1096059"/>
              <a:gd name="connsiteY2011" fmla="*/ 348973 h 479583"/>
              <a:gd name="connsiteX2012" fmla="*/ 180240 w 1096059"/>
              <a:gd name="connsiteY2012" fmla="*/ 348973 h 479583"/>
              <a:gd name="connsiteX2013" fmla="*/ 180616 w 1096059"/>
              <a:gd name="connsiteY2013" fmla="*/ 349430 h 479583"/>
              <a:gd name="connsiteX2014" fmla="*/ 181303 w 1096059"/>
              <a:gd name="connsiteY2014" fmla="*/ 349430 h 479583"/>
              <a:gd name="connsiteX2015" fmla="*/ 181385 w 1096059"/>
              <a:gd name="connsiteY2015" fmla="*/ 350038 h 479583"/>
              <a:gd name="connsiteX2016" fmla="*/ 181074 w 1096059"/>
              <a:gd name="connsiteY2016" fmla="*/ 350723 h 479583"/>
              <a:gd name="connsiteX2017" fmla="*/ 181303 w 1096059"/>
              <a:gd name="connsiteY2017" fmla="*/ 351255 h 479583"/>
              <a:gd name="connsiteX2018" fmla="*/ 181761 w 1096059"/>
              <a:gd name="connsiteY2018" fmla="*/ 351712 h 479583"/>
              <a:gd name="connsiteX2019" fmla="*/ 181532 w 1096059"/>
              <a:gd name="connsiteY2019" fmla="*/ 352244 h 479583"/>
              <a:gd name="connsiteX2020" fmla="*/ 180551 w 1096059"/>
              <a:gd name="connsiteY2020" fmla="*/ 352092 h 479583"/>
              <a:gd name="connsiteX2021" fmla="*/ 180387 w 1096059"/>
              <a:gd name="connsiteY2021" fmla="*/ 352625 h 479583"/>
              <a:gd name="connsiteX2022" fmla="*/ 181074 w 1096059"/>
              <a:gd name="connsiteY2022" fmla="*/ 353385 h 479583"/>
              <a:gd name="connsiteX2023" fmla="*/ 181990 w 1096059"/>
              <a:gd name="connsiteY2023" fmla="*/ 353841 h 479583"/>
              <a:gd name="connsiteX2024" fmla="*/ 183281 w 1096059"/>
              <a:gd name="connsiteY2024" fmla="*/ 353613 h 479583"/>
              <a:gd name="connsiteX2025" fmla="*/ 183592 w 1096059"/>
              <a:gd name="connsiteY2025" fmla="*/ 353994 h 479583"/>
              <a:gd name="connsiteX2026" fmla="*/ 183363 w 1096059"/>
              <a:gd name="connsiteY2026" fmla="*/ 354678 h 479583"/>
              <a:gd name="connsiteX2027" fmla="*/ 183739 w 1096059"/>
              <a:gd name="connsiteY2027" fmla="*/ 354983 h 479583"/>
              <a:gd name="connsiteX2028" fmla="*/ 185865 w 1096059"/>
              <a:gd name="connsiteY2028" fmla="*/ 355515 h 479583"/>
              <a:gd name="connsiteX2029" fmla="*/ 186862 w 1096059"/>
              <a:gd name="connsiteY2029" fmla="*/ 356428 h 479583"/>
              <a:gd name="connsiteX2030" fmla="*/ 188154 w 1096059"/>
              <a:gd name="connsiteY2030" fmla="*/ 356428 h 479583"/>
              <a:gd name="connsiteX2031" fmla="*/ 188759 w 1096059"/>
              <a:gd name="connsiteY2031" fmla="*/ 355895 h 479583"/>
              <a:gd name="connsiteX2032" fmla="*/ 190133 w 1096059"/>
              <a:gd name="connsiteY2032" fmla="*/ 356504 h 479583"/>
              <a:gd name="connsiteX2033" fmla="*/ 190591 w 1096059"/>
              <a:gd name="connsiteY2033" fmla="*/ 355743 h 479583"/>
              <a:gd name="connsiteX2034" fmla="*/ 191196 w 1096059"/>
              <a:gd name="connsiteY2034" fmla="*/ 355743 h 479583"/>
              <a:gd name="connsiteX2035" fmla="*/ 191196 w 1096059"/>
              <a:gd name="connsiteY2035" fmla="*/ 354906 h 479583"/>
              <a:gd name="connsiteX2036" fmla="*/ 191719 w 1096059"/>
              <a:gd name="connsiteY2036" fmla="*/ 354450 h 479583"/>
              <a:gd name="connsiteX2037" fmla="*/ 191882 w 1096059"/>
              <a:gd name="connsiteY2037" fmla="*/ 353918 h 479583"/>
              <a:gd name="connsiteX2038" fmla="*/ 192782 w 1096059"/>
              <a:gd name="connsiteY2038" fmla="*/ 354374 h 479583"/>
              <a:gd name="connsiteX2039" fmla="*/ 193092 w 1096059"/>
              <a:gd name="connsiteY2039" fmla="*/ 353918 h 479583"/>
              <a:gd name="connsiteX2040" fmla="*/ 193468 w 1096059"/>
              <a:gd name="connsiteY2040" fmla="*/ 353765 h 479583"/>
              <a:gd name="connsiteX2041" fmla="*/ 193861 w 1096059"/>
              <a:gd name="connsiteY2041" fmla="*/ 353233 h 479583"/>
              <a:gd name="connsiteX2042" fmla="*/ 194760 w 1096059"/>
              <a:gd name="connsiteY2042" fmla="*/ 353613 h 479583"/>
              <a:gd name="connsiteX2043" fmla="*/ 194924 w 1096059"/>
              <a:gd name="connsiteY2043" fmla="*/ 354906 h 479583"/>
              <a:gd name="connsiteX2044" fmla="*/ 195905 w 1096059"/>
              <a:gd name="connsiteY2044" fmla="*/ 355135 h 479583"/>
              <a:gd name="connsiteX2045" fmla="*/ 197049 w 1096059"/>
              <a:gd name="connsiteY2045" fmla="*/ 355515 h 479583"/>
              <a:gd name="connsiteX2046" fmla="*/ 197278 w 1096059"/>
              <a:gd name="connsiteY2046" fmla="*/ 356275 h 479583"/>
              <a:gd name="connsiteX2047" fmla="*/ 197589 w 1096059"/>
              <a:gd name="connsiteY2047" fmla="*/ 357341 h 479583"/>
              <a:gd name="connsiteX2048" fmla="*/ 198259 w 1096059"/>
              <a:gd name="connsiteY2048" fmla="*/ 358253 h 479583"/>
              <a:gd name="connsiteX2049" fmla="*/ 199109 w 1096059"/>
              <a:gd name="connsiteY2049" fmla="*/ 359090 h 479583"/>
              <a:gd name="connsiteX2050" fmla="*/ 200090 w 1096059"/>
              <a:gd name="connsiteY2050" fmla="*/ 359394 h 479583"/>
              <a:gd name="connsiteX2051" fmla="*/ 200548 w 1096059"/>
              <a:gd name="connsiteY2051" fmla="*/ 359698 h 479583"/>
              <a:gd name="connsiteX2052" fmla="*/ 200090 w 1096059"/>
              <a:gd name="connsiteY2052" fmla="*/ 359927 h 479583"/>
              <a:gd name="connsiteX2053" fmla="*/ 200009 w 1096059"/>
              <a:gd name="connsiteY2053" fmla="*/ 360535 h 479583"/>
              <a:gd name="connsiteX2054" fmla="*/ 202756 w 1096059"/>
              <a:gd name="connsiteY2054" fmla="*/ 359622 h 479583"/>
              <a:gd name="connsiteX2055" fmla="*/ 203361 w 1096059"/>
              <a:gd name="connsiteY2055" fmla="*/ 360003 h 479583"/>
              <a:gd name="connsiteX2056" fmla="*/ 204195 w 1096059"/>
              <a:gd name="connsiteY2056" fmla="*/ 360079 h 479583"/>
              <a:gd name="connsiteX2057" fmla="*/ 204048 w 1096059"/>
              <a:gd name="connsiteY2057" fmla="*/ 360992 h 479583"/>
              <a:gd name="connsiteX2058" fmla="*/ 205258 w 1096059"/>
              <a:gd name="connsiteY2058" fmla="*/ 361296 h 479583"/>
              <a:gd name="connsiteX2059" fmla="*/ 205650 w 1096059"/>
              <a:gd name="connsiteY2059" fmla="*/ 362132 h 479583"/>
              <a:gd name="connsiteX2060" fmla="*/ 207318 w 1096059"/>
              <a:gd name="connsiteY2060" fmla="*/ 361448 h 479583"/>
              <a:gd name="connsiteX2061" fmla="*/ 208152 w 1096059"/>
              <a:gd name="connsiteY2061" fmla="*/ 362741 h 479583"/>
              <a:gd name="connsiteX2062" fmla="*/ 210277 w 1096059"/>
              <a:gd name="connsiteY2062" fmla="*/ 364795 h 479583"/>
              <a:gd name="connsiteX2063" fmla="*/ 211733 w 1096059"/>
              <a:gd name="connsiteY2063" fmla="*/ 364643 h 479583"/>
              <a:gd name="connsiteX2064" fmla="*/ 213940 w 1096059"/>
              <a:gd name="connsiteY2064" fmla="*/ 364643 h 479583"/>
              <a:gd name="connsiteX2065" fmla="*/ 215150 w 1096059"/>
              <a:gd name="connsiteY2065" fmla="*/ 364795 h 479583"/>
              <a:gd name="connsiteX2066" fmla="*/ 215297 w 1096059"/>
              <a:gd name="connsiteY2066" fmla="*/ 365251 h 479583"/>
              <a:gd name="connsiteX2067" fmla="*/ 216524 w 1096059"/>
              <a:gd name="connsiteY2067" fmla="*/ 364643 h 479583"/>
              <a:gd name="connsiteX2068" fmla="*/ 217357 w 1096059"/>
              <a:gd name="connsiteY2068" fmla="*/ 365023 h 479583"/>
              <a:gd name="connsiteX2069" fmla="*/ 217962 w 1096059"/>
              <a:gd name="connsiteY2069" fmla="*/ 364262 h 479583"/>
              <a:gd name="connsiteX2070" fmla="*/ 219647 w 1096059"/>
              <a:gd name="connsiteY2070" fmla="*/ 363426 h 479583"/>
              <a:gd name="connsiteX2071" fmla="*/ 221167 w 1096059"/>
              <a:gd name="connsiteY2071" fmla="*/ 362969 h 479583"/>
              <a:gd name="connsiteX2072" fmla="*/ 223146 w 1096059"/>
              <a:gd name="connsiteY2072" fmla="*/ 362513 h 479583"/>
              <a:gd name="connsiteX2073" fmla="*/ 223980 w 1096059"/>
              <a:gd name="connsiteY2073" fmla="*/ 362817 h 479583"/>
              <a:gd name="connsiteX2074" fmla="*/ 224356 w 1096059"/>
              <a:gd name="connsiteY2074" fmla="*/ 363730 h 479583"/>
              <a:gd name="connsiteX2075" fmla="*/ 224274 w 1096059"/>
              <a:gd name="connsiteY2075" fmla="*/ 365175 h 479583"/>
              <a:gd name="connsiteX2076" fmla="*/ 224814 w 1096059"/>
              <a:gd name="connsiteY2076" fmla="*/ 366544 h 479583"/>
              <a:gd name="connsiteX2077" fmla="*/ 225419 w 1096059"/>
              <a:gd name="connsiteY2077" fmla="*/ 367077 h 479583"/>
              <a:gd name="connsiteX2078" fmla="*/ 225648 w 1096059"/>
              <a:gd name="connsiteY2078" fmla="*/ 367913 h 479583"/>
              <a:gd name="connsiteX2079" fmla="*/ 226416 w 1096059"/>
              <a:gd name="connsiteY2079" fmla="*/ 368674 h 479583"/>
              <a:gd name="connsiteX2080" fmla="*/ 226416 w 1096059"/>
              <a:gd name="connsiteY2080" fmla="*/ 369054 h 479583"/>
              <a:gd name="connsiteX2081" fmla="*/ 227544 w 1096059"/>
              <a:gd name="connsiteY2081" fmla="*/ 369739 h 479583"/>
              <a:gd name="connsiteX2082" fmla="*/ 227708 w 1096059"/>
              <a:gd name="connsiteY2082" fmla="*/ 370575 h 479583"/>
              <a:gd name="connsiteX2083" fmla="*/ 228166 w 1096059"/>
              <a:gd name="connsiteY2083" fmla="*/ 371108 h 479583"/>
              <a:gd name="connsiteX2084" fmla="*/ 227773 w 1096059"/>
              <a:gd name="connsiteY2084" fmla="*/ 372173 h 479583"/>
              <a:gd name="connsiteX2085" fmla="*/ 228836 w 1096059"/>
              <a:gd name="connsiteY2085" fmla="*/ 372857 h 479583"/>
              <a:gd name="connsiteX2086" fmla="*/ 229915 w 1096059"/>
              <a:gd name="connsiteY2086" fmla="*/ 372401 h 479583"/>
              <a:gd name="connsiteX2087" fmla="*/ 231207 w 1096059"/>
              <a:gd name="connsiteY2087" fmla="*/ 371336 h 479583"/>
              <a:gd name="connsiteX2088" fmla="*/ 233251 w 1096059"/>
              <a:gd name="connsiteY2088" fmla="*/ 370119 h 479583"/>
              <a:gd name="connsiteX2089" fmla="*/ 234624 w 1096059"/>
              <a:gd name="connsiteY2089" fmla="*/ 369815 h 479583"/>
              <a:gd name="connsiteX2090" fmla="*/ 235834 w 1096059"/>
              <a:gd name="connsiteY2090" fmla="*/ 369206 h 479583"/>
              <a:gd name="connsiteX2091" fmla="*/ 236832 w 1096059"/>
              <a:gd name="connsiteY2091" fmla="*/ 369282 h 479583"/>
              <a:gd name="connsiteX2092" fmla="*/ 237355 w 1096059"/>
              <a:gd name="connsiteY2092" fmla="*/ 369891 h 479583"/>
              <a:gd name="connsiteX2093" fmla="*/ 238271 w 1096059"/>
              <a:gd name="connsiteY2093" fmla="*/ 369967 h 479583"/>
              <a:gd name="connsiteX2094" fmla="*/ 239644 w 1096059"/>
              <a:gd name="connsiteY2094" fmla="*/ 369282 h 479583"/>
              <a:gd name="connsiteX2095" fmla="*/ 240707 w 1096059"/>
              <a:gd name="connsiteY2095" fmla="*/ 369130 h 479583"/>
              <a:gd name="connsiteX2096" fmla="*/ 241933 w 1096059"/>
              <a:gd name="connsiteY2096" fmla="*/ 369130 h 479583"/>
              <a:gd name="connsiteX2097" fmla="*/ 242686 w 1096059"/>
              <a:gd name="connsiteY2097" fmla="*/ 370043 h 479583"/>
              <a:gd name="connsiteX2098" fmla="*/ 242996 w 1096059"/>
              <a:gd name="connsiteY2098" fmla="*/ 370400 h 479583"/>
              <a:gd name="connsiteX2099" fmla="*/ 243290 w 1096059"/>
              <a:gd name="connsiteY2099" fmla="*/ 370769 h 479583"/>
              <a:gd name="connsiteX2100" fmla="*/ 243601 w 1096059"/>
              <a:gd name="connsiteY2100" fmla="*/ 371554 h 479583"/>
              <a:gd name="connsiteX2101" fmla="*/ 244501 w 1096059"/>
              <a:gd name="connsiteY2101" fmla="*/ 372200 h 479583"/>
              <a:gd name="connsiteX2102" fmla="*/ 244975 w 1096059"/>
              <a:gd name="connsiteY2102" fmla="*/ 373538 h 479583"/>
              <a:gd name="connsiteX2103" fmla="*/ 245073 w 1096059"/>
              <a:gd name="connsiteY2103" fmla="*/ 374807 h 479583"/>
              <a:gd name="connsiteX2104" fmla="*/ 244468 w 1096059"/>
              <a:gd name="connsiteY2104" fmla="*/ 376329 h 479583"/>
              <a:gd name="connsiteX2105" fmla="*/ 243274 w 1096059"/>
              <a:gd name="connsiteY2105" fmla="*/ 377829 h 479583"/>
              <a:gd name="connsiteX2106" fmla="*/ 242195 w 1096059"/>
              <a:gd name="connsiteY2106" fmla="*/ 379051 h 479583"/>
              <a:gd name="connsiteX2107" fmla="*/ 241966 w 1096059"/>
              <a:gd name="connsiteY2107" fmla="*/ 380121 h 479583"/>
              <a:gd name="connsiteX2108" fmla="*/ 241901 w 1096059"/>
              <a:gd name="connsiteY2108" fmla="*/ 381147 h 479583"/>
              <a:gd name="connsiteX2109" fmla="*/ 241966 w 1096059"/>
              <a:gd name="connsiteY2109" fmla="*/ 382301 h 479583"/>
              <a:gd name="connsiteX2110" fmla="*/ 241312 w 1096059"/>
              <a:gd name="connsiteY2110" fmla="*/ 384288 h 479583"/>
              <a:gd name="connsiteX2111" fmla="*/ 241198 w 1096059"/>
              <a:gd name="connsiteY2111" fmla="*/ 386789 h 479583"/>
              <a:gd name="connsiteX2112" fmla="*/ 242032 w 1096059"/>
              <a:gd name="connsiteY2112" fmla="*/ 388200 h 479583"/>
              <a:gd name="connsiteX2113" fmla="*/ 242669 w 1096059"/>
              <a:gd name="connsiteY2113" fmla="*/ 389610 h 479583"/>
              <a:gd name="connsiteX2114" fmla="*/ 242342 w 1096059"/>
              <a:gd name="connsiteY2114" fmla="*/ 391790 h 479583"/>
              <a:gd name="connsiteX2115" fmla="*/ 243045 w 1096059"/>
              <a:gd name="connsiteY2115" fmla="*/ 393009 h 479583"/>
              <a:gd name="connsiteX2116" fmla="*/ 242980 w 1096059"/>
              <a:gd name="connsiteY2116" fmla="*/ 393714 h 479583"/>
              <a:gd name="connsiteX2117" fmla="*/ 242980 w 1096059"/>
              <a:gd name="connsiteY2117" fmla="*/ 395125 h 479583"/>
              <a:gd name="connsiteX2118" fmla="*/ 244844 w 1096059"/>
              <a:gd name="connsiteY2118" fmla="*/ 396407 h 479583"/>
              <a:gd name="connsiteX2119" fmla="*/ 247918 w 1096059"/>
              <a:gd name="connsiteY2119" fmla="*/ 397048 h 479583"/>
              <a:gd name="connsiteX2120" fmla="*/ 250240 w 1096059"/>
              <a:gd name="connsiteY2120" fmla="*/ 396728 h 479583"/>
              <a:gd name="connsiteX2121" fmla="*/ 253183 w 1096059"/>
              <a:gd name="connsiteY2121" fmla="*/ 392688 h 479583"/>
              <a:gd name="connsiteX2122" fmla="*/ 255113 w 1096059"/>
              <a:gd name="connsiteY2122" fmla="*/ 389033 h 479583"/>
              <a:gd name="connsiteX2123" fmla="*/ 261195 w 1096059"/>
              <a:gd name="connsiteY2123" fmla="*/ 384609 h 479583"/>
              <a:gd name="connsiteX2124" fmla="*/ 263059 w 1096059"/>
              <a:gd name="connsiteY2124" fmla="*/ 381716 h 479583"/>
              <a:gd name="connsiteX2125" fmla="*/ 263501 w 1096059"/>
              <a:gd name="connsiteY2125" fmla="*/ 381018 h 479583"/>
              <a:gd name="connsiteX2126" fmla="*/ 264335 w 1096059"/>
              <a:gd name="connsiteY2126" fmla="*/ 376530 h 479583"/>
              <a:gd name="connsiteX2127" fmla="*/ 265299 w 1096059"/>
              <a:gd name="connsiteY2127" fmla="*/ 375183 h 479583"/>
              <a:gd name="connsiteX2128" fmla="*/ 268831 w 1096059"/>
              <a:gd name="connsiteY2128" fmla="*/ 372042 h 479583"/>
              <a:gd name="connsiteX2129" fmla="*/ 271202 w 1096059"/>
              <a:gd name="connsiteY2129" fmla="*/ 369862 h 479583"/>
              <a:gd name="connsiteX2130" fmla="*/ 272674 w 1096059"/>
              <a:gd name="connsiteY2130" fmla="*/ 367874 h 479583"/>
              <a:gd name="connsiteX2131" fmla="*/ 276582 w 1096059"/>
              <a:gd name="connsiteY2131" fmla="*/ 362680 h 479583"/>
              <a:gd name="connsiteX2132" fmla="*/ 278953 w 1096059"/>
              <a:gd name="connsiteY2132" fmla="*/ 360757 h 479583"/>
              <a:gd name="connsiteX2133" fmla="*/ 282877 w 1096059"/>
              <a:gd name="connsiteY2133" fmla="*/ 358512 h 479583"/>
              <a:gd name="connsiteX2134" fmla="*/ 285052 w 1096059"/>
              <a:gd name="connsiteY2134" fmla="*/ 356268 h 479583"/>
              <a:gd name="connsiteX2135" fmla="*/ 287488 w 1096059"/>
              <a:gd name="connsiteY2135" fmla="*/ 353190 h 479583"/>
              <a:gd name="connsiteX2136" fmla="*/ 288829 w 1096059"/>
              <a:gd name="connsiteY2136" fmla="*/ 350369 h 479583"/>
              <a:gd name="connsiteX2137" fmla="*/ 291069 w 1096059"/>
              <a:gd name="connsiteY2137" fmla="*/ 348510 h 479583"/>
              <a:gd name="connsiteX2138" fmla="*/ 295108 w 1096059"/>
              <a:gd name="connsiteY2138" fmla="*/ 348253 h 479583"/>
              <a:gd name="connsiteX2139" fmla="*/ 295893 w 1096059"/>
              <a:gd name="connsiteY2139" fmla="*/ 347676 h 479583"/>
              <a:gd name="connsiteX2140" fmla="*/ 297609 w 1096059"/>
              <a:gd name="connsiteY2140" fmla="*/ 345560 h 479583"/>
              <a:gd name="connsiteX2141" fmla="*/ 298901 w 1096059"/>
              <a:gd name="connsiteY2141" fmla="*/ 344791 h 479583"/>
              <a:gd name="connsiteX2142" fmla="*/ 299997 w 1096059"/>
              <a:gd name="connsiteY2142" fmla="*/ 344791 h 479583"/>
              <a:gd name="connsiteX2143" fmla="*/ 302548 w 1096059"/>
              <a:gd name="connsiteY2143" fmla="*/ 345240 h 479583"/>
              <a:gd name="connsiteX2144" fmla="*/ 303561 w 1096059"/>
              <a:gd name="connsiteY2144" fmla="*/ 344707 h 479583"/>
              <a:gd name="connsiteX2145" fmla="*/ 304640 w 1096059"/>
              <a:gd name="connsiteY2145" fmla="*/ 344253 h 479583"/>
              <a:gd name="connsiteX2146" fmla="*/ 305540 w 1096059"/>
              <a:gd name="connsiteY2146" fmla="*/ 343470 h 479583"/>
              <a:gd name="connsiteX2147" fmla="*/ 306292 w 1096059"/>
              <a:gd name="connsiteY2147" fmla="*/ 342954 h 479583"/>
              <a:gd name="connsiteX2148" fmla="*/ 306930 w 1096059"/>
              <a:gd name="connsiteY2148" fmla="*/ 342315 h 479583"/>
              <a:gd name="connsiteX2149" fmla="*/ 307567 w 1096059"/>
              <a:gd name="connsiteY2149" fmla="*/ 341861 h 479583"/>
              <a:gd name="connsiteX2150" fmla="*/ 308205 w 1096059"/>
              <a:gd name="connsiteY2150" fmla="*/ 341387 h 479583"/>
              <a:gd name="connsiteX2151" fmla="*/ 308827 w 1096059"/>
              <a:gd name="connsiteY2151" fmla="*/ 341056 h 479583"/>
              <a:gd name="connsiteX2152" fmla="*/ 309464 w 1096059"/>
              <a:gd name="connsiteY2152" fmla="*/ 341098 h 479583"/>
              <a:gd name="connsiteX2153" fmla="*/ 310151 w 1096059"/>
              <a:gd name="connsiteY2153" fmla="*/ 340893 h 479583"/>
              <a:gd name="connsiteX2154" fmla="*/ 311116 w 1096059"/>
              <a:gd name="connsiteY2154" fmla="*/ 340376 h 479583"/>
              <a:gd name="connsiteX2155" fmla="*/ 311737 w 1096059"/>
              <a:gd name="connsiteY2155" fmla="*/ 339943 h 479583"/>
              <a:gd name="connsiteX2156" fmla="*/ 312326 w 1096059"/>
              <a:gd name="connsiteY2156" fmla="*/ 339758 h 479583"/>
              <a:gd name="connsiteX2157" fmla="*/ 313012 w 1096059"/>
              <a:gd name="connsiteY2157" fmla="*/ 340067 h 479583"/>
              <a:gd name="connsiteX2158" fmla="*/ 313748 w 1096059"/>
              <a:gd name="connsiteY2158" fmla="*/ 340005 h 479583"/>
              <a:gd name="connsiteX2159" fmla="*/ 314173 w 1096059"/>
              <a:gd name="connsiteY2159" fmla="*/ 339696 h 479583"/>
              <a:gd name="connsiteX2160" fmla="*/ 314926 w 1096059"/>
              <a:gd name="connsiteY2160" fmla="*/ 339552 h 479583"/>
              <a:gd name="connsiteX2161" fmla="*/ 315923 w 1096059"/>
              <a:gd name="connsiteY2161" fmla="*/ 339200 h 479583"/>
              <a:gd name="connsiteX2162" fmla="*/ 316364 w 1096059"/>
              <a:gd name="connsiteY2162" fmla="*/ 338644 h 479583"/>
              <a:gd name="connsiteX2163" fmla="*/ 316283 w 1096059"/>
              <a:gd name="connsiteY2163" fmla="*/ 337943 h 479583"/>
              <a:gd name="connsiteX2164" fmla="*/ 315841 w 1096059"/>
              <a:gd name="connsiteY2164" fmla="*/ 337469 h 479583"/>
              <a:gd name="connsiteX2165" fmla="*/ 315612 w 1096059"/>
              <a:gd name="connsiteY2165" fmla="*/ 336952 h 479583"/>
              <a:gd name="connsiteX2166" fmla="*/ 315629 w 1096059"/>
              <a:gd name="connsiteY2166" fmla="*/ 336252 h 479583"/>
              <a:gd name="connsiteX2167" fmla="*/ 315792 w 1096059"/>
              <a:gd name="connsiteY2167" fmla="*/ 335117 h 479583"/>
              <a:gd name="connsiteX2168" fmla="*/ 315563 w 1096059"/>
              <a:gd name="connsiteY2168" fmla="*/ 334272 h 479583"/>
              <a:gd name="connsiteX2169" fmla="*/ 315612 w 1096059"/>
              <a:gd name="connsiteY2169" fmla="*/ 333652 h 479583"/>
              <a:gd name="connsiteX2170" fmla="*/ 316021 w 1096059"/>
              <a:gd name="connsiteY2170" fmla="*/ 332890 h 479583"/>
              <a:gd name="connsiteX2171" fmla="*/ 316626 w 1096059"/>
              <a:gd name="connsiteY2171" fmla="*/ 332230 h 479583"/>
              <a:gd name="connsiteX2172" fmla="*/ 317182 w 1096059"/>
              <a:gd name="connsiteY2172" fmla="*/ 331116 h 479583"/>
              <a:gd name="connsiteX2173" fmla="*/ 317885 w 1096059"/>
              <a:gd name="connsiteY2173" fmla="*/ 330452 h 479583"/>
              <a:gd name="connsiteX2174" fmla="*/ 317983 w 1096059"/>
              <a:gd name="connsiteY2174" fmla="*/ 330019 h 479583"/>
              <a:gd name="connsiteX2175" fmla="*/ 317836 w 1096059"/>
              <a:gd name="connsiteY2175" fmla="*/ 329489 h 479583"/>
              <a:gd name="connsiteX2176" fmla="*/ 317721 w 1096059"/>
              <a:gd name="connsiteY2176" fmla="*/ 329000 h 479583"/>
              <a:gd name="connsiteX2177" fmla="*/ 317836 w 1096059"/>
              <a:gd name="connsiteY2177" fmla="*/ 328583 h 479583"/>
              <a:gd name="connsiteX2178" fmla="*/ 318049 w 1096059"/>
              <a:gd name="connsiteY2178" fmla="*/ 328230 h 479583"/>
              <a:gd name="connsiteX2179" fmla="*/ 318081 w 1096059"/>
              <a:gd name="connsiteY2179" fmla="*/ 327676 h 479583"/>
              <a:gd name="connsiteX2180" fmla="*/ 317852 w 1096059"/>
              <a:gd name="connsiteY2180" fmla="*/ 327460 h 479583"/>
              <a:gd name="connsiteX2181" fmla="*/ 317738 w 1096059"/>
              <a:gd name="connsiteY2181" fmla="*/ 327283 h 479583"/>
              <a:gd name="connsiteX2182" fmla="*/ 317869 w 1096059"/>
              <a:gd name="connsiteY2182" fmla="*/ 327041 h 479583"/>
              <a:gd name="connsiteX2183" fmla="*/ 318016 w 1096059"/>
              <a:gd name="connsiteY2183" fmla="*/ 326842 h 479583"/>
              <a:gd name="connsiteX2184" fmla="*/ 317951 w 1096059"/>
              <a:gd name="connsiteY2184" fmla="*/ 326649 h 479583"/>
              <a:gd name="connsiteX2185" fmla="*/ 317705 w 1096059"/>
              <a:gd name="connsiteY2185" fmla="*/ 326472 h 479583"/>
              <a:gd name="connsiteX2186" fmla="*/ 317493 w 1096059"/>
              <a:gd name="connsiteY2186" fmla="*/ 326185 h 479583"/>
              <a:gd name="connsiteX2187" fmla="*/ 317264 w 1096059"/>
              <a:gd name="connsiteY2187" fmla="*/ 326015 h 479583"/>
              <a:gd name="connsiteX2188" fmla="*/ 317035 w 1096059"/>
              <a:gd name="connsiteY2188" fmla="*/ 325871 h 479583"/>
              <a:gd name="connsiteX2189" fmla="*/ 316888 w 1096059"/>
              <a:gd name="connsiteY2189" fmla="*/ 325558 h 479583"/>
              <a:gd name="connsiteX2190" fmla="*/ 316512 w 1096059"/>
              <a:gd name="connsiteY2190" fmla="*/ 325349 h 479583"/>
              <a:gd name="connsiteX2191" fmla="*/ 316364 w 1096059"/>
              <a:gd name="connsiteY2191" fmla="*/ 324996 h 479583"/>
              <a:gd name="connsiteX2192" fmla="*/ 316201 w 1096059"/>
              <a:gd name="connsiteY2192" fmla="*/ 324684 h 479583"/>
              <a:gd name="connsiteX2193" fmla="*/ 316217 w 1096059"/>
              <a:gd name="connsiteY2193" fmla="*/ 324427 h 479583"/>
              <a:gd name="connsiteX2194" fmla="*/ 315939 w 1096059"/>
              <a:gd name="connsiteY2194" fmla="*/ 324074 h 479583"/>
              <a:gd name="connsiteX2195" fmla="*/ 315661 w 1096059"/>
              <a:gd name="connsiteY2195" fmla="*/ 323753 h 479583"/>
              <a:gd name="connsiteX2196" fmla="*/ 315759 w 1096059"/>
              <a:gd name="connsiteY2196" fmla="*/ 323472 h 479583"/>
              <a:gd name="connsiteX2197" fmla="*/ 316037 w 1096059"/>
              <a:gd name="connsiteY2197" fmla="*/ 323102 h 479583"/>
              <a:gd name="connsiteX2198" fmla="*/ 316201 w 1096059"/>
              <a:gd name="connsiteY2198" fmla="*/ 322878 h 479583"/>
              <a:gd name="connsiteX2199" fmla="*/ 316413 w 1096059"/>
              <a:gd name="connsiteY2199" fmla="*/ 322630 h 479583"/>
              <a:gd name="connsiteX2200" fmla="*/ 316675 w 1096059"/>
              <a:gd name="connsiteY2200" fmla="*/ 322365 h 479583"/>
              <a:gd name="connsiteX2201" fmla="*/ 316969 w 1096059"/>
              <a:gd name="connsiteY2201" fmla="*/ 322020 h 479583"/>
              <a:gd name="connsiteX2202" fmla="*/ 317231 w 1096059"/>
              <a:gd name="connsiteY2202" fmla="*/ 321650 h 479583"/>
              <a:gd name="connsiteX2203" fmla="*/ 317411 w 1096059"/>
              <a:gd name="connsiteY2203" fmla="*/ 321291 h 479583"/>
              <a:gd name="connsiteX2204" fmla="*/ 317460 w 1096059"/>
              <a:gd name="connsiteY2204" fmla="*/ 321001 h 479583"/>
              <a:gd name="connsiteX2205" fmla="*/ 317705 w 1096059"/>
              <a:gd name="connsiteY2205" fmla="*/ 320712 h 479583"/>
              <a:gd name="connsiteX2206" fmla="*/ 318130 w 1096059"/>
              <a:gd name="connsiteY2206" fmla="*/ 320521 h 479583"/>
              <a:gd name="connsiteX2207" fmla="*/ 318376 w 1096059"/>
              <a:gd name="connsiteY2207" fmla="*/ 320264 h 479583"/>
              <a:gd name="connsiteX2208" fmla="*/ 318572 w 1096059"/>
              <a:gd name="connsiteY2208" fmla="*/ 320094 h 479583"/>
              <a:gd name="connsiteX2209" fmla="*/ 318654 w 1096059"/>
              <a:gd name="connsiteY2209" fmla="*/ 319806 h 479583"/>
              <a:gd name="connsiteX2210" fmla="*/ 318948 w 1096059"/>
              <a:gd name="connsiteY2210" fmla="*/ 319621 h 479583"/>
              <a:gd name="connsiteX2211" fmla="*/ 319275 w 1096059"/>
              <a:gd name="connsiteY2211" fmla="*/ 319469 h 479583"/>
              <a:gd name="connsiteX2212" fmla="*/ 319618 w 1096059"/>
              <a:gd name="connsiteY2212" fmla="*/ 319116 h 479583"/>
              <a:gd name="connsiteX2213" fmla="*/ 319978 w 1096059"/>
              <a:gd name="connsiteY2213" fmla="*/ 318787 h 479583"/>
              <a:gd name="connsiteX2214" fmla="*/ 320289 w 1096059"/>
              <a:gd name="connsiteY2214" fmla="*/ 318410 h 479583"/>
              <a:gd name="connsiteX2215" fmla="*/ 320599 w 1096059"/>
              <a:gd name="connsiteY2215" fmla="*/ 318089 h 479583"/>
              <a:gd name="connsiteX2216" fmla="*/ 321073 w 1096059"/>
              <a:gd name="connsiteY2216" fmla="*/ 317808 h 479583"/>
              <a:gd name="connsiteX2217" fmla="*/ 321417 w 1096059"/>
              <a:gd name="connsiteY2217" fmla="*/ 317415 h 479583"/>
              <a:gd name="connsiteX2218" fmla="*/ 321482 w 1096059"/>
              <a:gd name="connsiteY2218" fmla="*/ 317101 h 479583"/>
              <a:gd name="connsiteX2219" fmla="*/ 321744 w 1096059"/>
              <a:gd name="connsiteY2219" fmla="*/ 316990 h 479583"/>
              <a:gd name="connsiteX2220" fmla="*/ 322071 w 1096059"/>
              <a:gd name="connsiteY2220" fmla="*/ 316958 h 479583"/>
              <a:gd name="connsiteX2221" fmla="*/ 322365 w 1096059"/>
              <a:gd name="connsiteY2221" fmla="*/ 316676 h 479583"/>
              <a:gd name="connsiteX2222" fmla="*/ 322480 w 1096059"/>
              <a:gd name="connsiteY2222" fmla="*/ 316348 h 479583"/>
              <a:gd name="connsiteX2223" fmla="*/ 322741 w 1096059"/>
              <a:gd name="connsiteY2223" fmla="*/ 316251 h 479583"/>
              <a:gd name="connsiteX2224" fmla="*/ 323003 w 1096059"/>
              <a:gd name="connsiteY2224" fmla="*/ 316035 h 479583"/>
              <a:gd name="connsiteX2225" fmla="*/ 323183 w 1096059"/>
              <a:gd name="connsiteY2225" fmla="*/ 315867 h 479583"/>
              <a:gd name="connsiteX2226" fmla="*/ 323493 w 1096059"/>
              <a:gd name="connsiteY2226" fmla="*/ 315690 h 479583"/>
              <a:gd name="connsiteX2227" fmla="*/ 323641 w 1096059"/>
              <a:gd name="connsiteY2227" fmla="*/ 315497 h 479583"/>
              <a:gd name="connsiteX2228" fmla="*/ 323837 w 1096059"/>
              <a:gd name="connsiteY2228" fmla="*/ 315465 h 479583"/>
              <a:gd name="connsiteX2229" fmla="*/ 324050 w 1096059"/>
              <a:gd name="connsiteY2229" fmla="*/ 315409 h 479583"/>
              <a:gd name="connsiteX2230" fmla="*/ 324213 w 1096059"/>
              <a:gd name="connsiteY2230" fmla="*/ 315152 h 479583"/>
              <a:gd name="connsiteX2231" fmla="*/ 324393 w 1096059"/>
              <a:gd name="connsiteY2231" fmla="*/ 315120 h 479583"/>
              <a:gd name="connsiteX2232" fmla="*/ 324655 w 1096059"/>
              <a:gd name="connsiteY2232" fmla="*/ 315161 h 479583"/>
              <a:gd name="connsiteX2233" fmla="*/ 324818 w 1096059"/>
              <a:gd name="connsiteY2233" fmla="*/ 315008 h 479583"/>
              <a:gd name="connsiteX2234" fmla="*/ 325243 w 1096059"/>
              <a:gd name="connsiteY2234" fmla="*/ 314920 h 479583"/>
              <a:gd name="connsiteX2235" fmla="*/ 325423 w 1096059"/>
              <a:gd name="connsiteY2235" fmla="*/ 314848 h 479583"/>
              <a:gd name="connsiteX2236" fmla="*/ 325554 w 1096059"/>
              <a:gd name="connsiteY2236" fmla="*/ 314680 h 479583"/>
              <a:gd name="connsiteX2237" fmla="*/ 325488 w 1096059"/>
              <a:gd name="connsiteY2237" fmla="*/ 314430 h 479583"/>
              <a:gd name="connsiteX2238" fmla="*/ 325586 w 1096059"/>
              <a:gd name="connsiteY2238" fmla="*/ 314086 h 479583"/>
              <a:gd name="connsiteX2239" fmla="*/ 325750 w 1096059"/>
              <a:gd name="connsiteY2239" fmla="*/ 314005 h 479583"/>
              <a:gd name="connsiteX2240" fmla="*/ 325962 w 1096059"/>
              <a:gd name="connsiteY2240" fmla="*/ 313861 h 479583"/>
              <a:gd name="connsiteX2241" fmla="*/ 326077 w 1096059"/>
              <a:gd name="connsiteY2241" fmla="*/ 313532 h 479583"/>
              <a:gd name="connsiteX2242" fmla="*/ 326306 w 1096059"/>
              <a:gd name="connsiteY2242" fmla="*/ 313364 h 479583"/>
              <a:gd name="connsiteX2243" fmla="*/ 326535 w 1096059"/>
              <a:gd name="connsiteY2243" fmla="*/ 313187 h 479583"/>
              <a:gd name="connsiteX2244" fmla="*/ 326797 w 1096059"/>
              <a:gd name="connsiteY2244" fmla="*/ 313051 h 479583"/>
              <a:gd name="connsiteX2245" fmla="*/ 326927 w 1096059"/>
              <a:gd name="connsiteY2245" fmla="*/ 312817 h 479583"/>
              <a:gd name="connsiteX2246" fmla="*/ 326960 w 1096059"/>
              <a:gd name="connsiteY2246" fmla="*/ 312497 h 479583"/>
              <a:gd name="connsiteX2247" fmla="*/ 327025 w 1096059"/>
              <a:gd name="connsiteY2247" fmla="*/ 312240 h 479583"/>
              <a:gd name="connsiteX2248" fmla="*/ 327320 w 1096059"/>
              <a:gd name="connsiteY2248" fmla="*/ 312119 h 479583"/>
              <a:gd name="connsiteX2249" fmla="*/ 327516 w 1096059"/>
              <a:gd name="connsiteY2249" fmla="*/ 312127 h 479583"/>
              <a:gd name="connsiteX2250" fmla="*/ 327761 w 1096059"/>
              <a:gd name="connsiteY2250" fmla="*/ 312088 h 479583"/>
              <a:gd name="connsiteX2251" fmla="*/ 327892 w 1096059"/>
              <a:gd name="connsiteY2251" fmla="*/ 311840 h 479583"/>
              <a:gd name="connsiteX2252" fmla="*/ 328186 w 1096059"/>
              <a:gd name="connsiteY2252" fmla="*/ 311647 h 479583"/>
              <a:gd name="connsiteX2253" fmla="*/ 328513 w 1096059"/>
              <a:gd name="connsiteY2253" fmla="*/ 311398 h 479583"/>
              <a:gd name="connsiteX2254" fmla="*/ 328759 w 1096059"/>
              <a:gd name="connsiteY2254" fmla="*/ 311117 h 479583"/>
              <a:gd name="connsiteX2255" fmla="*/ 328939 w 1096059"/>
              <a:gd name="connsiteY2255" fmla="*/ 310836 h 479583"/>
              <a:gd name="connsiteX2256" fmla="*/ 329200 w 1096059"/>
              <a:gd name="connsiteY2256" fmla="*/ 310659 h 479583"/>
              <a:gd name="connsiteX2257" fmla="*/ 329560 w 1096059"/>
              <a:gd name="connsiteY2257" fmla="*/ 310667 h 479583"/>
              <a:gd name="connsiteX2258" fmla="*/ 329985 w 1096059"/>
              <a:gd name="connsiteY2258" fmla="*/ 310644 h 479583"/>
              <a:gd name="connsiteX2259" fmla="*/ 330181 w 1096059"/>
              <a:gd name="connsiteY2259" fmla="*/ 310548 h 479583"/>
              <a:gd name="connsiteX2260" fmla="*/ 330247 w 1096059"/>
              <a:gd name="connsiteY2260" fmla="*/ 310355 h 479583"/>
              <a:gd name="connsiteX2261" fmla="*/ 330083 w 1096059"/>
              <a:gd name="connsiteY2261" fmla="*/ 310203 h 479583"/>
              <a:gd name="connsiteX2262" fmla="*/ 329870 w 1096059"/>
              <a:gd name="connsiteY2262" fmla="*/ 310115 h 479583"/>
              <a:gd name="connsiteX2263" fmla="*/ 329805 w 1096059"/>
              <a:gd name="connsiteY2263" fmla="*/ 309922 h 479583"/>
              <a:gd name="connsiteX2264" fmla="*/ 329920 w 1096059"/>
              <a:gd name="connsiteY2264" fmla="*/ 309673 h 479583"/>
              <a:gd name="connsiteX2265" fmla="*/ 330116 w 1096059"/>
              <a:gd name="connsiteY2265" fmla="*/ 309457 h 479583"/>
              <a:gd name="connsiteX2266" fmla="*/ 330345 w 1096059"/>
              <a:gd name="connsiteY2266" fmla="*/ 309176 h 479583"/>
              <a:gd name="connsiteX2267" fmla="*/ 330590 w 1096059"/>
              <a:gd name="connsiteY2267" fmla="*/ 308983 h 479583"/>
              <a:gd name="connsiteX2268" fmla="*/ 330770 w 1096059"/>
              <a:gd name="connsiteY2268" fmla="*/ 308767 h 479583"/>
              <a:gd name="connsiteX2269" fmla="*/ 330786 w 1096059"/>
              <a:gd name="connsiteY2269" fmla="*/ 308542 h 479583"/>
              <a:gd name="connsiteX2270" fmla="*/ 330704 w 1096059"/>
              <a:gd name="connsiteY2270" fmla="*/ 308398 h 479583"/>
              <a:gd name="connsiteX2271" fmla="*/ 330672 w 1096059"/>
              <a:gd name="connsiteY2271" fmla="*/ 308180 h 479583"/>
              <a:gd name="connsiteX2272" fmla="*/ 330770 w 1096059"/>
              <a:gd name="connsiteY2272" fmla="*/ 307981 h 479583"/>
              <a:gd name="connsiteX2273" fmla="*/ 330950 w 1096059"/>
              <a:gd name="connsiteY2273" fmla="*/ 307884 h 479583"/>
              <a:gd name="connsiteX2274" fmla="*/ 331358 w 1096059"/>
              <a:gd name="connsiteY2274" fmla="*/ 307932 h 479583"/>
              <a:gd name="connsiteX2275" fmla="*/ 331669 w 1096059"/>
              <a:gd name="connsiteY2275" fmla="*/ 308044 h 479583"/>
              <a:gd name="connsiteX2276" fmla="*/ 332111 w 1096059"/>
              <a:gd name="connsiteY2276" fmla="*/ 308337 h 479583"/>
              <a:gd name="connsiteX2277" fmla="*/ 332127 w 1096059"/>
              <a:gd name="connsiteY2277" fmla="*/ 308685 h 479583"/>
              <a:gd name="connsiteX2278" fmla="*/ 332045 w 1096059"/>
              <a:gd name="connsiteY2278" fmla="*/ 308967 h 479583"/>
              <a:gd name="connsiteX2279" fmla="*/ 331882 w 1096059"/>
              <a:gd name="connsiteY2279" fmla="*/ 309353 h 479583"/>
              <a:gd name="connsiteX2280" fmla="*/ 331882 w 1096059"/>
              <a:gd name="connsiteY2280" fmla="*/ 309626 h 479583"/>
              <a:gd name="connsiteX2281" fmla="*/ 332029 w 1096059"/>
              <a:gd name="connsiteY2281" fmla="*/ 309889 h 479583"/>
              <a:gd name="connsiteX2282" fmla="*/ 332078 w 1096059"/>
              <a:gd name="connsiteY2282" fmla="*/ 310170 h 479583"/>
              <a:gd name="connsiteX2283" fmla="*/ 332209 w 1096059"/>
              <a:gd name="connsiteY2283" fmla="*/ 310460 h 479583"/>
              <a:gd name="connsiteX2284" fmla="*/ 332339 w 1096059"/>
              <a:gd name="connsiteY2284" fmla="*/ 310813 h 479583"/>
              <a:gd name="connsiteX2285" fmla="*/ 332438 w 1096059"/>
              <a:gd name="connsiteY2285" fmla="*/ 311078 h 479583"/>
              <a:gd name="connsiteX2286" fmla="*/ 332519 w 1096059"/>
              <a:gd name="connsiteY2286" fmla="*/ 311341 h 479583"/>
              <a:gd name="connsiteX2287" fmla="*/ 332650 w 1096059"/>
              <a:gd name="connsiteY2287" fmla="*/ 311807 h 479583"/>
              <a:gd name="connsiteX2288" fmla="*/ 332667 w 1096059"/>
              <a:gd name="connsiteY2288" fmla="*/ 312047 h 479583"/>
              <a:gd name="connsiteX2289" fmla="*/ 332814 w 1096059"/>
              <a:gd name="connsiteY2289" fmla="*/ 312329 h 479583"/>
              <a:gd name="connsiteX2290" fmla="*/ 332797 w 1096059"/>
              <a:gd name="connsiteY2290" fmla="*/ 312513 h 479583"/>
              <a:gd name="connsiteX2291" fmla="*/ 332585 w 1096059"/>
              <a:gd name="connsiteY2291" fmla="*/ 312674 h 479583"/>
              <a:gd name="connsiteX2292" fmla="*/ 332307 w 1096059"/>
              <a:gd name="connsiteY2292" fmla="*/ 312889 h 479583"/>
              <a:gd name="connsiteX2293" fmla="*/ 331931 w 1096059"/>
              <a:gd name="connsiteY2293" fmla="*/ 313179 h 479583"/>
              <a:gd name="connsiteX2294" fmla="*/ 331849 w 1096059"/>
              <a:gd name="connsiteY2294" fmla="*/ 313516 h 479583"/>
              <a:gd name="connsiteX2295" fmla="*/ 331800 w 1096059"/>
              <a:gd name="connsiteY2295" fmla="*/ 313789 h 479583"/>
              <a:gd name="connsiteX2296" fmla="*/ 331669 w 1096059"/>
              <a:gd name="connsiteY2296" fmla="*/ 314029 h 479583"/>
              <a:gd name="connsiteX2297" fmla="*/ 331440 w 1096059"/>
              <a:gd name="connsiteY2297" fmla="*/ 314294 h 479583"/>
              <a:gd name="connsiteX2298" fmla="*/ 331064 w 1096059"/>
              <a:gd name="connsiteY2298" fmla="*/ 314559 h 479583"/>
              <a:gd name="connsiteX2299" fmla="*/ 330590 w 1096059"/>
              <a:gd name="connsiteY2299" fmla="*/ 314655 h 479583"/>
              <a:gd name="connsiteX2300" fmla="*/ 330655 w 1096059"/>
              <a:gd name="connsiteY2300" fmla="*/ 314856 h 479583"/>
              <a:gd name="connsiteX2301" fmla="*/ 330770 w 1096059"/>
              <a:gd name="connsiteY2301" fmla="*/ 315056 h 479583"/>
              <a:gd name="connsiteX2302" fmla="*/ 330868 w 1096059"/>
              <a:gd name="connsiteY2302" fmla="*/ 315282 h 479583"/>
              <a:gd name="connsiteX2303" fmla="*/ 330819 w 1096059"/>
              <a:gd name="connsiteY2303" fmla="*/ 315553 h 479583"/>
              <a:gd name="connsiteX2304" fmla="*/ 330852 w 1096059"/>
              <a:gd name="connsiteY2304" fmla="*/ 315842 h 479583"/>
              <a:gd name="connsiteX2305" fmla="*/ 330982 w 1096059"/>
              <a:gd name="connsiteY2305" fmla="*/ 316163 h 479583"/>
              <a:gd name="connsiteX2306" fmla="*/ 331048 w 1096059"/>
              <a:gd name="connsiteY2306" fmla="*/ 316444 h 479583"/>
              <a:gd name="connsiteX2307" fmla="*/ 330966 w 1096059"/>
              <a:gd name="connsiteY2307" fmla="*/ 316676 h 479583"/>
              <a:gd name="connsiteX2308" fmla="*/ 330835 w 1096059"/>
              <a:gd name="connsiteY2308" fmla="*/ 317013 h 479583"/>
              <a:gd name="connsiteX2309" fmla="*/ 330655 w 1096059"/>
              <a:gd name="connsiteY2309" fmla="*/ 317375 h 479583"/>
              <a:gd name="connsiteX2310" fmla="*/ 330557 w 1096059"/>
              <a:gd name="connsiteY2310" fmla="*/ 317608 h 479583"/>
              <a:gd name="connsiteX2311" fmla="*/ 330296 w 1096059"/>
              <a:gd name="connsiteY2311" fmla="*/ 317703 h 479583"/>
              <a:gd name="connsiteX2312" fmla="*/ 330149 w 1096059"/>
              <a:gd name="connsiteY2312" fmla="*/ 317695 h 479583"/>
              <a:gd name="connsiteX2313" fmla="*/ 329756 w 1096059"/>
              <a:gd name="connsiteY2313" fmla="*/ 317720 h 479583"/>
              <a:gd name="connsiteX2314" fmla="*/ 329462 w 1096059"/>
              <a:gd name="connsiteY2314" fmla="*/ 317711 h 479583"/>
              <a:gd name="connsiteX2315" fmla="*/ 329167 w 1096059"/>
              <a:gd name="connsiteY2315" fmla="*/ 317744 h 479583"/>
              <a:gd name="connsiteX2316" fmla="*/ 328971 w 1096059"/>
              <a:gd name="connsiteY2316" fmla="*/ 317816 h 479583"/>
              <a:gd name="connsiteX2317" fmla="*/ 328693 w 1096059"/>
              <a:gd name="connsiteY2317" fmla="*/ 318105 h 479583"/>
              <a:gd name="connsiteX2318" fmla="*/ 328481 w 1096059"/>
              <a:gd name="connsiteY2318" fmla="*/ 318329 h 479583"/>
              <a:gd name="connsiteX2319" fmla="*/ 328301 w 1096059"/>
              <a:gd name="connsiteY2319" fmla="*/ 318539 h 479583"/>
              <a:gd name="connsiteX2320" fmla="*/ 328056 w 1096059"/>
              <a:gd name="connsiteY2320" fmla="*/ 318683 h 479583"/>
              <a:gd name="connsiteX2321" fmla="*/ 328121 w 1096059"/>
              <a:gd name="connsiteY2321" fmla="*/ 318923 h 479583"/>
              <a:gd name="connsiteX2322" fmla="*/ 328121 w 1096059"/>
              <a:gd name="connsiteY2322" fmla="*/ 319132 h 479583"/>
              <a:gd name="connsiteX2323" fmla="*/ 327892 w 1096059"/>
              <a:gd name="connsiteY2323" fmla="*/ 319449 h 479583"/>
              <a:gd name="connsiteX2324" fmla="*/ 327696 w 1096059"/>
              <a:gd name="connsiteY2324" fmla="*/ 319477 h 479583"/>
              <a:gd name="connsiteX2325" fmla="*/ 327352 w 1096059"/>
              <a:gd name="connsiteY2325" fmla="*/ 319613 h 479583"/>
              <a:gd name="connsiteX2326" fmla="*/ 327058 w 1096059"/>
              <a:gd name="connsiteY2326" fmla="*/ 319781 h 479583"/>
              <a:gd name="connsiteX2327" fmla="*/ 326911 w 1096059"/>
              <a:gd name="connsiteY2327" fmla="*/ 319837 h 479583"/>
              <a:gd name="connsiteX2328" fmla="*/ 326666 w 1096059"/>
              <a:gd name="connsiteY2328" fmla="*/ 319822 h 479583"/>
              <a:gd name="connsiteX2329" fmla="*/ 326486 w 1096059"/>
              <a:gd name="connsiteY2329" fmla="*/ 319709 h 479583"/>
              <a:gd name="connsiteX2330" fmla="*/ 326224 w 1096059"/>
              <a:gd name="connsiteY2330" fmla="*/ 319420 h 479583"/>
              <a:gd name="connsiteX2331" fmla="*/ 325995 w 1096059"/>
              <a:gd name="connsiteY2331" fmla="*/ 319404 h 479583"/>
              <a:gd name="connsiteX2332" fmla="*/ 325783 w 1096059"/>
              <a:gd name="connsiteY2332" fmla="*/ 319613 h 479583"/>
              <a:gd name="connsiteX2333" fmla="*/ 325914 w 1096059"/>
              <a:gd name="connsiteY2333" fmla="*/ 319726 h 479583"/>
              <a:gd name="connsiteX2334" fmla="*/ 326077 w 1096059"/>
              <a:gd name="connsiteY2334" fmla="*/ 319837 h 479583"/>
              <a:gd name="connsiteX2335" fmla="*/ 326240 w 1096059"/>
              <a:gd name="connsiteY2335" fmla="*/ 320030 h 479583"/>
              <a:gd name="connsiteX2336" fmla="*/ 326486 w 1096059"/>
              <a:gd name="connsiteY2336" fmla="*/ 320270 h 479583"/>
              <a:gd name="connsiteX2337" fmla="*/ 326600 w 1096059"/>
              <a:gd name="connsiteY2337" fmla="*/ 320471 h 479583"/>
              <a:gd name="connsiteX2338" fmla="*/ 326600 w 1096059"/>
              <a:gd name="connsiteY2338" fmla="*/ 320728 h 479583"/>
              <a:gd name="connsiteX2339" fmla="*/ 326551 w 1096059"/>
              <a:gd name="connsiteY2339" fmla="*/ 321026 h 479583"/>
              <a:gd name="connsiteX2340" fmla="*/ 326813 w 1096059"/>
              <a:gd name="connsiteY2340" fmla="*/ 321371 h 479583"/>
              <a:gd name="connsiteX2341" fmla="*/ 326927 w 1096059"/>
              <a:gd name="connsiteY2341" fmla="*/ 321636 h 479583"/>
              <a:gd name="connsiteX2342" fmla="*/ 326993 w 1096059"/>
              <a:gd name="connsiteY2342" fmla="*/ 322020 h 479583"/>
              <a:gd name="connsiteX2343" fmla="*/ 327009 w 1096059"/>
              <a:gd name="connsiteY2343" fmla="*/ 322205 h 479583"/>
              <a:gd name="connsiteX2344" fmla="*/ 327123 w 1096059"/>
              <a:gd name="connsiteY2344" fmla="*/ 322470 h 479583"/>
              <a:gd name="connsiteX2345" fmla="*/ 327336 w 1096059"/>
              <a:gd name="connsiteY2345" fmla="*/ 322533 h 479583"/>
              <a:gd name="connsiteX2346" fmla="*/ 327598 w 1096059"/>
              <a:gd name="connsiteY2346" fmla="*/ 322630 h 479583"/>
              <a:gd name="connsiteX2347" fmla="*/ 327892 w 1096059"/>
              <a:gd name="connsiteY2347" fmla="*/ 322630 h 479583"/>
              <a:gd name="connsiteX2348" fmla="*/ 328170 w 1096059"/>
              <a:gd name="connsiteY2348" fmla="*/ 322494 h 479583"/>
              <a:gd name="connsiteX2349" fmla="*/ 328481 w 1096059"/>
              <a:gd name="connsiteY2349" fmla="*/ 322406 h 479583"/>
              <a:gd name="connsiteX2350" fmla="*/ 328709 w 1096059"/>
              <a:gd name="connsiteY2350" fmla="*/ 322324 h 479583"/>
              <a:gd name="connsiteX2351" fmla="*/ 328955 w 1096059"/>
              <a:gd name="connsiteY2351" fmla="*/ 322197 h 479583"/>
              <a:gd name="connsiteX2352" fmla="*/ 329233 w 1096059"/>
              <a:gd name="connsiteY2352" fmla="*/ 322084 h 479583"/>
              <a:gd name="connsiteX2353" fmla="*/ 329380 w 1096059"/>
              <a:gd name="connsiteY2353" fmla="*/ 321923 h 479583"/>
              <a:gd name="connsiteX2354" fmla="*/ 329658 w 1096059"/>
              <a:gd name="connsiteY2354" fmla="*/ 321835 h 479583"/>
              <a:gd name="connsiteX2355" fmla="*/ 329969 w 1096059"/>
              <a:gd name="connsiteY2355" fmla="*/ 321851 h 479583"/>
              <a:gd name="connsiteX2356" fmla="*/ 330263 w 1096059"/>
              <a:gd name="connsiteY2356" fmla="*/ 321730 h 479583"/>
              <a:gd name="connsiteX2357" fmla="*/ 330639 w 1096059"/>
              <a:gd name="connsiteY2357" fmla="*/ 321636 h 479583"/>
              <a:gd name="connsiteX2358" fmla="*/ 330933 w 1096059"/>
              <a:gd name="connsiteY2358" fmla="*/ 321667 h 479583"/>
              <a:gd name="connsiteX2359" fmla="*/ 331260 w 1096059"/>
              <a:gd name="connsiteY2359" fmla="*/ 321843 h 479583"/>
              <a:gd name="connsiteX2360" fmla="*/ 331604 w 1096059"/>
              <a:gd name="connsiteY2360" fmla="*/ 321884 h 479583"/>
              <a:gd name="connsiteX2361" fmla="*/ 332045 w 1096059"/>
              <a:gd name="connsiteY2361" fmla="*/ 322053 h 479583"/>
              <a:gd name="connsiteX2362" fmla="*/ 332405 w 1096059"/>
              <a:gd name="connsiteY2362" fmla="*/ 322164 h 479583"/>
              <a:gd name="connsiteX2363" fmla="*/ 332748 w 1096059"/>
              <a:gd name="connsiteY2363" fmla="*/ 322229 h 479583"/>
              <a:gd name="connsiteX2364" fmla="*/ 333272 w 1096059"/>
              <a:gd name="connsiteY2364" fmla="*/ 322164 h 479583"/>
              <a:gd name="connsiteX2365" fmla="*/ 333468 w 1096059"/>
              <a:gd name="connsiteY2365" fmla="*/ 322133 h 479583"/>
              <a:gd name="connsiteX2366" fmla="*/ 333664 w 1096059"/>
              <a:gd name="connsiteY2366" fmla="*/ 322133 h 479583"/>
              <a:gd name="connsiteX2367" fmla="*/ 333942 w 1096059"/>
              <a:gd name="connsiteY2367" fmla="*/ 322188 h 479583"/>
              <a:gd name="connsiteX2368" fmla="*/ 334155 w 1096059"/>
              <a:gd name="connsiteY2368" fmla="*/ 322229 h 479583"/>
              <a:gd name="connsiteX2369" fmla="*/ 334334 w 1096059"/>
              <a:gd name="connsiteY2369" fmla="*/ 322340 h 479583"/>
              <a:gd name="connsiteX2370" fmla="*/ 334514 w 1096059"/>
              <a:gd name="connsiteY2370" fmla="*/ 322525 h 479583"/>
              <a:gd name="connsiteX2371" fmla="*/ 334596 w 1096059"/>
              <a:gd name="connsiteY2371" fmla="*/ 322743 h 479583"/>
              <a:gd name="connsiteX2372" fmla="*/ 334531 w 1096059"/>
              <a:gd name="connsiteY2372" fmla="*/ 322895 h 479583"/>
              <a:gd name="connsiteX2373" fmla="*/ 334449 w 1096059"/>
              <a:gd name="connsiteY2373" fmla="*/ 323063 h 479583"/>
              <a:gd name="connsiteX2374" fmla="*/ 334514 w 1096059"/>
              <a:gd name="connsiteY2374" fmla="*/ 323207 h 479583"/>
              <a:gd name="connsiteX2375" fmla="*/ 334645 w 1096059"/>
              <a:gd name="connsiteY2375" fmla="*/ 323344 h 479583"/>
              <a:gd name="connsiteX2376" fmla="*/ 334743 w 1096059"/>
              <a:gd name="connsiteY2376" fmla="*/ 323480 h 479583"/>
              <a:gd name="connsiteX2377" fmla="*/ 334890 w 1096059"/>
              <a:gd name="connsiteY2377" fmla="*/ 323513 h 479583"/>
              <a:gd name="connsiteX2378" fmla="*/ 335054 w 1096059"/>
              <a:gd name="connsiteY2378" fmla="*/ 323544 h 479583"/>
              <a:gd name="connsiteX2379" fmla="*/ 335283 w 1096059"/>
              <a:gd name="connsiteY2379" fmla="*/ 323657 h 479583"/>
              <a:gd name="connsiteX2380" fmla="*/ 335446 w 1096059"/>
              <a:gd name="connsiteY2380" fmla="*/ 323696 h 479583"/>
              <a:gd name="connsiteX2381" fmla="*/ 335626 w 1096059"/>
              <a:gd name="connsiteY2381" fmla="*/ 323825 h 479583"/>
              <a:gd name="connsiteX2382" fmla="*/ 335626 w 1096059"/>
              <a:gd name="connsiteY2382" fmla="*/ 324057 h 479583"/>
              <a:gd name="connsiteX2383" fmla="*/ 335724 w 1096059"/>
              <a:gd name="connsiteY2383" fmla="*/ 324218 h 479583"/>
              <a:gd name="connsiteX2384" fmla="*/ 335888 w 1096059"/>
              <a:gd name="connsiteY2384" fmla="*/ 324275 h 479583"/>
              <a:gd name="connsiteX2385" fmla="*/ 336133 w 1096059"/>
              <a:gd name="connsiteY2385" fmla="*/ 324283 h 479583"/>
              <a:gd name="connsiteX2386" fmla="*/ 336362 w 1096059"/>
              <a:gd name="connsiteY2386" fmla="*/ 324386 h 479583"/>
              <a:gd name="connsiteX2387" fmla="*/ 336444 w 1096059"/>
              <a:gd name="connsiteY2387" fmla="*/ 324628 h 479583"/>
              <a:gd name="connsiteX2388" fmla="*/ 336607 w 1096059"/>
              <a:gd name="connsiteY2388" fmla="*/ 324788 h 479583"/>
              <a:gd name="connsiteX2389" fmla="*/ 336836 w 1096059"/>
              <a:gd name="connsiteY2389" fmla="*/ 324899 h 479583"/>
              <a:gd name="connsiteX2390" fmla="*/ 337032 w 1096059"/>
              <a:gd name="connsiteY2390" fmla="*/ 325100 h 479583"/>
              <a:gd name="connsiteX2391" fmla="*/ 337261 w 1096059"/>
              <a:gd name="connsiteY2391" fmla="*/ 325230 h 479583"/>
              <a:gd name="connsiteX2392" fmla="*/ 337392 w 1096059"/>
              <a:gd name="connsiteY2392" fmla="*/ 325414 h 479583"/>
              <a:gd name="connsiteX2393" fmla="*/ 337752 w 1096059"/>
              <a:gd name="connsiteY2393" fmla="*/ 325606 h 479583"/>
              <a:gd name="connsiteX2394" fmla="*/ 338030 w 1096059"/>
              <a:gd name="connsiteY2394" fmla="*/ 325414 h 479583"/>
              <a:gd name="connsiteX2395" fmla="*/ 338259 w 1096059"/>
              <a:gd name="connsiteY2395" fmla="*/ 325318 h 479583"/>
              <a:gd name="connsiteX2396" fmla="*/ 338390 w 1096059"/>
              <a:gd name="connsiteY2396" fmla="*/ 325181 h 479583"/>
              <a:gd name="connsiteX2397" fmla="*/ 338569 w 1096059"/>
              <a:gd name="connsiteY2397" fmla="*/ 325061 h 479583"/>
              <a:gd name="connsiteX2398" fmla="*/ 338815 w 1096059"/>
              <a:gd name="connsiteY2398" fmla="*/ 325029 h 479583"/>
              <a:gd name="connsiteX2399" fmla="*/ 339125 w 1096059"/>
              <a:gd name="connsiteY2399" fmla="*/ 325037 h 479583"/>
              <a:gd name="connsiteX2400" fmla="*/ 339403 w 1096059"/>
              <a:gd name="connsiteY2400" fmla="*/ 324965 h 479583"/>
              <a:gd name="connsiteX2401" fmla="*/ 339518 w 1096059"/>
              <a:gd name="connsiteY2401" fmla="*/ 324747 h 479583"/>
              <a:gd name="connsiteX2402" fmla="*/ 339681 w 1096059"/>
              <a:gd name="connsiteY2402" fmla="*/ 324556 h 479583"/>
              <a:gd name="connsiteX2403" fmla="*/ 339894 w 1096059"/>
              <a:gd name="connsiteY2403" fmla="*/ 324460 h 479583"/>
              <a:gd name="connsiteX2404" fmla="*/ 340156 w 1096059"/>
              <a:gd name="connsiteY2404" fmla="*/ 324314 h 479583"/>
              <a:gd name="connsiteX2405" fmla="*/ 340368 w 1096059"/>
              <a:gd name="connsiteY2405" fmla="*/ 324371 h 479583"/>
              <a:gd name="connsiteX2406" fmla="*/ 340532 w 1096059"/>
              <a:gd name="connsiteY2406" fmla="*/ 324314 h 479583"/>
              <a:gd name="connsiteX2407" fmla="*/ 340760 w 1096059"/>
              <a:gd name="connsiteY2407" fmla="*/ 324226 h 479583"/>
              <a:gd name="connsiteX2408" fmla="*/ 340908 w 1096059"/>
              <a:gd name="connsiteY2408" fmla="*/ 324283 h 479583"/>
              <a:gd name="connsiteX2409" fmla="*/ 341071 w 1096059"/>
              <a:gd name="connsiteY2409" fmla="*/ 324322 h 479583"/>
              <a:gd name="connsiteX2410" fmla="*/ 341316 w 1096059"/>
              <a:gd name="connsiteY2410" fmla="*/ 324186 h 479583"/>
              <a:gd name="connsiteX2411" fmla="*/ 341496 w 1096059"/>
              <a:gd name="connsiteY2411" fmla="*/ 324041 h 479583"/>
              <a:gd name="connsiteX2412" fmla="*/ 341922 w 1096059"/>
              <a:gd name="connsiteY2412" fmla="*/ 324468 h 479583"/>
              <a:gd name="connsiteX2413" fmla="*/ 342298 w 1096059"/>
              <a:gd name="connsiteY2413" fmla="*/ 324764 h 479583"/>
              <a:gd name="connsiteX2414" fmla="*/ 342461 w 1096059"/>
              <a:gd name="connsiteY2414" fmla="*/ 325037 h 479583"/>
              <a:gd name="connsiteX2415" fmla="*/ 342477 w 1096059"/>
              <a:gd name="connsiteY2415" fmla="*/ 325221 h 479583"/>
              <a:gd name="connsiteX2416" fmla="*/ 342314 w 1096059"/>
              <a:gd name="connsiteY2416" fmla="*/ 325470 h 479583"/>
              <a:gd name="connsiteX2417" fmla="*/ 342118 w 1096059"/>
              <a:gd name="connsiteY2417" fmla="*/ 325758 h 479583"/>
              <a:gd name="connsiteX2418" fmla="*/ 342020 w 1096059"/>
              <a:gd name="connsiteY2418" fmla="*/ 326080 h 479583"/>
              <a:gd name="connsiteX2419" fmla="*/ 341823 w 1096059"/>
              <a:gd name="connsiteY2419" fmla="*/ 326400 h 479583"/>
              <a:gd name="connsiteX2420" fmla="*/ 341692 w 1096059"/>
              <a:gd name="connsiteY2420" fmla="*/ 326673 h 479583"/>
              <a:gd name="connsiteX2421" fmla="*/ 341627 w 1096059"/>
              <a:gd name="connsiteY2421" fmla="*/ 327058 h 479583"/>
              <a:gd name="connsiteX2422" fmla="*/ 341496 w 1096059"/>
              <a:gd name="connsiteY2422" fmla="*/ 327411 h 479583"/>
              <a:gd name="connsiteX2423" fmla="*/ 341300 w 1096059"/>
              <a:gd name="connsiteY2423" fmla="*/ 327676 h 479583"/>
              <a:gd name="connsiteX2424" fmla="*/ 341267 w 1096059"/>
              <a:gd name="connsiteY2424" fmla="*/ 327908 h 479583"/>
              <a:gd name="connsiteX2425" fmla="*/ 341087 w 1096059"/>
              <a:gd name="connsiteY2425" fmla="*/ 328358 h 479583"/>
              <a:gd name="connsiteX2426" fmla="*/ 340891 w 1096059"/>
              <a:gd name="connsiteY2426" fmla="*/ 328694 h 479583"/>
              <a:gd name="connsiteX2427" fmla="*/ 341055 w 1096059"/>
              <a:gd name="connsiteY2427" fmla="*/ 328912 h 479583"/>
              <a:gd name="connsiteX2428" fmla="*/ 341169 w 1096059"/>
              <a:gd name="connsiteY2428" fmla="*/ 329144 h 479583"/>
              <a:gd name="connsiteX2429" fmla="*/ 341267 w 1096059"/>
              <a:gd name="connsiteY2429" fmla="*/ 329385 h 479583"/>
              <a:gd name="connsiteX2430" fmla="*/ 341251 w 1096059"/>
              <a:gd name="connsiteY2430" fmla="*/ 329658 h 479583"/>
              <a:gd name="connsiteX2431" fmla="*/ 341349 w 1096059"/>
              <a:gd name="connsiteY2431" fmla="*/ 329834 h 479583"/>
              <a:gd name="connsiteX2432" fmla="*/ 341398 w 1096059"/>
              <a:gd name="connsiteY2432" fmla="*/ 330011 h 479583"/>
              <a:gd name="connsiteX2433" fmla="*/ 341382 w 1096059"/>
              <a:gd name="connsiteY2433" fmla="*/ 330251 h 479583"/>
              <a:gd name="connsiteX2434" fmla="*/ 341431 w 1096059"/>
              <a:gd name="connsiteY2434" fmla="*/ 330613 h 479583"/>
              <a:gd name="connsiteX2435" fmla="*/ 341594 w 1096059"/>
              <a:gd name="connsiteY2435" fmla="*/ 330917 h 479583"/>
              <a:gd name="connsiteX2436" fmla="*/ 341840 w 1096059"/>
              <a:gd name="connsiteY2436" fmla="*/ 331198 h 479583"/>
              <a:gd name="connsiteX2437" fmla="*/ 342085 w 1096059"/>
              <a:gd name="connsiteY2437" fmla="*/ 331590 h 479583"/>
              <a:gd name="connsiteX2438" fmla="*/ 342199 w 1096059"/>
              <a:gd name="connsiteY2438" fmla="*/ 331863 h 479583"/>
              <a:gd name="connsiteX2439" fmla="*/ 342232 w 1096059"/>
              <a:gd name="connsiteY2439" fmla="*/ 332200 h 479583"/>
              <a:gd name="connsiteX2440" fmla="*/ 342281 w 1096059"/>
              <a:gd name="connsiteY2440" fmla="*/ 332514 h 479583"/>
              <a:gd name="connsiteX2441" fmla="*/ 342346 w 1096059"/>
              <a:gd name="connsiteY2441" fmla="*/ 332810 h 479583"/>
              <a:gd name="connsiteX2442" fmla="*/ 342445 w 1096059"/>
              <a:gd name="connsiteY2442" fmla="*/ 333059 h 479583"/>
              <a:gd name="connsiteX2443" fmla="*/ 342461 w 1096059"/>
              <a:gd name="connsiteY2443" fmla="*/ 333492 h 479583"/>
              <a:gd name="connsiteX2444" fmla="*/ 342575 w 1096059"/>
              <a:gd name="connsiteY2444" fmla="*/ 333917 h 479583"/>
              <a:gd name="connsiteX2445" fmla="*/ 342625 w 1096059"/>
              <a:gd name="connsiteY2445" fmla="*/ 334303 h 479583"/>
              <a:gd name="connsiteX2446" fmla="*/ 342690 w 1096059"/>
              <a:gd name="connsiteY2446" fmla="*/ 334656 h 479583"/>
              <a:gd name="connsiteX2447" fmla="*/ 342951 w 1096059"/>
              <a:gd name="connsiteY2447" fmla="*/ 334977 h 479583"/>
              <a:gd name="connsiteX2448" fmla="*/ 343328 w 1096059"/>
              <a:gd name="connsiteY2448" fmla="*/ 335192 h 479583"/>
              <a:gd name="connsiteX2449" fmla="*/ 343655 w 1096059"/>
              <a:gd name="connsiteY2449" fmla="*/ 335402 h 479583"/>
              <a:gd name="connsiteX2450" fmla="*/ 343851 w 1096059"/>
              <a:gd name="connsiteY2450" fmla="*/ 335537 h 479583"/>
              <a:gd name="connsiteX2451" fmla="*/ 344194 w 1096059"/>
              <a:gd name="connsiteY2451" fmla="*/ 335667 h 479583"/>
              <a:gd name="connsiteX2452" fmla="*/ 344636 w 1096059"/>
              <a:gd name="connsiteY2452" fmla="*/ 335722 h 479583"/>
              <a:gd name="connsiteX2453" fmla="*/ 344979 w 1096059"/>
              <a:gd name="connsiteY2453" fmla="*/ 335891 h 479583"/>
              <a:gd name="connsiteX2454" fmla="*/ 345224 w 1096059"/>
              <a:gd name="connsiteY2454" fmla="*/ 336252 h 479583"/>
              <a:gd name="connsiteX2455" fmla="*/ 345339 w 1096059"/>
              <a:gd name="connsiteY2455" fmla="*/ 336774 h 479583"/>
              <a:gd name="connsiteX2456" fmla="*/ 345502 w 1096059"/>
              <a:gd name="connsiteY2456" fmla="*/ 337328 h 479583"/>
              <a:gd name="connsiteX2457" fmla="*/ 345388 w 1096059"/>
              <a:gd name="connsiteY2457" fmla="*/ 337658 h 479583"/>
              <a:gd name="connsiteX2458" fmla="*/ 346026 w 1096059"/>
              <a:gd name="connsiteY2458" fmla="*/ 338289 h 479583"/>
              <a:gd name="connsiteX2459" fmla="*/ 346189 w 1096059"/>
              <a:gd name="connsiteY2459" fmla="*/ 338332 h 479583"/>
              <a:gd name="connsiteX2460" fmla="*/ 346598 w 1096059"/>
              <a:gd name="connsiteY2460" fmla="*/ 338036 h 479583"/>
              <a:gd name="connsiteX2461" fmla="*/ 347039 w 1096059"/>
              <a:gd name="connsiteY2461" fmla="*/ 337742 h 479583"/>
              <a:gd name="connsiteX2462" fmla="*/ 347350 w 1096059"/>
              <a:gd name="connsiteY2462" fmla="*/ 337735 h 479583"/>
              <a:gd name="connsiteX2463" fmla="*/ 347693 w 1096059"/>
              <a:gd name="connsiteY2463" fmla="*/ 338051 h 479583"/>
              <a:gd name="connsiteX2464" fmla="*/ 348053 w 1096059"/>
              <a:gd name="connsiteY2464" fmla="*/ 338219 h 479583"/>
              <a:gd name="connsiteX2465" fmla="*/ 348364 w 1096059"/>
              <a:gd name="connsiteY2465" fmla="*/ 338443 h 479583"/>
              <a:gd name="connsiteX2466" fmla="*/ 348462 w 1096059"/>
              <a:gd name="connsiteY2466" fmla="*/ 338509 h 479583"/>
              <a:gd name="connsiteX2467" fmla="*/ 348642 w 1096059"/>
              <a:gd name="connsiteY2467" fmla="*/ 338639 h 479583"/>
              <a:gd name="connsiteX2468" fmla="*/ 348887 w 1096059"/>
              <a:gd name="connsiteY2468" fmla="*/ 338682 h 479583"/>
              <a:gd name="connsiteX2469" fmla="*/ 348887 w 1096059"/>
              <a:gd name="connsiteY2469" fmla="*/ 339061 h 479583"/>
              <a:gd name="connsiteX2470" fmla="*/ 348969 w 1096059"/>
              <a:gd name="connsiteY2470" fmla="*/ 339369 h 479583"/>
              <a:gd name="connsiteX2471" fmla="*/ 348805 w 1096059"/>
              <a:gd name="connsiteY2471" fmla="*/ 339650 h 479583"/>
              <a:gd name="connsiteX2472" fmla="*/ 348674 w 1096059"/>
              <a:gd name="connsiteY2472" fmla="*/ 339874 h 479583"/>
              <a:gd name="connsiteX2473" fmla="*/ 348478 w 1096059"/>
              <a:gd name="connsiteY2473" fmla="*/ 340351 h 479583"/>
              <a:gd name="connsiteX2474" fmla="*/ 348527 w 1096059"/>
              <a:gd name="connsiteY2474" fmla="*/ 340940 h 479583"/>
              <a:gd name="connsiteX2475" fmla="*/ 348625 w 1096059"/>
              <a:gd name="connsiteY2475" fmla="*/ 341572 h 479583"/>
              <a:gd name="connsiteX2476" fmla="*/ 348773 w 1096059"/>
              <a:gd name="connsiteY2476" fmla="*/ 341978 h 479583"/>
              <a:gd name="connsiteX2477" fmla="*/ 349050 w 1096059"/>
              <a:gd name="connsiteY2477" fmla="*/ 342147 h 479583"/>
              <a:gd name="connsiteX2478" fmla="*/ 349639 w 1096059"/>
              <a:gd name="connsiteY2478" fmla="*/ 342217 h 479583"/>
              <a:gd name="connsiteX2479" fmla="*/ 349933 w 1096059"/>
              <a:gd name="connsiteY2479" fmla="*/ 342427 h 479583"/>
              <a:gd name="connsiteX2480" fmla="*/ 349885 w 1096059"/>
              <a:gd name="connsiteY2480" fmla="*/ 342932 h 479583"/>
              <a:gd name="connsiteX2481" fmla="*/ 349639 w 1096059"/>
              <a:gd name="connsiteY2481" fmla="*/ 343465 h 479583"/>
              <a:gd name="connsiteX2482" fmla="*/ 349639 w 1096059"/>
              <a:gd name="connsiteY2482" fmla="*/ 343704 h 479583"/>
              <a:gd name="connsiteX2483" fmla="*/ 350032 w 1096059"/>
              <a:gd name="connsiteY2483" fmla="*/ 343746 h 479583"/>
              <a:gd name="connsiteX2484" fmla="*/ 350261 w 1096059"/>
              <a:gd name="connsiteY2484" fmla="*/ 343998 h 479583"/>
              <a:gd name="connsiteX2485" fmla="*/ 350457 w 1096059"/>
              <a:gd name="connsiteY2485" fmla="*/ 344419 h 479583"/>
              <a:gd name="connsiteX2486" fmla="*/ 350604 w 1096059"/>
              <a:gd name="connsiteY2486" fmla="*/ 344686 h 479583"/>
              <a:gd name="connsiteX2487" fmla="*/ 350686 w 1096059"/>
              <a:gd name="connsiteY2487" fmla="*/ 345401 h 479583"/>
              <a:gd name="connsiteX2488" fmla="*/ 350784 w 1096059"/>
              <a:gd name="connsiteY2488" fmla="*/ 345808 h 479583"/>
              <a:gd name="connsiteX2489" fmla="*/ 350996 w 1096059"/>
              <a:gd name="connsiteY2489" fmla="*/ 346159 h 479583"/>
              <a:gd name="connsiteX2490" fmla="*/ 350914 w 1096059"/>
              <a:gd name="connsiteY2490" fmla="*/ 346369 h 479583"/>
              <a:gd name="connsiteX2491" fmla="*/ 350718 w 1096059"/>
              <a:gd name="connsiteY2491" fmla="*/ 346776 h 479583"/>
              <a:gd name="connsiteX2492" fmla="*/ 350637 w 1096059"/>
              <a:gd name="connsiteY2492" fmla="*/ 347169 h 479583"/>
              <a:gd name="connsiteX2493" fmla="*/ 350800 w 1096059"/>
              <a:gd name="connsiteY2493" fmla="*/ 347421 h 479583"/>
              <a:gd name="connsiteX2494" fmla="*/ 350833 w 1096059"/>
              <a:gd name="connsiteY2494" fmla="*/ 347702 h 479583"/>
              <a:gd name="connsiteX2495" fmla="*/ 351111 w 1096059"/>
              <a:gd name="connsiteY2495" fmla="*/ 347877 h 479583"/>
              <a:gd name="connsiteX2496" fmla="*/ 351797 w 1096059"/>
              <a:gd name="connsiteY2496" fmla="*/ 348364 h 479583"/>
              <a:gd name="connsiteX2497" fmla="*/ 352043 w 1096059"/>
              <a:gd name="connsiteY2497" fmla="*/ 348561 h 479583"/>
              <a:gd name="connsiteX2498" fmla="*/ 351814 w 1096059"/>
              <a:gd name="connsiteY2498" fmla="*/ 348998 h 479583"/>
              <a:gd name="connsiteX2499" fmla="*/ 351667 w 1096059"/>
              <a:gd name="connsiteY2499" fmla="*/ 349216 h 479583"/>
              <a:gd name="connsiteX2500" fmla="*/ 351732 w 1096059"/>
              <a:gd name="connsiteY2500" fmla="*/ 349554 h 479583"/>
              <a:gd name="connsiteX2501" fmla="*/ 351830 w 1096059"/>
              <a:gd name="connsiteY2501" fmla="*/ 349816 h 479583"/>
              <a:gd name="connsiteX2502" fmla="*/ 352125 w 1096059"/>
              <a:gd name="connsiteY2502" fmla="*/ 349969 h 479583"/>
              <a:gd name="connsiteX2503" fmla="*/ 352746 w 1096059"/>
              <a:gd name="connsiteY2503" fmla="*/ 350144 h 479583"/>
              <a:gd name="connsiteX2504" fmla="*/ 353089 w 1096059"/>
              <a:gd name="connsiteY2504" fmla="*/ 350395 h 479583"/>
              <a:gd name="connsiteX2505" fmla="*/ 353269 w 1096059"/>
              <a:gd name="connsiteY2505" fmla="*/ 350548 h 479583"/>
              <a:gd name="connsiteX2506" fmla="*/ 353269 w 1096059"/>
              <a:gd name="connsiteY2506" fmla="*/ 350777 h 479583"/>
              <a:gd name="connsiteX2507" fmla="*/ 353187 w 1096059"/>
              <a:gd name="connsiteY2507" fmla="*/ 351115 h 479583"/>
              <a:gd name="connsiteX2508" fmla="*/ 353106 w 1096059"/>
              <a:gd name="connsiteY2508" fmla="*/ 351476 h 479583"/>
              <a:gd name="connsiteX2509" fmla="*/ 353204 w 1096059"/>
              <a:gd name="connsiteY2509" fmla="*/ 351738 h 479583"/>
              <a:gd name="connsiteX2510" fmla="*/ 353122 w 1096059"/>
              <a:gd name="connsiteY2510" fmla="*/ 352076 h 479583"/>
              <a:gd name="connsiteX2511" fmla="*/ 352844 w 1096059"/>
              <a:gd name="connsiteY2511" fmla="*/ 352360 h 479583"/>
              <a:gd name="connsiteX2512" fmla="*/ 352942 w 1096059"/>
              <a:gd name="connsiteY2512" fmla="*/ 352502 h 479583"/>
              <a:gd name="connsiteX2513" fmla="*/ 353989 w 1096059"/>
              <a:gd name="connsiteY2513" fmla="*/ 353353 h 479583"/>
              <a:gd name="connsiteX2514" fmla="*/ 354496 w 1096059"/>
              <a:gd name="connsiteY2514" fmla="*/ 353393 h 479583"/>
              <a:gd name="connsiteX2515" fmla="*/ 354774 w 1096059"/>
              <a:gd name="connsiteY2515" fmla="*/ 353197 h 479583"/>
              <a:gd name="connsiteX2516" fmla="*/ 355101 w 1096059"/>
              <a:gd name="connsiteY2516" fmla="*/ 352887 h 479583"/>
              <a:gd name="connsiteX2517" fmla="*/ 355477 w 1096059"/>
              <a:gd name="connsiteY2517" fmla="*/ 352910 h 479583"/>
              <a:gd name="connsiteX2518" fmla="*/ 355705 w 1096059"/>
              <a:gd name="connsiteY2518" fmla="*/ 352921 h 479583"/>
              <a:gd name="connsiteX2519" fmla="*/ 355918 w 1096059"/>
              <a:gd name="connsiteY2519" fmla="*/ 352864 h 479583"/>
              <a:gd name="connsiteX2520" fmla="*/ 356114 w 1096059"/>
              <a:gd name="connsiteY2520" fmla="*/ 352680 h 479583"/>
              <a:gd name="connsiteX2521" fmla="*/ 356392 w 1096059"/>
              <a:gd name="connsiteY2521" fmla="*/ 352565 h 479583"/>
              <a:gd name="connsiteX2522" fmla="*/ 356687 w 1096059"/>
              <a:gd name="connsiteY2522" fmla="*/ 352369 h 479583"/>
              <a:gd name="connsiteX2523" fmla="*/ 356834 w 1096059"/>
              <a:gd name="connsiteY2523" fmla="*/ 352036 h 479583"/>
              <a:gd name="connsiteX2524" fmla="*/ 356932 w 1096059"/>
              <a:gd name="connsiteY2524" fmla="*/ 351622 h 479583"/>
              <a:gd name="connsiteX2525" fmla="*/ 357112 w 1096059"/>
              <a:gd name="connsiteY2525" fmla="*/ 351610 h 479583"/>
              <a:gd name="connsiteX2526" fmla="*/ 357390 w 1096059"/>
              <a:gd name="connsiteY2526" fmla="*/ 351610 h 479583"/>
              <a:gd name="connsiteX2527" fmla="*/ 357700 w 1096059"/>
              <a:gd name="connsiteY2527" fmla="*/ 351472 h 479583"/>
              <a:gd name="connsiteX2528" fmla="*/ 357978 w 1096059"/>
              <a:gd name="connsiteY2528" fmla="*/ 351392 h 479583"/>
              <a:gd name="connsiteX2529" fmla="*/ 358371 w 1096059"/>
              <a:gd name="connsiteY2529" fmla="*/ 351311 h 479583"/>
              <a:gd name="connsiteX2530" fmla="*/ 358698 w 1096059"/>
              <a:gd name="connsiteY2530" fmla="*/ 351196 h 479583"/>
              <a:gd name="connsiteX2531" fmla="*/ 358976 w 1096059"/>
              <a:gd name="connsiteY2531" fmla="*/ 350943 h 479583"/>
              <a:gd name="connsiteX2532" fmla="*/ 359385 w 1096059"/>
              <a:gd name="connsiteY2532" fmla="*/ 351369 h 479583"/>
              <a:gd name="connsiteX2533" fmla="*/ 359728 w 1096059"/>
              <a:gd name="connsiteY2533" fmla="*/ 351737 h 479583"/>
              <a:gd name="connsiteX2534" fmla="*/ 360120 w 1096059"/>
              <a:gd name="connsiteY2534" fmla="*/ 351886 h 479583"/>
              <a:gd name="connsiteX2535" fmla="*/ 360496 w 1096059"/>
              <a:gd name="connsiteY2535" fmla="*/ 351944 h 479583"/>
              <a:gd name="connsiteX2536" fmla="*/ 360578 w 1096059"/>
              <a:gd name="connsiteY2536" fmla="*/ 351737 h 479583"/>
              <a:gd name="connsiteX2537" fmla="*/ 360693 w 1096059"/>
              <a:gd name="connsiteY2537" fmla="*/ 351472 h 479583"/>
              <a:gd name="connsiteX2538" fmla="*/ 361036 w 1096059"/>
              <a:gd name="connsiteY2538" fmla="*/ 351277 h 479583"/>
              <a:gd name="connsiteX2539" fmla="*/ 361314 w 1096059"/>
              <a:gd name="connsiteY2539" fmla="*/ 351357 h 479583"/>
              <a:gd name="connsiteX2540" fmla="*/ 361690 w 1096059"/>
              <a:gd name="connsiteY2540" fmla="*/ 351289 h 479583"/>
              <a:gd name="connsiteX2541" fmla="*/ 362213 w 1096059"/>
              <a:gd name="connsiteY2541" fmla="*/ 351105 h 479583"/>
              <a:gd name="connsiteX2542" fmla="*/ 362540 w 1096059"/>
              <a:gd name="connsiteY2542" fmla="*/ 350840 h 479583"/>
              <a:gd name="connsiteX2543" fmla="*/ 362361 w 1096059"/>
              <a:gd name="connsiteY2543" fmla="*/ 350449 h 479583"/>
              <a:gd name="connsiteX2544" fmla="*/ 362148 w 1096059"/>
              <a:gd name="connsiteY2544" fmla="*/ 350196 h 479583"/>
              <a:gd name="connsiteX2545" fmla="*/ 362393 w 1096059"/>
              <a:gd name="connsiteY2545" fmla="*/ 349598 h 479583"/>
              <a:gd name="connsiteX2546" fmla="*/ 362589 w 1096059"/>
              <a:gd name="connsiteY2546" fmla="*/ 349219 h 479583"/>
              <a:gd name="connsiteX2547" fmla="*/ 362785 w 1096059"/>
              <a:gd name="connsiteY2547" fmla="*/ 348736 h 479583"/>
              <a:gd name="connsiteX2548" fmla="*/ 362737 w 1096059"/>
              <a:gd name="connsiteY2548" fmla="*/ 348368 h 479583"/>
              <a:gd name="connsiteX2549" fmla="*/ 362557 w 1096059"/>
              <a:gd name="connsiteY2549" fmla="*/ 348057 h 479583"/>
              <a:gd name="connsiteX2550" fmla="*/ 362589 w 1096059"/>
              <a:gd name="connsiteY2550" fmla="*/ 347747 h 479583"/>
              <a:gd name="connsiteX2551" fmla="*/ 362785 w 1096059"/>
              <a:gd name="connsiteY2551" fmla="*/ 347356 h 479583"/>
              <a:gd name="connsiteX2552" fmla="*/ 363031 w 1096059"/>
              <a:gd name="connsiteY2552" fmla="*/ 347236 h 479583"/>
              <a:gd name="connsiteX2553" fmla="*/ 363178 w 1096059"/>
              <a:gd name="connsiteY2553" fmla="*/ 347055 h 479583"/>
              <a:gd name="connsiteX2554" fmla="*/ 363309 w 1096059"/>
              <a:gd name="connsiteY2554" fmla="*/ 346586 h 479583"/>
              <a:gd name="connsiteX2555" fmla="*/ 363440 w 1096059"/>
              <a:gd name="connsiteY2555" fmla="*/ 346081 h 479583"/>
              <a:gd name="connsiteX2556" fmla="*/ 363767 w 1096059"/>
              <a:gd name="connsiteY2556" fmla="*/ 345720 h 479583"/>
              <a:gd name="connsiteX2557" fmla="*/ 364241 w 1096059"/>
              <a:gd name="connsiteY2557" fmla="*/ 345413 h 479583"/>
              <a:gd name="connsiteX2558" fmla="*/ 364650 w 1096059"/>
              <a:gd name="connsiteY2558" fmla="*/ 345251 h 479583"/>
              <a:gd name="connsiteX2559" fmla="*/ 364748 w 1096059"/>
              <a:gd name="connsiteY2559" fmla="*/ 344881 h 479583"/>
              <a:gd name="connsiteX2560" fmla="*/ 364846 w 1096059"/>
              <a:gd name="connsiteY2560" fmla="*/ 344520 h 479583"/>
              <a:gd name="connsiteX2561" fmla="*/ 364928 w 1096059"/>
              <a:gd name="connsiteY2561" fmla="*/ 344285 h 479583"/>
              <a:gd name="connsiteX2562" fmla="*/ 365173 w 1096059"/>
              <a:gd name="connsiteY2562" fmla="*/ 344069 h 479583"/>
              <a:gd name="connsiteX2563" fmla="*/ 365369 w 1096059"/>
              <a:gd name="connsiteY2563" fmla="*/ 343852 h 479583"/>
              <a:gd name="connsiteX2564" fmla="*/ 365451 w 1096059"/>
              <a:gd name="connsiteY2564" fmla="*/ 343528 h 479583"/>
              <a:gd name="connsiteX2565" fmla="*/ 365614 w 1096059"/>
              <a:gd name="connsiteY2565" fmla="*/ 343185 h 479583"/>
              <a:gd name="connsiteX2566" fmla="*/ 365892 w 1096059"/>
              <a:gd name="connsiteY2566" fmla="*/ 342923 h 479583"/>
              <a:gd name="connsiteX2567" fmla="*/ 366072 w 1096059"/>
              <a:gd name="connsiteY2567" fmla="*/ 342490 h 479583"/>
              <a:gd name="connsiteX2568" fmla="*/ 366350 w 1096059"/>
              <a:gd name="connsiteY2568" fmla="*/ 342102 h 479583"/>
              <a:gd name="connsiteX2569" fmla="*/ 366857 w 1096059"/>
              <a:gd name="connsiteY2569" fmla="*/ 341904 h 479583"/>
              <a:gd name="connsiteX2570" fmla="*/ 367200 w 1096059"/>
              <a:gd name="connsiteY2570" fmla="*/ 341741 h 479583"/>
              <a:gd name="connsiteX2571" fmla="*/ 367446 w 1096059"/>
              <a:gd name="connsiteY2571" fmla="*/ 341299 h 479583"/>
              <a:gd name="connsiteX2572" fmla="*/ 367903 w 1096059"/>
              <a:gd name="connsiteY2572" fmla="*/ 341020 h 479583"/>
              <a:gd name="connsiteX2573" fmla="*/ 368427 w 1096059"/>
              <a:gd name="connsiteY2573" fmla="*/ 340731 h 479583"/>
              <a:gd name="connsiteX2574" fmla="*/ 368803 w 1096059"/>
              <a:gd name="connsiteY2574" fmla="*/ 340749 h 479583"/>
              <a:gd name="connsiteX2575" fmla="*/ 369032 w 1096059"/>
              <a:gd name="connsiteY2575" fmla="*/ 340333 h 479583"/>
              <a:gd name="connsiteX2576" fmla="*/ 369293 w 1096059"/>
              <a:gd name="connsiteY2576" fmla="*/ 340117 h 479583"/>
              <a:gd name="connsiteX2577" fmla="*/ 369637 w 1096059"/>
              <a:gd name="connsiteY2577" fmla="*/ 339918 h 479583"/>
              <a:gd name="connsiteX2578" fmla="*/ 369898 w 1096059"/>
              <a:gd name="connsiteY2578" fmla="*/ 339838 h 479583"/>
              <a:gd name="connsiteX2579" fmla="*/ 370405 w 1096059"/>
              <a:gd name="connsiteY2579" fmla="*/ 339964 h 479583"/>
              <a:gd name="connsiteX2580" fmla="*/ 370667 w 1096059"/>
              <a:gd name="connsiteY2580" fmla="*/ 339838 h 479583"/>
              <a:gd name="connsiteX2581" fmla="*/ 370732 w 1096059"/>
              <a:gd name="connsiteY2581" fmla="*/ 339674 h 479583"/>
              <a:gd name="connsiteX2582" fmla="*/ 370781 w 1096059"/>
              <a:gd name="connsiteY2582" fmla="*/ 339333 h 479583"/>
              <a:gd name="connsiteX2583" fmla="*/ 370634 w 1096059"/>
              <a:gd name="connsiteY2583" fmla="*/ 338927 h 479583"/>
              <a:gd name="connsiteX2584" fmla="*/ 370716 w 1096059"/>
              <a:gd name="connsiteY2584" fmla="*/ 338773 h 479583"/>
              <a:gd name="connsiteX2585" fmla="*/ 370912 w 1096059"/>
              <a:gd name="connsiteY2585" fmla="*/ 338348 h 479583"/>
              <a:gd name="connsiteX2586" fmla="*/ 371272 w 1096059"/>
              <a:gd name="connsiteY2586" fmla="*/ 338276 h 479583"/>
              <a:gd name="connsiteX2587" fmla="*/ 371583 w 1096059"/>
              <a:gd name="connsiteY2587" fmla="*/ 338232 h 479583"/>
              <a:gd name="connsiteX2588" fmla="*/ 372008 w 1096059"/>
              <a:gd name="connsiteY2588" fmla="*/ 338015 h 479583"/>
              <a:gd name="connsiteX2589" fmla="*/ 372482 w 1096059"/>
              <a:gd name="connsiteY2589" fmla="*/ 337835 h 479583"/>
              <a:gd name="connsiteX2590" fmla="*/ 372776 w 1096059"/>
              <a:gd name="connsiteY2590" fmla="*/ 337753 h 479583"/>
              <a:gd name="connsiteX2591" fmla="*/ 373136 w 1096059"/>
              <a:gd name="connsiteY2591" fmla="*/ 337753 h 479583"/>
              <a:gd name="connsiteX2592" fmla="*/ 373479 w 1096059"/>
              <a:gd name="connsiteY2592" fmla="*/ 337807 h 479583"/>
              <a:gd name="connsiteX2593" fmla="*/ 373790 w 1096059"/>
              <a:gd name="connsiteY2593" fmla="*/ 338060 h 479583"/>
              <a:gd name="connsiteX2594" fmla="*/ 374264 w 1096059"/>
              <a:gd name="connsiteY2594" fmla="*/ 338105 h 479583"/>
              <a:gd name="connsiteX2595" fmla="*/ 374444 w 1096059"/>
              <a:gd name="connsiteY2595" fmla="*/ 338330 h 479583"/>
              <a:gd name="connsiteX2596" fmla="*/ 374542 w 1096059"/>
              <a:gd name="connsiteY2596" fmla="*/ 338638 h 479583"/>
              <a:gd name="connsiteX2597" fmla="*/ 374722 w 1096059"/>
              <a:gd name="connsiteY2597" fmla="*/ 338854 h 479583"/>
              <a:gd name="connsiteX2598" fmla="*/ 374886 w 1096059"/>
              <a:gd name="connsiteY2598" fmla="*/ 339189 h 479583"/>
              <a:gd name="connsiteX2599" fmla="*/ 375065 w 1096059"/>
              <a:gd name="connsiteY2599" fmla="*/ 339684 h 479583"/>
              <a:gd name="connsiteX2600" fmla="*/ 375311 w 1096059"/>
              <a:gd name="connsiteY2600" fmla="*/ 340108 h 479583"/>
              <a:gd name="connsiteX2601" fmla="*/ 375818 w 1096059"/>
              <a:gd name="connsiteY2601" fmla="*/ 340497 h 479583"/>
              <a:gd name="connsiteX2602" fmla="*/ 376210 w 1096059"/>
              <a:gd name="connsiteY2602" fmla="*/ 340696 h 479583"/>
              <a:gd name="connsiteX2603" fmla="*/ 376390 w 1096059"/>
              <a:gd name="connsiteY2603" fmla="*/ 340682 h 479583"/>
              <a:gd name="connsiteX2604" fmla="*/ 376684 w 1096059"/>
              <a:gd name="connsiteY2604" fmla="*/ 340727 h 479583"/>
              <a:gd name="connsiteX2605" fmla="*/ 376929 w 1096059"/>
              <a:gd name="connsiteY2605" fmla="*/ 340750 h 479583"/>
              <a:gd name="connsiteX2606" fmla="*/ 377175 w 1096059"/>
              <a:gd name="connsiteY2606" fmla="*/ 340659 h 479583"/>
              <a:gd name="connsiteX2607" fmla="*/ 377453 w 1096059"/>
              <a:gd name="connsiteY2607" fmla="*/ 340574 h 479583"/>
              <a:gd name="connsiteX2608" fmla="*/ 377698 w 1096059"/>
              <a:gd name="connsiteY2608" fmla="*/ 340503 h 479583"/>
              <a:gd name="connsiteX2609" fmla="*/ 377910 w 1096059"/>
              <a:gd name="connsiteY2609" fmla="*/ 340435 h 479583"/>
              <a:gd name="connsiteX2610" fmla="*/ 378090 w 1096059"/>
              <a:gd name="connsiteY2610" fmla="*/ 340273 h 479583"/>
              <a:gd name="connsiteX2611" fmla="*/ 378417 w 1096059"/>
              <a:gd name="connsiteY2611" fmla="*/ 340181 h 479583"/>
              <a:gd name="connsiteX2612" fmla="*/ 378695 w 1096059"/>
              <a:gd name="connsiteY2612" fmla="*/ 340082 h 479583"/>
              <a:gd name="connsiteX2613" fmla="*/ 379039 w 1096059"/>
              <a:gd name="connsiteY2613" fmla="*/ 340135 h 479583"/>
              <a:gd name="connsiteX2614" fmla="*/ 378990 w 1096059"/>
              <a:gd name="connsiteY2614" fmla="*/ 340512 h 479583"/>
              <a:gd name="connsiteX2615" fmla="*/ 379219 w 1096059"/>
              <a:gd name="connsiteY2615" fmla="*/ 340896 h 479583"/>
              <a:gd name="connsiteX2616" fmla="*/ 379480 w 1096059"/>
              <a:gd name="connsiteY2616" fmla="*/ 341212 h 479583"/>
              <a:gd name="connsiteX2617" fmla="*/ 379726 w 1096059"/>
              <a:gd name="connsiteY2617" fmla="*/ 341412 h 479583"/>
              <a:gd name="connsiteX2618" fmla="*/ 379971 w 1096059"/>
              <a:gd name="connsiteY2618" fmla="*/ 341604 h 479583"/>
              <a:gd name="connsiteX2619" fmla="*/ 380118 w 1096059"/>
              <a:gd name="connsiteY2619" fmla="*/ 341681 h 479583"/>
              <a:gd name="connsiteX2620" fmla="*/ 380363 w 1096059"/>
              <a:gd name="connsiteY2620" fmla="*/ 341912 h 479583"/>
              <a:gd name="connsiteX2621" fmla="*/ 380788 w 1096059"/>
              <a:gd name="connsiteY2621" fmla="*/ 342166 h 479583"/>
              <a:gd name="connsiteX2622" fmla="*/ 381230 w 1096059"/>
              <a:gd name="connsiteY2622" fmla="*/ 342520 h 479583"/>
              <a:gd name="connsiteX2623" fmla="*/ 381312 w 1096059"/>
              <a:gd name="connsiteY2623" fmla="*/ 342735 h 479583"/>
              <a:gd name="connsiteX2624" fmla="*/ 381426 w 1096059"/>
              <a:gd name="connsiteY2624" fmla="*/ 343043 h 479583"/>
              <a:gd name="connsiteX2625" fmla="*/ 381622 w 1096059"/>
              <a:gd name="connsiteY2625" fmla="*/ 343289 h 479583"/>
              <a:gd name="connsiteX2626" fmla="*/ 381933 w 1096059"/>
              <a:gd name="connsiteY2626" fmla="*/ 343351 h 479583"/>
              <a:gd name="connsiteX2627" fmla="*/ 382293 w 1096059"/>
              <a:gd name="connsiteY2627" fmla="*/ 343205 h 479583"/>
              <a:gd name="connsiteX2628" fmla="*/ 382521 w 1096059"/>
              <a:gd name="connsiteY2628" fmla="*/ 343212 h 479583"/>
              <a:gd name="connsiteX2629" fmla="*/ 382800 w 1096059"/>
              <a:gd name="connsiteY2629" fmla="*/ 343451 h 479583"/>
              <a:gd name="connsiteX2630" fmla="*/ 383012 w 1096059"/>
              <a:gd name="connsiteY2630" fmla="*/ 343828 h 479583"/>
              <a:gd name="connsiteX2631" fmla="*/ 383143 w 1096059"/>
              <a:gd name="connsiteY2631" fmla="*/ 344159 h 479583"/>
              <a:gd name="connsiteX2632" fmla="*/ 383143 w 1096059"/>
              <a:gd name="connsiteY2632" fmla="*/ 344420 h 479583"/>
              <a:gd name="connsiteX2633" fmla="*/ 382979 w 1096059"/>
              <a:gd name="connsiteY2633" fmla="*/ 344759 h 479583"/>
              <a:gd name="connsiteX2634" fmla="*/ 382914 w 1096059"/>
              <a:gd name="connsiteY2634" fmla="*/ 345021 h 479583"/>
              <a:gd name="connsiteX2635" fmla="*/ 382914 w 1096059"/>
              <a:gd name="connsiteY2635" fmla="*/ 345298 h 479583"/>
              <a:gd name="connsiteX2636" fmla="*/ 383078 w 1096059"/>
              <a:gd name="connsiteY2636" fmla="*/ 345682 h 479583"/>
              <a:gd name="connsiteX2637" fmla="*/ 383225 w 1096059"/>
              <a:gd name="connsiteY2637" fmla="*/ 346144 h 479583"/>
              <a:gd name="connsiteX2638" fmla="*/ 383110 w 1096059"/>
              <a:gd name="connsiteY2638" fmla="*/ 346352 h 479583"/>
              <a:gd name="connsiteX2639" fmla="*/ 383094 w 1096059"/>
              <a:gd name="connsiteY2639" fmla="*/ 346637 h 479583"/>
              <a:gd name="connsiteX2640" fmla="*/ 382996 w 1096059"/>
              <a:gd name="connsiteY2640" fmla="*/ 346960 h 479583"/>
              <a:gd name="connsiteX2641" fmla="*/ 382930 w 1096059"/>
              <a:gd name="connsiteY2641" fmla="*/ 347237 h 479583"/>
              <a:gd name="connsiteX2642" fmla="*/ 382767 w 1096059"/>
              <a:gd name="connsiteY2642" fmla="*/ 347491 h 479583"/>
              <a:gd name="connsiteX2643" fmla="*/ 382898 w 1096059"/>
              <a:gd name="connsiteY2643" fmla="*/ 347860 h 479583"/>
              <a:gd name="connsiteX2644" fmla="*/ 382751 w 1096059"/>
              <a:gd name="connsiteY2644" fmla="*/ 348229 h 479583"/>
              <a:gd name="connsiteX2645" fmla="*/ 382636 w 1096059"/>
              <a:gd name="connsiteY2645" fmla="*/ 348514 h 479583"/>
              <a:gd name="connsiteX2646" fmla="*/ 382620 w 1096059"/>
              <a:gd name="connsiteY2646" fmla="*/ 348714 h 479583"/>
              <a:gd name="connsiteX2647" fmla="*/ 382832 w 1096059"/>
              <a:gd name="connsiteY2647" fmla="*/ 348799 h 479583"/>
              <a:gd name="connsiteX2648" fmla="*/ 382914 w 1096059"/>
              <a:gd name="connsiteY2648" fmla="*/ 348991 h 479583"/>
              <a:gd name="connsiteX2649" fmla="*/ 383078 w 1096059"/>
              <a:gd name="connsiteY2649" fmla="*/ 349222 h 479583"/>
              <a:gd name="connsiteX2650" fmla="*/ 383274 w 1096059"/>
              <a:gd name="connsiteY2650" fmla="*/ 349314 h 479583"/>
              <a:gd name="connsiteX2651" fmla="*/ 383666 w 1096059"/>
              <a:gd name="connsiteY2651" fmla="*/ 349530 h 479583"/>
              <a:gd name="connsiteX2652" fmla="*/ 383715 w 1096059"/>
              <a:gd name="connsiteY2652" fmla="*/ 349770 h 479583"/>
              <a:gd name="connsiteX2653" fmla="*/ 383437 w 1096059"/>
              <a:gd name="connsiteY2653" fmla="*/ 350511 h 479583"/>
              <a:gd name="connsiteX2654" fmla="*/ 383666 w 1096059"/>
              <a:gd name="connsiteY2654" fmla="*/ 350588 h 479583"/>
              <a:gd name="connsiteX2655" fmla="*/ 383944 w 1096059"/>
              <a:gd name="connsiteY2655" fmla="*/ 350724 h 479583"/>
              <a:gd name="connsiteX2656" fmla="*/ 384157 w 1096059"/>
              <a:gd name="connsiteY2656" fmla="*/ 350699 h 479583"/>
              <a:gd name="connsiteX2657" fmla="*/ 384500 w 1096059"/>
              <a:gd name="connsiteY2657" fmla="*/ 350460 h 479583"/>
              <a:gd name="connsiteX2658" fmla="*/ 384745 w 1096059"/>
              <a:gd name="connsiteY2658" fmla="*/ 350827 h 479583"/>
              <a:gd name="connsiteX2659" fmla="*/ 384991 w 1096059"/>
              <a:gd name="connsiteY2659" fmla="*/ 350963 h 479583"/>
              <a:gd name="connsiteX2660" fmla="*/ 385268 w 1096059"/>
              <a:gd name="connsiteY2660" fmla="*/ 351006 h 479583"/>
              <a:gd name="connsiteX2661" fmla="*/ 385677 w 1096059"/>
              <a:gd name="connsiteY2661" fmla="*/ 351014 h 479583"/>
              <a:gd name="connsiteX2662" fmla="*/ 386021 w 1096059"/>
              <a:gd name="connsiteY2662" fmla="*/ 351065 h 479583"/>
              <a:gd name="connsiteX2663" fmla="*/ 386413 w 1096059"/>
              <a:gd name="connsiteY2663" fmla="*/ 351176 h 479583"/>
              <a:gd name="connsiteX2664" fmla="*/ 386708 w 1096059"/>
              <a:gd name="connsiteY2664" fmla="*/ 351441 h 479583"/>
              <a:gd name="connsiteX2665" fmla="*/ 386528 w 1096059"/>
              <a:gd name="connsiteY2665" fmla="*/ 351646 h 479583"/>
              <a:gd name="connsiteX2666" fmla="*/ 386250 w 1096059"/>
              <a:gd name="connsiteY2666" fmla="*/ 351885 h 479583"/>
              <a:gd name="connsiteX2667" fmla="*/ 385988 w 1096059"/>
              <a:gd name="connsiteY2667" fmla="*/ 352089 h 479583"/>
              <a:gd name="connsiteX2668" fmla="*/ 385792 w 1096059"/>
              <a:gd name="connsiteY2668" fmla="*/ 352337 h 479583"/>
              <a:gd name="connsiteX2669" fmla="*/ 385596 w 1096059"/>
              <a:gd name="connsiteY2669" fmla="*/ 352652 h 479583"/>
              <a:gd name="connsiteX2670" fmla="*/ 385416 w 1096059"/>
              <a:gd name="connsiteY2670" fmla="*/ 352968 h 479583"/>
              <a:gd name="connsiteX2671" fmla="*/ 385170 w 1096059"/>
              <a:gd name="connsiteY2671" fmla="*/ 353250 h 479583"/>
              <a:gd name="connsiteX2672" fmla="*/ 384974 w 1096059"/>
              <a:gd name="connsiteY2672" fmla="*/ 353386 h 479583"/>
              <a:gd name="connsiteX2673" fmla="*/ 384713 w 1096059"/>
              <a:gd name="connsiteY2673" fmla="*/ 353446 h 479583"/>
              <a:gd name="connsiteX2674" fmla="*/ 384516 w 1096059"/>
              <a:gd name="connsiteY2674" fmla="*/ 353719 h 479583"/>
              <a:gd name="connsiteX2675" fmla="*/ 384239 w 1096059"/>
              <a:gd name="connsiteY2675" fmla="*/ 353813 h 479583"/>
              <a:gd name="connsiteX2676" fmla="*/ 383944 w 1096059"/>
              <a:gd name="connsiteY2676" fmla="*/ 353958 h 479583"/>
              <a:gd name="connsiteX2677" fmla="*/ 383830 w 1096059"/>
              <a:gd name="connsiteY2677" fmla="*/ 354231 h 479583"/>
              <a:gd name="connsiteX2678" fmla="*/ 383503 w 1096059"/>
              <a:gd name="connsiteY2678" fmla="*/ 354452 h 479583"/>
              <a:gd name="connsiteX2679" fmla="*/ 383110 w 1096059"/>
              <a:gd name="connsiteY2679" fmla="*/ 354700 h 479583"/>
              <a:gd name="connsiteX2680" fmla="*/ 382832 w 1096059"/>
              <a:gd name="connsiteY2680" fmla="*/ 354939 h 479583"/>
              <a:gd name="connsiteX2681" fmla="*/ 382603 w 1096059"/>
              <a:gd name="connsiteY2681" fmla="*/ 355246 h 479583"/>
              <a:gd name="connsiteX2682" fmla="*/ 382456 w 1096059"/>
              <a:gd name="connsiteY2682" fmla="*/ 355544 h 479583"/>
              <a:gd name="connsiteX2683" fmla="*/ 382440 w 1096059"/>
              <a:gd name="connsiteY2683" fmla="*/ 355792 h 479583"/>
              <a:gd name="connsiteX2684" fmla="*/ 382440 w 1096059"/>
              <a:gd name="connsiteY2684" fmla="*/ 355963 h 479583"/>
              <a:gd name="connsiteX2685" fmla="*/ 382325 w 1096059"/>
              <a:gd name="connsiteY2685" fmla="*/ 356159 h 479583"/>
              <a:gd name="connsiteX2686" fmla="*/ 382195 w 1096059"/>
              <a:gd name="connsiteY2686" fmla="*/ 356551 h 479583"/>
              <a:gd name="connsiteX2687" fmla="*/ 382473 w 1096059"/>
              <a:gd name="connsiteY2687" fmla="*/ 356517 h 479583"/>
              <a:gd name="connsiteX2688" fmla="*/ 382734 w 1096059"/>
              <a:gd name="connsiteY2688" fmla="*/ 356363 h 479583"/>
              <a:gd name="connsiteX2689" fmla="*/ 382979 w 1096059"/>
              <a:gd name="connsiteY2689" fmla="*/ 356329 h 479583"/>
              <a:gd name="connsiteX2690" fmla="*/ 383110 w 1096059"/>
              <a:gd name="connsiteY2690" fmla="*/ 356201 h 479583"/>
              <a:gd name="connsiteX2691" fmla="*/ 383290 w 1096059"/>
              <a:gd name="connsiteY2691" fmla="*/ 356005 h 479583"/>
              <a:gd name="connsiteX2692" fmla="*/ 383568 w 1096059"/>
              <a:gd name="connsiteY2692" fmla="*/ 356039 h 479583"/>
              <a:gd name="connsiteX2693" fmla="*/ 383813 w 1096059"/>
              <a:gd name="connsiteY2693" fmla="*/ 355792 h 479583"/>
              <a:gd name="connsiteX2694" fmla="*/ 384157 w 1096059"/>
              <a:gd name="connsiteY2694" fmla="*/ 355587 h 479583"/>
              <a:gd name="connsiteX2695" fmla="*/ 384516 w 1096059"/>
              <a:gd name="connsiteY2695" fmla="*/ 355451 h 479583"/>
              <a:gd name="connsiteX2696" fmla="*/ 384794 w 1096059"/>
              <a:gd name="connsiteY2696" fmla="*/ 355084 h 479583"/>
              <a:gd name="connsiteX2697" fmla="*/ 385089 w 1096059"/>
              <a:gd name="connsiteY2697" fmla="*/ 354939 h 479583"/>
              <a:gd name="connsiteX2698" fmla="*/ 385367 w 1096059"/>
              <a:gd name="connsiteY2698" fmla="*/ 355195 h 479583"/>
              <a:gd name="connsiteX2699" fmla="*/ 385792 w 1096059"/>
              <a:gd name="connsiteY2699" fmla="*/ 355578 h 479583"/>
              <a:gd name="connsiteX2700" fmla="*/ 386053 w 1096059"/>
              <a:gd name="connsiteY2700" fmla="*/ 355630 h 479583"/>
              <a:gd name="connsiteX2701" fmla="*/ 386479 w 1096059"/>
              <a:gd name="connsiteY2701" fmla="*/ 355493 h 479583"/>
              <a:gd name="connsiteX2702" fmla="*/ 386773 w 1096059"/>
              <a:gd name="connsiteY2702" fmla="*/ 355596 h 479583"/>
              <a:gd name="connsiteX2703" fmla="*/ 387051 w 1096059"/>
              <a:gd name="connsiteY2703" fmla="*/ 355928 h 479583"/>
              <a:gd name="connsiteX2704" fmla="*/ 387231 w 1096059"/>
              <a:gd name="connsiteY2704" fmla="*/ 355869 h 479583"/>
              <a:gd name="connsiteX2705" fmla="*/ 387476 w 1096059"/>
              <a:gd name="connsiteY2705" fmla="*/ 355877 h 479583"/>
              <a:gd name="connsiteX2706" fmla="*/ 387656 w 1096059"/>
              <a:gd name="connsiteY2706" fmla="*/ 356252 h 479583"/>
              <a:gd name="connsiteX2707" fmla="*/ 388032 w 1096059"/>
              <a:gd name="connsiteY2707" fmla="*/ 356525 h 479583"/>
              <a:gd name="connsiteX2708" fmla="*/ 388621 w 1096059"/>
              <a:gd name="connsiteY2708" fmla="*/ 356363 h 479583"/>
              <a:gd name="connsiteX2709" fmla="*/ 388915 w 1096059"/>
              <a:gd name="connsiteY2709" fmla="*/ 356295 h 479583"/>
              <a:gd name="connsiteX2710" fmla="*/ 389455 w 1096059"/>
              <a:gd name="connsiteY2710" fmla="*/ 356269 h 479583"/>
              <a:gd name="connsiteX2711" fmla="*/ 389945 w 1096059"/>
              <a:gd name="connsiteY2711" fmla="*/ 356466 h 479583"/>
              <a:gd name="connsiteX2712" fmla="*/ 390125 w 1096059"/>
              <a:gd name="connsiteY2712" fmla="*/ 356346 h 479583"/>
              <a:gd name="connsiteX2713" fmla="*/ 390338 w 1096059"/>
              <a:gd name="connsiteY2713" fmla="*/ 356056 h 479583"/>
              <a:gd name="connsiteX2714" fmla="*/ 390076 w 1096059"/>
              <a:gd name="connsiteY2714" fmla="*/ 355493 h 479583"/>
              <a:gd name="connsiteX2715" fmla="*/ 390861 w 1096059"/>
              <a:gd name="connsiteY2715" fmla="*/ 355084 h 479583"/>
              <a:gd name="connsiteX2716" fmla="*/ 390926 w 1096059"/>
              <a:gd name="connsiteY2716" fmla="*/ 354896 h 479583"/>
              <a:gd name="connsiteX2717" fmla="*/ 390844 w 1096059"/>
              <a:gd name="connsiteY2717" fmla="*/ 354657 h 479583"/>
              <a:gd name="connsiteX2718" fmla="*/ 390566 w 1096059"/>
              <a:gd name="connsiteY2718" fmla="*/ 354495 h 479583"/>
              <a:gd name="connsiteX2719" fmla="*/ 390616 w 1096059"/>
              <a:gd name="connsiteY2719" fmla="*/ 354231 h 479583"/>
              <a:gd name="connsiteX2720" fmla="*/ 390763 w 1096059"/>
              <a:gd name="connsiteY2720" fmla="*/ 354069 h 479583"/>
              <a:gd name="connsiteX2721" fmla="*/ 391024 w 1096059"/>
              <a:gd name="connsiteY2721" fmla="*/ 353872 h 479583"/>
              <a:gd name="connsiteX2722" fmla="*/ 391041 w 1096059"/>
              <a:gd name="connsiteY2722" fmla="*/ 353565 h 479583"/>
              <a:gd name="connsiteX2723" fmla="*/ 391139 w 1096059"/>
              <a:gd name="connsiteY2723" fmla="*/ 353386 h 479583"/>
              <a:gd name="connsiteX2724" fmla="*/ 391384 w 1096059"/>
              <a:gd name="connsiteY2724" fmla="*/ 353301 h 479583"/>
              <a:gd name="connsiteX2725" fmla="*/ 391564 w 1096059"/>
              <a:gd name="connsiteY2725" fmla="*/ 353198 h 479583"/>
              <a:gd name="connsiteX2726" fmla="*/ 391809 w 1096059"/>
              <a:gd name="connsiteY2726" fmla="*/ 353036 h 479583"/>
              <a:gd name="connsiteX2727" fmla="*/ 392054 w 1096059"/>
              <a:gd name="connsiteY2727" fmla="*/ 353011 h 479583"/>
              <a:gd name="connsiteX2728" fmla="*/ 392316 w 1096059"/>
              <a:gd name="connsiteY2728" fmla="*/ 353250 h 479583"/>
              <a:gd name="connsiteX2729" fmla="*/ 392741 w 1096059"/>
              <a:gd name="connsiteY2729" fmla="*/ 353574 h 479583"/>
              <a:gd name="connsiteX2730" fmla="*/ 392708 w 1096059"/>
              <a:gd name="connsiteY2730" fmla="*/ 353079 h 479583"/>
              <a:gd name="connsiteX2731" fmla="*/ 392856 w 1096059"/>
              <a:gd name="connsiteY2731" fmla="*/ 352328 h 479583"/>
              <a:gd name="connsiteX2732" fmla="*/ 392970 w 1096059"/>
              <a:gd name="connsiteY2732" fmla="*/ 352183 h 479583"/>
              <a:gd name="connsiteX2733" fmla="*/ 393199 w 1096059"/>
              <a:gd name="connsiteY2733" fmla="*/ 352072 h 479583"/>
              <a:gd name="connsiteX2734" fmla="*/ 393444 w 1096059"/>
              <a:gd name="connsiteY2734" fmla="*/ 351944 h 479583"/>
              <a:gd name="connsiteX2735" fmla="*/ 393542 w 1096059"/>
              <a:gd name="connsiteY2735" fmla="*/ 351680 h 479583"/>
              <a:gd name="connsiteX2736" fmla="*/ 393902 w 1096059"/>
              <a:gd name="connsiteY2736" fmla="*/ 351322 h 479583"/>
              <a:gd name="connsiteX2737" fmla="*/ 393624 w 1096059"/>
              <a:gd name="connsiteY2737" fmla="*/ 350852 h 479583"/>
              <a:gd name="connsiteX2738" fmla="*/ 393886 w 1096059"/>
              <a:gd name="connsiteY2738" fmla="*/ 350588 h 479583"/>
              <a:gd name="connsiteX2739" fmla="*/ 394066 w 1096059"/>
              <a:gd name="connsiteY2739" fmla="*/ 350562 h 479583"/>
              <a:gd name="connsiteX2740" fmla="*/ 394360 w 1096059"/>
              <a:gd name="connsiteY2740" fmla="*/ 350545 h 479583"/>
              <a:gd name="connsiteX2741" fmla="*/ 394523 w 1096059"/>
              <a:gd name="connsiteY2741" fmla="*/ 350631 h 479583"/>
              <a:gd name="connsiteX2742" fmla="*/ 394785 w 1096059"/>
              <a:gd name="connsiteY2742" fmla="*/ 350716 h 479583"/>
              <a:gd name="connsiteX2743" fmla="*/ 395047 w 1096059"/>
              <a:gd name="connsiteY2743" fmla="*/ 350707 h 479583"/>
              <a:gd name="connsiteX2744" fmla="*/ 395210 w 1096059"/>
              <a:gd name="connsiteY2744" fmla="*/ 350818 h 479583"/>
              <a:gd name="connsiteX2745" fmla="*/ 395521 w 1096059"/>
              <a:gd name="connsiteY2745" fmla="*/ 350869 h 479583"/>
              <a:gd name="connsiteX2746" fmla="*/ 395979 w 1096059"/>
              <a:gd name="connsiteY2746" fmla="*/ 350886 h 479583"/>
              <a:gd name="connsiteX2747" fmla="*/ 396355 w 1096059"/>
              <a:gd name="connsiteY2747" fmla="*/ 350878 h 479583"/>
              <a:gd name="connsiteX2748" fmla="*/ 396862 w 1096059"/>
              <a:gd name="connsiteY2748" fmla="*/ 350724 h 479583"/>
              <a:gd name="connsiteX2749" fmla="*/ 397172 w 1096059"/>
              <a:gd name="connsiteY2749" fmla="*/ 350127 h 479583"/>
              <a:gd name="connsiteX2750" fmla="*/ 397565 w 1096059"/>
              <a:gd name="connsiteY2750" fmla="*/ 349632 h 479583"/>
              <a:gd name="connsiteX2751" fmla="*/ 397418 w 1096059"/>
              <a:gd name="connsiteY2751" fmla="*/ 349172 h 479583"/>
              <a:gd name="connsiteX2752" fmla="*/ 397238 w 1096059"/>
              <a:gd name="connsiteY2752" fmla="*/ 348779 h 479583"/>
              <a:gd name="connsiteX2753" fmla="*/ 397581 w 1096059"/>
              <a:gd name="connsiteY2753" fmla="*/ 348336 h 479583"/>
              <a:gd name="connsiteX2754" fmla="*/ 397826 w 1096059"/>
              <a:gd name="connsiteY2754" fmla="*/ 348088 h 479583"/>
              <a:gd name="connsiteX2755" fmla="*/ 398202 w 1096059"/>
              <a:gd name="connsiteY2755" fmla="*/ 347849 h 479583"/>
              <a:gd name="connsiteX2756" fmla="*/ 398579 w 1096059"/>
              <a:gd name="connsiteY2756" fmla="*/ 347738 h 479583"/>
              <a:gd name="connsiteX2757" fmla="*/ 398971 w 1096059"/>
              <a:gd name="connsiteY2757" fmla="*/ 347858 h 479583"/>
              <a:gd name="connsiteX2758" fmla="*/ 399020 w 1096059"/>
              <a:gd name="connsiteY2758" fmla="*/ 348054 h 479583"/>
              <a:gd name="connsiteX2759" fmla="*/ 399200 w 1096059"/>
              <a:gd name="connsiteY2759" fmla="*/ 348301 h 479583"/>
              <a:gd name="connsiteX2760" fmla="*/ 399543 w 1096059"/>
              <a:gd name="connsiteY2760" fmla="*/ 348600 h 479583"/>
              <a:gd name="connsiteX2761" fmla="*/ 399739 w 1096059"/>
              <a:gd name="connsiteY2761" fmla="*/ 348899 h 479583"/>
              <a:gd name="connsiteX2762" fmla="*/ 399772 w 1096059"/>
              <a:gd name="connsiteY2762" fmla="*/ 349274 h 479583"/>
              <a:gd name="connsiteX2763" fmla="*/ 399903 w 1096059"/>
              <a:gd name="connsiteY2763" fmla="*/ 349624 h 479583"/>
              <a:gd name="connsiteX2764" fmla="*/ 399838 w 1096059"/>
              <a:gd name="connsiteY2764" fmla="*/ 349897 h 479583"/>
              <a:gd name="connsiteX2765" fmla="*/ 399543 w 1096059"/>
              <a:gd name="connsiteY2765" fmla="*/ 350153 h 479583"/>
              <a:gd name="connsiteX2766" fmla="*/ 399756 w 1096059"/>
              <a:gd name="connsiteY2766" fmla="*/ 350707 h 479583"/>
              <a:gd name="connsiteX2767" fmla="*/ 399462 w 1096059"/>
              <a:gd name="connsiteY2767" fmla="*/ 350980 h 479583"/>
              <a:gd name="connsiteX2768" fmla="*/ 399363 w 1096059"/>
              <a:gd name="connsiteY2768" fmla="*/ 351288 h 479583"/>
              <a:gd name="connsiteX2769" fmla="*/ 399167 w 1096059"/>
              <a:gd name="connsiteY2769" fmla="*/ 351620 h 479583"/>
              <a:gd name="connsiteX2770" fmla="*/ 399314 w 1096059"/>
              <a:gd name="connsiteY2770" fmla="*/ 351910 h 479583"/>
              <a:gd name="connsiteX2771" fmla="*/ 399609 w 1096059"/>
              <a:gd name="connsiteY2771" fmla="*/ 352320 h 479583"/>
              <a:gd name="connsiteX2772" fmla="*/ 400017 w 1096059"/>
              <a:gd name="connsiteY2772" fmla="*/ 352507 h 479583"/>
              <a:gd name="connsiteX2773" fmla="*/ 400393 w 1096059"/>
              <a:gd name="connsiteY2773" fmla="*/ 352797 h 479583"/>
              <a:gd name="connsiteX2774" fmla="*/ 400671 w 1096059"/>
              <a:gd name="connsiteY2774" fmla="*/ 352951 h 479583"/>
              <a:gd name="connsiteX2775" fmla="*/ 401015 w 1096059"/>
              <a:gd name="connsiteY2775" fmla="*/ 353190 h 479583"/>
              <a:gd name="connsiteX2776" fmla="*/ 401522 w 1096059"/>
              <a:gd name="connsiteY2776" fmla="*/ 353506 h 479583"/>
              <a:gd name="connsiteX2777" fmla="*/ 401816 w 1096059"/>
              <a:gd name="connsiteY2777" fmla="*/ 352968 h 479583"/>
              <a:gd name="connsiteX2778" fmla="*/ 401931 w 1096059"/>
              <a:gd name="connsiteY2778" fmla="*/ 352669 h 479583"/>
              <a:gd name="connsiteX2779" fmla="*/ 402503 w 1096059"/>
              <a:gd name="connsiteY2779" fmla="*/ 352525 h 479583"/>
              <a:gd name="connsiteX2780" fmla="*/ 402666 w 1096059"/>
              <a:gd name="connsiteY2780" fmla="*/ 353267 h 479583"/>
              <a:gd name="connsiteX2781" fmla="*/ 402912 w 1096059"/>
              <a:gd name="connsiteY2781" fmla="*/ 353386 h 479583"/>
              <a:gd name="connsiteX2782" fmla="*/ 403092 w 1096059"/>
              <a:gd name="connsiteY2782" fmla="*/ 353574 h 479583"/>
              <a:gd name="connsiteX2783" fmla="*/ 403713 w 1096059"/>
              <a:gd name="connsiteY2783" fmla="*/ 354034 h 479583"/>
              <a:gd name="connsiteX2784" fmla="*/ 403549 w 1096059"/>
              <a:gd name="connsiteY2784" fmla="*/ 354290 h 479583"/>
              <a:gd name="connsiteX2785" fmla="*/ 403108 w 1096059"/>
              <a:gd name="connsiteY2785" fmla="*/ 354444 h 479583"/>
              <a:gd name="connsiteX2786" fmla="*/ 402797 w 1096059"/>
              <a:gd name="connsiteY2786" fmla="*/ 354802 h 479583"/>
              <a:gd name="connsiteX2787" fmla="*/ 402568 w 1096059"/>
              <a:gd name="connsiteY2787" fmla="*/ 355143 h 479583"/>
              <a:gd name="connsiteX2788" fmla="*/ 402209 w 1096059"/>
              <a:gd name="connsiteY2788" fmla="*/ 355323 h 479583"/>
              <a:gd name="connsiteX2789" fmla="*/ 402094 w 1096059"/>
              <a:gd name="connsiteY2789" fmla="*/ 355587 h 479583"/>
              <a:gd name="connsiteX2790" fmla="*/ 401587 w 1096059"/>
              <a:gd name="connsiteY2790" fmla="*/ 355945 h 479583"/>
              <a:gd name="connsiteX2791" fmla="*/ 401293 w 1096059"/>
              <a:gd name="connsiteY2791" fmla="*/ 356304 h 479583"/>
              <a:gd name="connsiteX2792" fmla="*/ 401326 w 1096059"/>
              <a:gd name="connsiteY2792" fmla="*/ 356645 h 479583"/>
              <a:gd name="connsiteX2793" fmla="*/ 401228 w 1096059"/>
              <a:gd name="connsiteY2793" fmla="*/ 356952 h 479583"/>
              <a:gd name="connsiteX2794" fmla="*/ 401015 w 1096059"/>
              <a:gd name="connsiteY2794" fmla="*/ 357216 h 479583"/>
              <a:gd name="connsiteX2795" fmla="*/ 400933 w 1096059"/>
              <a:gd name="connsiteY2795" fmla="*/ 357660 h 479583"/>
              <a:gd name="connsiteX2796" fmla="*/ 400835 w 1096059"/>
              <a:gd name="connsiteY2796" fmla="*/ 357814 h 479583"/>
              <a:gd name="connsiteX2797" fmla="*/ 400606 w 1096059"/>
              <a:gd name="connsiteY2797" fmla="*/ 357993 h 479583"/>
              <a:gd name="connsiteX2798" fmla="*/ 400263 w 1096059"/>
              <a:gd name="connsiteY2798" fmla="*/ 358189 h 479583"/>
              <a:gd name="connsiteX2799" fmla="*/ 399968 w 1096059"/>
              <a:gd name="connsiteY2799" fmla="*/ 358470 h 479583"/>
              <a:gd name="connsiteX2800" fmla="*/ 399707 w 1096059"/>
              <a:gd name="connsiteY2800" fmla="*/ 358581 h 479583"/>
              <a:gd name="connsiteX2801" fmla="*/ 399527 w 1096059"/>
              <a:gd name="connsiteY2801" fmla="*/ 358726 h 479583"/>
              <a:gd name="connsiteX2802" fmla="*/ 399412 w 1096059"/>
              <a:gd name="connsiteY2802" fmla="*/ 358965 h 479583"/>
              <a:gd name="connsiteX2803" fmla="*/ 399363 w 1096059"/>
              <a:gd name="connsiteY2803" fmla="*/ 359136 h 479583"/>
              <a:gd name="connsiteX2804" fmla="*/ 399020 w 1096059"/>
              <a:gd name="connsiteY2804" fmla="*/ 359349 h 479583"/>
              <a:gd name="connsiteX2805" fmla="*/ 398807 w 1096059"/>
              <a:gd name="connsiteY2805" fmla="*/ 359537 h 479583"/>
              <a:gd name="connsiteX2806" fmla="*/ 398529 w 1096059"/>
              <a:gd name="connsiteY2806" fmla="*/ 360006 h 479583"/>
              <a:gd name="connsiteX2807" fmla="*/ 398415 w 1096059"/>
              <a:gd name="connsiteY2807" fmla="*/ 360390 h 479583"/>
              <a:gd name="connsiteX2808" fmla="*/ 398202 w 1096059"/>
              <a:gd name="connsiteY2808" fmla="*/ 360677 h 479583"/>
              <a:gd name="connsiteX2809" fmla="*/ 397843 w 1096059"/>
              <a:gd name="connsiteY2809" fmla="*/ 361091 h 479583"/>
              <a:gd name="connsiteX2810" fmla="*/ 397761 w 1096059"/>
              <a:gd name="connsiteY2810" fmla="*/ 361384 h 479583"/>
              <a:gd name="connsiteX2811" fmla="*/ 397646 w 1096059"/>
              <a:gd name="connsiteY2811" fmla="*/ 361569 h 479583"/>
              <a:gd name="connsiteX2812" fmla="*/ 397499 w 1096059"/>
              <a:gd name="connsiteY2812" fmla="*/ 362069 h 479583"/>
              <a:gd name="connsiteX2813" fmla="*/ 397319 w 1096059"/>
              <a:gd name="connsiteY2813" fmla="*/ 362497 h 479583"/>
              <a:gd name="connsiteX2814" fmla="*/ 396943 w 1096059"/>
              <a:gd name="connsiteY2814" fmla="*/ 362832 h 479583"/>
              <a:gd name="connsiteX2815" fmla="*/ 397058 w 1096059"/>
              <a:gd name="connsiteY2815" fmla="*/ 363032 h 479583"/>
              <a:gd name="connsiteX2816" fmla="*/ 397172 w 1096059"/>
              <a:gd name="connsiteY2816" fmla="*/ 363560 h 479583"/>
              <a:gd name="connsiteX2817" fmla="*/ 397548 w 1096059"/>
              <a:gd name="connsiteY2817" fmla="*/ 364323 h 479583"/>
              <a:gd name="connsiteX2818" fmla="*/ 398350 w 1096059"/>
              <a:gd name="connsiteY2818" fmla="*/ 364331 h 479583"/>
              <a:gd name="connsiteX2819" fmla="*/ 398562 w 1096059"/>
              <a:gd name="connsiteY2819" fmla="*/ 364388 h 479583"/>
              <a:gd name="connsiteX2820" fmla="*/ 398840 w 1096059"/>
              <a:gd name="connsiteY2820" fmla="*/ 364309 h 479583"/>
              <a:gd name="connsiteX2821" fmla="*/ 398955 w 1096059"/>
              <a:gd name="connsiteY2821" fmla="*/ 364516 h 479583"/>
              <a:gd name="connsiteX2822" fmla="*/ 399233 w 1096059"/>
              <a:gd name="connsiteY2822" fmla="*/ 364916 h 479583"/>
              <a:gd name="connsiteX2823" fmla="*/ 399527 w 1096059"/>
              <a:gd name="connsiteY2823" fmla="*/ 364908 h 479583"/>
              <a:gd name="connsiteX2824" fmla="*/ 400067 w 1096059"/>
              <a:gd name="connsiteY2824" fmla="*/ 364802 h 479583"/>
              <a:gd name="connsiteX2825" fmla="*/ 400475 w 1096059"/>
              <a:gd name="connsiteY2825" fmla="*/ 364652 h 479583"/>
              <a:gd name="connsiteX2826" fmla="*/ 400655 w 1096059"/>
              <a:gd name="connsiteY2826" fmla="*/ 364830 h 479583"/>
              <a:gd name="connsiteX2827" fmla="*/ 400949 w 1096059"/>
              <a:gd name="connsiteY2827" fmla="*/ 365030 h 479583"/>
              <a:gd name="connsiteX2828" fmla="*/ 401342 w 1096059"/>
              <a:gd name="connsiteY2828" fmla="*/ 365023 h 479583"/>
              <a:gd name="connsiteX2829" fmla="*/ 401947 w 1096059"/>
              <a:gd name="connsiteY2829" fmla="*/ 364673 h 479583"/>
              <a:gd name="connsiteX2830" fmla="*/ 402683 w 1096059"/>
              <a:gd name="connsiteY2830" fmla="*/ 364352 h 479583"/>
              <a:gd name="connsiteX2831" fmla="*/ 402961 w 1096059"/>
              <a:gd name="connsiteY2831" fmla="*/ 364202 h 479583"/>
              <a:gd name="connsiteX2832" fmla="*/ 403369 w 1096059"/>
              <a:gd name="connsiteY2832" fmla="*/ 364067 h 479583"/>
              <a:gd name="connsiteX2833" fmla="*/ 403762 w 1096059"/>
              <a:gd name="connsiteY2833" fmla="*/ 364202 h 479583"/>
              <a:gd name="connsiteX2834" fmla="*/ 404203 w 1096059"/>
              <a:gd name="connsiteY2834" fmla="*/ 364352 h 479583"/>
              <a:gd name="connsiteX2835" fmla="*/ 404547 w 1096059"/>
              <a:gd name="connsiteY2835" fmla="*/ 364288 h 479583"/>
              <a:gd name="connsiteX2836" fmla="*/ 404857 w 1096059"/>
              <a:gd name="connsiteY2836" fmla="*/ 364038 h 479583"/>
              <a:gd name="connsiteX2837" fmla="*/ 405168 w 1096059"/>
              <a:gd name="connsiteY2837" fmla="*/ 363788 h 479583"/>
              <a:gd name="connsiteX2838" fmla="*/ 405381 w 1096059"/>
              <a:gd name="connsiteY2838" fmla="*/ 363367 h 479583"/>
              <a:gd name="connsiteX2839" fmla="*/ 405561 w 1096059"/>
              <a:gd name="connsiteY2839" fmla="*/ 363260 h 479583"/>
              <a:gd name="connsiteX2840" fmla="*/ 405806 w 1096059"/>
              <a:gd name="connsiteY2840" fmla="*/ 363267 h 479583"/>
              <a:gd name="connsiteX2841" fmla="*/ 406198 w 1096059"/>
              <a:gd name="connsiteY2841" fmla="*/ 363175 h 479583"/>
              <a:gd name="connsiteX2842" fmla="*/ 406672 w 1096059"/>
              <a:gd name="connsiteY2842" fmla="*/ 362953 h 479583"/>
              <a:gd name="connsiteX2843" fmla="*/ 407114 w 1096059"/>
              <a:gd name="connsiteY2843" fmla="*/ 362832 h 479583"/>
              <a:gd name="connsiteX2844" fmla="*/ 407539 w 1096059"/>
              <a:gd name="connsiteY2844" fmla="*/ 362918 h 479583"/>
              <a:gd name="connsiteX2845" fmla="*/ 407931 w 1096059"/>
              <a:gd name="connsiteY2845" fmla="*/ 363175 h 479583"/>
              <a:gd name="connsiteX2846" fmla="*/ 408209 w 1096059"/>
              <a:gd name="connsiteY2846" fmla="*/ 363424 h 479583"/>
              <a:gd name="connsiteX2847" fmla="*/ 408618 w 1096059"/>
              <a:gd name="connsiteY2847" fmla="*/ 363489 h 479583"/>
              <a:gd name="connsiteX2848" fmla="*/ 408847 w 1096059"/>
              <a:gd name="connsiteY2848" fmla="*/ 363674 h 479583"/>
              <a:gd name="connsiteX2849" fmla="*/ 409109 w 1096059"/>
              <a:gd name="connsiteY2849" fmla="*/ 363910 h 479583"/>
              <a:gd name="connsiteX2850" fmla="*/ 409746 w 1096059"/>
              <a:gd name="connsiteY2850" fmla="*/ 363974 h 479583"/>
              <a:gd name="connsiteX2851" fmla="*/ 409910 w 1096059"/>
              <a:gd name="connsiteY2851" fmla="*/ 364116 h 479583"/>
              <a:gd name="connsiteX2852" fmla="*/ 410253 w 1096059"/>
              <a:gd name="connsiteY2852" fmla="*/ 364666 h 479583"/>
              <a:gd name="connsiteX2853" fmla="*/ 410188 w 1096059"/>
              <a:gd name="connsiteY2853" fmla="*/ 364802 h 479583"/>
              <a:gd name="connsiteX2854" fmla="*/ 410057 w 1096059"/>
              <a:gd name="connsiteY2854" fmla="*/ 365058 h 479583"/>
              <a:gd name="connsiteX2855" fmla="*/ 409992 w 1096059"/>
              <a:gd name="connsiteY2855" fmla="*/ 365508 h 479583"/>
              <a:gd name="connsiteX2856" fmla="*/ 409926 w 1096059"/>
              <a:gd name="connsiteY2856" fmla="*/ 366029 h 479583"/>
              <a:gd name="connsiteX2857" fmla="*/ 409861 w 1096059"/>
              <a:gd name="connsiteY2857" fmla="*/ 366214 h 479583"/>
              <a:gd name="connsiteX2858" fmla="*/ 409681 w 1096059"/>
              <a:gd name="connsiteY2858" fmla="*/ 366371 h 479583"/>
              <a:gd name="connsiteX2859" fmla="*/ 409746 w 1096059"/>
              <a:gd name="connsiteY2859" fmla="*/ 366707 h 479583"/>
              <a:gd name="connsiteX2860" fmla="*/ 409681 w 1096059"/>
              <a:gd name="connsiteY2860" fmla="*/ 367106 h 479583"/>
              <a:gd name="connsiteX2861" fmla="*/ 409828 w 1096059"/>
              <a:gd name="connsiteY2861" fmla="*/ 367549 h 479583"/>
              <a:gd name="connsiteX2862" fmla="*/ 409845 w 1096059"/>
              <a:gd name="connsiteY2862" fmla="*/ 367884 h 479583"/>
              <a:gd name="connsiteX2863" fmla="*/ 410155 w 1096059"/>
              <a:gd name="connsiteY2863" fmla="*/ 368440 h 479583"/>
              <a:gd name="connsiteX2864" fmla="*/ 410548 w 1096059"/>
              <a:gd name="connsiteY2864" fmla="*/ 368633 h 479583"/>
              <a:gd name="connsiteX2865" fmla="*/ 410793 w 1096059"/>
              <a:gd name="connsiteY2865" fmla="*/ 369079 h 479583"/>
              <a:gd name="connsiteX2866" fmla="*/ 410335 w 1096059"/>
              <a:gd name="connsiteY2866" fmla="*/ 369496 h 479583"/>
              <a:gd name="connsiteX2867" fmla="*/ 410106 w 1096059"/>
              <a:gd name="connsiteY2867" fmla="*/ 369832 h 479583"/>
              <a:gd name="connsiteX2868" fmla="*/ 410139 w 1096059"/>
              <a:gd name="connsiteY2868" fmla="*/ 370196 h 479583"/>
              <a:gd name="connsiteX2869" fmla="*/ 410335 w 1096059"/>
              <a:gd name="connsiteY2869" fmla="*/ 370524 h 479583"/>
              <a:gd name="connsiteX2870" fmla="*/ 410106 w 1096059"/>
              <a:gd name="connsiteY2870" fmla="*/ 370902 h 479583"/>
              <a:gd name="connsiteX2871" fmla="*/ 409845 w 1096059"/>
              <a:gd name="connsiteY2871" fmla="*/ 371295 h 479583"/>
              <a:gd name="connsiteX2872" fmla="*/ 410270 w 1096059"/>
              <a:gd name="connsiteY2872" fmla="*/ 371630 h 479583"/>
              <a:gd name="connsiteX2873" fmla="*/ 410188 w 1096059"/>
              <a:gd name="connsiteY2873" fmla="*/ 371873 h 479583"/>
              <a:gd name="connsiteX2874" fmla="*/ 409730 w 1096059"/>
              <a:gd name="connsiteY2874" fmla="*/ 372286 h 479583"/>
              <a:gd name="connsiteX2875" fmla="*/ 409469 w 1096059"/>
              <a:gd name="connsiteY2875" fmla="*/ 372408 h 479583"/>
              <a:gd name="connsiteX2876" fmla="*/ 409092 w 1096059"/>
              <a:gd name="connsiteY2876" fmla="*/ 372657 h 479583"/>
              <a:gd name="connsiteX2877" fmla="*/ 408765 w 1096059"/>
              <a:gd name="connsiteY2877" fmla="*/ 372793 h 479583"/>
              <a:gd name="connsiteX2878" fmla="*/ 408471 w 1096059"/>
              <a:gd name="connsiteY2878" fmla="*/ 372843 h 479583"/>
              <a:gd name="connsiteX2879" fmla="*/ 408340 w 1096059"/>
              <a:gd name="connsiteY2879" fmla="*/ 372986 h 479583"/>
              <a:gd name="connsiteX2880" fmla="*/ 408030 w 1096059"/>
              <a:gd name="connsiteY2880" fmla="*/ 372872 h 479583"/>
              <a:gd name="connsiteX2881" fmla="*/ 407555 w 1096059"/>
              <a:gd name="connsiteY2881" fmla="*/ 372764 h 479583"/>
              <a:gd name="connsiteX2882" fmla="*/ 407081 w 1096059"/>
              <a:gd name="connsiteY2882" fmla="*/ 373014 h 479583"/>
              <a:gd name="connsiteX2883" fmla="*/ 406803 w 1096059"/>
              <a:gd name="connsiteY2883" fmla="*/ 373164 h 479583"/>
              <a:gd name="connsiteX2884" fmla="*/ 406460 w 1096059"/>
              <a:gd name="connsiteY2884" fmla="*/ 373528 h 479583"/>
              <a:gd name="connsiteX2885" fmla="*/ 406165 w 1096059"/>
              <a:gd name="connsiteY2885" fmla="*/ 373785 h 479583"/>
              <a:gd name="connsiteX2886" fmla="*/ 406067 w 1096059"/>
              <a:gd name="connsiteY2886" fmla="*/ 374063 h 479583"/>
              <a:gd name="connsiteX2887" fmla="*/ 406018 w 1096059"/>
              <a:gd name="connsiteY2887" fmla="*/ 374349 h 479583"/>
              <a:gd name="connsiteX2888" fmla="*/ 405839 w 1096059"/>
              <a:gd name="connsiteY2888" fmla="*/ 374563 h 479583"/>
              <a:gd name="connsiteX2889" fmla="*/ 405561 w 1096059"/>
              <a:gd name="connsiteY2889" fmla="*/ 374720 h 479583"/>
              <a:gd name="connsiteX2890" fmla="*/ 405348 w 1096059"/>
              <a:gd name="connsiteY2890" fmla="*/ 374869 h 479583"/>
              <a:gd name="connsiteX2891" fmla="*/ 405184 w 1096059"/>
              <a:gd name="connsiteY2891" fmla="*/ 375105 h 479583"/>
              <a:gd name="connsiteX2892" fmla="*/ 404776 w 1096059"/>
              <a:gd name="connsiteY2892" fmla="*/ 375419 h 479583"/>
              <a:gd name="connsiteX2893" fmla="*/ 404432 w 1096059"/>
              <a:gd name="connsiteY2893" fmla="*/ 375590 h 479583"/>
              <a:gd name="connsiteX2894" fmla="*/ 404269 w 1096059"/>
              <a:gd name="connsiteY2894" fmla="*/ 375947 h 479583"/>
              <a:gd name="connsiteX2895" fmla="*/ 404187 w 1096059"/>
              <a:gd name="connsiteY2895" fmla="*/ 376023 h 479583"/>
              <a:gd name="connsiteX2896" fmla="*/ 404023 w 1096059"/>
              <a:gd name="connsiteY2896" fmla="*/ 376182 h 479583"/>
              <a:gd name="connsiteX2897" fmla="*/ 403664 w 1096059"/>
              <a:gd name="connsiteY2897" fmla="*/ 376361 h 479583"/>
              <a:gd name="connsiteX2898" fmla="*/ 403386 w 1096059"/>
              <a:gd name="connsiteY2898" fmla="*/ 376346 h 479583"/>
              <a:gd name="connsiteX2899" fmla="*/ 403157 w 1096059"/>
              <a:gd name="connsiteY2899" fmla="*/ 376682 h 479583"/>
              <a:gd name="connsiteX2900" fmla="*/ 402862 w 1096059"/>
              <a:gd name="connsiteY2900" fmla="*/ 377017 h 479583"/>
              <a:gd name="connsiteX2901" fmla="*/ 402421 w 1096059"/>
              <a:gd name="connsiteY2901" fmla="*/ 377117 h 479583"/>
              <a:gd name="connsiteX2902" fmla="*/ 402078 w 1096059"/>
              <a:gd name="connsiteY2902" fmla="*/ 377488 h 479583"/>
              <a:gd name="connsiteX2903" fmla="*/ 401718 w 1096059"/>
              <a:gd name="connsiteY2903" fmla="*/ 377595 h 479583"/>
              <a:gd name="connsiteX2904" fmla="*/ 401440 w 1096059"/>
              <a:gd name="connsiteY2904" fmla="*/ 377609 h 479583"/>
              <a:gd name="connsiteX2905" fmla="*/ 401473 w 1096059"/>
              <a:gd name="connsiteY2905" fmla="*/ 377980 h 479583"/>
              <a:gd name="connsiteX2906" fmla="*/ 401440 w 1096059"/>
              <a:gd name="connsiteY2906" fmla="*/ 378273 h 479583"/>
              <a:gd name="connsiteX2907" fmla="*/ 401293 w 1096059"/>
              <a:gd name="connsiteY2907" fmla="*/ 378544 h 479583"/>
              <a:gd name="connsiteX2908" fmla="*/ 401424 w 1096059"/>
              <a:gd name="connsiteY2908" fmla="*/ 379129 h 479583"/>
              <a:gd name="connsiteX2909" fmla="*/ 401358 w 1096059"/>
              <a:gd name="connsiteY2909" fmla="*/ 379450 h 479583"/>
              <a:gd name="connsiteX2910" fmla="*/ 401636 w 1096059"/>
              <a:gd name="connsiteY2910" fmla="*/ 379579 h 479583"/>
              <a:gd name="connsiteX2911" fmla="*/ 401865 w 1096059"/>
              <a:gd name="connsiteY2911" fmla="*/ 379707 h 479583"/>
              <a:gd name="connsiteX2912" fmla="*/ 402078 w 1096059"/>
              <a:gd name="connsiteY2912" fmla="*/ 379950 h 479583"/>
              <a:gd name="connsiteX2913" fmla="*/ 402127 w 1096059"/>
              <a:gd name="connsiteY2913" fmla="*/ 380278 h 479583"/>
              <a:gd name="connsiteX2914" fmla="*/ 402159 w 1096059"/>
              <a:gd name="connsiteY2914" fmla="*/ 380735 h 479583"/>
              <a:gd name="connsiteX2915" fmla="*/ 402421 w 1096059"/>
              <a:gd name="connsiteY2915" fmla="*/ 381391 h 479583"/>
              <a:gd name="connsiteX2916" fmla="*/ 402356 w 1096059"/>
              <a:gd name="connsiteY2916" fmla="*/ 381577 h 479583"/>
              <a:gd name="connsiteX2917" fmla="*/ 402225 w 1096059"/>
              <a:gd name="connsiteY2917" fmla="*/ 381791 h 479583"/>
              <a:gd name="connsiteX2918" fmla="*/ 402257 w 1096059"/>
              <a:gd name="connsiteY2918" fmla="*/ 382119 h 479583"/>
              <a:gd name="connsiteX2919" fmla="*/ 402486 w 1096059"/>
              <a:gd name="connsiteY2919" fmla="*/ 382169 h 479583"/>
              <a:gd name="connsiteX2920" fmla="*/ 402912 w 1096059"/>
              <a:gd name="connsiteY2920" fmla="*/ 382126 h 479583"/>
              <a:gd name="connsiteX2921" fmla="*/ 403304 w 1096059"/>
              <a:gd name="connsiteY2921" fmla="*/ 382019 h 479583"/>
              <a:gd name="connsiteX2922" fmla="*/ 403778 w 1096059"/>
              <a:gd name="connsiteY2922" fmla="*/ 381684 h 479583"/>
              <a:gd name="connsiteX2923" fmla="*/ 404269 w 1096059"/>
              <a:gd name="connsiteY2923" fmla="*/ 381969 h 479583"/>
              <a:gd name="connsiteX2924" fmla="*/ 404465 w 1096059"/>
              <a:gd name="connsiteY2924" fmla="*/ 382005 h 479583"/>
              <a:gd name="connsiteX2925" fmla="*/ 404759 w 1096059"/>
              <a:gd name="connsiteY2925" fmla="*/ 381976 h 479583"/>
              <a:gd name="connsiteX2926" fmla="*/ 405037 w 1096059"/>
              <a:gd name="connsiteY2926" fmla="*/ 381862 h 479583"/>
              <a:gd name="connsiteX2927" fmla="*/ 405201 w 1096059"/>
              <a:gd name="connsiteY2927" fmla="*/ 381869 h 479583"/>
              <a:gd name="connsiteX2928" fmla="*/ 405887 w 1096059"/>
              <a:gd name="connsiteY2928" fmla="*/ 382419 h 479583"/>
              <a:gd name="connsiteX2929" fmla="*/ 406198 w 1096059"/>
              <a:gd name="connsiteY2929" fmla="*/ 382497 h 479583"/>
              <a:gd name="connsiteX2930" fmla="*/ 406574 w 1096059"/>
              <a:gd name="connsiteY2930" fmla="*/ 382476 h 479583"/>
              <a:gd name="connsiteX2931" fmla="*/ 407048 w 1096059"/>
              <a:gd name="connsiteY2931" fmla="*/ 382611 h 479583"/>
              <a:gd name="connsiteX2932" fmla="*/ 407653 w 1096059"/>
              <a:gd name="connsiteY2932" fmla="*/ 382718 h 479583"/>
              <a:gd name="connsiteX2933" fmla="*/ 407915 w 1096059"/>
              <a:gd name="connsiteY2933" fmla="*/ 382818 h 479583"/>
              <a:gd name="connsiteX2934" fmla="*/ 408291 w 1096059"/>
              <a:gd name="connsiteY2934" fmla="*/ 382795 h 479583"/>
              <a:gd name="connsiteX2935" fmla="*/ 408634 w 1096059"/>
              <a:gd name="connsiteY2935" fmla="*/ 383002 h 479583"/>
              <a:gd name="connsiteX2936" fmla="*/ 408700 w 1096059"/>
              <a:gd name="connsiteY2936" fmla="*/ 383194 h 479583"/>
              <a:gd name="connsiteX2937" fmla="*/ 408733 w 1096059"/>
              <a:gd name="connsiteY2937" fmla="*/ 383635 h 479583"/>
              <a:gd name="connsiteX2938" fmla="*/ 408634 w 1096059"/>
              <a:gd name="connsiteY2938" fmla="*/ 383813 h 479583"/>
              <a:gd name="connsiteX2939" fmla="*/ 408700 w 1096059"/>
              <a:gd name="connsiteY2939" fmla="*/ 384077 h 479583"/>
              <a:gd name="connsiteX2940" fmla="*/ 408994 w 1096059"/>
              <a:gd name="connsiteY2940" fmla="*/ 384375 h 479583"/>
              <a:gd name="connsiteX2941" fmla="*/ 409027 w 1096059"/>
              <a:gd name="connsiteY2941" fmla="*/ 384731 h 479583"/>
              <a:gd name="connsiteX2942" fmla="*/ 408798 w 1096059"/>
              <a:gd name="connsiteY2942" fmla="*/ 385016 h 479583"/>
              <a:gd name="connsiteX2943" fmla="*/ 408520 w 1096059"/>
              <a:gd name="connsiteY2943" fmla="*/ 384917 h 479583"/>
              <a:gd name="connsiteX2944" fmla="*/ 408406 w 1096059"/>
              <a:gd name="connsiteY2944" fmla="*/ 385166 h 479583"/>
              <a:gd name="connsiteX2945" fmla="*/ 408177 w 1096059"/>
              <a:gd name="connsiteY2945" fmla="*/ 385343 h 479583"/>
              <a:gd name="connsiteX2946" fmla="*/ 407948 w 1096059"/>
              <a:gd name="connsiteY2946" fmla="*/ 385308 h 479583"/>
              <a:gd name="connsiteX2947" fmla="*/ 407784 w 1096059"/>
              <a:gd name="connsiteY2947" fmla="*/ 385343 h 479583"/>
              <a:gd name="connsiteX2948" fmla="*/ 407653 w 1096059"/>
              <a:gd name="connsiteY2948" fmla="*/ 385557 h 479583"/>
              <a:gd name="connsiteX2949" fmla="*/ 407425 w 1096059"/>
              <a:gd name="connsiteY2949" fmla="*/ 385657 h 479583"/>
              <a:gd name="connsiteX2950" fmla="*/ 407310 w 1096059"/>
              <a:gd name="connsiteY2950" fmla="*/ 385941 h 479583"/>
              <a:gd name="connsiteX2951" fmla="*/ 407294 w 1096059"/>
              <a:gd name="connsiteY2951" fmla="*/ 386276 h 479583"/>
              <a:gd name="connsiteX2952" fmla="*/ 407048 w 1096059"/>
              <a:gd name="connsiteY2952" fmla="*/ 386504 h 479583"/>
              <a:gd name="connsiteX2953" fmla="*/ 407016 w 1096059"/>
              <a:gd name="connsiteY2953" fmla="*/ 386746 h 479583"/>
              <a:gd name="connsiteX2954" fmla="*/ 406918 w 1096059"/>
              <a:gd name="connsiteY2954" fmla="*/ 387251 h 479583"/>
              <a:gd name="connsiteX2955" fmla="*/ 406705 w 1096059"/>
              <a:gd name="connsiteY2955" fmla="*/ 387550 h 479583"/>
              <a:gd name="connsiteX2956" fmla="*/ 406738 w 1096059"/>
              <a:gd name="connsiteY2956" fmla="*/ 387934 h 479583"/>
              <a:gd name="connsiteX2957" fmla="*/ 406885 w 1096059"/>
              <a:gd name="connsiteY2957" fmla="*/ 388276 h 479583"/>
              <a:gd name="connsiteX2958" fmla="*/ 406869 w 1096059"/>
              <a:gd name="connsiteY2958" fmla="*/ 388653 h 479583"/>
              <a:gd name="connsiteX2959" fmla="*/ 406394 w 1096059"/>
              <a:gd name="connsiteY2959" fmla="*/ 388860 h 479583"/>
              <a:gd name="connsiteX2960" fmla="*/ 406133 w 1096059"/>
              <a:gd name="connsiteY2960" fmla="*/ 389386 h 479583"/>
              <a:gd name="connsiteX2961" fmla="*/ 406133 w 1096059"/>
              <a:gd name="connsiteY2961" fmla="*/ 389621 h 479583"/>
              <a:gd name="connsiteX2962" fmla="*/ 406264 w 1096059"/>
              <a:gd name="connsiteY2962" fmla="*/ 389770 h 479583"/>
              <a:gd name="connsiteX2963" fmla="*/ 406885 w 1096059"/>
              <a:gd name="connsiteY2963" fmla="*/ 390024 h 479583"/>
              <a:gd name="connsiteX2964" fmla="*/ 407228 w 1096059"/>
              <a:gd name="connsiteY2964" fmla="*/ 390296 h 479583"/>
              <a:gd name="connsiteX2965" fmla="*/ 407506 w 1096059"/>
              <a:gd name="connsiteY2965" fmla="*/ 390197 h 479583"/>
              <a:gd name="connsiteX2966" fmla="*/ 407768 w 1096059"/>
              <a:gd name="connsiteY2966" fmla="*/ 390320 h 479583"/>
              <a:gd name="connsiteX2967" fmla="*/ 408062 w 1096059"/>
              <a:gd name="connsiteY2967" fmla="*/ 390074 h 479583"/>
              <a:gd name="connsiteX2968" fmla="*/ 408553 w 1096059"/>
              <a:gd name="connsiteY2968" fmla="*/ 390098 h 479583"/>
              <a:gd name="connsiteX2969" fmla="*/ 408618 w 1096059"/>
              <a:gd name="connsiteY2969" fmla="*/ 390468 h 479583"/>
              <a:gd name="connsiteX2970" fmla="*/ 408700 w 1096059"/>
              <a:gd name="connsiteY2970" fmla="*/ 390822 h 479583"/>
              <a:gd name="connsiteX2971" fmla="*/ 408814 w 1096059"/>
              <a:gd name="connsiteY2971" fmla="*/ 391323 h 479583"/>
              <a:gd name="connsiteX2972" fmla="*/ 409256 w 1096059"/>
              <a:gd name="connsiteY2972" fmla="*/ 391750 h 479583"/>
              <a:gd name="connsiteX2973" fmla="*/ 409567 w 1096059"/>
              <a:gd name="connsiteY2973" fmla="*/ 392161 h 479583"/>
              <a:gd name="connsiteX2974" fmla="*/ 409632 w 1096059"/>
              <a:gd name="connsiteY2974" fmla="*/ 392753 h 479583"/>
              <a:gd name="connsiteX2975" fmla="*/ 409714 w 1096059"/>
              <a:gd name="connsiteY2975" fmla="*/ 392909 h 479583"/>
              <a:gd name="connsiteX2976" fmla="*/ 409812 w 1096059"/>
              <a:gd name="connsiteY2976" fmla="*/ 393246 h 479583"/>
              <a:gd name="connsiteX2977" fmla="*/ 409894 w 1096059"/>
              <a:gd name="connsiteY2977" fmla="*/ 393764 h 479583"/>
              <a:gd name="connsiteX2978" fmla="*/ 410090 w 1096059"/>
              <a:gd name="connsiteY2978" fmla="*/ 393904 h 479583"/>
              <a:gd name="connsiteX2979" fmla="*/ 410531 w 1096059"/>
              <a:gd name="connsiteY2979" fmla="*/ 394060 h 479583"/>
              <a:gd name="connsiteX2980" fmla="*/ 411055 w 1096059"/>
              <a:gd name="connsiteY2980" fmla="*/ 394356 h 479583"/>
              <a:gd name="connsiteX2981" fmla="*/ 411185 w 1096059"/>
              <a:gd name="connsiteY2981" fmla="*/ 394652 h 479583"/>
              <a:gd name="connsiteX2982" fmla="*/ 411185 w 1096059"/>
              <a:gd name="connsiteY2982" fmla="*/ 394948 h 479583"/>
              <a:gd name="connsiteX2983" fmla="*/ 411463 w 1096059"/>
              <a:gd name="connsiteY2983" fmla="*/ 395243 h 479583"/>
              <a:gd name="connsiteX2984" fmla="*/ 411660 w 1096059"/>
              <a:gd name="connsiteY2984" fmla="*/ 395769 h 479583"/>
              <a:gd name="connsiteX2985" fmla="*/ 411660 w 1096059"/>
              <a:gd name="connsiteY2985" fmla="*/ 396246 h 479583"/>
              <a:gd name="connsiteX2986" fmla="*/ 411725 w 1096059"/>
              <a:gd name="connsiteY2986" fmla="*/ 396682 h 479583"/>
              <a:gd name="connsiteX2987" fmla="*/ 411594 w 1096059"/>
              <a:gd name="connsiteY2987" fmla="*/ 396945 h 479583"/>
              <a:gd name="connsiteX2988" fmla="*/ 411856 w 1096059"/>
              <a:gd name="connsiteY2988" fmla="*/ 397405 h 479583"/>
              <a:gd name="connsiteX2989" fmla="*/ 411725 w 1096059"/>
              <a:gd name="connsiteY2989" fmla="*/ 397948 h 479583"/>
              <a:gd name="connsiteX2990" fmla="*/ 412003 w 1096059"/>
              <a:gd name="connsiteY2990" fmla="*/ 398276 h 479583"/>
              <a:gd name="connsiteX2991" fmla="*/ 411692 w 1096059"/>
              <a:gd name="connsiteY2991" fmla="*/ 398942 h 479583"/>
              <a:gd name="connsiteX2992" fmla="*/ 411807 w 1096059"/>
              <a:gd name="connsiteY2992" fmla="*/ 399731 h 479583"/>
              <a:gd name="connsiteX2993" fmla="*/ 412003 w 1096059"/>
              <a:gd name="connsiteY2993" fmla="*/ 400265 h 479583"/>
              <a:gd name="connsiteX2994" fmla="*/ 411725 w 1096059"/>
              <a:gd name="connsiteY2994" fmla="*/ 400537 h 479583"/>
              <a:gd name="connsiteX2995" fmla="*/ 411888 w 1096059"/>
              <a:gd name="connsiteY2995" fmla="*/ 401087 h 479583"/>
              <a:gd name="connsiteX2996" fmla="*/ 412068 w 1096059"/>
              <a:gd name="connsiteY2996" fmla="*/ 401441 h 479583"/>
              <a:gd name="connsiteX2997" fmla="*/ 412134 w 1096059"/>
              <a:gd name="connsiteY2997" fmla="*/ 401926 h 479583"/>
              <a:gd name="connsiteX2998" fmla="*/ 411741 w 1096059"/>
              <a:gd name="connsiteY2998" fmla="*/ 402353 h 479583"/>
              <a:gd name="connsiteX2999" fmla="*/ 411333 w 1096059"/>
              <a:gd name="connsiteY2999" fmla="*/ 402657 h 479583"/>
              <a:gd name="connsiteX3000" fmla="*/ 411316 w 1096059"/>
              <a:gd name="connsiteY3000" fmla="*/ 403068 h 479583"/>
              <a:gd name="connsiteX3001" fmla="*/ 411823 w 1096059"/>
              <a:gd name="connsiteY3001" fmla="*/ 403422 h 479583"/>
              <a:gd name="connsiteX3002" fmla="*/ 411790 w 1096059"/>
              <a:gd name="connsiteY3002" fmla="*/ 403832 h 479583"/>
              <a:gd name="connsiteX3003" fmla="*/ 411512 w 1096059"/>
              <a:gd name="connsiteY3003" fmla="*/ 404243 h 479583"/>
              <a:gd name="connsiteX3004" fmla="*/ 410973 w 1096059"/>
              <a:gd name="connsiteY3004" fmla="*/ 404079 h 479583"/>
              <a:gd name="connsiteX3005" fmla="*/ 410597 w 1096059"/>
              <a:gd name="connsiteY3005" fmla="*/ 404317 h 479583"/>
              <a:gd name="connsiteX3006" fmla="*/ 410777 w 1096059"/>
              <a:gd name="connsiteY3006" fmla="*/ 404893 h 479583"/>
              <a:gd name="connsiteX3007" fmla="*/ 410858 w 1096059"/>
              <a:gd name="connsiteY3007" fmla="*/ 405246 h 479583"/>
              <a:gd name="connsiteX3008" fmla="*/ 411103 w 1096059"/>
              <a:gd name="connsiteY3008" fmla="*/ 405419 h 479583"/>
              <a:gd name="connsiteX3009" fmla="*/ 411545 w 1096059"/>
              <a:gd name="connsiteY3009" fmla="*/ 405731 h 479583"/>
              <a:gd name="connsiteX3010" fmla="*/ 411790 w 1096059"/>
              <a:gd name="connsiteY3010" fmla="*/ 405978 h 479583"/>
              <a:gd name="connsiteX3011" fmla="*/ 412297 w 1096059"/>
              <a:gd name="connsiteY3011" fmla="*/ 406397 h 479583"/>
              <a:gd name="connsiteX3012" fmla="*/ 412003 w 1096059"/>
              <a:gd name="connsiteY3012" fmla="*/ 406800 h 479583"/>
              <a:gd name="connsiteX3013" fmla="*/ 412003 w 1096059"/>
              <a:gd name="connsiteY3013" fmla="*/ 407079 h 479583"/>
              <a:gd name="connsiteX3014" fmla="*/ 412232 w 1096059"/>
              <a:gd name="connsiteY3014" fmla="*/ 407531 h 479583"/>
              <a:gd name="connsiteX3015" fmla="*/ 412199 w 1096059"/>
              <a:gd name="connsiteY3015" fmla="*/ 407786 h 479583"/>
              <a:gd name="connsiteX3016" fmla="*/ 412363 w 1096059"/>
              <a:gd name="connsiteY3016" fmla="*/ 408361 h 479583"/>
              <a:gd name="connsiteX3017" fmla="*/ 412297 w 1096059"/>
              <a:gd name="connsiteY3017" fmla="*/ 408649 h 479583"/>
              <a:gd name="connsiteX3018" fmla="*/ 412608 w 1096059"/>
              <a:gd name="connsiteY3018" fmla="*/ 408838 h 479583"/>
              <a:gd name="connsiteX3019" fmla="*/ 412543 w 1096059"/>
              <a:gd name="connsiteY3019" fmla="*/ 409043 h 479583"/>
              <a:gd name="connsiteX3020" fmla="*/ 412363 w 1096059"/>
              <a:gd name="connsiteY3020" fmla="*/ 409282 h 479583"/>
              <a:gd name="connsiteX3021" fmla="*/ 412019 w 1096059"/>
              <a:gd name="connsiteY3021" fmla="*/ 409504 h 479583"/>
              <a:gd name="connsiteX3022" fmla="*/ 411938 w 1096059"/>
              <a:gd name="connsiteY3022" fmla="*/ 409726 h 479583"/>
              <a:gd name="connsiteX3023" fmla="*/ 411986 w 1096059"/>
              <a:gd name="connsiteY3023" fmla="*/ 410186 h 479583"/>
              <a:gd name="connsiteX3024" fmla="*/ 412117 w 1096059"/>
              <a:gd name="connsiteY3024" fmla="*/ 410515 h 479583"/>
              <a:gd name="connsiteX3025" fmla="*/ 411807 w 1096059"/>
              <a:gd name="connsiteY3025" fmla="*/ 410959 h 479583"/>
              <a:gd name="connsiteX3026" fmla="*/ 412003 w 1096059"/>
              <a:gd name="connsiteY3026" fmla="*/ 411361 h 479583"/>
              <a:gd name="connsiteX3027" fmla="*/ 411823 w 1096059"/>
              <a:gd name="connsiteY3027" fmla="*/ 411608 h 479583"/>
              <a:gd name="connsiteX3028" fmla="*/ 411790 w 1096059"/>
              <a:gd name="connsiteY3028" fmla="*/ 412134 h 479583"/>
              <a:gd name="connsiteX3029" fmla="*/ 411888 w 1096059"/>
              <a:gd name="connsiteY3029" fmla="*/ 412421 h 479583"/>
              <a:gd name="connsiteX3030" fmla="*/ 412575 w 1096059"/>
              <a:gd name="connsiteY3030" fmla="*/ 412717 h 479583"/>
              <a:gd name="connsiteX3031" fmla="*/ 412984 w 1096059"/>
              <a:gd name="connsiteY3031" fmla="*/ 413013 h 479583"/>
              <a:gd name="connsiteX3032" fmla="*/ 413360 w 1096059"/>
              <a:gd name="connsiteY3032" fmla="*/ 413161 h 479583"/>
              <a:gd name="connsiteX3033" fmla="*/ 413605 w 1096059"/>
              <a:gd name="connsiteY3033" fmla="*/ 413876 h 479583"/>
              <a:gd name="connsiteX3034" fmla="*/ 413327 w 1096059"/>
              <a:gd name="connsiteY3034" fmla="*/ 413975 h 479583"/>
              <a:gd name="connsiteX3035" fmla="*/ 413213 w 1096059"/>
              <a:gd name="connsiteY3035" fmla="*/ 414115 h 479583"/>
              <a:gd name="connsiteX3036" fmla="*/ 413017 w 1096059"/>
              <a:gd name="connsiteY3036" fmla="*/ 414558 h 479583"/>
              <a:gd name="connsiteX3037" fmla="*/ 412690 w 1096059"/>
              <a:gd name="connsiteY3037" fmla="*/ 414600 h 479583"/>
              <a:gd name="connsiteX3038" fmla="*/ 412624 w 1096059"/>
              <a:gd name="connsiteY3038" fmla="*/ 414928 h 479583"/>
              <a:gd name="connsiteX3039" fmla="*/ 412297 w 1096059"/>
              <a:gd name="connsiteY3039" fmla="*/ 415142 h 479583"/>
              <a:gd name="connsiteX3040" fmla="*/ 412216 w 1096059"/>
              <a:gd name="connsiteY3040" fmla="*/ 415372 h 479583"/>
              <a:gd name="connsiteX3041" fmla="*/ 412085 w 1096059"/>
              <a:gd name="connsiteY3041" fmla="*/ 415915 h 479583"/>
              <a:gd name="connsiteX3042" fmla="*/ 412068 w 1096059"/>
              <a:gd name="connsiteY3042" fmla="*/ 416120 h 479583"/>
              <a:gd name="connsiteX3043" fmla="*/ 412199 w 1096059"/>
              <a:gd name="connsiteY3043" fmla="*/ 416457 h 479583"/>
              <a:gd name="connsiteX3044" fmla="*/ 412395 w 1096059"/>
              <a:gd name="connsiteY3044" fmla="*/ 416851 h 479583"/>
              <a:gd name="connsiteX3045" fmla="*/ 412869 w 1096059"/>
              <a:gd name="connsiteY3045" fmla="*/ 417180 h 479583"/>
              <a:gd name="connsiteX3046" fmla="*/ 412837 w 1096059"/>
              <a:gd name="connsiteY3046" fmla="*/ 417583 h 479583"/>
              <a:gd name="connsiteX3047" fmla="*/ 412869 w 1096059"/>
              <a:gd name="connsiteY3047" fmla="*/ 417912 h 479583"/>
              <a:gd name="connsiteX3048" fmla="*/ 413082 w 1096059"/>
              <a:gd name="connsiteY3048" fmla="*/ 418372 h 479583"/>
              <a:gd name="connsiteX3049" fmla="*/ 412984 w 1096059"/>
              <a:gd name="connsiteY3049" fmla="*/ 418676 h 479583"/>
              <a:gd name="connsiteX3050" fmla="*/ 412722 w 1096059"/>
              <a:gd name="connsiteY3050" fmla="*/ 419169 h 479583"/>
              <a:gd name="connsiteX3051" fmla="*/ 412592 w 1096059"/>
              <a:gd name="connsiteY3051" fmla="*/ 419383 h 479583"/>
              <a:gd name="connsiteX3052" fmla="*/ 412510 w 1096059"/>
              <a:gd name="connsiteY3052" fmla="*/ 419786 h 479583"/>
              <a:gd name="connsiteX3053" fmla="*/ 412314 w 1096059"/>
              <a:gd name="connsiteY3053" fmla="*/ 420221 h 479583"/>
              <a:gd name="connsiteX3054" fmla="*/ 412036 w 1096059"/>
              <a:gd name="connsiteY3054" fmla="*/ 420123 h 479583"/>
              <a:gd name="connsiteX3055" fmla="*/ 411823 w 1096059"/>
              <a:gd name="connsiteY3055" fmla="*/ 420394 h 479583"/>
              <a:gd name="connsiteX3056" fmla="*/ 411676 w 1096059"/>
              <a:gd name="connsiteY3056" fmla="*/ 420616 h 479583"/>
              <a:gd name="connsiteX3057" fmla="*/ 411627 w 1096059"/>
              <a:gd name="connsiteY3057" fmla="*/ 420854 h 479583"/>
              <a:gd name="connsiteX3058" fmla="*/ 411365 w 1096059"/>
              <a:gd name="connsiteY3058" fmla="*/ 421232 h 479583"/>
              <a:gd name="connsiteX3059" fmla="*/ 411267 w 1096059"/>
              <a:gd name="connsiteY3059" fmla="*/ 421348 h 479583"/>
              <a:gd name="connsiteX3060" fmla="*/ 411005 w 1096059"/>
              <a:gd name="connsiteY3060" fmla="*/ 421512 h 479583"/>
              <a:gd name="connsiteX3061" fmla="*/ 410826 w 1096059"/>
              <a:gd name="connsiteY3061" fmla="*/ 421759 h 479583"/>
              <a:gd name="connsiteX3062" fmla="*/ 410597 w 1096059"/>
              <a:gd name="connsiteY3062" fmla="*/ 421980 h 479583"/>
              <a:gd name="connsiteX3063" fmla="*/ 410237 w 1096059"/>
              <a:gd name="connsiteY3063" fmla="*/ 422219 h 479583"/>
              <a:gd name="connsiteX3064" fmla="*/ 409877 w 1096059"/>
              <a:gd name="connsiteY3064" fmla="*/ 422326 h 479583"/>
              <a:gd name="connsiteX3065" fmla="*/ 410008 w 1096059"/>
              <a:gd name="connsiteY3065" fmla="*/ 422909 h 479583"/>
              <a:gd name="connsiteX3066" fmla="*/ 410106 w 1096059"/>
              <a:gd name="connsiteY3066" fmla="*/ 423024 h 479583"/>
              <a:gd name="connsiteX3067" fmla="*/ 409828 w 1096059"/>
              <a:gd name="connsiteY3067" fmla="*/ 423509 h 479583"/>
              <a:gd name="connsiteX3068" fmla="*/ 409992 w 1096059"/>
              <a:gd name="connsiteY3068" fmla="*/ 423731 h 479583"/>
              <a:gd name="connsiteX3069" fmla="*/ 409763 w 1096059"/>
              <a:gd name="connsiteY3069" fmla="*/ 424405 h 479583"/>
              <a:gd name="connsiteX3070" fmla="*/ 409877 w 1096059"/>
              <a:gd name="connsiteY3070" fmla="*/ 424495 h 479583"/>
              <a:gd name="connsiteX3071" fmla="*/ 410188 w 1096059"/>
              <a:gd name="connsiteY3071" fmla="*/ 424676 h 479583"/>
              <a:gd name="connsiteX3072" fmla="*/ 410204 w 1096059"/>
              <a:gd name="connsiteY3072" fmla="*/ 425087 h 479583"/>
              <a:gd name="connsiteX3073" fmla="*/ 410368 w 1096059"/>
              <a:gd name="connsiteY3073" fmla="*/ 425219 h 479583"/>
              <a:gd name="connsiteX3074" fmla="*/ 410793 w 1096059"/>
              <a:gd name="connsiteY3074" fmla="*/ 425161 h 479583"/>
              <a:gd name="connsiteX3075" fmla="*/ 410891 w 1096059"/>
              <a:gd name="connsiteY3075" fmla="*/ 425474 h 479583"/>
              <a:gd name="connsiteX3076" fmla="*/ 410924 w 1096059"/>
              <a:gd name="connsiteY3076" fmla="*/ 425827 h 479583"/>
              <a:gd name="connsiteX3077" fmla="*/ 410777 w 1096059"/>
              <a:gd name="connsiteY3077" fmla="*/ 426057 h 479583"/>
              <a:gd name="connsiteX3078" fmla="*/ 410270 w 1096059"/>
              <a:gd name="connsiteY3078" fmla="*/ 426271 h 479583"/>
              <a:gd name="connsiteX3079" fmla="*/ 410417 w 1096059"/>
              <a:gd name="connsiteY3079" fmla="*/ 426739 h 479583"/>
              <a:gd name="connsiteX3080" fmla="*/ 410351 w 1096059"/>
              <a:gd name="connsiteY3080" fmla="*/ 427076 h 479583"/>
              <a:gd name="connsiteX3081" fmla="*/ 410384 w 1096059"/>
              <a:gd name="connsiteY3081" fmla="*/ 427389 h 479583"/>
              <a:gd name="connsiteX3082" fmla="*/ 410531 w 1096059"/>
              <a:gd name="connsiteY3082" fmla="*/ 427542 h 479583"/>
              <a:gd name="connsiteX3083" fmla="*/ 410450 w 1096059"/>
              <a:gd name="connsiteY3083" fmla="*/ 427749 h 479583"/>
              <a:gd name="connsiteX3084" fmla="*/ 410221 w 1096059"/>
              <a:gd name="connsiteY3084" fmla="*/ 428013 h 479583"/>
              <a:gd name="connsiteX3085" fmla="*/ 410008 w 1096059"/>
              <a:gd name="connsiteY3085" fmla="*/ 428327 h 479583"/>
              <a:gd name="connsiteX3086" fmla="*/ 409795 w 1096059"/>
              <a:gd name="connsiteY3086" fmla="*/ 428559 h 479583"/>
              <a:gd name="connsiteX3087" fmla="*/ 409910 w 1096059"/>
              <a:gd name="connsiteY3087" fmla="*/ 428792 h 479583"/>
              <a:gd name="connsiteX3088" fmla="*/ 410172 w 1096059"/>
              <a:gd name="connsiteY3088" fmla="*/ 428936 h 479583"/>
              <a:gd name="connsiteX3089" fmla="*/ 409926 w 1096059"/>
              <a:gd name="connsiteY3089" fmla="*/ 429596 h 479583"/>
              <a:gd name="connsiteX3090" fmla="*/ 410302 w 1096059"/>
              <a:gd name="connsiteY3090" fmla="*/ 429866 h 479583"/>
              <a:gd name="connsiteX3091" fmla="*/ 410695 w 1096059"/>
              <a:gd name="connsiteY3091" fmla="*/ 429646 h 479583"/>
              <a:gd name="connsiteX3092" fmla="*/ 410907 w 1096059"/>
              <a:gd name="connsiteY3092" fmla="*/ 430041 h 479583"/>
              <a:gd name="connsiteX3093" fmla="*/ 410875 w 1096059"/>
              <a:gd name="connsiteY3093" fmla="*/ 430299 h 479583"/>
              <a:gd name="connsiteX3094" fmla="*/ 410629 w 1096059"/>
              <a:gd name="connsiteY3094" fmla="*/ 430318 h 479583"/>
              <a:gd name="connsiteX3095" fmla="*/ 410433 w 1096059"/>
              <a:gd name="connsiteY3095" fmla="*/ 430560 h 479583"/>
              <a:gd name="connsiteX3096" fmla="*/ 410368 w 1096059"/>
              <a:gd name="connsiteY3096" fmla="*/ 431059 h 479583"/>
              <a:gd name="connsiteX3097" fmla="*/ 410531 w 1096059"/>
              <a:gd name="connsiteY3097" fmla="*/ 431254 h 479583"/>
              <a:gd name="connsiteX3098" fmla="*/ 410155 w 1096059"/>
              <a:gd name="connsiteY3098" fmla="*/ 431555 h 479583"/>
              <a:gd name="connsiteX3099" fmla="*/ 410188 w 1096059"/>
              <a:gd name="connsiteY3099" fmla="*/ 431976 h 479583"/>
              <a:gd name="connsiteX3100" fmla="*/ 410711 w 1096059"/>
              <a:gd name="connsiteY3100" fmla="*/ 432591 h 479583"/>
              <a:gd name="connsiteX3101" fmla="*/ 410924 w 1096059"/>
              <a:gd name="connsiteY3101" fmla="*/ 432572 h 479583"/>
              <a:gd name="connsiteX3102" fmla="*/ 411185 w 1096059"/>
              <a:gd name="connsiteY3102" fmla="*/ 432421 h 479583"/>
              <a:gd name="connsiteX3103" fmla="*/ 411349 w 1096059"/>
              <a:gd name="connsiteY3103" fmla="*/ 432597 h 479583"/>
              <a:gd name="connsiteX3104" fmla="*/ 411463 w 1096059"/>
              <a:gd name="connsiteY3104" fmla="*/ 432848 h 479583"/>
              <a:gd name="connsiteX3105" fmla="*/ 411643 w 1096059"/>
              <a:gd name="connsiteY3105" fmla="*/ 432861 h 479583"/>
              <a:gd name="connsiteX3106" fmla="*/ 412052 w 1096059"/>
              <a:gd name="connsiteY3106" fmla="*/ 433162 h 479583"/>
              <a:gd name="connsiteX3107" fmla="*/ 412330 w 1096059"/>
              <a:gd name="connsiteY3107" fmla="*/ 433279 h 479583"/>
              <a:gd name="connsiteX3108" fmla="*/ 412117 w 1096059"/>
              <a:gd name="connsiteY3108" fmla="*/ 433715 h 479583"/>
              <a:gd name="connsiteX3109" fmla="*/ 412166 w 1096059"/>
              <a:gd name="connsiteY3109" fmla="*/ 433991 h 479583"/>
              <a:gd name="connsiteX3110" fmla="*/ 412363 w 1096059"/>
              <a:gd name="connsiteY3110" fmla="*/ 434060 h 479583"/>
              <a:gd name="connsiteX3111" fmla="*/ 412297 w 1096059"/>
              <a:gd name="connsiteY3111" fmla="*/ 434356 h 479583"/>
              <a:gd name="connsiteX3112" fmla="*/ 412461 w 1096059"/>
              <a:gd name="connsiteY3112" fmla="*/ 434550 h 479583"/>
              <a:gd name="connsiteX3113" fmla="*/ 412477 w 1096059"/>
              <a:gd name="connsiteY3113" fmla="*/ 434927 h 479583"/>
              <a:gd name="connsiteX3114" fmla="*/ 412641 w 1096059"/>
              <a:gd name="connsiteY3114" fmla="*/ 434971 h 479583"/>
              <a:gd name="connsiteX3115" fmla="*/ 412804 w 1096059"/>
              <a:gd name="connsiteY3115" fmla="*/ 434839 h 479583"/>
              <a:gd name="connsiteX3116" fmla="*/ 413213 w 1096059"/>
              <a:gd name="connsiteY3116" fmla="*/ 434538 h 479583"/>
              <a:gd name="connsiteX3117" fmla="*/ 413654 w 1096059"/>
              <a:gd name="connsiteY3117" fmla="*/ 434801 h 479583"/>
              <a:gd name="connsiteX3118" fmla="*/ 414014 w 1096059"/>
              <a:gd name="connsiteY3118" fmla="*/ 434619 h 479583"/>
              <a:gd name="connsiteX3119" fmla="*/ 414407 w 1096059"/>
              <a:gd name="connsiteY3119" fmla="*/ 434688 h 479583"/>
              <a:gd name="connsiteX3120" fmla="*/ 414783 w 1096059"/>
              <a:gd name="connsiteY3120" fmla="*/ 434607 h 479583"/>
              <a:gd name="connsiteX3121" fmla="*/ 415077 w 1096059"/>
              <a:gd name="connsiteY3121" fmla="*/ 434726 h 479583"/>
              <a:gd name="connsiteX3122" fmla="*/ 415322 w 1096059"/>
              <a:gd name="connsiteY3122" fmla="*/ 434613 h 479583"/>
              <a:gd name="connsiteX3123" fmla="*/ 415682 w 1096059"/>
              <a:gd name="connsiteY3123" fmla="*/ 434443 h 479583"/>
              <a:gd name="connsiteX3124" fmla="*/ 416140 w 1096059"/>
              <a:gd name="connsiteY3124" fmla="*/ 434286 h 479583"/>
              <a:gd name="connsiteX3125" fmla="*/ 416238 w 1096059"/>
              <a:gd name="connsiteY3125" fmla="*/ 434406 h 479583"/>
              <a:gd name="connsiteX3126" fmla="*/ 416549 w 1096059"/>
              <a:gd name="connsiteY3126" fmla="*/ 434318 h 479583"/>
              <a:gd name="connsiteX3127" fmla="*/ 416761 w 1096059"/>
              <a:gd name="connsiteY3127" fmla="*/ 434475 h 479583"/>
              <a:gd name="connsiteX3128" fmla="*/ 416777 w 1096059"/>
              <a:gd name="connsiteY3128" fmla="*/ 434701 h 479583"/>
              <a:gd name="connsiteX3129" fmla="*/ 416794 w 1096059"/>
              <a:gd name="connsiteY3129" fmla="*/ 435046 h 479583"/>
              <a:gd name="connsiteX3130" fmla="*/ 416941 w 1096059"/>
              <a:gd name="connsiteY3130" fmla="*/ 435197 h 479583"/>
              <a:gd name="connsiteX3131" fmla="*/ 417432 w 1096059"/>
              <a:gd name="connsiteY3131" fmla="*/ 434946 h 479583"/>
              <a:gd name="connsiteX3132" fmla="*/ 417971 w 1096059"/>
              <a:gd name="connsiteY3132" fmla="*/ 435071 h 479583"/>
              <a:gd name="connsiteX3133" fmla="*/ 418053 w 1096059"/>
              <a:gd name="connsiteY3133" fmla="*/ 434864 h 479583"/>
              <a:gd name="connsiteX3134" fmla="*/ 418413 w 1096059"/>
              <a:gd name="connsiteY3134" fmla="*/ 434632 h 479583"/>
              <a:gd name="connsiteX3135" fmla="*/ 418674 w 1096059"/>
              <a:gd name="connsiteY3135" fmla="*/ 434820 h 479583"/>
              <a:gd name="connsiteX3136" fmla="*/ 419050 w 1096059"/>
              <a:gd name="connsiteY3136" fmla="*/ 434801 h 479583"/>
              <a:gd name="connsiteX3137" fmla="*/ 419312 w 1096059"/>
              <a:gd name="connsiteY3137" fmla="*/ 434852 h 479583"/>
              <a:gd name="connsiteX3138" fmla="*/ 419623 w 1096059"/>
              <a:gd name="connsiteY3138" fmla="*/ 434877 h 479583"/>
              <a:gd name="connsiteX3139" fmla="*/ 419655 w 1096059"/>
              <a:gd name="connsiteY3139" fmla="*/ 435342 h 479583"/>
              <a:gd name="connsiteX3140" fmla="*/ 420031 w 1096059"/>
              <a:gd name="connsiteY3140" fmla="*/ 435674 h 479583"/>
              <a:gd name="connsiteX3141" fmla="*/ 420685 w 1096059"/>
              <a:gd name="connsiteY3141" fmla="*/ 435618 h 479583"/>
              <a:gd name="connsiteX3142" fmla="*/ 420800 w 1096059"/>
              <a:gd name="connsiteY3142" fmla="*/ 436020 h 479583"/>
              <a:gd name="connsiteX3143" fmla="*/ 420734 w 1096059"/>
              <a:gd name="connsiteY3143" fmla="*/ 436158 h 479583"/>
              <a:gd name="connsiteX3144" fmla="*/ 421029 w 1096059"/>
              <a:gd name="connsiteY3144" fmla="*/ 436334 h 479583"/>
              <a:gd name="connsiteX3145" fmla="*/ 421356 w 1096059"/>
              <a:gd name="connsiteY3145" fmla="*/ 436246 h 479583"/>
              <a:gd name="connsiteX3146" fmla="*/ 421879 w 1096059"/>
              <a:gd name="connsiteY3146" fmla="*/ 436327 h 479583"/>
              <a:gd name="connsiteX3147" fmla="*/ 422222 w 1096059"/>
              <a:gd name="connsiteY3147" fmla="*/ 436365 h 479583"/>
              <a:gd name="connsiteX3148" fmla="*/ 422222 w 1096059"/>
              <a:gd name="connsiteY3148" fmla="*/ 436560 h 479583"/>
              <a:gd name="connsiteX3149" fmla="*/ 422386 w 1096059"/>
              <a:gd name="connsiteY3149" fmla="*/ 436836 h 479583"/>
              <a:gd name="connsiteX3150" fmla="*/ 422321 w 1096059"/>
              <a:gd name="connsiteY3150" fmla="*/ 437119 h 479583"/>
              <a:gd name="connsiteX3151" fmla="*/ 422598 w 1096059"/>
              <a:gd name="connsiteY3151" fmla="*/ 437370 h 479583"/>
              <a:gd name="connsiteX3152" fmla="*/ 422729 w 1096059"/>
              <a:gd name="connsiteY3152" fmla="*/ 437589 h 479583"/>
              <a:gd name="connsiteX3153" fmla="*/ 422958 w 1096059"/>
              <a:gd name="connsiteY3153" fmla="*/ 437929 h 479583"/>
              <a:gd name="connsiteX3154" fmla="*/ 423285 w 1096059"/>
              <a:gd name="connsiteY3154" fmla="*/ 438381 h 479583"/>
              <a:gd name="connsiteX3155" fmla="*/ 423302 w 1096059"/>
              <a:gd name="connsiteY3155" fmla="*/ 438682 h 479583"/>
              <a:gd name="connsiteX3156" fmla="*/ 423269 w 1096059"/>
              <a:gd name="connsiteY3156" fmla="*/ 438984 h 479583"/>
              <a:gd name="connsiteX3157" fmla="*/ 423253 w 1096059"/>
              <a:gd name="connsiteY3157" fmla="*/ 439229 h 479583"/>
              <a:gd name="connsiteX3158" fmla="*/ 423498 w 1096059"/>
              <a:gd name="connsiteY3158" fmla="*/ 439398 h 479583"/>
              <a:gd name="connsiteX3159" fmla="*/ 423629 w 1096059"/>
              <a:gd name="connsiteY3159" fmla="*/ 439561 h 479583"/>
              <a:gd name="connsiteX3160" fmla="*/ 423776 w 1096059"/>
              <a:gd name="connsiteY3160" fmla="*/ 439599 h 479583"/>
              <a:gd name="connsiteX3161" fmla="*/ 424136 w 1096059"/>
              <a:gd name="connsiteY3161" fmla="*/ 439743 h 479583"/>
              <a:gd name="connsiteX3162" fmla="*/ 424397 w 1096059"/>
              <a:gd name="connsiteY3162" fmla="*/ 439756 h 479583"/>
              <a:gd name="connsiteX3163" fmla="*/ 424888 w 1096059"/>
              <a:gd name="connsiteY3163" fmla="*/ 439988 h 479583"/>
              <a:gd name="connsiteX3164" fmla="*/ 425280 w 1096059"/>
              <a:gd name="connsiteY3164" fmla="*/ 440522 h 479583"/>
              <a:gd name="connsiteX3165" fmla="*/ 425591 w 1096059"/>
              <a:gd name="connsiteY3165" fmla="*/ 440516 h 479583"/>
              <a:gd name="connsiteX3166" fmla="*/ 425754 w 1096059"/>
              <a:gd name="connsiteY3166" fmla="*/ 440271 h 479583"/>
              <a:gd name="connsiteX3167" fmla="*/ 426016 w 1096059"/>
              <a:gd name="connsiteY3167" fmla="*/ 440189 h 479583"/>
              <a:gd name="connsiteX3168" fmla="*/ 426539 w 1096059"/>
              <a:gd name="connsiteY3168" fmla="*/ 440315 h 479583"/>
              <a:gd name="connsiteX3169" fmla="*/ 426768 w 1096059"/>
              <a:gd name="connsiteY3169" fmla="*/ 440645 h 479583"/>
              <a:gd name="connsiteX3170" fmla="*/ 427046 w 1096059"/>
              <a:gd name="connsiteY3170" fmla="*/ 440849 h 479583"/>
              <a:gd name="connsiteX3171" fmla="*/ 427373 w 1096059"/>
              <a:gd name="connsiteY3171" fmla="*/ 440836 h 479583"/>
              <a:gd name="connsiteX3172" fmla="*/ 427815 w 1096059"/>
              <a:gd name="connsiteY3172" fmla="*/ 440591 h 479583"/>
              <a:gd name="connsiteX3173" fmla="*/ 428174 w 1096059"/>
              <a:gd name="connsiteY3173" fmla="*/ 440842 h 479583"/>
              <a:gd name="connsiteX3174" fmla="*/ 428403 w 1096059"/>
              <a:gd name="connsiteY3174" fmla="*/ 440572 h 479583"/>
              <a:gd name="connsiteX3175" fmla="*/ 428796 w 1096059"/>
              <a:gd name="connsiteY3175" fmla="*/ 440434 h 479583"/>
              <a:gd name="connsiteX3176" fmla="*/ 429123 w 1096059"/>
              <a:gd name="connsiteY3176" fmla="*/ 440554 h 479583"/>
              <a:gd name="connsiteX3177" fmla="*/ 429548 w 1096059"/>
              <a:gd name="connsiteY3177" fmla="*/ 440522 h 479583"/>
              <a:gd name="connsiteX3178" fmla="*/ 429858 w 1096059"/>
              <a:gd name="connsiteY3178" fmla="*/ 440491 h 479583"/>
              <a:gd name="connsiteX3179" fmla="*/ 430202 w 1096059"/>
              <a:gd name="connsiteY3179" fmla="*/ 440824 h 479583"/>
              <a:gd name="connsiteX3180" fmla="*/ 430758 w 1096059"/>
              <a:gd name="connsiteY3180" fmla="*/ 440918 h 479583"/>
              <a:gd name="connsiteX3181" fmla="*/ 430987 w 1096059"/>
              <a:gd name="connsiteY3181" fmla="*/ 441407 h 479583"/>
              <a:gd name="connsiteX3182" fmla="*/ 431150 w 1096059"/>
              <a:gd name="connsiteY3182" fmla="*/ 441451 h 479583"/>
              <a:gd name="connsiteX3183" fmla="*/ 431510 w 1096059"/>
              <a:gd name="connsiteY3183" fmla="*/ 441401 h 479583"/>
              <a:gd name="connsiteX3184" fmla="*/ 431445 w 1096059"/>
              <a:gd name="connsiteY3184" fmla="*/ 441037 h 479583"/>
              <a:gd name="connsiteX3185" fmla="*/ 431396 w 1096059"/>
              <a:gd name="connsiteY3185" fmla="*/ 440786 h 479583"/>
              <a:gd name="connsiteX3186" fmla="*/ 431592 w 1096059"/>
              <a:gd name="connsiteY3186" fmla="*/ 440692 h 479583"/>
              <a:gd name="connsiteX3187" fmla="*/ 431886 w 1096059"/>
              <a:gd name="connsiteY3187" fmla="*/ 440623 h 479583"/>
              <a:gd name="connsiteX3188" fmla="*/ 431984 w 1096059"/>
              <a:gd name="connsiteY3188" fmla="*/ 440384 h 479583"/>
              <a:gd name="connsiteX3189" fmla="*/ 432164 w 1096059"/>
              <a:gd name="connsiteY3189" fmla="*/ 440334 h 479583"/>
              <a:gd name="connsiteX3190" fmla="*/ 432327 w 1096059"/>
              <a:gd name="connsiteY3190" fmla="*/ 440265 h 479583"/>
              <a:gd name="connsiteX3191" fmla="*/ 432507 w 1096059"/>
              <a:gd name="connsiteY3191" fmla="*/ 440327 h 479583"/>
              <a:gd name="connsiteX3192" fmla="*/ 432605 w 1096059"/>
              <a:gd name="connsiteY3192" fmla="*/ 440560 h 479583"/>
              <a:gd name="connsiteX3193" fmla="*/ 432900 w 1096059"/>
              <a:gd name="connsiteY3193" fmla="*/ 440798 h 479583"/>
              <a:gd name="connsiteX3194" fmla="*/ 433047 w 1096059"/>
              <a:gd name="connsiteY3194" fmla="*/ 440641 h 479583"/>
              <a:gd name="connsiteX3195" fmla="*/ 433276 w 1096059"/>
              <a:gd name="connsiteY3195" fmla="*/ 440302 h 479583"/>
              <a:gd name="connsiteX3196" fmla="*/ 433407 w 1096059"/>
              <a:gd name="connsiteY3196" fmla="*/ 439988 h 479583"/>
              <a:gd name="connsiteX3197" fmla="*/ 433619 w 1096059"/>
              <a:gd name="connsiteY3197" fmla="*/ 439624 h 479583"/>
              <a:gd name="connsiteX3198" fmla="*/ 433946 w 1096059"/>
              <a:gd name="connsiteY3198" fmla="*/ 439197 h 479583"/>
              <a:gd name="connsiteX3199" fmla="*/ 434388 w 1096059"/>
              <a:gd name="connsiteY3199" fmla="*/ 438893 h 479583"/>
              <a:gd name="connsiteX3200" fmla="*/ 434715 w 1096059"/>
              <a:gd name="connsiteY3200" fmla="*/ 439015 h 479583"/>
              <a:gd name="connsiteX3201" fmla="*/ 434927 w 1096059"/>
              <a:gd name="connsiteY3201" fmla="*/ 439254 h 479583"/>
              <a:gd name="connsiteX3202" fmla="*/ 435124 w 1096059"/>
              <a:gd name="connsiteY3202" fmla="*/ 439605 h 479583"/>
              <a:gd name="connsiteX3203" fmla="*/ 434846 w 1096059"/>
              <a:gd name="connsiteY3203" fmla="*/ 439963 h 479583"/>
              <a:gd name="connsiteX3204" fmla="*/ 434960 w 1096059"/>
              <a:gd name="connsiteY3204" fmla="*/ 440133 h 479583"/>
              <a:gd name="connsiteX3205" fmla="*/ 435124 w 1096059"/>
              <a:gd name="connsiteY3205" fmla="*/ 440095 h 479583"/>
              <a:gd name="connsiteX3206" fmla="*/ 435385 w 1096059"/>
              <a:gd name="connsiteY3206" fmla="*/ 440152 h 479583"/>
              <a:gd name="connsiteX3207" fmla="*/ 435565 w 1096059"/>
              <a:gd name="connsiteY3207" fmla="*/ 440145 h 479583"/>
              <a:gd name="connsiteX3208" fmla="*/ 435908 w 1096059"/>
              <a:gd name="connsiteY3208" fmla="*/ 440020 h 479583"/>
              <a:gd name="connsiteX3209" fmla="*/ 436219 w 1096059"/>
              <a:gd name="connsiteY3209" fmla="*/ 440252 h 479583"/>
              <a:gd name="connsiteX3210" fmla="*/ 436464 w 1096059"/>
              <a:gd name="connsiteY3210" fmla="*/ 440233 h 479583"/>
              <a:gd name="connsiteX3211" fmla="*/ 436840 w 1096059"/>
              <a:gd name="connsiteY3211" fmla="*/ 440177 h 479583"/>
              <a:gd name="connsiteX3212" fmla="*/ 437053 w 1096059"/>
              <a:gd name="connsiteY3212" fmla="*/ 440233 h 479583"/>
              <a:gd name="connsiteX3213" fmla="*/ 437168 w 1096059"/>
              <a:gd name="connsiteY3213" fmla="*/ 439976 h 479583"/>
              <a:gd name="connsiteX3214" fmla="*/ 437315 w 1096059"/>
              <a:gd name="connsiteY3214" fmla="*/ 439781 h 479583"/>
              <a:gd name="connsiteX3215" fmla="*/ 437331 w 1096059"/>
              <a:gd name="connsiteY3215" fmla="*/ 439599 h 479583"/>
              <a:gd name="connsiteX3216" fmla="*/ 437429 w 1096059"/>
              <a:gd name="connsiteY3216" fmla="*/ 439379 h 479583"/>
              <a:gd name="connsiteX3217" fmla="*/ 437478 w 1096059"/>
              <a:gd name="connsiteY3217" fmla="*/ 439172 h 479583"/>
              <a:gd name="connsiteX3218" fmla="*/ 437413 w 1096059"/>
              <a:gd name="connsiteY3218" fmla="*/ 438927 h 479583"/>
              <a:gd name="connsiteX3219" fmla="*/ 437396 w 1096059"/>
              <a:gd name="connsiteY3219" fmla="*/ 438745 h 479583"/>
              <a:gd name="connsiteX3220" fmla="*/ 437494 w 1096059"/>
              <a:gd name="connsiteY3220" fmla="*/ 438619 h 479583"/>
              <a:gd name="connsiteX3221" fmla="*/ 437691 w 1096059"/>
              <a:gd name="connsiteY3221" fmla="*/ 438447 h 479583"/>
              <a:gd name="connsiteX3222" fmla="*/ 438051 w 1096059"/>
              <a:gd name="connsiteY3222" fmla="*/ 438287 h 479583"/>
              <a:gd name="connsiteX3223" fmla="*/ 438410 w 1096059"/>
              <a:gd name="connsiteY3223" fmla="*/ 438186 h 479583"/>
              <a:gd name="connsiteX3224" fmla="*/ 438754 w 1096059"/>
              <a:gd name="connsiteY3224" fmla="*/ 438026 h 479583"/>
              <a:gd name="connsiteX3225" fmla="*/ 438819 w 1096059"/>
              <a:gd name="connsiteY3225" fmla="*/ 437677 h 479583"/>
              <a:gd name="connsiteX3226" fmla="*/ 439015 w 1096059"/>
              <a:gd name="connsiteY3226" fmla="*/ 437545 h 479583"/>
              <a:gd name="connsiteX3227" fmla="*/ 439310 w 1096059"/>
              <a:gd name="connsiteY3227" fmla="*/ 437690 h 479583"/>
              <a:gd name="connsiteX3228" fmla="*/ 439620 w 1096059"/>
              <a:gd name="connsiteY3228" fmla="*/ 437429 h 479583"/>
              <a:gd name="connsiteX3229" fmla="*/ 439833 w 1096059"/>
              <a:gd name="connsiteY3229" fmla="*/ 437301 h 479583"/>
              <a:gd name="connsiteX3230" fmla="*/ 440160 w 1096059"/>
              <a:gd name="connsiteY3230" fmla="*/ 437533 h 479583"/>
              <a:gd name="connsiteX3231" fmla="*/ 440405 w 1096059"/>
              <a:gd name="connsiteY3231" fmla="*/ 437338 h 479583"/>
              <a:gd name="connsiteX3232" fmla="*/ 440650 w 1096059"/>
              <a:gd name="connsiteY3232" fmla="*/ 437213 h 479583"/>
              <a:gd name="connsiteX3233" fmla="*/ 440699 w 1096059"/>
              <a:gd name="connsiteY3233" fmla="*/ 436992 h 479583"/>
              <a:gd name="connsiteX3234" fmla="*/ 440765 w 1096059"/>
              <a:gd name="connsiteY3234" fmla="*/ 436621 h 479583"/>
              <a:gd name="connsiteX3235" fmla="*/ 441043 w 1096059"/>
              <a:gd name="connsiteY3235" fmla="*/ 436305 h 479583"/>
              <a:gd name="connsiteX3236" fmla="*/ 441288 w 1096059"/>
              <a:gd name="connsiteY3236" fmla="*/ 435961 h 479583"/>
              <a:gd name="connsiteX3237" fmla="*/ 441648 w 1096059"/>
              <a:gd name="connsiteY3237" fmla="*/ 435618 h 479583"/>
              <a:gd name="connsiteX3238" fmla="*/ 442024 w 1096059"/>
              <a:gd name="connsiteY3238" fmla="*/ 435518 h 479583"/>
              <a:gd name="connsiteX3239" fmla="*/ 442334 w 1096059"/>
              <a:gd name="connsiteY3239" fmla="*/ 435690 h 479583"/>
              <a:gd name="connsiteX3240" fmla="*/ 442678 w 1096059"/>
              <a:gd name="connsiteY3240" fmla="*/ 435536 h 479583"/>
              <a:gd name="connsiteX3241" fmla="*/ 442907 w 1096059"/>
              <a:gd name="connsiteY3241" fmla="*/ 435310 h 479583"/>
              <a:gd name="connsiteX3242" fmla="*/ 442629 w 1096059"/>
              <a:gd name="connsiteY3242" fmla="*/ 435012 h 479583"/>
              <a:gd name="connsiteX3243" fmla="*/ 442416 w 1096059"/>
              <a:gd name="connsiteY3243" fmla="*/ 434767 h 479583"/>
              <a:gd name="connsiteX3244" fmla="*/ 442318 w 1096059"/>
              <a:gd name="connsiteY3244" fmla="*/ 434433 h 479583"/>
              <a:gd name="connsiteX3245" fmla="*/ 442138 w 1096059"/>
              <a:gd name="connsiteY3245" fmla="*/ 434433 h 479583"/>
              <a:gd name="connsiteX3246" fmla="*/ 441827 w 1096059"/>
              <a:gd name="connsiteY3246" fmla="*/ 434234 h 479583"/>
              <a:gd name="connsiteX3247" fmla="*/ 441877 w 1096059"/>
              <a:gd name="connsiteY3247" fmla="*/ 433800 h 479583"/>
              <a:gd name="connsiteX3248" fmla="*/ 441779 w 1096059"/>
              <a:gd name="connsiteY3248" fmla="*/ 433583 h 479583"/>
              <a:gd name="connsiteX3249" fmla="*/ 441550 w 1096059"/>
              <a:gd name="connsiteY3249" fmla="*/ 433393 h 479583"/>
              <a:gd name="connsiteX3250" fmla="*/ 441403 w 1096059"/>
              <a:gd name="connsiteY3250" fmla="*/ 432932 h 479583"/>
              <a:gd name="connsiteX3251" fmla="*/ 441174 w 1096059"/>
              <a:gd name="connsiteY3251" fmla="*/ 432769 h 479583"/>
              <a:gd name="connsiteX3252" fmla="*/ 440732 w 1096059"/>
              <a:gd name="connsiteY3252" fmla="*/ 432669 h 479583"/>
              <a:gd name="connsiteX3253" fmla="*/ 440438 w 1096059"/>
              <a:gd name="connsiteY3253" fmla="*/ 432507 h 479583"/>
              <a:gd name="connsiteX3254" fmla="*/ 440356 w 1096059"/>
              <a:gd name="connsiteY3254" fmla="*/ 432054 h 479583"/>
              <a:gd name="connsiteX3255" fmla="*/ 440699 w 1096059"/>
              <a:gd name="connsiteY3255" fmla="*/ 432018 h 479583"/>
              <a:gd name="connsiteX3256" fmla="*/ 441043 w 1096059"/>
              <a:gd name="connsiteY3256" fmla="*/ 431855 h 479583"/>
              <a:gd name="connsiteX3257" fmla="*/ 441353 w 1096059"/>
              <a:gd name="connsiteY3257" fmla="*/ 431557 h 479583"/>
              <a:gd name="connsiteX3258" fmla="*/ 441762 w 1096059"/>
              <a:gd name="connsiteY3258" fmla="*/ 431430 h 479583"/>
              <a:gd name="connsiteX3259" fmla="*/ 441779 w 1096059"/>
              <a:gd name="connsiteY3259" fmla="*/ 430996 h 479583"/>
              <a:gd name="connsiteX3260" fmla="*/ 441811 w 1096059"/>
              <a:gd name="connsiteY3260" fmla="*/ 430761 h 479583"/>
              <a:gd name="connsiteX3261" fmla="*/ 442269 w 1096059"/>
              <a:gd name="connsiteY3261" fmla="*/ 430399 h 479583"/>
              <a:gd name="connsiteX3262" fmla="*/ 442612 w 1096059"/>
              <a:gd name="connsiteY3262" fmla="*/ 430282 h 479583"/>
              <a:gd name="connsiteX3263" fmla="*/ 442956 w 1096059"/>
              <a:gd name="connsiteY3263" fmla="*/ 430164 h 479583"/>
              <a:gd name="connsiteX3264" fmla="*/ 443185 w 1096059"/>
              <a:gd name="connsiteY3264" fmla="*/ 429956 h 479583"/>
              <a:gd name="connsiteX3265" fmla="*/ 443299 w 1096059"/>
              <a:gd name="connsiteY3265" fmla="*/ 429637 h 479583"/>
              <a:gd name="connsiteX3266" fmla="*/ 443365 w 1096059"/>
              <a:gd name="connsiteY3266" fmla="*/ 429239 h 479583"/>
              <a:gd name="connsiteX3267" fmla="*/ 443495 w 1096059"/>
              <a:gd name="connsiteY3267" fmla="*/ 428905 h 479583"/>
              <a:gd name="connsiteX3268" fmla="*/ 443577 w 1096059"/>
              <a:gd name="connsiteY3268" fmla="*/ 428498 h 479583"/>
              <a:gd name="connsiteX3269" fmla="*/ 443741 w 1096059"/>
              <a:gd name="connsiteY3269" fmla="*/ 428407 h 479583"/>
              <a:gd name="connsiteX3270" fmla="*/ 444019 w 1096059"/>
              <a:gd name="connsiteY3270" fmla="*/ 428467 h 479583"/>
              <a:gd name="connsiteX3271" fmla="*/ 444150 w 1096059"/>
              <a:gd name="connsiteY3271" fmla="*/ 428304 h 479583"/>
              <a:gd name="connsiteX3272" fmla="*/ 444640 w 1096059"/>
              <a:gd name="connsiteY3272" fmla="*/ 428012 h 479583"/>
              <a:gd name="connsiteX3273" fmla="*/ 445114 w 1096059"/>
              <a:gd name="connsiteY3273" fmla="*/ 428407 h 479583"/>
              <a:gd name="connsiteX3274" fmla="*/ 445376 w 1096059"/>
              <a:gd name="connsiteY3274" fmla="*/ 428389 h 479583"/>
              <a:gd name="connsiteX3275" fmla="*/ 445539 w 1096059"/>
              <a:gd name="connsiteY3275" fmla="*/ 428534 h 479583"/>
              <a:gd name="connsiteX3276" fmla="*/ 445523 w 1096059"/>
              <a:gd name="connsiteY3276" fmla="*/ 428850 h 479583"/>
              <a:gd name="connsiteX3277" fmla="*/ 445409 w 1096059"/>
              <a:gd name="connsiteY3277" fmla="*/ 429433 h 479583"/>
              <a:gd name="connsiteX3278" fmla="*/ 445817 w 1096059"/>
              <a:gd name="connsiteY3278" fmla="*/ 429871 h 479583"/>
              <a:gd name="connsiteX3279" fmla="*/ 445932 w 1096059"/>
              <a:gd name="connsiteY3279" fmla="*/ 429731 h 479583"/>
              <a:gd name="connsiteX3280" fmla="*/ 446635 w 1096059"/>
              <a:gd name="connsiteY3280" fmla="*/ 429661 h 479583"/>
              <a:gd name="connsiteX3281" fmla="*/ 446651 w 1096059"/>
              <a:gd name="connsiteY3281" fmla="*/ 429300 h 479583"/>
              <a:gd name="connsiteX3282" fmla="*/ 446602 w 1096059"/>
              <a:gd name="connsiteY3282" fmla="*/ 428820 h 479583"/>
              <a:gd name="connsiteX3283" fmla="*/ 446308 w 1096059"/>
              <a:gd name="connsiteY3283" fmla="*/ 428455 h 479583"/>
              <a:gd name="connsiteX3284" fmla="*/ 446193 w 1096059"/>
              <a:gd name="connsiteY3284" fmla="*/ 428200 h 479583"/>
              <a:gd name="connsiteX3285" fmla="*/ 446537 w 1096059"/>
              <a:gd name="connsiteY3285" fmla="*/ 428003 h 479583"/>
              <a:gd name="connsiteX3286" fmla="*/ 446815 w 1096059"/>
              <a:gd name="connsiteY3286" fmla="*/ 427963 h 479583"/>
              <a:gd name="connsiteX3287" fmla="*/ 447125 w 1096059"/>
              <a:gd name="connsiteY3287" fmla="*/ 427708 h 479583"/>
              <a:gd name="connsiteX3288" fmla="*/ 447011 w 1096059"/>
              <a:gd name="connsiteY3288" fmla="*/ 427277 h 479583"/>
              <a:gd name="connsiteX3289" fmla="*/ 446978 w 1096059"/>
              <a:gd name="connsiteY3289" fmla="*/ 426882 h 479583"/>
              <a:gd name="connsiteX3290" fmla="*/ 447076 w 1096059"/>
              <a:gd name="connsiteY3290" fmla="*/ 426609 h 479583"/>
              <a:gd name="connsiteX3291" fmla="*/ 446913 w 1096059"/>
              <a:gd name="connsiteY3291" fmla="*/ 426244 h 479583"/>
              <a:gd name="connsiteX3292" fmla="*/ 446619 w 1096059"/>
              <a:gd name="connsiteY3292" fmla="*/ 425977 h 479583"/>
              <a:gd name="connsiteX3293" fmla="*/ 446340 w 1096059"/>
              <a:gd name="connsiteY3293" fmla="*/ 425801 h 479583"/>
              <a:gd name="connsiteX3294" fmla="*/ 446062 w 1096059"/>
              <a:gd name="connsiteY3294" fmla="*/ 425012 h 479583"/>
              <a:gd name="connsiteX3295" fmla="*/ 446161 w 1096059"/>
              <a:gd name="connsiteY3295" fmla="*/ 424507 h 479583"/>
              <a:gd name="connsiteX3296" fmla="*/ 446014 w 1096059"/>
              <a:gd name="connsiteY3296" fmla="*/ 424058 h 479583"/>
              <a:gd name="connsiteX3297" fmla="*/ 445997 w 1096059"/>
              <a:gd name="connsiteY3297" fmla="*/ 423548 h 479583"/>
              <a:gd name="connsiteX3298" fmla="*/ 445768 w 1096059"/>
              <a:gd name="connsiteY3298" fmla="*/ 423159 h 479583"/>
              <a:gd name="connsiteX3299" fmla="*/ 445801 w 1096059"/>
              <a:gd name="connsiteY3299" fmla="*/ 423007 h 479583"/>
              <a:gd name="connsiteX3300" fmla="*/ 446128 w 1096059"/>
              <a:gd name="connsiteY3300" fmla="*/ 423001 h 479583"/>
              <a:gd name="connsiteX3301" fmla="*/ 446471 w 1096059"/>
              <a:gd name="connsiteY3301" fmla="*/ 422782 h 479583"/>
              <a:gd name="connsiteX3302" fmla="*/ 446488 w 1096059"/>
              <a:gd name="connsiteY3302" fmla="*/ 422552 h 479583"/>
              <a:gd name="connsiteX3303" fmla="*/ 446357 w 1096059"/>
              <a:gd name="connsiteY3303" fmla="*/ 422339 h 479583"/>
              <a:gd name="connsiteX3304" fmla="*/ 446062 w 1096059"/>
              <a:gd name="connsiteY3304" fmla="*/ 422257 h 479583"/>
              <a:gd name="connsiteX3305" fmla="*/ 445457 w 1096059"/>
              <a:gd name="connsiteY3305" fmla="*/ 421774 h 479583"/>
              <a:gd name="connsiteX3306" fmla="*/ 445425 w 1096059"/>
              <a:gd name="connsiteY3306" fmla="*/ 421568 h 479583"/>
              <a:gd name="connsiteX3307" fmla="*/ 445523 w 1096059"/>
              <a:gd name="connsiteY3307" fmla="*/ 421136 h 479583"/>
              <a:gd name="connsiteX3308" fmla="*/ 445948 w 1096059"/>
              <a:gd name="connsiteY3308" fmla="*/ 421100 h 479583"/>
              <a:gd name="connsiteX3309" fmla="*/ 446079 w 1096059"/>
              <a:gd name="connsiteY3309" fmla="*/ 421489 h 479583"/>
              <a:gd name="connsiteX3310" fmla="*/ 446226 w 1096059"/>
              <a:gd name="connsiteY3310" fmla="*/ 421610 h 479583"/>
              <a:gd name="connsiteX3311" fmla="*/ 446651 w 1096059"/>
              <a:gd name="connsiteY3311" fmla="*/ 421513 h 479583"/>
              <a:gd name="connsiteX3312" fmla="*/ 446782 w 1096059"/>
              <a:gd name="connsiteY3312" fmla="*/ 421452 h 479583"/>
              <a:gd name="connsiteX3313" fmla="*/ 446831 w 1096059"/>
              <a:gd name="connsiteY3313" fmla="*/ 421197 h 479583"/>
              <a:gd name="connsiteX3314" fmla="*/ 447044 w 1096059"/>
              <a:gd name="connsiteY3314" fmla="*/ 420966 h 479583"/>
              <a:gd name="connsiteX3315" fmla="*/ 447191 w 1096059"/>
              <a:gd name="connsiteY3315" fmla="*/ 421142 h 479583"/>
              <a:gd name="connsiteX3316" fmla="*/ 447436 w 1096059"/>
              <a:gd name="connsiteY3316" fmla="*/ 421294 h 479583"/>
              <a:gd name="connsiteX3317" fmla="*/ 447780 w 1096059"/>
              <a:gd name="connsiteY3317" fmla="*/ 420997 h 479583"/>
              <a:gd name="connsiteX3318" fmla="*/ 447828 w 1096059"/>
              <a:gd name="connsiteY3318" fmla="*/ 420584 h 479583"/>
              <a:gd name="connsiteX3319" fmla="*/ 448008 w 1096059"/>
              <a:gd name="connsiteY3319" fmla="*/ 420298 h 479583"/>
              <a:gd name="connsiteX3320" fmla="*/ 448499 w 1096059"/>
              <a:gd name="connsiteY3320" fmla="*/ 420359 h 479583"/>
              <a:gd name="connsiteX3321" fmla="*/ 448826 w 1096059"/>
              <a:gd name="connsiteY3321" fmla="*/ 420620 h 479583"/>
              <a:gd name="connsiteX3322" fmla="*/ 449431 w 1096059"/>
              <a:gd name="connsiteY3322" fmla="*/ 420122 h 479583"/>
              <a:gd name="connsiteX3323" fmla="*/ 449758 w 1096059"/>
              <a:gd name="connsiteY3323" fmla="*/ 419843 h 479583"/>
              <a:gd name="connsiteX3324" fmla="*/ 449742 w 1096059"/>
              <a:gd name="connsiteY3324" fmla="*/ 419527 h 479583"/>
              <a:gd name="connsiteX3325" fmla="*/ 449742 w 1096059"/>
              <a:gd name="connsiteY3325" fmla="*/ 419375 h 479583"/>
              <a:gd name="connsiteX3326" fmla="*/ 449807 w 1096059"/>
              <a:gd name="connsiteY3326" fmla="*/ 419023 h 479583"/>
              <a:gd name="connsiteX3327" fmla="*/ 450036 w 1096059"/>
              <a:gd name="connsiteY3327" fmla="*/ 418865 h 479583"/>
              <a:gd name="connsiteX3328" fmla="*/ 450281 w 1096059"/>
              <a:gd name="connsiteY3328" fmla="*/ 418932 h 479583"/>
              <a:gd name="connsiteX3329" fmla="*/ 450543 w 1096059"/>
              <a:gd name="connsiteY3329" fmla="*/ 418649 h 479583"/>
              <a:gd name="connsiteX3330" fmla="*/ 450984 w 1096059"/>
              <a:gd name="connsiteY3330" fmla="*/ 418628 h 479583"/>
              <a:gd name="connsiteX3331" fmla="*/ 451180 w 1096059"/>
              <a:gd name="connsiteY3331" fmla="*/ 418306 h 479583"/>
              <a:gd name="connsiteX3332" fmla="*/ 451426 w 1096059"/>
              <a:gd name="connsiteY3332" fmla="*/ 418087 h 479583"/>
              <a:gd name="connsiteX3333" fmla="*/ 451884 w 1096059"/>
              <a:gd name="connsiteY3333" fmla="*/ 417917 h 479583"/>
              <a:gd name="connsiteX3334" fmla="*/ 452358 w 1096059"/>
              <a:gd name="connsiteY3334" fmla="*/ 417680 h 479583"/>
              <a:gd name="connsiteX3335" fmla="*/ 452489 w 1096059"/>
              <a:gd name="connsiteY3335" fmla="*/ 417777 h 479583"/>
              <a:gd name="connsiteX3336" fmla="*/ 452881 w 1096059"/>
              <a:gd name="connsiteY3336" fmla="*/ 418105 h 479583"/>
              <a:gd name="connsiteX3337" fmla="*/ 453175 w 1096059"/>
              <a:gd name="connsiteY3337" fmla="*/ 418409 h 479583"/>
              <a:gd name="connsiteX3338" fmla="*/ 453453 w 1096059"/>
              <a:gd name="connsiteY3338" fmla="*/ 418330 h 479583"/>
              <a:gd name="connsiteX3339" fmla="*/ 453666 w 1096059"/>
              <a:gd name="connsiteY3339" fmla="*/ 418227 h 479583"/>
              <a:gd name="connsiteX3340" fmla="*/ 453748 w 1096059"/>
              <a:gd name="connsiteY3340" fmla="*/ 418002 h 479583"/>
              <a:gd name="connsiteX3341" fmla="*/ 453944 w 1096059"/>
              <a:gd name="connsiteY3341" fmla="*/ 417905 h 479583"/>
              <a:gd name="connsiteX3342" fmla="*/ 454353 w 1096059"/>
              <a:gd name="connsiteY3342" fmla="*/ 417978 h 479583"/>
              <a:gd name="connsiteX3343" fmla="*/ 454729 w 1096059"/>
              <a:gd name="connsiteY3343" fmla="*/ 417948 h 479583"/>
              <a:gd name="connsiteX3344" fmla="*/ 454909 w 1096059"/>
              <a:gd name="connsiteY3344" fmla="*/ 417802 h 479583"/>
              <a:gd name="connsiteX3345" fmla="*/ 455088 w 1096059"/>
              <a:gd name="connsiteY3345" fmla="*/ 417632 h 479583"/>
              <a:gd name="connsiteX3346" fmla="*/ 455366 w 1096059"/>
              <a:gd name="connsiteY3346" fmla="*/ 417595 h 479583"/>
              <a:gd name="connsiteX3347" fmla="*/ 455514 w 1096059"/>
              <a:gd name="connsiteY3347" fmla="*/ 417753 h 479583"/>
              <a:gd name="connsiteX3348" fmla="*/ 455759 w 1096059"/>
              <a:gd name="connsiteY3348" fmla="*/ 418045 h 479583"/>
              <a:gd name="connsiteX3349" fmla="*/ 456021 w 1096059"/>
              <a:gd name="connsiteY3349" fmla="*/ 418166 h 479583"/>
              <a:gd name="connsiteX3350" fmla="*/ 456413 w 1096059"/>
              <a:gd name="connsiteY3350" fmla="*/ 418500 h 479583"/>
              <a:gd name="connsiteX3351" fmla="*/ 456854 w 1096059"/>
              <a:gd name="connsiteY3351" fmla="*/ 418610 h 479583"/>
              <a:gd name="connsiteX3352" fmla="*/ 457312 w 1096059"/>
              <a:gd name="connsiteY3352" fmla="*/ 419096 h 479583"/>
              <a:gd name="connsiteX3353" fmla="*/ 457852 w 1096059"/>
              <a:gd name="connsiteY3353" fmla="*/ 418974 h 479583"/>
              <a:gd name="connsiteX3354" fmla="*/ 457852 w 1096059"/>
              <a:gd name="connsiteY3354" fmla="*/ 419369 h 479583"/>
              <a:gd name="connsiteX3355" fmla="*/ 458064 w 1096059"/>
              <a:gd name="connsiteY3355" fmla="*/ 419424 h 479583"/>
              <a:gd name="connsiteX3356" fmla="*/ 458310 w 1096059"/>
              <a:gd name="connsiteY3356" fmla="*/ 419648 h 479583"/>
              <a:gd name="connsiteX3357" fmla="*/ 458588 w 1096059"/>
              <a:gd name="connsiteY3357" fmla="*/ 419466 h 479583"/>
              <a:gd name="connsiteX3358" fmla="*/ 458506 w 1096059"/>
              <a:gd name="connsiteY3358" fmla="*/ 419266 h 479583"/>
              <a:gd name="connsiteX3359" fmla="*/ 458669 w 1096059"/>
              <a:gd name="connsiteY3359" fmla="*/ 418998 h 479583"/>
              <a:gd name="connsiteX3360" fmla="*/ 458653 w 1096059"/>
              <a:gd name="connsiteY3360" fmla="*/ 418737 h 479583"/>
              <a:gd name="connsiteX3361" fmla="*/ 458686 w 1096059"/>
              <a:gd name="connsiteY3361" fmla="*/ 418531 h 479583"/>
              <a:gd name="connsiteX3362" fmla="*/ 459094 w 1096059"/>
              <a:gd name="connsiteY3362" fmla="*/ 418519 h 479583"/>
              <a:gd name="connsiteX3363" fmla="*/ 459258 w 1096059"/>
              <a:gd name="connsiteY3363" fmla="*/ 418318 h 479583"/>
              <a:gd name="connsiteX3364" fmla="*/ 459454 w 1096059"/>
              <a:gd name="connsiteY3364" fmla="*/ 418263 h 479583"/>
              <a:gd name="connsiteX3365" fmla="*/ 459863 w 1096059"/>
              <a:gd name="connsiteY3365" fmla="*/ 418883 h 479583"/>
              <a:gd name="connsiteX3366" fmla="*/ 460108 w 1096059"/>
              <a:gd name="connsiteY3366" fmla="*/ 418640 h 479583"/>
              <a:gd name="connsiteX3367" fmla="*/ 460337 w 1096059"/>
              <a:gd name="connsiteY3367" fmla="*/ 418367 h 479583"/>
              <a:gd name="connsiteX3368" fmla="*/ 460779 w 1096059"/>
              <a:gd name="connsiteY3368" fmla="*/ 418130 h 479583"/>
              <a:gd name="connsiteX3369" fmla="*/ 461220 w 1096059"/>
              <a:gd name="connsiteY3369" fmla="*/ 417694 h 479583"/>
              <a:gd name="connsiteX3370" fmla="*/ 461547 w 1096059"/>
              <a:gd name="connsiteY3370" fmla="*/ 417216 h 479583"/>
              <a:gd name="connsiteX3371" fmla="*/ 461776 w 1096059"/>
              <a:gd name="connsiteY3371" fmla="*/ 417284 h 479583"/>
              <a:gd name="connsiteX3372" fmla="*/ 461956 w 1096059"/>
              <a:gd name="connsiteY3372" fmla="*/ 417088 h 479583"/>
              <a:gd name="connsiteX3373" fmla="*/ 461874 w 1096059"/>
              <a:gd name="connsiteY3373" fmla="*/ 416913 h 479583"/>
              <a:gd name="connsiteX3374" fmla="*/ 461825 w 1096059"/>
              <a:gd name="connsiteY3374" fmla="*/ 416517 h 479583"/>
              <a:gd name="connsiteX3375" fmla="*/ 461923 w 1096059"/>
              <a:gd name="connsiteY3375" fmla="*/ 416059 h 479583"/>
              <a:gd name="connsiteX3376" fmla="*/ 462267 w 1096059"/>
              <a:gd name="connsiteY3376" fmla="*/ 415750 h 479583"/>
              <a:gd name="connsiteX3377" fmla="*/ 462463 w 1096059"/>
              <a:gd name="connsiteY3377" fmla="*/ 415918 h 479583"/>
              <a:gd name="connsiteX3378" fmla="*/ 462904 w 1096059"/>
              <a:gd name="connsiteY3378" fmla="*/ 416126 h 479583"/>
              <a:gd name="connsiteX3379" fmla="*/ 463150 w 1096059"/>
              <a:gd name="connsiteY3379" fmla="*/ 415958 h 479583"/>
              <a:gd name="connsiteX3380" fmla="*/ 463526 w 1096059"/>
              <a:gd name="connsiteY3380" fmla="*/ 415750 h 479583"/>
              <a:gd name="connsiteX3381" fmla="*/ 463755 w 1096059"/>
              <a:gd name="connsiteY3381" fmla="*/ 415595 h 479583"/>
              <a:gd name="connsiteX3382" fmla="*/ 464049 w 1096059"/>
              <a:gd name="connsiteY3382" fmla="*/ 415528 h 479583"/>
              <a:gd name="connsiteX3383" fmla="*/ 464343 w 1096059"/>
              <a:gd name="connsiteY3383" fmla="*/ 415622 h 479583"/>
              <a:gd name="connsiteX3384" fmla="*/ 464507 w 1096059"/>
              <a:gd name="connsiteY3384" fmla="*/ 415938 h 479583"/>
              <a:gd name="connsiteX3385" fmla="*/ 464736 w 1096059"/>
              <a:gd name="connsiteY3385" fmla="*/ 416066 h 479583"/>
              <a:gd name="connsiteX3386" fmla="*/ 465095 w 1096059"/>
              <a:gd name="connsiteY3386" fmla="*/ 416066 h 479583"/>
              <a:gd name="connsiteX3387" fmla="*/ 465390 w 1096059"/>
              <a:gd name="connsiteY3387" fmla="*/ 416052 h 479583"/>
              <a:gd name="connsiteX3388" fmla="*/ 465750 w 1096059"/>
              <a:gd name="connsiteY3388" fmla="*/ 416221 h 479583"/>
              <a:gd name="connsiteX3389" fmla="*/ 466093 w 1096059"/>
              <a:gd name="connsiteY3389" fmla="*/ 416046 h 479583"/>
              <a:gd name="connsiteX3390" fmla="*/ 466567 w 1096059"/>
              <a:gd name="connsiteY3390" fmla="*/ 415837 h 479583"/>
              <a:gd name="connsiteX3391" fmla="*/ 466600 w 1096059"/>
              <a:gd name="connsiteY3391" fmla="*/ 415642 h 479583"/>
              <a:gd name="connsiteX3392" fmla="*/ 467041 w 1096059"/>
              <a:gd name="connsiteY3392" fmla="*/ 415248 h 479583"/>
              <a:gd name="connsiteX3393" fmla="*/ 467319 w 1096059"/>
              <a:gd name="connsiteY3393" fmla="*/ 415416 h 479583"/>
              <a:gd name="connsiteX3394" fmla="*/ 467483 w 1096059"/>
              <a:gd name="connsiteY3394" fmla="*/ 415693 h 479583"/>
              <a:gd name="connsiteX3395" fmla="*/ 467793 w 1096059"/>
              <a:gd name="connsiteY3395" fmla="*/ 415677 h 479583"/>
              <a:gd name="connsiteX3396" fmla="*/ 468202 w 1096059"/>
              <a:gd name="connsiteY3396" fmla="*/ 415734 h 479583"/>
              <a:gd name="connsiteX3397" fmla="*/ 468219 w 1096059"/>
              <a:gd name="connsiteY3397" fmla="*/ 415974 h 479583"/>
              <a:gd name="connsiteX3398" fmla="*/ 468366 w 1096059"/>
              <a:gd name="connsiteY3398" fmla="*/ 416130 h 479583"/>
              <a:gd name="connsiteX3399" fmla="*/ 468905 w 1096059"/>
              <a:gd name="connsiteY3399" fmla="*/ 416109 h 479583"/>
              <a:gd name="connsiteX3400" fmla="*/ 469249 w 1096059"/>
              <a:gd name="connsiteY3400" fmla="*/ 415906 h 479583"/>
              <a:gd name="connsiteX3401" fmla="*/ 469821 w 1096059"/>
              <a:gd name="connsiteY3401" fmla="*/ 415849 h 479583"/>
              <a:gd name="connsiteX3402" fmla="*/ 469723 w 1096059"/>
              <a:gd name="connsiteY3402" fmla="*/ 416620 h 479583"/>
              <a:gd name="connsiteX3403" fmla="*/ 470066 w 1096059"/>
              <a:gd name="connsiteY3403" fmla="*/ 416808 h 479583"/>
              <a:gd name="connsiteX3404" fmla="*/ 470393 w 1096059"/>
              <a:gd name="connsiteY3404" fmla="*/ 416323 h 479583"/>
              <a:gd name="connsiteX3405" fmla="*/ 470933 w 1096059"/>
              <a:gd name="connsiteY3405" fmla="*/ 416016 h 479583"/>
              <a:gd name="connsiteX3406" fmla="*/ 471211 w 1096059"/>
              <a:gd name="connsiteY3406" fmla="*/ 416208 h 479583"/>
              <a:gd name="connsiteX3407" fmla="*/ 471734 w 1096059"/>
              <a:gd name="connsiteY3407" fmla="*/ 416354 h 479583"/>
              <a:gd name="connsiteX3408" fmla="*/ 472208 w 1096059"/>
              <a:gd name="connsiteY3408" fmla="*/ 416505 h 479583"/>
              <a:gd name="connsiteX3409" fmla="*/ 472241 w 1096059"/>
              <a:gd name="connsiteY3409" fmla="*/ 416917 h 479583"/>
              <a:gd name="connsiteX3410" fmla="*/ 471636 w 1096059"/>
              <a:gd name="connsiteY3410" fmla="*/ 416954 h 479583"/>
              <a:gd name="connsiteX3411" fmla="*/ 471456 w 1096059"/>
              <a:gd name="connsiteY3411" fmla="*/ 417183 h 479583"/>
              <a:gd name="connsiteX3412" fmla="*/ 471636 w 1096059"/>
              <a:gd name="connsiteY3412" fmla="*/ 417370 h 479583"/>
              <a:gd name="connsiteX3413" fmla="*/ 472012 w 1096059"/>
              <a:gd name="connsiteY3413" fmla="*/ 417850 h 479583"/>
              <a:gd name="connsiteX3414" fmla="*/ 472601 w 1096059"/>
              <a:gd name="connsiteY3414" fmla="*/ 417521 h 479583"/>
              <a:gd name="connsiteX3415" fmla="*/ 472797 w 1096059"/>
              <a:gd name="connsiteY3415" fmla="*/ 417407 h 479583"/>
              <a:gd name="connsiteX3416" fmla="*/ 472928 w 1096059"/>
              <a:gd name="connsiteY3416" fmla="*/ 417537 h 479583"/>
              <a:gd name="connsiteX3417" fmla="*/ 472813 w 1096059"/>
              <a:gd name="connsiteY3417" fmla="*/ 417980 h 479583"/>
              <a:gd name="connsiteX3418" fmla="*/ 472911 w 1096059"/>
              <a:gd name="connsiteY3418" fmla="*/ 418193 h 479583"/>
              <a:gd name="connsiteX3419" fmla="*/ 473271 w 1096059"/>
              <a:gd name="connsiteY3419" fmla="*/ 418110 h 479583"/>
              <a:gd name="connsiteX3420" fmla="*/ 473484 w 1096059"/>
              <a:gd name="connsiteY3420" fmla="*/ 418272 h 479583"/>
              <a:gd name="connsiteX3421" fmla="*/ 473435 w 1096059"/>
              <a:gd name="connsiteY3421" fmla="*/ 418647 h 479583"/>
              <a:gd name="connsiteX3422" fmla="*/ 473173 w 1096059"/>
              <a:gd name="connsiteY3422" fmla="*/ 418834 h 479583"/>
              <a:gd name="connsiteX3423" fmla="*/ 472797 w 1096059"/>
              <a:gd name="connsiteY3423" fmla="*/ 419084 h 479583"/>
              <a:gd name="connsiteX3424" fmla="*/ 472682 w 1096059"/>
              <a:gd name="connsiteY3424" fmla="*/ 419345 h 479583"/>
              <a:gd name="connsiteX3425" fmla="*/ 472699 w 1096059"/>
              <a:gd name="connsiteY3425" fmla="*/ 419824 h 479583"/>
              <a:gd name="connsiteX3426" fmla="*/ 473271 w 1096059"/>
              <a:gd name="connsiteY3426" fmla="*/ 419668 h 479583"/>
              <a:gd name="connsiteX3427" fmla="*/ 473631 w 1096059"/>
              <a:gd name="connsiteY3427" fmla="*/ 419590 h 479583"/>
              <a:gd name="connsiteX3428" fmla="*/ 474007 w 1096059"/>
              <a:gd name="connsiteY3428" fmla="*/ 419293 h 479583"/>
              <a:gd name="connsiteX3429" fmla="*/ 474072 w 1096059"/>
              <a:gd name="connsiteY3429" fmla="*/ 418751 h 479583"/>
              <a:gd name="connsiteX3430" fmla="*/ 474252 w 1096059"/>
              <a:gd name="connsiteY3430" fmla="*/ 418459 h 479583"/>
              <a:gd name="connsiteX3431" fmla="*/ 474563 w 1096059"/>
              <a:gd name="connsiteY3431" fmla="*/ 418402 h 479583"/>
              <a:gd name="connsiteX3432" fmla="*/ 474694 w 1096059"/>
              <a:gd name="connsiteY3432" fmla="*/ 418610 h 479583"/>
              <a:gd name="connsiteX3433" fmla="*/ 474808 w 1096059"/>
              <a:gd name="connsiteY3433" fmla="*/ 419079 h 479583"/>
              <a:gd name="connsiteX3434" fmla="*/ 475070 w 1096059"/>
              <a:gd name="connsiteY3434" fmla="*/ 419314 h 479583"/>
              <a:gd name="connsiteX3435" fmla="*/ 475495 w 1096059"/>
              <a:gd name="connsiteY3435" fmla="*/ 419163 h 479583"/>
              <a:gd name="connsiteX3436" fmla="*/ 475740 w 1096059"/>
              <a:gd name="connsiteY3436" fmla="*/ 419710 h 479583"/>
              <a:gd name="connsiteX3437" fmla="*/ 475969 w 1096059"/>
              <a:gd name="connsiteY3437" fmla="*/ 419522 h 479583"/>
              <a:gd name="connsiteX3438" fmla="*/ 476247 w 1096059"/>
              <a:gd name="connsiteY3438" fmla="*/ 419470 h 479583"/>
              <a:gd name="connsiteX3439" fmla="*/ 476443 w 1096059"/>
              <a:gd name="connsiteY3439" fmla="*/ 419689 h 479583"/>
              <a:gd name="connsiteX3440" fmla="*/ 476786 w 1096059"/>
              <a:gd name="connsiteY3440" fmla="*/ 419689 h 479583"/>
              <a:gd name="connsiteX3441" fmla="*/ 476950 w 1096059"/>
              <a:gd name="connsiteY3441" fmla="*/ 419704 h 479583"/>
              <a:gd name="connsiteX3442" fmla="*/ 476901 w 1096059"/>
              <a:gd name="connsiteY3442" fmla="*/ 419965 h 479583"/>
              <a:gd name="connsiteX3443" fmla="*/ 476852 w 1096059"/>
              <a:gd name="connsiteY3443" fmla="*/ 420236 h 479583"/>
              <a:gd name="connsiteX3444" fmla="*/ 476786 w 1096059"/>
              <a:gd name="connsiteY3444" fmla="*/ 420455 h 479583"/>
              <a:gd name="connsiteX3445" fmla="*/ 476901 w 1096059"/>
              <a:gd name="connsiteY3445" fmla="*/ 420783 h 479583"/>
              <a:gd name="connsiteX3446" fmla="*/ 476656 w 1096059"/>
              <a:gd name="connsiteY3446" fmla="*/ 420960 h 479583"/>
              <a:gd name="connsiteX3447" fmla="*/ 476460 w 1096059"/>
              <a:gd name="connsiteY3447" fmla="*/ 421413 h 479583"/>
              <a:gd name="connsiteX3448" fmla="*/ 476705 w 1096059"/>
              <a:gd name="connsiteY3448" fmla="*/ 421632 h 479583"/>
              <a:gd name="connsiteX3449" fmla="*/ 476819 w 1096059"/>
              <a:gd name="connsiteY3449" fmla="*/ 421960 h 479583"/>
              <a:gd name="connsiteX3450" fmla="*/ 477081 w 1096059"/>
              <a:gd name="connsiteY3450" fmla="*/ 422320 h 479583"/>
              <a:gd name="connsiteX3451" fmla="*/ 477457 w 1096059"/>
              <a:gd name="connsiteY3451" fmla="*/ 422622 h 479583"/>
              <a:gd name="connsiteX3452" fmla="*/ 477604 w 1096059"/>
              <a:gd name="connsiteY3452" fmla="*/ 422950 h 479583"/>
              <a:gd name="connsiteX3453" fmla="*/ 477719 w 1096059"/>
              <a:gd name="connsiteY3453" fmla="*/ 423227 h 479583"/>
              <a:gd name="connsiteX3454" fmla="*/ 478258 w 1096059"/>
              <a:gd name="connsiteY3454" fmla="*/ 423175 h 479583"/>
              <a:gd name="connsiteX3455" fmla="*/ 478602 w 1096059"/>
              <a:gd name="connsiteY3455" fmla="*/ 423164 h 479583"/>
              <a:gd name="connsiteX3456" fmla="*/ 479174 w 1096059"/>
              <a:gd name="connsiteY3456" fmla="*/ 423112 h 479583"/>
              <a:gd name="connsiteX3457" fmla="*/ 479157 w 1096059"/>
              <a:gd name="connsiteY3457" fmla="*/ 423362 h 479583"/>
              <a:gd name="connsiteX3458" fmla="*/ 479288 w 1096059"/>
              <a:gd name="connsiteY3458" fmla="*/ 423810 h 479583"/>
              <a:gd name="connsiteX3459" fmla="*/ 479043 w 1096059"/>
              <a:gd name="connsiteY3459" fmla="*/ 424018 h 479583"/>
              <a:gd name="connsiteX3460" fmla="*/ 479288 w 1096059"/>
              <a:gd name="connsiteY3460" fmla="*/ 424342 h 479583"/>
              <a:gd name="connsiteX3461" fmla="*/ 479926 w 1096059"/>
              <a:gd name="connsiteY3461" fmla="*/ 424401 h 479583"/>
              <a:gd name="connsiteX3462" fmla="*/ 480122 w 1096059"/>
              <a:gd name="connsiteY3462" fmla="*/ 424852 h 479583"/>
              <a:gd name="connsiteX3463" fmla="*/ 480171 w 1096059"/>
              <a:gd name="connsiteY3463" fmla="*/ 425363 h 479583"/>
              <a:gd name="connsiteX3464" fmla="*/ 480368 w 1096059"/>
              <a:gd name="connsiteY3464" fmla="*/ 425759 h 479583"/>
              <a:gd name="connsiteX3465" fmla="*/ 480760 w 1096059"/>
              <a:gd name="connsiteY3465" fmla="*/ 426087 h 479583"/>
              <a:gd name="connsiteX3466" fmla="*/ 480891 w 1096059"/>
              <a:gd name="connsiteY3466" fmla="*/ 426321 h 479583"/>
              <a:gd name="connsiteX3467" fmla="*/ 480907 w 1096059"/>
              <a:gd name="connsiteY3467" fmla="*/ 426649 h 479583"/>
              <a:gd name="connsiteX3468" fmla="*/ 481071 w 1096059"/>
              <a:gd name="connsiteY3468" fmla="*/ 427009 h 479583"/>
              <a:gd name="connsiteX3469" fmla="*/ 481528 w 1096059"/>
              <a:gd name="connsiteY3469" fmla="*/ 426999 h 479583"/>
              <a:gd name="connsiteX3470" fmla="*/ 481577 w 1096059"/>
              <a:gd name="connsiteY3470" fmla="*/ 427197 h 479583"/>
              <a:gd name="connsiteX3471" fmla="*/ 481741 w 1096059"/>
              <a:gd name="connsiteY3471" fmla="*/ 427306 h 479583"/>
              <a:gd name="connsiteX3472" fmla="*/ 482068 w 1096059"/>
              <a:gd name="connsiteY3472" fmla="*/ 427421 h 479583"/>
              <a:gd name="connsiteX3473" fmla="*/ 482526 w 1096059"/>
              <a:gd name="connsiteY3473" fmla="*/ 427514 h 479583"/>
              <a:gd name="connsiteX3474" fmla="*/ 482918 w 1096059"/>
              <a:gd name="connsiteY3474" fmla="*/ 427681 h 479583"/>
              <a:gd name="connsiteX3475" fmla="*/ 483360 w 1096059"/>
              <a:gd name="connsiteY3475" fmla="*/ 427812 h 479583"/>
              <a:gd name="connsiteX3476" fmla="*/ 483638 w 1096059"/>
              <a:gd name="connsiteY3476" fmla="*/ 428082 h 479583"/>
              <a:gd name="connsiteX3477" fmla="*/ 483932 w 1096059"/>
              <a:gd name="connsiteY3477" fmla="*/ 428298 h 479583"/>
              <a:gd name="connsiteX3478" fmla="*/ 483998 w 1096059"/>
              <a:gd name="connsiteY3478" fmla="*/ 428545 h 479583"/>
              <a:gd name="connsiteX3479" fmla="*/ 483932 w 1096059"/>
              <a:gd name="connsiteY3479" fmla="*/ 428916 h 479583"/>
              <a:gd name="connsiteX3480" fmla="*/ 484226 w 1096059"/>
              <a:gd name="connsiteY3480" fmla="*/ 429197 h 479583"/>
              <a:gd name="connsiteX3481" fmla="*/ 484210 w 1096059"/>
              <a:gd name="connsiteY3481" fmla="*/ 429701 h 479583"/>
              <a:gd name="connsiteX3482" fmla="*/ 484603 w 1096059"/>
              <a:gd name="connsiteY3482" fmla="*/ 429973 h 479583"/>
              <a:gd name="connsiteX3483" fmla="*/ 485011 w 1096059"/>
              <a:gd name="connsiteY3483" fmla="*/ 430324 h 479583"/>
              <a:gd name="connsiteX3484" fmla="*/ 485355 w 1096059"/>
              <a:gd name="connsiteY3484" fmla="*/ 430541 h 479583"/>
              <a:gd name="connsiteX3485" fmla="*/ 485486 w 1096059"/>
              <a:gd name="connsiteY3485" fmla="*/ 430932 h 479583"/>
              <a:gd name="connsiteX3486" fmla="*/ 485763 w 1096059"/>
              <a:gd name="connsiteY3486" fmla="*/ 431258 h 479583"/>
              <a:gd name="connsiteX3487" fmla="*/ 486009 w 1096059"/>
              <a:gd name="connsiteY3487" fmla="*/ 431510 h 479583"/>
              <a:gd name="connsiteX3488" fmla="*/ 485633 w 1096059"/>
              <a:gd name="connsiteY3488" fmla="*/ 432202 h 479583"/>
              <a:gd name="connsiteX3489" fmla="*/ 485338 w 1096059"/>
              <a:gd name="connsiteY3489" fmla="*/ 432454 h 479583"/>
              <a:gd name="connsiteX3490" fmla="*/ 485158 w 1096059"/>
              <a:gd name="connsiteY3490" fmla="*/ 432794 h 479583"/>
              <a:gd name="connsiteX3491" fmla="*/ 485453 w 1096059"/>
              <a:gd name="connsiteY3491" fmla="*/ 433274 h 479583"/>
              <a:gd name="connsiteX3492" fmla="*/ 485306 w 1096059"/>
              <a:gd name="connsiteY3492" fmla="*/ 433654 h 479583"/>
              <a:gd name="connsiteX3493" fmla="*/ 485404 w 1096059"/>
              <a:gd name="connsiteY3493" fmla="*/ 433802 h 479583"/>
              <a:gd name="connsiteX3494" fmla="*/ 485534 w 1096059"/>
              <a:gd name="connsiteY3494" fmla="*/ 434062 h 479583"/>
              <a:gd name="connsiteX3495" fmla="*/ 485747 w 1096059"/>
              <a:gd name="connsiteY3495" fmla="*/ 434296 h 479583"/>
              <a:gd name="connsiteX3496" fmla="*/ 486058 w 1096059"/>
              <a:gd name="connsiteY3496" fmla="*/ 434488 h 479583"/>
              <a:gd name="connsiteX3497" fmla="*/ 486385 w 1096059"/>
              <a:gd name="connsiteY3497" fmla="*/ 434531 h 479583"/>
              <a:gd name="connsiteX3498" fmla="*/ 486467 w 1096059"/>
              <a:gd name="connsiteY3498" fmla="*/ 434735 h 479583"/>
              <a:gd name="connsiteX3499" fmla="*/ 486581 w 1096059"/>
              <a:gd name="connsiteY3499" fmla="*/ 434946 h 479583"/>
              <a:gd name="connsiteX3500" fmla="*/ 486793 w 1096059"/>
              <a:gd name="connsiteY3500" fmla="*/ 434939 h 479583"/>
              <a:gd name="connsiteX3501" fmla="*/ 487235 w 1096059"/>
              <a:gd name="connsiteY3501" fmla="*/ 435150 h 479583"/>
              <a:gd name="connsiteX3502" fmla="*/ 487284 w 1096059"/>
              <a:gd name="connsiteY3502" fmla="*/ 435434 h 479583"/>
              <a:gd name="connsiteX3503" fmla="*/ 487398 w 1096059"/>
              <a:gd name="connsiteY3503" fmla="*/ 435805 h 479583"/>
              <a:gd name="connsiteX3504" fmla="*/ 487350 w 1096059"/>
              <a:gd name="connsiteY3504" fmla="*/ 436145 h 479583"/>
              <a:gd name="connsiteX3505" fmla="*/ 487513 w 1096059"/>
              <a:gd name="connsiteY3505" fmla="*/ 436578 h 479583"/>
              <a:gd name="connsiteX3506" fmla="*/ 488216 w 1096059"/>
              <a:gd name="connsiteY3506" fmla="*/ 436300 h 479583"/>
              <a:gd name="connsiteX3507" fmla="*/ 488380 w 1096059"/>
              <a:gd name="connsiteY3507" fmla="*/ 436491 h 479583"/>
              <a:gd name="connsiteX3508" fmla="*/ 488821 w 1096059"/>
              <a:gd name="connsiteY3508" fmla="*/ 436578 h 479583"/>
              <a:gd name="connsiteX3509" fmla="*/ 489034 w 1096059"/>
              <a:gd name="connsiteY3509" fmla="*/ 436837 h 479583"/>
              <a:gd name="connsiteX3510" fmla="*/ 489344 w 1096059"/>
              <a:gd name="connsiteY3510" fmla="*/ 437239 h 479583"/>
              <a:gd name="connsiteX3511" fmla="*/ 489639 w 1096059"/>
              <a:gd name="connsiteY3511" fmla="*/ 437425 h 479583"/>
              <a:gd name="connsiteX3512" fmla="*/ 490031 w 1096059"/>
              <a:gd name="connsiteY3512" fmla="*/ 437691 h 479583"/>
              <a:gd name="connsiteX3513" fmla="*/ 490342 w 1096059"/>
              <a:gd name="connsiteY3513" fmla="*/ 437604 h 479583"/>
              <a:gd name="connsiteX3514" fmla="*/ 490587 w 1096059"/>
              <a:gd name="connsiteY3514" fmla="*/ 437752 h 479583"/>
              <a:gd name="connsiteX3515" fmla="*/ 490832 w 1096059"/>
              <a:gd name="connsiteY3515" fmla="*/ 438222 h 479583"/>
              <a:gd name="connsiteX3516" fmla="*/ 491127 w 1096059"/>
              <a:gd name="connsiteY3516" fmla="*/ 438148 h 479583"/>
              <a:gd name="connsiteX3517" fmla="*/ 491372 w 1096059"/>
              <a:gd name="connsiteY3517" fmla="*/ 438228 h 479583"/>
              <a:gd name="connsiteX3518" fmla="*/ 491421 w 1096059"/>
              <a:gd name="connsiteY3518" fmla="*/ 438370 h 479583"/>
              <a:gd name="connsiteX3519" fmla="*/ 491470 w 1096059"/>
              <a:gd name="connsiteY3519" fmla="*/ 438704 h 479583"/>
              <a:gd name="connsiteX3520" fmla="*/ 491879 w 1096059"/>
              <a:gd name="connsiteY3520" fmla="*/ 438859 h 479583"/>
              <a:gd name="connsiteX3521" fmla="*/ 491928 w 1096059"/>
              <a:gd name="connsiteY3521" fmla="*/ 439261 h 479583"/>
              <a:gd name="connsiteX3522" fmla="*/ 492206 w 1096059"/>
              <a:gd name="connsiteY3522" fmla="*/ 439298 h 479583"/>
              <a:gd name="connsiteX3523" fmla="*/ 492615 w 1096059"/>
              <a:gd name="connsiteY3523" fmla="*/ 439557 h 479583"/>
              <a:gd name="connsiteX3524" fmla="*/ 492696 w 1096059"/>
              <a:gd name="connsiteY3524" fmla="*/ 439811 h 479583"/>
              <a:gd name="connsiteX3525" fmla="*/ 493465 w 1096059"/>
              <a:gd name="connsiteY3525" fmla="*/ 440138 h 479583"/>
              <a:gd name="connsiteX3526" fmla="*/ 493318 w 1096059"/>
              <a:gd name="connsiteY3526" fmla="*/ 440658 h 479583"/>
              <a:gd name="connsiteX3527" fmla="*/ 493301 w 1096059"/>
              <a:gd name="connsiteY3527" fmla="*/ 441091 h 479583"/>
              <a:gd name="connsiteX3528" fmla="*/ 493579 w 1096059"/>
              <a:gd name="connsiteY3528" fmla="*/ 441233 h 479583"/>
              <a:gd name="connsiteX3529" fmla="*/ 493890 w 1096059"/>
              <a:gd name="connsiteY3529" fmla="*/ 441486 h 479583"/>
              <a:gd name="connsiteX3530" fmla="*/ 494332 w 1096059"/>
              <a:gd name="connsiteY3530" fmla="*/ 441758 h 479583"/>
              <a:gd name="connsiteX3531" fmla="*/ 494544 w 1096059"/>
              <a:gd name="connsiteY3531" fmla="*/ 441709 h 479583"/>
              <a:gd name="connsiteX3532" fmla="*/ 494871 w 1096059"/>
              <a:gd name="connsiteY3532" fmla="*/ 441622 h 479583"/>
              <a:gd name="connsiteX3533" fmla="*/ 494986 w 1096059"/>
              <a:gd name="connsiteY3533" fmla="*/ 441505 h 479583"/>
              <a:gd name="connsiteX3534" fmla="*/ 495165 w 1096059"/>
              <a:gd name="connsiteY3534" fmla="*/ 441406 h 479583"/>
              <a:gd name="connsiteX3535" fmla="*/ 495738 w 1096059"/>
              <a:gd name="connsiteY3535" fmla="*/ 441338 h 479583"/>
              <a:gd name="connsiteX3536" fmla="*/ 496081 w 1096059"/>
              <a:gd name="connsiteY3536" fmla="*/ 441282 h 479583"/>
              <a:gd name="connsiteX3537" fmla="*/ 496408 w 1096059"/>
              <a:gd name="connsiteY3537" fmla="*/ 441486 h 479583"/>
              <a:gd name="connsiteX3538" fmla="*/ 496474 w 1096059"/>
              <a:gd name="connsiteY3538" fmla="*/ 441752 h 479583"/>
              <a:gd name="connsiteX3539" fmla="*/ 496392 w 1096059"/>
              <a:gd name="connsiteY3539" fmla="*/ 442061 h 479583"/>
              <a:gd name="connsiteX3540" fmla="*/ 496670 w 1096059"/>
              <a:gd name="connsiteY3540" fmla="*/ 442135 h 479583"/>
              <a:gd name="connsiteX3541" fmla="*/ 497095 w 1096059"/>
              <a:gd name="connsiteY3541" fmla="*/ 442203 h 479583"/>
              <a:gd name="connsiteX3542" fmla="*/ 497520 w 1096059"/>
              <a:gd name="connsiteY3542" fmla="*/ 442556 h 479583"/>
              <a:gd name="connsiteX3543" fmla="*/ 497683 w 1096059"/>
              <a:gd name="connsiteY3543" fmla="*/ 443019 h 479583"/>
              <a:gd name="connsiteX3544" fmla="*/ 497847 w 1096059"/>
              <a:gd name="connsiteY3544" fmla="*/ 443403 h 479583"/>
              <a:gd name="connsiteX3545" fmla="*/ 498060 w 1096059"/>
              <a:gd name="connsiteY3545" fmla="*/ 443823 h 479583"/>
              <a:gd name="connsiteX3546" fmla="*/ 498240 w 1096059"/>
              <a:gd name="connsiteY3546" fmla="*/ 444318 h 479583"/>
              <a:gd name="connsiteX3547" fmla="*/ 498926 w 1096059"/>
              <a:gd name="connsiteY3547" fmla="*/ 444361 h 479583"/>
              <a:gd name="connsiteX3548" fmla="*/ 499400 w 1096059"/>
              <a:gd name="connsiteY3548" fmla="*/ 443854 h 479583"/>
              <a:gd name="connsiteX3549" fmla="*/ 499842 w 1096059"/>
              <a:gd name="connsiteY3549" fmla="*/ 443613 h 479583"/>
              <a:gd name="connsiteX3550" fmla="*/ 500169 w 1096059"/>
              <a:gd name="connsiteY3550" fmla="*/ 443675 h 479583"/>
              <a:gd name="connsiteX3551" fmla="*/ 500398 w 1096059"/>
              <a:gd name="connsiteY3551" fmla="*/ 444157 h 479583"/>
              <a:gd name="connsiteX3552" fmla="*/ 500774 w 1096059"/>
              <a:gd name="connsiteY3552" fmla="*/ 444478 h 479583"/>
              <a:gd name="connsiteX3553" fmla="*/ 500905 w 1096059"/>
              <a:gd name="connsiteY3553" fmla="*/ 444818 h 479583"/>
              <a:gd name="connsiteX3554" fmla="*/ 501363 w 1096059"/>
              <a:gd name="connsiteY3554" fmla="*/ 444862 h 479583"/>
              <a:gd name="connsiteX3555" fmla="*/ 501968 w 1096059"/>
              <a:gd name="connsiteY3555" fmla="*/ 444923 h 479583"/>
              <a:gd name="connsiteX3556" fmla="*/ 502295 w 1096059"/>
              <a:gd name="connsiteY3556" fmla="*/ 444874 h 479583"/>
              <a:gd name="connsiteX3557" fmla="*/ 502671 w 1096059"/>
              <a:gd name="connsiteY3557" fmla="*/ 445208 h 479583"/>
              <a:gd name="connsiteX3558" fmla="*/ 503079 w 1096059"/>
              <a:gd name="connsiteY3558" fmla="*/ 445511 h 479583"/>
              <a:gd name="connsiteX3559" fmla="*/ 503586 w 1096059"/>
              <a:gd name="connsiteY3559" fmla="*/ 445776 h 479583"/>
              <a:gd name="connsiteX3560" fmla="*/ 504175 w 1096059"/>
              <a:gd name="connsiteY3560" fmla="*/ 445820 h 479583"/>
              <a:gd name="connsiteX3561" fmla="*/ 504616 w 1096059"/>
              <a:gd name="connsiteY3561" fmla="*/ 445609 h 479583"/>
              <a:gd name="connsiteX3562" fmla="*/ 505009 w 1096059"/>
              <a:gd name="connsiteY3562" fmla="*/ 445548 h 479583"/>
              <a:gd name="connsiteX3563" fmla="*/ 505368 w 1096059"/>
              <a:gd name="connsiteY3563" fmla="*/ 445511 h 479583"/>
              <a:gd name="connsiteX3564" fmla="*/ 505843 w 1096059"/>
              <a:gd name="connsiteY3564" fmla="*/ 445517 h 479583"/>
              <a:gd name="connsiteX3565" fmla="*/ 506284 w 1096059"/>
              <a:gd name="connsiteY3565" fmla="*/ 445226 h 479583"/>
              <a:gd name="connsiteX3566" fmla="*/ 506529 w 1096059"/>
              <a:gd name="connsiteY3566" fmla="*/ 444627 h 479583"/>
              <a:gd name="connsiteX3567" fmla="*/ 506840 w 1096059"/>
              <a:gd name="connsiteY3567" fmla="*/ 444571 h 479583"/>
              <a:gd name="connsiteX3568" fmla="*/ 507314 w 1096059"/>
              <a:gd name="connsiteY3568" fmla="*/ 444404 h 479583"/>
              <a:gd name="connsiteX3569" fmla="*/ 507592 w 1096059"/>
              <a:gd name="connsiteY3569" fmla="*/ 444064 h 479583"/>
              <a:gd name="connsiteX3570" fmla="*/ 508132 w 1096059"/>
              <a:gd name="connsiteY3570" fmla="*/ 444281 h 479583"/>
              <a:gd name="connsiteX3571" fmla="*/ 508770 w 1096059"/>
              <a:gd name="connsiteY3571" fmla="*/ 444287 h 479583"/>
              <a:gd name="connsiteX3572" fmla="*/ 509178 w 1096059"/>
              <a:gd name="connsiteY3572" fmla="*/ 443526 h 479583"/>
              <a:gd name="connsiteX3573" fmla="*/ 509604 w 1096059"/>
              <a:gd name="connsiteY3573" fmla="*/ 443594 h 479583"/>
              <a:gd name="connsiteX3574" fmla="*/ 509881 w 1096059"/>
              <a:gd name="connsiteY3574" fmla="*/ 443471 h 479583"/>
              <a:gd name="connsiteX3575" fmla="*/ 509881 w 1096059"/>
              <a:gd name="connsiteY3575" fmla="*/ 443075 h 479583"/>
              <a:gd name="connsiteX3576" fmla="*/ 510732 w 1096059"/>
              <a:gd name="connsiteY3576" fmla="*/ 443131 h 479583"/>
              <a:gd name="connsiteX3577" fmla="*/ 510895 w 1096059"/>
              <a:gd name="connsiteY3577" fmla="*/ 442840 h 479583"/>
              <a:gd name="connsiteX3578" fmla="*/ 511386 w 1096059"/>
              <a:gd name="connsiteY3578" fmla="*/ 442914 h 479583"/>
              <a:gd name="connsiteX3579" fmla="*/ 512105 w 1096059"/>
              <a:gd name="connsiteY3579" fmla="*/ 443328 h 479583"/>
              <a:gd name="connsiteX3580" fmla="*/ 512351 w 1096059"/>
              <a:gd name="connsiteY3580" fmla="*/ 443372 h 479583"/>
              <a:gd name="connsiteX3581" fmla="*/ 512841 w 1096059"/>
              <a:gd name="connsiteY3581" fmla="*/ 443780 h 479583"/>
              <a:gd name="connsiteX3582" fmla="*/ 512874 w 1096059"/>
              <a:gd name="connsiteY3582" fmla="*/ 444126 h 479583"/>
              <a:gd name="connsiteX3583" fmla="*/ 513528 w 1096059"/>
              <a:gd name="connsiteY3583" fmla="*/ 444324 h 479583"/>
              <a:gd name="connsiteX3584" fmla="*/ 513855 w 1096059"/>
              <a:gd name="connsiteY3584" fmla="*/ 444188 h 479583"/>
              <a:gd name="connsiteX3585" fmla="*/ 514313 w 1096059"/>
              <a:gd name="connsiteY3585" fmla="*/ 444373 h 479583"/>
              <a:gd name="connsiteX3586" fmla="*/ 514672 w 1096059"/>
              <a:gd name="connsiteY3586" fmla="*/ 444169 h 479583"/>
              <a:gd name="connsiteX3587" fmla="*/ 514836 w 1096059"/>
              <a:gd name="connsiteY3587" fmla="*/ 444429 h 479583"/>
              <a:gd name="connsiteX3588" fmla="*/ 515098 w 1096059"/>
              <a:gd name="connsiteY3588" fmla="*/ 444627 h 479583"/>
              <a:gd name="connsiteX3589" fmla="*/ 515539 w 1096059"/>
              <a:gd name="connsiteY3589" fmla="*/ 444818 h 479583"/>
              <a:gd name="connsiteX3590" fmla="*/ 516079 w 1096059"/>
              <a:gd name="connsiteY3590" fmla="*/ 445239 h 479583"/>
              <a:gd name="connsiteX3591" fmla="*/ 516406 w 1096059"/>
              <a:gd name="connsiteY3591" fmla="*/ 445393 h 479583"/>
              <a:gd name="connsiteX3592" fmla="*/ 516863 w 1096059"/>
              <a:gd name="connsiteY3592" fmla="*/ 445430 h 479583"/>
              <a:gd name="connsiteX3593" fmla="*/ 517093 w 1096059"/>
              <a:gd name="connsiteY3593" fmla="*/ 445863 h 479583"/>
              <a:gd name="connsiteX3594" fmla="*/ 517452 w 1096059"/>
              <a:gd name="connsiteY3594" fmla="*/ 445950 h 479583"/>
              <a:gd name="connsiteX3595" fmla="*/ 517845 w 1096059"/>
              <a:gd name="connsiteY3595" fmla="*/ 445820 h 479583"/>
              <a:gd name="connsiteX3596" fmla="*/ 518351 w 1096059"/>
              <a:gd name="connsiteY3596" fmla="*/ 445641 h 479583"/>
              <a:gd name="connsiteX3597" fmla="*/ 518777 w 1096059"/>
              <a:gd name="connsiteY3597" fmla="*/ 445702 h 479583"/>
              <a:gd name="connsiteX3598" fmla="*/ 518924 w 1096059"/>
              <a:gd name="connsiteY3598" fmla="*/ 446154 h 479583"/>
              <a:gd name="connsiteX3599" fmla="*/ 519120 w 1096059"/>
              <a:gd name="connsiteY3599" fmla="*/ 446185 h 479583"/>
              <a:gd name="connsiteX3600" fmla="*/ 519545 w 1096059"/>
              <a:gd name="connsiteY3600" fmla="*/ 446147 h 479583"/>
              <a:gd name="connsiteX3601" fmla="*/ 520003 w 1096059"/>
              <a:gd name="connsiteY3601" fmla="*/ 446382 h 479583"/>
              <a:gd name="connsiteX3602" fmla="*/ 520510 w 1096059"/>
              <a:gd name="connsiteY3602" fmla="*/ 446475 h 479583"/>
              <a:gd name="connsiteX3603" fmla="*/ 520804 w 1096059"/>
              <a:gd name="connsiteY3603" fmla="*/ 446729 h 479583"/>
              <a:gd name="connsiteX3604" fmla="*/ 521507 w 1096059"/>
              <a:gd name="connsiteY3604" fmla="*/ 447136 h 479583"/>
              <a:gd name="connsiteX3605" fmla="*/ 521769 w 1096059"/>
              <a:gd name="connsiteY3605" fmla="*/ 447001 h 479583"/>
              <a:gd name="connsiteX3606" fmla="*/ 522063 w 1096059"/>
              <a:gd name="connsiteY3606" fmla="*/ 447019 h 479583"/>
              <a:gd name="connsiteX3607" fmla="*/ 522407 w 1096059"/>
              <a:gd name="connsiteY3607" fmla="*/ 447291 h 479583"/>
              <a:gd name="connsiteX3608" fmla="*/ 522946 w 1096059"/>
              <a:gd name="connsiteY3608" fmla="*/ 447328 h 479583"/>
              <a:gd name="connsiteX3609" fmla="*/ 523093 w 1096059"/>
              <a:gd name="connsiteY3609" fmla="*/ 447643 h 479583"/>
              <a:gd name="connsiteX3610" fmla="*/ 523682 w 1096059"/>
              <a:gd name="connsiteY3610" fmla="*/ 447711 h 479583"/>
              <a:gd name="connsiteX3611" fmla="*/ 523747 w 1096059"/>
              <a:gd name="connsiteY3611" fmla="*/ 447946 h 479583"/>
              <a:gd name="connsiteX3612" fmla="*/ 523944 w 1096059"/>
              <a:gd name="connsiteY3612" fmla="*/ 448633 h 479583"/>
              <a:gd name="connsiteX3613" fmla="*/ 524271 w 1096059"/>
              <a:gd name="connsiteY3613" fmla="*/ 448571 h 479583"/>
              <a:gd name="connsiteX3614" fmla="*/ 524434 w 1096059"/>
              <a:gd name="connsiteY3614" fmla="*/ 448657 h 479583"/>
              <a:gd name="connsiteX3615" fmla="*/ 524745 w 1096059"/>
              <a:gd name="connsiteY3615" fmla="*/ 449078 h 479583"/>
              <a:gd name="connsiteX3616" fmla="*/ 524827 w 1096059"/>
              <a:gd name="connsiteY3616" fmla="*/ 449424 h 479583"/>
              <a:gd name="connsiteX3617" fmla="*/ 525317 w 1096059"/>
              <a:gd name="connsiteY3617" fmla="*/ 449622 h 479583"/>
              <a:gd name="connsiteX3618" fmla="*/ 525562 w 1096059"/>
              <a:gd name="connsiteY3618" fmla="*/ 449498 h 479583"/>
              <a:gd name="connsiteX3619" fmla="*/ 525873 w 1096059"/>
              <a:gd name="connsiteY3619" fmla="*/ 449226 h 479583"/>
              <a:gd name="connsiteX3620" fmla="*/ 526135 w 1096059"/>
              <a:gd name="connsiteY3620" fmla="*/ 448973 h 479583"/>
              <a:gd name="connsiteX3621" fmla="*/ 526413 w 1096059"/>
              <a:gd name="connsiteY3621" fmla="*/ 448824 h 479583"/>
              <a:gd name="connsiteX3622" fmla="*/ 526642 w 1096059"/>
              <a:gd name="connsiteY3622" fmla="*/ 448911 h 479583"/>
              <a:gd name="connsiteX3623" fmla="*/ 527050 w 1096059"/>
              <a:gd name="connsiteY3623" fmla="*/ 449164 h 479583"/>
              <a:gd name="connsiteX3624" fmla="*/ 527443 w 1096059"/>
              <a:gd name="connsiteY3624" fmla="*/ 449418 h 479583"/>
              <a:gd name="connsiteX3625" fmla="*/ 528015 w 1096059"/>
              <a:gd name="connsiteY3625" fmla="*/ 449102 h 479583"/>
              <a:gd name="connsiteX3626" fmla="*/ 528031 w 1096059"/>
              <a:gd name="connsiteY3626" fmla="*/ 448824 h 479583"/>
              <a:gd name="connsiteX3627" fmla="*/ 528113 w 1096059"/>
              <a:gd name="connsiteY3627" fmla="*/ 448571 h 479583"/>
              <a:gd name="connsiteX3628" fmla="*/ 527982 w 1096059"/>
              <a:gd name="connsiteY3628" fmla="*/ 448429 h 479583"/>
              <a:gd name="connsiteX3629" fmla="*/ 527737 w 1096059"/>
              <a:gd name="connsiteY3629" fmla="*/ 448027 h 479583"/>
              <a:gd name="connsiteX3630" fmla="*/ 527705 w 1096059"/>
              <a:gd name="connsiteY3630" fmla="*/ 447718 h 479583"/>
              <a:gd name="connsiteX3631" fmla="*/ 527623 w 1096059"/>
              <a:gd name="connsiteY3631" fmla="*/ 447396 h 479583"/>
              <a:gd name="connsiteX3632" fmla="*/ 528113 w 1096059"/>
              <a:gd name="connsiteY3632" fmla="*/ 447347 h 479583"/>
              <a:gd name="connsiteX3633" fmla="*/ 528571 w 1096059"/>
              <a:gd name="connsiteY3633" fmla="*/ 447279 h 479583"/>
              <a:gd name="connsiteX3634" fmla="*/ 528784 w 1096059"/>
              <a:gd name="connsiteY3634" fmla="*/ 447087 h 479583"/>
              <a:gd name="connsiteX3635" fmla="*/ 529192 w 1096059"/>
              <a:gd name="connsiteY3635" fmla="*/ 446784 h 479583"/>
              <a:gd name="connsiteX3636" fmla="*/ 529650 w 1096059"/>
              <a:gd name="connsiteY3636" fmla="*/ 447161 h 479583"/>
              <a:gd name="connsiteX3637" fmla="*/ 529846 w 1096059"/>
              <a:gd name="connsiteY3637" fmla="*/ 447470 h 479583"/>
              <a:gd name="connsiteX3638" fmla="*/ 529961 w 1096059"/>
              <a:gd name="connsiteY3638" fmla="*/ 447625 h 479583"/>
              <a:gd name="connsiteX3639" fmla="*/ 530321 w 1096059"/>
              <a:gd name="connsiteY3639" fmla="*/ 447718 h 479583"/>
              <a:gd name="connsiteX3640" fmla="*/ 530631 w 1096059"/>
              <a:gd name="connsiteY3640" fmla="*/ 447650 h 479583"/>
              <a:gd name="connsiteX3641" fmla="*/ 531122 w 1096059"/>
              <a:gd name="connsiteY3641" fmla="*/ 447619 h 479583"/>
              <a:gd name="connsiteX3642" fmla="*/ 531596 w 1096059"/>
              <a:gd name="connsiteY3642" fmla="*/ 447847 h 479583"/>
              <a:gd name="connsiteX3643" fmla="*/ 531841 w 1096059"/>
              <a:gd name="connsiteY3643" fmla="*/ 447761 h 479583"/>
              <a:gd name="connsiteX3644" fmla="*/ 532136 w 1096059"/>
              <a:gd name="connsiteY3644" fmla="*/ 447582 h 479583"/>
              <a:gd name="connsiteX3645" fmla="*/ 532446 w 1096059"/>
              <a:gd name="connsiteY3645" fmla="*/ 447724 h 479583"/>
              <a:gd name="connsiteX3646" fmla="*/ 532741 w 1096059"/>
              <a:gd name="connsiteY3646" fmla="*/ 447996 h 479583"/>
              <a:gd name="connsiteX3647" fmla="*/ 533035 w 1096059"/>
              <a:gd name="connsiteY3647" fmla="*/ 448385 h 479583"/>
              <a:gd name="connsiteX3648" fmla="*/ 533199 w 1096059"/>
              <a:gd name="connsiteY3648" fmla="*/ 448725 h 479583"/>
              <a:gd name="connsiteX3649" fmla="*/ 533705 w 1096059"/>
              <a:gd name="connsiteY3649" fmla="*/ 448855 h 479583"/>
              <a:gd name="connsiteX3650" fmla="*/ 533869 w 1096059"/>
              <a:gd name="connsiteY3650" fmla="*/ 448985 h 479583"/>
              <a:gd name="connsiteX3651" fmla="*/ 534228 w 1096059"/>
              <a:gd name="connsiteY3651" fmla="*/ 449195 h 479583"/>
              <a:gd name="connsiteX3652" fmla="*/ 534539 w 1096059"/>
              <a:gd name="connsiteY3652" fmla="*/ 449486 h 479583"/>
              <a:gd name="connsiteX3653" fmla="*/ 534719 w 1096059"/>
              <a:gd name="connsiteY3653" fmla="*/ 449362 h 479583"/>
              <a:gd name="connsiteX3654" fmla="*/ 535095 w 1096059"/>
              <a:gd name="connsiteY3654" fmla="*/ 449053 h 479583"/>
              <a:gd name="connsiteX3655" fmla="*/ 535324 w 1096059"/>
              <a:gd name="connsiteY3655" fmla="*/ 449102 h 479583"/>
              <a:gd name="connsiteX3656" fmla="*/ 535798 w 1096059"/>
              <a:gd name="connsiteY3656" fmla="*/ 449146 h 479583"/>
              <a:gd name="connsiteX3657" fmla="*/ 535962 w 1096059"/>
              <a:gd name="connsiteY3657" fmla="*/ 449368 h 479583"/>
              <a:gd name="connsiteX3658" fmla="*/ 535946 w 1096059"/>
              <a:gd name="connsiteY3658" fmla="*/ 449764 h 479583"/>
              <a:gd name="connsiteX3659" fmla="*/ 536191 w 1096059"/>
              <a:gd name="connsiteY3659" fmla="*/ 450104 h 479583"/>
              <a:gd name="connsiteX3660" fmla="*/ 536534 w 1096059"/>
              <a:gd name="connsiteY3660" fmla="*/ 450190 h 479583"/>
              <a:gd name="connsiteX3661" fmla="*/ 536730 w 1096059"/>
              <a:gd name="connsiteY3661" fmla="*/ 450333 h 479583"/>
              <a:gd name="connsiteX3662" fmla="*/ 536796 w 1096059"/>
              <a:gd name="connsiteY3662" fmla="*/ 450642 h 479583"/>
              <a:gd name="connsiteX3663" fmla="*/ 537074 w 1096059"/>
              <a:gd name="connsiteY3663" fmla="*/ 450926 h 479583"/>
              <a:gd name="connsiteX3664" fmla="*/ 537057 w 1096059"/>
              <a:gd name="connsiteY3664" fmla="*/ 451217 h 479583"/>
              <a:gd name="connsiteX3665" fmla="*/ 536812 w 1096059"/>
              <a:gd name="connsiteY3665" fmla="*/ 451520 h 479583"/>
              <a:gd name="connsiteX3666" fmla="*/ 536599 w 1096059"/>
              <a:gd name="connsiteY3666" fmla="*/ 451915 h 479583"/>
              <a:gd name="connsiteX3667" fmla="*/ 536322 w 1096059"/>
              <a:gd name="connsiteY3667" fmla="*/ 452231 h 479583"/>
              <a:gd name="connsiteX3668" fmla="*/ 536125 w 1096059"/>
              <a:gd name="connsiteY3668" fmla="*/ 452583 h 479583"/>
              <a:gd name="connsiteX3669" fmla="*/ 536322 w 1096059"/>
              <a:gd name="connsiteY3669" fmla="*/ 452750 h 479583"/>
              <a:gd name="connsiteX3670" fmla="*/ 536616 w 1096059"/>
              <a:gd name="connsiteY3670" fmla="*/ 452849 h 479583"/>
              <a:gd name="connsiteX3671" fmla="*/ 536959 w 1096059"/>
              <a:gd name="connsiteY3671" fmla="*/ 452793 h 479583"/>
              <a:gd name="connsiteX3672" fmla="*/ 537335 w 1096059"/>
              <a:gd name="connsiteY3672" fmla="*/ 452552 h 479583"/>
              <a:gd name="connsiteX3673" fmla="*/ 537695 w 1096059"/>
              <a:gd name="connsiteY3673" fmla="*/ 452564 h 479583"/>
              <a:gd name="connsiteX3674" fmla="*/ 538202 w 1096059"/>
              <a:gd name="connsiteY3674" fmla="*/ 452731 h 479583"/>
              <a:gd name="connsiteX3675" fmla="*/ 538611 w 1096059"/>
              <a:gd name="connsiteY3675" fmla="*/ 452719 h 479583"/>
              <a:gd name="connsiteX3676" fmla="*/ 538938 w 1096059"/>
              <a:gd name="connsiteY3676" fmla="*/ 452558 h 479583"/>
              <a:gd name="connsiteX3677" fmla="*/ 538970 w 1096059"/>
              <a:gd name="connsiteY3677" fmla="*/ 452360 h 479583"/>
              <a:gd name="connsiteX3678" fmla="*/ 539036 w 1096059"/>
              <a:gd name="connsiteY3678" fmla="*/ 452014 h 479583"/>
              <a:gd name="connsiteX3679" fmla="*/ 539199 w 1096059"/>
              <a:gd name="connsiteY3679" fmla="*/ 451816 h 479583"/>
              <a:gd name="connsiteX3680" fmla="*/ 539510 w 1096059"/>
              <a:gd name="connsiteY3680" fmla="*/ 451637 h 479583"/>
              <a:gd name="connsiteX3681" fmla="*/ 539837 w 1096059"/>
              <a:gd name="connsiteY3681" fmla="*/ 451612 h 479583"/>
              <a:gd name="connsiteX3682" fmla="*/ 540164 w 1096059"/>
              <a:gd name="connsiteY3682" fmla="*/ 451680 h 479583"/>
              <a:gd name="connsiteX3683" fmla="*/ 540344 w 1096059"/>
              <a:gd name="connsiteY3683" fmla="*/ 452045 h 479583"/>
              <a:gd name="connsiteX3684" fmla="*/ 540671 w 1096059"/>
              <a:gd name="connsiteY3684" fmla="*/ 452261 h 479583"/>
              <a:gd name="connsiteX3685" fmla="*/ 541096 w 1096059"/>
              <a:gd name="connsiteY3685" fmla="*/ 452311 h 479583"/>
              <a:gd name="connsiteX3686" fmla="*/ 541325 w 1096059"/>
              <a:gd name="connsiteY3686" fmla="*/ 452218 h 479583"/>
              <a:gd name="connsiteX3687" fmla="*/ 541619 w 1096059"/>
              <a:gd name="connsiteY3687" fmla="*/ 452132 h 479583"/>
              <a:gd name="connsiteX3688" fmla="*/ 541979 w 1096059"/>
              <a:gd name="connsiteY3688" fmla="*/ 451878 h 479583"/>
              <a:gd name="connsiteX3689" fmla="*/ 542306 w 1096059"/>
              <a:gd name="connsiteY3689" fmla="*/ 452051 h 479583"/>
              <a:gd name="connsiteX3690" fmla="*/ 542502 w 1096059"/>
              <a:gd name="connsiteY3690" fmla="*/ 452138 h 479583"/>
              <a:gd name="connsiteX3691" fmla="*/ 542633 w 1096059"/>
              <a:gd name="connsiteY3691" fmla="*/ 452366 h 479583"/>
              <a:gd name="connsiteX3692" fmla="*/ 542862 w 1096059"/>
              <a:gd name="connsiteY3692" fmla="*/ 452639 h 479583"/>
              <a:gd name="connsiteX3693" fmla="*/ 542993 w 1096059"/>
              <a:gd name="connsiteY3693" fmla="*/ 452929 h 479583"/>
              <a:gd name="connsiteX3694" fmla="*/ 543156 w 1096059"/>
              <a:gd name="connsiteY3694" fmla="*/ 453275 h 479583"/>
              <a:gd name="connsiteX3695" fmla="*/ 543222 w 1096059"/>
              <a:gd name="connsiteY3695" fmla="*/ 453609 h 479583"/>
              <a:gd name="connsiteX3696" fmla="*/ 543385 w 1096059"/>
              <a:gd name="connsiteY3696" fmla="*/ 453795 h 479583"/>
              <a:gd name="connsiteX3697" fmla="*/ 543434 w 1096059"/>
              <a:gd name="connsiteY3697" fmla="*/ 454097 h 479583"/>
              <a:gd name="connsiteX3698" fmla="*/ 543729 w 1096059"/>
              <a:gd name="connsiteY3698" fmla="*/ 454314 h 479583"/>
              <a:gd name="connsiteX3699" fmla="*/ 543794 w 1096059"/>
              <a:gd name="connsiteY3699" fmla="*/ 454549 h 479583"/>
              <a:gd name="connsiteX3700" fmla="*/ 543843 w 1096059"/>
              <a:gd name="connsiteY3700" fmla="*/ 454951 h 479583"/>
              <a:gd name="connsiteX3701" fmla="*/ 544219 w 1096059"/>
              <a:gd name="connsiteY3701" fmla="*/ 455161 h 479583"/>
              <a:gd name="connsiteX3702" fmla="*/ 544530 w 1096059"/>
              <a:gd name="connsiteY3702" fmla="*/ 455253 h 479583"/>
              <a:gd name="connsiteX3703" fmla="*/ 544742 w 1096059"/>
              <a:gd name="connsiteY3703" fmla="*/ 455111 h 479583"/>
              <a:gd name="connsiteX3704" fmla="*/ 544906 w 1096059"/>
              <a:gd name="connsiteY3704" fmla="*/ 455278 h 479583"/>
              <a:gd name="connsiteX3705" fmla="*/ 545102 w 1096059"/>
              <a:gd name="connsiteY3705" fmla="*/ 455556 h 479583"/>
              <a:gd name="connsiteX3706" fmla="*/ 545380 w 1096059"/>
              <a:gd name="connsiteY3706" fmla="*/ 455631 h 479583"/>
              <a:gd name="connsiteX3707" fmla="*/ 545593 w 1096059"/>
              <a:gd name="connsiteY3707" fmla="*/ 455859 h 479583"/>
              <a:gd name="connsiteX3708" fmla="*/ 545576 w 1096059"/>
              <a:gd name="connsiteY3708" fmla="*/ 456274 h 479583"/>
              <a:gd name="connsiteX3709" fmla="*/ 545985 w 1096059"/>
              <a:gd name="connsiteY3709" fmla="*/ 456441 h 479583"/>
              <a:gd name="connsiteX3710" fmla="*/ 546181 w 1096059"/>
              <a:gd name="connsiteY3710" fmla="*/ 456422 h 479583"/>
              <a:gd name="connsiteX3711" fmla="*/ 546476 w 1096059"/>
              <a:gd name="connsiteY3711" fmla="*/ 456274 h 479583"/>
              <a:gd name="connsiteX3712" fmla="*/ 546786 w 1096059"/>
              <a:gd name="connsiteY3712" fmla="*/ 456082 h 479583"/>
              <a:gd name="connsiteX3713" fmla="*/ 547097 w 1096059"/>
              <a:gd name="connsiteY3713" fmla="*/ 455872 h 479583"/>
              <a:gd name="connsiteX3714" fmla="*/ 547310 w 1096059"/>
              <a:gd name="connsiteY3714" fmla="*/ 455754 h 479583"/>
              <a:gd name="connsiteX3715" fmla="*/ 547391 w 1096059"/>
              <a:gd name="connsiteY3715" fmla="*/ 455451 h 479583"/>
              <a:gd name="connsiteX3716" fmla="*/ 547489 w 1096059"/>
              <a:gd name="connsiteY3716" fmla="*/ 455247 h 479583"/>
              <a:gd name="connsiteX3717" fmla="*/ 547849 w 1096059"/>
              <a:gd name="connsiteY3717" fmla="*/ 455266 h 479583"/>
              <a:gd name="connsiteX3718" fmla="*/ 548389 w 1096059"/>
              <a:gd name="connsiteY3718" fmla="*/ 455315 h 479583"/>
              <a:gd name="connsiteX3719" fmla="*/ 548928 w 1096059"/>
              <a:gd name="connsiteY3719" fmla="*/ 455359 h 479583"/>
              <a:gd name="connsiteX3720" fmla="*/ 549272 w 1096059"/>
              <a:gd name="connsiteY3720" fmla="*/ 455389 h 479583"/>
              <a:gd name="connsiteX3721" fmla="*/ 549582 w 1096059"/>
              <a:gd name="connsiteY3721" fmla="*/ 455853 h 479583"/>
              <a:gd name="connsiteX3722" fmla="*/ 549828 w 1096059"/>
              <a:gd name="connsiteY3722" fmla="*/ 455952 h 479583"/>
              <a:gd name="connsiteX3723" fmla="*/ 550286 w 1096059"/>
              <a:gd name="connsiteY3723" fmla="*/ 456267 h 479583"/>
              <a:gd name="connsiteX3724" fmla="*/ 550662 w 1096059"/>
              <a:gd name="connsiteY3724" fmla="*/ 456719 h 479583"/>
              <a:gd name="connsiteX3725" fmla="*/ 550874 w 1096059"/>
              <a:gd name="connsiteY3725" fmla="*/ 456743 h 479583"/>
              <a:gd name="connsiteX3726" fmla="*/ 551070 w 1096059"/>
              <a:gd name="connsiteY3726" fmla="*/ 456595 h 479583"/>
              <a:gd name="connsiteX3727" fmla="*/ 551250 w 1096059"/>
              <a:gd name="connsiteY3727" fmla="*/ 456379 h 479583"/>
              <a:gd name="connsiteX3728" fmla="*/ 551528 w 1096059"/>
              <a:gd name="connsiteY3728" fmla="*/ 456428 h 479583"/>
              <a:gd name="connsiteX3729" fmla="*/ 551741 w 1096059"/>
              <a:gd name="connsiteY3729" fmla="*/ 456354 h 479583"/>
              <a:gd name="connsiteX3730" fmla="*/ 552035 w 1096059"/>
              <a:gd name="connsiteY3730" fmla="*/ 456447 h 479583"/>
              <a:gd name="connsiteX3731" fmla="*/ 552362 w 1096059"/>
              <a:gd name="connsiteY3731" fmla="*/ 456614 h 479583"/>
              <a:gd name="connsiteX3732" fmla="*/ 552804 w 1096059"/>
              <a:gd name="connsiteY3732" fmla="*/ 456848 h 479583"/>
              <a:gd name="connsiteX3733" fmla="*/ 552722 w 1096059"/>
              <a:gd name="connsiteY3733" fmla="*/ 457176 h 479583"/>
              <a:gd name="connsiteX3734" fmla="*/ 552640 w 1096059"/>
              <a:gd name="connsiteY3734" fmla="*/ 457714 h 479583"/>
              <a:gd name="connsiteX3735" fmla="*/ 552755 w 1096059"/>
              <a:gd name="connsiteY3735" fmla="*/ 457980 h 479583"/>
              <a:gd name="connsiteX3736" fmla="*/ 552673 w 1096059"/>
              <a:gd name="connsiteY3736" fmla="*/ 458264 h 479583"/>
              <a:gd name="connsiteX3737" fmla="*/ 552755 w 1096059"/>
              <a:gd name="connsiteY3737" fmla="*/ 458443 h 479583"/>
              <a:gd name="connsiteX3738" fmla="*/ 552983 w 1096059"/>
              <a:gd name="connsiteY3738" fmla="*/ 458759 h 479583"/>
              <a:gd name="connsiteX3739" fmla="*/ 553212 w 1096059"/>
              <a:gd name="connsiteY3739" fmla="*/ 459006 h 479583"/>
              <a:gd name="connsiteX3740" fmla="*/ 553327 w 1096059"/>
              <a:gd name="connsiteY3740" fmla="*/ 459358 h 479583"/>
              <a:gd name="connsiteX3741" fmla="*/ 553605 w 1096059"/>
              <a:gd name="connsiteY3741" fmla="*/ 459575 h 479583"/>
              <a:gd name="connsiteX3742" fmla="*/ 553850 w 1096059"/>
              <a:gd name="connsiteY3742" fmla="*/ 459884 h 479583"/>
              <a:gd name="connsiteX3743" fmla="*/ 554292 w 1096059"/>
              <a:gd name="connsiteY3743" fmla="*/ 460372 h 479583"/>
              <a:gd name="connsiteX3744" fmla="*/ 554586 w 1096059"/>
              <a:gd name="connsiteY3744" fmla="*/ 460817 h 479583"/>
              <a:gd name="connsiteX3745" fmla="*/ 554324 w 1096059"/>
              <a:gd name="connsiteY3745" fmla="*/ 461108 h 479583"/>
              <a:gd name="connsiteX3746" fmla="*/ 554144 w 1096059"/>
              <a:gd name="connsiteY3746" fmla="*/ 461299 h 479583"/>
              <a:gd name="connsiteX3747" fmla="*/ 554144 w 1096059"/>
              <a:gd name="connsiteY3747" fmla="*/ 461695 h 479583"/>
              <a:gd name="connsiteX3748" fmla="*/ 554488 w 1096059"/>
              <a:gd name="connsiteY3748" fmla="*/ 461794 h 479583"/>
              <a:gd name="connsiteX3749" fmla="*/ 555011 w 1096059"/>
              <a:gd name="connsiteY3749" fmla="*/ 462029 h 479583"/>
              <a:gd name="connsiteX3750" fmla="*/ 555158 w 1096059"/>
              <a:gd name="connsiteY3750" fmla="*/ 461949 h 479583"/>
              <a:gd name="connsiteX3751" fmla="*/ 555387 w 1096059"/>
              <a:gd name="connsiteY3751" fmla="*/ 461986 h 479583"/>
              <a:gd name="connsiteX3752" fmla="*/ 555730 w 1096059"/>
              <a:gd name="connsiteY3752" fmla="*/ 462227 h 479583"/>
              <a:gd name="connsiteX3753" fmla="*/ 555992 w 1096059"/>
              <a:gd name="connsiteY3753" fmla="*/ 462375 h 479583"/>
              <a:gd name="connsiteX3754" fmla="*/ 556352 w 1096059"/>
              <a:gd name="connsiteY3754" fmla="*/ 462653 h 479583"/>
              <a:gd name="connsiteX3755" fmla="*/ 556368 w 1096059"/>
              <a:gd name="connsiteY3755" fmla="*/ 462981 h 479583"/>
              <a:gd name="connsiteX3756" fmla="*/ 556532 w 1096059"/>
              <a:gd name="connsiteY3756" fmla="*/ 463185 h 479583"/>
              <a:gd name="connsiteX3757" fmla="*/ 556646 w 1096059"/>
              <a:gd name="connsiteY3757" fmla="*/ 463550 h 479583"/>
              <a:gd name="connsiteX3758" fmla="*/ 556875 w 1096059"/>
              <a:gd name="connsiteY3758" fmla="*/ 463976 h 479583"/>
              <a:gd name="connsiteX3759" fmla="*/ 557088 w 1096059"/>
              <a:gd name="connsiteY3759" fmla="*/ 464310 h 479583"/>
              <a:gd name="connsiteX3760" fmla="*/ 557300 w 1096059"/>
              <a:gd name="connsiteY3760" fmla="*/ 464397 h 479583"/>
              <a:gd name="connsiteX3761" fmla="*/ 557496 w 1096059"/>
              <a:gd name="connsiteY3761" fmla="*/ 464267 h 479583"/>
              <a:gd name="connsiteX3762" fmla="*/ 557774 w 1096059"/>
              <a:gd name="connsiteY3762" fmla="*/ 464224 h 479583"/>
              <a:gd name="connsiteX3763" fmla="*/ 557987 w 1096059"/>
              <a:gd name="connsiteY3763" fmla="*/ 464273 h 479583"/>
              <a:gd name="connsiteX3764" fmla="*/ 558199 w 1096059"/>
              <a:gd name="connsiteY3764" fmla="*/ 464465 h 479583"/>
              <a:gd name="connsiteX3765" fmla="*/ 558347 w 1096059"/>
              <a:gd name="connsiteY3765" fmla="*/ 464595 h 479583"/>
              <a:gd name="connsiteX3766" fmla="*/ 558690 w 1096059"/>
              <a:gd name="connsiteY3766" fmla="*/ 464712 h 479583"/>
              <a:gd name="connsiteX3767" fmla="*/ 558903 w 1096059"/>
              <a:gd name="connsiteY3767" fmla="*/ 464774 h 479583"/>
              <a:gd name="connsiteX3768" fmla="*/ 559295 w 1096059"/>
              <a:gd name="connsiteY3768" fmla="*/ 464681 h 479583"/>
              <a:gd name="connsiteX3769" fmla="*/ 559491 w 1096059"/>
              <a:gd name="connsiteY3769" fmla="*/ 464737 h 479583"/>
              <a:gd name="connsiteX3770" fmla="*/ 559508 w 1096059"/>
              <a:gd name="connsiteY3770" fmla="*/ 464990 h 479583"/>
              <a:gd name="connsiteX3771" fmla="*/ 559246 w 1096059"/>
              <a:gd name="connsiteY3771" fmla="*/ 465157 h 479583"/>
              <a:gd name="connsiteX3772" fmla="*/ 559050 w 1096059"/>
              <a:gd name="connsiteY3772" fmla="*/ 465485 h 479583"/>
              <a:gd name="connsiteX3773" fmla="*/ 559099 w 1096059"/>
              <a:gd name="connsiteY3773" fmla="*/ 465627 h 479583"/>
              <a:gd name="connsiteX3774" fmla="*/ 559410 w 1096059"/>
              <a:gd name="connsiteY3774" fmla="*/ 465627 h 479583"/>
              <a:gd name="connsiteX3775" fmla="*/ 560145 w 1096059"/>
              <a:gd name="connsiteY3775" fmla="*/ 465608 h 479583"/>
              <a:gd name="connsiteX3776" fmla="*/ 560554 w 1096059"/>
              <a:gd name="connsiteY3776" fmla="*/ 465621 h 479583"/>
              <a:gd name="connsiteX3777" fmla="*/ 560636 w 1096059"/>
              <a:gd name="connsiteY3777" fmla="*/ 465868 h 479583"/>
              <a:gd name="connsiteX3778" fmla="*/ 560750 w 1096059"/>
              <a:gd name="connsiteY3778" fmla="*/ 466134 h 479583"/>
              <a:gd name="connsiteX3779" fmla="*/ 561176 w 1096059"/>
              <a:gd name="connsiteY3779" fmla="*/ 466406 h 479583"/>
              <a:gd name="connsiteX3780" fmla="*/ 561077 w 1096059"/>
              <a:gd name="connsiteY3780" fmla="*/ 466684 h 479583"/>
              <a:gd name="connsiteX3781" fmla="*/ 560767 w 1096059"/>
              <a:gd name="connsiteY3781" fmla="*/ 467104 h 479583"/>
              <a:gd name="connsiteX3782" fmla="*/ 560963 w 1096059"/>
              <a:gd name="connsiteY3782" fmla="*/ 467358 h 479583"/>
              <a:gd name="connsiteX3783" fmla="*/ 561224 w 1096059"/>
              <a:gd name="connsiteY3783" fmla="*/ 467420 h 479583"/>
              <a:gd name="connsiteX3784" fmla="*/ 561502 w 1096059"/>
              <a:gd name="connsiteY3784" fmla="*/ 467537 h 479583"/>
              <a:gd name="connsiteX3785" fmla="*/ 561601 w 1096059"/>
              <a:gd name="connsiteY3785" fmla="*/ 467760 h 479583"/>
              <a:gd name="connsiteX3786" fmla="*/ 561879 w 1096059"/>
              <a:gd name="connsiteY3786" fmla="*/ 467945 h 479583"/>
              <a:gd name="connsiteX3787" fmla="*/ 561993 w 1096059"/>
              <a:gd name="connsiteY3787" fmla="*/ 468211 h 479583"/>
              <a:gd name="connsiteX3788" fmla="*/ 562255 w 1096059"/>
              <a:gd name="connsiteY3788" fmla="*/ 468508 h 479583"/>
              <a:gd name="connsiteX3789" fmla="*/ 562451 w 1096059"/>
              <a:gd name="connsiteY3789" fmla="*/ 468619 h 479583"/>
              <a:gd name="connsiteX3790" fmla="*/ 562762 w 1096059"/>
              <a:gd name="connsiteY3790" fmla="*/ 468403 h 479583"/>
              <a:gd name="connsiteX3791" fmla="*/ 562958 w 1096059"/>
              <a:gd name="connsiteY3791" fmla="*/ 468121 h 479583"/>
              <a:gd name="connsiteX3792" fmla="*/ 563448 w 1096059"/>
              <a:gd name="connsiteY3792" fmla="*/ 468261 h 479583"/>
              <a:gd name="connsiteX3793" fmla="*/ 563628 w 1096059"/>
              <a:gd name="connsiteY3793" fmla="*/ 468186 h 479583"/>
              <a:gd name="connsiteX3794" fmla="*/ 563873 w 1096059"/>
              <a:gd name="connsiteY3794" fmla="*/ 467995 h 479583"/>
              <a:gd name="connsiteX3795" fmla="*/ 564070 w 1096059"/>
              <a:gd name="connsiteY3795" fmla="*/ 467617 h 479583"/>
              <a:gd name="connsiteX3796" fmla="*/ 564266 w 1096059"/>
              <a:gd name="connsiteY3796" fmla="*/ 467506 h 479583"/>
              <a:gd name="connsiteX3797" fmla="*/ 564576 w 1096059"/>
              <a:gd name="connsiteY3797" fmla="*/ 467574 h 479583"/>
              <a:gd name="connsiteX3798" fmla="*/ 564936 w 1096059"/>
              <a:gd name="connsiteY3798" fmla="*/ 467587 h 479583"/>
              <a:gd name="connsiteX3799" fmla="*/ 565312 w 1096059"/>
              <a:gd name="connsiteY3799" fmla="*/ 467383 h 479583"/>
              <a:gd name="connsiteX3800" fmla="*/ 565770 w 1096059"/>
              <a:gd name="connsiteY3800" fmla="*/ 467129 h 479583"/>
              <a:gd name="connsiteX3801" fmla="*/ 566310 w 1096059"/>
              <a:gd name="connsiteY3801" fmla="*/ 466758 h 479583"/>
              <a:gd name="connsiteX3802" fmla="*/ 566457 w 1096059"/>
              <a:gd name="connsiteY3802" fmla="*/ 466554 h 479583"/>
              <a:gd name="connsiteX3803" fmla="*/ 566898 w 1096059"/>
              <a:gd name="connsiteY3803" fmla="*/ 466579 h 479583"/>
              <a:gd name="connsiteX3804" fmla="*/ 567176 w 1096059"/>
              <a:gd name="connsiteY3804" fmla="*/ 466610 h 479583"/>
              <a:gd name="connsiteX3805" fmla="*/ 567487 w 1096059"/>
              <a:gd name="connsiteY3805" fmla="*/ 466690 h 479583"/>
              <a:gd name="connsiteX3806" fmla="*/ 567765 w 1096059"/>
              <a:gd name="connsiteY3806" fmla="*/ 466771 h 479583"/>
              <a:gd name="connsiteX3807" fmla="*/ 568059 w 1096059"/>
              <a:gd name="connsiteY3807" fmla="*/ 466801 h 479583"/>
              <a:gd name="connsiteX3808" fmla="*/ 568386 w 1096059"/>
              <a:gd name="connsiteY3808" fmla="*/ 466771 h 479583"/>
              <a:gd name="connsiteX3809" fmla="*/ 568664 w 1096059"/>
              <a:gd name="connsiteY3809" fmla="*/ 466962 h 479583"/>
              <a:gd name="connsiteX3810" fmla="*/ 568926 w 1096059"/>
              <a:gd name="connsiteY3810" fmla="*/ 467080 h 479583"/>
              <a:gd name="connsiteX3811" fmla="*/ 569106 w 1096059"/>
              <a:gd name="connsiteY3811" fmla="*/ 467537 h 479583"/>
              <a:gd name="connsiteX3812" fmla="*/ 569122 w 1096059"/>
              <a:gd name="connsiteY3812" fmla="*/ 467883 h 479583"/>
              <a:gd name="connsiteX3813" fmla="*/ 568795 w 1096059"/>
              <a:gd name="connsiteY3813" fmla="*/ 467951 h 479583"/>
              <a:gd name="connsiteX3814" fmla="*/ 568452 w 1096059"/>
              <a:gd name="connsiteY3814" fmla="*/ 467933 h 479583"/>
              <a:gd name="connsiteX3815" fmla="*/ 568141 w 1096059"/>
              <a:gd name="connsiteY3815" fmla="*/ 468236 h 479583"/>
              <a:gd name="connsiteX3816" fmla="*/ 567978 w 1096059"/>
              <a:gd name="connsiteY3816" fmla="*/ 468600 h 479583"/>
              <a:gd name="connsiteX3817" fmla="*/ 567781 w 1096059"/>
              <a:gd name="connsiteY3817" fmla="*/ 468928 h 479583"/>
              <a:gd name="connsiteX3818" fmla="*/ 567994 w 1096059"/>
              <a:gd name="connsiteY3818" fmla="*/ 469107 h 479583"/>
              <a:gd name="connsiteX3819" fmla="*/ 568239 w 1096059"/>
              <a:gd name="connsiteY3819" fmla="*/ 469002 h 479583"/>
              <a:gd name="connsiteX3820" fmla="*/ 568501 w 1096059"/>
              <a:gd name="connsiteY3820" fmla="*/ 468990 h 479583"/>
              <a:gd name="connsiteX3821" fmla="*/ 568730 w 1096059"/>
              <a:gd name="connsiteY3821" fmla="*/ 469175 h 479583"/>
              <a:gd name="connsiteX3822" fmla="*/ 568861 w 1096059"/>
              <a:gd name="connsiteY3822" fmla="*/ 469522 h 479583"/>
              <a:gd name="connsiteX3823" fmla="*/ 569073 w 1096059"/>
              <a:gd name="connsiteY3823" fmla="*/ 469738 h 479583"/>
              <a:gd name="connsiteX3824" fmla="*/ 569155 w 1096059"/>
              <a:gd name="connsiteY3824" fmla="*/ 470029 h 479583"/>
              <a:gd name="connsiteX3825" fmla="*/ 569253 w 1096059"/>
              <a:gd name="connsiteY3825" fmla="*/ 470282 h 479583"/>
              <a:gd name="connsiteX3826" fmla="*/ 569564 w 1096059"/>
              <a:gd name="connsiteY3826" fmla="*/ 470338 h 479583"/>
              <a:gd name="connsiteX3827" fmla="*/ 570169 w 1096059"/>
              <a:gd name="connsiteY3827" fmla="*/ 470313 h 479583"/>
              <a:gd name="connsiteX3828" fmla="*/ 570267 w 1096059"/>
              <a:gd name="connsiteY3828" fmla="*/ 469960 h 479583"/>
              <a:gd name="connsiteX3829" fmla="*/ 570283 w 1096059"/>
              <a:gd name="connsiteY3829" fmla="*/ 469676 h 479583"/>
              <a:gd name="connsiteX3830" fmla="*/ 570496 w 1096059"/>
              <a:gd name="connsiteY3830" fmla="*/ 469447 h 479583"/>
              <a:gd name="connsiteX3831" fmla="*/ 570774 w 1096059"/>
              <a:gd name="connsiteY3831" fmla="*/ 469299 h 479583"/>
              <a:gd name="connsiteX3832" fmla="*/ 570888 w 1096059"/>
              <a:gd name="connsiteY3832" fmla="*/ 469002 h 479583"/>
              <a:gd name="connsiteX3833" fmla="*/ 571003 w 1096059"/>
              <a:gd name="connsiteY3833" fmla="*/ 468724 h 479583"/>
              <a:gd name="connsiteX3834" fmla="*/ 571248 w 1096059"/>
              <a:gd name="connsiteY3834" fmla="*/ 468563 h 479583"/>
              <a:gd name="connsiteX3835" fmla="*/ 571493 w 1096059"/>
              <a:gd name="connsiteY3835" fmla="*/ 468712 h 479583"/>
              <a:gd name="connsiteX3836" fmla="*/ 571575 w 1096059"/>
              <a:gd name="connsiteY3836" fmla="*/ 469021 h 479583"/>
              <a:gd name="connsiteX3837" fmla="*/ 571722 w 1096059"/>
              <a:gd name="connsiteY3837" fmla="*/ 469361 h 479583"/>
              <a:gd name="connsiteX3838" fmla="*/ 571918 w 1096059"/>
              <a:gd name="connsiteY3838" fmla="*/ 469769 h 479583"/>
              <a:gd name="connsiteX3839" fmla="*/ 571967 w 1096059"/>
              <a:gd name="connsiteY3839" fmla="*/ 470121 h 479583"/>
              <a:gd name="connsiteX3840" fmla="*/ 572262 w 1096059"/>
              <a:gd name="connsiteY3840" fmla="*/ 470208 h 479583"/>
              <a:gd name="connsiteX3841" fmla="*/ 572589 w 1096059"/>
              <a:gd name="connsiteY3841" fmla="*/ 470134 h 479583"/>
              <a:gd name="connsiteX3842" fmla="*/ 572785 w 1096059"/>
              <a:gd name="connsiteY3842" fmla="*/ 470276 h 479583"/>
              <a:gd name="connsiteX3843" fmla="*/ 572817 w 1096059"/>
              <a:gd name="connsiteY3843" fmla="*/ 470702 h 479583"/>
              <a:gd name="connsiteX3844" fmla="*/ 573030 w 1096059"/>
              <a:gd name="connsiteY3844" fmla="*/ 470801 h 479583"/>
              <a:gd name="connsiteX3845" fmla="*/ 573357 w 1096059"/>
              <a:gd name="connsiteY3845" fmla="*/ 470739 h 479583"/>
              <a:gd name="connsiteX3846" fmla="*/ 573619 w 1096059"/>
              <a:gd name="connsiteY3846" fmla="*/ 470375 h 479583"/>
              <a:gd name="connsiteX3847" fmla="*/ 574028 w 1096059"/>
              <a:gd name="connsiteY3847" fmla="*/ 470300 h 479583"/>
              <a:gd name="connsiteX3848" fmla="*/ 574289 w 1096059"/>
              <a:gd name="connsiteY3848" fmla="*/ 470214 h 479583"/>
              <a:gd name="connsiteX3849" fmla="*/ 574567 w 1096059"/>
              <a:gd name="connsiteY3849" fmla="*/ 470189 h 479583"/>
              <a:gd name="connsiteX3850" fmla="*/ 574861 w 1096059"/>
              <a:gd name="connsiteY3850" fmla="*/ 470053 h 479583"/>
              <a:gd name="connsiteX3851" fmla="*/ 575156 w 1096059"/>
              <a:gd name="connsiteY3851" fmla="*/ 469800 h 479583"/>
              <a:gd name="connsiteX3852" fmla="*/ 575385 w 1096059"/>
              <a:gd name="connsiteY3852" fmla="*/ 469627 h 479583"/>
              <a:gd name="connsiteX3853" fmla="*/ 575564 w 1096059"/>
              <a:gd name="connsiteY3853" fmla="*/ 469466 h 479583"/>
              <a:gd name="connsiteX3854" fmla="*/ 575810 w 1096059"/>
              <a:gd name="connsiteY3854" fmla="*/ 469274 h 479583"/>
              <a:gd name="connsiteX3855" fmla="*/ 576071 w 1096059"/>
              <a:gd name="connsiteY3855" fmla="*/ 469268 h 479583"/>
              <a:gd name="connsiteX3856" fmla="*/ 576349 w 1096059"/>
              <a:gd name="connsiteY3856" fmla="*/ 469219 h 479583"/>
              <a:gd name="connsiteX3857" fmla="*/ 576644 w 1096059"/>
              <a:gd name="connsiteY3857" fmla="*/ 469144 h 479583"/>
              <a:gd name="connsiteX3858" fmla="*/ 577085 w 1096059"/>
              <a:gd name="connsiteY3858" fmla="*/ 469144 h 479583"/>
              <a:gd name="connsiteX3859" fmla="*/ 577298 w 1096059"/>
              <a:gd name="connsiteY3859" fmla="*/ 469002 h 479583"/>
              <a:gd name="connsiteX3860" fmla="*/ 577576 w 1096059"/>
              <a:gd name="connsiteY3860" fmla="*/ 469089 h 479583"/>
              <a:gd name="connsiteX3861" fmla="*/ 578001 w 1096059"/>
              <a:gd name="connsiteY3861" fmla="*/ 469163 h 479583"/>
              <a:gd name="connsiteX3862" fmla="*/ 578410 w 1096059"/>
              <a:gd name="connsiteY3862" fmla="*/ 469157 h 479583"/>
              <a:gd name="connsiteX3863" fmla="*/ 578704 w 1096059"/>
              <a:gd name="connsiteY3863" fmla="*/ 469311 h 479583"/>
              <a:gd name="connsiteX3864" fmla="*/ 578966 w 1096059"/>
              <a:gd name="connsiteY3864" fmla="*/ 469293 h 479583"/>
              <a:gd name="connsiteX3865" fmla="*/ 579194 w 1096059"/>
              <a:gd name="connsiteY3865" fmla="*/ 469367 h 479583"/>
              <a:gd name="connsiteX3866" fmla="*/ 579407 w 1096059"/>
              <a:gd name="connsiteY3866" fmla="*/ 469509 h 479583"/>
              <a:gd name="connsiteX3867" fmla="*/ 579734 w 1096059"/>
              <a:gd name="connsiteY3867" fmla="*/ 469515 h 479583"/>
              <a:gd name="connsiteX3868" fmla="*/ 579930 w 1096059"/>
              <a:gd name="connsiteY3868" fmla="*/ 469614 h 479583"/>
              <a:gd name="connsiteX3869" fmla="*/ 579979 w 1096059"/>
              <a:gd name="connsiteY3869" fmla="*/ 469831 h 479583"/>
              <a:gd name="connsiteX3870" fmla="*/ 579898 w 1096059"/>
              <a:gd name="connsiteY3870" fmla="*/ 470183 h 479583"/>
              <a:gd name="connsiteX3871" fmla="*/ 579996 w 1096059"/>
              <a:gd name="connsiteY3871" fmla="*/ 470300 h 479583"/>
              <a:gd name="connsiteX3872" fmla="*/ 580355 w 1096059"/>
              <a:gd name="connsiteY3872" fmla="*/ 470480 h 479583"/>
              <a:gd name="connsiteX3873" fmla="*/ 580519 w 1096059"/>
              <a:gd name="connsiteY3873" fmla="*/ 470696 h 479583"/>
              <a:gd name="connsiteX3874" fmla="*/ 580682 w 1096059"/>
              <a:gd name="connsiteY3874" fmla="*/ 470937 h 479583"/>
              <a:gd name="connsiteX3875" fmla="*/ 580797 w 1096059"/>
              <a:gd name="connsiteY3875" fmla="*/ 471222 h 479583"/>
              <a:gd name="connsiteX3876" fmla="*/ 580977 w 1096059"/>
              <a:gd name="connsiteY3876" fmla="*/ 471654 h 479583"/>
              <a:gd name="connsiteX3877" fmla="*/ 580781 w 1096059"/>
              <a:gd name="connsiteY3877" fmla="*/ 471889 h 479583"/>
              <a:gd name="connsiteX3878" fmla="*/ 580650 w 1096059"/>
              <a:gd name="connsiteY3878" fmla="*/ 472161 h 479583"/>
              <a:gd name="connsiteX3879" fmla="*/ 580355 w 1096059"/>
              <a:gd name="connsiteY3879" fmla="*/ 472205 h 479583"/>
              <a:gd name="connsiteX3880" fmla="*/ 580192 w 1096059"/>
              <a:gd name="connsiteY3880" fmla="*/ 472439 h 479583"/>
              <a:gd name="connsiteX3881" fmla="*/ 580094 w 1096059"/>
              <a:gd name="connsiteY3881" fmla="*/ 472606 h 479583"/>
              <a:gd name="connsiteX3882" fmla="*/ 579947 w 1096059"/>
              <a:gd name="connsiteY3882" fmla="*/ 472817 h 479583"/>
              <a:gd name="connsiteX3883" fmla="*/ 579881 w 1096059"/>
              <a:gd name="connsiteY3883" fmla="*/ 473045 h 479583"/>
              <a:gd name="connsiteX3884" fmla="*/ 579930 w 1096059"/>
              <a:gd name="connsiteY3884" fmla="*/ 473379 h 479583"/>
              <a:gd name="connsiteX3885" fmla="*/ 579898 w 1096059"/>
              <a:gd name="connsiteY3885" fmla="*/ 473651 h 479583"/>
              <a:gd name="connsiteX3886" fmla="*/ 579881 w 1096059"/>
              <a:gd name="connsiteY3886" fmla="*/ 473997 h 479583"/>
              <a:gd name="connsiteX3887" fmla="*/ 579767 w 1096059"/>
              <a:gd name="connsiteY3887" fmla="*/ 474257 h 479583"/>
              <a:gd name="connsiteX3888" fmla="*/ 579652 w 1096059"/>
              <a:gd name="connsiteY3888" fmla="*/ 474510 h 479583"/>
              <a:gd name="connsiteX3889" fmla="*/ 579325 w 1096059"/>
              <a:gd name="connsiteY3889" fmla="*/ 474659 h 479583"/>
              <a:gd name="connsiteX3890" fmla="*/ 579358 w 1096059"/>
              <a:gd name="connsiteY3890" fmla="*/ 474956 h 479583"/>
              <a:gd name="connsiteX3891" fmla="*/ 579473 w 1096059"/>
              <a:gd name="connsiteY3891" fmla="*/ 475187 h 479583"/>
              <a:gd name="connsiteX3892" fmla="*/ 579898 w 1096059"/>
              <a:gd name="connsiteY3892" fmla="*/ 475110 h 479583"/>
              <a:gd name="connsiteX3893" fmla="*/ 580225 w 1096059"/>
              <a:gd name="connsiteY3893" fmla="*/ 475042 h 479583"/>
              <a:gd name="connsiteX3894" fmla="*/ 580454 w 1096059"/>
              <a:gd name="connsiteY3894" fmla="*/ 474875 h 479583"/>
              <a:gd name="connsiteX3895" fmla="*/ 580764 w 1096059"/>
              <a:gd name="connsiteY3895" fmla="*/ 474943 h 479583"/>
              <a:gd name="connsiteX3896" fmla="*/ 580911 w 1096059"/>
              <a:gd name="connsiteY3896" fmla="*/ 475042 h 479583"/>
              <a:gd name="connsiteX3897" fmla="*/ 581140 w 1096059"/>
              <a:gd name="connsiteY3897" fmla="*/ 475048 h 479583"/>
              <a:gd name="connsiteX3898" fmla="*/ 581108 w 1096059"/>
              <a:gd name="connsiteY3898" fmla="*/ 475419 h 479583"/>
              <a:gd name="connsiteX3899" fmla="*/ 581108 w 1096059"/>
              <a:gd name="connsiteY3899" fmla="*/ 475611 h 479583"/>
              <a:gd name="connsiteX3900" fmla="*/ 581173 w 1096059"/>
              <a:gd name="connsiteY3900" fmla="*/ 475821 h 479583"/>
              <a:gd name="connsiteX3901" fmla="*/ 581418 w 1096059"/>
              <a:gd name="connsiteY3901" fmla="*/ 475852 h 479583"/>
              <a:gd name="connsiteX3902" fmla="*/ 581631 w 1096059"/>
              <a:gd name="connsiteY3902" fmla="*/ 475920 h 479583"/>
              <a:gd name="connsiteX3903" fmla="*/ 581811 w 1096059"/>
              <a:gd name="connsiteY3903" fmla="*/ 475901 h 479583"/>
              <a:gd name="connsiteX3904" fmla="*/ 582040 w 1096059"/>
              <a:gd name="connsiteY3904" fmla="*/ 475759 h 479583"/>
              <a:gd name="connsiteX3905" fmla="*/ 582367 w 1096059"/>
              <a:gd name="connsiteY3905" fmla="*/ 475846 h 479583"/>
              <a:gd name="connsiteX3906" fmla="*/ 582530 w 1096059"/>
              <a:gd name="connsiteY3906" fmla="*/ 475871 h 479583"/>
              <a:gd name="connsiteX3907" fmla="*/ 582792 w 1096059"/>
              <a:gd name="connsiteY3907" fmla="*/ 475926 h 479583"/>
              <a:gd name="connsiteX3908" fmla="*/ 583037 w 1096059"/>
              <a:gd name="connsiteY3908" fmla="*/ 475945 h 479583"/>
              <a:gd name="connsiteX3909" fmla="*/ 583331 w 1096059"/>
              <a:gd name="connsiteY3909" fmla="*/ 475883 h 479583"/>
              <a:gd name="connsiteX3910" fmla="*/ 583593 w 1096059"/>
              <a:gd name="connsiteY3910" fmla="*/ 476099 h 479583"/>
              <a:gd name="connsiteX3911" fmla="*/ 583511 w 1096059"/>
              <a:gd name="connsiteY3911" fmla="*/ 476563 h 479583"/>
              <a:gd name="connsiteX3912" fmla="*/ 583806 w 1096059"/>
              <a:gd name="connsiteY3912" fmla="*/ 476816 h 479583"/>
              <a:gd name="connsiteX3913" fmla="*/ 584051 w 1096059"/>
              <a:gd name="connsiteY3913" fmla="*/ 476798 h 479583"/>
              <a:gd name="connsiteX3914" fmla="*/ 584443 w 1096059"/>
              <a:gd name="connsiteY3914" fmla="*/ 476810 h 479583"/>
              <a:gd name="connsiteX3915" fmla="*/ 584819 w 1096059"/>
              <a:gd name="connsiteY3915" fmla="*/ 476983 h 479583"/>
              <a:gd name="connsiteX3916" fmla="*/ 585065 w 1096059"/>
              <a:gd name="connsiteY3916" fmla="*/ 477193 h 479583"/>
              <a:gd name="connsiteX3917" fmla="*/ 585343 w 1096059"/>
              <a:gd name="connsiteY3917" fmla="*/ 477274 h 479583"/>
              <a:gd name="connsiteX3918" fmla="*/ 585702 w 1096059"/>
              <a:gd name="connsiteY3918" fmla="*/ 477626 h 479583"/>
              <a:gd name="connsiteX3919" fmla="*/ 585866 w 1096059"/>
              <a:gd name="connsiteY3919" fmla="*/ 477564 h 479583"/>
              <a:gd name="connsiteX3920" fmla="*/ 586176 w 1096059"/>
              <a:gd name="connsiteY3920" fmla="*/ 477731 h 479583"/>
              <a:gd name="connsiteX3921" fmla="*/ 586471 w 1096059"/>
              <a:gd name="connsiteY3921" fmla="*/ 477577 h 479583"/>
              <a:gd name="connsiteX3922" fmla="*/ 586700 w 1096059"/>
              <a:gd name="connsiteY3922" fmla="*/ 477305 h 479583"/>
              <a:gd name="connsiteX3923" fmla="*/ 586945 w 1096059"/>
              <a:gd name="connsiteY3923" fmla="*/ 477181 h 479583"/>
              <a:gd name="connsiteX3924" fmla="*/ 587223 w 1096059"/>
              <a:gd name="connsiteY3924" fmla="*/ 477373 h 479583"/>
              <a:gd name="connsiteX3925" fmla="*/ 587452 w 1096059"/>
              <a:gd name="connsiteY3925" fmla="*/ 477478 h 479583"/>
              <a:gd name="connsiteX3926" fmla="*/ 587632 w 1096059"/>
              <a:gd name="connsiteY3926" fmla="*/ 477546 h 479583"/>
              <a:gd name="connsiteX3927" fmla="*/ 587877 w 1096059"/>
              <a:gd name="connsiteY3927" fmla="*/ 477564 h 479583"/>
              <a:gd name="connsiteX3928" fmla="*/ 588090 w 1096059"/>
              <a:gd name="connsiteY3928" fmla="*/ 477354 h 479583"/>
              <a:gd name="connsiteX3929" fmla="*/ 588286 w 1096059"/>
              <a:gd name="connsiteY3929" fmla="*/ 477249 h 479583"/>
              <a:gd name="connsiteX3930" fmla="*/ 588515 w 1096059"/>
              <a:gd name="connsiteY3930" fmla="*/ 477286 h 479583"/>
              <a:gd name="connsiteX3931" fmla="*/ 588580 w 1096059"/>
              <a:gd name="connsiteY3931" fmla="*/ 477527 h 479583"/>
              <a:gd name="connsiteX3932" fmla="*/ 588646 w 1096059"/>
              <a:gd name="connsiteY3932" fmla="*/ 477843 h 479583"/>
              <a:gd name="connsiteX3933" fmla="*/ 588907 w 1096059"/>
              <a:gd name="connsiteY3933" fmla="*/ 477960 h 479583"/>
              <a:gd name="connsiteX3934" fmla="*/ 588973 w 1096059"/>
              <a:gd name="connsiteY3934" fmla="*/ 478213 h 479583"/>
              <a:gd name="connsiteX3935" fmla="*/ 589103 w 1096059"/>
              <a:gd name="connsiteY3935" fmla="*/ 478411 h 479583"/>
              <a:gd name="connsiteX3936" fmla="*/ 589349 w 1096059"/>
              <a:gd name="connsiteY3936" fmla="*/ 478387 h 479583"/>
              <a:gd name="connsiteX3937" fmla="*/ 589578 w 1096059"/>
              <a:gd name="connsiteY3937" fmla="*/ 478380 h 479583"/>
              <a:gd name="connsiteX3938" fmla="*/ 589790 w 1096059"/>
              <a:gd name="connsiteY3938" fmla="*/ 478405 h 479583"/>
              <a:gd name="connsiteX3939" fmla="*/ 589904 w 1096059"/>
              <a:gd name="connsiteY3939" fmla="*/ 478529 h 479583"/>
              <a:gd name="connsiteX3940" fmla="*/ 590117 w 1096059"/>
              <a:gd name="connsiteY3940" fmla="*/ 478584 h 479583"/>
              <a:gd name="connsiteX3941" fmla="*/ 590313 w 1096059"/>
              <a:gd name="connsiteY3941" fmla="*/ 478702 h 479583"/>
              <a:gd name="connsiteX3942" fmla="*/ 590559 w 1096059"/>
              <a:gd name="connsiteY3942" fmla="*/ 478943 h 479583"/>
              <a:gd name="connsiteX3943" fmla="*/ 590853 w 1096059"/>
              <a:gd name="connsiteY3943" fmla="*/ 478906 h 479583"/>
              <a:gd name="connsiteX3944" fmla="*/ 591049 w 1096059"/>
              <a:gd name="connsiteY3944" fmla="*/ 478838 h 479583"/>
              <a:gd name="connsiteX3945" fmla="*/ 591213 w 1096059"/>
              <a:gd name="connsiteY3945" fmla="*/ 478949 h 479583"/>
              <a:gd name="connsiteX3946" fmla="*/ 591425 w 1096059"/>
              <a:gd name="connsiteY3946" fmla="*/ 479067 h 479583"/>
              <a:gd name="connsiteX3947" fmla="*/ 591687 w 1096059"/>
              <a:gd name="connsiteY3947" fmla="*/ 479153 h 479583"/>
              <a:gd name="connsiteX3948" fmla="*/ 591785 w 1096059"/>
              <a:gd name="connsiteY3948" fmla="*/ 479351 h 479583"/>
              <a:gd name="connsiteX3949" fmla="*/ 591785 w 1096059"/>
              <a:gd name="connsiteY3949" fmla="*/ 479592 h 479583"/>
              <a:gd name="connsiteX3950" fmla="*/ 591965 w 1096059"/>
              <a:gd name="connsiteY3950" fmla="*/ 479768 h 479583"/>
              <a:gd name="connsiteX3951" fmla="*/ 592275 w 1096059"/>
              <a:gd name="connsiteY3951" fmla="*/ 479796 h 479583"/>
              <a:gd name="connsiteX3952" fmla="*/ 592701 w 1096059"/>
              <a:gd name="connsiteY3952" fmla="*/ 479765 h 479583"/>
              <a:gd name="connsiteX3953" fmla="*/ 592946 w 1096059"/>
              <a:gd name="connsiteY3953" fmla="*/ 479740 h 479583"/>
              <a:gd name="connsiteX3954" fmla="*/ 593110 w 1096059"/>
              <a:gd name="connsiteY3954" fmla="*/ 479685 h 479583"/>
              <a:gd name="connsiteX3955" fmla="*/ 593273 w 1096059"/>
              <a:gd name="connsiteY3955" fmla="*/ 479567 h 47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</a:cxnLst>
            <a:rect l="l" t="t" r="r" b="b"/>
            <a:pathLst>
              <a:path w="1096059" h="479583">
                <a:moveTo>
                  <a:pt x="98386" y="9539"/>
                </a:moveTo>
                <a:lnTo>
                  <a:pt x="97830" y="8985"/>
                </a:lnTo>
                <a:lnTo>
                  <a:pt x="97486" y="9098"/>
                </a:lnTo>
                <a:lnTo>
                  <a:pt x="97470" y="9547"/>
                </a:lnTo>
                <a:lnTo>
                  <a:pt x="98059" y="10100"/>
                </a:lnTo>
                <a:lnTo>
                  <a:pt x="98386" y="9771"/>
                </a:lnTo>
                <a:lnTo>
                  <a:pt x="98386" y="9539"/>
                </a:lnTo>
                <a:close/>
                <a:moveTo>
                  <a:pt x="57295" y="10205"/>
                </a:moveTo>
                <a:lnTo>
                  <a:pt x="57622" y="9652"/>
                </a:lnTo>
                <a:lnTo>
                  <a:pt x="58309" y="10558"/>
                </a:lnTo>
                <a:lnTo>
                  <a:pt x="58865" y="10430"/>
                </a:lnTo>
                <a:lnTo>
                  <a:pt x="57851" y="8753"/>
                </a:lnTo>
                <a:lnTo>
                  <a:pt x="57393" y="8753"/>
                </a:lnTo>
                <a:lnTo>
                  <a:pt x="56837" y="9315"/>
                </a:lnTo>
                <a:lnTo>
                  <a:pt x="56886" y="10156"/>
                </a:lnTo>
                <a:lnTo>
                  <a:pt x="56952" y="11447"/>
                </a:lnTo>
                <a:lnTo>
                  <a:pt x="57524" y="11119"/>
                </a:lnTo>
                <a:lnTo>
                  <a:pt x="57295" y="10205"/>
                </a:lnTo>
                <a:close/>
                <a:moveTo>
                  <a:pt x="108720" y="11119"/>
                </a:moveTo>
                <a:lnTo>
                  <a:pt x="108605" y="10991"/>
                </a:lnTo>
                <a:lnTo>
                  <a:pt x="108147" y="10999"/>
                </a:lnTo>
                <a:lnTo>
                  <a:pt x="108033" y="11119"/>
                </a:lnTo>
                <a:lnTo>
                  <a:pt x="108376" y="11447"/>
                </a:lnTo>
                <a:lnTo>
                  <a:pt x="108605" y="11441"/>
                </a:lnTo>
                <a:lnTo>
                  <a:pt x="108720" y="11336"/>
                </a:lnTo>
                <a:lnTo>
                  <a:pt x="108720" y="11119"/>
                </a:lnTo>
                <a:close/>
                <a:moveTo>
                  <a:pt x="108376" y="11905"/>
                </a:moveTo>
                <a:lnTo>
                  <a:pt x="107706" y="11231"/>
                </a:lnTo>
                <a:lnTo>
                  <a:pt x="107379" y="11343"/>
                </a:lnTo>
                <a:lnTo>
                  <a:pt x="107363" y="12002"/>
                </a:lnTo>
                <a:lnTo>
                  <a:pt x="107919" y="12795"/>
                </a:lnTo>
                <a:lnTo>
                  <a:pt x="108376" y="12803"/>
                </a:lnTo>
                <a:lnTo>
                  <a:pt x="109161" y="12242"/>
                </a:lnTo>
                <a:lnTo>
                  <a:pt x="109063" y="11905"/>
                </a:lnTo>
                <a:lnTo>
                  <a:pt x="108376" y="11905"/>
                </a:lnTo>
                <a:close/>
                <a:moveTo>
                  <a:pt x="109161" y="13125"/>
                </a:moveTo>
                <a:lnTo>
                  <a:pt x="108834" y="12803"/>
                </a:lnTo>
                <a:lnTo>
                  <a:pt x="108278" y="13131"/>
                </a:lnTo>
                <a:lnTo>
                  <a:pt x="108262" y="13364"/>
                </a:lnTo>
                <a:lnTo>
                  <a:pt x="108491" y="13581"/>
                </a:lnTo>
                <a:lnTo>
                  <a:pt x="108474" y="13813"/>
                </a:lnTo>
                <a:lnTo>
                  <a:pt x="108605" y="13918"/>
                </a:lnTo>
                <a:lnTo>
                  <a:pt x="108834" y="13918"/>
                </a:lnTo>
                <a:lnTo>
                  <a:pt x="109161" y="13589"/>
                </a:lnTo>
                <a:lnTo>
                  <a:pt x="109161" y="13125"/>
                </a:lnTo>
                <a:close/>
                <a:moveTo>
                  <a:pt x="104795" y="11464"/>
                </a:moveTo>
                <a:lnTo>
                  <a:pt x="104550" y="11231"/>
                </a:lnTo>
                <a:lnTo>
                  <a:pt x="103765" y="11343"/>
                </a:lnTo>
                <a:lnTo>
                  <a:pt x="104011" y="12234"/>
                </a:lnTo>
                <a:lnTo>
                  <a:pt x="105237" y="13701"/>
                </a:lnTo>
                <a:lnTo>
                  <a:pt x="106136" y="13926"/>
                </a:lnTo>
                <a:lnTo>
                  <a:pt x="106349" y="14142"/>
                </a:lnTo>
                <a:lnTo>
                  <a:pt x="107134" y="14031"/>
                </a:lnTo>
                <a:lnTo>
                  <a:pt x="107134" y="13581"/>
                </a:lnTo>
                <a:lnTo>
                  <a:pt x="106692" y="12690"/>
                </a:lnTo>
                <a:lnTo>
                  <a:pt x="106022" y="12242"/>
                </a:lnTo>
                <a:lnTo>
                  <a:pt x="105695" y="11673"/>
                </a:lnTo>
                <a:lnTo>
                  <a:pt x="104795" y="11464"/>
                </a:lnTo>
                <a:close/>
                <a:moveTo>
                  <a:pt x="118253" y="13694"/>
                </a:moveTo>
                <a:lnTo>
                  <a:pt x="117811" y="13694"/>
                </a:lnTo>
                <a:lnTo>
                  <a:pt x="117696" y="13813"/>
                </a:lnTo>
                <a:lnTo>
                  <a:pt x="117696" y="14031"/>
                </a:lnTo>
                <a:lnTo>
                  <a:pt x="118024" y="14374"/>
                </a:lnTo>
                <a:lnTo>
                  <a:pt x="118481" y="14368"/>
                </a:lnTo>
                <a:lnTo>
                  <a:pt x="118579" y="14263"/>
                </a:lnTo>
                <a:lnTo>
                  <a:pt x="118596" y="14031"/>
                </a:lnTo>
                <a:lnTo>
                  <a:pt x="118253" y="13694"/>
                </a:lnTo>
                <a:close/>
                <a:moveTo>
                  <a:pt x="122635" y="14705"/>
                </a:moveTo>
                <a:lnTo>
                  <a:pt x="122291" y="14368"/>
                </a:lnTo>
                <a:lnTo>
                  <a:pt x="121065" y="14479"/>
                </a:lnTo>
                <a:lnTo>
                  <a:pt x="121179" y="14824"/>
                </a:lnTo>
                <a:lnTo>
                  <a:pt x="121637" y="14824"/>
                </a:lnTo>
                <a:lnTo>
                  <a:pt x="121850" y="15048"/>
                </a:lnTo>
                <a:lnTo>
                  <a:pt x="122635" y="14705"/>
                </a:lnTo>
                <a:close/>
                <a:moveTo>
                  <a:pt x="123763" y="14705"/>
                </a:moveTo>
                <a:lnTo>
                  <a:pt x="123632" y="14592"/>
                </a:lnTo>
                <a:lnTo>
                  <a:pt x="123207" y="14600"/>
                </a:lnTo>
                <a:lnTo>
                  <a:pt x="123076" y="14705"/>
                </a:lnTo>
                <a:lnTo>
                  <a:pt x="123076" y="14920"/>
                </a:lnTo>
                <a:lnTo>
                  <a:pt x="123207" y="15048"/>
                </a:lnTo>
                <a:lnTo>
                  <a:pt x="123632" y="15041"/>
                </a:lnTo>
                <a:lnTo>
                  <a:pt x="123763" y="14937"/>
                </a:lnTo>
                <a:lnTo>
                  <a:pt x="123763" y="14705"/>
                </a:lnTo>
                <a:close/>
                <a:moveTo>
                  <a:pt x="108164" y="14600"/>
                </a:moveTo>
                <a:lnTo>
                  <a:pt x="107919" y="14600"/>
                </a:lnTo>
                <a:lnTo>
                  <a:pt x="107820" y="14711"/>
                </a:lnTo>
                <a:lnTo>
                  <a:pt x="107820" y="14929"/>
                </a:lnTo>
                <a:lnTo>
                  <a:pt x="108147" y="15265"/>
                </a:lnTo>
                <a:lnTo>
                  <a:pt x="108605" y="15265"/>
                </a:lnTo>
                <a:lnTo>
                  <a:pt x="108720" y="15153"/>
                </a:lnTo>
                <a:lnTo>
                  <a:pt x="108720" y="14937"/>
                </a:lnTo>
                <a:lnTo>
                  <a:pt x="108605" y="14816"/>
                </a:lnTo>
                <a:lnTo>
                  <a:pt x="108376" y="14816"/>
                </a:lnTo>
                <a:lnTo>
                  <a:pt x="108164" y="14600"/>
                </a:lnTo>
                <a:close/>
                <a:moveTo>
                  <a:pt x="110404" y="14824"/>
                </a:moveTo>
                <a:lnTo>
                  <a:pt x="109962" y="14824"/>
                </a:lnTo>
                <a:lnTo>
                  <a:pt x="109603" y="15153"/>
                </a:lnTo>
                <a:lnTo>
                  <a:pt x="109717" y="15257"/>
                </a:lnTo>
                <a:lnTo>
                  <a:pt x="110175" y="15274"/>
                </a:lnTo>
                <a:lnTo>
                  <a:pt x="110502" y="14929"/>
                </a:lnTo>
                <a:lnTo>
                  <a:pt x="110404" y="14824"/>
                </a:lnTo>
                <a:close/>
                <a:moveTo>
                  <a:pt x="101558" y="14394"/>
                </a:moveTo>
                <a:lnTo>
                  <a:pt x="101182" y="14135"/>
                </a:lnTo>
                <a:lnTo>
                  <a:pt x="101084" y="14263"/>
                </a:lnTo>
                <a:lnTo>
                  <a:pt x="101084" y="14494"/>
                </a:lnTo>
                <a:lnTo>
                  <a:pt x="101443" y="14866"/>
                </a:lnTo>
                <a:lnTo>
                  <a:pt x="101852" y="15280"/>
                </a:lnTo>
                <a:lnTo>
                  <a:pt x="102081" y="15280"/>
                </a:lnTo>
                <a:lnTo>
                  <a:pt x="102195" y="15153"/>
                </a:lnTo>
                <a:lnTo>
                  <a:pt x="101983" y="14920"/>
                </a:lnTo>
                <a:lnTo>
                  <a:pt x="101983" y="14705"/>
                </a:lnTo>
                <a:lnTo>
                  <a:pt x="101558" y="14394"/>
                </a:lnTo>
                <a:close/>
                <a:moveTo>
                  <a:pt x="116585" y="15153"/>
                </a:moveTo>
                <a:lnTo>
                  <a:pt x="116241" y="14809"/>
                </a:lnTo>
                <a:lnTo>
                  <a:pt x="115800" y="14816"/>
                </a:lnTo>
                <a:lnTo>
                  <a:pt x="115554" y="15048"/>
                </a:lnTo>
                <a:lnTo>
                  <a:pt x="115015" y="15161"/>
                </a:lnTo>
                <a:lnTo>
                  <a:pt x="115113" y="15498"/>
                </a:lnTo>
                <a:lnTo>
                  <a:pt x="116585" y="15385"/>
                </a:lnTo>
                <a:lnTo>
                  <a:pt x="116585" y="15153"/>
                </a:lnTo>
                <a:close/>
                <a:moveTo>
                  <a:pt x="113772" y="15506"/>
                </a:moveTo>
                <a:lnTo>
                  <a:pt x="114328" y="14929"/>
                </a:lnTo>
                <a:lnTo>
                  <a:pt x="114328" y="14711"/>
                </a:lnTo>
                <a:lnTo>
                  <a:pt x="113887" y="14247"/>
                </a:lnTo>
                <a:lnTo>
                  <a:pt x="113887" y="13799"/>
                </a:lnTo>
                <a:lnTo>
                  <a:pt x="113543" y="13462"/>
                </a:lnTo>
                <a:lnTo>
                  <a:pt x="113102" y="13462"/>
                </a:lnTo>
                <a:lnTo>
                  <a:pt x="112644" y="13020"/>
                </a:lnTo>
                <a:lnTo>
                  <a:pt x="111516" y="12788"/>
                </a:lnTo>
                <a:lnTo>
                  <a:pt x="111074" y="12347"/>
                </a:lnTo>
                <a:lnTo>
                  <a:pt x="110616" y="12347"/>
                </a:lnTo>
                <a:lnTo>
                  <a:pt x="110404" y="11897"/>
                </a:lnTo>
                <a:lnTo>
                  <a:pt x="109962" y="11673"/>
                </a:lnTo>
                <a:lnTo>
                  <a:pt x="109390" y="12010"/>
                </a:lnTo>
                <a:lnTo>
                  <a:pt x="109619" y="12242"/>
                </a:lnTo>
                <a:lnTo>
                  <a:pt x="109619" y="12908"/>
                </a:lnTo>
                <a:lnTo>
                  <a:pt x="109390" y="13125"/>
                </a:lnTo>
                <a:lnTo>
                  <a:pt x="109390" y="14487"/>
                </a:lnTo>
                <a:lnTo>
                  <a:pt x="109717" y="14592"/>
                </a:lnTo>
                <a:lnTo>
                  <a:pt x="110175" y="14374"/>
                </a:lnTo>
                <a:lnTo>
                  <a:pt x="110633" y="13709"/>
                </a:lnTo>
                <a:lnTo>
                  <a:pt x="110731" y="14031"/>
                </a:lnTo>
                <a:lnTo>
                  <a:pt x="110502" y="14479"/>
                </a:lnTo>
                <a:lnTo>
                  <a:pt x="110845" y="14824"/>
                </a:lnTo>
                <a:lnTo>
                  <a:pt x="111172" y="14621"/>
                </a:lnTo>
                <a:lnTo>
                  <a:pt x="111974" y="14135"/>
                </a:lnTo>
                <a:lnTo>
                  <a:pt x="112088" y="14255"/>
                </a:lnTo>
                <a:lnTo>
                  <a:pt x="111401" y="14929"/>
                </a:lnTo>
                <a:lnTo>
                  <a:pt x="111532" y="15483"/>
                </a:lnTo>
                <a:lnTo>
                  <a:pt x="111941" y="15323"/>
                </a:lnTo>
                <a:lnTo>
                  <a:pt x="112644" y="15048"/>
                </a:lnTo>
                <a:lnTo>
                  <a:pt x="112742" y="15153"/>
                </a:lnTo>
                <a:lnTo>
                  <a:pt x="112317" y="15602"/>
                </a:lnTo>
                <a:lnTo>
                  <a:pt x="112431" y="15707"/>
                </a:lnTo>
                <a:lnTo>
                  <a:pt x="113772" y="15506"/>
                </a:lnTo>
                <a:close/>
                <a:moveTo>
                  <a:pt x="114999" y="16052"/>
                </a:moveTo>
                <a:lnTo>
                  <a:pt x="114901" y="15947"/>
                </a:lnTo>
                <a:lnTo>
                  <a:pt x="113985" y="15954"/>
                </a:lnTo>
                <a:lnTo>
                  <a:pt x="113658" y="16276"/>
                </a:lnTo>
                <a:lnTo>
                  <a:pt x="113772" y="16389"/>
                </a:lnTo>
                <a:lnTo>
                  <a:pt x="114443" y="16380"/>
                </a:lnTo>
                <a:lnTo>
                  <a:pt x="114999" y="16052"/>
                </a:lnTo>
                <a:close/>
                <a:moveTo>
                  <a:pt x="105695" y="16389"/>
                </a:moveTo>
                <a:lnTo>
                  <a:pt x="105907" y="16171"/>
                </a:lnTo>
                <a:lnTo>
                  <a:pt x="106594" y="16171"/>
                </a:lnTo>
                <a:lnTo>
                  <a:pt x="106921" y="15834"/>
                </a:lnTo>
                <a:lnTo>
                  <a:pt x="106905" y="15594"/>
                </a:lnTo>
                <a:lnTo>
                  <a:pt x="106349" y="15041"/>
                </a:lnTo>
                <a:lnTo>
                  <a:pt x="106136" y="15041"/>
                </a:lnTo>
                <a:lnTo>
                  <a:pt x="105449" y="14382"/>
                </a:lnTo>
                <a:lnTo>
                  <a:pt x="104550" y="13918"/>
                </a:lnTo>
                <a:lnTo>
                  <a:pt x="103782" y="13131"/>
                </a:lnTo>
                <a:lnTo>
                  <a:pt x="103324" y="12242"/>
                </a:lnTo>
                <a:lnTo>
                  <a:pt x="103324" y="11560"/>
                </a:lnTo>
                <a:lnTo>
                  <a:pt x="103095" y="11343"/>
                </a:lnTo>
                <a:lnTo>
                  <a:pt x="103095" y="11110"/>
                </a:lnTo>
                <a:lnTo>
                  <a:pt x="102310" y="10326"/>
                </a:lnTo>
                <a:lnTo>
                  <a:pt x="101623" y="9884"/>
                </a:lnTo>
                <a:lnTo>
                  <a:pt x="101182" y="9884"/>
                </a:lnTo>
                <a:lnTo>
                  <a:pt x="100299" y="9441"/>
                </a:lnTo>
                <a:lnTo>
                  <a:pt x="99628" y="9426"/>
                </a:lnTo>
                <a:lnTo>
                  <a:pt x="99498" y="9995"/>
                </a:lnTo>
                <a:lnTo>
                  <a:pt x="99955" y="10895"/>
                </a:lnTo>
                <a:lnTo>
                  <a:pt x="99955" y="12242"/>
                </a:lnTo>
                <a:lnTo>
                  <a:pt x="100184" y="12458"/>
                </a:lnTo>
                <a:lnTo>
                  <a:pt x="100413" y="13131"/>
                </a:lnTo>
                <a:lnTo>
                  <a:pt x="100969" y="13701"/>
                </a:lnTo>
                <a:lnTo>
                  <a:pt x="101656" y="13918"/>
                </a:lnTo>
                <a:lnTo>
                  <a:pt x="102212" y="14487"/>
                </a:lnTo>
                <a:lnTo>
                  <a:pt x="102653" y="15385"/>
                </a:lnTo>
                <a:lnTo>
                  <a:pt x="103438" y="15506"/>
                </a:lnTo>
                <a:lnTo>
                  <a:pt x="103782" y="15834"/>
                </a:lnTo>
                <a:lnTo>
                  <a:pt x="103765" y="16058"/>
                </a:lnTo>
                <a:lnTo>
                  <a:pt x="104321" y="16395"/>
                </a:lnTo>
                <a:lnTo>
                  <a:pt x="105695" y="16389"/>
                </a:lnTo>
                <a:close/>
                <a:moveTo>
                  <a:pt x="106578" y="17069"/>
                </a:moveTo>
                <a:lnTo>
                  <a:pt x="106807" y="16830"/>
                </a:lnTo>
                <a:lnTo>
                  <a:pt x="107036" y="16830"/>
                </a:lnTo>
                <a:lnTo>
                  <a:pt x="107134" y="16508"/>
                </a:lnTo>
                <a:lnTo>
                  <a:pt x="106676" y="16452"/>
                </a:lnTo>
                <a:lnTo>
                  <a:pt x="106136" y="16389"/>
                </a:lnTo>
                <a:lnTo>
                  <a:pt x="105564" y="16964"/>
                </a:lnTo>
                <a:lnTo>
                  <a:pt x="106578" y="17069"/>
                </a:lnTo>
                <a:close/>
                <a:moveTo>
                  <a:pt x="113085" y="16621"/>
                </a:moveTo>
                <a:lnTo>
                  <a:pt x="112873" y="16621"/>
                </a:lnTo>
                <a:lnTo>
                  <a:pt x="112758" y="16732"/>
                </a:lnTo>
                <a:lnTo>
                  <a:pt x="112775" y="16950"/>
                </a:lnTo>
                <a:lnTo>
                  <a:pt x="112873" y="17069"/>
                </a:lnTo>
                <a:lnTo>
                  <a:pt x="113331" y="17069"/>
                </a:lnTo>
                <a:lnTo>
                  <a:pt x="113429" y="16941"/>
                </a:lnTo>
                <a:lnTo>
                  <a:pt x="113085" y="16621"/>
                </a:lnTo>
                <a:close/>
                <a:moveTo>
                  <a:pt x="107248" y="17062"/>
                </a:moveTo>
                <a:lnTo>
                  <a:pt x="107036" y="17062"/>
                </a:lnTo>
                <a:lnTo>
                  <a:pt x="106692" y="17406"/>
                </a:lnTo>
                <a:lnTo>
                  <a:pt x="106807" y="17510"/>
                </a:lnTo>
                <a:lnTo>
                  <a:pt x="107248" y="17510"/>
                </a:lnTo>
                <a:lnTo>
                  <a:pt x="107363" y="17406"/>
                </a:lnTo>
                <a:lnTo>
                  <a:pt x="107363" y="17188"/>
                </a:lnTo>
                <a:lnTo>
                  <a:pt x="107248" y="17062"/>
                </a:lnTo>
                <a:close/>
                <a:moveTo>
                  <a:pt x="593273" y="479567"/>
                </a:moveTo>
                <a:lnTo>
                  <a:pt x="593518" y="479394"/>
                </a:lnTo>
                <a:lnTo>
                  <a:pt x="593682" y="479407"/>
                </a:lnTo>
                <a:lnTo>
                  <a:pt x="593943" y="479178"/>
                </a:lnTo>
                <a:lnTo>
                  <a:pt x="594123" y="479110"/>
                </a:lnTo>
                <a:lnTo>
                  <a:pt x="594369" y="478955"/>
                </a:lnTo>
                <a:lnTo>
                  <a:pt x="594483" y="478807"/>
                </a:lnTo>
                <a:lnTo>
                  <a:pt x="594483" y="478560"/>
                </a:lnTo>
                <a:lnTo>
                  <a:pt x="594565" y="478362"/>
                </a:lnTo>
                <a:lnTo>
                  <a:pt x="594679" y="478164"/>
                </a:lnTo>
                <a:lnTo>
                  <a:pt x="594794" y="478065"/>
                </a:lnTo>
                <a:lnTo>
                  <a:pt x="594974" y="477988"/>
                </a:lnTo>
                <a:lnTo>
                  <a:pt x="594974" y="477756"/>
                </a:lnTo>
                <a:lnTo>
                  <a:pt x="594990" y="477521"/>
                </a:lnTo>
                <a:lnTo>
                  <a:pt x="595170" y="477283"/>
                </a:lnTo>
                <a:lnTo>
                  <a:pt x="594892" y="476966"/>
                </a:lnTo>
                <a:lnTo>
                  <a:pt x="594614" y="476711"/>
                </a:lnTo>
                <a:lnTo>
                  <a:pt x="594336" y="476267"/>
                </a:lnTo>
                <a:lnTo>
                  <a:pt x="594336" y="475339"/>
                </a:lnTo>
                <a:lnTo>
                  <a:pt x="594058" y="474734"/>
                </a:lnTo>
                <a:lnTo>
                  <a:pt x="594140" y="473846"/>
                </a:lnTo>
                <a:lnTo>
                  <a:pt x="594581" y="472959"/>
                </a:lnTo>
                <a:lnTo>
                  <a:pt x="594908" y="472394"/>
                </a:lnTo>
                <a:lnTo>
                  <a:pt x="594663" y="472152"/>
                </a:lnTo>
                <a:lnTo>
                  <a:pt x="594140" y="471668"/>
                </a:lnTo>
                <a:lnTo>
                  <a:pt x="593894" y="471264"/>
                </a:lnTo>
                <a:lnTo>
                  <a:pt x="593894" y="470417"/>
                </a:lnTo>
                <a:lnTo>
                  <a:pt x="593567" y="469489"/>
                </a:lnTo>
                <a:lnTo>
                  <a:pt x="593093" y="468964"/>
                </a:lnTo>
                <a:lnTo>
                  <a:pt x="593240" y="468238"/>
                </a:lnTo>
                <a:lnTo>
                  <a:pt x="593126" y="467633"/>
                </a:lnTo>
                <a:lnTo>
                  <a:pt x="592570" y="466624"/>
                </a:lnTo>
                <a:lnTo>
                  <a:pt x="592112" y="465938"/>
                </a:lnTo>
                <a:lnTo>
                  <a:pt x="591196" y="465615"/>
                </a:lnTo>
                <a:lnTo>
                  <a:pt x="590346" y="465535"/>
                </a:lnTo>
                <a:lnTo>
                  <a:pt x="589856" y="464849"/>
                </a:lnTo>
                <a:lnTo>
                  <a:pt x="589610" y="464607"/>
                </a:lnTo>
                <a:lnTo>
                  <a:pt x="589659" y="463921"/>
                </a:lnTo>
                <a:lnTo>
                  <a:pt x="590346" y="463800"/>
                </a:lnTo>
                <a:lnTo>
                  <a:pt x="591229" y="463679"/>
                </a:lnTo>
                <a:lnTo>
                  <a:pt x="591801" y="463073"/>
                </a:lnTo>
                <a:lnTo>
                  <a:pt x="591278" y="462387"/>
                </a:lnTo>
                <a:lnTo>
                  <a:pt x="591229" y="461702"/>
                </a:lnTo>
                <a:lnTo>
                  <a:pt x="591196" y="461258"/>
                </a:lnTo>
                <a:lnTo>
                  <a:pt x="590297" y="461177"/>
                </a:lnTo>
                <a:lnTo>
                  <a:pt x="590706" y="460451"/>
                </a:lnTo>
                <a:lnTo>
                  <a:pt x="590673" y="458958"/>
                </a:lnTo>
                <a:lnTo>
                  <a:pt x="591066" y="458353"/>
                </a:lnTo>
                <a:lnTo>
                  <a:pt x="591998" y="457142"/>
                </a:lnTo>
                <a:lnTo>
                  <a:pt x="592521" y="456457"/>
                </a:lnTo>
                <a:lnTo>
                  <a:pt x="593371" y="455367"/>
                </a:lnTo>
                <a:lnTo>
                  <a:pt x="593976" y="453834"/>
                </a:lnTo>
                <a:lnTo>
                  <a:pt x="594990" y="452583"/>
                </a:lnTo>
                <a:lnTo>
                  <a:pt x="596151" y="451615"/>
                </a:lnTo>
                <a:lnTo>
                  <a:pt x="596952" y="450404"/>
                </a:lnTo>
                <a:lnTo>
                  <a:pt x="598047" y="449032"/>
                </a:lnTo>
                <a:lnTo>
                  <a:pt x="599339" y="447701"/>
                </a:lnTo>
                <a:lnTo>
                  <a:pt x="602495" y="446006"/>
                </a:lnTo>
                <a:lnTo>
                  <a:pt x="605912" y="442415"/>
                </a:lnTo>
                <a:lnTo>
                  <a:pt x="607776" y="441487"/>
                </a:lnTo>
                <a:lnTo>
                  <a:pt x="612339" y="439389"/>
                </a:lnTo>
                <a:lnTo>
                  <a:pt x="613826" y="438663"/>
                </a:lnTo>
                <a:lnTo>
                  <a:pt x="614268" y="438340"/>
                </a:lnTo>
                <a:lnTo>
                  <a:pt x="614268" y="436686"/>
                </a:lnTo>
                <a:lnTo>
                  <a:pt x="610720" y="433296"/>
                </a:lnTo>
                <a:lnTo>
                  <a:pt x="609428" y="429423"/>
                </a:lnTo>
                <a:lnTo>
                  <a:pt x="605553" y="425993"/>
                </a:lnTo>
                <a:lnTo>
                  <a:pt x="604228" y="423694"/>
                </a:lnTo>
                <a:lnTo>
                  <a:pt x="601923" y="421716"/>
                </a:lnTo>
                <a:lnTo>
                  <a:pt x="601759" y="420546"/>
                </a:lnTo>
                <a:lnTo>
                  <a:pt x="602250" y="419215"/>
                </a:lnTo>
                <a:lnTo>
                  <a:pt x="601956" y="417641"/>
                </a:lnTo>
                <a:lnTo>
                  <a:pt x="601677" y="417036"/>
                </a:lnTo>
                <a:lnTo>
                  <a:pt x="601040" y="416834"/>
                </a:lnTo>
                <a:lnTo>
                  <a:pt x="600566" y="416911"/>
                </a:lnTo>
                <a:lnTo>
                  <a:pt x="599339" y="417117"/>
                </a:lnTo>
                <a:lnTo>
                  <a:pt x="598473" y="417034"/>
                </a:lnTo>
                <a:lnTo>
                  <a:pt x="598015" y="416738"/>
                </a:lnTo>
                <a:lnTo>
                  <a:pt x="597590" y="416400"/>
                </a:lnTo>
                <a:lnTo>
                  <a:pt x="597001" y="415704"/>
                </a:lnTo>
                <a:lnTo>
                  <a:pt x="596363" y="415387"/>
                </a:lnTo>
                <a:lnTo>
                  <a:pt x="595415" y="415387"/>
                </a:lnTo>
                <a:lnTo>
                  <a:pt x="594467" y="415661"/>
                </a:lnTo>
                <a:lnTo>
                  <a:pt x="593060" y="415809"/>
                </a:lnTo>
                <a:lnTo>
                  <a:pt x="592455" y="415366"/>
                </a:lnTo>
                <a:lnTo>
                  <a:pt x="592079" y="414817"/>
                </a:lnTo>
                <a:lnTo>
                  <a:pt x="591883" y="414205"/>
                </a:lnTo>
                <a:lnTo>
                  <a:pt x="591703" y="413740"/>
                </a:lnTo>
                <a:lnTo>
                  <a:pt x="591213" y="413571"/>
                </a:lnTo>
                <a:lnTo>
                  <a:pt x="590853" y="413318"/>
                </a:lnTo>
                <a:lnTo>
                  <a:pt x="590150" y="413170"/>
                </a:lnTo>
                <a:lnTo>
                  <a:pt x="589578" y="413213"/>
                </a:lnTo>
                <a:lnTo>
                  <a:pt x="589185" y="412917"/>
                </a:lnTo>
                <a:lnTo>
                  <a:pt x="589071" y="412642"/>
                </a:lnTo>
                <a:lnTo>
                  <a:pt x="588776" y="412283"/>
                </a:lnTo>
                <a:lnTo>
                  <a:pt x="588515" y="412115"/>
                </a:lnTo>
                <a:lnTo>
                  <a:pt x="588335" y="411523"/>
                </a:lnTo>
                <a:lnTo>
                  <a:pt x="588302" y="410996"/>
                </a:lnTo>
                <a:lnTo>
                  <a:pt x="588335" y="410215"/>
                </a:lnTo>
                <a:lnTo>
                  <a:pt x="588253" y="409687"/>
                </a:lnTo>
                <a:lnTo>
                  <a:pt x="588122" y="409243"/>
                </a:lnTo>
                <a:lnTo>
                  <a:pt x="588057" y="408758"/>
                </a:lnTo>
                <a:lnTo>
                  <a:pt x="587681" y="408800"/>
                </a:lnTo>
                <a:lnTo>
                  <a:pt x="587174" y="408948"/>
                </a:lnTo>
                <a:lnTo>
                  <a:pt x="586929" y="409328"/>
                </a:lnTo>
                <a:lnTo>
                  <a:pt x="586356" y="409497"/>
                </a:lnTo>
                <a:lnTo>
                  <a:pt x="585931" y="409201"/>
                </a:lnTo>
                <a:lnTo>
                  <a:pt x="585588" y="409433"/>
                </a:lnTo>
                <a:lnTo>
                  <a:pt x="585081" y="409497"/>
                </a:lnTo>
                <a:lnTo>
                  <a:pt x="584427" y="409856"/>
                </a:lnTo>
                <a:lnTo>
                  <a:pt x="584133" y="410341"/>
                </a:lnTo>
                <a:lnTo>
                  <a:pt x="583626" y="410510"/>
                </a:lnTo>
                <a:lnTo>
                  <a:pt x="582939" y="410531"/>
                </a:lnTo>
                <a:lnTo>
                  <a:pt x="582154" y="410341"/>
                </a:lnTo>
                <a:lnTo>
                  <a:pt x="581517" y="409982"/>
                </a:lnTo>
                <a:lnTo>
                  <a:pt x="581157" y="409455"/>
                </a:lnTo>
                <a:lnTo>
                  <a:pt x="580846" y="408737"/>
                </a:lnTo>
                <a:lnTo>
                  <a:pt x="580781" y="408293"/>
                </a:lnTo>
                <a:lnTo>
                  <a:pt x="580977" y="407681"/>
                </a:lnTo>
                <a:lnTo>
                  <a:pt x="580797" y="407153"/>
                </a:lnTo>
                <a:lnTo>
                  <a:pt x="580257" y="406815"/>
                </a:lnTo>
                <a:lnTo>
                  <a:pt x="579996" y="406541"/>
                </a:lnTo>
                <a:lnTo>
                  <a:pt x="579718" y="405992"/>
                </a:lnTo>
                <a:lnTo>
                  <a:pt x="579407" y="405570"/>
                </a:lnTo>
                <a:lnTo>
                  <a:pt x="579342" y="405021"/>
                </a:lnTo>
                <a:lnTo>
                  <a:pt x="579685" y="404535"/>
                </a:lnTo>
                <a:lnTo>
                  <a:pt x="580110" y="404134"/>
                </a:lnTo>
                <a:lnTo>
                  <a:pt x="580584" y="404092"/>
                </a:lnTo>
                <a:lnTo>
                  <a:pt x="580977" y="403796"/>
                </a:lnTo>
                <a:lnTo>
                  <a:pt x="581598" y="403606"/>
                </a:lnTo>
                <a:lnTo>
                  <a:pt x="581811" y="402867"/>
                </a:lnTo>
                <a:lnTo>
                  <a:pt x="582072" y="402340"/>
                </a:lnTo>
                <a:lnTo>
                  <a:pt x="582514" y="401854"/>
                </a:lnTo>
                <a:lnTo>
                  <a:pt x="582972" y="401263"/>
                </a:lnTo>
                <a:lnTo>
                  <a:pt x="583479" y="401031"/>
                </a:lnTo>
                <a:lnTo>
                  <a:pt x="583691" y="400439"/>
                </a:lnTo>
                <a:lnTo>
                  <a:pt x="584182" y="400102"/>
                </a:lnTo>
                <a:lnTo>
                  <a:pt x="584574" y="399553"/>
                </a:lnTo>
                <a:lnTo>
                  <a:pt x="584492" y="398750"/>
                </a:lnTo>
                <a:lnTo>
                  <a:pt x="584787" y="398328"/>
                </a:lnTo>
                <a:lnTo>
                  <a:pt x="584917" y="397906"/>
                </a:lnTo>
                <a:lnTo>
                  <a:pt x="585555" y="397209"/>
                </a:lnTo>
                <a:lnTo>
                  <a:pt x="586078" y="396322"/>
                </a:lnTo>
                <a:lnTo>
                  <a:pt x="586520" y="396154"/>
                </a:lnTo>
                <a:lnTo>
                  <a:pt x="586651" y="395837"/>
                </a:lnTo>
                <a:lnTo>
                  <a:pt x="586716" y="395204"/>
                </a:lnTo>
                <a:lnTo>
                  <a:pt x="587109" y="394528"/>
                </a:lnTo>
                <a:lnTo>
                  <a:pt x="587354" y="394032"/>
                </a:lnTo>
                <a:lnTo>
                  <a:pt x="587485" y="393776"/>
                </a:lnTo>
                <a:lnTo>
                  <a:pt x="588384" y="393263"/>
                </a:lnTo>
                <a:lnTo>
                  <a:pt x="588711" y="387813"/>
                </a:lnTo>
                <a:lnTo>
                  <a:pt x="589152" y="385889"/>
                </a:lnTo>
                <a:lnTo>
                  <a:pt x="589986" y="384094"/>
                </a:lnTo>
                <a:lnTo>
                  <a:pt x="591082" y="382940"/>
                </a:lnTo>
                <a:lnTo>
                  <a:pt x="592096" y="382619"/>
                </a:lnTo>
                <a:lnTo>
                  <a:pt x="593518" y="382683"/>
                </a:lnTo>
                <a:lnTo>
                  <a:pt x="595366" y="382555"/>
                </a:lnTo>
                <a:lnTo>
                  <a:pt x="597361" y="381016"/>
                </a:lnTo>
                <a:lnTo>
                  <a:pt x="597737" y="379221"/>
                </a:lnTo>
                <a:lnTo>
                  <a:pt x="597426" y="377810"/>
                </a:lnTo>
                <a:lnTo>
                  <a:pt x="597034" y="376079"/>
                </a:lnTo>
                <a:lnTo>
                  <a:pt x="596331" y="373001"/>
                </a:lnTo>
                <a:lnTo>
                  <a:pt x="596265" y="370180"/>
                </a:lnTo>
                <a:lnTo>
                  <a:pt x="594924" y="366269"/>
                </a:lnTo>
                <a:lnTo>
                  <a:pt x="594467" y="365243"/>
                </a:lnTo>
                <a:lnTo>
                  <a:pt x="594156" y="362229"/>
                </a:lnTo>
                <a:lnTo>
                  <a:pt x="593764" y="357869"/>
                </a:lnTo>
                <a:lnTo>
                  <a:pt x="593388" y="353894"/>
                </a:lnTo>
                <a:lnTo>
                  <a:pt x="593584" y="350560"/>
                </a:lnTo>
                <a:lnTo>
                  <a:pt x="594777" y="348510"/>
                </a:lnTo>
                <a:lnTo>
                  <a:pt x="595448" y="347310"/>
                </a:lnTo>
                <a:lnTo>
                  <a:pt x="596151" y="346273"/>
                </a:lnTo>
                <a:lnTo>
                  <a:pt x="596363" y="344855"/>
                </a:lnTo>
                <a:lnTo>
                  <a:pt x="595824" y="342836"/>
                </a:lnTo>
                <a:lnTo>
                  <a:pt x="595170" y="341745"/>
                </a:lnTo>
                <a:lnTo>
                  <a:pt x="594287" y="340654"/>
                </a:lnTo>
                <a:lnTo>
                  <a:pt x="592930" y="340381"/>
                </a:lnTo>
                <a:lnTo>
                  <a:pt x="592275" y="339508"/>
                </a:lnTo>
                <a:lnTo>
                  <a:pt x="591622" y="338907"/>
                </a:lnTo>
                <a:lnTo>
                  <a:pt x="591670" y="338473"/>
                </a:lnTo>
                <a:lnTo>
                  <a:pt x="591785" y="337599"/>
                </a:lnTo>
                <a:lnTo>
                  <a:pt x="591670" y="336563"/>
                </a:lnTo>
                <a:lnTo>
                  <a:pt x="591736" y="336072"/>
                </a:lnTo>
                <a:lnTo>
                  <a:pt x="592390" y="335799"/>
                </a:lnTo>
                <a:lnTo>
                  <a:pt x="592390" y="334762"/>
                </a:lnTo>
                <a:lnTo>
                  <a:pt x="592325" y="333889"/>
                </a:lnTo>
                <a:lnTo>
                  <a:pt x="592652" y="333126"/>
                </a:lnTo>
                <a:lnTo>
                  <a:pt x="592930" y="332306"/>
                </a:lnTo>
                <a:lnTo>
                  <a:pt x="593747" y="331325"/>
                </a:lnTo>
                <a:lnTo>
                  <a:pt x="593796" y="327125"/>
                </a:lnTo>
                <a:lnTo>
                  <a:pt x="593469" y="327233"/>
                </a:lnTo>
                <a:lnTo>
                  <a:pt x="592717" y="327452"/>
                </a:lnTo>
                <a:lnTo>
                  <a:pt x="592325" y="326306"/>
                </a:lnTo>
                <a:lnTo>
                  <a:pt x="591899" y="325378"/>
                </a:lnTo>
                <a:lnTo>
                  <a:pt x="591948" y="323905"/>
                </a:lnTo>
                <a:lnTo>
                  <a:pt x="592227" y="322978"/>
                </a:lnTo>
                <a:lnTo>
                  <a:pt x="592717" y="321941"/>
                </a:lnTo>
                <a:lnTo>
                  <a:pt x="593306" y="321178"/>
                </a:lnTo>
                <a:lnTo>
                  <a:pt x="593633" y="320687"/>
                </a:lnTo>
                <a:lnTo>
                  <a:pt x="594238" y="320195"/>
                </a:lnTo>
                <a:lnTo>
                  <a:pt x="594843" y="319432"/>
                </a:lnTo>
                <a:lnTo>
                  <a:pt x="595170" y="318614"/>
                </a:lnTo>
                <a:lnTo>
                  <a:pt x="595284" y="317687"/>
                </a:lnTo>
                <a:lnTo>
                  <a:pt x="595611" y="317087"/>
                </a:lnTo>
                <a:lnTo>
                  <a:pt x="595546" y="316268"/>
                </a:lnTo>
                <a:lnTo>
                  <a:pt x="596478" y="314117"/>
                </a:lnTo>
                <a:lnTo>
                  <a:pt x="596674" y="313529"/>
                </a:lnTo>
                <a:lnTo>
                  <a:pt x="598064" y="314820"/>
                </a:lnTo>
                <a:lnTo>
                  <a:pt x="600222" y="316447"/>
                </a:lnTo>
                <a:lnTo>
                  <a:pt x="605160" y="319706"/>
                </a:lnTo>
                <a:lnTo>
                  <a:pt x="606632" y="319984"/>
                </a:lnTo>
                <a:lnTo>
                  <a:pt x="608381" y="320998"/>
                </a:lnTo>
                <a:lnTo>
                  <a:pt x="609117" y="321592"/>
                </a:lnTo>
                <a:lnTo>
                  <a:pt x="609771" y="322105"/>
                </a:lnTo>
                <a:lnTo>
                  <a:pt x="610409" y="322934"/>
                </a:lnTo>
                <a:lnTo>
                  <a:pt x="610458" y="323137"/>
                </a:lnTo>
                <a:lnTo>
                  <a:pt x="610687" y="324317"/>
                </a:lnTo>
                <a:lnTo>
                  <a:pt x="611341" y="325792"/>
                </a:lnTo>
                <a:lnTo>
                  <a:pt x="613614" y="326996"/>
                </a:lnTo>
                <a:lnTo>
                  <a:pt x="617146" y="327175"/>
                </a:lnTo>
                <a:lnTo>
                  <a:pt x="618160" y="326899"/>
                </a:lnTo>
                <a:lnTo>
                  <a:pt x="619075" y="324226"/>
                </a:lnTo>
                <a:lnTo>
                  <a:pt x="621381" y="323948"/>
                </a:lnTo>
                <a:lnTo>
                  <a:pt x="625158" y="323210"/>
                </a:lnTo>
                <a:lnTo>
                  <a:pt x="627104" y="322473"/>
                </a:lnTo>
                <a:lnTo>
                  <a:pt x="633922" y="322842"/>
                </a:lnTo>
                <a:lnTo>
                  <a:pt x="635214" y="322105"/>
                </a:lnTo>
                <a:lnTo>
                  <a:pt x="637797" y="318601"/>
                </a:lnTo>
                <a:lnTo>
                  <a:pt x="639547" y="318047"/>
                </a:lnTo>
                <a:lnTo>
                  <a:pt x="641395" y="316202"/>
                </a:lnTo>
                <a:lnTo>
                  <a:pt x="642310" y="312145"/>
                </a:lnTo>
                <a:lnTo>
                  <a:pt x="649325" y="311223"/>
                </a:lnTo>
                <a:lnTo>
                  <a:pt x="654296" y="308089"/>
                </a:lnTo>
                <a:lnTo>
                  <a:pt x="656422" y="307812"/>
                </a:lnTo>
                <a:lnTo>
                  <a:pt x="659659" y="306244"/>
                </a:lnTo>
                <a:lnTo>
                  <a:pt x="661033" y="306890"/>
                </a:lnTo>
                <a:lnTo>
                  <a:pt x="663436" y="307166"/>
                </a:lnTo>
                <a:lnTo>
                  <a:pt x="664450" y="307997"/>
                </a:lnTo>
                <a:lnTo>
                  <a:pt x="665742" y="308089"/>
                </a:lnTo>
                <a:lnTo>
                  <a:pt x="667671" y="308550"/>
                </a:lnTo>
                <a:lnTo>
                  <a:pt x="670713" y="309196"/>
                </a:lnTo>
                <a:lnTo>
                  <a:pt x="674866" y="312145"/>
                </a:lnTo>
                <a:lnTo>
                  <a:pt x="682240" y="317955"/>
                </a:lnTo>
                <a:lnTo>
                  <a:pt x="688699" y="323119"/>
                </a:lnTo>
                <a:lnTo>
                  <a:pt x="692378" y="325792"/>
                </a:lnTo>
                <a:lnTo>
                  <a:pt x="695615" y="326899"/>
                </a:lnTo>
                <a:lnTo>
                  <a:pt x="698379" y="328374"/>
                </a:lnTo>
                <a:lnTo>
                  <a:pt x="699213" y="329020"/>
                </a:lnTo>
                <a:lnTo>
                  <a:pt x="700505" y="329388"/>
                </a:lnTo>
                <a:lnTo>
                  <a:pt x="702712" y="328835"/>
                </a:lnTo>
                <a:lnTo>
                  <a:pt x="707879" y="331417"/>
                </a:lnTo>
                <a:lnTo>
                  <a:pt x="710462" y="333629"/>
                </a:lnTo>
                <a:lnTo>
                  <a:pt x="713406" y="337227"/>
                </a:lnTo>
                <a:lnTo>
                  <a:pt x="714141" y="341652"/>
                </a:lnTo>
                <a:lnTo>
                  <a:pt x="717461" y="345248"/>
                </a:lnTo>
                <a:lnTo>
                  <a:pt x="717657" y="346447"/>
                </a:lnTo>
                <a:lnTo>
                  <a:pt x="718671" y="351057"/>
                </a:lnTo>
                <a:lnTo>
                  <a:pt x="719129" y="352164"/>
                </a:lnTo>
                <a:lnTo>
                  <a:pt x="719488" y="352809"/>
                </a:lnTo>
                <a:lnTo>
                  <a:pt x="719963" y="354192"/>
                </a:lnTo>
                <a:lnTo>
                  <a:pt x="720502" y="355115"/>
                </a:lnTo>
                <a:lnTo>
                  <a:pt x="721516" y="356037"/>
                </a:lnTo>
                <a:lnTo>
                  <a:pt x="722530" y="356774"/>
                </a:lnTo>
                <a:lnTo>
                  <a:pt x="722906" y="357604"/>
                </a:lnTo>
                <a:lnTo>
                  <a:pt x="723184" y="359817"/>
                </a:lnTo>
                <a:lnTo>
                  <a:pt x="724377" y="362491"/>
                </a:lnTo>
                <a:lnTo>
                  <a:pt x="724296" y="363229"/>
                </a:lnTo>
                <a:lnTo>
                  <a:pt x="725015" y="365208"/>
                </a:lnTo>
                <a:lnTo>
                  <a:pt x="725391" y="366272"/>
                </a:lnTo>
                <a:lnTo>
                  <a:pt x="725947" y="367563"/>
                </a:lnTo>
                <a:lnTo>
                  <a:pt x="727239" y="369776"/>
                </a:lnTo>
                <a:lnTo>
                  <a:pt x="729365" y="372911"/>
                </a:lnTo>
                <a:lnTo>
                  <a:pt x="729561" y="373077"/>
                </a:lnTo>
                <a:lnTo>
                  <a:pt x="732684" y="375585"/>
                </a:lnTo>
                <a:lnTo>
                  <a:pt x="736641" y="379365"/>
                </a:lnTo>
                <a:lnTo>
                  <a:pt x="746239" y="387572"/>
                </a:lnTo>
                <a:lnTo>
                  <a:pt x="747057" y="388955"/>
                </a:lnTo>
                <a:lnTo>
                  <a:pt x="750376" y="392090"/>
                </a:lnTo>
                <a:lnTo>
                  <a:pt x="750654" y="392735"/>
                </a:lnTo>
                <a:lnTo>
                  <a:pt x="750572" y="393842"/>
                </a:lnTo>
                <a:lnTo>
                  <a:pt x="750850" y="394538"/>
                </a:lnTo>
                <a:lnTo>
                  <a:pt x="751488" y="396147"/>
                </a:lnTo>
                <a:lnTo>
                  <a:pt x="752829" y="397643"/>
                </a:lnTo>
                <a:lnTo>
                  <a:pt x="753090" y="398182"/>
                </a:lnTo>
                <a:lnTo>
                  <a:pt x="753842" y="399305"/>
                </a:lnTo>
                <a:lnTo>
                  <a:pt x="754218" y="399679"/>
                </a:lnTo>
                <a:lnTo>
                  <a:pt x="754742" y="400203"/>
                </a:lnTo>
                <a:lnTo>
                  <a:pt x="755706" y="401176"/>
                </a:lnTo>
                <a:lnTo>
                  <a:pt x="756459" y="402224"/>
                </a:lnTo>
                <a:lnTo>
                  <a:pt x="757423" y="403198"/>
                </a:lnTo>
                <a:lnTo>
                  <a:pt x="758323" y="404096"/>
                </a:lnTo>
                <a:lnTo>
                  <a:pt x="759304" y="404994"/>
                </a:lnTo>
                <a:lnTo>
                  <a:pt x="760268" y="405892"/>
                </a:lnTo>
                <a:lnTo>
                  <a:pt x="760595" y="406103"/>
                </a:lnTo>
                <a:lnTo>
                  <a:pt x="761266" y="407028"/>
                </a:lnTo>
                <a:lnTo>
                  <a:pt x="761822" y="408872"/>
                </a:lnTo>
                <a:lnTo>
                  <a:pt x="762639" y="409517"/>
                </a:lnTo>
                <a:lnTo>
                  <a:pt x="763293" y="409794"/>
                </a:lnTo>
                <a:lnTo>
                  <a:pt x="765501" y="409702"/>
                </a:lnTo>
                <a:lnTo>
                  <a:pt x="766237" y="410532"/>
                </a:lnTo>
                <a:lnTo>
                  <a:pt x="766793" y="411269"/>
                </a:lnTo>
                <a:lnTo>
                  <a:pt x="768084" y="412376"/>
                </a:lnTo>
                <a:lnTo>
                  <a:pt x="769474" y="413851"/>
                </a:lnTo>
                <a:lnTo>
                  <a:pt x="770570" y="414589"/>
                </a:lnTo>
                <a:lnTo>
                  <a:pt x="772793" y="415972"/>
                </a:lnTo>
                <a:lnTo>
                  <a:pt x="775459" y="418554"/>
                </a:lnTo>
                <a:lnTo>
                  <a:pt x="778696" y="421135"/>
                </a:lnTo>
                <a:lnTo>
                  <a:pt x="780806" y="422611"/>
                </a:lnTo>
                <a:lnTo>
                  <a:pt x="783667" y="425654"/>
                </a:lnTo>
                <a:lnTo>
                  <a:pt x="785417" y="429250"/>
                </a:lnTo>
                <a:lnTo>
                  <a:pt x="785973" y="429895"/>
                </a:lnTo>
                <a:lnTo>
                  <a:pt x="786806" y="430817"/>
                </a:lnTo>
                <a:lnTo>
                  <a:pt x="787362" y="431924"/>
                </a:lnTo>
                <a:lnTo>
                  <a:pt x="787918" y="433768"/>
                </a:lnTo>
                <a:lnTo>
                  <a:pt x="788164" y="434648"/>
                </a:lnTo>
                <a:lnTo>
                  <a:pt x="790829" y="433692"/>
                </a:lnTo>
                <a:lnTo>
                  <a:pt x="793053" y="433883"/>
                </a:lnTo>
                <a:lnTo>
                  <a:pt x="794475" y="433452"/>
                </a:lnTo>
                <a:lnTo>
                  <a:pt x="795832" y="431719"/>
                </a:lnTo>
                <a:lnTo>
                  <a:pt x="798677" y="431230"/>
                </a:lnTo>
                <a:lnTo>
                  <a:pt x="799184" y="430711"/>
                </a:lnTo>
                <a:lnTo>
                  <a:pt x="800607" y="429250"/>
                </a:lnTo>
                <a:lnTo>
                  <a:pt x="801915" y="426339"/>
                </a:lnTo>
                <a:lnTo>
                  <a:pt x="802095" y="425624"/>
                </a:lnTo>
                <a:lnTo>
                  <a:pt x="803158" y="421444"/>
                </a:lnTo>
                <a:lnTo>
                  <a:pt x="802765" y="417885"/>
                </a:lnTo>
                <a:lnTo>
                  <a:pt x="802733" y="417536"/>
                </a:lnTo>
                <a:lnTo>
                  <a:pt x="803109" y="416941"/>
                </a:lnTo>
                <a:lnTo>
                  <a:pt x="803665" y="416050"/>
                </a:lnTo>
                <a:lnTo>
                  <a:pt x="802684" y="410964"/>
                </a:lnTo>
                <a:lnTo>
                  <a:pt x="804073" y="410999"/>
                </a:lnTo>
                <a:lnTo>
                  <a:pt x="806706" y="410771"/>
                </a:lnTo>
                <a:lnTo>
                  <a:pt x="809927" y="410739"/>
                </a:lnTo>
                <a:lnTo>
                  <a:pt x="811824" y="410518"/>
                </a:lnTo>
                <a:lnTo>
                  <a:pt x="814636" y="409886"/>
                </a:lnTo>
                <a:lnTo>
                  <a:pt x="817432" y="407043"/>
                </a:lnTo>
                <a:lnTo>
                  <a:pt x="819264" y="404612"/>
                </a:lnTo>
                <a:lnTo>
                  <a:pt x="822420" y="401765"/>
                </a:lnTo>
                <a:lnTo>
                  <a:pt x="825216" y="398922"/>
                </a:lnTo>
                <a:lnTo>
                  <a:pt x="826851" y="395688"/>
                </a:lnTo>
                <a:lnTo>
                  <a:pt x="828469" y="392253"/>
                </a:lnTo>
                <a:lnTo>
                  <a:pt x="831102" y="390819"/>
                </a:lnTo>
                <a:lnTo>
                  <a:pt x="833914" y="389987"/>
                </a:lnTo>
                <a:lnTo>
                  <a:pt x="838427" y="388131"/>
                </a:lnTo>
                <a:lnTo>
                  <a:pt x="842384" y="387086"/>
                </a:lnTo>
                <a:lnTo>
                  <a:pt x="845017" y="386255"/>
                </a:lnTo>
                <a:lnTo>
                  <a:pt x="848009" y="384616"/>
                </a:lnTo>
                <a:lnTo>
                  <a:pt x="849514" y="384399"/>
                </a:lnTo>
                <a:lnTo>
                  <a:pt x="851786" y="383975"/>
                </a:lnTo>
                <a:lnTo>
                  <a:pt x="855155" y="382973"/>
                </a:lnTo>
                <a:lnTo>
                  <a:pt x="855253" y="383185"/>
                </a:lnTo>
                <a:lnTo>
                  <a:pt x="855416" y="383151"/>
                </a:lnTo>
                <a:lnTo>
                  <a:pt x="855580" y="382915"/>
                </a:lnTo>
                <a:lnTo>
                  <a:pt x="855907" y="382923"/>
                </a:lnTo>
                <a:lnTo>
                  <a:pt x="856070" y="383002"/>
                </a:lnTo>
                <a:lnTo>
                  <a:pt x="856021" y="383308"/>
                </a:lnTo>
                <a:lnTo>
                  <a:pt x="855809" y="383824"/>
                </a:lnTo>
                <a:lnTo>
                  <a:pt x="855874" y="383973"/>
                </a:lnTo>
                <a:lnTo>
                  <a:pt x="856136" y="384165"/>
                </a:lnTo>
                <a:lnTo>
                  <a:pt x="856463" y="384165"/>
                </a:lnTo>
                <a:lnTo>
                  <a:pt x="856692" y="384305"/>
                </a:lnTo>
                <a:lnTo>
                  <a:pt x="856970" y="384542"/>
                </a:lnTo>
                <a:lnTo>
                  <a:pt x="857051" y="384778"/>
                </a:lnTo>
                <a:lnTo>
                  <a:pt x="857084" y="385014"/>
                </a:lnTo>
                <a:lnTo>
                  <a:pt x="857313" y="385228"/>
                </a:lnTo>
                <a:lnTo>
                  <a:pt x="857787" y="385250"/>
                </a:lnTo>
                <a:lnTo>
                  <a:pt x="857951" y="385452"/>
                </a:lnTo>
                <a:lnTo>
                  <a:pt x="858098" y="385686"/>
                </a:lnTo>
                <a:lnTo>
                  <a:pt x="858229" y="385999"/>
                </a:lnTo>
                <a:lnTo>
                  <a:pt x="858474" y="386171"/>
                </a:lnTo>
                <a:lnTo>
                  <a:pt x="858785" y="386289"/>
                </a:lnTo>
                <a:lnTo>
                  <a:pt x="859095" y="386295"/>
                </a:lnTo>
                <a:lnTo>
                  <a:pt x="859259" y="386356"/>
                </a:lnTo>
                <a:lnTo>
                  <a:pt x="859259" y="386510"/>
                </a:lnTo>
                <a:lnTo>
                  <a:pt x="859128" y="386802"/>
                </a:lnTo>
                <a:lnTo>
                  <a:pt x="859194" y="387113"/>
                </a:lnTo>
                <a:lnTo>
                  <a:pt x="859341" y="387288"/>
                </a:lnTo>
                <a:lnTo>
                  <a:pt x="859357" y="387442"/>
                </a:lnTo>
                <a:lnTo>
                  <a:pt x="859602" y="387638"/>
                </a:lnTo>
                <a:lnTo>
                  <a:pt x="859815" y="387860"/>
                </a:lnTo>
                <a:lnTo>
                  <a:pt x="859815" y="388063"/>
                </a:lnTo>
                <a:lnTo>
                  <a:pt x="859619" y="388229"/>
                </a:lnTo>
                <a:lnTo>
                  <a:pt x="859455" y="388364"/>
                </a:lnTo>
                <a:lnTo>
                  <a:pt x="859553" y="388610"/>
                </a:lnTo>
                <a:lnTo>
                  <a:pt x="859651" y="388936"/>
                </a:lnTo>
                <a:lnTo>
                  <a:pt x="859913" y="389554"/>
                </a:lnTo>
                <a:lnTo>
                  <a:pt x="860224" y="389972"/>
                </a:lnTo>
                <a:lnTo>
                  <a:pt x="860469" y="390077"/>
                </a:lnTo>
                <a:lnTo>
                  <a:pt x="861009" y="390258"/>
                </a:lnTo>
                <a:lnTo>
                  <a:pt x="861139" y="390661"/>
                </a:lnTo>
                <a:lnTo>
                  <a:pt x="861074" y="390919"/>
                </a:lnTo>
                <a:lnTo>
                  <a:pt x="861107" y="391313"/>
                </a:lnTo>
                <a:lnTo>
                  <a:pt x="861156" y="391688"/>
                </a:lnTo>
                <a:lnTo>
                  <a:pt x="861336" y="391829"/>
                </a:lnTo>
                <a:lnTo>
                  <a:pt x="861663" y="392094"/>
                </a:lnTo>
                <a:lnTo>
                  <a:pt x="861859" y="392291"/>
                </a:lnTo>
                <a:lnTo>
                  <a:pt x="861990" y="392524"/>
                </a:lnTo>
                <a:lnTo>
                  <a:pt x="862186" y="392568"/>
                </a:lnTo>
                <a:lnTo>
                  <a:pt x="862627" y="392654"/>
                </a:lnTo>
                <a:lnTo>
                  <a:pt x="862856" y="392778"/>
                </a:lnTo>
                <a:lnTo>
                  <a:pt x="862873" y="393052"/>
                </a:lnTo>
                <a:lnTo>
                  <a:pt x="862807" y="393387"/>
                </a:lnTo>
                <a:lnTo>
                  <a:pt x="862807" y="393533"/>
                </a:lnTo>
                <a:lnTo>
                  <a:pt x="863003" y="393813"/>
                </a:lnTo>
                <a:lnTo>
                  <a:pt x="863069" y="394020"/>
                </a:lnTo>
                <a:lnTo>
                  <a:pt x="863183" y="394373"/>
                </a:lnTo>
                <a:lnTo>
                  <a:pt x="863363" y="394927"/>
                </a:lnTo>
                <a:lnTo>
                  <a:pt x="863445" y="395207"/>
                </a:lnTo>
                <a:lnTo>
                  <a:pt x="863249" y="395353"/>
                </a:lnTo>
                <a:lnTo>
                  <a:pt x="863151" y="395596"/>
                </a:lnTo>
                <a:lnTo>
                  <a:pt x="863036" y="395754"/>
                </a:lnTo>
                <a:lnTo>
                  <a:pt x="863085" y="395937"/>
                </a:lnTo>
                <a:lnTo>
                  <a:pt x="863265" y="395949"/>
                </a:lnTo>
                <a:lnTo>
                  <a:pt x="863772" y="396050"/>
                </a:lnTo>
                <a:lnTo>
                  <a:pt x="864083" y="396300"/>
                </a:lnTo>
                <a:lnTo>
                  <a:pt x="864066" y="396778"/>
                </a:lnTo>
                <a:lnTo>
                  <a:pt x="863935" y="396881"/>
                </a:lnTo>
                <a:lnTo>
                  <a:pt x="863739" y="397039"/>
                </a:lnTo>
                <a:lnTo>
                  <a:pt x="863527" y="397325"/>
                </a:lnTo>
                <a:lnTo>
                  <a:pt x="863478" y="397538"/>
                </a:lnTo>
                <a:lnTo>
                  <a:pt x="863494" y="397763"/>
                </a:lnTo>
                <a:lnTo>
                  <a:pt x="863788" y="397800"/>
                </a:lnTo>
                <a:lnTo>
                  <a:pt x="863984" y="397897"/>
                </a:lnTo>
                <a:lnTo>
                  <a:pt x="863984" y="398056"/>
                </a:lnTo>
                <a:lnTo>
                  <a:pt x="863772" y="398049"/>
                </a:lnTo>
                <a:lnTo>
                  <a:pt x="863690" y="398165"/>
                </a:lnTo>
                <a:lnTo>
                  <a:pt x="863576" y="398414"/>
                </a:lnTo>
                <a:lnTo>
                  <a:pt x="863330" y="398731"/>
                </a:lnTo>
                <a:lnTo>
                  <a:pt x="863232" y="398980"/>
                </a:lnTo>
                <a:lnTo>
                  <a:pt x="863265" y="399224"/>
                </a:lnTo>
                <a:lnTo>
                  <a:pt x="863396" y="399437"/>
                </a:lnTo>
                <a:lnTo>
                  <a:pt x="863478" y="399759"/>
                </a:lnTo>
                <a:lnTo>
                  <a:pt x="863608" y="399978"/>
                </a:lnTo>
                <a:lnTo>
                  <a:pt x="863674" y="400179"/>
                </a:lnTo>
                <a:lnTo>
                  <a:pt x="863576" y="400490"/>
                </a:lnTo>
                <a:lnTo>
                  <a:pt x="863428" y="400672"/>
                </a:lnTo>
                <a:lnTo>
                  <a:pt x="863445" y="400824"/>
                </a:lnTo>
                <a:lnTo>
                  <a:pt x="863428" y="401110"/>
                </a:lnTo>
                <a:lnTo>
                  <a:pt x="863298" y="401475"/>
                </a:lnTo>
                <a:lnTo>
                  <a:pt x="863183" y="401755"/>
                </a:lnTo>
                <a:lnTo>
                  <a:pt x="863085" y="402047"/>
                </a:lnTo>
                <a:lnTo>
                  <a:pt x="863200" y="402218"/>
                </a:lnTo>
                <a:lnTo>
                  <a:pt x="863657" y="402474"/>
                </a:lnTo>
                <a:lnTo>
                  <a:pt x="863739" y="402693"/>
                </a:lnTo>
                <a:lnTo>
                  <a:pt x="863592" y="403028"/>
                </a:lnTo>
                <a:lnTo>
                  <a:pt x="863330" y="403405"/>
                </a:lnTo>
                <a:lnTo>
                  <a:pt x="863069" y="403581"/>
                </a:lnTo>
                <a:lnTo>
                  <a:pt x="862791" y="403761"/>
                </a:lnTo>
                <a:lnTo>
                  <a:pt x="862840" y="403934"/>
                </a:lnTo>
                <a:lnTo>
                  <a:pt x="863003" y="404135"/>
                </a:lnTo>
                <a:lnTo>
                  <a:pt x="863249" y="404372"/>
                </a:lnTo>
                <a:lnTo>
                  <a:pt x="863478" y="404646"/>
                </a:lnTo>
                <a:lnTo>
                  <a:pt x="863739" y="405140"/>
                </a:lnTo>
                <a:lnTo>
                  <a:pt x="863870" y="405365"/>
                </a:lnTo>
                <a:lnTo>
                  <a:pt x="867304" y="406540"/>
                </a:lnTo>
                <a:lnTo>
                  <a:pt x="869707" y="407662"/>
                </a:lnTo>
                <a:lnTo>
                  <a:pt x="871441" y="407853"/>
                </a:lnTo>
                <a:lnTo>
                  <a:pt x="873239" y="406866"/>
                </a:lnTo>
                <a:lnTo>
                  <a:pt x="876035" y="401851"/>
                </a:lnTo>
                <a:lnTo>
                  <a:pt x="876477" y="399558"/>
                </a:lnTo>
                <a:lnTo>
                  <a:pt x="877491" y="398140"/>
                </a:lnTo>
                <a:lnTo>
                  <a:pt x="877899" y="397578"/>
                </a:lnTo>
                <a:lnTo>
                  <a:pt x="879011" y="397220"/>
                </a:lnTo>
                <a:lnTo>
                  <a:pt x="879633" y="397024"/>
                </a:lnTo>
                <a:lnTo>
                  <a:pt x="880189" y="396414"/>
                </a:lnTo>
                <a:lnTo>
                  <a:pt x="880368" y="396220"/>
                </a:lnTo>
                <a:lnTo>
                  <a:pt x="880450" y="395968"/>
                </a:lnTo>
                <a:lnTo>
                  <a:pt x="881235" y="393268"/>
                </a:lnTo>
                <a:lnTo>
                  <a:pt x="881300" y="393059"/>
                </a:lnTo>
                <a:lnTo>
                  <a:pt x="882102" y="391854"/>
                </a:lnTo>
                <a:lnTo>
                  <a:pt x="882249" y="391637"/>
                </a:lnTo>
                <a:lnTo>
                  <a:pt x="885143" y="391273"/>
                </a:lnTo>
                <a:lnTo>
                  <a:pt x="888609" y="391835"/>
                </a:lnTo>
                <a:lnTo>
                  <a:pt x="890588" y="392157"/>
                </a:lnTo>
                <a:lnTo>
                  <a:pt x="893433" y="391978"/>
                </a:lnTo>
                <a:lnTo>
                  <a:pt x="894659" y="393850"/>
                </a:lnTo>
                <a:lnTo>
                  <a:pt x="895281" y="394774"/>
                </a:lnTo>
                <a:lnTo>
                  <a:pt x="895804" y="395124"/>
                </a:lnTo>
                <a:lnTo>
                  <a:pt x="896507" y="395583"/>
                </a:lnTo>
                <a:lnTo>
                  <a:pt x="898322" y="395589"/>
                </a:lnTo>
                <a:lnTo>
                  <a:pt x="901396" y="393861"/>
                </a:lnTo>
                <a:lnTo>
                  <a:pt x="903375" y="391944"/>
                </a:lnTo>
                <a:lnTo>
                  <a:pt x="908149" y="392020"/>
                </a:lnTo>
                <a:lnTo>
                  <a:pt x="909474" y="391725"/>
                </a:lnTo>
                <a:lnTo>
                  <a:pt x="911174" y="391347"/>
                </a:lnTo>
                <a:lnTo>
                  <a:pt x="914804" y="392380"/>
                </a:lnTo>
                <a:lnTo>
                  <a:pt x="917273" y="392355"/>
                </a:lnTo>
                <a:lnTo>
                  <a:pt x="922947" y="392297"/>
                </a:lnTo>
                <a:lnTo>
                  <a:pt x="925220" y="392475"/>
                </a:lnTo>
                <a:lnTo>
                  <a:pt x="928605" y="391956"/>
                </a:lnTo>
                <a:lnTo>
                  <a:pt x="929177" y="394074"/>
                </a:lnTo>
                <a:lnTo>
                  <a:pt x="929406" y="394873"/>
                </a:lnTo>
                <a:lnTo>
                  <a:pt x="929716" y="396842"/>
                </a:lnTo>
                <a:lnTo>
                  <a:pt x="930158" y="397284"/>
                </a:lnTo>
                <a:lnTo>
                  <a:pt x="929929" y="397758"/>
                </a:lnTo>
                <a:lnTo>
                  <a:pt x="930927" y="398638"/>
                </a:lnTo>
                <a:lnTo>
                  <a:pt x="930550" y="399169"/>
                </a:lnTo>
                <a:lnTo>
                  <a:pt x="930550" y="399414"/>
                </a:lnTo>
                <a:lnTo>
                  <a:pt x="930828" y="399799"/>
                </a:lnTo>
                <a:lnTo>
                  <a:pt x="931057" y="400118"/>
                </a:lnTo>
                <a:lnTo>
                  <a:pt x="931695" y="400053"/>
                </a:lnTo>
                <a:lnTo>
                  <a:pt x="932006" y="399841"/>
                </a:lnTo>
                <a:lnTo>
                  <a:pt x="932316" y="399498"/>
                </a:lnTo>
                <a:lnTo>
                  <a:pt x="932562" y="399457"/>
                </a:lnTo>
                <a:lnTo>
                  <a:pt x="932742" y="399596"/>
                </a:lnTo>
                <a:lnTo>
                  <a:pt x="932742" y="399890"/>
                </a:lnTo>
                <a:lnTo>
                  <a:pt x="932742" y="400209"/>
                </a:lnTo>
                <a:lnTo>
                  <a:pt x="932921" y="400725"/>
                </a:lnTo>
                <a:lnTo>
                  <a:pt x="933101" y="400807"/>
                </a:lnTo>
                <a:lnTo>
                  <a:pt x="933232" y="400921"/>
                </a:lnTo>
                <a:lnTo>
                  <a:pt x="933379" y="401134"/>
                </a:lnTo>
                <a:lnTo>
                  <a:pt x="933674" y="401420"/>
                </a:lnTo>
                <a:lnTo>
                  <a:pt x="934001" y="401486"/>
                </a:lnTo>
                <a:lnTo>
                  <a:pt x="934311" y="401396"/>
                </a:lnTo>
                <a:lnTo>
                  <a:pt x="934377" y="401184"/>
                </a:lnTo>
                <a:lnTo>
                  <a:pt x="934377" y="400955"/>
                </a:lnTo>
                <a:lnTo>
                  <a:pt x="934262" y="400824"/>
                </a:lnTo>
                <a:lnTo>
                  <a:pt x="934148" y="400660"/>
                </a:lnTo>
                <a:lnTo>
                  <a:pt x="934148" y="400505"/>
                </a:lnTo>
                <a:lnTo>
                  <a:pt x="934229" y="400366"/>
                </a:lnTo>
                <a:lnTo>
                  <a:pt x="934458" y="400403"/>
                </a:lnTo>
                <a:lnTo>
                  <a:pt x="934507" y="400604"/>
                </a:lnTo>
                <a:lnTo>
                  <a:pt x="934671" y="400710"/>
                </a:lnTo>
                <a:lnTo>
                  <a:pt x="934834" y="400727"/>
                </a:lnTo>
                <a:lnTo>
                  <a:pt x="935161" y="397199"/>
                </a:lnTo>
                <a:lnTo>
                  <a:pt x="937009" y="394567"/>
                </a:lnTo>
                <a:lnTo>
                  <a:pt x="942421" y="390893"/>
                </a:lnTo>
                <a:lnTo>
                  <a:pt x="947490" y="389233"/>
                </a:lnTo>
                <a:lnTo>
                  <a:pt x="951627" y="387984"/>
                </a:lnTo>
                <a:lnTo>
                  <a:pt x="954603" y="384939"/>
                </a:lnTo>
                <a:lnTo>
                  <a:pt x="956582" y="380294"/>
                </a:lnTo>
                <a:lnTo>
                  <a:pt x="955175" y="376288"/>
                </a:lnTo>
                <a:lnTo>
                  <a:pt x="953001" y="371687"/>
                </a:lnTo>
                <a:lnTo>
                  <a:pt x="949878" y="367095"/>
                </a:lnTo>
                <a:lnTo>
                  <a:pt x="948275" y="363291"/>
                </a:lnTo>
                <a:lnTo>
                  <a:pt x="947049" y="358681"/>
                </a:lnTo>
                <a:lnTo>
                  <a:pt x="946836" y="354808"/>
                </a:lnTo>
                <a:lnTo>
                  <a:pt x="946280" y="349040"/>
                </a:lnTo>
                <a:lnTo>
                  <a:pt x="945446" y="345631"/>
                </a:lnTo>
                <a:lnTo>
                  <a:pt x="942520" y="340837"/>
                </a:lnTo>
                <a:lnTo>
                  <a:pt x="938464" y="337261"/>
                </a:lnTo>
                <a:lnTo>
                  <a:pt x="934229" y="336417"/>
                </a:lnTo>
                <a:lnTo>
                  <a:pt x="928801" y="337158"/>
                </a:lnTo>
                <a:lnTo>
                  <a:pt x="925580" y="336386"/>
                </a:lnTo>
                <a:lnTo>
                  <a:pt x="922506" y="334207"/>
                </a:lnTo>
                <a:lnTo>
                  <a:pt x="921296" y="330601"/>
                </a:lnTo>
                <a:lnTo>
                  <a:pt x="919611" y="322579"/>
                </a:lnTo>
                <a:lnTo>
                  <a:pt x="920282" y="318151"/>
                </a:lnTo>
                <a:lnTo>
                  <a:pt x="922473" y="314310"/>
                </a:lnTo>
                <a:lnTo>
                  <a:pt x="926381" y="311258"/>
                </a:lnTo>
                <a:lnTo>
                  <a:pt x="928441" y="310478"/>
                </a:lnTo>
                <a:lnTo>
                  <a:pt x="931826" y="309192"/>
                </a:lnTo>
                <a:lnTo>
                  <a:pt x="934458" y="307959"/>
                </a:lnTo>
                <a:lnTo>
                  <a:pt x="936976" y="306009"/>
                </a:lnTo>
                <a:lnTo>
                  <a:pt x="937565" y="305642"/>
                </a:lnTo>
                <a:lnTo>
                  <a:pt x="938170" y="305275"/>
                </a:lnTo>
                <a:lnTo>
                  <a:pt x="938775" y="304908"/>
                </a:lnTo>
                <a:lnTo>
                  <a:pt x="938988" y="304321"/>
                </a:lnTo>
                <a:lnTo>
                  <a:pt x="939217" y="303734"/>
                </a:lnTo>
                <a:lnTo>
                  <a:pt x="939069" y="302974"/>
                </a:lnTo>
                <a:lnTo>
                  <a:pt x="938922" y="302214"/>
                </a:lnTo>
                <a:lnTo>
                  <a:pt x="942601" y="299637"/>
                </a:lnTo>
                <a:lnTo>
                  <a:pt x="947670" y="296973"/>
                </a:lnTo>
                <a:lnTo>
                  <a:pt x="952183" y="295521"/>
                </a:lnTo>
                <a:lnTo>
                  <a:pt x="954603" y="293487"/>
                </a:lnTo>
                <a:lnTo>
                  <a:pt x="954914" y="290871"/>
                </a:lnTo>
                <a:lnTo>
                  <a:pt x="954865" y="288461"/>
                </a:lnTo>
                <a:lnTo>
                  <a:pt x="955764" y="285839"/>
                </a:lnTo>
                <a:lnTo>
                  <a:pt x="957481" y="280401"/>
                </a:lnTo>
                <a:lnTo>
                  <a:pt x="960326" y="280264"/>
                </a:lnTo>
                <a:lnTo>
                  <a:pt x="963662" y="279158"/>
                </a:lnTo>
                <a:lnTo>
                  <a:pt x="964234" y="278974"/>
                </a:lnTo>
                <a:lnTo>
                  <a:pt x="964561" y="278975"/>
                </a:lnTo>
                <a:lnTo>
                  <a:pt x="965281" y="279001"/>
                </a:lnTo>
                <a:lnTo>
                  <a:pt x="967815" y="280100"/>
                </a:lnTo>
                <a:lnTo>
                  <a:pt x="969532" y="279327"/>
                </a:lnTo>
                <a:lnTo>
                  <a:pt x="971102" y="278624"/>
                </a:lnTo>
                <a:lnTo>
                  <a:pt x="973374" y="279747"/>
                </a:lnTo>
                <a:lnTo>
                  <a:pt x="974061" y="279749"/>
                </a:lnTo>
                <a:lnTo>
                  <a:pt x="975435" y="278761"/>
                </a:lnTo>
                <a:lnTo>
                  <a:pt x="975696" y="278730"/>
                </a:lnTo>
                <a:lnTo>
                  <a:pt x="978084" y="278460"/>
                </a:lnTo>
                <a:lnTo>
                  <a:pt x="978345" y="278512"/>
                </a:lnTo>
                <a:lnTo>
                  <a:pt x="978476" y="278594"/>
                </a:lnTo>
                <a:lnTo>
                  <a:pt x="978754" y="278615"/>
                </a:lnTo>
                <a:lnTo>
                  <a:pt x="978754" y="278730"/>
                </a:lnTo>
                <a:lnTo>
                  <a:pt x="978770" y="278889"/>
                </a:lnTo>
                <a:lnTo>
                  <a:pt x="978999" y="278961"/>
                </a:lnTo>
                <a:lnTo>
                  <a:pt x="978999" y="279162"/>
                </a:lnTo>
                <a:lnTo>
                  <a:pt x="978966" y="279351"/>
                </a:lnTo>
                <a:lnTo>
                  <a:pt x="979065" y="279531"/>
                </a:lnTo>
                <a:lnTo>
                  <a:pt x="979081" y="279693"/>
                </a:lnTo>
                <a:lnTo>
                  <a:pt x="979065" y="279901"/>
                </a:lnTo>
                <a:lnTo>
                  <a:pt x="978950" y="280077"/>
                </a:lnTo>
                <a:lnTo>
                  <a:pt x="979097" y="280059"/>
                </a:lnTo>
                <a:lnTo>
                  <a:pt x="979294" y="279981"/>
                </a:lnTo>
                <a:lnTo>
                  <a:pt x="979326" y="280153"/>
                </a:lnTo>
                <a:lnTo>
                  <a:pt x="979343" y="280390"/>
                </a:lnTo>
                <a:lnTo>
                  <a:pt x="979310" y="280569"/>
                </a:lnTo>
                <a:lnTo>
                  <a:pt x="979555" y="280569"/>
                </a:lnTo>
                <a:lnTo>
                  <a:pt x="979702" y="280671"/>
                </a:lnTo>
                <a:lnTo>
                  <a:pt x="979997" y="280815"/>
                </a:lnTo>
                <a:lnTo>
                  <a:pt x="980111" y="280908"/>
                </a:lnTo>
                <a:lnTo>
                  <a:pt x="980340" y="280880"/>
                </a:lnTo>
                <a:lnTo>
                  <a:pt x="980651" y="280775"/>
                </a:lnTo>
                <a:lnTo>
                  <a:pt x="980880" y="280808"/>
                </a:lnTo>
                <a:lnTo>
                  <a:pt x="981043" y="280761"/>
                </a:lnTo>
                <a:lnTo>
                  <a:pt x="981059" y="280941"/>
                </a:lnTo>
                <a:lnTo>
                  <a:pt x="981272" y="281117"/>
                </a:lnTo>
                <a:lnTo>
                  <a:pt x="981158" y="281282"/>
                </a:lnTo>
                <a:lnTo>
                  <a:pt x="981109" y="281448"/>
                </a:lnTo>
                <a:lnTo>
                  <a:pt x="981256" y="281477"/>
                </a:lnTo>
                <a:lnTo>
                  <a:pt x="981403" y="281433"/>
                </a:lnTo>
                <a:lnTo>
                  <a:pt x="981583" y="281492"/>
                </a:lnTo>
                <a:lnTo>
                  <a:pt x="981763" y="281493"/>
                </a:lnTo>
                <a:lnTo>
                  <a:pt x="981583" y="281745"/>
                </a:lnTo>
                <a:lnTo>
                  <a:pt x="981697" y="282043"/>
                </a:lnTo>
                <a:lnTo>
                  <a:pt x="981534" y="281892"/>
                </a:lnTo>
                <a:lnTo>
                  <a:pt x="981288" y="281789"/>
                </a:lnTo>
                <a:lnTo>
                  <a:pt x="981190" y="282025"/>
                </a:lnTo>
                <a:lnTo>
                  <a:pt x="981059" y="282283"/>
                </a:lnTo>
                <a:lnTo>
                  <a:pt x="981272" y="282553"/>
                </a:lnTo>
                <a:lnTo>
                  <a:pt x="981141" y="282725"/>
                </a:lnTo>
                <a:lnTo>
                  <a:pt x="981321" y="282772"/>
                </a:lnTo>
                <a:lnTo>
                  <a:pt x="981468" y="282831"/>
                </a:lnTo>
                <a:lnTo>
                  <a:pt x="981337" y="283042"/>
                </a:lnTo>
                <a:lnTo>
                  <a:pt x="981485" y="283124"/>
                </a:lnTo>
                <a:lnTo>
                  <a:pt x="981648" y="282994"/>
                </a:lnTo>
                <a:lnTo>
                  <a:pt x="981713" y="283315"/>
                </a:lnTo>
                <a:lnTo>
                  <a:pt x="981926" y="283276"/>
                </a:lnTo>
                <a:lnTo>
                  <a:pt x="982155" y="283197"/>
                </a:lnTo>
                <a:lnTo>
                  <a:pt x="982073" y="283384"/>
                </a:lnTo>
                <a:lnTo>
                  <a:pt x="982204" y="283563"/>
                </a:lnTo>
                <a:lnTo>
                  <a:pt x="982400" y="283627"/>
                </a:lnTo>
                <a:lnTo>
                  <a:pt x="982596" y="283599"/>
                </a:lnTo>
                <a:lnTo>
                  <a:pt x="982596" y="283779"/>
                </a:lnTo>
                <a:lnTo>
                  <a:pt x="982466" y="283944"/>
                </a:lnTo>
                <a:lnTo>
                  <a:pt x="982596" y="284065"/>
                </a:lnTo>
                <a:lnTo>
                  <a:pt x="982809" y="284020"/>
                </a:lnTo>
                <a:lnTo>
                  <a:pt x="982956" y="284067"/>
                </a:lnTo>
                <a:lnTo>
                  <a:pt x="982776" y="284224"/>
                </a:lnTo>
                <a:lnTo>
                  <a:pt x="982825" y="284361"/>
                </a:lnTo>
                <a:lnTo>
                  <a:pt x="982793" y="284518"/>
                </a:lnTo>
                <a:lnTo>
                  <a:pt x="982940" y="284562"/>
                </a:lnTo>
                <a:lnTo>
                  <a:pt x="983120" y="284584"/>
                </a:lnTo>
                <a:lnTo>
                  <a:pt x="983218" y="284728"/>
                </a:lnTo>
                <a:lnTo>
                  <a:pt x="983202" y="284997"/>
                </a:lnTo>
                <a:lnTo>
                  <a:pt x="983414" y="284979"/>
                </a:lnTo>
                <a:lnTo>
                  <a:pt x="983381" y="285248"/>
                </a:lnTo>
                <a:lnTo>
                  <a:pt x="983578" y="285122"/>
                </a:lnTo>
                <a:lnTo>
                  <a:pt x="983692" y="285025"/>
                </a:lnTo>
                <a:lnTo>
                  <a:pt x="983741" y="285205"/>
                </a:lnTo>
                <a:lnTo>
                  <a:pt x="983594" y="285437"/>
                </a:lnTo>
                <a:lnTo>
                  <a:pt x="983659" y="285696"/>
                </a:lnTo>
                <a:lnTo>
                  <a:pt x="983512" y="285722"/>
                </a:lnTo>
                <a:lnTo>
                  <a:pt x="983594" y="285864"/>
                </a:lnTo>
                <a:lnTo>
                  <a:pt x="983528" y="286081"/>
                </a:lnTo>
                <a:lnTo>
                  <a:pt x="983627" y="286225"/>
                </a:lnTo>
                <a:lnTo>
                  <a:pt x="983741" y="286090"/>
                </a:lnTo>
                <a:lnTo>
                  <a:pt x="983774" y="285947"/>
                </a:lnTo>
                <a:lnTo>
                  <a:pt x="983921" y="285879"/>
                </a:lnTo>
                <a:lnTo>
                  <a:pt x="984117" y="286050"/>
                </a:lnTo>
                <a:lnTo>
                  <a:pt x="984068" y="286196"/>
                </a:lnTo>
                <a:lnTo>
                  <a:pt x="984052" y="286425"/>
                </a:lnTo>
                <a:lnTo>
                  <a:pt x="984084" y="286634"/>
                </a:lnTo>
                <a:lnTo>
                  <a:pt x="984215" y="286783"/>
                </a:lnTo>
                <a:lnTo>
                  <a:pt x="984019" y="286986"/>
                </a:lnTo>
                <a:lnTo>
                  <a:pt x="984068" y="287218"/>
                </a:lnTo>
                <a:lnTo>
                  <a:pt x="984019" y="287440"/>
                </a:lnTo>
                <a:lnTo>
                  <a:pt x="984281" y="287450"/>
                </a:lnTo>
                <a:lnTo>
                  <a:pt x="984199" y="287579"/>
                </a:lnTo>
                <a:lnTo>
                  <a:pt x="984019" y="287599"/>
                </a:lnTo>
                <a:lnTo>
                  <a:pt x="983856" y="287741"/>
                </a:lnTo>
                <a:lnTo>
                  <a:pt x="983725" y="287931"/>
                </a:lnTo>
                <a:lnTo>
                  <a:pt x="983610" y="287828"/>
                </a:lnTo>
                <a:lnTo>
                  <a:pt x="983643" y="288050"/>
                </a:lnTo>
                <a:lnTo>
                  <a:pt x="983627" y="288227"/>
                </a:lnTo>
                <a:lnTo>
                  <a:pt x="983430" y="288300"/>
                </a:lnTo>
                <a:lnTo>
                  <a:pt x="983463" y="288459"/>
                </a:lnTo>
                <a:lnTo>
                  <a:pt x="983202" y="288333"/>
                </a:lnTo>
                <a:lnTo>
                  <a:pt x="983087" y="288482"/>
                </a:lnTo>
                <a:lnTo>
                  <a:pt x="983267" y="288662"/>
                </a:lnTo>
                <a:lnTo>
                  <a:pt x="983496" y="288797"/>
                </a:lnTo>
                <a:lnTo>
                  <a:pt x="983659" y="288985"/>
                </a:lnTo>
                <a:lnTo>
                  <a:pt x="983692" y="289191"/>
                </a:lnTo>
                <a:lnTo>
                  <a:pt x="983561" y="289330"/>
                </a:lnTo>
                <a:lnTo>
                  <a:pt x="983430" y="289182"/>
                </a:lnTo>
                <a:lnTo>
                  <a:pt x="983381" y="289332"/>
                </a:lnTo>
                <a:lnTo>
                  <a:pt x="983479" y="289450"/>
                </a:lnTo>
                <a:lnTo>
                  <a:pt x="983659" y="289559"/>
                </a:lnTo>
                <a:lnTo>
                  <a:pt x="983856" y="289576"/>
                </a:lnTo>
                <a:lnTo>
                  <a:pt x="983774" y="289805"/>
                </a:lnTo>
                <a:lnTo>
                  <a:pt x="983888" y="289944"/>
                </a:lnTo>
                <a:lnTo>
                  <a:pt x="983954" y="289798"/>
                </a:lnTo>
                <a:lnTo>
                  <a:pt x="984101" y="289953"/>
                </a:lnTo>
                <a:lnTo>
                  <a:pt x="984134" y="290145"/>
                </a:lnTo>
                <a:lnTo>
                  <a:pt x="984330" y="290043"/>
                </a:lnTo>
                <a:lnTo>
                  <a:pt x="984428" y="290199"/>
                </a:lnTo>
                <a:lnTo>
                  <a:pt x="984281" y="290249"/>
                </a:lnTo>
                <a:lnTo>
                  <a:pt x="984199" y="290401"/>
                </a:lnTo>
                <a:lnTo>
                  <a:pt x="984362" y="290451"/>
                </a:lnTo>
                <a:lnTo>
                  <a:pt x="984510" y="290488"/>
                </a:lnTo>
                <a:lnTo>
                  <a:pt x="984264" y="290691"/>
                </a:lnTo>
                <a:lnTo>
                  <a:pt x="984379" y="290809"/>
                </a:lnTo>
                <a:lnTo>
                  <a:pt x="984542" y="290925"/>
                </a:lnTo>
                <a:lnTo>
                  <a:pt x="984739" y="290931"/>
                </a:lnTo>
                <a:lnTo>
                  <a:pt x="984706" y="291119"/>
                </a:lnTo>
                <a:lnTo>
                  <a:pt x="984984" y="291157"/>
                </a:lnTo>
                <a:lnTo>
                  <a:pt x="984886" y="291360"/>
                </a:lnTo>
                <a:lnTo>
                  <a:pt x="984935" y="291556"/>
                </a:lnTo>
                <a:lnTo>
                  <a:pt x="984886" y="291724"/>
                </a:lnTo>
                <a:lnTo>
                  <a:pt x="985164" y="291710"/>
                </a:lnTo>
                <a:lnTo>
                  <a:pt x="985196" y="291906"/>
                </a:lnTo>
                <a:lnTo>
                  <a:pt x="985245" y="292105"/>
                </a:lnTo>
                <a:lnTo>
                  <a:pt x="985131" y="292254"/>
                </a:lnTo>
                <a:lnTo>
                  <a:pt x="985213" y="292424"/>
                </a:lnTo>
                <a:lnTo>
                  <a:pt x="985033" y="292557"/>
                </a:lnTo>
                <a:lnTo>
                  <a:pt x="984967" y="292753"/>
                </a:lnTo>
                <a:lnTo>
                  <a:pt x="984918" y="292975"/>
                </a:lnTo>
                <a:lnTo>
                  <a:pt x="984771" y="293055"/>
                </a:lnTo>
                <a:lnTo>
                  <a:pt x="984837" y="293165"/>
                </a:lnTo>
                <a:lnTo>
                  <a:pt x="984853" y="293417"/>
                </a:lnTo>
                <a:lnTo>
                  <a:pt x="984788" y="293655"/>
                </a:lnTo>
                <a:lnTo>
                  <a:pt x="984918" y="293824"/>
                </a:lnTo>
                <a:lnTo>
                  <a:pt x="985115" y="293834"/>
                </a:lnTo>
                <a:lnTo>
                  <a:pt x="985278" y="294013"/>
                </a:lnTo>
                <a:lnTo>
                  <a:pt x="985082" y="294036"/>
                </a:lnTo>
                <a:lnTo>
                  <a:pt x="984886" y="294120"/>
                </a:lnTo>
                <a:lnTo>
                  <a:pt x="984788" y="294319"/>
                </a:lnTo>
                <a:lnTo>
                  <a:pt x="984967" y="294468"/>
                </a:lnTo>
                <a:lnTo>
                  <a:pt x="985229" y="294676"/>
                </a:lnTo>
                <a:lnTo>
                  <a:pt x="985131" y="294772"/>
                </a:lnTo>
                <a:lnTo>
                  <a:pt x="984967" y="294797"/>
                </a:lnTo>
                <a:lnTo>
                  <a:pt x="985016" y="294926"/>
                </a:lnTo>
                <a:lnTo>
                  <a:pt x="985213" y="294945"/>
                </a:lnTo>
                <a:lnTo>
                  <a:pt x="985245" y="295140"/>
                </a:lnTo>
                <a:lnTo>
                  <a:pt x="985376" y="295184"/>
                </a:lnTo>
                <a:lnTo>
                  <a:pt x="985540" y="295289"/>
                </a:lnTo>
                <a:lnTo>
                  <a:pt x="985687" y="295515"/>
                </a:lnTo>
                <a:lnTo>
                  <a:pt x="985687" y="295681"/>
                </a:lnTo>
                <a:lnTo>
                  <a:pt x="985654" y="295946"/>
                </a:lnTo>
                <a:lnTo>
                  <a:pt x="985572" y="296242"/>
                </a:lnTo>
                <a:lnTo>
                  <a:pt x="985589" y="296430"/>
                </a:lnTo>
                <a:lnTo>
                  <a:pt x="985769" y="296715"/>
                </a:lnTo>
                <a:lnTo>
                  <a:pt x="985899" y="296801"/>
                </a:lnTo>
                <a:lnTo>
                  <a:pt x="986145" y="296702"/>
                </a:lnTo>
                <a:lnTo>
                  <a:pt x="986341" y="296850"/>
                </a:lnTo>
                <a:lnTo>
                  <a:pt x="986652" y="296805"/>
                </a:lnTo>
                <a:lnTo>
                  <a:pt x="986701" y="296993"/>
                </a:lnTo>
                <a:lnTo>
                  <a:pt x="986815" y="297179"/>
                </a:lnTo>
                <a:lnTo>
                  <a:pt x="986881" y="297400"/>
                </a:lnTo>
                <a:lnTo>
                  <a:pt x="987060" y="297522"/>
                </a:lnTo>
                <a:lnTo>
                  <a:pt x="987240" y="297781"/>
                </a:lnTo>
                <a:lnTo>
                  <a:pt x="987420" y="298051"/>
                </a:lnTo>
                <a:lnTo>
                  <a:pt x="987371" y="298438"/>
                </a:lnTo>
                <a:lnTo>
                  <a:pt x="987289" y="298714"/>
                </a:lnTo>
                <a:lnTo>
                  <a:pt x="987486" y="298876"/>
                </a:lnTo>
                <a:lnTo>
                  <a:pt x="987535" y="299138"/>
                </a:lnTo>
                <a:lnTo>
                  <a:pt x="987600" y="299403"/>
                </a:lnTo>
                <a:lnTo>
                  <a:pt x="987322" y="299589"/>
                </a:lnTo>
                <a:lnTo>
                  <a:pt x="987289" y="299751"/>
                </a:lnTo>
                <a:lnTo>
                  <a:pt x="987273" y="299898"/>
                </a:lnTo>
                <a:lnTo>
                  <a:pt x="987093" y="299828"/>
                </a:lnTo>
                <a:lnTo>
                  <a:pt x="986881" y="299892"/>
                </a:lnTo>
                <a:lnTo>
                  <a:pt x="986717" y="300001"/>
                </a:lnTo>
                <a:lnTo>
                  <a:pt x="986603" y="300194"/>
                </a:lnTo>
                <a:lnTo>
                  <a:pt x="986521" y="300433"/>
                </a:lnTo>
                <a:lnTo>
                  <a:pt x="986210" y="300652"/>
                </a:lnTo>
                <a:lnTo>
                  <a:pt x="986030" y="300852"/>
                </a:lnTo>
                <a:lnTo>
                  <a:pt x="985671" y="300955"/>
                </a:lnTo>
                <a:lnTo>
                  <a:pt x="985360" y="301115"/>
                </a:lnTo>
                <a:lnTo>
                  <a:pt x="985392" y="301308"/>
                </a:lnTo>
                <a:lnTo>
                  <a:pt x="985262" y="301533"/>
                </a:lnTo>
                <a:lnTo>
                  <a:pt x="985098" y="301669"/>
                </a:lnTo>
                <a:lnTo>
                  <a:pt x="985066" y="301831"/>
                </a:lnTo>
                <a:lnTo>
                  <a:pt x="984951" y="301934"/>
                </a:lnTo>
                <a:lnTo>
                  <a:pt x="984820" y="302065"/>
                </a:lnTo>
                <a:lnTo>
                  <a:pt x="985016" y="302127"/>
                </a:lnTo>
                <a:lnTo>
                  <a:pt x="985147" y="302160"/>
                </a:lnTo>
                <a:lnTo>
                  <a:pt x="985131" y="302322"/>
                </a:lnTo>
                <a:lnTo>
                  <a:pt x="984967" y="302405"/>
                </a:lnTo>
                <a:lnTo>
                  <a:pt x="984771" y="302572"/>
                </a:lnTo>
                <a:lnTo>
                  <a:pt x="984804" y="302714"/>
                </a:lnTo>
                <a:lnTo>
                  <a:pt x="984788" y="302874"/>
                </a:lnTo>
                <a:lnTo>
                  <a:pt x="984788" y="303146"/>
                </a:lnTo>
                <a:lnTo>
                  <a:pt x="984624" y="303365"/>
                </a:lnTo>
                <a:lnTo>
                  <a:pt x="984608" y="303551"/>
                </a:lnTo>
                <a:lnTo>
                  <a:pt x="984673" y="303733"/>
                </a:lnTo>
                <a:lnTo>
                  <a:pt x="984575" y="303906"/>
                </a:lnTo>
                <a:lnTo>
                  <a:pt x="984591" y="304120"/>
                </a:lnTo>
                <a:lnTo>
                  <a:pt x="984575" y="304307"/>
                </a:lnTo>
                <a:lnTo>
                  <a:pt x="984411" y="304449"/>
                </a:lnTo>
                <a:lnTo>
                  <a:pt x="984199" y="304509"/>
                </a:lnTo>
                <a:lnTo>
                  <a:pt x="983905" y="304473"/>
                </a:lnTo>
                <a:lnTo>
                  <a:pt x="983937" y="304647"/>
                </a:lnTo>
                <a:lnTo>
                  <a:pt x="983954" y="304799"/>
                </a:lnTo>
                <a:lnTo>
                  <a:pt x="984035" y="304941"/>
                </a:lnTo>
                <a:lnTo>
                  <a:pt x="984215" y="304818"/>
                </a:lnTo>
                <a:lnTo>
                  <a:pt x="984313" y="305006"/>
                </a:lnTo>
                <a:lnTo>
                  <a:pt x="984346" y="305193"/>
                </a:lnTo>
                <a:lnTo>
                  <a:pt x="984117" y="305348"/>
                </a:lnTo>
                <a:lnTo>
                  <a:pt x="983970" y="305575"/>
                </a:lnTo>
                <a:lnTo>
                  <a:pt x="984215" y="305620"/>
                </a:lnTo>
                <a:lnTo>
                  <a:pt x="984395" y="305490"/>
                </a:lnTo>
                <a:lnTo>
                  <a:pt x="984428" y="305638"/>
                </a:lnTo>
                <a:lnTo>
                  <a:pt x="984297" y="305780"/>
                </a:lnTo>
                <a:lnTo>
                  <a:pt x="984183" y="305943"/>
                </a:lnTo>
                <a:lnTo>
                  <a:pt x="984313" y="306045"/>
                </a:lnTo>
                <a:lnTo>
                  <a:pt x="984395" y="305922"/>
                </a:lnTo>
                <a:lnTo>
                  <a:pt x="984542" y="305767"/>
                </a:lnTo>
                <a:lnTo>
                  <a:pt x="984706" y="305716"/>
                </a:lnTo>
                <a:lnTo>
                  <a:pt x="984706" y="306012"/>
                </a:lnTo>
                <a:lnTo>
                  <a:pt x="984820" y="306161"/>
                </a:lnTo>
                <a:lnTo>
                  <a:pt x="984755" y="306303"/>
                </a:lnTo>
                <a:lnTo>
                  <a:pt x="984575" y="306432"/>
                </a:lnTo>
                <a:lnTo>
                  <a:pt x="984608" y="306586"/>
                </a:lnTo>
                <a:lnTo>
                  <a:pt x="984755" y="306651"/>
                </a:lnTo>
                <a:lnTo>
                  <a:pt x="984853" y="306794"/>
                </a:lnTo>
                <a:lnTo>
                  <a:pt x="984804" y="307029"/>
                </a:lnTo>
                <a:lnTo>
                  <a:pt x="984608" y="307003"/>
                </a:lnTo>
                <a:lnTo>
                  <a:pt x="984722" y="307166"/>
                </a:lnTo>
                <a:lnTo>
                  <a:pt x="984886" y="307166"/>
                </a:lnTo>
                <a:lnTo>
                  <a:pt x="985098" y="307183"/>
                </a:lnTo>
                <a:lnTo>
                  <a:pt x="985049" y="307328"/>
                </a:lnTo>
                <a:lnTo>
                  <a:pt x="984886" y="307318"/>
                </a:lnTo>
                <a:lnTo>
                  <a:pt x="984902" y="307467"/>
                </a:lnTo>
                <a:lnTo>
                  <a:pt x="984755" y="307667"/>
                </a:lnTo>
                <a:lnTo>
                  <a:pt x="984526" y="308028"/>
                </a:lnTo>
                <a:lnTo>
                  <a:pt x="984624" y="308188"/>
                </a:lnTo>
                <a:lnTo>
                  <a:pt x="984608" y="308406"/>
                </a:lnTo>
                <a:lnTo>
                  <a:pt x="984591" y="308643"/>
                </a:lnTo>
                <a:lnTo>
                  <a:pt x="984477" y="308824"/>
                </a:lnTo>
                <a:lnTo>
                  <a:pt x="984330" y="308838"/>
                </a:lnTo>
                <a:lnTo>
                  <a:pt x="984215" y="309102"/>
                </a:lnTo>
                <a:lnTo>
                  <a:pt x="984019" y="309163"/>
                </a:lnTo>
                <a:lnTo>
                  <a:pt x="983905" y="309271"/>
                </a:lnTo>
                <a:lnTo>
                  <a:pt x="983610" y="309274"/>
                </a:lnTo>
                <a:lnTo>
                  <a:pt x="983332" y="309287"/>
                </a:lnTo>
                <a:lnTo>
                  <a:pt x="982973" y="309480"/>
                </a:lnTo>
                <a:lnTo>
                  <a:pt x="982874" y="309712"/>
                </a:lnTo>
                <a:lnTo>
                  <a:pt x="982695" y="310008"/>
                </a:lnTo>
                <a:lnTo>
                  <a:pt x="982498" y="310008"/>
                </a:lnTo>
                <a:lnTo>
                  <a:pt x="982319" y="310034"/>
                </a:lnTo>
                <a:lnTo>
                  <a:pt x="982188" y="310260"/>
                </a:lnTo>
                <a:lnTo>
                  <a:pt x="982139" y="310510"/>
                </a:lnTo>
                <a:lnTo>
                  <a:pt x="982024" y="310633"/>
                </a:lnTo>
                <a:lnTo>
                  <a:pt x="981926" y="310782"/>
                </a:lnTo>
                <a:lnTo>
                  <a:pt x="981893" y="311017"/>
                </a:lnTo>
                <a:lnTo>
                  <a:pt x="981828" y="311243"/>
                </a:lnTo>
                <a:lnTo>
                  <a:pt x="981664" y="311436"/>
                </a:lnTo>
                <a:lnTo>
                  <a:pt x="981550" y="311632"/>
                </a:lnTo>
                <a:lnTo>
                  <a:pt x="981779" y="311648"/>
                </a:lnTo>
                <a:lnTo>
                  <a:pt x="981942" y="311742"/>
                </a:lnTo>
                <a:lnTo>
                  <a:pt x="981746" y="311946"/>
                </a:lnTo>
                <a:lnTo>
                  <a:pt x="981566" y="312029"/>
                </a:lnTo>
                <a:lnTo>
                  <a:pt x="981501" y="312190"/>
                </a:lnTo>
                <a:lnTo>
                  <a:pt x="981436" y="312338"/>
                </a:lnTo>
                <a:lnTo>
                  <a:pt x="981501" y="312564"/>
                </a:lnTo>
                <a:lnTo>
                  <a:pt x="981419" y="312703"/>
                </a:lnTo>
                <a:lnTo>
                  <a:pt x="981517" y="312958"/>
                </a:lnTo>
                <a:lnTo>
                  <a:pt x="981779" y="313238"/>
                </a:lnTo>
                <a:lnTo>
                  <a:pt x="981795" y="313400"/>
                </a:lnTo>
                <a:lnTo>
                  <a:pt x="981763" y="313787"/>
                </a:lnTo>
                <a:lnTo>
                  <a:pt x="981632" y="314116"/>
                </a:lnTo>
                <a:lnTo>
                  <a:pt x="981517" y="314289"/>
                </a:lnTo>
                <a:lnTo>
                  <a:pt x="981321" y="314353"/>
                </a:lnTo>
                <a:lnTo>
                  <a:pt x="981207" y="314475"/>
                </a:lnTo>
                <a:lnTo>
                  <a:pt x="981256" y="314618"/>
                </a:lnTo>
                <a:lnTo>
                  <a:pt x="981485" y="314870"/>
                </a:lnTo>
                <a:lnTo>
                  <a:pt x="981566" y="315048"/>
                </a:lnTo>
                <a:lnTo>
                  <a:pt x="981419" y="315069"/>
                </a:lnTo>
                <a:lnTo>
                  <a:pt x="981223" y="314999"/>
                </a:lnTo>
                <a:lnTo>
                  <a:pt x="981190" y="315159"/>
                </a:lnTo>
                <a:lnTo>
                  <a:pt x="981288" y="315344"/>
                </a:lnTo>
                <a:lnTo>
                  <a:pt x="981485" y="315277"/>
                </a:lnTo>
                <a:lnTo>
                  <a:pt x="981615" y="315389"/>
                </a:lnTo>
                <a:lnTo>
                  <a:pt x="981730" y="315599"/>
                </a:lnTo>
                <a:lnTo>
                  <a:pt x="981664" y="315828"/>
                </a:lnTo>
                <a:lnTo>
                  <a:pt x="981599" y="316037"/>
                </a:lnTo>
                <a:lnTo>
                  <a:pt x="981746" y="316166"/>
                </a:lnTo>
                <a:lnTo>
                  <a:pt x="981942" y="316142"/>
                </a:lnTo>
                <a:lnTo>
                  <a:pt x="981926" y="316398"/>
                </a:lnTo>
                <a:lnTo>
                  <a:pt x="982008" y="316573"/>
                </a:lnTo>
                <a:lnTo>
                  <a:pt x="981959" y="316709"/>
                </a:lnTo>
                <a:lnTo>
                  <a:pt x="981795" y="316747"/>
                </a:lnTo>
                <a:lnTo>
                  <a:pt x="981795" y="316889"/>
                </a:lnTo>
                <a:lnTo>
                  <a:pt x="981942" y="316889"/>
                </a:lnTo>
                <a:lnTo>
                  <a:pt x="982188" y="316941"/>
                </a:lnTo>
                <a:lnTo>
                  <a:pt x="982237" y="317141"/>
                </a:lnTo>
                <a:lnTo>
                  <a:pt x="982400" y="317180"/>
                </a:lnTo>
                <a:lnTo>
                  <a:pt x="982580" y="317116"/>
                </a:lnTo>
                <a:lnTo>
                  <a:pt x="982629" y="317283"/>
                </a:lnTo>
                <a:lnTo>
                  <a:pt x="982613" y="317438"/>
                </a:lnTo>
                <a:lnTo>
                  <a:pt x="982760" y="317685"/>
                </a:lnTo>
                <a:lnTo>
                  <a:pt x="982989" y="317703"/>
                </a:lnTo>
                <a:lnTo>
                  <a:pt x="983169" y="317643"/>
                </a:lnTo>
                <a:lnTo>
                  <a:pt x="983349" y="317500"/>
                </a:lnTo>
                <a:lnTo>
                  <a:pt x="983578" y="317646"/>
                </a:lnTo>
                <a:lnTo>
                  <a:pt x="983790" y="317759"/>
                </a:lnTo>
                <a:lnTo>
                  <a:pt x="983970" y="317839"/>
                </a:lnTo>
                <a:lnTo>
                  <a:pt x="984003" y="318053"/>
                </a:lnTo>
                <a:lnTo>
                  <a:pt x="984084" y="318243"/>
                </a:lnTo>
                <a:lnTo>
                  <a:pt x="984346" y="318226"/>
                </a:lnTo>
                <a:lnTo>
                  <a:pt x="984526" y="318382"/>
                </a:lnTo>
                <a:lnTo>
                  <a:pt x="984722" y="318362"/>
                </a:lnTo>
                <a:lnTo>
                  <a:pt x="984902" y="318251"/>
                </a:lnTo>
                <a:lnTo>
                  <a:pt x="985033" y="318189"/>
                </a:lnTo>
                <a:lnTo>
                  <a:pt x="985213" y="318015"/>
                </a:lnTo>
                <a:lnTo>
                  <a:pt x="985360" y="317922"/>
                </a:lnTo>
                <a:lnTo>
                  <a:pt x="985360" y="318190"/>
                </a:lnTo>
                <a:lnTo>
                  <a:pt x="985540" y="318105"/>
                </a:lnTo>
                <a:lnTo>
                  <a:pt x="985671" y="318029"/>
                </a:lnTo>
                <a:lnTo>
                  <a:pt x="985834" y="318114"/>
                </a:lnTo>
                <a:lnTo>
                  <a:pt x="985965" y="318164"/>
                </a:lnTo>
                <a:lnTo>
                  <a:pt x="986145" y="318140"/>
                </a:lnTo>
                <a:lnTo>
                  <a:pt x="986292" y="318223"/>
                </a:lnTo>
                <a:lnTo>
                  <a:pt x="986423" y="318398"/>
                </a:lnTo>
                <a:lnTo>
                  <a:pt x="986635" y="318418"/>
                </a:lnTo>
                <a:lnTo>
                  <a:pt x="986701" y="318604"/>
                </a:lnTo>
                <a:lnTo>
                  <a:pt x="986848" y="318707"/>
                </a:lnTo>
                <a:lnTo>
                  <a:pt x="987093" y="318743"/>
                </a:lnTo>
                <a:lnTo>
                  <a:pt x="987142" y="318928"/>
                </a:lnTo>
                <a:lnTo>
                  <a:pt x="987289" y="318962"/>
                </a:lnTo>
                <a:lnTo>
                  <a:pt x="987257" y="319160"/>
                </a:lnTo>
                <a:lnTo>
                  <a:pt x="987420" y="319224"/>
                </a:lnTo>
                <a:lnTo>
                  <a:pt x="987698" y="319508"/>
                </a:lnTo>
                <a:lnTo>
                  <a:pt x="987665" y="319695"/>
                </a:lnTo>
                <a:lnTo>
                  <a:pt x="987453" y="319737"/>
                </a:lnTo>
                <a:lnTo>
                  <a:pt x="987469" y="319999"/>
                </a:lnTo>
                <a:lnTo>
                  <a:pt x="987387" y="320179"/>
                </a:lnTo>
                <a:lnTo>
                  <a:pt x="987486" y="320288"/>
                </a:lnTo>
                <a:lnTo>
                  <a:pt x="987191" y="320437"/>
                </a:lnTo>
                <a:lnTo>
                  <a:pt x="987191" y="320684"/>
                </a:lnTo>
                <a:lnTo>
                  <a:pt x="987175" y="321009"/>
                </a:lnTo>
                <a:lnTo>
                  <a:pt x="986962" y="321211"/>
                </a:lnTo>
                <a:lnTo>
                  <a:pt x="986717" y="321536"/>
                </a:lnTo>
                <a:lnTo>
                  <a:pt x="986177" y="321802"/>
                </a:lnTo>
                <a:lnTo>
                  <a:pt x="985687" y="322149"/>
                </a:lnTo>
                <a:lnTo>
                  <a:pt x="985523" y="322414"/>
                </a:lnTo>
                <a:lnTo>
                  <a:pt x="985294" y="322664"/>
                </a:lnTo>
                <a:lnTo>
                  <a:pt x="985180" y="322890"/>
                </a:lnTo>
                <a:lnTo>
                  <a:pt x="985229" y="323101"/>
                </a:lnTo>
                <a:lnTo>
                  <a:pt x="985294" y="323274"/>
                </a:lnTo>
                <a:lnTo>
                  <a:pt x="986586" y="323003"/>
                </a:lnTo>
                <a:lnTo>
                  <a:pt x="991148" y="321250"/>
                </a:lnTo>
                <a:lnTo>
                  <a:pt x="993552" y="318612"/>
                </a:lnTo>
                <a:lnTo>
                  <a:pt x="996299" y="314163"/>
                </a:lnTo>
                <a:lnTo>
                  <a:pt x="997738" y="310532"/>
                </a:lnTo>
                <a:lnTo>
                  <a:pt x="998048" y="307111"/>
                </a:lnTo>
                <a:lnTo>
                  <a:pt x="998719" y="303487"/>
                </a:lnTo>
                <a:lnTo>
                  <a:pt x="999422" y="300466"/>
                </a:lnTo>
                <a:lnTo>
                  <a:pt x="1001237" y="296831"/>
                </a:lnTo>
                <a:lnTo>
                  <a:pt x="1004262" y="296397"/>
                </a:lnTo>
                <a:lnTo>
                  <a:pt x="1006191" y="298186"/>
                </a:lnTo>
                <a:lnTo>
                  <a:pt x="1008857" y="298963"/>
                </a:lnTo>
                <a:lnTo>
                  <a:pt x="1011718" y="300140"/>
                </a:lnTo>
                <a:lnTo>
                  <a:pt x="1014171" y="300114"/>
                </a:lnTo>
                <a:lnTo>
                  <a:pt x="1018340" y="299671"/>
                </a:lnTo>
                <a:lnTo>
                  <a:pt x="1021513" y="297428"/>
                </a:lnTo>
                <a:lnTo>
                  <a:pt x="1022984" y="295604"/>
                </a:lnTo>
                <a:lnTo>
                  <a:pt x="1025388" y="292969"/>
                </a:lnTo>
                <a:lnTo>
                  <a:pt x="1029394" y="294133"/>
                </a:lnTo>
                <a:lnTo>
                  <a:pt x="1031111" y="294718"/>
                </a:lnTo>
                <a:lnTo>
                  <a:pt x="1033138" y="295895"/>
                </a:lnTo>
                <a:lnTo>
                  <a:pt x="1034168" y="296496"/>
                </a:lnTo>
                <a:lnTo>
                  <a:pt x="1038305" y="295248"/>
                </a:lnTo>
                <a:lnTo>
                  <a:pt x="1046252" y="295166"/>
                </a:lnTo>
                <a:lnTo>
                  <a:pt x="1049277" y="294735"/>
                </a:lnTo>
                <a:lnTo>
                  <a:pt x="1064794" y="293974"/>
                </a:lnTo>
                <a:lnTo>
                  <a:pt x="1069330" y="293927"/>
                </a:lnTo>
                <a:lnTo>
                  <a:pt x="1073493" y="293884"/>
                </a:lnTo>
                <a:lnTo>
                  <a:pt x="1076711" y="293852"/>
                </a:lnTo>
                <a:lnTo>
                  <a:pt x="1079172" y="293827"/>
                </a:lnTo>
                <a:lnTo>
                  <a:pt x="1083711" y="293580"/>
                </a:lnTo>
                <a:lnTo>
                  <a:pt x="1087114" y="293345"/>
                </a:lnTo>
                <a:lnTo>
                  <a:pt x="1090520" y="293310"/>
                </a:lnTo>
                <a:lnTo>
                  <a:pt x="1092961" y="293402"/>
                </a:lnTo>
                <a:lnTo>
                  <a:pt x="1095922" y="290522"/>
                </a:lnTo>
                <a:lnTo>
                  <a:pt x="1096239" y="288850"/>
                </a:lnTo>
                <a:lnTo>
                  <a:pt x="1095875" y="287236"/>
                </a:lnTo>
                <a:lnTo>
                  <a:pt x="1094542" y="285859"/>
                </a:lnTo>
                <a:lnTo>
                  <a:pt x="1094004" y="285305"/>
                </a:lnTo>
                <a:lnTo>
                  <a:pt x="1093165" y="284437"/>
                </a:lnTo>
                <a:lnTo>
                  <a:pt x="1092676" y="282698"/>
                </a:lnTo>
                <a:lnTo>
                  <a:pt x="1093236" y="280890"/>
                </a:lnTo>
                <a:lnTo>
                  <a:pt x="1093366" y="280470"/>
                </a:lnTo>
                <a:lnTo>
                  <a:pt x="1093123" y="279600"/>
                </a:lnTo>
                <a:lnTo>
                  <a:pt x="1091028" y="277486"/>
                </a:lnTo>
                <a:lnTo>
                  <a:pt x="1090287" y="277172"/>
                </a:lnTo>
                <a:lnTo>
                  <a:pt x="1090044" y="276241"/>
                </a:lnTo>
                <a:lnTo>
                  <a:pt x="1091224" y="274696"/>
                </a:lnTo>
                <a:lnTo>
                  <a:pt x="1091192" y="274524"/>
                </a:lnTo>
                <a:lnTo>
                  <a:pt x="1091112" y="274119"/>
                </a:lnTo>
                <a:lnTo>
                  <a:pt x="1090801" y="272525"/>
                </a:lnTo>
                <a:lnTo>
                  <a:pt x="1091058" y="271663"/>
                </a:lnTo>
                <a:lnTo>
                  <a:pt x="1091113" y="271472"/>
                </a:lnTo>
                <a:lnTo>
                  <a:pt x="1089882" y="270352"/>
                </a:lnTo>
                <a:lnTo>
                  <a:pt x="1088947" y="266475"/>
                </a:lnTo>
                <a:lnTo>
                  <a:pt x="1088908" y="266318"/>
                </a:lnTo>
                <a:lnTo>
                  <a:pt x="1089037" y="265445"/>
                </a:lnTo>
                <a:lnTo>
                  <a:pt x="1089163" y="264583"/>
                </a:lnTo>
                <a:lnTo>
                  <a:pt x="1089113" y="264445"/>
                </a:lnTo>
                <a:lnTo>
                  <a:pt x="1088628" y="263079"/>
                </a:lnTo>
                <a:lnTo>
                  <a:pt x="1088368" y="262348"/>
                </a:lnTo>
                <a:lnTo>
                  <a:pt x="1087135" y="261041"/>
                </a:lnTo>
                <a:lnTo>
                  <a:pt x="1086139" y="256657"/>
                </a:lnTo>
                <a:lnTo>
                  <a:pt x="1085863" y="254589"/>
                </a:lnTo>
                <a:lnTo>
                  <a:pt x="1086113" y="253907"/>
                </a:lnTo>
                <a:lnTo>
                  <a:pt x="1088281" y="252862"/>
                </a:lnTo>
                <a:lnTo>
                  <a:pt x="1089897" y="251008"/>
                </a:lnTo>
                <a:lnTo>
                  <a:pt x="1090324" y="250256"/>
                </a:lnTo>
                <a:lnTo>
                  <a:pt x="1091579" y="248039"/>
                </a:lnTo>
                <a:lnTo>
                  <a:pt x="1091556" y="246072"/>
                </a:lnTo>
                <a:lnTo>
                  <a:pt x="1091533" y="244070"/>
                </a:lnTo>
                <a:lnTo>
                  <a:pt x="1092037" y="242151"/>
                </a:lnTo>
                <a:lnTo>
                  <a:pt x="1091741" y="238678"/>
                </a:lnTo>
                <a:lnTo>
                  <a:pt x="1092794" y="238247"/>
                </a:lnTo>
                <a:lnTo>
                  <a:pt x="1092431" y="237554"/>
                </a:lnTo>
                <a:lnTo>
                  <a:pt x="1092242" y="237191"/>
                </a:lnTo>
                <a:lnTo>
                  <a:pt x="1092065" y="237049"/>
                </a:lnTo>
                <a:lnTo>
                  <a:pt x="1091744" y="236791"/>
                </a:lnTo>
                <a:lnTo>
                  <a:pt x="1091072" y="236246"/>
                </a:lnTo>
                <a:lnTo>
                  <a:pt x="1090700" y="235947"/>
                </a:lnTo>
                <a:lnTo>
                  <a:pt x="1089929" y="227636"/>
                </a:lnTo>
                <a:lnTo>
                  <a:pt x="1088963" y="225714"/>
                </a:lnTo>
                <a:lnTo>
                  <a:pt x="1088273" y="224344"/>
                </a:lnTo>
                <a:lnTo>
                  <a:pt x="1087542" y="221304"/>
                </a:lnTo>
                <a:lnTo>
                  <a:pt x="1087078" y="220575"/>
                </a:lnTo>
                <a:lnTo>
                  <a:pt x="1086435" y="219565"/>
                </a:lnTo>
                <a:lnTo>
                  <a:pt x="1086337" y="219067"/>
                </a:lnTo>
                <a:lnTo>
                  <a:pt x="1086108" y="217933"/>
                </a:lnTo>
                <a:lnTo>
                  <a:pt x="1085258" y="213683"/>
                </a:lnTo>
                <a:lnTo>
                  <a:pt x="1084919" y="211996"/>
                </a:lnTo>
                <a:lnTo>
                  <a:pt x="1084244" y="210691"/>
                </a:lnTo>
                <a:lnTo>
                  <a:pt x="1084310" y="209885"/>
                </a:lnTo>
                <a:lnTo>
                  <a:pt x="1083494" y="205494"/>
                </a:lnTo>
                <a:lnTo>
                  <a:pt x="1083283" y="203496"/>
                </a:lnTo>
                <a:lnTo>
                  <a:pt x="1082421" y="202253"/>
                </a:lnTo>
                <a:lnTo>
                  <a:pt x="1082406" y="202047"/>
                </a:lnTo>
                <a:lnTo>
                  <a:pt x="1082187" y="199153"/>
                </a:lnTo>
                <a:lnTo>
                  <a:pt x="1081522" y="196897"/>
                </a:lnTo>
                <a:lnTo>
                  <a:pt x="1081088" y="195430"/>
                </a:lnTo>
                <a:lnTo>
                  <a:pt x="1081093" y="194253"/>
                </a:lnTo>
                <a:lnTo>
                  <a:pt x="1081252" y="194055"/>
                </a:lnTo>
                <a:lnTo>
                  <a:pt x="1082150" y="192955"/>
                </a:lnTo>
                <a:lnTo>
                  <a:pt x="1082161" y="190165"/>
                </a:lnTo>
                <a:lnTo>
                  <a:pt x="1081425" y="188674"/>
                </a:lnTo>
                <a:lnTo>
                  <a:pt x="1080887" y="183588"/>
                </a:lnTo>
                <a:lnTo>
                  <a:pt x="1081760" y="181857"/>
                </a:lnTo>
                <a:lnTo>
                  <a:pt x="1081402" y="178632"/>
                </a:lnTo>
                <a:lnTo>
                  <a:pt x="1080599" y="178194"/>
                </a:lnTo>
                <a:lnTo>
                  <a:pt x="1079322" y="172672"/>
                </a:lnTo>
                <a:lnTo>
                  <a:pt x="1080075" y="170444"/>
                </a:lnTo>
                <a:lnTo>
                  <a:pt x="1079219" y="167404"/>
                </a:lnTo>
                <a:lnTo>
                  <a:pt x="1078358" y="166403"/>
                </a:lnTo>
                <a:lnTo>
                  <a:pt x="1079293" y="162013"/>
                </a:lnTo>
                <a:lnTo>
                  <a:pt x="1079429" y="161331"/>
                </a:lnTo>
                <a:lnTo>
                  <a:pt x="1078019" y="158224"/>
                </a:lnTo>
                <a:lnTo>
                  <a:pt x="1077920" y="152088"/>
                </a:lnTo>
                <a:lnTo>
                  <a:pt x="1078802" y="147717"/>
                </a:lnTo>
                <a:lnTo>
                  <a:pt x="1079246" y="145523"/>
                </a:lnTo>
                <a:lnTo>
                  <a:pt x="1078199" y="143907"/>
                </a:lnTo>
                <a:lnTo>
                  <a:pt x="1077960" y="141922"/>
                </a:lnTo>
                <a:lnTo>
                  <a:pt x="1078117" y="140997"/>
                </a:lnTo>
                <a:lnTo>
                  <a:pt x="1078150" y="140807"/>
                </a:lnTo>
                <a:lnTo>
                  <a:pt x="1078421" y="140555"/>
                </a:lnTo>
                <a:lnTo>
                  <a:pt x="1079082" y="139944"/>
                </a:lnTo>
                <a:lnTo>
                  <a:pt x="1079842" y="135172"/>
                </a:lnTo>
                <a:lnTo>
                  <a:pt x="1080845" y="132388"/>
                </a:lnTo>
                <a:lnTo>
                  <a:pt x="1079800" y="130524"/>
                </a:lnTo>
                <a:lnTo>
                  <a:pt x="1080119" y="129683"/>
                </a:lnTo>
                <a:lnTo>
                  <a:pt x="1080738" y="128048"/>
                </a:lnTo>
                <a:lnTo>
                  <a:pt x="1080629" y="124639"/>
                </a:lnTo>
                <a:lnTo>
                  <a:pt x="1080943" y="123401"/>
                </a:lnTo>
                <a:lnTo>
                  <a:pt x="1082372" y="121794"/>
                </a:lnTo>
                <a:lnTo>
                  <a:pt x="1082374" y="121361"/>
                </a:lnTo>
                <a:lnTo>
                  <a:pt x="1082128" y="121318"/>
                </a:lnTo>
                <a:lnTo>
                  <a:pt x="1081631" y="121233"/>
                </a:lnTo>
                <a:lnTo>
                  <a:pt x="1081553" y="120832"/>
                </a:lnTo>
                <a:lnTo>
                  <a:pt x="1081510" y="120613"/>
                </a:lnTo>
                <a:lnTo>
                  <a:pt x="1082042" y="119876"/>
                </a:lnTo>
                <a:lnTo>
                  <a:pt x="1082133" y="119748"/>
                </a:lnTo>
                <a:lnTo>
                  <a:pt x="1081950" y="119189"/>
                </a:lnTo>
                <a:lnTo>
                  <a:pt x="1080402" y="119371"/>
                </a:lnTo>
                <a:lnTo>
                  <a:pt x="1080343" y="118687"/>
                </a:lnTo>
                <a:lnTo>
                  <a:pt x="1081463" y="117204"/>
                </a:lnTo>
                <a:lnTo>
                  <a:pt x="1081095" y="116025"/>
                </a:lnTo>
                <a:lnTo>
                  <a:pt x="1081533" y="114787"/>
                </a:lnTo>
                <a:lnTo>
                  <a:pt x="1082400" y="114853"/>
                </a:lnTo>
                <a:lnTo>
                  <a:pt x="1082542" y="114387"/>
                </a:lnTo>
                <a:lnTo>
                  <a:pt x="1082588" y="114233"/>
                </a:lnTo>
                <a:lnTo>
                  <a:pt x="1081728" y="112681"/>
                </a:lnTo>
                <a:lnTo>
                  <a:pt x="1081857" y="111131"/>
                </a:lnTo>
                <a:lnTo>
                  <a:pt x="1080740" y="109664"/>
                </a:lnTo>
                <a:lnTo>
                  <a:pt x="1080627" y="109516"/>
                </a:lnTo>
                <a:lnTo>
                  <a:pt x="1081374" y="108093"/>
                </a:lnTo>
                <a:lnTo>
                  <a:pt x="1080326" y="107159"/>
                </a:lnTo>
                <a:lnTo>
                  <a:pt x="1080269" y="105920"/>
                </a:lnTo>
                <a:lnTo>
                  <a:pt x="1080470" y="105325"/>
                </a:lnTo>
                <a:lnTo>
                  <a:pt x="1080771" y="104434"/>
                </a:lnTo>
                <a:lnTo>
                  <a:pt x="1080464" y="103750"/>
                </a:lnTo>
                <a:lnTo>
                  <a:pt x="1079288" y="103747"/>
                </a:lnTo>
                <a:lnTo>
                  <a:pt x="1079177" y="102946"/>
                </a:lnTo>
                <a:lnTo>
                  <a:pt x="1081222" y="99787"/>
                </a:lnTo>
                <a:lnTo>
                  <a:pt x="1080858" y="97988"/>
                </a:lnTo>
                <a:lnTo>
                  <a:pt x="1079496" y="98045"/>
                </a:lnTo>
                <a:lnTo>
                  <a:pt x="1079192" y="96928"/>
                </a:lnTo>
                <a:lnTo>
                  <a:pt x="1079326" y="95377"/>
                </a:lnTo>
                <a:lnTo>
                  <a:pt x="1079386" y="94698"/>
                </a:lnTo>
                <a:lnTo>
                  <a:pt x="1078959" y="92837"/>
                </a:lnTo>
                <a:lnTo>
                  <a:pt x="1080027" y="89060"/>
                </a:lnTo>
                <a:lnTo>
                  <a:pt x="1079041" y="87818"/>
                </a:lnTo>
                <a:lnTo>
                  <a:pt x="1078989" y="85586"/>
                </a:lnTo>
                <a:lnTo>
                  <a:pt x="1077887" y="82669"/>
                </a:lnTo>
                <a:lnTo>
                  <a:pt x="1078757" y="81557"/>
                </a:lnTo>
                <a:lnTo>
                  <a:pt x="1079913" y="82170"/>
                </a:lnTo>
                <a:lnTo>
                  <a:pt x="1080110" y="81413"/>
                </a:lnTo>
                <a:lnTo>
                  <a:pt x="1079875" y="80350"/>
                </a:lnTo>
                <a:lnTo>
                  <a:pt x="1079633" y="79328"/>
                </a:lnTo>
                <a:lnTo>
                  <a:pt x="1079793" y="79055"/>
                </a:lnTo>
                <a:lnTo>
                  <a:pt x="1080505" y="77843"/>
                </a:lnTo>
                <a:lnTo>
                  <a:pt x="1080509" y="76728"/>
                </a:lnTo>
                <a:lnTo>
                  <a:pt x="1080156" y="76229"/>
                </a:lnTo>
                <a:lnTo>
                  <a:pt x="1079586" y="75423"/>
                </a:lnTo>
                <a:lnTo>
                  <a:pt x="1079661" y="73160"/>
                </a:lnTo>
                <a:lnTo>
                  <a:pt x="1079249" y="71126"/>
                </a:lnTo>
                <a:lnTo>
                  <a:pt x="1078387" y="68871"/>
                </a:lnTo>
                <a:lnTo>
                  <a:pt x="1077395" y="67524"/>
                </a:lnTo>
                <a:lnTo>
                  <a:pt x="1075820" y="67094"/>
                </a:lnTo>
                <a:lnTo>
                  <a:pt x="1072880" y="67022"/>
                </a:lnTo>
                <a:lnTo>
                  <a:pt x="1070502" y="67056"/>
                </a:lnTo>
                <a:lnTo>
                  <a:pt x="1067901" y="66981"/>
                </a:lnTo>
                <a:lnTo>
                  <a:pt x="1066889" y="66656"/>
                </a:lnTo>
                <a:lnTo>
                  <a:pt x="1065317" y="65658"/>
                </a:lnTo>
                <a:lnTo>
                  <a:pt x="1064206" y="64653"/>
                </a:lnTo>
                <a:lnTo>
                  <a:pt x="1063682" y="63073"/>
                </a:lnTo>
                <a:lnTo>
                  <a:pt x="1062701" y="61047"/>
                </a:lnTo>
                <a:lnTo>
                  <a:pt x="1061851" y="58338"/>
                </a:lnTo>
                <a:lnTo>
                  <a:pt x="1061328" y="56193"/>
                </a:lnTo>
                <a:lnTo>
                  <a:pt x="1061181" y="51598"/>
                </a:lnTo>
                <a:lnTo>
                  <a:pt x="987992" y="48772"/>
                </a:lnTo>
                <a:lnTo>
                  <a:pt x="975451" y="50197"/>
                </a:lnTo>
                <a:lnTo>
                  <a:pt x="957121" y="52597"/>
                </a:lnTo>
                <a:lnTo>
                  <a:pt x="951513" y="53331"/>
                </a:lnTo>
                <a:lnTo>
                  <a:pt x="949845" y="53264"/>
                </a:lnTo>
                <a:lnTo>
                  <a:pt x="937271" y="52760"/>
                </a:lnTo>
                <a:lnTo>
                  <a:pt x="904209" y="51907"/>
                </a:lnTo>
                <a:lnTo>
                  <a:pt x="864311" y="51907"/>
                </a:lnTo>
                <a:lnTo>
                  <a:pt x="827554" y="51336"/>
                </a:lnTo>
                <a:lnTo>
                  <a:pt x="789357" y="51621"/>
                </a:lnTo>
                <a:lnTo>
                  <a:pt x="756017" y="52191"/>
                </a:lnTo>
                <a:lnTo>
                  <a:pt x="724099" y="50481"/>
                </a:lnTo>
                <a:lnTo>
                  <a:pt x="714043" y="50185"/>
                </a:lnTo>
                <a:lnTo>
                  <a:pt x="695043" y="49626"/>
                </a:lnTo>
                <a:lnTo>
                  <a:pt x="693048" y="48982"/>
                </a:lnTo>
                <a:lnTo>
                  <a:pt x="683630" y="45922"/>
                </a:lnTo>
                <a:lnTo>
                  <a:pt x="665971" y="41933"/>
                </a:lnTo>
                <a:lnTo>
                  <a:pt x="653691" y="43336"/>
                </a:lnTo>
                <a:lnTo>
                  <a:pt x="646022" y="44212"/>
                </a:lnTo>
                <a:lnTo>
                  <a:pt x="623506" y="47062"/>
                </a:lnTo>
                <a:lnTo>
                  <a:pt x="621822" y="46724"/>
                </a:lnTo>
                <a:lnTo>
                  <a:pt x="611717" y="44703"/>
                </a:lnTo>
                <a:lnTo>
                  <a:pt x="609264" y="44212"/>
                </a:lnTo>
                <a:lnTo>
                  <a:pt x="597573" y="44497"/>
                </a:lnTo>
                <a:lnTo>
                  <a:pt x="580764" y="45636"/>
                </a:lnTo>
                <a:lnTo>
                  <a:pt x="573929" y="47347"/>
                </a:lnTo>
                <a:lnTo>
                  <a:pt x="566800" y="47917"/>
                </a:lnTo>
                <a:lnTo>
                  <a:pt x="566506" y="50481"/>
                </a:lnTo>
                <a:lnTo>
                  <a:pt x="565656" y="52191"/>
                </a:lnTo>
                <a:lnTo>
                  <a:pt x="564511" y="53047"/>
                </a:lnTo>
                <a:lnTo>
                  <a:pt x="560243" y="53902"/>
                </a:lnTo>
                <a:lnTo>
                  <a:pt x="558249" y="52191"/>
                </a:lnTo>
                <a:lnTo>
                  <a:pt x="556532" y="51907"/>
                </a:lnTo>
                <a:lnTo>
                  <a:pt x="555682" y="49912"/>
                </a:lnTo>
                <a:lnTo>
                  <a:pt x="554259" y="48772"/>
                </a:lnTo>
                <a:lnTo>
                  <a:pt x="553981" y="50197"/>
                </a:lnTo>
                <a:lnTo>
                  <a:pt x="552542" y="50197"/>
                </a:lnTo>
                <a:lnTo>
                  <a:pt x="548552" y="47917"/>
                </a:lnTo>
                <a:lnTo>
                  <a:pt x="547996" y="49341"/>
                </a:lnTo>
                <a:lnTo>
                  <a:pt x="546852" y="50767"/>
                </a:lnTo>
                <a:lnTo>
                  <a:pt x="546279" y="52191"/>
                </a:lnTo>
                <a:lnTo>
                  <a:pt x="544285" y="51336"/>
                </a:lnTo>
                <a:lnTo>
                  <a:pt x="542862" y="51907"/>
                </a:lnTo>
                <a:lnTo>
                  <a:pt x="541325" y="50887"/>
                </a:lnTo>
                <a:lnTo>
                  <a:pt x="541145" y="50767"/>
                </a:lnTo>
                <a:lnTo>
                  <a:pt x="538578" y="51621"/>
                </a:lnTo>
                <a:lnTo>
                  <a:pt x="538316" y="52424"/>
                </a:lnTo>
                <a:lnTo>
                  <a:pt x="537989" y="52476"/>
                </a:lnTo>
                <a:lnTo>
                  <a:pt x="537711" y="52518"/>
                </a:lnTo>
                <a:lnTo>
                  <a:pt x="537450" y="53331"/>
                </a:lnTo>
                <a:lnTo>
                  <a:pt x="536877" y="53616"/>
                </a:lnTo>
                <a:lnTo>
                  <a:pt x="537155" y="55897"/>
                </a:lnTo>
                <a:lnTo>
                  <a:pt x="535733" y="58460"/>
                </a:lnTo>
                <a:lnTo>
                  <a:pt x="533166" y="59031"/>
                </a:lnTo>
                <a:lnTo>
                  <a:pt x="532038" y="57605"/>
                </a:lnTo>
                <a:lnTo>
                  <a:pt x="530321" y="57891"/>
                </a:lnTo>
                <a:lnTo>
                  <a:pt x="527753" y="56750"/>
                </a:lnTo>
                <a:lnTo>
                  <a:pt x="527181" y="57891"/>
                </a:lnTo>
                <a:lnTo>
                  <a:pt x="526903" y="57891"/>
                </a:lnTo>
                <a:lnTo>
                  <a:pt x="525759" y="57036"/>
                </a:lnTo>
                <a:lnTo>
                  <a:pt x="523486" y="56750"/>
                </a:lnTo>
                <a:lnTo>
                  <a:pt x="522914" y="59031"/>
                </a:lnTo>
                <a:lnTo>
                  <a:pt x="521197" y="59886"/>
                </a:lnTo>
                <a:lnTo>
                  <a:pt x="520624" y="59316"/>
                </a:lnTo>
                <a:lnTo>
                  <a:pt x="520068" y="59600"/>
                </a:lnTo>
                <a:lnTo>
                  <a:pt x="516357" y="58176"/>
                </a:lnTo>
                <a:lnTo>
                  <a:pt x="513789" y="59600"/>
                </a:lnTo>
                <a:lnTo>
                  <a:pt x="512367" y="59600"/>
                </a:lnTo>
                <a:lnTo>
                  <a:pt x="510944" y="58460"/>
                </a:lnTo>
                <a:lnTo>
                  <a:pt x="506955" y="58460"/>
                </a:lnTo>
                <a:lnTo>
                  <a:pt x="505810" y="57605"/>
                </a:lnTo>
                <a:lnTo>
                  <a:pt x="500970" y="57036"/>
                </a:lnTo>
                <a:lnTo>
                  <a:pt x="499826" y="57605"/>
                </a:lnTo>
                <a:lnTo>
                  <a:pt x="498975" y="56181"/>
                </a:lnTo>
                <a:lnTo>
                  <a:pt x="496130" y="55897"/>
                </a:lnTo>
                <a:lnTo>
                  <a:pt x="494413" y="56750"/>
                </a:lnTo>
                <a:lnTo>
                  <a:pt x="493269" y="57036"/>
                </a:lnTo>
                <a:lnTo>
                  <a:pt x="493841" y="58745"/>
                </a:lnTo>
                <a:lnTo>
                  <a:pt x="489001" y="59316"/>
                </a:lnTo>
                <a:lnTo>
                  <a:pt x="486434" y="60455"/>
                </a:lnTo>
                <a:lnTo>
                  <a:pt x="484439" y="60171"/>
                </a:lnTo>
                <a:lnTo>
                  <a:pt x="484161" y="61026"/>
                </a:lnTo>
                <a:lnTo>
                  <a:pt x="480662" y="59276"/>
                </a:lnTo>
                <a:lnTo>
                  <a:pt x="474465" y="56181"/>
                </a:lnTo>
                <a:lnTo>
                  <a:pt x="455939" y="55326"/>
                </a:lnTo>
                <a:lnTo>
                  <a:pt x="440552" y="52760"/>
                </a:lnTo>
                <a:lnTo>
                  <a:pt x="426310" y="51907"/>
                </a:lnTo>
                <a:lnTo>
                  <a:pt x="412624" y="51621"/>
                </a:lnTo>
                <a:lnTo>
                  <a:pt x="382129" y="50767"/>
                </a:lnTo>
                <a:lnTo>
                  <a:pt x="374444" y="51907"/>
                </a:lnTo>
                <a:lnTo>
                  <a:pt x="373021" y="49912"/>
                </a:lnTo>
                <a:lnTo>
                  <a:pt x="369310" y="47631"/>
                </a:lnTo>
                <a:lnTo>
                  <a:pt x="368459" y="47917"/>
                </a:lnTo>
                <a:lnTo>
                  <a:pt x="366170" y="46778"/>
                </a:lnTo>
                <a:lnTo>
                  <a:pt x="363898" y="49626"/>
                </a:lnTo>
                <a:lnTo>
                  <a:pt x="361608" y="50481"/>
                </a:lnTo>
                <a:lnTo>
                  <a:pt x="360758" y="51052"/>
                </a:lnTo>
                <a:lnTo>
                  <a:pt x="360186" y="51336"/>
                </a:lnTo>
                <a:lnTo>
                  <a:pt x="359613" y="50481"/>
                </a:lnTo>
                <a:lnTo>
                  <a:pt x="357913" y="50767"/>
                </a:lnTo>
                <a:lnTo>
                  <a:pt x="357063" y="51336"/>
                </a:lnTo>
                <a:lnTo>
                  <a:pt x="354774" y="51336"/>
                </a:lnTo>
                <a:lnTo>
                  <a:pt x="353351" y="52760"/>
                </a:lnTo>
                <a:lnTo>
                  <a:pt x="353073" y="52760"/>
                </a:lnTo>
                <a:lnTo>
                  <a:pt x="351634" y="51907"/>
                </a:lnTo>
                <a:lnTo>
                  <a:pt x="347939" y="52191"/>
                </a:lnTo>
                <a:lnTo>
                  <a:pt x="342526" y="52191"/>
                </a:lnTo>
                <a:lnTo>
                  <a:pt x="331980" y="51907"/>
                </a:lnTo>
                <a:lnTo>
                  <a:pt x="330835" y="52476"/>
                </a:lnTo>
                <a:lnTo>
                  <a:pt x="327140" y="50767"/>
                </a:lnTo>
                <a:lnTo>
                  <a:pt x="323150" y="50197"/>
                </a:lnTo>
                <a:lnTo>
                  <a:pt x="319439" y="51052"/>
                </a:lnTo>
                <a:lnTo>
                  <a:pt x="318294" y="50767"/>
                </a:lnTo>
                <a:lnTo>
                  <a:pt x="317166" y="50197"/>
                </a:lnTo>
                <a:lnTo>
                  <a:pt x="314026" y="42788"/>
                </a:lnTo>
                <a:lnTo>
                  <a:pt x="312031" y="40793"/>
                </a:lnTo>
                <a:lnTo>
                  <a:pt x="310887" y="40507"/>
                </a:lnTo>
                <a:lnTo>
                  <a:pt x="308614" y="41933"/>
                </a:lnTo>
                <a:lnTo>
                  <a:pt x="304902" y="43641"/>
                </a:lnTo>
                <a:lnTo>
                  <a:pt x="298067" y="44783"/>
                </a:lnTo>
                <a:lnTo>
                  <a:pt x="294928" y="47917"/>
                </a:lnTo>
                <a:lnTo>
                  <a:pt x="291232" y="49341"/>
                </a:lnTo>
                <a:lnTo>
                  <a:pt x="288371" y="50197"/>
                </a:lnTo>
                <a:lnTo>
                  <a:pt x="286098" y="51336"/>
                </a:lnTo>
                <a:lnTo>
                  <a:pt x="283253" y="52191"/>
                </a:lnTo>
                <a:lnTo>
                  <a:pt x="279541" y="52191"/>
                </a:lnTo>
                <a:lnTo>
                  <a:pt x="275977" y="53287"/>
                </a:lnTo>
                <a:lnTo>
                  <a:pt x="275846" y="53331"/>
                </a:lnTo>
                <a:lnTo>
                  <a:pt x="275601" y="53302"/>
                </a:lnTo>
                <a:lnTo>
                  <a:pt x="271284" y="52760"/>
                </a:lnTo>
                <a:lnTo>
                  <a:pt x="268995" y="51621"/>
                </a:lnTo>
                <a:lnTo>
                  <a:pt x="264727" y="50197"/>
                </a:lnTo>
                <a:lnTo>
                  <a:pt x="260443" y="49626"/>
                </a:lnTo>
                <a:lnTo>
                  <a:pt x="255603" y="47631"/>
                </a:lnTo>
                <a:lnTo>
                  <a:pt x="253036" y="44783"/>
                </a:lnTo>
                <a:lnTo>
                  <a:pt x="247624" y="42502"/>
                </a:lnTo>
                <a:lnTo>
                  <a:pt x="245351" y="42502"/>
                </a:lnTo>
                <a:lnTo>
                  <a:pt x="243356" y="44497"/>
                </a:lnTo>
                <a:lnTo>
                  <a:pt x="241639" y="47347"/>
                </a:lnTo>
                <a:lnTo>
                  <a:pt x="241378" y="48138"/>
                </a:lnTo>
                <a:lnTo>
                  <a:pt x="241067" y="49057"/>
                </a:lnTo>
                <a:lnTo>
                  <a:pt x="238794" y="50481"/>
                </a:lnTo>
                <a:lnTo>
                  <a:pt x="236799" y="50767"/>
                </a:lnTo>
                <a:lnTo>
                  <a:pt x="233611" y="51894"/>
                </a:lnTo>
                <a:lnTo>
                  <a:pt x="231959" y="52476"/>
                </a:lnTo>
                <a:lnTo>
                  <a:pt x="226825" y="53047"/>
                </a:lnTo>
                <a:lnTo>
                  <a:pt x="221413" y="51621"/>
                </a:lnTo>
                <a:lnTo>
                  <a:pt x="218551" y="49626"/>
                </a:lnTo>
                <a:lnTo>
                  <a:pt x="215134" y="45352"/>
                </a:lnTo>
                <a:lnTo>
                  <a:pt x="202314" y="39652"/>
                </a:lnTo>
                <a:lnTo>
                  <a:pt x="192912" y="38512"/>
                </a:lnTo>
                <a:lnTo>
                  <a:pt x="184148" y="37783"/>
                </a:lnTo>
                <a:lnTo>
                  <a:pt x="179226" y="37372"/>
                </a:lnTo>
                <a:lnTo>
                  <a:pt x="175809" y="36517"/>
                </a:lnTo>
                <a:lnTo>
                  <a:pt x="173242" y="34238"/>
                </a:lnTo>
                <a:lnTo>
                  <a:pt x="169824" y="29108"/>
                </a:lnTo>
                <a:lnTo>
                  <a:pt x="169661" y="28964"/>
                </a:lnTo>
                <a:lnTo>
                  <a:pt x="161273" y="21984"/>
                </a:lnTo>
                <a:lnTo>
                  <a:pt x="158149" y="20274"/>
                </a:lnTo>
                <a:lnTo>
                  <a:pt x="151298" y="18279"/>
                </a:lnTo>
                <a:lnTo>
                  <a:pt x="147881" y="16284"/>
                </a:lnTo>
                <a:lnTo>
                  <a:pt x="145314" y="15715"/>
                </a:lnTo>
                <a:lnTo>
                  <a:pt x="139329" y="15429"/>
                </a:lnTo>
                <a:lnTo>
                  <a:pt x="127082" y="12865"/>
                </a:lnTo>
                <a:lnTo>
                  <a:pt x="126412" y="13701"/>
                </a:lnTo>
                <a:lnTo>
                  <a:pt x="126117" y="13701"/>
                </a:lnTo>
                <a:lnTo>
                  <a:pt x="124548" y="15041"/>
                </a:lnTo>
                <a:lnTo>
                  <a:pt x="124106" y="15041"/>
                </a:lnTo>
                <a:lnTo>
                  <a:pt x="123877" y="15274"/>
                </a:lnTo>
                <a:lnTo>
                  <a:pt x="121637" y="15265"/>
                </a:lnTo>
                <a:lnTo>
                  <a:pt x="121392" y="15056"/>
                </a:lnTo>
                <a:lnTo>
                  <a:pt x="120722" y="15041"/>
                </a:lnTo>
                <a:lnTo>
                  <a:pt x="120509" y="14824"/>
                </a:lnTo>
                <a:lnTo>
                  <a:pt x="119610" y="14832"/>
                </a:lnTo>
                <a:lnTo>
                  <a:pt x="119168" y="15048"/>
                </a:lnTo>
                <a:lnTo>
                  <a:pt x="118596" y="15610"/>
                </a:lnTo>
                <a:lnTo>
                  <a:pt x="118596" y="15834"/>
                </a:lnTo>
                <a:lnTo>
                  <a:pt x="118481" y="15947"/>
                </a:lnTo>
                <a:lnTo>
                  <a:pt x="116699" y="16837"/>
                </a:lnTo>
                <a:lnTo>
                  <a:pt x="115800" y="16837"/>
                </a:lnTo>
                <a:lnTo>
                  <a:pt x="114901" y="17510"/>
                </a:lnTo>
                <a:lnTo>
                  <a:pt x="109962" y="17519"/>
                </a:lnTo>
                <a:lnTo>
                  <a:pt x="109717" y="17286"/>
                </a:lnTo>
                <a:lnTo>
                  <a:pt x="109276" y="17286"/>
                </a:lnTo>
                <a:lnTo>
                  <a:pt x="108834" y="17736"/>
                </a:lnTo>
                <a:lnTo>
                  <a:pt x="107935" y="17295"/>
                </a:lnTo>
                <a:lnTo>
                  <a:pt x="107363" y="17847"/>
                </a:lnTo>
                <a:lnTo>
                  <a:pt x="107379" y="19427"/>
                </a:lnTo>
                <a:lnTo>
                  <a:pt x="107591" y="19644"/>
                </a:lnTo>
                <a:lnTo>
                  <a:pt x="107591" y="20326"/>
                </a:lnTo>
                <a:lnTo>
                  <a:pt x="107248" y="20437"/>
                </a:lnTo>
                <a:lnTo>
                  <a:pt x="106905" y="20094"/>
                </a:lnTo>
                <a:lnTo>
                  <a:pt x="106921" y="19412"/>
                </a:lnTo>
                <a:lnTo>
                  <a:pt x="106480" y="18753"/>
                </a:lnTo>
                <a:lnTo>
                  <a:pt x="106463" y="18073"/>
                </a:lnTo>
                <a:lnTo>
                  <a:pt x="105907" y="17519"/>
                </a:lnTo>
                <a:lnTo>
                  <a:pt x="105466" y="17519"/>
                </a:lnTo>
                <a:lnTo>
                  <a:pt x="104566" y="17062"/>
                </a:lnTo>
                <a:lnTo>
                  <a:pt x="103651" y="17062"/>
                </a:lnTo>
                <a:lnTo>
                  <a:pt x="103438" y="16830"/>
                </a:lnTo>
                <a:lnTo>
                  <a:pt x="102539" y="16621"/>
                </a:lnTo>
                <a:lnTo>
                  <a:pt x="101983" y="16284"/>
                </a:lnTo>
                <a:lnTo>
                  <a:pt x="101983" y="15834"/>
                </a:lnTo>
                <a:lnTo>
                  <a:pt x="100953" y="14816"/>
                </a:lnTo>
                <a:lnTo>
                  <a:pt x="100511" y="14816"/>
                </a:lnTo>
                <a:lnTo>
                  <a:pt x="100299" y="15056"/>
                </a:lnTo>
                <a:lnTo>
                  <a:pt x="99955" y="14696"/>
                </a:lnTo>
                <a:lnTo>
                  <a:pt x="100184" y="13813"/>
                </a:lnTo>
                <a:lnTo>
                  <a:pt x="99939" y="13349"/>
                </a:lnTo>
                <a:lnTo>
                  <a:pt x="99285" y="12458"/>
                </a:lnTo>
                <a:lnTo>
                  <a:pt x="98827" y="11351"/>
                </a:lnTo>
                <a:lnTo>
                  <a:pt x="97257" y="9778"/>
                </a:lnTo>
                <a:lnTo>
                  <a:pt x="97045" y="8633"/>
                </a:lnTo>
                <a:lnTo>
                  <a:pt x="96489" y="8079"/>
                </a:lnTo>
                <a:lnTo>
                  <a:pt x="96031" y="7847"/>
                </a:lnTo>
                <a:lnTo>
                  <a:pt x="93791" y="7631"/>
                </a:lnTo>
                <a:lnTo>
                  <a:pt x="93562" y="7413"/>
                </a:lnTo>
                <a:lnTo>
                  <a:pt x="92875" y="7399"/>
                </a:lnTo>
                <a:lnTo>
                  <a:pt x="92663" y="7181"/>
                </a:lnTo>
                <a:lnTo>
                  <a:pt x="91535" y="6957"/>
                </a:lnTo>
                <a:lnTo>
                  <a:pt x="91322" y="6740"/>
                </a:lnTo>
                <a:lnTo>
                  <a:pt x="90864" y="6740"/>
                </a:lnTo>
                <a:lnTo>
                  <a:pt x="90750" y="7068"/>
                </a:lnTo>
                <a:lnTo>
                  <a:pt x="91126" y="7371"/>
                </a:lnTo>
                <a:lnTo>
                  <a:pt x="91747" y="7855"/>
                </a:lnTo>
                <a:lnTo>
                  <a:pt x="92221" y="7847"/>
                </a:lnTo>
                <a:lnTo>
                  <a:pt x="93562" y="8543"/>
                </a:lnTo>
                <a:lnTo>
                  <a:pt x="94004" y="8537"/>
                </a:lnTo>
                <a:lnTo>
                  <a:pt x="94363" y="8865"/>
                </a:lnTo>
                <a:lnTo>
                  <a:pt x="94004" y="9202"/>
                </a:lnTo>
                <a:lnTo>
                  <a:pt x="93104" y="8978"/>
                </a:lnTo>
                <a:lnTo>
                  <a:pt x="90880" y="7637"/>
                </a:lnTo>
                <a:lnTo>
                  <a:pt x="89523" y="6949"/>
                </a:lnTo>
                <a:lnTo>
                  <a:pt x="89066" y="6949"/>
                </a:lnTo>
                <a:lnTo>
                  <a:pt x="88395" y="6508"/>
                </a:lnTo>
                <a:lnTo>
                  <a:pt x="87267" y="6298"/>
                </a:lnTo>
                <a:lnTo>
                  <a:pt x="86596" y="6732"/>
                </a:lnTo>
                <a:lnTo>
                  <a:pt x="86139" y="6732"/>
                </a:lnTo>
                <a:lnTo>
                  <a:pt x="85256" y="6058"/>
                </a:lnTo>
                <a:lnTo>
                  <a:pt x="84798" y="6058"/>
                </a:lnTo>
                <a:lnTo>
                  <a:pt x="83898" y="4936"/>
                </a:lnTo>
                <a:lnTo>
                  <a:pt x="82999" y="4495"/>
                </a:lnTo>
                <a:lnTo>
                  <a:pt x="82558" y="4495"/>
                </a:lnTo>
                <a:lnTo>
                  <a:pt x="82100" y="4943"/>
                </a:lnTo>
                <a:lnTo>
                  <a:pt x="81201" y="4719"/>
                </a:lnTo>
                <a:lnTo>
                  <a:pt x="81102" y="5273"/>
                </a:lnTo>
                <a:lnTo>
                  <a:pt x="80530" y="5616"/>
                </a:lnTo>
                <a:lnTo>
                  <a:pt x="80416" y="5273"/>
                </a:lnTo>
                <a:lnTo>
                  <a:pt x="80645" y="5041"/>
                </a:lnTo>
                <a:lnTo>
                  <a:pt x="80645" y="4606"/>
                </a:lnTo>
                <a:lnTo>
                  <a:pt x="80301" y="4254"/>
                </a:lnTo>
                <a:lnTo>
                  <a:pt x="79745" y="3932"/>
                </a:lnTo>
                <a:lnTo>
                  <a:pt x="79745" y="3468"/>
                </a:lnTo>
                <a:lnTo>
                  <a:pt x="79402" y="3147"/>
                </a:lnTo>
                <a:lnTo>
                  <a:pt x="78961" y="2915"/>
                </a:lnTo>
                <a:lnTo>
                  <a:pt x="78061" y="2922"/>
                </a:lnTo>
                <a:lnTo>
                  <a:pt x="77603" y="2457"/>
                </a:lnTo>
                <a:lnTo>
                  <a:pt x="76949" y="2457"/>
                </a:lnTo>
                <a:lnTo>
                  <a:pt x="76720" y="2248"/>
                </a:lnTo>
                <a:lnTo>
                  <a:pt x="75592" y="1800"/>
                </a:lnTo>
                <a:lnTo>
                  <a:pt x="75151" y="1807"/>
                </a:lnTo>
                <a:lnTo>
                  <a:pt x="74922" y="1574"/>
                </a:lnTo>
                <a:lnTo>
                  <a:pt x="74251" y="1574"/>
                </a:lnTo>
                <a:lnTo>
                  <a:pt x="74022" y="1342"/>
                </a:lnTo>
                <a:lnTo>
                  <a:pt x="73123" y="1350"/>
                </a:lnTo>
                <a:lnTo>
                  <a:pt x="72910" y="1118"/>
                </a:lnTo>
                <a:lnTo>
                  <a:pt x="71096" y="894"/>
                </a:lnTo>
                <a:lnTo>
                  <a:pt x="70883" y="662"/>
                </a:lnTo>
                <a:lnTo>
                  <a:pt x="69542" y="669"/>
                </a:lnTo>
                <a:lnTo>
                  <a:pt x="69297" y="436"/>
                </a:lnTo>
                <a:lnTo>
                  <a:pt x="67956" y="445"/>
                </a:lnTo>
                <a:lnTo>
                  <a:pt x="67727" y="212"/>
                </a:lnTo>
                <a:lnTo>
                  <a:pt x="66828" y="221"/>
                </a:lnTo>
                <a:lnTo>
                  <a:pt x="66615" y="453"/>
                </a:lnTo>
                <a:lnTo>
                  <a:pt x="66157" y="453"/>
                </a:lnTo>
                <a:lnTo>
                  <a:pt x="65928" y="227"/>
                </a:lnTo>
                <a:lnTo>
                  <a:pt x="64588" y="227"/>
                </a:lnTo>
                <a:lnTo>
                  <a:pt x="64146" y="453"/>
                </a:lnTo>
                <a:lnTo>
                  <a:pt x="63132" y="1673"/>
                </a:lnTo>
                <a:lnTo>
                  <a:pt x="63132" y="3035"/>
                </a:lnTo>
                <a:lnTo>
                  <a:pt x="62903" y="3252"/>
                </a:lnTo>
                <a:lnTo>
                  <a:pt x="63132" y="5280"/>
                </a:lnTo>
                <a:lnTo>
                  <a:pt x="62903" y="5497"/>
                </a:lnTo>
                <a:lnTo>
                  <a:pt x="62903" y="5947"/>
                </a:lnTo>
                <a:lnTo>
                  <a:pt x="63247" y="6284"/>
                </a:lnTo>
                <a:lnTo>
                  <a:pt x="64146" y="6508"/>
                </a:lnTo>
                <a:lnTo>
                  <a:pt x="64359" y="6957"/>
                </a:lnTo>
                <a:lnTo>
                  <a:pt x="64833" y="6957"/>
                </a:lnTo>
                <a:lnTo>
                  <a:pt x="65144" y="6627"/>
                </a:lnTo>
                <a:lnTo>
                  <a:pt x="65274" y="5842"/>
                </a:lnTo>
                <a:lnTo>
                  <a:pt x="65372" y="7062"/>
                </a:lnTo>
                <a:lnTo>
                  <a:pt x="65945" y="7631"/>
                </a:lnTo>
                <a:lnTo>
                  <a:pt x="66828" y="7646"/>
                </a:lnTo>
                <a:lnTo>
                  <a:pt x="67286" y="8072"/>
                </a:lnTo>
                <a:lnTo>
                  <a:pt x="67514" y="8072"/>
                </a:lnTo>
                <a:lnTo>
                  <a:pt x="67842" y="7742"/>
                </a:lnTo>
                <a:lnTo>
                  <a:pt x="67956" y="7189"/>
                </a:lnTo>
                <a:lnTo>
                  <a:pt x="68414" y="7189"/>
                </a:lnTo>
                <a:lnTo>
                  <a:pt x="68741" y="7510"/>
                </a:lnTo>
                <a:lnTo>
                  <a:pt x="68626" y="8079"/>
                </a:lnTo>
                <a:lnTo>
                  <a:pt x="68414" y="7870"/>
                </a:lnTo>
                <a:lnTo>
                  <a:pt x="68071" y="7960"/>
                </a:lnTo>
                <a:lnTo>
                  <a:pt x="68071" y="8857"/>
                </a:lnTo>
                <a:lnTo>
                  <a:pt x="68299" y="9089"/>
                </a:lnTo>
                <a:lnTo>
                  <a:pt x="68299" y="9539"/>
                </a:lnTo>
                <a:lnTo>
                  <a:pt x="68071" y="9989"/>
                </a:lnTo>
                <a:lnTo>
                  <a:pt x="68397" y="10326"/>
                </a:lnTo>
                <a:lnTo>
                  <a:pt x="69542" y="10317"/>
                </a:lnTo>
                <a:lnTo>
                  <a:pt x="70425" y="9652"/>
                </a:lnTo>
                <a:lnTo>
                  <a:pt x="71668" y="9307"/>
                </a:lnTo>
                <a:lnTo>
                  <a:pt x="71668" y="8874"/>
                </a:lnTo>
                <a:lnTo>
                  <a:pt x="71210" y="8424"/>
                </a:lnTo>
                <a:lnTo>
                  <a:pt x="71210" y="8192"/>
                </a:lnTo>
                <a:lnTo>
                  <a:pt x="71782" y="7855"/>
                </a:lnTo>
                <a:lnTo>
                  <a:pt x="72109" y="8424"/>
                </a:lnTo>
                <a:lnTo>
                  <a:pt x="72109" y="9322"/>
                </a:lnTo>
                <a:lnTo>
                  <a:pt x="72338" y="9763"/>
                </a:lnTo>
                <a:lnTo>
                  <a:pt x="72665" y="10108"/>
                </a:lnTo>
                <a:lnTo>
                  <a:pt x="73565" y="9884"/>
                </a:lnTo>
                <a:lnTo>
                  <a:pt x="73695" y="9995"/>
                </a:lnTo>
                <a:lnTo>
                  <a:pt x="73221" y="10445"/>
                </a:lnTo>
                <a:lnTo>
                  <a:pt x="73237" y="10677"/>
                </a:lnTo>
                <a:lnTo>
                  <a:pt x="73793" y="10999"/>
                </a:lnTo>
                <a:lnTo>
                  <a:pt x="74676" y="11456"/>
                </a:lnTo>
                <a:lnTo>
                  <a:pt x="76491" y="13477"/>
                </a:lnTo>
                <a:lnTo>
                  <a:pt x="76720" y="13477"/>
                </a:lnTo>
                <a:lnTo>
                  <a:pt x="77276" y="14031"/>
                </a:lnTo>
                <a:lnTo>
                  <a:pt x="76933" y="14600"/>
                </a:lnTo>
                <a:lnTo>
                  <a:pt x="76050" y="14824"/>
                </a:lnTo>
                <a:lnTo>
                  <a:pt x="75821" y="14592"/>
                </a:lnTo>
                <a:lnTo>
                  <a:pt x="74693" y="14600"/>
                </a:lnTo>
                <a:lnTo>
                  <a:pt x="74595" y="14487"/>
                </a:lnTo>
                <a:lnTo>
                  <a:pt x="74922" y="14382"/>
                </a:lnTo>
                <a:lnTo>
                  <a:pt x="75020" y="14023"/>
                </a:lnTo>
                <a:lnTo>
                  <a:pt x="74595" y="13589"/>
                </a:lnTo>
                <a:lnTo>
                  <a:pt x="74595" y="13125"/>
                </a:lnTo>
                <a:lnTo>
                  <a:pt x="73793" y="12571"/>
                </a:lnTo>
                <a:lnTo>
                  <a:pt x="73352" y="12579"/>
                </a:lnTo>
                <a:lnTo>
                  <a:pt x="71995" y="11673"/>
                </a:lnTo>
                <a:lnTo>
                  <a:pt x="71553" y="11673"/>
                </a:lnTo>
                <a:lnTo>
                  <a:pt x="71324" y="11441"/>
                </a:lnTo>
                <a:lnTo>
                  <a:pt x="70425" y="11447"/>
                </a:lnTo>
                <a:lnTo>
                  <a:pt x="70098" y="11784"/>
                </a:lnTo>
                <a:lnTo>
                  <a:pt x="70327" y="13131"/>
                </a:lnTo>
                <a:lnTo>
                  <a:pt x="70654" y="13468"/>
                </a:lnTo>
                <a:lnTo>
                  <a:pt x="71324" y="13253"/>
                </a:lnTo>
                <a:lnTo>
                  <a:pt x="71668" y="13573"/>
                </a:lnTo>
                <a:lnTo>
                  <a:pt x="71553" y="13933"/>
                </a:lnTo>
                <a:lnTo>
                  <a:pt x="71112" y="13701"/>
                </a:lnTo>
                <a:lnTo>
                  <a:pt x="70654" y="13918"/>
                </a:lnTo>
                <a:lnTo>
                  <a:pt x="69869" y="13349"/>
                </a:lnTo>
                <a:lnTo>
                  <a:pt x="69640" y="12683"/>
                </a:lnTo>
                <a:lnTo>
                  <a:pt x="69297" y="12347"/>
                </a:lnTo>
                <a:lnTo>
                  <a:pt x="67956" y="12338"/>
                </a:lnTo>
                <a:lnTo>
                  <a:pt x="67743" y="12571"/>
                </a:lnTo>
                <a:lnTo>
                  <a:pt x="67629" y="11784"/>
                </a:lnTo>
                <a:lnTo>
                  <a:pt x="67073" y="11447"/>
                </a:lnTo>
                <a:lnTo>
                  <a:pt x="65258" y="10541"/>
                </a:lnTo>
                <a:lnTo>
                  <a:pt x="64130" y="9434"/>
                </a:lnTo>
                <a:lnTo>
                  <a:pt x="63459" y="9434"/>
                </a:lnTo>
                <a:lnTo>
                  <a:pt x="62331" y="10326"/>
                </a:lnTo>
                <a:lnTo>
                  <a:pt x="61890" y="10326"/>
                </a:lnTo>
                <a:lnTo>
                  <a:pt x="61775" y="10669"/>
                </a:lnTo>
                <a:lnTo>
                  <a:pt x="61219" y="11225"/>
                </a:lnTo>
                <a:lnTo>
                  <a:pt x="60876" y="11568"/>
                </a:lnTo>
                <a:lnTo>
                  <a:pt x="61007" y="11889"/>
                </a:lnTo>
                <a:lnTo>
                  <a:pt x="61448" y="11905"/>
                </a:lnTo>
                <a:lnTo>
                  <a:pt x="61792" y="12226"/>
                </a:lnTo>
                <a:lnTo>
                  <a:pt x="61661" y="12571"/>
                </a:lnTo>
                <a:lnTo>
                  <a:pt x="60451" y="12002"/>
                </a:lnTo>
                <a:lnTo>
                  <a:pt x="60434" y="11568"/>
                </a:lnTo>
                <a:lnTo>
                  <a:pt x="61105" y="10886"/>
                </a:lnTo>
                <a:lnTo>
                  <a:pt x="61105" y="10654"/>
                </a:lnTo>
                <a:lnTo>
                  <a:pt x="60778" y="10332"/>
                </a:lnTo>
                <a:lnTo>
                  <a:pt x="60091" y="10332"/>
                </a:lnTo>
                <a:lnTo>
                  <a:pt x="58979" y="11006"/>
                </a:lnTo>
                <a:lnTo>
                  <a:pt x="58080" y="10991"/>
                </a:lnTo>
                <a:lnTo>
                  <a:pt x="56952" y="12347"/>
                </a:lnTo>
                <a:lnTo>
                  <a:pt x="56281" y="12579"/>
                </a:lnTo>
                <a:lnTo>
                  <a:pt x="55954" y="12908"/>
                </a:lnTo>
                <a:lnTo>
                  <a:pt x="55938" y="14037"/>
                </a:lnTo>
                <a:lnTo>
                  <a:pt x="57279" y="15834"/>
                </a:lnTo>
                <a:lnTo>
                  <a:pt x="57295" y="16052"/>
                </a:lnTo>
                <a:lnTo>
                  <a:pt x="57524" y="16268"/>
                </a:lnTo>
                <a:lnTo>
                  <a:pt x="57524" y="16500"/>
                </a:lnTo>
                <a:lnTo>
                  <a:pt x="57753" y="16950"/>
                </a:lnTo>
                <a:lnTo>
                  <a:pt x="59077" y="18305"/>
                </a:lnTo>
                <a:lnTo>
                  <a:pt x="59077" y="18753"/>
                </a:lnTo>
                <a:lnTo>
                  <a:pt x="59421" y="19307"/>
                </a:lnTo>
                <a:lnTo>
                  <a:pt x="61007" y="19996"/>
                </a:lnTo>
                <a:lnTo>
                  <a:pt x="61448" y="20205"/>
                </a:lnTo>
                <a:lnTo>
                  <a:pt x="62135" y="20205"/>
                </a:lnTo>
                <a:lnTo>
                  <a:pt x="62348" y="20437"/>
                </a:lnTo>
                <a:lnTo>
                  <a:pt x="63901" y="20431"/>
                </a:lnTo>
                <a:lnTo>
                  <a:pt x="64130" y="20663"/>
                </a:lnTo>
                <a:lnTo>
                  <a:pt x="64588" y="20655"/>
                </a:lnTo>
                <a:lnTo>
                  <a:pt x="65487" y="21104"/>
                </a:lnTo>
                <a:lnTo>
                  <a:pt x="66615" y="21328"/>
                </a:lnTo>
                <a:lnTo>
                  <a:pt x="67057" y="21778"/>
                </a:lnTo>
                <a:lnTo>
                  <a:pt x="67956" y="21785"/>
                </a:lnTo>
                <a:lnTo>
                  <a:pt x="68169" y="21552"/>
                </a:lnTo>
                <a:lnTo>
                  <a:pt x="69084" y="21552"/>
                </a:lnTo>
                <a:lnTo>
                  <a:pt x="69297" y="21778"/>
                </a:lnTo>
                <a:lnTo>
                  <a:pt x="70654" y="21778"/>
                </a:lnTo>
                <a:lnTo>
                  <a:pt x="71096" y="21552"/>
                </a:lnTo>
                <a:lnTo>
                  <a:pt x="71439" y="21897"/>
                </a:lnTo>
                <a:lnTo>
                  <a:pt x="71226" y="22115"/>
                </a:lnTo>
                <a:lnTo>
                  <a:pt x="71651" y="22556"/>
                </a:lnTo>
                <a:lnTo>
                  <a:pt x="71668" y="23021"/>
                </a:lnTo>
                <a:lnTo>
                  <a:pt x="71308" y="23349"/>
                </a:lnTo>
                <a:lnTo>
                  <a:pt x="67514" y="23349"/>
                </a:lnTo>
                <a:lnTo>
                  <a:pt x="66157" y="22676"/>
                </a:lnTo>
                <a:lnTo>
                  <a:pt x="64817" y="22452"/>
                </a:lnTo>
                <a:lnTo>
                  <a:pt x="64588" y="22220"/>
                </a:lnTo>
                <a:lnTo>
                  <a:pt x="63459" y="22010"/>
                </a:lnTo>
                <a:lnTo>
                  <a:pt x="63247" y="21778"/>
                </a:lnTo>
                <a:lnTo>
                  <a:pt x="62348" y="21785"/>
                </a:lnTo>
                <a:lnTo>
                  <a:pt x="61890" y="22452"/>
                </a:lnTo>
                <a:lnTo>
                  <a:pt x="61448" y="22452"/>
                </a:lnTo>
                <a:lnTo>
                  <a:pt x="61203" y="22684"/>
                </a:lnTo>
                <a:lnTo>
                  <a:pt x="60320" y="22690"/>
                </a:lnTo>
                <a:lnTo>
                  <a:pt x="60108" y="22458"/>
                </a:lnTo>
                <a:lnTo>
                  <a:pt x="57835" y="22234"/>
                </a:lnTo>
                <a:lnTo>
                  <a:pt x="57409" y="22010"/>
                </a:lnTo>
                <a:lnTo>
                  <a:pt x="55382" y="19989"/>
                </a:lnTo>
                <a:lnTo>
                  <a:pt x="54924" y="19973"/>
                </a:lnTo>
                <a:lnTo>
                  <a:pt x="54712" y="20213"/>
                </a:lnTo>
                <a:lnTo>
                  <a:pt x="53371" y="19981"/>
                </a:lnTo>
                <a:lnTo>
                  <a:pt x="53142" y="20431"/>
                </a:lnTo>
                <a:lnTo>
                  <a:pt x="52913" y="20437"/>
                </a:lnTo>
                <a:lnTo>
                  <a:pt x="52700" y="19757"/>
                </a:lnTo>
                <a:lnTo>
                  <a:pt x="51801" y="20205"/>
                </a:lnTo>
                <a:lnTo>
                  <a:pt x="51670" y="19420"/>
                </a:lnTo>
                <a:lnTo>
                  <a:pt x="51458" y="19203"/>
                </a:lnTo>
                <a:lnTo>
                  <a:pt x="51556" y="19083"/>
                </a:lnTo>
                <a:lnTo>
                  <a:pt x="51997" y="19085"/>
                </a:lnTo>
                <a:lnTo>
                  <a:pt x="53142" y="19090"/>
                </a:lnTo>
                <a:lnTo>
                  <a:pt x="53927" y="18529"/>
                </a:lnTo>
                <a:lnTo>
                  <a:pt x="53812" y="18192"/>
                </a:lnTo>
                <a:lnTo>
                  <a:pt x="52913" y="18192"/>
                </a:lnTo>
                <a:lnTo>
                  <a:pt x="52684" y="18410"/>
                </a:lnTo>
                <a:lnTo>
                  <a:pt x="52128" y="18289"/>
                </a:lnTo>
                <a:lnTo>
                  <a:pt x="52471" y="17728"/>
                </a:lnTo>
                <a:lnTo>
                  <a:pt x="53583" y="17743"/>
                </a:lnTo>
                <a:lnTo>
                  <a:pt x="54139" y="17399"/>
                </a:lnTo>
                <a:lnTo>
                  <a:pt x="54139" y="16500"/>
                </a:lnTo>
                <a:lnTo>
                  <a:pt x="53698" y="15834"/>
                </a:lnTo>
                <a:lnTo>
                  <a:pt x="54139" y="15370"/>
                </a:lnTo>
                <a:lnTo>
                  <a:pt x="53927" y="14031"/>
                </a:lnTo>
                <a:lnTo>
                  <a:pt x="54384" y="13131"/>
                </a:lnTo>
                <a:lnTo>
                  <a:pt x="54597" y="11784"/>
                </a:lnTo>
                <a:lnTo>
                  <a:pt x="55267" y="10901"/>
                </a:lnTo>
                <a:lnTo>
                  <a:pt x="55496" y="9989"/>
                </a:lnTo>
                <a:lnTo>
                  <a:pt x="55153" y="9659"/>
                </a:lnTo>
                <a:lnTo>
                  <a:pt x="54712" y="9652"/>
                </a:lnTo>
                <a:lnTo>
                  <a:pt x="54368" y="9989"/>
                </a:lnTo>
                <a:lnTo>
                  <a:pt x="54368" y="10886"/>
                </a:lnTo>
                <a:lnTo>
                  <a:pt x="53698" y="12016"/>
                </a:lnTo>
                <a:lnTo>
                  <a:pt x="53698" y="12451"/>
                </a:lnTo>
                <a:lnTo>
                  <a:pt x="52815" y="14479"/>
                </a:lnTo>
                <a:lnTo>
                  <a:pt x="52128" y="15385"/>
                </a:lnTo>
                <a:lnTo>
                  <a:pt x="52128" y="15834"/>
                </a:lnTo>
                <a:lnTo>
                  <a:pt x="50002" y="17960"/>
                </a:lnTo>
                <a:lnTo>
                  <a:pt x="49544" y="17960"/>
                </a:lnTo>
                <a:lnTo>
                  <a:pt x="48874" y="18626"/>
                </a:lnTo>
                <a:lnTo>
                  <a:pt x="48629" y="18634"/>
                </a:lnTo>
                <a:lnTo>
                  <a:pt x="47844" y="19188"/>
                </a:lnTo>
                <a:lnTo>
                  <a:pt x="47631" y="20100"/>
                </a:lnTo>
                <a:lnTo>
                  <a:pt x="46519" y="21889"/>
                </a:lnTo>
                <a:lnTo>
                  <a:pt x="44361" y="24247"/>
                </a:lnTo>
                <a:lnTo>
                  <a:pt x="44148" y="24247"/>
                </a:lnTo>
                <a:lnTo>
                  <a:pt x="42693" y="25707"/>
                </a:lnTo>
                <a:lnTo>
                  <a:pt x="42464" y="26389"/>
                </a:lnTo>
                <a:lnTo>
                  <a:pt x="41908" y="26718"/>
                </a:lnTo>
                <a:lnTo>
                  <a:pt x="41124" y="27511"/>
                </a:lnTo>
                <a:lnTo>
                  <a:pt x="41124" y="27728"/>
                </a:lnTo>
                <a:lnTo>
                  <a:pt x="40666" y="28626"/>
                </a:lnTo>
                <a:lnTo>
                  <a:pt x="39995" y="29293"/>
                </a:lnTo>
                <a:lnTo>
                  <a:pt x="39995" y="29525"/>
                </a:lnTo>
                <a:lnTo>
                  <a:pt x="37297" y="32212"/>
                </a:lnTo>
                <a:lnTo>
                  <a:pt x="37314" y="33111"/>
                </a:lnTo>
                <a:lnTo>
                  <a:pt x="37085" y="33342"/>
                </a:lnTo>
                <a:lnTo>
                  <a:pt x="37085" y="33791"/>
                </a:lnTo>
                <a:lnTo>
                  <a:pt x="35957" y="34915"/>
                </a:lnTo>
                <a:lnTo>
                  <a:pt x="35957" y="35379"/>
                </a:lnTo>
                <a:lnTo>
                  <a:pt x="36627" y="36269"/>
                </a:lnTo>
                <a:lnTo>
                  <a:pt x="36513" y="37040"/>
                </a:lnTo>
                <a:lnTo>
                  <a:pt x="36185" y="36718"/>
                </a:lnTo>
                <a:lnTo>
                  <a:pt x="36185" y="36269"/>
                </a:lnTo>
                <a:lnTo>
                  <a:pt x="35630" y="35700"/>
                </a:lnTo>
                <a:lnTo>
                  <a:pt x="35401" y="35700"/>
                </a:lnTo>
                <a:lnTo>
                  <a:pt x="34845" y="36262"/>
                </a:lnTo>
                <a:lnTo>
                  <a:pt x="34845" y="36494"/>
                </a:lnTo>
                <a:lnTo>
                  <a:pt x="32032" y="39294"/>
                </a:lnTo>
                <a:lnTo>
                  <a:pt x="31362" y="39526"/>
                </a:lnTo>
                <a:lnTo>
                  <a:pt x="30904" y="39742"/>
                </a:lnTo>
                <a:lnTo>
                  <a:pt x="28893" y="41995"/>
                </a:lnTo>
                <a:lnTo>
                  <a:pt x="27994" y="42436"/>
                </a:lnTo>
                <a:lnTo>
                  <a:pt x="27094" y="43336"/>
                </a:lnTo>
                <a:lnTo>
                  <a:pt x="26865" y="43336"/>
                </a:lnTo>
                <a:lnTo>
                  <a:pt x="25295" y="44675"/>
                </a:lnTo>
                <a:lnTo>
                  <a:pt x="25050" y="44675"/>
                </a:lnTo>
                <a:lnTo>
                  <a:pt x="24511" y="45237"/>
                </a:lnTo>
                <a:lnTo>
                  <a:pt x="24511" y="45468"/>
                </a:lnTo>
                <a:lnTo>
                  <a:pt x="23824" y="46367"/>
                </a:lnTo>
                <a:lnTo>
                  <a:pt x="23824" y="46815"/>
                </a:lnTo>
                <a:lnTo>
                  <a:pt x="23055" y="47610"/>
                </a:lnTo>
                <a:lnTo>
                  <a:pt x="21927" y="48058"/>
                </a:lnTo>
                <a:lnTo>
                  <a:pt x="21142" y="49054"/>
                </a:lnTo>
                <a:lnTo>
                  <a:pt x="20913" y="49968"/>
                </a:lnTo>
                <a:lnTo>
                  <a:pt x="19115" y="51989"/>
                </a:lnTo>
                <a:lnTo>
                  <a:pt x="19115" y="52204"/>
                </a:lnTo>
                <a:lnTo>
                  <a:pt x="18559" y="52744"/>
                </a:lnTo>
                <a:lnTo>
                  <a:pt x="16875" y="53545"/>
                </a:lnTo>
                <a:lnTo>
                  <a:pt x="16858" y="55125"/>
                </a:lnTo>
                <a:lnTo>
                  <a:pt x="16302" y="55679"/>
                </a:lnTo>
                <a:lnTo>
                  <a:pt x="16073" y="55686"/>
                </a:lnTo>
                <a:lnTo>
                  <a:pt x="15190" y="56801"/>
                </a:lnTo>
                <a:lnTo>
                  <a:pt x="14962" y="56801"/>
                </a:lnTo>
                <a:lnTo>
                  <a:pt x="14062" y="57916"/>
                </a:lnTo>
                <a:lnTo>
                  <a:pt x="13833" y="57916"/>
                </a:lnTo>
                <a:lnTo>
                  <a:pt x="12607" y="59144"/>
                </a:lnTo>
                <a:lnTo>
                  <a:pt x="12607" y="59608"/>
                </a:lnTo>
                <a:lnTo>
                  <a:pt x="10579" y="61615"/>
                </a:lnTo>
                <a:lnTo>
                  <a:pt x="10579" y="61847"/>
                </a:lnTo>
                <a:lnTo>
                  <a:pt x="10024" y="62408"/>
                </a:lnTo>
                <a:lnTo>
                  <a:pt x="9353" y="62625"/>
                </a:lnTo>
                <a:lnTo>
                  <a:pt x="7669" y="64092"/>
                </a:lnTo>
                <a:lnTo>
                  <a:pt x="7440" y="64541"/>
                </a:lnTo>
                <a:lnTo>
                  <a:pt x="7440" y="65215"/>
                </a:lnTo>
                <a:lnTo>
                  <a:pt x="6868" y="65559"/>
                </a:lnTo>
                <a:lnTo>
                  <a:pt x="5641" y="66787"/>
                </a:lnTo>
                <a:lnTo>
                  <a:pt x="5429" y="68134"/>
                </a:lnTo>
                <a:lnTo>
                  <a:pt x="4971" y="68816"/>
                </a:lnTo>
                <a:lnTo>
                  <a:pt x="4530" y="70379"/>
                </a:lnTo>
                <a:lnTo>
                  <a:pt x="3614" y="71285"/>
                </a:lnTo>
                <a:lnTo>
                  <a:pt x="3172" y="72184"/>
                </a:lnTo>
                <a:lnTo>
                  <a:pt x="1619" y="74197"/>
                </a:lnTo>
                <a:lnTo>
                  <a:pt x="1194" y="75371"/>
                </a:lnTo>
                <a:lnTo>
                  <a:pt x="916" y="75724"/>
                </a:lnTo>
                <a:lnTo>
                  <a:pt x="180" y="76646"/>
                </a:lnTo>
                <a:lnTo>
                  <a:pt x="1096" y="77292"/>
                </a:lnTo>
                <a:lnTo>
                  <a:pt x="2208" y="78399"/>
                </a:lnTo>
                <a:lnTo>
                  <a:pt x="2387" y="79874"/>
                </a:lnTo>
                <a:lnTo>
                  <a:pt x="2764" y="81073"/>
                </a:lnTo>
                <a:lnTo>
                  <a:pt x="3499" y="81810"/>
                </a:lnTo>
                <a:lnTo>
                  <a:pt x="5069" y="82456"/>
                </a:lnTo>
                <a:lnTo>
                  <a:pt x="5903" y="82456"/>
                </a:lnTo>
                <a:lnTo>
                  <a:pt x="7554" y="81903"/>
                </a:lnTo>
                <a:lnTo>
                  <a:pt x="7783" y="81856"/>
                </a:lnTo>
                <a:lnTo>
                  <a:pt x="9304" y="81534"/>
                </a:lnTo>
                <a:lnTo>
                  <a:pt x="11430" y="81534"/>
                </a:lnTo>
                <a:lnTo>
                  <a:pt x="13555" y="82456"/>
                </a:lnTo>
                <a:lnTo>
                  <a:pt x="15305" y="83654"/>
                </a:lnTo>
                <a:lnTo>
                  <a:pt x="16875" y="85590"/>
                </a:lnTo>
                <a:lnTo>
                  <a:pt x="17431" y="85960"/>
                </a:lnTo>
                <a:lnTo>
                  <a:pt x="18706" y="86236"/>
                </a:lnTo>
                <a:lnTo>
                  <a:pt x="29318" y="86236"/>
                </a:lnTo>
                <a:lnTo>
                  <a:pt x="47762" y="86145"/>
                </a:lnTo>
                <a:lnTo>
                  <a:pt x="68071" y="86145"/>
                </a:lnTo>
                <a:lnTo>
                  <a:pt x="82721" y="86145"/>
                </a:lnTo>
                <a:lnTo>
                  <a:pt x="90455" y="86145"/>
                </a:lnTo>
                <a:lnTo>
                  <a:pt x="90455" y="93429"/>
                </a:lnTo>
                <a:lnTo>
                  <a:pt x="90455" y="109841"/>
                </a:lnTo>
                <a:lnTo>
                  <a:pt x="90455" y="124964"/>
                </a:lnTo>
                <a:lnTo>
                  <a:pt x="90455" y="154931"/>
                </a:lnTo>
                <a:lnTo>
                  <a:pt x="90455" y="194303"/>
                </a:lnTo>
                <a:lnTo>
                  <a:pt x="90455" y="218616"/>
                </a:lnTo>
                <a:lnTo>
                  <a:pt x="90455" y="219846"/>
                </a:lnTo>
                <a:lnTo>
                  <a:pt x="90455" y="248320"/>
                </a:lnTo>
                <a:lnTo>
                  <a:pt x="87365" y="248460"/>
                </a:lnTo>
                <a:lnTo>
                  <a:pt x="81691" y="249631"/>
                </a:lnTo>
                <a:lnTo>
                  <a:pt x="77195" y="252172"/>
                </a:lnTo>
                <a:lnTo>
                  <a:pt x="75052" y="255689"/>
                </a:lnTo>
                <a:lnTo>
                  <a:pt x="73287" y="258620"/>
                </a:lnTo>
                <a:lnTo>
                  <a:pt x="71144" y="260573"/>
                </a:lnTo>
                <a:lnTo>
                  <a:pt x="70163" y="264285"/>
                </a:lnTo>
                <a:lnTo>
                  <a:pt x="72322" y="265263"/>
                </a:lnTo>
                <a:lnTo>
                  <a:pt x="74660" y="267412"/>
                </a:lnTo>
                <a:lnTo>
                  <a:pt x="76818" y="268584"/>
                </a:lnTo>
                <a:lnTo>
                  <a:pt x="80906" y="270147"/>
                </a:lnTo>
                <a:lnTo>
                  <a:pt x="84814" y="272101"/>
                </a:lnTo>
                <a:lnTo>
                  <a:pt x="90096" y="273274"/>
                </a:lnTo>
                <a:lnTo>
                  <a:pt x="93415" y="274837"/>
                </a:lnTo>
                <a:lnTo>
                  <a:pt x="99874" y="275618"/>
                </a:lnTo>
                <a:lnTo>
                  <a:pt x="102604" y="277376"/>
                </a:lnTo>
                <a:lnTo>
                  <a:pt x="106120" y="278354"/>
                </a:lnTo>
                <a:lnTo>
                  <a:pt x="108262" y="281675"/>
                </a:lnTo>
                <a:lnTo>
                  <a:pt x="111581" y="284605"/>
                </a:lnTo>
                <a:lnTo>
                  <a:pt x="113347" y="288513"/>
                </a:lnTo>
                <a:lnTo>
                  <a:pt x="114524" y="291443"/>
                </a:lnTo>
                <a:lnTo>
                  <a:pt x="114328" y="295351"/>
                </a:lnTo>
                <a:lnTo>
                  <a:pt x="114328" y="298283"/>
                </a:lnTo>
                <a:lnTo>
                  <a:pt x="115293" y="299064"/>
                </a:lnTo>
                <a:lnTo>
                  <a:pt x="116667" y="297892"/>
                </a:lnTo>
                <a:lnTo>
                  <a:pt x="118040" y="299064"/>
                </a:lnTo>
                <a:lnTo>
                  <a:pt x="118236" y="301408"/>
                </a:lnTo>
                <a:lnTo>
                  <a:pt x="120378" y="300041"/>
                </a:lnTo>
                <a:lnTo>
                  <a:pt x="125071" y="298283"/>
                </a:lnTo>
                <a:lnTo>
                  <a:pt x="128979" y="296329"/>
                </a:lnTo>
                <a:lnTo>
                  <a:pt x="130925" y="297892"/>
                </a:lnTo>
                <a:lnTo>
                  <a:pt x="131710" y="298087"/>
                </a:lnTo>
                <a:lnTo>
                  <a:pt x="132494" y="297892"/>
                </a:lnTo>
                <a:lnTo>
                  <a:pt x="133672" y="298283"/>
                </a:lnTo>
                <a:lnTo>
                  <a:pt x="135421" y="298477"/>
                </a:lnTo>
                <a:lnTo>
                  <a:pt x="136991" y="297696"/>
                </a:lnTo>
                <a:lnTo>
                  <a:pt x="137972" y="298868"/>
                </a:lnTo>
                <a:lnTo>
                  <a:pt x="139722" y="299259"/>
                </a:lnTo>
                <a:lnTo>
                  <a:pt x="141291" y="301017"/>
                </a:lnTo>
                <a:lnTo>
                  <a:pt x="141095" y="302776"/>
                </a:lnTo>
                <a:lnTo>
                  <a:pt x="142076" y="303752"/>
                </a:lnTo>
                <a:lnTo>
                  <a:pt x="142845" y="306293"/>
                </a:lnTo>
                <a:lnTo>
                  <a:pt x="142076" y="308051"/>
                </a:lnTo>
                <a:lnTo>
                  <a:pt x="142845" y="310201"/>
                </a:lnTo>
                <a:lnTo>
                  <a:pt x="144022" y="312154"/>
                </a:lnTo>
                <a:lnTo>
                  <a:pt x="146556" y="314889"/>
                </a:lnTo>
                <a:lnTo>
                  <a:pt x="147341" y="315867"/>
                </a:lnTo>
                <a:lnTo>
                  <a:pt x="148519" y="317430"/>
                </a:lnTo>
                <a:lnTo>
                  <a:pt x="150661" y="318797"/>
                </a:lnTo>
                <a:lnTo>
                  <a:pt x="154765" y="319579"/>
                </a:lnTo>
                <a:lnTo>
                  <a:pt x="157316" y="319969"/>
                </a:lnTo>
                <a:lnTo>
                  <a:pt x="159458" y="321727"/>
                </a:lnTo>
                <a:lnTo>
                  <a:pt x="160243" y="324268"/>
                </a:lnTo>
                <a:lnTo>
                  <a:pt x="161027" y="325831"/>
                </a:lnTo>
                <a:lnTo>
                  <a:pt x="163758" y="326026"/>
                </a:lnTo>
                <a:lnTo>
                  <a:pt x="165704" y="327395"/>
                </a:lnTo>
                <a:lnTo>
                  <a:pt x="165131" y="329349"/>
                </a:lnTo>
                <a:lnTo>
                  <a:pt x="163758" y="330130"/>
                </a:lnTo>
                <a:lnTo>
                  <a:pt x="163758" y="332864"/>
                </a:lnTo>
                <a:lnTo>
                  <a:pt x="166489" y="334036"/>
                </a:lnTo>
                <a:lnTo>
                  <a:pt x="167274" y="335990"/>
                </a:lnTo>
                <a:lnTo>
                  <a:pt x="167470" y="337750"/>
                </a:lnTo>
                <a:lnTo>
                  <a:pt x="168255" y="337944"/>
                </a:lnTo>
                <a:lnTo>
                  <a:pt x="168647" y="339508"/>
                </a:lnTo>
                <a:lnTo>
                  <a:pt x="169219" y="340680"/>
                </a:lnTo>
                <a:lnTo>
                  <a:pt x="169023" y="341852"/>
                </a:lnTo>
                <a:lnTo>
                  <a:pt x="169219" y="344197"/>
                </a:lnTo>
                <a:lnTo>
                  <a:pt x="170004" y="344588"/>
                </a:lnTo>
                <a:lnTo>
                  <a:pt x="170805" y="345703"/>
                </a:lnTo>
                <a:lnTo>
                  <a:pt x="171394" y="345913"/>
                </a:lnTo>
                <a:lnTo>
                  <a:pt x="171868" y="346083"/>
                </a:lnTo>
                <a:lnTo>
                  <a:pt x="173389" y="345094"/>
                </a:lnTo>
                <a:lnTo>
                  <a:pt x="174076" y="346387"/>
                </a:lnTo>
                <a:lnTo>
                  <a:pt x="174844" y="348061"/>
                </a:lnTo>
                <a:lnTo>
                  <a:pt x="174844" y="349202"/>
                </a:lnTo>
                <a:lnTo>
                  <a:pt x="174681" y="349582"/>
                </a:lnTo>
                <a:lnTo>
                  <a:pt x="175596" y="350343"/>
                </a:lnTo>
                <a:lnTo>
                  <a:pt x="175531" y="351255"/>
                </a:lnTo>
                <a:lnTo>
                  <a:pt x="175678" y="352320"/>
                </a:lnTo>
                <a:lnTo>
                  <a:pt x="177199" y="351788"/>
                </a:lnTo>
                <a:lnTo>
                  <a:pt x="177804" y="350267"/>
                </a:lnTo>
                <a:lnTo>
                  <a:pt x="178720" y="350191"/>
                </a:lnTo>
                <a:lnTo>
                  <a:pt x="179553" y="348973"/>
                </a:lnTo>
                <a:lnTo>
                  <a:pt x="180240" y="348973"/>
                </a:lnTo>
                <a:lnTo>
                  <a:pt x="180616" y="349430"/>
                </a:lnTo>
                <a:lnTo>
                  <a:pt x="181303" y="349430"/>
                </a:lnTo>
                <a:lnTo>
                  <a:pt x="181385" y="350038"/>
                </a:lnTo>
                <a:lnTo>
                  <a:pt x="181074" y="350723"/>
                </a:lnTo>
                <a:lnTo>
                  <a:pt x="181303" y="351255"/>
                </a:lnTo>
                <a:lnTo>
                  <a:pt x="181761" y="351712"/>
                </a:lnTo>
                <a:lnTo>
                  <a:pt x="181532" y="352244"/>
                </a:lnTo>
                <a:lnTo>
                  <a:pt x="180551" y="352092"/>
                </a:lnTo>
                <a:lnTo>
                  <a:pt x="180387" y="352625"/>
                </a:lnTo>
                <a:lnTo>
                  <a:pt x="181074" y="353385"/>
                </a:lnTo>
                <a:lnTo>
                  <a:pt x="181990" y="353841"/>
                </a:lnTo>
                <a:lnTo>
                  <a:pt x="183281" y="353613"/>
                </a:lnTo>
                <a:lnTo>
                  <a:pt x="183592" y="353994"/>
                </a:lnTo>
                <a:lnTo>
                  <a:pt x="183363" y="354678"/>
                </a:lnTo>
                <a:lnTo>
                  <a:pt x="183739" y="354983"/>
                </a:lnTo>
                <a:lnTo>
                  <a:pt x="185865" y="355515"/>
                </a:lnTo>
                <a:lnTo>
                  <a:pt x="186862" y="356428"/>
                </a:lnTo>
                <a:lnTo>
                  <a:pt x="188154" y="356428"/>
                </a:lnTo>
                <a:lnTo>
                  <a:pt x="188759" y="355895"/>
                </a:lnTo>
                <a:lnTo>
                  <a:pt x="190133" y="356504"/>
                </a:lnTo>
                <a:lnTo>
                  <a:pt x="190591" y="355743"/>
                </a:lnTo>
                <a:lnTo>
                  <a:pt x="191196" y="355743"/>
                </a:lnTo>
                <a:lnTo>
                  <a:pt x="191196" y="354906"/>
                </a:lnTo>
                <a:lnTo>
                  <a:pt x="191719" y="354450"/>
                </a:lnTo>
                <a:lnTo>
                  <a:pt x="191882" y="353918"/>
                </a:lnTo>
                <a:lnTo>
                  <a:pt x="192782" y="354374"/>
                </a:lnTo>
                <a:lnTo>
                  <a:pt x="193092" y="353918"/>
                </a:lnTo>
                <a:lnTo>
                  <a:pt x="193468" y="353765"/>
                </a:lnTo>
                <a:lnTo>
                  <a:pt x="193861" y="353233"/>
                </a:lnTo>
                <a:lnTo>
                  <a:pt x="194760" y="353613"/>
                </a:lnTo>
                <a:lnTo>
                  <a:pt x="194924" y="354906"/>
                </a:lnTo>
                <a:lnTo>
                  <a:pt x="195905" y="355135"/>
                </a:lnTo>
                <a:lnTo>
                  <a:pt x="197049" y="355515"/>
                </a:lnTo>
                <a:lnTo>
                  <a:pt x="197278" y="356275"/>
                </a:lnTo>
                <a:lnTo>
                  <a:pt x="197589" y="357341"/>
                </a:lnTo>
                <a:lnTo>
                  <a:pt x="198259" y="358253"/>
                </a:lnTo>
                <a:lnTo>
                  <a:pt x="199109" y="359090"/>
                </a:lnTo>
                <a:lnTo>
                  <a:pt x="200090" y="359394"/>
                </a:lnTo>
                <a:lnTo>
                  <a:pt x="200548" y="359698"/>
                </a:lnTo>
                <a:lnTo>
                  <a:pt x="200090" y="359927"/>
                </a:lnTo>
                <a:lnTo>
                  <a:pt x="200009" y="360535"/>
                </a:lnTo>
                <a:lnTo>
                  <a:pt x="202756" y="359622"/>
                </a:lnTo>
                <a:lnTo>
                  <a:pt x="203361" y="360003"/>
                </a:lnTo>
                <a:lnTo>
                  <a:pt x="204195" y="360079"/>
                </a:lnTo>
                <a:lnTo>
                  <a:pt x="204048" y="360992"/>
                </a:lnTo>
                <a:lnTo>
                  <a:pt x="205258" y="361296"/>
                </a:lnTo>
                <a:lnTo>
                  <a:pt x="205650" y="362132"/>
                </a:lnTo>
                <a:lnTo>
                  <a:pt x="207318" y="361448"/>
                </a:lnTo>
                <a:lnTo>
                  <a:pt x="208152" y="362741"/>
                </a:lnTo>
                <a:lnTo>
                  <a:pt x="210277" y="364795"/>
                </a:lnTo>
                <a:lnTo>
                  <a:pt x="211733" y="364643"/>
                </a:lnTo>
                <a:lnTo>
                  <a:pt x="213940" y="364643"/>
                </a:lnTo>
                <a:lnTo>
                  <a:pt x="215150" y="364795"/>
                </a:lnTo>
                <a:lnTo>
                  <a:pt x="215297" y="365251"/>
                </a:lnTo>
                <a:lnTo>
                  <a:pt x="216524" y="364643"/>
                </a:lnTo>
                <a:lnTo>
                  <a:pt x="217357" y="365023"/>
                </a:lnTo>
                <a:lnTo>
                  <a:pt x="217962" y="364262"/>
                </a:lnTo>
                <a:lnTo>
                  <a:pt x="219647" y="363426"/>
                </a:lnTo>
                <a:lnTo>
                  <a:pt x="221167" y="362969"/>
                </a:lnTo>
                <a:lnTo>
                  <a:pt x="223146" y="362513"/>
                </a:lnTo>
                <a:lnTo>
                  <a:pt x="223980" y="362817"/>
                </a:lnTo>
                <a:lnTo>
                  <a:pt x="224356" y="363730"/>
                </a:lnTo>
                <a:lnTo>
                  <a:pt x="224274" y="365175"/>
                </a:lnTo>
                <a:lnTo>
                  <a:pt x="224814" y="366544"/>
                </a:lnTo>
                <a:lnTo>
                  <a:pt x="225419" y="367077"/>
                </a:lnTo>
                <a:lnTo>
                  <a:pt x="225648" y="367913"/>
                </a:lnTo>
                <a:lnTo>
                  <a:pt x="226416" y="368674"/>
                </a:lnTo>
                <a:lnTo>
                  <a:pt x="226416" y="369054"/>
                </a:lnTo>
                <a:lnTo>
                  <a:pt x="227544" y="369739"/>
                </a:lnTo>
                <a:lnTo>
                  <a:pt x="227708" y="370575"/>
                </a:lnTo>
                <a:lnTo>
                  <a:pt x="228166" y="371108"/>
                </a:lnTo>
                <a:lnTo>
                  <a:pt x="227773" y="372173"/>
                </a:lnTo>
                <a:lnTo>
                  <a:pt x="228836" y="372857"/>
                </a:lnTo>
                <a:lnTo>
                  <a:pt x="229915" y="372401"/>
                </a:lnTo>
                <a:lnTo>
                  <a:pt x="231207" y="371336"/>
                </a:lnTo>
                <a:lnTo>
                  <a:pt x="233251" y="370119"/>
                </a:lnTo>
                <a:lnTo>
                  <a:pt x="234624" y="369815"/>
                </a:lnTo>
                <a:lnTo>
                  <a:pt x="235834" y="369206"/>
                </a:lnTo>
                <a:lnTo>
                  <a:pt x="236832" y="369282"/>
                </a:lnTo>
                <a:lnTo>
                  <a:pt x="237355" y="369891"/>
                </a:lnTo>
                <a:lnTo>
                  <a:pt x="238271" y="369967"/>
                </a:lnTo>
                <a:lnTo>
                  <a:pt x="239644" y="369282"/>
                </a:lnTo>
                <a:lnTo>
                  <a:pt x="240707" y="369130"/>
                </a:lnTo>
                <a:lnTo>
                  <a:pt x="241933" y="369130"/>
                </a:lnTo>
                <a:lnTo>
                  <a:pt x="242686" y="370043"/>
                </a:lnTo>
                <a:lnTo>
                  <a:pt x="242996" y="370400"/>
                </a:lnTo>
                <a:lnTo>
                  <a:pt x="243290" y="370769"/>
                </a:lnTo>
                <a:lnTo>
                  <a:pt x="243601" y="371554"/>
                </a:lnTo>
                <a:lnTo>
                  <a:pt x="244501" y="372200"/>
                </a:lnTo>
                <a:lnTo>
                  <a:pt x="244975" y="373538"/>
                </a:lnTo>
                <a:lnTo>
                  <a:pt x="245073" y="374807"/>
                </a:lnTo>
                <a:lnTo>
                  <a:pt x="244468" y="376329"/>
                </a:lnTo>
                <a:lnTo>
                  <a:pt x="243274" y="377829"/>
                </a:lnTo>
                <a:lnTo>
                  <a:pt x="242195" y="379051"/>
                </a:lnTo>
                <a:lnTo>
                  <a:pt x="241966" y="380121"/>
                </a:lnTo>
                <a:lnTo>
                  <a:pt x="241901" y="381147"/>
                </a:lnTo>
                <a:lnTo>
                  <a:pt x="241966" y="382301"/>
                </a:lnTo>
                <a:lnTo>
                  <a:pt x="241312" y="384288"/>
                </a:lnTo>
                <a:lnTo>
                  <a:pt x="241198" y="386789"/>
                </a:lnTo>
                <a:lnTo>
                  <a:pt x="242032" y="388200"/>
                </a:lnTo>
                <a:lnTo>
                  <a:pt x="242669" y="389610"/>
                </a:lnTo>
                <a:lnTo>
                  <a:pt x="242342" y="391790"/>
                </a:lnTo>
                <a:lnTo>
                  <a:pt x="243045" y="393009"/>
                </a:lnTo>
                <a:lnTo>
                  <a:pt x="242980" y="393714"/>
                </a:lnTo>
                <a:lnTo>
                  <a:pt x="242980" y="395125"/>
                </a:lnTo>
                <a:lnTo>
                  <a:pt x="244844" y="396407"/>
                </a:lnTo>
                <a:lnTo>
                  <a:pt x="247918" y="397048"/>
                </a:lnTo>
                <a:lnTo>
                  <a:pt x="250240" y="396728"/>
                </a:lnTo>
                <a:lnTo>
                  <a:pt x="253183" y="392688"/>
                </a:lnTo>
                <a:lnTo>
                  <a:pt x="255113" y="389033"/>
                </a:lnTo>
                <a:lnTo>
                  <a:pt x="261195" y="384609"/>
                </a:lnTo>
                <a:lnTo>
                  <a:pt x="263059" y="381716"/>
                </a:lnTo>
                <a:lnTo>
                  <a:pt x="263501" y="381018"/>
                </a:lnTo>
                <a:lnTo>
                  <a:pt x="264335" y="376530"/>
                </a:lnTo>
                <a:lnTo>
                  <a:pt x="265299" y="375183"/>
                </a:lnTo>
                <a:lnTo>
                  <a:pt x="268831" y="372042"/>
                </a:lnTo>
                <a:lnTo>
                  <a:pt x="271202" y="369862"/>
                </a:lnTo>
                <a:lnTo>
                  <a:pt x="272674" y="367874"/>
                </a:lnTo>
                <a:lnTo>
                  <a:pt x="276582" y="362680"/>
                </a:lnTo>
                <a:lnTo>
                  <a:pt x="278953" y="360757"/>
                </a:lnTo>
                <a:lnTo>
                  <a:pt x="282877" y="358512"/>
                </a:lnTo>
                <a:lnTo>
                  <a:pt x="285052" y="356268"/>
                </a:lnTo>
                <a:lnTo>
                  <a:pt x="287488" y="353190"/>
                </a:lnTo>
                <a:lnTo>
                  <a:pt x="288829" y="350369"/>
                </a:lnTo>
                <a:lnTo>
                  <a:pt x="291069" y="348510"/>
                </a:lnTo>
                <a:lnTo>
                  <a:pt x="295108" y="348253"/>
                </a:lnTo>
                <a:lnTo>
                  <a:pt x="295893" y="347676"/>
                </a:lnTo>
                <a:lnTo>
                  <a:pt x="297609" y="345560"/>
                </a:lnTo>
                <a:lnTo>
                  <a:pt x="298901" y="344791"/>
                </a:lnTo>
                <a:lnTo>
                  <a:pt x="299997" y="344791"/>
                </a:lnTo>
                <a:lnTo>
                  <a:pt x="302548" y="345240"/>
                </a:lnTo>
                <a:lnTo>
                  <a:pt x="303561" y="344707"/>
                </a:lnTo>
                <a:lnTo>
                  <a:pt x="304640" y="344253"/>
                </a:lnTo>
                <a:lnTo>
                  <a:pt x="305540" y="343470"/>
                </a:lnTo>
                <a:lnTo>
                  <a:pt x="306292" y="342954"/>
                </a:lnTo>
                <a:lnTo>
                  <a:pt x="306930" y="342315"/>
                </a:lnTo>
                <a:lnTo>
                  <a:pt x="307567" y="341861"/>
                </a:lnTo>
                <a:lnTo>
                  <a:pt x="308205" y="341387"/>
                </a:lnTo>
                <a:lnTo>
                  <a:pt x="308827" y="341056"/>
                </a:lnTo>
                <a:lnTo>
                  <a:pt x="309464" y="341098"/>
                </a:lnTo>
                <a:lnTo>
                  <a:pt x="310151" y="340893"/>
                </a:lnTo>
                <a:lnTo>
                  <a:pt x="311116" y="340376"/>
                </a:lnTo>
                <a:lnTo>
                  <a:pt x="311737" y="339943"/>
                </a:lnTo>
                <a:lnTo>
                  <a:pt x="312326" y="339758"/>
                </a:lnTo>
                <a:lnTo>
                  <a:pt x="313012" y="340067"/>
                </a:lnTo>
                <a:lnTo>
                  <a:pt x="313748" y="340005"/>
                </a:lnTo>
                <a:lnTo>
                  <a:pt x="314173" y="339696"/>
                </a:lnTo>
                <a:lnTo>
                  <a:pt x="314926" y="339552"/>
                </a:lnTo>
                <a:lnTo>
                  <a:pt x="315923" y="339200"/>
                </a:lnTo>
                <a:lnTo>
                  <a:pt x="316364" y="338644"/>
                </a:lnTo>
                <a:lnTo>
                  <a:pt x="316283" y="337943"/>
                </a:lnTo>
                <a:lnTo>
                  <a:pt x="315841" y="337469"/>
                </a:lnTo>
                <a:lnTo>
                  <a:pt x="315612" y="336952"/>
                </a:lnTo>
                <a:lnTo>
                  <a:pt x="315629" y="336252"/>
                </a:lnTo>
                <a:lnTo>
                  <a:pt x="315792" y="335117"/>
                </a:lnTo>
                <a:lnTo>
                  <a:pt x="315563" y="334272"/>
                </a:lnTo>
                <a:lnTo>
                  <a:pt x="315612" y="333652"/>
                </a:lnTo>
                <a:lnTo>
                  <a:pt x="316021" y="332890"/>
                </a:lnTo>
                <a:lnTo>
                  <a:pt x="316626" y="332230"/>
                </a:lnTo>
                <a:lnTo>
                  <a:pt x="317182" y="331116"/>
                </a:lnTo>
                <a:lnTo>
                  <a:pt x="317885" y="330452"/>
                </a:lnTo>
                <a:lnTo>
                  <a:pt x="317983" y="330019"/>
                </a:lnTo>
                <a:lnTo>
                  <a:pt x="317836" y="329489"/>
                </a:lnTo>
                <a:lnTo>
                  <a:pt x="317721" y="329000"/>
                </a:lnTo>
                <a:lnTo>
                  <a:pt x="317836" y="328583"/>
                </a:lnTo>
                <a:lnTo>
                  <a:pt x="318049" y="328230"/>
                </a:lnTo>
                <a:lnTo>
                  <a:pt x="318081" y="327676"/>
                </a:lnTo>
                <a:lnTo>
                  <a:pt x="317852" y="327460"/>
                </a:lnTo>
                <a:lnTo>
                  <a:pt x="317738" y="327283"/>
                </a:lnTo>
                <a:lnTo>
                  <a:pt x="317869" y="327041"/>
                </a:lnTo>
                <a:lnTo>
                  <a:pt x="318016" y="326842"/>
                </a:lnTo>
                <a:lnTo>
                  <a:pt x="317951" y="326649"/>
                </a:lnTo>
                <a:lnTo>
                  <a:pt x="317705" y="326472"/>
                </a:lnTo>
                <a:lnTo>
                  <a:pt x="317493" y="326185"/>
                </a:lnTo>
                <a:lnTo>
                  <a:pt x="317264" y="326015"/>
                </a:lnTo>
                <a:lnTo>
                  <a:pt x="317035" y="325871"/>
                </a:lnTo>
                <a:lnTo>
                  <a:pt x="316888" y="325558"/>
                </a:lnTo>
                <a:lnTo>
                  <a:pt x="316512" y="325349"/>
                </a:lnTo>
                <a:lnTo>
                  <a:pt x="316364" y="324996"/>
                </a:lnTo>
                <a:lnTo>
                  <a:pt x="316201" y="324684"/>
                </a:lnTo>
                <a:lnTo>
                  <a:pt x="316217" y="324427"/>
                </a:lnTo>
                <a:lnTo>
                  <a:pt x="315939" y="324074"/>
                </a:lnTo>
                <a:lnTo>
                  <a:pt x="315661" y="323753"/>
                </a:lnTo>
                <a:lnTo>
                  <a:pt x="315759" y="323472"/>
                </a:lnTo>
                <a:lnTo>
                  <a:pt x="316037" y="323102"/>
                </a:lnTo>
                <a:lnTo>
                  <a:pt x="316201" y="322878"/>
                </a:lnTo>
                <a:lnTo>
                  <a:pt x="316413" y="322630"/>
                </a:lnTo>
                <a:lnTo>
                  <a:pt x="316675" y="322365"/>
                </a:lnTo>
                <a:lnTo>
                  <a:pt x="316969" y="322020"/>
                </a:lnTo>
                <a:lnTo>
                  <a:pt x="317231" y="321650"/>
                </a:lnTo>
                <a:lnTo>
                  <a:pt x="317411" y="321291"/>
                </a:lnTo>
                <a:lnTo>
                  <a:pt x="317460" y="321001"/>
                </a:lnTo>
                <a:lnTo>
                  <a:pt x="317705" y="320712"/>
                </a:lnTo>
                <a:lnTo>
                  <a:pt x="318130" y="320521"/>
                </a:lnTo>
                <a:lnTo>
                  <a:pt x="318376" y="320264"/>
                </a:lnTo>
                <a:lnTo>
                  <a:pt x="318572" y="320094"/>
                </a:lnTo>
                <a:lnTo>
                  <a:pt x="318654" y="319806"/>
                </a:lnTo>
                <a:lnTo>
                  <a:pt x="318948" y="319621"/>
                </a:lnTo>
                <a:lnTo>
                  <a:pt x="319275" y="319469"/>
                </a:lnTo>
                <a:lnTo>
                  <a:pt x="319618" y="319116"/>
                </a:lnTo>
                <a:lnTo>
                  <a:pt x="319978" y="318787"/>
                </a:lnTo>
                <a:lnTo>
                  <a:pt x="320289" y="318410"/>
                </a:lnTo>
                <a:lnTo>
                  <a:pt x="320599" y="318089"/>
                </a:lnTo>
                <a:lnTo>
                  <a:pt x="321073" y="317808"/>
                </a:lnTo>
                <a:lnTo>
                  <a:pt x="321417" y="317415"/>
                </a:lnTo>
                <a:lnTo>
                  <a:pt x="321482" y="317101"/>
                </a:lnTo>
                <a:lnTo>
                  <a:pt x="321744" y="316990"/>
                </a:lnTo>
                <a:lnTo>
                  <a:pt x="322071" y="316958"/>
                </a:lnTo>
                <a:lnTo>
                  <a:pt x="322365" y="316676"/>
                </a:lnTo>
                <a:lnTo>
                  <a:pt x="322480" y="316348"/>
                </a:lnTo>
                <a:lnTo>
                  <a:pt x="322741" y="316251"/>
                </a:lnTo>
                <a:lnTo>
                  <a:pt x="323003" y="316035"/>
                </a:lnTo>
                <a:lnTo>
                  <a:pt x="323183" y="315867"/>
                </a:lnTo>
                <a:lnTo>
                  <a:pt x="323493" y="315690"/>
                </a:lnTo>
                <a:lnTo>
                  <a:pt x="323641" y="315497"/>
                </a:lnTo>
                <a:lnTo>
                  <a:pt x="323837" y="315465"/>
                </a:lnTo>
                <a:lnTo>
                  <a:pt x="324050" y="315409"/>
                </a:lnTo>
                <a:lnTo>
                  <a:pt x="324213" y="315152"/>
                </a:lnTo>
                <a:lnTo>
                  <a:pt x="324393" y="315120"/>
                </a:lnTo>
                <a:lnTo>
                  <a:pt x="324655" y="315161"/>
                </a:lnTo>
                <a:lnTo>
                  <a:pt x="324818" y="315008"/>
                </a:lnTo>
                <a:lnTo>
                  <a:pt x="325243" y="314920"/>
                </a:lnTo>
                <a:lnTo>
                  <a:pt x="325423" y="314848"/>
                </a:lnTo>
                <a:lnTo>
                  <a:pt x="325554" y="314680"/>
                </a:lnTo>
                <a:lnTo>
                  <a:pt x="325488" y="314430"/>
                </a:lnTo>
                <a:lnTo>
                  <a:pt x="325586" y="314086"/>
                </a:lnTo>
                <a:lnTo>
                  <a:pt x="325750" y="314005"/>
                </a:lnTo>
                <a:lnTo>
                  <a:pt x="325962" y="313861"/>
                </a:lnTo>
                <a:lnTo>
                  <a:pt x="326077" y="313532"/>
                </a:lnTo>
                <a:lnTo>
                  <a:pt x="326306" y="313364"/>
                </a:lnTo>
                <a:lnTo>
                  <a:pt x="326535" y="313187"/>
                </a:lnTo>
                <a:lnTo>
                  <a:pt x="326797" y="313051"/>
                </a:lnTo>
                <a:lnTo>
                  <a:pt x="326927" y="312817"/>
                </a:lnTo>
                <a:lnTo>
                  <a:pt x="326960" y="312497"/>
                </a:lnTo>
                <a:lnTo>
                  <a:pt x="327025" y="312240"/>
                </a:lnTo>
                <a:lnTo>
                  <a:pt x="327320" y="312119"/>
                </a:lnTo>
                <a:lnTo>
                  <a:pt x="327516" y="312127"/>
                </a:lnTo>
                <a:lnTo>
                  <a:pt x="327761" y="312088"/>
                </a:lnTo>
                <a:lnTo>
                  <a:pt x="327892" y="311840"/>
                </a:lnTo>
                <a:lnTo>
                  <a:pt x="328186" y="311647"/>
                </a:lnTo>
                <a:lnTo>
                  <a:pt x="328513" y="311398"/>
                </a:lnTo>
                <a:lnTo>
                  <a:pt x="328759" y="311117"/>
                </a:lnTo>
                <a:lnTo>
                  <a:pt x="328939" y="310836"/>
                </a:lnTo>
                <a:lnTo>
                  <a:pt x="329200" y="310659"/>
                </a:lnTo>
                <a:lnTo>
                  <a:pt x="329560" y="310667"/>
                </a:lnTo>
                <a:lnTo>
                  <a:pt x="329985" y="310644"/>
                </a:lnTo>
                <a:lnTo>
                  <a:pt x="330181" y="310548"/>
                </a:lnTo>
                <a:lnTo>
                  <a:pt x="330247" y="310355"/>
                </a:lnTo>
                <a:lnTo>
                  <a:pt x="330083" y="310203"/>
                </a:lnTo>
                <a:lnTo>
                  <a:pt x="329870" y="310115"/>
                </a:lnTo>
                <a:lnTo>
                  <a:pt x="329805" y="309922"/>
                </a:lnTo>
                <a:lnTo>
                  <a:pt x="329920" y="309673"/>
                </a:lnTo>
                <a:lnTo>
                  <a:pt x="330116" y="309457"/>
                </a:lnTo>
                <a:lnTo>
                  <a:pt x="330345" y="309176"/>
                </a:lnTo>
                <a:lnTo>
                  <a:pt x="330590" y="308983"/>
                </a:lnTo>
                <a:lnTo>
                  <a:pt x="330770" y="308767"/>
                </a:lnTo>
                <a:lnTo>
                  <a:pt x="330786" y="308542"/>
                </a:lnTo>
                <a:lnTo>
                  <a:pt x="330704" y="308398"/>
                </a:lnTo>
                <a:lnTo>
                  <a:pt x="330672" y="308180"/>
                </a:lnTo>
                <a:lnTo>
                  <a:pt x="330770" y="307981"/>
                </a:lnTo>
                <a:lnTo>
                  <a:pt x="330950" y="307884"/>
                </a:lnTo>
                <a:lnTo>
                  <a:pt x="331358" y="307932"/>
                </a:lnTo>
                <a:lnTo>
                  <a:pt x="331669" y="308044"/>
                </a:lnTo>
                <a:lnTo>
                  <a:pt x="332111" y="308337"/>
                </a:lnTo>
                <a:lnTo>
                  <a:pt x="332127" y="308685"/>
                </a:lnTo>
                <a:lnTo>
                  <a:pt x="332045" y="308967"/>
                </a:lnTo>
                <a:lnTo>
                  <a:pt x="331882" y="309353"/>
                </a:lnTo>
                <a:lnTo>
                  <a:pt x="331882" y="309626"/>
                </a:lnTo>
                <a:lnTo>
                  <a:pt x="332029" y="309889"/>
                </a:lnTo>
                <a:lnTo>
                  <a:pt x="332078" y="310170"/>
                </a:lnTo>
                <a:lnTo>
                  <a:pt x="332209" y="310460"/>
                </a:lnTo>
                <a:lnTo>
                  <a:pt x="332339" y="310813"/>
                </a:lnTo>
                <a:lnTo>
                  <a:pt x="332438" y="311078"/>
                </a:lnTo>
                <a:lnTo>
                  <a:pt x="332519" y="311341"/>
                </a:lnTo>
                <a:lnTo>
                  <a:pt x="332650" y="311807"/>
                </a:lnTo>
                <a:lnTo>
                  <a:pt x="332667" y="312047"/>
                </a:lnTo>
                <a:lnTo>
                  <a:pt x="332814" y="312329"/>
                </a:lnTo>
                <a:lnTo>
                  <a:pt x="332797" y="312513"/>
                </a:lnTo>
                <a:lnTo>
                  <a:pt x="332585" y="312674"/>
                </a:lnTo>
                <a:lnTo>
                  <a:pt x="332307" y="312889"/>
                </a:lnTo>
                <a:lnTo>
                  <a:pt x="331931" y="313179"/>
                </a:lnTo>
                <a:lnTo>
                  <a:pt x="331849" y="313516"/>
                </a:lnTo>
                <a:lnTo>
                  <a:pt x="331800" y="313789"/>
                </a:lnTo>
                <a:lnTo>
                  <a:pt x="331669" y="314029"/>
                </a:lnTo>
                <a:lnTo>
                  <a:pt x="331440" y="314294"/>
                </a:lnTo>
                <a:lnTo>
                  <a:pt x="331064" y="314559"/>
                </a:lnTo>
                <a:lnTo>
                  <a:pt x="330590" y="314655"/>
                </a:lnTo>
                <a:lnTo>
                  <a:pt x="330655" y="314856"/>
                </a:lnTo>
                <a:lnTo>
                  <a:pt x="330770" y="315056"/>
                </a:lnTo>
                <a:lnTo>
                  <a:pt x="330868" y="315282"/>
                </a:lnTo>
                <a:lnTo>
                  <a:pt x="330819" y="315553"/>
                </a:lnTo>
                <a:lnTo>
                  <a:pt x="330852" y="315842"/>
                </a:lnTo>
                <a:lnTo>
                  <a:pt x="330982" y="316163"/>
                </a:lnTo>
                <a:lnTo>
                  <a:pt x="331048" y="316444"/>
                </a:lnTo>
                <a:lnTo>
                  <a:pt x="330966" y="316676"/>
                </a:lnTo>
                <a:lnTo>
                  <a:pt x="330835" y="317013"/>
                </a:lnTo>
                <a:lnTo>
                  <a:pt x="330655" y="317375"/>
                </a:lnTo>
                <a:lnTo>
                  <a:pt x="330557" y="317608"/>
                </a:lnTo>
                <a:lnTo>
                  <a:pt x="330296" y="317703"/>
                </a:lnTo>
                <a:lnTo>
                  <a:pt x="330149" y="317695"/>
                </a:lnTo>
                <a:lnTo>
                  <a:pt x="329756" y="317720"/>
                </a:lnTo>
                <a:lnTo>
                  <a:pt x="329462" y="317711"/>
                </a:lnTo>
                <a:lnTo>
                  <a:pt x="329167" y="317744"/>
                </a:lnTo>
                <a:lnTo>
                  <a:pt x="328971" y="317816"/>
                </a:lnTo>
                <a:lnTo>
                  <a:pt x="328693" y="318105"/>
                </a:lnTo>
                <a:lnTo>
                  <a:pt x="328481" y="318329"/>
                </a:lnTo>
                <a:lnTo>
                  <a:pt x="328301" y="318539"/>
                </a:lnTo>
                <a:lnTo>
                  <a:pt x="328056" y="318683"/>
                </a:lnTo>
                <a:lnTo>
                  <a:pt x="328121" y="318923"/>
                </a:lnTo>
                <a:lnTo>
                  <a:pt x="328121" y="319132"/>
                </a:lnTo>
                <a:lnTo>
                  <a:pt x="327892" y="319449"/>
                </a:lnTo>
                <a:lnTo>
                  <a:pt x="327696" y="319477"/>
                </a:lnTo>
                <a:lnTo>
                  <a:pt x="327352" y="319613"/>
                </a:lnTo>
                <a:lnTo>
                  <a:pt x="327058" y="319781"/>
                </a:lnTo>
                <a:lnTo>
                  <a:pt x="326911" y="319837"/>
                </a:lnTo>
                <a:lnTo>
                  <a:pt x="326666" y="319822"/>
                </a:lnTo>
                <a:lnTo>
                  <a:pt x="326486" y="319709"/>
                </a:lnTo>
                <a:lnTo>
                  <a:pt x="326224" y="319420"/>
                </a:lnTo>
                <a:lnTo>
                  <a:pt x="325995" y="319404"/>
                </a:lnTo>
                <a:lnTo>
                  <a:pt x="325783" y="319613"/>
                </a:lnTo>
                <a:lnTo>
                  <a:pt x="325914" y="319726"/>
                </a:lnTo>
                <a:lnTo>
                  <a:pt x="326077" y="319837"/>
                </a:lnTo>
                <a:lnTo>
                  <a:pt x="326240" y="320030"/>
                </a:lnTo>
                <a:lnTo>
                  <a:pt x="326486" y="320270"/>
                </a:lnTo>
                <a:lnTo>
                  <a:pt x="326600" y="320471"/>
                </a:lnTo>
                <a:lnTo>
                  <a:pt x="326600" y="320728"/>
                </a:lnTo>
                <a:lnTo>
                  <a:pt x="326551" y="321026"/>
                </a:lnTo>
                <a:lnTo>
                  <a:pt x="326813" y="321371"/>
                </a:lnTo>
                <a:lnTo>
                  <a:pt x="326927" y="321636"/>
                </a:lnTo>
                <a:lnTo>
                  <a:pt x="326993" y="322020"/>
                </a:lnTo>
                <a:lnTo>
                  <a:pt x="327009" y="322205"/>
                </a:lnTo>
                <a:lnTo>
                  <a:pt x="327123" y="322470"/>
                </a:lnTo>
                <a:lnTo>
                  <a:pt x="327336" y="322533"/>
                </a:lnTo>
                <a:lnTo>
                  <a:pt x="327598" y="322630"/>
                </a:lnTo>
                <a:lnTo>
                  <a:pt x="327892" y="322630"/>
                </a:lnTo>
                <a:lnTo>
                  <a:pt x="328170" y="322494"/>
                </a:lnTo>
                <a:lnTo>
                  <a:pt x="328481" y="322406"/>
                </a:lnTo>
                <a:lnTo>
                  <a:pt x="328709" y="322324"/>
                </a:lnTo>
                <a:lnTo>
                  <a:pt x="328955" y="322197"/>
                </a:lnTo>
                <a:lnTo>
                  <a:pt x="329233" y="322084"/>
                </a:lnTo>
                <a:lnTo>
                  <a:pt x="329380" y="321923"/>
                </a:lnTo>
                <a:lnTo>
                  <a:pt x="329658" y="321835"/>
                </a:lnTo>
                <a:lnTo>
                  <a:pt x="329969" y="321851"/>
                </a:lnTo>
                <a:lnTo>
                  <a:pt x="330263" y="321730"/>
                </a:lnTo>
                <a:lnTo>
                  <a:pt x="330639" y="321636"/>
                </a:lnTo>
                <a:lnTo>
                  <a:pt x="330933" y="321667"/>
                </a:lnTo>
                <a:lnTo>
                  <a:pt x="331260" y="321843"/>
                </a:lnTo>
                <a:lnTo>
                  <a:pt x="331604" y="321884"/>
                </a:lnTo>
                <a:lnTo>
                  <a:pt x="332045" y="322053"/>
                </a:lnTo>
                <a:lnTo>
                  <a:pt x="332405" y="322164"/>
                </a:lnTo>
                <a:lnTo>
                  <a:pt x="332748" y="322229"/>
                </a:lnTo>
                <a:lnTo>
                  <a:pt x="333272" y="322164"/>
                </a:lnTo>
                <a:lnTo>
                  <a:pt x="333468" y="322133"/>
                </a:lnTo>
                <a:lnTo>
                  <a:pt x="333664" y="322133"/>
                </a:lnTo>
                <a:lnTo>
                  <a:pt x="333942" y="322188"/>
                </a:lnTo>
                <a:lnTo>
                  <a:pt x="334155" y="322229"/>
                </a:lnTo>
                <a:lnTo>
                  <a:pt x="334334" y="322340"/>
                </a:lnTo>
                <a:lnTo>
                  <a:pt x="334514" y="322525"/>
                </a:lnTo>
                <a:lnTo>
                  <a:pt x="334596" y="322743"/>
                </a:lnTo>
                <a:lnTo>
                  <a:pt x="334531" y="322895"/>
                </a:lnTo>
                <a:lnTo>
                  <a:pt x="334449" y="323063"/>
                </a:lnTo>
                <a:lnTo>
                  <a:pt x="334514" y="323207"/>
                </a:lnTo>
                <a:lnTo>
                  <a:pt x="334645" y="323344"/>
                </a:lnTo>
                <a:lnTo>
                  <a:pt x="334743" y="323480"/>
                </a:lnTo>
                <a:lnTo>
                  <a:pt x="334890" y="323513"/>
                </a:lnTo>
                <a:lnTo>
                  <a:pt x="335054" y="323544"/>
                </a:lnTo>
                <a:lnTo>
                  <a:pt x="335283" y="323657"/>
                </a:lnTo>
                <a:lnTo>
                  <a:pt x="335446" y="323696"/>
                </a:lnTo>
                <a:lnTo>
                  <a:pt x="335626" y="323825"/>
                </a:lnTo>
                <a:lnTo>
                  <a:pt x="335626" y="324057"/>
                </a:lnTo>
                <a:lnTo>
                  <a:pt x="335724" y="324218"/>
                </a:lnTo>
                <a:lnTo>
                  <a:pt x="335888" y="324275"/>
                </a:lnTo>
                <a:lnTo>
                  <a:pt x="336133" y="324283"/>
                </a:lnTo>
                <a:lnTo>
                  <a:pt x="336362" y="324386"/>
                </a:lnTo>
                <a:lnTo>
                  <a:pt x="336444" y="324628"/>
                </a:lnTo>
                <a:lnTo>
                  <a:pt x="336607" y="324788"/>
                </a:lnTo>
                <a:lnTo>
                  <a:pt x="336836" y="324899"/>
                </a:lnTo>
                <a:lnTo>
                  <a:pt x="337032" y="325100"/>
                </a:lnTo>
                <a:lnTo>
                  <a:pt x="337261" y="325230"/>
                </a:lnTo>
                <a:lnTo>
                  <a:pt x="337392" y="325414"/>
                </a:lnTo>
                <a:lnTo>
                  <a:pt x="337752" y="325606"/>
                </a:lnTo>
                <a:lnTo>
                  <a:pt x="338030" y="325414"/>
                </a:lnTo>
                <a:lnTo>
                  <a:pt x="338259" y="325318"/>
                </a:lnTo>
                <a:lnTo>
                  <a:pt x="338390" y="325181"/>
                </a:lnTo>
                <a:lnTo>
                  <a:pt x="338569" y="325061"/>
                </a:lnTo>
                <a:lnTo>
                  <a:pt x="338815" y="325029"/>
                </a:lnTo>
                <a:lnTo>
                  <a:pt x="339125" y="325037"/>
                </a:lnTo>
                <a:lnTo>
                  <a:pt x="339403" y="324965"/>
                </a:lnTo>
                <a:lnTo>
                  <a:pt x="339518" y="324747"/>
                </a:lnTo>
                <a:lnTo>
                  <a:pt x="339681" y="324556"/>
                </a:lnTo>
                <a:lnTo>
                  <a:pt x="339894" y="324460"/>
                </a:lnTo>
                <a:lnTo>
                  <a:pt x="340156" y="324314"/>
                </a:lnTo>
                <a:lnTo>
                  <a:pt x="340368" y="324371"/>
                </a:lnTo>
                <a:lnTo>
                  <a:pt x="340532" y="324314"/>
                </a:lnTo>
                <a:lnTo>
                  <a:pt x="340760" y="324226"/>
                </a:lnTo>
                <a:lnTo>
                  <a:pt x="340908" y="324283"/>
                </a:lnTo>
                <a:lnTo>
                  <a:pt x="341071" y="324322"/>
                </a:lnTo>
                <a:lnTo>
                  <a:pt x="341316" y="324186"/>
                </a:lnTo>
                <a:lnTo>
                  <a:pt x="341496" y="324041"/>
                </a:lnTo>
                <a:lnTo>
                  <a:pt x="341922" y="324468"/>
                </a:lnTo>
                <a:lnTo>
                  <a:pt x="342298" y="324764"/>
                </a:lnTo>
                <a:lnTo>
                  <a:pt x="342461" y="325037"/>
                </a:lnTo>
                <a:lnTo>
                  <a:pt x="342477" y="325221"/>
                </a:lnTo>
                <a:lnTo>
                  <a:pt x="342314" y="325470"/>
                </a:lnTo>
                <a:lnTo>
                  <a:pt x="342118" y="325758"/>
                </a:lnTo>
                <a:lnTo>
                  <a:pt x="342020" y="326080"/>
                </a:lnTo>
                <a:lnTo>
                  <a:pt x="341823" y="326400"/>
                </a:lnTo>
                <a:lnTo>
                  <a:pt x="341692" y="326673"/>
                </a:lnTo>
                <a:lnTo>
                  <a:pt x="341627" y="327058"/>
                </a:lnTo>
                <a:lnTo>
                  <a:pt x="341496" y="327411"/>
                </a:lnTo>
                <a:lnTo>
                  <a:pt x="341300" y="327676"/>
                </a:lnTo>
                <a:lnTo>
                  <a:pt x="341267" y="327908"/>
                </a:lnTo>
                <a:lnTo>
                  <a:pt x="341087" y="328358"/>
                </a:lnTo>
                <a:lnTo>
                  <a:pt x="340891" y="328694"/>
                </a:lnTo>
                <a:lnTo>
                  <a:pt x="341055" y="328912"/>
                </a:lnTo>
                <a:lnTo>
                  <a:pt x="341169" y="329144"/>
                </a:lnTo>
                <a:lnTo>
                  <a:pt x="341267" y="329385"/>
                </a:lnTo>
                <a:lnTo>
                  <a:pt x="341251" y="329658"/>
                </a:lnTo>
                <a:lnTo>
                  <a:pt x="341349" y="329834"/>
                </a:lnTo>
                <a:lnTo>
                  <a:pt x="341398" y="330011"/>
                </a:lnTo>
                <a:lnTo>
                  <a:pt x="341382" y="330251"/>
                </a:lnTo>
                <a:lnTo>
                  <a:pt x="341431" y="330613"/>
                </a:lnTo>
                <a:lnTo>
                  <a:pt x="341594" y="330917"/>
                </a:lnTo>
                <a:lnTo>
                  <a:pt x="341840" y="331198"/>
                </a:lnTo>
                <a:lnTo>
                  <a:pt x="342085" y="331590"/>
                </a:lnTo>
                <a:lnTo>
                  <a:pt x="342199" y="331863"/>
                </a:lnTo>
                <a:lnTo>
                  <a:pt x="342232" y="332200"/>
                </a:lnTo>
                <a:lnTo>
                  <a:pt x="342281" y="332514"/>
                </a:lnTo>
                <a:lnTo>
                  <a:pt x="342346" y="332810"/>
                </a:lnTo>
                <a:lnTo>
                  <a:pt x="342445" y="333059"/>
                </a:lnTo>
                <a:lnTo>
                  <a:pt x="342461" y="333492"/>
                </a:lnTo>
                <a:lnTo>
                  <a:pt x="342575" y="333917"/>
                </a:lnTo>
                <a:lnTo>
                  <a:pt x="342625" y="334303"/>
                </a:lnTo>
                <a:lnTo>
                  <a:pt x="342690" y="334656"/>
                </a:lnTo>
                <a:lnTo>
                  <a:pt x="342951" y="334977"/>
                </a:lnTo>
                <a:lnTo>
                  <a:pt x="343328" y="335192"/>
                </a:lnTo>
                <a:lnTo>
                  <a:pt x="343655" y="335402"/>
                </a:lnTo>
                <a:lnTo>
                  <a:pt x="343851" y="335537"/>
                </a:lnTo>
                <a:lnTo>
                  <a:pt x="344194" y="335667"/>
                </a:lnTo>
                <a:lnTo>
                  <a:pt x="344636" y="335722"/>
                </a:lnTo>
                <a:lnTo>
                  <a:pt x="344979" y="335891"/>
                </a:lnTo>
                <a:lnTo>
                  <a:pt x="345224" y="336252"/>
                </a:lnTo>
                <a:lnTo>
                  <a:pt x="345339" y="336774"/>
                </a:lnTo>
                <a:lnTo>
                  <a:pt x="345502" y="337328"/>
                </a:lnTo>
                <a:lnTo>
                  <a:pt x="345388" y="337658"/>
                </a:lnTo>
                <a:lnTo>
                  <a:pt x="346026" y="338289"/>
                </a:lnTo>
                <a:lnTo>
                  <a:pt x="346189" y="338332"/>
                </a:lnTo>
                <a:lnTo>
                  <a:pt x="346598" y="338036"/>
                </a:lnTo>
                <a:lnTo>
                  <a:pt x="347039" y="337742"/>
                </a:lnTo>
                <a:lnTo>
                  <a:pt x="347350" y="337735"/>
                </a:lnTo>
                <a:lnTo>
                  <a:pt x="347693" y="338051"/>
                </a:lnTo>
                <a:lnTo>
                  <a:pt x="348053" y="338219"/>
                </a:lnTo>
                <a:lnTo>
                  <a:pt x="348364" y="338443"/>
                </a:lnTo>
                <a:lnTo>
                  <a:pt x="348462" y="338509"/>
                </a:lnTo>
                <a:lnTo>
                  <a:pt x="348642" y="338639"/>
                </a:lnTo>
                <a:lnTo>
                  <a:pt x="348887" y="338682"/>
                </a:lnTo>
                <a:lnTo>
                  <a:pt x="348887" y="339061"/>
                </a:lnTo>
                <a:lnTo>
                  <a:pt x="348969" y="339369"/>
                </a:lnTo>
                <a:lnTo>
                  <a:pt x="348805" y="339650"/>
                </a:lnTo>
                <a:lnTo>
                  <a:pt x="348674" y="339874"/>
                </a:lnTo>
                <a:lnTo>
                  <a:pt x="348478" y="340351"/>
                </a:lnTo>
                <a:lnTo>
                  <a:pt x="348527" y="340940"/>
                </a:lnTo>
                <a:lnTo>
                  <a:pt x="348625" y="341572"/>
                </a:lnTo>
                <a:lnTo>
                  <a:pt x="348773" y="341978"/>
                </a:lnTo>
                <a:lnTo>
                  <a:pt x="349050" y="342147"/>
                </a:lnTo>
                <a:lnTo>
                  <a:pt x="349639" y="342217"/>
                </a:lnTo>
                <a:lnTo>
                  <a:pt x="349933" y="342427"/>
                </a:lnTo>
                <a:lnTo>
                  <a:pt x="349885" y="342932"/>
                </a:lnTo>
                <a:lnTo>
                  <a:pt x="349639" y="343465"/>
                </a:lnTo>
                <a:lnTo>
                  <a:pt x="349639" y="343704"/>
                </a:lnTo>
                <a:lnTo>
                  <a:pt x="350032" y="343746"/>
                </a:lnTo>
                <a:lnTo>
                  <a:pt x="350261" y="343998"/>
                </a:lnTo>
                <a:lnTo>
                  <a:pt x="350457" y="344419"/>
                </a:lnTo>
                <a:lnTo>
                  <a:pt x="350604" y="344686"/>
                </a:lnTo>
                <a:lnTo>
                  <a:pt x="350686" y="345401"/>
                </a:lnTo>
                <a:lnTo>
                  <a:pt x="350784" y="345808"/>
                </a:lnTo>
                <a:lnTo>
                  <a:pt x="350996" y="346159"/>
                </a:lnTo>
                <a:lnTo>
                  <a:pt x="350914" y="346369"/>
                </a:lnTo>
                <a:lnTo>
                  <a:pt x="350718" y="346776"/>
                </a:lnTo>
                <a:lnTo>
                  <a:pt x="350637" y="347169"/>
                </a:lnTo>
                <a:lnTo>
                  <a:pt x="350800" y="347421"/>
                </a:lnTo>
                <a:lnTo>
                  <a:pt x="350833" y="347702"/>
                </a:lnTo>
                <a:lnTo>
                  <a:pt x="351111" y="347877"/>
                </a:lnTo>
                <a:lnTo>
                  <a:pt x="351797" y="348364"/>
                </a:lnTo>
                <a:lnTo>
                  <a:pt x="352043" y="348561"/>
                </a:lnTo>
                <a:lnTo>
                  <a:pt x="351814" y="348998"/>
                </a:lnTo>
                <a:lnTo>
                  <a:pt x="351667" y="349216"/>
                </a:lnTo>
                <a:lnTo>
                  <a:pt x="351732" y="349554"/>
                </a:lnTo>
                <a:lnTo>
                  <a:pt x="351830" y="349816"/>
                </a:lnTo>
                <a:lnTo>
                  <a:pt x="352125" y="349969"/>
                </a:lnTo>
                <a:lnTo>
                  <a:pt x="352746" y="350144"/>
                </a:lnTo>
                <a:lnTo>
                  <a:pt x="353089" y="350395"/>
                </a:lnTo>
                <a:lnTo>
                  <a:pt x="353269" y="350548"/>
                </a:lnTo>
                <a:lnTo>
                  <a:pt x="353269" y="350777"/>
                </a:lnTo>
                <a:lnTo>
                  <a:pt x="353187" y="351115"/>
                </a:lnTo>
                <a:lnTo>
                  <a:pt x="353106" y="351476"/>
                </a:lnTo>
                <a:lnTo>
                  <a:pt x="353204" y="351738"/>
                </a:lnTo>
                <a:lnTo>
                  <a:pt x="353122" y="352076"/>
                </a:lnTo>
                <a:lnTo>
                  <a:pt x="352844" y="352360"/>
                </a:lnTo>
                <a:lnTo>
                  <a:pt x="352942" y="352502"/>
                </a:lnTo>
                <a:lnTo>
                  <a:pt x="353989" y="353353"/>
                </a:lnTo>
                <a:lnTo>
                  <a:pt x="354496" y="353393"/>
                </a:lnTo>
                <a:lnTo>
                  <a:pt x="354774" y="353197"/>
                </a:lnTo>
                <a:lnTo>
                  <a:pt x="355101" y="352887"/>
                </a:lnTo>
                <a:lnTo>
                  <a:pt x="355477" y="352910"/>
                </a:lnTo>
                <a:lnTo>
                  <a:pt x="355705" y="352921"/>
                </a:lnTo>
                <a:lnTo>
                  <a:pt x="355918" y="352864"/>
                </a:lnTo>
                <a:lnTo>
                  <a:pt x="356114" y="352680"/>
                </a:lnTo>
                <a:lnTo>
                  <a:pt x="356392" y="352565"/>
                </a:lnTo>
                <a:lnTo>
                  <a:pt x="356687" y="352369"/>
                </a:lnTo>
                <a:lnTo>
                  <a:pt x="356834" y="352036"/>
                </a:lnTo>
                <a:lnTo>
                  <a:pt x="356932" y="351622"/>
                </a:lnTo>
                <a:lnTo>
                  <a:pt x="357112" y="351610"/>
                </a:lnTo>
                <a:lnTo>
                  <a:pt x="357390" y="351610"/>
                </a:lnTo>
                <a:lnTo>
                  <a:pt x="357700" y="351472"/>
                </a:lnTo>
                <a:lnTo>
                  <a:pt x="357978" y="351392"/>
                </a:lnTo>
                <a:lnTo>
                  <a:pt x="358371" y="351311"/>
                </a:lnTo>
                <a:lnTo>
                  <a:pt x="358698" y="351196"/>
                </a:lnTo>
                <a:lnTo>
                  <a:pt x="358976" y="350943"/>
                </a:lnTo>
                <a:lnTo>
                  <a:pt x="359385" y="351369"/>
                </a:lnTo>
                <a:lnTo>
                  <a:pt x="359728" y="351737"/>
                </a:lnTo>
                <a:lnTo>
                  <a:pt x="360120" y="351886"/>
                </a:lnTo>
                <a:lnTo>
                  <a:pt x="360496" y="351944"/>
                </a:lnTo>
                <a:lnTo>
                  <a:pt x="360578" y="351737"/>
                </a:lnTo>
                <a:lnTo>
                  <a:pt x="360693" y="351472"/>
                </a:lnTo>
                <a:lnTo>
                  <a:pt x="361036" y="351277"/>
                </a:lnTo>
                <a:lnTo>
                  <a:pt x="361314" y="351357"/>
                </a:lnTo>
                <a:lnTo>
                  <a:pt x="361690" y="351289"/>
                </a:lnTo>
                <a:lnTo>
                  <a:pt x="362213" y="351105"/>
                </a:lnTo>
                <a:lnTo>
                  <a:pt x="362540" y="350840"/>
                </a:lnTo>
                <a:lnTo>
                  <a:pt x="362361" y="350449"/>
                </a:lnTo>
                <a:lnTo>
                  <a:pt x="362148" y="350196"/>
                </a:lnTo>
                <a:lnTo>
                  <a:pt x="362393" y="349598"/>
                </a:lnTo>
                <a:lnTo>
                  <a:pt x="362589" y="349219"/>
                </a:lnTo>
                <a:lnTo>
                  <a:pt x="362785" y="348736"/>
                </a:lnTo>
                <a:lnTo>
                  <a:pt x="362737" y="348368"/>
                </a:lnTo>
                <a:lnTo>
                  <a:pt x="362557" y="348057"/>
                </a:lnTo>
                <a:lnTo>
                  <a:pt x="362589" y="347747"/>
                </a:lnTo>
                <a:lnTo>
                  <a:pt x="362785" y="347356"/>
                </a:lnTo>
                <a:lnTo>
                  <a:pt x="363031" y="347236"/>
                </a:lnTo>
                <a:lnTo>
                  <a:pt x="363178" y="347055"/>
                </a:lnTo>
                <a:lnTo>
                  <a:pt x="363309" y="346586"/>
                </a:lnTo>
                <a:lnTo>
                  <a:pt x="363440" y="346081"/>
                </a:lnTo>
                <a:lnTo>
                  <a:pt x="363767" y="345720"/>
                </a:lnTo>
                <a:lnTo>
                  <a:pt x="364241" y="345413"/>
                </a:lnTo>
                <a:lnTo>
                  <a:pt x="364650" y="345251"/>
                </a:lnTo>
                <a:lnTo>
                  <a:pt x="364748" y="344881"/>
                </a:lnTo>
                <a:lnTo>
                  <a:pt x="364846" y="344520"/>
                </a:lnTo>
                <a:lnTo>
                  <a:pt x="364928" y="344285"/>
                </a:lnTo>
                <a:lnTo>
                  <a:pt x="365173" y="344069"/>
                </a:lnTo>
                <a:lnTo>
                  <a:pt x="365369" y="343852"/>
                </a:lnTo>
                <a:lnTo>
                  <a:pt x="365451" y="343528"/>
                </a:lnTo>
                <a:lnTo>
                  <a:pt x="365614" y="343185"/>
                </a:lnTo>
                <a:lnTo>
                  <a:pt x="365892" y="342923"/>
                </a:lnTo>
                <a:lnTo>
                  <a:pt x="366072" y="342490"/>
                </a:lnTo>
                <a:lnTo>
                  <a:pt x="366350" y="342102"/>
                </a:lnTo>
                <a:lnTo>
                  <a:pt x="366857" y="341904"/>
                </a:lnTo>
                <a:lnTo>
                  <a:pt x="367200" y="341741"/>
                </a:lnTo>
                <a:lnTo>
                  <a:pt x="367446" y="341299"/>
                </a:lnTo>
                <a:lnTo>
                  <a:pt x="367903" y="341020"/>
                </a:lnTo>
                <a:lnTo>
                  <a:pt x="368427" y="340731"/>
                </a:lnTo>
                <a:lnTo>
                  <a:pt x="368803" y="340749"/>
                </a:lnTo>
                <a:lnTo>
                  <a:pt x="369032" y="340333"/>
                </a:lnTo>
                <a:lnTo>
                  <a:pt x="369293" y="340117"/>
                </a:lnTo>
                <a:lnTo>
                  <a:pt x="369637" y="339918"/>
                </a:lnTo>
                <a:lnTo>
                  <a:pt x="369898" y="339838"/>
                </a:lnTo>
                <a:lnTo>
                  <a:pt x="370405" y="339964"/>
                </a:lnTo>
                <a:lnTo>
                  <a:pt x="370667" y="339838"/>
                </a:lnTo>
                <a:lnTo>
                  <a:pt x="370732" y="339674"/>
                </a:lnTo>
                <a:lnTo>
                  <a:pt x="370781" y="339333"/>
                </a:lnTo>
                <a:lnTo>
                  <a:pt x="370634" y="338927"/>
                </a:lnTo>
                <a:lnTo>
                  <a:pt x="370716" y="338773"/>
                </a:lnTo>
                <a:lnTo>
                  <a:pt x="370912" y="338348"/>
                </a:lnTo>
                <a:lnTo>
                  <a:pt x="371272" y="338276"/>
                </a:lnTo>
                <a:lnTo>
                  <a:pt x="371583" y="338232"/>
                </a:lnTo>
                <a:lnTo>
                  <a:pt x="372008" y="338015"/>
                </a:lnTo>
                <a:lnTo>
                  <a:pt x="372482" y="337835"/>
                </a:lnTo>
                <a:lnTo>
                  <a:pt x="372776" y="337753"/>
                </a:lnTo>
                <a:lnTo>
                  <a:pt x="373136" y="337753"/>
                </a:lnTo>
                <a:lnTo>
                  <a:pt x="373479" y="337807"/>
                </a:lnTo>
                <a:lnTo>
                  <a:pt x="373790" y="338060"/>
                </a:lnTo>
                <a:lnTo>
                  <a:pt x="374264" y="338105"/>
                </a:lnTo>
                <a:lnTo>
                  <a:pt x="374444" y="338330"/>
                </a:lnTo>
                <a:lnTo>
                  <a:pt x="374542" y="338638"/>
                </a:lnTo>
                <a:lnTo>
                  <a:pt x="374722" y="338854"/>
                </a:lnTo>
                <a:lnTo>
                  <a:pt x="374886" y="339189"/>
                </a:lnTo>
                <a:lnTo>
                  <a:pt x="375065" y="339684"/>
                </a:lnTo>
                <a:lnTo>
                  <a:pt x="375311" y="340108"/>
                </a:lnTo>
                <a:lnTo>
                  <a:pt x="375818" y="340497"/>
                </a:lnTo>
                <a:lnTo>
                  <a:pt x="376210" y="340696"/>
                </a:lnTo>
                <a:lnTo>
                  <a:pt x="376390" y="340682"/>
                </a:lnTo>
                <a:lnTo>
                  <a:pt x="376684" y="340727"/>
                </a:lnTo>
                <a:lnTo>
                  <a:pt x="376929" y="340750"/>
                </a:lnTo>
                <a:lnTo>
                  <a:pt x="377175" y="340659"/>
                </a:lnTo>
                <a:lnTo>
                  <a:pt x="377453" y="340574"/>
                </a:lnTo>
                <a:lnTo>
                  <a:pt x="377698" y="340503"/>
                </a:lnTo>
                <a:lnTo>
                  <a:pt x="377910" y="340435"/>
                </a:lnTo>
                <a:lnTo>
                  <a:pt x="378090" y="340273"/>
                </a:lnTo>
                <a:lnTo>
                  <a:pt x="378417" y="340181"/>
                </a:lnTo>
                <a:lnTo>
                  <a:pt x="378695" y="340082"/>
                </a:lnTo>
                <a:lnTo>
                  <a:pt x="379039" y="340135"/>
                </a:lnTo>
                <a:lnTo>
                  <a:pt x="378990" y="340512"/>
                </a:lnTo>
                <a:lnTo>
                  <a:pt x="379219" y="340896"/>
                </a:lnTo>
                <a:lnTo>
                  <a:pt x="379480" y="341212"/>
                </a:lnTo>
                <a:lnTo>
                  <a:pt x="379726" y="341412"/>
                </a:lnTo>
                <a:lnTo>
                  <a:pt x="379971" y="341604"/>
                </a:lnTo>
                <a:lnTo>
                  <a:pt x="380118" y="341681"/>
                </a:lnTo>
                <a:lnTo>
                  <a:pt x="380363" y="341912"/>
                </a:lnTo>
                <a:lnTo>
                  <a:pt x="380788" y="342166"/>
                </a:lnTo>
                <a:lnTo>
                  <a:pt x="381230" y="342520"/>
                </a:lnTo>
                <a:lnTo>
                  <a:pt x="381312" y="342735"/>
                </a:lnTo>
                <a:lnTo>
                  <a:pt x="381426" y="343043"/>
                </a:lnTo>
                <a:lnTo>
                  <a:pt x="381622" y="343289"/>
                </a:lnTo>
                <a:lnTo>
                  <a:pt x="381933" y="343351"/>
                </a:lnTo>
                <a:lnTo>
                  <a:pt x="382293" y="343205"/>
                </a:lnTo>
                <a:lnTo>
                  <a:pt x="382521" y="343212"/>
                </a:lnTo>
                <a:lnTo>
                  <a:pt x="382800" y="343451"/>
                </a:lnTo>
                <a:lnTo>
                  <a:pt x="383012" y="343828"/>
                </a:lnTo>
                <a:lnTo>
                  <a:pt x="383143" y="344159"/>
                </a:lnTo>
                <a:lnTo>
                  <a:pt x="383143" y="344420"/>
                </a:lnTo>
                <a:lnTo>
                  <a:pt x="382979" y="344759"/>
                </a:lnTo>
                <a:lnTo>
                  <a:pt x="382914" y="345021"/>
                </a:lnTo>
                <a:lnTo>
                  <a:pt x="382914" y="345298"/>
                </a:lnTo>
                <a:lnTo>
                  <a:pt x="383078" y="345682"/>
                </a:lnTo>
                <a:lnTo>
                  <a:pt x="383225" y="346144"/>
                </a:lnTo>
                <a:lnTo>
                  <a:pt x="383110" y="346352"/>
                </a:lnTo>
                <a:lnTo>
                  <a:pt x="383094" y="346637"/>
                </a:lnTo>
                <a:lnTo>
                  <a:pt x="382996" y="346960"/>
                </a:lnTo>
                <a:lnTo>
                  <a:pt x="382930" y="347237"/>
                </a:lnTo>
                <a:lnTo>
                  <a:pt x="382767" y="347491"/>
                </a:lnTo>
                <a:lnTo>
                  <a:pt x="382898" y="347860"/>
                </a:lnTo>
                <a:lnTo>
                  <a:pt x="382751" y="348229"/>
                </a:lnTo>
                <a:lnTo>
                  <a:pt x="382636" y="348514"/>
                </a:lnTo>
                <a:lnTo>
                  <a:pt x="382620" y="348714"/>
                </a:lnTo>
                <a:lnTo>
                  <a:pt x="382832" y="348799"/>
                </a:lnTo>
                <a:lnTo>
                  <a:pt x="382914" y="348991"/>
                </a:lnTo>
                <a:lnTo>
                  <a:pt x="383078" y="349222"/>
                </a:lnTo>
                <a:lnTo>
                  <a:pt x="383274" y="349314"/>
                </a:lnTo>
                <a:lnTo>
                  <a:pt x="383666" y="349530"/>
                </a:lnTo>
                <a:lnTo>
                  <a:pt x="383715" y="349770"/>
                </a:lnTo>
                <a:lnTo>
                  <a:pt x="383437" y="350511"/>
                </a:lnTo>
                <a:lnTo>
                  <a:pt x="383666" y="350588"/>
                </a:lnTo>
                <a:lnTo>
                  <a:pt x="383944" y="350724"/>
                </a:lnTo>
                <a:lnTo>
                  <a:pt x="384157" y="350699"/>
                </a:lnTo>
                <a:lnTo>
                  <a:pt x="384500" y="350460"/>
                </a:lnTo>
                <a:lnTo>
                  <a:pt x="384745" y="350827"/>
                </a:lnTo>
                <a:lnTo>
                  <a:pt x="384991" y="350963"/>
                </a:lnTo>
                <a:lnTo>
                  <a:pt x="385268" y="351006"/>
                </a:lnTo>
                <a:lnTo>
                  <a:pt x="385677" y="351014"/>
                </a:lnTo>
                <a:lnTo>
                  <a:pt x="386021" y="351065"/>
                </a:lnTo>
                <a:lnTo>
                  <a:pt x="386413" y="351176"/>
                </a:lnTo>
                <a:lnTo>
                  <a:pt x="386708" y="351441"/>
                </a:lnTo>
                <a:lnTo>
                  <a:pt x="386528" y="351646"/>
                </a:lnTo>
                <a:lnTo>
                  <a:pt x="386250" y="351885"/>
                </a:lnTo>
                <a:lnTo>
                  <a:pt x="385988" y="352089"/>
                </a:lnTo>
                <a:lnTo>
                  <a:pt x="385792" y="352337"/>
                </a:lnTo>
                <a:lnTo>
                  <a:pt x="385596" y="352652"/>
                </a:lnTo>
                <a:lnTo>
                  <a:pt x="385416" y="352968"/>
                </a:lnTo>
                <a:lnTo>
                  <a:pt x="385170" y="353250"/>
                </a:lnTo>
                <a:lnTo>
                  <a:pt x="384974" y="353386"/>
                </a:lnTo>
                <a:lnTo>
                  <a:pt x="384713" y="353446"/>
                </a:lnTo>
                <a:lnTo>
                  <a:pt x="384516" y="353719"/>
                </a:lnTo>
                <a:lnTo>
                  <a:pt x="384239" y="353813"/>
                </a:lnTo>
                <a:lnTo>
                  <a:pt x="383944" y="353958"/>
                </a:lnTo>
                <a:lnTo>
                  <a:pt x="383830" y="354231"/>
                </a:lnTo>
                <a:lnTo>
                  <a:pt x="383503" y="354452"/>
                </a:lnTo>
                <a:lnTo>
                  <a:pt x="383110" y="354700"/>
                </a:lnTo>
                <a:lnTo>
                  <a:pt x="382832" y="354939"/>
                </a:lnTo>
                <a:lnTo>
                  <a:pt x="382603" y="355246"/>
                </a:lnTo>
                <a:lnTo>
                  <a:pt x="382456" y="355544"/>
                </a:lnTo>
                <a:lnTo>
                  <a:pt x="382440" y="355792"/>
                </a:lnTo>
                <a:lnTo>
                  <a:pt x="382440" y="355963"/>
                </a:lnTo>
                <a:lnTo>
                  <a:pt x="382325" y="356159"/>
                </a:lnTo>
                <a:lnTo>
                  <a:pt x="382195" y="356551"/>
                </a:lnTo>
                <a:lnTo>
                  <a:pt x="382473" y="356517"/>
                </a:lnTo>
                <a:lnTo>
                  <a:pt x="382734" y="356363"/>
                </a:lnTo>
                <a:lnTo>
                  <a:pt x="382979" y="356329"/>
                </a:lnTo>
                <a:lnTo>
                  <a:pt x="383110" y="356201"/>
                </a:lnTo>
                <a:lnTo>
                  <a:pt x="383290" y="356005"/>
                </a:lnTo>
                <a:lnTo>
                  <a:pt x="383568" y="356039"/>
                </a:lnTo>
                <a:lnTo>
                  <a:pt x="383813" y="355792"/>
                </a:lnTo>
                <a:lnTo>
                  <a:pt x="384157" y="355587"/>
                </a:lnTo>
                <a:lnTo>
                  <a:pt x="384516" y="355451"/>
                </a:lnTo>
                <a:lnTo>
                  <a:pt x="384794" y="355084"/>
                </a:lnTo>
                <a:lnTo>
                  <a:pt x="385089" y="354939"/>
                </a:lnTo>
                <a:lnTo>
                  <a:pt x="385367" y="355195"/>
                </a:lnTo>
                <a:lnTo>
                  <a:pt x="385792" y="355578"/>
                </a:lnTo>
                <a:lnTo>
                  <a:pt x="386053" y="355630"/>
                </a:lnTo>
                <a:lnTo>
                  <a:pt x="386479" y="355493"/>
                </a:lnTo>
                <a:lnTo>
                  <a:pt x="386773" y="355596"/>
                </a:lnTo>
                <a:lnTo>
                  <a:pt x="387051" y="355928"/>
                </a:lnTo>
                <a:lnTo>
                  <a:pt x="387231" y="355869"/>
                </a:lnTo>
                <a:lnTo>
                  <a:pt x="387476" y="355877"/>
                </a:lnTo>
                <a:lnTo>
                  <a:pt x="387656" y="356252"/>
                </a:lnTo>
                <a:lnTo>
                  <a:pt x="388032" y="356525"/>
                </a:lnTo>
                <a:lnTo>
                  <a:pt x="388621" y="356363"/>
                </a:lnTo>
                <a:lnTo>
                  <a:pt x="388915" y="356295"/>
                </a:lnTo>
                <a:lnTo>
                  <a:pt x="389455" y="356269"/>
                </a:lnTo>
                <a:lnTo>
                  <a:pt x="389945" y="356466"/>
                </a:lnTo>
                <a:lnTo>
                  <a:pt x="390125" y="356346"/>
                </a:lnTo>
                <a:lnTo>
                  <a:pt x="390338" y="356056"/>
                </a:lnTo>
                <a:lnTo>
                  <a:pt x="390076" y="355493"/>
                </a:lnTo>
                <a:lnTo>
                  <a:pt x="390861" y="355084"/>
                </a:lnTo>
                <a:lnTo>
                  <a:pt x="390926" y="354896"/>
                </a:lnTo>
                <a:lnTo>
                  <a:pt x="390844" y="354657"/>
                </a:lnTo>
                <a:lnTo>
                  <a:pt x="390566" y="354495"/>
                </a:lnTo>
                <a:lnTo>
                  <a:pt x="390616" y="354231"/>
                </a:lnTo>
                <a:lnTo>
                  <a:pt x="390763" y="354069"/>
                </a:lnTo>
                <a:lnTo>
                  <a:pt x="391024" y="353872"/>
                </a:lnTo>
                <a:lnTo>
                  <a:pt x="391041" y="353565"/>
                </a:lnTo>
                <a:lnTo>
                  <a:pt x="391139" y="353386"/>
                </a:lnTo>
                <a:lnTo>
                  <a:pt x="391384" y="353301"/>
                </a:lnTo>
                <a:lnTo>
                  <a:pt x="391564" y="353198"/>
                </a:lnTo>
                <a:lnTo>
                  <a:pt x="391809" y="353036"/>
                </a:lnTo>
                <a:lnTo>
                  <a:pt x="392054" y="353011"/>
                </a:lnTo>
                <a:lnTo>
                  <a:pt x="392316" y="353250"/>
                </a:lnTo>
                <a:lnTo>
                  <a:pt x="392741" y="353574"/>
                </a:lnTo>
                <a:lnTo>
                  <a:pt x="392708" y="353079"/>
                </a:lnTo>
                <a:lnTo>
                  <a:pt x="392856" y="352328"/>
                </a:lnTo>
                <a:lnTo>
                  <a:pt x="392970" y="352183"/>
                </a:lnTo>
                <a:lnTo>
                  <a:pt x="393199" y="352072"/>
                </a:lnTo>
                <a:lnTo>
                  <a:pt x="393444" y="351944"/>
                </a:lnTo>
                <a:lnTo>
                  <a:pt x="393542" y="351680"/>
                </a:lnTo>
                <a:lnTo>
                  <a:pt x="393902" y="351322"/>
                </a:lnTo>
                <a:lnTo>
                  <a:pt x="393624" y="350852"/>
                </a:lnTo>
                <a:lnTo>
                  <a:pt x="393886" y="350588"/>
                </a:lnTo>
                <a:lnTo>
                  <a:pt x="394066" y="350562"/>
                </a:lnTo>
                <a:lnTo>
                  <a:pt x="394360" y="350545"/>
                </a:lnTo>
                <a:lnTo>
                  <a:pt x="394523" y="350631"/>
                </a:lnTo>
                <a:lnTo>
                  <a:pt x="394785" y="350716"/>
                </a:lnTo>
                <a:lnTo>
                  <a:pt x="395047" y="350707"/>
                </a:lnTo>
                <a:lnTo>
                  <a:pt x="395210" y="350818"/>
                </a:lnTo>
                <a:lnTo>
                  <a:pt x="395521" y="350869"/>
                </a:lnTo>
                <a:lnTo>
                  <a:pt x="395979" y="350886"/>
                </a:lnTo>
                <a:lnTo>
                  <a:pt x="396355" y="350878"/>
                </a:lnTo>
                <a:lnTo>
                  <a:pt x="396862" y="350724"/>
                </a:lnTo>
                <a:lnTo>
                  <a:pt x="397172" y="350127"/>
                </a:lnTo>
                <a:lnTo>
                  <a:pt x="397565" y="349632"/>
                </a:lnTo>
                <a:lnTo>
                  <a:pt x="397418" y="349172"/>
                </a:lnTo>
                <a:lnTo>
                  <a:pt x="397238" y="348779"/>
                </a:lnTo>
                <a:lnTo>
                  <a:pt x="397581" y="348336"/>
                </a:lnTo>
                <a:lnTo>
                  <a:pt x="397826" y="348088"/>
                </a:lnTo>
                <a:lnTo>
                  <a:pt x="398202" y="347849"/>
                </a:lnTo>
                <a:lnTo>
                  <a:pt x="398579" y="347738"/>
                </a:lnTo>
                <a:lnTo>
                  <a:pt x="398971" y="347858"/>
                </a:lnTo>
                <a:lnTo>
                  <a:pt x="399020" y="348054"/>
                </a:lnTo>
                <a:lnTo>
                  <a:pt x="399200" y="348301"/>
                </a:lnTo>
                <a:lnTo>
                  <a:pt x="399543" y="348600"/>
                </a:lnTo>
                <a:lnTo>
                  <a:pt x="399739" y="348899"/>
                </a:lnTo>
                <a:lnTo>
                  <a:pt x="399772" y="349274"/>
                </a:lnTo>
                <a:lnTo>
                  <a:pt x="399903" y="349624"/>
                </a:lnTo>
                <a:lnTo>
                  <a:pt x="399838" y="349897"/>
                </a:lnTo>
                <a:lnTo>
                  <a:pt x="399543" y="350153"/>
                </a:lnTo>
                <a:lnTo>
                  <a:pt x="399756" y="350707"/>
                </a:lnTo>
                <a:lnTo>
                  <a:pt x="399462" y="350980"/>
                </a:lnTo>
                <a:lnTo>
                  <a:pt x="399363" y="351288"/>
                </a:lnTo>
                <a:lnTo>
                  <a:pt x="399167" y="351620"/>
                </a:lnTo>
                <a:lnTo>
                  <a:pt x="399314" y="351910"/>
                </a:lnTo>
                <a:lnTo>
                  <a:pt x="399609" y="352320"/>
                </a:lnTo>
                <a:lnTo>
                  <a:pt x="400017" y="352507"/>
                </a:lnTo>
                <a:lnTo>
                  <a:pt x="400393" y="352797"/>
                </a:lnTo>
                <a:lnTo>
                  <a:pt x="400671" y="352951"/>
                </a:lnTo>
                <a:lnTo>
                  <a:pt x="401015" y="353190"/>
                </a:lnTo>
                <a:lnTo>
                  <a:pt x="401522" y="353506"/>
                </a:lnTo>
                <a:lnTo>
                  <a:pt x="401816" y="352968"/>
                </a:lnTo>
                <a:lnTo>
                  <a:pt x="401931" y="352669"/>
                </a:lnTo>
                <a:lnTo>
                  <a:pt x="402503" y="352525"/>
                </a:lnTo>
                <a:lnTo>
                  <a:pt x="402666" y="353267"/>
                </a:lnTo>
                <a:lnTo>
                  <a:pt x="402912" y="353386"/>
                </a:lnTo>
                <a:lnTo>
                  <a:pt x="403092" y="353574"/>
                </a:lnTo>
                <a:lnTo>
                  <a:pt x="403713" y="354034"/>
                </a:lnTo>
                <a:lnTo>
                  <a:pt x="403549" y="354290"/>
                </a:lnTo>
                <a:lnTo>
                  <a:pt x="403108" y="354444"/>
                </a:lnTo>
                <a:lnTo>
                  <a:pt x="402797" y="354802"/>
                </a:lnTo>
                <a:lnTo>
                  <a:pt x="402568" y="355143"/>
                </a:lnTo>
                <a:lnTo>
                  <a:pt x="402209" y="355323"/>
                </a:lnTo>
                <a:lnTo>
                  <a:pt x="402094" y="355587"/>
                </a:lnTo>
                <a:lnTo>
                  <a:pt x="401587" y="355945"/>
                </a:lnTo>
                <a:lnTo>
                  <a:pt x="401293" y="356304"/>
                </a:lnTo>
                <a:lnTo>
                  <a:pt x="401326" y="356645"/>
                </a:lnTo>
                <a:lnTo>
                  <a:pt x="401228" y="356952"/>
                </a:lnTo>
                <a:lnTo>
                  <a:pt x="401015" y="357216"/>
                </a:lnTo>
                <a:lnTo>
                  <a:pt x="400933" y="357660"/>
                </a:lnTo>
                <a:lnTo>
                  <a:pt x="400835" y="357814"/>
                </a:lnTo>
                <a:lnTo>
                  <a:pt x="400606" y="357993"/>
                </a:lnTo>
                <a:lnTo>
                  <a:pt x="400263" y="358189"/>
                </a:lnTo>
                <a:lnTo>
                  <a:pt x="399968" y="358470"/>
                </a:lnTo>
                <a:lnTo>
                  <a:pt x="399707" y="358581"/>
                </a:lnTo>
                <a:lnTo>
                  <a:pt x="399527" y="358726"/>
                </a:lnTo>
                <a:lnTo>
                  <a:pt x="399412" y="358965"/>
                </a:lnTo>
                <a:lnTo>
                  <a:pt x="399363" y="359136"/>
                </a:lnTo>
                <a:lnTo>
                  <a:pt x="399020" y="359349"/>
                </a:lnTo>
                <a:lnTo>
                  <a:pt x="398807" y="359537"/>
                </a:lnTo>
                <a:lnTo>
                  <a:pt x="398529" y="360006"/>
                </a:lnTo>
                <a:lnTo>
                  <a:pt x="398415" y="360390"/>
                </a:lnTo>
                <a:lnTo>
                  <a:pt x="398202" y="360677"/>
                </a:lnTo>
                <a:lnTo>
                  <a:pt x="397843" y="361091"/>
                </a:lnTo>
                <a:lnTo>
                  <a:pt x="397761" y="361384"/>
                </a:lnTo>
                <a:lnTo>
                  <a:pt x="397646" y="361569"/>
                </a:lnTo>
                <a:lnTo>
                  <a:pt x="397499" y="362069"/>
                </a:lnTo>
                <a:lnTo>
                  <a:pt x="397319" y="362497"/>
                </a:lnTo>
                <a:lnTo>
                  <a:pt x="396943" y="362832"/>
                </a:lnTo>
                <a:lnTo>
                  <a:pt x="397058" y="363032"/>
                </a:lnTo>
                <a:lnTo>
                  <a:pt x="397172" y="363560"/>
                </a:lnTo>
                <a:lnTo>
                  <a:pt x="397548" y="364323"/>
                </a:lnTo>
                <a:lnTo>
                  <a:pt x="398350" y="364331"/>
                </a:lnTo>
                <a:lnTo>
                  <a:pt x="398562" y="364388"/>
                </a:lnTo>
                <a:lnTo>
                  <a:pt x="398840" y="364309"/>
                </a:lnTo>
                <a:lnTo>
                  <a:pt x="398955" y="364516"/>
                </a:lnTo>
                <a:lnTo>
                  <a:pt x="399233" y="364916"/>
                </a:lnTo>
                <a:lnTo>
                  <a:pt x="399527" y="364908"/>
                </a:lnTo>
                <a:lnTo>
                  <a:pt x="400067" y="364802"/>
                </a:lnTo>
                <a:lnTo>
                  <a:pt x="400475" y="364652"/>
                </a:lnTo>
                <a:lnTo>
                  <a:pt x="400655" y="364830"/>
                </a:lnTo>
                <a:lnTo>
                  <a:pt x="400949" y="365030"/>
                </a:lnTo>
                <a:lnTo>
                  <a:pt x="401342" y="365023"/>
                </a:lnTo>
                <a:lnTo>
                  <a:pt x="401947" y="364673"/>
                </a:lnTo>
                <a:lnTo>
                  <a:pt x="402683" y="364352"/>
                </a:lnTo>
                <a:lnTo>
                  <a:pt x="402961" y="364202"/>
                </a:lnTo>
                <a:lnTo>
                  <a:pt x="403369" y="364067"/>
                </a:lnTo>
                <a:lnTo>
                  <a:pt x="403762" y="364202"/>
                </a:lnTo>
                <a:lnTo>
                  <a:pt x="404203" y="364352"/>
                </a:lnTo>
                <a:lnTo>
                  <a:pt x="404547" y="364288"/>
                </a:lnTo>
                <a:lnTo>
                  <a:pt x="404857" y="364038"/>
                </a:lnTo>
                <a:lnTo>
                  <a:pt x="405168" y="363788"/>
                </a:lnTo>
                <a:lnTo>
                  <a:pt x="405381" y="363367"/>
                </a:lnTo>
                <a:lnTo>
                  <a:pt x="405561" y="363260"/>
                </a:lnTo>
                <a:lnTo>
                  <a:pt x="405806" y="363267"/>
                </a:lnTo>
                <a:lnTo>
                  <a:pt x="406198" y="363175"/>
                </a:lnTo>
                <a:lnTo>
                  <a:pt x="406672" y="362953"/>
                </a:lnTo>
                <a:lnTo>
                  <a:pt x="407114" y="362832"/>
                </a:lnTo>
                <a:lnTo>
                  <a:pt x="407539" y="362918"/>
                </a:lnTo>
                <a:lnTo>
                  <a:pt x="407931" y="363175"/>
                </a:lnTo>
                <a:lnTo>
                  <a:pt x="408209" y="363424"/>
                </a:lnTo>
                <a:lnTo>
                  <a:pt x="408618" y="363489"/>
                </a:lnTo>
                <a:lnTo>
                  <a:pt x="408847" y="363674"/>
                </a:lnTo>
                <a:lnTo>
                  <a:pt x="409109" y="363910"/>
                </a:lnTo>
                <a:lnTo>
                  <a:pt x="409746" y="363974"/>
                </a:lnTo>
                <a:lnTo>
                  <a:pt x="409910" y="364116"/>
                </a:lnTo>
                <a:lnTo>
                  <a:pt x="410253" y="364666"/>
                </a:lnTo>
                <a:lnTo>
                  <a:pt x="410188" y="364802"/>
                </a:lnTo>
                <a:lnTo>
                  <a:pt x="410057" y="365058"/>
                </a:lnTo>
                <a:lnTo>
                  <a:pt x="409992" y="365508"/>
                </a:lnTo>
                <a:lnTo>
                  <a:pt x="409926" y="366029"/>
                </a:lnTo>
                <a:lnTo>
                  <a:pt x="409861" y="366214"/>
                </a:lnTo>
                <a:lnTo>
                  <a:pt x="409681" y="366371"/>
                </a:lnTo>
                <a:lnTo>
                  <a:pt x="409746" y="366707"/>
                </a:lnTo>
                <a:lnTo>
                  <a:pt x="409681" y="367106"/>
                </a:lnTo>
                <a:lnTo>
                  <a:pt x="409828" y="367549"/>
                </a:lnTo>
                <a:lnTo>
                  <a:pt x="409845" y="367884"/>
                </a:lnTo>
                <a:lnTo>
                  <a:pt x="410155" y="368440"/>
                </a:lnTo>
                <a:lnTo>
                  <a:pt x="410548" y="368633"/>
                </a:lnTo>
                <a:lnTo>
                  <a:pt x="410793" y="369079"/>
                </a:lnTo>
                <a:lnTo>
                  <a:pt x="410335" y="369496"/>
                </a:lnTo>
                <a:lnTo>
                  <a:pt x="410106" y="369832"/>
                </a:lnTo>
                <a:lnTo>
                  <a:pt x="410139" y="370196"/>
                </a:lnTo>
                <a:lnTo>
                  <a:pt x="410335" y="370524"/>
                </a:lnTo>
                <a:lnTo>
                  <a:pt x="410106" y="370902"/>
                </a:lnTo>
                <a:lnTo>
                  <a:pt x="409845" y="371295"/>
                </a:lnTo>
                <a:lnTo>
                  <a:pt x="410270" y="371630"/>
                </a:lnTo>
                <a:lnTo>
                  <a:pt x="410188" y="371873"/>
                </a:lnTo>
                <a:lnTo>
                  <a:pt x="409730" y="372286"/>
                </a:lnTo>
                <a:lnTo>
                  <a:pt x="409469" y="372408"/>
                </a:lnTo>
                <a:lnTo>
                  <a:pt x="409092" y="372657"/>
                </a:lnTo>
                <a:lnTo>
                  <a:pt x="408765" y="372793"/>
                </a:lnTo>
                <a:lnTo>
                  <a:pt x="408471" y="372843"/>
                </a:lnTo>
                <a:lnTo>
                  <a:pt x="408340" y="372986"/>
                </a:lnTo>
                <a:lnTo>
                  <a:pt x="408030" y="372872"/>
                </a:lnTo>
                <a:lnTo>
                  <a:pt x="407555" y="372764"/>
                </a:lnTo>
                <a:lnTo>
                  <a:pt x="407081" y="373014"/>
                </a:lnTo>
                <a:lnTo>
                  <a:pt x="406803" y="373164"/>
                </a:lnTo>
                <a:lnTo>
                  <a:pt x="406460" y="373528"/>
                </a:lnTo>
                <a:lnTo>
                  <a:pt x="406165" y="373785"/>
                </a:lnTo>
                <a:lnTo>
                  <a:pt x="406067" y="374063"/>
                </a:lnTo>
                <a:lnTo>
                  <a:pt x="406018" y="374349"/>
                </a:lnTo>
                <a:lnTo>
                  <a:pt x="405839" y="374563"/>
                </a:lnTo>
                <a:lnTo>
                  <a:pt x="405561" y="374720"/>
                </a:lnTo>
                <a:lnTo>
                  <a:pt x="405348" y="374869"/>
                </a:lnTo>
                <a:lnTo>
                  <a:pt x="405184" y="375105"/>
                </a:lnTo>
                <a:lnTo>
                  <a:pt x="404776" y="375419"/>
                </a:lnTo>
                <a:lnTo>
                  <a:pt x="404432" y="375590"/>
                </a:lnTo>
                <a:lnTo>
                  <a:pt x="404269" y="375947"/>
                </a:lnTo>
                <a:lnTo>
                  <a:pt x="404187" y="376023"/>
                </a:lnTo>
                <a:lnTo>
                  <a:pt x="404023" y="376182"/>
                </a:lnTo>
                <a:lnTo>
                  <a:pt x="403664" y="376361"/>
                </a:lnTo>
                <a:lnTo>
                  <a:pt x="403386" y="376346"/>
                </a:lnTo>
                <a:lnTo>
                  <a:pt x="403157" y="376682"/>
                </a:lnTo>
                <a:lnTo>
                  <a:pt x="402862" y="377017"/>
                </a:lnTo>
                <a:lnTo>
                  <a:pt x="402421" y="377117"/>
                </a:lnTo>
                <a:lnTo>
                  <a:pt x="402078" y="377488"/>
                </a:lnTo>
                <a:lnTo>
                  <a:pt x="401718" y="377595"/>
                </a:lnTo>
                <a:lnTo>
                  <a:pt x="401440" y="377609"/>
                </a:lnTo>
                <a:lnTo>
                  <a:pt x="401473" y="377980"/>
                </a:lnTo>
                <a:lnTo>
                  <a:pt x="401440" y="378273"/>
                </a:lnTo>
                <a:lnTo>
                  <a:pt x="401293" y="378544"/>
                </a:lnTo>
                <a:lnTo>
                  <a:pt x="401424" y="379129"/>
                </a:lnTo>
                <a:lnTo>
                  <a:pt x="401358" y="379450"/>
                </a:lnTo>
                <a:lnTo>
                  <a:pt x="401636" y="379579"/>
                </a:lnTo>
                <a:lnTo>
                  <a:pt x="401865" y="379707"/>
                </a:lnTo>
                <a:lnTo>
                  <a:pt x="402078" y="379950"/>
                </a:lnTo>
                <a:lnTo>
                  <a:pt x="402127" y="380278"/>
                </a:lnTo>
                <a:lnTo>
                  <a:pt x="402159" y="380735"/>
                </a:lnTo>
                <a:lnTo>
                  <a:pt x="402421" y="381391"/>
                </a:lnTo>
                <a:lnTo>
                  <a:pt x="402356" y="381577"/>
                </a:lnTo>
                <a:lnTo>
                  <a:pt x="402225" y="381791"/>
                </a:lnTo>
                <a:lnTo>
                  <a:pt x="402257" y="382119"/>
                </a:lnTo>
                <a:lnTo>
                  <a:pt x="402486" y="382169"/>
                </a:lnTo>
                <a:lnTo>
                  <a:pt x="402912" y="382126"/>
                </a:lnTo>
                <a:lnTo>
                  <a:pt x="403304" y="382019"/>
                </a:lnTo>
                <a:lnTo>
                  <a:pt x="403778" y="381684"/>
                </a:lnTo>
                <a:lnTo>
                  <a:pt x="404269" y="381969"/>
                </a:lnTo>
                <a:lnTo>
                  <a:pt x="404465" y="382005"/>
                </a:lnTo>
                <a:lnTo>
                  <a:pt x="404759" y="381976"/>
                </a:lnTo>
                <a:lnTo>
                  <a:pt x="405037" y="381862"/>
                </a:lnTo>
                <a:lnTo>
                  <a:pt x="405201" y="381869"/>
                </a:lnTo>
                <a:lnTo>
                  <a:pt x="405887" y="382419"/>
                </a:lnTo>
                <a:lnTo>
                  <a:pt x="406198" y="382497"/>
                </a:lnTo>
                <a:lnTo>
                  <a:pt x="406574" y="382476"/>
                </a:lnTo>
                <a:lnTo>
                  <a:pt x="407048" y="382611"/>
                </a:lnTo>
                <a:lnTo>
                  <a:pt x="407653" y="382718"/>
                </a:lnTo>
                <a:lnTo>
                  <a:pt x="407915" y="382818"/>
                </a:lnTo>
                <a:lnTo>
                  <a:pt x="408291" y="382795"/>
                </a:lnTo>
                <a:lnTo>
                  <a:pt x="408634" y="383002"/>
                </a:lnTo>
                <a:lnTo>
                  <a:pt x="408700" y="383194"/>
                </a:lnTo>
                <a:lnTo>
                  <a:pt x="408733" y="383635"/>
                </a:lnTo>
                <a:lnTo>
                  <a:pt x="408634" y="383813"/>
                </a:lnTo>
                <a:lnTo>
                  <a:pt x="408700" y="384077"/>
                </a:lnTo>
                <a:lnTo>
                  <a:pt x="408994" y="384375"/>
                </a:lnTo>
                <a:lnTo>
                  <a:pt x="409027" y="384731"/>
                </a:lnTo>
                <a:lnTo>
                  <a:pt x="408798" y="385016"/>
                </a:lnTo>
                <a:lnTo>
                  <a:pt x="408520" y="384917"/>
                </a:lnTo>
                <a:lnTo>
                  <a:pt x="408406" y="385166"/>
                </a:lnTo>
                <a:lnTo>
                  <a:pt x="408177" y="385343"/>
                </a:lnTo>
                <a:lnTo>
                  <a:pt x="407948" y="385308"/>
                </a:lnTo>
                <a:lnTo>
                  <a:pt x="407784" y="385343"/>
                </a:lnTo>
                <a:lnTo>
                  <a:pt x="407653" y="385557"/>
                </a:lnTo>
                <a:lnTo>
                  <a:pt x="407425" y="385657"/>
                </a:lnTo>
                <a:lnTo>
                  <a:pt x="407310" y="385941"/>
                </a:lnTo>
                <a:lnTo>
                  <a:pt x="407294" y="386276"/>
                </a:lnTo>
                <a:lnTo>
                  <a:pt x="407048" y="386504"/>
                </a:lnTo>
                <a:lnTo>
                  <a:pt x="407016" y="386746"/>
                </a:lnTo>
                <a:lnTo>
                  <a:pt x="406918" y="387251"/>
                </a:lnTo>
                <a:lnTo>
                  <a:pt x="406705" y="387550"/>
                </a:lnTo>
                <a:lnTo>
                  <a:pt x="406738" y="387934"/>
                </a:lnTo>
                <a:lnTo>
                  <a:pt x="406885" y="388276"/>
                </a:lnTo>
                <a:lnTo>
                  <a:pt x="406869" y="388653"/>
                </a:lnTo>
                <a:lnTo>
                  <a:pt x="406394" y="388860"/>
                </a:lnTo>
                <a:lnTo>
                  <a:pt x="406133" y="389386"/>
                </a:lnTo>
                <a:lnTo>
                  <a:pt x="406133" y="389621"/>
                </a:lnTo>
                <a:lnTo>
                  <a:pt x="406264" y="389770"/>
                </a:lnTo>
                <a:lnTo>
                  <a:pt x="406885" y="390024"/>
                </a:lnTo>
                <a:lnTo>
                  <a:pt x="407228" y="390296"/>
                </a:lnTo>
                <a:lnTo>
                  <a:pt x="407506" y="390197"/>
                </a:lnTo>
                <a:lnTo>
                  <a:pt x="407768" y="390320"/>
                </a:lnTo>
                <a:lnTo>
                  <a:pt x="408062" y="390074"/>
                </a:lnTo>
                <a:lnTo>
                  <a:pt x="408553" y="390098"/>
                </a:lnTo>
                <a:lnTo>
                  <a:pt x="408618" y="390468"/>
                </a:lnTo>
                <a:lnTo>
                  <a:pt x="408700" y="390822"/>
                </a:lnTo>
                <a:lnTo>
                  <a:pt x="408814" y="391323"/>
                </a:lnTo>
                <a:lnTo>
                  <a:pt x="409256" y="391750"/>
                </a:lnTo>
                <a:lnTo>
                  <a:pt x="409567" y="392161"/>
                </a:lnTo>
                <a:lnTo>
                  <a:pt x="409632" y="392753"/>
                </a:lnTo>
                <a:lnTo>
                  <a:pt x="409714" y="392909"/>
                </a:lnTo>
                <a:lnTo>
                  <a:pt x="409812" y="393246"/>
                </a:lnTo>
                <a:lnTo>
                  <a:pt x="409894" y="393764"/>
                </a:lnTo>
                <a:lnTo>
                  <a:pt x="410090" y="393904"/>
                </a:lnTo>
                <a:lnTo>
                  <a:pt x="410531" y="394060"/>
                </a:lnTo>
                <a:lnTo>
                  <a:pt x="411055" y="394356"/>
                </a:lnTo>
                <a:lnTo>
                  <a:pt x="411185" y="394652"/>
                </a:lnTo>
                <a:lnTo>
                  <a:pt x="411185" y="394948"/>
                </a:lnTo>
                <a:lnTo>
                  <a:pt x="411463" y="395243"/>
                </a:lnTo>
                <a:lnTo>
                  <a:pt x="411660" y="395769"/>
                </a:lnTo>
                <a:lnTo>
                  <a:pt x="411660" y="396246"/>
                </a:lnTo>
                <a:lnTo>
                  <a:pt x="411725" y="396682"/>
                </a:lnTo>
                <a:lnTo>
                  <a:pt x="411594" y="396945"/>
                </a:lnTo>
                <a:lnTo>
                  <a:pt x="411856" y="397405"/>
                </a:lnTo>
                <a:lnTo>
                  <a:pt x="411725" y="397948"/>
                </a:lnTo>
                <a:lnTo>
                  <a:pt x="412003" y="398276"/>
                </a:lnTo>
                <a:lnTo>
                  <a:pt x="411692" y="398942"/>
                </a:lnTo>
                <a:lnTo>
                  <a:pt x="411807" y="399731"/>
                </a:lnTo>
                <a:lnTo>
                  <a:pt x="412003" y="400265"/>
                </a:lnTo>
                <a:lnTo>
                  <a:pt x="411725" y="400537"/>
                </a:lnTo>
                <a:lnTo>
                  <a:pt x="411888" y="401087"/>
                </a:lnTo>
                <a:lnTo>
                  <a:pt x="412068" y="401441"/>
                </a:lnTo>
                <a:lnTo>
                  <a:pt x="412134" y="401926"/>
                </a:lnTo>
                <a:lnTo>
                  <a:pt x="411741" y="402353"/>
                </a:lnTo>
                <a:lnTo>
                  <a:pt x="411333" y="402657"/>
                </a:lnTo>
                <a:lnTo>
                  <a:pt x="411316" y="403068"/>
                </a:lnTo>
                <a:lnTo>
                  <a:pt x="411823" y="403422"/>
                </a:lnTo>
                <a:lnTo>
                  <a:pt x="411790" y="403832"/>
                </a:lnTo>
                <a:lnTo>
                  <a:pt x="411512" y="404243"/>
                </a:lnTo>
                <a:lnTo>
                  <a:pt x="410973" y="404079"/>
                </a:lnTo>
                <a:lnTo>
                  <a:pt x="410597" y="404317"/>
                </a:lnTo>
                <a:lnTo>
                  <a:pt x="410777" y="404893"/>
                </a:lnTo>
                <a:lnTo>
                  <a:pt x="410858" y="405246"/>
                </a:lnTo>
                <a:lnTo>
                  <a:pt x="411103" y="405419"/>
                </a:lnTo>
                <a:lnTo>
                  <a:pt x="411545" y="405731"/>
                </a:lnTo>
                <a:lnTo>
                  <a:pt x="411790" y="405978"/>
                </a:lnTo>
                <a:lnTo>
                  <a:pt x="412297" y="406397"/>
                </a:lnTo>
                <a:lnTo>
                  <a:pt x="412003" y="406800"/>
                </a:lnTo>
                <a:lnTo>
                  <a:pt x="412003" y="407079"/>
                </a:lnTo>
                <a:lnTo>
                  <a:pt x="412232" y="407531"/>
                </a:lnTo>
                <a:lnTo>
                  <a:pt x="412199" y="407786"/>
                </a:lnTo>
                <a:lnTo>
                  <a:pt x="412363" y="408361"/>
                </a:lnTo>
                <a:lnTo>
                  <a:pt x="412297" y="408649"/>
                </a:lnTo>
                <a:lnTo>
                  <a:pt x="412608" y="408838"/>
                </a:lnTo>
                <a:lnTo>
                  <a:pt x="412543" y="409043"/>
                </a:lnTo>
                <a:lnTo>
                  <a:pt x="412363" y="409282"/>
                </a:lnTo>
                <a:lnTo>
                  <a:pt x="412019" y="409504"/>
                </a:lnTo>
                <a:lnTo>
                  <a:pt x="411938" y="409726"/>
                </a:lnTo>
                <a:lnTo>
                  <a:pt x="411986" y="410186"/>
                </a:lnTo>
                <a:lnTo>
                  <a:pt x="412117" y="410515"/>
                </a:lnTo>
                <a:lnTo>
                  <a:pt x="411807" y="410959"/>
                </a:lnTo>
                <a:lnTo>
                  <a:pt x="412003" y="411361"/>
                </a:lnTo>
                <a:lnTo>
                  <a:pt x="411823" y="411608"/>
                </a:lnTo>
                <a:lnTo>
                  <a:pt x="411790" y="412134"/>
                </a:lnTo>
                <a:lnTo>
                  <a:pt x="411888" y="412421"/>
                </a:lnTo>
                <a:lnTo>
                  <a:pt x="412575" y="412717"/>
                </a:lnTo>
                <a:lnTo>
                  <a:pt x="412984" y="413013"/>
                </a:lnTo>
                <a:lnTo>
                  <a:pt x="413360" y="413161"/>
                </a:lnTo>
                <a:lnTo>
                  <a:pt x="413605" y="413876"/>
                </a:lnTo>
                <a:lnTo>
                  <a:pt x="413327" y="413975"/>
                </a:lnTo>
                <a:lnTo>
                  <a:pt x="413213" y="414115"/>
                </a:lnTo>
                <a:lnTo>
                  <a:pt x="413017" y="414558"/>
                </a:lnTo>
                <a:lnTo>
                  <a:pt x="412690" y="414600"/>
                </a:lnTo>
                <a:lnTo>
                  <a:pt x="412624" y="414928"/>
                </a:lnTo>
                <a:lnTo>
                  <a:pt x="412297" y="415142"/>
                </a:lnTo>
                <a:lnTo>
                  <a:pt x="412216" y="415372"/>
                </a:lnTo>
                <a:lnTo>
                  <a:pt x="412085" y="415915"/>
                </a:lnTo>
                <a:lnTo>
                  <a:pt x="412068" y="416120"/>
                </a:lnTo>
                <a:lnTo>
                  <a:pt x="412199" y="416457"/>
                </a:lnTo>
                <a:lnTo>
                  <a:pt x="412395" y="416851"/>
                </a:lnTo>
                <a:lnTo>
                  <a:pt x="412869" y="417180"/>
                </a:lnTo>
                <a:lnTo>
                  <a:pt x="412837" y="417583"/>
                </a:lnTo>
                <a:lnTo>
                  <a:pt x="412869" y="417912"/>
                </a:lnTo>
                <a:lnTo>
                  <a:pt x="413082" y="418372"/>
                </a:lnTo>
                <a:lnTo>
                  <a:pt x="412984" y="418676"/>
                </a:lnTo>
                <a:lnTo>
                  <a:pt x="412722" y="419169"/>
                </a:lnTo>
                <a:lnTo>
                  <a:pt x="412592" y="419383"/>
                </a:lnTo>
                <a:lnTo>
                  <a:pt x="412510" y="419786"/>
                </a:lnTo>
                <a:lnTo>
                  <a:pt x="412314" y="420221"/>
                </a:lnTo>
                <a:lnTo>
                  <a:pt x="412036" y="420123"/>
                </a:lnTo>
                <a:lnTo>
                  <a:pt x="411823" y="420394"/>
                </a:lnTo>
                <a:lnTo>
                  <a:pt x="411676" y="420616"/>
                </a:lnTo>
                <a:lnTo>
                  <a:pt x="411627" y="420854"/>
                </a:lnTo>
                <a:lnTo>
                  <a:pt x="411365" y="421232"/>
                </a:lnTo>
                <a:lnTo>
                  <a:pt x="411267" y="421348"/>
                </a:lnTo>
                <a:lnTo>
                  <a:pt x="411005" y="421512"/>
                </a:lnTo>
                <a:lnTo>
                  <a:pt x="410826" y="421759"/>
                </a:lnTo>
                <a:lnTo>
                  <a:pt x="410597" y="421980"/>
                </a:lnTo>
                <a:lnTo>
                  <a:pt x="410237" y="422219"/>
                </a:lnTo>
                <a:lnTo>
                  <a:pt x="409877" y="422326"/>
                </a:lnTo>
                <a:lnTo>
                  <a:pt x="410008" y="422909"/>
                </a:lnTo>
                <a:lnTo>
                  <a:pt x="410106" y="423024"/>
                </a:lnTo>
                <a:lnTo>
                  <a:pt x="409828" y="423509"/>
                </a:lnTo>
                <a:lnTo>
                  <a:pt x="409992" y="423731"/>
                </a:lnTo>
                <a:lnTo>
                  <a:pt x="409763" y="424405"/>
                </a:lnTo>
                <a:lnTo>
                  <a:pt x="409877" y="424495"/>
                </a:lnTo>
                <a:lnTo>
                  <a:pt x="410188" y="424676"/>
                </a:lnTo>
                <a:lnTo>
                  <a:pt x="410204" y="425087"/>
                </a:lnTo>
                <a:lnTo>
                  <a:pt x="410368" y="425219"/>
                </a:lnTo>
                <a:lnTo>
                  <a:pt x="410793" y="425161"/>
                </a:lnTo>
                <a:lnTo>
                  <a:pt x="410891" y="425474"/>
                </a:lnTo>
                <a:lnTo>
                  <a:pt x="410924" y="425827"/>
                </a:lnTo>
                <a:lnTo>
                  <a:pt x="410777" y="426057"/>
                </a:lnTo>
                <a:lnTo>
                  <a:pt x="410270" y="426271"/>
                </a:lnTo>
                <a:lnTo>
                  <a:pt x="410417" y="426739"/>
                </a:lnTo>
                <a:lnTo>
                  <a:pt x="410351" y="427076"/>
                </a:lnTo>
                <a:lnTo>
                  <a:pt x="410384" y="427389"/>
                </a:lnTo>
                <a:lnTo>
                  <a:pt x="410531" y="427542"/>
                </a:lnTo>
                <a:lnTo>
                  <a:pt x="410450" y="427749"/>
                </a:lnTo>
                <a:lnTo>
                  <a:pt x="410221" y="428013"/>
                </a:lnTo>
                <a:lnTo>
                  <a:pt x="410008" y="428327"/>
                </a:lnTo>
                <a:lnTo>
                  <a:pt x="409795" y="428559"/>
                </a:lnTo>
                <a:lnTo>
                  <a:pt x="409910" y="428792"/>
                </a:lnTo>
                <a:lnTo>
                  <a:pt x="410172" y="428936"/>
                </a:lnTo>
                <a:lnTo>
                  <a:pt x="409926" y="429596"/>
                </a:lnTo>
                <a:lnTo>
                  <a:pt x="410302" y="429866"/>
                </a:lnTo>
                <a:lnTo>
                  <a:pt x="410695" y="429646"/>
                </a:lnTo>
                <a:lnTo>
                  <a:pt x="410907" y="430041"/>
                </a:lnTo>
                <a:lnTo>
                  <a:pt x="410875" y="430299"/>
                </a:lnTo>
                <a:lnTo>
                  <a:pt x="410629" y="430318"/>
                </a:lnTo>
                <a:lnTo>
                  <a:pt x="410433" y="430560"/>
                </a:lnTo>
                <a:lnTo>
                  <a:pt x="410368" y="431059"/>
                </a:lnTo>
                <a:lnTo>
                  <a:pt x="410531" y="431254"/>
                </a:lnTo>
                <a:lnTo>
                  <a:pt x="410155" y="431555"/>
                </a:lnTo>
                <a:lnTo>
                  <a:pt x="410188" y="431976"/>
                </a:lnTo>
                <a:lnTo>
                  <a:pt x="410711" y="432591"/>
                </a:lnTo>
                <a:lnTo>
                  <a:pt x="410924" y="432572"/>
                </a:lnTo>
                <a:lnTo>
                  <a:pt x="411185" y="432421"/>
                </a:lnTo>
                <a:lnTo>
                  <a:pt x="411349" y="432597"/>
                </a:lnTo>
                <a:lnTo>
                  <a:pt x="411463" y="432848"/>
                </a:lnTo>
                <a:lnTo>
                  <a:pt x="411643" y="432861"/>
                </a:lnTo>
                <a:lnTo>
                  <a:pt x="412052" y="433162"/>
                </a:lnTo>
                <a:lnTo>
                  <a:pt x="412330" y="433279"/>
                </a:lnTo>
                <a:lnTo>
                  <a:pt x="412117" y="433715"/>
                </a:lnTo>
                <a:lnTo>
                  <a:pt x="412166" y="433991"/>
                </a:lnTo>
                <a:lnTo>
                  <a:pt x="412363" y="434060"/>
                </a:lnTo>
                <a:lnTo>
                  <a:pt x="412297" y="434356"/>
                </a:lnTo>
                <a:lnTo>
                  <a:pt x="412461" y="434550"/>
                </a:lnTo>
                <a:lnTo>
                  <a:pt x="412477" y="434927"/>
                </a:lnTo>
                <a:lnTo>
                  <a:pt x="412641" y="434971"/>
                </a:lnTo>
                <a:lnTo>
                  <a:pt x="412804" y="434839"/>
                </a:lnTo>
                <a:lnTo>
                  <a:pt x="413213" y="434538"/>
                </a:lnTo>
                <a:lnTo>
                  <a:pt x="413654" y="434801"/>
                </a:lnTo>
                <a:lnTo>
                  <a:pt x="414014" y="434619"/>
                </a:lnTo>
                <a:lnTo>
                  <a:pt x="414407" y="434688"/>
                </a:lnTo>
                <a:lnTo>
                  <a:pt x="414783" y="434607"/>
                </a:lnTo>
                <a:lnTo>
                  <a:pt x="415077" y="434726"/>
                </a:lnTo>
                <a:lnTo>
                  <a:pt x="415322" y="434613"/>
                </a:lnTo>
                <a:lnTo>
                  <a:pt x="415682" y="434443"/>
                </a:lnTo>
                <a:lnTo>
                  <a:pt x="416140" y="434286"/>
                </a:lnTo>
                <a:lnTo>
                  <a:pt x="416238" y="434406"/>
                </a:lnTo>
                <a:lnTo>
                  <a:pt x="416549" y="434318"/>
                </a:lnTo>
                <a:lnTo>
                  <a:pt x="416761" y="434475"/>
                </a:lnTo>
                <a:lnTo>
                  <a:pt x="416777" y="434701"/>
                </a:lnTo>
                <a:lnTo>
                  <a:pt x="416794" y="435046"/>
                </a:lnTo>
                <a:lnTo>
                  <a:pt x="416941" y="435197"/>
                </a:lnTo>
                <a:lnTo>
                  <a:pt x="417432" y="434946"/>
                </a:lnTo>
                <a:lnTo>
                  <a:pt x="417971" y="435071"/>
                </a:lnTo>
                <a:lnTo>
                  <a:pt x="418053" y="434864"/>
                </a:lnTo>
                <a:lnTo>
                  <a:pt x="418413" y="434632"/>
                </a:lnTo>
                <a:lnTo>
                  <a:pt x="418674" y="434820"/>
                </a:lnTo>
                <a:lnTo>
                  <a:pt x="419050" y="434801"/>
                </a:lnTo>
                <a:lnTo>
                  <a:pt x="419312" y="434852"/>
                </a:lnTo>
                <a:lnTo>
                  <a:pt x="419623" y="434877"/>
                </a:lnTo>
                <a:lnTo>
                  <a:pt x="419655" y="435342"/>
                </a:lnTo>
                <a:lnTo>
                  <a:pt x="420031" y="435674"/>
                </a:lnTo>
                <a:lnTo>
                  <a:pt x="420685" y="435618"/>
                </a:lnTo>
                <a:lnTo>
                  <a:pt x="420800" y="436020"/>
                </a:lnTo>
                <a:lnTo>
                  <a:pt x="420734" y="436158"/>
                </a:lnTo>
                <a:lnTo>
                  <a:pt x="421029" y="436334"/>
                </a:lnTo>
                <a:lnTo>
                  <a:pt x="421356" y="436246"/>
                </a:lnTo>
                <a:lnTo>
                  <a:pt x="421879" y="436327"/>
                </a:lnTo>
                <a:lnTo>
                  <a:pt x="422222" y="436365"/>
                </a:lnTo>
                <a:lnTo>
                  <a:pt x="422222" y="436560"/>
                </a:lnTo>
                <a:lnTo>
                  <a:pt x="422386" y="436836"/>
                </a:lnTo>
                <a:lnTo>
                  <a:pt x="422321" y="437119"/>
                </a:lnTo>
                <a:lnTo>
                  <a:pt x="422598" y="437370"/>
                </a:lnTo>
                <a:lnTo>
                  <a:pt x="422729" y="437589"/>
                </a:lnTo>
                <a:lnTo>
                  <a:pt x="422958" y="437929"/>
                </a:lnTo>
                <a:lnTo>
                  <a:pt x="423285" y="438381"/>
                </a:lnTo>
                <a:lnTo>
                  <a:pt x="423302" y="438682"/>
                </a:lnTo>
                <a:lnTo>
                  <a:pt x="423269" y="438984"/>
                </a:lnTo>
                <a:lnTo>
                  <a:pt x="423253" y="439229"/>
                </a:lnTo>
                <a:lnTo>
                  <a:pt x="423498" y="439398"/>
                </a:lnTo>
                <a:lnTo>
                  <a:pt x="423629" y="439561"/>
                </a:lnTo>
                <a:lnTo>
                  <a:pt x="423776" y="439599"/>
                </a:lnTo>
                <a:lnTo>
                  <a:pt x="424136" y="439743"/>
                </a:lnTo>
                <a:lnTo>
                  <a:pt x="424397" y="439756"/>
                </a:lnTo>
                <a:lnTo>
                  <a:pt x="424888" y="439988"/>
                </a:lnTo>
                <a:lnTo>
                  <a:pt x="425280" y="440522"/>
                </a:lnTo>
                <a:lnTo>
                  <a:pt x="425591" y="440516"/>
                </a:lnTo>
                <a:lnTo>
                  <a:pt x="425754" y="440271"/>
                </a:lnTo>
                <a:lnTo>
                  <a:pt x="426016" y="440189"/>
                </a:lnTo>
                <a:lnTo>
                  <a:pt x="426539" y="440315"/>
                </a:lnTo>
                <a:lnTo>
                  <a:pt x="426768" y="440645"/>
                </a:lnTo>
                <a:lnTo>
                  <a:pt x="427046" y="440849"/>
                </a:lnTo>
                <a:lnTo>
                  <a:pt x="427373" y="440836"/>
                </a:lnTo>
                <a:lnTo>
                  <a:pt x="427815" y="440591"/>
                </a:lnTo>
                <a:lnTo>
                  <a:pt x="428174" y="440842"/>
                </a:lnTo>
                <a:lnTo>
                  <a:pt x="428403" y="440572"/>
                </a:lnTo>
                <a:lnTo>
                  <a:pt x="428796" y="440434"/>
                </a:lnTo>
                <a:lnTo>
                  <a:pt x="429123" y="440554"/>
                </a:lnTo>
                <a:lnTo>
                  <a:pt x="429548" y="440522"/>
                </a:lnTo>
                <a:lnTo>
                  <a:pt x="429858" y="440491"/>
                </a:lnTo>
                <a:lnTo>
                  <a:pt x="430202" y="440824"/>
                </a:lnTo>
                <a:lnTo>
                  <a:pt x="430758" y="440918"/>
                </a:lnTo>
                <a:lnTo>
                  <a:pt x="430987" y="441407"/>
                </a:lnTo>
                <a:lnTo>
                  <a:pt x="431150" y="441451"/>
                </a:lnTo>
                <a:lnTo>
                  <a:pt x="431510" y="441401"/>
                </a:lnTo>
                <a:lnTo>
                  <a:pt x="431445" y="441037"/>
                </a:lnTo>
                <a:lnTo>
                  <a:pt x="431396" y="440786"/>
                </a:lnTo>
                <a:lnTo>
                  <a:pt x="431592" y="440692"/>
                </a:lnTo>
                <a:lnTo>
                  <a:pt x="431886" y="440623"/>
                </a:lnTo>
                <a:lnTo>
                  <a:pt x="431984" y="440384"/>
                </a:lnTo>
                <a:lnTo>
                  <a:pt x="432164" y="440334"/>
                </a:lnTo>
                <a:lnTo>
                  <a:pt x="432327" y="440265"/>
                </a:lnTo>
                <a:lnTo>
                  <a:pt x="432507" y="440327"/>
                </a:lnTo>
                <a:lnTo>
                  <a:pt x="432605" y="440560"/>
                </a:lnTo>
                <a:lnTo>
                  <a:pt x="432900" y="440798"/>
                </a:lnTo>
                <a:lnTo>
                  <a:pt x="433047" y="440641"/>
                </a:lnTo>
                <a:lnTo>
                  <a:pt x="433276" y="440302"/>
                </a:lnTo>
                <a:lnTo>
                  <a:pt x="433407" y="439988"/>
                </a:lnTo>
                <a:lnTo>
                  <a:pt x="433619" y="439624"/>
                </a:lnTo>
                <a:lnTo>
                  <a:pt x="433946" y="439197"/>
                </a:lnTo>
                <a:lnTo>
                  <a:pt x="434388" y="438893"/>
                </a:lnTo>
                <a:lnTo>
                  <a:pt x="434715" y="439015"/>
                </a:lnTo>
                <a:lnTo>
                  <a:pt x="434927" y="439254"/>
                </a:lnTo>
                <a:lnTo>
                  <a:pt x="435124" y="439605"/>
                </a:lnTo>
                <a:lnTo>
                  <a:pt x="434846" y="439963"/>
                </a:lnTo>
                <a:lnTo>
                  <a:pt x="434960" y="440133"/>
                </a:lnTo>
                <a:lnTo>
                  <a:pt x="435124" y="440095"/>
                </a:lnTo>
                <a:lnTo>
                  <a:pt x="435385" y="440152"/>
                </a:lnTo>
                <a:lnTo>
                  <a:pt x="435565" y="440145"/>
                </a:lnTo>
                <a:lnTo>
                  <a:pt x="435908" y="440020"/>
                </a:lnTo>
                <a:lnTo>
                  <a:pt x="436219" y="440252"/>
                </a:lnTo>
                <a:lnTo>
                  <a:pt x="436464" y="440233"/>
                </a:lnTo>
                <a:lnTo>
                  <a:pt x="436840" y="440177"/>
                </a:lnTo>
                <a:lnTo>
                  <a:pt x="437053" y="440233"/>
                </a:lnTo>
                <a:lnTo>
                  <a:pt x="437168" y="439976"/>
                </a:lnTo>
                <a:lnTo>
                  <a:pt x="437315" y="439781"/>
                </a:lnTo>
                <a:lnTo>
                  <a:pt x="437331" y="439599"/>
                </a:lnTo>
                <a:lnTo>
                  <a:pt x="437429" y="439379"/>
                </a:lnTo>
                <a:lnTo>
                  <a:pt x="437478" y="439172"/>
                </a:lnTo>
                <a:lnTo>
                  <a:pt x="437413" y="438927"/>
                </a:lnTo>
                <a:lnTo>
                  <a:pt x="437396" y="438745"/>
                </a:lnTo>
                <a:lnTo>
                  <a:pt x="437494" y="438619"/>
                </a:lnTo>
                <a:lnTo>
                  <a:pt x="437691" y="438447"/>
                </a:lnTo>
                <a:lnTo>
                  <a:pt x="438051" y="438287"/>
                </a:lnTo>
                <a:lnTo>
                  <a:pt x="438410" y="438186"/>
                </a:lnTo>
                <a:lnTo>
                  <a:pt x="438754" y="438026"/>
                </a:lnTo>
                <a:lnTo>
                  <a:pt x="438819" y="437677"/>
                </a:lnTo>
                <a:lnTo>
                  <a:pt x="439015" y="437545"/>
                </a:lnTo>
                <a:lnTo>
                  <a:pt x="439310" y="437690"/>
                </a:lnTo>
                <a:lnTo>
                  <a:pt x="439620" y="437429"/>
                </a:lnTo>
                <a:lnTo>
                  <a:pt x="439833" y="437301"/>
                </a:lnTo>
                <a:lnTo>
                  <a:pt x="440160" y="437533"/>
                </a:lnTo>
                <a:lnTo>
                  <a:pt x="440405" y="437338"/>
                </a:lnTo>
                <a:lnTo>
                  <a:pt x="440650" y="437213"/>
                </a:lnTo>
                <a:lnTo>
                  <a:pt x="440699" y="436992"/>
                </a:lnTo>
                <a:lnTo>
                  <a:pt x="440765" y="436621"/>
                </a:lnTo>
                <a:lnTo>
                  <a:pt x="441043" y="436305"/>
                </a:lnTo>
                <a:lnTo>
                  <a:pt x="441288" y="435961"/>
                </a:lnTo>
                <a:lnTo>
                  <a:pt x="441648" y="435618"/>
                </a:lnTo>
                <a:lnTo>
                  <a:pt x="442024" y="435518"/>
                </a:lnTo>
                <a:lnTo>
                  <a:pt x="442334" y="435690"/>
                </a:lnTo>
                <a:lnTo>
                  <a:pt x="442678" y="435536"/>
                </a:lnTo>
                <a:lnTo>
                  <a:pt x="442907" y="435310"/>
                </a:lnTo>
                <a:lnTo>
                  <a:pt x="442629" y="435012"/>
                </a:lnTo>
                <a:lnTo>
                  <a:pt x="442416" y="434767"/>
                </a:lnTo>
                <a:lnTo>
                  <a:pt x="442318" y="434433"/>
                </a:lnTo>
                <a:lnTo>
                  <a:pt x="442138" y="434433"/>
                </a:lnTo>
                <a:lnTo>
                  <a:pt x="441827" y="434234"/>
                </a:lnTo>
                <a:lnTo>
                  <a:pt x="441877" y="433800"/>
                </a:lnTo>
                <a:lnTo>
                  <a:pt x="441779" y="433583"/>
                </a:lnTo>
                <a:lnTo>
                  <a:pt x="441550" y="433393"/>
                </a:lnTo>
                <a:lnTo>
                  <a:pt x="441403" y="432932"/>
                </a:lnTo>
                <a:lnTo>
                  <a:pt x="441174" y="432769"/>
                </a:lnTo>
                <a:lnTo>
                  <a:pt x="440732" y="432669"/>
                </a:lnTo>
                <a:lnTo>
                  <a:pt x="440438" y="432507"/>
                </a:lnTo>
                <a:lnTo>
                  <a:pt x="440356" y="432054"/>
                </a:lnTo>
                <a:lnTo>
                  <a:pt x="440699" y="432018"/>
                </a:lnTo>
                <a:lnTo>
                  <a:pt x="441043" y="431855"/>
                </a:lnTo>
                <a:lnTo>
                  <a:pt x="441353" y="431557"/>
                </a:lnTo>
                <a:lnTo>
                  <a:pt x="441762" y="431430"/>
                </a:lnTo>
                <a:lnTo>
                  <a:pt x="441779" y="430996"/>
                </a:lnTo>
                <a:lnTo>
                  <a:pt x="441811" y="430761"/>
                </a:lnTo>
                <a:lnTo>
                  <a:pt x="442269" y="430399"/>
                </a:lnTo>
                <a:lnTo>
                  <a:pt x="442612" y="430282"/>
                </a:lnTo>
                <a:lnTo>
                  <a:pt x="442956" y="430164"/>
                </a:lnTo>
                <a:lnTo>
                  <a:pt x="443185" y="429956"/>
                </a:lnTo>
                <a:lnTo>
                  <a:pt x="443299" y="429637"/>
                </a:lnTo>
                <a:lnTo>
                  <a:pt x="443365" y="429239"/>
                </a:lnTo>
                <a:lnTo>
                  <a:pt x="443495" y="428905"/>
                </a:lnTo>
                <a:lnTo>
                  <a:pt x="443577" y="428498"/>
                </a:lnTo>
                <a:lnTo>
                  <a:pt x="443741" y="428407"/>
                </a:lnTo>
                <a:lnTo>
                  <a:pt x="444019" y="428467"/>
                </a:lnTo>
                <a:lnTo>
                  <a:pt x="444150" y="428304"/>
                </a:lnTo>
                <a:lnTo>
                  <a:pt x="444640" y="428012"/>
                </a:lnTo>
                <a:lnTo>
                  <a:pt x="445114" y="428407"/>
                </a:lnTo>
                <a:lnTo>
                  <a:pt x="445376" y="428389"/>
                </a:lnTo>
                <a:lnTo>
                  <a:pt x="445539" y="428534"/>
                </a:lnTo>
                <a:lnTo>
                  <a:pt x="445523" y="428850"/>
                </a:lnTo>
                <a:lnTo>
                  <a:pt x="445409" y="429433"/>
                </a:lnTo>
                <a:lnTo>
                  <a:pt x="445817" y="429871"/>
                </a:lnTo>
                <a:lnTo>
                  <a:pt x="445932" y="429731"/>
                </a:lnTo>
                <a:lnTo>
                  <a:pt x="446635" y="429661"/>
                </a:lnTo>
                <a:lnTo>
                  <a:pt x="446651" y="429300"/>
                </a:lnTo>
                <a:lnTo>
                  <a:pt x="446602" y="428820"/>
                </a:lnTo>
                <a:lnTo>
                  <a:pt x="446308" y="428455"/>
                </a:lnTo>
                <a:lnTo>
                  <a:pt x="446193" y="428200"/>
                </a:lnTo>
                <a:lnTo>
                  <a:pt x="446537" y="428003"/>
                </a:lnTo>
                <a:lnTo>
                  <a:pt x="446815" y="427963"/>
                </a:lnTo>
                <a:lnTo>
                  <a:pt x="447125" y="427708"/>
                </a:lnTo>
                <a:lnTo>
                  <a:pt x="447011" y="427277"/>
                </a:lnTo>
                <a:lnTo>
                  <a:pt x="446978" y="426882"/>
                </a:lnTo>
                <a:lnTo>
                  <a:pt x="447076" y="426609"/>
                </a:lnTo>
                <a:lnTo>
                  <a:pt x="446913" y="426244"/>
                </a:lnTo>
                <a:lnTo>
                  <a:pt x="446619" y="425977"/>
                </a:lnTo>
                <a:lnTo>
                  <a:pt x="446340" y="425801"/>
                </a:lnTo>
                <a:lnTo>
                  <a:pt x="446062" y="425012"/>
                </a:lnTo>
                <a:lnTo>
                  <a:pt x="446161" y="424507"/>
                </a:lnTo>
                <a:lnTo>
                  <a:pt x="446014" y="424058"/>
                </a:lnTo>
                <a:lnTo>
                  <a:pt x="445997" y="423548"/>
                </a:lnTo>
                <a:lnTo>
                  <a:pt x="445768" y="423159"/>
                </a:lnTo>
                <a:lnTo>
                  <a:pt x="445801" y="423007"/>
                </a:lnTo>
                <a:lnTo>
                  <a:pt x="446128" y="423001"/>
                </a:lnTo>
                <a:lnTo>
                  <a:pt x="446471" y="422782"/>
                </a:lnTo>
                <a:lnTo>
                  <a:pt x="446488" y="422552"/>
                </a:lnTo>
                <a:lnTo>
                  <a:pt x="446357" y="422339"/>
                </a:lnTo>
                <a:lnTo>
                  <a:pt x="446062" y="422257"/>
                </a:lnTo>
                <a:lnTo>
                  <a:pt x="445457" y="421774"/>
                </a:lnTo>
                <a:lnTo>
                  <a:pt x="445425" y="421568"/>
                </a:lnTo>
                <a:lnTo>
                  <a:pt x="445523" y="421136"/>
                </a:lnTo>
                <a:lnTo>
                  <a:pt x="445948" y="421100"/>
                </a:lnTo>
                <a:lnTo>
                  <a:pt x="446079" y="421489"/>
                </a:lnTo>
                <a:lnTo>
                  <a:pt x="446226" y="421610"/>
                </a:lnTo>
                <a:lnTo>
                  <a:pt x="446651" y="421513"/>
                </a:lnTo>
                <a:lnTo>
                  <a:pt x="446782" y="421452"/>
                </a:lnTo>
                <a:lnTo>
                  <a:pt x="446831" y="421197"/>
                </a:lnTo>
                <a:lnTo>
                  <a:pt x="447044" y="420966"/>
                </a:lnTo>
                <a:lnTo>
                  <a:pt x="447191" y="421142"/>
                </a:lnTo>
                <a:lnTo>
                  <a:pt x="447436" y="421294"/>
                </a:lnTo>
                <a:lnTo>
                  <a:pt x="447780" y="420997"/>
                </a:lnTo>
                <a:lnTo>
                  <a:pt x="447828" y="420584"/>
                </a:lnTo>
                <a:lnTo>
                  <a:pt x="448008" y="420298"/>
                </a:lnTo>
                <a:lnTo>
                  <a:pt x="448499" y="420359"/>
                </a:lnTo>
                <a:lnTo>
                  <a:pt x="448826" y="420620"/>
                </a:lnTo>
                <a:lnTo>
                  <a:pt x="449431" y="420122"/>
                </a:lnTo>
                <a:lnTo>
                  <a:pt x="449758" y="419843"/>
                </a:lnTo>
                <a:lnTo>
                  <a:pt x="449742" y="419527"/>
                </a:lnTo>
                <a:lnTo>
                  <a:pt x="449742" y="419375"/>
                </a:lnTo>
                <a:lnTo>
                  <a:pt x="449807" y="419023"/>
                </a:lnTo>
                <a:lnTo>
                  <a:pt x="450036" y="418865"/>
                </a:lnTo>
                <a:lnTo>
                  <a:pt x="450281" y="418932"/>
                </a:lnTo>
                <a:lnTo>
                  <a:pt x="450543" y="418649"/>
                </a:lnTo>
                <a:lnTo>
                  <a:pt x="450984" y="418628"/>
                </a:lnTo>
                <a:lnTo>
                  <a:pt x="451180" y="418306"/>
                </a:lnTo>
                <a:lnTo>
                  <a:pt x="451426" y="418087"/>
                </a:lnTo>
                <a:lnTo>
                  <a:pt x="451884" y="417917"/>
                </a:lnTo>
                <a:lnTo>
                  <a:pt x="452358" y="417680"/>
                </a:lnTo>
                <a:lnTo>
                  <a:pt x="452489" y="417777"/>
                </a:lnTo>
                <a:lnTo>
                  <a:pt x="452881" y="418105"/>
                </a:lnTo>
                <a:lnTo>
                  <a:pt x="453175" y="418409"/>
                </a:lnTo>
                <a:lnTo>
                  <a:pt x="453453" y="418330"/>
                </a:lnTo>
                <a:lnTo>
                  <a:pt x="453666" y="418227"/>
                </a:lnTo>
                <a:lnTo>
                  <a:pt x="453748" y="418002"/>
                </a:lnTo>
                <a:lnTo>
                  <a:pt x="453944" y="417905"/>
                </a:lnTo>
                <a:lnTo>
                  <a:pt x="454353" y="417978"/>
                </a:lnTo>
                <a:lnTo>
                  <a:pt x="454729" y="417948"/>
                </a:lnTo>
                <a:lnTo>
                  <a:pt x="454909" y="417802"/>
                </a:lnTo>
                <a:lnTo>
                  <a:pt x="455088" y="417632"/>
                </a:lnTo>
                <a:lnTo>
                  <a:pt x="455366" y="417595"/>
                </a:lnTo>
                <a:lnTo>
                  <a:pt x="455514" y="417753"/>
                </a:lnTo>
                <a:lnTo>
                  <a:pt x="455759" y="418045"/>
                </a:lnTo>
                <a:lnTo>
                  <a:pt x="456021" y="418166"/>
                </a:lnTo>
                <a:lnTo>
                  <a:pt x="456413" y="418500"/>
                </a:lnTo>
                <a:lnTo>
                  <a:pt x="456854" y="418610"/>
                </a:lnTo>
                <a:lnTo>
                  <a:pt x="457312" y="419096"/>
                </a:lnTo>
                <a:lnTo>
                  <a:pt x="457852" y="418974"/>
                </a:lnTo>
                <a:lnTo>
                  <a:pt x="457852" y="419369"/>
                </a:lnTo>
                <a:lnTo>
                  <a:pt x="458064" y="419424"/>
                </a:lnTo>
                <a:lnTo>
                  <a:pt x="458310" y="419648"/>
                </a:lnTo>
                <a:lnTo>
                  <a:pt x="458588" y="419466"/>
                </a:lnTo>
                <a:lnTo>
                  <a:pt x="458506" y="419266"/>
                </a:lnTo>
                <a:lnTo>
                  <a:pt x="458669" y="418998"/>
                </a:lnTo>
                <a:lnTo>
                  <a:pt x="458653" y="418737"/>
                </a:lnTo>
                <a:lnTo>
                  <a:pt x="458686" y="418531"/>
                </a:lnTo>
                <a:lnTo>
                  <a:pt x="459094" y="418519"/>
                </a:lnTo>
                <a:lnTo>
                  <a:pt x="459258" y="418318"/>
                </a:lnTo>
                <a:lnTo>
                  <a:pt x="459454" y="418263"/>
                </a:lnTo>
                <a:lnTo>
                  <a:pt x="459863" y="418883"/>
                </a:lnTo>
                <a:lnTo>
                  <a:pt x="460108" y="418640"/>
                </a:lnTo>
                <a:lnTo>
                  <a:pt x="460337" y="418367"/>
                </a:lnTo>
                <a:lnTo>
                  <a:pt x="460779" y="418130"/>
                </a:lnTo>
                <a:lnTo>
                  <a:pt x="461220" y="417694"/>
                </a:lnTo>
                <a:lnTo>
                  <a:pt x="461547" y="417216"/>
                </a:lnTo>
                <a:lnTo>
                  <a:pt x="461776" y="417284"/>
                </a:lnTo>
                <a:lnTo>
                  <a:pt x="461956" y="417088"/>
                </a:lnTo>
                <a:lnTo>
                  <a:pt x="461874" y="416913"/>
                </a:lnTo>
                <a:lnTo>
                  <a:pt x="461825" y="416517"/>
                </a:lnTo>
                <a:lnTo>
                  <a:pt x="461923" y="416059"/>
                </a:lnTo>
                <a:lnTo>
                  <a:pt x="462267" y="415750"/>
                </a:lnTo>
                <a:lnTo>
                  <a:pt x="462463" y="415918"/>
                </a:lnTo>
                <a:lnTo>
                  <a:pt x="462904" y="416126"/>
                </a:lnTo>
                <a:lnTo>
                  <a:pt x="463150" y="415958"/>
                </a:lnTo>
                <a:lnTo>
                  <a:pt x="463526" y="415750"/>
                </a:lnTo>
                <a:lnTo>
                  <a:pt x="463755" y="415595"/>
                </a:lnTo>
                <a:lnTo>
                  <a:pt x="464049" y="415528"/>
                </a:lnTo>
                <a:lnTo>
                  <a:pt x="464343" y="415622"/>
                </a:lnTo>
                <a:lnTo>
                  <a:pt x="464507" y="415938"/>
                </a:lnTo>
                <a:lnTo>
                  <a:pt x="464736" y="416066"/>
                </a:lnTo>
                <a:lnTo>
                  <a:pt x="465095" y="416066"/>
                </a:lnTo>
                <a:lnTo>
                  <a:pt x="465390" y="416052"/>
                </a:lnTo>
                <a:lnTo>
                  <a:pt x="465750" y="416221"/>
                </a:lnTo>
                <a:lnTo>
                  <a:pt x="466093" y="416046"/>
                </a:lnTo>
                <a:lnTo>
                  <a:pt x="466567" y="415837"/>
                </a:lnTo>
                <a:lnTo>
                  <a:pt x="466600" y="415642"/>
                </a:lnTo>
                <a:lnTo>
                  <a:pt x="467041" y="415248"/>
                </a:lnTo>
                <a:lnTo>
                  <a:pt x="467319" y="415416"/>
                </a:lnTo>
                <a:lnTo>
                  <a:pt x="467483" y="415693"/>
                </a:lnTo>
                <a:lnTo>
                  <a:pt x="467793" y="415677"/>
                </a:lnTo>
                <a:lnTo>
                  <a:pt x="468202" y="415734"/>
                </a:lnTo>
                <a:lnTo>
                  <a:pt x="468219" y="415974"/>
                </a:lnTo>
                <a:lnTo>
                  <a:pt x="468366" y="416130"/>
                </a:lnTo>
                <a:lnTo>
                  <a:pt x="468905" y="416109"/>
                </a:lnTo>
                <a:lnTo>
                  <a:pt x="469249" y="415906"/>
                </a:lnTo>
                <a:lnTo>
                  <a:pt x="469821" y="415849"/>
                </a:lnTo>
                <a:lnTo>
                  <a:pt x="469723" y="416620"/>
                </a:lnTo>
                <a:lnTo>
                  <a:pt x="470066" y="416808"/>
                </a:lnTo>
                <a:lnTo>
                  <a:pt x="470393" y="416323"/>
                </a:lnTo>
                <a:lnTo>
                  <a:pt x="470933" y="416016"/>
                </a:lnTo>
                <a:lnTo>
                  <a:pt x="471211" y="416208"/>
                </a:lnTo>
                <a:lnTo>
                  <a:pt x="471734" y="416354"/>
                </a:lnTo>
                <a:lnTo>
                  <a:pt x="472208" y="416505"/>
                </a:lnTo>
                <a:lnTo>
                  <a:pt x="472241" y="416917"/>
                </a:lnTo>
                <a:lnTo>
                  <a:pt x="471636" y="416954"/>
                </a:lnTo>
                <a:lnTo>
                  <a:pt x="471456" y="417183"/>
                </a:lnTo>
                <a:lnTo>
                  <a:pt x="471636" y="417370"/>
                </a:lnTo>
                <a:lnTo>
                  <a:pt x="472012" y="417850"/>
                </a:lnTo>
                <a:lnTo>
                  <a:pt x="472601" y="417521"/>
                </a:lnTo>
                <a:lnTo>
                  <a:pt x="472797" y="417407"/>
                </a:lnTo>
                <a:lnTo>
                  <a:pt x="472928" y="417537"/>
                </a:lnTo>
                <a:lnTo>
                  <a:pt x="472813" y="417980"/>
                </a:lnTo>
                <a:lnTo>
                  <a:pt x="472911" y="418193"/>
                </a:lnTo>
                <a:lnTo>
                  <a:pt x="473271" y="418110"/>
                </a:lnTo>
                <a:lnTo>
                  <a:pt x="473484" y="418272"/>
                </a:lnTo>
                <a:lnTo>
                  <a:pt x="473435" y="418647"/>
                </a:lnTo>
                <a:lnTo>
                  <a:pt x="473173" y="418834"/>
                </a:lnTo>
                <a:lnTo>
                  <a:pt x="472797" y="419084"/>
                </a:lnTo>
                <a:lnTo>
                  <a:pt x="472682" y="419345"/>
                </a:lnTo>
                <a:lnTo>
                  <a:pt x="472699" y="419824"/>
                </a:lnTo>
                <a:lnTo>
                  <a:pt x="473271" y="419668"/>
                </a:lnTo>
                <a:lnTo>
                  <a:pt x="473631" y="419590"/>
                </a:lnTo>
                <a:lnTo>
                  <a:pt x="474007" y="419293"/>
                </a:lnTo>
                <a:lnTo>
                  <a:pt x="474072" y="418751"/>
                </a:lnTo>
                <a:lnTo>
                  <a:pt x="474252" y="418459"/>
                </a:lnTo>
                <a:lnTo>
                  <a:pt x="474563" y="418402"/>
                </a:lnTo>
                <a:lnTo>
                  <a:pt x="474694" y="418610"/>
                </a:lnTo>
                <a:lnTo>
                  <a:pt x="474808" y="419079"/>
                </a:lnTo>
                <a:lnTo>
                  <a:pt x="475070" y="419314"/>
                </a:lnTo>
                <a:lnTo>
                  <a:pt x="475495" y="419163"/>
                </a:lnTo>
                <a:lnTo>
                  <a:pt x="475740" y="419710"/>
                </a:lnTo>
                <a:lnTo>
                  <a:pt x="475969" y="419522"/>
                </a:lnTo>
                <a:lnTo>
                  <a:pt x="476247" y="419470"/>
                </a:lnTo>
                <a:lnTo>
                  <a:pt x="476443" y="419689"/>
                </a:lnTo>
                <a:lnTo>
                  <a:pt x="476786" y="419689"/>
                </a:lnTo>
                <a:lnTo>
                  <a:pt x="476950" y="419704"/>
                </a:lnTo>
                <a:lnTo>
                  <a:pt x="476901" y="419965"/>
                </a:lnTo>
                <a:lnTo>
                  <a:pt x="476852" y="420236"/>
                </a:lnTo>
                <a:lnTo>
                  <a:pt x="476786" y="420455"/>
                </a:lnTo>
                <a:lnTo>
                  <a:pt x="476901" y="420783"/>
                </a:lnTo>
                <a:lnTo>
                  <a:pt x="476656" y="420960"/>
                </a:lnTo>
                <a:lnTo>
                  <a:pt x="476460" y="421413"/>
                </a:lnTo>
                <a:lnTo>
                  <a:pt x="476705" y="421632"/>
                </a:lnTo>
                <a:lnTo>
                  <a:pt x="476819" y="421960"/>
                </a:lnTo>
                <a:lnTo>
                  <a:pt x="477081" y="422320"/>
                </a:lnTo>
                <a:lnTo>
                  <a:pt x="477457" y="422622"/>
                </a:lnTo>
                <a:lnTo>
                  <a:pt x="477604" y="422950"/>
                </a:lnTo>
                <a:lnTo>
                  <a:pt x="477719" y="423227"/>
                </a:lnTo>
                <a:lnTo>
                  <a:pt x="478258" y="423175"/>
                </a:lnTo>
                <a:lnTo>
                  <a:pt x="478602" y="423164"/>
                </a:lnTo>
                <a:lnTo>
                  <a:pt x="479174" y="423112"/>
                </a:lnTo>
                <a:lnTo>
                  <a:pt x="479157" y="423362"/>
                </a:lnTo>
                <a:lnTo>
                  <a:pt x="479288" y="423810"/>
                </a:lnTo>
                <a:lnTo>
                  <a:pt x="479043" y="424018"/>
                </a:lnTo>
                <a:lnTo>
                  <a:pt x="479288" y="424342"/>
                </a:lnTo>
                <a:lnTo>
                  <a:pt x="479926" y="424401"/>
                </a:lnTo>
                <a:lnTo>
                  <a:pt x="480122" y="424852"/>
                </a:lnTo>
                <a:lnTo>
                  <a:pt x="480171" y="425363"/>
                </a:lnTo>
                <a:lnTo>
                  <a:pt x="480368" y="425759"/>
                </a:lnTo>
                <a:lnTo>
                  <a:pt x="480760" y="426087"/>
                </a:lnTo>
                <a:lnTo>
                  <a:pt x="480891" y="426321"/>
                </a:lnTo>
                <a:lnTo>
                  <a:pt x="480907" y="426649"/>
                </a:lnTo>
                <a:lnTo>
                  <a:pt x="481071" y="427009"/>
                </a:lnTo>
                <a:lnTo>
                  <a:pt x="481528" y="426999"/>
                </a:lnTo>
                <a:lnTo>
                  <a:pt x="481577" y="427197"/>
                </a:lnTo>
                <a:lnTo>
                  <a:pt x="481741" y="427306"/>
                </a:lnTo>
                <a:lnTo>
                  <a:pt x="482068" y="427421"/>
                </a:lnTo>
                <a:lnTo>
                  <a:pt x="482526" y="427514"/>
                </a:lnTo>
                <a:lnTo>
                  <a:pt x="482918" y="427681"/>
                </a:lnTo>
                <a:lnTo>
                  <a:pt x="483360" y="427812"/>
                </a:lnTo>
                <a:lnTo>
                  <a:pt x="483638" y="428082"/>
                </a:lnTo>
                <a:lnTo>
                  <a:pt x="483932" y="428298"/>
                </a:lnTo>
                <a:lnTo>
                  <a:pt x="483998" y="428545"/>
                </a:lnTo>
                <a:lnTo>
                  <a:pt x="483932" y="428916"/>
                </a:lnTo>
                <a:lnTo>
                  <a:pt x="484226" y="429197"/>
                </a:lnTo>
                <a:lnTo>
                  <a:pt x="484210" y="429701"/>
                </a:lnTo>
                <a:lnTo>
                  <a:pt x="484603" y="429973"/>
                </a:lnTo>
                <a:lnTo>
                  <a:pt x="485011" y="430324"/>
                </a:lnTo>
                <a:lnTo>
                  <a:pt x="485355" y="430541"/>
                </a:lnTo>
                <a:lnTo>
                  <a:pt x="485486" y="430932"/>
                </a:lnTo>
                <a:lnTo>
                  <a:pt x="485763" y="431258"/>
                </a:lnTo>
                <a:lnTo>
                  <a:pt x="486009" y="431510"/>
                </a:lnTo>
                <a:lnTo>
                  <a:pt x="485633" y="432202"/>
                </a:lnTo>
                <a:lnTo>
                  <a:pt x="485338" y="432454"/>
                </a:lnTo>
                <a:lnTo>
                  <a:pt x="485158" y="432794"/>
                </a:lnTo>
                <a:lnTo>
                  <a:pt x="485453" y="433274"/>
                </a:lnTo>
                <a:lnTo>
                  <a:pt x="485306" y="433654"/>
                </a:lnTo>
                <a:lnTo>
                  <a:pt x="485404" y="433802"/>
                </a:lnTo>
                <a:lnTo>
                  <a:pt x="485534" y="434062"/>
                </a:lnTo>
                <a:lnTo>
                  <a:pt x="485747" y="434296"/>
                </a:lnTo>
                <a:lnTo>
                  <a:pt x="486058" y="434488"/>
                </a:lnTo>
                <a:lnTo>
                  <a:pt x="486385" y="434531"/>
                </a:lnTo>
                <a:lnTo>
                  <a:pt x="486467" y="434735"/>
                </a:lnTo>
                <a:lnTo>
                  <a:pt x="486581" y="434946"/>
                </a:lnTo>
                <a:lnTo>
                  <a:pt x="486793" y="434939"/>
                </a:lnTo>
                <a:lnTo>
                  <a:pt x="487235" y="435150"/>
                </a:lnTo>
                <a:lnTo>
                  <a:pt x="487284" y="435434"/>
                </a:lnTo>
                <a:lnTo>
                  <a:pt x="487398" y="435805"/>
                </a:lnTo>
                <a:lnTo>
                  <a:pt x="487350" y="436145"/>
                </a:lnTo>
                <a:lnTo>
                  <a:pt x="487513" y="436578"/>
                </a:lnTo>
                <a:lnTo>
                  <a:pt x="488216" y="436300"/>
                </a:lnTo>
                <a:lnTo>
                  <a:pt x="488380" y="436491"/>
                </a:lnTo>
                <a:lnTo>
                  <a:pt x="488821" y="436578"/>
                </a:lnTo>
                <a:lnTo>
                  <a:pt x="489034" y="436837"/>
                </a:lnTo>
                <a:lnTo>
                  <a:pt x="489344" y="437239"/>
                </a:lnTo>
                <a:lnTo>
                  <a:pt x="489639" y="437425"/>
                </a:lnTo>
                <a:lnTo>
                  <a:pt x="490031" y="437691"/>
                </a:lnTo>
                <a:lnTo>
                  <a:pt x="490342" y="437604"/>
                </a:lnTo>
                <a:lnTo>
                  <a:pt x="490587" y="437752"/>
                </a:lnTo>
                <a:lnTo>
                  <a:pt x="490832" y="438222"/>
                </a:lnTo>
                <a:lnTo>
                  <a:pt x="491127" y="438148"/>
                </a:lnTo>
                <a:lnTo>
                  <a:pt x="491372" y="438228"/>
                </a:lnTo>
                <a:lnTo>
                  <a:pt x="491421" y="438370"/>
                </a:lnTo>
                <a:lnTo>
                  <a:pt x="491470" y="438704"/>
                </a:lnTo>
                <a:lnTo>
                  <a:pt x="491879" y="438859"/>
                </a:lnTo>
                <a:lnTo>
                  <a:pt x="491928" y="439261"/>
                </a:lnTo>
                <a:lnTo>
                  <a:pt x="492206" y="439298"/>
                </a:lnTo>
                <a:lnTo>
                  <a:pt x="492615" y="439557"/>
                </a:lnTo>
                <a:lnTo>
                  <a:pt x="492696" y="439811"/>
                </a:lnTo>
                <a:lnTo>
                  <a:pt x="493465" y="440138"/>
                </a:lnTo>
                <a:lnTo>
                  <a:pt x="493318" y="440658"/>
                </a:lnTo>
                <a:lnTo>
                  <a:pt x="493301" y="441091"/>
                </a:lnTo>
                <a:lnTo>
                  <a:pt x="493579" y="441233"/>
                </a:lnTo>
                <a:lnTo>
                  <a:pt x="493890" y="441486"/>
                </a:lnTo>
                <a:lnTo>
                  <a:pt x="494332" y="441758"/>
                </a:lnTo>
                <a:lnTo>
                  <a:pt x="494544" y="441709"/>
                </a:lnTo>
                <a:lnTo>
                  <a:pt x="494871" y="441622"/>
                </a:lnTo>
                <a:lnTo>
                  <a:pt x="494986" y="441505"/>
                </a:lnTo>
                <a:lnTo>
                  <a:pt x="495165" y="441406"/>
                </a:lnTo>
                <a:lnTo>
                  <a:pt x="495738" y="441338"/>
                </a:lnTo>
                <a:lnTo>
                  <a:pt x="496081" y="441282"/>
                </a:lnTo>
                <a:lnTo>
                  <a:pt x="496408" y="441486"/>
                </a:lnTo>
                <a:lnTo>
                  <a:pt x="496474" y="441752"/>
                </a:lnTo>
                <a:lnTo>
                  <a:pt x="496392" y="442061"/>
                </a:lnTo>
                <a:lnTo>
                  <a:pt x="496670" y="442135"/>
                </a:lnTo>
                <a:lnTo>
                  <a:pt x="497095" y="442203"/>
                </a:lnTo>
                <a:lnTo>
                  <a:pt x="497520" y="442556"/>
                </a:lnTo>
                <a:lnTo>
                  <a:pt x="497683" y="443019"/>
                </a:lnTo>
                <a:lnTo>
                  <a:pt x="497847" y="443403"/>
                </a:lnTo>
                <a:lnTo>
                  <a:pt x="498060" y="443823"/>
                </a:lnTo>
                <a:lnTo>
                  <a:pt x="498240" y="444318"/>
                </a:lnTo>
                <a:lnTo>
                  <a:pt x="498926" y="444361"/>
                </a:lnTo>
                <a:lnTo>
                  <a:pt x="499400" y="443854"/>
                </a:lnTo>
                <a:lnTo>
                  <a:pt x="499842" y="443613"/>
                </a:lnTo>
                <a:lnTo>
                  <a:pt x="500169" y="443675"/>
                </a:lnTo>
                <a:lnTo>
                  <a:pt x="500398" y="444157"/>
                </a:lnTo>
                <a:lnTo>
                  <a:pt x="500774" y="444478"/>
                </a:lnTo>
                <a:lnTo>
                  <a:pt x="500905" y="444818"/>
                </a:lnTo>
                <a:lnTo>
                  <a:pt x="501363" y="444862"/>
                </a:lnTo>
                <a:lnTo>
                  <a:pt x="501968" y="444923"/>
                </a:lnTo>
                <a:lnTo>
                  <a:pt x="502295" y="444874"/>
                </a:lnTo>
                <a:lnTo>
                  <a:pt x="502671" y="445208"/>
                </a:lnTo>
                <a:lnTo>
                  <a:pt x="503079" y="445511"/>
                </a:lnTo>
                <a:lnTo>
                  <a:pt x="503586" y="445776"/>
                </a:lnTo>
                <a:lnTo>
                  <a:pt x="504175" y="445820"/>
                </a:lnTo>
                <a:lnTo>
                  <a:pt x="504616" y="445609"/>
                </a:lnTo>
                <a:lnTo>
                  <a:pt x="505009" y="445548"/>
                </a:lnTo>
                <a:lnTo>
                  <a:pt x="505368" y="445511"/>
                </a:lnTo>
                <a:lnTo>
                  <a:pt x="505843" y="445517"/>
                </a:lnTo>
                <a:lnTo>
                  <a:pt x="506284" y="445226"/>
                </a:lnTo>
                <a:lnTo>
                  <a:pt x="506529" y="444627"/>
                </a:lnTo>
                <a:lnTo>
                  <a:pt x="506840" y="444571"/>
                </a:lnTo>
                <a:lnTo>
                  <a:pt x="507314" y="444404"/>
                </a:lnTo>
                <a:lnTo>
                  <a:pt x="507592" y="444064"/>
                </a:lnTo>
                <a:lnTo>
                  <a:pt x="508132" y="444281"/>
                </a:lnTo>
                <a:lnTo>
                  <a:pt x="508770" y="444287"/>
                </a:lnTo>
                <a:lnTo>
                  <a:pt x="509178" y="443526"/>
                </a:lnTo>
                <a:lnTo>
                  <a:pt x="509604" y="443594"/>
                </a:lnTo>
                <a:lnTo>
                  <a:pt x="509881" y="443471"/>
                </a:lnTo>
                <a:lnTo>
                  <a:pt x="509881" y="443075"/>
                </a:lnTo>
                <a:lnTo>
                  <a:pt x="510732" y="443131"/>
                </a:lnTo>
                <a:lnTo>
                  <a:pt x="510895" y="442840"/>
                </a:lnTo>
                <a:lnTo>
                  <a:pt x="511386" y="442914"/>
                </a:lnTo>
                <a:lnTo>
                  <a:pt x="512105" y="443328"/>
                </a:lnTo>
                <a:lnTo>
                  <a:pt x="512351" y="443372"/>
                </a:lnTo>
                <a:lnTo>
                  <a:pt x="512841" y="443780"/>
                </a:lnTo>
                <a:lnTo>
                  <a:pt x="512874" y="444126"/>
                </a:lnTo>
                <a:lnTo>
                  <a:pt x="513528" y="444324"/>
                </a:lnTo>
                <a:lnTo>
                  <a:pt x="513855" y="444188"/>
                </a:lnTo>
                <a:lnTo>
                  <a:pt x="514313" y="444373"/>
                </a:lnTo>
                <a:lnTo>
                  <a:pt x="514672" y="444169"/>
                </a:lnTo>
                <a:lnTo>
                  <a:pt x="514836" y="444429"/>
                </a:lnTo>
                <a:lnTo>
                  <a:pt x="515098" y="444627"/>
                </a:lnTo>
                <a:lnTo>
                  <a:pt x="515539" y="444818"/>
                </a:lnTo>
                <a:lnTo>
                  <a:pt x="516079" y="445239"/>
                </a:lnTo>
                <a:lnTo>
                  <a:pt x="516406" y="445393"/>
                </a:lnTo>
                <a:lnTo>
                  <a:pt x="516863" y="445430"/>
                </a:lnTo>
                <a:lnTo>
                  <a:pt x="517093" y="445863"/>
                </a:lnTo>
                <a:lnTo>
                  <a:pt x="517452" y="445950"/>
                </a:lnTo>
                <a:lnTo>
                  <a:pt x="517845" y="445820"/>
                </a:lnTo>
                <a:lnTo>
                  <a:pt x="518351" y="445641"/>
                </a:lnTo>
                <a:lnTo>
                  <a:pt x="518777" y="445702"/>
                </a:lnTo>
                <a:lnTo>
                  <a:pt x="518924" y="446154"/>
                </a:lnTo>
                <a:lnTo>
                  <a:pt x="519120" y="446185"/>
                </a:lnTo>
                <a:lnTo>
                  <a:pt x="519545" y="446147"/>
                </a:lnTo>
                <a:lnTo>
                  <a:pt x="520003" y="446382"/>
                </a:lnTo>
                <a:lnTo>
                  <a:pt x="520510" y="446475"/>
                </a:lnTo>
                <a:lnTo>
                  <a:pt x="520804" y="446729"/>
                </a:lnTo>
                <a:lnTo>
                  <a:pt x="521507" y="447136"/>
                </a:lnTo>
                <a:lnTo>
                  <a:pt x="521769" y="447001"/>
                </a:lnTo>
                <a:lnTo>
                  <a:pt x="522063" y="447019"/>
                </a:lnTo>
                <a:lnTo>
                  <a:pt x="522407" y="447291"/>
                </a:lnTo>
                <a:lnTo>
                  <a:pt x="522946" y="447328"/>
                </a:lnTo>
                <a:lnTo>
                  <a:pt x="523093" y="447643"/>
                </a:lnTo>
                <a:lnTo>
                  <a:pt x="523682" y="447711"/>
                </a:lnTo>
                <a:lnTo>
                  <a:pt x="523747" y="447946"/>
                </a:lnTo>
                <a:lnTo>
                  <a:pt x="523944" y="448633"/>
                </a:lnTo>
                <a:lnTo>
                  <a:pt x="524271" y="448571"/>
                </a:lnTo>
                <a:lnTo>
                  <a:pt x="524434" y="448657"/>
                </a:lnTo>
                <a:lnTo>
                  <a:pt x="524745" y="449078"/>
                </a:lnTo>
                <a:lnTo>
                  <a:pt x="524827" y="449424"/>
                </a:lnTo>
                <a:lnTo>
                  <a:pt x="525317" y="449622"/>
                </a:lnTo>
                <a:lnTo>
                  <a:pt x="525562" y="449498"/>
                </a:lnTo>
                <a:lnTo>
                  <a:pt x="525873" y="449226"/>
                </a:lnTo>
                <a:lnTo>
                  <a:pt x="526135" y="448973"/>
                </a:lnTo>
                <a:lnTo>
                  <a:pt x="526413" y="448824"/>
                </a:lnTo>
                <a:lnTo>
                  <a:pt x="526642" y="448911"/>
                </a:lnTo>
                <a:lnTo>
                  <a:pt x="527050" y="449164"/>
                </a:lnTo>
                <a:lnTo>
                  <a:pt x="527443" y="449418"/>
                </a:lnTo>
                <a:lnTo>
                  <a:pt x="528015" y="449102"/>
                </a:lnTo>
                <a:lnTo>
                  <a:pt x="528031" y="448824"/>
                </a:lnTo>
                <a:lnTo>
                  <a:pt x="528113" y="448571"/>
                </a:lnTo>
                <a:lnTo>
                  <a:pt x="527982" y="448429"/>
                </a:lnTo>
                <a:lnTo>
                  <a:pt x="527737" y="448027"/>
                </a:lnTo>
                <a:lnTo>
                  <a:pt x="527705" y="447718"/>
                </a:lnTo>
                <a:lnTo>
                  <a:pt x="527623" y="447396"/>
                </a:lnTo>
                <a:lnTo>
                  <a:pt x="528113" y="447347"/>
                </a:lnTo>
                <a:lnTo>
                  <a:pt x="528571" y="447279"/>
                </a:lnTo>
                <a:lnTo>
                  <a:pt x="528784" y="447087"/>
                </a:lnTo>
                <a:lnTo>
                  <a:pt x="529192" y="446784"/>
                </a:lnTo>
                <a:lnTo>
                  <a:pt x="529650" y="447161"/>
                </a:lnTo>
                <a:lnTo>
                  <a:pt x="529846" y="447470"/>
                </a:lnTo>
                <a:lnTo>
                  <a:pt x="529961" y="447625"/>
                </a:lnTo>
                <a:lnTo>
                  <a:pt x="530321" y="447718"/>
                </a:lnTo>
                <a:lnTo>
                  <a:pt x="530631" y="447650"/>
                </a:lnTo>
                <a:lnTo>
                  <a:pt x="531122" y="447619"/>
                </a:lnTo>
                <a:lnTo>
                  <a:pt x="531596" y="447847"/>
                </a:lnTo>
                <a:lnTo>
                  <a:pt x="531841" y="447761"/>
                </a:lnTo>
                <a:lnTo>
                  <a:pt x="532136" y="447582"/>
                </a:lnTo>
                <a:lnTo>
                  <a:pt x="532446" y="447724"/>
                </a:lnTo>
                <a:lnTo>
                  <a:pt x="532741" y="447996"/>
                </a:lnTo>
                <a:lnTo>
                  <a:pt x="533035" y="448385"/>
                </a:lnTo>
                <a:lnTo>
                  <a:pt x="533199" y="448725"/>
                </a:lnTo>
                <a:lnTo>
                  <a:pt x="533705" y="448855"/>
                </a:lnTo>
                <a:lnTo>
                  <a:pt x="533869" y="448985"/>
                </a:lnTo>
                <a:lnTo>
                  <a:pt x="534228" y="449195"/>
                </a:lnTo>
                <a:lnTo>
                  <a:pt x="534539" y="449486"/>
                </a:lnTo>
                <a:lnTo>
                  <a:pt x="534719" y="449362"/>
                </a:lnTo>
                <a:lnTo>
                  <a:pt x="535095" y="449053"/>
                </a:lnTo>
                <a:lnTo>
                  <a:pt x="535324" y="449102"/>
                </a:lnTo>
                <a:lnTo>
                  <a:pt x="535798" y="449146"/>
                </a:lnTo>
                <a:lnTo>
                  <a:pt x="535962" y="449368"/>
                </a:lnTo>
                <a:lnTo>
                  <a:pt x="535946" y="449764"/>
                </a:lnTo>
                <a:lnTo>
                  <a:pt x="536191" y="450104"/>
                </a:lnTo>
                <a:lnTo>
                  <a:pt x="536534" y="450190"/>
                </a:lnTo>
                <a:lnTo>
                  <a:pt x="536730" y="450333"/>
                </a:lnTo>
                <a:lnTo>
                  <a:pt x="536796" y="450642"/>
                </a:lnTo>
                <a:lnTo>
                  <a:pt x="537074" y="450926"/>
                </a:lnTo>
                <a:lnTo>
                  <a:pt x="537057" y="451217"/>
                </a:lnTo>
                <a:lnTo>
                  <a:pt x="536812" y="451520"/>
                </a:lnTo>
                <a:lnTo>
                  <a:pt x="536599" y="451915"/>
                </a:lnTo>
                <a:lnTo>
                  <a:pt x="536322" y="452231"/>
                </a:lnTo>
                <a:lnTo>
                  <a:pt x="536125" y="452583"/>
                </a:lnTo>
                <a:lnTo>
                  <a:pt x="536322" y="452750"/>
                </a:lnTo>
                <a:lnTo>
                  <a:pt x="536616" y="452849"/>
                </a:lnTo>
                <a:lnTo>
                  <a:pt x="536959" y="452793"/>
                </a:lnTo>
                <a:lnTo>
                  <a:pt x="537335" y="452552"/>
                </a:lnTo>
                <a:lnTo>
                  <a:pt x="537695" y="452564"/>
                </a:lnTo>
                <a:lnTo>
                  <a:pt x="538202" y="452731"/>
                </a:lnTo>
                <a:lnTo>
                  <a:pt x="538611" y="452719"/>
                </a:lnTo>
                <a:lnTo>
                  <a:pt x="538938" y="452558"/>
                </a:lnTo>
                <a:lnTo>
                  <a:pt x="538970" y="452360"/>
                </a:lnTo>
                <a:lnTo>
                  <a:pt x="539036" y="452014"/>
                </a:lnTo>
                <a:lnTo>
                  <a:pt x="539199" y="451816"/>
                </a:lnTo>
                <a:lnTo>
                  <a:pt x="539510" y="451637"/>
                </a:lnTo>
                <a:lnTo>
                  <a:pt x="539837" y="451612"/>
                </a:lnTo>
                <a:lnTo>
                  <a:pt x="540164" y="451680"/>
                </a:lnTo>
                <a:lnTo>
                  <a:pt x="540344" y="452045"/>
                </a:lnTo>
                <a:lnTo>
                  <a:pt x="540671" y="452261"/>
                </a:lnTo>
                <a:lnTo>
                  <a:pt x="541096" y="452311"/>
                </a:lnTo>
                <a:lnTo>
                  <a:pt x="541325" y="452218"/>
                </a:lnTo>
                <a:lnTo>
                  <a:pt x="541619" y="452132"/>
                </a:lnTo>
                <a:lnTo>
                  <a:pt x="541979" y="451878"/>
                </a:lnTo>
                <a:lnTo>
                  <a:pt x="542306" y="452051"/>
                </a:lnTo>
                <a:lnTo>
                  <a:pt x="542502" y="452138"/>
                </a:lnTo>
                <a:lnTo>
                  <a:pt x="542633" y="452366"/>
                </a:lnTo>
                <a:lnTo>
                  <a:pt x="542862" y="452639"/>
                </a:lnTo>
                <a:lnTo>
                  <a:pt x="542993" y="452929"/>
                </a:lnTo>
                <a:lnTo>
                  <a:pt x="543156" y="453275"/>
                </a:lnTo>
                <a:lnTo>
                  <a:pt x="543222" y="453609"/>
                </a:lnTo>
                <a:lnTo>
                  <a:pt x="543385" y="453795"/>
                </a:lnTo>
                <a:lnTo>
                  <a:pt x="543434" y="454097"/>
                </a:lnTo>
                <a:lnTo>
                  <a:pt x="543729" y="454314"/>
                </a:lnTo>
                <a:lnTo>
                  <a:pt x="543794" y="454549"/>
                </a:lnTo>
                <a:lnTo>
                  <a:pt x="543843" y="454951"/>
                </a:lnTo>
                <a:lnTo>
                  <a:pt x="544219" y="455161"/>
                </a:lnTo>
                <a:lnTo>
                  <a:pt x="544530" y="455253"/>
                </a:lnTo>
                <a:lnTo>
                  <a:pt x="544742" y="455111"/>
                </a:lnTo>
                <a:lnTo>
                  <a:pt x="544906" y="455278"/>
                </a:lnTo>
                <a:lnTo>
                  <a:pt x="545102" y="455556"/>
                </a:lnTo>
                <a:lnTo>
                  <a:pt x="545380" y="455631"/>
                </a:lnTo>
                <a:lnTo>
                  <a:pt x="545593" y="455859"/>
                </a:lnTo>
                <a:lnTo>
                  <a:pt x="545576" y="456274"/>
                </a:lnTo>
                <a:lnTo>
                  <a:pt x="545985" y="456441"/>
                </a:lnTo>
                <a:lnTo>
                  <a:pt x="546181" y="456422"/>
                </a:lnTo>
                <a:lnTo>
                  <a:pt x="546476" y="456274"/>
                </a:lnTo>
                <a:lnTo>
                  <a:pt x="546786" y="456082"/>
                </a:lnTo>
                <a:lnTo>
                  <a:pt x="547097" y="455872"/>
                </a:lnTo>
                <a:lnTo>
                  <a:pt x="547310" y="455754"/>
                </a:lnTo>
                <a:lnTo>
                  <a:pt x="547391" y="455451"/>
                </a:lnTo>
                <a:lnTo>
                  <a:pt x="547489" y="455247"/>
                </a:lnTo>
                <a:lnTo>
                  <a:pt x="547849" y="455266"/>
                </a:lnTo>
                <a:lnTo>
                  <a:pt x="548389" y="455315"/>
                </a:lnTo>
                <a:lnTo>
                  <a:pt x="548928" y="455359"/>
                </a:lnTo>
                <a:lnTo>
                  <a:pt x="549272" y="455389"/>
                </a:lnTo>
                <a:lnTo>
                  <a:pt x="549582" y="455853"/>
                </a:lnTo>
                <a:lnTo>
                  <a:pt x="549828" y="455952"/>
                </a:lnTo>
                <a:lnTo>
                  <a:pt x="550286" y="456267"/>
                </a:lnTo>
                <a:lnTo>
                  <a:pt x="550662" y="456719"/>
                </a:lnTo>
                <a:lnTo>
                  <a:pt x="550874" y="456743"/>
                </a:lnTo>
                <a:lnTo>
                  <a:pt x="551070" y="456595"/>
                </a:lnTo>
                <a:lnTo>
                  <a:pt x="551250" y="456379"/>
                </a:lnTo>
                <a:lnTo>
                  <a:pt x="551528" y="456428"/>
                </a:lnTo>
                <a:lnTo>
                  <a:pt x="551741" y="456354"/>
                </a:lnTo>
                <a:lnTo>
                  <a:pt x="552035" y="456447"/>
                </a:lnTo>
                <a:lnTo>
                  <a:pt x="552362" y="456614"/>
                </a:lnTo>
                <a:lnTo>
                  <a:pt x="552804" y="456848"/>
                </a:lnTo>
                <a:lnTo>
                  <a:pt x="552722" y="457176"/>
                </a:lnTo>
                <a:lnTo>
                  <a:pt x="552640" y="457714"/>
                </a:lnTo>
                <a:lnTo>
                  <a:pt x="552755" y="457980"/>
                </a:lnTo>
                <a:lnTo>
                  <a:pt x="552673" y="458264"/>
                </a:lnTo>
                <a:lnTo>
                  <a:pt x="552755" y="458443"/>
                </a:lnTo>
                <a:lnTo>
                  <a:pt x="552983" y="458759"/>
                </a:lnTo>
                <a:lnTo>
                  <a:pt x="553212" y="459006"/>
                </a:lnTo>
                <a:lnTo>
                  <a:pt x="553327" y="459358"/>
                </a:lnTo>
                <a:lnTo>
                  <a:pt x="553605" y="459575"/>
                </a:lnTo>
                <a:lnTo>
                  <a:pt x="553850" y="459884"/>
                </a:lnTo>
                <a:lnTo>
                  <a:pt x="554292" y="460372"/>
                </a:lnTo>
                <a:lnTo>
                  <a:pt x="554586" y="460817"/>
                </a:lnTo>
                <a:lnTo>
                  <a:pt x="554324" y="461108"/>
                </a:lnTo>
                <a:lnTo>
                  <a:pt x="554144" y="461299"/>
                </a:lnTo>
                <a:lnTo>
                  <a:pt x="554144" y="461695"/>
                </a:lnTo>
                <a:lnTo>
                  <a:pt x="554488" y="461794"/>
                </a:lnTo>
                <a:lnTo>
                  <a:pt x="555011" y="462029"/>
                </a:lnTo>
                <a:lnTo>
                  <a:pt x="555158" y="461949"/>
                </a:lnTo>
                <a:lnTo>
                  <a:pt x="555387" y="461986"/>
                </a:lnTo>
                <a:lnTo>
                  <a:pt x="555730" y="462227"/>
                </a:lnTo>
                <a:lnTo>
                  <a:pt x="555992" y="462375"/>
                </a:lnTo>
                <a:lnTo>
                  <a:pt x="556352" y="462653"/>
                </a:lnTo>
                <a:lnTo>
                  <a:pt x="556368" y="462981"/>
                </a:lnTo>
                <a:lnTo>
                  <a:pt x="556532" y="463185"/>
                </a:lnTo>
                <a:lnTo>
                  <a:pt x="556646" y="463550"/>
                </a:lnTo>
                <a:lnTo>
                  <a:pt x="556875" y="463976"/>
                </a:lnTo>
                <a:lnTo>
                  <a:pt x="557088" y="464310"/>
                </a:lnTo>
                <a:lnTo>
                  <a:pt x="557300" y="464397"/>
                </a:lnTo>
                <a:lnTo>
                  <a:pt x="557496" y="464267"/>
                </a:lnTo>
                <a:lnTo>
                  <a:pt x="557774" y="464224"/>
                </a:lnTo>
                <a:lnTo>
                  <a:pt x="557987" y="464273"/>
                </a:lnTo>
                <a:lnTo>
                  <a:pt x="558199" y="464465"/>
                </a:lnTo>
                <a:lnTo>
                  <a:pt x="558347" y="464595"/>
                </a:lnTo>
                <a:lnTo>
                  <a:pt x="558690" y="464712"/>
                </a:lnTo>
                <a:lnTo>
                  <a:pt x="558903" y="464774"/>
                </a:lnTo>
                <a:lnTo>
                  <a:pt x="559295" y="464681"/>
                </a:lnTo>
                <a:lnTo>
                  <a:pt x="559491" y="464737"/>
                </a:lnTo>
                <a:lnTo>
                  <a:pt x="559508" y="464990"/>
                </a:lnTo>
                <a:lnTo>
                  <a:pt x="559246" y="465157"/>
                </a:lnTo>
                <a:lnTo>
                  <a:pt x="559050" y="465485"/>
                </a:lnTo>
                <a:lnTo>
                  <a:pt x="559099" y="465627"/>
                </a:lnTo>
                <a:lnTo>
                  <a:pt x="559410" y="465627"/>
                </a:lnTo>
                <a:lnTo>
                  <a:pt x="560145" y="465608"/>
                </a:lnTo>
                <a:lnTo>
                  <a:pt x="560554" y="465621"/>
                </a:lnTo>
                <a:lnTo>
                  <a:pt x="560636" y="465868"/>
                </a:lnTo>
                <a:lnTo>
                  <a:pt x="560750" y="466134"/>
                </a:lnTo>
                <a:lnTo>
                  <a:pt x="561176" y="466406"/>
                </a:lnTo>
                <a:lnTo>
                  <a:pt x="561077" y="466684"/>
                </a:lnTo>
                <a:lnTo>
                  <a:pt x="560767" y="467104"/>
                </a:lnTo>
                <a:lnTo>
                  <a:pt x="560963" y="467358"/>
                </a:lnTo>
                <a:lnTo>
                  <a:pt x="561224" y="467420"/>
                </a:lnTo>
                <a:lnTo>
                  <a:pt x="561502" y="467537"/>
                </a:lnTo>
                <a:lnTo>
                  <a:pt x="561601" y="467760"/>
                </a:lnTo>
                <a:lnTo>
                  <a:pt x="561879" y="467945"/>
                </a:lnTo>
                <a:lnTo>
                  <a:pt x="561993" y="468211"/>
                </a:lnTo>
                <a:lnTo>
                  <a:pt x="562255" y="468508"/>
                </a:lnTo>
                <a:lnTo>
                  <a:pt x="562451" y="468619"/>
                </a:lnTo>
                <a:lnTo>
                  <a:pt x="562762" y="468403"/>
                </a:lnTo>
                <a:lnTo>
                  <a:pt x="562958" y="468121"/>
                </a:lnTo>
                <a:lnTo>
                  <a:pt x="563448" y="468261"/>
                </a:lnTo>
                <a:lnTo>
                  <a:pt x="563628" y="468186"/>
                </a:lnTo>
                <a:lnTo>
                  <a:pt x="563873" y="467995"/>
                </a:lnTo>
                <a:lnTo>
                  <a:pt x="564070" y="467617"/>
                </a:lnTo>
                <a:lnTo>
                  <a:pt x="564266" y="467506"/>
                </a:lnTo>
                <a:lnTo>
                  <a:pt x="564576" y="467574"/>
                </a:lnTo>
                <a:lnTo>
                  <a:pt x="564936" y="467587"/>
                </a:lnTo>
                <a:lnTo>
                  <a:pt x="565312" y="467383"/>
                </a:lnTo>
                <a:lnTo>
                  <a:pt x="565770" y="467129"/>
                </a:lnTo>
                <a:lnTo>
                  <a:pt x="566310" y="466758"/>
                </a:lnTo>
                <a:lnTo>
                  <a:pt x="566457" y="466554"/>
                </a:lnTo>
                <a:lnTo>
                  <a:pt x="566898" y="466579"/>
                </a:lnTo>
                <a:lnTo>
                  <a:pt x="567176" y="466610"/>
                </a:lnTo>
                <a:lnTo>
                  <a:pt x="567487" y="466690"/>
                </a:lnTo>
                <a:lnTo>
                  <a:pt x="567765" y="466771"/>
                </a:lnTo>
                <a:lnTo>
                  <a:pt x="568059" y="466801"/>
                </a:lnTo>
                <a:lnTo>
                  <a:pt x="568386" y="466771"/>
                </a:lnTo>
                <a:lnTo>
                  <a:pt x="568664" y="466962"/>
                </a:lnTo>
                <a:lnTo>
                  <a:pt x="568926" y="467080"/>
                </a:lnTo>
                <a:lnTo>
                  <a:pt x="569106" y="467537"/>
                </a:lnTo>
                <a:lnTo>
                  <a:pt x="569122" y="467883"/>
                </a:lnTo>
                <a:lnTo>
                  <a:pt x="568795" y="467951"/>
                </a:lnTo>
                <a:lnTo>
                  <a:pt x="568452" y="467933"/>
                </a:lnTo>
                <a:lnTo>
                  <a:pt x="568141" y="468236"/>
                </a:lnTo>
                <a:lnTo>
                  <a:pt x="567978" y="468600"/>
                </a:lnTo>
                <a:lnTo>
                  <a:pt x="567781" y="468928"/>
                </a:lnTo>
                <a:lnTo>
                  <a:pt x="567994" y="469107"/>
                </a:lnTo>
                <a:lnTo>
                  <a:pt x="568239" y="469002"/>
                </a:lnTo>
                <a:lnTo>
                  <a:pt x="568501" y="468990"/>
                </a:lnTo>
                <a:lnTo>
                  <a:pt x="568730" y="469175"/>
                </a:lnTo>
                <a:lnTo>
                  <a:pt x="568861" y="469522"/>
                </a:lnTo>
                <a:lnTo>
                  <a:pt x="569073" y="469738"/>
                </a:lnTo>
                <a:lnTo>
                  <a:pt x="569155" y="470029"/>
                </a:lnTo>
                <a:lnTo>
                  <a:pt x="569253" y="470282"/>
                </a:lnTo>
                <a:lnTo>
                  <a:pt x="569564" y="470338"/>
                </a:lnTo>
                <a:lnTo>
                  <a:pt x="570169" y="470313"/>
                </a:lnTo>
                <a:lnTo>
                  <a:pt x="570267" y="469960"/>
                </a:lnTo>
                <a:lnTo>
                  <a:pt x="570283" y="469676"/>
                </a:lnTo>
                <a:lnTo>
                  <a:pt x="570496" y="469447"/>
                </a:lnTo>
                <a:lnTo>
                  <a:pt x="570774" y="469299"/>
                </a:lnTo>
                <a:lnTo>
                  <a:pt x="570888" y="469002"/>
                </a:lnTo>
                <a:lnTo>
                  <a:pt x="571003" y="468724"/>
                </a:lnTo>
                <a:lnTo>
                  <a:pt x="571248" y="468563"/>
                </a:lnTo>
                <a:lnTo>
                  <a:pt x="571493" y="468712"/>
                </a:lnTo>
                <a:lnTo>
                  <a:pt x="571575" y="469021"/>
                </a:lnTo>
                <a:lnTo>
                  <a:pt x="571722" y="469361"/>
                </a:lnTo>
                <a:lnTo>
                  <a:pt x="571918" y="469769"/>
                </a:lnTo>
                <a:lnTo>
                  <a:pt x="571967" y="470121"/>
                </a:lnTo>
                <a:lnTo>
                  <a:pt x="572262" y="470208"/>
                </a:lnTo>
                <a:lnTo>
                  <a:pt x="572589" y="470134"/>
                </a:lnTo>
                <a:lnTo>
                  <a:pt x="572785" y="470276"/>
                </a:lnTo>
                <a:lnTo>
                  <a:pt x="572817" y="470702"/>
                </a:lnTo>
                <a:lnTo>
                  <a:pt x="573030" y="470801"/>
                </a:lnTo>
                <a:lnTo>
                  <a:pt x="573357" y="470739"/>
                </a:lnTo>
                <a:lnTo>
                  <a:pt x="573619" y="470375"/>
                </a:lnTo>
                <a:lnTo>
                  <a:pt x="574028" y="470300"/>
                </a:lnTo>
                <a:lnTo>
                  <a:pt x="574289" y="470214"/>
                </a:lnTo>
                <a:lnTo>
                  <a:pt x="574567" y="470189"/>
                </a:lnTo>
                <a:lnTo>
                  <a:pt x="574861" y="470053"/>
                </a:lnTo>
                <a:lnTo>
                  <a:pt x="575156" y="469800"/>
                </a:lnTo>
                <a:lnTo>
                  <a:pt x="575385" y="469627"/>
                </a:lnTo>
                <a:lnTo>
                  <a:pt x="575564" y="469466"/>
                </a:lnTo>
                <a:lnTo>
                  <a:pt x="575810" y="469274"/>
                </a:lnTo>
                <a:lnTo>
                  <a:pt x="576071" y="469268"/>
                </a:lnTo>
                <a:lnTo>
                  <a:pt x="576349" y="469219"/>
                </a:lnTo>
                <a:lnTo>
                  <a:pt x="576644" y="469144"/>
                </a:lnTo>
                <a:lnTo>
                  <a:pt x="577085" y="469144"/>
                </a:lnTo>
                <a:lnTo>
                  <a:pt x="577298" y="469002"/>
                </a:lnTo>
                <a:lnTo>
                  <a:pt x="577576" y="469089"/>
                </a:lnTo>
                <a:lnTo>
                  <a:pt x="578001" y="469163"/>
                </a:lnTo>
                <a:lnTo>
                  <a:pt x="578410" y="469157"/>
                </a:lnTo>
                <a:lnTo>
                  <a:pt x="578704" y="469311"/>
                </a:lnTo>
                <a:lnTo>
                  <a:pt x="578966" y="469293"/>
                </a:lnTo>
                <a:lnTo>
                  <a:pt x="579194" y="469367"/>
                </a:lnTo>
                <a:lnTo>
                  <a:pt x="579407" y="469509"/>
                </a:lnTo>
                <a:lnTo>
                  <a:pt x="579734" y="469515"/>
                </a:lnTo>
                <a:lnTo>
                  <a:pt x="579930" y="469614"/>
                </a:lnTo>
                <a:lnTo>
                  <a:pt x="579979" y="469831"/>
                </a:lnTo>
                <a:lnTo>
                  <a:pt x="579898" y="470183"/>
                </a:lnTo>
                <a:lnTo>
                  <a:pt x="579996" y="470300"/>
                </a:lnTo>
                <a:lnTo>
                  <a:pt x="580355" y="470480"/>
                </a:lnTo>
                <a:lnTo>
                  <a:pt x="580519" y="470696"/>
                </a:lnTo>
                <a:lnTo>
                  <a:pt x="580682" y="470937"/>
                </a:lnTo>
                <a:lnTo>
                  <a:pt x="580797" y="471222"/>
                </a:lnTo>
                <a:lnTo>
                  <a:pt x="580977" y="471654"/>
                </a:lnTo>
                <a:lnTo>
                  <a:pt x="580781" y="471889"/>
                </a:lnTo>
                <a:lnTo>
                  <a:pt x="580650" y="472161"/>
                </a:lnTo>
                <a:lnTo>
                  <a:pt x="580355" y="472205"/>
                </a:lnTo>
                <a:lnTo>
                  <a:pt x="580192" y="472439"/>
                </a:lnTo>
                <a:lnTo>
                  <a:pt x="580094" y="472606"/>
                </a:lnTo>
                <a:lnTo>
                  <a:pt x="579947" y="472817"/>
                </a:lnTo>
                <a:lnTo>
                  <a:pt x="579881" y="473045"/>
                </a:lnTo>
                <a:lnTo>
                  <a:pt x="579930" y="473379"/>
                </a:lnTo>
                <a:lnTo>
                  <a:pt x="579898" y="473651"/>
                </a:lnTo>
                <a:lnTo>
                  <a:pt x="579881" y="473997"/>
                </a:lnTo>
                <a:lnTo>
                  <a:pt x="579767" y="474257"/>
                </a:lnTo>
                <a:lnTo>
                  <a:pt x="579652" y="474510"/>
                </a:lnTo>
                <a:lnTo>
                  <a:pt x="579325" y="474659"/>
                </a:lnTo>
                <a:lnTo>
                  <a:pt x="579358" y="474956"/>
                </a:lnTo>
                <a:lnTo>
                  <a:pt x="579473" y="475187"/>
                </a:lnTo>
                <a:lnTo>
                  <a:pt x="579898" y="475110"/>
                </a:lnTo>
                <a:lnTo>
                  <a:pt x="580225" y="475042"/>
                </a:lnTo>
                <a:lnTo>
                  <a:pt x="580454" y="474875"/>
                </a:lnTo>
                <a:lnTo>
                  <a:pt x="580764" y="474943"/>
                </a:lnTo>
                <a:lnTo>
                  <a:pt x="580911" y="475042"/>
                </a:lnTo>
                <a:lnTo>
                  <a:pt x="581140" y="475048"/>
                </a:lnTo>
                <a:lnTo>
                  <a:pt x="581108" y="475419"/>
                </a:lnTo>
                <a:lnTo>
                  <a:pt x="581108" y="475611"/>
                </a:lnTo>
                <a:lnTo>
                  <a:pt x="581173" y="475821"/>
                </a:lnTo>
                <a:lnTo>
                  <a:pt x="581418" y="475852"/>
                </a:lnTo>
                <a:lnTo>
                  <a:pt x="581631" y="475920"/>
                </a:lnTo>
                <a:lnTo>
                  <a:pt x="581811" y="475901"/>
                </a:lnTo>
                <a:lnTo>
                  <a:pt x="582040" y="475759"/>
                </a:lnTo>
                <a:lnTo>
                  <a:pt x="582367" y="475846"/>
                </a:lnTo>
                <a:lnTo>
                  <a:pt x="582530" y="475871"/>
                </a:lnTo>
                <a:lnTo>
                  <a:pt x="582792" y="475926"/>
                </a:lnTo>
                <a:lnTo>
                  <a:pt x="583037" y="475945"/>
                </a:lnTo>
                <a:lnTo>
                  <a:pt x="583331" y="475883"/>
                </a:lnTo>
                <a:lnTo>
                  <a:pt x="583593" y="476099"/>
                </a:lnTo>
                <a:lnTo>
                  <a:pt x="583511" y="476563"/>
                </a:lnTo>
                <a:lnTo>
                  <a:pt x="583806" y="476816"/>
                </a:lnTo>
                <a:lnTo>
                  <a:pt x="584051" y="476798"/>
                </a:lnTo>
                <a:lnTo>
                  <a:pt x="584443" y="476810"/>
                </a:lnTo>
                <a:lnTo>
                  <a:pt x="584819" y="476983"/>
                </a:lnTo>
                <a:lnTo>
                  <a:pt x="585065" y="477193"/>
                </a:lnTo>
                <a:lnTo>
                  <a:pt x="585343" y="477274"/>
                </a:lnTo>
                <a:lnTo>
                  <a:pt x="585702" y="477626"/>
                </a:lnTo>
                <a:lnTo>
                  <a:pt x="585866" y="477564"/>
                </a:lnTo>
                <a:lnTo>
                  <a:pt x="586176" y="477731"/>
                </a:lnTo>
                <a:lnTo>
                  <a:pt x="586471" y="477577"/>
                </a:lnTo>
                <a:lnTo>
                  <a:pt x="586700" y="477305"/>
                </a:lnTo>
                <a:lnTo>
                  <a:pt x="586945" y="477181"/>
                </a:lnTo>
                <a:lnTo>
                  <a:pt x="587223" y="477373"/>
                </a:lnTo>
                <a:lnTo>
                  <a:pt x="587452" y="477478"/>
                </a:lnTo>
                <a:lnTo>
                  <a:pt x="587632" y="477546"/>
                </a:lnTo>
                <a:lnTo>
                  <a:pt x="587877" y="477564"/>
                </a:lnTo>
                <a:lnTo>
                  <a:pt x="588090" y="477354"/>
                </a:lnTo>
                <a:lnTo>
                  <a:pt x="588286" y="477249"/>
                </a:lnTo>
                <a:lnTo>
                  <a:pt x="588515" y="477286"/>
                </a:lnTo>
                <a:lnTo>
                  <a:pt x="588580" y="477527"/>
                </a:lnTo>
                <a:lnTo>
                  <a:pt x="588646" y="477843"/>
                </a:lnTo>
                <a:lnTo>
                  <a:pt x="588907" y="477960"/>
                </a:lnTo>
                <a:lnTo>
                  <a:pt x="588973" y="478213"/>
                </a:lnTo>
                <a:lnTo>
                  <a:pt x="589103" y="478411"/>
                </a:lnTo>
                <a:lnTo>
                  <a:pt x="589349" y="478387"/>
                </a:lnTo>
                <a:lnTo>
                  <a:pt x="589578" y="478380"/>
                </a:lnTo>
                <a:lnTo>
                  <a:pt x="589790" y="478405"/>
                </a:lnTo>
                <a:lnTo>
                  <a:pt x="589904" y="478529"/>
                </a:lnTo>
                <a:lnTo>
                  <a:pt x="590117" y="478584"/>
                </a:lnTo>
                <a:lnTo>
                  <a:pt x="590313" y="478702"/>
                </a:lnTo>
                <a:lnTo>
                  <a:pt x="590559" y="478943"/>
                </a:lnTo>
                <a:lnTo>
                  <a:pt x="590853" y="478906"/>
                </a:lnTo>
                <a:lnTo>
                  <a:pt x="591049" y="478838"/>
                </a:lnTo>
                <a:lnTo>
                  <a:pt x="591213" y="478949"/>
                </a:lnTo>
                <a:lnTo>
                  <a:pt x="591425" y="479067"/>
                </a:lnTo>
                <a:lnTo>
                  <a:pt x="591687" y="479153"/>
                </a:lnTo>
                <a:lnTo>
                  <a:pt x="591785" y="479351"/>
                </a:lnTo>
                <a:lnTo>
                  <a:pt x="591785" y="479592"/>
                </a:lnTo>
                <a:lnTo>
                  <a:pt x="591965" y="479768"/>
                </a:lnTo>
                <a:lnTo>
                  <a:pt x="592275" y="479796"/>
                </a:lnTo>
                <a:lnTo>
                  <a:pt x="592701" y="479765"/>
                </a:lnTo>
                <a:lnTo>
                  <a:pt x="592946" y="479740"/>
                </a:lnTo>
                <a:lnTo>
                  <a:pt x="593110" y="479685"/>
                </a:lnTo>
                <a:lnTo>
                  <a:pt x="593273" y="479567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D88D9293-443B-BC1B-B8F5-7574C155C909}"/>
              </a:ext>
            </a:extLst>
          </p:cNvPr>
          <p:cNvSpPr/>
          <p:nvPr/>
        </p:nvSpPr>
        <p:spPr>
          <a:xfrm flipV="1">
            <a:off x="3915395" y="4003295"/>
            <a:ext cx="1147070" cy="1166739"/>
          </a:xfrm>
          <a:custGeom>
            <a:avLst/>
            <a:gdLst>
              <a:gd name="connsiteX0" fmla="*/ 397123 w 1032287"/>
              <a:gd name="connsiteY0" fmla="*/ 1050234 h 1049988"/>
              <a:gd name="connsiteX1" fmla="*/ 400291 w 1032287"/>
              <a:gd name="connsiteY1" fmla="*/ 1047523 h 1049988"/>
              <a:gd name="connsiteX2" fmla="*/ 400667 w 1032287"/>
              <a:gd name="connsiteY2" fmla="*/ 1046533 h 1049988"/>
              <a:gd name="connsiteX3" fmla="*/ 400436 w 1032287"/>
              <a:gd name="connsiteY3" fmla="*/ 1043803 h 1049988"/>
              <a:gd name="connsiteX4" fmla="*/ 401867 w 1032287"/>
              <a:gd name="connsiteY4" fmla="*/ 1042075 h 1049988"/>
              <a:gd name="connsiteX5" fmla="*/ 403680 w 1032287"/>
              <a:gd name="connsiteY5" fmla="*/ 1038364 h 1049988"/>
              <a:gd name="connsiteX6" fmla="*/ 404194 w 1032287"/>
              <a:gd name="connsiteY6" fmla="*/ 1035080 h 1049988"/>
              <a:gd name="connsiteX7" fmla="*/ 403901 w 1032287"/>
              <a:gd name="connsiteY7" fmla="*/ 1034737 h 1049988"/>
              <a:gd name="connsiteX8" fmla="*/ 403026 w 1032287"/>
              <a:gd name="connsiteY8" fmla="*/ 1033710 h 1049988"/>
              <a:gd name="connsiteX9" fmla="*/ 402975 w 1032287"/>
              <a:gd name="connsiteY9" fmla="*/ 1033201 h 1049988"/>
              <a:gd name="connsiteX10" fmla="*/ 402617 w 1032287"/>
              <a:gd name="connsiteY10" fmla="*/ 1029677 h 1049988"/>
              <a:gd name="connsiteX11" fmla="*/ 402251 w 1032287"/>
              <a:gd name="connsiteY11" fmla="*/ 1028962 h 1049988"/>
              <a:gd name="connsiteX12" fmla="*/ 401883 w 1032287"/>
              <a:gd name="connsiteY12" fmla="*/ 1028247 h 1049988"/>
              <a:gd name="connsiteX13" fmla="*/ 400876 w 1032287"/>
              <a:gd name="connsiteY13" fmla="*/ 1025201 h 1049988"/>
              <a:gd name="connsiteX14" fmla="*/ 400887 w 1032287"/>
              <a:gd name="connsiteY14" fmla="*/ 1024149 h 1049988"/>
              <a:gd name="connsiteX15" fmla="*/ 401286 w 1032287"/>
              <a:gd name="connsiteY15" fmla="*/ 1023044 h 1049988"/>
              <a:gd name="connsiteX16" fmla="*/ 402686 w 1032287"/>
              <a:gd name="connsiteY16" fmla="*/ 1021672 h 1049988"/>
              <a:gd name="connsiteX17" fmla="*/ 404133 w 1032287"/>
              <a:gd name="connsiteY17" fmla="*/ 1021075 h 1049988"/>
              <a:gd name="connsiteX18" fmla="*/ 405742 w 1032287"/>
              <a:gd name="connsiteY18" fmla="*/ 1020978 h 1049988"/>
              <a:gd name="connsiteX19" fmla="*/ 407846 w 1032287"/>
              <a:gd name="connsiteY19" fmla="*/ 1021161 h 1049988"/>
              <a:gd name="connsiteX20" fmla="*/ 409226 w 1032287"/>
              <a:gd name="connsiteY20" fmla="*/ 1021671 h 1049988"/>
              <a:gd name="connsiteX21" fmla="*/ 412157 w 1032287"/>
              <a:gd name="connsiteY21" fmla="*/ 1022360 h 1049988"/>
              <a:gd name="connsiteX22" fmla="*/ 415643 w 1032287"/>
              <a:gd name="connsiteY22" fmla="*/ 1022999 h 1049988"/>
              <a:gd name="connsiteX23" fmla="*/ 418460 w 1032287"/>
              <a:gd name="connsiteY23" fmla="*/ 1024019 h 1049988"/>
              <a:gd name="connsiteX24" fmla="*/ 420999 w 1032287"/>
              <a:gd name="connsiteY24" fmla="*/ 1025037 h 1049988"/>
              <a:gd name="connsiteX25" fmla="*/ 423599 w 1032287"/>
              <a:gd name="connsiteY25" fmla="*/ 1025613 h 1049988"/>
              <a:gd name="connsiteX26" fmla="*/ 426580 w 1032287"/>
              <a:gd name="connsiteY26" fmla="*/ 1026745 h 1049988"/>
              <a:gd name="connsiteX27" fmla="*/ 429448 w 1032287"/>
              <a:gd name="connsiteY27" fmla="*/ 1028209 h 1049988"/>
              <a:gd name="connsiteX28" fmla="*/ 432370 w 1032287"/>
              <a:gd name="connsiteY28" fmla="*/ 1029784 h 1049988"/>
              <a:gd name="connsiteX29" fmla="*/ 434906 w 1032287"/>
              <a:gd name="connsiteY29" fmla="*/ 1031135 h 1049988"/>
              <a:gd name="connsiteX30" fmla="*/ 437166 w 1032287"/>
              <a:gd name="connsiteY30" fmla="*/ 1032427 h 1049988"/>
              <a:gd name="connsiteX31" fmla="*/ 439973 w 1032287"/>
              <a:gd name="connsiteY31" fmla="*/ 1034334 h 1049988"/>
              <a:gd name="connsiteX32" fmla="*/ 441345 w 1032287"/>
              <a:gd name="connsiteY32" fmla="*/ 1035619 h 1049988"/>
              <a:gd name="connsiteX33" fmla="*/ 443162 w 1032287"/>
              <a:gd name="connsiteY33" fmla="*/ 1037019 h 1049988"/>
              <a:gd name="connsiteX34" fmla="*/ 444370 w 1032287"/>
              <a:gd name="connsiteY34" fmla="*/ 1038081 h 1049988"/>
              <a:gd name="connsiteX35" fmla="*/ 445361 w 1032287"/>
              <a:gd name="connsiteY35" fmla="*/ 1038754 h 1049988"/>
              <a:gd name="connsiteX36" fmla="*/ 446079 w 1032287"/>
              <a:gd name="connsiteY36" fmla="*/ 1038926 h 1049988"/>
              <a:gd name="connsiteX37" fmla="*/ 447753 w 1032287"/>
              <a:gd name="connsiteY37" fmla="*/ 1037888 h 1049988"/>
              <a:gd name="connsiteX38" fmla="*/ 449482 w 1032287"/>
              <a:gd name="connsiteY38" fmla="*/ 1036795 h 1049988"/>
              <a:gd name="connsiteX39" fmla="*/ 450659 w 1032287"/>
              <a:gd name="connsiteY39" fmla="*/ 1035587 h 1049988"/>
              <a:gd name="connsiteX40" fmla="*/ 451444 w 1032287"/>
              <a:gd name="connsiteY40" fmla="*/ 1034652 h 1049988"/>
              <a:gd name="connsiteX41" fmla="*/ 452288 w 1032287"/>
              <a:gd name="connsiteY41" fmla="*/ 1033551 h 1049988"/>
              <a:gd name="connsiteX42" fmla="*/ 453130 w 1032287"/>
              <a:gd name="connsiteY42" fmla="*/ 1032506 h 1049988"/>
              <a:gd name="connsiteX43" fmla="*/ 453751 w 1032287"/>
              <a:gd name="connsiteY43" fmla="*/ 1031348 h 1049988"/>
              <a:gd name="connsiteX44" fmla="*/ 454488 w 1032287"/>
              <a:gd name="connsiteY44" fmla="*/ 1029638 h 1049988"/>
              <a:gd name="connsiteX45" fmla="*/ 454662 w 1032287"/>
              <a:gd name="connsiteY45" fmla="*/ 1027670 h 1049988"/>
              <a:gd name="connsiteX46" fmla="*/ 454029 w 1032287"/>
              <a:gd name="connsiteY46" fmla="*/ 1025932 h 1049988"/>
              <a:gd name="connsiteX47" fmla="*/ 453689 w 1032287"/>
              <a:gd name="connsiteY47" fmla="*/ 1024998 h 1049988"/>
              <a:gd name="connsiteX48" fmla="*/ 448636 w 1032287"/>
              <a:gd name="connsiteY48" fmla="*/ 1022427 h 1049988"/>
              <a:gd name="connsiteX49" fmla="*/ 446980 w 1032287"/>
              <a:gd name="connsiteY49" fmla="*/ 1020371 h 1049988"/>
              <a:gd name="connsiteX50" fmla="*/ 446143 w 1032287"/>
              <a:gd name="connsiteY50" fmla="*/ 1019871 h 1049988"/>
              <a:gd name="connsiteX51" fmla="*/ 445933 w 1032287"/>
              <a:gd name="connsiteY51" fmla="*/ 1019745 h 1049988"/>
              <a:gd name="connsiteX52" fmla="*/ 445073 w 1032287"/>
              <a:gd name="connsiteY52" fmla="*/ 1019640 h 1049988"/>
              <a:gd name="connsiteX53" fmla="*/ 442228 w 1032287"/>
              <a:gd name="connsiteY53" fmla="*/ 1019291 h 1049988"/>
              <a:gd name="connsiteX54" fmla="*/ 441658 w 1032287"/>
              <a:gd name="connsiteY54" fmla="*/ 1018943 h 1049988"/>
              <a:gd name="connsiteX55" fmla="*/ 441367 w 1032287"/>
              <a:gd name="connsiteY55" fmla="*/ 1018529 h 1049988"/>
              <a:gd name="connsiteX56" fmla="*/ 440938 w 1032287"/>
              <a:gd name="connsiteY56" fmla="*/ 1017857 h 1049988"/>
              <a:gd name="connsiteX57" fmla="*/ 440461 w 1032287"/>
              <a:gd name="connsiteY57" fmla="*/ 1015002 h 1049988"/>
              <a:gd name="connsiteX58" fmla="*/ 439664 w 1032287"/>
              <a:gd name="connsiteY58" fmla="*/ 1013696 h 1049988"/>
              <a:gd name="connsiteX59" fmla="*/ 437408 w 1032287"/>
              <a:gd name="connsiteY59" fmla="*/ 1012278 h 1049988"/>
              <a:gd name="connsiteX60" fmla="*/ 436971 w 1032287"/>
              <a:gd name="connsiteY60" fmla="*/ 1012004 h 1049988"/>
              <a:gd name="connsiteX61" fmla="*/ 436278 w 1032287"/>
              <a:gd name="connsiteY61" fmla="*/ 1011569 h 1049988"/>
              <a:gd name="connsiteX62" fmla="*/ 434437 w 1032287"/>
              <a:gd name="connsiteY62" fmla="*/ 1010026 h 1049988"/>
              <a:gd name="connsiteX63" fmla="*/ 433819 w 1032287"/>
              <a:gd name="connsiteY63" fmla="*/ 1009509 h 1049988"/>
              <a:gd name="connsiteX64" fmla="*/ 433438 w 1032287"/>
              <a:gd name="connsiteY64" fmla="*/ 1009559 h 1049988"/>
              <a:gd name="connsiteX65" fmla="*/ 432457 w 1032287"/>
              <a:gd name="connsiteY65" fmla="*/ 1009687 h 1049988"/>
              <a:gd name="connsiteX66" fmla="*/ 431351 w 1032287"/>
              <a:gd name="connsiteY66" fmla="*/ 1008627 h 1049988"/>
              <a:gd name="connsiteX67" fmla="*/ 430547 w 1032287"/>
              <a:gd name="connsiteY67" fmla="*/ 1008808 h 1049988"/>
              <a:gd name="connsiteX68" fmla="*/ 429620 w 1032287"/>
              <a:gd name="connsiteY68" fmla="*/ 1009652 h 1049988"/>
              <a:gd name="connsiteX69" fmla="*/ 429054 w 1032287"/>
              <a:gd name="connsiteY69" fmla="*/ 1010164 h 1049988"/>
              <a:gd name="connsiteX70" fmla="*/ 428315 w 1032287"/>
              <a:gd name="connsiteY70" fmla="*/ 1010160 h 1049988"/>
              <a:gd name="connsiteX71" fmla="*/ 428039 w 1032287"/>
              <a:gd name="connsiteY71" fmla="*/ 1009465 h 1049988"/>
              <a:gd name="connsiteX72" fmla="*/ 427401 w 1032287"/>
              <a:gd name="connsiteY72" fmla="*/ 1007861 h 1049988"/>
              <a:gd name="connsiteX73" fmla="*/ 426294 w 1032287"/>
              <a:gd name="connsiteY73" fmla="*/ 1006987 h 1049988"/>
              <a:gd name="connsiteX74" fmla="*/ 425968 w 1032287"/>
              <a:gd name="connsiteY74" fmla="*/ 1007047 h 1049988"/>
              <a:gd name="connsiteX75" fmla="*/ 424994 w 1032287"/>
              <a:gd name="connsiteY75" fmla="*/ 1007228 h 1049988"/>
              <a:gd name="connsiteX76" fmla="*/ 424175 w 1032287"/>
              <a:gd name="connsiteY76" fmla="*/ 1008085 h 1049988"/>
              <a:gd name="connsiteX77" fmla="*/ 423874 w 1032287"/>
              <a:gd name="connsiteY77" fmla="*/ 1008400 h 1049988"/>
              <a:gd name="connsiteX78" fmla="*/ 423133 w 1032287"/>
              <a:gd name="connsiteY78" fmla="*/ 1008271 h 1049988"/>
              <a:gd name="connsiteX79" fmla="*/ 422890 w 1032287"/>
              <a:gd name="connsiteY79" fmla="*/ 1007898 h 1049988"/>
              <a:gd name="connsiteX80" fmla="*/ 422644 w 1032287"/>
              <a:gd name="connsiteY80" fmla="*/ 1007525 h 1049988"/>
              <a:gd name="connsiteX81" fmla="*/ 421922 w 1032287"/>
              <a:gd name="connsiteY81" fmla="*/ 1004048 h 1049988"/>
              <a:gd name="connsiteX82" fmla="*/ 422056 w 1032287"/>
              <a:gd name="connsiteY82" fmla="*/ 1003024 h 1049988"/>
              <a:gd name="connsiteX83" fmla="*/ 422182 w 1032287"/>
              <a:gd name="connsiteY83" fmla="*/ 1002066 h 1049988"/>
              <a:gd name="connsiteX84" fmla="*/ 422008 w 1032287"/>
              <a:gd name="connsiteY84" fmla="*/ 1001431 h 1049988"/>
              <a:gd name="connsiteX85" fmla="*/ 421879 w 1032287"/>
              <a:gd name="connsiteY85" fmla="*/ 1000948 h 1049988"/>
              <a:gd name="connsiteX86" fmla="*/ 420345 w 1032287"/>
              <a:gd name="connsiteY86" fmla="*/ 1002338 h 1049988"/>
              <a:gd name="connsiteX87" fmla="*/ 419704 w 1032287"/>
              <a:gd name="connsiteY87" fmla="*/ 1002920 h 1049988"/>
              <a:gd name="connsiteX88" fmla="*/ 419106 w 1032287"/>
              <a:gd name="connsiteY88" fmla="*/ 999444 h 1049988"/>
              <a:gd name="connsiteX89" fmla="*/ 418123 w 1032287"/>
              <a:gd name="connsiteY89" fmla="*/ 998661 h 1049988"/>
              <a:gd name="connsiteX90" fmla="*/ 416522 w 1032287"/>
              <a:gd name="connsiteY90" fmla="*/ 997384 h 1049988"/>
              <a:gd name="connsiteX91" fmla="*/ 417214 w 1032287"/>
              <a:gd name="connsiteY91" fmla="*/ 995218 h 1049988"/>
              <a:gd name="connsiteX92" fmla="*/ 415311 w 1032287"/>
              <a:gd name="connsiteY92" fmla="*/ 993037 h 1049988"/>
              <a:gd name="connsiteX93" fmla="*/ 413967 w 1032287"/>
              <a:gd name="connsiteY93" fmla="*/ 990239 h 1049988"/>
              <a:gd name="connsiteX94" fmla="*/ 413591 w 1032287"/>
              <a:gd name="connsiteY94" fmla="*/ 990480 h 1049988"/>
              <a:gd name="connsiteX95" fmla="*/ 412912 w 1032287"/>
              <a:gd name="connsiteY95" fmla="*/ 990915 h 1049988"/>
              <a:gd name="connsiteX96" fmla="*/ 412516 w 1032287"/>
              <a:gd name="connsiteY96" fmla="*/ 991676 h 1049988"/>
              <a:gd name="connsiteX97" fmla="*/ 411913 w 1032287"/>
              <a:gd name="connsiteY97" fmla="*/ 992832 h 1049988"/>
              <a:gd name="connsiteX98" fmla="*/ 410804 w 1032287"/>
              <a:gd name="connsiteY98" fmla="*/ 992206 h 1049988"/>
              <a:gd name="connsiteX99" fmla="*/ 410710 w 1032287"/>
              <a:gd name="connsiteY99" fmla="*/ 991818 h 1049988"/>
              <a:gd name="connsiteX100" fmla="*/ 410320 w 1032287"/>
              <a:gd name="connsiteY100" fmla="*/ 990219 h 1049988"/>
              <a:gd name="connsiteX101" fmla="*/ 410575 w 1032287"/>
              <a:gd name="connsiteY101" fmla="*/ 988952 h 1049988"/>
              <a:gd name="connsiteX102" fmla="*/ 410829 w 1032287"/>
              <a:gd name="connsiteY102" fmla="*/ 987684 h 1049988"/>
              <a:gd name="connsiteX103" fmla="*/ 412376 w 1032287"/>
              <a:gd name="connsiteY103" fmla="*/ 987564 h 1049988"/>
              <a:gd name="connsiteX104" fmla="*/ 413306 w 1032287"/>
              <a:gd name="connsiteY104" fmla="*/ 987073 h 1049988"/>
              <a:gd name="connsiteX105" fmla="*/ 411226 w 1032287"/>
              <a:gd name="connsiteY105" fmla="*/ 985288 h 1049988"/>
              <a:gd name="connsiteX106" fmla="*/ 410907 w 1032287"/>
              <a:gd name="connsiteY106" fmla="*/ 985014 h 1049988"/>
              <a:gd name="connsiteX107" fmla="*/ 409706 w 1032287"/>
              <a:gd name="connsiteY107" fmla="*/ 986111 h 1049988"/>
              <a:gd name="connsiteX108" fmla="*/ 409354 w 1032287"/>
              <a:gd name="connsiteY108" fmla="*/ 986432 h 1049988"/>
              <a:gd name="connsiteX109" fmla="*/ 407995 w 1032287"/>
              <a:gd name="connsiteY109" fmla="*/ 986238 h 1049988"/>
              <a:gd name="connsiteX110" fmla="*/ 406465 w 1032287"/>
              <a:gd name="connsiteY110" fmla="*/ 983750 h 1049988"/>
              <a:gd name="connsiteX111" fmla="*/ 408463 w 1032287"/>
              <a:gd name="connsiteY111" fmla="*/ 983558 h 1049988"/>
              <a:gd name="connsiteX112" fmla="*/ 413823 w 1032287"/>
              <a:gd name="connsiteY112" fmla="*/ 983046 h 1049988"/>
              <a:gd name="connsiteX113" fmla="*/ 414570 w 1032287"/>
              <a:gd name="connsiteY113" fmla="*/ 982182 h 1049988"/>
              <a:gd name="connsiteX114" fmla="*/ 414093 w 1032287"/>
              <a:gd name="connsiteY114" fmla="*/ 979141 h 1049988"/>
              <a:gd name="connsiteX115" fmla="*/ 414472 w 1032287"/>
              <a:gd name="connsiteY115" fmla="*/ 977840 h 1049988"/>
              <a:gd name="connsiteX116" fmla="*/ 417953 w 1032287"/>
              <a:gd name="connsiteY116" fmla="*/ 974387 h 1049988"/>
              <a:gd name="connsiteX117" fmla="*/ 416970 w 1032287"/>
              <a:gd name="connsiteY117" fmla="*/ 973204 h 1049988"/>
              <a:gd name="connsiteX118" fmla="*/ 417575 w 1032287"/>
              <a:gd name="connsiteY118" fmla="*/ 972723 h 1049988"/>
              <a:gd name="connsiteX119" fmla="*/ 417902 w 1032287"/>
              <a:gd name="connsiteY119" fmla="*/ 972465 h 1049988"/>
              <a:gd name="connsiteX120" fmla="*/ 418892 w 1032287"/>
              <a:gd name="connsiteY120" fmla="*/ 972284 h 1049988"/>
              <a:gd name="connsiteX121" fmla="*/ 419894 w 1032287"/>
              <a:gd name="connsiteY121" fmla="*/ 970119 h 1049988"/>
              <a:gd name="connsiteX122" fmla="*/ 419719 w 1032287"/>
              <a:gd name="connsiteY122" fmla="*/ 968320 h 1049988"/>
              <a:gd name="connsiteX123" fmla="*/ 417628 w 1032287"/>
              <a:gd name="connsiteY123" fmla="*/ 966324 h 1049988"/>
              <a:gd name="connsiteX124" fmla="*/ 417299 w 1032287"/>
              <a:gd name="connsiteY124" fmla="*/ 965560 h 1049988"/>
              <a:gd name="connsiteX125" fmla="*/ 417201 w 1032287"/>
              <a:gd name="connsiteY125" fmla="*/ 965330 h 1049988"/>
              <a:gd name="connsiteX126" fmla="*/ 417291 w 1032287"/>
              <a:gd name="connsiteY126" fmla="*/ 965181 h 1049988"/>
              <a:gd name="connsiteX127" fmla="*/ 417575 w 1032287"/>
              <a:gd name="connsiteY127" fmla="*/ 964712 h 1049988"/>
              <a:gd name="connsiteX128" fmla="*/ 417171 w 1032287"/>
              <a:gd name="connsiteY128" fmla="*/ 964245 h 1049988"/>
              <a:gd name="connsiteX129" fmla="*/ 415795 w 1032287"/>
              <a:gd name="connsiteY129" fmla="*/ 962656 h 1049988"/>
              <a:gd name="connsiteX130" fmla="*/ 414557 w 1032287"/>
              <a:gd name="connsiteY130" fmla="*/ 962959 h 1049988"/>
              <a:gd name="connsiteX131" fmla="*/ 414124 w 1032287"/>
              <a:gd name="connsiteY131" fmla="*/ 963931 h 1049988"/>
              <a:gd name="connsiteX132" fmla="*/ 413869 w 1032287"/>
              <a:gd name="connsiteY132" fmla="*/ 964506 h 1049988"/>
              <a:gd name="connsiteX133" fmla="*/ 412814 w 1032287"/>
              <a:gd name="connsiteY133" fmla="*/ 964996 h 1049988"/>
              <a:gd name="connsiteX134" fmla="*/ 406344 w 1032287"/>
              <a:gd name="connsiteY134" fmla="*/ 961489 h 1049988"/>
              <a:gd name="connsiteX135" fmla="*/ 406998 w 1032287"/>
              <a:gd name="connsiteY135" fmla="*/ 961100 h 1049988"/>
              <a:gd name="connsiteX136" fmla="*/ 407895 w 1032287"/>
              <a:gd name="connsiteY136" fmla="*/ 960567 h 1049988"/>
              <a:gd name="connsiteX137" fmla="*/ 407954 w 1032287"/>
              <a:gd name="connsiteY137" fmla="*/ 960219 h 1049988"/>
              <a:gd name="connsiteX138" fmla="*/ 408023 w 1032287"/>
              <a:gd name="connsiteY138" fmla="*/ 959823 h 1049988"/>
              <a:gd name="connsiteX139" fmla="*/ 405505 w 1032287"/>
              <a:gd name="connsiteY139" fmla="*/ 956772 h 1049988"/>
              <a:gd name="connsiteX140" fmla="*/ 404673 w 1032287"/>
              <a:gd name="connsiteY140" fmla="*/ 956829 h 1049988"/>
              <a:gd name="connsiteX141" fmla="*/ 403835 w 1032287"/>
              <a:gd name="connsiteY141" fmla="*/ 956886 h 1049988"/>
              <a:gd name="connsiteX142" fmla="*/ 403497 w 1032287"/>
              <a:gd name="connsiteY142" fmla="*/ 956544 h 1049988"/>
              <a:gd name="connsiteX143" fmla="*/ 403160 w 1032287"/>
              <a:gd name="connsiteY143" fmla="*/ 956201 h 1049988"/>
              <a:gd name="connsiteX144" fmla="*/ 403170 w 1032287"/>
              <a:gd name="connsiteY144" fmla="*/ 954341 h 1049988"/>
              <a:gd name="connsiteX145" fmla="*/ 403436 w 1032287"/>
              <a:gd name="connsiteY145" fmla="*/ 950994 h 1049988"/>
              <a:gd name="connsiteX146" fmla="*/ 404862 w 1032287"/>
              <a:gd name="connsiteY146" fmla="*/ 950505 h 1049988"/>
              <a:gd name="connsiteX147" fmla="*/ 405132 w 1032287"/>
              <a:gd name="connsiteY147" fmla="*/ 950083 h 1049988"/>
              <a:gd name="connsiteX148" fmla="*/ 405299 w 1032287"/>
              <a:gd name="connsiteY148" fmla="*/ 949826 h 1049988"/>
              <a:gd name="connsiteX149" fmla="*/ 404687 w 1032287"/>
              <a:gd name="connsiteY149" fmla="*/ 948827 h 1049988"/>
              <a:gd name="connsiteX150" fmla="*/ 403889 w 1032287"/>
              <a:gd name="connsiteY150" fmla="*/ 947524 h 1049988"/>
              <a:gd name="connsiteX151" fmla="*/ 404038 w 1032287"/>
              <a:gd name="connsiteY151" fmla="*/ 946217 h 1049988"/>
              <a:gd name="connsiteX152" fmla="*/ 404215 w 1032287"/>
              <a:gd name="connsiteY152" fmla="*/ 944674 h 1049988"/>
              <a:gd name="connsiteX153" fmla="*/ 404125 w 1032287"/>
              <a:gd name="connsiteY153" fmla="*/ 944328 h 1049988"/>
              <a:gd name="connsiteX154" fmla="*/ 404086 w 1032287"/>
              <a:gd name="connsiteY154" fmla="*/ 944176 h 1049988"/>
              <a:gd name="connsiteX155" fmla="*/ 403973 w 1032287"/>
              <a:gd name="connsiteY155" fmla="*/ 943742 h 1049988"/>
              <a:gd name="connsiteX156" fmla="*/ 403351 w 1032287"/>
              <a:gd name="connsiteY156" fmla="*/ 943590 h 1049988"/>
              <a:gd name="connsiteX157" fmla="*/ 403165 w 1032287"/>
              <a:gd name="connsiteY157" fmla="*/ 943545 h 1049988"/>
              <a:gd name="connsiteX158" fmla="*/ 402676 w 1032287"/>
              <a:gd name="connsiteY158" fmla="*/ 943425 h 1049988"/>
              <a:gd name="connsiteX159" fmla="*/ 402400 w 1032287"/>
              <a:gd name="connsiteY159" fmla="*/ 942719 h 1049988"/>
              <a:gd name="connsiteX160" fmla="*/ 402311 w 1032287"/>
              <a:gd name="connsiteY160" fmla="*/ 942493 h 1049988"/>
              <a:gd name="connsiteX161" fmla="*/ 402375 w 1032287"/>
              <a:gd name="connsiteY161" fmla="*/ 942017 h 1049988"/>
              <a:gd name="connsiteX162" fmla="*/ 402504 w 1032287"/>
              <a:gd name="connsiteY162" fmla="*/ 941068 h 1049988"/>
              <a:gd name="connsiteX163" fmla="*/ 401417 w 1032287"/>
              <a:gd name="connsiteY163" fmla="*/ 939642 h 1049988"/>
              <a:gd name="connsiteX164" fmla="*/ 399988 w 1032287"/>
              <a:gd name="connsiteY164" fmla="*/ 937768 h 1049988"/>
              <a:gd name="connsiteX165" fmla="*/ 398261 w 1032287"/>
              <a:gd name="connsiteY165" fmla="*/ 937015 h 1049988"/>
              <a:gd name="connsiteX166" fmla="*/ 398451 w 1032287"/>
              <a:gd name="connsiteY166" fmla="*/ 936353 h 1049988"/>
              <a:gd name="connsiteX167" fmla="*/ 398830 w 1032287"/>
              <a:gd name="connsiteY167" fmla="*/ 935033 h 1049988"/>
              <a:gd name="connsiteX168" fmla="*/ 398400 w 1032287"/>
              <a:gd name="connsiteY168" fmla="*/ 934161 h 1049988"/>
              <a:gd name="connsiteX169" fmla="*/ 398279 w 1032287"/>
              <a:gd name="connsiteY169" fmla="*/ 933915 h 1049988"/>
              <a:gd name="connsiteX170" fmla="*/ 396574 w 1032287"/>
              <a:gd name="connsiteY170" fmla="*/ 934174 h 1049988"/>
              <a:gd name="connsiteX171" fmla="*/ 395123 w 1032287"/>
              <a:gd name="connsiteY171" fmla="*/ 934393 h 1049988"/>
              <a:gd name="connsiteX172" fmla="*/ 394466 w 1032287"/>
              <a:gd name="connsiteY172" fmla="*/ 933415 h 1049988"/>
              <a:gd name="connsiteX173" fmla="*/ 394205 w 1032287"/>
              <a:gd name="connsiteY173" fmla="*/ 933025 h 1049988"/>
              <a:gd name="connsiteX174" fmla="*/ 394401 w 1032287"/>
              <a:gd name="connsiteY174" fmla="*/ 931104 h 1049988"/>
              <a:gd name="connsiteX175" fmla="*/ 394280 w 1032287"/>
              <a:gd name="connsiteY175" fmla="*/ 930919 h 1049988"/>
              <a:gd name="connsiteX176" fmla="*/ 393910 w 1032287"/>
              <a:gd name="connsiteY176" fmla="*/ 930357 h 1049988"/>
              <a:gd name="connsiteX177" fmla="*/ 392836 w 1032287"/>
              <a:gd name="connsiteY177" fmla="*/ 930290 h 1049988"/>
              <a:gd name="connsiteX178" fmla="*/ 391747 w 1032287"/>
              <a:gd name="connsiteY178" fmla="*/ 930221 h 1049988"/>
              <a:gd name="connsiteX179" fmla="*/ 390205 w 1032287"/>
              <a:gd name="connsiteY179" fmla="*/ 929469 h 1049988"/>
              <a:gd name="connsiteX180" fmla="*/ 390149 w 1032287"/>
              <a:gd name="connsiteY180" fmla="*/ 928476 h 1049988"/>
              <a:gd name="connsiteX181" fmla="*/ 390651 w 1032287"/>
              <a:gd name="connsiteY181" fmla="*/ 927177 h 1049988"/>
              <a:gd name="connsiteX182" fmla="*/ 390285 w 1032287"/>
              <a:gd name="connsiteY182" fmla="*/ 926307 h 1049988"/>
              <a:gd name="connsiteX183" fmla="*/ 388866 w 1032287"/>
              <a:gd name="connsiteY183" fmla="*/ 926052 h 1049988"/>
              <a:gd name="connsiteX184" fmla="*/ 388675 w 1032287"/>
              <a:gd name="connsiteY184" fmla="*/ 925900 h 1049988"/>
              <a:gd name="connsiteX185" fmla="*/ 388002 w 1032287"/>
              <a:gd name="connsiteY185" fmla="*/ 925365 h 1049988"/>
              <a:gd name="connsiteX186" fmla="*/ 387705 w 1032287"/>
              <a:gd name="connsiteY186" fmla="*/ 924453 h 1049988"/>
              <a:gd name="connsiteX187" fmla="*/ 387517 w 1032287"/>
              <a:gd name="connsiteY187" fmla="*/ 923874 h 1049988"/>
              <a:gd name="connsiteX188" fmla="*/ 387527 w 1032287"/>
              <a:gd name="connsiteY188" fmla="*/ 922200 h 1049988"/>
              <a:gd name="connsiteX189" fmla="*/ 386176 w 1032287"/>
              <a:gd name="connsiteY189" fmla="*/ 920519 h 1049988"/>
              <a:gd name="connsiteX190" fmla="*/ 386060 w 1032287"/>
              <a:gd name="connsiteY190" fmla="*/ 919278 h 1049988"/>
              <a:gd name="connsiteX191" fmla="*/ 384251 w 1032287"/>
              <a:gd name="connsiteY191" fmla="*/ 911084 h 1049988"/>
              <a:gd name="connsiteX192" fmla="*/ 383509 w 1032287"/>
              <a:gd name="connsiteY192" fmla="*/ 910332 h 1049988"/>
              <a:gd name="connsiteX193" fmla="*/ 383390 w 1032287"/>
              <a:gd name="connsiteY193" fmla="*/ 910212 h 1049988"/>
              <a:gd name="connsiteX194" fmla="*/ 381478 w 1032287"/>
              <a:gd name="connsiteY194" fmla="*/ 909395 h 1049988"/>
              <a:gd name="connsiteX195" fmla="*/ 381241 w 1032287"/>
              <a:gd name="connsiteY195" fmla="*/ 907348 h 1049988"/>
              <a:gd name="connsiteX196" fmla="*/ 379086 w 1032287"/>
              <a:gd name="connsiteY196" fmla="*/ 905724 h 1049988"/>
              <a:gd name="connsiteX197" fmla="*/ 377865 w 1032287"/>
              <a:gd name="connsiteY197" fmla="*/ 903114 h 1049988"/>
              <a:gd name="connsiteX198" fmla="*/ 377948 w 1032287"/>
              <a:gd name="connsiteY198" fmla="*/ 902827 h 1049988"/>
              <a:gd name="connsiteX199" fmla="*/ 378117 w 1032287"/>
              <a:gd name="connsiteY199" fmla="*/ 902247 h 1049988"/>
              <a:gd name="connsiteX200" fmla="*/ 378952 w 1032287"/>
              <a:gd name="connsiteY200" fmla="*/ 901543 h 1049988"/>
              <a:gd name="connsiteX201" fmla="*/ 379359 w 1032287"/>
              <a:gd name="connsiteY201" fmla="*/ 901200 h 1049988"/>
              <a:gd name="connsiteX202" fmla="*/ 379397 w 1032287"/>
              <a:gd name="connsiteY202" fmla="*/ 899977 h 1049988"/>
              <a:gd name="connsiteX203" fmla="*/ 379436 w 1032287"/>
              <a:gd name="connsiteY203" fmla="*/ 898658 h 1049988"/>
              <a:gd name="connsiteX204" fmla="*/ 379408 w 1032287"/>
              <a:gd name="connsiteY204" fmla="*/ 897945 h 1049988"/>
              <a:gd name="connsiteX205" fmla="*/ 379382 w 1032287"/>
              <a:gd name="connsiteY205" fmla="*/ 897232 h 1049988"/>
              <a:gd name="connsiteX206" fmla="*/ 377606 w 1032287"/>
              <a:gd name="connsiteY206" fmla="*/ 894060 h 1049988"/>
              <a:gd name="connsiteX207" fmla="*/ 377938 w 1032287"/>
              <a:gd name="connsiteY207" fmla="*/ 893496 h 1049988"/>
              <a:gd name="connsiteX208" fmla="*/ 378043 w 1032287"/>
              <a:gd name="connsiteY208" fmla="*/ 893319 h 1049988"/>
              <a:gd name="connsiteX209" fmla="*/ 378663 w 1032287"/>
              <a:gd name="connsiteY209" fmla="*/ 893136 h 1049988"/>
              <a:gd name="connsiteX210" fmla="*/ 379282 w 1032287"/>
              <a:gd name="connsiteY210" fmla="*/ 892953 h 1049988"/>
              <a:gd name="connsiteX211" fmla="*/ 379595 w 1032287"/>
              <a:gd name="connsiteY211" fmla="*/ 892335 h 1049988"/>
              <a:gd name="connsiteX212" fmla="*/ 376700 w 1032287"/>
              <a:gd name="connsiteY212" fmla="*/ 890211 h 1049988"/>
              <a:gd name="connsiteX213" fmla="*/ 376413 w 1032287"/>
              <a:gd name="connsiteY213" fmla="*/ 886427 h 1049988"/>
              <a:gd name="connsiteX214" fmla="*/ 376288 w 1032287"/>
              <a:gd name="connsiteY214" fmla="*/ 885209 h 1049988"/>
              <a:gd name="connsiteX215" fmla="*/ 376236 w 1032287"/>
              <a:gd name="connsiteY215" fmla="*/ 884690 h 1049988"/>
              <a:gd name="connsiteX216" fmla="*/ 375685 w 1032287"/>
              <a:gd name="connsiteY216" fmla="*/ 883881 h 1049988"/>
              <a:gd name="connsiteX217" fmla="*/ 373962 w 1032287"/>
              <a:gd name="connsiteY217" fmla="*/ 883613 h 1049988"/>
              <a:gd name="connsiteX218" fmla="*/ 373213 w 1032287"/>
              <a:gd name="connsiteY218" fmla="*/ 883497 h 1049988"/>
              <a:gd name="connsiteX219" fmla="*/ 372660 w 1032287"/>
              <a:gd name="connsiteY219" fmla="*/ 882936 h 1049988"/>
              <a:gd name="connsiteX220" fmla="*/ 373224 w 1032287"/>
              <a:gd name="connsiteY220" fmla="*/ 881574 h 1049988"/>
              <a:gd name="connsiteX221" fmla="*/ 373000 w 1032287"/>
              <a:gd name="connsiteY221" fmla="*/ 881185 h 1049988"/>
              <a:gd name="connsiteX222" fmla="*/ 372796 w 1032287"/>
              <a:gd name="connsiteY222" fmla="*/ 880828 h 1049988"/>
              <a:gd name="connsiteX223" fmla="*/ 371710 w 1032287"/>
              <a:gd name="connsiteY223" fmla="*/ 880002 h 1049988"/>
              <a:gd name="connsiteX224" fmla="*/ 371565 w 1032287"/>
              <a:gd name="connsiteY224" fmla="*/ 879891 h 1049988"/>
              <a:gd name="connsiteX225" fmla="*/ 371292 w 1032287"/>
              <a:gd name="connsiteY225" fmla="*/ 879136 h 1049988"/>
              <a:gd name="connsiteX226" fmla="*/ 370711 w 1032287"/>
              <a:gd name="connsiteY226" fmla="*/ 877532 h 1049988"/>
              <a:gd name="connsiteX227" fmla="*/ 369107 w 1032287"/>
              <a:gd name="connsiteY227" fmla="*/ 876840 h 1049988"/>
              <a:gd name="connsiteX228" fmla="*/ 368000 w 1032287"/>
              <a:gd name="connsiteY228" fmla="*/ 875656 h 1049988"/>
              <a:gd name="connsiteX229" fmla="*/ 366839 w 1032287"/>
              <a:gd name="connsiteY229" fmla="*/ 873295 h 1049988"/>
              <a:gd name="connsiteX230" fmla="*/ 367122 w 1032287"/>
              <a:gd name="connsiteY230" fmla="*/ 872522 h 1049988"/>
              <a:gd name="connsiteX231" fmla="*/ 367403 w 1032287"/>
              <a:gd name="connsiteY231" fmla="*/ 871748 h 1049988"/>
              <a:gd name="connsiteX232" fmla="*/ 366559 w 1032287"/>
              <a:gd name="connsiteY232" fmla="*/ 867899 h 1049988"/>
              <a:gd name="connsiteX233" fmla="*/ 367864 w 1032287"/>
              <a:gd name="connsiteY233" fmla="*/ 866791 h 1049988"/>
              <a:gd name="connsiteX234" fmla="*/ 368056 w 1032287"/>
              <a:gd name="connsiteY234" fmla="*/ 865800 h 1049988"/>
              <a:gd name="connsiteX235" fmla="*/ 367142 w 1032287"/>
              <a:gd name="connsiteY235" fmla="*/ 863252 h 1049988"/>
              <a:gd name="connsiteX236" fmla="*/ 367225 w 1032287"/>
              <a:gd name="connsiteY236" fmla="*/ 862873 h 1049988"/>
              <a:gd name="connsiteX237" fmla="*/ 367522 w 1032287"/>
              <a:gd name="connsiteY237" fmla="*/ 861519 h 1049988"/>
              <a:gd name="connsiteX238" fmla="*/ 368703 w 1032287"/>
              <a:gd name="connsiteY238" fmla="*/ 860595 h 1049988"/>
              <a:gd name="connsiteX239" fmla="*/ 371980 w 1032287"/>
              <a:gd name="connsiteY239" fmla="*/ 860674 h 1049988"/>
              <a:gd name="connsiteX240" fmla="*/ 372047 w 1032287"/>
              <a:gd name="connsiteY240" fmla="*/ 859805 h 1049988"/>
              <a:gd name="connsiteX241" fmla="*/ 370817 w 1032287"/>
              <a:gd name="connsiteY241" fmla="*/ 858622 h 1049988"/>
              <a:gd name="connsiteX242" fmla="*/ 370513 w 1032287"/>
              <a:gd name="connsiteY242" fmla="*/ 857627 h 1049988"/>
              <a:gd name="connsiteX243" fmla="*/ 372148 w 1032287"/>
              <a:gd name="connsiteY243" fmla="*/ 852738 h 1049988"/>
              <a:gd name="connsiteX244" fmla="*/ 371844 w 1032287"/>
              <a:gd name="connsiteY244" fmla="*/ 851808 h 1049988"/>
              <a:gd name="connsiteX245" fmla="*/ 370871 w 1032287"/>
              <a:gd name="connsiteY245" fmla="*/ 848826 h 1049988"/>
              <a:gd name="connsiteX246" fmla="*/ 371305 w 1032287"/>
              <a:gd name="connsiteY246" fmla="*/ 846170 h 1049988"/>
              <a:gd name="connsiteX247" fmla="*/ 371076 w 1032287"/>
              <a:gd name="connsiteY247" fmla="*/ 845294 h 1049988"/>
              <a:gd name="connsiteX248" fmla="*/ 370335 w 1032287"/>
              <a:gd name="connsiteY248" fmla="*/ 844849 h 1049988"/>
              <a:gd name="connsiteX249" fmla="*/ 369720 w 1032287"/>
              <a:gd name="connsiteY249" fmla="*/ 844479 h 1049988"/>
              <a:gd name="connsiteX250" fmla="*/ 369457 w 1032287"/>
              <a:gd name="connsiteY250" fmla="*/ 844110 h 1049988"/>
              <a:gd name="connsiteX251" fmla="*/ 369084 w 1032287"/>
              <a:gd name="connsiteY251" fmla="*/ 843588 h 1049988"/>
              <a:gd name="connsiteX252" fmla="*/ 368922 w 1032287"/>
              <a:gd name="connsiteY252" fmla="*/ 843359 h 1049988"/>
              <a:gd name="connsiteX253" fmla="*/ 368680 w 1032287"/>
              <a:gd name="connsiteY253" fmla="*/ 842305 h 1049988"/>
              <a:gd name="connsiteX254" fmla="*/ 368132 w 1032287"/>
              <a:gd name="connsiteY254" fmla="*/ 840813 h 1049988"/>
              <a:gd name="connsiteX255" fmla="*/ 368257 w 1032287"/>
              <a:gd name="connsiteY255" fmla="*/ 839975 h 1049988"/>
              <a:gd name="connsiteX256" fmla="*/ 368612 w 1032287"/>
              <a:gd name="connsiteY256" fmla="*/ 839783 h 1049988"/>
              <a:gd name="connsiteX257" fmla="*/ 369331 w 1032287"/>
              <a:gd name="connsiteY257" fmla="*/ 839401 h 1049988"/>
              <a:gd name="connsiteX258" fmla="*/ 369504 w 1032287"/>
              <a:gd name="connsiteY258" fmla="*/ 838774 h 1049988"/>
              <a:gd name="connsiteX259" fmla="*/ 368896 w 1032287"/>
              <a:gd name="connsiteY259" fmla="*/ 836974 h 1049988"/>
              <a:gd name="connsiteX260" fmla="*/ 369400 w 1032287"/>
              <a:gd name="connsiteY260" fmla="*/ 835364 h 1049988"/>
              <a:gd name="connsiteX261" fmla="*/ 370073 w 1032287"/>
              <a:gd name="connsiteY261" fmla="*/ 834824 h 1049988"/>
              <a:gd name="connsiteX262" fmla="*/ 371015 w 1032287"/>
              <a:gd name="connsiteY262" fmla="*/ 834070 h 1049988"/>
              <a:gd name="connsiteX263" fmla="*/ 374423 w 1032287"/>
              <a:gd name="connsiteY263" fmla="*/ 832849 h 1049988"/>
              <a:gd name="connsiteX264" fmla="*/ 374303 w 1032287"/>
              <a:gd name="connsiteY264" fmla="*/ 832603 h 1049988"/>
              <a:gd name="connsiteX265" fmla="*/ 373811 w 1032287"/>
              <a:gd name="connsiteY265" fmla="*/ 831606 h 1049988"/>
              <a:gd name="connsiteX266" fmla="*/ 373880 w 1032287"/>
              <a:gd name="connsiteY266" fmla="*/ 830551 h 1049988"/>
              <a:gd name="connsiteX267" fmla="*/ 374070 w 1032287"/>
              <a:gd name="connsiteY267" fmla="*/ 830051 h 1049988"/>
              <a:gd name="connsiteX268" fmla="*/ 374884 w 1032287"/>
              <a:gd name="connsiteY268" fmla="*/ 827891 h 1049988"/>
              <a:gd name="connsiteX269" fmla="*/ 374766 w 1032287"/>
              <a:gd name="connsiteY269" fmla="*/ 826714 h 1049988"/>
              <a:gd name="connsiteX270" fmla="*/ 373414 w 1032287"/>
              <a:gd name="connsiteY270" fmla="*/ 825342 h 1049988"/>
              <a:gd name="connsiteX271" fmla="*/ 372621 w 1032287"/>
              <a:gd name="connsiteY271" fmla="*/ 823354 h 1049988"/>
              <a:gd name="connsiteX272" fmla="*/ 371924 w 1032287"/>
              <a:gd name="connsiteY272" fmla="*/ 822587 h 1049988"/>
              <a:gd name="connsiteX273" fmla="*/ 370531 w 1032287"/>
              <a:gd name="connsiteY273" fmla="*/ 821048 h 1049988"/>
              <a:gd name="connsiteX274" fmla="*/ 370906 w 1032287"/>
              <a:gd name="connsiteY274" fmla="*/ 820369 h 1049988"/>
              <a:gd name="connsiteX275" fmla="*/ 371107 w 1032287"/>
              <a:gd name="connsiteY275" fmla="*/ 820327 h 1049988"/>
              <a:gd name="connsiteX276" fmla="*/ 372083 w 1032287"/>
              <a:gd name="connsiteY276" fmla="*/ 820127 h 1049988"/>
              <a:gd name="connsiteX277" fmla="*/ 373386 w 1032287"/>
              <a:gd name="connsiteY277" fmla="*/ 819266 h 1049988"/>
              <a:gd name="connsiteX278" fmla="*/ 373783 w 1032287"/>
              <a:gd name="connsiteY278" fmla="*/ 818762 h 1049988"/>
              <a:gd name="connsiteX279" fmla="*/ 373967 w 1032287"/>
              <a:gd name="connsiteY279" fmla="*/ 818532 h 1049988"/>
              <a:gd name="connsiteX280" fmla="*/ 374508 w 1032287"/>
              <a:gd name="connsiteY280" fmla="*/ 817846 h 1049988"/>
              <a:gd name="connsiteX281" fmla="*/ 373779 w 1032287"/>
              <a:gd name="connsiteY281" fmla="*/ 817050 h 1049988"/>
              <a:gd name="connsiteX282" fmla="*/ 372909 w 1032287"/>
              <a:gd name="connsiteY282" fmla="*/ 816102 h 1049988"/>
              <a:gd name="connsiteX283" fmla="*/ 372974 w 1032287"/>
              <a:gd name="connsiteY283" fmla="*/ 815358 h 1049988"/>
              <a:gd name="connsiteX284" fmla="*/ 373396 w 1032287"/>
              <a:gd name="connsiteY284" fmla="*/ 814836 h 1049988"/>
              <a:gd name="connsiteX285" fmla="*/ 373723 w 1032287"/>
              <a:gd name="connsiteY285" fmla="*/ 814432 h 1049988"/>
              <a:gd name="connsiteX286" fmla="*/ 374769 w 1032287"/>
              <a:gd name="connsiteY286" fmla="*/ 814220 h 1049988"/>
              <a:gd name="connsiteX287" fmla="*/ 375209 w 1032287"/>
              <a:gd name="connsiteY287" fmla="*/ 814130 h 1049988"/>
              <a:gd name="connsiteX288" fmla="*/ 376328 w 1032287"/>
              <a:gd name="connsiteY288" fmla="*/ 813206 h 1049988"/>
              <a:gd name="connsiteX289" fmla="*/ 376699 w 1032287"/>
              <a:gd name="connsiteY289" fmla="*/ 813114 h 1049988"/>
              <a:gd name="connsiteX290" fmla="*/ 377070 w 1032287"/>
              <a:gd name="connsiteY290" fmla="*/ 813024 h 1049988"/>
              <a:gd name="connsiteX291" fmla="*/ 377933 w 1032287"/>
              <a:gd name="connsiteY291" fmla="*/ 813649 h 1049988"/>
              <a:gd name="connsiteX292" fmla="*/ 378615 w 1032287"/>
              <a:gd name="connsiteY292" fmla="*/ 813217 h 1049988"/>
              <a:gd name="connsiteX293" fmla="*/ 376772 w 1032287"/>
              <a:gd name="connsiteY293" fmla="*/ 810914 h 1049988"/>
              <a:gd name="connsiteX294" fmla="*/ 377189 w 1032287"/>
              <a:gd name="connsiteY294" fmla="*/ 810295 h 1049988"/>
              <a:gd name="connsiteX295" fmla="*/ 377397 w 1032287"/>
              <a:gd name="connsiteY295" fmla="*/ 809988 h 1049988"/>
              <a:gd name="connsiteX296" fmla="*/ 378205 w 1032287"/>
              <a:gd name="connsiteY296" fmla="*/ 809836 h 1049988"/>
              <a:gd name="connsiteX297" fmla="*/ 379006 w 1032287"/>
              <a:gd name="connsiteY297" fmla="*/ 809686 h 1049988"/>
              <a:gd name="connsiteX298" fmla="*/ 377974 w 1032287"/>
              <a:gd name="connsiteY298" fmla="*/ 806147 h 1049988"/>
              <a:gd name="connsiteX299" fmla="*/ 377263 w 1032287"/>
              <a:gd name="connsiteY299" fmla="*/ 805769 h 1049988"/>
              <a:gd name="connsiteX300" fmla="*/ 376557 w 1032287"/>
              <a:gd name="connsiteY300" fmla="*/ 805395 h 1049988"/>
              <a:gd name="connsiteX301" fmla="*/ 375710 w 1032287"/>
              <a:gd name="connsiteY301" fmla="*/ 801857 h 1049988"/>
              <a:gd name="connsiteX302" fmla="*/ 374956 w 1032287"/>
              <a:gd name="connsiteY302" fmla="*/ 802355 h 1049988"/>
              <a:gd name="connsiteX303" fmla="*/ 374779 w 1032287"/>
              <a:gd name="connsiteY303" fmla="*/ 802473 h 1049988"/>
              <a:gd name="connsiteX304" fmla="*/ 373913 w 1032287"/>
              <a:gd name="connsiteY304" fmla="*/ 802406 h 1049988"/>
              <a:gd name="connsiteX305" fmla="*/ 372134 w 1032287"/>
              <a:gd name="connsiteY305" fmla="*/ 799917 h 1049988"/>
              <a:gd name="connsiteX306" fmla="*/ 371805 w 1032287"/>
              <a:gd name="connsiteY306" fmla="*/ 798156 h 1049988"/>
              <a:gd name="connsiteX307" fmla="*/ 371473 w 1032287"/>
              <a:gd name="connsiteY307" fmla="*/ 796379 h 1049988"/>
              <a:gd name="connsiteX308" fmla="*/ 371206 w 1032287"/>
              <a:gd name="connsiteY308" fmla="*/ 796026 h 1049988"/>
              <a:gd name="connsiteX309" fmla="*/ 370673 w 1032287"/>
              <a:gd name="connsiteY309" fmla="*/ 795321 h 1049988"/>
              <a:gd name="connsiteX310" fmla="*/ 369668 w 1032287"/>
              <a:gd name="connsiteY310" fmla="*/ 794814 h 1049988"/>
              <a:gd name="connsiteX311" fmla="*/ 369388 w 1032287"/>
              <a:gd name="connsiteY311" fmla="*/ 792896 h 1049988"/>
              <a:gd name="connsiteX312" fmla="*/ 368953 w 1032287"/>
              <a:gd name="connsiteY312" fmla="*/ 792507 h 1049988"/>
              <a:gd name="connsiteX313" fmla="*/ 367295 w 1032287"/>
              <a:gd name="connsiteY313" fmla="*/ 791025 h 1049988"/>
              <a:gd name="connsiteX314" fmla="*/ 366352 w 1032287"/>
              <a:gd name="connsiteY314" fmla="*/ 790765 h 1049988"/>
              <a:gd name="connsiteX315" fmla="*/ 365690 w 1032287"/>
              <a:gd name="connsiteY315" fmla="*/ 790584 h 1049988"/>
              <a:gd name="connsiteX316" fmla="*/ 365122 w 1032287"/>
              <a:gd name="connsiteY316" fmla="*/ 790048 h 1049988"/>
              <a:gd name="connsiteX317" fmla="*/ 364766 w 1032287"/>
              <a:gd name="connsiteY317" fmla="*/ 789711 h 1049988"/>
              <a:gd name="connsiteX318" fmla="*/ 364584 w 1032287"/>
              <a:gd name="connsiteY318" fmla="*/ 789078 h 1049988"/>
              <a:gd name="connsiteX319" fmla="*/ 364463 w 1032287"/>
              <a:gd name="connsiteY319" fmla="*/ 788655 h 1049988"/>
              <a:gd name="connsiteX320" fmla="*/ 364633 w 1032287"/>
              <a:gd name="connsiteY320" fmla="*/ 788293 h 1049988"/>
              <a:gd name="connsiteX321" fmla="*/ 365340 w 1032287"/>
              <a:gd name="connsiteY321" fmla="*/ 786800 h 1049988"/>
              <a:gd name="connsiteX322" fmla="*/ 364484 w 1032287"/>
              <a:gd name="connsiteY322" fmla="*/ 784750 h 1049988"/>
              <a:gd name="connsiteX323" fmla="*/ 363548 w 1032287"/>
              <a:gd name="connsiteY323" fmla="*/ 784071 h 1049988"/>
              <a:gd name="connsiteX324" fmla="*/ 363191 w 1032287"/>
              <a:gd name="connsiteY324" fmla="*/ 783813 h 1049988"/>
              <a:gd name="connsiteX325" fmla="*/ 362086 w 1032287"/>
              <a:gd name="connsiteY325" fmla="*/ 782134 h 1049988"/>
              <a:gd name="connsiteX326" fmla="*/ 363708 w 1032287"/>
              <a:gd name="connsiteY326" fmla="*/ 779848 h 1049988"/>
              <a:gd name="connsiteX327" fmla="*/ 363462 w 1032287"/>
              <a:gd name="connsiteY327" fmla="*/ 779475 h 1049988"/>
              <a:gd name="connsiteX328" fmla="*/ 361927 w 1032287"/>
              <a:gd name="connsiteY328" fmla="*/ 779567 h 1049988"/>
              <a:gd name="connsiteX329" fmla="*/ 361543 w 1032287"/>
              <a:gd name="connsiteY329" fmla="*/ 779589 h 1049988"/>
              <a:gd name="connsiteX330" fmla="*/ 361361 w 1032287"/>
              <a:gd name="connsiteY330" fmla="*/ 779030 h 1049988"/>
              <a:gd name="connsiteX331" fmla="*/ 361559 w 1032287"/>
              <a:gd name="connsiteY331" fmla="*/ 776676 h 1049988"/>
              <a:gd name="connsiteX332" fmla="*/ 361185 w 1032287"/>
              <a:gd name="connsiteY332" fmla="*/ 776157 h 1049988"/>
              <a:gd name="connsiteX333" fmla="*/ 360884 w 1032287"/>
              <a:gd name="connsiteY333" fmla="*/ 775742 h 1049988"/>
              <a:gd name="connsiteX334" fmla="*/ 361190 w 1032287"/>
              <a:gd name="connsiteY334" fmla="*/ 775186 h 1049988"/>
              <a:gd name="connsiteX335" fmla="*/ 361697 w 1032287"/>
              <a:gd name="connsiteY335" fmla="*/ 774259 h 1049988"/>
              <a:gd name="connsiteX336" fmla="*/ 361484 w 1032287"/>
              <a:gd name="connsiteY336" fmla="*/ 773768 h 1049988"/>
              <a:gd name="connsiteX337" fmla="*/ 360536 w 1032287"/>
              <a:gd name="connsiteY337" fmla="*/ 771587 h 1049988"/>
              <a:gd name="connsiteX338" fmla="*/ 361286 w 1032287"/>
              <a:gd name="connsiteY338" fmla="*/ 770351 h 1049988"/>
              <a:gd name="connsiteX339" fmla="*/ 361801 w 1032287"/>
              <a:gd name="connsiteY339" fmla="*/ 768335 h 1049988"/>
              <a:gd name="connsiteX340" fmla="*/ 361854 w 1032287"/>
              <a:gd name="connsiteY340" fmla="*/ 768122 h 1049988"/>
              <a:gd name="connsiteX341" fmla="*/ 361800 w 1032287"/>
              <a:gd name="connsiteY341" fmla="*/ 766881 h 1049988"/>
              <a:gd name="connsiteX342" fmla="*/ 360784 w 1032287"/>
              <a:gd name="connsiteY342" fmla="*/ 766070 h 1049988"/>
              <a:gd name="connsiteX343" fmla="*/ 360629 w 1032287"/>
              <a:gd name="connsiteY343" fmla="*/ 765946 h 1049988"/>
              <a:gd name="connsiteX344" fmla="*/ 361813 w 1032287"/>
              <a:gd name="connsiteY344" fmla="*/ 764589 h 1049988"/>
              <a:gd name="connsiteX345" fmla="*/ 361546 w 1032287"/>
              <a:gd name="connsiteY345" fmla="*/ 764291 h 1049988"/>
              <a:gd name="connsiteX346" fmla="*/ 361196 w 1032287"/>
              <a:gd name="connsiteY346" fmla="*/ 763904 h 1049988"/>
              <a:gd name="connsiteX347" fmla="*/ 360805 w 1032287"/>
              <a:gd name="connsiteY347" fmla="*/ 759678 h 1049988"/>
              <a:gd name="connsiteX348" fmla="*/ 360789 w 1032287"/>
              <a:gd name="connsiteY348" fmla="*/ 759499 h 1049988"/>
              <a:gd name="connsiteX349" fmla="*/ 360745 w 1032287"/>
              <a:gd name="connsiteY349" fmla="*/ 756338 h 1049988"/>
              <a:gd name="connsiteX350" fmla="*/ 361314 w 1032287"/>
              <a:gd name="connsiteY350" fmla="*/ 753799 h 1049988"/>
              <a:gd name="connsiteX351" fmla="*/ 361085 w 1032287"/>
              <a:gd name="connsiteY351" fmla="*/ 753349 h 1049988"/>
              <a:gd name="connsiteX352" fmla="*/ 360519 w 1032287"/>
              <a:gd name="connsiteY352" fmla="*/ 752245 h 1049988"/>
              <a:gd name="connsiteX353" fmla="*/ 360591 w 1032287"/>
              <a:gd name="connsiteY353" fmla="*/ 750448 h 1049988"/>
              <a:gd name="connsiteX354" fmla="*/ 359479 w 1032287"/>
              <a:gd name="connsiteY354" fmla="*/ 750008 h 1049988"/>
              <a:gd name="connsiteX355" fmla="*/ 359133 w 1032287"/>
              <a:gd name="connsiteY355" fmla="*/ 745481 h 1049988"/>
              <a:gd name="connsiteX356" fmla="*/ 358459 w 1032287"/>
              <a:gd name="connsiteY356" fmla="*/ 744424 h 1049988"/>
              <a:gd name="connsiteX357" fmla="*/ 358526 w 1032287"/>
              <a:gd name="connsiteY357" fmla="*/ 743432 h 1049988"/>
              <a:gd name="connsiteX358" fmla="*/ 360207 w 1032287"/>
              <a:gd name="connsiteY358" fmla="*/ 741643 h 1049988"/>
              <a:gd name="connsiteX359" fmla="*/ 359473 w 1032287"/>
              <a:gd name="connsiteY359" fmla="*/ 739903 h 1049988"/>
              <a:gd name="connsiteX360" fmla="*/ 359170 w 1032287"/>
              <a:gd name="connsiteY360" fmla="*/ 739596 h 1049988"/>
              <a:gd name="connsiteX361" fmla="*/ 358551 w 1032287"/>
              <a:gd name="connsiteY361" fmla="*/ 738970 h 1049988"/>
              <a:gd name="connsiteX362" fmla="*/ 358322 w 1032287"/>
              <a:gd name="connsiteY362" fmla="*/ 738029 h 1049988"/>
              <a:gd name="connsiteX363" fmla="*/ 358655 w 1032287"/>
              <a:gd name="connsiteY363" fmla="*/ 736738 h 1049988"/>
              <a:gd name="connsiteX364" fmla="*/ 359004 w 1032287"/>
              <a:gd name="connsiteY364" fmla="*/ 735500 h 1049988"/>
              <a:gd name="connsiteX365" fmla="*/ 359744 w 1032287"/>
              <a:gd name="connsiteY365" fmla="*/ 734996 h 1049988"/>
              <a:gd name="connsiteX366" fmla="*/ 359996 w 1032287"/>
              <a:gd name="connsiteY366" fmla="*/ 734823 h 1049988"/>
              <a:gd name="connsiteX367" fmla="*/ 360817 w 1032287"/>
              <a:gd name="connsiteY367" fmla="*/ 731914 h 1049988"/>
              <a:gd name="connsiteX368" fmla="*/ 359908 w 1032287"/>
              <a:gd name="connsiteY368" fmla="*/ 728376 h 1049988"/>
              <a:gd name="connsiteX369" fmla="*/ 359720 w 1032287"/>
              <a:gd name="connsiteY369" fmla="*/ 728328 h 1049988"/>
              <a:gd name="connsiteX370" fmla="*/ 359167 w 1032287"/>
              <a:gd name="connsiteY370" fmla="*/ 728186 h 1049988"/>
              <a:gd name="connsiteX371" fmla="*/ 358861 w 1032287"/>
              <a:gd name="connsiteY371" fmla="*/ 727378 h 1049988"/>
              <a:gd name="connsiteX372" fmla="*/ 359612 w 1032287"/>
              <a:gd name="connsiteY372" fmla="*/ 726142 h 1049988"/>
              <a:gd name="connsiteX373" fmla="*/ 360915 w 1032287"/>
              <a:gd name="connsiteY373" fmla="*/ 725591 h 1049988"/>
              <a:gd name="connsiteX374" fmla="*/ 361134 w 1032287"/>
              <a:gd name="connsiteY374" fmla="*/ 724262 h 1049988"/>
              <a:gd name="connsiteX375" fmla="*/ 361170 w 1032287"/>
              <a:gd name="connsiteY375" fmla="*/ 724043 h 1049988"/>
              <a:gd name="connsiteX376" fmla="*/ 362537 w 1032287"/>
              <a:gd name="connsiteY376" fmla="*/ 723178 h 1049988"/>
              <a:gd name="connsiteX377" fmla="*/ 363405 w 1032287"/>
              <a:gd name="connsiteY377" fmla="*/ 722630 h 1049988"/>
              <a:gd name="connsiteX378" fmla="*/ 361314 w 1032287"/>
              <a:gd name="connsiteY378" fmla="*/ 720386 h 1049988"/>
              <a:gd name="connsiteX379" fmla="*/ 361322 w 1032287"/>
              <a:gd name="connsiteY379" fmla="*/ 718898 h 1049988"/>
              <a:gd name="connsiteX380" fmla="*/ 360706 w 1032287"/>
              <a:gd name="connsiteY380" fmla="*/ 718524 h 1049988"/>
              <a:gd name="connsiteX381" fmla="*/ 360099 w 1032287"/>
              <a:gd name="connsiteY381" fmla="*/ 716475 h 1049988"/>
              <a:gd name="connsiteX382" fmla="*/ 360145 w 1032287"/>
              <a:gd name="connsiteY382" fmla="*/ 715762 h 1049988"/>
              <a:gd name="connsiteX383" fmla="*/ 360166 w 1032287"/>
              <a:gd name="connsiteY383" fmla="*/ 715422 h 1049988"/>
              <a:gd name="connsiteX384" fmla="*/ 360549 w 1032287"/>
              <a:gd name="connsiteY384" fmla="*/ 713316 h 1049988"/>
              <a:gd name="connsiteX385" fmla="*/ 362908 w 1032287"/>
              <a:gd name="connsiteY385" fmla="*/ 711903 h 1049988"/>
              <a:gd name="connsiteX386" fmla="*/ 362858 w 1032287"/>
              <a:gd name="connsiteY386" fmla="*/ 709858 h 1049988"/>
              <a:gd name="connsiteX387" fmla="*/ 363549 w 1032287"/>
              <a:gd name="connsiteY387" fmla="*/ 707878 h 1049988"/>
              <a:gd name="connsiteX388" fmla="*/ 364517 w 1032287"/>
              <a:gd name="connsiteY388" fmla="*/ 706758 h 1049988"/>
              <a:gd name="connsiteX389" fmla="*/ 364671 w 1032287"/>
              <a:gd name="connsiteY389" fmla="*/ 706581 h 1049988"/>
              <a:gd name="connsiteX390" fmla="*/ 365366 w 1032287"/>
              <a:gd name="connsiteY390" fmla="*/ 706200 h 1049988"/>
              <a:gd name="connsiteX391" fmla="*/ 366904 w 1032287"/>
              <a:gd name="connsiteY391" fmla="*/ 705353 h 1049988"/>
              <a:gd name="connsiteX392" fmla="*/ 368948 w 1032287"/>
              <a:gd name="connsiteY392" fmla="*/ 705054 h 1049988"/>
              <a:gd name="connsiteX393" fmla="*/ 369019 w 1032287"/>
              <a:gd name="connsiteY393" fmla="*/ 703628 h 1049988"/>
              <a:gd name="connsiteX394" fmla="*/ 369393 w 1032287"/>
              <a:gd name="connsiteY394" fmla="*/ 703072 h 1049988"/>
              <a:gd name="connsiteX395" fmla="*/ 370691 w 1032287"/>
              <a:gd name="connsiteY395" fmla="*/ 703327 h 1049988"/>
              <a:gd name="connsiteX396" fmla="*/ 371064 w 1032287"/>
              <a:gd name="connsiteY396" fmla="*/ 702958 h 1049988"/>
              <a:gd name="connsiteX397" fmla="*/ 370839 w 1032287"/>
              <a:gd name="connsiteY397" fmla="*/ 702573 h 1049988"/>
              <a:gd name="connsiteX398" fmla="*/ 370513 w 1032287"/>
              <a:gd name="connsiteY398" fmla="*/ 702026 h 1049988"/>
              <a:gd name="connsiteX399" fmla="*/ 370577 w 1032287"/>
              <a:gd name="connsiteY399" fmla="*/ 701818 h 1049988"/>
              <a:gd name="connsiteX400" fmla="*/ 370703 w 1032287"/>
              <a:gd name="connsiteY400" fmla="*/ 701406 h 1049988"/>
              <a:gd name="connsiteX401" fmla="*/ 371749 w 1032287"/>
              <a:gd name="connsiteY401" fmla="*/ 701331 h 1049988"/>
              <a:gd name="connsiteX402" fmla="*/ 372312 w 1032287"/>
              <a:gd name="connsiteY402" fmla="*/ 701291 h 1049988"/>
              <a:gd name="connsiteX403" fmla="*/ 373187 w 1032287"/>
              <a:gd name="connsiteY403" fmla="*/ 699715 h 1049988"/>
              <a:gd name="connsiteX404" fmla="*/ 374061 w 1032287"/>
              <a:gd name="connsiteY404" fmla="*/ 698139 h 1049988"/>
              <a:gd name="connsiteX405" fmla="*/ 376114 w 1032287"/>
              <a:gd name="connsiteY405" fmla="*/ 696538 h 1049988"/>
              <a:gd name="connsiteX406" fmla="*/ 374948 w 1032287"/>
              <a:gd name="connsiteY406" fmla="*/ 694735 h 1049988"/>
              <a:gd name="connsiteX407" fmla="*/ 374684 w 1032287"/>
              <a:gd name="connsiteY407" fmla="*/ 693731 h 1049988"/>
              <a:gd name="connsiteX408" fmla="*/ 374524 w 1032287"/>
              <a:gd name="connsiteY408" fmla="*/ 693121 h 1049988"/>
              <a:gd name="connsiteX409" fmla="*/ 372989 w 1032287"/>
              <a:gd name="connsiteY409" fmla="*/ 690881 h 1049988"/>
              <a:gd name="connsiteX410" fmla="*/ 373427 w 1032287"/>
              <a:gd name="connsiteY410" fmla="*/ 689891 h 1049988"/>
              <a:gd name="connsiteX411" fmla="*/ 372936 w 1032287"/>
              <a:gd name="connsiteY411" fmla="*/ 689206 h 1049988"/>
              <a:gd name="connsiteX412" fmla="*/ 373190 w 1032287"/>
              <a:gd name="connsiteY412" fmla="*/ 688031 h 1049988"/>
              <a:gd name="connsiteX413" fmla="*/ 372900 w 1032287"/>
              <a:gd name="connsiteY413" fmla="*/ 687025 h 1049988"/>
              <a:gd name="connsiteX414" fmla="*/ 372402 w 1032287"/>
              <a:gd name="connsiteY414" fmla="*/ 685298 h 1049988"/>
              <a:gd name="connsiteX415" fmla="*/ 372616 w 1032287"/>
              <a:gd name="connsiteY415" fmla="*/ 684183 h 1049988"/>
              <a:gd name="connsiteX416" fmla="*/ 373102 w 1032287"/>
              <a:gd name="connsiteY416" fmla="*/ 681645 h 1049988"/>
              <a:gd name="connsiteX417" fmla="*/ 372935 w 1032287"/>
              <a:gd name="connsiteY417" fmla="*/ 680957 h 1049988"/>
              <a:gd name="connsiteX418" fmla="*/ 372740 w 1032287"/>
              <a:gd name="connsiteY418" fmla="*/ 680156 h 1049988"/>
              <a:gd name="connsiteX419" fmla="*/ 372207 w 1032287"/>
              <a:gd name="connsiteY419" fmla="*/ 679526 h 1049988"/>
              <a:gd name="connsiteX420" fmla="*/ 370894 w 1032287"/>
              <a:gd name="connsiteY420" fmla="*/ 677978 h 1049988"/>
              <a:gd name="connsiteX421" fmla="*/ 372201 w 1032287"/>
              <a:gd name="connsiteY421" fmla="*/ 676745 h 1049988"/>
              <a:gd name="connsiteX422" fmla="*/ 372027 w 1032287"/>
              <a:gd name="connsiteY422" fmla="*/ 674698 h 1049988"/>
              <a:gd name="connsiteX423" fmla="*/ 371851 w 1032287"/>
              <a:gd name="connsiteY423" fmla="*/ 672961 h 1049988"/>
              <a:gd name="connsiteX424" fmla="*/ 372477 w 1032287"/>
              <a:gd name="connsiteY424" fmla="*/ 671601 h 1049988"/>
              <a:gd name="connsiteX425" fmla="*/ 372547 w 1032287"/>
              <a:gd name="connsiteY425" fmla="*/ 670052 h 1049988"/>
              <a:gd name="connsiteX426" fmla="*/ 372488 w 1032287"/>
              <a:gd name="connsiteY426" fmla="*/ 669751 h 1049988"/>
              <a:gd name="connsiteX427" fmla="*/ 371885 w 1032287"/>
              <a:gd name="connsiteY427" fmla="*/ 666702 h 1049988"/>
              <a:gd name="connsiteX428" fmla="*/ 371213 w 1032287"/>
              <a:gd name="connsiteY428" fmla="*/ 665273 h 1049988"/>
              <a:gd name="connsiteX429" fmla="*/ 373152 w 1032287"/>
              <a:gd name="connsiteY429" fmla="*/ 661502 h 1049988"/>
              <a:gd name="connsiteX430" fmla="*/ 375520 w 1032287"/>
              <a:gd name="connsiteY430" fmla="*/ 658726 h 1049988"/>
              <a:gd name="connsiteX431" fmla="*/ 376946 w 1032287"/>
              <a:gd name="connsiteY431" fmla="*/ 658485 h 1049988"/>
              <a:gd name="connsiteX432" fmla="*/ 377633 w 1032287"/>
              <a:gd name="connsiteY432" fmla="*/ 657372 h 1049988"/>
              <a:gd name="connsiteX433" fmla="*/ 378202 w 1032287"/>
              <a:gd name="connsiteY433" fmla="*/ 655145 h 1049988"/>
              <a:gd name="connsiteX434" fmla="*/ 377721 w 1032287"/>
              <a:gd name="connsiteY434" fmla="*/ 652849 h 1049988"/>
              <a:gd name="connsiteX435" fmla="*/ 380813 w 1032287"/>
              <a:gd name="connsiteY435" fmla="*/ 653175 h 1049988"/>
              <a:gd name="connsiteX436" fmla="*/ 381317 w 1032287"/>
              <a:gd name="connsiteY436" fmla="*/ 653037 h 1049988"/>
              <a:gd name="connsiteX437" fmla="*/ 382363 w 1032287"/>
              <a:gd name="connsiteY437" fmla="*/ 652749 h 1049988"/>
              <a:gd name="connsiteX438" fmla="*/ 384526 w 1032287"/>
              <a:gd name="connsiteY438" fmla="*/ 653256 h 1049988"/>
              <a:gd name="connsiteX439" fmla="*/ 386696 w 1032287"/>
              <a:gd name="connsiteY439" fmla="*/ 652897 h 1049988"/>
              <a:gd name="connsiteX440" fmla="*/ 388361 w 1032287"/>
              <a:gd name="connsiteY440" fmla="*/ 653711 h 1049988"/>
              <a:gd name="connsiteX441" fmla="*/ 389119 w 1032287"/>
              <a:gd name="connsiteY441" fmla="*/ 653637 h 1049988"/>
              <a:gd name="connsiteX442" fmla="*/ 389423 w 1032287"/>
              <a:gd name="connsiteY442" fmla="*/ 653609 h 1049988"/>
              <a:gd name="connsiteX443" fmla="*/ 390148 w 1032287"/>
              <a:gd name="connsiteY443" fmla="*/ 653778 h 1049988"/>
              <a:gd name="connsiteX444" fmla="*/ 392074 w 1032287"/>
              <a:gd name="connsiteY444" fmla="*/ 654226 h 1049988"/>
              <a:gd name="connsiteX445" fmla="*/ 393809 w 1032287"/>
              <a:gd name="connsiteY445" fmla="*/ 653987 h 1049988"/>
              <a:gd name="connsiteX446" fmla="*/ 395464 w 1032287"/>
              <a:gd name="connsiteY446" fmla="*/ 656724 h 1049988"/>
              <a:gd name="connsiteX447" fmla="*/ 397239 w 1032287"/>
              <a:gd name="connsiteY447" fmla="*/ 657066 h 1049988"/>
              <a:gd name="connsiteX448" fmla="*/ 397442 w 1032287"/>
              <a:gd name="connsiteY448" fmla="*/ 657105 h 1049988"/>
              <a:gd name="connsiteX449" fmla="*/ 397730 w 1032287"/>
              <a:gd name="connsiteY449" fmla="*/ 656298 h 1049988"/>
              <a:gd name="connsiteX450" fmla="*/ 397882 w 1032287"/>
              <a:gd name="connsiteY450" fmla="*/ 655869 h 1049988"/>
              <a:gd name="connsiteX451" fmla="*/ 398502 w 1032287"/>
              <a:gd name="connsiteY451" fmla="*/ 655841 h 1049988"/>
              <a:gd name="connsiteX452" fmla="*/ 399121 w 1032287"/>
              <a:gd name="connsiteY452" fmla="*/ 655814 h 1049988"/>
              <a:gd name="connsiteX453" fmla="*/ 400426 w 1032287"/>
              <a:gd name="connsiteY453" fmla="*/ 655014 h 1049988"/>
              <a:gd name="connsiteX454" fmla="*/ 401226 w 1032287"/>
              <a:gd name="connsiteY454" fmla="*/ 655825 h 1049988"/>
              <a:gd name="connsiteX455" fmla="*/ 402032 w 1032287"/>
              <a:gd name="connsiteY455" fmla="*/ 655644 h 1049988"/>
              <a:gd name="connsiteX456" fmla="*/ 402210 w 1032287"/>
              <a:gd name="connsiteY456" fmla="*/ 654605 h 1049988"/>
              <a:gd name="connsiteX457" fmla="*/ 402287 w 1032287"/>
              <a:gd name="connsiteY457" fmla="*/ 654157 h 1049988"/>
              <a:gd name="connsiteX458" fmla="*/ 403466 w 1032287"/>
              <a:gd name="connsiteY458" fmla="*/ 653606 h 1049988"/>
              <a:gd name="connsiteX459" fmla="*/ 403911 w 1032287"/>
              <a:gd name="connsiteY459" fmla="*/ 651749 h 1049988"/>
              <a:gd name="connsiteX460" fmla="*/ 405037 w 1032287"/>
              <a:gd name="connsiteY460" fmla="*/ 649648 h 1049988"/>
              <a:gd name="connsiteX461" fmla="*/ 405941 w 1032287"/>
              <a:gd name="connsiteY461" fmla="*/ 650629 h 1049988"/>
              <a:gd name="connsiteX462" fmla="*/ 408432 w 1032287"/>
              <a:gd name="connsiteY462" fmla="*/ 653255 h 1049988"/>
              <a:gd name="connsiteX463" fmla="*/ 409308 w 1032287"/>
              <a:gd name="connsiteY463" fmla="*/ 653892 h 1049988"/>
              <a:gd name="connsiteX464" fmla="*/ 410268 w 1032287"/>
              <a:gd name="connsiteY464" fmla="*/ 654687 h 1049988"/>
              <a:gd name="connsiteX465" fmla="*/ 411149 w 1032287"/>
              <a:gd name="connsiteY465" fmla="*/ 655563 h 1049988"/>
              <a:gd name="connsiteX466" fmla="*/ 413450 w 1032287"/>
              <a:gd name="connsiteY466" fmla="*/ 656754 h 1049988"/>
              <a:gd name="connsiteX467" fmla="*/ 415015 w 1032287"/>
              <a:gd name="connsiteY467" fmla="*/ 656751 h 1049988"/>
              <a:gd name="connsiteX468" fmla="*/ 416658 w 1032287"/>
              <a:gd name="connsiteY468" fmla="*/ 656667 h 1049988"/>
              <a:gd name="connsiteX469" fmla="*/ 418431 w 1032287"/>
              <a:gd name="connsiteY469" fmla="*/ 655467 h 1049988"/>
              <a:gd name="connsiteX470" fmla="*/ 420237 w 1032287"/>
              <a:gd name="connsiteY470" fmla="*/ 654440 h 1049988"/>
              <a:gd name="connsiteX471" fmla="*/ 423491 w 1032287"/>
              <a:gd name="connsiteY471" fmla="*/ 654260 h 1049988"/>
              <a:gd name="connsiteX472" fmla="*/ 424969 w 1032287"/>
              <a:gd name="connsiteY472" fmla="*/ 653858 h 1049988"/>
              <a:gd name="connsiteX473" fmla="*/ 427452 w 1032287"/>
              <a:gd name="connsiteY473" fmla="*/ 652815 h 1049988"/>
              <a:gd name="connsiteX474" fmla="*/ 429633 w 1032287"/>
              <a:gd name="connsiteY474" fmla="*/ 652332 h 1049988"/>
              <a:gd name="connsiteX475" fmla="*/ 431747 w 1032287"/>
              <a:gd name="connsiteY475" fmla="*/ 652328 h 1049988"/>
              <a:gd name="connsiteX476" fmla="*/ 433631 w 1032287"/>
              <a:gd name="connsiteY476" fmla="*/ 652563 h 1049988"/>
              <a:gd name="connsiteX477" fmla="*/ 435197 w 1032287"/>
              <a:gd name="connsiteY477" fmla="*/ 652560 h 1049988"/>
              <a:gd name="connsiteX478" fmla="*/ 437141 w 1032287"/>
              <a:gd name="connsiteY478" fmla="*/ 651997 h 1049988"/>
              <a:gd name="connsiteX479" fmla="*/ 438827 w 1032287"/>
              <a:gd name="connsiteY479" fmla="*/ 651072 h 1049988"/>
              <a:gd name="connsiteX480" fmla="*/ 439257 w 1032287"/>
              <a:gd name="connsiteY480" fmla="*/ 651039 h 1049988"/>
              <a:gd name="connsiteX481" fmla="*/ 441862 w 1032287"/>
              <a:gd name="connsiteY481" fmla="*/ 650841 h 1049988"/>
              <a:gd name="connsiteX482" fmla="*/ 442802 w 1032287"/>
              <a:gd name="connsiteY482" fmla="*/ 650424 h 1049988"/>
              <a:gd name="connsiteX483" fmla="*/ 443103 w 1032287"/>
              <a:gd name="connsiteY483" fmla="*/ 650290 h 1049988"/>
              <a:gd name="connsiteX484" fmla="*/ 444256 w 1032287"/>
              <a:gd name="connsiteY484" fmla="*/ 650468 h 1049988"/>
              <a:gd name="connsiteX485" fmla="*/ 444772 w 1032287"/>
              <a:gd name="connsiteY485" fmla="*/ 650547 h 1049988"/>
              <a:gd name="connsiteX486" fmla="*/ 446501 w 1032287"/>
              <a:gd name="connsiteY486" fmla="*/ 651363 h 1049988"/>
              <a:gd name="connsiteX487" fmla="*/ 447732 w 1032287"/>
              <a:gd name="connsiteY487" fmla="*/ 652547 h 1049988"/>
              <a:gd name="connsiteX488" fmla="*/ 452019 w 1032287"/>
              <a:gd name="connsiteY488" fmla="*/ 660194 h 1049988"/>
              <a:gd name="connsiteX489" fmla="*/ 452425 w 1032287"/>
              <a:gd name="connsiteY489" fmla="*/ 661303 h 1049988"/>
              <a:gd name="connsiteX490" fmla="*/ 453177 w 1032287"/>
              <a:gd name="connsiteY490" fmla="*/ 663361 h 1049988"/>
              <a:gd name="connsiteX491" fmla="*/ 456063 w 1032287"/>
              <a:gd name="connsiteY491" fmla="*/ 667345 h 1049988"/>
              <a:gd name="connsiteX492" fmla="*/ 460062 w 1032287"/>
              <a:gd name="connsiteY492" fmla="*/ 671396 h 1049988"/>
              <a:gd name="connsiteX493" fmla="*/ 460383 w 1032287"/>
              <a:gd name="connsiteY493" fmla="*/ 672263 h 1049988"/>
              <a:gd name="connsiteX494" fmla="*/ 460617 w 1032287"/>
              <a:gd name="connsiteY494" fmla="*/ 672897 h 1049988"/>
              <a:gd name="connsiteX495" fmla="*/ 461022 w 1032287"/>
              <a:gd name="connsiteY495" fmla="*/ 673990 h 1049988"/>
              <a:gd name="connsiteX496" fmla="*/ 461098 w 1032287"/>
              <a:gd name="connsiteY496" fmla="*/ 674191 h 1049988"/>
              <a:gd name="connsiteX497" fmla="*/ 462654 w 1032287"/>
              <a:gd name="connsiteY497" fmla="*/ 674199 h 1049988"/>
              <a:gd name="connsiteX498" fmla="*/ 463972 w 1032287"/>
              <a:gd name="connsiteY498" fmla="*/ 673638 h 1049988"/>
              <a:gd name="connsiteX499" fmla="*/ 464984 w 1032287"/>
              <a:gd name="connsiteY499" fmla="*/ 673396 h 1049988"/>
              <a:gd name="connsiteX500" fmla="*/ 466610 w 1032287"/>
              <a:gd name="connsiteY500" fmla="*/ 672595 h 1049988"/>
              <a:gd name="connsiteX501" fmla="*/ 468397 w 1032287"/>
              <a:gd name="connsiteY501" fmla="*/ 672032 h 1049988"/>
              <a:gd name="connsiteX502" fmla="*/ 471055 w 1032287"/>
              <a:gd name="connsiteY502" fmla="*/ 671867 h 1049988"/>
              <a:gd name="connsiteX503" fmla="*/ 473008 w 1032287"/>
              <a:gd name="connsiteY503" fmla="*/ 671624 h 1049988"/>
              <a:gd name="connsiteX504" fmla="*/ 474730 w 1032287"/>
              <a:gd name="connsiteY504" fmla="*/ 671620 h 1049988"/>
              <a:gd name="connsiteX505" fmla="*/ 476530 w 1032287"/>
              <a:gd name="connsiteY505" fmla="*/ 671537 h 1049988"/>
              <a:gd name="connsiteX506" fmla="*/ 478172 w 1032287"/>
              <a:gd name="connsiteY506" fmla="*/ 671454 h 1049988"/>
              <a:gd name="connsiteX507" fmla="*/ 479130 w 1032287"/>
              <a:gd name="connsiteY507" fmla="*/ 670824 h 1049988"/>
              <a:gd name="connsiteX508" fmla="*/ 479059 w 1032287"/>
              <a:gd name="connsiteY508" fmla="*/ 670352 h 1049988"/>
              <a:gd name="connsiteX509" fmla="*/ 479010 w 1032287"/>
              <a:gd name="connsiteY509" fmla="*/ 670016 h 1049988"/>
              <a:gd name="connsiteX510" fmla="*/ 478211 w 1032287"/>
              <a:gd name="connsiteY510" fmla="*/ 669021 h 1049988"/>
              <a:gd name="connsiteX511" fmla="*/ 478289 w 1032287"/>
              <a:gd name="connsiteY511" fmla="*/ 668452 h 1049988"/>
              <a:gd name="connsiteX512" fmla="*/ 478405 w 1032287"/>
              <a:gd name="connsiteY512" fmla="*/ 667596 h 1049988"/>
              <a:gd name="connsiteX513" fmla="*/ 478229 w 1032287"/>
              <a:gd name="connsiteY513" fmla="*/ 667052 h 1049988"/>
              <a:gd name="connsiteX514" fmla="*/ 478041 w 1032287"/>
              <a:gd name="connsiteY514" fmla="*/ 666478 h 1049988"/>
              <a:gd name="connsiteX515" fmla="*/ 478458 w 1032287"/>
              <a:gd name="connsiteY515" fmla="*/ 664032 h 1049988"/>
              <a:gd name="connsiteX516" fmla="*/ 480557 w 1032287"/>
              <a:gd name="connsiteY516" fmla="*/ 663152 h 1049988"/>
              <a:gd name="connsiteX517" fmla="*/ 481936 w 1032287"/>
              <a:gd name="connsiteY517" fmla="*/ 661872 h 1049988"/>
              <a:gd name="connsiteX518" fmla="*/ 483087 w 1032287"/>
              <a:gd name="connsiteY518" fmla="*/ 660832 h 1049988"/>
              <a:gd name="connsiteX519" fmla="*/ 484535 w 1032287"/>
              <a:gd name="connsiteY519" fmla="*/ 659234 h 1049988"/>
              <a:gd name="connsiteX520" fmla="*/ 486602 w 1032287"/>
              <a:gd name="connsiteY520" fmla="*/ 657235 h 1049988"/>
              <a:gd name="connsiteX521" fmla="*/ 488280 w 1032287"/>
              <a:gd name="connsiteY521" fmla="*/ 655317 h 1049988"/>
              <a:gd name="connsiteX522" fmla="*/ 490128 w 1032287"/>
              <a:gd name="connsiteY522" fmla="*/ 654036 h 1049988"/>
              <a:gd name="connsiteX523" fmla="*/ 491911 w 1032287"/>
              <a:gd name="connsiteY523" fmla="*/ 653315 h 1049988"/>
              <a:gd name="connsiteX524" fmla="*/ 493398 w 1032287"/>
              <a:gd name="connsiteY524" fmla="*/ 653232 h 1049988"/>
              <a:gd name="connsiteX525" fmla="*/ 496060 w 1032287"/>
              <a:gd name="connsiteY525" fmla="*/ 653225 h 1049988"/>
              <a:gd name="connsiteX526" fmla="*/ 497865 w 1032287"/>
              <a:gd name="connsiteY526" fmla="*/ 653382 h 1049988"/>
              <a:gd name="connsiteX527" fmla="*/ 499832 w 1032287"/>
              <a:gd name="connsiteY527" fmla="*/ 653776 h 1049988"/>
              <a:gd name="connsiteX528" fmla="*/ 502038 w 1032287"/>
              <a:gd name="connsiteY528" fmla="*/ 654329 h 1049988"/>
              <a:gd name="connsiteX529" fmla="*/ 503388 w 1032287"/>
              <a:gd name="connsiteY529" fmla="*/ 655125 h 1049988"/>
              <a:gd name="connsiteX530" fmla="*/ 505203 w 1032287"/>
              <a:gd name="connsiteY530" fmla="*/ 655680 h 1049988"/>
              <a:gd name="connsiteX531" fmla="*/ 507025 w 1032287"/>
              <a:gd name="connsiteY531" fmla="*/ 656553 h 1049988"/>
              <a:gd name="connsiteX532" fmla="*/ 509232 w 1032287"/>
              <a:gd name="connsiteY532" fmla="*/ 657424 h 1049988"/>
              <a:gd name="connsiteX533" fmla="*/ 509115 w 1032287"/>
              <a:gd name="connsiteY533" fmla="*/ 656370 h 1049988"/>
              <a:gd name="connsiteX534" fmla="*/ 509751 w 1032287"/>
              <a:gd name="connsiteY534" fmla="*/ 654411 h 1049988"/>
              <a:gd name="connsiteX535" fmla="*/ 509998 w 1032287"/>
              <a:gd name="connsiteY535" fmla="*/ 653647 h 1049988"/>
              <a:gd name="connsiteX536" fmla="*/ 510101 w 1032287"/>
              <a:gd name="connsiteY536" fmla="*/ 651876 h 1049988"/>
              <a:gd name="connsiteX537" fmla="*/ 510205 w 1032287"/>
              <a:gd name="connsiteY537" fmla="*/ 650055 h 1049988"/>
              <a:gd name="connsiteX538" fmla="*/ 514388 w 1032287"/>
              <a:gd name="connsiteY538" fmla="*/ 650074 h 1049988"/>
              <a:gd name="connsiteX539" fmla="*/ 516654 w 1032287"/>
              <a:gd name="connsiteY539" fmla="*/ 649911 h 1049988"/>
              <a:gd name="connsiteX540" fmla="*/ 518610 w 1032287"/>
              <a:gd name="connsiteY540" fmla="*/ 649826 h 1049988"/>
              <a:gd name="connsiteX541" fmla="*/ 520333 w 1032287"/>
              <a:gd name="connsiteY541" fmla="*/ 649823 h 1049988"/>
              <a:gd name="connsiteX542" fmla="*/ 521898 w 1032287"/>
              <a:gd name="connsiteY542" fmla="*/ 649739 h 1049988"/>
              <a:gd name="connsiteX543" fmla="*/ 523931 w 1032287"/>
              <a:gd name="connsiteY543" fmla="*/ 649656 h 1049988"/>
              <a:gd name="connsiteX544" fmla="*/ 525572 w 1032287"/>
              <a:gd name="connsiteY544" fmla="*/ 649492 h 1049988"/>
              <a:gd name="connsiteX545" fmla="*/ 526647 w 1032287"/>
              <a:gd name="connsiteY545" fmla="*/ 648613 h 1049988"/>
              <a:gd name="connsiteX546" fmla="*/ 526377 w 1032287"/>
              <a:gd name="connsiteY546" fmla="*/ 647097 h 1049988"/>
              <a:gd name="connsiteX547" fmla="*/ 525857 w 1032287"/>
              <a:gd name="connsiteY547" fmla="*/ 645025 h 1049988"/>
              <a:gd name="connsiteX548" fmla="*/ 525903 w 1032287"/>
              <a:gd name="connsiteY548" fmla="*/ 643668 h 1049988"/>
              <a:gd name="connsiteX549" fmla="*/ 526746 w 1032287"/>
              <a:gd name="connsiteY549" fmla="*/ 642948 h 1049988"/>
              <a:gd name="connsiteX550" fmla="*/ 528301 w 1032287"/>
              <a:gd name="connsiteY550" fmla="*/ 642466 h 1049988"/>
              <a:gd name="connsiteX551" fmla="*/ 529935 w 1032287"/>
              <a:gd name="connsiteY551" fmla="*/ 641984 h 1049988"/>
              <a:gd name="connsiteX552" fmla="*/ 531724 w 1032287"/>
              <a:gd name="connsiteY552" fmla="*/ 641501 h 1049988"/>
              <a:gd name="connsiteX553" fmla="*/ 532961 w 1032287"/>
              <a:gd name="connsiteY553" fmla="*/ 640860 h 1049988"/>
              <a:gd name="connsiteX554" fmla="*/ 533642 w 1032287"/>
              <a:gd name="connsiteY554" fmla="*/ 639822 h 1049988"/>
              <a:gd name="connsiteX555" fmla="*/ 533764 w 1032287"/>
              <a:gd name="connsiteY555" fmla="*/ 638386 h 1049988"/>
              <a:gd name="connsiteX556" fmla="*/ 533718 w 1032287"/>
              <a:gd name="connsiteY556" fmla="*/ 636472 h 1049988"/>
              <a:gd name="connsiteX557" fmla="*/ 532587 w 1032287"/>
              <a:gd name="connsiteY557" fmla="*/ 635038 h 1049988"/>
              <a:gd name="connsiteX558" fmla="*/ 531694 w 1032287"/>
              <a:gd name="connsiteY558" fmla="*/ 633684 h 1049988"/>
              <a:gd name="connsiteX559" fmla="*/ 529521 w 1032287"/>
              <a:gd name="connsiteY559" fmla="*/ 631215 h 1049988"/>
              <a:gd name="connsiteX560" fmla="*/ 528540 w 1032287"/>
              <a:gd name="connsiteY560" fmla="*/ 629542 h 1049988"/>
              <a:gd name="connsiteX561" fmla="*/ 528517 w 1032287"/>
              <a:gd name="connsiteY561" fmla="*/ 628586 h 1049988"/>
              <a:gd name="connsiteX562" fmla="*/ 528494 w 1032287"/>
              <a:gd name="connsiteY562" fmla="*/ 627627 h 1049988"/>
              <a:gd name="connsiteX563" fmla="*/ 528455 w 1032287"/>
              <a:gd name="connsiteY563" fmla="*/ 625953 h 1049988"/>
              <a:gd name="connsiteX564" fmla="*/ 528491 w 1032287"/>
              <a:gd name="connsiteY564" fmla="*/ 624197 h 1049988"/>
              <a:gd name="connsiteX565" fmla="*/ 529861 w 1032287"/>
              <a:gd name="connsiteY565" fmla="*/ 622519 h 1049988"/>
              <a:gd name="connsiteX566" fmla="*/ 530891 w 1032287"/>
              <a:gd name="connsiteY566" fmla="*/ 623075 h 1049988"/>
              <a:gd name="connsiteX567" fmla="*/ 532401 w 1032287"/>
              <a:gd name="connsiteY567" fmla="*/ 623950 h 1049988"/>
              <a:gd name="connsiteX568" fmla="*/ 533203 w 1032287"/>
              <a:gd name="connsiteY568" fmla="*/ 624746 h 1049988"/>
              <a:gd name="connsiteX569" fmla="*/ 534009 w 1032287"/>
              <a:gd name="connsiteY569" fmla="*/ 625701 h 1049988"/>
              <a:gd name="connsiteX570" fmla="*/ 534888 w 1032287"/>
              <a:gd name="connsiteY570" fmla="*/ 626417 h 1049988"/>
              <a:gd name="connsiteX571" fmla="*/ 536480 w 1032287"/>
              <a:gd name="connsiteY571" fmla="*/ 627531 h 1049988"/>
              <a:gd name="connsiteX572" fmla="*/ 537410 w 1032287"/>
              <a:gd name="connsiteY572" fmla="*/ 627130 h 1049988"/>
              <a:gd name="connsiteX573" fmla="*/ 538016 w 1032287"/>
              <a:gd name="connsiteY573" fmla="*/ 626251 h 1049988"/>
              <a:gd name="connsiteX574" fmla="*/ 539139 w 1032287"/>
              <a:gd name="connsiteY574" fmla="*/ 624095 h 1049988"/>
              <a:gd name="connsiteX575" fmla="*/ 539262 w 1032287"/>
              <a:gd name="connsiteY575" fmla="*/ 622658 h 1049988"/>
              <a:gd name="connsiteX576" fmla="*/ 539356 w 1032287"/>
              <a:gd name="connsiteY576" fmla="*/ 620106 h 1049988"/>
              <a:gd name="connsiteX577" fmla="*/ 539150 w 1032287"/>
              <a:gd name="connsiteY577" fmla="*/ 618032 h 1049988"/>
              <a:gd name="connsiteX578" fmla="*/ 537932 w 1032287"/>
              <a:gd name="connsiteY578" fmla="*/ 616199 h 1049988"/>
              <a:gd name="connsiteX579" fmla="*/ 536578 w 1032287"/>
              <a:gd name="connsiteY579" fmla="*/ 615245 h 1049988"/>
              <a:gd name="connsiteX580" fmla="*/ 534681 w 1032287"/>
              <a:gd name="connsiteY580" fmla="*/ 614532 h 1049988"/>
              <a:gd name="connsiteX581" fmla="*/ 533089 w 1032287"/>
              <a:gd name="connsiteY581" fmla="*/ 613418 h 1049988"/>
              <a:gd name="connsiteX582" fmla="*/ 530726 w 1032287"/>
              <a:gd name="connsiteY582" fmla="*/ 612864 h 1049988"/>
              <a:gd name="connsiteX583" fmla="*/ 528996 w 1032287"/>
              <a:gd name="connsiteY583" fmla="*/ 612550 h 1049988"/>
              <a:gd name="connsiteX584" fmla="*/ 527878 w 1032287"/>
              <a:gd name="connsiteY584" fmla="*/ 611673 h 1049988"/>
              <a:gd name="connsiteX585" fmla="*/ 527771 w 1032287"/>
              <a:gd name="connsiteY585" fmla="*/ 610478 h 1049988"/>
              <a:gd name="connsiteX586" fmla="*/ 528533 w 1032287"/>
              <a:gd name="connsiteY586" fmla="*/ 609598 h 1049988"/>
              <a:gd name="connsiteX587" fmla="*/ 529683 w 1032287"/>
              <a:gd name="connsiteY587" fmla="*/ 608559 h 1049988"/>
              <a:gd name="connsiteX588" fmla="*/ 531954 w 1032287"/>
              <a:gd name="connsiteY588" fmla="*/ 608554 h 1049988"/>
              <a:gd name="connsiteX589" fmla="*/ 534871 w 1032287"/>
              <a:gd name="connsiteY589" fmla="*/ 609345 h 1049988"/>
              <a:gd name="connsiteX590" fmla="*/ 537301 w 1032287"/>
              <a:gd name="connsiteY590" fmla="*/ 609500 h 1049988"/>
              <a:gd name="connsiteX591" fmla="*/ 539181 w 1032287"/>
              <a:gd name="connsiteY591" fmla="*/ 609495 h 1049988"/>
              <a:gd name="connsiteX592" fmla="*/ 540501 w 1032287"/>
              <a:gd name="connsiteY592" fmla="*/ 609015 h 1049988"/>
              <a:gd name="connsiteX593" fmla="*/ 541739 w 1032287"/>
              <a:gd name="connsiteY593" fmla="*/ 608374 h 1049988"/>
              <a:gd name="connsiteX594" fmla="*/ 543124 w 1032287"/>
              <a:gd name="connsiteY594" fmla="*/ 607334 h 1049988"/>
              <a:gd name="connsiteX595" fmla="*/ 543740 w 1032287"/>
              <a:gd name="connsiteY595" fmla="*/ 606933 h 1049988"/>
              <a:gd name="connsiteX596" fmla="*/ 544739 w 1032287"/>
              <a:gd name="connsiteY596" fmla="*/ 606134 h 1049988"/>
              <a:gd name="connsiteX597" fmla="*/ 545584 w 1032287"/>
              <a:gd name="connsiteY597" fmla="*/ 605493 h 1049988"/>
              <a:gd name="connsiteX598" fmla="*/ 547151 w 1032287"/>
              <a:gd name="connsiteY598" fmla="*/ 605489 h 1049988"/>
              <a:gd name="connsiteX599" fmla="*/ 548263 w 1032287"/>
              <a:gd name="connsiteY599" fmla="*/ 606125 h 1049988"/>
              <a:gd name="connsiteX600" fmla="*/ 548753 w 1032287"/>
              <a:gd name="connsiteY600" fmla="*/ 607002 h 1049988"/>
              <a:gd name="connsiteX601" fmla="*/ 549182 w 1032287"/>
              <a:gd name="connsiteY601" fmla="*/ 608518 h 1049988"/>
              <a:gd name="connsiteX602" fmla="*/ 549895 w 1032287"/>
              <a:gd name="connsiteY602" fmla="*/ 609881 h 1049988"/>
              <a:gd name="connsiteX603" fmla="*/ 550506 w 1032287"/>
              <a:gd name="connsiteY603" fmla="*/ 610939 h 1049988"/>
              <a:gd name="connsiteX604" fmla="*/ 550063 w 1032287"/>
              <a:gd name="connsiteY604" fmla="*/ 612486 h 1049988"/>
              <a:gd name="connsiteX605" fmla="*/ 550967 w 1032287"/>
              <a:gd name="connsiteY605" fmla="*/ 613966 h 1049988"/>
              <a:gd name="connsiteX606" fmla="*/ 551167 w 1032287"/>
              <a:gd name="connsiteY606" fmla="*/ 614290 h 1049988"/>
              <a:gd name="connsiteX607" fmla="*/ 550915 w 1032287"/>
              <a:gd name="connsiteY607" fmla="*/ 614970 h 1049988"/>
              <a:gd name="connsiteX608" fmla="*/ 549803 w 1032287"/>
              <a:gd name="connsiteY608" fmla="*/ 614406 h 1049988"/>
              <a:gd name="connsiteX609" fmla="*/ 549707 w 1032287"/>
              <a:gd name="connsiteY609" fmla="*/ 614870 h 1049988"/>
              <a:gd name="connsiteX610" fmla="*/ 549612 w 1032287"/>
              <a:gd name="connsiteY610" fmla="*/ 615334 h 1049988"/>
              <a:gd name="connsiteX611" fmla="*/ 550161 w 1032287"/>
              <a:gd name="connsiteY611" fmla="*/ 617333 h 1049988"/>
              <a:gd name="connsiteX612" fmla="*/ 550277 w 1032287"/>
              <a:gd name="connsiteY612" fmla="*/ 617754 h 1049988"/>
              <a:gd name="connsiteX613" fmla="*/ 551631 w 1032287"/>
              <a:gd name="connsiteY613" fmla="*/ 619066 h 1049988"/>
              <a:gd name="connsiteX614" fmla="*/ 551311 w 1032287"/>
              <a:gd name="connsiteY614" fmla="*/ 620799 h 1049988"/>
              <a:gd name="connsiteX615" fmla="*/ 552349 w 1032287"/>
              <a:gd name="connsiteY615" fmla="*/ 623098 h 1049988"/>
              <a:gd name="connsiteX616" fmla="*/ 551657 w 1032287"/>
              <a:gd name="connsiteY616" fmla="*/ 624519 h 1049988"/>
              <a:gd name="connsiteX617" fmla="*/ 553077 w 1032287"/>
              <a:gd name="connsiteY617" fmla="*/ 625271 h 1049988"/>
              <a:gd name="connsiteX618" fmla="*/ 554315 w 1032287"/>
              <a:gd name="connsiteY618" fmla="*/ 625402 h 1049988"/>
              <a:gd name="connsiteX619" fmla="*/ 554991 w 1032287"/>
              <a:gd name="connsiteY619" fmla="*/ 625964 h 1049988"/>
              <a:gd name="connsiteX620" fmla="*/ 555433 w 1032287"/>
              <a:gd name="connsiteY620" fmla="*/ 626774 h 1049988"/>
              <a:gd name="connsiteX621" fmla="*/ 557501 w 1032287"/>
              <a:gd name="connsiteY621" fmla="*/ 630566 h 1049988"/>
              <a:gd name="connsiteX622" fmla="*/ 556687 w 1032287"/>
              <a:gd name="connsiteY622" fmla="*/ 632049 h 1049988"/>
              <a:gd name="connsiteX623" fmla="*/ 556681 w 1032287"/>
              <a:gd name="connsiteY623" fmla="*/ 632915 h 1049988"/>
              <a:gd name="connsiteX624" fmla="*/ 558473 w 1032287"/>
              <a:gd name="connsiteY624" fmla="*/ 633300 h 1049988"/>
              <a:gd name="connsiteX625" fmla="*/ 558875 w 1032287"/>
              <a:gd name="connsiteY625" fmla="*/ 633859 h 1049988"/>
              <a:gd name="connsiteX626" fmla="*/ 559946 w 1032287"/>
              <a:gd name="connsiteY626" fmla="*/ 635353 h 1049988"/>
              <a:gd name="connsiteX627" fmla="*/ 561825 w 1032287"/>
              <a:gd name="connsiteY627" fmla="*/ 636171 h 1049988"/>
              <a:gd name="connsiteX628" fmla="*/ 562667 w 1032287"/>
              <a:gd name="connsiteY628" fmla="*/ 635371 h 1049988"/>
              <a:gd name="connsiteX629" fmla="*/ 563568 w 1032287"/>
              <a:gd name="connsiteY629" fmla="*/ 633774 h 1049988"/>
              <a:gd name="connsiteX630" fmla="*/ 564393 w 1032287"/>
              <a:gd name="connsiteY630" fmla="*/ 632256 h 1049988"/>
              <a:gd name="connsiteX631" fmla="*/ 564902 w 1032287"/>
              <a:gd name="connsiteY631" fmla="*/ 630580 h 1049988"/>
              <a:gd name="connsiteX632" fmla="*/ 565788 w 1032287"/>
              <a:gd name="connsiteY632" fmla="*/ 628345 h 1049988"/>
              <a:gd name="connsiteX633" fmla="*/ 566745 w 1032287"/>
              <a:gd name="connsiteY633" fmla="*/ 625789 h 1049988"/>
              <a:gd name="connsiteX634" fmla="*/ 567458 w 1032287"/>
              <a:gd name="connsiteY634" fmla="*/ 622836 h 1049988"/>
              <a:gd name="connsiteX635" fmla="*/ 567723 w 1032287"/>
              <a:gd name="connsiteY635" fmla="*/ 620842 h 1049988"/>
              <a:gd name="connsiteX636" fmla="*/ 567677 w 1032287"/>
              <a:gd name="connsiteY636" fmla="*/ 618927 h 1049988"/>
              <a:gd name="connsiteX637" fmla="*/ 567472 w 1032287"/>
              <a:gd name="connsiteY637" fmla="*/ 616934 h 1049988"/>
              <a:gd name="connsiteX638" fmla="*/ 567495 w 1032287"/>
              <a:gd name="connsiteY638" fmla="*/ 614620 h 1049988"/>
              <a:gd name="connsiteX639" fmla="*/ 567423 w 1032287"/>
              <a:gd name="connsiteY639" fmla="*/ 611588 h 1049988"/>
              <a:gd name="connsiteX640" fmla="*/ 568161 w 1032287"/>
              <a:gd name="connsiteY640" fmla="*/ 609435 h 1049988"/>
              <a:gd name="connsiteX641" fmla="*/ 568625 w 1032287"/>
              <a:gd name="connsiteY641" fmla="*/ 609245 h 1049988"/>
              <a:gd name="connsiteX642" fmla="*/ 568906 w 1032287"/>
              <a:gd name="connsiteY642" fmla="*/ 609131 h 1049988"/>
              <a:gd name="connsiteX643" fmla="*/ 569058 w 1032287"/>
              <a:gd name="connsiteY643" fmla="*/ 609185 h 1049988"/>
              <a:gd name="connsiteX644" fmla="*/ 570142 w 1032287"/>
              <a:gd name="connsiteY644" fmla="*/ 609572 h 1049988"/>
              <a:gd name="connsiteX645" fmla="*/ 572296 w 1032287"/>
              <a:gd name="connsiteY645" fmla="*/ 611288 h 1049988"/>
              <a:gd name="connsiteX646" fmla="*/ 572729 w 1032287"/>
              <a:gd name="connsiteY646" fmla="*/ 611633 h 1049988"/>
              <a:gd name="connsiteX647" fmla="*/ 574186 w 1032287"/>
              <a:gd name="connsiteY647" fmla="*/ 615980 h 1049988"/>
              <a:gd name="connsiteX648" fmla="*/ 575108 w 1032287"/>
              <a:gd name="connsiteY648" fmla="*/ 616682 h 1049988"/>
              <a:gd name="connsiteX649" fmla="*/ 575666 w 1032287"/>
              <a:gd name="connsiteY649" fmla="*/ 617105 h 1049988"/>
              <a:gd name="connsiteX650" fmla="*/ 576698 w 1032287"/>
              <a:gd name="connsiteY650" fmla="*/ 616276 h 1049988"/>
              <a:gd name="connsiteX651" fmla="*/ 577069 w 1032287"/>
              <a:gd name="connsiteY651" fmla="*/ 615477 h 1049988"/>
              <a:gd name="connsiteX652" fmla="*/ 576655 w 1032287"/>
              <a:gd name="connsiteY652" fmla="*/ 614520 h 1049988"/>
              <a:gd name="connsiteX653" fmla="*/ 575915 w 1032287"/>
              <a:gd name="connsiteY653" fmla="*/ 613006 h 1049988"/>
              <a:gd name="connsiteX654" fmla="*/ 575486 w 1032287"/>
              <a:gd name="connsiteY654" fmla="*/ 611492 h 1049988"/>
              <a:gd name="connsiteX655" fmla="*/ 575618 w 1032287"/>
              <a:gd name="connsiteY655" fmla="*/ 610454 h 1049988"/>
              <a:gd name="connsiteX656" fmla="*/ 576621 w 1032287"/>
              <a:gd name="connsiteY656" fmla="*/ 609814 h 1049988"/>
              <a:gd name="connsiteX657" fmla="*/ 578411 w 1032287"/>
              <a:gd name="connsiteY657" fmla="*/ 609332 h 1049988"/>
              <a:gd name="connsiteX658" fmla="*/ 580918 w 1032287"/>
              <a:gd name="connsiteY658" fmla="*/ 609405 h 1049988"/>
              <a:gd name="connsiteX659" fmla="*/ 583282 w 1032287"/>
              <a:gd name="connsiteY659" fmla="*/ 610038 h 1049988"/>
              <a:gd name="connsiteX660" fmla="*/ 584949 w 1032287"/>
              <a:gd name="connsiteY660" fmla="*/ 610913 h 1049988"/>
              <a:gd name="connsiteX661" fmla="*/ 586790 w 1032287"/>
              <a:gd name="connsiteY661" fmla="*/ 612584 h 1049988"/>
              <a:gd name="connsiteX662" fmla="*/ 587449 w 1032287"/>
              <a:gd name="connsiteY662" fmla="*/ 613938 h 1049988"/>
              <a:gd name="connsiteX663" fmla="*/ 587872 w 1032287"/>
              <a:gd name="connsiteY663" fmla="*/ 615294 h 1049988"/>
              <a:gd name="connsiteX664" fmla="*/ 587988 w 1032287"/>
              <a:gd name="connsiteY664" fmla="*/ 616889 h 1049988"/>
              <a:gd name="connsiteX665" fmla="*/ 588407 w 1032287"/>
              <a:gd name="connsiteY665" fmla="*/ 618005 h 1049988"/>
              <a:gd name="connsiteX666" fmla="*/ 589671 w 1032287"/>
              <a:gd name="connsiteY666" fmla="*/ 618480 h 1049988"/>
              <a:gd name="connsiteX667" fmla="*/ 591788 w 1032287"/>
              <a:gd name="connsiteY667" fmla="*/ 618636 h 1049988"/>
              <a:gd name="connsiteX668" fmla="*/ 593577 w 1032287"/>
              <a:gd name="connsiteY668" fmla="*/ 618794 h 1049988"/>
              <a:gd name="connsiteX669" fmla="*/ 595806 w 1032287"/>
              <a:gd name="connsiteY669" fmla="*/ 623551 h 1049988"/>
              <a:gd name="connsiteX670" fmla="*/ 600911 w 1032287"/>
              <a:gd name="connsiteY670" fmla="*/ 628604 h 1049988"/>
              <a:gd name="connsiteX671" fmla="*/ 604753 w 1032287"/>
              <a:gd name="connsiteY671" fmla="*/ 628133 h 1049988"/>
              <a:gd name="connsiteX672" fmla="*/ 606678 w 1032287"/>
              <a:gd name="connsiteY672" fmla="*/ 631817 h 1049988"/>
              <a:gd name="connsiteX673" fmla="*/ 607320 w 1032287"/>
              <a:gd name="connsiteY673" fmla="*/ 633045 h 1049988"/>
              <a:gd name="connsiteX674" fmla="*/ 608557 w 1032287"/>
              <a:gd name="connsiteY674" fmla="*/ 633362 h 1049988"/>
              <a:gd name="connsiteX675" fmla="*/ 608606 w 1032287"/>
              <a:gd name="connsiteY675" fmla="*/ 633082 h 1049988"/>
              <a:gd name="connsiteX676" fmla="*/ 609264 w 1032287"/>
              <a:gd name="connsiteY676" fmla="*/ 629338 h 1049988"/>
              <a:gd name="connsiteX677" fmla="*/ 610710 w 1032287"/>
              <a:gd name="connsiteY677" fmla="*/ 625938 h 1049988"/>
              <a:gd name="connsiteX678" fmla="*/ 612826 w 1032287"/>
              <a:gd name="connsiteY678" fmla="*/ 624216 h 1049988"/>
              <a:gd name="connsiteX679" fmla="*/ 617443 w 1032287"/>
              <a:gd name="connsiteY679" fmla="*/ 623845 h 1049988"/>
              <a:gd name="connsiteX680" fmla="*/ 619641 w 1032287"/>
              <a:gd name="connsiteY680" fmla="*/ 624081 h 1049988"/>
              <a:gd name="connsiteX681" fmla="*/ 620737 w 1032287"/>
              <a:gd name="connsiteY681" fmla="*/ 624077 h 1049988"/>
              <a:gd name="connsiteX682" fmla="*/ 621981 w 1032287"/>
              <a:gd name="connsiteY682" fmla="*/ 623677 h 1049988"/>
              <a:gd name="connsiteX683" fmla="*/ 622893 w 1032287"/>
              <a:gd name="connsiteY683" fmla="*/ 622558 h 1049988"/>
              <a:gd name="connsiteX684" fmla="*/ 623269 w 1032287"/>
              <a:gd name="connsiteY684" fmla="*/ 621919 h 1049988"/>
              <a:gd name="connsiteX685" fmla="*/ 624324 w 1032287"/>
              <a:gd name="connsiteY685" fmla="*/ 620161 h 1049988"/>
              <a:gd name="connsiteX686" fmla="*/ 625393 w 1032287"/>
              <a:gd name="connsiteY686" fmla="*/ 619043 h 1049988"/>
              <a:gd name="connsiteX687" fmla="*/ 625853 w 1032287"/>
              <a:gd name="connsiteY687" fmla="*/ 618562 h 1049988"/>
              <a:gd name="connsiteX688" fmla="*/ 627011 w 1032287"/>
              <a:gd name="connsiteY688" fmla="*/ 617921 h 1049988"/>
              <a:gd name="connsiteX689" fmla="*/ 628412 w 1032287"/>
              <a:gd name="connsiteY689" fmla="*/ 617521 h 1049988"/>
              <a:gd name="connsiteX690" fmla="*/ 629646 w 1032287"/>
              <a:gd name="connsiteY690" fmla="*/ 616800 h 1049988"/>
              <a:gd name="connsiteX691" fmla="*/ 630415 w 1032287"/>
              <a:gd name="connsiteY691" fmla="*/ 616160 h 1049988"/>
              <a:gd name="connsiteX692" fmla="*/ 630701 w 1032287"/>
              <a:gd name="connsiteY692" fmla="*/ 615042 h 1049988"/>
              <a:gd name="connsiteX693" fmla="*/ 631064 w 1032287"/>
              <a:gd name="connsiteY693" fmla="*/ 613845 h 1049988"/>
              <a:gd name="connsiteX694" fmla="*/ 632197 w 1032287"/>
              <a:gd name="connsiteY694" fmla="*/ 612087 h 1049988"/>
              <a:gd name="connsiteX695" fmla="*/ 633719 w 1032287"/>
              <a:gd name="connsiteY695" fmla="*/ 610249 h 1049988"/>
              <a:gd name="connsiteX696" fmla="*/ 634810 w 1032287"/>
              <a:gd name="connsiteY696" fmla="*/ 610007 h 1049988"/>
              <a:gd name="connsiteX697" fmla="*/ 637237 w 1032287"/>
              <a:gd name="connsiteY697" fmla="*/ 610002 h 1049988"/>
              <a:gd name="connsiteX698" fmla="*/ 639434 w 1032287"/>
              <a:gd name="connsiteY698" fmla="*/ 610158 h 1049988"/>
              <a:gd name="connsiteX699" fmla="*/ 641470 w 1032287"/>
              <a:gd name="connsiteY699" fmla="*/ 610153 h 1049988"/>
              <a:gd name="connsiteX700" fmla="*/ 642395 w 1032287"/>
              <a:gd name="connsiteY700" fmla="*/ 609592 h 1049988"/>
              <a:gd name="connsiteX701" fmla="*/ 643368 w 1032287"/>
              <a:gd name="connsiteY701" fmla="*/ 607676 h 1049988"/>
              <a:gd name="connsiteX702" fmla="*/ 644582 w 1032287"/>
              <a:gd name="connsiteY702" fmla="*/ 605998 h 1049988"/>
              <a:gd name="connsiteX703" fmla="*/ 645801 w 1032287"/>
              <a:gd name="connsiteY703" fmla="*/ 604639 h 1049988"/>
              <a:gd name="connsiteX704" fmla="*/ 646985 w 1032287"/>
              <a:gd name="connsiteY704" fmla="*/ 605035 h 1049988"/>
              <a:gd name="connsiteX705" fmla="*/ 648032 w 1032287"/>
              <a:gd name="connsiteY705" fmla="*/ 606230 h 1049988"/>
              <a:gd name="connsiteX706" fmla="*/ 649019 w 1032287"/>
              <a:gd name="connsiteY706" fmla="*/ 608222 h 1049988"/>
              <a:gd name="connsiteX707" fmla="*/ 650170 w 1032287"/>
              <a:gd name="connsiteY707" fmla="*/ 610532 h 1049988"/>
              <a:gd name="connsiteX708" fmla="*/ 651081 w 1032287"/>
              <a:gd name="connsiteY708" fmla="*/ 612605 h 1049988"/>
              <a:gd name="connsiteX709" fmla="*/ 652360 w 1032287"/>
              <a:gd name="connsiteY709" fmla="*/ 613639 h 1049988"/>
              <a:gd name="connsiteX710" fmla="*/ 653848 w 1032287"/>
              <a:gd name="connsiteY710" fmla="*/ 613636 h 1049988"/>
              <a:gd name="connsiteX711" fmla="*/ 655169 w 1032287"/>
              <a:gd name="connsiteY711" fmla="*/ 613235 h 1049988"/>
              <a:gd name="connsiteX712" fmla="*/ 655561 w 1032287"/>
              <a:gd name="connsiteY712" fmla="*/ 612777 h 1049988"/>
              <a:gd name="connsiteX713" fmla="*/ 655213 w 1032287"/>
              <a:gd name="connsiteY713" fmla="*/ 611258 h 1049988"/>
              <a:gd name="connsiteX714" fmla="*/ 654540 w 1032287"/>
              <a:gd name="connsiteY714" fmla="*/ 608308 h 1049988"/>
              <a:gd name="connsiteX715" fmla="*/ 654077 w 1032287"/>
              <a:gd name="connsiteY715" fmla="*/ 606966 h 1049988"/>
              <a:gd name="connsiteX716" fmla="*/ 653385 w 1032287"/>
              <a:gd name="connsiteY716" fmla="*/ 604955 h 1049988"/>
              <a:gd name="connsiteX717" fmla="*/ 650496 w 1032287"/>
              <a:gd name="connsiteY717" fmla="*/ 601961 h 1049988"/>
              <a:gd name="connsiteX718" fmla="*/ 649763 w 1032287"/>
              <a:gd name="connsiteY718" fmla="*/ 599619 h 1049988"/>
              <a:gd name="connsiteX719" fmla="*/ 649466 w 1032287"/>
              <a:gd name="connsiteY719" fmla="*/ 598671 h 1049988"/>
              <a:gd name="connsiteX720" fmla="*/ 647432 w 1032287"/>
              <a:gd name="connsiteY720" fmla="*/ 597294 h 1049988"/>
              <a:gd name="connsiteX721" fmla="*/ 646894 w 1032287"/>
              <a:gd name="connsiteY721" fmla="*/ 594563 h 1049988"/>
              <a:gd name="connsiteX722" fmla="*/ 648722 w 1032287"/>
              <a:gd name="connsiteY722" fmla="*/ 589866 h 1049988"/>
              <a:gd name="connsiteX723" fmla="*/ 649495 w 1032287"/>
              <a:gd name="connsiteY723" fmla="*/ 585284 h 1049988"/>
              <a:gd name="connsiteX724" fmla="*/ 649462 w 1032287"/>
              <a:gd name="connsiteY724" fmla="*/ 584213 h 1049988"/>
              <a:gd name="connsiteX725" fmla="*/ 649394 w 1032287"/>
              <a:gd name="connsiteY725" fmla="*/ 581937 h 1049988"/>
              <a:gd name="connsiteX726" fmla="*/ 648874 w 1032287"/>
              <a:gd name="connsiteY726" fmla="*/ 581173 h 1049988"/>
              <a:gd name="connsiteX727" fmla="*/ 648808 w 1032287"/>
              <a:gd name="connsiteY727" fmla="*/ 579743 h 1049988"/>
              <a:gd name="connsiteX728" fmla="*/ 646972 w 1032287"/>
              <a:gd name="connsiteY728" fmla="*/ 578310 h 1049988"/>
              <a:gd name="connsiteX729" fmla="*/ 645782 w 1032287"/>
              <a:gd name="connsiteY729" fmla="*/ 577596 h 1049988"/>
              <a:gd name="connsiteX730" fmla="*/ 645206 w 1032287"/>
              <a:gd name="connsiteY730" fmla="*/ 576479 h 1049988"/>
              <a:gd name="connsiteX731" fmla="*/ 645971 w 1032287"/>
              <a:gd name="connsiteY731" fmla="*/ 575760 h 1049988"/>
              <a:gd name="connsiteX732" fmla="*/ 647162 w 1032287"/>
              <a:gd name="connsiteY732" fmla="*/ 576396 h 1049988"/>
              <a:gd name="connsiteX733" fmla="*/ 649129 w 1032287"/>
              <a:gd name="connsiteY733" fmla="*/ 576790 h 1049988"/>
              <a:gd name="connsiteX734" fmla="*/ 650779 w 1032287"/>
              <a:gd name="connsiteY734" fmla="*/ 577025 h 1049988"/>
              <a:gd name="connsiteX735" fmla="*/ 652581 w 1032287"/>
              <a:gd name="connsiteY735" fmla="*/ 577022 h 1049988"/>
              <a:gd name="connsiteX736" fmla="*/ 654912 w 1032287"/>
              <a:gd name="connsiteY736" fmla="*/ 576299 h 1049988"/>
              <a:gd name="connsiteX737" fmla="*/ 657023 w 1032287"/>
              <a:gd name="connsiteY737" fmla="*/ 576136 h 1049988"/>
              <a:gd name="connsiteX738" fmla="*/ 658994 w 1032287"/>
              <a:gd name="connsiteY738" fmla="*/ 576688 h 1049988"/>
              <a:gd name="connsiteX739" fmla="*/ 663175 w 1032287"/>
              <a:gd name="connsiteY739" fmla="*/ 577957 h 1049988"/>
              <a:gd name="connsiteX740" fmla="*/ 666885 w 1032287"/>
              <a:gd name="connsiteY740" fmla="*/ 579224 h 1049988"/>
              <a:gd name="connsiteX741" fmla="*/ 669959 w 1032287"/>
              <a:gd name="connsiteY741" fmla="*/ 580016 h 1049988"/>
              <a:gd name="connsiteX742" fmla="*/ 673268 w 1032287"/>
              <a:gd name="connsiteY742" fmla="*/ 580886 h 1049988"/>
              <a:gd name="connsiteX743" fmla="*/ 675237 w 1032287"/>
              <a:gd name="connsiteY743" fmla="*/ 581361 h 1049988"/>
              <a:gd name="connsiteX744" fmla="*/ 676792 w 1032287"/>
              <a:gd name="connsiteY744" fmla="*/ 580879 h 1049988"/>
              <a:gd name="connsiteX745" fmla="*/ 678978 w 1032287"/>
              <a:gd name="connsiteY745" fmla="*/ 580635 h 1049988"/>
              <a:gd name="connsiteX746" fmla="*/ 681318 w 1032287"/>
              <a:gd name="connsiteY746" fmla="*/ 580232 h 1049988"/>
              <a:gd name="connsiteX747" fmla="*/ 683509 w 1032287"/>
              <a:gd name="connsiteY747" fmla="*/ 580147 h 1049988"/>
              <a:gd name="connsiteX748" fmla="*/ 685779 w 1032287"/>
              <a:gd name="connsiteY748" fmla="*/ 580062 h 1049988"/>
              <a:gd name="connsiteX749" fmla="*/ 687968 w 1032287"/>
              <a:gd name="connsiteY749" fmla="*/ 579976 h 1049988"/>
              <a:gd name="connsiteX750" fmla="*/ 690316 w 1032287"/>
              <a:gd name="connsiteY750" fmla="*/ 579891 h 1049988"/>
              <a:gd name="connsiteX751" fmla="*/ 691706 w 1032287"/>
              <a:gd name="connsiteY751" fmla="*/ 579180 h 1049988"/>
              <a:gd name="connsiteX752" fmla="*/ 691729 w 1032287"/>
              <a:gd name="connsiteY752" fmla="*/ 579007 h 1049988"/>
              <a:gd name="connsiteX753" fmla="*/ 692098 w 1032287"/>
              <a:gd name="connsiteY753" fmla="*/ 576208 h 1049988"/>
              <a:gd name="connsiteX754" fmla="*/ 691112 w 1032287"/>
              <a:gd name="connsiteY754" fmla="*/ 575581 h 1049988"/>
              <a:gd name="connsiteX755" fmla="*/ 690808 w 1032287"/>
              <a:gd name="connsiteY755" fmla="*/ 574774 h 1049988"/>
              <a:gd name="connsiteX756" fmla="*/ 690906 w 1032287"/>
              <a:gd name="connsiteY756" fmla="*/ 573307 h 1049988"/>
              <a:gd name="connsiteX757" fmla="*/ 691016 w 1032287"/>
              <a:gd name="connsiteY757" fmla="*/ 571677 h 1049988"/>
              <a:gd name="connsiteX758" fmla="*/ 689052 w 1032287"/>
              <a:gd name="connsiteY758" fmla="*/ 569247 h 1049988"/>
              <a:gd name="connsiteX759" fmla="*/ 689196 w 1032287"/>
              <a:gd name="connsiteY759" fmla="*/ 568459 h 1049988"/>
              <a:gd name="connsiteX760" fmla="*/ 689243 w 1032287"/>
              <a:gd name="connsiteY760" fmla="*/ 568195 h 1049988"/>
              <a:gd name="connsiteX761" fmla="*/ 688472 w 1032287"/>
              <a:gd name="connsiteY761" fmla="*/ 566928 h 1049988"/>
              <a:gd name="connsiteX762" fmla="*/ 689757 w 1032287"/>
              <a:gd name="connsiteY762" fmla="*/ 565720 h 1049988"/>
              <a:gd name="connsiteX763" fmla="*/ 689917 w 1032287"/>
              <a:gd name="connsiteY763" fmla="*/ 565182 h 1049988"/>
              <a:gd name="connsiteX764" fmla="*/ 689973 w 1032287"/>
              <a:gd name="connsiteY764" fmla="*/ 564995 h 1049988"/>
              <a:gd name="connsiteX765" fmla="*/ 690327 w 1032287"/>
              <a:gd name="connsiteY765" fmla="*/ 563802 h 1049988"/>
              <a:gd name="connsiteX766" fmla="*/ 691506 w 1032287"/>
              <a:gd name="connsiteY766" fmla="*/ 563439 h 1049988"/>
              <a:gd name="connsiteX767" fmla="*/ 691600 w 1032287"/>
              <a:gd name="connsiteY767" fmla="*/ 562853 h 1049988"/>
              <a:gd name="connsiteX768" fmla="*/ 691961 w 1032287"/>
              <a:gd name="connsiteY768" fmla="*/ 560590 h 1049988"/>
              <a:gd name="connsiteX769" fmla="*/ 692265 w 1032287"/>
              <a:gd name="connsiteY769" fmla="*/ 560084 h 1049988"/>
              <a:gd name="connsiteX770" fmla="*/ 692963 w 1032287"/>
              <a:gd name="connsiteY770" fmla="*/ 558924 h 1049988"/>
              <a:gd name="connsiteX771" fmla="*/ 693539 w 1032287"/>
              <a:gd name="connsiteY771" fmla="*/ 556326 h 1049988"/>
              <a:gd name="connsiteX772" fmla="*/ 694098 w 1032287"/>
              <a:gd name="connsiteY772" fmla="*/ 555065 h 1049988"/>
              <a:gd name="connsiteX773" fmla="*/ 695867 w 1032287"/>
              <a:gd name="connsiteY773" fmla="*/ 551074 h 1049988"/>
              <a:gd name="connsiteX774" fmla="*/ 697493 w 1032287"/>
              <a:gd name="connsiteY774" fmla="*/ 548855 h 1049988"/>
              <a:gd name="connsiteX775" fmla="*/ 696881 w 1032287"/>
              <a:gd name="connsiteY775" fmla="*/ 547673 h 1049988"/>
              <a:gd name="connsiteX776" fmla="*/ 696953 w 1032287"/>
              <a:gd name="connsiteY776" fmla="*/ 546373 h 1049988"/>
              <a:gd name="connsiteX777" fmla="*/ 697947 w 1032287"/>
              <a:gd name="connsiteY777" fmla="*/ 545882 h 1049988"/>
              <a:gd name="connsiteX778" fmla="*/ 698511 w 1032287"/>
              <a:gd name="connsiteY778" fmla="*/ 545081 h 1049988"/>
              <a:gd name="connsiteX779" fmla="*/ 697774 w 1032287"/>
              <a:gd name="connsiteY779" fmla="*/ 544023 h 1049988"/>
              <a:gd name="connsiteX780" fmla="*/ 698134 w 1032287"/>
              <a:gd name="connsiteY780" fmla="*/ 543088 h 1049988"/>
              <a:gd name="connsiteX781" fmla="*/ 698166 w 1032287"/>
              <a:gd name="connsiteY781" fmla="*/ 541113 h 1049988"/>
              <a:gd name="connsiteX782" fmla="*/ 703086 w 1032287"/>
              <a:gd name="connsiteY782" fmla="*/ 536940 h 1049988"/>
              <a:gd name="connsiteX783" fmla="*/ 707725 w 1032287"/>
              <a:gd name="connsiteY783" fmla="*/ 538372 h 1049988"/>
              <a:gd name="connsiteX784" fmla="*/ 709382 w 1032287"/>
              <a:gd name="connsiteY784" fmla="*/ 538847 h 1049988"/>
              <a:gd name="connsiteX785" fmla="*/ 710740 w 1032287"/>
              <a:gd name="connsiteY785" fmla="*/ 539960 h 1049988"/>
              <a:gd name="connsiteX786" fmla="*/ 711630 w 1032287"/>
              <a:gd name="connsiteY786" fmla="*/ 541155 h 1049988"/>
              <a:gd name="connsiteX787" fmla="*/ 713440 w 1032287"/>
              <a:gd name="connsiteY787" fmla="*/ 541551 h 1049988"/>
              <a:gd name="connsiteX788" fmla="*/ 715330 w 1032287"/>
              <a:gd name="connsiteY788" fmla="*/ 542025 h 1049988"/>
              <a:gd name="connsiteX789" fmla="*/ 716432 w 1032287"/>
              <a:gd name="connsiteY789" fmla="*/ 542262 h 1049988"/>
              <a:gd name="connsiteX790" fmla="*/ 717706 w 1032287"/>
              <a:gd name="connsiteY790" fmla="*/ 543137 h 1049988"/>
              <a:gd name="connsiteX791" fmla="*/ 719065 w 1032287"/>
              <a:gd name="connsiteY791" fmla="*/ 544251 h 1049988"/>
              <a:gd name="connsiteX792" fmla="*/ 720654 w 1032287"/>
              <a:gd name="connsiteY792" fmla="*/ 545204 h 1049988"/>
              <a:gd name="connsiteX793" fmla="*/ 722556 w 1032287"/>
              <a:gd name="connsiteY793" fmla="*/ 546157 h 1049988"/>
              <a:gd name="connsiteX794" fmla="*/ 724706 w 1032287"/>
              <a:gd name="connsiteY794" fmla="*/ 547668 h 1049988"/>
              <a:gd name="connsiteX795" fmla="*/ 726513 w 1032287"/>
              <a:gd name="connsiteY795" fmla="*/ 547904 h 1049988"/>
              <a:gd name="connsiteX796" fmla="*/ 727355 w 1032287"/>
              <a:gd name="connsiteY796" fmla="*/ 547104 h 1049988"/>
              <a:gd name="connsiteX797" fmla="*/ 728423 w 1032287"/>
              <a:gd name="connsiteY797" fmla="*/ 545905 h 1049988"/>
              <a:gd name="connsiteX798" fmla="*/ 728406 w 1032287"/>
              <a:gd name="connsiteY798" fmla="*/ 545188 h 1049988"/>
              <a:gd name="connsiteX799" fmla="*/ 727507 w 1032287"/>
              <a:gd name="connsiteY799" fmla="*/ 543595 h 1049988"/>
              <a:gd name="connsiteX800" fmla="*/ 725094 w 1032287"/>
              <a:gd name="connsiteY800" fmla="*/ 540967 h 1049988"/>
              <a:gd name="connsiteX801" fmla="*/ 724977 w 1032287"/>
              <a:gd name="connsiteY801" fmla="*/ 539371 h 1049988"/>
              <a:gd name="connsiteX802" fmla="*/ 726099 w 1032287"/>
              <a:gd name="connsiteY802" fmla="*/ 537136 h 1049988"/>
              <a:gd name="connsiteX803" fmla="*/ 727397 w 1032287"/>
              <a:gd name="connsiteY803" fmla="*/ 535776 h 1049988"/>
              <a:gd name="connsiteX804" fmla="*/ 729489 w 1032287"/>
              <a:gd name="connsiteY804" fmla="*/ 534814 h 1049988"/>
              <a:gd name="connsiteX805" fmla="*/ 730521 w 1032287"/>
              <a:gd name="connsiteY805" fmla="*/ 535370 h 1049988"/>
              <a:gd name="connsiteX806" fmla="*/ 731408 w 1032287"/>
              <a:gd name="connsiteY806" fmla="*/ 536485 h 1049988"/>
              <a:gd name="connsiteX807" fmla="*/ 732543 w 1032287"/>
              <a:gd name="connsiteY807" fmla="*/ 538078 h 1049988"/>
              <a:gd name="connsiteX808" fmla="*/ 733524 w 1032287"/>
              <a:gd name="connsiteY808" fmla="*/ 539833 h 1049988"/>
              <a:gd name="connsiteX809" fmla="*/ 734420 w 1032287"/>
              <a:gd name="connsiteY809" fmla="*/ 541267 h 1049988"/>
              <a:gd name="connsiteX810" fmla="*/ 735763 w 1032287"/>
              <a:gd name="connsiteY810" fmla="*/ 541741 h 1049988"/>
              <a:gd name="connsiteX811" fmla="*/ 736598 w 1032287"/>
              <a:gd name="connsiteY811" fmla="*/ 540622 h 1049988"/>
              <a:gd name="connsiteX812" fmla="*/ 736557 w 1032287"/>
              <a:gd name="connsiteY812" fmla="*/ 538948 h 1049988"/>
              <a:gd name="connsiteX813" fmla="*/ 736405 w 1032287"/>
              <a:gd name="connsiteY813" fmla="*/ 535836 h 1049988"/>
              <a:gd name="connsiteX814" fmla="*/ 736302 w 1032287"/>
              <a:gd name="connsiteY814" fmla="*/ 531529 h 1049988"/>
              <a:gd name="connsiteX815" fmla="*/ 736172 w 1032287"/>
              <a:gd name="connsiteY815" fmla="*/ 526104 h 1049988"/>
              <a:gd name="connsiteX816" fmla="*/ 736106 w 1032287"/>
              <a:gd name="connsiteY816" fmla="*/ 523313 h 1049988"/>
              <a:gd name="connsiteX817" fmla="*/ 736054 w 1032287"/>
              <a:gd name="connsiteY817" fmla="*/ 521159 h 1049988"/>
              <a:gd name="connsiteX818" fmla="*/ 734849 w 1032287"/>
              <a:gd name="connsiteY818" fmla="*/ 519886 h 1049988"/>
              <a:gd name="connsiteX819" fmla="*/ 733447 w 1032287"/>
              <a:gd name="connsiteY819" fmla="*/ 520208 h 1049988"/>
              <a:gd name="connsiteX820" fmla="*/ 731982 w 1032287"/>
              <a:gd name="connsiteY820" fmla="*/ 521168 h 1049988"/>
              <a:gd name="connsiteX821" fmla="*/ 730300 w 1032287"/>
              <a:gd name="connsiteY821" fmla="*/ 522847 h 1049988"/>
              <a:gd name="connsiteX822" fmla="*/ 728676 w 1032287"/>
              <a:gd name="connsiteY822" fmla="*/ 523728 h 1049988"/>
              <a:gd name="connsiteX823" fmla="*/ 727597 w 1032287"/>
              <a:gd name="connsiteY823" fmla="*/ 524448 h 1049988"/>
              <a:gd name="connsiteX824" fmla="*/ 726032 w 1032287"/>
              <a:gd name="connsiteY824" fmla="*/ 524531 h 1049988"/>
              <a:gd name="connsiteX825" fmla="*/ 725766 w 1032287"/>
              <a:gd name="connsiteY825" fmla="*/ 523175 h 1049988"/>
              <a:gd name="connsiteX826" fmla="*/ 725965 w 1032287"/>
              <a:gd name="connsiteY826" fmla="*/ 521740 h 1049988"/>
              <a:gd name="connsiteX827" fmla="*/ 726550 w 1032287"/>
              <a:gd name="connsiteY827" fmla="*/ 519982 h 1049988"/>
              <a:gd name="connsiteX828" fmla="*/ 727379 w 1032287"/>
              <a:gd name="connsiteY828" fmla="*/ 518625 h 1049988"/>
              <a:gd name="connsiteX829" fmla="*/ 728431 w 1032287"/>
              <a:gd name="connsiteY829" fmla="*/ 516787 h 1049988"/>
              <a:gd name="connsiteX830" fmla="*/ 729883 w 1032287"/>
              <a:gd name="connsiteY830" fmla="*/ 515268 h 1049988"/>
              <a:gd name="connsiteX831" fmla="*/ 731247 w 1032287"/>
              <a:gd name="connsiteY831" fmla="*/ 513352 h 1049988"/>
              <a:gd name="connsiteX832" fmla="*/ 732233 w 1032287"/>
              <a:gd name="connsiteY832" fmla="*/ 511993 h 1049988"/>
              <a:gd name="connsiteX833" fmla="*/ 733678 w 1032287"/>
              <a:gd name="connsiteY833" fmla="*/ 510235 h 1049988"/>
              <a:gd name="connsiteX834" fmla="*/ 735343 w 1032287"/>
              <a:gd name="connsiteY834" fmla="*/ 507758 h 1049988"/>
              <a:gd name="connsiteX835" fmla="*/ 736987 w 1032287"/>
              <a:gd name="connsiteY835" fmla="*/ 507835 h 1049988"/>
              <a:gd name="connsiteX836" fmla="*/ 738492 w 1032287"/>
              <a:gd name="connsiteY836" fmla="*/ 508469 h 1049988"/>
              <a:gd name="connsiteX837" fmla="*/ 740155 w 1032287"/>
              <a:gd name="connsiteY837" fmla="*/ 509264 h 1049988"/>
              <a:gd name="connsiteX838" fmla="*/ 742609 w 1032287"/>
              <a:gd name="connsiteY838" fmla="*/ 510376 h 1049988"/>
              <a:gd name="connsiteX839" fmla="*/ 744524 w 1032287"/>
              <a:gd name="connsiteY839" fmla="*/ 511887 h 1049988"/>
              <a:gd name="connsiteX840" fmla="*/ 746584 w 1032287"/>
              <a:gd name="connsiteY840" fmla="*/ 512840 h 1049988"/>
              <a:gd name="connsiteX841" fmla="*/ 748598 w 1032287"/>
              <a:gd name="connsiteY841" fmla="*/ 513141 h 1049988"/>
              <a:gd name="connsiteX842" fmla="*/ 750459 w 1032287"/>
              <a:gd name="connsiteY842" fmla="*/ 512720 h 1049988"/>
              <a:gd name="connsiteX843" fmla="*/ 750901 w 1032287"/>
              <a:gd name="connsiteY843" fmla="*/ 511609 h 1049988"/>
              <a:gd name="connsiteX844" fmla="*/ 750297 w 1032287"/>
              <a:gd name="connsiteY844" fmla="*/ 509435 h 1049988"/>
              <a:gd name="connsiteX845" fmla="*/ 751231 w 1032287"/>
              <a:gd name="connsiteY845" fmla="*/ 508822 h 1049988"/>
              <a:gd name="connsiteX846" fmla="*/ 753488 w 1032287"/>
              <a:gd name="connsiteY846" fmla="*/ 505245 h 1049988"/>
              <a:gd name="connsiteX847" fmla="*/ 752260 w 1032287"/>
              <a:gd name="connsiteY847" fmla="*/ 503626 h 1049988"/>
              <a:gd name="connsiteX848" fmla="*/ 752639 w 1032287"/>
              <a:gd name="connsiteY848" fmla="*/ 502575 h 1049988"/>
              <a:gd name="connsiteX849" fmla="*/ 752503 w 1032287"/>
              <a:gd name="connsiteY849" fmla="*/ 500297 h 1049988"/>
              <a:gd name="connsiteX850" fmla="*/ 753159 w 1032287"/>
              <a:gd name="connsiteY850" fmla="*/ 499419 h 1049988"/>
              <a:gd name="connsiteX851" fmla="*/ 753098 w 1032287"/>
              <a:gd name="connsiteY851" fmla="*/ 498737 h 1049988"/>
              <a:gd name="connsiteX852" fmla="*/ 753044 w 1032287"/>
              <a:gd name="connsiteY852" fmla="*/ 498117 h 1049988"/>
              <a:gd name="connsiteX853" fmla="*/ 753633 w 1032287"/>
              <a:gd name="connsiteY853" fmla="*/ 496476 h 1049988"/>
              <a:gd name="connsiteX854" fmla="*/ 753865 w 1032287"/>
              <a:gd name="connsiteY854" fmla="*/ 495830 h 1049988"/>
              <a:gd name="connsiteX855" fmla="*/ 752758 w 1032287"/>
              <a:gd name="connsiteY855" fmla="*/ 494831 h 1049988"/>
              <a:gd name="connsiteX856" fmla="*/ 752703 w 1032287"/>
              <a:gd name="connsiteY856" fmla="*/ 494087 h 1049988"/>
              <a:gd name="connsiteX857" fmla="*/ 753376 w 1032287"/>
              <a:gd name="connsiteY857" fmla="*/ 493643 h 1049988"/>
              <a:gd name="connsiteX858" fmla="*/ 753635 w 1032287"/>
              <a:gd name="connsiteY858" fmla="*/ 493473 h 1049988"/>
              <a:gd name="connsiteX859" fmla="*/ 756007 w 1032287"/>
              <a:gd name="connsiteY859" fmla="*/ 491040 h 1049988"/>
              <a:gd name="connsiteX860" fmla="*/ 757324 w 1032287"/>
              <a:gd name="connsiteY860" fmla="*/ 490399 h 1049988"/>
              <a:gd name="connsiteX861" fmla="*/ 759117 w 1032287"/>
              <a:gd name="connsiteY861" fmla="*/ 490077 h 1049988"/>
              <a:gd name="connsiteX862" fmla="*/ 761086 w 1032287"/>
              <a:gd name="connsiteY862" fmla="*/ 490551 h 1049988"/>
              <a:gd name="connsiteX863" fmla="*/ 762906 w 1032287"/>
              <a:gd name="connsiteY863" fmla="*/ 491344 h 1049988"/>
              <a:gd name="connsiteX864" fmla="*/ 763704 w 1032287"/>
              <a:gd name="connsiteY864" fmla="*/ 491981 h 1049988"/>
              <a:gd name="connsiteX865" fmla="*/ 765143 w 1032287"/>
              <a:gd name="connsiteY865" fmla="*/ 493174 h 1049988"/>
              <a:gd name="connsiteX866" fmla="*/ 766433 w 1032287"/>
              <a:gd name="connsiteY866" fmla="*/ 494767 h 1049988"/>
              <a:gd name="connsiteX867" fmla="*/ 768431 w 1032287"/>
              <a:gd name="connsiteY867" fmla="*/ 496438 h 1049988"/>
              <a:gd name="connsiteX868" fmla="*/ 769316 w 1032287"/>
              <a:gd name="connsiteY868" fmla="*/ 497394 h 1049988"/>
              <a:gd name="connsiteX869" fmla="*/ 770506 w 1032287"/>
              <a:gd name="connsiteY869" fmla="*/ 498029 h 1049988"/>
              <a:gd name="connsiteX870" fmla="*/ 772646 w 1032287"/>
              <a:gd name="connsiteY870" fmla="*/ 499142 h 1049988"/>
              <a:gd name="connsiteX871" fmla="*/ 774697 w 1032287"/>
              <a:gd name="connsiteY871" fmla="*/ 499775 h 1049988"/>
              <a:gd name="connsiteX872" fmla="*/ 777604 w 1032287"/>
              <a:gd name="connsiteY872" fmla="*/ 500168 h 1049988"/>
              <a:gd name="connsiteX873" fmla="*/ 779800 w 1032287"/>
              <a:gd name="connsiteY873" fmla="*/ 500323 h 1049988"/>
              <a:gd name="connsiteX874" fmla="*/ 782045 w 1032287"/>
              <a:gd name="connsiteY874" fmla="*/ 500509 h 1049988"/>
              <a:gd name="connsiteX875" fmla="*/ 783410 w 1032287"/>
              <a:gd name="connsiteY875" fmla="*/ 500634 h 1049988"/>
              <a:gd name="connsiteX876" fmla="*/ 785137 w 1032287"/>
              <a:gd name="connsiteY876" fmla="*/ 500791 h 1049988"/>
              <a:gd name="connsiteX877" fmla="*/ 786012 w 1032287"/>
              <a:gd name="connsiteY877" fmla="*/ 501347 h 1049988"/>
              <a:gd name="connsiteX878" fmla="*/ 787055 w 1032287"/>
              <a:gd name="connsiteY878" fmla="*/ 502382 h 1049988"/>
              <a:gd name="connsiteX879" fmla="*/ 787642 w 1032287"/>
              <a:gd name="connsiteY879" fmla="*/ 504056 h 1049988"/>
              <a:gd name="connsiteX880" fmla="*/ 788322 w 1032287"/>
              <a:gd name="connsiteY880" fmla="*/ 506288 h 1049988"/>
              <a:gd name="connsiteX881" fmla="*/ 788919 w 1032287"/>
              <a:gd name="connsiteY881" fmla="*/ 508281 h 1049988"/>
              <a:gd name="connsiteX882" fmla="*/ 789848 w 1032287"/>
              <a:gd name="connsiteY882" fmla="*/ 511151 h 1049988"/>
              <a:gd name="connsiteX883" fmla="*/ 790764 w 1032287"/>
              <a:gd name="connsiteY883" fmla="*/ 513383 h 1049988"/>
              <a:gd name="connsiteX884" fmla="*/ 791823 w 1032287"/>
              <a:gd name="connsiteY884" fmla="*/ 515136 h 1049988"/>
              <a:gd name="connsiteX885" fmla="*/ 793252 w 1032287"/>
              <a:gd name="connsiteY885" fmla="*/ 515930 h 1049988"/>
              <a:gd name="connsiteX886" fmla="*/ 794356 w 1032287"/>
              <a:gd name="connsiteY886" fmla="*/ 516246 h 1049988"/>
              <a:gd name="connsiteX887" fmla="*/ 795458 w 1032287"/>
              <a:gd name="connsiteY887" fmla="*/ 516483 h 1049988"/>
              <a:gd name="connsiteX888" fmla="*/ 796799 w 1032287"/>
              <a:gd name="connsiteY888" fmla="*/ 516880 h 1049988"/>
              <a:gd name="connsiteX889" fmla="*/ 797131 w 1032287"/>
              <a:gd name="connsiteY889" fmla="*/ 517677 h 1049988"/>
              <a:gd name="connsiteX890" fmla="*/ 797201 w 1032287"/>
              <a:gd name="connsiteY890" fmla="*/ 520628 h 1049988"/>
              <a:gd name="connsiteX891" fmla="*/ 797497 w 1032287"/>
              <a:gd name="connsiteY891" fmla="*/ 523180 h 1049988"/>
              <a:gd name="connsiteX892" fmla="*/ 798332 w 1032287"/>
              <a:gd name="connsiteY892" fmla="*/ 525332 h 1049988"/>
              <a:gd name="connsiteX893" fmla="*/ 799770 w 1032287"/>
              <a:gd name="connsiteY893" fmla="*/ 526526 h 1049988"/>
              <a:gd name="connsiteX894" fmla="*/ 801109 w 1032287"/>
              <a:gd name="connsiteY894" fmla="*/ 526841 h 1049988"/>
              <a:gd name="connsiteX895" fmla="*/ 802569 w 1032287"/>
              <a:gd name="connsiteY895" fmla="*/ 525721 h 1049988"/>
              <a:gd name="connsiteX896" fmla="*/ 804432 w 1032287"/>
              <a:gd name="connsiteY896" fmla="*/ 523712 h 1049988"/>
              <a:gd name="connsiteX897" fmla="*/ 804561 w 1032287"/>
              <a:gd name="connsiteY897" fmla="*/ 523604 h 1049988"/>
              <a:gd name="connsiteX898" fmla="*/ 806896 w 1032287"/>
              <a:gd name="connsiteY898" fmla="*/ 521650 h 1049988"/>
              <a:gd name="connsiteX899" fmla="*/ 810058 w 1032287"/>
              <a:gd name="connsiteY899" fmla="*/ 521238 h 1049988"/>
              <a:gd name="connsiteX900" fmla="*/ 811646 w 1032287"/>
              <a:gd name="connsiteY900" fmla="*/ 522113 h 1049988"/>
              <a:gd name="connsiteX901" fmla="*/ 813555 w 1032287"/>
              <a:gd name="connsiteY901" fmla="*/ 523385 h 1049988"/>
              <a:gd name="connsiteX902" fmla="*/ 815214 w 1032287"/>
              <a:gd name="connsiteY902" fmla="*/ 523939 h 1049988"/>
              <a:gd name="connsiteX903" fmla="*/ 817807 w 1032287"/>
              <a:gd name="connsiteY903" fmla="*/ 524333 h 1049988"/>
              <a:gd name="connsiteX904" fmla="*/ 819231 w 1032287"/>
              <a:gd name="connsiteY904" fmla="*/ 524968 h 1049988"/>
              <a:gd name="connsiteX905" fmla="*/ 820242 w 1032287"/>
              <a:gd name="connsiteY905" fmla="*/ 526578 h 1049988"/>
              <a:gd name="connsiteX906" fmla="*/ 820256 w 1032287"/>
              <a:gd name="connsiteY906" fmla="*/ 528809 h 1049988"/>
              <a:gd name="connsiteX907" fmla="*/ 820598 w 1032287"/>
              <a:gd name="connsiteY907" fmla="*/ 529857 h 1049988"/>
              <a:gd name="connsiteX908" fmla="*/ 822025 w 1032287"/>
              <a:gd name="connsiteY908" fmla="*/ 534249 h 1049988"/>
              <a:gd name="connsiteX909" fmla="*/ 825273 w 1032287"/>
              <a:gd name="connsiteY909" fmla="*/ 538501 h 1049988"/>
              <a:gd name="connsiteX910" fmla="*/ 825407 w 1032287"/>
              <a:gd name="connsiteY910" fmla="*/ 538758 h 1049988"/>
              <a:gd name="connsiteX911" fmla="*/ 826589 w 1032287"/>
              <a:gd name="connsiteY911" fmla="*/ 541033 h 1049988"/>
              <a:gd name="connsiteX912" fmla="*/ 826542 w 1032287"/>
              <a:gd name="connsiteY912" fmla="*/ 542975 h 1049988"/>
              <a:gd name="connsiteX913" fmla="*/ 826491 w 1032287"/>
              <a:gd name="connsiteY913" fmla="*/ 545062 h 1049988"/>
              <a:gd name="connsiteX914" fmla="*/ 827000 w 1032287"/>
              <a:gd name="connsiteY914" fmla="*/ 545863 h 1049988"/>
              <a:gd name="connsiteX915" fmla="*/ 827742 w 1032287"/>
              <a:gd name="connsiteY915" fmla="*/ 547035 h 1049988"/>
              <a:gd name="connsiteX916" fmla="*/ 829612 w 1032287"/>
              <a:gd name="connsiteY916" fmla="*/ 549006 h 1049988"/>
              <a:gd name="connsiteX917" fmla="*/ 830504 w 1032287"/>
              <a:gd name="connsiteY917" fmla="*/ 547679 h 1049988"/>
              <a:gd name="connsiteX918" fmla="*/ 831562 w 1032287"/>
              <a:gd name="connsiteY918" fmla="*/ 546082 h 1049988"/>
              <a:gd name="connsiteX919" fmla="*/ 832646 w 1032287"/>
              <a:gd name="connsiteY919" fmla="*/ 545601 h 1049988"/>
              <a:gd name="connsiteX920" fmla="*/ 834430 w 1032287"/>
              <a:gd name="connsiteY920" fmla="*/ 544879 h 1049988"/>
              <a:gd name="connsiteX921" fmla="*/ 836619 w 1032287"/>
              <a:gd name="connsiteY921" fmla="*/ 544715 h 1049988"/>
              <a:gd name="connsiteX922" fmla="*/ 838956 w 1032287"/>
              <a:gd name="connsiteY922" fmla="*/ 544151 h 1049988"/>
              <a:gd name="connsiteX923" fmla="*/ 840190 w 1032287"/>
              <a:gd name="connsiteY923" fmla="*/ 543431 h 1049988"/>
              <a:gd name="connsiteX924" fmla="*/ 842203 w 1032287"/>
              <a:gd name="connsiteY924" fmla="*/ 542468 h 1049988"/>
              <a:gd name="connsiteX925" fmla="*/ 845305 w 1032287"/>
              <a:gd name="connsiteY925" fmla="*/ 541186 h 1049988"/>
              <a:gd name="connsiteX926" fmla="*/ 848640 w 1032287"/>
              <a:gd name="connsiteY926" fmla="*/ 539823 h 1049988"/>
              <a:gd name="connsiteX927" fmla="*/ 851435 w 1032287"/>
              <a:gd name="connsiteY927" fmla="*/ 538780 h 1049988"/>
              <a:gd name="connsiteX928" fmla="*/ 853942 w 1032287"/>
              <a:gd name="connsiteY928" fmla="*/ 537813 h 1049988"/>
              <a:gd name="connsiteX929" fmla="*/ 856048 w 1032287"/>
              <a:gd name="connsiteY929" fmla="*/ 537986 h 1049988"/>
              <a:gd name="connsiteX930" fmla="*/ 857599 w 1032287"/>
              <a:gd name="connsiteY930" fmla="*/ 538657 h 1049988"/>
              <a:gd name="connsiteX931" fmla="*/ 860217 w 1032287"/>
              <a:gd name="connsiteY931" fmla="*/ 541366 h 1049988"/>
              <a:gd name="connsiteX932" fmla="*/ 861954 w 1032287"/>
              <a:gd name="connsiteY932" fmla="*/ 541726 h 1049988"/>
              <a:gd name="connsiteX933" fmla="*/ 862155 w 1032287"/>
              <a:gd name="connsiteY933" fmla="*/ 541719 h 1049988"/>
              <a:gd name="connsiteX934" fmla="*/ 865384 w 1032287"/>
              <a:gd name="connsiteY934" fmla="*/ 541620 h 1049988"/>
              <a:gd name="connsiteX935" fmla="*/ 866182 w 1032287"/>
              <a:gd name="connsiteY935" fmla="*/ 541595 h 1049988"/>
              <a:gd name="connsiteX936" fmla="*/ 867031 w 1032287"/>
              <a:gd name="connsiteY936" fmla="*/ 541569 h 1049988"/>
              <a:gd name="connsiteX937" fmla="*/ 869501 w 1032287"/>
              <a:gd name="connsiteY937" fmla="*/ 540562 h 1049988"/>
              <a:gd name="connsiteX938" fmla="*/ 875201 w 1032287"/>
              <a:gd name="connsiteY938" fmla="*/ 541144 h 1049988"/>
              <a:gd name="connsiteX939" fmla="*/ 876748 w 1032287"/>
              <a:gd name="connsiteY939" fmla="*/ 540761 h 1049988"/>
              <a:gd name="connsiteX940" fmla="*/ 876619 w 1032287"/>
              <a:gd name="connsiteY940" fmla="*/ 539957 h 1049988"/>
              <a:gd name="connsiteX941" fmla="*/ 876490 w 1032287"/>
              <a:gd name="connsiteY941" fmla="*/ 539152 h 1049988"/>
              <a:gd name="connsiteX942" fmla="*/ 877724 w 1032287"/>
              <a:gd name="connsiteY942" fmla="*/ 538462 h 1049988"/>
              <a:gd name="connsiteX943" fmla="*/ 877801 w 1032287"/>
              <a:gd name="connsiteY943" fmla="*/ 537982 h 1049988"/>
              <a:gd name="connsiteX944" fmla="*/ 877903 w 1032287"/>
              <a:gd name="connsiteY944" fmla="*/ 537347 h 1049988"/>
              <a:gd name="connsiteX945" fmla="*/ 877337 w 1032287"/>
              <a:gd name="connsiteY945" fmla="*/ 535987 h 1049988"/>
              <a:gd name="connsiteX946" fmla="*/ 874894 w 1032287"/>
              <a:gd name="connsiteY946" fmla="*/ 534541 h 1049988"/>
              <a:gd name="connsiteX947" fmla="*/ 874230 w 1032287"/>
              <a:gd name="connsiteY947" fmla="*/ 534149 h 1049988"/>
              <a:gd name="connsiteX948" fmla="*/ 873851 w 1032287"/>
              <a:gd name="connsiteY948" fmla="*/ 532911 h 1049988"/>
              <a:gd name="connsiteX949" fmla="*/ 873882 w 1032287"/>
              <a:gd name="connsiteY949" fmla="*/ 532692 h 1049988"/>
              <a:gd name="connsiteX950" fmla="*/ 874029 w 1032287"/>
              <a:gd name="connsiteY950" fmla="*/ 531672 h 1049988"/>
              <a:gd name="connsiteX951" fmla="*/ 870357 w 1032287"/>
              <a:gd name="connsiteY951" fmla="*/ 528598 h 1049988"/>
              <a:gd name="connsiteX952" fmla="*/ 868030 w 1032287"/>
              <a:gd name="connsiteY952" fmla="*/ 527412 h 1049988"/>
              <a:gd name="connsiteX953" fmla="*/ 866877 w 1032287"/>
              <a:gd name="connsiteY953" fmla="*/ 526823 h 1049988"/>
              <a:gd name="connsiteX954" fmla="*/ 863029 w 1032287"/>
              <a:gd name="connsiteY954" fmla="*/ 525424 h 1049988"/>
              <a:gd name="connsiteX955" fmla="*/ 861288 w 1032287"/>
              <a:gd name="connsiteY955" fmla="*/ 524320 h 1049988"/>
              <a:gd name="connsiteX956" fmla="*/ 860040 w 1032287"/>
              <a:gd name="connsiteY956" fmla="*/ 522904 h 1049988"/>
              <a:gd name="connsiteX957" fmla="*/ 858407 w 1032287"/>
              <a:gd name="connsiteY957" fmla="*/ 519281 h 1049988"/>
              <a:gd name="connsiteX958" fmla="*/ 857773 w 1032287"/>
              <a:gd name="connsiteY958" fmla="*/ 517874 h 1049988"/>
              <a:gd name="connsiteX959" fmla="*/ 857534 w 1032287"/>
              <a:gd name="connsiteY959" fmla="*/ 517345 h 1049988"/>
              <a:gd name="connsiteX960" fmla="*/ 857089 w 1032287"/>
              <a:gd name="connsiteY960" fmla="*/ 516355 h 1049988"/>
              <a:gd name="connsiteX961" fmla="*/ 856720 w 1032287"/>
              <a:gd name="connsiteY961" fmla="*/ 516386 h 1049988"/>
              <a:gd name="connsiteX962" fmla="*/ 856285 w 1032287"/>
              <a:gd name="connsiteY962" fmla="*/ 516422 h 1049988"/>
              <a:gd name="connsiteX963" fmla="*/ 855712 w 1032287"/>
              <a:gd name="connsiteY963" fmla="*/ 517055 h 1049988"/>
              <a:gd name="connsiteX964" fmla="*/ 855608 w 1032287"/>
              <a:gd name="connsiteY964" fmla="*/ 517171 h 1049988"/>
              <a:gd name="connsiteX965" fmla="*/ 855178 w 1032287"/>
              <a:gd name="connsiteY965" fmla="*/ 516604 h 1049988"/>
              <a:gd name="connsiteX966" fmla="*/ 854671 w 1032287"/>
              <a:gd name="connsiteY966" fmla="*/ 515938 h 1049988"/>
              <a:gd name="connsiteX967" fmla="*/ 853430 w 1032287"/>
              <a:gd name="connsiteY967" fmla="*/ 515575 h 1049988"/>
              <a:gd name="connsiteX968" fmla="*/ 853219 w 1032287"/>
              <a:gd name="connsiteY968" fmla="*/ 511548 h 1049988"/>
              <a:gd name="connsiteX969" fmla="*/ 852316 w 1032287"/>
              <a:gd name="connsiteY969" fmla="*/ 509118 h 1049988"/>
              <a:gd name="connsiteX970" fmla="*/ 850509 w 1032287"/>
              <a:gd name="connsiteY970" fmla="*/ 504255 h 1049988"/>
              <a:gd name="connsiteX971" fmla="*/ 851077 w 1032287"/>
              <a:gd name="connsiteY971" fmla="*/ 503682 h 1049988"/>
              <a:gd name="connsiteX972" fmla="*/ 851495 w 1032287"/>
              <a:gd name="connsiteY972" fmla="*/ 503258 h 1049988"/>
              <a:gd name="connsiteX973" fmla="*/ 851356 w 1032287"/>
              <a:gd name="connsiteY973" fmla="*/ 500905 h 1049988"/>
              <a:gd name="connsiteX974" fmla="*/ 851713 w 1032287"/>
              <a:gd name="connsiteY974" fmla="*/ 498487 h 1049988"/>
              <a:gd name="connsiteX975" fmla="*/ 852629 w 1032287"/>
              <a:gd name="connsiteY975" fmla="*/ 496561 h 1049988"/>
              <a:gd name="connsiteX976" fmla="*/ 853063 w 1032287"/>
              <a:gd name="connsiteY976" fmla="*/ 496059 h 1049988"/>
              <a:gd name="connsiteX977" fmla="*/ 854842 w 1032287"/>
              <a:gd name="connsiteY977" fmla="*/ 494005 h 1049988"/>
              <a:gd name="connsiteX978" fmla="*/ 855261 w 1032287"/>
              <a:gd name="connsiteY978" fmla="*/ 493117 h 1049988"/>
              <a:gd name="connsiteX979" fmla="*/ 855516 w 1032287"/>
              <a:gd name="connsiteY979" fmla="*/ 492576 h 1049988"/>
              <a:gd name="connsiteX980" fmla="*/ 855603 w 1032287"/>
              <a:gd name="connsiteY980" fmla="*/ 490638 h 1049988"/>
              <a:gd name="connsiteX981" fmla="*/ 855779 w 1032287"/>
              <a:gd name="connsiteY981" fmla="*/ 486676 h 1049988"/>
              <a:gd name="connsiteX982" fmla="*/ 855788 w 1032287"/>
              <a:gd name="connsiteY982" fmla="*/ 486503 h 1049988"/>
              <a:gd name="connsiteX983" fmla="*/ 857504 w 1032287"/>
              <a:gd name="connsiteY983" fmla="*/ 483890 h 1049988"/>
              <a:gd name="connsiteX984" fmla="*/ 858400 w 1032287"/>
              <a:gd name="connsiteY984" fmla="*/ 478494 h 1049988"/>
              <a:gd name="connsiteX985" fmla="*/ 860386 w 1032287"/>
              <a:gd name="connsiteY985" fmla="*/ 478790 h 1049988"/>
              <a:gd name="connsiteX986" fmla="*/ 860547 w 1032287"/>
              <a:gd name="connsiteY986" fmla="*/ 475011 h 1049988"/>
              <a:gd name="connsiteX987" fmla="*/ 860148 w 1032287"/>
              <a:gd name="connsiteY987" fmla="*/ 470739 h 1049988"/>
              <a:gd name="connsiteX988" fmla="*/ 861962 w 1032287"/>
              <a:gd name="connsiteY988" fmla="*/ 471129 h 1049988"/>
              <a:gd name="connsiteX989" fmla="*/ 863381 w 1032287"/>
              <a:gd name="connsiteY989" fmla="*/ 470871 h 1049988"/>
              <a:gd name="connsiteX990" fmla="*/ 864702 w 1032287"/>
              <a:gd name="connsiteY990" fmla="*/ 470099 h 1049988"/>
              <a:gd name="connsiteX991" fmla="*/ 866023 w 1032287"/>
              <a:gd name="connsiteY991" fmla="*/ 469141 h 1049988"/>
              <a:gd name="connsiteX992" fmla="*/ 867771 w 1032287"/>
              <a:gd name="connsiteY992" fmla="*/ 468654 h 1049988"/>
              <a:gd name="connsiteX993" fmla="*/ 868671 w 1032287"/>
              <a:gd name="connsiteY993" fmla="*/ 468667 h 1049988"/>
              <a:gd name="connsiteX994" fmla="*/ 869711 w 1032287"/>
              <a:gd name="connsiteY994" fmla="*/ 468683 h 1049988"/>
              <a:gd name="connsiteX995" fmla="*/ 871037 w 1032287"/>
              <a:gd name="connsiteY995" fmla="*/ 469076 h 1049988"/>
              <a:gd name="connsiteX996" fmla="*/ 873025 w 1032287"/>
              <a:gd name="connsiteY996" fmla="*/ 469570 h 1049988"/>
              <a:gd name="connsiteX997" fmla="*/ 874209 w 1032287"/>
              <a:gd name="connsiteY997" fmla="*/ 469914 h 1049988"/>
              <a:gd name="connsiteX998" fmla="*/ 875250 w 1032287"/>
              <a:gd name="connsiteY998" fmla="*/ 470348 h 1049988"/>
              <a:gd name="connsiteX999" fmla="*/ 876388 w 1032287"/>
              <a:gd name="connsiteY999" fmla="*/ 471018 h 1049988"/>
              <a:gd name="connsiteX1000" fmla="*/ 877149 w 1032287"/>
              <a:gd name="connsiteY1000" fmla="*/ 471960 h 1049988"/>
              <a:gd name="connsiteX1001" fmla="*/ 877909 w 1032287"/>
              <a:gd name="connsiteY1001" fmla="*/ 472949 h 1049988"/>
              <a:gd name="connsiteX1002" fmla="*/ 878481 w 1032287"/>
              <a:gd name="connsiteY1002" fmla="*/ 474123 h 1049988"/>
              <a:gd name="connsiteX1003" fmla="*/ 878815 w 1032287"/>
              <a:gd name="connsiteY1003" fmla="*/ 475106 h 1049988"/>
              <a:gd name="connsiteX1004" fmla="*/ 879247 w 1032287"/>
              <a:gd name="connsiteY1004" fmla="*/ 476556 h 1049988"/>
              <a:gd name="connsiteX1005" fmla="*/ 879677 w 1032287"/>
              <a:gd name="connsiteY1005" fmla="*/ 477634 h 1049988"/>
              <a:gd name="connsiteX1006" fmla="*/ 880538 w 1032287"/>
              <a:gd name="connsiteY1006" fmla="*/ 480628 h 1049988"/>
              <a:gd name="connsiteX1007" fmla="*/ 881158 w 1032287"/>
              <a:gd name="connsiteY1007" fmla="*/ 481895 h 1049988"/>
              <a:gd name="connsiteX1008" fmla="*/ 881683 w 1032287"/>
              <a:gd name="connsiteY1008" fmla="*/ 483161 h 1049988"/>
              <a:gd name="connsiteX1009" fmla="*/ 882661 w 1032287"/>
              <a:gd name="connsiteY1009" fmla="*/ 485025 h 1049988"/>
              <a:gd name="connsiteX1010" fmla="*/ 885182 w 1032287"/>
              <a:gd name="connsiteY1010" fmla="*/ 492257 h 1049988"/>
              <a:gd name="connsiteX1011" fmla="*/ 885786 w 1032287"/>
              <a:gd name="connsiteY1011" fmla="*/ 493357 h 1049988"/>
              <a:gd name="connsiteX1012" fmla="*/ 886278 w 1032287"/>
              <a:gd name="connsiteY1012" fmla="*/ 494255 h 1049988"/>
              <a:gd name="connsiteX1013" fmla="*/ 886873 w 1032287"/>
              <a:gd name="connsiteY1013" fmla="*/ 495344 h 1049988"/>
              <a:gd name="connsiteX1014" fmla="*/ 889795 w 1032287"/>
              <a:gd name="connsiteY1014" fmla="*/ 496937 h 1049988"/>
              <a:gd name="connsiteX1015" fmla="*/ 891103 w 1032287"/>
              <a:gd name="connsiteY1015" fmla="*/ 498228 h 1049988"/>
              <a:gd name="connsiteX1016" fmla="*/ 892216 w 1032287"/>
              <a:gd name="connsiteY1016" fmla="*/ 498098 h 1049988"/>
              <a:gd name="connsiteX1017" fmla="*/ 892774 w 1032287"/>
              <a:gd name="connsiteY1017" fmla="*/ 498032 h 1049988"/>
              <a:gd name="connsiteX1018" fmla="*/ 893577 w 1032287"/>
              <a:gd name="connsiteY1018" fmla="*/ 497654 h 1049988"/>
              <a:gd name="connsiteX1019" fmla="*/ 894198 w 1032287"/>
              <a:gd name="connsiteY1019" fmla="*/ 497960 h 1049988"/>
              <a:gd name="connsiteX1020" fmla="*/ 894878 w 1032287"/>
              <a:gd name="connsiteY1020" fmla="*/ 497708 h 1049988"/>
              <a:gd name="connsiteX1021" fmla="*/ 895214 w 1032287"/>
              <a:gd name="connsiteY1021" fmla="*/ 497368 h 1049988"/>
              <a:gd name="connsiteX1022" fmla="*/ 895863 w 1032287"/>
              <a:gd name="connsiteY1022" fmla="*/ 496711 h 1049988"/>
              <a:gd name="connsiteX1023" fmla="*/ 897029 w 1032287"/>
              <a:gd name="connsiteY1023" fmla="*/ 496235 h 1049988"/>
              <a:gd name="connsiteX1024" fmla="*/ 897717 w 1032287"/>
              <a:gd name="connsiteY1024" fmla="*/ 495956 h 1049988"/>
              <a:gd name="connsiteX1025" fmla="*/ 898111 w 1032287"/>
              <a:gd name="connsiteY1025" fmla="*/ 494683 h 1049988"/>
              <a:gd name="connsiteX1026" fmla="*/ 898556 w 1032287"/>
              <a:gd name="connsiteY1026" fmla="*/ 493369 h 1049988"/>
              <a:gd name="connsiteX1027" fmla="*/ 899308 w 1032287"/>
              <a:gd name="connsiteY1027" fmla="*/ 492723 h 1049988"/>
              <a:gd name="connsiteX1028" fmla="*/ 899786 w 1032287"/>
              <a:gd name="connsiteY1028" fmla="*/ 492556 h 1049988"/>
              <a:gd name="connsiteX1029" fmla="*/ 903262 w 1032287"/>
              <a:gd name="connsiteY1029" fmla="*/ 491336 h 1049988"/>
              <a:gd name="connsiteX1030" fmla="*/ 903823 w 1032287"/>
              <a:gd name="connsiteY1030" fmla="*/ 491827 h 1049988"/>
              <a:gd name="connsiteX1031" fmla="*/ 905747 w 1032287"/>
              <a:gd name="connsiteY1031" fmla="*/ 492309 h 1049988"/>
              <a:gd name="connsiteX1032" fmla="*/ 906797 w 1032287"/>
              <a:gd name="connsiteY1032" fmla="*/ 491871 h 1049988"/>
              <a:gd name="connsiteX1033" fmla="*/ 909657 w 1032287"/>
              <a:gd name="connsiteY1033" fmla="*/ 488607 h 1049988"/>
              <a:gd name="connsiteX1034" fmla="*/ 910505 w 1032287"/>
              <a:gd name="connsiteY1034" fmla="*/ 487595 h 1049988"/>
              <a:gd name="connsiteX1035" fmla="*/ 911544 w 1032287"/>
              <a:gd name="connsiteY1035" fmla="*/ 486959 h 1049988"/>
              <a:gd name="connsiteX1036" fmla="*/ 912489 w 1032287"/>
              <a:gd name="connsiteY1036" fmla="*/ 486786 h 1049988"/>
              <a:gd name="connsiteX1037" fmla="*/ 913812 w 1032287"/>
              <a:gd name="connsiteY1037" fmla="*/ 486339 h 1049988"/>
              <a:gd name="connsiteX1038" fmla="*/ 915887 w 1032287"/>
              <a:gd name="connsiteY1038" fmla="*/ 484786 h 1049988"/>
              <a:gd name="connsiteX1039" fmla="*/ 917775 w 1032287"/>
              <a:gd name="connsiteY1039" fmla="*/ 483790 h 1049988"/>
              <a:gd name="connsiteX1040" fmla="*/ 919947 w 1032287"/>
              <a:gd name="connsiteY1040" fmla="*/ 482518 h 1049988"/>
              <a:gd name="connsiteX1041" fmla="*/ 921554 w 1032287"/>
              <a:gd name="connsiteY1041" fmla="*/ 482077 h 1049988"/>
              <a:gd name="connsiteX1042" fmla="*/ 923541 w 1032287"/>
              <a:gd name="connsiteY1042" fmla="*/ 481920 h 1049988"/>
              <a:gd name="connsiteX1043" fmla="*/ 925905 w 1032287"/>
              <a:gd name="connsiteY1043" fmla="*/ 481768 h 1049988"/>
              <a:gd name="connsiteX1044" fmla="*/ 929496 w 1032287"/>
              <a:gd name="connsiteY1044" fmla="*/ 480517 h 1049988"/>
              <a:gd name="connsiteX1045" fmla="*/ 932140 w 1032287"/>
              <a:gd name="connsiteY1045" fmla="*/ 479531 h 1049988"/>
              <a:gd name="connsiteX1046" fmla="*/ 935542 w 1032287"/>
              <a:gd name="connsiteY1046" fmla="*/ 478649 h 1049988"/>
              <a:gd name="connsiteX1047" fmla="*/ 938191 w 1032287"/>
              <a:gd name="connsiteY1047" fmla="*/ 478316 h 1049988"/>
              <a:gd name="connsiteX1048" fmla="*/ 942081 w 1032287"/>
              <a:gd name="connsiteY1048" fmla="*/ 477647 h 1049988"/>
              <a:gd name="connsiteX1049" fmla="*/ 945494 w 1032287"/>
              <a:gd name="connsiteY1049" fmla="*/ 478679 h 1049988"/>
              <a:gd name="connsiteX1050" fmla="*/ 947194 w 1032287"/>
              <a:gd name="connsiteY1050" fmla="*/ 480222 h 1049988"/>
              <a:gd name="connsiteX1051" fmla="*/ 947798 w 1032287"/>
              <a:gd name="connsiteY1051" fmla="*/ 480770 h 1049988"/>
              <a:gd name="connsiteX1052" fmla="*/ 948388 w 1032287"/>
              <a:gd name="connsiteY1052" fmla="*/ 481032 h 1049988"/>
              <a:gd name="connsiteX1053" fmla="*/ 949040 w 1032287"/>
              <a:gd name="connsiteY1053" fmla="*/ 481320 h 1049988"/>
              <a:gd name="connsiteX1054" fmla="*/ 953504 w 1032287"/>
              <a:gd name="connsiteY1054" fmla="*/ 482098 h 1049988"/>
              <a:gd name="connsiteX1055" fmla="*/ 953805 w 1032287"/>
              <a:gd name="connsiteY1055" fmla="*/ 482312 h 1049988"/>
              <a:gd name="connsiteX1056" fmla="*/ 955308 w 1032287"/>
              <a:gd name="connsiteY1056" fmla="*/ 483388 h 1049988"/>
              <a:gd name="connsiteX1057" fmla="*/ 956256 w 1032287"/>
              <a:gd name="connsiteY1057" fmla="*/ 483329 h 1049988"/>
              <a:gd name="connsiteX1058" fmla="*/ 956423 w 1032287"/>
              <a:gd name="connsiteY1058" fmla="*/ 483319 h 1049988"/>
              <a:gd name="connsiteX1059" fmla="*/ 956296 w 1032287"/>
              <a:gd name="connsiteY1059" fmla="*/ 482762 h 1049988"/>
              <a:gd name="connsiteX1060" fmla="*/ 956647 w 1032287"/>
              <a:gd name="connsiteY1060" fmla="*/ 482086 h 1049988"/>
              <a:gd name="connsiteX1061" fmla="*/ 956909 w 1032287"/>
              <a:gd name="connsiteY1061" fmla="*/ 481581 h 1049988"/>
              <a:gd name="connsiteX1062" fmla="*/ 958576 w 1032287"/>
              <a:gd name="connsiteY1062" fmla="*/ 480827 h 1049988"/>
              <a:gd name="connsiteX1063" fmla="*/ 958882 w 1032287"/>
              <a:gd name="connsiteY1063" fmla="*/ 480144 h 1049988"/>
              <a:gd name="connsiteX1064" fmla="*/ 958899 w 1032287"/>
              <a:gd name="connsiteY1064" fmla="*/ 477485 h 1049988"/>
              <a:gd name="connsiteX1065" fmla="*/ 958913 w 1032287"/>
              <a:gd name="connsiteY1065" fmla="*/ 474879 h 1049988"/>
              <a:gd name="connsiteX1066" fmla="*/ 959445 w 1032287"/>
              <a:gd name="connsiteY1066" fmla="*/ 473070 h 1049988"/>
              <a:gd name="connsiteX1067" fmla="*/ 960007 w 1032287"/>
              <a:gd name="connsiteY1067" fmla="*/ 471156 h 1049988"/>
              <a:gd name="connsiteX1068" fmla="*/ 960915 w 1032287"/>
              <a:gd name="connsiteY1068" fmla="*/ 469847 h 1049988"/>
              <a:gd name="connsiteX1069" fmla="*/ 960674 w 1032287"/>
              <a:gd name="connsiteY1069" fmla="*/ 468734 h 1049988"/>
              <a:gd name="connsiteX1070" fmla="*/ 961534 w 1032287"/>
              <a:gd name="connsiteY1070" fmla="*/ 467429 h 1049988"/>
              <a:gd name="connsiteX1071" fmla="*/ 961583 w 1032287"/>
              <a:gd name="connsiteY1071" fmla="*/ 465075 h 1049988"/>
              <a:gd name="connsiteX1072" fmla="*/ 961978 w 1032287"/>
              <a:gd name="connsiteY1072" fmla="*/ 464342 h 1049988"/>
              <a:gd name="connsiteX1073" fmla="*/ 962318 w 1032287"/>
              <a:gd name="connsiteY1073" fmla="*/ 463708 h 1049988"/>
              <a:gd name="connsiteX1074" fmla="*/ 962638 w 1032287"/>
              <a:gd name="connsiteY1074" fmla="*/ 463555 h 1049988"/>
              <a:gd name="connsiteX1075" fmla="*/ 963245 w 1032287"/>
              <a:gd name="connsiteY1075" fmla="*/ 463268 h 1049988"/>
              <a:gd name="connsiteX1076" fmla="*/ 963407 w 1032287"/>
              <a:gd name="connsiteY1076" fmla="*/ 462565 h 1049988"/>
              <a:gd name="connsiteX1077" fmla="*/ 963487 w 1032287"/>
              <a:gd name="connsiteY1077" fmla="*/ 462213 h 1049988"/>
              <a:gd name="connsiteX1078" fmla="*/ 964164 w 1032287"/>
              <a:gd name="connsiteY1078" fmla="*/ 461590 h 1049988"/>
              <a:gd name="connsiteX1079" fmla="*/ 964720 w 1032287"/>
              <a:gd name="connsiteY1079" fmla="*/ 461152 h 1049988"/>
              <a:gd name="connsiteX1080" fmla="*/ 965117 w 1032287"/>
              <a:gd name="connsiteY1080" fmla="*/ 459726 h 1049988"/>
              <a:gd name="connsiteX1081" fmla="*/ 965205 w 1032287"/>
              <a:gd name="connsiteY1081" fmla="*/ 459415 h 1049988"/>
              <a:gd name="connsiteX1082" fmla="*/ 964950 w 1032287"/>
              <a:gd name="connsiteY1082" fmla="*/ 458148 h 1049988"/>
              <a:gd name="connsiteX1083" fmla="*/ 964695 w 1032287"/>
              <a:gd name="connsiteY1083" fmla="*/ 456878 h 1049988"/>
              <a:gd name="connsiteX1084" fmla="*/ 964466 w 1032287"/>
              <a:gd name="connsiteY1084" fmla="*/ 456570 h 1049988"/>
              <a:gd name="connsiteX1085" fmla="*/ 964008 w 1032287"/>
              <a:gd name="connsiteY1085" fmla="*/ 455954 h 1049988"/>
              <a:gd name="connsiteX1086" fmla="*/ 963325 w 1032287"/>
              <a:gd name="connsiteY1086" fmla="*/ 455710 h 1049988"/>
              <a:gd name="connsiteX1087" fmla="*/ 962515 w 1032287"/>
              <a:gd name="connsiteY1087" fmla="*/ 455488 h 1049988"/>
              <a:gd name="connsiteX1088" fmla="*/ 961340 w 1032287"/>
              <a:gd name="connsiteY1088" fmla="*/ 455164 h 1049988"/>
              <a:gd name="connsiteX1089" fmla="*/ 961021 w 1032287"/>
              <a:gd name="connsiteY1089" fmla="*/ 453617 h 1049988"/>
              <a:gd name="connsiteX1090" fmla="*/ 963425 w 1032287"/>
              <a:gd name="connsiteY1090" fmla="*/ 451621 h 1049988"/>
              <a:gd name="connsiteX1091" fmla="*/ 963353 w 1032287"/>
              <a:gd name="connsiteY1091" fmla="*/ 449825 h 1049988"/>
              <a:gd name="connsiteX1092" fmla="*/ 963510 w 1032287"/>
              <a:gd name="connsiteY1092" fmla="*/ 448445 h 1049988"/>
              <a:gd name="connsiteX1093" fmla="*/ 963825 w 1032287"/>
              <a:gd name="connsiteY1093" fmla="*/ 445672 h 1049988"/>
              <a:gd name="connsiteX1094" fmla="*/ 963261 w 1032287"/>
              <a:gd name="connsiteY1094" fmla="*/ 444685 h 1049988"/>
              <a:gd name="connsiteX1095" fmla="*/ 962017 w 1032287"/>
              <a:gd name="connsiteY1095" fmla="*/ 443700 h 1049988"/>
              <a:gd name="connsiteX1096" fmla="*/ 962012 w 1032287"/>
              <a:gd name="connsiteY1096" fmla="*/ 442834 h 1049988"/>
              <a:gd name="connsiteX1097" fmla="*/ 963675 w 1032287"/>
              <a:gd name="connsiteY1097" fmla="*/ 441089 h 1049988"/>
              <a:gd name="connsiteX1098" fmla="*/ 964164 w 1032287"/>
              <a:gd name="connsiteY1098" fmla="*/ 439970 h 1049988"/>
              <a:gd name="connsiteX1099" fmla="*/ 961005 w 1032287"/>
              <a:gd name="connsiteY1099" fmla="*/ 440176 h 1049988"/>
              <a:gd name="connsiteX1100" fmla="*/ 960753 w 1032287"/>
              <a:gd name="connsiteY1100" fmla="*/ 439372 h 1049988"/>
              <a:gd name="connsiteX1101" fmla="*/ 962043 w 1032287"/>
              <a:gd name="connsiteY1101" fmla="*/ 437506 h 1049988"/>
              <a:gd name="connsiteX1102" fmla="*/ 962406 w 1032287"/>
              <a:gd name="connsiteY1102" fmla="*/ 436079 h 1049988"/>
              <a:gd name="connsiteX1103" fmla="*/ 962017 w 1032287"/>
              <a:gd name="connsiteY1103" fmla="*/ 435217 h 1049988"/>
              <a:gd name="connsiteX1104" fmla="*/ 961904 w 1032287"/>
              <a:gd name="connsiteY1104" fmla="*/ 434967 h 1049988"/>
              <a:gd name="connsiteX1105" fmla="*/ 960478 w 1032287"/>
              <a:gd name="connsiteY1105" fmla="*/ 434853 h 1049988"/>
              <a:gd name="connsiteX1106" fmla="*/ 960104 w 1032287"/>
              <a:gd name="connsiteY1106" fmla="*/ 434483 h 1049988"/>
              <a:gd name="connsiteX1107" fmla="*/ 960161 w 1032287"/>
              <a:gd name="connsiteY1107" fmla="*/ 433554 h 1049988"/>
              <a:gd name="connsiteX1108" fmla="*/ 961695 w 1032287"/>
              <a:gd name="connsiteY1108" fmla="*/ 430943 h 1049988"/>
              <a:gd name="connsiteX1109" fmla="*/ 960259 w 1032287"/>
              <a:gd name="connsiteY1109" fmla="*/ 429031 h 1049988"/>
              <a:gd name="connsiteX1110" fmla="*/ 960297 w 1032287"/>
              <a:gd name="connsiteY1110" fmla="*/ 428546 h 1049988"/>
              <a:gd name="connsiteX1111" fmla="*/ 960316 w 1032287"/>
              <a:gd name="connsiteY1111" fmla="*/ 428287 h 1049988"/>
              <a:gd name="connsiteX1112" fmla="*/ 960369 w 1032287"/>
              <a:gd name="connsiteY1112" fmla="*/ 426553 h 1049988"/>
              <a:gd name="connsiteX1113" fmla="*/ 960697 w 1032287"/>
              <a:gd name="connsiteY1113" fmla="*/ 425918 h 1049988"/>
              <a:gd name="connsiteX1114" fmla="*/ 960982 w 1032287"/>
              <a:gd name="connsiteY1114" fmla="*/ 425372 h 1049988"/>
              <a:gd name="connsiteX1115" fmla="*/ 962223 w 1032287"/>
              <a:gd name="connsiteY1115" fmla="*/ 425053 h 1049988"/>
              <a:gd name="connsiteX1116" fmla="*/ 962466 w 1032287"/>
              <a:gd name="connsiteY1116" fmla="*/ 424991 h 1049988"/>
              <a:gd name="connsiteX1117" fmla="*/ 962632 w 1032287"/>
              <a:gd name="connsiteY1117" fmla="*/ 424657 h 1049988"/>
              <a:gd name="connsiteX1118" fmla="*/ 962955 w 1032287"/>
              <a:gd name="connsiteY1118" fmla="*/ 423997 h 1049988"/>
              <a:gd name="connsiteX1119" fmla="*/ 962082 w 1032287"/>
              <a:gd name="connsiteY1119" fmla="*/ 423013 h 1049988"/>
              <a:gd name="connsiteX1120" fmla="*/ 962215 w 1032287"/>
              <a:gd name="connsiteY1120" fmla="*/ 422334 h 1049988"/>
              <a:gd name="connsiteX1121" fmla="*/ 962264 w 1032287"/>
              <a:gd name="connsiteY1121" fmla="*/ 422082 h 1049988"/>
              <a:gd name="connsiteX1122" fmla="*/ 961816 w 1032287"/>
              <a:gd name="connsiteY1122" fmla="*/ 419607 h 1049988"/>
              <a:gd name="connsiteX1123" fmla="*/ 962013 w 1032287"/>
              <a:gd name="connsiteY1123" fmla="*/ 418796 h 1049988"/>
              <a:gd name="connsiteX1124" fmla="*/ 962300 w 1032287"/>
              <a:gd name="connsiteY1124" fmla="*/ 417622 h 1049988"/>
              <a:gd name="connsiteX1125" fmla="*/ 962843 w 1032287"/>
              <a:gd name="connsiteY1125" fmla="*/ 417102 h 1049988"/>
              <a:gd name="connsiteX1126" fmla="*/ 963470 w 1032287"/>
              <a:gd name="connsiteY1126" fmla="*/ 416500 h 1049988"/>
              <a:gd name="connsiteX1127" fmla="*/ 963670 w 1032287"/>
              <a:gd name="connsiteY1127" fmla="*/ 415723 h 1049988"/>
              <a:gd name="connsiteX1128" fmla="*/ 964077 w 1032287"/>
              <a:gd name="connsiteY1128" fmla="*/ 414142 h 1049988"/>
              <a:gd name="connsiteX1129" fmla="*/ 965061 w 1032287"/>
              <a:gd name="connsiteY1129" fmla="*/ 412898 h 1049988"/>
              <a:gd name="connsiteX1130" fmla="*/ 965728 w 1032287"/>
              <a:gd name="connsiteY1130" fmla="*/ 410664 h 1049988"/>
              <a:gd name="connsiteX1131" fmla="*/ 966651 w 1032287"/>
              <a:gd name="connsiteY1131" fmla="*/ 409233 h 1049988"/>
              <a:gd name="connsiteX1132" fmla="*/ 967071 w 1032287"/>
              <a:gd name="connsiteY1132" fmla="*/ 409071 h 1049988"/>
              <a:gd name="connsiteX1133" fmla="*/ 968955 w 1032287"/>
              <a:gd name="connsiteY1133" fmla="*/ 408292 h 1049988"/>
              <a:gd name="connsiteX1134" fmla="*/ 969424 w 1032287"/>
              <a:gd name="connsiteY1134" fmla="*/ 406615 h 1049988"/>
              <a:gd name="connsiteX1135" fmla="*/ 970593 w 1032287"/>
              <a:gd name="connsiteY1135" fmla="*/ 405121 h 1049988"/>
              <a:gd name="connsiteX1136" fmla="*/ 973811 w 1032287"/>
              <a:gd name="connsiteY1136" fmla="*/ 404606 h 1049988"/>
              <a:gd name="connsiteX1137" fmla="*/ 974068 w 1032287"/>
              <a:gd name="connsiteY1137" fmla="*/ 404554 h 1049988"/>
              <a:gd name="connsiteX1138" fmla="*/ 974431 w 1032287"/>
              <a:gd name="connsiteY1138" fmla="*/ 404478 h 1049988"/>
              <a:gd name="connsiteX1139" fmla="*/ 974552 w 1032287"/>
              <a:gd name="connsiteY1139" fmla="*/ 403937 h 1049988"/>
              <a:gd name="connsiteX1140" fmla="*/ 974974 w 1032287"/>
              <a:gd name="connsiteY1140" fmla="*/ 402060 h 1049988"/>
              <a:gd name="connsiteX1141" fmla="*/ 975838 w 1032287"/>
              <a:gd name="connsiteY1141" fmla="*/ 401498 h 1049988"/>
              <a:gd name="connsiteX1142" fmla="*/ 976632 w 1032287"/>
              <a:gd name="connsiteY1142" fmla="*/ 399200 h 1049988"/>
              <a:gd name="connsiteX1143" fmla="*/ 978479 w 1032287"/>
              <a:gd name="connsiteY1143" fmla="*/ 397331 h 1049988"/>
              <a:gd name="connsiteX1144" fmla="*/ 978625 w 1032287"/>
              <a:gd name="connsiteY1144" fmla="*/ 396824 h 1049988"/>
              <a:gd name="connsiteX1145" fmla="*/ 979208 w 1032287"/>
              <a:gd name="connsiteY1145" fmla="*/ 394789 h 1049988"/>
              <a:gd name="connsiteX1146" fmla="*/ 979585 w 1032287"/>
              <a:gd name="connsiteY1146" fmla="*/ 394820 h 1049988"/>
              <a:gd name="connsiteX1147" fmla="*/ 980572 w 1032287"/>
              <a:gd name="connsiteY1147" fmla="*/ 394903 h 1049988"/>
              <a:gd name="connsiteX1148" fmla="*/ 980824 w 1032287"/>
              <a:gd name="connsiteY1148" fmla="*/ 394368 h 1049988"/>
              <a:gd name="connsiteX1149" fmla="*/ 981184 w 1032287"/>
              <a:gd name="connsiteY1149" fmla="*/ 393600 h 1049988"/>
              <a:gd name="connsiteX1150" fmla="*/ 983161 w 1032287"/>
              <a:gd name="connsiteY1150" fmla="*/ 392411 h 1049988"/>
              <a:gd name="connsiteX1151" fmla="*/ 983066 w 1032287"/>
              <a:gd name="connsiteY1151" fmla="*/ 392097 h 1049988"/>
              <a:gd name="connsiteX1152" fmla="*/ 982677 w 1032287"/>
              <a:gd name="connsiteY1152" fmla="*/ 390709 h 1049988"/>
              <a:gd name="connsiteX1153" fmla="*/ 982901 w 1032287"/>
              <a:gd name="connsiteY1153" fmla="*/ 390369 h 1049988"/>
              <a:gd name="connsiteX1154" fmla="*/ 984819 w 1032287"/>
              <a:gd name="connsiteY1154" fmla="*/ 389579 h 1049988"/>
              <a:gd name="connsiteX1155" fmla="*/ 985497 w 1032287"/>
              <a:gd name="connsiteY1155" fmla="*/ 389300 h 1049988"/>
              <a:gd name="connsiteX1156" fmla="*/ 986302 w 1032287"/>
              <a:gd name="connsiteY1156" fmla="*/ 388408 h 1049988"/>
              <a:gd name="connsiteX1157" fmla="*/ 988086 w 1032287"/>
              <a:gd name="connsiteY1157" fmla="*/ 386435 h 1049988"/>
              <a:gd name="connsiteX1158" fmla="*/ 988980 w 1032287"/>
              <a:gd name="connsiteY1158" fmla="*/ 386067 h 1049988"/>
              <a:gd name="connsiteX1159" fmla="*/ 989878 w 1032287"/>
              <a:gd name="connsiteY1159" fmla="*/ 385697 h 1049988"/>
              <a:gd name="connsiteX1160" fmla="*/ 989871 w 1032287"/>
              <a:gd name="connsiteY1160" fmla="*/ 384599 h 1049988"/>
              <a:gd name="connsiteX1161" fmla="*/ 989865 w 1032287"/>
              <a:gd name="connsiteY1161" fmla="*/ 383514 h 1049988"/>
              <a:gd name="connsiteX1162" fmla="*/ 991415 w 1032287"/>
              <a:gd name="connsiteY1162" fmla="*/ 383629 h 1049988"/>
              <a:gd name="connsiteX1163" fmla="*/ 991564 w 1032287"/>
              <a:gd name="connsiteY1163" fmla="*/ 382707 h 1049988"/>
              <a:gd name="connsiteX1164" fmla="*/ 991595 w 1032287"/>
              <a:gd name="connsiteY1164" fmla="*/ 382512 h 1049988"/>
              <a:gd name="connsiteX1165" fmla="*/ 991447 w 1032287"/>
              <a:gd name="connsiteY1165" fmla="*/ 382211 h 1049988"/>
              <a:gd name="connsiteX1166" fmla="*/ 990842 w 1032287"/>
              <a:gd name="connsiteY1166" fmla="*/ 380969 h 1049988"/>
              <a:gd name="connsiteX1167" fmla="*/ 991220 w 1032287"/>
              <a:gd name="connsiteY1167" fmla="*/ 380517 h 1049988"/>
              <a:gd name="connsiteX1168" fmla="*/ 991519 w 1032287"/>
              <a:gd name="connsiteY1168" fmla="*/ 380159 h 1049988"/>
              <a:gd name="connsiteX1169" fmla="*/ 992881 w 1032287"/>
              <a:gd name="connsiteY1169" fmla="*/ 380028 h 1049988"/>
              <a:gd name="connsiteX1170" fmla="*/ 993313 w 1032287"/>
              <a:gd name="connsiteY1170" fmla="*/ 379468 h 1049988"/>
              <a:gd name="connsiteX1171" fmla="*/ 993583 w 1032287"/>
              <a:gd name="connsiteY1171" fmla="*/ 377823 h 1049988"/>
              <a:gd name="connsiteX1172" fmla="*/ 993853 w 1032287"/>
              <a:gd name="connsiteY1172" fmla="*/ 376183 h 1049988"/>
              <a:gd name="connsiteX1173" fmla="*/ 995036 w 1032287"/>
              <a:gd name="connsiteY1173" fmla="*/ 376377 h 1049988"/>
              <a:gd name="connsiteX1174" fmla="*/ 996023 w 1032287"/>
              <a:gd name="connsiteY1174" fmla="*/ 376541 h 1049988"/>
              <a:gd name="connsiteX1175" fmla="*/ 996513 w 1032287"/>
              <a:gd name="connsiteY1175" fmla="*/ 375547 h 1049988"/>
              <a:gd name="connsiteX1176" fmla="*/ 996467 w 1032287"/>
              <a:gd name="connsiteY1176" fmla="*/ 375381 h 1049988"/>
              <a:gd name="connsiteX1177" fmla="*/ 996134 w 1032287"/>
              <a:gd name="connsiteY1177" fmla="*/ 374186 h 1049988"/>
              <a:gd name="connsiteX1178" fmla="*/ 997819 w 1032287"/>
              <a:gd name="connsiteY1178" fmla="*/ 372064 h 1049988"/>
              <a:gd name="connsiteX1179" fmla="*/ 999149 w 1032287"/>
              <a:gd name="connsiteY1179" fmla="*/ 370391 h 1049988"/>
              <a:gd name="connsiteX1180" fmla="*/ 998810 w 1032287"/>
              <a:gd name="connsiteY1180" fmla="*/ 369904 h 1049988"/>
              <a:gd name="connsiteX1181" fmla="*/ 998336 w 1032287"/>
              <a:gd name="connsiteY1181" fmla="*/ 369219 h 1049988"/>
              <a:gd name="connsiteX1182" fmla="*/ 999015 w 1032287"/>
              <a:gd name="connsiteY1182" fmla="*/ 368596 h 1049988"/>
              <a:gd name="connsiteX1183" fmla="*/ 1000552 w 1032287"/>
              <a:gd name="connsiteY1183" fmla="*/ 368347 h 1049988"/>
              <a:gd name="connsiteX1184" fmla="*/ 1000997 w 1032287"/>
              <a:gd name="connsiteY1184" fmla="*/ 368275 h 1049988"/>
              <a:gd name="connsiteX1185" fmla="*/ 1001513 w 1032287"/>
              <a:gd name="connsiteY1185" fmla="*/ 366784 h 1049988"/>
              <a:gd name="connsiteX1186" fmla="*/ 1001727 w 1032287"/>
              <a:gd name="connsiteY1186" fmla="*/ 366164 h 1049988"/>
              <a:gd name="connsiteX1187" fmla="*/ 1002283 w 1032287"/>
              <a:gd name="connsiteY1187" fmla="*/ 365665 h 1049988"/>
              <a:gd name="connsiteX1188" fmla="*/ 1003240 w 1032287"/>
              <a:gd name="connsiteY1188" fmla="*/ 365441 h 1049988"/>
              <a:gd name="connsiteX1189" fmla="*/ 1004450 w 1032287"/>
              <a:gd name="connsiteY1189" fmla="*/ 365157 h 1049988"/>
              <a:gd name="connsiteX1190" fmla="*/ 1004612 w 1032287"/>
              <a:gd name="connsiteY1190" fmla="*/ 364967 h 1049988"/>
              <a:gd name="connsiteX1191" fmla="*/ 1005681 w 1032287"/>
              <a:gd name="connsiteY1191" fmla="*/ 363726 h 1049988"/>
              <a:gd name="connsiteX1192" fmla="*/ 1006742 w 1032287"/>
              <a:gd name="connsiteY1192" fmla="*/ 362438 h 1049988"/>
              <a:gd name="connsiteX1193" fmla="*/ 1007215 w 1032287"/>
              <a:gd name="connsiteY1193" fmla="*/ 361797 h 1049988"/>
              <a:gd name="connsiteX1194" fmla="*/ 1007086 w 1032287"/>
              <a:gd name="connsiteY1194" fmla="*/ 360001 h 1049988"/>
              <a:gd name="connsiteX1195" fmla="*/ 1007302 w 1032287"/>
              <a:gd name="connsiteY1195" fmla="*/ 359691 h 1049988"/>
              <a:gd name="connsiteX1196" fmla="*/ 1007516 w 1032287"/>
              <a:gd name="connsiteY1196" fmla="*/ 359380 h 1049988"/>
              <a:gd name="connsiteX1197" fmla="*/ 1010181 w 1032287"/>
              <a:gd name="connsiteY1197" fmla="*/ 359488 h 1049988"/>
              <a:gd name="connsiteX1198" fmla="*/ 1010413 w 1032287"/>
              <a:gd name="connsiteY1198" fmla="*/ 358237 h 1049988"/>
              <a:gd name="connsiteX1199" fmla="*/ 1010346 w 1032287"/>
              <a:gd name="connsiteY1199" fmla="*/ 357992 h 1049988"/>
              <a:gd name="connsiteX1200" fmla="*/ 1010107 w 1032287"/>
              <a:gd name="connsiteY1200" fmla="*/ 357384 h 1049988"/>
              <a:gd name="connsiteX1201" fmla="*/ 1010910 w 1032287"/>
              <a:gd name="connsiteY1201" fmla="*/ 356883 h 1049988"/>
              <a:gd name="connsiteX1202" fmla="*/ 1011144 w 1032287"/>
              <a:gd name="connsiteY1202" fmla="*/ 354342 h 1049988"/>
              <a:gd name="connsiteX1203" fmla="*/ 1013683 w 1032287"/>
              <a:gd name="connsiteY1203" fmla="*/ 353894 h 1049988"/>
              <a:gd name="connsiteX1204" fmla="*/ 1014421 w 1032287"/>
              <a:gd name="connsiteY1204" fmla="*/ 352836 h 1049988"/>
              <a:gd name="connsiteX1205" fmla="*/ 1014328 w 1032287"/>
              <a:gd name="connsiteY1205" fmla="*/ 352426 h 1049988"/>
              <a:gd name="connsiteX1206" fmla="*/ 1013912 w 1032287"/>
              <a:gd name="connsiteY1206" fmla="*/ 350611 h 1049988"/>
              <a:gd name="connsiteX1207" fmla="*/ 1015046 w 1032287"/>
              <a:gd name="connsiteY1207" fmla="*/ 348273 h 1049988"/>
              <a:gd name="connsiteX1208" fmla="*/ 1015628 w 1032287"/>
              <a:gd name="connsiteY1208" fmla="*/ 347071 h 1049988"/>
              <a:gd name="connsiteX1209" fmla="*/ 1016247 w 1032287"/>
              <a:gd name="connsiteY1209" fmla="*/ 346819 h 1049988"/>
              <a:gd name="connsiteX1210" fmla="*/ 1018349 w 1032287"/>
              <a:gd name="connsiteY1210" fmla="*/ 345754 h 1049988"/>
              <a:gd name="connsiteX1211" fmla="*/ 1020106 w 1032287"/>
              <a:gd name="connsiteY1211" fmla="*/ 344319 h 1049988"/>
              <a:gd name="connsiteX1212" fmla="*/ 1021866 w 1032287"/>
              <a:gd name="connsiteY1212" fmla="*/ 342885 h 1049988"/>
              <a:gd name="connsiteX1213" fmla="*/ 1021982 w 1032287"/>
              <a:gd name="connsiteY1213" fmla="*/ 341461 h 1049988"/>
              <a:gd name="connsiteX1214" fmla="*/ 1022306 w 1032287"/>
              <a:gd name="connsiteY1214" fmla="*/ 340841 h 1049988"/>
              <a:gd name="connsiteX1215" fmla="*/ 1022534 w 1032287"/>
              <a:gd name="connsiteY1215" fmla="*/ 340404 h 1049988"/>
              <a:gd name="connsiteX1216" fmla="*/ 1023331 w 1032287"/>
              <a:gd name="connsiteY1216" fmla="*/ 338975 h 1049988"/>
              <a:gd name="connsiteX1217" fmla="*/ 1023735 w 1032287"/>
              <a:gd name="connsiteY1217" fmla="*/ 333399 h 1049988"/>
              <a:gd name="connsiteX1218" fmla="*/ 1026091 w 1032287"/>
              <a:gd name="connsiteY1218" fmla="*/ 333571 h 1049988"/>
              <a:gd name="connsiteX1219" fmla="*/ 1025646 w 1032287"/>
              <a:gd name="connsiteY1219" fmla="*/ 331655 h 1049988"/>
              <a:gd name="connsiteX1220" fmla="*/ 1025916 w 1032287"/>
              <a:gd name="connsiteY1220" fmla="*/ 331109 h 1049988"/>
              <a:gd name="connsiteX1221" fmla="*/ 1025996 w 1032287"/>
              <a:gd name="connsiteY1221" fmla="*/ 330948 h 1049988"/>
              <a:gd name="connsiteX1222" fmla="*/ 1026063 w 1032287"/>
              <a:gd name="connsiteY1222" fmla="*/ 330813 h 1049988"/>
              <a:gd name="connsiteX1223" fmla="*/ 1027682 w 1032287"/>
              <a:gd name="connsiteY1223" fmla="*/ 329971 h 1049988"/>
              <a:gd name="connsiteX1224" fmla="*/ 1027240 w 1032287"/>
              <a:gd name="connsiteY1224" fmla="*/ 328488 h 1049988"/>
              <a:gd name="connsiteX1225" fmla="*/ 1027845 w 1032287"/>
              <a:gd name="connsiteY1225" fmla="*/ 325971 h 1049988"/>
              <a:gd name="connsiteX1226" fmla="*/ 1028089 w 1032287"/>
              <a:gd name="connsiteY1226" fmla="*/ 324954 h 1049988"/>
              <a:gd name="connsiteX1227" fmla="*/ 1027280 w 1032287"/>
              <a:gd name="connsiteY1227" fmla="*/ 324277 h 1049988"/>
              <a:gd name="connsiteX1228" fmla="*/ 1027245 w 1032287"/>
              <a:gd name="connsiteY1228" fmla="*/ 324122 h 1049988"/>
              <a:gd name="connsiteX1229" fmla="*/ 1026899 w 1032287"/>
              <a:gd name="connsiteY1229" fmla="*/ 322608 h 1049988"/>
              <a:gd name="connsiteX1230" fmla="*/ 1027576 w 1032287"/>
              <a:gd name="connsiteY1230" fmla="*/ 321551 h 1049988"/>
              <a:gd name="connsiteX1231" fmla="*/ 1029680 w 1032287"/>
              <a:gd name="connsiteY1231" fmla="*/ 321105 h 1049988"/>
              <a:gd name="connsiteX1232" fmla="*/ 1029529 w 1032287"/>
              <a:gd name="connsiteY1232" fmla="*/ 316461 h 1049988"/>
              <a:gd name="connsiteX1233" fmla="*/ 1030002 w 1032287"/>
              <a:gd name="connsiteY1233" fmla="*/ 315725 h 1049988"/>
              <a:gd name="connsiteX1234" fmla="*/ 1030883 w 1032287"/>
              <a:gd name="connsiteY1234" fmla="*/ 314349 h 1049988"/>
              <a:gd name="connsiteX1235" fmla="*/ 1030380 w 1032287"/>
              <a:gd name="connsiteY1235" fmla="*/ 313114 h 1049988"/>
              <a:gd name="connsiteX1236" fmla="*/ 1030838 w 1032287"/>
              <a:gd name="connsiteY1236" fmla="*/ 311875 h 1049988"/>
              <a:gd name="connsiteX1237" fmla="*/ 1031297 w 1032287"/>
              <a:gd name="connsiteY1237" fmla="*/ 310632 h 1049988"/>
              <a:gd name="connsiteX1238" fmla="*/ 1032468 w 1032287"/>
              <a:gd name="connsiteY1238" fmla="*/ 309510 h 1049988"/>
              <a:gd name="connsiteX1239" fmla="*/ 1030978 w 1032287"/>
              <a:gd name="connsiteY1239" fmla="*/ 309085 h 1049988"/>
              <a:gd name="connsiteX1240" fmla="*/ 1030542 w 1032287"/>
              <a:gd name="connsiteY1240" fmla="*/ 308531 h 1049988"/>
              <a:gd name="connsiteX1241" fmla="*/ 1031014 w 1032287"/>
              <a:gd name="connsiteY1241" fmla="*/ 308034 h 1049988"/>
              <a:gd name="connsiteX1242" fmla="*/ 1031673 w 1032287"/>
              <a:gd name="connsiteY1242" fmla="*/ 307342 h 1049988"/>
              <a:gd name="connsiteX1243" fmla="*/ 1032144 w 1032287"/>
              <a:gd name="connsiteY1243" fmla="*/ 306850 h 1049988"/>
              <a:gd name="connsiteX1244" fmla="*/ 1031313 w 1032287"/>
              <a:gd name="connsiteY1244" fmla="*/ 306490 h 1049988"/>
              <a:gd name="connsiteX1245" fmla="*/ 1029139 w 1032287"/>
              <a:gd name="connsiteY1245" fmla="*/ 305550 h 1049988"/>
              <a:gd name="connsiteX1246" fmla="*/ 1028625 w 1032287"/>
              <a:gd name="connsiteY1246" fmla="*/ 304647 h 1049988"/>
              <a:gd name="connsiteX1247" fmla="*/ 1020850 w 1032287"/>
              <a:gd name="connsiteY1247" fmla="*/ 304647 h 1049988"/>
              <a:gd name="connsiteX1248" fmla="*/ 1018713 w 1032287"/>
              <a:gd name="connsiteY1248" fmla="*/ 304647 h 1049988"/>
              <a:gd name="connsiteX1249" fmla="*/ 1011471 w 1032287"/>
              <a:gd name="connsiteY1249" fmla="*/ 304647 h 1049988"/>
              <a:gd name="connsiteX1250" fmla="*/ 1008940 w 1032287"/>
              <a:gd name="connsiteY1250" fmla="*/ 304647 h 1049988"/>
              <a:gd name="connsiteX1251" fmla="*/ 996865 w 1032287"/>
              <a:gd name="connsiteY1251" fmla="*/ 304647 h 1049988"/>
              <a:gd name="connsiteX1252" fmla="*/ 994180 w 1032287"/>
              <a:gd name="connsiteY1252" fmla="*/ 304647 h 1049988"/>
              <a:gd name="connsiteX1253" fmla="*/ 987368 w 1032287"/>
              <a:gd name="connsiteY1253" fmla="*/ 304647 h 1049988"/>
              <a:gd name="connsiteX1254" fmla="*/ 984469 w 1032287"/>
              <a:gd name="connsiteY1254" fmla="*/ 304647 h 1049988"/>
              <a:gd name="connsiteX1255" fmla="*/ 976452 w 1032287"/>
              <a:gd name="connsiteY1255" fmla="*/ 304647 h 1049988"/>
              <a:gd name="connsiteX1256" fmla="*/ 973430 w 1032287"/>
              <a:gd name="connsiteY1256" fmla="*/ 304647 h 1049988"/>
              <a:gd name="connsiteX1257" fmla="*/ 966924 w 1032287"/>
              <a:gd name="connsiteY1257" fmla="*/ 304647 h 1049988"/>
              <a:gd name="connsiteX1258" fmla="*/ 963974 w 1032287"/>
              <a:gd name="connsiteY1258" fmla="*/ 304647 h 1049988"/>
              <a:gd name="connsiteX1259" fmla="*/ 957192 w 1032287"/>
              <a:gd name="connsiteY1259" fmla="*/ 304647 h 1049988"/>
              <a:gd name="connsiteX1260" fmla="*/ 954996 w 1032287"/>
              <a:gd name="connsiteY1260" fmla="*/ 304647 h 1049988"/>
              <a:gd name="connsiteX1261" fmla="*/ 949801 w 1032287"/>
              <a:gd name="connsiteY1261" fmla="*/ 304647 h 1049988"/>
              <a:gd name="connsiteX1262" fmla="*/ 947639 w 1032287"/>
              <a:gd name="connsiteY1262" fmla="*/ 304647 h 1049988"/>
              <a:gd name="connsiteX1263" fmla="*/ 942137 w 1032287"/>
              <a:gd name="connsiteY1263" fmla="*/ 304647 h 1049988"/>
              <a:gd name="connsiteX1264" fmla="*/ 940024 w 1032287"/>
              <a:gd name="connsiteY1264" fmla="*/ 304647 h 1049988"/>
              <a:gd name="connsiteX1265" fmla="*/ 936599 w 1032287"/>
              <a:gd name="connsiteY1265" fmla="*/ 304647 h 1049988"/>
              <a:gd name="connsiteX1266" fmla="*/ 934357 w 1032287"/>
              <a:gd name="connsiteY1266" fmla="*/ 304647 h 1049988"/>
              <a:gd name="connsiteX1267" fmla="*/ 929105 w 1032287"/>
              <a:gd name="connsiteY1267" fmla="*/ 304647 h 1049988"/>
              <a:gd name="connsiteX1268" fmla="*/ 927194 w 1032287"/>
              <a:gd name="connsiteY1268" fmla="*/ 304647 h 1049988"/>
              <a:gd name="connsiteX1269" fmla="*/ 923608 w 1032287"/>
              <a:gd name="connsiteY1269" fmla="*/ 304647 h 1049988"/>
              <a:gd name="connsiteX1270" fmla="*/ 921822 w 1032287"/>
              <a:gd name="connsiteY1270" fmla="*/ 304647 h 1049988"/>
              <a:gd name="connsiteX1271" fmla="*/ 916660 w 1032287"/>
              <a:gd name="connsiteY1271" fmla="*/ 304647 h 1049988"/>
              <a:gd name="connsiteX1272" fmla="*/ 916830 w 1032287"/>
              <a:gd name="connsiteY1272" fmla="*/ 304273 h 1049988"/>
              <a:gd name="connsiteX1273" fmla="*/ 917430 w 1032287"/>
              <a:gd name="connsiteY1273" fmla="*/ 303001 h 1049988"/>
              <a:gd name="connsiteX1274" fmla="*/ 917805 w 1032287"/>
              <a:gd name="connsiteY1274" fmla="*/ 301503 h 1049988"/>
              <a:gd name="connsiteX1275" fmla="*/ 918328 w 1032287"/>
              <a:gd name="connsiteY1275" fmla="*/ 300231 h 1049988"/>
              <a:gd name="connsiteX1276" fmla="*/ 918702 w 1032287"/>
              <a:gd name="connsiteY1276" fmla="*/ 298735 h 1049988"/>
              <a:gd name="connsiteX1277" fmla="*/ 919226 w 1032287"/>
              <a:gd name="connsiteY1277" fmla="*/ 297387 h 1049988"/>
              <a:gd name="connsiteX1278" fmla="*/ 919759 w 1032287"/>
              <a:gd name="connsiteY1278" fmla="*/ 296246 h 1049988"/>
              <a:gd name="connsiteX1279" fmla="*/ 919826 w 1032287"/>
              <a:gd name="connsiteY1279" fmla="*/ 296114 h 1049988"/>
              <a:gd name="connsiteX1280" fmla="*/ 920123 w 1032287"/>
              <a:gd name="connsiteY1280" fmla="*/ 295440 h 1049988"/>
              <a:gd name="connsiteX1281" fmla="*/ 920285 w 1032287"/>
              <a:gd name="connsiteY1281" fmla="*/ 295013 h 1049988"/>
              <a:gd name="connsiteX1282" fmla="*/ 920349 w 1032287"/>
              <a:gd name="connsiteY1282" fmla="*/ 294842 h 1049988"/>
              <a:gd name="connsiteX1283" fmla="*/ 920874 w 1032287"/>
              <a:gd name="connsiteY1283" fmla="*/ 293494 h 1049988"/>
              <a:gd name="connsiteX1284" fmla="*/ 921472 w 1032287"/>
              <a:gd name="connsiteY1284" fmla="*/ 292222 h 1049988"/>
              <a:gd name="connsiteX1285" fmla="*/ 922219 w 1032287"/>
              <a:gd name="connsiteY1285" fmla="*/ 291099 h 1049988"/>
              <a:gd name="connsiteX1286" fmla="*/ 923142 w 1032287"/>
              <a:gd name="connsiteY1286" fmla="*/ 289653 h 1049988"/>
              <a:gd name="connsiteX1287" fmla="*/ 922219 w 1032287"/>
              <a:gd name="connsiteY1287" fmla="*/ 288105 h 1049988"/>
              <a:gd name="connsiteX1288" fmla="*/ 921247 w 1032287"/>
              <a:gd name="connsiteY1288" fmla="*/ 287207 h 1049988"/>
              <a:gd name="connsiteX1289" fmla="*/ 920349 w 1032287"/>
              <a:gd name="connsiteY1289" fmla="*/ 286310 h 1049988"/>
              <a:gd name="connsiteX1290" fmla="*/ 919376 w 1032287"/>
              <a:gd name="connsiteY1290" fmla="*/ 285335 h 1049988"/>
              <a:gd name="connsiteX1291" fmla="*/ 918253 w 1032287"/>
              <a:gd name="connsiteY1291" fmla="*/ 284588 h 1049988"/>
              <a:gd name="connsiteX1292" fmla="*/ 917129 w 1032287"/>
              <a:gd name="connsiteY1292" fmla="*/ 283839 h 1049988"/>
              <a:gd name="connsiteX1293" fmla="*/ 916008 w 1032287"/>
              <a:gd name="connsiteY1293" fmla="*/ 283165 h 1049988"/>
              <a:gd name="connsiteX1294" fmla="*/ 915259 w 1032287"/>
              <a:gd name="connsiteY1294" fmla="*/ 282042 h 1049988"/>
              <a:gd name="connsiteX1295" fmla="*/ 914510 w 1032287"/>
              <a:gd name="connsiteY1295" fmla="*/ 280920 h 1049988"/>
              <a:gd name="connsiteX1296" fmla="*/ 913761 w 1032287"/>
              <a:gd name="connsiteY1296" fmla="*/ 279797 h 1049988"/>
              <a:gd name="connsiteX1297" fmla="*/ 913162 w 1032287"/>
              <a:gd name="connsiteY1297" fmla="*/ 278525 h 1049988"/>
              <a:gd name="connsiteX1298" fmla="*/ 912564 w 1032287"/>
              <a:gd name="connsiteY1298" fmla="*/ 277251 h 1049988"/>
              <a:gd name="connsiteX1299" fmla="*/ 911815 w 1032287"/>
              <a:gd name="connsiteY1299" fmla="*/ 276129 h 1049988"/>
              <a:gd name="connsiteX1300" fmla="*/ 911292 w 1032287"/>
              <a:gd name="connsiteY1300" fmla="*/ 274782 h 1049988"/>
              <a:gd name="connsiteX1301" fmla="*/ 910692 w 1032287"/>
              <a:gd name="connsiteY1301" fmla="*/ 273510 h 1049988"/>
              <a:gd name="connsiteX1302" fmla="*/ 909945 w 1032287"/>
              <a:gd name="connsiteY1302" fmla="*/ 272386 h 1049988"/>
              <a:gd name="connsiteX1303" fmla="*/ 909420 w 1032287"/>
              <a:gd name="connsiteY1303" fmla="*/ 271114 h 1049988"/>
              <a:gd name="connsiteX1304" fmla="*/ 908821 w 1032287"/>
              <a:gd name="connsiteY1304" fmla="*/ 269840 h 1049988"/>
              <a:gd name="connsiteX1305" fmla="*/ 908223 w 1032287"/>
              <a:gd name="connsiteY1305" fmla="*/ 268493 h 1049988"/>
              <a:gd name="connsiteX1306" fmla="*/ 907698 w 1032287"/>
              <a:gd name="connsiteY1306" fmla="*/ 267221 h 1049988"/>
              <a:gd name="connsiteX1307" fmla="*/ 907099 w 1032287"/>
              <a:gd name="connsiteY1307" fmla="*/ 265874 h 1049988"/>
              <a:gd name="connsiteX1308" fmla="*/ 906951 w 1032287"/>
              <a:gd name="connsiteY1308" fmla="*/ 264227 h 1049988"/>
              <a:gd name="connsiteX1309" fmla="*/ 906501 w 1032287"/>
              <a:gd name="connsiteY1309" fmla="*/ 262729 h 1049988"/>
              <a:gd name="connsiteX1310" fmla="*/ 906127 w 1032287"/>
              <a:gd name="connsiteY1310" fmla="*/ 261308 h 1049988"/>
              <a:gd name="connsiteX1311" fmla="*/ 905976 w 1032287"/>
              <a:gd name="connsiteY1311" fmla="*/ 259587 h 1049988"/>
              <a:gd name="connsiteX1312" fmla="*/ 905827 w 1032287"/>
              <a:gd name="connsiteY1312" fmla="*/ 258489 h 1049988"/>
              <a:gd name="connsiteX1313" fmla="*/ 905752 w 1032287"/>
              <a:gd name="connsiteY1313" fmla="*/ 257940 h 1049988"/>
              <a:gd name="connsiteX1314" fmla="*/ 905528 w 1032287"/>
              <a:gd name="connsiteY1314" fmla="*/ 256293 h 1049988"/>
              <a:gd name="connsiteX1315" fmla="*/ 905528 w 1032287"/>
              <a:gd name="connsiteY1315" fmla="*/ 254421 h 1049988"/>
              <a:gd name="connsiteX1316" fmla="*/ 905827 w 1032287"/>
              <a:gd name="connsiteY1316" fmla="*/ 253224 h 1049988"/>
              <a:gd name="connsiteX1317" fmla="*/ 905903 w 1032287"/>
              <a:gd name="connsiteY1317" fmla="*/ 252925 h 1049988"/>
              <a:gd name="connsiteX1318" fmla="*/ 905903 w 1032287"/>
              <a:gd name="connsiteY1318" fmla="*/ 251053 h 1049988"/>
              <a:gd name="connsiteX1319" fmla="*/ 906127 w 1032287"/>
              <a:gd name="connsiteY1319" fmla="*/ 249406 h 1049988"/>
              <a:gd name="connsiteX1320" fmla="*/ 906277 w 1032287"/>
              <a:gd name="connsiteY1320" fmla="*/ 247760 h 1049988"/>
              <a:gd name="connsiteX1321" fmla="*/ 906426 w 1032287"/>
              <a:gd name="connsiteY1321" fmla="*/ 246038 h 1049988"/>
              <a:gd name="connsiteX1322" fmla="*/ 906426 w 1032287"/>
              <a:gd name="connsiteY1322" fmla="*/ 244167 h 1049988"/>
              <a:gd name="connsiteX1323" fmla="*/ 906426 w 1032287"/>
              <a:gd name="connsiteY1323" fmla="*/ 242745 h 1049988"/>
              <a:gd name="connsiteX1324" fmla="*/ 906202 w 1032287"/>
              <a:gd name="connsiteY1324" fmla="*/ 241023 h 1049988"/>
              <a:gd name="connsiteX1325" fmla="*/ 906051 w 1032287"/>
              <a:gd name="connsiteY1325" fmla="*/ 239376 h 1049988"/>
              <a:gd name="connsiteX1326" fmla="*/ 905827 w 1032287"/>
              <a:gd name="connsiteY1326" fmla="*/ 238479 h 1049988"/>
              <a:gd name="connsiteX1327" fmla="*/ 905679 w 1032287"/>
              <a:gd name="connsiteY1327" fmla="*/ 237879 h 1049988"/>
              <a:gd name="connsiteX1328" fmla="*/ 905078 w 1032287"/>
              <a:gd name="connsiteY1328" fmla="*/ 236607 h 1049988"/>
              <a:gd name="connsiteX1329" fmla="*/ 904704 w 1032287"/>
              <a:gd name="connsiteY1329" fmla="*/ 235109 h 1049988"/>
              <a:gd name="connsiteX1330" fmla="*/ 904330 w 1032287"/>
              <a:gd name="connsiteY1330" fmla="*/ 233613 h 1049988"/>
              <a:gd name="connsiteX1331" fmla="*/ 903957 w 1032287"/>
              <a:gd name="connsiteY1331" fmla="*/ 232115 h 1049988"/>
              <a:gd name="connsiteX1332" fmla="*/ 903582 w 1032287"/>
              <a:gd name="connsiteY1332" fmla="*/ 230692 h 1049988"/>
              <a:gd name="connsiteX1333" fmla="*/ 903208 w 1032287"/>
              <a:gd name="connsiteY1333" fmla="*/ 229196 h 1049988"/>
              <a:gd name="connsiteX1334" fmla="*/ 903133 w 1032287"/>
              <a:gd name="connsiteY1334" fmla="*/ 227324 h 1049988"/>
              <a:gd name="connsiteX1335" fmla="*/ 903133 w 1032287"/>
              <a:gd name="connsiteY1335" fmla="*/ 225453 h 1049988"/>
              <a:gd name="connsiteX1336" fmla="*/ 903357 w 1032287"/>
              <a:gd name="connsiteY1336" fmla="*/ 223807 h 1049988"/>
              <a:gd name="connsiteX1337" fmla="*/ 903357 w 1032287"/>
              <a:gd name="connsiteY1337" fmla="*/ 221935 h 1049988"/>
              <a:gd name="connsiteX1338" fmla="*/ 903133 w 1032287"/>
              <a:gd name="connsiteY1338" fmla="*/ 220288 h 1049988"/>
              <a:gd name="connsiteX1339" fmla="*/ 903281 w 1032287"/>
              <a:gd name="connsiteY1339" fmla="*/ 218566 h 1049988"/>
              <a:gd name="connsiteX1340" fmla="*/ 903656 w 1032287"/>
              <a:gd name="connsiteY1340" fmla="*/ 217070 h 1049988"/>
              <a:gd name="connsiteX1341" fmla="*/ 904405 w 1032287"/>
              <a:gd name="connsiteY1341" fmla="*/ 215947 h 1049988"/>
              <a:gd name="connsiteX1342" fmla="*/ 905003 w 1032287"/>
              <a:gd name="connsiteY1342" fmla="*/ 214675 h 1049988"/>
              <a:gd name="connsiteX1343" fmla="*/ 905528 w 1032287"/>
              <a:gd name="connsiteY1343" fmla="*/ 213402 h 1049988"/>
              <a:gd name="connsiteX1344" fmla="*/ 905679 w 1032287"/>
              <a:gd name="connsiteY1344" fmla="*/ 211681 h 1049988"/>
              <a:gd name="connsiteX1345" fmla="*/ 905679 w 1032287"/>
              <a:gd name="connsiteY1345" fmla="*/ 209884 h 1049988"/>
              <a:gd name="connsiteX1346" fmla="*/ 905827 w 1032287"/>
              <a:gd name="connsiteY1346" fmla="*/ 208736 h 1049988"/>
              <a:gd name="connsiteX1347" fmla="*/ 905903 w 1032287"/>
              <a:gd name="connsiteY1347" fmla="*/ 208162 h 1049988"/>
              <a:gd name="connsiteX1348" fmla="*/ 906051 w 1032287"/>
              <a:gd name="connsiteY1348" fmla="*/ 206515 h 1049988"/>
              <a:gd name="connsiteX1349" fmla="*/ 906426 w 1032287"/>
              <a:gd name="connsiteY1349" fmla="*/ 205019 h 1049988"/>
              <a:gd name="connsiteX1350" fmla="*/ 906800 w 1032287"/>
              <a:gd name="connsiteY1350" fmla="*/ 203521 h 1049988"/>
              <a:gd name="connsiteX1351" fmla="*/ 907325 w 1032287"/>
              <a:gd name="connsiteY1351" fmla="*/ 202249 h 1049988"/>
              <a:gd name="connsiteX1352" fmla="*/ 908072 w 1032287"/>
              <a:gd name="connsiteY1352" fmla="*/ 201126 h 1049988"/>
              <a:gd name="connsiteX1353" fmla="*/ 908672 w 1032287"/>
              <a:gd name="connsiteY1353" fmla="*/ 199779 h 1049988"/>
              <a:gd name="connsiteX1354" fmla="*/ 909420 w 1032287"/>
              <a:gd name="connsiteY1354" fmla="*/ 198730 h 1049988"/>
              <a:gd name="connsiteX1355" fmla="*/ 909945 w 1032287"/>
              <a:gd name="connsiteY1355" fmla="*/ 197383 h 1049988"/>
              <a:gd name="connsiteX1356" fmla="*/ 910468 w 1032287"/>
              <a:gd name="connsiteY1356" fmla="*/ 196111 h 1049988"/>
              <a:gd name="connsiteX1357" fmla="*/ 910842 w 1032287"/>
              <a:gd name="connsiteY1357" fmla="*/ 194615 h 1049988"/>
              <a:gd name="connsiteX1358" fmla="*/ 911217 w 1032287"/>
              <a:gd name="connsiteY1358" fmla="*/ 193117 h 1049988"/>
              <a:gd name="connsiteX1359" fmla="*/ 911591 w 1032287"/>
              <a:gd name="connsiteY1359" fmla="*/ 191619 h 1049988"/>
              <a:gd name="connsiteX1360" fmla="*/ 911966 w 1032287"/>
              <a:gd name="connsiteY1360" fmla="*/ 190123 h 1049988"/>
              <a:gd name="connsiteX1361" fmla="*/ 912489 w 1032287"/>
              <a:gd name="connsiteY1361" fmla="*/ 188851 h 1049988"/>
              <a:gd name="connsiteX1362" fmla="*/ 913238 w 1032287"/>
              <a:gd name="connsiteY1362" fmla="*/ 187728 h 1049988"/>
              <a:gd name="connsiteX1363" fmla="*/ 914211 w 1032287"/>
              <a:gd name="connsiteY1363" fmla="*/ 186755 h 1049988"/>
              <a:gd name="connsiteX1364" fmla="*/ 914735 w 1032287"/>
              <a:gd name="connsiteY1364" fmla="*/ 185483 h 1049988"/>
              <a:gd name="connsiteX1365" fmla="*/ 915110 w 1032287"/>
              <a:gd name="connsiteY1365" fmla="*/ 183985 h 1049988"/>
              <a:gd name="connsiteX1366" fmla="*/ 915334 w 1032287"/>
              <a:gd name="connsiteY1366" fmla="*/ 182338 h 1049988"/>
              <a:gd name="connsiteX1367" fmla="*/ 915483 w 1032287"/>
              <a:gd name="connsiteY1367" fmla="*/ 180692 h 1049988"/>
              <a:gd name="connsiteX1368" fmla="*/ 915221 w 1032287"/>
              <a:gd name="connsiteY1368" fmla="*/ 179640 h 1049988"/>
              <a:gd name="connsiteX1369" fmla="*/ 915110 w 1032287"/>
              <a:gd name="connsiteY1369" fmla="*/ 179194 h 1049988"/>
              <a:gd name="connsiteX1370" fmla="*/ 914735 w 1032287"/>
              <a:gd name="connsiteY1370" fmla="*/ 177698 h 1049988"/>
              <a:gd name="connsiteX1371" fmla="*/ 914510 w 1032287"/>
              <a:gd name="connsiteY1371" fmla="*/ 176050 h 1049988"/>
              <a:gd name="connsiteX1372" fmla="*/ 913911 w 1032287"/>
              <a:gd name="connsiteY1372" fmla="*/ 174704 h 1049988"/>
              <a:gd name="connsiteX1373" fmla="*/ 913162 w 1032287"/>
              <a:gd name="connsiteY1373" fmla="*/ 173581 h 1049988"/>
              <a:gd name="connsiteX1374" fmla="*/ 912041 w 1032287"/>
              <a:gd name="connsiteY1374" fmla="*/ 172832 h 1049988"/>
              <a:gd name="connsiteX1375" fmla="*/ 910917 w 1032287"/>
              <a:gd name="connsiteY1375" fmla="*/ 172158 h 1049988"/>
              <a:gd name="connsiteX1376" fmla="*/ 909645 w 1032287"/>
              <a:gd name="connsiteY1376" fmla="*/ 171560 h 1049988"/>
              <a:gd name="connsiteX1377" fmla="*/ 908298 w 1032287"/>
              <a:gd name="connsiteY1377" fmla="*/ 171035 h 1049988"/>
              <a:gd name="connsiteX1378" fmla="*/ 907175 w 1032287"/>
              <a:gd name="connsiteY1378" fmla="*/ 170287 h 1049988"/>
              <a:gd name="connsiteX1379" fmla="*/ 906612 w 1032287"/>
              <a:gd name="connsiteY1379" fmla="*/ 169911 h 1049988"/>
              <a:gd name="connsiteX1380" fmla="*/ 906051 w 1032287"/>
              <a:gd name="connsiteY1380" fmla="*/ 169539 h 1049988"/>
              <a:gd name="connsiteX1381" fmla="*/ 905827 w 1032287"/>
              <a:gd name="connsiteY1381" fmla="*/ 169331 h 1049988"/>
              <a:gd name="connsiteX1382" fmla="*/ 905078 w 1032287"/>
              <a:gd name="connsiteY1382" fmla="*/ 168639 h 1049988"/>
              <a:gd name="connsiteX1383" fmla="*/ 903957 w 1032287"/>
              <a:gd name="connsiteY1383" fmla="*/ 167892 h 1049988"/>
              <a:gd name="connsiteX1384" fmla="*/ 903208 w 1032287"/>
              <a:gd name="connsiteY1384" fmla="*/ 166769 h 1049988"/>
              <a:gd name="connsiteX1385" fmla="*/ 902459 w 1032287"/>
              <a:gd name="connsiteY1385" fmla="*/ 165721 h 1049988"/>
              <a:gd name="connsiteX1386" fmla="*/ 901936 w 1032287"/>
              <a:gd name="connsiteY1386" fmla="*/ 164373 h 1049988"/>
              <a:gd name="connsiteX1387" fmla="*/ 901336 w 1032287"/>
              <a:gd name="connsiteY1387" fmla="*/ 163101 h 1049988"/>
              <a:gd name="connsiteX1388" fmla="*/ 901112 w 1032287"/>
              <a:gd name="connsiteY1388" fmla="*/ 161379 h 1049988"/>
              <a:gd name="connsiteX1389" fmla="*/ 900963 w 1032287"/>
              <a:gd name="connsiteY1389" fmla="*/ 159733 h 1049988"/>
              <a:gd name="connsiteX1390" fmla="*/ 900963 w 1032287"/>
              <a:gd name="connsiteY1390" fmla="*/ 157860 h 1049988"/>
              <a:gd name="connsiteX1391" fmla="*/ 900587 w 1032287"/>
              <a:gd name="connsiteY1391" fmla="*/ 156440 h 1049988"/>
              <a:gd name="connsiteX1392" fmla="*/ 900214 w 1032287"/>
              <a:gd name="connsiteY1392" fmla="*/ 154942 h 1049988"/>
              <a:gd name="connsiteX1393" fmla="*/ 899614 w 1032287"/>
              <a:gd name="connsiteY1393" fmla="*/ 153594 h 1049988"/>
              <a:gd name="connsiteX1394" fmla="*/ 898867 w 1032287"/>
              <a:gd name="connsiteY1394" fmla="*/ 152546 h 1049988"/>
              <a:gd name="connsiteX1395" fmla="*/ 898118 w 1032287"/>
              <a:gd name="connsiteY1395" fmla="*/ 151425 h 1049988"/>
              <a:gd name="connsiteX1396" fmla="*/ 897145 w 1032287"/>
              <a:gd name="connsiteY1396" fmla="*/ 150525 h 1049988"/>
              <a:gd name="connsiteX1397" fmla="*/ 895647 w 1032287"/>
              <a:gd name="connsiteY1397" fmla="*/ 150151 h 1049988"/>
              <a:gd name="connsiteX1398" fmla="*/ 894151 w 1032287"/>
              <a:gd name="connsiteY1398" fmla="*/ 149776 h 1049988"/>
              <a:gd name="connsiteX1399" fmla="*/ 892279 w 1032287"/>
              <a:gd name="connsiteY1399" fmla="*/ 149776 h 1049988"/>
              <a:gd name="connsiteX1400" fmla="*/ 890408 w 1032287"/>
              <a:gd name="connsiteY1400" fmla="*/ 149776 h 1049988"/>
              <a:gd name="connsiteX1401" fmla="*/ 888536 w 1032287"/>
              <a:gd name="connsiteY1401" fmla="*/ 149776 h 1049988"/>
              <a:gd name="connsiteX1402" fmla="*/ 886816 w 1032287"/>
              <a:gd name="connsiteY1402" fmla="*/ 150002 h 1049988"/>
              <a:gd name="connsiteX1403" fmla="*/ 884943 w 1032287"/>
              <a:gd name="connsiteY1403" fmla="*/ 150002 h 1049988"/>
              <a:gd name="connsiteX1404" fmla="*/ 883073 w 1032287"/>
              <a:gd name="connsiteY1404" fmla="*/ 150002 h 1049988"/>
              <a:gd name="connsiteX1405" fmla="*/ 881201 w 1032287"/>
              <a:gd name="connsiteY1405" fmla="*/ 150002 h 1049988"/>
              <a:gd name="connsiteX1406" fmla="*/ 879554 w 1032287"/>
              <a:gd name="connsiteY1406" fmla="*/ 150226 h 1049988"/>
              <a:gd name="connsiteX1407" fmla="*/ 877832 w 1032287"/>
              <a:gd name="connsiteY1407" fmla="*/ 150377 h 1049988"/>
              <a:gd name="connsiteX1408" fmla="*/ 876186 w 1032287"/>
              <a:gd name="connsiteY1408" fmla="*/ 150601 h 1049988"/>
              <a:gd name="connsiteX1409" fmla="*/ 871882 w 1032287"/>
              <a:gd name="connsiteY1409" fmla="*/ 150450 h 1049988"/>
              <a:gd name="connsiteX1410" fmla="*/ 871470 w 1032287"/>
              <a:gd name="connsiteY1410" fmla="*/ 148954 h 1049988"/>
              <a:gd name="connsiteX1411" fmla="*/ 871096 w 1032287"/>
              <a:gd name="connsiteY1411" fmla="*/ 147456 h 1049988"/>
              <a:gd name="connsiteX1412" fmla="*/ 870947 w 1032287"/>
              <a:gd name="connsiteY1412" fmla="*/ 145810 h 1049988"/>
              <a:gd name="connsiteX1413" fmla="*/ 871096 w 1032287"/>
              <a:gd name="connsiteY1413" fmla="*/ 144163 h 1049988"/>
              <a:gd name="connsiteX1414" fmla="*/ 871470 w 1032287"/>
              <a:gd name="connsiteY1414" fmla="*/ 142667 h 1049988"/>
              <a:gd name="connsiteX1415" fmla="*/ 871993 w 1032287"/>
              <a:gd name="connsiteY1415" fmla="*/ 141318 h 1049988"/>
              <a:gd name="connsiteX1416" fmla="*/ 872593 w 1032287"/>
              <a:gd name="connsiteY1416" fmla="*/ 140046 h 1049988"/>
              <a:gd name="connsiteX1417" fmla="*/ 873341 w 1032287"/>
              <a:gd name="connsiteY1417" fmla="*/ 138924 h 1049988"/>
              <a:gd name="connsiteX1418" fmla="*/ 873865 w 1032287"/>
              <a:gd name="connsiteY1418" fmla="*/ 137650 h 1049988"/>
              <a:gd name="connsiteX1419" fmla="*/ 874240 w 1032287"/>
              <a:gd name="connsiteY1419" fmla="*/ 136154 h 1049988"/>
              <a:gd name="connsiteX1420" fmla="*/ 874614 w 1032287"/>
              <a:gd name="connsiteY1420" fmla="*/ 134656 h 1049988"/>
              <a:gd name="connsiteX1421" fmla="*/ 875138 w 1032287"/>
              <a:gd name="connsiteY1421" fmla="*/ 133309 h 1049988"/>
              <a:gd name="connsiteX1422" fmla="*/ 875512 w 1032287"/>
              <a:gd name="connsiteY1422" fmla="*/ 131813 h 1049988"/>
              <a:gd name="connsiteX1423" fmla="*/ 876111 w 1032287"/>
              <a:gd name="connsiteY1423" fmla="*/ 130541 h 1049988"/>
              <a:gd name="connsiteX1424" fmla="*/ 876410 w 1032287"/>
              <a:gd name="connsiteY1424" fmla="*/ 129043 h 1049988"/>
              <a:gd name="connsiteX1425" fmla="*/ 876784 w 1032287"/>
              <a:gd name="connsiteY1425" fmla="*/ 127545 h 1049988"/>
              <a:gd name="connsiteX1426" fmla="*/ 877159 w 1032287"/>
              <a:gd name="connsiteY1426" fmla="*/ 126049 h 1049988"/>
              <a:gd name="connsiteX1427" fmla="*/ 877757 w 1032287"/>
              <a:gd name="connsiteY1427" fmla="*/ 124777 h 1049988"/>
              <a:gd name="connsiteX1428" fmla="*/ 878056 w 1032287"/>
              <a:gd name="connsiteY1428" fmla="*/ 123279 h 1049988"/>
              <a:gd name="connsiteX1429" fmla="*/ 878656 w 1032287"/>
              <a:gd name="connsiteY1429" fmla="*/ 122007 h 1049988"/>
              <a:gd name="connsiteX1430" fmla="*/ 879404 w 1032287"/>
              <a:gd name="connsiteY1430" fmla="*/ 120884 h 1049988"/>
              <a:gd name="connsiteX1431" fmla="*/ 879554 w 1032287"/>
              <a:gd name="connsiteY1431" fmla="*/ 119237 h 1049988"/>
              <a:gd name="connsiteX1432" fmla="*/ 879180 w 1032287"/>
              <a:gd name="connsiteY1432" fmla="*/ 117739 h 1049988"/>
              <a:gd name="connsiteX1433" fmla="*/ 879031 w 1032287"/>
              <a:gd name="connsiteY1433" fmla="*/ 116019 h 1049988"/>
              <a:gd name="connsiteX1434" fmla="*/ 878581 w 1032287"/>
              <a:gd name="connsiteY1434" fmla="*/ 114597 h 1049988"/>
              <a:gd name="connsiteX1435" fmla="*/ 878207 w 1032287"/>
              <a:gd name="connsiteY1435" fmla="*/ 113099 h 1049988"/>
              <a:gd name="connsiteX1436" fmla="*/ 878056 w 1032287"/>
              <a:gd name="connsiteY1436" fmla="*/ 111377 h 1049988"/>
              <a:gd name="connsiteX1437" fmla="*/ 877682 w 1032287"/>
              <a:gd name="connsiteY1437" fmla="*/ 109956 h 1049988"/>
              <a:gd name="connsiteX1438" fmla="*/ 877234 w 1032287"/>
              <a:gd name="connsiteY1438" fmla="*/ 108458 h 1049988"/>
              <a:gd name="connsiteX1439" fmla="*/ 876859 w 1032287"/>
              <a:gd name="connsiteY1439" fmla="*/ 106961 h 1049988"/>
              <a:gd name="connsiteX1440" fmla="*/ 876485 w 1032287"/>
              <a:gd name="connsiteY1440" fmla="*/ 105465 h 1049988"/>
              <a:gd name="connsiteX1441" fmla="*/ 876336 w 1032287"/>
              <a:gd name="connsiteY1441" fmla="*/ 103818 h 1049988"/>
              <a:gd name="connsiteX1442" fmla="*/ 876111 w 1032287"/>
              <a:gd name="connsiteY1442" fmla="*/ 102171 h 1049988"/>
              <a:gd name="connsiteX1443" fmla="*/ 875887 w 1032287"/>
              <a:gd name="connsiteY1443" fmla="*/ 100450 h 1049988"/>
              <a:gd name="connsiteX1444" fmla="*/ 875512 w 1032287"/>
              <a:gd name="connsiteY1444" fmla="*/ 98952 h 1049988"/>
              <a:gd name="connsiteX1445" fmla="*/ 875138 w 1032287"/>
              <a:gd name="connsiteY1445" fmla="*/ 97529 h 1049988"/>
              <a:gd name="connsiteX1446" fmla="*/ 874614 w 1032287"/>
              <a:gd name="connsiteY1446" fmla="*/ 96182 h 1049988"/>
              <a:gd name="connsiteX1447" fmla="*/ 873790 w 1032287"/>
              <a:gd name="connsiteY1447" fmla="*/ 95060 h 1049988"/>
              <a:gd name="connsiteX1448" fmla="*/ 873267 w 1032287"/>
              <a:gd name="connsiteY1448" fmla="*/ 93788 h 1049988"/>
              <a:gd name="connsiteX1449" fmla="*/ 872518 w 1032287"/>
              <a:gd name="connsiteY1449" fmla="*/ 92665 h 1049988"/>
              <a:gd name="connsiteX1450" fmla="*/ 871769 w 1032287"/>
              <a:gd name="connsiteY1450" fmla="*/ 91541 h 1049988"/>
              <a:gd name="connsiteX1451" fmla="*/ 871020 w 1032287"/>
              <a:gd name="connsiteY1451" fmla="*/ 90493 h 1049988"/>
              <a:gd name="connsiteX1452" fmla="*/ 870198 w 1032287"/>
              <a:gd name="connsiteY1452" fmla="*/ 89372 h 1049988"/>
              <a:gd name="connsiteX1453" fmla="*/ 869673 w 1032287"/>
              <a:gd name="connsiteY1453" fmla="*/ 88098 h 1049988"/>
              <a:gd name="connsiteX1454" fmla="*/ 868926 w 1032287"/>
              <a:gd name="connsiteY1454" fmla="*/ 86976 h 1049988"/>
              <a:gd name="connsiteX1455" fmla="*/ 868551 w 1032287"/>
              <a:gd name="connsiteY1455" fmla="*/ 85478 h 1049988"/>
              <a:gd name="connsiteX1456" fmla="*/ 867951 w 1032287"/>
              <a:gd name="connsiteY1456" fmla="*/ 84206 h 1049988"/>
              <a:gd name="connsiteX1457" fmla="*/ 867727 w 1032287"/>
              <a:gd name="connsiteY1457" fmla="*/ 82484 h 1049988"/>
              <a:gd name="connsiteX1458" fmla="*/ 867727 w 1032287"/>
              <a:gd name="connsiteY1458" fmla="*/ 80687 h 1049988"/>
              <a:gd name="connsiteX1459" fmla="*/ 867727 w 1032287"/>
              <a:gd name="connsiteY1459" fmla="*/ 78817 h 1049988"/>
              <a:gd name="connsiteX1460" fmla="*/ 867951 w 1032287"/>
              <a:gd name="connsiteY1460" fmla="*/ 77095 h 1049988"/>
              <a:gd name="connsiteX1461" fmla="*/ 867878 w 1032287"/>
              <a:gd name="connsiteY1461" fmla="*/ 75298 h 1049988"/>
              <a:gd name="connsiteX1462" fmla="*/ 867878 w 1032287"/>
              <a:gd name="connsiteY1462" fmla="*/ 73427 h 1049988"/>
              <a:gd name="connsiteX1463" fmla="*/ 867503 w 1032287"/>
              <a:gd name="connsiteY1463" fmla="*/ 71930 h 1049988"/>
              <a:gd name="connsiteX1464" fmla="*/ 866978 w 1032287"/>
              <a:gd name="connsiteY1464" fmla="*/ 70658 h 1049988"/>
              <a:gd name="connsiteX1465" fmla="*/ 866380 w 1032287"/>
              <a:gd name="connsiteY1465" fmla="*/ 69310 h 1049988"/>
              <a:gd name="connsiteX1466" fmla="*/ 865781 w 1032287"/>
              <a:gd name="connsiteY1466" fmla="*/ 68038 h 1049988"/>
              <a:gd name="connsiteX1467" fmla="*/ 865631 w 1032287"/>
              <a:gd name="connsiteY1467" fmla="*/ 66392 h 1049988"/>
              <a:gd name="connsiteX1468" fmla="*/ 865257 w 1032287"/>
              <a:gd name="connsiteY1468" fmla="*/ 64894 h 1049988"/>
              <a:gd name="connsiteX1469" fmla="*/ 865183 w 1032287"/>
              <a:gd name="connsiteY1469" fmla="*/ 63023 h 1049988"/>
              <a:gd name="connsiteX1470" fmla="*/ 865407 w 1032287"/>
              <a:gd name="connsiteY1470" fmla="*/ 61377 h 1049988"/>
              <a:gd name="connsiteX1471" fmla="*/ 865556 w 1032287"/>
              <a:gd name="connsiteY1471" fmla="*/ 59655 h 1049988"/>
              <a:gd name="connsiteX1472" fmla="*/ 865930 w 1032287"/>
              <a:gd name="connsiteY1472" fmla="*/ 58232 h 1049988"/>
              <a:gd name="connsiteX1473" fmla="*/ 866529 w 1032287"/>
              <a:gd name="connsiteY1473" fmla="*/ 56885 h 1049988"/>
              <a:gd name="connsiteX1474" fmla="*/ 866830 w 1032287"/>
              <a:gd name="connsiteY1474" fmla="*/ 55389 h 1049988"/>
              <a:gd name="connsiteX1475" fmla="*/ 867204 w 1032287"/>
              <a:gd name="connsiteY1475" fmla="*/ 53891 h 1049988"/>
              <a:gd name="connsiteX1476" fmla="*/ 867802 w 1032287"/>
              <a:gd name="connsiteY1476" fmla="*/ 52619 h 1049988"/>
              <a:gd name="connsiteX1477" fmla="*/ 868177 w 1032287"/>
              <a:gd name="connsiteY1477" fmla="*/ 51121 h 1049988"/>
              <a:gd name="connsiteX1478" fmla="*/ 868551 w 1032287"/>
              <a:gd name="connsiteY1478" fmla="*/ 49623 h 1049988"/>
              <a:gd name="connsiteX1479" fmla="*/ 868851 w 1032287"/>
              <a:gd name="connsiteY1479" fmla="*/ 48127 h 1049988"/>
              <a:gd name="connsiteX1480" fmla="*/ 869225 w 1032287"/>
              <a:gd name="connsiteY1480" fmla="*/ 46705 h 1049988"/>
              <a:gd name="connsiteX1481" fmla="*/ 869599 w 1032287"/>
              <a:gd name="connsiteY1481" fmla="*/ 45208 h 1049988"/>
              <a:gd name="connsiteX1482" fmla="*/ 869974 w 1032287"/>
              <a:gd name="connsiteY1482" fmla="*/ 43711 h 1049988"/>
              <a:gd name="connsiteX1483" fmla="*/ 870347 w 1032287"/>
              <a:gd name="connsiteY1483" fmla="*/ 42213 h 1049988"/>
              <a:gd name="connsiteX1484" fmla="*/ 870721 w 1032287"/>
              <a:gd name="connsiteY1484" fmla="*/ 40717 h 1049988"/>
              <a:gd name="connsiteX1485" fmla="*/ 871096 w 1032287"/>
              <a:gd name="connsiteY1485" fmla="*/ 39219 h 1049988"/>
              <a:gd name="connsiteX1486" fmla="*/ 871470 w 1032287"/>
              <a:gd name="connsiteY1486" fmla="*/ 37723 h 1049988"/>
              <a:gd name="connsiteX1487" fmla="*/ 871797 w 1032287"/>
              <a:gd name="connsiteY1487" fmla="*/ 35177 h 1049988"/>
              <a:gd name="connsiteX1488" fmla="*/ 869372 w 1032287"/>
              <a:gd name="connsiteY1488" fmla="*/ 35177 h 1049988"/>
              <a:gd name="connsiteX1489" fmla="*/ 861506 w 1032287"/>
              <a:gd name="connsiteY1489" fmla="*/ 35177 h 1049988"/>
              <a:gd name="connsiteX1490" fmla="*/ 858984 w 1032287"/>
              <a:gd name="connsiteY1490" fmla="*/ 35177 h 1049988"/>
              <a:gd name="connsiteX1491" fmla="*/ 848747 w 1032287"/>
              <a:gd name="connsiteY1491" fmla="*/ 35177 h 1049988"/>
              <a:gd name="connsiteX1492" fmla="*/ 845887 w 1032287"/>
              <a:gd name="connsiteY1492" fmla="*/ 35177 h 1049988"/>
              <a:gd name="connsiteX1493" fmla="*/ 835818 w 1032287"/>
              <a:gd name="connsiteY1493" fmla="*/ 35177 h 1049988"/>
              <a:gd name="connsiteX1494" fmla="*/ 834843 w 1032287"/>
              <a:gd name="connsiteY1494" fmla="*/ 35177 h 1049988"/>
              <a:gd name="connsiteX1495" fmla="*/ 832896 w 1032287"/>
              <a:gd name="connsiteY1495" fmla="*/ 35177 h 1049988"/>
              <a:gd name="connsiteX1496" fmla="*/ 828456 w 1032287"/>
              <a:gd name="connsiteY1496" fmla="*/ 35177 h 1049988"/>
              <a:gd name="connsiteX1497" fmla="*/ 826236 w 1032287"/>
              <a:gd name="connsiteY1497" fmla="*/ 35177 h 1049988"/>
              <a:gd name="connsiteX1498" fmla="*/ 823469 w 1032287"/>
              <a:gd name="connsiteY1498" fmla="*/ 35177 h 1049988"/>
              <a:gd name="connsiteX1499" fmla="*/ 816988 w 1032287"/>
              <a:gd name="connsiteY1499" fmla="*/ 35177 h 1049988"/>
              <a:gd name="connsiteX1500" fmla="*/ 813822 w 1032287"/>
              <a:gd name="connsiteY1500" fmla="*/ 35177 h 1049988"/>
              <a:gd name="connsiteX1501" fmla="*/ 801951 w 1032287"/>
              <a:gd name="connsiteY1501" fmla="*/ 35177 h 1049988"/>
              <a:gd name="connsiteX1502" fmla="*/ 798913 w 1032287"/>
              <a:gd name="connsiteY1502" fmla="*/ 35177 h 1049988"/>
              <a:gd name="connsiteX1503" fmla="*/ 792621 w 1032287"/>
              <a:gd name="connsiteY1503" fmla="*/ 35177 h 1049988"/>
              <a:gd name="connsiteX1504" fmla="*/ 789557 w 1032287"/>
              <a:gd name="connsiteY1504" fmla="*/ 35177 h 1049988"/>
              <a:gd name="connsiteX1505" fmla="*/ 783235 w 1032287"/>
              <a:gd name="connsiteY1505" fmla="*/ 35177 h 1049988"/>
              <a:gd name="connsiteX1506" fmla="*/ 780094 w 1032287"/>
              <a:gd name="connsiteY1506" fmla="*/ 35177 h 1049988"/>
              <a:gd name="connsiteX1507" fmla="*/ 771093 w 1032287"/>
              <a:gd name="connsiteY1507" fmla="*/ 35177 h 1049988"/>
              <a:gd name="connsiteX1508" fmla="*/ 767499 w 1032287"/>
              <a:gd name="connsiteY1508" fmla="*/ 35177 h 1049988"/>
              <a:gd name="connsiteX1509" fmla="*/ 764458 w 1032287"/>
              <a:gd name="connsiteY1509" fmla="*/ 35177 h 1049988"/>
              <a:gd name="connsiteX1510" fmla="*/ 758256 w 1032287"/>
              <a:gd name="connsiteY1510" fmla="*/ 35177 h 1049988"/>
              <a:gd name="connsiteX1511" fmla="*/ 754998 w 1032287"/>
              <a:gd name="connsiteY1511" fmla="*/ 35177 h 1049988"/>
              <a:gd name="connsiteX1512" fmla="*/ 748873 w 1032287"/>
              <a:gd name="connsiteY1512" fmla="*/ 35177 h 1049988"/>
              <a:gd name="connsiteX1513" fmla="*/ 745444 w 1032287"/>
              <a:gd name="connsiteY1513" fmla="*/ 35177 h 1049988"/>
              <a:gd name="connsiteX1514" fmla="*/ 739460 w 1032287"/>
              <a:gd name="connsiteY1514" fmla="*/ 35177 h 1049988"/>
              <a:gd name="connsiteX1515" fmla="*/ 736180 w 1032287"/>
              <a:gd name="connsiteY1515" fmla="*/ 35177 h 1049988"/>
              <a:gd name="connsiteX1516" fmla="*/ 726227 w 1032287"/>
              <a:gd name="connsiteY1516" fmla="*/ 35177 h 1049988"/>
              <a:gd name="connsiteX1517" fmla="*/ 723269 w 1032287"/>
              <a:gd name="connsiteY1517" fmla="*/ 35177 h 1049988"/>
              <a:gd name="connsiteX1518" fmla="*/ 715973 w 1032287"/>
              <a:gd name="connsiteY1518" fmla="*/ 35177 h 1049988"/>
              <a:gd name="connsiteX1519" fmla="*/ 715705 w 1032287"/>
              <a:gd name="connsiteY1519" fmla="*/ 37862 h 1049988"/>
              <a:gd name="connsiteX1520" fmla="*/ 715134 w 1032287"/>
              <a:gd name="connsiteY1520" fmla="*/ 39002 h 1049988"/>
              <a:gd name="connsiteX1521" fmla="*/ 713994 w 1032287"/>
              <a:gd name="connsiteY1521" fmla="*/ 39857 h 1049988"/>
              <a:gd name="connsiteX1522" fmla="*/ 712284 w 1032287"/>
              <a:gd name="connsiteY1522" fmla="*/ 44986 h 1049988"/>
              <a:gd name="connsiteX1523" fmla="*/ 710860 w 1032287"/>
              <a:gd name="connsiteY1523" fmla="*/ 46126 h 1049988"/>
              <a:gd name="connsiteX1524" fmla="*/ 710574 w 1032287"/>
              <a:gd name="connsiteY1524" fmla="*/ 47836 h 1049988"/>
              <a:gd name="connsiteX1525" fmla="*/ 711715 w 1032287"/>
              <a:gd name="connsiteY1525" fmla="*/ 48121 h 1049988"/>
              <a:gd name="connsiteX1526" fmla="*/ 710574 w 1032287"/>
              <a:gd name="connsiteY1526" fmla="*/ 52110 h 1049988"/>
              <a:gd name="connsiteX1527" fmla="*/ 711715 w 1032287"/>
              <a:gd name="connsiteY1527" fmla="*/ 52110 h 1049988"/>
              <a:gd name="connsiteX1528" fmla="*/ 710005 w 1032287"/>
              <a:gd name="connsiteY1528" fmla="*/ 57526 h 1049988"/>
              <a:gd name="connsiteX1529" fmla="*/ 678371 w 1032287"/>
              <a:gd name="connsiteY1529" fmla="*/ 57526 h 1049988"/>
              <a:gd name="connsiteX1530" fmla="*/ 645030 w 1032287"/>
              <a:gd name="connsiteY1530" fmla="*/ 57526 h 1049988"/>
              <a:gd name="connsiteX1531" fmla="*/ 645432 w 1032287"/>
              <a:gd name="connsiteY1531" fmla="*/ 55891 h 1049988"/>
              <a:gd name="connsiteX1532" fmla="*/ 644747 w 1032287"/>
              <a:gd name="connsiteY1532" fmla="*/ 55853 h 1049988"/>
              <a:gd name="connsiteX1533" fmla="*/ 644860 w 1032287"/>
              <a:gd name="connsiteY1533" fmla="*/ 54848 h 1049988"/>
              <a:gd name="connsiteX1534" fmla="*/ 645236 w 1032287"/>
              <a:gd name="connsiteY1534" fmla="*/ 54838 h 1049988"/>
              <a:gd name="connsiteX1535" fmla="*/ 646137 w 1032287"/>
              <a:gd name="connsiteY1535" fmla="*/ 53899 h 1049988"/>
              <a:gd name="connsiteX1536" fmla="*/ 645357 w 1032287"/>
              <a:gd name="connsiteY1536" fmla="*/ 53561 h 1049988"/>
              <a:gd name="connsiteX1537" fmla="*/ 644945 w 1032287"/>
              <a:gd name="connsiteY1537" fmla="*/ 52452 h 1049988"/>
              <a:gd name="connsiteX1538" fmla="*/ 644709 w 1032287"/>
              <a:gd name="connsiteY1538" fmla="*/ 50995 h 1049988"/>
              <a:gd name="connsiteX1539" fmla="*/ 645885 w 1032287"/>
              <a:gd name="connsiteY1539" fmla="*/ 48121 h 1049988"/>
              <a:gd name="connsiteX1540" fmla="*/ 645316 w 1032287"/>
              <a:gd name="connsiteY1540" fmla="*/ 44702 h 1049988"/>
              <a:gd name="connsiteX1541" fmla="*/ 644461 w 1032287"/>
              <a:gd name="connsiteY1541" fmla="*/ 42991 h 1049988"/>
              <a:gd name="connsiteX1542" fmla="*/ 644174 w 1032287"/>
              <a:gd name="connsiteY1542" fmla="*/ 40996 h 1049988"/>
              <a:gd name="connsiteX1543" fmla="*/ 645030 w 1032287"/>
              <a:gd name="connsiteY1543" fmla="*/ 39288 h 1049988"/>
              <a:gd name="connsiteX1544" fmla="*/ 645030 w 1032287"/>
              <a:gd name="connsiteY1544" fmla="*/ 36152 h 1049988"/>
              <a:gd name="connsiteX1545" fmla="*/ 644461 w 1032287"/>
              <a:gd name="connsiteY1545" fmla="*/ 35867 h 1049988"/>
              <a:gd name="connsiteX1546" fmla="*/ 644745 w 1032287"/>
              <a:gd name="connsiteY1546" fmla="*/ 35298 h 1049988"/>
              <a:gd name="connsiteX1547" fmla="*/ 612034 w 1032287"/>
              <a:gd name="connsiteY1547" fmla="*/ 35298 h 1049988"/>
              <a:gd name="connsiteX1548" fmla="*/ 611403 w 1032287"/>
              <a:gd name="connsiteY1548" fmla="*/ 34157 h 1049988"/>
              <a:gd name="connsiteX1549" fmla="*/ 608838 w 1032287"/>
              <a:gd name="connsiteY1549" fmla="*/ 32448 h 1049988"/>
              <a:gd name="connsiteX1550" fmla="*/ 605134 w 1032287"/>
              <a:gd name="connsiteY1550" fmla="*/ 31308 h 1049988"/>
              <a:gd name="connsiteX1551" fmla="*/ 604949 w 1032287"/>
              <a:gd name="connsiteY1551" fmla="*/ 31124 h 1049988"/>
              <a:gd name="connsiteX1552" fmla="*/ 603708 w 1032287"/>
              <a:gd name="connsiteY1552" fmla="*/ 29882 h 1049988"/>
              <a:gd name="connsiteX1553" fmla="*/ 602853 w 1032287"/>
              <a:gd name="connsiteY1553" fmla="*/ 29882 h 1049988"/>
              <a:gd name="connsiteX1554" fmla="*/ 602000 w 1032287"/>
              <a:gd name="connsiteY1554" fmla="*/ 29027 h 1049988"/>
              <a:gd name="connsiteX1555" fmla="*/ 600289 w 1032287"/>
              <a:gd name="connsiteY1555" fmla="*/ 28743 h 1049988"/>
              <a:gd name="connsiteX1556" fmla="*/ 599150 w 1032287"/>
              <a:gd name="connsiteY1556" fmla="*/ 29598 h 1049988"/>
              <a:gd name="connsiteX1557" fmla="*/ 598010 w 1032287"/>
              <a:gd name="connsiteY1557" fmla="*/ 28458 h 1049988"/>
              <a:gd name="connsiteX1558" fmla="*/ 590886 w 1032287"/>
              <a:gd name="connsiteY1558" fmla="*/ 30453 h 1049988"/>
              <a:gd name="connsiteX1559" fmla="*/ 590599 w 1032287"/>
              <a:gd name="connsiteY1559" fmla="*/ 31593 h 1049988"/>
              <a:gd name="connsiteX1560" fmla="*/ 588605 w 1032287"/>
              <a:gd name="connsiteY1560" fmla="*/ 31593 h 1049988"/>
              <a:gd name="connsiteX1561" fmla="*/ 588036 w 1032287"/>
              <a:gd name="connsiteY1561" fmla="*/ 30738 h 1049988"/>
              <a:gd name="connsiteX1562" fmla="*/ 587750 w 1032287"/>
              <a:gd name="connsiteY1562" fmla="*/ 30738 h 1049988"/>
              <a:gd name="connsiteX1563" fmla="*/ 584615 w 1032287"/>
              <a:gd name="connsiteY1563" fmla="*/ 31593 h 1049988"/>
              <a:gd name="connsiteX1564" fmla="*/ 582484 w 1032287"/>
              <a:gd name="connsiteY1564" fmla="*/ 35857 h 1049988"/>
              <a:gd name="connsiteX1565" fmla="*/ 582336 w 1032287"/>
              <a:gd name="connsiteY1565" fmla="*/ 36152 h 1049988"/>
              <a:gd name="connsiteX1566" fmla="*/ 580056 w 1032287"/>
              <a:gd name="connsiteY1566" fmla="*/ 37577 h 1049988"/>
              <a:gd name="connsiteX1567" fmla="*/ 576636 w 1032287"/>
              <a:gd name="connsiteY1567" fmla="*/ 39002 h 1049988"/>
              <a:gd name="connsiteX1568" fmla="*/ 573501 w 1032287"/>
              <a:gd name="connsiteY1568" fmla="*/ 39572 h 1049988"/>
              <a:gd name="connsiteX1569" fmla="*/ 568942 w 1032287"/>
              <a:gd name="connsiteY1569" fmla="*/ 38433 h 1049988"/>
              <a:gd name="connsiteX1570" fmla="*/ 566092 w 1032287"/>
              <a:gd name="connsiteY1570" fmla="*/ 40141 h 1049988"/>
              <a:gd name="connsiteX1571" fmla="*/ 562103 w 1032287"/>
              <a:gd name="connsiteY1571" fmla="*/ 41852 h 1049988"/>
              <a:gd name="connsiteX1572" fmla="*/ 558397 w 1032287"/>
              <a:gd name="connsiteY1572" fmla="*/ 41567 h 1049988"/>
              <a:gd name="connsiteX1573" fmla="*/ 555549 w 1032287"/>
              <a:gd name="connsiteY1573" fmla="*/ 39288 h 1049988"/>
              <a:gd name="connsiteX1574" fmla="*/ 554408 w 1032287"/>
              <a:gd name="connsiteY1574" fmla="*/ 39002 h 1049988"/>
              <a:gd name="connsiteX1575" fmla="*/ 554123 w 1032287"/>
              <a:gd name="connsiteY1575" fmla="*/ 38433 h 1049988"/>
              <a:gd name="connsiteX1576" fmla="*/ 554390 w 1032287"/>
              <a:gd name="connsiteY1576" fmla="*/ 36040 h 1049988"/>
              <a:gd name="connsiteX1577" fmla="*/ 554408 w 1032287"/>
              <a:gd name="connsiteY1577" fmla="*/ 35867 h 1049988"/>
              <a:gd name="connsiteX1578" fmla="*/ 554002 w 1032287"/>
              <a:gd name="connsiteY1578" fmla="*/ 35833 h 1049988"/>
              <a:gd name="connsiteX1579" fmla="*/ 550989 w 1032287"/>
              <a:gd name="connsiteY1579" fmla="*/ 35583 h 1049988"/>
              <a:gd name="connsiteX1580" fmla="*/ 549564 w 1032287"/>
              <a:gd name="connsiteY1580" fmla="*/ 34443 h 1049988"/>
              <a:gd name="connsiteX1581" fmla="*/ 549278 w 1032287"/>
              <a:gd name="connsiteY1581" fmla="*/ 33017 h 1049988"/>
              <a:gd name="connsiteX1582" fmla="*/ 547854 w 1032287"/>
              <a:gd name="connsiteY1582" fmla="*/ 32732 h 1049988"/>
              <a:gd name="connsiteX1583" fmla="*/ 545701 w 1032287"/>
              <a:gd name="connsiteY1583" fmla="*/ 31387 h 1049988"/>
              <a:gd name="connsiteX1584" fmla="*/ 545553 w 1032287"/>
              <a:gd name="connsiteY1584" fmla="*/ 31310 h 1049988"/>
              <a:gd name="connsiteX1585" fmla="*/ 543580 w 1032287"/>
              <a:gd name="connsiteY1585" fmla="*/ 31593 h 1049988"/>
              <a:gd name="connsiteX1586" fmla="*/ 541585 w 1032287"/>
              <a:gd name="connsiteY1586" fmla="*/ 30453 h 1049988"/>
              <a:gd name="connsiteX1587" fmla="*/ 541361 w 1032287"/>
              <a:gd name="connsiteY1587" fmla="*/ 29855 h 1049988"/>
              <a:gd name="connsiteX1588" fmla="*/ 539875 w 1032287"/>
              <a:gd name="connsiteY1588" fmla="*/ 25893 h 1049988"/>
              <a:gd name="connsiteX1589" fmla="*/ 538449 w 1032287"/>
              <a:gd name="connsiteY1589" fmla="*/ 26463 h 1049988"/>
              <a:gd name="connsiteX1590" fmla="*/ 537595 w 1032287"/>
              <a:gd name="connsiteY1590" fmla="*/ 28743 h 1049988"/>
              <a:gd name="connsiteX1591" fmla="*/ 532750 w 1032287"/>
              <a:gd name="connsiteY1591" fmla="*/ 27032 h 1049988"/>
              <a:gd name="connsiteX1592" fmla="*/ 530756 w 1032287"/>
              <a:gd name="connsiteY1592" fmla="*/ 27032 h 1049988"/>
              <a:gd name="connsiteX1593" fmla="*/ 530185 w 1032287"/>
              <a:gd name="connsiteY1593" fmla="*/ 25324 h 1049988"/>
              <a:gd name="connsiteX1594" fmla="*/ 529330 w 1032287"/>
              <a:gd name="connsiteY1594" fmla="*/ 24184 h 1049988"/>
              <a:gd name="connsiteX1595" fmla="*/ 528476 w 1032287"/>
              <a:gd name="connsiteY1595" fmla="*/ 21903 h 1049988"/>
              <a:gd name="connsiteX1596" fmla="*/ 527335 w 1032287"/>
              <a:gd name="connsiteY1596" fmla="*/ 20763 h 1049988"/>
              <a:gd name="connsiteX1597" fmla="*/ 527050 w 1032287"/>
              <a:gd name="connsiteY1597" fmla="*/ 16489 h 1049988"/>
              <a:gd name="connsiteX1598" fmla="*/ 529045 w 1032287"/>
              <a:gd name="connsiteY1598" fmla="*/ 9365 h 1049988"/>
              <a:gd name="connsiteX1599" fmla="*/ 499776 w 1032287"/>
              <a:gd name="connsiteY1599" fmla="*/ 9157 h 1049988"/>
              <a:gd name="connsiteX1600" fmla="*/ 488864 w 1032287"/>
              <a:gd name="connsiteY1600" fmla="*/ 9080 h 1049988"/>
              <a:gd name="connsiteX1601" fmla="*/ 487155 w 1032287"/>
              <a:gd name="connsiteY1601" fmla="*/ 10789 h 1049988"/>
              <a:gd name="connsiteX1602" fmla="*/ 485729 w 1032287"/>
              <a:gd name="connsiteY1602" fmla="*/ 11075 h 1049988"/>
              <a:gd name="connsiteX1603" fmla="*/ 482879 w 1032287"/>
              <a:gd name="connsiteY1603" fmla="*/ 11929 h 1049988"/>
              <a:gd name="connsiteX1604" fmla="*/ 478034 w 1032287"/>
              <a:gd name="connsiteY1604" fmla="*/ 13639 h 1049988"/>
              <a:gd name="connsiteX1605" fmla="*/ 474615 w 1032287"/>
              <a:gd name="connsiteY1605" fmla="*/ 13355 h 1049988"/>
              <a:gd name="connsiteX1606" fmla="*/ 470910 w 1032287"/>
              <a:gd name="connsiteY1606" fmla="*/ 13924 h 1049988"/>
              <a:gd name="connsiteX1607" fmla="*/ 464927 w 1032287"/>
              <a:gd name="connsiteY1607" fmla="*/ 14210 h 1049988"/>
              <a:gd name="connsiteX1608" fmla="*/ 461222 w 1032287"/>
              <a:gd name="connsiteY1608" fmla="*/ 12499 h 1049988"/>
              <a:gd name="connsiteX1609" fmla="*/ 457232 w 1032287"/>
              <a:gd name="connsiteY1609" fmla="*/ 12499 h 1049988"/>
              <a:gd name="connsiteX1610" fmla="*/ 454667 w 1032287"/>
              <a:gd name="connsiteY1610" fmla="*/ 10505 h 1049988"/>
              <a:gd name="connsiteX1611" fmla="*/ 449822 w 1032287"/>
              <a:gd name="connsiteY1611" fmla="*/ 6230 h 1049988"/>
              <a:gd name="connsiteX1612" fmla="*/ 447542 w 1032287"/>
              <a:gd name="connsiteY1612" fmla="*/ 5944 h 1049988"/>
              <a:gd name="connsiteX1613" fmla="*/ 446973 w 1032287"/>
              <a:gd name="connsiteY1613" fmla="*/ 4805 h 1049988"/>
              <a:gd name="connsiteX1614" fmla="*/ 443268 w 1032287"/>
              <a:gd name="connsiteY1614" fmla="*/ 5375 h 1049988"/>
              <a:gd name="connsiteX1615" fmla="*/ 442128 w 1032287"/>
              <a:gd name="connsiteY1615" fmla="*/ 5375 h 1049988"/>
              <a:gd name="connsiteX1616" fmla="*/ 436999 w 1032287"/>
              <a:gd name="connsiteY1616" fmla="*/ 7939 h 1049988"/>
              <a:gd name="connsiteX1617" fmla="*/ 432439 w 1032287"/>
              <a:gd name="connsiteY1617" fmla="*/ 8225 h 1049988"/>
              <a:gd name="connsiteX1618" fmla="*/ 427025 w 1032287"/>
              <a:gd name="connsiteY1618" fmla="*/ 8510 h 1049988"/>
              <a:gd name="connsiteX1619" fmla="*/ 423604 w 1032287"/>
              <a:gd name="connsiteY1619" fmla="*/ 7939 h 1049988"/>
              <a:gd name="connsiteX1620" fmla="*/ 415911 w 1032287"/>
              <a:gd name="connsiteY1620" fmla="*/ 7939 h 1049988"/>
              <a:gd name="connsiteX1621" fmla="*/ 411921 w 1032287"/>
              <a:gd name="connsiteY1621" fmla="*/ 5375 h 1049988"/>
              <a:gd name="connsiteX1622" fmla="*/ 405081 w 1032287"/>
              <a:gd name="connsiteY1622" fmla="*/ 3380 h 1049988"/>
              <a:gd name="connsiteX1623" fmla="*/ 399668 w 1032287"/>
              <a:gd name="connsiteY1623" fmla="*/ 530 h 1049988"/>
              <a:gd name="connsiteX1624" fmla="*/ 397102 w 1032287"/>
              <a:gd name="connsiteY1624" fmla="*/ 246 h 1049988"/>
              <a:gd name="connsiteX1625" fmla="*/ 384848 w 1032287"/>
              <a:gd name="connsiteY1625" fmla="*/ 1385 h 1049988"/>
              <a:gd name="connsiteX1626" fmla="*/ 379719 w 1032287"/>
              <a:gd name="connsiteY1626" fmla="*/ 3380 h 1049988"/>
              <a:gd name="connsiteX1627" fmla="*/ 378579 w 1032287"/>
              <a:gd name="connsiteY1627" fmla="*/ 4805 h 1049988"/>
              <a:gd name="connsiteX1628" fmla="*/ 377724 w 1032287"/>
              <a:gd name="connsiteY1628" fmla="*/ 5091 h 1049988"/>
              <a:gd name="connsiteX1629" fmla="*/ 375445 w 1032287"/>
              <a:gd name="connsiteY1629" fmla="*/ 8225 h 1049988"/>
              <a:gd name="connsiteX1630" fmla="*/ 374019 w 1032287"/>
              <a:gd name="connsiteY1630" fmla="*/ 10789 h 1049988"/>
              <a:gd name="connsiteX1631" fmla="*/ 372595 w 1032287"/>
              <a:gd name="connsiteY1631" fmla="*/ 12215 h 1049988"/>
              <a:gd name="connsiteX1632" fmla="*/ 370600 w 1032287"/>
              <a:gd name="connsiteY1632" fmla="*/ 12215 h 1049988"/>
              <a:gd name="connsiteX1633" fmla="*/ 368605 w 1032287"/>
              <a:gd name="connsiteY1633" fmla="*/ 13355 h 1049988"/>
              <a:gd name="connsiteX1634" fmla="*/ 367465 w 1032287"/>
              <a:gd name="connsiteY1634" fmla="*/ 15919 h 1049988"/>
              <a:gd name="connsiteX1635" fmla="*/ 367750 w 1032287"/>
              <a:gd name="connsiteY1635" fmla="*/ 17344 h 1049988"/>
              <a:gd name="connsiteX1636" fmla="*/ 369174 w 1032287"/>
              <a:gd name="connsiteY1636" fmla="*/ 18484 h 1049988"/>
              <a:gd name="connsiteX1637" fmla="*/ 370884 w 1032287"/>
              <a:gd name="connsiteY1637" fmla="*/ 20763 h 1049988"/>
              <a:gd name="connsiteX1638" fmla="*/ 371455 w 1032287"/>
              <a:gd name="connsiteY1638" fmla="*/ 23043 h 1049988"/>
              <a:gd name="connsiteX1639" fmla="*/ 372310 w 1032287"/>
              <a:gd name="connsiteY1639" fmla="*/ 23613 h 1049988"/>
              <a:gd name="connsiteX1640" fmla="*/ 373450 w 1032287"/>
              <a:gd name="connsiteY1640" fmla="*/ 23329 h 1049988"/>
              <a:gd name="connsiteX1641" fmla="*/ 374019 w 1032287"/>
              <a:gd name="connsiteY1641" fmla="*/ 21903 h 1049988"/>
              <a:gd name="connsiteX1642" fmla="*/ 374585 w 1032287"/>
              <a:gd name="connsiteY1642" fmla="*/ 21480 h 1049988"/>
              <a:gd name="connsiteX1643" fmla="*/ 375159 w 1032287"/>
              <a:gd name="connsiteY1643" fmla="*/ 21048 h 1049988"/>
              <a:gd name="connsiteX1644" fmla="*/ 376014 w 1032287"/>
              <a:gd name="connsiteY1644" fmla="*/ 21334 h 1049988"/>
              <a:gd name="connsiteX1645" fmla="*/ 375844 w 1032287"/>
              <a:gd name="connsiteY1645" fmla="*/ 22361 h 1049988"/>
              <a:gd name="connsiteX1646" fmla="*/ 375729 w 1032287"/>
              <a:gd name="connsiteY1646" fmla="*/ 23043 h 1049988"/>
              <a:gd name="connsiteX1647" fmla="*/ 374019 w 1032287"/>
              <a:gd name="connsiteY1647" fmla="*/ 25608 h 1049988"/>
              <a:gd name="connsiteX1648" fmla="*/ 371455 w 1032287"/>
              <a:gd name="connsiteY1648" fmla="*/ 29598 h 1049988"/>
              <a:gd name="connsiteX1649" fmla="*/ 370315 w 1032287"/>
              <a:gd name="connsiteY1649" fmla="*/ 30738 h 1049988"/>
              <a:gd name="connsiteX1650" fmla="*/ 367465 w 1032287"/>
              <a:gd name="connsiteY1650" fmla="*/ 31877 h 1049988"/>
              <a:gd name="connsiteX1651" fmla="*/ 366895 w 1032287"/>
              <a:gd name="connsiteY1651" fmla="*/ 34157 h 1049988"/>
              <a:gd name="connsiteX1652" fmla="*/ 364331 w 1032287"/>
              <a:gd name="connsiteY1652" fmla="*/ 34727 h 1049988"/>
              <a:gd name="connsiteX1653" fmla="*/ 362620 w 1032287"/>
              <a:gd name="connsiteY1653" fmla="*/ 34727 h 1049988"/>
              <a:gd name="connsiteX1654" fmla="*/ 361481 w 1032287"/>
              <a:gd name="connsiteY1654" fmla="*/ 35298 h 1049988"/>
              <a:gd name="connsiteX1655" fmla="*/ 361481 w 1032287"/>
              <a:gd name="connsiteY1655" fmla="*/ 41281 h 1049988"/>
              <a:gd name="connsiteX1656" fmla="*/ 362336 w 1032287"/>
              <a:gd name="connsiteY1656" fmla="*/ 46412 h 1049988"/>
              <a:gd name="connsiteX1657" fmla="*/ 361765 w 1032287"/>
              <a:gd name="connsiteY1657" fmla="*/ 46981 h 1049988"/>
              <a:gd name="connsiteX1658" fmla="*/ 361605 w 1032287"/>
              <a:gd name="connsiteY1658" fmla="*/ 48261 h 1049988"/>
              <a:gd name="connsiteX1659" fmla="*/ 361481 w 1032287"/>
              <a:gd name="connsiteY1659" fmla="*/ 49260 h 1049988"/>
              <a:gd name="connsiteX1660" fmla="*/ 361195 w 1032287"/>
              <a:gd name="connsiteY1660" fmla="*/ 49260 h 1049988"/>
              <a:gd name="connsiteX1661" fmla="*/ 359770 w 1032287"/>
              <a:gd name="connsiteY1661" fmla="*/ 48407 h 1049988"/>
              <a:gd name="connsiteX1662" fmla="*/ 358346 w 1032287"/>
              <a:gd name="connsiteY1662" fmla="*/ 46696 h 1049988"/>
              <a:gd name="connsiteX1663" fmla="*/ 357776 w 1032287"/>
              <a:gd name="connsiteY1663" fmla="*/ 47552 h 1049988"/>
              <a:gd name="connsiteX1664" fmla="*/ 357776 w 1032287"/>
              <a:gd name="connsiteY1664" fmla="*/ 50116 h 1049988"/>
              <a:gd name="connsiteX1665" fmla="*/ 357208 w 1032287"/>
              <a:gd name="connsiteY1665" fmla="*/ 51507 h 1049988"/>
              <a:gd name="connsiteX1666" fmla="*/ 353501 w 1032287"/>
              <a:gd name="connsiteY1666" fmla="*/ 51541 h 1049988"/>
              <a:gd name="connsiteX1667" fmla="*/ 353786 w 1032287"/>
              <a:gd name="connsiteY1667" fmla="*/ 52681 h 1049988"/>
              <a:gd name="connsiteX1668" fmla="*/ 353786 w 1032287"/>
              <a:gd name="connsiteY1668" fmla="*/ 53011 h 1049988"/>
              <a:gd name="connsiteX1669" fmla="*/ 353786 w 1032287"/>
              <a:gd name="connsiteY1669" fmla="*/ 54960 h 1049988"/>
              <a:gd name="connsiteX1670" fmla="*/ 351506 w 1032287"/>
              <a:gd name="connsiteY1670" fmla="*/ 54676 h 1049988"/>
              <a:gd name="connsiteX1671" fmla="*/ 351222 w 1032287"/>
              <a:gd name="connsiteY1671" fmla="*/ 56100 h 1049988"/>
              <a:gd name="connsiteX1672" fmla="*/ 350082 w 1032287"/>
              <a:gd name="connsiteY1672" fmla="*/ 58948 h 1049988"/>
              <a:gd name="connsiteX1673" fmla="*/ 350367 w 1032287"/>
              <a:gd name="connsiteY1673" fmla="*/ 61516 h 1049988"/>
              <a:gd name="connsiteX1674" fmla="*/ 351222 w 1032287"/>
              <a:gd name="connsiteY1674" fmla="*/ 62655 h 1049988"/>
              <a:gd name="connsiteX1675" fmla="*/ 352362 w 1032287"/>
              <a:gd name="connsiteY1675" fmla="*/ 62940 h 1049988"/>
              <a:gd name="connsiteX1676" fmla="*/ 352646 w 1032287"/>
              <a:gd name="connsiteY1676" fmla="*/ 64364 h 1049988"/>
              <a:gd name="connsiteX1677" fmla="*/ 353349 w 1032287"/>
              <a:gd name="connsiteY1677" fmla="*/ 65595 h 1049988"/>
              <a:gd name="connsiteX1678" fmla="*/ 353786 w 1032287"/>
              <a:gd name="connsiteY1678" fmla="*/ 66359 h 1049988"/>
              <a:gd name="connsiteX1679" fmla="*/ 352362 w 1032287"/>
              <a:gd name="connsiteY1679" fmla="*/ 70919 h 1049988"/>
              <a:gd name="connsiteX1680" fmla="*/ 350367 w 1032287"/>
              <a:gd name="connsiteY1680" fmla="*/ 72059 h 1049988"/>
              <a:gd name="connsiteX1681" fmla="*/ 347801 w 1032287"/>
              <a:gd name="connsiteY1681" fmla="*/ 70635 h 1049988"/>
              <a:gd name="connsiteX1682" fmla="*/ 346091 w 1032287"/>
              <a:gd name="connsiteY1682" fmla="*/ 71204 h 1049988"/>
              <a:gd name="connsiteX1683" fmla="*/ 345522 w 1032287"/>
              <a:gd name="connsiteY1683" fmla="*/ 72343 h 1049988"/>
              <a:gd name="connsiteX1684" fmla="*/ 345806 w 1032287"/>
              <a:gd name="connsiteY1684" fmla="*/ 75764 h 1049988"/>
              <a:gd name="connsiteX1685" fmla="*/ 346091 w 1032287"/>
              <a:gd name="connsiteY1685" fmla="*/ 78328 h 1049988"/>
              <a:gd name="connsiteX1686" fmla="*/ 345237 w 1032287"/>
              <a:gd name="connsiteY1686" fmla="*/ 80038 h 1049988"/>
              <a:gd name="connsiteX1687" fmla="*/ 344096 w 1032287"/>
              <a:gd name="connsiteY1687" fmla="*/ 80609 h 1049988"/>
              <a:gd name="connsiteX1688" fmla="*/ 341817 w 1032287"/>
              <a:gd name="connsiteY1688" fmla="*/ 80038 h 1049988"/>
              <a:gd name="connsiteX1689" fmla="*/ 339822 w 1032287"/>
              <a:gd name="connsiteY1689" fmla="*/ 78614 h 1049988"/>
              <a:gd name="connsiteX1690" fmla="*/ 337543 w 1032287"/>
              <a:gd name="connsiteY1690" fmla="*/ 78614 h 1049988"/>
              <a:gd name="connsiteX1691" fmla="*/ 337543 w 1032287"/>
              <a:gd name="connsiteY1691" fmla="*/ 79038 h 1049988"/>
              <a:gd name="connsiteX1692" fmla="*/ 337543 w 1032287"/>
              <a:gd name="connsiteY1692" fmla="*/ 79183 h 1049988"/>
              <a:gd name="connsiteX1693" fmla="*/ 338682 w 1032287"/>
              <a:gd name="connsiteY1693" fmla="*/ 81463 h 1049988"/>
              <a:gd name="connsiteX1694" fmla="*/ 339109 w 1032287"/>
              <a:gd name="connsiteY1694" fmla="*/ 82458 h 1049988"/>
              <a:gd name="connsiteX1695" fmla="*/ 339537 w 1032287"/>
              <a:gd name="connsiteY1695" fmla="*/ 83457 h 1049988"/>
              <a:gd name="connsiteX1696" fmla="*/ 338967 w 1032287"/>
              <a:gd name="connsiteY1696" fmla="*/ 84883 h 1049988"/>
              <a:gd name="connsiteX1697" fmla="*/ 337543 w 1032287"/>
              <a:gd name="connsiteY1697" fmla="*/ 84883 h 1049988"/>
              <a:gd name="connsiteX1698" fmla="*/ 335548 w 1032287"/>
              <a:gd name="connsiteY1698" fmla="*/ 83744 h 1049988"/>
              <a:gd name="connsiteX1699" fmla="*/ 333837 w 1032287"/>
              <a:gd name="connsiteY1699" fmla="*/ 83744 h 1049988"/>
              <a:gd name="connsiteX1700" fmla="*/ 333553 w 1032287"/>
              <a:gd name="connsiteY1700" fmla="*/ 86023 h 1049988"/>
              <a:gd name="connsiteX1701" fmla="*/ 334408 w 1032287"/>
              <a:gd name="connsiteY1701" fmla="*/ 88587 h 1049988"/>
              <a:gd name="connsiteX1702" fmla="*/ 335548 w 1032287"/>
              <a:gd name="connsiteY1702" fmla="*/ 93432 h 1049988"/>
              <a:gd name="connsiteX1703" fmla="*/ 334692 w 1032287"/>
              <a:gd name="connsiteY1703" fmla="*/ 94857 h 1049988"/>
              <a:gd name="connsiteX1704" fmla="*/ 333268 w 1032287"/>
              <a:gd name="connsiteY1704" fmla="*/ 95427 h 1049988"/>
              <a:gd name="connsiteX1705" fmla="*/ 331842 w 1032287"/>
              <a:gd name="connsiteY1705" fmla="*/ 94571 h 1049988"/>
              <a:gd name="connsiteX1706" fmla="*/ 329848 w 1032287"/>
              <a:gd name="connsiteY1706" fmla="*/ 94571 h 1049988"/>
              <a:gd name="connsiteX1707" fmla="*/ 328423 w 1032287"/>
              <a:gd name="connsiteY1707" fmla="*/ 95142 h 1049988"/>
              <a:gd name="connsiteX1708" fmla="*/ 327284 w 1032287"/>
              <a:gd name="connsiteY1708" fmla="*/ 94857 h 1049988"/>
              <a:gd name="connsiteX1709" fmla="*/ 325858 w 1032287"/>
              <a:gd name="connsiteY1709" fmla="*/ 94002 h 1049988"/>
              <a:gd name="connsiteX1710" fmla="*/ 323211 w 1032287"/>
              <a:gd name="connsiteY1710" fmla="*/ 94002 h 1049988"/>
              <a:gd name="connsiteX1711" fmla="*/ 323009 w 1032287"/>
              <a:gd name="connsiteY1711" fmla="*/ 94002 h 1049988"/>
              <a:gd name="connsiteX1712" fmla="*/ 321299 w 1032287"/>
              <a:gd name="connsiteY1712" fmla="*/ 94857 h 1049988"/>
              <a:gd name="connsiteX1713" fmla="*/ 321324 w 1032287"/>
              <a:gd name="connsiteY1713" fmla="*/ 96609 h 1049988"/>
              <a:gd name="connsiteX1714" fmla="*/ 322154 w 1032287"/>
              <a:gd name="connsiteY1714" fmla="*/ 97992 h 1049988"/>
              <a:gd name="connsiteX1715" fmla="*/ 321584 w 1032287"/>
              <a:gd name="connsiteY1715" fmla="*/ 98847 h 1049988"/>
              <a:gd name="connsiteX1716" fmla="*/ 319589 w 1032287"/>
              <a:gd name="connsiteY1716" fmla="*/ 99416 h 1049988"/>
              <a:gd name="connsiteX1717" fmla="*/ 318165 w 1032287"/>
              <a:gd name="connsiteY1717" fmla="*/ 100271 h 1049988"/>
              <a:gd name="connsiteX1718" fmla="*/ 317309 w 1032287"/>
              <a:gd name="connsiteY1718" fmla="*/ 101697 h 1049988"/>
              <a:gd name="connsiteX1719" fmla="*/ 318734 w 1032287"/>
              <a:gd name="connsiteY1719" fmla="*/ 103406 h 1049988"/>
              <a:gd name="connsiteX1720" fmla="*/ 320159 w 1032287"/>
              <a:gd name="connsiteY1720" fmla="*/ 106540 h 1049988"/>
              <a:gd name="connsiteX1721" fmla="*/ 320444 w 1032287"/>
              <a:gd name="connsiteY1721" fmla="*/ 109106 h 1049988"/>
              <a:gd name="connsiteX1722" fmla="*/ 321584 w 1032287"/>
              <a:gd name="connsiteY1722" fmla="*/ 111385 h 1049988"/>
              <a:gd name="connsiteX1723" fmla="*/ 319873 w 1032287"/>
              <a:gd name="connsiteY1723" fmla="*/ 112525 h 1049988"/>
              <a:gd name="connsiteX1724" fmla="*/ 319304 w 1032287"/>
              <a:gd name="connsiteY1724" fmla="*/ 112241 h 1049988"/>
              <a:gd name="connsiteX1725" fmla="*/ 317594 w 1032287"/>
              <a:gd name="connsiteY1725" fmla="*/ 111956 h 1049988"/>
              <a:gd name="connsiteX1726" fmla="*/ 317025 w 1032287"/>
              <a:gd name="connsiteY1726" fmla="*/ 113665 h 1049988"/>
              <a:gd name="connsiteX1727" fmla="*/ 317025 w 1032287"/>
              <a:gd name="connsiteY1727" fmla="*/ 116515 h 1049988"/>
              <a:gd name="connsiteX1728" fmla="*/ 316170 w 1032287"/>
              <a:gd name="connsiteY1728" fmla="*/ 116515 h 1049988"/>
              <a:gd name="connsiteX1729" fmla="*/ 314878 w 1032287"/>
              <a:gd name="connsiteY1729" fmla="*/ 116147 h 1049988"/>
              <a:gd name="connsiteX1730" fmla="*/ 314175 w 1032287"/>
              <a:gd name="connsiteY1730" fmla="*/ 115946 h 1049988"/>
              <a:gd name="connsiteX1731" fmla="*/ 313959 w 1032287"/>
              <a:gd name="connsiteY1731" fmla="*/ 116376 h 1049988"/>
              <a:gd name="connsiteX1732" fmla="*/ 313320 w 1032287"/>
              <a:gd name="connsiteY1732" fmla="*/ 117654 h 1049988"/>
              <a:gd name="connsiteX1733" fmla="*/ 310754 w 1032287"/>
              <a:gd name="connsiteY1733" fmla="*/ 117654 h 1049988"/>
              <a:gd name="connsiteX1734" fmla="*/ 310185 w 1032287"/>
              <a:gd name="connsiteY1734" fmla="*/ 118510 h 1049988"/>
              <a:gd name="connsiteX1735" fmla="*/ 310470 w 1032287"/>
              <a:gd name="connsiteY1735" fmla="*/ 119935 h 1049988"/>
              <a:gd name="connsiteX1736" fmla="*/ 312180 w 1032287"/>
              <a:gd name="connsiteY1736" fmla="*/ 120504 h 1049988"/>
              <a:gd name="connsiteX1737" fmla="*/ 312749 w 1032287"/>
              <a:gd name="connsiteY1737" fmla="*/ 121930 h 1049988"/>
              <a:gd name="connsiteX1738" fmla="*/ 312180 w 1032287"/>
              <a:gd name="connsiteY1738" fmla="*/ 123354 h 1049988"/>
              <a:gd name="connsiteX1739" fmla="*/ 311896 w 1032287"/>
              <a:gd name="connsiteY1739" fmla="*/ 125065 h 1049988"/>
              <a:gd name="connsiteX1740" fmla="*/ 312180 w 1032287"/>
              <a:gd name="connsiteY1740" fmla="*/ 127060 h 1049988"/>
              <a:gd name="connsiteX1741" fmla="*/ 311609 w 1032287"/>
              <a:gd name="connsiteY1741" fmla="*/ 128484 h 1049988"/>
              <a:gd name="connsiteX1742" fmla="*/ 312465 w 1032287"/>
              <a:gd name="connsiteY1742" fmla="*/ 130194 h 1049988"/>
              <a:gd name="connsiteX1743" fmla="*/ 312465 w 1032287"/>
              <a:gd name="connsiteY1743" fmla="*/ 131618 h 1049988"/>
              <a:gd name="connsiteX1744" fmla="*/ 313320 w 1032287"/>
              <a:gd name="connsiteY1744" fmla="*/ 133613 h 1049988"/>
              <a:gd name="connsiteX1745" fmla="*/ 312465 w 1032287"/>
              <a:gd name="connsiteY1745" fmla="*/ 135039 h 1049988"/>
              <a:gd name="connsiteX1746" fmla="*/ 311609 w 1032287"/>
              <a:gd name="connsiteY1746" fmla="*/ 135893 h 1049988"/>
              <a:gd name="connsiteX1747" fmla="*/ 311040 w 1032287"/>
              <a:gd name="connsiteY1747" fmla="*/ 137318 h 1049988"/>
              <a:gd name="connsiteX1748" fmla="*/ 309046 w 1032287"/>
              <a:gd name="connsiteY1748" fmla="*/ 137603 h 1049988"/>
              <a:gd name="connsiteX1749" fmla="*/ 307620 w 1032287"/>
              <a:gd name="connsiteY1749" fmla="*/ 138458 h 1049988"/>
              <a:gd name="connsiteX1750" fmla="*/ 305911 w 1032287"/>
              <a:gd name="connsiteY1750" fmla="*/ 138743 h 1049988"/>
              <a:gd name="connsiteX1751" fmla="*/ 304201 w 1032287"/>
              <a:gd name="connsiteY1751" fmla="*/ 140168 h 1049988"/>
              <a:gd name="connsiteX1752" fmla="*/ 300211 w 1032287"/>
              <a:gd name="connsiteY1752" fmla="*/ 142163 h 1049988"/>
              <a:gd name="connsiteX1753" fmla="*/ 298501 w 1032287"/>
              <a:gd name="connsiteY1753" fmla="*/ 142163 h 1049988"/>
              <a:gd name="connsiteX1754" fmla="*/ 297361 w 1032287"/>
              <a:gd name="connsiteY1754" fmla="*/ 142732 h 1049988"/>
              <a:gd name="connsiteX1755" fmla="*/ 297076 w 1032287"/>
              <a:gd name="connsiteY1755" fmla="*/ 143872 h 1049988"/>
              <a:gd name="connsiteX1756" fmla="*/ 296792 w 1032287"/>
              <a:gd name="connsiteY1756" fmla="*/ 144727 h 1049988"/>
              <a:gd name="connsiteX1757" fmla="*/ 294797 w 1032287"/>
              <a:gd name="connsiteY1757" fmla="*/ 144727 h 1049988"/>
              <a:gd name="connsiteX1758" fmla="*/ 293942 w 1032287"/>
              <a:gd name="connsiteY1758" fmla="*/ 147007 h 1049988"/>
              <a:gd name="connsiteX1759" fmla="*/ 290521 w 1032287"/>
              <a:gd name="connsiteY1759" fmla="*/ 148432 h 1049988"/>
              <a:gd name="connsiteX1760" fmla="*/ 288812 w 1032287"/>
              <a:gd name="connsiteY1760" fmla="*/ 151567 h 1049988"/>
              <a:gd name="connsiteX1761" fmla="*/ 287957 w 1032287"/>
              <a:gd name="connsiteY1761" fmla="*/ 154986 h 1049988"/>
              <a:gd name="connsiteX1762" fmla="*/ 287387 w 1032287"/>
              <a:gd name="connsiteY1762" fmla="*/ 156127 h 1049988"/>
              <a:gd name="connsiteX1763" fmla="*/ 286818 w 1032287"/>
              <a:gd name="connsiteY1763" fmla="*/ 158407 h 1049988"/>
              <a:gd name="connsiteX1764" fmla="*/ 285107 w 1032287"/>
              <a:gd name="connsiteY1764" fmla="*/ 158976 h 1049988"/>
              <a:gd name="connsiteX1765" fmla="*/ 284537 w 1032287"/>
              <a:gd name="connsiteY1765" fmla="*/ 160401 h 1049988"/>
              <a:gd name="connsiteX1766" fmla="*/ 284252 w 1032287"/>
              <a:gd name="connsiteY1766" fmla="*/ 162110 h 1049988"/>
              <a:gd name="connsiteX1767" fmla="*/ 285107 w 1032287"/>
              <a:gd name="connsiteY1767" fmla="*/ 163821 h 1049988"/>
              <a:gd name="connsiteX1768" fmla="*/ 286247 w 1032287"/>
              <a:gd name="connsiteY1768" fmla="*/ 166671 h 1049988"/>
              <a:gd name="connsiteX1769" fmla="*/ 285678 w 1032287"/>
              <a:gd name="connsiteY1769" fmla="*/ 168095 h 1049988"/>
              <a:gd name="connsiteX1770" fmla="*/ 284252 w 1032287"/>
              <a:gd name="connsiteY1770" fmla="*/ 171515 h 1049988"/>
              <a:gd name="connsiteX1771" fmla="*/ 281118 w 1032287"/>
              <a:gd name="connsiteY1771" fmla="*/ 172940 h 1049988"/>
              <a:gd name="connsiteX1772" fmla="*/ 276843 w 1032287"/>
              <a:gd name="connsiteY1772" fmla="*/ 173226 h 1049988"/>
              <a:gd name="connsiteX1773" fmla="*/ 273993 w 1032287"/>
              <a:gd name="connsiteY1773" fmla="*/ 175790 h 1049988"/>
              <a:gd name="connsiteX1774" fmla="*/ 272854 w 1032287"/>
              <a:gd name="connsiteY1774" fmla="*/ 178355 h 1049988"/>
              <a:gd name="connsiteX1775" fmla="*/ 272854 w 1032287"/>
              <a:gd name="connsiteY1775" fmla="*/ 181204 h 1049988"/>
              <a:gd name="connsiteX1776" fmla="*/ 273993 w 1032287"/>
              <a:gd name="connsiteY1776" fmla="*/ 182914 h 1049988"/>
              <a:gd name="connsiteX1777" fmla="*/ 277698 w 1032287"/>
              <a:gd name="connsiteY1777" fmla="*/ 184340 h 1049988"/>
              <a:gd name="connsiteX1778" fmla="*/ 280262 w 1032287"/>
              <a:gd name="connsiteY1778" fmla="*/ 184909 h 1049988"/>
              <a:gd name="connsiteX1779" fmla="*/ 281402 w 1032287"/>
              <a:gd name="connsiteY1779" fmla="*/ 186335 h 1049988"/>
              <a:gd name="connsiteX1780" fmla="*/ 281118 w 1032287"/>
              <a:gd name="connsiteY1780" fmla="*/ 188898 h 1049988"/>
              <a:gd name="connsiteX1781" fmla="*/ 280934 w 1032287"/>
              <a:gd name="connsiteY1781" fmla="*/ 189142 h 1049988"/>
              <a:gd name="connsiteX1782" fmla="*/ 280715 w 1032287"/>
              <a:gd name="connsiteY1782" fmla="*/ 189435 h 1049988"/>
              <a:gd name="connsiteX1783" fmla="*/ 280262 w 1032287"/>
              <a:gd name="connsiteY1783" fmla="*/ 190038 h 1049988"/>
              <a:gd name="connsiteX1784" fmla="*/ 277128 w 1032287"/>
              <a:gd name="connsiteY1784" fmla="*/ 190893 h 1049988"/>
              <a:gd name="connsiteX1785" fmla="*/ 274278 w 1032287"/>
              <a:gd name="connsiteY1785" fmla="*/ 190893 h 1049988"/>
              <a:gd name="connsiteX1786" fmla="*/ 272283 w 1032287"/>
              <a:gd name="connsiteY1786" fmla="*/ 192318 h 1049988"/>
              <a:gd name="connsiteX1787" fmla="*/ 271143 w 1032287"/>
              <a:gd name="connsiteY1787" fmla="*/ 194312 h 1049988"/>
              <a:gd name="connsiteX1788" fmla="*/ 270004 w 1032287"/>
              <a:gd name="connsiteY1788" fmla="*/ 195738 h 1049988"/>
              <a:gd name="connsiteX1789" fmla="*/ 268864 w 1032287"/>
              <a:gd name="connsiteY1789" fmla="*/ 195454 h 1049988"/>
              <a:gd name="connsiteX1790" fmla="*/ 268681 w 1032287"/>
              <a:gd name="connsiteY1790" fmla="*/ 194540 h 1049988"/>
              <a:gd name="connsiteX1791" fmla="*/ 268578 w 1032287"/>
              <a:gd name="connsiteY1791" fmla="*/ 194028 h 1049988"/>
              <a:gd name="connsiteX1792" fmla="*/ 267724 w 1032287"/>
              <a:gd name="connsiteY1792" fmla="*/ 191178 h 1049988"/>
              <a:gd name="connsiteX1793" fmla="*/ 267438 w 1032287"/>
              <a:gd name="connsiteY1793" fmla="*/ 190893 h 1049988"/>
              <a:gd name="connsiteX1794" fmla="*/ 263448 w 1032287"/>
              <a:gd name="connsiteY1794" fmla="*/ 190038 h 1049988"/>
              <a:gd name="connsiteX1795" fmla="*/ 263009 w 1032287"/>
              <a:gd name="connsiteY1795" fmla="*/ 190198 h 1049988"/>
              <a:gd name="connsiteX1796" fmla="*/ 260314 w 1032287"/>
              <a:gd name="connsiteY1796" fmla="*/ 191178 h 1049988"/>
              <a:gd name="connsiteX1797" fmla="*/ 259745 w 1032287"/>
              <a:gd name="connsiteY1797" fmla="*/ 193173 h 1049988"/>
              <a:gd name="connsiteX1798" fmla="*/ 259745 w 1032287"/>
              <a:gd name="connsiteY1798" fmla="*/ 194883 h 1049988"/>
              <a:gd name="connsiteX1799" fmla="*/ 261169 w 1032287"/>
              <a:gd name="connsiteY1799" fmla="*/ 196593 h 1049988"/>
              <a:gd name="connsiteX1800" fmla="*/ 261740 w 1032287"/>
              <a:gd name="connsiteY1800" fmla="*/ 198018 h 1049988"/>
              <a:gd name="connsiteX1801" fmla="*/ 261169 w 1032287"/>
              <a:gd name="connsiteY1801" fmla="*/ 199728 h 1049988"/>
              <a:gd name="connsiteX1802" fmla="*/ 260029 w 1032287"/>
              <a:gd name="connsiteY1802" fmla="*/ 201723 h 1049988"/>
              <a:gd name="connsiteX1803" fmla="*/ 259745 w 1032287"/>
              <a:gd name="connsiteY1803" fmla="*/ 203433 h 1049988"/>
              <a:gd name="connsiteX1804" fmla="*/ 261169 w 1032287"/>
              <a:gd name="connsiteY1804" fmla="*/ 206852 h 1049988"/>
              <a:gd name="connsiteX1805" fmla="*/ 261169 w 1032287"/>
              <a:gd name="connsiteY1805" fmla="*/ 209416 h 1049988"/>
              <a:gd name="connsiteX1806" fmla="*/ 260600 w 1032287"/>
              <a:gd name="connsiteY1806" fmla="*/ 211126 h 1049988"/>
              <a:gd name="connsiteX1807" fmla="*/ 258034 w 1032287"/>
              <a:gd name="connsiteY1807" fmla="*/ 212266 h 1049988"/>
              <a:gd name="connsiteX1808" fmla="*/ 254615 w 1032287"/>
              <a:gd name="connsiteY1808" fmla="*/ 213121 h 1049988"/>
              <a:gd name="connsiteX1809" fmla="*/ 250910 w 1032287"/>
              <a:gd name="connsiteY1809" fmla="*/ 212837 h 1049988"/>
              <a:gd name="connsiteX1810" fmla="*/ 250055 w 1032287"/>
              <a:gd name="connsiteY1810" fmla="*/ 213692 h 1049988"/>
              <a:gd name="connsiteX1811" fmla="*/ 249200 w 1032287"/>
              <a:gd name="connsiteY1811" fmla="*/ 215116 h 1049988"/>
              <a:gd name="connsiteX1812" fmla="*/ 247491 w 1032287"/>
              <a:gd name="connsiteY1812" fmla="*/ 217111 h 1049988"/>
              <a:gd name="connsiteX1813" fmla="*/ 243786 w 1032287"/>
              <a:gd name="connsiteY1813" fmla="*/ 218251 h 1049988"/>
              <a:gd name="connsiteX1814" fmla="*/ 241221 w 1032287"/>
              <a:gd name="connsiteY1814" fmla="*/ 219106 h 1049988"/>
              <a:gd name="connsiteX1815" fmla="*/ 239512 w 1032287"/>
              <a:gd name="connsiteY1815" fmla="*/ 223951 h 1049988"/>
              <a:gd name="connsiteX1816" fmla="*/ 238086 w 1032287"/>
              <a:gd name="connsiteY1816" fmla="*/ 225090 h 1049988"/>
              <a:gd name="connsiteX1817" fmla="*/ 234951 w 1032287"/>
              <a:gd name="connsiteY1817" fmla="*/ 225375 h 1049988"/>
              <a:gd name="connsiteX1818" fmla="*/ 232572 w 1032287"/>
              <a:gd name="connsiteY1818" fmla="*/ 224727 h 1049988"/>
              <a:gd name="connsiteX1819" fmla="*/ 231817 w 1032287"/>
              <a:gd name="connsiteY1819" fmla="*/ 224520 h 1049988"/>
              <a:gd name="connsiteX1820" fmla="*/ 230458 w 1032287"/>
              <a:gd name="connsiteY1820" fmla="*/ 224950 h 1049988"/>
              <a:gd name="connsiteX1821" fmla="*/ 226403 w 1032287"/>
              <a:gd name="connsiteY1821" fmla="*/ 226230 h 1049988"/>
              <a:gd name="connsiteX1822" fmla="*/ 225832 w 1032287"/>
              <a:gd name="connsiteY1822" fmla="*/ 228509 h 1049988"/>
              <a:gd name="connsiteX1823" fmla="*/ 226403 w 1032287"/>
              <a:gd name="connsiteY1823" fmla="*/ 229935 h 1049988"/>
              <a:gd name="connsiteX1824" fmla="*/ 226117 w 1032287"/>
              <a:gd name="connsiteY1824" fmla="*/ 232785 h 1049988"/>
              <a:gd name="connsiteX1825" fmla="*/ 225263 w 1032287"/>
              <a:gd name="connsiteY1825" fmla="*/ 234494 h 1049988"/>
              <a:gd name="connsiteX1826" fmla="*/ 218137 w 1032287"/>
              <a:gd name="connsiteY1826" fmla="*/ 238770 h 1049988"/>
              <a:gd name="connsiteX1827" fmla="*/ 216143 w 1032287"/>
              <a:gd name="connsiteY1827" fmla="*/ 241334 h 1049988"/>
              <a:gd name="connsiteX1828" fmla="*/ 216429 w 1032287"/>
              <a:gd name="connsiteY1828" fmla="*/ 243899 h 1049988"/>
              <a:gd name="connsiteX1829" fmla="*/ 218708 w 1032287"/>
              <a:gd name="connsiteY1829" fmla="*/ 245608 h 1049988"/>
              <a:gd name="connsiteX1830" fmla="*/ 219143 w 1032287"/>
              <a:gd name="connsiteY1830" fmla="*/ 246478 h 1049988"/>
              <a:gd name="connsiteX1831" fmla="*/ 219848 w 1032287"/>
              <a:gd name="connsiteY1831" fmla="*/ 247889 h 1049988"/>
              <a:gd name="connsiteX1832" fmla="*/ 219848 w 1032287"/>
              <a:gd name="connsiteY1832" fmla="*/ 248670 h 1049988"/>
              <a:gd name="connsiteX1833" fmla="*/ 219848 w 1032287"/>
              <a:gd name="connsiteY1833" fmla="*/ 250168 h 1049988"/>
              <a:gd name="connsiteX1834" fmla="*/ 218708 w 1032287"/>
              <a:gd name="connsiteY1834" fmla="*/ 251879 h 1049988"/>
              <a:gd name="connsiteX1835" fmla="*/ 218631 w 1032287"/>
              <a:gd name="connsiteY1835" fmla="*/ 251962 h 1049988"/>
              <a:gd name="connsiteX1836" fmla="*/ 216635 w 1032287"/>
              <a:gd name="connsiteY1836" fmla="*/ 254181 h 1049988"/>
              <a:gd name="connsiteX1837" fmla="*/ 216143 w 1032287"/>
              <a:gd name="connsiteY1837" fmla="*/ 254727 h 1049988"/>
              <a:gd name="connsiteX1838" fmla="*/ 215289 w 1032287"/>
              <a:gd name="connsiteY1838" fmla="*/ 257293 h 1049988"/>
              <a:gd name="connsiteX1839" fmla="*/ 215574 w 1032287"/>
              <a:gd name="connsiteY1839" fmla="*/ 259858 h 1049988"/>
              <a:gd name="connsiteX1840" fmla="*/ 213579 w 1032287"/>
              <a:gd name="connsiteY1840" fmla="*/ 263562 h 1049988"/>
              <a:gd name="connsiteX1841" fmla="*/ 210729 w 1032287"/>
              <a:gd name="connsiteY1841" fmla="*/ 269546 h 1049988"/>
              <a:gd name="connsiteX1842" fmla="*/ 209589 w 1032287"/>
              <a:gd name="connsiteY1842" fmla="*/ 276386 h 1049988"/>
              <a:gd name="connsiteX1843" fmla="*/ 210444 w 1032287"/>
              <a:gd name="connsiteY1843" fmla="*/ 277810 h 1049988"/>
              <a:gd name="connsiteX1844" fmla="*/ 212724 w 1032287"/>
              <a:gd name="connsiteY1844" fmla="*/ 277810 h 1049988"/>
              <a:gd name="connsiteX1845" fmla="*/ 213294 w 1032287"/>
              <a:gd name="connsiteY1845" fmla="*/ 277241 h 1049988"/>
              <a:gd name="connsiteX1846" fmla="*/ 214591 w 1032287"/>
              <a:gd name="connsiteY1846" fmla="*/ 273997 h 1049988"/>
              <a:gd name="connsiteX1847" fmla="*/ 215003 w 1032287"/>
              <a:gd name="connsiteY1847" fmla="*/ 272967 h 1049988"/>
              <a:gd name="connsiteX1848" fmla="*/ 217284 w 1032287"/>
              <a:gd name="connsiteY1848" fmla="*/ 272396 h 1049988"/>
              <a:gd name="connsiteX1849" fmla="*/ 218993 w 1032287"/>
              <a:gd name="connsiteY1849" fmla="*/ 273536 h 1049988"/>
              <a:gd name="connsiteX1850" fmla="*/ 220132 w 1032287"/>
              <a:gd name="connsiteY1850" fmla="*/ 277526 h 1049988"/>
              <a:gd name="connsiteX1851" fmla="*/ 219848 w 1032287"/>
              <a:gd name="connsiteY1851" fmla="*/ 280945 h 1049988"/>
              <a:gd name="connsiteX1852" fmla="*/ 220418 w 1032287"/>
              <a:gd name="connsiteY1852" fmla="*/ 283795 h 1049988"/>
              <a:gd name="connsiteX1853" fmla="*/ 222982 w 1032287"/>
              <a:gd name="connsiteY1853" fmla="*/ 286929 h 1049988"/>
              <a:gd name="connsiteX1854" fmla="*/ 223553 w 1032287"/>
              <a:gd name="connsiteY1854" fmla="*/ 289779 h 1049988"/>
              <a:gd name="connsiteX1855" fmla="*/ 222827 w 1032287"/>
              <a:gd name="connsiteY1855" fmla="*/ 290747 h 1049988"/>
              <a:gd name="connsiteX1856" fmla="*/ 222698 w 1032287"/>
              <a:gd name="connsiteY1856" fmla="*/ 290919 h 1049988"/>
              <a:gd name="connsiteX1857" fmla="*/ 221699 w 1032287"/>
              <a:gd name="connsiteY1857" fmla="*/ 291192 h 1049988"/>
              <a:gd name="connsiteX1858" fmla="*/ 219563 w 1032287"/>
              <a:gd name="connsiteY1858" fmla="*/ 291774 h 1049988"/>
              <a:gd name="connsiteX1859" fmla="*/ 217568 w 1032287"/>
              <a:gd name="connsiteY1859" fmla="*/ 292060 h 1049988"/>
              <a:gd name="connsiteX1860" fmla="*/ 216143 w 1032287"/>
              <a:gd name="connsiteY1860" fmla="*/ 293484 h 1049988"/>
              <a:gd name="connsiteX1861" fmla="*/ 215858 w 1032287"/>
              <a:gd name="connsiteY1861" fmla="*/ 294909 h 1049988"/>
              <a:gd name="connsiteX1862" fmla="*/ 216143 w 1032287"/>
              <a:gd name="connsiteY1862" fmla="*/ 296619 h 1049988"/>
              <a:gd name="connsiteX1863" fmla="*/ 216143 w 1032287"/>
              <a:gd name="connsiteY1863" fmla="*/ 298043 h 1049988"/>
              <a:gd name="connsiteX1864" fmla="*/ 213863 w 1032287"/>
              <a:gd name="connsiteY1864" fmla="*/ 299469 h 1049988"/>
              <a:gd name="connsiteX1865" fmla="*/ 211868 w 1032287"/>
              <a:gd name="connsiteY1865" fmla="*/ 299184 h 1049988"/>
              <a:gd name="connsiteX1866" fmla="*/ 209589 w 1032287"/>
              <a:gd name="connsiteY1866" fmla="*/ 298043 h 1049988"/>
              <a:gd name="connsiteX1867" fmla="*/ 207594 w 1032287"/>
              <a:gd name="connsiteY1867" fmla="*/ 298043 h 1049988"/>
              <a:gd name="connsiteX1868" fmla="*/ 206170 w 1032287"/>
              <a:gd name="connsiteY1868" fmla="*/ 299754 h 1049988"/>
              <a:gd name="connsiteX1869" fmla="*/ 205599 w 1032287"/>
              <a:gd name="connsiteY1869" fmla="*/ 301748 h 1049988"/>
              <a:gd name="connsiteX1870" fmla="*/ 204744 w 1032287"/>
              <a:gd name="connsiteY1870" fmla="*/ 304314 h 1049988"/>
              <a:gd name="connsiteX1871" fmla="*/ 204744 w 1032287"/>
              <a:gd name="connsiteY1871" fmla="*/ 308304 h 1049988"/>
              <a:gd name="connsiteX1872" fmla="*/ 206739 w 1032287"/>
              <a:gd name="connsiteY1872" fmla="*/ 310298 h 1049988"/>
              <a:gd name="connsiteX1873" fmla="*/ 208165 w 1032287"/>
              <a:gd name="connsiteY1873" fmla="*/ 311438 h 1049988"/>
              <a:gd name="connsiteX1874" fmla="*/ 208449 w 1032287"/>
              <a:gd name="connsiteY1874" fmla="*/ 313717 h 1049988"/>
              <a:gd name="connsiteX1875" fmla="*/ 207594 w 1032287"/>
              <a:gd name="connsiteY1875" fmla="*/ 315428 h 1049988"/>
              <a:gd name="connsiteX1876" fmla="*/ 206454 w 1032287"/>
              <a:gd name="connsiteY1876" fmla="*/ 317423 h 1049988"/>
              <a:gd name="connsiteX1877" fmla="*/ 206170 w 1032287"/>
              <a:gd name="connsiteY1877" fmla="*/ 320557 h 1049988"/>
              <a:gd name="connsiteX1878" fmla="*/ 207023 w 1032287"/>
              <a:gd name="connsiteY1878" fmla="*/ 322837 h 1049988"/>
              <a:gd name="connsiteX1879" fmla="*/ 207879 w 1032287"/>
              <a:gd name="connsiteY1879" fmla="*/ 324261 h 1049988"/>
              <a:gd name="connsiteX1880" fmla="*/ 207879 w 1032287"/>
              <a:gd name="connsiteY1880" fmla="*/ 328250 h 1049988"/>
              <a:gd name="connsiteX1881" fmla="*/ 207310 w 1032287"/>
              <a:gd name="connsiteY1881" fmla="*/ 330531 h 1049988"/>
              <a:gd name="connsiteX1882" fmla="*/ 205029 w 1032287"/>
              <a:gd name="connsiteY1882" fmla="*/ 333095 h 1049988"/>
              <a:gd name="connsiteX1883" fmla="*/ 201610 w 1032287"/>
              <a:gd name="connsiteY1883" fmla="*/ 334521 h 1049988"/>
              <a:gd name="connsiteX1884" fmla="*/ 200754 w 1032287"/>
              <a:gd name="connsiteY1884" fmla="*/ 335661 h 1049988"/>
              <a:gd name="connsiteX1885" fmla="*/ 199044 w 1032287"/>
              <a:gd name="connsiteY1885" fmla="*/ 337371 h 1049988"/>
              <a:gd name="connsiteX1886" fmla="*/ 196765 w 1032287"/>
              <a:gd name="connsiteY1886" fmla="*/ 337940 h 1049988"/>
              <a:gd name="connsiteX1887" fmla="*/ 194201 w 1032287"/>
              <a:gd name="connsiteY1887" fmla="*/ 335945 h 1049988"/>
              <a:gd name="connsiteX1888" fmla="*/ 190780 w 1032287"/>
              <a:gd name="connsiteY1888" fmla="*/ 335661 h 1049988"/>
              <a:gd name="connsiteX1889" fmla="*/ 188785 w 1032287"/>
              <a:gd name="connsiteY1889" fmla="*/ 337656 h 1049988"/>
              <a:gd name="connsiteX1890" fmla="*/ 188785 w 1032287"/>
              <a:gd name="connsiteY1890" fmla="*/ 339651 h 1049988"/>
              <a:gd name="connsiteX1891" fmla="*/ 189640 w 1032287"/>
              <a:gd name="connsiteY1891" fmla="*/ 342214 h 1049988"/>
              <a:gd name="connsiteX1892" fmla="*/ 189925 w 1032287"/>
              <a:gd name="connsiteY1892" fmla="*/ 343640 h 1049988"/>
              <a:gd name="connsiteX1893" fmla="*/ 189356 w 1032287"/>
              <a:gd name="connsiteY1893" fmla="*/ 345349 h 1049988"/>
              <a:gd name="connsiteX1894" fmla="*/ 189640 w 1032287"/>
              <a:gd name="connsiteY1894" fmla="*/ 349909 h 1049988"/>
              <a:gd name="connsiteX1895" fmla="*/ 189640 w 1032287"/>
              <a:gd name="connsiteY1895" fmla="*/ 351904 h 1049988"/>
              <a:gd name="connsiteX1896" fmla="*/ 187646 w 1032287"/>
              <a:gd name="connsiteY1896" fmla="*/ 354468 h 1049988"/>
              <a:gd name="connsiteX1897" fmla="*/ 183371 w 1032287"/>
              <a:gd name="connsiteY1897" fmla="*/ 354468 h 1049988"/>
              <a:gd name="connsiteX1898" fmla="*/ 181092 w 1032287"/>
              <a:gd name="connsiteY1898" fmla="*/ 356178 h 1049988"/>
              <a:gd name="connsiteX1899" fmla="*/ 180521 w 1032287"/>
              <a:gd name="connsiteY1899" fmla="*/ 357889 h 1049988"/>
              <a:gd name="connsiteX1900" fmla="*/ 179952 w 1032287"/>
              <a:gd name="connsiteY1900" fmla="*/ 361308 h 1049988"/>
              <a:gd name="connsiteX1901" fmla="*/ 177957 w 1032287"/>
              <a:gd name="connsiteY1901" fmla="*/ 363589 h 1049988"/>
              <a:gd name="connsiteX1902" fmla="*/ 177957 w 1032287"/>
              <a:gd name="connsiteY1902" fmla="*/ 369287 h 1049988"/>
              <a:gd name="connsiteX1903" fmla="*/ 178527 w 1032287"/>
              <a:gd name="connsiteY1903" fmla="*/ 372137 h 1049988"/>
              <a:gd name="connsiteX1904" fmla="*/ 177957 w 1032287"/>
              <a:gd name="connsiteY1904" fmla="*/ 377267 h 1049988"/>
              <a:gd name="connsiteX1905" fmla="*/ 177102 w 1032287"/>
              <a:gd name="connsiteY1905" fmla="*/ 378692 h 1049988"/>
              <a:gd name="connsiteX1906" fmla="*/ 172257 w 1032287"/>
              <a:gd name="connsiteY1906" fmla="*/ 379546 h 1049988"/>
              <a:gd name="connsiteX1907" fmla="*/ 168552 w 1032287"/>
              <a:gd name="connsiteY1907" fmla="*/ 382681 h 1049988"/>
              <a:gd name="connsiteX1908" fmla="*/ 167413 w 1032287"/>
              <a:gd name="connsiteY1908" fmla="*/ 385246 h 1049988"/>
              <a:gd name="connsiteX1909" fmla="*/ 167697 w 1032287"/>
              <a:gd name="connsiteY1909" fmla="*/ 390375 h 1049988"/>
              <a:gd name="connsiteX1910" fmla="*/ 167697 w 1032287"/>
              <a:gd name="connsiteY1910" fmla="*/ 393510 h 1049988"/>
              <a:gd name="connsiteX1911" fmla="*/ 166842 w 1032287"/>
              <a:gd name="connsiteY1911" fmla="*/ 396360 h 1049988"/>
              <a:gd name="connsiteX1912" fmla="*/ 165988 w 1032287"/>
              <a:gd name="connsiteY1912" fmla="*/ 397784 h 1049988"/>
              <a:gd name="connsiteX1913" fmla="*/ 165702 w 1032287"/>
              <a:gd name="connsiteY1913" fmla="*/ 401774 h 1049988"/>
              <a:gd name="connsiteX1914" fmla="*/ 166557 w 1032287"/>
              <a:gd name="connsiteY1914" fmla="*/ 405479 h 1049988"/>
              <a:gd name="connsiteX1915" fmla="*/ 167413 w 1032287"/>
              <a:gd name="connsiteY1915" fmla="*/ 407474 h 1049988"/>
              <a:gd name="connsiteX1916" fmla="*/ 166842 w 1032287"/>
              <a:gd name="connsiteY1916" fmla="*/ 409184 h 1049988"/>
              <a:gd name="connsiteX1917" fmla="*/ 166273 w 1032287"/>
              <a:gd name="connsiteY1917" fmla="*/ 411464 h 1049988"/>
              <a:gd name="connsiteX1918" fmla="*/ 165702 w 1032287"/>
              <a:gd name="connsiteY1918" fmla="*/ 413459 h 1049988"/>
              <a:gd name="connsiteX1919" fmla="*/ 163138 w 1032287"/>
              <a:gd name="connsiteY1919" fmla="*/ 415453 h 1049988"/>
              <a:gd name="connsiteX1920" fmla="*/ 161428 w 1032287"/>
              <a:gd name="connsiteY1920" fmla="*/ 415738 h 1049988"/>
              <a:gd name="connsiteX1921" fmla="*/ 160573 w 1032287"/>
              <a:gd name="connsiteY1921" fmla="*/ 416593 h 1049988"/>
              <a:gd name="connsiteX1922" fmla="*/ 160004 w 1032287"/>
              <a:gd name="connsiteY1922" fmla="*/ 418872 h 1049988"/>
              <a:gd name="connsiteX1923" fmla="*/ 160288 w 1032287"/>
              <a:gd name="connsiteY1923" fmla="*/ 421153 h 1049988"/>
              <a:gd name="connsiteX1924" fmla="*/ 161428 w 1032287"/>
              <a:gd name="connsiteY1924" fmla="*/ 424857 h 1049988"/>
              <a:gd name="connsiteX1925" fmla="*/ 164849 w 1032287"/>
              <a:gd name="connsiteY1925" fmla="*/ 431128 h 1049988"/>
              <a:gd name="connsiteX1926" fmla="*/ 165125 w 1032287"/>
              <a:gd name="connsiteY1926" fmla="*/ 433422 h 1049988"/>
              <a:gd name="connsiteX1927" fmla="*/ 163707 w 1032287"/>
              <a:gd name="connsiteY1927" fmla="*/ 435971 h 1049988"/>
              <a:gd name="connsiteX1928" fmla="*/ 160859 w 1032287"/>
              <a:gd name="connsiteY1928" fmla="*/ 438536 h 1049988"/>
              <a:gd name="connsiteX1929" fmla="*/ 158578 w 1032287"/>
              <a:gd name="connsiteY1929" fmla="*/ 439676 h 1049988"/>
              <a:gd name="connsiteX1930" fmla="*/ 157154 w 1032287"/>
              <a:gd name="connsiteY1930" fmla="*/ 439961 h 1049988"/>
              <a:gd name="connsiteX1931" fmla="*/ 156918 w 1032287"/>
              <a:gd name="connsiteY1931" fmla="*/ 440667 h 1049988"/>
              <a:gd name="connsiteX1932" fmla="*/ 156776 w 1032287"/>
              <a:gd name="connsiteY1932" fmla="*/ 441092 h 1049988"/>
              <a:gd name="connsiteX1933" fmla="*/ 156299 w 1032287"/>
              <a:gd name="connsiteY1933" fmla="*/ 442526 h 1049988"/>
              <a:gd name="connsiteX1934" fmla="*/ 153735 w 1032287"/>
              <a:gd name="connsiteY1934" fmla="*/ 445090 h 1049988"/>
              <a:gd name="connsiteX1935" fmla="*/ 153164 w 1032287"/>
              <a:gd name="connsiteY1935" fmla="*/ 446516 h 1049988"/>
              <a:gd name="connsiteX1936" fmla="*/ 154019 w 1032287"/>
              <a:gd name="connsiteY1936" fmla="*/ 447656 h 1049988"/>
              <a:gd name="connsiteX1937" fmla="*/ 154538 w 1032287"/>
              <a:gd name="connsiteY1937" fmla="*/ 447951 h 1049988"/>
              <a:gd name="connsiteX1938" fmla="*/ 156014 w 1032287"/>
              <a:gd name="connsiteY1938" fmla="*/ 448795 h 1049988"/>
              <a:gd name="connsiteX1939" fmla="*/ 156583 w 1032287"/>
              <a:gd name="connsiteY1939" fmla="*/ 450221 h 1049988"/>
              <a:gd name="connsiteX1940" fmla="*/ 155159 w 1032287"/>
              <a:gd name="connsiteY1940" fmla="*/ 454495 h 1049988"/>
              <a:gd name="connsiteX1941" fmla="*/ 154873 w 1032287"/>
              <a:gd name="connsiteY1941" fmla="*/ 454757 h 1049988"/>
              <a:gd name="connsiteX1942" fmla="*/ 151740 w 1032287"/>
              <a:gd name="connsiteY1942" fmla="*/ 457630 h 1049988"/>
              <a:gd name="connsiteX1943" fmla="*/ 150599 w 1032287"/>
              <a:gd name="connsiteY1943" fmla="*/ 459625 h 1049988"/>
              <a:gd name="connsiteX1944" fmla="*/ 150599 w 1032287"/>
              <a:gd name="connsiteY1944" fmla="*/ 461049 h 1049988"/>
              <a:gd name="connsiteX1945" fmla="*/ 151025 w 1032287"/>
              <a:gd name="connsiteY1945" fmla="*/ 461263 h 1049988"/>
              <a:gd name="connsiteX1946" fmla="*/ 152309 w 1032287"/>
              <a:gd name="connsiteY1946" fmla="*/ 461904 h 1049988"/>
              <a:gd name="connsiteX1947" fmla="*/ 155756 w 1032287"/>
              <a:gd name="connsiteY1947" fmla="*/ 462135 h 1049988"/>
              <a:gd name="connsiteX1948" fmla="*/ 156583 w 1032287"/>
              <a:gd name="connsiteY1948" fmla="*/ 462189 h 1049988"/>
              <a:gd name="connsiteX1949" fmla="*/ 157438 w 1032287"/>
              <a:gd name="connsiteY1949" fmla="*/ 464754 h 1049988"/>
              <a:gd name="connsiteX1950" fmla="*/ 156869 w 1032287"/>
              <a:gd name="connsiteY1950" fmla="*/ 467033 h 1049988"/>
              <a:gd name="connsiteX1951" fmla="*/ 154304 w 1032287"/>
              <a:gd name="connsiteY1951" fmla="*/ 469313 h 1049988"/>
              <a:gd name="connsiteX1952" fmla="*/ 151169 w 1032287"/>
              <a:gd name="connsiteY1952" fmla="*/ 469883 h 1049988"/>
              <a:gd name="connsiteX1953" fmla="*/ 149130 w 1032287"/>
              <a:gd name="connsiteY1953" fmla="*/ 469341 h 1049988"/>
              <a:gd name="connsiteX1954" fmla="*/ 146895 w 1032287"/>
              <a:gd name="connsiteY1954" fmla="*/ 468744 h 1049988"/>
              <a:gd name="connsiteX1955" fmla="*/ 145469 w 1032287"/>
              <a:gd name="connsiteY1955" fmla="*/ 470168 h 1049988"/>
              <a:gd name="connsiteX1956" fmla="*/ 145755 w 1032287"/>
              <a:gd name="connsiteY1956" fmla="*/ 472163 h 1049988"/>
              <a:gd name="connsiteX1957" fmla="*/ 147750 w 1032287"/>
              <a:gd name="connsiteY1957" fmla="*/ 475013 h 1049988"/>
              <a:gd name="connsiteX1958" fmla="*/ 148844 w 1032287"/>
              <a:gd name="connsiteY1958" fmla="*/ 476421 h 1049988"/>
              <a:gd name="connsiteX1959" fmla="*/ 149745 w 1032287"/>
              <a:gd name="connsiteY1959" fmla="*/ 477578 h 1049988"/>
              <a:gd name="connsiteX1960" fmla="*/ 149745 w 1032287"/>
              <a:gd name="connsiteY1960" fmla="*/ 478676 h 1049988"/>
              <a:gd name="connsiteX1961" fmla="*/ 149745 w 1032287"/>
              <a:gd name="connsiteY1961" fmla="*/ 479858 h 1049988"/>
              <a:gd name="connsiteX1962" fmla="*/ 148319 w 1032287"/>
              <a:gd name="connsiteY1962" fmla="*/ 482137 h 1049988"/>
              <a:gd name="connsiteX1963" fmla="*/ 145185 w 1032287"/>
              <a:gd name="connsiteY1963" fmla="*/ 483277 h 1049988"/>
              <a:gd name="connsiteX1964" fmla="*/ 145185 w 1032287"/>
              <a:gd name="connsiteY1964" fmla="*/ 484703 h 1049988"/>
              <a:gd name="connsiteX1965" fmla="*/ 146895 w 1032287"/>
              <a:gd name="connsiteY1965" fmla="*/ 485272 h 1049988"/>
              <a:gd name="connsiteX1966" fmla="*/ 148604 w 1032287"/>
              <a:gd name="connsiteY1966" fmla="*/ 485558 h 1049988"/>
              <a:gd name="connsiteX1967" fmla="*/ 152309 w 1032287"/>
              <a:gd name="connsiteY1967" fmla="*/ 482708 h 1049988"/>
              <a:gd name="connsiteX1968" fmla="*/ 154588 w 1032287"/>
              <a:gd name="connsiteY1968" fmla="*/ 482708 h 1049988"/>
              <a:gd name="connsiteX1969" fmla="*/ 156014 w 1032287"/>
              <a:gd name="connsiteY1969" fmla="*/ 484987 h 1049988"/>
              <a:gd name="connsiteX1970" fmla="*/ 156583 w 1032287"/>
              <a:gd name="connsiteY1970" fmla="*/ 486982 h 1049988"/>
              <a:gd name="connsiteX1971" fmla="*/ 155874 w 1032287"/>
              <a:gd name="connsiteY1971" fmla="*/ 489587 h 1049988"/>
              <a:gd name="connsiteX1972" fmla="*/ 155728 w 1032287"/>
              <a:gd name="connsiteY1972" fmla="*/ 490116 h 1049988"/>
              <a:gd name="connsiteX1973" fmla="*/ 155443 w 1032287"/>
              <a:gd name="connsiteY1973" fmla="*/ 492111 h 1049988"/>
              <a:gd name="connsiteX1974" fmla="*/ 155159 w 1032287"/>
              <a:gd name="connsiteY1974" fmla="*/ 494677 h 1049988"/>
              <a:gd name="connsiteX1975" fmla="*/ 154304 w 1032287"/>
              <a:gd name="connsiteY1975" fmla="*/ 496386 h 1049988"/>
              <a:gd name="connsiteX1976" fmla="*/ 154588 w 1032287"/>
              <a:gd name="connsiteY1976" fmla="*/ 499236 h 1049988"/>
              <a:gd name="connsiteX1977" fmla="*/ 154428 w 1032287"/>
              <a:gd name="connsiteY1977" fmla="*/ 499396 h 1049988"/>
              <a:gd name="connsiteX1978" fmla="*/ 153949 w 1032287"/>
              <a:gd name="connsiteY1978" fmla="*/ 499877 h 1049988"/>
              <a:gd name="connsiteX1979" fmla="*/ 152593 w 1032287"/>
              <a:gd name="connsiteY1979" fmla="*/ 501230 h 1049988"/>
              <a:gd name="connsiteX1980" fmla="*/ 152309 w 1032287"/>
              <a:gd name="connsiteY1980" fmla="*/ 502370 h 1049988"/>
              <a:gd name="connsiteX1981" fmla="*/ 153735 w 1032287"/>
              <a:gd name="connsiteY1981" fmla="*/ 506360 h 1049988"/>
              <a:gd name="connsiteX1982" fmla="*/ 153735 w 1032287"/>
              <a:gd name="connsiteY1982" fmla="*/ 507786 h 1049988"/>
              <a:gd name="connsiteX1983" fmla="*/ 154250 w 1032287"/>
              <a:gd name="connsiteY1983" fmla="*/ 508816 h 1049988"/>
              <a:gd name="connsiteX1984" fmla="*/ 154588 w 1032287"/>
              <a:gd name="connsiteY1984" fmla="*/ 509494 h 1049988"/>
              <a:gd name="connsiteX1985" fmla="*/ 155159 w 1032287"/>
              <a:gd name="connsiteY1985" fmla="*/ 512344 h 1049988"/>
              <a:gd name="connsiteX1986" fmla="*/ 154667 w 1032287"/>
              <a:gd name="connsiteY1986" fmla="*/ 513494 h 1049988"/>
              <a:gd name="connsiteX1987" fmla="*/ 154899 w 1032287"/>
              <a:gd name="connsiteY1987" fmla="*/ 514017 h 1049988"/>
              <a:gd name="connsiteX1988" fmla="*/ 153735 w 1032287"/>
              <a:gd name="connsiteY1988" fmla="*/ 515765 h 1049988"/>
              <a:gd name="connsiteX1989" fmla="*/ 152309 w 1032287"/>
              <a:gd name="connsiteY1989" fmla="*/ 517760 h 1049988"/>
              <a:gd name="connsiteX1990" fmla="*/ 152880 w 1032287"/>
              <a:gd name="connsiteY1990" fmla="*/ 520039 h 1049988"/>
              <a:gd name="connsiteX1991" fmla="*/ 156299 w 1032287"/>
              <a:gd name="connsiteY1991" fmla="*/ 521463 h 1049988"/>
              <a:gd name="connsiteX1992" fmla="*/ 157348 w 1032287"/>
              <a:gd name="connsiteY1992" fmla="*/ 523301 h 1049988"/>
              <a:gd name="connsiteX1993" fmla="*/ 157348 w 1032287"/>
              <a:gd name="connsiteY1993" fmla="*/ 525667 h 1049988"/>
              <a:gd name="connsiteX1994" fmla="*/ 159059 w 1032287"/>
              <a:gd name="connsiteY1994" fmla="*/ 528233 h 1049988"/>
              <a:gd name="connsiteX1995" fmla="*/ 158774 w 1032287"/>
              <a:gd name="connsiteY1995" fmla="*/ 530228 h 1049988"/>
              <a:gd name="connsiteX1996" fmla="*/ 157919 w 1032287"/>
              <a:gd name="connsiteY1996" fmla="*/ 531652 h 1049988"/>
              <a:gd name="connsiteX1997" fmla="*/ 155640 w 1032287"/>
              <a:gd name="connsiteY1997" fmla="*/ 532223 h 1049988"/>
              <a:gd name="connsiteX1998" fmla="*/ 155924 w 1032287"/>
              <a:gd name="connsiteY1998" fmla="*/ 533362 h 1049988"/>
              <a:gd name="connsiteX1999" fmla="*/ 155640 w 1032287"/>
              <a:gd name="connsiteY1999" fmla="*/ 538492 h 1049988"/>
              <a:gd name="connsiteX2000" fmla="*/ 153359 w 1032287"/>
              <a:gd name="connsiteY2000" fmla="*/ 540202 h 1049988"/>
              <a:gd name="connsiteX2001" fmla="*/ 151650 w 1032287"/>
              <a:gd name="connsiteY2001" fmla="*/ 541626 h 1049988"/>
              <a:gd name="connsiteX2002" fmla="*/ 148229 w 1032287"/>
              <a:gd name="connsiteY2002" fmla="*/ 543621 h 1049988"/>
              <a:gd name="connsiteX2003" fmla="*/ 147660 w 1032287"/>
              <a:gd name="connsiteY2003" fmla="*/ 545331 h 1049988"/>
              <a:gd name="connsiteX2004" fmla="*/ 146520 w 1032287"/>
              <a:gd name="connsiteY2004" fmla="*/ 545616 h 1049988"/>
              <a:gd name="connsiteX2005" fmla="*/ 143100 w 1032287"/>
              <a:gd name="connsiteY2005" fmla="*/ 544761 h 1049988"/>
              <a:gd name="connsiteX2006" fmla="*/ 141105 w 1032287"/>
              <a:gd name="connsiteY2006" fmla="*/ 546187 h 1049988"/>
              <a:gd name="connsiteX2007" fmla="*/ 141105 w 1032287"/>
              <a:gd name="connsiteY2007" fmla="*/ 548181 h 1049988"/>
              <a:gd name="connsiteX2008" fmla="*/ 141676 w 1032287"/>
              <a:gd name="connsiteY2008" fmla="*/ 549606 h 1049988"/>
              <a:gd name="connsiteX2009" fmla="*/ 141105 w 1032287"/>
              <a:gd name="connsiteY2009" fmla="*/ 549890 h 1049988"/>
              <a:gd name="connsiteX2010" fmla="*/ 138541 w 1032287"/>
              <a:gd name="connsiteY2010" fmla="*/ 549606 h 1049988"/>
              <a:gd name="connsiteX2011" fmla="*/ 137470 w 1032287"/>
              <a:gd name="connsiteY2011" fmla="*/ 549071 h 1049988"/>
              <a:gd name="connsiteX2012" fmla="*/ 136831 w 1032287"/>
              <a:gd name="connsiteY2012" fmla="*/ 548751 h 1049988"/>
              <a:gd name="connsiteX2013" fmla="*/ 134836 w 1032287"/>
              <a:gd name="connsiteY2013" fmla="*/ 548466 h 1049988"/>
              <a:gd name="connsiteX2014" fmla="*/ 134265 w 1032287"/>
              <a:gd name="connsiteY2014" fmla="*/ 549321 h 1049988"/>
              <a:gd name="connsiteX2015" fmla="*/ 135120 w 1032287"/>
              <a:gd name="connsiteY2015" fmla="*/ 550461 h 1049988"/>
              <a:gd name="connsiteX2016" fmla="*/ 137115 w 1032287"/>
              <a:gd name="connsiteY2016" fmla="*/ 551601 h 1049988"/>
              <a:gd name="connsiteX2017" fmla="*/ 137686 w 1032287"/>
              <a:gd name="connsiteY2017" fmla="*/ 554166 h 1049988"/>
              <a:gd name="connsiteX2018" fmla="*/ 136546 w 1032287"/>
              <a:gd name="connsiteY2018" fmla="*/ 556730 h 1049988"/>
              <a:gd name="connsiteX2019" fmla="*/ 135120 w 1032287"/>
              <a:gd name="connsiteY2019" fmla="*/ 557301 h 1049988"/>
              <a:gd name="connsiteX2020" fmla="*/ 133884 w 1032287"/>
              <a:gd name="connsiteY2020" fmla="*/ 557301 h 1049988"/>
              <a:gd name="connsiteX2021" fmla="*/ 132270 w 1032287"/>
              <a:gd name="connsiteY2021" fmla="*/ 557301 h 1049988"/>
              <a:gd name="connsiteX2022" fmla="*/ 131330 w 1032287"/>
              <a:gd name="connsiteY2022" fmla="*/ 557642 h 1049988"/>
              <a:gd name="connsiteX2023" fmla="*/ 129747 w 1032287"/>
              <a:gd name="connsiteY2023" fmla="*/ 558218 h 1049988"/>
              <a:gd name="connsiteX2024" fmla="*/ 129136 w 1032287"/>
              <a:gd name="connsiteY2024" fmla="*/ 558440 h 1049988"/>
              <a:gd name="connsiteX2025" fmla="*/ 126572 w 1032287"/>
              <a:gd name="connsiteY2025" fmla="*/ 557585 h 1049988"/>
              <a:gd name="connsiteX2026" fmla="*/ 124862 w 1032287"/>
              <a:gd name="connsiteY2026" fmla="*/ 558440 h 1049988"/>
              <a:gd name="connsiteX2027" fmla="*/ 124291 w 1032287"/>
              <a:gd name="connsiteY2027" fmla="*/ 559864 h 1049988"/>
              <a:gd name="connsiteX2028" fmla="*/ 125432 w 1032287"/>
              <a:gd name="connsiteY2028" fmla="*/ 561575 h 1049988"/>
              <a:gd name="connsiteX2029" fmla="*/ 128567 w 1032287"/>
              <a:gd name="connsiteY2029" fmla="*/ 560720 h 1049988"/>
              <a:gd name="connsiteX2030" fmla="*/ 130562 w 1032287"/>
              <a:gd name="connsiteY2030" fmla="*/ 563285 h 1049988"/>
              <a:gd name="connsiteX2031" fmla="*/ 130276 w 1032287"/>
              <a:gd name="connsiteY2031" fmla="*/ 566134 h 1049988"/>
              <a:gd name="connsiteX2032" fmla="*/ 128281 w 1032287"/>
              <a:gd name="connsiteY2032" fmla="*/ 566704 h 1049988"/>
              <a:gd name="connsiteX2033" fmla="*/ 126286 w 1032287"/>
              <a:gd name="connsiteY2033" fmla="*/ 566704 h 1049988"/>
              <a:gd name="connsiteX2034" fmla="*/ 125954 w 1032287"/>
              <a:gd name="connsiteY2034" fmla="*/ 566557 h 1049988"/>
              <a:gd name="connsiteX2035" fmla="*/ 123722 w 1032287"/>
              <a:gd name="connsiteY2035" fmla="*/ 565564 h 1049988"/>
              <a:gd name="connsiteX2036" fmla="*/ 122012 w 1032287"/>
              <a:gd name="connsiteY2036" fmla="*/ 565280 h 1049988"/>
              <a:gd name="connsiteX2037" fmla="*/ 121156 w 1032287"/>
              <a:gd name="connsiteY2037" fmla="*/ 565849 h 1049988"/>
              <a:gd name="connsiteX2038" fmla="*/ 122012 w 1032287"/>
              <a:gd name="connsiteY2038" fmla="*/ 567275 h 1049988"/>
              <a:gd name="connsiteX2039" fmla="*/ 123722 w 1032287"/>
              <a:gd name="connsiteY2039" fmla="*/ 568984 h 1049988"/>
              <a:gd name="connsiteX2040" fmla="*/ 123722 w 1032287"/>
              <a:gd name="connsiteY2040" fmla="*/ 570409 h 1049988"/>
              <a:gd name="connsiteX2041" fmla="*/ 123437 w 1032287"/>
              <a:gd name="connsiteY2041" fmla="*/ 573259 h 1049988"/>
              <a:gd name="connsiteX2042" fmla="*/ 125146 w 1032287"/>
              <a:gd name="connsiteY2042" fmla="*/ 576108 h 1049988"/>
              <a:gd name="connsiteX2043" fmla="*/ 125432 w 1032287"/>
              <a:gd name="connsiteY2043" fmla="*/ 578673 h 1049988"/>
              <a:gd name="connsiteX2044" fmla="*/ 124988 w 1032287"/>
              <a:gd name="connsiteY2044" fmla="*/ 579412 h 1049988"/>
              <a:gd name="connsiteX2045" fmla="*/ 124577 w 1032287"/>
              <a:gd name="connsiteY2045" fmla="*/ 580097 h 1049988"/>
              <a:gd name="connsiteX2046" fmla="*/ 121443 w 1032287"/>
              <a:gd name="connsiteY2046" fmla="*/ 581808 h 1049988"/>
              <a:gd name="connsiteX2047" fmla="*/ 121156 w 1032287"/>
              <a:gd name="connsiteY2047" fmla="*/ 583803 h 1049988"/>
              <a:gd name="connsiteX2048" fmla="*/ 122012 w 1032287"/>
              <a:gd name="connsiteY2048" fmla="*/ 585798 h 1049988"/>
              <a:gd name="connsiteX2049" fmla="*/ 124291 w 1032287"/>
              <a:gd name="connsiteY2049" fmla="*/ 585513 h 1049988"/>
              <a:gd name="connsiteX2050" fmla="*/ 125146 w 1032287"/>
              <a:gd name="connsiteY2050" fmla="*/ 587792 h 1049988"/>
              <a:gd name="connsiteX2051" fmla="*/ 124291 w 1032287"/>
              <a:gd name="connsiteY2051" fmla="*/ 588932 h 1049988"/>
              <a:gd name="connsiteX2052" fmla="*/ 123614 w 1032287"/>
              <a:gd name="connsiteY2052" fmla="*/ 589609 h 1049988"/>
              <a:gd name="connsiteX2053" fmla="*/ 123437 w 1032287"/>
              <a:gd name="connsiteY2053" fmla="*/ 589787 h 1049988"/>
              <a:gd name="connsiteX2054" fmla="*/ 120872 w 1032287"/>
              <a:gd name="connsiteY2054" fmla="*/ 588932 h 1049988"/>
              <a:gd name="connsiteX2055" fmla="*/ 120358 w 1032287"/>
              <a:gd name="connsiteY2055" fmla="*/ 588847 h 1049988"/>
              <a:gd name="connsiteX2056" fmla="*/ 119162 w 1032287"/>
              <a:gd name="connsiteY2056" fmla="*/ 588648 h 1049988"/>
              <a:gd name="connsiteX2057" fmla="*/ 118022 w 1032287"/>
              <a:gd name="connsiteY2057" fmla="*/ 590072 h 1049988"/>
              <a:gd name="connsiteX2058" fmla="*/ 118022 w 1032287"/>
              <a:gd name="connsiteY2058" fmla="*/ 591211 h 1049988"/>
              <a:gd name="connsiteX2059" fmla="*/ 119997 w 1032287"/>
              <a:gd name="connsiteY2059" fmla="*/ 598460 h 1049988"/>
              <a:gd name="connsiteX2060" fmla="*/ 120113 w 1032287"/>
              <a:gd name="connsiteY2060" fmla="*/ 598846 h 1049988"/>
              <a:gd name="connsiteX2061" fmla="*/ 120200 w 1032287"/>
              <a:gd name="connsiteY2061" fmla="*/ 599086 h 1049988"/>
              <a:gd name="connsiteX2062" fmla="*/ 120200 w 1032287"/>
              <a:gd name="connsiteY2062" fmla="*/ 599472 h 1049988"/>
              <a:gd name="connsiteX2063" fmla="*/ 119739 w 1032287"/>
              <a:gd name="connsiteY2063" fmla="*/ 600396 h 1049988"/>
              <a:gd name="connsiteX2064" fmla="*/ 119430 w 1032287"/>
              <a:gd name="connsiteY2064" fmla="*/ 601398 h 1049988"/>
              <a:gd name="connsiteX2065" fmla="*/ 119662 w 1032287"/>
              <a:gd name="connsiteY2065" fmla="*/ 603092 h 1049988"/>
              <a:gd name="connsiteX2066" fmla="*/ 120355 w 1032287"/>
              <a:gd name="connsiteY2066" fmla="*/ 605018 h 1049988"/>
              <a:gd name="connsiteX2067" fmla="*/ 120355 w 1032287"/>
              <a:gd name="connsiteY2067" fmla="*/ 605942 h 1049988"/>
              <a:gd name="connsiteX2068" fmla="*/ 120046 w 1032287"/>
              <a:gd name="connsiteY2068" fmla="*/ 606405 h 1049988"/>
              <a:gd name="connsiteX2069" fmla="*/ 119969 w 1032287"/>
              <a:gd name="connsiteY2069" fmla="*/ 607098 h 1049988"/>
              <a:gd name="connsiteX2070" fmla="*/ 119199 w 1032287"/>
              <a:gd name="connsiteY2070" fmla="*/ 607636 h 1049988"/>
              <a:gd name="connsiteX2071" fmla="*/ 117119 w 1032287"/>
              <a:gd name="connsiteY2071" fmla="*/ 608792 h 1049988"/>
              <a:gd name="connsiteX2072" fmla="*/ 115733 w 1032287"/>
              <a:gd name="connsiteY2072" fmla="*/ 608562 h 1049988"/>
              <a:gd name="connsiteX2073" fmla="*/ 112960 w 1032287"/>
              <a:gd name="connsiteY2073" fmla="*/ 608715 h 1049988"/>
              <a:gd name="connsiteX2074" fmla="*/ 111573 w 1032287"/>
              <a:gd name="connsiteY2074" fmla="*/ 608639 h 1049988"/>
              <a:gd name="connsiteX2075" fmla="*/ 110726 w 1032287"/>
              <a:gd name="connsiteY2075" fmla="*/ 609023 h 1049988"/>
              <a:gd name="connsiteX2076" fmla="*/ 109802 w 1032287"/>
              <a:gd name="connsiteY2076" fmla="*/ 609332 h 1049988"/>
              <a:gd name="connsiteX2077" fmla="*/ 108723 w 1032287"/>
              <a:gd name="connsiteY2077" fmla="*/ 609409 h 1049988"/>
              <a:gd name="connsiteX2078" fmla="*/ 107876 w 1032287"/>
              <a:gd name="connsiteY2078" fmla="*/ 609870 h 1049988"/>
              <a:gd name="connsiteX2079" fmla="*/ 107492 w 1032287"/>
              <a:gd name="connsiteY2079" fmla="*/ 610333 h 1049988"/>
              <a:gd name="connsiteX2080" fmla="*/ 107259 w 1032287"/>
              <a:gd name="connsiteY2080" fmla="*/ 611256 h 1049988"/>
              <a:gd name="connsiteX2081" fmla="*/ 106952 w 1032287"/>
              <a:gd name="connsiteY2081" fmla="*/ 611719 h 1049988"/>
              <a:gd name="connsiteX2082" fmla="*/ 105335 w 1032287"/>
              <a:gd name="connsiteY2082" fmla="*/ 612259 h 1049988"/>
              <a:gd name="connsiteX2083" fmla="*/ 104565 w 1032287"/>
              <a:gd name="connsiteY2083" fmla="*/ 612952 h 1049988"/>
              <a:gd name="connsiteX2084" fmla="*/ 103793 w 1032287"/>
              <a:gd name="connsiteY2084" fmla="*/ 613336 h 1049988"/>
              <a:gd name="connsiteX2085" fmla="*/ 103178 w 1032287"/>
              <a:gd name="connsiteY2085" fmla="*/ 613413 h 1049988"/>
              <a:gd name="connsiteX2086" fmla="*/ 102485 w 1032287"/>
              <a:gd name="connsiteY2086" fmla="*/ 613183 h 1049988"/>
              <a:gd name="connsiteX2087" fmla="*/ 101636 w 1032287"/>
              <a:gd name="connsiteY2087" fmla="*/ 613106 h 1049988"/>
              <a:gd name="connsiteX2088" fmla="*/ 100866 w 1032287"/>
              <a:gd name="connsiteY2088" fmla="*/ 613336 h 1049988"/>
              <a:gd name="connsiteX2089" fmla="*/ 99480 w 1032287"/>
              <a:gd name="connsiteY2089" fmla="*/ 613413 h 1049988"/>
              <a:gd name="connsiteX2090" fmla="*/ 98942 w 1032287"/>
              <a:gd name="connsiteY2090" fmla="*/ 613876 h 1049988"/>
              <a:gd name="connsiteX2091" fmla="*/ 98093 w 1032287"/>
              <a:gd name="connsiteY2091" fmla="*/ 615032 h 1049988"/>
              <a:gd name="connsiteX2092" fmla="*/ 97323 w 1032287"/>
              <a:gd name="connsiteY2092" fmla="*/ 615570 h 1049988"/>
              <a:gd name="connsiteX2093" fmla="*/ 96322 w 1032287"/>
              <a:gd name="connsiteY2093" fmla="*/ 615725 h 1049988"/>
              <a:gd name="connsiteX2094" fmla="*/ 95783 w 1032287"/>
              <a:gd name="connsiteY2094" fmla="*/ 616033 h 1049988"/>
              <a:gd name="connsiteX2095" fmla="*/ 95089 w 1032287"/>
              <a:gd name="connsiteY2095" fmla="*/ 616263 h 1049988"/>
              <a:gd name="connsiteX2096" fmla="*/ 94319 w 1032287"/>
              <a:gd name="connsiteY2096" fmla="*/ 616110 h 1049988"/>
              <a:gd name="connsiteX2097" fmla="*/ 93780 w 1032287"/>
              <a:gd name="connsiteY2097" fmla="*/ 615647 h 1049988"/>
              <a:gd name="connsiteX2098" fmla="*/ 92316 w 1032287"/>
              <a:gd name="connsiteY2098" fmla="*/ 615416 h 1049988"/>
              <a:gd name="connsiteX2099" fmla="*/ 90853 w 1032287"/>
              <a:gd name="connsiteY2099" fmla="*/ 615109 h 1049988"/>
              <a:gd name="connsiteX2100" fmla="*/ 90392 w 1032287"/>
              <a:gd name="connsiteY2100" fmla="*/ 614723 h 1049988"/>
              <a:gd name="connsiteX2101" fmla="*/ 89312 w 1032287"/>
              <a:gd name="connsiteY2101" fmla="*/ 612952 h 1049988"/>
              <a:gd name="connsiteX2102" fmla="*/ 88851 w 1032287"/>
              <a:gd name="connsiteY2102" fmla="*/ 612875 h 1049988"/>
              <a:gd name="connsiteX2103" fmla="*/ 88389 w 1032287"/>
              <a:gd name="connsiteY2103" fmla="*/ 613029 h 1049988"/>
              <a:gd name="connsiteX2104" fmla="*/ 88080 w 1032287"/>
              <a:gd name="connsiteY2104" fmla="*/ 613490 h 1049988"/>
              <a:gd name="connsiteX2105" fmla="*/ 87542 w 1032287"/>
              <a:gd name="connsiteY2105" fmla="*/ 613722 h 1049988"/>
              <a:gd name="connsiteX2106" fmla="*/ 87309 w 1032287"/>
              <a:gd name="connsiteY2106" fmla="*/ 614183 h 1049988"/>
              <a:gd name="connsiteX2107" fmla="*/ 87542 w 1032287"/>
              <a:gd name="connsiteY2107" fmla="*/ 615109 h 1049988"/>
              <a:gd name="connsiteX2108" fmla="*/ 87386 w 1032287"/>
              <a:gd name="connsiteY2108" fmla="*/ 615570 h 1049988"/>
              <a:gd name="connsiteX2109" fmla="*/ 87079 w 1032287"/>
              <a:gd name="connsiteY2109" fmla="*/ 615570 h 1049988"/>
              <a:gd name="connsiteX2110" fmla="*/ 86771 w 1032287"/>
              <a:gd name="connsiteY2110" fmla="*/ 615186 h 1049988"/>
              <a:gd name="connsiteX2111" fmla="*/ 85385 w 1032287"/>
              <a:gd name="connsiteY2111" fmla="*/ 612566 h 1049988"/>
              <a:gd name="connsiteX2112" fmla="*/ 84692 w 1032287"/>
              <a:gd name="connsiteY2112" fmla="*/ 612336 h 1049988"/>
              <a:gd name="connsiteX2113" fmla="*/ 84152 w 1032287"/>
              <a:gd name="connsiteY2113" fmla="*/ 612413 h 1049988"/>
              <a:gd name="connsiteX2114" fmla="*/ 83689 w 1032287"/>
              <a:gd name="connsiteY2114" fmla="*/ 612336 h 1049988"/>
              <a:gd name="connsiteX2115" fmla="*/ 83305 w 1032287"/>
              <a:gd name="connsiteY2115" fmla="*/ 610718 h 1049988"/>
              <a:gd name="connsiteX2116" fmla="*/ 82612 w 1032287"/>
              <a:gd name="connsiteY2116" fmla="*/ 609332 h 1049988"/>
              <a:gd name="connsiteX2117" fmla="*/ 82072 w 1032287"/>
              <a:gd name="connsiteY2117" fmla="*/ 609409 h 1049988"/>
              <a:gd name="connsiteX2118" fmla="*/ 82149 w 1032287"/>
              <a:gd name="connsiteY2118" fmla="*/ 610025 h 1049988"/>
              <a:gd name="connsiteX2119" fmla="*/ 81765 w 1032287"/>
              <a:gd name="connsiteY2119" fmla="*/ 610179 h 1049988"/>
              <a:gd name="connsiteX2120" fmla="*/ 81225 w 1032287"/>
              <a:gd name="connsiteY2120" fmla="*/ 609947 h 1049988"/>
              <a:gd name="connsiteX2121" fmla="*/ 80609 w 1032287"/>
              <a:gd name="connsiteY2121" fmla="*/ 609562 h 1049988"/>
              <a:gd name="connsiteX2122" fmla="*/ 80223 w 1032287"/>
              <a:gd name="connsiteY2122" fmla="*/ 609639 h 1049988"/>
              <a:gd name="connsiteX2123" fmla="*/ 79608 w 1032287"/>
              <a:gd name="connsiteY2123" fmla="*/ 610256 h 1049988"/>
              <a:gd name="connsiteX2124" fmla="*/ 79145 w 1032287"/>
              <a:gd name="connsiteY2124" fmla="*/ 610102 h 1049988"/>
              <a:gd name="connsiteX2125" fmla="*/ 78915 w 1032287"/>
              <a:gd name="connsiteY2125" fmla="*/ 609793 h 1049988"/>
              <a:gd name="connsiteX2126" fmla="*/ 77451 w 1032287"/>
              <a:gd name="connsiteY2126" fmla="*/ 609255 h 1049988"/>
              <a:gd name="connsiteX2127" fmla="*/ 76988 w 1032287"/>
              <a:gd name="connsiteY2127" fmla="*/ 608869 h 1049988"/>
              <a:gd name="connsiteX2128" fmla="*/ 76602 w 1032287"/>
              <a:gd name="connsiteY2128" fmla="*/ 609716 h 1049988"/>
              <a:gd name="connsiteX2129" fmla="*/ 76449 w 1032287"/>
              <a:gd name="connsiteY2129" fmla="*/ 609486 h 1049988"/>
              <a:gd name="connsiteX2130" fmla="*/ 75525 w 1032287"/>
              <a:gd name="connsiteY2130" fmla="*/ 609562 h 1049988"/>
              <a:gd name="connsiteX2131" fmla="*/ 74369 w 1032287"/>
              <a:gd name="connsiteY2131" fmla="*/ 609177 h 1049988"/>
              <a:gd name="connsiteX2132" fmla="*/ 74062 w 1032287"/>
              <a:gd name="connsiteY2132" fmla="*/ 609639 h 1049988"/>
              <a:gd name="connsiteX2133" fmla="*/ 73215 w 1032287"/>
              <a:gd name="connsiteY2133" fmla="*/ 609793 h 1049988"/>
              <a:gd name="connsiteX2134" fmla="*/ 72829 w 1032287"/>
              <a:gd name="connsiteY2134" fmla="*/ 609639 h 1049988"/>
              <a:gd name="connsiteX2135" fmla="*/ 72675 w 1032287"/>
              <a:gd name="connsiteY2135" fmla="*/ 609793 h 1049988"/>
              <a:gd name="connsiteX2136" fmla="*/ 71905 w 1032287"/>
              <a:gd name="connsiteY2136" fmla="*/ 609870 h 1049988"/>
              <a:gd name="connsiteX2137" fmla="*/ 71519 w 1032287"/>
              <a:gd name="connsiteY2137" fmla="*/ 609716 h 1049988"/>
              <a:gd name="connsiteX2138" fmla="*/ 71058 w 1032287"/>
              <a:gd name="connsiteY2138" fmla="*/ 610179 h 1049988"/>
              <a:gd name="connsiteX2139" fmla="*/ 70595 w 1032287"/>
              <a:gd name="connsiteY2139" fmla="*/ 610179 h 1049988"/>
              <a:gd name="connsiteX2140" fmla="*/ 70441 w 1032287"/>
              <a:gd name="connsiteY2140" fmla="*/ 610563 h 1049988"/>
              <a:gd name="connsiteX2141" fmla="*/ 68901 w 1032287"/>
              <a:gd name="connsiteY2141" fmla="*/ 610409 h 1049988"/>
              <a:gd name="connsiteX2142" fmla="*/ 67282 w 1032287"/>
              <a:gd name="connsiteY2142" fmla="*/ 611642 h 1049988"/>
              <a:gd name="connsiteX2143" fmla="*/ 64988 w 1032287"/>
              <a:gd name="connsiteY2143" fmla="*/ 611600 h 1049988"/>
              <a:gd name="connsiteX2144" fmla="*/ 17612 w 1032287"/>
              <a:gd name="connsiteY2144" fmla="*/ 611899 h 1049988"/>
              <a:gd name="connsiteX2145" fmla="*/ 801 w 1032287"/>
              <a:gd name="connsiteY2145" fmla="*/ 609904 h 1049988"/>
              <a:gd name="connsiteX2146" fmla="*/ 180 w 1032287"/>
              <a:gd name="connsiteY2146" fmla="*/ 609881 h 1049988"/>
              <a:gd name="connsiteX2147" fmla="*/ 327 w 1032287"/>
              <a:gd name="connsiteY2147" fmla="*/ 614476 h 1049988"/>
              <a:gd name="connsiteX2148" fmla="*/ 850 w 1032287"/>
              <a:gd name="connsiteY2148" fmla="*/ 616621 h 1049988"/>
              <a:gd name="connsiteX2149" fmla="*/ 1701 w 1032287"/>
              <a:gd name="connsiteY2149" fmla="*/ 619331 h 1049988"/>
              <a:gd name="connsiteX2150" fmla="*/ 2682 w 1032287"/>
              <a:gd name="connsiteY2150" fmla="*/ 621357 h 1049988"/>
              <a:gd name="connsiteX2151" fmla="*/ 3205 w 1032287"/>
              <a:gd name="connsiteY2151" fmla="*/ 622936 h 1049988"/>
              <a:gd name="connsiteX2152" fmla="*/ 4317 w 1032287"/>
              <a:gd name="connsiteY2152" fmla="*/ 623942 h 1049988"/>
              <a:gd name="connsiteX2153" fmla="*/ 5888 w 1032287"/>
              <a:gd name="connsiteY2153" fmla="*/ 624939 h 1049988"/>
              <a:gd name="connsiteX2154" fmla="*/ 6900 w 1032287"/>
              <a:gd name="connsiteY2154" fmla="*/ 625265 h 1049988"/>
              <a:gd name="connsiteX2155" fmla="*/ 9502 w 1032287"/>
              <a:gd name="connsiteY2155" fmla="*/ 625340 h 1049988"/>
              <a:gd name="connsiteX2156" fmla="*/ 11879 w 1032287"/>
              <a:gd name="connsiteY2156" fmla="*/ 625305 h 1049988"/>
              <a:gd name="connsiteX2157" fmla="*/ 14819 w 1032287"/>
              <a:gd name="connsiteY2157" fmla="*/ 625377 h 1049988"/>
              <a:gd name="connsiteX2158" fmla="*/ 16394 w 1032287"/>
              <a:gd name="connsiteY2158" fmla="*/ 625807 h 1049988"/>
              <a:gd name="connsiteX2159" fmla="*/ 17386 w 1032287"/>
              <a:gd name="connsiteY2159" fmla="*/ 627155 h 1049988"/>
              <a:gd name="connsiteX2160" fmla="*/ 18248 w 1032287"/>
              <a:gd name="connsiteY2160" fmla="*/ 629410 h 1049988"/>
              <a:gd name="connsiteX2161" fmla="*/ 18660 w 1032287"/>
              <a:gd name="connsiteY2161" fmla="*/ 631444 h 1049988"/>
              <a:gd name="connsiteX2162" fmla="*/ 18585 w 1032287"/>
              <a:gd name="connsiteY2162" fmla="*/ 633707 h 1049988"/>
              <a:gd name="connsiteX2163" fmla="*/ 19156 w 1032287"/>
              <a:gd name="connsiteY2163" fmla="*/ 634513 h 1049988"/>
              <a:gd name="connsiteX2164" fmla="*/ 19509 w 1032287"/>
              <a:gd name="connsiteY2164" fmla="*/ 635012 h 1049988"/>
              <a:gd name="connsiteX2165" fmla="*/ 19504 w 1032287"/>
              <a:gd name="connsiteY2165" fmla="*/ 636127 h 1049988"/>
              <a:gd name="connsiteX2166" fmla="*/ 18793 w 1032287"/>
              <a:gd name="connsiteY2166" fmla="*/ 637338 h 1049988"/>
              <a:gd name="connsiteX2167" fmla="*/ 18632 w 1032287"/>
              <a:gd name="connsiteY2167" fmla="*/ 637611 h 1049988"/>
              <a:gd name="connsiteX2168" fmla="*/ 18874 w 1032287"/>
              <a:gd name="connsiteY2168" fmla="*/ 638633 h 1049988"/>
              <a:gd name="connsiteX2169" fmla="*/ 19110 w 1032287"/>
              <a:gd name="connsiteY2169" fmla="*/ 639696 h 1049988"/>
              <a:gd name="connsiteX2170" fmla="*/ 18912 w 1032287"/>
              <a:gd name="connsiteY2170" fmla="*/ 640453 h 1049988"/>
              <a:gd name="connsiteX2171" fmla="*/ 17756 w 1032287"/>
              <a:gd name="connsiteY2171" fmla="*/ 639840 h 1049988"/>
              <a:gd name="connsiteX2172" fmla="*/ 16886 w 1032287"/>
              <a:gd name="connsiteY2172" fmla="*/ 640952 h 1049988"/>
              <a:gd name="connsiteX2173" fmla="*/ 17988 w 1032287"/>
              <a:gd name="connsiteY2173" fmla="*/ 643869 h 1049988"/>
              <a:gd name="connsiteX2174" fmla="*/ 18040 w 1032287"/>
              <a:gd name="connsiteY2174" fmla="*/ 646101 h 1049988"/>
              <a:gd name="connsiteX2175" fmla="*/ 19027 w 1032287"/>
              <a:gd name="connsiteY2175" fmla="*/ 647344 h 1049988"/>
              <a:gd name="connsiteX2176" fmla="*/ 17959 w 1032287"/>
              <a:gd name="connsiteY2176" fmla="*/ 651121 h 1049988"/>
              <a:gd name="connsiteX2177" fmla="*/ 18386 w 1032287"/>
              <a:gd name="connsiteY2177" fmla="*/ 652982 h 1049988"/>
              <a:gd name="connsiteX2178" fmla="*/ 18325 w 1032287"/>
              <a:gd name="connsiteY2178" fmla="*/ 653660 h 1049988"/>
              <a:gd name="connsiteX2179" fmla="*/ 18191 w 1032287"/>
              <a:gd name="connsiteY2179" fmla="*/ 655212 h 1049988"/>
              <a:gd name="connsiteX2180" fmla="*/ 18495 w 1032287"/>
              <a:gd name="connsiteY2180" fmla="*/ 656329 h 1049988"/>
              <a:gd name="connsiteX2181" fmla="*/ 19857 w 1032287"/>
              <a:gd name="connsiteY2181" fmla="*/ 656271 h 1049988"/>
              <a:gd name="connsiteX2182" fmla="*/ 20222 w 1032287"/>
              <a:gd name="connsiteY2182" fmla="*/ 658070 h 1049988"/>
              <a:gd name="connsiteX2183" fmla="*/ 18176 w 1032287"/>
              <a:gd name="connsiteY2183" fmla="*/ 661229 h 1049988"/>
              <a:gd name="connsiteX2184" fmla="*/ 18287 w 1032287"/>
              <a:gd name="connsiteY2184" fmla="*/ 662030 h 1049988"/>
              <a:gd name="connsiteX2185" fmla="*/ 19463 w 1032287"/>
              <a:gd name="connsiteY2185" fmla="*/ 662034 h 1049988"/>
              <a:gd name="connsiteX2186" fmla="*/ 19771 w 1032287"/>
              <a:gd name="connsiteY2186" fmla="*/ 662717 h 1049988"/>
              <a:gd name="connsiteX2187" fmla="*/ 19470 w 1032287"/>
              <a:gd name="connsiteY2187" fmla="*/ 663608 h 1049988"/>
              <a:gd name="connsiteX2188" fmla="*/ 19269 w 1032287"/>
              <a:gd name="connsiteY2188" fmla="*/ 664203 h 1049988"/>
              <a:gd name="connsiteX2189" fmla="*/ 19326 w 1032287"/>
              <a:gd name="connsiteY2189" fmla="*/ 665443 h 1049988"/>
              <a:gd name="connsiteX2190" fmla="*/ 20374 w 1032287"/>
              <a:gd name="connsiteY2190" fmla="*/ 666377 h 1049988"/>
              <a:gd name="connsiteX2191" fmla="*/ 19627 w 1032287"/>
              <a:gd name="connsiteY2191" fmla="*/ 667799 h 1049988"/>
              <a:gd name="connsiteX2192" fmla="*/ 19739 w 1032287"/>
              <a:gd name="connsiteY2192" fmla="*/ 667948 h 1049988"/>
              <a:gd name="connsiteX2193" fmla="*/ 20856 w 1032287"/>
              <a:gd name="connsiteY2193" fmla="*/ 669415 h 1049988"/>
              <a:gd name="connsiteX2194" fmla="*/ 20727 w 1032287"/>
              <a:gd name="connsiteY2194" fmla="*/ 670965 h 1049988"/>
              <a:gd name="connsiteX2195" fmla="*/ 21587 w 1032287"/>
              <a:gd name="connsiteY2195" fmla="*/ 672516 h 1049988"/>
              <a:gd name="connsiteX2196" fmla="*/ 21541 w 1032287"/>
              <a:gd name="connsiteY2196" fmla="*/ 672670 h 1049988"/>
              <a:gd name="connsiteX2197" fmla="*/ 21399 w 1032287"/>
              <a:gd name="connsiteY2197" fmla="*/ 673136 h 1049988"/>
              <a:gd name="connsiteX2198" fmla="*/ 20532 w 1032287"/>
              <a:gd name="connsiteY2198" fmla="*/ 673071 h 1049988"/>
              <a:gd name="connsiteX2199" fmla="*/ 20094 w 1032287"/>
              <a:gd name="connsiteY2199" fmla="*/ 674309 h 1049988"/>
              <a:gd name="connsiteX2200" fmla="*/ 20462 w 1032287"/>
              <a:gd name="connsiteY2200" fmla="*/ 675487 h 1049988"/>
              <a:gd name="connsiteX2201" fmla="*/ 19342 w 1032287"/>
              <a:gd name="connsiteY2201" fmla="*/ 676971 h 1049988"/>
              <a:gd name="connsiteX2202" fmla="*/ 19401 w 1032287"/>
              <a:gd name="connsiteY2202" fmla="*/ 677654 h 1049988"/>
              <a:gd name="connsiteX2203" fmla="*/ 20949 w 1032287"/>
              <a:gd name="connsiteY2203" fmla="*/ 677473 h 1049988"/>
              <a:gd name="connsiteX2204" fmla="*/ 21133 w 1032287"/>
              <a:gd name="connsiteY2204" fmla="*/ 678032 h 1049988"/>
              <a:gd name="connsiteX2205" fmla="*/ 21041 w 1032287"/>
              <a:gd name="connsiteY2205" fmla="*/ 678159 h 1049988"/>
              <a:gd name="connsiteX2206" fmla="*/ 20510 w 1032287"/>
              <a:gd name="connsiteY2206" fmla="*/ 678897 h 1049988"/>
              <a:gd name="connsiteX2207" fmla="*/ 20552 w 1032287"/>
              <a:gd name="connsiteY2207" fmla="*/ 679116 h 1049988"/>
              <a:gd name="connsiteX2208" fmla="*/ 20631 w 1032287"/>
              <a:gd name="connsiteY2208" fmla="*/ 679516 h 1049988"/>
              <a:gd name="connsiteX2209" fmla="*/ 21128 w 1032287"/>
              <a:gd name="connsiteY2209" fmla="*/ 679601 h 1049988"/>
              <a:gd name="connsiteX2210" fmla="*/ 21373 w 1032287"/>
              <a:gd name="connsiteY2210" fmla="*/ 679644 h 1049988"/>
              <a:gd name="connsiteX2211" fmla="*/ 21371 w 1032287"/>
              <a:gd name="connsiteY2211" fmla="*/ 680077 h 1049988"/>
              <a:gd name="connsiteX2212" fmla="*/ 19942 w 1032287"/>
              <a:gd name="connsiteY2212" fmla="*/ 681685 h 1049988"/>
              <a:gd name="connsiteX2213" fmla="*/ 19628 w 1032287"/>
              <a:gd name="connsiteY2213" fmla="*/ 682922 h 1049988"/>
              <a:gd name="connsiteX2214" fmla="*/ 19738 w 1032287"/>
              <a:gd name="connsiteY2214" fmla="*/ 686332 h 1049988"/>
              <a:gd name="connsiteX2215" fmla="*/ 19118 w 1032287"/>
              <a:gd name="connsiteY2215" fmla="*/ 687967 h 1049988"/>
              <a:gd name="connsiteX2216" fmla="*/ 18799 w 1032287"/>
              <a:gd name="connsiteY2216" fmla="*/ 688807 h 1049988"/>
              <a:gd name="connsiteX2217" fmla="*/ 19844 w 1032287"/>
              <a:gd name="connsiteY2217" fmla="*/ 690671 h 1049988"/>
              <a:gd name="connsiteX2218" fmla="*/ 18842 w 1032287"/>
              <a:gd name="connsiteY2218" fmla="*/ 693456 h 1049988"/>
              <a:gd name="connsiteX2219" fmla="*/ 18081 w 1032287"/>
              <a:gd name="connsiteY2219" fmla="*/ 698227 h 1049988"/>
              <a:gd name="connsiteX2220" fmla="*/ 17421 w 1032287"/>
              <a:gd name="connsiteY2220" fmla="*/ 698839 h 1049988"/>
              <a:gd name="connsiteX2221" fmla="*/ 17149 w 1032287"/>
              <a:gd name="connsiteY2221" fmla="*/ 699091 h 1049988"/>
              <a:gd name="connsiteX2222" fmla="*/ 17117 w 1032287"/>
              <a:gd name="connsiteY2222" fmla="*/ 699280 h 1049988"/>
              <a:gd name="connsiteX2223" fmla="*/ 16960 w 1032287"/>
              <a:gd name="connsiteY2223" fmla="*/ 700206 h 1049988"/>
              <a:gd name="connsiteX2224" fmla="*/ 17198 w 1032287"/>
              <a:gd name="connsiteY2224" fmla="*/ 702191 h 1049988"/>
              <a:gd name="connsiteX2225" fmla="*/ 18245 w 1032287"/>
              <a:gd name="connsiteY2225" fmla="*/ 703806 h 1049988"/>
              <a:gd name="connsiteX2226" fmla="*/ 17802 w 1032287"/>
              <a:gd name="connsiteY2226" fmla="*/ 706001 h 1049988"/>
              <a:gd name="connsiteX2227" fmla="*/ 16919 w 1032287"/>
              <a:gd name="connsiteY2227" fmla="*/ 710371 h 1049988"/>
              <a:gd name="connsiteX2228" fmla="*/ 17019 w 1032287"/>
              <a:gd name="connsiteY2228" fmla="*/ 716508 h 1049988"/>
              <a:gd name="connsiteX2229" fmla="*/ 18428 w 1032287"/>
              <a:gd name="connsiteY2229" fmla="*/ 719615 h 1049988"/>
              <a:gd name="connsiteX2230" fmla="*/ 18292 w 1032287"/>
              <a:gd name="connsiteY2230" fmla="*/ 720296 h 1049988"/>
              <a:gd name="connsiteX2231" fmla="*/ 17357 w 1032287"/>
              <a:gd name="connsiteY2231" fmla="*/ 724687 h 1049988"/>
              <a:gd name="connsiteX2232" fmla="*/ 18219 w 1032287"/>
              <a:gd name="connsiteY2232" fmla="*/ 725687 h 1049988"/>
              <a:gd name="connsiteX2233" fmla="*/ 19074 w 1032287"/>
              <a:gd name="connsiteY2233" fmla="*/ 728727 h 1049988"/>
              <a:gd name="connsiteX2234" fmla="*/ 18322 w 1032287"/>
              <a:gd name="connsiteY2234" fmla="*/ 730956 h 1049988"/>
              <a:gd name="connsiteX2235" fmla="*/ 19599 w 1032287"/>
              <a:gd name="connsiteY2235" fmla="*/ 736478 h 1049988"/>
              <a:gd name="connsiteX2236" fmla="*/ 20402 w 1032287"/>
              <a:gd name="connsiteY2236" fmla="*/ 736916 h 1049988"/>
              <a:gd name="connsiteX2237" fmla="*/ 20760 w 1032287"/>
              <a:gd name="connsiteY2237" fmla="*/ 740140 h 1049988"/>
              <a:gd name="connsiteX2238" fmla="*/ 19887 w 1032287"/>
              <a:gd name="connsiteY2238" fmla="*/ 741872 h 1049988"/>
              <a:gd name="connsiteX2239" fmla="*/ 20424 w 1032287"/>
              <a:gd name="connsiteY2239" fmla="*/ 746957 h 1049988"/>
              <a:gd name="connsiteX2240" fmla="*/ 21160 w 1032287"/>
              <a:gd name="connsiteY2240" fmla="*/ 748448 h 1049988"/>
              <a:gd name="connsiteX2241" fmla="*/ 21149 w 1032287"/>
              <a:gd name="connsiteY2241" fmla="*/ 751238 h 1049988"/>
              <a:gd name="connsiteX2242" fmla="*/ 20251 w 1032287"/>
              <a:gd name="connsiteY2242" fmla="*/ 752338 h 1049988"/>
              <a:gd name="connsiteX2243" fmla="*/ 20093 w 1032287"/>
              <a:gd name="connsiteY2243" fmla="*/ 752536 h 1049988"/>
              <a:gd name="connsiteX2244" fmla="*/ 20088 w 1032287"/>
              <a:gd name="connsiteY2244" fmla="*/ 753714 h 1049988"/>
              <a:gd name="connsiteX2245" fmla="*/ 20521 w 1032287"/>
              <a:gd name="connsiteY2245" fmla="*/ 755180 h 1049988"/>
              <a:gd name="connsiteX2246" fmla="*/ 21186 w 1032287"/>
              <a:gd name="connsiteY2246" fmla="*/ 757437 h 1049988"/>
              <a:gd name="connsiteX2247" fmla="*/ 21406 w 1032287"/>
              <a:gd name="connsiteY2247" fmla="*/ 760331 h 1049988"/>
              <a:gd name="connsiteX2248" fmla="*/ 21420 w 1032287"/>
              <a:gd name="connsiteY2248" fmla="*/ 760537 h 1049988"/>
              <a:gd name="connsiteX2249" fmla="*/ 22282 w 1032287"/>
              <a:gd name="connsiteY2249" fmla="*/ 761780 h 1049988"/>
              <a:gd name="connsiteX2250" fmla="*/ 22493 w 1032287"/>
              <a:gd name="connsiteY2250" fmla="*/ 763778 h 1049988"/>
              <a:gd name="connsiteX2251" fmla="*/ 23309 w 1032287"/>
              <a:gd name="connsiteY2251" fmla="*/ 768168 h 1049988"/>
              <a:gd name="connsiteX2252" fmla="*/ 23243 w 1032287"/>
              <a:gd name="connsiteY2252" fmla="*/ 768974 h 1049988"/>
              <a:gd name="connsiteX2253" fmla="*/ 23919 w 1032287"/>
              <a:gd name="connsiteY2253" fmla="*/ 770279 h 1049988"/>
              <a:gd name="connsiteX2254" fmla="*/ 24257 w 1032287"/>
              <a:gd name="connsiteY2254" fmla="*/ 771966 h 1049988"/>
              <a:gd name="connsiteX2255" fmla="*/ 25107 w 1032287"/>
              <a:gd name="connsiteY2255" fmla="*/ 776216 h 1049988"/>
              <a:gd name="connsiteX2256" fmla="*/ 25336 w 1032287"/>
              <a:gd name="connsiteY2256" fmla="*/ 777351 h 1049988"/>
              <a:gd name="connsiteX2257" fmla="*/ 25435 w 1032287"/>
              <a:gd name="connsiteY2257" fmla="*/ 777848 h 1049988"/>
              <a:gd name="connsiteX2258" fmla="*/ 26077 w 1032287"/>
              <a:gd name="connsiteY2258" fmla="*/ 778859 h 1049988"/>
              <a:gd name="connsiteX2259" fmla="*/ 26541 w 1032287"/>
              <a:gd name="connsiteY2259" fmla="*/ 779588 h 1049988"/>
              <a:gd name="connsiteX2260" fmla="*/ 27272 w 1032287"/>
              <a:gd name="connsiteY2260" fmla="*/ 782627 h 1049988"/>
              <a:gd name="connsiteX2261" fmla="*/ 27962 w 1032287"/>
              <a:gd name="connsiteY2261" fmla="*/ 783998 h 1049988"/>
              <a:gd name="connsiteX2262" fmla="*/ 28929 w 1032287"/>
              <a:gd name="connsiteY2262" fmla="*/ 785919 h 1049988"/>
              <a:gd name="connsiteX2263" fmla="*/ 29699 w 1032287"/>
              <a:gd name="connsiteY2263" fmla="*/ 794230 h 1049988"/>
              <a:gd name="connsiteX2264" fmla="*/ 30072 w 1032287"/>
              <a:gd name="connsiteY2264" fmla="*/ 794530 h 1049988"/>
              <a:gd name="connsiteX2265" fmla="*/ 30744 w 1032287"/>
              <a:gd name="connsiteY2265" fmla="*/ 795074 h 1049988"/>
              <a:gd name="connsiteX2266" fmla="*/ 31064 w 1032287"/>
              <a:gd name="connsiteY2266" fmla="*/ 795332 h 1049988"/>
              <a:gd name="connsiteX2267" fmla="*/ 31241 w 1032287"/>
              <a:gd name="connsiteY2267" fmla="*/ 795475 h 1049988"/>
              <a:gd name="connsiteX2268" fmla="*/ 31431 w 1032287"/>
              <a:gd name="connsiteY2268" fmla="*/ 795838 h 1049988"/>
              <a:gd name="connsiteX2269" fmla="*/ 31794 w 1032287"/>
              <a:gd name="connsiteY2269" fmla="*/ 796531 h 1049988"/>
              <a:gd name="connsiteX2270" fmla="*/ 30741 w 1032287"/>
              <a:gd name="connsiteY2270" fmla="*/ 796961 h 1049988"/>
              <a:gd name="connsiteX2271" fmla="*/ 31036 w 1032287"/>
              <a:gd name="connsiteY2271" fmla="*/ 800434 h 1049988"/>
              <a:gd name="connsiteX2272" fmla="*/ 30533 w 1032287"/>
              <a:gd name="connsiteY2272" fmla="*/ 802354 h 1049988"/>
              <a:gd name="connsiteX2273" fmla="*/ 30556 w 1032287"/>
              <a:gd name="connsiteY2273" fmla="*/ 804355 h 1049988"/>
              <a:gd name="connsiteX2274" fmla="*/ 30579 w 1032287"/>
              <a:gd name="connsiteY2274" fmla="*/ 806322 h 1049988"/>
              <a:gd name="connsiteX2275" fmla="*/ 29323 w 1032287"/>
              <a:gd name="connsiteY2275" fmla="*/ 808539 h 1049988"/>
              <a:gd name="connsiteX2276" fmla="*/ 28896 w 1032287"/>
              <a:gd name="connsiteY2276" fmla="*/ 809291 h 1049988"/>
              <a:gd name="connsiteX2277" fmla="*/ 27281 w 1032287"/>
              <a:gd name="connsiteY2277" fmla="*/ 811146 h 1049988"/>
              <a:gd name="connsiteX2278" fmla="*/ 25112 w 1032287"/>
              <a:gd name="connsiteY2278" fmla="*/ 812191 h 1049988"/>
              <a:gd name="connsiteX2279" fmla="*/ 24862 w 1032287"/>
              <a:gd name="connsiteY2279" fmla="*/ 812872 h 1049988"/>
              <a:gd name="connsiteX2280" fmla="*/ 25139 w 1032287"/>
              <a:gd name="connsiteY2280" fmla="*/ 814941 h 1049988"/>
              <a:gd name="connsiteX2281" fmla="*/ 26134 w 1032287"/>
              <a:gd name="connsiteY2281" fmla="*/ 819325 h 1049988"/>
              <a:gd name="connsiteX2282" fmla="*/ 27367 w 1032287"/>
              <a:gd name="connsiteY2282" fmla="*/ 820631 h 1049988"/>
              <a:gd name="connsiteX2283" fmla="*/ 27627 w 1032287"/>
              <a:gd name="connsiteY2283" fmla="*/ 821362 h 1049988"/>
              <a:gd name="connsiteX2284" fmla="*/ 28113 w 1032287"/>
              <a:gd name="connsiteY2284" fmla="*/ 822729 h 1049988"/>
              <a:gd name="connsiteX2285" fmla="*/ 28162 w 1032287"/>
              <a:gd name="connsiteY2285" fmla="*/ 822866 h 1049988"/>
              <a:gd name="connsiteX2286" fmla="*/ 28036 w 1032287"/>
              <a:gd name="connsiteY2286" fmla="*/ 823728 h 1049988"/>
              <a:gd name="connsiteX2287" fmla="*/ 27907 w 1032287"/>
              <a:gd name="connsiteY2287" fmla="*/ 824601 h 1049988"/>
              <a:gd name="connsiteX2288" fmla="*/ 27946 w 1032287"/>
              <a:gd name="connsiteY2288" fmla="*/ 824758 h 1049988"/>
              <a:gd name="connsiteX2289" fmla="*/ 28881 w 1032287"/>
              <a:gd name="connsiteY2289" fmla="*/ 828635 h 1049988"/>
              <a:gd name="connsiteX2290" fmla="*/ 30113 w 1032287"/>
              <a:gd name="connsiteY2290" fmla="*/ 829755 h 1049988"/>
              <a:gd name="connsiteX2291" fmla="*/ 30057 w 1032287"/>
              <a:gd name="connsiteY2291" fmla="*/ 829946 h 1049988"/>
              <a:gd name="connsiteX2292" fmla="*/ 29800 w 1032287"/>
              <a:gd name="connsiteY2292" fmla="*/ 830808 h 1049988"/>
              <a:gd name="connsiteX2293" fmla="*/ 30111 w 1032287"/>
              <a:gd name="connsiteY2293" fmla="*/ 832402 h 1049988"/>
              <a:gd name="connsiteX2294" fmla="*/ 30191 w 1032287"/>
              <a:gd name="connsiteY2294" fmla="*/ 832808 h 1049988"/>
              <a:gd name="connsiteX2295" fmla="*/ 30224 w 1032287"/>
              <a:gd name="connsiteY2295" fmla="*/ 832980 h 1049988"/>
              <a:gd name="connsiteX2296" fmla="*/ 29043 w 1032287"/>
              <a:gd name="connsiteY2296" fmla="*/ 834525 h 1049988"/>
              <a:gd name="connsiteX2297" fmla="*/ 29287 w 1032287"/>
              <a:gd name="connsiteY2297" fmla="*/ 835455 h 1049988"/>
              <a:gd name="connsiteX2298" fmla="*/ 30028 w 1032287"/>
              <a:gd name="connsiteY2298" fmla="*/ 835769 h 1049988"/>
              <a:gd name="connsiteX2299" fmla="*/ 32122 w 1032287"/>
              <a:gd name="connsiteY2299" fmla="*/ 837883 h 1049988"/>
              <a:gd name="connsiteX2300" fmla="*/ 32366 w 1032287"/>
              <a:gd name="connsiteY2300" fmla="*/ 838753 h 1049988"/>
              <a:gd name="connsiteX2301" fmla="*/ 32235 w 1032287"/>
              <a:gd name="connsiteY2301" fmla="*/ 839173 h 1049988"/>
              <a:gd name="connsiteX2302" fmla="*/ 31676 w 1032287"/>
              <a:gd name="connsiteY2302" fmla="*/ 840982 h 1049988"/>
              <a:gd name="connsiteX2303" fmla="*/ 32165 w 1032287"/>
              <a:gd name="connsiteY2303" fmla="*/ 842720 h 1049988"/>
              <a:gd name="connsiteX2304" fmla="*/ 33004 w 1032287"/>
              <a:gd name="connsiteY2304" fmla="*/ 843588 h 1049988"/>
              <a:gd name="connsiteX2305" fmla="*/ 33541 w 1032287"/>
              <a:gd name="connsiteY2305" fmla="*/ 844143 h 1049988"/>
              <a:gd name="connsiteX2306" fmla="*/ 34874 w 1032287"/>
              <a:gd name="connsiteY2306" fmla="*/ 845519 h 1049988"/>
              <a:gd name="connsiteX2307" fmla="*/ 35239 w 1032287"/>
              <a:gd name="connsiteY2307" fmla="*/ 847133 h 1049988"/>
              <a:gd name="connsiteX2308" fmla="*/ 34922 w 1032287"/>
              <a:gd name="connsiteY2308" fmla="*/ 848806 h 1049988"/>
              <a:gd name="connsiteX2309" fmla="*/ 31960 w 1032287"/>
              <a:gd name="connsiteY2309" fmla="*/ 851685 h 1049988"/>
              <a:gd name="connsiteX2310" fmla="*/ 31944 w 1032287"/>
              <a:gd name="connsiteY2310" fmla="*/ 851785 h 1049988"/>
              <a:gd name="connsiteX2311" fmla="*/ 32006 w 1032287"/>
              <a:gd name="connsiteY2311" fmla="*/ 851906 h 1049988"/>
              <a:gd name="connsiteX2312" fmla="*/ 32161 w 1032287"/>
              <a:gd name="connsiteY2312" fmla="*/ 851772 h 1049988"/>
              <a:gd name="connsiteX2313" fmla="*/ 32407 w 1032287"/>
              <a:gd name="connsiteY2313" fmla="*/ 851893 h 1049988"/>
              <a:gd name="connsiteX2314" fmla="*/ 32560 w 1032287"/>
              <a:gd name="connsiteY2314" fmla="*/ 851980 h 1049988"/>
              <a:gd name="connsiteX2315" fmla="*/ 32724 w 1032287"/>
              <a:gd name="connsiteY2315" fmla="*/ 852106 h 1049988"/>
              <a:gd name="connsiteX2316" fmla="*/ 32783 w 1032287"/>
              <a:gd name="connsiteY2316" fmla="*/ 852261 h 1049988"/>
              <a:gd name="connsiteX2317" fmla="*/ 32642 w 1032287"/>
              <a:gd name="connsiteY2317" fmla="*/ 852469 h 1049988"/>
              <a:gd name="connsiteX2318" fmla="*/ 32781 w 1032287"/>
              <a:gd name="connsiteY2318" fmla="*/ 852666 h 1049988"/>
              <a:gd name="connsiteX2319" fmla="*/ 32917 w 1032287"/>
              <a:gd name="connsiteY2319" fmla="*/ 852792 h 1049988"/>
              <a:gd name="connsiteX2320" fmla="*/ 32905 w 1032287"/>
              <a:gd name="connsiteY2320" fmla="*/ 852997 h 1049988"/>
              <a:gd name="connsiteX2321" fmla="*/ 33061 w 1032287"/>
              <a:gd name="connsiteY2321" fmla="*/ 853093 h 1049988"/>
              <a:gd name="connsiteX2322" fmla="*/ 33214 w 1032287"/>
              <a:gd name="connsiteY2322" fmla="*/ 853016 h 1049988"/>
              <a:gd name="connsiteX2323" fmla="*/ 33437 w 1032287"/>
              <a:gd name="connsiteY2323" fmla="*/ 852987 h 1049988"/>
              <a:gd name="connsiteX2324" fmla="*/ 33465 w 1032287"/>
              <a:gd name="connsiteY2324" fmla="*/ 853172 h 1049988"/>
              <a:gd name="connsiteX2325" fmla="*/ 33532 w 1032287"/>
              <a:gd name="connsiteY2325" fmla="*/ 853384 h 1049988"/>
              <a:gd name="connsiteX2326" fmla="*/ 33710 w 1032287"/>
              <a:gd name="connsiteY2326" fmla="*/ 853453 h 1049988"/>
              <a:gd name="connsiteX2327" fmla="*/ 33609 w 1032287"/>
              <a:gd name="connsiteY2327" fmla="*/ 853569 h 1049988"/>
              <a:gd name="connsiteX2328" fmla="*/ 33609 w 1032287"/>
              <a:gd name="connsiteY2328" fmla="*/ 853713 h 1049988"/>
              <a:gd name="connsiteX2329" fmla="*/ 33560 w 1032287"/>
              <a:gd name="connsiteY2329" fmla="*/ 853868 h 1049988"/>
              <a:gd name="connsiteX2330" fmla="*/ 33522 w 1032287"/>
              <a:gd name="connsiteY2330" fmla="*/ 854022 h 1049988"/>
              <a:gd name="connsiteX2331" fmla="*/ 33911 w 1032287"/>
              <a:gd name="connsiteY2331" fmla="*/ 854174 h 1049988"/>
              <a:gd name="connsiteX2332" fmla="*/ 34061 w 1032287"/>
              <a:gd name="connsiteY2332" fmla="*/ 854333 h 1049988"/>
              <a:gd name="connsiteX2333" fmla="*/ 34178 w 1032287"/>
              <a:gd name="connsiteY2333" fmla="*/ 854159 h 1049988"/>
              <a:gd name="connsiteX2334" fmla="*/ 34215 w 1032287"/>
              <a:gd name="connsiteY2334" fmla="*/ 854315 h 1049988"/>
              <a:gd name="connsiteX2335" fmla="*/ 34225 w 1032287"/>
              <a:gd name="connsiteY2335" fmla="*/ 854508 h 1049988"/>
              <a:gd name="connsiteX2336" fmla="*/ 34379 w 1032287"/>
              <a:gd name="connsiteY2336" fmla="*/ 854710 h 1049988"/>
              <a:gd name="connsiteX2337" fmla="*/ 34263 w 1032287"/>
              <a:gd name="connsiteY2337" fmla="*/ 855049 h 1049988"/>
              <a:gd name="connsiteX2338" fmla="*/ 34088 w 1032287"/>
              <a:gd name="connsiteY2338" fmla="*/ 855242 h 1049988"/>
              <a:gd name="connsiteX2339" fmla="*/ 33981 w 1032287"/>
              <a:gd name="connsiteY2339" fmla="*/ 855427 h 1049988"/>
              <a:gd name="connsiteX2340" fmla="*/ 34030 w 1032287"/>
              <a:gd name="connsiteY2340" fmla="*/ 855620 h 1049988"/>
              <a:gd name="connsiteX2341" fmla="*/ 34135 w 1032287"/>
              <a:gd name="connsiteY2341" fmla="*/ 855765 h 1049988"/>
              <a:gd name="connsiteX2342" fmla="*/ 33972 w 1032287"/>
              <a:gd name="connsiteY2342" fmla="*/ 855929 h 1049988"/>
              <a:gd name="connsiteX2343" fmla="*/ 34048 w 1032287"/>
              <a:gd name="connsiteY2343" fmla="*/ 856200 h 1049988"/>
              <a:gd name="connsiteX2344" fmla="*/ 33903 w 1032287"/>
              <a:gd name="connsiteY2344" fmla="*/ 856277 h 1049988"/>
              <a:gd name="connsiteX2345" fmla="*/ 33748 w 1032287"/>
              <a:gd name="connsiteY2345" fmla="*/ 856470 h 1049988"/>
              <a:gd name="connsiteX2346" fmla="*/ 33921 w 1032287"/>
              <a:gd name="connsiteY2346" fmla="*/ 856655 h 1049988"/>
              <a:gd name="connsiteX2347" fmla="*/ 34076 w 1032287"/>
              <a:gd name="connsiteY2347" fmla="*/ 856867 h 1049988"/>
              <a:gd name="connsiteX2348" fmla="*/ 33968 w 1032287"/>
              <a:gd name="connsiteY2348" fmla="*/ 857089 h 1049988"/>
              <a:gd name="connsiteX2349" fmla="*/ 33901 w 1032287"/>
              <a:gd name="connsiteY2349" fmla="*/ 857292 h 1049988"/>
              <a:gd name="connsiteX2350" fmla="*/ 34084 w 1032287"/>
              <a:gd name="connsiteY2350" fmla="*/ 857322 h 1049988"/>
              <a:gd name="connsiteX2351" fmla="*/ 34191 w 1032287"/>
              <a:gd name="connsiteY2351" fmla="*/ 857497 h 1049988"/>
              <a:gd name="connsiteX2352" fmla="*/ 34102 w 1032287"/>
              <a:gd name="connsiteY2352" fmla="*/ 857739 h 1049988"/>
              <a:gd name="connsiteX2353" fmla="*/ 33900 w 1032287"/>
              <a:gd name="connsiteY2353" fmla="*/ 857941 h 1049988"/>
              <a:gd name="connsiteX2354" fmla="*/ 33798 w 1032287"/>
              <a:gd name="connsiteY2354" fmla="*/ 858250 h 1049988"/>
              <a:gd name="connsiteX2355" fmla="*/ 33860 w 1032287"/>
              <a:gd name="connsiteY2355" fmla="*/ 858453 h 1049988"/>
              <a:gd name="connsiteX2356" fmla="*/ 33811 w 1032287"/>
              <a:gd name="connsiteY2356" fmla="*/ 858705 h 1049988"/>
              <a:gd name="connsiteX2357" fmla="*/ 33792 w 1032287"/>
              <a:gd name="connsiteY2357" fmla="*/ 858927 h 1049988"/>
              <a:gd name="connsiteX2358" fmla="*/ 33975 w 1032287"/>
              <a:gd name="connsiteY2358" fmla="*/ 858947 h 1049988"/>
              <a:gd name="connsiteX2359" fmla="*/ 33975 w 1032287"/>
              <a:gd name="connsiteY2359" fmla="*/ 859150 h 1049988"/>
              <a:gd name="connsiteX2360" fmla="*/ 34099 w 1032287"/>
              <a:gd name="connsiteY2360" fmla="*/ 859325 h 1049988"/>
              <a:gd name="connsiteX2361" fmla="*/ 34292 w 1032287"/>
              <a:gd name="connsiteY2361" fmla="*/ 859460 h 1049988"/>
              <a:gd name="connsiteX2362" fmla="*/ 34292 w 1032287"/>
              <a:gd name="connsiteY2362" fmla="*/ 859717 h 1049988"/>
              <a:gd name="connsiteX2363" fmla="*/ 34408 w 1032287"/>
              <a:gd name="connsiteY2363" fmla="*/ 859858 h 1049988"/>
              <a:gd name="connsiteX2364" fmla="*/ 34171 w 1032287"/>
              <a:gd name="connsiteY2364" fmla="*/ 860021 h 1049988"/>
              <a:gd name="connsiteX2365" fmla="*/ 34310 w 1032287"/>
              <a:gd name="connsiteY2365" fmla="*/ 860219 h 1049988"/>
              <a:gd name="connsiteX2366" fmla="*/ 34464 w 1032287"/>
              <a:gd name="connsiteY2366" fmla="*/ 860345 h 1049988"/>
              <a:gd name="connsiteX2367" fmla="*/ 34493 w 1032287"/>
              <a:gd name="connsiteY2367" fmla="*/ 860559 h 1049988"/>
              <a:gd name="connsiteX2368" fmla="*/ 34387 w 1032287"/>
              <a:gd name="connsiteY2368" fmla="*/ 860782 h 1049988"/>
              <a:gd name="connsiteX2369" fmla="*/ 34560 w 1032287"/>
              <a:gd name="connsiteY2369" fmla="*/ 860925 h 1049988"/>
              <a:gd name="connsiteX2370" fmla="*/ 34444 w 1032287"/>
              <a:gd name="connsiteY2370" fmla="*/ 861138 h 1049988"/>
              <a:gd name="connsiteX2371" fmla="*/ 34529 w 1032287"/>
              <a:gd name="connsiteY2371" fmla="*/ 861380 h 1049988"/>
              <a:gd name="connsiteX2372" fmla="*/ 34771 w 1032287"/>
              <a:gd name="connsiteY2372" fmla="*/ 861526 h 1049988"/>
              <a:gd name="connsiteX2373" fmla="*/ 34779 w 1032287"/>
              <a:gd name="connsiteY2373" fmla="*/ 861826 h 1049988"/>
              <a:gd name="connsiteX2374" fmla="*/ 34779 w 1032287"/>
              <a:gd name="connsiteY2374" fmla="*/ 862165 h 1049988"/>
              <a:gd name="connsiteX2375" fmla="*/ 34778 w 1032287"/>
              <a:gd name="connsiteY2375" fmla="*/ 862503 h 1049988"/>
              <a:gd name="connsiteX2376" fmla="*/ 34884 w 1032287"/>
              <a:gd name="connsiteY2376" fmla="*/ 862775 h 1049988"/>
              <a:gd name="connsiteX2377" fmla="*/ 35057 w 1032287"/>
              <a:gd name="connsiteY2377" fmla="*/ 863012 h 1049988"/>
              <a:gd name="connsiteX2378" fmla="*/ 34884 w 1032287"/>
              <a:gd name="connsiteY2378" fmla="*/ 863099 h 1049988"/>
              <a:gd name="connsiteX2379" fmla="*/ 34758 w 1032287"/>
              <a:gd name="connsiteY2379" fmla="*/ 863224 h 1049988"/>
              <a:gd name="connsiteX2380" fmla="*/ 34748 w 1032287"/>
              <a:gd name="connsiteY2380" fmla="*/ 863427 h 1049988"/>
              <a:gd name="connsiteX2381" fmla="*/ 34922 w 1032287"/>
              <a:gd name="connsiteY2381" fmla="*/ 863524 h 1049988"/>
              <a:gd name="connsiteX2382" fmla="*/ 34940 w 1032287"/>
              <a:gd name="connsiteY2382" fmla="*/ 863766 h 1049988"/>
              <a:gd name="connsiteX2383" fmla="*/ 34843 w 1032287"/>
              <a:gd name="connsiteY2383" fmla="*/ 863998 h 1049988"/>
              <a:gd name="connsiteX2384" fmla="*/ 34766 w 1032287"/>
              <a:gd name="connsiteY2384" fmla="*/ 864210 h 1049988"/>
              <a:gd name="connsiteX2385" fmla="*/ 34891 w 1032287"/>
              <a:gd name="connsiteY2385" fmla="*/ 864287 h 1049988"/>
              <a:gd name="connsiteX2386" fmla="*/ 34871 w 1032287"/>
              <a:gd name="connsiteY2386" fmla="*/ 864462 h 1049988"/>
              <a:gd name="connsiteX2387" fmla="*/ 34698 w 1032287"/>
              <a:gd name="connsiteY2387" fmla="*/ 864462 h 1049988"/>
              <a:gd name="connsiteX2388" fmla="*/ 34505 w 1032287"/>
              <a:gd name="connsiteY2388" fmla="*/ 864346 h 1049988"/>
              <a:gd name="connsiteX2389" fmla="*/ 34379 w 1032287"/>
              <a:gd name="connsiteY2389" fmla="*/ 864461 h 1049988"/>
              <a:gd name="connsiteX2390" fmla="*/ 34331 w 1032287"/>
              <a:gd name="connsiteY2390" fmla="*/ 864636 h 1049988"/>
              <a:gd name="connsiteX2391" fmla="*/ 34205 w 1032287"/>
              <a:gd name="connsiteY2391" fmla="*/ 864761 h 1049988"/>
              <a:gd name="connsiteX2392" fmla="*/ 34397 w 1032287"/>
              <a:gd name="connsiteY2392" fmla="*/ 865105 h 1049988"/>
              <a:gd name="connsiteX2393" fmla="*/ 34406 w 1032287"/>
              <a:gd name="connsiteY2393" fmla="*/ 865384 h 1049988"/>
              <a:gd name="connsiteX2394" fmla="*/ 34406 w 1032287"/>
              <a:gd name="connsiteY2394" fmla="*/ 865579 h 1049988"/>
              <a:gd name="connsiteX2395" fmla="*/ 34271 w 1032287"/>
              <a:gd name="connsiteY2395" fmla="*/ 865743 h 1049988"/>
              <a:gd name="connsiteX2396" fmla="*/ 34290 w 1032287"/>
              <a:gd name="connsiteY2396" fmla="*/ 865908 h 1049988"/>
              <a:gd name="connsiteX2397" fmla="*/ 34222 w 1032287"/>
              <a:gd name="connsiteY2397" fmla="*/ 866140 h 1049988"/>
              <a:gd name="connsiteX2398" fmla="*/ 34145 w 1032287"/>
              <a:gd name="connsiteY2398" fmla="*/ 866429 h 1049988"/>
              <a:gd name="connsiteX2399" fmla="*/ 33960 w 1032287"/>
              <a:gd name="connsiteY2399" fmla="*/ 866652 h 1049988"/>
              <a:gd name="connsiteX2400" fmla="*/ 33609 w 1032287"/>
              <a:gd name="connsiteY2400" fmla="*/ 866665 h 1049988"/>
              <a:gd name="connsiteX2401" fmla="*/ 33545 w 1032287"/>
              <a:gd name="connsiteY2401" fmla="*/ 866936 h 1049988"/>
              <a:gd name="connsiteX2402" fmla="*/ 33690 w 1032287"/>
              <a:gd name="connsiteY2402" fmla="*/ 867092 h 1049988"/>
              <a:gd name="connsiteX2403" fmla="*/ 33612 w 1032287"/>
              <a:gd name="connsiteY2403" fmla="*/ 867265 h 1049988"/>
              <a:gd name="connsiteX2404" fmla="*/ 33723 w 1032287"/>
              <a:gd name="connsiteY2404" fmla="*/ 867425 h 1049988"/>
              <a:gd name="connsiteX2405" fmla="*/ 33689 w 1032287"/>
              <a:gd name="connsiteY2405" fmla="*/ 867633 h 1049988"/>
              <a:gd name="connsiteX2406" fmla="*/ 33775 w 1032287"/>
              <a:gd name="connsiteY2406" fmla="*/ 867885 h 1049988"/>
              <a:gd name="connsiteX2407" fmla="*/ 33630 w 1032287"/>
              <a:gd name="connsiteY2407" fmla="*/ 868019 h 1049988"/>
              <a:gd name="connsiteX2408" fmla="*/ 33712 w 1032287"/>
              <a:gd name="connsiteY2408" fmla="*/ 868223 h 1049988"/>
              <a:gd name="connsiteX2409" fmla="*/ 33658 w 1032287"/>
              <a:gd name="connsiteY2409" fmla="*/ 868387 h 1049988"/>
              <a:gd name="connsiteX2410" fmla="*/ 33561 w 1032287"/>
              <a:gd name="connsiteY2410" fmla="*/ 868552 h 1049988"/>
              <a:gd name="connsiteX2411" fmla="*/ 33618 w 1032287"/>
              <a:gd name="connsiteY2411" fmla="*/ 868754 h 1049988"/>
              <a:gd name="connsiteX2412" fmla="*/ 33792 w 1032287"/>
              <a:gd name="connsiteY2412" fmla="*/ 868804 h 1049988"/>
              <a:gd name="connsiteX2413" fmla="*/ 34111 w 1032287"/>
              <a:gd name="connsiteY2413" fmla="*/ 868630 h 1049988"/>
              <a:gd name="connsiteX2414" fmla="*/ 34303 w 1032287"/>
              <a:gd name="connsiteY2414" fmla="*/ 868727 h 1049988"/>
              <a:gd name="connsiteX2415" fmla="*/ 34303 w 1032287"/>
              <a:gd name="connsiteY2415" fmla="*/ 868892 h 1049988"/>
              <a:gd name="connsiteX2416" fmla="*/ 34111 w 1032287"/>
              <a:gd name="connsiteY2416" fmla="*/ 868949 h 1049988"/>
              <a:gd name="connsiteX2417" fmla="*/ 34235 w 1032287"/>
              <a:gd name="connsiteY2417" fmla="*/ 869085 h 1049988"/>
              <a:gd name="connsiteX2418" fmla="*/ 34428 w 1032287"/>
              <a:gd name="connsiteY2418" fmla="*/ 869008 h 1049988"/>
              <a:gd name="connsiteX2419" fmla="*/ 34487 w 1032287"/>
              <a:gd name="connsiteY2419" fmla="*/ 869144 h 1049988"/>
              <a:gd name="connsiteX2420" fmla="*/ 34326 w 1032287"/>
              <a:gd name="connsiteY2420" fmla="*/ 869399 h 1049988"/>
              <a:gd name="connsiteX2421" fmla="*/ 34457 w 1032287"/>
              <a:gd name="connsiteY2421" fmla="*/ 869534 h 1049988"/>
              <a:gd name="connsiteX2422" fmla="*/ 34263 w 1032287"/>
              <a:gd name="connsiteY2422" fmla="*/ 869902 h 1049988"/>
              <a:gd name="connsiteX2423" fmla="*/ 34552 w 1032287"/>
              <a:gd name="connsiteY2423" fmla="*/ 870318 h 1049988"/>
              <a:gd name="connsiteX2424" fmla="*/ 34436 w 1032287"/>
              <a:gd name="connsiteY2424" fmla="*/ 870483 h 1049988"/>
              <a:gd name="connsiteX2425" fmla="*/ 34570 w 1032287"/>
              <a:gd name="connsiteY2425" fmla="*/ 870628 h 1049988"/>
              <a:gd name="connsiteX2426" fmla="*/ 34706 w 1032287"/>
              <a:gd name="connsiteY2426" fmla="*/ 870532 h 1049988"/>
              <a:gd name="connsiteX2427" fmla="*/ 34904 w 1032287"/>
              <a:gd name="connsiteY2427" fmla="*/ 870638 h 1049988"/>
              <a:gd name="connsiteX2428" fmla="*/ 34704 w 1032287"/>
              <a:gd name="connsiteY2428" fmla="*/ 870861 h 1049988"/>
              <a:gd name="connsiteX2429" fmla="*/ 34840 w 1032287"/>
              <a:gd name="connsiteY2429" fmla="*/ 871103 h 1049988"/>
              <a:gd name="connsiteX2430" fmla="*/ 35070 w 1032287"/>
              <a:gd name="connsiteY2430" fmla="*/ 871142 h 1049988"/>
              <a:gd name="connsiteX2431" fmla="*/ 35263 w 1032287"/>
              <a:gd name="connsiteY2431" fmla="*/ 871248 h 1049988"/>
              <a:gd name="connsiteX2432" fmla="*/ 35224 w 1032287"/>
              <a:gd name="connsiteY2432" fmla="*/ 871403 h 1049988"/>
              <a:gd name="connsiteX2433" fmla="*/ 34994 w 1032287"/>
              <a:gd name="connsiteY2433" fmla="*/ 871325 h 1049988"/>
              <a:gd name="connsiteX2434" fmla="*/ 34820 w 1032287"/>
              <a:gd name="connsiteY2434" fmla="*/ 871325 h 1049988"/>
              <a:gd name="connsiteX2435" fmla="*/ 34809 w 1032287"/>
              <a:gd name="connsiteY2435" fmla="*/ 871518 h 1049988"/>
              <a:gd name="connsiteX2436" fmla="*/ 34984 w 1032287"/>
              <a:gd name="connsiteY2436" fmla="*/ 871663 h 1049988"/>
              <a:gd name="connsiteX2437" fmla="*/ 35224 w 1032287"/>
              <a:gd name="connsiteY2437" fmla="*/ 871761 h 1049988"/>
              <a:gd name="connsiteX2438" fmla="*/ 35155 w 1032287"/>
              <a:gd name="connsiteY2438" fmla="*/ 871935 h 1049988"/>
              <a:gd name="connsiteX2439" fmla="*/ 34933 w 1032287"/>
              <a:gd name="connsiteY2439" fmla="*/ 872182 h 1049988"/>
              <a:gd name="connsiteX2440" fmla="*/ 34740 w 1032287"/>
              <a:gd name="connsiteY2440" fmla="*/ 872209 h 1049988"/>
              <a:gd name="connsiteX2441" fmla="*/ 34446 w 1032287"/>
              <a:gd name="connsiteY2441" fmla="*/ 872358 h 1049988"/>
              <a:gd name="connsiteX2442" fmla="*/ 34384 w 1032287"/>
              <a:gd name="connsiteY2442" fmla="*/ 872568 h 1049988"/>
              <a:gd name="connsiteX2443" fmla="*/ 34488 w 1032287"/>
              <a:gd name="connsiteY2443" fmla="*/ 872731 h 1049988"/>
              <a:gd name="connsiteX2444" fmla="*/ 34359 w 1032287"/>
              <a:gd name="connsiteY2444" fmla="*/ 872891 h 1049988"/>
              <a:gd name="connsiteX2445" fmla="*/ 34498 w 1032287"/>
              <a:gd name="connsiteY2445" fmla="*/ 872973 h 1049988"/>
              <a:gd name="connsiteX2446" fmla="*/ 34730 w 1032287"/>
              <a:gd name="connsiteY2446" fmla="*/ 872931 h 1049988"/>
              <a:gd name="connsiteX2447" fmla="*/ 34488 w 1032287"/>
              <a:gd name="connsiteY2447" fmla="*/ 873166 h 1049988"/>
              <a:gd name="connsiteX2448" fmla="*/ 34063 w 1032287"/>
              <a:gd name="connsiteY2448" fmla="*/ 873447 h 1049988"/>
              <a:gd name="connsiteX2449" fmla="*/ 34063 w 1032287"/>
              <a:gd name="connsiteY2449" fmla="*/ 873670 h 1049988"/>
              <a:gd name="connsiteX2450" fmla="*/ 34004 w 1032287"/>
              <a:gd name="connsiteY2450" fmla="*/ 873902 h 1049988"/>
              <a:gd name="connsiteX2451" fmla="*/ 34101 w 1032287"/>
              <a:gd name="connsiteY2451" fmla="*/ 874191 h 1049988"/>
              <a:gd name="connsiteX2452" fmla="*/ 34264 w 1032287"/>
              <a:gd name="connsiteY2452" fmla="*/ 874502 h 1049988"/>
              <a:gd name="connsiteX2453" fmla="*/ 34331 w 1032287"/>
              <a:gd name="connsiteY2453" fmla="*/ 874801 h 1049988"/>
              <a:gd name="connsiteX2454" fmla="*/ 34631 w 1032287"/>
              <a:gd name="connsiteY2454" fmla="*/ 874724 h 1049988"/>
              <a:gd name="connsiteX2455" fmla="*/ 34698 w 1032287"/>
              <a:gd name="connsiteY2455" fmla="*/ 875107 h 1049988"/>
              <a:gd name="connsiteX2456" fmla="*/ 34446 w 1032287"/>
              <a:gd name="connsiteY2456" fmla="*/ 875154 h 1049988"/>
              <a:gd name="connsiteX2457" fmla="*/ 34436 w 1032287"/>
              <a:gd name="connsiteY2457" fmla="*/ 875347 h 1049988"/>
              <a:gd name="connsiteX2458" fmla="*/ 34272 w 1032287"/>
              <a:gd name="connsiteY2458" fmla="*/ 875416 h 1049988"/>
              <a:gd name="connsiteX2459" fmla="*/ 34213 w 1032287"/>
              <a:gd name="connsiteY2459" fmla="*/ 875638 h 1049988"/>
              <a:gd name="connsiteX2460" fmla="*/ 34330 w 1032287"/>
              <a:gd name="connsiteY2460" fmla="*/ 875802 h 1049988"/>
              <a:gd name="connsiteX2461" fmla="*/ 34503 w 1032287"/>
              <a:gd name="connsiteY2461" fmla="*/ 875821 h 1049988"/>
              <a:gd name="connsiteX2462" fmla="*/ 34415 w 1032287"/>
              <a:gd name="connsiteY2462" fmla="*/ 875996 h 1049988"/>
              <a:gd name="connsiteX2463" fmla="*/ 34308 w 1032287"/>
              <a:gd name="connsiteY2463" fmla="*/ 876229 h 1049988"/>
              <a:gd name="connsiteX2464" fmla="*/ 34125 w 1032287"/>
              <a:gd name="connsiteY2464" fmla="*/ 876422 h 1049988"/>
              <a:gd name="connsiteX2465" fmla="*/ 33816 w 1032287"/>
              <a:gd name="connsiteY2465" fmla="*/ 876516 h 1049988"/>
              <a:gd name="connsiteX2466" fmla="*/ 33604 w 1032287"/>
              <a:gd name="connsiteY2466" fmla="*/ 876652 h 1049988"/>
              <a:gd name="connsiteX2467" fmla="*/ 33295 w 1032287"/>
              <a:gd name="connsiteY2467" fmla="*/ 877117 h 1049988"/>
              <a:gd name="connsiteX2468" fmla="*/ 33035 w 1032287"/>
              <a:gd name="connsiteY2468" fmla="*/ 877396 h 1049988"/>
              <a:gd name="connsiteX2469" fmla="*/ 33062 w 1032287"/>
              <a:gd name="connsiteY2469" fmla="*/ 877638 h 1049988"/>
              <a:gd name="connsiteX2470" fmla="*/ 32801 w 1032287"/>
              <a:gd name="connsiteY2470" fmla="*/ 877878 h 1049988"/>
              <a:gd name="connsiteX2471" fmla="*/ 32570 w 1032287"/>
              <a:gd name="connsiteY2471" fmla="*/ 878130 h 1049988"/>
              <a:gd name="connsiteX2472" fmla="*/ 32588 w 1032287"/>
              <a:gd name="connsiteY2472" fmla="*/ 878479 h 1049988"/>
              <a:gd name="connsiteX2473" fmla="*/ 32510 w 1032287"/>
              <a:gd name="connsiteY2473" fmla="*/ 878837 h 1049988"/>
              <a:gd name="connsiteX2474" fmla="*/ 32240 w 1032287"/>
              <a:gd name="connsiteY2474" fmla="*/ 878990 h 1049988"/>
              <a:gd name="connsiteX2475" fmla="*/ 32047 w 1032287"/>
              <a:gd name="connsiteY2475" fmla="*/ 879319 h 1049988"/>
              <a:gd name="connsiteX2476" fmla="*/ 32045 w 1032287"/>
              <a:gd name="connsiteY2476" fmla="*/ 879618 h 1049988"/>
              <a:gd name="connsiteX2477" fmla="*/ 32045 w 1032287"/>
              <a:gd name="connsiteY2477" fmla="*/ 880025 h 1049988"/>
              <a:gd name="connsiteX2478" fmla="*/ 32246 w 1032287"/>
              <a:gd name="connsiteY2478" fmla="*/ 880606 h 1049988"/>
              <a:gd name="connsiteX2479" fmla="*/ 32314 w 1032287"/>
              <a:gd name="connsiteY2479" fmla="*/ 880993 h 1049988"/>
              <a:gd name="connsiteX2480" fmla="*/ 32515 w 1032287"/>
              <a:gd name="connsiteY2480" fmla="*/ 881399 h 1049988"/>
              <a:gd name="connsiteX2481" fmla="*/ 32381 w 1032287"/>
              <a:gd name="connsiteY2481" fmla="*/ 881611 h 1049988"/>
              <a:gd name="connsiteX2482" fmla="*/ 31906 w 1032287"/>
              <a:gd name="connsiteY2482" fmla="*/ 881747 h 1049988"/>
              <a:gd name="connsiteX2483" fmla="*/ 31512 w 1032287"/>
              <a:gd name="connsiteY2483" fmla="*/ 881891 h 1049988"/>
              <a:gd name="connsiteX2484" fmla="*/ 30922 w 1032287"/>
              <a:gd name="connsiteY2484" fmla="*/ 882460 h 1049988"/>
              <a:gd name="connsiteX2485" fmla="*/ 30121 w 1032287"/>
              <a:gd name="connsiteY2485" fmla="*/ 882584 h 1049988"/>
              <a:gd name="connsiteX2486" fmla="*/ 29504 w 1032287"/>
              <a:gd name="connsiteY2486" fmla="*/ 882476 h 1049988"/>
              <a:gd name="connsiteX2487" fmla="*/ 29215 w 1032287"/>
              <a:gd name="connsiteY2487" fmla="*/ 882772 h 1049988"/>
              <a:gd name="connsiteX2488" fmla="*/ 28790 w 1032287"/>
              <a:gd name="connsiteY2488" fmla="*/ 883178 h 1049988"/>
              <a:gd name="connsiteX2489" fmla="*/ 28569 w 1032287"/>
              <a:gd name="connsiteY2489" fmla="*/ 883013 h 1049988"/>
              <a:gd name="connsiteX2490" fmla="*/ 28265 w 1032287"/>
              <a:gd name="connsiteY2490" fmla="*/ 882975 h 1049988"/>
              <a:gd name="connsiteX2491" fmla="*/ 27848 w 1032287"/>
              <a:gd name="connsiteY2491" fmla="*/ 882890 h 1049988"/>
              <a:gd name="connsiteX2492" fmla="*/ 27500 w 1032287"/>
              <a:gd name="connsiteY2492" fmla="*/ 882923 h 1049988"/>
              <a:gd name="connsiteX2493" fmla="*/ 27397 w 1032287"/>
              <a:gd name="connsiteY2493" fmla="*/ 883122 h 1049988"/>
              <a:gd name="connsiteX2494" fmla="*/ 27487 w 1032287"/>
              <a:gd name="connsiteY2494" fmla="*/ 883361 h 1049988"/>
              <a:gd name="connsiteX2495" fmla="*/ 27434 w 1032287"/>
              <a:gd name="connsiteY2495" fmla="*/ 883650 h 1049988"/>
              <a:gd name="connsiteX2496" fmla="*/ 27465 w 1032287"/>
              <a:gd name="connsiteY2496" fmla="*/ 884038 h 1049988"/>
              <a:gd name="connsiteX2497" fmla="*/ 27501 w 1032287"/>
              <a:gd name="connsiteY2497" fmla="*/ 884324 h 1049988"/>
              <a:gd name="connsiteX2498" fmla="*/ 27715 w 1032287"/>
              <a:gd name="connsiteY2498" fmla="*/ 884555 h 1049988"/>
              <a:gd name="connsiteX2499" fmla="*/ 27580 w 1032287"/>
              <a:gd name="connsiteY2499" fmla="*/ 884798 h 1049988"/>
              <a:gd name="connsiteX2500" fmla="*/ 27613 w 1032287"/>
              <a:gd name="connsiteY2500" fmla="*/ 884999 h 1049988"/>
              <a:gd name="connsiteX2501" fmla="*/ 27734 w 1032287"/>
              <a:gd name="connsiteY2501" fmla="*/ 885153 h 1049988"/>
              <a:gd name="connsiteX2502" fmla="*/ 27972 w 1032287"/>
              <a:gd name="connsiteY2502" fmla="*/ 885192 h 1049988"/>
              <a:gd name="connsiteX2503" fmla="*/ 28074 w 1032287"/>
              <a:gd name="connsiteY2503" fmla="*/ 885380 h 1049988"/>
              <a:gd name="connsiteX2504" fmla="*/ 28074 w 1032287"/>
              <a:gd name="connsiteY2504" fmla="*/ 885573 h 1049988"/>
              <a:gd name="connsiteX2505" fmla="*/ 27913 w 1032287"/>
              <a:gd name="connsiteY2505" fmla="*/ 885716 h 1049988"/>
              <a:gd name="connsiteX2506" fmla="*/ 27944 w 1032287"/>
              <a:gd name="connsiteY2506" fmla="*/ 885961 h 1049988"/>
              <a:gd name="connsiteX2507" fmla="*/ 28124 w 1032287"/>
              <a:gd name="connsiteY2507" fmla="*/ 886064 h 1049988"/>
              <a:gd name="connsiteX2508" fmla="*/ 28175 w 1032287"/>
              <a:gd name="connsiteY2508" fmla="*/ 886290 h 1049988"/>
              <a:gd name="connsiteX2509" fmla="*/ 28245 w 1032287"/>
              <a:gd name="connsiteY2509" fmla="*/ 886509 h 1049988"/>
              <a:gd name="connsiteX2510" fmla="*/ 28079 w 1032287"/>
              <a:gd name="connsiteY2510" fmla="*/ 886605 h 1049988"/>
              <a:gd name="connsiteX2511" fmla="*/ 28123 w 1032287"/>
              <a:gd name="connsiteY2511" fmla="*/ 886863 h 1049988"/>
              <a:gd name="connsiteX2512" fmla="*/ 28013 w 1032287"/>
              <a:gd name="connsiteY2512" fmla="*/ 887096 h 1049988"/>
              <a:gd name="connsiteX2513" fmla="*/ 27971 w 1032287"/>
              <a:gd name="connsiteY2513" fmla="*/ 887401 h 1049988"/>
              <a:gd name="connsiteX2514" fmla="*/ 27787 w 1032287"/>
              <a:gd name="connsiteY2514" fmla="*/ 887455 h 1049988"/>
              <a:gd name="connsiteX2515" fmla="*/ 27621 w 1032287"/>
              <a:gd name="connsiteY2515" fmla="*/ 887488 h 1049988"/>
              <a:gd name="connsiteX2516" fmla="*/ 27578 w 1032287"/>
              <a:gd name="connsiteY2516" fmla="*/ 887763 h 1049988"/>
              <a:gd name="connsiteX2517" fmla="*/ 27400 w 1032287"/>
              <a:gd name="connsiteY2517" fmla="*/ 888036 h 1049988"/>
              <a:gd name="connsiteX2518" fmla="*/ 27439 w 1032287"/>
              <a:gd name="connsiteY2518" fmla="*/ 888198 h 1049988"/>
              <a:gd name="connsiteX2519" fmla="*/ 27529 w 1032287"/>
              <a:gd name="connsiteY2519" fmla="*/ 888333 h 1049988"/>
              <a:gd name="connsiteX2520" fmla="*/ 27727 w 1032287"/>
              <a:gd name="connsiteY2520" fmla="*/ 888456 h 1049988"/>
              <a:gd name="connsiteX2521" fmla="*/ 27905 w 1032287"/>
              <a:gd name="connsiteY2521" fmla="*/ 888417 h 1049988"/>
              <a:gd name="connsiteX2522" fmla="*/ 27992 w 1032287"/>
              <a:gd name="connsiteY2522" fmla="*/ 888214 h 1049988"/>
              <a:gd name="connsiteX2523" fmla="*/ 28221 w 1032287"/>
              <a:gd name="connsiteY2523" fmla="*/ 888456 h 1049988"/>
              <a:gd name="connsiteX2524" fmla="*/ 28093 w 1032287"/>
              <a:gd name="connsiteY2524" fmla="*/ 888621 h 1049988"/>
              <a:gd name="connsiteX2525" fmla="*/ 28023 w 1032287"/>
              <a:gd name="connsiteY2525" fmla="*/ 888885 h 1049988"/>
              <a:gd name="connsiteX2526" fmla="*/ 27861 w 1032287"/>
              <a:gd name="connsiteY2526" fmla="*/ 889059 h 1049988"/>
              <a:gd name="connsiteX2527" fmla="*/ 27644 w 1032287"/>
              <a:gd name="connsiteY2527" fmla="*/ 889123 h 1049988"/>
              <a:gd name="connsiteX2528" fmla="*/ 27662 w 1032287"/>
              <a:gd name="connsiteY2528" fmla="*/ 889316 h 1049988"/>
              <a:gd name="connsiteX2529" fmla="*/ 27668 w 1032287"/>
              <a:gd name="connsiteY2529" fmla="*/ 889588 h 1049988"/>
              <a:gd name="connsiteX2530" fmla="*/ 27765 w 1032287"/>
              <a:gd name="connsiteY2530" fmla="*/ 889754 h 1049988"/>
              <a:gd name="connsiteX2531" fmla="*/ 27835 w 1032287"/>
              <a:gd name="connsiteY2531" fmla="*/ 889936 h 1049988"/>
              <a:gd name="connsiteX2532" fmla="*/ 28052 w 1032287"/>
              <a:gd name="connsiteY2532" fmla="*/ 889862 h 1049988"/>
              <a:gd name="connsiteX2533" fmla="*/ 28149 w 1032287"/>
              <a:gd name="connsiteY2533" fmla="*/ 890233 h 1049988"/>
              <a:gd name="connsiteX2534" fmla="*/ 28226 w 1032287"/>
              <a:gd name="connsiteY2534" fmla="*/ 890376 h 1049988"/>
              <a:gd name="connsiteX2535" fmla="*/ 28469 w 1032287"/>
              <a:gd name="connsiteY2535" fmla="*/ 890444 h 1049988"/>
              <a:gd name="connsiteX2536" fmla="*/ 28643 w 1032287"/>
              <a:gd name="connsiteY2536" fmla="*/ 890611 h 1049988"/>
              <a:gd name="connsiteX2537" fmla="*/ 28675 w 1032287"/>
              <a:gd name="connsiteY2537" fmla="*/ 890753 h 1049988"/>
              <a:gd name="connsiteX2538" fmla="*/ 28809 w 1032287"/>
              <a:gd name="connsiteY2538" fmla="*/ 890856 h 1049988"/>
              <a:gd name="connsiteX2539" fmla="*/ 29055 w 1032287"/>
              <a:gd name="connsiteY2539" fmla="*/ 890870 h 1049988"/>
              <a:gd name="connsiteX2540" fmla="*/ 29266 w 1032287"/>
              <a:gd name="connsiteY2540" fmla="*/ 890832 h 1049988"/>
              <a:gd name="connsiteX2541" fmla="*/ 29447 w 1032287"/>
              <a:gd name="connsiteY2541" fmla="*/ 890726 h 1049988"/>
              <a:gd name="connsiteX2542" fmla="*/ 29581 w 1032287"/>
              <a:gd name="connsiteY2542" fmla="*/ 890832 h 1049988"/>
              <a:gd name="connsiteX2543" fmla="*/ 29794 w 1032287"/>
              <a:gd name="connsiteY2543" fmla="*/ 890924 h 1049988"/>
              <a:gd name="connsiteX2544" fmla="*/ 30005 w 1032287"/>
              <a:gd name="connsiteY2544" fmla="*/ 890924 h 1049988"/>
              <a:gd name="connsiteX2545" fmla="*/ 30191 w 1032287"/>
              <a:gd name="connsiteY2545" fmla="*/ 890950 h 1049988"/>
              <a:gd name="connsiteX2546" fmla="*/ 30307 w 1032287"/>
              <a:gd name="connsiteY2546" fmla="*/ 891053 h 1049988"/>
              <a:gd name="connsiteX2547" fmla="*/ 30571 w 1032287"/>
              <a:gd name="connsiteY2547" fmla="*/ 891115 h 1049988"/>
              <a:gd name="connsiteX2548" fmla="*/ 30624 w 1032287"/>
              <a:gd name="connsiteY2548" fmla="*/ 891367 h 1049988"/>
              <a:gd name="connsiteX2549" fmla="*/ 30641 w 1032287"/>
              <a:gd name="connsiteY2549" fmla="*/ 891520 h 1049988"/>
              <a:gd name="connsiteX2550" fmla="*/ 30422 w 1032287"/>
              <a:gd name="connsiteY2550" fmla="*/ 891707 h 1049988"/>
              <a:gd name="connsiteX2551" fmla="*/ 30518 w 1032287"/>
              <a:gd name="connsiteY2551" fmla="*/ 891875 h 1049988"/>
              <a:gd name="connsiteX2552" fmla="*/ 30636 w 1032287"/>
              <a:gd name="connsiteY2552" fmla="*/ 892060 h 1049988"/>
              <a:gd name="connsiteX2553" fmla="*/ 30569 w 1032287"/>
              <a:gd name="connsiteY2553" fmla="*/ 892282 h 1049988"/>
              <a:gd name="connsiteX2554" fmla="*/ 30503 w 1032287"/>
              <a:gd name="connsiteY2554" fmla="*/ 892465 h 1049988"/>
              <a:gd name="connsiteX2555" fmla="*/ 30420 w 1032287"/>
              <a:gd name="connsiteY2555" fmla="*/ 892668 h 1049988"/>
              <a:gd name="connsiteX2556" fmla="*/ 30191 w 1032287"/>
              <a:gd name="connsiteY2556" fmla="*/ 892804 h 1049988"/>
              <a:gd name="connsiteX2557" fmla="*/ 30137 w 1032287"/>
              <a:gd name="connsiteY2557" fmla="*/ 892997 h 1049988"/>
              <a:gd name="connsiteX2558" fmla="*/ 29882 w 1032287"/>
              <a:gd name="connsiteY2558" fmla="*/ 893034 h 1049988"/>
              <a:gd name="connsiteX2559" fmla="*/ 29719 w 1032287"/>
              <a:gd name="connsiteY2559" fmla="*/ 893160 h 1049988"/>
              <a:gd name="connsiteX2560" fmla="*/ 29769 w 1032287"/>
              <a:gd name="connsiteY2560" fmla="*/ 893316 h 1049988"/>
              <a:gd name="connsiteX2561" fmla="*/ 29756 w 1032287"/>
              <a:gd name="connsiteY2561" fmla="*/ 893482 h 1049988"/>
              <a:gd name="connsiteX2562" fmla="*/ 29846 w 1032287"/>
              <a:gd name="connsiteY2562" fmla="*/ 893711 h 1049988"/>
              <a:gd name="connsiteX2563" fmla="*/ 29993 w 1032287"/>
              <a:gd name="connsiteY2563" fmla="*/ 893738 h 1049988"/>
              <a:gd name="connsiteX2564" fmla="*/ 30252 w 1032287"/>
              <a:gd name="connsiteY2564" fmla="*/ 893700 h 1049988"/>
              <a:gd name="connsiteX2565" fmla="*/ 30418 w 1032287"/>
              <a:gd name="connsiteY2565" fmla="*/ 893739 h 1049988"/>
              <a:gd name="connsiteX2566" fmla="*/ 30356 w 1032287"/>
              <a:gd name="connsiteY2566" fmla="*/ 893916 h 1049988"/>
              <a:gd name="connsiteX2567" fmla="*/ 30507 w 1032287"/>
              <a:gd name="connsiteY2567" fmla="*/ 894055 h 1049988"/>
              <a:gd name="connsiteX2568" fmla="*/ 30559 w 1032287"/>
              <a:gd name="connsiteY2568" fmla="*/ 894261 h 1049988"/>
              <a:gd name="connsiteX2569" fmla="*/ 30647 w 1032287"/>
              <a:gd name="connsiteY2569" fmla="*/ 894493 h 1049988"/>
              <a:gd name="connsiteX2570" fmla="*/ 30520 w 1032287"/>
              <a:gd name="connsiteY2570" fmla="*/ 894629 h 1049988"/>
              <a:gd name="connsiteX2571" fmla="*/ 30525 w 1032287"/>
              <a:gd name="connsiteY2571" fmla="*/ 894822 h 1049988"/>
              <a:gd name="connsiteX2572" fmla="*/ 30667 w 1032287"/>
              <a:gd name="connsiteY2572" fmla="*/ 895054 h 1049988"/>
              <a:gd name="connsiteX2573" fmla="*/ 30665 w 1032287"/>
              <a:gd name="connsiteY2573" fmla="*/ 895203 h 1049988"/>
              <a:gd name="connsiteX2574" fmla="*/ 30492 w 1032287"/>
              <a:gd name="connsiteY2574" fmla="*/ 895299 h 1049988"/>
              <a:gd name="connsiteX2575" fmla="*/ 30258 w 1032287"/>
              <a:gd name="connsiteY2575" fmla="*/ 895263 h 1049988"/>
              <a:gd name="connsiteX2576" fmla="*/ 30093 w 1032287"/>
              <a:gd name="connsiteY2576" fmla="*/ 895459 h 1049988"/>
              <a:gd name="connsiteX2577" fmla="*/ 30203 w 1032287"/>
              <a:gd name="connsiteY2577" fmla="*/ 895647 h 1049988"/>
              <a:gd name="connsiteX2578" fmla="*/ 30389 w 1032287"/>
              <a:gd name="connsiteY2578" fmla="*/ 895932 h 1049988"/>
              <a:gd name="connsiteX2579" fmla="*/ 30536 w 1032287"/>
              <a:gd name="connsiteY2579" fmla="*/ 896228 h 1049988"/>
              <a:gd name="connsiteX2580" fmla="*/ 30448 w 1032287"/>
              <a:gd name="connsiteY2580" fmla="*/ 896404 h 1049988"/>
              <a:gd name="connsiteX2581" fmla="*/ 30304 w 1032287"/>
              <a:gd name="connsiteY2581" fmla="*/ 896292 h 1049988"/>
              <a:gd name="connsiteX2582" fmla="*/ 30253 w 1032287"/>
              <a:gd name="connsiteY2582" fmla="*/ 896079 h 1049988"/>
              <a:gd name="connsiteX2583" fmla="*/ 30100 w 1032287"/>
              <a:gd name="connsiteY2583" fmla="*/ 895930 h 1049988"/>
              <a:gd name="connsiteX2584" fmla="*/ 29920 w 1032287"/>
              <a:gd name="connsiteY2584" fmla="*/ 895904 h 1049988"/>
              <a:gd name="connsiteX2585" fmla="*/ 29732 w 1032287"/>
              <a:gd name="connsiteY2585" fmla="*/ 896091 h 1049988"/>
              <a:gd name="connsiteX2586" fmla="*/ 29771 w 1032287"/>
              <a:gd name="connsiteY2586" fmla="*/ 896362 h 1049988"/>
              <a:gd name="connsiteX2587" fmla="*/ 29879 w 1032287"/>
              <a:gd name="connsiteY2587" fmla="*/ 896614 h 1049988"/>
              <a:gd name="connsiteX2588" fmla="*/ 29943 w 1032287"/>
              <a:gd name="connsiteY2588" fmla="*/ 896794 h 1049988"/>
              <a:gd name="connsiteX2589" fmla="*/ 29988 w 1032287"/>
              <a:gd name="connsiteY2589" fmla="*/ 897021 h 1049988"/>
              <a:gd name="connsiteX2590" fmla="*/ 30173 w 1032287"/>
              <a:gd name="connsiteY2590" fmla="*/ 897201 h 1049988"/>
              <a:gd name="connsiteX2591" fmla="*/ 30263 w 1032287"/>
              <a:gd name="connsiteY2591" fmla="*/ 897323 h 1049988"/>
              <a:gd name="connsiteX2592" fmla="*/ 30296 w 1032287"/>
              <a:gd name="connsiteY2592" fmla="*/ 897562 h 1049988"/>
              <a:gd name="connsiteX2593" fmla="*/ 30340 w 1032287"/>
              <a:gd name="connsiteY2593" fmla="*/ 897811 h 1049988"/>
              <a:gd name="connsiteX2594" fmla="*/ 30436 w 1032287"/>
              <a:gd name="connsiteY2594" fmla="*/ 897995 h 1049988"/>
              <a:gd name="connsiteX2595" fmla="*/ 30448 w 1032287"/>
              <a:gd name="connsiteY2595" fmla="*/ 898321 h 1049988"/>
              <a:gd name="connsiteX2596" fmla="*/ 30391 w 1032287"/>
              <a:gd name="connsiteY2596" fmla="*/ 898494 h 1049988"/>
              <a:gd name="connsiteX2597" fmla="*/ 30185 w 1032287"/>
              <a:gd name="connsiteY2597" fmla="*/ 898514 h 1049988"/>
              <a:gd name="connsiteX2598" fmla="*/ 30191 w 1032287"/>
              <a:gd name="connsiteY2598" fmla="*/ 898687 h 1049988"/>
              <a:gd name="connsiteX2599" fmla="*/ 30165 w 1032287"/>
              <a:gd name="connsiteY2599" fmla="*/ 898926 h 1049988"/>
              <a:gd name="connsiteX2600" fmla="*/ 30263 w 1032287"/>
              <a:gd name="connsiteY2600" fmla="*/ 899052 h 1049988"/>
              <a:gd name="connsiteX2601" fmla="*/ 30073 w 1032287"/>
              <a:gd name="connsiteY2601" fmla="*/ 899225 h 1049988"/>
              <a:gd name="connsiteX2602" fmla="*/ 30100 w 1032287"/>
              <a:gd name="connsiteY2602" fmla="*/ 899506 h 1049988"/>
              <a:gd name="connsiteX2603" fmla="*/ 30091 w 1032287"/>
              <a:gd name="connsiteY2603" fmla="*/ 899719 h 1049988"/>
              <a:gd name="connsiteX2604" fmla="*/ 30150 w 1032287"/>
              <a:gd name="connsiteY2604" fmla="*/ 899906 h 1049988"/>
              <a:gd name="connsiteX2605" fmla="*/ 30464 w 1032287"/>
              <a:gd name="connsiteY2605" fmla="*/ 900110 h 1049988"/>
              <a:gd name="connsiteX2606" fmla="*/ 30428 w 1032287"/>
              <a:gd name="connsiteY2606" fmla="*/ 900423 h 1049988"/>
              <a:gd name="connsiteX2607" fmla="*/ 30348 w 1032287"/>
              <a:gd name="connsiteY2607" fmla="*/ 900600 h 1049988"/>
              <a:gd name="connsiteX2608" fmla="*/ 30469 w 1032287"/>
              <a:gd name="connsiteY2608" fmla="*/ 900800 h 1049988"/>
              <a:gd name="connsiteX2609" fmla="*/ 30759 w 1032287"/>
              <a:gd name="connsiteY2609" fmla="*/ 901091 h 1049988"/>
              <a:gd name="connsiteX2610" fmla="*/ 30726 w 1032287"/>
              <a:gd name="connsiteY2610" fmla="*/ 901374 h 1049988"/>
              <a:gd name="connsiteX2611" fmla="*/ 30829 w 1032287"/>
              <a:gd name="connsiteY2611" fmla="*/ 901510 h 1049988"/>
              <a:gd name="connsiteX2612" fmla="*/ 31503 w 1032287"/>
              <a:gd name="connsiteY2612" fmla="*/ 901930 h 1049988"/>
              <a:gd name="connsiteX2613" fmla="*/ 31726 w 1032287"/>
              <a:gd name="connsiteY2613" fmla="*/ 902169 h 1049988"/>
              <a:gd name="connsiteX2614" fmla="*/ 31787 w 1032287"/>
              <a:gd name="connsiteY2614" fmla="*/ 902492 h 1049988"/>
              <a:gd name="connsiteX2615" fmla="*/ 32117 w 1032287"/>
              <a:gd name="connsiteY2615" fmla="*/ 902686 h 1049988"/>
              <a:gd name="connsiteX2616" fmla="*/ 32220 w 1032287"/>
              <a:gd name="connsiteY2616" fmla="*/ 902802 h 1049988"/>
              <a:gd name="connsiteX2617" fmla="*/ 32389 w 1032287"/>
              <a:gd name="connsiteY2617" fmla="*/ 902693 h 1049988"/>
              <a:gd name="connsiteX2618" fmla="*/ 32516 w 1032287"/>
              <a:gd name="connsiteY2618" fmla="*/ 902899 h 1049988"/>
              <a:gd name="connsiteX2619" fmla="*/ 32516 w 1032287"/>
              <a:gd name="connsiteY2619" fmla="*/ 903112 h 1049988"/>
              <a:gd name="connsiteX2620" fmla="*/ 32613 w 1032287"/>
              <a:gd name="connsiteY2620" fmla="*/ 903222 h 1049988"/>
              <a:gd name="connsiteX2621" fmla="*/ 32598 w 1032287"/>
              <a:gd name="connsiteY2621" fmla="*/ 903449 h 1049988"/>
              <a:gd name="connsiteX2622" fmla="*/ 32611 w 1032287"/>
              <a:gd name="connsiteY2622" fmla="*/ 903648 h 1049988"/>
              <a:gd name="connsiteX2623" fmla="*/ 32559 w 1032287"/>
              <a:gd name="connsiteY2623" fmla="*/ 903860 h 1049988"/>
              <a:gd name="connsiteX2624" fmla="*/ 32488 w 1032287"/>
              <a:gd name="connsiteY2624" fmla="*/ 904008 h 1049988"/>
              <a:gd name="connsiteX2625" fmla="*/ 32335 w 1032287"/>
              <a:gd name="connsiteY2625" fmla="*/ 904099 h 1049988"/>
              <a:gd name="connsiteX2626" fmla="*/ 32225 w 1032287"/>
              <a:gd name="connsiteY2626" fmla="*/ 904234 h 1049988"/>
              <a:gd name="connsiteX2627" fmla="*/ 32045 w 1032287"/>
              <a:gd name="connsiteY2627" fmla="*/ 904188 h 1049988"/>
              <a:gd name="connsiteX2628" fmla="*/ 31890 w 1032287"/>
              <a:gd name="connsiteY2628" fmla="*/ 904433 h 1049988"/>
              <a:gd name="connsiteX2629" fmla="*/ 31838 w 1032287"/>
              <a:gd name="connsiteY2629" fmla="*/ 904678 h 1049988"/>
              <a:gd name="connsiteX2630" fmla="*/ 31748 w 1032287"/>
              <a:gd name="connsiteY2630" fmla="*/ 904884 h 1049988"/>
              <a:gd name="connsiteX2631" fmla="*/ 31602 w 1032287"/>
              <a:gd name="connsiteY2631" fmla="*/ 905155 h 1049988"/>
              <a:gd name="connsiteX2632" fmla="*/ 31875 w 1032287"/>
              <a:gd name="connsiteY2632" fmla="*/ 905258 h 1049988"/>
              <a:gd name="connsiteX2633" fmla="*/ 32036 w 1032287"/>
              <a:gd name="connsiteY2633" fmla="*/ 905304 h 1049988"/>
              <a:gd name="connsiteX2634" fmla="*/ 32094 w 1032287"/>
              <a:gd name="connsiteY2634" fmla="*/ 905439 h 1049988"/>
              <a:gd name="connsiteX2635" fmla="*/ 32242 w 1032287"/>
              <a:gd name="connsiteY2635" fmla="*/ 905556 h 1049988"/>
              <a:gd name="connsiteX2636" fmla="*/ 32453 w 1032287"/>
              <a:gd name="connsiteY2636" fmla="*/ 905766 h 1049988"/>
              <a:gd name="connsiteX2637" fmla="*/ 32556 w 1032287"/>
              <a:gd name="connsiteY2637" fmla="*/ 905908 h 1049988"/>
              <a:gd name="connsiteX2638" fmla="*/ 32806 w 1032287"/>
              <a:gd name="connsiteY2638" fmla="*/ 905876 h 1049988"/>
              <a:gd name="connsiteX2639" fmla="*/ 32889 w 1032287"/>
              <a:gd name="connsiteY2639" fmla="*/ 906011 h 1049988"/>
              <a:gd name="connsiteX2640" fmla="*/ 33082 w 1032287"/>
              <a:gd name="connsiteY2640" fmla="*/ 906260 h 1049988"/>
              <a:gd name="connsiteX2641" fmla="*/ 33192 w 1032287"/>
              <a:gd name="connsiteY2641" fmla="*/ 906380 h 1049988"/>
              <a:gd name="connsiteX2642" fmla="*/ 33126 w 1032287"/>
              <a:gd name="connsiteY2642" fmla="*/ 906541 h 1049988"/>
              <a:gd name="connsiteX2643" fmla="*/ 33062 w 1032287"/>
              <a:gd name="connsiteY2643" fmla="*/ 906741 h 1049988"/>
              <a:gd name="connsiteX2644" fmla="*/ 33074 w 1032287"/>
              <a:gd name="connsiteY2644" fmla="*/ 907018 h 1049988"/>
              <a:gd name="connsiteX2645" fmla="*/ 33131 w 1032287"/>
              <a:gd name="connsiteY2645" fmla="*/ 907289 h 1049988"/>
              <a:gd name="connsiteX2646" fmla="*/ 32984 w 1032287"/>
              <a:gd name="connsiteY2646" fmla="*/ 907340 h 1049988"/>
              <a:gd name="connsiteX2647" fmla="*/ 32958 w 1032287"/>
              <a:gd name="connsiteY2647" fmla="*/ 907488 h 1049988"/>
              <a:gd name="connsiteX2648" fmla="*/ 33111 w 1032287"/>
              <a:gd name="connsiteY2648" fmla="*/ 907495 h 1049988"/>
              <a:gd name="connsiteX2649" fmla="*/ 33300 w 1032287"/>
              <a:gd name="connsiteY2649" fmla="*/ 907589 h 1049988"/>
              <a:gd name="connsiteX2650" fmla="*/ 33151 w 1032287"/>
              <a:gd name="connsiteY2650" fmla="*/ 907702 h 1049988"/>
              <a:gd name="connsiteX2651" fmla="*/ 33218 w 1032287"/>
              <a:gd name="connsiteY2651" fmla="*/ 907863 h 1049988"/>
              <a:gd name="connsiteX2652" fmla="*/ 33314 w 1032287"/>
              <a:gd name="connsiteY2652" fmla="*/ 908008 h 1049988"/>
              <a:gd name="connsiteX2653" fmla="*/ 33126 w 1032287"/>
              <a:gd name="connsiteY2653" fmla="*/ 908192 h 1049988"/>
              <a:gd name="connsiteX2654" fmla="*/ 33309 w 1032287"/>
              <a:gd name="connsiteY2654" fmla="*/ 908230 h 1049988"/>
              <a:gd name="connsiteX2655" fmla="*/ 33471 w 1032287"/>
              <a:gd name="connsiteY2655" fmla="*/ 908250 h 1049988"/>
              <a:gd name="connsiteX2656" fmla="*/ 33470 w 1032287"/>
              <a:gd name="connsiteY2656" fmla="*/ 908444 h 1049988"/>
              <a:gd name="connsiteX2657" fmla="*/ 33440 w 1032287"/>
              <a:gd name="connsiteY2657" fmla="*/ 908653 h 1049988"/>
              <a:gd name="connsiteX2658" fmla="*/ 33347 w 1032287"/>
              <a:gd name="connsiteY2658" fmla="*/ 908824 h 1049988"/>
              <a:gd name="connsiteX2659" fmla="*/ 33496 w 1032287"/>
              <a:gd name="connsiteY2659" fmla="*/ 908921 h 1049988"/>
              <a:gd name="connsiteX2660" fmla="*/ 33533 w 1032287"/>
              <a:gd name="connsiteY2660" fmla="*/ 909114 h 1049988"/>
              <a:gd name="connsiteX2661" fmla="*/ 33463 w 1032287"/>
              <a:gd name="connsiteY2661" fmla="*/ 909276 h 1049988"/>
              <a:gd name="connsiteX2662" fmla="*/ 33540 w 1032287"/>
              <a:gd name="connsiteY2662" fmla="*/ 909456 h 1049988"/>
              <a:gd name="connsiteX2663" fmla="*/ 33661 w 1032287"/>
              <a:gd name="connsiteY2663" fmla="*/ 909747 h 1049988"/>
              <a:gd name="connsiteX2664" fmla="*/ 33479 w 1032287"/>
              <a:gd name="connsiteY2664" fmla="*/ 909862 h 1049988"/>
              <a:gd name="connsiteX2665" fmla="*/ 33654 w 1032287"/>
              <a:gd name="connsiteY2665" fmla="*/ 910030 h 1049988"/>
              <a:gd name="connsiteX2666" fmla="*/ 33659 w 1032287"/>
              <a:gd name="connsiteY2666" fmla="*/ 910340 h 1049988"/>
              <a:gd name="connsiteX2667" fmla="*/ 33553 w 1032287"/>
              <a:gd name="connsiteY2667" fmla="*/ 910536 h 1049988"/>
              <a:gd name="connsiteX2668" fmla="*/ 33782 w 1032287"/>
              <a:gd name="connsiteY2668" fmla="*/ 910569 h 1049988"/>
              <a:gd name="connsiteX2669" fmla="*/ 33826 w 1032287"/>
              <a:gd name="connsiteY2669" fmla="*/ 910746 h 1049988"/>
              <a:gd name="connsiteX2670" fmla="*/ 33613 w 1032287"/>
              <a:gd name="connsiteY2670" fmla="*/ 910882 h 1049988"/>
              <a:gd name="connsiteX2671" fmla="*/ 33684 w 1032287"/>
              <a:gd name="connsiteY2671" fmla="*/ 911043 h 1049988"/>
              <a:gd name="connsiteX2672" fmla="*/ 33627 w 1032287"/>
              <a:gd name="connsiteY2672" fmla="*/ 911188 h 1049988"/>
              <a:gd name="connsiteX2673" fmla="*/ 33407 w 1032287"/>
              <a:gd name="connsiteY2673" fmla="*/ 911052 h 1049988"/>
              <a:gd name="connsiteX2674" fmla="*/ 33331 w 1032287"/>
              <a:gd name="connsiteY2674" fmla="*/ 911197 h 1049988"/>
              <a:gd name="connsiteX2675" fmla="*/ 33414 w 1032287"/>
              <a:gd name="connsiteY2675" fmla="*/ 911320 h 1049988"/>
              <a:gd name="connsiteX2676" fmla="*/ 33414 w 1032287"/>
              <a:gd name="connsiteY2676" fmla="*/ 911558 h 1049988"/>
              <a:gd name="connsiteX2677" fmla="*/ 35654 w 1032287"/>
              <a:gd name="connsiteY2677" fmla="*/ 912484 h 1049988"/>
              <a:gd name="connsiteX2678" fmla="*/ 36831 w 1032287"/>
              <a:gd name="connsiteY2678" fmla="*/ 913196 h 1049988"/>
              <a:gd name="connsiteX2679" fmla="*/ 37768 w 1032287"/>
              <a:gd name="connsiteY2679" fmla="*/ 913757 h 1049988"/>
              <a:gd name="connsiteX2680" fmla="*/ 39091 w 1032287"/>
              <a:gd name="connsiteY2680" fmla="*/ 914432 h 1049988"/>
              <a:gd name="connsiteX2681" fmla="*/ 40190 w 1032287"/>
              <a:gd name="connsiteY2681" fmla="*/ 915438 h 1049988"/>
              <a:gd name="connsiteX2682" fmla="*/ 41063 w 1032287"/>
              <a:gd name="connsiteY2682" fmla="*/ 916773 h 1049988"/>
              <a:gd name="connsiteX2683" fmla="*/ 41925 w 1032287"/>
              <a:gd name="connsiteY2683" fmla="*/ 919271 h 1049988"/>
              <a:gd name="connsiteX2684" fmla="*/ 43226 w 1032287"/>
              <a:gd name="connsiteY2684" fmla="*/ 922160 h 1049988"/>
              <a:gd name="connsiteX2685" fmla="*/ 44530 w 1032287"/>
              <a:gd name="connsiteY2685" fmla="*/ 924828 h 1049988"/>
              <a:gd name="connsiteX2686" fmla="*/ 45393 w 1032287"/>
              <a:gd name="connsiteY2686" fmla="*/ 927104 h 1049988"/>
              <a:gd name="connsiteX2687" fmla="*/ 46855 w 1032287"/>
              <a:gd name="connsiteY2687" fmla="*/ 930493 h 1049988"/>
              <a:gd name="connsiteX2688" fmla="*/ 48321 w 1032287"/>
              <a:gd name="connsiteY2688" fmla="*/ 933439 h 1049988"/>
              <a:gd name="connsiteX2689" fmla="*/ 49684 w 1032287"/>
              <a:gd name="connsiteY2689" fmla="*/ 935886 h 1049988"/>
              <a:gd name="connsiteX2690" fmla="*/ 50710 w 1032287"/>
              <a:gd name="connsiteY2690" fmla="*/ 938385 h 1049988"/>
              <a:gd name="connsiteX2691" fmla="*/ 51956 w 1032287"/>
              <a:gd name="connsiteY2691" fmla="*/ 941329 h 1049988"/>
              <a:gd name="connsiteX2692" fmla="*/ 53423 w 1032287"/>
              <a:gd name="connsiteY2692" fmla="*/ 944165 h 1049988"/>
              <a:gd name="connsiteX2693" fmla="*/ 54777 w 1032287"/>
              <a:gd name="connsiteY2693" fmla="*/ 947331 h 1049988"/>
              <a:gd name="connsiteX2694" fmla="*/ 56620 w 1032287"/>
              <a:gd name="connsiteY2694" fmla="*/ 951443 h 1049988"/>
              <a:gd name="connsiteX2695" fmla="*/ 58363 w 1032287"/>
              <a:gd name="connsiteY2695" fmla="*/ 954502 h 1049988"/>
              <a:gd name="connsiteX2696" fmla="*/ 59556 w 1032287"/>
              <a:gd name="connsiteY2696" fmla="*/ 957003 h 1049988"/>
              <a:gd name="connsiteX2697" fmla="*/ 61133 w 1032287"/>
              <a:gd name="connsiteY2697" fmla="*/ 960172 h 1049988"/>
              <a:gd name="connsiteX2698" fmla="*/ 62823 w 1032287"/>
              <a:gd name="connsiteY2698" fmla="*/ 962788 h 1049988"/>
              <a:gd name="connsiteX2699" fmla="*/ 64251 w 1032287"/>
              <a:gd name="connsiteY2699" fmla="*/ 964129 h 1049988"/>
              <a:gd name="connsiteX2700" fmla="*/ 65892 w 1032287"/>
              <a:gd name="connsiteY2700" fmla="*/ 966191 h 1049988"/>
              <a:gd name="connsiteX2701" fmla="*/ 67398 w 1032287"/>
              <a:gd name="connsiteY2701" fmla="*/ 968712 h 1049988"/>
              <a:gd name="connsiteX2702" fmla="*/ 69097 w 1032287"/>
              <a:gd name="connsiteY2702" fmla="*/ 972527 h 1049988"/>
              <a:gd name="connsiteX2703" fmla="*/ 69352 w 1032287"/>
              <a:gd name="connsiteY2703" fmla="*/ 974449 h 1049988"/>
              <a:gd name="connsiteX2704" fmla="*/ 69688 w 1032287"/>
              <a:gd name="connsiteY2704" fmla="*/ 976960 h 1049988"/>
              <a:gd name="connsiteX2705" fmla="*/ 69679 w 1032287"/>
              <a:gd name="connsiteY2705" fmla="*/ 981253 h 1049988"/>
              <a:gd name="connsiteX2706" fmla="*/ 70141 w 1032287"/>
              <a:gd name="connsiteY2706" fmla="*/ 981989 h 1049988"/>
              <a:gd name="connsiteX2707" fmla="*/ 70968 w 1032287"/>
              <a:gd name="connsiteY2707" fmla="*/ 983304 h 1049988"/>
              <a:gd name="connsiteX2708" fmla="*/ 71571 w 1032287"/>
              <a:gd name="connsiteY2708" fmla="*/ 986779 h 1049988"/>
              <a:gd name="connsiteX2709" fmla="*/ 72124 w 1032287"/>
              <a:gd name="connsiteY2709" fmla="*/ 987712 h 1049988"/>
              <a:gd name="connsiteX2710" fmla="*/ 74711 w 1032287"/>
              <a:gd name="connsiteY2710" fmla="*/ 989830 h 1049988"/>
              <a:gd name="connsiteX2711" fmla="*/ 75760 w 1032287"/>
              <a:gd name="connsiteY2711" fmla="*/ 990020 h 1049988"/>
              <a:gd name="connsiteX2712" fmla="*/ 77126 w 1032287"/>
              <a:gd name="connsiteY2712" fmla="*/ 988860 h 1049988"/>
              <a:gd name="connsiteX2713" fmla="*/ 81716 w 1032287"/>
              <a:gd name="connsiteY2713" fmla="*/ 984959 h 1049988"/>
              <a:gd name="connsiteX2714" fmla="*/ 82597 w 1032287"/>
              <a:gd name="connsiteY2714" fmla="*/ 984732 h 1049988"/>
              <a:gd name="connsiteX2715" fmla="*/ 84809 w 1032287"/>
              <a:gd name="connsiteY2715" fmla="*/ 984165 h 1049988"/>
              <a:gd name="connsiteX2716" fmla="*/ 86309 w 1032287"/>
              <a:gd name="connsiteY2716" fmla="*/ 983451 h 1049988"/>
              <a:gd name="connsiteX2717" fmla="*/ 87782 w 1032287"/>
              <a:gd name="connsiteY2717" fmla="*/ 982751 h 1049988"/>
              <a:gd name="connsiteX2718" fmla="*/ 88964 w 1032287"/>
              <a:gd name="connsiteY2718" fmla="*/ 982607 h 1049988"/>
              <a:gd name="connsiteX2719" fmla="*/ 90751 w 1032287"/>
              <a:gd name="connsiteY2719" fmla="*/ 982390 h 1049988"/>
              <a:gd name="connsiteX2720" fmla="*/ 91675 w 1032287"/>
              <a:gd name="connsiteY2720" fmla="*/ 982952 h 1049988"/>
              <a:gd name="connsiteX2721" fmla="*/ 93861 w 1032287"/>
              <a:gd name="connsiteY2721" fmla="*/ 982854 h 1049988"/>
              <a:gd name="connsiteX2722" fmla="*/ 95863 w 1032287"/>
              <a:gd name="connsiteY2722" fmla="*/ 982764 h 1049988"/>
              <a:gd name="connsiteX2723" fmla="*/ 96746 w 1032287"/>
              <a:gd name="connsiteY2723" fmla="*/ 982724 h 1049988"/>
              <a:gd name="connsiteX2724" fmla="*/ 97936 w 1032287"/>
              <a:gd name="connsiteY2724" fmla="*/ 982367 h 1049988"/>
              <a:gd name="connsiteX2725" fmla="*/ 98168 w 1032287"/>
              <a:gd name="connsiteY2725" fmla="*/ 982297 h 1049988"/>
              <a:gd name="connsiteX2726" fmla="*/ 99655 w 1032287"/>
              <a:gd name="connsiteY2726" fmla="*/ 982197 h 1049988"/>
              <a:gd name="connsiteX2727" fmla="*/ 100928 w 1032287"/>
              <a:gd name="connsiteY2727" fmla="*/ 982319 h 1049988"/>
              <a:gd name="connsiteX2728" fmla="*/ 101429 w 1032287"/>
              <a:gd name="connsiteY2728" fmla="*/ 982101 h 1049988"/>
              <a:gd name="connsiteX2729" fmla="*/ 102495 w 1032287"/>
              <a:gd name="connsiteY2729" fmla="*/ 980947 h 1049988"/>
              <a:gd name="connsiteX2730" fmla="*/ 103782 w 1032287"/>
              <a:gd name="connsiteY2730" fmla="*/ 979685 h 1049988"/>
              <a:gd name="connsiteX2731" fmla="*/ 104959 w 1032287"/>
              <a:gd name="connsiteY2731" fmla="*/ 978477 h 1049988"/>
              <a:gd name="connsiteX2732" fmla="*/ 106915 w 1032287"/>
              <a:gd name="connsiteY2732" fmla="*/ 976888 h 1049988"/>
              <a:gd name="connsiteX2733" fmla="*/ 109097 w 1032287"/>
              <a:gd name="connsiteY2733" fmla="*/ 974857 h 1049988"/>
              <a:gd name="connsiteX2734" fmla="*/ 112340 w 1032287"/>
              <a:gd name="connsiteY2734" fmla="*/ 972172 h 1049988"/>
              <a:gd name="connsiteX2735" fmla="*/ 114294 w 1032287"/>
              <a:gd name="connsiteY2735" fmla="*/ 970804 h 1049988"/>
              <a:gd name="connsiteX2736" fmla="*/ 116303 w 1032287"/>
              <a:gd name="connsiteY2736" fmla="*/ 969382 h 1049988"/>
              <a:gd name="connsiteX2737" fmla="*/ 118818 w 1032287"/>
              <a:gd name="connsiteY2737" fmla="*/ 967465 h 1049988"/>
              <a:gd name="connsiteX2738" fmla="*/ 121053 w 1032287"/>
              <a:gd name="connsiteY2738" fmla="*/ 965546 h 1049988"/>
              <a:gd name="connsiteX2739" fmla="*/ 122783 w 1032287"/>
              <a:gd name="connsiteY2739" fmla="*/ 964454 h 1049988"/>
              <a:gd name="connsiteX2740" fmla="*/ 124067 w 1032287"/>
              <a:gd name="connsiteY2740" fmla="*/ 963634 h 1049988"/>
              <a:gd name="connsiteX2741" fmla="*/ 125179 w 1032287"/>
              <a:gd name="connsiteY2741" fmla="*/ 963256 h 1049988"/>
              <a:gd name="connsiteX2742" fmla="*/ 126343 w 1032287"/>
              <a:gd name="connsiteY2742" fmla="*/ 963266 h 1049988"/>
              <a:gd name="connsiteX2743" fmla="*/ 127002 w 1032287"/>
              <a:gd name="connsiteY2743" fmla="*/ 963935 h 1049988"/>
              <a:gd name="connsiteX2744" fmla="*/ 127318 w 1032287"/>
              <a:gd name="connsiteY2744" fmla="*/ 965654 h 1049988"/>
              <a:gd name="connsiteX2745" fmla="*/ 127519 w 1032287"/>
              <a:gd name="connsiteY2745" fmla="*/ 967538 h 1049988"/>
              <a:gd name="connsiteX2746" fmla="*/ 127558 w 1032287"/>
              <a:gd name="connsiteY2746" fmla="*/ 969255 h 1049988"/>
              <a:gd name="connsiteX2747" fmla="*/ 127534 w 1032287"/>
              <a:gd name="connsiteY2747" fmla="*/ 971580 h 1049988"/>
              <a:gd name="connsiteX2748" fmla="*/ 127509 w 1032287"/>
              <a:gd name="connsiteY2748" fmla="*/ 973960 h 1049988"/>
              <a:gd name="connsiteX2749" fmla="*/ 127424 w 1032287"/>
              <a:gd name="connsiteY2749" fmla="*/ 977004 h 1049988"/>
              <a:gd name="connsiteX2750" fmla="*/ 127455 w 1032287"/>
              <a:gd name="connsiteY2750" fmla="*/ 979330 h 1049988"/>
              <a:gd name="connsiteX2751" fmla="*/ 127264 w 1032287"/>
              <a:gd name="connsiteY2751" fmla="*/ 981820 h 1049988"/>
              <a:gd name="connsiteX2752" fmla="*/ 127187 w 1032287"/>
              <a:gd name="connsiteY2752" fmla="*/ 983868 h 1049988"/>
              <a:gd name="connsiteX2753" fmla="*/ 127167 w 1032287"/>
              <a:gd name="connsiteY2753" fmla="*/ 985750 h 1049988"/>
              <a:gd name="connsiteX2754" fmla="*/ 127033 w 1032287"/>
              <a:gd name="connsiteY2754" fmla="*/ 988185 h 1049988"/>
              <a:gd name="connsiteX2755" fmla="*/ 126783 w 1032287"/>
              <a:gd name="connsiteY2755" fmla="*/ 990951 h 1049988"/>
              <a:gd name="connsiteX2756" fmla="*/ 126358 w 1032287"/>
              <a:gd name="connsiteY2756" fmla="*/ 994547 h 1049988"/>
              <a:gd name="connsiteX2757" fmla="*/ 126224 w 1032287"/>
              <a:gd name="connsiteY2757" fmla="*/ 996816 h 1049988"/>
              <a:gd name="connsiteX2758" fmla="*/ 126201 w 1032287"/>
              <a:gd name="connsiteY2758" fmla="*/ 999085 h 1049988"/>
              <a:gd name="connsiteX2759" fmla="*/ 126059 w 1032287"/>
              <a:gd name="connsiteY2759" fmla="*/ 1002130 h 1049988"/>
              <a:gd name="connsiteX2760" fmla="*/ 126315 w 1032287"/>
              <a:gd name="connsiteY2760" fmla="*/ 1004236 h 1049988"/>
              <a:gd name="connsiteX2761" fmla="*/ 126467 w 1032287"/>
              <a:gd name="connsiteY2761" fmla="*/ 1005566 h 1049988"/>
              <a:gd name="connsiteX2762" fmla="*/ 126513 w 1032287"/>
              <a:gd name="connsiteY2762" fmla="*/ 1006563 h 1049988"/>
              <a:gd name="connsiteX2763" fmla="*/ 126834 w 1032287"/>
              <a:gd name="connsiteY2763" fmla="*/ 1007784 h 1049988"/>
              <a:gd name="connsiteX2764" fmla="*/ 127149 w 1032287"/>
              <a:gd name="connsiteY2764" fmla="*/ 1009393 h 1049988"/>
              <a:gd name="connsiteX2765" fmla="*/ 127527 w 1032287"/>
              <a:gd name="connsiteY2765" fmla="*/ 1010393 h 1049988"/>
              <a:gd name="connsiteX2766" fmla="*/ 128125 w 1032287"/>
              <a:gd name="connsiteY2766" fmla="*/ 1011505 h 1049988"/>
              <a:gd name="connsiteX2767" fmla="*/ 128835 w 1032287"/>
              <a:gd name="connsiteY2767" fmla="*/ 1012563 h 1049988"/>
              <a:gd name="connsiteX2768" fmla="*/ 129993 w 1032287"/>
              <a:gd name="connsiteY2768" fmla="*/ 1013237 h 1049988"/>
              <a:gd name="connsiteX2769" fmla="*/ 132024 w 1032287"/>
              <a:gd name="connsiteY2769" fmla="*/ 1013500 h 1049988"/>
              <a:gd name="connsiteX2770" fmla="*/ 134054 w 1032287"/>
              <a:gd name="connsiteY2770" fmla="*/ 1015431 h 1049988"/>
              <a:gd name="connsiteX2771" fmla="*/ 137141 w 1032287"/>
              <a:gd name="connsiteY2771" fmla="*/ 1015878 h 1049988"/>
              <a:gd name="connsiteX2772" fmla="*/ 138930 w 1032287"/>
              <a:gd name="connsiteY2772" fmla="*/ 1016567 h 1049988"/>
              <a:gd name="connsiteX2773" fmla="*/ 140099 w 1032287"/>
              <a:gd name="connsiteY2773" fmla="*/ 1017813 h 1049988"/>
              <a:gd name="connsiteX2774" fmla="*/ 141336 w 1032287"/>
              <a:gd name="connsiteY2774" fmla="*/ 1017880 h 1049988"/>
              <a:gd name="connsiteX2775" fmla="*/ 142135 w 1032287"/>
              <a:gd name="connsiteY2775" fmla="*/ 1018627 h 1049988"/>
              <a:gd name="connsiteX2776" fmla="*/ 142743 w 1032287"/>
              <a:gd name="connsiteY2776" fmla="*/ 1020592 h 1049988"/>
              <a:gd name="connsiteX2777" fmla="*/ 142866 w 1032287"/>
              <a:gd name="connsiteY2777" fmla="*/ 1020987 h 1049988"/>
              <a:gd name="connsiteX2778" fmla="*/ 144727 w 1032287"/>
              <a:gd name="connsiteY2778" fmla="*/ 1023062 h 1049988"/>
              <a:gd name="connsiteX2779" fmla="*/ 145880 w 1032287"/>
              <a:gd name="connsiteY2779" fmla="*/ 1024348 h 1049988"/>
              <a:gd name="connsiteX2780" fmla="*/ 146990 w 1032287"/>
              <a:gd name="connsiteY2780" fmla="*/ 1024538 h 1049988"/>
              <a:gd name="connsiteX2781" fmla="*/ 147508 w 1032287"/>
              <a:gd name="connsiteY2781" fmla="*/ 1024416 h 1049988"/>
              <a:gd name="connsiteX2782" fmla="*/ 148537 w 1032287"/>
              <a:gd name="connsiteY2782" fmla="*/ 1024173 h 1049988"/>
              <a:gd name="connsiteX2783" fmla="*/ 149248 w 1032287"/>
              <a:gd name="connsiteY2783" fmla="*/ 1024347 h 1049988"/>
              <a:gd name="connsiteX2784" fmla="*/ 150080 w 1032287"/>
              <a:gd name="connsiteY2784" fmla="*/ 1024552 h 1049988"/>
              <a:gd name="connsiteX2785" fmla="*/ 151912 w 1032287"/>
              <a:gd name="connsiteY2785" fmla="*/ 1026058 h 1049988"/>
              <a:gd name="connsiteX2786" fmla="*/ 152051 w 1032287"/>
              <a:gd name="connsiteY2786" fmla="*/ 1026172 h 1049988"/>
              <a:gd name="connsiteX2787" fmla="*/ 153486 w 1032287"/>
              <a:gd name="connsiteY2787" fmla="*/ 1023078 h 1049988"/>
              <a:gd name="connsiteX2788" fmla="*/ 154868 w 1032287"/>
              <a:gd name="connsiteY2788" fmla="*/ 1018185 h 1049988"/>
              <a:gd name="connsiteX2789" fmla="*/ 156266 w 1032287"/>
              <a:gd name="connsiteY2789" fmla="*/ 1018884 h 1049988"/>
              <a:gd name="connsiteX2790" fmla="*/ 156650 w 1032287"/>
              <a:gd name="connsiteY2790" fmla="*/ 1019220 h 1049988"/>
              <a:gd name="connsiteX2791" fmla="*/ 157196 w 1032287"/>
              <a:gd name="connsiteY2791" fmla="*/ 1020000 h 1049988"/>
              <a:gd name="connsiteX2792" fmla="*/ 157798 w 1032287"/>
              <a:gd name="connsiteY2792" fmla="*/ 1020835 h 1049988"/>
              <a:gd name="connsiteX2793" fmla="*/ 158339 w 1032287"/>
              <a:gd name="connsiteY2793" fmla="*/ 1022058 h 1049988"/>
              <a:gd name="connsiteX2794" fmla="*/ 158606 w 1032287"/>
              <a:gd name="connsiteY2794" fmla="*/ 1023113 h 1049988"/>
              <a:gd name="connsiteX2795" fmla="*/ 159095 w 1032287"/>
              <a:gd name="connsiteY2795" fmla="*/ 1024058 h 1049988"/>
              <a:gd name="connsiteX2796" fmla="*/ 159755 w 1032287"/>
              <a:gd name="connsiteY2796" fmla="*/ 1024562 h 1049988"/>
              <a:gd name="connsiteX2797" fmla="*/ 160476 w 1032287"/>
              <a:gd name="connsiteY2797" fmla="*/ 1024568 h 1049988"/>
              <a:gd name="connsiteX2798" fmla="*/ 161307 w 1032287"/>
              <a:gd name="connsiteY2798" fmla="*/ 1024575 h 1049988"/>
              <a:gd name="connsiteX2799" fmla="*/ 162092 w 1032287"/>
              <a:gd name="connsiteY2799" fmla="*/ 1023751 h 1049988"/>
              <a:gd name="connsiteX2800" fmla="*/ 162597 w 1032287"/>
              <a:gd name="connsiteY2800" fmla="*/ 1023146 h 1049988"/>
              <a:gd name="connsiteX2801" fmla="*/ 162936 w 1032287"/>
              <a:gd name="connsiteY2801" fmla="*/ 1022595 h 1049988"/>
              <a:gd name="connsiteX2802" fmla="*/ 163111 w 1032287"/>
              <a:gd name="connsiteY2802" fmla="*/ 1021711 h 1049988"/>
              <a:gd name="connsiteX2803" fmla="*/ 163348 w 1032287"/>
              <a:gd name="connsiteY2803" fmla="*/ 1020107 h 1049988"/>
              <a:gd name="connsiteX2804" fmla="*/ 163374 w 1032287"/>
              <a:gd name="connsiteY2804" fmla="*/ 1017560 h 1049988"/>
              <a:gd name="connsiteX2805" fmla="*/ 163388 w 1032287"/>
              <a:gd name="connsiteY2805" fmla="*/ 1016120 h 1049988"/>
              <a:gd name="connsiteX2806" fmla="*/ 163400 w 1032287"/>
              <a:gd name="connsiteY2806" fmla="*/ 1015068 h 1049988"/>
              <a:gd name="connsiteX2807" fmla="*/ 163413 w 1032287"/>
              <a:gd name="connsiteY2807" fmla="*/ 1013795 h 1049988"/>
              <a:gd name="connsiteX2808" fmla="*/ 163421 w 1032287"/>
              <a:gd name="connsiteY2808" fmla="*/ 1012853 h 1049988"/>
              <a:gd name="connsiteX2809" fmla="*/ 163434 w 1032287"/>
              <a:gd name="connsiteY2809" fmla="*/ 1011580 h 1049988"/>
              <a:gd name="connsiteX2810" fmla="*/ 163552 w 1032287"/>
              <a:gd name="connsiteY2810" fmla="*/ 1010916 h 1049988"/>
              <a:gd name="connsiteX2811" fmla="*/ 163948 w 1032287"/>
              <a:gd name="connsiteY2811" fmla="*/ 1010144 h 1049988"/>
              <a:gd name="connsiteX2812" fmla="*/ 165002 w 1032287"/>
              <a:gd name="connsiteY2812" fmla="*/ 1010042 h 1049988"/>
              <a:gd name="connsiteX2813" fmla="*/ 165779 w 1032287"/>
              <a:gd name="connsiteY2813" fmla="*/ 1010049 h 1049988"/>
              <a:gd name="connsiteX2814" fmla="*/ 166938 w 1032287"/>
              <a:gd name="connsiteY2814" fmla="*/ 1010502 h 1049988"/>
              <a:gd name="connsiteX2815" fmla="*/ 167653 w 1032287"/>
              <a:gd name="connsiteY2815" fmla="*/ 1011061 h 1049988"/>
              <a:gd name="connsiteX2816" fmla="*/ 168531 w 1032287"/>
              <a:gd name="connsiteY2816" fmla="*/ 1011955 h 1049988"/>
              <a:gd name="connsiteX2817" fmla="*/ 169569 w 1032287"/>
              <a:gd name="connsiteY2817" fmla="*/ 1013403 h 1049988"/>
              <a:gd name="connsiteX2818" fmla="*/ 170281 w 1032287"/>
              <a:gd name="connsiteY2818" fmla="*/ 1014351 h 1049988"/>
              <a:gd name="connsiteX2819" fmla="*/ 170771 w 1032287"/>
              <a:gd name="connsiteY2819" fmla="*/ 1015130 h 1049988"/>
              <a:gd name="connsiteX2820" fmla="*/ 171531 w 1032287"/>
              <a:gd name="connsiteY2820" fmla="*/ 1016631 h 1049988"/>
              <a:gd name="connsiteX2821" fmla="*/ 172411 w 1032287"/>
              <a:gd name="connsiteY2821" fmla="*/ 1017414 h 1049988"/>
              <a:gd name="connsiteX2822" fmla="*/ 173405 w 1032287"/>
              <a:gd name="connsiteY2822" fmla="*/ 1017810 h 1049988"/>
              <a:gd name="connsiteX2823" fmla="*/ 174457 w 1032287"/>
              <a:gd name="connsiteY2823" fmla="*/ 1017985 h 1049988"/>
              <a:gd name="connsiteX2824" fmla="*/ 175511 w 1032287"/>
              <a:gd name="connsiteY2824" fmla="*/ 1017772 h 1049988"/>
              <a:gd name="connsiteX2825" fmla="*/ 177124 w 1032287"/>
              <a:gd name="connsiteY2825" fmla="*/ 1017232 h 1049988"/>
              <a:gd name="connsiteX2826" fmla="*/ 178188 w 1032287"/>
              <a:gd name="connsiteY2826" fmla="*/ 1016244 h 1049988"/>
              <a:gd name="connsiteX2827" fmla="*/ 179105 w 1032287"/>
              <a:gd name="connsiteY2827" fmla="*/ 1015438 h 1049988"/>
              <a:gd name="connsiteX2828" fmla="*/ 179977 w 1032287"/>
              <a:gd name="connsiteY2828" fmla="*/ 1016026 h 1049988"/>
              <a:gd name="connsiteX2829" fmla="*/ 180214 w 1032287"/>
              <a:gd name="connsiteY2829" fmla="*/ 1016187 h 1049988"/>
              <a:gd name="connsiteX2830" fmla="*/ 183366 w 1032287"/>
              <a:gd name="connsiteY2830" fmla="*/ 1016325 h 1049988"/>
              <a:gd name="connsiteX2831" fmla="*/ 185276 w 1032287"/>
              <a:gd name="connsiteY2831" fmla="*/ 1017573 h 1049988"/>
              <a:gd name="connsiteX2832" fmla="*/ 187135 w 1032287"/>
              <a:gd name="connsiteY2832" fmla="*/ 1017581 h 1049988"/>
              <a:gd name="connsiteX2833" fmla="*/ 188983 w 1032287"/>
              <a:gd name="connsiteY2833" fmla="*/ 1017590 h 1049988"/>
              <a:gd name="connsiteX2834" fmla="*/ 190216 w 1032287"/>
              <a:gd name="connsiteY2834" fmla="*/ 1018277 h 1049988"/>
              <a:gd name="connsiteX2835" fmla="*/ 190832 w 1032287"/>
              <a:gd name="connsiteY2835" fmla="*/ 1018931 h 1049988"/>
              <a:gd name="connsiteX2836" fmla="*/ 191446 w 1032287"/>
              <a:gd name="connsiteY2836" fmla="*/ 1019585 h 1049988"/>
              <a:gd name="connsiteX2837" fmla="*/ 192095 w 1032287"/>
              <a:gd name="connsiteY2837" fmla="*/ 1021931 h 1049988"/>
              <a:gd name="connsiteX2838" fmla="*/ 192235 w 1032287"/>
              <a:gd name="connsiteY2838" fmla="*/ 1022441 h 1049988"/>
              <a:gd name="connsiteX2839" fmla="*/ 192258 w 1032287"/>
              <a:gd name="connsiteY2839" fmla="*/ 1022675 h 1049988"/>
              <a:gd name="connsiteX2840" fmla="*/ 192471 w 1032287"/>
              <a:gd name="connsiteY2840" fmla="*/ 1024984 h 1049988"/>
              <a:gd name="connsiteX2841" fmla="*/ 192329 w 1032287"/>
              <a:gd name="connsiteY2841" fmla="*/ 1026789 h 1049988"/>
              <a:gd name="connsiteX2842" fmla="*/ 192208 w 1032287"/>
              <a:gd name="connsiteY2842" fmla="*/ 1028331 h 1049988"/>
              <a:gd name="connsiteX2843" fmla="*/ 192387 w 1032287"/>
              <a:gd name="connsiteY2843" fmla="*/ 1029729 h 1049988"/>
              <a:gd name="connsiteX2844" fmla="*/ 192566 w 1032287"/>
              <a:gd name="connsiteY2844" fmla="*/ 1031123 h 1049988"/>
              <a:gd name="connsiteX2845" fmla="*/ 193241 w 1032287"/>
              <a:gd name="connsiteY2845" fmla="*/ 1033191 h 1049988"/>
              <a:gd name="connsiteX2846" fmla="*/ 193418 w 1032287"/>
              <a:gd name="connsiteY2846" fmla="*/ 1033731 h 1049988"/>
              <a:gd name="connsiteX2847" fmla="*/ 195202 w 1032287"/>
              <a:gd name="connsiteY2847" fmla="*/ 1032945 h 1049988"/>
              <a:gd name="connsiteX2848" fmla="*/ 195649 w 1032287"/>
              <a:gd name="connsiteY2848" fmla="*/ 1032450 h 1049988"/>
              <a:gd name="connsiteX2849" fmla="*/ 196546 w 1032287"/>
              <a:gd name="connsiteY2849" fmla="*/ 1031627 h 1049988"/>
              <a:gd name="connsiteX2850" fmla="*/ 197386 w 1032287"/>
              <a:gd name="connsiteY2850" fmla="*/ 1030748 h 1049988"/>
              <a:gd name="connsiteX2851" fmla="*/ 198506 w 1032287"/>
              <a:gd name="connsiteY2851" fmla="*/ 1029539 h 1049988"/>
              <a:gd name="connsiteX2852" fmla="*/ 199685 w 1032287"/>
              <a:gd name="connsiteY2852" fmla="*/ 1028054 h 1049988"/>
              <a:gd name="connsiteX2853" fmla="*/ 200808 w 1032287"/>
              <a:gd name="connsiteY2853" fmla="*/ 1026623 h 1049988"/>
              <a:gd name="connsiteX2854" fmla="*/ 201708 w 1032287"/>
              <a:gd name="connsiteY2854" fmla="*/ 1025412 h 1049988"/>
              <a:gd name="connsiteX2855" fmla="*/ 203166 w 1032287"/>
              <a:gd name="connsiteY2855" fmla="*/ 1023819 h 1049988"/>
              <a:gd name="connsiteX2856" fmla="*/ 204229 w 1032287"/>
              <a:gd name="connsiteY2856" fmla="*/ 1022886 h 1049988"/>
              <a:gd name="connsiteX2857" fmla="*/ 206018 w 1032287"/>
              <a:gd name="connsiteY2857" fmla="*/ 1021406 h 1049988"/>
              <a:gd name="connsiteX2858" fmla="*/ 207248 w 1032287"/>
              <a:gd name="connsiteY2858" fmla="*/ 1020364 h 1049988"/>
              <a:gd name="connsiteX2859" fmla="*/ 208201 w 1032287"/>
              <a:gd name="connsiteY2859" fmla="*/ 1019320 h 1049988"/>
              <a:gd name="connsiteX2860" fmla="*/ 208987 w 1032287"/>
              <a:gd name="connsiteY2860" fmla="*/ 1018219 h 1049988"/>
              <a:gd name="connsiteX2861" fmla="*/ 209887 w 1032287"/>
              <a:gd name="connsiteY2861" fmla="*/ 1016953 h 1049988"/>
              <a:gd name="connsiteX2862" fmla="*/ 210510 w 1032287"/>
              <a:gd name="connsiteY2862" fmla="*/ 1015740 h 1049988"/>
              <a:gd name="connsiteX2863" fmla="*/ 210907 w 1032287"/>
              <a:gd name="connsiteY2863" fmla="*/ 1014857 h 1049988"/>
              <a:gd name="connsiteX2864" fmla="*/ 211419 w 1032287"/>
              <a:gd name="connsiteY2864" fmla="*/ 1013588 h 1049988"/>
              <a:gd name="connsiteX2865" fmla="*/ 211986 w 1032287"/>
              <a:gd name="connsiteY2865" fmla="*/ 1012208 h 1049988"/>
              <a:gd name="connsiteX2866" fmla="*/ 212334 w 1032287"/>
              <a:gd name="connsiteY2866" fmla="*/ 1010716 h 1049988"/>
              <a:gd name="connsiteX2867" fmla="*/ 212800 w 1032287"/>
              <a:gd name="connsiteY2867" fmla="*/ 1008505 h 1049988"/>
              <a:gd name="connsiteX2868" fmla="*/ 213763 w 1032287"/>
              <a:gd name="connsiteY2868" fmla="*/ 1006465 h 1049988"/>
              <a:gd name="connsiteX2869" fmla="*/ 214213 w 1032287"/>
              <a:gd name="connsiteY2869" fmla="*/ 1005749 h 1049988"/>
              <a:gd name="connsiteX2870" fmla="*/ 214831 w 1032287"/>
              <a:gd name="connsiteY2870" fmla="*/ 1004979 h 1049988"/>
              <a:gd name="connsiteX2871" fmla="*/ 215614 w 1032287"/>
              <a:gd name="connsiteY2871" fmla="*/ 1004265 h 1049988"/>
              <a:gd name="connsiteX2872" fmla="*/ 216669 w 1032287"/>
              <a:gd name="connsiteY2872" fmla="*/ 1004219 h 1049988"/>
              <a:gd name="connsiteX2873" fmla="*/ 217555 w 1032287"/>
              <a:gd name="connsiteY2873" fmla="*/ 1004282 h 1049988"/>
              <a:gd name="connsiteX2874" fmla="*/ 219321 w 1032287"/>
              <a:gd name="connsiteY2874" fmla="*/ 1005016 h 1049988"/>
              <a:gd name="connsiteX2875" fmla="*/ 220206 w 1032287"/>
              <a:gd name="connsiteY2875" fmla="*/ 1005245 h 1049988"/>
              <a:gd name="connsiteX2876" fmla="*/ 221090 w 1032287"/>
              <a:gd name="connsiteY2876" fmla="*/ 1005474 h 1049988"/>
              <a:gd name="connsiteX2877" fmla="*/ 222140 w 1032287"/>
              <a:gd name="connsiteY2877" fmla="*/ 1005815 h 1049988"/>
              <a:gd name="connsiteX2878" fmla="*/ 223304 w 1032287"/>
              <a:gd name="connsiteY2878" fmla="*/ 1005714 h 1049988"/>
              <a:gd name="connsiteX2879" fmla="*/ 224088 w 1032287"/>
              <a:gd name="connsiteY2879" fmla="*/ 1005001 h 1049988"/>
              <a:gd name="connsiteX2880" fmla="*/ 224544 w 1032287"/>
              <a:gd name="connsiteY2880" fmla="*/ 1003842 h 1049988"/>
              <a:gd name="connsiteX2881" fmla="*/ 224887 w 1032287"/>
              <a:gd name="connsiteY2881" fmla="*/ 1002682 h 1049988"/>
              <a:gd name="connsiteX2882" fmla="*/ 224941 w 1032287"/>
              <a:gd name="connsiteY2882" fmla="*/ 1002215 h 1049988"/>
              <a:gd name="connsiteX2883" fmla="*/ 225070 w 1032287"/>
              <a:gd name="connsiteY2883" fmla="*/ 1001078 h 1049988"/>
              <a:gd name="connsiteX2884" fmla="*/ 225200 w 1032287"/>
              <a:gd name="connsiteY2884" fmla="*/ 999252 h 1049988"/>
              <a:gd name="connsiteX2885" fmla="*/ 224997 w 1032287"/>
              <a:gd name="connsiteY2885" fmla="*/ 997423 h 1049988"/>
              <a:gd name="connsiteX2886" fmla="*/ 223852 w 1032287"/>
              <a:gd name="connsiteY2886" fmla="*/ 995475 h 1049988"/>
              <a:gd name="connsiteX2887" fmla="*/ 222647 w 1032287"/>
              <a:gd name="connsiteY2887" fmla="*/ 994025 h 1049988"/>
              <a:gd name="connsiteX2888" fmla="*/ 221442 w 1032287"/>
              <a:gd name="connsiteY2888" fmla="*/ 992631 h 1049988"/>
              <a:gd name="connsiteX2889" fmla="*/ 220068 w 1032287"/>
              <a:gd name="connsiteY2889" fmla="*/ 991512 h 1049988"/>
              <a:gd name="connsiteX2890" fmla="*/ 218970 w 1032287"/>
              <a:gd name="connsiteY2890" fmla="*/ 990562 h 1049988"/>
              <a:gd name="connsiteX2891" fmla="*/ 217537 w 1032287"/>
              <a:gd name="connsiteY2891" fmla="*/ 989609 h 1049988"/>
              <a:gd name="connsiteX2892" fmla="*/ 216107 w 1032287"/>
              <a:gd name="connsiteY2892" fmla="*/ 988600 h 1049988"/>
              <a:gd name="connsiteX2893" fmla="*/ 215786 w 1032287"/>
              <a:gd name="connsiteY2893" fmla="*/ 987435 h 1049988"/>
              <a:gd name="connsiteX2894" fmla="*/ 215796 w 1032287"/>
              <a:gd name="connsiteY2894" fmla="*/ 986383 h 1049988"/>
              <a:gd name="connsiteX2895" fmla="*/ 215812 w 1032287"/>
              <a:gd name="connsiteY2895" fmla="*/ 984888 h 1049988"/>
              <a:gd name="connsiteX2896" fmla="*/ 216159 w 1032287"/>
              <a:gd name="connsiteY2896" fmla="*/ 983451 h 1049988"/>
              <a:gd name="connsiteX2897" fmla="*/ 216787 w 1032287"/>
              <a:gd name="connsiteY2897" fmla="*/ 981740 h 1049988"/>
              <a:gd name="connsiteX2898" fmla="*/ 217184 w 1032287"/>
              <a:gd name="connsiteY2898" fmla="*/ 980692 h 1049988"/>
              <a:gd name="connsiteX2899" fmla="*/ 217694 w 1032287"/>
              <a:gd name="connsiteY2899" fmla="*/ 979644 h 1049988"/>
              <a:gd name="connsiteX2900" fmla="*/ 218314 w 1032287"/>
              <a:gd name="connsiteY2900" fmla="*/ 978653 h 1049988"/>
              <a:gd name="connsiteX2901" fmla="*/ 218931 w 1032287"/>
              <a:gd name="connsiteY2901" fmla="*/ 978049 h 1049988"/>
              <a:gd name="connsiteX2902" fmla="*/ 219936 w 1032287"/>
              <a:gd name="connsiteY2902" fmla="*/ 977282 h 1049988"/>
              <a:gd name="connsiteX2903" fmla="*/ 221270 w 1032287"/>
              <a:gd name="connsiteY2903" fmla="*/ 976850 h 1049988"/>
              <a:gd name="connsiteX2904" fmla="*/ 222989 w 1032287"/>
              <a:gd name="connsiteY2904" fmla="*/ 976865 h 1049988"/>
              <a:gd name="connsiteX2905" fmla="*/ 224541 w 1032287"/>
              <a:gd name="connsiteY2905" fmla="*/ 976878 h 1049988"/>
              <a:gd name="connsiteX2906" fmla="*/ 226202 w 1032287"/>
              <a:gd name="connsiteY2906" fmla="*/ 977002 h 1049988"/>
              <a:gd name="connsiteX2907" fmla="*/ 227862 w 1032287"/>
              <a:gd name="connsiteY2907" fmla="*/ 977404 h 1049988"/>
              <a:gd name="connsiteX2908" fmla="*/ 228799 w 1032287"/>
              <a:gd name="connsiteY2908" fmla="*/ 977855 h 1049988"/>
              <a:gd name="connsiteX2909" fmla="*/ 230210 w 1032287"/>
              <a:gd name="connsiteY2909" fmla="*/ 978711 h 1049988"/>
              <a:gd name="connsiteX2910" fmla="*/ 230674 w 1032287"/>
              <a:gd name="connsiteY2910" fmla="*/ 978947 h 1049988"/>
              <a:gd name="connsiteX2911" fmla="*/ 230826 w 1032287"/>
              <a:gd name="connsiteY2911" fmla="*/ 979024 h 1049988"/>
              <a:gd name="connsiteX2912" fmla="*/ 232361 w 1032287"/>
              <a:gd name="connsiteY2912" fmla="*/ 981077 h 1049988"/>
              <a:gd name="connsiteX2913" fmla="*/ 233163 w 1032287"/>
              <a:gd name="connsiteY2913" fmla="*/ 981577 h 1049988"/>
              <a:gd name="connsiteX2914" fmla="*/ 233964 w 1032287"/>
              <a:gd name="connsiteY2914" fmla="*/ 982077 h 1049988"/>
              <a:gd name="connsiteX2915" fmla="*/ 235452 w 1032287"/>
              <a:gd name="connsiteY2915" fmla="*/ 984006 h 1049988"/>
              <a:gd name="connsiteX2916" fmla="*/ 237450 w 1032287"/>
              <a:gd name="connsiteY2916" fmla="*/ 983977 h 1049988"/>
              <a:gd name="connsiteX2917" fmla="*/ 238714 w 1032287"/>
              <a:gd name="connsiteY2917" fmla="*/ 983959 h 1049988"/>
              <a:gd name="connsiteX2918" fmla="*/ 239665 w 1032287"/>
              <a:gd name="connsiteY2918" fmla="*/ 983415 h 1049988"/>
              <a:gd name="connsiteX2919" fmla="*/ 240759 w 1032287"/>
              <a:gd name="connsiteY2919" fmla="*/ 982791 h 1049988"/>
              <a:gd name="connsiteX2920" fmla="*/ 241873 w 1032287"/>
              <a:gd name="connsiteY2920" fmla="*/ 982672 h 1049988"/>
              <a:gd name="connsiteX2921" fmla="*/ 246783 w 1032287"/>
              <a:gd name="connsiteY2921" fmla="*/ 977114 h 1049988"/>
              <a:gd name="connsiteX2922" fmla="*/ 247427 w 1032287"/>
              <a:gd name="connsiteY2922" fmla="*/ 975800 h 1049988"/>
              <a:gd name="connsiteX2923" fmla="*/ 247844 w 1032287"/>
              <a:gd name="connsiteY2923" fmla="*/ 974949 h 1049988"/>
              <a:gd name="connsiteX2924" fmla="*/ 249695 w 1032287"/>
              <a:gd name="connsiteY2924" fmla="*/ 972468 h 1049988"/>
              <a:gd name="connsiteX2925" fmla="*/ 250335 w 1032287"/>
              <a:gd name="connsiteY2925" fmla="*/ 971612 h 1049988"/>
              <a:gd name="connsiteX2926" fmla="*/ 252446 w 1032287"/>
              <a:gd name="connsiteY2926" fmla="*/ 969576 h 1049988"/>
              <a:gd name="connsiteX2927" fmla="*/ 257711 w 1032287"/>
              <a:gd name="connsiteY2927" fmla="*/ 967555 h 1049988"/>
              <a:gd name="connsiteX2928" fmla="*/ 260939 w 1032287"/>
              <a:gd name="connsiteY2928" fmla="*/ 964842 h 1049988"/>
              <a:gd name="connsiteX2929" fmla="*/ 263412 w 1032287"/>
              <a:gd name="connsiteY2929" fmla="*/ 964420 h 1049988"/>
              <a:gd name="connsiteX2930" fmla="*/ 264279 w 1032287"/>
              <a:gd name="connsiteY2930" fmla="*/ 964362 h 1049988"/>
              <a:gd name="connsiteX2931" fmla="*/ 265922 w 1032287"/>
              <a:gd name="connsiteY2931" fmla="*/ 962997 h 1049988"/>
              <a:gd name="connsiteX2932" fmla="*/ 267149 w 1032287"/>
              <a:gd name="connsiteY2932" fmla="*/ 962343 h 1049988"/>
              <a:gd name="connsiteX2933" fmla="*/ 268764 w 1032287"/>
              <a:gd name="connsiteY2933" fmla="*/ 961526 h 1049988"/>
              <a:gd name="connsiteX2934" fmla="*/ 270046 w 1032287"/>
              <a:gd name="connsiteY2934" fmla="*/ 960817 h 1049988"/>
              <a:gd name="connsiteX2935" fmla="*/ 271603 w 1032287"/>
              <a:gd name="connsiteY2935" fmla="*/ 960387 h 1049988"/>
              <a:gd name="connsiteX2936" fmla="*/ 273544 w 1032287"/>
              <a:gd name="connsiteY2936" fmla="*/ 960404 h 1049988"/>
              <a:gd name="connsiteX2937" fmla="*/ 275144 w 1032287"/>
              <a:gd name="connsiteY2937" fmla="*/ 960971 h 1049988"/>
              <a:gd name="connsiteX2938" fmla="*/ 277296 w 1032287"/>
              <a:gd name="connsiteY2938" fmla="*/ 961930 h 1049988"/>
              <a:gd name="connsiteX2939" fmla="*/ 278944 w 1032287"/>
              <a:gd name="connsiteY2939" fmla="*/ 963383 h 1049988"/>
              <a:gd name="connsiteX2940" fmla="*/ 280091 w 1032287"/>
              <a:gd name="connsiteY2940" fmla="*/ 965164 h 1049988"/>
              <a:gd name="connsiteX2941" fmla="*/ 281016 w 1032287"/>
              <a:gd name="connsiteY2941" fmla="*/ 966943 h 1049988"/>
              <a:gd name="connsiteX2942" fmla="*/ 281660 w 1032287"/>
              <a:gd name="connsiteY2942" fmla="*/ 968942 h 1049988"/>
              <a:gd name="connsiteX2943" fmla="*/ 282306 w 1032287"/>
              <a:gd name="connsiteY2943" fmla="*/ 970885 h 1049988"/>
              <a:gd name="connsiteX2944" fmla="*/ 282730 w 1032287"/>
              <a:gd name="connsiteY2944" fmla="*/ 972715 h 1049988"/>
              <a:gd name="connsiteX2945" fmla="*/ 283536 w 1032287"/>
              <a:gd name="connsiteY2945" fmla="*/ 975213 h 1049988"/>
              <a:gd name="connsiteX2946" fmla="*/ 283999 w 1032287"/>
              <a:gd name="connsiteY2946" fmla="*/ 978871 h 1049988"/>
              <a:gd name="connsiteX2947" fmla="*/ 284362 w 1032287"/>
              <a:gd name="connsiteY2947" fmla="*/ 981310 h 1049988"/>
              <a:gd name="connsiteX2948" fmla="*/ 284730 w 1032287"/>
              <a:gd name="connsiteY2948" fmla="*/ 983251 h 1049988"/>
              <a:gd name="connsiteX2949" fmla="*/ 285686 w 1032287"/>
              <a:gd name="connsiteY2949" fmla="*/ 987301 h 1049988"/>
              <a:gd name="connsiteX2950" fmla="*/ 286546 w 1032287"/>
              <a:gd name="connsiteY2950" fmla="*/ 989966 h 1049988"/>
              <a:gd name="connsiteX2951" fmla="*/ 288391 w 1032287"/>
              <a:gd name="connsiteY2951" fmla="*/ 993913 h 1049988"/>
              <a:gd name="connsiteX2952" fmla="*/ 289643 w 1032287"/>
              <a:gd name="connsiteY2952" fmla="*/ 996193 h 1049988"/>
              <a:gd name="connsiteX2953" fmla="*/ 291337 w 1032287"/>
              <a:gd name="connsiteY2953" fmla="*/ 998478 h 1049988"/>
              <a:gd name="connsiteX2954" fmla="*/ 293200 w 1032287"/>
              <a:gd name="connsiteY2954" fmla="*/ 1000763 h 1049988"/>
              <a:gd name="connsiteX2955" fmla="*/ 294954 w 1032287"/>
              <a:gd name="connsiteY2955" fmla="*/ 1002605 h 1049988"/>
              <a:gd name="connsiteX2956" fmla="*/ 296491 w 1032287"/>
              <a:gd name="connsiteY2956" fmla="*/ 1004169 h 1049988"/>
              <a:gd name="connsiteX2957" fmla="*/ 297753 w 1032287"/>
              <a:gd name="connsiteY2957" fmla="*/ 1005397 h 1049988"/>
              <a:gd name="connsiteX2958" fmla="*/ 299951 w 1032287"/>
              <a:gd name="connsiteY2958" fmla="*/ 1007298 h 1049988"/>
              <a:gd name="connsiteX2959" fmla="*/ 301161 w 1032287"/>
              <a:gd name="connsiteY2959" fmla="*/ 1008195 h 1049988"/>
              <a:gd name="connsiteX2960" fmla="*/ 301934 w 1032287"/>
              <a:gd name="connsiteY2960" fmla="*/ 1008478 h 1049988"/>
              <a:gd name="connsiteX2961" fmla="*/ 303486 w 1032287"/>
              <a:gd name="connsiteY2961" fmla="*/ 1008546 h 1049988"/>
              <a:gd name="connsiteX2962" fmla="*/ 304905 w 1032287"/>
              <a:gd name="connsiteY2962" fmla="*/ 1008584 h 1049988"/>
              <a:gd name="connsiteX2963" fmla="*/ 307255 w 1032287"/>
              <a:gd name="connsiteY2963" fmla="*/ 1008523 h 1049988"/>
              <a:gd name="connsiteX2964" fmla="*/ 308864 w 1032287"/>
              <a:gd name="connsiteY2964" fmla="*/ 1008481 h 1049988"/>
              <a:gd name="connsiteX2965" fmla="*/ 311022 w 1032287"/>
              <a:gd name="connsiteY2965" fmla="*/ 1008720 h 1049988"/>
              <a:gd name="connsiteX2966" fmla="*/ 313179 w 1032287"/>
              <a:gd name="connsiteY2966" fmla="*/ 1009181 h 1049988"/>
              <a:gd name="connsiteX2967" fmla="*/ 315609 w 1032287"/>
              <a:gd name="connsiteY2967" fmla="*/ 1010088 h 1049988"/>
              <a:gd name="connsiteX2968" fmla="*/ 318371 w 1032287"/>
              <a:gd name="connsiteY2968" fmla="*/ 1011052 h 1049988"/>
              <a:gd name="connsiteX2969" fmla="*/ 320799 w 1032287"/>
              <a:gd name="connsiteY2969" fmla="*/ 1012180 h 1049988"/>
              <a:gd name="connsiteX2970" fmla="*/ 323943 w 1032287"/>
              <a:gd name="connsiteY2970" fmla="*/ 1013757 h 1049988"/>
              <a:gd name="connsiteX2971" fmla="*/ 326971 w 1032287"/>
              <a:gd name="connsiteY2971" fmla="*/ 1015665 h 1049988"/>
              <a:gd name="connsiteX2972" fmla="*/ 329558 w 1032287"/>
              <a:gd name="connsiteY2972" fmla="*/ 1017459 h 1049988"/>
              <a:gd name="connsiteX2973" fmla="*/ 332364 w 1032287"/>
              <a:gd name="connsiteY2973" fmla="*/ 1019642 h 1049988"/>
              <a:gd name="connsiteX2974" fmla="*/ 335001 w 1032287"/>
              <a:gd name="connsiteY2974" fmla="*/ 1021824 h 1049988"/>
              <a:gd name="connsiteX2975" fmla="*/ 337312 w 1032287"/>
              <a:gd name="connsiteY2975" fmla="*/ 1023615 h 1049988"/>
              <a:gd name="connsiteX2976" fmla="*/ 339454 w 1032287"/>
              <a:gd name="connsiteY2976" fmla="*/ 1025571 h 1049988"/>
              <a:gd name="connsiteX2977" fmla="*/ 341323 w 1032287"/>
              <a:gd name="connsiteY2977" fmla="*/ 1027193 h 1049988"/>
              <a:gd name="connsiteX2978" fmla="*/ 343189 w 1032287"/>
              <a:gd name="connsiteY2978" fmla="*/ 1028925 h 1049988"/>
              <a:gd name="connsiteX2979" fmla="*/ 344727 w 1032287"/>
              <a:gd name="connsiteY2979" fmla="*/ 1030323 h 1049988"/>
              <a:gd name="connsiteX2980" fmla="*/ 346320 w 1032287"/>
              <a:gd name="connsiteY2980" fmla="*/ 1031831 h 1049988"/>
              <a:gd name="connsiteX2981" fmla="*/ 347587 w 1032287"/>
              <a:gd name="connsiteY2981" fmla="*/ 1032562 h 1049988"/>
              <a:gd name="connsiteX2982" fmla="*/ 349826 w 1032287"/>
              <a:gd name="connsiteY2982" fmla="*/ 1032933 h 1049988"/>
              <a:gd name="connsiteX2983" fmla="*/ 350574 w 1032287"/>
              <a:gd name="connsiteY2983" fmla="*/ 1033196 h 1049988"/>
              <a:gd name="connsiteX2984" fmla="*/ 352287 w 1032287"/>
              <a:gd name="connsiteY2984" fmla="*/ 1033709 h 1049988"/>
              <a:gd name="connsiteX2985" fmla="*/ 354167 w 1032287"/>
              <a:gd name="connsiteY2985" fmla="*/ 1034168 h 1049988"/>
              <a:gd name="connsiteX2986" fmla="*/ 355441 w 1032287"/>
              <a:gd name="connsiteY2986" fmla="*/ 1034345 h 1049988"/>
              <a:gd name="connsiteX2987" fmla="*/ 356484 w 1032287"/>
              <a:gd name="connsiteY2987" fmla="*/ 1035184 h 1049988"/>
              <a:gd name="connsiteX2988" fmla="*/ 357470 w 1032287"/>
              <a:gd name="connsiteY2988" fmla="*/ 1036355 h 1049988"/>
              <a:gd name="connsiteX2989" fmla="*/ 359226 w 1032287"/>
              <a:gd name="connsiteY2989" fmla="*/ 1038087 h 1049988"/>
              <a:gd name="connsiteX2990" fmla="*/ 361366 w 1032287"/>
              <a:gd name="connsiteY2990" fmla="*/ 1040209 h 1049988"/>
              <a:gd name="connsiteX2991" fmla="*/ 363284 w 1032287"/>
              <a:gd name="connsiteY2991" fmla="*/ 1042441 h 1049988"/>
              <a:gd name="connsiteX2992" fmla="*/ 365261 w 1032287"/>
              <a:gd name="connsiteY2992" fmla="*/ 1044285 h 1049988"/>
              <a:gd name="connsiteX2993" fmla="*/ 367129 w 1032287"/>
              <a:gd name="connsiteY2993" fmla="*/ 1045962 h 1049988"/>
              <a:gd name="connsiteX2994" fmla="*/ 368888 w 1032287"/>
              <a:gd name="connsiteY2994" fmla="*/ 1047472 h 1049988"/>
              <a:gd name="connsiteX2995" fmla="*/ 370485 w 1032287"/>
              <a:gd name="connsiteY2995" fmla="*/ 1048427 h 1049988"/>
              <a:gd name="connsiteX2996" fmla="*/ 371699 w 1032287"/>
              <a:gd name="connsiteY2996" fmla="*/ 1048991 h 1049988"/>
              <a:gd name="connsiteX2997" fmla="*/ 372806 w 1032287"/>
              <a:gd name="connsiteY2997" fmla="*/ 1049111 h 1049988"/>
              <a:gd name="connsiteX2998" fmla="*/ 374145 w 1032287"/>
              <a:gd name="connsiteY2998" fmla="*/ 1048934 h 1049988"/>
              <a:gd name="connsiteX2999" fmla="*/ 375638 w 1032287"/>
              <a:gd name="connsiteY2999" fmla="*/ 1048692 h 1049988"/>
              <a:gd name="connsiteX3000" fmla="*/ 377361 w 1032287"/>
              <a:gd name="connsiteY3000" fmla="*/ 1048208 h 1049988"/>
              <a:gd name="connsiteX3001" fmla="*/ 379524 w 1032287"/>
              <a:gd name="connsiteY3001" fmla="*/ 1048004 h 1049988"/>
              <a:gd name="connsiteX3002" fmla="*/ 381076 w 1032287"/>
              <a:gd name="connsiteY3002" fmla="*/ 1048017 h 1049988"/>
              <a:gd name="connsiteX3003" fmla="*/ 383957 w 1032287"/>
              <a:gd name="connsiteY3003" fmla="*/ 1048263 h 1049988"/>
              <a:gd name="connsiteX3004" fmla="*/ 387280 w 1032287"/>
              <a:gd name="connsiteY3004" fmla="*/ 1048513 h 1049988"/>
              <a:gd name="connsiteX3005" fmla="*/ 390823 w 1032287"/>
              <a:gd name="connsiteY3005" fmla="*/ 1048985 h 1049988"/>
              <a:gd name="connsiteX3006" fmla="*/ 394033 w 1032287"/>
              <a:gd name="connsiteY3006" fmla="*/ 1049400 h 1049988"/>
              <a:gd name="connsiteX3007" fmla="*/ 397123 w 1032287"/>
              <a:gd name="connsiteY3007" fmla="*/ 1050234 h 104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</a:cxnLst>
            <a:rect l="l" t="t" r="r" b="b"/>
            <a:pathLst>
              <a:path w="1032287" h="1049988">
                <a:moveTo>
                  <a:pt x="397123" y="1050234"/>
                </a:moveTo>
                <a:lnTo>
                  <a:pt x="400291" y="1047523"/>
                </a:lnTo>
                <a:lnTo>
                  <a:pt x="400667" y="1046533"/>
                </a:lnTo>
                <a:lnTo>
                  <a:pt x="400436" y="1043803"/>
                </a:lnTo>
                <a:lnTo>
                  <a:pt x="401867" y="1042075"/>
                </a:lnTo>
                <a:lnTo>
                  <a:pt x="403680" y="1038364"/>
                </a:lnTo>
                <a:lnTo>
                  <a:pt x="404194" y="1035080"/>
                </a:lnTo>
                <a:lnTo>
                  <a:pt x="403901" y="1034737"/>
                </a:lnTo>
                <a:lnTo>
                  <a:pt x="403026" y="1033710"/>
                </a:lnTo>
                <a:lnTo>
                  <a:pt x="402975" y="1033201"/>
                </a:lnTo>
                <a:lnTo>
                  <a:pt x="402617" y="1029677"/>
                </a:lnTo>
                <a:lnTo>
                  <a:pt x="402251" y="1028962"/>
                </a:lnTo>
                <a:lnTo>
                  <a:pt x="401883" y="1028247"/>
                </a:lnTo>
                <a:lnTo>
                  <a:pt x="400876" y="1025201"/>
                </a:lnTo>
                <a:lnTo>
                  <a:pt x="400887" y="1024149"/>
                </a:lnTo>
                <a:lnTo>
                  <a:pt x="401286" y="1023044"/>
                </a:lnTo>
                <a:lnTo>
                  <a:pt x="402686" y="1021672"/>
                </a:lnTo>
                <a:lnTo>
                  <a:pt x="404133" y="1021075"/>
                </a:lnTo>
                <a:lnTo>
                  <a:pt x="405742" y="1020978"/>
                </a:lnTo>
                <a:lnTo>
                  <a:pt x="407846" y="1021161"/>
                </a:lnTo>
                <a:lnTo>
                  <a:pt x="409226" y="1021671"/>
                </a:lnTo>
                <a:lnTo>
                  <a:pt x="412157" y="1022360"/>
                </a:lnTo>
                <a:lnTo>
                  <a:pt x="415643" y="1022999"/>
                </a:lnTo>
                <a:lnTo>
                  <a:pt x="418460" y="1024019"/>
                </a:lnTo>
                <a:lnTo>
                  <a:pt x="420999" y="1025037"/>
                </a:lnTo>
                <a:lnTo>
                  <a:pt x="423599" y="1025613"/>
                </a:lnTo>
                <a:lnTo>
                  <a:pt x="426580" y="1026745"/>
                </a:lnTo>
                <a:lnTo>
                  <a:pt x="429448" y="1028209"/>
                </a:lnTo>
                <a:lnTo>
                  <a:pt x="432370" y="1029784"/>
                </a:lnTo>
                <a:lnTo>
                  <a:pt x="434906" y="1031135"/>
                </a:lnTo>
                <a:lnTo>
                  <a:pt x="437166" y="1032427"/>
                </a:lnTo>
                <a:lnTo>
                  <a:pt x="439973" y="1034334"/>
                </a:lnTo>
                <a:lnTo>
                  <a:pt x="441345" y="1035619"/>
                </a:lnTo>
                <a:lnTo>
                  <a:pt x="443162" y="1037019"/>
                </a:lnTo>
                <a:lnTo>
                  <a:pt x="444370" y="1038081"/>
                </a:lnTo>
                <a:lnTo>
                  <a:pt x="445361" y="1038754"/>
                </a:lnTo>
                <a:lnTo>
                  <a:pt x="446079" y="1038926"/>
                </a:lnTo>
                <a:lnTo>
                  <a:pt x="447753" y="1037888"/>
                </a:lnTo>
                <a:lnTo>
                  <a:pt x="449482" y="1036795"/>
                </a:lnTo>
                <a:lnTo>
                  <a:pt x="450659" y="1035587"/>
                </a:lnTo>
                <a:lnTo>
                  <a:pt x="451444" y="1034652"/>
                </a:lnTo>
                <a:lnTo>
                  <a:pt x="452288" y="1033551"/>
                </a:lnTo>
                <a:lnTo>
                  <a:pt x="453130" y="1032506"/>
                </a:lnTo>
                <a:lnTo>
                  <a:pt x="453751" y="1031348"/>
                </a:lnTo>
                <a:lnTo>
                  <a:pt x="454488" y="1029638"/>
                </a:lnTo>
                <a:lnTo>
                  <a:pt x="454662" y="1027670"/>
                </a:lnTo>
                <a:lnTo>
                  <a:pt x="454029" y="1025932"/>
                </a:lnTo>
                <a:lnTo>
                  <a:pt x="453689" y="1024998"/>
                </a:lnTo>
                <a:lnTo>
                  <a:pt x="448636" y="1022427"/>
                </a:lnTo>
                <a:lnTo>
                  <a:pt x="446980" y="1020371"/>
                </a:lnTo>
                <a:lnTo>
                  <a:pt x="446143" y="1019871"/>
                </a:lnTo>
                <a:lnTo>
                  <a:pt x="445933" y="1019745"/>
                </a:lnTo>
                <a:lnTo>
                  <a:pt x="445073" y="1019640"/>
                </a:lnTo>
                <a:lnTo>
                  <a:pt x="442228" y="1019291"/>
                </a:lnTo>
                <a:lnTo>
                  <a:pt x="441658" y="1018943"/>
                </a:lnTo>
                <a:lnTo>
                  <a:pt x="441367" y="1018529"/>
                </a:lnTo>
                <a:lnTo>
                  <a:pt x="440938" y="1017857"/>
                </a:lnTo>
                <a:lnTo>
                  <a:pt x="440461" y="1015002"/>
                </a:lnTo>
                <a:lnTo>
                  <a:pt x="439664" y="1013696"/>
                </a:lnTo>
                <a:lnTo>
                  <a:pt x="437408" y="1012278"/>
                </a:lnTo>
                <a:lnTo>
                  <a:pt x="436971" y="1012004"/>
                </a:lnTo>
                <a:lnTo>
                  <a:pt x="436278" y="1011569"/>
                </a:lnTo>
                <a:lnTo>
                  <a:pt x="434437" y="1010026"/>
                </a:lnTo>
                <a:lnTo>
                  <a:pt x="433819" y="1009509"/>
                </a:lnTo>
                <a:lnTo>
                  <a:pt x="433438" y="1009559"/>
                </a:lnTo>
                <a:lnTo>
                  <a:pt x="432457" y="1009687"/>
                </a:lnTo>
                <a:lnTo>
                  <a:pt x="431351" y="1008627"/>
                </a:lnTo>
                <a:lnTo>
                  <a:pt x="430547" y="1008808"/>
                </a:lnTo>
                <a:lnTo>
                  <a:pt x="429620" y="1009652"/>
                </a:lnTo>
                <a:lnTo>
                  <a:pt x="429054" y="1010164"/>
                </a:lnTo>
                <a:lnTo>
                  <a:pt x="428315" y="1010160"/>
                </a:lnTo>
                <a:lnTo>
                  <a:pt x="428039" y="1009465"/>
                </a:lnTo>
                <a:lnTo>
                  <a:pt x="427401" y="1007861"/>
                </a:lnTo>
                <a:lnTo>
                  <a:pt x="426294" y="1006987"/>
                </a:lnTo>
                <a:lnTo>
                  <a:pt x="425968" y="1007047"/>
                </a:lnTo>
                <a:lnTo>
                  <a:pt x="424994" y="1007228"/>
                </a:lnTo>
                <a:lnTo>
                  <a:pt x="424175" y="1008085"/>
                </a:lnTo>
                <a:lnTo>
                  <a:pt x="423874" y="1008400"/>
                </a:lnTo>
                <a:lnTo>
                  <a:pt x="423133" y="1008271"/>
                </a:lnTo>
                <a:lnTo>
                  <a:pt x="422890" y="1007898"/>
                </a:lnTo>
                <a:lnTo>
                  <a:pt x="422644" y="1007525"/>
                </a:lnTo>
                <a:lnTo>
                  <a:pt x="421922" y="1004048"/>
                </a:lnTo>
                <a:lnTo>
                  <a:pt x="422056" y="1003024"/>
                </a:lnTo>
                <a:lnTo>
                  <a:pt x="422182" y="1002066"/>
                </a:lnTo>
                <a:lnTo>
                  <a:pt x="422008" y="1001431"/>
                </a:lnTo>
                <a:lnTo>
                  <a:pt x="421879" y="1000948"/>
                </a:lnTo>
                <a:lnTo>
                  <a:pt x="420345" y="1002338"/>
                </a:lnTo>
                <a:lnTo>
                  <a:pt x="419704" y="1002920"/>
                </a:lnTo>
                <a:lnTo>
                  <a:pt x="419106" y="999444"/>
                </a:lnTo>
                <a:lnTo>
                  <a:pt x="418123" y="998661"/>
                </a:lnTo>
                <a:lnTo>
                  <a:pt x="416522" y="997384"/>
                </a:lnTo>
                <a:lnTo>
                  <a:pt x="417214" y="995218"/>
                </a:lnTo>
                <a:lnTo>
                  <a:pt x="415311" y="993037"/>
                </a:lnTo>
                <a:lnTo>
                  <a:pt x="413967" y="990239"/>
                </a:lnTo>
                <a:lnTo>
                  <a:pt x="413591" y="990480"/>
                </a:lnTo>
                <a:lnTo>
                  <a:pt x="412912" y="990915"/>
                </a:lnTo>
                <a:lnTo>
                  <a:pt x="412516" y="991676"/>
                </a:lnTo>
                <a:lnTo>
                  <a:pt x="411913" y="992832"/>
                </a:lnTo>
                <a:lnTo>
                  <a:pt x="410804" y="992206"/>
                </a:lnTo>
                <a:lnTo>
                  <a:pt x="410710" y="991818"/>
                </a:lnTo>
                <a:lnTo>
                  <a:pt x="410320" y="990219"/>
                </a:lnTo>
                <a:lnTo>
                  <a:pt x="410575" y="988952"/>
                </a:lnTo>
                <a:lnTo>
                  <a:pt x="410829" y="987684"/>
                </a:lnTo>
                <a:lnTo>
                  <a:pt x="412376" y="987564"/>
                </a:lnTo>
                <a:lnTo>
                  <a:pt x="413306" y="987073"/>
                </a:lnTo>
                <a:lnTo>
                  <a:pt x="411226" y="985288"/>
                </a:lnTo>
                <a:lnTo>
                  <a:pt x="410907" y="985014"/>
                </a:lnTo>
                <a:lnTo>
                  <a:pt x="409706" y="986111"/>
                </a:lnTo>
                <a:lnTo>
                  <a:pt x="409354" y="986432"/>
                </a:lnTo>
                <a:lnTo>
                  <a:pt x="407995" y="986238"/>
                </a:lnTo>
                <a:lnTo>
                  <a:pt x="406465" y="983750"/>
                </a:lnTo>
                <a:lnTo>
                  <a:pt x="408463" y="983558"/>
                </a:lnTo>
                <a:lnTo>
                  <a:pt x="413823" y="983046"/>
                </a:lnTo>
                <a:lnTo>
                  <a:pt x="414570" y="982182"/>
                </a:lnTo>
                <a:lnTo>
                  <a:pt x="414093" y="979141"/>
                </a:lnTo>
                <a:lnTo>
                  <a:pt x="414472" y="977840"/>
                </a:lnTo>
                <a:lnTo>
                  <a:pt x="417953" y="974387"/>
                </a:lnTo>
                <a:lnTo>
                  <a:pt x="416970" y="973204"/>
                </a:lnTo>
                <a:lnTo>
                  <a:pt x="417575" y="972723"/>
                </a:lnTo>
                <a:lnTo>
                  <a:pt x="417902" y="972465"/>
                </a:lnTo>
                <a:lnTo>
                  <a:pt x="418892" y="972284"/>
                </a:lnTo>
                <a:lnTo>
                  <a:pt x="419894" y="970119"/>
                </a:lnTo>
                <a:lnTo>
                  <a:pt x="419719" y="968320"/>
                </a:lnTo>
                <a:lnTo>
                  <a:pt x="417628" y="966324"/>
                </a:lnTo>
                <a:lnTo>
                  <a:pt x="417299" y="965560"/>
                </a:lnTo>
                <a:lnTo>
                  <a:pt x="417201" y="965330"/>
                </a:lnTo>
                <a:lnTo>
                  <a:pt x="417291" y="965181"/>
                </a:lnTo>
                <a:lnTo>
                  <a:pt x="417575" y="964712"/>
                </a:lnTo>
                <a:lnTo>
                  <a:pt x="417171" y="964245"/>
                </a:lnTo>
                <a:lnTo>
                  <a:pt x="415795" y="962656"/>
                </a:lnTo>
                <a:lnTo>
                  <a:pt x="414557" y="962959"/>
                </a:lnTo>
                <a:lnTo>
                  <a:pt x="414124" y="963931"/>
                </a:lnTo>
                <a:lnTo>
                  <a:pt x="413869" y="964506"/>
                </a:lnTo>
                <a:lnTo>
                  <a:pt x="412814" y="964996"/>
                </a:lnTo>
                <a:lnTo>
                  <a:pt x="406344" y="961489"/>
                </a:lnTo>
                <a:lnTo>
                  <a:pt x="406998" y="961100"/>
                </a:lnTo>
                <a:lnTo>
                  <a:pt x="407895" y="960567"/>
                </a:lnTo>
                <a:lnTo>
                  <a:pt x="407954" y="960219"/>
                </a:lnTo>
                <a:lnTo>
                  <a:pt x="408023" y="959823"/>
                </a:lnTo>
                <a:lnTo>
                  <a:pt x="405505" y="956772"/>
                </a:lnTo>
                <a:lnTo>
                  <a:pt x="404673" y="956829"/>
                </a:lnTo>
                <a:lnTo>
                  <a:pt x="403835" y="956886"/>
                </a:lnTo>
                <a:lnTo>
                  <a:pt x="403497" y="956544"/>
                </a:lnTo>
                <a:lnTo>
                  <a:pt x="403160" y="956201"/>
                </a:lnTo>
                <a:lnTo>
                  <a:pt x="403170" y="954341"/>
                </a:lnTo>
                <a:lnTo>
                  <a:pt x="403436" y="950994"/>
                </a:lnTo>
                <a:lnTo>
                  <a:pt x="404862" y="950505"/>
                </a:lnTo>
                <a:lnTo>
                  <a:pt x="405132" y="950083"/>
                </a:lnTo>
                <a:lnTo>
                  <a:pt x="405299" y="949826"/>
                </a:lnTo>
                <a:lnTo>
                  <a:pt x="404687" y="948827"/>
                </a:lnTo>
                <a:lnTo>
                  <a:pt x="403889" y="947524"/>
                </a:lnTo>
                <a:lnTo>
                  <a:pt x="404038" y="946217"/>
                </a:lnTo>
                <a:lnTo>
                  <a:pt x="404215" y="944674"/>
                </a:lnTo>
                <a:lnTo>
                  <a:pt x="404125" y="944328"/>
                </a:lnTo>
                <a:lnTo>
                  <a:pt x="404086" y="944176"/>
                </a:lnTo>
                <a:lnTo>
                  <a:pt x="403973" y="943742"/>
                </a:lnTo>
                <a:lnTo>
                  <a:pt x="403351" y="943590"/>
                </a:lnTo>
                <a:lnTo>
                  <a:pt x="403165" y="943545"/>
                </a:lnTo>
                <a:lnTo>
                  <a:pt x="402676" y="943425"/>
                </a:lnTo>
                <a:lnTo>
                  <a:pt x="402400" y="942719"/>
                </a:lnTo>
                <a:lnTo>
                  <a:pt x="402311" y="942493"/>
                </a:lnTo>
                <a:lnTo>
                  <a:pt x="402375" y="942017"/>
                </a:lnTo>
                <a:lnTo>
                  <a:pt x="402504" y="941068"/>
                </a:lnTo>
                <a:lnTo>
                  <a:pt x="401417" y="939642"/>
                </a:lnTo>
                <a:lnTo>
                  <a:pt x="399988" y="937768"/>
                </a:lnTo>
                <a:lnTo>
                  <a:pt x="398261" y="937015"/>
                </a:lnTo>
                <a:lnTo>
                  <a:pt x="398451" y="936353"/>
                </a:lnTo>
                <a:lnTo>
                  <a:pt x="398830" y="935033"/>
                </a:lnTo>
                <a:lnTo>
                  <a:pt x="398400" y="934161"/>
                </a:lnTo>
                <a:lnTo>
                  <a:pt x="398279" y="933915"/>
                </a:lnTo>
                <a:lnTo>
                  <a:pt x="396574" y="934174"/>
                </a:lnTo>
                <a:lnTo>
                  <a:pt x="395123" y="934393"/>
                </a:lnTo>
                <a:lnTo>
                  <a:pt x="394466" y="933415"/>
                </a:lnTo>
                <a:lnTo>
                  <a:pt x="394205" y="933025"/>
                </a:lnTo>
                <a:lnTo>
                  <a:pt x="394401" y="931104"/>
                </a:lnTo>
                <a:lnTo>
                  <a:pt x="394280" y="930919"/>
                </a:lnTo>
                <a:lnTo>
                  <a:pt x="393910" y="930357"/>
                </a:lnTo>
                <a:lnTo>
                  <a:pt x="392836" y="930290"/>
                </a:lnTo>
                <a:lnTo>
                  <a:pt x="391747" y="930221"/>
                </a:lnTo>
                <a:lnTo>
                  <a:pt x="390205" y="929469"/>
                </a:lnTo>
                <a:lnTo>
                  <a:pt x="390149" y="928476"/>
                </a:lnTo>
                <a:lnTo>
                  <a:pt x="390651" y="927177"/>
                </a:lnTo>
                <a:lnTo>
                  <a:pt x="390285" y="926307"/>
                </a:lnTo>
                <a:lnTo>
                  <a:pt x="388866" y="926052"/>
                </a:lnTo>
                <a:lnTo>
                  <a:pt x="388675" y="925900"/>
                </a:lnTo>
                <a:lnTo>
                  <a:pt x="388002" y="925365"/>
                </a:lnTo>
                <a:lnTo>
                  <a:pt x="387705" y="924453"/>
                </a:lnTo>
                <a:lnTo>
                  <a:pt x="387517" y="923874"/>
                </a:lnTo>
                <a:lnTo>
                  <a:pt x="387527" y="922200"/>
                </a:lnTo>
                <a:lnTo>
                  <a:pt x="386176" y="920519"/>
                </a:lnTo>
                <a:lnTo>
                  <a:pt x="386060" y="919278"/>
                </a:lnTo>
                <a:lnTo>
                  <a:pt x="384251" y="911084"/>
                </a:lnTo>
                <a:lnTo>
                  <a:pt x="383509" y="910332"/>
                </a:lnTo>
                <a:lnTo>
                  <a:pt x="383390" y="910212"/>
                </a:lnTo>
                <a:lnTo>
                  <a:pt x="381478" y="909395"/>
                </a:lnTo>
                <a:lnTo>
                  <a:pt x="381241" y="907348"/>
                </a:lnTo>
                <a:lnTo>
                  <a:pt x="379086" y="905724"/>
                </a:lnTo>
                <a:lnTo>
                  <a:pt x="377865" y="903114"/>
                </a:lnTo>
                <a:lnTo>
                  <a:pt x="377948" y="902827"/>
                </a:lnTo>
                <a:lnTo>
                  <a:pt x="378117" y="902247"/>
                </a:lnTo>
                <a:lnTo>
                  <a:pt x="378952" y="901543"/>
                </a:lnTo>
                <a:lnTo>
                  <a:pt x="379359" y="901200"/>
                </a:lnTo>
                <a:lnTo>
                  <a:pt x="379397" y="899977"/>
                </a:lnTo>
                <a:lnTo>
                  <a:pt x="379436" y="898658"/>
                </a:lnTo>
                <a:lnTo>
                  <a:pt x="379408" y="897945"/>
                </a:lnTo>
                <a:lnTo>
                  <a:pt x="379382" y="897232"/>
                </a:lnTo>
                <a:lnTo>
                  <a:pt x="377606" y="894060"/>
                </a:lnTo>
                <a:lnTo>
                  <a:pt x="377938" y="893496"/>
                </a:lnTo>
                <a:lnTo>
                  <a:pt x="378043" y="893319"/>
                </a:lnTo>
                <a:lnTo>
                  <a:pt x="378663" y="893136"/>
                </a:lnTo>
                <a:lnTo>
                  <a:pt x="379282" y="892953"/>
                </a:lnTo>
                <a:lnTo>
                  <a:pt x="379595" y="892335"/>
                </a:lnTo>
                <a:lnTo>
                  <a:pt x="376700" y="890211"/>
                </a:lnTo>
                <a:lnTo>
                  <a:pt x="376413" y="886427"/>
                </a:lnTo>
                <a:lnTo>
                  <a:pt x="376288" y="885209"/>
                </a:lnTo>
                <a:lnTo>
                  <a:pt x="376236" y="884690"/>
                </a:lnTo>
                <a:lnTo>
                  <a:pt x="375685" y="883881"/>
                </a:lnTo>
                <a:lnTo>
                  <a:pt x="373962" y="883613"/>
                </a:lnTo>
                <a:lnTo>
                  <a:pt x="373213" y="883497"/>
                </a:lnTo>
                <a:lnTo>
                  <a:pt x="372660" y="882936"/>
                </a:lnTo>
                <a:lnTo>
                  <a:pt x="373224" y="881574"/>
                </a:lnTo>
                <a:lnTo>
                  <a:pt x="373000" y="881185"/>
                </a:lnTo>
                <a:lnTo>
                  <a:pt x="372796" y="880828"/>
                </a:lnTo>
                <a:lnTo>
                  <a:pt x="371710" y="880002"/>
                </a:lnTo>
                <a:lnTo>
                  <a:pt x="371565" y="879891"/>
                </a:lnTo>
                <a:lnTo>
                  <a:pt x="371292" y="879136"/>
                </a:lnTo>
                <a:lnTo>
                  <a:pt x="370711" y="877532"/>
                </a:lnTo>
                <a:lnTo>
                  <a:pt x="369107" y="876840"/>
                </a:lnTo>
                <a:lnTo>
                  <a:pt x="368000" y="875656"/>
                </a:lnTo>
                <a:lnTo>
                  <a:pt x="366839" y="873295"/>
                </a:lnTo>
                <a:lnTo>
                  <a:pt x="367122" y="872522"/>
                </a:lnTo>
                <a:lnTo>
                  <a:pt x="367403" y="871748"/>
                </a:lnTo>
                <a:lnTo>
                  <a:pt x="366559" y="867899"/>
                </a:lnTo>
                <a:lnTo>
                  <a:pt x="367864" y="866791"/>
                </a:lnTo>
                <a:lnTo>
                  <a:pt x="368056" y="865800"/>
                </a:lnTo>
                <a:lnTo>
                  <a:pt x="367142" y="863252"/>
                </a:lnTo>
                <a:lnTo>
                  <a:pt x="367225" y="862873"/>
                </a:lnTo>
                <a:lnTo>
                  <a:pt x="367522" y="861519"/>
                </a:lnTo>
                <a:lnTo>
                  <a:pt x="368703" y="860595"/>
                </a:lnTo>
                <a:lnTo>
                  <a:pt x="371980" y="860674"/>
                </a:lnTo>
                <a:lnTo>
                  <a:pt x="372047" y="859805"/>
                </a:lnTo>
                <a:lnTo>
                  <a:pt x="370817" y="858622"/>
                </a:lnTo>
                <a:lnTo>
                  <a:pt x="370513" y="857627"/>
                </a:lnTo>
                <a:lnTo>
                  <a:pt x="372148" y="852738"/>
                </a:lnTo>
                <a:lnTo>
                  <a:pt x="371844" y="851808"/>
                </a:lnTo>
                <a:lnTo>
                  <a:pt x="370871" y="848826"/>
                </a:lnTo>
                <a:lnTo>
                  <a:pt x="371305" y="846170"/>
                </a:lnTo>
                <a:lnTo>
                  <a:pt x="371076" y="845294"/>
                </a:lnTo>
                <a:lnTo>
                  <a:pt x="370335" y="844849"/>
                </a:lnTo>
                <a:lnTo>
                  <a:pt x="369720" y="844479"/>
                </a:lnTo>
                <a:lnTo>
                  <a:pt x="369457" y="844110"/>
                </a:lnTo>
                <a:lnTo>
                  <a:pt x="369084" y="843588"/>
                </a:lnTo>
                <a:lnTo>
                  <a:pt x="368922" y="843359"/>
                </a:lnTo>
                <a:lnTo>
                  <a:pt x="368680" y="842305"/>
                </a:lnTo>
                <a:lnTo>
                  <a:pt x="368132" y="840813"/>
                </a:lnTo>
                <a:lnTo>
                  <a:pt x="368257" y="839975"/>
                </a:lnTo>
                <a:lnTo>
                  <a:pt x="368612" y="839783"/>
                </a:lnTo>
                <a:lnTo>
                  <a:pt x="369331" y="839401"/>
                </a:lnTo>
                <a:lnTo>
                  <a:pt x="369504" y="838774"/>
                </a:lnTo>
                <a:lnTo>
                  <a:pt x="368896" y="836974"/>
                </a:lnTo>
                <a:lnTo>
                  <a:pt x="369400" y="835364"/>
                </a:lnTo>
                <a:lnTo>
                  <a:pt x="370073" y="834824"/>
                </a:lnTo>
                <a:lnTo>
                  <a:pt x="371015" y="834070"/>
                </a:lnTo>
                <a:lnTo>
                  <a:pt x="374423" y="832849"/>
                </a:lnTo>
                <a:lnTo>
                  <a:pt x="374303" y="832603"/>
                </a:lnTo>
                <a:lnTo>
                  <a:pt x="373811" y="831606"/>
                </a:lnTo>
                <a:lnTo>
                  <a:pt x="373880" y="830551"/>
                </a:lnTo>
                <a:lnTo>
                  <a:pt x="374070" y="830051"/>
                </a:lnTo>
                <a:lnTo>
                  <a:pt x="374884" y="827891"/>
                </a:lnTo>
                <a:lnTo>
                  <a:pt x="374766" y="826714"/>
                </a:lnTo>
                <a:lnTo>
                  <a:pt x="373414" y="825342"/>
                </a:lnTo>
                <a:lnTo>
                  <a:pt x="372621" y="823354"/>
                </a:lnTo>
                <a:lnTo>
                  <a:pt x="371924" y="822587"/>
                </a:lnTo>
                <a:lnTo>
                  <a:pt x="370531" y="821048"/>
                </a:lnTo>
                <a:lnTo>
                  <a:pt x="370906" y="820369"/>
                </a:lnTo>
                <a:lnTo>
                  <a:pt x="371107" y="820327"/>
                </a:lnTo>
                <a:lnTo>
                  <a:pt x="372083" y="820127"/>
                </a:lnTo>
                <a:lnTo>
                  <a:pt x="373386" y="819266"/>
                </a:lnTo>
                <a:lnTo>
                  <a:pt x="373783" y="818762"/>
                </a:lnTo>
                <a:lnTo>
                  <a:pt x="373967" y="818532"/>
                </a:lnTo>
                <a:lnTo>
                  <a:pt x="374508" y="817846"/>
                </a:lnTo>
                <a:lnTo>
                  <a:pt x="373779" y="817050"/>
                </a:lnTo>
                <a:lnTo>
                  <a:pt x="372909" y="816102"/>
                </a:lnTo>
                <a:lnTo>
                  <a:pt x="372974" y="815358"/>
                </a:lnTo>
                <a:lnTo>
                  <a:pt x="373396" y="814836"/>
                </a:lnTo>
                <a:lnTo>
                  <a:pt x="373723" y="814432"/>
                </a:lnTo>
                <a:lnTo>
                  <a:pt x="374769" y="814220"/>
                </a:lnTo>
                <a:lnTo>
                  <a:pt x="375209" y="814130"/>
                </a:lnTo>
                <a:lnTo>
                  <a:pt x="376328" y="813206"/>
                </a:lnTo>
                <a:lnTo>
                  <a:pt x="376699" y="813114"/>
                </a:lnTo>
                <a:lnTo>
                  <a:pt x="377070" y="813024"/>
                </a:lnTo>
                <a:lnTo>
                  <a:pt x="377933" y="813649"/>
                </a:lnTo>
                <a:lnTo>
                  <a:pt x="378615" y="813217"/>
                </a:lnTo>
                <a:lnTo>
                  <a:pt x="376772" y="810914"/>
                </a:lnTo>
                <a:lnTo>
                  <a:pt x="377189" y="810295"/>
                </a:lnTo>
                <a:lnTo>
                  <a:pt x="377397" y="809988"/>
                </a:lnTo>
                <a:lnTo>
                  <a:pt x="378205" y="809836"/>
                </a:lnTo>
                <a:lnTo>
                  <a:pt x="379006" y="809686"/>
                </a:lnTo>
                <a:lnTo>
                  <a:pt x="377974" y="806147"/>
                </a:lnTo>
                <a:lnTo>
                  <a:pt x="377263" y="805769"/>
                </a:lnTo>
                <a:lnTo>
                  <a:pt x="376557" y="805395"/>
                </a:lnTo>
                <a:lnTo>
                  <a:pt x="375710" y="801857"/>
                </a:lnTo>
                <a:lnTo>
                  <a:pt x="374956" y="802355"/>
                </a:lnTo>
                <a:lnTo>
                  <a:pt x="374779" y="802473"/>
                </a:lnTo>
                <a:lnTo>
                  <a:pt x="373913" y="802406"/>
                </a:lnTo>
                <a:lnTo>
                  <a:pt x="372134" y="799917"/>
                </a:lnTo>
                <a:lnTo>
                  <a:pt x="371805" y="798156"/>
                </a:lnTo>
                <a:lnTo>
                  <a:pt x="371473" y="796379"/>
                </a:lnTo>
                <a:lnTo>
                  <a:pt x="371206" y="796026"/>
                </a:lnTo>
                <a:lnTo>
                  <a:pt x="370673" y="795321"/>
                </a:lnTo>
                <a:lnTo>
                  <a:pt x="369668" y="794814"/>
                </a:lnTo>
                <a:lnTo>
                  <a:pt x="369388" y="792896"/>
                </a:lnTo>
                <a:lnTo>
                  <a:pt x="368953" y="792507"/>
                </a:lnTo>
                <a:lnTo>
                  <a:pt x="367295" y="791025"/>
                </a:lnTo>
                <a:lnTo>
                  <a:pt x="366352" y="790765"/>
                </a:lnTo>
                <a:lnTo>
                  <a:pt x="365690" y="790584"/>
                </a:lnTo>
                <a:lnTo>
                  <a:pt x="365122" y="790048"/>
                </a:lnTo>
                <a:lnTo>
                  <a:pt x="364766" y="789711"/>
                </a:lnTo>
                <a:lnTo>
                  <a:pt x="364584" y="789078"/>
                </a:lnTo>
                <a:lnTo>
                  <a:pt x="364463" y="788655"/>
                </a:lnTo>
                <a:lnTo>
                  <a:pt x="364633" y="788293"/>
                </a:lnTo>
                <a:lnTo>
                  <a:pt x="365340" y="786800"/>
                </a:lnTo>
                <a:lnTo>
                  <a:pt x="364484" y="784750"/>
                </a:lnTo>
                <a:lnTo>
                  <a:pt x="363548" y="784071"/>
                </a:lnTo>
                <a:lnTo>
                  <a:pt x="363191" y="783813"/>
                </a:lnTo>
                <a:lnTo>
                  <a:pt x="362086" y="782134"/>
                </a:lnTo>
                <a:lnTo>
                  <a:pt x="363708" y="779848"/>
                </a:lnTo>
                <a:lnTo>
                  <a:pt x="363462" y="779475"/>
                </a:lnTo>
                <a:lnTo>
                  <a:pt x="361927" y="779567"/>
                </a:lnTo>
                <a:lnTo>
                  <a:pt x="361543" y="779589"/>
                </a:lnTo>
                <a:lnTo>
                  <a:pt x="361361" y="779030"/>
                </a:lnTo>
                <a:lnTo>
                  <a:pt x="361559" y="776676"/>
                </a:lnTo>
                <a:lnTo>
                  <a:pt x="361185" y="776157"/>
                </a:lnTo>
                <a:lnTo>
                  <a:pt x="360884" y="775742"/>
                </a:lnTo>
                <a:lnTo>
                  <a:pt x="361190" y="775186"/>
                </a:lnTo>
                <a:lnTo>
                  <a:pt x="361697" y="774259"/>
                </a:lnTo>
                <a:lnTo>
                  <a:pt x="361484" y="773768"/>
                </a:lnTo>
                <a:lnTo>
                  <a:pt x="360536" y="771587"/>
                </a:lnTo>
                <a:lnTo>
                  <a:pt x="361286" y="770351"/>
                </a:lnTo>
                <a:lnTo>
                  <a:pt x="361801" y="768335"/>
                </a:lnTo>
                <a:lnTo>
                  <a:pt x="361854" y="768122"/>
                </a:lnTo>
                <a:lnTo>
                  <a:pt x="361800" y="766881"/>
                </a:lnTo>
                <a:lnTo>
                  <a:pt x="360784" y="766070"/>
                </a:lnTo>
                <a:lnTo>
                  <a:pt x="360629" y="765946"/>
                </a:lnTo>
                <a:lnTo>
                  <a:pt x="361813" y="764589"/>
                </a:lnTo>
                <a:lnTo>
                  <a:pt x="361546" y="764291"/>
                </a:lnTo>
                <a:lnTo>
                  <a:pt x="361196" y="763904"/>
                </a:lnTo>
                <a:lnTo>
                  <a:pt x="360805" y="759678"/>
                </a:lnTo>
                <a:lnTo>
                  <a:pt x="360789" y="759499"/>
                </a:lnTo>
                <a:lnTo>
                  <a:pt x="360745" y="756338"/>
                </a:lnTo>
                <a:lnTo>
                  <a:pt x="361314" y="753799"/>
                </a:lnTo>
                <a:lnTo>
                  <a:pt x="361085" y="753349"/>
                </a:lnTo>
                <a:lnTo>
                  <a:pt x="360519" y="752245"/>
                </a:lnTo>
                <a:lnTo>
                  <a:pt x="360591" y="750448"/>
                </a:lnTo>
                <a:lnTo>
                  <a:pt x="359479" y="750008"/>
                </a:lnTo>
                <a:lnTo>
                  <a:pt x="359133" y="745481"/>
                </a:lnTo>
                <a:lnTo>
                  <a:pt x="358459" y="744424"/>
                </a:lnTo>
                <a:lnTo>
                  <a:pt x="358526" y="743432"/>
                </a:lnTo>
                <a:lnTo>
                  <a:pt x="360207" y="741643"/>
                </a:lnTo>
                <a:lnTo>
                  <a:pt x="359473" y="739903"/>
                </a:lnTo>
                <a:lnTo>
                  <a:pt x="359170" y="739596"/>
                </a:lnTo>
                <a:lnTo>
                  <a:pt x="358551" y="738970"/>
                </a:lnTo>
                <a:lnTo>
                  <a:pt x="358322" y="738029"/>
                </a:lnTo>
                <a:lnTo>
                  <a:pt x="358655" y="736738"/>
                </a:lnTo>
                <a:lnTo>
                  <a:pt x="359004" y="735500"/>
                </a:lnTo>
                <a:lnTo>
                  <a:pt x="359744" y="734996"/>
                </a:lnTo>
                <a:lnTo>
                  <a:pt x="359996" y="734823"/>
                </a:lnTo>
                <a:lnTo>
                  <a:pt x="360817" y="731914"/>
                </a:lnTo>
                <a:lnTo>
                  <a:pt x="359908" y="728376"/>
                </a:lnTo>
                <a:lnTo>
                  <a:pt x="359720" y="728328"/>
                </a:lnTo>
                <a:lnTo>
                  <a:pt x="359167" y="728186"/>
                </a:lnTo>
                <a:lnTo>
                  <a:pt x="358861" y="727378"/>
                </a:lnTo>
                <a:lnTo>
                  <a:pt x="359612" y="726142"/>
                </a:lnTo>
                <a:lnTo>
                  <a:pt x="360915" y="725591"/>
                </a:lnTo>
                <a:lnTo>
                  <a:pt x="361134" y="724262"/>
                </a:lnTo>
                <a:lnTo>
                  <a:pt x="361170" y="724043"/>
                </a:lnTo>
                <a:lnTo>
                  <a:pt x="362537" y="723178"/>
                </a:lnTo>
                <a:lnTo>
                  <a:pt x="363405" y="722630"/>
                </a:lnTo>
                <a:lnTo>
                  <a:pt x="361314" y="720386"/>
                </a:lnTo>
                <a:lnTo>
                  <a:pt x="361322" y="718898"/>
                </a:lnTo>
                <a:lnTo>
                  <a:pt x="360706" y="718524"/>
                </a:lnTo>
                <a:lnTo>
                  <a:pt x="360099" y="716475"/>
                </a:lnTo>
                <a:lnTo>
                  <a:pt x="360145" y="715762"/>
                </a:lnTo>
                <a:lnTo>
                  <a:pt x="360166" y="715422"/>
                </a:lnTo>
                <a:lnTo>
                  <a:pt x="360549" y="713316"/>
                </a:lnTo>
                <a:lnTo>
                  <a:pt x="362908" y="711903"/>
                </a:lnTo>
                <a:lnTo>
                  <a:pt x="362858" y="709858"/>
                </a:lnTo>
                <a:lnTo>
                  <a:pt x="363549" y="707878"/>
                </a:lnTo>
                <a:lnTo>
                  <a:pt x="364517" y="706758"/>
                </a:lnTo>
                <a:lnTo>
                  <a:pt x="364671" y="706581"/>
                </a:lnTo>
                <a:lnTo>
                  <a:pt x="365366" y="706200"/>
                </a:lnTo>
                <a:lnTo>
                  <a:pt x="366904" y="705353"/>
                </a:lnTo>
                <a:lnTo>
                  <a:pt x="368948" y="705054"/>
                </a:lnTo>
                <a:lnTo>
                  <a:pt x="369019" y="703628"/>
                </a:lnTo>
                <a:lnTo>
                  <a:pt x="369393" y="703072"/>
                </a:lnTo>
                <a:lnTo>
                  <a:pt x="370691" y="703327"/>
                </a:lnTo>
                <a:lnTo>
                  <a:pt x="371064" y="702958"/>
                </a:lnTo>
                <a:lnTo>
                  <a:pt x="370839" y="702573"/>
                </a:lnTo>
                <a:lnTo>
                  <a:pt x="370513" y="702026"/>
                </a:lnTo>
                <a:lnTo>
                  <a:pt x="370577" y="701818"/>
                </a:lnTo>
                <a:lnTo>
                  <a:pt x="370703" y="701406"/>
                </a:lnTo>
                <a:lnTo>
                  <a:pt x="371749" y="701331"/>
                </a:lnTo>
                <a:lnTo>
                  <a:pt x="372312" y="701291"/>
                </a:lnTo>
                <a:lnTo>
                  <a:pt x="373187" y="699715"/>
                </a:lnTo>
                <a:lnTo>
                  <a:pt x="374061" y="698139"/>
                </a:lnTo>
                <a:lnTo>
                  <a:pt x="376114" y="696538"/>
                </a:lnTo>
                <a:lnTo>
                  <a:pt x="374948" y="694735"/>
                </a:lnTo>
                <a:lnTo>
                  <a:pt x="374684" y="693731"/>
                </a:lnTo>
                <a:lnTo>
                  <a:pt x="374524" y="693121"/>
                </a:lnTo>
                <a:lnTo>
                  <a:pt x="372989" y="690881"/>
                </a:lnTo>
                <a:lnTo>
                  <a:pt x="373427" y="689891"/>
                </a:lnTo>
                <a:lnTo>
                  <a:pt x="372936" y="689206"/>
                </a:lnTo>
                <a:lnTo>
                  <a:pt x="373190" y="688031"/>
                </a:lnTo>
                <a:lnTo>
                  <a:pt x="372900" y="687025"/>
                </a:lnTo>
                <a:lnTo>
                  <a:pt x="372402" y="685298"/>
                </a:lnTo>
                <a:lnTo>
                  <a:pt x="372616" y="684183"/>
                </a:lnTo>
                <a:lnTo>
                  <a:pt x="373102" y="681645"/>
                </a:lnTo>
                <a:lnTo>
                  <a:pt x="372935" y="680957"/>
                </a:lnTo>
                <a:lnTo>
                  <a:pt x="372740" y="680156"/>
                </a:lnTo>
                <a:lnTo>
                  <a:pt x="372207" y="679526"/>
                </a:lnTo>
                <a:lnTo>
                  <a:pt x="370894" y="677978"/>
                </a:lnTo>
                <a:lnTo>
                  <a:pt x="372201" y="676745"/>
                </a:lnTo>
                <a:lnTo>
                  <a:pt x="372027" y="674698"/>
                </a:lnTo>
                <a:lnTo>
                  <a:pt x="371851" y="672961"/>
                </a:lnTo>
                <a:lnTo>
                  <a:pt x="372477" y="671601"/>
                </a:lnTo>
                <a:lnTo>
                  <a:pt x="372547" y="670052"/>
                </a:lnTo>
                <a:lnTo>
                  <a:pt x="372488" y="669751"/>
                </a:lnTo>
                <a:lnTo>
                  <a:pt x="371885" y="666702"/>
                </a:lnTo>
                <a:lnTo>
                  <a:pt x="371213" y="665273"/>
                </a:lnTo>
                <a:lnTo>
                  <a:pt x="373152" y="661502"/>
                </a:lnTo>
                <a:lnTo>
                  <a:pt x="375520" y="658726"/>
                </a:lnTo>
                <a:lnTo>
                  <a:pt x="376946" y="658485"/>
                </a:lnTo>
                <a:lnTo>
                  <a:pt x="377633" y="657372"/>
                </a:lnTo>
                <a:lnTo>
                  <a:pt x="378202" y="655145"/>
                </a:lnTo>
                <a:lnTo>
                  <a:pt x="377721" y="652849"/>
                </a:lnTo>
                <a:lnTo>
                  <a:pt x="380813" y="653175"/>
                </a:lnTo>
                <a:lnTo>
                  <a:pt x="381317" y="653037"/>
                </a:lnTo>
                <a:lnTo>
                  <a:pt x="382363" y="652749"/>
                </a:lnTo>
                <a:lnTo>
                  <a:pt x="384526" y="653256"/>
                </a:lnTo>
                <a:lnTo>
                  <a:pt x="386696" y="652897"/>
                </a:lnTo>
                <a:lnTo>
                  <a:pt x="388361" y="653711"/>
                </a:lnTo>
                <a:lnTo>
                  <a:pt x="389119" y="653637"/>
                </a:lnTo>
                <a:lnTo>
                  <a:pt x="389423" y="653609"/>
                </a:lnTo>
                <a:lnTo>
                  <a:pt x="390148" y="653778"/>
                </a:lnTo>
                <a:lnTo>
                  <a:pt x="392074" y="654226"/>
                </a:lnTo>
                <a:lnTo>
                  <a:pt x="393809" y="653987"/>
                </a:lnTo>
                <a:lnTo>
                  <a:pt x="395464" y="656724"/>
                </a:lnTo>
                <a:lnTo>
                  <a:pt x="397239" y="657066"/>
                </a:lnTo>
                <a:lnTo>
                  <a:pt x="397442" y="657105"/>
                </a:lnTo>
                <a:lnTo>
                  <a:pt x="397730" y="656298"/>
                </a:lnTo>
                <a:lnTo>
                  <a:pt x="397882" y="655869"/>
                </a:lnTo>
                <a:lnTo>
                  <a:pt x="398502" y="655841"/>
                </a:lnTo>
                <a:lnTo>
                  <a:pt x="399121" y="655814"/>
                </a:lnTo>
                <a:lnTo>
                  <a:pt x="400426" y="655014"/>
                </a:lnTo>
                <a:lnTo>
                  <a:pt x="401226" y="655825"/>
                </a:lnTo>
                <a:lnTo>
                  <a:pt x="402032" y="655644"/>
                </a:lnTo>
                <a:lnTo>
                  <a:pt x="402210" y="654605"/>
                </a:lnTo>
                <a:lnTo>
                  <a:pt x="402287" y="654157"/>
                </a:lnTo>
                <a:lnTo>
                  <a:pt x="403466" y="653606"/>
                </a:lnTo>
                <a:lnTo>
                  <a:pt x="403911" y="651749"/>
                </a:lnTo>
                <a:lnTo>
                  <a:pt x="405037" y="649648"/>
                </a:lnTo>
                <a:lnTo>
                  <a:pt x="405941" y="650629"/>
                </a:lnTo>
                <a:lnTo>
                  <a:pt x="408432" y="653255"/>
                </a:lnTo>
                <a:lnTo>
                  <a:pt x="409308" y="653892"/>
                </a:lnTo>
                <a:lnTo>
                  <a:pt x="410268" y="654687"/>
                </a:lnTo>
                <a:lnTo>
                  <a:pt x="411149" y="655563"/>
                </a:lnTo>
                <a:lnTo>
                  <a:pt x="413450" y="656754"/>
                </a:lnTo>
                <a:lnTo>
                  <a:pt x="415015" y="656751"/>
                </a:lnTo>
                <a:lnTo>
                  <a:pt x="416658" y="656667"/>
                </a:lnTo>
                <a:lnTo>
                  <a:pt x="418431" y="655467"/>
                </a:lnTo>
                <a:lnTo>
                  <a:pt x="420237" y="654440"/>
                </a:lnTo>
                <a:lnTo>
                  <a:pt x="423491" y="654260"/>
                </a:lnTo>
                <a:lnTo>
                  <a:pt x="424969" y="653858"/>
                </a:lnTo>
                <a:lnTo>
                  <a:pt x="427452" y="652815"/>
                </a:lnTo>
                <a:lnTo>
                  <a:pt x="429633" y="652332"/>
                </a:lnTo>
                <a:lnTo>
                  <a:pt x="431747" y="652328"/>
                </a:lnTo>
                <a:lnTo>
                  <a:pt x="433631" y="652563"/>
                </a:lnTo>
                <a:lnTo>
                  <a:pt x="435197" y="652560"/>
                </a:lnTo>
                <a:lnTo>
                  <a:pt x="437141" y="651997"/>
                </a:lnTo>
                <a:lnTo>
                  <a:pt x="438827" y="651072"/>
                </a:lnTo>
                <a:lnTo>
                  <a:pt x="439257" y="651039"/>
                </a:lnTo>
                <a:lnTo>
                  <a:pt x="441862" y="650841"/>
                </a:lnTo>
                <a:lnTo>
                  <a:pt x="442802" y="650424"/>
                </a:lnTo>
                <a:lnTo>
                  <a:pt x="443103" y="650290"/>
                </a:lnTo>
                <a:lnTo>
                  <a:pt x="444256" y="650468"/>
                </a:lnTo>
                <a:lnTo>
                  <a:pt x="444772" y="650547"/>
                </a:lnTo>
                <a:lnTo>
                  <a:pt x="446501" y="651363"/>
                </a:lnTo>
                <a:lnTo>
                  <a:pt x="447732" y="652547"/>
                </a:lnTo>
                <a:lnTo>
                  <a:pt x="452019" y="660194"/>
                </a:lnTo>
                <a:lnTo>
                  <a:pt x="452425" y="661303"/>
                </a:lnTo>
                <a:lnTo>
                  <a:pt x="453177" y="663361"/>
                </a:lnTo>
                <a:lnTo>
                  <a:pt x="456063" y="667345"/>
                </a:lnTo>
                <a:lnTo>
                  <a:pt x="460062" y="671396"/>
                </a:lnTo>
                <a:lnTo>
                  <a:pt x="460383" y="672263"/>
                </a:lnTo>
                <a:lnTo>
                  <a:pt x="460617" y="672897"/>
                </a:lnTo>
                <a:lnTo>
                  <a:pt x="461022" y="673990"/>
                </a:lnTo>
                <a:lnTo>
                  <a:pt x="461098" y="674191"/>
                </a:lnTo>
                <a:lnTo>
                  <a:pt x="462654" y="674199"/>
                </a:lnTo>
                <a:lnTo>
                  <a:pt x="463972" y="673638"/>
                </a:lnTo>
                <a:lnTo>
                  <a:pt x="464984" y="673396"/>
                </a:lnTo>
                <a:lnTo>
                  <a:pt x="466610" y="672595"/>
                </a:lnTo>
                <a:lnTo>
                  <a:pt x="468397" y="672032"/>
                </a:lnTo>
                <a:lnTo>
                  <a:pt x="471055" y="671867"/>
                </a:lnTo>
                <a:lnTo>
                  <a:pt x="473008" y="671624"/>
                </a:lnTo>
                <a:lnTo>
                  <a:pt x="474730" y="671620"/>
                </a:lnTo>
                <a:lnTo>
                  <a:pt x="476530" y="671537"/>
                </a:lnTo>
                <a:lnTo>
                  <a:pt x="478172" y="671454"/>
                </a:lnTo>
                <a:lnTo>
                  <a:pt x="479130" y="670824"/>
                </a:lnTo>
                <a:lnTo>
                  <a:pt x="479059" y="670352"/>
                </a:lnTo>
                <a:lnTo>
                  <a:pt x="479010" y="670016"/>
                </a:lnTo>
                <a:lnTo>
                  <a:pt x="478211" y="669021"/>
                </a:lnTo>
                <a:lnTo>
                  <a:pt x="478289" y="668452"/>
                </a:lnTo>
                <a:lnTo>
                  <a:pt x="478405" y="667596"/>
                </a:lnTo>
                <a:lnTo>
                  <a:pt x="478229" y="667052"/>
                </a:lnTo>
                <a:lnTo>
                  <a:pt x="478041" y="666478"/>
                </a:lnTo>
                <a:lnTo>
                  <a:pt x="478458" y="664032"/>
                </a:lnTo>
                <a:lnTo>
                  <a:pt x="480557" y="663152"/>
                </a:lnTo>
                <a:lnTo>
                  <a:pt x="481936" y="661872"/>
                </a:lnTo>
                <a:lnTo>
                  <a:pt x="483087" y="660832"/>
                </a:lnTo>
                <a:lnTo>
                  <a:pt x="484535" y="659234"/>
                </a:lnTo>
                <a:lnTo>
                  <a:pt x="486602" y="657235"/>
                </a:lnTo>
                <a:lnTo>
                  <a:pt x="488280" y="655317"/>
                </a:lnTo>
                <a:lnTo>
                  <a:pt x="490128" y="654036"/>
                </a:lnTo>
                <a:lnTo>
                  <a:pt x="491911" y="653315"/>
                </a:lnTo>
                <a:lnTo>
                  <a:pt x="493398" y="653232"/>
                </a:lnTo>
                <a:lnTo>
                  <a:pt x="496060" y="653225"/>
                </a:lnTo>
                <a:lnTo>
                  <a:pt x="497865" y="653382"/>
                </a:lnTo>
                <a:lnTo>
                  <a:pt x="499832" y="653776"/>
                </a:lnTo>
                <a:lnTo>
                  <a:pt x="502038" y="654329"/>
                </a:lnTo>
                <a:lnTo>
                  <a:pt x="503388" y="655125"/>
                </a:lnTo>
                <a:lnTo>
                  <a:pt x="505203" y="655680"/>
                </a:lnTo>
                <a:lnTo>
                  <a:pt x="507025" y="656553"/>
                </a:lnTo>
                <a:lnTo>
                  <a:pt x="509232" y="657424"/>
                </a:lnTo>
                <a:lnTo>
                  <a:pt x="509115" y="656370"/>
                </a:lnTo>
                <a:lnTo>
                  <a:pt x="509751" y="654411"/>
                </a:lnTo>
                <a:lnTo>
                  <a:pt x="509998" y="653647"/>
                </a:lnTo>
                <a:lnTo>
                  <a:pt x="510101" y="651876"/>
                </a:lnTo>
                <a:lnTo>
                  <a:pt x="510205" y="650055"/>
                </a:lnTo>
                <a:lnTo>
                  <a:pt x="514388" y="650074"/>
                </a:lnTo>
                <a:lnTo>
                  <a:pt x="516654" y="649911"/>
                </a:lnTo>
                <a:lnTo>
                  <a:pt x="518610" y="649826"/>
                </a:lnTo>
                <a:lnTo>
                  <a:pt x="520333" y="649823"/>
                </a:lnTo>
                <a:lnTo>
                  <a:pt x="521898" y="649739"/>
                </a:lnTo>
                <a:lnTo>
                  <a:pt x="523931" y="649656"/>
                </a:lnTo>
                <a:lnTo>
                  <a:pt x="525572" y="649492"/>
                </a:lnTo>
                <a:lnTo>
                  <a:pt x="526647" y="648613"/>
                </a:lnTo>
                <a:lnTo>
                  <a:pt x="526377" y="647097"/>
                </a:lnTo>
                <a:lnTo>
                  <a:pt x="525857" y="645025"/>
                </a:lnTo>
                <a:lnTo>
                  <a:pt x="525903" y="643668"/>
                </a:lnTo>
                <a:lnTo>
                  <a:pt x="526746" y="642948"/>
                </a:lnTo>
                <a:lnTo>
                  <a:pt x="528301" y="642466"/>
                </a:lnTo>
                <a:lnTo>
                  <a:pt x="529935" y="641984"/>
                </a:lnTo>
                <a:lnTo>
                  <a:pt x="531724" y="641501"/>
                </a:lnTo>
                <a:lnTo>
                  <a:pt x="532961" y="640860"/>
                </a:lnTo>
                <a:lnTo>
                  <a:pt x="533642" y="639822"/>
                </a:lnTo>
                <a:lnTo>
                  <a:pt x="533764" y="638386"/>
                </a:lnTo>
                <a:lnTo>
                  <a:pt x="533718" y="636472"/>
                </a:lnTo>
                <a:lnTo>
                  <a:pt x="532587" y="635038"/>
                </a:lnTo>
                <a:lnTo>
                  <a:pt x="531694" y="633684"/>
                </a:lnTo>
                <a:lnTo>
                  <a:pt x="529521" y="631215"/>
                </a:lnTo>
                <a:lnTo>
                  <a:pt x="528540" y="629542"/>
                </a:lnTo>
                <a:lnTo>
                  <a:pt x="528517" y="628586"/>
                </a:lnTo>
                <a:lnTo>
                  <a:pt x="528494" y="627627"/>
                </a:lnTo>
                <a:lnTo>
                  <a:pt x="528455" y="625953"/>
                </a:lnTo>
                <a:lnTo>
                  <a:pt x="528491" y="624197"/>
                </a:lnTo>
                <a:lnTo>
                  <a:pt x="529861" y="622519"/>
                </a:lnTo>
                <a:lnTo>
                  <a:pt x="530891" y="623075"/>
                </a:lnTo>
                <a:lnTo>
                  <a:pt x="532401" y="623950"/>
                </a:lnTo>
                <a:lnTo>
                  <a:pt x="533203" y="624746"/>
                </a:lnTo>
                <a:lnTo>
                  <a:pt x="534009" y="625701"/>
                </a:lnTo>
                <a:lnTo>
                  <a:pt x="534888" y="626417"/>
                </a:lnTo>
                <a:lnTo>
                  <a:pt x="536480" y="627531"/>
                </a:lnTo>
                <a:lnTo>
                  <a:pt x="537410" y="627130"/>
                </a:lnTo>
                <a:lnTo>
                  <a:pt x="538016" y="626251"/>
                </a:lnTo>
                <a:lnTo>
                  <a:pt x="539139" y="624095"/>
                </a:lnTo>
                <a:lnTo>
                  <a:pt x="539262" y="622658"/>
                </a:lnTo>
                <a:lnTo>
                  <a:pt x="539356" y="620106"/>
                </a:lnTo>
                <a:lnTo>
                  <a:pt x="539150" y="618032"/>
                </a:lnTo>
                <a:lnTo>
                  <a:pt x="537932" y="616199"/>
                </a:lnTo>
                <a:lnTo>
                  <a:pt x="536578" y="615245"/>
                </a:lnTo>
                <a:lnTo>
                  <a:pt x="534681" y="614532"/>
                </a:lnTo>
                <a:lnTo>
                  <a:pt x="533089" y="613418"/>
                </a:lnTo>
                <a:lnTo>
                  <a:pt x="530726" y="612864"/>
                </a:lnTo>
                <a:lnTo>
                  <a:pt x="528996" y="612550"/>
                </a:lnTo>
                <a:lnTo>
                  <a:pt x="527878" y="611673"/>
                </a:lnTo>
                <a:lnTo>
                  <a:pt x="527771" y="610478"/>
                </a:lnTo>
                <a:lnTo>
                  <a:pt x="528533" y="609598"/>
                </a:lnTo>
                <a:lnTo>
                  <a:pt x="529683" y="608559"/>
                </a:lnTo>
                <a:lnTo>
                  <a:pt x="531954" y="608554"/>
                </a:lnTo>
                <a:lnTo>
                  <a:pt x="534871" y="609345"/>
                </a:lnTo>
                <a:lnTo>
                  <a:pt x="537301" y="609500"/>
                </a:lnTo>
                <a:lnTo>
                  <a:pt x="539181" y="609495"/>
                </a:lnTo>
                <a:lnTo>
                  <a:pt x="540501" y="609015"/>
                </a:lnTo>
                <a:lnTo>
                  <a:pt x="541739" y="608374"/>
                </a:lnTo>
                <a:lnTo>
                  <a:pt x="543124" y="607334"/>
                </a:lnTo>
                <a:lnTo>
                  <a:pt x="543740" y="606933"/>
                </a:lnTo>
                <a:lnTo>
                  <a:pt x="544739" y="606134"/>
                </a:lnTo>
                <a:lnTo>
                  <a:pt x="545584" y="605493"/>
                </a:lnTo>
                <a:lnTo>
                  <a:pt x="547151" y="605489"/>
                </a:lnTo>
                <a:lnTo>
                  <a:pt x="548263" y="606125"/>
                </a:lnTo>
                <a:lnTo>
                  <a:pt x="548753" y="607002"/>
                </a:lnTo>
                <a:lnTo>
                  <a:pt x="549182" y="608518"/>
                </a:lnTo>
                <a:lnTo>
                  <a:pt x="549895" y="609881"/>
                </a:lnTo>
                <a:lnTo>
                  <a:pt x="550506" y="610939"/>
                </a:lnTo>
                <a:lnTo>
                  <a:pt x="550063" y="612486"/>
                </a:lnTo>
                <a:lnTo>
                  <a:pt x="550967" y="613966"/>
                </a:lnTo>
                <a:lnTo>
                  <a:pt x="551167" y="614290"/>
                </a:lnTo>
                <a:lnTo>
                  <a:pt x="550915" y="614970"/>
                </a:lnTo>
                <a:lnTo>
                  <a:pt x="549803" y="614406"/>
                </a:lnTo>
                <a:lnTo>
                  <a:pt x="549707" y="614870"/>
                </a:lnTo>
                <a:lnTo>
                  <a:pt x="549612" y="615334"/>
                </a:lnTo>
                <a:lnTo>
                  <a:pt x="550161" y="617333"/>
                </a:lnTo>
                <a:lnTo>
                  <a:pt x="550277" y="617754"/>
                </a:lnTo>
                <a:lnTo>
                  <a:pt x="551631" y="619066"/>
                </a:lnTo>
                <a:lnTo>
                  <a:pt x="551311" y="620799"/>
                </a:lnTo>
                <a:lnTo>
                  <a:pt x="552349" y="623098"/>
                </a:lnTo>
                <a:lnTo>
                  <a:pt x="551657" y="624519"/>
                </a:lnTo>
                <a:lnTo>
                  <a:pt x="553077" y="625271"/>
                </a:lnTo>
                <a:lnTo>
                  <a:pt x="554315" y="625402"/>
                </a:lnTo>
                <a:lnTo>
                  <a:pt x="554991" y="625964"/>
                </a:lnTo>
                <a:lnTo>
                  <a:pt x="555433" y="626774"/>
                </a:lnTo>
                <a:lnTo>
                  <a:pt x="557501" y="630566"/>
                </a:lnTo>
                <a:lnTo>
                  <a:pt x="556687" y="632049"/>
                </a:lnTo>
                <a:lnTo>
                  <a:pt x="556681" y="632915"/>
                </a:lnTo>
                <a:lnTo>
                  <a:pt x="558473" y="633300"/>
                </a:lnTo>
                <a:lnTo>
                  <a:pt x="558875" y="633859"/>
                </a:lnTo>
                <a:lnTo>
                  <a:pt x="559946" y="635353"/>
                </a:lnTo>
                <a:lnTo>
                  <a:pt x="561825" y="636171"/>
                </a:lnTo>
                <a:lnTo>
                  <a:pt x="562667" y="635371"/>
                </a:lnTo>
                <a:lnTo>
                  <a:pt x="563568" y="633774"/>
                </a:lnTo>
                <a:lnTo>
                  <a:pt x="564393" y="632256"/>
                </a:lnTo>
                <a:lnTo>
                  <a:pt x="564902" y="630580"/>
                </a:lnTo>
                <a:lnTo>
                  <a:pt x="565788" y="628345"/>
                </a:lnTo>
                <a:lnTo>
                  <a:pt x="566745" y="625789"/>
                </a:lnTo>
                <a:lnTo>
                  <a:pt x="567458" y="622836"/>
                </a:lnTo>
                <a:lnTo>
                  <a:pt x="567723" y="620842"/>
                </a:lnTo>
                <a:lnTo>
                  <a:pt x="567677" y="618927"/>
                </a:lnTo>
                <a:lnTo>
                  <a:pt x="567472" y="616934"/>
                </a:lnTo>
                <a:lnTo>
                  <a:pt x="567495" y="614620"/>
                </a:lnTo>
                <a:lnTo>
                  <a:pt x="567423" y="611588"/>
                </a:lnTo>
                <a:lnTo>
                  <a:pt x="568161" y="609435"/>
                </a:lnTo>
                <a:lnTo>
                  <a:pt x="568625" y="609245"/>
                </a:lnTo>
                <a:lnTo>
                  <a:pt x="568906" y="609131"/>
                </a:lnTo>
                <a:lnTo>
                  <a:pt x="569058" y="609185"/>
                </a:lnTo>
                <a:lnTo>
                  <a:pt x="570142" y="609572"/>
                </a:lnTo>
                <a:lnTo>
                  <a:pt x="572296" y="611288"/>
                </a:lnTo>
                <a:lnTo>
                  <a:pt x="572729" y="611633"/>
                </a:lnTo>
                <a:lnTo>
                  <a:pt x="574186" y="615980"/>
                </a:lnTo>
                <a:lnTo>
                  <a:pt x="575108" y="616682"/>
                </a:lnTo>
                <a:lnTo>
                  <a:pt x="575666" y="617105"/>
                </a:lnTo>
                <a:lnTo>
                  <a:pt x="576698" y="616276"/>
                </a:lnTo>
                <a:lnTo>
                  <a:pt x="577069" y="615477"/>
                </a:lnTo>
                <a:lnTo>
                  <a:pt x="576655" y="614520"/>
                </a:lnTo>
                <a:lnTo>
                  <a:pt x="575915" y="613006"/>
                </a:lnTo>
                <a:lnTo>
                  <a:pt x="575486" y="611492"/>
                </a:lnTo>
                <a:lnTo>
                  <a:pt x="575618" y="610454"/>
                </a:lnTo>
                <a:lnTo>
                  <a:pt x="576621" y="609814"/>
                </a:lnTo>
                <a:lnTo>
                  <a:pt x="578411" y="609332"/>
                </a:lnTo>
                <a:lnTo>
                  <a:pt x="580918" y="609405"/>
                </a:lnTo>
                <a:lnTo>
                  <a:pt x="583282" y="610038"/>
                </a:lnTo>
                <a:lnTo>
                  <a:pt x="584949" y="610913"/>
                </a:lnTo>
                <a:lnTo>
                  <a:pt x="586790" y="612584"/>
                </a:lnTo>
                <a:lnTo>
                  <a:pt x="587449" y="613938"/>
                </a:lnTo>
                <a:lnTo>
                  <a:pt x="587872" y="615294"/>
                </a:lnTo>
                <a:lnTo>
                  <a:pt x="587988" y="616889"/>
                </a:lnTo>
                <a:lnTo>
                  <a:pt x="588407" y="618005"/>
                </a:lnTo>
                <a:lnTo>
                  <a:pt x="589671" y="618480"/>
                </a:lnTo>
                <a:lnTo>
                  <a:pt x="591788" y="618636"/>
                </a:lnTo>
                <a:lnTo>
                  <a:pt x="593577" y="618794"/>
                </a:lnTo>
                <a:lnTo>
                  <a:pt x="595806" y="623551"/>
                </a:lnTo>
                <a:lnTo>
                  <a:pt x="600911" y="628604"/>
                </a:lnTo>
                <a:lnTo>
                  <a:pt x="604753" y="628133"/>
                </a:lnTo>
                <a:lnTo>
                  <a:pt x="606678" y="631817"/>
                </a:lnTo>
                <a:lnTo>
                  <a:pt x="607320" y="633045"/>
                </a:lnTo>
                <a:lnTo>
                  <a:pt x="608557" y="633362"/>
                </a:lnTo>
                <a:lnTo>
                  <a:pt x="608606" y="633082"/>
                </a:lnTo>
                <a:lnTo>
                  <a:pt x="609264" y="629338"/>
                </a:lnTo>
                <a:lnTo>
                  <a:pt x="610710" y="625938"/>
                </a:lnTo>
                <a:lnTo>
                  <a:pt x="612826" y="624216"/>
                </a:lnTo>
                <a:lnTo>
                  <a:pt x="617443" y="623845"/>
                </a:lnTo>
                <a:lnTo>
                  <a:pt x="619641" y="624081"/>
                </a:lnTo>
                <a:lnTo>
                  <a:pt x="620737" y="624077"/>
                </a:lnTo>
                <a:lnTo>
                  <a:pt x="621981" y="623677"/>
                </a:lnTo>
                <a:lnTo>
                  <a:pt x="622893" y="622558"/>
                </a:lnTo>
                <a:lnTo>
                  <a:pt x="623269" y="621919"/>
                </a:lnTo>
                <a:lnTo>
                  <a:pt x="624324" y="620161"/>
                </a:lnTo>
                <a:lnTo>
                  <a:pt x="625393" y="619043"/>
                </a:lnTo>
                <a:lnTo>
                  <a:pt x="625853" y="618562"/>
                </a:lnTo>
                <a:lnTo>
                  <a:pt x="627011" y="617921"/>
                </a:lnTo>
                <a:lnTo>
                  <a:pt x="628412" y="617521"/>
                </a:lnTo>
                <a:lnTo>
                  <a:pt x="629646" y="616800"/>
                </a:lnTo>
                <a:lnTo>
                  <a:pt x="630415" y="616160"/>
                </a:lnTo>
                <a:lnTo>
                  <a:pt x="630701" y="615042"/>
                </a:lnTo>
                <a:lnTo>
                  <a:pt x="631064" y="613845"/>
                </a:lnTo>
                <a:lnTo>
                  <a:pt x="632197" y="612087"/>
                </a:lnTo>
                <a:lnTo>
                  <a:pt x="633719" y="610249"/>
                </a:lnTo>
                <a:lnTo>
                  <a:pt x="634810" y="610007"/>
                </a:lnTo>
                <a:lnTo>
                  <a:pt x="637237" y="610002"/>
                </a:lnTo>
                <a:lnTo>
                  <a:pt x="639434" y="610158"/>
                </a:lnTo>
                <a:lnTo>
                  <a:pt x="641470" y="610153"/>
                </a:lnTo>
                <a:lnTo>
                  <a:pt x="642395" y="609592"/>
                </a:lnTo>
                <a:lnTo>
                  <a:pt x="643368" y="607676"/>
                </a:lnTo>
                <a:lnTo>
                  <a:pt x="644582" y="605998"/>
                </a:lnTo>
                <a:lnTo>
                  <a:pt x="645801" y="604639"/>
                </a:lnTo>
                <a:lnTo>
                  <a:pt x="646985" y="605035"/>
                </a:lnTo>
                <a:lnTo>
                  <a:pt x="648032" y="606230"/>
                </a:lnTo>
                <a:lnTo>
                  <a:pt x="649019" y="608222"/>
                </a:lnTo>
                <a:lnTo>
                  <a:pt x="650170" y="610532"/>
                </a:lnTo>
                <a:lnTo>
                  <a:pt x="651081" y="612605"/>
                </a:lnTo>
                <a:lnTo>
                  <a:pt x="652360" y="613639"/>
                </a:lnTo>
                <a:lnTo>
                  <a:pt x="653848" y="613636"/>
                </a:lnTo>
                <a:lnTo>
                  <a:pt x="655169" y="613235"/>
                </a:lnTo>
                <a:lnTo>
                  <a:pt x="655561" y="612777"/>
                </a:lnTo>
                <a:lnTo>
                  <a:pt x="655213" y="611258"/>
                </a:lnTo>
                <a:lnTo>
                  <a:pt x="654540" y="608308"/>
                </a:lnTo>
                <a:lnTo>
                  <a:pt x="654077" y="606966"/>
                </a:lnTo>
                <a:lnTo>
                  <a:pt x="653385" y="604955"/>
                </a:lnTo>
                <a:lnTo>
                  <a:pt x="650496" y="601961"/>
                </a:lnTo>
                <a:lnTo>
                  <a:pt x="649763" y="599619"/>
                </a:lnTo>
                <a:lnTo>
                  <a:pt x="649466" y="598671"/>
                </a:lnTo>
                <a:lnTo>
                  <a:pt x="647432" y="597294"/>
                </a:lnTo>
                <a:lnTo>
                  <a:pt x="646894" y="594563"/>
                </a:lnTo>
                <a:lnTo>
                  <a:pt x="648722" y="589866"/>
                </a:lnTo>
                <a:lnTo>
                  <a:pt x="649495" y="585284"/>
                </a:lnTo>
                <a:lnTo>
                  <a:pt x="649462" y="584213"/>
                </a:lnTo>
                <a:lnTo>
                  <a:pt x="649394" y="581937"/>
                </a:lnTo>
                <a:lnTo>
                  <a:pt x="648874" y="581173"/>
                </a:lnTo>
                <a:lnTo>
                  <a:pt x="648808" y="579743"/>
                </a:lnTo>
                <a:lnTo>
                  <a:pt x="646972" y="578310"/>
                </a:lnTo>
                <a:lnTo>
                  <a:pt x="645782" y="577596"/>
                </a:lnTo>
                <a:lnTo>
                  <a:pt x="645206" y="576479"/>
                </a:lnTo>
                <a:lnTo>
                  <a:pt x="645971" y="575760"/>
                </a:lnTo>
                <a:lnTo>
                  <a:pt x="647162" y="576396"/>
                </a:lnTo>
                <a:lnTo>
                  <a:pt x="649129" y="576790"/>
                </a:lnTo>
                <a:lnTo>
                  <a:pt x="650779" y="577025"/>
                </a:lnTo>
                <a:lnTo>
                  <a:pt x="652581" y="577022"/>
                </a:lnTo>
                <a:lnTo>
                  <a:pt x="654912" y="576299"/>
                </a:lnTo>
                <a:lnTo>
                  <a:pt x="657023" y="576136"/>
                </a:lnTo>
                <a:lnTo>
                  <a:pt x="658994" y="576688"/>
                </a:lnTo>
                <a:lnTo>
                  <a:pt x="663175" y="577957"/>
                </a:lnTo>
                <a:lnTo>
                  <a:pt x="666885" y="579224"/>
                </a:lnTo>
                <a:lnTo>
                  <a:pt x="669959" y="580016"/>
                </a:lnTo>
                <a:lnTo>
                  <a:pt x="673268" y="580886"/>
                </a:lnTo>
                <a:lnTo>
                  <a:pt x="675237" y="581361"/>
                </a:lnTo>
                <a:lnTo>
                  <a:pt x="676792" y="580879"/>
                </a:lnTo>
                <a:lnTo>
                  <a:pt x="678978" y="580635"/>
                </a:lnTo>
                <a:lnTo>
                  <a:pt x="681318" y="580232"/>
                </a:lnTo>
                <a:lnTo>
                  <a:pt x="683509" y="580147"/>
                </a:lnTo>
                <a:lnTo>
                  <a:pt x="685779" y="580062"/>
                </a:lnTo>
                <a:lnTo>
                  <a:pt x="687968" y="579976"/>
                </a:lnTo>
                <a:lnTo>
                  <a:pt x="690316" y="579891"/>
                </a:lnTo>
                <a:lnTo>
                  <a:pt x="691706" y="579180"/>
                </a:lnTo>
                <a:lnTo>
                  <a:pt x="691729" y="579007"/>
                </a:lnTo>
                <a:lnTo>
                  <a:pt x="692098" y="576208"/>
                </a:lnTo>
                <a:lnTo>
                  <a:pt x="691112" y="575581"/>
                </a:lnTo>
                <a:lnTo>
                  <a:pt x="690808" y="574774"/>
                </a:lnTo>
                <a:lnTo>
                  <a:pt x="690906" y="573307"/>
                </a:lnTo>
                <a:lnTo>
                  <a:pt x="691016" y="571677"/>
                </a:lnTo>
                <a:lnTo>
                  <a:pt x="689052" y="569247"/>
                </a:lnTo>
                <a:lnTo>
                  <a:pt x="689196" y="568459"/>
                </a:lnTo>
                <a:lnTo>
                  <a:pt x="689243" y="568195"/>
                </a:lnTo>
                <a:lnTo>
                  <a:pt x="688472" y="566928"/>
                </a:lnTo>
                <a:lnTo>
                  <a:pt x="689757" y="565720"/>
                </a:lnTo>
                <a:lnTo>
                  <a:pt x="689917" y="565182"/>
                </a:lnTo>
                <a:lnTo>
                  <a:pt x="689973" y="564995"/>
                </a:lnTo>
                <a:lnTo>
                  <a:pt x="690327" y="563802"/>
                </a:lnTo>
                <a:lnTo>
                  <a:pt x="691506" y="563439"/>
                </a:lnTo>
                <a:lnTo>
                  <a:pt x="691600" y="562853"/>
                </a:lnTo>
                <a:lnTo>
                  <a:pt x="691961" y="560590"/>
                </a:lnTo>
                <a:lnTo>
                  <a:pt x="692265" y="560084"/>
                </a:lnTo>
                <a:lnTo>
                  <a:pt x="692963" y="558924"/>
                </a:lnTo>
                <a:lnTo>
                  <a:pt x="693539" y="556326"/>
                </a:lnTo>
                <a:lnTo>
                  <a:pt x="694098" y="555065"/>
                </a:lnTo>
                <a:lnTo>
                  <a:pt x="695867" y="551074"/>
                </a:lnTo>
                <a:lnTo>
                  <a:pt x="697493" y="548855"/>
                </a:lnTo>
                <a:lnTo>
                  <a:pt x="696881" y="547673"/>
                </a:lnTo>
                <a:lnTo>
                  <a:pt x="696953" y="546373"/>
                </a:lnTo>
                <a:lnTo>
                  <a:pt x="697947" y="545882"/>
                </a:lnTo>
                <a:lnTo>
                  <a:pt x="698511" y="545081"/>
                </a:lnTo>
                <a:lnTo>
                  <a:pt x="697774" y="544023"/>
                </a:lnTo>
                <a:lnTo>
                  <a:pt x="698134" y="543088"/>
                </a:lnTo>
                <a:lnTo>
                  <a:pt x="698166" y="541113"/>
                </a:lnTo>
                <a:lnTo>
                  <a:pt x="703086" y="536940"/>
                </a:lnTo>
                <a:lnTo>
                  <a:pt x="707725" y="538372"/>
                </a:lnTo>
                <a:lnTo>
                  <a:pt x="709382" y="538847"/>
                </a:lnTo>
                <a:lnTo>
                  <a:pt x="710740" y="539960"/>
                </a:lnTo>
                <a:lnTo>
                  <a:pt x="711630" y="541155"/>
                </a:lnTo>
                <a:lnTo>
                  <a:pt x="713440" y="541551"/>
                </a:lnTo>
                <a:lnTo>
                  <a:pt x="715330" y="542025"/>
                </a:lnTo>
                <a:lnTo>
                  <a:pt x="716432" y="542262"/>
                </a:lnTo>
                <a:lnTo>
                  <a:pt x="717706" y="543137"/>
                </a:lnTo>
                <a:lnTo>
                  <a:pt x="719065" y="544251"/>
                </a:lnTo>
                <a:lnTo>
                  <a:pt x="720654" y="545204"/>
                </a:lnTo>
                <a:lnTo>
                  <a:pt x="722556" y="546157"/>
                </a:lnTo>
                <a:lnTo>
                  <a:pt x="724706" y="547668"/>
                </a:lnTo>
                <a:lnTo>
                  <a:pt x="726513" y="547904"/>
                </a:lnTo>
                <a:lnTo>
                  <a:pt x="727355" y="547104"/>
                </a:lnTo>
                <a:lnTo>
                  <a:pt x="728423" y="545905"/>
                </a:lnTo>
                <a:lnTo>
                  <a:pt x="728406" y="545188"/>
                </a:lnTo>
                <a:lnTo>
                  <a:pt x="727507" y="543595"/>
                </a:lnTo>
                <a:lnTo>
                  <a:pt x="725094" y="540967"/>
                </a:lnTo>
                <a:lnTo>
                  <a:pt x="724977" y="539371"/>
                </a:lnTo>
                <a:lnTo>
                  <a:pt x="726099" y="537136"/>
                </a:lnTo>
                <a:lnTo>
                  <a:pt x="727397" y="535776"/>
                </a:lnTo>
                <a:lnTo>
                  <a:pt x="729489" y="534814"/>
                </a:lnTo>
                <a:lnTo>
                  <a:pt x="730521" y="535370"/>
                </a:lnTo>
                <a:lnTo>
                  <a:pt x="731408" y="536485"/>
                </a:lnTo>
                <a:lnTo>
                  <a:pt x="732543" y="538078"/>
                </a:lnTo>
                <a:lnTo>
                  <a:pt x="733524" y="539833"/>
                </a:lnTo>
                <a:lnTo>
                  <a:pt x="734420" y="541267"/>
                </a:lnTo>
                <a:lnTo>
                  <a:pt x="735763" y="541741"/>
                </a:lnTo>
                <a:lnTo>
                  <a:pt x="736598" y="540622"/>
                </a:lnTo>
                <a:lnTo>
                  <a:pt x="736557" y="538948"/>
                </a:lnTo>
                <a:lnTo>
                  <a:pt x="736405" y="535836"/>
                </a:lnTo>
                <a:lnTo>
                  <a:pt x="736302" y="531529"/>
                </a:lnTo>
                <a:lnTo>
                  <a:pt x="736172" y="526104"/>
                </a:lnTo>
                <a:lnTo>
                  <a:pt x="736106" y="523313"/>
                </a:lnTo>
                <a:lnTo>
                  <a:pt x="736054" y="521159"/>
                </a:lnTo>
                <a:lnTo>
                  <a:pt x="734849" y="519886"/>
                </a:lnTo>
                <a:lnTo>
                  <a:pt x="733447" y="520208"/>
                </a:lnTo>
                <a:lnTo>
                  <a:pt x="731982" y="521168"/>
                </a:lnTo>
                <a:lnTo>
                  <a:pt x="730300" y="522847"/>
                </a:lnTo>
                <a:lnTo>
                  <a:pt x="728676" y="523728"/>
                </a:lnTo>
                <a:lnTo>
                  <a:pt x="727597" y="524448"/>
                </a:lnTo>
                <a:lnTo>
                  <a:pt x="726032" y="524531"/>
                </a:lnTo>
                <a:lnTo>
                  <a:pt x="725766" y="523175"/>
                </a:lnTo>
                <a:lnTo>
                  <a:pt x="725965" y="521740"/>
                </a:lnTo>
                <a:lnTo>
                  <a:pt x="726550" y="519982"/>
                </a:lnTo>
                <a:lnTo>
                  <a:pt x="727379" y="518625"/>
                </a:lnTo>
                <a:lnTo>
                  <a:pt x="728431" y="516787"/>
                </a:lnTo>
                <a:lnTo>
                  <a:pt x="729883" y="515268"/>
                </a:lnTo>
                <a:lnTo>
                  <a:pt x="731247" y="513352"/>
                </a:lnTo>
                <a:lnTo>
                  <a:pt x="732233" y="511993"/>
                </a:lnTo>
                <a:lnTo>
                  <a:pt x="733678" y="510235"/>
                </a:lnTo>
                <a:lnTo>
                  <a:pt x="735343" y="507758"/>
                </a:lnTo>
                <a:lnTo>
                  <a:pt x="736987" y="507835"/>
                </a:lnTo>
                <a:lnTo>
                  <a:pt x="738492" y="508469"/>
                </a:lnTo>
                <a:lnTo>
                  <a:pt x="740155" y="509264"/>
                </a:lnTo>
                <a:lnTo>
                  <a:pt x="742609" y="510376"/>
                </a:lnTo>
                <a:lnTo>
                  <a:pt x="744524" y="511887"/>
                </a:lnTo>
                <a:lnTo>
                  <a:pt x="746584" y="512840"/>
                </a:lnTo>
                <a:lnTo>
                  <a:pt x="748598" y="513141"/>
                </a:lnTo>
                <a:lnTo>
                  <a:pt x="750459" y="512720"/>
                </a:lnTo>
                <a:lnTo>
                  <a:pt x="750901" y="511609"/>
                </a:lnTo>
                <a:lnTo>
                  <a:pt x="750297" y="509435"/>
                </a:lnTo>
                <a:lnTo>
                  <a:pt x="751231" y="508822"/>
                </a:lnTo>
                <a:lnTo>
                  <a:pt x="753488" y="505245"/>
                </a:lnTo>
                <a:lnTo>
                  <a:pt x="752260" y="503626"/>
                </a:lnTo>
                <a:lnTo>
                  <a:pt x="752639" y="502575"/>
                </a:lnTo>
                <a:lnTo>
                  <a:pt x="752503" y="500297"/>
                </a:lnTo>
                <a:lnTo>
                  <a:pt x="753159" y="499419"/>
                </a:lnTo>
                <a:lnTo>
                  <a:pt x="753098" y="498737"/>
                </a:lnTo>
                <a:lnTo>
                  <a:pt x="753044" y="498117"/>
                </a:lnTo>
                <a:lnTo>
                  <a:pt x="753633" y="496476"/>
                </a:lnTo>
                <a:lnTo>
                  <a:pt x="753865" y="495830"/>
                </a:lnTo>
                <a:lnTo>
                  <a:pt x="752758" y="494831"/>
                </a:lnTo>
                <a:lnTo>
                  <a:pt x="752703" y="494087"/>
                </a:lnTo>
                <a:lnTo>
                  <a:pt x="753376" y="493643"/>
                </a:lnTo>
                <a:lnTo>
                  <a:pt x="753635" y="493473"/>
                </a:lnTo>
                <a:lnTo>
                  <a:pt x="756007" y="491040"/>
                </a:lnTo>
                <a:lnTo>
                  <a:pt x="757324" y="490399"/>
                </a:lnTo>
                <a:lnTo>
                  <a:pt x="759117" y="490077"/>
                </a:lnTo>
                <a:lnTo>
                  <a:pt x="761086" y="490551"/>
                </a:lnTo>
                <a:lnTo>
                  <a:pt x="762906" y="491344"/>
                </a:lnTo>
                <a:lnTo>
                  <a:pt x="763704" y="491981"/>
                </a:lnTo>
                <a:lnTo>
                  <a:pt x="765143" y="493174"/>
                </a:lnTo>
                <a:lnTo>
                  <a:pt x="766433" y="494767"/>
                </a:lnTo>
                <a:lnTo>
                  <a:pt x="768431" y="496438"/>
                </a:lnTo>
                <a:lnTo>
                  <a:pt x="769316" y="497394"/>
                </a:lnTo>
                <a:lnTo>
                  <a:pt x="770506" y="498029"/>
                </a:lnTo>
                <a:lnTo>
                  <a:pt x="772646" y="499142"/>
                </a:lnTo>
                <a:lnTo>
                  <a:pt x="774697" y="499775"/>
                </a:lnTo>
                <a:lnTo>
                  <a:pt x="777604" y="500168"/>
                </a:lnTo>
                <a:lnTo>
                  <a:pt x="779800" y="500323"/>
                </a:lnTo>
                <a:lnTo>
                  <a:pt x="782045" y="500509"/>
                </a:lnTo>
                <a:lnTo>
                  <a:pt x="783410" y="500634"/>
                </a:lnTo>
                <a:lnTo>
                  <a:pt x="785137" y="500791"/>
                </a:lnTo>
                <a:lnTo>
                  <a:pt x="786012" y="501347"/>
                </a:lnTo>
                <a:lnTo>
                  <a:pt x="787055" y="502382"/>
                </a:lnTo>
                <a:lnTo>
                  <a:pt x="787642" y="504056"/>
                </a:lnTo>
                <a:lnTo>
                  <a:pt x="788322" y="506288"/>
                </a:lnTo>
                <a:lnTo>
                  <a:pt x="788919" y="508281"/>
                </a:lnTo>
                <a:lnTo>
                  <a:pt x="789848" y="511151"/>
                </a:lnTo>
                <a:lnTo>
                  <a:pt x="790764" y="513383"/>
                </a:lnTo>
                <a:lnTo>
                  <a:pt x="791823" y="515136"/>
                </a:lnTo>
                <a:lnTo>
                  <a:pt x="793252" y="515930"/>
                </a:lnTo>
                <a:lnTo>
                  <a:pt x="794356" y="516246"/>
                </a:lnTo>
                <a:lnTo>
                  <a:pt x="795458" y="516483"/>
                </a:lnTo>
                <a:lnTo>
                  <a:pt x="796799" y="516880"/>
                </a:lnTo>
                <a:lnTo>
                  <a:pt x="797131" y="517677"/>
                </a:lnTo>
                <a:lnTo>
                  <a:pt x="797201" y="520628"/>
                </a:lnTo>
                <a:lnTo>
                  <a:pt x="797497" y="523180"/>
                </a:lnTo>
                <a:lnTo>
                  <a:pt x="798332" y="525332"/>
                </a:lnTo>
                <a:lnTo>
                  <a:pt x="799770" y="526526"/>
                </a:lnTo>
                <a:lnTo>
                  <a:pt x="801109" y="526841"/>
                </a:lnTo>
                <a:lnTo>
                  <a:pt x="802569" y="525721"/>
                </a:lnTo>
                <a:lnTo>
                  <a:pt x="804432" y="523712"/>
                </a:lnTo>
                <a:lnTo>
                  <a:pt x="804561" y="523604"/>
                </a:lnTo>
                <a:lnTo>
                  <a:pt x="806896" y="521650"/>
                </a:lnTo>
                <a:lnTo>
                  <a:pt x="810058" y="521238"/>
                </a:lnTo>
                <a:lnTo>
                  <a:pt x="811646" y="522113"/>
                </a:lnTo>
                <a:lnTo>
                  <a:pt x="813555" y="523385"/>
                </a:lnTo>
                <a:lnTo>
                  <a:pt x="815214" y="523939"/>
                </a:lnTo>
                <a:lnTo>
                  <a:pt x="817807" y="524333"/>
                </a:lnTo>
                <a:lnTo>
                  <a:pt x="819231" y="524968"/>
                </a:lnTo>
                <a:lnTo>
                  <a:pt x="820242" y="526578"/>
                </a:lnTo>
                <a:lnTo>
                  <a:pt x="820256" y="528809"/>
                </a:lnTo>
                <a:lnTo>
                  <a:pt x="820598" y="529857"/>
                </a:lnTo>
                <a:lnTo>
                  <a:pt x="822025" y="534249"/>
                </a:lnTo>
                <a:lnTo>
                  <a:pt x="825273" y="538501"/>
                </a:lnTo>
                <a:lnTo>
                  <a:pt x="825407" y="538758"/>
                </a:lnTo>
                <a:lnTo>
                  <a:pt x="826589" y="541033"/>
                </a:lnTo>
                <a:lnTo>
                  <a:pt x="826542" y="542975"/>
                </a:lnTo>
                <a:lnTo>
                  <a:pt x="826491" y="545062"/>
                </a:lnTo>
                <a:lnTo>
                  <a:pt x="827000" y="545863"/>
                </a:lnTo>
                <a:lnTo>
                  <a:pt x="827742" y="547035"/>
                </a:lnTo>
                <a:lnTo>
                  <a:pt x="829612" y="549006"/>
                </a:lnTo>
                <a:lnTo>
                  <a:pt x="830504" y="547679"/>
                </a:lnTo>
                <a:lnTo>
                  <a:pt x="831562" y="546082"/>
                </a:lnTo>
                <a:lnTo>
                  <a:pt x="832646" y="545601"/>
                </a:lnTo>
                <a:lnTo>
                  <a:pt x="834430" y="544879"/>
                </a:lnTo>
                <a:lnTo>
                  <a:pt x="836619" y="544715"/>
                </a:lnTo>
                <a:lnTo>
                  <a:pt x="838956" y="544151"/>
                </a:lnTo>
                <a:lnTo>
                  <a:pt x="840190" y="543431"/>
                </a:lnTo>
                <a:lnTo>
                  <a:pt x="842203" y="542468"/>
                </a:lnTo>
                <a:lnTo>
                  <a:pt x="845305" y="541186"/>
                </a:lnTo>
                <a:lnTo>
                  <a:pt x="848640" y="539823"/>
                </a:lnTo>
                <a:lnTo>
                  <a:pt x="851435" y="538780"/>
                </a:lnTo>
                <a:lnTo>
                  <a:pt x="853942" y="537813"/>
                </a:lnTo>
                <a:lnTo>
                  <a:pt x="856048" y="537986"/>
                </a:lnTo>
                <a:lnTo>
                  <a:pt x="857599" y="538657"/>
                </a:lnTo>
                <a:lnTo>
                  <a:pt x="860217" y="541366"/>
                </a:lnTo>
                <a:lnTo>
                  <a:pt x="861954" y="541726"/>
                </a:lnTo>
                <a:lnTo>
                  <a:pt x="862155" y="541719"/>
                </a:lnTo>
                <a:lnTo>
                  <a:pt x="865384" y="541620"/>
                </a:lnTo>
                <a:lnTo>
                  <a:pt x="866182" y="541595"/>
                </a:lnTo>
                <a:lnTo>
                  <a:pt x="867031" y="541569"/>
                </a:lnTo>
                <a:lnTo>
                  <a:pt x="869501" y="540562"/>
                </a:lnTo>
                <a:lnTo>
                  <a:pt x="875201" y="541144"/>
                </a:lnTo>
                <a:lnTo>
                  <a:pt x="876748" y="540761"/>
                </a:lnTo>
                <a:lnTo>
                  <a:pt x="876619" y="539957"/>
                </a:lnTo>
                <a:lnTo>
                  <a:pt x="876490" y="539152"/>
                </a:lnTo>
                <a:lnTo>
                  <a:pt x="877724" y="538462"/>
                </a:lnTo>
                <a:lnTo>
                  <a:pt x="877801" y="537982"/>
                </a:lnTo>
                <a:lnTo>
                  <a:pt x="877903" y="537347"/>
                </a:lnTo>
                <a:lnTo>
                  <a:pt x="877337" y="535987"/>
                </a:lnTo>
                <a:lnTo>
                  <a:pt x="874894" y="534541"/>
                </a:lnTo>
                <a:lnTo>
                  <a:pt x="874230" y="534149"/>
                </a:lnTo>
                <a:lnTo>
                  <a:pt x="873851" y="532911"/>
                </a:lnTo>
                <a:lnTo>
                  <a:pt x="873882" y="532692"/>
                </a:lnTo>
                <a:lnTo>
                  <a:pt x="874029" y="531672"/>
                </a:lnTo>
                <a:lnTo>
                  <a:pt x="870357" y="528598"/>
                </a:lnTo>
                <a:lnTo>
                  <a:pt x="868030" y="527412"/>
                </a:lnTo>
                <a:lnTo>
                  <a:pt x="866877" y="526823"/>
                </a:lnTo>
                <a:lnTo>
                  <a:pt x="863029" y="525424"/>
                </a:lnTo>
                <a:lnTo>
                  <a:pt x="861288" y="524320"/>
                </a:lnTo>
                <a:lnTo>
                  <a:pt x="860040" y="522904"/>
                </a:lnTo>
                <a:lnTo>
                  <a:pt x="858407" y="519281"/>
                </a:lnTo>
                <a:lnTo>
                  <a:pt x="857773" y="517874"/>
                </a:lnTo>
                <a:lnTo>
                  <a:pt x="857534" y="517345"/>
                </a:lnTo>
                <a:lnTo>
                  <a:pt x="857089" y="516355"/>
                </a:lnTo>
                <a:lnTo>
                  <a:pt x="856720" y="516386"/>
                </a:lnTo>
                <a:lnTo>
                  <a:pt x="856285" y="516422"/>
                </a:lnTo>
                <a:lnTo>
                  <a:pt x="855712" y="517055"/>
                </a:lnTo>
                <a:lnTo>
                  <a:pt x="855608" y="517171"/>
                </a:lnTo>
                <a:lnTo>
                  <a:pt x="855178" y="516604"/>
                </a:lnTo>
                <a:lnTo>
                  <a:pt x="854671" y="515938"/>
                </a:lnTo>
                <a:lnTo>
                  <a:pt x="853430" y="515575"/>
                </a:lnTo>
                <a:lnTo>
                  <a:pt x="853219" y="511548"/>
                </a:lnTo>
                <a:lnTo>
                  <a:pt x="852316" y="509118"/>
                </a:lnTo>
                <a:lnTo>
                  <a:pt x="850509" y="504255"/>
                </a:lnTo>
                <a:lnTo>
                  <a:pt x="851077" y="503682"/>
                </a:lnTo>
                <a:lnTo>
                  <a:pt x="851495" y="503258"/>
                </a:lnTo>
                <a:lnTo>
                  <a:pt x="851356" y="500905"/>
                </a:lnTo>
                <a:lnTo>
                  <a:pt x="851713" y="498487"/>
                </a:lnTo>
                <a:lnTo>
                  <a:pt x="852629" y="496561"/>
                </a:lnTo>
                <a:lnTo>
                  <a:pt x="853063" y="496059"/>
                </a:lnTo>
                <a:lnTo>
                  <a:pt x="854842" y="494005"/>
                </a:lnTo>
                <a:lnTo>
                  <a:pt x="855261" y="493117"/>
                </a:lnTo>
                <a:lnTo>
                  <a:pt x="855516" y="492576"/>
                </a:lnTo>
                <a:lnTo>
                  <a:pt x="855603" y="490638"/>
                </a:lnTo>
                <a:lnTo>
                  <a:pt x="855779" y="486676"/>
                </a:lnTo>
                <a:lnTo>
                  <a:pt x="855788" y="486503"/>
                </a:lnTo>
                <a:lnTo>
                  <a:pt x="857504" y="483890"/>
                </a:lnTo>
                <a:lnTo>
                  <a:pt x="858400" y="478494"/>
                </a:lnTo>
                <a:lnTo>
                  <a:pt x="860386" y="478790"/>
                </a:lnTo>
                <a:lnTo>
                  <a:pt x="860547" y="475011"/>
                </a:lnTo>
                <a:lnTo>
                  <a:pt x="860148" y="470739"/>
                </a:lnTo>
                <a:lnTo>
                  <a:pt x="861962" y="471129"/>
                </a:lnTo>
                <a:lnTo>
                  <a:pt x="863381" y="470871"/>
                </a:lnTo>
                <a:lnTo>
                  <a:pt x="864702" y="470099"/>
                </a:lnTo>
                <a:lnTo>
                  <a:pt x="866023" y="469141"/>
                </a:lnTo>
                <a:lnTo>
                  <a:pt x="867771" y="468654"/>
                </a:lnTo>
                <a:lnTo>
                  <a:pt x="868671" y="468667"/>
                </a:lnTo>
                <a:lnTo>
                  <a:pt x="869711" y="468683"/>
                </a:lnTo>
                <a:lnTo>
                  <a:pt x="871037" y="469076"/>
                </a:lnTo>
                <a:lnTo>
                  <a:pt x="873025" y="469570"/>
                </a:lnTo>
                <a:lnTo>
                  <a:pt x="874209" y="469914"/>
                </a:lnTo>
                <a:lnTo>
                  <a:pt x="875250" y="470348"/>
                </a:lnTo>
                <a:lnTo>
                  <a:pt x="876388" y="471018"/>
                </a:lnTo>
                <a:lnTo>
                  <a:pt x="877149" y="471960"/>
                </a:lnTo>
                <a:lnTo>
                  <a:pt x="877909" y="472949"/>
                </a:lnTo>
                <a:lnTo>
                  <a:pt x="878481" y="474123"/>
                </a:lnTo>
                <a:lnTo>
                  <a:pt x="878815" y="475106"/>
                </a:lnTo>
                <a:lnTo>
                  <a:pt x="879247" y="476556"/>
                </a:lnTo>
                <a:lnTo>
                  <a:pt x="879677" y="477634"/>
                </a:lnTo>
                <a:lnTo>
                  <a:pt x="880538" y="480628"/>
                </a:lnTo>
                <a:lnTo>
                  <a:pt x="881158" y="481895"/>
                </a:lnTo>
                <a:lnTo>
                  <a:pt x="881683" y="483161"/>
                </a:lnTo>
                <a:lnTo>
                  <a:pt x="882661" y="485025"/>
                </a:lnTo>
                <a:lnTo>
                  <a:pt x="885182" y="492257"/>
                </a:lnTo>
                <a:lnTo>
                  <a:pt x="885786" y="493357"/>
                </a:lnTo>
                <a:lnTo>
                  <a:pt x="886278" y="494255"/>
                </a:lnTo>
                <a:lnTo>
                  <a:pt x="886873" y="495344"/>
                </a:lnTo>
                <a:lnTo>
                  <a:pt x="889795" y="496937"/>
                </a:lnTo>
                <a:lnTo>
                  <a:pt x="891103" y="498228"/>
                </a:lnTo>
                <a:lnTo>
                  <a:pt x="892216" y="498098"/>
                </a:lnTo>
                <a:lnTo>
                  <a:pt x="892774" y="498032"/>
                </a:lnTo>
                <a:lnTo>
                  <a:pt x="893577" y="497654"/>
                </a:lnTo>
                <a:lnTo>
                  <a:pt x="894198" y="497960"/>
                </a:lnTo>
                <a:lnTo>
                  <a:pt x="894878" y="497708"/>
                </a:lnTo>
                <a:lnTo>
                  <a:pt x="895214" y="497368"/>
                </a:lnTo>
                <a:lnTo>
                  <a:pt x="895863" y="496711"/>
                </a:lnTo>
                <a:lnTo>
                  <a:pt x="897029" y="496235"/>
                </a:lnTo>
                <a:lnTo>
                  <a:pt x="897717" y="495956"/>
                </a:lnTo>
                <a:lnTo>
                  <a:pt x="898111" y="494683"/>
                </a:lnTo>
                <a:lnTo>
                  <a:pt x="898556" y="493369"/>
                </a:lnTo>
                <a:lnTo>
                  <a:pt x="899308" y="492723"/>
                </a:lnTo>
                <a:lnTo>
                  <a:pt x="899786" y="492556"/>
                </a:lnTo>
                <a:lnTo>
                  <a:pt x="903262" y="491336"/>
                </a:lnTo>
                <a:lnTo>
                  <a:pt x="903823" y="491827"/>
                </a:lnTo>
                <a:lnTo>
                  <a:pt x="905747" y="492309"/>
                </a:lnTo>
                <a:lnTo>
                  <a:pt x="906797" y="491871"/>
                </a:lnTo>
                <a:lnTo>
                  <a:pt x="909657" y="488607"/>
                </a:lnTo>
                <a:lnTo>
                  <a:pt x="910505" y="487595"/>
                </a:lnTo>
                <a:lnTo>
                  <a:pt x="911544" y="486959"/>
                </a:lnTo>
                <a:lnTo>
                  <a:pt x="912489" y="486786"/>
                </a:lnTo>
                <a:lnTo>
                  <a:pt x="913812" y="486339"/>
                </a:lnTo>
                <a:lnTo>
                  <a:pt x="915887" y="484786"/>
                </a:lnTo>
                <a:lnTo>
                  <a:pt x="917775" y="483790"/>
                </a:lnTo>
                <a:lnTo>
                  <a:pt x="919947" y="482518"/>
                </a:lnTo>
                <a:lnTo>
                  <a:pt x="921554" y="482077"/>
                </a:lnTo>
                <a:lnTo>
                  <a:pt x="923541" y="481920"/>
                </a:lnTo>
                <a:lnTo>
                  <a:pt x="925905" y="481768"/>
                </a:lnTo>
                <a:lnTo>
                  <a:pt x="929496" y="480517"/>
                </a:lnTo>
                <a:lnTo>
                  <a:pt x="932140" y="479531"/>
                </a:lnTo>
                <a:lnTo>
                  <a:pt x="935542" y="478649"/>
                </a:lnTo>
                <a:lnTo>
                  <a:pt x="938191" y="478316"/>
                </a:lnTo>
                <a:lnTo>
                  <a:pt x="942081" y="477647"/>
                </a:lnTo>
                <a:lnTo>
                  <a:pt x="945494" y="478679"/>
                </a:lnTo>
                <a:lnTo>
                  <a:pt x="947194" y="480222"/>
                </a:lnTo>
                <a:lnTo>
                  <a:pt x="947798" y="480770"/>
                </a:lnTo>
                <a:lnTo>
                  <a:pt x="948388" y="481032"/>
                </a:lnTo>
                <a:lnTo>
                  <a:pt x="949040" y="481320"/>
                </a:lnTo>
                <a:lnTo>
                  <a:pt x="953504" y="482098"/>
                </a:lnTo>
                <a:lnTo>
                  <a:pt x="953805" y="482312"/>
                </a:lnTo>
                <a:lnTo>
                  <a:pt x="955308" y="483388"/>
                </a:lnTo>
                <a:lnTo>
                  <a:pt x="956256" y="483329"/>
                </a:lnTo>
                <a:lnTo>
                  <a:pt x="956423" y="483319"/>
                </a:lnTo>
                <a:lnTo>
                  <a:pt x="956296" y="482762"/>
                </a:lnTo>
                <a:lnTo>
                  <a:pt x="956647" y="482086"/>
                </a:lnTo>
                <a:lnTo>
                  <a:pt x="956909" y="481581"/>
                </a:lnTo>
                <a:lnTo>
                  <a:pt x="958576" y="480827"/>
                </a:lnTo>
                <a:lnTo>
                  <a:pt x="958882" y="480144"/>
                </a:lnTo>
                <a:lnTo>
                  <a:pt x="958899" y="477485"/>
                </a:lnTo>
                <a:lnTo>
                  <a:pt x="958913" y="474879"/>
                </a:lnTo>
                <a:lnTo>
                  <a:pt x="959445" y="473070"/>
                </a:lnTo>
                <a:lnTo>
                  <a:pt x="960007" y="471156"/>
                </a:lnTo>
                <a:lnTo>
                  <a:pt x="960915" y="469847"/>
                </a:lnTo>
                <a:lnTo>
                  <a:pt x="960674" y="468734"/>
                </a:lnTo>
                <a:lnTo>
                  <a:pt x="961534" y="467429"/>
                </a:lnTo>
                <a:lnTo>
                  <a:pt x="961583" y="465075"/>
                </a:lnTo>
                <a:lnTo>
                  <a:pt x="961978" y="464342"/>
                </a:lnTo>
                <a:lnTo>
                  <a:pt x="962318" y="463708"/>
                </a:lnTo>
                <a:lnTo>
                  <a:pt x="962638" y="463555"/>
                </a:lnTo>
                <a:lnTo>
                  <a:pt x="963245" y="463268"/>
                </a:lnTo>
                <a:lnTo>
                  <a:pt x="963407" y="462565"/>
                </a:lnTo>
                <a:lnTo>
                  <a:pt x="963487" y="462213"/>
                </a:lnTo>
                <a:lnTo>
                  <a:pt x="964164" y="461590"/>
                </a:lnTo>
                <a:lnTo>
                  <a:pt x="964720" y="461152"/>
                </a:lnTo>
                <a:lnTo>
                  <a:pt x="965117" y="459726"/>
                </a:lnTo>
                <a:lnTo>
                  <a:pt x="965205" y="459415"/>
                </a:lnTo>
                <a:lnTo>
                  <a:pt x="964950" y="458148"/>
                </a:lnTo>
                <a:lnTo>
                  <a:pt x="964695" y="456878"/>
                </a:lnTo>
                <a:lnTo>
                  <a:pt x="964466" y="456570"/>
                </a:lnTo>
                <a:lnTo>
                  <a:pt x="964008" y="455954"/>
                </a:lnTo>
                <a:lnTo>
                  <a:pt x="963325" y="455710"/>
                </a:lnTo>
                <a:lnTo>
                  <a:pt x="962515" y="455488"/>
                </a:lnTo>
                <a:lnTo>
                  <a:pt x="961340" y="455164"/>
                </a:lnTo>
                <a:lnTo>
                  <a:pt x="961021" y="453617"/>
                </a:lnTo>
                <a:lnTo>
                  <a:pt x="963425" y="451621"/>
                </a:lnTo>
                <a:lnTo>
                  <a:pt x="963353" y="449825"/>
                </a:lnTo>
                <a:lnTo>
                  <a:pt x="963510" y="448445"/>
                </a:lnTo>
                <a:lnTo>
                  <a:pt x="963825" y="445672"/>
                </a:lnTo>
                <a:lnTo>
                  <a:pt x="963261" y="444685"/>
                </a:lnTo>
                <a:lnTo>
                  <a:pt x="962017" y="443700"/>
                </a:lnTo>
                <a:lnTo>
                  <a:pt x="962012" y="442834"/>
                </a:lnTo>
                <a:lnTo>
                  <a:pt x="963675" y="441089"/>
                </a:lnTo>
                <a:lnTo>
                  <a:pt x="964164" y="439970"/>
                </a:lnTo>
                <a:lnTo>
                  <a:pt x="961005" y="440176"/>
                </a:lnTo>
                <a:lnTo>
                  <a:pt x="960753" y="439372"/>
                </a:lnTo>
                <a:lnTo>
                  <a:pt x="962043" y="437506"/>
                </a:lnTo>
                <a:lnTo>
                  <a:pt x="962406" y="436079"/>
                </a:lnTo>
                <a:lnTo>
                  <a:pt x="962017" y="435217"/>
                </a:lnTo>
                <a:lnTo>
                  <a:pt x="961904" y="434967"/>
                </a:lnTo>
                <a:lnTo>
                  <a:pt x="960478" y="434853"/>
                </a:lnTo>
                <a:lnTo>
                  <a:pt x="960104" y="434483"/>
                </a:lnTo>
                <a:lnTo>
                  <a:pt x="960161" y="433554"/>
                </a:lnTo>
                <a:lnTo>
                  <a:pt x="961695" y="430943"/>
                </a:lnTo>
                <a:lnTo>
                  <a:pt x="960259" y="429031"/>
                </a:lnTo>
                <a:lnTo>
                  <a:pt x="960297" y="428546"/>
                </a:lnTo>
                <a:lnTo>
                  <a:pt x="960316" y="428287"/>
                </a:lnTo>
                <a:lnTo>
                  <a:pt x="960369" y="426553"/>
                </a:lnTo>
                <a:lnTo>
                  <a:pt x="960697" y="425918"/>
                </a:lnTo>
                <a:lnTo>
                  <a:pt x="960982" y="425372"/>
                </a:lnTo>
                <a:lnTo>
                  <a:pt x="962223" y="425053"/>
                </a:lnTo>
                <a:lnTo>
                  <a:pt x="962466" y="424991"/>
                </a:lnTo>
                <a:lnTo>
                  <a:pt x="962632" y="424657"/>
                </a:lnTo>
                <a:lnTo>
                  <a:pt x="962955" y="423997"/>
                </a:lnTo>
                <a:lnTo>
                  <a:pt x="962082" y="423013"/>
                </a:lnTo>
                <a:lnTo>
                  <a:pt x="962215" y="422334"/>
                </a:lnTo>
                <a:lnTo>
                  <a:pt x="962264" y="422082"/>
                </a:lnTo>
                <a:lnTo>
                  <a:pt x="961816" y="419607"/>
                </a:lnTo>
                <a:lnTo>
                  <a:pt x="962013" y="418796"/>
                </a:lnTo>
                <a:lnTo>
                  <a:pt x="962300" y="417622"/>
                </a:lnTo>
                <a:lnTo>
                  <a:pt x="962843" y="417102"/>
                </a:lnTo>
                <a:lnTo>
                  <a:pt x="963470" y="416500"/>
                </a:lnTo>
                <a:lnTo>
                  <a:pt x="963670" y="415723"/>
                </a:lnTo>
                <a:lnTo>
                  <a:pt x="964077" y="414142"/>
                </a:lnTo>
                <a:lnTo>
                  <a:pt x="965061" y="412898"/>
                </a:lnTo>
                <a:lnTo>
                  <a:pt x="965728" y="410664"/>
                </a:lnTo>
                <a:lnTo>
                  <a:pt x="966651" y="409233"/>
                </a:lnTo>
                <a:lnTo>
                  <a:pt x="967071" y="409071"/>
                </a:lnTo>
                <a:lnTo>
                  <a:pt x="968955" y="408292"/>
                </a:lnTo>
                <a:lnTo>
                  <a:pt x="969424" y="406615"/>
                </a:lnTo>
                <a:lnTo>
                  <a:pt x="970593" y="405121"/>
                </a:lnTo>
                <a:lnTo>
                  <a:pt x="973811" y="404606"/>
                </a:lnTo>
                <a:lnTo>
                  <a:pt x="974068" y="404554"/>
                </a:lnTo>
                <a:lnTo>
                  <a:pt x="974431" y="404478"/>
                </a:lnTo>
                <a:lnTo>
                  <a:pt x="974552" y="403937"/>
                </a:lnTo>
                <a:lnTo>
                  <a:pt x="974974" y="402060"/>
                </a:lnTo>
                <a:lnTo>
                  <a:pt x="975838" y="401498"/>
                </a:lnTo>
                <a:lnTo>
                  <a:pt x="976632" y="399200"/>
                </a:lnTo>
                <a:lnTo>
                  <a:pt x="978479" y="397331"/>
                </a:lnTo>
                <a:lnTo>
                  <a:pt x="978625" y="396824"/>
                </a:lnTo>
                <a:lnTo>
                  <a:pt x="979208" y="394789"/>
                </a:lnTo>
                <a:lnTo>
                  <a:pt x="979585" y="394820"/>
                </a:lnTo>
                <a:lnTo>
                  <a:pt x="980572" y="394903"/>
                </a:lnTo>
                <a:lnTo>
                  <a:pt x="980824" y="394368"/>
                </a:lnTo>
                <a:lnTo>
                  <a:pt x="981184" y="393600"/>
                </a:lnTo>
                <a:lnTo>
                  <a:pt x="983161" y="392411"/>
                </a:lnTo>
                <a:lnTo>
                  <a:pt x="983066" y="392097"/>
                </a:lnTo>
                <a:lnTo>
                  <a:pt x="982677" y="390709"/>
                </a:lnTo>
                <a:lnTo>
                  <a:pt x="982901" y="390369"/>
                </a:lnTo>
                <a:lnTo>
                  <a:pt x="984819" y="389579"/>
                </a:lnTo>
                <a:lnTo>
                  <a:pt x="985497" y="389300"/>
                </a:lnTo>
                <a:lnTo>
                  <a:pt x="986302" y="388408"/>
                </a:lnTo>
                <a:lnTo>
                  <a:pt x="988086" y="386435"/>
                </a:lnTo>
                <a:lnTo>
                  <a:pt x="988980" y="386067"/>
                </a:lnTo>
                <a:lnTo>
                  <a:pt x="989878" y="385697"/>
                </a:lnTo>
                <a:lnTo>
                  <a:pt x="989871" y="384599"/>
                </a:lnTo>
                <a:lnTo>
                  <a:pt x="989865" y="383514"/>
                </a:lnTo>
                <a:lnTo>
                  <a:pt x="991415" y="383629"/>
                </a:lnTo>
                <a:lnTo>
                  <a:pt x="991564" y="382707"/>
                </a:lnTo>
                <a:lnTo>
                  <a:pt x="991595" y="382512"/>
                </a:lnTo>
                <a:lnTo>
                  <a:pt x="991447" y="382211"/>
                </a:lnTo>
                <a:lnTo>
                  <a:pt x="990842" y="380969"/>
                </a:lnTo>
                <a:lnTo>
                  <a:pt x="991220" y="380517"/>
                </a:lnTo>
                <a:lnTo>
                  <a:pt x="991519" y="380159"/>
                </a:lnTo>
                <a:lnTo>
                  <a:pt x="992881" y="380028"/>
                </a:lnTo>
                <a:lnTo>
                  <a:pt x="993313" y="379468"/>
                </a:lnTo>
                <a:lnTo>
                  <a:pt x="993583" y="377823"/>
                </a:lnTo>
                <a:lnTo>
                  <a:pt x="993853" y="376183"/>
                </a:lnTo>
                <a:lnTo>
                  <a:pt x="995036" y="376377"/>
                </a:lnTo>
                <a:lnTo>
                  <a:pt x="996023" y="376541"/>
                </a:lnTo>
                <a:lnTo>
                  <a:pt x="996513" y="375547"/>
                </a:lnTo>
                <a:lnTo>
                  <a:pt x="996467" y="375381"/>
                </a:lnTo>
                <a:lnTo>
                  <a:pt x="996134" y="374186"/>
                </a:lnTo>
                <a:lnTo>
                  <a:pt x="997819" y="372064"/>
                </a:lnTo>
                <a:lnTo>
                  <a:pt x="999149" y="370391"/>
                </a:lnTo>
                <a:lnTo>
                  <a:pt x="998810" y="369904"/>
                </a:lnTo>
                <a:lnTo>
                  <a:pt x="998336" y="369219"/>
                </a:lnTo>
                <a:lnTo>
                  <a:pt x="999015" y="368596"/>
                </a:lnTo>
                <a:lnTo>
                  <a:pt x="1000552" y="368347"/>
                </a:lnTo>
                <a:lnTo>
                  <a:pt x="1000997" y="368275"/>
                </a:lnTo>
                <a:lnTo>
                  <a:pt x="1001513" y="366784"/>
                </a:lnTo>
                <a:lnTo>
                  <a:pt x="1001727" y="366164"/>
                </a:lnTo>
                <a:lnTo>
                  <a:pt x="1002283" y="365665"/>
                </a:lnTo>
                <a:lnTo>
                  <a:pt x="1003240" y="365441"/>
                </a:lnTo>
                <a:lnTo>
                  <a:pt x="1004450" y="365157"/>
                </a:lnTo>
                <a:lnTo>
                  <a:pt x="1004612" y="364967"/>
                </a:lnTo>
                <a:lnTo>
                  <a:pt x="1005681" y="363726"/>
                </a:lnTo>
                <a:lnTo>
                  <a:pt x="1006742" y="362438"/>
                </a:lnTo>
                <a:lnTo>
                  <a:pt x="1007215" y="361797"/>
                </a:lnTo>
                <a:lnTo>
                  <a:pt x="1007086" y="360001"/>
                </a:lnTo>
                <a:lnTo>
                  <a:pt x="1007302" y="359691"/>
                </a:lnTo>
                <a:lnTo>
                  <a:pt x="1007516" y="359380"/>
                </a:lnTo>
                <a:lnTo>
                  <a:pt x="1010181" y="359488"/>
                </a:lnTo>
                <a:lnTo>
                  <a:pt x="1010413" y="358237"/>
                </a:lnTo>
                <a:lnTo>
                  <a:pt x="1010346" y="357992"/>
                </a:lnTo>
                <a:lnTo>
                  <a:pt x="1010107" y="357384"/>
                </a:lnTo>
                <a:lnTo>
                  <a:pt x="1010910" y="356883"/>
                </a:lnTo>
                <a:lnTo>
                  <a:pt x="1011144" y="354342"/>
                </a:lnTo>
                <a:lnTo>
                  <a:pt x="1013683" y="353894"/>
                </a:lnTo>
                <a:lnTo>
                  <a:pt x="1014421" y="352836"/>
                </a:lnTo>
                <a:lnTo>
                  <a:pt x="1014328" y="352426"/>
                </a:lnTo>
                <a:lnTo>
                  <a:pt x="1013912" y="350611"/>
                </a:lnTo>
                <a:lnTo>
                  <a:pt x="1015046" y="348273"/>
                </a:lnTo>
                <a:lnTo>
                  <a:pt x="1015628" y="347071"/>
                </a:lnTo>
                <a:lnTo>
                  <a:pt x="1016247" y="346819"/>
                </a:lnTo>
                <a:lnTo>
                  <a:pt x="1018349" y="345754"/>
                </a:lnTo>
                <a:lnTo>
                  <a:pt x="1020106" y="344319"/>
                </a:lnTo>
                <a:lnTo>
                  <a:pt x="1021866" y="342885"/>
                </a:lnTo>
                <a:lnTo>
                  <a:pt x="1021982" y="341461"/>
                </a:lnTo>
                <a:lnTo>
                  <a:pt x="1022306" y="340841"/>
                </a:lnTo>
                <a:lnTo>
                  <a:pt x="1022534" y="340404"/>
                </a:lnTo>
                <a:lnTo>
                  <a:pt x="1023331" y="338975"/>
                </a:lnTo>
                <a:lnTo>
                  <a:pt x="1023735" y="333399"/>
                </a:lnTo>
                <a:lnTo>
                  <a:pt x="1026091" y="333571"/>
                </a:lnTo>
                <a:lnTo>
                  <a:pt x="1025646" y="331655"/>
                </a:lnTo>
                <a:lnTo>
                  <a:pt x="1025916" y="331109"/>
                </a:lnTo>
                <a:lnTo>
                  <a:pt x="1025996" y="330948"/>
                </a:lnTo>
                <a:lnTo>
                  <a:pt x="1026063" y="330813"/>
                </a:lnTo>
                <a:lnTo>
                  <a:pt x="1027682" y="329971"/>
                </a:lnTo>
                <a:lnTo>
                  <a:pt x="1027240" y="328488"/>
                </a:lnTo>
                <a:lnTo>
                  <a:pt x="1027845" y="325971"/>
                </a:lnTo>
                <a:lnTo>
                  <a:pt x="1028089" y="324954"/>
                </a:lnTo>
                <a:lnTo>
                  <a:pt x="1027280" y="324277"/>
                </a:lnTo>
                <a:lnTo>
                  <a:pt x="1027245" y="324122"/>
                </a:lnTo>
                <a:lnTo>
                  <a:pt x="1026899" y="322608"/>
                </a:lnTo>
                <a:lnTo>
                  <a:pt x="1027576" y="321551"/>
                </a:lnTo>
                <a:lnTo>
                  <a:pt x="1029680" y="321105"/>
                </a:lnTo>
                <a:lnTo>
                  <a:pt x="1029529" y="316461"/>
                </a:lnTo>
                <a:lnTo>
                  <a:pt x="1030002" y="315725"/>
                </a:lnTo>
                <a:lnTo>
                  <a:pt x="1030883" y="314349"/>
                </a:lnTo>
                <a:lnTo>
                  <a:pt x="1030380" y="313114"/>
                </a:lnTo>
                <a:lnTo>
                  <a:pt x="1030838" y="311875"/>
                </a:lnTo>
                <a:lnTo>
                  <a:pt x="1031297" y="310632"/>
                </a:lnTo>
                <a:lnTo>
                  <a:pt x="1032468" y="309510"/>
                </a:lnTo>
                <a:lnTo>
                  <a:pt x="1030978" y="309085"/>
                </a:lnTo>
                <a:lnTo>
                  <a:pt x="1030542" y="308531"/>
                </a:lnTo>
                <a:lnTo>
                  <a:pt x="1031014" y="308034"/>
                </a:lnTo>
                <a:lnTo>
                  <a:pt x="1031673" y="307342"/>
                </a:lnTo>
                <a:lnTo>
                  <a:pt x="1032144" y="306850"/>
                </a:lnTo>
                <a:lnTo>
                  <a:pt x="1031313" y="306490"/>
                </a:lnTo>
                <a:lnTo>
                  <a:pt x="1029139" y="305550"/>
                </a:lnTo>
                <a:lnTo>
                  <a:pt x="1028625" y="304647"/>
                </a:lnTo>
                <a:lnTo>
                  <a:pt x="1020850" y="304647"/>
                </a:lnTo>
                <a:lnTo>
                  <a:pt x="1018713" y="304647"/>
                </a:lnTo>
                <a:lnTo>
                  <a:pt x="1011471" y="304647"/>
                </a:lnTo>
                <a:lnTo>
                  <a:pt x="1008940" y="304647"/>
                </a:lnTo>
                <a:lnTo>
                  <a:pt x="996865" y="304647"/>
                </a:lnTo>
                <a:lnTo>
                  <a:pt x="994180" y="304647"/>
                </a:lnTo>
                <a:lnTo>
                  <a:pt x="987368" y="304647"/>
                </a:lnTo>
                <a:lnTo>
                  <a:pt x="984469" y="304647"/>
                </a:lnTo>
                <a:lnTo>
                  <a:pt x="976452" y="304647"/>
                </a:lnTo>
                <a:lnTo>
                  <a:pt x="973430" y="304647"/>
                </a:lnTo>
                <a:lnTo>
                  <a:pt x="966924" y="304647"/>
                </a:lnTo>
                <a:lnTo>
                  <a:pt x="963974" y="304647"/>
                </a:lnTo>
                <a:lnTo>
                  <a:pt x="957192" y="304647"/>
                </a:lnTo>
                <a:lnTo>
                  <a:pt x="954996" y="304647"/>
                </a:lnTo>
                <a:lnTo>
                  <a:pt x="949801" y="304647"/>
                </a:lnTo>
                <a:lnTo>
                  <a:pt x="947639" y="304647"/>
                </a:lnTo>
                <a:lnTo>
                  <a:pt x="942137" y="304647"/>
                </a:lnTo>
                <a:lnTo>
                  <a:pt x="940024" y="304647"/>
                </a:lnTo>
                <a:lnTo>
                  <a:pt x="936599" y="304647"/>
                </a:lnTo>
                <a:lnTo>
                  <a:pt x="934357" y="304647"/>
                </a:lnTo>
                <a:lnTo>
                  <a:pt x="929105" y="304647"/>
                </a:lnTo>
                <a:lnTo>
                  <a:pt x="927194" y="304647"/>
                </a:lnTo>
                <a:lnTo>
                  <a:pt x="923608" y="304647"/>
                </a:lnTo>
                <a:lnTo>
                  <a:pt x="921822" y="304647"/>
                </a:lnTo>
                <a:lnTo>
                  <a:pt x="916660" y="304647"/>
                </a:lnTo>
                <a:lnTo>
                  <a:pt x="916830" y="304273"/>
                </a:lnTo>
                <a:lnTo>
                  <a:pt x="917430" y="303001"/>
                </a:lnTo>
                <a:lnTo>
                  <a:pt x="917805" y="301503"/>
                </a:lnTo>
                <a:lnTo>
                  <a:pt x="918328" y="300231"/>
                </a:lnTo>
                <a:lnTo>
                  <a:pt x="918702" y="298735"/>
                </a:lnTo>
                <a:lnTo>
                  <a:pt x="919226" y="297387"/>
                </a:lnTo>
                <a:lnTo>
                  <a:pt x="919759" y="296246"/>
                </a:lnTo>
                <a:lnTo>
                  <a:pt x="919826" y="296114"/>
                </a:lnTo>
                <a:lnTo>
                  <a:pt x="920123" y="295440"/>
                </a:lnTo>
                <a:lnTo>
                  <a:pt x="920285" y="295013"/>
                </a:lnTo>
                <a:lnTo>
                  <a:pt x="920349" y="294842"/>
                </a:lnTo>
                <a:lnTo>
                  <a:pt x="920874" y="293494"/>
                </a:lnTo>
                <a:lnTo>
                  <a:pt x="921472" y="292222"/>
                </a:lnTo>
                <a:lnTo>
                  <a:pt x="922219" y="291099"/>
                </a:lnTo>
                <a:lnTo>
                  <a:pt x="923142" y="289653"/>
                </a:lnTo>
                <a:lnTo>
                  <a:pt x="922219" y="288105"/>
                </a:lnTo>
                <a:lnTo>
                  <a:pt x="921247" y="287207"/>
                </a:lnTo>
                <a:lnTo>
                  <a:pt x="920349" y="286310"/>
                </a:lnTo>
                <a:lnTo>
                  <a:pt x="919376" y="285335"/>
                </a:lnTo>
                <a:lnTo>
                  <a:pt x="918253" y="284588"/>
                </a:lnTo>
                <a:lnTo>
                  <a:pt x="917129" y="283839"/>
                </a:lnTo>
                <a:lnTo>
                  <a:pt x="916008" y="283165"/>
                </a:lnTo>
                <a:lnTo>
                  <a:pt x="915259" y="282042"/>
                </a:lnTo>
                <a:lnTo>
                  <a:pt x="914510" y="280920"/>
                </a:lnTo>
                <a:lnTo>
                  <a:pt x="913761" y="279797"/>
                </a:lnTo>
                <a:lnTo>
                  <a:pt x="913162" y="278525"/>
                </a:lnTo>
                <a:lnTo>
                  <a:pt x="912564" y="277251"/>
                </a:lnTo>
                <a:lnTo>
                  <a:pt x="911815" y="276129"/>
                </a:lnTo>
                <a:lnTo>
                  <a:pt x="911292" y="274782"/>
                </a:lnTo>
                <a:lnTo>
                  <a:pt x="910692" y="273510"/>
                </a:lnTo>
                <a:lnTo>
                  <a:pt x="909945" y="272386"/>
                </a:lnTo>
                <a:lnTo>
                  <a:pt x="909420" y="271114"/>
                </a:lnTo>
                <a:lnTo>
                  <a:pt x="908821" y="269840"/>
                </a:lnTo>
                <a:lnTo>
                  <a:pt x="908223" y="268493"/>
                </a:lnTo>
                <a:lnTo>
                  <a:pt x="907698" y="267221"/>
                </a:lnTo>
                <a:lnTo>
                  <a:pt x="907099" y="265874"/>
                </a:lnTo>
                <a:lnTo>
                  <a:pt x="906951" y="264227"/>
                </a:lnTo>
                <a:lnTo>
                  <a:pt x="906501" y="262729"/>
                </a:lnTo>
                <a:lnTo>
                  <a:pt x="906127" y="261308"/>
                </a:lnTo>
                <a:lnTo>
                  <a:pt x="905976" y="259587"/>
                </a:lnTo>
                <a:lnTo>
                  <a:pt x="905827" y="258489"/>
                </a:lnTo>
                <a:lnTo>
                  <a:pt x="905752" y="257940"/>
                </a:lnTo>
                <a:lnTo>
                  <a:pt x="905528" y="256293"/>
                </a:lnTo>
                <a:lnTo>
                  <a:pt x="905528" y="254421"/>
                </a:lnTo>
                <a:lnTo>
                  <a:pt x="905827" y="253224"/>
                </a:lnTo>
                <a:lnTo>
                  <a:pt x="905903" y="252925"/>
                </a:lnTo>
                <a:lnTo>
                  <a:pt x="905903" y="251053"/>
                </a:lnTo>
                <a:lnTo>
                  <a:pt x="906127" y="249406"/>
                </a:lnTo>
                <a:lnTo>
                  <a:pt x="906277" y="247760"/>
                </a:lnTo>
                <a:lnTo>
                  <a:pt x="906426" y="246038"/>
                </a:lnTo>
                <a:lnTo>
                  <a:pt x="906426" y="244167"/>
                </a:lnTo>
                <a:lnTo>
                  <a:pt x="906426" y="242745"/>
                </a:lnTo>
                <a:lnTo>
                  <a:pt x="906202" y="241023"/>
                </a:lnTo>
                <a:lnTo>
                  <a:pt x="906051" y="239376"/>
                </a:lnTo>
                <a:lnTo>
                  <a:pt x="905827" y="238479"/>
                </a:lnTo>
                <a:lnTo>
                  <a:pt x="905679" y="237879"/>
                </a:lnTo>
                <a:lnTo>
                  <a:pt x="905078" y="236607"/>
                </a:lnTo>
                <a:lnTo>
                  <a:pt x="904704" y="235109"/>
                </a:lnTo>
                <a:lnTo>
                  <a:pt x="904330" y="233613"/>
                </a:lnTo>
                <a:lnTo>
                  <a:pt x="903957" y="232115"/>
                </a:lnTo>
                <a:lnTo>
                  <a:pt x="903582" y="230692"/>
                </a:lnTo>
                <a:lnTo>
                  <a:pt x="903208" y="229196"/>
                </a:lnTo>
                <a:lnTo>
                  <a:pt x="903133" y="227324"/>
                </a:lnTo>
                <a:lnTo>
                  <a:pt x="903133" y="225453"/>
                </a:lnTo>
                <a:lnTo>
                  <a:pt x="903357" y="223807"/>
                </a:lnTo>
                <a:lnTo>
                  <a:pt x="903357" y="221935"/>
                </a:lnTo>
                <a:lnTo>
                  <a:pt x="903133" y="220288"/>
                </a:lnTo>
                <a:lnTo>
                  <a:pt x="903281" y="218566"/>
                </a:lnTo>
                <a:lnTo>
                  <a:pt x="903656" y="217070"/>
                </a:lnTo>
                <a:lnTo>
                  <a:pt x="904405" y="215947"/>
                </a:lnTo>
                <a:lnTo>
                  <a:pt x="905003" y="214675"/>
                </a:lnTo>
                <a:lnTo>
                  <a:pt x="905528" y="213402"/>
                </a:lnTo>
                <a:lnTo>
                  <a:pt x="905679" y="211681"/>
                </a:lnTo>
                <a:lnTo>
                  <a:pt x="905679" y="209884"/>
                </a:lnTo>
                <a:lnTo>
                  <a:pt x="905827" y="208736"/>
                </a:lnTo>
                <a:lnTo>
                  <a:pt x="905903" y="208162"/>
                </a:lnTo>
                <a:lnTo>
                  <a:pt x="906051" y="206515"/>
                </a:lnTo>
                <a:lnTo>
                  <a:pt x="906426" y="205019"/>
                </a:lnTo>
                <a:lnTo>
                  <a:pt x="906800" y="203521"/>
                </a:lnTo>
                <a:lnTo>
                  <a:pt x="907325" y="202249"/>
                </a:lnTo>
                <a:lnTo>
                  <a:pt x="908072" y="201126"/>
                </a:lnTo>
                <a:lnTo>
                  <a:pt x="908672" y="199779"/>
                </a:lnTo>
                <a:lnTo>
                  <a:pt x="909420" y="198730"/>
                </a:lnTo>
                <a:lnTo>
                  <a:pt x="909945" y="197383"/>
                </a:lnTo>
                <a:lnTo>
                  <a:pt x="910468" y="196111"/>
                </a:lnTo>
                <a:lnTo>
                  <a:pt x="910842" y="194615"/>
                </a:lnTo>
                <a:lnTo>
                  <a:pt x="911217" y="193117"/>
                </a:lnTo>
                <a:lnTo>
                  <a:pt x="911591" y="191619"/>
                </a:lnTo>
                <a:lnTo>
                  <a:pt x="911966" y="190123"/>
                </a:lnTo>
                <a:lnTo>
                  <a:pt x="912489" y="188851"/>
                </a:lnTo>
                <a:lnTo>
                  <a:pt x="913238" y="187728"/>
                </a:lnTo>
                <a:lnTo>
                  <a:pt x="914211" y="186755"/>
                </a:lnTo>
                <a:lnTo>
                  <a:pt x="914735" y="185483"/>
                </a:lnTo>
                <a:lnTo>
                  <a:pt x="915110" y="183985"/>
                </a:lnTo>
                <a:lnTo>
                  <a:pt x="915334" y="182338"/>
                </a:lnTo>
                <a:lnTo>
                  <a:pt x="915483" y="180692"/>
                </a:lnTo>
                <a:lnTo>
                  <a:pt x="915221" y="179640"/>
                </a:lnTo>
                <a:lnTo>
                  <a:pt x="915110" y="179194"/>
                </a:lnTo>
                <a:lnTo>
                  <a:pt x="914735" y="177698"/>
                </a:lnTo>
                <a:lnTo>
                  <a:pt x="914510" y="176050"/>
                </a:lnTo>
                <a:lnTo>
                  <a:pt x="913911" y="174704"/>
                </a:lnTo>
                <a:lnTo>
                  <a:pt x="913162" y="173581"/>
                </a:lnTo>
                <a:lnTo>
                  <a:pt x="912041" y="172832"/>
                </a:lnTo>
                <a:lnTo>
                  <a:pt x="910917" y="172158"/>
                </a:lnTo>
                <a:lnTo>
                  <a:pt x="909645" y="171560"/>
                </a:lnTo>
                <a:lnTo>
                  <a:pt x="908298" y="171035"/>
                </a:lnTo>
                <a:lnTo>
                  <a:pt x="907175" y="170287"/>
                </a:lnTo>
                <a:lnTo>
                  <a:pt x="906612" y="169911"/>
                </a:lnTo>
                <a:lnTo>
                  <a:pt x="906051" y="169539"/>
                </a:lnTo>
                <a:lnTo>
                  <a:pt x="905827" y="169331"/>
                </a:lnTo>
                <a:lnTo>
                  <a:pt x="905078" y="168639"/>
                </a:lnTo>
                <a:lnTo>
                  <a:pt x="903957" y="167892"/>
                </a:lnTo>
                <a:lnTo>
                  <a:pt x="903208" y="166769"/>
                </a:lnTo>
                <a:lnTo>
                  <a:pt x="902459" y="165721"/>
                </a:lnTo>
                <a:lnTo>
                  <a:pt x="901936" y="164373"/>
                </a:lnTo>
                <a:lnTo>
                  <a:pt x="901336" y="163101"/>
                </a:lnTo>
                <a:lnTo>
                  <a:pt x="901112" y="161379"/>
                </a:lnTo>
                <a:lnTo>
                  <a:pt x="900963" y="159733"/>
                </a:lnTo>
                <a:lnTo>
                  <a:pt x="900963" y="157860"/>
                </a:lnTo>
                <a:lnTo>
                  <a:pt x="900587" y="156440"/>
                </a:lnTo>
                <a:lnTo>
                  <a:pt x="900214" y="154942"/>
                </a:lnTo>
                <a:lnTo>
                  <a:pt x="899614" y="153594"/>
                </a:lnTo>
                <a:lnTo>
                  <a:pt x="898867" y="152546"/>
                </a:lnTo>
                <a:lnTo>
                  <a:pt x="898118" y="151425"/>
                </a:lnTo>
                <a:lnTo>
                  <a:pt x="897145" y="150525"/>
                </a:lnTo>
                <a:lnTo>
                  <a:pt x="895647" y="150151"/>
                </a:lnTo>
                <a:lnTo>
                  <a:pt x="894151" y="149776"/>
                </a:lnTo>
                <a:lnTo>
                  <a:pt x="892279" y="149776"/>
                </a:lnTo>
                <a:lnTo>
                  <a:pt x="890408" y="149776"/>
                </a:lnTo>
                <a:lnTo>
                  <a:pt x="888536" y="149776"/>
                </a:lnTo>
                <a:lnTo>
                  <a:pt x="886816" y="150002"/>
                </a:lnTo>
                <a:lnTo>
                  <a:pt x="884943" y="150002"/>
                </a:lnTo>
                <a:lnTo>
                  <a:pt x="883073" y="150002"/>
                </a:lnTo>
                <a:lnTo>
                  <a:pt x="881201" y="150002"/>
                </a:lnTo>
                <a:lnTo>
                  <a:pt x="879554" y="150226"/>
                </a:lnTo>
                <a:lnTo>
                  <a:pt x="877832" y="150377"/>
                </a:lnTo>
                <a:lnTo>
                  <a:pt x="876186" y="150601"/>
                </a:lnTo>
                <a:lnTo>
                  <a:pt x="871882" y="150450"/>
                </a:lnTo>
                <a:lnTo>
                  <a:pt x="871470" y="148954"/>
                </a:lnTo>
                <a:lnTo>
                  <a:pt x="871096" y="147456"/>
                </a:lnTo>
                <a:lnTo>
                  <a:pt x="870947" y="145810"/>
                </a:lnTo>
                <a:lnTo>
                  <a:pt x="871096" y="144163"/>
                </a:lnTo>
                <a:lnTo>
                  <a:pt x="871470" y="142667"/>
                </a:lnTo>
                <a:lnTo>
                  <a:pt x="871993" y="141318"/>
                </a:lnTo>
                <a:lnTo>
                  <a:pt x="872593" y="140046"/>
                </a:lnTo>
                <a:lnTo>
                  <a:pt x="873341" y="138924"/>
                </a:lnTo>
                <a:lnTo>
                  <a:pt x="873865" y="137650"/>
                </a:lnTo>
                <a:lnTo>
                  <a:pt x="874240" y="136154"/>
                </a:lnTo>
                <a:lnTo>
                  <a:pt x="874614" y="134656"/>
                </a:lnTo>
                <a:lnTo>
                  <a:pt x="875138" y="133309"/>
                </a:lnTo>
                <a:lnTo>
                  <a:pt x="875512" y="131813"/>
                </a:lnTo>
                <a:lnTo>
                  <a:pt x="876111" y="130541"/>
                </a:lnTo>
                <a:lnTo>
                  <a:pt x="876410" y="129043"/>
                </a:lnTo>
                <a:lnTo>
                  <a:pt x="876784" y="127545"/>
                </a:lnTo>
                <a:lnTo>
                  <a:pt x="877159" y="126049"/>
                </a:lnTo>
                <a:lnTo>
                  <a:pt x="877757" y="124777"/>
                </a:lnTo>
                <a:lnTo>
                  <a:pt x="878056" y="123279"/>
                </a:lnTo>
                <a:lnTo>
                  <a:pt x="878656" y="122007"/>
                </a:lnTo>
                <a:lnTo>
                  <a:pt x="879404" y="120884"/>
                </a:lnTo>
                <a:lnTo>
                  <a:pt x="879554" y="119237"/>
                </a:lnTo>
                <a:lnTo>
                  <a:pt x="879180" y="117739"/>
                </a:lnTo>
                <a:lnTo>
                  <a:pt x="879031" y="116019"/>
                </a:lnTo>
                <a:lnTo>
                  <a:pt x="878581" y="114597"/>
                </a:lnTo>
                <a:lnTo>
                  <a:pt x="878207" y="113099"/>
                </a:lnTo>
                <a:lnTo>
                  <a:pt x="878056" y="111377"/>
                </a:lnTo>
                <a:lnTo>
                  <a:pt x="877682" y="109956"/>
                </a:lnTo>
                <a:lnTo>
                  <a:pt x="877234" y="108458"/>
                </a:lnTo>
                <a:lnTo>
                  <a:pt x="876859" y="106961"/>
                </a:lnTo>
                <a:lnTo>
                  <a:pt x="876485" y="105465"/>
                </a:lnTo>
                <a:lnTo>
                  <a:pt x="876336" y="103818"/>
                </a:lnTo>
                <a:lnTo>
                  <a:pt x="876111" y="102171"/>
                </a:lnTo>
                <a:lnTo>
                  <a:pt x="875887" y="100450"/>
                </a:lnTo>
                <a:lnTo>
                  <a:pt x="875512" y="98952"/>
                </a:lnTo>
                <a:lnTo>
                  <a:pt x="875138" y="97529"/>
                </a:lnTo>
                <a:lnTo>
                  <a:pt x="874614" y="96182"/>
                </a:lnTo>
                <a:lnTo>
                  <a:pt x="873790" y="95060"/>
                </a:lnTo>
                <a:lnTo>
                  <a:pt x="873267" y="93788"/>
                </a:lnTo>
                <a:lnTo>
                  <a:pt x="872518" y="92665"/>
                </a:lnTo>
                <a:lnTo>
                  <a:pt x="871769" y="91541"/>
                </a:lnTo>
                <a:lnTo>
                  <a:pt x="871020" y="90493"/>
                </a:lnTo>
                <a:lnTo>
                  <a:pt x="870198" y="89372"/>
                </a:lnTo>
                <a:lnTo>
                  <a:pt x="869673" y="88098"/>
                </a:lnTo>
                <a:lnTo>
                  <a:pt x="868926" y="86976"/>
                </a:lnTo>
                <a:lnTo>
                  <a:pt x="868551" y="85478"/>
                </a:lnTo>
                <a:lnTo>
                  <a:pt x="867951" y="84206"/>
                </a:lnTo>
                <a:lnTo>
                  <a:pt x="867727" y="82484"/>
                </a:lnTo>
                <a:lnTo>
                  <a:pt x="867727" y="80687"/>
                </a:lnTo>
                <a:lnTo>
                  <a:pt x="867727" y="78817"/>
                </a:lnTo>
                <a:lnTo>
                  <a:pt x="867951" y="77095"/>
                </a:lnTo>
                <a:lnTo>
                  <a:pt x="867878" y="75298"/>
                </a:lnTo>
                <a:lnTo>
                  <a:pt x="867878" y="73427"/>
                </a:lnTo>
                <a:lnTo>
                  <a:pt x="867503" y="71930"/>
                </a:lnTo>
                <a:lnTo>
                  <a:pt x="866978" y="70658"/>
                </a:lnTo>
                <a:lnTo>
                  <a:pt x="866380" y="69310"/>
                </a:lnTo>
                <a:lnTo>
                  <a:pt x="865781" y="68038"/>
                </a:lnTo>
                <a:lnTo>
                  <a:pt x="865631" y="66392"/>
                </a:lnTo>
                <a:lnTo>
                  <a:pt x="865257" y="64894"/>
                </a:lnTo>
                <a:lnTo>
                  <a:pt x="865183" y="63023"/>
                </a:lnTo>
                <a:lnTo>
                  <a:pt x="865407" y="61377"/>
                </a:lnTo>
                <a:lnTo>
                  <a:pt x="865556" y="59655"/>
                </a:lnTo>
                <a:lnTo>
                  <a:pt x="865930" y="58232"/>
                </a:lnTo>
                <a:lnTo>
                  <a:pt x="866529" y="56885"/>
                </a:lnTo>
                <a:lnTo>
                  <a:pt x="866830" y="55389"/>
                </a:lnTo>
                <a:lnTo>
                  <a:pt x="867204" y="53891"/>
                </a:lnTo>
                <a:lnTo>
                  <a:pt x="867802" y="52619"/>
                </a:lnTo>
                <a:lnTo>
                  <a:pt x="868177" y="51121"/>
                </a:lnTo>
                <a:lnTo>
                  <a:pt x="868551" y="49623"/>
                </a:lnTo>
                <a:lnTo>
                  <a:pt x="868851" y="48127"/>
                </a:lnTo>
                <a:lnTo>
                  <a:pt x="869225" y="46705"/>
                </a:lnTo>
                <a:lnTo>
                  <a:pt x="869599" y="45208"/>
                </a:lnTo>
                <a:lnTo>
                  <a:pt x="869974" y="43711"/>
                </a:lnTo>
                <a:lnTo>
                  <a:pt x="870347" y="42213"/>
                </a:lnTo>
                <a:lnTo>
                  <a:pt x="870721" y="40717"/>
                </a:lnTo>
                <a:lnTo>
                  <a:pt x="871096" y="39219"/>
                </a:lnTo>
                <a:lnTo>
                  <a:pt x="871470" y="37723"/>
                </a:lnTo>
                <a:lnTo>
                  <a:pt x="871797" y="35177"/>
                </a:lnTo>
                <a:lnTo>
                  <a:pt x="869372" y="35177"/>
                </a:lnTo>
                <a:lnTo>
                  <a:pt x="861506" y="35177"/>
                </a:lnTo>
                <a:lnTo>
                  <a:pt x="858984" y="35177"/>
                </a:lnTo>
                <a:lnTo>
                  <a:pt x="848747" y="35177"/>
                </a:lnTo>
                <a:lnTo>
                  <a:pt x="845887" y="35177"/>
                </a:lnTo>
                <a:lnTo>
                  <a:pt x="835818" y="35177"/>
                </a:lnTo>
                <a:lnTo>
                  <a:pt x="834843" y="35177"/>
                </a:lnTo>
                <a:lnTo>
                  <a:pt x="832896" y="35177"/>
                </a:lnTo>
                <a:lnTo>
                  <a:pt x="828456" y="35177"/>
                </a:lnTo>
                <a:lnTo>
                  <a:pt x="826236" y="35177"/>
                </a:lnTo>
                <a:lnTo>
                  <a:pt x="823469" y="35177"/>
                </a:lnTo>
                <a:lnTo>
                  <a:pt x="816988" y="35177"/>
                </a:lnTo>
                <a:lnTo>
                  <a:pt x="813822" y="35177"/>
                </a:lnTo>
                <a:lnTo>
                  <a:pt x="801951" y="35177"/>
                </a:lnTo>
                <a:lnTo>
                  <a:pt x="798913" y="35177"/>
                </a:lnTo>
                <a:lnTo>
                  <a:pt x="792621" y="35177"/>
                </a:lnTo>
                <a:lnTo>
                  <a:pt x="789557" y="35177"/>
                </a:lnTo>
                <a:lnTo>
                  <a:pt x="783235" y="35177"/>
                </a:lnTo>
                <a:lnTo>
                  <a:pt x="780094" y="35177"/>
                </a:lnTo>
                <a:lnTo>
                  <a:pt x="771093" y="35177"/>
                </a:lnTo>
                <a:lnTo>
                  <a:pt x="767499" y="35177"/>
                </a:lnTo>
                <a:lnTo>
                  <a:pt x="764458" y="35177"/>
                </a:lnTo>
                <a:lnTo>
                  <a:pt x="758256" y="35177"/>
                </a:lnTo>
                <a:lnTo>
                  <a:pt x="754998" y="35177"/>
                </a:lnTo>
                <a:lnTo>
                  <a:pt x="748873" y="35177"/>
                </a:lnTo>
                <a:lnTo>
                  <a:pt x="745444" y="35177"/>
                </a:lnTo>
                <a:lnTo>
                  <a:pt x="739460" y="35177"/>
                </a:lnTo>
                <a:lnTo>
                  <a:pt x="736180" y="35177"/>
                </a:lnTo>
                <a:lnTo>
                  <a:pt x="726227" y="35177"/>
                </a:lnTo>
                <a:lnTo>
                  <a:pt x="723269" y="35177"/>
                </a:lnTo>
                <a:lnTo>
                  <a:pt x="715973" y="35177"/>
                </a:lnTo>
                <a:lnTo>
                  <a:pt x="715705" y="37862"/>
                </a:lnTo>
                <a:lnTo>
                  <a:pt x="715134" y="39002"/>
                </a:lnTo>
                <a:lnTo>
                  <a:pt x="713994" y="39857"/>
                </a:lnTo>
                <a:lnTo>
                  <a:pt x="712284" y="44986"/>
                </a:lnTo>
                <a:lnTo>
                  <a:pt x="710860" y="46126"/>
                </a:lnTo>
                <a:lnTo>
                  <a:pt x="710574" y="47836"/>
                </a:lnTo>
                <a:lnTo>
                  <a:pt x="711715" y="48121"/>
                </a:lnTo>
                <a:lnTo>
                  <a:pt x="710574" y="52110"/>
                </a:lnTo>
                <a:lnTo>
                  <a:pt x="711715" y="52110"/>
                </a:lnTo>
                <a:lnTo>
                  <a:pt x="710005" y="57526"/>
                </a:lnTo>
                <a:lnTo>
                  <a:pt x="678371" y="57526"/>
                </a:lnTo>
                <a:lnTo>
                  <a:pt x="645030" y="57526"/>
                </a:lnTo>
                <a:lnTo>
                  <a:pt x="645432" y="55891"/>
                </a:lnTo>
                <a:lnTo>
                  <a:pt x="644747" y="55853"/>
                </a:lnTo>
                <a:lnTo>
                  <a:pt x="644860" y="54848"/>
                </a:lnTo>
                <a:lnTo>
                  <a:pt x="645236" y="54838"/>
                </a:lnTo>
                <a:lnTo>
                  <a:pt x="646137" y="53899"/>
                </a:lnTo>
                <a:lnTo>
                  <a:pt x="645357" y="53561"/>
                </a:lnTo>
                <a:lnTo>
                  <a:pt x="644945" y="52452"/>
                </a:lnTo>
                <a:lnTo>
                  <a:pt x="644709" y="50995"/>
                </a:lnTo>
                <a:lnTo>
                  <a:pt x="645885" y="48121"/>
                </a:lnTo>
                <a:lnTo>
                  <a:pt x="645316" y="44702"/>
                </a:lnTo>
                <a:lnTo>
                  <a:pt x="644461" y="42991"/>
                </a:lnTo>
                <a:lnTo>
                  <a:pt x="644174" y="40996"/>
                </a:lnTo>
                <a:lnTo>
                  <a:pt x="645030" y="39288"/>
                </a:lnTo>
                <a:lnTo>
                  <a:pt x="645030" y="36152"/>
                </a:lnTo>
                <a:lnTo>
                  <a:pt x="644461" y="35867"/>
                </a:lnTo>
                <a:lnTo>
                  <a:pt x="644745" y="35298"/>
                </a:lnTo>
                <a:lnTo>
                  <a:pt x="612034" y="35298"/>
                </a:lnTo>
                <a:lnTo>
                  <a:pt x="611403" y="34157"/>
                </a:lnTo>
                <a:lnTo>
                  <a:pt x="608838" y="32448"/>
                </a:lnTo>
                <a:lnTo>
                  <a:pt x="605134" y="31308"/>
                </a:lnTo>
                <a:lnTo>
                  <a:pt x="604949" y="31124"/>
                </a:lnTo>
                <a:lnTo>
                  <a:pt x="603708" y="29882"/>
                </a:lnTo>
                <a:lnTo>
                  <a:pt x="602853" y="29882"/>
                </a:lnTo>
                <a:lnTo>
                  <a:pt x="602000" y="29027"/>
                </a:lnTo>
                <a:lnTo>
                  <a:pt x="600289" y="28743"/>
                </a:lnTo>
                <a:lnTo>
                  <a:pt x="599150" y="29598"/>
                </a:lnTo>
                <a:lnTo>
                  <a:pt x="598010" y="28458"/>
                </a:lnTo>
                <a:lnTo>
                  <a:pt x="590886" y="30453"/>
                </a:lnTo>
                <a:lnTo>
                  <a:pt x="590599" y="31593"/>
                </a:lnTo>
                <a:lnTo>
                  <a:pt x="588605" y="31593"/>
                </a:lnTo>
                <a:lnTo>
                  <a:pt x="588036" y="30738"/>
                </a:lnTo>
                <a:lnTo>
                  <a:pt x="587750" y="30738"/>
                </a:lnTo>
                <a:lnTo>
                  <a:pt x="584615" y="31593"/>
                </a:lnTo>
                <a:lnTo>
                  <a:pt x="582484" y="35857"/>
                </a:lnTo>
                <a:lnTo>
                  <a:pt x="582336" y="36152"/>
                </a:lnTo>
                <a:lnTo>
                  <a:pt x="580056" y="37577"/>
                </a:lnTo>
                <a:lnTo>
                  <a:pt x="576636" y="39002"/>
                </a:lnTo>
                <a:lnTo>
                  <a:pt x="573501" y="39572"/>
                </a:lnTo>
                <a:lnTo>
                  <a:pt x="568942" y="38433"/>
                </a:lnTo>
                <a:lnTo>
                  <a:pt x="566092" y="40141"/>
                </a:lnTo>
                <a:lnTo>
                  <a:pt x="562103" y="41852"/>
                </a:lnTo>
                <a:lnTo>
                  <a:pt x="558397" y="41567"/>
                </a:lnTo>
                <a:lnTo>
                  <a:pt x="555549" y="39288"/>
                </a:lnTo>
                <a:lnTo>
                  <a:pt x="554408" y="39002"/>
                </a:lnTo>
                <a:lnTo>
                  <a:pt x="554123" y="38433"/>
                </a:lnTo>
                <a:lnTo>
                  <a:pt x="554390" y="36040"/>
                </a:lnTo>
                <a:lnTo>
                  <a:pt x="554408" y="35867"/>
                </a:lnTo>
                <a:lnTo>
                  <a:pt x="554002" y="35833"/>
                </a:lnTo>
                <a:lnTo>
                  <a:pt x="550989" y="35583"/>
                </a:lnTo>
                <a:lnTo>
                  <a:pt x="549564" y="34443"/>
                </a:lnTo>
                <a:lnTo>
                  <a:pt x="549278" y="33017"/>
                </a:lnTo>
                <a:lnTo>
                  <a:pt x="547854" y="32732"/>
                </a:lnTo>
                <a:lnTo>
                  <a:pt x="545701" y="31387"/>
                </a:lnTo>
                <a:lnTo>
                  <a:pt x="545553" y="31310"/>
                </a:lnTo>
                <a:lnTo>
                  <a:pt x="543580" y="31593"/>
                </a:lnTo>
                <a:lnTo>
                  <a:pt x="541585" y="30453"/>
                </a:lnTo>
                <a:lnTo>
                  <a:pt x="541361" y="29855"/>
                </a:lnTo>
                <a:lnTo>
                  <a:pt x="539875" y="25893"/>
                </a:lnTo>
                <a:lnTo>
                  <a:pt x="538449" y="26463"/>
                </a:lnTo>
                <a:lnTo>
                  <a:pt x="537595" y="28743"/>
                </a:lnTo>
                <a:lnTo>
                  <a:pt x="532750" y="27032"/>
                </a:lnTo>
                <a:lnTo>
                  <a:pt x="530756" y="27032"/>
                </a:lnTo>
                <a:lnTo>
                  <a:pt x="530185" y="25324"/>
                </a:lnTo>
                <a:lnTo>
                  <a:pt x="529330" y="24184"/>
                </a:lnTo>
                <a:lnTo>
                  <a:pt x="528476" y="21903"/>
                </a:lnTo>
                <a:lnTo>
                  <a:pt x="527335" y="20763"/>
                </a:lnTo>
                <a:lnTo>
                  <a:pt x="527050" y="16489"/>
                </a:lnTo>
                <a:lnTo>
                  <a:pt x="529045" y="9365"/>
                </a:lnTo>
                <a:lnTo>
                  <a:pt x="499776" y="9157"/>
                </a:lnTo>
                <a:lnTo>
                  <a:pt x="488864" y="9080"/>
                </a:lnTo>
                <a:lnTo>
                  <a:pt x="487155" y="10789"/>
                </a:lnTo>
                <a:lnTo>
                  <a:pt x="485729" y="11075"/>
                </a:lnTo>
                <a:lnTo>
                  <a:pt x="482879" y="11929"/>
                </a:lnTo>
                <a:lnTo>
                  <a:pt x="478034" y="13639"/>
                </a:lnTo>
                <a:lnTo>
                  <a:pt x="474615" y="13355"/>
                </a:lnTo>
                <a:lnTo>
                  <a:pt x="470910" y="13924"/>
                </a:lnTo>
                <a:lnTo>
                  <a:pt x="464927" y="14210"/>
                </a:lnTo>
                <a:lnTo>
                  <a:pt x="461222" y="12499"/>
                </a:lnTo>
                <a:lnTo>
                  <a:pt x="457232" y="12499"/>
                </a:lnTo>
                <a:lnTo>
                  <a:pt x="454667" y="10505"/>
                </a:lnTo>
                <a:lnTo>
                  <a:pt x="449822" y="6230"/>
                </a:lnTo>
                <a:lnTo>
                  <a:pt x="447542" y="5944"/>
                </a:lnTo>
                <a:lnTo>
                  <a:pt x="446973" y="4805"/>
                </a:lnTo>
                <a:lnTo>
                  <a:pt x="443268" y="5375"/>
                </a:lnTo>
                <a:lnTo>
                  <a:pt x="442128" y="5375"/>
                </a:lnTo>
                <a:lnTo>
                  <a:pt x="436999" y="7939"/>
                </a:lnTo>
                <a:lnTo>
                  <a:pt x="432439" y="8225"/>
                </a:lnTo>
                <a:lnTo>
                  <a:pt x="427025" y="8510"/>
                </a:lnTo>
                <a:lnTo>
                  <a:pt x="423604" y="7939"/>
                </a:lnTo>
                <a:lnTo>
                  <a:pt x="415911" y="7939"/>
                </a:lnTo>
                <a:lnTo>
                  <a:pt x="411921" y="5375"/>
                </a:lnTo>
                <a:lnTo>
                  <a:pt x="405081" y="3380"/>
                </a:lnTo>
                <a:lnTo>
                  <a:pt x="399668" y="530"/>
                </a:lnTo>
                <a:lnTo>
                  <a:pt x="397102" y="246"/>
                </a:lnTo>
                <a:lnTo>
                  <a:pt x="384848" y="1385"/>
                </a:lnTo>
                <a:lnTo>
                  <a:pt x="379719" y="3380"/>
                </a:lnTo>
                <a:lnTo>
                  <a:pt x="378579" y="4805"/>
                </a:lnTo>
                <a:lnTo>
                  <a:pt x="377724" y="5091"/>
                </a:lnTo>
                <a:lnTo>
                  <a:pt x="375445" y="8225"/>
                </a:lnTo>
                <a:lnTo>
                  <a:pt x="374019" y="10789"/>
                </a:lnTo>
                <a:lnTo>
                  <a:pt x="372595" y="12215"/>
                </a:lnTo>
                <a:lnTo>
                  <a:pt x="370600" y="12215"/>
                </a:lnTo>
                <a:lnTo>
                  <a:pt x="368605" y="13355"/>
                </a:lnTo>
                <a:lnTo>
                  <a:pt x="367465" y="15919"/>
                </a:lnTo>
                <a:lnTo>
                  <a:pt x="367750" y="17344"/>
                </a:lnTo>
                <a:lnTo>
                  <a:pt x="369174" y="18484"/>
                </a:lnTo>
                <a:lnTo>
                  <a:pt x="370884" y="20763"/>
                </a:lnTo>
                <a:lnTo>
                  <a:pt x="371455" y="23043"/>
                </a:lnTo>
                <a:lnTo>
                  <a:pt x="372310" y="23613"/>
                </a:lnTo>
                <a:lnTo>
                  <a:pt x="373450" y="23329"/>
                </a:lnTo>
                <a:lnTo>
                  <a:pt x="374019" y="21903"/>
                </a:lnTo>
                <a:lnTo>
                  <a:pt x="374585" y="21480"/>
                </a:lnTo>
                <a:lnTo>
                  <a:pt x="375159" y="21048"/>
                </a:lnTo>
                <a:lnTo>
                  <a:pt x="376014" y="21334"/>
                </a:lnTo>
                <a:lnTo>
                  <a:pt x="375844" y="22361"/>
                </a:lnTo>
                <a:lnTo>
                  <a:pt x="375729" y="23043"/>
                </a:lnTo>
                <a:lnTo>
                  <a:pt x="374019" y="25608"/>
                </a:lnTo>
                <a:lnTo>
                  <a:pt x="371455" y="29598"/>
                </a:lnTo>
                <a:lnTo>
                  <a:pt x="370315" y="30738"/>
                </a:lnTo>
                <a:lnTo>
                  <a:pt x="367465" y="31877"/>
                </a:lnTo>
                <a:lnTo>
                  <a:pt x="366895" y="34157"/>
                </a:lnTo>
                <a:lnTo>
                  <a:pt x="364331" y="34727"/>
                </a:lnTo>
                <a:lnTo>
                  <a:pt x="362620" y="34727"/>
                </a:lnTo>
                <a:lnTo>
                  <a:pt x="361481" y="35298"/>
                </a:lnTo>
                <a:lnTo>
                  <a:pt x="361481" y="41281"/>
                </a:lnTo>
                <a:lnTo>
                  <a:pt x="362336" y="46412"/>
                </a:lnTo>
                <a:lnTo>
                  <a:pt x="361765" y="46981"/>
                </a:lnTo>
                <a:lnTo>
                  <a:pt x="361605" y="48261"/>
                </a:lnTo>
                <a:lnTo>
                  <a:pt x="361481" y="49260"/>
                </a:lnTo>
                <a:lnTo>
                  <a:pt x="361195" y="49260"/>
                </a:lnTo>
                <a:lnTo>
                  <a:pt x="359770" y="48407"/>
                </a:lnTo>
                <a:lnTo>
                  <a:pt x="358346" y="46696"/>
                </a:lnTo>
                <a:lnTo>
                  <a:pt x="357776" y="47552"/>
                </a:lnTo>
                <a:lnTo>
                  <a:pt x="357776" y="50116"/>
                </a:lnTo>
                <a:lnTo>
                  <a:pt x="357208" y="51507"/>
                </a:lnTo>
                <a:lnTo>
                  <a:pt x="353501" y="51541"/>
                </a:lnTo>
                <a:lnTo>
                  <a:pt x="353786" y="52681"/>
                </a:lnTo>
                <a:lnTo>
                  <a:pt x="353786" y="53011"/>
                </a:lnTo>
                <a:lnTo>
                  <a:pt x="353786" y="54960"/>
                </a:lnTo>
                <a:lnTo>
                  <a:pt x="351506" y="54676"/>
                </a:lnTo>
                <a:lnTo>
                  <a:pt x="351222" y="56100"/>
                </a:lnTo>
                <a:lnTo>
                  <a:pt x="350082" y="58948"/>
                </a:lnTo>
                <a:lnTo>
                  <a:pt x="350367" y="61516"/>
                </a:lnTo>
                <a:lnTo>
                  <a:pt x="351222" y="62655"/>
                </a:lnTo>
                <a:lnTo>
                  <a:pt x="352362" y="62940"/>
                </a:lnTo>
                <a:lnTo>
                  <a:pt x="352646" y="64364"/>
                </a:lnTo>
                <a:lnTo>
                  <a:pt x="353349" y="65595"/>
                </a:lnTo>
                <a:lnTo>
                  <a:pt x="353786" y="66359"/>
                </a:lnTo>
                <a:lnTo>
                  <a:pt x="352362" y="70919"/>
                </a:lnTo>
                <a:lnTo>
                  <a:pt x="350367" y="72059"/>
                </a:lnTo>
                <a:lnTo>
                  <a:pt x="347801" y="70635"/>
                </a:lnTo>
                <a:lnTo>
                  <a:pt x="346091" y="71204"/>
                </a:lnTo>
                <a:lnTo>
                  <a:pt x="345522" y="72343"/>
                </a:lnTo>
                <a:lnTo>
                  <a:pt x="345806" y="75764"/>
                </a:lnTo>
                <a:lnTo>
                  <a:pt x="346091" y="78328"/>
                </a:lnTo>
                <a:lnTo>
                  <a:pt x="345237" y="80038"/>
                </a:lnTo>
                <a:lnTo>
                  <a:pt x="344096" y="80609"/>
                </a:lnTo>
                <a:lnTo>
                  <a:pt x="341817" y="80038"/>
                </a:lnTo>
                <a:lnTo>
                  <a:pt x="339822" y="78614"/>
                </a:lnTo>
                <a:lnTo>
                  <a:pt x="337543" y="78614"/>
                </a:lnTo>
                <a:lnTo>
                  <a:pt x="337543" y="79038"/>
                </a:lnTo>
                <a:lnTo>
                  <a:pt x="337543" y="79183"/>
                </a:lnTo>
                <a:lnTo>
                  <a:pt x="338682" y="81463"/>
                </a:lnTo>
                <a:lnTo>
                  <a:pt x="339109" y="82458"/>
                </a:lnTo>
                <a:lnTo>
                  <a:pt x="339537" y="83457"/>
                </a:lnTo>
                <a:lnTo>
                  <a:pt x="338967" y="84883"/>
                </a:lnTo>
                <a:lnTo>
                  <a:pt x="337543" y="84883"/>
                </a:lnTo>
                <a:lnTo>
                  <a:pt x="335548" y="83744"/>
                </a:lnTo>
                <a:lnTo>
                  <a:pt x="333837" y="83744"/>
                </a:lnTo>
                <a:lnTo>
                  <a:pt x="333553" y="86023"/>
                </a:lnTo>
                <a:lnTo>
                  <a:pt x="334408" y="88587"/>
                </a:lnTo>
                <a:lnTo>
                  <a:pt x="335548" y="93432"/>
                </a:lnTo>
                <a:lnTo>
                  <a:pt x="334692" y="94857"/>
                </a:lnTo>
                <a:lnTo>
                  <a:pt x="333268" y="95427"/>
                </a:lnTo>
                <a:lnTo>
                  <a:pt x="331842" y="94571"/>
                </a:lnTo>
                <a:lnTo>
                  <a:pt x="329848" y="94571"/>
                </a:lnTo>
                <a:lnTo>
                  <a:pt x="328423" y="95142"/>
                </a:lnTo>
                <a:lnTo>
                  <a:pt x="327284" y="94857"/>
                </a:lnTo>
                <a:lnTo>
                  <a:pt x="325858" y="94002"/>
                </a:lnTo>
                <a:lnTo>
                  <a:pt x="323211" y="94002"/>
                </a:lnTo>
                <a:lnTo>
                  <a:pt x="323009" y="94002"/>
                </a:lnTo>
                <a:lnTo>
                  <a:pt x="321299" y="94857"/>
                </a:lnTo>
                <a:lnTo>
                  <a:pt x="321324" y="96609"/>
                </a:lnTo>
                <a:lnTo>
                  <a:pt x="322154" y="97992"/>
                </a:lnTo>
                <a:lnTo>
                  <a:pt x="321584" y="98847"/>
                </a:lnTo>
                <a:lnTo>
                  <a:pt x="319589" y="99416"/>
                </a:lnTo>
                <a:lnTo>
                  <a:pt x="318165" y="100271"/>
                </a:lnTo>
                <a:lnTo>
                  <a:pt x="317309" y="101697"/>
                </a:lnTo>
                <a:lnTo>
                  <a:pt x="318734" y="103406"/>
                </a:lnTo>
                <a:lnTo>
                  <a:pt x="320159" y="106540"/>
                </a:lnTo>
                <a:lnTo>
                  <a:pt x="320444" y="109106"/>
                </a:lnTo>
                <a:lnTo>
                  <a:pt x="321584" y="111385"/>
                </a:lnTo>
                <a:lnTo>
                  <a:pt x="319873" y="112525"/>
                </a:lnTo>
                <a:lnTo>
                  <a:pt x="319304" y="112241"/>
                </a:lnTo>
                <a:lnTo>
                  <a:pt x="317594" y="111956"/>
                </a:lnTo>
                <a:lnTo>
                  <a:pt x="317025" y="113665"/>
                </a:lnTo>
                <a:lnTo>
                  <a:pt x="317025" y="116515"/>
                </a:lnTo>
                <a:lnTo>
                  <a:pt x="316170" y="116515"/>
                </a:lnTo>
                <a:lnTo>
                  <a:pt x="314878" y="116147"/>
                </a:lnTo>
                <a:lnTo>
                  <a:pt x="314175" y="115946"/>
                </a:lnTo>
                <a:lnTo>
                  <a:pt x="313959" y="116376"/>
                </a:lnTo>
                <a:lnTo>
                  <a:pt x="313320" y="117654"/>
                </a:lnTo>
                <a:lnTo>
                  <a:pt x="310754" y="117654"/>
                </a:lnTo>
                <a:lnTo>
                  <a:pt x="310185" y="118510"/>
                </a:lnTo>
                <a:lnTo>
                  <a:pt x="310470" y="119935"/>
                </a:lnTo>
                <a:lnTo>
                  <a:pt x="312180" y="120504"/>
                </a:lnTo>
                <a:lnTo>
                  <a:pt x="312749" y="121930"/>
                </a:lnTo>
                <a:lnTo>
                  <a:pt x="312180" y="123354"/>
                </a:lnTo>
                <a:lnTo>
                  <a:pt x="311896" y="125065"/>
                </a:lnTo>
                <a:lnTo>
                  <a:pt x="312180" y="127060"/>
                </a:lnTo>
                <a:lnTo>
                  <a:pt x="311609" y="128484"/>
                </a:lnTo>
                <a:lnTo>
                  <a:pt x="312465" y="130194"/>
                </a:lnTo>
                <a:lnTo>
                  <a:pt x="312465" y="131618"/>
                </a:lnTo>
                <a:lnTo>
                  <a:pt x="313320" y="133613"/>
                </a:lnTo>
                <a:lnTo>
                  <a:pt x="312465" y="135039"/>
                </a:lnTo>
                <a:lnTo>
                  <a:pt x="311609" y="135893"/>
                </a:lnTo>
                <a:lnTo>
                  <a:pt x="311040" y="137318"/>
                </a:lnTo>
                <a:lnTo>
                  <a:pt x="309046" y="137603"/>
                </a:lnTo>
                <a:lnTo>
                  <a:pt x="307620" y="138458"/>
                </a:lnTo>
                <a:lnTo>
                  <a:pt x="305911" y="138743"/>
                </a:lnTo>
                <a:lnTo>
                  <a:pt x="304201" y="140168"/>
                </a:lnTo>
                <a:lnTo>
                  <a:pt x="300211" y="142163"/>
                </a:lnTo>
                <a:lnTo>
                  <a:pt x="298501" y="142163"/>
                </a:lnTo>
                <a:lnTo>
                  <a:pt x="297361" y="142732"/>
                </a:lnTo>
                <a:lnTo>
                  <a:pt x="297076" y="143872"/>
                </a:lnTo>
                <a:lnTo>
                  <a:pt x="296792" y="144727"/>
                </a:lnTo>
                <a:lnTo>
                  <a:pt x="294797" y="144727"/>
                </a:lnTo>
                <a:lnTo>
                  <a:pt x="293942" y="147007"/>
                </a:lnTo>
                <a:lnTo>
                  <a:pt x="290521" y="148432"/>
                </a:lnTo>
                <a:lnTo>
                  <a:pt x="288812" y="151567"/>
                </a:lnTo>
                <a:lnTo>
                  <a:pt x="287957" y="154986"/>
                </a:lnTo>
                <a:lnTo>
                  <a:pt x="287387" y="156127"/>
                </a:lnTo>
                <a:lnTo>
                  <a:pt x="286818" y="158407"/>
                </a:lnTo>
                <a:lnTo>
                  <a:pt x="285107" y="158976"/>
                </a:lnTo>
                <a:lnTo>
                  <a:pt x="284537" y="160401"/>
                </a:lnTo>
                <a:lnTo>
                  <a:pt x="284252" y="162110"/>
                </a:lnTo>
                <a:lnTo>
                  <a:pt x="285107" y="163821"/>
                </a:lnTo>
                <a:lnTo>
                  <a:pt x="286247" y="166671"/>
                </a:lnTo>
                <a:lnTo>
                  <a:pt x="285678" y="168095"/>
                </a:lnTo>
                <a:lnTo>
                  <a:pt x="284252" y="171515"/>
                </a:lnTo>
                <a:lnTo>
                  <a:pt x="281118" y="172940"/>
                </a:lnTo>
                <a:lnTo>
                  <a:pt x="276843" y="173226"/>
                </a:lnTo>
                <a:lnTo>
                  <a:pt x="273993" y="175790"/>
                </a:lnTo>
                <a:lnTo>
                  <a:pt x="272854" y="178355"/>
                </a:lnTo>
                <a:lnTo>
                  <a:pt x="272854" y="181204"/>
                </a:lnTo>
                <a:lnTo>
                  <a:pt x="273993" y="182914"/>
                </a:lnTo>
                <a:lnTo>
                  <a:pt x="277698" y="184340"/>
                </a:lnTo>
                <a:lnTo>
                  <a:pt x="280262" y="184909"/>
                </a:lnTo>
                <a:lnTo>
                  <a:pt x="281402" y="186335"/>
                </a:lnTo>
                <a:lnTo>
                  <a:pt x="281118" y="188898"/>
                </a:lnTo>
                <a:lnTo>
                  <a:pt x="280934" y="189142"/>
                </a:lnTo>
                <a:lnTo>
                  <a:pt x="280715" y="189435"/>
                </a:lnTo>
                <a:lnTo>
                  <a:pt x="280262" y="190038"/>
                </a:lnTo>
                <a:lnTo>
                  <a:pt x="277128" y="190893"/>
                </a:lnTo>
                <a:lnTo>
                  <a:pt x="274278" y="190893"/>
                </a:lnTo>
                <a:lnTo>
                  <a:pt x="272283" y="192318"/>
                </a:lnTo>
                <a:lnTo>
                  <a:pt x="271143" y="194312"/>
                </a:lnTo>
                <a:lnTo>
                  <a:pt x="270004" y="195738"/>
                </a:lnTo>
                <a:lnTo>
                  <a:pt x="268864" y="195454"/>
                </a:lnTo>
                <a:lnTo>
                  <a:pt x="268681" y="194540"/>
                </a:lnTo>
                <a:lnTo>
                  <a:pt x="268578" y="194028"/>
                </a:lnTo>
                <a:lnTo>
                  <a:pt x="267724" y="191178"/>
                </a:lnTo>
                <a:lnTo>
                  <a:pt x="267438" y="190893"/>
                </a:lnTo>
                <a:lnTo>
                  <a:pt x="263448" y="190038"/>
                </a:lnTo>
                <a:lnTo>
                  <a:pt x="263009" y="190198"/>
                </a:lnTo>
                <a:lnTo>
                  <a:pt x="260314" y="191178"/>
                </a:lnTo>
                <a:lnTo>
                  <a:pt x="259745" y="193173"/>
                </a:lnTo>
                <a:lnTo>
                  <a:pt x="259745" y="194883"/>
                </a:lnTo>
                <a:lnTo>
                  <a:pt x="261169" y="196593"/>
                </a:lnTo>
                <a:lnTo>
                  <a:pt x="261740" y="198018"/>
                </a:lnTo>
                <a:lnTo>
                  <a:pt x="261169" y="199728"/>
                </a:lnTo>
                <a:lnTo>
                  <a:pt x="260029" y="201723"/>
                </a:lnTo>
                <a:lnTo>
                  <a:pt x="259745" y="203433"/>
                </a:lnTo>
                <a:lnTo>
                  <a:pt x="261169" y="206852"/>
                </a:lnTo>
                <a:lnTo>
                  <a:pt x="261169" y="209416"/>
                </a:lnTo>
                <a:lnTo>
                  <a:pt x="260600" y="211126"/>
                </a:lnTo>
                <a:lnTo>
                  <a:pt x="258034" y="212266"/>
                </a:lnTo>
                <a:lnTo>
                  <a:pt x="254615" y="213121"/>
                </a:lnTo>
                <a:lnTo>
                  <a:pt x="250910" y="212837"/>
                </a:lnTo>
                <a:lnTo>
                  <a:pt x="250055" y="213692"/>
                </a:lnTo>
                <a:lnTo>
                  <a:pt x="249200" y="215116"/>
                </a:lnTo>
                <a:lnTo>
                  <a:pt x="247491" y="217111"/>
                </a:lnTo>
                <a:lnTo>
                  <a:pt x="243786" y="218251"/>
                </a:lnTo>
                <a:lnTo>
                  <a:pt x="241221" y="219106"/>
                </a:lnTo>
                <a:lnTo>
                  <a:pt x="239512" y="223951"/>
                </a:lnTo>
                <a:lnTo>
                  <a:pt x="238086" y="225090"/>
                </a:lnTo>
                <a:lnTo>
                  <a:pt x="234951" y="225375"/>
                </a:lnTo>
                <a:lnTo>
                  <a:pt x="232572" y="224727"/>
                </a:lnTo>
                <a:lnTo>
                  <a:pt x="231817" y="224520"/>
                </a:lnTo>
                <a:lnTo>
                  <a:pt x="230458" y="224950"/>
                </a:lnTo>
                <a:lnTo>
                  <a:pt x="226403" y="226230"/>
                </a:lnTo>
                <a:lnTo>
                  <a:pt x="225832" y="228509"/>
                </a:lnTo>
                <a:lnTo>
                  <a:pt x="226403" y="229935"/>
                </a:lnTo>
                <a:lnTo>
                  <a:pt x="226117" y="232785"/>
                </a:lnTo>
                <a:lnTo>
                  <a:pt x="225263" y="234494"/>
                </a:lnTo>
                <a:lnTo>
                  <a:pt x="218137" y="238770"/>
                </a:lnTo>
                <a:lnTo>
                  <a:pt x="216143" y="241334"/>
                </a:lnTo>
                <a:lnTo>
                  <a:pt x="216429" y="243899"/>
                </a:lnTo>
                <a:lnTo>
                  <a:pt x="218708" y="245608"/>
                </a:lnTo>
                <a:lnTo>
                  <a:pt x="219143" y="246478"/>
                </a:lnTo>
                <a:lnTo>
                  <a:pt x="219848" y="247889"/>
                </a:lnTo>
                <a:lnTo>
                  <a:pt x="219848" y="248670"/>
                </a:lnTo>
                <a:lnTo>
                  <a:pt x="219848" y="250168"/>
                </a:lnTo>
                <a:lnTo>
                  <a:pt x="218708" y="251879"/>
                </a:lnTo>
                <a:lnTo>
                  <a:pt x="218631" y="251962"/>
                </a:lnTo>
                <a:lnTo>
                  <a:pt x="216635" y="254181"/>
                </a:lnTo>
                <a:lnTo>
                  <a:pt x="216143" y="254727"/>
                </a:lnTo>
                <a:lnTo>
                  <a:pt x="215289" y="257293"/>
                </a:lnTo>
                <a:lnTo>
                  <a:pt x="215574" y="259858"/>
                </a:lnTo>
                <a:lnTo>
                  <a:pt x="213579" y="263562"/>
                </a:lnTo>
                <a:lnTo>
                  <a:pt x="210729" y="269546"/>
                </a:lnTo>
                <a:lnTo>
                  <a:pt x="209589" y="276386"/>
                </a:lnTo>
                <a:lnTo>
                  <a:pt x="210444" y="277810"/>
                </a:lnTo>
                <a:lnTo>
                  <a:pt x="212724" y="277810"/>
                </a:lnTo>
                <a:lnTo>
                  <a:pt x="213294" y="277241"/>
                </a:lnTo>
                <a:lnTo>
                  <a:pt x="214591" y="273997"/>
                </a:lnTo>
                <a:lnTo>
                  <a:pt x="215003" y="272967"/>
                </a:lnTo>
                <a:lnTo>
                  <a:pt x="217284" y="272396"/>
                </a:lnTo>
                <a:lnTo>
                  <a:pt x="218993" y="273536"/>
                </a:lnTo>
                <a:lnTo>
                  <a:pt x="220132" y="277526"/>
                </a:lnTo>
                <a:lnTo>
                  <a:pt x="219848" y="280945"/>
                </a:lnTo>
                <a:lnTo>
                  <a:pt x="220418" y="283795"/>
                </a:lnTo>
                <a:lnTo>
                  <a:pt x="222982" y="286929"/>
                </a:lnTo>
                <a:lnTo>
                  <a:pt x="223553" y="289779"/>
                </a:lnTo>
                <a:lnTo>
                  <a:pt x="222827" y="290747"/>
                </a:lnTo>
                <a:lnTo>
                  <a:pt x="222698" y="290919"/>
                </a:lnTo>
                <a:lnTo>
                  <a:pt x="221699" y="291192"/>
                </a:lnTo>
                <a:lnTo>
                  <a:pt x="219563" y="291774"/>
                </a:lnTo>
                <a:lnTo>
                  <a:pt x="217568" y="292060"/>
                </a:lnTo>
                <a:lnTo>
                  <a:pt x="216143" y="293484"/>
                </a:lnTo>
                <a:lnTo>
                  <a:pt x="215858" y="294909"/>
                </a:lnTo>
                <a:lnTo>
                  <a:pt x="216143" y="296619"/>
                </a:lnTo>
                <a:lnTo>
                  <a:pt x="216143" y="298043"/>
                </a:lnTo>
                <a:lnTo>
                  <a:pt x="213863" y="299469"/>
                </a:lnTo>
                <a:lnTo>
                  <a:pt x="211868" y="299184"/>
                </a:lnTo>
                <a:lnTo>
                  <a:pt x="209589" y="298043"/>
                </a:lnTo>
                <a:lnTo>
                  <a:pt x="207594" y="298043"/>
                </a:lnTo>
                <a:lnTo>
                  <a:pt x="206170" y="299754"/>
                </a:lnTo>
                <a:lnTo>
                  <a:pt x="205599" y="301748"/>
                </a:lnTo>
                <a:lnTo>
                  <a:pt x="204744" y="304314"/>
                </a:lnTo>
                <a:lnTo>
                  <a:pt x="204744" y="308304"/>
                </a:lnTo>
                <a:lnTo>
                  <a:pt x="206739" y="310298"/>
                </a:lnTo>
                <a:lnTo>
                  <a:pt x="208165" y="311438"/>
                </a:lnTo>
                <a:lnTo>
                  <a:pt x="208449" y="313717"/>
                </a:lnTo>
                <a:lnTo>
                  <a:pt x="207594" y="315428"/>
                </a:lnTo>
                <a:lnTo>
                  <a:pt x="206454" y="317423"/>
                </a:lnTo>
                <a:lnTo>
                  <a:pt x="206170" y="320557"/>
                </a:lnTo>
                <a:lnTo>
                  <a:pt x="207023" y="322837"/>
                </a:lnTo>
                <a:lnTo>
                  <a:pt x="207879" y="324261"/>
                </a:lnTo>
                <a:lnTo>
                  <a:pt x="207879" y="328250"/>
                </a:lnTo>
                <a:lnTo>
                  <a:pt x="207310" y="330531"/>
                </a:lnTo>
                <a:lnTo>
                  <a:pt x="205029" y="333095"/>
                </a:lnTo>
                <a:lnTo>
                  <a:pt x="201610" y="334521"/>
                </a:lnTo>
                <a:lnTo>
                  <a:pt x="200754" y="335661"/>
                </a:lnTo>
                <a:lnTo>
                  <a:pt x="199044" y="337371"/>
                </a:lnTo>
                <a:lnTo>
                  <a:pt x="196765" y="337940"/>
                </a:lnTo>
                <a:lnTo>
                  <a:pt x="194201" y="335945"/>
                </a:lnTo>
                <a:lnTo>
                  <a:pt x="190780" y="335661"/>
                </a:lnTo>
                <a:lnTo>
                  <a:pt x="188785" y="337656"/>
                </a:lnTo>
                <a:lnTo>
                  <a:pt x="188785" y="339651"/>
                </a:lnTo>
                <a:lnTo>
                  <a:pt x="189640" y="342214"/>
                </a:lnTo>
                <a:lnTo>
                  <a:pt x="189925" y="343640"/>
                </a:lnTo>
                <a:lnTo>
                  <a:pt x="189356" y="345349"/>
                </a:lnTo>
                <a:lnTo>
                  <a:pt x="189640" y="349909"/>
                </a:lnTo>
                <a:lnTo>
                  <a:pt x="189640" y="351904"/>
                </a:lnTo>
                <a:lnTo>
                  <a:pt x="187646" y="354468"/>
                </a:lnTo>
                <a:lnTo>
                  <a:pt x="183371" y="354468"/>
                </a:lnTo>
                <a:lnTo>
                  <a:pt x="181092" y="356178"/>
                </a:lnTo>
                <a:lnTo>
                  <a:pt x="180521" y="357889"/>
                </a:lnTo>
                <a:lnTo>
                  <a:pt x="179952" y="361308"/>
                </a:lnTo>
                <a:lnTo>
                  <a:pt x="177957" y="363589"/>
                </a:lnTo>
                <a:lnTo>
                  <a:pt x="177957" y="369287"/>
                </a:lnTo>
                <a:lnTo>
                  <a:pt x="178527" y="372137"/>
                </a:lnTo>
                <a:lnTo>
                  <a:pt x="177957" y="377267"/>
                </a:lnTo>
                <a:lnTo>
                  <a:pt x="177102" y="378692"/>
                </a:lnTo>
                <a:lnTo>
                  <a:pt x="172257" y="379546"/>
                </a:lnTo>
                <a:lnTo>
                  <a:pt x="168552" y="382681"/>
                </a:lnTo>
                <a:lnTo>
                  <a:pt x="167413" y="385246"/>
                </a:lnTo>
                <a:lnTo>
                  <a:pt x="167697" y="390375"/>
                </a:lnTo>
                <a:lnTo>
                  <a:pt x="167697" y="393510"/>
                </a:lnTo>
                <a:lnTo>
                  <a:pt x="166842" y="396360"/>
                </a:lnTo>
                <a:lnTo>
                  <a:pt x="165988" y="397784"/>
                </a:lnTo>
                <a:lnTo>
                  <a:pt x="165702" y="401774"/>
                </a:lnTo>
                <a:lnTo>
                  <a:pt x="166557" y="405479"/>
                </a:lnTo>
                <a:lnTo>
                  <a:pt x="167413" y="407474"/>
                </a:lnTo>
                <a:lnTo>
                  <a:pt x="166842" y="409184"/>
                </a:lnTo>
                <a:lnTo>
                  <a:pt x="166273" y="411464"/>
                </a:lnTo>
                <a:lnTo>
                  <a:pt x="165702" y="413459"/>
                </a:lnTo>
                <a:lnTo>
                  <a:pt x="163138" y="415453"/>
                </a:lnTo>
                <a:lnTo>
                  <a:pt x="161428" y="415738"/>
                </a:lnTo>
                <a:lnTo>
                  <a:pt x="160573" y="416593"/>
                </a:lnTo>
                <a:lnTo>
                  <a:pt x="160004" y="418872"/>
                </a:lnTo>
                <a:lnTo>
                  <a:pt x="160288" y="421153"/>
                </a:lnTo>
                <a:lnTo>
                  <a:pt x="161428" y="424857"/>
                </a:lnTo>
                <a:lnTo>
                  <a:pt x="164849" y="431128"/>
                </a:lnTo>
                <a:lnTo>
                  <a:pt x="165125" y="433422"/>
                </a:lnTo>
                <a:lnTo>
                  <a:pt x="163707" y="435971"/>
                </a:lnTo>
                <a:lnTo>
                  <a:pt x="160859" y="438536"/>
                </a:lnTo>
                <a:lnTo>
                  <a:pt x="158578" y="439676"/>
                </a:lnTo>
                <a:lnTo>
                  <a:pt x="157154" y="439961"/>
                </a:lnTo>
                <a:lnTo>
                  <a:pt x="156918" y="440667"/>
                </a:lnTo>
                <a:lnTo>
                  <a:pt x="156776" y="441092"/>
                </a:lnTo>
                <a:lnTo>
                  <a:pt x="156299" y="442526"/>
                </a:lnTo>
                <a:lnTo>
                  <a:pt x="153735" y="445090"/>
                </a:lnTo>
                <a:lnTo>
                  <a:pt x="153164" y="446516"/>
                </a:lnTo>
                <a:lnTo>
                  <a:pt x="154019" y="447656"/>
                </a:lnTo>
                <a:lnTo>
                  <a:pt x="154538" y="447951"/>
                </a:lnTo>
                <a:lnTo>
                  <a:pt x="156014" y="448795"/>
                </a:lnTo>
                <a:lnTo>
                  <a:pt x="156583" y="450221"/>
                </a:lnTo>
                <a:lnTo>
                  <a:pt x="155159" y="454495"/>
                </a:lnTo>
                <a:lnTo>
                  <a:pt x="154873" y="454757"/>
                </a:lnTo>
                <a:lnTo>
                  <a:pt x="151740" y="457630"/>
                </a:lnTo>
                <a:lnTo>
                  <a:pt x="150599" y="459625"/>
                </a:lnTo>
                <a:lnTo>
                  <a:pt x="150599" y="461049"/>
                </a:lnTo>
                <a:lnTo>
                  <a:pt x="151025" y="461263"/>
                </a:lnTo>
                <a:lnTo>
                  <a:pt x="152309" y="461904"/>
                </a:lnTo>
                <a:lnTo>
                  <a:pt x="155756" y="462135"/>
                </a:lnTo>
                <a:lnTo>
                  <a:pt x="156583" y="462189"/>
                </a:lnTo>
                <a:lnTo>
                  <a:pt x="157438" y="464754"/>
                </a:lnTo>
                <a:lnTo>
                  <a:pt x="156869" y="467033"/>
                </a:lnTo>
                <a:lnTo>
                  <a:pt x="154304" y="469313"/>
                </a:lnTo>
                <a:lnTo>
                  <a:pt x="151169" y="469883"/>
                </a:lnTo>
                <a:lnTo>
                  <a:pt x="149130" y="469341"/>
                </a:lnTo>
                <a:lnTo>
                  <a:pt x="146895" y="468744"/>
                </a:lnTo>
                <a:lnTo>
                  <a:pt x="145469" y="470168"/>
                </a:lnTo>
                <a:lnTo>
                  <a:pt x="145755" y="472163"/>
                </a:lnTo>
                <a:lnTo>
                  <a:pt x="147750" y="475013"/>
                </a:lnTo>
                <a:lnTo>
                  <a:pt x="148844" y="476421"/>
                </a:lnTo>
                <a:lnTo>
                  <a:pt x="149745" y="477578"/>
                </a:lnTo>
                <a:lnTo>
                  <a:pt x="149745" y="478676"/>
                </a:lnTo>
                <a:lnTo>
                  <a:pt x="149745" y="479858"/>
                </a:lnTo>
                <a:lnTo>
                  <a:pt x="148319" y="482137"/>
                </a:lnTo>
                <a:lnTo>
                  <a:pt x="145185" y="483277"/>
                </a:lnTo>
                <a:lnTo>
                  <a:pt x="145185" y="484703"/>
                </a:lnTo>
                <a:lnTo>
                  <a:pt x="146895" y="485272"/>
                </a:lnTo>
                <a:lnTo>
                  <a:pt x="148604" y="485558"/>
                </a:lnTo>
                <a:lnTo>
                  <a:pt x="152309" y="482708"/>
                </a:lnTo>
                <a:lnTo>
                  <a:pt x="154588" y="482708"/>
                </a:lnTo>
                <a:lnTo>
                  <a:pt x="156014" y="484987"/>
                </a:lnTo>
                <a:lnTo>
                  <a:pt x="156583" y="486982"/>
                </a:lnTo>
                <a:lnTo>
                  <a:pt x="155874" y="489587"/>
                </a:lnTo>
                <a:lnTo>
                  <a:pt x="155728" y="490116"/>
                </a:lnTo>
                <a:lnTo>
                  <a:pt x="155443" y="492111"/>
                </a:lnTo>
                <a:lnTo>
                  <a:pt x="155159" y="494677"/>
                </a:lnTo>
                <a:lnTo>
                  <a:pt x="154304" y="496386"/>
                </a:lnTo>
                <a:lnTo>
                  <a:pt x="154588" y="499236"/>
                </a:lnTo>
                <a:lnTo>
                  <a:pt x="154428" y="499396"/>
                </a:lnTo>
                <a:lnTo>
                  <a:pt x="153949" y="499877"/>
                </a:lnTo>
                <a:lnTo>
                  <a:pt x="152593" y="501230"/>
                </a:lnTo>
                <a:lnTo>
                  <a:pt x="152309" y="502370"/>
                </a:lnTo>
                <a:lnTo>
                  <a:pt x="153735" y="506360"/>
                </a:lnTo>
                <a:lnTo>
                  <a:pt x="153735" y="507786"/>
                </a:lnTo>
                <a:lnTo>
                  <a:pt x="154250" y="508816"/>
                </a:lnTo>
                <a:lnTo>
                  <a:pt x="154588" y="509494"/>
                </a:lnTo>
                <a:lnTo>
                  <a:pt x="155159" y="512344"/>
                </a:lnTo>
                <a:lnTo>
                  <a:pt x="154667" y="513494"/>
                </a:lnTo>
                <a:lnTo>
                  <a:pt x="154899" y="514017"/>
                </a:lnTo>
                <a:lnTo>
                  <a:pt x="153735" y="515765"/>
                </a:lnTo>
                <a:lnTo>
                  <a:pt x="152309" y="517760"/>
                </a:lnTo>
                <a:lnTo>
                  <a:pt x="152880" y="520039"/>
                </a:lnTo>
                <a:lnTo>
                  <a:pt x="156299" y="521463"/>
                </a:lnTo>
                <a:lnTo>
                  <a:pt x="157348" y="523301"/>
                </a:lnTo>
                <a:lnTo>
                  <a:pt x="157348" y="525667"/>
                </a:lnTo>
                <a:lnTo>
                  <a:pt x="159059" y="528233"/>
                </a:lnTo>
                <a:lnTo>
                  <a:pt x="158774" y="530228"/>
                </a:lnTo>
                <a:lnTo>
                  <a:pt x="157919" y="531652"/>
                </a:lnTo>
                <a:lnTo>
                  <a:pt x="155640" y="532223"/>
                </a:lnTo>
                <a:lnTo>
                  <a:pt x="155924" y="533362"/>
                </a:lnTo>
                <a:lnTo>
                  <a:pt x="155640" y="538492"/>
                </a:lnTo>
                <a:lnTo>
                  <a:pt x="153359" y="540202"/>
                </a:lnTo>
                <a:lnTo>
                  <a:pt x="151650" y="541626"/>
                </a:lnTo>
                <a:lnTo>
                  <a:pt x="148229" y="543621"/>
                </a:lnTo>
                <a:lnTo>
                  <a:pt x="147660" y="545331"/>
                </a:lnTo>
                <a:lnTo>
                  <a:pt x="146520" y="545616"/>
                </a:lnTo>
                <a:lnTo>
                  <a:pt x="143100" y="544761"/>
                </a:lnTo>
                <a:lnTo>
                  <a:pt x="141105" y="546187"/>
                </a:lnTo>
                <a:lnTo>
                  <a:pt x="141105" y="548181"/>
                </a:lnTo>
                <a:lnTo>
                  <a:pt x="141676" y="549606"/>
                </a:lnTo>
                <a:lnTo>
                  <a:pt x="141105" y="549890"/>
                </a:lnTo>
                <a:lnTo>
                  <a:pt x="138541" y="549606"/>
                </a:lnTo>
                <a:lnTo>
                  <a:pt x="137470" y="549071"/>
                </a:lnTo>
                <a:lnTo>
                  <a:pt x="136831" y="548751"/>
                </a:lnTo>
                <a:lnTo>
                  <a:pt x="134836" y="548466"/>
                </a:lnTo>
                <a:lnTo>
                  <a:pt x="134265" y="549321"/>
                </a:lnTo>
                <a:lnTo>
                  <a:pt x="135120" y="550461"/>
                </a:lnTo>
                <a:lnTo>
                  <a:pt x="137115" y="551601"/>
                </a:lnTo>
                <a:lnTo>
                  <a:pt x="137686" y="554166"/>
                </a:lnTo>
                <a:lnTo>
                  <a:pt x="136546" y="556730"/>
                </a:lnTo>
                <a:lnTo>
                  <a:pt x="135120" y="557301"/>
                </a:lnTo>
                <a:lnTo>
                  <a:pt x="133884" y="557301"/>
                </a:lnTo>
                <a:lnTo>
                  <a:pt x="132270" y="557301"/>
                </a:lnTo>
                <a:lnTo>
                  <a:pt x="131330" y="557642"/>
                </a:lnTo>
                <a:lnTo>
                  <a:pt x="129747" y="558218"/>
                </a:lnTo>
                <a:lnTo>
                  <a:pt x="129136" y="558440"/>
                </a:lnTo>
                <a:lnTo>
                  <a:pt x="126572" y="557585"/>
                </a:lnTo>
                <a:lnTo>
                  <a:pt x="124862" y="558440"/>
                </a:lnTo>
                <a:lnTo>
                  <a:pt x="124291" y="559864"/>
                </a:lnTo>
                <a:lnTo>
                  <a:pt x="125432" y="561575"/>
                </a:lnTo>
                <a:lnTo>
                  <a:pt x="128567" y="560720"/>
                </a:lnTo>
                <a:lnTo>
                  <a:pt x="130562" y="563285"/>
                </a:lnTo>
                <a:lnTo>
                  <a:pt x="130276" y="566134"/>
                </a:lnTo>
                <a:lnTo>
                  <a:pt x="128281" y="566704"/>
                </a:lnTo>
                <a:lnTo>
                  <a:pt x="126286" y="566704"/>
                </a:lnTo>
                <a:lnTo>
                  <a:pt x="125954" y="566557"/>
                </a:lnTo>
                <a:lnTo>
                  <a:pt x="123722" y="565564"/>
                </a:lnTo>
                <a:lnTo>
                  <a:pt x="122012" y="565280"/>
                </a:lnTo>
                <a:lnTo>
                  <a:pt x="121156" y="565849"/>
                </a:lnTo>
                <a:lnTo>
                  <a:pt x="122012" y="567275"/>
                </a:lnTo>
                <a:lnTo>
                  <a:pt x="123722" y="568984"/>
                </a:lnTo>
                <a:lnTo>
                  <a:pt x="123722" y="570409"/>
                </a:lnTo>
                <a:lnTo>
                  <a:pt x="123437" y="573259"/>
                </a:lnTo>
                <a:lnTo>
                  <a:pt x="125146" y="576108"/>
                </a:lnTo>
                <a:lnTo>
                  <a:pt x="125432" y="578673"/>
                </a:lnTo>
                <a:lnTo>
                  <a:pt x="124988" y="579412"/>
                </a:lnTo>
                <a:lnTo>
                  <a:pt x="124577" y="580097"/>
                </a:lnTo>
                <a:lnTo>
                  <a:pt x="121443" y="581808"/>
                </a:lnTo>
                <a:lnTo>
                  <a:pt x="121156" y="583803"/>
                </a:lnTo>
                <a:lnTo>
                  <a:pt x="122012" y="585798"/>
                </a:lnTo>
                <a:lnTo>
                  <a:pt x="124291" y="585513"/>
                </a:lnTo>
                <a:lnTo>
                  <a:pt x="125146" y="587792"/>
                </a:lnTo>
                <a:lnTo>
                  <a:pt x="124291" y="588932"/>
                </a:lnTo>
                <a:lnTo>
                  <a:pt x="123614" y="589609"/>
                </a:lnTo>
                <a:lnTo>
                  <a:pt x="123437" y="589787"/>
                </a:lnTo>
                <a:lnTo>
                  <a:pt x="120872" y="588932"/>
                </a:lnTo>
                <a:lnTo>
                  <a:pt x="120358" y="588847"/>
                </a:lnTo>
                <a:lnTo>
                  <a:pt x="119162" y="588648"/>
                </a:lnTo>
                <a:lnTo>
                  <a:pt x="118022" y="590072"/>
                </a:lnTo>
                <a:lnTo>
                  <a:pt x="118022" y="591211"/>
                </a:lnTo>
                <a:lnTo>
                  <a:pt x="119997" y="598460"/>
                </a:lnTo>
                <a:lnTo>
                  <a:pt x="120113" y="598846"/>
                </a:lnTo>
                <a:lnTo>
                  <a:pt x="120200" y="599086"/>
                </a:lnTo>
                <a:lnTo>
                  <a:pt x="120200" y="599472"/>
                </a:lnTo>
                <a:lnTo>
                  <a:pt x="119739" y="600396"/>
                </a:lnTo>
                <a:lnTo>
                  <a:pt x="119430" y="601398"/>
                </a:lnTo>
                <a:lnTo>
                  <a:pt x="119662" y="603092"/>
                </a:lnTo>
                <a:lnTo>
                  <a:pt x="120355" y="605018"/>
                </a:lnTo>
                <a:lnTo>
                  <a:pt x="120355" y="605942"/>
                </a:lnTo>
                <a:lnTo>
                  <a:pt x="120046" y="606405"/>
                </a:lnTo>
                <a:lnTo>
                  <a:pt x="119969" y="607098"/>
                </a:lnTo>
                <a:lnTo>
                  <a:pt x="119199" y="607636"/>
                </a:lnTo>
                <a:lnTo>
                  <a:pt x="117119" y="608792"/>
                </a:lnTo>
                <a:lnTo>
                  <a:pt x="115733" y="608562"/>
                </a:lnTo>
                <a:lnTo>
                  <a:pt x="112960" y="608715"/>
                </a:lnTo>
                <a:lnTo>
                  <a:pt x="111573" y="608639"/>
                </a:lnTo>
                <a:lnTo>
                  <a:pt x="110726" y="609023"/>
                </a:lnTo>
                <a:lnTo>
                  <a:pt x="109802" y="609332"/>
                </a:lnTo>
                <a:lnTo>
                  <a:pt x="108723" y="609409"/>
                </a:lnTo>
                <a:lnTo>
                  <a:pt x="107876" y="609870"/>
                </a:lnTo>
                <a:lnTo>
                  <a:pt x="107492" y="610333"/>
                </a:lnTo>
                <a:lnTo>
                  <a:pt x="107259" y="611256"/>
                </a:lnTo>
                <a:lnTo>
                  <a:pt x="106952" y="611719"/>
                </a:lnTo>
                <a:lnTo>
                  <a:pt x="105335" y="612259"/>
                </a:lnTo>
                <a:lnTo>
                  <a:pt x="104565" y="612952"/>
                </a:lnTo>
                <a:lnTo>
                  <a:pt x="103793" y="613336"/>
                </a:lnTo>
                <a:lnTo>
                  <a:pt x="103178" y="613413"/>
                </a:lnTo>
                <a:lnTo>
                  <a:pt x="102485" y="613183"/>
                </a:lnTo>
                <a:lnTo>
                  <a:pt x="101636" y="613106"/>
                </a:lnTo>
                <a:lnTo>
                  <a:pt x="100866" y="613336"/>
                </a:lnTo>
                <a:lnTo>
                  <a:pt x="99480" y="613413"/>
                </a:lnTo>
                <a:lnTo>
                  <a:pt x="98942" y="613876"/>
                </a:lnTo>
                <a:lnTo>
                  <a:pt x="98093" y="615032"/>
                </a:lnTo>
                <a:lnTo>
                  <a:pt x="97323" y="615570"/>
                </a:lnTo>
                <a:lnTo>
                  <a:pt x="96322" y="615725"/>
                </a:lnTo>
                <a:lnTo>
                  <a:pt x="95783" y="616033"/>
                </a:lnTo>
                <a:lnTo>
                  <a:pt x="95089" y="616263"/>
                </a:lnTo>
                <a:lnTo>
                  <a:pt x="94319" y="616110"/>
                </a:lnTo>
                <a:lnTo>
                  <a:pt x="93780" y="615647"/>
                </a:lnTo>
                <a:lnTo>
                  <a:pt x="92316" y="615416"/>
                </a:lnTo>
                <a:lnTo>
                  <a:pt x="90853" y="615109"/>
                </a:lnTo>
                <a:lnTo>
                  <a:pt x="90392" y="614723"/>
                </a:lnTo>
                <a:lnTo>
                  <a:pt x="89312" y="612952"/>
                </a:lnTo>
                <a:lnTo>
                  <a:pt x="88851" y="612875"/>
                </a:lnTo>
                <a:lnTo>
                  <a:pt x="88389" y="613029"/>
                </a:lnTo>
                <a:lnTo>
                  <a:pt x="88080" y="613490"/>
                </a:lnTo>
                <a:lnTo>
                  <a:pt x="87542" y="613722"/>
                </a:lnTo>
                <a:lnTo>
                  <a:pt x="87309" y="614183"/>
                </a:lnTo>
                <a:lnTo>
                  <a:pt x="87542" y="615109"/>
                </a:lnTo>
                <a:lnTo>
                  <a:pt x="87386" y="615570"/>
                </a:lnTo>
                <a:lnTo>
                  <a:pt x="87079" y="615570"/>
                </a:lnTo>
                <a:lnTo>
                  <a:pt x="86771" y="615186"/>
                </a:lnTo>
                <a:lnTo>
                  <a:pt x="85385" y="612566"/>
                </a:lnTo>
                <a:lnTo>
                  <a:pt x="84692" y="612336"/>
                </a:lnTo>
                <a:lnTo>
                  <a:pt x="84152" y="612413"/>
                </a:lnTo>
                <a:lnTo>
                  <a:pt x="83689" y="612336"/>
                </a:lnTo>
                <a:lnTo>
                  <a:pt x="83305" y="610718"/>
                </a:lnTo>
                <a:lnTo>
                  <a:pt x="82612" y="609332"/>
                </a:lnTo>
                <a:lnTo>
                  <a:pt x="82072" y="609409"/>
                </a:lnTo>
                <a:lnTo>
                  <a:pt x="82149" y="610025"/>
                </a:lnTo>
                <a:lnTo>
                  <a:pt x="81765" y="610179"/>
                </a:lnTo>
                <a:lnTo>
                  <a:pt x="81225" y="609947"/>
                </a:lnTo>
                <a:lnTo>
                  <a:pt x="80609" y="609562"/>
                </a:lnTo>
                <a:lnTo>
                  <a:pt x="80223" y="609639"/>
                </a:lnTo>
                <a:lnTo>
                  <a:pt x="79608" y="610256"/>
                </a:lnTo>
                <a:lnTo>
                  <a:pt x="79145" y="610102"/>
                </a:lnTo>
                <a:lnTo>
                  <a:pt x="78915" y="609793"/>
                </a:lnTo>
                <a:lnTo>
                  <a:pt x="77451" y="609255"/>
                </a:lnTo>
                <a:lnTo>
                  <a:pt x="76988" y="608869"/>
                </a:lnTo>
                <a:lnTo>
                  <a:pt x="76602" y="609716"/>
                </a:lnTo>
                <a:lnTo>
                  <a:pt x="76449" y="609486"/>
                </a:lnTo>
                <a:lnTo>
                  <a:pt x="75525" y="609562"/>
                </a:lnTo>
                <a:lnTo>
                  <a:pt x="74369" y="609177"/>
                </a:lnTo>
                <a:lnTo>
                  <a:pt x="74062" y="609639"/>
                </a:lnTo>
                <a:lnTo>
                  <a:pt x="73215" y="609793"/>
                </a:lnTo>
                <a:lnTo>
                  <a:pt x="72829" y="609639"/>
                </a:lnTo>
                <a:lnTo>
                  <a:pt x="72675" y="609793"/>
                </a:lnTo>
                <a:lnTo>
                  <a:pt x="71905" y="609870"/>
                </a:lnTo>
                <a:lnTo>
                  <a:pt x="71519" y="609716"/>
                </a:lnTo>
                <a:lnTo>
                  <a:pt x="71058" y="610179"/>
                </a:lnTo>
                <a:lnTo>
                  <a:pt x="70595" y="610179"/>
                </a:lnTo>
                <a:lnTo>
                  <a:pt x="70441" y="610563"/>
                </a:lnTo>
                <a:lnTo>
                  <a:pt x="68901" y="610409"/>
                </a:lnTo>
                <a:lnTo>
                  <a:pt x="67282" y="611642"/>
                </a:lnTo>
                <a:lnTo>
                  <a:pt x="64988" y="611600"/>
                </a:lnTo>
                <a:lnTo>
                  <a:pt x="17612" y="611899"/>
                </a:lnTo>
                <a:lnTo>
                  <a:pt x="801" y="609904"/>
                </a:lnTo>
                <a:lnTo>
                  <a:pt x="180" y="609881"/>
                </a:lnTo>
                <a:lnTo>
                  <a:pt x="327" y="614476"/>
                </a:lnTo>
                <a:lnTo>
                  <a:pt x="850" y="616621"/>
                </a:lnTo>
                <a:lnTo>
                  <a:pt x="1701" y="619331"/>
                </a:lnTo>
                <a:lnTo>
                  <a:pt x="2682" y="621357"/>
                </a:lnTo>
                <a:lnTo>
                  <a:pt x="3205" y="622936"/>
                </a:lnTo>
                <a:lnTo>
                  <a:pt x="4317" y="623942"/>
                </a:lnTo>
                <a:lnTo>
                  <a:pt x="5888" y="624939"/>
                </a:lnTo>
                <a:lnTo>
                  <a:pt x="6900" y="625265"/>
                </a:lnTo>
                <a:lnTo>
                  <a:pt x="9502" y="625340"/>
                </a:lnTo>
                <a:lnTo>
                  <a:pt x="11879" y="625305"/>
                </a:lnTo>
                <a:lnTo>
                  <a:pt x="14819" y="625377"/>
                </a:lnTo>
                <a:lnTo>
                  <a:pt x="16394" y="625807"/>
                </a:lnTo>
                <a:lnTo>
                  <a:pt x="17386" y="627155"/>
                </a:lnTo>
                <a:lnTo>
                  <a:pt x="18248" y="629410"/>
                </a:lnTo>
                <a:lnTo>
                  <a:pt x="18660" y="631444"/>
                </a:lnTo>
                <a:lnTo>
                  <a:pt x="18585" y="633707"/>
                </a:lnTo>
                <a:lnTo>
                  <a:pt x="19156" y="634513"/>
                </a:lnTo>
                <a:lnTo>
                  <a:pt x="19509" y="635012"/>
                </a:lnTo>
                <a:lnTo>
                  <a:pt x="19504" y="636127"/>
                </a:lnTo>
                <a:lnTo>
                  <a:pt x="18793" y="637338"/>
                </a:lnTo>
                <a:lnTo>
                  <a:pt x="18632" y="637611"/>
                </a:lnTo>
                <a:lnTo>
                  <a:pt x="18874" y="638633"/>
                </a:lnTo>
                <a:lnTo>
                  <a:pt x="19110" y="639696"/>
                </a:lnTo>
                <a:lnTo>
                  <a:pt x="18912" y="640453"/>
                </a:lnTo>
                <a:lnTo>
                  <a:pt x="17756" y="639840"/>
                </a:lnTo>
                <a:lnTo>
                  <a:pt x="16886" y="640952"/>
                </a:lnTo>
                <a:lnTo>
                  <a:pt x="17988" y="643869"/>
                </a:lnTo>
                <a:lnTo>
                  <a:pt x="18040" y="646101"/>
                </a:lnTo>
                <a:lnTo>
                  <a:pt x="19027" y="647344"/>
                </a:lnTo>
                <a:lnTo>
                  <a:pt x="17959" y="651121"/>
                </a:lnTo>
                <a:lnTo>
                  <a:pt x="18386" y="652982"/>
                </a:lnTo>
                <a:lnTo>
                  <a:pt x="18325" y="653660"/>
                </a:lnTo>
                <a:lnTo>
                  <a:pt x="18191" y="655212"/>
                </a:lnTo>
                <a:lnTo>
                  <a:pt x="18495" y="656329"/>
                </a:lnTo>
                <a:lnTo>
                  <a:pt x="19857" y="656271"/>
                </a:lnTo>
                <a:lnTo>
                  <a:pt x="20222" y="658070"/>
                </a:lnTo>
                <a:lnTo>
                  <a:pt x="18176" y="661229"/>
                </a:lnTo>
                <a:lnTo>
                  <a:pt x="18287" y="662030"/>
                </a:lnTo>
                <a:lnTo>
                  <a:pt x="19463" y="662034"/>
                </a:lnTo>
                <a:lnTo>
                  <a:pt x="19771" y="662717"/>
                </a:lnTo>
                <a:lnTo>
                  <a:pt x="19470" y="663608"/>
                </a:lnTo>
                <a:lnTo>
                  <a:pt x="19269" y="664203"/>
                </a:lnTo>
                <a:lnTo>
                  <a:pt x="19326" y="665443"/>
                </a:lnTo>
                <a:lnTo>
                  <a:pt x="20374" y="666377"/>
                </a:lnTo>
                <a:lnTo>
                  <a:pt x="19627" y="667799"/>
                </a:lnTo>
                <a:lnTo>
                  <a:pt x="19739" y="667948"/>
                </a:lnTo>
                <a:lnTo>
                  <a:pt x="20856" y="669415"/>
                </a:lnTo>
                <a:lnTo>
                  <a:pt x="20727" y="670965"/>
                </a:lnTo>
                <a:lnTo>
                  <a:pt x="21587" y="672516"/>
                </a:lnTo>
                <a:lnTo>
                  <a:pt x="21541" y="672670"/>
                </a:lnTo>
                <a:lnTo>
                  <a:pt x="21399" y="673136"/>
                </a:lnTo>
                <a:lnTo>
                  <a:pt x="20532" y="673071"/>
                </a:lnTo>
                <a:lnTo>
                  <a:pt x="20094" y="674309"/>
                </a:lnTo>
                <a:lnTo>
                  <a:pt x="20462" y="675487"/>
                </a:lnTo>
                <a:lnTo>
                  <a:pt x="19342" y="676971"/>
                </a:lnTo>
                <a:lnTo>
                  <a:pt x="19401" y="677654"/>
                </a:lnTo>
                <a:lnTo>
                  <a:pt x="20949" y="677473"/>
                </a:lnTo>
                <a:lnTo>
                  <a:pt x="21133" y="678032"/>
                </a:lnTo>
                <a:lnTo>
                  <a:pt x="21041" y="678159"/>
                </a:lnTo>
                <a:lnTo>
                  <a:pt x="20510" y="678897"/>
                </a:lnTo>
                <a:lnTo>
                  <a:pt x="20552" y="679116"/>
                </a:lnTo>
                <a:lnTo>
                  <a:pt x="20631" y="679516"/>
                </a:lnTo>
                <a:lnTo>
                  <a:pt x="21128" y="679601"/>
                </a:lnTo>
                <a:lnTo>
                  <a:pt x="21373" y="679644"/>
                </a:lnTo>
                <a:lnTo>
                  <a:pt x="21371" y="680077"/>
                </a:lnTo>
                <a:lnTo>
                  <a:pt x="19942" y="681685"/>
                </a:lnTo>
                <a:lnTo>
                  <a:pt x="19628" y="682922"/>
                </a:lnTo>
                <a:lnTo>
                  <a:pt x="19738" y="686332"/>
                </a:lnTo>
                <a:lnTo>
                  <a:pt x="19118" y="687967"/>
                </a:lnTo>
                <a:lnTo>
                  <a:pt x="18799" y="688807"/>
                </a:lnTo>
                <a:lnTo>
                  <a:pt x="19844" y="690671"/>
                </a:lnTo>
                <a:lnTo>
                  <a:pt x="18842" y="693456"/>
                </a:lnTo>
                <a:lnTo>
                  <a:pt x="18081" y="698227"/>
                </a:lnTo>
                <a:lnTo>
                  <a:pt x="17421" y="698839"/>
                </a:lnTo>
                <a:lnTo>
                  <a:pt x="17149" y="699091"/>
                </a:lnTo>
                <a:lnTo>
                  <a:pt x="17117" y="699280"/>
                </a:lnTo>
                <a:lnTo>
                  <a:pt x="16960" y="700206"/>
                </a:lnTo>
                <a:lnTo>
                  <a:pt x="17198" y="702191"/>
                </a:lnTo>
                <a:lnTo>
                  <a:pt x="18245" y="703806"/>
                </a:lnTo>
                <a:lnTo>
                  <a:pt x="17802" y="706001"/>
                </a:lnTo>
                <a:lnTo>
                  <a:pt x="16919" y="710371"/>
                </a:lnTo>
                <a:lnTo>
                  <a:pt x="17019" y="716508"/>
                </a:lnTo>
                <a:lnTo>
                  <a:pt x="18428" y="719615"/>
                </a:lnTo>
                <a:lnTo>
                  <a:pt x="18292" y="720296"/>
                </a:lnTo>
                <a:lnTo>
                  <a:pt x="17357" y="724687"/>
                </a:lnTo>
                <a:lnTo>
                  <a:pt x="18219" y="725687"/>
                </a:lnTo>
                <a:lnTo>
                  <a:pt x="19074" y="728727"/>
                </a:lnTo>
                <a:lnTo>
                  <a:pt x="18322" y="730956"/>
                </a:lnTo>
                <a:lnTo>
                  <a:pt x="19599" y="736478"/>
                </a:lnTo>
                <a:lnTo>
                  <a:pt x="20402" y="736916"/>
                </a:lnTo>
                <a:lnTo>
                  <a:pt x="20760" y="740140"/>
                </a:lnTo>
                <a:lnTo>
                  <a:pt x="19887" y="741872"/>
                </a:lnTo>
                <a:lnTo>
                  <a:pt x="20424" y="746957"/>
                </a:lnTo>
                <a:lnTo>
                  <a:pt x="21160" y="748448"/>
                </a:lnTo>
                <a:lnTo>
                  <a:pt x="21149" y="751238"/>
                </a:lnTo>
                <a:lnTo>
                  <a:pt x="20251" y="752338"/>
                </a:lnTo>
                <a:lnTo>
                  <a:pt x="20093" y="752536"/>
                </a:lnTo>
                <a:lnTo>
                  <a:pt x="20088" y="753714"/>
                </a:lnTo>
                <a:lnTo>
                  <a:pt x="20521" y="755180"/>
                </a:lnTo>
                <a:lnTo>
                  <a:pt x="21186" y="757437"/>
                </a:lnTo>
                <a:lnTo>
                  <a:pt x="21406" y="760331"/>
                </a:lnTo>
                <a:lnTo>
                  <a:pt x="21420" y="760537"/>
                </a:lnTo>
                <a:lnTo>
                  <a:pt x="22282" y="761780"/>
                </a:lnTo>
                <a:lnTo>
                  <a:pt x="22493" y="763778"/>
                </a:lnTo>
                <a:lnTo>
                  <a:pt x="23309" y="768168"/>
                </a:lnTo>
                <a:lnTo>
                  <a:pt x="23243" y="768974"/>
                </a:lnTo>
                <a:lnTo>
                  <a:pt x="23919" y="770279"/>
                </a:lnTo>
                <a:lnTo>
                  <a:pt x="24257" y="771966"/>
                </a:lnTo>
                <a:lnTo>
                  <a:pt x="25107" y="776216"/>
                </a:lnTo>
                <a:lnTo>
                  <a:pt x="25336" y="777351"/>
                </a:lnTo>
                <a:lnTo>
                  <a:pt x="25435" y="777848"/>
                </a:lnTo>
                <a:lnTo>
                  <a:pt x="26077" y="778859"/>
                </a:lnTo>
                <a:lnTo>
                  <a:pt x="26541" y="779588"/>
                </a:lnTo>
                <a:lnTo>
                  <a:pt x="27272" y="782627"/>
                </a:lnTo>
                <a:lnTo>
                  <a:pt x="27962" y="783998"/>
                </a:lnTo>
                <a:lnTo>
                  <a:pt x="28929" y="785919"/>
                </a:lnTo>
                <a:lnTo>
                  <a:pt x="29699" y="794230"/>
                </a:lnTo>
                <a:lnTo>
                  <a:pt x="30072" y="794530"/>
                </a:lnTo>
                <a:lnTo>
                  <a:pt x="30744" y="795074"/>
                </a:lnTo>
                <a:lnTo>
                  <a:pt x="31064" y="795332"/>
                </a:lnTo>
                <a:lnTo>
                  <a:pt x="31241" y="795475"/>
                </a:lnTo>
                <a:lnTo>
                  <a:pt x="31431" y="795838"/>
                </a:lnTo>
                <a:lnTo>
                  <a:pt x="31794" y="796531"/>
                </a:lnTo>
                <a:lnTo>
                  <a:pt x="30741" y="796961"/>
                </a:lnTo>
                <a:lnTo>
                  <a:pt x="31036" y="800434"/>
                </a:lnTo>
                <a:lnTo>
                  <a:pt x="30533" y="802354"/>
                </a:lnTo>
                <a:lnTo>
                  <a:pt x="30556" y="804355"/>
                </a:lnTo>
                <a:lnTo>
                  <a:pt x="30579" y="806322"/>
                </a:lnTo>
                <a:lnTo>
                  <a:pt x="29323" y="808539"/>
                </a:lnTo>
                <a:lnTo>
                  <a:pt x="28896" y="809291"/>
                </a:lnTo>
                <a:lnTo>
                  <a:pt x="27281" y="811146"/>
                </a:lnTo>
                <a:lnTo>
                  <a:pt x="25112" y="812191"/>
                </a:lnTo>
                <a:lnTo>
                  <a:pt x="24862" y="812872"/>
                </a:lnTo>
                <a:lnTo>
                  <a:pt x="25139" y="814941"/>
                </a:lnTo>
                <a:lnTo>
                  <a:pt x="26134" y="819325"/>
                </a:lnTo>
                <a:lnTo>
                  <a:pt x="27367" y="820631"/>
                </a:lnTo>
                <a:lnTo>
                  <a:pt x="27627" y="821362"/>
                </a:lnTo>
                <a:lnTo>
                  <a:pt x="28113" y="822729"/>
                </a:lnTo>
                <a:lnTo>
                  <a:pt x="28162" y="822866"/>
                </a:lnTo>
                <a:lnTo>
                  <a:pt x="28036" y="823728"/>
                </a:lnTo>
                <a:lnTo>
                  <a:pt x="27907" y="824601"/>
                </a:lnTo>
                <a:lnTo>
                  <a:pt x="27946" y="824758"/>
                </a:lnTo>
                <a:lnTo>
                  <a:pt x="28881" y="828635"/>
                </a:lnTo>
                <a:lnTo>
                  <a:pt x="30113" y="829755"/>
                </a:lnTo>
                <a:lnTo>
                  <a:pt x="30057" y="829946"/>
                </a:lnTo>
                <a:lnTo>
                  <a:pt x="29800" y="830808"/>
                </a:lnTo>
                <a:lnTo>
                  <a:pt x="30111" y="832402"/>
                </a:lnTo>
                <a:lnTo>
                  <a:pt x="30191" y="832808"/>
                </a:lnTo>
                <a:lnTo>
                  <a:pt x="30224" y="832980"/>
                </a:lnTo>
                <a:lnTo>
                  <a:pt x="29043" y="834525"/>
                </a:lnTo>
                <a:lnTo>
                  <a:pt x="29287" y="835455"/>
                </a:lnTo>
                <a:lnTo>
                  <a:pt x="30028" y="835769"/>
                </a:lnTo>
                <a:lnTo>
                  <a:pt x="32122" y="837883"/>
                </a:lnTo>
                <a:lnTo>
                  <a:pt x="32366" y="838753"/>
                </a:lnTo>
                <a:lnTo>
                  <a:pt x="32235" y="839173"/>
                </a:lnTo>
                <a:lnTo>
                  <a:pt x="31676" y="840982"/>
                </a:lnTo>
                <a:lnTo>
                  <a:pt x="32165" y="842720"/>
                </a:lnTo>
                <a:lnTo>
                  <a:pt x="33004" y="843588"/>
                </a:lnTo>
                <a:lnTo>
                  <a:pt x="33541" y="844143"/>
                </a:lnTo>
                <a:lnTo>
                  <a:pt x="34874" y="845519"/>
                </a:lnTo>
                <a:lnTo>
                  <a:pt x="35239" y="847133"/>
                </a:lnTo>
                <a:lnTo>
                  <a:pt x="34922" y="848806"/>
                </a:lnTo>
                <a:lnTo>
                  <a:pt x="31960" y="851685"/>
                </a:lnTo>
                <a:lnTo>
                  <a:pt x="31944" y="851785"/>
                </a:lnTo>
                <a:lnTo>
                  <a:pt x="32006" y="851906"/>
                </a:lnTo>
                <a:lnTo>
                  <a:pt x="32161" y="851772"/>
                </a:lnTo>
                <a:lnTo>
                  <a:pt x="32407" y="851893"/>
                </a:lnTo>
                <a:lnTo>
                  <a:pt x="32560" y="851980"/>
                </a:lnTo>
                <a:lnTo>
                  <a:pt x="32724" y="852106"/>
                </a:lnTo>
                <a:lnTo>
                  <a:pt x="32783" y="852261"/>
                </a:lnTo>
                <a:lnTo>
                  <a:pt x="32642" y="852469"/>
                </a:lnTo>
                <a:lnTo>
                  <a:pt x="32781" y="852666"/>
                </a:lnTo>
                <a:lnTo>
                  <a:pt x="32917" y="852792"/>
                </a:lnTo>
                <a:lnTo>
                  <a:pt x="32905" y="852997"/>
                </a:lnTo>
                <a:lnTo>
                  <a:pt x="33061" y="853093"/>
                </a:lnTo>
                <a:lnTo>
                  <a:pt x="33214" y="853016"/>
                </a:lnTo>
                <a:lnTo>
                  <a:pt x="33437" y="852987"/>
                </a:lnTo>
                <a:lnTo>
                  <a:pt x="33465" y="853172"/>
                </a:lnTo>
                <a:lnTo>
                  <a:pt x="33532" y="853384"/>
                </a:lnTo>
                <a:lnTo>
                  <a:pt x="33710" y="853453"/>
                </a:lnTo>
                <a:lnTo>
                  <a:pt x="33609" y="853569"/>
                </a:lnTo>
                <a:lnTo>
                  <a:pt x="33609" y="853713"/>
                </a:lnTo>
                <a:lnTo>
                  <a:pt x="33560" y="853868"/>
                </a:lnTo>
                <a:lnTo>
                  <a:pt x="33522" y="854022"/>
                </a:lnTo>
                <a:lnTo>
                  <a:pt x="33911" y="854174"/>
                </a:lnTo>
                <a:lnTo>
                  <a:pt x="34061" y="854333"/>
                </a:lnTo>
                <a:lnTo>
                  <a:pt x="34178" y="854159"/>
                </a:lnTo>
                <a:lnTo>
                  <a:pt x="34215" y="854315"/>
                </a:lnTo>
                <a:lnTo>
                  <a:pt x="34225" y="854508"/>
                </a:lnTo>
                <a:lnTo>
                  <a:pt x="34379" y="854710"/>
                </a:lnTo>
                <a:lnTo>
                  <a:pt x="34263" y="855049"/>
                </a:lnTo>
                <a:lnTo>
                  <a:pt x="34088" y="855242"/>
                </a:lnTo>
                <a:lnTo>
                  <a:pt x="33981" y="855427"/>
                </a:lnTo>
                <a:lnTo>
                  <a:pt x="34030" y="855620"/>
                </a:lnTo>
                <a:lnTo>
                  <a:pt x="34135" y="855765"/>
                </a:lnTo>
                <a:lnTo>
                  <a:pt x="33972" y="855929"/>
                </a:lnTo>
                <a:lnTo>
                  <a:pt x="34048" y="856200"/>
                </a:lnTo>
                <a:lnTo>
                  <a:pt x="33903" y="856277"/>
                </a:lnTo>
                <a:lnTo>
                  <a:pt x="33748" y="856470"/>
                </a:lnTo>
                <a:lnTo>
                  <a:pt x="33921" y="856655"/>
                </a:lnTo>
                <a:lnTo>
                  <a:pt x="34076" y="856867"/>
                </a:lnTo>
                <a:lnTo>
                  <a:pt x="33968" y="857089"/>
                </a:lnTo>
                <a:lnTo>
                  <a:pt x="33901" y="857292"/>
                </a:lnTo>
                <a:lnTo>
                  <a:pt x="34084" y="857322"/>
                </a:lnTo>
                <a:lnTo>
                  <a:pt x="34191" y="857497"/>
                </a:lnTo>
                <a:lnTo>
                  <a:pt x="34102" y="857739"/>
                </a:lnTo>
                <a:lnTo>
                  <a:pt x="33900" y="857941"/>
                </a:lnTo>
                <a:lnTo>
                  <a:pt x="33798" y="858250"/>
                </a:lnTo>
                <a:lnTo>
                  <a:pt x="33860" y="858453"/>
                </a:lnTo>
                <a:lnTo>
                  <a:pt x="33811" y="858705"/>
                </a:lnTo>
                <a:lnTo>
                  <a:pt x="33792" y="858927"/>
                </a:lnTo>
                <a:lnTo>
                  <a:pt x="33975" y="858947"/>
                </a:lnTo>
                <a:lnTo>
                  <a:pt x="33975" y="859150"/>
                </a:lnTo>
                <a:lnTo>
                  <a:pt x="34099" y="859325"/>
                </a:lnTo>
                <a:lnTo>
                  <a:pt x="34292" y="859460"/>
                </a:lnTo>
                <a:lnTo>
                  <a:pt x="34292" y="859717"/>
                </a:lnTo>
                <a:lnTo>
                  <a:pt x="34408" y="859858"/>
                </a:lnTo>
                <a:lnTo>
                  <a:pt x="34171" y="860021"/>
                </a:lnTo>
                <a:lnTo>
                  <a:pt x="34310" y="860219"/>
                </a:lnTo>
                <a:lnTo>
                  <a:pt x="34464" y="860345"/>
                </a:lnTo>
                <a:lnTo>
                  <a:pt x="34493" y="860559"/>
                </a:lnTo>
                <a:lnTo>
                  <a:pt x="34387" y="860782"/>
                </a:lnTo>
                <a:lnTo>
                  <a:pt x="34560" y="860925"/>
                </a:lnTo>
                <a:lnTo>
                  <a:pt x="34444" y="861138"/>
                </a:lnTo>
                <a:lnTo>
                  <a:pt x="34529" y="861380"/>
                </a:lnTo>
                <a:lnTo>
                  <a:pt x="34771" y="861526"/>
                </a:lnTo>
                <a:lnTo>
                  <a:pt x="34779" y="861826"/>
                </a:lnTo>
                <a:lnTo>
                  <a:pt x="34779" y="862165"/>
                </a:lnTo>
                <a:lnTo>
                  <a:pt x="34778" y="862503"/>
                </a:lnTo>
                <a:lnTo>
                  <a:pt x="34884" y="862775"/>
                </a:lnTo>
                <a:lnTo>
                  <a:pt x="35057" y="863012"/>
                </a:lnTo>
                <a:lnTo>
                  <a:pt x="34884" y="863099"/>
                </a:lnTo>
                <a:lnTo>
                  <a:pt x="34758" y="863224"/>
                </a:lnTo>
                <a:lnTo>
                  <a:pt x="34748" y="863427"/>
                </a:lnTo>
                <a:lnTo>
                  <a:pt x="34922" y="863524"/>
                </a:lnTo>
                <a:lnTo>
                  <a:pt x="34940" y="863766"/>
                </a:lnTo>
                <a:lnTo>
                  <a:pt x="34843" y="863998"/>
                </a:lnTo>
                <a:lnTo>
                  <a:pt x="34766" y="864210"/>
                </a:lnTo>
                <a:lnTo>
                  <a:pt x="34891" y="864287"/>
                </a:lnTo>
                <a:lnTo>
                  <a:pt x="34871" y="864462"/>
                </a:lnTo>
                <a:lnTo>
                  <a:pt x="34698" y="864462"/>
                </a:lnTo>
                <a:lnTo>
                  <a:pt x="34505" y="864346"/>
                </a:lnTo>
                <a:lnTo>
                  <a:pt x="34379" y="864461"/>
                </a:lnTo>
                <a:lnTo>
                  <a:pt x="34331" y="864636"/>
                </a:lnTo>
                <a:lnTo>
                  <a:pt x="34205" y="864761"/>
                </a:lnTo>
                <a:lnTo>
                  <a:pt x="34397" y="865105"/>
                </a:lnTo>
                <a:lnTo>
                  <a:pt x="34406" y="865384"/>
                </a:lnTo>
                <a:lnTo>
                  <a:pt x="34406" y="865579"/>
                </a:lnTo>
                <a:lnTo>
                  <a:pt x="34271" y="865743"/>
                </a:lnTo>
                <a:lnTo>
                  <a:pt x="34290" y="865908"/>
                </a:lnTo>
                <a:lnTo>
                  <a:pt x="34222" y="866140"/>
                </a:lnTo>
                <a:lnTo>
                  <a:pt x="34145" y="866429"/>
                </a:lnTo>
                <a:lnTo>
                  <a:pt x="33960" y="866652"/>
                </a:lnTo>
                <a:lnTo>
                  <a:pt x="33609" y="866665"/>
                </a:lnTo>
                <a:lnTo>
                  <a:pt x="33545" y="866936"/>
                </a:lnTo>
                <a:lnTo>
                  <a:pt x="33690" y="867092"/>
                </a:lnTo>
                <a:lnTo>
                  <a:pt x="33612" y="867265"/>
                </a:lnTo>
                <a:lnTo>
                  <a:pt x="33723" y="867425"/>
                </a:lnTo>
                <a:lnTo>
                  <a:pt x="33689" y="867633"/>
                </a:lnTo>
                <a:lnTo>
                  <a:pt x="33775" y="867885"/>
                </a:lnTo>
                <a:lnTo>
                  <a:pt x="33630" y="868019"/>
                </a:lnTo>
                <a:lnTo>
                  <a:pt x="33712" y="868223"/>
                </a:lnTo>
                <a:lnTo>
                  <a:pt x="33658" y="868387"/>
                </a:lnTo>
                <a:lnTo>
                  <a:pt x="33561" y="868552"/>
                </a:lnTo>
                <a:lnTo>
                  <a:pt x="33618" y="868754"/>
                </a:lnTo>
                <a:lnTo>
                  <a:pt x="33792" y="868804"/>
                </a:lnTo>
                <a:lnTo>
                  <a:pt x="34111" y="868630"/>
                </a:lnTo>
                <a:lnTo>
                  <a:pt x="34303" y="868727"/>
                </a:lnTo>
                <a:lnTo>
                  <a:pt x="34303" y="868892"/>
                </a:lnTo>
                <a:lnTo>
                  <a:pt x="34111" y="868949"/>
                </a:lnTo>
                <a:lnTo>
                  <a:pt x="34235" y="869085"/>
                </a:lnTo>
                <a:lnTo>
                  <a:pt x="34428" y="869008"/>
                </a:lnTo>
                <a:lnTo>
                  <a:pt x="34487" y="869144"/>
                </a:lnTo>
                <a:lnTo>
                  <a:pt x="34326" y="869399"/>
                </a:lnTo>
                <a:lnTo>
                  <a:pt x="34457" y="869534"/>
                </a:lnTo>
                <a:lnTo>
                  <a:pt x="34263" y="869902"/>
                </a:lnTo>
                <a:lnTo>
                  <a:pt x="34552" y="870318"/>
                </a:lnTo>
                <a:lnTo>
                  <a:pt x="34436" y="870483"/>
                </a:lnTo>
                <a:lnTo>
                  <a:pt x="34570" y="870628"/>
                </a:lnTo>
                <a:lnTo>
                  <a:pt x="34706" y="870532"/>
                </a:lnTo>
                <a:lnTo>
                  <a:pt x="34904" y="870638"/>
                </a:lnTo>
                <a:lnTo>
                  <a:pt x="34704" y="870861"/>
                </a:lnTo>
                <a:lnTo>
                  <a:pt x="34840" y="871103"/>
                </a:lnTo>
                <a:lnTo>
                  <a:pt x="35070" y="871142"/>
                </a:lnTo>
                <a:lnTo>
                  <a:pt x="35263" y="871248"/>
                </a:lnTo>
                <a:lnTo>
                  <a:pt x="35224" y="871403"/>
                </a:lnTo>
                <a:lnTo>
                  <a:pt x="34994" y="871325"/>
                </a:lnTo>
                <a:lnTo>
                  <a:pt x="34820" y="871325"/>
                </a:lnTo>
                <a:lnTo>
                  <a:pt x="34809" y="871518"/>
                </a:lnTo>
                <a:lnTo>
                  <a:pt x="34984" y="871663"/>
                </a:lnTo>
                <a:lnTo>
                  <a:pt x="35224" y="871761"/>
                </a:lnTo>
                <a:lnTo>
                  <a:pt x="35155" y="871935"/>
                </a:lnTo>
                <a:lnTo>
                  <a:pt x="34933" y="872182"/>
                </a:lnTo>
                <a:lnTo>
                  <a:pt x="34740" y="872209"/>
                </a:lnTo>
                <a:lnTo>
                  <a:pt x="34446" y="872358"/>
                </a:lnTo>
                <a:lnTo>
                  <a:pt x="34384" y="872568"/>
                </a:lnTo>
                <a:lnTo>
                  <a:pt x="34488" y="872731"/>
                </a:lnTo>
                <a:lnTo>
                  <a:pt x="34359" y="872891"/>
                </a:lnTo>
                <a:lnTo>
                  <a:pt x="34498" y="872973"/>
                </a:lnTo>
                <a:lnTo>
                  <a:pt x="34730" y="872931"/>
                </a:lnTo>
                <a:lnTo>
                  <a:pt x="34488" y="873166"/>
                </a:lnTo>
                <a:lnTo>
                  <a:pt x="34063" y="873447"/>
                </a:lnTo>
                <a:lnTo>
                  <a:pt x="34063" y="873670"/>
                </a:lnTo>
                <a:lnTo>
                  <a:pt x="34004" y="873902"/>
                </a:lnTo>
                <a:lnTo>
                  <a:pt x="34101" y="874191"/>
                </a:lnTo>
                <a:lnTo>
                  <a:pt x="34264" y="874502"/>
                </a:lnTo>
                <a:lnTo>
                  <a:pt x="34331" y="874801"/>
                </a:lnTo>
                <a:lnTo>
                  <a:pt x="34631" y="874724"/>
                </a:lnTo>
                <a:lnTo>
                  <a:pt x="34698" y="875107"/>
                </a:lnTo>
                <a:lnTo>
                  <a:pt x="34446" y="875154"/>
                </a:lnTo>
                <a:lnTo>
                  <a:pt x="34436" y="875347"/>
                </a:lnTo>
                <a:lnTo>
                  <a:pt x="34272" y="875416"/>
                </a:lnTo>
                <a:lnTo>
                  <a:pt x="34213" y="875638"/>
                </a:lnTo>
                <a:lnTo>
                  <a:pt x="34330" y="875802"/>
                </a:lnTo>
                <a:lnTo>
                  <a:pt x="34503" y="875821"/>
                </a:lnTo>
                <a:lnTo>
                  <a:pt x="34415" y="875996"/>
                </a:lnTo>
                <a:lnTo>
                  <a:pt x="34308" y="876229"/>
                </a:lnTo>
                <a:lnTo>
                  <a:pt x="34125" y="876422"/>
                </a:lnTo>
                <a:lnTo>
                  <a:pt x="33816" y="876516"/>
                </a:lnTo>
                <a:lnTo>
                  <a:pt x="33604" y="876652"/>
                </a:lnTo>
                <a:lnTo>
                  <a:pt x="33295" y="877117"/>
                </a:lnTo>
                <a:lnTo>
                  <a:pt x="33035" y="877396"/>
                </a:lnTo>
                <a:lnTo>
                  <a:pt x="33062" y="877638"/>
                </a:lnTo>
                <a:lnTo>
                  <a:pt x="32801" y="877878"/>
                </a:lnTo>
                <a:lnTo>
                  <a:pt x="32570" y="878130"/>
                </a:lnTo>
                <a:lnTo>
                  <a:pt x="32588" y="878479"/>
                </a:lnTo>
                <a:lnTo>
                  <a:pt x="32510" y="878837"/>
                </a:lnTo>
                <a:lnTo>
                  <a:pt x="32240" y="878990"/>
                </a:lnTo>
                <a:lnTo>
                  <a:pt x="32047" y="879319"/>
                </a:lnTo>
                <a:lnTo>
                  <a:pt x="32045" y="879618"/>
                </a:lnTo>
                <a:lnTo>
                  <a:pt x="32045" y="880025"/>
                </a:lnTo>
                <a:lnTo>
                  <a:pt x="32246" y="880606"/>
                </a:lnTo>
                <a:lnTo>
                  <a:pt x="32314" y="880993"/>
                </a:lnTo>
                <a:lnTo>
                  <a:pt x="32515" y="881399"/>
                </a:lnTo>
                <a:lnTo>
                  <a:pt x="32381" y="881611"/>
                </a:lnTo>
                <a:lnTo>
                  <a:pt x="31906" y="881747"/>
                </a:lnTo>
                <a:lnTo>
                  <a:pt x="31512" y="881891"/>
                </a:lnTo>
                <a:lnTo>
                  <a:pt x="30922" y="882460"/>
                </a:lnTo>
                <a:lnTo>
                  <a:pt x="30121" y="882584"/>
                </a:lnTo>
                <a:lnTo>
                  <a:pt x="29504" y="882476"/>
                </a:lnTo>
                <a:lnTo>
                  <a:pt x="29215" y="882772"/>
                </a:lnTo>
                <a:lnTo>
                  <a:pt x="28790" y="883178"/>
                </a:lnTo>
                <a:lnTo>
                  <a:pt x="28569" y="883013"/>
                </a:lnTo>
                <a:lnTo>
                  <a:pt x="28265" y="882975"/>
                </a:lnTo>
                <a:lnTo>
                  <a:pt x="27848" y="882890"/>
                </a:lnTo>
                <a:lnTo>
                  <a:pt x="27500" y="882923"/>
                </a:lnTo>
                <a:lnTo>
                  <a:pt x="27397" y="883122"/>
                </a:lnTo>
                <a:lnTo>
                  <a:pt x="27487" y="883361"/>
                </a:lnTo>
                <a:lnTo>
                  <a:pt x="27434" y="883650"/>
                </a:lnTo>
                <a:lnTo>
                  <a:pt x="27465" y="884038"/>
                </a:lnTo>
                <a:lnTo>
                  <a:pt x="27501" y="884324"/>
                </a:lnTo>
                <a:lnTo>
                  <a:pt x="27715" y="884555"/>
                </a:lnTo>
                <a:lnTo>
                  <a:pt x="27580" y="884798"/>
                </a:lnTo>
                <a:lnTo>
                  <a:pt x="27613" y="884999"/>
                </a:lnTo>
                <a:lnTo>
                  <a:pt x="27734" y="885153"/>
                </a:lnTo>
                <a:lnTo>
                  <a:pt x="27972" y="885192"/>
                </a:lnTo>
                <a:lnTo>
                  <a:pt x="28074" y="885380"/>
                </a:lnTo>
                <a:lnTo>
                  <a:pt x="28074" y="885573"/>
                </a:lnTo>
                <a:lnTo>
                  <a:pt x="27913" y="885716"/>
                </a:lnTo>
                <a:lnTo>
                  <a:pt x="27944" y="885961"/>
                </a:lnTo>
                <a:lnTo>
                  <a:pt x="28124" y="886064"/>
                </a:lnTo>
                <a:lnTo>
                  <a:pt x="28175" y="886290"/>
                </a:lnTo>
                <a:lnTo>
                  <a:pt x="28245" y="886509"/>
                </a:lnTo>
                <a:lnTo>
                  <a:pt x="28079" y="886605"/>
                </a:lnTo>
                <a:lnTo>
                  <a:pt x="28123" y="886863"/>
                </a:lnTo>
                <a:lnTo>
                  <a:pt x="28013" y="887096"/>
                </a:lnTo>
                <a:lnTo>
                  <a:pt x="27971" y="887401"/>
                </a:lnTo>
                <a:lnTo>
                  <a:pt x="27787" y="887455"/>
                </a:lnTo>
                <a:lnTo>
                  <a:pt x="27621" y="887488"/>
                </a:lnTo>
                <a:lnTo>
                  <a:pt x="27578" y="887763"/>
                </a:lnTo>
                <a:lnTo>
                  <a:pt x="27400" y="888036"/>
                </a:lnTo>
                <a:lnTo>
                  <a:pt x="27439" y="888198"/>
                </a:lnTo>
                <a:lnTo>
                  <a:pt x="27529" y="888333"/>
                </a:lnTo>
                <a:lnTo>
                  <a:pt x="27727" y="888456"/>
                </a:lnTo>
                <a:lnTo>
                  <a:pt x="27905" y="888417"/>
                </a:lnTo>
                <a:lnTo>
                  <a:pt x="27992" y="888214"/>
                </a:lnTo>
                <a:lnTo>
                  <a:pt x="28221" y="888456"/>
                </a:lnTo>
                <a:lnTo>
                  <a:pt x="28093" y="888621"/>
                </a:lnTo>
                <a:lnTo>
                  <a:pt x="28023" y="888885"/>
                </a:lnTo>
                <a:lnTo>
                  <a:pt x="27861" y="889059"/>
                </a:lnTo>
                <a:lnTo>
                  <a:pt x="27644" y="889123"/>
                </a:lnTo>
                <a:lnTo>
                  <a:pt x="27662" y="889316"/>
                </a:lnTo>
                <a:lnTo>
                  <a:pt x="27668" y="889588"/>
                </a:lnTo>
                <a:lnTo>
                  <a:pt x="27765" y="889754"/>
                </a:lnTo>
                <a:lnTo>
                  <a:pt x="27835" y="889936"/>
                </a:lnTo>
                <a:lnTo>
                  <a:pt x="28052" y="889862"/>
                </a:lnTo>
                <a:lnTo>
                  <a:pt x="28149" y="890233"/>
                </a:lnTo>
                <a:lnTo>
                  <a:pt x="28226" y="890376"/>
                </a:lnTo>
                <a:lnTo>
                  <a:pt x="28469" y="890444"/>
                </a:lnTo>
                <a:lnTo>
                  <a:pt x="28643" y="890611"/>
                </a:lnTo>
                <a:lnTo>
                  <a:pt x="28675" y="890753"/>
                </a:lnTo>
                <a:lnTo>
                  <a:pt x="28809" y="890856"/>
                </a:lnTo>
                <a:lnTo>
                  <a:pt x="29055" y="890870"/>
                </a:lnTo>
                <a:lnTo>
                  <a:pt x="29266" y="890832"/>
                </a:lnTo>
                <a:lnTo>
                  <a:pt x="29447" y="890726"/>
                </a:lnTo>
                <a:lnTo>
                  <a:pt x="29581" y="890832"/>
                </a:lnTo>
                <a:lnTo>
                  <a:pt x="29794" y="890924"/>
                </a:lnTo>
                <a:lnTo>
                  <a:pt x="30005" y="890924"/>
                </a:lnTo>
                <a:lnTo>
                  <a:pt x="30191" y="890950"/>
                </a:lnTo>
                <a:lnTo>
                  <a:pt x="30307" y="891053"/>
                </a:lnTo>
                <a:lnTo>
                  <a:pt x="30571" y="891115"/>
                </a:lnTo>
                <a:lnTo>
                  <a:pt x="30624" y="891367"/>
                </a:lnTo>
                <a:lnTo>
                  <a:pt x="30641" y="891520"/>
                </a:lnTo>
                <a:lnTo>
                  <a:pt x="30422" y="891707"/>
                </a:lnTo>
                <a:lnTo>
                  <a:pt x="30518" y="891875"/>
                </a:lnTo>
                <a:lnTo>
                  <a:pt x="30636" y="892060"/>
                </a:lnTo>
                <a:lnTo>
                  <a:pt x="30569" y="892282"/>
                </a:lnTo>
                <a:lnTo>
                  <a:pt x="30503" y="892465"/>
                </a:lnTo>
                <a:lnTo>
                  <a:pt x="30420" y="892668"/>
                </a:lnTo>
                <a:lnTo>
                  <a:pt x="30191" y="892804"/>
                </a:lnTo>
                <a:lnTo>
                  <a:pt x="30137" y="892997"/>
                </a:lnTo>
                <a:lnTo>
                  <a:pt x="29882" y="893034"/>
                </a:lnTo>
                <a:lnTo>
                  <a:pt x="29719" y="893160"/>
                </a:lnTo>
                <a:lnTo>
                  <a:pt x="29769" y="893316"/>
                </a:lnTo>
                <a:lnTo>
                  <a:pt x="29756" y="893482"/>
                </a:lnTo>
                <a:lnTo>
                  <a:pt x="29846" y="893711"/>
                </a:lnTo>
                <a:lnTo>
                  <a:pt x="29993" y="893738"/>
                </a:lnTo>
                <a:lnTo>
                  <a:pt x="30252" y="893700"/>
                </a:lnTo>
                <a:lnTo>
                  <a:pt x="30418" y="893739"/>
                </a:lnTo>
                <a:lnTo>
                  <a:pt x="30356" y="893916"/>
                </a:lnTo>
                <a:lnTo>
                  <a:pt x="30507" y="894055"/>
                </a:lnTo>
                <a:lnTo>
                  <a:pt x="30559" y="894261"/>
                </a:lnTo>
                <a:lnTo>
                  <a:pt x="30647" y="894493"/>
                </a:lnTo>
                <a:lnTo>
                  <a:pt x="30520" y="894629"/>
                </a:lnTo>
                <a:lnTo>
                  <a:pt x="30525" y="894822"/>
                </a:lnTo>
                <a:lnTo>
                  <a:pt x="30667" y="895054"/>
                </a:lnTo>
                <a:lnTo>
                  <a:pt x="30665" y="895203"/>
                </a:lnTo>
                <a:lnTo>
                  <a:pt x="30492" y="895299"/>
                </a:lnTo>
                <a:lnTo>
                  <a:pt x="30258" y="895263"/>
                </a:lnTo>
                <a:lnTo>
                  <a:pt x="30093" y="895459"/>
                </a:lnTo>
                <a:lnTo>
                  <a:pt x="30203" y="895647"/>
                </a:lnTo>
                <a:lnTo>
                  <a:pt x="30389" y="895932"/>
                </a:lnTo>
                <a:lnTo>
                  <a:pt x="30536" y="896228"/>
                </a:lnTo>
                <a:lnTo>
                  <a:pt x="30448" y="896404"/>
                </a:lnTo>
                <a:lnTo>
                  <a:pt x="30304" y="896292"/>
                </a:lnTo>
                <a:lnTo>
                  <a:pt x="30253" y="896079"/>
                </a:lnTo>
                <a:lnTo>
                  <a:pt x="30100" y="895930"/>
                </a:lnTo>
                <a:lnTo>
                  <a:pt x="29920" y="895904"/>
                </a:lnTo>
                <a:lnTo>
                  <a:pt x="29732" y="896091"/>
                </a:lnTo>
                <a:lnTo>
                  <a:pt x="29771" y="896362"/>
                </a:lnTo>
                <a:lnTo>
                  <a:pt x="29879" y="896614"/>
                </a:lnTo>
                <a:lnTo>
                  <a:pt x="29943" y="896794"/>
                </a:lnTo>
                <a:lnTo>
                  <a:pt x="29988" y="897021"/>
                </a:lnTo>
                <a:lnTo>
                  <a:pt x="30173" y="897201"/>
                </a:lnTo>
                <a:lnTo>
                  <a:pt x="30263" y="897323"/>
                </a:lnTo>
                <a:lnTo>
                  <a:pt x="30296" y="897562"/>
                </a:lnTo>
                <a:lnTo>
                  <a:pt x="30340" y="897811"/>
                </a:lnTo>
                <a:lnTo>
                  <a:pt x="30436" y="897995"/>
                </a:lnTo>
                <a:lnTo>
                  <a:pt x="30448" y="898321"/>
                </a:lnTo>
                <a:lnTo>
                  <a:pt x="30391" y="898494"/>
                </a:lnTo>
                <a:lnTo>
                  <a:pt x="30185" y="898514"/>
                </a:lnTo>
                <a:lnTo>
                  <a:pt x="30191" y="898687"/>
                </a:lnTo>
                <a:lnTo>
                  <a:pt x="30165" y="898926"/>
                </a:lnTo>
                <a:lnTo>
                  <a:pt x="30263" y="899052"/>
                </a:lnTo>
                <a:lnTo>
                  <a:pt x="30073" y="899225"/>
                </a:lnTo>
                <a:lnTo>
                  <a:pt x="30100" y="899506"/>
                </a:lnTo>
                <a:lnTo>
                  <a:pt x="30091" y="899719"/>
                </a:lnTo>
                <a:lnTo>
                  <a:pt x="30150" y="899906"/>
                </a:lnTo>
                <a:lnTo>
                  <a:pt x="30464" y="900110"/>
                </a:lnTo>
                <a:lnTo>
                  <a:pt x="30428" y="900423"/>
                </a:lnTo>
                <a:lnTo>
                  <a:pt x="30348" y="900600"/>
                </a:lnTo>
                <a:lnTo>
                  <a:pt x="30469" y="900800"/>
                </a:lnTo>
                <a:lnTo>
                  <a:pt x="30759" y="901091"/>
                </a:lnTo>
                <a:lnTo>
                  <a:pt x="30726" y="901374"/>
                </a:lnTo>
                <a:lnTo>
                  <a:pt x="30829" y="901510"/>
                </a:lnTo>
                <a:lnTo>
                  <a:pt x="31503" y="901930"/>
                </a:lnTo>
                <a:lnTo>
                  <a:pt x="31726" y="902169"/>
                </a:lnTo>
                <a:lnTo>
                  <a:pt x="31787" y="902492"/>
                </a:lnTo>
                <a:lnTo>
                  <a:pt x="32117" y="902686"/>
                </a:lnTo>
                <a:lnTo>
                  <a:pt x="32220" y="902802"/>
                </a:lnTo>
                <a:lnTo>
                  <a:pt x="32389" y="902693"/>
                </a:lnTo>
                <a:lnTo>
                  <a:pt x="32516" y="902899"/>
                </a:lnTo>
                <a:lnTo>
                  <a:pt x="32516" y="903112"/>
                </a:lnTo>
                <a:lnTo>
                  <a:pt x="32613" y="903222"/>
                </a:lnTo>
                <a:lnTo>
                  <a:pt x="32598" y="903449"/>
                </a:lnTo>
                <a:lnTo>
                  <a:pt x="32611" y="903648"/>
                </a:lnTo>
                <a:lnTo>
                  <a:pt x="32559" y="903860"/>
                </a:lnTo>
                <a:lnTo>
                  <a:pt x="32488" y="904008"/>
                </a:lnTo>
                <a:lnTo>
                  <a:pt x="32335" y="904099"/>
                </a:lnTo>
                <a:lnTo>
                  <a:pt x="32225" y="904234"/>
                </a:lnTo>
                <a:lnTo>
                  <a:pt x="32045" y="904188"/>
                </a:lnTo>
                <a:lnTo>
                  <a:pt x="31890" y="904433"/>
                </a:lnTo>
                <a:lnTo>
                  <a:pt x="31838" y="904678"/>
                </a:lnTo>
                <a:lnTo>
                  <a:pt x="31748" y="904884"/>
                </a:lnTo>
                <a:lnTo>
                  <a:pt x="31602" y="905155"/>
                </a:lnTo>
                <a:lnTo>
                  <a:pt x="31875" y="905258"/>
                </a:lnTo>
                <a:lnTo>
                  <a:pt x="32036" y="905304"/>
                </a:lnTo>
                <a:lnTo>
                  <a:pt x="32094" y="905439"/>
                </a:lnTo>
                <a:lnTo>
                  <a:pt x="32242" y="905556"/>
                </a:lnTo>
                <a:lnTo>
                  <a:pt x="32453" y="905766"/>
                </a:lnTo>
                <a:lnTo>
                  <a:pt x="32556" y="905908"/>
                </a:lnTo>
                <a:lnTo>
                  <a:pt x="32806" y="905876"/>
                </a:lnTo>
                <a:lnTo>
                  <a:pt x="32889" y="906011"/>
                </a:lnTo>
                <a:lnTo>
                  <a:pt x="33082" y="906260"/>
                </a:lnTo>
                <a:lnTo>
                  <a:pt x="33192" y="906380"/>
                </a:lnTo>
                <a:lnTo>
                  <a:pt x="33126" y="906541"/>
                </a:lnTo>
                <a:lnTo>
                  <a:pt x="33062" y="906741"/>
                </a:lnTo>
                <a:lnTo>
                  <a:pt x="33074" y="907018"/>
                </a:lnTo>
                <a:lnTo>
                  <a:pt x="33131" y="907289"/>
                </a:lnTo>
                <a:lnTo>
                  <a:pt x="32984" y="907340"/>
                </a:lnTo>
                <a:lnTo>
                  <a:pt x="32958" y="907488"/>
                </a:lnTo>
                <a:lnTo>
                  <a:pt x="33111" y="907495"/>
                </a:lnTo>
                <a:lnTo>
                  <a:pt x="33300" y="907589"/>
                </a:lnTo>
                <a:lnTo>
                  <a:pt x="33151" y="907702"/>
                </a:lnTo>
                <a:lnTo>
                  <a:pt x="33218" y="907863"/>
                </a:lnTo>
                <a:lnTo>
                  <a:pt x="33314" y="908008"/>
                </a:lnTo>
                <a:lnTo>
                  <a:pt x="33126" y="908192"/>
                </a:lnTo>
                <a:lnTo>
                  <a:pt x="33309" y="908230"/>
                </a:lnTo>
                <a:lnTo>
                  <a:pt x="33471" y="908250"/>
                </a:lnTo>
                <a:lnTo>
                  <a:pt x="33470" y="908444"/>
                </a:lnTo>
                <a:lnTo>
                  <a:pt x="33440" y="908653"/>
                </a:lnTo>
                <a:lnTo>
                  <a:pt x="33347" y="908824"/>
                </a:lnTo>
                <a:lnTo>
                  <a:pt x="33496" y="908921"/>
                </a:lnTo>
                <a:lnTo>
                  <a:pt x="33533" y="909114"/>
                </a:lnTo>
                <a:lnTo>
                  <a:pt x="33463" y="909276"/>
                </a:lnTo>
                <a:lnTo>
                  <a:pt x="33540" y="909456"/>
                </a:lnTo>
                <a:lnTo>
                  <a:pt x="33661" y="909747"/>
                </a:lnTo>
                <a:lnTo>
                  <a:pt x="33479" y="909862"/>
                </a:lnTo>
                <a:lnTo>
                  <a:pt x="33654" y="910030"/>
                </a:lnTo>
                <a:lnTo>
                  <a:pt x="33659" y="910340"/>
                </a:lnTo>
                <a:lnTo>
                  <a:pt x="33553" y="910536"/>
                </a:lnTo>
                <a:lnTo>
                  <a:pt x="33782" y="910569"/>
                </a:lnTo>
                <a:lnTo>
                  <a:pt x="33826" y="910746"/>
                </a:lnTo>
                <a:lnTo>
                  <a:pt x="33613" y="910882"/>
                </a:lnTo>
                <a:lnTo>
                  <a:pt x="33684" y="911043"/>
                </a:lnTo>
                <a:lnTo>
                  <a:pt x="33627" y="911188"/>
                </a:lnTo>
                <a:lnTo>
                  <a:pt x="33407" y="911052"/>
                </a:lnTo>
                <a:lnTo>
                  <a:pt x="33331" y="911197"/>
                </a:lnTo>
                <a:lnTo>
                  <a:pt x="33414" y="911320"/>
                </a:lnTo>
                <a:lnTo>
                  <a:pt x="33414" y="911558"/>
                </a:lnTo>
                <a:lnTo>
                  <a:pt x="35654" y="912484"/>
                </a:lnTo>
                <a:lnTo>
                  <a:pt x="36831" y="913196"/>
                </a:lnTo>
                <a:lnTo>
                  <a:pt x="37768" y="913757"/>
                </a:lnTo>
                <a:lnTo>
                  <a:pt x="39091" y="914432"/>
                </a:lnTo>
                <a:lnTo>
                  <a:pt x="40190" y="915438"/>
                </a:lnTo>
                <a:lnTo>
                  <a:pt x="41063" y="916773"/>
                </a:lnTo>
                <a:lnTo>
                  <a:pt x="41925" y="919271"/>
                </a:lnTo>
                <a:lnTo>
                  <a:pt x="43226" y="922160"/>
                </a:lnTo>
                <a:lnTo>
                  <a:pt x="44530" y="924828"/>
                </a:lnTo>
                <a:lnTo>
                  <a:pt x="45393" y="927104"/>
                </a:lnTo>
                <a:lnTo>
                  <a:pt x="46855" y="930493"/>
                </a:lnTo>
                <a:lnTo>
                  <a:pt x="48321" y="933439"/>
                </a:lnTo>
                <a:lnTo>
                  <a:pt x="49684" y="935886"/>
                </a:lnTo>
                <a:lnTo>
                  <a:pt x="50710" y="938385"/>
                </a:lnTo>
                <a:lnTo>
                  <a:pt x="51956" y="941329"/>
                </a:lnTo>
                <a:lnTo>
                  <a:pt x="53423" y="944165"/>
                </a:lnTo>
                <a:lnTo>
                  <a:pt x="54777" y="947331"/>
                </a:lnTo>
                <a:lnTo>
                  <a:pt x="56620" y="951443"/>
                </a:lnTo>
                <a:lnTo>
                  <a:pt x="58363" y="954502"/>
                </a:lnTo>
                <a:lnTo>
                  <a:pt x="59556" y="957003"/>
                </a:lnTo>
                <a:lnTo>
                  <a:pt x="61133" y="960172"/>
                </a:lnTo>
                <a:lnTo>
                  <a:pt x="62823" y="962788"/>
                </a:lnTo>
                <a:lnTo>
                  <a:pt x="64251" y="964129"/>
                </a:lnTo>
                <a:lnTo>
                  <a:pt x="65892" y="966191"/>
                </a:lnTo>
                <a:lnTo>
                  <a:pt x="67398" y="968712"/>
                </a:lnTo>
                <a:lnTo>
                  <a:pt x="69097" y="972527"/>
                </a:lnTo>
                <a:lnTo>
                  <a:pt x="69352" y="974449"/>
                </a:lnTo>
                <a:lnTo>
                  <a:pt x="69688" y="976960"/>
                </a:lnTo>
                <a:lnTo>
                  <a:pt x="69679" y="981253"/>
                </a:lnTo>
                <a:lnTo>
                  <a:pt x="70141" y="981989"/>
                </a:lnTo>
                <a:lnTo>
                  <a:pt x="70968" y="983304"/>
                </a:lnTo>
                <a:lnTo>
                  <a:pt x="71571" y="986779"/>
                </a:lnTo>
                <a:lnTo>
                  <a:pt x="72124" y="987712"/>
                </a:lnTo>
                <a:lnTo>
                  <a:pt x="74711" y="989830"/>
                </a:lnTo>
                <a:lnTo>
                  <a:pt x="75760" y="990020"/>
                </a:lnTo>
                <a:lnTo>
                  <a:pt x="77126" y="988860"/>
                </a:lnTo>
                <a:lnTo>
                  <a:pt x="81716" y="984959"/>
                </a:lnTo>
                <a:lnTo>
                  <a:pt x="82597" y="984732"/>
                </a:lnTo>
                <a:lnTo>
                  <a:pt x="84809" y="984165"/>
                </a:lnTo>
                <a:lnTo>
                  <a:pt x="86309" y="983451"/>
                </a:lnTo>
                <a:lnTo>
                  <a:pt x="87782" y="982751"/>
                </a:lnTo>
                <a:lnTo>
                  <a:pt x="88964" y="982607"/>
                </a:lnTo>
                <a:lnTo>
                  <a:pt x="90751" y="982390"/>
                </a:lnTo>
                <a:lnTo>
                  <a:pt x="91675" y="982952"/>
                </a:lnTo>
                <a:lnTo>
                  <a:pt x="93861" y="982854"/>
                </a:lnTo>
                <a:lnTo>
                  <a:pt x="95863" y="982764"/>
                </a:lnTo>
                <a:lnTo>
                  <a:pt x="96746" y="982724"/>
                </a:lnTo>
                <a:lnTo>
                  <a:pt x="97936" y="982367"/>
                </a:lnTo>
                <a:lnTo>
                  <a:pt x="98168" y="982297"/>
                </a:lnTo>
                <a:lnTo>
                  <a:pt x="99655" y="982197"/>
                </a:lnTo>
                <a:lnTo>
                  <a:pt x="100928" y="982319"/>
                </a:lnTo>
                <a:lnTo>
                  <a:pt x="101429" y="982101"/>
                </a:lnTo>
                <a:lnTo>
                  <a:pt x="102495" y="980947"/>
                </a:lnTo>
                <a:lnTo>
                  <a:pt x="103782" y="979685"/>
                </a:lnTo>
                <a:lnTo>
                  <a:pt x="104959" y="978477"/>
                </a:lnTo>
                <a:lnTo>
                  <a:pt x="106915" y="976888"/>
                </a:lnTo>
                <a:lnTo>
                  <a:pt x="109097" y="974857"/>
                </a:lnTo>
                <a:lnTo>
                  <a:pt x="112340" y="972172"/>
                </a:lnTo>
                <a:lnTo>
                  <a:pt x="114294" y="970804"/>
                </a:lnTo>
                <a:lnTo>
                  <a:pt x="116303" y="969382"/>
                </a:lnTo>
                <a:lnTo>
                  <a:pt x="118818" y="967465"/>
                </a:lnTo>
                <a:lnTo>
                  <a:pt x="121053" y="965546"/>
                </a:lnTo>
                <a:lnTo>
                  <a:pt x="122783" y="964454"/>
                </a:lnTo>
                <a:lnTo>
                  <a:pt x="124067" y="963634"/>
                </a:lnTo>
                <a:lnTo>
                  <a:pt x="125179" y="963256"/>
                </a:lnTo>
                <a:lnTo>
                  <a:pt x="126343" y="963266"/>
                </a:lnTo>
                <a:lnTo>
                  <a:pt x="127002" y="963935"/>
                </a:lnTo>
                <a:lnTo>
                  <a:pt x="127318" y="965654"/>
                </a:lnTo>
                <a:lnTo>
                  <a:pt x="127519" y="967538"/>
                </a:lnTo>
                <a:lnTo>
                  <a:pt x="127558" y="969255"/>
                </a:lnTo>
                <a:lnTo>
                  <a:pt x="127534" y="971580"/>
                </a:lnTo>
                <a:lnTo>
                  <a:pt x="127509" y="973960"/>
                </a:lnTo>
                <a:lnTo>
                  <a:pt x="127424" y="977004"/>
                </a:lnTo>
                <a:lnTo>
                  <a:pt x="127455" y="979330"/>
                </a:lnTo>
                <a:lnTo>
                  <a:pt x="127264" y="981820"/>
                </a:lnTo>
                <a:lnTo>
                  <a:pt x="127187" y="983868"/>
                </a:lnTo>
                <a:lnTo>
                  <a:pt x="127167" y="985750"/>
                </a:lnTo>
                <a:lnTo>
                  <a:pt x="127033" y="988185"/>
                </a:lnTo>
                <a:lnTo>
                  <a:pt x="126783" y="990951"/>
                </a:lnTo>
                <a:lnTo>
                  <a:pt x="126358" y="994547"/>
                </a:lnTo>
                <a:lnTo>
                  <a:pt x="126224" y="996816"/>
                </a:lnTo>
                <a:lnTo>
                  <a:pt x="126201" y="999085"/>
                </a:lnTo>
                <a:lnTo>
                  <a:pt x="126059" y="1002130"/>
                </a:lnTo>
                <a:lnTo>
                  <a:pt x="126315" y="1004236"/>
                </a:lnTo>
                <a:lnTo>
                  <a:pt x="126467" y="1005566"/>
                </a:lnTo>
                <a:lnTo>
                  <a:pt x="126513" y="1006563"/>
                </a:lnTo>
                <a:lnTo>
                  <a:pt x="126834" y="1007784"/>
                </a:lnTo>
                <a:lnTo>
                  <a:pt x="127149" y="1009393"/>
                </a:lnTo>
                <a:lnTo>
                  <a:pt x="127527" y="1010393"/>
                </a:lnTo>
                <a:lnTo>
                  <a:pt x="128125" y="1011505"/>
                </a:lnTo>
                <a:lnTo>
                  <a:pt x="128835" y="1012563"/>
                </a:lnTo>
                <a:lnTo>
                  <a:pt x="129993" y="1013237"/>
                </a:lnTo>
                <a:lnTo>
                  <a:pt x="132024" y="1013500"/>
                </a:lnTo>
                <a:lnTo>
                  <a:pt x="134054" y="1015431"/>
                </a:lnTo>
                <a:lnTo>
                  <a:pt x="137141" y="1015878"/>
                </a:lnTo>
                <a:lnTo>
                  <a:pt x="138930" y="1016567"/>
                </a:lnTo>
                <a:lnTo>
                  <a:pt x="140099" y="1017813"/>
                </a:lnTo>
                <a:lnTo>
                  <a:pt x="141336" y="1017880"/>
                </a:lnTo>
                <a:lnTo>
                  <a:pt x="142135" y="1018627"/>
                </a:lnTo>
                <a:lnTo>
                  <a:pt x="142743" y="1020592"/>
                </a:lnTo>
                <a:lnTo>
                  <a:pt x="142866" y="1020987"/>
                </a:lnTo>
                <a:lnTo>
                  <a:pt x="144727" y="1023062"/>
                </a:lnTo>
                <a:lnTo>
                  <a:pt x="145880" y="1024348"/>
                </a:lnTo>
                <a:lnTo>
                  <a:pt x="146990" y="1024538"/>
                </a:lnTo>
                <a:lnTo>
                  <a:pt x="147508" y="1024416"/>
                </a:lnTo>
                <a:lnTo>
                  <a:pt x="148537" y="1024173"/>
                </a:lnTo>
                <a:lnTo>
                  <a:pt x="149248" y="1024347"/>
                </a:lnTo>
                <a:lnTo>
                  <a:pt x="150080" y="1024552"/>
                </a:lnTo>
                <a:lnTo>
                  <a:pt x="151912" y="1026058"/>
                </a:lnTo>
                <a:lnTo>
                  <a:pt x="152051" y="1026172"/>
                </a:lnTo>
                <a:lnTo>
                  <a:pt x="153486" y="1023078"/>
                </a:lnTo>
                <a:lnTo>
                  <a:pt x="154868" y="1018185"/>
                </a:lnTo>
                <a:lnTo>
                  <a:pt x="156266" y="1018884"/>
                </a:lnTo>
                <a:lnTo>
                  <a:pt x="156650" y="1019220"/>
                </a:lnTo>
                <a:lnTo>
                  <a:pt x="157196" y="1020000"/>
                </a:lnTo>
                <a:lnTo>
                  <a:pt x="157798" y="1020835"/>
                </a:lnTo>
                <a:lnTo>
                  <a:pt x="158339" y="1022058"/>
                </a:lnTo>
                <a:lnTo>
                  <a:pt x="158606" y="1023113"/>
                </a:lnTo>
                <a:lnTo>
                  <a:pt x="159095" y="1024058"/>
                </a:lnTo>
                <a:lnTo>
                  <a:pt x="159755" y="1024562"/>
                </a:lnTo>
                <a:lnTo>
                  <a:pt x="160476" y="1024568"/>
                </a:lnTo>
                <a:lnTo>
                  <a:pt x="161307" y="1024575"/>
                </a:lnTo>
                <a:lnTo>
                  <a:pt x="162092" y="1023751"/>
                </a:lnTo>
                <a:lnTo>
                  <a:pt x="162597" y="1023146"/>
                </a:lnTo>
                <a:lnTo>
                  <a:pt x="162936" y="1022595"/>
                </a:lnTo>
                <a:lnTo>
                  <a:pt x="163111" y="1021711"/>
                </a:lnTo>
                <a:lnTo>
                  <a:pt x="163348" y="1020107"/>
                </a:lnTo>
                <a:lnTo>
                  <a:pt x="163374" y="1017560"/>
                </a:lnTo>
                <a:lnTo>
                  <a:pt x="163388" y="1016120"/>
                </a:lnTo>
                <a:lnTo>
                  <a:pt x="163400" y="1015068"/>
                </a:lnTo>
                <a:lnTo>
                  <a:pt x="163413" y="1013795"/>
                </a:lnTo>
                <a:lnTo>
                  <a:pt x="163421" y="1012853"/>
                </a:lnTo>
                <a:lnTo>
                  <a:pt x="163434" y="1011580"/>
                </a:lnTo>
                <a:lnTo>
                  <a:pt x="163552" y="1010916"/>
                </a:lnTo>
                <a:lnTo>
                  <a:pt x="163948" y="1010144"/>
                </a:lnTo>
                <a:lnTo>
                  <a:pt x="165002" y="1010042"/>
                </a:lnTo>
                <a:lnTo>
                  <a:pt x="165779" y="1010049"/>
                </a:lnTo>
                <a:lnTo>
                  <a:pt x="166938" y="1010502"/>
                </a:lnTo>
                <a:lnTo>
                  <a:pt x="167653" y="1011061"/>
                </a:lnTo>
                <a:lnTo>
                  <a:pt x="168531" y="1011955"/>
                </a:lnTo>
                <a:lnTo>
                  <a:pt x="169569" y="1013403"/>
                </a:lnTo>
                <a:lnTo>
                  <a:pt x="170281" y="1014351"/>
                </a:lnTo>
                <a:lnTo>
                  <a:pt x="170771" y="1015130"/>
                </a:lnTo>
                <a:lnTo>
                  <a:pt x="171531" y="1016631"/>
                </a:lnTo>
                <a:lnTo>
                  <a:pt x="172411" y="1017414"/>
                </a:lnTo>
                <a:lnTo>
                  <a:pt x="173405" y="1017810"/>
                </a:lnTo>
                <a:lnTo>
                  <a:pt x="174457" y="1017985"/>
                </a:lnTo>
                <a:lnTo>
                  <a:pt x="175511" y="1017772"/>
                </a:lnTo>
                <a:lnTo>
                  <a:pt x="177124" y="1017232"/>
                </a:lnTo>
                <a:lnTo>
                  <a:pt x="178188" y="1016244"/>
                </a:lnTo>
                <a:lnTo>
                  <a:pt x="179105" y="1015438"/>
                </a:lnTo>
                <a:lnTo>
                  <a:pt x="179977" y="1016026"/>
                </a:lnTo>
                <a:lnTo>
                  <a:pt x="180214" y="1016187"/>
                </a:lnTo>
                <a:lnTo>
                  <a:pt x="183366" y="1016325"/>
                </a:lnTo>
                <a:lnTo>
                  <a:pt x="185276" y="1017573"/>
                </a:lnTo>
                <a:lnTo>
                  <a:pt x="187135" y="1017581"/>
                </a:lnTo>
                <a:lnTo>
                  <a:pt x="188983" y="1017590"/>
                </a:lnTo>
                <a:lnTo>
                  <a:pt x="190216" y="1018277"/>
                </a:lnTo>
                <a:lnTo>
                  <a:pt x="190832" y="1018931"/>
                </a:lnTo>
                <a:lnTo>
                  <a:pt x="191446" y="1019585"/>
                </a:lnTo>
                <a:lnTo>
                  <a:pt x="192095" y="1021931"/>
                </a:lnTo>
                <a:lnTo>
                  <a:pt x="192235" y="1022441"/>
                </a:lnTo>
                <a:lnTo>
                  <a:pt x="192258" y="1022675"/>
                </a:lnTo>
                <a:lnTo>
                  <a:pt x="192471" y="1024984"/>
                </a:lnTo>
                <a:lnTo>
                  <a:pt x="192329" y="1026789"/>
                </a:lnTo>
                <a:lnTo>
                  <a:pt x="192208" y="1028331"/>
                </a:lnTo>
                <a:lnTo>
                  <a:pt x="192387" y="1029729"/>
                </a:lnTo>
                <a:lnTo>
                  <a:pt x="192566" y="1031123"/>
                </a:lnTo>
                <a:lnTo>
                  <a:pt x="193241" y="1033191"/>
                </a:lnTo>
                <a:lnTo>
                  <a:pt x="193418" y="1033731"/>
                </a:lnTo>
                <a:lnTo>
                  <a:pt x="195202" y="1032945"/>
                </a:lnTo>
                <a:lnTo>
                  <a:pt x="195649" y="1032450"/>
                </a:lnTo>
                <a:lnTo>
                  <a:pt x="196546" y="1031627"/>
                </a:lnTo>
                <a:lnTo>
                  <a:pt x="197386" y="1030748"/>
                </a:lnTo>
                <a:lnTo>
                  <a:pt x="198506" y="1029539"/>
                </a:lnTo>
                <a:lnTo>
                  <a:pt x="199685" y="1028054"/>
                </a:lnTo>
                <a:lnTo>
                  <a:pt x="200808" y="1026623"/>
                </a:lnTo>
                <a:lnTo>
                  <a:pt x="201708" y="1025412"/>
                </a:lnTo>
                <a:lnTo>
                  <a:pt x="203166" y="1023819"/>
                </a:lnTo>
                <a:lnTo>
                  <a:pt x="204229" y="1022886"/>
                </a:lnTo>
                <a:lnTo>
                  <a:pt x="206018" y="1021406"/>
                </a:lnTo>
                <a:lnTo>
                  <a:pt x="207248" y="1020364"/>
                </a:lnTo>
                <a:lnTo>
                  <a:pt x="208201" y="1019320"/>
                </a:lnTo>
                <a:lnTo>
                  <a:pt x="208987" y="1018219"/>
                </a:lnTo>
                <a:lnTo>
                  <a:pt x="209887" y="1016953"/>
                </a:lnTo>
                <a:lnTo>
                  <a:pt x="210510" y="1015740"/>
                </a:lnTo>
                <a:lnTo>
                  <a:pt x="210907" y="1014857"/>
                </a:lnTo>
                <a:lnTo>
                  <a:pt x="211419" y="1013588"/>
                </a:lnTo>
                <a:lnTo>
                  <a:pt x="211986" y="1012208"/>
                </a:lnTo>
                <a:lnTo>
                  <a:pt x="212334" y="1010716"/>
                </a:lnTo>
                <a:lnTo>
                  <a:pt x="212800" y="1008505"/>
                </a:lnTo>
                <a:lnTo>
                  <a:pt x="213763" y="1006465"/>
                </a:lnTo>
                <a:lnTo>
                  <a:pt x="214213" y="1005749"/>
                </a:lnTo>
                <a:lnTo>
                  <a:pt x="214831" y="1004979"/>
                </a:lnTo>
                <a:lnTo>
                  <a:pt x="215614" y="1004265"/>
                </a:lnTo>
                <a:lnTo>
                  <a:pt x="216669" y="1004219"/>
                </a:lnTo>
                <a:lnTo>
                  <a:pt x="217555" y="1004282"/>
                </a:lnTo>
                <a:lnTo>
                  <a:pt x="219321" y="1005016"/>
                </a:lnTo>
                <a:lnTo>
                  <a:pt x="220206" y="1005245"/>
                </a:lnTo>
                <a:lnTo>
                  <a:pt x="221090" y="1005474"/>
                </a:lnTo>
                <a:lnTo>
                  <a:pt x="222140" y="1005815"/>
                </a:lnTo>
                <a:lnTo>
                  <a:pt x="223304" y="1005714"/>
                </a:lnTo>
                <a:lnTo>
                  <a:pt x="224088" y="1005001"/>
                </a:lnTo>
                <a:lnTo>
                  <a:pt x="224544" y="1003842"/>
                </a:lnTo>
                <a:lnTo>
                  <a:pt x="224887" y="1002682"/>
                </a:lnTo>
                <a:lnTo>
                  <a:pt x="224941" y="1002215"/>
                </a:lnTo>
                <a:lnTo>
                  <a:pt x="225070" y="1001078"/>
                </a:lnTo>
                <a:lnTo>
                  <a:pt x="225200" y="999252"/>
                </a:lnTo>
                <a:lnTo>
                  <a:pt x="224997" y="997423"/>
                </a:lnTo>
                <a:lnTo>
                  <a:pt x="223852" y="995475"/>
                </a:lnTo>
                <a:lnTo>
                  <a:pt x="222647" y="994025"/>
                </a:lnTo>
                <a:lnTo>
                  <a:pt x="221442" y="992631"/>
                </a:lnTo>
                <a:lnTo>
                  <a:pt x="220068" y="991512"/>
                </a:lnTo>
                <a:lnTo>
                  <a:pt x="218970" y="990562"/>
                </a:lnTo>
                <a:lnTo>
                  <a:pt x="217537" y="989609"/>
                </a:lnTo>
                <a:lnTo>
                  <a:pt x="216107" y="988600"/>
                </a:lnTo>
                <a:lnTo>
                  <a:pt x="215786" y="987435"/>
                </a:lnTo>
                <a:lnTo>
                  <a:pt x="215796" y="986383"/>
                </a:lnTo>
                <a:lnTo>
                  <a:pt x="215812" y="984888"/>
                </a:lnTo>
                <a:lnTo>
                  <a:pt x="216159" y="983451"/>
                </a:lnTo>
                <a:lnTo>
                  <a:pt x="216787" y="981740"/>
                </a:lnTo>
                <a:lnTo>
                  <a:pt x="217184" y="980692"/>
                </a:lnTo>
                <a:lnTo>
                  <a:pt x="217694" y="979644"/>
                </a:lnTo>
                <a:lnTo>
                  <a:pt x="218314" y="978653"/>
                </a:lnTo>
                <a:lnTo>
                  <a:pt x="218931" y="978049"/>
                </a:lnTo>
                <a:lnTo>
                  <a:pt x="219936" y="977282"/>
                </a:lnTo>
                <a:lnTo>
                  <a:pt x="221270" y="976850"/>
                </a:lnTo>
                <a:lnTo>
                  <a:pt x="222989" y="976865"/>
                </a:lnTo>
                <a:lnTo>
                  <a:pt x="224541" y="976878"/>
                </a:lnTo>
                <a:lnTo>
                  <a:pt x="226202" y="977002"/>
                </a:lnTo>
                <a:lnTo>
                  <a:pt x="227862" y="977404"/>
                </a:lnTo>
                <a:lnTo>
                  <a:pt x="228799" y="977855"/>
                </a:lnTo>
                <a:lnTo>
                  <a:pt x="230210" y="978711"/>
                </a:lnTo>
                <a:lnTo>
                  <a:pt x="230674" y="978947"/>
                </a:lnTo>
                <a:lnTo>
                  <a:pt x="230826" y="979024"/>
                </a:lnTo>
                <a:lnTo>
                  <a:pt x="232361" y="981077"/>
                </a:lnTo>
                <a:lnTo>
                  <a:pt x="233163" y="981577"/>
                </a:lnTo>
                <a:lnTo>
                  <a:pt x="233964" y="982077"/>
                </a:lnTo>
                <a:lnTo>
                  <a:pt x="235452" y="984006"/>
                </a:lnTo>
                <a:lnTo>
                  <a:pt x="237450" y="983977"/>
                </a:lnTo>
                <a:lnTo>
                  <a:pt x="238714" y="983959"/>
                </a:lnTo>
                <a:lnTo>
                  <a:pt x="239665" y="983415"/>
                </a:lnTo>
                <a:lnTo>
                  <a:pt x="240759" y="982791"/>
                </a:lnTo>
                <a:lnTo>
                  <a:pt x="241873" y="982672"/>
                </a:lnTo>
                <a:lnTo>
                  <a:pt x="246783" y="977114"/>
                </a:lnTo>
                <a:lnTo>
                  <a:pt x="247427" y="975800"/>
                </a:lnTo>
                <a:lnTo>
                  <a:pt x="247844" y="974949"/>
                </a:lnTo>
                <a:lnTo>
                  <a:pt x="249695" y="972468"/>
                </a:lnTo>
                <a:lnTo>
                  <a:pt x="250335" y="971612"/>
                </a:lnTo>
                <a:lnTo>
                  <a:pt x="252446" y="969576"/>
                </a:lnTo>
                <a:lnTo>
                  <a:pt x="257711" y="967555"/>
                </a:lnTo>
                <a:lnTo>
                  <a:pt x="260939" y="964842"/>
                </a:lnTo>
                <a:lnTo>
                  <a:pt x="263412" y="964420"/>
                </a:lnTo>
                <a:lnTo>
                  <a:pt x="264279" y="964362"/>
                </a:lnTo>
                <a:lnTo>
                  <a:pt x="265922" y="962997"/>
                </a:lnTo>
                <a:lnTo>
                  <a:pt x="267149" y="962343"/>
                </a:lnTo>
                <a:lnTo>
                  <a:pt x="268764" y="961526"/>
                </a:lnTo>
                <a:lnTo>
                  <a:pt x="270046" y="960817"/>
                </a:lnTo>
                <a:lnTo>
                  <a:pt x="271603" y="960387"/>
                </a:lnTo>
                <a:lnTo>
                  <a:pt x="273544" y="960404"/>
                </a:lnTo>
                <a:lnTo>
                  <a:pt x="275144" y="960971"/>
                </a:lnTo>
                <a:lnTo>
                  <a:pt x="277296" y="961930"/>
                </a:lnTo>
                <a:lnTo>
                  <a:pt x="278944" y="963383"/>
                </a:lnTo>
                <a:lnTo>
                  <a:pt x="280091" y="965164"/>
                </a:lnTo>
                <a:lnTo>
                  <a:pt x="281016" y="966943"/>
                </a:lnTo>
                <a:lnTo>
                  <a:pt x="281660" y="968942"/>
                </a:lnTo>
                <a:lnTo>
                  <a:pt x="282306" y="970885"/>
                </a:lnTo>
                <a:lnTo>
                  <a:pt x="282730" y="972715"/>
                </a:lnTo>
                <a:lnTo>
                  <a:pt x="283536" y="975213"/>
                </a:lnTo>
                <a:lnTo>
                  <a:pt x="283999" y="978871"/>
                </a:lnTo>
                <a:lnTo>
                  <a:pt x="284362" y="981310"/>
                </a:lnTo>
                <a:lnTo>
                  <a:pt x="284730" y="983251"/>
                </a:lnTo>
                <a:lnTo>
                  <a:pt x="285686" y="987301"/>
                </a:lnTo>
                <a:lnTo>
                  <a:pt x="286546" y="989966"/>
                </a:lnTo>
                <a:lnTo>
                  <a:pt x="288391" y="993913"/>
                </a:lnTo>
                <a:lnTo>
                  <a:pt x="289643" y="996193"/>
                </a:lnTo>
                <a:lnTo>
                  <a:pt x="291337" y="998478"/>
                </a:lnTo>
                <a:lnTo>
                  <a:pt x="293200" y="1000763"/>
                </a:lnTo>
                <a:lnTo>
                  <a:pt x="294954" y="1002605"/>
                </a:lnTo>
                <a:lnTo>
                  <a:pt x="296491" y="1004169"/>
                </a:lnTo>
                <a:lnTo>
                  <a:pt x="297753" y="1005397"/>
                </a:lnTo>
                <a:lnTo>
                  <a:pt x="299951" y="1007298"/>
                </a:lnTo>
                <a:lnTo>
                  <a:pt x="301161" y="1008195"/>
                </a:lnTo>
                <a:lnTo>
                  <a:pt x="301934" y="1008478"/>
                </a:lnTo>
                <a:lnTo>
                  <a:pt x="303486" y="1008546"/>
                </a:lnTo>
                <a:lnTo>
                  <a:pt x="304905" y="1008584"/>
                </a:lnTo>
                <a:lnTo>
                  <a:pt x="307255" y="1008523"/>
                </a:lnTo>
                <a:lnTo>
                  <a:pt x="308864" y="1008481"/>
                </a:lnTo>
                <a:lnTo>
                  <a:pt x="311022" y="1008720"/>
                </a:lnTo>
                <a:lnTo>
                  <a:pt x="313179" y="1009181"/>
                </a:lnTo>
                <a:lnTo>
                  <a:pt x="315609" y="1010088"/>
                </a:lnTo>
                <a:lnTo>
                  <a:pt x="318371" y="1011052"/>
                </a:lnTo>
                <a:lnTo>
                  <a:pt x="320799" y="1012180"/>
                </a:lnTo>
                <a:lnTo>
                  <a:pt x="323943" y="1013757"/>
                </a:lnTo>
                <a:lnTo>
                  <a:pt x="326971" y="1015665"/>
                </a:lnTo>
                <a:lnTo>
                  <a:pt x="329558" y="1017459"/>
                </a:lnTo>
                <a:lnTo>
                  <a:pt x="332364" y="1019642"/>
                </a:lnTo>
                <a:lnTo>
                  <a:pt x="335001" y="1021824"/>
                </a:lnTo>
                <a:lnTo>
                  <a:pt x="337312" y="1023615"/>
                </a:lnTo>
                <a:lnTo>
                  <a:pt x="339454" y="1025571"/>
                </a:lnTo>
                <a:lnTo>
                  <a:pt x="341323" y="1027193"/>
                </a:lnTo>
                <a:lnTo>
                  <a:pt x="343189" y="1028925"/>
                </a:lnTo>
                <a:lnTo>
                  <a:pt x="344727" y="1030323"/>
                </a:lnTo>
                <a:lnTo>
                  <a:pt x="346320" y="1031831"/>
                </a:lnTo>
                <a:lnTo>
                  <a:pt x="347587" y="1032562"/>
                </a:lnTo>
                <a:lnTo>
                  <a:pt x="349826" y="1032933"/>
                </a:lnTo>
                <a:lnTo>
                  <a:pt x="350574" y="1033196"/>
                </a:lnTo>
                <a:lnTo>
                  <a:pt x="352287" y="1033709"/>
                </a:lnTo>
                <a:lnTo>
                  <a:pt x="354167" y="1034168"/>
                </a:lnTo>
                <a:lnTo>
                  <a:pt x="355441" y="1034345"/>
                </a:lnTo>
                <a:lnTo>
                  <a:pt x="356484" y="1035184"/>
                </a:lnTo>
                <a:lnTo>
                  <a:pt x="357470" y="1036355"/>
                </a:lnTo>
                <a:lnTo>
                  <a:pt x="359226" y="1038087"/>
                </a:lnTo>
                <a:lnTo>
                  <a:pt x="361366" y="1040209"/>
                </a:lnTo>
                <a:lnTo>
                  <a:pt x="363284" y="1042441"/>
                </a:lnTo>
                <a:lnTo>
                  <a:pt x="365261" y="1044285"/>
                </a:lnTo>
                <a:lnTo>
                  <a:pt x="367129" y="1045962"/>
                </a:lnTo>
                <a:lnTo>
                  <a:pt x="368888" y="1047472"/>
                </a:lnTo>
                <a:lnTo>
                  <a:pt x="370485" y="1048427"/>
                </a:lnTo>
                <a:lnTo>
                  <a:pt x="371699" y="1048991"/>
                </a:lnTo>
                <a:lnTo>
                  <a:pt x="372806" y="1049111"/>
                </a:lnTo>
                <a:lnTo>
                  <a:pt x="374145" y="1048934"/>
                </a:lnTo>
                <a:lnTo>
                  <a:pt x="375638" y="1048692"/>
                </a:lnTo>
                <a:lnTo>
                  <a:pt x="377361" y="1048208"/>
                </a:lnTo>
                <a:lnTo>
                  <a:pt x="379524" y="1048004"/>
                </a:lnTo>
                <a:lnTo>
                  <a:pt x="381076" y="1048017"/>
                </a:lnTo>
                <a:lnTo>
                  <a:pt x="383957" y="1048263"/>
                </a:lnTo>
                <a:lnTo>
                  <a:pt x="387280" y="1048513"/>
                </a:lnTo>
                <a:lnTo>
                  <a:pt x="390823" y="1048985"/>
                </a:lnTo>
                <a:lnTo>
                  <a:pt x="394033" y="1049400"/>
                </a:lnTo>
                <a:lnTo>
                  <a:pt x="397123" y="1050234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6089C797-AC27-DF15-732B-45F5EA588252}"/>
              </a:ext>
            </a:extLst>
          </p:cNvPr>
          <p:cNvSpPr/>
          <p:nvPr/>
        </p:nvSpPr>
        <p:spPr>
          <a:xfrm flipV="1">
            <a:off x="4016778" y="3691462"/>
            <a:ext cx="1115687" cy="958080"/>
          </a:xfrm>
          <a:custGeom>
            <a:avLst/>
            <a:gdLst>
              <a:gd name="connsiteX0" fmla="*/ 793525 w 1004044"/>
              <a:gd name="connsiteY0" fmla="*/ 665399 h 862208"/>
              <a:gd name="connsiteX1" fmla="*/ 795695 w 1004044"/>
              <a:gd name="connsiteY1" fmla="*/ 662851 h 862208"/>
              <a:gd name="connsiteX2" fmla="*/ 798905 w 1004044"/>
              <a:gd name="connsiteY2" fmla="*/ 659073 h 862208"/>
              <a:gd name="connsiteX3" fmla="*/ 802966 w 1004044"/>
              <a:gd name="connsiteY3" fmla="*/ 657001 h 862208"/>
              <a:gd name="connsiteX4" fmla="*/ 808045 w 1004044"/>
              <a:gd name="connsiteY4" fmla="*/ 655011 h 862208"/>
              <a:gd name="connsiteX5" fmla="*/ 812880 w 1004044"/>
              <a:gd name="connsiteY5" fmla="*/ 652857 h 862208"/>
              <a:gd name="connsiteX6" fmla="*/ 815006 w 1004044"/>
              <a:gd name="connsiteY6" fmla="*/ 651726 h 862208"/>
              <a:gd name="connsiteX7" fmla="*/ 818397 w 1004044"/>
              <a:gd name="connsiteY7" fmla="*/ 650143 h 862208"/>
              <a:gd name="connsiteX8" fmla="*/ 821473 w 1004044"/>
              <a:gd name="connsiteY8" fmla="*/ 648708 h 862208"/>
              <a:gd name="connsiteX9" fmla="*/ 823679 w 1004044"/>
              <a:gd name="connsiteY9" fmla="*/ 647973 h 862208"/>
              <a:gd name="connsiteX10" fmla="*/ 823939 w 1004044"/>
              <a:gd name="connsiteY10" fmla="*/ 647886 h 862208"/>
              <a:gd name="connsiteX11" fmla="*/ 824673 w 1004044"/>
              <a:gd name="connsiteY11" fmla="*/ 646641 h 862208"/>
              <a:gd name="connsiteX12" fmla="*/ 825106 w 1004044"/>
              <a:gd name="connsiteY12" fmla="*/ 646426 h 862208"/>
              <a:gd name="connsiteX13" fmla="*/ 826828 w 1004044"/>
              <a:gd name="connsiteY13" fmla="*/ 645574 h 862208"/>
              <a:gd name="connsiteX14" fmla="*/ 827565 w 1004044"/>
              <a:gd name="connsiteY14" fmla="*/ 644825 h 862208"/>
              <a:gd name="connsiteX15" fmla="*/ 828151 w 1004044"/>
              <a:gd name="connsiteY15" fmla="*/ 644799 h 862208"/>
              <a:gd name="connsiteX16" fmla="*/ 829231 w 1004044"/>
              <a:gd name="connsiteY16" fmla="*/ 644752 h 862208"/>
              <a:gd name="connsiteX17" fmla="*/ 829832 w 1004044"/>
              <a:gd name="connsiteY17" fmla="*/ 644353 h 862208"/>
              <a:gd name="connsiteX18" fmla="*/ 830832 w 1004044"/>
              <a:gd name="connsiteY18" fmla="*/ 643688 h 862208"/>
              <a:gd name="connsiteX19" fmla="*/ 831964 w 1004044"/>
              <a:gd name="connsiteY19" fmla="*/ 643649 h 862208"/>
              <a:gd name="connsiteX20" fmla="*/ 833054 w 1004044"/>
              <a:gd name="connsiteY20" fmla="*/ 643611 h 862208"/>
              <a:gd name="connsiteX21" fmla="*/ 833852 w 1004044"/>
              <a:gd name="connsiteY21" fmla="*/ 642862 h 862208"/>
              <a:gd name="connsiteX22" fmla="*/ 834590 w 1004044"/>
              <a:gd name="connsiteY22" fmla="*/ 641866 h 862208"/>
              <a:gd name="connsiteX23" fmla="*/ 836926 w 1004044"/>
              <a:gd name="connsiteY23" fmla="*/ 639964 h 862208"/>
              <a:gd name="connsiteX24" fmla="*/ 837047 w 1004044"/>
              <a:gd name="connsiteY24" fmla="*/ 639867 h 862208"/>
              <a:gd name="connsiteX25" fmla="*/ 838326 w 1004044"/>
              <a:gd name="connsiteY25" fmla="*/ 637005 h 862208"/>
              <a:gd name="connsiteX26" fmla="*/ 839490 w 1004044"/>
              <a:gd name="connsiteY26" fmla="*/ 635791 h 862208"/>
              <a:gd name="connsiteX27" fmla="*/ 840538 w 1004044"/>
              <a:gd name="connsiteY27" fmla="*/ 634698 h 862208"/>
              <a:gd name="connsiteX28" fmla="*/ 842878 w 1004044"/>
              <a:gd name="connsiteY28" fmla="*/ 633321 h 862208"/>
              <a:gd name="connsiteX29" fmla="*/ 845068 w 1004044"/>
              <a:gd name="connsiteY29" fmla="*/ 633539 h 862208"/>
              <a:gd name="connsiteX30" fmla="*/ 845782 w 1004044"/>
              <a:gd name="connsiteY30" fmla="*/ 633610 h 862208"/>
              <a:gd name="connsiteX31" fmla="*/ 847818 w 1004044"/>
              <a:gd name="connsiteY31" fmla="*/ 633224 h 862208"/>
              <a:gd name="connsiteX32" fmla="*/ 849559 w 1004044"/>
              <a:gd name="connsiteY32" fmla="*/ 632453 h 862208"/>
              <a:gd name="connsiteX33" fmla="*/ 850652 w 1004044"/>
              <a:gd name="connsiteY33" fmla="*/ 631969 h 862208"/>
              <a:gd name="connsiteX34" fmla="*/ 856826 w 1004044"/>
              <a:gd name="connsiteY34" fmla="*/ 630949 h 862208"/>
              <a:gd name="connsiteX35" fmla="*/ 857640 w 1004044"/>
              <a:gd name="connsiteY35" fmla="*/ 630815 h 862208"/>
              <a:gd name="connsiteX36" fmla="*/ 858860 w 1004044"/>
              <a:gd name="connsiteY36" fmla="*/ 630613 h 862208"/>
              <a:gd name="connsiteX37" fmla="*/ 860641 w 1004044"/>
              <a:gd name="connsiteY37" fmla="*/ 628991 h 862208"/>
              <a:gd name="connsiteX38" fmla="*/ 864213 w 1004044"/>
              <a:gd name="connsiteY38" fmla="*/ 628877 h 862208"/>
              <a:gd name="connsiteX39" fmla="*/ 865459 w 1004044"/>
              <a:gd name="connsiteY39" fmla="*/ 628837 h 862208"/>
              <a:gd name="connsiteX40" fmla="*/ 867995 w 1004044"/>
              <a:gd name="connsiteY40" fmla="*/ 629751 h 862208"/>
              <a:gd name="connsiteX41" fmla="*/ 870157 w 1004044"/>
              <a:gd name="connsiteY41" fmla="*/ 629489 h 862208"/>
              <a:gd name="connsiteX42" fmla="*/ 871880 w 1004044"/>
              <a:gd name="connsiteY42" fmla="*/ 628425 h 862208"/>
              <a:gd name="connsiteX43" fmla="*/ 876637 w 1004044"/>
              <a:gd name="connsiteY43" fmla="*/ 628271 h 862208"/>
              <a:gd name="connsiteX44" fmla="*/ 876993 w 1004044"/>
              <a:gd name="connsiteY44" fmla="*/ 627994 h 862208"/>
              <a:gd name="connsiteX45" fmla="*/ 877680 w 1004044"/>
              <a:gd name="connsiteY45" fmla="*/ 627460 h 862208"/>
              <a:gd name="connsiteX46" fmla="*/ 883419 w 1004044"/>
              <a:gd name="connsiteY46" fmla="*/ 626433 h 862208"/>
              <a:gd name="connsiteX47" fmla="*/ 884092 w 1004044"/>
              <a:gd name="connsiteY47" fmla="*/ 625065 h 862208"/>
              <a:gd name="connsiteX48" fmla="*/ 884237 w 1004044"/>
              <a:gd name="connsiteY48" fmla="*/ 625034 h 862208"/>
              <a:gd name="connsiteX49" fmla="*/ 884708 w 1004044"/>
              <a:gd name="connsiteY49" fmla="*/ 624936 h 862208"/>
              <a:gd name="connsiteX50" fmla="*/ 885826 w 1004044"/>
              <a:gd name="connsiteY50" fmla="*/ 626108 h 862208"/>
              <a:gd name="connsiteX51" fmla="*/ 887313 w 1004044"/>
              <a:gd name="connsiteY51" fmla="*/ 626781 h 862208"/>
              <a:gd name="connsiteX52" fmla="*/ 888611 w 1004044"/>
              <a:gd name="connsiteY52" fmla="*/ 626835 h 862208"/>
              <a:gd name="connsiteX53" fmla="*/ 890094 w 1004044"/>
              <a:gd name="connsiteY53" fmla="*/ 626768 h 862208"/>
              <a:gd name="connsiteX54" fmla="*/ 891263 w 1004044"/>
              <a:gd name="connsiteY54" fmla="*/ 626261 h 862208"/>
              <a:gd name="connsiteX55" fmla="*/ 894749 w 1004044"/>
              <a:gd name="connsiteY55" fmla="*/ 624087 h 862208"/>
              <a:gd name="connsiteX56" fmla="*/ 895879 w 1004044"/>
              <a:gd name="connsiteY56" fmla="*/ 623381 h 862208"/>
              <a:gd name="connsiteX57" fmla="*/ 896517 w 1004044"/>
              <a:gd name="connsiteY57" fmla="*/ 622780 h 862208"/>
              <a:gd name="connsiteX58" fmla="*/ 898461 w 1004044"/>
              <a:gd name="connsiteY58" fmla="*/ 620947 h 862208"/>
              <a:gd name="connsiteX59" fmla="*/ 901051 w 1004044"/>
              <a:gd name="connsiteY59" fmla="*/ 620001 h 862208"/>
              <a:gd name="connsiteX60" fmla="*/ 902348 w 1004044"/>
              <a:gd name="connsiteY60" fmla="*/ 619745 h 862208"/>
              <a:gd name="connsiteX61" fmla="*/ 903030 w 1004044"/>
              <a:gd name="connsiteY61" fmla="*/ 620236 h 862208"/>
              <a:gd name="connsiteX62" fmla="*/ 903275 w 1004044"/>
              <a:gd name="connsiteY62" fmla="*/ 620220 h 862208"/>
              <a:gd name="connsiteX63" fmla="*/ 904359 w 1004044"/>
              <a:gd name="connsiteY63" fmla="*/ 620147 h 862208"/>
              <a:gd name="connsiteX64" fmla="*/ 906055 w 1004044"/>
              <a:gd name="connsiteY64" fmla="*/ 620034 h 862208"/>
              <a:gd name="connsiteX65" fmla="*/ 906666 w 1004044"/>
              <a:gd name="connsiteY65" fmla="*/ 620225 h 862208"/>
              <a:gd name="connsiteX66" fmla="*/ 907601 w 1004044"/>
              <a:gd name="connsiteY66" fmla="*/ 620519 h 862208"/>
              <a:gd name="connsiteX67" fmla="*/ 907888 w 1004044"/>
              <a:gd name="connsiteY67" fmla="*/ 620506 h 862208"/>
              <a:gd name="connsiteX68" fmla="*/ 909084 w 1004044"/>
              <a:gd name="connsiteY68" fmla="*/ 620451 h 862208"/>
              <a:gd name="connsiteX69" fmla="*/ 910563 w 1004044"/>
              <a:gd name="connsiteY69" fmla="*/ 619759 h 862208"/>
              <a:gd name="connsiteX70" fmla="*/ 915352 w 1004044"/>
              <a:gd name="connsiteY70" fmla="*/ 614396 h 862208"/>
              <a:gd name="connsiteX71" fmla="*/ 917002 w 1004044"/>
              <a:gd name="connsiteY71" fmla="*/ 611101 h 862208"/>
              <a:gd name="connsiteX72" fmla="*/ 918658 w 1004044"/>
              <a:gd name="connsiteY72" fmla="*/ 609107 h 862208"/>
              <a:gd name="connsiteX73" fmla="*/ 919938 w 1004044"/>
              <a:gd name="connsiteY73" fmla="*/ 605938 h 862208"/>
              <a:gd name="connsiteX74" fmla="*/ 921598 w 1004044"/>
              <a:gd name="connsiteY74" fmla="*/ 604990 h 862208"/>
              <a:gd name="connsiteX75" fmla="*/ 923016 w 1004044"/>
              <a:gd name="connsiteY75" fmla="*/ 604181 h 862208"/>
              <a:gd name="connsiteX76" fmla="*/ 926535 w 1004044"/>
              <a:gd name="connsiteY76" fmla="*/ 603849 h 862208"/>
              <a:gd name="connsiteX77" fmla="*/ 928879 w 1004044"/>
              <a:gd name="connsiteY77" fmla="*/ 602906 h 862208"/>
              <a:gd name="connsiteX78" fmla="*/ 931289 w 1004044"/>
              <a:gd name="connsiteY78" fmla="*/ 600820 h 862208"/>
              <a:gd name="connsiteX79" fmla="*/ 932627 w 1004044"/>
              <a:gd name="connsiteY79" fmla="*/ 599662 h 862208"/>
              <a:gd name="connsiteX80" fmla="*/ 932983 w 1004044"/>
              <a:gd name="connsiteY80" fmla="*/ 598570 h 862208"/>
              <a:gd name="connsiteX81" fmla="*/ 933541 w 1004044"/>
              <a:gd name="connsiteY81" fmla="*/ 596865 h 862208"/>
              <a:gd name="connsiteX82" fmla="*/ 934463 w 1004044"/>
              <a:gd name="connsiteY82" fmla="*/ 595992 h 862208"/>
              <a:gd name="connsiteX83" fmla="*/ 934707 w 1004044"/>
              <a:gd name="connsiteY83" fmla="*/ 595912 h 862208"/>
              <a:gd name="connsiteX84" fmla="*/ 935819 w 1004044"/>
              <a:gd name="connsiteY84" fmla="*/ 595550 h 862208"/>
              <a:gd name="connsiteX85" fmla="*/ 936363 w 1004044"/>
              <a:gd name="connsiteY85" fmla="*/ 596031 h 862208"/>
              <a:gd name="connsiteX86" fmla="*/ 938116 w 1004044"/>
              <a:gd name="connsiteY86" fmla="*/ 597581 h 862208"/>
              <a:gd name="connsiteX87" fmla="*/ 940095 w 1004044"/>
              <a:gd name="connsiteY87" fmla="*/ 597757 h 862208"/>
              <a:gd name="connsiteX88" fmla="*/ 940801 w 1004044"/>
              <a:gd name="connsiteY88" fmla="*/ 597376 h 862208"/>
              <a:gd name="connsiteX89" fmla="*/ 942188 w 1004044"/>
              <a:gd name="connsiteY89" fmla="*/ 596628 h 862208"/>
              <a:gd name="connsiteX90" fmla="*/ 943190 w 1004044"/>
              <a:gd name="connsiteY90" fmla="*/ 595751 h 862208"/>
              <a:gd name="connsiteX91" fmla="*/ 943971 w 1004044"/>
              <a:gd name="connsiteY91" fmla="*/ 595067 h 862208"/>
              <a:gd name="connsiteX92" fmla="*/ 944634 w 1004044"/>
              <a:gd name="connsiteY92" fmla="*/ 592919 h 862208"/>
              <a:gd name="connsiteX93" fmla="*/ 944699 w 1004044"/>
              <a:gd name="connsiteY93" fmla="*/ 592707 h 862208"/>
              <a:gd name="connsiteX94" fmla="*/ 944858 w 1004044"/>
              <a:gd name="connsiteY94" fmla="*/ 592206 h 862208"/>
              <a:gd name="connsiteX95" fmla="*/ 945368 w 1004044"/>
              <a:gd name="connsiteY95" fmla="*/ 590595 h 862208"/>
              <a:gd name="connsiteX96" fmla="*/ 945860 w 1004044"/>
              <a:gd name="connsiteY96" fmla="*/ 590155 h 862208"/>
              <a:gd name="connsiteX97" fmla="*/ 946414 w 1004044"/>
              <a:gd name="connsiteY97" fmla="*/ 589659 h 862208"/>
              <a:gd name="connsiteX98" fmla="*/ 948324 w 1004044"/>
              <a:gd name="connsiteY98" fmla="*/ 588966 h 862208"/>
              <a:gd name="connsiteX99" fmla="*/ 948527 w 1004044"/>
              <a:gd name="connsiteY99" fmla="*/ 588750 h 862208"/>
              <a:gd name="connsiteX100" fmla="*/ 949323 w 1004044"/>
              <a:gd name="connsiteY100" fmla="*/ 587902 h 862208"/>
              <a:gd name="connsiteX101" fmla="*/ 949467 w 1004044"/>
              <a:gd name="connsiteY101" fmla="*/ 587751 h 862208"/>
              <a:gd name="connsiteX102" fmla="*/ 949614 w 1004044"/>
              <a:gd name="connsiteY102" fmla="*/ 587595 h 862208"/>
              <a:gd name="connsiteX103" fmla="*/ 950074 w 1004044"/>
              <a:gd name="connsiteY103" fmla="*/ 586571 h 862208"/>
              <a:gd name="connsiteX104" fmla="*/ 950590 w 1004044"/>
              <a:gd name="connsiteY104" fmla="*/ 585418 h 862208"/>
              <a:gd name="connsiteX105" fmla="*/ 952008 w 1004044"/>
              <a:gd name="connsiteY105" fmla="*/ 584728 h 862208"/>
              <a:gd name="connsiteX106" fmla="*/ 953087 w 1004044"/>
              <a:gd name="connsiteY106" fmla="*/ 582885 h 862208"/>
              <a:gd name="connsiteX107" fmla="*/ 953355 w 1004044"/>
              <a:gd name="connsiteY107" fmla="*/ 582426 h 862208"/>
              <a:gd name="connsiteX108" fmla="*/ 954155 w 1004044"/>
              <a:gd name="connsiteY108" fmla="*/ 581739 h 862208"/>
              <a:gd name="connsiteX109" fmla="*/ 954189 w 1004044"/>
              <a:gd name="connsiteY109" fmla="*/ 577978 h 862208"/>
              <a:gd name="connsiteX110" fmla="*/ 954193 w 1004044"/>
              <a:gd name="connsiteY110" fmla="*/ 577460 h 862208"/>
              <a:gd name="connsiteX111" fmla="*/ 957203 w 1004044"/>
              <a:gd name="connsiteY111" fmla="*/ 574156 h 862208"/>
              <a:gd name="connsiteX112" fmla="*/ 957561 w 1004044"/>
              <a:gd name="connsiteY112" fmla="*/ 571922 h 862208"/>
              <a:gd name="connsiteX113" fmla="*/ 958359 w 1004044"/>
              <a:gd name="connsiteY113" fmla="*/ 570864 h 862208"/>
              <a:gd name="connsiteX114" fmla="*/ 959577 w 1004044"/>
              <a:gd name="connsiteY114" fmla="*/ 567571 h 862208"/>
              <a:gd name="connsiteX115" fmla="*/ 959453 w 1004044"/>
              <a:gd name="connsiteY115" fmla="*/ 567472 h 862208"/>
              <a:gd name="connsiteX116" fmla="*/ 958957 w 1004044"/>
              <a:gd name="connsiteY116" fmla="*/ 567080 h 862208"/>
              <a:gd name="connsiteX117" fmla="*/ 958209 w 1004044"/>
              <a:gd name="connsiteY117" fmla="*/ 565719 h 862208"/>
              <a:gd name="connsiteX118" fmla="*/ 958238 w 1004044"/>
              <a:gd name="connsiteY118" fmla="*/ 565095 h 862208"/>
              <a:gd name="connsiteX119" fmla="*/ 958375 w 1004044"/>
              <a:gd name="connsiteY119" fmla="*/ 562246 h 862208"/>
              <a:gd name="connsiteX120" fmla="*/ 959481 w 1004044"/>
              <a:gd name="connsiteY120" fmla="*/ 561125 h 862208"/>
              <a:gd name="connsiteX121" fmla="*/ 961024 w 1004044"/>
              <a:gd name="connsiteY121" fmla="*/ 560680 h 862208"/>
              <a:gd name="connsiteX122" fmla="*/ 961209 w 1004044"/>
              <a:gd name="connsiteY122" fmla="*/ 560275 h 862208"/>
              <a:gd name="connsiteX123" fmla="*/ 961449 w 1004044"/>
              <a:gd name="connsiteY123" fmla="*/ 559748 h 862208"/>
              <a:gd name="connsiteX124" fmla="*/ 961176 w 1004044"/>
              <a:gd name="connsiteY124" fmla="*/ 558713 h 862208"/>
              <a:gd name="connsiteX125" fmla="*/ 960256 w 1004044"/>
              <a:gd name="connsiteY125" fmla="*/ 555229 h 862208"/>
              <a:gd name="connsiteX126" fmla="*/ 960879 w 1004044"/>
              <a:gd name="connsiteY126" fmla="*/ 553009 h 862208"/>
              <a:gd name="connsiteX127" fmla="*/ 961041 w 1004044"/>
              <a:gd name="connsiteY127" fmla="*/ 552434 h 862208"/>
              <a:gd name="connsiteX128" fmla="*/ 961063 w 1004044"/>
              <a:gd name="connsiteY128" fmla="*/ 551042 h 862208"/>
              <a:gd name="connsiteX129" fmla="*/ 961090 w 1004044"/>
              <a:gd name="connsiteY129" fmla="*/ 549519 h 862208"/>
              <a:gd name="connsiteX130" fmla="*/ 961672 w 1004044"/>
              <a:gd name="connsiteY130" fmla="*/ 548331 h 862208"/>
              <a:gd name="connsiteX131" fmla="*/ 961803 w 1004044"/>
              <a:gd name="connsiteY131" fmla="*/ 548064 h 862208"/>
              <a:gd name="connsiteX132" fmla="*/ 962064 w 1004044"/>
              <a:gd name="connsiteY132" fmla="*/ 547530 h 862208"/>
              <a:gd name="connsiteX133" fmla="*/ 962349 w 1004044"/>
              <a:gd name="connsiteY133" fmla="*/ 547243 h 862208"/>
              <a:gd name="connsiteX134" fmla="*/ 963295 w 1004044"/>
              <a:gd name="connsiteY134" fmla="*/ 546282 h 862208"/>
              <a:gd name="connsiteX135" fmla="*/ 966006 w 1004044"/>
              <a:gd name="connsiteY135" fmla="*/ 544965 h 862208"/>
              <a:gd name="connsiteX136" fmla="*/ 966804 w 1004044"/>
              <a:gd name="connsiteY136" fmla="*/ 543782 h 862208"/>
              <a:gd name="connsiteX137" fmla="*/ 966999 w 1004044"/>
              <a:gd name="connsiteY137" fmla="*/ 543091 h 862208"/>
              <a:gd name="connsiteX138" fmla="*/ 967349 w 1004044"/>
              <a:gd name="connsiteY138" fmla="*/ 541856 h 862208"/>
              <a:gd name="connsiteX139" fmla="*/ 968104 w 1004044"/>
              <a:gd name="connsiteY139" fmla="*/ 540951 h 862208"/>
              <a:gd name="connsiteX140" fmla="*/ 968701 w 1004044"/>
              <a:gd name="connsiteY140" fmla="*/ 540238 h 862208"/>
              <a:gd name="connsiteX141" fmla="*/ 969388 w 1004044"/>
              <a:gd name="connsiteY141" fmla="*/ 536747 h 862208"/>
              <a:gd name="connsiteX142" fmla="*/ 969483 w 1004044"/>
              <a:gd name="connsiteY142" fmla="*/ 536263 h 862208"/>
              <a:gd name="connsiteX143" fmla="*/ 972426 w 1004044"/>
              <a:gd name="connsiteY143" fmla="*/ 532227 h 862208"/>
              <a:gd name="connsiteX144" fmla="*/ 972795 w 1004044"/>
              <a:gd name="connsiteY144" fmla="*/ 531720 h 862208"/>
              <a:gd name="connsiteX145" fmla="*/ 974440 w 1004044"/>
              <a:gd name="connsiteY145" fmla="*/ 527554 h 862208"/>
              <a:gd name="connsiteX146" fmla="*/ 973559 w 1004044"/>
              <a:gd name="connsiteY146" fmla="*/ 525966 h 862208"/>
              <a:gd name="connsiteX147" fmla="*/ 973070 w 1004044"/>
              <a:gd name="connsiteY147" fmla="*/ 525083 h 862208"/>
              <a:gd name="connsiteX148" fmla="*/ 973116 w 1004044"/>
              <a:gd name="connsiteY148" fmla="*/ 524946 h 862208"/>
              <a:gd name="connsiteX149" fmla="*/ 974164 w 1004044"/>
              <a:gd name="connsiteY149" fmla="*/ 521790 h 862208"/>
              <a:gd name="connsiteX150" fmla="*/ 973592 w 1004044"/>
              <a:gd name="connsiteY150" fmla="*/ 519190 h 862208"/>
              <a:gd name="connsiteX151" fmla="*/ 974203 w 1004044"/>
              <a:gd name="connsiteY151" fmla="*/ 517697 h 862208"/>
              <a:gd name="connsiteX152" fmla="*/ 976053 w 1004044"/>
              <a:gd name="connsiteY152" fmla="*/ 516323 h 862208"/>
              <a:gd name="connsiteX153" fmla="*/ 977516 w 1004044"/>
              <a:gd name="connsiteY153" fmla="*/ 516249 h 862208"/>
              <a:gd name="connsiteX154" fmla="*/ 978769 w 1004044"/>
              <a:gd name="connsiteY154" fmla="*/ 516185 h 862208"/>
              <a:gd name="connsiteX155" fmla="*/ 979411 w 1004044"/>
              <a:gd name="connsiteY155" fmla="*/ 515166 h 862208"/>
              <a:gd name="connsiteX156" fmla="*/ 980181 w 1004044"/>
              <a:gd name="connsiteY156" fmla="*/ 513943 h 862208"/>
              <a:gd name="connsiteX157" fmla="*/ 982701 w 1004044"/>
              <a:gd name="connsiteY157" fmla="*/ 511574 h 862208"/>
              <a:gd name="connsiteX158" fmla="*/ 982752 w 1004044"/>
              <a:gd name="connsiteY158" fmla="*/ 511206 h 862208"/>
              <a:gd name="connsiteX159" fmla="*/ 982940 w 1004044"/>
              <a:gd name="connsiteY159" fmla="*/ 509837 h 862208"/>
              <a:gd name="connsiteX160" fmla="*/ 982372 w 1004044"/>
              <a:gd name="connsiteY160" fmla="*/ 509274 h 862208"/>
              <a:gd name="connsiteX161" fmla="*/ 981447 w 1004044"/>
              <a:gd name="connsiteY161" fmla="*/ 508357 h 862208"/>
              <a:gd name="connsiteX162" fmla="*/ 979774 w 1004044"/>
              <a:gd name="connsiteY162" fmla="*/ 507560 h 862208"/>
              <a:gd name="connsiteX163" fmla="*/ 979459 w 1004044"/>
              <a:gd name="connsiteY163" fmla="*/ 505608 h 862208"/>
              <a:gd name="connsiteX164" fmla="*/ 979264 w 1004044"/>
              <a:gd name="connsiteY164" fmla="*/ 504401 h 862208"/>
              <a:gd name="connsiteX165" fmla="*/ 978756 w 1004044"/>
              <a:gd name="connsiteY165" fmla="*/ 503937 h 862208"/>
              <a:gd name="connsiteX166" fmla="*/ 976905 w 1004044"/>
              <a:gd name="connsiteY166" fmla="*/ 502246 h 862208"/>
              <a:gd name="connsiteX167" fmla="*/ 975001 w 1004044"/>
              <a:gd name="connsiteY167" fmla="*/ 498843 h 862208"/>
              <a:gd name="connsiteX168" fmla="*/ 972374 w 1004044"/>
              <a:gd name="connsiteY168" fmla="*/ 498675 h 862208"/>
              <a:gd name="connsiteX169" fmla="*/ 972195 w 1004044"/>
              <a:gd name="connsiteY169" fmla="*/ 494866 h 862208"/>
              <a:gd name="connsiteX170" fmla="*/ 972164 w 1004044"/>
              <a:gd name="connsiteY170" fmla="*/ 494210 h 862208"/>
              <a:gd name="connsiteX171" fmla="*/ 971381 w 1004044"/>
              <a:gd name="connsiteY171" fmla="*/ 492711 h 862208"/>
              <a:gd name="connsiteX172" fmla="*/ 971229 w 1004044"/>
              <a:gd name="connsiteY172" fmla="*/ 492420 h 862208"/>
              <a:gd name="connsiteX173" fmla="*/ 970510 w 1004044"/>
              <a:gd name="connsiteY173" fmla="*/ 491833 h 862208"/>
              <a:gd name="connsiteX174" fmla="*/ 970052 w 1004044"/>
              <a:gd name="connsiteY174" fmla="*/ 491458 h 862208"/>
              <a:gd name="connsiteX175" fmla="*/ 969116 w 1004044"/>
              <a:gd name="connsiteY175" fmla="*/ 490691 h 862208"/>
              <a:gd name="connsiteX176" fmla="*/ 967988 w 1004044"/>
              <a:gd name="connsiteY176" fmla="*/ 487228 h 862208"/>
              <a:gd name="connsiteX177" fmla="*/ 966056 w 1004044"/>
              <a:gd name="connsiteY177" fmla="*/ 484264 h 862208"/>
              <a:gd name="connsiteX178" fmla="*/ 966306 w 1004044"/>
              <a:gd name="connsiteY178" fmla="*/ 483329 h 862208"/>
              <a:gd name="connsiteX179" fmla="*/ 966538 w 1004044"/>
              <a:gd name="connsiteY179" fmla="*/ 482464 h 862208"/>
              <a:gd name="connsiteX180" fmla="*/ 965302 w 1004044"/>
              <a:gd name="connsiteY180" fmla="*/ 479712 h 862208"/>
              <a:gd name="connsiteX181" fmla="*/ 964538 w 1004044"/>
              <a:gd name="connsiteY181" fmla="*/ 478009 h 862208"/>
              <a:gd name="connsiteX182" fmla="*/ 967300 w 1004044"/>
              <a:gd name="connsiteY182" fmla="*/ 474646 h 862208"/>
              <a:gd name="connsiteX183" fmla="*/ 967910 w 1004044"/>
              <a:gd name="connsiteY183" fmla="*/ 472968 h 862208"/>
              <a:gd name="connsiteX184" fmla="*/ 966044 w 1004044"/>
              <a:gd name="connsiteY184" fmla="*/ 470624 h 862208"/>
              <a:gd name="connsiteX185" fmla="*/ 965908 w 1004044"/>
              <a:gd name="connsiteY185" fmla="*/ 470090 h 862208"/>
              <a:gd name="connsiteX186" fmla="*/ 965727 w 1004044"/>
              <a:gd name="connsiteY186" fmla="*/ 469385 h 862208"/>
              <a:gd name="connsiteX187" fmla="*/ 966834 w 1004044"/>
              <a:gd name="connsiteY187" fmla="*/ 466205 h 862208"/>
              <a:gd name="connsiteX188" fmla="*/ 968422 w 1004044"/>
              <a:gd name="connsiteY188" fmla="*/ 464471 h 862208"/>
              <a:gd name="connsiteX189" fmla="*/ 968039 w 1004044"/>
              <a:gd name="connsiteY189" fmla="*/ 462305 h 862208"/>
              <a:gd name="connsiteX190" fmla="*/ 967972 w 1004044"/>
              <a:gd name="connsiteY190" fmla="*/ 461437 h 862208"/>
              <a:gd name="connsiteX191" fmla="*/ 967537 w 1004044"/>
              <a:gd name="connsiteY191" fmla="*/ 460965 h 862208"/>
              <a:gd name="connsiteX192" fmla="*/ 967290 w 1004044"/>
              <a:gd name="connsiteY192" fmla="*/ 460696 h 862208"/>
              <a:gd name="connsiteX193" fmla="*/ 966131 w 1004044"/>
              <a:gd name="connsiteY193" fmla="*/ 460541 h 862208"/>
              <a:gd name="connsiteX194" fmla="*/ 964630 w 1004044"/>
              <a:gd name="connsiteY194" fmla="*/ 460340 h 862208"/>
              <a:gd name="connsiteX195" fmla="*/ 964007 w 1004044"/>
              <a:gd name="connsiteY195" fmla="*/ 459599 h 862208"/>
              <a:gd name="connsiteX196" fmla="*/ 964121 w 1004044"/>
              <a:gd name="connsiteY196" fmla="*/ 458849 h 862208"/>
              <a:gd name="connsiteX197" fmla="*/ 964185 w 1004044"/>
              <a:gd name="connsiteY197" fmla="*/ 458419 h 862208"/>
              <a:gd name="connsiteX198" fmla="*/ 963307 w 1004044"/>
              <a:gd name="connsiteY198" fmla="*/ 455759 h 862208"/>
              <a:gd name="connsiteX199" fmla="*/ 963704 w 1004044"/>
              <a:gd name="connsiteY199" fmla="*/ 454859 h 862208"/>
              <a:gd name="connsiteX200" fmla="*/ 963802 w 1004044"/>
              <a:gd name="connsiteY200" fmla="*/ 454636 h 862208"/>
              <a:gd name="connsiteX201" fmla="*/ 965016 w 1004044"/>
              <a:gd name="connsiteY201" fmla="*/ 452321 h 862208"/>
              <a:gd name="connsiteX202" fmla="*/ 965200 w 1004044"/>
              <a:gd name="connsiteY202" fmla="*/ 451963 h 862208"/>
              <a:gd name="connsiteX203" fmla="*/ 965369 w 1004044"/>
              <a:gd name="connsiteY203" fmla="*/ 450999 h 862208"/>
              <a:gd name="connsiteX204" fmla="*/ 965503 w 1004044"/>
              <a:gd name="connsiteY204" fmla="*/ 450230 h 862208"/>
              <a:gd name="connsiteX205" fmla="*/ 964927 w 1004044"/>
              <a:gd name="connsiteY205" fmla="*/ 448941 h 862208"/>
              <a:gd name="connsiteX206" fmla="*/ 964563 w 1004044"/>
              <a:gd name="connsiteY206" fmla="*/ 448125 h 862208"/>
              <a:gd name="connsiteX207" fmla="*/ 964177 w 1004044"/>
              <a:gd name="connsiteY207" fmla="*/ 447678 h 862208"/>
              <a:gd name="connsiteX208" fmla="*/ 962697 w 1004044"/>
              <a:gd name="connsiteY208" fmla="*/ 445967 h 862208"/>
              <a:gd name="connsiteX209" fmla="*/ 963003 w 1004044"/>
              <a:gd name="connsiteY209" fmla="*/ 445097 h 862208"/>
              <a:gd name="connsiteX210" fmla="*/ 965648 w 1004044"/>
              <a:gd name="connsiteY210" fmla="*/ 442911 h 862208"/>
              <a:gd name="connsiteX211" fmla="*/ 965357 w 1004044"/>
              <a:gd name="connsiteY211" fmla="*/ 442024 h 862208"/>
              <a:gd name="connsiteX212" fmla="*/ 964955 w 1004044"/>
              <a:gd name="connsiteY212" fmla="*/ 440806 h 862208"/>
              <a:gd name="connsiteX213" fmla="*/ 965071 w 1004044"/>
              <a:gd name="connsiteY213" fmla="*/ 439133 h 862208"/>
              <a:gd name="connsiteX214" fmla="*/ 964309 w 1004044"/>
              <a:gd name="connsiteY214" fmla="*/ 435231 h 862208"/>
              <a:gd name="connsiteX215" fmla="*/ 964363 w 1004044"/>
              <a:gd name="connsiteY215" fmla="*/ 433806 h 862208"/>
              <a:gd name="connsiteX216" fmla="*/ 964772 w 1004044"/>
              <a:gd name="connsiteY216" fmla="*/ 433604 h 862208"/>
              <a:gd name="connsiteX217" fmla="*/ 967939 w 1004044"/>
              <a:gd name="connsiteY217" fmla="*/ 432049 h 862208"/>
              <a:gd name="connsiteX218" fmla="*/ 970133 w 1004044"/>
              <a:gd name="connsiteY218" fmla="*/ 426654 h 862208"/>
              <a:gd name="connsiteX219" fmla="*/ 970443 w 1004044"/>
              <a:gd name="connsiteY219" fmla="*/ 425897 h 862208"/>
              <a:gd name="connsiteX220" fmla="*/ 970732 w 1004044"/>
              <a:gd name="connsiteY220" fmla="*/ 425570 h 862208"/>
              <a:gd name="connsiteX221" fmla="*/ 972081 w 1004044"/>
              <a:gd name="connsiteY221" fmla="*/ 424056 h 862208"/>
              <a:gd name="connsiteX222" fmla="*/ 972262 w 1004044"/>
              <a:gd name="connsiteY222" fmla="*/ 423604 h 862208"/>
              <a:gd name="connsiteX223" fmla="*/ 972468 w 1004044"/>
              <a:gd name="connsiteY223" fmla="*/ 423094 h 862208"/>
              <a:gd name="connsiteX224" fmla="*/ 972243 w 1004044"/>
              <a:gd name="connsiteY224" fmla="*/ 421871 h 862208"/>
              <a:gd name="connsiteX225" fmla="*/ 972148 w 1004044"/>
              <a:gd name="connsiteY225" fmla="*/ 421359 h 862208"/>
              <a:gd name="connsiteX226" fmla="*/ 972362 w 1004044"/>
              <a:gd name="connsiteY226" fmla="*/ 420334 h 862208"/>
              <a:gd name="connsiteX227" fmla="*/ 972511 w 1004044"/>
              <a:gd name="connsiteY227" fmla="*/ 419623 h 862208"/>
              <a:gd name="connsiteX228" fmla="*/ 973342 w 1004044"/>
              <a:gd name="connsiteY228" fmla="*/ 417823 h 862208"/>
              <a:gd name="connsiteX229" fmla="*/ 973916 w 1004044"/>
              <a:gd name="connsiteY229" fmla="*/ 416578 h 862208"/>
              <a:gd name="connsiteX230" fmla="*/ 973914 w 1004044"/>
              <a:gd name="connsiteY230" fmla="*/ 415959 h 862208"/>
              <a:gd name="connsiteX231" fmla="*/ 973911 w 1004044"/>
              <a:gd name="connsiteY231" fmla="*/ 414968 h 862208"/>
              <a:gd name="connsiteX232" fmla="*/ 976975 w 1004044"/>
              <a:gd name="connsiteY232" fmla="*/ 409864 h 862208"/>
              <a:gd name="connsiteX233" fmla="*/ 976586 w 1004044"/>
              <a:gd name="connsiteY233" fmla="*/ 406643 h 862208"/>
              <a:gd name="connsiteX234" fmla="*/ 976823 w 1004044"/>
              <a:gd name="connsiteY234" fmla="*/ 404843 h 862208"/>
              <a:gd name="connsiteX235" fmla="*/ 977022 w 1004044"/>
              <a:gd name="connsiteY235" fmla="*/ 404357 h 862208"/>
              <a:gd name="connsiteX236" fmla="*/ 978411 w 1004044"/>
              <a:gd name="connsiteY236" fmla="*/ 400989 h 862208"/>
              <a:gd name="connsiteX237" fmla="*/ 978989 w 1004044"/>
              <a:gd name="connsiteY237" fmla="*/ 393608 h 862208"/>
              <a:gd name="connsiteX238" fmla="*/ 980373 w 1004044"/>
              <a:gd name="connsiteY238" fmla="*/ 386165 h 862208"/>
              <a:gd name="connsiteX239" fmla="*/ 981416 w 1004044"/>
              <a:gd name="connsiteY239" fmla="*/ 384420 h 862208"/>
              <a:gd name="connsiteX240" fmla="*/ 982387 w 1004044"/>
              <a:gd name="connsiteY240" fmla="*/ 383797 h 862208"/>
              <a:gd name="connsiteX241" fmla="*/ 984250 w 1004044"/>
              <a:gd name="connsiteY241" fmla="*/ 382607 h 862208"/>
              <a:gd name="connsiteX242" fmla="*/ 984444 w 1004044"/>
              <a:gd name="connsiteY242" fmla="*/ 381936 h 862208"/>
              <a:gd name="connsiteX243" fmla="*/ 984735 w 1004044"/>
              <a:gd name="connsiteY243" fmla="*/ 380931 h 862208"/>
              <a:gd name="connsiteX244" fmla="*/ 985643 w 1004044"/>
              <a:gd name="connsiteY244" fmla="*/ 379320 h 862208"/>
              <a:gd name="connsiteX245" fmla="*/ 987929 w 1004044"/>
              <a:gd name="connsiteY245" fmla="*/ 375218 h 862208"/>
              <a:gd name="connsiteX246" fmla="*/ 988113 w 1004044"/>
              <a:gd name="connsiteY246" fmla="*/ 373821 h 862208"/>
              <a:gd name="connsiteX247" fmla="*/ 988161 w 1004044"/>
              <a:gd name="connsiteY247" fmla="*/ 373471 h 862208"/>
              <a:gd name="connsiteX248" fmla="*/ 988040 w 1004044"/>
              <a:gd name="connsiteY248" fmla="*/ 373128 h 862208"/>
              <a:gd name="connsiteX249" fmla="*/ 987028 w 1004044"/>
              <a:gd name="connsiteY249" fmla="*/ 370254 h 862208"/>
              <a:gd name="connsiteX250" fmla="*/ 986817 w 1004044"/>
              <a:gd name="connsiteY250" fmla="*/ 367426 h 862208"/>
              <a:gd name="connsiteX251" fmla="*/ 986764 w 1004044"/>
              <a:gd name="connsiteY251" fmla="*/ 366722 h 862208"/>
              <a:gd name="connsiteX252" fmla="*/ 987006 w 1004044"/>
              <a:gd name="connsiteY252" fmla="*/ 365603 h 862208"/>
              <a:gd name="connsiteX253" fmla="*/ 987100 w 1004044"/>
              <a:gd name="connsiteY253" fmla="*/ 365490 h 862208"/>
              <a:gd name="connsiteX254" fmla="*/ 988787 w 1004044"/>
              <a:gd name="connsiteY254" fmla="*/ 363425 h 862208"/>
              <a:gd name="connsiteX255" fmla="*/ 990012 w 1004044"/>
              <a:gd name="connsiteY255" fmla="*/ 360876 h 862208"/>
              <a:gd name="connsiteX256" fmla="*/ 991218 w 1004044"/>
              <a:gd name="connsiteY256" fmla="*/ 360422 h 862208"/>
              <a:gd name="connsiteX257" fmla="*/ 993529 w 1004044"/>
              <a:gd name="connsiteY257" fmla="*/ 359553 h 862208"/>
              <a:gd name="connsiteX258" fmla="*/ 994758 w 1004044"/>
              <a:gd name="connsiteY258" fmla="*/ 358432 h 862208"/>
              <a:gd name="connsiteX259" fmla="*/ 995027 w 1004044"/>
              <a:gd name="connsiteY259" fmla="*/ 357419 h 862208"/>
              <a:gd name="connsiteX260" fmla="*/ 995185 w 1004044"/>
              <a:gd name="connsiteY260" fmla="*/ 356818 h 862208"/>
              <a:gd name="connsiteX261" fmla="*/ 994673 w 1004044"/>
              <a:gd name="connsiteY261" fmla="*/ 353350 h 862208"/>
              <a:gd name="connsiteX262" fmla="*/ 995040 w 1004044"/>
              <a:gd name="connsiteY262" fmla="*/ 352418 h 862208"/>
              <a:gd name="connsiteX263" fmla="*/ 996645 w 1004044"/>
              <a:gd name="connsiteY263" fmla="*/ 351677 h 862208"/>
              <a:gd name="connsiteX264" fmla="*/ 997630 w 1004044"/>
              <a:gd name="connsiteY264" fmla="*/ 351224 h 862208"/>
              <a:gd name="connsiteX265" fmla="*/ 998426 w 1004044"/>
              <a:gd name="connsiteY265" fmla="*/ 350040 h 862208"/>
              <a:gd name="connsiteX266" fmla="*/ 998526 w 1004044"/>
              <a:gd name="connsiteY266" fmla="*/ 349102 h 862208"/>
              <a:gd name="connsiteX267" fmla="*/ 998545 w 1004044"/>
              <a:gd name="connsiteY267" fmla="*/ 348925 h 862208"/>
              <a:gd name="connsiteX268" fmla="*/ 997605 w 1004044"/>
              <a:gd name="connsiteY268" fmla="*/ 345740 h 862208"/>
              <a:gd name="connsiteX269" fmla="*/ 997414 w 1004044"/>
              <a:gd name="connsiteY269" fmla="*/ 345087 h 862208"/>
              <a:gd name="connsiteX270" fmla="*/ 997685 w 1004044"/>
              <a:gd name="connsiteY270" fmla="*/ 342554 h 862208"/>
              <a:gd name="connsiteX271" fmla="*/ 997707 w 1004044"/>
              <a:gd name="connsiteY271" fmla="*/ 342358 h 862208"/>
              <a:gd name="connsiteX272" fmla="*/ 998706 w 1004044"/>
              <a:gd name="connsiteY272" fmla="*/ 341160 h 862208"/>
              <a:gd name="connsiteX273" fmla="*/ 999492 w 1004044"/>
              <a:gd name="connsiteY273" fmla="*/ 340365 h 862208"/>
              <a:gd name="connsiteX274" fmla="*/ 1000612 w 1004044"/>
              <a:gd name="connsiteY274" fmla="*/ 336235 h 862208"/>
              <a:gd name="connsiteX275" fmla="*/ 1000704 w 1004044"/>
              <a:gd name="connsiteY275" fmla="*/ 335896 h 862208"/>
              <a:gd name="connsiteX276" fmla="*/ 1001443 w 1004044"/>
              <a:gd name="connsiteY276" fmla="*/ 334776 h 862208"/>
              <a:gd name="connsiteX277" fmla="*/ 1001598 w 1004044"/>
              <a:gd name="connsiteY277" fmla="*/ 333712 h 862208"/>
              <a:gd name="connsiteX278" fmla="*/ 1001680 w 1004044"/>
              <a:gd name="connsiteY278" fmla="*/ 333161 h 862208"/>
              <a:gd name="connsiteX279" fmla="*/ 1001551 w 1004044"/>
              <a:gd name="connsiteY279" fmla="*/ 332829 h 862208"/>
              <a:gd name="connsiteX280" fmla="*/ 1000553 w 1004044"/>
              <a:gd name="connsiteY280" fmla="*/ 330253 h 862208"/>
              <a:gd name="connsiteX281" fmla="*/ 999860 w 1004044"/>
              <a:gd name="connsiteY281" fmla="*/ 328090 h 862208"/>
              <a:gd name="connsiteX282" fmla="*/ 999953 w 1004044"/>
              <a:gd name="connsiteY282" fmla="*/ 327829 h 862208"/>
              <a:gd name="connsiteX283" fmla="*/ 1000102 w 1004044"/>
              <a:gd name="connsiteY283" fmla="*/ 327405 h 862208"/>
              <a:gd name="connsiteX284" fmla="*/ 1001963 w 1004044"/>
              <a:gd name="connsiteY284" fmla="*/ 325914 h 862208"/>
              <a:gd name="connsiteX285" fmla="*/ 1003063 w 1004044"/>
              <a:gd name="connsiteY285" fmla="*/ 325032 h 862208"/>
              <a:gd name="connsiteX286" fmla="*/ 1003304 w 1004044"/>
              <a:gd name="connsiteY286" fmla="*/ 324290 h 862208"/>
              <a:gd name="connsiteX287" fmla="*/ 1003054 w 1004044"/>
              <a:gd name="connsiteY287" fmla="*/ 323733 h 862208"/>
              <a:gd name="connsiteX288" fmla="*/ 1001198 w 1004044"/>
              <a:gd name="connsiteY288" fmla="*/ 323371 h 862208"/>
              <a:gd name="connsiteX289" fmla="*/ 1000509 w 1004044"/>
              <a:gd name="connsiteY289" fmla="*/ 322879 h 862208"/>
              <a:gd name="connsiteX290" fmla="*/ 1000885 w 1004044"/>
              <a:gd name="connsiteY290" fmla="*/ 322039 h 862208"/>
              <a:gd name="connsiteX291" fmla="*/ 1001065 w 1004044"/>
              <a:gd name="connsiteY291" fmla="*/ 321636 h 862208"/>
              <a:gd name="connsiteX292" fmla="*/ 1002439 w 1004044"/>
              <a:gd name="connsiteY292" fmla="*/ 320336 h 862208"/>
              <a:gd name="connsiteX293" fmla="*/ 1002725 w 1004044"/>
              <a:gd name="connsiteY293" fmla="*/ 319641 h 862208"/>
              <a:gd name="connsiteX294" fmla="*/ 1002404 w 1004044"/>
              <a:gd name="connsiteY294" fmla="*/ 318263 h 862208"/>
              <a:gd name="connsiteX295" fmla="*/ 1002280 w 1004044"/>
              <a:gd name="connsiteY295" fmla="*/ 317723 h 862208"/>
              <a:gd name="connsiteX296" fmla="*/ 1002416 w 1004044"/>
              <a:gd name="connsiteY296" fmla="*/ 317367 h 862208"/>
              <a:gd name="connsiteX297" fmla="*/ 1002892 w 1004044"/>
              <a:gd name="connsiteY297" fmla="*/ 316110 h 862208"/>
              <a:gd name="connsiteX298" fmla="*/ 1002946 w 1004044"/>
              <a:gd name="connsiteY298" fmla="*/ 314061 h 862208"/>
              <a:gd name="connsiteX299" fmla="*/ 1001909 w 1004044"/>
              <a:gd name="connsiteY299" fmla="*/ 312929 h 862208"/>
              <a:gd name="connsiteX300" fmla="*/ 1001760 w 1004044"/>
              <a:gd name="connsiteY300" fmla="*/ 312767 h 862208"/>
              <a:gd name="connsiteX301" fmla="*/ 999777 w 1004044"/>
              <a:gd name="connsiteY301" fmla="*/ 311973 h 862208"/>
              <a:gd name="connsiteX302" fmla="*/ 999523 w 1004044"/>
              <a:gd name="connsiteY302" fmla="*/ 310733 h 862208"/>
              <a:gd name="connsiteX303" fmla="*/ 1000691 w 1004044"/>
              <a:gd name="connsiteY303" fmla="*/ 309178 h 862208"/>
              <a:gd name="connsiteX304" fmla="*/ 1001050 w 1004044"/>
              <a:gd name="connsiteY304" fmla="*/ 307659 h 862208"/>
              <a:gd name="connsiteX305" fmla="*/ 1001235 w 1004044"/>
              <a:gd name="connsiteY305" fmla="*/ 306879 h 862208"/>
              <a:gd name="connsiteX306" fmla="*/ 1003632 w 1004044"/>
              <a:gd name="connsiteY306" fmla="*/ 304263 h 862208"/>
              <a:gd name="connsiteX307" fmla="*/ 1003740 w 1004044"/>
              <a:gd name="connsiteY307" fmla="*/ 303900 h 862208"/>
              <a:gd name="connsiteX308" fmla="*/ 1004224 w 1004044"/>
              <a:gd name="connsiteY308" fmla="*/ 302275 h 862208"/>
              <a:gd name="connsiteX309" fmla="*/ 1003178 w 1004044"/>
              <a:gd name="connsiteY309" fmla="*/ 300175 h 862208"/>
              <a:gd name="connsiteX310" fmla="*/ 998771 w 1004044"/>
              <a:gd name="connsiteY310" fmla="*/ 297226 h 862208"/>
              <a:gd name="connsiteX311" fmla="*/ 996856 w 1004044"/>
              <a:gd name="connsiteY311" fmla="*/ 297546 h 862208"/>
              <a:gd name="connsiteX312" fmla="*/ 995923 w 1004044"/>
              <a:gd name="connsiteY312" fmla="*/ 296869 h 862208"/>
              <a:gd name="connsiteX313" fmla="*/ 995432 w 1004044"/>
              <a:gd name="connsiteY313" fmla="*/ 294761 h 862208"/>
              <a:gd name="connsiteX314" fmla="*/ 998120 w 1004044"/>
              <a:gd name="connsiteY314" fmla="*/ 290595 h 862208"/>
              <a:gd name="connsiteX315" fmla="*/ 996562 w 1004044"/>
              <a:gd name="connsiteY315" fmla="*/ 288497 h 862208"/>
              <a:gd name="connsiteX316" fmla="*/ 997097 w 1004044"/>
              <a:gd name="connsiteY316" fmla="*/ 287521 h 862208"/>
              <a:gd name="connsiteX317" fmla="*/ 997174 w 1004044"/>
              <a:gd name="connsiteY317" fmla="*/ 287379 h 862208"/>
              <a:gd name="connsiteX318" fmla="*/ 997797 w 1004044"/>
              <a:gd name="connsiteY318" fmla="*/ 286860 h 862208"/>
              <a:gd name="connsiteX319" fmla="*/ 998899 w 1004044"/>
              <a:gd name="connsiteY319" fmla="*/ 285942 h 862208"/>
              <a:gd name="connsiteX320" fmla="*/ 998155 w 1004044"/>
              <a:gd name="connsiteY320" fmla="*/ 285886 h 862208"/>
              <a:gd name="connsiteX321" fmla="*/ 997679 w 1004044"/>
              <a:gd name="connsiteY321" fmla="*/ 286247 h 862208"/>
              <a:gd name="connsiteX322" fmla="*/ 996433 w 1004044"/>
              <a:gd name="connsiteY322" fmla="*/ 287196 h 862208"/>
              <a:gd name="connsiteX323" fmla="*/ 994387 w 1004044"/>
              <a:gd name="connsiteY323" fmla="*/ 286772 h 862208"/>
              <a:gd name="connsiteX324" fmla="*/ 993526 w 1004044"/>
              <a:gd name="connsiteY324" fmla="*/ 286054 h 862208"/>
              <a:gd name="connsiteX325" fmla="*/ 993207 w 1004044"/>
              <a:gd name="connsiteY325" fmla="*/ 285788 h 862208"/>
              <a:gd name="connsiteX326" fmla="*/ 991720 w 1004044"/>
              <a:gd name="connsiteY326" fmla="*/ 285238 h 862208"/>
              <a:gd name="connsiteX327" fmla="*/ 991220 w 1004044"/>
              <a:gd name="connsiteY327" fmla="*/ 284472 h 862208"/>
              <a:gd name="connsiteX328" fmla="*/ 990656 w 1004044"/>
              <a:gd name="connsiteY328" fmla="*/ 283600 h 862208"/>
              <a:gd name="connsiteX329" fmla="*/ 990389 w 1004044"/>
              <a:gd name="connsiteY329" fmla="*/ 283190 h 862208"/>
              <a:gd name="connsiteX330" fmla="*/ 989475 w 1004044"/>
              <a:gd name="connsiteY330" fmla="*/ 281778 h 862208"/>
              <a:gd name="connsiteX331" fmla="*/ 991081 w 1004044"/>
              <a:gd name="connsiteY331" fmla="*/ 281708 h 862208"/>
              <a:gd name="connsiteX332" fmla="*/ 991474 w 1004044"/>
              <a:gd name="connsiteY332" fmla="*/ 281430 h 862208"/>
              <a:gd name="connsiteX333" fmla="*/ 991698 w 1004044"/>
              <a:gd name="connsiteY333" fmla="*/ 281272 h 862208"/>
              <a:gd name="connsiteX334" fmla="*/ 991758 w 1004044"/>
              <a:gd name="connsiteY334" fmla="*/ 280776 h 862208"/>
              <a:gd name="connsiteX335" fmla="*/ 988727 w 1004044"/>
              <a:gd name="connsiteY335" fmla="*/ 280730 h 862208"/>
              <a:gd name="connsiteX336" fmla="*/ 988597 w 1004044"/>
              <a:gd name="connsiteY336" fmla="*/ 280513 h 862208"/>
              <a:gd name="connsiteX337" fmla="*/ 988290 w 1004044"/>
              <a:gd name="connsiteY337" fmla="*/ 279988 h 862208"/>
              <a:gd name="connsiteX338" fmla="*/ 989742 w 1004044"/>
              <a:gd name="connsiteY338" fmla="*/ 274090 h 862208"/>
              <a:gd name="connsiteX339" fmla="*/ 989675 w 1004044"/>
              <a:gd name="connsiteY339" fmla="*/ 272978 h 862208"/>
              <a:gd name="connsiteX340" fmla="*/ 991464 w 1004044"/>
              <a:gd name="connsiteY340" fmla="*/ 272038 h 862208"/>
              <a:gd name="connsiteX341" fmla="*/ 991709 w 1004044"/>
              <a:gd name="connsiteY341" fmla="*/ 271539 h 862208"/>
              <a:gd name="connsiteX342" fmla="*/ 989235 w 1004044"/>
              <a:gd name="connsiteY342" fmla="*/ 271739 h 862208"/>
              <a:gd name="connsiteX343" fmla="*/ 988491 w 1004044"/>
              <a:gd name="connsiteY343" fmla="*/ 271124 h 862208"/>
              <a:gd name="connsiteX344" fmla="*/ 987637 w 1004044"/>
              <a:gd name="connsiteY344" fmla="*/ 269280 h 862208"/>
              <a:gd name="connsiteX345" fmla="*/ 987489 w 1004044"/>
              <a:gd name="connsiteY345" fmla="*/ 268961 h 862208"/>
              <a:gd name="connsiteX346" fmla="*/ 987754 w 1004044"/>
              <a:gd name="connsiteY346" fmla="*/ 267262 h 862208"/>
              <a:gd name="connsiteX347" fmla="*/ 987788 w 1004044"/>
              <a:gd name="connsiteY347" fmla="*/ 267036 h 862208"/>
              <a:gd name="connsiteX348" fmla="*/ 987683 w 1004044"/>
              <a:gd name="connsiteY348" fmla="*/ 266549 h 862208"/>
              <a:gd name="connsiteX349" fmla="*/ 987090 w 1004044"/>
              <a:gd name="connsiteY349" fmla="*/ 263818 h 862208"/>
              <a:gd name="connsiteX350" fmla="*/ 987762 w 1004044"/>
              <a:gd name="connsiteY350" fmla="*/ 262016 h 862208"/>
              <a:gd name="connsiteX351" fmla="*/ 988025 w 1004044"/>
              <a:gd name="connsiteY351" fmla="*/ 261797 h 862208"/>
              <a:gd name="connsiteX352" fmla="*/ 988440 w 1004044"/>
              <a:gd name="connsiteY352" fmla="*/ 261455 h 862208"/>
              <a:gd name="connsiteX353" fmla="*/ 989925 w 1004044"/>
              <a:gd name="connsiteY353" fmla="*/ 261385 h 862208"/>
              <a:gd name="connsiteX354" fmla="*/ 992417 w 1004044"/>
              <a:gd name="connsiteY354" fmla="*/ 262960 h 862208"/>
              <a:gd name="connsiteX355" fmla="*/ 993933 w 1004044"/>
              <a:gd name="connsiteY355" fmla="*/ 263918 h 862208"/>
              <a:gd name="connsiteX356" fmla="*/ 994765 w 1004044"/>
              <a:gd name="connsiteY356" fmla="*/ 263781 h 862208"/>
              <a:gd name="connsiteX357" fmla="*/ 994566 w 1004044"/>
              <a:gd name="connsiteY357" fmla="*/ 263401 h 862208"/>
              <a:gd name="connsiteX358" fmla="*/ 994412 w 1004044"/>
              <a:gd name="connsiteY358" fmla="*/ 263104 h 862208"/>
              <a:gd name="connsiteX359" fmla="*/ 992983 w 1004044"/>
              <a:gd name="connsiteY359" fmla="*/ 262530 h 862208"/>
              <a:gd name="connsiteX360" fmla="*/ 991570 w 1004044"/>
              <a:gd name="connsiteY360" fmla="*/ 261287 h 862208"/>
              <a:gd name="connsiteX361" fmla="*/ 990936 w 1004044"/>
              <a:gd name="connsiteY361" fmla="*/ 260728 h 862208"/>
              <a:gd name="connsiteX362" fmla="*/ 988957 w 1004044"/>
              <a:gd name="connsiteY362" fmla="*/ 260277 h 862208"/>
              <a:gd name="connsiteX363" fmla="*/ 988677 w 1004044"/>
              <a:gd name="connsiteY363" fmla="*/ 259779 h 862208"/>
              <a:gd name="connsiteX364" fmla="*/ 989127 w 1004044"/>
              <a:gd name="connsiteY364" fmla="*/ 257229 h 862208"/>
              <a:gd name="connsiteX365" fmla="*/ 989521 w 1004044"/>
              <a:gd name="connsiteY365" fmla="*/ 255002 h 862208"/>
              <a:gd name="connsiteX366" fmla="*/ 988877 w 1004044"/>
              <a:gd name="connsiteY366" fmla="*/ 250356 h 862208"/>
              <a:gd name="connsiteX367" fmla="*/ 989029 w 1004044"/>
              <a:gd name="connsiteY367" fmla="*/ 249874 h 862208"/>
              <a:gd name="connsiteX368" fmla="*/ 989922 w 1004044"/>
              <a:gd name="connsiteY368" fmla="*/ 247047 h 862208"/>
              <a:gd name="connsiteX369" fmla="*/ 989999 w 1004044"/>
              <a:gd name="connsiteY369" fmla="*/ 246808 h 862208"/>
              <a:gd name="connsiteX370" fmla="*/ 990095 w 1004044"/>
              <a:gd name="connsiteY370" fmla="*/ 246507 h 862208"/>
              <a:gd name="connsiteX371" fmla="*/ 990577 w 1004044"/>
              <a:gd name="connsiteY371" fmla="*/ 245884 h 862208"/>
              <a:gd name="connsiteX372" fmla="*/ 991168 w 1004044"/>
              <a:gd name="connsiteY372" fmla="*/ 245122 h 862208"/>
              <a:gd name="connsiteX373" fmla="*/ 993614 w 1004044"/>
              <a:gd name="connsiteY373" fmla="*/ 245433 h 862208"/>
              <a:gd name="connsiteX374" fmla="*/ 994108 w 1004044"/>
              <a:gd name="connsiteY374" fmla="*/ 245058 h 862208"/>
              <a:gd name="connsiteX375" fmla="*/ 996150 w 1004044"/>
              <a:gd name="connsiteY375" fmla="*/ 245233 h 862208"/>
              <a:gd name="connsiteX376" fmla="*/ 997448 w 1004044"/>
              <a:gd name="connsiteY376" fmla="*/ 244792 h 862208"/>
              <a:gd name="connsiteX377" fmla="*/ 997185 w 1004044"/>
              <a:gd name="connsiteY377" fmla="*/ 244532 h 862208"/>
              <a:gd name="connsiteX378" fmla="*/ 996887 w 1004044"/>
              <a:gd name="connsiteY378" fmla="*/ 244239 h 862208"/>
              <a:gd name="connsiteX379" fmla="*/ 995249 w 1004044"/>
              <a:gd name="connsiteY379" fmla="*/ 244156 h 862208"/>
              <a:gd name="connsiteX380" fmla="*/ 993547 w 1004044"/>
              <a:gd name="connsiteY380" fmla="*/ 244069 h 862208"/>
              <a:gd name="connsiteX381" fmla="*/ 990684 w 1004044"/>
              <a:gd name="connsiteY381" fmla="*/ 244511 h 862208"/>
              <a:gd name="connsiteX382" fmla="*/ 990208 w 1004044"/>
              <a:gd name="connsiteY382" fmla="*/ 244584 h 862208"/>
              <a:gd name="connsiteX383" fmla="*/ 989833 w 1004044"/>
              <a:gd name="connsiteY383" fmla="*/ 243904 h 862208"/>
              <a:gd name="connsiteX384" fmla="*/ 989976 w 1004044"/>
              <a:gd name="connsiteY384" fmla="*/ 243613 h 862208"/>
              <a:gd name="connsiteX385" fmla="*/ 990504 w 1004044"/>
              <a:gd name="connsiteY385" fmla="*/ 242539 h 862208"/>
              <a:gd name="connsiteX386" fmla="*/ 990617 w 1004044"/>
              <a:gd name="connsiteY386" fmla="*/ 240181 h 862208"/>
              <a:gd name="connsiteX387" fmla="*/ 991475 w 1004044"/>
              <a:gd name="connsiteY387" fmla="*/ 238567 h 862208"/>
              <a:gd name="connsiteX388" fmla="*/ 990445 w 1004044"/>
              <a:gd name="connsiteY388" fmla="*/ 237978 h 862208"/>
              <a:gd name="connsiteX389" fmla="*/ 989863 w 1004044"/>
              <a:gd name="connsiteY389" fmla="*/ 237645 h 862208"/>
              <a:gd name="connsiteX390" fmla="*/ 989052 w 1004044"/>
              <a:gd name="connsiteY390" fmla="*/ 236410 h 862208"/>
              <a:gd name="connsiteX391" fmla="*/ 988346 w 1004044"/>
              <a:gd name="connsiteY391" fmla="*/ 231578 h 862208"/>
              <a:gd name="connsiteX392" fmla="*/ 988467 w 1004044"/>
              <a:gd name="connsiteY392" fmla="*/ 231019 h 862208"/>
              <a:gd name="connsiteX393" fmla="*/ 989332 w 1004044"/>
              <a:gd name="connsiteY393" fmla="*/ 231137 h 862208"/>
              <a:gd name="connsiteX394" fmla="*/ 990285 w 1004044"/>
              <a:gd name="connsiteY394" fmla="*/ 231868 h 862208"/>
              <a:gd name="connsiteX395" fmla="*/ 990582 w 1004044"/>
              <a:gd name="connsiteY395" fmla="*/ 232097 h 862208"/>
              <a:gd name="connsiteX396" fmla="*/ 990703 w 1004044"/>
              <a:gd name="connsiteY396" fmla="*/ 232185 h 862208"/>
              <a:gd name="connsiteX397" fmla="*/ 991318 w 1004044"/>
              <a:gd name="connsiteY397" fmla="*/ 231935 h 862208"/>
              <a:gd name="connsiteX398" fmla="*/ 991310 w 1004044"/>
              <a:gd name="connsiteY398" fmla="*/ 230447 h 862208"/>
              <a:gd name="connsiteX399" fmla="*/ 990556 w 1004044"/>
              <a:gd name="connsiteY399" fmla="*/ 228096 h 862208"/>
              <a:gd name="connsiteX400" fmla="*/ 989997 w 1004044"/>
              <a:gd name="connsiteY400" fmla="*/ 227481 h 862208"/>
              <a:gd name="connsiteX401" fmla="*/ 991109 w 1004044"/>
              <a:gd name="connsiteY401" fmla="*/ 226531 h 862208"/>
              <a:gd name="connsiteX402" fmla="*/ 991534 w 1004044"/>
              <a:gd name="connsiteY402" fmla="*/ 226168 h 862208"/>
              <a:gd name="connsiteX403" fmla="*/ 991562 w 1004044"/>
              <a:gd name="connsiteY403" fmla="*/ 225757 h 862208"/>
              <a:gd name="connsiteX404" fmla="*/ 991593 w 1004044"/>
              <a:gd name="connsiteY404" fmla="*/ 225301 h 862208"/>
              <a:gd name="connsiteX405" fmla="*/ 991102 w 1004044"/>
              <a:gd name="connsiteY405" fmla="*/ 224093 h 862208"/>
              <a:gd name="connsiteX406" fmla="*/ 990965 w 1004044"/>
              <a:gd name="connsiteY406" fmla="*/ 223756 h 862208"/>
              <a:gd name="connsiteX407" fmla="*/ 991210 w 1004044"/>
              <a:gd name="connsiteY407" fmla="*/ 223073 h 862208"/>
              <a:gd name="connsiteX408" fmla="*/ 990743 w 1004044"/>
              <a:gd name="connsiteY408" fmla="*/ 222106 h 862208"/>
              <a:gd name="connsiteX409" fmla="*/ 990582 w 1004044"/>
              <a:gd name="connsiteY409" fmla="*/ 221773 h 862208"/>
              <a:gd name="connsiteX410" fmla="*/ 990741 w 1004044"/>
              <a:gd name="connsiteY410" fmla="*/ 221017 h 862208"/>
              <a:gd name="connsiteX411" fmla="*/ 990947 w 1004044"/>
              <a:gd name="connsiteY411" fmla="*/ 220038 h 862208"/>
              <a:gd name="connsiteX412" fmla="*/ 992487 w 1004044"/>
              <a:gd name="connsiteY412" fmla="*/ 218849 h 862208"/>
              <a:gd name="connsiteX413" fmla="*/ 993352 w 1004044"/>
              <a:gd name="connsiteY413" fmla="*/ 218658 h 862208"/>
              <a:gd name="connsiteX414" fmla="*/ 995849 w 1004044"/>
              <a:gd name="connsiteY414" fmla="*/ 216002 h 862208"/>
              <a:gd name="connsiteX415" fmla="*/ 995254 w 1004044"/>
              <a:gd name="connsiteY415" fmla="*/ 215054 h 862208"/>
              <a:gd name="connsiteX416" fmla="*/ 994320 w 1004044"/>
              <a:gd name="connsiteY416" fmla="*/ 214500 h 862208"/>
              <a:gd name="connsiteX417" fmla="*/ 993884 w 1004044"/>
              <a:gd name="connsiteY417" fmla="*/ 213510 h 862208"/>
              <a:gd name="connsiteX418" fmla="*/ 994008 w 1004044"/>
              <a:gd name="connsiteY418" fmla="*/ 213334 h 862208"/>
              <a:gd name="connsiteX419" fmla="*/ 994188 w 1004044"/>
              <a:gd name="connsiteY419" fmla="*/ 213077 h 862208"/>
              <a:gd name="connsiteX420" fmla="*/ 996045 w 1004044"/>
              <a:gd name="connsiteY420" fmla="*/ 213005 h 862208"/>
              <a:gd name="connsiteX421" fmla="*/ 997584 w 1004044"/>
              <a:gd name="connsiteY421" fmla="*/ 211669 h 862208"/>
              <a:gd name="connsiteX422" fmla="*/ 998204 w 1004044"/>
              <a:gd name="connsiteY422" fmla="*/ 211131 h 862208"/>
              <a:gd name="connsiteX423" fmla="*/ 998318 w 1004044"/>
              <a:gd name="connsiteY423" fmla="*/ 209705 h 862208"/>
              <a:gd name="connsiteX424" fmla="*/ 1000720 w 1004044"/>
              <a:gd name="connsiteY424" fmla="*/ 207213 h 862208"/>
              <a:gd name="connsiteX425" fmla="*/ 1000467 w 1004044"/>
              <a:gd name="connsiteY425" fmla="*/ 206223 h 862208"/>
              <a:gd name="connsiteX426" fmla="*/ 1000192 w 1004044"/>
              <a:gd name="connsiteY426" fmla="*/ 205915 h 862208"/>
              <a:gd name="connsiteX427" fmla="*/ 999528 w 1004044"/>
              <a:gd name="connsiteY427" fmla="*/ 205176 h 862208"/>
              <a:gd name="connsiteX428" fmla="*/ 998544 w 1004044"/>
              <a:gd name="connsiteY428" fmla="*/ 202135 h 862208"/>
              <a:gd name="connsiteX429" fmla="*/ 999047 w 1004044"/>
              <a:gd name="connsiteY429" fmla="*/ 200423 h 862208"/>
              <a:gd name="connsiteX430" fmla="*/ 999499 w 1004044"/>
              <a:gd name="connsiteY430" fmla="*/ 198979 h 862208"/>
              <a:gd name="connsiteX431" fmla="*/ 998936 w 1004044"/>
              <a:gd name="connsiteY431" fmla="*/ 197869 h 862208"/>
              <a:gd name="connsiteX432" fmla="*/ 997754 w 1004044"/>
              <a:gd name="connsiteY432" fmla="*/ 197576 h 862208"/>
              <a:gd name="connsiteX433" fmla="*/ 997203 w 1004044"/>
              <a:gd name="connsiteY433" fmla="*/ 197440 h 862208"/>
              <a:gd name="connsiteX434" fmla="*/ 996766 w 1004044"/>
              <a:gd name="connsiteY434" fmla="*/ 196945 h 862208"/>
              <a:gd name="connsiteX435" fmla="*/ 996820 w 1004044"/>
              <a:gd name="connsiteY435" fmla="*/ 196140 h 862208"/>
              <a:gd name="connsiteX436" fmla="*/ 998158 w 1004044"/>
              <a:gd name="connsiteY436" fmla="*/ 194486 h 862208"/>
              <a:gd name="connsiteX437" fmla="*/ 998076 w 1004044"/>
              <a:gd name="connsiteY437" fmla="*/ 192940 h 862208"/>
              <a:gd name="connsiteX438" fmla="*/ 997976 w 1004044"/>
              <a:gd name="connsiteY438" fmla="*/ 191425 h 862208"/>
              <a:gd name="connsiteX439" fmla="*/ 998335 w 1004044"/>
              <a:gd name="connsiteY439" fmla="*/ 189067 h 862208"/>
              <a:gd name="connsiteX440" fmla="*/ 997898 w 1004044"/>
              <a:gd name="connsiteY440" fmla="*/ 188513 h 862208"/>
              <a:gd name="connsiteX441" fmla="*/ 996843 w 1004044"/>
              <a:gd name="connsiteY441" fmla="*/ 188460 h 862208"/>
              <a:gd name="connsiteX442" fmla="*/ 995738 w 1004044"/>
              <a:gd name="connsiteY442" fmla="*/ 189270 h 862208"/>
              <a:gd name="connsiteX443" fmla="*/ 994603 w 1004044"/>
              <a:gd name="connsiteY443" fmla="*/ 188961 h 862208"/>
              <a:gd name="connsiteX444" fmla="*/ 994428 w 1004044"/>
              <a:gd name="connsiteY444" fmla="*/ 188346 h 862208"/>
              <a:gd name="connsiteX445" fmla="*/ 995596 w 1004044"/>
              <a:gd name="connsiteY445" fmla="*/ 186361 h 862208"/>
              <a:gd name="connsiteX446" fmla="*/ 995460 w 1004044"/>
              <a:gd name="connsiteY446" fmla="*/ 183877 h 862208"/>
              <a:gd name="connsiteX447" fmla="*/ 995947 w 1004044"/>
              <a:gd name="connsiteY447" fmla="*/ 182263 h 862208"/>
              <a:gd name="connsiteX448" fmla="*/ 995264 w 1004044"/>
              <a:gd name="connsiteY448" fmla="*/ 181401 h 862208"/>
              <a:gd name="connsiteX449" fmla="*/ 995349 w 1004044"/>
              <a:gd name="connsiteY449" fmla="*/ 181189 h 862208"/>
              <a:gd name="connsiteX450" fmla="*/ 995447 w 1004044"/>
              <a:gd name="connsiteY450" fmla="*/ 180948 h 862208"/>
              <a:gd name="connsiteX451" fmla="*/ 995565 w 1004044"/>
              <a:gd name="connsiteY451" fmla="*/ 180654 h 862208"/>
              <a:gd name="connsiteX452" fmla="*/ 994757 w 1004044"/>
              <a:gd name="connsiteY452" fmla="*/ 179359 h 862208"/>
              <a:gd name="connsiteX453" fmla="*/ 994824 w 1004044"/>
              <a:gd name="connsiteY453" fmla="*/ 179022 h 862208"/>
              <a:gd name="connsiteX454" fmla="*/ 995419 w 1004044"/>
              <a:gd name="connsiteY454" fmla="*/ 176068 h 862208"/>
              <a:gd name="connsiteX455" fmla="*/ 994047 w 1004044"/>
              <a:gd name="connsiteY455" fmla="*/ 174032 h 862208"/>
              <a:gd name="connsiteX456" fmla="*/ 992561 w 1004044"/>
              <a:gd name="connsiteY456" fmla="*/ 173791 h 862208"/>
              <a:gd name="connsiteX457" fmla="*/ 992065 w 1004044"/>
              <a:gd name="connsiteY457" fmla="*/ 173131 h 862208"/>
              <a:gd name="connsiteX458" fmla="*/ 991313 w 1004044"/>
              <a:gd name="connsiteY458" fmla="*/ 172124 h 862208"/>
              <a:gd name="connsiteX459" fmla="*/ 990308 w 1004044"/>
              <a:gd name="connsiteY459" fmla="*/ 169653 h 862208"/>
              <a:gd name="connsiteX460" fmla="*/ 990852 w 1004044"/>
              <a:gd name="connsiteY460" fmla="*/ 168737 h 862208"/>
              <a:gd name="connsiteX461" fmla="*/ 989556 w 1004044"/>
              <a:gd name="connsiteY461" fmla="*/ 167179 h 862208"/>
              <a:gd name="connsiteX462" fmla="*/ 986951 w 1004044"/>
              <a:gd name="connsiteY462" fmla="*/ 166139 h 862208"/>
              <a:gd name="connsiteX463" fmla="*/ 986809 w 1004044"/>
              <a:gd name="connsiteY463" fmla="*/ 166034 h 862208"/>
              <a:gd name="connsiteX464" fmla="*/ 986307 w 1004044"/>
              <a:gd name="connsiteY464" fmla="*/ 165663 h 862208"/>
              <a:gd name="connsiteX465" fmla="*/ 983221 w 1004044"/>
              <a:gd name="connsiteY465" fmla="*/ 163371 h 862208"/>
              <a:gd name="connsiteX466" fmla="*/ 982768 w 1004044"/>
              <a:gd name="connsiteY466" fmla="*/ 162915 h 862208"/>
              <a:gd name="connsiteX467" fmla="*/ 980297 w 1004044"/>
              <a:gd name="connsiteY467" fmla="*/ 160290 h 862208"/>
              <a:gd name="connsiteX468" fmla="*/ 979156 w 1004044"/>
              <a:gd name="connsiteY468" fmla="*/ 155524 h 862208"/>
              <a:gd name="connsiteX469" fmla="*/ 979287 w 1004044"/>
              <a:gd name="connsiteY469" fmla="*/ 154762 h 862208"/>
              <a:gd name="connsiteX470" fmla="*/ 979696 w 1004044"/>
              <a:gd name="connsiteY470" fmla="*/ 152360 h 862208"/>
              <a:gd name="connsiteX471" fmla="*/ 979652 w 1004044"/>
              <a:gd name="connsiteY471" fmla="*/ 151178 h 862208"/>
              <a:gd name="connsiteX472" fmla="*/ 979625 w 1004044"/>
              <a:gd name="connsiteY472" fmla="*/ 150501 h 862208"/>
              <a:gd name="connsiteX473" fmla="*/ 978885 w 1004044"/>
              <a:gd name="connsiteY473" fmla="*/ 149664 h 862208"/>
              <a:gd name="connsiteX474" fmla="*/ 978752 w 1004044"/>
              <a:gd name="connsiteY474" fmla="*/ 149515 h 862208"/>
              <a:gd name="connsiteX475" fmla="*/ 976373 w 1004044"/>
              <a:gd name="connsiteY475" fmla="*/ 148980 h 862208"/>
              <a:gd name="connsiteX476" fmla="*/ 975529 w 1004044"/>
              <a:gd name="connsiteY476" fmla="*/ 148790 h 862208"/>
              <a:gd name="connsiteX477" fmla="*/ 974836 w 1004044"/>
              <a:gd name="connsiteY477" fmla="*/ 147772 h 862208"/>
              <a:gd name="connsiteX478" fmla="*/ 973971 w 1004044"/>
              <a:gd name="connsiteY478" fmla="*/ 146503 h 862208"/>
              <a:gd name="connsiteX479" fmla="*/ 973152 w 1004044"/>
              <a:gd name="connsiteY479" fmla="*/ 146276 h 862208"/>
              <a:gd name="connsiteX480" fmla="*/ 972235 w 1004044"/>
              <a:gd name="connsiteY480" fmla="*/ 146020 h 862208"/>
              <a:gd name="connsiteX481" fmla="*/ 970621 w 1004044"/>
              <a:gd name="connsiteY481" fmla="*/ 144977 h 862208"/>
              <a:gd name="connsiteX482" fmla="*/ 968695 w 1004044"/>
              <a:gd name="connsiteY482" fmla="*/ 144488 h 862208"/>
              <a:gd name="connsiteX483" fmla="*/ 967025 w 1004044"/>
              <a:gd name="connsiteY483" fmla="*/ 144067 h 862208"/>
              <a:gd name="connsiteX484" fmla="*/ 965207 w 1004044"/>
              <a:gd name="connsiteY484" fmla="*/ 144246 h 862208"/>
              <a:gd name="connsiteX485" fmla="*/ 964363 w 1004044"/>
              <a:gd name="connsiteY485" fmla="*/ 144330 h 862208"/>
              <a:gd name="connsiteX486" fmla="*/ 963878 w 1004044"/>
              <a:gd name="connsiteY486" fmla="*/ 144052 h 862208"/>
              <a:gd name="connsiteX487" fmla="*/ 963186 w 1004044"/>
              <a:gd name="connsiteY487" fmla="*/ 143654 h 862208"/>
              <a:gd name="connsiteX488" fmla="*/ 962684 w 1004044"/>
              <a:gd name="connsiteY488" fmla="*/ 142544 h 862208"/>
              <a:gd name="connsiteX489" fmla="*/ 962780 w 1004044"/>
              <a:gd name="connsiteY489" fmla="*/ 141519 h 862208"/>
              <a:gd name="connsiteX490" fmla="*/ 962800 w 1004044"/>
              <a:gd name="connsiteY490" fmla="*/ 141302 h 862208"/>
              <a:gd name="connsiteX491" fmla="*/ 960903 w 1004044"/>
              <a:gd name="connsiteY491" fmla="*/ 137101 h 862208"/>
              <a:gd name="connsiteX492" fmla="*/ 960506 w 1004044"/>
              <a:gd name="connsiteY492" fmla="*/ 136224 h 862208"/>
              <a:gd name="connsiteX493" fmla="*/ 958555 w 1004044"/>
              <a:gd name="connsiteY493" fmla="*/ 134313 h 862208"/>
              <a:gd name="connsiteX494" fmla="*/ 959276 w 1004044"/>
              <a:gd name="connsiteY494" fmla="*/ 130663 h 862208"/>
              <a:gd name="connsiteX495" fmla="*/ 958341 w 1004044"/>
              <a:gd name="connsiteY495" fmla="*/ 129184 h 862208"/>
              <a:gd name="connsiteX496" fmla="*/ 956593 w 1004044"/>
              <a:gd name="connsiteY496" fmla="*/ 127800 h 862208"/>
              <a:gd name="connsiteX497" fmla="*/ 956475 w 1004044"/>
              <a:gd name="connsiteY497" fmla="*/ 127707 h 862208"/>
              <a:gd name="connsiteX498" fmla="*/ 956899 w 1004044"/>
              <a:gd name="connsiteY498" fmla="*/ 125845 h 862208"/>
              <a:gd name="connsiteX499" fmla="*/ 955455 w 1004044"/>
              <a:gd name="connsiteY499" fmla="*/ 122010 h 862208"/>
              <a:gd name="connsiteX500" fmla="*/ 955046 w 1004044"/>
              <a:gd name="connsiteY500" fmla="*/ 121407 h 862208"/>
              <a:gd name="connsiteX501" fmla="*/ 954829 w 1004044"/>
              <a:gd name="connsiteY501" fmla="*/ 121085 h 862208"/>
              <a:gd name="connsiteX502" fmla="*/ 952783 w 1004044"/>
              <a:gd name="connsiteY502" fmla="*/ 120910 h 862208"/>
              <a:gd name="connsiteX503" fmla="*/ 951542 w 1004044"/>
              <a:gd name="connsiteY503" fmla="*/ 120174 h 862208"/>
              <a:gd name="connsiteX504" fmla="*/ 951344 w 1004044"/>
              <a:gd name="connsiteY504" fmla="*/ 118377 h 862208"/>
              <a:gd name="connsiteX505" fmla="*/ 950875 w 1004044"/>
              <a:gd name="connsiteY505" fmla="*/ 117136 h 862208"/>
              <a:gd name="connsiteX506" fmla="*/ 950407 w 1004044"/>
              <a:gd name="connsiteY506" fmla="*/ 115903 h 862208"/>
              <a:gd name="connsiteX507" fmla="*/ 949464 w 1004044"/>
              <a:gd name="connsiteY507" fmla="*/ 114830 h 862208"/>
              <a:gd name="connsiteX508" fmla="*/ 949323 w 1004044"/>
              <a:gd name="connsiteY508" fmla="*/ 114672 h 862208"/>
              <a:gd name="connsiteX509" fmla="*/ 947552 w 1004044"/>
              <a:gd name="connsiteY509" fmla="*/ 114930 h 862208"/>
              <a:gd name="connsiteX510" fmla="*/ 946050 w 1004044"/>
              <a:gd name="connsiteY510" fmla="*/ 113591 h 862208"/>
              <a:gd name="connsiteX511" fmla="*/ 945687 w 1004044"/>
              <a:gd name="connsiteY511" fmla="*/ 113269 h 862208"/>
              <a:gd name="connsiteX512" fmla="*/ 944202 w 1004044"/>
              <a:gd name="connsiteY512" fmla="*/ 113462 h 862208"/>
              <a:gd name="connsiteX513" fmla="*/ 942946 w 1004044"/>
              <a:gd name="connsiteY513" fmla="*/ 113580 h 862208"/>
              <a:gd name="connsiteX514" fmla="*/ 942279 w 1004044"/>
              <a:gd name="connsiteY514" fmla="*/ 113040 h 862208"/>
              <a:gd name="connsiteX515" fmla="*/ 940917 w 1004044"/>
              <a:gd name="connsiteY515" fmla="*/ 113047 h 862208"/>
              <a:gd name="connsiteX516" fmla="*/ 940268 w 1004044"/>
              <a:gd name="connsiteY516" fmla="*/ 111817 h 862208"/>
              <a:gd name="connsiteX517" fmla="*/ 938667 w 1004044"/>
              <a:gd name="connsiteY517" fmla="*/ 108784 h 862208"/>
              <a:gd name="connsiteX518" fmla="*/ 936674 w 1004044"/>
              <a:gd name="connsiteY518" fmla="*/ 106691 h 862208"/>
              <a:gd name="connsiteX519" fmla="*/ 933987 w 1004044"/>
              <a:gd name="connsiteY519" fmla="*/ 107548 h 862208"/>
              <a:gd name="connsiteX520" fmla="*/ 932717 w 1004044"/>
              <a:gd name="connsiteY520" fmla="*/ 107951 h 862208"/>
              <a:gd name="connsiteX521" fmla="*/ 930550 w 1004044"/>
              <a:gd name="connsiteY521" fmla="*/ 108089 h 862208"/>
              <a:gd name="connsiteX522" fmla="*/ 927445 w 1004044"/>
              <a:gd name="connsiteY522" fmla="*/ 106434 h 862208"/>
              <a:gd name="connsiteX523" fmla="*/ 927229 w 1004044"/>
              <a:gd name="connsiteY523" fmla="*/ 106426 h 862208"/>
              <a:gd name="connsiteX524" fmla="*/ 924721 w 1004044"/>
              <a:gd name="connsiteY524" fmla="*/ 106325 h 862208"/>
              <a:gd name="connsiteX525" fmla="*/ 923220 w 1004044"/>
              <a:gd name="connsiteY525" fmla="*/ 103609 h 862208"/>
              <a:gd name="connsiteX526" fmla="*/ 922643 w 1004044"/>
              <a:gd name="connsiteY526" fmla="*/ 103085 h 862208"/>
              <a:gd name="connsiteX527" fmla="*/ 922471 w 1004044"/>
              <a:gd name="connsiteY527" fmla="*/ 102932 h 862208"/>
              <a:gd name="connsiteX528" fmla="*/ 922008 w 1004044"/>
              <a:gd name="connsiteY528" fmla="*/ 103146 h 862208"/>
              <a:gd name="connsiteX529" fmla="*/ 921793 w 1004044"/>
              <a:gd name="connsiteY529" fmla="*/ 103247 h 862208"/>
              <a:gd name="connsiteX530" fmla="*/ 921317 w 1004044"/>
              <a:gd name="connsiteY530" fmla="*/ 103823 h 862208"/>
              <a:gd name="connsiteX531" fmla="*/ 919886 w 1004044"/>
              <a:gd name="connsiteY531" fmla="*/ 105549 h 862208"/>
              <a:gd name="connsiteX532" fmla="*/ 918532 w 1004044"/>
              <a:gd name="connsiteY532" fmla="*/ 106799 h 862208"/>
              <a:gd name="connsiteX533" fmla="*/ 918033 w 1004044"/>
              <a:gd name="connsiteY533" fmla="*/ 106429 h 862208"/>
              <a:gd name="connsiteX534" fmla="*/ 918450 w 1004044"/>
              <a:gd name="connsiteY534" fmla="*/ 103576 h 862208"/>
              <a:gd name="connsiteX535" fmla="*/ 918323 w 1004044"/>
              <a:gd name="connsiteY535" fmla="*/ 103239 h 862208"/>
              <a:gd name="connsiteX536" fmla="*/ 918076 w 1004044"/>
              <a:gd name="connsiteY536" fmla="*/ 102587 h 862208"/>
              <a:gd name="connsiteX537" fmla="*/ 913970 w 1004044"/>
              <a:gd name="connsiteY537" fmla="*/ 99140 h 862208"/>
              <a:gd name="connsiteX538" fmla="*/ 911776 w 1004044"/>
              <a:gd name="connsiteY538" fmla="*/ 97711 h 862208"/>
              <a:gd name="connsiteX539" fmla="*/ 911048 w 1004044"/>
              <a:gd name="connsiteY539" fmla="*/ 97238 h 862208"/>
              <a:gd name="connsiteX540" fmla="*/ 910240 w 1004044"/>
              <a:gd name="connsiteY540" fmla="*/ 96810 h 862208"/>
              <a:gd name="connsiteX541" fmla="*/ 906841 w 1004044"/>
              <a:gd name="connsiteY541" fmla="*/ 96772 h 862208"/>
              <a:gd name="connsiteX542" fmla="*/ 906465 w 1004044"/>
              <a:gd name="connsiteY542" fmla="*/ 96769 h 862208"/>
              <a:gd name="connsiteX543" fmla="*/ 904975 w 1004044"/>
              <a:gd name="connsiteY543" fmla="*/ 96342 h 862208"/>
              <a:gd name="connsiteX544" fmla="*/ 904166 w 1004044"/>
              <a:gd name="connsiteY544" fmla="*/ 95543 h 862208"/>
              <a:gd name="connsiteX545" fmla="*/ 903756 w 1004044"/>
              <a:gd name="connsiteY545" fmla="*/ 94395 h 862208"/>
              <a:gd name="connsiteX546" fmla="*/ 903322 w 1004044"/>
              <a:gd name="connsiteY546" fmla="*/ 93234 h 862208"/>
              <a:gd name="connsiteX547" fmla="*/ 900361 w 1004044"/>
              <a:gd name="connsiteY547" fmla="*/ 90668 h 862208"/>
              <a:gd name="connsiteX548" fmla="*/ 899493 w 1004044"/>
              <a:gd name="connsiteY548" fmla="*/ 90428 h 862208"/>
              <a:gd name="connsiteX549" fmla="*/ 898116 w 1004044"/>
              <a:gd name="connsiteY549" fmla="*/ 87895 h 862208"/>
              <a:gd name="connsiteX550" fmla="*/ 897586 w 1004044"/>
              <a:gd name="connsiteY550" fmla="*/ 87351 h 862208"/>
              <a:gd name="connsiteX551" fmla="*/ 897233 w 1004044"/>
              <a:gd name="connsiteY551" fmla="*/ 86988 h 862208"/>
              <a:gd name="connsiteX552" fmla="*/ 896621 w 1004044"/>
              <a:gd name="connsiteY552" fmla="*/ 86356 h 862208"/>
              <a:gd name="connsiteX553" fmla="*/ 892777 w 1004044"/>
              <a:gd name="connsiteY553" fmla="*/ 85452 h 862208"/>
              <a:gd name="connsiteX554" fmla="*/ 891213 w 1004044"/>
              <a:gd name="connsiteY554" fmla="*/ 82735 h 862208"/>
              <a:gd name="connsiteX555" fmla="*/ 888297 w 1004044"/>
              <a:gd name="connsiteY555" fmla="*/ 81883 h 862208"/>
              <a:gd name="connsiteX556" fmla="*/ 887916 w 1004044"/>
              <a:gd name="connsiteY556" fmla="*/ 81364 h 862208"/>
              <a:gd name="connsiteX557" fmla="*/ 886803 w 1004044"/>
              <a:gd name="connsiteY557" fmla="*/ 79847 h 862208"/>
              <a:gd name="connsiteX558" fmla="*/ 886006 w 1004044"/>
              <a:gd name="connsiteY558" fmla="*/ 79219 h 862208"/>
              <a:gd name="connsiteX559" fmla="*/ 885557 w 1004044"/>
              <a:gd name="connsiteY559" fmla="*/ 78864 h 862208"/>
              <a:gd name="connsiteX560" fmla="*/ 882618 w 1004044"/>
              <a:gd name="connsiteY560" fmla="*/ 78737 h 862208"/>
              <a:gd name="connsiteX561" fmla="*/ 881745 w 1004044"/>
              <a:gd name="connsiteY561" fmla="*/ 78681 h 862208"/>
              <a:gd name="connsiteX562" fmla="*/ 881539 w 1004044"/>
              <a:gd name="connsiteY562" fmla="*/ 78552 h 862208"/>
              <a:gd name="connsiteX563" fmla="*/ 880932 w 1004044"/>
              <a:gd name="connsiteY563" fmla="*/ 78174 h 862208"/>
              <a:gd name="connsiteX564" fmla="*/ 880599 w 1004044"/>
              <a:gd name="connsiteY564" fmla="*/ 77965 h 862208"/>
              <a:gd name="connsiteX565" fmla="*/ 880300 w 1004044"/>
              <a:gd name="connsiteY565" fmla="*/ 76866 h 862208"/>
              <a:gd name="connsiteX566" fmla="*/ 879268 w 1004044"/>
              <a:gd name="connsiteY566" fmla="*/ 73079 h 862208"/>
              <a:gd name="connsiteX567" fmla="*/ 878771 w 1004044"/>
              <a:gd name="connsiteY567" fmla="*/ 72587 h 862208"/>
              <a:gd name="connsiteX568" fmla="*/ 876106 w 1004044"/>
              <a:gd name="connsiteY568" fmla="*/ 72417 h 862208"/>
              <a:gd name="connsiteX569" fmla="*/ 875298 w 1004044"/>
              <a:gd name="connsiteY569" fmla="*/ 71864 h 862208"/>
              <a:gd name="connsiteX570" fmla="*/ 873789 w 1004044"/>
              <a:gd name="connsiteY570" fmla="*/ 67785 h 862208"/>
              <a:gd name="connsiteX571" fmla="*/ 873193 w 1004044"/>
              <a:gd name="connsiteY571" fmla="*/ 67422 h 862208"/>
              <a:gd name="connsiteX572" fmla="*/ 872981 w 1004044"/>
              <a:gd name="connsiteY572" fmla="*/ 67291 h 862208"/>
              <a:gd name="connsiteX573" fmla="*/ 870876 w 1004044"/>
              <a:gd name="connsiteY573" fmla="*/ 67243 h 862208"/>
              <a:gd name="connsiteX574" fmla="*/ 870129 w 1004044"/>
              <a:gd name="connsiteY574" fmla="*/ 66629 h 862208"/>
              <a:gd name="connsiteX575" fmla="*/ 867255 w 1004044"/>
              <a:gd name="connsiteY575" fmla="*/ 62060 h 862208"/>
              <a:gd name="connsiteX576" fmla="*/ 866748 w 1004044"/>
              <a:gd name="connsiteY576" fmla="*/ 59959 h 862208"/>
              <a:gd name="connsiteX577" fmla="*/ 867783 w 1004044"/>
              <a:gd name="connsiteY577" fmla="*/ 57102 h 862208"/>
              <a:gd name="connsiteX578" fmla="*/ 867515 w 1004044"/>
              <a:gd name="connsiteY578" fmla="*/ 56056 h 862208"/>
              <a:gd name="connsiteX579" fmla="*/ 867276 w 1004044"/>
              <a:gd name="connsiteY579" fmla="*/ 55121 h 862208"/>
              <a:gd name="connsiteX580" fmla="*/ 865803 w 1004044"/>
              <a:gd name="connsiteY580" fmla="*/ 53121 h 862208"/>
              <a:gd name="connsiteX581" fmla="*/ 865239 w 1004044"/>
              <a:gd name="connsiteY581" fmla="*/ 50436 h 862208"/>
              <a:gd name="connsiteX582" fmla="*/ 864822 w 1004044"/>
              <a:gd name="connsiteY582" fmla="*/ 48384 h 862208"/>
              <a:gd name="connsiteX583" fmla="*/ 864300 w 1004044"/>
              <a:gd name="connsiteY583" fmla="*/ 47393 h 862208"/>
              <a:gd name="connsiteX584" fmla="*/ 863131 w 1004044"/>
              <a:gd name="connsiteY584" fmla="*/ 45172 h 862208"/>
              <a:gd name="connsiteX585" fmla="*/ 863620 w 1004044"/>
              <a:gd name="connsiteY585" fmla="*/ 44240 h 862208"/>
              <a:gd name="connsiteX586" fmla="*/ 864534 w 1004044"/>
              <a:gd name="connsiteY586" fmla="*/ 44026 h 862208"/>
              <a:gd name="connsiteX587" fmla="*/ 864982 w 1004044"/>
              <a:gd name="connsiteY587" fmla="*/ 43922 h 862208"/>
              <a:gd name="connsiteX588" fmla="*/ 865324 w 1004044"/>
              <a:gd name="connsiteY588" fmla="*/ 43227 h 862208"/>
              <a:gd name="connsiteX589" fmla="*/ 865531 w 1004044"/>
              <a:gd name="connsiteY589" fmla="*/ 42803 h 862208"/>
              <a:gd name="connsiteX590" fmla="*/ 867382 w 1004044"/>
              <a:gd name="connsiteY590" fmla="*/ 41050 h 862208"/>
              <a:gd name="connsiteX591" fmla="*/ 867266 w 1004044"/>
              <a:gd name="connsiteY591" fmla="*/ 38421 h 862208"/>
              <a:gd name="connsiteX592" fmla="*/ 867665 w 1004044"/>
              <a:gd name="connsiteY592" fmla="*/ 36843 h 862208"/>
              <a:gd name="connsiteX593" fmla="*/ 865430 w 1004044"/>
              <a:gd name="connsiteY593" fmla="*/ 33337 h 862208"/>
              <a:gd name="connsiteX594" fmla="*/ 865304 w 1004044"/>
              <a:gd name="connsiteY594" fmla="*/ 32544 h 862208"/>
              <a:gd name="connsiteX595" fmla="*/ 865222 w 1004044"/>
              <a:gd name="connsiteY595" fmla="*/ 32026 h 862208"/>
              <a:gd name="connsiteX596" fmla="*/ 865469 w 1004044"/>
              <a:gd name="connsiteY596" fmla="*/ 31305 h 862208"/>
              <a:gd name="connsiteX597" fmla="*/ 865649 w 1004044"/>
              <a:gd name="connsiteY597" fmla="*/ 30783 h 862208"/>
              <a:gd name="connsiteX598" fmla="*/ 867866 w 1004044"/>
              <a:gd name="connsiteY598" fmla="*/ 28725 h 862208"/>
              <a:gd name="connsiteX599" fmla="*/ 867294 w 1004044"/>
              <a:gd name="connsiteY599" fmla="*/ 26064 h 862208"/>
              <a:gd name="connsiteX600" fmla="*/ 865064 w 1004044"/>
              <a:gd name="connsiteY600" fmla="*/ 26017 h 862208"/>
              <a:gd name="connsiteX601" fmla="*/ 864686 w 1004044"/>
              <a:gd name="connsiteY601" fmla="*/ 24966 h 862208"/>
              <a:gd name="connsiteX602" fmla="*/ 865003 w 1004044"/>
              <a:gd name="connsiteY602" fmla="*/ 23782 h 862208"/>
              <a:gd name="connsiteX603" fmla="*/ 865353 w 1004044"/>
              <a:gd name="connsiteY603" fmla="*/ 22483 h 862208"/>
              <a:gd name="connsiteX604" fmla="*/ 864737 w 1004044"/>
              <a:gd name="connsiteY604" fmla="*/ 21237 h 862208"/>
              <a:gd name="connsiteX605" fmla="*/ 864225 w 1004044"/>
              <a:gd name="connsiteY605" fmla="*/ 20199 h 862208"/>
              <a:gd name="connsiteX606" fmla="*/ 864838 w 1004044"/>
              <a:gd name="connsiteY606" fmla="*/ 19328 h 862208"/>
              <a:gd name="connsiteX607" fmla="*/ 865394 w 1004044"/>
              <a:gd name="connsiteY607" fmla="*/ 19138 h 862208"/>
              <a:gd name="connsiteX608" fmla="*/ 865951 w 1004044"/>
              <a:gd name="connsiteY608" fmla="*/ 18950 h 862208"/>
              <a:gd name="connsiteX609" fmla="*/ 866452 w 1004044"/>
              <a:gd name="connsiteY609" fmla="*/ 18273 h 862208"/>
              <a:gd name="connsiteX610" fmla="*/ 867057 w 1004044"/>
              <a:gd name="connsiteY610" fmla="*/ 17455 h 862208"/>
              <a:gd name="connsiteX611" fmla="*/ 866955 w 1004044"/>
              <a:gd name="connsiteY611" fmla="*/ 17313 h 862208"/>
              <a:gd name="connsiteX612" fmla="*/ 865185 w 1004044"/>
              <a:gd name="connsiteY612" fmla="*/ 14865 h 862208"/>
              <a:gd name="connsiteX613" fmla="*/ 865018 w 1004044"/>
              <a:gd name="connsiteY613" fmla="*/ 14875 h 862208"/>
              <a:gd name="connsiteX614" fmla="*/ 864069 w 1004044"/>
              <a:gd name="connsiteY614" fmla="*/ 14934 h 862208"/>
              <a:gd name="connsiteX615" fmla="*/ 862567 w 1004044"/>
              <a:gd name="connsiteY615" fmla="*/ 13858 h 862208"/>
              <a:gd name="connsiteX616" fmla="*/ 862266 w 1004044"/>
              <a:gd name="connsiteY616" fmla="*/ 13644 h 862208"/>
              <a:gd name="connsiteX617" fmla="*/ 857802 w 1004044"/>
              <a:gd name="connsiteY617" fmla="*/ 12866 h 862208"/>
              <a:gd name="connsiteX618" fmla="*/ 857150 w 1004044"/>
              <a:gd name="connsiteY618" fmla="*/ 12578 h 862208"/>
              <a:gd name="connsiteX619" fmla="*/ 856559 w 1004044"/>
              <a:gd name="connsiteY619" fmla="*/ 12316 h 862208"/>
              <a:gd name="connsiteX620" fmla="*/ 855956 w 1004044"/>
              <a:gd name="connsiteY620" fmla="*/ 11768 h 862208"/>
              <a:gd name="connsiteX621" fmla="*/ 854255 w 1004044"/>
              <a:gd name="connsiteY621" fmla="*/ 10225 h 862208"/>
              <a:gd name="connsiteX622" fmla="*/ 850843 w 1004044"/>
              <a:gd name="connsiteY622" fmla="*/ 9193 h 862208"/>
              <a:gd name="connsiteX623" fmla="*/ 846953 w 1004044"/>
              <a:gd name="connsiteY623" fmla="*/ 9862 h 862208"/>
              <a:gd name="connsiteX624" fmla="*/ 844304 w 1004044"/>
              <a:gd name="connsiteY624" fmla="*/ 10196 h 862208"/>
              <a:gd name="connsiteX625" fmla="*/ 840901 w 1004044"/>
              <a:gd name="connsiteY625" fmla="*/ 11077 h 862208"/>
              <a:gd name="connsiteX626" fmla="*/ 838257 w 1004044"/>
              <a:gd name="connsiteY626" fmla="*/ 12063 h 862208"/>
              <a:gd name="connsiteX627" fmla="*/ 834667 w 1004044"/>
              <a:gd name="connsiteY627" fmla="*/ 13314 h 862208"/>
              <a:gd name="connsiteX628" fmla="*/ 832302 w 1004044"/>
              <a:gd name="connsiteY628" fmla="*/ 13466 h 862208"/>
              <a:gd name="connsiteX629" fmla="*/ 830315 w 1004044"/>
              <a:gd name="connsiteY629" fmla="*/ 13623 h 862208"/>
              <a:gd name="connsiteX630" fmla="*/ 828708 w 1004044"/>
              <a:gd name="connsiteY630" fmla="*/ 14064 h 862208"/>
              <a:gd name="connsiteX631" fmla="*/ 826537 w 1004044"/>
              <a:gd name="connsiteY631" fmla="*/ 15336 h 862208"/>
              <a:gd name="connsiteX632" fmla="*/ 824648 w 1004044"/>
              <a:gd name="connsiteY632" fmla="*/ 16332 h 862208"/>
              <a:gd name="connsiteX633" fmla="*/ 822573 w 1004044"/>
              <a:gd name="connsiteY633" fmla="*/ 17885 h 862208"/>
              <a:gd name="connsiteX634" fmla="*/ 821250 w 1004044"/>
              <a:gd name="connsiteY634" fmla="*/ 18332 h 862208"/>
              <a:gd name="connsiteX635" fmla="*/ 820305 w 1004044"/>
              <a:gd name="connsiteY635" fmla="*/ 18505 h 862208"/>
              <a:gd name="connsiteX636" fmla="*/ 819267 w 1004044"/>
              <a:gd name="connsiteY636" fmla="*/ 19141 h 862208"/>
              <a:gd name="connsiteX637" fmla="*/ 818418 w 1004044"/>
              <a:gd name="connsiteY637" fmla="*/ 20153 h 862208"/>
              <a:gd name="connsiteX638" fmla="*/ 815558 w 1004044"/>
              <a:gd name="connsiteY638" fmla="*/ 23417 h 862208"/>
              <a:gd name="connsiteX639" fmla="*/ 814509 w 1004044"/>
              <a:gd name="connsiteY639" fmla="*/ 23855 h 862208"/>
              <a:gd name="connsiteX640" fmla="*/ 812584 w 1004044"/>
              <a:gd name="connsiteY640" fmla="*/ 23373 h 862208"/>
              <a:gd name="connsiteX641" fmla="*/ 812023 w 1004044"/>
              <a:gd name="connsiteY641" fmla="*/ 22882 h 862208"/>
              <a:gd name="connsiteX642" fmla="*/ 808547 w 1004044"/>
              <a:gd name="connsiteY642" fmla="*/ 24102 h 862208"/>
              <a:gd name="connsiteX643" fmla="*/ 808070 w 1004044"/>
              <a:gd name="connsiteY643" fmla="*/ 24269 h 862208"/>
              <a:gd name="connsiteX644" fmla="*/ 807317 w 1004044"/>
              <a:gd name="connsiteY644" fmla="*/ 24915 h 862208"/>
              <a:gd name="connsiteX645" fmla="*/ 806873 w 1004044"/>
              <a:gd name="connsiteY645" fmla="*/ 26230 h 862208"/>
              <a:gd name="connsiteX646" fmla="*/ 806479 w 1004044"/>
              <a:gd name="connsiteY646" fmla="*/ 27502 h 862208"/>
              <a:gd name="connsiteX647" fmla="*/ 805790 w 1004044"/>
              <a:gd name="connsiteY647" fmla="*/ 27781 h 862208"/>
              <a:gd name="connsiteX648" fmla="*/ 804624 w 1004044"/>
              <a:gd name="connsiteY648" fmla="*/ 28257 h 862208"/>
              <a:gd name="connsiteX649" fmla="*/ 803975 w 1004044"/>
              <a:gd name="connsiteY649" fmla="*/ 28914 h 862208"/>
              <a:gd name="connsiteX650" fmla="*/ 803640 w 1004044"/>
              <a:gd name="connsiteY650" fmla="*/ 29255 h 862208"/>
              <a:gd name="connsiteX651" fmla="*/ 802960 w 1004044"/>
              <a:gd name="connsiteY651" fmla="*/ 29506 h 862208"/>
              <a:gd name="connsiteX652" fmla="*/ 802339 w 1004044"/>
              <a:gd name="connsiteY652" fmla="*/ 29201 h 862208"/>
              <a:gd name="connsiteX653" fmla="*/ 801536 w 1004044"/>
              <a:gd name="connsiteY653" fmla="*/ 29578 h 862208"/>
              <a:gd name="connsiteX654" fmla="*/ 800978 w 1004044"/>
              <a:gd name="connsiteY654" fmla="*/ 29644 h 862208"/>
              <a:gd name="connsiteX655" fmla="*/ 799865 w 1004044"/>
              <a:gd name="connsiteY655" fmla="*/ 29774 h 862208"/>
              <a:gd name="connsiteX656" fmla="*/ 798556 w 1004044"/>
              <a:gd name="connsiteY656" fmla="*/ 28483 h 862208"/>
              <a:gd name="connsiteX657" fmla="*/ 795635 w 1004044"/>
              <a:gd name="connsiteY657" fmla="*/ 26890 h 862208"/>
              <a:gd name="connsiteX658" fmla="*/ 795039 w 1004044"/>
              <a:gd name="connsiteY658" fmla="*/ 25801 h 862208"/>
              <a:gd name="connsiteX659" fmla="*/ 794547 w 1004044"/>
              <a:gd name="connsiteY659" fmla="*/ 24903 h 862208"/>
              <a:gd name="connsiteX660" fmla="*/ 793944 w 1004044"/>
              <a:gd name="connsiteY660" fmla="*/ 23803 h 862208"/>
              <a:gd name="connsiteX661" fmla="*/ 791422 w 1004044"/>
              <a:gd name="connsiteY661" fmla="*/ 16571 h 862208"/>
              <a:gd name="connsiteX662" fmla="*/ 790445 w 1004044"/>
              <a:gd name="connsiteY662" fmla="*/ 14707 h 862208"/>
              <a:gd name="connsiteX663" fmla="*/ 789920 w 1004044"/>
              <a:gd name="connsiteY663" fmla="*/ 13441 h 862208"/>
              <a:gd name="connsiteX664" fmla="*/ 789300 w 1004044"/>
              <a:gd name="connsiteY664" fmla="*/ 12174 h 862208"/>
              <a:gd name="connsiteX665" fmla="*/ 788438 w 1004044"/>
              <a:gd name="connsiteY665" fmla="*/ 9180 h 862208"/>
              <a:gd name="connsiteX666" fmla="*/ 788008 w 1004044"/>
              <a:gd name="connsiteY666" fmla="*/ 8103 h 862208"/>
              <a:gd name="connsiteX667" fmla="*/ 787577 w 1004044"/>
              <a:gd name="connsiteY667" fmla="*/ 6652 h 862208"/>
              <a:gd name="connsiteX668" fmla="*/ 787243 w 1004044"/>
              <a:gd name="connsiteY668" fmla="*/ 5669 h 862208"/>
              <a:gd name="connsiteX669" fmla="*/ 786671 w 1004044"/>
              <a:gd name="connsiteY669" fmla="*/ 4495 h 862208"/>
              <a:gd name="connsiteX670" fmla="*/ 785910 w 1004044"/>
              <a:gd name="connsiteY670" fmla="*/ 3506 h 862208"/>
              <a:gd name="connsiteX671" fmla="*/ 785150 w 1004044"/>
              <a:gd name="connsiteY671" fmla="*/ 2564 h 862208"/>
              <a:gd name="connsiteX672" fmla="*/ 784012 w 1004044"/>
              <a:gd name="connsiteY672" fmla="*/ 1894 h 862208"/>
              <a:gd name="connsiteX673" fmla="*/ 782970 w 1004044"/>
              <a:gd name="connsiteY673" fmla="*/ 1461 h 862208"/>
              <a:gd name="connsiteX674" fmla="*/ 781787 w 1004044"/>
              <a:gd name="connsiteY674" fmla="*/ 1116 h 862208"/>
              <a:gd name="connsiteX675" fmla="*/ 779798 w 1004044"/>
              <a:gd name="connsiteY675" fmla="*/ 622 h 862208"/>
              <a:gd name="connsiteX676" fmla="*/ 778472 w 1004044"/>
              <a:gd name="connsiteY676" fmla="*/ 229 h 862208"/>
              <a:gd name="connsiteX677" fmla="*/ 777432 w 1004044"/>
              <a:gd name="connsiteY677" fmla="*/ 213 h 862208"/>
              <a:gd name="connsiteX678" fmla="*/ 776533 w 1004044"/>
              <a:gd name="connsiteY678" fmla="*/ 200 h 862208"/>
              <a:gd name="connsiteX679" fmla="*/ 774785 w 1004044"/>
              <a:gd name="connsiteY679" fmla="*/ 687 h 862208"/>
              <a:gd name="connsiteX680" fmla="*/ 773464 w 1004044"/>
              <a:gd name="connsiteY680" fmla="*/ 1645 h 862208"/>
              <a:gd name="connsiteX681" fmla="*/ 772143 w 1004044"/>
              <a:gd name="connsiteY681" fmla="*/ 2417 h 862208"/>
              <a:gd name="connsiteX682" fmla="*/ 770723 w 1004044"/>
              <a:gd name="connsiteY682" fmla="*/ 2676 h 862208"/>
              <a:gd name="connsiteX683" fmla="*/ 768910 w 1004044"/>
              <a:gd name="connsiteY683" fmla="*/ 2285 h 862208"/>
              <a:gd name="connsiteX684" fmla="*/ 769309 w 1004044"/>
              <a:gd name="connsiteY684" fmla="*/ 6557 h 862208"/>
              <a:gd name="connsiteX685" fmla="*/ 769147 w 1004044"/>
              <a:gd name="connsiteY685" fmla="*/ 10336 h 862208"/>
              <a:gd name="connsiteX686" fmla="*/ 767162 w 1004044"/>
              <a:gd name="connsiteY686" fmla="*/ 10040 h 862208"/>
              <a:gd name="connsiteX687" fmla="*/ 766266 w 1004044"/>
              <a:gd name="connsiteY687" fmla="*/ 15436 h 862208"/>
              <a:gd name="connsiteX688" fmla="*/ 764549 w 1004044"/>
              <a:gd name="connsiteY688" fmla="*/ 18049 h 862208"/>
              <a:gd name="connsiteX689" fmla="*/ 764541 w 1004044"/>
              <a:gd name="connsiteY689" fmla="*/ 18222 h 862208"/>
              <a:gd name="connsiteX690" fmla="*/ 764364 w 1004044"/>
              <a:gd name="connsiteY690" fmla="*/ 22184 h 862208"/>
              <a:gd name="connsiteX691" fmla="*/ 764278 w 1004044"/>
              <a:gd name="connsiteY691" fmla="*/ 24122 h 862208"/>
              <a:gd name="connsiteX692" fmla="*/ 764023 w 1004044"/>
              <a:gd name="connsiteY692" fmla="*/ 24663 h 862208"/>
              <a:gd name="connsiteX693" fmla="*/ 763604 w 1004044"/>
              <a:gd name="connsiteY693" fmla="*/ 25551 h 862208"/>
              <a:gd name="connsiteX694" fmla="*/ 761825 w 1004044"/>
              <a:gd name="connsiteY694" fmla="*/ 27605 h 862208"/>
              <a:gd name="connsiteX695" fmla="*/ 761390 w 1004044"/>
              <a:gd name="connsiteY695" fmla="*/ 28107 h 862208"/>
              <a:gd name="connsiteX696" fmla="*/ 760474 w 1004044"/>
              <a:gd name="connsiteY696" fmla="*/ 30033 h 862208"/>
              <a:gd name="connsiteX697" fmla="*/ 760118 w 1004044"/>
              <a:gd name="connsiteY697" fmla="*/ 32451 h 862208"/>
              <a:gd name="connsiteX698" fmla="*/ 760257 w 1004044"/>
              <a:gd name="connsiteY698" fmla="*/ 34804 h 862208"/>
              <a:gd name="connsiteX699" fmla="*/ 759838 w 1004044"/>
              <a:gd name="connsiteY699" fmla="*/ 35228 h 862208"/>
              <a:gd name="connsiteX700" fmla="*/ 759271 w 1004044"/>
              <a:gd name="connsiteY700" fmla="*/ 35802 h 862208"/>
              <a:gd name="connsiteX701" fmla="*/ 761078 w 1004044"/>
              <a:gd name="connsiteY701" fmla="*/ 40664 h 862208"/>
              <a:gd name="connsiteX702" fmla="*/ 761980 w 1004044"/>
              <a:gd name="connsiteY702" fmla="*/ 43094 h 862208"/>
              <a:gd name="connsiteX703" fmla="*/ 762191 w 1004044"/>
              <a:gd name="connsiteY703" fmla="*/ 47122 h 862208"/>
              <a:gd name="connsiteX704" fmla="*/ 763432 w 1004044"/>
              <a:gd name="connsiteY704" fmla="*/ 47485 h 862208"/>
              <a:gd name="connsiteX705" fmla="*/ 763939 w 1004044"/>
              <a:gd name="connsiteY705" fmla="*/ 48150 h 862208"/>
              <a:gd name="connsiteX706" fmla="*/ 764369 w 1004044"/>
              <a:gd name="connsiteY706" fmla="*/ 48717 h 862208"/>
              <a:gd name="connsiteX707" fmla="*/ 764474 w 1004044"/>
              <a:gd name="connsiteY707" fmla="*/ 48601 h 862208"/>
              <a:gd name="connsiteX708" fmla="*/ 765046 w 1004044"/>
              <a:gd name="connsiteY708" fmla="*/ 47968 h 862208"/>
              <a:gd name="connsiteX709" fmla="*/ 765481 w 1004044"/>
              <a:gd name="connsiteY709" fmla="*/ 47933 h 862208"/>
              <a:gd name="connsiteX710" fmla="*/ 765851 w 1004044"/>
              <a:gd name="connsiteY710" fmla="*/ 47902 h 862208"/>
              <a:gd name="connsiteX711" fmla="*/ 766295 w 1004044"/>
              <a:gd name="connsiteY711" fmla="*/ 48891 h 862208"/>
              <a:gd name="connsiteX712" fmla="*/ 766534 w 1004044"/>
              <a:gd name="connsiteY712" fmla="*/ 49421 h 862208"/>
              <a:gd name="connsiteX713" fmla="*/ 767169 w 1004044"/>
              <a:gd name="connsiteY713" fmla="*/ 50827 h 862208"/>
              <a:gd name="connsiteX714" fmla="*/ 768802 w 1004044"/>
              <a:gd name="connsiteY714" fmla="*/ 54450 h 862208"/>
              <a:gd name="connsiteX715" fmla="*/ 770050 w 1004044"/>
              <a:gd name="connsiteY715" fmla="*/ 55866 h 862208"/>
              <a:gd name="connsiteX716" fmla="*/ 771791 w 1004044"/>
              <a:gd name="connsiteY716" fmla="*/ 56970 h 862208"/>
              <a:gd name="connsiteX717" fmla="*/ 775639 w 1004044"/>
              <a:gd name="connsiteY717" fmla="*/ 58370 h 862208"/>
              <a:gd name="connsiteX718" fmla="*/ 776791 w 1004044"/>
              <a:gd name="connsiteY718" fmla="*/ 58958 h 862208"/>
              <a:gd name="connsiteX719" fmla="*/ 779118 w 1004044"/>
              <a:gd name="connsiteY719" fmla="*/ 60144 h 862208"/>
              <a:gd name="connsiteX720" fmla="*/ 782791 w 1004044"/>
              <a:gd name="connsiteY720" fmla="*/ 63218 h 862208"/>
              <a:gd name="connsiteX721" fmla="*/ 782643 w 1004044"/>
              <a:gd name="connsiteY721" fmla="*/ 64238 h 862208"/>
              <a:gd name="connsiteX722" fmla="*/ 782612 w 1004044"/>
              <a:gd name="connsiteY722" fmla="*/ 64457 h 862208"/>
              <a:gd name="connsiteX723" fmla="*/ 782992 w 1004044"/>
              <a:gd name="connsiteY723" fmla="*/ 65695 h 862208"/>
              <a:gd name="connsiteX724" fmla="*/ 783656 w 1004044"/>
              <a:gd name="connsiteY724" fmla="*/ 66087 h 862208"/>
              <a:gd name="connsiteX725" fmla="*/ 786098 w 1004044"/>
              <a:gd name="connsiteY725" fmla="*/ 67533 h 862208"/>
              <a:gd name="connsiteX726" fmla="*/ 786664 w 1004044"/>
              <a:gd name="connsiteY726" fmla="*/ 68893 h 862208"/>
              <a:gd name="connsiteX727" fmla="*/ 786563 w 1004044"/>
              <a:gd name="connsiteY727" fmla="*/ 69528 h 862208"/>
              <a:gd name="connsiteX728" fmla="*/ 786486 w 1004044"/>
              <a:gd name="connsiteY728" fmla="*/ 70008 h 862208"/>
              <a:gd name="connsiteX729" fmla="*/ 785251 w 1004044"/>
              <a:gd name="connsiteY729" fmla="*/ 70698 h 862208"/>
              <a:gd name="connsiteX730" fmla="*/ 785381 w 1004044"/>
              <a:gd name="connsiteY730" fmla="*/ 71503 h 862208"/>
              <a:gd name="connsiteX731" fmla="*/ 785510 w 1004044"/>
              <a:gd name="connsiteY731" fmla="*/ 72307 h 862208"/>
              <a:gd name="connsiteX732" fmla="*/ 783963 w 1004044"/>
              <a:gd name="connsiteY732" fmla="*/ 72690 h 862208"/>
              <a:gd name="connsiteX733" fmla="*/ 778263 w 1004044"/>
              <a:gd name="connsiteY733" fmla="*/ 72108 h 862208"/>
              <a:gd name="connsiteX734" fmla="*/ 775792 w 1004044"/>
              <a:gd name="connsiteY734" fmla="*/ 73115 h 862208"/>
              <a:gd name="connsiteX735" fmla="*/ 774944 w 1004044"/>
              <a:gd name="connsiteY735" fmla="*/ 73141 h 862208"/>
              <a:gd name="connsiteX736" fmla="*/ 774146 w 1004044"/>
              <a:gd name="connsiteY736" fmla="*/ 73166 h 862208"/>
              <a:gd name="connsiteX737" fmla="*/ 770916 w 1004044"/>
              <a:gd name="connsiteY737" fmla="*/ 73266 h 862208"/>
              <a:gd name="connsiteX738" fmla="*/ 770715 w 1004044"/>
              <a:gd name="connsiteY738" fmla="*/ 73272 h 862208"/>
              <a:gd name="connsiteX739" fmla="*/ 768979 w 1004044"/>
              <a:gd name="connsiteY739" fmla="*/ 72912 h 862208"/>
              <a:gd name="connsiteX740" fmla="*/ 766361 w 1004044"/>
              <a:gd name="connsiteY740" fmla="*/ 70203 h 862208"/>
              <a:gd name="connsiteX741" fmla="*/ 764809 w 1004044"/>
              <a:gd name="connsiteY741" fmla="*/ 69533 h 862208"/>
              <a:gd name="connsiteX742" fmla="*/ 762703 w 1004044"/>
              <a:gd name="connsiteY742" fmla="*/ 69359 h 862208"/>
              <a:gd name="connsiteX743" fmla="*/ 760196 w 1004044"/>
              <a:gd name="connsiteY743" fmla="*/ 70326 h 862208"/>
              <a:gd name="connsiteX744" fmla="*/ 757402 w 1004044"/>
              <a:gd name="connsiteY744" fmla="*/ 71369 h 862208"/>
              <a:gd name="connsiteX745" fmla="*/ 754066 w 1004044"/>
              <a:gd name="connsiteY745" fmla="*/ 72733 h 862208"/>
              <a:gd name="connsiteX746" fmla="*/ 750965 w 1004044"/>
              <a:gd name="connsiteY746" fmla="*/ 74014 h 862208"/>
              <a:gd name="connsiteX747" fmla="*/ 748952 w 1004044"/>
              <a:gd name="connsiteY747" fmla="*/ 74978 h 862208"/>
              <a:gd name="connsiteX748" fmla="*/ 747717 w 1004044"/>
              <a:gd name="connsiteY748" fmla="*/ 75697 h 862208"/>
              <a:gd name="connsiteX749" fmla="*/ 745380 w 1004044"/>
              <a:gd name="connsiteY749" fmla="*/ 76261 h 862208"/>
              <a:gd name="connsiteX750" fmla="*/ 743191 w 1004044"/>
              <a:gd name="connsiteY750" fmla="*/ 76425 h 862208"/>
              <a:gd name="connsiteX751" fmla="*/ 741407 w 1004044"/>
              <a:gd name="connsiteY751" fmla="*/ 77147 h 862208"/>
              <a:gd name="connsiteX752" fmla="*/ 740323 w 1004044"/>
              <a:gd name="connsiteY752" fmla="*/ 77628 h 862208"/>
              <a:gd name="connsiteX753" fmla="*/ 739265 w 1004044"/>
              <a:gd name="connsiteY753" fmla="*/ 79226 h 862208"/>
              <a:gd name="connsiteX754" fmla="*/ 738374 w 1004044"/>
              <a:gd name="connsiteY754" fmla="*/ 80552 h 862208"/>
              <a:gd name="connsiteX755" fmla="*/ 736503 w 1004044"/>
              <a:gd name="connsiteY755" fmla="*/ 78581 h 862208"/>
              <a:gd name="connsiteX756" fmla="*/ 735761 w 1004044"/>
              <a:gd name="connsiteY756" fmla="*/ 77409 h 862208"/>
              <a:gd name="connsiteX757" fmla="*/ 735253 w 1004044"/>
              <a:gd name="connsiteY757" fmla="*/ 76608 h 862208"/>
              <a:gd name="connsiteX758" fmla="*/ 735303 w 1004044"/>
              <a:gd name="connsiteY758" fmla="*/ 74521 h 862208"/>
              <a:gd name="connsiteX759" fmla="*/ 735351 w 1004044"/>
              <a:gd name="connsiteY759" fmla="*/ 72579 h 862208"/>
              <a:gd name="connsiteX760" fmla="*/ 734168 w 1004044"/>
              <a:gd name="connsiteY760" fmla="*/ 70304 h 862208"/>
              <a:gd name="connsiteX761" fmla="*/ 734034 w 1004044"/>
              <a:gd name="connsiteY761" fmla="*/ 70048 h 862208"/>
              <a:gd name="connsiteX762" fmla="*/ 730787 w 1004044"/>
              <a:gd name="connsiteY762" fmla="*/ 65795 h 862208"/>
              <a:gd name="connsiteX763" fmla="*/ 729360 w 1004044"/>
              <a:gd name="connsiteY763" fmla="*/ 61403 h 862208"/>
              <a:gd name="connsiteX764" fmla="*/ 729018 w 1004044"/>
              <a:gd name="connsiteY764" fmla="*/ 60355 h 862208"/>
              <a:gd name="connsiteX765" fmla="*/ 729003 w 1004044"/>
              <a:gd name="connsiteY765" fmla="*/ 58124 h 862208"/>
              <a:gd name="connsiteX766" fmla="*/ 727993 w 1004044"/>
              <a:gd name="connsiteY766" fmla="*/ 56514 h 862208"/>
              <a:gd name="connsiteX767" fmla="*/ 726568 w 1004044"/>
              <a:gd name="connsiteY767" fmla="*/ 55879 h 862208"/>
              <a:gd name="connsiteX768" fmla="*/ 723975 w 1004044"/>
              <a:gd name="connsiteY768" fmla="*/ 55485 h 862208"/>
              <a:gd name="connsiteX769" fmla="*/ 722317 w 1004044"/>
              <a:gd name="connsiteY769" fmla="*/ 54931 h 862208"/>
              <a:gd name="connsiteX770" fmla="*/ 720407 w 1004044"/>
              <a:gd name="connsiteY770" fmla="*/ 53659 h 862208"/>
              <a:gd name="connsiteX771" fmla="*/ 718820 w 1004044"/>
              <a:gd name="connsiteY771" fmla="*/ 52784 h 862208"/>
              <a:gd name="connsiteX772" fmla="*/ 715657 w 1004044"/>
              <a:gd name="connsiteY772" fmla="*/ 53196 h 862208"/>
              <a:gd name="connsiteX773" fmla="*/ 713322 w 1004044"/>
              <a:gd name="connsiteY773" fmla="*/ 55150 h 862208"/>
              <a:gd name="connsiteX774" fmla="*/ 713193 w 1004044"/>
              <a:gd name="connsiteY774" fmla="*/ 55258 h 862208"/>
              <a:gd name="connsiteX775" fmla="*/ 711331 w 1004044"/>
              <a:gd name="connsiteY775" fmla="*/ 57268 h 862208"/>
              <a:gd name="connsiteX776" fmla="*/ 709870 w 1004044"/>
              <a:gd name="connsiteY776" fmla="*/ 58388 h 862208"/>
              <a:gd name="connsiteX777" fmla="*/ 708531 w 1004044"/>
              <a:gd name="connsiteY777" fmla="*/ 58072 h 862208"/>
              <a:gd name="connsiteX778" fmla="*/ 707094 w 1004044"/>
              <a:gd name="connsiteY778" fmla="*/ 56878 h 862208"/>
              <a:gd name="connsiteX779" fmla="*/ 706259 w 1004044"/>
              <a:gd name="connsiteY779" fmla="*/ 54727 h 862208"/>
              <a:gd name="connsiteX780" fmla="*/ 705963 w 1004044"/>
              <a:gd name="connsiteY780" fmla="*/ 52174 h 862208"/>
              <a:gd name="connsiteX781" fmla="*/ 705892 w 1004044"/>
              <a:gd name="connsiteY781" fmla="*/ 49223 h 862208"/>
              <a:gd name="connsiteX782" fmla="*/ 705560 w 1004044"/>
              <a:gd name="connsiteY782" fmla="*/ 48426 h 862208"/>
              <a:gd name="connsiteX783" fmla="*/ 704219 w 1004044"/>
              <a:gd name="connsiteY783" fmla="*/ 48029 h 862208"/>
              <a:gd name="connsiteX784" fmla="*/ 703117 w 1004044"/>
              <a:gd name="connsiteY784" fmla="*/ 47792 h 862208"/>
              <a:gd name="connsiteX785" fmla="*/ 702014 w 1004044"/>
              <a:gd name="connsiteY785" fmla="*/ 47476 h 862208"/>
              <a:gd name="connsiteX786" fmla="*/ 700585 w 1004044"/>
              <a:gd name="connsiteY786" fmla="*/ 46682 h 862208"/>
              <a:gd name="connsiteX787" fmla="*/ 699525 w 1004044"/>
              <a:gd name="connsiteY787" fmla="*/ 44929 h 862208"/>
              <a:gd name="connsiteX788" fmla="*/ 698609 w 1004044"/>
              <a:gd name="connsiteY788" fmla="*/ 42697 h 862208"/>
              <a:gd name="connsiteX789" fmla="*/ 697681 w 1004044"/>
              <a:gd name="connsiteY789" fmla="*/ 39827 h 862208"/>
              <a:gd name="connsiteX790" fmla="*/ 697084 w 1004044"/>
              <a:gd name="connsiteY790" fmla="*/ 37834 h 862208"/>
              <a:gd name="connsiteX791" fmla="*/ 696404 w 1004044"/>
              <a:gd name="connsiteY791" fmla="*/ 35602 h 862208"/>
              <a:gd name="connsiteX792" fmla="*/ 695817 w 1004044"/>
              <a:gd name="connsiteY792" fmla="*/ 33928 h 862208"/>
              <a:gd name="connsiteX793" fmla="*/ 694773 w 1004044"/>
              <a:gd name="connsiteY793" fmla="*/ 32893 h 862208"/>
              <a:gd name="connsiteX794" fmla="*/ 693899 w 1004044"/>
              <a:gd name="connsiteY794" fmla="*/ 32337 h 862208"/>
              <a:gd name="connsiteX795" fmla="*/ 692172 w 1004044"/>
              <a:gd name="connsiteY795" fmla="*/ 32180 h 862208"/>
              <a:gd name="connsiteX796" fmla="*/ 690807 w 1004044"/>
              <a:gd name="connsiteY796" fmla="*/ 32055 h 862208"/>
              <a:gd name="connsiteX797" fmla="*/ 688562 w 1004044"/>
              <a:gd name="connsiteY797" fmla="*/ 31869 h 862208"/>
              <a:gd name="connsiteX798" fmla="*/ 686366 w 1004044"/>
              <a:gd name="connsiteY798" fmla="*/ 31714 h 862208"/>
              <a:gd name="connsiteX799" fmla="*/ 683458 w 1004044"/>
              <a:gd name="connsiteY799" fmla="*/ 31321 h 862208"/>
              <a:gd name="connsiteX800" fmla="*/ 681408 w 1004044"/>
              <a:gd name="connsiteY800" fmla="*/ 30689 h 862208"/>
              <a:gd name="connsiteX801" fmla="*/ 679267 w 1004044"/>
              <a:gd name="connsiteY801" fmla="*/ 29575 h 862208"/>
              <a:gd name="connsiteX802" fmla="*/ 678077 w 1004044"/>
              <a:gd name="connsiteY802" fmla="*/ 28941 h 862208"/>
              <a:gd name="connsiteX803" fmla="*/ 677192 w 1004044"/>
              <a:gd name="connsiteY803" fmla="*/ 27984 h 862208"/>
              <a:gd name="connsiteX804" fmla="*/ 675194 w 1004044"/>
              <a:gd name="connsiteY804" fmla="*/ 26313 h 862208"/>
              <a:gd name="connsiteX805" fmla="*/ 673904 w 1004044"/>
              <a:gd name="connsiteY805" fmla="*/ 24720 h 862208"/>
              <a:gd name="connsiteX806" fmla="*/ 672465 w 1004044"/>
              <a:gd name="connsiteY806" fmla="*/ 23527 h 862208"/>
              <a:gd name="connsiteX807" fmla="*/ 671667 w 1004044"/>
              <a:gd name="connsiteY807" fmla="*/ 22891 h 862208"/>
              <a:gd name="connsiteX808" fmla="*/ 669847 w 1004044"/>
              <a:gd name="connsiteY808" fmla="*/ 22098 h 862208"/>
              <a:gd name="connsiteX809" fmla="*/ 667879 w 1004044"/>
              <a:gd name="connsiteY809" fmla="*/ 21623 h 862208"/>
              <a:gd name="connsiteX810" fmla="*/ 666085 w 1004044"/>
              <a:gd name="connsiteY810" fmla="*/ 21945 h 862208"/>
              <a:gd name="connsiteX811" fmla="*/ 664769 w 1004044"/>
              <a:gd name="connsiteY811" fmla="*/ 22586 h 862208"/>
              <a:gd name="connsiteX812" fmla="*/ 662396 w 1004044"/>
              <a:gd name="connsiteY812" fmla="*/ 25020 h 862208"/>
              <a:gd name="connsiteX813" fmla="*/ 662138 w 1004044"/>
              <a:gd name="connsiteY813" fmla="*/ 25190 h 862208"/>
              <a:gd name="connsiteX814" fmla="*/ 661464 w 1004044"/>
              <a:gd name="connsiteY814" fmla="*/ 25633 h 862208"/>
              <a:gd name="connsiteX815" fmla="*/ 661520 w 1004044"/>
              <a:gd name="connsiteY815" fmla="*/ 26377 h 862208"/>
              <a:gd name="connsiteX816" fmla="*/ 662627 w 1004044"/>
              <a:gd name="connsiteY816" fmla="*/ 27376 h 862208"/>
              <a:gd name="connsiteX817" fmla="*/ 662395 w 1004044"/>
              <a:gd name="connsiteY817" fmla="*/ 28022 h 862208"/>
              <a:gd name="connsiteX818" fmla="*/ 661806 w 1004044"/>
              <a:gd name="connsiteY818" fmla="*/ 29663 h 862208"/>
              <a:gd name="connsiteX819" fmla="*/ 661860 w 1004044"/>
              <a:gd name="connsiteY819" fmla="*/ 30283 h 862208"/>
              <a:gd name="connsiteX820" fmla="*/ 661920 w 1004044"/>
              <a:gd name="connsiteY820" fmla="*/ 30965 h 862208"/>
              <a:gd name="connsiteX821" fmla="*/ 661265 w 1004044"/>
              <a:gd name="connsiteY821" fmla="*/ 31843 h 862208"/>
              <a:gd name="connsiteX822" fmla="*/ 661400 w 1004044"/>
              <a:gd name="connsiteY822" fmla="*/ 34121 h 862208"/>
              <a:gd name="connsiteX823" fmla="*/ 661021 w 1004044"/>
              <a:gd name="connsiteY823" fmla="*/ 35172 h 862208"/>
              <a:gd name="connsiteX824" fmla="*/ 662249 w 1004044"/>
              <a:gd name="connsiteY824" fmla="*/ 36791 h 862208"/>
              <a:gd name="connsiteX825" fmla="*/ 659993 w 1004044"/>
              <a:gd name="connsiteY825" fmla="*/ 40368 h 862208"/>
              <a:gd name="connsiteX826" fmla="*/ 659059 w 1004044"/>
              <a:gd name="connsiteY826" fmla="*/ 40982 h 862208"/>
              <a:gd name="connsiteX827" fmla="*/ 659662 w 1004044"/>
              <a:gd name="connsiteY827" fmla="*/ 43155 h 862208"/>
              <a:gd name="connsiteX828" fmla="*/ 659221 w 1004044"/>
              <a:gd name="connsiteY828" fmla="*/ 44267 h 862208"/>
              <a:gd name="connsiteX829" fmla="*/ 657360 w 1004044"/>
              <a:gd name="connsiteY829" fmla="*/ 44687 h 862208"/>
              <a:gd name="connsiteX830" fmla="*/ 655346 w 1004044"/>
              <a:gd name="connsiteY830" fmla="*/ 44386 h 862208"/>
              <a:gd name="connsiteX831" fmla="*/ 653285 w 1004044"/>
              <a:gd name="connsiteY831" fmla="*/ 43433 h 862208"/>
              <a:gd name="connsiteX832" fmla="*/ 651371 w 1004044"/>
              <a:gd name="connsiteY832" fmla="*/ 41922 h 862208"/>
              <a:gd name="connsiteX833" fmla="*/ 648916 w 1004044"/>
              <a:gd name="connsiteY833" fmla="*/ 40810 h 862208"/>
              <a:gd name="connsiteX834" fmla="*/ 647253 w 1004044"/>
              <a:gd name="connsiteY834" fmla="*/ 40015 h 862208"/>
              <a:gd name="connsiteX835" fmla="*/ 645749 w 1004044"/>
              <a:gd name="connsiteY835" fmla="*/ 39381 h 862208"/>
              <a:gd name="connsiteX836" fmla="*/ 644104 w 1004044"/>
              <a:gd name="connsiteY836" fmla="*/ 39304 h 862208"/>
              <a:gd name="connsiteX837" fmla="*/ 642440 w 1004044"/>
              <a:gd name="connsiteY837" fmla="*/ 41781 h 862208"/>
              <a:gd name="connsiteX838" fmla="*/ 640994 w 1004044"/>
              <a:gd name="connsiteY838" fmla="*/ 43539 h 862208"/>
              <a:gd name="connsiteX839" fmla="*/ 640008 w 1004044"/>
              <a:gd name="connsiteY839" fmla="*/ 44898 h 862208"/>
              <a:gd name="connsiteX840" fmla="*/ 638644 w 1004044"/>
              <a:gd name="connsiteY840" fmla="*/ 46814 h 862208"/>
              <a:gd name="connsiteX841" fmla="*/ 637192 w 1004044"/>
              <a:gd name="connsiteY841" fmla="*/ 48333 h 862208"/>
              <a:gd name="connsiteX842" fmla="*/ 636141 w 1004044"/>
              <a:gd name="connsiteY842" fmla="*/ 50171 h 862208"/>
              <a:gd name="connsiteX843" fmla="*/ 635312 w 1004044"/>
              <a:gd name="connsiteY843" fmla="*/ 51528 h 862208"/>
              <a:gd name="connsiteX844" fmla="*/ 634727 w 1004044"/>
              <a:gd name="connsiteY844" fmla="*/ 53286 h 862208"/>
              <a:gd name="connsiteX845" fmla="*/ 634527 w 1004044"/>
              <a:gd name="connsiteY845" fmla="*/ 54722 h 862208"/>
              <a:gd name="connsiteX846" fmla="*/ 634794 w 1004044"/>
              <a:gd name="connsiteY846" fmla="*/ 56077 h 862208"/>
              <a:gd name="connsiteX847" fmla="*/ 636358 w 1004044"/>
              <a:gd name="connsiteY847" fmla="*/ 55994 h 862208"/>
              <a:gd name="connsiteX848" fmla="*/ 637438 w 1004044"/>
              <a:gd name="connsiteY848" fmla="*/ 55274 h 862208"/>
              <a:gd name="connsiteX849" fmla="*/ 639061 w 1004044"/>
              <a:gd name="connsiteY849" fmla="*/ 54393 h 862208"/>
              <a:gd name="connsiteX850" fmla="*/ 640744 w 1004044"/>
              <a:gd name="connsiteY850" fmla="*/ 52714 h 862208"/>
              <a:gd name="connsiteX851" fmla="*/ 642209 w 1004044"/>
              <a:gd name="connsiteY851" fmla="*/ 51754 h 862208"/>
              <a:gd name="connsiteX852" fmla="*/ 643610 w 1004044"/>
              <a:gd name="connsiteY852" fmla="*/ 51432 h 862208"/>
              <a:gd name="connsiteX853" fmla="*/ 644815 w 1004044"/>
              <a:gd name="connsiteY853" fmla="*/ 52706 h 862208"/>
              <a:gd name="connsiteX854" fmla="*/ 644868 w 1004044"/>
              <a:gd name="connsiteY854" fmla="*/ 54859 h 862208"/>
              <a:gd name="connsiteX855" fmla="*/ 644933 w 1004044"/>
              <a:gd name="connsiteY855" fmla="*/ 57650 h 862208"/>
              <a:gd name="connsiteX856" fmla="*/ 645064 w 1004044"/>
              <a:gd name="connsiteY856" fmla="*/ 63075 h 862208"/>
              <a:gd name="connsiteX857" fmla="*/ 645167 w 1004044"/>
              <a:gd name="connsiteY857" fmla="*/ 67382 h 862208"/>
              <a:gd name="connsiteX858" fmla="*/ 645319 w 1004044"/>
              <a:gd name="connsiteY858" fmla="*/ 70494 h 862208"/>
              <a:gd name="connsiteX859" fmla="*/ 645360 w 1004044"/>
              <a:gd name="connsiteY859" fmla="*/ 72168 h 862208"/>
              <a:gd name="connsiteX860" fmla="*/ 644524 w 1004044"/>
              <a:gd name="connsiteY860" fmla="*/ 73287 h 862208"/>
              <a:gd name="connsiteX861" fmla="*/ 643182 w 1004044"/>
              <a:gd name="connsiteY861" fmla="*/ 72813 h 862208"/>
              <a:gd name="connsiteX862" fmla="*/ 642286 w 1004044"/>
              <a:gd name="connsiteY862" fmla="*/ 71379 h 862208"/>
              <a:gd name="connsiteX863" fmla="*/ 641305 w 1004044"/>
              <a:gd name="connsiteY863" fmla="*/ 69624 h 862208"/>
              <a:gd name="connsiteX864" fmla="*/ 640170 w 1004044"/>
              <a:gd name="connsiteY864" fmla="*/ 68032 h 862208"/>
              <a:gd name="connsiteX865" fmla="*/ 639282 w 1004044"/>
              <a:gd name="connsiteY865" fmla="*/ 66916 h 862208"/>
              <a:gd name="connsiteX866" fmla="*/ 638250 w 1004044"/>
              <a:gd name="connsiteY866" fmla="*/ 66360 h 862208"/>
              <a:gd name="connsiteX867" fmla="*/ 636159 w 1004044"/>
              <a:gd name="connsiteY867" fmla="*/ 67322 h 862208"/>
              <a:gd name="connsiteX868" fmla="*/ 634861 w 1004044"/>
              <a:gd name="connsiteY868" fmla="*/ 68682 h 862208"/>
              <a:gd name="connsiteX869" fmla="*/ 633739 w 1004044"/>
              <a:gd name="connsiteY869" fmla="*/ 70918 h 862208"/>
              <a:gd name="connsiteX870" fmla="*/ 633855 w 1004044"/>
              <a:gd name="connsiteY870" fmla="*/ 72513 h 862208"/>
              <a:gd name="connsiteX871" fmla="*/ 636269 w 1004044"/>
              <a:gd name="connsiteY871" fmla="*/ 75141 h 862208"/>
              <a:gd name="connsiteX872" fmla="*/ 637168 w 1004044"/>
              <a:gd name="connsiteY872" fmla="*/ 76734 h 862208"/>
              <a:gd name="connsiteX873" fmla="*/ 637184 w 1004044"/>
              <a:gd name="connsiteY873" fmla="*/ 77451 h 862208"/>
              <a:gd name="connsiteX874" fmla="*/ 636117 w 1004044"/>
              <a:gd name="connsiteY874" fmla="*/ 78650 h 862208"/>
              <a:gd name="connsiteX875" fmla="*/ 635274 w 1004044"/>
              <a:gd name="connsiteY875" fmla="*/ 79450 h 862208"/>
              <a:gd name="connsiteX876" fmla="*/ 633468 w 1004044"/>
              <a:gd name="connsiteY876" fmla="*/ 79214 h 862208"/>
              <a:gd name="connsiteX877" fmla="*/ 631317 w 1004044"/>
              <a:gd name="connsiteY877" fmla="*/ 77703 h 862208"/>
              <a:gd name="connsiteX878" fmla="*/ 629416 w 1004044"/>
              <a:gd name="connsiteY878" fmla="*/ 76750 h 862208"/>
              <a:gd name="connsiteX879" fmla="*/ 627826 w 1004044"/>
              <a:gd name="connsiteY879" fmla="*/ 75797 h 862208"/>
              <a:gd name="connsiteX880" fmla="*/ 626468 w 1004044"/>
              <a:gd name="connsiteY880" fmla="*/ 74683 h 862208"/>
              <a:gd name="connsiteX881" fmla="*/ 625194 w 1004044"/>
              <a:gd name="connsiteY881" fmla="*/ 73808 h 862208"/>
              <a:gd name="connsiteX882" fmla="*/ 624092 w 1004044"/>
              <a:gd name="connsiteY882" fmla="*/ 73571 h 862208"/>
              <a:gd name="connsiteX883" fmla="*/ 622202 w 1004044"/>
              <a:gd name="connsiteY883" fmla="*/ 73097 h 862208"/>
              <a:gd name="connsiteX884" fmla="*/ 620392 w 1004044"/>
              <a:gd name="connsiteY884" fmla="*/ 72701 h 862208"/>
              <a:gd name="connsiteX885" fmla="*/ 619502 w 1004044"/>
              <a:gd name="connsiteY885" fmla="*/ 71506 h 862208"/>
              <a:gd name="connsiteX886" fmla="*/ 618143 w 1004044"/>
              <a:gd name="connsiteY886" fmla="*/ 70393 h 862208"/>
              <a:gd name="connsiteX887" fmla="*/ 616487 w 1004044"/>
              <a:gd name="connsiteY887" fmla="*/ 69918 h 862208"/>
              <a:gd name="connsiteX888" fmla="*/ 611848 w 1004044"/>
              <a:gd name="connsiteY888" fmla="*/ 68486 h 862208"/>
              <a:gd name="connsiteX889" fmla="*/ 606928 w 1004044"/>
              <a:gd name="connsiteY889" fmla="*/ 72659 h 862208"/>
              <a:gd name="connsiteX890" fmla="*/ 606895 w 1004044"/>
              <a:gd name="connsiteY890" fmla="*/ 74634 h 862208"/>
              <a:gd name="connsiteX891" fmla="*/ 606535 w 1004044"/>
              <a:gd name="connsiteY891" fmla="*/ 75569 h 862208"/>
              <a:gd name="connsiteX892" fmla="*/ 607273 w 1004044"/>
              <a:gd name="connsiteY892" fmla="*/ 76627 h 862208"/>
              <a:gd name="connsiteX893" fmla="*/ 606709 w 1004044"/>
              <a:gd name="connsiteY893" fmla="*/ 77429 h 862208"/>
              <a:gd name="connsiteX894" fmla="*/ 605715 w 1004044"/>
              <a:gd name="connsiteY894" fmla="*/ 77919 h 862208"/>
              <a:gd name="connsiteX895" fmla="*/ 605643 w 1004044"/>
              <a:gd name="connsiteY895" fmla="*/ 79219 h 862208"/>
              <a:gd name="connsiteX896" fmla="*/ 606254 w 1004044"/>
              <a:gd name="connsiteY896" fmla="*/ 80401 h 862208"/>
              <a:gd name="connsiteX897" fmla="*/ 604629 w 1004044"/>
              <a:gd name="connsiteY897" fmla="*/ 82620 h 862208"/>
              <a:gd name="connsiteX898" fmla="*/ 602860 w 1004044"/>
              <a:gd name="connsiteY898" fmla="*/ 86611 h 862208"/>
              <a:gd name="connsiteX899" fmla="*/ 602300 w 1004044"/>
              <a:gd name="connsiteY899" fmla="*/ 87872 h 862208"/>
              <a:gd name="connsiteX900" fmla="*/ 601725 w 1004044"/>
              <a:gd name="connsiteY900" fmla="*/ 90470 h 862208"/>
              <a:gd name="connsiteX901" fmla="*/ 601027 w 1004044"/>
              <a:gd name="connsiteY901" fmla="*/ 91630 h 862208"/>
              <a:gd name="connsiteX902" fmla="*/ 600723 w 1004044"/>
              <a:gd name="connsiteY902" fmla="*/ 92137 h 862208"/>
              <a:gd name="connsiteX903" fmla="*/ 600361 w 1004044"/>
              <a:gd name="connsiteY903" fmla="*/ 94400 h 862208"/>
              <a:gd name="connsiteX904" fmla="*/ 600268 w 1004044"/>
              <a:gd name="connsiteY904" fmla="*/ 94985 h 862208"/>
              <a:gd name="connsiteX905" fmla="*/ 599089 w 1004044"/>
              <a:gd name="connsiteY905" fmla="*/ 95348 h 862208"/>
              <a:gd name="connsiteX906" fmla="*/ 598734 w 1004044"/>
              <a:gd name="connsiteY906" fmla="*/ 96542 h 862208"/>
              <a:gd name="connsiteX907" fmla="*/ 598679 w 1004044"/>
              <a:gd name="connsiteY907" fmla="*/ 96728 h 862208"/>
              <a:gd name="connsiteX908" fmla="*/ 598518 w 1004044"/>
              <a:gd name="connsiteY908" fmla="*/ 97266 h 862208"/>
              <a:gd name="connsiteX909" fmla="*/ 597233 w 1004044"/>
              <a:gd name="connsiteY909" fmla="*/ 98474 h 862208"/>
              <a:gd name="connsiteX910" fmla="*/ 598005 w 1004044"/>
              <a:gd name="connsiteY910" fmla="*/ 99742 h 862208"/>
              <a:gd name="connsiteX911" fmla="*/ 597958 w 1004044"/>
              <a:gd name="connsiteY911" fmla="*/ 100005 h 862208"/>
              <a:gd name="connsiteX912" fmla="*/ 597814 w 1004044"/>
              <a:gd name="connsiteY912" fmla="*/ 100793 h 862208"/>
              <a:gd name="connsiteX913" fmla="*/ 599777 w 1004044"/>
              <a:gd name="connsiteY913" fmla="*/ 103223 h 862208"/>
              <a:gd name="connsiteX914" fmla="*/ 599668 w 1004044"/>
              <a:gd name="connsiteY914" fmla="*/ 104853 h 862208"/>
              <a:gd name="connsiteX915" fmla="*/ 599570 w 1004044"/>
              <a:gd name="connsiteY915" fmla="*/ 106320 h 862208"/>
              <a:gd name="connsiteX916" fmla="*/ 599874 w 1004044"/>
              <a:gd name="connsiteY916" fmla="*/ 107127 h 862208"/>
              <a:gd name="connsiteX917" fmla="*/ 600860 w 1004044"/>
              <a:gd name="connsiteY917" fmla="*/ 107754 h 862208"/>
              <a:gd name="connsiteX918" fmla="*/ 600490 w 1004044"/>
              <a:gd name="connsiteY918" fmla="*/ 110553 h 862208"/>
              <a:gd name="connsiteX919" fmla="*/ 600467 w 1004044"/>
              <a:gd name="connsiteY919" fmla="*/ 110726 h 862208"/>
              <a:gd name="connsiteX920" fmla="*/ 599078 w 1004044"/>
              <a:gd name="connsiteY920" fmla="*/ 111438 h 862208"/>
              <a:gd name="connsiteX921" fmla="*/ 596730 w 1004044"/>
              <a:gd name="connsiteY921" fmla="*/ 111523 h 862208"/>
              <a:gd name="connsiteX922" fmla="*/ 594540 w 1004044"/>
              <a:gd name="connsiteY922" fmla="*/ 111608 h 862208"/>
              <a:gd name="connsiteX923" fmla="*/ 592271 w 1004044"/>
              <a:gd name="connsiteY923" fmla="*/ 111693 h 862208"/>
              <a:gd name="connsiteX924" fmla="*/ 590080 w 1004044"/>
              <a:gd name="connsiteY924" fmla="*/ 111778 h 862208"/>
              <a:gd name="connsiteX925" fmla="*/ 587740 w 1004044"/>
              <a:gd name="connsiteY925" fmla="*/ 112182 h 862208"/>
              <a:gd name="connsiteX926" fmla="*/ 585554 w 1004044"/>
              <a:gd name="connsiteY926" fmla="*/ 112425 h 862208"/>
              <a:gd name="connsiteX927" fmla="*/ 583999 w 1004044"/>
              <a:gd name="connsiteY927" fmla="*/ 112908 h 862208"/>
              <a:gd name="connsiteX928" fmla="*/ 582030 w 1004044"/>
              <a:gd name="connsiteY928" fmla="*/ 112432 h 862208"/>
              <a:gd name="connsiteX929" fmla="*/ 578720 w 1004044"/>
              <a:gd name="connsiteY929" fmla="*/ 111562 h 862208"/>
              <a:gd name="connsiteX930" fmla="*/ 575646 w 1004044"/>
              <a:gd name="connsiteY930" fmla="*/ 110770 h 862208"/>
              <a:gd name="connsiteX931" fmla="*/ 571936 w 1004044"/>
              <a:gd name="connsiteY931" fmla="*/ 109503 h 862208"/>
              <a:gd name="connsiteX932" fmla="*/ 567755 w 1004044"/>
              <a:gd name="connsiteY932" fmla="*/ 108234 h 862208"/>
              <a:gd name="connsiteX933" fmla="*/ 565785 w 1004044"/>
              <a:gd name="connsiteY933" fmla="*/ 107682 h 862208"/>
              <a:gd name="connsiteX934" fmla="*/ 563674 w 1004044"/>
              <a:gd name="connsiteY934" fmla="*/ 107845 h 862208"/>
              <a:gd name="connsiteX935" fmla="*/ 561342 w 1004044"/>
              <a:gd name="connsiteY935" fmla="*/ 108568 h 862208"/>
              <a:gd name="connsiteX936" fmla="*/ 559540 w 1004044"/>
              <a:gd name="connsiteY936" fmla="*/ 108571 h 862208"/>
              <a:gd name="connsiteX937" fmla="*/ 557890 w 1004044"/>
              <a:gd name="connsiteY937" fmla="*/ 108336 h 862208"/>
              <a:gd name="connsiteX938" fmla="*/ 555923 w 1004044"/>
              <a:gd name="connsiteY938" fmla="*/ 107942 h 862208"/>
              <a:gd name="connsiteX939" fmla="*/ 554733 w 1004044"/>
              <a:gd name="connsiteY939" fmla="*/ 107306 h 862208"/>
              <a:gd name="connsiteX940" fmla="*/ 553968 w 1004044"/>
              <a:gd name="connsiteY940" fmla="*/ 108025 h 862208"/>
              <a:gd name="connsiteX941" fmla="*/ 554543 w 1004044"/>
              <a:gd name="connsiteY941" fmla="*/ 109142 h 862208"/>
              <a:gd name="connsiteX942" fmla="*/ 555734 w 1004044"/>
              <a:gd name="connsiteY942" fmla="*/ 109856 h 862208"/>
              <a:gd name="connsiteX943" fmla="*/ 557570 w 1004044"/>
              <a:gd name="connsiteY943" fmla="*/ 111289 h 862208"/>
              <a:gd name="connsiteX944" fmla="*/ 557635 w 1004044"/>
              <a:gd name="connsiteY944" fmla="*/ 112720 h 862208"/>
              <a:gd name="connsiteX945" fmla="*/ 558155 w 1004044"/>
              <a:gd name="connsiteY945" fmla="*/ 113483 h 862208"/>
              <a:gd name="connsiteX946" fmla="*/ 558224 w 1004044"/>
              <a:gd name="connsiteY946" fmla="*/ 115759 h 862208"/>
              <a:gd name="connsiteX947" fmla="*/ 558257 w 1004044"/>
              <a:gd name="connsiteY947" fmla="*/ 116830 h 862208"/>
              <a:gd name="connsiteX948" fmla="*/ 557483 w 1004044"/>
              <a:gd name="connsiteY948" fmla="*/ 121412 h 862208"/>
              <a:gd name="connsiteX949" fmla="*/ 555655 w 1004044"/>
              <a:gd name="connsiteY949" fmla="*/ 126110 h 862208"/>
              <a:gd name="connsiteX950" fmla="*/ 556193 w 1004044"/>
              <a:gd name="connsiteY950" fmla="*/ 128840 h 862208"/>
              <a:gd name="connsiteX951" fmla="*/ 558227 w 1004044"/>
              <a:gd name="connsiteY951" fmla="*/ 130217 h 862208"/>
              <a:gd name="connsiteX952" fmla="*/ 558525 w 1004044"/>
              <a:gd name="connsiteY952" fmla="*/ 131165 h 862208"/>
              <a:gd name="connsiteX953" fmla="*/ 559257 w 1004044"/>
              <a:gd name="connsiteY953" fmla="*/ 133507 h 862208"/>
              <a:gd name="connsiteX954" fmla="*/ 562147 w 1004044"/>
              <a:gd name="connsiteY954" fmla="*/ 136501 h 862208"/>
              <a:gd name="connsiteX955" fmla="*/ 562838 w 1004044"/>
              <a:gd name="connsiteY955" fmla="*/ 138512 h 862208"/>
              <a:gd name="connsiteX956" fmla="*/ 563301 w 1004044"/>
              <a:gd name="connsiteY956" fmla="*/ 139854 h 862208"/>
              <a:gd name="connsiteX957" fmla="*/ 563975 w 1004044"/>
              <a:gd name="connsiteY957" fmla="*/ 142804 h 862208"/>
              <a:gd name="connsiteX958" fmla="*/ 564323 w 1004044"/>
              <a:gd name="connsiteY958" fmla="*/ 144323 h 862208"/>
              <a:gd name="connsiteX959" fmla="*/ 563931 w 1004044"/>
              <a:gd name="connsiteY959" fmla="*/ 144781 h 862208"/>
              <a:gd name="connsiteX960" fmla="*/ 562609 w 1004044"/>
              <a:gd name="connsiteY960" fmla="*/ 145182 h 862208"/>
              <a:gd name="connsiteX961" fmla="*/ 561121 w 1004044"/>
              <a:gd name="connsiteY961" fmla="*/ 145185 h 862208"/>
              <a:gd name="connsiteX962" fmla="*/ 559843 w 1004044"/>
              <a:gd name="connsiteY962" fmla="*/ 144152 h 862208"/>
              <a:gd name="connsiteX963" fmla="*/ 558932 w 1004044"/>
              <a:gd name="connsiteY963" fmla="*/ 142078 h 862208"/>
              <a:gd name="connsiteX964" fmla="*/ 557781 w 1004044"/>
              <a:gd name="connsiteY964" fmla="*/ 139768 h 862208"/>
              <a:gd name="connsiteX965" fmla="*/ 556793 w 1004044"/>
              <a:gd name="connsiteY965" fmla="*/ 137776 h 862208"/>
              <a:gd name="connsiteX966" fmla="*/ 555747 w 1004044"/>
              <a:gd name="connsiteY966" fmla="*/ 136581 h 862208"/>
              <a:gd name="connsiteX967" fmla="*/ 554563 w 1004044"/>
              <a:gd name="connsiteY967" fmla="*/ 136185 h 862208"/>
              <a:gd name="connsiteX968" fmla="*/ 553343 w 1004044"/>
              <a:gd name="connsiteY968" fmla="*/ 137544 h 862208"/>
              <a:gd name="connsiteX969" fmla="*/ 552130 w 1004044"/>
              <a:gd name="connsiteY969" fmla="*/ 139222 h 862208"/>
              <a:gd name="connsiteX970" fmla="*/ 551157 w 1004044"/>
              <a:gd name="connsiteY970" fmla="*/ 141138 h 862208"/>
              <a:gd name="connsiteX971" fmla="*/ 550231 w 1004044"/>
              <a:gd name="connsiteY971" fmla="*/ 141699 h 862208"/>
              <a:gd name="connsiteX972" fmla="*/ 548196 w 1004044"/>
              <a:gd name="connsiteY972" fmla="*/ 141704 h 862208"/>
              <a:gd name="connsiteX973" fmla="*/ 545998 w 1004044"/>
              <a:gd name="connsiteY973" fmla="*/ 141548 h 862208"/>
              <a:gd name="connsiteX974" fmla="*/ 543572 w 1004044"/>
              <a:gd name="connsiteY974" fmla="*/ 141553 h 862208"/>
              <a:gd name="connsiteX975" fmla="*/ 542481 w 1004044"/>
              <a:gd name="connsiteY975" fmla="*/ 141795 h 862208"/>
              <a:gd name="connsiteX976" fmla="*/ 540959 w 1004044"/>
              <a:gd name="connsiteY976" fmla="*/ 143633 h 862208"/>
              <a:gd name="connsiteX977" fmla="*/ 539826 w 1004044"/>
              <a:gd name="connsiteY977" fmla="*/ 145391 h 862208"/>
              <a:gd name="connsiteX978" fmla="*/ 539463 w 1004044"/>
              <a:gd name="connsiteY978" fmla="*/ 146588 h 862208"/>
              <a:gd name="connsiteX979" fmla="*/ 539176 w 1004044"/>
              <a:gd name="connsiteY979" fmla="*/ 147706 h 862208"/>
              <a:gd name="connsiteX980" fmla="*/ 538408 w 1004044"/>
              <a:gd name="connsiteY980" fmla="*/ 148346 h 862208"/>
              <a:gd name="connsiteX981" fmla="*/ 537173 w 1004044"/>
              <a:gd name="connsiteY981" fmla="*/ 149067 h 862208"/>
              <a:gd name="connsiteX982" fmla="*/ 535772 w 1004044"/>
              <a:gd name="connsiteY982" fmla="*/ 149467 h 862208"/>
              <a:gd name="connsiteX983" fmla="*/ 534614 w 1004044"/>
              <a:gd name="connsiteY983" fmla="*/ 150108 h 862208"/>
              <a:gd name="connsiteX984" fmla="*/ 534155 w 1004044"/>
              <a:gd name="connsiteY984" fmla="*/ 150589 h 862208"/>
              <a:gd name="connsiteX985" fmla="*/ 533086 w 1004044"/>
              <a:gd name="connsiteY985" fmla="*/ 151707 h 862208"/>
              <a:gd name="connsiteX986" fmla="*/ 532031 w 1004044"/>
              <a:gd name="connsiteY986" fmla="*/ 153465 h 862208"/>
              <a:gd name="connsiteX987" fmla="*/ 531655 w 1004044"/>
              <a:gd name="connsiteY987" fmla="*/ 154105 h 862208"/>
              <a:gd name="connsiteX988" fmla="*/ 530742 w 1004044"/>
              <a:gd name="connsiteY988" fmla="*/ 155223 h 862208"/>
              <a:gd name="connsiteX989" fmla="*/ 529498 w 1004044"/>
              <a:gd name="connsiteY989" fmla="*/ 155624 h 862208"/>
              <a:gd name="connsiteX990" fmla="*/ 528403 w 1004044"/>
              <a:gd name="connsiteY990" fmla="*/ 155627 h 862208"/>
              <a:gd name="connsiteX991" fmla="*/ 526205 w 1004044"/>
              <a:gd name="connsiteY991" fmla="*/ 155391 h 862208"/>
              <a:gd name="connsiteX992" fmla="*/ 521587 w 1004044"/>
              <a:gd name="connsiteY992" fmla="*/ 155763 h 862208"/>
              <a:gd name="connsiteX993" fmla="*/ 519472 w 1004044"/>
              <a:gd name="connsiteY993" fmla="*/ 157484 h 862208"/>
              <a:gd name="connsiteX994" fmla="*/ 518026 w 1004044"/>
              <a:gd name="connsiteY994" fmla="*/ 160884 h 862208"/>
              <a:gd name="connsiteX995" fmla="*/ 517367 w 1004044"/>
              <a:gd name="connsiteY995" fmla="*/ 164628 h 862208"/>
              <a:gd name="connsiteX996" fmla="*/ 517318 w 1004044"/>
              <a:gd name="connsiteY996" fmla="*/ 164908 h 862208"/>
              <a:gd name="connsiteX997" fmla="*/ 516082 w 1004044"/>
              <a:gd name="connsiteY997" fmla="*/ 164591 h 862208"/>
              <a:gd name="connsiteX998" fmla="*/ 515439 w 1004044"/>
              <a:gd name="connsiteY998" fmla="*/ 163363 h 862208"/>
              <a:gd name="connsiteX999" fmla="*/ 513515 w 1004044"/>
              <a:gd name="connsiteY999" fmla="*/ 159679 h 862208"/>
              <a:gd name="connsiteX1000" fmla="*/ 509672 w 1004044"/>
              <a:gd name="connsiteY1000" fmla="*/ 160150 h 862208"/>
              <a:gd name="connsiteX1001" fmla="*/ 504567 w 1004044"/>
              <a:gd name="connsiteY1001" fmla="*/ 155097 h 862208"/>
              <a:gd name="connsiteX1002" fmla="*/ 502339 w 1004044"/>
              <a:gd name="connsiteY1002" fmla="*/ 150340 h 862208"/>
              <a:gd name="connsiteX1003" fmla="*/ 500550 w 1004044"/>
              <a:gd name="connsiteY1003" fmla="*/ 150182 h 862208"/>
              <a:gd name="connsiteX1004" fmla="*/ 498432 w 1004044"/>
              <a:gd name="connsiteY1004" fmla="*/ 150027 h 862208"/>
              <a:gd name="connsiteX1005" fmla="*/ 497168 w 1004044"/>
              <a:gd name="connsiteY1005" fmla="*/ 149551 h 862208"/>
              <a:gd name="connsiteX1006" fmla="*/ 496750 w 1004044"/>
              <a:gd name="connsiteY1006" fmla="*/ 148436 h 862208"/>
              <a:gd name="connsiteX1007" fmla="*/ 496634 w 1004044"/>
              <a:gd name="connsiteY1007" fmla="*/ 146840 h 862208"/>
              <a:gd name="connsiteX1008" fmla="*/ 496210 w 1004044"/>
              <a:gd name="connsiteY1008" fmla="*/ 145484 h 862208"/>
              <a:gd name="connsiteX1009" fmla="*/ 495551 w 1004044"/>
              <a:gd name="connsiteY1009" fmla="*/ 144130 h 862208"/>
              <a:gd name="connsiteX1010" fmla="*/ 493710 w 1004044"/>
              <a:gd name="connsiteY1010" fmla="*/ 142459 h 862208"/>
              <a:gd name="connsiteX1011" fmla="*/ 492044 w 1004044"/>
              <a:gd name="connsiteY1011" fmla="*/ 141584 h 862208"/>
              <a:gd name="connsiteX1012" fmla="*/ 489680 w 1004044"/>
              <a:gd name="connsiteY1012" fmla="*/ 140952 h 862208"/>
              <a:gd name="connsiteX1013" fmla="*/ 487173 w 1004044"/>
              <a:gd name="connsiteY1013" fmla="*/ 140878 h 862208"/>
              <a:gd name="connsiteX1014" fmla="*/ 485382 w 1004044"/>
              <a:gd name="connsiteY1014" fmla="*/ 141360 h 862208"/>
              <a:gd name="connsiteX1015" fmla="*/ 484380 w 1004044"/>
              <a:gd name="connsiteY1015" fmla="*/ 142000 h 862208"/>
              <a:gd name="connsiteX1016" fmla="*/ 484248 w 1004044"/>
              <a:gd name="connsiteY1016" fmla="*/ 143038 h 862208"/>
              <a:gd name="connsiteX1017" fmla="*/ 484676 w 1004044"/>
              <a:gd name="connsiteY1017" fmla="*/ 144552 h 862208"/>
              <a:gd name="connsiteX1018" fmla="*/ 485417 w 1004044"/>
              <a:gd name="connsiteY1018" fmla="*/ 146066 h 862208"/>
              <a:gd name="connsiteX1019" fmla="*/ 485830 w 1004044"/>
              <a:gd name="connsiteY1019" fmla="*/ 147023 h 862208"/>
              <a:gd name="connsiteX1020" fmla="*/ 485459 w 1004044"/>
              <a:gd name="connsiteY1020" fmla="*/ 147822 h 862208"/>
              <a:gd name="connsiteX1021" fmla="*/ 484427 w 1004044"/>
              <a:gd name="connsiteY1021" fmla="*/ 148651 h 862208"/>
              <a:gd name="connsiteX1022" fmla="*/ 483870 w 1004044"/>
              <a:gd name="connsiteY1022" fmla="*/ 148228 h 862208"/>
              <a:gd name="connsiteX1023" fmla="*/ 482948 w 1004044"/>
              <a:gd name="connsiteY1023" fmla="*/ 147526 h 862208"/>
              <a:gd name="connsiteX1024" fmla="*/ 481491 w 1004044"/>
              <a:gd name="connsiteY1024" fmla="*/ 143179 h 862208"/>
              <a:gd name="connsiteX1025" fmla="*/ 481057 w 1004044"/>
              <a:gd name="connsiteY1025" fmla="*/ 142834 h 862208"/>
              <a:gd name="connsiteX1026" fmla="*/ 478904 w 1004044"/>
              <a:gd name="connsiteY1026" fmla="*/ 141118 h 862208"/>
              <a:gd name="connsiteX1027" fmla="*/ 477820 w 1004044"/>
              <a:gd name="connsiteY1027" fmla="*/ 140731 h 862208"/>
              <a:gd name="connsiteX1028" fmla="*/ 477668 w 1004044"/>
              <a:gd name="connsiteY1028" fmla="*/ 140677 h 862208"/>
              <a:gd name="connsiteX1029" fmla="*/ 477387 w 1004044"/>
              <a:gd name="connsiteY1029" fmla="*/ 140791 h 862208"/>
              <a:gd name="connsiteX1030" fmla="*/ 476922 w 1004044"/>
              <a:gd name="connsiteY1030" fmla="*/ 140981 h 862208"/>
              <a:gd name="connsiteX1031" fmla="*/ 476185 w 1004044"/>
              <a:gd name="connsiteY1031" fmla="*/ 143134 h 862208"/>
              <a:gd name="connsiteX1032" fmla="*/ 476257 w 1004044"/>
              <a:gd name="connsiteY1032" fmla="*/ 146166 h 862208"/>
              <a:gd name="connsiteX1033" fmla="*/ 476234 w 1004044"/>
              <a:gd name="connsiteY1033" fmla="*/ 148480 h 862208"/>
              <a:gd name="connsiteX1034" fmla="*/ 476438 w 1004044"/>
              <a:gd name="connsiteY1034" fmla="*/ 150473 h 862208"/>
              <a:gd name="connsiteX1035" fmla="*/ 476484 w 1004044"/>
              <a:gd name="connsiteY1035" fmla="*/ 152388 h 862208"/>
              <a:gd name="connsiteX1036" fmla="*/ 476219 w 1004044"/>
              <a:gd name="connsiteY1036" fmla="*/ 154383 h 862208"/>
              <a:gd name="connsiteX1037" fmla="*/ 475506 w 1004044"/>
              <a:gd name="connsiteY1037" fmla="*/ 157336 h 862208"/>
              <a:gd name="connsiteX1038" fmla="*/ 474550 w 1004044"/>
              <a:gd name="connsiteY1038" fmla="*/ 159891 h 862208"/>
              <a:gd name="connsiteX1039" fmla="*/ 473663 w 1004044"/>
              <a:gd name="connsiteY1039" fmla="*/ 162126 h 862208"/>
              <a:gd name="connsiteX1040" fmla="*/ 473155 w 1004044"/>
              <a:gd name="connsiteY1040" fmla="*/ 163803 h 862208"/>
              <a:gd name="connsiteX1041" fmla="*/ 472329 w 1004044"/>
              <a:gd name="connsiteY1041" fmla="*/ 165320 h 862208"/>
              <a:gd name="connsiteX1042" fmla="*/ 471428 w 1004044"/>
              <a:gd name="connsiteY1042" fmla="*/ 166917 h 862208"/>
              <a:gd name="connsiteX1043" fmla="*/ 470586 w 1004044"/>
              <a:gd name="connsiteY1043" fmla="*/ 167717 h 862208"/>
              <a:gd name="connsiteX1044" fmla="*/ 468707 w 1004044"/>
              <a:gd name="connsiteY1044" fmla="*/ 166899 h 862208"/>
              <a:gd name="connsiteX1045" fmla="*/ 467636 w 1004044"/>
              <a:gd name="connsiteY1045" fmla="*/ 165405 h 862208"/>
              <a:gd name="connsiteX1046" fmla="*/ 467234 w 1004044"/>
              <a:gd name="connsiteY1046" fmla="*/ 164846 h 862208"/>
              <a:gd name="connsiteX1047" fmla="*/ 465442 w 1004044"/>
              <a:gd name="connsiteY1047" fmla="*/ 164461 h 862208"/>
              <a:gd name="connsiteX1048" fmla="*/ 465449 w 1004044"/>
              <a:gd name="connsiteY1048" fmla="*/ 163595 h 862208"/>
              <a:gd name="connsiteX1049" fmla="*/ 466263 w 1004044"/>
              <a:gd name="connsiteY1049" fmla="*/ 162112 h 862208"/>
              <a:gd name="connsiteX1050" fmla="*/ 464194 w 1004044"/>
              <a:gd name="connsiteY1050" fmla="*/ 158320 h 862208"/>
              <a:gd name="connsiteX1051" fmla="*/ 463753 w 1004044"/>
              <a:gd name="connsiteY1051" fmla="*/ 157511 h 862208"/>
              <a:gd name="connsiteX1052" fmla="*/ 463076 w 1004044"/>
              <a:gd name="connsiteY1052" fmla="*/ 156948 h 862208"/>
              <a:gd name="connsiteX1053" fmla="*/ 461838 w 1004044"/>
              <a:gd name="connsiteY1053" fmla="*/ 156817 h 862208"/>
              <a:gd name="connsiteX1054" fmla="*/ 460419 w 1004044"/>
              <a:gd name="connsiteY1054" fmla="*/ 156065 h 862208"/>
              <a:gd name="connsiteX1055" fmla="*/ 461111 w 1004044"/>
              <a:gd name="connsiteY1055" fmla="*/ 154644 h 862208"/>
              <a:gd name="connsiteX1056" fmla="*/ 460072 w 1004044"/>
              <a:gd name="connsiteY1056" fmla="*/ 152345 h 862208"/>
              <a:gd name="connsiteX1057" fmla="*/ 460393 w 1004044"/>
              <a:gd name="connsiteY1057" fmla="*/ 150612 h 862208"/>
              <a:gd name="connsiteX1058" fmla="*/ 459039 w 1004044"/>
              <a:gd name="connsiteY1058" fmla="*/ 149301 h 862208"/>
              <a:gd name="connsiteX1059" fmla="*/ 458923 w 1004044"/>
              <a:gd name="connsiteY1059" fmla="*/ 148879 h 862208"/>
              <a:gd name="connsiteX1060" fmla="*/ 458373 w 1004044"/>
              <a:gd name="connsiteY1060" fmla="*/ 146881 h 862208"/>
              <a:gd name="connsiteX1061" fmla="*/ 458468 w 1004044"/>
              <a:gd name="connsiteY1061" fmla="*/ 146416 h 862208"/>
              <a:gd name="connsiteX1062" fmla="*/ 458565 w 1004044"/>
              <a:gd name="connsiteY1062" fmla="*/ 145952 h 862208"/>
              <a:gd name="connsiteX1063" fmla="*/ 459677 w 1004044"/>
              <a:gd name="connsiteY1063" fmla="*/ 146516 h 862208"/>
              <a:gd name="connsiteX1064" fmla="*/ 459928 w 1004044"/>
              <a:gd name="connsiteY1064" fmla="*/ 145836 h 862208"/>
              <a:gd name="connsiteX1065" fmla="*/ 459729 w 1004044"/>
              <a:gd name="connsiteY1065" fmla="*/ 145512 h 862208"/>
              <a:gd name="connsiteX1066" fmla="*/ 458825 w 1004044"/>
              <a:gd name="connsiteY1066" fmla="*/ 144032 h 862208"/>
              <a:gd name="connsiteX1067" fmla="*/ 459268 w 1004044"/>
              <a:gd name="connsiteY1067" fmla="*/ 142485 h 862208"/>
              <a:gd name="connsiteX1068" fmla="*/ 458656 w 1004044"/>
              <a:gd name="connsiteY1068" fmla="*/ 141427 h 862208"/>
              <a:gd name="connsiteX1069" fmla="*/ 457943 w 1004044"/>
              <a:gd name="connsiteY1069" fmla="*/ 140064 h 862208"/>
              <a:gd name="connsiteX1070" fmla="*/ 457515 w 1004044"/>
              <a:gd name="connsiteY1070" fmla="*/ 138548 h 862208"/>
              <a:gd name="connsiteX1071" fmla="*/ 457024 w 1004044"/>
              <a:gd name="connsiteY1071" fmla="*/ 137672 h 862208"/>
              <a:gd name="connsiteX1072" fmla="*/ 455913 w 1004044"/>
              <a:gd name="connsiteY1072" fmla="*/ 137035 h 862208"/>
              <a:gd name="connsiteX1073" fmla="*/ 454346 w 1004044"/>
              <a:gd name="connsiteY1073" fmla="*/ 137039 h 862208"/>
              <a:gd name="connsiteX1074" fmla="*/ 453501 w 1004044"/>
              <a:gd name="connsiteY1074" fmla="*/ 137680 h 862208"/>
              <a:gd name="connsiteX1075" fmla="*/ 452502 w 1004044"/>
              <a:gd name="connsiteY1075" fmla="*/ 138479 h 862208"/>
              <a:gd name="connsiteX1076" fmla="*/ 451885 w 1004044"/>
              <a:gd name="connsiteY1076" fmla="*/ 138880 h 862208"/>
              <a:gd name="connsiteX1077" fmla="*/ 450500 w 1004044"/>
              <a:gd name="connsiteY1077" fmla="*/ 139920 h 862208"/>
              <a:gd name="connsiteX1078" fmla="*/ 449262 w 1004044"/>
              <a:gd name="connsiteY1078" fmla="*/ 140561 h 862208"/>
              <a:gd name="connsiteX1079" fmla="*/ 447943 w 1004044"/>
              <a:gd name="connsiteY1079" fmla="*/ 141042 h 862208"/>
              <a:gd name="connsiteX1080" fmla="*/ 446062 w 1004044"/>
              <a:gd name="connsiteY1080" fmla="*/ 141046 h 862208"/>
              <a:gd name="connsiteX1081" fmla="*/ 443633 w 1004044"/>
              <a:gd name="connsiteY1081" fmla="*/ 140891 h 862208"/>
              <a:gd name="connsiteX1082" fmla="*/ 440716 w 1004044"/>
              <a:gd name="connsiteY1082" fmla="*/ 140100 h 862208"/>
              <a:gd name="connsiteX1083" fmla="*/ 438444 w 1004044"/>
              <a:gd name="connsiteY1083" fmla="*/ 140105 h 862208"/>
              <a:gd name="connsiteX1084" fmla="*/ 437295 w 1004044"/>
              <a:gd name="connsiteY1084" fmla="*/ 141145 h 862208"/>
              <a:gd name="connsiteX1085" fmla="*/ 436533 w 1004044"/>
              <a:gd name="connsiteY1085" fmla="*/ 142024 h 862208"/>
              <a:gd name="connsiteX1086" fmla="*/ 436639 w 1004044"/>
              <a:gd name="connsiteY1086" fmla="*/ 143220 h 862208"/>
              <a:gd name="connsiteX1087" fmla="*/ 437758 w 1004044"/>
              <a:gd name="connsiteY1087" fmla="*/ 144096 h 862208"/>
              <a:gd name="connsiteX1088" fmla="*/ 439488 w 1004044"/>
              <a:gd name="connsiteY1088" fmla="*/ 144410 h 862208"/>
              <a:gd name="connsiteX1089" fmla="*/ 441850 w 1004044"/>
              <a:gd name="connsiteY1089" fmla="*/ 144964 h 862208"/>
              <a:gd name="connsiteX1090" fmla="*/ 443443 w 1004044"/>
              <a:gd name="connsiteY1090" fmla="*/ 146078 h 862208"/>
              <a:gd name="connsiteX1091" fmla="*/ 445340 w 1004044"/>
              <a:gd name="connsiteY1091" fmla="*/ 146791 h 862208"/>
              <a:gd name="connsiteX1092" fmla="*/ 446694 w 1004044"/>
              <a:gd name="connsiteY1092" fmla="*/ 147746 h 862208"/>
              <a:gd name="connsiteX1093" fmla="*/ 447912 w 1004044"/>
              <a:gd name="connsiteY1093" fmla="*/ 149579 h 862208"/>
              <a:gd name="connsiteX1094" fmla="*/ 448118 w 1004044"/>
              <a:gd name="connsiteY1094" fmla="*/ 151652 h 862208"/>
              <a:gd name="connsiteX1095" fmla="*/ 448023 w 1004044"/>
              <a:gd name="connsiteY1095" fmla="*/ 154204 h 862208"/>
              <a:gd name="connsiteX1096" fmla="*/ 447900 w 1004044"/>
              <a:gd name="connsiteY1096" fmla="*/ 155642 h 862208"/>
              <a:gd name="connsiteX1097" fmla="*/ 446777 w 1004044"/>
              <a:gd name="connsiteY1097" fmla="*/ 157797 h 862208"/>
              <a:gd name="connsiteX1098" fmla="*/ 446172 w 1004044"/>
              <a:gd name="connsiteY1098" fmla="*/ 158676 h 862208"/>
              <a:gd name="connsiteX1099" fmla="*/ 445242 w 1004044"/>
              <a:gd name="connsiteY1099" fmla="*/ 159077 h 862208"/>
              <a:gd name="connsiteX1100" fmla="*/ 443649 w 1004044"/>
              <a:gd name="connsiteY1100" fmla="*/ 157963 h 862208"/>
              <a:gd name="connsiteX1101" fmla="*/ 442771 w 1004044"/>
              <a:gd name="connsiteY1101" fmla="*/ 157247 h 862208"/>
              <a:gd name="connsiteX1102" fmla="*/ 441965 w 1004044"/>
              <a:gd name="connsiteY1102" fmla="*/ 156292 h 862208"/>
              <a:gd name="connsiteX1103" fmla="*/ 441162 w 1004044"/>
              <a:gd name="connsiteY1103" fmla="*/ 155496 h 862208"/>
              <a:gd name="connsiteX1104" fmla="*/ 439653 w 1004044"/>
              <a:gd name="connsiteY1104" fmla="*/ 154621 h 862208"/>
              <a:gd name="connsiteX1105" fmla="*/ 438623 w 1004044"/>
              <a:gd name="connsiteY1105" fmla="*/ 154065 h 862208"/>
              <a:gd name="connsiteX1106" fmla="*/ 437253 w 1004044"/>
              <a:gd name="connsiteY1106" fmla="*/ 155743 h 862208"/>
              <a:gd name="connsiteX1107" fmla="*/ 437216 w 1004044"/>
              <a:gd name="connsiteY1107" fmla="*/ 157499 h 862208"/>
              <a:gd name="connsiteX1108" fmla="*/ 437256 w 1004044"/>
              <a:gd name="connsiteY1108" fmla="*/ 159173 h 862208"/>
              <a:gd name="connsiteX1109" fmla="*/ 437279 w 1004044"/>
              <a:gd name="connsiteY1109" fmla="*/ 160132 h 862208"/>
              <a:gd name="connsiteX1110" fmla="*/ 437302 w 1004044"/>
              <a:gd name="connsiteY1110" fmla="*/ 161088 h 862208"/>
              <a:gd name="connsiteX1111" fmla="*/ 438283 w 1004044"/>
              <a:gd name="connsiteY1111" fmla="*/ 162761 h 862208"/>
              <a:gd name="connsiteX1112" fmla="*/ 440456 w 1004044"/>
              <a:gd name="connsiteY1112" fmla="*/ 165230 h 862208"/>
              <a:gd name="connsiteX1113" fmla="*/ 441348 w 1004044"/>
              <a:gd name="connsiteY1113" fmla="*/ 166584 h 862208"/>
              <a:gd name="connsiteX1114" fmla="*/ 442480 w 1004044"/>
              <a:gd name="connsiteY1114" fmla="*/ 168018 h 862208"/>
              <a:gd name="connsiteX1115" fmla="*/ 442526 w 1004044"/>
              <a:gd name="connsiteY1115" fmla="*/ 169933 h 862208"/>
              <a:gd name="connsiteX1116" fmla="*/ 442403 w 1004044"/>
              <a:gd name="connsiteY1116" fmla="*/ 171368 h 862208"/>
              <a:gd name="connsiteX1117" fmla="*/ 441723 w 1004044"/>
              <a:gd name="connsiteY1117" fmla="*/ 172407 h 862208"/>
              <a:gd name="connsiteX1118" fmla="*/ 440485 w 1004044"/>
              <a:gd name="connsiteY1118" fmla="*/ 173047 h 862208"/>
              <a:gd name="connsiteX1119" fmla="*/ 438696 w 1004044"/>
              <a:gd name="connsiteY1119" fmla="*/ 173530 h 862208"/>
              <a:gd name="connsiteX1120" fmla="*/ 437063 w 1004044"/>
              <a:gd name="connsiteY1120" fmla="*/ 174012 h 862208"/>
              <a:gd name="connsiteX1121" fmla="*/ 435508 w 1004044"/>
              <a:gd name="connsiteY1121" fmla="*/ 174495 h 862208"/>
              <a:gd name="connsiteX1122" fmla="*/ 434664 w 1004044"/>
              <a:gd name="connsiteY1122" fmla="*/ 175214 h 862208"/>
              <a:gd name="connsiteX1123" fmla="*/ 434618 w 1004044"/>
              <a:gd name="connsiteY1123" fmla="*/ 176571 h 862208"/>
              <a:gd name="connsiteX1124" fmla="*/ 435138 w 1004044"/>
              <a:gd name="connsiteY1124" fmla="*/ 178643 h 862208"/>
              <a:gd name="connsiteX1125" fmla="*/ 435408 w 1004044"/>
              <a:gd name="connsiteY1125" fmla="*/ 180159 h 862208"/>
              <a:gd name="connsiteX1126" fmla="*/ 434334 w 1004044"/>
              <a:gd name="connsiteY1126" fmla="*/ 181038 h 862208"/>
              <a:gd name="connsiteX1127" fmla="*/ 432692 w 1004044"/>
              <a:gd name="connsiteY1127" fmla="*/ 181202 h 862208"/>
              <a:gd name="connsiteX1128" fmla="*/ 430660 w 1004044"/>
              <a:gd name="connsiteY1128" fmla="*/ 181285 h 862208"/>
              <a:gd name="connsiteX1129" fmla="*/ 429095 w 1004044"/>
              <a:gd name="connsiteY1129" fmla="*/ 181369 h 862208"/>
              <a:gd name="connsiteX1130" fmla="*/ 427371 w 1004044"/>
              <a:gd name="connsiteY1130" fmla="*/ 181372 h 862208"/>
              <a:gd name="connsiteX1131" fmla="*/ 425416 w 1004044"/>
              <a:gd name="connsiteY1131" fmla="*/ 181457 h 862208"/>
              <a:gd name="connsiteX1132" fmla="*/ 423149 w 1004044"/>
              <a:gd name="connsiteY1132" fmla="*/ 181620 h 862208"/>
              <a:gd name="connsiteX1133" fmla="*/ 418967 w 1004044"/>
              <a:gd name="connsiteY1133" fmla="*/ 181601 h 862208"/>
              <a:gd name="connsiteX1134" fmla="*/ 418862 w 1004044"/>
              <a:gd name="connsiteY1134" fmla="*/ 183422 h 862208"/>
              <a:gd name="connsiteX1135" fmla="*/ 418759 w 1004044"/>
              <a:gd name="connsiteY1135" fmla="*/ 185193 h 862208"/>
              <a:gd name="connsiteX1136" fmla="*/ 418512 w 1004044"/>
              <a:gd name="connsiteY1136" fmla="*/ 185957 h 862208"/>
              <a:gd name="connsiteX1137" fmla="*/ 417876 w 1004044"/>
              <a:gd name="connsiteY1137" fmla="*/ 187916 h 862208"/>
              <a:gd name="connsiteX1138" fmla="*/ 417994 w 1004044"/>
              <a:gd name="connsiteY1138" fmla="*/ 188970 h 862208"/>
              <a:gd name="connsiteX1139" fmla="*/ 415786 w 1004044"/>
              <a:gd name="connsiteY1139" fmla="*/ 188099 h 862208"/>
              <a:gd name="connsiteX1140" fmla="*/ 413965 w 1004044"/>
              <a:gd name="connsiteY1140" fmla="*/ 187226 h 862208"/>
              <a:gd name="connsiteX1141" fmla="*/ 412150 w 1004044"/>
              <a:gd name="connsiteY1141" fmla="*/ 186671 h 862208"/>
              <a:gd name="connsiteX1142" fmla="*/ 410799 w 1004044"/>
              <a:gd name="connsiteY1142" fmla="*/ 185875 h 862208"/>
              <a:gd name="connsiteX1143" fmla="*/ 408594 w 1004044"/>
              <a:gd name="connsiteY1143" fmla="*/ 185322 h 862208"/>
              <a:gd name="connsiteX1144" fmla="*/ 406627 w 1004044"/>
              <a:gd name="connsiteY1144" fmla="*/ 184928 h 862208"/>
              <a:gd name="connsiteX1145" fmla="*/ 404821 w 1004044"/>
              <a:gd name="connsiteY1145" fmla="*/ 184771 h 862208"/>
              <a:gd name="connsiteX1146" fmla="*/ 402159 w 1004044"/>
              <a:gd name="connsiteY1146" fmla="*/ 184778 h 862208"/>
              <a:gd name="connsiteX1147" fmla="*/ 400673 w 1004044"/>
              <a:gd name="connsiteY1147" fmla="*/ 184861 h 862208"/>
              <a:gd name="connsiteX1148" fmla="*/ 398889 w 1004044"/>
              <a:gd name="connsiteY1148" fmla="*/ 185582 h 862208"/>
              <a:gd name="connsiteX1149" fmla="*/ 397041 w 1004044"/>
              <a:gd name="connsiteY1149" fmla="*/ 186863 h 862208"/>
              <a:gd name="connsiteX1150" fmla="*/ 395364 w 1004044"/>
              <a:gd name="connsiteY1150" fmla="*/ 188781 h 862208"/>
              <a:gd name="connsiteX1151" fmla="*/ 393297 w 1004044"/>
              <a:gd name="connsiteY1151" fmla="*/ 190780 h 862208"/>
              <a:gd name="connsiteX1152" fmla="*/ 391848 w 1004044"/>
              <a:gd name="connsiteY1152" fmla="*/ 192378 h 862208"/>
              <a:gd name="connsiteX1153" fmla="*/ 390697 w 1004044"/>
              <a:gd name="connsiteY1153" fmla="*/ 193418 h 862208"/>
              <a:gd name="connsiteX1154" fmla="*/ 389319 w 1004044"/>
              <a:gd name="connsiteY1154" fmla="*/ 194698 h 862208"/>
              <a:gd name="connsiteX1155" fmla="*/ 387219 w 1004044"/>
              <a:gd name="connsiteY1155" fmla="*/ 195578 h 862208"/>
              <a:gd name="connsiteX1156" fmla="*/ 386802 w 1004044"/>
              <a:gd name="connsiteY1156" fmla="*/ 198024 h 862208"/>
              <a:gd name="connsiteX1157" fmla="*/ 386990 w 1004044"/>
              <a:gd name="connsiteY1157" fmla="*/ 198598 h 862208"/>
              <a:gd name="connsiteX1158" fmla="*/ 387167 w 1004044"/>
              <a:gd name="connsiteY1158" fmla="*/ 199142 h 862208"/>
              <a:gd name="connsiteX1159" fmla="*/ 387051 w 1004044"/>
              <a:gd name="connsiteY1159" fmla="*/ 199998 h 862208"/>
              <a:gd name="connsiteX1160" fmla="*/ 386972 w 1004044"/>
              <a:gd name="connsiteY1160" fmla="*/ 200567 h 862208"/>
              <a:gd name="connsiteX1161" fmla="*/ 387772 w 1004044"/>
              <a:gd name="connsiteY1161" fmla="*/ 201562 h 862208"/>
              <a:gd name="connsiteX1162" fmla="*/ 387821 w 1004044"/>
              <a:gd name="connsiteY1162" fmla="*/ 201898 h 862208"/>
              <a:gd name="connsiteX1163" fmla="*/ 387891 w 1004044"/>
              <a:gd name="connsiteY1163" fmla="*/ 202370 h 862208"/>
              <a:gd name="connsiteX1164" fmla="*/ 386933 w 1004044"/>
              <a:gd name="connsiteY1164" fmla="*/ 203000 h 862208"/>
              <a:gd name="connsiteX1165" fmla="*/ 385291 w 1004044"/>
              <a:gd name="connsiteY1165" fmla="*/ 203083 h 862208"/>
              <a:gd name="connsiteX1166" fmla="*/ 383491 w 1004044"/>
              <a:gd name="connsiteY1166" fmla="*/ 203167 h 862208"/>
              <a:gd name="connsiteX1167" fmla="*/ 381769 w 1004044"/>
              <a:gd name="connsiteY1167" fmla="*/ 203170 h 862208"/>
              <a:gd name="connsiteX1168" fmla="*/ 379817 w 1004044"/>
              <a:gd name="connsiteY1168" fmla="*/ 203413 h 862208"/>
              <a:gd name="connsiteX1169" fmla="*/ 377158 w 1004044"/>
              <a:gd name="connsiteY1169" fmla="*/ 203579 h 862208"/>
              <a:gd name="connsiteX1170" fmla="*/ 375371 w 1004044"/>
              <a:gd name="connsiteY1170" fmla="*/ 204141 h 862208"/>
              <a:gd name="connsiteX1171" fmla="*/ 373746 w 1004044"/>
              <a:gd name="connsiteY1171" fmla="*/ 204942 h 862208"/>
              <a:gd name="connsiteX1172" fmla="*/ 372734 w 1004044"/>
              <a:gd name="connsiteY1172" fmla="*/ 205184 h 862208"/>
              <a:gd name="connsiteX1173" fmla="*/ 371416 w 1004044"/>
              <a:gd name="connsiteY1173" fmla="*/ 205745 h 862208"/>
              <a:gd name="connsiteX1174" fmla="*/ 369859 w 1004044"/>
              <a:gd name="connsiteY1174" fmla="*/ 205737 h 862208"/>
              <a:gd name="connsiteX1175" fmla="*/ 369784 w 1004044"/>
              <a:gd name="connsiteY1175" fmla="*/ 205536 h 862208"/>
              <a:gd name="connsiteX1176" fmla="*/ 369378 w 1004044"/>
              <a:gd name="connsiteY1176" fmla="*/ 204444 h 862208"/>
              <a:gd name="connsiteX1177" fmla="*/ 369144 w 1004044"/>
              <a:gd name="connsiteY1177" fmla="*/ 203809 h 862208"/>
              <a:gd name="connsiteX1178" fmla="*/ 368824 w 1004044"/>
              <a:gd name="connsiteY1178" fmla="*/ 202943 h 862208"/>
              <a:gd name="connsiteX1179" fmla="*/ 364825 w 1004044"/>
              <a:gd name="connsiteY1179" fmla="*/ 198891 h 862208"/>
              <a:gd name="connsiteX1180" fmla="*/ 361939 w 1004044"/>
              <a:gd name="connsiteY1180" fmla="*/ 194908 h 862208"/>
              <a:gd name="connsiteX1181" fmla="*/ 361186 w 1004044"/>
              <a:gd name="connsiteY1181" fmla="*/ 192849 h 862208"/>
              <a:gd name="connsiteX1182" fmla="*/ 360781 w 1004044"/>
              <a:gd name="connsiteY1182" fmla="*/ 191740 h 862208"/>
              <a:gd name="connsiteX1183" fmla="*/ 356494 w 1004044"/>
              <a:gd name="connsiteY1183" fmla="*/ 184093 h 862208"/>
              <a:gd name="connsiteX1184" fmla="*/ 355262 w 1004044"/>
              <a:gd name="connsiteY1184" fmla="*/ 182909 h 862208"/>
              <a:gd name="connsiteX1185" fmla="*/ 353534 w 1004044"/>
              <a:gd name="connsiteY1185" fmla="*/ 182093 h 862208"/>
              <a:gd name="connsiteX1186" fmla="*/ 353017 w 1004044"/>
              <a:gd name="connsiteY1186" fmla="*/ 182015 h 862208"/>
              <a:gd name="connsiteX1187" fmla="*/ 351865 w 1004044"/>
              <a:gd name="connsiteY1187" fmla="*/ 181836 h 862208"/>
              <a:gd name="connsiteX1188" fmla="*/ 351564 w 1004044"/>
              <a:gd name="connsiteY1188" fmla="*/ 181970 h 862208"/>
              <a:gd name="connsiteX1189" fmla="*/ 350623 w 1004044"/>
              <a:gd name="connsiteY1189" fmla="*/ 182387 h 862208"/>
              <a:gd name="connsiteX1190" fmla="*/ 348019 w 1004044"/>
              <a:gd name="connsiteY1190" fmla="*/ 182585 h 862208"/>
              <a:gd name="connsiteX1191" fmla="*/ 347589 w 1004044"/>
              <a:gd name="connsiteY1191" fmla="*/ 182618 h 862208"/>
              <a:gd name="connsiteX1192" fmla="*/ 345903 w 1004044"/>
              <a:gd name="connsiteY1192" fmla="*/ 183543 h 862208"/>
              <a:gd name="connsiteX1193" fmla="*/ 343959 w 1004044"/>
              <a:gd name="connsiteY1193" fmla="*/ 184106 h 862208"/>
              <a:gd name="connsiteX1194" fmla="*/ 342392 w 1004044"/>
              <a:gd name="connsiteY1194" fmla="*/ 184109 h 862208"/>
              <a:gd name="connsiteX1195" fmla="*/ 340509 w 1004044"/>
              <a:gd name="connsiteY1195" fmla="*/ 183874 h 862208"/>
              <a:gd name="connsiteX1196" fmla="*/ 338394 w 1004044"/>
              <a:gd name="connsiteY1196" fmla="*/ 183879 h 862208"/>
              <a:gd name="connsiteX1197" fmla="*/ 336213 w 1004044"/>
              <a:gd name="connsiteY1197" fmla="*/ 184361 h 862208"/>
              <a:gd name="connsiteX1198" fmla="*/ 333731 w 1004044"/>
              <a:gd name="connsiteY1198" fmla="*/ 185404 h 862208"/>
              <a:gd name="connsiteX1199" fmla="*/ 332253 w 1004044"/>
              <a:gd name="connsiteY1199" fmla="*/ 185806 h 862208"/>
              <a:gd name="connsiteX1200" fmla="*/ 328999 w 1004044"/>
              <a:gd name="connsiteY1200" fmla="*/ 185986 h 862208"/>
              <a:gd name="connsiteX1201" fmla="*/ 327192 w 1004044"/>
              <a:gd name="connsiteY1201" fmla="*/ 187013 h 862208"/>
              <a:gd name="connsiteX1202" fmla="*/ 325420 w 1004044"/>
              <a:gd name="connsiteY1202" fmla="*/ 188213 h 862208"/>
              <a:gd name="connsiteX1203" fmla="*/ 323776 w 1004044"/>
              <a:gd name="connsiteY1203" fmla="*/ 188297 h 862208"/>
              <a:gd name="connsiteX1204" fmla="*/ 322211 w 1004044"/>
              <a:gd name="connsiteY1204" fmla="*/ 188300 h 862208"/>
              <a:gd name="connsiteX1205" fmla="*/ 319911 w 1004044"/>
              <a:gd name="connsiteY1205" fmla="*/ 187110 h 862208"/>
              <a:gd name="connsiteX1206" fmla="*/ 319030 w 1004044"/>
              <a:gd name="connsiteY1206" fmla="*/ 186233 h 862208"/>
              <a:gd name="connsiteX1207" fmla="*/ 318070 w 1004044"/>
              <a:gd name="connsiteY1207" fmla="*/ 185438 h 862208"/>
              <a:gd name="connsiteX1208" fmla="*/ 317193 w 1004044"/>
              <a:gd name="connsiteY1208" fmla="*/ 184801 h 862208"/>
              <a:gd name="connsiteX1209" fmla="*/ 314703 w 1004044"/>
              <a:gd name="connsiteY1209" fmla="*/ 182175 h 862208"/>
              <a:gd name="connsiteX1210" fmla="*/ 313799 w 1004044"/>
              <a:gd name="connsiteY1210" fmla="*/ 181194 h 862208"/>
              <a:gd name="connsiteX1211" fmla="*/ 312672 w 1004044"/>
              <a:gd name="connsiteY1211" fmla="*/ 183295 h 862208"/>
              <a:gd name="connsiteX1212" fmla="*/ 312227 w 1004044"/>
              <a:gd name="connsiteY1212" fmla="*/ 185152 h 862208"/>
              <a:gd name="connsiteX1213" fmla="*/ 311049 w 1004044"/>
              <a:gd name="connsiteY1213" fmla="*/ 185703 h 862208"/>
              <a:gd name="connsiteX1214" fmla="*/ 310972 w 1004044"/>
              <a:gd name="connsiteY1214" fmla="*/ 186151 h 862208"/>
              <a:gd name="connsiteX1215" fmla="*/ 310793 w 1004044"/>
              <a:gd name="connsiteY1215" fmla="*/ 187190 h 862208"/>
              <a:gd name="connsiteX1216" fmla="*/ 309987 w 1004044"/>
              <a:gd name="connsiteY1216" fmla="*/ 187371 h 862208"/>
              <a:gd name="connsiteX1217" fmla="*/ 309188 w 1004044"/>
              <a:gd name="connsiteY1217" fmla="*/ 186560 h 862208"/>
              <a:gd name="connsiteX1218" fmla="*/ 307883 w 1004044"/>
              <a:gd name="connsiteY1218" fmla="*/ 187360 h 862208"/>
              <a:gd name="connsiteX1219" fmla="*/ 307263 w 1004044"/>
              <a:gd name="connsiteY1219" fmla="*/ 187388 h 862208"/>
              <a:gd name="connsiteX1220" fmla="*/ 306644 w 1004044"/>
              <a:gd name="connsiteY1220" fmla="*/ 187415 h 862208"/>
              <a:gd name="connsiteX1221" fmla="*/ 306491 w 1004044"/>
              <a:gd name="connsiteY1221" fmla="*/ 187844 h 862208"/>
              <a:gd name="connsiteX1222" fmla="*/ 306204 w 1004044"/>
              <a:gd name="connsiteY1222" fmla="*/ 188652 h 862208"/>
              <a:gd name="connsiteX1223" fmla="*/ 306001 w 1004044"/>
              <a:gd name="connsiteY1223" fmla="*/ 188612 h 862208"/>
              <a:gd name="connsiteX1224" fmla="*/ 304225 w 1004044"/>
              <a:gd name="connsiteY1224" fmla="*/ 188271 h 862208"/>
              <a:gd name="connsiteX1225" fmla="*/ 302570 w 1004044"/>
              <a:gd name="connsiteY1225" fmla="*/ 185533 h 862208"/>
              <a:gd name="connsiteX1226" fmla="*/ 300836 w 1004044"/>
              <a:gd name="connsiteY1226" fmla="*/ 185772 h 862208"/>
              <a:gd name="connsiteX1227" fmla="*/ 298909 w 1004044"/>
              <a:gd name="connsiteY1227" fmla="*/ 185324 h 862208"/>
              <a:gd name="connsiteX1228" fmla="*/ 298185 w 1004044"/>
              <a:gd name="connsiteY1228" fmla="*/ 185156 h 862208"/>
              <a:gd name="connsiteX1229" fmla="*/ 297881 w 1004044"/>
              <a:gd name="connsiteY1229" fmla="*/ 185183 h 862208"/>
              <a:gd name="connsiteX1230" fmla="*/ 297122 w 1004044"/>
              <a:gd name="connsiteY1230" fmla="*/ 185257 h 862208"/>
              <a:gd name="connsiteX1231" fmla="*/ 295458 w 1004044"/>
              <a:gd name="connsiteY1231" fmla="*/ 184443 h 862208"/>
              <a:gd name="connsiteX1232" fmla="*/ 293288 w 1004044"/>
              <a:gd name="connsiteY1232" fmla="*/ 184802 h 862208"/>
              <a:gd name="connsiteX1233" fmla="*/ 291124 w 1004044"/>
              <a:gd name="connsiteY1233" fmla="*/ 184296 h 862208"/>
              <a:gd name="connsiteX1234" fmla="*/ 290078 w 1004044"/>
              <a:gd name="connsiteY1234" fmla="*/ 184583 h 862208"/>
              <a:gd name="connsiteX1235" fmla="*/ 289574 w 1004044"/>
              <a:gd name="connsiteY1235" fmla="*/ 184721 h 862208"/>
              <a:gd name="connsiteX1236" fmla="*/ 286482 w 1004044"/>
              <a:gd name="connsiteY1236" fmla="*/ 184395 h 862208"/>
              <a:gd name="connsiteX1237" fmla="*/ 286963 w 1004044"/>
              <a:gd name="connsiteY1237" fmla="*/ 186691 h 862208"/>
              <a:gd name="connsiteX1238" fmla="*/ 286394 w 1004044"/>
              <a:gd name="connsiteY1238" fmla="*/ 188918 h 862208"/>
              <a:gd name="connsiteX1239" fmla="*/ 285707 w 1004044"/>
              <a:gd name="connsiteY1239" fmla="*/ 190032 h 862208"/>
              <a:gd name="connsiteX1240" fmla="*/ 284282 w 1004044"/>
              <a:gd name="connsiteY1240" fmla="*/ 190272 h 862208"/>
              <a:gd name="connsiteX1241" fmla="*/ 281914 w 1004044"/>
              <a:gd name="connsiteY1241" fmla="*/ 193048 h 862208"/>
              <a:gd name="connsiteX1242" fmla="*/ 279975 w 1004044"/>
              <a:gd name="connsiteY1242" fmla="*/ 196819 h 862208"/>
              <a:gd name="connsiteX1243" fmla="*/ 280647 w 1004044"/>
              <a:gd name="connsiteY1243" fmla="*/ 198248 h 862208"/>
              <a:gd name="connsiteX1244" fmla="*/ 281250 w 1004044"/>
              <a:gd name="connsiteY1244" fmla="*/ 201298 h 862208"/>
              <a:gd name="connsiteX1245" fmla="*/ 281309 w 1004044"/>
              <a:gd name="connsiteY1245" fmla="*/ 201598 h 862208"/>
              <a:gd name="connsiteX1246" fmla="*/ 281239 w 1004044"/>
              <a:gd name="connsiteY1246" fmla="*/ 203147 h 862208"/>
              <a:gd name="connsiteX1247" fmla="*/ 280612 w 1004044"/>
              <a:gd name="connsiteY1247" fmla="*/ 204507 h 862208"/>
              <a:gd name="connsiteX1248" fmla="*/ 280789 w 1004044"/>
              <a:gd name="connsiteY1248" fmla="*/ 206244 h 862208"/>
              <a:gd name="connsiteX1249" fmla="*/ 280962 w 1004044"/>
              <a:gd name="connsiteY1249" fmla="*/ 208291 h 862208"/>
              <a:gd name="connsiteX1250" fmla="*/ 279656 w 1004044"/>
              <a:gd name="connsiteY1250" fmla="*/ 209524 h 862208"/>
              <a:gd name="connsiteX1251" fmla="*/ 280969 w 1004044"/>
              <a:gd name="connsiteY1251" fmla="*/ 211072 h 862208"/>
              <a:gd name="connsiteX1252" fmla="*/ 281502 w 1004044"/>
              <a:gd name="connsiteY1252" fmla="*/ 211702 h 862208"/>
              <a:gd name="connsiteX1253" fmla="*/ 281696 w 1004044"/>
              <a:gd name="connsiteY1253" fmla="*/ 212503 h 862208"/>
              <a:gd name="connsiteX1254" fmla="*/ 281863 w 1004044"/>
              <a:gd name="connsiteY1254" fmla="*/ 213191 h 862208"/>
              <a:gd name="connsiteX1255" fmla="*/ 281377 w 1004044"/>
              <a:gd name="connsiteY1255" fmla="*/ 215729 h 862208"/>
              <a:gd name="connsiteX1256" fmla="*/ 281163 w 1004044"/>
              <a:gd name="connsiteY1256" fmla="*/ 216844 h 862208"/>
              <a:gd name="connsiteX1257" fmla="*/ 281662 w 1004044"/>
              <a:gd name="connsiteY1257" fmla="*/ 218571 h 862208"/>
              <a:gd name="connsiteX1258" fmla="*/ 281951 w 1004044"/>
              <a:gd name="connsiteY1258" fmla="*/ 219577 h 862208"/>
              <a:gd name="connsiteX1259" fmla="*/ 281698 w 1004044"/>
              <a:gd name="connsiteY1259" fmla="*/ 220752 h 862208"/>
              <a:gd name="connsiteX1260" fmla="*/ 282189 w 1004044"/>
              <a:gd name="connsiteY1260" fmla="*/ 221437 h 862208"/>
              <a:gd name="connsiteX1261" fmla="*/ 281750 w 1004044"/>
              <a:gd name="connsiteY1261" fmla="*/ 222427 h 862208"/>
              <a:gd name="connsiteX1262" fmla="*/ 283286 w 1004044"/>
              <a:gd name="connsiteY1262" fmla="*/ 224667 h 862208"/>
              <a:gd name="connsiteX1263" fmla="*/ 283446 w 1004044"/>
              <a:gd name="connsiteY1263" fmla="*/ 225277 h 862208"/>
              <a:gd name="connsiteX1264" fmla="*/ 283709 w 1004044"/>
              <a:gd name="connsiteY1264" fmla="*/ 226281 h 862208"/>
              <a:gd name="connsiteX1265" fmla="*/ 284875 w 1004044"/>
              <a:gd name="connsiteY1265" fmla="*/ 228084 h 862208"/>
              <a:gd name="connsiteX1266" fmla="*/ 282823 w 1004044"/>
              <a:gd name="connsiteY1266" fmla="*/ 229685 h 862208"/>
              <a:gd name="connsiteX1267" fmla="*/ 281948 w 1004044"/>
              <a:gd name="connsiteY1267" fmla="*/ 231261 h 862208"/>
              <a:gd name="connsiteX1268" fmla="*/ 281073 w 1004044"/>
              <a:gd name="connsiteY1268" fmla="*/ 232838 h 862208"/>
              <a:gd name="connsiteX1269" fmla="*/ 280511 w 1004044"/>
              <a:gd name="connsiteY1269" fmla="*/ 232877 h 862208"/>
              <a:gd name="connsiteX1270" fmla="*/ 279464 w 1004044"/>
              <a:gd name="connsiteY1270" fmla="*/ 232952 h 862208"/>
              <a:gd name="connsiteX1271" fmla="*/ 279339 w 1004044"/>
              <a:gd name="connsiteY1271" fmla="*/ 233364 h 862208"/>
              <a:gd name="connsiteX1272" fmla="*/ 279275 w 1004044"/>
              <a:gd name="connsiteY1272" fmla="*/ 233572 h 862208"/>
              <a:gd name="connsiteX1273" fmla="*/ 279600 w 1004044"/>
              <a:gd name="connsiteY1273" fmla="*/ 234119 h 862208"/>
              <a:gd name="connsiteX1274" fmla="*/ 279826 w 1004044"/>
              <a:gd name="connsiteY1274" fmla="*/ 234504 h 862208"/>
              <a:gd name="connsiteX1275" fmla="*/ 279453 w 1004044"/>
              <a:gd name="connsiteY1275" fmla="*/ 234873 h 862208"/>
              <a:gd name="connsiteX1276" fmla="*/ 278155 w 1004044"/>
              <a:gd name="connsiteY1276" fmla="*/ 234618 h 862208"/>
              <a:gd name="connsiteX1277" fmla="*/ 277780 w 1004044"/>
              <a:gd name="connsiteY1277" fmla="*/ 235174 h 862208"/>
              <a:gd name="connsiteX1278" fmla="*/ 277710 w 1004044"/>
              <a:gd name="connsiteY1278" fmla="*/ 236600 h 862208"/>
              <a:gd name="connsiteX1279" fmla="*/ 275666 w 1004044"/>
              <a:gd name="connsiteY1279" fmla="*/ 236899 h 862208"/>
              <a:gd name="connsiteX1280" fmla="*/ 274127 w 1004044"/>
              <a:gd name="connsiteY1280" fmla="*/ 237746 h 862208"/>
              <a:gd name="connsiteX1281" fmla="*/ 273432 w 1004044"/>
              <a:gd name="connsiteY1281" fmla="*/ 238127 h 862208"/>
              <a:gd name="connsiteX1282" fmla="*/ 273279 w 1004044"/>
              <a:gd name="connsiteY1282" fmla="*/ 238304 h 862208"/>
              <a:gd name="connsiteX1283" fmla="*/ 272311 w 1004044"/>
              <a:gd name="connsiteY1283" fmla="*/ 239424 h 862208"/>
              <a:gd name="connsiteX1284" fmla="*/ 271619 w 1004044"/>
              <a:gd name="connsiteY1284" fmla="*/ 241404 h 862208"/>
              <a:gd name="connsiteX1285" fmla="*/ 271670 w 1004044"/>
              <a:gd name="connsiteY1285" fmla="*/ 243449 h 862208"/>
              <a:gd name="connsiteX1286" fmla="*/ 269310 w 1004044"/>
              <a:gd name="connsiteY1286" fmla="*/ 244862 h 862208"/>
              <a:gd name="connsiteX1287" fmla="*/ 268928 w 1004044"/>
              <a:gd name="connsiteY1287" fmla="*/ 246968 h 862208"/>
              <a:gd name="connsiteX1288" fmla="*/ 268906 w 1004044"/>
              <a:gd name="connsiteY1288" fmla="*/ 247308 h 862208"/>
              <a:gd name="connsiteX1289" fmla="*/ 268861 w 1004044"/>
              <a:gd name="connsiteY1289" fmla="*/ 248021 h 862208"/>
              <a:gd name="connsiteX1290" fmla="*/ 269467 w 1004044"/>
              <a:gd name="connsiteY1290" fmla="*/ 250070 h 862208"/>
              <a:gd name="connsiteX1291" fmla="*/ 270084 w 1004044"/>
              <a:gd name="connsiteY1291" fmla="*/ 250445 h 862208"/>
              <a:gd name="connsiteX1292" fmla="*/ 270075 w 1004044"/>
              <a:gd name="connsiteY1292" fmla="*/ 251933 h 862208"/>
              <a:gd name="connsiteX1293" fmla="*/ 272167 w 1004044"/>
              <a:gd name="connsiteY1293" fmla="*/ 254176 h 862208"/>
              <a:gd name="connsiteX1294" fmla="*/ 271299 w 1004044"/>
              <a:gd name="connsiteY1294" fmla="*/ 254724 h 862208"/>
              <a:gd name="connsiteX1295" fmla="*/ 269932 w 1004044"/>
              <a:gd name="connsiteY1295" fmla="*/ 255589 h 862208"/>
              <a:gd name="connsiteX1296" fmla="*/ 269896 w 1004044"/>
              <a:gd name="connsiteY1296" fmla="*/ 255808 h 862208"/>
              <a:gd name="connsiteX1297" fmla="*/ 269677 w 1004044"/>
              <a:gd name="connsiteY1297" fmla="*/ 257137 h 862208"/>
              <a:gd name="connsiteX1298" fmla="*/ 268373 w 1004044"/>
              <a:gd name="connsiteY1298" fmla="*/ 257688 h 862208"/>
              <a:gd name="connsiteX1299" fmla="*/ 267623 w 1004044"/>
              <a:gd name="connsiteY1299" fmla="*/ 258924 h 862208"/>
              <a:gd name="connsiteX1300" fmla="*/ 267929 w 1004044"/>
              <a:gd name="connsiteY1300" fmla="*/ 259732 h 862208"/>
              <a:gd name="connsiteX1301" fmla="*/ 268481 w 1004044"/>
              <a:gd name="connsiteY1301" fmla="*/ 259874 h 862208"/>
              <a:gd name="connsiteX1302" fmla="*/ 268669 w 1004044"/>
              <a:gd name="connsiteY1302" fmla="*/ 259922 h 862208"/>
              <a:gd name="connsiteX1303" fmla="*/ 269578 w 1004044"/>
              <a:gd name="connsiteY1303" fmla="*/ 263460 h 862208"/>
              <a:gd name="connsiteX1304" fmla="*/ 268758 w 1004044"/>
              <a:gd name="connsiteY1304" fmla="*/ 266369 h 862208"/>
              <a:gd name="connsiteX1305" fmla="*/ 268506 w 1004044"/>
              <a:gd name="connsiteY1305" fmla="*/ 266542 h 862208"/>
              <a:gd name="connsiteX1306" fmla="*/ 267765 w 1004044"/>
              <a:gd name="connsiteY1306" fmla="*/ 267046 h 862208"/>
              <a:gd name="connsiteX1307" fmla="*/ 267417 w 1004044"/>
              <a:gd name="connsiteY1307" fmla="*/ 268284 h 862208"/>
              <a:gd name="connsiteX1308" fmla="*/ 267083 w 1004044"/>
              <a:gd name="connsiteY1308" fmla="*/ 269576 h 862208"/>
              <a:gd name="connsiteX1309" fmla="*/ 267312 w 1004044"/>
              <a:gd name="connsiteY1309" fmla="*/ 270516 h 862208"/>
              <a:gd name="connsiteX1310" fmla="*/ 267932 w 1004044"/>
              <a:gd name="connsiteY1310" fmla="*/ 271142 h 862208"/>
              <a:gd name="connsiteX1311" fmla="*/ 268234 w 1004044"/>
              <a:gd name="connsiteY1311" fmla="*/ 271449 h 862208"/>
              <a:gd name="connsiteX1312" fmla="*/ 268969 w 1004044"/>
              <a:gd name="connsiteY1312" fmla="*/ 273189 h 862208"/>
              <a:gd name="connsiteX1313" fmla="*/ 267288 w 1004044"/>
              <a:gd name="connsiteY1313" fmla="*/ 274978 h 862208"/>
              <a:gd name="connsiteX1314" fmla="*/ 267221 w 1004044"/>
              <a:gd name="connsiteY1314" fmla="*/ 275971 h 862208"/>
              <a:gd name="connsiteX1315" fmla="*/ 267894 w 1004044"/>
              <a:gd name="connsiteY1315" fmla="*/ 277027 h 862208"/>
              <a:gd name="connsiteX1316" fmla="*/ 268241 w 1004044"/>
              <a:gd name="connsiteY1316" fmla="*/ 281554 h 862208"/>
              <a:gd name="connsiteX1317" fmla="*/ 269353 w 1004044"/>
              <a:gd name="connsiteY1317" fmla="*/ 281994 h 862208"/>
              <a:gd name="connsiteX1318" fmla="*/ 269281 w 1004044"/>
              <a:gd name="connsiteY1318" fmla="*/ 283791 h 862208"/>
              <a:gd name="connsiteX1319" fmla="*/ 269847 w 1004044"/>
              <a:gd name="connsiteY1319" fmla="*/ 284895 h 862208"/>
              <a:gd name="connsiteX1320" fmla="*/ 270075 w 1004044"/>
              <a:gd name="connsiteY1320" fmla="*/ 285345 h 862208"/>
              <a:gd name="connsiteX1321" fmla="*/ 269507 w 1004044"/>
              <a:gd name="connsiteY1321" fmla="*/ 287884 h 862208"/>
              <a:gd name="connsiteX1322" fmla="*/ 269551 w 1004044"/>
              <a:gd name="connsiteY1322" fmla="*/ 291045 h 862208"/>
              <a:gd name="connsiteX1323" fmla="*/ 269567 w 1004044"/>
              <a:gd name="connsiteY1323" fmla="*/ 291225 h 862208"/>
              <a:gd name="connsiteX1324" fmla="*/ 269958 w 1004044"/>
              <a:gd name="connsiteY1324" fmla="*/ 295450 h 862208"/>
              <a:gd name="connsiteX1325" fmla="*/ 270308 w 1004044"/>
              <a:gd name="connsiteY1325" fmla="*/ 295837 h 862208"/>
              <a:gd name="connsiteX1326" fmla="*/ 270574 w 1004044"/>
              <a:gd name="connsiteY1326" fmla="*/ 296135 h 862208"/>
              <a:gd name="connsiteX1327" fmla="*/ 269390 w 1004044"/>
              <a:gd name="connsiteY1327" fmla="*/ 297492 h 862208"/>
              <a:gd name="connsiteX1328" fmla="*/ 269546 w 1004044"/>
              <a:gd name="connsiteY1328" fmla="*/ 297616 h 862208"/>
              <a:gd name="connsiteX1329" fmla="*/ 270561 w 1004044"/>
              <a:gd name="connsiteY1329" fmla="*/ 298427 h 862208"/>
              <a:gd name="connsiteX1330" fmla="*/ 270615 w 1004044"/>
              <a:gd name="connsiteY1330" fmla="*/ 299668 h 862208"/>
              <a:gd name="connsiteX1331" fmla="*/ 270563 w 1004044"/>
              <a:gd name="connsiteY1331" fmla="*/ 299881 h 862208"/>
              <a:gd name="connsiteX1332" fmla="*/ 270048 w 1004044"/>
              <a:gd name="connsiteY1332" fmla="*/ 301897 h 862208"/>
              <a:gd name="connsiteX1333" fmla="*/ 269297 w 1004044"/>
              <a:gd name="connsiteY1333" fmla="*/ 303133 h 862208"/>
              <a:gd name="connsiteX1334" fmla="*/ 270246 w 1004044"/>
              <a:gd name="connsiteY1334" fmla="*/ 305314 h 862208"/>
              <a:gd name="connsiteX1335" fmla="*/ 270458 w 1004044"/>
              <a:gd name="connsiteY1335" fmla="*/ 305805 h 862208"/>
              <a:gd name="connsiteX1336" fmla="*/ 269951 w 1004044"/>
              <a:gd name="connsiteY1336" fmla="*/ 306732 h 862208"/>
              <a:gd name="connsiteX1337" fmla="*/ 269645 w 1004044"/>
              <a:gd name="connsiteY1337" fmla="*/ 307288 h 862208"/>
              <a:gd name="connsiteX1338" fmla="*/ 269946 w 1004044"/>
              <a:gd name="connsiteY1338" fmla="*/ 307703 h 862208"/>
              <a:gd name="connsiteX1339" fmla="*/ 270321 w 1004044"/>
              <a:gd name="connsiteY1339" fmla="*/ 308222 h 862208"/>
              <a:gd name="connsiteX1340" fmla="*/ 270123 w 1004044"/>
              <a:gd name="connsiteY1340" fmla="*/ 310576 h 862208"/>
              <a:gd name="connsiteX1341" fmla="*/ 270304 w 1004044"/>
              <a:gd name="connsiteY1341" fmla="*/ 311136 h 862208"/>
              <a:gd name="connsiteX1342" fmla="*/ 270689 w 1004044"/>
              <a:gd name="connsiteY1342" fmla="*/ 311113 h 862208"/>
              <a:gd name="connsiteX1343" fmla="*/ 272224 w 1004044"/>
              <a:gd name="connsiteY1343" fmla="*/ 311021 h 862208"/>
              <a:gd name="connsiteX1344" fmla="*/ 272469 w 1004044"/>
              <a:gd name="connsiteY1344" fmla="*/ 311394 h 862208"/>
              <a:gd name="connsiteX1345" fmla="*/ 270847 w 1004044"/>
              <a:gd name="connsiteY1345" fmla="*/ 313680 h 862208"/>
              <a:gd name="connsiteX1346" fmla="*/ 271953 w 1004044"/>
              <a:gd name="connsiteY1346" fmla="*/ 315359 h 862208"/>
              <a:gd name="connsiteX1347" fmla="*/ 272309 w 1004044"/>
              <a:gd name="connsiteY1347" fmla="*/ 315617 h 862208"/>
              <a:gd name="connsiteX1348" fmla="*/ 273246 w 1004044"/>
              <a:gd name="connsiteY1348" fmla="*/ 316296 h 862208"/>
              <a:gd name="connsiteX1349" fmla="*/ 274101 w 1004044"/>
              <a:gd name="connsiteY1349" fmla="*/ 318346 h 862208"/>
              <a:gd name="connsiteX1350" fmla="*/ 273395 w 1004044"/>
              <a:gd name="connsiteY1350" fmla="*/ 319839 h 862208"/>
              <a:gd name="connsiteX1351" fmla="*/ 273225 w 1004044"/>
              <a:gd name="connsiteY1351" fmla="*/ 320201 h 862208"/>
              <a:gd name="connsiteX1352" fmla="*/ 273346 w 1004044"/>
              <a:gd name="connsiteY1352" fmla="*/ 320624 h 862208"/>
              <a:gd name="connsiteX1353" fmla="*/ 273527 w 1004044"/>
              <a:gd name="connsiteY1353" fmla="*/ 321257 h 862208"/>
              <a:gd name="connsiteX1354" fmla="*/ 273884 w 1004044"/>
              <a:gd name="connsiteY1354" fmla="*/ 321594 h 862208"/>
              <a:gd name="connsiteX1355" fmla="*/ 274451 w 1004044"/>
              <a:gd name="connsiteY1355" fmla="*/ 322130 h 862208"/>
              <a:gd name="connsiteX1356" fmla="*/ 275113 w 1004044"/>
              <a:gd name="connsiteY1356" fmla="*/ 322312 h 862208"/>
              <a:gd name="connsiteX1357" fmla="*/ 276057 w 1004044"/>
              <a:gd name="connsiteY1357" fmla="*/ 322572 h 862208"/>
              <a:gd name="connsiteX1358" fmla="*/ 277715 w 1004044"/>
              <a:gd name="connsiteY1358" fmla="*/ 324053 h 862208"/>
              <a:gd name="connsiteX1359" fmla="*/ 278150 w 1004044"/>
              <a:gd name="connsiteY1359" fmla="*/ 324442 h 862208"/>
              <a:gd name="connsiteX1360" fmla="*/ 278429 w 1004044"/>
              <a:gd name="connsiteY1360" fmla="*/ 326360 h 862208"/>
              <a:gd name="connsiteX1361" fmla="*/ 279435 w 1004044"/>
              <a:gd name="connsiteY1361" fmla="*/ 326867 h 862208"/>
              <a:gd name="connsiteX1362" fmla="*/ 279968 w 1004044"/>
              <a:gd name="connsiteY1362" fmla="*/ 327572 h 862208"/>
              <a:gd name="connsiteX1363" fmla="*/ 280235 w 1004044"/>
              <a:gd name="connsiteY1363" fmla="*/ 327925 h 862208"/>
              <a:gd name="connsiteX1364" fmla="*/ 280566 w 1004044"/>
              <a:gd name="connsiteY1364" fmla="*/ 329702 h 862208"/>
              <a:gd name="connsiteX1365" fmla="*/ 280895 w 1004044"/>
              <a:gd name="connsiteY1365" fmla="*/ 331463 h 862208"/>
              <a:gd name="connsiteX1366" fmla="*/ 282674 w 1004044"/>
              <a:gd name="connsiteY1366" fmla="*/ 333952 h 862208"/>
              <a:gd name="connsiteX1367" fmla="*/ 283541 w 1004044"/>
              <a:gd name="connsiteY1367" fmla="*/ 334019 h 862208"/>
              <a:gd name="connsiteX1368" fmla="*/ 283717 w 1004044"/>
              <a:gd name="connsiteY1368" fmla="*/ 333901 h 862208"/>
              <a:gd name="connsiteX1369" fmla="*/ 284471 w 1004044"/>
              <a:gd name="connsiteY1369" fmla="*/ 333403 h 862208"/>
              <a:gd name="connsiteX1370" fmla="*/ 285318 w 1004044"/>
              <a:gd name="connsiteY1370" fmla="*/ 336941 h 862208"/>
              <a:gd name="connsiteX1371" fmla="*/ 286025 w 1004044"/>
              <a:gd name="connsiteY1371" fmla="*/ 337316 h 862208"/>
              <a:gd name="connsiteX1372" fmla="*/ 286736 w 1004044"/>
              <a:gd name="connsiteY1372" fmla="*/ 337693 h 862208"/>
              <a:gd name="connsiteX1373" fmla="*/ 287768 w 1004044"/>
              <a:gd name="connsiteY1373" fmla="*/ 341232 h 862208"/>
              <a:gd name="connsiteX1374" fmla="*/ 286966 w 1004044"/>
              <a:gd name="connsiteY1374" fmla="*/ 341382 h 862208"/>
              <a:gd name="connsiteX1375" fmla="*/ 286159 w 1004044"/>
              <a:gd name="connsiteY1375" fmla="*/ 341534 h 862208"/>
              <a:gd name="connsiteX1376" fmla="*/ 285951 w 1004044"/>
              <a:gd name="connsiteY1376" fmla="*/ 341842 h 862208"/>
              <a:gd name="connsiteX1377" fmla="*/ 285534 w 1004044"/>
              <a:gd name="connsiteY1377" fmla="*/ 342460 h 862208"/>
              <a:gd name="connsiteX1378" fmla="*/ 287377 w 1004044"/>
              <a:gd name="connsiteY1378" fmla="*/ 344764 h 862208"/>
              <a:gd name="connsiteX1379" fmla="*/ 286695 w 1004044"/>
              <a:gd name="connsiteY1379" fmla="*/ 345195 h 862208"/>
              <a:gd name="connsiteX1380" fmla="*/ 285832 w 1004044"/>
              <a:gd name="connsiteY1380" fmla="*/ 344571 h 862208"/>
              <a:gd name="connsiteX1381" fmla="*/ 285460 w 1004044"/>
              <a:gd name="connsiteY1381" fmla="*/ 344661 h 862208"/>
              <a:gd name="connsiteX1382" fmla="*/ 285089 w 1004044"/>
              <a:gd name="connsiteY1382" fmla="*/ 344752 h 862208"/>
              <a:gd name="connsiteX1383" fmla="*/ 283971 w 1004044"/>
              <a:gd name="connsiteY1383" fmla="*/ 345676 h 862208"/>
              <a:gd name="connsiteX1384" fmla="*/ 283531 w 1004044"/>
              <a:gd name="connsiteY1384" fmla="*/ 345766 h 862208"/>
              <a:gd name="connsiteX1385" fmla="*/ 282485 w 1004044"/>
              <a:gd name="connsiteY1385" fmla="*/ 345978 h 862208"/>
              <a:gd name="connsiteX1386" fmla="*/ 282157 w 1004044"/>
              <a:gd name="connsiteY1386" fmla="*/ 346382 h 862208"/>
              <a:gd name="connsiteX1387" fmla="*/ 281736 w 1004044"/>
              <a:gd name="connsiteY1387" fmla="*/ 346904 h 862208"/>
              <a:gd name="connsiteX1388" fmla="*/ 281670 w 1004044"/>
              <a:gd name="connsiteY1388" fmla="*/ 347648 h 862208"/>
              <a:gd name="connsiteX1389" fmla="*/ 282540 w 1004044"/>
              <a:gd name="connsiteY1389" fmla="*/ 348596 h 862208"/>
              <a:gd name="connsiteX1390" fmla="*/ 283269 w 1004044"/>
              <a:gd name="connsiteY1390" fmla="*/ 349393 h 862208"/>
              <a:gd name="connsiteX1391" fmla="*/ 282728 w 1004044"/>
              <a:gd name="connsiteY1391" fmla="*/ 350078 h 862208"/>
              <a:gd name="connsiteX1392" fmla="*/ 282545 w 1004044"/>
              <a:gd name="connsiteY1392" fmla="*/ 350308 h 862208"/>
              <a:gd name="connsiteX1393" fmla="*/ 282148 w 1004044"/>
              <a:gd name="connsiteY1393" fmla="*/ 350812 h 862208"/>
              <a:gd name="connsiteX1394" fmla="*/ 280844 w 1004044"/>
              <a:gd name="connsiteY1394" fmla="*/ 351674 h 862208"/>
              <a:gd name="connsiteX1395" fmla="*/ 279868 w 1004044"/>
              <a:gd name="connsiteY1395" fmla="*/ 351873 h 862208"/>
              <a:gd name="connsiteX1396" fmla="*/ 279667 w 1004044"/>
              <a:gd name="connsiteY1396" fmla="*/ 351916 h 862208"/>
              <a:gd name="connsiteX1397" fmla="*/ 279293 w 1004044"/>
              <a:gd name="connsiteY1397" fmla="*/ 352594 h 862208"/>
              <a:gd name="connsiteX1398" fmla="*/ 280686 w 1004044"/>
              <a:gd name="connsiteY1398" fmla="*/ 354133 h 862208"/>
              <a:gd name="connsiteX1399" fmla="*/ 281382 w 1004044"/>
              <a:gd name="connsiteY1399" fmla="*/ 354900 h 862208"/>
              <a:gd name="connsiteX1400" fmla="*/ 282176 w 1004044"/>
              <a:gd name="connsiteY1400" fmla="*/ 356888 h 862208"/>
              <a:gd name="connsiteX1401" fmla="*/ 283528 w 1004044"/>
              <a:gd name="connsiteY1401" fmla="*/ 358260 h 862208"/>
              <a:gd name="connsiteX1402" fmla="*/ 283645 w 1004044"/>
              <a:gd name="connsiteY1402" fmla="*/ 359437 h 862208"/>
              <a:gd name="connsiteX1403" fmla="*/ 282831 w 1004044"/>
              <a:gd name="connsiteY1403" fmla="*/ 361597 h 862208"/>
              <a:gd name="connsiteX1404" fmla="*/ 282641 w 1004044"/>
              <a:gd name="connsiteY1404" fmla="*/ 362098 h 862208"/>
              <a:gd name="connsiteX1405" fmla="*/ 282573 w 1004044"/>
              <a:gd name="connsiteY1405" fmla="*/ 363152 h 862208"/>
              <a:gd name="connsiteX1406" fmla="*/ 283065 w 1004044"/>
              <a:gd name="connsiteY1406" fmla="*/ 364150 h 862208"/>
              <a:gd name="connsiteX1407" fmla="*/ 283184 w 1004044"/>
              <a:gd name="connsiteY1407" fmla="*/ 364395 h 862208"/>
              <a:gd name="connsiteX1408" fmla="*/ 279777 w 1004044"/>
              <a:gd name="connsiteY1408" fmla="*/ 365616 h 862208"/>
              <a:gd name="connsiteX1409" fmla="*/ 278835 w 1004044"/>
              <a:gd name="connsiteY1409" fmla="*/ 366370 h 862208"/>
              <a:gd name="connsiteX1410" fmla="*/ 278161 w 1004044"/>
              <a:gd name="connsiteY1410" fmla="*/ 366910 h 862208"/>
              <a:gd name="connsiteX1411" fmla="*/ 277658 w 1004044"/>
              <a:gd name="connsiteY1411" fmla="*/ 368520 h 862208"/>
              <a:gd name="connsiteX1412" fmla="*/ 278266 w 1004044"/>
              <a:gd name="connsiteY1412" fmla="*/ 370321 h 862208"/>
              <a:gd name="connsiteX1413" fmla="*/ 278093 w 1004044"/>
              <a:gd name="connsiteY1413" fmla="*/ 370947 h 862208"/>
              <a:gd name="connsiteX1414" fmla="*/ 277373 w 1004044"/>
              <a:gd name="connsiteY1414" fmla="*/ 371329 h 862208"/>
              <a:gd name="connsiteX1415" fmla="*/ 277018 w 1004044"/>
              <a:gd name="connsiteY1415" fmla="*/ 371521 h 862208"/>
              <a:gd name="connsiteX1416" fmla="*/ 276894 w 1004044"/>
              <a:gd name="connsiteY1416" fmla="*/ 372360 h 862208"/>
              <a:gd name="connsiteX1417" fmla="*/ 277442 w 1004044"/>
              <a:gd name="connsiteY1417" fmla="*/ 373851 h 862208"/>
              <a:gd name="connsiteX1418" fmla="*/ 277684 w 1004044"/>
              <a:gd name="connsiteY1418" fmla="*/ 374905 h 862208"/>
              <a:gd name="connsiteX1419" fmla="*/ 277846 w 1004044"/>
              <a:gd name="connsiteY1419" fmla="*/ 375134 h 862208"/>
              <a:gd name="connsiteX1420" fmla="*/ 278218 w 1004044"/>
              <a:gd name="connsiteY1420" fmla="*/ 375656 h 862208"/>
              <a:gd name="connsiteX1421" fmla="*/ 278482 w 1004044"/>
              <a:gd name="connsiteY1421" fmla="*/ 376026 h 862208"/>
              <a:gd name="connsiteX1422" fmla="*/ 279097 w 1004044"/>
              <a:gd name="connsiteY1422" fmla="*/ 376395 h 862208"/>
              <a:gd name="connsiteX1423" fmla="*/ 279837 w 1004044"/>
              <a:gd name="connsiteY1423" fmla="*/ 376840 h 862208"/>
              <a:gd name="connsiteX1424" fmla="*/ 280066 w 1004044"/>
              <a:gd name="connsiteY1424" fmla="*/ 377716 h 862208"/>
              <a:gd name="connsiteX1425" fmla="*/ 279633 w 1004044"/>
              <a:gd name="connsiteY1425" fmla="*/ 380372 h 862208"/>
              <a:gd name="connsiteX1426" fmla="*/ 280606 w 1004044"/>
              <a:gd name="connsiteY1426" fmla="*/ 383354 h 862208"/>
              <a:gd name="connsiteX1427" fmla="*/ 280910 w 1004044"/>
              <a:gd name="connsiteY1427" fmla="*/ 384285 h 862208"/>
              <a:gd name="connsiteX1428" fmla="*/ 279275 w 1004044"/>
              <a:gd name="connsiteY1428" fmla="*/ 389174 h 862208"/>
              <a:gd name="connsiteX1429" fmla="*/ 279579 w 1004044"/>
              <a:gd name="connsiteY1429" fmla="*/ 390168 h 862208"/>
              <a:gd name="connsiteX1430" fmla="*/ 280808 w 1004044"/>
              <a:gd name="connsiteY1430" fmla="*/ 391352 h 862208"/>
              <a:gd name="connsiteX1431" fmla="*/ 280742 w 1004044"/>
              <a:gd name="connsiteY1431" fmla="*/ 392220 h 862208"/>
              <a:gd name="connsiteX1432" fmla="*/ 277465 w 1004044"/>
              <a:gd name="connsiteY1432" fmla="*/ 392141 h 862208"/>
              <a:gd name="connsiteX1433" fmla="*/ 276284 w 1004044"/>
              <a:gd name="connsiteY1433" fmla="*/ 393065 h 862208"/>
              <a:gd name="connsiteX1434" fmla="*/ 275987 w 1004044"/>
              <a:gd name="connsiteY1434" fmla="*/ 394419 h 862208"/>
              <a:gd name="connsiteX1435" fmla="*/ 275903 w 1004044"/>
              <a:gd name="connsiteY1435" fmla="*/ 394798 h 862208"/>
              <a:gd name="connsiteX1436" fmla="*/ 276817 w 1004044"/>
              <a:gd name="connsiteY1436" fmla="*/ 397346 h 862208"/>
              <a:gd name="connsiteX1437" fmla="*/ 276626 w 1004044"/>
              <a:gd name="connsiteY1437" fmla="*/ 398337 h 862208"/>
              <a:gd name="connsiteX1438" fmla="*/ 275321 w 1004044"/>
              <a:gd name="connsiteY1438" fmla="*/ 399445 h 862208"/>
              <a:gd name="connsiteX1439" fmla="*/ 276165 w 1004044"/>
              <a:gd name="connsiteY1439" fmla="*/ 403295 h 862208"/>
              <a:gd name="connsiteX1440" fmla="*/ 275883 w 1004044"/>
              <a:gd name="connsiteY1440" fmla="*/ 404068 h 862208"/>
              <a:gd name="connsiteX1441" fmla="*/ 275601 w 1004044"/>
              <a:gd name="connsiteY1441" fmla="*/ 404841 h 862208"/>
              <a:gd name="connsiteX1442" fmla="*/ 276762 w 1004044"/>
              <a:gd name="connsiteY1442" fmla="*/ 407202 h 862208"/>
              <a:gd name="connsiteX1443" fmla="*/ 277869 w 1004044"/>
              <a:gd name="connsiteY1443" fmla="*/ 408386 h 862208"/>
              <a:gd name="connsiteX1444" fmla="*/ 279473 w 1004044"/>
              <a:gd name="connsiteY1444" fmla="*/ 409078 h 862208"/>
              <a:gd name="connsiteX1445" fmla="*/ 280053 w 1004044"/>
              <a:gd name="connsiteY1445" fmla="*/ 410682 h 862208"/>
              <a:gd name="connsiteX1446" fmla="*/ 280326 w 1004044"/>
              <a:gd name="connsiteY1446" fmla="*/ 411437 h 862208"/>
              <a:gd name="connsiteX1447" fmla="*/ 280472 w 1004044"/>
              <a:gd name="connsiteY1447" fmla="*/ 411549 h 862208"/>
              <a:gd name="connsiteX1448" fmla="*/ 281557 w 1004044"/>
              <a:gd name="connsiteY1448" fmla="*/ 412374 h 862208"/>
              <a:gd name="connsiteX1449" fmla="*/ 281762 w 1004044"/>
              <a:gd name="connsiteY1449" fmla="*/ 412731 h 862208"/>
              <a:gd name="connsiteX1450" fmla="*/ 281986 w 1004044"/>
              <a:gd name="connsiteY1450" fmla="*/ 413120 h 862208"/>
              <a:gd name="connsiteX1451" fmla="*/ 281422 w 1004044"/>
              <a:gd name="connsiteY1451" fmla="*/ 414482 h 862208"/>
              <a:gd name="connsiteX1452" fmla="*/ 281974 w 1004044"/>
              <a:gd name="connsiteY1452" fmla="*/ 415043 h 862208"/>
              <a:gd name="connsiteX1453" fmla="*/ 282723 w 1004044"/>
              <a:gd name="connsiteY1453" fmla="*/ 415159 h 862208"/>
              <a:gd name="connsiteX1454" fmla="*/ 284447 w 1004044"/>
              <a:gd name="connsiteY1454" fmla="*/ 415427 h 862208"/>
              <a:gd name="connsiteX1455" fmla="*/ 284998 w 1004044"/>
              <a:gd name="connsiteY1455" fmla="*/ 416237 h 862208"/>
              <a:gd name="connsiteX1456" fmla="*/ 285050 w 1004044"/>
              <a:gd name="connsiteY1456" fmla="*/ 416755 h 862208"/>
              <a:gd name="connsiteX1457" fmla="*/ 285174 w 1004044"/>
              <a:gd name="connsiteY1457" fmla="*/ 417973 h 862208"/>
              <a:gd name="connsiteX1458" fmla="*/ 285462 w 1004044"/>
              <a:gd name="connsiteY1458" fmla="*/ 421757 h 862208"/>
              <a:gd name="connsiteX1459" fmla="*/ 288356 w 1004044"/>
              <a:gd name="connsiteY1459" fmla="*/ 423881 h 862208"/>
              <a:gd name="connsiteX1460" fmla="*/ 288044 w 1004044"/>
              <a:gd name="connsiteY1460" fmla="*/ 424499 h 862208"/>
              <a:gd name="connsiteX1461" fmla="*/ 287424 w 1004044"/>
              <a:gd name="connsiteY1461" fmla="*/ 424682 h 862208"/>
              <a:gd name="connsiteX1462" fmla="*/ 286804 w 1004044"/>
              <a:gd name="connsiteY1462" fmla="*/ 424865 h 862208"/>
              <a:gd name="connsiteX1463" fmla="*/ 286700 w 1004044"/>
              <a:gd name="connsiteY1463" fmla="*/ 425042 h 862208"/>
              <a:gd name="connsiteX1464" fmla="*/ 286368 w 1004044"/>
              <a:gd name="connsiteY1464" fmla="*/ 425606 h 862208"/>
              <a:gd name="connsiteX1465" fmla="*/ 288144 w 1004044"/>
              <a:gd name="connsiteY1465" fmla="*/ 428778 h 862208"/>
              <a:gd name="connsiteX1466" fmla="*/ 288170 w 1004044"/>
              <a:gd name="connsiteY1466" fmla="*/ 429491 h 862208"/>
              <a:gd name="connsiteX1467" fmla="*/ 288198 w 1004044"/>
              <a:gd name="connsiteY1467" fmla="*/ 430204 h 862208"/>
              <a:gd name="connsiteX1468" fmla="*/ 288158 w 1004044"/>
              <a:gd name="connsiteY1468" fmla="*/ 431523 h 862208"/>
              <a:gd name="connsiteX1469" fmla="*/ 288121 w 1004044"/>
              <a:gd name="connsiteY1469" fmla="*/ 432746 h 862208"/>
              <a:gd name="connsiteX1470" fmla="*/ 287714 w 1004044"/>
              <a:gd name="connsiteY1470" fmla="*/ 433089 h 862208"/>
              <a:gd name="connsiteX1471" fmla="*/ 286878 w 1004044"/>
              <a:gd name="connsiteY1471" fmla="*/ 433793 h 862208"/>
              <a:gd name="connsiteX1472" fmla="*/ 286710 w 1004044"/>
              <a:gd name="connsiteY1472" fmla="*/ 434373 h 862208"/>
              <a:gd name="connsiteX1473" fmla="*/ 286626 w 1004044"/>
              <a:gd name="connsiteY1473" fmla="*/ 434660 h 862208"/>
              <a:gd name="connsiteX1474" fmla="*/ 287848 w 1004044"/>
              <a:gd name="connsiteY1474" fmla="*/ 437270 h 862208"/>
              <a:gd name="connsiteX1475" fmla="*/ 290003 w 1004044"/>
              <a:gd name="connsiteY1475" fmla="*/ 438894 h 862208"/>
              <a:gd name="connsiteX1476" fmla="*/ 290240 w 1004044"/>
              <a:gd name="connsiteY1476" fmla="*/ 440941 h 862208"/>
              <a:gd name="connsiteX1477" fmla="*/ 292151 w 1004044"/>
              <a:gd name="connsiteY1477" fmla="*/ 441758 h 862208"/>
              <a:gd name="connsiteX1478" fmla="*/ 292271 w 1004044"/>
              <a:gd name="connsiteY1478" fmla="*/ 441878 h 862208"/>
              <a:gd name="connsiteX1479" fmla="*/ 293013 w 1004044"/>
              <a:gd name="connsiteY1479" fmla="*/ 442630 h 862208"/>
              <a:gd name="connsiteX1480" fmla="*/ 294822 w 1004044"/>
              <a:gd name="connsiteY1480" fmla="*/ 450824 h 862208"/>
              <a:gd name="connsiteX1481" fmla="*/ 294938 w 1004044"/>
              <a:gd name="connsiteY1481" fmla="*/ 452065 h 862208"/>
              <a:gd name="connsiteX1482" fmla="*/ 296288 w 1004044"/>
              <a:gd name="connsiteY1482" fmla="*/ 453746 h 862208"/>
              <a:gd name="connsiteX1483" fmla="*/ 296278 w 1004044"/>
              <a:gd name="connsiteY1483" fmla="*/ 455420 h 862208"/>
              <a:gd name="connsiteX1484" fmla="*/ 296467 w 1004044"/>
              <a:gd name="connsiteY1484" fmla="*/ 455999 h 862208"/>
              <a:gd name="connsiteX1485" fmla="*/ 296764 w 1004044"/>
              <a:gd name="connsiteY1485" fmla="*/ 456911 h 862208"/>
              <a:gd name="connsiteX1486" fmla="*/ 297436 w 1004044"/>
              <a:gd name="connsiteY1486" fmla="*/ 457446 h 862208"/>
              <a:gd name="connsiteX1487" fmla="*/ 297627 w 1004044"/>
              <a:gd name="connsiteY1487" fmla="*/ 457598 h 862208"/>
              <a:gd name="connsiteX1488" fmla="*/ 299047 w 1004044"/>
              <a:gd name="connsiteY1488" fmla="*/ 457853 h 862208"/>
              <a:gd name="connsiteX1489" fmla="*/ 299413 w 1004044"/>
              <a:gd name="connsiteY1489" fmla="*/ 458723 h 862208"/>
              <a:gd name="connsiteX1490" fmla="*/ 298911 w 1004044"/>
              <a:gd name="connsiteY1490" fmla="*/ 460023 h 862208"/>
              <a:gd name="connsiteX1491" fmla="*/ 298967 w 1004044"/>
              <a:gd name="connsiteY1491" fmla="*/ 461015 h 862208"/>
              <a:gd name="connsiteX1492" fmla="*/ 300509 w 1004044"/>
              <a:gd name="connsiteY1492" fmla="*/ 461767 h 862208"/>
              <a:gd name="connsiteX1493" fmla="*/ 301597 w 1004044"/>
              <a:gd name="connsiteY1493" fmla="*/ 461836 h 862208"/>
              <a:gd name="connsiteX1494" fmla="*/ 302672 w 1004044"/>
              <a:gd name="connsiteY1494" fmla="*/ 461903 h 862208"/>
              <a:gd name="connsiteX1495" fmla="*/ 303041 w 1004044"/>
              <a:gd name="connsiteY1495" fmla="*/ 462465 h 862208"/>
              <a:gd name="connsiteX1496" fmla="*/ 303162 w 1004044"/>
              <a:gd name="connsiteY1496" fmla="*/ 462650 h 862208"/>
              <a:gd name="connsiteX1497" fmla="*/ 302966 w 1004044"/>
              <a:gd name="connsiteY1497" fmla="*/ 464571 h 862208"/>
              <a:gd name="connsiteX1498" fmla="*/ 303228 w 1004044"/>
              <a:gd name="connsiteY1498" fmla="*/ 464961 h 862208"/>
              <a:gd name="connsiteX1499" fmla="*/ 303885 w 1004044"/>
              <a:gd name="connsiteY1499" fmla="*/ 465940 h 862208"/>
              <a:gd name="connsiteX1500" fmla="*/ 305335 w 1004044"/>
              <a:gd name="connsiteY1500" fmla="*/ 465720 h 862208"/>
              <a:gd name="connsiteX1501" fmla="*/ 307041 w 1004044"/>
              <a:gd name="connsiteY1501" fmla="*/ 465461 h 862208"/>
              <a:gd name="connsiteX1502" fmla="*/ 307162 w 1004044"/>
              <a:gd name="connsiteY1502" fmla="*/ 465707 h 862208"/>
              <a:gd name="connsiteX1503" fmla="*/ 307592 w 1004044"/>
              <a:gd name="connsiteY1503" fmla="*/ 466580 h 862208"/>
              <a:gd name="connsiteX1504" fmla="*/ 307213 w 1004044"/>
              <a:gd name="connsiteY1504" fmla="*/ 467899 h 862208"/>
              <a:gd name="connsiteX1505" fmla="*/ 307023 w 1004044"/>
              <a:gd name="connsiteY1505" fmla="*/ 468561 h 862208"/>
              <a:gd name="connsiteX1506" fmla="*/ 308750 w 1004044"/>
              <a:gd name="connsiteY1506" fmla="*/ 469314 h 862208"/>
              <a:gd name="connsiteX1507" fmla="*/ 310179 w 1004044"/>
              <a:gd name="connsiteY1507" fmla="*/ 471188 h 862208"/>
              <a:gd name="connsiteX1508" fmla="*/ 311266 w 1004044"/>
              <a:gd name="connsiteY1508" fmla="*/ 472614 h 862208"/>
              <a:gd name="connsiteX1509" fmla="*/ 311137 w 1004044"/>
              <a:gd name="connsiteY1509" fmla="*/ 473564 h 862208"/>
              <a:gd name="connsiteX1510" fmla="*/ 311073 w 1004044"/>
              <a:gd name="connsiteY1510" fmla="*/ 474039 h 862208"/>
              <a:gd name="connsiteX1511" fmla="*/ 311161 w 1004044"/>
              <a:gd name="connsiteY1511" fmla="*/ 474265 h 862208"/>
              <a:gd name="connsiteX1512" fmla="*/ 311438 w 1004044"/>
              <a:gd name="connsiteY1512" fmla="*/ 474971 h 862208"/>
              <a:gd name="connsiteX1513" fmla="*/ 311927 w 1004044"/>
              <a:gd name="connsiteY1513" fmla="*/ 475091 h 862208"/>
              <a:gd name="connsiteX1514" fmla="*/ 312113 w 1004044"/>
              <a:gd name="connsiteY1514" fmla="*/ 475136 h 862208"/>
              <a:gd name="connsiteX1515" fmla="*/ 312734 w 1004044"/>
              <a:gd name="connsiteY1515" fmla="*/ 475288 h 862208"/>
              <a:gd name="connsiteX1516" fmla="*/ 312847 w 1004044"/>
              <a:gd name="connsiteY1516" fmla="*/ 475722 h 862208"/>
              <a:gd name="connsiteX1517" fmla="*/ 312886 w 1004044"/>
              <a:gd name="connsiteY1517" fmla="*/ 475874 h 862208"/>
              <a:gd name="connsiteX1518" fmla="*/ 312976 w 1004044"/>
              <a:gd name="connsiteY1518" fmla="*/ 476220 h 862208"/>
              <a:gd name="connsiteX1519" fmla="*/ 312800 w 1004044"/>
              <a:gd name="connsiteY1519" fmla="*/ 477763 h 862208"/>
              <a:gd name="connsiteX1520" fmla="*/ 312651 w 1004044"/>
              <a:gd name="connsiteY1520" fmla="*/ 479070 h 862208"/>
              <a:gd name="connsiteX1521" fmla="*/ 313449 w 1004044"/>
              <a:gd name="connsiteY1521" fmla="*/ 480373 h 862208"/>
              <a:gd name="connsiteX1522" fmla="*/ 314060 w 1004044"/>
              <a:gd name="connsiteY1522" fmla="*/ 481372 h 862208"/>
              <a:gd name="connsiteX1523" fmla="*/ 313894 w 1004044"/>
              <a:gd name="connsiteY1523" fmla="*/ 481629 h 862208"/>
              <a:gd name="connsiteX1524" fmla="*/ 313624 w 1004044"/>
              <a:gd name="connsiteY1524" fmla="*/ 482051 h 862208"/>
              <a:gd name="connsiteX1525" fmla="*/ 312198 w 1004044"/>
              <a:gd name="connsiteY1525" fmla="*/ 482540 h 862208"/>
              <a:gd name="connsiteX1526" fmla="*/ 311931 w 1004044"/>
              <a:gd name="connsiteY1526" fmla="*/ 485887 h 862208"/>
              <a:gd name="connsiteX1527" fmla="*/ 311922 w 1004044"/>
              <a:gd name="connsiteY1527" fmla="*/ 487747 h 862208"/>
              <a:gd name="connsiteX1528" fmla="*/ 312259 w 1004044"/>
              <a:gd name="connsiteY1528" fmla="*/ 488090 h 862208"/>
              <a:gd name="connsiteX1529" fmla="*/ 312597 w 1004044"/>
              <a:gd name="connsiteY1529" fmla="*/ 488433 h 862208"/>
              <a:gd name="connsiteX1530" fmla="*/ 313434 w 1004044"/>
              <a:gd name="connsiteY1530" fmla="*/ 488375 h 862208"/>
              <a:gd name="connsiteX1531" fmla="*/ 314267 w 1004044"/>
              <a:gd name="connsiteY1531" fmla="*/ 488318 h 862208"/>
              <a:gd name="connsiteX1532" fmla="*/ 316785 w 1004044"/>
              <a:gd name="connsiteY1532" fmla="*/ 491370 h 862208"/>
              <a:gd name="connsiteX1533" fmla="*/ 316716 w 1004044"/>
              <a:gd name="connsiteY1533" fmla="*/ 491765 h 862208"/>
              <a:gd name="connsiteX1534" fmla="*/ 316657 w 1004044"/>
              <a:gd name="connsiteY1534" fmla="*/ 492113 h 862208"/>
              <a:gd name="connsiteX1535" fmla="*/ 315759 w 1004044"/>
              <a:gd name="connsiteY1535" fmla="*/ 492646 h 862208"/>
              <a:gd name="connsiteX1536" fmla="*/ 315105 w 1004044"/>
              <a:gd name="connsiteY1536" fmla="*/ 493035 h 862208"/>
              <a:gd name="connsiteX1537" fmla="*/ 321575 w 1004044"/>
              <a:gd name="connsiteY1537" fmla="*/ 496542 h 862208"/>
              <a:gd name="connsiteX1538" fmla="*/ 322630 w 1004044"/>
              <a:gd name="connsiteY1538" fmla="*/ 496052 h 862208"/>
              <a:gd name="connsiteX1539" fmla="*/ 322885 w 1004044"/>
              <a:gd name="connsiteY1539" fmla="*/ 495477 h 862208"/>
              <a:gd name="connsiteX1540" fmla="*/ 323319 w 1004044"/>
              <a:gd name="connsiteY1540" fmla="*/ 494505 h 862208"/>
              <a:gd name="connsiteX1541" fmla="*/ 324556 w 1004044"/>
              <a:gd name="connsiteY1541" fmla="*/ 494202 h 862208"/>
              <a:gd name="connsiteX1542" fmla="*/ 325933 w 1004044"/>
              <a:gd name="connsiteY1542" fmla="*/ 495791 h 862208"/>
              <a:gd name="connsiteX1543" fmla="*/ 326337 w 1004044"/>
              <a:gd name="connsiteY1543" fmla="*/ 496258 h 862208"/>
              <a:gd name="connsiteX1544" fmla="*/ 326052 w 1004044"/>
              <a:gd name="connsiteY1544" fmla="*/ 496727 h 862208"/>
              <a:gd name="connsiteX1545" fmla="*/ 325962 w 1004044"/>
              <a:gd name="connsiteY1545" fmla="*/ 496876 h 862208"/>
              <a:gd name="connsiteX1546" fmla="*/ 326061 w 1004044"/>
              <a:gd name="connsiteY1546" fmla="*/ 497106 h 862208"/>
              <a:gd name="connsiteX1547" fmla="*/ 326389 w 1004044"/>
              <a:gd name="connsiteY1547" fmla="*/ 497871 h 862208"/>
              <a:gd name="connsiteX1548" fmla="*/ 328481 w 1004044"/>
              <a:gd name="connsiteY1548" fmla="*/ 499866 h 862208"/>
              <a:gd name="connsiteX1549" fmla="*/ 328656 w 1004044"/>
              <a:gd name="connsiteY1549" fmla="*/ 501665 h 862208"/>
              <a:gd name="connsiteX1550" fmla="*/ 327653 w 1004044"/>
              <a:gd name="connsiteY1550" fmla="*/ 503830 h 862208"/>
              <a:gd name="connsiteX1551" fmla="*/ 326664 w 1004044"/>
              <a:gd name="connsiteY1551" fmla="*/ 504011 h 862208"/>
              <a:gd name="connsiteX1552" fmla="*/ 326337 w 1004044"/>
              <a:gd name="connsiteY1552" fmla="*/ 504269 h 862208"/>
              <a:gd name="connsiteX1553" fmla="*/ 325732 w 1004044"/>
              <a:gd name="connsiteY1553" fmla="*/ 504750 h 862208"/>
              <a:gd name="connsiteX1554" fmla="*/ 326715 w 1004044"/>
              <a:gd name="connsiteY1554" fmla="*/ 505933 h 862208"/>
              <a:gd name="connsiteX1555" fmla="*/ 323233 w 1004044"/>
              <a:gd name="connsiteY1555" fmla="*/ 509387 h 862208"/>
              <a:gd name="connsiteX1556" fmla="*/ 322854 w 1004044"/>
              <a:gd name="connsiteY1556" fmla="*/ 510687 h 862208"/>
              <a:gd name="connsiteX1557" fmla="*/ 323332 w 1004044"/>
              <a:gd name="connsiteY1557" fmla="*/ 513728 h 862208"/>
              <a:gd name="connsiteX1558" fmla="*/ 322584 w 1004044"/>
              <a:gd name="connsiteY1558" fmla="*/ 514592 h 862208"/>
              <a:gd name="connsiteX1559" fmla="*/ 317224 w 1004044"/>
              <a:gd name="connsiteY1559" fmla="*/ 515105 h 862208"/>
              <a:gd name="connsiteX1560" fmla="*/ 315226 w 1004044"/>
              <a:gd name="connsiteY1560" fmla="*/ 515296 h 862208"/>
              <a:gd name="connsiteX1561" fmla="*/ 316757 w 1004044"/>
              <a:gd name="connsiteY1561" fmla="*/ 517784 h 862208"/>
              <a:gd name="connsiteX1562" fmla="*/ 318116 w 1004044"/>
              <a:gd name="connsiteY1562" fmla="*/ 517978 h 862208"/>
              <a:gd name="connsiteX1563" fmla="*/ 318467 w 1004044"/>
              <a:gd name="connsiteY1563" fmla="*/ 517657 h 862208"/>
              <a:gd name="connsiteX1564" fmla="*/ 319669 w 1004044"/>
              <a:gd name="connsiteY1564" fmla="*/ 516560 h 862208"/>
              <a:gd name="connsiteX1565" fmla="*/ 319988 w 1004044"/>
              <a:gd name="connsiteY1565" fmla="*/ 516834 h 862208"/>
              <a:gd name="connsiteX1566" fmla="*/ 322068 w 1004044"/>
              <a:gd name="connsiteY1566" fmla="*/ 518619 h 862208"/>
              <a:gd name="connsiteX1567" fmla="*/ 321137 w 1004044"/>
              <a:gd name="connsiteY1567" fmla="*/ 519110 h 862208"/>
              <a:gd name="connsiteX1568" fmla="*/ 319590 w 1004044"/>
              <a:gd name="connsiteY1568" fmla="*/ 519230 h 862208"/>
              <a:gd name="connsiteX1569" fmla="*/ 319337 w 1004044"/>
              <a:gd name="connsiteY1569" fmla="*/ 520498 h 862208"/>
              <a:gd name="connsiteX1570" fmla="*/ 319082 w 1004044"/>
              <a:gd name="connsiteY1570" fmla="*/ 521765 h 862208"/>
              <a:gd name="connsiteX1571" fmla="*/ 319471 w 1004044"/>
              <a:gd name="connsiteY1571" fmla="*/ 523364 h 862208"/>
              <a:gd name="connsiteX1572" fmla="*/ 319566 w 1004044"/>
              <a:gd name="connsiteY1572" fmla="*/ 523752 h 862208"/>
              <a:gd name="connsiteX1573" fmla="*/ 320675 w 1004044"/>
              <a:gd name="connsiteY1573" fmla="*/ 524378 h 862208"/>
              <a:gd name="connsiteX1574" fmla="*/ 321278 w 1004044"/>
              <a:gd name="connsiteY1574" fmla="*/ 523222 h 862208"/>
              <a:gd name="connsiteX1575" fmla="*/ 321674 w 1004044"/>
              <a:gd name="connsiteY1575" fmla="*/ 522462 h 862208"/>
              <a:gd name="connsiteX1576" fmla="*/ 322352 w 1004044"/>
              <a:gd name="connsiteY1576" fmla="*/ 522026 h 862208"/>
              <a:gd name="connsiteX1577" fmla="*/ 322728 w 1004044"/>
              <a:gd name="connsiteY1577" fmla="*/ 521785 h 862208"/>
              <a:gd name="connsiteX1578" fmla="*/ 324072 w 1004044"/>
              <a:gd name="connsiteY1578" fmla="*/ 524583 h 862208"/>
              <a:gd name="connsiteX1579" fmla="*/ 325976 w 1004044"/>
              <a:gd name="connsiteY1579" fmla="*/ 526764 h 862208"/>
              <a:gd name="connsiteX1580" fmla="*/ 325284 w 1004044"/>
              <a:gd name="connsiteY1580" fmla="*/ 528930 h 862208"/>
              <a:gd name="connsiteX1581" fmla="*/ 326885 w 1004044"/>
              <a:gd name="connsiteY1581" fmla="*/ 530207 h 862208"/>
              <a:gd name="connsiteX1582" fmla="*/ 327867 w 1004044"/>
              <a:gd name="connsiteY1582" fmla="*/ 530991 h 862208"/>
              <a:gd name="connsiteX1583" fmla="*/ 328466 w 1004044"/>
              <a:gd name="connsiteY1583" fmla="*/ 534466 h 862208"/>
              <a:gd name="connsiteX1584" fmla="*/ 329107 w 1004044"/>
              <a:gd name="connsiteY1584" fmla="*/ 533884 h 862208"/>
              <a:gd name="connsiteX1585" fmla="*/ 330641 w 1004044"/>
              <a:gd name="connsiteY1585" fmla="*/ 532494 h 862208"/>
              <a:gd name="connsiteX1586" fmla="*/ 330770 w 1004044"/>
              <a:gd name="connsiteY1586" fmla="*/ 532977 h 862208"/>
              <a:gd name="connsiteX1587" fmla="*/ 330943 w 1004044"/>
              <a:gd name="connsiteY1587" fmla="*/ 533612 h 862208"/>
              <a:gd name="connsiteX1588" fmla="*/ 330817 w 1004044"/>
              <a:gd name="connsiteY1588" fmla="*/ 534570 h 862208"/>
              <a:gd name="connsiteX1589" fmla="*/ 330683 w 1004044"/>
              <a:gd name="connsiteY1589" fmla="*/ 535594 h 862208"/>
              <a:gd name="connsiteX1590" fmla="*/ 331406 w 1004044"/>
              <a:gd name="connsiteY1590" fmla="*/ 539071 h 862208"/>
              <a:gd name="connsiteX1591" fmla="*/ 331651 w 1004044"/>
              <a:gd name="connsiteY1591" fmla="*/ 539444 h 862208"/>
              <a:gd name="connsiteX1592" fmla="*/ 331895 w 1004044"/>
              <a:gd name="connsiteY1592" fmla="*/ 539818 h 862208"/>
              <a:gd name="connsiteX1593" fmla="*/ 332635 w 1004044"/>
              <a:gd name="connsiteY1593" fmla="*/ 539946 h 862208"/>
              <a:gd name="connsiteX1594" fmla="*/ 332936 w 1004044"/>
              <a:gd name="connsiteY1594" fmla="*/ 539631 h 862208"/>
              <a:gd name="connsiteX1595" fmla="*/ 333755 w 1004044"/>
              <a:gd name="connsiteY1595" fmla="*/ 538774 h 862208"/>
              <a:gd name="connsiteX1596" fmla="*/ 334730 w 1004044"/>
              <a:gd name="connsiteY1596" fmla="*/ 538593 h 862208"/>
              <a:gd name="connsiteX1597" fmla="*/ 335055 w 1004044"/>
              <a:gd name="connsiteY1597" fmla="*/ 538533 h 862208"/>
              <a:gd name="connsiteX1598" fmla="*/ 336162 w 1004044"/>
              <a:gd name="connsiteY1598" fmla="*/ 539407 h 862208"/>
              <a:gd name="connsiteX1599" fmla="*/ 336800 w 1004044"/>
              <a:gd name="connsiteY1599" fmla="*/ 541011 h 862208"/>
              <a:gd name="connsiteX1600" fmla="*/ 337076 w 1004044"/>
              <a:gd name="connsiteY1600" fmla="*/ 541706 h 862208"/>
              <a:gd name="connsiteX1601" fmla="*/ 337815 w 1004044"/>
              <a:gd name="connsiteY1601" fmla="*/ 541711 h 862208"/>
              <a:gd name="connsiteX1602" fmla="*/ 338381 w 1004044"/>
              <a:gd name="connsiteY1602" fmla="*/ 541198 h 862208"/>
              <a:gd name="connsiteX1603" fmla="*/ 339308 w 1004044"/>
              <a:gd name="connsiteY1603" fmla="*/ 540354 h 862208"/>
              <a:gd name="connsiteX1604" fmla="*/ 340113 w 1004044"/>
              <a:gd name="connsiteY1604" fmla="*/ 540173 h 862208"/>
              <a:gd name="connsiteX1605" fmla="*/ 341218 w 1004044"/>
              <a:gd name="connsiteY1605" fmla="*/ 541233 h 862208"/>
              <a:gd name="connsiteX1606" fmla="*/ 342199 w 1004044"/>
              <a:gd name="connsiteY1606" fmla="*/ 541105 h 862208"/>
              <a:gd name="connsiteX1607" fmla="*/ 342580 w 1004044"/>
              <a:gd name="connsiteY1607" fmla="*/ 541055 h 862208"/>
              <a:gd name="connsiteX1608" fmla="*/ 343198 w 1004044"/>
              <a:gd name="connsiteY1608" fmla="*/ 541573 h 862208"/>
              <a:gd name="connsiteX1609" fmla="*/ 345040 w 1004044"/>
              <a:gd name="connsiteY1609" fmla="*/ 543115 h 862208"/>
              <a:gd name="connsiteX1610" fmla="*/ 345733 w 1004044"/>
              <a:gd name="connsiteY1610" fmla="*/ 543550 h 862208"/>
              <a:gd name="connsiteX1611" fmla="*/ 346169 w 1004044"/>
              <a:gd name="connsiteY1611" fmla="*/ 543824 h 862208"/>
              <a:gd name="connsiteX1612" fmla="*/ 348426 w 1004044"/>
              <a:gd name="connsiteY1612" fmla="*/ 545242 h 862208"/>
              <a:gd name="connsiteX1613" fmla="*/ 349222 w 1004044"/>
              <a:gd name="connsiteY1613" fmla="*/ 546548 h 862208"/>
              <a:gd name="connsiteX1614" fmla="*/ 349700 w 1004044"/>
              <a:gd name="connsiteY1614" fmla="*/ 549403 h 862208"/>
              <a:gd name="connsiteX1615" fmla="*/ 350128 w 1004044"/>
              <a:gd name="connsiteY1615" fmla="*/ 550075 h 862208"/>
              <a:gd name="connsiteX1616" fmla="*/ 350419 w 1004044"/>
              <a:gd name="connsiteY1616" fmla="*/ 550489 h 862208"/>
              <a:gd name="connsiteX1617" fmla="*/ 350990 w 1004044"/>
              <a:gd name="connsiteY1617" fmla="*/ 550837 h 862208"/>
              <a:gd name="connsiteX1618" fmla="*/ 353835 w 1004044"/>
              <a:gd name="connsiteY1618" fmla="*/ 551186 h 862208"/>
              <a:gd name="connsiteX1619" fmla="*/ 354695 w 1004044"/>
              <a:gd name="connsiteY1619" fmla="*/ 551292 h 862208"/>
              <a:gd name="connsiteX1620" fmla="*/ 354904 w 1004044"/>
              <a:gd name="connsiteY1620" fmla="*/ 551417 h 862208"/>
              <a:gd name="connsiteX1621" fmla="*/ 355741 w 1004044"/>
              <a:gd name="connsiteY1621" fmla="*/ 551918 h 862208"/>
              <a:gd name="connsiteX1622" fmla="*/ 357398 w 1004044"/>
              <a:gd name="connsiteY1622" fmla="*/ 553973 h 862208"/>
              <a:gd name="connsiteX1623" fmla="*/ 362450 w 1004044"/>
              <a:gd name="connsiteY1623" fmla="*/ 556544 h 862208"/>
              <a:gd name="connsiteX1624" fmla="*/ 362790 w 1004044"/>
              <a:gd name="connsiteY1624" fmla="*/ 557478 h 862208"/>
              <a:gd name="connsiteX1625" fmla="*/ 363423 w 1004044"/>
              <a:gd name="connsiteY1625" fmla="*/ 559216 h 862208"/>
              <a:gd name="connsiteX1626" fmla="*/ 363250 w 1004044"/>
              <a:gd name="connsiteY1626" fmla="*/ 561184 h 862208"/>
              <a:gd name="connsiteX1627" fmla="*/ 362513 w 1004044"/>
              <a:gd name="connsiteY1627" fmla="*/ 562894 h 862208"/>
              <a:gd name="connsiteX1628" fmla="*/ 361891 w 1004044"/>
              <a:gd name="connsiteY1628" fmla="*/ 564052 h 862208"/>
              <a:gd name="connsiteX1629" fmla="*/ 361049 w 1004044"/>
              <a:gd name="connsiteY1629" fmla="*/ 565097 h 862208"/>
              <a:gd name="connsiteX1630" fmla="*/ 360205 w 1004044"/>
              <a:gd name="connsiteY1630" fmla="*/ 566198 h 862208"/>
              <a:gd name="connsiteX1631" fmla="*/ 359420 w 1004044"/>
              <a:gd name="connsiteY1631" fmla="*/ 567133 h 862208"/>
              <a:gd name="connsiteX1632" fmla="*/ 358243 w 1004044"/>
              <a:gd name="connsiteY1632" fmla="*/ 568341 h 862208"/>
              <a:gd name="connsiteX1633" fmla="*/ 356515 w 1004044"/>
              <a:gd name="connsiteY1633" fmla="*/ 569434 h 862208"/>
              <a:gd name="connsiteX1634" fmla="*/ 354841 w 1004044"/>
              <a:gd name="connsiteY1634" fmla="*/ 570472 h 862208"/>
              <a:gd name="connsiteX1635" fmla="*/ 354123 w 1004044"/>
              <a:gd name="connsiteY1635" fmla="*/ 570300 h 862208"/>
              <a:gd name="connsiteX1636" fmla="*/ 353132 w 1004044"/>
              <a:gd name="connsiteY1636" fmla="*/ 569627 h 862208"/>
              <a:gd name="connsiteX1637" fmla="*/ 351923 w 1004044"/>
              <a:gd name="connsiteY1637" fmla="*/ 568565 h 862208"/>
              <a:gd name="connsiteX1638" fmla="*/ 350107 w 1004044"/>
              <a:gd name="connsiteY1638" fmla="*/ 567165 h 862208"/>
              <a:gd name="connsiteX1639" fmla="*/ 348735 w 1004044"/>
              <a:gd name="connsiteY1639" fmla="*/ 565880 h 862208"/>
              <a:gd name="connsiteX1640" fmla="*/ 345927 w 1004044"/>
              <a:gd name="connsiteY1640" fmla="*/ 563974 h 862208"/>
              <a:gd name="connsiteX1641" fmla="*/ 343668 w 1004044"/>
              <a:gd name="connsiteY1641" fmla="*/ 562681 h 862208"/>
              <a:gd name="connsiteX1642" fmla="*/ 341132 w 1004044"/>
              <a:gd name="connsiteY1642" fmla="*/ 561331 h 862208"/>
              <a:gd name="connsiteX1643" fmla="*/ 338210 w 1004044"/>
              <a:gd name="connsiteY1643" fmla="*/ 559755 h 862208"/>
              <a:gd name="connsiteX1644" fmla="*/ 335342 w 1004044"/>
              <a:gd name="connsiteY1644" fmla="*/ 558292 h 862208"/>
              <a:gd name="connsiteX1645" fmla="*/ 332361 w 1004044"/>
              <a:gd name="connsiteY1645" fmla="*/ 557159 h 862208"/>
              <a:gd name="connsiteX1646" fmla="*/ 329761 w 1004044"/>
              <a:gd name="connsiteY1646" fmla="*/ 556583 h 862208"/>
              <a:gd name="connsiteX1647" fmla="*/ 327222 w 1004044"/>
              <a:gd name="connsiteY1647" fmla="*/ 555565 h 862208"/>
              <a:gd name="connsiteX1648" fmla="*/ 324404 w 1004044"/>
              <a:gd name="connsiteY1648" fmla="*/ 554545 h 862208"/>
              <a:gd name="connsiteX1649" fmla="*/ 320918 w 1004044"/>
              <a:gd name="connsiteY1649" fmla="*/ 553906 h 862208"/>
              <a:gd name="connsiteX1650" fmla="*/ 317988 w 1004044"/>
              <a:gd name="connsiteY1650" fmla="*/ 553217 h 862208"/>
              <a:gd name="connsiteX1651" fmla="*/ 316608 w 1004044"/>
              <a:gd name="connsiteY1651" fmla="*/ 552707 h 862208"/>
              <a:gd name="connsiteX1652" fmla="*/ 314504 w 1004044"/>
              <a:gd name="connsiteY1652" fmla="*/ 552524 h 862208"/>
              <a:gd name="connsiteX1653" fmla="*/ 312895 w 1004044"/>
              <a:gd name="connsiteY1653" fmla="*/ 552621 h 862208"/>
              <a:gd name="connsiteX1654" fmla="*/ 311448 w 1004044"/>
              <a:gd name="connsiteY1654" fmla="*/ 553218 h 862208"/>
              <a:gd name="connsiteX1655" fmla="*/ 310048 w 1004044"/>
              <a:gd name="connsiteY1655" fmla="*/ 554591 h 862208"/>
              <a:gd name="connsiteX1656" fmla="*/ 309649 w 1004044"/>
              <a:gd name="connsiteY1656" fmla="*/ 555695 h 862208"/>
              <a:gd name="connsiteX1657" fmla="*/ 309637 w 1004044"/>
              <a:gd name="connsiteY1657" fmla="*/ 556747 h 862208"/>
              <a:gd name="connsiteX1658" fmla="*/ 310645 w 1004044"/>
              <a:gd name="connsiteY1658" fmla="*/ 559793 h 862208"/>
              <a:gd name="connsiteX1659" fmla="*/ 311013 w 1004044"/>
              <a:gd name="connsiteY1659" fmla="*/ 560508 h 862208"/>
              <a:gd name="connsiteX1660" fmla="*/ 311379 w 1004044"/>
              <a:gd name="connsiteY1660" fmla="*/ 561223 h 862208"/>
              <a:gd name="connsiteX1661" fmla="*/ 311737 w 1004044"/>
              <a:gd name="connsiteY1661" fmla="*/ 564747 h 862208"/>
              <a:gd name="connsiteX1662" fmla="*/ 311788 w 1004044"/>
              <a:gd name="connsiteY1662" fmla="*/ 565256 h 862208"/>
              <a:gd name="connsiteX1663" fmla="*/ 312662 w 1004044"/>
              <a:gd name="connsiteY1663" fmla="*/ 566284 h 862208"/>
              <a:gd name="connsiteX1664" fmla="*/ 312955 w 1004044"/>
              <a:gd name="connsiteY1664" fmla="*/ 566626 h 862208"/>
              <a:gd name="connsiteX1665" fmla="*/ 312442 w 1004044"/>
              <a:gd name="connsiteY1665" fmla="*/ 569910 h 862208"/>
              <a:gd name="connsiteX1666" fmla="*/ 310628 w 1004044"/>
              <a:gd name="connsiteY1666" fmla="*/ 573621 h 862208"/>
              <a:gd name="connsiteX1667" fmla="*/ 309198 w 1004044"/>
              <a:gd name="connsiteY1667" fmla="*/ 575349 h 862208"/>
              <a:gd name="connsiteX1668" fmla="*/ 309428 w 1004044"/>
              <a:gd name="connsiteY1668" fmla="*/ 578079 h 862208"/>
              <a:gd name="connsiteX1669" fmla="*/ 309052 w 1004044"/>
              <a:gd name="connsiteY1669" fmla="*/ 579069 h 862208"/>
              <a:gd name="connsiteX1670" fmla="*/ 305885 w 1004044"/>
              <a:gd name="connsiteY1670" fmla="*/ 581780 h 862208"/>
              <a:gd name="connsiteX1671" fmla="*/ 302794 w 1004044"/>
              <a:gd name="connsiteY1671" fmla="*/ 580946 h 862208"/>
              <a:gd name="connsiteX1672" fmla="*/ 299585 w 1004044"/>
              <a:gd name="connsiteY1672" fmla="*/ 580532 h 862208"/>
              <a:gd name="connsiteX1673" fmla="*/ 296041 w 1004044"/>
              <a:gd name="connsiteY1673" fmla="*/ 580059 h 862208"/>
              <a:gd name="connsiteX1674" fmla="*/ 292719 w 1004044"/>
              <a:gd name="connsiteY1674" fmla="*/ 579809 h 862208"/>
              <a:gd name="connsiteX1675" fmla="*/ 289838 w 1004044"/>
              <a:gd name="connsiteY1675" fmla="*/ 579564 h 862208"/>
              <a:gd name="connsiteX1676" fmla="*/ 288286 w 1004044"/>
              <a:gd name="connsiteY1676" fmla="*/ 579551 h 862208"/>
              <a:gd name="connsiteX1677" fmla="*/ 286123 w 1004044"/>
              <a:gd name="connsiteY1677" fmla="*/ 579754 h 862208"/>
              <a:gd name="connsiteX1678" fmla="*/ 284399 w 1004044"/>
              <a:gd name="connsiteY1678" fmla="*/ 580238 h 862208"/>
              <a:gd name="connsiteX1679" fmla="*/ 282906 w 1004044"/>
              <a:gd name="connsiteY1679" fmla="*/ 580480 h 862208"/>
              <a:gd name="connsiteX1680" fmla="*/ 281567 w 1004044"/>
              <a:gd name="connsiteY1680" fmla="*/ 580657 h 862208"/>
              <a:gd name="connsiteX1681" fmla="*/ 280460 w 1004044"/>
              <a:gd name="connsiteY1681" fmla="*/ 580537 h 862208"/>
              <a:gd name="connsiteX1682" fmla="*/ 279247 w 1004044"/>
              <a:gd name="connsiteY1682" fmla="*/ 579973 h 862208"/>
              <a:gd name="connsiteX1683" fmla="*/ 277649 w 1004044"/>
              <a:gd name="connsiteY1683" fmla="*/ 579018 h 862208"/>
              <a:gd name="connsiteX1684" fmla="*/ 275890 w 1004044"/>
              <a:gd name="connsiteY1684" fmla="*/ 577508 h 862208"/>
              <a:gd name="connsiteX1685" fmla="*/ 274023 w 1004044"/>
              <a:gd name="connsiteY1685" fmla="*/ 575831 h 862208"/>
              <a:gd name="connsiteX1686" fmla="*/ 272046 w 1004044"/>
              <a:gd name="connsiteY1686" fmla="*/ 573987 h 862208"/>
              <a:gd name="connsiteX1687" fmla="*/ 270128 w 1004044"/>
              <a:gd name="connsiteY1687" fmla="*/ 571755 h 862208"/>
              <a:gd name="connsiteX1688" fmla="*/ 267987 w 1004044"/>
              <a:gd name="connsiteY1688" fmla="*/ 569633 h 862208"/>
              <a:gd name="connsiteX1689" fmla="*/ 266231 w 1004044"/>
              <a:gd name="connsiteY1689" fmla="*/ 567901 h 862208"/>
              <a:gd name="connsiteX1690" fmla="*/ 265245 w 1004044"/>
              <a:gd name="connsiteY1690" fmla="*/ 566730 h 862208"/>
              <a:gd name="connsiteX1691" fmla="*/ 264202 w 1004044"/>
              <a:gd name="connsiteY1691" fmla="*/ 565891 h 862208"/>
              <a:gd name="connsiteX1692" fmla="*/ 262928 w 1004044"/>
              <a:gd name="connsiteY1692" fmla="*/ 565714 h 862208"/>
              <a:gd name="connsiteX1693" fmla="*/ 261048 w 1004044"/>
              <a:gd name="connsiteY1693" fmla="*/ 565255 h 862208"/>
              <a:gd name="connsiteX1694" fmla="*/ 259336 w 1004044"/>
              <a:gd name="connsiteY1694" fmla="*/ 564742 h 862208"/>
              <a:gd name="connsiteX1695" fmla="*/ 258587 w 1004044"/>
              <a:gd name="connsiteY1695" fmla="*/ 564479 h 862208"/>
              <a:gd name="connsiteX1696" fmla="*/ 256349 w 1004044"/>
              <a:gd name="connsiteY1696" fmla="*/ 564108 h 862208"/>
              <a:gd name="connsiteX1697" fmla="*/ 255081 w 1004044"/>
              <a:gd name="connsiteY1697" fmla="*/ 563377 h 862208"/>
              <a:gd name="connsiteX1698" fmla="*/ 253489 w 1004044"/>
              <a:gd name="connsiteY1698" fmla="*/ 561869 h 862208"/>
              <a:gd name="connsiteX1699" fmla="*/ 251950 w 1004044"/>
              <a:gd name="connsiteY1699" fmla="*/ 560472 h 862208"/>
              <a:gd name="connsiteX1700" fmla="*/ 250085 w 1004044"/>
              <a:gd name="connsiteY1700" fmla="*/ 558739 h 862208"/>
              <a:gd name="connsiteX1701" fmla="*/ 248215 w 1004044"/>
              <a:gd name="connsiteY1701" fmla="*/ 557118 h 862208"/>
              <a:gd name="connsiteX1702" fmla="*/ 246074 w 1004044"/>
              <a:gd name="connsiteY1702" fmla="*/ 555161 h 862208"/>
              <a:gd name="connsiteX1703" fmla="*/ 243763 w 1004044"/>
              <a:gd name="connsiteY1703" fmla="*/ 553370 h 862208"/>
              <a:gd name="connsiteX1704" fmla="*/ 241126 w 1004044"/>
              <a:gd name="connsiteY1704" fmla="*/ 551188 h 862208"/>
              <a:gd name="connsiteX1705" fmla="*/ 238320 w 1004044"/>
              <a:gd name="connsiteY1705" fmla="*/ 549005 h 862208"/>
              <a:gd name="connsiteX1706" fmla="*/ 235733 w 1004044"/>
              <a:gd name="connsiteY1706" fmla="*/ 547211 h 862208"/>
              <a:gd name="connsiteX1707" fmla="*/ 232705 w 1004044"/>
              <a:gd name="connsiteY1707" fmla="*/ 545303 h 862208"/>
              <a:gd name="connsiteX1708" fmla="*/ 229560 w 1004044"/>
              <a:gd name="connsiteY1708" fmla="*/ 543726 h 862208"/>
              <a:gd name="connsiteX1709" fmla="*/ 227132 w 1004044"/>
              <a:gd name="connsiteY1709" fmla="*/ 542598 h 862208"/>
              <a:gd name="connsiteX1710" fmla="*/ 224370 w 1004044"/>
              <a:gd name="connsiteY1710" fmla="*/ 541634 h 862208"/>
              <a:gd name="connsiteX1711" fmla="*/ 221941 w 1004044"/>
              <a:gd name="connsiteY1711" fmla="*/ 540728 h 862208"/>
              <a:gd name="connsiteX1712" fmla="*/ 219784 w 1004044"/>
              <a:gd name="connsiteY1712" fmla="*/ 540266 h 862208"/>
              <a:gd name="connsiteX1713" fmla="*/ 217626 w 1004044"/>
              <a:gd name="connsiteY1713" fmla="*/ 540027 h 862208"/>
              <a:gd name="connsiteX1714" fmla="*/ 216017 w 1004044"/>
              <a:gd name="connsiteY1714" fmla="*/ 540069 h 862208"/>
              <a:gd name="connsiteX1715" fmla="*/ 213667 w 1004044"/>
              <a:gd name="connsiteY1715" fmla="*/ 540130 h 862208"/>
              <a:gd name="connsiteX1716" fmla="*/ 212248 w 1004044"/>
              <a:gd name="connsiteY1716" fmla="*/ 540092 h 862208"/>
              <a:gd name="connsiteX1717" fmla="*/ 210696 w 1004044"/>
              <a:gd name="connsiteY1717" fmla="*/ 540024 h 862208"/>
              <a:gd name="connsiteX1718" fmla="*/ 209923 w 1004044"/>
              <a:gd name="connsiteY1718" fmla="*/ 539741 h 862208"/>
              <a:gd name="connsiteX1719" fmla="*/ 208712 w 1004044"/>
              <a:gd name="connsiteY1719" fmla="*/ 538845 h 862208"/>
              <a:gd name="connsiteX1720" fmla="*/ 206515 w 1004044"/>
              <a:gd name="connsiteY1720" fmla="*/ 536944 h 862208"/>
              <a:gd name="connsiteX1721" fmla="*/ 205253 w 1004044"/>
              <a:gd name="connsiteY1721" fmla="*/ 535715 h 862208"/>
              <a:gd name="connsiteX1722" fmla="*/ 203716 w 1004044"/>
              <a:gd name="connsiteY1722" fmla="*/ 534151 h 862208"/>
              <a:gd name="connsiteX1723" fmla="*/ 201961 w 1004044"/>
              <a:gd name="connsiteY1723" fmla="*/ 532309 h 862208"/>
              <a:gd name="connsiteX1724" fmla="*/ 200099 w 1004044"/>
              <a:gd name="connsiteY1724" fmla="*/ 530024 h 862208"/>
              <a:gd name="connsiteX1725" fmla="*/ 198405 w 1004044"/>
              <a:gd name="connsiteY1725" fmla="*/ 527739 h 862208"/>
              <a:gd name="connsiteX1726" fmla="*/ 197152 w 1004044"/>
              <a:gd name="connsiteY1726" fmla="*/ 525459 h 862208"/>
              <a:gd name="connsiteX1727" fmla="*/ 195308 w 1004044"/>
              <a:gd name="connsiteY1727" fmla="*/ 521512 h 862208"/>
              <a:gd name="connsiteX1728" fmla="*/ 194448 w 1004044"/>
              <a:gd name="connsiteY1728" fmla="*/ 518847 h 862208"/>
              <a:gd name="connsiteX1729" fmla="*/ 193491 w 1004044"/>
              <a:gd name="connsiteY1729" fmla="*/ 514798 h 862208"/>
              <a:gd name="connsiteX1730" fmla="*/ 193123 w 1004044"/>
              <a:gd name="connsiteY1730" fmla="*/ 512857 h 862208"/>
              <a:gd name="connsiteX1731" fmla="*/ 192760 w 1004044"/>
              <a:gd name="connsiteY1731" fmla="*/ 510417 h 862208"/>
              <a:gd name="connsiteX1732" fmla="*/ 192297 w 1004044"/>
              <a:gd name="connsiteY1732" fmla="*/ 506760 h 862208"/>
              <a:gd name="connsiteX1733" fmla="*/ 191491 w 1004044"/>
              <a:gd name="connsiteY1733" fmla="*/ 504262 h 862208"/>
              <a:gd name="connsiteX1734" fmla="*/ 191068 w 1004044"/>
              <a:gd name="connsiteY1734" fmla="*/ 502431 h 862208"/>
              <a:gd name="connsiteX1735" fmla="*/ 190422 w 1004044"/>
              <a:gd name="connsiteY1735" fmla="*/ 500488 h 862208"/>
              <a:gd name="connsiteX1736" fmla="*/ 189778 w 1004044"/>
              <a:gd name="connsiteY1736" fmla="*/ 498489 h 862208"/>
              <a:gd name="connsiteX1737" fmla="*/ 188852 w 1004044"/>
              <a:gd name="connsiteY1737" fmla="*/ 496710 h 862208"/>
              <a:gd name="connsiteX1738" fmla="*/ 187706 w 1004044"/>
              <a:gd name="connsiteY1738" fmla="*/ 494929 h 862208"/>
              <a:gd name="connsiteX1739" fmla="*/ 186058 w 1004044"/>
              <a:gd name="connsiteY1739" fmla="*/ 493476 h 862208"/>
              <a:gd name="connsiteX1740" fmla="*/ 183906 w 1004044"/>
              <a:gd name="connsiteY1740" fmla="*/ 492517 h 862208"/>
              <a:gd name="connsiteX1741" fmla="*/ 182305 w 1004044"/>
              <a:gd name="connsiteY1741" fmla="*/ 491950 h 862208"/>
              <a:gd name="connsiteX1742" fmla="*/ 180364 w 1004044"/>
              <a:gd name="connsiteY1742" fmla="*/ 491933 h 862208"/>
              <a:gd name="connsiteX1743" fmla="*/ 178808 w 1004044"/>
              <a:gd name="connsiteY1743" fmla="*/ 492363 h 862208"/>
              <a:gd name="connsiteX1744" fmla="*/ 177526 w 1004044"/>
              <a:gd name="connsiteY1744" fmla="*/ 493072 h 862208"/>
              <a:gd name="connsiteX1745" fmla="*/ 175910 w 1004044"/>
              <a:gd name="connsiteY1745" fmla="*/ 493889 h 862208"/>
              <a:gd name="connsiteX1746" fmla="*/ 174684 w 1004044"/>
              <a:gd name="connsiteY1746" fmla="*/ 494543 h 862208"/>
              <a:gd name="connsiteX1747" fmla="*/ 173041 w 1004044"/>
              <a:gd name="connsiteY1747" fmla="*/ 495908 h 862208"/>
              <a:gd name="connsiteX1748" fmla="*/ 172174 w 1004044"/>
              <a:gd name="connsiteY1748" fmla="*/ 495966 h 862208"/>
              <a:gd name="connsiteX1749" fmla="*/ 169700 w 1004044"/>
              <a:gd name="connsiteY1749" fmla="*/ 496388 h 862208"/>
              <a:gd name="connsiteX1750" fmla="*/ 166472 w 1004044"/>
              <a:gd name="connsiteY1750" fmla="*/ 499101 h 862208"/>
              <a:gd name="connsiteX1751" fmla="*/ 161207 w 1004044"/>
              <a:gd name="connsiteY1751" fmla="*/ 501122 h 862208"/>
              <a:gd name="connsiteX1752" fmla="*/ 159096 w 1004044"/>
              <a:gd name="connsiteY1752" fmla="*/ 503159 h 862208"/>
              <a:gd name="connsiteX1753" fmla="*/ 158457 w 1004044"/>
              <a:gd name="connsiteY1753" fmla="*/ 504014 h 862208"/>
              <a:gd name="connsiteX1754" fmla="*/ 156606 w 1004044"/>
              <a:gd name="connsiteY1754" fmla="*/ 506495 h 862208"/>
              <a:gd name="connsiteX1755" fmla="*/ 156189 w 1004044"/>
              <a:gd name="connsiteY1755" fmla="*/ 507347 h 862208"/>
              <a:gd name="connsiteX1756" fmla="*/ 155545 w 1004044"/>
              <a:gd name="connsiteY1756" fmla="*/ 508660 h 862208"/>
              <a:gd name="connsiteX1757" fmla="*/ 150635 w 1004044"/>
              <a:gd name="connsiteY1757" fmla="*/ 514218 h 862208"/>
              <a:gd name="connsiteX1758" fmla="*/ 149521 w 1004044"/>
              <a:gd name="connsiteY1758" fmla="*/ 514337 h 862208"/>
              <a:gd name="connsiteX1759" fmla="*/ 148427 w 1004044"/>
              <a:gd name="connsiteY1759" fmla="*/ 514961 h 862208"/>
              <a:gd name="connsiteX1760" fmla="*/ 147475 w 1004044"/>
              <a:gd name="connsiteY1760" fmla="*/ 515505 h 862208"/>
              <a:gd name="connsiteX1761" fmla="*/ 146211 w 1004044"/>
              <a:gd name="connsiteY1761" fmla="*/ 515524 h 862208"/>
              <a:gd name="connsiteX1762" fmla="*/ 144213 w 1004044"/>
              <a:gd name="connsiteY1762" fmla="*/ 515552 h 862208"/>
              <a:gd name="connsiteX1763" fmla="*/ 142725 w 1004044"/>
              <a:gd name="connsiteY1763" fmla="*/ 513623 h 862208"/>
              <a:gd name="connsiteX1764" fmla="*/ 141924 w 1004044"/>
              <a:gd name="connsiteY1764" fmla="*/ 513123 h 862208"/>
              <a:gd name="connsiteX1765" fmla="*/ 141123 w 1004044"/>
              <a:gd name="connsiteY1765" fmla="*/ 512623 h 862208"/>
              <a:gd name="connsiteX1766" fmla="*/ 139588 w 1004044"/>
              <a:gd name="connsiteY1766" fmla="*/ 510570 h 862208"/>
              <a:gd name="connsiteX1767" fmla="*/ 139436 w 1004044"/>
              <a:gd name="connsiteY1767" fmla="*/ 510493 h 862208"/>
              <a:gd name="connsiteX1768" fmla="*/ 138971 w 1004044"/>
              <a:gd name="connsiteY1768" fmla="*/ 510257 h 862208"/>
              <a:gd name="connsiteX1769" fmla="*/ 137560 w 1004044"/>
              <a:gd name="connsiteY1769" fmla="*/ 509401 h 862208"/>
              <a:gd name="connsiteX1770" fmla="*/ 136623 w 1004044"/>
              <a:gd name="connsiteY1770" fmla="*/ 508950 h 862208"/>
              <a:gd name="connsiteX1771" fmla="*/ 134963 w 1004044"/>
              <a:gd name="connsiteY1771" fmla="*/ 508549 h 862208"/>
              <a:gd name="connsiteX1772" fmla="*/ 133302 w 1004044"/>
              <a:gd name="connsiteY1772" fmla="*/ 508424 h 862208"/>
              <a:gd name="connsiteX1773" fmla="*/ 131750 w 1004044"/>
              <a:gd name="connsiteY1773" fmla="*/ 508411 h 862208"/>
              <a:gd name="connsiteX1774" fmla="*/ 130032 w 1004044"/>
              <a:gd name="connsiteY1774" fmla="*/ 508396 h 862208"/>
              <a:gd name="connsiteX1775" fmla="*/ 128698 w 1004044"/>
              <a:gd name="connsiteY1775" fmla="*/ 508828 h 862208"/>
              <a:gd name="connsiteX1776" fmla="*/ 127692 w 1004044"/>
              <a:gd name="connsiteY1776" fmla="*/ 509595 h 862208"/>
              <a:gd name="connsiteX1777" fmla="*/ 127076 w 1004044"/>
              <a:gd name="connsiteY1777" fmla="*/ 510199 h 862208"/>
              <a:gd name="connsiteX1778" fmla="*/ 126456 w 1004044"/>
              <a:gd name="connsiteY1778" fmla="*/ 511190 h 862208"/>
              <a:gd name="connsiteX1779" fmla="*/ 125946 w 1004044"/>
              <a:gd name="connsiteY1779" fmla="*/ 512238 h 862208"/>
              <a:gd name="connsiteX1780" fmla="*/ 125548 w 1004044"/>
              <a:gd name="connsiteY1780" fmla="*/ 513286 h 862208"/>
              <a:gd name="connsiteX1781" fmla="*/ 124920 w 1004044"/>
              <a:gd name="connsiteY1781" fmla="*/ 514997 h 862208"/>
              <a:gd name="connsiteX1782" fmla="*/ 124574 w 1004044"/>
              <a:gd name="connsiteY1782" fmla="*/ 516434 h 862208"/>
              <a:gd name="connsiteX1783" fmla="*/ 124557 w 1004044"/>
              <a:gd name="connsiteY1783" fmla="*/ 517929 h 862208"/>
              <a:gd name="connsiteX1784" fmla="*/ 124548 w 1004044"/>
              <a:gd name="connsiteY1784" fmla="*/ 518981 h 862208"/>
              <a:gd name="connsiteX1785" fmla="*/ 124868 w 1004044"/>
              <a:gd name="connsiteY1785" fmla="*/ 520146 h 862208"/>
              <a:gd name="connsiteX1786" fmla="*/ 126299 w 1004044"/>
              <a:gd name="connsiteY1786" fmla="*/ 521155 h 862208"/>
              <a:gd name="connsiteX1787" fmla="*/ 127731 w 1004044"/>
              <a:gd name="connsiteY1787" fmla="*/ 522108 h 862208"/>
              <a:gd name="connsiteX1788" fmla="*/ 128830 w 1004044"/>
              <a:gd name="connsiteY1788" fmla="*/ 523058 h 862208"/>
              <a:gd name="connsiteX1789" fmla="*/ 130204 w 1004044"/>
              <a:gd name="connsiteY1789" fmla="*/ 524177 h 862208"/>
              <a:gd name="connsiteX1790" fmla="*/ 131409 w 1004044"/>
              <a:gd name="connsiteY1790" fmla="*/ 525572 h 862208"/>
              <a:gd name="connsiteX1791" fmla="*/ 132614 w 1004044"/>
              <a:gd name="connsiteY1791" fmla="*/ 527021 h 862208"/>
              <a:gd name="connsiteX1792" fmla="*/ 133758 w 1004044"/>
              <a:gd name="connsiteY1792" fmla="*/ 528969 h 862208"/>
              <a:gd name="connsiteX1793" fmla="*/ 133961 w 1004044"/>
              <a:gd name="connsiteY1793" fmla="*/ 530798 h 862208"/>
              <a:gd name="connsiteX1794" fmla="*/ 133832 w 1004044"/>
              <a:gd name="connsiteY1794" fmla="*/ 532624 h 862208"/>
              <a:gd name="connsiteX1795" fmla="*/ 133703 w 1004044"/>
              <a:gd name="connsiteY1795" fmla="*/ 533761 h 862208"/>
              <a:gd name="connsiteX1796" fmla="*/ 133649 w 1004044"/>
              <a:gd name="connsiteY1796" fmla="*/ 534228 h 862208"/>
              <a:gd name="connsiteX1797" fmla="*/ 133305 w 1004044"/>
              <a:gd name="connsiteY1797" fmla="*/ 535388 h 862208"/>
              <a:gd name="connsiteX1798" fmla="*/ 132849 w 1004044"/>
              <a:gd name="connsiteY1798" fmla="*/ 536547 h 862208"/>
              <a:gd name="connsiteX1799" fmla="*/ 132066 w 1004044"/>
              <a:gd name="connsiteY1799" fmla="*/ 537260 h 862208"/>
              <a:gd name="connsiteX1800" fmla="*/ 130902 w 1004044"/>
              <a:gd name="connsiteY1800" fmla="*/ 537361 h 862208"/>
              <a:gd name="connsiteX1801" fmla="*/ 129852 w 1004044"/>
              <a:gd name="connsiteY1801" fmla="*/ 537020 h 862208"/>
              <a:gd name="connsiteX1802" fmla="*/ 128967 w 1004044"/>
              <a:gd name="connsiteY1802" fmla="*/ 536791 h 862208"/>
              <a:gd name="connsiteX1803" fmla="*/ 128083 w 1004044"/>
              <a:gd name="connsiteY1803" fmla="*/ 536562 h 862208"/>
              <a:gd name="connsiteX1804" fmla="*/ 126317 w 1004044"/>
              <a:gd name="connsiteY1804" fmla="*/ 535828 h 862208"/>
              <a:gd name="connsiteX1805" fmla="*/ 125431 w 1004044"/>
              <a:gd name="connsiteY1805" fmla="*/ 535765 h 862208"/>
              <a:gd name="connsiteX1806" fmla="*/ 124376 w 1004044"/>
              <a:gd name="connsiteY1806" fmla="*/ 535811 h 862208"/>
              <a:gd name="connsiteX1807" fmla="*/ 123593 w 1004044"/>
              <a:gd name="connsiteY1807" fmla="*/ 536525 h 862208"/>
              <a:gd name="connsiteX1808" fmla="*/ 122975 w 1004044"/>
              <a:gd name="connsiteY1808" fmla="*/ 537295 h 862208"/>
              <a:gd name="connsiteX1809" fmla="*/ 122525 w 1004044"/>
              <a:gd name="connsiteY1809" fmla="*/ 538011 h 862208"/>
              <a:gd name="connsiteX1810" fmla="*/ 121562 w 1004044"/>
              <a:gd name="connsiteY1810" fmla="*/ 540051 h 862208"/>
              <a:gd name="connsiteX1811" fmla="*/ 121096 w 1004044"/>
              <a:gd name="connsiteY1811" fmla="*/ 542263 h 862208"/>
              <a:gd name="connsiteX1812" fmla="*/ 120748 w 1004044"/>
              <a:gd name="connsiteY1812" fmla="*/ 543755 h 862208"/>
              <a:gd name="connsiteX1813" fmla="*/ 120180 w 1004044"/>
              <a:gd name="connsiteY1813" fmla="*/ 545134 h 862208"/>
              <a:gd name="connsiteX1814" fmla="*/ 119669 w 1004044"/>
              <a:gd name="connsiteY1814" fmla="*/ 546404 h 862208"/>
              <a:gd name="connsiteX1815" fmla="*/ 119271 w 1004044"/>
              <a:gd name="connsiteY1815" fmla="*/ 547286 h 862208"/>
              <a:gd name="connsiteX1816" fmla="*/ 118648 w 1004044"/>
              <a:gd name="connsiteY1816" fmla="*/ 548499 h 862208"/>
              <a:gd name="connsiteX1817" fmla="*/ 117749 w 1004044"/>
              <a:gd name="connsiteY1817" fmla="*/ 549765 h 862208"/>
              <a:gd name="connsiteX1818" fmla="*/ 116962 w 1004044"/>
              <a:gd name="connsiteY1818" fmla="*/ 550866 h 862208"/>
              <a:gd name="connsiteX1819" fmla="*/ 116009 w 1004044"/>
              <a:gd name="connsiteY1819" fmla="*/ 551910 h 862208"/>
              <a:gd name="connsiteX1820" fmla="*/ 114779 w 1004044"/>
              <a:gd name="connsiteY1820" fmla="*/ 552952 h 862208"/>
              <a:gd name="connsiteX1821" fmla="*/ 112991 w 1004044"/>
              <a:gd name="connsiteY1821" fmla="*/ 554432 h 862208"/>
              <a:gd name="connsiteX1822" fmla="*/ 111928 w 1004044"/>
              <a:gd name="connsiteY1822" fmla="*/ 555365 h 862208"/>
              <a:gd name="connsiteX1823" fmla="*/ 110469 w 1004044"/>
              <a:gd name="connsiteY1823" fmla="*/ 556959 h 862208"/>
              <a:gd name="connsiteX1824" fmla="*/ 109570 w 1004044"/>
              <a:gd name="connsiteY1824" fmla="*/ 558169 h 862208"/>
              <a:gd name="connsiteX1825" fmla="*/ 108447 w 1004044"/>
              <a:gd name="connsiteY1825" fmla="*/ 559600 h 862208"/>
              <a:gd name="connsiteX1826" fmla="*/ 107268 w 1004044"/>
              <a:gd name="connsiteY1826" fmla="*/ 561085 h 862208"/>
              <a:gd name="connsiteX1827" fmla="*/ 106148 w 1004044"/>
              <a:gd name="connsiteY1827" fmla="*/ 562294 h 862208"/>
              <a:gd name="connsiteX1828" fmla="*/ 105307 w 1004044"/>
              <a:gd name="connsiteY1828" fmla="*/ 563173 h 862208"/>
              <a:gd name="connsiteX1829" fmla="*/ 104411 w 1004044"/>
              <a:gd name="connsiteY1829" fmla="*/ 563996 h 862208"/>
              <a:gd name="connsiteX1830" fmla="*/ 103963 w 1004044"/>
              <a:gd name="connsiteY1830" fmla="*/ 564491 h 862208"/>
              <a:gd name="connsiteX1831" fmla="*/ 102179 w 1004044"/>
              <a:gd name="connsiteY1831" fmla="*/ 565277 h 862208"/>
              <a:gd name="connsiteX1832" fmla="*/ 102003 w 1004044"/>
              <a:gd name="connsiteY1832" fmla="*/ 564737 h 862208"/>
              <a:gd name="connsiteX1833" fmla="*/ 101327 w 1004044"/>
              <a:gd name="connsiteY1833" fmla="*/ 562669 h 862208"/>
              <a:gd name="connsiteX1834" fmla="*/ 101149 w 1004044"/>
              <a:gd name="connsiteY1834" fmla="*/ 561275 h 862208"/>
              <a:gd name="connsiteX1835" fmla="*/ 100969 w 1004044"/>
              <a:gd name="connsiteY1835" fmla="*/ 559877 h 862208"/>
              <a:gd name="connsiteX1836" fmla="*/ 101090 w 1004044"/>
              <a:gd name="connsiteY1836" fmla="*/ 558335 h 862208"/>
              <a:gd name="connsiteX1837" fmla="*/ 101232 w 1004044"/>
              <a:gd name="connsiteY1837" fmla="*/ 556530 h 862208"/>
              <a:gd name="connsiteX1838" fmla="*/ 101020 w 1004044"/>
              <a:gd name="connsiteY1838" fmla="*/ 554221 h 862208"/>
              <a:gd name="connsiteX1839" fmla="*/ 100997 w 1004044"/>
              <a:gd name="connsiteY1839" fmla="*/ 553987 h 862208"/>
              <a:gd name="connsiteX1840" fmla="*/ 100856 w 1004044"/>
              <a:gd name="connsiteY1840" fmla="*/ 553478 h 862208"/>
              <a:gd name="connsiteX1841" fmla="*/ 100207 w 1004044"/>
              <a:gd name="connsiteY1841" fmla="*/ 551131 h 862208"/>
              <a:gd name="connsiteX1842" fmla="*/ 99594 w 1004044"/>
              <a:gd name="connsiteY1842" fmla="*/ 550477 h 862208"/>
              <a:gd name="connsiteX1843" fmla="*/ 98978 w 1004044"/>
              <a:gd name="connsiteY1843" fmla="*/ 549823 h 862208"/>
              <a:gd name="connsiteX1844" fmla="*/ 97745 w 1004044"/>
              <a:gd name="connsiteY1844" fmla="*/ 549136 h 862208"/>
              <a:gd name="connsiteX1845" fmla="*/ 95897 w 1004044"/>
              <a:gd name="connsiteY1845" fmla="*/ 549127 h 862208"/>
              <a:gd name="connsiteX1846" fmla="*/ 94038 w 1004044"/>
              <a:gd name="connsiteY1846" fmla="*/ 549119 h 862208"/>
              <a:gd name="connsiteX1847" fmla="*/ 92128 w 1004044"/>
              <a:gd name="connsiteY1847" fmla="*/ 547871 h 862208"/>
              <a:gd name="connsiteX1848" fmla="*/ 88975 w 1004044"/>
              <a:gd name="connsiteY1848" fmla="*/ 547733 h 862208"/>
              <a:gd name="connsiteX1849" fmla="*/ 88738 w 1004044"/>
              <a:gd name="connsiteY1849" fmla="*/ 547572 h 862208"/>
              <a:gd name="connsiteX1850" fmla="*/ 87867 w 1004044"/>
              <a:gd name="connsiteY1850" fmla="*/ 546984 h 862208"/>
              <a:gd name="connsiteX1851" fmla="*/ 86950 w 1004044"/>
              <a:gd name="connsiteY1851" fmla="*/ 547790 h 862208"/>
              <a:gd name="connsiteX1852" fmla="*/ 85885 w 1004044"/>
              <a:gd name="connsiteY1852" fmla="*/ 548778 h 862208"/>
              <a:gd name="connsiteX1853" fmla="*/ 84273 w 1004044"/>
              <a:gd name="connsiteY1853" fmla="*/ 549318 h 862208"/>
              <a:gd name="connsiteX1854" fmla="*/ 83218 w 1004044"/>
              <a:gd name="connsiteY1854" fmla="*/ 549531 h 862208"/>
              <a:gd name="connsiteX1855" fmla="*/ 82167 w 1004044"/>
              <a:gd name="connsiteY1855" fmla="*/ 549356 h 862208"/>
              <a:gd name="connsiteX1856" fmla="*/ 81173 w 1004044"/>
              <a:gd name="connsiteY1856" fmla="*/ 548960 h 862208"/>
              <a:gd name="connsiteX1857" fmla="*/ 80293 w 1004044"/>
              <a:gd name="connsiteY1857" fmla="*/ 548177 h 862208"/>
              <a:gd name="connsiteX1858" fmla="*/ 79533 w 1004044"/>
              <a:gd name="connsiteY1858" fmla="*/ 546676 h 862208"/>
              <a:gd name="connsiteX1859" fmla="*/ 79042 w 1004044"/>
              <a:gd name="connsiteY1859" fmla="*/ 545897 h 862208"/>
              <a:gd name="connsiteX1860" fmla="*/ 78331 w 1004044"/>
              <a:gd name="connsiteY1860" fmla="*/ 544949 h 862208"/>
              <a:gd name="connsiteX1861" fmla="*/ 77292 w 1004044"/>
              <a:gd name="connsiteY1861" fmla="*/ 543501 h 862208"/>
              <a:gd name="connsiteX1862" fmla="*/ 76414 w 1004044"/>
              <a:gd name="connsiteY1862" fmla="*/ 542608 h 862208"/>
              <a:gd name="connsiteX1863" fmla="*/ 75700 w 1004044"/>
              <a:gd name="connsiteY1863" fmla="*/ 542048 h 862208"/>
              <a:gd name="connsiteX1864" fmla="*/ 74541 w 1004044"/>
              <a:gd name="connsiteY1864" fmla="*/ 541595 h 862208"/>
              <a:gd name="connsiteX1865" fmla="*/ 73764 w 1004044"/>
              <a:gd name="connsiteY1865" fmla="*/ 541589 h 862208"/>
              <a:gd name="connsiteX1866" fmla="*/ 72709 w 1004044"/>
              <a:gd name="connsiteY1866" fmla="*/ 541690 h 862208"/>
              <a:gd name="connsiteX1867" fmla="*/ 72314 w 1004044"/>
              <a:gd name="connsiteY1867" fmla="*/ 542462 h 862208"/>
              <a:gd name="connsiteX1868" fmla="*/ 72196 w 1004044"/>
              <a:gd name="connsiteY1868" fmla="*/ 543126 h 862208"/>
              <a:gd name="connsiteX1869" fmla="*/ 72183 w 1004044"/>
              <a:gd name="connsiteY1869" fmla="*/ 544399 h 862208"/>
              <a:gd name="connsiteX1870" fmla="*/ 72175 w 1004044"/>
              <a:gd name="connsiteY1870" fmla="*/ 545341 h 862208"/>
              <a:gd name="connsiteX1871" fmla="*/ 72162 w 1004044"/>
              <a:gd name="connsiteY1871" fmla="*/ 546614 h 862208"/>
              <a:gd name="connsiteX1872" fmla="*/ 72150 w 1004044"/>
              <a:gd name="connsiteY1872" fmla="*/ 547666 h 862208"/>
              <a:gd name="connsiteX1873" fmla="*/ 72135 w 1004044"/>
              <a:gd name="connsiteY1873" fmla="*/ 549106 h 862208"/>
              <a:gd name="connsiteX1874" fmla="*/ 72109 w 1004044"/>
              <a:gd name="connsiteY1874" fmla="*/ 551653 h 862208"/>
              <a:gd name="connsiteX1875" fmla="*/ 71872 w 1004044"/>
              <a:gd name="connsiteY1875" fmla="*/ 553257 h 862208"/>
              <a:gd name="connsiteX1876" fmla="*/ 71697 w 1004044"/>
              <a:gd name="connsiteY1876" fmla="*/ 554141 h 862208"/>
              <a:gd name="connsiteX1877" fmla="*/ 71359 w 1004044"/>
              <a:gd name="connsiteY1877" fmla="*/ 554692 h 862208"/>
              <a:gd name="connsiteX1878" fmla="*/ 70853 w 1004044"/>
              <a:gd name="connsiteY1878" fmla="*/ 555297 h 862208"/>
              <a:gd name="connsiteX1879" fmla="*/ 70069 w 1004044"/>
              <a:gd name="connsiteY1879" fmla="*/ 556121 h 862208"/>
              <a:gd name="connsiteX1880" fmla="*/ 69238 w 1004044"/>
              <a:gd name="connsiteY1880" fmla="*/ 556114 h 862208"/>
              <a:gd name="connsiteX1881" fmla="*/ 68517 w 1004044"/>
              <a:gd name="connsiteY1881" fmla="*/ 556108 h 862208"/>
              <a:gd name="connsiteX1882" fmla="*/ 67856 w 1004044"/>
              <a:gd name="connsiteY1882" fmla="*/ 555604 h 862208"/>
              <a:gd name="connsiteX1883" fmla="*/ 67367 w 1004044"/>
              <a:gd name="connsiteY1883" fmla="*/ 554659 h 862208"/>
              <a:gd name="connsiteX1884" fmla="*/ 67101 w 1004044"/>
              <a:gd name="connsiteY1884" fmla="*/ 553604 h 862208"/>
              <a:gd name="connsiteX1885" fmla="*/ 66560 w 1004044"/>
              <a:gd name="connsiteY1885" fmla="*/ 552382 h 862208"/>
              <a:gd name="connsiteX1886" fmla="*/ 65958 w 1004044"/>
              <a:gd name="connsiteY1886" fmla="*/ 551546 h 862208"/>
              <a:gd name="connsiteX1887" fmla="*/ 65412 w 1004044"/>
              <a:gd name="connsiteY1887" fmla="*/ 550766 h 862208"/>
              <a:gd name="connsiteX1888" fmla="*/ 65027 w 1004044"/>
              <a:gd name="connsiteY1888" fmla="*/ 550431 h 862208"/>
              <a:gd name="connsiteX1889" fmla="*/ 63629 w 1004044"/>
              <a:gd name="connsiteY1889" fmla="*/ 549731 h 862208"/>
              <a:gd name="connsiteX1890" fmla="*/ 62248 w 1004044"/>
              <a:gd name="connsiteY1890" fmla="*/ 554624 h 862208"/>
              <a:gd name="connsiteX1891" fmla="*/ 60812 w 1004044"/>
              <a:gd name="connsiteY1891" fmla="*/ 557718 h 862208"/>
              <a:gd name="connsiteX1892" fmla="*/ 60673 w 1004044"/>
              <a:gd name="connsiteY1892" fmla="*/ 557604 h 862208"/>
              <a:gd name="connsiteX1893" fmla="*/ 58842 w 1004044"/>
              <a:gd name="connsiteY1893" fmla="*/ 556098 h 862208"/>
              <a:gd name="connsiteX1894" fmla="*/ 58009 w 1004044"/>
              <a:gd name="connsiteY1894" fmla="*/ 555893 h 862208"/>
              <a:gd name="connsiteX1895" fmla="*/ 57298 w 1004044"/>
              <a:gd name="connsiteY1895" fmla="*/ 555719 h 862208"/>
              <a:gd name="connsiteX1896" fmla="*/ 56270 w 1004044"/>
              <a:gd name="connsiteY1896" fmla="*/ 555962 h 862208"/>
              <a:gd name="connsiteX1897" fmla="*/ 55751 w 1004044"/>
              <a:gd name="connsiteY1897" fmla="*/ 556085 h 862208"/>
              <a:gd name="connsiteX1898" fmla="*/ 54641 w 1004044"/>
              <a:gd name="connsiteY1898" fmla="*/ 555894 h 862208"/>
              <a:gd name="connsiteX1899" fmla="*/ 53488 w 1004044"/>
              <a:gd name="connsiteY1899" fmla="*/ 554608 h 862208"/>
              <a:gd name="connsiteX1900" fmla="*/ 51628 w 1004044"/>
              <a:gd name="connsiteY1900" fmla="*/ 552533 h 862208"/>
              <a:gd name="connsiteX1901" fmla="*/ 51505 w 1004044"/>
              <a:gd name="connsiteY1901" fmla="*/ 552138 h 862208"/>
              <a:gd name="connsiteX1902" fmla="*/ 50897 w 1004044"/>
              <a:gd name="connsiteY1902" fmla="*/ 550173 h 862208"/>
              <a:gd name="connsiteX1903" fmla="*/ 50097 w 1004044"/>
              <a:gd name="connsiteY1903" fmla="*/ 549426 h 862208"/>
              <a:gd name="connsiteX1904" fmla="*/ 48861 w 1004044"/>
              <a:gd name="connsiteY1904" fmla="*/ 549359 h 862208"/>
              <a:gd name="connsiteX1905" fmla="*/ 47692 w 1004044"/>
              <a:gd name="connsiteY1905" fmla="*/ 548114 h 862208"/>
              <a:gd name="connsiteX1906" fmla="*/ 45903 w 1004044"/>
              <a:gd name="connsiteY1906" fmla="*/ 547424 h 862208"/>
              <a:gd name="connsiteX1907" fmla="*/ 42816 w 1004044"/>
              <a:gd name="connsiteY1907" fmla="*/ 546977 h 862208"/>
              <a:gd name="connsiteX1908" fmla="*/ 40785 w 1004044"/>
              <a:gd name="connsiteY1908" fmla="*/ 545046 h 862208"/>
              <a:gd name="connsiteX1909" fmla="*/ 38754 w 1004044"/>
              <a:gd name="connsiteY1909" fmla="*/ 544783 h 862208"/>
              <a:gd name="connsiteX1910" fmla="*/ 37597 w 1004044"/>
              <a:gd name="connsiteY1910" fmla="*/ 544109 h 862208"/>
              <a:gd name="connsiteX1911" fmla="*/ 36887 w 1004044"/>
              <a:gd name="connsiteY1911" fmla="*/ 543051 h 862208"/>
              <a:gd name="connsiteX1912" fmla="*/ 36288 w 1004044"/>
              <a:gd name="connsiteY1912" fmla="*/ 541939 h 862208"/>
              <a:gd name="connsiteX1913" fmla="*/ 35911 w 1004044"/>
              <a:gd name="connsiteY1913" fmla="*/ 540939 h 862208"/>
              <a:gd name="connsiteX1914" fmla="*/ 35595 w 1004044"/>
              <a:gd name="connsiteY1914" fmla="*/ 539330 h 862208"/>
              <a:gd name="connsiteX1915" fmla="*/ 35275 w 1004044"/>
              <a:gd name="connsiteY1915" fmla="*/ 538109 h 862208"/>
              <a:gd name="connsiteX1916" fmla="*/ 35229 w 1004044"/>
              <a:gd name="connsiteY1916" fmla="*/ 537112 h 862208"/>
              <a:gd name="connsiteX1917" fmla="*/ 35077 w 1004044"/>
              <a:gd name="connsiteY1917" fmla="*/ 535782 h 862208"/>
              <a:gd name="connsiteX1918" fmla="*/ 34820 w 1004044"/>
              <a:gd name="connsiteY1918" fmla="*/ 533676 h 862208"/>
              <a:gd name="connsiteX1919" fmla="*/ 34962 w 1004044"/>
              <a:gd name="connsiteY1919" fmla="*/ 530632 h 862208"/>
              <a:gd name="connsiteX1920" fmla="*/ 34985 w 1004044"/>
              <a:gd name="connsiteY1920" fmla="*/ 528362 h 862208"/>
              <a:gd name="connsiteX1921" fmla="*/ 35119 w 1004044"/>
              <a:gd name="connsiteY1921" fmla="*/ 526093 h 862208"/>
              <a:gd name="connsiteX1922" fmla="*/ 35544 w 1004044"/>
              <a:gd name="connsiteY1922" fmla="*/ 522497 h 862208"/>
              <a:gd name="connsiteX1923" fmla="*/ 35795 w 1004044"/>
              <a:gd name="connsiteY1923" fmla="*/ 519731 h 862208"/>
              <a:gd name="connsiteX1924" fmla="*/ 35929 w 1004044"/>
              <a:gd name="connsiteY1924" fmla="*/ 517296 h 862208"/>
              <a:gd name="connsiteX1925" fmla="*/ 35948 w 1004044"/>
              <a:gd name="connsiteY1925" fmla="*/ 515414 h 862208"/>
              <a:gd name="connsiteX1926" fmla="*/ 36025 w 1004044"/>
              <a:gd name="connsiteY1926" fmla="*/ 513366 h 862208"/>
              <a:gd name="connsiteX1927" fmla="*/ 36216 w 1004044"/>
              <a:gd name="connsiteY1927" fmla="*/ 510876 h 862208"/>
              <a:gd name="connsiteX1928" fmla="*/ 36185 w 1004044"/>
              <a:gd name="connsiteY1928" fmla="*/ 508551 h 862208"/>
              <a:gd name="connsiteX1929" fmla="*/ 36270 w 1004044"/>
              <a:gd name="connsiteY1929" fmla="*/ 505506 h 862208"/>
              <a:gd name="connsiteX1930" fmla="*/ 36295 w 1004044"/>
              <a:gd name="connsiteY1930" fmla="*/ 503126 h 862208"/>
              <a:gd name="connsiteX1931" fmla="*/ 36320 w 1004044"/>
              <a:gd name="connsiteY1931" fmla="*/ 500801 h 862208"/>
              <a:gd name="connsiteX1932" fmla="*/ 36280 w 1004044"/>
              <a:gd name="connsiteY1932" fmla="*/ 499084 h 862208"/>
              <a:gd name="connsiteX1933" fmla="*/ 36079 w 1004044"/>
              <a:gd name="connsiteY1933" fmla="*/ 497200 h 862208"/>
              <a:gd name="connsiteX1934" fmla="*/ 35764 w 1004044"/>
              <a:gd name="connsiteY1934" fmla="*/ 495481 h 862208"/>
              <a:gd name="connsiteX1935" fmla="*/ 35105 w 1004044"/>
              <a:gd name="connsiteY1935" fmla="*/ 494812 h 862208"/>
              <a:gd name="connsiteX1936" fmla="*/ 33940 w 1004044"/>
              <a:gd name="connsiteY1936" fmla="*/ 494802 h 862208"/>
              <a:gd name="connsiteX1937" fmla="*/ 32829 w 1004044"/>
              <a:gd name="connsiteY1937" fmla="*/ 495180 h 862208"/>
              <a:gd name="connsiteX1938" fmla="*/ 31545 w 1004044"/>
              <a:gd name="connsiteY1938" fmla="*/ 496000 h 862208"/>
              <a:gd name="connsiteX1939" fmla="*/ 29815 w 1004044"/>
              <a:gd name="connsiteY1939" fmla="*/ 497092 h 862208"/>
              <a:gd name="connsiteX1940" fmla="*/ 27580 w 1004044"/>
              <a:gd name="connsiteY1940" fmla="*/ 499011 h 862208"/>
              <a:gd name="connsiteX1941" fmla="*/ 25065 w 1004044"/>
              <a:gd name="connsiteY1941" fmla="*/ 500928 h 862208"/>
              <a:gd name="connsiteX1942" fmla="*/ 23055 w 1004044"/>
              <a:gd name="connsiteY1942" fmla="*/ 502350 h 862208"/>
              <a:gd name="connsiteX1943" fmla="*/ 21101 w 1004044"/>
              <a:gd name="connsiteY1943" fmla="*/ 503718 h 862208"/>
              <a:gd name="connsiteX1944" fmla="*/ 17859 w 1004044"/>
              <a:gd name="connsiteY1944" fmla="*/ 506404 h 862208"/>
              <a:gd name="connsiteX1945" fmla="*/ 15676 w 1004044"/>
              <a:gd name="connsiteY1945" fmla="*/ 508434 h 862208"/>
              <a:gd name="connsiteX1946" fmla="*/ 13721 w 1004044"/>
              <a:gd name="connsiteY1946" fmla="*/ 510023 h 862208"/>
              <a:gd name="connsiteX1947" fmla="*/ 12543 w 1004044"/>
              <a:gd name="connsiteY1947" fmla="*/ 511231 h 862208"/>
              <a:gd name="connsiteX1948" fmla="*/ 11256 w 1004044"/>
              <a:gd name="connsiteY1948" fmla="*/ 512494 h 862208"/>
              <a:gd name="connsiteX1949" fmla="*/ 10190 w 1004044"/>
              <a:gd name="connsiteY1949" fmla="*/ 513647 h 862208"/>
              <a:gd name="connsiteX1950" fmla="*/ 9690 w 1004044"/>
              <a:gd name="connsiteY1950" fmla="*/ 513865 h 862208"/>
              <a:gd name="connsiteX1951" fmla="*/ 8416 w 1004044"/>
              <a:gd name="connsiteY1951" fmla="*/ 513743 h 862208"/>
              <a:gd name="connsiteX1952" fmla="*/ 6930 w 1004044"/>
              <a:gd name="connsiteY1952" fmla="*/ 513844 h 862208"/>
              <a:gd name="connsiteX1953" fmla="*/ 6698 w 1004044"/>
              <a:gd name="connsiteY1953" fmla="*/ 513914 h 862208"/>
              <a:gd name="connsiteX1954" fmla="*/ 5507 w 1004044"/>
              <a:gd name="connsiteY1954" fmla="*/ 514270 h 862208"/>
              <a:gd name="connsiteX1955" fmla="*/ 4624 w 1004044"/>
              <a:gd name="connsiteY1955" fmla="*/ 514310 h 862208"/>
              <a:gd name="connsiteX1956" fmla="*/ 4794 w 1004044"/>
              <a:gd name="connsiteY1956" fmla="*/ 514610 h 862208"/>
              <a:gd name="connsiteX1957" fmla="*/ 5103 w 1004044"/>
              <a:gd name="connsiteY1957" fmla="*/ 515083 h 862208"/>
              <a:gd name="connsiteX1958" fmla="*/ 5358 w 1004044"/>
              <a:gd name="connsiteY1958" fmla="*/ 515900 h 862208"/>
              <a:gd name="connsiteX1959" fmla="*/ 5538 w 1004044"/>
              <a:gd name="connsiteY1959" fmla="*/ 516458 h 862208"/>
              <a:gd name="connsiteX1960" fmla="*/ 5838 w 1004044"/>
              <a:gd name="connsiteY1960" fmla="*/ 516921 h 862208"/>
              <a:gd name="connsiteX1961" fmla="*/ 5751 w 1004044"/>
              <a:gd name="connsiteY1961" fmla="*/ 517361 h 862208"/>
              <a:gd name="connsiteX1962" fmla="*/ 5429 w 1004044"/>
              <a:gd name="connsiteY1962" fmla="*/ 517962 h 862208"/>
              <a:gd name="connsiteX1963" fmla="*/ 5354 w 1004044"/>
              <a:gd name="connsiteY1963" fmla="*/ 518574 h 862208"/>
              <a:gd name="connsiteX1964" fmla="*/ 5362 w 1004044"/>
              <a:gd name="connsiteY1964" fmla="*/ 519046 h 862208"/>
              <a:gd name="connsiteX1965" fmla="*/ 5532 w 1004044"/>
              <a:gd name="connsiteY1965" fmla="*/ 519938 h 862208"/>
              <a:gd name="connsiteX1966" fmla="*/ 5574 w 1004044"/>
              <a:gd name="connsiteY1966" fmla="*/ 520518 h 862208"/>
              <a:gd name="connsiteX1967" fmla="*/ 5627 w 1004044"/>
              <a:gd name="connsiteY1967" fmla="*/ 520947 h 862208"/>
              <a:gd name="connsiteX1968" fmla="*/ 5550 w 1004044"/>
              <a:gd name="connsiteY1968" fmla="*/ 521495 h 862208"/>
              <a:gd name="connsiteX1969" fmla="*/ 5646 w 1004044"/>
              <a:gd name="connsiteY1969" fmla="*/ 521833 h 862208"/>
              <a:gd name="connsiteX1970" fmla="*/ 5421 w 1004044"/>
              <a:gd name="connsiteY1970" fmla="*/ 522445 h 862208"/>
              <a:gd name="connsiteX1971" fmla="*/ 5033 w 1004044"/>
              <a:gd name="connsiteY1971" fmla="*/ 523196 h 862208"/>
              <a:gd name="connsiteX1972" fmla="*/ 4497 w 1004044"/>
              <a:gd name="connsiteY1972" fmla="*/ 523775 h 862208"/>
              <a:gd name="connsiteX1973" fmla="*/ 3906 w 1004044"/>
              <a:gd name="connsiteY1973" fmla="*/ 524482 h 862208"/>
              <a:gd name="connsiteX1974" fmla="*/ 3864 w 1004044"/>
              <a:gd name="connsiteY1974" fmla="*/ 525051 h 862208"/>
              <a:gd name="connsiteX1975" fmla="*/ 4162 w 1004044"/>
              <a:gd name="connsiteY1975" fmla="*/ 525353 h 862208"/>
              <a:gd name="connsiteX1976" fmla="*/ 4578 w 1004044"/>
              <a:gd name="connsiteY1976" fmla="*/ 526052 h 862208"/>
              <a:gd name="connsiteX1977" fmla="*/ 4704 w 1004044"/>
              <a:gd name="connsiteY1977" fmla="*/ 526728 h 862208"/>
              <a:gd name="connsiteX1978" fmla="*/ 4907 w 1004044"/>
              <a:gd name="connsiteY1978" fmla="*/ 527019 h 862208"/>
              <a:gd name="connsiteX1979" fmla="*/ 5067 w 1004044"/>
              <a:gd name="connsiteY1979" fmla="*/ 527196 h 862208"/>
              <a:gd name="connsiteX1980" fmla="*/ 5206 w 1004044"/>
              <a:gd name="connsiteY1980" fmla="*/ 527604 h 862208"/>
              <a:gd name="connsiteX1981" fmla="*/ 5129 w 1004044"/>
              <a:gd name="connsiteY1981" fmla="*/ 528200 h 862208"/>
              <a:gd name="connsiteX1982" fmla="*/ 5161 w 1004044"/>
              <a:gd name="connsiteY1982" fmla="*/ 529006 h 862208"/>
              <a:gd name="connsiteX1983" fmla="*/ 5246 w 1004044"/>
              <a:gd name="connsiteY1983" fmla="*/ 529683 h 862208"/>
              <a:gd name="connsiteX1984" fmla="*/ 5447 w 1004044"/>
              <a:gd name="connsiteY1984" fmla="*/ 530048 h 862208"/>
              <a:gd name="connsiteX1985" fmla="*/ 5425 w 1004044"/>
              <a:gd name="connsiteY1985" fmla="*/ 530284 h 862208"/>
              <a:gd name="connsiteX1986" fmla="*/ 5596 w 1004044"/>
              <a:gd name="connsiteY1986" fmla="*/ 531031 h 862208"/>
              <a:gd name="connsiteX1987" fmla="*/ 5808 w 1004044"/>
              <a:gd name="connsiteY1987" fmla="*/ 531321 h 862208"/>
              <a:gd name="connsiteX1988" fmla="*/ 5959 w 1004044"/>
              <a:gd name="connsiteY1988" fmla="*/ 531504 h 862208"/>
              <a:gd name="connsiteX1989" fmla="*/ 6161 w 1004044"/>
              <a:gd name="connsiteY1989" fmla="*/ 531472 h 862208"/>
              <a:gd name="connsiteX1990" fmla="*/ 6493 w 1004044"/>
              <a:gd name="connsiteY1990" fmla="*/ 531709 h 862208"/>
              <a:gd name="connsiteX1991" fmla="*/ 7059 w 1004044"/>
              <a:gd name="connsiteY1991" fmla="*/ 532333 h 862208"/>
              <a:gd name="connsiteX1992" fmla="*/ 7218 w 1004044"/>
              <a:gd name="connsiteY1992" fmla="*/ 532785 h 862208"/>
              <a:gd name="connsiteX1993" fmla="*/ 7378 w 1004044"/>
              <a:gd name="connsiteY1993" fmla="*/ 533257 h 862208"/>
              <a:gd name="connsiteX1994" fmla="*/ 7708 w 1004044"/>
              <a:gd name="connsiteY1994" fmla="*/ 533580 h 862208"/>
              <a:gd name="connsiteX1995" fmla="*/ 8104 w 1004044"/>
              <a:gd name="connsiteY1995" fmla="*/ 533646 h 862208"/>
              <a:gd name="connsiteX1996" fmla="*/ 8607 w 1004044"/>
              <a:gd name="connsiteY1996" fmla="*/ 533518 h 862208"/>
              <a:gd name="connsiteX1997" fmla="*/ 9206 w 1004044"/>
              <a:gd name="connsiteY1997" fmla="*/ 533562 h 862208"/>
              <a:gd name="connsiteX1998" fmla="*/ 9955 w 1004044"/>
              <a:gd name="connsiteY1998" fmla="*/ 533821 h 862208"/>
              <a:gd name="connsiteX1999" fmla="*/ 10275 w 1004044"/>
              <a:gd name="connsiteY1999" fmla="*/ 534133 h 862208"/>
              <a:gd name="connsiteX2000" fmla="*/ 10221 w 1004044"/>
              <a:gd name="connsiteY2000" fmla="*/ 534568 h 862208"/>
              <a:gd name="connsiteX2001" fmla="*/ 10208 w 1004044"/>
              <a:gd name="connsiteY2001" fmla="*/ 535180 h 862208"/>
              <a:gd name="connsiteX2002" fmla="*/ 9651 w 1004044"/>
              <a:gd name="connsiteY2002" fmla="*/ 536199 h 862208"/>
              <a:gd name="connsiteX2003" fmla="*/ 9382 w 1004044"/>
              <a:gd name="connsiteY2003" fmla="*/ 536779 h 862208"/>
              <a:gd name="connsiteX2004" fmla="*/ 8620 w 1004044"/>
              <a:gd name="connsiteY2004" fmla="*/ 537851 h 862208"/>
              <a:gd name="connsiteX2005" fmla="*/ 8416 w 1004044"/>
              <a:gd name="connsiteY2005" fmla="*/ 538420 h 862208"/>
              <a:gd name="connsiteX2006" fmla="*/ 8490 w 1004044"/>
              <a:gd name="connsiteY2006" fmla="*/ 538699 h 862208"/>
              <a:gd name="connsiteX2007" fmla="*/ 8627 w 1004044"/>
              <a:gd name="connsiteY2007" fmla="*/ 539311 h 862208"/>
              <a:gd name="connsiteX2008" fmla="*/ 9119 w 1004044"/>
              <a:gd name="connsiteY2008" fmla="*/ 539924 h 862208"/>
              <a:gd name="connsiteX2009" fmla="*/ 9428 w 1004044"/>
              <a:gd name="connsiteY2009" fmla="*/ 540032 h 862208"/>
              <a:gd name="connsiteX2010" fmla="*/ 9675 w 1004044"/>
              <a:gd name="connsiteY2010" fmla="*/ 539882 h 862208"/>
              <a:gd name="connsiteX2011" fmla="*/ 9793 w 1004044"/>
              <a:gd name="connsiteY2011" fmla="*/ 539969 h 862208"/>
              <a:gd name="connsiteX2012" fmla="*/ 10220 w 1004044"/>
              <a:gd name="connsiteY2012" fmla="*/ 540077 h 862208"/>
              <a:gd name="connsiteX2013" fmla="*/ 10637 w 1004044"/>
              <a:gd name="connsiteY2013" fmla="*/ 540142 h 862208"/>
              <a:gd name="connsiteX2014" fmla="*/ 10679 w 1004044"/>
              <a:gd name="connsiteY2014" fmla="*/ 540336 h 862208"/>
              <a:gd name="connsiteX2015" fmla="*/ 10884 w 1004044"/>
              <a:gd name="connsiteY2015" fmla="*/ 540379 h 862208"/>
              <a:gd name="connsiteX2016" fmla="*/ 11139 w 1004044"/>
              <a:gd name="connsiteY2016" fmla="*/ 540981 h 862208"/>
              <a:gd name="connsiteX2017" fmla="*/ 11415 w 1004044"/>
              <a:gd name="connsiteY2017" fmla="*/ 541454 h 862208"/>
              <a:gd name="connsiteX2018" fmla="*/ 11585 w 1004044"/>
              <a:gd name="connsiteY2018" fmla="*/ 542152 h 862208"/>
              <a:gd name="connsiteX2019" fmla="*/ 12151 w 1004044"/>
              <a:gd name="connsiteY2019" fmla="*/ 542680 h 862208"/>
              <a:gd name="connsiteX2020" fmla="*/ 12954 w 1004044"/>
              <a:gd name="connsiteY2020" fmla="*/ 543079 h 862208"/>
              <a:gd name="connsiteX2021" fmla="*/ 13465 w 1004044"/>
              <a:gd name="connsiteY2021" fmla="*/ 543573 h 862208"/>
              <a:gd name="connsiteX2022" fmla="*/ 13892 w 1004044"/>
              <a:gd name="connsiteY2022" fmla="*/ 544348 h 862208"/>
              <a:gd name="connsiteX2023" fmla="*/ 14350 w 1004044"/>
              <a:gd name="connsiteY2023" fmla="*/ 545100 h 862208"/>
              <a:gd name="connsiteX2024" fmla="*/ 14659 w 1004044"/>
              <a:gd name="connsiteY2024" fmla="*/ 545810 h 862208"/>
              <a:gd name="connsiteX2025" fmla="*/ 14669 w 1004044"/>
              <a:gd name="connsiteY2025" fmla="*/ 546411 h 862208"/>
              <a:gd name="connsiteX2026" fmla="*/ 14700 w 1004044"/>
              <a:gd name="connsiteY2026" fmla="*/ 546969 h 862208"/>
              <a:gd name="connsiteX2027" fmla="*/ 14924 w 1004044"/>
              <a:gd name="connsiteY2027" fmla="*/ 547249 h 862208"/>
              <a:gd name="connsiteX2028" fmla="*/ 14870 w 1004044"/>
              <a:gd name="connsiteY2028" fmla="*/ 547689 h 862208"/>
              <a:gd name="connsiteX2029" fmla="*/ 14922 w 1004044"/>
              <a:gd name="connsiteY2029" fmla="*/ 548087 h 862208"/>
              <a:gd name="connsiteX2030" fmla="*/ 14911 w 1004044"/>
              <a:gd name="connsiteY2030" fmla="*/ 548452 h 862208"/>
              <a:gd name="connsiteX2031" fmla="*/ 14546 w 1004044"/>
              <a:gd name="connsiteY2031" fmla="*/ 549052 h 862208"/>
              <a:gd name="connsiteX2032" fmla="*/ 13998 w 1004044"/>
              <a:gd name="connsiteY2032" fmla="*/ 549459 h 862208"/>
              <a:gd name="connsiteX2033" fmla="*/ 13420 w 1004044"/>
              <a:gd name="connsiteY2033" fmla="*/ 550060 h 862208"/>
              <a:gd name="connsiteX2034" fmla="*/ 13227 w 1004044"/>
              <a:gd name="connsiteY2034" fmla="*/ 550564 h 862208"/>
              <a:gd name="connsiteX2035" fmla="*/ 12636 w 1004044"/>
              <a:gd name="connsiteY2035" fmla="*/ 551309 h 862208"/>
              <a:gd name="connsiteX2036" fmla="*/ 12100 w 1004044"/>
              <a:gd name="connsiteY2036" fmla="*/ 552210 h 862208"/>
              <a:gd name="connsiteX2037" fmla="*/ 11348 w 1004044"/>
              <a:gd name="connsiteY2037" fmla="*/ 553631 h 862208"/>
              <a:gd name="connsiteX2038" fmla="*/ 10951 w 1004044"/>
              <a:gd name="connsiteY2038" fmla="*/ 554264 h 862208"/>
              <a:gd name="connsiteX2039" fmla="*/ 10607 w 1004044"/>
              <a:gd name="connsiteY2039" fmla="*/ 554800 h 862208"/>
              <a:gd name="connsiteX2040" fmla="*/ 10586 w 1004044"/>
              <a:gd name="connsiteY2040" fmla="*/ 555198 h 862208"/>
              <a:gd name="connsiteX2041" fmla="*/ 10660 w 1004044"/>
              <a:gd name="connsiteY2041" fmla="*/ 555778 h 862208"/>
              <a:gd name="connsiteX2042" fmla="*/ 10830 w 1004044"/>
              <a:gd name="connsiteY2042" fmla="*/ 556079 h 862208"/>
              <a:gd name="connsiteX2043" fmla="*/ 11268 w 1004044"/>
              <a:gd name="connsiteY2043" fmla="*/ 556316 h 862208"/>
              <a:gd name="connsiteX2044" fmla="*/ 11706 w 1004044"/>
              <a:gd name="connsiteY2044" fmla="*/ 556789 h 862208"/>
              <a:gd name="connsiteX2045" fmla="*/ 12143 w 1004044"/>
              <a:gd name="connsiteY2045" fmla="*/ 557338 h 862208"/>
              <a:gd name="connsiteX2046" fmla="*/ 12282 w 1004044"/>
              <a:gd name="connsiteY2046" fmla="*/ 557896 h 862208"/>
              <a:gd name="connsiteX2047" fmla="*/ 12131 w 1004044"/>
              <a:gd name="connsiteY2047" fmla="*/ 558444 h 862208"/>
              <a:gd name="connsiteX2048" fmla="*/ 11915 w 1004044"/>
              <a:gd name="connsiteY2048" fmla="*/ 559141 h 862208"/>
              <a:gd name="connsiteX2049" fmla="*/ 11904 w 1004044"/>
              <a:gd name="connsiteY2049" fmla="*/ 559528 h 862208"/>
              <a:gd name="connsiteX2050" fmla="*/ 12020 w 1004044"/>
              <a:gd name="connsiteY2050" fmla="*/ 560495 h 862208"/>
              <a:gd name="connsiteX2051" fmla="*/ 11879 w 1004044"/>
              <a:gd name="connsiteY2051" fmla="*/ 561096 h 862208"/>
              <a:gd name="connsiteX2052" fmla="*/ 11513 w 1004044"/>
              <a:gd name="connsiteY2052" fmla="*/ 562018 h 862208"/>
              <a:gd name="connsiteX2053" fmla="*/ 10988 w 1004044"/>
              <a:gd name="connsiteY2053" fmla="*/ 562608 h 862208"/>
              <a:gd name="connsiteX2054" fmla="*/ 10676 w 1004044"/>
              <a:gd name="connsiteY2054" fmla="*/ 563327 h 862208"/>
              <a:gd name="connsiteX2055" fmla="*/ 10655 w 1004044"/>
              <a:gd name="connsiteY2055" fmla="*/ 564009 h 862208"/>
              <a:gd name="connsiteX2056" fmla="*/ 10427 w 1004044"/>
              <a:gd name="connsiteY2056" fmla="*/ 564556 h 862208"/>
              <a:gd name="connsiteX2057" fmla="*/ 9935 w 1004044"/>
              <a:gd name="connsiteY2057" fmla="*/ 565081 h 862208"/>
              <a:gd name="connsiteX2058" fmla="*/ 9710 w 1004044"/>
              <a:gd name="connsiteY2058" fmla="*/ 565543 h 862208"/>
              <a:gd name="connsiteX2059" fmla="*/ 9171 w 1004044"/>
              <a:gd name="connsiteY2059" fmla="*/ 567158 h 862208"/>
              <a:gd name="connsiteX2060" fmla="*/ 8880 w 1004044"/>
              <a:gd name="connsiteY2060" fmla="*/ 567876 h 862208"/>
              <a:gd name="connsiteX2061" fmla="*/ 8172 w 1004044"/>
              <a:gd name="connsiteY2061" fmla="*/ 568949 h 862208"/>
              <a:gd name="connsiteX2062" fmla="*/ 7819 w 1004044"/>
              <a:gd name="connsiteY2062" fmla="*/ 569496 h 862208"/>
              <a:gd name="connsiteX2063" fmla="*/ 7538 w 1004044"/>
              <a:gd name="connsiteY2063" fmla="*/ 570660 h 862208"/>
              <a:gd name="connsiteX2064" fmla="*/ 7484 w 1004044"/>
              <a:gd name="connsiteY2064" fmla="*/ 571391 h 862208"/>
              <a:gd name="connsiteX2065" fmla="*/ 7386 w 1004044"/>
              <a:gd name="connsiteY2065" fmla="*/ 572024 h 862208"/>
              <a:gd name="connsiteX2066" fmla="*/ 7043 w 1004044"/>
              <a:gd name="connsiteY2066" fmla="*/ 572496 h 862208"/>
              <a:gd name="connsiteX2067" fmla="*/ 6326 w 1004044"/>
              <a:gd name="connsiteY2067" fmla="*/ 572838 h 862208"/>
              <a:gd name="connsiteX2068" fmla="*/ 5512 w 1004044"/>
              <a:gd name="connsiteY2068" fmla="*/ 573126 h 862208"/>
              <a:gd name="connsiteX2069" fmla="*/ 4624 w 1004044"/>
              <a:gd name="connsiteY2069" fmla="*/ 573415 h 862208"/>
              <a:gd name="connsiteX2070" fmla="*/ 3874 w 1004044"/>
              <a:gd name="connsiteY2070" fmla="*/ 574224 h 862208"/>
              <a:gd name="connsiteX2071" fmla="*/ 3488 w 1004044"/>
              <a:gd name="connsiteY2071" fmla="*/ 574749 h 862208"/>
              <a:gd name="connsiteX2072" fmla="*/ 3390 w 1004044"/>
              <a:gd name="connsiteY2072" fmla="*/ 575318 h 862208"/>
              <a:gd name="connsiteX2073" fmla="*/ 3334 w 1004044"/>
              <a:gd name="connsiteY2073" fmla="*/ 576156 h 862208"/>
              <a:gd name="connsiteX2074" fmla="*/ 3398 w 1004044"/>
              <a:gd name="connsiteY2074" fmla="*/ 576994 h 862208"/>
              <a:gd name="connsiteX2075" fmla="*/ 3781 w 1004044"/>
              <a:gd name="connsiteY2075" fmla="*/ 577848 h 862208"/>
              <a:gd name="connsiteX2076" fmla="*/ 4207 w 1004044"/>
              <a:gd name="connsiteY2076" fmla="*/ 578751 h 862208"/>
              <a:gd name="connsiteX2077" fmla="*/ 4462 w 1004044"/>
              <a:gd name="connsiteY2077" fmla="*/ 579331 h 862208"/>
              <a:gd name="connsiteX2078" fmla="*/ 4343 w 1004044"/>
              <a:gd name="connsiteY2078" fmla="*/ 580051 h 862208"/>
              <a:gd name="connsiteX2079" fmla="*/ 3872 w 1004044"/>
              <a:gd name="connsiteY2079" fmla="*/ 580415 h 862208"/>
              <a:gd name="connsiteX2080" fmla="*/ 3069 w 1004044"/>
              <a:gd name="connsiteY2080" fmla="*/ 580488 h 862208"/>
              <a:gd name="connsiteX2081" fmla="*/ 2866 w 1004044"/>
              <a:gd name="connsiteY2081" fmla="*/ 580273 h 862208"/>
              <a:gd name="connsiteX2082" fmla="*/ 2440 w 1004044"/>
              <a:gd name="connsiteY2082" fmla="*/ 580197 h 862208"/>
              <a:gd name="connsiteX2083" fmla="*/ 2118 w 1004044"/>
              <a:gd name="connsiteY2083" fmla="*/ 580218 h 862208"/>
              <a:gd name="connsiteX2084" fmla="*/ 1894 w 1004044"/>
              <a:gd name="connsiteY2084" fmla="*/ 580228 h 862208"/>
              <a:gd name="connsiteX2085" fmla="*/ 1733 w 1004044"/>
              <a:gd name="connsiteY2085" fmla="*/ 580411 h 862208"/>
              <a:gd name="connsiteX2086" fmla="*/ 1347 w 1004044"/>
              <a:gd name="connsiteY2086" fmla="*/ 580829 h 862208"/>
              <a:gd name="connsiteX2087" fmla="*/ 801 w 1004044"/>
              <a:gd name="connsiteY2087" fmla="*/ 581085 h 862208"/>
              <a:gd name="connsiteX2088" fmla="*/ 427 w 1004044"/>
              <a:gd name="connsiteY2088" fmla="*/ 581321 h 862208"/>
              <a:gd name="connsiteX2089" fmla="*/ 227 w 1004044"/>
              <a:gd name="connsiteY2089" fmla="*/ 581736 h 862208"/>
              <a:gd name="connsiteX2090" fmla="*/ 180 w 1004044"/>
              <a:gd name="connsiteY2090" fmla="*/ 582138 h 862208"/>
              <a:gd name="connsiteX2091" fmla="*/ 211 w 1004044"/>
              <a:gd name="connsiteY2091" fmla="*/ 582509 h 862208"/>
              <a:gd name="connsiteX2092" fmla="*/ 502 w 1004044"/>
              <a:gd name="connsiteY2092" fmla="*/ 582959 h 862208"/>
              <a:gd name="connsiteX2093" fmla="*/ 948 w 1004044"/>
              <a:gd name="connsiteY2093" fmla="*/ 583192 h 862208"/>
              <a:gd name="connsiteX2094" fmla="*/ 1411 w 1004044"/>
              <a:gd name="connsiteY2094" fmla="*/ 583641 h 862208"/>
              <a:gd name="connsiteX2095" fmla="*/ 1594 w 1004044"/>
              <a:gd name="connsiteY2095" fmla="*/ 584060 h 862208"/>
              <a:gd name="connsiteX2096" fmla="*/ 1702 w 1004044"/>
              <a:gd name="connsiteY2096" fmla="*/ 584544 h 862208"/>
              <a:gd name="connsiteX2097" fmla="*/ 1732 w 1004044"/>
              <a:gd name="connsiteY2097" fmla="*/ 584679 h 862208"/>
              <a:gd name="connsiteX2098" fmla="*/ 1993 w 1004044"/>
              <a:gd name="connsiteY2098" fmla="*/ 585221 h 862208"/>
              <a:gd name="connsiteX2099" fmla="*/ 2239 w 1004044"/>
              <a:gd name="connsiteY2099" fmla="*/ 585593 h 862208"/>
              <a:gd name="connsiteX2100" fmla="*/ 2270 w 1004044"/>
              <a:gd name="connsiteY2100" fmla="*/ 586026 h 862208"/>
              <a:gd name="connsiteX2101" fmla="*/ 2592 w 1004044"/>
              <a:gd name="connsiteY2101" fmla="*/ 586476 h 862208"/>
              <a:gd name="connsiteX2102" fmla="*/ 3254 w 1004044"/>
              <a:gd name="connsiteY2102" fmla="*/ 586932 h 862208"/>
              <a:gd name="connsiteX2103" fmla="*/ 3516 w 1004044"/>
              <a:gd name="connsiteY2103" fmla="*/ 587552 h 862208"/>
              <a:gd name="connsiteX2104" fmla="*/ 3761 w 1004044"/>
              <a:gd name="connsiteY2104" fmla="*/ 588202 h 862208"/>
              <a:gd name="connsiteX2105" fmla="*/ 4083 w 1004044"/>
              <a:gd name="connsiteY2105" fmla="*/ 588729 h 862208"/>
              <a:gd name="connsiteX2106" fmla="*/ 4422 w 1004044"/>
              <a:gd name="connsiteY2106" fmla="*/ 589194 h 862208"/>
              <a:gd name="connsiteX2107" fmla="*/ 4884 w 1004044"/>
              <a:gd name="connsiteY2107" fmla="*/ 589318 h 862208"/>
              <a:gd name="connsiteX2108" fmla="*/ 5376 w 1004044"/>
              <a:gd name="connsiteY2108" fmla="*/ 589226 h 862208"/>
              <a:gd name="connsiteX2109" fmla="*/ 5515 w 1004044"/>
              <a:gd name="connsiteY2109" fmla="*/ 589412 h 862208"/>
              <a:gd name="connsiteX2110" fmla="*/ 5561 w 1004044"/>
              <a:gd name="connsiteY2110" fmla="*/ 589784 h 862208"/>
              <a:gd name="connsiteX2111" fmla="*/ 5574 w 1004044"/>
              <a:gd name="connsiteY2111" fmla="*/ 590341 h 862208"/>
              <a:gd name="connsiteX2112" fmla="*/ 5358 w 1004044"/>
              <a:gd name="connsiteY2112" fmla="*/ 590913 h 862208"/>
              <a:gd name="connsiteX2113" fmla="*/ 5234 w 1004044"/>
              <a:gd name="connsiteY2113" fmla="*/ 591416 h 862208"/>
              <a:gd name="connsiteX2114" fmla="*/ 5110 w 1004044"/>
              <a:gd name="connsiteY2114" fmla="*/ 591849 h 862208"/>
              <a:gd name="connsiteX2115" fmla="*/ 4940 w 1004044"/>
              <a:gd name="connsiteY2115" fmla="*/ 592344 h 862208"/>
              <a:gd name="connsiteX2116" fmla="*/ 4693 w 1004044"/>
              <a:gd name="connsiteY2116" fmla="*/ 592637 h 862208"/>
              <a:gd name="connsiteX2117" fmla="*/ 4768 w 1004044"/>
              <a:gd name="connsiteY2117" fmla="*/ 592885 h 862208"/>
              <a:gd name="connsiteX2118" fmla="*/ 4830 w 1004044"/>
              <a:gd name="connsiteY2118" fmla="*/ 593272 h 862208"/>
              <a:gd name="connsiteX2119" fmla="*/ 4735 w 1004044"/>
              <a:gd name="connsiteY2119" fmla="*/ 593876 h 862208"/>
              <a:gd name="connsiteX2120" fmla="*/ 4889 w 1004044"/>
              <a:gd name="connsiteY2120" fmla="*/ 594216 h 862208"/>
              <a:gd name="connsiteX2121" fmla="*/ 5166 w 1004044"/>
              <a:gd name="connsiteY2121" fmla="*/ 594820 h 862208"/>
              <a:gd name="connsiteX2122" fmla="*/ 5489 w 1004044"/>
              <a:gd name="connsiteY2122" fmla="*/ 594898 h 862208"/>
              <a:gd name="connsiteX2123" fmla="*/ 5828 w 1004044"/>
              <a:gd name="connsiteY2123" fmla="*/ 595178 h 862208"/>
              <a:gd name="connsiteX2124" fmla="*/ 6259 w 1004044"/>
              <a:gd name="connsiteY2124" fmla="*/ 595055 h 862208"/>
              <a:gd name="connsiteX2125" fmla="*/ 6707 w 1004044"/>
              <a:gd name="connsiteY2125" fmla="*/ 595071 h 862208"/>
              <a:gd name="connsiteX2126" fmla="*/ 7476 w 1004044"/>
              <a:gd name="connsiteY2126" fmla="*/ 595459 h 862208"/>
              <a:gd name="connsiteX2127" fmla="*/ 8354 w 1004044"/>
              <a:gd name="connsiteY2127" fmla="*/ 595801 h 862208"/>
              <a:gd name="connsiteX2128" fmla="*/ 9047 w 1004044"/>
              <a:gd name="connsiteY2128" fmla="*/ 596128 h 862208"/>
              <a:gd name="connsiteX2129" fmla="*/ 9616 w 1004044"/>
              <a:gd name="connsiteY2129" fmla="*/ 596670 h 862208"/>
              <a:gd name="connsiteX2130" fmla="*/ 10787 w 1004044"/>
              <a:gd name="connsiteY2130" fmla="*/ 596967 h 862208"/>
              <a:gd name="connsiteX2131" fmla="*/ 11175 w 1004044"/>
              <a:gd name="connsiteY2131" fmla="*/ 596901 h 862208"/>
              <a:gd name="connsiteX2132" fmla="*/ 18855 w 1004044"/>
              <a:gd name="connsiteY2132" fmla="*/ 599524 h 862208"/>
              <a:gd name="connsiteX2133" fmla="*/ 20577 w 1004044"/>
              <a:gd name="connsiteY2133" fmla="*/ 601330 h 862208"/>
              <a:gd name="connsiteX2134" fmla="*/ 22725 w 1004044"/>
              <a:gd name="connsiteY2134" fmla="*/ 602589 h 862208"/>
              <a:gd name="connsiteX2135" fmla="*/ 24087 w 1004044"/>
              <a:gd name="connsiteY2135" fmla="*/ 603388 h 862208"/>
              <a:gd name="connsiteX2136" fmla="*/ 27356 w 1004044"/>
              <a:gd name="connsiteY2136" fmla="*/ 604704 h 862208"/>
              <a:gd name="connsiteX2137" fmla="*/ 27913 w 1004044"/>
              <a:gd name="connsiteY2137" fmla="*/ 605105 h 862208"/>
              <a:gd name="connsiteX2138" fmla="*/ 28232 w 1004044"/>
              <a:gd name="connsiteY2138" fmla="*/ 605334 h 862208"/>
              <a:gd name="connsiteX2139" fmla="*/ 29267 w 1004044"/>
              <a:gd name="connsiteY2139" fmla="*/ 606078 h 862208"/>
              <a:gd name="connsiteX2140" fmla="*/ 30973 w 1004044"/>
              <a:gd name="connsiteY2140" fmla="*/ 606193 h 862208"/>
              <a:gd name="connsiteX2141" fmla="*/ 32170 w 1004044"/>
              <a:gd name="connsiteY2141" fmla="*/ 606275 h 862208"/>
              <a:gd name="connsiteX2142" fmla="*/ 33028 w 1004044"/>
              <a:gd name="connsiteY2142" fmla="*/ 606800 h 862208"/>
              <a:gd name="connsiteX2143" fmla="*/ 35435 w 1004044"/>
              <a:gd name="connsiteY2143" fmla="*/ 608274 h 862208"/>
              <a:gd name="connsiteX2144" fmla="*/ 36128 w 1004044"/>
              <a:gd name="connsiteY2144" fmla="*/ 608353 h 862208"/>
              <a:gd name="connsiteX2145" fmla="*/ 36545 w 1004044"/>
              <a:gd name="connsiteY2145" fmla="*/ 608401 h 862208"/>
              <a:gd name="connsiteX2146" fmla="*/ 37907 w 1004044"/>
              <a:gd name="connsiteY2146" fmla="*/ 607786 h 862208"/>
              <a:gd name="connsiteX2147" fmla="*/ 42291 w 1004044"/>
              <a:gd name="connsiteY2147" fmla="*/ 608673 h 862208"/>
              <a:gd name="connsiteX2148" fmla="*/ 44884 w 1004044"/>
              <a:gd name="connsiteY2148" fmla="*/ 607776 h 862208"/>
              <a:gd name="connsiteX2149" fmla="*/ 49903 w 1004044"/>
              <a:gd name="connsiteY2149" fmla="*/ 606040 h 862208"/>
              <a:gd name="connsiteX2150" fmla="*/ 53300 w 1004044"/>
              <a:gd name="connsiteY2150" fmla="*/ 606116 h 862208"/>
              <a:gd name="connsiteX2151" fmla="*/ 54370 w 1004044"/>
              <a:gd name="connsiteY2151" fmla="*/ 605174 h 862208"/>
              <a:gd name="connsiteX2152" fmla="*/ 54913 w 1004044"/>
              <a:gd name="connsiteY2152" fmla="*/ 604695 h 862208"/>
              <a:gd name="connsiteX2153" fmla="*/ 56955 w 1004044"/>
              <a:gd name="connsiteY2153" fmla="*/ 603898 h 862208"/>
              <a:gd name="connsiteX2154" fmla="*/ 58189 w 1004044"/>
              <a:gd name="connsiteY2154" fmla="*/ 604089 h 862208"/>
              <a:gd name="connsiteX2155" fmla="*/ 58484 w 1004044"/>
              <a:gd name="connsiteY2155" fmla="*/ 604287 h 862208"/>
              <a:gd name="connsiteX2156" fmla="*/ 59300 w 1004044"/>
              <a:gd name="connsiteY2156" fmla="*/ 604838 h 862208"/>
              <a:gd name="connsiteX2157" fmla="*/ 59578 w 1004044"/>
              <a:gd name="connsiteY2157" fmla="*/ 605227 h 862208"/>
              <a:gd name="connsiteX2158" fmla="*/ 60771 w 1004044"/>
              <a:gd name="connsiteY2158" fmla="*/ 606892 h 862208"/>
              <a:gd name="connsiteX2159" fmla="*/ 62913 w 1004044"/>
              <a:gd name="connsiteY2159" fmla="*/ 611489 h 862208"/>
              <a:gd name="connsiteX2160" fmla="*/ 64207 w 1004044"/>
              <a:gd name="connsiteY2160" fmla="*/ 612486 h 862208"/>
              <a:gd name="connsiteX2161" fmla="*/ 67148 w 1004044"/>
              <a:gd name="connsiteY2161" fmla="*/ 612858 h 862208"/>
              <a:gd name="connsiteX2162" fmla="*/ 68281 w 1004044"/>
              <a:gd name="connsiteY2162" fmla="*/ 613000 h 862208"/>
              <a:gd name="connsiteX2163" fmla="*/ 70832 w 1004044"/>
              <a:gd name="connsiteY2163" fmla="*/ 615373 h 862208"/>
              <a:gd name="connsiteX2164" fmla="*/ 72835 w 1004044"/>
              <a:gd name="connsiteY2164" fmla="*/ 617237 h 862208"/>
              <a:gd name="connsiteX2165" fmla="*/ 76534 w 1004044"/>
              <a:gd name="connsiteY2165" fmla="*/ 618678 h 862208"/>
              <a:gd name="connsiteX2166" fmla="*/ 77718 w 1004044"/>
              <a:gd name="connsiteY2166" fmla="*/ 619579 h 862208"/>
              <a:gd name="connsiteX2167" fmla="*/ 79734 w 1004044"/>
              <a:gd name="connsiteY2167" fmla="*/ 621112 h 862208"/>
              <a:gd name="connsiteX2168" fmla="*/ 81956 w 1004044"/>
              <a:gd name="connsiteY2168" fmla="*/ 621689 h 862208"/>
              <a:gd name="connsiteX2169" fmla="*/ 82883 w 1004044"/>
              <a:gd name="connsiteY2169" fmla="*/ 621931 h 862208"/>
              <a:gd name="connsiteX2170" fmla="*/ 83086 w 1004044"/>
              <a:gd name="connsiteY2170" fmla="*/ 621932 h 862208"/>
              <a:gd name="connsiteX2171" fmla="*/ 85785 w 1004044"/>
              <a:gd name="connsiteY2171" fmla="*/ 621944 h 862208"/>
              <a:gd name="connsiteX2172" fmla="*/ 91670 w 1004044"/>
              <a:gd name="connsiteY2172" fmla="*/ 618498 h 862208"/>
              <a:gd name="connsiteX2173" fmla="*/ 92908 w 1004044"/>
              <a:gd name="connsiteY2173" fmla="*/ 618441 h 862208"/>
              <a:gd name="connsiteX2174" fmla="*/ 93345 w 1004044"/>
              <a:gd name="connsiteY2174" fmla="*/ 618644 h 862208"/>
              <a:gd name="connsiteX2175" fmla="*/ 94388 w 1004044"/>
              <a:gd name="connsiteY2175" fmla="*/ 619128 h 862208"/>
              <a:gd name="connsiteX2176" fmla="*/ 101350 w 1004044"/>
              <a:gd name="connsiteY2176" fmla="*/ 624421 h 862208"/>
              <a:gd name="connsiteX2177" fmla="*/ 101774 w 1004044"/>
              <a:gd name="connsiteY2177" fmla="*/ 624741 h 862208"/>
              <a:gd name="connsiteX2178" fmla="*/ 103455 w 1004044"/>
              <a:gd name="connsiteY2178" fmla="*/ 626402 h 862208"/>
              <a:gd name="connsiteX2179" fmla="*/ 104110 w 1004044"/>
              <a:gd name="connsiteY2179" fmla="*/ 627048 h 862208"/>
              <a:gd name="connsiteX2180" fmla="*/ 106636 w 1004044"/>
              <a:gd name="connsiteY2180" fmla="*/ 627988 h 862208"/>
              <a:gd name="connsiteX2181" fmla="*/ 108113 w 1004044"/>
              <a:gd name="connsiteY2181" fmla="*/ 629236 h 862208"/>
              <a:gd name="connsiteX2182" fmla="*/ 116778 w 1004044"/>
              <a:gd name="connsiteY2182" fmla="*/ 638824 h 862208"/>
              <a:gd name="connsiteX2183" fmla="*/ 118113 w 1004044"/>
              <a:gd name="connsiteY2183" fmla="*/ 643666 h 862208"/>
              <a:gd name="connsiteX2184" fmla="*/ 122725 w 1004044"/>
              <a:gd name="connsiteY2184" fmla="*/ 648153 h 862208"/>
              <a:gd name="connsiteX2185" fmla="*/ 123897 w 1004044"/>
              <a:gd name="connsiteY2185" fmla="*/ 648468 h 862208"/>
              <a:gd name="connsiteX2186" fmla="*/ 126613 w 1004044"/>
              <a:gd name="connsiteY2186" fmla="*/ 649101 h 862208"/>
              <a:gd name="connsiteX2187" fmla="*/ 128889 w 1004044"/>
              <a:gd name="connsiteY2187" fmla="*/ 649111 h 862208"/>
              <a:gd name="connsiteX2188" fmla="*/ 129949 w 1004044"/>
              <a:gd name="connsiteY2188" fmla="*/ 649115 h 862208"/>
              <a:gd name="connsiteX2189" fmla="*/ 133835 w 1004044"/>
              <a:gd name="connsiteY2189" fmla="*/ 649875 h 862208"/>
              <a:gd name="connsiteX2190" fmla="*/ 136623 w 1004044"/>
              <a:gd name="connsiteY2190" fmla="*/ 648463 h 862208"/>
              <a:gd name="connsiteX2191" fmla="*/ 138284 w 1004044"/>
              <a:gd name="connsiteY2191" fmla="*/ 649587 h 862208"/>
              <a:gd name="connsiteX2192" fmla="*/ 144261 w 1004044"/>
              <a:gd name="connsiteY2192" fmla="*/ 649503 h 862208"/>
              <a:gd name="connsiteX2193" fmla="*/ 144549 w 1004044"/>
              <a:gd name="connsiteY2193" fmla="*/ 649499 h 862208"/>
              <a:gd name="connsiteX2194" fmla="*/ 144894 w 1004044"/>
              <a:gd name="connsiteY2194" fmla="*/ 649495 h 862208"/>
              <a:gd name="connsiteX2195" fmla="*/ 145144 w 1004044"/>
              <a:gd name="connsiteY2195" fmla="*/ 649420 h 862208"/>
              <a:gd name="connsiteX2196" fmla="*/ 146936 w 1004044"/>
              <a:gd name="connsiteY2196" fmla="*/ 648883 h 862208"/>
              <a:gd name="connsiteX2197" fmla="*/ 147426 w 1004044"/>
              <a:gd name="connsiteY2197" fmla="*/ 648322 h 862208"/>
              <a:gd name="connsiteX2198" fmla="*/ 149737 w 1004044"/>
              <a:gd name="connsiteY2198" fmla="*/ 645671 h 862208"/>
              <a:gd name="connsiteX2199" fmla="*/ 152211 w 1004044"/>
              <a:gd name="connsiteY2199" fmla="*/ 643928 h 862208"/>
              <a:gd name="connsiteX2200" fmla="*/ 152708 w 1004044"/>
              <a:gd name="connsiteY2200" fmla="*/ 643577 h 862208"/>
              <a:gd name="connsiteX2201" fmla="*/ 156974 w 1004044"/>
              <a:gd name="connsiteY2201" fmla="*/ 642667 h 862208"/>
              <a:gd name="connsiteX2202" fmla="*/ 162249 w 1004044"/>
              <a:gd name="connsiteY2202" fmla="*/ 638666 h 862208"/>
              <a:gd name="connsiteX2203" fmla="*/ 162741 w 1004044"/>
              <a:gd name="connsiteY2203" fmla="*/ 638293 h 862208"/>
              <a:gd name="connsiteX2204" fmla="*/ 167628 w 1004044"/>
              <a:gd name="connsiteY2204" fmla="*/ 637013 h 862208"/>
              <a:gd name="connsiteX2205" fmla="*/ 168279 w 1004044"/>
              <a:gd name="connsiteY2205" fmla="*/ 637212 h 862208"/>
              <a:gd name="connsiteX2206" fmla="*/ 170094 w 1004044"/>
              <a:gd name="connsiteY2206" fmla="*/ 637770 h 862208"/>
              <a:gd name="connsiteX2207" fmla="*/ 173340 w 1004044"/>
              <a:gd name="connsiteY2207" fmla="*/ 640287 h 862208"/>
              <a:gd name="connsiteX2208" fmla="*/ 173512 w 1004044"/>
              <a:gd name="connsiteY2208" fmla="*/ 640420 h 862208"/>
              <a:gd name="connsiteX2209" fmla="*/ 175080 w 1004044"/>
              <a:gd name="connsiteY2209" fmla="*/ 641634 h 862208"/>
              <a:gd name="connsiteX2210" fmla="*/ 177042 w 1004044"/>
              <a:gd name="connsiteY2210" fmla="*/ 644747 h 862208"/>
              <a:gd name="connsiteX2211" fmla="*/ 178127 w 1004044"/>
              <a:gd name="connsiteY2211" fmla="*/ 649713 h 862208"/>
              <a:gd name="connsiteX2212" fmla="*/ 182616 w 1004044"/>
              <a:gd name="connsiteY2212" fmla="*/ 653889 h 862208"/>
              <a:gd name="connsiteX2213" fmla="*/ 186723 w 1004044"/>
              <a:gd name="connsiteY2213" fmla="*/ 659675 h 862208"/>
              <a:gd name="connsiteX2214" fmla="*/ 187206 w 1004044"/>
              <a:gd name="connsiteY2214" fmla="*/ 660011 h 862208"/>
              <a:gd name="connsiteX2215" fmla="*/ 187892 w 1004044"/>
              <a:gd name="connsiteY2215" fmla="*/ 660489 h 862208"/>
              <a:gd name="connsiteX2216" fmla="*/ 190142 w 1004044"/>
              <a:gd name="connsiteY2216" fmla="*/ 660649 h 862208"/>
              <a:gd name="connsiteX2217" fmla="*/ 191598 w 1004044"/>
              <a:gd name="connsiteY2217" fmla="*/ 660753 h 862208"/>
              <a:gd name="connsiteX2218" fmla="*/ 192644 w 1004044"/>
              <a:gd name="connsiteY2218" fmla="*/ 661686 h 862208"/>
              <a:gd name="connsiteX2219" fmla="*/ 194000 w 1004044"/>
              <a:gd name="connsiteY2219" fmla="*/ 664708 h 862208"/>
              <a:gd name="connsiteX2220" fmla="*/ 194588 w 1004044"/>
              <a:gd name="connsiteY2220" fmla="*/ 666021 h 862208"/>
              <a:gd name="connsiteX2221" fmla="*/ 196686 w 1004044"/>
              <a:gd name="connsiteY2221" fmla="*/ 668158 h 862208"/>
              <a:gd name="connsiteX2222" fmla="*/ 199497 w 1004044"/>
              <a:gd name="connsiteY2222" fmla="*/ 674000 h 862208"/>
              <a:gd name="connsiteX2223" fmla="*/ 199659 w 1004044"/>
              <a:gd name="connsiteY2223" fmla="*/ 675963 h 862208"/>
              <a:gd name="connsiteX2224" fmla="*/ 199963 w 1004044"/>
              <a:gd name="connsiteY2224" fmla="*/ 679646 h 862208"/>
              <a:gd name="connsiteX2225" fmla="*/ 199497 w 1004044"/>
              <a:gd name="connsiteY2225" fmla="*/ 686154 h 862208"/>
              <a:gd name="connsiteX2226" fmla="*/ 199795 w 1004044"/>
              <a:gd name="connsiteY2226" fmla="*/ 687070 h 862208"/>
              <a:gd name="connsiteX2227" fmla="*/ 199981 w 1004044"/>
              <a:gd name="connsiteY2227" fmla="*/ 687646 h 862208"/>
              <a:gd name="connsiteX2228" fmla="*/ 201637 w 1004044"/>
              <a:gd name="connsiteY2228" fmla="*/ 689285 h 862208"/>
              <a:gd name="connsiteX2229" fmla="*/ 203889 w 1004044"/>
              <a:gd name="connsiteY2229" fmla="*/ 691513 h 862208"/>
              <a:gd name="connsiteX2230" fmla="*/ 204589 w 1004044"/>
              <a:gd name="connsiteY2230" fmla="*/ 692691 h 862208"/>
              <a:gd name="connsiteX2231" fmla="*/ 204219 w 1004044"/>
              <a:gd name="connsiteY2231" fmla="*/ 694490 h 862208"/>
              <a:gd name="connsiteX2232" fmla="*/ 204080 w 1004044"/>
              <a:gd name="connsiteY2232" fmla="*/ 695168 h 862208"/>
              <a:gd name="connsiteX2233" fmla="*/ 204110 w 1004044"/>
              <a:gd name="connsiteY2233" fmla="*/ 695504 h 862208"/>
              <a:gd name="connsiteX2234" fmla="*/ 204433 w 1004044"/>
              <a:gd name="connsiteY2234" fmla="*/ 699263 h 862208"/>
              <a:gd name="connsiteX2235" fmla="*/ 205835 w 1004044"/>
              <a:gd name="connsiteY2235" fmla="*/ 702370 h 862208"/>
              <a:gd name="connsiteX2236" fmla="*/ 210750 w 1004044"/>
              <a:gd name="connsiteY2236" fmla="*/ 707170 h 862208"/>
              <a:gd name="connsiteX2237" fmla="*/ 211173 w 1004044"/>
              <a:gd name="connsiteY2237" fmla="*/ 708629 h 862208"/>
              <a:gd name="connsiteX2238" fmla="*/ 212933 w 1004044"/>
              <a:gd name="connsiteY2238" fmla="*/ 714682 h 862208"/>
              <a:gd name="connsiteX2239" fmla="*/ 213875 w 1004044"/>
              <a:gd name="connsiteY2239" fmla="*/ 716539 h 862208"/>
              <a:gd name="connsiteX2240" fmla="*/ 215868 w 1004044"/>
              <a:gd name="connsiteY2240" fmla="*/ 720463 h 862208"/>
              <a:gd name="connsiteX2241" fmla="*/ 217465 w 1004044"/>
              <a:gd name="connsiteY2241" fmla="*/ 722085 h 862208"/>
              <a:gd name="connsiteX2242" fmla="*/ 218451 w 1004044"/>
              <a:gd name="connsiteY2242" fmla="*/ 722537 h 862208"/>
              <a:gd name="connsiteX2243" fmla="*/ 220268 w 1004044"/>
              <a:gd name="connsiteY2243" fmla="*/ 723370 h 862208"/>
              <a:gd name="connsiteX2244" fmla="*/ 220942 w 1004044"/>
              <a:gd name="connsiteY2244" fmla="*/ 723678 h 862208"/>
              <a:gd name="connsiteX2245" fmla="*/ 221159 w 1004044"/>
              <a:gd name="connsiteY2245" fmla="*/ 723777 h 862208"/>
              <a:gd name="connsiteX2246" fmla="*/ 222266 w 1004044"/>
              <a:gd name="connsiteY2246" fmla="*/ 724774 h 862208"/>
              <a:gd name="connsiteX2247" fmla="*/ 223308 w 1004044"/>
              <a:gd name="connsiteY2247" fmla="*/ 726580 h 862208"/>
              <a:gd name="connsiteX2248" fmla="*/ 223609 w 1004044"/>
              <a:gd name="connsiteY2248" fmla="*/ 728069 h 862208"/>
              <a:gd name="connsiteX2249" fmla="*/ 222722 w 1004044"/>
              <a:gd name="connsiteY2249" fmla="*/ 732033 h 862208"/>
              <a:gd name="connsiteX2250" fmla="*/ 222711 w 1004044"/>
              <a:gd name="connsiteY2250" fmla="*/ 734141 h 862208"/>
              <a:gd name="connsiteX2251" fmla="*/ 223878 w 1004044"/>
              <a:gd name="connsiteY2251" fmla="*/ 735200 h 862208"/>
              <a:gd name="connsiteX2252" fmla="*/ 224910 w 1004044"/>
              <a:gd name="connsiteY2252" fmla="*/ 735606 h 862208"/>
              <a:gd name="connsiteX2253" fmla="*/ 225481 w 1004044"/>
              <a:gd name="connsiteY2253" fmla="*/ 735830 h 862208"/>
              <a:gd name="connsiteX2254" fmla="*/ 227606 w 1004044"/>
              <a:gd name="connsiteY2254" fmla="*/ 736223 h 862208"/>
              <a:gd name="connsiteX2255" fmla="*/ 229613 w 1004044"/>
              <a:gd name="connsiteY2255" fmla="*/ 736594 h 862208"/>
              <a:gd name="connsiteX2256" fmla="*/ 230407 w 1004044"/>
              <a:gd name="connsiteY2256" fmla="*/ 738024 h 862208"/>
              <a:gd name="connsiteX2257" fmla="*/ 230527 w 1004044"/>
              <a:gd name="connsiteY2257" fmla="*/ 739080 h 862208"/>
              <a:gd name="connsiteX2258" fmla="*/ 230257 w 1004044"/>
              <a:gd name="connsiteY2258" fmla="*/ 739907 h 862208"/>
              <a:gd name="connsiteX2259" fmla="*/ 229521 w 1004044"/>
              <a:gd name="connsiteY2259" fmla="*/ 742174 h 862208"/>
              <a:gd name="connsiteX2260" fmla="*/ 226673 w 1004044"/>
              <a:gd name="connsiteY2260" fmla="*/ 743896 h 862208"/>
              <a:gd name="connsiteX2261" fmla="*/ 226442 w 1004044"/>
              <a:gd name="connsiteY2261" fmla="*/ 744187 h 862208"/>
              <a:gd name="connsiteX2262" fmla="*/ 225741 w 1004044"/>
              <a:gd name="connsiteY2262" fmla="*/ 745071 h 862208"/>
              <a:gd name="connsiteX2263" fmla="*/ 225415 w 1004044"/>
              <a:gd name="connsiteY2263" fmla="*/ 746148 h 862208"/>
              <a:gd name="connsiteX2264" fmla="*/ 224727 w 1004044"/>
              <a:gd name="connsiteY2264" fmla="*/ 748439 h 862208"/>
              <a:gd name="connsiteX2265" fmla="*/ 223100 w 1004044"/>
              <a:gd name="connsiteY2265" fmla="*/ 753861 h 862208"/>
              <a:gd name="connsiteX2266" fmla="*/ 220620 w 1004044"/>
              <a:gd name="connsiteY2266" fmla="*/ 755833 h 862208"/>
              <a:gd name="connsiteX2267" fmla="*/ 218195 w 1004044"/>
              <a:gd name="connsiteY2267" fmla="*/ 759293 h 862208"/>
              <a:gd name="connsiteX2268" fmla="*/ 218177 w 1004044"/>
              <a:gd name="connsiteY2268" fmla="*/ 759553 h 862208"/>
              <a:gd name="connsiteX2269" fmla="*/ 218123 w 1004044"/>
              <a:gd name="connsiteY2269" fmla="*/ 760347 h 862208"/>
              <a:gd name="connsiteX2270" fmla="*/ 219396 w 1004044"/>
              <a:gd name="connsiteY2270" fmla="*/ 765068 h 862208"/>
              <a:gd name="connsiteX2271" fmla="*/ 219266 w 1004044"/>
              <a:gd name="connsiteY2271" fmla="*/ 766680 h 862208"/>
              <a:gd name="connsiteX2272" fmla="*/ 218206 w 1004044"/>
              <a:gd name="connsiteY2272" fmla="*/ 768657 h 862208"/>
              <a:gd name="connsiteX2273" fmla="*/ 217681 w 1004044"/>
              <a:gd name="connsiteY2273" fmla="*/ 769128 h 862208"/>
              <a:gd name="connsiteX2274" fmla="*/ 216967 w 1004044"/>
              <a:gd name="connsiteY2274" fmla="*/ 769767 h 862208"/>
              <a:gd name="connsiteX2275" fmla="*/ 216340 w 1004044"/>
              <a:gd name="connsiteY2275" fmla="*/ 771252 h 862208"/>
              <a:gd name="connsiteX2276" fmla="*/ 216174 w 1004044"/>
              <a:gd name="connsiteY2276" fmla="*/ 774380 h 862208"/>
              <a:gd name="connsiteX2277" fmla="*/ 215995 w 1004044"/>
              <a:gd name="connsiteY2277" fmla="*/ 777701 h 862208"/>
              <a:gd name="connsiteX2278" fmla="*/ 215544 w 1004044"/>
              <a:gd name="connsiteY2278" fmla="*/ 779102 h 862208"/>
              <a:gd name="connsiteX2279" fmla="*/ 214552 w 1004044"/>
              <a:gd name="connsiteY2279" fmla="*/ 782158 h 862208"/>
              <a:gd name="connsiteX2280" fmla="*/ 214753 w 1004044"/>
              <a:gd name="connsiteY2280" fmla="*/ 784130 h 862208"/>
              <a:gd name="connsiteX2281" fmla="*/ 214848 w 1004044"/>
              <a:gd name="connsiteY2281" fmla="*/ 785074 h 862208"/>
              <a:gd name="connsiteX2282" fmla="*/ 216381 w 1004044"/>
              <a:gd name="connsiteY2282" fmla="*/ 787003 h 862208"/>
              <a:gd name="connsiteX2283" fmla="*/ 217454 w 1004044"/>
              <a:gd name="connsiteY2283" fmla="*/ 789268 h 862208"/>
              <a:gd name="connsiteX2284" fmla="*/ 218069 w 1004044"/>
              <a:gd name="connsiteY2284" fmla="*/ 790566 h 862208"/>
              <a:gd name="connsiteX2285" fmla="*/ 221754 w 1004044"/>
              <a:gd name="connsiteY2285" fmla="*/ 793391 h 862208"/>
              <a:gd name="connsiteX2286" fmla="*/ 222145 w 1004044"/>
              <a:gd name="connsiteY2286" fmla="*/ 793691 h 862208"/>
              <a:gd name="connsiteX2287" fmla="*/ 222390 w 1004044"/>
              <a:gd name="connsiteY2287" fmla="*/ 793817 h 862208"/>
              <a:gd name="connsiteX2288" fmla="*/ 224056 w 1004044"/>
              <a:gd name="connsiteY2288" fmla="*/ 794668 h 862208"/>
              <a:gd name="connsiteX2289" fmla="*/ 227080 w 1004044"/>
              <a:gd name="connsiteY2289" fmla="*/ 797316 h 862208"/>
              <a:gd name="connsiteX2290" fmla="*/ 227189 w 1004044"/>
              <a:gd name="connsiteY2290" fmla="*/ 797412 h 862208"/>
              <a:gd name="connsiteX2291" fmla="*/ 227384 w 1004044"/>
              <a:gd name="connsiteY2291" fmla="*/ 797885 h 862208"/>
              <a:gd name="connsiteX2292" fmla="*/ 228895 w 1004044"/>
              <a:gd name="connsiteY2292" fmla="*/ 801575 h 862208"/>
              <a:gd name="connsiteX2293" fmla="*/ 229860 w 1004044"/>
              <a:gd name="connsiteY2293" fmla="*/ 807046 h 862208"/>
              <a:gd name="connsiteX2294" fmla="*/ 229914 w 1004044"/>
              <a:gd name="connsiteY2294" fmla="*/ 807347 h 862208"/>
              <a:gd name="connsiteX2295" fmla="*/ 230613 w 1004044"/>
              <a:gd name="connsiteY2295" fmla="*/ 808214 h 862208"/>
              <a:gd name="connsiteX2296" fmla="*/ 231019 w 1004044"/>
              <a:gd name="connsiteY2296" fmla="*/ 808716 h 862208"/>
              <a:gd name="connsiteX2297" fmla="*/ 233115 w 1004044"/>
              <a:gd name="connsiteY2297" fmla="*/ 808789 h 862208"/>
              <a:gd name="connsiteX2298" fmla="*/ 233674 w 1004044"/>
              <a:gd name="connsiteY2298" fmla="*/ 808420 h 862208"/>
              <a:gd name="connsiteX2299" fmla="*/ 234091 w 1004044"/>
              <a:gd name="connsiteY2299" fmla="*/ 808515 h 862208"/>
              <a:gd name="connsiteX2300" fmla="*/ 234783 w 1004044"/>
              <a:gd name="connsiteY2300" fmla="*/ 808673 h 862208"/>
              <a:gd name="connsiteX2301" fmla="*/ 236075 w 1004044"/>
              <a:gd name="connsiteY2301" fmla="*/ 809983 h 862208"/>
              <a:gd name="connsiteX2302" fmla="*/ 236694 w 1004044"/>
              <a:gd name="connsiteY2302" fmla="*/ 811669 h 862208"/>
              <a:gd name="connsiteX2303" fmla="*/ 236812 w 1004044"/>
              <a:gd name="connsiteY2303" fmla="*/ 811988 h 862208"/>
              <a:gd name="connsiteX2304" fmla="*/ 237708 w 1004044"/>
              <a:gd name="connsiteY2304" fmla="*/ 816130 h 862208"/>
              <a:gd name="connsiteX2305" fmla="*/ 237393 w 1004044"/>
              <a:gd name="connsiteY2305" fmla="*/ 817369 h 862208"/>
              <a:gd name="connsiteX2306" fmla="*/ 236490 w 1004044"/>
              <a:gd name="connsiteY2306" fmla="*/ 818873 h 862208"/>
              <a:gd name="connsiteX2307" fmla="*/ 235834 w 1004044"/>
              <a:gd name="connsiteY2307" fmla="*/ 819964 h 862208"/>
              <a:gd name="connsiteX2308" fmla="*/ 233102 w 1004044"/>
              <a:gd name="connsiteY2308" fmla="*/ 822987 h 862208"/>
              <a:gd name="connsiteX2309" fmla="*/ 232468 w 1004044"/>
              <a:gd name="connsiteY2309" fmla="*/ 823999 h 862208"/>
              <a:gd name="connsiteX2310" fmla="*/ 232170 w 1004044"/>
              <a:gd name="connsiteY2310" fmla="*/ 824472 h 862208"/>
              <a:gd name="connsiteX2311" fmla="*/ 232291 w 1004044"/>
              <a:gd name="connsiteY2311" fmla="*/ 825340 h 862208"/>
              <a:gd name="connsiteX2312" fmla="*/ 234315 w 1004044"/>
              <a:gd name="connsiteY2312" fmla="*/ 827335 h 862208"/>
              <a:gd name="connsiteX2313" fmla="*/ 236918 w 1004044"/>
              <a:gd name="connsiteY2313" fmla="*/ 829099 h 862208"/>
              <a:gd name="connsiteX2314" fmla="*/ 238004 w 1004044"/>
              <a:gd name="connsiteY2314" fmla="*/ 829835 h 862208"/>
              <a:gd name="connsiteX2315" fmla="*/ 238959 w 1004044"/>
              <a:gd name="connsiteY2315" fmla="*/ 831037 h 862208"/>
              <a:gd name="connsiteX2316" fmla="*/ 239304 w 1004044"/>
              <a:gd name="connsiteY2316" fmla="*/ 831472 h 862208"/>
              <a:gd name="connsiteX2317" fmla="*/ 239536 w 1004044"/>
              <a:gd name="connsiteY2317" fmla="*/ 831765 h 862208"/>
              <a:gd name="connsiteX2318" fmla="*/ 243552 w 1004044"/>
              <a:gd name="connsiteY2318" fmla="*/ 842697 h 862208"/>
              <a:gd name="connsiteX2319" fmla="*/ 242663 w 1004044"/>
              <a:gd name="connsiteY2319" fmla="*/ 847221 h 862208"/>
              <a:gd name="connsiteX2320" fmla="*/ 240159 w 1004044"/>
              <a:gd name="connsiteY2320" fmla="*/ 851214 h 862208"/>
              <a:gd name="connsiteX2321" fmla="*/ 237680 w 1004044"/>
              <a:gd name="connsiteY2321" fmla="*/ 855166 h 862208"/>
              <a:gd name="connsiteX2322" fmla="*/ 236912 w 1004044"/>
              <a:gd name="connsiteY2322" fmla="*/ 856391 h 862208"/>
              <a:gd name="connsiteX2323" fmla="*/ 236233 w 1004044"/>
              <a:gd name="connsiteY2323" fmla="*/ 860582 h 862208"/>
              <a:gd name="connsiteX2324" fmla="*/ 238158 w 1004044"/>
              <a:gd name="connsiteY2324" fmla="*/ 860522 h 862208"/>
              <a:gd name="connsiteX2325" fmla="*/ 239160 w 1004044"/>
              <a:gd name="connsiteY2325" fmla="*/ 860700 h 862208"/>
              <a:gd name="connsiteX2326" fmla="*/ 239629 w 1004044"/>
              <a:gd name="connsiteY2326" fmla="*/ 860783 h 862208"/>
              <a:gd name="connsiteX2327" fmla="*/ 241538 w 1004044"/>
              <a:gd name="connsiteY2327" fmla="*/ 862014 h 862208"/>
              <a:gd name="connsiteX2328" fmla="*/ 242149 w 1004044"/>
              <a:gd name="connsiteY2328" fmla="*/ 862408 h 862208"/>
              <a:gd name="connsiteX2329" fmla="*/ 243245 w 1004044"/>
              <a:gd name="connsiteY2329" fmla="*/ 862106 h 862208"/>
              <a:gd name="connsiteX2330" fmla="*/ 246785 w 1004044"/>
              <a:gd name="connsiteY2330" fmla="*/ 861131 h 862208"/>
              <a:gd name="connsiteX2331" fmla="*/ 247988 w 1004044"/>
              <a:gd name="connsiteY2331" fmla="*/ 860714 h 862208"/>
              <a:gd name="connsiteX2332" fmla="*/ 248704 w 1004044"/>
              <a:gd name="connsiteY2332" fmla="*/ 859776 h 862208"/>
              <a:gd name="connsiteX2333" fmla="*/ 249146 w 1004044"/>
              <a:gd name="connsiteY2333" fmla="*/ 857918 h 862208"/>
              <a:gd name="connsiteX2334" fmla="*/ 250027 w 1004044"/>
              <a:gd name="connsiteY2334" fmla="*/ 857241 h 862208"/>
              <a:gd name="connsiteX2335" fmla="*/ 250510 w 1004044"/>
              <a:gd name="connsiteY2335" fmla="*/ 856870 h 862208"/>
              <a:gd name="connsiteX2336" fmla="*/ 251747 w 1004044"/>
              <a:gd name="connsiteY2336" fmla="*/ 856504 h 862208"/>
              <a:gd name="connsiteX2337" fmla="*/ 253294 w 1004044"/>
              <a:gd name="connsiteY2337" fmla="*/ 856841 h 862208"/>
              <a:gd name="connsiteX2338" fmla="*/ 254089 w 1004044"/>
              <a:gd name="connsiteY2338" fmla="*/ 857014 h 862208"/>
              <a:gd name="connsiteX2339" fmla="*/ 255632 w 1004044"/>
              <a:gd name="connsiteY2339" fmla="*/ 856836 h 862208"/>
              <a:gd name="connsiteX2340" fmla="*/ 256810 w 1004044"/>
              <a:gd name="connsiteY2340" fmla="*/ 855974 h 862208"/>
              <a:gd name="connsiteX2341" fmla="*/ 257308 w 1004044"/>
              <a:gd name="connsiteY2341" fmla="*/ 855232 h 862208"/>
              <a:gd name="connsiteX2342" fmla="*/ 257199 w 1004044"/>
              <a:gd name="connsiteY2342" fmla="*/ 852689 h 862208"/>
              <a:gd name="connsiteX2343" fmla="*/ 257573 w 1004044"/>
              <a:gd name="connsiteY2343" fmla="*/ 851700 h 862208"/>
              <a:gd name="connsiteX2344" fmla="*/ 257997 w 1004044"/>
              <a:gd name="connsiteY2344" fmla="*/ 851453 h 862208"/>
              <a:gd name="connsiteX2345" fmla="*/ 260111 w 1004044"/>
              <a:gd name="connsiteY2345" fmla="*/ 850224 h 862208"/>
              <a:gd name="connsiteX2346" fmla="*/ 265294 w 1004044"/>
              <a:gd name="connsiteY2346" fmla="*/ 848127 h 862208"/>
              <a:gd name="connsiteX2347" fmla="*/ 265865 w 1004044"/>
              <a:gd name="connsiteY2347" fmla="*/ 847897 h 862208"/>
              <a:gd name="connsiteX2348" fmla="*/ 268398 w 1004044"/>
              <a:gd name="connsiteY2348" fmla="*/ 847539 h 862208"/>
              <a:gd name="connsiteX2349" fmla="*/ 271555 w 1004044"/>
              <a:gd name="connsiteY2349" fmla="*/ 845447 h 862208"/>
              <a:gd name="connsiteX2350" fmla="*/ 272770 w 1004044"/>
              <a:gd name="connsiteY2350" fmla="*/ 845454 h 862208"/>
              <a:gd name="connsiteX2351" fmla="*/ 273593 w 1004044"/>
              <a:gd name="connsiteY2351" fmla="*/ 845459 h 862208"/>
              <a:gd name="connsiteX2352" fmla="*/ 274656 w 1004044"/>
              <a:gd name="connsiteY2352" fmla="*/ 846070 h 862208"/>
              <a:gd name="connsiteX2353" fmla="*/ 275439 w 1004044"/>
              <a:gd name="connsiteY2353" fmla="*/ 846520 h 862208"/>
              <a:gd name="connsiteX2354" fmla="*/ 276487 w 1004044"/>
              <a:gd name="connsiteY2354" fmla="*/ 846589 h 862208"/>
              <a:gd name="connsiteX2355" fmla="*/ 282985 w 1004044"/>
              <a:gd name="connsiteY2355" fmla="*/ 843398 h 862208"/>
              <a:gd name="connsiteX2356" fmla="*/ 283976 w 1004044"/>
              <a:gd name="connsiteY2356" fmla="*/ 842784 h 862208"/>
              <a:gd name="connsiteX2357" fmla="*/ 291054 w 1004044"/>
              <a:gd name="connsiteY2357" fmla="*/ 834947 h 862208"/>
              <a:gd name="connsiteX2358" fmla="*/ 291649 w 1004044"/>
              <a:gd name="connsiteY2358" fmla="*/ 834543 h 862208"/>
              <a:gd name="connsiteX2359" fmla="*/ 293226 w 1004044"/>
              <a:gd name="connsiteY2359" fmla="*/ 833470 h 862208"/>
              <a:gd name="connsiteX2360" fmla="*/ 295382 w 1004044"/>
              <a:gd name="connsiteY2360" fmla="*/ 832492 h 862208"/>
              <a:gd name="connsiteX2361" fmla="*/ 298664 w 1004044"/>
              <a:gd name="connsiteY2361" fmla="*/ 831761 h 862208"/>
              <a:gd name="connsiteX2362" fmla="*/ 300760 w 1004044"/>
              <a:gd name="connsiteY2362" fmla="*/ 831691 h 862208"/>
              <a:gd name="connsiteX2363" fmla="*/ 301318 w 1004044"/>
              <a:gd name="connsiteY2363" fmla="*/ 831673 h 862208"/>
              <a:gd name="connsiteX2364" fmla="*/ 301815 w 1004044"/>
              <a:gd name="connsiteY2364" fmla="*/ 831657 h 862208"/>
              <a:gd name="connsiteX2365" fmla="*/ 303355 w 1004044"/>
              <a:gd name="connsiteY2365" fmla="*/ 831851 h 862208"/>
              <a:gd name="connsiteX2366" fmla="*/ 304328 w 1004044"/>
              <a:gd name="connsiteY2366" fmla="*/ 832327 h 862208"/>
              <a:gd name="connsiteX2367" fmla="*/ 306557 w 1004044"/>
              <a:gd name="connsiteY2367" fmla="*/ 833416 h 862208"/>
              <a:gd name="connsiteX2368" fmla="*/ 310012 w 1004044"/>
              <a:gd name="connsiteY2368" fmla="*/ 833558 h 862208"/>
              <a:gd name="connsiteX2369" fmla="*/ 311559 w 1004044"/>
              <a:gd name="connsiteY2369" fmla="*/ 833009 h 862208"/>
              <a:gd name="connsiteX2370" fmla="*/ 311668 w 1004044"/>
              <a:gd name="connsiteY2370" fmla="*/ 832906 h 862208"/>
              <a:gd name="connsiteX2371" fmla="*/ 315238 w 1004044"/>
              <a:gd name="connsiteY2371" fmla="*/ 829560 h 862208"/>
              <a:gd name="connsiteX2372" fmla="*/ 317931 w 1004044"/>
              <a:gd name="connsiteY2372" fmla="*/ 830007 h 862208"/>
              <a:gd name="connsiteX2373" fmla="*/ 319048 w 1004044"/>
              <a:gd name="connsiteY2373" fmla="*/ 829641 h 862208"/>
              <a:gd name="connsiteX2374" fmla="*/ 323453 w 1004044"/>
              <a:gd name="connsiteY2374" fmla="*/ 825448 h 862208"/>
              <a:gd name="connsiteX2375" fmla="*/ 323749 w 1004044"/>
              <a:gd name="connsiteY2375" fmla="*/ 825095 h 862208"/>
              <a:gd name="connsiteX2376" fmla="*/ 324072 w 1004044"/>
              <a:gd name="connsiteY2376" fmla="*/ 824707 h 862208"/>
              <a:gd name="connsiteX2377" fmla="*/ 324466 w 1004044"/>
              <a:gd name="connsiteY2377" fmla="*/ 824694 h 862208"/>
              <a:gd name="connsiteX2378" fmla="*/ 325740 w 1004044"/>
              <a:gd name="connsiteY2378" fmla="*/ 824655 h 862208"/>
              <a:gd name="connsiteX2379" fmla="*/ 326948 w 1004044"/>
              <a:gd name="connsiteY2379" fmla="*/ 825432 h 862208"/>
              <a:gd name="connsiteX2380" fmla="*/ 327583 w 1004044"/>
              <a:gd name="connsiteY2380" fmla="*/ 825842 h 862208"/>
              <a:gd name="connsiteX2381" fmla="*/ 329365 w 1004044"/>
              <a:gd name="connsiteY2381" fmla="*/ 827711 h 862208"/>
              <a:gd name="connsiteX2382" fmla="*/ 330783 w 1004044"/>
              <a:gd name="connsiteY2382" fmla="*/ 828154 h 862208"/>
              <a:gd name="connsiteX2383" fmla="*/ 331998 w 1004044"/>
              <a:gd name="connsiteY2383" fmla="*/ 828074 h 862208"/>
              <a:gd name="connsiteX2384" fmla="*/ 332510 w 1004044"/>
              <a:gd name="connsiteY2384" fmla="*/ 828040 h 862208"/>
              <a:gd name="connsiteX2385" fmla="*/ 332729 w 1004044"/>
              <a:gd name="connsiteY2385" fmla="*/ 827945 h 862208"/>
              <a:gd name="connsiteX2386" fmla="*/ 334735 w 1004044"/>
              <a:gd name="connsiteY2386" fmla="*/ 827059 h 862208"/>
              <a:gd name="connsiteX2387" fmla="*/ 336141 w 1004044"/>
              <a:gd name="connsiteY2387" fmla="*/ 825757 h 862208"/>
              <a:gd name="connsiteX2388" fmla="*/ 336663 w 1004044"/>
              <a:gd name="connsiteY2388" fmla="*/ 825273 h 862208"/>
              <a:gd name="connsiteX2389" fmla="*/ 337350 w 1004044"/>
              <a:gd name="connsiteY2389" fmla="*/ 823973 h 862208"/>
              <a:gd name="connsiteX2390" fmla="*/ 340169 w 1004044"/>
              <a:gd name="connsiteY2390" fmla="*/ 820929 h 862208"/>
              <a:gd name="connsiteX2391" fmla="*/ 343301 w 1004044"/>
              <a:gd name="connsiteY2391" fmla="*/ 818860 h 862208"/>
              <a:gd name="connsiteX2392" fmla="*/ 344364 w 1004044"/>
              <a:gd name="connsiteY2392" fmla="*/ 817006 h 862208"/>
              <a:gd name="connsiteX2393" fmla="*/ 345293 w 1004044"/>
              <a:gd name="connsiteY2393" fmla="*/ 816267 h 862208"/>
              <a:gd name="connsiteX2394" fmla="*/ 350337 w 1004044"/>
              <a:gd name="connsiteY2394" fmla="*/ 813817 h 862208"/>
              <a:gd name="connsiteX2395" fmla="*/ 350859 w 1004044"/>
              <a:gd name="connsiteY2395" fmla="*/ 813566 h 862208"/>
              <a:gd name="connsiteX2396" fmla="*/ 351608 w 1004044"/>
              <a:gd name="connsiteY2396" fmla="*/ 813203 h 862208"/>
              <a:gd name="connsiteX2397" fmla="*/ 356250 w 1004044"/>
              <a:gd name="connsiteY2397" fmla="*/ 811182 h 862208"/>
              <a:gd name="connsiteX2398" fmla="*/ 361690 w 1004044"/>
              <a:gd name="connsiteY2398" fmla="*/ 809787 h 862208"/>
              <a:gd name="connsiteX2399" fmla="*/ 362624 w 1004044"/>
              <a:gd name="connsiteY2399" fmla="*/ 808490 h 862208"/>
              <a:gd name="connsiteX2400" fmla="*/ 363482 w 1004044"/>
              <a:gd name="connsiteY2400" fmla="*/ 804458 h 862208"/>
              <a:gd name="connsiteX2401" fmla="*/ 363639 w 1004044"/>
              <a:gd name="connsiteY2401" fmla="*/ 803721 h 862208"/>
              <a:gd name="connsiteX2402" fmla="*/ 365258 w 1004044"/>
              <a:gd name="connsiteY2402" fmla="*/ 801374 h 862208"/>
              <a:gd name="connsiteX2403" fmla="*/ 368541 w 1004044"/>
              <a:gd name="connsiteY2403" fmla="*/ 799657 h 862208"/>
              <a:gd name="connsiteX2404" fmla="*/ 369444 w 1004044"/>
              <a:gd name="connsiteY2404" fmla="*/ 799531 h 862208"/>
              <a:gd name="connsiteX2405" fmla="*/ 369836 w 1004044"/>
              <a:gd name="connsiteY2405" fmla="*/ 799476 h 862208"/>
              <a:gd name="connsiteX2406" fmla="*/ 372672 w 1004044"/>
              <a:gd name="connsiteY2406" fmla="*/ 800174 h 862208"/>
              <a:gd name="connsiteX2407" fmla="*/ 375317 w 1004044"/>
              <a:gd name="connsiteY2407" fmla="*/ 801865 h 862208"/>
              <a:gd name="connsiteX2408" fmla="*/ 377657 w 1004044"/>
              <a:gd name="connsiteY2408" fmla="*/ 802622 h 862208"/>
              <a:gd name="connsiteX2409" fmla="*/ 377848 w 1004044"/>
              <a:gd name="connsiteY2409" fmla="*/ 802630 h 862208"/>
              <a:gd name="connsiteX2410" fmla="*/ 378115 w 1004044"/>
              <a:gd name="connsiteY2410" fmla="*/ 802643 h 862208"/>
              <a:gd name="connsiteX2411" fmla="*/ 384088 w 1004044"/>
              <a:gd name="connsiteY2411" fmla="*/ 802905 h 862208"/>
              <a:gd name="connsiteX2412" fmla="*/ 384999 w 1004044"/>
              <a:gd name="connsiteY2412" fmla="*/ 803284 h 862208"/>
              <a:gd name="connsiteX2413" fmla="*/ 387595 w 1004044"/>
              <a:gd name="connsiteY2413" fmla="*/ 802926 h 862208"/>
              <a:gd name="connsiteX2414" fmla="*/ 388951 w 1004044"/>
              <a:gd name="connsiteY2414" fmla="*/ 803492 h 862208"/>
              <a:gd name="connsiteX2415" fmla="*/ 390691 w 1004044"/>
              <a:gd name="connsiteY2415" fmla="*/ 803554 h 862208"/>
              <a:gd name="connsiteX2416" fmla="*/ 391047 w 1004044"/>
              <a:gd name="connsiteY2416" fmla="*/ 803567 h 862208"/>
              <a:gd name="connsiteX2417" fmla="*/ 393689 w 1004044"/>
              <a:gd name="connsiteY2417" fmla="*/ 805504 h 862208"/>
              <a:gd name="connsiteX2418" fmla="*/ 394263 w 1004044"/>
              <a:gd name="connsiteY2418" fmla="*/ 805518 h 862208"/>
              <a:gd name="connsiteX2419" fmla="*/ 397578 w 1004044"/>
              <a:gd name="connsiteY2419" fmla="*/ 805588 h 862208"/>
              <a:gd name="connsiteX2420" fmla="*/ 398932 w 1004044"/>
              <a:gd name="connsiteY2420" fmla="*/ 806278 h 862208"/>
              <a:gd name="connsiteX2421" fmla="*/ 399129 w 1004044"/>
              <a:gd name="connsiteY2421" fmla="*/ 806461 h 862208"/>
              <a:gd name="connsiteX2422" fmla="*/ 401693 w 1004044"/>
              <a:gd name="connsiteY2422" fmla="*/ 808838 h 862208"/>
              <a:gd name="connsiteX2423" fmla="*/ 402431 w 1004044"/>
              <a:gd name="connsiteY2423" fmla="*/ 809089 h 862208"/>
              <a:gd name="connsiteX2424" fmla="*/ 402804 w 1004044"/>
              <a:gd name="connsiteY2424" fmla="*/ 809215 h 862208"/>
              <a:gd name="connsiteX2425" fmla="*/ 408164 w 1004044"/>
              <a:gd name="connsiteY2425" fmla="*/ 811044 h 862208"/>
              <a:gd name="connsiteX2426" fmla="*/ 410389 w 1004044"/>
              <a:gd name="connsiteY2426" fmla="*/ 810253 h 862208"/>
              <a:gd name="connsiteX2427" fmla="*/ 411823 w 1004044"/>
              <a:gd name="connsiteY2427" fmla="*/ 810058 h 862208"/>
              <a:gd name="connsiteX2428" fmla="*/ 413911 w 1004044"/>
              <a:gd name="connsiteY2428" fmla="*/ 809775 h 862208"/>
              <a:gd name="connsiteX2429" fmla="*/ 419575 w 1004044"/>
              <a:gd name="connsiteY2429" fmla="*/ 812166 h 862208"/>
              <a:gd name="connsiteX2430" fmla="*/ 420458 w 1004044"/>
              <a:gd name="connsiteY2430" fmla="*/ 812236 h 862208"/>
              <a:gd name="connsiteX2431" fmla="*/ 422103 w 1004044"/>
              <a:gd name="connsiteY2431" fmla="*/ 812369 h 862208"/>
              <a:gd name="connsiteX2432" fmla="*/ 428722 w 1004044"/>
              <a:gd name="connsiteY2432" fmla="*/ 810361 h 862208"/>
              <a:gd name="connsiteX2433" fmla="*/ 433322 w 1004044"/>
              <a:gd name="connsiteY2433" fmla="*/ 805426 h 862208"/>
              <a:gd name="connsiteX2434" fmla="*/ 435730 w 1004044"/>
              <a:gd name="connsiteY2434" fmla="*/ 805006 h 862208"/>
              <a:gd name="connsiteX2435" fmla="*/ 437790 w 1004044"/>
              <a:gd name="connsiteY2435" fmla="*/ 805365 h 862208"/>
              <a:gd name="connsiteX2436" fmla="*/ 439798 w 1004044"/>
              <a:gd name="connsiteY2436" fmla="*/ 805715 h 862208"/>
              <a:gd name="connsiteX2437" fmla="*/ 440933 w 1004044"/>
              <a:gd name="connsiteY2437" fmla="*/ 804429 h 862208"/>
              <a:gd name="connsiteX2438" fmla="*/ 443531 w 1004044"/>
              <a:gd name="connsiteY2438" fmla="*/ 801484 h 862208"/>
              <a:gd name="connsiteX2439" fmla="*/ 447632 w 1004044"/>
              <a:gd name="connsiteY2439" fmla="*/ 796830 h 862208"/>
              <a:gd name="connsiteX2440" fmla="*/ 448877 w 1004044"/>
              <a:gd name="connsiteY2440" fmla="*/ 795774 h 862208"/>
              <a:gd name="connsiteX2441" fmla="*/ 451109 w 1004044"/>
              <a:gd name="connsiteY2441" fmla="*/ 793880 h 862208"/>
              <a:gd name="connsiteX2442" fmla="*/ 452593 w 1004044"/>
              <a:gd name="connsiteY2442" fmla="*/ 793575 h 862208"/>
              <a:gd name="connsiteX2443" fmla="*/ 455175 w 1004044"/>
              <a:gd name="connsiteY2443" fmla="*/ 795203 h 862208"/>
              <a:gd name="connsiteX2444" fmla="*/ 455327 w 1004044"/>
              <a:gd name="connsiteY2444" fmla="*/ 795491 h 862208"/>
              <a:gd name="connsiteX2445" fmla="*/ 455968 w 1004044"/>
              <a:gd name="connsiteY2445" fmla="*/ 796696 h 862208"/>
              <a:gd name="connsiteX2446" fmla="*/ 456506 w 1004044"/>
              <a:gd name="connsiteY2446" fmla="*/ 799366 h 862208"/>
              <a:gd name="connsiteX2447" fmla="*/ 456728 w 1004044"/>
              <a:gd name="connsiteY2447" fmla="*/ 799714 h 862208"/>
              <a:gd name="connsiteX2448" fmla="*/ 457180 w 1004044"/>
              <a:gd name="connsiteY2448" fmla="*/ 800422 h 862208"/>
              <a:gd name="connsiteX2449" fmla="*/ 458594 w 1004044"/>
              <a:gd name="connsiteY2449" fmla="*/ 801301 h 862208"/>
              <a:gd name="connsiteX2450" fmla="*/ 460690 w 1004044"/>
              <a:gd name="connsiteY2450" fmla="*/ 801500 h 862208"/>
              <a:gd name="connsiteX2451" fmla="*/ 461650 w 1004044"/>
              <a:gd name="connsiteY2451" fmla="*/ 801987 h 862208"/>
              <a:gd name="connsiteX2452" fmla="*/ 462661 w 1004044"/>
              <a:gd name="connsiteY2452" fmla="*/ 802502 h 862208"/>
              <a:gd name="connsiteX2453" fmla="*/ 464806 w 1004044"/>
              <a:gd name="connsiteY2453" fmla="*/ 804747 h 862208"/>
              <a:gd name="connsiteX2454" fmla="*/ 465679 w 1004044"/>
              <a:gd name="connsiteY2454" fmla="*/ 805148 h 862208"/>
              <a:gd name="connsiteX2455" fmla="*/ 466590 w 1004044"/>
              <a:gd name="connsiteY2455" fmla="*/ 805567 h 862208"/>
              <a:gd name="connsiteX2456" fmla="*/ 467563 w 1004044"/>
              <a:gd name="connsiteY2456" fmla="*/ 805298 h 862208"/>
              <a:gd name="connsiteX2457" fmla="*/ 468137 w 1004044"/>
              <a:gd name="connsiteY2457" fmla="*/ 805141 h 862208"/>
              <a:gd name="connsiteX2458" fmla="*/ 469391 w 1004044"/>
              <a:gd name="connsiteY2458" fmla="*/ 805240 h 862208"/>
              <a:gd name="connsiteX2459" fmla="*/ 471530 w 1004044"/>
              <a:gd name="connsiteY2459" fmla="*/ 805410 h 862208"/>
              <a:gd name="connsiteX2460" fmla="*/ 474703 w 1004044"/>
              <a:gd name="connsiteY2460" fmla="*/ 806227 h 862208"/>
              <a:gd name="connsiteX2461" fmla="*/ 475473 w 1004044"/>
              <a:gd name="connsiteY2461" fmla="*/ 806427 h 862208"/>
              <a:gd name="connsiteX2462" fmla="*/ 475969 w 1004044"/>
              <a:gd name="connsiteY2462" fmla="*/ 806244 h 862208"/>
              <a:gd name="connsiteX2463" fmla="*/ 476358 w 1004044"/>
              <a:gd name="connsiteY2463" fmla="*/ 805730 h 862208"/>
              <a:gd name="connsiteX2464" fmla="*/ 476719 w 1004044"/>
              <a:gd name="connsiteY2464" fmla="*/ 805238 h 862208"/>
              <a:gd name="connsiteX2465" fmla="*/ 477414 w 1004044"/>
              <a:gd name="connsiteY2465" fmla="*/ 802161 h 862208"/>
              <a:gd name="connsiteX2466" fmla="*/ 477980 w 1004044"/>
              <a:gd name="connsiteY2466" fmla="*/ 801400 h 862208"/>
              <a:gd name="connsiteX2467" fmla="*/ 478474 w 1004044"/>
              <a:gd name="connsiteY2467" fmla="*/ 800740 h 862208"/>
              <a:gd name="connsiteX2468" fmla="*/ 480943 w 1004044"/>
              <a:gd name="connsiteY2468" fmla="*/ 799855 h 862208"/>
              <a:gd name="connsiteX2469" fmla="*/ 481195 w 1004044"/>
              <a:gd name="connsiteY2469" fmla="*/ 799765 h 862208"/>
              <a:gd name="connsiteX2470" fmla="*/ 482684 w 1004044"/>
              <a:gd name="connsiteY2470" fmla="*/ 798658 h 862208"/>
              <a:gd name="connsiteX2471" fmla="*/ 483430 w 1004044"/>
              <a:gd name="connsiteY2471" fmla="*/ 796856 h 862208"/>
              <a:gd name="connsiteX2472" fmla="*/ 484629 w 1004044"/>
              <a:gd name="connsiteY2472" fmla="*/ 793957 h 862208"/>
              <a:gd name="connsiteX2473" fmla="*/ 484266 w 1004044"/>
              <a:gd name="connsiteY2473" fmla="*/ 792244 h 862208"/>
              <a:gd name="connsiteX2474" fmla="*/ 483971 w 1004044"/>
              <a:gd name="connsiteY2474" fmla="*/ 790854 h 862208"/>
              <a:gd name="connsiteX2475" fmla="*/ 486256 w 1004044"/>
              <a:gd name="connsiteY2475" fmla="*/ 790496 h 862208"/>
              <a:gd name="connsiteX2476" fmla="*/ 487072 w 1004044"/>
              <a:gd name="connsiteY2476" fmla="*/ 789866 h 862208"/>
              <a:gd name="connsiteX2477" fmla="*/ 489663 w 1004044"/>
              <a:gd name="connsiteY2477" fmla="*/ 787899 h 862208"/>
              <a:gd name="connsiteX2478" fmla="*/ 491524 w 1004044"/>
              <a:gd name="connsiteY2478" fmla="*/ 787487 h 862208"/>
              <a:gd name="connsiteX2479" fmla="*/ 491661 w 1004044"/>
              <a:gd name="connsiteY2479" fmla="*/ 787366 h 862208"/>
              <a:gd name="connsiteX2480" fmla="*/ 492706 w 1004044"/>
              <a:gd name="connsiteY2480" fmla="*/ 786442 h 862208"/>
              <a:gd name="connsiteX2481" fmla="*/ 493686 w 1004044"/>
              <a:gd name="connsiteY2481" fmla="*/ 784181 h 862208"/>
              <a:gd name="connsiteX2482" fmla="*/ 493831 w 1004044"/>
              <a:gd name="connsiteY2482" fmla="*/ 783844 h 862208"/>
              <a:gd name="connsiteX2483" fmla="*/ 494086 w 1004044"/>
              <a:gd name="connsiteY2483" fmla="*/ 783592 h 862208"/>
              <a:gd name="connsiteX2484" fmla="*/ 494515 w 1004044"/>
              <a:gd name="connsiteY2484" fmla="*/ 783169 h 862208"/>
              <a:gd name="connsiteX2485" fmla="*/ 495782 w 1004044"/>
              <a:gd name="connsiteY2485" fmla="*/ 782752 h 862208"/>
              <a:gd name="connsiteX2486" fmla="*/ 497113 w 1004044"/>
              <a:gd name="connsiteY2486" fmla="*/ 782313 h 862208"/>
              <a:gd name="connsiteX2487" fmla="*/ 500273 w 1004044"/>
              <a:gd name="connsiteY2487" fmla="*/ 780660 h 862208"/>
              <a:gd name="connsiteX2488" fmla="*/ 502502 w 1004044"/>
              <a:gd name="connsiteY2488" fmla="*/ 779619 h 862208"/>
              <a:gd name="connsiteX2489" fmla="*/ 503890 w 1004044"/>
              <a:gd name="connsiteY2489" fmla="*/ 775537 h 862208"/>
              <a:gd name="connsiteX2490" fmla="*/ 506113 w 1004044"/>
              <a:gd name="connsiteY2490" fmla="*/ 774931 h 862208"/>
              <a:gd name="connsiteX2491" fmla="*/ 506166 w 1004044"/>
              <a:gd name="connsiteY2491" fmla="*/ 774740 h 862208"/>
              <a:gd name="connsiteX2492" fmla="*/ 506557 w 1004044"/>
              <a:gd name="connsiteY2492" fmla="*/ 773322 h 862208"/>
              <a:gd name="connsiteX2493" fmla="*/ 507511 w 1004044"/>
              <a:gd name="connsiteY2493" fmla="*/ 772060 h 862208"/>
              <a:gd name="connsiteX2494" fmla="*/ 508237 w 1004044"/>
              <a:gd name="connsiteY2494" fmla="*/ 771098 h 862208"/>
              <a:gd name="connsiteX2495" fmla="*/ 515722 w 1004044"/>
              <a:gd name="connsiteY2495" fmla="*/ 768789 h 862208"/>
              <a:gd name="connsiteX2496" fmla="*/ 516232 w 1004044"/>
              <a:gd name="connsiteY2496" fmla="*/ 769087 h 862208"/>
              <a:gd name="connsiteX2497" fmla="*/ 517016 w 1004044"/>
              <a:gd name="connsiteY2497" fmla="*/ 769543 h 862208"/>
              <a:gd name="connsiteX2498" fmla="*/ 517571 w 1004044"/>
              <a:gd name="connsiteY2498" fmla="*/ 769484 h 862208"/>
              <a:gd name="connsiteX2499" fmla="*/ 517697 w 1004044"/>
              <a:gd name="connsiteY2499" fmla="*/ 769051 h 862208"/>
              <a:gd name="connsiteX2500" fmla="*/ 517500 w 1004044"/>
              <a:gd name="connsiteY2500" fmla="*/ 768781 h 862208"/>
              <a:gd name="connsiteX2501" fmla="*/ 516962 w 1004044"/>
              <a:gd name="connsiteY2501" fmla="*/ 768054 h 862208"/>
              <a:gd name="connsiteX2502" fmla="*/ 516314 w 1004044"/>
              <a:gd name="connsiteY2502" fmla="*/ 767748 h 862208"/>
              <a:gd name="connsiteX2503" fmla="*/ 516162 w 1004044"/>
              <a:gd name="connsiteY2503" fmla="*/ 767676 h 862208"/>
              <a:gd name="connsiteX2504" fmla="*/ 516278 w 1004044"/>
              <a:gd name="connsiteY2504" fmla="*/ 767391 h 862208"/>
              <a:gd name="connsiteX2505" fmla="*/ 516415 w 1004044"/>
              <a:gd name="connsiteY2505" fmla="*/ 767059 h 862208"/>
              <a:gd name="connsiteX2506" fmla="*/ 517034 w 1004044"/>
              <a:gd name="connsiteY2506" fmla="*/ 766814 h 862208"/>
              <a:gd name="connsiteX2507" fmla="*/ 519131 w 1004044"/>
              <a:gd name="connsiteY2507" fmla="*/ 767249 h 862208"/>
              <a:gd name="connsiteX2508" fmla="*/ 518685 w 1004044"/>
              <a:gd name="connsiteY2508" fmla="*/ 769056 h 862208"/>
              <a:gd name="connsiteX2509" fmla="*/ 519053 w 1004044"/>
              <a:gd name="connsiteY2509" fmla="*/ 769430 h 862208"/>
              <a:gd name="connsiteX2510" fmla="*/ 520112 w 1004044"/>
              <a:gd name="connsiteY2510" fmla="*/ 769110 h 862208"/>
              <a:gd name="connsiteX2511" fmla="*/ 521044 w 1004044"/>
              <a:gd name="connsiteY2511" fmla="*/ 768827 h 862208"/>
              <a:gd name="connsiteX2512" fmla="*/ 521422 w 1004044"/>
              <a:gd name="connsiteY2512" fmla="*/ 768711 h 862208"/>
              <a:gd name="connsiteX2513" fmla="*/ 521651 w 1004044"/>
              <a:gd name="connsiteY2513" fmla="*/ 768642 h 862208"/>
              <a:gd name="connsiteX2514" fmla="*/ 523291 w 1004044"/>
              <a:gd name="connsiteY2514" fmla="*/ 767015 h 862208"/>
              <a:gd name="connsiteX2515" fmla="*/ 523435 w 1004044"/>
              <a:gd name="connsiteY2515" fmla="*/ 766870 h 862208"/>
              <a:gd name="connsiteX2516" fmla="*/ 524946 w 1004044"/>
              <a:gd name="connsiteY2516" fmla="*/ 765251 h 862208"/>
              <a:gd name="connsiteX2517" fmla="*/ 528355 w 1004044"/>
              <a:gd name="connsiteY2517" fmla="*/ 763349 h 862208"/>
              <a:gd name="connsiteX2518" fmla="*/ 528360 w 1004044"/>
              <a:gd name="connsiteY2518" fmla="*/ 762443 h 862208"/>
              <a:gd name="connsiteX2519" fmla="*/ 528389 w 1004044"/>
              <a:gd name="connsiteY2519" fmla="*/ 761418 h 862208"/>
              <a:gd name="connsiteX2520" fmla="*/ 529295 w 1004044"/>
              <a:gd name="connsiteY2520" fmla="*/ 760939 h 862208"/>
              <a:gd name="connsiteX2521" fmla="*/ 531078 w 1004044"/>
              <a:gd name="connsiteY2521" fmla="*/ 762190 h 862208"/>
              <a:gd name="connsiteX2522" fmla="*/ 532747 w 1004044"/>
              <a:gd name="connsiteY2522" fmla="*/ 762077 h 862208"/>
              <a:gd name="connsiteX2523" fmla="*/ 533010 w 1004044"/>
              <a:gd name="connsiteY2523" fmla="*/ 761871 h 862208"/>
              <a:gd name="connsiteX2524" fmla="*/ 535105 w 1004044"/>
              <a:gd name="connsiteY2524" fmla="*/ 760233 h 862208"/>
              <a:gd name="connsiteX2525" fmla="*/ 536773 w 1004044"/>
              <a:gd name="connsiteY2525" fmla="*/ 759997 h 862208"/>
              <a:gd name="connsiteX2526" fmla="*/ 540120 w 1004044"/>
              <a:gd name="connsiteY2526" fmla="*/ 758343 h 862208"/>
              <a:gd name="connsiteX2527" fmla="*/ 541717 w 1004044"/>
              <a:gd name="connsiteY2527" fmla="*/ 759283 h 862208"/>
              <a:gd name="connsiteX2528" fmla="*/ 543460 w 1004044"/>
              <a:gd name="connsiteY2528" fmla="*/ 759376 h 862208"/>
              <a:gd name="connsiteX2529" fmla="*/ 545668 w 1004044"/>
              <a:gd name="connsiteY2529" fmla="*/ 759495 h 862208"/>
              <a:gd name="connsiteX2530" fmla="*/ 547159 w 1004044"/>
              <a:gd name="connsiteY2530" fmla="*/ 758815 h 862208"/>
              <a:gd name="connsiteX2531" fmla="*/ 548083 w 1004044"/>
              <a:gd name="connsiteY2531" fmla="*/ 758393 h 862208"/>
              <a:gd name="connsiteX2532" fmla="*/ 551729 w 1004044"/>
              <a:gd name="connsiteY2532" fmla="*/ 757860 h 862208"/>
              <a:gd name="connsiteX2533" fmla="*/ 552079 w 1004044"/>
              <a:gd name="connsiteY2533" fmla="*/ 757625 h 862208"/>
              <a:gd name="connsiteX2534" fmla="*/ 553907 w 1004044"/>
              <a:gd name="connsiteY2534" fmla="*/ 756405 h 862208"/>
              <a:gd name="connsiteX2535" fmla="*/ 554396 w 1004044"/>
              <a:gd name="connsiteY2535" fmla="*/ 756079 h 862208"/>
              <a:gd name="connsiteX2536" fmla="*/ 555950 w 1004044"/>
              <a:gd name="connsiteY2536" fmla="*/ 756278 h 862208"/>
              <a:gd name="connsiteX2537" fmla="*/ 556432 w 1004044"/>
              <a:gd name="connsiteY2537" fmla="*/ 756340 h 862208"/>
              <a:gd name="connsiteX2538" fmla="*/ 557876 w 1004044"/>
              <a:gd name="connsiteY2538" fmla="*/ 758493 h 862208"/>
              <a:gd name="connsiteX2539" fmla="*/ 558561 w 1004044"/>
              <a:gd name="connsiteY2539" fmla="*/ 758743 h 862208"/>
              <a:gd name="connsiteX2540" fmla="*/ 559146 w 1004044"/>
              <a:gd name="connsiteY2540" fmla="*/ 757180 h 862208"/>
              <a:gd name="connsiteX2541" fmla="*/ 559269 w 1004044"/>
              <a:gd name="connsiteY2541" fmla="*/ 756854 h 862208"/>
              <a:gd name="connsiteX2542" fmla="*/ 561061 w 1004044"/>
              <a:gd name="connsiteY2542" fmla="*/ 756682 h 862208"/>
              <a:gd name="connsiteX2543" fmla="*/ 562725 w 1004044"/>
              <a:gd name="connsiteY2543" fmla="*/ 756879 h 862208"/>
              <a:gd name="connsiteX2544" fmla="*/ 567019 w 1004044"/>
              <a:gd name="connsiteY2544" fmla="*/ 760875 h 862208"/>
              <a:gd name="connsiteX2545" fmla="*/ 568625 w 1004044"/>
              <a:gd name="connsiteY2545" fmla="*/ 761196 h 862208"/>
              <a:gd name="connsiteX2546" fmla="*/ 571449 w 1004044"/>
              <a:gd name="connsiteY2546" fmla="*/ 760592 h 862208"/>
              <a:gd name="connsiteX2547" fmla="*/ 573138 w 1004044"/>
              <a:gd name="connsiteY2547" fmla="*/ 760231 h 862208"/>
              <a:gd name="connsiteX2548" fmla="*/ 576243 w 1004044"/>
              <a:gd name="connsiteY2548" fmla="*/ 757585 h 862208"/>
              <a:gd name="connsiteX2549" fmla="*/ 577056 w 1004044"/>
              <a:gd name="connsiteY2549" fmla="*/ 755979 h 862208"/>
              <a:gd name="connsiteX2550" fmla="*/ 578105 w 1004044"/>
              <a:gd name="connsiteY2550" fmla="*/ 755902 h 862208"/>
              <a:gd name="connsiteX2551" fmla="*/ 580144 w 1004044"/>
              <a:gd name="connsiteY2551" fmla="*/ 755752 h 862208"/>
              <a:gd name="connsiteX2552" fmla="*/ 580952 w 1004044"/>
              <a:gd name="connsiteY2552" fmla="*/ 755137 h 862208"/>
              <a:gd name="connsiteX2553" fmla="*/ 581513 w 1004044"/>
              <a:gd name="connsiteY2553" fmla="*/ 754636 h 862208"/>
              <a:gd name="connsiteX2554" fmla="*/ 583438 w 1004044"/>
              <a:gd name="connsiteY2554" fmla="*/ 752920 h 862208"/>
              <a:gd name="connsiteX2555" fmla="*/ 584607 w 1004044"/>
              <a:gd name="connsiteY2555" fmla="*/ 753421 h 862208"/>
              <a:gd name="connsiteX2556" fmla="*/ 587414 w 1004044"/>
              <a:gd name="connsiteY2556" fmla="*/ 753669 h 862208"/>
              <a:gd name="connsiteX2557" fmla="*/ 587692 w 1004044"/>
              <a:gd name="connsiteY2557" fmla="*/ 753694 h 862208"/>
              <a:gd name="connsiteX2558" fmla="*/ 589221 w 1004044"/>
              <a:gd name="connsiteY2558" fmla="*/ 752896 h 862208"/>
              <a:gd name="connsiteX2559" fmla="*/ 589924 w 1004044"/>
              <a:gd name="connsiteY2559" fmla="*/ 752529 h 862208"/>
              <a:gd name="connsiteX2560" fmla="*/ 590362 w 1004044"/>
              <a:gd name="connsiteY2560" fmla="*/ 752005 h 862208"/>
              <a:gd name="connsiteX2561" fmla="*/ 592038 w 1004044"/>
              <a:gd name="connsiteY2561" fmla="*/ 750002 h 862208"/>
              <a:gd name="connsiteX2562" fmla="*/ 592282 w 1004044"/>
              <a:gd name="connsiteY2562" fmla="*/ 749937 h 862208"/>
              <a:gd name="connsiteX2563" fmla="*/ 594763 w 1004044"/>
              <a:gd name="connsiteY2563" fmla="*/ 749277 h 862208"/>
              <a:gd name="connsiteX2564" fmla="*/ 598767 w 1004044"/>
              <a:gd name="connsiteY2564" fmla="*/ 747532 h 862208"/>
              <a:gd name="connsiteX2565" fmla="*/ 602193 w 1004044"/>
              <a:gd name="connsiteY2565" fmla="*/ 746038 h 862208"/>
              <a:gd name="connsiteX2566" fmla="*/ 602732 w 1004044"/>
              <a:gd name="connsiteY2566" fmla="*/ 746079 h 862208"/>
              <a:gd name="connsiteX2567" fmla="*/ 603116 w 1004044"/>
              <a:gd name="connsiteY2567" fmla="*/ 746108 h 862208"/>
              <a:gd name="connsiteX2568" fmla="*/ 604745 w 1004044"/>
              <a:gd name="connsiteY2568" fmla="*/ 748109 h 862208"/>
              <a:gd name="connsiteX2569" fmla="*/ 606068 w 1004044"/>
              <a:gd name="connsiteY2569" fmla="*/ 748363 h 862208"/>
              <a:gd name="connsiteX2570" fmla="*/ 608051 w 1004044"/>
              <a:gd name="connsiteY2570" fmla="*/ 747123 h 862208"/>
              <a:gd name="connsiteX2571" fmla="*/ 608918 w 1004044"/>
              <a:gd name="connsiteY2571" fmla="*/ 746580 h 862208"/>
              <a:gd name="connsiteX2572" fmla="*/ 610669 w 1004044"/>
              <a:gd name="connsiteY2572" fmla="*/ 746057 h 862208"/>
              <a:gd name="connsiteX2573" fmla="*/ 611146 w 1004044"/>
              <a:gd name="connsiteY2573" fmla="*/ 745914 h 862208"/>
              <a:gd name="connsiteX2574" fmla="*/ 611473 w 1004044"/>
              <a:gd name="connsiteY2574" fmla="*/ 745957 h 862208"/>
              <a:gd name="connsiteX2575" fmla="*/ 612136 w 1004044"/>
              <a:gd name="connsiteY2575" fmla="*/ 746043 h 862208"/>
              <a:gd name="connsiteX2576" fmla="*/ 615990 w 1004044"/>
              <a:gd name="connsiteY2576" fmla="*/ 745967 h 862208"/>
              <a:gd name="connsiteX2577" fmla="*/ 616766 w 1004044"/>
              <a:gd name="connsiteY2577" fmla="*/ 745952 h 862208"/>
              <a:gd name="connsiteX2578" fmla="*/ 618128 w 1004044"/>
              <a:gd name="connsiteY2578" fmla="*/ 745526 h 862208"/>
              <a:gd name="connsiteX2579" fmla="*/ 620427 w 1004044"/>
              <a:gd name="connsiteY2579" fmla="*/ 743373 h 862208"/>
              <a:gd name="connsiteX2580" fmla="*/ 620967 w 1004044"/>
              <a:gd name="connsiteY2580" fmla="*/ 742689 h 862208"/>
              <a:gd name="connsiteX2581" fmla="*/ 621549 w 1004044"/>
              <a:gd name="connsiteY2581" fmla="*/ 741953 h 862208"/>
              <a:gd name="connsiteX2582" fmla="*/ 621871 w 1004044"/>
              <a:gd name="connsiteY2582" fmla="*/ 742002 h 862208"/>
              <a:gd name="connsiteX2583" fmla="*/ 622066 w 1004044"/>
              <a:gd name="connsiteY2583" fmla="*/ 742031 h 862208"/>
              <a:gd name="connsiteX2584" fmla="*/ 622411 w 1004044"/>
              <a:gd name="connsiteY2584" fmla="*/ 742082 h 862208"/>
              <a:gd name="connsiteX2585" fmla="*/ 623961 w 1004044"/>
              <a:gd name="connsiteY2585" fmla="*/ 741411 h 862208"/>
              <a:gd name="connsiteX2586" fmla="*/ 625750 w 1004044"/>
              <a:gd name="connsiteY2586" fmla="*/ 741604 h 862208"/>
              <a:gd name="connsiteX2587" fmla="*/ 627426 w 1004044"/>
              <a:gd name="connsiteY2587" fmla="*/ 740568 h 862208"/>
              <a:gd name="connsiteX2588" fmla="*/ 628771 w 1004044"/>
              <a:gd name="connsiteY2588" fmla="*/ 740107 h 862208"/>
              <a:gd name="connsiteX2589" fmla="*/ 630271 w 1004044"/>
              <a:gd name="connsiteY2589" fmla="*/ 739595 h 862208"/>
              <a:gd name="connsiteX2590" fmla="*/ 630498 w 1004044"/>
              <a:gd name="connsiteY2590" fmla="*/ 739579 h 862208"/>
              <a:gd name="connsiteX2591" fmla="*/ 633608 w 1004044"/>
              <a:gd name="connsiteY2591" fmla="*/ 739369 h 862208"/>
              <a:gd name="connsiteX2592" fmla="*/ 634848 w 1004044"/>
              <a:gd name="connsiteY2592" fmla="*/ 738695 h 862208"/>
              <a:gd name="connsiteX2593" fmla="*/ 636200 w 1004044"/>
              <a:gd name="connsiteY2593" fmla="*/ 738619 h 862208"/>
              <a:gd name="connsiteX2594" fmla="*/ 638741 w 1004044"/>
              <a:gd name="connsiteY2594" fmla="*/ 738477 h 862208"/>
              <a:gd name="connsiteX2595" fmla="*/ 641125 w 1004044"/>
              <a:gd name="connsiteY2595" fmla="*/ 737060 h 862208"/>
              <a:gd name="connsiteX2596" fmla="*/ 641987 w 1004044"/>
              <a:gd name="connsiteY2596" fmla="*/ 736548 h 862208"/>
              <a:gd name="connsiteX2597" fmla="*/ 642459 w 1004044"/>
              <a:gd name="connsiteY2597" fmla="*/ 736267 h 862208"/>
              <a:gd name="connsiteX2598" fmla="*/ 642897 w 1004044"/>
              <a:gd name="connsiteY2598" fmla="*/ 736311 h 862208"/>
              <a:gd name="connsiteX2599" fmla="*/ 644436 w 1004044"/>
              <a:gd name="connsiteY2599" fmla="*/ 736466 h 862208"/>
              <a:gd name="connsiteX2600" fmla="*/ 648575 w 1004044"/>
              <a:gd name="connsiteY2600" fmla="*/ 736000 h 862208"/>
              <a:gd name="connsiteX2601" fmla="*/ 653966 w 1004044"/>
              <a:gd name="connsiteY2601" fmla="*/ 733433 h 862208"/>
              <a:gd name="connsiteX2602" fmla="*/ 654896 w 1004044"/>
              <a:gd name="connsiteY2602" fmla="*/ 732758 h 862208"/>
              <a:gd name="connsiteX2603" fmla="*/ 657600 w 1004044"/>
              <a:gd name="connsiteY2603" fmla="*/ 732054 h 862208"/>
              <a:gd name="connsiteX2604" fmla="*/ 661392 w 1004044"/>
              <a:gd name="connsiteY2604" fmla="*/ 731066 h 862208"/>
              <a:gd name="connsiteX2605" fmla="*/ 661822 w 1004044"/>
              <a:gd name="connsiteY2605" fmla="*/ 730587 h 862208"/>
              <a:gd name="connsiteX2606" fmla="*/ 662826 w 1004044"/>
              <a:gd name="connsiteY2606" fmla="*/ 729466 h 862208"/>
              <a:gd name="connsiteX2607" fmla="*/ 665696 w 1004044"/>
              <a:gd name="connsiteY2607" fmla="*/ 727808 h 862208"/>
              <a:gd name="connsiteX2608" fmla="*/ 666507 w 1004044"/>
              <a:gd name="connsiteY2608" fmla="*/ 727338 h 862208"/>
              <a:gd name="connsiteX2609" fmla="*/ 667599 w 1004044"/>
              <a:gd name="connsiteY2609" fmla="*/ 726706 h 862208"/>
              <a:gd name="connsiteX2610" fmla="*/ 669494 w 1004044"/>
              <a:gd name="connsiteY2610" fmla="*/ 725980 h 862208"/>
              <a:gd name="connsiteX2611" fmla="*/ 670140 w 1004044"/>
              <a:gd name="connsiteY2611" fmla="*/ 725733 h 862208"/>
              <a:gd name="connsiteX2612" fmla="*/ 671432 w 1004044"/>
              <a:gd name="connsiteY2612" fmla="*/ 725667 h 862208"/>
              <a:gd name="connsiteX2613" fmla="*/ 673353 w 1004044"/>
              <a:gd name="connsiteY2613" fmla="*/ 725569 h 862208"/>
              <a:gd name="connsiteX2614" fmla="*/ 676707 w 1004044"/>
              <a:gd name="connsiteY2614" fmla="*/ 722680 h 862208"/>
              <a:gd name="connsiteX2615" fmla="*/ 678623 w 1004044"/>
              <a:gd name="connsiteY2615" fmla="*/ 722314 h 862208"/>
              <a:gd name="connsiteX2616" fmla="*/ 679855 w 1004044"/>
              <a:gd name="connsiteY2616" fmla="*/ 722080 h 862208"/>
              <a:gd name="connsiteX2617" fmla="*/ 679855 w 1004044"/>
              <a:gd name="connsiteY2617" fmla="*/ 722346 h 862208"/>
              <a:gd name="connsiteX2618" fmla="*/ 683748 w 1004044"/>
              <a:gd name="connsiteY2618" fmla="*/ 719538 h 862208"/>
              <a:gd name="connsiteX2619" fmla="*/ 684959 w 1004044"/>
              <a:gd name="connsiteY2619" fmla="*/ 718665 h 862208"/>
              <a:gd name="connsiteX2620" fmla="*/ 686452 w 1004044"/>
              <a:gd name="connsiteY2620" fmla="*/ 718213 h 862208"/>
              <a:gd name="connsiteX2621" fmla="*/ 691101 w 1004044"/>
              <a:gd name="connsiteY2621" fmla="*/ 716857 h 862208"/>
              <a:gd name="connsiteX2622" fmla="*/ 691663 w 1004044"/>
              <a:gd name="connsiteY2622" fmla="*/ 716442 h 862208"/>
              <a:gd name="connsiteX2623" fmla="*/ 692883 w 1004044"/>
              <a:gd name="connsiteY2623" fmla="*/ 715542 h 862208"/>
              <a:gd name="connsiteX2624" fmla="*/ 694294 w 1004044"/>
              <a:gd name="connsiteY2624" fmla="*/ 713765 h 862208"/>
              <a:gd name="connsiteX2625" fmla="*/ 695457 w 1004044"/>
              <a:gd name="connsiteY2625" fmla="*/ 712300 h 862208"/>
              <a:gd name="connsiteX2626" fmla="*/ 696874 w 1004044"/>
              <a:gd name="connsiteY2626" fmla="*/ 711336 h 862208"/>
              <a:gd name="connsiteX2627" fmla="*/ 697486 w 1004044"/>
              <a:gd name="connsiteY2627" fmla="*/ 710921 h 862208"/>
              <a:gd name="connsiteX2628" fmla="*/ 699774 w 1004044"/>
              <a:gd name="connsiteY2628" fmla="*/ 710235 h 862208"/>
              <a:gd name="connsiteX2629" fmla="*/ 702352 w 1004044"/>
              <a:gd name="connsiteY2629" fmla="*/ 709463 h 862208"/>
              <a:gd name="connsiteX2630" fmla="*/ 704875 w 1004044"/>
              <a:gd name="connsiteY2630" fmla="*/ 707999 h 862208"/>
              <a:gd name="connsiteX2631" fmla="*/ 705492 w 1004044"/>
              <a:gd name="connsiteY2631" fmla="*/ 707641 h 862208"/>
              <a:gd name="connsiteX2632" fmla="*/ 706451 w 1004044"/>
              <a:gd name="connsiteY2632" fmla="*/ 707543 h 862208"/>
              <a:gd name="connsiteX2633" fmla="*/ 708082 w 1004044"/>
              <a:gd name="connsiteY2633" fmla="*/ 707377 h 862208"/>
              <a:gd name="connsiteX2634" fmla="*/ 712407 w 1004044"/>
              <a:gd name="connsiteY2634" fmla="*/ 707781 h 862208"/>
              <a:gd name="connsiteX2635" fmla="*/ 715247 w 1004044"/>
              <a:gd name="connsiteY2635" fmla="*/ 707761 h 862208"/>
              <a:gd name="connsiteX2636" fmla="*/ 717966 w 1004044"/>
              <a:gd name="connsiteY2636" fmla="*/ 706310 h 862208"/>
              <a:gd name="connsiteX2637" fmla="*/ 719371 w 1004044"/>
              <a:gd name="connsiteY2637" fmla="*/ 705562 h 862208"/>
              <a:gd name="connsiteX2638" fmla="*/ 719788 w 1004044"/>
              <a:gd name="connsiteY2638" fmla="*/ 705468 h 862208"/>
              <a:gd name="connsiteX2639" fmla="*/ 721652 w 1004044"/>
              <a:gd name="connsiteY2639" fmla="*/ 705050 h 862208"/>
              <a:gd name="connsiteX2640" fmla="*/ 721959 w 1004044"/>
              <a:gd name="connsiteY2640" fmla="*/ 704614 h 862208"/>
              <a:gd name="connsiteX2641" fmla="*/ 722816 w 1004044"/>
              <a:gd name="connsiteY2641" fmla="*/ 703429 h 862208"/>
              <a:gd name="connsiteX2642" fmla="*/ 724202 w 1004044"/>
              <a:gd name="connsiteY2642" fmla="*/ 702688 h 862208"/>
              <a:gd name="connsiteX2643" fmla="*/ 727984 w 1004044"/>
              <a:gd name="connsiteY2643" fmla="*/ 700667 h 862208"/>
              <a:gd name="connsiteX2644" fmla="*/ 734273 w 1004044"/>
              <a:gd name="connsiteY2644" fmla="*/ 699323 h 862208"/>
              <a:gd name="connsiteX2645" fmla="*/ 738444 w 1004044"/>
              <a:gd name="connsiteY2645" fmla="*/ 696509 h 862208"/>
              <a:gd name="connsiteX2646" fmla="*/ 738802 w 1004044"/>
              <a:gd name="connsiteY2646" fmla="*/ 696266 h 862208"/>
              <a:gd name="connsiteX2647" fmla="*/ 739008 w 1004044"/>
              <a:gd name="connsiteY2647" fmla="*/ 696127 h 862208"/>
              <a:gd name="connsiteX2648" fmla="*/ 741649 w 1004044"/>
              <a:gd name="connsiteY2648" fmla="*/ 695243 h 862208"/>
              <a:gd name="connsiteX2649" fmla="*/ 741842 w 1004044"/>
              <a:gd name="connsiteY2649" fmla="*/ 695178 h 862208"/>
              <a:gd name="connsiteX2650" fmla="*/ 742275 w 1004044"/>
              <a:gd name="connsiteY2650" fmla="*/ 694850 h 862208"/>
              <a:gd name="connsiteX2651" fmla="*/ 745716 w 1004044"/>
              <a:gd name="connsiteY2651" fmla="*/ 692238 h 862208"/>
              <a:gd name="connsiteX2652" fmla="*/ 748433 w 1004044"/>
              <a:gd name="connsiteY2652" fmla="*/ 691800 h 862208"/>
              <a:gd name="connsiteX2653" fmla="*/ 749828 w 1004044"/>
              <a:gd name="connsiteY2653" fmla="*/ 691575 h 862208"/>
              <a:gd name="connsiteX2654" fmla="*/ 750698 w 1004044"/>
              <a:gd name="connsiteY2654" fmla="*/ 691314 h 862208"/>
              <a:gd name="connsiteX2655" fmla="*/ 754060 w 1004044"/>
              <a:gd name="connsiteY2655" fmla="*/ 689172 h 862208"/>
              <a:gd name="connsiteX2656" fmla="*/ 754871 w 1004044"/>
              <a:gd name="connsiteY2656" fmla="*/ 688133 h 862208"/>
              <a:gd name="connsiteX2657" fmla="*/ 755930 w 1004044"/>
              <a:gd name="connsiteY2657" fmla="*/ 686773 h 862208"/>
              <a:gd name="connsiteX2658" fmla="*/ 758669 w 1004044"/>
              <a:gd name="connsiteY2658" fmla="*/ 684762 h 862208"/>
              <a:gd name="connsiteX2659" fmla="*/ 759251 w 1004044"/>
              <a:gd name="connsiteY2659" fmla="*/ 684335 h 862208"/>
              <a:gd name="connsiteX2660" fmla="*/ 761285 w 1004044"/>
              <a:gd name="connsiteY2660" fmla="*/ 683206 h 862208"/>
              <a:gd name="connsiteX2661" fmla="*/ 764253 w 1004044"/>
              <a:gd name="connsiteY2661" fmla="*/ 683110 h 862208"/>
              <a:gd name="connsiteX2662" fmla="*/ 766222 w 1004044"/>
              <a:gd name="connsiteY2662" fmla="*/ 683047 h 862208"/>
              <a:gd name="connsiteX2663" fmla="*/ 774896 w 1004044"/>
              <a:gd name="connsiteY2663" fmla="*/ 678029 h 862208"/>
              <a:gd name="connsiteX2664" fmla="*/ 775836 w 1004044"/>
              <a:gd name="connsiteY2664" fmla="*/ 676716 h 862208"/>
              <a:gd name="connsiteX2665" fmla="*/ 779259 w 1004044"/>
              <a:gd name="connsiteY2665" fmla="*/ 673909 h 862208"/>
              <a:gd name="connsiteX2666" fmla="*/ 780366 w 1004044"/>
              <a:gd name="connsiteY2666" fmla="*/ 673405 h 862208"/>
              <a:gd name="connsiteX2667" fmla="*/ 781541 w 1004044"/>
              <a:gd name="connsiteY2667" fmla="*/ 673583 h 862208"/>
              <a:gd name="connsiteX2668" fmla="*/ 781880 w 1004044"/>
              <a:gd name="connsiteY2668" fmla="*/ 673481 h 862208"/>
              <a:gd name="connsiteX2669" fmla="*/ 782588 w 1004044"/>
              <a:gd name="connsiteY2669" fmla="*/ 673267 h 862208"/>
              <a:gd name="connsiteX2670" fmla="*/ 782854 w 1004044"/>
              <a:gd name="connsiteY2670" fmla="*/ 673231 h 862208"/>
              <a:gd name="connsiteX2671" fmla="*/ 783083 w 1004044"/>
              <a:gd name="connsiteY2671" fmla="*/ 673200 h 862208"/>
              <a:gd name="connsiteX2672" fmla="*/ 784648 w 1004044"/>
              <a:gd name="connsiteY2672" fmla="*/ 671638 h 862208"/>
              <a:gd name="connsiteX2673" fmla="*/ 786398 w 1004044"/>
              <a:gd name="connsiteY2673" fmla="*/ 669893 h 862208"/>
              <a:gd name="connsiteX2674" fmla="*/ 789501 w 1004044"/>
              <a:gd name="connsiteY2674" fmla="*/ 667936 h 862208"/>
              <a:gd name="connsiteX2675" fmla="*/ 793525 w 1004044"/>
              <a:gd name="connsiteY2675" fmla="*/ 665399 h 86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</a:cxnLst>
            <a:rect l="l" t="t" r="r" b="b"/>
            <a:pathLst>
              <a:path w="1004044" h="862208">
                <a:moveTo>
                  <a:pt x="793525" y="665399"/>
                </a:moveTo>
                <a:lnTo>
                  <a:pt x="795695" y="662851"/>
                </a:lnTo>
                <a:lnTo>
                  <a:pt x="798905" y="659073"/>
                </a:lnTo>
                <a:lnTo>
                  <a:pt x="802966" y="657001"/>
                </a:lnTo>
                <a:lnTo>
                  <a:pt x="808045" y="655011"/>
                </a:lnTo>
                <a:lnTo>
                  <a:pt x="812880" y="652857"/>
                </a:lnTo>
                <a:lnTo>
                  <a:pt x="815006" y="651726"/>
                </a:lnTo>
                <a:lnTo>
                  <a:pt x="818397" y="650143"/>
                </a:lnTo>
                <a:lnTo>
                  <a:pt x="821473" y="648708"/>
                </a:lnTo>
                <a:lnTo>
                  <a:pt x="823679" y="647973"/>
                </a:lnTo>
                <a:lnTo>
                  <a:pt x="823939" y="647886"/>
                </a:lnTo>
                <a:lnTo>
                  <a:pt x="824673" y="646641"/>
                </a:lnTo>
                <a:lnTo>
                  <a:pt x="825106" y="646426"/>
                </a:lnTo>
                <a:lnTo>
                  <a:pt x="826828" y="645574"/>
                </a:lnTo>
                <a:lnTo>
                  <a:pt x="827565" y="644825"/>
                </a:lnTo>
                <a:lnTo>
                  <a:pt x="828151" y="644799"/>
                </a:lnTo>
                <a:lnTo>
                  <a:pt x="829231" y="644752"/>
                </a:lnTo>
                <a:lnTo>
                  <a:pt x="829832" y="644353"/>
                </a:lnTo>
                <a:lnTo>
                  <a:pt x="830832" y="643688"/>
                </a:lnTo>
                <a:lnTo>
                  <a:pt x="831964" y="643649"/>
                </a:lnTo>
                <a:lnTo>
                  <a:pt x="833054" y="643611"/>
                </a:lnTo>
                <a:lnTo>
                  <a:pt x="833852" y="642862"/>
                </a:lnTo>
                <a:lnTo>
                  <a:pt x="834590" y="641866"/>
                </a:lnTo>
                <a:lnTo>
                  <a:pt x="836926" y="639964"/>
                </a:lnTo>
                <a:lnTo>
                  <a:pt x="837047" y="639867"/>
                </a:lnTo>
                <a:lnTo>
                  <a:pt x="838326" y="637005"/>
                </a:lnTo>
                <a:lnTo>
                  <a:pt x="839490" y="635791"/>
                </a:lnTo>
                <a:lnTo>
                  <a:pt x="840538" y="634698"/>
                </a:lnTo>
                <a:lnTo>
                  <a:pt x="842878" y="633321"/>
                </a:lnTo>
                <a:lnTo>
                  <a:pt x="845068" y="633539"/>
                </a:lnTo>
                <a:lnTo>
                  <a:pt x="845782" y="633610"/>
                </a:lnTo>
                <a:lnTo>
                  <a:pt x="847818" y="633224"/>
                </a:lnTo>
                <a:lnTo>
                  <a:pt x="849559" y="632453"/>
                </a:lnTo>
                <a:lnTo>
                  <a:pt x="850652" y="631969"/>
                </a:lnTo>
                <a:lnTo>
                  <a:pt x="856826" y="630949"/>
                </a:lnTo>
                <a:lnTo>
                  <a:pt x="857640" y="630815"/>
                </a:lnTo>
                <a:lnTo>
                  <a:pt x="858860" y="630613"/>
                </a:lnTo>
                <a:lnTo>
                  <a:pt x="860641" y="628991"/>
                </a:lnTo>
                <a:lnTo>
                  <a:pt x="864213" y="628877"/>
                </a:lnTo>
                <a:lnTo>
                  <a:pt x="865459" y="628837"/>
                </a:lnTo>
                <a:lnTo>
                  <a:pt x="867995" y="629751"/>
                </a:lnTo>
                <a:lnTo>
                  <a:pt x="870157" y="629489"/>
                </a:lnTo>
                <a:lnTo>
                  <a:pt x="871880" y="628425"/>
                </a:lnTo>
                <a:lnTo>
                  <a:pt x="876637" y="628271"/>
                </a:lnTo>
                <a:lnTo>
                  <a:pt x="876993" y="627994"/>
                </a:lnTo>
                <a:lnTo>
                  <a:pt x="877680" y="627460"/>
                </a:lnTo>
                <a:lnTo>
                  <a:pt x="883419" y="626433"/>
                </a:lnTo>
                <a:lnTo>
                  <a:pt x="884092" y="625065"/>
                </a:lnTo>
                <a:lnTo>
                  <a:pt x="884237" y="625034"/>
                </a:lnTo>
                <a:lnTo>
                  <a:pt x="884708" y="624936"/>
                </a:lnTo>
                <a:lnTo>
                  <a:pt x="885826" y="626108"/>
                </a:lnTo>
                <a:lnTo>
                  <a:pt x="887313" y="626781"/>
                </a:lnTo>
                <a:lnTo>
                  <a:pt x="888611" y="626835"/>
                </a:lnTo>
                <a:lnTo>
                  <a:pt x="890094" y="626768"/>
                </a:lnTo>
                <a:lnTo>
                  <a:pt x="891263" y="626261"/>
                </a:lnTo>
                <a:lnTo>
                  <a:pt x="894749" y="624087"/>
                </a:lnTo>
                <a:lnTo>
                  <a:pt x="895879" y="623381"/>
                </a:lnTo>
                <a:lnTo>
                  <a:pt x="896517" y="622780"/>
                </a:lnTo>
                <a:lnTo>
                  <a:pt x="898461" y="620947"/>
                </a:lnTo>
                <a:lnTo>
                  <a:pt x="901051" y="620001"/>
                </a:lnTo>
                <a:lnTo>
                  <a:pt x="902348" y="619745"/>
                </a:lnTo>
                <a:lnTo>
                  <a:pt x="903030" y="620236"/>
                </a:lnTo>
                <a:lnTo>
                  <a:pt x="903275" y="620220"/>
                </a:lnTo>
                <a:lnTo>
                  <a:pt x="904359" y="620147"/>
                </a:lnTo>
                <a:lnTo>
                  <a:pt x="906055" y="620034"/>
                </a:lnTo>
                <a:lnTo>
                  <a:pt x="906666" y="620225"/>
                </a:lnTo>
                <a:lnTo>
                  <a:pt x="907601" y="620519"/>
                </a:lnTo>
                <a:lnTo>
                  <a:pt x="907888" y="620506"/>
                </a:lnTo>
                <a:lnTo>
                  <a:pt x="909084" y="620451"/>
                </a:lnTo>
                <a:lnTo>
                  <a:pt x="910563" y="619759"/>
                </a:lnTo>
                <a:lnTo>
                  <a:pt x="915352" y="614396"/>
                </a:lnTo>
                <a:lnTo>
                  <a:pt x="917002" y="611101"/>
                </a:lnTo>
                <a:lnTo>
                  <a:pt x="918658" y="609107"/>
                </a:lnTo>
                <a:lnTo>
                  <a:pt x="919938" y="605938"/>
                </a:lnTo>
                <a:lnTo>
                  <a:pt x="921598" y="604990"/>
                </a:lnTo>
                <a:lnTo>
                  <a:pt x="923016" y="604181"/>
                </a:lnTo>
                <a:lnTo>
                  <a:pt x="926535" y="603849"/>
                </a:lnTo>
                <a:lnTo>
                  <a:pt x="928879" y="602906"/>
                </a:lnTo>
                <a:lnTo>
                  <a:pt x="931289" y="600820"/>
                </a:lnTo>
                <a:lnTo>
                  <a:pt x="932627" y="599662"/>
                </a:lnTo>
                <a:lnTo>
                  <a:pt x="932983" y="598570"/>
                </a:lnTo>
                <a:lnTo>
                  <a:pt x="933541" y="596865"/>
                </a:lnTo>
                <a:lnTo>
                  <a:pt x="934463" y="595992"/>
                </a:lnTo>
                <a:lnTo>
                  <a:pt x="934707" y="595912"/>
                </a:lnTo>
                <a:lnTo>
                  <a:pt x="935819" y="595550"/>
                </a:lnTo>
                <a:lnTo>
                  <a:pt x="936363" y="596031"/>
                </a:lnTo>
                <a:lnTo>
                  <a:pt x="938116" y="597581"/>
                </a:lnTo>
                <a:lnTo>
                  <a:pt x="940095" y="597757"/>
                </a:lnTo>
                <a:lnTo>
                  <a:pt x="940801" y="597376"/>
                </a:lnTo>
                <a:lnTo>
                  <a:pt x="942188" y="596628"/>
                </a:lnTo>
                <a:lnTo>
                  <a:pt x="943190" y="595751"/>
                </a:lnTo>
                <a:lnTo>
                  <a:pt x="943971" y="595067"/>
                </a:lnTo>
                <a:lnTo>
                  <a:pt x="944634" y="592919"/>
                </a:lnTo>
                <a:lnTo>
                  <a:pt x="944699" y="592707"/>
                </a:lnTo>
                <a:lnTo>
                  <a:pt x="944858" y="592206"/>
                </a:lnTo>
                <a:lnTo>
                  <a:pt x="945368" y="590595"/>
                </a:lnTo>
                <a:lnTo>
                  <a:pt x="945860" y="590155"/>
                </a:lnTo>
                <a:lnTo>
                  <a:pt x="946414" y="589659"/>
                </a:lnTo>
                <a:lnTo>
                  <a:pt x="948324" y="588966"/>
                </a:lnTo>
                <a:lnTo>
                  <a:pt x="948527" y="588750"/>
                </a:lnTo>
                <a:lnTo>
                  <a:pt x="949323" y="587902"/>
                </a:lnTo>
                <a:lnTo>
                  <a:pt x="949467" y="587751"/>
                </a:lnTo>
                <a:lnTo>
                  <a:pt x="949614" y="587595"/>
                </a:lnTo>
                <a:lnTo>
                  <a:pt x="950074" y="586571"/>
                </a:lnTo>
                <a:lnTo>
                  <a:pt x="950590" y="585418"/>
                </a:lnTo>
                <a:lnTo>
                  <a:pt x="952008" y="584728"/>
                </a:lnTo>
                <a:lnTo>
                  <a:pt x="953087" y="582885"/>
                </a:lnTo>
                <a:lnTo>
                  <a:pt x="953355" y="582426"/>
                </a:lnTo>
                <a:lnTo>
                  <a:pt x="954155" y="581739"/>
                </a:lnTo>
                <a:lnTo>
                  <a:pt x="954189" y="577978"/>
                </a:lnTo>
                <a:lnTo>
                  <a:pt x="954193" y="577460"/>
                </a:lnTo>
                <a:lnTo>
                  <a:pt x="957203" y="574156"/>
                </a:lnTo>
                <a:lnTo>
                  <a:pt x="957561" y="571922"/>
                </a:lnTo>
                <a:lnTo>
                  <a:pt x="958359" y="570864"/>
                </a:lnTo>
                <a:lnTo>
                  <a:pt x="959577" y="567571"/>
                </a:lnTo>
                <a:lnTo>
                  <a:pt x="959453" y="567472"/>
                </a:lnTo>
                <a:lnTo>
                  <a:pt x="958957" y="567080"/>
                </a:lnTo>
                <a:lnTo>
                  <a:pt x="958209" y="565719"/>
                </a:lnTo>
                <a:lnTo>
                  <a:pt x="958238" y="565095"/>
                </a:lnTo>
                <a:lnTo>
                  <a:pt x="958375" y="562246"/>
                </a:lnTo>
                <a:lnTo>
                  <a:pt x="959481" y="561125"/>
                </a:lnTo>
                <a:lnTo>
                  <a:pt x="961024" y="560680"/>
                </a:lnTo>
                <a:lnTo>
                  <a:pt x="961209" y="560275"/>
                </a:lnTo>
                <a:lnTo>
                  <a:pt x="961449" y="559748"/>
                </a:lnTo>
                <a:lnTo>
                  <a:pt x="961176" y="558713"/>
                </a:lnTo>
                <a:lnTo>
                  <a:pt x="960256" y="555229"/>
                </a:lnTo>
                <a:lnTo>
                  <a:pt x="960879" y="553009"/>
                </a:lnTo>
                <a:lnTo>
                  <a:pt x="961041" y="552434"/>
                </a:lnTo>
                <a:lnTo>
                  <a:pt x="961063" y="551042"/>
                </a:lnTo>
                <a:lnTo>
                  <a:pt x="961090" y="549519"/>
                </a:lnTo>
                <a:lnTo>
                  <a:pt x="961672" y="548331"/>
                </a:lnTo>
                <a:lnTo>
                  <a:pt x="961803" y="548064"/>
                </a:lnTo>
                <a:lnTo>
                  <a:pt x="962064" y="547530"/>
                </a:lnTo>
                <a:lnTo>
                  <a:pt x="962349" y="547243"/>
                </a:lnTo>
                <a:lnTo>
                  <a:pt x="963295" y="546282"/>
                </a:lnTo>
                <a:lnTo>
                  <a:pt x="966006" y="544965"/>
                </a:lnTo>
                <a:lnTo>
                  <a:pt x="966804" y="543782"/>
                </a:lnTo>
                <a:lnTo>
                  <a:pt x="966999" y="543091"/>
                </a:lnTo>
                <a:lnTo>
                  <a:pt x="967349" y="541856"/>
                </a:lnTo>
                <a:lnTo>
                  <a:pt x="968104" y="540951"/>
                </a:lnTo>
                <a:lnTo>
                  <a:pt x="968701" y="540238"/>
                </a:lnTo>
                <a:lnTo>
                  <a:pt x="969388" y="536747"/>
                </a:lnTo>
                <a:lnTo>
                  <a:pt x="969483" y="536263"/>
                </a:lnTo>
                <a:lnTo>
                  <a:pt x="972426" y="532227"/>
                </a:lnTo>
                <a:lnTo>
                  <a:pt x="972795" y="531720"/>
                </a:lnTo>
                <a:lnTo>
                  <a:pt x="974440" y="527554"/>
                </a:lnTo>
                <a:lnTo>
                  <a:pt x="973559" y="525966"/>
                </a:lnTo>
                <a:lnTo>
                  <a:pt x="973070" y="525083"/>
                </a:lnTo>
                <a:lnTo>
                  <a:pt x="973116" y="524946"/>
                </a:lnTo>
                <a:lnTo>
                  <a:pt x="974164" y="521790"/>
                </a:lnTo>
                <a:lnTo>
                  <a:pt x="973592" y="519190"/>
                </a:lnTo>
                <a:lnTo>
                  <a:pt x="974203" y="517697"/>
                </a:lnTo>
                <a:lnTo>
                  <a:pt x="976053" y="516323"/>
                </a:lnTo>
                <a:lnTo>
                  <a:pt x="977516" y="516249"/>
                </a:lnTo>
                <a:lnTo>
                  <a:pt x="978769" y="516185"/>
                </a:lnTo>
                <a:lnTo>
                  <a:pt x="979411" y="515166"/>
                </a:lnTo>
                <a:lnTo>
                  <a:pt x="980181" y="513943"/>
                </a:lnTo>
                <a:lnTo>
                  <a:pt x="982701" y="511574"/>
                </a:lnTo>
                <a:lnTo>
                  <a:pt x="982752" y="511206"/>
                </a:lnTo>
                <a:lnTo>
                  <a:pt x="982940" y="509837"/>
                </a:lnTo>
                <a:lnTo>
                  <a:pt x="982372" y="509274"/>
                </a:lnTo>
                <a:lnTo>
                  <a:pt x="981447" y="508357"/>
                </a:lnTo>
                <a:lnTo>
                  <a:pt x="979774" y="507560"/>
                </a:lnTo>
                <a:lnTo>
                  <a:pt x="979459" y="505608"/>
                </a:lnTo>
                <a:lnTo>
                  <a:pt x="979264" y="504401"/>
                </a:lnTo>
                <a:lnTo>
                  <a:pt x="978756" y="503937"/>
                </a:lnTo>
                <a:lnTo>
                  <a:pt x="976905" y="502246"/>
                </a:lnTo>
                <a:lnTo>
                  <a:pt x="975001" y="498843"/>
                </a:lnTo>
                <a:lnTo>
                  <a:pt x="972374" y="498675"/>
                </a:lnTo>
                <a:lnTo>
                  <a:pt x="972195" y="494866"/>
                </a:lnTo>
                <a:lnTo>
                  <a:pt x="972164" y="494210"/>
                </a:lnTo>
                <a:lnTo>
                  <a:pt x="971381" y="492711"/>
                </a:lnTo>
                <a:lnTo>
                  <a:pt x="971229" y="492420"/>
                </a:lnTo>
                <a:lnTo>
                  <a:pt x="970510" y="491833"/>
                </a:lnTo>
                <a:lnTo>
                  <a:pt x="970052" y="491458"/>
                </a:lnTo>
                <a:lnTo>
                  <a:pt x="969116" y="490691"/>
                </a:lnTo>
                <a:lnTo>
                  <a:pt x="967988" y="487228"/>
                </a:lnTo>
                <a:lnTo>
                  <a:pt x="966056" y="484264"/>
                </a:lnTo>
                <a:lnTo>
                  <a:pt x="966306" y="483329"/>
                </a:lnTo>
                <a:lnTo>
                  <a:pt x="966538" y="482464"/>
                </a:lnTo>
                <a:lnTo>
                  <a:pt x="965302" y="479712"/>
                </a:lnTo>
                <a:lnTo>
                  <a:pt x="964538" y="478009"/>
                </a:lnTo>
                <a:lnTo>
                  <a:pt x="967300" y="474646"/>
                </a:lnTo>
                <a:lnTo>
                  <a:pt x="967910" y="472968"/>
                </a:lnTo>
                <a:lnTo>
                  <a:pt x="966044" y="470624"/>
                </a:lnTo>
                <a:lnTo>
                  <a:pt x="965908" y="470090"/>
                </a:lnTo>
                <a:lnTo>
                  <a:pt x="965727" y="469385"/>
                </a:lnTo>
                <a:lnTo>
                  <a:pt x="966834" y="466205"/>
                </a:lnTo>
                <a:lnTo>
                  <a:pt x="968422" y="464471"/>
                </a:lnTo>
                <a:lnTo>
                  <a:pt x="968039" y="462305"/>
                </a:lnTo>
                <a:lnTo>
                  <a:pt x="967972" y="461437"/>
                </a:lnTo>
                <a:lnTo>
                  <a:pt x="967537" y="460965"/>
                </a:lnTo>
                <a:lnTo>
                  <a:pt x="967290" y="460696"/>
                </a:lnTo>
                <a:lnTo>
                  <a:pt x="966131" y="460541"/>
                </a:lnTo>
                <a:lnTo>
                  <a:pt x="964630" y="460340"/>
                </a:lnTo>
                <a:lnTo>
                  <a:pt x="964007" y="459599"/>
                </a:lnTo>
                <a:lnTo>
                  <a:pt x="964121" y="458849"/>
                </a:lnTo>
                <a:lnTo>
                  <a:pt x="964185" y="458419"/>
                </a:lnTo>
                <a:lnTo>
                  <a:pt x="963307" y="455759"/>
                </a:lnTo>
                <a:lnTo>
                  <a:pt x="963704" y="454859"/>
                </a:lnTo>
                <a:lnTo>
                  <a:pt x="963802" y="454636"/>
                </a:lnTo>
                <a:lnTo>
                  <a:pt x="965016" y="452321"/>
                </a:lnTo>
                <a:lnTo>
                  <a:pt x="965200" y="451963"/>
                </a:lnTo>
                <a:lnTo>
                  <a:pt x="965369" y="450999"/>
                </a:lnTo>
                <a:lnTo>
                  <a:pt x="965503" y="450230"/>
                </a:lnTo>
                <a:lnTo>
                  <a:pt x="964927" y="448941"/>
                </a:lnTo>
                <a:lnTo>
                  <a:pt x="964563" y="448125"/>
                </a:lnTo>
                <a:lnTo>
                  <a:pt x="964177" y="447678"/>
                </a:lnTo>
                <a:lnTo>
                  <a:pt x="962697" y="445967"/>
                </a:lnTo>
                <a:lnTo>
                  <a:pt x="963003" y="445097"/>
                </a:lnTo>
                <a:lnTo>
                  <a:pt x="965648" y="442911"/>
                </a:lnTo>
                <a:lnTo>
                  <a:pt x="965357" y="442024"/>
                </a:lnTo>
                <a:lnTo>
                  <a:pt x="964955" y="440806"/>
                </a:lnTo>
                <a:lnTo>
                  <a:pt x="965071" y="439133"/>
                </a:lnTo>
                <a:lnTo>
                  <a:pt x="964309" y="435231"/>
                </a:lnTo>
                <a:lnTo>
                  <a:pt x="964363" y="433806"/>
                </a:lnTo>
                <a:lnTo>
                  <a:pt x="964772" y="433604"/>
                </a:lnTo>
                <a:lnTo>
                  <a:pt x="967939" y="432049"/>
                </a:lnTo>
                <a:lnTo>
                  <a:pt x="970133" y="426654"/>
                </a:lnTo>
                <a:lnTo>
                  <a:pt x="970443" y="425897"/>
                </a:lnTo>
                <a:lnTo>
                  <a:pt x="970732" y="425570"/>
                </a:lnTo>
                <a:lnTo>
                  <a:pt x="972081" y="424056"/>
                </a:lnTo>
                <a:lnTo>
                  <a:pt x="972262" y="423604"/>
                </a:lnTo>
                <a:lnTo>
                  <a:pt x="972468" y="423094"/>
                </a:lnTo>
                <a:lnTo>
                  <a:pt x="972243" y="421871"/>
                </a:lnTo>
                <a:lnTo>
                  <a:pt x="972148" y="421359"/>
                </a:lnTo>
                <a:lnTo>
                  <a:pt x="972362" y="420334"/>
                </a:lnTo>
                <a:lnTo>
                  <a:pt x="972511" y="419623"/>
                </a:lnTo>
                <a:lnTo>
                  <a:pt x="973342" y="417823"/>
                </a:lnTo>
                <a:lnTo>
                  <a:pt x="973916" y="416578"/>
                </a:lnTo>
                <a:lnTo>
                  <a:pt x="973914" y="415959"/>
                </a:lnTo>
                <a:lnTo>
                  <a:pt x="973911" y="414968"/>
                </a:lnTo>
                <a:lnTo>
                  <a:pt x="976975" y="409864"/>
                </a:lnTo>
                <a:lnTo>
                  <a:pt x="976586" y="406643"/>
                </a:lnTo>
                <a:lnTo>
                  <a:pt x="976823" y="404843"/>
                </a:lnTo>
                <a:lnTo>
                  <a:pt x="977022" y="404357"/>
                </a:lnTo>
                <a:lnTo>
                  <a:pt x="978411" y="400989"/>
                </a:lnTo>
                <a:lnTo>
                  <a:pt x="978989" y="393608"/>
                </a:lnTo>
                <a:lnTo>
                  <a:pt x="980373" y="386165"/>
                </a:lnTo>
                <a:lnTo>
                  <a:pt x="981416" y="384420"/>
                </a:lnTo>
                <a:lnTo>
                  <a:pt x="982387" y="383797"/>
                </a:lnTo>
                <a:lnTo>
                  <a:pt x="984250" y="382607"/>
                </a:lnTo>
                <a:lnTo>
                  <a:pt x="984444" y="381936"/>
                </a:lnTo>
                <a:lnTo>
                  <a:pt x="984735" y="380931"/>
                </a:lnTo>
                <a:lnTo>
                  <a:pt x="985643" y="379320"/>
                </a:lnTo>
                <a:lnTo>
                  <a:pt x="987929" y="375218"/>
                </a:lnTo>
                <a:lnTo>
                  <a:pt x="988113" y="373821"/>
                </a:lnTo>
                <a:lnTo>
                  <a:pt x="988161" y="373471"/>
                </a:lnTo>
                <a:lnTo>
                  <a:pt x="988040" y="373128"/>
                </a:lnTo>
                <a:lnTo>
                  <a:pt x="987028" y="370254"/>
                </a:lnTo>
                <a:lnTo>
                  <a:pt x="986817" y="367426"/>
                </a:lnTo>
                <a:lnTo>
                  <a:pt x="986764" y="366722"/>
                </a:lnTo>
                <a:lnTo>
                  <a:pt x="987006" y="365603"/>
                </a:lnTo>
                <a:lnTo>
                  <a:pt x="987100" y="365490"/>
                </a:lnTo>
                <a:lnTo>
                  <a:pt x="988787" y="363425"/>
                </a:lnTo>
                <a:lnTo>
                  <a:pt x="990012" y="360876"/>
                </a:lnTo>
                <a:lnTo>
                  <a:pt x="991218" y="360422"/>
                </a:lnTo>
                <a:lnTo>
                  <a:pt x="993529" y="359553"/>
                </a:lnTo>
                <a:lnTo>
                  <a:pt x="994758" y="358432"/>
                </a:lnTo>
                <a:lnTo>
                  <a:pt x="995027" y="357419"/>
                </a:lnTo>
                <a:lnTo>
                  <a:pt x="995185" y="356818"/>
                </a:lnTo>
                <a:lnTo>
                  <a:pt x="994673" y="353350"/>
                </a:lnTo>
                <a:lnTo>
                  <a:pt x="995040" y="352418"/>
                </a:lnTo>
                <a:lnTo>
                  <a:pt x="996645" y="351677"/>
                </a:lnTo>
                <a:lnTo>
                  <a:pt x="997630" y="351224"/>
                </a:lnTo>
                <a:lnTo>
                  <a:pt x="998426" y="350040"/>
                </a:lnTo>
                <a:lnTo>
                  <a:pt x="998526" y="349102"/>
                </a:lnTo>
                <a:lnTo>
                  <a:pt x="998545" y="348925"/>
                </a:lnTo>
                <a:lnTo>
                  <a:pt x="997605" y="345740"/>
                </a:lnTo>
                <a:lnTo>
                  <a:pt x="997414" y="345087"/>
                </a:lnTo>
                <a:lnTo>
                  <a:pt x="997685" y="342554"/>
                </a:lnTo>
                <a:lnTo>
                  <a:pt x="997707" y="342358"/>
                </a:lnTo>
                <a:lnTo>
                  <a:pt x="998706" y="341160"/>
                </a:lnTo>
                <a:lnTo>
                  <a:pt x="999492" y="340365"/>
                </a:lnTo>
                <a:lnTo>
                  <a:pt x="1000612" y="336235"/>
                </a:lnTo>
                <a:lnTo>
                  <a:pt x="1000704" y="335896"/>
                </a:lnTo>
                <a:lnTo>
                  <a:pt x="1001443" y="334776"/>
                </a:lnTo>
                <a:lnTo>
                  <a:pt x="1001598" y="333712"/>
                </a:lnTo>
                <a:lnTo>
                  <a:pt x="1001680" y="333161"/>
                </a:lnTo>
                <a:lnTo>
                  <a:pt x="1001551" y="332829"/>
                </a:lnTo>
                <a:lnTo>
                  <a:pt x="1000553" y="330253"/>
                </a:lnTo>
                <a:lnTo>
                  <a:pt x="999860" y="328090"/>
                </a:lnTo>
                <a:lnTo>
                  <a:pt x="999953" y="327829"/>
                </a:lnTo>
                <a:lnTo>
                  <a:pt x="1000102" y="327405"/>
                </a:lnTo>
                <a:lnTo>
                  <a:pt x="1001963" y="325914"/>
                </a:lnTo>
                <a:lnTo>
                  <a:pt x="1003063" y="325032"/>
                </a:lnTo>
                <a:lnTo>
                  <a:pt x="1003304" y="324290"/>
                </a:lnTo>
                <a:lnTo>
                  <a:pt x="1003054" y="323733"/>
                </a:lnTo>
                <a:lnTo>
                  <a:pt x="1001198" y="323371"/>
                </a:lnTo>
                <a:lnTo>
                  <a:pt x="1000509" y="322879"/>
                </a:lnTo>
                <a:lnTo>
                  <a:pt x="1000885" y="322039"/>
                </a:lnTo>
                <a:lnTo>
                  <a:pt x="1001065" y="321636"/>
                </a:lnTo>
                <a:lnTo>
                  <a:pt x="1002439" y="320336"/>
                </a:lnTo>
                <a:lnTo>
                  <a:pt x="1002725" y="319641"/>
                </a:lnTo>
                <a:lnTo>
                  <a:pt x="1002404" y="318263"/>
                </a:lnTo>
                <a:lnTo>
                  <a:pt x="1002280" y="317723"/>
                </a:lnTo>
                <a:lnTo>
                  <a:pt x="1002416" y="317367"/>
                </a:lnTo>
                <a:lnTo>
                  <a:pt x="1002892" y="316110"/>
                </a:lnTo>
                <a:lnTo>
                  <a:pt x="1002946" y="314061"/>
                </a:lnTo>
                <a:lnTo>
                  <a:pt x="1001909" y="312929"/>
                </a:lnTo>
                <a:lnTo>
                  <a:pt x="1001760" y="312767"/>
                </a:lnTo>
                <a:lnTo>
                  <a:pt x="999777" y="311973"/>
                </a:lnTo>
                <a:lnTo>
                  <a:pt x="999523" y="310733"/>
                </a:lnTo>
                <a:lnTo>
                  <a:pt x="1000691" y="309178"/>
                </a:lnTo>
                <a:lnTo>
                  <a:pt x="1001050" y="307659"/>
                </a:lnTo>
                <a:lnTo>
                  <a:pt x="1001235" y="306879"/>
                </a:lnTo>
                <a:lnTo>
                  <a:pt x="1003632" y="304263"/>
                </a:lnTo>
                <a:lnTo>
                  <a:pt x="1003740" y="303900"/>
                </a:lnTo>
                <a:lnTo>
                  <a:pt x="1004224" y="302275"/>
                </a:lnTo>
                <a:lnTo>
                  <a:pt x="1003178" y="300175"/>
                </a:lnTo>
                <a:lnTo>
                  <a:pt x="998771" y="297226"/>
                </a:lnTo>
                <a:lnTo>
                  <a:pt x="996856" y="297546"/>
                </a:lnTo>
                <a:lnTo>
                  <a:pt x="995923" y="296869"/>
                </a:lnTo>
                <a:lnTo>
                  <a:pt x="995432" y="294761"/>
                </a:lnTo>
                <a:lnTo>
                  <a:pt x="998120" y="290595"/>
                </a:lnTo>
                <a:lnTo>
                  <a:pt x="996562" y="288497"/>
                </a:lnTo>
                <a:lnTo>
                  <a:pt x="997097" y="287521"/>
                </a:lnTo>
                <a:lnTo>
                  <a:pt x="997174" y="287379"/>
                </a:lnTo>
                <a:lnTo>
                  <a:pt x="997797" y="286860"/>
                </a:lnTo>
                <a:lnTo>
                  <a:pt x="998899" y="285942"/>
                </a:lnTo>
                <a:lnTo>
                  <a:pt x="998155" y="285886"/>
                </a:lnTo>
                <a:lnTo>
                  <a:pt x="997679" y="286247"/>
                </a:lnTo>
                <a:lnTo>
                  <a:pt x="996433" y="287196"/>
                </a:lnTo>
                <a:lnTo>
                  <a:pt x="994387" y="286772"/>
                </a:lnTo>
                <a:lnTo>
                  <a:pt x="993526" y="286054"/>
                </a:lnTo>
                <a:lnTo>
                  <a:pt x="993207" y="285788"/>
                </a:lnTo>
                <a:lnTo>
                  <a:pt x="991720" y="285238"/>
                </a:lnTo>
                <a:lnTo>
                  <a:pt x="991220" y="284472"/>
                </a:lnTo>
                <a:lnTo>
                  <a:pt x="990656" y="283600"/>
                </a:lnTo>
                <a:lnTo>
                  <a:pt x="990389" y="283190"/>
                </a:lnTo>
                <a:lnTo>
                  <a:pt x="989475" y="281778"/>
                </a:lnTo>
                <a:lnTo>
                  <a:pt x="991081" y="281708"/>
                </a:lnTo>
                <a:lnTo>
                  <a:pt x="991474" y="281430"/>
                </a:lnTo>
                <a:lnTo>
                  <a:pt x="991698" y="281272"/>
                </a:lnTo>
                <a:lnTo>
                  <a:pt x="991758" y="280776"/>
                </a:lnTo>
                <a:lnTo>
                  <a:pt x="988727" y="280730"/>
                </a:lnTo>
                <a:lnTo>
                  <a:pt x="988597" y="280513"/>
                </a:lnTo>
                <a:lnTo>
                  <a:pt x="988290" y="279988"/>
                </a:lnTo>
                <a:lnTo>
                  <a:pt x="989742" y="274090"/>
                </a:lnTo>
                <a:lnTo>
                  <a:pt x="989675" y="272978"/>
                </a:lnTo>
                <a:lnTo>
                  <a:pt x="991464" y="272038"/>
                </a:lnTo>
                <a:lnTo>
                  <a:pt x="991709" y="271539"/>
                </a:lnTo>
                <a:lnTo>
                  <a:pt x="989235" y="271739"/>
                </a:lnTo>
                <a:lnTo>
                  <a:pt x="988491" y="271124"/>
                </a:lnTo>
                <a:lnTo>
                  <a:pt x="987637" y="269280"/>
                </a:lnTo>
                <a:lnTo>
                  <a:pt x="987489" y="268961"/>
                </a:lnTo>
                <a:lnTo>
                  <a:pt x="987754" y="267262"/>
                </a:lnTo>
                <a:lnTo>
                  <a:pt x="987788" y="267036"/>
                </a:lnTo>
                <a:lnTo>
                  <a:pt x="987683" y="266549"/>
                </a:lnTo>
                <a:lnTo>
                  <a:pt x="987090" y="263818"/>
                </a:lnTo>
                <a:lnTo>
                  <a:pt x="987762" y="262016"/>
                </a:lnTo>
                <a:lnTo>
                  <a:pt x="988025" y="261797"/>
                </a:lnTo>
                <a:lnTo>
                  <a:pt x="988440" y="261455"/>
                </a:lnTo>
                <a:lnTo>
                  <a:pt x="989925" y="261385"/>
                </a:lnTo>
                <a:lnTo>
                  <a:pt x="992417" y="262960"/>
                </a:lnTo>
                <a:lnTo>
                  <a:pt x="993933" y="263918"/>
                </a:lnTo>
                <a:lnTo>
                  <a:pt x="994765" y="263781"/>
                </a:lnTo>
                <a:lnTo>
                  <a:pt x="994566" y="263401"/>
                </a:lnTo>
                <a:lnTo>
                  <a:pt x="994412" y="263104"/>
                </a:lnTo>
                <a:lnTo>
                  <a:pt x="992983" y="262530"/>
                </a:lnTo>
                <a:lnTo>
                  <a:pt x="991570" y="261287"/>
                </a:lnTo>
                <a:lnTo>
                  <a:pt x="990936" y="260728"/>
                </a:lnTo>
                <a:lnTo>
                  <a:pt x="988957" y="260277"/>
                </a:lnTo>
                <a:lnTo>
                  <a:pt x="988677" y="259779"/>
                </a:lnTo>
                <a:lnTo>
                  <a:pt x="989127" y="257229"/>
                </a:lnTo>
                <a:lnTo>
                  <a:pt x="989521" y="255002"/>
                </a:lnTo>
                <a:lnTo>
                  <a:pt x="988877" y="250356"/>
                </a:lnTo>
                <a:lnTo>
                  <a:pt x="989029" y="249874"/>
                </a:lnTo>
                <a:lnTo>
                  <a:pt x="989922" y="247047"/>
                </a:lnTo>
                <a:lnTo>
                  <a:pt x="989999" y="246808"/>
                </a:lnTo>
                <a:lnTo>
                  <a:pt x="990095" y="246507"/>
                </a:lnTo>
                <a:lnTo>
                  <a:pt x="990577" y="245884"/>
                </a:lnTo>
                <a:lnTo>
                  <a:pt x="991168" y="245122"/>
                </a:lnTo>
                <a:lnTo>
                  <a:pt x="993614" y="245433"/>
                </a:lnTo>
                <a:lnTo>
                  <a:pt x="994108" y="245058"/>
                </a:lnTo>
                <a:lnTo>
                  <a:pt x="996150" y="245233"/>
                </a:lnTo>
                <a:lnTo>
                  <a:pt x="997448" y="244792"/>
                </a:lnTo>
                <a:lnTo>
                  <a:pt x="997185" y="244532"/>
                </a:lnTo>
                <a:lnTo>
                  <a:pt x="996887" y="244239"/>
                </a:lnTo>
                <a:lnTo>
                  <a:pt x="995249" y="244156"/>
                </a:lnTo>
                <a:lnTo>
                  <a:pt x="993547" y="244069"/>
                </a:lnTo>
                <a:lnTo>
                  <a:pt x="990684" y="244511"/>
                </a:lnTo>
                <a:lnTo>
                  <a:pt x="990208" y="244584"/>
                </a:lnTo>
                <a:lnTo>
                  <a:pt x="989833" y="243904"/>
                </a:lnTo>
                <a:lnTo>
                  <a:pt x="989976" y="243613"/>
                </a:lnTo>
                <a:lnTo>
                  <a:pt x="990504" y="242539"/>
                </a:lnTo>
                <a:lnTo>
                  <a:pt x="990617" y="240181"/>
                </a:lnTo>
                <a:lnTo>
                  <a:pt x="991475" y="238567"/>
                </a:lnTo>
                <a:lnTo>
                  <a:pt x="990445" y="237978"/>
                </a:lnTo>
                <a:lnTo>
                  <a:pt x="989863" y="237645"/>
                </a:lnTo>
                <a:lnTo>
                  <a:pt x="989052" y="236410"/>
                </a:lnTo>
                <a:lnTo>
                  <a:pt x="988346" y="231578"/>
                </a:lnTo>
                <a:lnTo>
                  <a:pt x="988467" y="231019"/>
                </a:lnTo>
                <a:lnTo>
                  <a:pt x="989332" y="231137"/>
                </a:lnTo>
                <a:lnTo>
                  <a:pt x="990285" y="231868"/>
                </a:lnTo>
                <a:lnTo>
                  <a:pt x="990582" y="232097"/>
                </a:lnTo>
                <a:lnTo>
                  <a:pt x="990703" y="232185"/>
                </a:lnTo>
                <a:lnTo>
                  <a:pt x="991318" y="231935"/>
                </a:lnTo>
                <a:lnTo>
                  <a:pt x="991310" y="230447"/>
                </a:lnTo>
                <a:lnTo>
                  <a:pt x="990556" y="228096"/>
                </a:lnTo>
                <a:lnTo>
                  <a:pt x="989997" y="227481"/>
                </a:lnTo>
                <a:lnTo>
                  <a:pt x="991109" y="226531"/>
                </a:lnTo>
                <a:lnTo>
                  <a:pt x="991534" y="226168"/>
                </a:lnTo>
                <a:lnTo>
                  <a:pt x="991562" y="225757"/>
                </a:lnTo>
                <a:lnTo>
                  <a:pt x="991593" y="225301"/>
                </a:lnTo>
                <a:lnTo>
                  <a:pt x="991102" y="224093"/>
                </a:lnTo>
                <a:lnTo>
                  <a:pt x="990965" y="223756"/>
                </a:lnTo>
                <a:lnTo>
                  <a:pt x="991210" y="223073"/>
                </a:lnTo>
                <a:lnTo>
                  <a:pt x="990743" y="222106"/>
                </a:lnTo>
                <a:lnTo>
                  <a:pt x="990582" y="221773"/>
                </a:lnTo>
                <a:lnTo>
                  <a:pt x="990741" y="221017"/>
                </a:lnTo>
                <a:lnTo>
                  <a:pt x="990947" y="220038"/>
                </a:lnTo>
                <a:lnTo>
                  <a:pt x="992487" y="218849"/>
                </a:lnTo>
                <a:lnTo>
                  <a:pt x="993352" y="218658"/>
                </a:lnTo>
                <a:lnTo>
                  <a:pt x="995849" y="216002"/>
                </a:lnTo>
                <a:lnTo>
                  <a:pt x="995254" y="215054"/>
                </a:lnTo>
                <a:lnTo>
                  <a:pt x="994320" y="214500"/>
                </a:lnTo>
                <a:lnTo>
                  <a:pt x="993884" y="213510"/>
                </a:lnTo>
                <a:lnTo>
                  <a:pt x="994008" y="213334"/>
                </a:lnTo>
                <a:lnTo>
                  <a:pt x="994188" y="213077"/>
                </a:lnTo>
                <a:lnTo>
                  <a:pt x="996045" y="213005"/>
                </a:lnTo>
                <a:lnTo>
                  <a:pt x="997584" y="211669"/>
                </a:lnTo>
                <a:lnTo>
                  <a:pt x="998204" y="211131"/>
                </a:lnTo>
                <a:lnTo>
                  <a:pt x="998318" y="209705"/>
                </a:lnTo>
                <a:lnTo>
                  <a:pt x="1000720" y="207213"/>
                </a:lnTo>
                <a:lnTo>
                  <a:pt x="1000467" y="206223"/>
                </a:lnTo>
                <a:lnTo>
                  <a:pt x="1000192" y="205915"/>
                </a:lnTo>
                <a:lnTo>
                  <a:pt x="999528" y="205176"/>
                </a:lnTo>
                <a:lnTo>
                  <a:pt x="998544" y="202135"/>
                </a:lnTo>
                <a:lnTo>
                  <a:pt x="999047" y="200423"/>
                </a:lnTo>
                <a:lnTo>
                  <a:pt x="999499" y="198979"/>
                </a:lnTo>
                <a:lnTo>
                  <a:pt x="998936" y="197869"/>
                </a:lnTo>
                <a:lnTo>
                  <a:pt x="997754" y="197576"/>
                </a:lnTo>
                <a:lnTo>
                  <a:pt x="997203" y="197440"/>
                </a:lnTo>
                <a:lnTo>
                  <a:pt x="996766" y="196945"/>
                </a:lnTo>
                <a:lnTo>
                  <a:pt x="996820" y="196140"/>
                </a:lnTo>
                <a:lnTo>
                  <a:pt x="998158" y="194486"/>
                </a:lnTo>
                <a:lnTo>
                  <a:pt x="998076" y="192940"/>
                </a:lnTo>
                <a:lnTo>
                  <a:pt x="997976" y="191425"/>
                </a:lnTo>
                <a:lnTo>
                  <a:pt x="998335" y="189067"/>
                </a:lnTo>
                <a:lnTo>
                  <a:pt x="997898" y="188513"/>
                </a:lnTo>
                <a:lnTo>
                  <a:pt x="996843" y="188460"/>
                </a:lnTo>
                <a:lnTo>
                  <a:pt x="995738" y="189270"/>
                </a:lnTo>
                <a:lnTo>
                  <a:pt x="994603" y="188961"/>
                </a:lnTo>
                <a:lnTo>
                  <a:pt x="994428" y="188346"/>
                </a:lnTo>
                <a:lnTo>
                  <a:pt x="995596" y="186361"/>
                </a:lnTo>
                <a:lnTo>
                  <a:pt x="995460" y="183877"/>
                </a:lnTo>
                <a:lnTo>
                  <a:pt x="995947" y="182263"/>
                </a:lnTo>
                <a:lnTo>
                  <a:pt x="995264" y="181401"/>
                </a:lnTo>
                <a:lnTo>
                  <a:pt x="995349" y="181189"/>
                </a:lnTo>
                <a:lnTo>
                  <a:pt x="995447" y="180948"/>
                </a:lnTo>
                <a:lnTo>
                  <a:pt x="995565" y="180654"/>
                </a:lnTo>
                <a:lnTo>
                  <a:pt x="994757" y="179359"/>
                </a:lnTo>
                <a:lnTo>
                  <a:pt x="994824" y="179022"/>
                </a:lnTo>
                <a:lnTo>
                  <a:pt x="995419" y="176068"/>
                </a:lnTo>
                <a:lnTo>
                  <a:pt x="994047" y="174032"/>
                </a:lnTo>
                <a:lnTo>
                  <a:pt x="992561" y="173791"/>
                </a:lnTo>
                <a:lnTo>
                  <a:pt x="992065" y="173131"/>
                </a:lnTo>
                <a:lnTo>
                  <a:pt x="991313" y="172124"/>
                </a:lnTo>
                <a:lnTo>
                  <a:pt x="990308" y="169653"/>
                </a:lnTo>
                <a:lnTo>
                  <a:pt x="990852" y="168737"/>
                </a:lnTo>
                <a:lnTo>
                  <a:pt x="989556" y="167179"/>
                </a:lnTo>
                <a:lnTo>
                  <a:pt x="986951" y="166139"/>
                </a:lnTo>
                <a:lnTo>
                  <a:pt x="986809" y="166034"/>
                </a:lnTo>
                <a:lnTo>
                  <a:pt x="986307" y="165663"/>
                </a:lnTo>
                <a:lnTo>
                  <a:pt x="983221" y="163371"/>
                </a:lnTo>
                <a:lnTo>
                  <a:pt x="982768" y="162915"/>
                </a:lnTo>
                <a:lnTo>
                  <a:pt x="980297" y="160290"/>
                </a:lnTo>
                <a:lnTo>
                  <a:pt x="979156" y="155524"/>
                </a:lnTo>
                <a:lnTo>
                  <a:pt x="979287" y="154762"/>
                </a:lnTo>
                <a:lnTo>
                  <a:pt x="979696" y="152360"/>
                </a:lnTo>
                <a:lnTo>
                  <a:pt x="979652" y="151178"/>
                </a:lnTo>
                <a:lnTo>
                  <a:pt x="979625" y="150501"/>
                </a:lnTo>
                <a:lnTo>
                  <a:pt x="978885" y="149664"/>
                </a:lnTo>
                <a:lnTo>
                  <a:pt x="978752" y="149515"/>
                </a:lnTo>
                <a:lnTo>
                  <a:pt x="976373" y="148980"/>
                </a:lnTo>
                <a:lnTo>
                  <a:pt x="975529" y="148790"/>
                </a:lnTo>
                <a:lnTo>
                  <a:pt x="974836" y="147772"/>
                </a:lnTo>
                <a:lnTo>
                  <a:pt x="973971" y="146503"/>
                </a:lnTo>
                <a:lnTo>
                  <a:pt x="973152" y="146276"/>
                </a:lnTo>
                <a:lnTo>
                  <a:pt x="972235" y="146020"/>
                </a:lnTo>
                <a:lnTo>
                  <a:pt x="970621" y="144977"/>
                </a:lnTo>
                <a:lnTo>
                  <a:pt x="968695" y="144488"/>
                </a:lnTo>
                <a:lnTo>
                  <a:pt x="967025" y="144067"/>
                </a:lnTo>
                <a:lnTo>
                  <a:pt x="965207" y="144246"/>
                </a:lnTo>
                <a:lnTo>
                  <a:pt x="964363" y="144330"/>
                </a:lnTo>
                <a:lnTo>
                  <a:pt x="963878" y="144052"/>
                </a:lnTo>
                <a:lnTo>
                  <a:pt x="963186" y="143654"/>
                </a:lnTo>
                <a:lnTo>
                  <a:pt x="962684" y="142544"/>
                </a:lnTo>
                <a:lnTo>
                  <a:pt x="962780" y="141519"/>
                </a:lnTo>
                <a:lnTo>
                  <a:pt x="962800" y="141302"/>
                </a:lnTo>
                <a:lnTo>
                  <a:pt x="960903" y="137101"/>
                </a:lnTo>
                <a:lnTo>
                  <a:pt x="960506" y="136224"/>
                </a:lnTo>
                <a:lnTo>
                  <a:pt x="958555" y="134313"/>
                </a:lnTo>
                <a:lnTo>
                  <a:pt x="959276" y="130663"/>
                </a:lnTo>
                <a:lnTo>
                  <a:pt x="958341" y="129184"/>
                </a:lnTo>
                <a:lnTo>
                  <a:pt x="956593" y="127800"/>
                </a:lnTo>
                <a:lnTo>
                  <a:pt x="956475" y="127707"/>
                </a:lnTo>
                <a:lnTo>
                  <a:pt x="956899" y="125845"/>
                </a:lnTo>
                <a:lnTo>
                  <a:pt x="955455" y="122010"/>
                </a:lnTo>
                <a:lnTo>
                  <a:pt x="955046" y="121407"/>
                </a:lnTo>
                <a:lnTo>
                  <a:pt x="954829" y="121085"/>
                </a:lnTo>
                <a:lnTo>
                  <a:pt x="952783" y="120910"/>
                </a:lnTo>
                <a:lnTo>
                  <a:pt x="951542" y="120174"/>
                </a:lnTo>
                <a:lnTo>
                  <a:pt x="951344" y="118377"/>
                </a:lnTo>
                <a:lnTo>
                  <a:pt x="950875" y="117136"/>
                </a:lnTo>
                <a:lnTo>
                  <a:pt x="950407" y="115903"/>
                </a:lnTo>
                <a:lnTo>
                  <a:pt x="949464" y="114830"/>
                </a:lnTo>
                <a:lnTo>
                  <a:pt x="949323" y="114672"/>
                </a:lnTo>
                <a:lnTo>
                  <a:pt x="947552" y="114930"/>
                </a:lnTo>
                <a:lnTo>
                  <a:pt x="946050" y="113591"/>
                </a:lnTo>
                <a:lnTo>
                  <a:pt x="945687" y="113269"/>
                </a:lnTo>
                <a:lnTo>
                  <a:pt x="944202" y="113462"/>
                </a:lnTo>
                <a:lnTo>
                  <a:pt x="942946" y="113580"/>
                </a:lnTo>
                <a:lnTo>
                  <a:pt x="942279" y="113040"/>
                </a:lnTo>
                <a:lnTo>
                  <a:pt x="940917" y="113047"/>
                </a:lnTo>
                <a:lnTo>
                  <a:pt x="940268" y="111817"/>
                </a:lnTo>
                <a:lnTo>
                  <a:pt x="938667" y="108784"/>
                </a:lnTo>
                <a:lnTo>
                  <a:pt x="936674" y="106691"/>
                </a:lnTo>
                <a:lnTo>
                  <a:pt x="933987" y="107548"/>
                </a:lnTo>
                <a:lnTo>
                  <a:pt x="932717" y="107951"/>
                </a:lnTo>
                <a:lnTo>
                  <a:pt x="930550" y="108089"/>
                </a:lnTo>
                <a:lnTo>
                  <a:pt x="927445" y="106434"/>
                </a:lnTo>
                <a:lnTo>
                  <a:pt x="927229" y="106426"/>
                </a:lnTo>
                <a:lnTo>
                  <a:pt x="924721" y="106325"/>
                </a:lnTo>
                <a:lnTo>
                  <a:pt x="923220" y="103609"/>
                </a:lnTo>
                <a:lnTo>
                  <a:pt x="922643" y="103085"/>
                </a:lnTo>
                <a:lnTo>
                  <a:pt x="922471" y="102932"/>
                </a:lnTo>
                <a:lnTo>
                  <a:pt x="922008" y="103146"/>
                </a:lnTo>
                <a:lnTo>
                  <a:pt x="921793" y="103247"/>
                </a:lnTo>
                <a:lnTo>
                  <a:pt x="921317" y="103823"/>
                </a:lnTo>
                <a:lnTo>
                  <a:pt x="919886" y="105549"/>
                </a:lnTo>
                <a:lnTo>
                  <a:pt x="918532" y="106799"/>
                </a:lnTo>
                <a:lnTo>
                  <a:pt x="918033" y="106429"/>
                </a:lnTo>
                <a:lnTo>
                  <a:pt x="918450" y="103576"/>
                </a:lnTo>
                <a:lnTo>
                  <a:pt x="918323" y="103239"/>
                </a:lnTo>
                <a:lnTo>
                  <a:pt x="918076" y="102587"/>
                </a:lnTo>
                <a:lnTo>
                  <a:pt x="913970" y="99140"/>
                </a:lnTo>
                <a:lnTo>
                  <a:pt x="911776" y="97711"/>
                </a:lnTo>
                <a:lnTo>
                  <a:pt x="911048" y="97238"/>
                </a:lnTo>
                <a:lnTo>
                  <a:pt x="910240" y="96810"/>
                </a:lnTo>
                <a:lnTo>
                  <a:pt x="906841" y="96772"/>
                </a:lnTo>
                <a:lnTo>
                  <a:pt x="906465" y="96769"/>
                </a:lnTo>
                <a:lnTo>
                  <a:pt x="904975" y="96342"/>
                </a:lnTo>
                <a:lnTo>
                  <a:pt x="904166" y="95543"/>
                </a:lnTo>
                <a:lnTo>
                  <a:pt x="903756" y="94395"/>
                </a:lnTo>
                <a:lnTo>
                  <a:pt x="903322" y="93234"/>
                </a:lnTo>
                <a:lnTo>
                  <a:pt x="900361" y="90668"/>
                </a:lnTo>
                <a:lnTo>
                  <a:pt x="899493" y="90428"/>
                </a:lnTo>
                <a:lnTo>
                  <a:pt x="898116" y="87895"/>
                </a:lnTo>
                <a:lnTo>
                  <a:pt x="897586" y="87351"/>
                </a:lnTo>
                <a:lnTo>
                  <a:pt x="897233" y="86988"/>
                </a:lnTo>
                <a:lnTo>
                  <a:pt x="896621" y="86356"/>
                </a:lnTo>
                <a:lnTo>
                  <a:pt x="892777" y="85452"/>
                </a:lnTo>
                <a:lnTo>
                  <a:pt x="891213" y="82735"/>
                </a:lnTo>
                <a:lnTo>
                  <a:pt x="888297" y="81883"/>
                </a:lnTo>
                <a:lnTo>
                  <a:pt x="887916" y="81364"/>
                </a:lnTo>
                <a:lnTo>
                  <a:pt x="886803" y="79847"/>
                </a:lnTo>
                <a:lnTo>
                  <a:pt x="886006" y="79219"/>
                </a:lnTo>
                <a:lnTo>
                  <a:pt x="885557" y="78864"/>
                </a:lnTo>
                <a:lnTo>
                  <a:pt x="882618" y="78737"/>
                </a:lnTo>
                <a:lnTo>
                  <a:pt x="881745" y="78681"/>
                </a:lnTo>
                <a:lnTo>
                  <a:pt x="881539" y="78552"/>
                </a:lnTo>
                <a:lnTo>
                  <a:pt x="880932" y="78174"/>
                </a:lnTo>
                <a:lnTo>
                  <a:pt x="880599" y="77965"/>
                </a:lnTo>
                <a:lnTo>
                  <a:pt x="880300" y="76866"/>
                </a:lnTo>
                <a:lnTo>
                  <a:pt x="879268" y="73079"/>
                </a:lnTo>
                <a:lnTo>
                  <a:pt x="878771" y="72587"/>
                </a:lnTo>
                <a:lnTo>
                  <a:pt x="876106" y="72417"/>
                </a:lnTo>
                <a:lnTo>
                  <a:pt x="875298" y="71864"/>
                </a:lnTo>
                <a:lnTo>
                  <a:pt x="873789" y="67785"/>
                </a:lnTo>
                <a:lnTo>
                  <a:pt x="873193" y="67422"/>
                </a:lnTo>
                <a:lnTo>
                  <a:pt x="872981" y="67291"/>
                </a:lnTo>
                <a:lnTo>
                  <a:pt x="870876" y="67243"/>
                </a:lnTo>
                <a:lnTo>
                  <a:pt x="870129" y="66629"/>
                </a:lnTo>
                <a:lnTo>
                  <a:pt x="867255" y="62060"/>
                </a:lnTo>
                <a:lnTo>
                  <a:pt x="866748" y="59959"/>
                </a:lnTo>
                <a:lnTo>
                  <a:pt x="867783" y="57102"/>
                </a:lnTo>
                <a:lnTo>
                  <a:pt x="867515" y="56056"/>
                </a:lnTo>
                <a:lnTo>
                  <a:pt x="867276" y="55121"/>
                </a:lnTo>
                <a:lnTo>
                  <a:pt x="865803" y="53121"/>
                </a:lnTo>
                <a:lnTo>
                  <a:pt x="865239" y="50436"/>
                </a:lnTo>
                <a:lnTo>
                  <a:pt x="864822" y="48384"/>
                </a:lnTo>
                <a:lnTo>
                  <a:pt x="864300" y="47393"/>
                </a:lnTo>
                <a:lnTo>
                  <a:pt x="863131" y="45172"/>
                </a:lnTo>
                <a:lnTo>
                  <a:pt x="863620" y="44240"/>
                </a:lnTo>
                <a:lnTo>
                  <a:pt x="864534" y="44026"/>
                </a:lnTo>
                <a:lnTo>
                  <a:pt x="864982" y="43922"/>
                </a:lnTo>
                <a:lnTo>
                  <a:pt x="865324" y="43227"/>
                </a:lnTo>
                <a:lnTo>
                  <a:pt x="865531" y="42803"/>
                </a:lnTo>
                <a:lnTo>
                  <a:pt x="867382" y="41050"/>
                </a:lnTo>
                <a:lnTo>
                  <a:pt x="867266" y="38421"/>
                </a:lnTo>
                <a:lnTo>
                  <a:pt x="867665" y="36843"/>
                </a:lnTo>
                <a:lnTo>
                  <a:pt x="865430" y="33337"/>
                </a:lnTo>
                <a:lnTo>
                  <a:pt x="865304" y="32544"/>
                </a:lnTo>
                <a:lnTo>
                  <a:pt x="865222" y="32026"/>
                </a:lnTo>
                <a:lnTo>
                  <a:pt x="865469" y="31305"/>
                </a:lnTo>
                <a:lnTo>
                  <a:pt x="865649" y="30783"/>
                </a:lnTo>
                <a:lnTo>
                  <a:pt x="867866" y="28725"/>
                </a:lnTo>
                <a:lnTo>
                  <a:pt x="867294" y="26064"/>
                </a:lnTo>
                <a:lnTo>
                  <a:pt x="865064" y="26017"/>
                </a:lnTo>
                <a:lnTo>
                  <a:pt x="864686" y="24966"/>
                </a:lnTo>
                <a:lnTo>
                  <a:pt x="865003" y="23782"/>
                </a:lnTo>
                <a:lnTo>
                  <a:pt x="865353" y="22483"/>
                </a:lnTo>
                <a:lnTo>
                  <a:pt x="864737" y="21237"/>
                </a:lnTo>
                <a:lnTo>
                  <a:pt x="864225" y="20199"/>
                </a:lnTo>
                <a:lnTo>
                  <a:pt x="864838" y="19328"/>
                </a:lnTo>
                <a:lnTo>
                  <a:pt x="865394" y="19138"/>
                </a:lnTo>
                <a:lnTo>
                  <a:pt x="865951" y="18950"/>
                </a:lnTo>
                <a:lnTo>
                  <a:pt x="866452" y="18273"/>
                </a:lnTo>
                <a:lnTo>
                  <a:pt x="867057" y="17455"/>
                </a:lnTo>
                <a:lnTo>
                  <a:pt x="866955" y="17313"/>
                </a:lnTo>
                <a:lnTo>
                  <a:pt x="865185" y="14865"/>
                </a:lnTo>
                <a:lnTo>
                  <a:pt x="865018" y="14875"/>
                </a:lnTo>
                <a:lnTo>
                  <a:pt x="864069" y="14934"/>
                </a:lnTo>
                <a:lnTo>
                  <a:pt x="862567" y="13858"/>
                </a:lnTo>
                <a:lnTo>
                  <a:pt x="862266" y="13644"/>
                </a:lnTo>
                <a:lnTo>
                  <a:pt x="857802" y="12866"/>
                </a:lnTo>
                <a:lnTo>
                  <a:pt x="857150" y="12578"/>
                </a:lnTo>
                <a:lnTo>
                  <a:pt x="856559" y="12316"/>
                </a:lnTo>
                <a:lnTo>
                  <a:pt x="855956" y="11768"/>
                </a:lnTo>
                <a:lnTo>
                  <a:pt x="854255" y="10225"/>
                </a:lnTo>
                <a:lnTo>
                  <a:pt x="850843" y="9193"/>
                </a:lnTo>
                <a:lnTo>
                  <a:pt x="846953" y="9862"/>
                </a:lnTo>
                <a:lnTo>
                  <a:pt x="844304" y="10196"/>
                </a:lnTo>
                <a:lnTo>
                  <a:pt x="840901" y="11077"/>
                </a:lnTo>
                <a:lnTo>
                  <a:pt x="838257" y="12063"/>
                </a:lnTo>
                <a:lnTo>
                  <a:pt x="834667" y="13314"/>
                </a:lnTo>
                <a:lnTo>
                  <a:pt x="832302" y="13466"/>
                </a:lnTo>
                <a:lnTo>
                  <a:pt x="830315" y="13623"/>
                </a:lnTo>
                <a:lnTo>
                  <a:pt x="828708" y="14064"/>
                </a:lnTo>
                <a:lnTo>
                  <a:pt x="826537" y="15336"/>
                </a:lnTo>
                <a:lnTo>
                  <a:pt x="824648" y="16332"/>
                </a:lnTo>
                <a:lnTo>
                  <a:pt x="822573" y="17885"/>
                </a:lnTo>
                <a:lnTo>
                  <a:pt x="821250" y="18332"/>
                </a:lnTo>
                <a:lnTo>
                  <a:pt x="820305" y="18505"/>
                </a:lnTo>
                <a:lnTo>
                  <a:pt x="819267" y="19141"/>
                </a:lnTo>
                <a:lnTo>
                  <a:pt x="818418" y="20153"/>
                </a:lnTo>
                <a:lnTo>
                  <a:pt x="815558" y="23417"/>
                </a:lnTo>
                <a:lnTo>
                  <a:pt x="814509" y="23855"/>
                </a:lnTo>
                <a:lnTo>
                  <a:pt x="812584" y="23373"/>
                </a:lnTo>
                <a:lnTo>
                  <a:pt x="812023" y="22882"/>
                </a:lnTo>
                <a:lnTo>
                  <a:pt x="808547" y="24102"/>
                </a:lnTo>
                <a:lnTo>
                  <a:pt x="808070" y="24269"/>
                </a:lnTo>
                <a:lnTo>
                  <a:pt x="807317" y="24915"/>
                </a:lnTo>
                <a:lnTo>
                  <a:pt x="806873" y="26230"/>
                </a:lnTo>
                <a:lnTo>
                  <a:pt x="806479" y="27502"/>
                </a:lnTo>
                <a:lnTo>
                  <a:pt x="805790" y="27781"/>
                </a:lnTo>
                <a:lnTo>
                  <a:pt x="804624" y="28257"/>
                </a:lnTo>
                <a:lnTo>
                  <a:pt x="803975" y="28914"/>
                </a:lnTo>
                <a:lnTo>
                  <a:pt x="803640" y="29255"/>
                </a:lnTo>
                <a:lnTo>
                  <a:pt x="802960" y="29506"/>
                </a:lnTo>
                <a:lnTo>
                  <a:pt x="802339" y="29201"/>
                </a:lnTo>
                <a:lnTo>
                  <a:pt x="801536" y="29578"/>
                </a:lnTo>
                <a:lnTo>
                  <a:pt x="800978" y="29644"/>
                </a:lnTo>
                <a:lnTo>
                  <a:pt x="799865" y="29774"/>
                </a:lnTo>
                <a:lnTo>
                  <a:pt x="798556" y="28483"/>
                </a:lnTo>
                <a:lnTo>
                  <a:pt x="795635" y="26890"/>
                </a:lnTo>
                <a:lnTo>
                  <a:pt x="795039" y="25801"/>
                </a:lnTo>
                <a:lnTo>
                  <a:pt x="794547" y="24903"/>
                </a:lnTo>
                <a:lnTo>
                  <a:pt x="793944" y="23803"/>
                </a:lnTo>
                <a:lnTo>
                  <a:pt x="791422" y="16571"/>
                </a:lnTo>
                <a:lnTo>
                  <a:pt x="790445" y="14707"/>
                </a:lnTo>
                <a:lnTo>
                  <a:pt x="789920" y="13441"/>
                </a:lnTo>
                <a:lnTo>
                  <a:pt x="789300" y="12174"/>
                </a:lnTo>
                <a:lnTo>
                  <a:pt x="788438" y="9180"/>
                </a:lnTo>
                <a:lnTo>
                  <a:pt x="788008" y="8103"/>
                </a:lnTo>
                <a:lnTo>
                  <a:pt x="787577" y="6652"/>
                </a:lnTo>
                <a:lnTo>
                  <a:pt x="787243" y="5669"/>
                </a:lnTo>
                <a:lnTo>
                  <a:pt x="786671" y="4495"/>
                </a:lnTo>
                <a:lnTo>
                  <a:pt x="785910" y="3506"/>
                </a:lnTo>
                <a:lnTo>
                  <a:pt x="785150" y="2564"/>
                </a:lnTo>
                <a:lnTo>
                  <a:pt x="784012" y="1894"/>
                </a:lnTo>
                <a:lnTo>
                  <a:pt x="782970" y="1461"/>
                </a:lnTo>
                <a:lnTo>
                  <a:pt x="781787" y="1116"/>
                </a:lnTo>
                <a:lnTo>
                  <a:pt x="779798" y="622"/>
                </a:lnTo>
                <a:lnTo>
                  <a:pt x="778472" y="229"/>
                </a:lnTo>
                <a:lnTo>
                  <a:pt x="777432" y="213"/>
                </a:lnTo>
                <a:lnTo>
                  <a:pt x="776533" y="200"/>
                </a:lnTo>
                <a:lnTo>
                  <a:pt x="774785" y="687"/>
                </a:lnTo>
                <a:lnTo>
                  <a:pt x="773464" y="1645"/>
                </a:lnTo>
                <a:lnTo>
                  <a:pt x="772143" y="2417"/>
                </a:lnTo>
                <a:lnTo>
                  <a:pt x="770723" y="2676"/>
                </a:lnTo>
                <a:lnTo>
                  <a:pt x="768910" y="2285"/>
                </a:lnTo>
                <a:lnTo>
                  <a:pt x="769309" y="6557"/>
                </a:lnTo>
                <a:lnTo>
                  <a:pt x="769147" y="10336"/>
                </a:lnTo>
                <a:lnTo>
                  <a:pt x="767162" y="10040"/>
                </a:lnTo>
                <a:lnTo>
                  <a:pt x="766266" y="15436"/>
                </a:lnTo>
                <a:lnTo>
                  <a:pt x="764549" y="18049"/>
                </a:lnTo>
                <a:lnTo>
                  <a:pt x="764541" y="18222"/>
                </a:lnTo>
                <a:lnTo>
                  <a:pt x="764364" y="22184"/>
                </a:lnTo>
                <a:lnTo>
                  <a:pt x="764278" y="24122"/>
                </a:lnTo>
                <a:lnTo>
                  <a:pt x="764023" y="24663"/>
                </a:lnTo>
                <a:lnTo>
                  <a:pt x="763604" y="25551"/>
                </a:lnTo>
                <a:lnTo>
                  <a:pt x="761825" y="27605"/>
                </a:lnTo>
                <a:lnTo>
                  <a:pt x="761390" y="28107"/>
                </a:lnTo>
                <a:lnTo>
                  <a:pt x="760474" y="30033"/>
                </a:lnTo>
                <a:lnTo>
                  <a:pt x="760118" y="32451"/>
                </a:lnTo>
                <a:lnTo>
                  <a:pt x="760257" y="34804"/>
                </a:lnTo>
                <a:lnTo>
                  <a:pt x="759838" y="35228"/>
                </a:lnTo>
                <a:lnTo>
                  <a:pt x="759271" y="35802"/>
                </a:lnTo>
                <a:lnTo>
                  <a:pt x="761078" y="40664"/>
                </a:lnTo>
                <a:lnTo>
                  <a:pt x="761980" y="43094"/>
                </a:lnTo>
                <a:lnTo>
                  <a:pt x="762191" y="47122"/>
                </a:lnTo>
                <a:lnTo>
                  <a:pt x="763432" y="47485"/>
                </a:lnTo>
                <a:lnTo>
                  <a:pt x="763939" y="48150"/>
                </a:lnTo>
                <a:lnTo>
                  <a:pt x="764369" y="48717"/>
                </a:lnTo>
                <a:lnTo>
                  <a:pt x="764474" y="48601"/>
                </a:lnTo>
                <a:lnTo>
                  <a:pt x="765046" y="47968"/>
                </a:lnTo>
                <a:lnTo>
                  <a:pt x="765481" y="47933"/>
                </a:lnTo>
                <a:lnTo>
                  <a:pt x="765851" y="47902"/>
                </a:lnTo>
                <a:lnTo>
                  <a:pt x="766295" y="48891"/>
                </a:lnTo>
                <a:lnTo>
                  <a:pt x="766534" y="49421"/>
                </a:lnTo>
                <a:lnTo>
                  <a:pt x="767169" y="50827"/>
                </a:lnTo>
                <a:lnTo>
                  <a:pt x="768802" y="54450"/>
                </a:lnTo>
                <a:lnTo>
                  <a:pt x="770050" y="55866"/>
                </a:lnTo>
                <a:lnTo>
                  <a:pt x="771791" y="56970"/>
                </a:lnTo>
                <a:lnTo>
                  <a:pt x="775639" y="58370"/>
                </a:lnTo>
                <a:lnTo>
                  <a:pt x="776791" y="58958"/>
                </a:lnTo>
                <a:lnTo>
                  <a:pt x="779118" y="60144"/>
                </a:lnTo>
                <a:lnTo>
                  <a:pt x="782791" y="63218"/>
                </a:lnTo>
                <a:lnTo>
                  <a:pt x="782643" y="64238"/>
                </a:lnTo>
                <a:lnTo>
                  <a:pt x="782612" y="64457"/>
                </a:lnTo>
                <a:lnTo>
                  <a:pt x="782992" y="65695"/>
                </a:lnTo>
                <a:lnTo>
                  <a:pt x="783656" y="66087"/>
                </a:lnTo>
                <a:lnTo>
                  <a:pt x="786098" y="67533"/>
                </a:lnTo>
                <a:lnTo>
                  <a:pt x="786664" y="68893"/>
                </a:lnTo>
                <a:lnTo>
                  <a:pt x="786563" y="69528"/>
                </a:lnTo>
                <a:lnTo>
                  <a:pt x="786486" y="70008"/>
                </a:lnTo>
                <a:lnTo>
                  <a:pt x="785251" y="70698"/>
                </a:lnTo>
                <a:lnTo>
                  <a:pt x="785381" y="71503"/>
                </a:lnTo>
                <a:lnTo>
                  <a:pt x="785510" y="72307"/>
                </a:lnTo>
                <a:lnTo>
                  <a:pt x="783963" y="72690"/>
                </a:lnTo>
                <a:lnTo>
                  <a:pt x="778263" y="72108"/>
                </a:lnTo>
                <a:lnTo>
                  <a:pt x="775792" y="73115"/>
                </a:lnTo>
                <a:lnTo>
                  <a:pt x="774944" y="73141"/>
                </a:lnTo>
                <a:lnTo>
                  <a:pt x="774146" y="73166"/>
                </a:lnTo>
                <a:lnTo>
                  <a:pt x="770916" y="73266"/>
                </a:lnTo>
                <a:lnTo>
                  <a:pt x="770715" y="73272"/>
                </a:lnTo>
                <a:lnTo>
                  <a:pt x="768979" y="72912"/>
                </a:lnTo>
                <a:lnTo>
                  <a:pt x="766361" y="70203"/>
                </a:lnTo>
                <a:lnTo>
                  <a:pt x="764809" y="69533"/>
                </a:lnTo>
                <a:lnTo>
                  <a:pt x="762703" y="69359"/>
                </a:lnTo>
                <a:lnTo>
                  <a:pt x="760196" y="70326"/>
                </a:lnTo>
                <a:lnTo>
                  <a:pt x="757402" y="71369"/>
                </a:lnTo>
                <a:lnTo>
                  <a:pt x="754066" y="72733"/>
                </a:lnTo>
                <a:lnTo>
                  <a:pt x="750965" y="74014"/>
                </a:lnTo>
                <a:lnTo>
                  <a:pt x="748952" y="74978"/>
                </a:lnTo>
                <a:lnTo>
                  <a:pt x="747717" y="75697"/>
                </a:lnTo>
                <a:lnTo>
                  <a:pt x="745380" y="76261"/>
                </a:lnTo>
                <a:lnTo>
                  <a:pt x="743191" y="76425"/>
                </a:lnTo>
                <a:lnTo>
                  <a:pt x="741407" y="77147"/>
                </a:lnTo>
                <a:lnTo>
                  <a:pt x="740323" y="77628"/>
                </a:lnTo>
                <a:lnTo>
                  <a:pt x="739265" y="79226"/>
                </a:lnTo>
                <a:lnTo>
                  <a:pt x="738374" y="80552"/>
                </a:lnTo>
                <a:lnTo>
                  <a:pt x="736503" y="78581"/>
                </a:lnTo>
                <a:lnTo>
                  <a:pt x="735761" y="77409"/>
                </a:lnTo>
                <a:lnTo>
                  <a:pt x="735253" y="76608"/>
                </a:lnTo>
                <a:lnTo>
                  <a:pt x="735303" y="74521"/>
                </a:lnTo>
                <a:lnTo>
                  <a:pt x="735351" y="72579"/>
                </a:lnTo>
                <a:lnTo>
                  <a:pt x="734168" y="70304"/>
                </a:lnTo>
                <a:lnTo>
                  <a:pt x="734034" y="70048"/>
                </a:lnTo>
                <a:lnTo>
                  <a:pt x="730787" y="65795"/>
                </a:lnTo>
                <a:lnTo>
                  <a:pt x="729360" y="61403"/>
                </a:lnTo>
                <a:lnTo>
                  <a:pt x="729018" y="60355"/>
                </a:lnTo>
                <a:lnTo>
                  <a:pt x="729003" y="58124"/>
                </a:lnTo>
                <a:lnTo>
                  <a:pt x="727993" y="56514"/>
                </a:lnTo>
                <a:lnTo>
                  <a:pt x="726568" y="55879"/>
                </a:lnTo>
                <a:lnTo>
                  <a:pt x="723975" y="55485"/>
                </a:lnTo>
                <a:lnTo>
                  <a:pt x="722317" y="54931"/>
                </a:lnTo>
                <a:lnTo>
                  <a:pt x="720407" y="53659"/>
                </a:lnTo>
                <a:lnTo>
                  <a:pt x="718820" y="52784"/>
                </a:lnTo>
                <a:lnTo>
                  <a:pt x="715657" y="53196"/>
                </a:lnTo>
                <a:lnTo>
                  <a:pt x="713322" y="55150"/>
                </a:lnTo>
                <a:lnTo>
                  <a:pt x="713193" y="55258"/>
                </a:lnTo>
                <a:lnTo>
                  <a:pt x="711331" y="57268"/>
                </a:lnTo>
                <a:lnTo>
                  <a:pt x="709870" y="58388"/>
                </a:lnTo>
                <a:lnTo>
                  <a:pt x="708531" y="58072"/>
                </a:lnTo>
                <a:lnTo>
                  <a:pt x="707094" y="56878"/>
                </a:lnTo>
                <a:lnTo>
                  <a:pt x="706259" y="54727"/>
                </a:lnTo>
                <a:lnTo>
                  <a:pt x="705963" y="52174"/>
                </a:lnTo>
                <a:lnTo>
                  <a:pt x="705892" y="49223"/>
                </a:lnTo>
                <a:lnTo>
                  <a:pt x="705560" y="48426"/>
                </a:lnTo>
                <a:lnTo>
                  <a:pt x="704219" y="48029"/>
                </a:lnTo>
                <a:lnTo>
                  <a:pt x="703117" y="47792"/>
                </a:lnTo>
                <a:lnTo>
                  <a:pt x="702014" y="47476"/>
                </a:lnTo>
                <a:lnTo>
                  <a:pt x="700585" y="46682"/>
                </a:lnTo>
                <a:lnTo>
                  <a:pt x="699525" y="44929"/>
                </a:lnTo>
                <a:lnTo>
                  <a:pt x="698609" y="42697"/>
                </a:lnTo>
                <a:lnTo>
                  <a:pt x="697681" y="39827"/>
                </a:lnTo>
                <a:lnTo>
                  <a:pt x="697084" y="37834"/>
                </a:lnTo>
                <a:lnTo>
                  <a:pt x="696404" y="35602"/>
                </a:lnTo>
                <a:lnTo>
                  <a:pt x="695817" y="33928"/>
                </a:lnTo>
                <a:lnTo>
                  <a:pt x="694773" y="32893"/>
                </a:lnTo>
                <a:lnTo>
                  <a:pt x="693899" y="32337"/>
                </a:lnTo>
                <a:lnTo>
                  <a:pt x="692172" y="32180"/>
                </a:lnTo>
                <a:lnTo>
                  <a:pt x="690807" y="32055"/>
                </a:lnTo>
                <a:lnTo>
                  <a:pt x="688562" y="31869"/>
                </a:lnTo>
                <a:lnTo>
                  <a:pt x="686366" y="31714"/>
                </a:lnTo>
                <a:lnTo>
                  <a:pt x="683458" y="31321"/>
                </a:lnTo>
                <a:lnTo>
                  <a:pt x="681408" y="30689"/>
                </a:lnTo>
                <a:lnTo>
                  <a:pt x="679267" y="29575"/>
                </a:lnTo>
                <a:lnTo>
                  <a:pt x="678077" y="28941"/>
                </a:lnTo>
                <a:lnTo>
                  <a:pt x="677192" y="27984"/>
                </a:lnTo>
                <a:lnTo>
                  <a:pt x="675194" y="26313"/>
                </a:lnTo>
                <a:lnTo>
                  <a:pt x="673904" y="24720"/>
                </a:lnTo>
                <a:lnTo>
                  <a:pt x="672465" y="23527"/>
                </a:lnTo>
                <a:lnTo>
                  <a:pt x="671667" y="22891"/>
                </a:lnTo>
                <a:lnTo>
                  <a:pt x="669847" y="22098"/>
                </a:lnTo>
                <a:lnTo>
                  <a:pt x="667879" y="21623"/>
                </a:lnTo>
                <a:lnTo>
                  <a:pt x="666085" y="21945"/>
                </a:lnTo>
                <a:lnTo>
                  <a:pt x="664769" y="22586"/>
                </a:lnTo>
                <a:lnTo>
                  <a:pt x="662396" y="25020"/>
                </a:lnTo>
                <a:lnTo>
                  <a:pt x="662138" y="25190"/>
                </a:lnTo>
                <a:lnTo>
                  <a:pt x="661464" y="25633"/>
                </a:lnTo>
                <a:lnTo>
                  <a:pt x="661520" y="26377"/>
                </a:lnTo>
                <a:lnTo>
                  <a:pt x="662627" y="27376"/>
                </a:lnTo>
                <a:lnTo>
                  <a:pt x="662395" y="28022"/>
                </a:lnTo>
                <a:lnTo>
                  <a:pt x="661806" y="29663"/>
                </a:lnTo>
                <a:lnTo>
                  <a:pt x="661860" y="30283"/>
                </a:lnTo>
                <a:lnTo>
                  <a:pt x="661920" y="30965"/>
                </a:lnTo>
                <a:lnTo>
                  <a:pt x="661265" y="31843"/>
                </a:lnTo>
                <a:lnTo>
                  <a:pt x="661400" y="34121"/>
                </a:lnTo>
                <a:lnTo>
                  <a:pt x="661021" y="35172"/>
                </a:lnTo>
                <a:lnTo>
                  <a:pt x="662249" y="36791"/>
                </a:lnTo>
                <a:lnTo>
                  <a:pt x="659993" y="40368"/>
                </a:lnTo>
                <a:lnTo>
                  <a:pt x="659059" y="40982"/>
                </a:lnTo>
                <a:lnTo>
                  <a:pt x="659662" y="43155"/>
                </a:lnTo>
                <a:lnTo>
                  <a:pt x="659221" y="44267"/>
                </a:lnTo>
                <a:lnTo>
                  <a:pt x="657360" y="44687"/>
                </a:lnTo>
                <a:lnTo>
                  <a:pt x="655346" y="44386"/>
                </a:lnTo>
                <a:lnTo>
                  <a:pt x="653285" y="43433"/>
                </a:lnTo>
                <a:lnTo>
                  <a:pt x="651371" y="41922"/>
                </a:lnTo>
                <a:lnTo>
                  <a:pt x="648916" y="40810"/>
                </a:lnTo>
                <a:lnTo>
                  <a:pt x="647253" y="40015"/>
                </a:lnTo>
                <a:lnTo>
                  <a:pt x="645749" y="39381"/>
                </a:lnTo>
                <a:lnTo>
                  <a:pt x="644104" y="39304"/>
                </a:lnTo>
                <a:lnTo>
                  <a:pt x="642440" y="41781"/>
                </a:lnTo>
                <a:lnTo>
                  <a:pt x="640994" y="43539"/>
                </a:lnTo>
                <a:lnTo>
                  <a:pt x="640008" y="44898"/>
                </a:lnTo>
                <a:lnTo>
                  <a:pt x="638644" y="46814"/>
                </a:lnTo>
                <a:lnTo>
                  <a:pt x="637192" y="48333"/>
                </a:lnTo>
                <a:lnTo>
                  <a:pt x="636141" y="50171"/>
                </a:lnTo>
                <a:lnTo>
                  <a:pt x="635312" y="51528"/>
                </a:lnTo>
                <a:lnTo>
                  <a:pt x="634727" y="53286"/>
                </a:lnTo>
                <a:lnTo>
                  <a:pt x="634527" y="54722"/>
                </a:lnTo>
                <a:lnTo>
                  <a:pt x="634794" y="56077"/>
                </a:lnTo>
                <a:lnTo>
                  <a:pt x="636358" y="55994"/>
                </a:lnTo>
                <a:lnTo>
                  <a:pt x="637438" y="55274"/>
                </a:lnTo>
                <a:lnTo>
                  <a:pt x="639061" y="54393"/>
                </a:lnTo>
                <a:lnTo>
                  <a:pt x="640744" y="52714"/>
                </a:lnTo>
                <a:lnTo>
                  <a:pt x="642209" y="51754"/>
                </a:lnTo>
                <a:lnTo>
                  <a:pt x="643610" y="51432"/>
                </a:lnTo>
                <a:lnTo>
                  <a:pt x="644815" y="52706"/>
                </a:lnTo>
                <a:lnTo>
                  <a:pt x="644868" y="54859"/>
                </a:lnTo>
                <a:lnTo>
                  <a:pt x="644933" y="57650"/>
                </a:lnTo>
                <a:lnTo>
                  <a:pt x="645064" y="63075"/>
                </a:lnTo>
                <a:lnTo>
                  <a:pt x="645167" y="67382"/>
                </a:lnTo>
                <a:lnTo>
                  <a:pt x="645319" y="70494"/>
                </a:lnTo>
                <a:lnTo>
                  <a:pt x="645360" y="72168"/>
                </a:lnTo>
                <a:lnTo>
                  <a:pt x="644524" y="73287"/>
                </a:lnTo>
                <a:lnTo>
                  <a:pt x="643182" y="72813"/>
                </a:lnTo>
                <a:lnTo>
                  <a:pt x="642286" y="71379"/>
                </a:lnTo>
                <a:lnTo>
                  <a:pt x="641305" y="69624"/>
                </a:lnTo>
                <a:lnTo>
                  <a:pt x="640170" y="68032"/>
                </a:lnTo>
                <a:lnTo>
                  <a:pt x="639282" y="66916"/>
                </a:lnTo>
                <a:lnTo>
                  <a:pt x="638250" y="66360"/>
                </a:lnTo>
                <a:lnTo>
                  <a:pt x="636159" y="67322"/>
                </a:lnTo>
                <a:lnTo>
                  <a:pt x="634861" y="68682"/>
                </a:lnTo>
                <a:lnTo>
                  <a:pt x="633739" y="70918"/>
                </a:lnTo>
                <a:lnTo>
                  <a:pt x="633855" y="72513"/>
                </a:lnTo>
                <a:lnTo>
                  <a:pt x="636269" y="75141"/>
                </a:lnTo>
                <a:lnTo>
                  <a:pt x="637168" y="76734"/>
                </a:lnTo>
                <a:lnTo>
                  <a:pt x="637184" y="77451"/>
                </a:lnTo>
                <a:lnTo>
                  <a:pt x="636117" y="78650"/>
                </a:lnTo>
                <a:lnTo>
                  <a:pt x="635274" y="79450"/>
                </a:lnTo>
                <a:lnTo>
                  <a:pt x="633468" y="79214"/>
                </a:lnTo>
                <a:lnTo>
                  <a:pt x="631317" y="77703"/>
                </a:lnTo>
                <a:lnTo>
                  <a:pt x="629416" y="76750"/>
                </a:lnTo>
                <a:lnTo>
                  <a:pt x="627826" y="75797"/>
                </a:lnTo>
                <a:lnTo>
                  <a:pt x="626468" y="74683"/>
                </a:lnTo>
                <a:lnTo>
                  <a:pt x="625194" y="73808"/>
                </a:lnTo>
                <a:lnTo>
                  <a:pt x="624092" y="73571"/>
                </a:lnTo>
                <a:lnTo>
                  <a:pt x="622202" y="73097"/>
                </a:lnTo>
                <a:lnTo>
                  <a:pt x="620392" y="72701"/>
                </a:lnTo>
                <a:lnTo>
                  <a:pt x="619502" y="71506"/>
                </a:lnTo>
                <a:lnTo>
                  <a:pt x="618143" y="70393"/>
                </a:lnTo>
                <a:lnTo>
                  <a:pt x="616487" y="69918"/>
                </a:lnTo>
                <a:lnTo>
                  <a:pt x="611848" y="68486"/>
                </a:lnTo>
                <a:lnTo>
                  <a:pt x="606928" y="72659"/>
                </a:lnTo>
                <a:lnTo>
                  <a:pt x="606895" y="74634"/>
                </a:lnTo>
                <a:lnTo>
                  <a:pt x="606535" y="75569"/>
                </a:lnTo>
                <a:lnTo>
                  <a:pt x="607273" y="76627"/>
                </a:lnTo>
                <a:lnTo>
                  <a:pt x="606709" y="77429"/>
                </a:lnTo>
                <a:lnTo>
                  <a:pt x="605715" y="77919"/>
                </a:lnTo>
                <a:lnTo>
                  <a:pt x="605643" y="79219"/>
                </a:lnTo>
                <a:lnTo>
                  <a:pt x="606254" y="80401"/>
                </a:lnTo>
                <a:lnTo>
                  <a:pt x="604629" y="82620"/>
                </a:lnTo>
                <a:lnTo>
                  <a:pt x="602860" y="86611"/>
                </a:lnTo>
                <a:lnTo>
                  <a:pt x="602300" y="87872"/>
                </a:lnTo>
                <a:lnTo>
                  <a:pt x="601725" y="90470"/>
                </a:lnTo>
                <a:lnTo>
                  <a:pt x="601027" y="91630"/>
                </a:lnTo>
                <a:lnTo>
                  <a:pt x="600723" y="92137"/>
                </a:lnTo>
                <a:lnTo>
                  <a:pt x="600361" y="94400"/>
                </a:lnTo>
                <a:lnTo>
                  <a:pt x="600268" y="94985"/>
                </a:lnTo>
                <a:lnTo>
                  <a:pt x="599089" y="95348"/>
                </a:lnTo>
                <a:lnTo>
                  <a:pt x="598734" y="96542"/>
                </a:lnTo>
                <a:lnTo>
                  <a:pt x="598679" y="96728"/>
                </a:lnTo>
                <a:lnTo>
                  <a:pt x="598518" y="97266"/>
                </a:lnTo>
                <a:lnTo>
                  <a:pt x="597233" y="98474"/>
                </a:lnTo>
                <a:lnTo>
                  <a:pt x="598005" y="99742"/>
                </a:lnTo>
                <a:lnTo>
                  <a:pt x="597958" y="100005"/>
                </a:lnTo>
                <a:lnTo>
                  <a:pt x="597814" y="100793"/>
                </a:lnTo>
                <a:lnTo>
                  <a:pt x="599777" y="103223"/>
                </a:lnTo>
                <a:lnTo>
                  <a:pt x="599668" y="104853"/>
                </a:lnTo>
                <a:lnTo>
                  <a:pt x="599570" y="106320"/>
                </a:lnTo>
                <a:lnTo>
                  <a:pt x="599874" y="107127"/>
                </a:lnTo>
                <a:lnTo>
                  <a:pt x="600860" y="107754"/>
                </a:lnTo>
                <a:lnTo>
                  <a:pt x="600490" y="110553"/>
                </a:lnTo>
                <a:lnTo>
                  <a:pt x="600467" y="110726"/>
                </a:lnTo>
                <a:lnTo>
                  <a:pt x="599078" y="111438"/>
                </a:lnTo>
                <a:lnTo>
                  <a:pt x="596730" y="111523"/>
                </a:lnTo>
                <a:lnTo>
                  <a:pt x="594540" y="111608"/>
                </a:lnTo>
                <a:lnTo>
                  <a:pt x="592271" y="111693"/>
                </a:lnTo>
                <a:lnTo>
                  <a:pt x="590080" y="111778"/>
                </a:lnTo>
                <a:lnTo>
                  <a:pt x="587740" y="112182"/>
                </a:lnTo>
                <a:lnTo>
                  <a:pt x="585554" y="112425"/>
                </a:lnTo>
                <a:lnTo>
                  <a:pt x="583999" y="112908"/>
                </a:lnTo>
                <a:lnTo>
                  <a:pt x="582030" y="112432"/>
                </a:lnTo>
                <a:lnTo>
                  <a:pt x="578720" y="111562"/>
                </a:lnTo>
                <a:lnTo>
                  <a:pt x="575646" y="110770"/>
                </a:lnTo>
                <a:lnTo>
                  <a:pt x="571936" y="109503"/>
                </a:lnTo>
                <a:lnTo>
                  <a:pt x="567755" y="108234"/>
                </a:lnTo>
                <a:lnTo>
                  <a:pt x="565785" y="107682"/>
                </a:lnTo>
                <a:lnTo>
                  <a:pt x="563674" y="107845"/>
                </a:lnTo>
                <a:lnTo>
                  <a:pt x="561342" y="108568"/>
                </a:lnTo>
                <a:lnTo>
                  <a:pt x="559540" y="108571"/>
                </a:lnTo>
                <a:lnTo>
                  <a:pt x="557890" y="108336"/>
                </a:lnTo>
                <a:lnTo>
                  <a:pt x="555923" y="107942"/>
                </a:lnTo>
                <a:lnTo>
                  <a:pt x="554733" y="107306"/>
                </a:lnTo>
                <a:lnTo>
                  <a:pt x="553968" y="108025"/>
                </a:lnTo>
                <a:lnTo>
                  <a:pt x="554543" y="109142"/>
                </a:lnTo>
                <a:lnTo>
                  <a:pt x="555734" y="109856"/>
                </a:lnTo>
                <a:lnTo>
                  <a:pt x="557570" y="111289"/>
                </a:lnTo>
                <a:lnTo>
                  <a:pt x="557635" y="112720"/>
                </a:lnTo>
                <a:lnTo>
                  <a:pt x="558155" y="113483"/>
                </a:lnTo>
                <a:lnTo>
                  <a:pt x="558224" y="115759"/>
                </a:lnTo>
                <a:lnTo>
                  <a:pt x="558257" y="116830"/>
                </a:lnTo>
                <a:lnTo>
                  <a:pt x="557483" y="121412"/>
                </a:lnTo>
                <a:lnTo>
                  <a:pt x="555655" y="126110"/>
                </a:lnTo>
                <a:lnTo>
                  <a:pt x="556193" y="128840"/>
                </a:lnTo>
                <a:lnTo>
                  <a:pt x="558227" y="130217"/>
                </a:lnTo>
                <a:lnTo>
                  <a:pt x="558525" y="131165"/>
                </a:lnTo>
                <a:lnTo>
                  <a:pt x="559257" y="133507"/>
                </a:lnTo>
                <a:lnTo>
                  <a:pt x="562147" y="136501"/>
                </a:lnTo>
                <a:lnTo>
                  <a:pt x="562838" y="138512"/>
                </a:lnTo>
                <a:lnTo>
                  <a:pt x="563301" y="139854"/>
                </a:lnTo>
                <a:lnTo>
                  <a:pt x="563975" y="142804"/>
                </a:lnTo>
                <a:lnTo>
                  <a:pt x="564323" y="144323"/>
                </a:lnTo>
                <a:lnTo>
                  <a:pt x="563931" y="144781"/>
                </a:lnTo>
                <a:lnTo>
                  <a:pt x="562609" y="145182"/>
                </a:lnTo>
                <a:lnTo>
                  <a:pt x="561121" y="145185"/>
                </a:lnTo>
                <a:lnTo>
                  <a:pt x="559843" y="144152"/>
                </a:lnTo>
                <a:lnTo>
                  <a:pt x="558932" y="142078"/>
                </a:lnTo>
                <a:lnTo>
                  <a:pt x="557781" y="139768"/>
                </a:lnTo>
                <a:lnTo>
                  <a:pt x="556793" y="137776"/>
                </a:lnTo>
                <a:lnTo>
                  <a:pt x="555747" y="136581"/>
                </a:lnTo>
                <a:lnTo>
                  <a:pt x="554563" y="136185"/>
                </a:lnTo>
                <a:lnTo>
                  <a:pt x="553343" y="137544"/>
                </a:lnTo>
                <a:lnTo>
                  <a:pt x="552130" y="139222"/>
                </a:lnTo>
                <a:lnTo>
                  <a:pt x="551157" y="141138"/>
                </a:lnTo>
                <a:lnTo>
                  <a:pt x="550231" y="141699"/>
                </a:lnTo>
                <a:lnTo>
                  <a:pt x="548196" y="141704"/>
                </a:lnTo>
                <a:lnTo>
                  <a:pt x="545998" y="141548"/>
                </a:lnTo>
                <a:lnTo>
                  <a:pt x="543572" y="141553"/>
                </a:lnTo>
                <a:lnTo>
                  <a:pt x="542481" y="141795"/>
                </a:lnTo>
                <a:lnTo>
                  <a:pt x="540959" y="143633"/>
                </a:lnTo>
                <a:lnTo>
                  <a:pt x="539826" y="145391"/>
                </a:lnTo>
                <a:lnTo>
                  <a:pt x="539463" y="146588"/>
                </a:lnTo>
                <a:lnTo>
                  <a:pt x="539176" y="147706"/>
                </a:lnTo>
                <a:lnTo>
                  <a:pt x="538408" y="148346"/>
                </a:lnTo>
                <a:lnTo>
                  <a:pt x="537173" y="149067"/>
                </a:lnTo>
                <a:lnTo>
                  <a:pt x="535772" y="149467"/>
                </a:lnTo>
                <a:lnTo>
                  <a:pt x="534614" y="150108"/>
                </a:lnTo>
                <a:lnTo>
                  <a:pt x="534155" y="150589"/>
                </a:lnTo>
                <a:lnTo>
                  <a:pt x="533086" y="151707"/>
                </a:lnTo>
                <a:lnTo>
                  <a:pt x="532031" y="153465"/>
                </a:lnTo>
                <a:lnTo>
                  <a:pt x="531655" y="154105"/>
                </a:lnTo>
                <a:lnTo>
                  <a:pt x="530742" y="155223"/>
                </a:lnTo>
                <a:lnTo>
                  <a:pt x="529498" y="155624"/>
                </a:lnTo>
                <a:lnTo>
                  <a:pt x="528403" y="155627"/>
                </a:lnTo>
                <a:lnTo>
                  <a:pt x="526205" y="155391"/>
                </a:lnTo>
                <a:lnTo>
                  <a:pt x="521587" y="155763"/>
                </a:lnTo>
                <a:lnTo>
                  <a:pt x="519472" y="157484"/>
                </a:lnTo>
                <a:lnTo>
                  <a:pt x="518026" y="160884"/>
                </a:lnTo>
                <a:lnTo>
                  <a:pt x="517367" y="164628"/>
                </a:lnTo>
                <a:lnTo>
                  <a:pt x="517318" y="164908"/>
                </a:lnTo>
                <a:lnTo>
                  <a:pt x="516082" y="164591"/>
                </a:lnTo>
                <a:lnTo>
                  <a:pt x="515439" y="163363"/>
                </a:lnTo>
                <a:lnTo>
                  <a:pt x="513515" y="159679"/>
                </a:lnTo>
                <a:lnTo>
                  <a:pt x="509672" y="160150"/>
                </a:lnTo>
                <a:lnTo>
                  <a:pt x="504567" y="155097"/>
                </a:lnTo>
                <a:lnTo>
                  <a:pt x="502339" y="150340"/>
                </a:lnTo>
                <a:lnTo>
                  <a:pt x="500550" y="150182"/>
                </a:lnTo>
                <a:lnTo>
                  <a:pt x="498432" y="150027"/>
                </a:lnTo>
                <a:lnTo>
                  <a:pt x="497168" y="149551"/>
                </a:lnTo>
                <a:lnTo>
                  <a:pt x="496750" y="148436"/>
                </a:lnTo>
                <a:lnTo>
                  <a:pt x="496634" y="146840"/>
                </a:lnTo>
                <a:lnTo>
                  <a:pt x="496210" y="145484"/>
                </a:lnTo>
                <a:lnTo>
                  <a:pt x="495551" y="144130"/>
                </a:lnTo>
                <a:lnTo>
                  <a:pt x="493710" y="142459"/>
                </a:lnTo>
                <a:lnTo>
                  <a:pt x="492044" y="141584"/>
                </a:lnTo>
                <a:lnTo>
                  <a:pt x="489680" y="140952"/>
                </a:lnTo>
                <a:lnTo>
                  <a:pt x="487173" y="140878"/>
                </a:lnTo>
                <a:lnTo>
                  <a:pt x="485382" y="141360"/>
                </a:lnTo>
                <a:lnTo>
                  <a:pt x="484380" y="142000"/>
                </a:lnTo>
                <a:lnTo>
                  <a:pt x="484248" y="143038"/>
                </a:lnTo>
                <a:lnTo>
                  <a:pt x="484676" y="144552"/>
                </a:lnTo>
                <a:lnTo>
                  <a:pt x="485417" y="146066"/>
                </a:lnTo>
                <a:lnTo>
                  <a:pt x="485830" y="147023"/>
                </a:lnTo>
                <a:lnTo>
                  <a:pt x="485459" y="147822"/>
                </a:lnTo>
                <a:lnTo>
                  <a:pt x="484427" y="148651"/>
                </a:lnTo>
                <a:lnTo>
                  <a:pt x="483870" y="148228"/>
                </a:lnTo>
                <a:lnTo>
                  <a:pt x="482948" y="147526"/>
                </a:lnTo>
                <a:lnTo>
                  <a:pt x="481491" y="143179"/>
                </a:lnTo>
                <a:lnTo>
                  <a:pt x="481057" y="142834"/>
                </a:lnTo>
                <a:lnTo>
                  <a:pt x="478904" y="141118"/>
                </a:lnTo>
                <a:lnTo>
                  <a:pt x="477820" y="140731"/>
                </a:lnTo>
                <a:lnTo>
                  <a:pt x="477668" y="140677"/>
                </a:lnTo>
                <a:lnTo>
                  <a:pt x="477387" y="140791"/>
                </a:lnTo>
                <a:lnTo>
                  <a:pt x="476922" y="140981"/>
                </a:lnTo>
                <a:lnTo>
                  <a:pt x="476185" y="143134"/>
                </a:lnTo>
                <a:lnTo>
                  <a:pt x="476257" y="146166"/>
                </a:lnTo>
                <a:lnTo>
                  <a:pt x="476234" y="148480"/>
                </a:lnTo>
                <a:lnTo>
                  <a:pt x="476438" y="150473"/>
                </a:lnTo>
                <a:lnTo>
                  <a:pt x="476484" y="152388"/>
                </a:lnTo>
                <a:lnTo>
                  <a:pt x="476219" y="154383"/>
                </a:lnTo>
                <a:lnTo>
                  <a:pt x="475506" y="157336"/>
                </a:lnTo>
                <a:lnTo>
                  <a:pt x="474550" y="159891"/>
                </a:lnTo>
                <a:lnTo>
                  <a:pt x="473663" y="162126"/>
                </a:lnTo>
                <a:lnTo>
                  <a:pt x="473155" y="163803"/>
                </a:lnTo>
                <a:lnTo>
                  <a:pt x="472329" y="165320"/>
                </a:lnTo>
                <a:lnTo>
                  <a:pt x="471428" y="166917"/>
                </a:lnTo>
                <a:lnTo>
                  <a:pt x="470586" y="167717"/>
                </a:lnTo>
                <a:lnTo>
                  <a:pt x="468707" y="166899"/>
                </a:lnTo>
                <a:lnTo>
                  <a:pt x="467636" y="165405"/>
                </a:lnTo>
                <a:lnTo>
                  <a:pt x="467234" y="164846"/>
                </a:lnTo>
                <a:lnTo>
                  <a:pt x="465442" y="164461"/>
                </a:lnTo>
                <a:lnTo>
                  <a:pt x="465449" y="163595"/>
                </a:lnTo>
                <a:lnTo>
                  <a:pt x="466263" y="162112"/>
                </a:lnTo>
                <a:lnTo>
                  <a:pt x="464194" y="158320"/>
                </a:lnTo>
                <a:lnTo>
                  <a:pt x="463753" y="157511"/>
                </a:lnTo>
                <a:lnTo>
                  <a:pt x="463076" y="156948"/>
                </a:lnTo>
                <a:lnTo>
                  <a:pt x="461838" y="156817"/>
                </a:lnTo>
                <a:lnTo>
                  <a:pt x="460419" y="156065"/>
                </a:lnTo>
                <a:lnTo>
                  <a:pt x="461111" y="154644"/>
                </a:lnTo>
                <a:lnTo>
                  <a:pt x="460072" y="152345"/>
                </a:lnTo>
                <a:lnTo>
                  <a:pt x="460393" y="150612"/>
                </a:lnTo>
                <a:lnTo>
                  <a:pt x="459039" y="149301"/>
                </a:lnTo>
                <a:lnTo>
                  <a:pt x="458923" y="148879"/>
                </a:lnTo>
                <a:lnTo>
                  <a:pt x="458373" y="146881"/>
                </a:lnTo>
                <a:lnTo>
                  <a:pt x="458468" y="146416"/>
                </a:lnTo>
                <a:lnTo>
                  <a:pt x="458565" y="145952"/>
                </a:lnTo>
                <a:lnTo>
                  <a:pt x="459677" y="146516"/>
                </a:lnTo>
                <a:lnTo>
                  <a:pt x="459928" y="145836"/>
                </a:lnTo>
                <a:lnTo>
                  <a:pt x="459729" y="145512"/>
                </a:lnTo>
                <a:lnTo>
                  <a:pt x="458825" y="144032"/>
                </a:lnTo>
                <a:lnTo>
                  <a:pt x="459268" y="142485"/>
                </a:lnTo>
                <a:lnTo>
                  <a:pt x="458656" y="141427"/>
                </a:lnTo>
                <a:lnTo>
                  <a:pt x="457943" y="140064"/>
                </a:lnTo>
                <a:lnTo>
                  <a:pt x="457515" y="138548"/>
                </a:lnTo>
                <a:lnTo>
                  <a:pt x="457024" y="137672"/>
                </a:lnTo>
                <a:lnTo>
                  <a:pt x="455913" y="137035"/>
                </a:lnTo>
                <a:lnTo>
                  <a:pt x="454346" y="137039"/>
                </a:lnTo>
                <a:lnTo>
                  <a:pt x="453501" y="137680"/>
                </a:lnTo>
                <a:lnTo>
                  <a:pt x="452502" y="138479"/>
                </a:lnTo>
                <a:lnTo>
                  <a:pt x="451885" y="138880"/>
                </a:lnTo>
                <a:lnTo>
                  <a:pt x="450500" y="139920"/>
                </a:lnTo>
                <a:lnTo>
                  <a:pt x="449262" y="140561"/>
                </a:lnTo>
                <a:lnTo>
                  <a:pt x="447943" y="141042"/>
                </a:lnTo>
                <a:lnTo>
                  <a:pt x="446062" y="141046"/>
                </a:lnTo>
                <a:lnTo>
                  <a:pt x="443633" y="140891"/>
                </a:lnTo>
                <a:lnTo>
                  <a:pt x="440716" y="140100"/>
                </a:lnTo>
                <a:lnTo>
                  <a:pt x="438444" y="140105"/>
                </a:lnTo>
                <a:lnTo>
                  <a:pt x="437295" y="141145"/>
                </a:lnTo>
                <a:lnTo>
                  <a:pt x="436533" y="142024"/>
                </a:lnTo>
                <a:lnTo>
                  <a:pt x="436639" y="143220"/>
                </a:lnTo>
                <a:lnTo>
                  <a:pt x="437758" y="144096"/>
                </a:lnTo>
                <a:lnTo>
                  <a:pt x="439488" y="144410"/>
                </a:lnTo>
                <a:lnTo>
                  <a:pt x="441850" y="144964"/>
                </a:lnTo>
                <a:lnTo>
                  <a:pt x="443443" y="146078"/>
                </a:lnTo>
                <a:lnTo>
                  <a:pt x="445340" y="146791"/>
                </a:lnTo>
                <a:lnTo>
                  <a:pt x="446694" y="147746"/>
                </a:lnTo>
                <a:lnTo>
                  <a:pt x="447912" y="149579"/>
                </a:lnTo>
                <a:lnTo>
                  <a:pt x="448118" y="151652"/>
                </a:lnTo>
                <a:lnTo>
                  <a:pt x="448023" y="154204"/>
                </a:lnTo>
                <a:lnTo>
                  <a:pt x="447900" y="155642"/>
                </a:lnTo>
                <a:lnTo>
                  <a:pt x="446777" y="157797"/>
                </a:lnTo>
                <a:lnTo>
                  <a:pt x="446172" y="158676"/>
                </a:lnTo>
                <a:lnTo>
                  <a:pt x="445242" y="159077"/>
                </a:lnTo>
                <a:lnTo>
                  <a:pt x="443649" y="157963"/>
                </a:lnTo>
                <a:lnTo>
                  <a:pt x="442771" y="157247"/>
                </a:lnTo>
                <a:lnTo>
                  <a:pt x="441965" y="156292"/>
                </a:lnTo>
                <a:lnTo>
                  <a:pt x="441162" y="155496"/>
                </a:lnTo>
                <a:lnTo>
                  <a:pt x="439653" y="154621"/>
                </a:lnTo>
                <a:lnTo>
                  <a:pt x="438623" y="154065"/>
                </a:lnTo>
                <a:lnTo>
                  <a:pt x="437253" y="155743"/>
                </a:lnTo>
                <a:lnTo>
                  <a:pt x="437216" y="157499"/>
                </a:lnTo>
                <a:lnTo>
                  <a:pt x="437256" y="159173"/>
                </a:lnTo>
                <a:lnTo>
                  <a:pt x="437279" y="160132"/>
                </a:lnTo>
                <a:lnTo>
                  <a:pt x="437302" y="161088"/>
                </a:lnTo>
                <a:lnTo>
                  <a:pt x="438283" y="162761"/>
                </a:lnTo>
                <a:lnTo>
                  <a:pt x="440456" y="165230"/>
                </a:lnTo>
                <a:lnTo>
                  <a:pt x="441348" y="166584"/>
                </a:lnTo>
                <a:lnTo>
                  <a:pt x="442480" y="168018"/>
                </a:lnTo>
                <a:lnTo>
                  <a:pt x="442526" y="169933"/>
                </a:lnTo>
                <a:lnTo>
                  <a:pt x="442403" y="171368"/>
                </a:lnTo>
                <a:lnTo>
                  <a:pt x="441723" y="172407"/>
                </a:lnTo>
                <a:lnTo>
                  <a:pt x="440485" y="173047"/>
                </a:lnTo>
                <a:lnTo>
                  <a:pt x="438696" y="173530"/>
                </a:lnTo>
                <a:lnTo>
                  <a:pt x="437063" y="174012"/>
                </a:lnTo>
                <a:lnTo>
                  <a:pt x="435508" y="174495"/>
                </a:lnTo>
                <a:lnTo>
                  <a:pt x="434664" y="175214"/>
                </a:lnTo>
                <a:lnTo>
                  <a:pt x="434618" y="176571"/>
                </a:lnTo>
                <a:lnTo>
                  <a:pt x="435138" y="178643"/>
                </a:lnTo>
                <a:lnTo>
                  <a:pt x="435408" y="180159"/>
                </a:lnTo>
                <a:lnTo>
                  <a:pt x="434334" y="181038"/>
                </a:lnTo>
                <a:lnTo>
                  <a:pt x="432692" y="181202"/>
                </a:lnTo>
                <a:lnTo>
                  <a:pt x="430660" y="181285"/>
                </a:lnTo>
                <a:lnTo>
                  <a:pt x="429095" y="181369"/>
                </a:lnTo>
                <a:lnTo>
                  <a:pt x="427371" y="181372"/>
                </a:lnTo>
                <a:lnTo>
                  <a:pt x="425416" y="181457"/>
                </a:lnTo>
                <a:lnTo>
                  <a:pt x="423149" y="181620"/>
                </a:lnTo>
                <a:lnTo>
                  <a:pt x="418967" y="181601"/>
                </a:lnTo>
                <a:lnTo>
                  <a:pt x="418862" y="183422"/>
                </a:lnTo>
                <a:lnTo>
                  <a:pt x="418759" y="185193"/>
                </a:lnTo>
                <a:lnTo>
                  <a:pt x="418512" y="185957"/>
                </a:lnTo>
                <a:lnTo>
                  <a:pt x="417876" y="187916"/>
                </a:lnTo>
                <a:lnTo>
                  <a:pt x="417994" y="188970"/>
                </a:lnTo>
                <a:lnTo>
                  <a:pt x="415786" y="188099"/>
                </a:lnTo>
                <a:lnTo>
                  <a:pt x="413965" y="187226"/>
                </a:lnTo>
                <a:lnTo>
                  <a:pt x="412150" y="186671"/>
                </a:lnTo>
                <a:lnTo>
                  <a:pt x="410799" y="185875"/>
                </a:lnTo>
                <a:lnTo>
                  <a:pt x="408594" y="185322"/>
                </a:lnTo>
                <a:lnTo>
                  <a:pt x="406627" y="184928"/>
                </a:lnTo>
                <a:lnTo>
                  <a:pt x="404821" y="184771"/>
                </a:lnTo>
                <a:lnTo>
                  <a:pt x="402159" y="184778"/>
                </a:lnTo>
                <a:lnTo>
                  <a:pt x="400673" y="184861"/>
                </a:lnTo>
                <a:lnTo>
                  <a:pt x="398889" y="185582"/>
                </a:lnTo>
                <a:lnTo>
                  <a:pt x="397041" y="186863"/>
                </a:lnTo>
                <a:lnTo>
                  <a:pt x="395364" y="188781"/>
                </a:lnTo>
                <a:lnTo>
                  <a:pt x="393297" y="190780"/>
                </a:lnTo>
                <a:lnTo>
                  <a:pt x="391848" y="192378"/>
                </a:lnTo>
                <a:lnTo>
                  <a:pt x="390697" y="193418"/>
                </a:lnTo>
                <a:lnTo>
                  <a:pt x="389319" y="194698"/>
                </a:lnTo>
                <a:lnTo>
                  <a:pt x="387219" y="195578"/>
                </a:lnTo>
                <a:lnTo>
                  <a:pt x="386802" y="198024"/>
                </a:lnTo>
                <a:lnTo>
                  <a:pt x="386990" y="198598"/>
                </a:lnTo>
                <a:lnTo>
                  <a:pt x="387167" y="199142"/>
                </a:lnTo>
                <a:lnTo>
                  <a:pt x="387051" y="199998"/>
                </a:lnTo>
                <a:lnTo>
                  <a:pt x="386972" y="200567"/>
                </a:lnTo>
                <a:lnTo>
                  <a:pt x="387772" y="201562"/>
                </a:lnTo>
                <a:lnTo>
                  <a:pt x="387821" y="201898"/>
                </a:lnTo>
                <a:lnTo>
                  <a:pt x="387891" y="202370"/>
                </a:lnTo>
                <a:lnTo>
                  <a:pt x="386933" y="203000"/>
                </a:lnTo>
                <a:lnTo>
                  <a:pt x="385291" y="203083"/>
                </a:lnTo>
                <a:lnTo>
                  <a:pt x="383491" y="203167"/>
                </a:lnTo>
                <a:lnTo>
                  <a:pt x="381769" y="203170"/>
                </a:lnTo>
                <a:lnTo>
                  <a:pt x="379817" y="203413"/>
                </a:lnTo>
                <a:lnTo>
                  <a:pt x="377158" y="203579"/>
                </a:lnTo>
                <a:lnTo>
                  <a:pt x="375371" y="204141"/>
                </a:lnTo>
                <a:lnTo>
                  <a:pt x="373746" y="204942"/>
                </a:lnTo>
                <a:lnTo>
                  <a:pt x="372734" y="205184"/>
                </a:lnTo>
                <a:lnTo>
                  <a:pt x="371416" y="205745"/>
                </a:lnTo>
                <a:lnTo>
                  <a:pt x="369859" y="205737"/>
                </a:lnTo>
                <a:lnTo>
                  <a:pt x="369784" y="205536"/>
                </a:lnTo>
                <a:lnTo>
                  <a:pt x="369378" y="204444"/>
                </a:lnTo>
                <a:lnTo>
                  <a:pt x="369144" y="203809"/>
                </a:lnTo>
                <a:lnTo>
                  <a:pt x="368824" y="202943"/>
                </a:lnTo>
                <a:lnTo>
                  <a:pt x="364825" y="198891"/>
                </a:lnTo>
                <a:lnTo>
                  <a:pt x="361939" y="194908"/>
                </a:lnTo>
                <a:lnTo>
                  <a:pt x="361186" y="192849"/>
                </a:lnTo>
                <a:lnTo>
                  <a:pt x="360781" y="191740"/>
                </a:lnTo>
                <a:lnTo>
                  <a:pt x="356494" y="184093"/>
                </a:lnTo>
                <a:lnTo>
                  <a:pt x="355262" y="182909"/>
                </a:lnTo>
                <a:lnTo>
                  <a:pt x="353534" y="182093"/>
                </a:lnTo>
                <a:lnTo>
                  <a:pt x="353017" y="182015"/>
                </a:lnTo>
                <a:lnTo>
                  <a:pt x="351865" y="181836"/>
                </a:lnTo>
                <a:lnTo>
                  <a:pt x="351564" y="181970"/>
                </a:lnTo>
                <a:lnTo>
                  <a:pt x="350623" y="182387"/>
                </a:lnTo>
                <a:lnTo>
                  <a:pt x="348019" y="182585"/>
                </a:lnTo>
                <a:lnTo>
                  <a:pt x="347589" y="182618"/>
                </a:lnTo>
                <a:lnTo>
                  <a:pt x="345903" y="183543"/>
                </a:lnTo>
                <a:lnTo>
                  <a:pt x="343959" y="184106"/>
                </a:lnTo>
                <a:lnTo>
                  <a:pt x="342392" y="184109"/>
                </a:lnTo>
                <a:lnTo>
                  <a:pt x="340509" y="183874"/>
                </a:lnTo>
                <a:lnTo>
                  <a:pt x="338394" y="183879"/>
                </a:lnTo>
                <a:lnTo>
                  <a:pt x="336213" y="184361"/>
                </a:lnTo>
                <a:lnTo>
                  <a:pt x="333731" y="185404"/>
                </a:lnTo>
                <a:lnTo>
                  <a:pt x="332253" y="185806"/>
                </a:lnTo>
                <a:lnTo>
                  <a:pt x="328999" y="185986"/>
                </a:lnTo>
                <a:lnTo>
                  <a:pt x="327192" y="187013"/>
                </a:lnTo>
                <a:lnTo>
                  <a:pt x="325420" y="188213"/>
                </a:lnTo>
                <a:lnTo>
                  <a:pt x="323776" y="188297"/>
                </a:lnTo>
                <a:lnTo>
                  <a:pt x="322211" y="188300"/>
                </a:lnTo>
                <a:lnTo>
                  <a:pt x="319911" y="187110"/>
                </a:lnTo>
                <a:lnTo>
                  <a:pt x="319030" y="186233"/>
                </a:lnTo>
                <a:lnTo>
                  <a:pt x="318070" y="185438"/>
                </a:lnTo>
                <a:lnTo>
                  <a:pt x="317193" y="184801"/>
                </a:lnTo>
                <a:lnTo>
                  <a:pt x="314703" y="182175"/>
                </a:lnTo>
                <a:lnTo>
                  <a:pt x="313799" y="181194"/>
                </a:lnTo>
                <a:lnTo>
                  <a:pt x="312672" y="183295"/>
                </a:lnTo>
                <a:lnTo>
                  <a:pt x="312227" y="185152"/>
                </a:lnTo>
                <a:lnTo>
                  <a:pt x="311049" y="185703"/>
                </a:lnTo>
                <a:lnTo>
                  <a:pt x="310972" y="186151"/>
                </a:lnTo>
                <a:lnTo>
                  <a:pt x="310793" y="187190"/>
                </a:lnTo>
                <a:lnTo>
                  <a:pt x="309987" y="187371"/>
                </a:lnTo>
                <a:lnTo>
                  <a:pt x="309188" y="186560"/>
                </a:lnTo>
                <a:lnTo>
                  <a:pt x="307883" y="187360"/>
                </a:lnTo>
                <a:lnTo>
                  <a:pt x="307263" y="187388"/>
                </a:lnTo>
                <a:lnTo>
                  <a:pt x="306644" y="187415"/>
                </a:lnTo>
                <a:lnTo>
                  <a:pt x="306491" y="187844"/>
                </a:lnTo>
                <a:lnTo>
                  <a:pt x="306204" y="188652"/>
                </a:lnTo>
                <a:lnTo>
                  <a:pt x="306001" y="188612"/>
                </a:lnTo>
                <a:lnTo>
                  <a:pt x="304225" y="188271"/>
                </a:lnTo>
                <a:lnTo>
                  <a:pt x="302570" y="185533"/>
                </a:lnTo>
                <a:lnTo>
                  <a:pt x="300836" y="185772"/>
                </a:lnTo>
                <a:lnTo>
                  <a:pt x="298909" y="185324"/>
                </a:lnTo>
                <a:lnTo>
                  <a:pt x="298185" y="185156"/>
                </a:lnTo>
                <a:lnTo>
                  <a:pt x="297881" y="185183"/>
                </a:lnTo>
                <a:lnTo>
                  <a:pt x="297122" y="185257"/>
                </a:lnTo>
                <a:lnTo>
                  <a:pt x="295458" y="184443"/>
                </a:lnTo>
                <a:lnTo>
                  <a:pt x="293288" y="184802"/>
                </a:lnTo>
                <a:lnTo>
                  <a:pt x="291124" y="184296"/>
                </a:lnTo>
                <a:lnTo>
                  <a:pt x="290078" y="184583"/>
                </a:lnTo>
                <a:lnTo>
                  <a:pt x="289574" y="184721"/>
                </a:lnTo>
                <a:lnTo>
                  <a:pt x="286482" y="184395"/>
                </a:lnTo>
                <a:lnTo>
                  <a:pt x="286963" y="186691"/>
                </a:lnTo>
                <a:lnTo>
                  <a:pt x="286394" y="188918"/>
                </a:lnTo>
                <a:lnTo>
                  <a:pt x="285707" y="190032"/>
                </a:lnTo>
                <a:lnTo>
                  <a:pt x="284282" y="190272"/>
                </a:lnTo>
                <a:lnTo>
                  <a:pt x="281914" y="193048"/>
                </a:lnTo>
                <a:lnTo>
                  <a:pt x="279975" y="196819"/>
                </a:lnTo>
                <a:lnTo>
                  <a:pt x="280647" y="198248"/>
                </a:lnTo>
                <a:lnTo>
                  <a:pt x="281250" y="201298"/>
                </a:lnTo>
                <a:lnTo>
                  <a:pt x="281309" y="201598"/>
                </a:lnTo>
                <a:lnTo>
                  <a:pt x="281239" y="203147"/>
                </a:lnTo>
                <a:lnTo>
                  <a:pt x="280612" y="204507"/>
                </a:lnTo>
                <a:lnTo>
                  <a:pt x="280789" y="206244"/>
                </a:lnTo>
                <a:lnTo>
                  <a:pt x="280962" y="208291"/>
                </a:lnTo>
                <a:lnTo>
                  <a:pt x="279656" y="209524"/>
                </a:lnTo>
                <a:lnTo>
                  <a:pt x="280969" y="211072"/>
                </a:lnTo>
                <a:lnTo>
                  <a:pt x="281502" y="211702"/>
                </a:lnTo>
                <a:lnTo>
                  <a:pt x="281696" y="212503"/>
                </a:lnTo>
                <a:lnTo>
                  <a:pt x="281863" y="213191"/>
                </a:lnTo>
                <a:lnTo>
                  <a:pt x="281377" y="215729"/>
                </a:lnTo>
                <a:lnTo>
                  <a:pt x="281163" y="216844"/>
                </a:lnTo>
                <a:lnTo>
                  <a:pt x="281662" y="218571"/>
                </a:lnTo>
                <a:lnTo>
                  <a:pt x="281951" y="219577"/>
                </a:lnTo>
                <a:lnTo>
                  <a:pt x="281698" y="220752"/>
                </a:lnTo>
                <a:lnTo>
                  <a:pt x="282189" y="221437"/>
                </a:lnTo>
                <a:lnTo>
                  <a:pt x="281750" y="222427"/>
                </a:lnTo>
                <a:lnTo>
                  <a:pt x="283286" y="224667"/>
                </a:lnTo>
                <a:lnTo>
                  <a:pt x="283446" y="225277"/>
                </a:lnTo>
                <a:lnTo>
                  <a:pt x="283709" y="226281"/>
                </a:lnTo>
                <a:lnTo>
                  <a:pt x="284875" y="228084"/>
                </a:lnTo>
                <a:lnTo>
                  <a:pt x="282823" y="229685"/>
                </a:lnTo>
                <a:lnTo>
                  <a:pt x="281948" y="231261"/>
                </a:lnTo>
                <a:lnTo>
                  <a:pt x="281073" y="232838"/>
                </a:lnTo>
                <a:lnTo>
                  <a:pt x="280511" y="232877"/>
                </a:lnTo>
                <a:lnTo>
                  <a:pt x="279464" y="232952"/>
                </a:lnTo>
                <a:lnTo>
                  <a:pt x="279339" y="233364"/>
                </a:lnTo>
                <a:lnTo>
                  <a:pt x="279275" y="233572"/>
                </a:lnTo>
                <a:lnTo>
                  <a:pt x="279600" y="234119"/>
                </a:lnTo>
                <a:lnTo>
                  <a:pt x="279826" y="234504"/>
                </a:lnTo>
                <a:lnTo>
                  <a:pt x="279453" y="234873"/>
                </a:lnTo>
                <a:lnTo>
                  <a:pt x="278155" y="234618"/>
                </a:lnTo>
                <a:lnTo>
                  <a:pt x="277780" y="235174"/>
                </a:lnTo>
                <a:lnTo>
                  <a:pt x="277710" y="236600"/>
                </a:lnTo>
                <a:lnTo>
                  <a:pt x="275666" y="236899"/>
                </a:lnTo>
                <a:lnTo>
                  <a:pt x="274127" y="237746"/>
                </a:lnTo>
                <a:lnTo>
                  <a:pt x="273432" y="238127"/>
                </a:lnTo>
                <a:lnTo>
                  <a:pt x="273279" y="238304"/>
                </a:lnTo>
                <a:lnTo>
                  <a:pt x="272311" y="239424"/>
                </a:lnTo>
                <a:lnTo>
                  <a:pt x="271619" y="241404"/>
                </a:lnTo>
                <a:lnTo>
                  <a:pt x="271670" y="243449"/>
                </a:lnTo>
                <a:lnTo>
                  <a:pt x="269310" y="244862"/>
                </a:lnTo>
                <a:lnTo>
                  <a:pt x="268928" y="246968"/>
                </a:lnTo>
                <a:lnTo>
                  <a:pt x="268906" y="247308"/>
                </a:lnTo>
                <a:lnTo>
                  <a:pt x="268861" y="248021"/>
                </a:lnTo>
                <a:lnTo>
                  <a:pt x="269467" y="250070"/>
                </a:lnTo>
                <a:lnTo>
                  <a:pt x="270084" y="250445"/>
                </a:lnTo>
                <a:lnTo>
                  <a:pt x="270075" y="251933"/>
                </a:lnTo>
                <a:lnTo>
                  <a:pt x="272167" y="254176"/>
                </a:lnTo>
                <a:lnTo>
                  <a:pt x="271299" y="254724"/>
                </a:lnTo>
                <a:lnTo>
                  <a:pt x="269932" y="255589"/>
                </a:lnTo>
                <a:lnTo>
                  <a:pt x="269896" y="255808"/>
                </a:lnTo>
                <a:lnTo>
                  <a:pt x="269677" y="257137"/>
                </a:lnTo>
                <a:lnTo>
                  <a:pt x="268373" y="257688"/>
                </a:lnTo>
                <a:lnTo>
                  <a:pt x="267623" y="258924"/>
                </a:lnTo>
                <a:lnTo>
                  <a:pt x="267929" y="259732"/>
                </a:lnTo>
                <a:lnTo>
                  <a:pt x="268481" y="259874"/>
                </a:lnTo>
                <a:lnTo>
                  <a:pt x="268669" y="259922"/>
                </a:lnTo>
                <a:lnTo>
                  <a:pt x="269578" y="263460"/>
                </a:lnTo>
                <a:lnTo>
                  <a:pt x="268758" y="266369"/>
                </a:lnTo>
                <a:lnTo>
                  <a:pt x="268506" y="266542"/>
                </a:lnTo>
                <a:lnTo>
                  <a:pt x="267765" y="267046"/>
                </a:lnTo>
                <a:lnTo>
                  <a:pt x="267417" y="268284"/>
                </a:lnTo>
                <a:lnTo>
                  <a:pt x="267083" y="269576"/>
                </a:lnTo>
                <a:lnTo>
                  <a:pt x="267312" y="270516"/>
                </a:lnTo>
                <a:lnTo>
                  <a:pt x="267932" y="271142"/>
                </a:lnTo>
                <a:lnTo>
                  <a:pt x="268234" y="271449"/>
                </a:lnTo>
                <a:lnTo>
                  <a:pt x="268969" y="273189"/>
                </a:lnTo>
                <a:lnTo>
                  <a:pt x="267288" y="274978"/>
                </a:lnTo>
                <a:lnTo>
                  <a:pt x="267221" y="275971"/>
                </a:lnTo>
                <a:lnTo>
                  <a:pt x="267894" y="277027"/>
                </a:lnTo>
                <a:lnTo>
                  <a:pt x="268241" y="281554"/>
                </a:lnTo>
                <a:lnTo>
                  <a:pt x="269353" y="281994"/>
                </a:lnTo>
                <a:lnTo>
                  <a:pt x="269281" y="283791"/>
                </a:lnTo>
                <a:lnTo>
                  <a:pt x="269847" y="284895"/>
                </a:lnTo>
                <a:lnTo>
                  <a:pt x="270075" y="285345"/>
                </a:lnTo>
                <a:lnTo>
                  <a:pt x="269507" y="287884"/>
                </a:lnTo>
                <a:lnTo>
                  <a:pt x="269551" y="291045"/>
                </a:lnTo>
                <a:lnTo>
                  <a:pt x="269567" y="291225"/>
                </a:lnTo>
                <a:lnTo>
                  <a:pt x="269958" y="295450"/>
                </a:lnTo>
                <a:lnTo>
                  <a:pt x="270308" y="295837"/>
                </a:lnTo>
                <a:lnTo>
                  <a:pt x="270574" y="296135"/>
                </a:lnTo>
                <a:lnTo>
                  <a:pt x="269390" y="297492"/>
                </a:lnTo>
                <a:lnTo>
                  <a:pt x="269546" y="297616"/>
                </a:lnTo>
                <a:lnTo>
                  <a:pt x="270561" y="298427"/>
                </a:lnTo>
                <a:lnTo>
                  <a:pt x="270615" y="299668"/>
                </a:lnTo>
                <a:lnTo>
                  <a:pt x="270563" y="299881"/>
                </a:lnTo>
                <a:lnTo>
                  <a:pt x="270048" y="301897"/>
                </a:lnTo>
                <a:lnTo>
                  <a:pt x="269297" y="303133"/>
                </a:lnTo>
                <a:lnTo>
                  <a:pt x="270246" y="305314"/>
                </a:lnTo>
                <a:lnTo>
                  <a:pt x="270458" y="305805"/>
                </a:lnTo>
                <a:lnTo>
                  <a:pt x="269951" y="306732"/>
                </a:lnTo>
                <a:lnTo>
                  <a:pt x="269645" y="307288"/>
                </a:lnTo>
                <a:lnTo>
                  <a:pt x="269946" y="307703"/>
                </a:lnTo>
                <a:lnTo>
                  <a:pt x="270321" y="308222"/>
                </a:lnTo>
                <a:lnTo>
                  <a:pt x="270123" y="310576"/>
                </a:lnTo>
                <a:lnTo>
                  <a:pt x="270304" y="311136"/>
                </a:lnTo>
                <a:lnTo>
                  <a:pt x="270689" y="311113"/>
                </a:lnTo>
                <a:lnTo>
                  <a:pt x="272224" y="311021"/>
                </a:lnTo>
                <a:lnTo>
                  <a:pt x="272469" y="311394"/>
                </a:lnTo>
                <a:lnTo>
                  <a:pt x="270847" y="313680"/>
                </a:lnTo>
                <a:lnTo>
                  <a:pt x="271953" y="315359"/>
                </a:lnTo>
                <a:lnTo>
                  <a:pt x="272309" y="315617"/>
                </a:lnTo>
                <a:lnTo>
                  <a:pt x="273246" y="316296"/>
                </a:lnTo>
                <a:lnTo>
                  <a:pt x="274101" y="318346"/>
                </a:lnTo>
                <a:lnTo>
                  <a:pt x="273395" y="319839"/>
                </a:lnTo>
                <a:lnTo>
                  <a:pt x="273225" y="320201"/>
                </a:lnTo>
                <a:lnTo>
                  <a:pt x="273346" y="320624"/>
                </a:lnTo>
                <a:lnTo>
                  <a:pt x="273527" y="321257"/>
                </a:lnTo>
                <a:lnTo>
                  <a:pt x="273884" y="321594"/>
                </a:lnTo>
                <a:lnTo>
                  <a:pt x="274451" y="322130"/>
                </a:lnTo>
                <a:lnTo>
                  <a:pt x="275113" y="322312"/>
                </a:lnTo>
                <a:lnTo>
                  <a:pt x="276057" y="322572"/>
                </a:lnTo>
                <a:lnTo>
                  <a:pt x="277715" y="324053"/>
                </a:lnTo>
                <a:lnTo>
                  <a:pt x="278150" y="324442"/>
                </a:lnTo>
                <a:lnTo>
                  <a:pt x="278429" y="326360"/>
                </a:lnTo>
                <a:lnTo>
                  <a:pt x="279435" y="326867"/>
                </a:lnTo>
                <a:lnTo>
                  <a:pt x="279968" y="327572"/>
                </a:lnTo>
                <a:lnTo>
                  <a:pt x="280235" y="327925"/>
                </a:lnTo>
                <a:lnTo>
                  <a:pt x="280566" y="329702"/>
                </a:lnTo>
                <a:lnTo>
                  <a:pt x="280895" y="331463"/>
                </a:lnTo>
                <a:lnTo>
                  <a:pt x="282674" y="333952"/>
                </a:lnTo>
                <a:lnTo>
                  <a:pt x="283541" y="334019"/>
                </a:lnTo>
                <a:lnTo>
                  <a:pt x="283717" y="333901"/>
                </a:lnTo>
                <a:lnTo>
                  <a:pt x="284471" y="333403"/>
                </a:lnTo>
                <a:lnTo>
                  <a:pt x="285318" y="336941"/>
                </a:lnTo>
                <a:lnTo>
                  <a:pt x="286025" y="337316"/>
                </a:lnTo>
                <a:lnTo>
                  <a:pt x="286736" y="337693"/>
                </a:lnTo>
                <a:lnTo>
                  <a:pt x="287768" y="341232"/>
                </a:lnTo>
                <a:lnTo>
                  <a:pt x="286966" y="341382"/>
                </a:lnTo>
                <a:lnTo>
                  <a:pt x="286159" y="341534"/>
                </a:lnTo>
                <a:lnTo>
                  <a:pt x="285951" y="341842"/>
                </a:lnTo>
                <a:lnTo>
                  <a:pt x="285534" y="342460"/>
                </a:lnTo>
                <a:lnTo>
                  <a:pt x="287377" y="344764"/>
                </a:lnTo>
                <a:lnTo>
                  <a:pt x="286695" y="345195"/>
                </a:lnTo>
                <a:lnTo>
                  <a:pt x="285832" y="344571"/>
                </a:lnTo>
                <a:lnTo>
                  <a:pt x="285460" y="344661"/>
                </a:lnTo>
                <a:lnTo>
                  <a:pt x="285089" y="344752"/>
                </a:lnTo>
                <a:lnTo>
                  <a:pt x="283971" y="345676"/>
                </a:lnTo>
                <a:lnTo>
                  <a:pt x="283531" y="345766"/>
                </a:lnTo>
                <a:lnTo>
                  <a:pt x="282485" y="345978"/>
                </a:lnTo>
                <a:lnTo>
                  <a:pt x="282157" y="346382"/>
                </a:lnTo>
                <a:lnTo>
                  <a:pt x="281736" y="346904"/>
                </a:lnTo>
                <a:lnTo>
                  <a:pt x="281670" y="347648"/>
                </a:lnTo>
                <a:lnTo>
                  <a:pt x="282540" y="348596"/>
                </a:lnTo>
                <a:lnTo>
                  <a:pt x="283269" y="349393"/>
                </a:lnTo>
                <a:lnTo>
                  <a:pt x="282728" y="350078"/>
                </a:lnTo>
                <a:lnTo>
                  <a:pt x="282545" y="350308"/>
                </a:lnTo>
                <a:lnTo>
                  <a:pt x="282148" y="350812"/>
                </a:lnTo>
                <a:lnTo>
                  <a:pt x="280844" y="351674"/>
                </a:lnTo>
                <a:lnTo>
                  <a:pt x="279868" y="351873"/>
                </a:lnTo>
                <a:lnTo>
                  <a:pt x="279667" y="351916"/>
                </a:lnTo>
                <a:lnTo>
                  <a:pt x="279293" y="352594"/>
                </a:lnTo>
                <a:lnTo>
                  <a:pt x="280686" y="354133"/>
                </a:lnTo>
                <a:lnTo>
                  <a:pt x="281382" y="354900"/>
                </a:lnTo>
                <a:lnTo>
                  <a:pt x="282176" y="356888"/>
                </a:lnTo>
                <a:lnTo>
                  <a:pt x="283528" y="358260"/>
                </a:lnTo>
                <a:lnTo>
                  <a:pt x="283645" y="359437"/>
                </a:lnTo>
                <a:lnTo>
                  <a:pt x="282831" y="361597"/>
                </a:lnTo>
                <a:lnTo>
                  <a:pt x="282641" y="362098"/>
                </a:lnTo>
                <a:lnTo>
                  <a:pt x="282573" y="363152"/>
                </a:lnTo>
                <a:lnTo>
                  <a:pt x="283065" y="364150"/>
                </a:lnTo>
                <a:lnTo>
                  <a:pt x="283184" y="364395"/>
                </a:lnTo>
                <a:lnTo>
                  <a:pt x="279777" y="365616"/>
                </a:lnTo>
                <a:lnTo>
                  <a:pt x="278835" y="366370"/>
                </a:lnTo>
                <a:lnTo>
                  <a:pt x="278161" y="366910"/>
                </a:lnTo>
                <a:lnTo>
                  <a:pt x="277658" y="368520"/>
                </a:lnTo>
                <a:lnTo>
                  <a:pt x="278266" y="370321"/>
                </a:lnTo>
                <a:lnTo>
                  <a:pt x="278093" y="370947"/>
                </a:lnTo>
                <a:lnTo>
                  <a:pt x="277373" y="371329"/>
                </a:lnTo>
                <a:lnTo>
                  <a:pt x="277018" y="371521"/>
                </a:lnTo>
                <a:lnTo>
                  <a:pt x="276894" y="372360"/>
                </a:lnTo>
                <a:lnTo>
                  <a:pt x="277442" y="373851"/>
                </a:lnTo>
                <a:lnTo>
                  <a:pt x="277684" y="374905"/>
                </a:lnTo>
                <a:lnTo>
                  <a:pt x="277846" y="375134"/>
                </a:lnTo>
                <a:lnTo>
                  <a:pt x="278218" y="375656"/>
                </a:lnTo>
                <a:lnTo>
                  <a:pt x="278482" y="376026"/>
                </a:lnTo>
                <a:lnTo>
                  <a:pt x="279097" y="376395"/>
                </a:lnTo>
                <a:lnTo>
                  <a:pt x="279837" y="376840"/>
                </a:lnTo>
                <a:lnTo>
                  <a:pt x="280066" y="377716"/>
                </a:lnTo>
                <a:lnTo>
                  <a:pt x="279633" y="380372"/>
                </a:lnTo>
                <a:lnTo>
                  <a:pt x="280606" y="383354"/>
                </a:lnTo>
                <a:lnTo>
                  <a:pt x="280910" y="384285"/>
                </a:lnTo>
                <a:lnTo>
                  <a:pt x="279275" y="389174"/>
                </a:lnTo>
                <a:lnTo>
                  <a:pt x="279579" y="390168"/>
                </a:lnTo>
                <a:lnTo>
                  <a:pt x="280808" y="391352"/>
                </a:lnTo>
                <a:lnTo>
                  <a:pt x="280742" y="392220"/>
                </a:lnTo>
                <a:lnTo>
                  <a:pt x="277465" y="392141"/>
                </a:lnTo>
                <a:lnTo>
                  <a:pt x="276284" y="393065"/>
                </a:lnTo>
                <a:lnTo>
                  <a:pt x="275987" y="394419"/>
                </a:lnTo>
                <a:lnTo>
                  <a:pt x="275903" y="394798"/>
                </a:lnTo>
                <a:lnTo>
                  <a:pt x="276817" y="397346"/>
                </a:lnTo>
                <a:lnTo>
                  <a:pt x="276626" y="398337"/>
                </a:lnTo>
                <a:lnTo>
                  <a:pt x="275321" y="399445"/>
                </a:lnTo>
                <a:lnTo>
                  <a:pt x="276165" y="403295"/>
                </a:lnTo>
                <a:lnTo>
                  <a:pt x="275883" y="404068"/>
                </a:lnTo>
                <a:lnTo>
                  <a:pt x="275601" y="404841"/>
                </a:lnTo>
                <a:lnTo>
                  <a:pt x="276762" y="407202"/>
                </a:lnTo>
                <a:lnTo>
                  <a:pt x="277869" y="408386"/>
                </a:lnTo>
                <a:lnTo>
                  <a:pt x="279473" y="409078"/>
                </a:lnTo>
                <a:lnTo>
                  <a:pt x="280053" y="410682"/>
                </a:lnTo>
                <a:lnTo>
                  <a:pt x="280326" y="411437"/>
                </a:lnTo>
                <a:lnTo>
                  <a:pt x="280472" y="411549"/>
                </a:lnTo>
                <a:lnTo>
                  <a:pt x="281557" y="412374"/>
                </a:lnTo>
                <a:lnTo>
                  <a:pt x="281762" y="412731"/>
                </a:lnTo>
                <a:lnTo>
                  <a:pt x="281986" y="413120"/>
                </a:lnTo>
                <a:lnTo>
                  <a:pt x="281422" y="414482"/>
                </a:lnTo>
                <a:lnTo>
                  <a:pt x="281974" y="415043"/>
                </a:lnTo>
                <a:lnTo>
                  <a:pt x="282723" y="415159"/>
                </a:lnTo>
                <a:lnTo>
                  <a:pt x="284447" y="415427"/>
                </a:lnTo>
                <a:lnTo>
                  <a:pt x="284998" y="416237"/>
                </a:lnTo>
                <a:lnTo>
                  <a:pt x="285050" y="416755"/>
                </a:lnTo>
                <a:lnTo>
                  <a:pt x="285174" y="417973"/>
                </a:lnTo>
                <a:lnTo>
                  <a:pt x="285462" y="421757"/>
                </a:lnTo>
                <a:lnTo>
                  <a:pt x="288356" y="423881"/>
                </a:lnTo>
                <a:lnTo>
                  <a:pt x="288044" y="424499"/>
                </a:lnTo>
                <a:lnTo>
                  <a:pt x="287424" y="424682"/>
                </a:lnTo>
                <a:lnTo>
                  <a:pt x="286804" y="424865"/>
                </a:lnTo>
                <a:lnTo>
                  <a:pt x="286700" y="425042"/>
                </a:lnTo>
                <a:lnTo>
                  <a:pt x="286368" y="425606"/>
                </a:lnTo>
                <a:lnTo>
                  <a:pt x="288144" y="428778"/>
                </a:lnTo>
                <a:lnTo>
                  <a:pt x="288170" y="429491"/>
                </a:lnTo>
                <a:lnTo>
                  <a:pt x="288198" y="430204"/>
                </a:lnTo>
                <a:lnTo>
                  <a:pt x="288158" y="431523"/>
                </a:lnTo>
                <a:lnTo>
                  <a:pt x="288121" y="432746"/>
                </a:lnTo>
                <a:lnTo>
                  <a:pt x="287714" y="433089"/>
                </a:lnTo>
                <a:lnTo>
                  <a:pt x="286878" y="433793"/>
                </a:lnTo>
                <a:lnTo>
                  <a:pt x="286710" y="434373"/>
                </a:lnTo>
                <a:lnTo>
                  <a:pt x="286626" y="434660"/>
                </a:lnTo>
                <a:lnTo>
                  <a:pt x="287848" y="437270"/>
                </a:lnTo>
                <a:lnTo>
                  <a:pt x="290003" y="438894"/>
                </a:lnTo>
                <a:lnTo>
                  <a:pt x="290240" y="440941"/>
                </a:lnTo>
                <a:lnTo>
                  <a:pt x="292151" y="441758"/>
                </a:lnTo>
                <a:lnTo>
                  <a:pt x="292271" y="441878"/>
                </a:lnTo>
                <a:lnTo>
                  <a:pt x="293013" y="442630"/>
                </a:lnTo>
                <a:lnTo>
                  <a:pt x="294822" y="450824"/>
                </a:lnTo>
                <a:lnTo>
                  <a:pt x="294938" y="452065"/>
                </a:lnTo>
                <a:lnTo>
                  <a:pt x="296288" y="453746"/>
                </a:lnTo>
                <a:lnTo>
                  <a:pt x="296278" y="455420"/>
                </a:lnTo>
                <a:lnTo>
                  <a:pt x="296467" y="455999"/>
                </a:lnTo>
                <a:lnTo>
                  <a:pt x="296764" y="456911"/>
                </a:lnTo>
                <a:lnTo>
                  <a:pt x="297436" y="457446"/>
                </a:lnTo>
                <a:lnTo>
                  <a:pt x="297627" y="457598"/>
                </a:lnTo>
                <a:lnTo>
                  <a:pt x="299047" y="457853"/>
                </a:lnTo>
                <a:lnTo>
                  <a:pt x="299413" y="458723"/>
                </a:lnTo>
                <a:lnTo>
                  <a:pt x="298911" y="460023"/>
                </a:lnTo>
                <a:lnTo>
                  <a:pt x="298967" y="461015"/>
                </a:lnTo>
                <a:lnTo>
                  <a:pt x="300509" y="461767"/>
                </a:lnTo>
                <a:lnTo>
                  <a:pt x="301597" y="461836"/>
                </a:lnTo>
                <a:lnTo>
                  <a:pt x="302672" y="461903"/>
                </a:lnTo>
                <a:lnTo>
                  <a:pt x="303041" y="462465"/>
                </a:lnTo>
                <a:lnTo>
                  <a:pt x="303162" y="462650"/>
                </a:lnTo>
                <a:lnTo>
                  <a:pt x="302966" y="464571"/>
                </a:lnTo>
                <a:lnTo>
                  <a:pt x="303228" y="464961"/>
                </a:lnTo>
                <a:lnTo>
                  <a:pt x="303885" y="465940"/>
                </a:lnTo>
                <a:lnTo>
                  <a:pt x="305335" y="465720"/>
                </a:lnTo>
                <a:lnTo>
                  <a:pt x="307041" y="465461"/>
                </a:lnTo>
                <a:lnTo>
                  <a:pt x="307162" y="465707"/>
                </a:lnTo>
                <a:lnTo>
                  <a:pt x="307592" y="466580"/>
                </a:lnTo>
                <a:lnTo>
                  <a:pt x="307213" y="467899"/>
                </a:lnTo>
                <a:lnTo>
                  <a:pt x="307023" y="468561"/>
                </a:lnTo>
                <a:lnTo>
                  <a:pt x="308750" y="469314"/>
                </a:lnTo>
                <a:lnTo>
                  <a:pt x="310179" y="471188"/>
                </a:lnTo>
                <a:lnTo>
                  <a:pt x="311266" y="472614"/>
                </a:lnTo>
                <a:lnTo>
                  <a:pt x="311137" y="473564"/>
                </a:lnTo>
                <a:lnTo>
                  <a:pt x="311073" y="474039"/>
                </a:lnTo>
                <a:lnTo>
                  <a:pt x="311161" y="474265"/>
                </a:lnTo>
                <a:lnTo>
                  <a:pt x="311438" y="474971"/>
                </a:lnTo>
                <a:lnTo>
                  <a:pt x="311927" y="475091"/>
                </a:lnTo>
                <a:lnTo>
                  <a:pt x="312113" y="475136"/>
                </a:lnTo>
                <a:lnTo>
                  <a:pt x="312734" y="475288"/>
                </a:lnTo>
                <a:lnTo>
                  <a:pt x="312847" y="475722"/>
                </a:lnTo>
                <a:lnTo>
                  <a:pt x="312886" y="475874"/>
                </a:lnTo>
                <a:lnTo>
                  <a:pt x="312976" y="476220"/>
                </a:lnTo>
                <a:lnTo>
                  <a:pt x="312800" y="477763"/>
                </a:lnTo>
                <a:lnTo>
                  <a:pt x="312651" y="479070"/>
                </a:lnTo>
                <a:lnTo>
                  <a:pt x="313449" y="480373"/>
                </a:lnTo>
                <a:lnTo>
                  <a:pt x="314060" y="481372"/>
                </a:lnTo>
                <a:lnTo>
                  <a:pt x="313894" y="481629"/>
                </a:lnTo>
                <a:lnTo>
                  <a:pt x="313624" y="482051"/>
                </a:lnTo>
                <a:lnTo>
                  <a:pt x="312198" y="482540"/>
                </a:lnTo>
                <a:lnTo>
                  <a:pt x="311931" y="485887"/>
                </a:lnTo>
                <a:lnTo>
                  <a:pt x="311922" y="487747"/>
                </a:lnTo>
                <a:lnTo>
                  <a:pt x="312259" y="488090"/>
                </a:lnTo>
                <a:lnTo>
                  <a:pt x="312597" y="488433"/>
                </a:lnTo>
                <a:lnTo>
                  <a:pt x="313434" y="488375"/>
                </a:lnTo>
                <a:lnTo>
                  <a:pt x="314267" y="488318"/>
                </a:lnTo>
                <a:lnTo>
                  <a:pt x="316785" y="491370"/>
                </a:lnTo>
                <a:lnTo>
                  <a:pt x="316716" y="491765"/>
                </a:lnTo>
                <a:lnTo>
                  <a:pt x="316657" y="492113"/>
                </a:lnTo>
                <a:lnTo>
                  <a:pt x="315759" y="492646"/>
                </a:lnTo>
                <a:lnTo>
                  <a:pt x="315105" y="493035"/>
                </a:lnTo>
                <a:lnTo>
                  <a:pt x="321575" y="496542"/>
                </a:lnTo>
                <a:lnTo>
                  <a:pt x="322630" y="496052"/>
                </a:lnTo>
                <a:lnTo>
                  <a:pt x="322885" y="495477"/>
                </a:lnTo>
                <a:lnTo>
                  <a:pt x="323319" y="494505"/>
                </a:lnTo>
                <a:lnTo>
                  <a:pt x="324556" y="494202"/>
                </a:lnTo>
                <a:lnTo>
                  <a:pt x="325933" y="495791"/>
                </a:lnTo>
                <a:lnTo>
                  <a:pt x="326337" y="496258"/>
                </a:lnTo>
                <a:lnTo>
                  <a:pt x="326052" y="496727"/>
                </a:lnTo>
                <a:lnTo>
                  <a:pt x="325962" y="496876"/>
                </a:lnTo>
                <a:lnTo>
                  <a:pt x="326061" y="497106"/>
                </a:lnTo>
                <a:lnTo>
                  <a:pt x="326389" y="497871"/>
                </a:lnTo>
                <a:lnTo>
                  <a:pt x="328481" y="499866"/>
                </a:lnTo>
                <a:lnTo>
                  <a:pt x="328656" y="501665"/>
                </a:lnTo>
                <a:lnTo>
                  <a:pt x="327653" y="503830"/>
                </a:lnTo>
                <a:lnTo>
                  <a:pt x="326664" y="504011"/>
                </a:lnTo>
                <a:lnTo>
                  <a:pt x="326337" y="504269"/>
                </a:lnTo>
                <a:lnTo>
                  <a:pt x="325732" y="504750"/>
                </a:lnTo>
                <a:lnTo>
                  <a:pt x="326715" y="505933"/>
                </a:lnTo>
                <a:lnTo>
                  <a:pt x="323233" y="509387"/>
                </a:lnTo>
                <a:lnTo>
                  <a:pt x="322854" y="510687"/>
                </a:lnTo>
                <a:lnTo>
                  <a:pt x="323332" y="513728"/>
                </a:lnTo>
                <a:lnTo>
                  <a:pt x="322584" y="514592"/>
                </a:lnTo>
                <a:lnTo>
                  <a:pt x="317224" y="515105"/>
                </a:lnTo>
                <a:lnTo>
                  <a:pt x="315226" y="515296"/>
                </a:lnTo>
                <a:lnTo>
                  <a:pt x="316757" y="517784"/>
                </a:lnTo>
                <a:lnTo>
                  <a:pt x="318116" y="517978"/>
                </a:lnTo>
                <a:lnTo>
                  <a:pt x="318467" y="517657"/>
                </a:lnTo>
                <a:lnTo>
                  <a:pt x="319669" y="516560"/>
                </a:lnTo>
                <a:lnTo>
                  <a:pt x="319988" y="516834"/>
                </a:lnTo>
                <a:lnTo>
                  <a:pt x="322068" y="518619"/>
                </a:lnTo>
                <a:lnTo>
                  <a:pt x="321137" y="519110"/>
                </a:lnTo>
                <a:lnTo>
                  <a:pt x="319590" y="519230"/>
                </a:lnTo>
                <a:lnTo>
                  <a:pt x="319337" y="520498"/>
                </a:lnTo>
                <a:lnTo>
                  <a:pt x="319082" y="521765"/>
                </a:lnTo>
                <a:lnTo>
                  <a:pt x="319471" y="523364"/>
                </a:lnTo>
                <a:lnTo>
                  <a:pt x="319566" y="523752"/>
                </a:lnTo>
                <a:lnTo>
                  <a:pt x="320675" y="524378"/>
                </a:lnTo>
                <a:lnTo>
                  <a:pt x="321278" y="523222"/>
                </a:lnTo>
                <a:lnTo>
                  <a:pt x="321674" y="522462"/>
                </a:lnTo>
                <a:lnTo>
                  <a:pt x="322352" y="522026"/>
                </a:lnTo>
                <a:lnTo>
                  <a:pt x="322728" y="521785"/>
                </a:lnTo>
                <a:lnTo>
                  <a:pt x="324072" y="524583"/>
                </a:lnTo>
                <a:lnTo>
                  <a:pt x="325976" y="526764"/>
                </a:lnTo>
                <a:lnTo>
                  <a:pt x="325284" y="528930"/>
                </a:lnTo>
                <a:lnTo>
                  <a:pt x="326885" y="530207"/>
                </a:lnTo>
                <a:lnTo>
                  <a:pt x="327867" y="530991"/>
                </a:lnTo>
                <a:lnTo>
                  <a:pt x="328466" y="534466"/>
                </a:lnTo>
                <a:lnTo>
                  <a:pt x="329107" y="533884"/>
                </a:lnTo>
                <a:lnTo>
                  <a:pt x="330641" y="532494"/>
                </a:lnTo>
                <a:lnTo>
                  <a:pt x="330770" y="532977"/>
                </a:lnTo>
                <a:lnTo>
                  <a:pt x="330943" y="533612"/>
                </a:lnTo>
                <a:lnTo>
                  <a:pt x="330817" y="534570"/>
                </a:lnTo>
                <a:lnTo>
                  <a:pt x="330683" y="535594"/>
                </a:lnTo>
                <a:lnTo>
                  <a:pt x="331406" y="539071"/>
                </a:lnTo>
                <a:lnTo>
                  <a:pt x="331651" y="539444"/>
                </a:lnTo>
                <a:lnTo>
                  <a:pt x="331895" y="539818"/>
                </a:lnTo>
                <a:lnTo>
                  <a:pt x="332635" y="539946"/>
                </a:lnTo>
                <a:lnTo>
                  <a:pt x="332936" y="539631"/>
                </a:lnTo>
                <a:lnTo>
                  <a:pt x="333755" y="538774"/>
                </a:lnTo>
                <a:lnTo>
                  <a:pt x="334730" y="538593"/>
                </a:lnTo>
                <a:lnTo>
                  <a:pt x="335055" y="538533"/>
                </a:lnTo>
                <a:lnTo>
                  <a:pt x="336162" y="539407"/>
                </a:lnTo>
                <a:lnTo>
                  <a:pt x="336800" y="541011"/>
                </a:lnTo>
                <a:lnTo>
                  <a:pt x="337076" y="541706"/>
                </a:lnTo>
                <a:lnTo>
                  <a:pt x="337815" y="541711"/>
                </a:lnTo>
                <a:lnTo>
                  <a:pt x="338381" y="541198"/>
                </a:lnTo>
                <a:lnTo>
                  <a:pt x="339308" y="540354"/>
                </a:lnTo>
                <a:lnTo>
                  <a:pt x="340113" y="540173"/>
                </a:lnTo>
                <a:lnTo>
                  <a:pt x="341218" y="541233"/>
                </a:lnTo>
                <a:lnTo>
                  <a:pt x="342199" y="541105"/>
                </a:lnTo>
                <a:lnTo>
                  <a:pt x="342580" y="541055"/>
                </a:lnTo>
                <a:lnTo>
                  <a:pt x="343198" y="541573"/>
                </a:lnTo>
                <a:lnTo>
                  <a:pt x="345040" y="543115"/>
                </a:lnTo>
                <a:lnTo>
                  <a:pt x="345733" y="543550"/>
                </a:lnTo>
                <a:lnTo>
                  <a:pt x="346169" y="543824"/>
                </a:lnTo>
                <a:lnTo>
                  <a:pt x="348426" y="545242"/>
                </a:lnTo>
                <a:lnTo>
                  <a:pt x="349222" y="546548"/>
                </a:lnTo>
                <a:lnTo>
                  <a:pt x="349700" y="549403"/>
                </a:lnTo>
                <a:lnTo>
                  <a:pt x="350128" y="550075"/>
                </a:lnTo>
                <a:lnTo>
                  <a:pt x="350419" y="550489"/>
                </a:lnTo>
                <a:lnTo>
                  <a:pt x="350990" y="550837"/>
                </a:lnTo>
                <a:lnTo>
                  <a:pt x="353835" y="551186"/>
                </a:lnTo>
                <a:lnTo>
                  <a:pt x="354695" y="551292"/>
                </a:lnTo>
                <a:lnTo>
                  <a:pt x="354904" y="551417"/>
                </a:lnTo>
                <a:lnTo>
                  <a:pt x="355741" y="551918"/>
                </a:lnTo>
                <a:lnTo>
                  <a:pt x="357398" y="553973"/>
                </a:lnTo>
                <a:lnTo>
                  <a:pt x="362450" y="556544"/>
                </a:lnTo>
                <a:lnTo>
                  <a:pt x="362790" y="557478"/>
                </a:lnTo>
                <a:lnTo>
                  <a:pt x="363423" y="559216"/>
                </a:lnTo>
                <a:lnTo>
                  <a:pt x="363250" y="561184"/>
                </a:lnTo>
                <a:lnTo>
                  <a:pt x="362513" y="562894"/>
                </a:lnTo>
                <a:lnTo>
                  <a:pt x="361891" y="564052"/>
                </a:lnTo>
                <a:lnTo>
                  <a:pt x="361049" y="565097"/>
                </a:lnTo>
                <a:lnTo>
                  <a:pt x="360205" y="566198"/>
                </a:lnTo>
                <a:lnTo>
                  <a:pt x="359420" y="567133"/>
                </a:lnTo>
                <a:lnTo>
                  <a:pt x="358243" y="568341"/>
                </a:lnTo>
                <a:lnTo>
                  <a:pt x="356515" y="569434"/>
                </a:lnTo>
                <a:lnTo>
                  <a:pt x="354841" y="570472"/>
                </a:lnTo>
                <a:lnTo>
                  <a:pt x="354123" y="570300"/>
                </a:lnTo>
                <a:lnTo>
                  <a:pt x="353132" y="569627"/>
                </a:lnTo>
                <a:lnTo>
                  <a:pt x="351923" y="568565"/>
                </a:lnTo>
                <a:lnTo>
                  <a:pt x="350107" y="567165"/>
                </a:lnTo>
                <a:lnTo>
                  <a:pt x="348735" y="565880"/>
                </a:lnTo>
                <a:lnTo>
                  <a:pt x="345927" y="563974"/>
                </a:lnTo>
                <a:lnTo>
                  <a:pt x="343668" y="562681"/>
                </a:lnTo>
                <a:lnTo>
                  <a:pt x="341132" y="561331"/>
                </a:lnTo>
                <a:lnTo>
                  <a:pt x="338210" y="559755"/>
                </a:lnTo>
                <a:lnTo>
                  <a:pt x="335342" y="558292"/>
                </a:lnTo>
                <a:lnTo>
                  <a:pt x="332361" y="557159"/>
                </a:lnTo>
                <a:lnTo>
                  <a:pt x="329761" y="556583"/>
                </a:lnTo>
                <a:lnTo>
                  <a:pt x="327222" y="555565"/>
                </a:lnTo>
                <a:lnTo>
                  <a:pt x="324404" y="554545"/>
                </a:lnTo>
                <a:lnTo>
                  <a:pt x="320918" y="553906"/>
                </a:lnTo>
                <a:lnTo>
                  <a:pt x="317988" y="553217"/>
                </a:lnTo>
                <a:lnTo>
                  <a:pt x="316608" y="552707"/>
                </a:lnTo>
                <a:lnTo>
                  <a:pt x="314504" y="552524"/>
                </a:lnTo>
                <a:lnTo>
                  <a:pt x="312895" y="552621"/>
                </a:lnTo>
                <a:lnTo>
                  <a:pt x="311448" y="553218"/>
                </a:lnTo>
                <a:lnTo>
                  <a:pt x="310048" y="554591"/>
                </a:lnTo>
                <a:lnTo>
                  <a:pt x="309649" y="555695"/>
                </a:lnTo>
                <a:lnTo>
                  <a:pt x="309637" y="556747"/>
                </a:lnTo>
                <a:lnTo>
                  <a:pt x="310645" y="559793"/>
                </a:lnTo>
                <a:lnTo>
                  <a:pt x="311013" y="560508"/>
                </a:lnTo>
                <a:lnTo>
                  <a:pt x="311379" y="561223"/>
                </a:lnTo>
                <a:lnTo>
                  <a:pt x="311737" y="564747"/>
                </a:lnTo>
                <a:lnTo>
                  <a:pt x="311788" y="565256"/>
                </a:lnTo>
                <a:lnTo>
                  <a:pt x="312662" y="566284"/>
                </a:lnTo>
                <a:lnTo>
                  <a:pt x="312955" y="566626"/>
                </a:lnTo>
                <a:lnTo>
                  <a:pt x="312442" y="569910"/>
                </a:lnTo>
                <a:lnTo>
                  <a:pt x="310628" y="573621"/>
                </a:lnTo>
                <a:lnTo>
                  <a:pt x="309198" y="575349"/>
                </a:lnTo>
                <a:lnTo>
                  <a:pt x="309428" y="578079"/>
                </a:lnTo>
                <a:lnTo>
                  <a:pt x="309052" y="579069"/>
                </a:lnTo>
                <a:lnTo>
                  <a:pt x="305885" y="581780"/>
                </a:lnTo>
                <a:lnTo>
                  <a:pt x="302794" y="580946"/>
                </a:lnTo>
                <a:lnTo>
                  <a:pt x="299585" y="580532"/>
                </a:lnTo>
                <a:lnTo>
                  <a:pt x="296041" y="580059"/>
                </a:lnTo>
                <a:lnTo>
                  <a:pt x="292719" y="579809"/>
                </a:lnTo>
                <a:lnTo>
                  <a:pt x="289838" y="579564"/>
                </a:lnTo>
                <a:lnTo>
                  <a:pt x="288286" y="579551"/>
                </a:lnTo>
                <a:lnTo>
                  <a:pt x="286123" y="579754"/>
                </a:lnTo>
                <a:lnTo>
                  <a:pt x="284399" y="580238"/>
                </a:lnTo>
                <a:lnTo>
                  <a:pt x="282906" y="580480"/>
                </a:lnTo>
                <a:lnTo>
                  <a:pt x="281567" y="580657"/>
                </a:lnTo>
                <a:lnTo>
                  <a:pt x="280460" y="580537"/>
                </a:lnTo>
                <a:lnTo>
                  <a:pt x="279247" y="579973"/>
                </a:lnTo>
                <a:lnTo>
                  <a:pt x="277649" y="579018"/>
                </a:lnTo>
                <a:lnTo>
                  <a:pt x="275890" y="577508"/>
                </a:lnTo>
                <a:lnTo>
                  <a:pt x="274023" y="575831"/>
                </a:lnTo>
                <a:lnTo>
                  <a:pt x="272046" y="573987"/>
                </a:lnTo>
                <a:lnTo>
                  <a:pt x="270128" y="571755"/>
                </a:lnTo>
                <a:lnTo>
                  <a:pt x="267987" y="569633"/>
                </a:lnTo>
                <a:lnTo>
                  <a:pt x="266231" y="567901"/>
                </a:lnTo>
                <a:lnTo>
                  <a:pt x="265245" y="566730"/>
                </a:lnTo>
                <a:lnTo>
                  <a:pt x="264202" y="565891"/>
                </a:lnTo>
                <a:lnTo>
                  <a:pt x="262928" y="565714"/>
                </a:lnTo>
                <a:lnTo>
                  <a:pt x="261048" y="565255"/>
                </a:lnTo>
                <a:lnTo>
                  <a:pt x="259336" y="564742"/>
                </a:lnTo>
                <a:lnTo>
                  <a:pt x="258587" y="564479"/>
                </a:lnTo>
                <a:lnTo>
                  <a:pt x="256349" y="564108"/>
                </a:lnTo>
                <a:lnTo>
                  <a:pt x="255081" y="563377"/>
                </a:lnTo>
                <a:lnTo>
                  <a:pt x="253489" y="561869"/>
                </a:lnTo>
                <a:lnTo>
                  <a:pt x="251950" y="560472"/>
                </a:lnTo>
                <a:lnTo>
                  <a:pt x="250085" y="558739"/>
                </a:lnTo>
                <a:lnTo>
                  <a:pt x="248215" y="557118"/>
                </a:lnTo>
                <a:lnTo>
                  <a:pt x="246074" y="555161"/>
                </a:lnTo>
                <a:lnTo>
                  <a:pt x="243763" y="553370"/>
                </a:lnTo>
                <a:lnTo>
                  <a:pt x="241126" y="551188"/>
                </a:lnTo>
                <a:lnTo>
                  <a:pt x="238320" y="549005"/>
                </a:lnTo>
                <a:lnTo>
                  <a:pt x="235733" y="547211"/>
                </a:lnTo>
                <a:lnTo>
                  <a:pt x="232705" y="545303"/>
                </a:lnTo>
                <a:lnTo>
                  <a:pt x="229560" y="543726"/>
                </a:lnTo>
                <a:lnTo>
                  <a:pt x="227132" y="542598"/>
                </a:lnTo>
                <a:lnTo>
                  <a:pt x="224370" y="541634"/>
                </a:lnTo>
                <a:lnTo>
                  <a:pt x="221941" y="540728"/>
                </a:lnTo>
                <a:lnTo>
                  <a:pt x="219784" y="540266"/>
                </a:lnTo>
                <a:lnTo>
                  <a:pt x="217626" y="540027"/>
                </a:lnTo>
                <a:lnTo>
                  <a:pt x="216017" y="540069"/>
                </a:lnTo>
                <a:lnTo>
                  <a:pt x="213667" y="540130"/>
                </a:lnTo>
                <a:lnTo>
                  <a:pt x="212248" y="540092"/>
                </a:lnTo>
                <a:lnTo>
                  <a:pt x="210696" y="540024"/>
                </a:lnTo>
                <a:lnTo>
                  <a:pt x="209923" y="539741"/>
                </a:lnTo>
                <a:lnTo>
                  <a:pt x="208712" y="538845"/>
                </a:lnTo>
                <a:lnTo>
                  <a:pt x="206515" y="536944"/>
                </a:lnTo>
                <a:lnTo>
                  <a:pt x="205253" y="535715"/>
                </a:lnTo>
                <a:lnTo>
                  <a:pt x="203716" y="534151"/>
                </a:lnTo>
                <a:lnTo>
                  <a:pt x="201961" y="532309"/>
                </a:lnTo>
                <a:lnTo>
                  <a:pt x="200099" y="530024"/>
                </a:lnTo>
                <a:lnTo>
                  <a:pt x="198405" y="527739"/>
                </a:lnTo>
                <a:lnTo>
                  <a:pt x="197152" y="525459"/>
                </a:lnTo>
                <a:lnTo>
                  <a:pt x="195308" y="521512"/>
                </a:lnTo>
                <a:lnTo>
                  <a:pt x="194448" y="518847"/>
                </a:lnTo>
                <a:lnTo>
                  <a:pt x="193491" y="514798"/>
                </a:lnTo>
                <a:lnTo>
                  <a:pt x="193123" y="512857"/>
                </a:lnTo>
                <a:lnTo>
                  <a:pt x="192760" y="510417"/>
                </a:lnTo>
                <a:lnTo>
                  <a:pt x="192297" y="506760"/>
                </a:lnTo>
                <a:lnTo>
                  <a:pt x="191491" y="504262"/>
                </a:lnTo>
                <a:lnTo>
                  <a:pt x="191068" y="502431"/>
                </a:lnTo>
                <a:lnTo>
                  <a:pt x="190422" y="500488"/>
                </a:lnTo>
                <a:lnTo>
                  <a:pt x="189778" y="498489"/>
                </a:lnTo>
                <a:lnTo>
                  <a:pt x="188852" y="496710"/>
                </a:lnTo>
                <a:lnTo>
                  <a:pt x="187706" y="494929"/>
                </a:lnTo>
                <a:lnTo>
                  <a:pt x="186058" y="493476"/>
                </a:lnTo>
                <a:lnTo>
                  <a:pt x="183906" y="492517"/>
                </a:lnTo>
                <a:lnTo>
                  <a:pt x="182305" y="491950"/>
                </a:lnTo>
                <a:lnTo>
                  <a:pt x="180364" y="491933"/>
                </a:lnTo>
                <a:lnTo>
                  <a:pt x="178808" y="492363"/>
                </a:lnTo>
                <a:lnTo>
                  <a:pt x="177526" y="493072"/>
                </a:lnTo>
                <a:lnTo>
                  <a:pt x="175910" y="493889"/>
                </a:lnTo>
                <a:lnTo>
                  <a:pt x="174684" y="494543"/>
                </a:lnTo>
                <a:lnTo>
                  <a:pt x="173041" y="495908"/>
                </a:lnTo>
                <a:lnTo>
                  <a:pt x="172174" y="495966"/>
                </a:lnTo>
                <a:lnTo>
                  <a:pt x="169700" y="496388"/>
                </a:lnTo>
                <a:lnTo>
                  <a:pt x="166472" y="499101"/>
                </a:lnTo>
                <a:lnTo>
                  <a:pt x="161207" y="501122"/>
                </a:lnTo>
                <a:lnTo>
                  <a:pt x="159096" y="503159"/>
                </a:lnTo>
                <a:lnTo>
                  <a:pt x="158457" y="504014"/>
                </a:lnTo>
                <a:lnTo>
                  <a:pt x="156606" y="506495"/>
                </a:lnTo>
                <a:lnTo>
                  <a:pt x="156189" y="507347"/>
                </a:lnTo>
                <a:lnTo>
                  <a:pt x="155545" y="508660"/>
                </a:lnTo>
                <a:lnTo>
                  <a:pt x="150635" y="514218"/>
                </a:lnTo>
                <a:lnTo>
                  <a:pt x="149521" y="514337"/>
                </a:lnTo>
                <a:lnTo>
                  <a:pt x="148427" y="514961"/>
                </a:lnTo>
                <a:lnTo>
                  <a:pt x="147475" y="515505"/>
                </a:lnTo>
                <a:lnTo>
                  <a:pt x="146211" y="515524"/>
                </a:lnTo>
                <a:lnTo>
                  <a:pt x="144213" y="515552"/>
                </a:lnTo>
                <a:lnTo>
                  <a:pt x="142725" y="513623"/>
                </a:lnTo>
                <a:lnTo>
                  <a:pt x="141924" y="513123"/>
                </a:lnTo>
                <a:lnTo>
                  <a:pt x="141123" y="512623"/>
                </a:lnTo>
                <a:lnTo>
                  <a:pt x="139588" y="510570"/>
                </a:lnTo>
                <a:lnTo>
                  <a:pt x="139436" y="510493"/>
                </a:lnTo>
                <a:lnTo>
                  <a:pt x="138971" y="510257"/>
                </a:lnTo>
                <a:lnTo>
                  <a:pt x="137560" y="509401"/>
                </a:lnTo>
                <a:lnTo>
                  <a:pt x="136623" y="508950"/>
                </a:lnTo>
                <a:lnTo>
                  <a:pt x="134963" y="508549"/>
                </a:lnTo>
                <a:lnTo>
                  <a:pt x="133302" y="508424"/>
                </a:lnTo>
                <a:lnTo>
                  <a:pt x="131750" y="508411"/>
                </a:lnTo>
                <a:lnTo>
                  <a:pt x="130032" y="508396"/>
                </a:lnTo>
                <a:lnTo>
                  <a:pt x="128698" y="508828"/>
                </a:lnTo>
                <a:lnTo>
                  <a:pt x="127692" y="509595"/>
                </a:lnTo>
                <a:lnTo>
                  <a:pt x="127076" y="510199"/>
                </a:lnTo>
                <a:lnTo>
                  <a:pt x="126456" y="511190"/>
                </a:lnTo>
                <a:lnTo>
                  <a:pt x="125946" y="512238"/>
                </a:lnTo>
                <a:lnTo>
                  <a:pt x="125548" y="513286"/>
                </a:lnTo>
                <a:lnTo>
                  <a:pt x="124920" y="514997"/>
                </a:lnTo>
                <a:lnTo>
                  <a:pt x="124574" y="516434"/>
                </a:lnTo>
                <a:lnTo>
                  <a:pt x="124557" y="517929"/>
                </a:lnTo>
                <a:lnTo>
                  <a:pt x="124548" y="518981"/>
                </a:lnTo>
                <a:lnTo>
                  <a:pt x="124868" y="520146"/>
                </a:lnTo>
                <a:lnTo>
                  <a:pt x="126299" y="521155"/>
                </a:lnTo>
                <a:lnTo>
                  <a:pt x="127731" y="522108"/>
                </a:lnTo>
                <a:lnTo>
                  <a:pt x="128830" y="523058"/>
                </a:lnTo>
                <a:lnTo>
                  <a:pt x="130204" y="524177"/>
                </a:lnTo>
                <a:lnTo>
                  <a:pt x="131409" y="525572"/>
                </a:lnTo>
                <a:lnTo>
                  <a:pt x="132614" y="527021"/>
                </a:lnTo>
                <a:lnTo>
                  <a:pt x="133758" y="528969"/>
                </a:lnTo>
                <a:lnTo>
                  <a:pt x="133961" y="530798"/>
                </a:lnTo>
                <a:lnTo>
                  <a:pt x="133832" y="532624"/>
                </a:lnTo>
                <a:lnTo>
                  <a:pt x="133703" y="533761"/>
                </a:lnTo>
                <a:lnTo>
                  <a:pt x="133649" y="534228"/>
                </a:lnTo>
                <a:lnTo>
                  <a:pt x="133305" y="535388"/>
                </a:lnTo>
                <a:lnTo>
                  <a:pt x="132849" y="536547"/>
                </a:lnTo>
                <a:lnTo>
                  <a:pt x="132066" y="537260"/>
                </a:lnTo>
                <a:lnTo>
                  <a:pt x="130902" y="537361"/>
                </a:lnTo>
                <a:lnTo>
                  <a:pt x="129852" y="537020"/>
                </a:lnTo>
                <a:lnTo>
                  <a:pt x="128967" y="536791"/>
                </a:lnTo>
                <a:lnTo>
                  <a:pt x="128083" y="536562"/>
                </a:lnTo>
                <a:lnTo>
                  <a:pt x="126317" y="535828"/>
                </a:lnTo>
                <a:lnTo>
                  <a:pt x="125431" y="535765"/>
                </a:lnTo>
                <a:lnTo>
                  <a:pt x="124376" y="535811"/>
                </a:lnTo>
                <a:lnTo>
                  <a:pt x="123593" y="536525"/>
                </a:lnTo>
                <a:lnTo>
                  <a:pt x="122975" y="537295"/>
                </a:lnTo>
                <a:lnTo>
                  <a:pt x="122525" y="538011"/>
                </a:lnTo>
                <a:lnTo>
                  <a:pt x="121562" y="540051"/>
                </a:lnTo>
                <a:lnTo>
                  <a:pt x="121096" y="542263"/>
                </a:lnTo>
                <a:lnTo>
                  <a:pt x="120748" y="543755"/>
                </a:lnTo>
                <a:lnTo>
                  <a:pt x="120180" y="545134"/>
                </a:lnTo>
                <a:lnTo>
                  <a:pt x="119669" y="546404"/>
                </a:lnTo>
                <a:lnTo>
                  <a:pt x="119271" y="547286"/>
                </a:lnTo>
                <a:lnTo>
                  <a:pt x="118648" y="548499"/>
                </a:lnTo>
                <a:lnTo>
                  <a:pt x="117749" y="549765"/>
                </a:lnTo>
                <a:lnTo>
                  <a:pt x="116962" y="550866"/>
                </a:lnTo>
                <a:lnTo>
                  <a:pt x="116009" y="551910"/>
                </a:lnTo>
                <a:lnTo>
                  <a:pt x="114779" y="552952"/>
                </a:lnTo>
                <a:lnTo>
                  <a:pt x="112991" y="554432"/>
                </a:lnTo>
                <a:lnTo>
                  <a:pt x="111928" y="555365"/>
                </a:lnTo>
                <a:lnTo>
                  <a:pt x="110469" y="556959"/>
                </a:lnTo>
                <a:lnTo>
                  <a:pt x="109570" y="558169"/>
                </a:lnTo>
                <a:lnTo>
                  <a:pt x="108447" y="559600"/>
                </a:lnTo>
                <a:lnTo>
                  <a:pt x="107268" y="561085"/>
                </a:lnTo>
                <a:lnTo>
                  <a:pt x="106148" y="562294"/>
                </a:lnTo>
                <a:lnTo>
                  <a:pt x="105307" y="563173"/>
                </a:lnTo>
                <a:lnTo>
                  <a:pt x="104411" y="563996"/>
                </a:lnTo>
                <a:lnTo>
                  <a:pt x="103963" y="564491"/>
                </a:lnTo>
                <a:lnTo>
                  <a:pt x="102179" y="565277"/>
                </a:lnTo>
                <a:lnTo>
                  <a:pt x="102003" y="564737"/>
                </a:lnTo>
                <a:lnTo>
                  <a:pt x="101327" y="562669"/>
                </a:lnTo>
                <a:lnTo>
                  <a:pt x="101149" y="561275"/>
                </a:lnTo>
                <a:lnTo>
                  <a:pt x="100969" y="559877"/>
                </a:lnTo>
                <a:lnTo>
                  <a:pt x="101090" y="558335"/>
                </a:lnTo>
                <a:lnTo>
                  <a:pt x="101232" y="556530"/>
                </a:lnTo>
                <a:lnTo>
                  <a:pt x="101020" y="554221"/>
                </a:lnTo>
                <a:lnTo>
                  <a:pt x="100997" y="553987"/>
                </a:lnTo>
                <a:lnTo>
                  <a:pt x="100856" y="553478"/>
                </a:lnTo>
                <a:lnTo>
                  <a:pt x="100207" y="551131"/>
                </a:lnTo>
                <a:lnTo>
                  <a:pt x="99594" y="550477"/>
                </a:lnTo>
                <a:lnTo>
                  <a:pt x="98978" y="549823"/>
                </a:lnTo>
                <a:lnTo>
                  <a:pt x="97745" y="549136"/>
                </a:lnTo>
                <a:lnTo>
                  <a:pt x="95897" y="549127"/>
                </a:lnTo>
                <a:lnTo>
                  <a:pt x="94038" y="549119"/>
                </a:lnTo>
                <a:lnTo>
                  <a:pt x="92128" y="547871"/>
                </a:lnTo>
                <a:lnTo>
                  <a:pt x="88975" y="547733"/>
                </a:lnTo>
                <a:lnTo>
                  <a:pt x="88738" y="547572"/>
                </a:lnTo>
                <a:lnTo>
                  <a:pt x="87867" y="546984"/>
                </a:lnTo>
                <a:lnTo>
                  <a:pt x="86950" y="547790"/>
                </a:lnTo>
                <a:lnTo>
                  <a:pt x="85885" y="548778"/>
                </a:lnTo>
                <a:lnTo>
                  <a:pt x="84273" y="549318"/>
                </a:lnTo>
                <a:lnTo>
                  <a:pt x="83218" y="549531"/>
                </a:lnTo>
                <a:lnTo>
                  <a:pt x="82167" y="549356"/>
                </a:lnTo>
                <a:lnTo>
                  <a:pt x="81173" y="548960"/>
                </a:lnTo>
                <a:lnTo>
                  <a:pt x="80293" y="548177"/>
                </a:lnTo>
                <a:lnTo>
                  <a:pt x="79533" y="546676"/>
                </a:lnTo>
                <a:lnTo>
                  <a:pt x="79042" y="545897"/>
                </a:lnTo>
                <a:lnTo>
                  <a:pt x="78331" y="544949"/>
                </a:lnTo>
                <a:lnTo>
                  <a:pt x="77292" y="543501"/>
                </a:lnTo>
                <a:lnTo>
                  <a:pt x="76414" y="542608"/>
                </a:lnTo>
                <a:lnTo>
                  <a:pt x="75700" y="542048"/>
                </a:lnTo>
                <a:lnTo>
                  <a:pt x="74541" y="541595"/>
                </a:lnTo>
                <a:lnTo>
                  <a:pt x="73764" y="541589"/>
                </a:lnTo>
                <a:lnTo>
                  <a:pt x="72709" y="541690"/>
                </a:lnTo>
                <a:lnTo>
                  <a:pt x="72314" y="542462"/>
                </a:lnTo>
                <a:lnTo>
                  <a:pt x="72196" y="543126"/>
                </a:lnTo>
                <a:lnTo>
                  <a:pt x="72183" y="544399"/>
                </a:lnTo>
                <a:lnTo>
                  <a:pt x="72175" y="545341"/>
                </a:lnTo>
                <a:lnTo>
                  <a:pt x="72162" y="546614"/>
                </a:lnTo>
                <a:lnTo>
                  <a:pt x="72150" y="547666"/>
                </a:lnTo>
                <a:lnTo>
                  <a:pt x="72135" y="549106"/>
                </a:lnTo>
                <a:lnTo>
                  <a:pt x="72109" y="551653"/>
                </a:lnTo>
                <a:lnTo>
                  <a:pt x="71872" y="553257"/>
                </a:lnTo>
                <a:lnTo>
                  <a:pt x="71697" y="554141"/>
                </a:lnTo>
                <a:lnTo>
                  <a:pt x="71359" y="554692"/>
                </a:lnTo>
                <a:lnTo>
                  <a:pt x="70853" y="555297"/>
                </a:lnTo>
                <a:lnTo>
                  <a:pt x="70069" y="556121"/>
                </a:lnTo>
                <a:lnTo>
                  <a:pt x="69238" y="556114"/>
                </a:lnTo>
                <a:lnTo>
                  <a:pt x="68517" y="556108"/>
                </a:lnTo>
                <a:lnTo>
                  <a:pt x="67856" y="555604"/>
                </a:lnTo>
                <a:lnTo>
                  <a:pt x="67367" y="554659"/>
                </a:lnTo>
                <a:lnTo>
                  <a:pt x="67101" y="553604"/>
                </a:lnTo>
                <a:lnTo>
                  <a:pt x="66560" y="552382"/>
                </a:lnTo>
                <a:lnTo>
                  <a:pt x="65958" y="551546"/>
                </a:lnTo>
                <a:lnTo>
                  <a:pt x="65412" y="550766"/>
                </a:lnTo>
                <a:lnTo>
                  <a:pt x="65027" y="550431"/>
                </a:lnTo>
                <a:lnTo>
                  <a:pt x="63629" y="549731"/>
                </a:lnTo>
                <a:lnTo>
                  <a:pt x="62248" y="554624"/>
                </a:lnTo>
                <a:lnTo>
                  <a:pt x="60812" y="557718"/>
                </a:lnTo>
                <a:lnTo>
                  <a:pt x="60673" y="557604"/>
                </a:lnTo>
                <a:lnTo>
                  <a:pt x="58842" y="556098"/>
                </a:lnTo>
                <a:lnTo>
                  <a:pt x="58009" y="555893"/>
                </a:lnTo>
                <a:lnTo>
                  <a:pt x="57298" y="555719"/>
                </a:lnTo>
                <a:lnTo>
                  <a:pt x="56270" y="555962"/>
                </a:lnTo>
                <a:lnTo>
                  <a:pt x="55751" y="556085"/>
                </a:lnTo>
                <a:lnTo>
                  <a:pt x="54641" y="555894"/>
                </a:lnTo>
                <a:lnTo>
                  <a:pt x="53488" y="554608"/>
                </a:lnTo>
                <a:lnTo>
                  <a:pt x="51628" y="552533"/>
                </a:lnTo>
                <a:lnTo>
                  <a:pt x="51505" y="552138"/>
                </a:lnTo>
                <a:lnTo>
                  <a:pt x="50897" y="550173"/>
                </a:lnTo>
                <a:lnTo>
                  <a:pt x="50097" y="549426"/>
                </a:lnTo>
                <a:lnTo>
                  <a:pt x="48861" y="549359"/>
                </a:lnTo>
                <a:lnTo>
                  <a:pt x="47692" y="548114"/>
                </a:lnTo>
                <a:lnTo>
                  <a:pt x="45903" y="547424"/>
                </a:lnTo>
                <a:lnTo>
                  <a:pt x="42816" y="546977"/>
                </a:lnTo>
                <a:lnTo>
                  <a:pt x="40785" y="545046"/>
                </a:lnTo>
                <a:lnTo>
                  <a:pt x="38754" y="544783"/>
                </a:lnTo>
                <a:lnTo>
                  <a:pt x="37597" y="544109"/>
                </a:lnTo>
                <a:lnTo>
                  <a:pt x="36887" y="543051"/>
                </a:lnTo>
                <a:lnTo>
                  <a:pt x="36288" y="541939"/>
                </a:lnTo>
                <a:lnTo>
                  <a:pt x="35911" y="540939"/>
                </a:lnTo>
                <a:lnTo>
                  <a:pt x="35595" y="539330"/>
                </a:lnTo>
                <a:lnTo>
                  <a:pt x="35275" y="538109"/>
                </a:lnTo>
                <a:lnTo>
                  <a:pt x="35229" y="537112"/>
                </a:lnTo>
                <a:lnTo>
                  <a:pt x="35077" y="535782"/>
                </a:lnTo>
                <a:lnTo>
                  <a:pt x="34820" y="533676"/>
                </a:lnTo>
                <a:lnTo>
                  <a:pt x="34962" y="530632"/>
                </a:lnTo>
                <a:lnTo>
                  <a:pt x="34985" y="528362"/>
                </a:lnTo>
                <a:lnTo>
                  <a:pt x="35119" y="526093"/>
                </a:lnTo>
                <a:lnTo>
                  <a:pt x="35544" y="522497"/>
                </a:lnTo>
                <a:lnTo>
                  <a:pt x="35795" y="519731"/>
                </a:lnTo>
                <a:lnTo>
                  <a:pt x="35929" y="517296"/>
                </a:lnTo>
                <a:lnTo>
                  <a:pt x="35948" y="515414"/>
                </a:lnTo>
                <a:lnTo>
                  <a:pt x="36025" y="513366"/>
                </a:lnTo>
                <a:lnTo>
                  <a:pt x="36216" y="510876"/>
                </a:lnTo>
                <a:lnTo>
                  <a:pt x="36185" y="508551"/>
                </a:lnTo>
                <a:lnTo>
                  <a:pt x="36270" y="505506"/>
                </a:lnTo>
                <a:lnTo>
                  <a:pt x="36295" y="503126"/>
                </a:lnTo>
                <a:lnTo>
                  <a:pt x="36320" y="500801"/>
                </a:lnTo>
                <a:lnTo>
                  <a:pt x="36280" y="499084"/>
                </a:lnTo>
                <a:lnTo>
                  <a:pt x="36079" y="497200"/>
                </a:lnTo>
                <a:lnTo>
                  <a:pt x="35764" y="495481"/>
                </a:lnTo>
                <a:lnTo>
                  <a:pt x="35105" y="494812"/>
                </a:lnTo>
                <a:lnTo>
                  <a:pt x="33940" y="494802"/>
                </a:lnTo>
                <a:lnTo>
                  <a:pt x="32829" y="495180"/>
                </a:lnTo>
                <a:lnTo>
                  <a:pt x="31545" y="496000"/>
                </a:lnTo>
                <a:lnTo>
                  <a:pt x="29815" y="497092"/>
                </a:lnTo>
                <a:lnTo>
                  <a:pt x="27580" y="499011"/>
                </a:lnTo>
                <a:lnTo>
                  <a:pt x="25065" y="500928"/>
                </a:lnTo>
                <a:lnTo>
                  <a:pt x="23055" y="502350"/>
                </a:lnTo>
                <a:lnTo>
                  <a:pt x="21101" y="503718"/>
                </a:lnTo>
                <a:lnTo>
                  <a:pt x="17859" y="506404"/>
                </a:lnTo>
                <a:lnTo>
                  <a:pt x="15676" y="508434"/>
                </a:lnTo>
                <a:lnTo>
                  <a:pt x="13721" y="510023"/>
                </a:lnTo>
                <a:lnTo>
                  <a:pt x="12543" y="511231"/>
                </a:lnTo>
                <a:lnTo>
                  <a:pt x="11256" y="512494"/>
                </a:lnTo>
                <a:lnTo>
                  <a:pt x="10190" y="513647"/>
                </a:lnTo>
                <a:lnTo>
                  <a:pt x="9690" y="513865"/>
                </a:lnTo>
                <a:lnTo>
                  <a:pt x="8416" y="513743"/>
                </a:lnTo>
                <a:lnTo>
                  <a:pt x="6930" y="513844"/>
                </a:lnTo>
                <a:lnTo>
                  <a:pt x="6698" y="513914"/>
                </a:lnTo>
                <a:lnTo>
                  <a:pt x="5507" y="514270"/>
                </a:lnTo>
                <a:lnTo>
                  <a:pt x="4624" y="514310"/>
                </a:lnTo>
                <a:lnTo>
                  <a:pt x="4794" y="514610"/>
                </a:lnTo>
                <a:lnTo>
                  <a:pt x="5103" y="515083"/>
                </a:lnTo>
                <a:lnTo>
                  <a:pt x="5358" y="515900"/>
                </a:lnTo>
                <a:lnTo>
                  <a:pt x="5538" y="516458"/>
                </a:lnTo>
                <a:lnTo>
                  <a:pt x="5838" y="516921"/>
                </a:lnTo>
                <a:lnTo>
                  <a:pt x="5751" y="517361"/>
                </a:lnTo>
                <a:lnTo>
                  <a:pt x="5429" y="517962"/>
                </a:lnTo>
                <a:lnTo>
                  <a:pt x="5354" y="518574"/>
                </a:lnTo>
                <a:lnTo>
                  <a:pt x="5362" y="519046"/>
                </a:lnTo>
                <a:lnTo>
                  <a:pt x="5532" y="519938"/>
                </a:lnTo>
                <a:lnTo>
                  <a:pt x="5574" y="520518"/>
                </a:lnTo>
                <a:lnTo>
                  <a:pt x="5627" y="520947"/>
                </a:lnTo>
                <a:lnTo>
                  <a:pt x="5550" y="521495"/>
                </a:lnTo>
                <a:lnTo>
                  <a:pt x="5646" y="521833"/>
                </a:lnTo>
                <a:lnTo>
                  <a:pt x="5421" y="522445"/>
                </a:lnTo>
                <a:lnTo>
                  <a:pt x="5033" y="523196"/>
                </a:lnTo>
                <a:lnTo>
                  <a:pt x="4497" y="523775"/>
                </a:lnTo>
                <a:lnTo>
                  <a:pt x="3906" y="524482"/>
                </a:lnTo>
                <a:lnTo>
                  <a:pt x="3864" y="525051"/>
                </a:lnTo>
                <a:lnTo>
                  <a:pt x="4162" y="525353"/>
                </a:lnTo>
                <a:lnTo>
                  <a:pt x="4578" y="526052"/>
                </a:lnTo>
                <a:lnTo>
                  <a:pt x="4704" y="526728"/>
                </a:lnTo>
                <a:lnTo>
                  <a:pt x="4907" y="527019"/>
                </a:lnTo>
                <a:lnTo>
                  <a:pt x="5067" y="527196"/>
                </a:lnTo>
                <a:lnTo>
                  <a:pt x="5206" y="527604"/>
                </a:lnTo>
                <a:lnTo>
                  <a:pt x="5129" y="528200"/>
                </a:lnTo>
                <a:lnTo>
                  <a:pt x="5161" y="529006"/>
                </a:lnTo>
                <a:lnTo>
                  <a:pt x="5246" y="529683"/>
                </a:lnTo>
                <a:lnTo>
                  <a:pt x="5447" y="530048"/>
                </a:lnTo>
                <a:lnTo>
                  <a:pt x="5425" y="530284"/>
                </a:lnTo>
                <a:lnTo>
                  <a:pt x="5596" y="531031"/>
                </a:lnTo>
                <a:lnTo>
                  <a:pt x="5808" y="531321"/>
                </a:lnTo>
                <a:lnTo>
                  <a:pt x="5959" y="531504"/>
                </a:lnTo>
                <a:lnTo>
                  <a:pt x="6161" y="531472"/>
                </a:lnTo>
                <a:lnTo>
                  <a:pt x="6493" y="531709"/>
                </a:lnTo>
                <a:lnTo>
                  <a:pt x="7059" y="532333"/>
                </a:lnTo>
                <a:lnTo>
                  <a:pt x="7218" y="532785"/>
                </a:lnTo>
                <a:lnTo>
                  <a:pt x="7378" y="533257"/>
                </a:lnTo>
                <a:lnTo>
                  <a:pt x="7708" y="533580"/>
                </a:lnTo>
                <a:lnTo>
                  <a:pt x="8104" y="533646"/>
                </a:lnTo>
                <a:lnTo>
                  <a:pt x="8607" y="533518"/>
                </a:lnTo>
                <a:lnTo>
                  <a:pt x="9206" y="533562"/>
                </a:lnTo>
                <a:lnTo>
                  <a:pt x="9955" y="533821"/>
                </a:lnTo>
                <a:lnTo>
                  <a:pt x="10275" y="534133"/>
                </a:lnTo>
                <a:lnTo>
                  <a:pt x="10221" y="534568"/>
                </a:lnTo>
                <a:lnTo>
                  <a:pt x="10208" y="535180"/>
                </a:lnTo>
                <a:lnTo>
                  <a:pt x="9651" y="536199"/>
                </a:lnTo>
                <a:lnTo>
                  <a:pt x="9382" y="536779"/>
                </a:lnTo>
                <a:lnTo>
                  <a:pt x="8620" y="537851"/>
                </a:lnTo>
                <a:lnTo>
                  <a:pt x="8416" y="538420"/>
                </a:lnTo>
                <a:lnTo>
                  <a:pt x="8490" y="538699"/>
                </a:lnTo>
                <a:lnTo>
                  <a:pt x="8627" y="539311"/>
                </a:lnTo>
                <a:lnTo>
                  <a:pt x="9119" y="539924"/>
                </a:lnTo>
                <a:lnTo>
                  <a:pt x="9428" y="540032"/>
                </a:lnTo>
                <a:lnTo>
                  <a:pt x="9675" y="539882"/>
                </a:lnTo>
                <a:lnTo>
                  <a:pt x="9793" y="539969"/>
                </a:lnTo>
                <a:lnTo>
                  <a:pt x="10220" y="540077"/>
                </a:lnTo>
                <a:lnTo>
                  <a:pt x="10637" y="540142"/>
                </a:lnTo>
                <a:lnTo>
                  <a:pt x="10679" y="540336"/>
                </a:lnTo>
                <a:lnTo>
                  <a:pt x="10884" y="540379"/>
                </a:lnTo>
                <a:lnTo>
                  <a:pt x="11139" y="540981"/>
                </a:lnTo>
                <a:lnTo>
                  <a:pt x="11415" y="541454"/>
                </a:lnTo>
                <a:lnTo>
                  <a:pt x="11585" y="542152"/>
                </a:lnTo>
                <a:lnTo>
                  <a:pt x="12151" y="542680"/>
                </a:lnTo>
                <a:lnTo>
                  <a:pt x="12954" y="543079"/>
                </a:lnTo>
                <a:lnTo>
                  <a:pt x="13465" y="543573"/>
                </a:lnTo>
                <a:lnTo>
                  <a:pt x="13892" y="544348"/>
                </a:lnTo>
                <a:lnTo>
                  <a:pt x="14350" y="545100"/>
                </a:lnTo>
                <a:lnTo>
                  <a:pt x="14659" y="545810"/>
                </a:lnTo>
                <a:lnTo>
                  <a:pt x="14669" y="546411"/>
                </a:lnTo>
                <a:lnTo>
                  <a:pt x="14700" y="546969"/>
                </a:lnTo>
                <a:lnTo>
                  <a:pt x="14924" y="547249"/>
                </a:lnTo>
                <a:lnTo>
                  <a:pt x="14870" y="547689"/>
                </a:lnTo>
                <a:lnTo>
                  <a:pt x="14922" y="548087"/>
                </a:lnTo>
                <a:lnTo>
                  <a:pt x="14911" y="548452"/>
                </a:lnTo>
                <a:lnTo>
                  <a:pt x="14546" y="549052"/>
                </a:lnTo>
                <a:lnTo>
                  <a:pt x="13998" y="549459"/>
                </a:lnTo>
                <a:lnTo>
                  <a:pt x="13420" y="550060"/>
                </a:lnTo>
                <a:lnTo>
                  <a:pt x="13227" y="550564"/>
                </a:lnTo>
                <a:lnTo>
                  <a:pt x="12636" y="551309"/>
                </a:lnTo>
                <a:lnTo>
                  <a:pt x="12100" y="552210"/>
                </a:lnTo>
                <a:lnTo>
                  <a:pt x="11348" y="553631"/>
                </a:lnTo>
                <a:lnTo>
                  <a:pt x="10951" y="554264"/>
                </a:lnTo>
                <a:lnTo>
                  <a:pt x="10607" y="554800"/>
                </a:lnTo>
                <a:lnTo>
                  <a:pt x="10586" y="555198"/>
                </a:lnTo>
                <a:lnTo>
                  <a:pt x="10660" y="555778"/>
                </a:lnTo>
                <a:lnTo>
                  <a:pt x="10830" y="556079"/>
                </a:lnTo>
                <a:lnTo>
                  <a:pt x="11268" y="556316"/>
                </a:lnTo>
                <a:lnTo>
                  <a:pt x="11706" y="556789"/>
                </a:lnTo>
                <a:lnTo>
                  <a:pt x="12143" y="557338"/>
                </a:lnTo>
                <a:lnTo>
                  <a:pt x="12282" y="557896"/>
                </a:lnTo>
                <a:lnTo>
                  <a:pt x="12131" y="558444"/>
                </a:lnTo>
                <a:lnTo>
                  <a:pt x="11915" y="559141"/>
                </a:lnTo>
                <a:lnTo>
                  <a:pt x="11904" y="559528"/>
                </a:lnTo>
                <a:lnTo>
                  <a:pt x="12020" y="560495"/>
                </a:lnTo>
                <a:lnTo>
                  <a:pt x="11879" y="561096"/>
                </a:lnTo>
                <a:lnTo>
                  <a:pt x="11513" y="562018"/>
                </a:lnTo>
                <a:lnTo>
                  <a:pt x="10988" y="562608"/>
                </a:lnTo>
                <a:lnTo>
                  <a:pt x="10676" y="563327"/>
                </a:lnTo>
                <a:lnTo>
                  <a:pt x="10655" y="564009"/>
                </a:lnTo>
                <a:lnTo>
                  <a:pt x="10427" y="564556"/>
                </a:lnTo>
                <a:lnTo>
                  <a:pt x="9935" y="565081"/>
                </a:lnTo>
                <a:lnTo>
                  <a:pt x="9710" y="565543"/>
                </a:lnTo>
                <a:lnTo>
                  <a:pt x="9171" y="567158"/>
                </a:lnTo>
                <a:lnTo>
                  <a:pt x="8880" y="567876"/>
                </a:lnTo>
                <a:lnTo>
                  <a:pt x="8172" y="568949"/>
                </a:lnTo>
                <a:lnTo>
                  <a:pt x="7819" y="569496"/>
                </a:lnTo>
                <a:lnTo>
                  <a:pt x="7538" y="570660"/>
                </a:lnTo>
                <a:lnTo>
                  <a:pt x="7484" y="571391"/>
                </a:lnTo>
                <a:lnTo>
                  <a:pt x="7386" y="572024"/>
                </a:lnTo>
                <a:lnTo>
                  <a:pt x="7043" y="572496"/>
                </a:lnTo>
                <a:lnTo>
                  <a:pt x="6326" y="572838"/>
                </a:lnTo>
                <a:lnTo>
                  <a:pt x="5512" y="573126"/>
                </a:lnTo>
                <a:lnTo>
                  <a:pt x="4624" y="573415"/>
                </a:lnTo>
                <a:lnTo>
                  <a:pt x="3874" y="574224"/>
                </a:lnTo>
                <a:lnTo>
                  <a:pt x="3488" y="574749"/>
                </a:lnTo>
                <a:lnTo>
                  <a:pt x="3390" y="575318"/>
                </a:lnTo>
                <a:lnTo>
                  <a:pt x="3334" y="576156"/>
                </a:lnTo>
                <a:lnTo>
                  <a:pt x="3398" y="576994"/>
                </a:lnTo>
                <a:lnTo>
                  <a:pt x="3781" y="577848"/>
                </a:lnTo>
                <a:lnTo>
                  <a:pt x="4207" y="578751"/>
                </a:lnTo>
                <a:lnTo>
                  <a:pt x="4462" y="579331"/>
                </a:lnTo>
                <a:lnTo>
                  <a:pt x="4343" y="580051"/>
                </a:lnTo>
                <a:lnTo>
                  <a:pt x="3872" y="580415"/>
                </a:lnTo>
                <a:lnTo>
                  <a:pt x="3069" y="580488"/>
                </a:lnTo>
                <a:lnTo>
                  <a:pt x="2866" y="580273"/>
                </a:lnTo>
                <a:lnTo>
                  <a:pt x="2440" y="580197"/>
                </a:lnTo>
                <a:lnTo>
                  <a:pt x="2118" y="580218"/>
                </a:lnTo>
                <a:lnTo>
                  <a:pt x="1894" y="580228"/>
                </a:lnTo>
                <a:lnTo>
                  <a:pt x="1733" y="580411"/>
                </a:lnTo>
                <a:lnTo>
                  <a:pt x="1347" y="580829"/>
                </a:lnTo>
                <a:lnTo>
                  <a:pt x="801" y="581085"/>
                </a:lnTo>
                <a:lnTo>
                  <a:pt x="427" y="581321"/>
                </a:lnTo>
                <a:lnTo>
                  <a:pt x="227" y="581736"/>
                </a:lnTo>
                <a:lnTo>
                  <a:pt x="180" y="582138"/>
                </a:lnTo>
                <a:lnTo>
                  <a:pt x="211" y="582509"/>
                </a:lnTo>
                <a:lnTo>
                  <a:pt x="502" y="582959"/>
                </a:lnTo>
                <a:lnTo>
                  <a:pt x="948" y="583192"/>
                </a:lnTo>
                <a:lnTo>
                  <a:pt x="1411" y="583641"/>
                </a:lnTo>
                <a:lnTo>
                  <a:pt x="1594" y="584060"/>
                </a:lnTo>
                <a:lnTo>
                  <a:pt x="1702" y="584544"/>
                </a:lnTo>
                <a:lnTo>
                  <a:pt x="1732" y="584679"/>
                </a:lnTo>
                <a:lnTo>
                  <a:pt x="1993" y="585221"/>
                </a:lnTo>
                <a:lnTo>
                  <a:pt x="2239" y="585593"/>
                </a:lnTo>
                <a:lnTo>
                  <a:pt x="2270" y="586026"/>
                </a:lnTo>
                <a:lnTo>
                  <a:pt x="2592" y="586476"/>
                </a:lnTo>
                <a:lnTo>
                  <a:pt x="3254" y="586932"/>
                </a:lnTo>
                <a:lnTo>
                  <a:pt x="3516" y="587552"/>
                </a:lnTo>
                <a:lnTo>
                  <a:pt x="3761" y="588202"/>
                </a:lnTo>
                <a:lnTo>
                  <a:pt x="4083" y="588729"/>
                </a:lnTo>
                <a:lnTo>
                  <a:pt x="4422" y="589194"/>
                </a:lnTo>
                <a:lnTo>
                  <a:pt x="4884" y="589318"/>
                </a:lnTo>
                <a:lnTo>
                  <a:pt x="5376" y="589226"/>
                </a:lnTo>
                <a:lnTo>
                  <a:pt x="5515" y="589412"/>
                </a:lnTo>
                <a:lnTo>
                  <a:pt x="5561" y="589784"/>
                </a:lnTo>
                <a:lnTo>
                  <a:pt x="5574" y="590341"/>
                </a:lnTo>
                <a:lnTo>
                  <a:pt x="5358" y="590913"/>
                </a:lnTo>
                <a:lnTo>
                  <a:pt x="5234" y="591416"/>
                </a:lnTo>
                <a:lnTo>
                  <a:pt x="5110" y="591849"/>
                </a:lnTo>
                <a:lnTo>
                  <a:pt x="4940" y="592344"/>
                </a:lnTo>
                <a:lnTo>
                  <a:pt x="4693" y="592637"/>
                </a:lnTo>
                <a:lnTo>
                  <a:pt x="4768" y="592885"/>
                </a:lnTo>
                <a:lnTo>
                  <a:pt x="4830" y="593272"/>
                </a:lnTo>
                <a:lnTo>
                  <a:pt x="4735" y="593876"/>
                </a:lnTo>
                <a:lnTo>
                  <a:pt x="4889" y="594216"/>
                </a:lnTo>
                <a:lnTo>
                  <a:pt x="5166" y="594820"/>
                </a:lnTo>
                <a:lnTo>
                  <a:pt x="5489" y="594898"/>
                </a:lnTo>
                <a:lnTo>
                  <a:pt x="5828" y="595178"/>
                </a:lnTo>
                <a:lnTo>
                  <a:pt x="6259" y="595055"/>
                </a:lnTo>
                <a:lnTo>
                  <a:pt x="6707" y="595071"/>
                </a:lnTo>
                <a:lnTo>
                  <a:pt x="7476" y="595459"/>
                </a:lnTo>
                <a:lnTo>
                  <a:pt x="8354" y="595801"/>
                </a:lnTo>
                <a:lnTo>
                  <a:pt x="9047" y="596128"/>
                </a:lnTo>
                <a:lnTo>
                  <a:pt x="9616" y="596670"/>
                </a:lnTo>
                <a:lnTo>
                  <a:pt x="10787" y="596967"/>
                </a:lnTo>
                <a:lnTo>
                  <a:pt x="11175" y="596901"/>
                </a:lnTo>
                <a:lnTo>
                  <a:pt x="18855" y="599524"/>
                </a:lnTo>
                <a:lnTo>
                  <a:pt x="20577" y="601330"/>
                </a:lnTo>
                <a:lnTo>
                  <a:pt x="22725" y="602589"/>
                </a:lnTo>
                <a:lnTo>
                  <a:pt x="24087" y="603388"/>
                </a:lnTo>
                <a:lnTo>
                  <a:pt x="27356" y="604704"/>
                </a:lnTo>
                <a:lnTo>
                  <a:pt x="27913" y="605105"/>
                </a:lnTo>
                <a:lnTo>
                  <a:pt x="28232" y="605334"/>
                </a:lnTo>
                <a:lnTo>
                  <a:pt x="29267" y="606078"/>
                </a:lnTo>
                <a:lnTo>
                  <a:pt x="30973" y="606193"/>
                </a:lnTo>
                <a:lnTo>
                  <a:pt x="32170" y="606275"/>
                </a:lnTo>
                <a:lnTo>
                  <a:pt x="33028" y="606800"/>
                </a:lnTo>
                <a:lnTo>
                  <a:pt x="35435" y="608274"/>
                </a:lnTo>
                <a:lnTo>
                  <a:pt x="36128" y="608353"/>
                </a:lnTo>
                <a:lnTo>
                  <a:pt x="36545" y="608401"/>
                </a:lnTo>
                <a:lnTo>
                  <a:pt x="37907" y="607786"/>
                </a:lnTo>
                <a:lnTo>
                  <a:pt x="42291" y="608673"/>
                </a:lnTo>
                <a:lnTo>
                  <a:pt x="44884" y="607776"/>
                </a:lnTo>
                <a:lnTo>
                  <a:pt x="49903" y="606040"/>
                </a:lnTo>
                <a:lnTo>
                  <a:pt x="53300" y="606116"/>
                </a:lnTo>
                <a:lnTo>
                  <a:pt x="54370" y="605174"/>
                </a:lnTo>
                <a:lnTo>
                  <a:pt x="54913" y="604695"/>
                </a:lnTo>
                <a:lnTo>
                  <a:pt x="56955" y="603898"/>
                </a:lnTo>
                <a:lnTo>
                  <a:pt x="58189" y="604089"/>
                </a:lnTo>
                <a:lnTo>
                  <a:pt x="58484" y="604287"/>
                </a:lnTo>
                <a:lnTo>
                  <a:pt x="59300" y="604838"/>
                </a:lnTo>
                <a:lnTo>
                  <a:pt x="59578" y="605227"/>
                </a:lnTo>
                <a:lnTo>
                  <a:pt x="60771" y="606892"/>
                </a:lnTo>
                <a:lnTo>
                  <a:pt x="62913" y="611489"/>
                </a:lnTo>
                <a:lnTo>
                  <a:pt x="64207" y="612486"/>
                </a:lnTo>
                <a:lnTo>
                  <a:pt x="67148" y="612858"/>
                </a:lnTo>
                <a:lnTo>
                  <a:pt x="68281" y="613000"/>
                </a:lnTo>
                <a:lnTo>
                  <a:pt x="70832" y="615373"/>
                </a:lnTo>
                <a:lnTo>
                  <a:pt x="72835" y="617237"/>
                </a:lnTo>
                <a:lnTo>
                  <a:pt x="76534" y="618678"/>
                </a:lnTo>
                <a:lnTo>
                  <a:pt x="77718" y="619579"/>
                </a:lnTo>
                <a:lnTo>
                  <a:pt x="79734" y="621112"/>
                </a:lnTo>
                <a:lnTo>
                  <a:pt x="81956" y="621689"/>
                </a:lnTo>
                <a:lnTo>
                  <a:pt x="82883" y="621931"/>
                </a:lnTo>
                <a:lnTo>
                  <a:pt x="83086" y="621932"/>
                </a:lnTo>
                <a:lnTo>
                  <a:pt x="85785" y="621944"/>
                </a:lnTo>
                <a:lnTo>
                  <a:pt x="91670" y="618498"/>
                </a:lnTo>
                <a:lnTo>
                  <a:pt x="92908" y="618441"/>
                </a:lnTo>
                <a:lnTo>
                  <a:pt x="93345" y="618644"/>
                </a:lnTo>
                <a:lnTo>
                  <a:pt x="94388" y="619128"/>
                </a:lnTo>
                <a:lnTo>
                  <a:pt x="101350" y="624421"/>
                </a:lnTo>
                <a:lnTo>
                  <a:pt x="101774" y="624741"/>
                </a:lnTo>
                <a:lnTo>
                  <a:pt x="103455" y="626402"/>
                </a:lnTo>
                <a:lnTo>
                  <a:pt x="104110" y="627048"/>
                </a:lnTo>
                <a:lnTo>
                  <a:pt x="106636" y="627988"/>
                </a:lnTo>
                <a:lnTo>
                  <a:pt x="108113" y="629236"/>
                </a:lnTo>
                <a:lnTo>
                  <a:pt x="116778" y="638824"/>
                </a:lnTo>
                <a:lnTo>
                  <a:pt x="118113" y="643666"/>
                </a:lnTo>
                <a:lnTo>
                  <a:pt x="122725" y="648153"/>
                </a:lnTo>
                <a:lnTo>
                  <a:pt x="123897" y="648468"/>
                </a:lnTo>
                <a:lnTo>
                  <a:pt x="126613" y="649101"/>
                </a:lnTo>
                <a:lnTo>
                  <a:pt x="128889" y="649111"/>
                </a:lnTo>
                <a:lnTo>
                  <a:pt x="129949" y="649115"/>
                </a:lnTo>
                <a:lnTo>
                  <a:pt x="133835" y="649875"/>
                </a:lnTo>
                <a:lnTo>
                  <a:pt x="136623" y="648463"/>
                </a:lnTo>
                <a:lnTo>
                  <a:pt x="138284" y="649587"/>
                </a:lnTo>
                <a:lnTo>
                  <a:pt x="144261" y="649503"/>
                </a:lnTo>
                <a:lnTo>
                  <a:pt x="144549" y="649499"/>
                </a:lnTo>
                <a:lnTo>
                  <a:pt x="144894" y="649495"/>
                </a:lnTo>
                <a:lnTo>
                  <a:pt x="145144" y="649420"/>
                </a:lnTo>
                <a:lnTo>
                  <a:pt x="146936" y="648883"/>
                </a:lnTo>
                <a:lnTo>
                  <a:pt x="147426" y="648322"/>
                </a:lnTo>
                <a:lnTo>
                  <a:pt x="149737" y="645671"/>
                </a:lnTo>
                <a:lnTo>
                  <a:pt x="152211" y="643928"/>
                </a:lnTo>
                <a:lnTo>
                  <a:pt x="152708" y="643577"/>
                </a:lnTo>
                <a:lnTo>
                  <a:pt x="156974" y="642667"/>
                </a:lnTo>
                <a:lnTo>
                  <a:pt x="162249" y="638666"/>
                </a:lnTo>
                <a:lnTo>
                  <a:pt x="162741" y="638293"/>
                </a:lnTo>
                <a:lnTo>
                  <a:pt x="167628" y="637013"/>
                </a:lnTo>
                <a:lnTo>
                  <a:pt x="168279" y="637212"/>
                </a:lnTo>
                <a:lnTo>
                  <a:pt x="170094" y="637770"/>
                </a:lnTo>
                <a:lnTo>
                  <a:pt x="173340" y="640287"/>
                </a:lnTo>
                <a:lnTo>
                  <a:pt x="173512" y="640420"/>
                </a:lnTo>
                <a:lnTo>
                  <a:pt x="175080" y="641634"/>
                </a:lnTo>
                <a:lnTo>
                  <a:pt x="177042" y="644747"/>
                </a:lnTo>
                <a:lnTo>
                  <a:pt x="178127" y="649713"/>
                </a:lnTo>
                <a:lnTo>
                  <a:pt x="182616" y="653889"/>
                </a:lnTo>
                <a:lnTo>
                  <a:pt x="186723" y="659675"/>
                </a:lnTo>
                <a:lnTo>
                  <a:pt x="187206" y="660011"/>
                </a:lnTo>
                <a:lnTo>
                  <a:pt x="187892" y="660489"/>
                </a:lnTo>
                <a:lnTo>
                  <a:pt x="190142" y="660649"/>
                </a:lnTo>
                <a:lnTo>
                  <a:pt x="191598" y="660753"/>
                </a:lnTo>
                <a:lnTo>
                  <a:pt x="192644" y="661686"/>
                </a:lnTo>
                <a:lnTo>
                  <a:pt x="194000" y="664708"/>
                </a:lnTo>
                <a:lnTo>
                  <a:pt x="194588" y="666021"/>
                </a:lnTo>
                <a:lnTo>
                  <a:pt x="196686" y="668158"/>
                </a:lnTo>
                <a:lnTo>
                  <a:pt x="199497" y="674000"/>
                </a:lnTo>
                <a:lnTo>
                  <a:pt x="199659" y="675963"/>
                </a:lnTo>
                <a:lnTo>
                  <a:pt x="199963" y="679646"/>
                </a:lnTo>
                <a:lnTo>
                  <a:pt x="199497" y="686154"/>
                </a:lnTo>
                <a:lnTo>
                  <a:pt x="199795" y="687070"/>
                </a:lnTo>
                <a:lnTo>
                  <a:pt x="199981" y="687646"/>
                </a:lnTo>
                <a:lnTo>
                  <a:pt x="201637" y="689285"/>
                </a:lnTo>
                <a:lnTo>
                  <a:pt x="203889" y="691513"/>
                </a:lnTo>
                <a:lnTo>
                  <a:pt x="204589" y="692691"/>
                </a:lnTo>
                <a:lnTo>
                  <a:pt x="204219" y="694490"/>
                </a:lnTo>
                <a:lnTo>
                  <a:pt x="204080" y="695168"/>
                </a:lnTo>
                <a:lnTo>
                  <a:pt x="204110" y="695504"/>
                </a:lnTo>
                <a:lnTo>
                  <a:pt x="204433" y="699263"/>
                </a:lnTo>
                <a:lnTo>
                  <a:pt x="205835" y="702370"/>
                </a:lnTo>
                <a:lnTo>
                  <a:pt x="210750" y="707170"/>
                </a:lnTo>
                <a:lnTo>
                  <a:pt x="211173" y="708629"/>
                </a:lnTo>
                <a:lnTo>
                  <a:pt x="212933" y="714682"/>
                </a:lnTo>
                <a:lnTo>
                  <a:pt x="213875" y="716539"/>
                </a:lnTo>
                <a:lnTo>
                  <a:pt x="215868" y="720463"/>
                </a:lnTo>
                <a:lnTo>
                  <a:pt x="217465" y="722085"/>
                </a:lnTo>
                <a:lnTo>
                  <a:pt x="218451" y="722537"/>
                </a:lnTo>
                <a:lnTo>
                  <a:pt x="220268" y="723370"/>
                </a:lnTo>
                <a:lnTo>
                  <a:pt x="220942" y="723678"/>
                </a:lnTo>
                <a:lnTo>
                  <a:pt x="221159" y="723777"/>
                </a:lnTo>
                <a:lnTo>
                  <a:pt x="222266" y="724774"/>
                </a:lnTo>
                <a:lnTo>
                  <a:pt x="223308" y="726580"/>
                </a:lnTo>
                <a:lnTo>
                  <a:pt x="223609" y="728069"/>
                </a:lnTo>
                <a:lnTo>
                  <a:pt x="222722" y="732033"/>
                </a:lnTo>
                <a:lnTo>
                  <a:pt x="222711" y="734141"/>
                </a:lnTo>
                <a:lnTo>
                  <a:pt x="223878" y="735200"/>
                </a:lnTo>
                <a:lnTo>
                  <a:pt x="224910" y="735606"/>
                </a:lnTo>
                <a:lnTo>
                  <a:pt x="225481" y="735830"/>
                </a:lnTo>
                <a:lnTo>
                  <a:pt x="227606" y="736223"/>
                </a:lnTo>
                <a:lnTo>
                  <a:pt x="229613" y="736594"/>
                </a:lnTo>
                <a:lnTo>
                  <a:pt x="230407" y="738024"/>
                </a:lnTo>
                <a:lnTo>
                  <a:pt x="230527" y="739080"/>
                </a:lnTo>
                <a:lnTo>
                  <a:pt x="230257" y="739907"/>
                </a:lnTo>
                <a:lnTo>
                  <a:pt x="229521" y="742174"/>
                </a:lnTo>
                <a:lnTo>
                  <a:pt x="226673" y="743896"/>
                </a:lnTo>
                <a:lnTo>
                  <a:pt x="226442" y="744187"/>
                </a:lnTo>
                <a:lnTo>
                  <a:pt x="225741" y="745071"/>
                </a:lnTo>
                <a:lnTo>
                  <a:pt x="225415" y="746148"/>
                </a:lnTo>
                <a:lnTo>
                  <a:pt x="224727" y="748439"/>
                </a:lnTo>
                <a:lnTo>
                  <a:pt x="223100" y="753861"/>
                </a:lnTo>
                <a:lnTo>
                  <a:pt x="220620" y="755833"/>
                </a:lnTo>
                <a:lnTo>
                  <a:pt x="218195" y="759293"/>
                </a:lnTo>
                <a:lnTo>
                  <a:pt x="218177" y="759553"/>
                </a:lnTo>
                <a:lnTo>
                  <a:pt x="218123" y="760347"/>
                </a:lnTo>
                <a:lnTo>
                  <a:pt x="219396" y="765068"/>
                </a:lnTo>
                <a:lnTo>
                  <a:pt x="219266" y="766680"/>
                </a:lnTo>
                <a:lnTo>
                  <a:pt x="218206" y="768657"/>
                </a:lnTo>
                <a:lnTo>
                  <a:pt x="217681" y="769128"/>
                </a:lnTo>
                <a:lnTo>
                  <a:pt x="216967" y="769767"/>
                </a:lnTo>
                <a:lnTo>
                  <a:pt x="216340" y="771252"/>
                </a:lnTo>
                <a:lnTo>
                  <a:pt x="216174" y="774380"/>
                </a:lnTo>
                <a:lnTo>
                  <a:pt x="215995" y="777701"/>
                </a:lnTo>
                <a:lnTo>
                  <a:pt x="215544" y="779102"/>
                </a:lnTo>
                <a:lnTo>
                  <a:pt x="214552" y="782158"/>
                </a:lnTo>
                <a:lnTo>
                  <a:pt x="214753" y="784130"/>
                </a:lnTo>
                <a:lnTo>
                  <a:pt x="214848" y="785074"/>
                </a:lnTo>
                <a:lnTo>
                  <a:pt x="216381" y="787003"/>
                </a:lnTo>
                <a:lnTo>
                  <a:pt x="217454" y="789268"/>
                </a:lnTo>
                <a:lnTo>
                  <a:pt x="218069" y="790566"/>
                </a:lnTo>
                <a:lnTo>
                  <a:pt x="221754" y="793391"/>
                </a:lnTo>
                <a:lnTo>
                  <a:pt x="222145" y="793691"/>
                </a:lnTo>
                <a:lnTo>
                  <a:pt x="222390" y="793817"/>
                </a:lnTo>
                <a:lnTo>
                  <a:pt x="224056" y="794668"/>
                </a:lnTo>
                <a:lnTo>
                  <a:pt x="227080" y="797316"/>
                </a:lnTo>
                <a:lnTo>
                  <a:pt x="227189" y="797412"/>
                </a:lnTo>
                <a:lnTo>
                  <a:pt x="227384" y="797885"/>
                </a:lnTo>
                <a:lnTo>
                  <a:pt x="228895" y="801575"/>
                </a:lnTo>
                <a:lnTo>
                  <a:pt x="229860" y="807046"/>
                </a:lnTo>
                <a:lnTo>
                  <a:pt x="229914" y="807347"/>
                </a:lnTo>
                <a:lnTo>
                  <a:pt x="230613" y="808214"/>
                </a:lnTo>
                <a:lnTo>
                  <a:pt x="231019" y="808716"/>
                </a:lnTo>
                <a:lnTo>
                  <a:pt x="233115" y="808789"/>
                </a:lnTo>
                <a:lnTo>
                  <a:pt x="233674" y="808420"/>
                </a:lnTo>
                <a:lnTo>
                  <a:pt x="234091" y="808515"/>
                </a:lnTo>
                <a:lnTo>
                  <a:pt x="234783" y="808673"/>
                </a:lnTo>
                <a:lnTo>
                  <a:pt x="236075" y="809983"/>
                </a:lnTo>
                <a:lnTo>
                  <a:pt x="236694" y="811669"/>
                </a:lnTo>
                <a:lnTo>
                  <a:pt x="236812" y="811988"/>
                </a:lnTo>
                <a:lnTo>
                  <a:pt x="237708" y="816130"/>
                </a:lnTo>
                <a:lnTo>
                  <a:pt x="237393" y="817369"/>
                </a:lnTo>
                <a:lnTo>
                  <a:pt x="236490" y="818873"/>
                </a:lnTo>
                <a:lnTo>
                  <a:pt x="235834" y="819964"/>
                </a:lnTo>
                <a:lnTo>
                  <a:pt x="233102" y="822987"/>
                </a:lnTo>
                <a:lnTo>
                  <a:pt x="232468" y="823999"/>
                </a:lnTo>
                <a:lnTo>
                  <a:pt x="232170" y="824472"/>
                </a:lnTo>
                <a:lnTo>
                  <a:pt x="232291" y="825340"/>
                </a:lnTo>
                <a:lnTo>
                  <a:pt x="234315" y="827335"/>
                </a:lnTo>
                <a:lnTo>
                  <a:pt x="236918" y="829099"/>
                </a:lnTo>
                <a:lnTo>
                  <a:pt x="238004" y="829835"/>
                </a:lnTo>
                <a:lnTo>
                  <a:pt x="238959" y="831037"/>
                </a:lnTo>
                <a:lnTo>
                  <a:pt x="239304" y="831472"/>
                </a:lnTo>
                <a:lnTo>
                  <a:pt x="239536" y="831765"/>
                </a:lnTo>
                <a:lnTo>
                  <a:pt x="243552" y="842697"/>
                </a:lnTo>
                <a:lnTo>
                  <a:pt x="242663" y="847221"/>
                </a:lnTo>
                <a:lnTo>
                  <a:pt x="240159" y="851214"/>
                </a:lnTo>
                <a:lnTo>
                  <a:pt x="237680" y="855166"/>
                </a:lnTo>
                <a:lnTo>
                  <a:pt x="236912" y="856391"/>
                </a:lnTo>
                <a:lnTo>
                  <a:pt x="236233" y="860582"/>
                </a:lnTo>
                <a:lnTo>
                  <a:pt x="238158" y="860522"/>
                </a:lnTo>
                <a:lnTo>
                  <a:pt x="239160" y="860700"/>
                </a:lnTo>
                <a:lnTo>
                  <a:pt x="239629" y="860783"/>
                </a:lnTo>
                <a:lnTo>
                  <a:pt x="241538" y="862014"/>
                </a:lnTo>
                <a:lnTo>
                  <a:pt x="242149" y="862408"/>
                </a:lnTo>
                <a:lnTo>
                  <a:pt x="243245" y="862106"/>
                </a:lnTo>
                <a:lnTo>
                  <a:pt x="246785" y="861131"/>
                </a:lnTo>
                <a:lnTo>
                  <a:pt x="247988" y="860714"/>
                </a:lnTo>
                <a:lnTo>
                  <a:pt x="248704" y="859776"/>
                </a:lnTo>
                <a:lnTo>
                  <a:pt x="249146" y="857918"/>
                </a:lnTo>
                <a:lnTo>
                  <a:pt x="250027" y="857241"/>
                </a:lnTo>
                <a:lnTo>
                  <a:pt x="250510" y="856870"/>
                </a:lnTo>
                <a:lnTo>
                  <a:pt x="251747" y="856504"/>
                </a:lnTo>
                <a:lnTo>
                  <a:pt x="253294" y="856841"/>
                </a:lnTo>
                <a:lnTo>
                  <a:pt x="254089" y="857014"/>
                </a:lnTo>
                <a:lnTo>
                  <a:pt x="255632" y="856836"/>
                </a:lnTo>
                <a:lnTo>
                  <a:pt x="256810" y="855974"/>
                </a:lnTo>
                <a:lnTo>
                  <a:pt x="257308" y="855232"/>
                </a:lnTo>
                <a:lnTo>
                  <a:pt x="257199" y="852689"/>
                </a:lnTo>
                <a:lnTo>
                  <a:pt x="257573" y="851700"/>
                </a:lnTo>
                <a:lnTo>
                  <a:pt x="257997" y="851453"/>
                </a:lnTo>
                <a:lnTo>
                  <a:pt x="260111" y="850224"/>
                </a:lnTo>
                <a:lnTo>
                  <a:pt x="265294" y="848127"/>
                </a:lnTo>
                <a:lnTo>
                  <a:pt x="265865" y="847897"/>
                </a:lnTo>
                <a:lnTo>
                  <a:pt x="268398" y="847539"/>
                </a:lnTo>
                <a:lnTo>
                  <a:pt x="271555" y="845447"/>
                </a:lnTo>
                <a:lnTo>
                  <a:pt x="272770" y="845454"/>
                </a:lnTo>
                <a:lnTo>
                  <a:pt x="273593" y="845459"/>
                </a:lnTo>
                <a:lnTo>
                  <a:pt x="274656" y="846070"/>
                </a:lnTo>
                <a:lnTo>
                  <a:pt x="275439" y="846520"/>
                </a:lnTo>
                <a:lnTo>
                  <a:pt x="276487" y="846589"/>
                </a:lnTo>
                <a:lnTo>
                  <a:pt x="282985" y="843398"/>
                </a:lnTo>
                <a:lnTo>
                  <a:pt x="283976" y="842784"/>
                </a:lnTo>
                <a:lnTo>
                  <a:pt x="291054" y="834947"/>
                </a:lnTo>
                <a:lnTo>
                  <a:pt x="291649" y="834543"/>
                </a:lnTo>
                <a:lnTo>
                  <a:pt x="293226" y="833470"/>
                </a:lnTo>
                <a:lnTo>
                  <a:pt x="295382" y="832492"/>
                </a:lnTo>
                <a:lnTo>
                  <a:pt x="298664" y="831761"/>
                </a:lnTo>
                <a:lnTo>
                  <a:pt x="300760" y="831691"/>
                </a:lnTo>
                <a:lnTo>
                  <a:pt x="301318" y="831673"/>
                </a:lnTo>
                <a:lnTo>
                  <a:pt x="301815" y="831657"/>
                </a:lnTo>
                <a:lnTo>
                  <a:pt x="303355" y="831851"/>
                </a:lnTo>
                <a:lnTo>
                  <a:pt x="304328" y="832327"/>
                </a:lnTo>
                <a:lnTo>
                  <a:pt x="306557" y="833416"/>
                </a:lnTo>
                <a:lnTo>
                  <a:pt x="310012" y="833558"/>
                </a:lnTo>
                <a:lnTo>
                  <a:pt x="311559" y="833009"/>
                </a:lnTo>
                <a:lnTo>
                  <a:pt x="311668" y="832906"/>
                </a:lnTo>
                <a:lnTo>
                  <a:pt x="315238" y="829560"/>
                </a:lnTo>
                <a:lnTo>
                  <a:pt x="317931" y="830007"/>
                </a:lnTo>
                <a:lnTo>
                  <a:pt x="319048" y="829641"/>
                </a:lnTo>
                <a:lnTo>
                  <a:pt x="323453" y="825448"/>
                </a:lnTo>
                <a:lnTo>
                  <a:pt x="323749" y="825095"/>
                </a:lnTo>
                <a:lnTo>
                  <a:pt x="324072" y="824707"/>
                </a:lnTo>
                <a:lnTo>
                  <a:pt x="324466" y="824694"/>
                </a:lnTo>
                <a:lnTo>
                  <a:pt x="325740" y="824655"/>
                </a:lnTo>
                <a:lnTo>
                  <a:pt x="326948" y="825432"/>
                </a:lnTo>
                <a:lnTo>
                  <a:pt x="327583" y="825842"/>
                </a:lnTo>
                <a:lnTo>
                  <a:pt x="329365" y="827711"/>
                </a:lnTo>
                <a:lnTo>
                  <a:pt x="330783" y="828154"/>
                </a:lnTo>
                <a:lnTo>
                  <a:pt x="331998" y="828074"/>
                </a:lnTo>
                <a:lnTo>
                  <a:pt x="332510" y="828040"/>
                </a:lnTo>
                <a:lnTo>
                  <a:pt x="332729" y="827945"/>
                </a:lnTo>
                <a:lnTo>
                  <a:pt x="334735" y="827059"/>
                </a:lnTo>
                <a:lnTo>
                  <a:pt x="336141" y="825757"/>
                </a:lnTo>
                <a:lnTo>
                  <a:pt x="336663" y="825273"/>
                </a:lnTo>
                <a:lnTo>
                  <a:pt x="337350" y="823973"/>
                </a:lnTo>
                <a:lnTo>
                  <a:pt x="340169" y="820929"/>
                </a:lnTo>
                <a:lnTo>
                  <a:pt x="343301" y="818860"/>
                </a:lnTo>
                <a:lnTo>
                  <a:pt x="344364" y="817006"/>
                </a:lnTo>
                <a:lnTo>
                  <a:pt x="345293" y="816267"/>
                </a:lnTo>
                <a:lnTo>
                  <a:pt x="350337" y="813817"/>
                </a:lnTo>
                <a:lnTo>
                  <a:pt x="350859" y="813566"/>
                </a:lnTo>
                <a:lnTo>
                  <a:pt x="351608" y="813203"/>
                </a:lnTo>
                <a:lnTo>
                  <a:pt x="356250" y="811182"/>
                </a:lnTo>
                <a:lnTo>
                  <a:pt x="361690" y="809787"/>
                </a:lnTo>
                <a:lnTo>
                  <a:pt x="362624" y="808490"/>
                </a:lnTo>
                <a:lnTo>
                  <a:pt x="363482" y="804458"/>
                </a:lnTo>
                <a:lnTo>
                  <a:pt x="363639" y="803721"/>
                </a:lnTo>
                <a:lnTo>
                  <a:pt x="365258" y="801374"/>
                </a:lnTo>
                <a:lnTo>
                  <a:pt x="368541" y="799657"/>
                </a:lnTo>
                <a:lnTo>
                  <a:pt x="369444" y="799531"/>
                </a:lnTo>
                <a:lnTo>
                  <a:pt x="369836" y="799476"/>
                </a:lnTo>
                <a:lnTo>
                  <a:pt x="372672" y="800174"/>
                </a:lnTo>
                <a:lnTo>
                  <a:pt x="375317" y="801865"/>
                </a:lnTo>
                <a:lnTo>
                  <a:pt x="377657" y="802622"/>
                </a:lnTo>
                <a:lnTo>
                  <a:pt x="377848" y="802630"/>
                </a:lnTo>
                <a:lnTo>
                  <a:pt x="378115" y="802643"/>
                </a:lnTo>
                <a:lnTo>
                  <a:pt x="384088" y="802905"/>
                </a:lnTo>
                <a:lnTo>
                  <a:pt x="384999" y="803284"/>
                </a:lnTo>
                <a:lnTo>
                  <a:pt x="387595" y="802926"/>
                </a:lnTo>
                <a:lnTo>
                  <a:pt x="388951" y="803492"/>
                </a:lnTo>
                <a:lnTo>
                  <a:pt x="390691" y="803554"/>
                </a:lnTo>
                <a:lnTo>
                  <a:pt x="391047" y="803567"/>
                </a:lnTo>
                <a:lnTo>
                  <a:pt x="393689" y="805504"/>
                </a:lnTo>
                <a:lnTo>
                  <a:pt x="394263" y="805518"/>
                </a:lnTo>
                <a:lnTo>
                  <a:pt x="397578" y="805588"/>
                </a:lnTo>
                <a:lnTo>
                  <a:pt x="398932" y="806278"/>
                </a:lnTo>
                <a:lnTo>
                  <a:pt x="399129" y="806461"/>
                </a:lnTo>
                <a:lnTo>
                  <a:pt x="401693" y="808838"/>
                </a:lnTo>
                <a:lnTo>
                  <a:pt x="402431" y="809089"/>
                </a:lnTo>
                <a:lnTo>
                  <a:pt x="402804" y="809215"/>
                </a:lnTo>
                <a:lnTo>
                  <a:pt x="408164" y="811044"/>
                </a:lnTo>
                <a:lnTo>
                  <a:pt x="410389" y="810253"/>
                </a:lnTo>
                <a:lnTo>
                  <a:pt x="411823" y="810058"/>
                </a:lnTo>
                <a:lnTo>
                  <a:pt x="413911" y="809775"/>
                </a:lnTo>
                <a:lnTo>
                  <a:pt x="419575" y="812166"/>
                </a:lnTo>
                <a:lnTo>
                  <a:pt x="420458" y="812236"/>
                </a:lnTo>
                <a:lnTo>
                  <a:pt x="422103" y="812369"/>
                </a:lnTo>
                <a:lnTo>
                  <a:pt x="428722" y="810361"/>
                </a:lnTo>
                <a:lnTo>
                  <a:pt x="433322" y="805426"/>
                </a:lnTo>
                <a:lnTo>
                  <a:pt x="435730" y="805006"/>
                </a:lnTo>
                <a:lnTo>
                  <a:pt x="437790" y="805365"/>
                </a:lnTo>
                <a:lnTo>
                  <a:pt x="439798" y="805715"/>
                </a:lnTo>
                <a:lnTo>
                  <a:pt x="440933" y="804429"/>
                </a:lnTo>
                <a:lnTo>
                  <a:pt x="443531" y="801484"/>
                </a:lnTo>
                <a:lnTo>
                  <a:pt x="447632" y="796830"/>
                </a:lnTo>
                <a:lnTo>
                  <a:pt x="448877" y="795774"/>
                </a:lnTo>
                <a:lnTo>
                  <a:pt x="451109" y="793880"/>
                </a:lnTo>
                <a:lnTo>
                  <a:pt x="452593" y="793575"/>
                </a:lnTo>
                <a:lnTo>
                  <a:pt x="455175" y="795203"/>
                </a:lnTo>
                <a:lnTo>
                  <a:pt x="455327" y="795491"/>
                </a:lnTo>
                <a:lnTo>
                  <a:pt x="455968" y="796696"/>
                </a:lnTo>
                <a:lnTo>
                  <a:pt x="456506" y="799366"/>
                </a:lnTo>
                <a:lnTo>
                  <a:pt x="456728" y="799714"/>
                </a:lnTo>
                <a:lnTo>
                  <a:pt x="457180" y="800422"/>
                </a:lnTo>
                <a:lnTo>
                  <a:pt x="458594" y="801301"/>
                </a:lnTo>
                <a:lnTo>
                  <a:pt x="460690" y="801500"/>
                </a:lnTo>
                <a:lnTo>
                  <a:pt x="461650" y="801987"/>
                </a:lnTo>
                <a:lnTo>
                  <a:pt x="462661" y="802502"/>
                </a:lnTo>
                <a:lnTo>
                  <a:pt x="464806" y="804747"/>
                </a:lnTo>
                <a:lnTo>
                  <a:pt x="465679" y="805148"/>
                </a:lnTo>
                <a:lnTo>
                  <a:pt x="466590" y="805567"/>
                </a:lnTo>
                <a:lnTo>
                  <a:pt x="467563" y="805298"/>
                </a:lnTo>
                <a:lnTo>
                  <a:pt x="468137" y="805141"/>
                </a:lnTo>
                <a:lnTo>
                  <a:pt x="469391" y="805240"/>
                </a:lnTo>
                <a:lnTo>
                  <a:pt x="471530" y="805410"/>
                </a:lnTo>
                <a:lnTo>
                  <a:pt x="474703" y="806227"/>
                </a:lnTo>
                <a:lnTo>
                  <a:pt x="475473" y="806427"/>
                </a:lnTo>
                <a:lnTo>
                  <a:pt x="475969" y="806244"/>
                </a:lnTo>
                <a:lnTo>
                  <a:pt x="476358" y="805730"/>
                </a:lnTo>
                <a:lnTo>
                  <a:pt x="476719" y="805238"/>
                </a:lnTo>
                <a:lnTo>
                  <a:pt x="477414" y="802161"/>
                </a:lnTo>
                <a:lnTo>
                  <a:pt x="477980" y="801400"/>
                </a:lnTo>
                <a:lnTo>
                  <a:pt x="478474" y="800740"/>
                </a:lnTo>
                <a:lnTo>
                  <a:pt x="480943" y="799855"/>
                </a:lnTo>
                <a:lnTo>
                  <a:pt x="481195" y="799765"/>
                </a:lnTo>
                <a:lnTo>
                  <a:pt x="482684" y="798658"/>
                </a:lnTo>
                <a:lnTo>
                  <a:pt x="483430" y="796856"/>
                </a:lnTo>
                <a:lnTo>
                  <a:pt x="484629" y="793957"/>
                </a:lnTo>
                <a:lnTo>
                  <a:pt x="484266" y="792244"/>
                </a:lnTo>
                <a:lnTo>
                  <a:pt x="483971" y="790854"/>
                </a:lnTo>
                <a:lnTo>
                  <a:pt x="486256" y="790496"/>
                </a:lnTo>
                <a:lnTo>
                  <a:pt x="487072" y="789866"/>
                </a:lnTo>
                <a:lnTo>
                  <a:pt x="489663" y="787899"/>
                </a:lnTo>
                <a:lnTo>
                  <a:pt x="491524" y="787487"/>
                </a:lnTo>
                <a:lnTo>
                  <a:pt x="491661" y="787366"/>
                </a:lnTo>
                <a:lnTo>
                  <a:pt x="492706" y="786442"/>
                </a:lnTo>
                <a:lnTo>
                  <a:pt x="493686" y="784181"/>
                </a:lnTo>
                <a:lnTo>
                  <a:pt x="493831" y="783844"/>
                </a:lnTo>
                <a:lnTo>
                  <a:pt x="494086" y="783592"/>
                </a:lnTo>
                <a:lnTo>
                  <a:pt x="494515" y="783169"/>
                </a:lnTo>
                <a:lnTo>
                  <a:pt x="495782" y="782752"/>
                </a:lnTo>
                <a:lnTo>
                  <a:pt x="497113" y="782313"/>
                </a:lnTo>
                <a:lnTo>
                  <a:pt x="500273" y="780660"/>
                </a:lnTo>
                <a:lnTo>
                  <a:pt x="502502" y="779619"/>
                </a:lnTo>
                <a:lnTo>
                  <a:pt x="503890" y="775537"/>
                </a:lnTo>
                <a:lnTo>
                  <a:pt x="506113" y="774931"/>
                </a:lnTo>
                <a:lnTo>
                  <a:pt x="506166" y="774740"/>
                </a:lnTo>
                <a:lnTo>
                  <a:pt x="506557" y="773322"/>
                </a:lnTo>
                <a:lnTo>
                  <a:pt x="507511" y="772060"/>
                </a:lnTo>
                <a:lnTo>
                  <a:pt x="508237" y="771098"/>
                </a:lnTo>
                <a:lnTo>
                  <a:pt x="515722" y="768789"/>
                </a:lnTo>
                <a:lnTo>
                  <a:pt x="516232" y="769087"/>
                </a:lnTo>
                <a:lnTo>
                  <a:pt x="517016" y="769543"/>
                </a:lnTo>
                <a:lnTo>
                  <a:pt x="517571" y="769484"/>
                </a:lnTo>
                <a:lnTo>
                  <a:pt x="517697" y="769051"/>
                </a:lnTo>
                <a:lnTo>
                  <a:pt x="517500" y="768781"/>
                </a:lnTo>
                <a:lnTo>
                  <a:pt x="516962" y="768054"/>
                </a:lnTo>
                <a:lnTo>
                  <a:pt x="516314" y="767748"/>
                </a:lnTo>
                <a:lnTo>
                  <a:pt x="516162" y="767676"/>
                </a:lnTo>
                <a:lnTo>
                  <a:pt x="516278" y="767391"/>
                </a:lnTo>
                <a:lnTo>
                  <a:pt x="516415" y="767059"/>
                </a:lnTo>
                <a:lnTo>
                  <a:pt x="517034" y="766814"/>
                </a:lnTo>
                <a:lnTo>
                  <a:pt x="519131" y="767249"/>
                </a:lnTo>
                <a:lnTo>
                  <a:pt x="518685" y="769056"/>
                </a:lnTo>
                <a:lnTo>
                  <a:pt x="519053" y="769430"/>
                </a:lnTo>
                <a:lnTo>
                  <a:pt x="520112" y="769110"/>
                </a:lnTo>
                <a:lnTo>
                  <a:pt x="521044" y="768827"/>
                </a:lnTo>
                <a:lnTo>
                  <a:pt x="521422" y="768711"/>
                </a:lnTo>
                <a:lnTo>
                  <a:pt x="521651" y="768642"/>
                </a:lnTo>
                <a:lnTo>
                  <a:pt x="523291" y="767015"/>
                </a:lnTo>
                <a:lnTo>
                  <a:pt x="523435" y="766870"/>
                </a:lnTo>
                <a:lnTo>
                  <a:pt x="524946" y="765251"/>
                </a:lnTo>
                <a:lnTo>
                  <a:pt x="528355" y="763349"/>
                </a:lnTo>
                <a:lnTo>
                  <a:pt x="528360" y="762443"/>
                </a:lnTo>
                <a:lnTo>
                  <a:pt x="528389" y="761418"/>
                </a:lnTo>
                <a:lnTo>
                  <a:pt x="529295" y="760939"/>
                </a:lnTo>
                <a:lnTo>
                  <a:pt x="531078" y="762190"/>
                </a:lnTo>
                <a:lnTo>
                  <a:pt x="532747" y="762077"/>
                </a:lnTo>
                <a:lnTo>
                  <a:pt x="533010" y="761871"/>
                </a:lnTo>
                <a:lnTo>
                  <a:pt x="535105" y="760233"/>
                </a:lnTo>
                <a:lnTo>
                  <a:pt x="536773" y="759997"/>
                </a:lnTo>
                <a:lnTo>
                  <a:pt x="540120" y="758343"/>
                </a:lnTo>
                <a:lnTo>
                  <a:pt x="541717" y="759283"/>
                </a:lnTo>
                <a:lnTo>
                  <a:pt x="543460" y="759376"/>
                </a:lnTo>
                <a:lnTo>
                  <a:pt x="545668" y="759495"/>
                </a:lnTo>
                <a:lnTo>
                  <a:pt x="547159" y="758815"/>
                </a:lnTo>
                <a:lnTo>
                  <a:pt x="548083" y="758393"/>
                </a:lnTo>
                <a:lnTo>
                  <a:pt x="551729" y="757860"/>
                </a:lnTo>
                <a:lnTo>
                  <a:pt x="552079" y="757625"/>
                </a:lnTo>
                <a:lnTo>
                  <a:pt x="553907" y="756405"/>
                </a:lnTo>
                <a:lnTo>
                  <a:pt x="554396" y="756079"/>
                </a:lnTo>
                <a:lnTo>
                  <a:pt x="555950" y="756278"/>
                </a:lnTo>
                <a:lnTo>
                  <a:pt x="556432" y="756340"/>
                </a:lnTo>
                <a:lnTo>
                  <a:pt x="557876" y="758493"/>
                </a:lnTo>
                <a:lnTo>
                  <a:pt x="558561" y="758743"/>
                </a:lnTo>
                <a:lnTo>
                  <a:pt x="559146" y="757180"/>
                </a:lnTo>
                <a:lnTo>
                  <a:pt x="559269" y="756854"/>
                </a:lnTo>
                <a:lnTo>
                  <a:pt x="561061" y="756682"/>
                </a:lnTo>
                <a:lnTo>
                  <a:pt x="562725" y="756879"/>
                </a:lnTo>
                <a:lnTo>
                  <a:pt x="567019" y="760875"/>
                </a:lnTo>
                <a:lnTo>
                  <a:pt x="568625" y="761196"/>
                </a:lnTo>
                <a:lnTo>
                  <a:pt x="571449" y="760592"/>
                </a:lnTo>
                <a:lnTo>
                  <a:pt x="573138" y="760231"/>
                </a:lnTo>
                <a:lnTo>
                  <a:pt x="576243" y="757585"/>
                </a:lnTo>
                <a:lnTo>
                  <a:pt x="577056" y="755979"/>
                </a:lnTo>
                <a:lnTo>
                  <a:pt x="578105" y="755902"/>
                </a:lnTo>
                <a:lnTo>
                  <a:pt x="580144" y="755752"/>
                </a:lnTo>
                <a:lnTo>
                  <a:pt x="580952" y="755137"/>
                </a:lnTo>
                <a:lnTo>
                  <a:pt x="581513" y="754636"/>
                </a:lnTo>
                <a:lnTo>
                  <a:pt x="583438" y="752920"/>
                </a:lnTo>
                <a:lnTo>
                  <a:pt x="584607" y="753421"/>
                </a:lnTo>
                <a:lnTo>
                  <a:pt x="587414" y="753669"/>
                </a:lnTo>
                <a:lnTo>
                  <a:pt x="587692" y="753694"/>
                </a:lnTo>
                <a:lnTo>
                  <a:pt x="589221" y="752896"/>
                </a:lnTo>
                <a:lnTo>
                  <a:pt x="589924" y="752529"/>
                </a:lnTo>
                <a:lnTo>
                  <a:pt x="590362" y="752005"/>
                </a:lnTo>
                <a:lnTo>
                  <a:pt x="592038" y="750002"/>
                </a:lnTo>
                <a:lnTo>
                  <a:pt x="592282" y="749937"/>
                </a:lnTo>
                <a:lnTo>
                  <a:pt x="594763" y="749277"/>
                </a:lnTo>
                <a:lnTo>
                  <a:pt x="598767" y="747532"/>
                </a:lnTo>
                <a:lnTo>
                  <a:pt x="602193" y="746038"/>
                </a:lnTo>
                <a:lnTo>
                  <a:pt x="602732" y="746079"/>
                </a:lnTo>
                <a:lnTo>
                  <a:pt x="603116" y="746108"/>
                </a:lnTo>
                <a:lnTo>
                  <a:pt x="604745" y="748109"/>
                </a:lnTo>
                <a:lnTo>
                  <a:pt x="606068" y="748363"/>
                </a:lnTo>
                <a:lnTo>
                  <a:pt x="608051" y="747123"/>
                </a:lnTo>
                <a:lnTo>
                  <a:pt x="608918" y="746580"/>
                </a:lnTo>
                <a:lnTo>
                  <a:pt x="610669" y="746057"/>
                </a:lnTo>
                <a:lnTo>
                  <a:pt x="611146" y="745914"/>
                </a:lnTo>
                <a:lnTo>
                  <a:pt x="611473" y="745957"/>
                </a:lnTo>
                <a:lnTo>
                  <a:pt x="612136" y="746043"/>
                </a:lnTo>
                <a:lnTo>
                  <a:pt x="615990" y="745967"/>
                </a:lnTo>
                <a:lnTo>
                  <a:pt x="616766" y="745952"/>
                </a:lnTo>
                <a:lnTo>
                  <a:pt x="618128" y="745526"/>
                </a:lnTo>
                <a:lnTo>
                  <a:pt x="620427" y="743373"/>
                </a:lnTo>
                <a:lnTo>
                  <a:pt x="620967" y="742689"/>
                </a:lnTo>
                <a:lnTo>
                  <a:pt x="621549" y="741953"/>
                </a:lnTo>
                <a:lnTo>
                  <a:pt x="621871" y="742002"/>
                </a:lnTo>
                <a:lnTo>
                  <a:pt x="622066" y="742031"/>
                </a:lnTo>
                <a:lnTo>
                  <a:pt x="622411" y="742082"/>
                </a:lnTo>
                <a:lnTo>
                  <a:pt x="623961" y="741411"/>
                </a:lnTo>
                <a:lnTo>
                  <a:pt x="625750" y="741604"/>
                </a:lnTo>
                <a:lnTo>
                  <a:pt x="627426" y="740568"/>
                </a:lnTo>
                <a:lnTo>
                  <a:pt x="628771" y="740107"/>
                </a:lnTo>
                <a:lnTo>
                  <a:pt x="630271" y="739595"/>
                </a:lnTo>
                <a:lnTo>
                  <a:pt x="630498" y="739579"/>
                </a:lnTo>
                <a:lnTo>
                  <a:pt x="633608" y="739369"/>
                </a:lnTo>
                <a:lnTo>
                  <a:pt x="634848" y="738695"/>
                </a:lnTo>
                <a:lnTo>
                  <a:pt x="636200" y="738619"/>
                </a:lnTo>
                <a:lnTo>
                  <a:pt x="638741" y="738477"/>
                </a:lnTo>
                <a:lnTo>
                  <a:pt x="641125" y="737060"/>
                </a:lnTo>
                <a:lnTo>
                  <a:pt x="641987" y="736548"/>
                </a:lnTo>
                <a:lnTo>
                  <a:pt x="642459" y="736267"/>
                </a:lnTo>
                <a:lnTo>
                  <a:pt x="642897" y="736311"/>
                </a:lnTo>
                <a:lnTo>
                  <a:pt x="644436" y="736466"/>
                </a:lnTo>
                <a:lnTo>
                  <a:pt x="648575" y="736000"/>
                </a:lnTo>
                <a:lnTo>
                  <a:pt x="653966" y="733433"/>
                </a:lnTo>
                <a:lnTo>
                  <a:pt x="654896" y="732758"/>
                </a:lnTo>
                <a:lnTo>
                  <a:pt x="657600" y="732054"/>
                </a:lnTo>
                <a:lnTo>
                  <a:pt x="661392" y="731066"/>
                </a:lnTo>
                <a:lnTo>
                  <a:pt x="661822" y="730587"/>
                </a:lnTo>
                <a:lnTo>
                  <a:pt x="662826" y="729466"/>
                </a:lnTo>
                <a:lnTo>
                  <a:pt x="665696" y="727808"/>
                </a:lnTo>
                <a:lnTo>
                  <a:pt x="666507" y="727338"/>
                </a:lnTo>
                <a:lnTo>
                  <a:pt x="667599" y="726706"/>
                </a:lnTo>
                <a:lnTo>
                  <a:pt x="669494" y="725980"/>
                </a:lnTo>
                <a:lnTo>
                  <a:pt x="670140" y="725733"/>
                </a:lnTo>
                <a:lnTo>
                  <a:pt x="671432" y="725667"/>
                </a:lnTo>
                <a:lnTo>
                  <a:pt x="673353" y="725569"/>
                </a:lnTo>
                <a:lnTo>
                  <a:pt x="676707" y="722680"/>
                </a:lnTo>
                <a:lnTo>
                  <a:pt x="678623" y="722314"/>
                </a:lnTo>
                <a:lnTo>
                  <a:pt x="679855" y="722080"/>
                </a:lnTo>
                <a:lnTo>
                  <a:pt x="679855" y="722346"/>
                </a:lnTo>
                <a:lnTo>
                  <a:pt x="683748" y="719538"/>
                </a:lnTo>
                <a:lnTo>
                  <a:pt x="684959" y="718665"/>
                </a:lnTo>
                <a:lnTo>
                  <a:pt x="686452" y="718213"/>
                </a:lnTo>
                <a:lnTo>
                  <a:pt x="691101" y="716857"/>
                </a:lnTo>
                <a:lnTo>
                  <a:pt x="691663" y="716442"/>
                </a:lnTo>
                <a:lnTo>
                  <a:pt x="692883" y="715542"/>
                </a:lnTo>
                <a:lnTo>
                  <a:pt x="694294" y="713765"/>
                </a:lnTo>
                <a:lnTo>
                  <a:pt x="695457" y="712300"/>
                </a:lnTo>
                <a:lnTo>
                  <a:pt x="696874" y="711336"/>
                </a:lnTo>
                <a:lnTo>
                  <a:pt x="697486" y="710921"/>
                </a:lnTo>
                <a:lnTo>
                  <a:pt x="699774" y="710235"/>
                </a:lnTo>
                <a:lnTo>
                  <a:pt x="702352" y="709463"/>
                </a:lnTo>
                <a:lnTo>
                  <a:pt x="704875" y="707999"/>
                </a:lnTo>
                <a:lnTo>
                  <a:pt x="705492" y="707641"/>
                </a:lnTo>
                <a:lnTo>
                  <a:pt x="706451" y="707543"/>
                </a:lnTo>
                <a:lnTo>
                  <a:pt x="708082" y="707377"/>
                </a:lnTo>
                <a:lnTo>
                  <a:pt x="712407" y="707781"/>
                </a:lnTo>
                <a:lnTo>
                  <a:pt x="715247" y="707761"/>
                </a:lnTo>
                <a:lnTo>
                  <a:pt x="717966" y="706310"/>
                </a:lnTo>
                <a:lnTo>
                  <a:pt x="719371" y="705562"/>
                </a:lnTo>
                <a:lnTo>
                  <a:pt x="719788" y="705468"/>
                </a:lnTo>
                <a:lnTo>
                  <a:pt x="721652" y="705050"/>
                </a:lnTo>
                <a:lnTo>
                  <a:pt x="721959" y="704614"/>
                </a:lnTo>
                <a:lnTo>
                  <a:pt x="722816" y="703429"/>
                </a:lnTo>
                <a:lnTo>
                  <a:pt x="724202" y="702688"/>
                </a:lnTo>
                <a:lnTo>
                  <a:pt x="727984" y="700667"/>
                </a:lnTo>
                <a:lnTo>
                  <a:pt x="734273" y="699323"/>
                </a:lnTo>
                <a:lnTo>
                  <a:pt x="738444" y="696509"/>
                </a:lnTo>
                <a:lnTo>
                  <a:pt x="738802" y="696266"/>
                </a:lnTo>
                <a:lnTo>
                  <a:pt x="739008" y="696127"/>
                </a:lnTo>
                <a:lnTo>
                  <a:pt x="741649" y="695243"/>
                </a:lnTo>
                <a:lnTo>
                  <a:pt x="741842" y="695178"/>
                </a:lnTo>
                <a:lnTo>
                  <a:pt x="742275" y="694850"/>
                </a:lnTo>
                <a:lnTo>
                  <a:pt x="745716" y="692238"/>
                </a:lnTo>
                <a:lnTo>
                  <a:pt x="748433" y="691800"/>
                </a:lnTo>
                <a:lnTo>
                  <a:pt x="749828" y="691575"/>
                </a:lnTo>
                <a:lnTo>
                  <a:pt x="750698" y="691314"/>
                </a:lnTo>
                <a:lnTo>
                  <a:pt x="754060" y="689172"/>
                </a:lnTo>
                <a:lnTo>
                  <a:pt x="754871" y="688133"/>
                </a:lnTo>
                <a:lnTo>
                  <a:pt x="755930" y="686773"/>
                </a:lnTo>
                <a:lnTo>
                  <a:pt x="758669" y="684762"/>
                </a:lnTo>
                <a:lnTo>
                  <a:pt x="759251" y="684335"/>
                </a:lnTo>
                <a:lnTo>
                  <a:pt x="761285" y="683206"/>
                </a:lnTo>
                <a:lnTo>
                  <a:pt x="764253" y="683110"/>
                </a:lnTo>
                <a:lnTo>
                  <a:pt x="766222" y="683047"/>
                </a:lnTo>
                <a:lnTo>
                  <a:pt x="774896" y="678029"/>
                </a:lnTo>
                <a:lnTo>
                  <a:pt x="775836" y="676716"/>
                </a:lnTo>
                <a:lnTo>
                  <a:pt x="779259" y="673909"/>
                </a:lnTo>
                <a:lnTo>
                  <a:pt x="780366" y="673405"/>
                </a:lnTo>
                <a:lnTo>
                  <a:pt x="781541" y="673583"/>
                </a:lnTo>
                <a:lnTo>
                  <a:pt x="781880" y="673481"/>
                </a:lnTo>
                <a:lnTo>
                  <a:pt x="782588" y="673267"/>
                </a:lnTo>
                <a:lnTo>
                  <a:pt x="782854" y="673231"/>
                </a:lnTo>
                <a:lnTo>
                  <a:pt x="783083" y="673200"/>
                </a:lnTo>
                <a:lnTo>
                  <a:pt x="784648" y="671638"/>
                </a:lnTo>
                <a:lnTo>
                  <a:pt x="786398" y="669893"/>
                </a:lnTo>
                <a:lnTo>
                  <a:pt x="789501" y="667936"/>
                </a:lnTo>
                <a:lnTo>
                  <a:pt x="793525" y="665399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F22A87E-E6ED-909A-4B65-2B7441550918}"/>
              </a:ext>
            </a:extLst>
          </p:cNvPr>
          <p:cNvSpPr/>
          <p:nvPr/>
        </p:nvSpPr>
        <p:spPr>
          <a:xfrm flipV="1">
            <a:off x="5975756" y="4183597"/>
            <a:ext cx="973293" cy="941522"/>
          </a:xfrm>
          <a:custGeom>
            <a:avLst/>
            <a:gdLst>
              <a:gd name="connsiteX0" fmla="*/ 58639 w 875899"/>
              <a:gd name="connsiteY0" fmla="*/ 5258 h 847307"/>
              <a:gd name="connsiteX1" fmla="*/ 58258 w 875899"/>
              <a:gd name="connsiteY1" fmla="*/ 5710 h 847307"/>
              <a:gd name="connsiteX2" fmla="*/ 56286 w 875899"/>
              <a:gd name="connsiteY2" fmla="*/ 8045 h 847307"/>
              <a:gd name="connsiteX3" fmla="*/ 55168 w 875899"/>
              <a:gd name="connsiteY3" fmla="*/ 8108 h 847307"/>
              <a:gd name="connsiteX4" fmla="*/ 52560 w 875899"/>
              <a:gd name="connsiteY4" fmla="*/ 6436 h 847307"/>
              <a:gd name="connsiteX5" fmla="*/ 51319 w 875899"/>
              <a:gd name="connsiteY5" fmla="*/ 6261 h 847307"/>
              <a:gd name="connsiteX6" fmla="*/ 50202 w 875899"/>
              <a:gd name="connsiteY6" fmla="*/ 7253 h 847307"/>
              <a:gd name="connsiteX7" fmla="*/ 50017 w 875899"/>
              <a:gd name="connsiteY7" fmla="*/ 8429 h 847307"/>
              <a:gd name="connsiteX8" fmla="*/ 49631 w 875899"/>
              <a:gd name="connsiteY8" fmla="*/ 8589 h 847307"/>
              <a:gd name="connsiteX9" fmla="*/ 48529 w 875899"/>
              <a:gd name="connsiteY9" fmla="*/ 9049 h 847307"/>
              <a:gd name="connsiteX10" fmla="*/ 48182 w 875899"/>
              <a:gd name="connsiteY10" fmla="*/ 10090 h 847307"/>
              <a:gd name="connsiteX11" fmla="*/ 48097 w 875899"/>
              <a:gd name="connsiteY11" fmla="*/ 10348 h 847307"/>
              <a:gd name="connsiteX12" fmla="*/ 48781 w 875899"/>
              <a:gd name="connsiteY12" fmla="*/ 11647 h 847307"/>
              <a:gd name="connsiteX13" fmla="*/ 43493 w 875899"/>
              <a:gd name="connsiteY13" fmla="*/ 15318 h 847307"/>
              <a:gd name="connsiteX14" fmla="*/ 42399 w 875899"/>
              <a:gd name="connsiteY14" fmla="*/ 18711 h 847307"/>
              <a:gd name="connsiteX15" fmla="*/ 42836 w 875899"/>
              <a:gd name="connsiteY15" fmla="*/ 19513 h 847307"/>
              <a:gd name="connsiteX16" fmla="*/ 41907 w 875899"/>
              <a:gd name="connsiteY16" fmla="*/ 21433 h 847307"/>
              <a:gd name="connsiteX17" fmla="*/ 41370 w 875899"/>
              <a:gd name="connsiteY17" fmla="*/ 24674 h 847307"/>
              <a:gd name="connsiteX18" fmla="*/ 40739 w 875899"/>
              <a:gd name="connsiteY18" fmla="*/ 28485 h 847307"/>
              <a:gd name="connsiteX19" fmla="*/ 42479 w 875899"/>
              <a:gd name="connsiteY19" fmla="*/ 29658 h 847307"/>
              <a:gd name="connsiteX20" fmla="*/ 41426 w 875899"/>
              <a:gd name="connsiteY20" fmla="*/ 31082 h 847307"/>
              <a:gd name="connsiteX21" fmla="*/ 41366 w 875899"/>
              <a:gd name="connsiteY21" fmla="*/ 31949 h 847307"/>
              <a:gd name="connsiteX22" fmla="*/ 41864 w 875899"/>
              <a:gd name="connsiteY22" fmla="*/ 33000 h 847307"/>
              <a:gd name="connsiteX23" fmla="*/ 44721 w 875899"/>
              <a:gd name="connsiteY23" fmla="*/ 34602 h 847307"/>
              <a:gd name="connsiteX24" fmla="*/ 45656 w 875899"/>
              <a:gd name="connsiteY24" fmla="*/ 37384 h 847307"/>
              <a:gd name="connsiteX25" fmla="*/ 45177 w 875899"/>
              <a:gd name="connsiteY25" fmla="*/ 37539 h 847307"/>
              <a:gd name="connsiteX26" fmla="*/ 43733 w 875899"/>
              <a:gd name="connsiteY26" fmla="*/ 38007 h 847307"/>
              <a:gd name="connsiteX27" fmla="*/ 43673 w 875899"/>
              <a:gd name="connsiteY27" fmla="*/ 38625 h 847307"/>
              <a:gd name="connsiteX28" fmla="*/ 44791 w 875899"/>
              <a:gd name="connsiteY28" fmla="*/ 40046 h 847307"/>
              <a:gd name="connsiteX29" fmla="*/ 44484 w 875899"/>
              <a:gd name="connsiteY29" fmla="*/ 42148 h 847307"/>
              <a:gd name="connsiteX30" fmla="*/ 45421 w 875899"/>
              <a:gd name="connsiteY30" fmla="*/ 45365 h 847307"/>
              <a:gd name="connsiteX31" fmla="*/ 44526 w 875899"/>
              <a:gd name="connsiteY31" fmla="*/ 45438 h 847307"/>
              <a:gd name="connsiteX32" fmla="*/ 43123 w 875899"/>
              <a:gd name="connsiteY32" fmla="*/ 45554 h 847307"/>
              <a:gd name="connsiteX33" fmla="*/ 42495 w 875899"/>
              <a:gd name="connsiteY33" fmla="*/ 47853 h 847307"/>
              <a:gd name="connsiteX34" fmla="*/ 42260 w 875899"/>
              <a:gd name="connsiteY34" fmla="*/ 48710 h 847307"/>
              <a:gd name="connsiteX35" fmla="*/ 42201 w 875899"/>
              <a:gd name="connsiteY35" fmla="*/ 50195 h 847307"/>
              <a:gd name="connsiteX36" fmla="*/ 42961 w 875899"/>
              <a:gd name="connsiteY36" fmla="*/ 51276 h 847307"/>
              <a:gd name="connsiteX37" fmla="*/ 43941 w 875899"/>
              <a:gd name="connsiteY37" fmla="*/ 52667 h 847307"/>
              <a:gd name="connsiteX38" fmla="*/ 43844 w 875899"/>
              <a:gd name="connsiteY38" fmla="*/ 53158 h 847307"/>
              <a:gd name="connsiteX39" fmla="*/ 43758 w 875899"/>
              <a:gd name="connsiteY39" fmla="*/ 53594 h 847307"/>
              <a:gd name="connsiteX40" fmla="*/ 44999 w 875899"/>
              <a:gd name="connsiteY40" fmla="*/ 53840 h 847307"/>
              <a:gd name="connsiteX41" fmla="*/ 44654 w 875899"/>
              <a:gd name="connsiteY41" fmla="*/ 56865 h 847307"/>
              <a:gd name="connsiteX42" fmla="*/ 44631 w 875899"/>
              <a:gd name="connsiteY42" fmla="*/ 57057 h 847307"/>
              <a:gd name="connsiteX43" fmla="*/ 44325 w 875899"/>
              <a:gd name="connsiteY43" fmla="*/ 59409 h 847307"/>
              <a:gd name="connsiteX44" fmla="*/ 44480 w 875899"/>
              <a:gd name="connsiteY44" fmla="*/ 59796 h 847307"/>
              <a:gd name="connsiteX45" fmla="*/ 44948 w 875899"/>
              <a:gd name="connsiteY45" fmla="*/ 60954 h 847307"/>
              <a:gd name="connsiteX46" fmla="*/ 46873 w 875899"/>
              <a:gd name="connsiteY46" fmla="*/ 62249 h 847307"/>
              <a:gd name="connsiteX47" fmla="*/ 49674 w 875899"/>
              <a:gd name="connsiteY47" fmla="*/ 67627 h 847307"/>
              <a:gd name="connsiteX48" fmla="*/ 50547 w 875899"/>
              <a:gd name="connsiteY48" fmla="*/ 70904 h 847307"/>
              <a:gd name="connsiteX49" fmla="*/ 51603 w 875899"/>
              <a:gd name="connsiteY49" fmla="*/ 71707 h 847307"/>
              <a:gd name="connsiteX50" fmla="*/ 52412 w 875899"/>
              <a:gd name="connsiteY50" fmla="*/ 73932 h 847307"/>
              <a:gd name="connsiteX51" fmla="*/ 53655 w 875899"/>
              <a:gd name="connsiteY51" fmla="*/ 74920 h 847307"/>
              <a:gd name="connsiteX52" fmla="*/ 53760 w 875899"/>
              <a:gd name="connsiteY52" fmla="*/ 75476 h 847307"/>
              <a:gd name="connsiteX53" fmla="*/ 53967 w 875899"/>
              <a:gd name="connsiteY53" fmla="*/ 76589 h 847307"/>
              <a:gd name="connsiteX54" fmla="*/ 52728 w 875899"/>
              <a:gd name="connsiteY54" fmla="*/ 76963 h 847307"/>
              <a:gd name="connsiteX55" fmla="*/ 52108 w 875899"/>
              <a:gd name="connsiteY55" fmla="*/ 77150 h 847307"/>
              <a:gd name="connsiteX56" fmla="*/ 51878 w 875899"/>
              <a:gd name="connsiteY56" fmla="*/ 77479 h 847307"/>
              <a:gd name="connsiteX57" fmla="*/ 51673 w 875899"/>
              <a:gd name="connsiteY57" fmla="*/ 77770 h 847307"/>
              <a:gd name="connsiteX58" fmla="*/ 51914 w 875899"/>
              <a:gd name="connsiteY58" fmla="*/ 78061 h 847307"/>
              <a:gd name="connsiteX59" fmla="*/ 52234 w 875899"/>
              <a:gd name="connsiteY59" fmla="*/ 78448 h 847307"/>
              <a:gd name="connsiteX60" fmla="*/ 52648 w 875899"/>
              <a:gd name="connsiteY60" fmla="*/ 78507 h 847307"/>
              <a:gd name="connsiteX61" fmla="*/ 53102 w 875899"/>
              <a:gd name="connsiteY61" fmla="*/ 78571 h 847307"/>
              <a:gd name="connsiteX62" fmla="*/ 53040 w 875899"/>
              <a:gd name="connsiteY62" fmla="*/ 79066 h 847307"/>
              <a:gd name="connsiteX63" fmla="*/ 52421 w 875899"/>
              <a:gd name="connsiteY63" fmla="*/ 79500 h 847307"/>
              <a:gd name="connsiteX64" fmla="*/ 52298 w 875899"/>
              <a:gd name="connsiteY64" fmla="*/ 80366 h 847307"/>
              <a:gd name="connsiteX65" fmla="*/ 52471 w 875899"/>
              <a:gd name="connsiteY65" fmla="*/ 80739 h 847307"/>
              <a:gd name="connsiteX66" fmla="*/ 52672 w 875899"/>
              <a:gd name="connsiteY66" fmla="*/ 81171 h 847307"/>
              <a:gd name="connsiteX67" fmla="*/ 54038 w 875899"/>
              <a:gd name="connsiteY67" fmla="*/ 81848 h 847307"/>
              <a:gd name="connsiteX68" fmla="*/ 53910 w 875899"/>
              <a:gd name="connsiteY68" fmla="*/ 82871 h 847307"/>
              <a:gd name="connsiteX69" fmla="*/ 53793 w 875899"/>
              <a:gd name="connsiteY69" fmla="*/ 83828 h 847307"/>
              <a:gd name="connsiteX70" fmla="*/ 55531 w 875899"/>
              <a:gd name="connsiteY70" fmla="*/ 84506 h 847307"/>
              <a:gd name="connsiteX71" fmla="*/ 55730 w 875899"/>
              <a:gd name="connsiteY71" fmla="*/ 85031 h 847307"/>
              <a:gd name="connsiteX72" fmla="*/ 56590 w 875899"/>
              <a:gd name="connsiteY72" fmla="*/ 87288 h 847307"/>
              <a:gd name="connsiteX73" fmla="*/ 56221 w 875899"/>
              <a:gd name="connsiteY73" fmla="*/ 89392 h 847307"/>
              <a:gd name="connsiteX74" fmla="*/ 56656 w 875899"/>
              <a:gd name="connsiteY74" fmla="*/ 90381 h 847307"/>
              <a:gd name="connsiteX75" fmla="*/ 55729 w 875899"/>
              <a:gd name="connsiteY75" fmla="*/ 91992 h 847307"/>
              <a:gd name="connsiteX76" fmla="*/ 55864 w 875899"/>
              <a:gd name="connsiteY76" fmla="*/ 92532 h 847307"/>
              <a:gd name="connsiteX77" fmla="*/ 56041 w 875899"/>
              <a:gd name="connsiteY77" fmla="*/ 93228 h 847307"/>
              <a:gd name="connsiteX78" fmla="*/ 55925 w 875899"/>
              <a:gd name="connsiteY78" fmla="*/ 93753 h 847307"/>
              <a:gd name="connsiteX79" fmla="*/ 55794 w 875899"/>
              <a:gd name="connsiteY79" fmla="*/ 94343 h 847307"/>
              <a:gd name="connsiteX80" fmla="*/ 54059 w 875899"/>
              <a:gd name="connsiteY80" fmla="*/ 95831 h 847307"/>
              <a:gd name="connsiteX81" fmla="*/ 53936 w 875899"/>
              <a:gd name="connsiteY81" fmla="*/ 96449 h 847307"/>
              <a:gd name="connsiteX82" fmla="*/ 54806 w 875899"/>
              <a:gd name="connsiteY82" fmla="*/ 97685 h 847307"/>
              <a:gd name="connsiteX83" fmla="*/ 54312 w 875899"/>
              <a:gd name="connsiteY83" fmla="*/ 99729 h 847307"/>
              <a:gd name="connsiteX84" fmla="*/ 55434 w 875899"/>
              <a:gd name="connsiteY84" fmla="*/ 102326 h 847307"/>
              <a:gd name="connsiteX85" fmla="*/ 55061 w 875899"/>
              <a:gd name="connsiteY85" fmla="*/ 102759 h 847307"/>
              <a:gd name="connsiteX86" fmla="*/ 54666 w 875899"/>
              <a:gd name="connsiteY86" fmla="*/ 102823 h 847307"/>
              <a:gd name="connsiteX87" fmla="*/ 54224 w 875899"/>
              <a:gd name="connsiteY87" fmla="*/ 102893 h 847307"/>
              <a:gd name="connsiteX88" fmla="*/ 53884 w 875899"/>
              <a:gd name="connsiteY88" fmla="*/ 102947 h 847307"/>
              <a:gd name="connsiteX89" fmla="*/ 53639 w 875899"/>
              <a:gd name="connsiteY89" fmla="*/ 104803 h 847307"/>
              <a:gd name="connsiteX90" fmla="*/ 53688 w 875899"/>
              <a:gd name="connsiteY90" fmla="*/ 105063 h 847307"/>
              <a:gd name="connsiteX91" fmla="*/ 53825 w 875899"/>
              <a:gd name="connsiteY91" fmla="*/ 105792 h 847307"/>
              <a:gd name="connsiteX92" fmla="*/ 54757 w 875899"/>
              <a:gd name="connsiteY92" fmla="*/ 106720 h 847307"/>
              <a:gd name="connsiteX93" fmla="*/ 55379 w 875899"/>
              <a:gd name="connsiteY93" fmla="*/ 107338 h 847307"/>
              <a:gd name="connsiteX94" fmla="*/ 55009 w 875899"/>
              <a:gd name="connsiteY94" fmla="*/ 108513 h 847307"/>
              <a:gd name="connsiteX95" fmla="*/ 56127 w 875899"/>
              <a:gd name="connsiteY95" fmla="*/ 109749 h 847307"/>
              <a:gd name="connsiteX96" fmla="*/ 56299 w 875899"/>
              <a:gd name="connsiteY96" fmla="*/ 110544 h 847307"/>
              <a:gd name="connsiteX97" fmla="*/ 56005 w 875899"/>
              <a:gd name="connsiteY97" fmla="*/ 110987 h 847307"/>
              <a:gd name="connsiteX98" fmla="*/ 53776 w 875899"/>
              <a:gd name="connsiteY98" fmla="*/ 113775 h 847307"/>
              <a:gd name="connsiteX99" fmla="*/ 53938 w 875899"/>
              <a:gd name="connsiteY99" fmla="*/ 114738 h 847307"/>
              <a:gd name="connsiteX100" fmla="*/ 54026 w 875899"/>
              <a:gd name="connsiteY100" fmla="*/ 115260 h 847307"/>
              <a:gd name="connsiteX101" fmla="*/ 53717 w 875899"/>
              <a:gd name="connsiteY101" fmla="*/ 116004 h 847307"/>
              <a:gd name="connsiteX102" fmla="*/ 52540 w 875899"/>
              <a:gd name="connsiteY102" fmla="*/ 116748 h 847307"/>
              <a:gd name="connsiteX103" fmla="*/ 52604 w 875899"/>
              <a:gd name="connsiteY103" fmla="*/ 117569 h 847307"/>
              <a:gd name="connsiteX104" fmla="*/ 52666 w 875899"/>
              <a:gd name="connsiteY104" fmla="*/ 118357 h 847307"/>
              <a:gd name="connsiteX105" fmla="*/ 51240 w 875899"/>
              <a:gd name="connsiteY105" fmla="*/ 119102 h 847307"/>
              <a:gd name="connsiteX106" fmla="*/ 51014 w 875899"/>
              <a:gd name="connsiteY106" fmla="*/ 119784 h 847307"/>
              <a:gd name="connsiteX107" fmla="*/ 51461 w 875899"/>
              <a:gd name="connsiteY107" fmla="*/ 122222 h 847307"/>
              <a:gd name="connsiteX108" fmla="*/ 51932 w 875899"/>
              <a:gd name="connsiteY108" fmla="*/ 124608 h 847307"/>
              <a:gd name="connsiteX109" fmla="*/ 50754 w 875899"/>
              <a:gd name="connsiteY109" fmla="*/ 125909 h 847307"/>
              <a:gd name="connsiteX110" fmla="*/ 50756 w 875899"/>
              <a:gd name="connsiteY110" fmla="*/ 126467 h 847307"/>
              <a:gd name="connsiteX111" fmla="*/ 52463 w 875899"/>
              <a:gd name="connsiteY111" fmla="*/ 126524 h 847307"/>
              <a:gd name="connsiteX112" fmla="*/ 52494 w 875899"/>
              <a:gd name="connsiteY112" fmla="*/ 127824 h 847307"/>
              <a:gd name="connsiteX113" fmla="*/ 53302 w 875899"/>
              <a:gd name="connsiteY113" fmla="*/ 128133 h 847307"/>
              <a:gd name="connsiteX114" fmla="*/ 54170 w 875899"/>
              <a:gd name="connsiteY114" fmla="*/ 129183 h 847307"/>
              <a:gd name="connsiteX115" fmla="*/ 56093 w 875899"/>
              <a:gd name="connsiteY115" fmla="*/ 128746 h 847307"/>
              <a:gd name="connsiteX116" fmla="*/ 56307 w 875899"/>
              <a:gd name="connsiteY116" fmla="*/ 129006 h 847307"/>
              <a:gd name="connsiteX117" fmla="*/ 56652 w 875899"/>
              <a:gd name="connsiteY117" fmla="*/ 129427 h 847307"/>
              <a:gd name="connsiteX118" fmla="*/ 57275 w 875899"/>
              <a:gd name="connsiteY118" fmla="*/ 130910 h 847307"/>
              <a:gd name="connsiteX119" fmla="*/ 58394 w 875899"/>
              <a:gd name="connsiteY119" fmla="*/ 131897 h 847307"/>
              <a:gd name="connsiteX120" fmla="*/ 57960 w 875899"/>
              <a:gd name="connsiteY120" fmla="*/ 133074 h 847307"/>
              <a:gd name="connsiteX121" fmla="*/ 58646 w 875899"/>
              <a:gd name="connsiteY121" fmla="*/ 134340 h 847307"/>
              <a:gd name="connsiteX122" fmla="*/ 59267 w 875899"/>
              <a:gd name="connsiteY122" fmla="*/ 135486 h 847307"/>
              <a:gd name="connsiteX123" fmla="*/ 59659 w 875899"/>
              <a:gd name="connsiteY123" fmla="*/ 135534 h 847307"/>
              <a:gd name="connsiteX124" fmla="*/ 59923 w 875899"/>
              <a:gd name="connsiteY124" fmla="*/ 135566 h 847307"/>
              <a:gd name="connsiteX125" fmla="*/ 60259 w 875899"/>
              <a:gd name="connsiteY125" fmla="*/ 135607 h 847307"/>
              <a:gd name="connsiteX126" fmla="*/ 60416 w 875899"/>
              <a:gd name="connsiteY126" fmla="*/ 135795 h 847307"/>
              <a:gd name="connsiteX127" fmla="*/ 60881 w 875899"/>
              <a:gd name="connsiteY127" fmla="*/ 136350 h 847307"/>
              <a:gd name="connsiteX128" fmla="*/ 60510 w 875899"/>
              <a:gd name="connsiteY128" fmla="*/ 137216 h 847307"/>
              <a:gd name="connsiteX129" fmla="*/ 60760 w 875899"/>
              <a:gd name="connsiteY129" fmla="*/ 138515 h 847307"/>
              <a:gd name="connsiteX130" fmla="*/ 62249 w 875899"/>
              <a:gd name="connsiteY130" fmla="*/ 139626 h 847307"/>
              <a:gd name="connsiteX131" fmla="*/ 63371 w 875899"/>
              <a:gd name="connsiteY131" fmla="*/ 142843 h 847307"/>
              <a:gd name="connsiteX132" fmla="*/ 62289 w 875899"/>
              <a:gd name="connsiteY132" fmla="*/ 144640 h 847307"/>
              <a:gd name="connsiteX133" fmla="*/ 61206 w 875899"/>
              <a:gd name="connsiteY133" fmla="*/ 146435 h 847307"/>
              <a:gd name="connsiteX134" fmla="*/ 60835 w 875899"/>
              <a:gd name="connsiteY134" fmla="*/ 147737 h 847307"/>
              <a:gd name="connsiteX135" fmla="*/ 61000 w 875899"/>
              <a:gd name="connsiteY135" fmla="*/ 148284 h 847307"/>
              <a:gd name="connsiteX136" fmla="*/ 61209 w 875899"/>
              <a:gd name="connsiteY136" fmla="*/ 148973 h 847307"/>
              <a:gd name="connsiteX137" fmla="*/ 60956 w 875899"/>
              <a:gd name="connsiteY137" fmla="*/ 149408 h 847307"/>
              <a:gd name="connsiteX138" fmla="*/ 60776 w 875899"/>
              <a:gd name="connsiteY138" fmla="*/ 149717 h 847307"/>
              <a:gd name="connsiteX139" fmla="*/ 60371 w 875899"/>
              <a:gd name="connsiteY139" fmla="*/ 149717 h 847307"/>
              <a:gd name="connsiteX140" fmla="*/ 60197 w 875899"/>
              <a:gd name="connsiteY140" fmla="*/ 149718 h 847307"/>
              <a:gd name="connsiteX141" fmla="*/ 59784 w 875899"/>
              <a:gd name="connsiteY141" fmla="*/ 149718 h 847307"/>
              <a:gd name="connsiteX142" fmla="*/ 59535 w 875899"/>
              <a:gd name="connsiteY142" fmla="*/ 148729 h 847307"/>
              <a:gd name="connsiteX143" fmla="*/ 58729 w 875899"/>
              <a:gd name="connsiteY143" fmla="*/ 148916 h 847307"/>
              <a:gd name="connsiteX144" fmla="*/ 57370 w 875899"/>
              <a:gd name="connsiteY144" fmla="*/ 152755 h 847307"/>
              <a:gd name="connsiteX145" fmla="*/ 57496 w 875899"/>
              <a:gd name="connsiteY145" fmla="*/ 153218 h 847307"/>
              <a:gd name="connsiteX146" fmla="*/ 57557 w 875899"/>
              <a:gd name="connsiteY146" fmla="*/ 153435 h 847307"/>
              <a:gd name="connsiteX147" fmla="*/ 58507 w 875899"/>
              <a:gd name="connsiteY147" fmla="*/ 154519 h 847307"/>
              <a:gd name="connsiteX148" fmla="*/ 59234 w 875899"/>
              <a:gd name="connsiteY148" fmla="*/ 155351 h 847307"/>
              <a:gd name="connsiteX149" fmla="*/ 58368 w 875899"/>
              <a:gd name="connsiteY149" fmla="*/ 156591 h 847307"/>
              <a:gd name="connsiteX150" fmla="*/ 58822 w 875899"/>
              <a:gd name="connsiteY150" fmla="*/ 157126 h 847307"/>
              <a:gd name="connsiteX151" fmla="*/ 60848 w 875899"/>
              <a:gd name="connsiteY151" fmla="*/ 157946 h 847307"/>
              <a:gd name="connsiteX152" fmla="*/ 60851 w 875899"/>
              <a:gd name="connsiteY152" fmla="*/ 158690 h 847307"/>
              <a:gd name="connsiteX153" fmla="*/ 61371 w 875899"/>
              <a:gd name="connsiteY153" fmla="*/ 159480 h 847307"/>
              <a:gd name="connsiteX154" fmla="*/ 61895 w 875899"/>
              <a:gd name="connsiteY154" fmla="*/ 160273 h 847307"/>
              <a:gd name="connsiteX155" fmla="*/ 61998 w 875899"/>
              <a:gd name="connsiteY155" fmla="*/ 160430 h 847307"/>
              <a:gd name="connsiteX156" fmla="*/ 61973 w 875899"/>
              <a:gd name="connsiteY156" fmla="*/ 161215 h 847307"/>
              <a:gd name="connsiteX157" fmla="*/ 61911 w 875899"/>
              <a:gd name="connsiteY157" fmla="*/ 161969 h 847307"/>
              <a:gd name="connsiteX158" fmla="*/ 62655 w 875899"/>
              <a:gd name="connsiteY158" fmla="*/ 163265 h 847307"/>
              <a:gd name="connsiteX159" fmla="*/ 63402 w 875899"/>
              <a:gd name="connsiteY159" fmla="*/ 164565 h 847307"/>
              <a:gd name="connsiteX160" fmla="*/ 63440 w 875899"/>
              <a:gd name="connsiteY160" fmla="*/ 164739 h 847307"/>
              <a:gd name="connsiteX161" fmla="*/ 63716 w 875899"/>
              <a:gd name="connsiteY161" fmla="*/ 166050 h 847307"/>
              <a:gd name="connsiteX162" fmla="*/ 61486 w 875899"/>
              <a:gd name="connsiteY162" fmla="*/ 167911 h 847307"/>
              <a:gd name="connsiteX163" fmla="*/ 61986 w 875899"/>
              <a:gd name="connsiteY163" fmla="*/ 170880 h 847307"/>
              <a:gd name="connsiteX164" fmla="*/ 61491 w 875899"/>
              <a:gd name="connsiteY164" fmla="*/ 171500 h 847307"/>
              <a:gd name="connsiteX165" fmla="*/ 58948 w 875899"/>
              <a:gd name="connsiteY165" fmla="*/ 171567 h 847307"/>
              <a:gd name="connsiteX166" fmla="*/ 57833 w 875899"/>
              <a:gd name="connsiteY166" fmla="*/ 172250 h 847307"/>
              <a:gd name="connsiteX167" fmla="*/ 55787 w 875899"/>
              <a:gd name="connsiteY167" fmla="*/ 173429 h 847307"/>
              <a:gd name="connsiteX168" fmla="*/ 56661 w 875899"/>
              <a:gd name="connsiteY168" fmla="*/ 176028 h 847307"/>
              <a:gd name="connsiteX169" fmla="*/ 56042 w 875899"/>
              <a:gd name="connsiteY169" fmla="*/ 177762 h 847307"/>
              <a:gd name="connsiteX170" fmla="*/ 56870 w 875899"/>
              <a:gd name="connsiteY170" fmla="*/ 179680 h 847307"/>
              <a:gd name="connsiteX171" fmla="*/ 57163 w 875899"/>
              <a:gd name="connsiteY171" fmla="*/ 180359 h 847307"/>
              <a:gd name="connsiteX172" fmla="*/ 57208 w 875899"/>
              <a:gd name="connsiteY172" fmla="*/ 180648 h 847307"/>
              <a:gd name="connsiteX173" fmla="*/ 57476 w 875899"/>
              <a:gd name="connsiteY173" fmla="*/ 182339 h 847307"/>
              <a:gd name="connsiteX174" fmla="*/ 58039 w 875899"/>
              <a:gd name="connsiteY174" fmla="*/ 186299 h 847307"/>
              <a:gd name="connsiteX175" fmla="*/ 58027 w 875899"/>
              <a:gd name="connsiteY175" fmla="*/ 186476 h 847307"/>
              <a:gd name="connsiteX176" fmla="*/ 57857 w 875899"/>
              <a:gd name="connsiteY176" fmla="*/ 189086 h 847307"/>
              <a:gd name="connsiteX177" fmla="*/ 58301 w 875899"/>
              <a:gd name="connsiteY177" fmla="*/ 195026 h 847307"/>
              <a:gd name="connsiteX178" fmla="*/ 58565 w 875899"/>
              <a:gd name="connsiteY178" fmla="*/ 195538 h 847307"/>
              <a:gd name="connsiteX179" fmla="*/ 58910 w 875899"/>
              <a:gd name="connsiteY179" fmla="*/ 196203 h 847307"/>
              <a:gd name="connsiteX180" fmla="*/ 59295 w 875899"/>
              <a:gd name="connsiteY180" fmla="*/ 196944 h 847307"/>
              <a:gd name="connsiteX181" fmla="*/ 59170 w 875899"/>
              <a:gd name="connsiteY181" fmla="*/ 197449 h 847307"/>
              <a:gd name="connsiteX182" fmla="*/ 59110 w 875899"/>
              <a:gd name="connsiteY182" fmla="*/ 197686 h 847307"/>
              <a:gd name="connsiteX183" fmla="*/ 58024 w 875899"/>
              <a:gd name="connsiteY183" fmla="*/ 196717 h 847307"/>
              <a:gd name="connsiteX184" fmla="*/ 57671 w 875899"/>
              <a:gd name="connsiteY184" fmla="*/ 196403 h 847307"/>
              <a:gd name="connsiteX185" fmla="*/ 57310 w 875899"/>
              <a:gd name="connsiteY185" fmla="*/ 196081 h 847307"/>
              <a:gd name="connsiteX186" fmla="*/ 56938 w 875899"/>
              <a:gd name="connsiteY186" fmla="*/ 196576 h 847307"/>
              <a:gd name="connsiteX187" fmla="*/ 57449 w 875899"/>
              <a:gd name="connsiteY187" fmla="*/ 197942 h 847307"/>
              <a:gd name="connsiteX188" fmla="*/ 58371 w 875899"/>
              <a:gd name="connsiteY188" fmla="*/ 200412 h 847307"/>
              <a:gd name="connsiteX189" fmla="*/ 58543 w 875899"/>
              <a:gd name="connsiteY189" fmla="*/ 201323 h 847307"/>
              <a:gd name="connsiteX190" fmla="*/ 58745 w 875899"/>
              <a:gd name="connsiteY190" fmla="*/ 202392 h 847307"/>
              <a:gd name="connsiteX191" fmla="*/ 57692 w 875899"/>
              <a:gd name="connsiteY191" fmla="*/ 202827 h 847307"/>
              <a:gd name="connsiteX192" fmla="*/ 58130 w 875899"/>
              <a:gd name="connsiteY192" fmla="*/ 205241 h 847307"/>
              <a:gd name="connsiteX193" fmla="*/ 57821 w 875899"/>
              <a:gd name="connsiteY193" fmla="*/ 206603 h 847307"/>
              <a:gd name="connsiteX194" fmla="*/ 58010 w 875899"/>
              <a:gd name="connsiteY194" fmla="*/ 206902 h 847307"/>
              <a:gd name="connsiteX195" fmla="*/ 58153 w 875899"/>
              <a:gd name="connsiteY195" fmla="*/ 207131 h 847307"/>
              <a:gd name="connsiteX196" fmla="*/ 58753 w 875899"/>
              <a:gd name="connsiteY196" fmla="*/ 208086 h 847307"/>
              <a:gd name="connsiteX197" fmla="*/ 57454 w 875899"/>
              <a:gd name="connsiteY197" fmla="*/ 209389 h 847307"/>
              <a:gd name="connsiteX198" fmla="*/ 57073 w 875899"/>
              <a:gd name="connsiteY198" fmla="*/ 211194 h 847307"/>
              <a:gd name="connsiteX199" fmla="*/ 57024 w 875899"/>
              <a:gd name="connsiteY199" fmla="*/ 211433 h 847307"/>
              <a:gd name="connsiteX200" fmla="*/ 57151 w 875899"/>
              <a:gd name="connsiteY200" fmla="*/ 214651 h 847307"/>
              <a:gd name="connsiteX201" fmla="*/ 57836 w 875899"/>
              <a:gd name="connsiteY201" fmla="*/ 217005 h 847307"/>
              <a:gd name="connsiteX202" fmla="*/ 58086 w 875899"/>
              <a:gd name="connsiteY202" fmla="*/ 217869 h 847307"/>
              <a:gd name="connsiteX203" fmla="*/ 57578 w 875899"/>
              <a:gd name="connsiteY203" fmla="*/ 218222 h 847307"/>
              <a:gd name="connsiteX204" fmla="*/ 57282 w 875899"/>
              <a:gd name="connsiteY204" fmla="*/ 218426 h 847307"/>
              <a:gd name="connsiteX205" fmla="*/ 56181 w 875899"/>
              <a:gd name="connsiteY205" fmla="*/ 218489 h 847307"/>
              <a:gd name="connsiteX206" fmla="*/ 55088 w 875899"/>
              <a:gd name="connsiteY206" fmla="*/ 218549 h 847307"/>
              <a:gd name="connsiteX207" fmla="*/ 53809 w 875899"/>
              <a:gd name="connsiteY207" fmla="*/ 218619 h 847307"/>
              <a:gd name="connsiteX208" fmla="*/ 52571 w 875899"/>
              <a:gd name="connsiteY208" fmla="*/ 219241 h 847307"/>
              <a:gd name="connsiteX209" fmla="*/ 53129 w 875899"/>
              <a:gd name="connsiteY209" fmla="*/ 220168 h 847307"/>
              <a:gd name="connsiteX210" fmla="*/ 52573 w 875899"/>
              <a:gd name="connsiteY210" fmla="*/ 220788 h 847307"/>
              <a:gd name="connsiteX211" fmla="*/ 53070 w 875899"/>
              <a:gd name="connsiteY211" fmla="*/ 221345 h 847307"/>
              <a:gd name="connsiteX212" fmla="*/ 53011 w 875899"/>
              <a:gd name="connsiteY212" fmla="*/ 223450 h 847307"/>
              <a:gd name="connsiteX213" fmla="*/ 53510 w 875899"/>
              <a:gd name="connsiteY213" fmla="*/ 225894 h 847307"/>
              <a:gd name="connsiteX214" fmla="*/ 54010 w 875899"/>
              <a:gd name="connsiteY214" fmla="*/ 228339 h 847307"/>
              <a:gd name="connsiteX215" fmla="*/ 54106 w 875899"/>
              <a:gd name="connsiteY215" fmla="*/ 228463 h 847307"/>
              <a:gd name="connsiteX216" fmla="*/ 54880 w 875899"/>
              <a:gd name="connsiteY216" fmla="*/ 229450 h 847307"/>
              <a:gd name="connsiteX217" fmla="*/ 54823 w 875899"/>
              <a:gd name="connsiteY217" fmla="*/ 232732 h 847307"/>
              <a:gd name="connsiteX218" fmla="*/ 55444 w 875899"/>
              <a:gd name="connsiteY218" fmla="*/ 233412 h 847307"/>
              <a:gd name="connsiteX219" fmla="*/ 56064 w 875899"/>
              <a:gd name="connsiteY219" fmla="*/ 233492 h 847307"/>
              <a:gd name="connsiteX220" fmla="*/ 56374 w 875899"/>
              <a:gd name="connsiteY220" fmla="*/ 233533 h 847307"/>
              <a:gd name="connsiteX221" fmla="*/ 56517 w 875899"/>
              <a:gd name="connsiteY221" fmla="*/ 233859 h 847307"/>
              <a:gd name="connsiteX222" fmla="*/ 57066 w 875899"/>
              <a:gd name="connsiteY222" fmla="*/ 235149 h 847307"/>
              <a:gd name="connsiteX223" fmla="*/ 57100 w 875899"/>
              <a:gd name="connsiteY223" fmla="*/ 235460 h 847307"/>
              <a:gd name="connsiteX224" fmla="*/ 57244 w 875899"/>
              <a:gd name="connsiteY224" fmla="*/ 236735 h 847307"/>
              <a:gd name="connsiteX225" fmla="*/ 56227 w 875899"/>
              <a:gd name="connsiteY225" fmla="*/ 237109 h 847307"/>
              <a:gd name="connsiteX226" fmla="*/ 56056 w 875899"/>
              <a:gd name="connsiteY226" fmla="*/ 237170 h 847307"/>
              <a:gd name="connsiteX227" fmla="*/ 56109 w 875899"/>
              <a:gd name="connsiteY227" fmla="*/ 238741 h 847307"/>
              <a:gd name="connsiteX228" fmla="*/ 56090 w 875899"/>
              <a:gd name="connsiteY228" fmla="*/ 239014 h 847307"/>
              <a:gd name="connsiteX229" fmla="*/ 56661 w 875899"/>
              <a:gd name="connsiteY229" fmla="*/ 240998 h 847307"/>
              <a:gd name="connsiteX230" fmla="*/ 56883 w 875899"/>
              <a:gd name="connsiteY230" fmla="*/ 241766 h 847307"/>
              <a:gd name="connsiteX231" fmla="*/ 56641 w 875899"/>
              <a:gd name="connsiteY231" fmla="*/ 242576 h 847307"/>
              <a:gd name="connsiteX232" fmla="*/ 56512 w 875899"/>
              <a:gd name="connsiteY232" fmla="*/ 243006 h 847307"/>
              <a:gd name="connsiteX233" fmla="*/ 56647 w 875899"/>
              <a:gd name="connsiteY233" fmla="*/ 243179 h 847307"/>
              <a:gd name="connsiteX234" fmla="*/ 57382 w 875899"/>
              <a:gd name="connsiteY234" fmla="*/ 244119 h 847307"/>
              <a:gd name="connsiteX235" fmla="*/ 57073 w 875899"/>
              <a:gd name="connsiteY235" fmla="*/ 245295 h 847307"/>
              <a:gd name="connsiteX236" fmla="*/ 58193 w 875899"/>
              <a:gd name="connsiteY236" fmla="*/ 247335 h 847307"/>
              <a:gd name="connsiteX237" fmla="*/ 58078 w 875899"/>
              <a:gd name="connsiteY237" fmla="*/ 247522 h 847307"/>
              <a:gd name="connsiteX238" fmla="*/ 57697 w 875899"/>
              <a:gd name="connsiteY238" fmla="*/ 248142 h 847307"/>
              <a:gd name="connsiteX239" fmla="*/ 58256 w 875899"/>
              <a:gd name="connsiteY239" fmla="*/ 248575 h 847307"/>
              <a:gd name="connsiteX240" fmla="*/ 60550 w 875899"/>
              <a:gd name="connsiteY240" fmla="*/ 249685 h 847307"/>
              <a:gd name="connsiteX241" fmla="*/ 59748 w 875899"/>
              <a:gd name="connsiteY241" fmla="*/ 250491 h 847307"/>
              <a:gd name="connsiteX242" fmla="*/ 60642 w 875899"/>
              <a:gd name="connsiteY242" fmla="*/ 251289 h 847307"/>
              <a:gd name="connsiteX243" fmla="*/ 61546 w 875899"/>
              <a:gd name="connsiteY243" fmla="*/ 252097 h 847307"/>
              <a:gd name="connsiteX244" fmla="*/ 63219 w 875899"/>
              <a:gd name="connsiteY244" fmla="*/ 250980 h 847307"/>
              <a:gd name="connsiteX245" fmla="*/ 63553 w 875899"/>
              <a:gd name="connsiteY245" fmla="*/ 253017 h 847307"/>
              <a:gd name="connsiteX246" fmla="*/ 63595 w 875899"/>
              <a:gd name="connsiteY246" fmla="*/ 253269 h 847307"/>
              <a:gd name="connsiteX247" fmla="*/ 64110 w 875899"/>
              <a:gd name="connsiteY247" fmla="*/ 253073 h 847307"/>
              <a:gd name="connsiteX248" fmla="*/ 64678 w 875899"/>
              <a:gd name="connsiteY248" fmla="*/ 252856 h 847307"/>
              <a:gd name="connsiteX249" fmla="*/ 64895 w 875899"/>
              <a:gd name="connsiteY249" fmla="*/ 252772 h 847307"/>
              <a:gd name="connsiteX250" fmla="*/ 65260 w 875899"/>
              <a:gd name="connsiteY250" fmla="*/ 253448 h 847307"/>
              <a:gd name="connsiteX251" fmla="*/ 64591 w 875899"/>
              <a:gd name="connsiteY251" fmla="*/ 256116 h 847307"/>
              <a:gd name="connsiteX252" fmla="*/ 64839 w 875899"/>
              <a:gd name="connsiteY252" fmla="*/ 257292 h 847307"/>
              <a:gd name="connsiteX253" fmla="*/ 62673 w 875899"/>
              <a:gd name="connsiteY253" fmla="*/ 258657 h 847307"/>
              <a:gd name="connsiteX254" fmla="*/ 62902 w 875899"/>
              <a:gd name="connsiteY254" fmla="*/ 258943 h 847307"/>
              <a:gd name="connsiteX255" fmla="*/ 63417 w 875899"/>
              <a:gd name="connsiteY255" fmla="*/ 259586 h 847307"/>
              <a:gd name="connsiteX256" fmla="*/ 62488 w 875899"/>
              <a:gd name="connsiteY256" fmla="*/ 260268 h 847307"/>
              <a:gd name="connsiteX257" fmla="*/ 62490 w 875899"/>
              <a:gd name="connsiteY257" fmla="*/ 261134 h 847307"/>
              <a:gd name="connsiteX258" fmla="*/ 61581 w 875899"/>
              <a:gd name="connsiteY258" fmla="*/ 261339 h 847307"/>
              <a:gd name="connsiteX259" fmla="*/ 61375 w 875899"/>
              <a:gd name="connsiteY259" fmla="*/ 261384 h 847307"/>
              <a:gd name="connsiteX260" fmla="*/ 61252 w 875899"/>
              <a:gd name="connsiteY260" fmla="*/ 262066 h 847307"/>
              <a:gd name="connsiteX261" fmla="*/ 61505 w 875899"/>
              <a:gd name="connsiteY261" fmla="*/ 262462 h 847307"/>
              <a:gd name="connsiteX262" fmla="*/ 62557 w 875899"/>
              <a:gd name="connsiteY262" fmla="*/ 264107 h 847307"/>
              <a:gd name="connsiteX263" fmla="*/ 62002 w 875899"/>
              <a:gd name="connsiteY263" fmla="*/ 266213 h 847307"/>
              <a:gd name="connsiteX264" fmla="*/ 62436 w 875899"/>
              <a:gd name="connsiteY264" fmla="*/ 266831 h 847307"/>
              <a:gd name="connsiteX265" fmla="*/ 64297 w 875899"/>
              <a:gd name="connsiteY265" fmla="*/ 267261 h 847307"/>
              <a:gd name="connsiteX266" fmla="*/ 64704 w 875899"/>
              <a:gd name="connsiteY266" fmla="*/ 268218 h 847307"/>
              <a:gd name="connsiteX267" fmla="*/ 65665 w 875899"/>
              <a:gd name="connsiteY267" fmla="*/ 270477 h 847307"/>
              <a:gd name="connsiteX268" fmla="*/ 67588 w 875899"/>
              <a:gd name="connsiteY268" fmla="*/ 271032 h 847307"/>
              <a:gd name="connsiteX269" fmla="*/ 66102 w 875899"/>
              <a:gd name="connsiteY269" fmla="*/ 272211 h 847307"/>
              <a:gd name="connsiteX270" fmla="*/ 66219 w 875899"/>
              <a:gd name="connsiteY270" fmla="*/ 272964 h 847307"/>
              <a:gd name="connsiteX271" fmla="*/ 67737 w 875899"/>
              <a:gd name="connsiteY271" fmla="*/ 274052 h 847307"/>
              <a:gd name="connsiteX272" fmla="*/ 68026 w 875899"/>
              <a:gd name="connsiteY272" fmla="*/ 274251 h 847307"/>
              <a:gd name="connsiteX273" fmla="*/ 68517 w 875899"/>
              <a:gd name="connsiteY273" fmla="*/ 275463 h 847307"/>
              <a:gd name="connsiteX274" fmla="*/ 67969 w 875899"/>
              <a:gd name="connsiteY274" fmla="*/ 277904 h 847307"/>
              <a:gd name="connsiteX275" fmla="*/ 68245 w 875899"/>
              <a:gd name="connsiteY275" fmla="*/ 278336 h 847307"/>
              <a:gd name="connsiteX276" fmla="*/ 70268 w 875899"/>
              <a:gd name="connsiteY276" fmla="*/ 281492 h 847307"/>
              <a:gd name="connsiteX277" fmla="*/ 69091 w 875899"/>
              <a:gd name="connsiteY277" fmla="*/ 281864 h 847307"/>
              <a:gd name="connsiteX278" fmla="*/ 68180 w 875899"/>
              <a:gd name="connsiteY278" fmla="*/ 281217 h 847307"/>
              <a:gd name="connsiteX279" fmla="*/ 67788 w 875899"/>
              <a:gd name="connsiteY279" fmla="*/ 280937 h 847307"/>
              <a:gd name="connsiteX280" fmla="*/ 67292 w 875899"/>
              <a:gd name="connsiteY280" fmla="*/ 281434 h 847307"/>
              <a:gd name="connsiteX281" fmla="*/ 69778 w 875899"/>
              <a:gd name="connsiteY281" fmla="*/ 285082 h 847307"/>
              <a:gd name="connsiteX282" fmla="*/ 69964 w 875899"/>
              <a:gd name="connsiteY282" fmla="*/ 285764 h 847307"/>
              <a:gd name="connsiteX283" fmla="*/ 69725 w 875899"/>
              <a:gd name="connsiteY283" fmla="*/ 286047 h 847307"/>
              <a:gd name="connsiteX284" fmla="*/ 69284 w 875899"/>
              <a:gd name="connsiteY284" fmla="*/ 286570 h 847307"/>
              <a:gd name="connsiteX285" fmla="*/ 69367 w 875899"/>
              <a:gd name="connsiteY285" fmla="*/ 286789 h 847307"/>
              <a:gd name="connsiteX286" fmla="*/ 69470 w 875899"/>
              <a:gd name="connsiteY286" fmla="*/ 287066 h 847307"/>
              <a:gd name="connsiteX287" fmla="*/ 67217 w 875899"/>
              <a:gd name="connsiteY287" fmla="*/ 287715 h 847307"/>
              <a:gd name="connsiteX288" fmla="*/ 65222 w 875899"/>
              <a:gd name="connsiteY288" fmla="*/ 287857 h 847307"/>
              <a:gd name="connsiteX289" fmla="*/ 63181 w 875899"/>
              <a:gd name="connsiteY289" fmla="*/ 287906 h 847307"/>
              <a:gd name="connsiteX290" fmla="*/ 61249 w 875899"/>
              <a:gd name="connsiteY290" fmla="*/ 287766 h 847307"/>
              <a:gd name="connsiteX291" fmla="*/ 58467 w 875899"/>
              <a:gd name="connsiteY291" fmla="*/ 287692 h 847307"/>
              <a:gd name="connsiteX292" fmla="*/ 57158 w 875899"/>
              <a:gd name="connsiteY292" fmla="*/ 286881 h 847307"/>
              <a:gd name="connsiteX293" fmla="*/ 56338 w 875899"/>
              <a:gd name="connsiteY293" fmla="*/ 286245 h 847307"/>
              <a:gd name="connsiteX294" fmla="*/ 54141 w 875899"/>
              <a:gd name="connsiteY294" fmla="*/ 286485 h 847307"/>
              <a:gd name="connsiteX295" fmla="*/ 51963 w 875899"/>
              <a:gd name="connsiteY295" fmla="*/ 287475 h 847307"/>
              <a:gd name="connsiteX296" fmla="*/ 50326 w 875899"/>
              <a:gd name="connsiteY296" fmla="*/ 288591 h 847307"/>
              <a:gd name="connsiteX297" fmla="*/ 48969 w 875899"/>
              <a:gd name="connsiteY297" fmla="*/ 288951 h 847307"/>
              <a:gd name="connsiteX298" fmla="*/ 47414 w 875899"/>
              <a:gd name="connsiteY298" fmla="*/ 289270 h 847307"/>
              <a:gd name="connsiteX299" fmla="*/ 45767 w 875899"/>
              <a:gd name="connsiteY299" fmla="*/ 289404 h 847307"/>
              <a:gd name="connsiteX300" fmla="*/ 44117 w 875899"/>
              <a:gd name="connsiteY300" fmla="*/ 289630 h 847307"/>
              <a:gd name="connsiteX301" fmla="*/ 43089 w 875899"/>
              <a:gd name="connsiteY301" fmla="*/ 290450 h 847307"/>
              <a:gd name="connsiteX302" fmla="*/ 42834 w 875899"/>
              <a:gd name="connsiteY302" fmla="*/ 291814 h 847307"/>
              <a:gd name="connsiteX303" fmla="*/ 42639 w 875899"/>
              <a:gd name="connsiteY303" fmla="*/ 292942 h 847307"/>
              <a:gd name="connsiteX304" fmla="*/ 41756 w 875899"/>
              <a:gd name="connsiteY304" fmla="*/ 293853 h 847307"/>
              <a:gd name="connsiteX305" fmla="*/ 39992 w 875899"/>
              <a:gd name="connsiteY305" fmla="*/ 294458 h 847307"/>
              <a:gd name="connsiteX306" fmla="*/ 38553 w 875899"/>
              <a:gd name="connsiteY306" fmla="*/ 295570 h 847307"/>
              <a:gd name="connsiteX307" fmla="*/ 37554 w 875899"/>
              <a:gd name="connsiteY307" fmla="*/ 296904 h 847307"/>
              <a:gd name="connsiteX308" fmla="*/ 37219 w 875899"/>
              <a:gd name="connsiteY308" fmla="*/ 297802 h 847307"/>
              <a:gd name="connsiteX309" fmla="*/ 37019 w 875899"/>
              <a:gd name="connsiteY309" fmla="*/ 299023 h 847307"/>
              <a:gd name="connsiteX310" fmla="*/ 36787 w 875899"/>
              <a:gd name="connsiteY310" fmla="*/ 299872 h 847307"/>
              <a:gd name="connsiteX311" fmla="*/ 35849 w 875899"/>
              <a:gd name="connsiteY311" fmla="*/ 300925 h 847307"/>
              <a:gd name="connsiteX312" fmla="*/ 34872 w 875899"/>
              <a:gd name="connsiteY312" fmla="*/ 301697 h 847307"/>
              <a:gd name="connsiteX313" fmla="*/ 33857 w 875899"/>
              <a:gd name="connsiteY313" fmla="*/ 302189 h 847307"/>
              <a:gd name="connsiteX314" fmla="*/ 32698 w 875899"/>
              <a:gd name="connsiteY314" fmla="*/ 302593 h 847307"/>
              <a:gd name="connsiteX315" fmla="*/ 31601 w 875899"/>
              <a:gd name="connsiteY315" fmla="*/ 302665 h 847307"/>
              <a:gd name="connsiteX316" fmla="*/ 30363 w 875899"/>
              <a:gd name="connsiteY316" fmla="*/ 302555 h 847307"/>
              <a:gd name="connsiteX317" fmla="*/ 29411 w 875899"/>
              <a:gd name="connsiteY317" fmla="*/ 302539 h 847307"/>
              <a:gd name="connsiteX318" fmla="*/ 28077 w 875899"/>
              <a:gd name="connsiteY318" fmla="*/ 302516 h 847307"/>
              <a:gd name="connsiteX319" fmla="*/ 25431 w 875899"/>
              <a:gd name="connsiteY319" fmla="*/ 302768 h 847307"/>
              <a:gd name="connsiteX320" fmla="*/ 22686 w 875899"/>
              <a:gd name="connsiteY320" fmla="*/ 303021 h 847307"/>
              <a:gd name="connsiteX321" fmla="*/ 20125 w 875899"/>
              <a:gd name="connsiteY321" fmla="*/ 303599 h 847307"/>
              <a:gd name="connsiteX322" fmla="*/ 17589 w 875899"/>
              <a:gd name="connsiteY322" fmla="*/ 304830 h 847307"/>
              <a:gd name="connsiteX323" fmla="*/ 15220 w 875899"/>
              <a:gd name="connsiteY323" fmla="*/ 306854 h 847307"/>
              <a:gd name="connsiteX324" fmla="*/ 13483 w 875899"/>
              <a:gd name="connsiteY324" fmla="*/ 309189 h 847307"/>
              <a:gd name="connsiteX325" fmla="*/ 12507 w 875899"/>
              <a:gd name="connsiteY325" fmla="*/ 312397 h 847307"/>
              <a:gd name="connsiteX326" fmla="*/ 11945 w 875899"/>
              <a:gd name="connsiteY326" fmla="*/ 313955 h 847307"/>
              <a:gd name="connsiteX327" fmla="*/ 9718 w 875899"/>
              <a:gd name="connsiteY327" fmla="*/ 317379 h 847307"/>
              <a:gd name="connsiteX328" fmla="*/ 8380 w 875899"/>
              <a:gd name="connsiteY328" fmla="*/ 319660 h 847307"/>
              <a:gd name="connsiteX329" fmla="*/ 7026 w 875899"/>
              <a:gd name="connsiteY329" fmla="*/ 321143 h 847307"/>
              <a:gd name="connsiteX330" fmla="*/ 5229 w 875899"/>
              <a:gd name="connsiteY330" fmla="*/ 322545 h 847307"/>
              <a:gd name="connsiteX331" fmla="*/ 3053 w 875899"/>
              <a:gd name="connsiteY331" fmla="*/ 323487 h 847307"/>
              <a:gd name="connsiteX332" fmla="*/ 1416 w 875899"/>
              <a:gd name="connsiteY332" fmla="*/ 324603 h 847307"/>
              <a:gd name="connsiteX333" fmla="*/ 461 w 875899"/>
              <a:gd name="connsiteY333" fmla="*/ 326078 h 847307"/>
              <a:gd name="connsiteX334" fmla="*/ 180 w 875899"/>
              <a:gd name="connsiteY334" fmla="*/ 327141 h 847307"/>
              <a:gd name="connsiteX335" fmla="*/ 2852 w 875899"/>
              <a:gd name="connsiteY335" fmla="*/ 331222 h 847307"/>
              <a:gd name="connsiteX336" fmla="*/ 3785 w 875899"/>
              <a:gd name="connsiteY336" fmla="*/ 333698 h 847307"/>
              <a:gd name="connsiteX337" fmla="*/ 3983 w 875899"/>
              <a:gd name="connsiteY337" fmla="*/ 333984 h 847307"/>
              <a:gd name="connsiteX338" fmla="*/ 5152 w 875899"/>
              <a:gd name="connsiteY338" fmla="*/ 335676 h 847307"/>
              <a:gd name="connsiteX339" fmla="*/ 6016 w 875899"/>
              <a:gd name="connsiteY339" fmla="*/ 336432 h 847307"/>
              <a:gd name="connsiteX340" fmla="*/ 7200 w 875899"/>
              <a:gd name="connsiteY340" fmla="*/ 337469 h 847307"/>
              <a:gd name="connsiteX341" fmla="*/ 10368 w 875899"/>
              <a:gd name="connsiteY341" fmla="*/ 342354 h 847307"/>
              <a:gd name="connsiteX342" fmla="*/ 11307 w 875899"/>
              <a:gd name="connsiteY342" fmla="*/ 347431 h 847307"/>
              <a:gd name="connsiteX343" fmla="*/ 13029 w 875899"/>
              <a:gd name="connsiteY343" fmla="*/ 351356 h 847307"/>
              <a:gd name="connsiteX344" fmla="*/ 14728 w 875899"/>
              <a:gd name="connsiteY344" fmla="*/ 355228 h 847307"/>
              <a:gd name="connsiteX345" fmla="*/ 14322 w 875899"/>
              <a:gd name="connsiteY345" fmla="*/ 357381 h 847307"/>
              <a:gd name="connsiteX346" fmla="*/ 14237 w 875899"/>
              <a:gd name="connsiteY346" fmla="*/ 357829 h 847307"/>
              <a:gd name="connsiteX347" fmla="*/ 15233 w 875899"/>
              <a:gd name="connsiteY347" fmla="*/ 359562 h 847307"/>
              <a:gd name="connsiteX348" fmla="*/ 15728 w 875899"/>
              <a:gd name="connsiteY348" fmla="*/ 360427 h 847307"/>
              <a:gd name="connsiteX349" fmla="*/ 15468 w 875899"/>
              <a:gd name="connsiteY349" fmla="*/ 360880 h 847307"/>
              <a:gd name="connsiteX350" fmla="*/ 14554 w 875899"/>
              <a:gd name="connsiteY350" fmla="*/ 362473 h 847307"/>
              <a:gd name="connsiteX351" fmla="*/ 17068 w 875899"/>
              <a:gd name="connsiteY351" fmla="*/ 365369 h 847307"/>
              <a:gd name="connsiteX352" fmla="*/ 18716 w 875899"/>
              <a:gd name="connsiteY352" fmla="*/ 367265 h 847307"/>
              <a:gd name="connsiteX353" fmla="*/ 19707 w 875899"/>
              <a:gd name="connsiteY353" fmla="*/ 368408 h 847307"/>
              <a:gd name="connsiteX354" fmla="*/ 19895 w 875899"/>
              <a:gd name="connsiteY354" fmla="*/ 369152 h 847307"/>
              <a:gd name="connsiteX355" fmla="*/ 19631 w 875899"/>
              <a:gd name="connsiteY355" fmla="*/ 369680 h 847307"/>
              <a:gd name="connsiteX356" fmla="*/ 19277 w 875899"/>
              <a:gd name="connsiteY356" fmla="*/ 370392 h 847307"/>
              <a:gd name="connsiteX357" fmla="*/ 19651 w 875899"/>
              <a:gd name="connsiteY357" fmla="*/ 371939 h 847307"/>
              <a:gd name="connsiteX358" fmla="*/ 18807 w 875899"/>
              <a:gd name="connsiteY358" fmla="*/ 373513 h 847307"/>
              <a:gd name="connsiteX359" fmla="*/ 18788 w 875899"/>
              <a:gd name="connsiteY359" fmla="*/ 374542 h 847307"/>
              <a:gd name="connsiteX360" fmla="*/ 19190 w 875899"/>
              <a:gd name="connsiteY360" fmla="*/ 375462 h 847307"/>
              <a:gd name="connsiteX361" fmla="*/ 19411 w 875899"/>
              <a:gd name="connsiteY361" fmla="*/ 375966 h 847307"/>
              <a:gd name="connsiteX362" fmla="*/ 19040 w 875899"/>
              <a:gd name="connsiteY362" fmla="*/ 377267 h 847307"/>
              <a:gd name="connsiteX363" fmla="*/ 19545 w 875899"/>
              <a:gd name="connsiteY363" fmla="*/ 378371 h 847307"/>
              <a:gd name="connsiteX364" fmla="*/ 20284 w 875899"/>
              <a:gd name="connsiteY364" fmla="*/ 379990 h 847307"/>
              <a:gd name="connsiteX365" fmla="*/ 22519 w 875899"/>
              <a:gd name="connsiteY365" fmla="*/ 382896 h 847307"/>
              <a:gd name="connsiteX366" fmla="*/ 22831 w 875899"/>
              <a:gd name="connsiteY366" fmla="*/ 383949 h 847307"/>
              <a:gd name="connsiteX367" fmla="*/ 21845 w 875899"/>
              <a:gd name="connsiteY367" fmla="*/ 385368 h 847307"/>
              <a:gd name="connsiteX368" fmla="*/ 22096 w 875899"/>
              <a:gd name="connsiteY368" fmla="*/ 388596 h 847307"/>
              <a:gd name="connsiteX369" fmla="*/ 23979 w 875899"/>
              <a:gd name="connsiteY369" fmla="*/ 391110 h 847307"/>
              <a:gd name="connsiteX370" fmla="*/ 25199 w 875899"/>
              <a:gd name="connsiteY370" fmla="*/ 392739 h 847307"/>
              <a:gd name="connsiteX371" fmla="*/ 28613 w 875899"/>
              <a:gd name="connsiteY371" fmla="*/ 396138 h 847307"/>
              <a:gd name="connsiteX372" fmla="*/ 29050 w 875899"/>
              <a:gd name="connsiteY372" fmla="*/ 397935 h 847307"/>
              <a:gd name="connsiteX373" fmla="*/ 28993 w 875899"/>
              <a:gd name="connsiteY373" fmla="*/ 401528 h 847307"/>
              <a:gd name="connsiteX374" fmla="*/ 31663 w 875899"/>
              <a:gd name="connsiteY374" fmla="*/ 405486 h 847307"/>
              <a:gd name="connsiteX375" fmla="*/ 32477 w 875899"/>
              <a:gd name="connsiteY375" fmla="*/ 410192 h 847307"/>
              <a:gd name="connsiteX376" fmla="*/ 35325 w 875899"/>
              <a:gd name="connsiteY376" fmla="*/ 410063 h 847307"/>
              <a:gd name="connsiteX377" fmla="*/ 35697 w 875899"/>
              <a:gd name="connsiteY377" fmla="*/ 409628 h 847307"/>
              <a:gd name="connsiteX378" fmla="*/ 35880 w 875899"/>
              <a:gd name="connsiteY378" fmla="*/ 407709 h 847307"/>
              <a:gd name="connsiteX379" fmla="*/ 36681 w 875899"/>
              <a:gd name="connsiteY379" fmla="*/ 405477 h 847307"/>
              <a:gd name="connsiteX380" fmla="*/ 36516 w 875899"/>
              <a:gd name="connsiteY380" fmla="*/ 404720 h 847307"/>
              <a:gd name="connsiteX381" fmla="*/ 36182 w 875899"/>
              <a:gd name="connsiteY381" fmla="*/ 403186 h 847307"/>
              <a:gd name="connsiteX382" fmla="*/ 34570 w 875899"/>
              <a:gd name="connsiteY382" fmla="*/ 402198 h 847307"/>
              <a:gd name="connsiteX383" fmla="*/ 35497 w 875899"/>
              <a:gd name="connsiteY383" fmla="*/ 401019 h 847307"/>
              <a:gd name="connsiteX384" fmla="*/ 38097 w 875899"/>
              <a:gd name="connsiteY384" fmla="*/ 399899 h 847307"/>
              <a:gd name="connsiteX385" fmla="*/ 38345 w 875899"/>
              <a:gd name="connsiteY385" fmla="*/ 399152 h 847307"/>
              <a:gd name="connsiteX386" fmla="*/ 38468 w 875899"/>
              <a:gd name="connsiteY386" fmla="*/ 398782 h 847307"/>
              <a:gd name="connsiteX387" fmla="*/ 39706 w 875899"/>
              <a:gd name="connsiteY387" fmla="*/ 398410 h 847307"/>
              <a:gd name="connsiteX388" fmla="*/ 40015 w 875899"/>
              <a:gd name="connsiteY388" fmla="*/ 397975 h 847307"/>
              <a:gd name="connsiteX389" fmla="*/ 39866 w 875899"/>
              <a:gd name="connsiteY389" fmla="*/ 397604 h 847307"/>
              <a:gd name="connsiteX390" fmla="*/ 39518 w 875899"/>
              <a:gd name="connsiteY390" fmla="*/ 396737 h 847307"/>
              <a:gd name="connsiteX391" fmla="*/ 39766 w 875899"/>
              <a:gd name="connsiteY391" fmla="*/ 395988 h 847307"/>
              <a:gd name="connsiteX392" fmla="*/ 39887 w 875899"/>
              <a:gd name="connsiteY392" fmla="*/ 395622 h 847307"/>
              <a:gd name="connsiteX393" fmla="*/ 39266 w 875899"/>
              <a:gd name="connsiteY393" fmla="*/ 394260 h 847307"/>
              <a:gd name="connsiteX394" fmla="*/ 39446 w 875899"/>
              <a:gd name="connsiteY394" fmla="*/ 393463 h 847307"/>
              <a:gd name="connsiteX395" fmla="*/ 39573 w 875899"/>
              <a:gd name="connsiteY395" fmla="*/ 392898 h 847307"/>
              <a:gd name="connsiteX396" fmla="*/ 41245 w 875899"/>
              <a:gd name="connsiteY396" fmla="*/ 392150 h 847307"/>
              <a:gd name="connsiteX397" fmla="*/ 41117 w 875899"/>
              <a:gd name="connsiteY397" fmla="*/ 389922 h 847307"/>
              <a:gd name="connsiteX398" fmla="*/ 40581 w 875899"/>
              <a:gd name="connsiteY398" fmla="*/ 388651 h 847307"/>
              <a:gd name="connsiteX399" fmla="*/ 40123 w 875899"/>
              <a:gd name="connsiteY399" fmla="*/ 387569 h 847307"/>
              <a:gd name="connsiteX400" fmla="*/ 40492 w 875899"/>
              <a:gd name="connsiteY400" fmla="*/ 386329 h 847307"/>
              <a:gd name="connsiteX401" fmla="*/ 40180 w 875899"/>
              <a:gd name="connsiteY401" fmla="*/ 385154 h 847307"/>
              <a:gd name="connsiteX402" fmla="*/ 40983 w 875899"/>
              <a:gd name="connsiteY402" fmla="*/ 383479 h 847307"/>
              <a:gd name="connsiteX403" fmla="*/ 43212 w 875899"/>
              <a:gd name="connsiteY403" fmla="*/ 381741 h 847307"/>
              <a:gd name="connsiteX404" fmla="*/ 41796 w 875899"/>
              <a:gd name="connsiteY404" fmla="*/ 377908 h 847307"/>
              <a:gd name="connsiteX405" fmla="*/ 41657 w 875899"/>
              <a:gd name="connsiteY405" fmla="*/ 377532 h 847307"/>
              <a:gd name="connsiteX406" fmla="*/ 42024 w 875899"/>
              <a:gd name="connsiteY406" fmla="*/ 375335 h 847307"/>
              <a:gd name="connsiteX407" fmla="*/ 42332 w 875899"/>
              <a:gd name="connsiteY407" fmla="*/ 373505 h 847307"/>
              <a:gd name="connsiteX408" fmla="*/ 41676 w 875899"/>
              <a:gd name="connsiteY408" fmla="*/ 372665 h 847307"/>
              <a:gd name="connsiteX409" fmla="*/ 41464 w 875899"/>
              <a:gd name="connsiteY409" fmla="*/ 372369 h 847307"/>
              <a:gd name="connsiteX410" fmla="*/ 41523 w 875899"/>
              <a:gd name="connsiteY410" fmla="*/ 371525 h 847307"/>
              <a:gd name="connsiteX411" fmla="*/ 43256 w 875899"/>
              <a:gd name="connsiteY411" fmla="*/ 370158 h 847307"/>
              <a:gd name="connsiteX412" fmla="*/ 43488 w 875899"/>
              <a:gd name="connsiteY412" fmla="*/ 370680 h 847307"/>
              <a:gd name="connsiteX413" fmla="*/ 44758 w 875899"/>
              <a:gd name="connsiteY413" fmla="*/ 370881 h 847307"/>
              <a:gd name="connsiteX414" fmla="*/ 45879 w 875899"/>
              <a:gd name="connsiteY414" fmla="*/ 371139 h 847307"/>
              <a:gd name="connsiteX415" fmla="*/ 47126 w 875899"/>
              <a:gd name="connsiteY415" fmla="*/ 371535 h 847307"/>
              <a:gd name="connsiteX416" fmla="*/ 47555 w 875899"/>
              <a:gd name="connsiteY416" fmla="*/ 371770 h 847307"/>
              <a:gd name="connsiteX417" fmla="*/ 48392 w 875899"/>
              <a:gd name="connsiteY417" fmla="*/ 372357 h 847307"/>
              <a:gd name="connsiteX418" fmla="*/ 49334 w 875899"/>
              <a:gd name="connsiteY418" fmla="*/ 373024 h 847307"/>
              <a:gd name="connsiteX419" fmla="*/ 50517 w 875899"/>
              <a:gd name="connsiteY419" fmla="*/ 373302 h 847307"/>
              <a:gd name="connsiteX420" fmla="*/ 51255 w 875899"/>
              <a:gd name="connsiteY420" fmla="*/ 373054 h 847307"/>
              <a:gd name="connsiteX421" fmla="*/ 52273 w 875899"/>
              <a:gd name="connsiteY421" fmla="*/ 372573 h 847307"/>
              <a:gd name="connsiteX422" fmla="*/ 53485 w 875899"/>
              <a:gd name="connsiteY422" fmla="*/ 372328 h 847307"/>
              <a:gd name="connsiteX423" fmla="*/ 56714 w 875899"/>
              <a:gd name="connsiteY423" fmla="*/ 372947 h 847307"/>
              <a:gd name="connsiteX424" fmla="*/ 57102 w 875899"/>
              <a:gd name="connsiteY424" fmla="*/ 373065 h 847307"/>
              <a:gd name="connsiteX425" fmla="*/ 57964 w 875899"/>
              <a:gd name="connsiteY425" fmla="*/ 373225 h 847307"/>
              <a:gd name="connsiteX426" fmla="*/ 58739 w 875899"/>
              <a:gd name="connsiteY426" fmla="*/ 373482 h 847307"/>
              <a:gd name="connsiteX427" fmla="*/ 61214 w 875899"/>
              <a:gd name="connsiteY427" fmla="*/ 374040 h 847307"/>
              <a:gd name="connsiteX428" fmla="*/ 62202 w 875899"/>
              <a:gd name="connsiteY428" fmla="*/ 374512 h 847307"/>
              <a:gd name="connsiteX429" fmla="*/ 63750 w 875899"/>
              <a:gd name="connsiteY429" fmla="*/ 375143 h 847307"/>
              <a:gd name="connsiteX430" fmla="*/ 65211 w 875899"/>
              <a:gd name="connsiteY430" fmla="*/ 375909 h 847307"/>
              <a:gd name="connsiteX431" fmla="*/ 66906 w 875899"/>
              <a:gd name="connsiteY431" fmla="*/ 376774 h 847307"/>
              <a:gd name="connsiteX432" fmla="*/ 69158 w 875899"/>
              <a:gd name="connsiteY432" fmla="*/ 378204 h 847307"/>
              <a:gd name="connsiteX433" fmla="*/ 69864 w 875899"/>
              <a:gd name="connsiteY433" fmla="*/ 378811 h 847307"/>
              <a:gd name="connsiteX434" fmla="*/ 70762 w 875899"/>
              <a:gd name="connsiteY434" fmla="*/ 379575 h 847307"/>
              <a:gd name="connsiteX435" fmla="*/ 71511 w 875899"/>
              <a:gd name="connsiteY435" fmla="*/ 380297 h 847307"/>
              <a:gd name="connsiteX436" fmla="*/ 72989 w 875899"/>
              <a:gd name="connsiteY436" fmla="*/ 381452 h 847307"/>
              <a:gd name="connsiteX437" fmla="*/ 73713 w 875899"/>
              <a:gd name="connsiteY437" fmla="*/ 382253 h 847307"/>
              <a:gd name="connsiteX438" fmla="*/ 74869 w 875899"/>
              <a:gd name="connsiteY438" fmla="*/ 383211 h 847307"/>
              <a:gd name="connsiteX439" fmla="*/ 75875 w 875899"/>
              <a:gd name="connsiteY439" fmla="*/ 384053 h 847307"/>
              <a:gd name="connsiteX440" fmla="*/ 76560 w 875899"/>
              <a:gd name="connsiteY440" fmla="*/ 384699 h 847307"/>
              <a:gd name="connsiteX441" fmla="*/ 77440 w 875899"/>
              <a:gd name="connsiteY441" fmla="*/ 385247 h 847307"/>
              <a:gd name="connsiteX442" fmla="*/ 77845 w 875899"/>
              <a:gd name="connsiteY442" fmla="*/ 385600 h 847307"/>
              <a:gd name="connsiteX443" fmla="*/ 78380 w 875899"/>
              <a:gd name="connsiteY443" fmla="*/ 386205 h 847307"/>
              <a:gd name="connsiteX444" fmla="*/ 79211 w 875899"/>
              <a:gd name="connsiteY444" fmla="*/ 387181 h 847307"/>
              <a:gd name="connsiteX445" fmla="*/ 80044 w 875899"/>
              <a:gd name="connsiteY445" fmla="*/ 387945 h 847307"/>
              <a:gd name="connsiteX446" fmla="*/ 80666 w 875899"/>
              <a:gd name="connsiteY446" fmla="*/ 388414 h 847307"/>
              <a:gd name="connsiteX447" fmla="*/ 81606 w 875899"/>
              <a:gd name="connsiteY447" fmla="*/ 389372 h 847307"/>
              <a:gd name="connsiteX448" fmla="*/ 82147 w 875899"/>
              <a:gd name="connsiteY448" fmla="*/ 389466 h 847307"/>
              <a:gd name="connsiteX449" fmla="*/ 83804 w 875899"/>
              <a:gd name="connsiteY449" fmla="*/ 389037 h 847307"/>
              <a:gd name="connsiteX450" fmla="*/ 86467 w 875899"/>
              <a:gd name="connsiteY450" fmla="*/ 388661 h 847307"/>
              <a:gd name="connsiteX451" fmla="*/ 88400 w 875899"/>
              <a:gd name="connsiteY451" fmla="*/ 389864 h 847307"/>
              <a:gd name="connsiteX452" fmla="*/ 89154 w 875899"/>
              <a:gd name="connsiteY452" fmla="*/ 390334 h 847307"/>
              <a:gd name="connsiteX453" fmla="*/ 91924 w 875899"/>
              <a:gd name="connsiteY453" fmla="*/ 392059 h 847307"/>
              <a:gd name="connsiteX454" fmla="*/ 92916 w 875899"/>
              <a:gd name="connsiteY454" fmla="*/ 392304 h 847307"/>
              <a:gd name="connsiteX455" fmla="*/ 93691 w 875899"/>
              <a:gd name="connsiteY455" fmla="*/ 392128 h 847307"/>
              <a:gd name="connsiteX456" fmla="*/ 94278 w 875899"/>
              <a:gd name="connsiteY456" fmla="*/ 391993 h 847307"/>
              <a:gd name="connsiteX457" fmla="*/ 97037 w 875899"/>
              <a:gd name="connsiteY457" fmla="*/ 389430 h 847307"/>
              <a:gd name="connsiteX458" fmla="*/ 98796 w 875899"/>
              <a:gd name="connsiteY458" fmla="*/ 388455 h 847307"/>
              <a:gd name="connsiteX459" fmla="*/ 100655 w 875899"/>
              <a:gd name="connsiteY459" fmla="*/ 388327 h 847307"/>
              <a:gd name="connsiteX460" fmla="*/ 102410 w 875899"/>
              <a:gd name="connsiteY460" fmla="*/ 390438 h 847307"/>
              <a:gd name="connsiteX461" fmla="*/ 102514 w 875899"/>
              <a:gd name="connsiteY461" fmla="*/ 390563 h 847307"/>
              <a:gd name="connsiteX462" fmla="*/ 102765 w 875899"/>
              <a:gd name="connsiteY462" fmla="*/ 390864 h 847307"/>
              <a:gd name="connsiteX463" fmla="*/ 103695 w 875899"/>
              <a:gd name="connsiteY463" fmla="*/ 390924 h 847307"/>
              <a:gd name="connsiteX464" fmla="*/ 106171 w 875899"/>
              <a:gd name="connsiteY464" fmla="*/ 389743 h 847307"/>
              <a:gd name="connsiteX465" fmla="*/ 109457 w 875899"/>
              <a:gd name="connsiteY465" fmla="*/ 391905 h 847307"/>
              <a:gd name="connsiteX466" fmla="*/ 109765 w 875899"/>
              <a:gd name="connsiteY466" fmla="*/ 391720 h 847307"/>
              <a:gd name="connsiteX467" fmla="*/ 110386 w 875899"/>
              <a:gd name="connsiteY467" fmla="*/ 391346 h 847307"/>
              <a:gd name="connsiteX468" fmla="*/ 111251 w 875899"/>
              <a:gd name="connsiteY468" fmla="*/ 389302 h 847307"/>
              <a:gd name="connsiteX469" fmla="*/ 112740 w 875899"/>
              <a:gd name="connsiteY469" fmla="*/ 390167 h 847307"/>
              <a:gd name="connsiteX470" fmla="*/ 114040 w 875899"/>
              <a:gd name="connsiteY470" fmla="*/ 390164 h 847307"/>
              <a:gd name="connsiteX471" fmla="*/ 113756 w 875899"/>
              <a:gd name="connsiteY471" fmla="*/ 388941 h 847307"/>
              <a:gd name="connsiteX472" fmla="*/ 113291 w 875899"/>
              <a:gd name="connsiteY472" fmla="*/ 386943 h 847307"/>
              <a:gd name="connsiteX473" fmla="*/ 113601 w 875899"/>
              <a:gd name="connsiteY473" fmla="*/ 386200 h 847307"/>
              <a:gd name="connsiteX474" fmla="*/ 115088 w 875899"/>
              <a:gd name="connsiteY474" fmla="*/ 386506 h 847307"/>
              <a:gd name="connsiteX475" fmla="*/ 115151 w 875899"/>
              <a:gd name="connsiteY475" fmla="*/ 385765 h 847307"/>
              <a:gd name="connsiteX476" fmla="*/ 115005 w 875899"/>
              <a:gd name="connsiteY476" fmla="*/ 385625 h 847307"/>
              <a:gd name="connsiteX477" fmla="*/ 113164 w 875899"/>
              <a:gd name="connsiteY477" fmla="*/ 383847 h 847307"/>
              <a:gd name="connsiteX478" fmla="*/ 111799 w 875899"/>
              <a:gd name="connsiteY478" fmla="*/ 380691 h 847307"/>
              <a:gd name="connsiteX479" fmla="*/ 111373 w 875899"/>
              <a:gd name="connsiteY479" fmla="*/ 380418 h 847307"/>
              <a:gd name="connsiteX480" fmla="*/ 110744 w 875899"/>
              <a:gd name="connsiteY480" fmla="*/ 380013 h 847307"/>
              <a:gd name="connsiteX481" fmla="*/ 110492 w 875899"/>
              <a:gd name="connsiteY481" fmla="*/ 379468 h 847307"/>
              <a:gd name="connsiteX482" fmla="*/ 109997 w 875899"/>
              <a:gd name="connsiteY482" fmla="*/ 378402 h 847307"/>
              <a:gd name="connsiteX483" fmla="*/ 108715 w 875899"/>
              <a:gd name="connsiteY483" fmla="*/ 377534 h 847307"/>
              <a:gd name="connsiteX484" fmla="*/ 108263 w 875899"/>
              <a:gd name="connsiteY484" fmla="*/ 377228 h 847307"/>
              <a:gd name="connsiteX485" fmla="*/ 107085 w 875899"/>
              <a:gd name="connsiteY485" fmla="*/ 377169 h 847307"/>
              <a:gd name="connsiteX486" fmla="*/ 107040 w 875899"/>
              <a:gd name="connsiteY486" fmla="*/ 376486 h 847307"/>
              <a:gd name="connsiteX487" fmla="*/ 107021 w 875899"/>
              <a:gd name="connsiteY487" fmla="*/ 376178 h 847307"/>
              <a:gd name="connsiteX488" fmla="*/ 107886 w 875899"/>
              <a:gd name="connsiteY488" fmla="*/ 374566 h 847307"/>
              <a:gd name="connsiteX489" fmla="*/ 107922 w 875899"/>
              <a:gd name="connsiteY489" fmla="*/ 373201 h 847307"/>
              <a:gd name="connsiteX490" fmla="*/ 107961 w 875899"/>
              <a:gd name="connsiteY490" fmla="*/ 371710 h 847307"/>
              <a:gd name="connsiteX491" fmla="*/ 110186 w 875899"/>
              <a:gd name="connsiteY491" fmla="*/ 369502 h 847307"/>
              <a:gd name="connsiteX492" fmla="*/ 110142 w 875899"/>
              <a:gd name="connsiteY492" fmla="*/ 369283 h 847307"/>
              <a:gd name="connsiteX493" fmla="*/ 109841 w 875899"/>
              <a:gd name="connsiteY493" fmla="*/ 367821 h 847307"/>
              <a:gd name="connsiteX494" fmla="*/ 111097 w 875899"/>
              <a:gd name="connsiteY494" fmla="*/ 365828 h 847307"/>
              <a:gd name="connsiteX495" fmla="*/ 111154 w 875899"/>
              <a:gd name="connsiteY495" fmla="*/ 363534 h 847307"/>
              <a:gd name="connsiteX496" fmla="*/ 111380 w 875899"/>
              <a:gd name="connsiteY496" fmla="*/ 362535 h 847307"/>
              <a:gd name="connsiteX497" fmla="*/ 111771 w 875899"/>
              <a:gd name="connsiteY497" fmla="*/ 360810 h 847307"/>
              <a:gd name="connsiteX498" fmla="*/ 113568 w 875899"/>
              <a:gd name="connsiteY498" fmla="*/ 359258 h 847307"/>
              <a:gd name="connsiteX499" fmla="*/ 113878 w 875899"/>
              <a:gd name="connsiteY499" fmla="*/ 359754 h 847307"/>
              <a:gd name="connsiteX500" fmla="*/ 114994 w 875899"/>
              <a:gd name="connsiteY500" fmla="*/ 359937 h 847307"/>
              <a:gd name="connsiteX501" fmla="*/ 116109 w 875899"/>
              <a:gd name="connsiteY501" fmla="*/ 359502 h 847307"/>
              <a:gd name="connsiteX502" fmla="*/ 118149 w 875899"/>
              <a:gd name="connsiteY502" fmla="*/ 356774 h 847307"/>
              <a:gd name="connsiteX503" fmla="*/ 120999 w 875899"/>
              <a:gd name="connsiteY503" fmla="*/ 355841 h 847307"/>
              <a:gd name="connsiteX504" fmla="*/ 122795 w 875899"/>
              <a:gd name="connsiteY504" fmla="*/ 354227 h 847307"/>
              <a:gd name="connsiteX505" fmla="*/ 123537 w 875899"/>
              <a:gd name="connsiteY505" fmla="*/ 352988 h 847307"/>
              <a:gd name="connsiteX506" fmla="*/ 124276 w 875899"/>
              <a:gd name="connsiteY506" fmla="*/ 349022 h 847307"/>
              <a:gd name="connsiteX507" fmla="*/ 126256 w 875899"/>
              <a:gd name="connsiteY507" fmla="*/ 347471 h 847307"/>
              <a:gd name="connsiteX508" fmla="*/ 128359 w 875899"/>
              <a:gd name="connsiteY508" fmla="*/ 343381 h 847307"/>
              <a:gd name="connsiteX509" fmla="*/ 131454 w 875899"/>
              <a:gd name="connsiteY509" fmla="*/ 340588 h 847307"/>
              <a:gd name="connsiteX510" fmla="*/ 133436 w 875899"/>
              <a:gd name="connsiteY510" fmla="*/ 340214 h 847307"/>
              <a:gd name="connsiteX511" fmla="*/ 138755 w 875899"/>
              <a:gd name="connsiteY511" fmla="*/ 335312 h 847307"/>
              <a:gd name="connsiteX512" fmla="*/ 140860 w 875899"/>
              <a:gd name="connsiteY512" fmla="*/ 333978 h 847307"/>
              <a:gd name="connsiteX513" fmla="*/ 141272 w 875899"/>
              <a:gd name="connsiteY513" fmla="*/ 333796 h 847307"/>
              <a:gd name="connsiteX514" fmla="*/ 143010 w 875899"/>
              <a:gd name="connsiteY514" fmla="*/ 333026 h 847307"/>
              <a:gd name="connsiteX515" fmla="*/ 145932 w 875899"/>
              <a:gd name="connsiteY515" fmla="*/ 331500 h 847307"/>
              <a:gd name="connsiteX516" fmla="*/ 148811 w 875899"/>
              <a:gd name="connsiteY516" fmla="*/ 329847 h 847307"/>
              <a:gd name="connsiteX517" fmla="*/ 151087 w 875899"/>
              <a:gd name="connsiteY517" fmla="*/ 328380 h 847307"/>
              <a:gd name="connsiteX518" fmla="*/ 152893 w 875899"/>
              <a:gd name="connsiteY518" fmla="*/ 327437 h 847307"/>
              <a:gd name="connsiteX519" fmla="*/ 156204 w 875899"/>
              <a:gd name="connsiteY519" fmla="*/ 326114 h 847307"/>
              <a:gd name="connsiteX520" fmla="*/ 159001 w 875899"/>
              <a:gd name="connsiteY520" fmla="*/ 325745 h 847307"/>
              <a:gd name="connsiteX521" fmla="*/ 160897 w 875899"/>
              <a:gd name="connsiteY521" fmla="*/ 325823 h 847307"/>
              <a:gd name="connsiteX522" fmla="*/ 161675 w 875899"/>
              <a:gd name="connsiteY522" fmla="*/ 326400 h 847307"/>
              <a:gd name="connsiteX523" fmla="*/ 162069 w 875899"/>
              <a:gd name="connsiteY523" fmla="*/ 328225 h 847307"/>
              <a:gd name="connsiteX524" fmla="*/ 162985 w 875899"/>
              <a:gd name="connsiteY524" fmla="*/ 330719 h 847307"/>
              <a:gd name="connsiteX525" fmla="*/ 164023 w 875899"/>
              <a:gd name="connsiteY525" fmla="*/ 331973 h 847307"/>
              <a:gd name="connsiteX526" fmla="*/ 166783 w 875899"/>
              <a:gd name="connsiteY526" fmla="*/ 332712 h 847307"/>
              <a:gd name="connsiteX527" fmla="*/ 169496 w 875899"/>
              <a:gd name="connsiteY527" fmla="*/ 332599 h 847307"/>
              <a:gd name="connsiteX528" fmla="*/ 172511 w 875899"/>
              <a:gd name="connsiteY528" fmla="*/ 332907 h 847307"/>
              <a:gd name="connsiteX529" fmla="*/ 175098 w 875899"/>
              <a:gd name="connsiteY529" fmla="*/ 333394 h 847307"/>
              <a:gd name="connsiteX530" fmla="*/ 176694 w 875899"/>
              <a:gd name="connsiteY530" fmla="*/ 333992 h 847307"/>
              <a:gd name="connsiteX531" fmla="*/ 178680 w 875899"/>
              <a:gd name="connsiteY531" fmla="*/ 335606 h 847307"/>
              <a:gd name="connsiteX532" fmla="*/ 179892 w 875899"/>
              <a:gd name="connsiteY532" fmla="*/ 336898 h 847307"/>
              <a:gd name="connsiteX533" fmla="*/ 180973 w 875899"/>
              <a:gd name="connsiteY533" fmla="*/ 337766 h 847307"/>
              <a:gd name="connsiteX534" fmla="*/ 182179 w 875899"/>
              <a:gd name="connsiteY534" fmla="*/ 337905 h 847307"/>
              <a:gd name="connsiteX535" fmla="*/ 183940 w 875899"/>
              <a:gd name="connsiteY535" fmla="*/ 337006 h 847307"/>
              <a:gd name="connsiteX536" fmla="*/ 184673 w 875899"/>
              <a:gd name="connsiteY536" fmla="*/ 332074 h 847307"/>
              <a:gd name="connsiteX537" fmla="*/ 185858 w 875899"/>
              <a:gd name="connsiteY537" fmla="*/ 331965 h 847307"/>
              <a:gd name="connsiteX538" fmla="*/ 187716 w 875899"/>
              <a:gd name="connsiteY538" fmla="*/ 333283 h 847307"/>
              <a:gd name="connsiteX539" fmla="*/ 188968 w 875899"/>
              <a:gd name="connsiteY539" fmla="*/ 334273 h 847307"/>
              <a:gd name="connsiteX540" fmla="*/ 190136 w 875899"/>
              <a:gd name="connsiteY540" fmla="*/ 335183 h 847307"/>
              <a:gd name="connsiteX541" fmla="*/ 193483 w 875899"/>
              <a:gd name="connsiteY541" fmla="*/ 337593 h 847307"/>
              <a:gd name="connsiteX542" fmla="*/ 191856 w 875899"/>
              <a:gd name="connsiteY542" fmla="*/ 338783 h 847307"/>
              <a:gd name="connsiteX543" fmla="*/ 191168 w 875899"/>
              <a:gd name="connsiteY543" fmla="*/ 339326 h 847307"/>
              <a:gd name="connsiteX544" fmla="*/ 190937 w 875899"/>
              <a:gd name="connsiteY544" fmla="*/ 339888 h 847307"/>
              <a:gd name="connsiteX545" fmla="*/ 196032 w 875899"/>
              <a:gd name="connsiteY545" fmla="*/ 347252 h 847307"/>
              <a:gd name="connsiteX546" fmla="*/ 196358 w 875899"/>
              <a:gd name="connsiteY546" fmla="*/ 347901 h 847307"/>
              <a:gd name="connsiteX547" fmla="*/ 196786 w 875899"/>
              <a:gd name="connsiteY547" fmla="*/ 348754 h 847307"/>
              <a:gd name="connsiteX548" fmla="*/ 198266 w 875899"/>
              <a:gd name="connsiteY548" fmla="*/ 351707 h 847307"/>
              <a:gd name="connsiteX549" fmla="*/ 199445 w 875899"/>
              <a:gd name="connsiteY549" fmla="*/ 352634 h 847307"/>
              <a:gd name="connsiteX550" fmla="*/ 200588 w 875899"/>
              <a:gd name="connsiteY550" fmla="*/ 352966 h 847307"/>
              <a:gd name="connsiteX551" fmla="*/ 200933 w 875899"/>
              <a:gd name="connsiteY551" fmla="*/ 353066 h 847307"/>
              <a:gd name="connsiteX552" fmla="*/ 202790 w 875899"/>
              <a:gd name="connsiteY552" fmla="*/ 352322 h 847307"/>
              <a:gd name="connsiteX553" fmla="*/ 203106 w 875899"/>
              <a:gd name="connsiteY553" fmla="*/ 352373 h 847307"/>
              <a:gd name="connsiteX554" fmla="*/ 204278 w 875899"/>
              <a:gd name="connsiteY554" fmla="*/ 352567 h 847307"/>
              <a:gd name="connsiteX555" fmla="*/ 206031 w 875899"/>
              <a:gd name="connsiteY555" fmla="*/ 353635 h 847307"/>
              <a:gd name="connsiteX556" fmla="*/ 206510 w 875899"/>
              <a:gd name="connsiteY556" fmla="*/ 353928 h 847307"/>
              <a:gd name="connsiteX557" fmla="*/ 206386 w 875899"/>
              <a:gd name="connsiteY557" fmla="*/ 354301 h 847307"/>
              <a:gd name="connsiteX558" fmla="*/ 206281 w 875899"/>
              <a:gd name="connsiteY558" fmla="*/ 354618 h 847307"/>
              <a:gd name="connsiteX559" fmla="*/ 206016 w 875899"/>
              <a:gd name="connsiteY559" fmla="*/ 355414 h 847307"/>
              <a:gd name="connsiteX560" fmla="*/ 204654 w 875899"/>
              <a:gd name="connsiteY560" fmla="*/ 356840 h 847307"/>
              <a:gd name="connsiteX561" fmla="*/ 203166 w 875899"/>
              <a:gd name="connsiteY561" fmla="*/ 357461 h 847307"/>
              <a:gd name="connsiteX562" fmla="*/ 200875 w 875899"/>
              <a:gd name="connsiteY562" fmla="*/ 357672 h 847307"/>
              <a:gd name="connsiteX563" fmla="*/ 200696 w 875899"/>
              <a:gd name="connsiteY563" fmla="*/ 357688 h 847307"/>
              <a:gd name="connsiteX564" fmla="*/ 199759 w 875899"/>
              <a:gd name="connsiteY564" fmla="*/ 357775 h 847307"/>
              <a:gd name="connsiteX565" fmla="*/ 198643 w 875899"/>
              <a:gd name="connsiteY565" fmla="*/ 358334 h 847307"/>
              <a:gd name="connsiteX566" fmla="*/ 200123 w 875899"/>
              <a:gd name="connsiteY566" fmla="*/ 360126 h 847307"/>
              <a:gd name="connsiteX567" fmla="*/ 200382 w 875899"/>
              <a:gd name="connsiteY567" fmla="*/ 360437 h 847307"/>
              <a:gd name="connsiteX568" fmla="*/ 200197 w 875899"/>
              <a:gd name="connsiteY568" fmla="*/ 360542 h 847307"/>
              <a:gd name="connsiteX569" fmla="*/ 198956 w 875899"/>
              <a:gd name="connsiteY569" fmla="*/ 361245 h 847307"/>
              <a:gd name="connsiteX570" fmla="*/ 195983 w 875899"/>
              <a:gd name="connsiteY570" fmla="*/ 361186 h 847307"/>
              <a:gd name="connsiteX571" fmla="*/ 195177 w 875899"/>
              <a:gd name="connsiteY571" fmla="*/ 361744 h 847307"/>
              <a:gd name="connsiteX572" fmla="*/ 194543 w 875899"/>
              <a:gd name="connsiteY572" fmla="*/ 362972 h 847307"/>
              <a:gd name="connsiteX573" fmla="*/ 194466 w 875899"/>
              <a:gd name="connsiteY573" fmla="*/ 363120 h 847307"/>
              <a:gd name="connsiteX574" fmla="*/ 194250 w 875899"/>
              <a:gd name="connsiteY574" fmla="*/ 363542 h 847307"/>
              <a:gd name="connsiteX575" fmla="*/ 196171 w 875899"/>
              <a:gd name="connsiteY575" fmla="*/ 365274 h 847307"/>
              <a:gd name="connsiteX576" fmla="*/ 196426 w 875899"/>
              <a:gd name="connsiteY576" fmla="*/ 365995 h 847307"/>
              <a:gd name="connsiteX577" fmla="*/ 196544 w 875899"/>
              <a:gd name="connsiteY577" fmla="*/ 366325 h 847307"/>
              <a:gd name="connsiteX578" fmla="*/ 196112 w 875899"/>
              <a:gd name="connsiteY578" fmla="*/ 367813 h 847307"/>
              <a:gd name="connsiteX579" fmla="*/ 196423 w 875899"/>
              <a:gd name="connsiteY579" fmla="*/ 369733 h 847307"/>
              <a:gd name="connsiteX580" fmla="*/ 195957 w 875899"/>
              <a:gd name="connsiteY580" fmla="*/ 372074 h 847307"/>
              <a:gd name="connsiteX581" fmla="*/ 195682 w 875899"/>
              <a:gd name="connsiteY581" fmla="*/ 373449 h 847307"/>
              <a:gd name="connsiteX582" fmla="*/ 196429 w 875899"/>
              <a:gd name="connsiteY582" fmla="*/ 377102 h 847307"/>
              <a:gd name="connsiteX583" fmla="*/ 198411 w 875899"/>
              <a:gd name="connsiteY583" fmla="*/ 376357 h 847307"/>
              <a:gd name="connsiteX584" fmla="*/ 200208 w 875899"/>
              <a:gd name="connsiteY584" fmla="*/ 376293 h 847307"/>
              <a:gd name="connsiteX585" fmla="*/ 201155 w 875899"/>
              <a:gd name="connsiteY585" fmla="*/ 376893 h 847307"/>
              <a:gd name="connsiteX586" fmla="*/ 201572 w 875899"/>
              <a:gd name="connsiteY586" fmla="*/ 377158 h 847307"/>
              <a:gd name="connsiteX587" fmla="*/ 202564 w 875899"/>
              <a:gd name="connsiteY587" fmla="*/ 378829 h 847307"/>
              <a:gd name="connsiteX588" fmla="*/ 201390 w 875899"/>
              <a:gd name="connsiteY588" fmla="*/ 381370 h 847307"/>
              <a:gd name="connsiteX589" fmla="*/ 202385 w 875899"/>
              <a:gd name="connsiteY589" fmla="*/ 384714 h 847307"/>
              <a:gd name="connsiteX590" fmla="*/ 202200 w 875899"/>
              <a:gd name="connsiteY590" fmla="*/ 386449 h 847307"/>
              <a:gd name="connsiteX591" fmla="*/ 202759 w 875899"/>
              <a:gd name="connsiteY591" fmla="*/ 388493 h 847307"/>
              <a:gd name="connsiteX592" fmla="*/ 204311 w 875899"/>
              <a:gd name="connsiteY592" fmla="*/ 392206 h 847307"/>
              <a:gd name="connsiteX593" fmla="*/ 205043 w 875899"/>
              <a:gd name="connsiteY593" fmla="*/ 392237 h 847307"/>
              <a:gd name="connsiteX594" fmla="*/ 205735 w 875899"/>
              <a:gd name="connsiteY594" fmla="*/ 392266 h 847307"/>
              <a:gd name="connsiteX595" fmla="*/ 206160 w 875899"/>
              <a:gd name="connsiteY595" fmla="*/ 392600 h 847307"/>
              <a:gd name="connsiteX596" fmla="*/ 206603 w 875899"/>
              <a:gd name="connsiteY596" fmla="*/ 392947 h 847307"/>
              <a:gd name="connsiteX597" fmla="*/ 206294 w 875899"/>
              <a:gd name="connsiteY597" fmla="*/ 393566 h 847307"/>
              <a:gd name="connsiteX598" fmla="*/ 203693 w 875899"/>
              <a:gd name="connsiteY598" fmla="*/ 394376 h 847307"/>
              <a:gd name="connsiteX599" fmla="*/ 203137 w 875899"/>
              <a:gd name="connsiteY599" fmla="*/ 395615 h 847307"/>
              <a:gd name="connsiteX600" fmla="*/ 202460 w 875899"/>
              <a:gd name="connsiteY600" fmla="*/ 395785 h 847307"/>
              <a:gd name="connsiteX601" fmla="*/ 201402 w 875899"/>
              <a:gd name="connsiteY601" fmla="*/ 396050 h 847307"/>
              <a:gd name="connsiteX602" fmla="*/ 201338 w 875899"/>
              <a:gd name="connsiteY602" fmla="*/ 396217 h 847307"/>
              <a:gd name="connsiteX603" fmla="*/ 201093 w 875899"/>
              <a:gd name="connsiteY603" fmla="*/ 396856 h 847307"/>
              <a:gd name="connsiteX604" fmla="*/ 201876 w 875899"/>
              <a:gd name="connsiteY604" fmla="*/ 397554 h 847307"/>
              <a:gd name="connsiteX605" fmla="*/ 202270 w 875899"/>
              <a:gd name="connsiteY605" fmla="*/ 397908 h 847307"/>
              <a:gd name="connsiteX606" fmla="*/ 202766 w 875899"/>
              <a:gd name="connsiteY606" fmla="*/ 397844 h 847307"/>
              <a:gd name="connsiteX607" fmla="*/ 203259 w 875899"/>
              <a:gd name="connsiteY607" fmla="*/ 398289 h 847307"/>
              <a:gd name="connsiteX608" fmla="*/ 203449 w 875899"/>
              <a:gd name="connsiteY608" fmla="*/ 398460 h 847307"/>
              <a:gd name="connsiteX609" fmla="*/ 204688 w 875899"/>
              <a:gd name="connsiteY609" fmla="*/ 399577 h 847307"/>
              <a:gd name="connsiteX610" fmla="*/ 204955 w 875899"/>
              <a:gd name="connsiteY610" fmla="*/ 400275 h 847307"/>
              <a:gd name="connsiteX611" fmla="*/ 205186 w 875899"/>
              <a:gd name="connsiteY611" fmla="*/ 400877 h 847307"/>
              <a:gd name="connsiteX612" fmla="*/ 205086 w 875899"/>
              <a:gd name="connsiteY612" fmla="*/ 401729 h 847307"/>
              <a:gd name="connsiteX613" fmla="*/ 205066 w 875899"/>
              <a:gd name="connsiteY613" fmla="*/ 401901 h 847307"/>
              <a:gd name="connsiteX614" fmla="*/ 204857 w 875899"/>
              <a:gd name="connsiteY614" fmla="*/ 402223 h 847307"/>
              <a:gd name="connsiteX615" fmla="*/ 203886 w 875899"/>
              <a:gd name="connsiteY615" fmla="*/ 403604 h 847307"/>
              <a:gd name="connsiteX616" fmla="*/ 203933 w 875899"/>
              <a:gd name="connsiteY616" fmla="*/ 404028 h 847307"/>
              <a:gd name="connsiteX617" fmla="*/ 204012 w 875899"/>
              <a:gd name="connsiteY617" fmla="*/ 404720 h 847307"/>
              <a:gd name="connsiteX618" fmla="*/ 206860 w 875899"/>
              <a:gd name="connsiteY618" fmla="*/ 404592 h 847307"/>
              <a:gd name="connsiteX619" fmla="*/ 207288 w 875899"/>
              <a:gd name="connsiteY619" fmla="*/ 406175 h 847307"/>
              <a:gd name="connsiteX620" fmla="*/ 207457 w 875899"/>
              <a:gd name="connsiteY620" fmla="*/ 406275 h 847307"/>
              <a:gd name="connsiteX621" fmla="*/ 207977 w 875899"/>
              <a:gd name="connsiteY621" fmla="*/ 406510 h 847307"/>
              <a:gd name="connsiteX622" fmla="*/ 208336 w 875899"/>
              <a:gd name="connsiteY622" fmla="*/ 407839 h 847307"/>
              <a:gd name="connsiteX623" fmla="*/ 208395 w 875899"/>
              <a:gd name="connsiteY623" fmla="*/ 408059 h 847307"/>
              <a:gd name="connsiteX624" fmla="*/ 209478 w 875899"/>
              <a:gd name="connsiteY624" fmla="*/ 408711 h 847307"/>
              <a:gd name="connsiteX625" fmla="*/ 209607 w 875899"/>
              <a:gd name="connsiteY625" fmla="*/ 409018 h 847307"/>
              <a:gd name="connsiteX626" fmla="*/ 210274 w 875899"/>
              <a:gd name="connsiteY626" fmla="*/ 411401 h 847307"/>
              <a:gd name="connsiteX627" fmla="*/ 210030 w 875899"/>
              <a:gd name="connsiteY627" fmla="*/ 411955 h 847307"/>
              <a:gd name="connsiteX628" fmla="*/ 209857 w 875899"/>
              <a:gd name="connsiteY628" fmla="*/ 412347 h 847307"/>
              <a:gd name="connsiteX629" fmla="*/ 209594 w 875899"/>
              <a:gd name="connsiteY629" fmla="*/ 412951 h 847307"/>
              <a:gd name="connsiteX630" fmla="*/ 209667 w 875899"/>
              <a:gd name="connsiteY630" fmla="*/ 413100 h 847307"/>
              <a:gd name="connsiteX631" fmla="*/ 209780 w 875899"/>
              <a:gd name="connsiteY631" fmla="*/ 413324 h 847307"/>
              <a:gd name="connsiteX632" fmla="*/ 209965 w 875899"/>
              <a:gd name="connsiteY632" fmla="*/ 413693 h 847307"/>
              <a:gd name="connsiteX633" fmla="*/ 210781 w 875899"/>
              <a:gd name="connsiteY633" fmla="*/ 413937 h 847307"/>
              <a:gd name="connsiteX634" fmla="*/ 211204 w 875899"/>
              <a:gd name="connsiteY634" fmla="*/ 414064 h 847307"/>
              <a:gd name="connsiteX635" fmla="*/ 211764 w 875899"/>
              <a:gd name="connsiteY635" fmla="*/ 415240 h 847307"/>
              <a:gd name="connsiteX636" fmla="*/ 211764 w 875899"/>
              <a:gd name="connsiteY636" fmla="*/ 415814 h 847307"/>
              <a:gd name="connsiteX637" fmla="*/ 211764 w 875899"/>
              <a:gd name="connsiteY637" fmla="*/ 416169 h 847307"/>
              <a:gd name="connsiteX638" fmla="*/ 209970 w 875899"/>
              <a:gd name="connsiteY638" fmla="*/ 419578 h 847307"/>
              <a:gd name="connsiteX639" fmla="*/ 208052 w 875899"/>
              <a:gd name="connsiteY639" fmla="*/ 421377 h 847307"/>
              <a:gd name="connsiteX640" fmla="*/ 208610 w 875899"/>
              <a:gd name="connsiteY640" fmla="*/ 422554 h 847307"/>
              <a:gd name="connsiteX641" fmla="*/ 208799 w 875899"/>
              <a:gd name="connsiteY641" fmla="*/ 426766 h 847307"/>
              <a:gd name="connsiteX642" fmla="*/ 209031 w 875899"/>
              <a:gd name="connsiteY642" fmla="*/ 427173 h 847307"/>
              <a:gd name="connsiteX643" fmla="*/ 209295 w 875899"/>
              <a:gd name="connsiteY643" fmla="*/ 427633 h 847307"/>
              <a:gd name="connsiteX644" fmla="*/ 209489 w 875899"/>
              <a:gd name="connsiteY644" fmla="*/ 427605 h 847307"/>
              <a:gd name="connsiteX645" fmla="*/ 210163 w 875899"/>
              <a:gd name="connsiteY645" fmla="*/ 427507 h 847307"/>
              <a:gd name="connsiteX646" fmla="*/ 212390 w 875899"/>
              <a:gd name="connsiteY646" fmla="*/ 425026 h 847307"/>
              <a:gd name="connsiteX647" fmla="*/ 212936 w 875899"/>
              <a:gd name="connsiteY647" fmla="*/ 425005 h 847307"/>
              <a:gd name="connsiteX648" fmla="*/ 213938 w 875899"/>
              <a:gd name="connsiteY648" fmla="*/ 424962 h 847307"/>
              <a:gd name="connsiteX649" fmla="*/ 214068 w 875899"/>
              <a:gd name="connsiteY649" fmla="*/ 425123 h 847307"/>
              <a:gd name="connsiteX650" fmla="*/ 214435 w 875899"/>
              <a:gd name="connsiteY650" fmla="*/ 425582 h 847307"/>
              <a:gd name="connsiteX651" fmla="*/ 214126 w 875899"/>
              <a:gd name="connsiteY651" fmla="*/ 426511 h 847307"/>
              <a:gd name="connsiteX652" fmla="*/ 212702 w 875899"/>
              <a:gd name="connsiteY652" fmla="*/ 427566 h 847307"/>
              <a:gd name="connsiteX653" fmla="*/ 212606 w 875899"/>
              <a:gd name="connsiteY653" fmla="*/ 428298 h 847307"/>
              <a:gd name="connsiteX654" fmla="*/ 212585 w 875899"/>
              <a:gd name="connsiteY654" fmla="*/ 428449 h 847307"/>
              <a:gd name="connsiteX655" fmla="*/ 220947 w 875899"/>
              <a:gd name="connsiteY655" fmla="*/ 434618 h 847307"/>
              <a:gd name="connsiteX656" fmla="*/ 221998 w 875899"/>
              <a:gd name="connsiteY656" fmla="*/ 434122 h 847307"/>
              <a:gd name="connsiteX657" fmla="*/ 222335 w 875899"/>
              <a:gd name="connsiteY657" fmla="*/ 433748 h 847307"/>
              <a:gd name="connsiteX658" fmla="*/ 223532 w 875899"/>
              <a:gd name="connsiteY658" fmla="*/ 432425 h 847307"/>
              <a:gd name="connsiteX659" fmla="*/ 222928 w 875899"/>
              <a:gd name="connsiteY659" fmla="*/ 430430 h 847307"/>
              <a:gd name="connsiteX660" fmla="*/ 223607 w 875899"/>
              <a:gd name="connsiteY660" fmla="*/ 429040 h 847307"/>
              <a:gd name="connsiteX661" fmla="*/ 224413 w 875899"/>
              <a:gd name="connsiteY661" fmla="*/ 428069 h 847307"/>
              <a:gd name="connsiteX662" fmla="*/ 224585 w 875899"/>
              <a:gd name="connsiteY662" fmla="*/ 427906 h 847307"/>
              <a:gd name="connsiteX663" fmla="*/ 225216 w 875899"/>
              <a:gd name="connsiteY663" fmla="*/ 427677 h 847307"/>
              <a:gd name="connsiteX664" fmla="*/ 225939 w 875899"/>
              <a:gd name="connsiteY664" fmla="*/ 427989 h 847307"/>
              <a:gd name="connsiteX665" fmla="*/ 227075 w 875899"/>
              <a:gd name="connsiteY665" fmla="*/ 428480 h 847307"/>
              <a:gd name="connsiteX666" fmla="*/ 227709 w 875899"/>
              <a:gd name="connsiteY666" fmla="*/ 428458 h 847307"/>
              <a:gd name="connsiteX667" fmla="*/ 231039 w 875899"/>
              <a:gd name="connsiteY667" fmla="*/ 428350 h 847307"/>
              <a:gd name="connsiteX668" fmla="*/ 231915 w 875899"/>
              <a:gd name="connsiteY668" fmla="*/ 429435 h 847307"/>
              <a:gd name="connsiteX669" fmla="*/ 232340 w 875899"/>
              <a:gd name="connsiteY669" fmla="*/ 429961 h 847307"/>
              <a:gd name="connsiteX670" fmla="*/ 235337 w 875899"/>
              <a:gd name="connsiteY670" fmla="*/ 429207 h 847307"/>
              <a:gd name="connsiteX671" fmla="*/ 236304 w 875899"/>
              <a:gd name="connsiteY671" fmla="*/ 428965 h 847307"/>
              <a:gd name="connsiteX672" fmla="*/ 238536 w 875899"/>
              <a:gd name="connsiteY672" fmla="*/ 429520 h 847307"/>
              <a:gd name="connsiteX673" fmla="*/ 238648 w 875899"/>
              <a:gd name="connsiteY673" fmla="*/ 429418 h 847307"/>
              <a:gd name="connsiteX674" fmla="*/ 239090 w 875899"/>
              <a:gd name="connsiteY674" fmla="*/ 429024 h 847307"/>
              <a:gd name="connsiteX675" fmla="*/ 239430 w 875899"/>
              <a:gd name="connsiteY675" fmla="*/ 427752 h 847307"/>
              <a:gd name="connsiteX676" fmla="*/ 239834 w 875899"/>
              <a:gd name="connsiteY676" fmla="*/ 426235 h 847307"/>
              <a:gd name="connsiteX677" fmla="*/ 239391 w 875899"/>
              <a:gd name="connsiteY677" fmla="*/ 425353 h 847307"/>
              <a:gd name="connsiteX678" fmla="*/ 239275 w 875899"/>
              <a:gd name="connsiteY678" fmla="*/ 425121 h 847307"/>
              <a:gd name="connsiteX679" fmla="*/ 240635 w 875899"/>
              <a:gd name="connsiteY679" fmla="*/ 424706 h 847307"/>
              <a:gd name="connsiteX680" fmla="*/ 241876 w 875899"/>
              <a:gd name="connsiteY680" fmla="*/ 423694 h 847307"/>
              <a:gd name="connsiteX681" fmla="*/ 242746 w 875899"/>
              <a:gd name="connsiteY681" fmla="*/ 423694 h 847307"/>
              <a:gd name="connsiteX682" fmla="*/ 243609 w 875899"/>
              <a:gd name="connsiteY682" fmla="*/ 423692 h 847307"/>
              <a:gd name="connsiteX683" fmla="*/ 244054 w 875899"/>
              <a:gd name="connsiteY683" fmla="*/ 423457 h 847307"/>
              <a:gd name="connsiteX684" fmla="*/ 244662 w 875899"/>
              <a:gd name="connsiteY684" fmla="*/ 423134 h 847307"/>
              <a:gd name="connsiteX685" fmla="*/ 244602 w 875899"/>
              <a:gd name="connsiteY685" fmla="*/ 424187 h 847307"/>
              <a:gd name="connsiteX686" fmla="*/ 244973 w 875899"/>
              <a:gd name="connsiteY686" fmla="*/ 424619 h 847307"/>
              <a:gd name="connsiteX687" fmla="*/ 246768 w 875899"/>
              <a:gd name="connsiteY687" fmla="*/ 423131 h 847307"/>
              <a:gd name="connsiteX688" fmla="*/ 247511 w 875899"/>
              <a:gd name="connsiteY688" fmla="*/ 422861 h 847307"/>
              <a:gd name="connsiteX689" fmla="*/ 248132 w 875899"/>
              <a:gd name="connsiteY689" fmla="*/ 422634 h 847307"/>
              <a:gd name="connsiteX690" fmla="*/ 248750 w 875899"/>
              <a:gd name="connsiteY690" fmla="*/ 422758 h 847307"/>
              <a:gd name="connsiteX691" fmla="*/ 249771 w 875899"/>
              <a:gd name="connsiteY691" fmla="*/ 423663 h 847307"/>
              <a:gd name="connsiteX692" fmla="*/ 249888 w 875899"/>
              <a:gd name="connsiteY692" fmla="*/ 423767 h 847307"/>
              <a:gd name="connsiteX693" fmla="*/ 250425 w 875899"/>
              <a:gd name="connsiteY693" fmla="*/ 424243 h 847307"/>
              <a:gd name="connsiteX694" fmla="*/ 255072 w 875899"/>
              <a:gd name="connsiteY694" fmla="*/ 426035 h 847307"/>
              <a:gd name="connsiteX695" fmla="*/ 256187 w 875899"/>
              <a:gd name="connsiteY695" fmla="*/ 425847 h 847307"/>
              <a:gd name="connsiteX696" fmla="*/ 257461 w 875899"/>
              <a:gd name="connsiteY696" fmla="*/ 426998 h 847307"/>
              <a:gd name="connsiteX697" fmla="*/ 258687 w 875899"/>
              <a:gd name="connsiteY697" fmla="*/ 426151 h 847307"/>
              <a:gd name="connsiteX698" fmla="*/ 258811 w 875899"/>
              <a:gd name="connsiteY698" fmla="*/ 426060 h 847307"/>
              <a:gd name="connsiteX699" fmla="*/ 260088 w 875899"/>
              <a:gd name="connsiteY699" fmla="*/ 426030 h 847307"/>
              <a:gd name="connsiteX700" fmla="*/ 260448 w 875899"/>
              <a:gd name="connsiteY700" fmla="*/ 426401 h 847307"/>
              <a:gd name="connsiteX701" fmla="*/ 261700 w 875899"/>
              <a:gd name="connsiteY701" fmla="*/ 427701 h 847307"/>
              <a:gd name="connsiteX702" fmla="*/ 266367 w 875899"/>
              <a:gd name="connsiteY702" fmla="*/ 427407 h 847307"/>
              <a:gd name="connsiteX703" fmla="*/ 268404 w 875899"/>
              <a:gd name="connsiteY703" fmla="*/ 427279 h 847307"/>
              <a:gd name="connsiteX704" fmla="*/ 268700 w 875899"/>
              <a:gd name="connsiteY704" fmla="*/ 427261 h 847307"/>
              <a:gd name="connsiteX705" fmla="*/ 270064 w 875899"/>
              <a:gd name="connsiteY705" fmla="*/ 429304 h 847307"/>
              <a:gd name="connsiteX706" fmla="*/ 271104 w 875899"/>
              <a:gd name="connsiteY706" fmla="*/ 428987 h 847307"/>
              <a:gd name="connsiteX707" fmla="*/ 271488 w 875899"/>
              <a:gd name="connsiteY707" fmla="*/ 428869 h 847307"/>
              <a:gd name="connsiteX708" fmla="*/ 274463 w 875899"/>
              <a:gd name="connsiteY708" fmla="*/ 428743 h 847307"/>
              <a:gd name="connsiteX709" fmla="*/ 275749 w 875899"/>
              <a:gd name="connsiteY709" fmla="*/ 429822 h 847307"/>
              <a:gd name="connsiteX710" fmla="*/ 277236 w 875899"/>
              <a:gd name="connsiteY710" fmla="*/ 429902 h 847307"/>
              <a:gd name="connsiteX711" fmla="*/ 279481 w 875899"/>
              <a:gd name="connsiteY711" fmla="*/ 431490 h 847307"/>
              <a:gd name="connsiteX712" fmla="*/ 281956 w 875899"/>
              <a:gd name="connsiteY712" fmla="*/ 431357 h 847307"/>
              <a:gd name="connsiteX713" fmla="*/ 282205 w 875899"/>
              <a:gd name="connsiteY713" fmla="*/ 432021 h 847307"/>
              <a:gd name="connsiteX714" fmla="*/ 282264 w 875899"/>
              <a:gd name="connsiteY714" fmla="*/ 432178 h 847307"/>
              <a:gd name="connsiteX715" fmla="*/ 282457 w 875899"/>
              <a:gd name="connsiteY715" fmla="*/ 432693 h 847307"/>
              <a:gd name="connsiteX716" fmla="*/ 284873 w 875899"/>
              <a:gd name="connsiteY716" fmla="*/ 434263 h 847307"/>
              <a:gd name="connsiteX717" fmla="*/ 284808 w 875899"/>
              <a:gd name="connsiteY717" fmla="*/ 435664 h 847307"/>
              <a:gd name="connsiteX718" fmla="*/ 284793 w 875899"/>
              <a:gd name="connsiteY718" fmla="*/ 435983 h 847307"/>
              <a:gd name="connsiteX719" fmla="*/ 284937 w 875899"/>
              <a:gd name="connsiteY719" fmla="*/ 436067 h 847307"/>
              <a:gd name="connsiteX720" fmla="*/ 286687 w 875899"/>
              <a:gd name="connsiteY720" fmla="*/ 437069 h 847307"/>
              <a:gd name="connsiteX721" fmla="*/ 288023 w 875899"/>
              <a:gd name="connsiteY721" fmla="*/ 436742 h 847307"/>
              <a:gd name="connsiteX722" fmla="*/ 288881 w 875899"/>
              <a:gd name="connsiteY722" fmla="*/ 438037 h 847307"/>
              <a:gd name="connsiteX723" fmla="*/ 287375 w 875899"/>
              <a:gd name="connsiteY723" fmla="*/ 439899 h 847307"/>
              <a:gd name="connsiteX724" fmla="*/ 284996 w 875899"/>
              <a:gd name="connsiteY724" fmla="*/ 442957 h 847307"/>
              <a:gd name="connsiteX725" fmla="*/ 282748 w 875899"/>
              <a:gd name="connsiteY725" fmla="*/ 444111 h 847307"/>
              <a:gd name="connsiteX726" fmla="*/ 279253 w 875899"/>
              <a:gd name="connsiteY726" fmla="*/ 446067 h 847307"/>
              <a:gd name="connsiteX727" fmla="*/ 276614 w 875899"/>
              <a:gd name="connsiteY727" fmla="*/ 447514 h 847307"/>
              <a:gd name="connsiteX728" fmla="*/ 269701 w 875899"/>
              <a:gd name="connsiteY728" fmla="*/ 451430 h 847307"/>
              <a:gd name="connsiteX729" fmla="*/ 266768 w 875899"/>
              <a:gd name="connsiteY729" fmla="*/ 452487 h 847307"/>
              <a:gd name="connsiteX730" fmla="*/ 265353 w 875899"/>
              <a:gd name="connsiteY730" fmla="*/ 453819 h 847307"/>
              <a:gd name="connsiteX731" fmla="*/ 264457 w 875899"/>
              <a:gd name="connsiteY731" fmla="*/ 455776 h 847307"/>
              <a:gd name="connsiteX732" fmla="*/ 264586 w 875899"/>
              <a:gd name="connsiteY732" fmla="*/ 459290 h 847307"/>
              <a:gd name="connsiteX733" fmla="*/ 265129 w 875899"/>
              <a:gd name="connsiteY733" fmla="*/ 464343 h 847307"/>
              <a:gd name="connsiteX734" fmla="*/ 265675 w 875899"/>
              <a:gd name="connsiteY734" fmla="*/ 471913 h 847307"/>
              <a:gd name="connsiteX735" fmla="*/ 266403 w 875899"/>
              <a:gd name="connsiteY735" fmla="*/ 475105 h 847307"/>
              <a:gd name="connsiteX736" fmla="*/ 267121 w 875899"/>
              <a:gd name="connsiteY736" fmla="*/ 475365 h 847307"/>
              <a:gd name="connsiteX737" fmla="*/ 267839 w 875899"/>
              <a:gd name="connsiteY737" fmla="*/ 475624 h 847307"/>
              <a:gd name="connsiteX738" fmla="*/ 268557 w 875899"/>
              <a:gd name="connsiteY738" fmla="*/ 475884 h 847307"/>
              <a:gd name="connsiteX739" fmla="*/ 269276 w 875899"/>
              <a:gd name="connsiteY739" fmla="*/ 476142 h 847307"/>
              <a:gd name="connsiteX740" fmla="*/ 269994 w 875899"/>
              <a:gd name="connsiteY740" fmla="*/ 476400 h 847307"/>
              <a:gd name="connsiteX741" fmla="*/ 270712 w 875899"/>
              <a:gd name="connsiteY741" fmla="*/ 476660 h 847307"/>
              <a:gd name="connsiteX742" fmla="*/ 271461 w 875899"/>
              <a:gd name="connsiteY742" fmla="*/ 476930 h 847307"/>
              <a:gd name="connsiteX743" fmla="*/ 272209 w 875899"/>
              <a:gd name="connsiteY743" fmla="*/ 477200 h 847307"/>
              <a:gd name="connsiteX744" fmla="*/ 272842 w 875899"/>
              <a:gd name="connsiteY744" fmla="*/ 477568 h 847307"/>
              <a:gd name="connsiteX745" fmla="*/ 273477 w 875899"/>
              <a:gd name="connsiteY745" fmla="*/ 477937 h 847307"/>
              <a:gd name="connsiteX746" fmla="*/ 274111 w 875899"/>
              <a:gd name="connsiteY746" fmla="*/ 478305 h 847307"/>
              <a:gd name="connsiteX747" fmla="*/ 274835 w 875899"/>
              <a:gd name="connsiteY747" fmla="*/ 478207 h 847307"/>
              <a:gd name="connsiteX748" fmla="*/ 275558 w 875899"/>
              <a:gd name="connsiteY748" fmla="*/ 478109 h 847307"/>
              <a:gd name="connsiteX749" fmla="*/ 276282 w 875899"/>
              <a:gd name="connsiteY749" fmla="*/ 478009 h 847307"/>
              <a:gd name="connsiteX750" fmla="*/ 277007 w 875899"/>
              <a:gd name="connsiteY750" fmla="*/ 477911 h 847307"/>
              <a:gd name="connsiteX751" fmla="*/ 277731 w 875899"/>
              <a:gd name="connsiteY751" fmla="*/ 477813 h 847307"/>
              <a:gd name="connsiteX752" fmla="*/ 278454 w 875899"/>
              <a:gd name="connsiteY752" fmla="*/ 477713 h 847307"/>
              <a:gd name="connsiteX753" fmla="*/ 279178 w 875899"/>
              <a:gd name="connsiteY753" fmla="*/ 477615 h 847307"/>
              <a:gd name="connsiteX754" fmla="*/ 279903 w 875899"/>
              <a:gd name="connsiteY754" fmla="*/ 477517 h 847307"/>
              <a:gd name="connsiteX755" fmla="*/ 280328 w 875899"/>
              <a:gd name="connsiteY755" fmla="*/ 477828 h 847307"/>
              <a:gd name="connsiteX756" fmla="*/ 280753 w 875899"/>
              <a:gd name="connsiteY756" fmla="*/ 478140 h 847307"/>
              <a:gd name="connsiteX757" fmla="*/ 281062 w 875899"/>
              <a:gd name="connsiteY757" fmla="*/ 478869 h 847307"/>
              <a:gd name="connsiteX758" fmla="*/ 281369 w 875899"/>
              <a:gd name="connsiteY758" fmla="*/ 479597 h 847307"/>
              <a:gd name="connsiteX759" fmla="*/ 281678 w 875899"/>
              <a:gd name="connsiteY759" fmla="*/ 480325 h 847307"/>
              <a:gd name="connsiteX760" fmla="*/ 281987 w 875899"/>
              <a:gd name="connsiteY760" fmla="*/ 481054 h 847307"/>
              <a:gd name="connsiteX761" fmla="*/ 282668 w 875899"/>
              <a:gd name="connsiteY761" fmla="*/ 481054 h 847307"/>
              <a:gd name="connsiteX762" fmla="*/ 283349 w 875899"/>
              <a:gd name="connsiteY762" fmla="*/ 481055 h 847307"/>
              <a:gd name="connsiteX763" fmla="*/ 284031 w 875899"/>
              <a:gd name="connsiteY763" fmla="*/ 481055 h 847307"/>
              <a:gd name="connsiteX764" fmla="*/ 284712 w 875899"/>
              <a:gd name="connsiteY764" fmla="*/ 481057 h 847307"/>
              <a:gd name="connsiteX765" fmla="*/ 285207 w 875899"/>
              <a:gd name="connsiteY765" fmla="*/ 481595 h 847307"/>
              <a:gd name="connsiteX766" fmla="*/ 285701 w 875899"/>
              <a:gd name="connsiteY766" fmla="*/ 482133 h 847307"/>
              <a:gd name="connsiteX767" fmla="*/ 286195 w 875899"/>
              <a:gd name="connsiteY767" fmla="*/ 482669 h 847307"/>
              <a:gd name="connsiteX768" fmla="*/ 286783 w 875899"/>
              <a:gd name="connsiteY768" fmla="*/ 482702 h 847307"/>
              <a:gd name="connsiteX769" fmla="*/ 287372 w 875899"/>
              <a:gd name="connsiteY769" fmla="*/ 482733 h 847307"/>
              <a:gd name="connsiteX770" fmla="*/ 287992 w 875899"/>
              <a:gd name="connsiteY770" fmla="*/ 482424 h 847307"/>
              <a:gd name="connsiteX771" fmla="*/ 288611 w 875899"/>
              <a:gd name="connsiteY771" fmla="*/ 482117 h 847307"/>
              <a:gd name="connsiteX772" fmla="*/ 289293 w 875899"/>
              <a:gd name="connsiteY772" fmla="*/ 482427 h 847307"/>
              <a:gd name="connsiteX773" fmla="*/ 289973 w 875899"/>
              <a:gd name="connsiteY773" fmla="*/ 482738 h 847307"/>
              <a:gd name="connsiteX774" fmla="*/ 290626 w 875899"/>
              <a:gd name="connsiteY774" fmla="*/ 482243 h 847307"/>
              <a:gd name="connsiteX775" fmla="*/ 291277 w 875899"/>
              <a:gd name="connsiteY775" fmla="*/ 481749 h 847307"/>
              <a:gd name="connsiteX776" fmla="*/ 291957 w 875899"/>
              <a:gd name="connsiteY776" fmla="*/ 481770 h 847307"/>
              <a:gd name="connsiteX777" fmla="*/ 292639 w 875899"/>
              <a:gd name="connsiteY777" fmla="*/ 481791 h 847307"/>
              <a:gd name="connsiteX778" fmla="*/ 293319 w 875899"/>
              <a:gd name="connsiteY778" fmla="*/ 481814 h 847307"/>
              <a:gd name="connsiteX779" fmla="*/ 293597 w 875899"/>
              <a:gd name="connsiteY779" fmla="*/ 482516 h 847307"/>
              <a:gd name="connsiteX780" fmla="*/ 293875 w 875899"/>
              <a:gd name="connsiteY780" fmla="*/ 483219 h 847307"/>
              <a:gd name="connsiteX781" fmla="*/ 294151 w 875899"/>
              <a:gd name="connsiteY781" fmla="*/ 483920 h 847307"/>
              <a:gd name="connsiteX782" fmla="*/ 294429 w 875899"/>
              <a:gd name="connsiteY782" fmla="*/ 484623 h 847307"/>
              <a:gd name="connsiteX783" fmla="*/ 294707 w 875899"/>
              <a:gd name="connsiteY783" fmla="*/ 485325 h 847307"/>
              <a:gd name="connsiteX784" fmla="*/ 294985 w 875899"/>
              <a:gd name="connsiteY784" fmla="*/ 486028 h 847307"/>
              <a:gd name="connsiteX785" fmla="*/ 295227 w 875899"/>
              <a:gd name="connsiteY785" fmla="*/ 486335 h 847307"/>
              <a:gd name="connsiteX786" fmla="*/ 295448 w 875899"/>
              <a:gd name="connsiteY786" fmla="*/ 486617 h 847307"/>
              <a:gd name="connsiteX787" fmla="*/ 301769 w 875899"/>
              <a:gd name="connsiteY787" fmla="*/ 494393 h 847307"/>
              <a:gd name="connsiteX788" fmla="*/ 302114 w 875899"/>
              <a:gd name="connsiteY788" fmla="*/ 495690 h 847307"/>
              <a:gd name="connsiteX789" fmla="*/ 301743 w 875899"/>
              <a:gd name="connsiteY789" fmla="*/ 496991 h 847307"/>
              <a:gd name="connsiteX790" fmla="*/ 301916 w 875899"/>
              <a:gd name="connsiteY790" fmla="*/ 498824 h 847307"/>
              <a:gd name="connsiteX791" fmla="*/ 301929 w 875899"/>
              <a:gd name="connsiteY791" fmla="*/ 498975 h 847307"/>
              <a:gd name="connsiteX792" fmla="*/ 302332 w 875899"/>
              <a:gd name="connsiteY792" fmla="*/ 499375 h 847307"/>
              <a:gd name="connsiteX793" fmla="*/ 302736 w 875899"/>
              <a:gd name="connsiteY793" fmla="*/ 499779 h 847307"/>
              <a:gd name="connsiteX794" fmla="*/ 306151 w 875899"/>
              <a:gd name="connsiteY794" fmla="*/ 501424 h 847307"/>
              <a:gd name="connsiteX795" fmla="*/ 308001 w 875899"/>
              <a:gd name="connsiteY795" fmla="*/ 502997 h 847307"/>
              <a:gd name="connsiteX796" fmla="*/ 309052 w 875899"/>
              <a:gd name="connsiteY796" fmla="*/ 503244 h 847307"/>
              <a:gd name="connsiteX797" fmla="*/ 310787 w 875899"/>
              <a:gd name="connsiteY797" fmla="*/ 504855 h 847307"/>
              <a:gd name="connsiteX798" fmla="*/ 311135 w 875899"/>
              <a:gd name="connsiteY798" fmla="*/ 505550 h 847307"/>
              <a:gd name="connsiteX799" fmla="*/ 311344 w 875899"/>
              <a:gd name="connsiteY799" fmla="*/ 505968 h 847307"/>
              <a:gd name="connsiteX800" fmla="*/ 309613 w 875899"/>
              <a:gd name="connsiteY800" fmla="*/ 509997 h 847307"/>
              <a:gd name="connsiteX801" fmla="*/ 308251 w 875899"/>
              <a:gd name="connsiteY801" fmla="*/ 510743 h 847307"/>
              <a:gd name="connsiteX802" fmla="*/ 307633 w 875899"/>
              <a:gd name="connsiteY802" fmla="*/ 513469 h 847307"/>
              <a:gd name="connsiteX803" fmla="*/ 306580 w 875899"/>
              <a:gd name="connsiteY803" fmla="*/ 514770 h 847307"/>
              <a:gd name="connsiteX804" fmla="*/ 306321 w 875899"/>
              <a:gd name="connsiteY804" fmla="*/ 515418 h 847307"/>
              <a:gd name="connsiteX805" fmla="*/ 305962 w 875899"/>
              <a:gd name="connsiteY805" fmla="*/ 516320 h 847307"/>
              <a:gd name="connsiteX806" fmla="*/ 305270 w 875899"/>
              <a:gd name="connsiteY806" fmla="*/ 516814 h 847307"/>
              <a:gd name="connsiteX807" fmla="*/ 305095 w 875899"/>
              <a:gd name="connsiteY807" fmla="*/ 516940 h 847307"/>
              <a:gd name="connsiteX808" fmla="*/ 303422 w 875899"/>
              <a:gd name="connsiteY808" fmla="*/ 516879 h 847307"/>
              <a:gd name="connsiteX809" fmla="*/ 301936 w 875899"/>
              <a:gd name="connsiteY809" fmla="*/ 515951 h 847307"/>
              <a:gd name="connsiteX810" fmla="*/ 299928 w 875899"/>
              <a:gd name="connsiteY810" fmla="*/ 516541 h 847307"/>
              <a:gd name="connsiteX811" fmla="*/ 299429 w 875899"/>
              <a:gd name="connsiteY811" fmla="*/ 516688 h 847307"/>
              <a:gd name="connsiteX812" fmla="*/ 297850 w 875899"/>
              <a:gd name="connsiteY812" fmla="*/ 516389 h 847307"/>
              <a:gd name="connsiteX813" fmla="*/ 296301 w 875899"/>
              <a:gd name="connsiteY813" fmla="*/ 516080 h 847307"/>
              <a:gd name="connsiteX814" fmla="*/ 295979 w 875899"/>
              <a:gd name="connsiteY814" fmla="*/ 517118 h 847307"/>
              <a:gd name="connsiteX815" fmla="*/ 295745 w 875899"/>
              <a:gd name="connsiteY815" fmla="*/ 517877 h 847307"/>
              <a:gd name="connsiteX816" fmla="*/ 294383 w 875899"/>
              <a:gd name="connsiteY816" fmla="*/ 519860 h 847307"/>
              <a:gd name="connsiteX817" fmla="*/ 293396 w 875899"/>
              <a:gd name="connsiteY817" fmla="*/ 520356 h 847307"/>
              <a:gd name="connsiteX818" fmla="*/ 292899 w 875899"/>
              <a:gd name="connsiteY818" fmla="*/ 520606 h 847307"/>
              <a:gd name="connsiteX819" fmla="*/ 289988 w 875899"/>
              <a:gd name="connsiteY819" fmla="*/ 520545 h 847307"/>
              <a:gd name="connsiteX820" fmla="*/ 289346 w 875899"/>
              <a:gd name="connsiteY820" fmla="*/ 520007 h 847307"/>
              <a:gd name="connsiteX821" fmla="*/ 288068 w 875899"/>
              <a:gd name="connsiteY821" fmla="*/ 518936 h 847307"/>
              <a:gd name="connsiteX822" fmla="*/ 285900 w 875899"/>
              <a:gd name="connsiteY822" fmla="*/ 518814 h 847307"/>
              <a:gd name="connsiteX823" fmla="*/ 284725 w 875899"/>
              <a:gd name="connsiteY823" fmla="*/ 518258 h 847307"/>
              <a:gd name="connsiteX824" fmla="*/ 284371 w 875899"/>
              <a:gd name="connsiteY824" fmla="*/ 518292 h 847307"/>
              <a:gd name="connsiteX825" fmla="*/ 283485 w 875899"/>
              <a:gd name="connsiteY825" fmla="*/ 518382 h 847307"/>
              <a:gd name="connsiteX826" fmla="*/ 282247 w 875899"/>
              <a:gd name="connsiteY826" fmla="*/ 519747 h 847307"/>
              <a:gd name="connsiteX827" fmla="*/ 281422 w 875899"/>
              <a:gd name="connsiteY827" fmla="*/ 520220 h 847307"/>
              <a:gd name="connsiteX828" fmla="*/ 280948 w 875899"/>
              <a:gd name="connsiteY828" fmla="*/ 520491 h 847307"/>
              <a:gd name="connsiteX829" fmla="*/ 279834 w 875899"/>
              <a:gd name="connsiteY829" fmla="*/ 523652 h 847307"/>
              <a:gd name="connsiteX830" fmla="*/ 279278 w 875899"/>
              <a:gd name="connsiteY830" fmla="*/ 524025 h 847307"/>
              <a:gd name="connsiteX831" fmla="*/ 278349 w 875899"/>
              <a:gd name="connsiteY831" fmla="*/ 524149 h 847307"/>
              <a:gd name="connsiteX832" fmla="*/ 275377 w 875899"/>
              <a:gd name="connsiteY832" fmla="*/ 522975 h 847307"/>
              <a:gd name="connsiteX833" fmla="*/ 274368 w 875899"/>
              <a:gd name="connsiteY833" fmla="*/ 522975 h 847307"/>
              <a:gd name="connsiteX834" fmla="*/ 272342 w 875899"/>
              <a:gd name="connsiteY834" fmla="*/ 522977 h 847307"/>
              <a:gd name="connsiteX835" fmla="*/ 270857 w 875899"/>
              <a:gd name="connsiteY835" fmla="*/ 523660 h 847307"/>
              <a:gd name="connsiteX836" fmla="*/ 268691 w 875899"/>
              <a:gd name="connsiteY836" fmla="*/ 525954 h 847307"/>
              <a:gd name="connsiteX837" fmla="*/ 266586 w 875899"/>
              <a:gd name="connsiteY837" fmla="*/ 527071 h 847307"/>
              <a:gd name="connsiteX838" fmla="*/ 265370 w 875899"/>
              <a:gd name="connsiteY838" fmla="*/ 526499 h 847307"/>
              <a:gd name="connsiteX839" fmla="*/ 263303 w 875899"/>
              <a:gd name="connsiteY839" fmla="*/ 525526 h 847307"/>
              <a:gd name="connsiteX840" fmla="*/ 262374 w 875899"/>
              <a:gd name="connsiteY840" fmla="*/ 525887 h 847307"/>
              <a:gd name="connsiteX841" fmla="*/ 262189 w 875899"/>
              <a:gd name="connsiteY841" fmla="*/ 525961 h 847307"/>
              <a:gd name="connsiteX842" fmla="*/ 261485 w 875899"/>
              <a:gd name="connsiteY842" fmla="*/ 526850 h 847307"/>
              <a:gd name="connsiteX843" fmla="*/ 263551 w 875899"/>
              <a:gd name="connsiteY843" fmla="*/ 528005 h 847307"/>
              <a:gd name="connsiteX844" fmla="*/ 264946 w 875899"/>
              <a:gd name="connsiteY844" fmla="*/ 532042 h 847307"/>
              <a:gd name="connsiteX845" fmla="*/ 265698 w 875899"/>
              <a:gd name="connsiteY845" fmla="*/ 535119 h 847307"/>
              <a:gd name="connsiteX846" fmla="*/ 266346 w 875899"/>
              <a:gd name="connsiteY846" fmla="*/ 539184 h 847307"/>
              <a:gd name="connsiteX847" fmla="*/ 267574 w 875899"/>
              <a:gd name="connsiteY847" fmla="*/ 541665 h 847307"/>
              <a:gd name="connsiteX848" fmla="*/ 268344 w 875899"/>
              <a:gd name="connsiteY848" fmla="*/ 544130 h 847307"/>
              <a:gd name="connsiteX849" fmla="*/ 268350 w 875899"/>
              <a:gd name="connsiteY849" fmla="*/ 546575 h 847307"/>
              <a:gd name="connsiteX850" fmla="*/ 267312 w 875899"/>
              <a:gd name="connsiteY850" fmla="*/ 548146 h 847307"/>
              <a:gd name="connsiteX851" fmla="*/ 265602 w 875899"/>
              <a:gd name="connsiteY851" fmla="*/ 549165 h 847307"/>
              <a:gd name="connsiteX852" fmla="*/ 263772 w 875899"/>
              <a:gd name="connsiteY852" fmla="*/ 549034 h 847307"/>
              <a:gd name="connsiteX853" fmla="*/ 263404 w 875899"/>
              <a:gd name="connsiteY853" fmla="*/ 549000 h 847307"/>
              <a:gd name="connsiteX854" fmla="*/ 261333 w 875899"/>
              <a:gd name="connsiteY854" fmla="*/ 548809 h 847307"/>
              <a:gd name="connsiteX855" fmla="*/ 259266 w 875899"/>
              <a:gd name="connsiteY855" fmla="*/ 548977 h 847307"/>
              <a:gd name="connsiteX856" fmla="*/ 257858 w 875899"/>
              <a:gd name="connsiteY856" fmla="*/ 550081 h 847307"/>
              <a:gd name="connsiteX857" fmla="*/ 257506 w 875899"/>
              <a:gd name="connsiteY857" fmla="*/ 551629 h 847307"/>
              <a:gd name="connsiteX858" fmla="*/ 257047 w 875899"/>
              <a:gd name="connsiteY858" fmla="*/ 557081 h 847307"/>
              <a:gd name="connsiteX859" fmla="*/ 256928 w 875899"/>
              <a:gd name="connsiteY859" fmla="*/ 558268 h 847307"/>
              <a:gd name="connsiteX860" fmla="*/ 256726 w 875899"/>
              <a:gd name="connsiteY860" fmla="*/ 560279 h 847307"/>
              <a:gd name="connsiteX861" fmla="*/ 256303 w 875899"/>
              <a:gd name="connsiteY861" fmla="*/ 564390 h 847307"/>
              <a:gd name="connsiteX862" fmla="*/ 255870 w 875899"/>
              <a:gd name="connsiteY862" fmla="*/ 565999 h 847307"/>
              <a:gd name="connsiteX863" fmla="*/ 255281 w 875899"/>
              <a:gd name="connsiteY863" fmla="*/ 566401 h 847307"/>
              <a:gd name="connsiteX864" fmla="*/ 254691 w 875899"/>
              <a:gd name="connsiteY864" fmla="*/ 566803 h 847307"/>
              <a:gd name="connsiteX865" fmla="*/ 254256 w 875899"/>
              <a:gd name="connsiteY865" fmla="*/ 567567 h 847307"/>
              <a:gd name="connsiteX866" fmla="*/ 253821 w 875899"/>
              <a:gd name="connsiteY866" fmla="*/ 568329 h 847307"/>
              <a:gd name="connsiteX867" fmla="*/ 253386 w 875899"/>
              <a:gd name="connsiteY867" fmla="*/ 569092 h 847307"/>
              <a:gd name="connsiteX868" fmla="*/ 253240 w 875899"/>
              <a:gd name="connsiteY868" fmla="*/ 569795 h 847307"/>
              <a:gd name="connsiteX869" fmla="*/ 253095 w 875899"/>
              <a:gd name="connsiteY869" fmla="*/ 570497 h 847307"/>
              <a:gd name="connsiteX870" fmla="*/ 252948 w 875899"/>
              <a:gd name="connsiteY870" fmla="*/ 571198 h 847307"/>
              <a:gd name="connsiteX871" fmla="*/ 252802 w 875899"/>
              <a:gd name="connsiteY871" fmla="*/ 571900 h 847307"/>
              <a:gd name="connsiteX872" fmla="*/ 252657 w 875899"/>
              <a:gd name="connsiteY872" fmla="*/ 572601 h 847307"/>
              <a:gd name="connsiteX873" fmla="*/ 252511 w 875899"/>
              <a:gd name="connsiteY873" fmla="*/ 573304 h 847307"/>
              <a:gd name="connsiteX874" fmla="*/ 252943 w 875899"/>
              <a:gd name="connsiteY874" fmla="*/ 574027 h 847307"/>
              <a:gd name="connsiteX875" fmla="*/ 253376 w 875899"/>
              <a:gd name="connsiteY875" fmla="*/ 574750 h 847307"/>
              <a:gd name="connsiteX876" fmla="*/ 253809 w 875899"/>
              <a:gd name="connsiteY876" fmla="*/ 575474 h 847307"/>
              <a:gd name="connsiteX877" fmla="*/ 253312 w 875899"/>
              <a:gd name="connsiteY877" fmla="*/ 576030 h 847307"/>
              <a:gd name="connsiteX878" fmla="*/ 252815 w 875899"/>
              <a:gd name="connsiteY878" fmla="*/ 576588 h 847307"/>
              <a:gd name="connsiteX879" fmla="*/ 252374 w 875899"/>
              <a:gd name="connsiteY879" fmla="*/ 578861 h 847307"/>
              <a:gd name="connsiteX880" fmla="*/ 252302 w 875899"/>
              <a:gd name="connsiteY880" fmla="*/ 581379 h 847307"/>
              <a:gd name="connsiteX881" fmla="*/ 252812 w 875899"/>
              <a:gd name="connsiteY881" fmla="*/ 583288 h 847307"/>
              <a:gd name="connsiteX882" fmla="*/ 253165 w 875899"/>
              <a:gd name="connsiteY882" fmla="*/ 583217 h 847307"/>
              <a:gd name="connsiteX883" fmla="*/ 253741 w 875899"/>
              <a:gd name="connsiteY883" fmla="*/ 583102 h 847307"/>
              <a:gd name="connsiteX884" fmla="*/ 254033 w 875899"/>
              <a:gd name="connsiteY884" fmla="*/ 582847 h 847307"/>
              <a:gd name="connsiteX885" fmla="*/ 254669 w 875899"/>
              <a:gd name="connsiteY885" fmla="*/ 582294 h 847307"/>
              <a:gd name="connsiteX886" fmla="*/ 256587 w 875899"/>
              <a:gd name="connsiteY886" fmla="*/ 581859 h 847307"/>
              <a:gd name="connsiteX887" fmla="*/ 257138 w 875899"/>
              <a:gd name="connsiteY887" fmla="*/ 581233 h 847307"/>
              <a:gd name="connsiteX888" fmla="*/ 257514 w 875899"/>
              <a:gd name="connsiteY888" fmla="*/ 580805 h 847307"/>
              <a:gd name="connsiteX889" fmla="*/ 259629 w 875899"/>
              <a:gd name="connsiteY889" fmla="*/ 580169 h 847307"/>
              <a:gd name="connsiteX890" fmla="*/ 260610 w 875899"/>
              <a:gd name="connsiteY890" fmla="*/ 579873 h 847307"/>
              <a:gd name="connsiteX891" fmla="*/ 261274 w 875899"/>
              <a:gd name="connsiteY891" fmla="*/ 580180 h 847307"/>
              <a:gd name="connsiteX892" fmla="*/ 262343 w 875899"/>
              <a:gd name="connsiteY892" fmla="*/ 580677 h 847307"/>
              <a:gd name="connsiteX893" fmla="*/ 263767 w 875899"/>
              <a:gd name="connsiteY893" fmla="*/ 580613 h 847307"/>
              <a:gd name="connsiteX894" fmla="*/ 264359 w 875899"/>
              <a:gd name="connsiteY894" fmla="*/ 580149 h 847307"/>
              <a:gd name="connsiteX895" fmla="*/ 265190 w 875899"/>
              <a:gd name="connsiteY895" fmla="*/ 579497 h 847307"/>
              <a:gd name="connsiteX896" fmla="*/ 265934 w 875899"/>
              <a:gd name="connsiteY896" fmla="*/ 579248 h 847307"/>
              <a:gd name="connsiteX897" fmla="*/ 266305 w 875899"/>
              <a:gd name="connsiteY897" fmla="*/ 579124 h 847307"/>
              <a:gd name="connsiteX898" fmla="*/ 267296 w 875899"/>
              <a:gd name="connsiteY898" fmla="*/ 580242 h 847307"/>
              <a:gd name="connsiteX899" fmla="*/ 267752 w 875899"/>
              <a:gd name="connsiteY899" fmla="*/ 583061 h 847307"/>
              <a:gd name="connsiteX900" fmla="*/ 270777 w 875899"/>
              <a:gd name="connsiteY900" fmla="*/ 584343 h 847307"/>
              <a:gd name="connsiteX901" fmla="*/ 272530 w 875899"/>
              <a:gd name="connsiteY901" fmla="*/ 584283 h 847307"/>
              <a:gd name="connsiteX902" fmla="*/ 275453 w 875899"/>
              <a:gd name="connsiteY902" fmla="*/ 583830 h 847307"/>
              <a:gd name="connsiteX903" fmla="*/ 277695 w 875899"/>
              <a:gd name="connsiteY903" fmla="*/ 583709 h 847307"/>
              <a:gd name="connsiteX904" fmla="*/ 279159 w 875899"/>
              <a:gd name="connsiteY904" fmla="*/ 584875 h 847307"/>
              <a:gd name="connsiteX905" fmla="*/ 279844 w 875899"/>
              <a:gd name="connsiteY905" fmla="*/ 586078 h 847307"/>
              <a:gd name="connsiteX906" fmla="*/ 281018 w 875899"/>
              <a:gd name="connsiteY906" fmla="*/ 587702 h 847307"/>
              <a:gd name="connsiteX907" fmla="*/ 282189 w 875899"/>
              <a:gd name="connsiteY907" fmla="*/ 588269 h 847307"/>
              <a:gd name="connsiteX908" fmla="*/ 283554 w 875899"/>
              <a:gd name="connsiteY908" fmla="*/ 588372 h 847307"/>
              <a:gd name="connsiteX909" fmla="*/ 285698 w 875899"/>
              <a:gd name="connsiteY909" fmla="*/ 588052 h 847307"/>
              <a:gd name="connsiteX910" fmla="*/ 287840 w 875899"/>
              <a:gd name="connsiteY910" fmla="*/ 587828 h 847307"/>
              <a:gd name="connsiteX911" fmla="*/ 289887 w 875899"/>
              <a:gd name="connsiteY911" fmla="*/ 588078 h 847307"/>
              <a:gd name="connsiteX912" fmla="*/ 291643 w 875899"/>
              <a:gd name="connsiteY912" fmla="*/ 588689 h 847307"/>
              <a:gd name="connsiteX913" fmla="*/ 293692 w 875899"/>
              <a:gd name="connsiteY913" fmla="*/ 589129 h 847307"/>
              <a:gd name="connsiteX914" fmla="*/ 295642 w 875899"/>
              <a:gd name="connsiteY914" fmla="*/ 589852 h 847307"/>
              <a:gd name="connsiteX915" fmla="*/ 297982 w 875899"/>
              <a:gd name="connsiteY915" fmla="*/ 590218 h 847307"/>
              <a:gd name="connsiteX916" fmla="*/ 301100 w 875899"/>
              <a:gd name="connsiteY916" fmla="*/ 590452 h 847307"/>
              <a:gd name="connsiteX917" fmla="*/ 303050 w 875899"/>
              <a:gd name="connsiteY917" fmla="*/ 590406 h 847307"/>
              <a:gd name="connsiteX918" fmla="*/ 306655 w 875899"/>
              <a:gd name="connsiteY918" fmla="*/ 590002 h 847307"/>
              <a:gd name="connsiteX919" fmla="*/ 308993 w 875899"/>
              <a:gd name="connsiteY919" fmla="*/ 589314 h 847307"/>
              <a:gd name="connsiteX920" fmla="*/ 311134 w 875899"/>
              <a:gd name="connsiteY920" fmla="*/ 588225 h 847307"/>
              <a:gd name="connsiteX921" fmla="*/ 312497 w 875899"/>
              <a:gd name="connsiteY921" fmla="*/ 587751 h 847307"/>
              <a:gd name="connsiteX922" fmla="*/ 314839 w 875899"/>
              <a:gd name="connsiteY922" fmla="*/ 587947 h 847307"/>
              <a:gd name="connsiteX923" fmla="*/ 315521 w 875899"/>
              <a:gd name="connsiteY923" fmla="*/ 591106 h 847307"/>
              <a:gd name="connsiteX924" fmla="*/ 318060 w 875899"/>
              <a:gd name="connsiteY924" fmla="*/ 593956 h 847307"/>
              <a:gd name="connsiteX925" fmla="*/ 317980 w 875899"/>
              <a:gd name="connsiteY925" fmla="*/ 594355 h 847307"/>
              <a:gd name="connsiteX926" fmla="*/ 317874 w 875899"/>
              <a:gd name="connsiteY926" fmla="*/ 594885 h 847307"/>
              <a:gd name="connsiteX927" fmla="*/ 316080 w 875899"/>
              <a:gd name="connsiteY927" fmla="*/ 596499 h 847307"/>
              <a:gd name="connsiteX928" fmla="*/ 315462 w 875899"/>
              <a:gd name="connsiteY928" fmla="*/ 598171 h 847307"/>
              <a:gd name="connsiteX929" fmla="*/ 316824 w 875899"/>
              <a:gd name="connsiteY929" fmla="*/ 601084 h 847307"/>
              <a:gd name="connsiteX930" fmla="*/ 316577 w 875899"/>
              <a:gd name="connsiteY930" fmla="*/ 601517 h 847307"/>
              <a:gd name="connsiteX931" fmla="*/ 313730 w 875899"/>
              <a:gd name="connsiteY931" fmla="*/ 602262 h 847307"/>
              <a:gd name="connsiteX932" fmla="*/ 313421 w 875899"/>
              <a:gd name="connsiteY932" fmla="*/ 603853 h 847307"/>
              <a:gd name="connsiteX933" fmla="*/ 312801 w 875899"/>
              <a:gd name="connsiteY933" fmla="*/ 607035 h 847307"/>
              <a:gd name="connsiteX934" fmla="*/ 312059 w 875899"/>
              <a:gd name="connsiteY934" fmla="*/ 607343 h 847307"/>
              <a:gd name="connsiteX935" fmla="*/ 311750 w 875899"/>
              <a:gd name="connsiteY935" fmla="*/ 607470 h 847307"/>
              <a:gd name="connsiteX936" fmla="*/ 311503 w 875899"/>
              <a:gd name="connsiteY936" fmla="*/ 608772 h 847307"/>
              <a:gd name="connsiteX937" fmla="*/ 311091 w 875899"/>
              <a:gd name="connsiteY937" fmla="*/ 609215 h 847307"/>
              <a:gd name="connsiteX938" fmla="*/ 310637 w 875899"/>
              <a:gd name="connsiteY938" fmla="*/ 609702 h 847307"/>
              <a:gd name="connsiteX939" fmla="*/ 311132 w 875899"/>
              <a:gd name="connsiteY939" fmla="*/ 611055 h 847307"/>
              <a:gd name="connsiteX940" fmla="*/ 311318 w 875899"/>
              <a:gd name="connsiteY940" fmla="*/ 611561 h 847307"/>
              <a:gd name="connsiteX941" fmla="*/ 311219 w 875899"/>
              <a:gd name="connsiteY941" fmla="*/ 612158 h 847307"/>
              <a:gd name="connsiteX942" fmla="*/ 311071 w 875899"/>
              <a:gd name="connsiteY942" fmla="*/ 613048 h 847307"/>
              <a:gd name="connsiteX943" fmla="*/ 310329 w 875899"/>
              <a:gd name="connsiteY943" fmla="*/ 614102 h 847307"/>
              <a:gd name="connsiteX944" fmla="*/ 310887 w 875899"/>
              <a:gd name="connsiteY944" fmla="*/ 615155 h 847307"/>
              <a:gd name="connsiteX945" fmla="*/ 310414 w 875899"/>
              <a:gd name="connsiteY945" fmla="*/ 616197 h 847307"/>
              <a:gd name="connsiteX946" fmla="*/ 310269 w 875899"/>
              <a:gd name="connsiteY946" fmla="*/ 616519 h 847307"/>
              <a:gd name="connsiteX947" fmla="*/ 310672 w 875899"/>
              <a:gd name="connsiteY947" fmla="*/ 617409 h 847307"/>
              <a:gd name="connsiteX948" fmla="*/ 310887 w 875899"/>
              <a:gd name="connsiteY948" fmla="*/ 617883 h 847307"/>
              <a:gd name="connsiteX949" fmla="*/ 310208 w 875899"/>
              <a:gd name="connsiteY949" fmla="*/ 620857 h 847307"/>
              <a:gd name="connsiteX950" fmla="*/ 310306 w 875899"/>
              <a:gd name="connsiteY950" fmla="*/ 621254 h 847307"/>
              <a:gd name="connsiteX951" fmla="*/ 310703 w 875899"/>
              <a:gd name="connsiteY951" fmla="*/ 622841 h 847307"/>
              <a:gd name="connsiteX952" fmla="*/ 310515 w 875899"/>
              <a:gd name="connsiteY952" fmla="*/ 623133 h 847307"/>
              <a:gd name="connsiteX953" fmla="*/ 310146 w 875899"/>
              <a:gd name="connsiteY953" fmla="*/ 623712 h 847307"/>
              <a:gd name="connsiteX954" fmla="*/ 310151 w 875899"/>
              <a:gd name="connsiteY954" fmla="*/ 625223 h 847307"/>
              <a:gd name="connsiteX955" fmla="*/ 307621 w 875899"/>
              <a:gd name="connsiteY955" fmla="*/ 627146 h 847307"/>
              <a:gd name="connsiteX956" fmla="*/ 304701 w 875899"/>
              <a:gd name="connsiteY956" fmla="*/ 628850 h 847307"/>
              <a:gd name="connsiteX957" fmla="*/ 303635 w 875899"/>
              <a:gd name="connsiteY957" fmla="*/ 631075 h 847307"/>
              <a:gd name="connsiteX958" fmla="*/ 301887 w 875899"/>
              <a:gd name="connsiteY958" fmla="*/ 633345 h 847307"/>
              <a:gd name="connsiteX959" fmla="*/ 298872 w 875899"/>
              <a:gd name="connsiteY959" fmla="*/ 636386 h 847307"/>
              <a:gd name="connsiteX960" fmla="*/ 297881 w 875899"/>
              <a:gd name="connsiteY960" fmla="*/ 637985 h 847307"/>
              <a:gd name="connsiteX961" fmla="*/ 295175 w 875899"/>
              <a:gd name="connsiteY961" fmla="*/ 638703 h 847307"/>
              <a:gd name="connsiteX962" fmla="*/ 291962 w 875899"/>
              <a:gd name="connsiteY962" fmla="*/ 640287 h 847307"/>
              <a:gd name="connsiteX963" fmla="*/ 289234 w 875899"/>
              <a:gd name="connsiteY963" fmla="*/ 640948 h 847307"/>
              <a:gd name="connsiteX964" fmla="*/ 286703 w 875899"/>
              <a:gd name="connsiteY964" fmla="*/ 641913 h 847307"/>
              <a:gd name="connsiteX965" fmla="*/ 283488 w 875899"/>
              <a:gd name="connsiteY965" fmla="*/ 642632 h 847307"/>
              <a:gd name="connsiteX966" fmla="*/ 282030 w 875899"/>
              <a:gd name="connsiteY966" fmla="*/ 643675 h 847307"/>
              <a:gd name="connsiteX967" fmla="*/ 281060 w 875899"/>
              <a:gd name="connsiteY967" fmla="*/ 646100 h 847307"/>
              <a:gd name="connsiteX968" fmla="*/ 280774 w 875899"/>
              <a:gd name="connsiteY968" fmla="*/ 648674 h 847307"/>
              <a:gd name="connsiteX969" fmla="*/ 280589 w 875899"/>
              <a:gd name="connsiteY969" fmla="*/ 653175 h 847307"/>
              <a:gd name="connsiteX970" fmla="*/ 279723 w 875899"/>
              <a:gd name="connsiteY970" fmla="*/ 657337 h 847307"/>
              <a:gd name="connsiteX971" fmla="*/ 279340 w 875899"/>
              <a:gd name="connsiteY971" fmla="*/ 660190 h 847307"/>
              <a:gd name="connsiteX972" fmla="*/ 278568 w 875899"/>
              <a:gd name="connsiteY972" fmla="*/ 663688 h 847307"/>
              <a:gd name="connsiteX973" fmla="*/ 277509 w 875899"/>
              <a:gd name="connsiteY973" fmla="*/ 668989 h 847307"/>
              <a:gd name="connsiteX974" fmla="*/ 276740 w 875899"/>
              <a:gd name="connsiteY974" fmla="*/ 673639 h 847307"/>
              <a:gd name="connsiteX975" fmla="*/ 276263 w 875899"/>
              <a:gd name="connsiteY975" fmla="*/ 677446 h 847307"/>
              <a:gd name="connsiteX976" fmla="*/ 276469 w 875899"/>
              <a:gd name="connsiteY976" fmla="*/ 682362 h 847307"/>
              <a:gd name="connsiteX977" fmla="*/ 276477 w 875899"/>
              <a:gd name="connsiteY977" fmla="*/ 685822 h 847307"/>
              <a:gd name="connsiteX978" fmla="*/ 276403 w 875899"/>
              <a:gd name="connsiteY978" fmla="*/ 688242 h 847307"/>
              <a:gd name="connsiteX979" fmla="*/ 276387 w 875899"/>
              <a:gd name="connsiteY979" fmla="*/ 688793 h 847307"/>
              <a:gd name="connsiteX980" fmla="*/ 277370 w 875899"/>
              <a:gd name="connsiteY980" fmla="*/ 692039 h 847307"/>
              <a:gd name="connsiteX981" fmla="*/ 278055 w 875899"/>
              <a:gd name="connsiteY981" fmla="*/ 693435 h 847307"/>
              <a:gd name="connsiteX982" fmla="*/ 279621 w 875899"/>
              <a:gd name="connsiteY982" fmla="*/ 696050 h 847307"/>
              <a:gd name="connsiteX983" fmla="*/ 281716 w 875899"/>
              <a:gd name="connsiteY983" fmla="*/ 698071 h 847307"/>
              <a:gd name="connsiteX984" fmla="*/ 281937 w 875899"/>
              <a:gd name="connsiteY984" fmla="*/ 698717 h 847307"/>
              <a:gd name="connsiteX985" fmla="*/ 282157 w 875899"/>
              <a:gd name="connsiteY985" fmla="*/ 699364 h 847307"/>
              <a:gd name="connsiteX986" fmla="*/ 282624 w 875899"/>
              <a:gd name="connsiteY986" fmla="*/ 698606 h 847307"/>
              <a:gd name="connsiteX987" fmla="*/ 283090 w 875899"/>
              <a:gd name="connsiteY987" fmla="*/ 697847 h 847307"/>
              <a:gd name="connsiteX988" fmla="*/ 283554 w 875899"/>
              <a:gd name="connsiteY988" fmla="*/ 697088 h 847307"/>
              <a:gd name="connsiteX989" fmla="*/ 284020 w 875899"/>
              <a:gd name="connsiteY989" fmla="*/ 696330 h 847307"/>
              <a:gd name="connsiteX990" fmla="*/ 284154 w 875899"/>
              <a:gd name="connsiteY990" fmla="*/ 695734 h 847307"/>
              <a:gd name="connsiteX991" fmla="*/ 284288 w 875899"/>
              <a:gd name="connsiteY991" fmla="*/ 695139 h 847307"/>
              <a:gd name="connsiteX992" fmla="*/ 284420 w 875899"/>
              <a:gd name="connsiteY992" fmla="*/ 694542 h 847307"/>
              <a:gd name="connsiteX993" fmla="*/ 284577 w 875899"/>
              <a:gd name="connsiteY993" fmla="*/ 693848 h 847307"/>
              <a:gd name="connsiteX994" fmla="*/ 284734 w 875899"/>
              <a:gd name="connsiteY994" fmla="*/ 693151 h 847307"/>
              <a:gd name="connsiteX995" fmla="*/ 284891 w 875899"/>
              <a:gd name="connsiteY995" fmla="*/ 692456 h 847307"/>
              <a:gd name="connsiteX996" fmla="*/ 285048 w 875899"/>
              <a:gd name="connsiteY996" fmla="*/ 691761 h 847307"/>
              <a:gd name="connsiteX997" fmla="*/ 285205 w 875899"/>
              <a:gd name="connsiteY997" fmla="*/ 691065 h 847307"/>
              <a:gd name="connsiteX998" fmla="*/ 285949 w 875899"/>
              <a:gd name="connsiteY998" fmla="*/ 691004 h 847307"/>
              <a:gd name="connsiteX999" fmla="*/ 286443 w 875899"/>
              <a:gd name="connsiteY999" fmla="*/ 691542 h 847307"/>
              <a:gd name="connsiteX1000" fmla="*/ 286937 w 875899"/>
              <a:gd name="connsiteY1000" fmla="*/ 692080 h 847307"/>
              <a:gd name="connsiteX1001" fmla="*/ 287431 w 875899"/>
              <a:gd name="connsiteY1001" fmla="*/ 692618 h 847307"/>
              <a:gd name="connsiteX1002" fmla="*/ 287833 w 875899"/>
              <a:gd name="connsiteY1002" fmla="*/ 692680 h 847307"/>
              <a:gd name="connsiteX1003" fmla="*/ 288234 w 875899"/>
              <a:gd name="connsiteY1003" fmla="*/ 692742 h 847307"/>
              <a:gd name="connsiteX1004" fmla="*/ 288400 w 875899"/>
              <a:gd name="connsiteY1004" fmla="*/ 692000 h 847307"/>
              <a:gd name="connsiteX1005" fmla="*/ 288569 w 875899"/>
              <a:gd name="connsiteY1005" fmla="*/ 691256 h 847307"/>
              <a:gd name="connsiteX1006" fmla="*/ 288736 w 875899"/>
              <a:gd name="connsiteY1006" fmla="*/ 690513 h 847307"/>
              <a:gd name="connsiteX1007" fmla="*/ 289524 w 875899"/>
              <a:gd name="connsiteY1007" fmla="*/ 690420 h 847307"/>
              <a:gd name="connsiteX1008" fmla="*/ 290314 w 875899"/>
              <a:gd name="connsiteY1008" fmla="*/ 690329 h 847307"/>
              <a:gd name="connsiteX1009" fmla="*/ 291102 w 875899"/>
              <a:gd name="connsiteY1009" fmla="*/ 690237 h 847307"/>
              <a:gd name="connsiteX1010" fmla="*/ 291891 w 875899"/>
              <a:gd name="connsiteY1010" fmla="*/ 690146 h 847307"/>
              <a:gd name="connsiteX1011" fmla="*/ 292676 w 875899"/>
              <a:gd name="connsiteY1011" fmla="*/ 689776 h 847307"/>
              <a:gd name="connsiteX1012" fmla="*/ 293461 w 875899"/>
              <a:gd name="connsiteY1012" fmla="*/ 689405 h 847307"/>
              <a:gd name="connsiteX1013" fmla="*/ 296180 w 875899"/>
              <a:gd name="connsiteY1013" fmla="*/ 692389 h 847307"/>
              <a:gd name="connsiteX1014" fmla="*/ 296671 w 875899"/>
              <a:gd name="connsiteY1014" fmla="*/ 694058 h 847307"/>
              <a:gd name="connsiteX1015" fmla="*/ 296776 w 875899"/>
              <a:gd name="connsiteY1015" fmla="*/ 696565 h 847307"/>
              <a:gd name="connsiteX1016" fmla="*/ 297559 w 875899"/>
              <a:gd name="connsiteY1016" fmla="*/ 697968 h 847307"/>
              <a:gd name="connsiteX1017" fmla="*/ 298146 w 875899"/>
              <a:gd name="connsiteY1017" fmla="*/ 699261 h 847307"/>
              <a:gd name="connsiteX1018" fmla="*/ 298295 w 875899"/>
              <a:gd name="connsiteY1018" fmla="*/ 703052 h 847307"/>
              <a:gd name="connsiteX1019" fmla="*/ 300612 w 875899"/>
              <a:gd name="connsiteY1019" fmla="*/ 702020 h 847307"/>
              <a:gd name="connsiteX1020" fmla="*/ 302963 w 875899"/>
              <a:gd name="connsiteY1020" fmla="*/ 700859 h 847307"/>
              <a:gd name="connsiteX1021" fmla="*/ 304461 w 875899"/>
              <a:gd name="connsiteY1021" fmla="*/ 700480 h 847307"/>
              <a:gd name="connsiteX1022" fmla="*/ 306748 w 875899"/>
              <a:gd name="connsiteY1022" fmla="*/ 702057 h 847307"/>
              <a:gd name="connsiteX1023" fmla="*/ 308364 w 875899"/>
              <a:gd name="connsiteY1023" fmla="*/ 703012 h 847307"/>
              <a:gd name="connsiteX1024" fmla="*/ 310854 w 875899"/>
              <a:gd name="connsiteY1024" fmla="*/ 702285 h 847307"/>
              <a:gd name="connsiteX1025" fmla="*/ 313516 w 875899"/>
              <a:gd name="connsiteY1025" fmla="*/ 701387 h 847307"/>
              <a:gd name="connsiteX1026" fmla="*/ 316992 w 875899"/>
              <a:gd name="connsiteY1026" fmla="*/ 700633 h 847307"/>
              <a:gd name="connsiteX1027" fmla="*/ 325263 w 875899"/>
              <a:gd name="connsiteY1027" fmla="*/ 698925 h 847307"/>
              <a:gd name="connsiteX1028" fmla="*/ 328402 w 875899"/>
              <a:gd name="connsiteY1028" fmla="*/ 698346 h 847307"/>
              <a:gd name="connsiteX1029" fmla="*/ 331571 w 875899"/>
              <a:gd name="connsiteY1029" fmla="*/ 697103 h 847307"/>
              <a:gd name="connsiteX1030" fmla="*/ 333406 w 875899"/>
              <a:gd name="connsiteY1030" fmla="*/ 696392 h 847307"/>
              <a:gd name="connsiteX1031" fmla="*/ 338911 w 875899"/>
              <a:gd name="connsiteY1031" fmla="*/ 694258 h 847307"/>
              <a:gd name="connsiteX1032" fmla="*/ 341084 w 875899"/>
              <a:gd name="connsiteY1032" fmla="*/ 693208 h 847307"/>
              <a:gd name="connsiteX1033" fmla="*/ 344225 w 875899"/>
              <a:gd name="connsiteY1033" fmla="*/ 692628 h 847307"/>
              <a:gd name="connsiteX1034" fmla="*/ 346523 w 875899"/>
              <a:gd name="connsiteY1034" fmla="*/ 692569 h 847307"/>
              <a:gd name="connsiteX1035" fmla="*/ 349611 w 875899"/>
              <a:gd name="connsiteY1035" fmla="*/ 693151 h 847307"/>
              <a:gd name="connsiteX1036" fmla="*/ 351896 w 875899"/>
              <a:gd name="connsiteY1036" fmla="*/ 693422 h 847307"/>
              <a:gd name="connsiteX1037" fmla="*/ 355627 w 875899"/>
              <a:gd name="connsiteY1037" fmla="*/ 694318 h 847307"/>
              <a:gd name="connsiteX1038" fmla="*/ 359316 w 875899"/>
              <a:gd name="connsiteY1038" fmla="*/ 696212 h 847307"/>
              <a:gd name="connsiteX1039" fmla="*/ 361406 w 875899"/>
              <a:gd name="connsiteY1039" fmla="*/ 697152 h 847307"/>
              <a:gd name="connsiteX1040" fmla="*/ 363989 w 875899"/>
              <a:gd name="connsiteY1040" fmla="*/ 698078 h 847307"/>
              <a:gd name="connsiteX1041" fmla="*/ 367402 w 875899"/>
              <a:gd name="connsiteY1041" fmla="*/ 700346 h 847307"/>
              <a:gd name="connsiteX1042" fmla="*/ 369596 w 875899"/>
              <a:gd name="connsiteY1042" fmla="*/ 701081 h 847307"/>
              <a:gd name="connsiteX1043" fmla="*/ 372385 w 875899"/>
              <a:gd name="connsiteY1043" fmla="*/ 701008 h 847307"/>
              <a:gd name="connsiteX1044" fmla="*/ 375177 w 875899"/>
              <a:gd name="connsiteY1044" fmla="*/ 700934 h 847307"/>
              <a:gd name="connsiteX1045" fmla="*/ 376467 w 875899"/>
              <a:gd name="connsiteY1045" fmla="*/ 701399 h 847307"/>
              <a:gd name="connsiteX1046" fmla="*/ 377873 w 875899"/>
              <a:gd name="connsiteY1046" fmla="*/ 703019 h 847307"/>
              <a:gd name="connsiteX1047" fmla="*/ 378414 w 875899"/>
              <a:gd name="connsiteY1047" fmla="*/ 705656 h 847307"/>
              <a:gd name="connsiteX1048" fmla="*/ 378455 w 875899"/>
              <a:gd name="connsiteY1048" fmla="*/ 708474 h 847307"/>
              <a:gd name="connsiteX1049" fmla="*/ 380332 w 875899"/>
              <a:gd name="connsiteY1049" fmla="*/ 710580 h 847307"/>
              <a:gd name="connsiteX1050" fmla="*/ 381787 w 875899"/>
              <a:gd name="connsiteY1050" fmla="*/ 711039 h 847307"/>
              <a:gd name="connsiteX1051" fmla="*/ 382814 w 875899"/>
              <a:gd name="connsiteY1051" fmla="*/ 710017 h 847307"/>
              <a:gd name="connsiteX1052" fmla="*/ 383736 w 875899"/>
              <a:gd name="connsiteY1052" fmla="*/ 707673 h 847307"/>
              <a:gd name="connsiteX1053" fmla="*/ 385365 w 875899"/>
              <a:gd name="connsiteY1053" fmla="*/ 704149 h 847307"/>
              <a:gd name="connsiteX1054" fmla="*/ 386964 w 875899"/>
              <a:gd name="connsiteY1054" fmla="*/ 701289 h 847307"/>
              <a:gd name="connsiteX1055" fmla="*/ 388320 w 875899"/>
              <a:gd name="connsiteY1055" fmla="*/ 700260 h 847307"/>
              <a:gd name="connsiteX1056" fmla="*/ 393341 w 875899"/>
              <a:gd name="connsiteY1056" fmla="*/ 697891 h 847307"/>
              <a:gd name="connsiteX1057" fmla="*/ 394914 w 875899"/>
              <a:gd name="connsiteY1057" fmla="*/ 697518 h 847307"/>
              <a:gd name="connsiteX1058" fmla="*/ 396152 w 875899"/>
              <a:gd name="connsiteY1058" fmla="*/ 697321 h 847307"/>
              <a:gd name="connsiteX1059" fmla="*/ 397548 w 875899"/>
              <a:gd name="connsiteY1059" fmla="*/ 697285 h 847307"/>
              <a:gd name="connsiteX1060" fmla="*/ 398856 w 875899"/>
              <a:gd name="connsiteY1060" fmla="*/ 697332 h 847307"/>
              <a:gd name="connsiteX1061" fmla="*/ 401018 w 875899"/>
              <a:gd name="connsiteY1061" fmla="*/ 698519 h 847307"/>
              <a:gd name="connsiteX1062" fmla="*/ 402609 w 875899"/>
              <a:gd name="connsiteY1062" fmla="*/ 699638 h 847307"/>
              <a:gd name="connsiteX1063" fmla="*/ 403973 w 875899"/>
              <a:gd name="connsiteY1063" fmla="*/ 700347 h 847307"/>
              <a:gd name="connsiteX1064" fmla="*/ 405145 w 875899"/>
              <a:gd name="connsiteY1064" fmla="*/ 701644 h 847307"/>
              <a:gd name="connsiteX1065" fmla="*/ 410399 w 875899"/>
              <a:gd name="connsiteY1065" fmla="*/ 707141 h 847307"/>
              <a:gd name="connsiteX1066" fmla="*/ 411818 w 875899"/>
              <a:gd name="connsiteY1066" fmla="*/ 708430 h 847307"/>
              <a:gd name="connsiteX1067" fmla="*/ 413138 w 875899"/>
              <a:gd name="connsiteY1067" fmla="*/ 710137 h 847307"/>
              <a:gd name="connsiteX1068" fmla="*/ 414186 w 875899"/>
              <a:gd name="connsiteY1068" fmla="*/ 712429 h 847307"/>
              <a:gd name="connsiteX1069" fmla="*/ 414424 w 875899"/>
              <a:gd name="connsiteY1069" fmla="*/ 714494 h 847307"/>
              <a:gd name="connsiteX1070" fmla="*/ 413963 w 875899"/>
              <a:gd name="connsiteY1070" fmla="*/ 717573 h 847307"/>
              <a:gd name="connsiteX1071" fmla="*/ 413774 w 875899"/>
              <a:gd name="connsiteY1071" fmla="*/ 720065 h 847307"/>
              <a:gd name="connsiteX1072" fmla="*/ 413440 w 875899"/>
              <a:gd name="connsiteY1072" fmla="*/ 722063 h 847307"/>
              <a:gd name="connsiteX1073" fmla="*/ 411396 w 875899"/>
              <a:gd name="connsiteY1073" fmla="*/ 729493 h 847307"/>
              <a:gd name="connsiteX1074" fmla="*/ 410494 w 875899"/>
              <a:gd name="connsiteY1074" fmla="*/ 731423 h 847307"/>
              <a:gd name="connsiteX1075" fmla="*/ 409553 w 875899"/>
              <a:gd name="connsiteY1075" fmla="*/ 734183 h 847307"/>
              <a:gd name="connsiteX1076" fmla="*/ 408962 w 875899"/>
              <a:gd name="connsiteY1076" fmla="*/ 736519 h 847307"/>
              <a:gd name="connsiteX1077" fmla="*/ 408193 w 875899"/>
              <a:gd name="connsiteY1077" fmla="*/ 739109 h 847307"/>
              <a:gd name="connsiteX1078" fmla="*/ 406808 w 875899"/>
              <a:gd name="connsiteY1078" fmla="*/ 742710 h 847307"/>
              <a:gd name="connsiteX1079" fmla="*/ 406649 w 875899"/>
              <a:gd name="connsiteY1079" fmla="*/ 744455 h 847307"/>
              <a:gd name="connsiteX1080" fmla="*/ 406496 w 875899"/>
              <a:gd name="connsiteY1080" fmla="*/ 746116 h 847307"/>
              <a:gd name="connsiteX1081" fmla="*/ 405302 w 875899"/>
              <a:gd name="connsiteY1081" fmla="*/ 749049 h 847307"/>
              <a:gd name="connsiteX1082" fmla="*/ 404650 w 875899"/>
              <a:gd name="connsiteY1082" fmla="*/ 750889 h 847307"/>
              <a:gd name="connsiteX1083" fmla="*/ 403888 w 875899"/>
              <a:gd name="connsiteY1083" fmla="*/ 753314 h 847307"/>
              <a:gd name="connsiteX1084" fmla="*/ 403567 w 875899"/>
              <a:gd name="connsiteY1084" fmla="*/ 755063 h 847307"/>
              <a:gd name="connsiteX1085" fmla="*/ 403427 w 875899"/>
              <a:gd name="connsiteY1085" fmla="*/ 756393 h 847307"/>
              <a:gd name="connsiteX1086" fmla="*/ 403284 w 875899"/>
              <a:gd name="connsiteY1086" fmla="*/ 757805 h 847307"/>
              <a:gd name="connsiteX1087" fmla="*/ 403837 w 875899"/>
              <a:gd name="connsiteY1087" fmla="*/ 758723 h 847307"/>
              <a:gd name="connsiteX1088" fmla="*/ 405013 w 875899"/>
              <a:gd name="connsiteY1088" fmla="*/ 758971 h 847307"/>
              <a:gd name="connsiteX1089" fmla="*/ 407281 w 875899"/>
              <a:gd name="connsiteY1089" fmla="*/ 758754 h 847307"/>
              <a:gd name="connsiteX1090" fmla="*/ 407465 w 875899"/>
              <a:gd name="connsiteY1090" fmla="*/ 758736 h 847307"/>
              <a:gd name="connsiteX1091" fmla="*/ 407611 w 875899"/>
              <a:gd name="connsiteY1091" fmla="*/ 758723 h 847307"/>
              <a:gd name="connsiteX1092" fmla="*/ 409776 w 875899"/>
              <a:gd name="connsiteY1092" fmla="*/ 759156 h 847307"/>
              <a:gd name="connsiteX1093" fmla="*/ 413610 w 875899"/>
              <a:gd name="connsiteY1093" fmla="*/ 758659 h 847307"/>
              <a:gd name="connsiteX1094" fmla="*/ 414971 w 875899"/>
              <a:gd name="connsiteY1094" fmla="*/ 756798 h 847307"/>
              <a:gd name="connsiteX1095" fmla="*/ 415466 w 875899"/>
              <a:gd name="connsiteY1095" fmla="*/ 756736 h 847307"/>
              <a:gd name="connsiteX1096" fmla="*/ 415082 w 875899"/>
              <a:gd name="connsiteY1096" fmla="*/ 757912 h 847307"/>
              <a:gd name="connsiteX1097" fmla="*/ 415263 w 875899"/>
              <a:gd name="connsiteY1097" fmla="*/ 759400 h 847307"/>
              <a:gd name="connsiteX1098" fmla="*/ 415685 w 875899"/>
              <a:gd name="connsiteY1098" fmla="*/ 761046 h 847307"/>
              <a:gd name="connsiteX1099" fmla="*/ 416112 w 875899"/>
              <a:gd name="connsiteY1099" fmla="*/ 762528 h 847307"/>
              <a:gd name="connsiteX1100" fmla="*/ 416715 w 875899"/>
              <a:gd name="connsiteY1100" fmla="*/ 763756 h 847307"/>
              <a:gd name="connsiteX1101" fmla="*/ 417546 w 875899"/>
              <a:gd name="connsiteY1101" fmla="*/ 765391 h 847307"/>
              <a:gd name="connsiteX1102" fmla="*/ 418540 w 875899"/>
              <a:gd name="connsiteY1102" fmla="*/ 767023 h 847307"/>
              <a:gd name="connsiteX1103" fmla="*/ 419446 w 875899"/>
              <a:gd name="connsiteY1103" fmla="*/ 768823 h 847307"/>
              <a:gd name="connsiteX1104" fmla="*/ 420262 w 875899"/>
              <a:gd name="connsiteY1104" fmla="*/ 770792 h 847307"/>
              <a:gd name="connsiteX1105" fmla="*/ 420082 w 875899"/>
              <a:gd name="connsiteY1105" fmla="*/ 773035 h 847307"/>
              <a:gd name="connsiteX1106" fmla="*/ 419611 w 875899"/>
              <a:gd name="connsiteY1106" fmla="*/ 774458 h 847307"/>
              <a:gd name="connsiteX1107" fmla="*/ 419322 w 875899"/>
              <a:gd name="connsiteY1107" fmla="*/ 775460 h 847307"/>
              <a:gd name="connsiteX1108" fmla="*/ 419235 w 875899"/>
              <a:gd name="connsiteY1108" fmla="*/ 777452 h 847307"/>
              <a:gd name="connsiteX1109" fmla="*/ 419984 w 875899"/>
              <a:gd name="connsiteY1109" fmla="*/ 779090 h 847307"/>
              <a:gd name="connsiteX1110" fmla="*/ 420733 w 875899"/>
              <a:gd name="connsiteY1110" fmla="*/ 780091 h 847307"/>
              <a:gd name="connsiteX1111" fmla="*/ 420836 w 875899"/>
              <a:gd name="connsiteY1111" fmla="*/ 780228 h 847307"/>
              <a:gd name="connsiteX1112" fmla="*/ 421367 w 875899"/>
              <a:gd name="connsiteY1112" fmla="*/ 781209 h 847307"/>
              <a:gd name="connsiteX1113" fmla="*/ 421814 w 875899"/>
              <a:gd name="connsiteY1113" fmla="*/ 782275 h 847307"/>
              <a:gd name="connsiteX1114" fmla="*/ 421766 w 875899"/>
              <a:gd name="connsiteY1114" fmla="*/ 783354 h 847307"/>
              <a:gd name="connsiteX1115" fmla="*/ 421549 w 875899"/>
              <a:gd name="connsiteY1115" fmla="*/ 784605 h 847307"/>
              <a:gd name="connsiteX1116" fmla="*/ 421413 w 875899"/>
              <a:gd name="connsiteY1116" fmla="*/ 785851 h 847307"/>
              <a:gd name="connsiteX1117" fmla="*/ 420873 w 875899"/>
              <a:gd name="connsiteY1117" fmla="*/ 786943 h 847307"/>
              <a:gd name="connsiteX1118" fmla="*/ 419830 w 875899"/>
              <a:gd name="connsiteY1118" fmla="*/ 788297 h 847307"/>
              <a:gd name="connsiteX1119" fmla="*/ 419363 w 875899"/>
              <a:gd name="connsiteY1119" fmla="*/ 789636 h 847307"/>
              <a:gd name="connsiteX1120" fmla="*/ 419299 w 875899"/>
              <a:gd name="connsiteY1120" fmla="*/ 791131 h 847307"/>
              <a:gd name="connsiteX1121" fmla="*/ 420550 w 875899"/>
              <a:gd name="connsiteY1121" fmla="*/ 792508 h 847307"/>
              <a:gd name="connsiteX1122" fmla="*/ 422994 w 875899"/>
              <a:gd name="connsiteY1122" fmla="*/ 792858 h 847307"/>
              <a:gd name="connsiteX1123" fmla="*/ 424356 w 875899"/>
              <a:gd name="connsiteY1123" fmla="*/ 793569 h 847307"/>
              <a:gd name="connsiteX1124" fmla="*/ 426387 w 875899"/>
              <a:gd name="connsiteY1124" fmla="*/ 794014 h 847307"/>
              <a:gd name="connsiteX1125" fmla="*/ 429618 w 875899"/>
              <a:gd name="connsiteY1125" fmla="*/ 795090 h 847307"/>
              <a:gd name="connsiteX1126" fmla="*/ 434038 w 875899"/>
              <a:gd name="connsiteY1126" fmla="*/ 797130 h 847307"/>
              <a:gd name="connsiteX1127" fmla="*/ 436132 w 875899"/>
              <a:gd name="connsiteY1127" fmla="*/ 797987 h 847307"/>
              <a:gd name="connsiteX1128" fmla="*/ 438554 w 875899"/>
              <a:gd name="connsiteY1128" fmla="*/ 798836 h 847307"/>
              <a:gd name="connsiteX1129" fmla="*/ 439749 w 875899"/>
              <a:gd name="connsiteY1129" fmla="*/ 799634 h 847307"/>
              <a:gd name="connsiteX1130" fmla="*/ 441929 w 875899"/>
              <a:gd name="connsiteY1130" fmla="*/ 800405 h 847307"/>
              <a:gd name="connsiteX1131" fmla="*/ 443744 w 875899"/>
              <a:gd name="connsiteY1131" fmla="*/ 802018 h 847307"/>
              <a:gd name="connsiteX1132" fmla="*/ 446156 w 875899"/>
              <a:gd name="connsiteY1132" fmla="*/ 803115 h 847307"/>
              <a:gd name="connsiteX1133" fmla="*/ 448319 w 875899"/>
              <a:gd name="connsiteY1133" fmla="*/ 803175 h 847307"/>
              <a:gd name="connsiteX1134" fmla="*/ 449431 w 875899"/>
              <a:gd name="connsiteY1134" fmla="*/ 803195 h 847307"/>
              <a:gd name="connsiteX1135" fmla="*/ 450741 w 875899"/>
              <a:gd name="connsiteY1135" fmla="*/ 803244 h 847307"/>
              <a:gd name="connsiteX1136" fmla="*/ 452382 w 875899"/>
              <a:gd name="connsiteY1136" fmla="*/ 803201 h 847307"/>
              <a:gd name="connsiteX1137" fmla="*/ 453614 w 875899"/>
              <a:gd name="connsiteY1137" fmla="*/ 803169 h 847307"/>
              <a:gd name="connsiteX1138" fmla="*/ 455258 w 875899"/>
              <a:gd name="connsiteY1138" fmla="*/ 803043 h 847307"/>
              <a:gd name="connsiteX1139" fmla="*/ 456400 w 875899"/>
              <a:gd name="connsiteY1139" fmla="*/ 803179 h 847307"/>
              <a:gd name="connsiteX1140" fmla="*/ 457674 w 875899"/>
              <a:gd name="connsiteY1140" fmla="*/ 804057 h 847307"/>
              <a:gd name="connsiteX1141" fmla="*/ 460354 w 875899"/>
              <a:gd name="connsiteY1141" fmla="*/ 808382 h 847307"/>
              <a:gd name="connsiteX1142" fmla="*/ 461050 w 875899"/>
              <a:gd name="connsiteY1142" fmla="*/ 809359 h 847307"/>
              <a:gd name="connsiteX1143" fmla="*/ 461742 w 875899"/>
              <a:gd name="connsiteY1143" fmla="*/ 810419 h 847307"/>
              <a:gd name="connsiteX1144" fmla="*/ 462422 w 875899"/>
              <a:gd name="connsiteY1144" fmla="*/ 811729 h 847307"/>
              <a:gd name="connsiteX1145" fmla="*/ 463343 w 875899"/>
              <a:gd name="connsiteY1145" fmla="*/ 813197 h 847307"/>
              <a:gd name="connsiteX1146" fmla="*/ 465058 w 875899"/>
              <a:gd name="connsiteY1146" fmla="*/ 815225 h 847307"/>
              <a:gd name="connsiteX1147" fmla="*/ 466037 w 875899"/>
              <a:gd name="connsiteY1147" fmla="*/ 817190 h 847307"/>
              <a:gd name="connsiteX1148" fmla="*/ 468187 w 875899"/>
              <a:gd name="connsiteY1148" fmla="*/ 820534 h 847307"/>
              <a:gd name="connsiteX1149" fmla="*/ 469373 w 875899"/>
              <a:gd name="connsiteY1149" fmla="*/ 821580 h 847307"/>
              <a:gd name="connsiteX1150" fmla="*/ 470231 w 875899"/>
              <a:gd name="connsiteY1150" fmla="*/ 822553 h 847307"/>
              <a:gd name="connsiteX1151" fmla="*/ 472108 w 875899"/>
              <a:gd name="connsiteY1151" fmla="*/ 822753 h 847307"/>
              <a:gd name="connsiteX1152" fmla="*/ 474185 w 875899"/>
              <a:gd name="connsiteY1152" fmla="*/ 822118 h 847307"/>
              <a:gd name="connsiteX1153" fmla="*/ 477444 w 875899"/>
              <a:gd name="connsiteY1153" fmla="*/ 820706 h 847307"/>
              <a:gd name="connsiteX1154" fmla="*/ 478696 w 875899"/>
              <a:gd name="connsiteY1154" fmla="*/ 820176 h 847307"/>
              <a:gd name="connsiteX1155" fmla="*/ 479681 w 875899"/>
              <a:gd name="connsiteY1155" fmla="*/ 820150 h 847307"/>
              <a:gd name="connsiteX1156" fmla="*/ 481314 w 875899"/>
              <a:gd name="connsiteY1156" fmla="*/ 820274 h 847307"/>
              <a:gd name="connsiteX1157" fmla="*/ 483723 w 875899"/>
              <a:gd name="connsiteY1157" fmla="*/ 819546 h 847307"/>
              <a:gd name="connsiteX1158" fmla="*/ 485332 w 875899"/>
              <a:gd name="connsiteY1158" fmla="*/ 818343 h 847307"/>
              <a:gd name="connsiteX1159" fmla="*/ 487363 w 875899"/>
              <a:gd name="connsiteY1159" fmla="*/ 816881 h 847307"/>
              <a:gd name="connsiteX1160" fmla="*/ 488795 w 875899"/>
              <a:gd name="connsiteY1160" fmla="*/ 816014 h 847307"/>
              <a:gd name="connsiteX1161" fmla="*/ 490718 w 875899"/>
              <a:gd name="connsiteY1161" fmla="*/ 815135 h 847307"/>
              <a:gd name="connsiteX1162" fmla="*/ 491772 w 875899"/>
              <a:gd name="connsiteY1162" fmla="*/ 815329 h 847307"/>
              <a:gd name="connsiteX1163" fmla="*/ 492837 w 875899"/>
              <a:gd name="connsiteY1163" fmla="*/ 817241 h 847307"/>
              <a:gd name="connsiteX1164" fmla="*/ 492201 w 875899"/>
              <a:gd name="connsiteY1164" fmla="*/ 818745 h 847307"/>
              <a:gd name="connsiteX1165" fmla="*/ 492072 w 875899"/>
              <a:gd name="connsiteY1165" fmla="*/ 819826 h 847307"/>
              <a:gd name="connsiteX1166" fmla="*/ 491861 w 875899"/>
              <a:gd name="connsiteY1166" fmla="*/ 820910 h 847307"/>
              <a:gd name="connsiteX1167" fmla="*/ 491565 w 875899"/>
              <a:gd name="connsiteY1167" fmla="*/ 822077 h 847307"/>
              <a:gd name="connsiteX1168" fmla="*/ 491267 w 875899"/>
              <a:gd name="connsiteY1168" fmla="*/ 823246 h 847307"/>
              <a:gd name="connsiteX1169" fmla="*/ 490649 w 875899"/>
              <a:gd name="connsiteY1169" fmla="*/ 826165 h 847307"/>
              <a:gd name="connsiteX1170" fmla="*/ 490103 w 875899"/>
              <a:gd name="connsiteY1170" fmla="*/ 827424 h 847307"/>
              <a:gd name="connsiteX1171" fmla="*/ 488975 w 875899"/>
              <a:gd name="connsiteY1171" fmla="*/ 828863 h 847307"/>
              <a:gd name="connsiteX1172" fmla="*/ 487915 w 875899"/>
              <a:gd name="connsiteY1172" fmla="*/ 830632 h 847307"/>
              <a:gd name="connsiteX1173" fmla="*/ 486969 w 875899"/>
              <a:gd name="connsiteY1173" fmla="*/ 831653 h 847307"/>
              <a:gd name="connsiteX1174" fmla="*/ 486422 w 875899"/>
              <a:gd name="connsiteY1174" fmla="*/ 832912 h 847307"/>
              <a:gd name="connsiteX1175" fmla="*/ 485791 w 875899"/>
              <a:gd name="connsiteY1175" fmla="*/ 834254 h 847307"/>
              <a:gd name="connsiteX1176" fmla="*/ 486015 w 875899"/>
              <a:gd name="connsiteY1176" fmla="*/ 834746 h 847307"/>
              <a:gd name="connsiteX1177" fmla="*/ 486718 w 875899"/>
              <a:gd name="connsiteY1177" fmla="*/ 835557 h 847307"/>
              <a:gd name="connsiteX1178" fmla="*/ 487495 w 875899"/>
              <a:gd name="connsiteY1178" fmla="*/ 836532 h 847307"/>
              <a:gd name="connsiteX1179" fmla="*/ 488669 w 875899"/>
              <a:gd name="connsiteY1179" fmla="*/ 837829 h 847307"/>
              <a:gd name="connsiteX1180" fmla="*/ 489675 w 875899"/>
              <a:gd name="connsiteY1180" fmla="*/ 839212 h 847307"/>
              <a:gd name="connsiteX1181" fmla="*/ 490925 w 875899"/>
              <a:gd name="connsiteY1181" fmla="*/ 840590 h 847307"/>
              <a:gd name="connsiteX1182" fmla="*/ 492374 w 875899"/>
              <a:gd name="connsiteY1182" fmla="*/ 841215 h 847307"/>
              <a:gd name="connsiteX1183" fmla="*/ 494094 w 875899"/>
              <a:gd name="connsiteY1183" fmla="*/ 841252 h 847307"/>
              <a:gd name="connsiteX1184" fmla="*/ 495417 w 875899"/>
              <a:gd name="connsiteY1184" fmla="*/ 840970 h 847307"/>
              <a:gd name="connsiteX1185" fmla="*/ 497065 w 875899"/>
              <a:gd name="connsiteY1185" fmla="*/ 840760 h 847307"/>
              <a:gd name="connsiteX1186" fmla="*/ 499220 w 875899"/>
              <a:gd name="connsiteY1186" fmla="*/ 840206 h 847307"/>
              <a:gd name="connsiteX1187" fmla="*/ 501369 w 875899"/>
              <a:gd name="connsiteY1187" fmla="*/ 839818 h 847307"/>
              <a:gd name="connsiteX1188" fmla="*/ 505498 w 875899"/>
              <a:gd name="connsiteY1188" fmla="*/ 839130 h 847307"/>
              <a:gd name="connsiteX1189" fmla="*/ 508861 w 875899"/>
              <a:gd name="connsiteY1189" fmla="*/ 839042 h 847307"/>
              <a:gd name="connsiteX1190" fmla="*/ 512290 w 875899"/>
              <a:gd name="connsiteY1190" fmla="*/ 839367 h 847307"/>
              <a:gd name="connsiteX1191" fmla="*/ 514234 w 875899"/>
              <a:gd name="connsiteY1191" fmla="*/ 839897 h 847307"/>
              <a:gd name="connsiteX1192" fmla="*/ 515840 w 875899"/>
              <a:gd name="connsiteY1192" fmla="*/ 840683 h 847307"/>
              <a:gd name="connsiteX1193" fmla="*/ 517244 w 875899"/>
              <a:gd name="connsiteY1193" fmla="*/ 842306 h 847307"/>
              <a:gd name="connsiteX1194" fmla="*/ 519288 w 875899"/>
              <a:gd name="connsiteY1194" fmla="*/ 844327 h 847307"/>
              <a:gd name="connsiteX1195" fmla="*/ 519924 w 875899"/>
              <a:gd name="connsiteY1195" fmla="*/ 844807 h 847307"/>
              <a:gd name="connsiteX1196" fmla="*/ 521208 w 875899"/>
              <a:gd name="connsiteY1196" fmla="*/ 845437 h 847307"/>
              <a:gd name="connsiteX1197" fmla="*/ 523394 w 875899"/>
              <a:gd name="connsiteY1197" fmla="*/ 846043 h 847307"/>
              <a:gd name="connsiteX1198" fmla="*/ 526316 w 875899"/>
              <a:gd name="connsiteY1198" fmla="*/ 846714 h 847307"/>
              <a:gd name="connsiteX1199" fmla="*/ 528025 w 875899"/>
              <a:gd name="connsiteY1199" fmla="*/ 847000 h 847307"/>
              <a:gd name="connsiteX1200" fmla="*/ 529341 w 875899"/>
              <a:gd name="connsiteY1200" fmla="*/ 847561 h 847307"/>
              <a:gd name="connsiteX1201" fmla="*/ 529446 w 875899"/>
              <a:gd name="connsiteY1201" fmla="*/ 846107 h 847307"/>
              <a:gd name="connsiteX1202" fmla="*/ 529528 w 875899"/>
              <a:gd name="connsiteY1202" fmla="*/ 844956 h 847307"/>
              <a:gd name="connsiteX1203" fmla="*/ 530147 w 875899"/>
              <a:gd name="connsiteY1203" fmla="*/ 843592 h 847307"/>
              <a:gd name="connsiteX1204" fmla="*/ 533723 w 875899"/>
              <a:gd name="connsiteY1204" fmla="*/ 840278 h 847307"/>
              <a:gd name="connsiteX1205" fmla="*/ 534600 w 875899"/>
              <a:gd name="connsiteY1205" fmla="*/ 839465 h 847307"/>
              <a:gd name="connsiteX1206" fmla="*/ 535097 w 875899"/>
              <a:gd name="connsiteY1206" fmla="*/ 839006 h 847307"/>
              <a:gd name="connsiteX1207" fmla="*/ 535551 w 875899"/>
              <a:gd name="connsiteY1207" fmla="*/ 838463 h 847307"/>
              <a:gd name="connsiteX1208" fmla="*/ 536706 w 875899"/>
              <a:gd name="connsiteY1208" fmla="*/ 837085 h 847307"/>
              <a:gd name="connsiteX1209" fmla="*/ 536858 w 875899"/>
              <a:gd name="connsiteY1209" fmla="*/ 836602 h 847307"/>
              <a:gd name="connsiteX1210" fmla="*/ 538130 w 875899"/>
              <a:gd name="connsiteY1210" fmla="*/ 832560 h 847307"/>
              <a:gd name="connsiteX1211" fmla="*/ 537260 w 875899"/>
              <a:gd name="connsiteY1211" fmla="*/ 828456 h 847307"/>
              <a:gd name="connsiteX1212" fmla="*/ 537144 w 875899"/>
              <a:gd name="connsiteY1212" fmla="*/ 827910 h 847307"/>
              <a:gd name="connsiteX1213" fmla="*/ 537193 w 875899"/>
              <a:gd name="connsiteY1213" fmla="*/ 827704 h 847307"/>
              <a:gd name="connsiteX1214" fmla="*/ 537370 w 875899"/>
              <a:gd name="connsiteY1214" fmla="*/ 826960 h 847307"/>
              <a:gd name="connsiteX1215" fmla="*/ 537703 w 875899"/>
              <a:gd name="connsiteY1215" fmla="*/ 825554 h 847307"/>
              <a:gd name="connsiteX1216" fmla="*/ 539248 w 875899"/>
              <a:gd name="connsiteY1216" fmla="*/ 824005 h 847307"/>
              <a:gd name="connsiteX1217" fmla="*/ 540207 w 875899"/>
              <a:gd name="connsiteY1217" fmla="*/ 823498 h 847307"/>
              <a:gd name="connsiteX1218" fmla="*/ 540362 w 875899"/>
              <a:gd name="connsiteY1218" fmla="*/ 823417 h 847307"/>
              <a:gd name="connsiteX1219" fmla="*/ 541475 w 875899"/>
              <a:gd name="connsiteY1219" fmla="*/ 822828 h 847307"/>
              <a:gd name="connsiteX1220" fmla="*/ 542035 w 875899"/>
              <a:gd name="connsiteY1220" fmla="*/ 819046 h 847307"/>
              <a:gd name="connsiteX1221" fmla="*/ 544448 w 875899"/>
              <a:gd name="connsiteY1221" fmla="*/ 815947 h 847307"/>
              <a:gd name="connsiteX1222" fmla="*/ 544473 w 875899"/>
              <a:gd name="connsiteY1222" fmla="*/ 815758 h 847307"/>
              <a:gd name="connsiteX1223" fmla="*/ 544703 w 875899"/>
              <a:gd name="connsiteY1223" fmla="*/ 813895 h 847307"/>
              <a:gd name="connsiteX1224" fmla="*/ 544803 w 875899"/>
              <a:gd name="connsiteY1224" fmla="*/ 813078 h 847307"/>
              <a:gd name="connsiteX1225" fmla="*/ 544947 w 875899"/>
              <a:gd name="connsiteY1225" fmla="*/ 811918 h 847307"/>
              <a:gd name="connsiteX1226" fmla="*/ 546543 w 875899"/>
              <a:gd name="connsiteY1226" fmla="*/ 810319 h 847307"/>
              <a:gd name="connsiteX1227" fmla="*/ 547175 w 875899"/>
              <a:gd name="connsiteY1227" fmla="*/ 809685 h 847307"/>
              <a:gd name="connsiteX1228" fmla="*/ 547918 w 875899"/>
              <a:gd name="connsiteY1228" fmla="*/ 808942 h 847307"/>
              <a:gd name="connsiteX1229" fmla="*/ 548343 w 875899"/>
              <a:gd name="connsiteY1229" fmla="*/ 808682 h 847307"/>
              <a:gd name="connsiteX1230" fmla="*/ 548559 w 875899"/>
              <a:gd name="connsiteY1230" fmla="*/ 808550 h 847307"/>
              <a:gd name="connsiteX1231" fmla="*/ 550145 w 875899"/>
              <a:gd name="connsiteY1231" fmla="*/ 807580 h 847307"/>
              <a:gd name="connsiteX1232" fmla="*/ 550259 w 875899"/>
              <a:gd name="connsiteY1232" fmla="*/ 806833 h 847307"/>
              <a:gd name="connsiteX1233" fmla="*/ 587246 w 875899"/>
              <a:gd name="connsiteY1233" fmla="*/ 806022 h 847307"/>
              <a:gd name="connsiteX1234" fmla="*/ 592606 w 875899"/>
              <a:gd name="connsiteY1234" fmla="*/ 805913 h 847307"/>
              <a:gd name="connsiteX1235" fmla="*/ 621240 w 875899"/>
              <a:gd name="connsiteY1235" fmla="*/ 805327 h 847307"/>
              <a:gd name="connsiteX1236" fmla="*/ 635785 w 875899"/>
              <a:gd name="connsiteY1236" fmla="*/ 805030 h 847307"/>
              <a:gd name="connsiteX1237" fmla="*/ 711179 w 875899"/>
              <a:gd name="connsiteY1237" fmla="*/ 803484 h 847307"/>
              <a:gd name="connsiteX1238" fmla="*/ 749614 w 875899"/>
              <a:gd name="connsiteY1238" fmla="*/ 803455 h 847307"/>
              <a:gd name="connsiteX1239" fmla="*/ 758318 w 875899"/>
              <a:gd name="connsiteY1239" fmla="*/ 803448 h 847307"/>
              <a:gd name="connsiteX1240" fmla="*/ 786244 w 875899"/>
              <a:gd name="connsiteY1240" fmla="*/ 803427 h 847307"/>
              <a:gd name="connsiteX1241" fmla="*/ 815899 w 875899"/>
              <a:gd name="connsiteY1241" fmla="*/ 803406 h 847307"/>
              <a:gd name="connsiteX1242" fmla="*/ 830178 w 875899"/>
              <a:gd name="connsiteY1242" fmla="*/ 803396 h 847307"/>
              <a:gd name="connsiteX1243" fmla="*/ 851029 w 875899"/>
              <a:gd name="connsiteY1243" fmla="*/ 803077 h 847307"/>
              <a:gd name="connsiteX1244" fmla="*/ 863870 w 875899"/>
              <a:gd name="connsiteY1244" fmla="*/ 802881 h 847307"/>
              <a:gd name="connsiteX1245" fmla="*/ 876079 w 875899"/>
              <a:gd name="connsiteY1245" fmla="*/ 803175 h 847307"/>
              <a:gd name="connsiteX1246" fmla="*/ 875741 w 875899"/>
              <a:gd name="connsiteY1246" fmla="*/ 801310 h 847307"/>
              <a:gd name="connsiteX1247" fmla="*/ 874729 w 875899"/>
              <a:gd name="connsiteY1247" fmla="*/ 798814 h 847307"/>
              <a:gd name="connsiteX1248" fmla="*/ 874634 w 875899"/>
              <a:gd name="connsiteY1248" fmla="*/ 798579 h 847307"/>
              <a:gd name="connsiteX1249" fmla="*/ 874019 w 875899"/>
              <a:gd name="connsiteY1249" fmla="*/ 797624 h 847307"/>
              <a:gd name="connsiteX1250" fmla="*/ 872502 w 875899"/>
              <a:gd name="connsiteY1250" fmla="*/ 795260 h 847307"/>
              <a:gd name="connsiteX1251" fmla="*/ 871367 w 875899"/>
              <a:gd name="connsiteY1251" fmla="*/ 793490 h 847307"/>
              <a:gd name="connsiteX1252" fmla="*/ 870991 w 875899"/>
              <a:gd name="connsiteY1252" fmla="*/ 793136 h 847307"/>
              <a:gd name="connsiteX1253" fmla="*/ 863769 w 875899"/>
              <a:gd name="connsiteY1253" fmla="*/ 786324 h 847307"/>
              <a:gd name="connsiteX1254" fmla="*/ 857602 w 875899"/>
              <a:gd name="connsiteY1254" fmla="*/ 780509 h 847307"/>
              <a:gd name="connsiteX1255" fmla="*/ 857447 w 875899"/>
              <a:gd name="connsiteY1255" fmla="*/ 780176 h 847307"/>
              <a:gd name="connsiteX1256" fmla="*/ 857035 w 875899"/>
              <a:gd name="connsiteY1256" fmla="*/ 779296 h 847307"/>
              <a:gd name="connsiteX1257" fmla="*/ 856556 w 875899"/>
              <a:gd name="connsiteY1257" fmla="*/ 778276 h 847307"/>
              <a:gd name="connsiteX1258" fmla="*/ 855508 w 875899"/>
              <a:gd name="connsiteY1258" fmla="*/ 772566 h 847307"/>
              <a:gd name="connsiteX1259" fmla="*/ 854723 w 875899"/>
              <a:gd name="connsiteY1259" fmla="*/ 768288 h 847307"/>
              <a:gd name="connsiteX1260" fmla="*/ 854738 w 875899"/>
              <a:gd name="connsiteY1260" fmla="*/ 768071 h 847307"/>
              <a:gd name="connsiteX1261" fmla="*/ 854752 w 875899"/>
              <a:gd name="connsiteY1261" fmla="*/ 767873 h 847307"/>
              <a:gd name="connsiteX1262" fmla="*/ 854849 w 875899"/>
              <a:gd name="connsiteY1262" fmla="*/ 766557 h 847307"/>
              <a:gd name="connsiteX1263" fmla="*/ 855595 w 875899"/>
              <a:gd name="connsiteY1263" fmla="*/ 765193 h 847307"/>
              <a:gd name="connsiteX1264" fmla="*/ 854867 w 875899"/>
              <a:gd name="connsiteY1264" fmla="*/ 758497 h 847307"/>
              <a:gd name="connsiteX1265" fmla="*/ 855130 w 875899"/>
              <a:gd name="connsiteY1265" fmla="*/ 757971 h 847307"/>
              <a:gd name="connsiteX1266" fmla="*/ 855680 w 875899"/>
              <a:gd name="connsiteY1266" fmla="*/ 756875 h 847307"/>
              <a:gd name="connsiteX1267" fmla="*/ 856357 w 875899"/>
              <a:gd name="connsiteY1267" fmla="*/ 755524 h 847307"/>
              <a:gd name="connsiteX1268" fmla="*/ 856456 w 875899"/>
              <a:gd name="connsiteY1268" fmla="*/ 754020 h 847307"/>
              <a:gd name="connsiteX1269" fmla="*/ 856549 w 875899"/>
              <a:gd name="connsiteY1269" fmla="*/ 752611 h 847307"/>
              <a:gd name="connsiteX1270" fmla="*/ 856061 w 875899"/>
              <a:gd name="connsiteY1270" fmla="*/ 749573 h 847307"/>
              <a:gd name="connsiteX1271" fmla="*/ 855483 w 875899"/>
              <a:gd name="connsiteY1271" fmla="*/ 747875 h 847307"/>
              <a:gd name="connsiteX1272" fmla="*/ 854708 w 875899"/>
              <a:gd name="connsiteY1272" fmla="*/ 745604 h 847307"/>
              <a:gd name="connsiteX1273" fmla="*/ 853296 w 875899"/>
              <a:gd name="connsiteY1273" fmla="*/ 742826 h 847307"/>
              <a:gd name="connsiteX1274" fmla="*/ 852313 w 875899"/>
              <a:gd name="connsiteY1274" fmla="*/ 740892 h 847307"/>
              <a:gd name="connsiteX1275" fmla="*/ 852122 w 875899"/>
              <a:gd name="connsiteY1275" fmla="*/ 740516 h 847307"/>
              <a:gd name="connsiteX1276" fmla="*/ 851590 w 875899"/>
              <a:gd name="connsiteY1276" fmla="*/ 739912 h 847307"/>
              <a:gd name="connsiteX1277" fmla="*/ 850663 w 875899"/>
              <a:gd name="connsiteY1277" fmla="*/ 738885 h 847307"/>
              <a:gd name="connsiteX1278" fmla="*/ 849777 w 875899"/>
              <a:gd name="connsiteY1278" fmla="*/ 738529 h 847307"/>
              <a:gd name="connsiteX1279" fmla="*/ 848848 w 875899"/>
              <a:gd name="connsiteY1279" fmla="*/ 738155 h 847307"/>
              <a:gd name="connsiteX1280" fmla="*/ 848676 w 875899"/>
              <a:gd name="connsiteY1280" fmla="*/ 737963 h 847307"/>
              <a:gd name="connsiteX1281" fmla="*/ 848273 w 875899"/>
              <a:gd name="connsiteY1281" fmla="*/ 737510 h 847307"/>
              <a:gd name="connsiteX1282" fmla="*/ 848104 w 875899"/>
              <a:gd name="connsiteY1282" fmla="*/ 737324 h 847307"/>
              <a:gd name="connsiteX1283" fmla="*/ 848003 w 875899"/>
              <a:gd name="connsiteY1283" fmla="*/ 737209 h 847307"/>
              <a:gd name="connsiteX1284" fmla="*/ 847736 w 875899"/>
              <a:gd name="connsiteY1284" fmla="*/ 736913 h 847307"/>
              <a:gd name="connsiteX1285" fmla="*/ 845838 w 875899"/>
              <a:gd name="connsiteY1285" fmla="*/ 735998 h 847307"/>
              <a:gd name="connsiteX1286" fmla="*/ 845501 w 875899"/>
              <a:gd name="connsiteY1286" fmla="*/ 735836 h 847307"/>
              <a:gd name="connsiteX1287" fmla="*/ 844894 w 875899"/>
              <a:gd name="connsiteY1287" fmla="*/ 735545 h 847307"/>
              <a:gd name="connsiteX1288" fmla="*/ 843977 w 875899"/>
              <a:gd name="connsiteY1288" fmla="*/ 734598 h 847307"/>
              <a:gd name="connsiteX1289" fmla="*/ 842935 w 875899"/>
              <a:gd name="connsiteY1289" fmla="*/ 733524 h 847307"/>
              <a:gd name="connsiteX1290" fmla="*/ 842487 w 875899"/>
              <a:gd name="connsiteY1290" fmla="*/ 733061 h 847307"/>
              <a:gd name="connsiteX1291" fmla="*/ 841317 w 875899"/>
              <a:gd name="connsiteY1291" fmla="*/ 730641 h 847307"/>
              <a:gd name="connsiteX1292" fmla="*/ 840687 w 875899"/>
              <a:gd name="connsiteY1292" fmla="*/ 725394 h 847307"/>
              <a:gd name="connsiteX1293" fmla="*/ 840646 w 875899"/>
              <a:gd name="connsiteY1293" fmla="*/ 725060 h 847307"/>
              <a:gd name="connsiteX1294" fmla="*/ 839232 w 875899"/>
              <a:gd name="connsiteY1294" fmla="*/ 721525 h 847307"/>
              <a:gd name="connsiteX1295" fmla="*/ 839234 w 875899"/>
              <a:gd name="connsiteY1295" fmla="*/ 720348 h 847307"/>
              <a:gd name="connsiteX1296" fmla="*/ 839237 w 875899"/>
              <a:gd name="connsiteY1296" fmla="*/ 719171 h 847307"/>
              <a:gd name="connsiteX1297" fmla="*/ 839062 w 875899"/>
              <a:gd name="connsiteY1297" fmla="*/ 718970 h 847307"/>
              <a:gd name="connsiteX1298" fmla="*/ 837940 w 875899"/>
              <a:gd name="connsiteY1298" fmla="*/ 717679 h 847307"/>
              <a:gd name="connsiteX1299" fmla="*/ 837814 w 875899"/>
              <a:gd name="connsiteY1299" fmla="*/ 717258 h 847307"/>
              <a:gd name="connsiteX1300" fmla="*/ 837391 w 875899"/>
              <a:gd name="connsiteY1300" fmla="*/ 715851 h 847307"/>
              <a:gd name="connsiteX1301" fmla="*/ 837325 w 875899"/>
              <a:gd name="connsiteY1301" fmla="*/ 715634 h 847307"/>
              <a:gd name="connsiteX1302" fmla="*/ 836447 w 875899"/>
              <a:gd name="connsiteY1302" fmla="*/ 714928 h 847307"/>
              <a:gd name="connsiteX1303" fmla="*/ 834899 w 875899"/>
              <a:gd name="connsiteY1303" fmla="*/ 713680 h 847307"/>
              <a:gd name="connsiteX1304" fmla="*/ 834547 w 875899"/>
              <a:gd name="connsiteY1304" fmla="*/ 713397 h 847307"/>
              <a:gd name="connsiteX1305" fmla="*/ 833599 w 875899"/>
              <a:gd name="connsiteY1305" fmla="*/ 711863 h 847307"/>
              <a:gd name="connsiteX1306" fmla="*/ 833128 w 875899"/>
              <a:gd name="connsiteY1306" fmla="*/ 711101 h 847307"/>
              <a:gd name="connsiteX1307" fmla="*/ 832773 w 875899"/>
              <a:gd name="connsiteY1307" fmla="*/ 710047 h 847307"/>
              <a:gd name="connsiteX1308" fmla="*/ 832482 w 875899"/>
              <a:gd name="connsiteY1308" fmla="*/ 709183 h 847307"/>
              <a:gd name="connsiteX1309" fmla="*/ 833339 w 875899"/>
              <a:gd name="connsiteY1309" fmla="*/ 701791 h 847307"/>
              <a:gd name="connsiteX1310" fmla="*/ 834905 w 875899"/>
              <a:gd name="connsiteY1310" fmla="*/ 695177 h 847307"/>
              <a:gd name="connsiteX1311" fmla="*/ 836284 w 875899"/>
              <a:gd name="connsiteY1311" fmla="*/ 690358 h 847307"/>
              <a:gd name="connsiteX1312" fmla="*/ 838998 w 875899"/>
              <a:gd name="connsiteY1312" fmla="*/ 684576 h 847307"/>
              <a:gd name="connsiteX1313" fmla="*/ 838972 w 875899"/>
              <a:gd name="connsiteY1313" fmla="*/ 680528 h 847307"/>
              <a:gd name="connsiteX1314" fmla="*/ 839482 w 875899"/>
              <a:gd name="connsiteY1314" fmla="*/ 676265 h 847307"/>
              <a:gd name="connsiteX1315" fmla="*/ 839979 w 875899"/>
              <a:gd name="connsiteY1315" fmla="*/ 670143 h 847307"/>
              <a:gd name="connsiteX1316" fmla="*/ 840095 w 875899"/>
              <a:gd name="connsiteY1316" fmla="*/ 667152 h 847307"/>
              <a:gd name="connsiteX1317" fmla="*/ 843760 w 875899"/>
              <a:gd name="connsiteY1317" fmla="*/ 663205 h 847307"/>
              <a:gd name="connsiteX1318" fmla="*/ 843993 w 875899"/>
              <a:gd name="connsiteY1318" fmla="*/ 658671 h 847307"/>
              <a:gd name="connsiteX1319" fmla="*/ 844057 w 875899"/>
              <a:gd name="connsiteY1319" fmla="*/ 657422 h 847307"/>
              <a:gd name="connsiteX1320" fmla="*/ 846652 w 875899"/>
              <a:gd name="connsiteY1320" fmla="*/ 653900 h 847307"/>
              <a:gd name="connsiteX1321" fmla="*/ 850004 w 875899"/>
              <a:gd name="connsiteY1321" fmla="*/ 653744 h 847307"/>
              <a:gd name="connsiteX1322" fmla="*/ 850534 w 875899"/>
              <a:gd name="connsiteY1322" fmla="*/ 652668 h 847307"/>
              <a:gd name="connsiteX1323" fmla="*/ 849577 w 875899"/>
              <a:gd name="connsiteY1323" fmla="*/ 649972 h 847307"/>
              <a:gd name="connsiteX1324" fmla="*/ 846812 w 875899"/>
              <a:gd name="connsiteY1324" fmla="*/ 647457 h 847307"/>
              <a:gd name="connsiteX1325" fmla="*/ 845462 w 875899"/>
              <a:gd name="connsiteY1325" fmla="*/ 646100 h 847307"/>
              <a:gd name="connsiteX1326" fmla="*/ 844304 w 875899"/>
              <a:gd name="connsiteY1326" fmla="*/ 643276 h 847307"/>
              <a:gd name="connsiteX1327" fmla="*/ 843892 w 875899"/>
              <a:gd name="connsiteY1327" fmla="*/ 641761 h 847307"/>
              <a:gd name="connsiteX1328" fmla="*/ 842949 w 875899"/>
              <a:gd name="connsiteY1328" fmla="*/ 641188 h 847307"/>
              <a:gd name="connsiteX1329" fmla="*/ 840067 w 875899"/>
              <a:gd name="connsiteY1329" fmla="*/ 641465 h 847307"/>
              <a:gd name="connsiteX1330" fmla="*/ 837855 w 875899"/>
              <a:gd name="connsiteY1330" fmla="*/ 641790 h 847307"/>
              <a:gd name="connsiteX1331" fmla="*/ 836714 w 875899"/>
              <a:gd name="connsiteY1331" fmla="*/ 641622 h 847307"/>
              <a:gd name="connsiteX1332" fmla="*/ 835291 w 875899"/>
              <a:gd name="connsiteY1332" fmla="*/ 639336 h 847307"/>
              <a:gd name="connsiteX1333" fmla="*/ 834997 w 875899"/>
              <a:gd name="connsiteY1333" fmla="*/ 635228 h 847307"/>
              <a:gd name="connsiteX1334" fmla="*/ 834910 w 875899"/>
              <a:gd name="connsiteY1334" fmla="*/ 632244 h 847307"/>
              <a:gd name="connsiteX1335" fmla="*/ 832333 w 875899"/>
              <a:gd name="connsiteY1335" fmla="*/ 627600 h 847307"/>
              <a:gd name="connsiteX1336" fmla="*/ 831112 w 875899"/>
              <a:gd name="connsiteY1336" fmla="*/ 625377 h 847307"/>
              <a:gd name="connsiteX1337" fmla="*/ 835700 w 875899"/>
              <a:gd name="connsiteY1337" fmla="*/ 619148 h 847307"/>
              <a:gd name="connsiteX1338" fmla="*/ 837294 w 875899"/>
              <a:gd name="connsiteY1338" fmla="*/ 616717 h 847307"/>
              <a:gd name="connsiteX1339" fmla="*/ 836792 w 875899"/>
              <a:gd name="connsiteY1339" fmla="*/ 611620 h 847307"/>
              <a:gd name="connsiteX1340" fmla="*/ 836501 w 875899"/>
              <a:gd name="connsiteY1340" fmla="*/ 607846 h 847307"/>
              <a:gd name="connsiteX1341" fmla="*/ 838498 w 875899"/>
              <a:gd name="connsiteY1341" fmla="*/ 605603 h 847307"/>
              <a:gd name="connsiteX1342" fmla="*/ 844615 w 875899"/>
              <a:gd name="connsiteY1342" fmla="*/ 601666 h 847307"/>
              <a:gd name="connsiteX1343" fmla="*/ 844772 w 875899"/>
              <a:gd name="connsiteY1343" fmla="*/ 601671 h 847307"/>
              <a:gd name="connsiteX1344" fmla="*/ 846408 w 875899"/>
              <a:gd name="connsiteY1344" fmla="*/ 601729 h 847307"/>
              <a:gd name="connsiteX1345" fmla="*/ 847654 w 875899"/>
              <a:gd name="connsiteY1345" fmla="*/ 600688 h 847307"/>
              <a:gd name="connsiteX1346" fmla="*/ 848191 w 875899"/>
              <a:gd name="connsiteY1346" fmla="*/ 600240 h 847307"/>
              <a:gd name="connsiteX1347" fmla="*/ 848331 w 875899"/>
              <a:gd name="connsiteY1347" fmla="*/ 600122 h 847307"/>
              <a:gd name="connsiteX1348" fmla="*/ 849574 w 875899"/>
              <a:gd name="connsiteY1348" fmla="*/ 599511 h 847307"/>
              <a:gd name="connsiteX1349" fmla="*/ 850583 w 875899"/>
              <a:gd name="connsiteY1349" fmla="*/ 599015 h 847307"/>
              <a:gd name="connsiteX1350" fmla="*/ 852854 w 875899"/>
              <a:gd name="connsiteY1350" fmla="*/ 597898 h 847307"/>
              <a:gd name="connsiteX1351" fmla="*/ 852844 w 875899"/>
              <a:gd name="connsiteY1351" fmla="*/ 595856 h 847307"/>
              <a:gd name="connsiteX1352" fmla="*/ 852872 w 875899"/>
              <a:gd name="connsiteY1352" fmla="*/ 593452 h 847307"/>
              <a:gd name="connsiteX1353" fmla="*/ 854218 w 875899"/>
              <a:gd name="connsiteY1353" fmla="*/ 588424 h 847307"/>
              <a:gd name="connsiteX1354" fmla="*/ 856312 w 875899"/>
              <a:gd name="connsiteY1354" fmla="*/ 585529 h 847307"/>
              <a:gd name="connsiteX1355" fmla="*/ 857881 w 875899"/>
              <a:gd name="connsiteY1355" fmla="*/ 583562 h 847307"/>
              <a:gd name="connsiteX1356" fmla="*/ 859045 w 875899"/>
              <a:gd name="connsiteY1356" fmla="*/ 580829 h 847307"/>
              <a:gd name="connsiteX1357" fmla="*/ 859292 w 875899"/>
              <a:gd name="connsiteY1357" fmla="*/ 577387 h 847307"/>
              <a:gd name="connsiteX1358" fmla="*/ 858494 w 875899"/>
              <a:gd name="connsiteY1358" fmla="*/ 575149 h 847307"/>
              <a:gd name="connsiteX1359" fmla="*/ 853536 w 875899"/>
              <a:gd name="connsiteY1359" fmla="*/ 571982 h 847307"/>
              <a:gd name="connsiteX1360" fmla="*/ 850900 w 875899"/>
              <a:gd name="connsiteY1360" fmla="*/ 568486 h 847307"/>
              <a:gd name="connsiteX1361" fmla="*/ 849859 w 875899"/>
              <a:gd name="connsiteY1361" fmla="*/ 560730 h 847307"/>
              <a:gd name="connsiteX1362" fmla="*/ 851098 w 875899"/>
              <a:gd name="connsiteY1362" fmla="*/ 551662 h 847307"/>
              <a:gd name="connsiteX1363" fmla="*/ 852766 w 875899"/>
              <a:gd name="connsiteY1363" fmla="*/ 550023 h 847307"/>
              <a:gd name="connsiteX1364" fmla="*/ 855125 w 875899"/>
              <a:gd name="connsiteY1364" fmla="*/ 550787 h 847307"/>
              <a:gd name="connsiteX1365" fmla="*/ 856272 w 875899"/>
              <a:gd name="connsiteY1365" fmla="*/ 549585 h 847307"/>
              <a:gd name="connsiteX1366" fmla="*/ 858685 w 875899"/>
              <a:gd name="connsiteY1366" fmla="*/ 545870 h 847307"/>
              <a:gd name="connsiteX1367" fmla="*/ 861131 w 875899"/>
              <a:gd name="connsiteY1367" fmla="*/ 539205 h 847307"/>
              <a:gd name="connsiteX1368" fmla="*/ 860320 w 875899"/>
              <a:gd name="connsiteY1368" fmla="*/ 538113 h 847307"/>
              <a:gd name="connsiteX1369" fmla="*/ 857866 w 875899"/>
              <a:gd name="connsiteY1369" fmla="*/ 536694 h 847307"/>
              <a:gd name="connsiteX1370" fmla="*/ 853349 w 875899"/>
              <a:gd name="connsiteY1370" fmla="*/ 535386 h 847307"/>
              <a:gd name="connsiteX1371" fmla="*/ 852336 w 875899"/>
              <a:gd name="connsiteY1371" fmla="*/ 533967 h 847307"/>
              <a:gd name="connsiteX1372" fmla="*/ 852386 w 875899"/>
              <a:gd name="connsiteY1372" fmla="*/ 529705 h 847307"/>
              <a:gd name="connsiteX1373" fmla="*/ 853315 w 875899"/>
              <a:gd name="connsiteY1373" fmla="*/ 529488 h 847307"/>
              <a:gd name="connsiteX1374" fmla="*/ 857676 w 875899"/>
              <a:gd name="connsiteY1374" fmla="*/ 526537 h 847307"/>
              <a:gd name="connsiteX1375" fmla="*/ 860485 w 875899"/>
              <a:gd name="connsiteY1375" fmla="*/ 524133 h 847307"/>
              <a:gd name="connsiteX1376" fmla="*/ 863170 w 875899"/>
              <a:gd name="connsiteY1376" fmla="*/ 523477 h 847307"/>
              <a:gd name="connsiteX1377" fmla="*/ 871916 w 875899"/>
              <a:gd name="connsiteY1377" fmla="*/ 524128 h 847307"/>
              <a:gd name="connsiteX1378" fmla="*/ 866354 w 875899"/>
              <a:gd name="connsiteY1378" fmla="*/ 515503 h 847307"/>
              <a:gd name="connsiteX1379" fmla="*/ 862443 w 875899"/>
              <a:gd name="connsiteY1379" fmla="*/ 515395 h 847307"/>
              <a:gd name="connsiteX1380" fmla="*/ 858430 w 875899"/>
              <a:gd name="connsiteY1380" fmla="*/ 514960 h 847307"/>
              <a:gd name="connsiteX1381" fmla="*/ 855670 w 875899"/>
              <a:gd name="connsiteY1381" fmla="*/ 513213 h 847307"/>
              <a:gd name="connsiteX1382" fmla="*/ 853742 w 875899"/>
              <a:gd name="connsiteY1382" fmla="*/ 510811 h 847307"/>
              <a:gd name="connsiteX1383" fmla="*/ 853678 w 875899"/>
              <a:gd name="connsiteY1383" fmla="*/ 507425 h 847307"/>
              <a:gd name="connsiteX1384" fmla="*/ 854650 w 875899"/>
              <a:gd name="connsiteY1384" fmla="*/ 503712 h 847307"/>
              <a:gd name="connsiteX1385" fmla="*/ 856638 w 875899"/>
              <a:gd name="connsiteY1385" fmla="*/ 501091 h 847307"/>
              <a:gd name="connsiteX1386" fmla="*/ 861872 w 875899"/>
              <a:gd name="connsiteY1386" fmla="*/ 493881 h 847307"/>
              <a:gd name="connsiteX1387" fmla="*/ 861891 w 875899"/>
              <a:gd name="connsiteY1387" fmla="*/ 492135 h 847307"/>
              <a:gd name="connsiteX1388" fmla="*/ 860493 w 875899"/>
              <a:gd name="connsiteY1388" fmla="*/ 488423 h 847307"/>
              <a:gd name="connsiteX1389" fmla="*/ 858884 w 875899"/>
              <a:gd name="connsiteY1389" fmla="*/ 484684 h 847307"/>
              <a:gd name="connsiteX1390" fmla="*/ 857486 w 875899"/>
              <a:gd name="connsiteY1390" fmla="*/ 481435 h 847307"/>
              <a:gd name="connsiteX1391" fmla="*/ 854458 w 875899"/>
              <a:gd name="connsiteY1391" fmla="*/ 476196 h 847307"/>
              <a:gd name="connsiteX1392" fmla="*/ 847308 w 875899"/>
              <a:gd name="connsiteY1392" fmla="*/ 471176 h 847307"/>
              <a:gd name="connsiteX1393" fmla="*/ 841781 w 875899"/>
              <a:gd name="connsiteY1393" fmla="*/ 468339 h 847307"/>
              <a:gd name="connsiteX1394" fmla="*/ 839157 w 875899"/>
              <a:gd name="connsiteY1394" fmla="*/ 463756 h 847307"/>
              <a:gd name="connsiteX1395" fmla="*/ 834586 w 875899"/>
              <a:gd name="connsiteY1395" fmla="*/ 454081 h 847307"/>
              <a:gd name="connsiteX1396" fmla="*/ 833551 w 875899"/>
              <a:gd name="connsiteY1396" fmla="*/ 456705 h 847307"/>
              <a:gd name="connsiteX1397" fmla="*/ 831579 w 875899"/>
              <a:gd name="connsiteY1397" fmla="*/ 455716 h 847307"/>
              <a:gd name="connsiteX1398" fmla="*/ 828332 w 875899"/>
              <a:gd name="connsiteY1398" fmla="*/ 454406 h 847307"/>
              <a:gd name="connsiteX1399" fmla="*/ 826128 w 875899"/>
              <a:gd name="connsiteY1399" fmla="*/ 453760 h 847307"/>
              <a:gd name="connsiteX1400" fmla="*/ 822639 w 875899"/>
              <a:gd name="connsiteY1400" fmla="*/ 453927 h 847307"/>
              <a:gd name="connsiteX1401" fmla="*/ 820763 w 875899"/>
              <a:gd name="connsiteY1401" fmla="*/ 457125 h 847307"/>
              <a:gd name="connsiteX1402" fmla="*/ 819465 w 875899"/>
              <a:gd name="connsiteY1402" fmla="*/ 460656 h 847307"/>
              <a:gd name="connsiteX1403" fmla="*/ 818064 w 875899"/>
              <a:gd name="connsiteY1403" fmla="*/ 461923 h 847307"/>
              <a:gd name="connsiteX1404" fmla="*/ 815619 w 875899"/>
              <a:gd name="connsiteY1404" fmla="*/ 462526 h 847307"/>
              <a:gd name="connsiteX1405" fmla="*/ 813063 w 875899"/>
              <a:gd name="connsiteY1405" fmla="*/ 462338 h 847307"/>
              <a:gd name="connsiteX1406" fmla="*/ 810735 w 875899"/>
              <a:gd name="connsiteY1406" fmla="*/ 462940 h 847307"/>
              <a:gd name="connsiteX1407" fmla="*/ 810380 w 875899"/>
              <a:gd name="connsiteY1407" fmla="*/ 464078 h 847307"/>
              <a:gd name="connsiteX1408" fmla="*/ 808568 w 875899"/>
              <a:gd name="connsiteY1408" fmla="*/ 477015 h 847307"/>
              <a:gd name="connsiteX1409" fmla="*/ 807630 w 875899"/>
              <a:gd name="connsiteY1409" fmla="*/ 478614 h 847307"/>
              <a:gd name="connsiteX1410" fmla="*/ 804726 w 875899"/>
              <a:gd name="connsiteY1410" fmla="*/ 478318 h 847307"/>
              <a:gd name="connsiteX1411" fmla="*/ 801717 w 875899"/>
              <a:gd name="connsiteY1411" fmla="*/ 475872 h 847307"/>
              <a:gd name="connsiteX1412" fmla="*/ 799399 w 875899"/>
              <a:gd name="connsiteY1412" fmla="*/ 474549 h 847307"/>
              <a:gd name="connsiteX1413" fmla="*/ 798612 w 875899"/>
              <a:gd name="connsiteY1413" fmla="*/ 469579 h 847307"/>
              <a:gd name="connsiteX1414" fmla="*/ 798395 w 875899"/>
              <a:gd name="connsiteY1414" fmla="*/ 466524 h 847307"/>
              <a:gd name="connsiteX1415" fmla="*/ 798205 w 875899"/>
              <a:gd name="connsiteY1415" fmla="*/ 465625 h 847307"/>
              <a:gd name="connsiteX1416" fmla="*/ 797034 w 875899"/>
              <a:gd name="connsiteY1416" fmla="*/ 460090 h 847307"/>
              <a:gd name="connsiteX1417" fmla="*/ 795410 w 875899"/>
              <a:gd name="connsiteY1417" fmla="*/ 459436 h 847307"/>
              <a:gd name="connsiteX1418" fmla="*/ 792372 w 875899"/>
              <a:gd name="connsiteY1418" fmla="*/ 462312 h 847307"/>
              <a:gd name="connsiteX1419" fmla="*/ 790732 w 875899"/>
              <a:gd name="connsiteY1419" fmla="*/ 464828 h 847307"/>
              <a:gd name="connsiteX1420" fmla="*/ 789442 w 875899"/>
              <a:gd name="connsiteY1420" fmla="*/ 467000 h 847307"/>
              <a:gd name="connsiteX1421" fmla="*/ 789423 w 875899"/>
              <a:gd name="connsiteY1421" fmla="*/ 470623 h 847307"/>
              <a:gd name="connsiteX1422" fmla="*/ 790315 w 875899"/>
              <a:gd name="connsiteY1422" fmla="*/ 474801 h 847307"/>
              <a:gd name="connsiteX1423" fmla="*/ 788268 w 875899"/>
              <a:gd name="connsiteY1423" fmla="*/ 476533 h 847307"/>
              <a:gd name="connsiteX1424" fmla="*/ 787271 w 875899"/>
              <a:gd name="connsiteY1424" fmla="*/ 477785 h 847307"/>
              <a:gd name="connsiteX1425" fmla="*/ 786841 w 875899"/>
              <a:gd name="connsiteY1425" fmla="*/ 478326 h 847307"/>
              <a:gd name="connsiteX1426" fmla="*/ 783121 w 875899"/>
              <a:gd name="connsiteY1426" fmla="*/ 480552 h 847307"/>
              <a:gd name="connsiteX1427" fmla="*/ 779674 w 875899"/>
              <a:gd name="connsiteY1427" fmla="*/ 483300 h 847307"/>
              <a:gd name="connsiteX1428" fmla="*/ 779399 w 875899"/>
              <a:gd name="connsiteY1428" fmla="*/ 483520 h 847307"/>
              <a:gd name="connsiteX1429" fmla="*/ 774697 w 875899"/>
              <a:gd name="connsiteY1429" fmla="*/ 485910 h 847307"/>
              <a:gd name="connsiteX1430" fmla="*/ 771662 w 875899"/>
              <a:gd name="connsiteY1430" fmla="*/ 488333 h 847307"/>
              <a:gd name="connsiteX1431" fmla="*/ 769914 w 875899"/>
              <a:gd name="connsiteY1431" fmla="*/ 489040 h 847307"/>
              <a:gd name="connsiteX1432" fmla="*/ 767003 w 875899"/>
              <a:gd name="connsiteY1432" fmla="*/ 489877 h 847307"/>
              <a:gd name="connsiteX1433" fmla="*/ 764785 w 875899"/>
              <a:gd name="connsiteY1433" fmla="*/ 491723 h 847307"/>
              <a:gd name="connsiteX1434" fmla="*/ 761985 w 875899"/>
              <a:gd name="connsiteY1434" fmla="*/ 493577 h 847307"/>
              <a:gd name="connsiteX1435" fmla="*/ 760005 w 875899"/>
              <a:gd name="connsiteY1435" fmla="*/ 494287 h 847307"/>
              <a:gd name="connsiteX1436" fmla="*/ 757149 w 875899"/>
              <a:gd name="connsiteY1436" fmla="*/ 494890 h 847307"/>
              <a:gd name="connsiteX1437" fmla="*/ 756867 w 875899"/>
              <a:gd name="connsiteY1437" fmla="*/ 494648 h 847307"/>
              <a:gd name="connsiteX1438" fmla="*/ 756282 w 875899"/>
              <a:gd name="connsiteY1438" fmla="*/ 494146 h 847307"/>
              <a:gd name="connsiteX1439" fmla="*/ 752328 w 875899"/>
              <a:gd name="connsiteY1439" fmla="*/ 493332 h 847307"/>
              <a:gd name="connsiteX1440" fmla="*/ 751916 w 875899"/>
              <a:gd name="connsiteY1440" fmla="*/ 493249 h 847307"/>
              <a:gd name="connsiteX1441" fmla="*/ 750216 w 875899"/>
              <a:gd name="connsiteY1441" fmla="*/ 492899 h 847307"/>
              <a:gd name="connsiteX1442" fmla="*/ 749907 w 875899"/>
              <a:gd name="connsiteY1442" fmla="*/ 492155 h 847307"/>
              <a:gd name="connsiteX1443" fmla="*/ 750095 w 875899"/>
              <a:gd name="connsiteY1443" fmla="*/ 491473 h 847307"/>
              <a:gd name="connsiteX1444" fmla="*/ 750718 w 875899"/>
              <a:gd name="connsiteY1444" fmla="*/ 491058 h 847307"/>
              <a:gd name="connsiteX1445" fmla="*/ 751135 w 875899"/>
              <a:gd name="connsiteY1445" fmla="*/ 490781 h 847307"/>
              <a:gd name="connsiteX1446" fmla="*/ 753069 w 875899"/>
              <a:gd name="connsiteY1446" fmla="*/ 489494 h 847307"/>
              <a:gd name="connsiteX1447" fmla="*/ 752394 w 875899"/>
              <a:gd name="connsiteY1447" fmla="*/ 486087 h 847307"/>
              <a:gd name="connsiteX1448" fmla="*/ 752155 w 875899"/>
              <a:gd name="connsiteY1448" fmla="*/ 485887 h 847307"/>
              <a:gd name="connsiteX1449" fmla="*/ 750229 w 875899"/>
              <a:gd name="connsiteY1449" fmla="*/ 484287 h 847307"/>
              <a:gd name="connsiteX1450" fmla="*/ 749848 w 875899"/>
              <a:gd name="connsiteY1450" fmla="*/ 483592 h 847307"/>
              <a:gd name="connsiteX1451" fmla="*/ 749766 w 875899"/>
              <a:gd name="connsiteY1451" fmla="*/ 483441 h 847307"/>
              <a:gd name="connsiteX1452" fmla="*/ 748562 w 875899"/>
              <a:gd name="connsiteY1452" fmla="*/ 481248 h 847307"/>
              <a:gd name="connsiteX1453" fmla="*/ 746954 w 875899"/>
              <a:gd name="connsiteY1453" fmla="*/ 480070 h 847307"/>
              <a:gd name="connsiteX1454" fmla="*/ 746179 w 875899"/>
              <a:gd name="connsiteY1454" fmla="*/ 479778 h 847307"/>
              <a:gd name="connsiteX1455" fmla="*/ 743302 w 875899"/>
              <a:gd name="connsiteY1455" fmla="*/ 478701 h 847307"/>
              <a:gd name="connsiteX1456" fmla="*/ 741165 w 875899"/>
              <a:gd name="connsiteY1456" fmla="*/ 478348 h 847307"/>
              <a:gd name="connsiteX1457" fmla="*/ 740910 w 875899"/>
              <a:gd name="connsiteY1457" fmla="*/ 478305 h 847307"/>
              <a:gd name="connsiteX1458" fmla="*/ 738783 w 875899"/>
              <a:gd name="connsiteY1458" fmla="*/ 477952 h 847307"/>
              <a:gd name="connsiteX1459" fmla="*/ 736556 w 875899"/>
              <a:gd name="connsiteY1459" fmla="*/ 476402 h 847307"/>
              <a:gd name="connsiteX1460" fmla="*/ 735133 w 875899"/>
              <a:gd name="connsiteY1460" fmla="*/ 476119 h 847307"/>
              <a:gd name="connsiteX1461" fmla="*/ 734762 w 875899"/>
              <a:gd name="connsiteY1461" fmla="*/ 476047 h 847307"/>
              <a:gd name="connsiteX1462" fmla="*/ 733088 w 875899"/>
              <a:gd name="connsiteY1462" fmla="*/ 475715 h 847307"/>
              <a:gd name="connsiteX1463" fmla="*/ 732036 w 875899"/>
              <a:gd name="connsiteY1463" fmla="*/ 475218 h 847307"/>
              <a:gd name="connsiteX1464" fmla="*/ 729933 w 875899"/>
              <a:gd name="connsiteY1464" fmla="*/ 473109 h 847307"/>
              <a:gd name="connsiteX1465" fmla="*/ 728264 w 875899"/>
              <a:gd name="connsiteY1465" fmla="*/ 472425 h 847307"/>
              <a:gd name="connsiteX1466" fmla="*/ 726055 w 875899"/>
              <a:gd name="connsiteY1466" fmla="*/ 472383 h 847307"/>
              <a:gd name="connsiteX1467" fmla="*/ 724856 w 875899"/>
              <a:gd name="connsiteY1467" fmla="*/ 472360 h 847307"/>
              <a:gd name="connsiteX1468" fmla="*/ 723990 w 875899"/>
              <a:gd name="connsiteY1468" fmla="*/ 471802 h 847307"/>
              <a:gd name="connsiteX1469" fmla="*/ 723187 w 875899"/>
              <a:gd name="connsiteY1469" fmla="*/ 470190 h 847307"/>
              <a:gd name="connsiteX1470" fmla="*/ 722992 w 875899"/>
              <a:gd name="connsiteY1470" fmla="*/ 470074 h 847307"/>
              <a:gd name="connsiteX1471" fmla="*/ 722816 w 875899"/>
              <a:gd name="connsiteY1471" fmla="*/ 469969 h 847307"/>
              <a:gd name="connsiteX1472" fmla="*/ 722136 w 875899"/>
              <a:gd name="connsiteY1472" fmla="*/ 469569 h 847307"/>
              <a:gd name="connsiteX1473" fmla="*/ 720711 w 875899"/>
              <a:gd name="connsiteY1473" fmla="*/ 469505 h 847307"/>
              <a:gd name="connsiteX1474" fmla="*/ 720170 w 875899"/>
              <a:gd name="connsiteY1474" fmla="*/ 469551 h 847307"/>
              <a:gd name="connsiteX1475" fmla="*/ 719967 w 875899"/>
              <a:gd name="connsiteY1475" fmla="*/ 469567 h 847307"/>
              <a:gd name="connsiteX1476" fmla="*/ 719660 w 875899"/>
              <a:gd name="connsiteY1476" fmla="*/ 469072 h 847307"/>
              <a:gd name="connsiteX1477" fmla="*/ 719492 w 875899"/>
              <a:gd name="connsiteY1477" fmla="*/ 468800 h 847307"/>
              <a:gd name="connsiteX1478" fmla="*/ 719351 w 875899"/>
              <a:gd name="connsiteY1478" fmla="*/ 468575 h 847307"/>
              <a:gd name="connsiteX1479" fmla="*/ 718242 w 875899"/>
              <a:gd name="connsiteY1479" fmla="*/ 464485 h 847307"/>
              <a:gd name="connsiteX1480" fmla="*/ 717758 w 875899"/>
              <a:gd name="connsiteY1480" fmla="*/ 463880 h 847307"/>
              <a:gd name="connsiteX1481" fmla="*/ 717253 w 875899"/>
              <a:gd name="connsiteY1481" fmla="*/ 463244 h 847307"/>
              <a:gd name="connsiteX1482" fmla="*/ 716360 w 875899"/>
              <a:gd name="connsiteY1482" fmla="*/ 462878 h 847307"/>
              <a:gd name="connsiteX1483" fmla="*/ 714529 w 875899"/>
              <a:gd name="connsiteY1483" fmla="*/ 462126 h 847307"/>
              <a:gd name="connsiteX1484" fmla="*/ 707037 w 875899"/>
              <a:gd name="connsiteY1484" fmla="*/ 461127 h 847307"/>
              <a:gd name="connsiteX1485" fmla="*/ 705119 w 875899"/>
              <a:gd name="connsiteY1485" fmla="*/ 459514 h 847307"/>
              <a:gd name="connsiteX1486" fmla="*/ 698927 w 875899"/>
              <a:gd name="connsiteY1486" fmla="*/ 459012 h 847307"/>
              <a:gd name="connsiteX1487" fmla="*/ 697004 w 875899"/>
              <a:gd name="connsiteY1487" fmla="*/ 460064 h 847307"/>
              <a:gd name="connsiteX1488" fmla="*/ 696458 w 875899"/>
              <a:gd name="connsiteY1488" fmla="*/ 459377 h 847307"/>
              <a:gd name="connsiteX1489" fmla="*/ 695993 w 875899"/>
              <a:gd name="connsiteY1489" fmla="*/ 458795 h 847307"/>
              <a:gd name="connsiteX1490" fmla="*/ 695715 w 875899"/>
              <a:gd name="connsiteY1490" fmla="*/ 458487 h 847307"/>
              <a:gd name="connsiteX1491" fmla="*/ 695380 w 875899"/>
              <a:gd name="connsiteY1491" fmla="*/ 458334 h 847307"/>
              <a:gd name="connsiteX1492" fmla="*/ 694963 w 875899"/>
              <a:gd name="connsiteY1492" fmla="*/ 458141 h 847307"/>
              <a:gd name="connsiteX1493" fmla="*/ 691990 w 875899"/>
              <a:gd name="connsiteY1493" fmla="*/ 458447 h 847307"/>
              <a:gd name="connsiteX1494" fmla="*/ 689824 w 875899"/>
              <a:gd name="connsiteY1494" fmla="*/ 457516 h 847307"/>
              <a:gd name="connsiteX1495" fmla="*/ 684936 w 875899"/>
              <a:gd name="connsiteY1495" fmla="*/ 456483 h 847307"/>
              <a:gd name="connsiteX1496" fmla="*/ 684650 w 875899"/>
              <a:gd name="connsiteY1496" fmla="*/ 456303 h 847307"/>
              <a:gd name="connsiteX1497" fmla="*/ 682781 w 875899"/>
              <a:gd name="connsiteY1497" fmla="*/ 455119 h 847307"/>
              <a:gd name="connsiteX1498" fmla="*/ 682118 w 875899"/>
              <a:gd name="connsiteY1498" fmla="*/ 454700 h 847307"/>
              <a:gd name="connsiteX1499" fmla="*/ 679796 w 875899"/>
              <a:gd name="connsiteY1499" fmla="*/ 453231 h 847307"/>
              <a:gd name="connsiteX1500" fmla="*/ 678373 w 875899"/>
              <a:gd name="connsiteY1500" fmla="*/ 451123 h 847307"/>
              <a:gd name="connsiteX1501" fmla="*/ 671548 w 875899"/>
              <a:gd name="connsiteY1501" fmla="*/ 450446 h 847307"/>
              <a:gd name="connsiteX1502" fmla="*/ 669460 w 875899"/>
              <a:gd name="connsiteY1502" fmla="*/ 449686 h 847307"/>
              <a:gd name="connsiteX1503" fmla="*/ 667364 w 875899"/>
              <a:gd name="connsiteY1503" fmla="*/ 450397 h 847307"/>
              <a:gd name="connsiteX1504" fmla="*/ 666536 w 875899"/>
              <a:gd name="connsiteY1504" fmla="*/ 453128 h 847307"/>
              <a:gd name="connsiteX1505" fmla="*/ 664901 w 875899"/>
              <a:gd name="connsiteY1505" fmla="*/ 454398 h 847307"/>
              <a:gd name="connsiteX1506" fmla="*/ 661656 w 875899"/>
              <a:gd name="connsiteY1506" fmla="*/ 452748 h 847307"/>
              <a:gd name="connsiteX1507" fmla="*/ 652267 w 875899"/>
              <a:gd name="connsiteY1507" fmla="*/ 448023 h 847307"/>
              <a:gd name="connsiteX1508" fmla="*/ 649014 w 875899"/>
              <a:gd name="connsiteY1508" fmla="*/ 447391 h 847307"/>
              <a:gd name="connsiteX1509" fmla="*/ 645643 w 875899"/>
              <a:gd name="connsiteY1509" fmla="*/ 447669 h 847307"/>
              <a:gd name="connsiteX1510" fmla="*/ 638409 w 875899"/>
              <a:gd name="connsiteY1510" fmla="*/ 452648 h 847307"/>
              <a:gd name="connsiteX1511" fmla="*/ 637709 w 875899"/>
              <a:gd name="connsiteY1511" fmla="*/ 452998 h 847307"/>
              <a:gd name="connsiteX1512" fmla="*/ 636895 w 875899"/>
              <a:gd name="connsiteY1512" fmla="*/ 453124 h 847307"/>
              <a:gd name="connsiteX1513" fmla="*/ 635204 w 875899"/>
              <a:gd name="connsiteY1513" fmla="*/ 452714 h 847307"/>
              <a:gd name="connsiteX1514" fmla="*/ 632949 w 875899"/>
              <a:gd name="connsiteY1514" fmla="*/ 452164 h 847307"/>
              <a:gd name="connsiteX1515" fmla="*/ 613457 w 875899"/>
              <a:gd name="connsiteY1515" fmla="*/ 445441 h 847307"/>
              <a:gd name="connsiteX1516" fmla="*/ 612772 w 875899"/>
              <a:gd name="connsiteY1516" fmla="*/ 443073 h 847307"/>
              <a:gd name="connsiteX1517" fmla="*/ 613732 w 875899"/>
              <a:gd name="connsiteY1517" fmla="*/ 437172 h 847307"/>
              <a:gd name="connsiteX1518" fmla="*/ 614809 w 875899"/>
              <a:gd name="connsiteY1518" fmla="*/ 431495 h 847307"/>
              <a:gd name="connsiteX1519" fmla="*/ 616109 w 875899"/>
              <a:gd name="connsiteY1519" fmla="*/ 427286 h 847307"/>
              <a:gd name="connsiteX1520" fmla="*/ 616245 w 875899"/>
              <a:gd name="connsiteY1520" fmla="*/ 423548 h 847307"/>
              <a:gd name="connsiteX1521" fmla="*/ 616256 w 875899"/>
              <a:gd name="connsiteY1521" fmla="*/ 421511 h 847307"/>
              <a:gd name="connsiteX1522" fmla="*/ 614173 w 875899"/>
              <a:gd name="connsiteY1522" fmla="*/ 419732 h 847307"/>
              <a:gd name="connsiteX1523" fmla="*/ 611047 w 875899"/>
              <a:gd name="connsiteY1523" fmla="*/ 417402 h 847307"/>
              <a:gd name="connsiteX1524" fmla="*/ 609894 w 875899"/>
              <a:gd name="connsiteY1524" fmla="*/ 415721 h 847307"/>
              <a:gd name="connsiteX1525" fmla="*/ 607119 w 875899"/>
              <a:gd name="connsiteY1525" fmla="*/ 414704 h 847307"/>
              <a:gd name="connsiteX1526" fmla="*/ 607677 w 875899"/>
              <a:gd name="connsiteY1526" fmla="*/ 413312 h 847307"/>
              <a:gd name="connsiteX1527" fmla="*/ 607865 w 875899"/>
              <a:gd name="connsiteY1527" fmla="*/ 412846 h 847307"/>
              <a:gd name="connsiteX1528" fmla="*/ 609104 w 875899"/>
              <a:gd name="connsiteY1528" fmla="*/ 411980 h 847307"/>
              <a:gd name="connsiteX1529" fmla="*/ 609384 w 875899"/>
              <a:gd name="connsiteY1529" fmla="*/ 410737 h 847307"/>
              <a:gd name="connsiteX1530" fmla="*/ 609663 w 875899"/>
              <a:gd name="connsiteY1530" fmla="*/ 409502 h 847307"/>
              <a:gd name="connsiteX1531" fmla="*/ 611057 w 875899"/>
              <a:gd name="connsiteY1531" fmla="*/ 409270 h 847307"/>
              <a:gd name="connsiteX1532" fmla="*/ 611523 w 875899"/>
              <a:gd name="connsiteY1532" fmla="*/ 409193 h 847307"/>
              <a:gd name="connsiteX1533" fmla="*/ 612639 w 875899"/>
              <a:gd name="connsiteY1533" fmla="*/ 407149 h 847307"/>
              <a:gd name="connsiteX1534" fmla="*/ 613694 w 875899"/>
              <a:gd name="connsiteY1534" fmla="*/ 406469 h 847307"/>
              <a:gd name="connsiteX1535" fmla="*/ 616109 w 875899"/>
              <a:gd name="connsiteY1535" fmla="*/ 406657 h 847307"/>
              <a:gd name="connsiteX1536" fmla="*/ 616977 w 875899"/>
              <a:gd name="connsiteY1536" fmla="*/ 406100 h 847307"/>
              <a:gd name="connsiteX1537" fmla="*/ 617962 w 875899"/>
              <a:gd name="connsiteY1537" fmla="*/ 404873 h 847307"/>
              <a:gd name="connsiteX1538" fmla="*/ 618467 w 875899"/>
              <a:gd name="connsiteY1538" fmla="*/ 404242 h 847307"/>
              <a:gd name="connsiteX1539" fmla="*/ 618451 w 875899"/>
              <a:gd name="connsiteY1539" fmla="*/ 403747 h 847307"/>
              <a:gd name="connsiteX1540" fmla="*/ 618436 w 875899"/>
              <a:gd name="connsiteY1540" fmla="*/ 403245 h 847307"/>
              <a:gd name="connsiteX1541" fmla="*/ 618406 w 875899"/>
              <a:gd name="connsiteY1541" fmla="*/ 402260 h 847307"/>
              <a:gd name="connsiteX1542" fmla="*/ 621405 w 875899"/>
              <a:gd name="connsiteY1542" fmla="*/ 398485 h 847307"/>
              <a:gd name="connsiteX1543" fmla="*/ 622460 w 875899"/>
              <a:gd name="connsiteY1543" fmla="*/ 397164 h 847307"/>
              <a:gd name="connsiteX1544" fmla="*/ 622764 w 875899"/>
              <a:gd name="connsiteY1544" fmla="*/ 396882 h 847307"/>
              <a:gd name="connsiteX1545" fmla="*/ 623138 w 875899"/>
              <a:gd name="connsiteY1545" fmla="*/ 396536 h 847307"/>
              <a:gd name="connsiteX1546" fmla="*/ 625223 w 875899"/>
              <a:gd name="connsiteY1546" fmla="*/ 394603 h 847307"/>
              <a:gd name="connsiteX1547" fmla="*/ 626803 w 875899"/>
              <a:gd name="connsiteY1547" fmla="*/ 393141 h 847307"/>
              <a:gd name="connsiteX1548" fmla="*/ 628516 w 875899"/>
              <a:gd name="connsiteY1548" fmla="*/ 391552 h 847307"/>
              <a:gd name="connsiteX1549" fmla="*/ 629166 w 875899"/>
              <a:gd name="connsiteY1549" fmla="*/ 391212 h 847307"/>
              <a:gd name="connsiteX1550" fmla="*/ 629489 w 875899"/>
              <a:gd name="connsiteY1550" fmla="*/ 391043 h 847307"/>
              <a:gd name="connsiteX1551" fmla="*/ 629818 w 875899"/>
              <a:gd name="connsiteY1551" fmla="*/ 390872 h 847307"/>
              <a:gd name="connsiteX1552" fmla="*/ 630284 w 875899"/>
              <a:gd name="connsiteY1552" fmla="*/ 390111 h 847307"/>
              <a:gd name="connsiteX1553" fmla="*/ 630502 w 875899"/>
              <a:gd name="connsiteY1553" fmla="*/ 389757 h 847307"/>
              <a:gd name="connsiteX1554" fmla="*/ 632982 w 875899"/>
              <a:gd name="connsiteY1554" fmla="*/ 387963 h 847307"/>
              <a:gd name="connsiteX1555" fmla="*/ 633718 w 875899"/>
              <a:gd name="connsiteY1555" fmla="*/ 387902 h 847307"/>
              <a:gd name="connsiteX1556" fmla="*/ 634468 w 875899"/>
              <a:gd name="connsiteY1556" fmla="*/ 387840 h 847307"/>
              <a:gd name="connsiteX1557" fmla="*/ 636100 w 875899"/>
              <a:gd name="connsiteY1557" fmla="*/ 389781 h 847307"/>
              <a:gd name="connsiteX1558" fmla="*/ 636740 w 875899"/>
              <a:gd name="connsiteY1558" fmla="*/ 390000 h 847307"/>
              <a:gd name="connsiteX1559" fmla="*/ 637130 w 875899"/>
              <a:gd name="connsiteY1559" fmla="*/ 390134 h 847307"/>
              <a:gd name="connsiteX1560" fmla="*/ 639114 w 875899"/>
              <a:gd name="connsiteY1560" fmla="*/ 389516 h 847307"/>
              <a:gd name="connsiteX1561" fmla="*/ 639761 w 875899"/>
              <a:gd name="connsiteY1561" fmla="*/ 388054 h 847307"/>
              <a:gd name="connsiteX1562" fmla="*/ 640142 w 875899"/>
              <a:gd name="connsiteY1562" fmla="*/ 387196 h 847307"/>
              <a:gd name="connsiteX1563" fmla="*/ 640541 w 875899"/>
              <a:gd name="connsiteY1563" fmla="*/ 386297 h 847307"/>
              <a:gd name="connsiteX1564" fmla="*/ 641351 w 875899"/>
              <a:gd name="connsiteY1564" fmla="*/ 386342 h 847307"/>
              <a:gd name="connsiteX1565" fmla="*/ 641656 w 875899"/>
              <a:gd name="connsiteY1565" fmla="*/ 386359 h 847307"/>
              <a:gd name="connsiteX1566" fmla="*/ 641866 w 875899"/>
              <a:gd name="connsiteY1566" fmla="*/ 386486 h 847307"/>
              <a:gd name="connsiteX1567" fmla="*/ 642536 w 875899"/>
              <a:gd name="connsiteY1567" fmla="*/ 386897 h 847307"/>
              <a:gd name="connsiteX1568" fmla="*/ 642771 w 875899"/>
              <a:gd name="connsiteY1568" fmla="*/ 387041 h 847307"/>
              <a:gd name="connsiteX1569" fmla="*/ 643087 w 875899"/>
              <a:gd name="connsiteY1569" fmla="*/ 386982 h 847307"/>
              <a:gd name="connsiteX1570" fmla="*/ 643762 w 875899"/>
              <a:gd name="connsiteY1570" fmla="*/ 386856 h 847307"/>
              <a:gd name="connsiteX1571" fmla="*/ 644757 w 875899"/>
              <a:gd name="connsiteY1571" fmla="*/ 385309 h 847307"/>
              <a:gd name="connsiteX1572" fmla="*/ 644511 w 875899"/>
              <a:gd name="connsiteY1572" fmla="*/ 382335 h 847307"/>
              <a:gd name="connsiteX1573" fmla="*/ 645532 w 875899"/>
              <a:gd name="connsiteY1573" fmla="*/ 382230 h 847307"/>
              <a:gd name="connsiteX1574" fmla="*/ 646308 w 875899"/>
              <a:gd name="connsiteY1574" fmla="*/ 382150 h 847307"/>
              <a:gd name="connsiteX1575" fmla="*/ 647798 w 875899"/>
              <a:gd name="connsiteY1575" fmla="*/ 380852 h 847307"/>
              <a:gd name="connsiteX1576" fmla="*/ 649008 w 875899"/>
              <a:gd name="connsiteY1576" fmla="*/ 379040 h 847307"/>
              <a:gd name="connsiteX1577" fmla="*/ 649412 w 875899"/>
              <a:gd name="connsiteY1577" fmla="*/ 378437 h 847307"/>
              <a:gd name="connsiteX1578" fmla="*/ 652262 w 875899"/>
              <a:gd name="connsiteY1578" fmla="*/ 378316 h 847307"/>
              <a:gd name="connsiteX1579" fmla="*/ 653563 w 875899"/>
              <a:gd name="connsiteY1579" fmla="*/ 377635 h 847307"/>
              <a:gd name="connsiteX1580" fmla="*/ 653794 w 875899"/>
              <a:gd name="connsiteY1580" fmla="*/ 376775 h 847307"/>
              <a:gd name="connsiteX1581" fmla="*/ 654018 w 875899"/>
              <a:gd name="connsiteY1581" fmla="*/ 375941 h 847307"/>
              <a:gd name="connsiteX1582" fmla="*/ 654311 w 875899"/>
              <a:gd name="connsiteY1582" fmla="*/ 374849 h 847307"/>
              <a:gd name="connsiteX1583" fmla="*/ 656294 w 875899"/>
              <a:gd name="connsiteY1583" fmla="*/ 374602 h 847307"/>
              <a:gd name="connsiteX1584" fmla="*/ 656837 w 875899"/>
              <a:gd name="connsiteY1584" fmla="*/ 374133 h 847307"/>
              <a:gd name="connsiteX1585" fmla="*/ 656974 w 875899"/>
              <a:gd name="connsiteY1585" fmla="*/ 374014 h 847307"/>
              <a:gd name="connsiteX1586" fmla="*/ 657223 w 875899"/>
              <a:gd name="connsiteY1586" fmla="*/ 373798 h 847307"/>
              <a:gd name="connsiteX1587" fmla="*/ 658492 w 875899"/>
              <a:gd name="connsiteY1587" fmla="*/ 370563 h 847307"/>
              <a:gd name="connsiteX1588" fmla="*/ 659213 w 875899"/>
              <a:gd name="connsiteY1588" fmla="*/ 368721 h 847307"/>
              <a:gd name="connsiteX1589" fmla="*/ 659527 w 875899"/>
              <a:gd name="connsiteY1589" fmla="*/ 365254 h 847307"/>
              <a:gd name="connsiteX1590" fmla="*/ 658541 w 875899"/>
              <a:gd name="connsiteY1590" fmla="*/ 360545 h 847307"/>
              <a:gd name="connsiteX1591" fmla="*/ 658542 w 875899"/>
              <a:gd name="connsiteY1591" fmla="*/ 359142 h 847307"/>
              <a:gd name="connsiteX1592" fmla="*/ 658546 w 875899"/>
              <a:gd name="connsiteY1592" fmla="*/ 357263 h 847307"/>
              <a:gd name="connsiteX1593" fmla="*/ 658456 w 875899"/>
              <a:gd name="connsiteY1593" fmla="*/ 356967 h 847307"/>
              <a:gd name="connsiteX1594" fmla="*/ 658281 w 875899"/>
              <a:gd name="connsiteY1594" fmla="*/ 356393 h 847307"/>
              <a:gd name="connsiteX1595" fmla="*/ 658114 w 875899"/>
              <a:gd name="connsiteY1595" fmla="*/ 355838 h 847307"/>
              <a:gd name="connsiteX1596" fmla="*/ 657282 w 875899"/>
              <a:gd name="connsiteY1596" fmla="*/ 354901 h 847307"/>
              <a:gd name="connsiteX1597" fmla="*/ 657123 w 875899"/>
              <a:gd name="connsiteY1597" fmla="*/ 354722 h 847307"/>
              <a:gd name="connsiteX1598" fmla="*/ 656987 w 875899"/>
              <a:gd name="connsiteY1598" fmla="*/ 354596 h 847307"/>
              <a:gd name="connsiteX1599" fmla="*/ 655390 w 875899"/>
              <a:gd name="connsiteY1599" fmla="*/ 353110 h 847307"/>
              <a:gd name="connsiteX1600" fmla="*/ 652484 w 875899"/>
              <a:gd name="connsiteY1600" fmla="*/ 347906 h 847307"/>
              <a:gd name="connsiteX1601" fmla="*/ 653536 w 875899"/>
              <a:gd name="connsiteY1601" fmla="*/ 344995 h 847307"/>
              <a:gd name="connsiteX1602" fmla="*/ 653603 w 875899"/>
              <a:gd name="connsiteY1602" fmla="*/ 344810 h 847307"/>
              <a:gd name="connsiteX1603" fmla="*/ 653500 w 875899"/>
              <a:gd name="connsiteY1603" fmla="*/ 344539 h 847307"/>
              <a:gd name="connsiteX1604" fmla="*/ 653439 w 875899"/>
              <a:gd name="connsiteY1604" fmla="*/ 344382 h 847307"/>
              <a:gd name="connsiteX1605" fmla="*/ 653293 w 875899"/>
              <a:gd name="connsiteY1605" fmla="*/ 344006 h 847307"/>
              <a:gd name="connsiteX1606" fmla="*/ 652149 w 875899"/>
              <a:gd name="connsiteY1606" fmla="*/ 343241 h 847307"/>
              <a:gd name="connsiteX1607" fmla="*/ 651838 w 875899"/>
              <a:gd name="connsiteY1607" fmla="*/ 343033 h 847307"/>
              <a:gd name="connsiteX1608" fmla="*/ 651967 w 875899"/>
              <a:gd name="connsiteY1608" fmla="*/ 342611 h 847307"/>
              <a:gd name="connsiteX1609" fmla="*/ 652105 w 875899"/>
              <a:gd name="connsiteY1609" fmla="*/ 342263 h 847307"/>
              <a:gd name="connsiteX1610" fmla="*/ 652455 w 875899"/>
              <a:gd name="connsiteY1610" fmla="*/ 341378 h 847307"/>
              <a:gd name="connsiteX1611" fmla="*/ 652617 w 875899"/>
              <a:gd name="connsiteY1611" fmla="*/ 340969 h 847307"/>
              <a:gd name="connsiteX1612" fmla="*/ 654539 w 875899"/>
              <a:gd name="connsiteY1612" fmla="*/ 338618 h 847307"/>
              <a:gd name="connsiteX1613" fmla="*/ 652787 w 875899"/>
              <a:gd name="connsiteY1613" fmla="*/ 337570 h 847307"/>
              <a:gd name="connsiteX1614" fmla="*/ 651894 w 875899"/>
              <a:gd name="connsiteY1614" fmla="*/ 337035 h 847307"/>
              <a:gd name="connsiteX1615" fmla="*/ 651402 w 875899"/>
              <a:gd name="connsiteY1615" fmla="*/ 336743 h 847307"/>
              <a:gd name="connsiteX1616" fmla="*/ 650391 w 875899"/>
              <a:gd name="connsiteY1616" fmla="*/ 336138 h 847307"/>
              <a:gd name="connsiteX1617" fmla="*/ 647360 w 875899"/>
              <a:gd name="connsiteY1617" fmla="*/ 331862 h 847307"/>
              <a:gd name="connsiteX1618" fmla="*/ 645456 w 875899"/>
              <a:gd name="connsiteY1618" fmla="*/ 330140 h 847307"/>
              <a:gd name="connsiteX1619" fmla="*/ 644923 w 875899"/>
              <a:gd name="connsiteY1619" fmla="*/ 329658 h 847307"/>
              <a:gd name="connsiteX1620" fmla="*/ 644140 w 875899"/>
              <a:gd name="connsiteY1620" fmla="*/ 328950 h 847307"/>
              <a:gd name="connsiteX1621" fmla="*/ 641058 w 875899"/>
              <a:gd name="connsiteY1621" fmla="*/ 326907 h 847307"/>
              <a:gd name="connsiteX1622" fmla="*/ 639930 w 875899"/>
              <a:gd name="connsiteY1622" fmla="*/ 326158 h 847307"/>
              <a:gd name="connsiteX1623" fmla="*/ 638725 w 875899"/>
              <a:gd name="connsiteY1623" fmla="*/ 324953 h 847307"/>
              <a:gd name="connsiteX1624" fmla="*/ 637989 w 875899"/>
              <a:gd name="connsiteY1624" fmla="*/ 324216 h 847307"/>
              <a:gd name="connsiteX1625" fmla="*/ 635410 w 875899"/>
              <a:gd name="connsiteY1625" fmla="*/ 321634 h 847307"/>
              <a:gd name="connsiteX1626" fmla="*/ 632809 w 875899"/>
              <a:gd name="connsiteY1626" fmla="*/ 320332 h 847307"/>
              <a:gd name="connsiteX1627" fmla="*/ 629206 w 875899"/>
              <a:gd name="connsiteY1627" fmla="*/ 319167 h 847307"/>
              <a:gd name="connsiteX1628" fmla="*/ 626862 w 875899"/>
              <a:gd name="connsiteY1628" fmla="*/ 318408 h 847307"/>
              <a:gd name="connsiteX1629" fmla="*/ 625776 w 875899"/>
              <a:gd name="connsiteY1629" fmla="*/ 317602 h 847307"/>
              <a:gd name="connsiteX1630" fmla="*/ 625171 w 875899"/>
              <a:gd name="connsiteY1630" fmla="*/ 317152 h 847307"/>
              <a:gd name="connsiteX1631" fmla="*/ 624694 w 875899"/>
              <a:gd name="connsiteY1631" fmla="*/ 316796 h 847307"/>
              <a:gd name="connsiteX1632" fmla="*/ 622771 w 875899"/>
              <a:gd name="connsiteY1632" fmla="*/ 316537 h 847307"/>
              <a:gd name="connsiteX1633" fmla="*/ 617321 w 875899"/>
              <a:gd name="connsiteY1633" fmla="*/ 315800 h 847307"/>
              <a:gd name="connsiteX1634" fmla="*/ 614167 w 875899"/>
              <a:gd name="connsiteY1634" fmla="*/ 316786 h 847307"/>
              <a:gd name="connsiteX1635" fmla="*/ 614960 w 875899"/>
              <a:gd name="connsiteY1635" fmla="*/ 320507 h 847307"/>
              <a:gd name="connsiteX1636" fmla="*/ 615058 w 875899"/>
              <a:gd name="connsiteY1636" fmla="*/ 324126 h 847307"/>
              <a:gd name="connsiteX1637" fmla="*/ 614811 w 875899"/>
              <a:gd name="connsiteY1637" fmla="*/ 326956 h 847307"/>
              <a:gd name="connsiteX1638" fmla="*/ 612595 w 875899"/>
              <a:gd name="connsiteY1638" fmla="*/ 328122 h 847307"/>
              <a:gd name="connsiteX1639" fmla="*/ 610262 w 875899"/>
              <a:gd name="connsiteY1639" fmla="*/ 329854 h 847307"/>
              <a:gd name="connsiteX1640" fmla="*/ 607801 w 875899"/>
              <a:gd name="connsiteY1640" fmla="*/ 333399 h 847307"/>
              <a:gd name="connsiteX1641" fmla="*/ 605458 w 875899"/>
              <a:gd name="connsiteY1641" fmla="*/ 336940 h 847307"/>
              <a:gd name="connsiteX1642" fmla="*/ 603125 w 875899"/>
              <a:gd name="connsiteY1642" fmla="*/ 338561 h 847307"/>
              <a:gd name="connsiteX1643" fmla="*/ 598767 w 875899"/>
              <a:gd name="connsiteY1643" fmla="*/ 339321 h 847307"/>
              <a:gd name="connsiteX1644" fmla="*/ 593688 w 875899"/>
              <a:gd name="connsiteY1644" fmla="*/ 342550 h 847307"/>
              <a:gd name="connsiteX1645" fmla="*/ 590413 w 875899"/>
              <a:gd name="connsiteY1645" fmla="*/ 346333 h 847307"/>
              <a:gd name="connsiteX1646" fmla="*/ 586324 w 875899"/>
              <a:gd name="connsiteY1646" fmla="*/ 350355 h 847307"/>
              <a:gd name="connsiteX1647" fmla="*/ 582594 w 875899"/>
              <a:gd name="connsiteY1647" fmla="*/ 352335 h 847307"/>
              <a:gd name="connsiteX1648" fmla="*/ 580388 w 875899"/>
              <a:gd name="connsiteY1648" fmla="*/ 351916 h 847307"/>
              <a:gd name="connsiteX1649" fmla="*/ 576675 w 875899"/>
              <a:gd name="connsiteY1649" fmla="*/ 350502 h 847307"/>
              <a:gd name="connsiteX1650" fmla="*/ 572159 w 875899"/>
              <a:gd name="connsiteY1650" fmla="*/ 347402 h 847307"/>
              <a:gd name="connsiteX1651" fmla="*/ 570764 w 875899"/>
              <a:gd name="connsiteY1651" fmla="*/ 347310 h 847307"/>
              <a:gd name="connsiteX1652" fmla="*/ 568298 w 875899"/>
              <a:gd name="connsiteY1652" fmla="*/ 348012 h 847307"/>
              <a:gd name="connsiteX1653" fmla="*/ 566717 w 875899"/>
              <a:gd name="connsiteY1653" fmla="*/ 348461 h 847307"/>
              <a:gd name="connsiteX1654" fmla="*/ 563198 w 875899"/>
              <a:gd name="connsiteY1654" fmla="*/ 349462 h 847307"/>
              <a:gd name="connsiteX1655" fmla="*/ 559817 w 875899"/>
              <a:gd name="connsiteY1655" fmla="*/ 351436 h 847307"/>
              <a:gd name="connsiteX1656" fmla="*/ 555047 w 875899"/>
              <a:gd name="connsiteY1656" fmla="*/ 351961 h 847307"/>
              <a:gd name="connsiteX1657" fmla="*/ 551790 w 875899"/>
              <a:gd name="connsiteY1657" fmla="*/ 352463 h 847307"/>
              <a:gd name="connsiteX1658" fmla="*/ 549138 w 875899"/>
              <a:gd name="connsiteY1658" fmla="*/ 353700 h 847307"/>
              <a:gd name="connsiteX1659" fmla="*/ 548528 w 875899"/>
              <a:gd name="connsiteY1659" fmla="*/ 353983 h 847307"/>
              <a:gd name="connsiteX1660" fmla="*/ 547004 w 875899"/>
              <a:gd name="connsiteY1660" fmla="*/ 356269 h 847307"/>
              <a:gd name="connsiteX1661" fmla="*/ 545606 w 875899"/>
              <a:gd name="connsiteY1661" fmla="*/ 356856 h 847307"/>
              <a:gd name="connsiteX1662" fmla="*/ 542936 w 875899"/>
              <a:gd name="connsiteY1662" fmla="*/ 356331 h 847307"/>
              <a:gd name="connsiteX1663" fmla="*/ 541551 w 875899"/>
              <a:gd name="connsiteY1663" fmla="*/ 354655 h 847307"/>
              <a:gd name="connsiteX1664" fmla="*/ 540581 w 875899"/>
              <a:gd name="connsiteY1664" fmla="*/ 351795 h 847307"/>
              <a:gd name="connsiteX1665" fmla="*/ 539605 w 875899"/>
              <a:gd name="connsiteY1665" fmla="*/ 348914 h 847307"/>
              <a:gd name="connsiteX1666" fmla="*/ 536483 w 875899"/>
              <a:gd name="connsiteY1666" fmla="*/ 345567 h 847307"/>
              <a:gd name="connsiteX1667" fmla="*/ 535442 w 875899"/>
              <a:gd name="connsiteY1667" fmla="*/ 345584 h 847307"/>
              <a:gd name="connsiteX1668" fmla="*/ 528463 w 875899"/>
              <a:gd name="connsiteY1668" fmla="*/ 345690 h 847307"/>
              <a:gd name="connsiteX1669" fmla="*/ 518701 w 875899"/>
              <a:gd name="connsiteY1669" fmla="*/ 345271 h 847307"/>
              <a:gd name="connsiteX1670" fmla="*/ 516265 w 875899"/>
              <a:gd name="connsiteY1670" fmla="*/ 344177 h 847307"/>
              <a:gd name="connsiteX1671" fmla="*/ 514184 w 875899"/>
              <a:gd name="connsiteY1671" fmla="*/ 342286 h 847307"/>
              <a:gd name="connsiteX1672" fmla="*/ 515135 w 875899"/>
              <a:gd name="connsiteY1672" fmla="*/ 338198 h 847307"/>
              <a:gd name="connsiteX1673" fmla="*/ 515513 w 875899"/>
              <a:gd name="connsiteY1673" fmla="*/ 332650 h 847307"/>
              <a:gd name="connsiteX1674" fmla="*/ 513891 w 875899"/>
              <a:gd name="connsiteY1674" fmla="*/ 331543 h 847307"/>
              <a:gd name="connsiteX1675" fmla="*/ 510171 w 875899"/>
              <a:gd name="connsiteY1675" fmla="*/ 331713 h 847307"/>
              <a:gd name="connsiteX1676" fmla="*/ 505290 w 875899"/>
              <a:gd name="connsiteY1676" fmla="*/ 331446 h 847307"/>
              <a:gd name="connsiteX1677" fmla="*/ 500187 w 875899"/>
              <a:gd name="connsiteY1677" fmla="*/ 329487 h 847307"/>
              <a:gd name="connsiteX1678" fmla="*/ 492783 w 875899"/>
              <a:gd name="connsiteY1678" fmla="*/ 322587 h 847307"/>
              <a:gd name="connsiteX1679" fmla="*/ 490824 w 875899"/>
              <a:gd name="connsiteY1679" fmla="*/ 319562 h 847307"/>
              <a:gd name="connsiteX1680" fmla="*/ 492248 w 875899"/>
              <a:gd name="connsiteY1680" fmla="*/ 313998 h 847307"/>
              <a:gd name="connsiteX1681" fmla="*/ 492626 w 875899"/>
              <a:gd name="connsiteY1681" fmla="*/ 310796 h 847307"/>
              <a:gd name="connsiteX1682" fmla="*/ 489315 w 875899"/>
              <a:gd name="connsiteY1682" fmla="*/ 309230 h 847307"/>
              <a:gd name="connsiteX1683" fmla="*/ 484385 w 875899"/>
              <a:gd name="connsiteY1683" fmla="*/ 306895 h 847307"/>
              <a:gd name="connsiteX1684" fmla="*/ 481757 w 875899"/>
              <a:gd name="connsiteY1684" fmla="*/ 303744 h 847307"/>
              <a:gd name="connsiteX1685" fmla="*/ 480668 w 875899"/>
              <a:gd name="connsiteY1685" fmla="*/ 302436 h 847307"/>
              <a:gd name="connsiteX1686" fmla="*/ 477199 w 875899"/>
              <a:gd name="connsiteY1686" fmla="*/ 299588 h 847307"/>
              <a:gd name="connsiteX1687" fmla="*/ 476509 w 875899"/>
              <a:gd name="connsiteY1687" fmla="*/ 298307 h 847307"/>
              <a:gd name="connsiteX1688" fmla="*/ 476330 w 875899"/>
              <a:gd name="connsiteY1688" fmla="*/ 297979 h 847307"/>
              <a:gd name="connsiteX1689" fmla="*/ 475588 w 875899"/>
              <a:gd name="connsiteY1689" fmla="*/ 294695 h 847307"/>
              <a:gd name="connsiteX1690" fmla="*/ 475129 w 875899"/>
              <a:gd name="connsiteY1690" fmla="*/ 294200 h 847307"/>
              <a:gd name="connsiteX1691" fmla="*/ 474784 w 875899"/>
              <a:gd name="connsiteY1691" fmla="*/ 293829 h 847307"/>
              <a:gd name="connsiteX1692" fmla="*/ 474329 w 875899"/>
              <a:gd name="connsiteY1692" fmla="*/ 293662 h 847307"/>
              <a:gd name="connsiteX1693" fmla="*/ 474121 w 875899"/>
              <a:gd name="connsiteY1693" fmla="*/ 293585 h 847307"/>
              <a:gd name="connsiteX1694" fmla="*/ 473606 w 875899"/>
              <a:gd name="connsiteY1694" fmla="*/ 293395 h 847307"/>
              <a:gd name="connsiteX1695" fmla="*/ 466044 w 875899"/>
              <a:gd name="connsiteY1695" fmla="*/ 293891 h 847307"/>
              <a:gd name="connsiteX1696" fmla="*/ 463876 w 875899"/>
              <a:gd name="connsiteY1696" fmla="*/ 291662 h 847307"/>
              <a:gd name="connsiteX1697" fmla="*/ 462697 w 875899"/>
              <a:gd name="connsiteY1697" fmla="*/ 291167 h 847307"/>
              <a:gd name="connsiteX1698" fmla="*/ 462226 w 875899"/>
              <a:gd name="connsiteY1698" fmla="*/ 290601 h 847307"/>
              <a:gd name="connsiteX1699" fmla="*/ 462079 w 875899"/>
              <a:gd name="connsiteY1699" fmla="*/ 290423 h 847307"/>
              <a:gd name="connsiteX1700" fmla="*/ 462267 w 875899"/>
              <a:gd name="connsiteY1700" fmla="*/ 290086 h 847307"/>
              <a:gd name="connsiteX1701" fmla="*/ 462945 w 875899"/>
              <a:gd name="connsiteY1701" fmla="*/ 288876 h 847307"/>
              <a:gd name="connsiteX1702" fmla="*/ 462654 w 875899"/>
              <a:gd name="connsiteY1702" fmla="*/ 288511 h 847307"/>
              <a:gd name="connsiteX1703" fmla="*/ 462556 w 875899"/>
              <a:gd name="connsiteY1703" fmla="*/ 288389 h 847307"/>
              <a:gd name="connsiteX1704" fmla="*/ 462451 w 875899"/>
              <a:gd name="connsiteY1704" fmla="*/ 288256 h 847307"/>
              <a:gd name="connsiteX1705" fmla="*/ 461290 w 875899"/>
              <a:gd name="connsiteY1705" fmla="*/ 287824 h 847307"/>
              <a:gd name="connsiteX1706" fmla="*/ 460757 w 875899"/>
              <a:gd name="connsiteY1706" fmla="*/ 287627 h 847307"/>
              <a:gd name="connsiteX1707" fmla="*/ 459786 w 875899"/>
              <a:gd name="connsiteY1707" fmla="*/ 287265 h 847307"/>
              <a:gd name="connsiteX1708" fmla="*/ 460112 w 875899"/>
              <a:gd name="connsiteY1708" fmla="*/ 286763 h 847307"/>
              <a:gd name="connsiteX1709" fmla="*/ 460468 w 875899"/>
              <a:gd name="connsiteY1709" fmla="*/ 286212 h 847307"/>
              <a:gd name="connsiteX1710" fmla="*/ 460354 w 875899"/>
              <a:gd name="connsiteY1710" fmla="*/ 285906 h 847307"/>
              <a:gd name="connsiteX1711" fmla="*/ 460282 w 875899"/>
              <a:gd name="connsiteY1711" fmla="*/ 285717 h 847307"/>
              <a:gd name="connsiteX1712" fmla="*/ 458422 w 875899"/>
              <a:gd name="connsiteY1712" fmla="*/ 285470 h 847307"/>
              <a:gd name="connsiteX1713" fmla="*/ 458733 w 875899"/>
              <a:gd name="connsiteY1713" fmla="*/ 284046 h 847307"/>
              <a:gd name="connsiteX1714" fmla="*/ 457500 w 875899"/>
              <a:gd name="connsiteY1714" fmla="*/ 284105 h 847307"/>
              <a:gd name="connsiteX1715" fmla="*/ 456874 w 875899"/>
              <a:gd name="connsiteY1715" fmla="*/ 283426 h 847307"/>
              <a:gd name="connsiteX1716" fmla="*/ 455635 w 875899"/>
              <a:gd name="connsiteY1716" fmla="*/ 283365 h 847307"/>
              <a:gd name="connsiteX1717" fmla="*/ 454797 w 875899"/>
              <a:gd name="connsiteY1717" fmla="*/ 282571 h 847307"/>
              <a:gd name="connsiteX1718" fmla="*/ 454395 w 875899"/>
              <a:gd name="connsiteY1718" fmla="*/ 282188 h 847307"/>
              <a:gd name="connsiteX1719" fmla="*/ 454582 w 875899"/>
              <a:gd name="connsiteY1719" fmla="*/ 280764 h 847307"/>
              <a:gd name="connsiteX1720" fmla="*/ 454209 w 875899"/>
              <a:gd name="connsiteY1720" fmla="*/ 279897 h 847307"/>
              <a:gd name="connsiteX1721" fmla="*/ 452536 w 875899"/>
              <a:gd name="connsiteY1721" fmla="*/ 279526 h 847307"/>
              <a:gd name="connsiteX1722" fmla="*/ 452420 w 875899"/>
              <a:gd name="connsiteY1722" fmla="*/ 278674 h 847307"/>
              <a:gd name="connsiteX1723" fmla="*/ 452350 w 875899"/>
              <a:gd name="connsiteY1723" fmla="*/ 278164 h 847307"/>
              <a:gd name="connsiteX1724" fmla="*/ 451545 w 875899"/>
              <a:gd name="connsiteY1724" fmla="*/ 278102 h 847307"/>
              <a:gd name="connsiteX1725" fmla="*/ 450853 w 875899"/>
              <a:gd name="connsiteY1725" fmla="*/ 277412 h 847307"/>
              <a:gd name="connsiteX1726" fmla="*/ 450306 w 875899"/>
              <a:gd name="connsiteY1726" fmla="*/ 276864 h 847307"/>
              <a:gd name="connsiteX1727" fmla="*/ 448891 w 875899"/>
              <a:gd name="connsiteY1727" fmla="*/ 276992 h 847307"/>
              <a:gd name="connsiteX1728" fmla="*/ 448260 w 875899"/>
              <a:gd name="connsiteY1728" fmla="*/ 277049 h 847307"/>
              <a:gd name="connsiteX1729" fmla="*/ 445950 w 875899"/>
              <a:gd name="connsiteY1729" fmla="*/ 276588 h 847307"/>
              <a:gd name="connsiteX1730" fmla="*/ 445194 w 875899"/>
              <a:gd name="connsiteY1730" fmla="*/ 276437 h 847307"/>
              <a:gd name="connsiteX1731" fmla="*/ 444540 w 875899"/>
              <a:gd name="connsiteY1731" fmla="*/ 276307 h 847307"/>
              <a:gd name="connsiteX1732" fmla="*/ 442433 w 875899"/>
              <a:gd name="connsiteY1732" fmla="*/ 277546 h 847307"/>
              <a:gd name="connsiteX1733" fmla="*/ 441108 w 875899"/>
              <a:gd name="connsiteY1733" fmla="*/ 277438 h 847307"/>
              <a:gd name="connsiteX1734" fmla="*/ 440882 w 875899"/>
              <a:gd name="connsiteY1734" fmla="*/ 276989 h 847307"/>
              <a:gd name="connsiteX1735" fmla="*/ 440416 w 875899"/>
              <a:gd name="connsiteY1735" fmla="*/ 276210 h 847307"/>
              <a:gd name="connsiteX1736" fmla="*/ 440261 w 875899"/>
              <a:gd name="connsiteY1736" fmla="*/ 275953 h 847307"/>
              <a:gd name="connsiteX1737" fmla="*/ 440140 w 875899"/>
              <a:gd name="connsiteY1737" fmla="*/ 275751 h 847307"/>
              <a:gd name="connsiteX1738" fmla="*/ 438341 w 875899"/>
              <a:gd name="connsiteY1738" fmla="*/ 275059 h 847307"/>
              <a:gd name="connsiteX1739" fmla="*/ 438116 w 875899"/>
              <a:gd name="connsiteY1739" fmla="*/ 274972 h 847307"/>
              <a:gd name="connsiteX1740" fmla="*/ 437722 w 875899"/>
              <a:gd name="connsiteY1740" fmla="*/ 274822 h 847307"/>
              <a:gd name="connsiteX1741" fmla="*/ 437413 w 875899"/>
              <a:gd name="connsiteY1741" fmla="*/ 270860 h 847307"/>
              <a:gd name="connsiteX1742" fmla="*/ 437712 w 875899"/>
              <a:gd name="connsiteY1742" fmla="*/ 269818 h 847307"/>
              <a:gd name="connsiteX1743" fmla="*/ 437786 w 875899"/>
              <a:gd name="connsiteY1743" fmla="*/ 269558 h 847307"/>
              <a:gd name="connsiteX1744" fmla="*/ 431188 w 875899"/>
              <a:gd name="connsiteY1744" fmla="*/ 268743 h 847307"/>
              <a:gd name="connsiteX1745" fmla="*/ 413481 w 875899"/>
              <a:gd name="connsiteY1745" fmla="*/ 260763 h 847307"/>
              <a:gd name="connsiteX1746" fmla="*/ 411684 w 875899"/>
              <a:gd name="connsiteY1746" fmla="*/ 261785 h 847307"/>
              <a:gd name="connsiteX1747" fmla="*/ 409089 w 875899"/>
              <a:gd name="connsiteY1747" fmla="*/ 265268 h 847307"/>
              <a:gd name="connsiteX1748" fmla="*/ 408721 w 875899"/>
              <a:gd name="connsiteY1748" fmla="*/ 265654 h 847307"/>
              <a:gd name="connsiteX1749" fmla="*/ 406891 w 875899"/>
              <a:gd name="connsiteY1749" fmla="*/ 267583 h 847307"/>
              <a:gd name="connsiteX1750" fmla="*/ 405492 w 875899"/>
              <a:gd name="connsiteY1750" fmla="*/ 267570 h 847307"/>
              <a:gd name="connsiteX1751" fmla="*/ 404483 w 875899"/>
              <a:gd name="connsiteY1751" fmla="*/ 266910 h 847307"/>
              <a:gd name="connsiteX1752" fmla="*/ 403360 w 875899"/>
              <a:gd name="connsiteY1752" fmla="*/ 265338 h 847307"/>
              <a:gd name="connsiteX1753" fmla="*/ 400236 w 875899"/>
              <a:gd name="connsiteY1753" fmla="*/ 252311 h 847307"/>
              <a:gd name="connsiteX1754" fmla="*/ 398466 w 875899"/>
              <a:gd name="connsiteY1754" fmla="*/ 251513 h 847307"/>
              <a:gd name="connsiteX1755" fmla="*/ 394419 w 875899"/>
              <a:gd name="connsiteY1755" fmla="*/ 249652 h 847307"/>
              <a:gd name="connsiteX1756" fmla="*/ 392152 w 875899"/>
              <a:gd name="connsiteY1756" fmla="*/ 249630 h 847307"/>
              <a:gd name="connsiteX1757" fmla="*/ 391237 w 875899"/>
              <a:gd name="connsiteY1757" fmla="*/ 249620 h 847307"/>
              <a:gd name="connsiteX1758" fmla="*/ 386045 w 875899"/>
              <a:gd name="connsiteY1758" fmla="*/ 249697 h 847307"/>
              <a:gd name="connsiteX1759" fmla="*/ 380535 w 875899"/>
              <a:gd name="connsiteY1759" fmla="*/ 250289 h 847307"/>
              <a:gd name="connsiteX1760" fmla="*/ 375677 w 875899"/>
              <a:gd name="connsiteY1760" fmla="*/ 251669 h 847307"/>
              <a:gd name="connsiteX1761" fmla="*/ 371349 w 875899"/>
              <a:gd name="connsiteY1761" fmla="*/ 251754 h 847307"/>
              <a:gd name="connsiteX1762" fmla="*/ 366556 w 875899"/>
              <a:gd name="connsiteY1762" fmla="*/ 248586 h 847307"/>
              <a:gd name="connsiteX1763" fmla="*/ 359304 w 875899"/>
              <a:gd name="connsiteY1763" fmla="*/ 249337 h 847307"/>
              <a:gd name="connsiteX1764" fmla="*/ 358426 w 875899"/>
              <a:gd name="connsiteY1764" fmla="*/ 248940 h 847307"/>
              <a:gd name="connsiteX1765" fmla="*/ 357259 w 875899"/>
              <a:gd name="connsiteY1765" fmla="*/ 248410 h 847307"/>
              <a:gd name="connsiteX1766" fmla="*/ 353178 w 875899"/>
              <a:gd name="connsiteY1766" fmla="*/ 249935 h 847307"/>
              <a:gd name="connsiteX1767" fmla="*/ 352010 w 875899"/>
              <a:gd name="connsiteY1767" fmla="*/ 250372 h 847307"/>
              <a:gd name="connsiteX1768" fmla="*/ 351122 w 875899"/>
              <a:gd name="connsiteY1768" fmla="*/ 250704 h 847307"/>
              <a:gd name="connsiteX1769" fmla="*/ 350328 w 875899"/>
              <a:gd name="connsiteY1769" fmla="*/ 251772 h 847307"/>
              <a:gd name="connsiteX1770" fmla="*/ 349510 w 875899"/>
              <a:gd name="connsiteY1770" fmla="*/ 252872 h 847307"/>
              <a:gd name="connsiteX1771" fmla="*/ 347713 w 875899"/>
              <a:gd name="connsiteY1771" fmla="*/ 253245 h 847307"/>
              <a:gd name="connsiteX1772" fmla="*/ 347402 w 875899"/>
              <a:gd name="connsiteY1772" fmla="*/ 254916 h 847307"/>
              <a:gd name="connsiteX1773" fmla="*/ 347293 w 875899"/>
              <a:gd name="connsiteY1773" fmla="*/ 255053 h 847307"/>
              <a:gd name="connsiteX1774" fmla="*/ 346907 w 875899"/>
              <a:gd name="connsiteY1774" fmla="*/ 255536 h 847307"/>
              <a:gd name="connsiteX1775" fmla="*/ 346163 w 875899"/>
              <a:gd name="connsiteY1775" fmla="*/ 255783 h 847307"/>
              <a:gd name="connsiteX1776" fmla="*/ 345756 w 875899"/>
              <a:gd name="connsiteY1776" fmla="*/ 255501 h 847307"/>
              <a:gd name="connsiteX1777" fmla="*/ 345357 w 875899"/>
              <a:gd name="connsiteY1777" fmla="*/ 255227 h 847307"/>
              <a:gd name="connsiteX1778" fmla="*/ 344995 w 875899"/>
              <a:gd name="connsiteY1778" fmla="*/ 255249 h 847307"/>
              <a:gd name="connsiteX1779" fmla="*/ 344364 w 875899"/>
              <a:gd name="connsiteY1779" fmla="*/ 255289 h 847307"/>
              <a:gd name="connsiteX1780" fmla="*/ 343159 w 875899"/>
              <a:gd name="connsiteY1780" fmla="*/ 256440 h 847307"/>
              <a:gd name="connsiteX1781" fmla="*/ 343001 w 875899"/>
              <a:gd name="connsiteY1781" fmla="*/ 256590 h 847307"/>
              <a:gd name="connsiteX1782" fmla="*/ 342379 w 875899"/>
              <a:gd name="connsiteY1782" fmla="*/ 256455 h 847307"/>
              <a:gd name="connsiteX1783" fmla="*/ 341575 w 875899"/>
              <a:gd name="connsiteY1783" fmla="*/ 256281 h 847307"/>
              <a:gd name="connsiteX1784" fmla="*/ 340584 w 875899"/>
              <a:gd name="connsiteY1784" fmla="*/ 256901 h 847307"/>
              <a:gd name="connsiteX1785" fmla="*/ 340365 w 875899"/>
              <a:gd name="connsiteY1785" fmla="*/ 257037 h 847307"/>
              <a:gd name="connsiteX1786" fmla="*/ 339591 w 875899"/>
              <a:gd name="connsiteY1786" fmla="*/ 257521 h 847307"/>
              <a:gd name="connsiteX1787" fmla="*/ 338790 w 875899"/>
              <a:gd name="connsiteY1787" fmla="*/ 257490 h 847307"/>
              <a:gd name="connsiteX1788" fmla="*/ 338041 w 875899"/>
              <a:gd name="connsiteY1788" fmla="*/ 257460 h 847307"/>
              <a:gd name="connsiteX1789" fmla="*/ 337654 w 875899"/>
              <a:gd name="connsiteY1789" fmla="*/ 258235 h 847307"/>
              <a:gd name="connsiteX1790" fmla="*/ 337523 w 875899"/>
              <a:gd name="connsiteY1790" fmla="*/ 258497 h 847307"/>
              <a:gd name="connsiteX1791" fmla="*/ 337423 w 875899"/>
              <a:gd name="connsiteY1791" fmla="*/ 258698 h 847307"/>
              <a:gd name="connsiteX1792" fmla="*/ 336059 w 875899"/>
              <a:gd name="connsiteY1792" fmla="*/ 259566 h 847307"/>
              <a:gd name="connsiteX1793" fmla="*/ 335737 w 875899"/>
              <a:gd name="connsiteY1793" fmla="*/ 259622 h 847307"/>
              <a:gd name="connsiteX1794" fmla="*/ 333952 w 875899"/>
              <a:gd name="connsiteY1794" fmla="*/ 259939 h 847307"/>
              <a:gd name="connsiteX1795" fmla="*/ 332649 w 875899"/>
              <a:gd name="connsiteY1795" fmla="*/ 259754 h 847307"/>
              <a:gd name="connsiteX1796" fmla="*/ 331596 w 875899"/>
              <a:gd name="connsiteY1796" fmla="*/ 258701 h 847307"/>
              <a:gd name="connsiteX1797" fmla="*/ 330204 w 875899"/>
              <a:gd name="connsiteY1797" fmla="*/ 258786 h 847307"/>
              <a:gd name="connsiteX1798" fmla="*/ 329364 w 875899"/>
              <a:gd name="connsiteY1798" fmla="*/ 259445 h 847307"/>
              <a:gd name="connsiteX1799" fmla="*/ 328737 w 875899"/>
              <a:gd name="connsiteY1799" fmla="*/ 259246 h 847307"/>
              <a:gd name="connsiteX1800" fmla="*/ 328590 w 875899"/>
              <a:gd name="connsiteY1800" fmla="*/ 259200 h 847307"/>
              <a:gd name="connsiteX1801" fmla="*/ 327813 w 875899"/>
              <a:gd name="connsiteY1801" fmla="*/ 258951 h 847307"/>
              <a:gd name="connsiteX1802" fmla="*/ 327290 w 875899"/>
              <a:gd name="connsiteY1802" fmla="*/ 259161 h 847307"/>
              <a:gd name="connsiteX1803" fmla="*/ 326885 w 875899"/>
              <a:gd name="connsiteY1803" fmla="*/ 259324 h 847307"/>
              <a:gd name="connsiteX1804" fmla="*/ 326512 w 875899"/>
              <a:gd name="connsiteY1804" fmla="*/ 260191 h 847307"/>
              <a:gd name="connsiteX1805" fmla="*/ 325024 w 875899"/>
              <a:gd name="connsiteY1805" fmla="*/ 259635 h 847307"/>
              <a:gd name="connsiteX1806" fmla="*/ 324677 w 875899"/>
              <a:gd name="connsiteY1806" fmla="*/ 259960 h 847307"/>
              <a:gd name="connsiteX1807" fmla="*/ 324422 w 875899"/>
              <a:gd name="connsiteY1807" fmla="*/ 260201 h 847307"/>
              <a:gd name="connsiteX1808" fmla="*/ 322978 w 875899"/>
              <a:gd name="connsiteY1808" fmla="*/ 261555 h 847307"/>
              <a:gd name="connsiteX1809" fmla="*/ 323513 w 875899"/>
              <a:gd name="connsiteY1809" fmla="*/ 262704 h 847307"/>
              <a:gd name="connsiteX1810" fmla="*/ 323914 w 875899"/>
              <a:gd name="connsiteY1810" fmla="*/ 263077 h 847307"/>
              <a:gd name="connsiteX1811" fmla="*/ 324406 w 875899"/>
              <a:gd name="connsiteY1811" fmla="*/ 263535 h 847307"/>
              <a:gd name="connsiteX1812" fmla="*/ 325273 w 875899"/>
              <a:gd name="connsiteY1812" fmla="*/ 263659 h 847307"/>
              <a:gd name="connsiteX1813" fmla="*/ 325340 w 875899"/>
              <a:gd name="connsiteY1813" fmla="*/ 263798 h 847307"/>
              <a:gd name="connsiteX1814" fmla="*/ 325461 w 875899"/>
              <a:gd name="connsiteY1814" fmla="*/ 264055 h 847307"/>
              <a:gd name="connsiteX1815" fmla="*/ 325770 w 875899"/>
              <a:gd name="connsiteY1815" fmla="*/ 264710 h 847307"/>
              <a:gd name="connsiteX1816" fmla="*/ 325869 w 875899"/>
              <a:gd name="connsiteY1816" fmla="*/ 265798 h 847307"/>
              <a:gd name="connsiteX1817" fmla="*/ 325869 w 875899"/>
              <a:gd name="connsiteY1817" fmla="*/ 266138 h 847307"/>
              <a:gd name="connsiteX1818" fmla="*/ 325089 w 875899"/>
              <a:gd name="connsiteY1818" fmla="*/ 268241 h 847307"/>
              <a:gd name="connsiteX1819" fmla="*/ 325238 w 875899"/>
              <a:gd name="connsiteY1819" fmla="*/ 268953 h 847307"/>
              <a:gd name="connsiteX1820" fmla="*/ 325317 w 875899"/>
              <a:gd name="connsiteY1820" fmla="*/ 269333 h 847307"/>
              <a:gd name="connsiteX1821" fmla="*/ 325464 w 875899"/>
              <a:gd name="connsiteY1821" fmla="*/ 270039 h 847307"/>
              <a:gd name="connsiteX1822" fmla="*/ 325555 w 875899"/>
              <a:gd name="connsiteY1822" fmla="*/ 270477 h 847307"/>
              <a:gd name="connsiteX1823" fmla="*/ 325604 w 875899"/>
              <a:gd name="connsiteY1823" fmla="*/ 270713 h 847307"/>
              <a:gd name="connsiteX1824" fmla="*/ 325709 w 875899"/>
              <a:gd name="connsiteY1824" fmla="*/ 271212 h 847307"/>
              <a:gd name="connsiteX1825" fmla="*/ 323292 w 875899"/>
              <a:gd name="connsiteY1825" fmla="*/ 275237 h 847307"/>
              <a:gd name="connsiteX1826" fmla="*/ 322736 w 875899"/>
              <a:gd name="connsiteY1826" fmla="*/ 277592 h 847307"/>
              <a:gd name="connsiteX1827" fmla="*/ 322570 w 875899"/>
              <a:gd name="connsiteY1827" fmla="*/ 277739 h 847307"/>
              <a:gd name="connsiteX1828" fmla="*/ 321000 w 875899"/>
              <a:gd name="connsiteY1828" fmla="*/ 279140 h 847307"/>
              <a:gd name="connsiteX1829" fmla="*/ 320894 w 875899"/>
              <a:gd name="connsiteY1829" fmla="*/ 279438 h 847307"/>
              <a:gd name="connsiteX1830" fmla="*/ 320773 w 875899"/>
              <a:gd name="connsiteY1830" fmla="*/ 279775 h 847307"/>
              <a:gd name="connsiteX1831" fmla="*/ 320133 w 875899"/>
              <a:gd name="connsiteY1831" fmla="*/ 281555 h 847307"/>
              <a:gd name="connsiteX1832" fmla="*/ 318716 w 875899"/>
              <a:gd name="connsiteY1832" fmla="*/ 283815 h 847307"/>
              <a:gd name="connsiteX1833" fmla="*/ 318477 w 875899"/>
              <a:gd name="connsiteY1833" fmla="*/ 284191 h 847307"/>
              <a:gd name="connsiteX1834" fmla="*/ 315733 w 875899"/>
              <a:gd name="connsiteY1834" fmla="*/ 285149 h 847307"/>
              <a:gd name="connsiteX1835" fmla="*/ 315408 w 875899"/>
              <a:gd name="connsiteY1835" fmla="*/ 286168 h 847307"/>
              <a:gd name="connsiteX1836" fmla="*/ 315267 w 875899"/>
              <a:gd name="connsiteY1836" fmla="*/ 286610 h 847307"/>
              <a:gd name="connsiteX1837" fmla="*/ 314742 w 875899"/>
              <a:gd name="connsiteY1837" fmla="*/ 288246 h 847307"/>
              <a:gd name="connsiteX1838" fmla="*/ 312635 w 875899"/>
              <a:gd name="connsiteY1838" fmla="*/ 288681 h 847307"/>
              <a:gd name="connsiteX1839" fmla="*/ 312357 w 875899"/>
              <a:gd name="connsiteY1839" fmla="*/ 289085 h 847307"/>
              <a:gd name="connsiteX1840" fmla="*/ 312249 w 875899"/>
              <a:gd name="connsiteY1840" fmla="*/ 289239 h 847307"/>
              <a:gd name="connsiteX1841" fmla="*/ 312079 w 875899"/>
              <a:gd name="connsiteY1841" fmla="*/ 289487 h 847307"/>
              <a:gd name="connsiteX1842" fmla="*/ 307306 w 875899"/>
              <a:gd name="connsiteY1842" fmla="*/ 290666 h 847307"/>
              <a:gd name="connsiteX1843" fmla="*/ 306462 w 875899"/>
              <a:gd name="connsiteY1843" fmla="*/ 290732 h 847307"/>
              <a:gd name="connsiteX1844" fmla="*/ 304887 w 875899"/>
              <a:gd name="connsiteY1844" fmla="*/ 290854 h 847307"/>
              <a:gd name="connsiteX1845" fmla="*/ 304336 w 875899"/>
              <a:gd name="connsiteY1845" fmla="*/ 290580 h 847307"/>
              <a:gd name="connsiteX1846" fmla="*/ 303897 w 875899"/>
              <a:gd name="connsiteY1846" fmla="*/ 290359 h 847307"/>
              <a:gd name="connsiteX1847" fmla="*/ 304143 w 875899"/>
              <a:gd name="connsiteY1847" fmla="*/ 289059 h 847307"/>
              <a:gd name="connsiteX1848" fmla="*/ 303646 w 875899"/>
              <a:gd name="connsiteY1848" fmla="*/ 286768 h 847307"/>
              <a:gd name="connsiteX1849" fmla="*/ 303875 w 875899"/>
              <a:gd name="connsiteY1849" fmla="*/ 285910 h 847307"/>
              <a:gd name="connsiteX1850" fmla="*/ 306869 w 875899"/>
              <a:gd name="connsiteY1850" fmla="*/ 283423 h 847307"/>
              <a:gd name="connsiteX1851" fmla="*/ 306683 w 875899"/>
              <a:gd name="connsiteY1851" fmla="*/ 282494 h 847307"/>
              <a:gd name="connsiteX1852" fmla="*/ 305401 w 875899"/>
              <a:gd name="connsiteY1852" fmla="*/ 280980 h 847307"/>
              <a:gd name="connsiteX1853" fmla="*/ 304327 w 875899"/>
              <a:gd name="connsiteY1853" fmla="*/ 279709 h 847307"/>
              <a:gd name="connsiteX1854" fmla="*/ 301740 w 875899"/>
              <a:gd name="connsiteY1854" fmla="*/ 279559 h 847307"/>
              <a:gd name="connsiteX1855" fmla="*/ 298003 w 875899"/>
              <a:gd name="connsiteY1855" fmla="*/ 279343 h 847307"/>
              <a:gd name="connsiteX1856" fmla="*/ 297073 w 875899"/>
              <a:gd name="connsiteY1856" fmla="*/ 278601 h 847307"/>
              <a:gd name="connsiteX1857" fmla="*/ 297485 w 875899"/>
              <a:gd name="connsiteY1857" fmla="*/ 276413 h 847307"/>
              <a:gd name="connsiteX1858" fmla="*/ 297691 w 875899"/>
              <a:gd name="connsiteY1858" fmla="*/ 275317 h 847307"/>
              <a:gd name="connsiteX1859" fmla="*/ 298033 w 875899"/>
              <a:gd name="connsiteY1859" fmla="*/ 275039 h 847307"/>
              <a:gd name="connsiteX1860" fmla="*/ 298373 w 875899"/>
              <a:gd name="connsiteY1860" fmla="*/ 274760 h 847307"/>
              <a:gd name="connsiteX1861" fmla="*/ 300854 w 875899"/>
              <a:gd name="connsiteY1861" fmla="*/ 275316 h 847307"/>
              <a:gd name="connsiteX1862" fmla="*/ 301164 w 875899"/>
              <a:gd name="connsiteY1862" fmla="*/ 275281 h 847307"/>
              <a:gd name="connsiteX1863" fmla="*/ 301969 w 875899"/>
              <a:gd name="connsiteY1863" fmla="*/ 275191 h 847307"/>
              <a:gd name="connsiteX1864" fmla="*/ 302299 w 875899"/>
              <a:gd name="connsiteY1864" fmla="*/ 272801 h 847307"/>
              <a:gd name="connsiteX1865" fmla="*/ 302464 w 875899"/>
              <a:gd name="connsiteY1865" fmla="*/ 271599 h 847307"/>
              <a:gd name="connsiteX1866" fmla="*/ 303066 w 875899"/>
              <a:gd name="connsiteY1866" fmla="*/ 270816 h 847307"/>
              <a:gd name="connsiteX1867" fmla="*/ 303666 w 875899"/>
              <a:gd name="connsiteY1867" fmla="*/ 270036 h 847307"/>
              <a:gd name="connsiteX1868" fmla="*/ 305190 w 875899"/>
              <a:gd name="connsiteY1868" fmla="*/ 268998 h 847307"/>
              <a:gd name="connsiteX1869" fmla="*/ 305314 w 875899"/>
              <a:gd name="connsiteY1869" fmla="*/ 268378 h 847307"/>
              <a:gd name="connsiteX1870" fmla="*/ 304508 w 875899"/>
              <a:gd name="connsiteY1870" fmla="*/ 267264 h 847307"/>
              <a:gd name="connsiteX1871" fmla="*/ 300850 w 875899"/>
              <a:gd name="connsiteY1871" fmla="*/ 265286 h 847307"/>
              <a:gd name="connsiteX1872" fmla="*/ 300489 w 875899"/>
              <a:gd name="connsiteY1872" fmla="*/ 265001 h 847307"/>
              <a:gd name="connsiteX1873" fmla="*/ 299671 w 875899"/>
              <a:gd name="connsiteY1873" fmla="*/ 264357 h 847307"/>
              <a:gd name="connsiteX1874" fmla="*/ 299423 w 875899"/>
              <a:gd name="connsiteY1874" fmla="*/ 263306 h 847307"/>
              <a:gd name="connsiteX1875" fmla="*/ 299856 w 875899"/>
              <a:gd name="connsiteY1875" fmla="*/ 262128 h 847307"/>
              <a:gd name="connsiteX1876" fmla="*/ 301096 w 875899"/>
              <a:gd name="connsiteY1876" fmla="*/ 261075 h 847307"/>
              <a:gd name="connsiteX1877" fmla="*/ 302564 w 875899"/>
              <a:gd name="connsiteY1877" fmla="*/ 260356 h 847307"/>
              <a:gd name="connsiteX1878" fmla="*/ 304009 w 875899"/>
              <a:gd name="connsiteY1878" fmla="*/ 259650 h 847307"/>
              <a:gd name="connsiteX1879" fmla="*/ 303885 w 875899"/>
              <a:gd name="connsiteY1879" fmla="*/ 258288 h 847307"/>
              <a:gd name="connsiteX1880" fmla="*/ 303000 w 875899"/>
              <a:gd name="connsiteY1880" fmla="*/ 255259 h 847307"/>
              <a:gd name="connsiteX1881" fmla="*/ 302458 w 875899"/>
              <a:gd name="connsiteY1881" fmla="*/ 253397 h 847307"/>
              <a:gd name="connsiteX1882" fmla="*/ 302438 w 875899"/>
              <a:gd name="connsiteY1882" fmla="*/ 253109 h 847307"/>
              <a:gd name="connsiteX1883" fmla="*/ 302270 w 875899"/>
              <a:gd name="connsiteY1883" fmla="*/ 250611 h 847307"/>
              <a:gd name="connsiteX1884" fmla="*/ 298365 w 875899"/>
              <a:gd name="connsiteY1884" fmla="*/ 251234 h 847307"/>
              <a:gd name="connsiteX1885" fmla="*/ 297745 w 875899"/>
              <a:gd name="connsiteY1885" fmla="*/ 250676 h 847307"/>
              <a:gd name="connsiteX1886" fmla="*/ 297470 w 875899"/>
              <a:gd name="connsiteY1886" fmla="*/ 248840 h 847307"/>
              <a:gd name="connsiteX1887" fmla="*/ 297256 w 875899"/>
              <a:gd name="connsiteY1887" fmla="*/ 247412 h 847307"/>
              <a:gd name="connsiteX1888" fmla="*/ 297091 w 875899"/>
              <a:gd name="connsiteY1888" fmla="*/ 246307 h 847307"/>
              <a:gd name="connsiteX1889" fmla="*/ 297060 w 875899"/>
              <a:gd name="connsiteY1889" fmla="*/ 246096 h 847307"/>
              <a:gd name="connsiteX1890" fmla="*/ 296895 w 875899"/>
              <a:gd name="connsiteY1890" fmla="*/ 245847 h 847307"/>
              <a:gd name="connsiteX1891" fmla="*/ 296565 w 875899"/>
              <a:gd name="connsiteY1891" fmla="*/ 245354 h 847307"/>
              <a:gd name="connsiteX1892" fmla="*/ 294776 w 875899"/>
              <a:gd name="connsiteY1892" fmla="*/ 244824 h 847307"/>
              <a:gd name="connsiteX1893" fmla="*/ 294828 w 875899"/>
              <a:gd name="connsiteY1893" fmla="*/ 246716 h 847307"/>
              <a:gd name="connsiteX1894" fmla="*/ 293527 w 875899"/>
              <a:gd name="connsiteY1894" fmla="*/ 247335 h 847307"/>
              <a:gd name="connsiteX1895" fmla="*/ 292763 w 875899"/>
              <a:gd name="connsiteY1895" fmla="*/ 247239 h 847307"/>
              <a:gd name="connsiteX1896" fmla="*/ 291110 w 875899"/>
              <a:gd name="connsiteY1896" fmla="*/ 247030 h 847307"/>
              <a:gd name="connsiteX1897" fmla="*/ 290428 w 875899"/>
              <a:gd name="connsiteY1897" fmla="*/ 247710 h 847307"/>
              <a:gd name="connsiteX1898" fmla="*/ 289002 w 875899"/>
              <a:gd name="connsiteY1898" fmla="*/ 247587 h 847307"/>
              <a:gd name="connsiteX1899" fmla="*/ 288655 w 875899"/>
              <a:gd name="connsiteY1899" fmla="*/ 247126 h 847307"/>
              <a:gd name="connsiteX1900" fmla="*/ 288443 w 875899"/>
              <a:gd name="connsiteY1900" fmla="*/ 246845 h 847307"/>
              <a:gd name="connsiteX1901" fmla="*/ 287141 w 875899"/>
              <a:gd name="connsiteY1901" fmla="*/ 246598 h 847307"/>
              <a:gd name="connsiteX1902" fmla="*/ 286025 w 875899"/>
              <a:gd name="connsiteY1902" fmla="*/ 245485 h 847307"/>
              <a:gd name="connsiteX1903" fmla="*/ 284414 w 875899"/>
              <a:gd name="connsiteY1903" fmla="*/ 246044 h 847307"/>
              <a:gd name="connsiteX1904" fmla="*/ 282182 w 875899"/>
              <a:gd name="connsiteY1904" fmla="*/ 245921 h 847307"/>
              <a:gd name="connsiteX1905" fmla="*/ 281971 w 875899"/>
              <a:gd name="connsiteY1905" fmla="*/ 245728 h 847307"/>
              <a:gd name="connsiteX1906" fmla="*/ 281374 w 875899"/>
              <a:gd name="connsiteY1906" fmla="*/ 245179 h 847307"/>
              <a:gd name="connsiteX1907" fmla="*/ 280755 w 875899"/>
              <a:gd name="connsiteY1907" fmla="*/ 244065 h 847307"/>
              <a:gd name="connsiteX1908" fmla="*/ 280567 w 875899"/>
              <a:gd name="connsiteY1908" fmla="*/ 241714 h 847307"/>
              <a:gd name="connsiteX1909" fmla="*/ 279265 w 875899"/>
              <a:gd name="connsiteY1909" fmla="*/ 240229 h 847307"/>
              <a:gd name="connsiteX1910" fmla="*/ 277836 w 875899"/>
              <a:gd name="connsiteY1910" fmla="*/ 234658 h 847307"/>
              <a:gd name="connsiteX1911" fmla="*/ 277018 w 875899"/>
              <a:gd name="connsiteY1911" fmla="*/ 233878 h 847307"/>
              <a:gd name="connsiteX1912" fmla="*/ 276410 w 875899"/>
              <a:gd name="connsiteY1912" fmla="*/ 233298 h 847307"/>
              <a:gd name="connsiteX1913" fmla="*/ 272751 w 875899"/>
              <a:gd name="connsiteY1913" fmla="*/ 231319 h 847307"/>
              <a:gd name="connsiteX1914" fmla="*/ 272502 w 875899"/>
              <a:gd name="connsiteY1914" fmla="*/ 229524 h 847307"/>
              <a:gd name="connsiteX1915" fmla="*/ 271447 w 875899"/>
              <a:gd name="connsiteY1915" fmla="*/ 228906 h 847307"/>
              <a:gd name="connsiteX1916" fmla="*/ 269472 w 875899"/>
              <a:gd name="connsiteY1916" fmla="*/ 223667 h 847307"/>
              <a:gd name="connsiteX1917" fmla="*/ 268156 w 875899"/>
              <a:gd name="connsiteY1917" fmla="*/ 220181 h 847307"/>
              <a:gd name="connsiteX1918" fmla="*/ 267374 w 875899"/>
              <a:gd name="connsiteY1918" fmla="*/ 219630 h 847307"/>
              <a:gd name="connsiteX1919" fmla="*/ 266048 w 875899"/>
              <a:gd name="connsiteY1919" fmla="*/ 218696 h 847307"/>
              <a:gd name="connsiteX1920" fmla="*/ 265489 w 875899"/>
              <a:gd name="connsiteY1920" fmla="*/ 217877 h 847307"/>
              <a:gd name="connsiteX1921" fmla="*/ 265133 w 875899"/>
              <a:gd name="connsiteY1921" fmla="*/ 217355 h 847307"/>
              <a:gd name="connsiteX1922" fmla="*/ 264992 w 875899"/>
              <a:gd name="connsiteY1922" fmla="*/ 217149 h 847307"/>
              <a:gd name="connsiteX1923" fmla="*/ 261315 w 875899"/>
              <a:gd name="connsiteY1923" fmla="*/ 215316 h 847307"/>
              <a:gd name="connsiteX1924" fmla="*/ 261161 w 875899"/>
              <a:gd name="connsiteY1924" fmla="*/ 215226 h 847307"/>
              <a:gd name="connsiteX1925" fmla="*/ 259907 w 875899"/>
              <a:gd name="connsiteY1925" fmla="*/ 214494 h 847307"/>
              <a:gd name="connsiteX1926" fmla="*/ 259660 w 875899"/>
              <a:gd name="connsiteY1926" fmla="*/ 213812 h 847307"/>
              <a:gd name="connsiteX1927" fmla="*/ 260602 w 875899"/>
              <a:gd name="connsiteY1927" fmla="*/ 211464 h 847307"/>
              <a:gd name="connsiteX1928" fmla="*/ 260472 w 875899"/>
              <a:gd name="connsiteY1928" fmla="*/ 211279 h 847307"/>
              <a:gd name="connsiteX1929" fmla="*/ 259678 w 875899"/>
              <a:gd name="connsiteY1929" fmla="*/ 210280 h 847307"/>
              <a:gd name="connsiteX1930" fmla="*/ 259532 w 875899"/>
              <a:gd name="connsiteY1930" fmla="*/ 210099 h 847307"/>
              <a:gd name="connsiteX1931" fmla="*/ 258664 w 875899"/>
              <a:gd name="connsiteY1931" fmla="*/ 209790 h 847307"/>
              <a:gd name="connsiteX1932" fmla="*/ 258433 w 875899"/>
              <a:gd name="connsiteY1932" fmla="*/ 209940 h 847307"/>
              <a:gd name="connsiteX1933" fmla="*/ 258232 w 875899"/>
              <a:gd name="connsiteY1933" fmla="*/ 210071 h 847307"/>
              <a:gd name="connsiteX1934" fmla="*/ 257052 w 875899"/>
              <a:gd name="connsiteY1934" fmla="*/ 210843 h 847307"/>
              <a:gd name="connsiteX1935" fmla="*/ 256283 w 875899"/>
              <a:gd name="connsiteY1935" fmla="*/ 209790 h 847307"/>
              <a:gd name="connsiteX1936" fmla="*/ 256059 w 875899"/>
              <a:gd name="connsiteY1936" fmla="*/ 209482 h 847307"/>
              <a:gd name="connsiteX1937" fmla="*/ 254509 w 875899"/>
              <a:gd name="connsiteY1937" fmla="*/ 208617 h 847307"/>
              <a:gd name="connsiteX1938" fmla="*/ 254351 w 875899"/>
              <a:gd name="connsiteY1938" fmla="*/ 208393 h 847307"/>
              <a:gd name="connsiteX1939" fmla="*/ 253764 w 875899"/>
              <a:gd name="connsiteY1939" fmla="*/ 207566 h 847307"/>
              <a:gd name="connsiteX1940" fmla="*/ 254261 w 875899"/>
              <a:gd name="connsiteY1940" fmla="*/ 207008 h 847307"/>
              <a:gd name="connsiteX1941" fmla="*/ 254414 w 875899"/>
              <a:gd name="connsiteY1941" fmla="*/ 206158 h 847307"/>
              <a:gd name="connsiteX1942" fmla="*/ 254508 w 875899"/>
              <a:gd name="connsiteY1942" fmla="*/ 205646 h 847307"/>
              <a:gd name="connsiteX1943" fmla="*/ 254290 w 875899"/>
              <a:gd name="connsiteY1943" fmla="*/ 204539 h 847307"/>
              <a:gd name="connsiteX1944" fmla="*/ 254010 w 875899"/>
              <a:gd name="connsiteY1944" fmla="*/ 203109 h 847307"/>
              <a:gd name="connsiteX1945" fmla="*/ 254382 w 875899"/>
              <a:gd name="connsiteY1945" fmla="*/ 201871 h 847307"/>
              <a:gd name="connsiteX1946" fmla="*/ 254803 w 875899"/>
              <a:gd name="connsiteY1946" fmla="*/ 200792 h 847307"/>
              <a:gd name="connsiteX1947" fmla="*/ 254938 w 875899"/>
              <a:gd name="connsiteY1947" fmla="*/ 200447 h 847307"/>
              <a:gd name="connsiteX1948" fmla="*/ 255541 w 875899"/>
              <a:gd name="connsiteY1948" fmla="*/ 199771 h 847307"/>
              <a:gd name="connsiteX1949" fmla="*/ 258098 w 875899"/>
              <a:gd name="connsiteY1949" fmla="*/ 196915 h 847307"/>
              <a:gd name="connsiteX1950" fmla="*/ 260257 w 875899"/>
              <a:gd name="connsiteY1950" fmla="*/ 193767 h 847307"/>
              <a:gd name="connsiteX1951" fmla="*/ 260391 w 875899"/>
              <a:gd name="connsiteY1951" fmla="*/ 193569 h 847307"/>
              <a:gd name="connsiteX1952" fmla="*/ 260088 w 875899"/>
              <a:gd name="connsiteY1952" fmla="*/ 193425 h 847307"/>
              <a:gd name="connsiteX1953" fmla="*/ 258841 w 875899"/>
              <a:gd name="connsiteY1953" fmla="*/ 192829 h 847307"/>
              <a:gd name="connsiteX1954" fmla="*/ 258448 w 875899"/>
              <a:gd name="connsiteY1954" fmla="*/ 191949 h 847307"/>
              <a:gd name="connsiteX1955" fmla="*/ 258344 w 875899"/>
              <a:gd name="connsiteY1955" fmla="*/ 191715 h 847307"/>
              <a:gd name="connsiteX1956" fmla="*/ 258476 w 875899"/>
              <a:gd name="connsiteY1956" fmla="*/ 191105 h 847307"/>
              <a:gd name="connsiteX1957" fmla="*/ 258602 w 875899"/>
              <a:gd name="connsiteY1957" fmla="*/ 190377 h 847307"/>
              <a:gd name="connsiteX1958" fmla="*/ 257408 w 875899"/>
              <a:gd name="connsiteY1958" fmla="*/ 187307 h 847307"/>
              <a:gd name="connsiteX1959" fmla="*/ 256990 w 875899"/>
              <a:gd name="connsiteY1959" fmla="*/ 186244 h 847307"/>
              <a:gd name="connsiteX1960" fmla="*/ 257454 w 875899"/>
              <a:gd name="connsiteY1960" fmla="*/ 185466 h 847307"/>
              <a:gd name="connsiteX1961" fmla="*/ 258038 w 875899"/>
              <a:gd name="connsiteY1961" fmla="*/ 184483 h 847307"/>
              <a:gd name="connsiteX1962" fmla="*/ 257245 w 875899"/>
              <a:gd name="connsiteY1962" fmla="*/ 183660 h 847307"/>
              <a:gd name="connsiteX1963" fmla="*/ 256483 w 875899"/>
              <a:gd name="connsiteY1963" fmla="*/ 182871 h 847307"/>
              <a:gd name="connsiteX1964" fmla="*/ 257344 w 875899"/>
              <a:gd name="connsiteY1964" fmla="*/ 180326 h 847307"/>
              <a:gd name="connsiteX1965" fmla="*/ 255538 w 875899"/>
              <a:gd name="connsiteY1965" fmla="*/ 179247 h 847307"/>
              <a:gd name="connsiteX1966" fmla="*/ 254848 w 875899"/>
              <a:gd name="connsiteY1966" fmla="*/ 178820 h 847307"/>
              <a:gd name="connsiteX1967" fmla="*/ 254051 w 875899"/>
              <a:gd name="connsiteY1967" fmla="*/ 177545 h 847307"/>
              <a:gd name="connsiteX1968" fmla="*/ 253932 w 875899"/>
              <a:gd name="connsiteY1968" fmla="*/ 176245 h 847307"/>
              <a:gd name="connsiteX1969" fmla="*/ 254861 w 875899"/>
              <a:gd name="connsiteY1969" fmla="*/ 174263 h 847307"/>
              <a:gd name="connsiteX1970" fmla="*/ 255170 w 875899"/>
              <a:gd name="connsiteY1970" fmla="*/ 172221 h 847307"/>
              <a:gd name="connsiteX1971" fmla="*/ 255325 w 875899"/>
              <a:gd name="connsiteY1971" fmla="*/ 172023 h 847307"/>
              <a:gd name="connsiteX1972" fmla="*/ 255469 w 875899"/>
              <a:gd name="connsiteY1972" fmla="*/ 171842 h 847307"/>
              <a:gd name="connsiteX1973" fmla="*/ 255860 w 875899"/>
              <a:gd name="connsiteY1973" fmla="*/ 171348 h 847307"/>
              <a:gd name="connsiteX1974" fmla="*/ 256098 w 875899"/>
              <a:gd name="connsiteY1974" fmla="*/ 171044 h 847307"/>
              <a:gd name="connsiteX1975" fmla="*/ 256676 w 875899"/>
              <a:gd name="connsiteY1975" fmla="*/ 170834 h 847307"/>
              <a:gd name="connsiteX1976" fmla="*/ 257008 w 875899"/>
              <a:gd name="connsiteY1976" fmla="*/ 170713 h 847307"/>
              <a:gd name="connsiteX1977" fmla="*/ 257616 w 875899"/>
              <a:gd name="connsiteY1977" fmla="*/ 170493 h 847307"/>
              <a:gd name="connsiteX1978" fmla="*/ 258146 w 875899"/>
              <a:gd name="connsiteY1978" fmla="*/ 170300 h 847307"/>
              <a:gd name="connsiteX1979" fmla="*/ 260664 w 875899"/>
              <a:gd name="connsiteY1979" fmla="*/ 170133 h 847307"/>
              <a:gd name="connsiteX1980" fmla="*/ 260997 w 875899"/>
              <a:gd name="connsiteY1980" fmla="*/ 170112 h 847307"/>
              <a:gd name="connsiteX1981" fmla="*/ 262796 w 875899"/>
              <a:gd name="connsiteY1981" fmla="*/ 168624 h 847307"/>
              <a:gd name="connsiteX1982" fmla="*/ 263229 w 875899"/>
              <a:gd name="connsiteY1982" fmla="*/ 166953 h 847307"/>
              <a:gd name="connsiteX1983" fmla="*/ 264407 w 875899"/>
              <a:gd name="connsiteY1983" fmla="*/ 165837 h 847307"/>
              <a:gd name="connsiteX1984" fmla="*/ 266763 w 875899"/>
              <a:gd name="connsiteY1984" fmla="*/ 166021 h 847307"/>
              <a:gd name="connsiteX1985" fmla="*/ 266856 w 875899"/>
              <a:gd name="connsiteY1985" fmla="*/ 165309 h 847307"/>
              <a:gd name="connsiteX1986" fmla="*/ 266949 w 875899"/>
              <a:gd name="connsiteY1986" fmla="*/ 164598 h 847307"/>
              <a:gd name="connsiteX1987" fmla="*/ 266141 w 875899"/>
              <a:gd name="connsiteY1987" fmla="*/ 163113 h 847307"/>
              <a:gd name="connsiteX1988" fmla="*/ 265468 w 875899"/>
              <a:gd name="connsiteY1988" fmla="*/ 162634 h 847307"/>
              <a:gd name="connsiteX1989" fmla="*/ 265273 w 875899"/>
              <a:gd name="connsiteY1989" fmla="*/ 162495 h 847307"/>
              <a:gd name="connsiteX1990" fmla="*/ 261924 w 875899"/>
              <a:gd name="connsiteY1990" fmla="*/ 162374 h 847307"/>
              <a:gd name="connsiteX1991" fmla="*/ 259813 w 875899"/>
              <a:gd name="connsiteY1991" fmla="*/ 160891 h 847307"/>
              <a:gd name="connsiteX1992" fmla="*/ 258512 w 875899"/>
              <a:gd name="connsiteY1992" fmla="*/ 160520 h 847307"/>
              <a:gd name="connsiteX1993" fmla="*/ 258553 w 875899"/>
              <a:gd name="connsiteY1993" fmla="*/ 160317 h 847307"/>
              <a:gd name="connsiteX1994" fmla="*/ 258697 w 875899"/>
              <a:gd name="connsiteY1994" fmla="*/ 159591 h 847307"/>
              <a:gd name="connsiteX1995" fmla="*/ 257583 w 875899"/>
              <a:gd name="connsiteY1995" fmla="*/ 156094 h 847307"/>
              <a:gd name="connsiteX1996" fmla="*/ 258010 w 875899"/>
              <a:gd name="connsiteY1996" fmla="*/ 153280 h 847307"/>
              <a:gd name="connsiteX1997" fmla="*/ 257390 w 875899"/>
              <a:gd name="connsiteY1997" fmla="*/ 151671 h 847307"/>
              <a:gd name="connsiteX1998" fmla="*/ 257451 w 875899"/>
              <a:gd name="connsiteY1998" fmla="*/ 149691 h 847307"/>
              <a:gd name="connsiteX1999" fmla="*/ 256641 w 875899"/>
              <a:gd name="connsiteY1999" fmla="*/ 144246 h 847307"/>
              <a:gd name="connsiteX2000" fmla="*/ 255338 w 875899"/>
              <a:gd name="connsiteY2000" fmla="*/ 143010 h 847307"/>
              <a:gd name="connsiteX2001" fmla="*/ 255296 w 875899"/>
              <a:gd name="connsiteY2001" fmla="*/ 142615 h 847307"/>
              <a:gd name="connsiteX2002" fmla="*/ 255175 w 875899"/>
              <a:gd name="connsiteY2002" fmla="*/ 141504 h 847307"/>
              <a:gd name="connsiteX2003" fmla="*/ 255114 w 875899"/>
              <a:gd name="connsiteY2003" fmla="*/ 140959 h 847307"/>
              <a:gd name="connsiteX2004" fmla="*/ 255088 w 875899"/>
              <a:gd name="connsiteY2004" fmla="*/ 140720 h 847307"/>
              <a:gd name="connsiteX2005" fmla="*/ 253971 w 875899"/>
              <a:gd name="connsiteY2005" fmla="*/ 139607 h 847307"/>
              <a:gd name="connsiteX2006" fmla="*/ 254512 w 875899"/>
              <a:gd name="connsiteY2006" fmla="*/ 137082 h 847307"/>
              <a:gd name="connsiteX2007" fmla="*/ 253750 w 875899"/>
              <a:gd name="connsiteY2007" fmla="*/ 135679 h 847307"/>
              <a:gd name="connsiteX2008" fmla="*/ 252428 w 875899"/>
              <a:gd name="connsiteY2008" fmla="*/ 133238 h 847307"/>
              <a:gd name="connsiteX2009" fmla="*/ 252789 w 875899"/>
              <a:gd name="connsiteY2009" fmla="*/ 132553 h 847307"/>
              <a:gd name="connsiteX2010" fmla="*/ 252230 w 875899"/>
              <a:gd name="connsiteY2010" fmla="*/ 131439 h 847307"/>
              <a:gd name="connsiteX2011" fmla="*/ 251832 w 875899"/>
              <a:gd name="connsiteY2011" fmla="*/ 131176 h 847307"/>
              <a:gd name="connsiteX2012" fmla="*/ 250967 w 875899"/>
              <a:gd name="connsiteY2012" fmla="*/ 130601 h 847307"/>
              <a:gd name="connsiteX2013" fmla="*/ 250742 w 875899"/>
              <a:gd name="connsiteY2013" fmla="*/ 130452 h 847307"/>
              <a:gd name="connsiteX2014" fmla="*/ 250431 w 875899"/>
              <a:gd name="connsiteY2014" fmla="*/ 130143 h 847307"/>
              <a:gd name="connsiteX2015" fmla="*/ 250263 w 875899"/>
              <a:gd name="connsiteY2015" fmla="*/ 128790 h 847307"/>
              <a:gd name="connsiteX2016" fmla="*/ 249972 w 875899"/>
              <a:gd name="connsiteY2016" fmla="*/ 126444 h 847307"/>
              <a:gd name="connsiteX2017" fmla="*/ 249932 w 875899"/>
              <a:gd name="connsiteY2017" fmla="*/ 126120 h 847307"/>
              <a:gd name="connsiteX2018" fmla="*/ 247699 w 875899"/>
              <a:gd name="connsiteY2018" fmla="*/ 125008 h 847307"/>
              <a:gd name="connsiteX2019" fmla="*/ 245838 w 875899"/>
              <a:gd name="connsiteY2019" fmla="*/ 123399 h 847307"/>
              <a:gd name="connsiteX2020" fmla="*/ 245339 w 875899"/>
              <a:gd name="connsiteY2020" fmla="*/ 122969 h 847307"/>
              <a:gd name="connsiteX2021" fmla="*/ 245176 w 875899"/>
              <a:gd name="connsiteY2021" fmla="*/ 122629 h 847307"/>
              <a:gd name="connsiteX2022" fmla="*/ 244656 w 875899"/>
              <a:gd name="connsiteY2022" fmla="*/ 121547 h 847307"/>
              <a:gd name="connsiteX2023" fmla="*/ 245449 w 875899"/>
              <a:gd name="connsiteY2023" fmla="*/ 119644 h 847307"/>
              <a:gd name="connsiteX2024" fmla="*/ 245585 w 875899"/>
              <a:gd name="connsiteY2024" fmla="*/ 119318 h 847307"/>
              <a:gd name="connsiteX2025" fmla="*/ 246173 w 875899"/>
              <a:gd name="connsiteY2025" fmla="*/ 117894 h 847307"/>
              <a:gd name="connsiteX2026" fmla="*/ 246762 w 875899"/>
              <a:gd name="connsiteY2026" fmla="*/ 116470 h 847307"/>
              <a:gd name="connsiteX2027" fmla="*/ 246576 w 875899"/>
              <a:gd name="connsiteY2027" fmla="*/ 115171 h 847307"/>
              <a:gd name="connsiteX2028" fmla="*/ 246244 w 875899"/>
              <a:gd name="connsiteY2028" fmla="*/ 115212 h 847307"/>
              <a:gd name="connsiteX2029" fmla="*/ 246080 w 875899"/>
              <a:gd name="connsiteY2029" fmla="*/ 115234 h 847307"/>
              <a:gd name="connsiteX2030" fmla="*/ 244589 w 875899"/>
              <a:gd name="connsiteY2030" fmla="*/ 113811 h 847307"/>
              <a:gd name="connsiteX2031" fmla="*/ 243099 w 875899"/>
              <a:gd name="connsiteY2031" fmla="*/ 111708 h 847307"/>
              <a:gd name="connsiteX2032" fmla="*/ 243346 w 875899"/>
              <a:gd name="connsiteY2032" fmla="*/ 111214 h 847307"/>
              <a:gd name="connsiteX2033" fmla="*/ 245393 w 875899"/>
              <a:gd name="connsiteY2033" fmla="*/ 110222 h 847307"/>
              <a:gd name="connsiteX2034" fmla="*/ 245635 w 875899"/>
              <a:gd name="connsiteY2034" fmla="*/ 109637 h 847307"/>
              <a:gd name="connsiteX2035" fmla="*/ 245827 w 875899"/>
              <a:gd name="connsiteY2035" fmla="*/ 109169 h 847307"/>
              <a:gd name="connsiteX2036" fmla="*/ 245639 w 875899"/>
              <a:gd name="connsiteY2036" fmla="*/ 106880 h 847307"/>
              <a:gd name="connsiteX2037" fmla="*/ 246755 w 875899"/>
              <a:gd name="connsiteY2037" fmla="*/ 105209 h 847307"/>
              <a:gd name="connsiteX2038" fmla="*/ 247127 w 875899"/>
              <a:gd name="connsiteY2038" fmla="*/ 103847 h 847307"/>
              <a:gd name="connsiteX2039" fmla="*/ 244296 w 875899"/>
              <a:gd name="connsiteY2039" fmla="*/ 97849 h 847307"/>
              <a:gd name="connsiteX2040" fmla="*/ 244703 w 875899"/>
              <a:gd name="connsiteY2040" fmla="*/ 96919 h 847307"/>
              <a:gd name="connsiteX2041" fmla="*/ 244762 w 875899"/>
              <a:gd name="connsiteY2041" fmla="*/ 95388 h 847307"/>
              <a:gd name="connsiteX2042" fmla="*/ 244205 w 875899"/>
              <a:gd name="connsiteY2042" fmla="*/ 93764 h 847307"/>
              <a:gd name="connsiteX2043" fmla="*/ 243521 w 875899"/>
              <a:gd name="connsiteY2043" fmla="*/ 92589 h 847307"/>
              <a:gd name="connsiteX2044" fmla="*/ 243830 w 875899"/>
              <a:gd name="connsiteY2044" fmla="*/ 91784 h 847307"/>
              <a:gd name="connsiteX2045" fmla="*/ 244952 w 875899"/>
              <a:gd name="connsiteY2045" fmla="*/ 88153 h 847307"/>
              <a:gd name="connsiteX2046" fmla="*/ 245627 w 875899"/>
              <a:gd name="connsiteY2046" fmla="*/ 85966 h 847307"/>
              <a:gd name="connsiteX2047" fmla="*/ 245684 w 875899"/>
              <a:gd name="connsiteY2047" fmla="*/ 85147 h 847307"/>
              <a:gd name="connsiteX2048" fmla="*/ 245750 w 875899"/>
              <a:gd name="connsiteY2048" fmla="*/ 84235 h 847307"/>
              <a:gd name="connsiteX2049" fmla="*/ 245315 w 875899"/>
              <a:gd name="connsiteY2049" fmla="*/ 83059 h 847307"/>
              <a:gd name="connsiteX2050" fmla="*/ 243204 w 875899"/>
              <a:gd name="connsiteY2050" fmla="*/ 80772 h 847307"/>
              <a:gd name="connsiteX2051" fmla="*/ 243526 w 875899"/>
              <a:gd name="connsiteY2051" fmla="*/ 80683 h 847307"/>
              <a:gd name="connsiteX2052" fmla="*/ 245684 w 875899"/>
              <a:gd name="connsiteY2052" fmla="*/ 80090 h 847307"/>
              <a:gd name="connsiteX2053" fmla="*/ 245967 w 875899"/>
              <a:gd name="connsiteY2053" fmla="*/ 79773 h 847307"/>
              <a:gd name="connsiteX2054" fmla="*/ 246180 w 875899"/>
              <a:gd name="connsiteY2054" fmla="*/ 79532 h 847307"/>
              <a:gd name="connsiteX2055" fmla="*/ 244877 w 875899"/>
              <a:gd name="connsiteY2055" fmla="*/ 77925 h 847307"/>
              <a:gd name="connsiteX2056" fmla="*/ 244005 w 875899"/>
              <a:gd name="connsiteY2056" fmla="*/ 74584 h 847307"/>
              <a:gd name="connsiteX2057" fmla="*/ 243637 w 875899"/>
              <a:gd name="connsiteY2057" fmla="*/ 73948 h 847307"/>
              <a:gd name="connsiteX2058" fmla="*/ 242826 w 875899"/>
              <a:gd name="connsiteY2058" fmla="*/ 72544 h 847307"/>
              <a:gd name="connsiteX2059" fmla="*/ 242638 w 875899"/>
              <a:gd name="connsiteY2059" fmla="*/ 70812 h 847307"/>
              <a:gd name="connsiteX2060" fmla="*/ 242856 w 875899"/>
              <a:gd name="connsiteY2060" fmla="*/ 69924 h 847307"/>
              <a:gd name="connsiteX2061" fmla="*/ 243320 w 875899"/>
              <a:gd name="connsiteY2061" fmla="*/ 68028 h 847307"/>
              <a:gd name="connsiteX2062" fmla="*/ 245825 w 875899"/>
              <a:gd name="connsiteY2062" fmla="*/ 63443 h 847307"/>
              <a:gd name="connsiteX2063" fmla="*/ 246217 w 875899"/>
              <a:gd name="connsiteY2063" fmla="*/ 62726 h 847307"/>
              <a:gd name="connsiteX2064" fmla="*/ 246966 w 875899"/>
              <a:gd name="connsiteY2064" fmla="*/ 61356 h 847307"/>
              <a:gd name="connsiteX2065" fmla="*/ 248462 w 875899"/>
              <a:gd name="connsiteY2065" fmla="*/ 58619 h 847307"/>
              <a:gd name="connsiteX2066" fmla="*/ 250261 w 875899"/>
              <a:gd name="connsiteY2066" fmla="*/ 55524 h 847307"/>
              <a:gd name="connsiteX2067" fmla="*/ 250771 w 875899"/>
              <a:gd name="connsiteY2067" fmla="*/ 54991 h 847307"/>
              <a:gd name="connsiteX2068" fmla="*/ 251563 w 875899"/>
              <a:gd name="connsiteY2068" fmla="*/ 54162 h 847307"/>
              <a:gd name="connsiteX2069" fmla="*/ 251314 w 875899"/>
              <a:gd name="connsiteY2069" fmla="*/ 52430 h 847307"/>
              <a:gd name="connsiteX2070" fmla="*/ 252802 w 875899"/>
              <a:gd name="connsiteY2070" fmla="*/ 50386 h 847307"/>
              <a:gd name="connsiteX2071" fmla="*/ 252926 w 875899"/>
              <a:gd name="connsiteY2071" fmla="*/ 50023 h 847307"/>
              <a:gd name="connsiteX2072" fmla="*/ 253420 w 875899"/>
              <a:gd name="connsiteY2072" fmla="*/ 48592 h 847307"/>
              <a:gd name="connsiteX2073" fmla="*/ 253791 w 875899"/>
              <a:gd name="connsiteY2073" fmla="*/ 45190 h 847307"/>
              <a:gd name="connsiteX2074" fmla="*/ 253433 w 875899"/>
              <a:gd name="connsiteY2074" fmla="*/ 44328 h 847307"/>
              <a:gd name="connsiteX2075" fmla="*/ 253046 w 875899"/>
              <a:gd name="connsiteY2075" fmla="*/ 43396 h 847307"/>
              <a:gd name="connsiteX2076" fmla="*/ 251144 w 875899"/>
              <a:gd name="connsiteY2076" fmla="*/ 41558 h 847307"/>
              <a:gd name="connsiteX2077" fmla="*/ 252112 w 875899"/>
              <a:gd name="connsiteY2077" fmla="*/ 39686 h 847307"/>
              <a:gd name="connsiteX2078" fmla="*/ 247813 w 875899"/>
              <a:gd name="connsiteY2078" fmla="*/ 37685 h 847307"/>
              <a:gd name="connsiteX2079" fmla="*/ 243014 w 875899"/>
              <a:gd name="connsiteY2079" fmla="*/ 34977 h 847307"/>
              <a:gd name="connsiteX2080" fmla="*/ 239986 w 875899"/>
              <a:gd name="connsiteY2080" fmla="*/ 33129 h 847307"/>
              <a:gd name="connsiteX2081" fmla="*/ 237968 w 875899"/>
              <a:gd name="connsiteY2081" fmla="*/ 31746 h 847307"/>
              <a:gd name="connsiteX2082" fmla="*/ 228772 w 875899"/>
              <a:gd name="connsiteY2082" fmla="*/ 29512 h 847307"/>
              <a:gd name="connsiteX2083" fmla="*/ 225917 w 875899"/>
              <a:gd name="connsiteY2083" fmla="*/ 28835 h 847307"/>
              <a:gd name="connsiteX2084" fmla="*/ 218826 w 875899"/>
              <a:gd name="connsiteY2084" fmla="*/ 26298 h 847307"/>
              <a:gd name="connsiteX2085" fmla="*/ 216867 w 875899"/>
              <a:gd name="connsiteY2085" fmla="*/ 25305 h 847307"/>
              <a:gd name="connsiteX2086" fmla="*/ 215500 w 875899"/>
              <a:gd name="connsiteY2086" fmla="*/ 23021 h 847307"/>
              <a:gd name="connsiteX2087" fmla="*/ 216380 w 875899"/>
              <a:gd name="connsiteY2087" fmla="*/ 14925 h 847307"/>
              <a:gd name="connsiteX2088" fmla="*/ 216327 w 875899"/>
              <a:gd name="connsiteY2088" fmla="*/ 9673 h 847307"/>
              <a:gd name="connsiteX2089" fmla="*/ 216108 w 875899"/>
              <a:gd name="connsiteY2089" fmla="*/ 7207 h 847307"/>
              <a:gd name="connsiteX2090" fmla="*/ 213551 w 875899"/>
              <a:gd name="connsiteY2090" fmla="*/ 6202 h 847307"/>
              <a:gd name="connsiteX2091" fmla="*/ 213551 w 875899"/>
              <a:gd name="connsiteY2091" fmla="*/ 7068 h 847307"/>
              <a:gd name="connsiteX2092" fmla="*/ 213553 w 875899"/>
              <a:gd name="connsiteY2092" fmla="*/ 7500 h 847307"/>
              <a:gd name="connsiteX2093" fmla="*/ 213888 w 875899"/>
              <a:gd name="connsiteY2093" fmla="*/ 8169 h 847307"/>
              <a:gd name="connsiteX2094" fmla="*/ 214112 w 875899"/>
              <a:gd name="connsiteY2094" fmla="*/ 8614 h 847307"/>
              <a:gd name="connsiteX2095" fmla="*/ 213678 w 875899"/>
              <a:gd name="connsiteY2095" fmla="*/ 9603 h 847307"/>
              <a:gd name="connsiteX2096" fmla="*/ 214300 w 875899"/>
              <a:gd name="connsiteY2096" fmla="*/ 11953 h 847307"/>
              <a:gd name="connsiteX2097" fmla="*/ 213685 w 875899"/>
              <a:gd name="connsiteY2097" fmla="*/ 14052 h 847307"/>
              <a:gd name="connsiteX2098" fmla="*/ 213247 w 875899"/>
              <a:gd name="connsiteY2098" fmla="*/ 15542 h 847307"/>
              <a:gd name="connsiteX2099" fmla="*/ 213281 w 875899"/>
              <a:gd name="connsiteY2099" fmla="*/ 16812 h 847307"/>
              <a:gd name="connsiteX2100" fmla="*/ 213312 w 875899"/>
              <a:gd name="connsiteY2100" fmla="*/ 18016 h 847307"/>
              <a:gd name="connsiteX2101" fmla="*/ 211950 w 875899"/>
              <a:gd name="connsiteY2101" fmla="*/ 23336 h 847307"/>
              <a:gd name="connsiteX2102" fmla="*/ 211885 w 875899"/>
              <a:gd name="connsiteY2102" fmla="*/ 23716 h 847307"/>
              <a:gd name="connsiteX2103" fmla="*/ 211250 w 875899"/>
              <a:gd name="connsiteY2103" fmla="*/ 27344 h 847307"/>
              <a:gd name="connsiteX2104" fmla="*/ 210653 w 875899"/>
              <a:gd name="connsiteY2104" fmla="*/ 30760 h 847307"/>
              <a:gd name="connsiteX2105" fmla="*/ 210469 w 875899"/>
              <a:gd name="connsiteY2105" fmla="*/ 31098 h 847307"/>
              <a:gd name="connsiteX2106" fmla="*/ 209600 w 875899"/>
              <a:gd name="connsiteY2106" fmla="*/ 32679 h 847307"/>
              <a:gd name="connsiteX2107" fmla="*/ 205073 w 875899"/>
              <a:gd name="connsiteY2107" fmla="*/ 35345 h 847307"/>
              <a:gd name="connsiteX2108" fmla="*/ 203461 w 875899"/>
              <a:gd name="connsiteY2108" fmla="*/ 36769 h 847307"/>
              <a:gd name="connsiteX2109" fmla="*/ 202654 w 875899"/>
              <a:gd name="connsiteY2109" fmla="*/ 38811 h 847307"/>
              <a:gd name="connsiteX2110" fmla="*/ 200578 w 875899"/>
              <a:gd name="connsiteY2110" fmla="*/ 40484 h 847307"/>
              <a:gd name="connsiteX2111" fmla="*/ 198500 w 875899"/>
              <a:gd name="connsiteY2111" fmla="*/ 42157 h 847307"/>
              <a:gd name="connsiteX2112" fmla="*/ 198097 w 875899"/>
              <a:gd name="connsiteY2112" fmla="*/ 41725 h 847307"/>
              <a:gd name="connsiteX2113" fmla="*/ 196886 w 875899"/>
              <a:gd name="connsiteY2113" fmla="*/ 40427 h 847307"/>
              <a:gd name="connsiteX2114" fmla="*/ 193923 w 875899"/>
              <a:gd name="connsiteY2114" fmla="*/ 34676 h 847307"/>
              <a:gd name="connsiteX2115" fmla="*/ 193032 w 875899"/>
              <a:gd name="connsiteY2115" fmla="*/ 32946 h 847307"/>
              <a:gd name="connsiteX2116" fmla="*/ 190236 w 875899"/>
              <a:gd name="connsiteY2116" fmla="*/ 30166 h 847307"/>
              <a:gd name="connsiteX2117" fmla="*/ 189153 w 875899"/>
              <a:gd name="connsiteY2117" fmla="*/ 28719 h 847307"/>
              <a:gd name="connsiteX2118" fmla="*/ 187874 w 875899"/>
              <a:gd name="connsiteY2118" fmla="*/ 27015 h 847307"/>
              <a:gd name="connsiteX2119" fmla="*/ 187750 w 875899"/>
              <a:gd name="connsiteY2119" fmla="*/ 26520 h 847307"/>
              <a:gd name="connsiteX2120" fmla="*/ 187626 w 875899"/>
              <a:gd name="connsiteY2120" fmla="*/ 26026 h 847307"/>
              <a:gd name="connsiteX2121" fmla="*/ 187883 w 875899"/>
              <a:gd name="connsiteY2121" fmla="*/ 25351 h 847307"/>
              <a:gd name="connsiteX2122" fmla="*/ 188306 w 875899"/>
              <a:gd name="connsiteY2122" fmla="*/ 24231 h 847307"/>
              <a:gd name="connsiteX2123" fmla="*/ 188367 w 875899"/>
              <a:gd name="connsiteY2123" fmla="*/ 22916 h 847307"/>
              <a:gd name="connsiteX2124" fmla="*/ 187870 w 875899"/>
              <a:gd name="connsiteY2124" fmla="*/ 20767 h 847307"/>
              <a:gd name="connsiteX2125" fmla="*/ 187938 w 875899"/>
              <a:gd name="connsiteY2125" fmla="*/ 20509 h 847307"/>
              <a:gd name="connsiteX2126" fmla="*/ 188179 w 875899"/>
              <a:gd name="connsiteY2126" fmla="*/ 19592 h 847307"/>
              <a:gd name="connsiteX2127" fmla="*/ 187062 w 875899"/>
              <a:gd name="connsiteY2127" fmla="*/ 18542 h 847307"/>
              <a:gd name="connsiteX2128" fmla="*/ 187029 w 875899"/>
              <a:gd name="connsiteY2128" fmla="*/ 17854 h 847307"/>
              <a:gd name="connsiteX2129" fmla="*/ 186998 w 875899"/>
              <a:gd name="connsiteY2129" fmla="*/ 17182 h 847307"/>
              <a:gd name="connsiteX2130" fmla="*/ 185809 w 875899"/>
              <a:gd name="connsiteY2130" fmla="*/ 16040 h 847307"/>
              <a:gd name="connsiteX2131" fmla="*/ 185196 w 875899"/>
              <a:gd name="connsiteY2131" fmla="*/ 15452 h 847307"/>
              <a:gd name="connsiteX2132" fmla="*/ 185134 w 875899"/>
              <a:gd name="connsiteY2132" fmla="*/ 14216 h 847307"/>
              <a:gd name="connsiteX2133" fmla="*/ 184657 w 875899"/>
              <a:gd name="connsiteY2133" fmla="*/ 13684 h 847307"/>
              <a:gd name="connsiteX2134" fmla="*/ 184419 w 875899"/>
              <a:gd name="connsiteY2134" fmla="*/ 13418 h 847307"/>
              <a:gd name="connsiteX2135" fmla="*/ 184009 w 875899"/>
              <a:gd name="connsiteY2135" fmla="*/ 12961 h 847307"/>
              <a:gd name="connsiteX2136" fmla="*/ 181033 w 875899"/>
              <a:gd name="connsiteY2136" fmla="*/ 9644 h 847307"/>
              <a:gd name="connsiteX2137" fmla="*/ 180922 w 875899"/>
              <a:gd name="connsiteY2137" fmla="*/ 9022 h 847307"/>
              <a:gd name="connsiteX2138" fmla="*/ 180845 w 875899"/>
              <a:gd name="connsiteY2138" fmla="*/ 8592 h 847307"/>
              <a:gd name="connsiteX2139" fmla="*/ 181156 w 875899"/>
              <a:gd name="connsiteY2139" fmla="*/ 7539 h 847307"/>
              <a:gd name="connsiteX2140" fmla="*/ 180284 w 875899"/>
              <a:gd name="connsiteY2140" fmla="*/ 5625 h 847307"/>
              <a:gd name="connsiteX2141" fmla="*/ 180283 w 875899"/>
              <a:gd name="connsiteY2141" fmla="*/ 4573 h 847307"/>
              <a:gd name="connsiteX2142" fmla="*/ 180283 w 875899"/>
              <a:gd name="connsiteY2142" fmla="*/ 3522 h 847307"/>
              <a:gd name="connsiteX2143" fmla="*/ 169308 w 875899"/>
              <a:gd name="connsiteY2143" fmla="*/ 3133 h 847307"/>
              <a:gd name="connsiteX2144" fmla="*/ 164747 w 875899"/>
              <a:gd name="connsiteY2144" fmla="*/ 3401 h 847307"/>
              <a:gd name="connsiteX2145" fmla="*/ 163359 w 875899"/>
              <a:gd name="connsiteY2145" fmla="*/ 3698 h 847307"/>
              <a:gd name="connsiteX2146" fmla="*/ 154333 w 875899"/>
              <a:gd name="connsiteY2146" fmla="*/ 8998 h 847307"/>
              <a:gd name="connsiteX2147" fmla="*/ 153538 w 875899"/>
              <a:gd name="connsiteY2147" fmla="*/ 10129 h 847307"/>
              <a:gd name="connsiteX2148" fmla="*/ 152050 w 875899"/>
              <a:gd name="connsiteY2148" fmla="*/ 11874 h 847307"/>
              <a:gd name="connsiteX2149" fmla="*/ 149693 w 875899"/>
              <a:gd name="connsiteY2149" fmla="*/ 11418 h 847307"/>
              <a:gd name="connsiteX2150" fmla="*/ 149320 w 875899"/>
              <a:gd name="connsiteY2150" fmla="*/ 10985 h 847307"/>
              <a:gd name="connsiteX2151" fmla="*/ 147645 w 875899"/>
              <a:gd name="connsiteY2151" fmla="*/ 11110 h 847307"/>
              <a:gd name="connsiteX2152" fmla="*/ 145672 w 875899"/>
              <a:gd name="connsiteY2152" fmla="*/ 9611 h 847307"/>
              <a:gd name="connsiteX2153" fmla="*/ 145533 w 875899"/>
              <a:gd name="connsiteY2153" fmla="*/ 9506 h 847307"/>
              <a:gd name="connsiteX2154" fmla="*/ 140688 w 875899"/>
              <a:gd name="connsiteY2154" fmla="*/ 8767 h 847307"/>
              <a:gd name="connsiteX2155" fmla="*/ 138273 w 875899"/>
              <a:gd name="connsiteY2155" fmla="*/ 5767 h 847307"/>
              <a:gd name="connsiteX2156" fmla="*/ 136527 w 875899"/>
              <a:gd name="connsiteY2156" fmla="*/ 3582 h 847307"/>
              <a:gd name="connsiteX2157" fmla="*/ 134478 w 875899"/>
              <a:gd name="connsiteY2157" fmla="*/ 2101 h 847307"/>
              <a:gd name="connsiteX2158" fmla="*/ 132478 w 875899"/>
              <a:gd name="connsiteY2158" fmla="*/ 1826 h 847307"/>
              <a:gd name="connsiteX2159" fmla="*/ 131809 w 875899"/>
              <a:gd name="connsiteY2159" fmla="*/ 1733 h 847307"/>
              <a:gd name="connsiteX2160" fmla="*/ 128827 w 875899"/>
              <a:gd name="connsiteY2160" fmla="*/ 253 h 847307"/>
              <a:gd name="connsiteX2161" fmla="*/ 127586 w 875899"/>
              <a:gd name="connsiteY2161" fmla="*/ 441 h 847307"/>
              <a:gd name="connsiteX2162" fmla="*/ 126410 w 875899"/>
              <a:gd name="connsiteY2162" fmla="*/ 2670 h 847307"/>
              <a:gd name="connsiteX2163" fmla="*/ 125351 w 875899"/>
              <a:gd name="connsiteY2163" fmla="*/ 3144 h 847307"/>
              <a:gd name="connsiteX2164" fmla="*/ 124611 w 875899"/>
              <a:gd name="connsiteY2164" fmla="*/ 3476 h 847307"/>
              <a:gd name="connsiteX2165" fmla="*/ 123930 w 875899"/>
              <a:gd name="connsiteY2165" fmla="*/ 5023 h 847307"/>
              <a:gd name="connsiteX2166" fmla="*/ 118745 w 875899"/>
              <a:gd name="connsiteY2166" fmla="*/ 5871 h 847307"/>
              <a:gd name="connsiteX2167" fmla="*/ 115967 w 875899"/>
              <a:gd name="connsiteY2167" fmla="*/ 8331 h 847307"/>
              <a:gd name="connsiteX2168" fmla="*/ 113983 w 875899"/>
              <a:gd name="connsiteY2168" fmla="*/ 9864 h 847307"/>
              <a:gd name="connsiteX2169" fmla="*/ 112543 w 875899"/>
              <a:gd name="connsiteY2169" fmla="*/ 9534 h 847307"/>
              <a:gd name="connsiteX2170" fmla="*/ 102769 w 875899"/>
              <a:gd name="connsiteY2170" fmla="*/ 7284 h 847307"/>
              <a:gd name="connsiteX2171" fmla="*/ 102397 w 875899"/>
              <a:gd name="connsiteY2171" fmla="*/ 6913 h 847307"/>
              <a:gd name="connsiteX2172" fmla="*/ 99852 w 875899"/>
              <a:gd name="connsiteY2172" fmla="*/ 6856 h 847307"/>
              <a:gd name="connsiteX2173" fmla="*/ 98320 w 875899"/>
              <a:gd name="connsiteY2173" fmla="*/ 7294 h 847307"/>
              <a:gd name="connsiteX2174" fmla="*/ 97246 w 875899"/>
              <a:gd name="connsiteY2174" fmla="*/ 7601 h 847307"/>
              <a:gd name="connsiteX2175" fmla="*/ 96129 w 875899"/>
              <a:gd name="connsiteY2175" fmla="*/ 7480 h 847307"/>
              <a:gd name="connsiteX2176" fmla="*/ 86562 w 875899"/>
              <a:gd name="connsiteY2176" fmla="*/ 8918 h 847307"/>
              <a:gd name="connsiteX2177" fmla="*/ 81565 w 875899"/>
              <a:gd name="connsiteY2177" fmla="*/ 9668 h 847307"/>
              <a:gd name="connsiteX2178" fmla="*/ 78195 w 875899"/>
              <a:gd name="connsiteY2178" fmla="*/ 9843 h 847307"/>
              <a:gd name="connsiteX2179" fmla="*/ 73141 w 875899"/>
              <a:gd name="connsiteY2179" fmla="*/ 6174 h 847307"/>
              <a:gd name="connsiteX2180" fmla="*/ 70170 w 875899"/>
              <a:gd name="connsiteY2180" fmla="*/ 2730 h 847307"/>
              <a:gd name="connsiteX2181" fmla="*/ 66950 w 875899"/>
              <a:gd name="connsiteY2181" fmla="*/ 1345 h 847307"/>
              <a:gd name="connsiteX2182" fmla="*/ 65804 w 875899"/>
              <a:gd name="connsiteY2182" fmla="*/ 1962 h 847307"/>
              <a:gd name="connsiteX2183" fmla="*/ 63602 w 875899"/>
              <a:gd name="connsiteY2183" fmla="*/ 3146 h 847307"/>
              <a:gd name="connsiteX2184" fmla="*/ 61430 w 875899"/>
              <a:gd name="connsiteY2184" fmla="*/ 3335 h 847307"/>
              <a:gd name="connsiteX2185" fmla="*/ 59988 w 875899"/>
              <a:gd name="connsiteY2185" fmla="*/ 4328 h 847307"/>
              <a:gd name="connsiteX2186" fmla="*/ 58639 w 875899"/>
              <a:gd name="connsiteY2186" fmla="*/ 5258 h 847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</a:cxnLst>
            <a:rect l="l" t="t" r="r" b="b"/>
            <a:pathLst>
              <a:path w="875899" h="847307">
                <a:moveTo>
                  <a:pt x="58639" y="5258"/>
                </a:moveTo>
                <a:lnTo>
                  <a:pt x="58258" y="5710"/>
                </a:lnTo>
                <a:lnTo>
                  <a:pt x="56286" y="8045"/>
                </a:lnTo>
                <a:lnTo>
                  <a:pt x="55168" y="8108"/>
                </a:lnTo>
                <a:lnTo>
                  <a:pt x="52560" y="6436"/>
                </a:lnTo>
                <a:lnTo>
                  <a:pt x="51319" y="6261"/>
                </a:lnTo>
                <a:lnTo>
                  <a:pt x="50202" y="7253"/>
                </a:lnTo>
                <a:lnTo>
                  <a:pt x="50017" y="8429"/>
                </a:lnTo>
                <a:lnTo>
                  <a:pt x="49631" y="8589"/>
                </a:lnTo>
                <a:lnTo>
                  <a:pt x="48529" y="9049"/>
                </a:lnTo>
                <a:lnTo>
                  <a:pt x="48182" y="10090"/>
                </a:lnTo>
                <a:lnTo>
                  <a:pt x="48097" y="10348"/>
                </a:lnTo>
                <a:lnTo>
                  <a:pt x="48781" y="11647"/>
                </a:lnTo>
                <a:lnTo>
                  <a:pt x="43493" y="15318"/>
                </a:lnTo>
                <a:lnTo>
                  <a:pt x="42399" y="18711"/>
                </a:lnTo>
                <a:lnTo>
                  <a:pt x="42836" y="19513"/>
                </a:lnTo>
                <a:lnTo>
                  <a:pt x="41907" y="21433"/>
                </a:lnTo>
                <a:lnTo>
                  <a:pt x="41370" y="24674"/>
                </a:lnTo>
                <a:lnTo>
                  <a:pt x="40739" y="28485"/>
                </a:lnTo>
                <a:lnTo>
                  <a:pt x="42479" y="29658"/>
                </a:lnTo>
                <a:lnTo>
                  <a:pt x="41426" y="31082"/>
                </a:lnTo>
                <a:lnTo>
                  <a:pt x="41366" y="31949"/>
                </a:lnTo>
                <a:lnTo>
                  <a:pt x="41864" y="33000"/>
                </a:lnTo>
                <a:lnTo>
                  <a:pt x="44721" y="34602"/>
                </a:lnTo>
                <a:lnTo>
                  <a:pt x="45656" y="37384"/>
                </a:lnTo>
                <a:lnTo>
                  <a:pt x="45177" y="37539"/>
                </a:lnTo>
                <a:lnTo>
                  <a:pt x="43733" y="38007"/>
                </a:lnTo>
                <a:lnTo>
                  <a:pt x="43673" y="38625"/>
                </a:lnTo>
                <a:lnTo>
                  <a:pt x="44791" y="40046"/>
                </a:lnTo>
                <a:lnTo>
                  <a:pt x="44484" y="42148"/>
                </a:lnTo>
                <a:lnTo>
                  <a:pt x="45421" y="45365"/>
                </a:lnTo>
                <a:lnTo>
                  <a:pt x="44526" y="45438"/>
                </a:lnTo>
                <a:lnTo>
                  <a:pt x="43123" y="45554"/>
                </a:lnTo>
                <a:lnTo>
                  <a:pt x="42495" y="47853"/>
                </a:lnTo>
                <a:lnTo>
                  <a:pt x="42260" y="48710"/>
                </a:lnTo>
                <a:lnTo>
                  <a:pt x="42201" y="50195"/>
                </a:lnTo>
                <a:lnTo>
                  <a:pt x="42961" y="51276"/>
                </a:lnTo>
                <a:lnTo>
                  <a:pt x="43941" y="52667"/>
                </a:lnTo>
                <a:lnTo>
                  <a:pt x="43844" y="53158"/>
                </a:lnTo>
                <a:lnTo>
                  <a:pt x="43758" y="53594"/>
                </a:lnTo>
                <a:lnTo>
                  <a:pt x="44999" y="53840"/>
                </a:lnTo>
                <a:lnTo>
                  <a:pt x="44654" y="56865"/>
                </a:lnTo>
                <a:lnTo>
                  <a:pt x="44631" y="57057"/>
                </a:lnTo>
                <a:lnTo>
                  <a:pt x="44325" y="59409"/>
                </a:lnTo>
                <a:lnTo>
                  <a:pt x="44480" y="59796"/>
                </a:lnTo>
                <a:lnTo>
                  <a:pt x="44948" y="60954"/>
                </a:lnTo>
                <a:lnTo>
                  <a:pt x="46873" y="62249"/>
                </a:lnTo>
                <a:lnTo>
                  <a:pt x="49674" y="67627"/>
                </a:lnTo>
                <a:lnTo>
                  <a:pt x="50547" y="70904"/>
                </a:lnTo>
                <a:lnTo>
                  <a:pt x="51603" y="71707"/>
                </a:lnTo>
                <a:lnTo>
                  <a:pt x="52412" y="73932"/>
                </a:lnTo>
                <a:lnTo>
                  <a:pt x="53655" y="74920"/>
                </a:lnTo>
                <a:lnTo>
                  <a:pt x="53760" y="75476"/>
                </a:lnTo>
                <a:lnTo>
                  <a:pt x="53967" y="76589"/>
                </a:lnTo>
                <a:lnTo>
                  <a:pt x="52728" y="76963"/>
                </a:lnTo>
                <a:lnTo>
                  <a:pt x="52108" y="77150"/>
                </a:lnTo>
                <a:lnTo>
                  <a:pt x="51878" y="77479"/>
                </a:lnTo>
                <a:lnTo>
                  <a:pt x="51673" y="77770"/>
                </a:lnTo>
                <a:lnTo>
                  <a:pt x="51914" y="78061"/>
                </a:lnTo>
                <a:lnTo>
                  <a:pt x="52234" y="78448"/>
                </a:lnTo>
                <a:lnTo>
                  <a:pt x="52648" y="78507"/>
                </a:lnTo>
                <a:lnTo>
                  <a:pt x="53102" y="78571"/>
                </a:lnTo>
                <a:lnTo>
                  <a:pt x="53040" y="79066"/>
                </a:lnTo>
                <a:lnTo>
                  <a:pt x="52421" y="79500"/>
                </a:lnTo>
                <a:lnTo>
                  <a:pt x="52298" y="80366"/>
                </a:lnTo>
                <a:lnTo>
                  <a:pt x="52471" y="80739"/>
                </a:lnTo>
                <a:lnTo>
                  <a:pt x="52672" y="81171"/>
                </a:lnTo>
                <a:lnTo>
                  <a:pt x="54038" y="81848"/>
                </a:lnTo>
                <a:lnTo>
                  <a:pt x="53910" y="82871"/>
                </a:lnTo>
                <a:lnTo>
                  <a:pt x="53793" y="83828"/>
                </a:lnTo>
                <a:lnTo>
                  <a:pt x="55531" y="84506"/>
                </a:lnTo>
                <a:lnTo>
                  <a:pt x="55730" y="85031"/>
                </a:lnTo>
                <a:lnTo>
                  <a:pt x="56590" y="87288"/>
                </a:lnTo>
                <a:lnTo>
                  <a:pt x="56221" y="89392"/>
                </a:lnTo>
                <a:lnTo>
                  <a:pt x="56656" y="90381"/>
                </a:lnTo>
                <a:lnTo>
                  <a:pt x="55729" y="91992"/>
                </a:lnTo>
                <a:lnTo>
                  <a:pt x="55864" y="92532"/>
                </a:lnTo>
                <a:lnTo>
                  <a:pt x="56041" y="93228"/>
                </a:lnTo>
                <a:lnTo>
                  <a:pt x="55925" y="93753"/>
                </a:lnTo>
                <a:lnTo>
                  <a:pt x="55794" y="94343"/>
                </a:lnTo>
                <a:lnTo>
                  <a:pt x="54059" y="95831"/>
                </a:lnTo>
                <a:lnTo>
                  <a:pt x="53936" y="96449"/>
                </a:lnTo>
                <a:lnTo>
                  <a:pt x="54806" y="97685"/>
                </a:lnTo>
                <a:lnTo>
                  <a:pt x="54312" y="99729"/>
                </a:lnTo>
                <a:lnTo>
                  <a:pt x="55434" y="102326"/>
                </a:lnTo>
                <a:lnTo>
                  <a:pt x="55061" y="102759"/>
                </a:lnTo>
                <a:lnTo>
                  <a:pt x="54666" y="102823"/>
                </a:lnTo>
                <a:lnTo>
                  <a:pt x="54224" y="102893"/>
                </a:lnTo>
                <a:lnTo>
                  <a:pt x="53884" y="102947"/>
                </a:lnTo>
                <a:lnTo>
                  <a:pt x="53639" y="104803"/>
                </a:lnTo>
                <a:lnTo>
                  <a:pt x="53688" y="105063"/>
                </a:lnTo>
                <a:lnTo>
                  <a:pt x="53825" y="105792"/>
                </a:lnTo>
                <a:lnTo>
                  <a:pt x="54757" y="106720"/>
                </a:lnTo>
                <a:lnTo>
                  <a:pt x="55379" y="107338"/>
                </a:lnTo>
                <a:lnTo>
                  <a:pt x="55009" y="108513"/>
                </a:lnTo>
                <a:lnTo>
                  <a:pt x="56127" y="109749"/>
                </a:lnTo>
                <a:lnTo>
                  <a:pt x="56299" y="110544"/>
                </a:lnTo>
                <a:lnTo>
                  <a:pt x="56005" y="110987"/>
                </a:lnTo>
                <a:lnTo>
                  <a:pt x="53776" y="113775"/>
                </a:lnTo>
                <a:lnTo>
                  <a:pt x="53938" y="114738"/>
                </a:lnTo>
                <a:lnTo>
                  <a:pt x="54026" y="115260"/>
                </a:lnTo>
                <a:lnTo>
                  <a:pt x="53717" y="116004"/>
                </a:lnTo>
                <a:lnTo>
                  <a:pt x="52540" y="116748"/>
                </a:lnTo>
                <a:lnTo>
                  <a:pt x="52604" y="117569"/>
                </a:lnTo>
                <a:lnTo>
                  <a:pt x="52666" y="118357"/>
                </a:lnTo>
                <a:lnTo>
                  <a:pt x="51240" y="119102"/>
                </a:lnTo>
                <a:lnTo>
                  <a:pt x="51014" y="119784"/>
                </a:lnTo>
                <a:lnTo>
                  <a:pt x="51461" y="122222"/>
                </a:lnTo>
                <a:lnTo>
                  <a:pt x="51932" y="124608"/>
                </a:lnTo>
                <a:lnTo>
                  <a:pt x="50754" y="125909"/>
                </a:lnTo>
                <a:lnTo>
                  <a:pt x="50756" y="126467"/>
                </a:lnTo>
                <a:lnTo>
                  <a:pt x="52463" y="126524"/>
                </a:lnTo>
                <a:lnTo>
                  <a:pt x="52494" y="127824"/>
                </a:lnTo>
                <a:lnTo>
                  <a:pt x="53302" y="128133"/>
                </a:lnTo>
                <a:lnTo>
                  <a:pt x="54170" y="129183"/>
                </a:lnTo>
                <a:lnTo>
                  <a:pt x="56093" y="128746"/>
                </a:lnTo>
                <a:lnTo>
                  <a:pt x="56307" y="129006"/>
                </a:lnTo>
                <a:lnTo>
                  <a:pt x="56652" y="129427"/>
                </a:lnTo>
                <a:lnTo>
                  <a:pt x="57275" y="130910"/>
                </a:lnTo>
                <a:lnTo>
                  <a:pt x="58394" y="131897"/>
                </a:lnTo>
                <a:lnTo>
                  <a:pt x="57960" y="133074"/>
                </a:lnTo>
                <a:lnTo>
                  <a:pt x="58646" y="134340"/>
                </a:lnTo>
                <a:lnTo>
                  <a:pt x="59267" y="135486"/>
                </a:lnTo>
                <a:lnTo>
                  <a:pt x="59659" y="135534"/>
                </a:lnTo>
                <a:lnTo>
                  <a:pt x="59923" y="135566"/>
                </a:lnTo>
                <a:lnTo>
                  <a:pt x="60259" y="135607"/>
                </a:lnTo>
                <a:lnTo>
                  <a:pt x="60416" y="135795"/>
                </a:lnTo>
                <a:lnTo>
                  <a:pt x="60881" y="136350"/>
                </a:lnTo>
                <a:lnTo>
                  <a:pt x="60510" y="137216"/>
                </a:lnTo>
                <a:lnTo>
                  <a:pt x="60760" y="138515"/>
                </a:lnTo>
                <a:lnTo>
                  <a:pt x="62249" y="139626"/>
                </a:lnTo>
                <a:lnTo>
                  <a:pt x="63371" y="142843"/>
                </a:lnTo>
                <a:lnTo>
                  <a:pt x="62289" y="144640"/>
                </a:lnTo>
                <a:lnTo>
                  <a:pt x="61206" y="146435"/>
                </a:lnTo>
                <a:lnTo>
                  <a:pt x="60835" y="147737"/>
                </a:lnTo>
                <a:lnTo>
                  <a:pt x="61000" y="148284"/>
                </a:lnTo>
                <a:lnTo>
                  <a:pt x="61209" y="148973"/>
                </a:lnTo>
                <a:lnTo>
                  <a:pt x="60956" y="149408"/>
                </a:lnTo>
                <a:lnTo>
                  <a:pt x="60776" y="149717"/>
                </a:lnTo>
                <a:lnTo>
                  <a:pt x="60371" y="149717"/>
                </a:lnTo>
                <a:lnTo>
                  <a:pt x="60197" y="149718"/>
                </a:lnTo>
                <a:lnTo>
                  <a:pt x="59784" y="149718"/>
                </a:lnTo>
                <a:lnTo>
                  <a:pt x="59535" y="148729"/>
                </a:lnTo>
                <a:lnTo>
                  <a:pt x="58729" y="148916"/>
                </a:lnTo>
                <a:lnTo>
                  <a:pt x="57370" y="152755"/>
                </a:lnTo>
                <a:lnTo>
                  <a:pt x="57496" y="153218"/>
                </a:lnTo>
                <a:lnTo>
                  <a:pt x="57557" y="153435"/>
                </a:lnTo>
                <a:lnTo>
                  <a:pt x="58507" y="154519"/>
                </a:lnTo>
                <a:lnTo>
                  <a:pt x="59234" y="155351"/>
                </a:lnTo>
                <a:lnTo>
                  <a:pt x="58368" y="156591"/>
                </a:lnTo>
                <a:lnTo>
                  <a:pt x="58822" y="157126"/>
                </a:lnTo>
                <a:lnTo>
                  <a:pt x="60848" y="157946"/>
                </a:lnTo>
                <a:lnTo>
                  <a:pt x="60851" y="158690"/>
                </a:lnTo>
                <a:lnTo>
                  <a:pt x="61371" y="159480"/>
                </a:lnTo>
                <a:lnTo>
                  <a:pt x="61895" y="160273"/>
                </a:lnTo>
                <a:lnTo>
                  <a:pt x="61998" y="160430"/>
                </a:lnTo>
                <a:lnTo>
                  <a:pt x="61973" y="161215"/>
                </a:lnTo>
                <a:lnTo>
                  <a:pt x="61911" y="161969"/>
                </a:lnTo>
                <a:lnTo>
                  <a:pt x="62655" y="163265"/>
                </a:lnTo>
                <a:lnTo>
                  <a:pt x="63402" y="164565"/>
                </a:lnTo>
                <a:lnTo>
                  <a:pt x="63440" y="164739"/>
                </a:lnTo>
                <a:lnTo>
                  <a:pt x="63716" y="166050"/>
                </a:lnTo>
                <a:lnTo>
                  <a:pt x="61486" y="167911"/>
                </a:lnTo>
                <a:lnTo>
                  <a:pt x="61986" y="170880"/>
                </a:lnTo>
                <a:lnTo>
                  <a:pt x="61491" y="171500"/>
                </a:lnTo>
                <a:lnTo>
                  <a:pt x="58948" y="171567"/>
                </a:lnTo>
                <a:lnTo>
                  <a:pt x="57833" y="172250"/>
                </a:lnTo>
                <a:lnTo>
                  <a:pt x="55787" y="173429"/>
                </a:lnTo>
                <a:lnTo>
                  <a:pt x="56661" y="176028"/>
                </a:lnTo>
                <a:lnTo>
                  <a:pt x="56042" y="177762"/>
                </a:lnTo>
                <a:lnTo>
                  <a:pt x="56870" y="179680"/>
                </a:lnTo>
                <a:lnTo>
                  <a:pt x="57163" y="180359"/>
                </a:lnTo>
                <a:lnTo>
                  <a:pt x="57208" y="180648"/>
                </a:lnTo>
                <a:lnTo>
                  <a:pt x="57476" y="182339"/>
                </a:lnTo>
                <a:lnTo>
                  <a:pt x="58039" y="186299"/>
                </a:lnTo>
                <a:lnTo>
                  <a:pt x="58027" y="186476"/>
                </a:lnTo>
                <a:lnTo>
                  <a:pt x="57857" y="189086"/>
                </a:lnTo>
                <a:lnTo>
                  <a:pt x="58301" y="195026"/>
                </a:lnTo>
                <a:lnTo>
                  <a:pt x="58565" y="195538"/>
                </a:lnTo>
                <a:lnTo>
                  <a:pt x="58910" y="196203"/>
                </a:lnTo>
                <a:lnTo>
                  <a:pt x="59295" y="196944"/>
                </a:lnTo>
                <a:lnTo>
                  <a:pt x="59170" y="197449"/>
                </a:lnTo>
                <a:lnTo>
                  <a:pt x="59110" y="197686"/>
                </a:lnTo>
                <a:lnTo>
                  <a:pt x="58024" y="196717"/>
                </a:lnTo>
                <a:lnTo>
                  <a:pt x="57671" y="196403"/>
                </a:lnTo>
                <a:lnTo>
                  <a:pt x="57310" y="196081"/>
                </a:lnTo>
                <a:lnTo>
                  <a:pt x="56938" y="196576"/>
                </a:lnTo>
                <a:lnTo>
                  <a:pt x="57449" y="197942"/>
                </a:lnTo>
                <a:lnTo>
                  <a:pt x="58371" y="200412"/>
                </a:lnTo>
                <a:lnTo>
                  <a:pt x="58543" y="201323"/>
                </a:lnTo>
                <a:lnTo>
                  <a:pt x="58745" y="202392"/>
                </a:lnTo>
                <a:lnTo>
                  <a:pt x="57692" y="202827"/>
                </a:lnTo>
                <a:lnTo>
                  <a:pt x="58130" y="205241"/>
                </a:lnTo>
                <a:lnTo>
                  <a:pt x="57821" y="206603"/>
                </a:lnTo>
                <a:lnTo>
                  <a:pt x="58010" y="206902"/>
                </a:lnTo>
                <a:lnTo>
                  <a:pt x="58153" y="207131"/>
                </a:lnTo>
                <a:lnTo>
                  <a:pt x="58753" y="208086"/>
                </a:lnTo>
                <a:lnTo>
                  <a:pt x="57454" y="209389"/>
                </a:lnTo>
                <a:lnTo>
                  <a:pt x="57073" y="211194"/>
                </a:lnTo>
                <a:lnTo>
                  <a:pt x="57024" y="211433"/>
                </a:lnTo>
                <a:lnTo>
                  <a:pt x="57151" y="214651"/>
                </a:lnTo>
                <a:lnTo>
                  <a:pt x="57836" y="217005"/>
                </a:lnTo>
                <a:lnTo>
                  <a:pt x="58086" y="217869"/>
                </a:lnTo>
                <a:lnTo>
                  <a:pt x="57578" y="218222"/>
                </a:lnTo>
                <a:lnTo>
                  <a:pt x="57282" y="218426"/>
                </a:lnTo>
                <a:lnTo>
                  <a:pt x="56181" y="218489"/>
                </a:lnTo>
                <a:lnTo>
                  <a:pt x="55088" y="218549"/>
                </a:lnTo>
                <a:lnTo>
                  <a:pt x="53809" y="218619"/>
                </a:lnTo>
                <a:lnTo>
                  <a:pt x="52571" y="219241"/>
                </a:lnTo>
                <a:lnTo>
                  <a:pt x="53129" y="220168"/>
                </a:lnTo>
                <a:lnTo>
                  <a:pt x="52573" y="220788"/>
                </a:lnTo>
                <a:lnTo>
                  <a:pt x="53070" y="221345"/>
                </a:lnTo>
                <a:lnTo>
                  <a:pt x="53011" y="223450"/>
                </a:lnTo>
                <a:lnTo>
                  <a:pt x="53510" y="225894"/>
                </a:lnTo>
                <a:lnTo>
                  <a:pt x="54010" y="228339"/>
                </a:lnTo>
                <a:lnTo>
                  <a:pt x="54106" y="228463"/>
                </a:lnTo>
                <a:lnTo>
                  <a:pt x="54880" y="229450"/>
                </a:lnTo>
                <a:lnTo>
                  <a:pt x="54823" y="232732"/>
                </a:lnTo>
                <a:lnTo>
                  <a:pt x="55444" y="233412"/>
                </a:lnTo>
                <a:lnTo>
                  <a:pt x="56064" y="233492"/>
                </a:lnTo>
                <a:lnTo>
                  <a:pt x="56374" y="233533"/>
                </a:lnTo>
                <a:lnTo>
                  <a:pt x="56517" y="233859"/>
                </a:lnTo>
                <a:lnTo>
                  <a:pt x="57066" y="235149"/>
                </a:lnTo>
                <a:lnTo>
                  <a:pt x="57100" y="235460"/>
                </a:lnTo>
                <a:lnTo>
                  <a:pt x="57244" y="236735"/>
                </a:lnTo>
                <a:lnTo>
                  <a:pt x="56227" y="237109"/>
                </a:lnTo>
                <a:lnTo>
                  <a:pt x="56056" y="237170"/>
                </a:lnTo>
                <a:lnTo>
                  <a:pt x="56109" y="238741"/>
                </a:lnTo>
                <a:lnTo>
                  <a:pt x="56090" y="239014"/>
                </a:lnTo>
                <a:lnTo>
                  <a:pt x="56661" y="240998"/>
                </a:lnTo>
                <a:lnTo>
                  <a:pt x="56883" y="241766"/>
                </a:lnTo>
                <a:lnTo>
                  <a:pt x="56641" y="242576"/>
                </a:lnTo>
                <a:lnTo>
                  <a:pt x="56512" y="243006"/>
                </a:lnTo>
                <a:lnTo>
                  <a:pt x="56647" y="243179"/>
                </a:lnTo>
                <a:lnTo>
                  <a:pt x="57382" y="244119"/>
                </a:lnTo>
                <a:lnTo>
                  <a:pt x="57073" y="245295"/>
                </a:lnTo>
                <a:lnTo>
                  <a:pt x="58193" y="247335"/>
                </a:lnTo>
                <a:lnTo>
                  <a:pt x="58078" y="247522"/>
                </a:lnTo>
                <a:lnTo>
                  <a:pt x="57697" y="248142"/>
                </a:lnTo>
                <a:lnTo>
                  <a:pt x="58256" y="248575"/>
                </a:lnTo>
                <a:lnTo>
                  <a:pt x="60550" y="249685"/>
                </a:lnTo>
                <a:lnTo>
                  <a:pt x="59748" y="250491"/>
                </a:lnTo>
                <a:lnTo>
                  <a:pt x="60642" y="251289"/>
                </a:lnTo>
                <a:lnTo>
                  <a:pt x="61546" y="252097"/>
                </a:lnTo>
                <a:lnTo>
                  <a:pt x="63219" y="250980"/>
                </a:lnTo>
                <a:lnTo>
                  <a:pt x="63553" y="253017"/>
                </a:lnTo>
                <a:lnTo>
                  <a:pt x="63595" y="253269"/>
                </a:lnTo>
                <a:lnTo>
                  <a:pt x="64110" y="253073"/>
                </a:lnTo>
                <a:lnTo>
                  <a:pt x="64678" y="252856"/>
                </a:lnTo>
                <a:lnTo>
                  <a:pt x="64895" y="252772"/>
                </a:lnTo>
                <a:lnTo>
                  <a:pt x="65260" y="253448"/>
                </a:lnTo>
                <a:lnTo>
                  <a:pt x="64591" y="256116"/>
                </a:lnTo>
                <a:lnTo>
                  <a:pt x="64839" y="257292"/>
                </a:lnTo>
                <a:lnTo>
                  <a:pt x="62673" y="258657"/>
                </a:lnTo>
                <a:lnTo>
                  <a:pt x="62902" y="258943"/>
                </a:lnTo>
                <a:lnTo>
                  <a:pt x="63417" y="259586"/>
                </a:lnTo>
                <a:lnTo>
                  <a:pt x="62488" y="260268"/>
                </a:lnTo>
                <a:lnTo>
                  <a:pt x="62490" y="261134"/>
                </a:lnTo>
                <a:lnTo>
                  <a:pt x="61581" y="261339"/>
                </a:lnTo>
                <a:lnTo>
                  <a:pt x="61375" y="261384"/>
                </a:lnTo>
                <a:lnTo>
                  <a:pt x="61252" y="262066"/>
                </a:lnTo>
                <a:lnTo>
                  <a:pt x="61505" y="262462"/>
                </a:lnTo>
                <a:lnTo>
                  <a:pt x="62557" y="264107"/>
                </a:lnTo>
                <a:lnTo>
                  <a:pt x="62002" y="266213"/>
                </a:lnTo>
                <a:lnTo>
                  <a:pt x="62436" y="266831"/>
                </a:lnTo>
                <a:lnTo>
                  <a:pt x="64297" y="267261"/>
                </a:lnTo>
                <a:lnTo>
                  <a:pt x="64704" y="268218"/>
                </a:lnTo>
                <a:lnTo>
                  <a:pt x="65665" y="270477"/>
                </a:lnTo>
                <a:lnTo>
                  <a:pt x="67588" y="271032"/>
                </a:lnTo>
                <a:lnTo>
                  <a:pt x="66102" y="272211"/>
                </a:lnTo>
                <a:lnTo>
                  <a:pt x="66219" y="272964"/>
                </a:lnTo>
                <a:lnTo>
                  <a:pt x="67737" y="274052"/>
                </a:lnTo>
                <a:lnTo>
                  <a:pt x="68026" y="274251"/>
                </a:lnTo>
                <a:lnTo>
                  <a:pt x="68517" y="275463"/>
                </a:lnTo>
                <a:lnTo>
                  <a:pt x="67969" y="277904"/>
                </a:lnTo>
                <a:lnTo>
                  <a:pt x="68245" y="278336"/>
                </a:lnTo>
                <a:lnTo>
                  <a:pt x="70268" y="281492"/>
                </a:lnTo>
                <a:lnTo>
                  <a:pt x="69091" y="281864"/>
                </a:lnTo>
                <a:lnTo>
                  <a:pt x="68180" y="281217"/>
                </a:lnTo>
                <a:lnTo>
                  <a:pt x="67788" y="280937"/>
                </a:lnTo>
                <a:lnTo>
                  <a:pt x="67292" y="281434"/>
                </a:lnTo>
                <a:lnTo>
                  <a:pt x="69778" y="285082"/>
                </a:lnTo>
                <a:lnTo>
                  <a:pt x="69964" y="285764"/>
                </a:lnTo>
                <a:lnTo>
                  <a:pt x="69725" y="286047"/>
                </a:lnTo>
                <a:lnTo>
                  <a:pt x="69284" y="286570"/>
                </a:lnTo>
                <a:lnTo>
                  <a:pt x="69367" y="286789"/>
                </a:lnTo>
                <a:lnTo>
                  <a:pt x="69470" y="287066"/>
                </a:lnTo>
                <a:lnTo>
                  <a:pt x="67217" y="287715"/>
                </a:lnTo>
                <a:lnTo>
                  <a:pt x="65222" y="287857"/>
                </a:lnTo>
                <a:lnTo>
                  <a:pt x="63181" y="287906"/>
                </a:lnTo>
                <a:lnTo>
                  <a:pt x="61249" y="287766"/>
                </a:lnTo>
                <a:lnTo>
                  <a:pt x="58467" y="287692"/>
                </a:lnTo>
                <a:lnTo>
                  <a:pt x="57158" y="286881"/>
                </a:lnTo>
                <a:lnTo>
                  <a:pt x="56338" y="286245"/>
                </a:lnTo>
                <a:lnTo>
                  <a:pt x="54141" y="286485"/>
                </a:lnTo>
                <a:lnTo>
                  <a:pt x="51963" y="287475"/>
                </a:lnTo>
                <a:lnTo>
                  <a:pt x="50326" y="288591"/>
                </a:lnTo>
                <a:lnTo>
                  <a:pt x="48969" y="288951"/>
                </a:lnTo>
                <a:lnTo>
                  <a:pt x="47414" y="289270"/>
                </a:lnTo>
                <a:lnTo>
                  <a:pt x="45767" y="289404"/>
                </a:lnTo>
                <a:lnTo>
                  <a:pt x="44117" y="289630"/>
                </a:lnTo>
                <a:lnTo>
                  <a:pt x="43089" y="290450"/>
                </a:lnTo>
                <a:lnTo>
                  <a:pt x="42834" y="291814"/>
                </a:lnTo>
                <a:lnTo>
                  <a:pt x="42639" y="292942"/>
                </a:lnTo>
                <a:lnTo>
                  <a:pt x="41756" y="293853"/>
                </a:lnTo>
                <a:lnTo>
                  <a:pt x="39992" y="294458"/>
                </a:lnTo>
                <a:lnTo>
                  <a:pt x="38553" y="295570"/>
                </a:lnTo>
                <a:lnTo>
                  <a:pt x="37554" y="296904"/>
                </a:lnTo>
                <a:lnTo>
                  <a:pt x="37219" y="297802"/>
                </a:lnTo>
                <a:lnTo>
                  <a:pt x="37019" y="299023"/>
                </a:lnTo>
                <a:lnTo>
                  <a:pt x="36787" y="299872"/>
                </a:lnTo>
                <a:lnTo>
                  <a:pt x="35849" y="300925"/>
                </a:lnTo>
                <a:lnTo>
                  <a:pt x="34872" y="301697"/>
                </a:lnTo>
                <a:lnTo>
                  <a:pt x="33857" y="302189"/>
                </a:lnTo>
                <a:lnTo>
                  <a:pt x="32698" y="302593"/>
                </a:lnTo>
                <a:lnTo>
                  <a:pt x="31601" y="302665"/>
                </a:lnTo>
                <a:lnTo>
                  <a:pt x="30363" y="302555"/>
                </a:lnTo>
                <a:lnTo>
                  <a:pt x="29411" y="302539"/>
                </a:lnTo>
                <a:lnTo>
                  <a:pt x="28077" y="302516"/>
                </a:lnTo>
                <a:lnTo>
                  <a:pt x="25431" y="302768"/>
                </a:lnTo>
                <a:lnTo>
                  <a:pt x="22686" y="303021"/>
                </a:lnTo>
                <a:lnTo>
                  <a:pt x="20125" y="303599"/>
                </a:lnTo>
                <a:lnTo>
                  <a:pt x="17589" y="304830"/>
                </a:lnTo>
                <a:lnTo>
                  <a:pt x="15220" y="306854"/>
                </a:lnTo>
                <a:lnTo>
                  <a:pt x="13483" y="309189"/>
                </a:lnTo>
                <a:lnTo>
                  <a:pt x="12507" y="312397"/>
                </a:lnTo>
                <a:lnTo>
                  <a:pt x="11945" y="313955"/>
                </a:lnTo>
                <a:lnTo>
                  <a:pt x="9718" y="317379"/>
                </a:lnTo>
                <a:lnTo>
                  <a:pt x="8380" y="319660"/>
                </a:lnTo>
                <a:lnTo>
                  <a:pt x="7026" y="321143"/>
                </a:lnTo>
                <a:lnTo>
                  <a:pt x="5229" y="322545"/>
                </a:lnTo>
                <a:lnTo>
                  <a:pt x="3053" y="323487"/>
                </a:lnTo>
                <a:lnTo>
                  <a:pt x="1416" y="324603"/>
                </a:lnTo>
                <a:lnTo>
                  <a:pt x="461" y="326078"/>
                </a:lnTo>
                <a:lnTo>
                  <a:pt x="180" y="327141"/>
                </a:lnTo>
                <a:lnTo>
                  <a:pt x="2852" y="331222"/>
                </a:lnTo>
                <a:lnTo>
                  <a:pt x="3785" y="333698"/>
                </a:lnTo>
                <a:lnTo>
                  <a:pt x="3983" y="333984"/>
                </a:lnTo>
                <a:lnTo>
                  <a:pt x="5152" y="335676"/>
                </a:lnTo>
                <a:lnTo>
                  <a:pt x="6016" y="336432"/>
                </a:lnTo>
                <a:lnTo>
                  <a:pt x="7200" y="337469"/>
                </a:lnTo>
                <a:lnTo>
                  <a:pt x="10368" y="342354"/>
                </a:lnTo>
                <a:lnTo>
                  <a:pt x="11307" y="347431"/>
                </a:lnTo>
                <a:lnTo>
                  <a:pt x="13029" y="351356"/>
                </a:lnTo>
                <a:lnTo>
                  <a:pt x="14728" y="355228"/>
                </a:lnTo>
                <a:lnTo>
                  <a:pt x="14322" y="357381"/>
                </a:lnTo>
                <a:lnTo>
                  <a:pt x="14237" y="357829"/>
                </a:lnTo>
                <a:lnTo>
                  <a:pt x="15233" y="359562"/>
                </a:lnTo>
                <a:lnTo>
                  <a:pt x="15728" y="360427"/>
                </a:lnTo>
                <a:lnTo>
                  <a:pt x="15468" y="360880"/>
                </a:lnTo>
                <a:lnTo>
                  <a:pt x="14554" y="362473"/>
                </a:lnTo>
                <a:lnTo>
                  <a:pt x="17068" y="365369"/>
                </a:lnTo>
                <a:lnTo>
                  <a:pt x="18716" y="367265"/>
                </a:lnTo>
                <a:lnTo>
                  <a:pt x="19707" y="368408"/>
                </a:lnTo>
                <a:lnTo>
                  <a:pt x="19895" y="369152"/>
                </a:lnTo>
                <a:lnTo>
                  <a:pt x="19631" y="369680"/>
                </a:lnTo>
                <a:lnTo>
                  <a:pt x="19277" y="370392"/>
                </a:lnTo>
                <a:lnTo>
                  <a:pt x="19651" y="371939"/>
                </a:lnTo>
                <a:lnTo>
                  <a:pt x="18807" y="373513"/>
                </a:lnTo>
                <a:lnTo>
                  <a:pt x="18788" y="374542"/>
                </a:lnTo>
                <a:lnTo>
                  <a:pt x="19190" y="375462"/>
                </a:lnTo>
                <a:lnTo>
                  <a:pt x="19411" y="375966"/>
                </a:lnTo>
                <a:lnTo>
                  <a:pt x="19040" y="377267"/>
                </a:lnTo>
                <a:lnTo>
                  <a:pt x="19545" y="378371"/>
                </a:lnTo>
                <a:lnTo>
                  <a:pt x="20284" y="379990"/>
                </a:lnTo>
                <a:lnTo>
                  <a:pt x="22519" y="382896"/>
                </a:lnTo>
                <a:lnTo>
                  <a:pt x="22831" y="383949"/>
                </a:lnTo>
                <a:lnTo>
                  <a:pt x="21845" y="385368"/>
                </a:lnTo>
                <a:lnTo>
                  <a:pt x="22096" y="388596"/>
                </a:lnTo>
                <a:lnTo>
                  <a:pt x="23979" y="391110"/>
                </a:lnTo>
                <a:lnTo>
                  <a:pt x="25199" y="392739"/>
                </a:lnTo>
                <a:lnTo>
                  <a:pt x="28613" y="396138"/>
                </a:lnTo>
                <a:lnTo>
                  <a:pt x="29050" y="397935"/>
                </a:lnTo>
                <a:lnTo>
                  <a:pt x="28993" y="401528"/>
                </a:lnTo>
                <a:lnTo>
                  <a:pt x="31663" y="405486"/>
                </a:lnTo>
                <a:lnTo>
                  <a:pt x="32477" y="410192"/>
                </a:lnTo>
                <a:lnTo>
                  <a:pt x="35325" y="410063"/>
                </a:lnTo>
                <a:lnTo>
                  <a:pt x="35697" y="409628"/>
                </a:lnTo>
                <a:lnTo>
                  <a:pt x="35880" y="407709"/>
                </a:lnTo>
                <a:lnTo>
                  <a:pt x="36681" y="405477"/>
                </a:lnTo>
                <a:lnTo>
                  <a:pt x="36516" y="404720"/>
                </a:lnTo>
                <a:lnTo>
                  <a:pt x="36182" y="403186"/>
                </a:lnTo>
                <a:lnTo>
                  <a:pt x="34570" y="402198"/>
                </a:lnTo>
                <a:lnTo>
                  <a:pt x="35497" y="401019"/>
                </a:lnTo>
                <a:lnTo>
                  <a:pt x="38097" y="399899"/>
                </a:lnTo>
                <a:lnTo>
                  <a:pt x="38345" y="399152"/>
                </a:lnTo>
                <a:lnTo>
                  <a:pt x="38468" y="398782"/>
                </a:lnTo>
                <a:lnTo>
                  <a:pt x="39706" y="398410"/>
                </a:lnTo>
                <a:lnTo>
                  <a:pt x="40015" y="397975"/>
                </a:lnTo>
                <a:lnTo>
                  <a:pt x="39866" y="397604"/>
                </a:lnTo>
                <a:lnTo>
                  <a:pt x="39518" y="396737"/>
                </a:lnTo>
                <a:lnTo>
                  <a:pt x="39766" y="395988"/>
                </a:lnTo>
                <a:lnTo>
                  <a:pt x="39887" y="395622"/>
                </a:lnTo>
                <a:lnTo>
                  <a:pt x="39266" y="394260"/>
                </a:lnTo>
                <a:lnTo>
                  <a:pt x="39446" y="393463"/>
                </a:lnTo>
                <a:lnTo>
                  <a:pt x="39573" y="392898"/>
                </a:lnTo>
                <a:lnTo>
                  <a:pt x="41245" y="392150"/>
                </a:lnTo>
                <a:lnTo>
                  <a:pt x="41117" y="389922"/>
                </a:lnTo>
                <a:lnTo>
                  <a:pt x="40581" y="388651"/>
                </a:lnTo>
                <a:lnTo>
                  <a:pt x="40123" y="387569"/>
                </a:lnTo>
                <a:lnTo>
                  <a:pt x="40492" y="386329"/>
                </a:lnTo>
                <a:lnTo>
                  <a:pt x="40180" y="385154"/>
                </a:lnTo>
                <a:lnTo>
                  <a:pt x="40983" y="383479"/>
                </a:lnTo>
                <a:lnTo>
                  <a:pt x="43212" y="381741"/>
                </a:lnTo>
                <a:lnTo>
                  <a:pt x="41796" y="377908"/>
                </a:lnTo>
                <a:lnTo>
                  <a:pt x="41657" y="377532"/>
                </a:lnTo>
                <a:lnTo>
                  <a:pt x="42024" y="375335"/>
                </a:lnTo>
                <a:lnTo>
                  <a:pt x="42332" y="373505"/>
                </a:lnTo>
                <a:lnTo>
                  <a:pt x="41676" y="372665"/>
                </a:lnTo>
                <a:lnTo>
                  <a:pt x="41464" y="372369"/>
                </a:lnTo>
                <a:lnTo>
                  <a:pt x="41523" y="371525"/>
                </a:lnTo>
                <a:lnTo>
                  <a:pt x="43256" y="370158"/>
                </a:lnTo>
                <a:lnTo>
                  <a:pt x="43488" y="370680"/>
                </a:lnTo>
                <a:lnTo>
                  <a:pt x="44758" y="370881"/>
                </a:lnTo>
                <a:lnTo>
                  <a:pt x="45879" y="371139"/>
                </a:lnTo>
                <a:lnTo>
                  <a:pt x="47126" y="371535"/>
                </a:lnTo>
                <a:lnTo>
                  <a:pt x="47555" y="371770"/>
                </a:lnTo>
                <a:lnTo>
                  <a:pt x="48392" y="372357"/>
                </a:lnTo>
                <a:lnTo>
                  <a:pt x="49334" y="373024"/>
                </a:lnTo>
                <a:lnTo>
                  <a:pt x="50517" y="373302"/>
                </a:lnTo>
                <a:lnTo>
                  <a:pt x="51255" y="373054"/>
                </a:lnTo>
                <a:lnTo>
                  <a:pt x="52273" y="372573"/>
                </a:lnTo>
                <a:lnTo>
                  <a:pt x="53485" y="372328"/>
                </a:lnTo>
                <a:lnTo>
                  <a:pt x="56714" y="372947"/>
                </a:lnTo>
                <a:lnTo>
                  <a:pt x="57102" y="373065"/>
                </a:lnTo>
                <a:lnTo>
                  <a:pt x="57964" y="373225"/>
                </a:lnTo>
                <a:lnTo>
                  <a:pt x="58739" y="373482"/>
                </a:lnTo>
                <a:lnTo>
                  <a:pt x="61214" y="374040"/>
                </a:lnTo>
                <a:lnTo>
                  <a:pt x="62202" y="374512"/>
                </a:lnTo>
                <a:lnTo>
                  <a:pt x="63750" y="375143"/>
                </a:lnTo>
                <a:lnTo>
                  <a:pt x="65211" y="375909"/>
                </a:lnTo>
                <a:lnTo>
                  <a:pt x="66906" y="376774"/>
                </a:lnTo>
                <a:lnTo>
                  <a:pt x="69158" y="378204"/>
                </a:lnTo>
                <a:lnTo>
                  <a:pt x="69864" y="378811"/>
                </a:lnTo>
                <a:lnTo>
                  <a:pt x="70762" y="379575"/>
                </a:lnTo>
                <a:lnTo>
                  <a:pt x="71511" y="380297"/>
                </a:lnTo>
                <a:lnTo>
                  <a:pt x="72989" y="381452"/>
                </a:lnTo>
                <a:lnTo>
                  <a:pt x="73713" y="382253"/>
                </a:lnTo>
                <a:lnTo>
                  <a:pt x="74869" y="383211"/>
                </a:lnTo>
                <a:lnTo>
                  <a:pt x="75875" y="384053"/>
                </a:lnTo>
                <a:lnTo>
                  <a:pt x="76560" y="384699"/>
                </a:lnTo>
                <a:lnTo>
                  <a:pt x="77440" y="385247"/>
                </a:lnTo>
                <a:lnTo>
                  <a:pt x="77845" y="385600"/>
                </a:lnTo>
                <a:lnTo>
                  <a:pt x="78380" y="386205"/>
                </a:lnTo>
                <a:lnTo>
                  <a:pt x="79211" y="387181"/>
                </a:lnTo>
                <a:lnTo>
                  <a:pt x="80044" y="387945"/>
                </a:lnTo>
                <a:lnTo>
                  <a:pt x="80666" y="388414"/>
                </a:lnTo>
                <a:lnTo>
                  <a:pt x="81606" y="389372"/>
                </a:lnTo>
                <a:lnTo>
                  <a:pt x="82147" y="389466"/>
                </a:lnTo>
                <a:lnTo>
                  <a:pt x="83804" y="389037"/>
                </a:lnTo>
                <a:lnTo>
                  <a:pt x="86467" y="388661"/>
                </a:lnTo>
                <a:lnTo>
                  <a:pt x="88400" y="389864"/>
                </a:lnTo>
                <a:lnTo>
                  <a:pt x="89154" y="390334"/>
                </a:lnTo>
                <a:lnTo>
                  <a:pt x="91924" y="392059"/>
                </a:lnTo>
                <a:lnTo>
                  <a:pt x="92916" y="392304"/>
                </a:lnTo>
                <a:lnTo>
                  <a:pt x="93691" y="392128"/>
                </a:lnTo>
                <a:lnTo>
                  <a:pt x="94278" y="391993"/>
                </a:lnTo>
                <a:lnTo>
                  <a:pt x="97037" y="389430"/>
                </a:lnTo>
                <a:lnTo>
                  <a:pt x="98796" y="388455"/>
                </a:lnTo>
                <a:lnTo>
                  <a:pt x="100655" y="388327"/>
                </a:lnTo>
                <a:lnTo>
                  <a:pt x="102410" y="390438"/>
                </a:lnTo>
                <a:lnTo>
                  <a:pt x="102514" y="390563"/>
                </a:lnTo>
                <a:lnTo>
                  <a:pt x="102765" y="390864"/>
                </a:lnTo>
                <a:lnTo>
                  <a:pt x="103695" y="390924"/>
                </a:lnTo>
                <a:lnTo>
                  <a:pt x="106171" y="389743"/>
                </a:lnTo>
                <a:lnTo>
                  <a:pt x="109457" y="391905"/>
                </a:lnTo>
                <a:lnTo>
                  <a:pt x="109765" y="391720"/>
                </a:lnTo>
                <a:lnTo>
                  <a:pt x="110386" y="391346"/>
                </a:lnTo>
                <a:lnTo>
                  <a:pt x="111251" y="389302"/>
                </a:lnTo>
                <a:lnTo>
                  <a:pt x="112740" y="390167"/>
                </a:lnTo>
                <a:lnTo>
                  <a:pt x="114040" y="390164"/>
                </a:lnTo>
                <a:lnTo>
                  <a:pt x="113756" y="388941"/>
                </a:lnTo>
                <a:lnTo>
                  <a:pt x="113291" y="386943"/>
                </a:lnTo>
                <a:lnTo>
                  <a:pt x="113601" y="386200"/>
                </a:lnTo>
                <a:lnTo>
                  <a:pt x="115088" y="386506"/>
                </a:lnTo>
                <a:lnTo>
                  <a:pt x="115151" y="385765"/>
                </a:lnTo>
                <a:lnTo>
                  <a:pt x="115005" y="385625"/>
                </a:lnTo>
                <a:lnTo>
                  <a:pt x="113164" y="383847"/>
                </a:lnTo>
                <a:lnTo>
                  <a:pt x="111799" y="380691"/>
                </a:lnTo>
                <a:lnTo>
                  <a:pt x="111373" y="380418"/>
                </a:lnTo>
                <a:lnTo>
                  <a:pt x="110744" y="380013"/>
                </a:lnTo>
                <a:lnTo>
                  <a:pt x="110492" y="379468"/>
                </a:lnTo>
                <a:lnTo>
                  <a:pt x="109997" y="378402"/>
                </a:lnTo>
                <a:lnTo>
                  <a:pt x="108715" y="377534"/>
                </a:lnTo>
                <a:lnTo>
                  <a:pt x="108263" y="377228"/>
                </a:lnTo>
                <a:lnTo>
                  <a:pt x="107085" y="377169"/>
                </a:lnTo>
                <a:lnTo>
                  <a:pt x="107040" y="376486"/>
                </a:lnTo>
                <a:lnTo>
                  <a:pt x="107021" y="376178"/>
                </a:lnTo>
                <a:lnTo>
                  <a:pt x="107886" y="374566"/>
                </a:lnTo>
                <a:lnTo>
                  <a:pt x="107922" y="373201"/>
                </a:lnTo>
                <a:lnTo>
                  <a:pt x="107961" y="371710"/>
                </a:lnTo>
                <a:lnTo>
                  <a:pt x="110186" y="369502"/>
                </a:lnTo>
                <a:lnTo>
                  <a:pt x="110142" y="369283"/>
                </a:lnTo>
                <a:lnTo>
                  <a:pt x="109841" y="367821"/>
                </a:lnTo>
                <a:lnTo>
                  <a:pt x="111097" y="365828"/>
                </a:lnTo>
                <a:lnTo>
                  <a:pt x="111154" y="363534"/>
                </a:lnTo>
                <a:lnTo>
                  <a:pt x="111380" y="362535"/>
                </a:lnTo>
                <a:lnTo>
                  <a:pt x="111771" y="360810"/>
                </a:lnTo>
                <a:lnTo>
                  <a:pt x="113568" y="359258"/>
                </a:lnTo>
                <a:lnTo>
                  <a:pt x="113878" y="359754"/>
                </a:lnTo>
                <a:lnTo>
                  <a:pt x="114994" y="359937"/>
                </a:lnTo>
                <a:lnTo>
                  <a:pt x="116109" y="359502"/>
                </a:lnTo>
                <a:lnTo>
                  <a:pt x="118149" y="356774"/>
                </a:lnTo>
                <a:lnTo>
                  <a:pt x="120999" y="355841"/>
                </a:lnTo>
                <a:lnTo>
                  <a:pt x="122795" y="354227"/>
                </a:lnTo>
                <a:lnTo>
                  <a:pt x="123537" y="352988"/>
                </a:lnTo>
                <a:lnTo>
                  <a:pt x="124276" y="349022"/>
                </a:lnTo>
                <a:lnTo>
                  <a:pt x="126256" y="347471"/>
                </a:lnTo>
                <a:lnTo>
                  <a:pt x="128359" y="343381"/>
                </a:lnTo>
                <a:lnTo>
                  <a:pt x="131454" y="340588"/>
                </a:lnTo>
                <a:lnTo>
                  <a:pt x="133436" y="340214"/>
                </a:lnTo>
                <a:lnTo>
                  <a:pt x="138755" y="335312"/>
                </a:lnTo>
                <a:lnTo>
                  <a:pt x="140860" y="333978"/>
                </a:lnTo>
                <a:lnTo>
                  <a:pt x="141272" y="333796"/>
                </a:lnTo>
                <a:lnTo>
                  <a:pt x="143010" y="333026"/>
                </a:lnTo>
                <a:lnTo>
                  <a:pt x="145932" y="331500"/>
                </a:lnTo>
                <a:lnTo>
                  <a:pt x="148811" y="329847"/>
                </a:lnTo>
                <a:lnTo>
                  <a:pt x="151087" y="328380"/>
                </a:lnTo>
                <a:lnTo>
                  <a:pt x="152893" y="327437"/>
                </a:lnTo>
                <a:lnTo>
                  <a:pt x="156204" y="326114"/>
                </a:lnTo>
                <a:lnTo>
                  <a:pt x="159001" y="325745"/>
                </a:lnTo>
                <a:lnTo>
                  <a:pt x="160897" y="325823"/>
                </a:lnTo>
                <a:lnTo>
                  <a:pt x="161675" y="326400"/>
                </a:lnTo>
                <a:lnTo>
                  <a:pt x="162069" y="328225"/>
                </a:lnTo>
                <a:lnTo>
                  <a:pt x="162985" y="330719"/>
                </a:lnTo>
                <a:lnTo>
                  <a:pt x="164023" y="331973"/>
                </a:lnTo>
                <a:lnTo>
                  <a:pt x="166783" y="332712"/>
                </a:lnTo>
                <a:lnTo>
                  <a:pt x="169496" y="332599"/>
                </a:lnTo>
                <a:lnTo>
                  <a:pt x="172511" y="332907"/>
                </a:lnTo>
                <a:lnTo>
                  <a:pt x="175098" y="333394"/>
                </a:lnTo>
                <a:lnTo>
                  <a:pt x="176694" y="333992"/>
                </a:lnTo>
                <a:lnTo>
                  <a:pt x="178680" y="335606"/>
                </a:lnTo>
                <a:lnTo>
                  <a:pt x="179892" y="336898"/>
                </a:lnTo>
                <a:lnTo>
                  <a:pt x="180973" y="337766"/>
                </a:lnTo>
                <a:lnTo>
                  <a:pt x="182179" y="337905"/>
                </a:lnTo>
                <a:lnTo>
                  <a:pt x="183940" y="337006"/>
                </a:lnTo>
                <a:lnTo>
                  <a:pt x="184673" y="332074"/>
                </a:lnTo>
                <a:lnTo>
                  <a:pt x="185858" y="331965"/>
                </a:lnTo>
                <a:lnTo>
                  <a:pt x="187716" y="333283"/>
                </a:lnTo>
                <a:lnTo>
                  <a:pt x="188968" y="334273"/>
                </a:lnTo>
                <a:lnTo>
                  <a:pt x="190136" y="335183"/>
                </a:lnTo>
                <a:lnTo>
                  <a:pt x="193483" y="337593"/>
                </a:lnTo>
                <a:lnTo>
                  <a:pt x="191856" y="338783"/>
                </a:lnTo>
                <a:lnTo>
                  <a:pt x="191168" y="339326"/>
                </a:lnTo>
                <a:lnTo>
                  <a:pt x="190937" y="339888"/>
                </a:lnTo>
                <a:lnTo>
                  <a:pt x="196032" y="347252"/>
                </a:lnTo>
                <a:lnTo>
                  <a:pt x="196358" y="347901"/>
                </a:lnTo>
                <a:lnTo>
                  <a:pt x="196786" y="348754"/>
                </a:lnTo>
                <a:lnTo>
                  <a:pt x="198266" y="351707"/>
                </a:lnTo>
                <a:lnTo>
                  <a:pt x="199445" y="352634"/>
                </a:lnTo>
                <a:lnTo>
                  <a:pt x="200588" y="352966"/>
                </a:lnTo>
                <a:lnTo>
                  <a:pt x="200933" y="353066"/>
                </a:lnTo>
                <a:lnTo>
                  <a:pt x="202790" y="352322"/>
                </a:lnTo>
                <a:lnTo>
                  <a:pt x="203106" y="352373"/>
                </a:lnTo>
                <a:lnTo>
                  <a:pt x="204278" y="352567"/>
                </a:lnTo>
                <a:lnTo>
                  <a:pt x="206031" y="353635"/>
                </a:lnTo>
                <a:lnTo>
                  <a:pt x="206510" y="353928"/>
                </a:lnTo>
                <a:lnTo>
                  <a:pt x="206386" y="354301"/>
                </a:lnTo>
                <a:lnTo>
                  <a:pt x="206281" y="354618"/>
                </a:lnTo>
                <a:lnTo>
                  <a:pt x="206016" y="355414"/>
                </a:lnTo>
                <a:lnTo>
                  <a:pt x="204654" y="356840"/>
                </a:lnTo>
                <a:lnTo>
                  <a:pt x="203166" y="357461"/>
                </a:lnTo>
                <a:lnTo>
                  <a:pt x="200875" y="357672"/>
                </a:lnTo>
                <a:lnTo>
                  <a:pt x="200696" y="357688"/>
                </a:lnTo>
                <a:lnTo>
                  <a:pt x="199759" y="357775"/>
                </a:lnTo>
                <a:lnTo>
                  <a:pt x="198643" y="358334"/>
                </a:lnTo>
                <a:lnTo>
                  <a:pt x="200123" y="360126"/>
                </a:lnTo>
                <a:lnTo>
                  <a:pt x="200382" y="360437"/>
                </a:lnTo>
                <a:lnTo>
                  <a:pt x="200197" y="360542"/>
                </a:lnTo>
                <a:lnTo>
                  <a:pt x="198956" y="361245"/>
                </a:lnTo>
                <a:lnTo>
                  <a:pt x="195983" y="361186"/>
                </a:lnTo>
                <a:lnTo>
                  <a:pt x="195177" y="361744"/>
                </a:lnTo>
                <a:lnTo>
                  <a:pt x="194543" y="362972"/>
                </a:lnTo>
                <a:lnTo>
                  <a:pt x="194466" y="363120"/>
                </a:lnTo>
                <a:lnTo>
                  <a:pt x="194250" y="363542"/>
                </a:lnTo>
                <a:lnTo>
                  <a:pt x="196171" y="365274"/>
                </a:lnTo>
                <a:lnTo>
                  <a:pt x="196426" y="365995"/>
                </a:lnTo>
                <a:lnTo>
                  <a:pt x="196544" y="366325"/>
                </a:lnTo>
                <a:lnTo>
                  <a:pt x="196112" y="367813"/>
                </a:lnTo>
                <a:lnTo>
                  <a:pt x="196423" y="369733"/>
                </a:lnTo>
                <a:lnTo>
                  <a:pt x="195957" y="372074"/>
                </a:lnTo>
                <a:lnTo>
                  <a:pt x="195682" y="373449"/>
                </a:lnTo>
                <a:lnTo>
                  <a:pt x="196429" y="377102"/>
                </a:lnTo>
                <a:lnTo>
                  <a:pt x="198411" y="376357"/>
                </a:lnTo>
                <a:lnTo>
                  <a:pt x="200208" y="376293"/>
                </a:lnTo>
                <a:lnTo>
                  <a:pt x="201155" y="376893"/>
                </a:lnTo>
                <a:lnTo>
                  <a:pt x="201572" y="377158"/>
                </a:lnTo>
                <a:lnTo>
                  <a:pt x="202564" y="378829"/>
                </a:lnTo>
                <a:lnTo>
                  <a:pt x="201390" y="381370"/>
                </a:lnTo>
                <a:lnTo>
                  <a:pt x="202385" y="384714"/>
                </a:lnTo>
                <a:lnTo>
                  <a:pt x="202200" y="386449"/>
                </a:lnTo>
                <a:lnTo>
                  <a:pt x="202759" y="388493"/>
                </a:lnTo>
                <a:lnTo>
                  <a:pt x="204311" y="392206"/>
                </a:lnTo>
                <a:lnTo>
                  <a:pt x="205043" y="392237"/>
                </a:lnTo>
                <a:lnTo>
                  <a:pt x="205735" y="392266"/>
                </a:lnTo>
                <a:lnTo>
                  <a:pt x="206160" y="392600"/>
                </a:lnTo>
                <a:lnTo>
                  <a:pt x="206603" y="392947"/>
                </a:lnTo>
                <a:lnTo>
                  <a:pt x="206294" y="393566"/>
                </a:lnTo>
                <a:lnTo>
                  <a:pt x="203693" y="394376"/>
                </a:lnTo>
                <a:lnTo>
                  <a:pt x="203137" y="395615"/>
                </a:lnTo>
                <a:lnTo>
                  <a:pt x="202460" y="395785"/>
                </a:lnTo>
                <a:lnTo>
                  <a:pt x="201402" y="396050"/>
                </a:lnTo>
                <a:lnTo>
                  <a:pt x="201338" y="396217"/>
                </a:lnTo>
                <a:lnTo>
                  <a:pt x="201093" y="396856"/>
                </a:lnTo>
                <a:lnTo>
                  <a:pt x="201876" y="397554"/>
                </a:lnTo>
                <a:lnTo>
                  <a:pt x="202270" y="397908"/>
                </a:lnTo>
                <a:lnTo>
                  <a:pt x="202766" y="397844"/>
                </a:lnTo>
                <a:lnTo>
                  <a:pt x="203259" y="398289"/>
                </a:lnTo>
                <a:lnTo>
                  <a:pt x="203449" y="398460"/>
                </a:lnTo>
                <a:lnTo>
                  <a:pt x="204688" y="399577"/>
                </a:lnTo>
                <a:lnTo>
                  <a:pt x="204955" y="400275"/>
                </a:lnTo>
                <a:lnTo>
                  <a:pt x="205186" y="400877"/>
                </a:lnTo>
                <a:lnTo>
                  <a:pt x="205086" y="401729"/>
                </a:lnTo>
                <a:lnTo>
                  <a:pt x="205066" y="401901"/>
                </a:lnTo>
                <a:lnTo>
                  <a:pt x="204857" y="402223"/>
                </a:lnTo>
                <a:lnTo>
                  <a:pt x="203886" y="403604"/>
                </a:lnTo>
                <a:lnTo>
                  <a:pt x="203933" y="404028"/>
                </a:lnTo>
                <a:lnTo>
                  <a:pt x="204012" y="404720"/>
                </a:lnTo>
                <a:lnTo>
                  <a:pt x="206860" y="404592"/>
                </a:lnTo>
                <a:lnTo>
                  <a:pt x="207288" y="406175"/>
                </a:lnTo>
                <a:lnTo>
                  <a:pt x="207457" y="406275"/>
                </a:lnTo>
                <a:lnTo>
                  <a:pt x="207977" y="406510"/>
                </a:lnTo>
                <a:lnTo>
                  <a:pt x="208336" y="407839"/>
                </a:lnTo>
                <a:lnTo>
                  <a:pt x="208395" y="408059"/>
                </a:lnTo>
                <a:lnTo>
                  <a:pt x="209478" y="408711"/>
                </a:lnTo>
                <a:lnTo>
                  <a:pt x="209607" y="409018"/>
                </a:lnTo>
                <a:lnTo>
                  <a:pt x="210274" y="411401"/>
                </a:lnTo>
                <a:lnTo>
                  <a:pt x="210030" y="411955"/>
                </a:lnTo>
                <a:lnTo>
                  <a:pt x="209857" y="412347"/>
                </a:lnTo>
                <a:lnTo>
                  <a:pt x="209594" y="412951"/>
                </a:lnTo>
                <a:lnTo>
                  <a:pt x="209667" y="413100"/>
                </a:lnTo>
                <a:lnTo>
                  <a:pt x="209780" y="413324"/>
                </a:lnTo>
                <a:lnTo>
                  <a:pt x="209965" y="413693"/>
                </a:lnTo>
                <a:lnTo>
                  <a:pt x="210781" y="413937"/>
                </a:lnTo>
                <a:lnTo>
                  <a:pt x="211204" y="414064"/>
                </a:lnTo>
                <a:lnTo>
                  <a:pt x="211764" y="415240"/>
                </a:lnTo>
                <a:lnTo>
                  <a:pt x="211764" y="415814"/>
                </a:lnTo>
                <a:lnTo>
                  <a:pt x="211764" y="416169"/>
                </a:lnTo>
                <a:lnTo>
                  <a:pt x="209970" y="419578"/>
                </a:lnTo>
                <a:lnTo>
                  <a:pt x="208052" y="421377"/>
                </a:lnTo>
                <a:lnTo>
                  <a:pt x="208610" y="422554"/>
                </a:lnTo>
                <a:lnTo>
                  <a:pt x="208799" y="426766"/>
                </a:lnTo>
                <a:lnTo>
                  <a:pt x="209031" y="427173"/>
                </a:lnTo>
                <a:lnTo>
                  <a:pt x="209295" y="427633"/>
                </a:lnTo>
                <a:lnTo>
                  <a:pt x="209489" y="427605"/>
                </a:lnTo>
                <a:lnTo>
                  <a:pt x="210163" y="427507"/>
                </a:lnTo>
                <a:lnTo>
                  <a:pt x="212390" y="425026"/>
                </a:lnTo>
                <a:lnTo>
                  <a:pt x="212936" y="425005"/>
                </a:lnTo>
                <a:lnTo>
                  <a:pt x="213938" y="424962"/>
                </a:lnTo>
                <a:lnTo>
                  <a:pt x="214068" y="425123"/>
                </a:lnTo>
                <a:lnTo>
                  <a:pt x="214435" y="425582"/>
                </a:lnTo>
                <a:lnTo>
                  <a:pt x="214126" y="426511"/>
                </a:lnTo>
                <a:lnTo>
                  <a:pt x="212702" y="427566"/>
                </a:lnTo>
                <a:lnTo>
                  <a:pt x="212606" y="428298"/>
                </a:lnTo>
                <a:lnTo>
                  <a:pt x="212585" y="428449"/>
                </a:lnTo>
                <a:lnTo>
                  <a:pt x="220947" y="434618"/>
                </a:lnTo>
                <a:lnTo>
                  <a:pt x="221998" y="434122"/>
                </a:lnTo>
                <a:lnTo>
                  <a:pt x="222335" y="433748"/>
                </a:lnTo>
                <a:lnTo>
                  <a:pt x="223532" y="432425"/>
                </a:lnTo>
                <a:lnTo>
                  <a:pt x="222928" y="430430"/>
                </a:lnTo>
                <a:lnTo>
                  <a:pt x="223607" y="429040"/>
                </a:lnTo>
                <a:lnTo>
                  <a:pt x="224413" y="428069"/>
                </a:lnTo>
                <a:lnTo>
                  <a:pt x="224585" y="427906"/>
                </a:lnTo>
                <a:lnTo>
                  <a:pt x="225216" y="427677"/>
                </a:lnTo>
                <a:lnTo>
                  <a:pt x="225939" y="427989"/>
                </a:lnTo>
                <a:lnTo>
                  <a:pt x="227075" y="428480"/>
                </a:lnTo>
                <a:lnTo>
                  <a:pt x="227709" y="428458"/>
                </a:lnTo>
                <a:lnTo>
                  <a:pt x="231039" y="428350"/>
                </a:lnTo>
                <a:lnTo>
                  <a:pt x="231915" y="429435"/>
                </a:lnTo>
                <a:lnTo>
                  <a:pt x="232340" y="429961"/>
                </a:lnTo>
                <a:lnTo>
                  <a:pt x="235337" y="429207"/>
                </a:lnTo>
                <a:lnTo>
                  <a:pt x="236304" y="428965"/>
                </a:lnTo>
                <a:lnTo>
                  <a:pt x="238536" y="429520"/>
                </a:lnTo>
                <a:lnTo>
                  <a:pt x="238648" y="429418"/>
                </a:lnTo>
                <a:lnTo>
                  <a:pt x="239090" y="429024"/>
                </a:lnTo>
                <a:lnTo>
                  <a:pt x="239430" y="427752"/>
                </a:lnTo>
                <a:lnTo>
                  <a:pt x="239834" y="426235"/>
                </a:lnTo>
                <a:lnTo>
                  <a:pt x="239391" y="425353"/>
                </a:lnTo>
                <a:lnTo>
                  <a:pt x="239275" y="425121"/>
                </a:lnTo>
                <a:lnTo>
                  <a:pt x="240635" y="424706"/>
                </a:lnTo>
                <a:lnTo>
                  <a:pt x="241876" y="423694"/>
                </a:lnTo>
                <a:lnTo>
                  <a:pt x="242746" y="423694"/>
                </a:lnTo>
                <a:lnTo>
                  <a:pt x="243609" y="423692"/>
                </a:lnTo>
                <a:lnTo>
                  <a:pt x="244054" y="423457"/>
                </a:lnTo>
                <a:lnTo>
                  <a:pt x="244662" y="423134"/>
                </a:lnTo>
                <a:lnTo>
                  <a:pt x="244602" y="424187"/>
                </a:lnTo>
                <a:lnTo>
                  <a:pt x="244973" y="424619"/>
                </a:lnTo>
                <a:lnTo>
                  <a:pt x="246768" y="423131"/>
                </a:lnTo>
                <a:lnTo>
                  <a:pt x="247511" y="422861"/>
                </a:lnTo>
                <a:lnTo>
                  <a:pt x="248132" y="422634"/>
                </a:lnTo>
                <a:lnTo>
                  <a:pt x="248750" y="422758"/>
                </a:lnTo>
                <a:lnTo>
                  <a:pt x="249771" y="423663"/>
                </a:lnTo>
                <a:lnTo>
                  <a:pt x="249888" y="423767"/>
                </a:lnTo>
                <a:lnTo>
                  <a:pt x="250425" y="424243"/>
                </a:lnTo>
                <a:lnTo>
                  <a:pt x="255072" y="426035"/>
                </a:lnTo>
                <a:lnTo>
                  <a:pt x="256187" y="425847"/>
                </a:lnTo>
                <a:lnTo>
                  <a:pt x="257461" y="426998"/>
                </a:lnTo>
                <a:lnTo>
                  <a:pt x="258687" y="426151"/>
                </a:lnTo>
                <a:lnTo>
                  <a:pt x="258811" y="426060"/>
                </a:lnTo>
                <a:lnTo>
                  <a:pt x="260088" y="426030"/>
                </a:lnTo>
                <a:lnTo>
                  <a:pt x="260448" y="426401"/>
                </a:lnTo>
                <a:lnTo>
                  <a:pt x="261700" y="427701"/>
                </a:lnTo>
                <a:lnTo>
                  <a:pt x="266367" y="427407"/>
                </a:lnTo>
                <a:lnTo>
                  <a:pt x="268404" y="427279"/>
                </a:lnTo>
                <a:lnTo>
                  <a:pt x="268700" y="427261"/>
                </a:lnTo>
                <a:lnTo>
                  <a:pt x="270064" y="429304"/>
                </a:lnTo>
                <a:lnTo>
                  <a:pt x="271104" y="428987"/>
                </a:lnTo>
                <a:lnTo>
                  <a:pt x="271488" y="428869"/>
                </a:lnTo>
                <a:lnTo>
                  <a:pt x="274463" y="428743"/>
                </a:lnTo>
                <a:lnTo>
                  <a:pt x="275749" y="429822"/>
                </a:lnTo>
                <a:lnTo>
                  <a:pt x="277236" y="429902"/>
                </a:lnTo>
                <a:lnTo>
                  <a:pt x="279481" y="431490"/>
                </a:lnTo>
                <a:lnTo>
                  <a:pt x="281956" y="431357"/>
                </a:lnTo>
                <a:lnTo>
                  <a:pt x="282205" y="432021"/>
                </a:lnTo>
                <a:lnTo>
                  <a:pt x="282264" y="432178"/>
                </a:lnTo>
                <a:lnTo>
                  <a:pt x="282457" y="432693"/>
                </a:lnTo>
                <a:lnTo>
                  <a:pt x="284873" y="434263"/>
                </a:lnTo>
                <a:lnTo>
                  <a:pt x="284808" y="435664"/>
                </a:lnTo>
                <a:lnTo>
                  <a:pt x="284793" y="435983"/>
                </a:lnTo>
                <a:lnTo>
                  <a:pt x="284937" y="436067"/>
                </a:lnTo>
                <a:lnTo>
                  <a:pt x="286687" y="437069"/>
                </a:lnTo>
                <a:lnTo>
                  <a:pt x="288023" y="436742"/>
                </a:lnTo>
                <a:lnTo>
                  <a:pt x="288881" y="438037"/>
                </a:lnTo>
                <a:lnTo>
                  <a:pt x="287375" y="439899"/>
                </a:lnTo>
                <a:lnTo>
                  <a:pt x="284996" y="442957"/>
                </a:lnTo>
                <a:lnTo>
                  <a:pt x="282748" y="444111"/>
                </a:lnTo>
                <a:lnTo>
                  <a:pt x="279253" y="446067"/>
                </a:lnTo>
                <a:lnTo>
                  <a:pt x="276614" y="447514"/>
                </a:lnTo>
                <a:lnTo>
                  <a:pt x="269701" y="451430"/>
                </a:lnTo>
                <a:lnTo>
                  <a:pt x="266768" y="452487"/>
                </a:lnTo>
                <a:lnTo>
                  <a:pt x="265353" y="453819"/>
                </a:lnTo>
                <a:lnTo>
                  <a:pt x="264457" y="455776"/>
                </a:lnTo>
                <a:lnTo>
                  <a:pt x="264586" y="459290"/>
                </a:lnTo>
                <a:lnTo>
                  <a:pt x="265129" y="464343"/>
                </a:lnTo>
                <a:lnTo>
                  <a:pt x="265675" y="471913"/>
                </a:lnTo>
                <a:lnTo>
                  <a:pt x="266403" y="475105"/>
                </a:lnTo>
                <a:lnTo>
                  <a:pt x="267121" y="475365"/>
                </a:lnTo>
                <a:lnTo>
                  <a:pt x="267839" y="475624"/>
                </a:lnTo>
                <a:lnTo>
                  <a:pt x="268557" y="475884"/>
                </a:lnTo>
                <a:lnTo>
                  <a:pt x="269276" y="476142"/>
                </a:lnTo>
                <a:lnTo>
                  <a:pt x="269994" y="476400"/>
                </a:lnTo>
                <a:lnTo>
                  <a:pt x="270712" y="476660"/>
                </a:lnTo>
                <a:lnTo>
                  <a:pt x="271461" y="476930"/>
                </a:lnTo>
                <a:lnTo>
                  <a:pt x="272209" y="477200"/>
                </a:lnTo>
                <a:lnTo>
                  <a:pt x="272842" y="477568"/>
                </a:lnTo>
                <a:lnTo>
                  <a:pt x="273477" y="477937"/>
                </a:lnTo>
                <a:lnTo>
                  <a:pt x="274111" y="478305"/>
                </a:lnTo>
                <a:lnTo>
                  <a:pt x="274835" y="478207"/>
                </a:lnTo>
                <a:lnTo>
                  <a:pt x="275558" y="478109"/>
                </a:lnTo>
                <a:lnTo>
                  <a:pt x="276282" y="478009"/>
                </a:lnTo>
                <a:lnTo>
                  <a:pt x="277007" y="477911"/>
                </a:lnTo>
                <a:lnTo>
                  <a:pt x="277731" y="477813"/>
                </a:lnTo>
                <a:lnTo>
                  <a:pt x="278454" y="477713"/>
                </a:lnTo>
                <a:lnTo>
                  <a:pt x="279178" y="477615"/>
                </a:lnTo>
                <a:lnTo>
                  <a:pt x="279903" y="477517"/>
                </a:lnTo>
                <a:lnTo>
                  <a:pt x="280328" y="477828"/>
                </a:lnTo>
                <a:lnTo>
                  <a:pt x="280753" y="478140"/>
                </a:lnTo>
                <a:lnTo>
                  <a:pt x="281062" y="478869"/>
                </a:lnTo>
                <a:lnTo>
                  <a:pt x="281369" y="479597"/>
                </a:lnTo>
                <a:lnTo>
                  <a:pt x="281678" y="480325"/>
                </a:lnTo>
                <a:lnTo>
                  <a:pt x="281987" y="481054"/>
                </a:lnTo>
                <a:lnTo>
                  <a:pt x="282668" y="481054"/>
                </a:lnTo>
                <a:lnTo>
                  <a:pt x="283349" y="481055"/>
                </a:lnTo>
                <a:lnTo>
                  <a:pt x="284031" y="481055"/>
                </a:lnTo>
                <a:lnTo>
                  <a:pt x="284712" y="481057"/>
                </a:lnTo>
                <a:lnTo>
                  <a:pt x="285207" y="481595"/>
                </a:lnTo>
                <a:lnTo>
                  <a:pt x="285701" y="482133"/>
                </a:lnTo>
                <a:lnTo>
                  <a:pt x="286195" y="482669"/>
                </a:lnTo>
                <a:lnTo>
                  <a:pt x="286783" y="482702"/>
                </a:lnTo>
                <a:lnTo>
                  <a:pt x="287372" y="482733"/>
                </a:lnTo>
                <a:lnTo>
                  <a:pt x="287992" y="482424"/>
                </a:lnTo>
                <a:lnTo>
                  <a:pt x="288611" y="482117"/>
                </a:lnTo>
                <a:lnTo>
                  <a:pt x="289293" y="482427"/>
                </a:lnTo>
                <a:lnTo>
                  <a:pt x="289973" y="482738"/>
                </a:lnTo>
                <a:lnTo>
                  <a:pt x="290626" y="482243"/>
                </a:lnTo>
                <a:lnTo>
                  <a:pt x="291277" y="481749"/>
                </a:lnTo>
                <a:lnTo>
                  <a:pt x="291957" y="481770"/>
                </a:lnTo>
                <a:lnTo>
                  <a:pt x="292639" y="481791"/>
                </a:lnTo>
                <a:lnTo>
                  <a:pt x="293319" y="481814"/>
                </a:lnTo>
                <a:lnTo>
                  <a:pt x="293597" y="482516"/>
                </a:lnTo>
                <a:lnTo>
                  <a:pt x="293875" y="483219"/>
                </a:lnTo>
                <a:lnTo>
                  <a:pt x="294151" y="483920"/>
                </a:lnTo>
                <a:lnTo>
                  <a:pt x="294429" y="484623"/>
                </a:lnTo>
                <a:lnTo>
                  <a:pt x="294707" y="485325"/>
                </a:lnTo>
                <a:lnTo>
                  <a:pt x="294985" y="486028"/>
                </a:lnTo>
                <a:lnTo>
                  <a:pt x="295227" y="486335"/>
                </a:lnTo>
                <a:lnTo>
                  <a:pt x="295448" y="486617"/>
                </a:lnTo>
                <a:lnTo>
                  <a:pt x="301769" y="494393"/>
                </a:lnTo>
                <a:lnTo>
                  <a:pt x="302114" y="495690"/>
                </a:lnTo>
                <a:lnTo>
                  <a:pt x="301743" y="496991"/>
                </a:lnTo>
                <a:lnTo>
                  <a:pt x="301916" y="498824"/>
                </a:lnTo>
                <a:lnTo>
                  <a:pt x="301929" y="498975"/>
                </a:lnTo>
                <a:lnTo>
                  <a:pt x="302332" y="499375"/>
                </a:lnTo>
                <a:lnTo>
                  <a:pt x="302736" y="499779"/>
                </a:lnTo>
                <a:lnTo>
                  <a:pt x="306151" y="501424"/>
                </a:lnTo>
                <a:lnTo>
                  <a:pt x="308001" y="502997"/>
                </a:lnTo>
                <a:lnTo>
                  <a:pt x="309052" y="503244"/>
                </a:lnTo>
                <a:lnTo>
                  <a:pt x="310787" y="504855"/>
                </a:lnTo>
                <a:lnTo>
                  <a:pt x="311135" y="505550"/>
                </a:lnTo>
                <a:lnTo>
                  <a:pt x="311344" y="505968"/>
                </a:lnTo>
                <a:lnTo>
                  <a:pt x="309613" y="509997"/>
                </a:lnTo>
                <a:lnTo>
                  <a:pt x="308251" y="510743"/>
                </a:lnTo>
                <a:lnTo>
                  <a:pt x="307633" y="513469"/>
                </a:lnTo>
                <a:lnTo>
                  <a:pt x="306580" y="514770"/>
                </a:lnTo>
                <a:lnTo>
                  <a:pt x="306321" y="515418"/>
                </a:lnTo>
                <a:lnTo>
                  <a:pt x="305962" y="516320"/>
                </a:lnTo>
                <a:lnTo>
                  <a:pt x="305270" y="516814"/>
                </a:lnTo>
                <a:lnTo>
                  <a:pt x="305095" y="516940"/>
                </a:lnTo>
                <a:lnTo>
                  <a:pt x="303422" y="516879"/>
                </a:lnTo>
                <a:lnTo>
                  <a:pt x="301936" y="515951"/>
                </a:lnTo>
                <a:lnTo>
                  <a:pt x="299928" y="516541"/>
                </a:lnTo>
                <a:lnTo>
                  <a:pt x="299429" y="516688"/>
                </a:lnTo>
                <a:lnTo>
                  <a:pt x="297850" y="516389"/>
                </a:lnTo>
                <a:lnTo>
                  <a:pt x="296301" y="516080"/>
                </a:lnTo>
                <a:lnTo>
                  <a:pt x="295979" y="517118"/>
                </a:lnTo>
                <a:lnTo>
                  <a:pt x="295745" y="517877"/>
                </a:lnTo>
                <a:lnTo>
                  <a:pt x="294383" y="519860"/>
                </a:lnTo>
                <a:lnTo>
                  <a:pt x="293396" y="520356"/>
                </a:lnTo>
                <a:lnTo>
                  <a:pt x="292899" y="520606"/>
                </a:lnTo>
                <a:lnTo>
                  <a:pt x="289988" y="520545"/>
                </a:lnTo>
                <a:lnTo>
                  <a:pt x="289346" y="520007"/>
                </a:lnTo>
                <a:lnTo>
                  <a:pt x="288068" y="518936"/>
                </a:lnTo>
                <a:lnTo>
                  <a:pt x="285900" y="518814"/>
                </a:lnTo>
                <a:lnTo>
                  <a:pt x="284725" y="518258"/>
                </a:lnTo>
                <a:lnTo>
                  <a:pt x="284371" y="518292"/>
                </a:lnTo>
                <a:lnTo>
                  <a:pt x="283485" y="518382"/>
                </a:lnTo>
                <a:lnTo>
                  <a:pt x="282247" y="519747"/>
                </a:lnTo>
                <a:lnTo>
                  <a:pt x="281422" y="520220"/>
                </a:lnTo>
                <a:lnTo>
                  <a:pt x="280948" y="520491"/>
                </a:lnTo>
                <a:lnTo>
                  <a:pt x="279834" y="523652"/>
                </a:lnTo>
                <a:lnTo>
                  <a:pt x="279278" y="524025"/>
                </a:lnTo>
                <a:lnTo>
                  <a:pt x="278349" y="524149"/>
                </a:lnTo>
                <a:lnTo>
                  <a:pt x="275377" y="522975"/>
                </a:lnTo>
                <a:lnTo>
                  <a:pt x="274368" y="522975"/>
                </a:lnTo>
                <a:lnTo>
                  <a:pt x="272342" y="522977"/>
                </a:lnTo>
                <a:lnTo>
                  <a:pt x="270857" y="523660"/>
                </a:lnTo>
                <a:lnTo>
                  <a:pt x="268691" y="525954"/>
                </a:lnTo>
                <a:lnTo>
                  <a:pt x="266586" y="527071"/>
                </a:lnTo>
                <a:lnTo>
                  <a:pt x="265370" y="526499"/>
                </a:lnTo>
                <a:lnTo>
                  <a:pt x="263303" y="525526"/>
                </a:lnTo>
                <a:lnTo>
                  <a:pt x="262374" y="525887"/>
                </a:lnTo>
                <a:lnTo>
                  <a:pt x="262189" y="525961"/>
                </a:lnTo>
                <a:lnTo>
                  <a:pt x="261485" y="526850"/>
                </a:lnTo>
                <a:lnTo>
                  <a:pt x="263551" y="528005"/>
                </a:lnTo>
                <a:lnTo>
                  <a:pt x="264946" y="532042"/>
                </a:lnTo>
                <a:lnTo>
                  <a:pt x="265698" y="535119"/>
                </a:lnTo>
                <a:lnTo>
                  <a:pt x="266346" y="539184"/>
                </a:lnTo>
                <a:lnTo>
                  <a:pt x="267574" y="541665"/>
                </a:lnTo>
                <a:lnTo>
                  <a:pt x="268344" y="544130"/>
                </a:lnTo>
                <a:lnTo>
                  <a:pt x="268350" y="546575"/>
                </a:lnTo>
                <a:lnTo>
                  <a:pt x="267312" y="548146"/>
                </a:lnTo>
                <a:lnTo>
                  <a:pt x="265602" y="549165"/>
                </a:lnTo>
                <a:lnTo>
                  <a:pt x="263772" y="549034"/>
                </a:lnTo>
                <a:lnTo>
                  <a:pt x="263404" y="549000"/>
                </a:lnTo>
                <a:lnTo>
                  <a:pt x="261333" y="548809"/>
                </a:lnTo>
                <a:lnTo>
                  <a:pt x="259266" y="548977"/>
                </a:lnTo>
                <a:lnTo>
                  <a:pt x="257858" y="550081"/>
                </a:lnTo>
                <a:lnTo>
                  <a:pt x="257506" y="551629"/>
                </a:lnTo>
                <a:lnTo>
                  <a:pt x="257047" y="557081"/>
                </a:lnTo>
                <a:lnTo>
                  <a:pt x="256928" y="558268"/>
                </a:lnTo>
                <a:lnTo>
                  <a:pt x="256726" y="560279"/>
                </a:lnTo>
                <a:lnTo>
                  <a:pt x="256303" y="564390"/>
                </a:lnTo>
                <a:lnTo>
                  <a:pt x="255870" y="565999"/>
                </a:lnTo>
                <a:lnTo>
                  <a:pt x="255281" y="566401"/>
                </a:lnTo>
                <a:lnTo>
                  <a:pt x="254691" y="566803"/>
                </a:lnTo>
                <a:lnTo>
                  <a:pt x="254256" y="567567"/>
                </a:lnTo>
                <a:lnTo>
                  <a:pt x="253821" y="568329"/>
                </a:lnTo>
                <a:lnTo>
                  <a:pt x="253386" y="569092"/>
                </a:lnTo>
                <a:lnTo>
                  <a:pt x="253240" y="569795"/>
                </a:lnTo>
                <a:lnTo>
                  <a:pt x="253095" y="570497"/>
                </a:lnTo>
                <a:lnTo>
                  <a:pt x="252948" y="571198"/>
                </a:lnTo>
                <a:lnTo>
                  <a:pt x="252802" y="571900"/>
                </a:lnTo>
                <a:lnTo>
                  <a:pt x="252657" y="572601"/>
                </a:lnTo>
                <a:lnTo>
                  <a:pt x="252511" y="573304"/>
                </a:lnTo>
                <a:lnTo>
                  <a:pt x="252943" y="574027"/>
                </a:lnTo>
                <a:lnTo>
                  <a:pt x="253376" y="574750"/>
                </a:lnTo>
                <a:lnTo>
                  <a:pt x="253809" y="575474"/>
                </a:lnTo>
                <a:lnTo>
                  <a:pt x="253312" y="576030"/>
                </a:lnTo>
                <a:lnTo>
                  <a:pt x="252815" y="576588"/>
                </a:lnTo>
                <a:lnTo>
                  <a:pt x="252374" y="578861"/>
                </a:lnTo>
                <a:lnTo>
                  <a:pt x="252302" y="581379"/>
                </a:lnTo>
                <a:lnTo>
                  <a:pt x="252812" y="583288"/>
                </a:lnTo>
                <a:lnTo>
                  <a:pt x="253165" y="583217"/>
                </a:lnTo>
                <a:lnTo>
                  <a:pt x="253741" y="583102"/>
                </a:lnTo>
                <a:lnTo>
                  <a:pt x="254033" y="582847"/>
                </a:lnTo>
                <a:lnTo>
                  <a:pt x="254669" y="582294"/>
                </a:lnTo>
                <a:lnTo>
                  <a:pt x="256587" y="581859"/>
                </a:lnTo>
                <a:lnTo>
                  <a:pt x="257138" y="581233"/>
                </a:lnTo>
                <a:lnTo>
                  <a:pt x="257514" y="580805"/>
                </a:lnTo>
                <a:lnTo>
                  <a:pt x="259629" y="580169"/>
                </a:lnTo>
                <a:lnTo>
                  <a:pt x="260610" y="579873"/>
                </a:lnTo>
                <a:lnTo>
                  <a:pt x="261274" y="580180"/>
                </a:lnTo>
                <a:lnTo>
                  <a:pt x="262343" y="580677"/>
                </a:lnTo>
                <a:lnTo>
                  <a:pt x="263767" y="580613"/>
                </a:lnTo>
                <a:lnTo>
                  <a:pt x="264359" y="580149"/>
                </a:lnTo>
                <a:lnTo>
                  <a:pt x="265190" y="579497"/>
                </a:lnTo>
                <a:lnTo>
                  <a:pt x="265934" y="579248"/>
                </a:lnTo>
                <a:lnTo>
                  <a:pt x="266305" y="579124"/>
                </a:lnTo>
                <a:lnTo>
                  <a:pt x="267296" y="580242"/>
                </a:lnTo>
                <a:lnTo>
                  <a:pt x="267752" y="583061"/>
                </a:lnTo>
                <a:lnTo>
                  <a:pt x="270777" y="584343"/>
                </a:lnTo>
                <a:lnTo>
                  <a:pt x="272530" y="584283"/>
                </a:lnTo>
                <a:lnTo>
                  <a:pt x="275453" y="583830"/>
                </a:lnTo>
                <a:lnTo>
                  <a:pt x="277695" y="583709"/>
                </a:lnTo>
                <a:lnTo>
                  <a:pt x="279159" y="584875"/>
                </a:lnTo>
                <a:lnTo>
                  <a:pt x="279844" y="586078"/>
                </a:lnTo>
                <a:lnTo>
                  <a:pt x="281018" y="587702"/>
                </a:lnTo>
                <a:lnTo>
                  <a:pt x="282189" y="588269"/>
                </a:lnTo>
                <a:lnTo>
                  <a:pt x="283554" y="588372"/>
                </a:lnTo>
                <a:lnTo>
                  <a:pt x="285698" y="588052"/>
                </a:lnTo>
                <a:lnTo>
                  <a:pt x="287840" y="587828"/>
                </a:lnTo>
                <a:lnTo>
                  <a:pt x="289887" y="588078"/>
                </a:lnTo>
                <a:lnTo>
                  <a:pt x="291643" y="588689"/>
                </a:lnTo>
                <a:lnTo>
                  <a:pt x="293692" y="589129"/>
                </a:lnTo>
                <a:lnTo>
                  <a:pt x="295642" y="589852"/>
                </a:lnTo>
                <a:lnTo>
                  <a:pt x="297982" y="590218"/>
                </a:lnTo>
                <a:lnTo>
                  <a:pt x="301100" y="590452"/>
                </a:lnTo>
                <a:lnTo>
                  <a:pt x="303050" y="590406"/>
                </a:lnTo>
                <a:lnTo>
                  <a:pt x="306655" y="590002"/>
                </a:lnTo>
                <a:lnTo>
                  <a:pt x="308993" y="589314"/>
                </a:lnTo>
                <a:lnTo>
                  <a:pt x="311134" y="588225"/>
                </a:lnTo>
                <a:lnTo>
                  <a:pt x="312497" y="587751"/>
                </a:lnTo>
                <a:lnTo>
                  <a:pt x="314839" y="587947"/>
                </a:lnTo>
                <a:lnTo>
                  <a:pt x="315521" y="591106"/>
                </a:lnTo>
                <a:lnTo>
                  <a:pt x="318060" y="593956"/>
                </a:lnTo>
                <a:lnTo>
                  <a:pt x="317980" y="594355"/>
                </a:lnTo>
                <a:lnTo>
                  <a:pt x="317874" y="594885"/>
                </a:lnTo>
                <a:lnTo>
                  <a:pt x="316080" y="596499"/>
                </a:lnTo>
                <a:lnTo>
                  <a:pt x="315462" y="598171"/>
                </a:lnTo>
                <a:lnTo>
                  <a:pt x="316824" y="601084"/>
                </a:lnTo>
                <a:lnTo>
                  <a:pt x="316577" y="601517"/>
                </a:lnTo>
                <a:lnTo>
                  <a:pt x="313730" y="602262"/>
                </a:lnTo>
                <a:lnTo>
                  <a:pt x="313421" y="603853"/>
                </a:lnTo>
                <a:lnTo>
                  <a:pt x="312801" y="607035"/>
                </a:lnTo>
                <a:lnTo>
                  <a:pt x="312059" y="607343"/>
                </a:lnTo>
                <a:lnTo>
                  <a:pt x="311750" y="607470"/>
                </a:lnTo>
                <a:lnTo>
                  <a:pt x="311503" y="608772"/>
                </a:lnTo>
                <a:lnTo>
                  <a:pt x="311091" y="609215"/>
                </a:lnTo>
                <a:lnTo>
                  <a:pt x="310637" y="609702"/>
                </a:lnTo>
                <a:lnTo>
                  <a:pt x="311132" y="611055"/>
                </a:lnTo>
                <a:lnTo>
                  <a:pt x="311318" y="611561"/>
                </a:lnTo>
                <a:lnTo>
                  <a:pt x="311219" y="612158"/>
                </a:lnTo>
                <a:lnTo>
                  <a:pt x="311071" y="613048"/>
                </a:lnTo>
                <a:lnTo>
                  <a:pt x="310329" y="614102"/>
                </a:lnTo>
                <a:lnTo>
                  <a:pt x="310887" y="615155"/>
                </a:lnTo>
                <a:lnTo>
                  <a:pt x="310414" y="616197"/>
                </a:lnTo>
                <a:lnTo>
                  <a:pt x="310269" y="616519"/>
                </a:lnTo>
                <a:lnTo>
                  <a:pt x="310672" y="617409"/>
                </a:lnTo>
                <a:lnTo>
                  <a:pt x="310887" y="617883"/>
                </a:lnTo>
                <a:lnTo>
                  <a:pt x="310208" y="620857"/>
                </a:lnTo>
                <a:lnTo>
                  <a:pt x="310306" y="621254"/>
                </a:lnTo>
                <a:lnTo>
                  <a:pt x="310703" y="622841"/>
                </a:lnTo>
                <a:lnTo>
                  <a:pt x="310515" y="623133"/>
                </a:lnTo>
                <a:lnTo>
                  <a:pt x="310146" y="623712"/>
                </a:lnTo>
                <a:lnTo>
                  <a:pt x="310151" y="625223"/>
                </a:lnTo>
                <a:lnTo>
                  <a:pt x="307621" y="627146"/>
                </a:lnTo>
                <a:lnTo>
                  <a:pt x="304701" y="628850"/>
                </a:lnTo>
                <a:lnTo>
                  <a:pt x="303635" y="631075"/>
                </a:lnTo>
                <a:lnTo>
                  <a:pt x="301887" y="633345"/>
                </a:lnTo>
                <a:lnTo>
                  <a:pt x="298872" y="636386"/>
                </a:lnTo>
                <a:lnTo>
                  <a:pt x="297881" y="637985"/>
                </a:lnTo>
                <a:lnTo>
                  <a:pt x="295175" y="638703"/>
                </a:lnTo>
                <a:lnTo>
                  <a:pt x="291962" y="640287"/>
                </a:lnTo>
                <a:lnTo>
                  <a:pt x="289234" y="640948"/>
                </a:lnTo>
                <a:lnTo>
                  <a:pt x="286703" y="641913"/>
                </a:lnTo>
                <a:lnTo>
                  <a:pt x="283488" y="642632"/>
                </a:lnTo>
                <a:lnTo>
                  <a:pt x="282030" y="643675"/>
                </a:lnTo>
                <a:lnTo>
                  <a:pt x="281060" y="646100"/>
                </a:lnTo>
                <a:lnTo>
                  <a:pt x="280774" y="648674"/>
                </a:lnTo>
                <a:lnTo>
                  <a:pt x="280589" y="653175"/>
                </a:lnTo>
                <a:lnTo>
                  <a:pt x="279723" y="657337"/>
                </a:lnTo>
                <a:lnTo>
                  <a:pt x="279340" y="660190"/>
                </a:lnTo>
                <a:lnTo>
                  <a:pt x="278568" y="663688"/>
                </a:lnTo>
                <a:lnTo>
                  <a:pt x="277509" y="668989"/>
                </a:lnTo>
                <a:lnTo>
                  <a:pt x="276740" y="673639"/>
                </a:lnTo>
                <a:lnTo>
                  <a:pt x="276263" y="677446"/>
                </a:lnTo>
                <a:lnTo>
                  <a:pt x="276469" y="682362"/>
                </a:lnTo>
                <a:lnTo>
                  <a:pt x="276477" y="685822"/>
                </a:lnTo>
                <a:lnTo>
                  <a:pt x="276403" y="688242"/>
                </a:lnTo>
                <a:lnTo>
                  <a:pt x="276387" y="688793"/>
                </a:lnTo>
                <a:lnTo>
                  <a:pt x="277370" y="692039"/>
                </a:lnTo>
                <a:lnTo>
                  <a:pt x="278055" y="693435"/>
                </a:lnTo>
                <a:lnTo>
                  <a:pt x="279621" y="696050"/>
                </a:lnTo>
                <a:lnTo>
                  <a:pt x="281716" y="698071"/>
                </a:lnTo>
                <a:lnTo>
                  <a:pt x="281937" y="698717"/>
                </a:lnTo>
                <a:lnTo>
                  <a:pt x="282157" y="699364"/>
                </a:lnTo>
                <a:lnTo>
                  <a:pt x="282624" y="698606"/>
                </a:lnTo>
                <a:lnTo>
                  <a:pt x="283090" y="697847"/>
                </a:lnTo>
                <a:lnTo>
                  <a:pt x="283554" y="697088"/>
                </a:lnTo>
                <a:lnTo>
                  <a:pt x="284020" y="696330"/>
                </a:lnTo>
                <a:lnTo>
                  <a:pt x="284154" y="695734"/>
                </a:lnTo>
                <a:lnTo>
                  <a:pt x="284288" y="695139"/>
                </a:lnTo>
                <a:lnTo>
                  <a:pt x="284420" y="694542"/>
                </a:lnTo>
                <a:lnTo>
                  <a:pt x="284577" y="693848"/>
                </a:lnTo>
                <a:lnTo>
                  <a:pt x="284734" y="693151"/>
                </a:lnTo>
                <a:lnTo>
                  <a:pt x="284891" y="692456"/>
                </a:lnTo>
                <a:lnTo>
                  <a:pt x="285048" y="691761"/>
                </a:lnTo>
                <a:lnTo>
                  <a:pt x="285205" y="691065"/>
                </a:lnTo>
                <a:lnTo>
                  <a:pt x="285949" y="691004"/>
                </a:lnTo>
                <a:lnTo>
                  <a:pt x="286443" y="691542"/>
                </a:lnTo>
                <a:lnTo>
                  <a:pt x="286937" y="692080"/>
                </a:lnTo>
                <a:lnTo>
                  <a:pt x="287431" y="692618"/>
                </a:lnTo>
                <a:lnTo>
                  <a:pt x="287833" y="692680"/>
                </a:lnTo>
                <a:lnTo>
                  <a:pt x="288234" y="692742"/>
                </a:lnTo>
                <a:lnTo>
                  <a:pt x="288400" y="692000"/>
                </a:lnTo>
                <a:lnTo>
                  <a:pt x="288569" y="691256"/>
                </a:lnTo>
                <a:lnTo>
                  <a:pt x="288736" y="690513"/>
                </a:lnTo>
                <a:lnTo>
                  <a:pt x="289524" y="690420"/>
                </a:lnTo>
                <a:lnTo>
                  <a:pt x="290314" y="690329"/>
                </a:lnTo>
                <a:lnTo>
                  <a:pt x="291102" y="690237"/>
                </a:lnTo>
                <a:lnTo>
                  <a:pt x="291891" y="690146"/>
                </a:lnTo>
                <a:lnTo>
                  <a:pt x="292676" y="689776"/>
                </a:lnTo>
                <a:lnTo>
                  <a:pt x="293461" y="689405"/>
                </a:lnTo>
                <a:lnTo>
                  <a:pt x="296180" y="692389"/>
                </a:lnTo>
                <a:lnTo>
                  <a:pt x="296671" y="694058"/>
                </a:lnTo>
                <a:lnTo>
                  <a:pt x="296776" y="696565"/>
                </a:lnTo>
                <a:lnTo>
                  <a:pt x="297559" y="697968"/>
                </a:lnTo>
                <a:lnTo>
                  <a:pt x="298146" y="699261"/>
                </a:lnTo>
                <a:lnTo>
                  <a:pt x="298295" y="703052"/>
                </a:lnTo>
                <a:lnTo>
                  <a:pt x="300612" y="702020"/>
                </a:lnTo>
                <a:lnTo>
                  <a:pt x="302963" y="700859"/>
                </a:lnTo>
                <a:lnTo>
                  <a:pt x="304461" y="700480"/>
                </a:lnTo>
                <a:lnTo>
                  <a:pt x="306748" y="702057"/>
                </a:lnTo>
                <a:lnTo>
                  <a:pt x="308364" y="703012"/>
                </a:lnTo>
                <a:lnTo>
                  <a:pt x="310854" y="702285"/>
                </a:lnTo>
                <a:lnTo>
                  <a:pt x="313516" y="701387"/>
                </a:lnTo>
                <a:lnTo>
                  <a:pt x="316992" y="700633"/>
                </a:lnTo>
                <a:lnTo>
                  <a:pt x="325263" y="698925"/>
                </a:lnTo>
                <a:lnTo>
                  <a:pt x="328402" y="698346"/>
                </a:lnTo>
                <a:lnTo>
                  <a:pt x="331571" y="697103"/>
                </a:lnTo>
                <a:lnTo>
                  <a:pt x="333406" y="696392"/>
                </a:lnTo>
                <a:lnTo>
                  <a:pt x="338911" y="694258"/>
                </a:lnTo>
                <a:lnTo>
                  <a:pt x="341084" y="693208"/>
                </a:lnTo>
                <a:lnTo>
                  <a:pt x="344225" y="692628"/>
                </a:lnTo>
                <a:lnTo>
                  <a:pt x="346523" y="692569"/>
                </a:lnTo>
                <a:lnTo>
                  <a:pt x="349611" y="693151"/>
                </a:lnTo>
                <a:lnTo>
                  <a:pt x="351896" y="693422"/>
                </a:lnTo>
                <a:lnTo>
                  <a:pt x="355627" y="694318"/>
                </a:lnTo>
                <a:lnTo>
                  <a:pt x="359316" y="696212"/>
                </a:lnTo>
                <a:lnTo>
                  <a:pt x="361406" y="697152"/>
                </a:lnTo>
                <a:lnTo>
                  <a:pt x="363989" y="698078"/>
                </a:lnTo>
                <a:lnTo>
                  <a:pt x="367402" y="700346"/>
                </a:lnTo>
                <a:lnTo>
                  <a:pt x="369596" y="701081"/>
                </a:lnTo>
                <a:lnTo>
                  <a:pt x="372385" y="701008"/>
                </a:lnTo>
                <a:lnTo>
                  <a:pt x="375177" y="700934"/>
                </a:lnTo>
                <a:lnTo>
                  <a:pt x="376467" y="701399"/>
                </a:lnTo>
                <a:lnTo>
                  <a:pt x="377873" y="703019"/>
                </a:lnTo>
                <a:lnTo>
                  <a:pt x="378414" y="705656"/>
                </a:lnTo>
                <a:lnTo>
                  <a:pt x="378455" y="708474"/>
                </a:lnTo>
                <a:lnTo>
                  <a:pt x="380332" y="710580"/>
                </a:lnTo>
                <a:lnTo>
                  <a:pt x="381787" y="711039"/>
                </a:lnTo>
                <a:lnTo>
                  <a:pt x="382814" y="710017"/>
                </a:lnTo>
                <a:lnTo>
                  <a:pt x="383736" y="707673"/>
                </a:lnTo>
                <a:lnTo>
                  <a:pt x="385365" y="704149"/>
                </a:lnTo>
                <a:lnTo>
                  <a:pt x="386964" y="701289"/>
                </a:lnTo>
                <a:lnTo>
                  <a:pt x="388320" y="700260"/>
                </a:lnTo>
                <a:lnTo>
                  <a:pt x="393341" y="697891"/>
                </a:lnTo>
                <a:lnTo>
                  <a:pt x="394914" y="697518"/>
                </a:lnTo>
                <a:lnTo>
                  <a:pt x="396152" y="697321"/>
                </a:lnTo>
                <a:lnTo>
                  <a:pt x="397548" y="697285"/>
                </a:lnTo>
                <a:lnTo>
                  <a:pt x="398856" y="697332"/>
                </a:lnTo>
                <a:lnTo>
                  <a:pt x="401018" y="698519"/>
                </a:lnTo>
                <a:lnTo>
                  <a:pt x="402609" y="699638"/>
                </a:lnTo>
                <a:lnTo>
                  <a:pt x="403973" y="700347"/>
                </a:lnTo>
                <a:lnTo>
                  <a:pt x="405145" y="701644"/>
                </a:lnTo>
                <a:lnTo>
                  <a:pt x="410399" y="707141"/>
                </a:lnTo>
                <a:lnTo>
                  <a:pt x="411818" y="708430"/>
                </a:lnTo>
                <a:lnTo>
                  <a:pt x="413138" y="710137"/>
                </a:lnTo>
                <a:lnTo>
                  <a:pt x="414186" y="712429"/>
                </a:lnTo>
                <a:lnTo>
                  <a:pt x="414424" y="714494"/>
                </a:lnTo>
                <a:lnTo>
                  <a:pt x="413963" y="717573"/>
                </a:lnTo>
                <a:lnTo>
                  <a:pt x="413774" y="720065"/>
                </a:lnTo>
                <a:lnTo>
                  <a:pt x="413440" y="722063"/>
                </a:lnTo>
                <a:lnTo>
                  <a:pt x="411396" y="729493"/>
                </a:lnTo>
                <a:lnTo>
                  <a:pt x="410494" y="731423"/>
                </a:lnTo>
                <a:lnTo>
                  <a:pt x="409553" y="734183"/>
                </a:lnTo>
                <a:lnTo>
                  <a:pt x="408962" y="736519"/>
                </a:lnTo>
                <a:lnTo>
                  <a:pt x="408193" y="739109"/>
                </a:lnTo>
                <a:lnTo>
                  <a:pt x="406808" y="742710"/>
                </a:lnTo>
                <a:lnTo>
                  <a:pt x="406649" y="744455"/>
                </a:lnTo>
                <a:lnTo>
                  <a:pt x="406496" y="746116"/>
                </a:lnTo>
                <a:lnTo>
                  <a:pt x="405302" y="749049"/>
                </a:lnTo>
                <a:lnTo>
                  <a:pt x="404650" y="750889"/>
                </a:lnTo>
                <a:lnTo>
                  <a:pt x="403888" y="753314"/>
                </a:lnTo>
                <a:lnTo>
                  <a:pt x="403567" y="755063"/>
                </a:lnTo>
                <a:lnTo>
                  <a:pt x="403427" y="756393"/>
                </a:lnTo>
                <a:lnTo>
                  <a:pt x="403284" y="757805"/>
                </a:lnTo>
                <a:lnTo>
                  <a:pt x="403837" y="758723"/>
                </a:lnTo>
                <a:lnTo>
                  <a:pt x="405013" y="758971"/>
                </a:lnTo>
                <a:lnTo>
                  <a:pt x="407281" y="758754"/>
                </a:lnTo>
                <a:lnTo>
                  <a:pt x="407465" y="758736"/>
                </a:lnTo>
                <a:lnTo>
                  <a:pt x="407611" y="758723"/>
                </a:lnTo>
                <a:lnTo>
                  <a:pt x="409776" y="759156"/>
                </a:lnTo>
                <a:lnTo>
                  <a:pt x="413610" y="758659"/>
                </a:lnTo>
                <a:lnTo>
                  <a:pt x="414971" y="756798"/>
                </a:lnTo>
                <a:lnTo>
                  <a:pt x="415466" y="756736"/>
                </a:lnTo>
                <a:lnTo>
                  <a:pt x="415082" y="757912"/>
                </a:lnTo>
                <a:lnTo>
                  <a:pt x="415263" y="759400"/>
                </a:lnTo>
                <a:lnTo>
                  <a:pt x="415685" y="761046"/>
                </a:lnTo>
                <a:lnTo>
                  <a:pt x="416112" y="762528"/>
                </a:lnTo>
                <a:lnTo>
                  <a:pt x="416715" y="763756"/>
                </a:lnTo>
                <a:lnTo>
                  <a:pt x="417546" y="765391"/>
                </a:lnTo>
                <a:lnTo>
                  <a:pt x="418540" y="767023"/>
                </a:lnTo>
                <a:lnTo>
                  <a:pt x="419446" y="768823"/>
                </a:lnTo>
                <a:lnTo>
                  <a:pt x="420262" y="770792"/>
                </a:lnTo>
                <a:lnTo>
                  <a:pt x="420082" y="773035"/>
                </a:lnTo>
                <a:lnTo>
                  <a:pt x="419611" y="774458"/>
                </a:lnTo>
                <a:lnTo>
                  <a:pt x="419322" y="775460"/>
                </a:lnTo>
                <a:lnTo>
                  <a:pt x="419235" y="777452"/>
                </a:lnTo>
                <a:lnTo>
                  <a:pt x="419984" y="779090"/>
                </a:lnTo>
                <a:lnTo>
                  <a:pt x="420733" y="780091"/>
                </a:lnTo>
                <a:lnTo>
                  <a:pt x="420836" y="780228"/>
                </a:lnTo>
                <a:lnTo>
                  <a:pt x="421367" y="781209"/>
                </a:lnTo>
                <a:lnTo>
                  <a:pt x="421814" y="782275"/>
                </a:lnTo>
                <a:lnTo>
                  <a:pt x="421766" y="783354"/>
                </a:lnTo>
                <a:lnTo>
                  <a:pt x="421549" y="784605"/>
                </a:lnTo>
                <a:lnTo>
                  <a:pt x="421413" y="785851"/>
                </a:lnTo>
                <a:lnTo>
                  <a:pt x="420873" y="786943"/>
                </a:lnTo>
                <a:lnTo>
                  <a:pt x="419830" y="788297"/>
                </a:lnTo>
                <a:lnTo>
                  <a:pt x="419363" y="789636"/>
                </a:lnTo>
                <a:lnTo>
                  <a:pt x="419299" y="791131"/>
                </a:lnTo>
                <a:lnTo>
                  <a:pt x="420550" y="792508"/>
                </a:lnTo>
                <a:lnTo>
                  <a:pt x="422994" y="792858"/>
                </a:lnTo>
                <a:lnTo>
                  <a:pt x="424356" y="793569"/>
                </a:lnTo>
                <a:lnTo>
                  <a:pt x="426387" y="794014"/>
                </a:lnTo>
                <a:lnTo>
                  <a:pt x="429618" y="795090"/>
                </a:lnTo>
                <a:lnTo>
                  <a:pt x="434038" y="797130"/>
                </a:lnTo>
                <a:lnTo>
                  <a:pt x="436132" y="797987"/>
                </a:lnTo>
                <a:lnTo>
                  <a:pt x="438554" y="798836"/>
                </a:lnTo>
                <a:lnTo>
                  <a:pt x="439749" y="799634"/>
                </a:lnTo>
                <a:lnTo>
                  <a:pt x="441929" y="800405"/>
                </a:lnTo>
                <a:lnTo>
                  <a:pt x="443744" y="802018"/>
                </a:lnTo>
                <a:lnTo>
                  <a:pt x="446156" y="803115"/>
                </a:lnTo>
                <a:lnTo>
                  <a:pt x="448319" y="803175"/>
                </a:lnTo>
                <a:lnTo>
                  <a:pt x="449431" y="803195"/>
                </a:lnTo>
                <a:lnTo>
                  <a:pt x="450741" y="803244"/>
                </a:lnTo>
                <a:lnTo>
                  <a:pt x="452382" y="803201"/>
                </a:lnTo>
                <a:lnTo>
                  <a:pt x="453614" y="803169"/>
                </a:lnTo>
                <a:lnTo>
                  <a:pt x="455258" y="803043"/>
                </a:lnTo>
                <a:lnTo>
                  <a:pt x="456400" y="803179"/>
                </a:lnTo>
                <a:lnTo>
                  <a:pt x="457674" y="804057"/>
                </a:lnTo>
                <a:lnTo>
                  <a:pt x="460354" y="808382"/>
                </a:lnTo>
                <a:lnTo>
                  <a:pt x="461050" y="809359"/>
                </a:lnTo>
                <a:lnTo>
                  <a:pt x="461742" y="810419"/>
                </a:lnTo>
                <a:lnTo>
                  <a:pt x="462422" y="811729"/>
                </a:lnTo>
                <a:lnTo>
                  <a:pt x="463343" y="813197"/>
                </a:lnTo>
                <a:lnTo>
                  <a:pt x="465058" y="815225"/>
                </a:lnTo>
                <a:lnTo>
                  <a:pt x="466037" y="817190"/>
                </a:lnTo>
                <a:lnTo>
                  <a:pt x="468187" y="820534"/>
                </a:lnTo>
                <a:lnTo>
                  <a:pt x="469373" y="821580"/>
                </a:lnTo>
                <a:lnTo>
                  <a:pt x="470231" y="822553"/>
                </a:lnTo>
                <a:lnTo>
                  <a:pt x="472108" y="822753"/>
                </a:lnTo>
                <a:lnTo>
                  <a:pt x="474185" y="822118"/>
                </a:lnTo>
                <a:lnTo>
                  <a:pt x="477444" y="820706"/>
                </a:lnTo>
                <a:lnTo>
                  <a:pt x="478696" y="820176"/>
                </a:lnTo>
                <a:lnTo>
                  <a:pt x="479681" y="820150"/>
                </a:lnTo>
                <a:lnTo>
                  <a:pt x="481314" y="820274"/>
                </a:lnTo>
                <a:lnTo>
                  <a:pt x="483723" y="819546"/>
                </a:lnTo>
                <a:lnTo>
                  <a:pt x="485332" y="818343"/>
                </a:lnTo>
                <a:lnTo>
                  <a:pt x="487363" y="816881"/>
                </a:lnTo>
                <a:lnTo>
                  <a:pt x="488795" y="816014"/>
                </a:lnTo>
                <a:lnTo>
                  <a:pt x="490718" y="815135"/>
                </a:lnTo>
                <a:lnTo>
                  <a:pt x="491772" y="815329"/>
                </a:lnTo>
                <a:lnTo>
                  <a:pt x="492837" y="817241"/>
                </a:lnTo>
                <a:lnTo>
                  <a:pt x="492201" y="818745"/>
                </a:lnTo>
                <a:lnTo>
                  <a:pt x="492072" y="819826"/>
                </a:lnTo>
                <a:lnTo>
                  <a:pt x="491861" y="820910"/>
                </a:lnTo>
                <a:lnTo>
                  <a:pt x="491565" y="822077"/>
                </a:lnTo>
                <a:lnTo>
                  <a:pt x="491267" y="823246"/>
                </a:lnTo>
                <a:lnTo>
                  <a:pt x="490649" y="826165"/>
                </a:lnTo>
                <a:lnTo>
                  <a:pt x="490103" y="827424"/>
                </a:lnTo>
                <a:lnTo>
                  <a:pt x="488975" y="828863"/>
                </a:lnTo>
                <a:lnTo>
                  <a:pt x="487915" y="830632"/>
                </a:lnTo>
                <a:lnTo>
                  <a:pt x="486969" y="831653"/>
                </a:lnTo>
                <a:lnTo>
                  <a:pt x="486422" y="832912"/>
                </a:lnTo>
                <a:lnTo>
                  <a:pt x="485791" y="834254"/>
                </a:lnTo>
                <a:lnTo>
                  <a:pt x="486015" y="834746"/>
                </a:lnTo>
                <a:lnTo>
                  <a:pt x="486718" y="835557"/>
                </a:lnTo>
                <a:lnTo>
                  <a:pt x="487495" y="836532"/>
                </a:lnTo>
                <a:lnTo>
                  <a:pt x="488669" y="837829"/>
                </a:lnTo>
                <a:lnTo>
                  <a:pt x="489675" y="839212"/>
                </a:lnTo>
                <a:lnTo>
                  <a:pt x="490925" y="840590"/>
                </a:lnTo>
                <a:lnTo>
                  <a:pt x="492374" y="841215"/>
                </a:lnTo>
                <a:lnTo>
                  <a:pt x="494094" y="841252"/>
                </a:lnTo>
                <a:lnTo>
                  <a:pt x="495417" y="840970"/>
                </a:lnTo>
                <a:lnTo>
                  <a:pt x="497065" y="840760"/>
                </a:lnTo>
                <a:lnTo>
                  <a:pt x="499220" y="840206"/>
                </a:lnTo>
                <a:lnTo>
                  <a:pt x="501369" y="839818"/>
                </a:lnTo>
                <a:lnTo>
                  <a:pt x="505498" y="839130"/>
                </a:lnTo>
                <a:lnTo>
                  <a:pt x="508861" y="839042"/>
                </a:lnTo>
                <a:lnTo>
                  <a:pt x="512290" y="839367"/>
                </a:lnTo>
                <a:lnTo>
                  <a:pt x="514234" y="839897"/>
                </a:lnTo>
                <a:lnTo>
                  <a:pt x="515840" y="840683"/>
                </a:lnTo>
                <a:lnTo>
                  <a:pt x="517244" y="842306"/>
                </a:lnTo>
                <a:lnTo>
                  <a:pt x="519288" y="844327"/>
                </a:lnTo>
                <a:lnTo>
                  <a:pt x="519924" y="844807"/>
                </a:lnTo>
                <a:lnTo>
                  <a:pt x="521208" y="845437"/>
                </a:lnTo>
                <a:lnTo>
                  <a:pt x="523394" y="846043"/>
                </a:lnTo>
                <a:lnTo>
                  <a:pt x="526316" y="846714"/>
                </a:lnTo>
                <a:lnTo>
                  <a:pt x="528025" y="847000"/>
                </a:lnTo>
                <a:lnTo>
                  <a:pt x="529341" y="847561"/>
                </a:lnTo>
                <a:lnTo>
                  <a:pt x="529446" y="846107"/>
                </a:lnTo>
                <a:lnTo>
                  <a:pt x="529528" y="844956"/>
                </a:lnTo>
                <a:lnTo>
                  <a:pt x="530147" y="843592"/>
                </a:lnTo>
                <a:lnTo>
                  <a:pt x="533723" y="840278"/>
                </a:lnTo>
                <a:lnTo>
                  <a:pt x="534600" y="839465"/>
                </a:lnTo>
                <a:lnTo>
                  <a:pt x="535097" y="839006"/>
                </a:lnTo>
                <a:lnTo>
                  <a:pt x="535551" y="838463"/>
                </a:lnTo>
                <a:lnTo>
                  <a:pt x="536706" y="837085"/>
                </a:lnTo>
                <a:lnTo>
                  <a:pt x="536858" y="836602"/>
                </a:lnTo>
                <a:lnTo>
                  <a:pt x="538130" y="832560"/>
                </a:lnTo>
                <a:lnTo>
                  <a:pt x="537260" y="828456"/>
                </a:lnTo>
                <a:lnTo>
                  <a:pt x="537144" y="827910"/>
                </a:lnTo>
                <a:lnTo>
                  <a:pt x="537193" y="827704"/>
                </a:lnTo>
                <a:lnTo>
                  <a:pt x="537370" y="826960"/>
                </a:lnTo>
                <a:lnTo>
                  <a:pt x="537703" y="825554"/>
                </a:lnTo>
                <a:lnTo>
                  <a:pt x="539248" y="824005"/>
                </a:lnTo>
                <a:lnTo>
                  <a:pt x="540207" y="823498"/>
                </a:lnTo>
                <a:lnTo>
                  <a:pt x="540362" y="823417"/>
                </a:lnTo>
                <a:lnTo>
                  <a:pt x="541475" y="822828"/>
                </a:lnTo>
                <a:lnTo>
                  <a:pt x="542035" y="819046"/>
                </a:lnTo>
                <a:lnTo>
                  <a:pt x="544448" y="815947"/>
                </a:lnTo>
                <a:lnTo>
                  <a:pt x="544473" y="815758"/>
                </a:lnTo>
                <a:lnTo>
                  <a:pt x="544703" y="813895"/>
                </a:lnTo>
                <a:lnTo>
                  <a:pt x="544803" y="813078"/>
                </a:lnTo>
                <a:lnTo>
                  <a:pt x="544947" y="811918"/>
                </a:lnTo>
                <a:lnTo>
                  <a:pt x="546543" y="810319"/>
                </a:lnTo>
                <a:lnTo>
                  <a:pt x="547175" y="809685"/>
                </a:lnTo>
                <a:lnTo>
                  <a:pt x="547918" y="808942"/>
                </a:lnTo>
                <a:lnTo>
                  <a:pt x="548343" y="808682"/>
                </a:lnTo>
                <a:lnTo>
                  <a:pt x="548559" y="808550"/>
                </a:lnTo>
                <a:lnTo>
                  <a:pt x="550145" y="807580"/>
                </a:lnTo>
                <a:lnTo>
                  <a:pt x="550259" y="806833"/>
                </a:lnTo>
                <a:lnTo>
                  <a:pt x="587246" y="806022"/>
                </a:lnTo>
                <a:lnTo>
                  <a:pt x="592606" y="805913"/>
                </a:lnTo>
                <a:lnTo>
                  <a:pt x="621240" y="805327"/>
                </a:lnTo>
                <a:lnTo>
                  <a:pt x="635785" y="805030"/>
                </a:lnTo>
                <a:lnTo>
                  <a:pt x="711179" y="803484"/>
                </a:lnTo>
                <a:lnTo>
                  <a:pt x="749614" y="803455"/>
                </a:lnTo>
                <a:lnTo>
                  <a:pt x="758318" y="803448"/>
                </a:lnTo>
                <a:lnTo>
                  <a:pt x="786244" y="803427"/>
                </a:lnTo>
                <a:lnTo>
                  <a:pt x="815899" y="803406"/>
                </a:lnTo>
                <a:lnTo>
                  <a:pt x="830178" y="803396"/>
                </a:lnTo>
                <a:lnTo>
                  <a:pt x="851029" y="803077"/>
                </a:lnTo>
                <a:lnTo>
                  <a:pt x="863870" y="802881"/>
                </a:lnTo>
                <a:lnTo>
                  <a:pt x="876079" y="803175"/>
                </a:lnTo>
                <a:lnTo>
                  <a:pt x="875741" y="801310"/>
                </a:lnTo>
                <a:lnTo>
                  <a:pt x="874729" y="798814"/>
                </a:lnTo>
                <a:lnTo>
                  <a:pt x="874634" y="798579"/>
                </a:lnTo>
                <a:lnTo>
                  <a:pt x="874019" y="797624"/>
                </a:lnTo>
                <a:lnTo>
                  <a:pt x="872502" y="795260"/>
                </a:lnTo>
                <a:lnTo>
                  <a:pt x="871367" y="793490"/>
                </a:lnTo>
                <a:lnTo>
                  <a:pt x="870991" y="793136"/>
                </a:lnTo>
                <a:lnTo>
                  <a:pt x="863769" y="786324"/>
                </a:lnTo>
                <a:lnTo>
                  <a:pt x="857602" y="780509"/>
                </a:lnTo>
                <a:lnTo>
                  <a:pt x="857447" y="780176"/>
                </a:lnTo>
                <a:lnTo>
                  <a:pt x="857035" y="779296"/>
                </a:lnTo>
                <a:lnTo>
                  <a:pt x="856556" y="778276"/>
                </a:lnTo>
                <a:lnTo>
                  <a:pt x="855508" y="772566"/>
                </a:lnTo>
                <a:lnTo>
                  <a:pt x="854723" y="768288"/>
                </a:lnTo>
                <a:lnTo>
                  <a:pt x="854738" y="768071"/>
                </a:lnTo>
                <a:lnTo>
                  <a:pt x="854752" y="767873"/>
                </a:lnTo>
                <a:lnTo>
                  <a:pt x="854849" y="766557"/>
                </a:lnTo>
                <a:lnTo>
                  <a:pt x="855595" y="765193"/>
                </a:lnTo>
                <a:lnTo>
                  <a:pt x="854867" y="758497"/>
                </a:lnTo>
                <a:lnTo>
                  <a:pt x="855130" y="757971"/>
                </a:lnTo>
                <a:lnTo>
                  <a:pt x="855680" y="756875"/>
                </a:lnTo>
                <a:lnTo>
                  <a:pt x="856357" y="755524"/>
                </a:lnTo>
                <a:lnTo>
                  <a:pt x="856456" y="754020"/>
                </a:lnTo>
                <a:lnTo>
                  <a:pt x="856549" y="752611"/>
                </a:lnTo>
                <a:lnTo>
                  <a:pt x="856061" y="749573"/>
                </a:lnTo>
                <a:lnTo>
                  <a:pt x="855483" y="747875"/>
                </a:lnTo>
                <a:lnTo>
                  <a:pt x="854708" y="745604"/>
                </a:lnTo>
                <a:lnTo>
                  <a:pt x="853296" y="742826"/>
                </a:lnTo>
                <a:lnTo>
                  <a:pt x="852313" y="740892"/>
                </a:lnTo>
                <a:lnTo>
                  <a:pt x="852122" y="740516"/>
                </a:lnTo>
                <a:lnTo>
                  <a:pt x="851590" y="739912"/>
                </a:lnTo>
                <a:lnTo>
                  <a:pt x="850663" y="738885"/>
                </a:lnTo>
                <a:lnTo>
                  <a:pt x="849777" y="738529"/>
                </a:lnTo>
                <a:lnTo>
                  <a:pt x="848848" y="738155"/>
                </a:lnTo>
                <a:lnTo>
                  <a:pt x="848676" y="737963"/>
                </a:lnTo>
                <a:lnTo>
                  <a:pt x="848273" y="737510"/>
                </a:lnTo>
                <a:lnTo>
                  <a:pt x="848104" y="737324"/>
                </a:lnTo>
                <a:lnTo>
                  <a:pt x="848003" y="737209"/>
                </a:lnTo>
                <a:lnTo>
                  <a:pt x="847736" y="736913"/>
                </a:lnTo>
                <a:lnTo>
                  <a:pt x="845838" y="735998"/>
                </a:lnTo>
                <a:lnTo>
                  <a:pt x="845501" y="735836"/>
                </a:lnTo>
                <a:lnTo>
                  <a:pt x="844894" y="735545"/>
                </a:lnTo>
                <a:lnTo>
                  <a:pt x="843977" y="734598"/>
                </a:lnTo>
                <a:lnTo>
                  <a:pt x="842935" y="733524"/>
                </a:lnTo>
                <a:lnTo>
                  <a:pt x="842487" y="733061"/>
                </a:lnTo>
                <a:lnTo>
                  <a:pt x="841317" y="730641"/>
                </a:lnTo>
                <a:lnTo>
                  <a:pt x="840687" y="725394"/>
                </a:lnTo>
                <a:lnTo>
                  <a:pt x="840646" y="725060"/>
                </a:lnTo>
                <a:lnTo>
                  <a:pt x="839232" y="721525"/>
                </a:lnTo>
                <a:lnTo>
                  <a:pt x="839234" y="720348"/>
                </a:lnTo>
                <a:lnTo>
                  <a:pt x="839237" y="719171"/>
                </a:lnTo>
                <a:lnTo>
                  <a:pt x="839062" y="718970"/>
                </a:lnTo>
                <a:lnTo>
                  <a:pt x="837940" y="717679"/>
                </a:lnTo>
                <a:lnTo>
                  <a:pt x="837814" y="717258"/>
                </a:lnTo>
                <a:lnTo>
                  <a:pt x="837391" y="715851"/>
                </a:lnTo>
                <a:lnTo>
                  <a:pt x="837325" y="715634"/>
                </a:lnTo>
                <a:lnTo>
                  <a:pt x="836447" y="714928"/>
                </a:lnTo>
                <a:lnTo>
                  <a:pt x="834899" y="713680"/>
                </a:lnTo>
                <a:lnTo>
                  <a:pt x="834547" y="713397"/>
                </a:lnTo>
                <a:lnTo>
                  <a:pt x="833599" y="711863"/>
                </a:lnTo>
                <a:lnTo>
                  <a:pt x="833128" y="711101"/>
                </a:lnTo>
                <a:lnTo>
                  <a:pt x="832773" y="710047"/>
                </a:lnTo>
                <a:lnTo>
                  <a:pt x="832482" y="709183"/>
                </a:lnTo>
                <a:lnTo>
                  <a:pt x="833339" y="701791"/>
                </a:lnTo>
                <a:lnTo>
                  <a:pt x="834905" y="695177"/>
                </a:lnTo>
                <a:lnTo>
                  <a:pt x="836284" y="690358"/>
                </a:lnTo>
                <a:lnTo>
                  <a:pt x="838998" y="684576"/>
                </a:lnTo>
                <a:lnTo>
                  <a:pt x="838972" y="680528"/>
                </a:lnTo>
                <a:lnTo>
                  <a:pt x="839482" y="676265"/>
                </a:lnTo>
                <a:lnTo>
                  <a:pt x="839979" y="670143"/>
                </a:lnTo>
                <a:lnTo>
                  <a:pt x="840095" y="667152"/>
                </a:lnTo>
                <a:lnTo>
                  <a:pt x="843760" y="663205"/>
                </a:lnTo>
                <a:lnTo>
                  <a:pt x="843993" y="658671"/>
                </a:lnTo>
                <a:lnTo>
                  <a:pt x="844057" y="657422"/>
                </a:lnTo>
                <a:lnTo>
                  <a:pt x="846652" y="653900"/>
                </a:lnTo>
                <a:lnTo>
                  <a:pt x="850004" y="653744"/>
                </a:lnTo>
                <a:lnTo>
                  <a:pt x="850534" y="652668"/>
                </a:lnTo>
                <a:lnTo>
                  <a:pt x="849577" y="649972"/>
                </a:lnTo>
                <a:lnTo>
                  <a:pt x="846812" y="647457"/>
                </a:lnTo>
                <a:lnTo>
                  <a:pt x="845462" y="646100"/>
                </a:lnTo>
                <a:lnTo>
                  <a:pt x="844304" y="643276"/>
                </a:lnTo>
                <a:lnTo>
                  <a:pt x="843892" y="641761"/>
                </a:lnTo>
                <a:lnTo>
                  <a:pt x="842949" y="641188"/>
                </a:lnTo>
                <a:lnTo>
                  <a:pt x="840067" y="641465"/>
                </a:lnTo>
                <a:lnTo>
                  <a:pt x="837855" y="641790"/>
                </a:lnTo>
                <a:lnTo>
                  <a:pt x="836714" y="641622"/>
                </a:lnTo>
                <a:lnTo>
                  <a:pt x="835291" y="639336"/>
                </a:lnTo>
                <a:lnTo>
                  <a:pt x="834997" y="635228"/>
                </a:lnTo>
                <a:lnTo>
                  <a:pt x="834910" y="632244"/>
                </a:lnTo>
                <a:lnTo>
                  <a:pt x="832333" y="627600"/>
                </a:lnTo>
                <a:lnTo>
                  <a:pt x="831112" y="625377"/>
                </a:lnTo>
                <a:lnTo>
                  <a:pt x="835700" y="619148"/>
                </a:lnTo>
                <a:lnTo>
                  <a:pt x="837294" y="616717"/>
                </a:lnTo>
                <a:lnTo>
                  <a:pt x="836792" y="611620"/>
                </a:lnTo>
                <a:lnTo>
                  <a:pt x="836501" y="607846"/>
                </a:lnTo>
                <a:lnTo>
                  <a:pt x="838498" y="605603"/>
                </a:lnTo>
                <a:lnTo>
                  <a:pt x="844615" y="601666"/>
                </a:lnTo>
                <a:lnTo>
                  <a:pt x="844772" y="601671"/>
                </a:lnTo>
                <a:lnTo>
                  <a:pt x="846408" y="601729"/>
                </a:lnTo>
                <a:lnTo>
                  <a:pt x="847654" y="600688"/>
                </a:lnTo>
                <a:lnTo>
                  <a:pt x="848191" y="600240"/>
                </a:lnTo>
                <a:lnTo>
                  <a:pt x="848331" y="600122"/>
                </a:lnTo>
                <a:lnTo>
                  <a:pt x="849574" y="599511"/>
                </a:lnTo>
                <a:lnTo>
                  <a:pt x="850583" y="599015"/>
                </a:lnTo>
                <a:lnTo>
                  <a:pt x="852854" y="597898"/>
                </a:lnTo>
                <a:lnTo>
                  <a:pt x="852844" y="595856"/>
                </a:lnTo>
                <a:lnTo>
                  <a:pt x="852872" y="593452"/>
                </a:lnTo>
                <a:lnTo>
                  <a:pt x="854218" y="588424"/>
                </a:lnTo>
                <a:lnTo>
                  <a:pt x="856312" y="585529"/>
                </a:lnTo>
                <a:lnTo>
                  <a:pt x="857881" y="583562"/>
                </a:lnTo>
                <a:lnTo>
                  <a:pt x="859045" y="580829"/>
                </a:lnTo>
                <a:lnTo>
                  <a:pt x="859292" y="577387"/>
                </a:lnTo>
                <a:lnTo>
                  <a:pt x="858494" y="575149"/>
                </a:lnTo>
                <a:lnTo>
                  <a:pt x="853536" y="571982"/>
                </a:lnTo>
                <a:lnTo>
                  <a:pt x="850900" y="568486"/>
                </a:lnTo>
                <a:lnTo>
                  <a:pt x="849859" y="560730"/>
                </a:lnTo>
                <a:lnTo>
                  <a:pt x="851098" y="551662"/>
                </a:lnTo>
                <a:lnTo>
                  <a:pt x="852766" y="550023"/>
                </a:lnTo>
                <a:lnTo>
                  <a:pt x="855125" y="550787"/>
                </a:lnTo>
                <a:lnTo>
                  <a:pt x="856272" y="549585"/>
                </a:lnTo>
                <a:lnTo>
                  <a:pt x="858685" y="545870"/>
                </a:lnTo>
                <a:lnTo>
                  <a:pt x="861131" y="539205"/>
                </a:lnTo>
                <a:lnTo>
                  <a:pt x="860320" y="538113"/>
                </a:lnTo>
                <a:lnTo>
                  <a:pt x="857866" y="536694"/>
                </a:lnTo>
                <a:lnTo>
                  <a:pt x="853349" y="535386"/>
                </a:lnTo>
                <a:lnTo>
                  <a:pt x="852336" y="533967"/>
                </a:lnTo>
                <a:lnTo>
                  <a:pt x="852386" y="529705"/>
                </a:lnTo>
                <a:lnTo>
                  <a:pt x="853315" y="529488"/>
                </a:lnTo>
                <a:lnTo>
                  <a:pt x="857676" y="526537"/>
                </a:lnTo>
                <a:lnTo>
                  <a:pt x="860485" y="524133"/>
                </a:lnTo>
                <a:lnTo>
                  <a:pt x="863170" y="523477"/>
                </a:lnTo>
                <a:lnTo>
                  <a:pt x="871916" y="524128"/>
                </a:lnTo>
                <a:lnTo>
                  <a:pt x="866354" y="515503"/>
                </a:lnTo>
                <a:lnTo>
                  <a:pt x="862443" y="515395"/>
                </a:lnTo>
                <a:lnTo>
                  <a:pt x="858430" y="514960"/>
                </a:lnTo>
                <a:lnTo>
                  <a:pt x="855670" y="513213"/>
                </a:lnTo>
                <a:lnTo>
                  <a:pt x="853742" y="510811"/>
                </a:lnTo>
                <a:lnTo>
                  <a:pt x="853678" y="507425"/>
                </a:lnTo>
                <a:lnTo>
                  <a:pt x="854650" y="503712"/>
                </a:lnTo>
                <a:lnTo>
                  <a:pt x="856638" y="501091"/>
                </a:lnTo>
                <a:lnTo>
                  <a:pt x="861872" y="493881"/>
                </a:lnTo>
                <a:lnTo>
                  <a:pt x="861891" y="492135"/>
                </a:lnTo>
                <a:lnTo>
                  <a:pt x="860493" y="488423"/>
                </a:lnTo>
                <a:lnTo>
                  <a:pt x="858884" y="484684"/>
                </a:lnTo>
                <a:lnTo>
                  <a:pt x="857486" y="481435"/>
                </a:lnTo>
                <a:lnTo>
                  <a:pt x="854458" y="476196"/>
                </a:lnTo>
                <a:lnTo>
                  <a:pt x="847308" y="471176"/>
                </a:lnTo>
                <a:lnTo>
                  <a:pt x="841781" y="468339"/>
                </a:lnTo>
                <a:lnTo>
                  <a:pt x="839157" y="463756"/>
                </a:lnTo>
                <a:lnTo>
                  <a:pt x="834586" y="454081"/>
                </a:lnTo>
                <a:lnTo>
                  <a:pt x="833551" y="456705"/>
                </a:lnTo>
                <a:lnTo>
                  <a:pt x="831579" y="455716"/>
                </a:lnTo>
                <a:lnTo>
                  <a:pt x="828332" y="454406"/>
                </a:lnTo>
                <a:lnTo>
                  <a:pt x="826128" y="453760"/>
                </a:lnTo>
                <a:lnTo>
                  <a:pt x="822639" y="453927"/>
                </a:lnTo>
                <a:lnTo>
                  <a:pt x="820763" y="457125"/>
                </a:lnTo>
                <a:lnTo>
                  <a:pt x="819465" y="460656"/>
                </a:lnTo>
                <a:lnTo>
                  <a:pt x="818064" y="461923"/>
                </a:lnTo>
                <a:lnTo>
                  <a:pt x="815619" y="462526"/>
                </a:lnTo>
                <a:lnTo>
                  <a:pt x="813063" y="462338"/>
                </a:lnTo>
                <a:lnTo>
                  <a:pt x="810735" y="462940"/>
                </a:lnTo>
                <a:lnTo>
                  <a:pt x="810380" y="464078"/>
                </a:lnTo>
                <a:lnTo>
                  <a:pt x="808568" y="477015"/>
                </a:lnTo>
                <a:lnTo>
                  <a:pt x="807630" y="478614"/>
                </a:lnTo>
                <a:lnTo>
                  <a:pt x="804726" y="478318"/>
                </a:lnTo>
                <a:lnTo>
                  <a:pt x="801717" y="475872"/>
                </a:lnTo>
                <a:lnTo>
                  <a:pt x="799399" y="474549"/>
                </a:lnTo>
                <a:lnTo>
                  <a:pt x="798612" y="469579"/>
                </a:lnTo>
                <a:lnTo>
                  <a:pt x="798395" y="466524"/>
                </a:lnTo>
                <a:lnTo>
                  <a:pt x="798205" y="465625"/>
                </a:lnTo>
                <a:lnTo>
                  <a:pt x="797034" y="460090"/>
                </a:lnTo>
                <a:lnTo>
                  <a:pt x="795410" y="459436"/>
                </a:lnTo>
                <a:lnTo>
                  <a:pt x="792372" y="462312"/>
                </a:lnTo>
                <a:lnTo>
                  <a:pt x="790732" y="464828"/>
                </a:lnTo>
                <a:lnTo>
                  <a:pt x="789442" y="467000"/>
                </a:lnTo>
                <a:lnTo>
                  <a:pt x="789423" y="470623"/>
                </a:lnTo>
                <a:lnTo>
                  <a:pt x="790315" y="474801"/>
                </a:lnTo>
                <a:lnTo>
                  <a:pt x="788268" y="476533"/>
                </a:lnTo>
                <a:lnTo>
                  <a:pt x="787271" y="477785"/>
                </a:lnTo>
                <a:lnTo>
                  <a:pt x="786841" y="478326"/>
                </a:lnTo>
                <a:lnTo>
                  <a:pt x="783121" y="480552"/>
                </a:lnTo>
                <a:lnTo>
                  <a:pt x="779674" y="483300"/>
                </a:lnTo>
                <a:lnTo>
                  <a:pt x="779399" y="483520"/>
                </a:lnTo>
                <a:lnTo>
                  <a:pt x="774697" y="485910"/>
                </a:lnTo>
                <a:lnTo>
                  <a:pt x="771662" y="488333"/>
                </a:lnTo>
                <a:lnTo>
                  <a:pt x="769914" y="489040"/>
                </a:lnTo>
                <a:lnTo>
                  <a:pt x="767003" y="489877"/>
                </a:lnTo>
                <a:lnTo>
                  <a:pt x="764785" y="491723"/>
                </a:lnTo>
                <a:lnTo>
                  <a:pt x="761985" y="493577"/>
                </a:lnTo>
                <a:lnTo>
                  <a:pt x="760005" y="494287"/>
                </a:lnTo>
                <a:lnTo>
                  <a:pt x="757149" y="494890"/>
                </a:lnTo>
                <a:lnTo>
                  <a:pt x="756867" y="494648"/>
                </a:lnTo>
                <a:lnTo>
                  <a:pt x="756282" y="494146"/>
                </a:lnTo>
                <a:lnTo>
                  <a:pt x="752328" y="493332"/>
                </a:lnTo>
                <a:lnTo>
                  <a:pt x="751916" y="493249"/>
                </a:lnTo>
                <a:lnTo>
                  <a:pt x="750216" y="492899"/>
                </a:lnTo>
                <a:lnTo>
                  <a:pt x="749907" y="492155"/>
                </a:lnTo>
                <a:lnTo>
                  <a:pt x="750095" y="491473"/>
                </a:lnTo>
                <a:lnTo>
                  <a:pt x="750718" y="491058"/>
                </a:lnTo>
                <a:lnTo>
                  <a:pt x="751135" y="490781"/>
                </a:lnTo>
                <a:lnTo>
                  <a:pt x="753069" y="489494"/>
                </a:lnTo>
                <a:lnTo>
                  <a:pt x="752394" y="486087"/>
                </a:lnTo>
                <a:lnTo>
                  <a:pt x="752155" y="485887"/>
                </a:lnTo>
                <a:lnTo>
                  <a:pt x="750229" y="484287"/>
                </a:lnTo>
                <a:lnTo>
                  <a:pt x="749848" y="483592"/>
                </a:lnTo>
                <a:lnTo>
                  <a:pt x="749766" y="483441"/>
                </a:lnTo>
                <a:lnTo>
                  <a:pt x="748562" y="481248"/>
                </a:lnTo>
                <a:lnTo>
                  <a:pt x="746954" y="480070"/>
                </a:lnTo>
                <a:lnTo>
                  <a:pt x="746179" y="479778"/>
                </a:lnTo>
                <a:lnTo>
                  <a:pt x="743302" y="478701"/>
                </a:lnTo>
                <a:lnTo>
                  <a:pt x="741165" y="478348"/>
                </a:lnTo>
                <a:lnTo>
                  <a:pt x="740910" y="478305"/>
                </a:lnTo>
                <a:lnTo>
                  <a:pt x="738783" y="477952"/>
                </a:lnTo>
                <a:lnTo>
                  <a:pt x="736556" y="476402"/>
                </a:lnTo>
                <a:lnTo>
                  <a:pt x="735133" y="476119"/>
                </a:lnTo>
                <a:lnTo>
                  <a:pt x="734762" y="476047"/>
                </a:lnTo>
                <a:lnTo>
                  <a:pt x="733088" y="475715"/>
                </a:lnTo>
                <a:lnTo>
                  <a:pt x="732036" y="475218"/>
                </a:lnTo>
                <a:lnTo>
                  <a:pt x="729933" y="473109"/>
                </a:lnTo>
                <a:lnTo>
                  <a:pt x="728264" y="472425"/>
                </a:lnTo>
                <a:lnTo>
                  <a:pt x="726055" y="472383"/>
                </a:lnTo>
                <a:lnTo>
                  <a:pt x="724856" y="472360"/>
                </a:lnTo>
                <a:lnTo>
                  <a:pt x="723990" y="471802"/>
                </a:lnTo>
                <a:lnTo>
                  <a:pt x="723187" y="470190"/>
                </a:lnTo>
                <a:lnTo>
                  <a:pt x="722992" y="470074"/>
                </a:lnTo>
                <a:lnTo>
                  <a:pt x="722816" y="469969"/>
                </a:lnTo>
                <a:lnTo>
                  <a:pt x="722136" y="469569"/>
                </a:lnTo>
                <a:lnTo>
                  <a:pt x="720711" y="469505"/>
                </a:lnTo>
                <a:lnTo>
                  <a:pt x="720170" y="469551"/>
                </a:lnTo>
                <a:lnTo>
                  <a:pt x="719967" y="469567"/>
                </a:lnTo>
                <a:lnTo>
                  <a:pt x="719660" y="469072"/>
                </a:lnTo>
                <a:lnTo>
                  <a:pt x="719492" y="468800"/>
                </a:lnTo>
                <a:lnTo>
                  <a:pt x="719351" y="468575"/>
                </a:lnTo>
                <a:lnTo>
                  <a:pt x="718242" y="464485"/>
                </a:lnTo>
                <a:lnTo>
                  <a:pt x="717758" y="463880"/>
                </a:lnTo>
                <a:lnTo>
                  <a:pt x="717253" y="463244"/>
                </a:lnTo>
                <a:lnTo>
                  <a:pt x="716360" y="462878"/>
                </a:lnTo>
                <a:lnTo>
                  <a:pt x="714529" y="462126"/>
                </a:lnTo>
                <a:lnTo>
                  <a:pt x="707037" y="461127"/>
                </a:lnTo>
                <a:lnTo>
                  <a:pt x="705119" y="459514"/>
                </a:lnTo>
                <a:lnTo>
                  <a:pt x="698927" y="459012"/>
                </a:lnTo>
                <a:lnTo>
                  <a:pt x="697004" y="460064"/>
                </a:lnTo>
                <a:lnTo>
                  <a:pt x="696458" y="459377"/>
                </a:lnTo>
                <a:lnTo>
                  <a:pt x="695993" y="458795"/>
                </a:lnTo>
                <a:lnTo>
                  <a:pt x="695715" y="458487"/>
                </a:lnTo>
                <a:lnTo>
                  <a:pt x="695380" y="458334"/>
                </a:lnTo>
                <a:lnTo>
                  <a:pt x="694963" y="458141"/>
                </a:lnTo>
                <a:lnTo>
                  <a:pt x="691990" y="458447"/>
                </a:lnTo>
                <a:lnTo>
                  <a:pt x="689824" y="457516"/>
                </a:lnTo>
                <a:lnTo>
                  <a:pt x="684936" y="456483"/>
                </a:lnTo>
                <a:lnTo>
                  <a:pt x="684650" y="456303"/>
                </a:lnTo>
                <a:lnTo>
                  <a:pt x="682781" y="455119"/>
                </a:lnTo>
                <a:lnTo>
                  <a:pt x="682118" y="454700"/>
                </a:lnTo>
                <a:lnTo>
                  <a:pt x="679796" y="453231"/>
                </a:lnTo>
                <a:lnTo>
                  <a:pt x="678373" y="451123"/>
                </a:lnTo>
                <a:lnTo>
                  <a:pt x="671548" y="450446"/>
                </a:lnTo>
                <a:lnTo>
                  <a:pt x="669460" y="449686"/>
                </a:lnTo>
                <a:lnTo>
                  <a:pt x="667364" y="450397"/>
                </a:lnTo>
                <a:lnTo>
                  <a:pt x="666536" y="453128"/>
                </a:lnTo>
                <a:lnTo>
                  <a:pt x="664901" y="454398"/>
                </a:lnTo>
                <a:lnTo>
                  <a:pt x="661656" y="452748"/>
                </a:lnTo>
                <a:lnTo>
                  <a:pt x="652267" y="448023"/>
                </a:lnTo>
                <a:lnTo>
                  <a:pt x="649014" y="447391"/>
                </a:lnTo>
                <a:lnTo>
                  <a:pt x="645643" y="447669"/>
                </a:lnTo>
                <a:lnTo>
                  <a:pt x="638409" y="452648"/>
                </a:lnTo>
                <a:lnTo>
                  <a:pt x="637709" y="452998"/>
                </a:lnTo>
                <a:lnTo>
                  <a:pt x="636895" y="453124"/>
                </a:lnTo>
                <a:lnTo>
                  <a:pt x="635204" y="452714"/>
                </a:lnTo>
                <a:lnTo>
                  <a:pt x="632949" y="452164"/>
                </a:lnTo>
                <a:lnTo>
                  <a:pt x="613457" y="445441"/>
                </a:lnTo>
                <a:lnTo>
                  <a:pt x="612772" y="443073"/>
                </a:lnTo>
                <a:lnTo>
                  <a:pt x="613732" y="437172"/>
                </a:lnTo>
                <a:lnTo>
                  <a:pt x="614809" y="431495"/>
                </a:lnTo>
                <a:lnTo>
                  <a:pt x="616109" y="427286"/>
                </a:lnTo>
                <a:lnTo>
                  <a:pt x="616245" y="423548"/>
                </a:lnTo>
                <a:lnTo>
                  <a:pt x="616256" y="421511"/>
                </a:lnTo>
                <a:lnTo>
                  <a:pt x="614173" y="419732"/>
                </a:lnTo>
                <a:lnTo>
                  <a:pt x="611047" y="417402"/>
                </a:lnTo>
                <a:lnTo>
                  <a:pt x="609894" y="415721"/>
                </a:lnTo>
                <a:lnTo>
                  <a:pt x="607119" y="414704"/>
                </a:lnTo>
                <a:lnTo>
                  <a:pt x="607677" y="413312"/>
                </a:lnTo>
                <a:lnTo>
                  <a:pt x="607865" y="412846"/>
                </a:lnTo>
                <a:lnTo>
                  <a:pt x="609104" y="411980"/>
                </a:lnTo>
                <a:lnTo>
                  <a:pt x="609384" y="410737"/>
                </a:lnTo>
                <a:lnTo>
                  <a:pt x="609663" y="409502"/>
                </a:lnTo>
                <a:lnTo>
                  <a:pt x="611057" y="409270"/>
                </a:lnTo>
                <a:lnTo>
                  <a:pt x="611523" y="409193"/>
                </a:lnTo>
                <a:lnTo>
                  <a:pt x="612639" y="407149"/>
                </a:lnTo>
                <a:lnTo>
                  <a:pt x="613694" y="406469"/>
                </a:lnTo>
                <a:lnTo>
                  <a:pt x="616109" y="406657"/>
                </a:lnTo>
                <a:lnTo>
                  <a:pt x="616977" y="406100"/>
                </a:lnTo>
                <a:lnTo>
                  <a:pt x="617962" y="404873"/>
                </a:lnTo>
                <a:lnTo>
                  <a:pt x="618467" y="404242"/>
                </a:lnTo>
                <a:lnTo>
                  <a:pt x="618451" y="403747"/>
                </a:lnTo>
                <a:lnTo>
                  <a:pt x="618436" y="403245"/>
                </a:lnTo>
                <a:lnTo>
                  <a:pt x="618406" y="402260"/>
                </a:lnTo>
                <a:lnTo>
                  <a:pt x="621405" y="398485"/>
                </a:lnTo>
                <a:lnTo>
                  <a:pt x="622460" y="397164"/>
                </a:lnTo>
                <a:lnTo>
                  <a:pt x="622764" y="396882"/>
                </a:lnTo>
                <a:lnTo>
                  <a:pt x="623138" y="396536"/>
                </a:lnTo>
                <a:lnTo>
                  <a:pt x="625223" y="394603"/>
                </a:lnTo>
                <a:lnTo>
                  <a:pt x="626803" y="393141"/>
                </a:lnTo>
                <a:lnTo>
                  <a:pt x="628516" y="391552"/>
                </a:lnTo>
                <a:lnTo>
                  <a:pt x="629166" y="391212"/>
                </a:lnTo>
                <a:lnTo>
                  <a:pt x="629489" y="391043"/>
                </a:lnTo>
                <a:lnTo>
                  <a:pt x="629818" y="390872"/>
                </a:lnTo>
                <a:lnTo>
                  <a:pt x="630284" y="390111"/>
                </a:lnTo>
                <a:lnTo>
                  <a:pt x="630502" y="389757"/>
                </a:lnTo>
                <a:lnTo>
                  <a:pt x="632982" y="387963"/>
                </a:lnTo>
                <a:lnTo>
                  <a:pt x="633718" y="387902"/>
                </a:lnTo>
                <a:lnTo>
                  <a:pt x="634468" y="387840"/>
                </a:lnTo>
                <a:lnTo>
                  <a:pt x="636100" y="389781"/>
                </a:lnTo>
                <a:lnTo>
                  <a:pt x="636740" y="390000"/>
                </a:lnTo>
                <a:lnTo>
                  <a:pt x="637130" y="390134"/>
                </a:lnTo>
                <a:lnTo>
                  <a:pt x="639114" y="389516"/>
                </a:lnTo>
                <a:lnTo>
                  <a:pt x="639761" y="388054"/>
                </a:lnTo>
                <a:lnTo>
                  <a:pt x="640142" y="387196"/>
                </a:lnTo>
                <a:lnTo>
                  <a:pt x="640541" y="386297"/>
                </a:lnTo>
                <a:lnTo>
                  <a:pt x="641351" y="386342"/>
                </a:lnTo>
                <a:lnTo>
                  <a:pt x="641656" y="386359"/>
                </a:lnTo>
                <a:lnTo>
                  <a:pt x="641866" y="386486"/>
                </a:lnTo>
                <a:lnTo>
                  <a:pt x="642536" y="386897"/>
                </a:lnTo>
                <a:lnTo>
                  <a:pt x="642771" y="387041"/>
                </a:lnTo>
                <a:lnTo>
                  <a:pt x="643087" y="386982"/>
                </a:lnTo>
                <a:lnTo>
                  <a:pt x="643762" y="386856"/>
                </a:lnTo>
                <a:lnTo>
                  <a:pt x="644757" y="385309"/>
                </a:lnTo>
                <a:lnTo>
                  <a:pt x="644511" y="382335"/>
                </a:lnTo>
                <a:lnTo>
                  <a:pt x="645532" y="382230"/>
                </a:lnTo>
                <a:lnTo>
                  <a:pt x="646308" y="382150"/>
                </a:lnTo>
                <a:lnTo>
                  <a:pt x="647798" y="380852"/>
                </a:lnTo>
                <a:lnTo>
                  <a:pt x="649008" y="379040"/>
                </a:lnTo>
                <a:lnTo>
                  <a:pt x="649412" y="378437"/>
                </a:lnTo>
                <a:lnTo>
                  <a:pt x="652262" y="378316"/>
                </a:lnTo>
                <a:lnTo>
                  <a:pt x="653563" y="377635"/>
                </a:lnTo>
                <a:lnTo>
                  <a:pt x="653794" y="376775"/>
                </a:lnTo>
                <a:lnTo>
                  <a:pt x="654018" y="375941"/>
                </a:lnTo>
                <a:lnTo>
                  <a:pt x="654311" y="374849"/>
                </a:lnTo>
                <a:lnTo>
                  <a:pt x="656294" y="374602"/>
                </a:lnTo>
                <a:lnTo>
                  <a:pt x="656837" y="374133"/>
                </a:lnTo>
                <a:lnTo>
                  <a:pt x="656974" y="374014"/>
                </a:lnTo>
                <a:lnTo>
                  <a:pt x="657223" y="373798"/>
                </a:lnTo>
                <a:lnTo>
                  <a:pt x="658492" y="370563"/>
                </a:lnTo>
                <a:lnTo>
                  <a:pt x="659213" y="368721"/>
                </a:lnTo>
                <a:lnTo>
                  <a:pt x="659527" y="365254"/>
                </a:lnTo>
                <a:lnTo>
                  <a:pt x="658541" y="360545"/>
                </a:lnTo>
                <a:lnTo>
                  <a:pt x="658542" y="359142"/>
                </a:lnTo>
                <a:lnTo>
                  <a:pt x="658546" y="357263"/>
                </a:lnTo>
                <a:lnTo>
                  <a:pt x="658456" y="356967"/>
                </a:lnTo>
                <a:lnTo>
                  <a:pt x="658281" y="356393"/>
                </a:lnTo>
                <a:lnTo>
                  <a:pt x="658114" y="355838"/>
                </a:lnTo>
                <a:lnTo>
                  <a:pt x="657282" y="354901"/>
                </a:lnTo>
                <a:lnTo>
                  <a:pt x="657123" y="354722"/>
                </a:lnTo>
                <a:lnTo>
                  <a:pt x="656987" y="354596"/>
                </a:lnTo>
                <a:lnTo>
                  <a:pt x="655390" y="353110"/>
                </a:lnTo>
                <a:lnTo>
                  <a:pt x="652484" y="347906"/>
                </a:lnTo>
                <a:lnTo>
                  <a:pt x="653536" y="344995"/>
                </a:lnTo>
                <a:lnTo>
                  <a:pt x="653603" y="344810"/>
                </a:lnTo>
                <a:lnTo>
                  <a:pt x="653500" y="344539"/>
                </a:lnTo>
                <a:lnTo>
                  <a:pt x="653439" y="344382"/>
                </a:lnTo>
                <a:lnTo>
                  <a:pt x="653293" y="344006"/>
                </a:lnTo>
                <a:lnTo>
                  <a:pt x="652149" y="343241"/>
                </a:lnTo>
                <a:lnTo>
                  <a:pt x="651838" y="343033"/>
                </a:lnTo>
                <a:lnTo>
                  <a:pt x="651967" y="342611"/>
                </a:lnTo>
                <a:lnTo>
                  <a:pt x="652105" y="342263"/>
                </a:lnTo>
                <a:lnTo>
                  <a:pt x="652455" y="341378"/>
                </a:lnTo>
                <a:lnTo>
                  <a:pt x="652617" y="340969"/>
                </a:lnTo>
                <a:lnTo>
                  <a:pt x="654539" y="338618"/>
                </a:lnTo>
                <a:lnTo>
                  <a:pt x="652787" y="337570"/>
                </a:lnTo>
                <a:lnTo>
                  <a:pt x="651894" y="337035"/>
                </a:lnTo>
                <a:lnTo>
                  <a:pt x="651402" y="336743"/>
                </a:lnTo>
                <a:lnTo>
                  <a:pt x="650391" y="336138"/>
                </a:lnTo>
                <a:lnTo>
                  <a:pt x="647360" y="331862"/>
                </a:lnTo>
                <a:lnTo>
                  <a:pt x="645456" y="330140"/>
                </a:lnTo>
                <a:lnTo>
                  <a:pt x="644923" y="329658"/>
                </a:lnTo>
                <a:lnTo>
                  <a:pt x="644140" y="328950"/>
                </a:lnTo>
                <a:lnTo>
                  <a:pt x="641058" y="326907"/>
                </a:lnTo>
                <a:lnTo>
                  <a:pt x="639930" y="326158"/>
                </a:lnTo>
                <a:lnTo>
                  <a:pt x="638725" y="324953"/>
                </a:lnTo>
                <a:lnTo>
                  <a:pt x="637989" y="324216"/>
                </a:lnTo>
                <a:lnTo>
                  <a:pt x="635410" y="321634"/>
                </a:lnTo>
                <a:lnTo>
                  <a:pt x="632809" y="320332"/>
                </a:lnTo>
                <a:lnTo>
                  <a:pt x="629206" y="319167"/>
                </a:lnTo>
                <a:lnTo>
                  <a:pt x="626862" y="318408"/>
                </a:lnTo>
                <a:lnTo>
                  <a:pt x="625776" y="317602"/>
                </a:lnTo>
                <a:lnTo>
                  <a:pt x="625171" y="317152"/>
                </a:lnTo>
                <a:lnTo>
                  <a:pt x="624694" y="316796"/>
                </a:lnTo>
                <a:lnTo>
                  <a:pt x="622771" y="316537"/>
                </a:lnTo>
                <a:lnTo>
                  <a:pt x="617321" y="315800"/>
                </a:lnTo>
                <a:lnTo>
                  <a:pt x="614167" y="316786"/>
                </a:lnTo>
                <a:lnTo>
                  <a:pt x="614960" y="320507"/>
                </a:lnTo>
                <a:lnTo>
                  <a:pt x="615058" y="324126"/>
                </a:lnTo>
                <a:lnTo>
                  <a:pt x="614811" y="326956"/>
                </a:lnTo>
                <a:lnTo>
                  <a:pt x="612595" y="328122"/>
                </a:lnTo>
                <a:lnTo>
                  <a:pt x="610262" y="329854"/>
                </a:lnTo>
                <a:lnTo>
                  <a:pt x="607801" y="333399"/>
                </a:lnTo>
                <a:lnTo>
                  <a:pt x="605458" y="336940"/>
                </a:lnTo>
                <a:lnTo>
                  <a:pt x="603125" y="338561"/>
                </a:lnTo>
                <a:lnTo>
                  <a:pt x="598767" y="339321"/>
                </a:lnTo>
                <a:lnTo>
                  <a:pt x="593688" y="342550"/>
                </a:lnTo>
                <a:lnTo>
                  <a:pt x="590413" y="346333"/>
                </a:lnTo>
                <a:lnTo>
                  <a:pt x="586324" y="350355"/>
                </a:lnTo>
                <a:lnTo>
                  <a:pt x="582594" y="352335"/>
                </a:lnTo>
                <a:lnTo>
                  <a:pt x="580388" y="351916"/>
                </a:lnTo>
                <a:lnTo>
                  <a:pt x="576675" y="350502"/>
                </a:lnTo>
                <a:lnTo>
                  <a:pt x="572159" y="347402"/>
                </a:lnTo>
                <a:lnTo>
                  <a:pt x="570764" y="347310"/>
                </a:lnTo>
                <a:lnTo>
                  <a:pt x="568298" y="348012"/>
                </a:lnTo>
                <a:lnTo>
                  <a:pt x="566717" y="348461"/>
                </a:lnTo>
                <a:lnTo>
                  <a:pt x="563198" y="349462"/>
                </a:lnTo>
                <a:lnTo>
                  <a:pt x="559817" y="351436"/>
                </a:lnTo>
                <a:lnTo>
                  <a:pt x="555047" y="351961"/>
                </a:lnTo>
                <a:lnTo>
                  <a:pt x="551790" y="352463"/>
                </a:lnTo>
                <a:lnTo>
                  <a:pt x="549138" y="353700"/>
                </a:lnTo>
                <a:lnTo>
                  <a:pt x="548528" y="353983"/>
                </a:lnTo>
                <a:lnTo>
                  <a:pt x="547004" y="356269"/>
                </a:lnTo>
                <a:lnTo>
                  <a:pt x="545606" y="356856"/>
                </a:lnTo>
                <a:lnTo>
                  <a:pt x="542936" y="356331"/>
                </a:lnTo>
                <a:lnTo>
                  <a:pt x="541551" y="354655"/>
                </a:lnTo>
                <a:lnTo>
                  <a:pt x="540581" y="351795"/>
                </a:lnTo>
                <a:lnTo>
                  <a:pt x="539605" y="348914"/>
                </a:lnTo>
                <a:lnTo>
                  <a:pt x="536483" y="345567"/>
                </a:lnTo>
                <a:lnTo>
                  <a:pt x="535442" y="345584"/>
                </a:lnTo>
                <a:lnTo>
                  <a:pt x="528463" y="345690"/>
                </a:lnTo>
                <a:lnTo>
                  <a:pt x="518701" y="345271"/>
                </a:lnTo>
                <a:lnTo>
                  <a:pt x="516265" y="344177"/>
                </a:lnTo>
                <a:lnTo>
                  <a:pt x="514184" y="342286"/>
                </a:lnTo>
                <a:lnTo>
                  <a:pt x="515135" y="338198"/>
                </a:lnTo>
                <a:lnTo>
                  <a:pt x="515513" y="332650"/>
                </a:lnTo>
                <a:lnTo>
                  <a:pt x="513891" y="331543"/>
                </a:lnTo>
                <a:lnTo>
                  <a:pt x="510171" y="331713"/>
                </a:lnTo>
                <a:lnTo>
                  <a:pt x="505290" y="331446"/>
                </a:lnTo>
                <a:lnTo>
                  <a:pt x="500187" y="329487"/>
                </a:lnTo>
                <a:lnTo>
                  <a:pt x="492783" y="322587"/>
                </a:lnTo>
                <a:lnTo>
                  <a:pt x="490824" y="319562"/>
                </a:lnTo>
                <a:lnTo>
                  <a:pt x="492248" y="313998"/>
                </a:lnTo>
                <a:lnTo>
                  <a:pt x="492626" y="310796"/>
                </a:lnTo>
                <a:lnTo>
                  <a:pt x="489315" y="309230"/>
                </a:lnTo>
                <a:lnTo>
                  <a:pt x="484385" y="306895"/>
                </a:lnTo>
                <a:lnTo>
                  <a:pt x="481757" y="303744"/>
                </a:lnTo>
                <a:lnTo>
                  <a:pt x="480668" y="302436"/>
                </a:lnTo>
                <a:lnTo>
                  <a:pt x="477199" y="299588"/>
                </a:lnTo>
                <a:lnTo>
                  <a:pt x="476509" y="298307"/>
                </a:lnTo>
                <a:lnTo>
                  <a:pt x="476330" y="297979"/>
                </a:lnTo>
                <a:lnTo>
                  <a:pt x="475588" y="294695"/>
                </a:lnTo>
                <a:lnTo>
                  <a:pt x="475129" y="294200"/>
                </a:lnTo>
                <a:lnTo>
                  <a:pt x="474784" y="293829"/>
                </a:lnTo>
                <a:lnTo>
                  <a:pt x="474329" y="293662"/>
                </a:lnTo>
                <a:lnTo>
                  <a:pt x="474121" y="293585"/>
                </a:lnTo>
                <a:lnTo>
                  <a:pt x="473606" y="293395"/>
                </a:lnTo>
                <a:lnTo>
                  <a:pt x="466044" y="293891"/>
                </a:lnTo>
                <a:lnTo>
                  <a:pt x="463876" y="291662"/>
                </a:lnTo>
                <a:lnTo>
                  <a:pt x="462697" y="291167"/>
                </a:lnTo>
                <a:lnTo>
                  <a:pt x="462226" y="290601"/>
                </a:lnTo>
                <a:lnTo>
                  <a:pt x="462079" y="290423"/>
                </a:lnTo>
                <a:lnTo>
                  <a:pt x="462267" y="290086"/>
                </a:lnTo>
                <a:lnTo>
                  <a:pt x="462945" y="288876"/>
                </a:lnTo>
                <a:lnTo>
                  <a:pt x="462654" y="288511"/>
                </a:lnTo>
                <a:lnTo>
                  <a:pt x="462556" y="288389"/>
                </a:lnTo>
                <a:lnTo>
                  <a:pt x="462451" y="288256"/>
                </a:lnTo>
                <a:lnTo>
                  <a:pt x="461290" y="287824"/>
                </a:lnTo>
                <a:lnTo>
                  <a:pt x="460757" y="287627"/>
                </a:lnTo>
                <a:lnTo>
                  <a:pt x="459786" y="287265"/>
                </a:lnTo>
                <a:lnTo>
                  <a:pt x="460112" y="286763"/>
                </a:lnTo>
                <a:lnTo>
                  <a:pt x="460468" y="286212"/>
                </a:lnTo>
                <a:lnTo>
                  <a:pt x="460354" y="285906"/>
                </a:lnTo>
                <a:lnTo>
                  <a:pt x="460282" y="285717"/>
                </a:lnTo>
                <a:lnTo>
                  <a:pt x="458422" y="285470"/>
                </a:lnTo>
                <a:lnTo>
                  <a:pt x="458733" y="284046"/>
                </a:lnTo>
                <a:lnTo>
                  <a:pt x="457500" y="284105"/>
                </a:lnTo>
                <a:lnTo>
                  <a:pt x="456874" y="283426"/>
                </a:lnTo>
                <a:lnTo>
                  <a:pt x="455635" y="283365"/>
                </a:lnTo>
                <a:lnTo>
                  <a:pt x="454797" y="282571"/>
                </a:lnTo>
                <a:lnTo>
                  <a:pt x="454395" y="282188"/>
                </a:lnTo>
                <a:lnTo>
                  <a:pt x="454582" y="280764"/>
                </a:lnTo>
                <a:lnTo>
                  <a:pt x="454209" y="279897"/>
                </a:lnTo>
                <a:lnTo>
                  <a:pt x="452536" y="279526"/>
                </a:lnTo>
                <a:lnTo>
                  <a:pt x="452420" y="278674"/>
                </a:lnTo>
                <a:lnTo>
                  <a:pt x="452350" y="278164"/>
                </a:lnTo>
                <a:lnTo>
                  <a:pt x="451545" y="278102"/>
                </a:lnTo>
                <a:lnTo>
                  <a:pt x="450853" y="277412"/>
                </a:lnTo>
                <a:lnTo>
                  <a:pt x="450306" y="276864"/>
                </a:lnTo>
                <a:lnTo>
                  <a:pt x="448891" y="276992"/>
                </a:lnTo>
                <a:lnTo>
                  <a:pt x="448260" y="277049"/>
                </a:lnTo>
                <a:lnTo>
                  <a:pt x="445950" y="276588"/>
                </a:lnTo>
                <a:lnTo>
                  <a:pt x="445194" y="276437"/>
                </a:lnTo>
                <a:lnTo>
                  <a:pt x="444540" y="276307"/>
                </a:lnTo>
                <a:lnTo>
                  <a:pt x="442433" y="277546"/>
                </a:lnTo>
                <a:lnTo>
                  <a:pt x="441108" y="277438"/>
                </a:lnTo>
                <a:lnTo>
                  <a:pt x="440882" y="276989"/>
                </a:lnTo>
                <a:lnTo>
                  <a:pt x="440416" y="276210"/>
                </a:lnTo>
                <a:lnTo>
                  <a:pt x="440261" y="275953"/>
                </a:lnTo>
                <a:lnTo>
                  <a:pt x="440140" y="275751"/>
                </a:lnTo>
                <a:lnTo>
                  <a:pt x="438341" y="275059"/>
                </a:lnTo>
                <a:lnTo>
                  <a:pt x="438116" y="274972"/>
                </a:lnTo>
                <a:lnTo>
                  <a:pt x="437722" y="274822"/>
                </a:lnTo>
                <a:lnTo>
                  <a:pt x="437413" y="270860"/>
                </a:lnTo>
                <a:lnTo>
                  <a:pt x="437712" y="269818"/>
                </a:lnTo>
                <a:lnTo>
                  <a:pt x="437786" y="269558"/>
                </a:lnTo>
                <a:lnTo>
                  <a:pt x="431188" y="268743"/>
                </a:lnTo>
                <a:lnTo>
                  <a:pt x="413481" y="260763"/>
                </a:lnTo>
                <a:lnTo>
                  <a:pt x="411684" y="261785"/>
                </a:lnTo>
                <a:lnTo>
                  <a:pt x="409089" y="265268"/>
                </a:lnTo>
                <a:lnTo>
                  <a:pt x="408721" y="265654"/>
                </a:lnTo>
                <a:lnTo>
                  <a:pt x="406891" y="267583"/>
                </a:lnTo>
                <a:lnTo>
                  <a:pt x="405492" y="267570"/>
                </a:lnTo>
                <a:lnTo>
                  <a:pt x="404483" y="266910"/>
                </a:lnTo>
                <a:lnTo>
                  <a:pt x="403360" y="265338"/>
                </a:lnTo>
                <a:lnTo>
                  <a:pt x="400236" y="252311"/>
                </a:lnTo>
                <a:lnTo>
                  <a:pt x="398466" y="251513"/>
                </a:lnTo>
                <a:lnTo>
                  <a:pt x="394419" y="249652"/>
                </a:lnTo>
                <a:lnTo>
                  <a:pt x="392152" y="249630"/>
                </a:lnTo>
                <a:lnTo>
                  <a:pt x="391237" y="249620"/>
                </a:lnTo>
                <a:lnTo>
                  <a:pt x="386045" y="249697"/>
                </a:lnTo>
                <a:lnTo>
                  <a:pt x="380535" y="250289"/>
                </a:lnTo>
                <a:lnTo>
                  <a:pt x="375677" y="251669"/>
                </a:lnTo>
                <a:lnTo>
                  <a:pt x="371349" y="251754"/>
                </a:lnTo>
                <a:lnTo>
                  <a:pt x="366556" y="248586"/>
                </a:lnTo>
                <a:lnTo>
                  <a:pt x="359304" y="249337"/>
                </a:lnTo>
                <a:lnTo>
                  <a:pt x="358426" y="248940"/>
                </a:lnTo>
                <a:lnTo>
                  <a:pt x="357259" y="248410"/>
                </a:lnTo>
                <a:lnTo>
                  <a:pt x="353178" y="249935"/>
                </a:lnTo>
                <a:lnTo>
                  <a:pt x="352010" y="250372"/>
                </a:lnTo>
                <a:lnTo>
                  <a:pt x="351122" y="250704"/>
                </a:lnTo>
                <a:lnTo>
                  <a:pt x="350328" y="251772"/>
                </a:lnTo>
                <a:lnTo>
                  <a:pt x="349510" y="252872"/>
                </a:lnTo>
                <a:lnTo>
                  <a:pt x="347713" y="253245"/>
                </a:lnTo>
                <a:lnTo>
                  <a:pt x="347402" y="254916"/>
                </a:lnTo>
                <a:lnTo>
                  <a:pt x="347293" y="255053"/>
                </a:lnTo>
                <a:lnTo>
                  <a:pt x="346907" y="255536"/>
                </a:lnTo>
                <a:lnTo>
                  <a:pt x="346163" y="255783"/>
                </a:lnTo>
                <a:lnTo>
                  <a:pt x="345756" y="255501"/>
                </a:lnTo>
                <a:lnTo>
                  <a:pt x="345357" y="255227"/>
                </a:lnTo>
                <a:lnTo>
                  <a:pt x="344995" y="255249"/>
                </a:lnTo>
                <a:lnTo>
                  <a:pt x="344364" y="255289"/>
                </a:lnTo>
                <a:lnTo>
                  <a:pt x="343159" y="256440"/>
                </a:lnTo>
                <a:lnTo>
                  <a:pt x="343001" y="256590"/>
                </a:lnTo>
                <a:lnTo>
                  <a:pt x="342379" y="256455"/>
                </a:lnTo>
                <a:lnTo>
                  <a:pt x="341575" y="256281"/>
                </a:lnTo>
                <a:lnTo>
                  <a:pt x="340584" y="256901"/>
                </a:lnTo>
                <a:lnTo>
                  <a:pt x="340365" y="257037"/>
                </a:lnTo>
                <a:lnTo>
                  <a:pt x="339591" y="257521"/>
                </a:lnTo>
                <a:lnTo>
                  <a:pt x="338790" y="257490"/>
                </a:lnTo>
                <a:lnTo>
                  <a:pt x="338041" y="257460"/>
                </a:lnTo>
                <a:lnTo>
                  <a:pt x="337654" y="258235"/>
                </a:lnTo>
                <a:lnTo>
                  <a:pt x="337523" y="258497"/>
                </a:lnTo>
                <a:lnTo>
                  <a:pt x="337423" y="258698"/>
                </a:lnTo>
                <a:lnTo>
                  <a:pt x="336059" y="259566"/>
                </a:lnTo>
                <a:lnTo>
                  <a:pt x="335737" y="259622"/>
                </a:lnTo>
                <a:lnTo>
                  <a:pt x="333952" y="259939"/>
                </a:lnTo>
                <a:lnTo>
                  <a:pt x="332649" y="259754"/>
                </a:lnTo>
                <a:lnTo>
                  <a:pt x="331596" y="258701"/>
                </a:lnTo>
                <a:lnTo>
                  <a:pt x="330204" y="258786"/>
                </a:lnTo>
                <a:lnTo>
                  <a:pt x="329364" y="259445"/>
                </a:lnTo>
                <a:lnTo>
                  <a:pt x="328737" y="259246"/>
                </a:lnTo>
                <a:lnTo>
                  <a:pt x="328590" y="259200"/>
                </a:lnTo>
                <a:lnTo>
                  <a:pt x="327813" y="258951"/>
                </a:lnTo>
                <a:lnTo>
                  <a:pt x="327290" y="259161"/>
                </a:lnTo>
                <a:lnTo>
                  <a:pt x="326885" y="259324"/>
                </a:lnTo>
                <a:lnTo>
                  <a:pt x="326512" y="260191"/>
                </a:lnTo>
                <a:lnTo>
                  <a:pt x="325024" y="259635"/>
                </a:lnTo>
                <a:lnTo>
                  <a:pt x="324677" y="259960"/>
                </a:lnTo>
                <a:lnTo>
                  <a:pt x="324422" y="260201"/>
                </a:lnTo>
                <a:lnTo>
                  <a:pt x="322978" y="261555"/>
                </a:lnTo>
                <a:lnTo>
                  <a:pt x="323513" y="262704"/>
                </a:lnTo>
                <a:lnTo>
                  <a:pt x="323914" y="263077"/>
                </a:lnTo>
                <a:lnTo>
                  <a:pt x="324406" y="263535"/>
                </a:lnTo>
                <a:lnTo>
                  <a:pt x="325273" y="263659"/>
                </a:lnTo>
                <a:lnTo>
                  <a:pt x="325340" y="263798"/>
                </a:lnTo>
                <a:lnTo>
                  <a:pt x="325461" y="264055"/>
                </a:lnTo>
                <a:lnTo>
                  <a:pt x="325770" y="264710"/>
                </a:lnTo>
                <a:lnTo>
                  <a:pt x="325869" y="265798"/>
                </a:lnTo>
                <a:lnTo>
                  <a:pt x="325869" y="266138"/>
                </a:lnTo>
                <a:lnTo>
                  <a:pt x="325089" y="268241"/>
                </a:lnTo>
                <a:lnTo>
                  <a:pt x="325238" y="268953"/>
                </a:lnTo>
                <a:lnTo>
                  <a:pt x="325317" y="269333"/>
                </a:lnTo>
                <a:lnTo>
                  <a:pt x="325464" y="270039"/>
                </a:lnTo>
                <a:lnTo>
                  <a:pt x="325555" y="270477"/>
                </a:lnTo>
                <a:lnTo>
                  <a:pt x="325604" y="270713"/>
                </a:lnTo>
                <a:lnTo>
                  <a:pt x="325709" y="271212"/>
                </a:lnTo>
                <a:lnTo>
                  <a:pt x="323292" y="275237"/>
                </a:lnTo>
                <a:lnTo>
                  <a:pt x="322736" y="277592"/>
                </a:lnTo>
                <a:lnTo>
                  <a:pt x="322570" y="277739"/>
                </a:lnTo>
                <a:lnTo>
                  <a:pt x="321000" y="279140"/>
                </a:lnTo>
                <a:lnTo>
                  <a:pt x="320894" y="279438"/>
                </a:lnTo>
                <a:lnTo>
                  <a:pt x="320773" y="279775"/>
                </a:lnTo>
                <a:lnTo>
                  <a:pt x="320133" y="281555"/>
                </a:lnTo>
                <a:lnTo>
                  <a:pt x="318716" y="283815"/>
                </a:lnTo>
                <a:lnTo>
                  <a:pt x="318477" y="284191"/>
                </a:lnTo>
                <a:lnTo>
                  <a:pt x="315733" y="285149"/>
                </a:lnTo>
                <a:lnTo>
                  <a:pt x="315408" y="286168"/>
                </a:lnTo>
                <a:lnTo>
                  <a:pt x="315267" y="286610"/>
                </a:lnTo>
                <a:lnTo>
                  <a:pt x="314742" y="288246"/>
                </a:lnTo>
                <a:lnTo>
                  <a:pt x="312635" y="288681"/>
                </a:lnTo>
                <a:lnTo>
                  <a:pt x="312357" y="289085"/>
                </a:lnTo>
                <a:lnTo>
                  <a:pt x="312249" y="289239"/>
                </a:lnTo>
                <a:lnTo>
                  <a:pt x="312079" y="289487"/>
                </a:lnTo>
                <a:lnTo>
                  <a:pt x="307306" y="290666"/>
                </a:lnTo>
                <a:lnTo>
                  <a:pt x="306462" y="290732"/>
                </a:lnTo>
                <a:lnTo>
                  <a:pt x="304887" y="290854"/>
                </a:lnTo>
                <a:lnTo>
                  <a:pt x="304336" y="290580"/>
                </a:lnTo>
                <a:lnTo>
                  <a:pt x="303897" y="290359"/>
                </a:lnTo>
                <a:lnTo>
                  <a:pt x="304143" y="289059"/>
                </a:lnTo>
                <a:lnTo>
                  <a:pt x="303646" y="286768"/>
                </a:lnTo>
                <a:lnTo>
                  <a:pt x="303875" y="285910"/>
                </a:lnTo>
                <a:lnTo>
                  <a:pt x="306869" y="283423"/>
                </a:lnTo>
                <a:lnTo>
                  <a:pt x="306683" y="282494"/>
                </a:lnTo>
                <a:lnTo>
                  <a:pt x="305401" y="280980"/>
                </a:lnTo>
                <a:lnTo>
                  <a:pt x="304327" y="279709"/>
                </a:lnTo>
                <a:lnTo>
                  <a:pt x="301740" y="279559"/>
                </a:lnTo>
                <a:lnTo>
                  <a:pt x="298003" y="279343"/>
                </a:lnTo>
                <a:lnTo>
                  <a:pt x="297073" y="278601"/>
                </a:lnTo>
                <a:lnTo>
                  <a:pt x="297485" y="276413"/>
                </a:lnTo>
                <a:lnTo>
                  <a:pt x="297691" y="275317"/>
                </a:lnTo>
                <a:lnTo>
                  <a:pt x="298033" y="275039"/>
                </a:lnTo>
                <a:lnTo>
                  <a:pt x="298373" y="274760"/>
                </a:lnTo>
                <a:lnTo>
                  <a:pt x="300854" y="275316"/>
                </a:lnTo>
                <a:lnTo>
                  <a:pt x="301164" y="275281"/>
                </a:lnTo>
                <a:lnTo>
                  <a:pt x="301969" y="275191"/>
                </a:lnTo>
                <a:lnTo>
                  <a:pt x="302299" y="272801"/>
                </a:lnTo>
                <a:lnTo>
                  <a:pt x="302464" y="271599"/>
                </a:lnTo>
                <a:lnTo>
                  <a:pt x="303066" y="270816"/>
                </a:lnTo>
                <a:lnTo>
                  <a:pt x="303666" y="270036"/>
                </a:lnTo>
                <a:lnTo>
                  <a:pt x="305190" y="268998"/>
                </a:lnTo>
                <a:lnTo>
                  <a:pt x="305314" y="268378"/>
                </a:lnTo>
                <a:lnTo>
                  <a:pt x="304508" y="267264"/>
                </a:lnTo>
                <a:lnTo>
                  <a:pt x="300850" y="265286"/>
                </a:lnTo>
                <a:lnTo>
                  <a:pt x="300489" y="265001"/>
                </a:lnTo>
                <a:lnTo>
                  <a:pt x="299671" y="264357"/>
                </a:lnTo>
                <a:lnTo>
                  <a:pt x="299423" y="263306"/>
                </a:lnTo>
                <a:lnTo>
                  <a:pt x="299856" y="262128"/>
                </a:lnTo>
                <a:lnTo>
                  <a:pt x="301096" y="261075"/>
                </a:lnTo>
                <a:lnTo>
                  <a:pt x="302564" y="260356"/>
                </a:lnTo>
                <a:lnTo>
                  <a:pt x="304009" y="259650"/>
                </a:lnTo>
                <a:lnTo>
                  <a:pt x="303885" y="258288"/>
                </a:lnTo>
                <a:lnTo>
                  <a:pt x="303000" y="255259"/>
                </a:lnTo>
                <a:lnTo>
                  <a:pt x="302458" y="253397"/>
                </a:lnTo>
                <a:lnTo>
                  <a:pt x="302438" y="253109"/>
                </a:lnTo>
                <a:lnTo>
                  <a:pt x="302270" y="250611"/>
                </a:lnTo>
                <a:lnTo>
                  <a:pt x="298365" y="251234"/>
                </a:lnTo>
                <a:lnTo>
                  <a:pt x="297745" y="250676"/>
                </a:lnTo>
                <a:lnTo>
                  <a:pt x="297470" y="248840"/>
                </a:lnTo>
                <a:lnTo>
                  <a:pt x="297256" y="247412"/>
                </a:lnTo>
                <a:lnTo>
                  <a:pt x="297091" y="246307"/>
                </a:lnTo>
                <a:lnTo>
                  <a:pt x="297060" y="246096"/>
                </a:lnTo>
                <a:lnTo>
                  <a:pt x="296895" y="245847"/>
                </a:lnTo>
                <a:lnTo>
                  <a:pt x="296565" y="245354"/>
                </a:lnTo>
                <a:lnTo>
                  <a:pt x="294776" y="244824"/>
                </a:lnTo>
                <a:lnTo>
                  <a:pt x="294828" y="246716"/>
                </a:lnTo>
                <a:lnTo>
                  <a:pt x="293527" y="247335"/>
                </a:lnTo>
                <a:lnTo>
                  <a:pt x="292763" y="247239"/>
                </a:lnTo>
                <a:lnTo>
                  <a:pt x="291110" y="247030"/>
                </a:lnTo>
                <a:lnTo>
                  <a:pt x="290428" y="247710"/>
                </a:lnTo>
                <a:lnTo>
                  <a:pt x="289002" y="247587"/>
                </a:lnTo>
                <a:lnTo>
                  <a:pt x="288655" y="247126"/>
                </a:lnTo>
                <a:lnTo>
                  <a:pt x="288443" y="246845"/>
                </a:lnTo>
                <a:lnTo>
                  <a:pt x="287141" y="246598"/>
                </a:lnTo>
                <a:lnTo>
                  <a:pt x="286025" y="245485"/>
                </a:lnTo>
                <a:lnTo>
                  <a:pt x="284414" y="246044"/>
                </a:lnTo>
                <a:lnTo>
                  <a:pt x="282182" y="245921"/>
                </a:lnTo>
                <a:lnTo>
                  <a:pt x="281971" y="245728"/>
                </a:lnTo>
                <a:lnTo>
                  <a:pt x="281374" y="245179"/>
                </a:lnTo>
                <a:lnTo>
                  <a:pt x="280755" y="244065"/>
                </a:lnTo>
                <a:lnTo>
                  <a:pt x="280567" y="241714"/>
                </a:lnTo>
                <a:lnTo>
                  <a:pt x="279265" y="240229"/>
                </a:lnTo>
                <a:lnTo>
                  <a:pt x="277836" y="234658"/>
                </a:lnTo>
                <a:lnTo>
                  <a:pt x="277018" y="233878"/>
                </a:lnTo>
                <a:lnTo>
                  <a:pt x="276410" y="233298"/>
                </a:lnTo>
                <a:lnTo>
                  <a:pt x="272751" y="231319"/>
                </a:lnTo>
                <a:lnTo>
                  <a:pt x="272502" y="229524"/>
                </a:lnTo>
                <a:lnTo>
                  <a:pt x="271447" y="228906"/>
                </a:lnTo>
                <a:lnTo>
                  <a:pt x="269472" y="223667"/>
                </a:lnTo>
                <a:lnTo>
                  <a:pt x="268156" y="220181"/>
                </a:lnTo>
                <a:lnTo>
                  <a:pt x="267374" y="219630"/>
                </a:lnTo>
                <a:lnTo>
                  <a:pt x="266048" y="218696"/>
                </a:lnTo>
                <a:lnTo>
                  <a:pt x="265489" y="217877"/>
                </a:lnTo>
                <a:lnTo>
                  <a:pt x="265133" y="217355"/>
                </a:lnTo>
                <a:lnTo>
                  <a:pt x="264992" y="217149"/>
                </a:lnTo>
                <a:lnTo>
                  <a:pt x="261315" y="215316"/>
                </a:lnTo>
                <a:lnTo>
                  <a:pt x="261161" y="215226"/>
                </a:lnTo>
                <a:lnTo>
                  <a:pt x="259907" y="214494"/>
                </a:lnTo>
                <a:lnTo>
                  <a:pt x="259660" y="213812"/>
                </a:lnTo>
                <a:lnTo>
                  <a:pt x="260602" y="211464"/>
                </a:lnTo>
                <a:lnTo>
                  <a:pt x="260472" y="211279"/>
                </a:lnTo>
                <a:lnTo>
                  <a:pt x="259678" y="210280"/>
                </a:lnTo>
                <a:lnTo>
                  <a:pt x="259532" y="210099"/>
                </a:lnTo>
                <a:lnTo>
                  <a:pt x="258664" y="209790"/>
                </a:lnTo>
                <a:lnTo>
                  <a:pt x="258433" y="209940"/>
                </a:lnTo>
                <a:lnTo>
                  <a:pt x="258232" y="210071"/>
                </a:lnTo>
                <a:lnTo>
                  <a:pt x="257052" y="210843"/>
                </a:lnTo>
                <a:lnTo>
                  <a:pt x="256283" y="209790"/>
                </a:lnTo>
                <a:lnTo>
                  <a:pt x="256059" y="209482"/>
                </a:lnTo>
                <a:lnTo>
                  <a:pt x="254509" y="208617"/>
                </a:lnTo>
                <a:lnTo>
                  <a:pt x="254351" y="208393"/>
                </a:lnTo>
                <a:lnTo>
                  <a:pt x="253764" y="207566"/>
                </a:lnTo>
                <a:lnTo>
                  <a:pt x="254261" y="207008"/>
                </a:lnTo>
                <a:lnTo>
                  <a:pt x="254414" y="206158"/>
                </a:lnTo>
                <a:lnTo>
                  <a:pt x="254508" y="205646"/>
                </a:lnTo>
                <a:lnTo>
                  <a:pt x="254290" y="204539"/>
                </a:lnTo>
                <a:lnTo>
                  <a:pt x="254010" y="203109"/>
                </a:lnTo>
                <a:lnTo>
                  <a:pt x="254382" y="201871"/>
                </a:lnTo>
                <a:lnTo>
                  <a:pt x="254803" y="200792"/>
                </a:lnTo>
                <a:lnTo>
                  <a:pt x="254938" y="200447"/>
                </a:lnTo>
                <a:lnTo>
                  <a:pt x="255541" y="199771"/>
                </a:lnTo>
                <a:lnTo>
                  <a:pt x="258098" y="196915"/>
                </a:lnTo>
                <a:lnTo>
                  <a:pt x="260257" y="193767"/>
                </a:lnTo>
                <a:lnTo>
                  <a:pt x="260391" y="193569"/>
                </a:lnTo>
                <a:lnTo>
                  <a:pt x="260088" y="193425"/>
                </a:lnTo>
                <a:lnTo>
                  <a:pt x="258841" y="192829"/>
                </a:lnTo>
                <a:lnTo>
                  <a:pt x="258448" y="191949"/>
                </a:lnTo>
                <a:lnTo>
                  <a:pt x="258344" y="191715"/>
                </a:lnTo>
                <a:lnTo>
                  <a:pt x="258476" y="191105"/>
                </a:lnTo>
                <a:lnTo>
                  <a:pt x="258602" y="190377"/>
                </a:lnTo>
                <a:lnTo>
                  <a:pt x="257408" y="187307"/>
                </a:lnTo>
                <a:lnTo>
                  <a:pt x="256990" y="186244"/>
                </a:lnTo>
                <a:lnTo>
                  <a:pt x="257454" y="185466"/>
                </a:lnTo>
                <a:lnTo>
                  <a:pt x="258038" y="184483"/>
                </a:lnTo>
                <a:lnTo>
                  <a:pt x="257245" y="183660"/>
                </a:lnTo>
                <a:lnTo>
                  <a:pt x="256483" y="182871"/>
                </a:lnTo>
                <a:lnTo>
                  <a:pt x="257344" y="180326"/>
                </a:lnTo>
                <a:lnTo>
                  <a:pt x="255538" y="179247"/>
                </a:lnTo>
                <a:lnTo>
                  <a:pt x="254848" y="178820"/>
                </a:lnTo>
                <a:lnTo>
                  <a:pt x="254051" y="177545"/>
                </a:lnTo>
                <a:lnTo>
                  <a:pt x="253932" y="176245"/>
                </a:lnTo>
                <a:lnTo>
                  <a:pt x="254861" y="174263"/>
                </a:lnTo>
                <a:lnTo>
                  <a:pt x="255170" y="172221"/>
                </a:lnTo>
                <a:lnTo>
                  <a:pt x="255325" y="172023"/>
                </a:lnTo>
                <a:lnTo>
                  <a:pt x="255469" y="171842"/>
                </a:lnTo>
                <a:lnTo>
                  <a:pt x="255860" y="171348"/>
                </a:lnTo>
                <a:lnTo>
                  <a:pt x="256098" y="171044"/>
                </a:lnTo>
                <a:lnTo>
                  <a:pt x="256676" y="170834"/>
                </a:lnTo>
                <a:lnTo>
                  <a:pt x="257008" y="170713"/>
                </a:lnTo>
                <a:lnTo>
                  <a:pt x="257616" y="170493"/>
                </a:lnTo>
                <a:lnTo>
                  <a:pt x="258146" y="170300"/>
                </a:lnTo>
                <a:lnTo>
                  <a:pt x="260664" y="170133"/>
                </a:lnTo>
                <a:lnTo>
                  <a:pt x="260997" y="170112"/>
                </a:lnTo>
                <a:lnTo>
                  <a:pt x="262796" y="168624"/>
                </a:lnTo>
                <a:lnTo>
                  <a:pt x="263229" y="166953"/>
                </a:lnTo>
                <a:lnTo>
                  <a:pt x="264407" y="165837"/>
                </a:lnTo>
                <a:lnTo>
                  <a:pt x="266763" y="166021"/>
                </a:lnTo>
                <a:lnTo>
                  <a:pt x="266856" y="165309"/>
                </a:lnTo>
                <a:lnTo>
                  <a:pt x="266949" y="164598"/>
                </a:lnTo>
                <a:lnTo>
                  <a:pt x="266141" y="163113"/>
                </a:lnTo>
                <a:lnTo>
                  <a:pt x="265468" y="162634"/>
                </a:lnTo>
                <a:lnTo>
                  <a:pt x="265273" y="162495"/>
                </a:lnTo>
                <a:lnTo>
                  <a:pt x="261924" y="162374"/>
                </a:lnTo>
                <a:lnTo>
                  <a:pt x="259813" y="160891"/>
                </a:lnTo>
                <a:lnTo>
                  <a:pt x="258512" y="160520"/>
                </a:lnTo>
                <a:lnTo>
                  <a:pt x="258553" y="160317"/>
                </a:lnTo>
                <a:lnTo>
                  <a:pt x="258697" y="159591"/>
                </a:lnTo>
                <a:lnTo>
                  <a:pt x="257583" y="156094"/>
                </a:lnTo>
                <a:lnTo>
                  <a:pt x="258010" y="153280"/>
                </a:lnTo>
                <a:lnTo>
                  <a:pt x="257390" y="151671"/>
                </a:lnTo>
                <a:lnTo>
                  <a:pt x="257451" y="149691"/>
                </a:lnTo>
                <a:lnTo>
                  <a:pt x="256641" y="144246"/>
                </a:lnTo>
                <a:lnTo>
                  <a:pt x="255338" y="143010"/>
                </a:lnTo>
                <a:lnTo>
                  <a:pt x="255296" y="142615"/>
                </a:lnTo>
                <a:lnTo>
                  <a:pt x="255175" y="141504"/>
                </a:lnTo>
                <a:lnTo>
                  <a:pt x="255114" y="140959"/>
                </a:lnTo>
                <a:lnTo>
                  <a:pt x="255088" y="140720"/>
                </a:lnTo>
                <a:lnTo>
                  <a:pt x="253971" y="139607"/>
                </a:lnTo>
                <a:lnTo>
                  <a:pt x="254512" y="137082"/>
                </a:lnTo>
                <a:lnTo>
                  <a:pt x="253750" y="135679"/>
                </a:lnTo>
                <a:lnTo>
                  <a:pt x="252428" y="133238"/>
                </a:lnTo>
                <a:lnTo>
                  <a:pt x="252789" y="132553"/>
                </a:lnTo>
                <a:lnTo>
                  <a:pt x="252230" y="131439"/>
                </a:lnTo>
                <a:lnTo>
                  <a:pt x="251832" y="131176"/>
                </a:lnTo>
                <a:lnTo>
                  <a:pt x="250967" y="130601"/>
                </a:lnTo>
                <a:lnTo>
                  <a:pt x="250742" y="130452"/>
                </a:lnTo>
                <a:lnTo>
                  <a:pt x="250431" y="130143"/>
                </a:lnTo>
                <a:lnTo>
                  <a:pt x="250263" y="128790"/>
                </a:lnTo>
                <a:lnTo>
                  <a:pt x="249972" y="126444"/>
                </a:lnTo>
                <a:lnTo>
                  <a:pt x="249932" y="126120"/>
                </a:lnTo>
                <a:lnTo>
                  <a:pt x="247699" y="125008"/>
                </a:lnTo>
                <a:lnTo>
                  <a:pt x="245838" y="123399"/>
                </a:lnTo>
                <a:lnTo>
                  <a:pt x="245339" y="122969"/>
                </a:lnTo>
                <a:lnTo>
                  <a:pt x="245176" y="122629"/>
                </a:lnTo>
                <a:lnTo>
                  <a:pt x="244656" y="121547"/>
                </a:lnTo>
                <a:lnTo>
                  <a:pt x="245449" y="119644"/>
                </a:lnTo>
                <a:lnTo>
                  <a:pt x="245585" y="119318"/>
                </a:lnTo>
                <a:lnTo>
                  <a:pt x="246173" y="117894"/>
                </a:lnTo>
                <a:lnTo>
                  <a:pt x="246762" y="116470"/>
                </a:lnTo>
                <a:lnTo>
                  <a:pt x="246576" y="115171"/>
                </a:lnTo>
                <a:lnTo>
                  <a:pt x="246244" y="115212"/>
                </a:lnTo>
                <a:lnTo>
                  <a:pt x="246080" y="115234"/>
                </a:lnTo>
                <a:lnTo>
                  <a:pt x="244589" y="113811"/>
                </a:lnTo>
                <a:lnTo>
                  <a:pt x="243099" y="111708"/>
                </a:lnTo>
                <a:lnTo>
                  <a:pt x="243346" y="111214"/>
                </a:lnTo>
                <a:lnTo>
                  <a:pt x="245393" y="110222"/>
                </a:lnTo>
                <a:lnTo>
                  <a:pt x="245635" y="109637"/>
                </a:lnTo>
                <a:lnTo>
                  <a:pt x="245827" y="109169"/>
                </a:lnTo>
                <a:lnTo>
                  <a:pt x="245639" y="106880"/>
                </a:lnTo>
                <a:lnTo>
                  <a:pt x="246755" y="105209"/>
                </a:lnTo>
                <a:lnTo>
                  <a:pt x="247127" y="103847"/>
                </a:lnTo>
                <a:lnTo>
                  <a:pt x="244296" y="97849"/>
                </a:lnTo>
                <a:lnTo>
                  <a:pt x="244703" y="96919"/>
                </a:lnTo>
                <a:lnTo>
                  <a:pt x="244762" y="95388"/>
                </a:lnTo>
                <a:lnTo>
                  <a:pt x="244205" y="93764"/>
                </a:lnTo>
                <a:lnTo>
                  <a:pt x="243521" y="92589"/>
                </a:lnTo>
                <a:lnTo>
                  <a:pt x="243830" y="91784"/>
                </a:lnTo>
                <a:lnTo>
                  <a:pt x="244952" y="88153"/>
                </a:lnTo>
                <a:lnTo>
                  <a:pt x="245627" y="85966"/>
                </a:lnTo>
                <a:lnTo>
                  <a:pt x="245684" y="85147"/>
                </a:lnTo>
                <a:lnTo>
                  <a:pt x="245750" y="84235"/>
                </a:lnTo>
                <a:lnTo>
                  <a:pt x="245315" y="83059"/>
                </a:lnTo>
                <a:lnTo>
                  <a:pt x="243204" y="80772"/>
                </a:lnTo>
                <a:lnTo>
                  <a:pt x="243526" y="80683"/>
                </a:lnTo>
                <a:lnTo>
                  <a:pt x="245684" y="80090"/>
                </a:lnTo>
                <a:lnTo>
                  <a:pt x="245967" y="79773"/>
                </a:lnTo>
                <a:lnTo>
                  <a:pt x="246180" y="79532"/>
                </a:lnTo>
                <a:lnTo>
                  <a:pt x="244877" y="77925"/>
                </a:lnTo>
                <a:lnTo>
                  <a:pt x="244005" y="74584"/>
                </a:lnTo>
                <a:lnTo>
                  <a:pt x="243637" y="73948"/>
                </a:lnTo>
                <a:lnTo>
                  <a:pt x="242826" y="72544"/>
                </a:lnTo>
                <a:lnTo>
                  <a:pt x="242638" y="70812"/>
                </a:lnTo>
                <a:lnTo>
                  <a:pt x="242856" y="69924"/>
                </a:lnTo>
                <a:lnTo>
                  <a:pt x="243320" y="68028"/>
                </a:lnTo>
                <a:lnTo>
                  <a:pt x="245825" y="63443"/>
                </a:lnTo>
                <a:lnTo>
                  <a:pt x="246217" y="62726"/>
                </a:lnTo>
                <a:lnTo>
                  <a:pt x="246966" y="61356"/>
                </a:lnTo>
                <a:lnTo>
                  <a:pt x="248462" y="58619"/>
                </a:lnTo>
                <a:lnTo>
                  <a:pt x="250261" y="55524"/>
                </a:lnTo>
                <a:lnTo>
                  <a:pt x="250771" y="54991"/>
                </a:lnTo>
                <a:lnTo>
                  <a:pt x="251563" y="54162"/>
                </a:lnTo>
                <a:lnTo>
                  <a:pt x="251314" y="52430"/>
                </a:lnTo>
                <a:lnTo>
                  <a:pt x="252802" y="50386"/>
                </a:lnTo>
                <a:lnTo>
                  <a:pt x="252926" y="50023"/>
                </a:lnTo>
                <a:lnTo>
                  <a:pt x="253420" y="48592"/>
                </a:lnTo>
                <a:lnTo>
                  <a:pt x="253791" y="45190"/>
                </a:lnTo>
                <a:lnTo>
                  <a:pt x="253433" y="44328"/>
                </a:lnTo>
                <a:lnTo>
                  <a:pt x="253046" y="43396"/>
                </a:lnTo>
                <a:lnTo>
                  <a:pt x="251144" y="41558"/>
                </a:lnTo>
                <a:lnTo>
                  <a:pt x="252112" y="39686"/>
                </a:lnTo>
                <a:lnTo>
                  <a:pt x="247813" y="37685"/>
                </a:lnTo>
                <a:lnTo>
                  <a:pt x="243014" y="34977"/>
                </a:lnTo>
                <a:lnTo>
                  <a:pt x="239986" y="33129"/>
                </a:lnTo>
                <a:lnTo>
                  <a:pt x="237968" y="31746"/>
                </a:lnTo>
                <a:lnTo>
                  <a:pt x="228772" y="29512"/>
                </a:lnTo>
                <a:lnTo>
                  <a:pt x="225917" y="28835"/>
                </a:lnTo>
                <a:lnTo>
                  <a:pt x="218826" y="26298"/>
                </a:lnTo>
                <a:lnTo>
                  <a:pt x="216867" y="25305"/>
                </a:lnTo>
                <a:lnTo>
                  <a:pt x="215500" y="23021"/>
                </a:lnTo>
                <a:lnTo>
                  <a:pt x="216380" y="14925"/>
                </a:lnTo>
                <a:lnTo>
                  <a:pt x="216327" y="9673"/>
                </a:lnTo>
                <a:lnTo>
                  <a:pt x="216108" y="7207"/>
                </a:lnTo>
                <a:lnTo>
                  <a:pt x="213551" y="6202"/>
                </a:lnTo>
                <a:lnTo>
                  <a:pt x="213551" y="7068"/>
                </a:lnTo>
                <a:lnTo>
                  <a:pt x="213553" y="7500"/>
                </a:lnTo>
                <a:lnTo>
                  <a:pt x="213888" y="8169"/>
                </a:lnTo>
                <a:lnTo>
                  <a:pt x="214112" y="8614"/>
                </a:lnTo>
                <a:lnTo>
                  <a:pt x="213678" y="9603"/>
                </a:lnTo>
                <a:lnTo>
                  <a:pt x="214300" y="11953"/>
                </a:lnTo>
                <a:lnTo>
                  <a:pt x="213685" y="14052"/>
                </a:lnTo>
                <a:lnTo>
                  <a:pt x="213247" y="15542"/>
                </a:lnTo>
                <a:lnTo>
                  <a:pt x="213281" y="16812"/>
                </a:lnTo>
                <a:lnTo>
                  <a:pt x="213312" y="18016"/>
                </a:lnTo>
                <a:lnTo>
                  <a:pt x="211950" y="23336"/>
                </a:lnTo>
                <a:lnTo>
                  <a:pt x="211885" y="23716"/>
                </a:lnTo>
                <a:lnTo>
                  <a:pt x="211250" y="27344"/>
                </a:lnTo>
                <a:lnTo>
                  <a:pt x="210653" y="30760"/>
                </a:lnTo>
                <a:lnTo>
                  <a:pt x="210469" y="31098"/>
                </a:lnTo>
                <a:lnTo>
                  <a:pt x="209600" y="32679"/>
                </a:lnTo>
                <a:lnTo>
                  <a:pt x="205073" y="35345"/>
                </a:lnTo>
                <a:lnTo>
                  <a:pt x="203461" y="36769"/>
                </a:lnTo>
                <a:lnTo>
                  <a:pt x="202654" y="38811"/>
                </a:lnTo>
                <a:lnTo>
                  <a:pt x="200578" y="40484"/>
                </a:lnTo>
                <a:lnTo>
                  <a:pt x="198500" y="42157"/>
                </a:lnTo>
                <a:lnTo>
                  <a:pt x="198097" y="41725"/>
                </a:lnTo>
                <a:lnTo>
                  <a:pt x="196886" y="40427"/>
                </a:lnTo>
                <a:lnTo>
                  <a:pt x="193923" y="34676"/>
                </a:lnTo>
                <a:lnTo>
                  <a:pt x="193032" y="32946"/>
                </a:lnTo>
                <a:lnTo>
                  <a:pt x="190236" y="30166"/>
                </a:lnTo>
                <a:lnTo>
                  <a:pt x="189153" y="28719"/>
                </a:lnTo>
                <a:lnTo>
                  <a:pt x="187874" y="27015"/>
                </a:lnTo>
                <a:lnTo>
                  <a:pt x="187750" y="26520"/>
                </a:lnTo>
                <a:lnTo>
                  <a:pt x="187626" y="26026"/>
                </a:lnTo>
                <a:lnTo>
                  <a:pt x="187883" y="25351"/>
                </a:lnTo>
                <a:lnTo>
                  <a:pt x="188306" y="24231"/>
                </a:lnTo>
                <a:lnTo>
                  <a:pt x="188367" y="22916"/>
                </a:lnTo>
                <a:lnTo>
                  <a:pt x="187870" y="20767"/>
                </a:lnTo>
                <a:lnTo>
                  <a:pt x="187938" y="20509"/>
                </a:lnTo>
                <a:lnTo>
                  <a:pt x="188179" y="19592"/>
                </a:lnTo>
                <a:lnTo>
                  <a:pt x="187062" y="18542"/>
                </a:lnTo>
                <a:lnTo>
                  <a:pt x="187029" y="17854"/>
                </a:lnTo>
                <a:lnTo>
                  <a:pt x="186998" y="17182"/>
                </a:lnTo>
                <a:lnTo>
                  <a:pt x="185809" y="16040"/>
                </a:lnTo>
                <a:lnTo>
                  <a:pt x="185196" y="15452"/>
                </a:lnTo>
                <a:lnTo>
                  <a:pt x="185134" y="14216"/>
                </a:lnTo>
                <a:lnTo>
                  <a:pt x="184657" y="13684"/>
                </a:lnTo>
                <a:lnTo>
                  <a:pt x="184419" y="13418"/>
                </a:lnTo>
                <a:lnTo>
                  <a:pt x="184009" y="12961"/>
                </a:lnTo>
                <a:lnTo>
                  <a:pt x="181033" y="9644"/>
                </a:lnTo>
                <a:lnTo>
                  <a:pt x="180922" y="9022"/>
                </a:lnTo>
                <a:lnTo>
                  <a:pt x="180845" y="8592"/>
                </a:lnTo>
                <a:lnTo>
                  <a:pt x="181156" y="7539"/>
                </a:lnTo>
                <a:lnTo>
                  <a:pt x="180284" y="5625"/>
                </a:lnTo>
                <a:lnTo>
                  <a:pt x="180283" y="4573"/>
                </a:lnTo>
                <a:lnTo>
                  <a:pt x="180283" y="3522"/>
                </a:lnTo>
                <a:lnTo>
                  <a:pt x="169308" y="3133"/>
                </a:lnTo>
                <a:lnTo>
                  <a:pt x="164747" y="3401"/>
                </a:lnTo>
                <a:lnTo>
                  <a:pt x="163359" y="3698"/>
                </a:lnTo>
                <a:lnTo>
                  <a:pt x="154333" y="8998"/>
                </a:lnTo>
                <a:lnTo>
                  <a:pt x="153538" y="10129"/>
                </a:lnTo>
                <a:lnTo>
                  <a:pt x="152050" y="11874"/>
                </a:lnTo>
                <a:lnTo>
                  <a:pt x="149693" y="11418"/>
                </a:lnTo>
                <a:lnTo>
                  <a:pt x="149320" y="10985"/>
                </a:lnTo>
                <a:lnTo>
                  <a:pt x="147645" y="11110"/>
                </a:lnTo>
                <a:lnTo>
                  <a:pt x="145672" y="9611"/>
                </a:lnTo>
                <a:lnTo>
                  <a:pt x="145533" y="9506"/>
                </a:lnTo>
                <a:lnTo>
                  <a:pt x="140688" y="8767"/>
                </a:lnTo>
                <a:lnTo>
                  <a:pt x="138273" y="5767"/>
                </a:lnTo>
                <a:lnTo>
                  <a:pt x="136527" y="3582"/>
                </a:lnTo>
                <a:lnTo>
                  <a:pt x="134478" y="2101"/>
                </a:lnTo>
                <a:lnTo>
                  <a:pt x="132478" y="1826"/>
                </a:lnTo>
                <a:lnTo>
                  <a:pt x="131809" y="1733"/>
                </a:lnTo>
                <a:lnTo>
                  <a:pt x="128827" y="253"/>
                </a:lnTo>
                <a:lnTo>
                  <a:pt x="127586" y="441"/>
                </a:lnTo>
                <a:lnTo>
                  <a:pt x="126410" y="2670"/>
                </a:lnTo>
                <a:lnTo>
                  <a:pt x="125351" y="3144"/>
                </a:lnTo>
                <a:lnTo>
                  <a:pt x="124611" y="3476"/>
                </a:lnTo>
                <a:lnTo>
                  <a:pt x="123930" y="5023"/>
                </a:lnTo>
                <a:lnTo>
                  <a:pt x="118745" y="5871"/>
                </a:lnTo>
                <a:lnTo>
                  <a:pt x="115967" y="8331"/>
                </a:lnTo>
                <a:lnTo>
                  <a:pt x="113983" y="9864"/>
                </a:lnTo>
                <a:lnTo>
                  <a:pt x="112543" y="9534"/>
                </a:lnTo>
                <a:lnTo>
                  <a:pt x="102769" y="7284"/>
                </a:lnTo>
                <a:lnTo>
                  <a:pt x="102397" y="6913"/>
                </a:lnTo>
                <a:lnTo>
                  <a:pt x="99852" y="6856"/>
                </a:lnTo>
                <a:lnTo>
                  <a:pt x="98320" y="7294"/>
                </a:lnTo>
                <a:lnTo>
                  <a:pt x="97246" y="7601"/>
                </a:lnTo>
                <a:lnTo>
                  <a:pt x="96129" y="7480"/>
                </a:lnTo>
                <a:lnTo>
                  <a:pt x="86562" y="8918"/>
                </a:lnTo>
                <a:lnTo>
                  <a:pt x="81565" y="9668"/>
                </a:lnTo>
                <a:lnTo>
                  <a:pt x="78195" y="9843"/>
                </a:lnTo>
                <a:lnTo>
                  <a:pt x="73141" y="6174"/>
                </a:lnTo>
                <a:lnTo>
                  <a:pt x="70170" y="2730"/>
                </a:lnTo>
                <a:lnTo>
                  <a:pt x="66950" y="1345"/>
                </a:lnTo>
                <a:lnTo>
                  <a:pt x="65804" y="1962"/>
                </a:lnTo>
                <a:lnTo>
                  <a:pt x="63602" y="3146"/>
                </a:lnTo>
                <a:lnTo>
                  <a:pt x="61430" y="3335"/>
                </a:lnTo>
                <a:lnTo>
                  <a:pt x="59988" y="4328"/>
                </a:lnTo>
                <a:lnTo>
                  <a:pt x="58639" y="5258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622AB97-F564-B7FF-970B-7825B974CA39}"/>
              </a:ext>
            </a:extLst>
          </p:cNvPr>
          <p:cNvSpPr/>
          <p:nvPr/>
        </p:nvSpPr>
        <p:spPr>
          <a:xfrm flipV="1">
            <a:off x="5595053" y="5023340"/>
            <a:ext cx="1628727" cy="1227565"/>
          </a:xfrm>
          <a:custGeom>
            <a:avLst/>
            <a:gdLst>
              <a:gd name="connsiteX0" fmla="*/ 33939 w 1465746"/>
              <a:gd name="connsiteY0" fmla="*/ 937643 h 1104727"/>
              <a:gd name="connsiteX1" fmla="*/ 33340 w 1465746"/>
              <a:gd name="connsiteY1" fmla="*/ 938916 h 1104727"/>
              <a:gd name="connsiteX2" fmla="*/ 32965 w 1465746"/>
              <a:gd name="connsiteY2" fmla="*/ 940413 h 1104727"/>
              <a:gd name="connsiteX3" fmla="*/ 32591 w 1465746"/>
              <a:gd name="connsiteY3" fmla="*/ 941909 h 1104727"/>
              <a:gd name="connsiteX4" fmla="*/ 32442 w 1465746"/>
              <a:gd name="connsiteY4" fmla="*/ 943556 h 1104727"/>
              <a:gd name="connsiteX5" fmla="*/ 32217 w 1465746"/>
              <a:gd name="connsiteY5" fmla="*/ 945204 h 1104727"/>
              <a:gd name="connsiteX6" fmla="*/ 32067 w 1465746"/>
              <a:gd name="connsiteY6" fmla="*/ 946926 h 1104727"/>
              <a:gd name="connsiteX7" fmla="*/ 31468 w 1465746"/>
              <a:gd name="connsiteY7" fmla="*/ 948198 h 1104727"/>
              <a:gd name="connsiteX8" fmla="*/ 30944 w 1465746"/>
              <a:gd name="connsiteY8" fmla="*/ 949470 h 1104727"/>
              <a:gd name="connsiteX9" fmla="*/ 30346 w 1465746"/>
              <a:gd name="connsiteY9" fmla="*/ 950818 h 1104727"/>
              <a:gd name="connsiteX10" fmla="*/ 29971 w 1465746"/>
              <a:gd name="connsiteY10" fmla="*/ 952314 h 1104727"/>
              <a:gd name="connsiteX11" fmla="*/ 29822 w 1465746"/>
              <a:gd name="connsiteY11" fmla="*/ 953962 h 1104727"/>
              <a:gd name="connsiteX12" fmla="*/ 29822 w 1465746"/>
              <a:gd name="connsiteY12" fmla="*/ 955833 h 1104727"/>
              <a:gd name="connsiteX13" fmla="*/ 30196 w 1465746"/>
              <a:gd name="connsiteY13" fmla="*/ 957330 h 1104727"/>
              <a:gd name="connsiteX14" fmla="*/ 30346 w 1465746"/>
              <a:gd name="connsiteY14" fmla="*/ 958977 h 1104727"/>
              <a:gd name="connsiteX15" fmla="*/ 30570 w 1465746"/>
              <a:gd name="connsiteY15" fmla="*/ 960623 h 1104727"/>
              <a:gd name="connsiteX16" fmla="*/ 30570 w 1465746"/>
              <a:gd name="connsiteY16" fmla="*/ 962494 h 1104727"/>
              <a:gd name="connsiteX17" fmla="*/ 30196 w 1465746"/>
              <a:gd name="connsiteY17" fmla="*/ 963992 h 1104727"/>
              <a:gd name="connsiteX18" fmla="*/ 29822 w 1465746"/>
              <a:gd name="connsiteY18" fmla="*/ 965488 h 1104727"/>
              <a:gd name="connsiteX19" fmla="*/ 29073 w 1465746"/>
              <a:gd name="connsiteY19" fmla="*/ 966611 h 1104727"/>
              <a:gd name="connsiteX20" fmla="*/ 28325 w 1465746"/>
              <a:gd name="connsiteY20" fmla="*/ 967735 h 1104727"/>
              <a:gd name="connsiteX21" fmla="*/ 27352 w 1465746"/>
              <a:gd name="connsiteY21" fmla="*/ 968632 h 1104727"/>
              <a:gd name="connsiteX22" fmla="*/ 26453 w 1465746"/>
              <a:gd name="connsiteY22" fmla="*/ 969532 h 1104727"/>
              <a:gd name="connsiteX23" fmla="*/ 25480 w 1465746"/>
              <a:gd name="connsiteY23" fmla="*/ 970505 h 1104727"/>
              <a:gd name="connsiteX24" fmla="*/ 24582 w 1465746"/>
              <a:gd name="connsiteY24" fmla="*/ 971402 h 1104727"/>
              <a:gd name="connsiteX25" fmla="*/ 23759 w 1465746"/>
              <a:gd name="connsiteY25" fmla="*/ 972526 h 1104727"/>
              <a:gd name="connsiteX26" fmla="*/ 22860 w 1465746"/>
              <a:gd name="connsiteY26" fmla="*/ 973423 h 1104727"/>
              <a:gd name="connsiteX27" fmla="*/ 21887 w 1465746"/>
              <a:gd name="connsiteY27" fmla="*/ 974396 h 1104727"/>
              <a:gd name="connsiteX28" fmla="*/ 20764 w 1465746"/>
              <a:gd name="connsiteY28" fmla="*/ 975145 h 1104727"/>
              <a:gd name="connsiteX29" fmla="*/ 19866 w 1465746"/>
              <a:gd name="connsiteY29" fmla="*/ 976043 h 1104727"/>
              <a:gd name="connsiteX30" fmla="*/ 19118 w 1465746"/>
              <a:gd name="connsiteY30" fmla="*/ 977166 h 1104727"/>
              <a:gd name="connsiteX31" fmla="*/ 18369 w 1465746"/>
              <a:gd name="connsiteY31" fmla="*/ 978289 h 1104727"/>
              <a:gd name="connsiteX32" fmla="*/ 17770 w 1465746"/>
              <a:gd name="connsiteY32" fmla="*/ 979562 h 1104727"/>
              <a:gd name="connsiteX33" fmla="*/ 17396 w 1465746"/>
              <a:gd name="connsiteY33" fmla="*/ 981058 h 1104727"/>
              <a:gd name="connsiteX34" fmla="*/ 17022 w 1465746"/>
              <a:gd name="connsiteY34" fmla="*/ 982555 h 1104727"/>
              <a:gd name="connsiteX35" fmla="*/ 16872 w 1465746"/>
              <a:gd name="connsiteY35" fmla="*/ 984202 h 1104727"/>
              <a:gd name="connsiteX36" fmla="*/ 16872 w 1465746"/>
              <a:gd name="connsiteY36" fmla="*/ 986073 h 1104727"/>
              <a:gd name="connsiteX37" fmla="*/ 16872 w 1465746"/>
              <a:gd name="connsiteY37" fmla="*/ 987945 h 1104727"/>
              <a:gd name="connsiteX38" fmla="*/ 16872 w 1465746"/>
              <a:gd name="connsiteY38" fmla="*/ 989815 h 1104727"/>
              <a:gd name="connsiteX39" fmla="*/ 16498 w 1465746"/>
              <a:gd name="connsiteY39" fmla="*/ 991238 h 1104727"/>
              <a:gd name="connsiteX40" fmla="*/ 15899 w 1465746"/>
              <a:gd name="connsiteY40" fmla="*/ 992585 h 1104727"/>
              <a:gd name="connsiteX41" fmla="*/ 15150 w 1465746"/>
              <a:gd name="connsiteY41" fmla="*/ 993709 h 1104727"/>
              <a:gd name="connsiteX42" fmla="*/ 14252 w 1465746"/>
              <a:gd name="connsiteY42" fmla="*/ 994606 h 1104727"/>
              <a:gd name="connsiteX43" fmla="*/ 13279 w 1465746"/>
              <a:gd name="connsiteY43" fmla="*/ 995504 h 1104727"/>
              <a:gd name="connsiteX44" fmla="*/ 12156 w 1465746"/>
              <a:gd name="connsiteY44" fmla="*/ 996253 h 1104727"/>
              <a:gd name="connsiteX45" fmla="*/ 11258 w 1465746"/>
              <a:gd name="connsiteY45" fmla="*/ 997226 h 1104727"/>
              <a:gd name="connsiteX46" fmla="*/ 10510 w 1465746"/>
              <a:gd name="connsiteY46" fmla="*/ 998349 h 1104727"/>
              <a:gd name="connsiteX47" fmla="*/ 9761 w 1465746"/>
              <a:gd name="connsiteY47" fmla="*/ 999472 h 1104727"/>
              <a:gd name="connsiteX48" fmla="*/ 8788 w 1465746"/>
              <a:gd name="connsiteY48" fmla="*/ 1000370 h 1104727"/>
              <a:gd name="connsiteX49" fmla="*/ 7889 w 1465746"/>
              <a:gd name="connsiteY49" fmla="*/ 1001268 h 1104727"/>
              <a:gd name="connsiteX50" fmla="*/ 6790 w 1465746"/>
              <a:gd name="connsiteY50" fmla="*/ 1001757 h 1104727"/>
              <a:gd name="connsiteX51" fmla="*/ 6542 w 1465746"/>
              <a:gd name="connsiteY51" fmla="*/ 1001866 h 1104727"/>
              <a:gd name="connsiteX52" fmla="*/ 5420 w 1465746"/>
              <a:gd name="connsiteY52" fmla="*/ 1002615 h 1104727"/>
              <a:gd name="connsiteX53" fmla="*/ 4297 w 1465746"/>
              <a:gd name="connsiteY53" fmla="*/ 1003364 h 1104727"/>
              <a:gd name="connsiteX54" fmla="*/ 3174 w 1465746"/>
              <a:gd name="connsiteY54" fmla="*/ 1004113 h 1104727"/>
              <a:gd name="connsiteX55" fmla="*/ 2426 w 1465746"/>
              <a:gd name="connsiteY55" fmla="*/ 1005161 h 1104727"/>
              <a:gd name="connsiteX56" fmla="*/ 1901 w 1465746"/>
              <a:gd name="connsiteY56" fmla="*/ 1006508 h 1104727"/>
              <a:gd name="connsiteX57" fmla="*/ 1700 w 1465746"/>
              <a:gd name="connsiteY57" fmla="*/ 1007982 h 1104727"/>
              <a:gd name="connsiteX58" fmla="*/ 1677 w 1465746"/>
              <a:gd name="connsiteY58" fmla="*/ 1008155 h 1104727"/>
              <a:gd name="connsiteX59" fmla="*/ 1677 w 1465746"/>
              <a:gd name="connsiteY59" fmla="*/ 1010026 h 1104727"/>
              <a:gd name="connsiteX60" fmla="*/ 1677 w 1465746"/>
              <a:gd name="connsiteY60" fmla="*/ 1011898 h 1104727"/>
              <a:gd name="connsiteX61" fmla="*/ 1901 w 1465746"/>
              <a:gd name="connsiteY61" fmla="*/ 1013544 h 1104727"/>
              <a:gd name="connsiteX62" fmla="*/ 2051 w 1465746"/>
              <a:gd name="connsiteY62" fmla="*/ 1015191 h 1104727"/>
              <a:gd name="connsiteX63" fmla="*/ 2051 w 1465746"/>
              <a:gd name="connsiteY63" fmla="*/ 1017063 h 1104727"/>
              <a:gd name="connsiteX64" fmla="*/ 1901 w 1465746"/>
              <a:gd name="connsiteY64" fmla="*/ 1018710 h 1104727"/>
              <a:gd name="connsiteX65" fmla="*/ 1527 w 1465746"/>
              <a:gd name="connsiteY65" fmla="*/ 1020206 h 1104727"/>
              <a:gd name="connsiteX66" fmla="*/ 928 w 1465746"/>
              <a:gd name="connsiteY66" fmla="*/ 1021553 h 1104727"/>
              <a:gd name="connsiteX67" fmla="*/ 405 w 1465746"/>
              <a:gd name="connsiteY67" fmla="*/ 1022827 h 1104727"/>
              <a:gd name="connsiteX68" fmla="*/ 180 w 1465746"/>
              <a:gd name="connsiteY68" fmla="*/ 1024472 h 1104727"/>
              <a:gd name="connsiteX69" fmla="*/ 405 w 1465746"/>
              <a:gd name="connsiteY69" fmla="*/ 1026194 h 1104727"/>
              <a:gd name="connsiteX70" fmla="*/ 928 w 1465746"/>
              <a:gd name="connsiteY70" fmla="*/ 1027467 h 1104727"/>
              <a:gd name="connsiteX71" fmla="*/ 1677 w 1465746"/>
              <a:gd name="connsiteY71" fmla="*/ 1028589 h 1104727"/>
              <a:gd name="connsiteX72" fmla="*/ 2800 w 1465746"/>
              <a:gd name="connsiteY72" fmla="*/ 1029488 h 1104727"/>
              <a:gd name="connsiteX73" fmla="*/ 3773 w 1465746"/>
              <a:gd name="connsiteY73" fmla="*/ 1030461 h 1104727"/>
              <a:gd name="connsiteX74" fmla="*/ 4521 w 1465746"/>
              <a:gd name="connsiteY74" fmla="*/ 1031583 h 1104727"/>
              <a:gd name="connsiteX75" fmla="*/ 5045 w 1465746"/>
              <a:gd name="connsiteY75" fmla="*/ 1032857 h 1104727"/>
              <a:gd name="connsiteX76" fmla="*/ 5644 w 1465746"/>
              <a:gd name="connsiteY76" fmla="*/ 1034129 h 1104727"/>
              <a:gd name="connsiteX77" fmla="*/ 6018 w 1465746"/>
              <a:gd name="connsiteY77" fmla="*/ 1035627 h 1104727"/>
              <a:gd name="connsiteX78" fmla="*/ 6168 w 1465746"/>
              <a:gd name="connsiteY78" fmla="*/ 1037347 h 1104727"/>
              <a:gd name="connsiteX79" fmla="*/ 6542 w 1465746"/>
              <a:gd name="connsiteY79" fmla="*/ 1038769 h 1104727"/>
              <a:gd name="connsiteX80" fmla="*/ 6392 w 1465746"/>
              <a:gd name="connsiteY80" fmla="*/ 1040117 h 1104727"/>
              <a:gd name="connsiteX81" fmla="*/ 6168 w 1465746"/>
              <a:gd name="connsiteY81" fmla="*/ 1041763 h 1104727"/>
              <a:gd name="connsiteX82" fmla="*/ 6018 w 1465746"/>
              <a:gd name="connsiteY82" fmla="*/ 1043410 h 1104727"/>
              <a:gd name="connsiteX83" fmla="*/ 5644 w 1465746"/>
              <a:gd name="connsiteY83" fmla="*/ 1044908 h 1104727"/>
              <a:gd name="connsiteX84" fmla="*/ 5045 w 1465746"/>
              <a:gd name="connsiteY84" fmla="*/ 1046255 h 1104727"/>
              <a:gd name="connsiteX85" fmla="*/ 4521 w 1465746"/>
              <a:gd name="connsiteY85" fmla="*/ 1047527 h 1104727"/>
              <a:gd name="connsiteX86" fmla="*/ 3923 w 1465746"/>
              <a:gd name="connsiteY86" fmla="*/ 1048799 h 1104727"/>
              <a:gd name="connsiteX87" fmla="*/ 3923 w 1465746"/>
              <a:gd name="connsiteY87" fmla="*/ 1050672 h 1104727"/>
              <a:gd name="connsiteX88" fmla="*/ 4147 w 1465746"/>
              <a:gd name="connsiteY88" fmla="*/ 1052318 h 1104727"/>
              <a:gd name="connsiteX89" fmla="*/ 4671 w 1465746"/>
              <a:gd name="connsiteY89" fmla="*/ 1053665 h 1104727"/>
              <a:gd name="connsiteX90" fmla="*/ 5494 w 1465746"/>
              <a:gd name="connsiteY90" fmla="*/ 1054789 h 1104727"/>
              <a:gd name="connsiteX91" fmla="*/ 6243 w 1465746"/>
              <a:gd name="connsiteY91" fmla="*/ 1055837 h 1104727"/>
              <a:gd name="connsiteX92" fmla="*/ 6767 w 1465746"/>
              <a:gd name="connsiteY92" fmla="*/ 1057184 h 1104727"/>
              <a:gd name="connsiteX93" fmla="*/ 7366 w 1465746"/>
              <a:gd name="connsiteY93" fmla="*/ 1058456 h 1104727"/>
              <a:gd name="connsiteX94" fmla="*/ 7515 w 1465746"/>
              <a:gd name="connsiteY94" fmla="*/ 1060103 h 1104727"/>
              <a:gd name="connsiteX95" fmla="*/ 7141 w 1465746"/>
              <a:gd name="connsiteY95" fmla="*/ 1061599 h 1104727"/>
              <a:gd name="connsiteX96" fmla="*/ 6992 w 1465746"/>
              <a:gd name="connsiteY96" fmla="*/ 1063321 h 1104727"/>
              <a:gd name="connsiteX97" fmla="*/ 6767 w 1465746"/>
              <a:gd name="connsiteY97" fmla="*/ 1064967 h 1104727"/>
              <a:gd name="connsiteX98" fmla="*/ 6617 w 1465746"/>
              <a:gd name="connsiteY98" fmla="*/ 1066616 h 1104727"/>
              <a:gd name="connsiteX99" fmla="*/ 6767 w 1465746"/>
              <a:gd name="connsiteY99" fmla="*/ 1068336 h 1104727"/>
              <a:gd name="connsiteX100" fmla="*/ 7141 w 1465746"/>
              <a:gd name="connsiteY100" fmla="*/ 1069758 h 1104727"/>
              <a:gd name="connsiteX101" fmla="*/ 7740 w 1465746"/>
              <a:gd name="connsiteY101" fmla="*/ 1071106 h 1104727"/>
              <a:gd name="connsiteX102" fmla="*/ 8264 w 1465746"/>
              <a:gd name="connsiteY102" fmla="*/ 1072378 h 1104727"/>
              <a:gd name="connsiteX103" fmla="*/ 9013 w 1465746"/>
              <a:gd name="connsiteY103" fmla="*/ 1073501 h 1104727"/>
              <a:gd name="connsiteX104" fmla="*/ 9387 w 1465746"/>
              <a:gd name="connsiteY104" fmla="*/ 1074999 h 1104727"/>
              <a:gd name="connsiteX105" fmla="*/ 9986 w 1465746"/>
              <a:gd name="connsiteY105" fmla="*/ 1076271 h 1104727"/>
              <a:gd name="connsiteX106" fmla="*/ 10510 w 1465746"/>
              <a:gd name="connsiteY106" fmla="*/ 1077618 h 1104727"/>
              <a:gd name="connsiteX107" fmla="*/ 11108 w 1465746"/>
              <a:gd name="connsiteY107" fmla="*/ 1078891 h 1104727"/>
              <a:gd name="connsiteX108" fmla="*/ 12007 w 1465746"/>
              <a:gd name="connsiteY108" fmla="*/ 1079788 h 1104727"/>
              <a:gd name="connsiteX109" fmla="*/ 12755 w 1465746"/>
              <a:gd name="connsiteY109" fmla="*/ 1080912 h 1104727"/>
              <a:gd name="connsiteX110" fmla="*/ 13504 w 1465746"/>
              <a:gd name="connsiteY110" fmla="*/ 1082035 h 1104727"/>
              <a:gd name="connsiteX111" fmla="*/ 14102 w 1465746"/>
              <a:gd name="connsiteY111" fmla="*/ 1083307 h 1104727"/>
              <a:gd name="connsiteX112" fmla="*/ 14253 w 1465746"/>
              <a:gd name="connsiteY112" fmla="*/ 1085029 h 1104727"/>
              <a:gd name="connsiteX113" fmla="*/ 14627 w 1465746"/>
              <a:gd name="connsiteY113" fmla="*/ 1086525 h 1104727"/>
              <a:gd name="connsiteX114" fmla="*/ 15001 w 1465746"/>
              <a:gd name="connsiteY114" fmla="*/ 1087947 h 1104727"/>
              <a:gd name="connsiteX115" fmla="*/ 15600 w 1465746"/>
              <a:gd name="connsiteY115" fmla="*/ 1089295 h 1104727"/>
              <a:gd name="connsiteX116" fmla="*/ 16348 w 1465746"/>
              <a:gd name="connsiteY116" fmla="*/ 1090418 h 1104727"/>
              <a:gd name="connsiteX117" fmla="*/ 17246 w 1465746"/>
              <a:gd name="connsiteY117" fmla="*/ 1091316 h 1104727"/>
              <a:gd name="connsiteX118" fmla="*/ 17845 w 1465746"/>
              <a:gd name="connsiteY118" fmla="*/ 1092663 h 1104727"/>
              <a:gd name="connsiteX119" fmla="*/ 18219 w 1465746"/>
              <a:gd name="connsiteY119" fmla="*/ 1094086 h 1104727"/>
              <a:gd name="connsiteX120" fmla="*/ 18219 w 1465746"/>
              <a:gd name="connsiteY120" fmla="*/ 1095956 h 1104727"/>
              <a:gd name="connsiteX121" fmla="*/ 18219 w 1465746"/>
              <a:gd name="connsiteY121" fmla="*/ 1097829 h 1104727"/>
              <a:gd name="connsiteX122" fmla="*/ 18219 w 1465746"/>
              <a:gd name="connsiteY122" fmla="*/ 1099699 h 1104727"/>
              <a:gd name="connsiteX123" fmla="*/ 18594 w 1465746"/>
              <a:gd name="connsiteY123" fmla="*/ 1101122 h 1104727"/>
              <a:gd name="connsiteX124" fmla="*/ 19567 w 1465746"/>
              <a:gd name="connsiteY124" fmla="*/ 1102095 h 1104727"/>
              <a:gd name="connsiteX125" fmla="*/ 20465 w 1465746"/>
              <a:gd name="connsiteY125" fmla="*/ 1102994 h 1104727"/>
              <a:gd name="connsiteX126" fmla="*/ 21064 w 1465746"/>
              <a:gd name="connsiteY126" fmla="*/ 1103517 h 1104727"/>
              <a:gd name="connsiteX127" fmla="*/ 21438 w 1465746"/>
              <a:gd name="connsiteY127" fmla="*/ 1103967 h 1104727"/>
              <a:gd name="connsiteX128" fmla="*/ 22186 w 1465746"/>
              <a:gd name="connsiteY128" fmla="*/ 1105089 h 1104727"/>
              <a:gd name="connsiteX129" fmla="*/ 23498 w 1465746"/>
              <a:gd name="connsiteY129" fmla="*/ 1099881 h 1104727"/>
              <a:gd name="connsiteX130" fmla="*/ 24639 w 1465746"/>
              <a:gd name="connsiteY130" fmla="*/ 1098597 h 1104727"/>
              <a:gd name="connsiteX131" fmla="*/ 28408 w 1465746"/>
              <a:gd name="connsiteY131" fmla="*/ 1097389 h 1104727"/>
              <a:gd name="connsiteX132" fmla="*/ 32672 w 1465746"/>
              <a:gd name="connsiteY132" fmla="*/ 1095615 h 1104727"/>
              <a:gd name="connsiteX133" fmla="*/ 33812 w 1465746"/>
              <a:gd name="connsiteY133" fmla="*/ 1095211 h 1104727"/>
              <a:gd name="connsiteX134" fmla="*/ 41744 w 1465746"/>
              <a:gd name="connsiteY134" fmla="*/ 1094457 h 1104727"/>
              <a:gd name="connsiteX135" fmla="*/ 48684 w 1465746"/>
              <a:gd name="connsiteY135" fmla="*/ 1093952 h 1104727"/>
              <a:gd name="connsiteX136" fmla="*/ 52005 w 1465746"/>
              <a:gd name="connsiteY136" fmla="*/ 1093154 h 1104727"/>
              <a:gd name="connsiteX137" fmla="*/ 54088 w 1465746"/>
              <a:gd name="connsiteY137" fmla="*/ 1091774 h 1104727"/>
              <a:gd name="connsiteX138" fmla="*/ 57907 w 1465746"/>
              <a:gd name="connsiteY138" fmla="*/ 1088909 h 1104727"/>
              <a:gd name="connsiteX139" fmla="*/ 59842 w 1465746"/>
              <a:gd name="connsiteY139" fmla="*/ 1087944 h 1104727"/>
              <a:gd name="connsiteX140" fmla="*/ 62517 w 1465746"/>
              <a:gd name="connsiteY140" fmla="*/ 1089211 h 1104727"/>
              <a:gd name="connsiteX141" fmla="*/ 66503 w 1465746"/>
              <a:gd name="connsiteY141" fmla="*/ 1091100 h 1104727"/>
              <a:gd name="connsiteX142" fmla="*/ 66511 w 1465746"/>
              <a:gd name="connsiteY142" fmla="*/ 1092052 h 1104727"/>
              <a:gd name="connsiteX143" fmla="*/ 67494 w 1465746"/>
              <a:gd name="connsiteY143" fmla="*/ 1093556 h 1104727"/>
              <a:gd name="connsiteX144" fmla="*/ 68568 w 1465746"/>
              <a:gd name="connsiteY144" fmla="*/ 1095199 h 1104727"/>
              <a:gd name="connsiteX145" fmla="*/ 68569 w 1465746"/>
              <a:gd name="connsiteY145" fmla="*/ 1095788 h 1104727"/>
              <a:gd name="connsiteX146" fmla="*/ 68571 w 1465746"/>
              <a:gd name="connsiteY146" fmla="*/ 1096375 h 1104727"/>
              <a:gd name="connsiteX147" fmla="*/ 70195 w 1465746"/>
              <a:gd name="connsiteY147" fmla="*/ 1096015 h 1104727"/>
              <a:gd name="connsiteX148" fmla="*/ 74309 w 1465746"/>
              <a:gd name="connsiteY148" fmla="*/ 1095588 h 1104727"/>
              <a:gd name="connsiteX149" fmla="*/ 76938 w 1465746"/>
              <a:gd name="connsiteY149" fmla="*/ 1093541 h 1104727"/>
              <a:gd name="connsiteX150" fmla="*/ 78379 w 1465746"/>
              <a:gd name="connsiteY150" fmla="*/ 1089722 h 1104727"/>
              <a:gd name="connsiteX151" fmla="*/ 79375 w 1465746"/>
              <a:gd name="connsiteY151" fmla="*/ 1082998 h 1104727"/>
              <a:gd name="connsiteX152" fmla="*/ 82104 w 1465746"/>
              <a:gd name="connsiteY152" fmla="*/ 1079554 h 1104727"/>
              <a:gd name="connsiteX153" fmla="*/ 83841 w 1465746"/>
              <a:gd name="connsiteY153" fmla="*/ 1077860 h 1104727"/>
              <a:gd name="connsiteX154" fmla="*/ 84304 w 1465746"/>
              <a:gd name="connsiteY154" fmla="*/ 1077452 h 1104727"/>
              <a:gd name="connsiteX155" fmla="*/ 85874 w 1465746"/>
              <a:gd name="connsiteY155" fmla="*/ 1076067 h 1104727"/>
              <a:gd name="connsiteX156" fmla="*/ 87462 w 1465746"/>
              <a:gd name="connsiteY156" fmla="*/ 1074062 h 1104727"/>
              <a:gd name="connsiteX157" fmla="*/ 89397 w 1465746"/>
              <a:gd name="connsiteY157" fmla="*/ 1071699 h 1104727"/>
              <a:gd name="connsiteX158" fmla="*/ 91282 w 1465746"/>
              <a:gd name="connsiteY158" fmla="*/ 1069593 h 1104727"/>
              <a:gd name="connsiteX159" fmla="*/ 93317 w 1465746"/>
              <a:gd name="connsiteY159" fmla="*/ 1067178 h 1104727"/>
              <a:gd name="connsiteX160" fmla="*/ 103538 w 1465746"/>
              <a:gd name="connsiteY160" fmla="*/ 1054226 h 1104727"/>
              <a:gd name="connsiteX161" fmla="*/ 105176 w 1465746"/>
              <a:gd name="connsiteY161" fmla="*/ 1051082 h 1104727"/>
              <a:gd name="connsiteX162" fmla="*/ 106652 w 1465746"/>
              <a:gd name="connsiteY162" fmla="*/ 1047687 h 1104727"/>
              <a:gd name="connsiteX163" fmla="*/ 107641 w 1465746"/>
              <a:gd name="connsiteY163" fmla="*/ 1046585 h 1104727"/>
              <a:gd name="connsiteX164" fmla="*/ 108879 w 1465746"/>
              <a:gd name="connsiteY164" fmla="*/ 1045207 h 1104727"/>
              <a:gd name="connsiteX165" fmla="*/ 111171 w 1465746"/>
              <a:gd name="connsiteY165" fmla="*/ 1044087 h 1104727"/>
              <a:gd name="connsiteX166" fmla="*/ 111913 w 1465746"/>
              <a:gd name="connsiteY166" fmla="*/ 1042970 h 1104727"/>
              <a:gd name="connsiteX167" fmla="*/ 112410 w 1465746"/>
              <a:gd name="connsiteY167" fmla="*/ 1039973 h 1104727"/>
              <a:gd name="connsiteX168" fmla="*/ 116933 w 1465746"/>
              <a:gd name="connsiteY168" fmla="*/ 1039854 h 1104727"/>
              <a:gd name="connsiteX169" fmla="*/ 118866 w 1465746"/>
              <a:gd name="connsiteY169" fmla="*/ 1039768 h 1104727"/>
              <a:gd name="connsiteX170" fmla="*/ 123079 w 1465746"/>
              <a:gd name="connsiteY170" fmla="*/ 1040171 h 1104727"/>
              <a:gd name="connsiteX171" fmla="*/ 134292 w 1465746"/>
              <a:gd name="connsiteY171" fmla="*/ 1041683 h 1104727"/>
              <a:gd name="connsiteX172" fmla="*/ 136263 w 1465746"/>
              <a:gd name="connsiteY172" fmla="*/ 1041950 h 1104727"/>
              <a:gd name="connsiteX173" fmla="*/ 139683 w 1465746"/>
              <a:gd name="connsiteY173" fmla="*/ 1042188 h 1104727"/>
              <a:gd name="connsiteX174" fmla="*/ 146375 w 1465746"/>
              <a:gd name="connsiteY174" fmla="*/ 1042717 h 1104727"/>
              <a:gd name="connsiteX175" fmla="*/ 153291 w 1465746"/>
              <a:gd name="connsiteY175" fmla="*/ 1044880 h 1104727"/>
              <a:gd name="connsiteX176" fmla="*/ 156781 w 1465746"/>
              <a:gd name="connsiteY176" fmla="*/ 1045971 h 1104727"/>
              <a:gd name="connsiteX177" fmla="*/ 161836 w 1465746"/>
              <a:gd name="connsiteY177" fmla="*/ 1048088 h 1104727"/>
              <a:gd name="connsiteX178" fmla="*/ 174966 w 1465746"/>
              <a:gd name="connsiteY178" fmla="*/ 1055355 h 1104727"/>
              <a:gd name="connsiteX179" fmla="*/ 178434 w 1465746"/>
              <a:gd name="connsiteY179" fmla="*/ 1057457 h 1104727"/>
              <a:gd name="connsiteX180" fmla="*/ 181455 w 1465746"/>
              <a:gd name="connsiteY180" fmla="*/ 1060696 h 1104727"/>
              <a:gd name="connsiteX181" fmla="*/ 182992 w 1465746"/>
              <a:gd name="connsiteY181" fmla="*/ 1060193 h 1104727"/>
              <a:gd name="connsiteX182" fmla="*/ 183999 w 1465746"/>
              <a:gd name="connsiteY182" fmla="*/ 1058219 h 1104727"/>
              <a:gd name="connsiteX183" fmla="*/ 184494 w 1465746"/>
              <a:gd name="connsiteY183" fmla="*/ 1057338 h 1104727"/>
              <a:gd name="connsiteX184" fmla="*/ 184552 w 1465746"/>
              <a:gd name="connsiteY184" fmla="*/ 1056115 h 1104727"/>
              <a:gd name="connsiteX185" fmla="*/ 188350 w 1465746"/>
              <a:gd name="connsiteY185" fmla="*/ 1053719 h 1104727"/>
              <a:gd name="connsiteX186" fmla="*/ 195442 w 1465746"/>
              <a:gd name="connsiteY186" fmla="*/ 1050109 h 1104727"/>
              <a:gd name="connsiteX187" fmla="*/ 198714 w 1465746"/>
              <a:gd name="connsiteY187" fmla="*/ 1049103 h 1104727"/>
              <a:gd name="connsiteX188" fmla="*/ 201737 w 1465746"/>
              <a:gd name="connsiteY188" fmla="*/ 1049805 h 1104727"/>
              <a:gd name="connsiteX189" fmla="*/ 206046 w 1465746"/>
              <a:gd name="connsiteY189" fmla="*/ 1054038 h 1104727"/>
              <a:gd name="connsiteX190" fmla="*/ 208567 w 1465746"/>
              <a:gd name="connsiteY190" fmla="*/ 1056483 h 1104727"/>
              <a:gd name="connsiteX191" fmla="*/ 209261 w 1465746"/>
              <a:gd name="connsiteY191" fmla="*/ 1061243 h 1104727"/>
              <a:gd name="connsiteX192" fmla="*/ 214176 w 1465746"/>
              <a:gd name="connsiteY192" fmla="*/ 1066859 h 1104727"/>
              <a:gd name="connsiteX193" fmla="*/ 214863 w 1465746"/>
              <a:gd name="connsiteY193" fmla="*/ 1068714 h 1104727"/>
              <a:gd name="connsiteX194" fmla="*/ 215733 w 1465746"/>
              <a:gd name="connsiteY194" fmla="*/ 1069330 h 1104727"/>
              <a:gd name="connsiteX195" fmla="*/ 217165 w 1465746"/>
              <a:gd name="connsiteY195" fmla="*/ 1071243 h 1104727"/>
              <a:gd name="connsiteX196" fmla="*/ 218781 w 1465746"/>
              <a:gd name="connsiteY196" fmla="*/ 1072415 h 1104727"/>
              <a:gd name="connsiteX197" fmla="*/ 220131 w 1465746"/>
              <a:gd name="connsiteY197" fmla="*/ 1072944 h 1104727"/>
              <a:gd name="connsiteX198" fmla="*/ 221762 w 1465746"/>
              <a:gd name="connsiteY198" fmla="*/ 1073583 h 1104727"/>
              <a:gd name="connsiteX199" fmla="*/ 223156 w 1465746"/>
              <a:gd name="connsiteY199" fmla="*/ 1073697 h 1104727"/>
              <a:gd name="connsiteX200" fmla="*/ 224679 w 1465746"/>
              <a:gd name="connsiteY200" fmla="*/ 1073822 h 1104727"/>
              <a:gd name="connsiteX201" fmla="*/ 227046 w 1465746"/>
              <a:gd name="connsiteY201" fmla="*/ 1074693 h 1104727"/>
              <a:gd name="connsiteX202" fmla="*/ 227349 w 1465746"/>
              <a:gd name="connsiteY202" fmla="*/ 1074804 h 1104727"/>
              <a:gd name="connsiteX203" fmla="*/ 229650 w 1465746"/>
              <a:gd name="connsiteY203" fmla="*/ 1076840 h 1104727"/>
              <a:gd name="connsiteX204" fmla="*/ 231759 w 1465746"/>
              <a:gd name="connsiteY204" fmla="*/ 1077267 h 1104727"/>
              <a:gd name="connsiteX205" fmla="*/ 231080 w 1465746"/>
              <a:gd name="connsiteY205" fmla="*/ 1078755 h 1104727"/>
              <a:gd name="connsiteX206" fmla="*/ 229531 w 1465746"/>
              <a:gd name="connsiteY206" fmla="*/ 1079067 h 1104727"/>
              <a:gd name="connsiteX207" fmla="*/ 230773 w 1465746"/>
              <a:gd name="connsiteY207" fmla="*/ 1079929 h 1104727"/>
              <a:gd name="connsiteX208" fmla="*/ 232139 w 1465746"/>
              <a:gd name="connsiteY208" fmla="*/ 1080050 h 1104727"/>
              <a:gd name="connsiteX209" fmla="*/ 232246 w 1465746"/>
              <a:gd name="connsiteY209" fmla="*/ 1079908 h 1104727"/>
              <a:gd name="connsiteX210" fmla="*/ 232509 w 1465746"/>
              <a:gd name="connsiteY210" fmla="*/ 1079554 h 1104727"/>
              <a:gd name="connsiteX211" fmla="*/ 232552 w 1465746"/>
              <a:gd name="connsiteY211" fmla="*/ 1078148 h 1104727"/>
              <a:gd name="connsiteX212" fmla="*/ 232568 w 1465746"/>
              <a:gd name="connsiteY212" fmla="*/ 1077636 h 1104727"/>
              <a:gd name="connsiteX213" fmla="*/ 232832 w 1465746"/>
              <a:gd name="connsiteY213" fmla="*/ 1077404 h 1104727"/>
              <a:gd name="connsiteX214" fmla="*/ 233063 w 1465746"/>
              <a:gd name="connsiteY214" fmla="*/ 1077203 h 1104727"/>
              <a:gd name="connsiteX215" fmla="*/ 234117 w 1465746"/>
              <a:gd name="connsiteY215" fmla="*/ 1077138 h 1104727"/>
              <a:gd name="connsiteX216" fmla="*/ 234948 w 1465746"/>
              <a:gd name="connsiteY216" fmla="*/ 1076305 h 1104727"/>
              <a:gd name="connsiteX217" fmla="*/ 236222 w 1465746"/>
              <a:gd name="connsiteY217" fmla="*/ 1075030 h 1104727"/>
              <a:gd name="connsiteX218" fmla="*/ 237267 w 1465746"/>
              <a:gd name="connsiteY218" fmla="*/ 1074750 h 1104727"/>
              <a:gd name="connsiteX219" fmla="*/ 238084 w 1465746"/>
              <a:gd name="connsiteY219" fmla="*/ 1074530 h 1104727"/>
              <a:gd name="connsiteX220" fmla="*/ 239569 w 1465746"/>
              <a:gd name="connsiteY220" fmla="*/ 1072546 h 1104727"/>
              <a:gd name="connsiteX221" fmla="*/ 241865 w 1465746"/>
              <a:gd name="connsiteY221" fmla="*/ 1071428 h 1104727"/>
              <a:gd name="connsiteX222" fmla="*/ 243524 w 1465746"/>
              <a:gd name="connsiteY222" fmla="*/ 1068524 h 1104727"/>
              <a:gd name="connsiteX223" fmla="*/ 243498 w 1465746"/>
              <a:gd name="connsiteY223" fmla="*/ 1068349 h 1104727"/>
              <a:gd name="connsiteX224" fmla="*/ 243341 w 1465746"/>
              <a:gd name="connsiteY224" fmla="*/ 1067526 h 1104727"/>
              <a:gd name="connsiteX225" fmla="*/ 241842 w 1465746"/>
              <a:gd name="connsiteY225" fmla="*/ 1066776 h 1104727"/>
              <a:gd name="connsiteX226" fmla="*/ 241105 w 1465746"/>
              <a:gd name="connsiteY226" fmla="*/ 1065922 h 1104727"/>
              <a:gd name="connsiteX227" fmla="*/ 241484 w 1465746"/>
              <a:gd name="connsiteY227" fmla="*/ 1065288 h 1104727"/>
              <a:gd name="connsiteX228" fmla="*/ 242032 w 1465746"/>
              <a:gd name="connsiteY228" fmla="*/ 1064372 h 1104727"/>
              <a:gd name="connsiteX229" fmla="*/ 242192 w 1465746"/>
              <a:gd name="connsiteY229" fmla="*/ 1063565 h 1104727"/>
              <a:gd name="connsiteX230" fmla="*/ 242277 w 1465746"/>
              <a:gd name="connsiteY230" fmla="*/ 1063136 h 1104727"/>
              <a:gd name="connsiteX231" fmla="*/ 242182 w 1465746"/>
              <a:gd name="connsiteY231" fmla="*/ 1062794 h 1104727"/>
              <a:gd name="connsiteX232" fmla="*/ 241714 w 1465746"/>
              <a:gd name="connsiteY232" fmla="*/ 1061095 h 1104727"/>
              <a:gd name="connsiteX233" fmla="*/ 242328 w 1465746"/>
              <a:gd name="connsiteY233" fmla="*/ 1058744 h 1104727"/>
              <a:gd name="connsiteX234" fmla="*/ 242130 w 1465746"/>
              <a:gd name="connsiteY234" fmla="*/ 1058388 h 1104727"/>
              <a:gd name="connsiteX235" fmla="*/ 241708 w 1465746"/>
              <a:gd name="connsiteY235" fmla="*/ 1057631 h 1104727"/>
              <a:gd name="connsiteX236" fmla="*/ 242139 w 1465746"/>
              <a:gd name="connsiteY236" fmla="*/ 1055588 h 1104727"/>
              <a:gd name="connsiteX237" fmla="*/ 242575 w 1465746"/>
              <a:gd name="connsiteY237" fmla="*/ 1055049 h 1104727"/>
              <a:gd name="connsiteX238" fmla="*/ 242940 w 1465746"/>
              <a:gd name="connsiteY238" fmla="*/ 1054596 h 1104727"/>
              <a:gd name="connsiteX239" fmla="*/ 244536 w 1465746"/>
              <a:gd name="connsiteY239" fmla="*/ 1054146 h 1104727"/>
              <a:gd name="connsiteX240" fmla="*/ 244926 w 1465746"/>
              <a:gd name="connsiteY240" fmla="*/ 1054037 h 1104727"/>
              <a:gd name="connsiteX241" fmla="*/ 246782 w 1465746"/>
              <a:gd name="connsiteY241" fmla="*/ 1051991 h 1104727"/>
              <a:gd name="connsiteX242" fmla="*/ 248618 w 1465746"/>
              <a:gd name="connsiteY242" fmla="*/ 1048484 h 1104727"/>
              <a:gd name="connsiteX243" fmla="*/ 248760 w 1465746"/>
              <a:gd name="connsiteY243" fmla="*/ 1048211 h 1104727"/>
              <a:gd name="connsiteX244" fmla="*/ 249047 w 1465746"/>
              <a:gd name="connsiteY244" fmla="*/ 1048150 h 1104727"/>
              <a:gd name="connsiteX245" fmla="*/ 249939 w 1465746"/>
              <a:gd name="connsiteY245" fmla="*/ 1047964 h 1104727"/>
              <a:gd name="connsiteX246" fmla="*/ 250172 w 1465746"/>
              <a:gd name="connsiteY246" fmla="*/ 1047424 h 1104727"/>
              <a:gd name="connsiteX247" fmla="*/ 250369 w 1465746"/>
              <a:gd name="connsiteY247" fmla="*/ 1046971 h 1104727"/>
              <a:gd name="connsiteX248" fmla="*/ 249809 w 1465746"/>
              <a:gd name="connsiteY248" fmla="*/ 1045920 h 1104727"/>
              <a:gd name="connsiteX249" fmla="*/ 247510 w 1465746"/>
              <a:gd name="connsiteY249" fmla="*/ 1043946 h 1104727"/>
              <a:gd name="connsiteX250" fmla="*/ 247440 w 1465746"/>
              <a:gd name="connsiteY250" fmla="*/ 1040298 h 1104727"/>
              <a:gd name="connsiteX251" fmla="*/ 246066 w 1465746"/>
              <a:gd name="connsiteY251" fmla="*/ 1036032 h 1104727"/>
              <a:gd name="connsiteX252" fmla="*/ 253247 w 1465746"/>
              <a:gd name="connsiteY252" fmla="*/ 1039749 h 1104727"/>
              <a:gd name="connsiteX253" fmla="*/ 261768 w 1465746"/>
              <a:gd name="connsiteY253" fmla="*/ 1045833 h 1104727"/>
              <a:gd name="connsiteX254" fmla="*/ 268306 w 1465746"/>
              <a:gd name="connsiteY254" fmla="*/ 1051899 h 1104727"/>
              <a:gd name="connsiteX255" fmla="*/ 271883 w 1465746"/>
              <a:gd name="connsiteY255" fmla="*/ 1054946 h 1104727"/>
              <a:gd name="connsiteX256" fmla="*/ 274449 w 1465746"/>
              <a:gd name="connsiteY256" fmla="*/ 1057134 h 1104727"/>
              <a:gd name="connsiteX257" fmla="*/ 276431 w 1465746"/>
              <a:gd name="connsiteY257" fmla="*/ 1057152 h 1104727"/>
              <a:gd name="connsiteX258" fmla="*/ 277424 w 1465746"/>
              <a:gd name="connsiteY258" fmla="*/ 1056125 h 1104727"/>
              <a:gd name="connsiteX259" fmla="*/ 279208 w 1465746"/>
              <a:gd name="connsiteY259" fmla="*/ 1056143 h 1104727"/>
              <a:gd name="connsiteX260" fmla="*/ 283173 w 1465746"/>
              <a:gd name="connsiteY260" fmla="*/ 1056592 h 1104727"/>
              <a:gd name="connsiteX261" fmla="*/ 288131 w 1465746"/>
              <a:gd name="connsiteY261" fmla="*/ 1055811 h 1104727"/>
              <a:gd name="connsiteX262" fmla="*/ 292890 w 1465746"/>
              <a:gd name="connsiteY262" fmla="*/ 1053783 h 1104727"/>
              <a:gd name="connsiteX263" fmla="*/ 308364 w 1465746"/>
              <a:gd name="connsiteY263" fmla="*/ 1044816 h 1104727"/>
              <a:gd name="connsiteX264" fmla="*/ 315109 w 1465746"/>
              <a:gd name="connsiteY264" fmla="*/ 1039909 h 1104727"/>
              <a:gd name="connsiteX265" fmla="*/ 321454 w 1465746"/>
              <a:gd name="connsiteY265" fmla="*/ 1038104 h 1104727"/>
              <a:gd name="connsiteX266" fmla="*/ 327598 w 1465746"/>
              <a:gd name="connsiteY266" fmla="*/ 1042509 h 1104727"/>
              <a:gd name="connsiteX267" fmla="*/ 333149 w 1465746"/>
              <a:gd name="connsiteY267" fmla="*/ 1044425 h 1104727"/>
              <a:gd name="connsiteX268" fmla="*/ 337511 w 1465746"/>
              <a:gd name="connsiteY268" fmla="*/ 1042808 h 1104727"/>
              <a:gd name="connsiteX269" fmla="*/ 343063 w 1465746"/>
              <a:gd name="connsiteY269" fmla="*/ 1043274 h 1104727"/>
              <a:gd name="connsiteX270" fmla="*/ 349605 w 1465746"/>
              <a:gd name="connsiteY270" fmla="*/ 1044370 h 1104727"/>
              <a:gd name="connsiteX271" fmla="*/ 351639 w 1465746"/>
              <a:gd name="connsiteY271" fmla="*/ 1043703 h 1104727"/>
              <a:gd name="connsiteX272" fmla="*/ 356348 w 1465746"/>
              <a:gd name="connsiteY272" fmla="*/ 1042156 h 1104727"/>
              <a:gd name="connsiteX273" fmla="*/ 360017 w 1465746"/>
              <a:gd name="connsiteY273" fmla="*/ 1041713 h 1104727"/>
              <a:gd name="connsiteX274" fmla="*/ 361072 w 1465746"/>
              <a:gd name="connsiteY274" fmla="*/ 1044381 h 1104727"/>
              <a:gd name="connsiteX275" fmla="*/ 361386 w 1465746"/>
              <a:gd name="connsiteY275" fmla="*/ 1045173 h 1104727"/>
              <a:gd name="connsiteX276" fmla="*/ 362073 w 1465746"/>
              <a:gd name="connsiteY276" fmla="*/ 1048201 h 1104727"/>
              <a:gd name="connsiteX277" fmla="*/ 363778 w 1465746"/>
              <a:gd name="connsiteY277" fmla="*/ 1051720 h 1104727"/>
              <a:gd name="connsiteX278" fmla="*/ 365248 w 1465746"/>
              <a:gd name="connsiteY278" fmla="*/ 1054751 h 1104727"/>
              <a:gd name="connsiteX279" fmla="*/ 367979 w 1465746"/>
              <a:gd name="connsiteY279" fmla="*/ 1057035 h 1104727"/>
              <a:gd name="connsiteX280" fmla="*/ 369970 w 1465746"/>
              <a:gd name="connsiteY280" fmla="*/ 1058702 h 1104727"/>
              <a:gd name="connsiteX281" fmla="*/ 377991 w 1465746"/>
              <a:gd name="connsiteY281" fmla="*/ 1068212 h 1104727"/>
              <a:gd name="connsiteX282" fmla="*/ 379209 w 1465746"/>
              <a:gd name="connsiteY282" fmla="*/ 1068787 h 1104727"/>
              <a:gd name="connsiteX283" fmla="*/ 382335 w 1465746"/>
              <a:gd name="connsiteY283" fmla="*/ 1069317 h 1104727"/>
              <a:gd name="connsiteX284" fmla="*/ 383329 w 1465746"/>
              <a:gd name="connsiteY284" fmla="*/ 1070120 h 1104727"/>
              <a:gd name="connsiteX285" fmla="*/ 387239 w 1465746"/>
              <a:gd name="connsiteY285" fmla="*/ 1070298 h 1104727"/>
              <a:gd name="connsiteX286" fmla="*/ 387262 w 1465746"/>
              <a:gd name="connsiteY286" fmla="*/ 1070105 h 1104727"/>
              <a:gd name="connsiteX287" fmla="*/ 387607 w 1465746"/>
              <a:gd name="connsiteY287" fmla="*/ 1067080 h 1104727"/>
              <a:gd name="connsiteX288" fmla="*/ 386366 w 1465746"/>
              <a:gd name="connsiteY288" fmla="*/ 1066835 h 1104727"/>
              <a:gd name="connsiteX289" fmla="*/ 386452 w 1465746"/>
              <a:gd name="connsiteY289" fmla="*/ 1066398 h 1104727"/>
              <a:gd name="connsiteX290" fmla="*/ 386549 w 1465746"/>
              <a:gd name="connsiteY290" fmla="*/ 1065908 h 1104727"/>
              <a:gd name="connsiteX291" fmla="*/ 385569 w 1465746"/>
              <a:gd name="connsiteY291" fmla="*/ 1064516 h 1104727"/>
              <a:gd name="connsiteX292" fmla="*/ 384809 w 1465746"/>
              <a:gd name="connsiteY292" fmla="*/ 1063435 h 1104727"/>
              <a:gd name="connsiteX293" fmla="*/ 384868 w 1465746"/>
              <a:gd name="connsiteY293" fmla="*/ 1061951 h 1104727"/>
              <a:gd name="connsiteX294" fmla="*/ 385103 w 1465746"/>
              <a:gd name="connsiteY294" fmla="*/ 1061094 h 1104727"/>
              <a:gd name="connsiteX295" fmla="*/ 385731 w 1465746"/>
              <a:gd name="connsiteY295" fmla="*/ 1058795 h 1104727"/>
              <a:gd name="connsiteX296" fmla="*/ 387134 w 1465746"/>
              <a:gd name="connsiteY296" fmla="*/ 1058679 h 1104727"/>
              <a:gd name="connsiteX297" fmla="*/ 388029 w 1465746"/>
              <a:gd name="connsiteY297" fmla="*/ 1058605 h 1104727"/>
              <a:gd name="connsiteX298" fmla="*/ 387092 w 1465746"/>
              <a:gd name="connsiteY298" fmla="*/ 1055389 h 1104727"/>
              <a:gd name="connsiteX299" fmla="*/ 387399 w 1465746"/>
              <a:gd name="connsiteY299" fmla="*/ 1053286 h 1104727"/>
              <a:gd name="connsiteX300" fmla="*/ 386281 w 1465746"/>
              <a:gd name="connsiteY300" fmla="*/ 1051865 h 1104727"/>
              <a:gd name="connsiteX301" fmla="*/ 386341 w 1465746"/>
              <a:gd name="connsiteY301" fmla="*/ 1051247 h 1104727"/>
              <a:gd name="connsiteX302" fmla="*/ 387785 w 1465746"/>
              <a:gd name="connsiteY302" fmla="*/ 1050779 h 1104727"/>
              <a:gd name="connsiteX303" fmla="*/ 388264 w 1465746"/>
              <a:gd name="connsiteY303" fmla="*/ 1050624 h 1104727"/>
              <a:gd name="connsiteX304" fmla="*/ 387329 w 1465746"/>
              <a:gd name="connsiteY304" fmla="*/ 1047843 h 1104727"/>
              <a:gd name="connsiteX305" fmla="*/ 384472 w 1465746"/>
              <a:gd name="connsiteY305" fmla="*/ 1046240 h 1104727"/>
              <a:gd name="connsiteX306" fmla="*/ 383974 w 1465746"/>
              <a:gd name="connsiteY306" fmla="*/ 1045189 h 1104727"/>
              <a:gd name="connsiteX307" fmla="*/ 384034 w 1465746"/>
              <a:gd name="connsiteY307" fmla="*/ 1044322 h 1104727"/>
              <a:gd name="connsiteX308" fmla="*/ 385087 w 1465746"/>
              <a:gd name="connsiteY308" fmla="*/ 1042898 h 1104727"/>
              <a:gd name="connsiteX309" fmla="*/ 383347 w 1465746"/>
              <a:gd name="connsiteY309" fmla="*/ 1041726 h 1104727"/>
              <a:gd name="connsiteX310" fmla="*/ 383978 w 1465746"/>
              <a:gd name="connsiteY310" fmla="*/ 1037914 h 1104727"/>
              <a:gd name="connsiteX311" fmla="*/ 384515 w 1465746"/>
              <a:gd name="connsiteY311" fmla="*/ 1034673 h 1104727"/>
              <a:gd name="connsiteX312" fmla="*/ 385444 w 1465746"/>
              <a:gd name="connsiteY312" fmla="*/ 1032754 h 1104727"/>
              <a:gd name="connsiteX313" fmla="*/ 385007 w 1465746"/>
              <a:gd name="connsiteY313" fmla="*/ 1031951 h 1104727"/>
              <a:gd name="connsiteX314" fmla="*/ 386101 w 1465746"/>
              <a:gd name="connsiteY314" fmla="*/ 1028558 h 1104727"/>
              <a:gd name="connsiteX315" fmla="*/ 391389 w 1465746"/>
              <a:gd name="connsiteY315" fmla="*/ 1024887 h 1104727"/>
              <a:gd name="connsiteX316" fmla="*/ 390705 w 1465746"/>
              <a:gd name="connsiteY316" fmla="*/ 1023589 h 1104727"/>
              <a:gd name="connsiteX317" fmla="*/ 390790 w 1465746"/>
              <a:gd name="connsiteY317" fmla="*/ 1023331 h 1104727"/>
              <a:gd name="connsiteX318" fmla="*/ 391137 w 1465746"/>
              <a:gd name="connsiteY318" fmla="*/ 1022289 h 1104727"/>
              <a:gd name="connsiteX319" fmla="*/ 392239 w 1465746"/>
              <a:gd name="connsiteY319" fmla="*/ 1021830 h 1104727"/>
              <a:gd name="connsiteX320" fmla="*/ 392625 w 1465746"/>
              <a:gd name="connsiteY320" fmla="*/ 1021669 h 1104727"/>
              <a:gd name="connsiteX321" fmla="*/ 392810 w 1465746"/>
              <a:gd name="connsiteY321" fmla="*/ 1020494 h 1104727"/>
              <a:gd name="connsiteX322" fmla="*/ 393927 w 1465746"/>
              <a:gd name="connsiteY322" fmla="*/ 1019501 h 1104727"/>
              <a:gd name="connsiteX323" fmla="*/ 395168 w 1465746"/>
              <a:gd name="connsiteY323" fmla="*/ 1019676 h 1104727"/>
              <a:gd name="connsiteX324" fmla="*/ 397776 w 1465746"/>
              <a:gd name="connsiteY324" fmla="*/ 1021349 h 1104727"/>
              <a:gd name="connsiteX325" fmla="*/ 398894 w 1465746"/>
              <a:gd name="connsiteY325" fmla="*/ 1021285 h 1104727"/>
              <a:gd name="connsiteX326" fmla="*/ 400866 w 1465746"/>
              <a:gd name="connsiteY326" fmla="*/ 1018950 h 1104727"/>
              <a:gd name="connsiteX327" fmla="*/ 401247 w 1465746"/>
              <a:gd name="connsiteY327" fmla="*/ 1018499 h 1104727"/>
              <a:gd name="connsiteX328" fmla="*/ 402596 w 1465746"/>
              <a:gd name="connsiteY328" fmla="*/ 1017568 h 1104727"/>
              <a:gd name="connsiteX329" fmla="*/ 404038 w 1465746"/>
              <a:gd name="connsiteY329" fmla="*/ 1016576 h 1104727"/>
              <a:gd name="connsiteX330" fmla="*/ 406210 w 1465746"/>
              <a:gd name="connsiteY330" fmla="*/ 1016386 h 1104727"/>
              <a:gd name="connsiteX331" fmla="*/ 408412 w 1465746"/>
              <a:gd name="connsiteY331" fmla="*/ 1015202 h 1104727"/>
              <a:gd name="connsiteX332" fmla="*/ 409558 w 1465746"/>
              <a:gd name="connsiteY332" fmla="*/ 1014586 h 1104727"/>
              <a:gd name="connsiteX333" fmla="*/ 412778 w 1465746"/>
              <a:gd name="connsiteY333" fmla="*/ 1015971 h 1104727"/>
              <a:gd name="connsiteX334" fmla="*/ 415749 w 1465746"/>
              <a:gd name="connsiteY334" fmla="*/ 1019414 h 1104727"/>
              <a:gd name="connsiteX335" fmla="*/ 420803 w 1465746"/>
              <a:gd name="connsiteY335" fmla="*/ 1023084 h 1104727"/>
              <a:gd name="connsiteX336" fmla="*/ 424173 w 1465746"/>
              <a:gd name="connsiteY336" fmla="*/ 1022909 h 1104727"/>
              <a:gd name="connsiteX337" fmla="*/ 429170 w 1465746"/>
              <a:gd name="connsiteY337" fmla="*/ 1022158 h 1104727"/>
              <a:gd name="connsiteX338" fmla="*/ 438737 w 1465746"/>
              <a:gd name="connsiteY338" fmla="*/ 1020721 h 1104727"/>
              <a:gd name="connsiteX339" fmla="*/ 439854 w 1465746"/>
              <a:gd name="connsiteY339" fmla="*/ 1020842 h 1104727"/>
              <a:gd name="connsiteX340" fmla="*/ 440928 w 1465746"/>
              <a:gd name="connsiteY340" fmla="*/ 1020535 h 1104727"/>
              <a:gd name="connsiteX341" fmla="*/ 442460 w 1465746"/>
              <a:gd name="connsiteY341" fmla="*/ 1020096 h 1104727"/>
              <a:gd name="connsiteX342" fmla="*/ 445005 w 1465746"/>
              <a:gd name="connsiteY342" fmla="*/ 1020154 h 1104727"/>
              <a:gd name="connsiteX343" fmla="*/ 445377 w 1465746"/>
              <a:gd name="connsiteY343" fmla="*/ 1020525 h 1104727"/>
              <a:gd name="connsiteX344" fmla="*/ 455151 w 1465746"/>
              <a:gd name="connsiteY344" fmla="*/ 1022775 h 1104727"/>
              <a:gd name="connsiteX345" fmla="*/ 456591 w 1465746"/>
              <a:gd name="connsiteY345" fmla="*/ 1023105 h 1104727"/>
              <a:gd name="connsiteX346" fmla="*/ 458575 w 1465746"/>
              <a:gd name="connsiteY346" fmla="*/ 1021571 h 1104727"/>
              <a:gd name="connsiteX347" fmla="*/ 461353 w 1465746"/>
              <a:gd name="connsiteY347" fmla="*/ 1019112 h 1104727"/>
              <a:gd name="connsiteX348" fmla="*/ 466538 w 1465746"/>
              <a:gd name="connsiteY348" fmla="*/ 1018263 h 1104727"/>
              <a:gd name="connsiteX349" fmla="*/ 467219 w 1465746"/>
              <a:gd name="connsiteY349" fmla="*/ 1016716 h 1104727"/>
              <a:gd name="connsiteX350" fmla="*/ 467958 w 1465746"/>
              <a:gd name="connsiteY350" fmla="*/ 1016385 h 1104727"/>
              <a:gd name="connsiteX351" fmla="*/ 469018 w 1465746"/>
              <a:gd name="connsiteY351" fmla="*/ 1015910 h 1104727"/>
              <a:gd name="connsiteX352" fmla="*/ 470194 w 1465746"/>
              <a:gd name="connsiteY352" fmla="*/ 1013682 h 1104727"/>
              <a:gd name="connsiteX353" fmla="*/ 471435 w 1465746"/>
              <a:gd name="connsiteY353" fmla="*/ 1013494 h 1104727"/>
              <a:gd name="connsiteX354" fmla="*/ 474417 w 1465746"/>
              <a:gd name="connsiteY354" fmla="*/ 1014973 h 1104727"/>
              <a:gd name="connsiteX355" fmla="*/ 475086 w 1465746"/>
              <a:gd name="connsiteY355" fmla="*/ 1015067 h 1104727"/>
              <a:gd name="connsiteX356" fmla="*/ 477086 w 1465746"/>
              <a:gd name="connsiteY356" fmla="*/ 1015341 h 1104727"/>
              <a:gd name="connsiteX357" fmla="*/ 479135 w 1465746"/>
              <a:gd name="connsiteY357" fmla="*/ 1016823 h 1104727"/>
              <a:gd name="connsiteX358" fmla="*/ 480881 w 1465746"/>
              <a:gd name="connsiteY358" fmla="*/ 1019007 h 1104727"/>
              <a:gd name="connsiteX359" fmla="*/ 483296 w 1465746"/>
              <a:gd name="connsiteY359" fmla="*/ 1022008 h 1104727"/>
              <a:gd name="connsiteX360" fmla="*/ 488141 w 1465746"/>
              <a:gd name="connsiteY360" fmla="*/ 1022747 h 1104727"/>
              <a:gd name="connsiteX361" fmla="*/ 488280 w 1465746"/>
              <a:gd name="connsiteY361" fmla="*/ 1022851 h 1104727"/>
              <a:gd name="connsiteX362" fmla="*/ 490253 w 1465746"/>
              <a:gd name="connsiteY362" fmla="*/ 1024351 h 1104727"/>
              <a:gd name="connsiteX363" fmla="*/ 491928 w 1465746"/>
              <a:gd name="connsiteY363" fmla="*/ 1024225 h 1104727"/>
              <a:gd name="connsiteX364" fmla="*/ 492301 w 1465746"/>
              <a:gd name="connsiteY364" fmla="*/ 1024658 h 1104727"/>
              <a:gd name="connsiteX365" fmla="*/ 494658 w 1465746"/>
              <a:gd name="connsiteY365" fmla="*/ 1025114 h 1104727"/>
              <a:gd name="connsiteX366" fmla="*/ 496146 w 1465746"/>
              <a:gd name="connsiteY366" fmla="*/ 1023370 h 1104727"/>
              <a:gd name="connsiteX367" fmla="*/ 496941 w 1465746"/>
              <a:gd name="connsiteY367" fmla="*/ 1022238 h 1104727"/>
              <a:gd name="connsiteX368" fmla="*/ 505967 w 1465746"/>
              <a:gd name="connsiteY368" fmla="*/ 1016939 h 1104727"/>
              <a:gd name="connsiteX369" fmla="*/ 507355 w 1465746"/>
              <a:gd name="connsiteY369" fmla="*/ 1016641 h 1104727"/>
              <a:gd name="connsiteX370" fmla="*/ 511916 w 1465746"/>
              <a:gd name="connsiteY370" fmla="*/ 1016373 h 1104727"/>
              <a:gd name="connsiteX371" fmla="*/ 522891 w 1465746"/>
              <a:gd name="connsiteY371" fmla="*/ 1016762 h 1104727"/>
              <a:gd name="connsiteX372" fmla="*/ 521870 w 1465746"/>
              <a:gd name="connsiteY372" fmla="*/ 1014328 h 1104727"/>
              <a:gd name="connsiteX373" fmla="*/ 521336 w 1465746"/>
              <a:gd name="connsiteY373" fmla="*/ 1013052 h 1104727"/>
              <a:gd name="connsiteX374" fmla="*/ 522016 w 1465746"/>
              <a:gd name="connsiteY374" fmla="*/ 1011258 h 1104727"/>
              <a:gd name="connsiteX375" fmla="*/ 521581 w 1465746"/>
              <a:gd name="connsiteY375" fmla="*/ 1010084 h 1104727"/>
              <a:gd name="connsiteX376" fmla="*/ 523617 w 1465746"/>
              <a:gd name="connsiteY376" fmla="*/ 1008005 h 1104727"/>
              <a:gd name="connsiteX377" fmla="*/ 523304 w 1465746"/>
              <a:gd name="connsiteY377" fmla="*/ 1007102 h 1104727"/>
              <a:gd name="connsiteX378" fmla="*/ 519050 w 1465746"/>
              <a:gd name="connsiteY378" fmla="*/ 1000097 h 1104727"/>
              <a:gd name="connsiteX379" fmla="*/ 518464 w 1465746"/>
              <a:gd name="connsiteY379" fmla="*/ 998282 h 1104727"/>
              <a:gd name="connsiteX380" fmla="*/ 517331 w 1465746"/>
              <a:gd name="connsiteY380" fmla="*/ 994773 h 1104727"/>
              <a:gd name="connsiteX381" fmla="*/ 517460 w 1465746"/>
              <a:gd name="connsiteY381" fmla="*/ 993784 h 1104727"/>
              <a:gd name="connsiteX382" fmla="*/ 518942 w 1465746"/>
              <a:gd name="connsiteY382" fmla="*/ 992082 h 1104727"/>
              <a:gd name="connsiteX383" fmla="*/ 519391 w 1465746"/>
              <a:gd name="connsiteY383" fmla="*/ 991565 h 1104727"/>
              <a:gd name="connsiteX384" fmla="*/ 519862 w 1465746"/>
              <a:gd name="connsiteY384" fmla="*/ 990414 h 1104727"/>
              <a:gd name="connsiteX385" fmla="*/ 519982 w 1465746"/>
              <a:gd name="connsiteY385" fmla="*/ 990121 h 1104727"/>
              <a:gd name="connsiteX386" fmla="*/ 520958 w 1465746"/>
              <a:gd name="connsiteY386" fmla="*/ 987736 h 1104727"/>
              <a:gd name="connsiteX387" fmla="*/ 523075 w 1465746"/>
              <a:gd name="connsiteY387" fmla="*/ 985948 h 1104727"/>
              <a:gd name="connsiteX388" fmla="*/ 524078 w 1465746"/>
              <a:gd name="connsiteY388" fmla="*/ 983788 h 1104727"/>
              <a:gd name="connsiteX389" fmla="*/ 523850 w 1465746"/>
              <a:gd name="connsiteY389" fmla="*/ 981879 h 1104727"/>
              <a:gd name="connsiteX390" fmla="*/ 523777 w 1465746"/>
              <a:gd name="connsiteY390" fmla="*/ 981251 h 1104727"/>
              <a:gd name="connsiteX391" fmla="*/ 523810 w 1465746"/>
              <a:gd name="connsiteY391" fmla="*/ 980997 h 1104727"/>
              <a:gd name="connsiteX392" fmla="*/ 524352 w 1465746"/>
              <a:gd name="connsiteY392" fmla="*/ 976800 h 1104727"/>
              <a:gd name="connsiteX393" fmla="*/ 525561 w 1465746"/>
              <a:gd name="connsiteY393" fmla="*/ 973314 h 1104727"/>
              <a:gd name="connsiteX394" fmla="*/ 526236 w 1465746"/>
              <a:gd name="connsiteY394" fmla="*/ 971363 h 1104727"/>
              <a:gd name="connsiteX395" fmla="*/ 524222 w 1465746"/>
              <a:gd name="connsiteY395" fmla="*/ 962573 h 1104727"/>
              <a:gd name="connsiteX396" fmla="*/ 522645 w 1465746"/>
              <a:gd name="connsiteY396" fmla="*/ 958377 h 1104727"/>
              <a:gd name="connsiteX397" fmla="*/ 521824 w 1465746"/>
              <a:gd name="connsiteY397" fmla="*/ 956191 h 1104727"/>
              <a:gd name="connsiteX398" fmla="*/ 521895 w 1465746"/>
              <a:gd name="connsiteY398" fmla="*/ 953903 h 1104727"/>
              <a:gd name="connsiteX399" fmla="*/ 522842 w 1465746"/>
              <a:gd name="connsiteY399" fmla="*/ 950553 h 1104727"/>
              <a:gd name="connsiteX400" fmla="*/ 523973 w 1465746"/>
              <a:gd name="connsiteY400" fmla="*/ 946550 h 1104727"/>
              <a:gd name="connsiteX401" fmla="*/ 526169 w 1465746"/>
              <a:gd name="connsiteY401" fmla="*/ 940557 h 1104727"/>
              <a:gd name="connsiteX402" fmla="*/ 526391 w 1465746"/>
              <a:gd name="connsiteY402" fmla="*/ 938811 h 1104727"/>
              <a:gd name="connsiteX403" fmla="*/ 526553 w 1465746"/>
              <a:gd name="connsiteY403" fmla="*/ 937527 h 1104727"/>
              <a:gd name="connsiteX404" fmla="*/ 526390 w 1465746"/>
              <a:gd name="connsiteY404" fmla="*/ 933785 h 1104727"/>
              <a:gd name="connsiteX405" fmla="*/ 526383 w 1465746"/>
              <a:gd name="connsiteY405" fmla="*/ 933629 h 1104727"/>
              <a:gd name="connsiteX406" fmla="*/ 524055 w 1465746"/>
              <a:gd name="connsiteY406" fmla="*/ 925537 h 1104727"/>
              <a:gd name="connsiteX407" fmla="*/ 523317 w 1465746"/>
              <a:gd name="connsiteY407" fmla="*/ 922976 h 1104727"/>
              <a:gd name="connsiteX408" fmla="*/ 523577 w 1465746"/>
              <a:gd name="connsiteY408" fmla="*/ 920131 h 1104727"/>
              <a:gd name="connsiteX409" fmla="*/ 523216 w 1465746"/>
              <a:gd name="connsiteY409" fmla="*/ 916913 h 1104727"/>
              <a:gd name="connsiteX410" fmla="*/ 521134 w 1465746"/>
              <a:gd name="connsiteY410" fmla="*/ 909048 h 1104727"/>
              <a:gd name="connsiteX411" fmla="*/ 519315 w 1465746"/>
              <a:gd name="connsiteY411" fmla="*/ 897285 h 1104727"/>
              <a:gd name="connsiteX412" fmla="*/ 518574 w 1465746"/>
              <a:gd name="connsiteY412" fmla="*/ 895304 h 1104727"/>
              <a:gd name="connsiteX413" fmla="*/ 517715 w 1465746"/>
              <a:gd name="connsiteY413" fmla="*/ 893009 h 1104727"/>
              <a:gd name="connsiteX414" fmla="*/ 517773 w 1465746"/>
              <a:gd name="connsiteY414" fmla="*/ 892867 h 1104727"/>
              <a:gd name="connsiteX415" fmla="*/ 517966 w 1465746"/>
              <a:gd name="connsiteY415" fmla="*/ 892393 h 1104727"/>
              <a:gd name="connsiteX416" fmla="*/ 517475 w 1465746"/>
              <a:gd name="connsiteY416" fmla="*/ 891361 h 1104727"/>
              <a:gd name="connsiteX417" fmla="*/ 517289 w 1465746"/>
              <a:gd name="connsiteY417" fmla="*/ 890967 h 1104727"/>
              <a:gd name="connsiteX418" fmla="*/ 516769 w 1465746"/>
              <a:gd name="connsiteY418" fmla="*/ 890663 h 1104727"/>
              <a:gd name="connsiteX419" fmla="*/ 514000 w 1465746"/>
              <a:gd name="connsiteY419" fmla="*/ 889036 h 1104727"/>
              <a:gd name="connsiteX420" fmla="*/ 513562 w 1465746"/>
              <a:gd name="connsiteY420" fmla="*/ 888577 h 1104727"/>
              <a:gd name="connsiteX421" fmla="*/ 512640 w 1465746"/>
              <a:gd name="connsiteY421" fmla="*/ 887609 h 1104727"/>
              <a:gd name="connsiteX422" fmla="*/ 511894 w 1465746"/>
              <a:gd name="connsiteY422" fmla="*/ 886186 h 1104727"/>
              <a:gd name="connsiteX423" fmla="*/ 511343 w 1465746"/>
              <a:gd name="connsiteY423" fmla="*/ 885130 h 1104727"/>
              <a:gd name="connsiteX424" fmla="*/ 510820 w 1465746"/>
              <a:gd name="connsiteY424" fmla="*/ 883517 h 1104727"/>
              <a:gd name="connsiteX425" fmla="*/ 510298 w 1465746"/>
              <a:gd name="connsiteY425" fmla="*/ 881908 h 1104727"/>
              <a:gd name="connsiteX426" fmla="*/ 509877 w 1465746"/>
              <a:gd name="connsiteY426" fmla="*/ 878194 h 1104727"/>
              <a:gd name="connsiteX427" fmla="*/ 511711 w 1465746"/>
              <a:gd name="connsiteY427" fmla="*/ 869661 h 1104727"/>
              <a:gd name="connsiteX428" fmla="*/ 512161 w 1465746"/>
              <a:gd name="connsiteY428" fmla="*/ 865825 h 1104727"/>
              <a:gd name="connsiteX429" fmla="*/ 512851 w 1465746"/>
              <a:gd name="connsiteY429" fmla="*/ 863911 h 1104727"/>
              <a:gd name="connsiteX430" fmla="*/ 513404 w 1465746"/>
              <a:gd name="connsiteY430" fmla="*/ 863309 h 1104727"/>
              <a:gd name="connsiteX431" fmla="*/ 514303 w 1465746"/>
              <a:gd name="connsiteY431" fmla="*/ 862333 h 1104727"/>
              <a:gd name="connsiteX432" fmla="*/ 514690 w 1465746"/>
              <a:gd name="connsiteY432" fmla="*/ 861911 h 1104727"/>
              <a:gd name="connsiteX433" fmla="*/ 516572 w 1465746"/>
              <a:gd name="connsiteY433" fmla="*/ 860809 h 1104727"/>
              <a:gd name="connsiteX434" fmla="*/ 520269 w 1465746"/>
              <a:gd name="connsiteY434" fmla="*/ 858677 h 1104727"/>
              <a:gd name="connsiteX435" fmla="*/ 522835 w 1465746"/>
              <a:gd name="connsiteY435" fmla="*/ 854726 h 1104727"/>
              <a:gd name="connsiteX436" fmla="*/ 522900 w 1465746"/>
              <a:gd name="connsiteY436" fmla="*/ 853860 h 1104727"/>
              <a:gd name="connsiteX437" fmla="*/ 521043 w 1465746"/>
              <a:gd name="connsiteY437" fmla="*/ 851933 h 1104727"/>
              <a:gd name="connsiteX438" fmla="*/ 520426 w 1465746"/>
              <a:gd name="connsiteY438" fmla="*/ 850509 h 1104727"/>
              <a:gd name="connsiteX439" fmla="*/ 520132 w 1465746"/>
              <a:gd name="connsiteY439" fmla="*/ 846052 h 1104727"/>
              <a:gd name="connsiteX440" fmla="*/ 520825 w 1465746"/>
              <a:gd name="connsiteY440" fmla="*/ 843702 h 1104727"/>
              <a:gd name="connsiteX441" fmla="*/ 522454 w 1465746"/>
              <a:gd name="connsiteY441" fmla="*/ 840367 h 1104727"/>
              <a:gd name="connsiteX442" fmla="*/ 524079 w 1465746"/>
              <a:gd name="connsiteY442" fmla="*/ 838331 h 1104727"/>
              <a:gd name="connsiteX443" fmla="*/ 523759 w 1465746"/>
              <a:gd name="connsiteY443" fmla="*/ 831772 h 1104727"/>
              <a:gd name="connsiteX444" fmla="*/ 523564 w 1465746"/>
              <a:gd name="connsiteY444" fmla="*/ 826398 h 1104727"/>
              <a:gd name="connsiteX445" fmla="*/ 524959 w 1465746"/>
              <a:gd name="connsiteY445" fmla="*/ 818145 h 1104727"/>
              <a:gd name="connsiteX446" fmla="*/ 533836 w 1465746"/>
              <a:gd name="connsiteY446" fmla="*/ 797472 h 1104727"/>
              <a:gd name="connsiteX447" fmla="*/ 539067 w 1465746"/>
              <a:gd name="connsiteY447" fmla="*/ 801321 h 1104727"/>
              <a:gd name="connsiteX448" fmla="*/ 540844 w 1465746"/>
              <a:gd name="connsiteY448" fmla="*/ 800886 h 1104727"/>
              <a:gd name="connsiteX449" fmla="*/ 542998 w 1465746"/>
              <a:gd name="connsiteY449" fmla="*/ 799595 h 1104727"/>
              <a:gd name="connsiteX450" fmla="*/ 545333 w 1465746"/>
              <a:gd name="connsiteY450" fmla="*/ 798607 h 1104727"/>
              <a:gd name="connsiteX451" fmla="*/ 547967 w 1465746"/>
              <a:gd name="connsiteY451" fmla="*/ 798416 h 1104727"/>
              <a:gd name="connsiteX452" fmla="*/ 551760 w 1465746"/>
              <a:gd name="connsiteY452" fmla="*/ 798529 h 1104727"/>
              <a:gd name="connsiteX453" fmla="*/ 554331 w 1465746"/>
              <a:gd name="connsiteY453" fmla="*/ 798645 h 1104727"/>
              <a:gd name="connsiteX454" fmla="*/ 558374 w 1465746"/>
              <a:gd name="connsiteY454" fmla="*/ 798020 h 1104727"/>
              <a:gd name="connsiteX455" fmla="*/ 563102 w 1465746"/>
              <a:gd name="connsiteY455" fmla="*/ 796537 h 1104727"/>
              <a:gd name="connsiteX456" fmla="*/ 566591 w 1465746"/>
              <a:gd name="connsiteY456" fmla="*/ 796405 h 1104727"/>
              <a:gd name="connsiteX457" fmla="*/ 568615 w 1465746"/>
              <a:gd name="connsiteY457" fmla="*/ 795970 h 1104727"/>
              <a:gd name="connsiteX458" fmla="*/ 572229 w 1465746"/>
              <a:gd name="connsiteY458" fmla="*/ 795715 h 1104727"/>
              <a:gd name="connsiteX459" fmla="*/ 574610 w 1465746"/>
              <a:gd name="connsiteY459" fmla="*/ 796383 h 1104727"/>
              <a:gd name="connsiteX460" fmla="*/ 577842 w 1465746"/>
              <a:gd name="connsiteY460" fmla="*/ 797662 h 1104727"/>
              <a:gd name="connsiteX461" fmla="*/ 579554 w 1465746"/>
              <a:gd name="connsiteY461" fmla="*/ 797902 h 1104727"/>
              <a:gd name="connsiteX462" fmla="*/ 582932 w 1465746"/>
              <a:gd name="connsiteY462" fmla="*/ 794998 h 1104727"/>
              <a:gd name="connsiteX463" fmla="*/ 586028 w 1465746"/>
              <a:gd name="connsiteY463" fmla="*/ 798291 h 1104727"/>
              <a:gd name="connsiteX464" fmla="*/ 586672 w 1465746"/>
              <a:gd name="connsiteY464" fmla="*/ 798295 h 1104727"/>
              <a:gd name="connsiteX465" fmla="*/ 587957 w 1465746"/>
              <a:gd name="connsiteY465" fmla="*/ 798301 h 1104727"/>
              <a:gd name="connsiteX466" fmla="*/ 588466 w 1465746"/>
              <a:gd name="connsiteY466" fmla="*/ 798710 h 1104727"/>
              <a:gd name="connsiteX467" fmla="*/ 588888 w 1465746"/>
              <a:gd name="connsiteY467" fmla="*/ 799048 h 1104727"/>
              <a:gd name="connsiteX468" fmla="*/ 589440 w 1465746"/>
              <a:gd name="connsiteY468" fmla="*/ 800474 h 1104727"/>
              <a:gd name="connsiteX469" fmla="*/ 590251 w 1465746"/>
              <a:gd name="connsiteY469" fmla="*/ 800106 h 1104727"/>
              <a:gd name="connsiteX470" fmla="*/ 591440 w 1465746"/>
              <a:gd name="connsiteY470" fmla="*/ 798749 h 1104727"/>
              <a:gd name="connsiteX471" fmla="*/ 593311 w 1465746"/>
              <a:gd name="connsiteY471" fmla="*/ 798139 h 1104727"/>
              <a:gd name="connsiteX472" fmla="*/ 595860 w 1465746"/>
              <a:gd name="connsiteY472" fmla="*/ 798368 h 1104727"/>
              <a:gd name="connsiteX473" fmla="*/ 598410 w 1465746"/>
              <a:gd name="connsiteY473" fmla="*/ 798597 h 1104727"/>
              <a:gd name="connsiteX474" fmla="*/ 599594 w 1465746"/>
              <a:gd name="connsiteY474" fmla="*/ 798231 h 1104727"/>
              <a:gd name="connsiteX475" fmla="*/ 600726 w 1465746"/>
              <a:gd name="connsiteY475" fmla="*/ 796069 h 1104727"/>
              <a:gd name="connsiteX476" fmla="*/ 601494 w 1465746"/>
              <a:gd name="connsiteY476" fmla="*/ 791679 h 1104727"/>
              <a:gd name="connsiteX477" fmla="*/ 602247 w 1465746"/>
              <a:gd name="connsiteY477" fmla="*/ 790567 h 1104727"/>
              <a:gd name="connsiteX478" fmla="*/ 604495 w 1465746"/>
              <a:gd name="connsiteY478" fmla="*/ 788970 h 1104727"/>
              <a:gd name="connsiteX479" fmla="*/ 605749 w 1465746"/>
              <a:gd name="connsiteY479" fmla="*/ 787119 h 1104727"/>
              <a:gd name="connsiteX480" fmla="*/ 606998 w 1465746"/>
              <a:gd name="connsiteY480" fmla="*/ 786509 h 1104727"/>
              <a:gd name="connsiteX481" fmla="*/ 607345 w 1465746"/>
              <a:gd name="connsiteY481" fmla="*/ 786175 h 1104727"/>
              <a:gd name="connsiteX482" fmla="*/ 608041 w 1465746"/>
              <a:gd name="connsiteY482" fmla="*/ 785305 h 1104727"/>
              <a:gd name="connsiteX483" fmla="*/ 609013 w 1465746"/>
              <a:gd name="connsiteY483" fmla="*/ 784440 h 1104727"/>
              <a:gd name="connsiteX484" fmla="*/ 609703 w 1465746"/>
              <a:gd name="connsiteY484" fmla="*/ 784112 h 1104727"/>
              <a:gd name="connsiteX485" fmla="*/ 610600 w 1465746"/>
              <a:gd name="connsiteY485" fmla="*/ 783649 h 1104727"/>
              <a:gd name="connsiteX486" fmla="*/ 611781 w 1465746"/>
              <a:gd name="connsiteY486" fmla="*/ 782449 h 1104727"/>
              <a:gd name="connsiteX487" fmla="*/ 612935 w 1465746"/>
              <a:gd name="connsiteY487" fmla="*/ 781397 h 1104727"/>
              <a:gd name="connsiteX488" fmla="*/ 613933 w 1465746"/>
              <a:gd name="connsiteY488" fmla="*/ 780382 h 1104727"/>
              <a:gd name="connsiteX489" fmla="*/ 615249 w 1465746"/>
              <a:gd name="connsiteY489" fmla="*/ 779319 h 1104727"/>
              <a:gd name="connsiteX490" fmla="*/ 617190 w 1465746"/>
              <a:gd name="connsiteY490" fmla="*/ 777655 h 1104727"/>
              <a:gd name="connsiteX491" fmla="*/ 618505 w 1465746"/>
              <a:gd name="connsiteY491" fmla="*/ 776659 h 1104727"/>
              <a:gd name="connsiteX492" fmla="*/ 619894 w 1465746"/>
              <a:gd name="connsiteY492" fmla="*/ 775123 h 1104727"/>
              <a:gd name="connsiteX493" fmla="*/ 621142 w 1465746"/>
              <a:gd name="connsiteY493" fmla="*/ 774126 h 1104727"/>
              <a:gd name="connsiteX494" fmla="*/ 622326 w 1465746"/>
              <a:gd name="connsiteY494" fmla="*/ 772656 h 1104727"/>
              <a:gd name="connsiteX495" fmla="*/ 623642 w 1465746"/>
              <a:gd name="connsiteY495" fmla="*/ 771591 h 1104727"/>
              <a:gd name="connsiteX496" fmla="*/ 624546 w 1465746"/>
              <a:gd name="connsiteY496" fmla="*/ 770388 h 1104727"/>
              <a:gd name="connsiteX497" fmla="*/ 625725 w 1465746"/>
              <a:gd name="connsiteY497" fmla="*/ 769389 h 1104727"/>
              <a:gd name="connsiteX498" fmla="*/ 626764 w 1465746"/>
              <a:gd name="connsiteY498" fmla="*/ 768593 h 1104727"/>
              <a:gd name="connsiteX499" fmla="*/ 629105 w 1465746"/>
              <a:gd name="connsiteY499" fmla="*/ 768148 h 1104727"/>
              <a:gd name="connsiteX500" fmla="*/ 630690 w 1465746"/>
              <a:gd name="connsiteY500" fmla="*/ 767829 h 1104727"/>
              <a:gd name="connsiteX501" fmla="*/ 631934 w 1465746"/>
              <a:gd name="connsiteY501" fmla="*/ 767101 h 1104727"/>
              <a:gd name="connsiteX502" fmla="*/ 633729 w 1465746"/>
              <a:gd name="connsiteY502" fmla="*/ 766380 h 1104727"/>
              <a:gd name="connsiteX503" fmla="*/ 635464 w 1465746"/>
              <a:gd name="connsiteY503" fmla="*/ 764647 h 1104727"/>
              <a:gd name="connsiteX504" fmla="*/ 636579 w 1465746"/>
              <a:gd name="connsiteY504" fmla="*/ 762973 h 1104727"/>
              <a:gd name="connsiteX505" fmla="*/ 636658 w 1465746"/>
              <a:gd name="connsiteY505" fmla="*/ 761962 h 1104727"/>
              <a:gd name="connsiteX506" fmla="*/ 635912 w 1465746"/>
              <a:gd name="connsiteY506" fmla="*/ 760942 h 1104727"/>
              <a:gd name="connsiteX507" fmla="*/ 634897 w 1465746"/>
              <a:gd name="connsiteY507" fmla="*/ 760088 h 1104727"/>
              <a:gd name="connsiteX508" fmla="*/ 633595 w 1465746"/>
              <a:gd name="connsiteY508" fmla="*/ 758967 h 1104727"/>
              <a:gd name="connsiteX509" fmla="*/ 632797 w 1465746"/>
              <a:gd name="connsiteY509" fmla="*/ 756735 h 1104727"/>
              <a:gd name="connsiteX510" fmla="*/ 633242 w 1465746"/>
              <a:gd name="connsiteY510" fmla="*/ 755252 h 1104727"/>
              <a:gd name="connsiteX511" fmla="*/ 635418 w 1465746"/>
              <a:gd name="connsiteY511" fmla="*/ 755634 h 1104727"/>
              <a:gd name="connsiteX512" fmla="*/ 640512 w 1465746"/>
              <a:gd name="connsiteY512" fmla="*/ 754918 h 1104727"/>
              <a:gd name="connsiteX513" fmla="*/ 646449 w 1465746"/>
              <a:gd name="connsiteY513" fmla="*/ 754083 h 1104727"/>
              <a:gd name="connsiteX514" fmla="*/ 649503 w 1465746"/>
              <a:gd name="connsiteY514" fmla="*/ 753417 h 1104727"/>
              <a:gd name="connsiteX515" fmla="*/ 651503 w 1465746"/>
              <a:gd name="connsiteY515" fmla="*/ 752313 h 1104727"/>
              <a:gd name="connsiteX516" fmla="*/ 654118 w 1465746"/>
              <a:gd name="connsiteY516" fmla="*/ 752266 h 1104727"/>
              <a:gd name="connsiteX517" fmla="*/ 655149 w 1465746"/>
              <a:gd name="connsiteY517" fmla="*/ 751869 h 1104727"/>
              <a:gd name="connsiteX518" fmla="*/ 658861 w 1465746"/>
              <a:gd name="connsiteY518" fmla="*/ 750435 h 1104727"/>
              <a:gd name="connsiteX519" fmla="*/ 659278 w 1465746"/>
              <a:gd name="connsiteY519" fmla="*/ 750457 h 1104727"/>
              <a:gd name="connsiteX520" fmla="*/ 663966 w 1465746"/>
              <a:gd name="connsiteY520" fmla="*/ 750711 h 1104727"/>
              <a:gd name="connsiteX521" fmla="*/ 665187 w 1465746"/>
              <a:gd name="connsiteY521" fmla="*/ 749833 h 1104727"/>
              <a:gd name="connsiteX522" fmla="*/ 666118 w 1465746"/>
              <a:gd name="connsiteY522" fmla="*/ 749164 h 1104727"/>
              <a:gd name="connsiteX523" fmla="*/ 666528 w 1465746"/>
              <a:gd name="connsiteY523" fmla="*/ 748868 h 1104727"/>
              <a:gd name="connsiteX524" fmla="*/ 667159 w 1465746"/>
              <a:gd name="connsiteY524" fmla="*/ 747447 h 1104727"/>
              <a:gd name="connsiteX525" fmla="*/ 673028 w 1465746"/>
              <a:gd name="connsiteY525" fmla="*/ 744942 h 1104727"/>
              <a:gd name="connsiteX526" fmla="*/ 674154 w 1465746"/>
              <a:gd name="connsiteY526" fmla="*/ 743958 h 1104727"/>
              <a:gd name="connsiteX527" fmla="*/ 674786 w 1465746"/>
              <a:gd name="connsiteY527" fmla="*/ 742599 h 1104727"/>
              <a:gd name="connsiteX528" fmla="*/ 674362 w 1465746"/>
              <a:gd name="connsiteY528" fmla="*/ 740616 h 1104727"/>
              <a:gd name="connsiteX529" fmla="*/ 675248 w 1465746"/>
              <a:gd name="connsiteY529" fmla="*/ 738331 h 1104727"/>
              <a:gd name="connsiteX530" fmla="*/ 675044 w 1465746"/>
              <a:gd name="connsiteY530" fmla="*/ 737692 h 1104727"/>
              <a:gd name="connsiteX531" fmla="*/ 674635 w 1465746"/>
              <a:gd name="connsiteY531" fmla="*/ 736408 h 1104727"/>
              <a:gd name="connsiteX532" fmla="*/ 678744 w 1465746"/>
              <a:gd name="connsiteY532" fmla="*/ 726339 h 1104727"/>
              <a:gd name="connsiteX533" fmla="*/ 680757 w 1465746"/>
              <a:gd name="connsiteY533" fmla="*/ 723133 h 1104727"/>
              <a:gd name="connsiteX534" fmla="*/ 680942 w 1465746"/>
              <a:gd name="connsiteY534" fmla="*/ 722961 h 1104727"/>
              <a:gd name="connsiteX535" fmla="*/ 681871 w 1465746"/>
              <a:gd name="connsiteY535" fmla="*/ 722108 h 1104727"/>
              <a:gd name="connsiteX536" fmla="*/ 683741 w 1465746"/>
              <a:gd name="connsiteY536" fmla="*/ 720384 h 1104727"/>
              <a:gd name="connsiteX537" fmla="*/ 686246 w 1465746"/>
              <a:gd name="connsiteY537" fmla="*/ 718937 h 1104727"/>
              <a:gd name="connsiteX538" fmla="*/ 689203 w 1465746"/>
              <a:gd name="connsiteY538" fmla="*/ 717238 h 1104727"/>
              <a:gd name="connsiteX539" fmla="*/ 689891 w 1465746"/>
              <a:gd name="connsiteY539" fmla="*/ 716623 h 1104727"/>
              <a:gd name="connsiteX540" fmla="*/ 691959 w 1465746"/>
              <a:gd name="connsiteY540" fmla="*/ 714777 h 1104727"/>
              <a:gd name="connsiteX541" fmla="*/ 694056 w 1465746"/>
              <a:gd name="connsiteY541" fmla="*/ 708041 h 1104727"/>
              <a:gd name="connsiteX542" fmla="*/ 697566 w 1465746"/>
              <a:gd name="connsiteY542" fmla="*/ 704780 h 1104727"/>
              <a:gd name="connsiteX543" fmla="*/ 699628 w 1465746"/>
              <a:gd name="connsiteY543" fmla="*/ 703802 h 1104727"/>
              <a:gd name="connsiteX544" fmla="*/ 701250 w 1465746"/>
              <a:gd name="connsiteY544" fmla="*/ 703565 h 1104727"/>
              <a:gd name="connsiteX545" fmla="*/ 703753 w 1465746"/>
              <a:gd name="connsiteY545" fmla="*/ 701722 h 1104727"/>
              <a:gd name="connsiteX546" fmla="*/ 707253 w 1465746"/>
              <a:gd name="connsiteY546" fmla="*/ 700133 h 1104727"/>
              <a:gd name="connsiteX547" fmla="*/ 709499 w 1465746"/>
              <a:gd name="connsiteY547" fmla="*/ 699653 h 1104727"/>
              <a:gd name="connsiteX548" fmla="*/ 711126 w 1465746"/>
              <a:gd name="connsiteY548" fmla="*/ 698549 h 1104727"/>
              <a:gd name="connsiteX549" fmla="*/ 713198 w 1465746"/>
              <a:gd name="connsiteY549" fmla="*/ 696147 h 1104727"/>
              <a:gd name="connsiteX550" fmla="*/ 718327 w 1465746"/>
              <a:gd name="connsiteY550" fmla="*/ 693207 h 1104727"/>
              <a:gd name="connsiteX551" fmla="*/ 721387 w 1465746"/>
              <a:gd name="connsiteY551" fmla="*/ 692296 h 1104727"/>
              <a:gd name="connsiteX552" fmla="*/ 723182 w 1465746"/>
              <a:gd name="connsiteY552" fmla="*/ 691418 h 1104727"/>
              <a:gd name="connsiteX553" fmla="*/ 724013 w 1465746"/>
              <a:gd name="connsiteY553" fmla="*/ 691012 h 1104727"/>
              <a:gd name="connsiteX554" fmla="*/ 725483 w 1465746"/>
              <a:gd name="connsiteY554" fmla="*/ 689906 h 1104727"/>
              <a:gd name="connsiteX555" fmla="*/ 726456 w 1465746"/>
              <a:gd name="connsiteY555" fmla="*/ 689171 h 1104727"/>
              <a:gd name="connsiteX556" fmla="*/ 726830 w 1465746"/>
              <a:gd name="connsiteY556" fmla="*/ 689235 h 1104727"/>
              <a:gd name="connsiteX557" fmla="*/ 728339 w 1465746"/>
              <a:gd name="connsiteY557" fmla="*/ 687016 h 1104727"/>
              <a:gd name="connsiteX558" fmla="*/ 729418 w 1465746"/>
              <a:gd name="connsiteY558" fmla="*/ 684112 h 1104727"/>
              <a:gd name="connsiteX559" fmla="*/ 732595 w 1465746"/>
              <a:gd name="connsiteY559" fmla="*/ 684318 h 1104727"/>
              <a:gd name="connsiteX560" fmla="*/ 733665 w 1465746"/>
              <a:gd name="connsiteY560" fmla="*/ 683973 h 1104727"/>
              <a:gd name="connsiteX561" fmla="*/ 734469 w 1465746"/>
              <a:gd name="connsiteY561" fmla="*/ 683712 h 1104727"/>
              <a:gd name="connsiteX562" fmla="*/ 735019 w 1465746"/>
              <a:gd name="connsiteY562" fmla="*/ 683076 h 1104727"/>
              <a:gd name="connsiteX563" fmla="*/ 736857 w 1465746"/>
              <a:gd name="connsiteY563" fmla="*/ 680940 h 1104727"/>
              <a:gd name="connsiteX564" fmla="*/ 738165 w 1465746"/>
              <a:gd name="connsiteY564" fmla="*/ 679923 h 1104727"/>
              <a:gd name="connsiteX565" fmla="*/ 738673 w 1465746"/>
              <a:gd name="connsiteY565" fmla="*/ 679529 h 1104727"/>
              <a:gd name="connsiteX566" fmla="*/ 738528 w 1465746"/>
              <a:gd name="connsiteY566" fmla="*/ 677815 h 1104727"/>
              <a:gd name="connsiteX567" fmla="*/ 738610 w 1465746"/>
              <a:gd name="connsiteY567" fmla="*/ 676468 h 1104727"/>
              <a:gd name="connsiteX568" fmla="*/ 738621 w 1465746"/>
              <a:gd name="connsiteY568" fmla="*/ 675186 h 1104727"/>
              <a:gd name="connsiteX569" fmla="*/ 739332 w 1465746"/>
              <a:gd name="connsiteY569" fmla="*/ 674393 h 1104727"/>
              <a:gd name="connsiteX570" fmla="*/ 740702 w 1465746"/>
              <a:gd name="connsiteY570" fmla="*/ 673186 h 1104727"/>
              <a:gd name="connsiteX571" fmla="*/ 741669 w 1465746"/>
              <a:gd name="connsiteY571" fmla="*/ 672794 h 1104727"/>
              <a:gd name="connsiteX572" fmla="*/ 742429 w 1465746"/>
              <a:gd name="connsiteY572" fmla="*/ 672329 h 1104727"/>
              <a:gd name="connsiteX573" fmla="*/ 743121 w 1465746"/>
              <a:gd name="connsiteY573" fmla="*/ 672001 h 1104727"/>
              <a:gd name="connsiteX574" fmla="*/ 744427 w 1465746"/>
              <a:gd name="connsiteY574" fmla="*/ 671881 h 1104727"/>
              <a:gd name="connsiteX575" fmla="*/ 745394 w 1465746"/>
              <a:gd name="connsiteY575" fmla="*/ 671555 h 1104727"/>
              <a:gd name="connsiteX576" fmla="*/ 746847 w 1465746"/>
              <a:gd name="connsiteY576" fmla="*/ 670560 h 1104727"/>
              <a:gd name="connsiteX577" fmla="*/ 748154 w 1465746"/>
              <a:gd name="connsiteY577" fmla="*/ 670441 h 1104727"/>
              <a:gd name="connsiteX578" fmla="*/ 749465 w 1465746"/>
              <a:gd name="connsiteY578" fmla="*/ 669983 h 1104727"/>
              <a:gd name="connsiteX579" fmla="*/ 750768 w 1465746"/>
              <a:gd name="connsiteY579" fmla="*/ 670202 h 1104727"/>
              <a:gd name="connsiteX580" fmla="*/ 752485 w 1465746"/>
              <a:gd name="connsiteY580" fmla="*/ 670425 h 1104727"/>
              <a:gd name="connsiteX581" fmla="*/ 753450 w 1465746"/>
              <a:gd name="connsiteY581" fmla="*/ 670165 h 1104727"/>
              <a:gd name="connsiteX582" fmla="*/ 756207 w 1465746"/>
              <a:gd name="connsiteY582" fmla="*/ 669388 h 1104727"/>
              <a:gd name="connsiteX583" fmla="*/ 756830 w 1465746"/>
              <a:gd name="connsiteY583" fmla="*/ 668924 h 1104727"/>
              <a:gd name="connsiteX584" fmla="*/ 757458 w 1465746"/>
              <a:gd name="connsiteY584" fmla="*/ 667987 h 1104727"/>
              <a:gd name="connsiteX585" fmla="*/ 758913 w 1465746"/>
              <a:gd name="connsiteY585" fmla="*/ 666857 h 1104727"/>
              <a:gd name="connsiteX586" fmla="*/ 760362 w 1465746"/>
              <a:gd name="connsiteY586" fmla="*/ 666266 h 1104727"/>
              <a:gd name="connsiteX587" fmla="*/ 761408 w 1465746"/>
              <a:gd name="connsiteY587" fmla="*/ 664726 h 1104727"/>
              <a:gd name="connsiteX588" fmla="*/ 761899 w 1465746"/>
              <a:gd name="connsiteY588" fmla="*/ 663788 h 1104727"/>
              <a:gd name="connsiteX589" fmla="*/ 761769 w 1465746"/>
              <a:gd name="connsiteY589" fmla="*/ 662910 h 1104727"/>
              <a:gd name="connsiteX590" fmla="*/ 761779 w 1465746"/>
              <a:gd name="connsiteY590" fmla="*/ 661964 h 1104727"/>
              <a:gd name="connsiteX591" fmla="*/ 761384 w 1465746"/>
              <a:gd name="connsiteY591" fmla="*/ 660140 h 1104727"/>
              <a:gd name="connsiteX592" fmla="*/ 760497 w 1465746"/>
              <a:gd name="connsiteY592" fmla="*/ 659454 h 1104727"/>
              <a:gd name="connsiteX593" fmla="*/ 759192 w 1465746"/>
              <a:gd name="connsiteY593" fmla="*/ 659237 h 1104727"/>
              <a:gd name="connsiteX594" fmla="*/ 757131 w 1465746"/>
              <a:gd name="connsiteY594" fmla="*/ 659145 h 1104727"/>
              <a:gd name="connsiteX595" fmla="*/ 755757 w 1465746"/>
              <a:gd name="connsiteY595" fmla="*/ 659129 h 1104727"/>
              <a:gd name="connsiteX596" fmla="*/ 754730 w 1465746"/>
              <a:gd name="connsiteY596" fmla="*/ 658645 h 1104727"/>
              <a:gd name="connsiteX597" fmla="*/ 753839 w 1465746"/>
              <a:gd name="connsiteY597" fmla="*/ 658297 h 1104727"/>
              <a:gd name="connsiteX598" fmla="*/ 752676 w 1465746"/>
              <a:gd name="connsiteY598" fmla="*/ 657811 h 1104727"/>
              <a:gd name="connsiteX599" fmla="*/ 751511 w 1465746"/>
              <a:gd name="connsiteY599" fmla="*/ 657527 h 1104727"/>
              <a:gd name="connsiteX600" fmla="*/ 750203 w 1465746"/>
              <a:gd name="connsiteY600" fmla="*/ 657579 h 1104727"/>
              <a:gd name="connsiteX601" fmla="*/ 748965 w 1465746"/>
              <a:gd name="connsiteY601" fmla="*/ 657633 h 1104727"/>
              <a:gd name="connsiteX602" fmla="*/ 747109 w 1465746"/>
              <a:gd name="connsiteY602" fmla="*/ 657679 h 1104727"/>
              <a:gd name="connsiteX603" fmla="*/ 745183 w 1465746"/>
              <a:gd name="connsiteY603" fmla="*/ 657790 h 1104727"/>
              <a:gd name="connsiteX604" fmla="*/ 742570 w 1465746"/>
              <a:gd name="connsiteY604" fmla="*/ 657828 h 1104727"/>
              <a:gd name="connsiteX605" fmla="*/ 740577 w 1465746"/>
              <a:gd name="connsiteY605" fmla="*/ 657805 h 1104727"/>
              <a:gd name="connsiteX606" fmla="*/ 736590 w 1465746"/>
              <a:gd name="connsiteY606" fmla="*/ 657757 h 1104727"/>
              <a:gd name="connsiteX607" fmla="*/ 735215 w 1465746"/>
              <a:gd name="connsiteY607" fmla="*/ 657741 h 1104727"/>
              <a:gd name="connsiteX608" fmla="*/ 734116 w 1465746"/>
              <a:gd name="connsiteY608" fmla="*/ 657729 h 1104727"/>
              <a:gd name="connsiteX609" fmla="*/ 732604 w 1465746"/>
              <a:gd name="connsiteY609" fmla="*/ 657711 h 1104727"/>
              <a:gd name="connsiteX610" fmla="*/ 731091 w 1465746"/>
              <a:gd name="connsiteY610" fmla="*/ 657761 h 1104727"/>
              <a:gd name="connsiteX611" fmla="*/ 729302 w 1465746"/>
              <a:gd name="connsiteY611" fmla="*/ 657605 h 1104727"/>
              <a:gd name="connsiteX612" fmla="*/ 728207 w 1465746"/>
              <a:gd name="connsiteY612" fmla="*/ 657389 h 1104727"/>
              <a:gd name="connsiteX613" fmla="*/ 727383 w 1465746"/>
              <a:gd name="connsiteY613" fmla="*/ 657380 h 1104727"/>
              <a:gd name="connsiteX614" fmla="*/ 726902 w 1465746"/>
              <a:gd name="connsiteY614" fmla="*/ 657375 h 1104727"/>
              <a:gd name="connsiteX615" fmla="*/ 725802 w 1465746"/>
              <a:gd name="connsiteY615" fmla="*/ 657429 h 1104727"/>
              <a:gd name="connsiteX616" fmla="*/ 724770 w 1465746"/>
              <a:gd name="connsiteY616" fmla="*/ 657417 h 1104727"/>
              <a:gd name="connsiteX617" fmla="*/ 723812 w 1465746"/>
              <a:gd name="connsiteY617" fmla="*/ 656933 h 1104727"/>
              <a:gd name="connsiteX618" fmla="*/ 722850 w 1465746"/>
              <a:gd name="connsiteY618" fmla="*/ 656788 h 1104727"/>
              <a:gd name="connsiteX619" fmla="*/ 721133 w 1465746"/>
              <a:gd name="connsiteY619" fmla="*/ 656768 h 1104727"/>
              <a:gd name="connsiteX620" fmla="*/ 719552 w 1465746"/>
              <a:gd name="connsiteY620" fmla="*/ 656748 h 1104727"/>
              <a:gd name="connsiteX621" fmla="*/ 717626 w 1465746"/>
              <a:gd name="connsiteY621" fmla="*/ 656794 h 1104727"/>
              <a:gd name="connsiteX622" fmla="*/ 717209 w 1465746"/>
              <a:gd name="connsiteY622" fmla="*/ 657329 h 1104727"/>
              <a:gd name="connsiteX623" fmla="*/ 716035 w 1465746"/>
              <a:gd name="connsiteY623" fmla="*/ 657854 h 1104727"/>
              <a:gd name="connsiteX624" fmla="*/ 715271 w 1465746"/>
              <a:gd name="connsiteY624" fmla="*/ 658588 h 1104727"/>
              <a:gd name="connsiteX625" fmla="*/ 714854 w 1465746"/>
              <a:gd name="connsiteY625" fmla="*/ 659123 h 1104727"/>
              <a:gd name="connsiteX626" fmla="*/ 714851 w 1465746"/>
              <a:gd name="connsiteY626" fmla="*/ 659459 h 1104727"/>
              <a:gd name="connsiteX627" fmla="*/ 714158 w 1465746"/>
              <a:gd name="connsiteY627" fmla="*/ 660058 h 1104727"/>
              <a:gd name="connsiteX628" fmla="*/ 713806 w 1465746"/>
              <a:gd name="connsiteY628" fmla="*/ 660797 h 1104727"/>
              <a:gd name="connsiteX629" fmla="*/ 712846 w 1465746"/>
              <a:gd name="connsiteY629" fmla="*/ 660583 h 1104727"/>
              <a:gd name="connsiteX630" fmla="*/ 711676 w 1465746"/>
              <a:gd name="connsiteY630" fmla="*/ 660839 h 1104727"/>
              <a:gd name="connsiteX631" fmla="*/ 710979 w 1465746"/>
              <a:gd name="connsiteY631" fmla="*/ 661708 h 1104727"/>
              <a:gd name="connsiteX632" fmla="*/ 708767 w 1465746"/>
              <a:gd name="connsiteY632" fmla="*/ 663032 h 1104727"/>
              <a:gd name="connsiteX633" fmla="*/ 707115 w 1465746"/>
              <a:gd name="connsiteY633" fmla="*/ 663282 h 1104727"/>
              <a:gd name="connsiteX634" fmla="*/ 704632 w 1465746"/>
              <a:gd name="connsiteY634" fmla="*/ 664062 h 1104727"/>
              <a:gd name="connsiteX635" fmla="*/ 701739 w 1465746"/>
              <a:gd name="connsiteY635" fmla="*/ 664703 h 1104727"/>
              <a:gd name="connsiteX636" fmla="*/ 700086 w 1465746"/>
              <a:gd name="connsiteY636" fmla="*/ 664953 h 1104727"/>
              <a:gd name="connsiteX637" fmla="*/ 696989 w 1465746"/>
              <a:gd name="connsiteY637" fmla="*/ 665457 h 1104727"/>
              <a:gd name="connsiteX638" fmla="*/ 695750 w 1465746"/>
              <a:gd name="connsiteY638" fmla="*/ 665645 h 1104727"/>
              <a:gd name="connsiteX639" fmla="*/ 694098 w 1465746"/>
              <a:gd name="connsiteY639" fmla="*/ 665761 h 1104727"/>
              <a:gd name="connsiteX640" fmla="*/ 691554 w 1465746"/>
              <a:gd name="connsiteY640" fmla="*/ 665799 h 1104727"/>
              <a:gd name="connsiteX641" fmla="*/ 689628 w 1465746"/>
              <a:gd name="connsiteY641" fmla="*/ 665910 h 1104727"/>
              <a:gd name="connsiteX642" fmla="*/ 687773 w 1465746"/>
              <a:gd name="connsiteY642" fmla="*/ 665686 h 1104727"/>
              <a:gd name="connsiteX643" fmla="*/ 686200 w 1465746"/>
              <a:gd name="connsiteY643" fmla="*/ 664926 h 1104727"/>
              <a:gd name="connsiteX644" fmla="*/ 685721 w 1465746"/>
              <a:gd name="connsiteY644" fmla="*/ 664785 h 1104727"/>
              <a:gd name="connsiteX645" fmla="*/ 684346 w 1465746"/>
              <a:gd name="connsiteY645" fmla="*/ 664702 h 1104727"/>
              <a:gd name="connsiteX646" fmla="*/ 682696 w 1465746"/>
              <a:gd name="connsiteY646" fmla="*/ 664682 h 1104727"/>
              <a:gd name="connsiteX647" fmla="*/ 681599 w 1465746"/>
              <a:gd name="connsiteY647" fmla="*/ 664401 h 1104727"/>
              <a:gd name="connsiteX648" fmla="*/ 680363 w 1465746"/>
              <a:gd name="connsiteY648" fmla="*/ 664317 h 1104727"/>
              <a:gd name="connsiteX649" fmla="*/ 679196 w 1465746"/>
              <a:gd name="connsiteY649" fmla="*/ 664237 h 1104727"/>
              <a:gd name="connsiteX650" fmla="*/ 678718 w 1465746"/>
              <a:gd name="connsiteY650" fmla="*/ 663760 h 1104727"/>
              <a:gd name="connsiteX651" fmla="*/ 677835 w 1465746"/>
              <a:gd name="connsiteY651" fmla="*/ 662736 h 1104727"/>
              <a:gd name="connsiteX652" fmla="*/ 676185 w 1465746"/>
              <a:gd name="connsiteY652" fmla="*/ 662650 h 1104727"/>
              <a:gd name="connsiteX653" fmla="*/ 674614 w 1465746"/>
              <a:gd name="connsiteY653" fmla="*/ 661755 h 1104727"/>
              <a:gd name="connsiteX654" fmla="*/ 673317 w 1465746"/>
              <a:gd name="connsiteY654" fmla="*/ 660660 h 1104727"/>
              <a:gd name="connsiteX655" fmla="*/ 672850 w 1465746"/>
              <a:gd name="connsiteY655" fmla="*/ 659373 h 1104727"/>
              <a:gd name="connsiteX656" fmla="*/ 672307 w 1465746"/>
              <a:gd name="connsiteY656" fmla="*/ 658624 h 1104727"/>
              <a:gd name="connsiteX657" fmla="*/ 671630 w 1465746"/>
              <a:gd name="connsiteY657" fmla="*/ 657469 h 1104727"/>
              <a:gd name="connsiteX658" fmla="*/ 671295 w 1465746"/>
              <a:gd name="connsiteY658" fmla="*/ 656657 h 1104727"/>
              <a:gd name="connsiteX659" fmla="*/ 669731 w 1465746"/>
              <a:gd name="connsiteY659" fmla="*/ 654749 h 1104727"/>
              <a:gd name="connsiteX660" fmla="*/ 668570 w 1465746"/>
              <a:gd name="connsiteY660" fmla="*/ 653926 h 1104727"/>
              <a:gd name="connsiteX661" fmla="*/ 667472 w 1465746"/>
              <a:gd name="connsiteY661" fmla="*/ 653913 h 1104727"/>
              <a:gd name="connsiteX662" fmla="*/ 665626 w 1465746"/>
              <a:gd name="connsiteY662" fmla="*/ 652947 h 1104727"/>
              <a:gd name="connsiteX663" fmla="*/ 664878 w 1465746"/>
              <a:gd name="connsiteY663" fmla="*/ 651993 h 1104727"/>
              <a:gd name="connsiteX664" fmla="*/ 663845 w 1465746"/>
              <a:gd name="connsiteY664" fmla="*/ 652185 h 1104727"/>
              <a:gd name="connsiteX665" fmla="*/ 662869 w 1465746"/>
              <a:gd name="connsiteY665" fmla="*/ 653589 h 1104727"/>
              <a:gd name="connsiteX666" fmla="*/ 661834 w 1465746"/>
              <a:gd name="connsiteY666" fmla="*/ 653982 h 1104727"/>
              <a:gd name="connsiteX667" fmla="*/ 660931 w 1465746"/>
              <a:gd name="connsiteY667" fmla="*/ 654848 h 1104727"/>
              <a:gd name="connsiteX668" fmla="*/ 659479 w 1465746"/>
              <a:gd name="connsiteY668" fmla="*/ 655844 h 1104727"/>
              <a:gd name="connsiteX669" fmla="*/ 658304 w 1465746"/>
              <a:gd name="connsiteY669" fmla="*/ 656438 h 1104727"/>
              <a:gd name="connsiteX670" fmla="*/ 656927 w 1465746"/>
              <a:gd name="connsiteY670" fmla="*/ 656691 h 1104727"/>
              <a:gd name="connsiteX671" fmla="*/ 656243 w 1465746"/>
              <a:gd name="connsiteY671" fmla="*/ 656210 h 1104727"/>
              <a:gd name="connsiteX672" fmla="*/ 655494 w 1465746"/>
              <a:gd name="connsiteY672" fmla="*/ 655594 h 1104727"/>
              <a:gd name="connsiteX673" fmla="*/ 653926 w 1465746"/>
              <a:gd name="connsiteY673" fmla="*/ 654227 h 1104727"/>
              <a:gd name="connsiteX674" fmla="*/ 652430 w 1465746"/>
              <a:gd name="connsiteY674" fmla="*/ 652590 h 1104727"/>
              <a:gd name="connsiteX675" fmla="*/ 651134 w 1465746"/>
              <a:gd name="connsiteY675" fmla="*/ 651496 h 1104727"/>
              <a:gd name="connsiteX676" fmla="*/ 650113 w 1465746"/>
              <a:gd name="connsiteY676" fmla="*/ 650473 h 1104727"/>
              <a:gd name="connsiteX677" fmla="*/ 647592 w 1465746"/>
              <a:gd name="connsiteY677" fmla="*/ 648082 h 1104727"/>
              <a:gd name="connsiteX678" fmla="*/ 646776 w 1465746"/>
              <a:gd name="connsiteY678" fmla="*/ 647263 h 1104727"/>
              <a:gd name="connsiteX679" fmla="*/ 647196 w 1465746"/>
              <a:gd name="connsiteY679" fmla="*/ 646323 h 1104727"/>
              <a:gd name="connsiteX680" fmla="*/ 647283 w 1465746"/>
              <a:gd name="connsiteY680" fmla="*/ 644570 h 1104727"/>
              <a:gd name="connsiteX681" fmla="*/ 646743 w 1465746"/>
              <a:gd name="connsiteY681" fmla="*/ 643417 h 1104727"/>
              <a:gd name="connsiteX682" fmla="*/ 644758 w 1465746"/>
              <a:gd name="connsiteY682" fmla="*/ 642652 h 1104727"/>
              <a:gd name="connsiteX683" fmla="*/ 643515 w 1465746"/>
              <a:gd name="connsiteY683" fmla="*/ 641751 h 1104727"/>
              <a:gd name="connsiteX684" fmla="*/ 644196 w 1465746"/>
              <a:gd name="connsiteY684" fmla="*/ 641187 h 1104727"/>
              <a:gd name="connsiteX685" fmla="*/ 644706 w 1465746"/>
              <a:gd name="connsiteY685" fmla="*/ 640767 h 1104727"/>
              <a:gd name="connsiteX686" fmla="*/ 645846 w 1465746"/>
              <a:gd name="connsiteY686" fmla="*/ 637737 h 1104727"/>
              <a:gd name="connsiteX687" fmla="*/ 645113 w 1465746"/>
              <a:gd name="connsiteY687" fmla="*/ 634823 h 1104727"/>
              <a:gd name="connsiteX688" fmla="*/ 645494 w 1465746"/>
              <a:gd name="connsiteY688" fmla="*/ 633525 h 1104727"/>
              <a:gd name="connsiteX689" fmla="*/ 647754 w 1465746"/>
              <a:gd name="connsiteY689" fmla="*/ 630874 h 1104727"/>
              <a:gd name="connsiteX690" fmla="*/ 646302 w 1465746"/>
              <a:gd name="connsiteY690" fmla="*/ 626466 h 1104727"/>
              <a:gd name="connsiteX691" fmla="*/ 646097 w 1465746"/>
              <a:gd name="connsiteY691" fmla="*/ 625848 h 1104727"/>
              <a:gd name="connsiteX692" fmla="*/ 646228 w 1465746"/>
              <a:gd name="connsiteY692" fmla="*/ 624672 h 1104727"/>
              <a:gd name="connsiteX693" fmla="*/ 647062 w 1465746"/>
              <a:gd name="connsiteY693" fmla="*/ 623614 h 1104727"/>
              <a:gd name="connsiteX694" fmla="*/ 647298 w 1465746"/>
              <a:gd name="connsiteY694" fmla="*/ 623317 h 1104727"/>
              <a:gd name="connsiteX695" fmla="*/ 647337 w 1465746"/>
              <a:gd name="connsiteY695" fmla="*/ 623155 h 1104727"/>
              <a:gd name="connsiteX696" fmla="*/ 647744 w 1465746"/>
              <a:gd name="connsiteY696" fmla="*/ 621523 h 1104727"/>
              <a:gd name="connsiteX697" fmla="*/ 649377 w 1465746"/>
              <a:gd name="connsiteY697" fmla="*/ 619363 h 1104727"/>
              <a:gd name="connsiteX698" fmla="*/ 650579 w 1465746"/>
              <a:gd name="connsiteY698" fmla="*/ 616459 h 1104727"/>
              <a:gd name="connsiteX699" fmla="*/ 650695 w 1465746"/>
              <a:gd name="connsiteY699" fmla="*/ 615061 h 1104727"/>
              <a:gd name="connsiteX700" fmla="*/ 650713 w 1465746"/>
              <a:gd name="connsiteY700" fmla="*/ 614850 h 1104727"/>
              <a:gd name="connsiteX701" fmla="*/ 649062 w 1465746"/>
              <a:gd name="connsiteY701" fmla="*/ 608896 h 1104727"/>
              <a:gd name="connsiteX702" fmla="*/ 648069 w 1465746"/>
              <a:gd name="connsiteY702" fmla="*/ 607899 h 1104727"/>
              <a:gd name="connsiteX703" fmla="*/ 647710 w 1465746"/>
              <a:gd name="connsiteY703" fmla="*/ 603203 h 1104727"/>
              <a:gd name="connsiteX704" fmla="*/ 647662 w 1465746"/>
              <a:gd name="connsiteY704" fmla="*/ 602570 h 1104727"/>
              <a:gd name="connsiteX705" fmla="*/ 642171 w 1465746"/>
              <a:gd name="connsiteY705" fmla="*/ 591146 h 1104727"/>
              <a:gd name="connsiteX706" fmla="*/ 639956 w 1465746"/>
              <a:gd name="connsiteY706" fmla="*/ 585373 h 1104727"/>
              <a:gd name="connsiteX707" fmla="*/ 639531 w 1465746"/>
              <a:gd name="connsiteY707" fmla="*/ 583328 h 1104727"/>
              <a:gd name="connsiteX708" fmla="*/ 639331 w 1465746"/>
              <a:gd name="connsiteY708" fmla="*/ 581917 h 1104727"/>
              <a:gd name="connsiteX709" fmla="*/ 639025 w 1465746"/>
              <a:gd name="connsiteY709" fmla="*/ 579747 h 1104727"/>
              <a:gd name="connsiteX710" fmla="*/ 638922 w 1465746"/>
              <a:gd name="connsiteY710" fmla="*/ 579024 h 1104727"/>
              <a:gd name="connsiteX711" fmla="*/ 638628 w 1465746"/>
              <a:gd name="connsiteY711" fmla="*/ 576944 h 1104727"/>
              <a:gd name="connsiteX712" fmla="*/ 639142 w 1465746"/>
              <a:gd name="connsiteY712" fmla="*/ 574593 h 1104727"/>
              <a:gd name="connsiteX713" fmla="*/ 641311 w 1465746"/>
              <a:gd name="connsiteY713" fmla="*/ 570644 h 1104727"/>
              <a:gd name="connsiteX714" fmla="*/ 641789 w 1465746"/>
              <a:gd name="connsiteY714" fmla="*/ 569776 h 1104727"/>
              <a:gd name="connsiteX715" fmla="*/ 642438 w 1465746"/>
              <a:gd name="connsiteY715" fmla="*/ 565258 h 1104727"/>
              <a:gd name="connsiteX716" fmla="*/ 641885 w 1465746"/>
              <a:gd name="connsiteY716" fmla="*/ 563522 h 1104727"/>
              <a:gd name="connsiteX717" fmla="*/ 639838 w 1465746"/>
              <a:gd name="connsiteY717" fmla="*/ 560333 h 1104727"/>
              <a:gd name="connsiteX718" fmla="*/ 638852 w 1465746"/>
              <a:gd name="connsiteY718" fmla="*/ 558798 h 1104727"/>
              <a:gd name="connsiteX719" fmla="*/ 639050 w 1465746"/>
              <a:gd name="connsiteY719" fmla="*/ 556755 h 1104727"/>
              <a:gd name="connsiteX720" fmla="*/ 637142 w 1465746"/>
              <a:gd name="connsiteY720" fmla="*/ 551914 h 1104727"/>
              <a:gd name="connsiteX721" fmla="*/ 637462 w 1465746"/>
              <a:gd name="connsiteY721" fmla="*/ 549412 h 1104727"/>
              <a:gd name="connsiteX722" fmla="*/ 636478 w 1465746"/>
              <a:gd name="connsiteY722" fmla="*/ 545117 h 1104727"/>
              <a:gd name="connsiteX723" fmla="*/ 636429 w 1465746"/>
              <a:gd name="connsiteY723" fmla="*/ 544911 h 1104727"/>
              <a:gd name="connsiteX724" fmla="*/ 635562 w 1465746"/>
              <a:gd name="connsiteY724" fmla="*/ 543728 h 1104727"/>
              <a:gd name="connsiteX725" fmla="*/ 631453 w 1465746"/>
              <a:gd name="connsiteY725" fmla="*/ 541470 h 1104727"/>
              <a:gd name="connsiteX726" fmla="*/ 628963 w 1465746"/>
              <a:gd name="connsiteY726" fmla="*/ 540102 h 1104727"/>
              <a:gd name="connsiteX727" fmla="*/ 628078 w 1465746"/>
              <a:gd name="connsiteY727" fmla="*/ 539198 h 1104727"/>
              <a:gd name="connsiteX728" fmla="*/ 626167 w 1465746"/>
              <a:gd name="connsiteY728" fmla="*/ 537239 h 1104727"/>
              <a:gd name="connsiteX729" fmla="*/ 625727 w 1465746"/>
              <a:gd name="connsiteY729" fmla="*/ 536508 h 1104727"/>
              <a:gd name="connsiteX730" fmla="*/ 624185 w 1465746"/>
              <a:gd name="connsiteY730" fmla="*/ 533946 h 1104727"/>
              <a:gd name="connsiteX731" fmla="*/ 619525 w 1465746"/>
              <a:gd name="connsiteY731" fmla="*/ 529402 h 1104727"/>
              <a:gd name="connsiteX732" fmla="*/ 618923 w 1465746"/>
              <a:gd name="connsiteY732" fmla="*/ 528618 h 1104727"/>
              <a:gd name="connsiteX733" fmla="*/ 617664 w 1465746"/>
              <a:gd name="connsiteY733" fmla="*/ 526977 h 1104727"/>
              <a:gd name="connsiteX734" fmla="*/ 615399 w 1465746"/>
              <a:gd name="connsiteY734" fmla="*/ 522380 h 1104727"/>
              <a:gd name="connsiteX735" fmla="*/ 614634 w 1465746"/>
              <a:gd name="connsiteY735" fmla="*/ 520829 h 1104727"/>
              <a:gd name="connsiteX736" fmla="*/ 614508 w 1465746"/>
              <a:gd name="connsiteY736" fmla="*/ 520694 h 1104727"/>
              <a:gd name="connsiteX737" fmla="*/ 614142 w 1465746"/>
              <a:gd name="connsiteY737" fmla="*/ 520312 h 1104727"/>
              <a:gd name="connsiteX738" fmla="*/ 612569 w 1465746"/>
              <a:gd name="connsiteY738" fmla="*/ 518659 h 1104727"/>
              <a:gd name="connsiteX739" fmla="*/ 612087 w 1465746"/>
              <a:gd name="connsiteY739" fmla="*/ 518153 h 1104727"/>
              <a:gd name="connsiteX740" fmla="*/ 610363 w 1465746"/>
              <a:gd name="connsiteY740" fmla="*/ 513374 h 1104727"/>
              <a:gd name="connsiteX741" fmla="*/ 612430 w 1465746"/>
              <a:gd name="connsiteY741" fmla="*/ 512146 h 1104727"/>
              <a:gd name="connsiteX742" fmla="*/ 614306 w 1465746"/>
              <a:gd name="connsiteY742" fmla="*/ 511845 h 1104727"/>
              <a:gd name="connsiteX743" fmla="*/ 614376 w 1465746"/>
              <a:gd name="connsiteY743" fmla="*/ 510297 h 1104727"/>
              <a:gd name="connsiteX744" fmla="*/ 613145 w 1465746"/>
              <a:gd name="connsiteY744" fmla="*/ 506945 h 1104727"/>
              <a:gd name="connsiteX745" fmla="*/ 612234 w 1465746"/>
              <a:gd name="connsiteY745" fmla="*/ 501614 h 1104727"/>
              <a:gd name="connsiteX746" fmla="*/ 612744 w 1465746"/>
              <a:gd name="connsiteY746" fmla="*/ 499634 h 1104727"/>
              <a:gd name="connsiteX747" fmla="*/ 613813 w 1465746"/>
              <a:gd name="connsiteY747" fmla="*/ 498090 h 1104727"/>
              <a:gd name="connsiteX748" fmla="*/ 615883 w 1465746"/>
              <a:gd name="connsiteY748" fmla="*/ 496428 h 1104727"/>
              <a:gd name="connsiteX749" fmla="*/ 623006 w 1465746"/>
              <a:gd name="connsiteY749" fmla="*/ 496648 h 1104727"/>
              <a:gd name="connsiteX750" fmla="*/ 623405 w 1465746"/>
              <a:gd name="connsiteY750" fmla="*/ 496483 h 1104727"/>
              <a:gd name="connsiteX751" fmla="*/ 625949 w 1465746"/>
              <a:gd name="connsiteY751" fmla="*/ 495425 h 1104727"/>
              <a:gd name="connsiteX752" fmla="*/ 628381 w 1465746"/>
              <a:gd name="connsiteY752" fmla="*/ 494861 h 1104727"/>
              <a:gd name="connsiteX753" fmla="*/ 630392 w 1465746"/>
              <a:gd name="connsiteY753" fmla="*/ 494393 h 1104727"/>
              <a:gd name="connsiteX754" fmla="*/ 635028 w 1465746"/>
              <a:gd name="connsiteY754" fmla="*/ 492188 h 1104727"/>
              <a:gd name="connsiteX755" fmla="*/ 635225 w 1465746"/>
              <a:gd name="connsiteY755" fmla="*/ 490144 h 1104727"/>
              <a:gd name="connsiteX756" fmla="*/ 636049 w 1465746"/>
              <a:gd name="connsiteY756" fmla="*/ 488167 h 1104727"/>
              <a:gd name="connsiteX757" fmla="*/ 635373 w 1465746"/>
              <a:gd name="connsiteY757" fmla="*/ 486242 h 1104727"/>
              <a:gd name="connsiteX758" fmla="*/ 633988 w 1465746"/>
              <a:gd name="connsiteY758" fmla="*/ 485403 h 1104727"/>
              <a:gd name="connsiteX759" fmla="*/ 632071 w 1465746"/>
              <a:gd name="connsiteY759" fmla="*/ 484243 h 1104727"/>
              <a:gd name="connsiteX760" fmla="*/ 630268 w 1465746"/>
              <a:gd name="connsiteY760" fmla="*/ 482500 h 1104727"/>
              <a:gd name="connsiteX761" fmla="*/ 629776 w 1465746"/>
              <a:gd name="connsiteY761" fmla="*/ 480824 h 1104727"/>
              <a:gd name="connsiteX762" fmla="*/ 630016 w 1465746"/>
              <a:gd name="connsiteY762" fmla="*/ 471037 h 1104727"/>
              <a:gd name="connsiteX763" fmla="*/ 631759 w 1465746"/>
              <a:gd name="connsiteY763" fmla="*/ 469065 h 1104727"/>
              <a:gd name="connsiteX764" fmla="*/ 631891 w 1465746"/>
              <a:gd name="connsiteY764" fmla="*/ 468915 h 1104727"/>
              <a:gd name="connsiteX765" fmla="*/ 632469 w 1465746"/>
              <a:gd name="connsiteY765" fmla="*/ 468261 h 1104727"/>
              <a:gd name="connsiteX766" fmla="*/ 634776 w 1465746"/>
              <a:gd name="connsiteY766" fmla="*/ 466799 h 1104727"/>
              <a:gd name="connsiteX767" fmla="*/ 636981 w 1465746"/>
              <a:gd name="connsiteY767" fmla="*/ 466083 h 1104727"/>
              <a:gd name="connsiteX768" fmla="*/ 639804 w 1465746"/>
              <a:gd name="connsiteY768" fmla="*/ 465712 h 1104727"/>
              <a:gd name="connsiteX769" fmla="*/ 642796 w 1465746"/>
              <a:gd name="connsiteY769" fmla="*/ 465900 h 1104727"/>
              <a:gd name="connsiteX770" fmla="*/ 643854 w 1465746"/>
              <a:gd name="connsiteY770" fmla="*/ 466649 h 1104727"/>
              <a:gd name="connsiteX771" fmla="*/ 644639 w 1465746"/>
              <a:gd name="connsiteY771" fmla="*/ 466595 h 1104727"/>
              <a:gd name="connsiteX772" fmla="*/ 645543 w 1465746"/>
              <a:gd name="connsiteY772" fmla="*/ 466533 h 1104727"/>
              <a:gd name="connsiteX773" fmla="*/ 648864 w 1465746"/>
              <a:gd name="connsiteY773" fmla="*/ 465126 h 1104727"/>
              <a:gd name="connsiteX774" fmla="*/ 649906 w 1465746"/>
              <a:gd name="connsiteY774" fmla="*/ 465161 h 1104727"/>
              <a:gd name="connsiteX775" fmla="*/ 651114 w 1465746"/>
              <a:gd name="connsiteY775" fmla="*/ 465200 h 1104727"/>
              <a:gd name="connsiteX776" fmla="*/ 654230 w 1465746"/>
              <a:gd name="connsiteY776" fmla="*/ 466580 h 1104727"/>
              <a:gd name="connsiteX777" fmla="*/ 656408 w 1465746"/>
              <a:gd name="connsiteY777" fmla="*/ 468388 h 1104727"/>
              <a:gd name="connsiteX778" fmla="*/ 662331 w 1465746"/>
              <a:gd name="connsiteY778" fmla="*/ 467796 h 1104727"/>
              <a:gd name="connsiteX779" fmla="*/ 662944 w 1465746"/>
              <a:gd name="connsiteY779" fmla="*/ 468411 h 1104727"/>
              <a:gd name="connsiteX780" fmla="*/ 665675 w 1465746"/>
              <a:gd name="connsiteY780" fmla="*/ 470467 h 1104727"/>
              <a:gd name="connsiteX781" fmla="*/ 666634 w 1465746"/>
              <a:gd name="connsiteY781" fmla="*/ 470748 h 1104727"/>
              <a:gd name="connsiteX782" fmla="*/ 668006 w 1465746"/>
              <a:gd name="connsiteY782" fmla="*/ 470965 h 1104727"/>
              <a:gd name="connsiteX783" fmla="*/ 669730 w 1465746"/>
              <a:gd name="connsiteY783" fmla="*/ 470447 h 1104727"/>
              <a:gd name="connsiteX784" fmla="*/ 671250 w 1465746"/>
              <a:gd name="connsiteY784" fmla="*/ 469654 h 1104727"/>
              <a:gd name="connsiteX785" fmla="*/ 672838 w 1465746"/>
              <a:gd name="connsiteY785" fmla="*/ 468998 h 1104727"/>
              <a:gd name="connsiteX786" fmla="*/ 674632 w 1465746"/>
              <a:gd name="connsiteY786" fmla="*/ 468277 h 1104727"/>
              <a:gd name="connsiteX787" fmla="*/ 676700 w 1465746"/>
              <a:gd name="connsiteY787" fmla="*/ 467628 h 1104727"/>
              <a:gd name="connsiteX788" fmla="*/ 678010 w 1465746"/>
              <a:gd name="connsiteY788" fmla="*/ 467373 h 1104727"/>
              <a:gd name="connsiteX789" fmla="*/ 678358 w 1465746"/>
              <a:gd name="connsiteY789" fmla="*/ 466837 h 1104727"/>
              <a:gd name="connsiteX790" fmla="*/ 678716 w 1465746"/>
              <a:gd name="connsiteY790" fmla="*/ 465357 h 1104727"/>
              <a:gd name="connsiteX791" fmla="*/ 679828 w 1465746"/>
              <a:gd name="connsiteY791" fmla="*/ 464021 h 1104727"/>
              <a:gd name="connsiteX792" fmla="*/ 680945 w 1465746"/>
              <a:gd name="connsiteY792" fmla="*/ 462415 h 1104727"/>
              <a:gd name="connsiteX793" fmla="*/ 682055 w 1465746"/>
              <a:gd name="connsiteY793" fmla="*/ 461281 h 1104727"/>
              <a:gd name="connsiteX794" fmla="*/ 682065 w 1465746"/>
              <a:gd name="connsiteY794" fmla="*/ 460201 h 1104727"/>
              <a:gd name="connsiteX795" fmla="*/ 682904 w 1465746"/>
              <a:gd name="connsiteY795" fmla="*/ 458862 h 1104727"/>
              <a:gd name="connsiteX796" fmla="*/ 684562 w 1465746"/>
              <a:gd name="connsiteY796" fmla="*/ 458005 h 1104727"/>
              <a:gd name="connsiteX797" fmla="*/ 685545 w 1465746"/>
              <a:gd name="connsiteY797" fmla="*/ 456905 h 1104727"/>
              <a:gd name="connsiteX798" fmla="*/ 687028 w 1465746"/>
              <a:gd name="connsiteY798" fmla="*/ 460010 h 1104727"/>
              <a:gd name="connsiteX799" fmla="*/ 686326 w 1465746"/>
              <a:gd name="connsiteY799" fmla="*/ 462113 h 1104727"/>
              <a:gd name="connsiteX800" fmla="*/ 686696 w 1465746"/>
              <a:gd name="connsiteY800" fmla="*/ 462983 h 1104727"/>
              <a:gd name="connsiteX801" fmla="*/ 689564 w 1465746"/>
              <a:gd name="connsiteY801" fmla="*/ 464425 h 1104727"/>
              <a:gd name="connsiteX802" fmla="*/ 692914 w 1465746"/>
              <a:gd name="connsiteY802" fmla="*/ 469065 h 1104727"/>
              <a:gd name="connsiteX803" fmla="*/ 693854 w 1465746"/>
              <a:gd name="connsiteY803" fmla="*/ 470367 h 1104727"/>
              <a:gd name="connsiteX804" fmla="*/ 694459 w 1465746"/>
              <a:gd name="connsiteY804" fmla="*/ 471206 h 1104727"/>
              <a:gd name="connsiteX805" fmla="*/ 695830 w 1465746"/>
              <a:gd name="connsiteY805" fmla="*/ 472082 h 1104727"/>
              <a:gd name="connsiteX806" fmla="*/ 698541 w 1465746"/>
              <a:gd name="connsiteY806" fmla="*/ 472157 h 1104727"/>
              <a:gd name="connsiteX807" fmla="*/ 701433 w 1465746"/>
              <a:gd name="connsiteY807" fmla="*/ 472239 h 1104727"/>
              <a:gd name="connsiteX808" fmla="*/ 702889 w 1465746"/>
              <a:gd name="connsiteY808" fmla="*/ 472620 h 1104727"/>
              <a:gd name="connsiteX809" fmla="*/ 703758 w 1465746"/>
              <a:gd name="connsiteY809" fmla="*/ 473554 h 1104727"/>
              <a:gd name="connsiteX810" fmla="*/ 704452 w 1465746"/>
              <a:gd name="connsiteY810" fmla="*/ 472568 h 1104727"/>
              <a:gd name="connsiteX811" fmla="*/ 704656 w 1465746"/>
              <a:gd name="connsiteY811" fmla="*/ 470091 h 1104727"/>
              <a:gd name="connsiteX812" fmla="*/ 705116 w 1465746"/>
              <a:gd name="connsiteY812" fmla="*/ 469065 h 1104727"/>
              <a:gd name="connsiteX813" fmla="*/ 707509 w 1465746"/>
              <a:gd name="connsiteY813" fmla="*/ 463727 h 1104727"/>
              <a:gd name="connsiteX814" fmla="*/ 707462 w 1465746"/>
              <a:gd name="connsiteY814" fmla="*/ 463521 h 1104727"/>
              <a:gd name="connsiteX815" fmla="*/ 707022 w 1465746"/>
              <a:gd name="connsiteY815" fmla="*/ 461555 h 1104727"/>
              <a:gd name="connsiteX816" fmla="*/ 707787 w 1465746"/>
              <a:gd name="connsiteY816" fmla="*/ 459268 h 1104727"/>
              <a:gd name="connsiteX817" fmla="*/ 709197 w 1465746"/>
              <a:gd name="connsiteY817" fmla="*/ 458118 h 1104727"/>
              <a:gd name="connsiteX818" fmla="*/ 710068 w 1465746"/>
              <a:gd name="connsiteY818" fmla="*/ 457358 h 1104727"/>
              <a:gd name="connsiteX819" fmla="*/ 710433 w 1465746"/>
              <a:gd name="connsiteY819" fmla="*/ 456123 h 1104727"/>
              <a:gd name="connsiteX820" fmla="*/ 711615 w 1465746"/>
              <a:gd name="connsiteY820" fmla="*/ 454207 h 1104727"/>
              <a:gd name="connsiteX821" fmla="*/ 711489 w 1465746"/>
              <a:gd name="connsiteY821" fmla="*/ 453057 h 1104727"/>
              <a:gd name="connsiteX822" fmla="*/ 711502 w 1465746"/>
              <a:gd name="connsiteY822" fmla="*/ 451708 h 1104727"/>
              <a:gd name="connsiteX823" fmla="*/ 711447 w 1465746"/>
              <a:gd name="connsiteY823" fmla="*/ 450360 h 1104727"/>
              <a:gd name="connsiteX824" fmla="*/ 711457 w 1465746"/>
              <a:gd name="connsiteY824" fmla="*/ 449213 h 1104727"/>
              <a:gd name="connsiteX825" fmla="*/ 711880 w 1465746"/>
              <a:gd name="connsiteY825" fmla="*/ 448070 h 1104727"/>
              <a:gd name="connsiteX826" fmla="*/ 712367 w 1465746"/>
              <a:gd name="connsiteY826" fmla="*/ 447469 h 1104727"/>
              <a:gd name="connsiteX827" fmla="*/ 713684 w 1465746"/>
              <a:gd name="connsiteY827" fmla="*/ 446540 h 1104727"/>
              <a:gd name="connsiteX828" fmla="*/ 714447 w 1465746"/>
              <a:gd name="connsiteY828" fmla="*/ 445672 h 1104727"/>
              <a:gd name="connsiteX829" fmla="*/ 715209 w 1465746"/>
              <a:gd name="connsiteY829" fmla="*/ 445073 h 1104727"/>
              <a:gd name="connsiteX830" fmla="*/ 716318 w 1465746"/>
              <a:gd name="connsiteY830" fmla="*/ 444143 h 1104727"/>
              <a:gd name="connsiteX831" fmla="*/ 717016 w 1465746"/>
              <a:gd name="connsiteY831" fmla="*/ 443139 h 1104727"/>
              <a:gd name="connsiteX832" fmla="*/ 717091 w 1465746"/>
              <a:gd name="connsiteY832" fmla="*/ 442465 h 1104727"/>
              <a:gd name="connsiteX833" fmla="*/ 717444 w 1465746"/>
              <a:gd name="connsiteY833" fmla="*/ 441458 h 1104727"/>
              <a:gd name="connsiteX834" fmla="*/ 718004 w 1465746"/>
              <a:gd name="connsiteY834" fmla="*/ 440519 h 1104727"/>
              <a:gd name="connsiteX835" fmla="*/ 718560 w 1465746"/>
              <a:gd name="connsiteY835" fmla="*/ 439851 h 1104727"/>
              <a:gd name="connsiteX836" fmla="*/ 718690 w 1465746"/>
              <a:gd name="connsiteY836" fmla="*/ 440527 h 1104727"/>
              <a:gd name="connsiteX837" fmla="*/ 718612 w 1465746"/>
              <a:gd name="connsiteY837" fmla="*/ 441538 h 1104727"/>
              <a:gd name="connsiteX838" fmla="*/ 718391 w 1465746"/>
              <a:gd name="connsiteY838" fmla="*/ 443086 h 1104727"/>
              <a:gd name="connsiteX839" fmla="*/ 718241 w 1465746"/>
              <a:gd name="connsiteY839" fmla="*/ 444367 h 1104727"/>
              <a:gd name="connsiteX840" fmla="*/ 718023 w 1465746"/>
              <a:gd name="connsiteY840" fmla="*/ 445511 h 1104727"/>
              <a:gd name="connsiteX841" fmla="*/ 717796 w 1465746"/>
              <a:gd name="connsiteY841" fmla="*/ 447735 h 1104727"/>
              <a:gd name="connsiteX842" fmla="*/ 717781 w 1465746"/>
              <a:gd name="connsiteY842" fmla="*/ 449220 h 1104727"/>
              <a:gd name="connsiteX843" fmla="*/ 717909 w 1465746"/>
              <a:gd name="connsiteY843" fmla="*/ 450232 h 1104727"/>
              <a:gd name="connsiteX844" fmla="*/ 718172 w 1465746"/>
              <a:gd name="connsiteY844" fmla="*/ 451450 h 1104727"/>
              <a:gd name="connsiteX845" fmla="*/ 718571 w 1465746"/>
              <a:gd name="connsiteY845" fmla="*/ 452871 h 1104727"/>
              <a:gd name="connsiteX846" fmla="*/ 719044 w 1465746"/>
              <a:gd name="connsiteY846" fmla="*/ 453754 h 1104727"/>
              <a:gd name="connsiteX847" fmla="*/ 720200 w 1465746"/>
              <a:gd name="connsiteY847" fmla="*/ 455049 h 1104727"/>
              <a:gd name="connsiteX848" fmla="*/ 721086 w 1465746"/>
              <a:gd name="connsiteY848" fmla="*/ 455937 h 1104727"/>
              <a:gd name="connsiteX849" fmla="*/ 721962 w 1465746"/>
              <a:gd name="connsiteY849" fmla="*/ 457633 h 1104727"/>
              <a:gd name="connsiteX850" fmla="*/ 722920 w 1465746"/>
              <a:gd name="connsiteY850" fmla="*/ 458116 h 1104727"/>
              <a:gd name="connsiteX851" fmla="*/ 724417 w 1465746"/>
              <a:gd name="connsiteY851" fmla="*/ 459753 h 1104727"/>
              <a:gd name="connsiteX852" fmla="*/ 725834 w 1465746"/>
              <a:gd name="connsiteY852" fmla="*/ 462401 h 1104727"/>
              <a:gd name="connsiteX853" fmla="*/ 726990 w 1465746"/>
              <a:gd name="connsiteY853" fmla="*/ 463696 h 1104727"/>
              <a:gd name="connsiteX854" fmla="*/ 728011 w 1465746"/>
              <a:gd name="connsiteY854" fmla="*/ 464922 h 1104727"/>
              <a:gd name="connsiteX855" fmla="*/ 728884 w 1465746"/>
              <a:gd name="connsiteY855" fmla="*/ 466956 h 1104727"/>
              <a:gd name="connsiteX856" fmla="*/ 729415 w 1465746"/>
              <a:gd name="connsiteY856" fmla="*/ 468784 h 1104727"/>
              <a:gd name="connsiteX857" fmla="*/ 729611 w 1465746"/>
              <a:gd name="connsiteY857" fmla="*/ 469934 h 1104727"/>
              <a:gd name="connsiteX858" fmla="*/ 730429 w 1465746"/>
              <a:gd name="connsiteY858" fmla="*/ 470684 h 1104727"/>
              <a:gd name="connsiteX859" fmla="*/ 731173 w 1465746"/>
              <a:gd name="connsiteY859" fmla="*/ 471840 h 1104727"/>
              <a:gd name="connsiteX860" fmla="*/ 731300 w 1465746"/>
              <a:gd name="connsiteY860" fmla="*/ 472921 h 1104727"/>
              <a:gd name="connsiteX861" fmla="*/ 731632 w 1465746"/>
              <a:gd name="connsiteY861" fmla="*/ 474038 h 1104727"/>
              <a:gd name="connsiteX862" fmla="*/ 732525 w 1465746"/>
              <a:gd name="connsiteY862" fmla="*/ 474285 h 1104727"/>
              <a:gd name="connsiteX863" fmla="*/ 733631 w 1465746"/>
              <a:gd name="connsiteY863" fmla="*/ 473622 h 1104727"/>
              <a:gd name="connsiteX864" fmla="*/ 734056 w 1465746"/>
              <a:gd name="connsiteY864" fmla="*/ 472414 h 1104727"/>
              <a:gd name="connsiteX865" fmla="*/ 734752 w 1465746"/>
              <a:gd name="connsiteY865" fmla="*/ 471410 h 1104727"/>
              <a:gd name="connsiteX866" fmla="*/ 735588 w 1465746"/>
              <a:gd name="connsiteY866" fmla="*/ 470341 h 1104727"/>
              <a:gd name="connsiteX867" fmla="*/ 737798 w 1465746"/>
              <a:gd name="connsiteY867" fmla="*/ 469152 h 1104727"/>
              <a:gd name="connsiteX868" fmla="*/ 738977 w 1465746"/>
              <a:gd name="connsiteY868" fmla="*/ 468153 h 1104727"/>
              <a:gd name="connsiteX869" fmla="*/ 741258 w 1465746"/>
              <a:gd name="connsiteY869" fmla="*/ 466899 h 1104727"/>
              <a:gd name="connsiteX870" fmla="*/ 742228 w 1465746"/>
              <a:gd name="connsiteY870" fmla="*/ 466101 h 1104727"/>
              <a:gd name="connsiteX871" fmla="*/ 743757 w 1465746"/>
              <a:gd name="connsiteY871" fmla="*/ 464431 h 1104727"/>
              <a:gd name="connsiteX872" fmla="*/ 746177 w 1465746"/>
              <a:gd name="connsiteY872" fmla="*/ 463043 h 1104727"/>
              <a:gd name="connsiteX873" fmla="*/ 748114 w 1465746"/>
              <a:gd name="connsiteY873" fmla="*/ 461650 h 1104727"/>
              <a:gd name="connsiteX874" fmla="*/ 750469 w 1465746"/>
              <a:gd name="connsiteY874" fmla="*/ 459856 h 1104727"/>
              <a:gd name="connsiteX875" fmla="*/ 751440 w 1465746"/>
              <a:gd name="connsiteY875" fmla="*/ 458990 h 1104727"/>
              <a:gd name="connsiteX876" fmla="*/ 753038 w 1465746"/>
              <a:gd name="connsiteY876" fmla="*/ 457322 h 1104727"/>
              <a:gd name="connsiteX877" fmla="*/ 753664 w 1465746"/>
              <a:gd name="connsiteY877" fmla="*/ 456519 h 1104727"/>
              <a:gd name="connsiteX878" fmla="*/ 755123 w 1465746"/>
              <a:gd name="connsiteY878" fmla="*/ 454918 h 1104727"/>
              <a:gd name="connsiteX879" fmla="*/ 756238 w 1465746"/>
              <a:gd name="connsiteY879" fmla="*/ 453380 h 1104727"/>
              <a:gd name="connsiteX880" fmla="*/ 757492 w 1465746"/>
              <a:gd name="connsiteY880" fmla="*/ 451573 h 1104727"/>
              <a:gd name="connsiteX881" fmla="*/ 758056 w 1465746"/>
              <a:gd name="connsiteY881" fmla="*/ 450162 h 1104727"/>
              <a:gd name="connsiteX882" fmla="*/ 759037 w 1465746"/>
              <a:gd name="connsiteY882" fmla="*/ 448217 h 1104727"/>
              <a:gd name="connsiteX883" fmla="*/ 759881 w 1465746"/>
              <a:gd name="connsiteY883" fmla="*/ 446406 h 1104727"/>
              <a:gd name="connsiteX884" fmla="*/ 760793 w 1465746"/>
              <a:gd name="connsiteY884" fmla="*/ 444326 h 1104727"/>
              <a:gd name="connsiteX885" fmla="*/ 762116 w 1465746"/>
              <a:gd name="connsiteY885" fmla="*/ 442655 h 1104727"/>
              <a:gd name="connsiteX886" fmla="*/ 763859 w 1465746"/>
              <a:gd name="connsiteY886" fmla="*/ 442594 h 1104727"/>
              <a:gd name="connsiteX887" fmla="*/ 766232 w 1465746"/>
              <a:gd name="connsiteY887" fmla="*/ 443360 h 1104727"/>
              <a:gd name="connsiteX888" fmla="*/ 766605 w 1465746"/>
              <a:gd name="connsiteY888" fmla="*/ 443481 h 1104727"/>
              <a:gd name="connsiteX889" fmla="*/ 767035 w 1465746"/>
              <a:gd name="connsiteY889" fmla="*/ 444015 h 1104727"/>
              <a:gd name="connsiteX890" fmla="*/ 769208 w 1465746"/>
              <a:gd name="connsiteY890" fmla="*/ 446720 h 1104727"/>
              <a:gd name="connsiteX891" fmla="*/ 770633 w 1465746"/>
              <a:gd name="connsiteY891" fmla="*/ 448340 h 1104727"/>
              <a:gd name="connsiteX892" fmla="*/ 775236 w 1465746"/>
              <a:gd name="connsiteY892" fmla="*/ 451718 h 1104727"/>
              <a:gd name="connsiteX893" fmla="*/ 777426 w 1465746"/>
              <a:gd name="connsiteY893" fmla="*/ 452536 h 1104727"/>
              <a:gd name="connsiteX894" fmla="*/ 777606 w 1465746"/>
              <a:gd name="connsiteY894" fmla="*/ 452603 h 1104727"/>
              <a:gd name="connsiteX895" fmla="*/ 780537 w 1465746"/>
              <a:gd name="connsiteY895" fmla="*/ 453309 h 1104727"/>
              <a:gd name="connsiteX896" fmla="*/ 787788 w 1465746"/>
              <a:gd name="connsiteY896" fmla="*/ 453790 h 1104727"/>
              <a:gd name="connsiteX897" fmla="*/ 792307 w 1465746"/>
              <a:gd name="connsiteY897" fmla="*/ 455029 h 1104727"/>
              <a:gd name="connsiteX898" fmla="*/ 793591 w 1465746"/>
              <a:gd name="connsiteY898" fmla="*/ 455381 h 1104727"/>
              <a:gd name="connsiteX899" fmla="*/ 794058 w 1465746"/>
              <a:gd name="connsiteY899" fmla="*/ 455767 h 1104727"/>
              <a:gd name="connsiteX900" fmla="*/ 794274 w 1465746"/>
              <a:gd name="connsiteY900" fmla="*/ 455943 h 1104727"/>
              <a:gd name="connsiteX901" fmla="*/ 795682 w 1465746"/>
              <a:gd name="connsiteY901" fmla="*/ 459794 h 1104727"/>
              <a:gd name="connsiteX902" fmla="*/ 794595 w 1465746"/>
              <a:gd name="connsiteY902" fmla="*/ 463256 h 1104727"/>
              <a:gd name="connsiteX903" fmla="*/ 794771 w 1465746"/>
              <a:gd name="connsiteY903" fmla="*/ 464559 h 1104727"/>
              <a:gd name="connsiteX904" fmla="*/ 796450 w 1465746"/>
              <a:gd name="connsiteY904" fmla="*/ 465810 h 1104727"/>
              <a:gd name="connsiteX905" fmla="*/ 797561 w 1465746"/>
              <a:gd name="connsiteY905" fmla="*/ 467615 h 1104727"/>
              <a:gd name="connsiteX906" fmla="*/ 798054 w 1465746"/>
              <a:gd name="connsiteY906" fmla="*/ 469065 h 1104727"/>
              <a:gd name="connsiteX907" fmla="*/ 798723 w 1465746"/>
              <a:gd name="connsiteY907" fmla="*/ 471031 h 1104727"/>
              <a:gd name="connsiteX908" fmla="*/ 799006 w 1465746"/>
              <a:gd name="connsiteY908" fmla="*/ 470939 h 1104727"/>
              <a:gd name="connsiteX909" fmla="*/ 799475 w 1465746"/>
              <a:gd name="connsiteY909" fmla="*/ 470789 h 1104727"/>
              <a:gd name="connsiteX910" fmla="*/ 801096 w 1465746"/>
              <a:gd name="connsiteY910" fmla="*/ 469065 h 1104727"/>
              <a:gd name="connsiteX911" fmla="*/ 802311 w 1465746"/>
              <a:gd name="connsiteY911" fmla="*/ 467774 h 1104727"/>
              <a:gd name="connsiteX912" fmla="*/ 801946 w 1465746"/>
              <a:gd name="connsiteY912" fmla="*/ 466469 h 1104727"/>
              <a:gd name="connsiteX913" fmla="*/ 801338 w 1465746"/>
              <a:gd name="connsiteY913" fmla="*/ 464297 h 1104727"/>
              <a:gd name="connsiteX914" fmla="*/ 801513 w 1465746"/>
              <a:gd name="connsiteY914" fmla="*/ 462760 h 1104727"/>
              <a:gd name="connsiteX915" fmla="*/ 801606 w 1465746"/>
              <a:gd name="connsiteY915" fmla="*/ 461944 h 1104727"/>
              <a:gd name="connsiteX916" fmla="*/ 803055 w 1465746"/>
              <a:gd name="connsiteY916" fmla="*/ 460407 h 1104727"/>
              <a:gd name="connsiteX917" fmla="*/ 803632 w 1465746"/>
              <a:gd name="connsiteY917" fmla="*/ 458676 h 1104727"/>
              <a:gd name="connsiteX918" fmla="*/ 804183 w 1465746"/>
              <a:gd name="connsiteY918" fmla="*/ 458365 h 1104727"/>
              <a:gd name="connsiteX919" fmla="*/ 805578 w 1465746"/>
              <a:gd name="connsiteY919" fmla="*/ 457575 h 1104727"/>
              <a:gd name="connsiteX920" fmla="*/ 807725 w 1465746"/>
              <a:gd name="connsiteY920" fmla="*/ 454804 h 1104727"/>
              <a:gd name="connsiteX921" fmla="*/ 809450 w 1465746"/>
              <a:gd name="connsiteY921" fmla="*/ 452923 h 1104727"/>
              <a:gd name="connsiteX922" fmla="*/ 810687 w 1465746"/>
              <a:gd name="connsiteY922" fmla="*/ 452869 h 1104727"/>
              <a:gd name="connsiteX923" fmla="*/ 811930 w 1465746"/>
              <a:gd name="connsiteY923" fmla="*/ 452412 h 1104727"/>
              <a:gd name="connsiteX924" fmla="*/ 817163 w 1465746"/>
              <a:gd name="connsiteY924" fmla="*/ 451462 h 1104727"/>
              <a:gd name="connsiteX925" fmla="*/ 818132 w 1465746"/>
              <a:gd name="connsiteY925" fmla="*/ 450798 h 1104727"/>
              <a:gd name="connsiteX926" fmla="*/ 820824 w 1465746"/>
              <a:gd name="connsiteY926" fmla="*/ 449682 h 1104727"/>
              <a:gd name="connsiteX927" fmla="*/ 822001 w 1465746"/>
              <a:gd name="connsiteY927" fmla="*/ 448886 h 1104727"/>
              <a:gd name="connsiteX928" fmla="*/ 824557 w 1465746"/>
              <a:gd name="connsiteY928" fmla="*/ 447635 h 1104727"/>
              <a:gd name="connsiteX929" fmla="*/ 826352 w 1465746"/>
              <a:gd name="connsiteY929" fmla="*/ 446779 h 1104727"/>
              <a:gd name="connsiteX930" fmla="*/ 828615 w 1465746"/>
              <a:gd name="connsiteY930" fmla="*/ 447277 h 1104727"/>
              <a:gd name="connsiteX931" fmla="*/ 829903 w 1465746"/>
              <a:gd name="connsiteY931" fmla="*/ 449086 h 1104727"/>
              <a:gd name="connsiteX932" fmla="*/ 830579 w 1465746"/>
              <a:gd name="connsiteY932" fmla="*/ 450703 h 1104727"/>
              <a:gd name="connsiteX933" fmla="*/ 831225 w 1465746"/>
              <a:gd name="connsiteY933" fmla="*/ 451318 h 1104727"/>
              <a:gd name="connsiteX934" fmla="*/ 831694 w 1465746"/>
              <a:gd name="connsiteY934" fmla="*/ 451764 h 1104727"/>
              <a:gd name="connsiteX935" fmla="*/ 834188 w 1465746"/>
              <a:gd name="connsiteY935" fmla="*/ 452775 h 1104727"/>
              <a:gd name="connsiteX936" fmla="*/ 834680 w 1465746"/>
              <a:gd name="connsiteY936" fmla="*/ 453833 h 1104727"/>
              <a:gd name="connsiteX937" fmla="*/ 834853 w 1465746"/>
              <a:gd name="connsiteY937" fmla="*/ 455629 h 1104727"/>
              <a:gd name="connsiteX938" fmla="*/ 834346 w 1465746"/>
              <a:gd name="connsiteY938" fmla="*/ 458802 h 1104727"/>
              <a:gd name="connsiteX939" fmla="*/ 834259 w 1465746"/>
              <a:gd name="connsiteY939" fmla="*/ 459343 h 1104727"/>
              <a:gd name="connsiteX940" fmla="*/ 833968 w 1465746"/>
              <a:gd name="connsiteY940" fmla="*/ 459619 h 1104727"/>
              <a:gd name="connsiteX941" fmla="*/ 833408 w 1465746"/>
              <a:gd name="connsiteY941" fmla="*/ 460149 h 1104727"/>
              <a:gd name="connsiteX942" fmla="*/ 832284 w 1465746"/>
              <a:gd name="connsiteY942" fmla="*/ 461217 h 1104727"/>
              <a:gd name="connsiteX943" fmla="*/ 831992 w 1465746"/>
              <a:gd name="connsiteY943" fmla="*/ 461493 h 1104727"/>
              <a:gd name="connsiteX944" fmla="*/ 831916 w 1465746"/>
              <a:gd name="connsiteY944" fmla="*/ 463041 h 1104727"/>
              <a:gd name="connsiteX945" fmla="*/ 833805 w 1465746"/>
              <a:gd name="connsiteY945" fmla="*/ 462603 h 1104727"/>
              <a:gd name="connsiteX946" fmla="*/ 833983 w 1465746"/>
              <a:gd name="connsiteY946" fmla="*/ 462562 h 1104727"/>
              <a:gd name="connsiteX947" fmla="*/ 834636 w 1465746"/>
              <a:gd name="connsiteY947" fmla="*/ 461809 h 1104727"/>
              <a:gd name="connsiteX948" fmla="*/ 837391 w 1465746"/>
              <a:gd name="connsiteY948" fmla="*/ 458623 h 1104727"/>
              <a:gd name="connsiteX949" fmla="*/ 839549 w 1465746"/>
              <a:gd name="connsiteY949" fmla="*/ 457059 h 1104727"/>
              <a:gd name="connsiteX950" fmla="*/ 840095 w 1465746"/>
              <a:gd name="connsiteY950" fmla="*/ 456663 h 1104727"/>
              <a:gd name="connsiteX951" fmla="*/ 841483 w 1465746"/>
              <a:gd name="connsiteY951" fmla="*/ 455124 h 1104727"/>
              <a:gd name="connsiteX952" fmla="*/ 846199 w 1465746"/>
              <a:gd name="connsiteY952" fmla="*/ 452003 h 1104727"/>
              <a:gd name="connsiteX953" fmla="*/ 849680 w 1465746"/>
              <a:gd name="connsiteY953" fmla="*/ 446826 h 1104727"/>
              <a:gd name="connsiteX954" fmla="*/ 849947 w 1465746"/>
              <a:gd name="connsiteY954" fmla="*/ 445031 h 1104727"/>
              <a:gd name="connsiteX955" fmla="*/ 850446 w 1465746"/>
              <a:gd name="connsiteY955" fmla="*/ 443283 h 1104727"/>
              <a:gd name="connsiteX956" fmla="*/ 851775 w 1465746"/>
              <a:gd name="connsiteY956" fmla="*/ 440938 h 1104727"/>
              <a:gd name="connsiteX957" fmla="*/ 852825 w 1465746"/>
              <a:gd name="connsiteY957" fmla="*/ 438994 h 1104727"/>
              <a:gd name="connsiteX958" fmla="*/ 853812 w 1465746"/>
              <a:gd name="connsiteY958" fmla="*/ 436374 h 1104727"/>
              <a:gd name="connsiteX959" fmla="*/ 855961 w 1465746"/>
              <a:gd name="connsiteY959" fmla="*/ 434510 h 1104727"/>
              <a:gd name="connsiteX960" fmla="*/ 857547 w 1465746"/>
              <a:gd name="connsiteY960" fmla="*/ 434057 h 1104727"/>
              <a:gd name="connsiteX961" fmla="*/ 860979 w 1465746"/>
              <a:gd name="connsiteY961" fmla="*/ 434502 h 1104727"/>
              <a:gd name="connsiteX962" fmla="*/ 862966 w 1465746"/>
              <a:gd name="connsiteY962" fmla="*/ 435267 h 1104727"/>
              <a:gd name="connsiteX963" fmla="*/ 866259 w 1465746"/>
              <a:gd name="connsiteY963" fmla="*/ 435913 h 1104727"/>
              <a:gd name="connsiteX964" fmla="*/ 870087 w 1465746"/>
              <a:gd name="connsiteY964" fmla="*/ 436893 h 1104727"/>
              <a:gd name="connsiteX965" fmla="*/ 871125 w 1465746"/>
              <a:gd name="connsiteY965" fmla="*/ 439875 h 1104727"/>
              <a:gd name="connsiteX966" fmla="*/ 874121 w 1465746"/>
              <a:gd name="connsiteY966" fmla="*/ 442444 h 1104727"/>
              <a:gd name="connsiteX967" fmla="*/ 875283 w 1465746"/>
              <a:gd name="connsiteY967" fmla="*/ 443441 h 1104727"/>
              <a:gd name="connsiteX968" fmla="*/ 876331 w 1465746"/>
              <a:gd name="connsiteY968" fmla="*/ 443973 h 1104727"/>
              <a:gd name="connsiteX969" fmla="*/ 879268 w 1465746"/>
              <a:gd name="connsiteY969" fmla="*/ 445457 h 1104727"/>
              <a:gd name="connsiteX970" fmla="*/ 881830 w 1465746"/>
              <a:gd name="connsiteY970" fmla="*/ 446507 h 1104727"/>
              <a:gd name="connsiteX971" fmla="*/ 883442 w 1465746"/>
              <a:gd name="connsiteY971" fmla="*/ 447166 h 1104727"/>
              <a:gd name="connsiteX972" fmla="*/ 884271 w 1465746"/>
              <a:gd name="connsiteY972" fmla="*/ 447220 h 1104727"/>
              <a:gd name="connsiteX973" fmla="*/ 886755 w 1465746"/>
              <a:gd name="connsiteY973" fmla="*/ 447380 h 1104727"/>
              <a:gd name="connsiteX974" fmla="*/ 890179 w 1465746"/>
              <a:gd name="connsiteY974" fmla="*/ 449082 h 1104727"/>
              <a:gd name="connsiteX975" fmla="*/ 890653 w 1465746"/>
              <a:gd name="connsiteY975" fmla="*/ 449153 h 1104727"/>
              <a:gd name="connsiteX976" fmla="*/ 891491 w 1465746"/>
              <a:gd name="connsiteY976" fmla="*/ 449279 h 1104727"/>
              <a:gd name="connsiteX977" fmla="*/ 892053 w 1465746"/>
              <a:gd name="connsiteY977" fmla="*/ 450052 h 1104727"/>
              <a:gd name="connsiteX978" fmla="*/ 892171 w 1465746"/>
              <a:gd name="connsiteY978" fmla="*/ 450214 h 1104727"/>
              <a:gd name="connsiteX979" fmla="*/ 892400 w 1465746"/>
              <a:gd name="connsiteY979" fmla="*/ 450330 h 1104727"/>
              <a:gd name="connsiteX980" fmla="*/ 893042 w 1465746"/>
              <a:gd name="connsiteY980" fmla="*/ 450655 h 1104727"/>
              <a:gd name="connsiteX981" fmla="*/ 895748 w 1465746"/>
              <a:gd name="connsiteY981" fmla="*/ 455634 h 1104727"/>
              <a:gd name="connsiteX982" fmla="*/ 893173 w 1465746"/>
              <a:gd name="connsiteY982" fmla="*/ 456208 h 1104727"/>
              <a:gd name="connsiteX983" fmla="*/ 892903 w 1465746"/>
              <a:gd name="connsiteY983" fmla="*/ 456269 h 1104727"/>
              <a:gd name="connsiteX984" fmla="*/ 887473 w 1465746"/>
              <a:gd name="connsiteY984" fmla="*/ 457476 h 1104727"/>
              <a:gd name="connsiteX985" fmla="*/ 887166 w 1465746"/>
              <a:gd name="connsiteY985" fmla="*/ 457544 h 1104727"/>
              <a:gd name="connsiteX986" fmla="*/ 880906 w 1465746"/>
              <a:gd name="connsiteY986" fmla="*/ 458483 h 1104727"/>
              <a:gd name="connsiteX987" fmla="*/ 878037 w 1465746"/>
              <a:gd name="connsiteY987" fmla="*/ 457776 h 1104727"/>
              <a:gd name="connsiteX988" fmla="*/ 876331 w 1465746"/>
              <a:gd name="connsiteY988" fmla="*/ 458159 h 1104727"/>
              <a:gd name="connsiteX989" fmla="*/ 875906 w 1465746"/>
              <a:gd name="connsiteY989" fmla="*/ 458254 h 1104727"/>
              <a:gd name="connsiteX990" fmla="*/ 873259 w 1465746"/>
              <a:gd name="connsiteY990" fmla="*/ 458391 h 1104727"/>
              <a:gd name="connsiteX991" fmla="*/ 871743 w 1465746"/>
              <a:gd name="connsiteY991" fmla="*/ 458779 h 1104727"/>
              <a:gd name="connsiteX992" fmla="*/ 871325 w 1465746"/>
              <a:gd name="connsiteY992" fmla="*/ 459448 h 1104727"/>
              <a:gd name="connsiteX993" fmla="*/ 871179 w 1465746"/>
              <a:gd name="connsiteY993" fmla="*/ 460255 h 1104727"/>
              <a:gd name="connsiteX994" fmla="*/ 871161 w 1465746"/>
              <a:gd name="connsiteY994" fmla="*/ 462146 h 1104727"/>
              <a:gd name="connsiteX995" fmla="*/ 871825 w 1465746"/>
              <a:gd name="connsiteY995" fmla="*/ 464649 h 1104727"/>
              <a:gd name="connsiteX996" fmla="*/ 873058 w 1465746"/>
              <a:gd name="connsiteY996" fmla="*/ 465000 h 1104727"/>
              <a:gd name="connsiteX997" fmla="*/ 874361 w 1465746"/>
              <a:gd name="connsiteY997" fmla="*/ 465285 h 1104727"/>
              <a:gd name="connsiteX998" fmla="*/ 876011 w 1465746"/>
              <a:gd name="connsiteY998" fmla="*/ 465305 h 1104727"/>
              <a:gd name="connsiteX999" fmla="*/ 878694 w 1465746"/>
              <a:gd name="connsiteY999" fmla="*/ 465135 h 1104727"/>
              <a:gd name="connsiteX1000" fmla="*/ 881513 w 1465746"/>
              <a:gd name="connsiteY1000" fmla="*/ 465099 h 1104727"/>
              <a:gd name="connsiteX1001" fmla="*/ 882952 w 1465746"/>
              <a:gd name="connsiteY1001" fmla="*/ 465589 h 1104727"/>
              <a:gd name="connsiteX1002" fmla="*/ 884662 w 1465746"/>
              <a:gd name="connsiteY1002" fmla="*/ 466418 h 1104727"/>
              <a:gd name="connsiteX1003" fmla="*/ 886170 w 1465746"/>
              <a:gd name="connsiteY1003" fmla="*/ 466907 h 1104727"/>
              <a:gd name="connsiteX1004" fmla="*/ 888356 w 1465746"/>
              <a:gd name="connsiteY1004" fmla="*/ 468215 h 1104727"/>
              <a:gd name="connsiteX1005" fmla="*/ 891023 w 1465746"/>
              <a:gd name="connsiteY1005" fmla="*/ 469798 h 1104727"/>
              <a:gd name="connsiteX1006" fmla="*/ 892454 w 1465746"/>
              <a:gd name="connsiteY1006" fmla="*/ 471096 h 1104727"/>
              <a:gd name="connsiteX1007" fmla="*/ 894295 w 1465746"/>
              <a:gd name="connsiteY1007" fmla="*/ 472535 h 1104727"/>
              <a:gd name="connsiteX1008" fmla="*/ 896211 w 1465746"/>
              <a:gd name="connsiteY1008" fmla="*/ 473501 h 1104727"/>
              <a:gd name="connsiteX1009" fmla="*/ 897918 w 1465746"/>
              <a:gd name="connsiteY1009" fmla="*/ 474736 h 1104727"/>
              <a:gd name="connsiteX1010" fmla="*/ 899352 w 1465746"/>
              <a:gd name="connsiteY1010" fmla="*/ 475697 h 1104727"/>
              <a:gd name="connsiteX1011" fmla="*/ 901762 w 1465746"/>
              <a:gd name="connsiteY1011" fmla="*/ 475320 h 1104727"/>
              <a:gd name="connsiteX1012" fmla="*/ 904106 w 1465746"/>
              <a:gd name="connsiteY1012" fmla="*/ 474605 h 1104727"/>
              <a:gd name="connsiteX1013" fmla="*/ 905142 w 1465746"/>
              <a:gd name="connsiteY1013" fmla="*/ 474146 h 1104727"/>
              <a:gd name="connsiteX1014" fmla="*/ 907477 w 1465746"/>
              <a:gd name="connsiteY1014" fmla="*/ 474241 h 1104727"/>
              <a:gd name="connsiteX1015" fmla="*/ 909127 w 1465746"/>
              <a:gd name="connsiteY1015" fmla="*/ 474327 h 1104727"/>
              <a:gd name="connsiteX1016" fmla="*/ 910913 w 1465746"/>
              <a:gd name="connsiteY1016" fmla="*/ 474482 h 1104727"/>
              <a:gd name="connsiteX1017" fmla="*/ 911516 w 1465746"/>
              <a:gd name="connsiteY1017" fmla="*/ 476109 h 1104727"/>
              <a:gd name="connsiteX1018" fmla="*/ 912875 w 1465746"/>
              <a:gd name="connsiteY1018" fmla="*/ 477812 h 1104727"/>
              <a:gd name="connsiteX1019" fmla="*/ 913751 w 1465746"/>
              <a:gd name="connsiteY1019" fmla="*/ 479440 h 1104727"/>
              <a:gd name="connsiteX1020" fmla="*/ 915262 w 1465746"/>
              <a:gd name="connsiteY1020" fmla="*/ 482137 h 1104727"/>
              <a:gd name="connsiteX1021" fmla="*/ 917003 w 1465746"/>
              <a:gd name="connsiteY1021" fmla="*/ 484403 h 1104727"/>
              <a:gd name="connsiteX1022" fmla="*/ 918974 w 1465746"/>
              <a:gd name="connsiteY1022" fmla="*/ 486788 h 1104727"/>
              <a:gd name="connsiteX1023" fmla="*/ 920602 w 1465746"/>
              <a:gd name="connsiteY1023" fmla="*/ 489101 h 1104727"/>
              <a:gd name="connsiteX1024" fmla="*/ 921964 w 1465746"/>
              <a:gd name="connsiteY1024" fmla="*/ 490263 h 1104727"/>
              <a:gd name="connsiteX1025" fmla="*/ 924154 w 1465746"/>
              <a:gd name="connsiteY1025" fmla="*/ 491368 h 1104727"/>
              <a:gd name="connsiteX1026" fmla="*/ 926418 w 1465746"/>
              <a:gd name="connsiteY1026" fmla="*/ 491731 h 1104727"/>
              <a:gd name="connsiteX1027" fmla="*/ 928268 w 1465746"/>
              <a:gd name="connsiteY1027" fmla="*/ 492495 h 1104727"/>
              <a:gd name="connsiteX1028" fmla="*/ 931072 w 1465746"/>
              <a:gd name="connsiteY1028" fmla="*/ 494012 h 1104727"/>
              <a:gd name="connsiteX1029" fmla="*/ 934295 w 1465746"/>
              <a:gd name="connsiteY1029" fmla="*/ 494859 h 1104727"/>
              <a:gd name="connsiteX1030" fmla="*/ 936965 w 1465746"/>
              <a:gd name="connsiteY1030" fmla="*/ 495903 h 1104727"/>
              <a:gd name="connsiteX1031" fmla="*/ 941175 w 1465746"/>
              <a:gd name="connsiteY1031" fmla="*/ 497736 h 1104727"/>
              <a:gd name="connsiteX1032" fmla="*/ 944019 w 1465746"/>
              <a:gd name="connsiteY1032" fmla="*/ 498684 h 1104727"/>
              <a:gd name="connsiteX1033" fmla="*/ 948190 w 1465746"/>
              <a:gd name="connsiteY1033" fmla="*/ 500958 h 1104727"/>
              <a:gd name="connsiteX1034" fmla="*/ 951003 w 1465746"/>
              <a:gd name="connsiteY1034" fmla="*/ 501667 h 1104727"/>
              <a:gd name="connsiteX1035" fmla="*/ 953535 w 1465746"/>
              <a:gd name="connsiteY1035" fmla="*/ 502641 h 1104727"/>
              <a:gd name="connsiteX1036" fmla="*/ 955313 w 1465746"/>
              <a:gd name="connsiteY1036" fmla="*/ 503673 h 1104727"/>
              <a:gd name="connsiteX1037" fmla="*/ 958189 w 1465746"/>
              <a:gd name="connsiteY1037" fmla="*/ 504853 h 1104727"/>
              <a:gd name="connsiteX1038" fmla="*/ 960174 w 1465746"/>
              <a:gd name="connsiteY1038" fmla="*/ 505754 h 1104727"/>
              <a:gd name="connsiteX1039" fmla="*/ 962981 w 1465746"/>
              <a:gd name="connsiteY1039" fmla="*/ 506799 h 1104727"/>
              <a:gd name="connsiteX1040" fmla="*/ 966479 w 1465746"/>
              <a:gd name="connsiteY1040" fmla="*/ 507784 h 1104727"/>
              <a:gd name="connsiteX1041" fmla="*/ 970312 w 1465746"/>
              <a:gd name="connsiteY1041" fmla="*/ 509515 h 1104727"/>
              <a:gd name="connsiteX1042" fmla="*/ 974005 w 1465746"/>
              <a:gd name="connsiteY1042" fmla="*/ 511312 h 1104727"/>
              <a:gd name="connsiteX1043" fmla="*/ 981262 w 1465746"/>
              <a:gd name="connsiteY1043" fmla="*/ 514501 h 1104727"/>
              <a:gd name="connsiteX1044" fmla="*/ 983110 w 1465746"/>
              <a:gd name="connsiteY1044" fmla="*/ 515264 h 1104727"/>
              <a:gd name="connsiteX1045" fmla="*/ 985914 w 1465746"/>
              <a:gd name="connsiteY1045" fmla="*/ 516849 h 1104727"/>
              <a:gd name="connsiteX1046" fmla="*/ 988727 w 1465746"/>
              <a:gd name="connsiteY1046" fmla="*/ 517421 h 1104727"/>
              <a:gd name="connsiteX1047" fmla="*/ 990574 w 1465746"/>
              <a:gd name="connsiteY1047" fmla="*/ 518387 h 1104727"/>
              <a:gd name="connsiteX1048" fmla="*/ 992427 w 1465746"/>
              <a:gd name="connsiteY1048" fmla="*/ 518747 h 1104727"/>
              <a:gd name="connsiteX1049" fmla="*/ 994763 w 1465746"/>
              <a:gd name="connsiteY1049" fmla="*/ 518773 h 1104727"/>
              <a:gd name="connsiteX1050" fmla="*/ 996413 w 1465746"/>
              <a:gd name="connsiteY1050" fmla="*/ 518726 h 1104727"/>
              <a:gd name="connsiteX1051" fmla="*/ 997790 w 1465746"/>
              <a:gd name="connsiteY1051" fmla="*/ 518539 h 1104727"/>
              <a:gd name="connsiteX1052" fmla="*/ 998897 w 1465746"/>
              <a:gd name="connsiteY1052" fmla="*/ 517810 h 1104727"/>
              <a:gd name="connsiteX1053" fmla="*/ 1000205 w 1465746"/>
              <a:gd name="connsiteY1053" fmla="*/ 517624 h 1104727"/>
              <a:gd name="connsiteX1054" fmla="*/ 1001515 w 1465746"/>
              <a:gd name="connsiteY1054" fmla="*/ 517302 h 1104727"/>
              <a:gd name="connsiteX1055" fmla="*/ 1003578 w 1465746"/>
              <a:gd name="connsiteY1055" fmla="*/ 517123 h 1104727"/>
              <a:gd name="connsiteX1056" fmla="*/ 1005441 w 1465746"/>
              <a:gd name="connsiteY1056" fmla="*/ 516402 h 1104727"/>
              <a:gd name="connsiteX1057" fmla="*/ 1007916 w 1465746"/>
              <a:gd name="connsiteY1057" fmla="*/ 516432 h 1104727"/>
              <a:gd name="connsiteX1058" fmla="*/ 1009354 w 1465746"/>
              <a:gd name="connsiteY1058" fmla="*/ 517056 h 1104727"/>
              <a:gd name="connsiteX1059" fmla="*/ 1010992 w 1465746"/>
              <a:gd name="connsiteY1059" fmla="*/ 518222 h 1104727"/>
              <a:gd name="connsiteX1060" fmla="*/ 1013585 w 1465746"/>
              <a:gd name="connsiteY1060" fmla="*/ 520209 h 1104727"/>
              <a:gd name="connsiteX1061" fmla="*/ 1015157 w 1465746"/>
              <a:gd name="connsiteY1061" fmla="*/ 521103 h 1104727"/>
              <a:gd name="connsiteX1062" fmla="*/ 1016453 w 1465746"/>
              <a:gd name="connsiteY1062" fmla="*/ 522130 h 1104727"/>
              <a:gd name="connsiteX1063" fmla="*/ 1017683 w 1465746"/>
              <a:gd name="connsiteY1063" fmla="*/ 522887 h 1104727"/>
              <a:gd name="connsiteX1064" fmla="*/ 1020222 w 1465746"/>
              <a:gd name="connsiteY1064" fmla="*/ 523456 h 1104727"/>
              <a:gd name="connsiteX1065" fmla="*/ 1021115 w 1465746"/>
              <a:gd name="connsiteY1065" fmla="*/ 523468 h 1104727"/>
              <a:gd name="connsiteX1066" fmla="*/ 1022273 w 1465746"/>
              <a:gd name="connsiteY1066" fmla="*/ 524560 h 1104727"/>
              <a:gd name="connsiteX1067" fmla="*/ 1022417 w 1465746"/>
              <a:gd name="connsiteY1067" fmla="*/ 526159 h 1104727"/>
              <a:gd name="connsiteX1068" fmla="*/ 1023077 w 1465746"/>
              <a:gd name="connsiteY1068" fmla="*/ 528705 h 1104727"/>
              <a:gd name="connsiteX1069" fmla="*/ 1021570 w 1465746"/>
              <a:gd name="connsiteY1069" fmla="*/ 531619 h 1104727"/>
              <a:gd name="connsiteX1070" fmla="*/ 1021355 w 1465746"/>
              <a:gd name="connsiteY1070" fmla="*/ 532032 h 1104727"/>
              <a:gd name="connsiteX1071" fmla="*/ 1021218 w 1465746"/>
              <a:gd name="connsiteY1071" fmla="*/ 533146 h 1104727"/>
              <a:gd name="connsiteX1072" fmla="*/ 1021494 w 1465746"/>
              <a:gd name="connsiteY1072" fmla="*/ 533885 h 1104727"/>
              <a:gd name="connsiteX1073" fmla="*/ 1022008 w 1465746"/>
              <a:gd name="connsiteY1073" fmla="*/ 535260 h 1104727"/>
              <a:gd name="connsiteX1074" fmla="*/ 1023555 w 1465746"/>
              <a:gd name="connsiteY1074" fmla="*/ 536516 h 1104727"/>
              <a:gd name="connsiteX1075" fmla="*/ 1023793 w 1465746"/>
              <a:gd name="connsiteY1075" fmla="*/ 537392 h 1104727"/>
              <a:gd name="connsiteX1076" fmla="*/ 1024096 w 1465746"/>
              <a:gd name="connsiteY1076" fmla="*/ 538503 h 1104727"/>
              <a:gd name="connsiteX1077" fmla="*/ 1023211 w 1465746"/>
              <a:gd name="connsiteY1077" fmla="*/ 538622 h 1104727"/>
              <a:gd name="connsiteX1078" fmla="*/ 1021532 w 1465746"/>
              <a:gd name="connsiteY1078" fmla="*/ 538848 h 1104727"/>
              <a:gd name="connsiteX1079" fmla="*/ 1021024 w 1465746"/>
              <a:gd name="connsiteY1079" fmla="*/ 539711 h 1104727"/>
              <a:gd name="connsiteX1080" fmla="*/ 1017878 w 1465746"/>
              <a:gd name="connsiteY1080" fmla="*/ 541909 h 1104727"/>
              <a:gd name="connsiteX1081" fmla="*/ 1016672 w 1465746"/>
              <a:gd name="connsiteY1081" fmla="*/ 543693 h 1104727"/>
              <a:gd name="connsiteX1082" fmla="*/ 1016211 w 1465746"/>
              <a:gd name="connsiteY1082" fmla="*/ 545980 h 1104727"/>
              <a:gd name="connsiteX1083" fmla="*/ 1016254 w 1465746"/>
              <a:gd name="connsiteY1083" fmla="*/ 547900 h 1104727"/>
              <a:gd name="connsiteX1084" fmla="*/ 1016594 w 1465746"/>
              <a:gd name="connsiteY1084" fmla="*/ 548183 h 1104727"/>
              <a:gd name="connsiteX1085" fmla="*/ 1016934 w 1465746"/>
              <a:gd name="connsiteY1085" fmla="*/ 548464 h 1104727"/>
              <a:gd name="connsiteX1086" fmla="*/ 1018520 w 1465746"/>
              <a:gd name="connsiteY1086" fmla="*/ 548712 h 1104727"/>
              <a:gd name="connsiteX1087" fmla="*/ 1020325 w 1465746"/>
              <a:gd name="connsiteY1087" fmla="*/ 547674 h 1104727"/>
              <a:gd name="connsiteX1088" fmla="*/ 1020504 w 1465746"/>
              <a:gd name="connsiteY1088" fmla="*/ 547573 h 1104727"/>
              <a:gd name="connsiteX1089" fmla="*/ 1021171 w 1465746"/>
              <a:gd name="connsiteY1089" fmla="*/ 547558 h 1104727"/>
              <a:gd name="connsiteX1090" fmla="*/ 1022564 w 1465746"/>
              <a:gd name="connsiteY1090" fmla="*/ 547532 h 1104727"/>
              <a:gd name="connsiteX1091" fmla="*/ 1023120 w 1465746"/>
              <a:gd name="connsiteY1091" fmla="*/ 548032 h 1104727"/>
              <a:gd name="connsiteX1092" fmla="*/ 1022796 w 1465746"/>
              <a:gd name="connsiteY1092" fmla="*/ 549144 h 1104727"/>
              <a:gd name="connsiteX1093" fmla="*/ 1023156 w 1465746"/>
              <a:gd name="connsiteY1093" fmla="*/ 550009 h 1104727"/>
              <a:gd name="connsiteX1094" fmla="*/ 1023466 w 1465746"/>
              <a:gd name="connsiteY1094" fmla="*/ 550761 h 1104727"/>
              <a:gd name="connsiteX1095" fmla="*/ 1023275 w 1465746"/>
              <a:gd name="connsiteY1095" fmla="*/ 551131 h 1104727"/>
              <a:gd name="connsiteX1096" fmla="*/ 1022829 w 1465746"/>
              <a:gd name="connsiteY1096" fmla="*/ 551994 h 1104727"/>
              <a:gd name="connsiteX1097" fmla="*/ 1022150 w 1465746"/>
              <a:gd name="connsiteY1097" fmla="*/ 552079 h 1104727"/>
              <a:gd name="connsiteX1098" fmla="*/ 1021454 w 1465746"/>
              <a:gd name="connsiteY1098" fmla="*/ 552166 h 1104727"/>
              <a:gd name="connsiteX1099" fmla="*/ 1020482 w 1465746"/>
              <a:gd name="connsiteY1099" fmla="*/ 551317 h 1104727"/>
              <a:gd name="connsiteX1100" fmla="*/ 1019658 w 1465746"/>
              <a:gd name="connsiteY1100" fmla="*/ 550598 h 1104727"/>
              <a:gd name="connsiteX1101" fmla="*/ 1018409 w 1465746"/>
              <a:gd name="connsiteY1101" fmla="*/ 550709 h 1104727"/>
              <a:gd name="connsiteX1102" fmla="*/ 1017526 w 1465746"/>
              <a:gd name="connsiteY1102" fmla="*/ 551505 h 1104727"/>
              <a:gd name="connsiteX1103" fmla="*/ 1017268 w 1465746"/>
              <a:gd name="connsiteY1103" fmla="*/ 552370 h 1104727"/>
              <a:gd name="connsiteX1104" fmla="*/ 1018048 w 1465746"/>
              <a:gd name="connsiteY1104" fmla="*/ 555290 h 1104727"/>
              <a:gd name="connsiteX1105" fmla="*/ 1017676 w 1465746"/>
              <a:gd name="connsiteY1105" fmla="*/ 556746 h 1104727"/>
              <a:gd name="connsiteX1106" fmla="*/ 1017528 w 1465746"/>
              <a:gd name="connsiteY1106" fmla="*/ 557328 h 1104727"/>
              <a:gd name="connsiteX1107" fmla="*/ 1017577 w 1465746"/>
              <a:gd name="connsiteY1107" fmla="*/ 558770 h 1104727"/>
              <a:gd name="connsiteX1108" fmla="*/ 1017622 w 1465746"/>
              <a:gd name="connsiteY1108" fmla="*/ 560117 h 1104727"/>
              <a:gd name="connsiteX1109" fmla="*/ 1016983 w 1465746"/>
              <a:gd name="connsiteY1109" fmla="*/ 561535 h 1104727"/>
              <a:gd name="connsiteX1110" fmla="*/ 1015978 w 1465746"/>
              <a:gd name="connsiteY1110" fmla="*/ 562268 h 1104727"/>
              <a:gd name="connsiteX1111" fmla="*/ 1013479 w 1465746"/>
              <a:gd name="connsiteY1111" fmla="*/ 562366 h 1104727"/>
              <a:gd name="connsiteX1112" fmla="*/ 1011331 w 1465746"/>
              <a:gd name="connsiteY1112" fmla="*/ 564759 h 1104727"/>
              <a:gd name="connsiteX1113" fmla="*/ 1010398 w 1465746"/>
              <a:gd name="connsiteY1113" fmla="*/ 565041 h 1104727"/>
              <a:gd name="connsiteX1114" fmla="*/ 1010140 w 1465746"/>
              <a:gd name="connsiteY1114" fmla="*/ 565119 h 1104727"/>
              <a:gd name="connsiteX1115" fmla="*/ 1008196 w 1465746"/>
              <a:gd name="connsiteY1115" fmla="*/ 565966 h 1104727"/>
              <a:gd name="connsiteX1116" fmla="*/ 1007436 w 1465746"/>
              <a:gd name="connsiteY1116" fmla="*/ 567137 h 1104727"/>
              <a:gd name="connsiteX1117" fmla="*/ 1007364 w 1465746"/>
              <a:gd name="connsiteY1117" fmla="*/ 567940 h 1104727"/>
              <a:gd name="connsiteX1118" fmla="*/ 1008474 w 1465746"/>
              <a:gd name="connsiteY1118" fmla="*/ 569315 h 1104727"/>
              <a:gd name="connsiteX1119" fmla="*/ 1008842 w 1465746"/>
              <a:gd name="connsiteY1119" fmla="*/ 569379 h 1104727"/>
              <a:gd name="connsiteX1120" fmla="*/ 1009221 w 1465746"/>
              <a:gd name="connsiteY1120" fmla="*/ 569446 h 1104727"/>
              <a:gd name="connsiteX1121" fmla="*/ 1010910 w 1465746"/>
              <a:gd name="connsiteY1121" fmla="*/ 569091 h 1104727"/>
              <a:gd name="connsiteX1122" fmla="*/ 1011118 w 1465746"/>
              <a:gd name="connsiteY1122" fmla="*/ 568857 h 1104727"/>
              <a:gd name="connsiteX1123" fmla="*/ 1013249 w 1465746"/>
              <a:gd name="connsiteY1123" fmla="*/ 566452 h 1104727"/>
              <a:gd name="connsiteX1124" fmla="*/ 1014288 w 1465746"/>
              <a:gd name="connsiteY1124" fmla="*/ 565731 h 1104727"/>
              <a:gd name="connsiteX1125" fmla="*/ 1014568 w 1465746"/>
              <a:gd name="connsiteY1125" fmla="*/ 565536 h 1104727"/>
              <a:gd name="connsiteX1126" fmla="*/ 1016256 w 1465746"/>
              <a:gd name="connsiteY1126" fmla="*/ 565430 h 1104727"/>
              <a:gd name="connsiteX1127" fmla="*/ 1016810 w 1465746"/>
              <a:gd name="connsiteY1127" fmla="*/ 566117 h 1104727"/>
              <a:gd name="connsiteX1128" fmla="*/ 1016798 w 1465746"/>
              <a:gd name="connsiteY1128" fmla="*/ 567294 h 1104727"/>
              <a:gd name="connsiteX1129" fmla="*/ 1015636 w 1465746"/>
              <a:gd name="connsiteY1129" fmla="*/ 568636 h 1104727"/>
              <a:gd name="connsiteX1130" fmla="*/ 1015471 w 1465746"/>
              <a:gd name="connsiteY1130" fmla="*/ 568828 h 1104727"/>
              <a:gd name="connsiteX1131" fmla="*/ 1015194 w 1465746"/>
              <a:gd name="connsiteY1131" fmla="*/ 571365 h 1104727"/>
              <a:gd name="connsiteX1132" fmla="*/ 1013996 w 1465746"/>
              <a:gd name="connsiteY1132" fmla="*/ 572592 h 1104727"/>
              <a:gd name="connsiteX1133" fmla="*/ 1013795 w 1465746"/>
              <a:gd name="connsiteY1133" fmla="*/ 572999 h 1104727"/>
              <a:gd name="connsiteX1134" fmla="*/ 1012174 w 1465746"/>
              <a:gd name="connsiteY1134" fmla="*/ 576415 h 1104727"/>
              <a:gd name="connsiteX1135" fmla="*/ 1012290 w 1465746"/>
              <a:gd name="connsiteY1135" fmla="*/ 576673 h 1104727"/>
              <a:gd name="connsiteX1136" fmla="*/ 1012877 w 1465746"/>
              <a:gd name="connsiteY1136" fmla="*/ 577970 h 1104727"/>
              <a:gd name="connsiteX1137" fmla="*/ 1012807 w 1465746"/>
              <a:gd name="connsiteY1137" fmla="*/ 578773 h 1104727"/>
              <a:gd name="connsiteX1138" fmla="*/ 1011731 w 1465746"/>
              <a:gd name="connsiteY1138" fmla="*/ 580125 h 1104727"/>
              <a:gd name="connsiteX1139" fmla="*/ 1010166 w 1465746"/>
              <a:gd name="connsiteY1139" fmla="*/ 580481 h 1104727"/>
              <a:gd name="connsiteX1140" fmla="*/ 1009532 w 1465746"/>
              <a:gd name="connsiteY1140" fmla="*/ 583879 h 1104727"/>
              <a:gd name="connsiteX1141" fmla="*/ 1008978 w 1465746"/>
              <a:gd name="connsiteY1141" fmla="*/ 586848 h 1104727"/>
              <a:gd name="connsiteX1142" fmla="*/ 1009162 w 1465746"/>
              <a:gd name="connsiteY1142" fmla="*/ 587767 h 1104727"/>
              <a:gd name="connsiteX1143" fmla="*/ 1009215 w 1465746"/>
              <a:gd name="connsiteY1143" fmla="*/ 588027 h 1104727"/>
              <a:gd name="connsiteX1144" fmla="*/ 1008554 w 1465746"/>
              <a:gd name="connsiteY1144" fmla="*/ 589878 h 1104727"/>
              <a:gd name="connsiteX1145" fmla="*/ 1008443 w 1465746"/>
              <a:gd name="connsiteY1145" fmla="*/ 590187 h 1104727"/>
              <a:gd name="connsiteX1146" fmla="*/ 1008521 w 1465746"/>
              <a:gd name="connsiteY1146" fmla="*/ 590558 h 1104727"/>
              <a:gd name="connsiteX1147" fmla="*/ 1008682 w 1465746"/>
              <a:gd name="connsiteY1147" fmla="*/ 591306 h 1104727"/>
              <a:gd name="connsiteX1148" fmla="*/ 1009056 w 1465746"/>
              <a:gd name="connsiteY1148" fmla="*/ 591664 h 1104727"/>
              <a:gd name="connsiteX1149" fmla="*/ 1009794 w 1465746"/>
              <a:gd name="connsiteY1149" fmla="*/ 592369 h 1104727"/>
              <a:gd name="connsiteX1150" fmla="*/ 1010523 w 1465746"/>
              <a:gd name="connsiteY1150" fmla="*/ 594174 h 1104727"/>
              <a:gd name="connsiteX1151" fmla="*/ 1011756 w 1465746"/>
              <a:gd name="connsiteY1151" fmla="*/ 601494 h 1104727"/>
              <a:gd name="connsiteX1152" fmla="*/ 1011741 w 1465746"/>
              <a:gd name="connsiteY1152" fmla="*/ 602981 h 1104727"/>
              <a:gd name="connsiteX1153" fmla="*/ 1010717 w 1465746"/>
              <a:gd name="connsiteY1153" fmla="*/ 604652 h 1104727"/>
              <a:gd name="connsiteX1154" fmla="*/ 1010534 w 1465746"/>
              <a:gd name="connsiteY1154" fmla="*/ 604949 h 1104727"/>
              <a:gd name="connsiteX1155" fmla="*/ 1011509 w 1465746"/>
              <a:gd name="connsiteY1155" fmla="*/ 607252 h 1104727"/>
              <a:gd name="connsiteX1156" fmla="*/ 1011855 w 1465746"/>
              <a:gd name="connsiteY1156" fmla="*/ 607207 h 1104727"/>
              <a:gd name="connsiteX1157" fmla="*/ 1014195 w 1465746"/>
              <a:gd name="connsiteY1157" fmla="*/ 606906 h 1104727"/>
              <a:gd name="connsiteX1158" fmla="*/ 1013674 w 1465746"/>
              <a:gd name="connsiteY1158" fmla="*/ 603123 h 1104727"/>
              <a:gd name="connsiteX1159" fmla="*/ 1013775 w 1465746"/>
              <a:gd name="connsiteY1159" fmla="*/ 602709 h 1104727"/>
              <a:gd name="connsiteX1160" fmla="*/ 1013870 w 1465746"/>
              <a:gd name="connsiteY1160" fmla="*/ 602320 h 1104727"/>
              <a:gd name="connsiteX1161" fmla="*/ 1015561 w 1465746"/>
              <a:gd name="connsiteY1161" fmla="*/ 601780 h 1104727"/>
              <a:gd name="connsiteX1162" fmla="*/ 1019246 w 1465746"/>
              <a:gd name="connsiteY1162" fmla="*/ 601385 h 1104727"/>
              <a:gd name="connsiteX1163" fmla="*/ 1021169 w 1465746"/>
              <a:gd name="connsiteY1163" fmla="*/ 602364 h 1104727"/>
              <a:gd name="connsiteX1164" fmla="*/ 1022763 w 1465746"/>
              <a:gd name="connsiteY1164" fmla="*/ 602170 h 1104727"/>
              <a:gd name="connsiteX1165" fmla="*/ 1024356 w 1465746"/>
              <a:gd name="connsiteY1165" fmla="*/ 601932 h 1104727"/>
              <a:gd name="connsiteX1166" fmla="*/ 1025242 w 1465746"/>
              <a:gd name="connsiteY1166" fmla="*/ 601375 h 1104727"/>
              <a:gd name="connsiteX1167" fmla="*/ 1025613 w 1465746"/>
              <a:gd name="connsiteY1167" fmla="*/ 601141 h 1104727"/>
              <a:gd name="connsiteX1168" fmla="*/ 1026411 w 1465746"/>
              <a:gd name="connsiteY1168" fmla="*/ 600969 h 1104727"/>
              <a:gd name="connsiteX1169" fmla="*/ 1026988 w 1465746"/>
              <a:gd name="connsiteY1169" fmla="*/ 600845 h 1104727"/>
              <a:gd name="connsiteX1170" fmla="*/ 1029420 w 1465746"/>
              <a:gd name="connsiteY1170" fmla="*/ 601056 h 1104727"/>
              <a:gd name="connsiteX1171" fmla="*/ 1032247 w 1465746"/>
              <a:gd name="connsiteY1171" fmla="*/ 599352 h 1104727"/>
              <a:gd name="connsiteX1172" fmla="*/ 1035368 w 1465746"/>
              <a:gd name="connsiteY1172" fmla="*/ 599199 h 1104727"/>
              <a:gd name="connsiteX1173" fmla="*/ 1038058 w 1465746"/>
              <a:gd name="connsiteY1173" fmla="*/ 600299 h 1104727"/>
              <a:gd name="connsiteX1174" fmla="*/ 1039826 w 1465746"/>
              <a:gd name="connsiteY1174" fmla="*/ 601797 h 1104727"/>
              <a:gd name="connsiteX1175" fmla="*/ 1041132 w 1465746"/>
              <a:gd name="connsiteY1175" fmla="*/ 603208 h 1104727"/>
              <a:gd name="connsiteX1176" fmla="*/ 1043175 w 1465746"/>
              <a:gd name="connsiteY1176" fmla="*/ 604619 h 1104727"/>
              <a:gd name="connsiteX1177" fmla="*/ 1045119 w 1465746"/>
              <a:gd name="connsiteY1177" fmla="*/ 605592 h 1104727"/>
              <a:gd name="connsiteX1178" fmla="*/ 1046963 w 1465746"/>
              <a:gd name="connsiteY1178" fmla="*/ 606037 h 1104727"/>
              <a:gd name="connsiteX1179" fmla="*/ 1047982 w 1465746"/>
              <a:gd name="connsiteY1179" fmla="*/ 606478 h 1104727"/>
              <a:gd name="connsiteX1180" fmla="*/ 1048994 w 1465746"/>
              <a:gd name="connsiteY1180" fmla="*/ 606570 h 1104727"/>
              <a:gd name="connsiteX1181" fmla="*/ 1050178 w 1465746"/>
              <a:gd name="connsiteY1181" fmla="*/ 605693 h 1104727"/>
              <a:gd name="connsiteX1182" fmla="*/ 1050801 w 1465746"/>
              <a:gd name="connsiteY1182" fmla="*/ 604112 h 1104727"/>
              <a:gd name="connsiteX1183" fmla="*/ 1051594 w 1465746"/>
              <a:gd name="connsiteY1183" fmla="*/ 601476 h 1104727"/>
              <a:gd name="connsiteX1184" fmla="*/ 1052040 w 1465746"/>
              <a:gd name="connsiteY1184" fmla="*/ 600423 h 1104727"/>
              <a:gd name="connsiteX1185" fmla="*/ 1052753 w 1465746"/>
              <a:gd name="connsiteY1185" fmla="*/ 598667 h 1104727"/>
              <a:gd name="connsiteX1186" fmla="*/ 1054836 w 1465746"/>
              <a:gd name="connsiteY1186" fmla="*/ 596299 h 1104727"/>
              <a:gd name="connsiteX1187" fmla="*/ 1057384 w 1465746"/>
              <a:gd name="connsiteY1187" fmla="*/ 594108 h 1104727"/>
              <a:gd name="connsiteX1188" fmla="*/ 1058556 w 1465746"/>
              <a:gd name="connsiteY1188" fmla="*/ 592352 h 1104727"/>
              <a:gd name="connsiteX1189" fmla="*/ 1060638 w 1465746"/>
              <a:gd name="connsiteY1189" fmla="*/ 589896 h 1104727"/>
              <a:gd name="connsiteX1190" fmla="*/ 1063460 w 1465746"/>
              <a:gd name="connsiteY1190" fmla="*/ 587619 h 1104727"/>
              <a:gd name="connsiteX1191" fmla="*/ 1064999 w 1465746"/>
              <a:gd name="connsiteY1191" fmla="*/ 585776 h 1104727"/>
              <a:gd name="connsiteX1192" fmla="*/ 1067556 w 1465746"/>
              <a:gd name="connsiteY1192" fmla="*/ 584464 h 1104727"/>
              <a:gd name="connsiteX1193" fmla="*/ 1069647 w 1465746"/>
              <a:gd name="connsiteY1193" fmla="*/ 582536 h 1104727"/>
              <a:gd name="connsiteX1194" fmla="*/ 1071193 w 1465746"/>
              <a:gd name="connsiteY1194" fmla="*/ 581222 h 1104727"/>
              <a:gd name="connsiteX1195" fmla="*/ 1072376 w 1465746"/>
              <a:gd name="connsiteY1195" fmla="*/ 580346 h 1104727"/>
              <a:gd name="connsiteX1196" fmla="*/ 1074746 w 1465746"/>
              <a:gd name="connsiteY1196" fmla="*/ 578594 h 1104727"/>
              <a:gd name="connsiteX1197" fmla="*/ 1076569 w 1465746"/>
              <a:gd name="connsiteY1197" fmla="*/ 577368 h 1104727"/>
              <a:gd name="connsiteX1198" fmla="*/ 1079038 w 1465746"/>
              <a:gd name="connsiteY1198" fmla="*/ 576320 h 1104727"/>
              <a:gd name="connsiteX1199" fmla="*/ 1081139 w 1465746"/>
              <a:gd name="connsiteY1199" fmla="*/ 575182 h 1104727"/>
              <a:gd name="connsiteX1200" fmla="*/ 1082697 w 1465746"/>
              <a:gd name="connsiteY1200" fmla="*/ 574835 h 1104727"/>
              <a:gd name="connsiteX1201" fmla="*/ 1084890 w 1465746"/>
              <a:gd name="connsiteY1201" fmla="*/ 573785 h 1104727"/>
              <a:gd name="connsiteX1202" fmla="*/ 1087817 w 1465746"/>
              <a:gd name="connsiteY1202" fmla="*/ 572474 h 1104727"/>
              <a:gd name="connsiteX1203" fmla="*/ 1089185 w 1465746"/>
              <a:gd name="connsiteY1203" fmla="*/ 571687 h 1104727"/>
              <a:gd name="connsiteX1204" fmla="*/ 1090924 w 1465746"/>
              <a:gd name="connsiteY1204" fmla="*/ 570988 h 1104727"/>
              <a:gd name="connsiteX1205" fmla="*/ 1093126 w 1465746"/>
              <a:gd name="connsiteY1205" fmla="*/ 570554 h 1104727"/>
              <a:gd name="connsiteX1206" fmla="*/ 1094866 w 1465746"/>
              <a:gd name="connsiteY1206" fmla="*/ 570031 h 1104727"/>
              <a:gd name="connsiteX1207" fmla="*/ 1096692 w 1465746"/>
              <a:gd name="connsiteY1207" fmla="*/ 569070 h 1104727"/>
              <a:gd name="connsiteX1208" fmla="*/ 1098517 w 1465746"/>
              <a:gd name="connsiteY1208" fmla="*/ 567932 h 1104727"/>
              <a:gd name="connsiteX1209" fmla="*/ 1099688 w 1465746"/>
              <a:gd name="connsiteY1209" fmla="*/ 566089 h 1104727"/>
              <a:gd name="connsiteX1210" fmla="*/ 1100955 w 1465746"/>
              <a:gd name="connsiteY1210" fmla="*/ 564421 h 1104727"/>
              <a:gd name="connsiteX1211" fmla="*/ 1101766 w 1465746"/>
              <a:gd name="connsiteY1211" fmla="*/ 563193 h 1104727"/>
              <a:gd name="connsiteX1212" fmla="*/ 1103042 w 1465746"/>
              <a:gd name="connsiteY1212" fmla="*/ 562230 h 1104727"/>
              <a:gd name="connsiteX1213" fmla="*/ 1104041 w 1465746"/>
              <a:gd name="connsiteY1213" fmla="*/ 561354 h 1104727"/>
              <a:gd name="connsiteX1214" fmla="*/ 1105411 w 1465746"/>
              <a:gd name="connsiteY1214" fmla="*/ 560654 h 1104727"/>
              <a:gd name="connsiteX1215" fmla="*/ 1107510 w 1465746"/>
              <a:gd name="connsiteY1215" fmla="*/ 559427 h 1104727"/>
              <a:gd name="connsiteX1216" fmla="*/ 1109613 w 1465746"/>
              <a:gd name="connsiteY1216" fmla="*/ 558466 h 1104727"/>
              <a:gd name="connsiteX1217" fmla="*/ 1112532 w 1465746"/>
              <a:gd name="connsiteY1217" fmla="*/ 556628 h 1104727"/>
              <a:gd name="connsiteX1218" fmla="*/ 1113434 w 1465746"/>
              <a:gd name="connsiteY1218" fmla="*/ 555312 h 1104727"/>
              <a:gd name="connsiteX1219" fmla="*/ 1115625 w 1465746"/>
              <a:gd name="connsiteY1219" fmla="*/ 554087 h 1104727"/>
              <a:gd name="connsiteX1220" fmla="*/ 1117362 w 1465746"/>
              <a:gd name="connsiteY1220" fmla="*/ 553212 h 1104727"/>
              <a:gd name="connsiteX1221" fmla="*/ 1119463 w 1465746"/>
              <a:gd name="connsiteY1221" fmla="*/ 552162 h 1104727"/>
              <a:gd name="connsiteX1222" fmla="*/ 1120922 w 1465746"/>
              <a:gd name="connsiteY1222" fmla="*/ 551199 h 1104727"/>
              <a:gd name="connsiteX1223" fmla="*/ 1122840 w 1465746"/>
              <a:gd name="connsiteY1223" fmla="*/ 550150 h 1104727"/>
              <a:gd name="connsiteX1224" fmla="*/ 1125959 w 1465746"/>
              <a:gd name="connsiteY1224" fmla="*/ 549631 h 1104727"/>
              <a:gd name="connsiteX1225" fmla="*/ 1128258 w 1465746"/>
              <a:gd name="connsiteY1225" fmla="*/ 549550 h 1104727"/>
              <a:gd name="connsiteX1226" fmla="*/ 1130834 w 1465746"/>
              <a:gd name="connsiteY1226" fmla="*/ 549556 h 1104727"/>
              <a:gd name="connsiteX1227" fmla="*/ 1134792 w 1465746"/>
              <a:gd name="connsiteY1227" fmla="*/ 549917 h 1104727"/>
              <a:gd name="connsiteX1228" fmla="*/ 1138486 w 1465746"/>
              <a:gd name="connsiteY1228" fmla="*/ 550984 h 1104727"/>
              <a:gd name="connsiteX1229" fmla="*/ 1141075 w 1465746"/>
              <a:gd name="connsiteY1229" fmla="*/ 551956 h 1104727"/>
              <a:gd name="connsiteX1230" fmla="*/ 1143568 w 1465746"/>
              <a:gd name="connsiteY1230" fmla="*/ 552754 h 1104727"/>
              <a:gd name="connsiteX1231" fmla="*/ 1145324 w 1465746"/>
              <a:gd name="connsiteY1231" fmla="*/ 553374 h 1104727"/>
              <a:gd name="connsiteX1232" fmla="*/ 1147908 w 1465746"/>
              <a:gd name="connsiteY1232" fmla="*/ 554085 h 1104727"/>
              <a:gd name="connsiteX1233" fmla="*/ 1149844 w 1465746"/>
              <a:gd name="connsiteY1233" fmla="*/ 554354 h 1104727"/>
              <a:gd name="connsiteX1234" fmla="*/ 1151963 w 1465746"/>
              <a:gd name="connsiteY1234" fmla="*/ 554623 h 1104727"/>
              <a:gd name="connsiteX1235" fmla="*/ 1153536 w 1465746"/>
              <a:gd name="connsiteY1235" fmla="*/ 555331 h 1104727"/>
              <a:gd name="connsiteX1236" fmla="*/ 1154468 w 1465746"/>
              <a:gd name="connsiteY1236" fmla="*/ 555964 h 1104727"/>
              <a:gd name="connsiteX1237" fmla="*/ 1154834 w 1465746"/>
              <a:gd name="connsiteY1237" fmla="*/ 556213 h 1104727"/>
              <a:gd name="connsiteX1238" fmla="*/ 1155382 w 1465746"/>
              <a:gd name="connsiteY1238" fmla="*/ 555863 h 1104727"/>
              <a:gd name="connsiteX1239" fmla="*/ 1155377 w 1465746"/>
              <a:gd name="connsiteY1239" fmla="*/ 555554 h 1104727"/>
              <a:gd name="connsiteX1240" fmla="*/ 1155367 w 1465746"/>
              <a:gd name="connsiteY1240" fmla="*/ 554720 h 1104727"/>
              <a:gd name="connsiteX1241" fmla="*/ 1155168 w 1465746"/>
              <a:gd name="connsiteY1241" fmla="*/ 553577 h 1104727"/>
              <a:gd name="connsiteX1242" fmla="*/ 1155151 w 1465746"/>
              <a:gd name="connsiteY1242" fmla="*/ 552346 h 1104727"/>
              <a:gd name="connsiteX1243" fmla="*/ 1154864 w 1465746"/>
              <a:gd name="connsiteY1243" fmla="*/ 551466 h 1104727"/>
              <a:gd name="connsiteX1244" fmla="*/ 1154478 w 1465746"/>
              <a:gd name="connsiteY1244" fmla="*/ 550146 h 1104727"/>
              <a:gd name="connsiteX1245" fmla="*/ 1154178 w 1465746"/>
              <a:gd name="connsiteY1245" fmla="*/ 548299 h 1104727"/>
              <a:gd name="connsiteX1246" fmla="*/ 1154244 w 1465746"/>
              <a:gd name="connsiteY1246" fmla="*/ 546278 h 1104727"/>
              <a:gd name="connsiteX1247" fmla="*/ 1154589 w 1465746"/>
              <a:gd name="connsiteY1247" fmla="*/ 544608 h 1104727"/>
              <a:gd name="connsiteX1248" fmla="*/ 1155957 w 1465746"/>
              <a:gd name="connsiteY1248" fmla="*/ 543820 h 1104727"/>
              <a:gd name="connsiteX1249" fmla="*/ 1156239 w 1465746"/>
              <a:gd name="connsiteY1249" fmla="*/ 543831 h 1104727"/>
              <a:gd name="connsiteX1250" fmla="*/ 1158260 w 1465746"/>
              <a:gd name="connsiteY1250" fmla="*/ 543915 h 1104727"/>
              <a:gd name="connsiteX1251" fmla="*/ 1160103 w 1465746"/>
              <a:gd name="connsiteY1251" fmla="*/ 544271 h 1104727"/>
              <a:gd name="connsiteX1252" fmla="*/ 1162778 w 1465746"/>
              <a:gd name="connsiteY1252" fmla="*/ 544806 h 1104727"/>
              <a:gd name="connsiteX1253" fmla="*/ 1165543 w 1465746"/>
              <a:gd name="connsiteY1253" fmla="*/ 545252 h 1104727"/>
              <a:gd name="connsiteX1254" fmla="*/ 1168216 w 1465746"/>
              <a:gd name="connsiteY1254" fmla="*/ 545699 h 1104727"/>
              <a:gd name="connsiteX1255" fmla="*/ 1169601 w 1465746"/>
              <a:gd name="connsiteY1255" fmla="*/ 546142 h 1104727"/>
              <a:gd name="connsiteX1256" fmla="*/ 1172366 w 1465746"/>
              <a:gd name="connsiteY1256" fmla="*/ 546502 h 1104727"/>
              <a:gd name="connsiteX1257" fmla="*/ 1173841 w 1465746"/>
              <a:gd name="connsiteY1257" fmla="*/ 546856 h 1104727"/>
              <a:gd name="connsiteX1258" fmla="*/ 1174945 w 1465746"/>
              <a:gd name="connsiteY1258" fmla="*/ 546771 h 1104727"/>
              <a:gd name="connsiteX1259" fmla="*/ 1175760 w 1465746"/>
              <a:gd name="connsiteY1259" fmla="*/ 545895 h 1104727"/>
              <a:gd name="connsiteX1260" fmla="*/ 1177034 w 1465746"/>
              <a:gd name="connsiteY1260" fmla="*/ 544844 h 1104727"/>
              <a:gd name="connsiteX1261" fmla="*/ 1178924 w 1465746"/>
              <a:gd name="connsiteY1261" fmla="*/ 544330 h 1104727"/>
              <a:gd name="connsiteX1262" fmla="*/ 1180525 w 1465746"/>
              <a:gd name="connsiteY1262" fmla="*/ 544589 h 1104727"/>
              <a:gd name="connsiteX1263" fmla="*/ 1181915 w 1465746"/>
              <a:gd name="connsiteY1263" fmla="*/ 545383 h 1104727"/>
              <a:gd name="connsiteX1264" fmla="*/ 1182079 w 1465746"/>
              <a:gd name="connsiteY1264" fmla="*/ 545539 h 1104727"/>
              <a:gd name="connsiteX1265" fmla="*/ 1183127 w 1465746"/>
              <a:gd name="connsiteY1265" fmla="*/ 546531 h 1104727"/>
              <a:gd name="connsiteX1266" fmla="*/ 1183876 w 1465746"/>
              <a:gd name="connsiteY1266" fmla="*/ 547499 h 1104727"/>
              <a:gd name="connsiteX1267" fmla="*/ 1185076 w 1465746"/>
              <a:gd name="connsiteY1267" fmla="*/ 547942 h 1104727"/>
              <a:gd name="connsiteX1268" fmla="*/ 1185815 w 1465746"/>
              <a:gd name="connsiteY1268" fmla="*/ 548120 h 1104727"/>
              <a:gd name="connsiteX1269" fmla="*/ 1187461 w 1465746"/>
              <a:gd name="connsiteY1269" fmla="*/ 547421 h 1104727"/>
              <a:gd name="connsiteX1270" fmla="*/ 1188837 w 1465746"/>
              <a:gd name="connsiteY1270" fmla="*/ 547161 h 1104727"/>
              <a:gd name="connsiteX1271" fmla="*/ 1190217 w 1465746"/>
              <a:gd name="connsiteY1271" fmla="*/ 547164 h 1104727"/>
              <a:gd name="connsiteX1272" fmla="*/ 1192337 w 1465746"/>
              <a:gd name="connsiteY1272" fmla="*/ 547610 h 1104727"/>
              <a:gd name="connsiteX1273" fmla="*/ 1193263 w 1465746"/>
              <a:gd name="connsiteY1273" fmla="*/ 548052 h 1104727"/>
              <a:gd name="connsiteX1274" fmla="*/ 1194192 w 1465746"/>
              <a:gd name="connsiteY1274" fmla="*/ 548670 h 1104727"/>
              <a:gd name="connsiteX1275" fmla="*/ 1195305 w 1465746"/>
              <a:gd name="connsiteY1275" fmla="*/ 549376 h 1104727"/>
              <a:gd name="connsiteX1276" fmla="*/ 1196598 w 1465746"/>
              <a:gd name="connsiteY1276" fmla="*/ 549819 h 1104727"/>
              <a:gd name="connsiteX1277" fmla="*/ 1197609 w 1465746"/>
              <a:gd name="connsiteY1277" fmla="*/ 549821 h 1104727"/>
              <a:gd name="connsiteX1278" fmla="*/ 1198798 w 1465746"/>
              <a:gd name="connsiteY1278" fmla="*/ 549209 h 1104727"/>
              <a:gd name="connsiteX1279" fmla="*/ 1200165 w 1465746"/>
              <a:gd name="connsiteY1279" fmla="*/ 548335 h 1104727"/>
              <a:gd name="connsiteX1280" fmla="*/ 1201067 w 1465746"/>
              <a:gd name="connsiteY1280" fmla="*/ 547017 h 1104727"/>
              <a:gd name="connsiteX1281" fmla="*/ 1203085 w 1465746"/>
              <a:gd name="connsiteY1281" fmla="*/ 546583 h 1104727"/>
              <a:gd name="connsiteX1282" fmla="*/ 1205114 w 1465746"/>
              <a:gd name="connsiteY1282" fmla="*/ 547028 h 1104727"/>
              <a:gd name="connsiteX1283" fmla="*/ 1206825 w 1465746"/>
              <a:gd name="connsiteY1283" fmla="*/ 548732 h 1104727"/>
              <a:gd name="connsiteX1284" fmla="*/ 1208435 w 1465746"/>
              <a:gd name="connsiteY1284" fmla="*/ 549744 h 1104727"/>
              <a:gd name="connsiteX1285" fmla="*/ 1208759 w 1465746"/>
              <a:gd name="connsiteY1285" fmla="*/ 550204 h 1104727"/>
              <a:gd name="connsiteX1286" fmla="*/ 1211256 w 1465746"/>
              <a:gd name="connsiteY1286" fmla="*/ 553745 h 1104727"/>
              <a:gd name="connsiteX1287" fmla="*/ 1212418 w 1465746"/>
              <a:gd name="connsiteY1287" fmla="*/ 554852 h 1104727"/>
              <a:gd name="connsiteX1288" fmla="*/ 1213105 w 1465746"/>
              <a:gd name="connsiteY1288" fmla="*/ 555503 h 1104727"/>
              <a:gd name="connsiteX1289" fmla="*/ 1213489 w 1465746"/>
              <a:gd name="connsiteY1289" fmla="*/ 555717 h 1104727"/>
              <a:gd name="connsiteX1290" fmla="*/ 1215033 w 1465746"/>
              <a:gd name="connsiteY1290" fmla="*/ 556576 h 1104727"/>
              <a:gd name="connsiteX1291" fmla="*/ 1215957 w 1465746"/>
              <a:gd name="connsiteY1291" fmla="*/ 557089 h 1104727"/>
              <a:gd name="connsiteX1292" fmla="*/ 1218208 w 1465746"/>
              <a:gd name="connsiteY1292" fmla="*/ 556746 h 1104727"/>
              <a:gd name="connsiteX1293" fmla="*/ 1221264 w 1465746"/>
              <a:gd name="connsiteY1293" fmla="*/ 558060 h 1104727"/>
              <a:gd name="connsiteX1294" fmla="*/ 1224047 w 1465746"/>
              <a:gd name="connsiteY1294" fmla="*/ 559915 h 1104727"/>
              <a:gd name="connsiteX1295" fmla="*/ 1225902 w 1465746"/>
              <a:gd name="connsiteY1295" fmla="*/ 560974 h 1104727"/>
              <a:gd name="connsiteX1296" fmla="*/ 1226925 w 1465746"/>
              <a:gd name="connsiteY1296" fmla="*/ 561944 h 1104727"/>
              <a:gd name="connsiteX1297" fmla="*/ 1228871 w 1465746"/>
              <a:gd name="connsiteY1297" fmla="*/ 563003 h 1104727"/>
              <a:gd name="connsiteX1298" fmla="*/ 1230630 w 1465746"/>
              <a:gd name="connsiteY1298" fmla="*/ 563888 h 1104727"/>
              <a:gd name="connsiteX1299" fmla="*/ 1232109 w 1465746"/>
              <a:gd name="connsiteY1299" fmla="*/ 564419 h 1104727"/>
              <a:gd name="connsiteX1300" fmla="*/ 1233683 w 1465746"/>
              <a:gd name="connsiteY1300" fmla="*/ 565214 h 1104727"/>
              <a:gd name="connsiteX1301" fmla="*/ 1235438 w 1465746"/>
              <a:gd name="connsiteY1301" fmla="*/ 565747 h 1104727"/>
              <a:gd name="connsiteX1302" fmla="*/ 1236724 w 1465746"/>
              <a:gd name="connsiteY1302" fmla="*/ 565662 h 1104727"/>
              <a:gd name="connsiteX1303" fmla="*/ 1238190 w 1465746"/>
              <a:gd name="connsiteY1303" fmla="*/ 565227 h 1104727"/>
              <a:gd name="connsiteX1304" fmla="*/ 1239282 w 1465746"/>
              <a:gd name="connsiteY1304" fmla="*/ 564351 h 1104727"/>
              <a:gd name="connsiteX1305" fmla="*/ 1240292 w 1465746"/>
              <a:gd name="connsiteY1305" fmla="*/ 564266 h 1104727"/>
              <a:gd name="connsiteX1306" fmla="*/ 1240838 w 1465746"/>
              <a:gd name="connsiteY1306" fmla="*/ 563827 h 1104727"/>
              <a:gd name="connsiteX1307" fmla="*/ 1240922 w 1465746"/>
              <a:gd name="connsiteY1307" fmla="*/ 563124 h 1104727"/>
              <a:gd name="connsiteX1308" fmla="*/ 1240724 w 1465746"/>
              <a:gd name="connsiteY1308" fmla="*/ 562156 h 1104727"/>
              <a:gd name="connsiteX1309" fmla="*/ 1238957 w 1465746"/>
              <a:gd name="connsiteY1309" fmla="*/ 560657 h 1104727"/>
              <a:gd name="connsiteX1310" fmla="*/ 1237838 w 1465746"/>
              <a:gd name="connsiteY1310" fmla="*/ 559422 h 1104727"/>
              <a:gd name="connsiteX1311" fmla="*/ 1236811 w 1465746"/>
              <a:gd name="connsiteY1311" fmla="*/ 558366 h 1104727"/>
              <a:gd name="connsiteX1312" fmla="*/ 1236066 w 1465746"/>
              <a:gd name="connsiteY1312" fmla="*/ 557573 h 1104727"/>
              <a:gd name="connsiteX1313" fmla="*/ 1234934 w 1465746"/>
              <a:gd name="connsiteY1313" fmla="*/ 555459 h 1104727"/>
              <a:gd name="connsiteX1314" fmla="*/ 1234733 w 1465746"/>
              <a:gd name="connsiteY1314" fmla="*/ 554228 h 1104727"/>
              <a:gd name="connsiteX1315" fmla="*/ 1234903 w 1465746"/>
              <a:gd name="connsiteY1315" fmla="*/ 553173 h 1104727"/>
              <a:gd name="connsiteX1316" fmla="*/ 1234753 w 1465746"/>
              <a:gd name="connsiteY1316" fmla="*/ 552316 h 1104727"/>
              <a:gd name="connsiteX1317" fmla="*/ 1235433 w 1465746"/>
              <a:gd name="connsiteY1317" fmla="*/ 551505 h 1104727"/>
              <a:gd name="connsiteX1318" fmla="*/ 1235881 w 1465746"/>
              <a:gd name="connsiteY1318" fmla="*/ 550627 h 1104727"/>
              <a:gd name="connsiteX1319" fmla="*/ 1236419 w 1465746"/>
              <a:gd name="connsiteY1319" fmla="*/ 549486 h 1104727"/>
              <a:gd name="connsiteX1320" fmla="*/ 1236677 w 1465746"/>
              <a:gd name="connsiteY1320" fmla="*/ 548168 h 1104727"/>
              <a:gd name="connsiteX1321" fmla="*/ 1237220 w 1465746"/>
              <a:gd name="connsiteY1321" fmla="*/ 547465 h 1104727"/>
              <a:gd name="connsiteX1322" fmla="*/ 1237390 w 1465746"/>
              <a:gd name="connsiteY1322" fmla="*/ 546498 h 1104727"/>
              <a:gd name="connsiteX1323" fmla="*/ 1237462 w 1465746"/>
              <a:gd name="connsiteY1323" fmla="*/ 545128 h 1104727"/>
              <a:gd name="connsiteX1324" fmla="*/ 1236994 w 1465746"/>
              <a:gd name="connsiteY1324" fmla="*/ 544299 h 1104727"/>
              <a:gd name="connsiteX1325" fmla="*/ 1235228 w 1465746"/>
              <a:gd name="connsiteY1325" fmla="*/ 542976 h 1104727"/>
              <a:gd name="connsiteX1326" fmla="*/ 1233928 w 1465746"/>
              <a:gd name="connsiteY1326" fmla="*/ 542007 h 1104727"/>
              <a:gd name="connsiteX1327" fmla="*/ 1232347 w 1465746"/>
              <a:gd name="connsiteY1327" fmla="*/ 540684 h 1104727"/>
              <a:gd name="connsiteX1328" fmla="*/ 1229922 w 1465746"/>
              <a:gd name="connsiteY1328" fmla="*/ 538127 h 1104727"/>
              <a:gd name="connsiteX1329" fmla="*/ 1228152 w 1465746"/>
              <a:gd name="connsiteY1329" fmla="*/ 536364 h 1104727"/>
              <a:gd name="connsiteX1330" fmla="*/ 1226101 w 1465746"/>
              <a:gd name="connsiteY1330" fmla="*/ 534336 h 1104727"/>
              <a:gd name="connsiteX1331" fmla="*/ 1224515 w 1465746"/>
              <a:gd name="connsiteY1331" fmla="*/ 532662 h 1104727"/>
              <a:gd name="connsiteX1332" fmla="*/ 1223671 w 1465746"/>
              <a:gd name="connsiteY1332" fmla="*/ 531429 h 1104727"/>
              <a:gd name="connsiteX1333" fmla="*/ 1223099 w 1465746"/>
              <a:gd name="connsiteY1333" fmla="*/ 529845 h 1104727"/>
              <a:gd name="connsiteX1334" fmla="*/ 1222801 w 1465746"/>
              <a:gd name="connsiteY1334" fmla="*/ 528262 h 1104727"/>
              <a:gd name="connsiteX1335" fmla="*/ 1222682 w 1465746"/>
              <a:gd name="connsiteY1335" fmla="*/ 526153 h 1104727"/>
              <a:gd name="connsiteX1336" fmla="*/ 1222664 w 1465746"/>
              <a:gd name="connsiteY1336" fmla="*/ 524833 h 1104727"/>
              <a:gd name="connsiteX1337" fmla="*/ 1221441 w 1465746"/>
              <a:gd name="connsiteY1337" fmla="*/ 522720 h 1104727"/>
              <a:gd name="connsiteX1338" fmla="*/ 1220874 w 1465746"/>
              <a:gd name="connsiteY1338" fmla="*/ 521576 h 1104727"/>
              <a:gd name="connsiteX1339" fmla="*/ 1219935 w 1465746"/>
              <a:gd name="connsiteY1339" fmla="*/ 520078 h 1104727"/>
              <a:gd name="connsiteX1340" fmla="*/ 1218812 w 1465746"/>
              <a:gd name="connsiteY1340" fmla="*/ 518668 h 1104727"/>
              <a:gd name="connsiteX1341" fmla="*/ 1217778 w 1465746"/>
              <a:gd name="connsiteY1341" fmla="*/ 516996 h 1104727"/>
              <a:gd name="connsiteX1342" fmla="*/ 1217482 w 1465746"/>
              <a:gd name="connsiteY1342" fmla="*/ 515501 h 1104727"/>
              <a:gd name="connsiteX1343" fmla="*/ 1217724 w 1465746"/>
              <a:gd name="connsiteY1343" fmla="*/ 512952 h 1104727"/>
              <a:gd name="connsiteX1344" fmla="*/ 1217615 w 1465746"/>
              <a:gd name="connsiteY1344" fmla="*/ 511633 h 1104727"/>
              <a:gd name="connsiteX1345" fmla="*/ 1217854 w 1465746"/>
              <a:gd name="connsiteY1345" fmla="*/ 510925 h 1104727"/>
              <a:gd name="connsiteX1346" fmla="*/ 1218323 w 1465746"/>
              <a:gd name="connsiteY1346" fmla="*/ 509525 h 1104727"/>
              <a:gd name="connsiteX1347" fmla="*/ 1218301 w 1465746"/>
              <a:gd name="connsiteY1347" fmla="*/ 507854 h 1104727"/>
              <a:gd name="connsiteX1348" fmla="*/ 1218573 w 1465746"/>
              <a:gd name="connsiteY1348" fmla="*/ 507504 h 1104727"/>
              <a:gd name="connsiteX1349" fmla="*/ 1218555 w 1465746"/>
              <a:gd name="connsiteY1349" fmla="*/ 506184 h 1104727"/>
              <a:gd name="connsiteX1350" fmla="*/ 1218539 w 1465746"/>
              <a:gd name="connsiteY1350" fmla="*/ 504955 h 1104727"/>
              <a:gd name="connsiteX1351" fmla="*/ 1219078 w 1465746"/>
              <a:gd name="connsiteY1351" fmla="*/ 503988 h 1104727"/>
              <a:gd name="connsiteX1352" fmla="*/ 1219523 w 1465746"/>
              <a:gd name="connsiteY1352" fmla="*/ 502847 h 1104727"/>
              <a:gd name="connsiteX1353" fmla="*/ 1220063 w 1465746"/>
              <a:gd name="connsiteY1353" fmla="*/ 501969 h 1104727"/>
              <a:gd name="connsiteX1354" fmla="*/ 1221155 w 1465746"/>
              <a:gd name="connsiteY1354" fmla="*/ 501093 h 1104727"/>
              <a:gd name="connsiteX1355" fmla="*/ 1221972 w 1465746"/>
              <a:gd name="connsiteY1355" fmla="*/ 500304 h 1104727"/>
              <a:gd name="connsiteX1356" fmla="*/ 1222891 w 1465746"/>
              <a:gd name="connsiteY1356" fmla="*/ 500218 h 1104727"/>
              <a:gd name="connsiteX1357" fmla="*/ 1224268 w 1465746"/>
              <a:gd name="connsiteY1357" fmla="*/ 500046 h 1104727"/>
              <a:gd name="connsiteX1358" fmla="*/ 1225372 w 1465746"/>
              <a:gd name="connsiteY1358" fmla="*/ 500049 h 1104727"/>
              <a:gd name="connsiteX1359" fmla="*/ 1226386 w 1465746"/>
              <a:gd name="connsiteY1359" fmla="*/ 500228 h 1104727"/>
              <a:gd name="connsiteX1360" fmla="*/ 1227597 w 1465746"/>
              <a:gd name="connsiteY1360" fmla="*/ 501374 h 1104727"/>
              <a:gd name="connsiteX1361" fmla="*/ 1228171 w 1465746"/>
              <a:gd name="connsiteY1361" fmla="*/ 503045 h 1104727"/>
              <a:gd name="connsiteX1362" fmla="*/ 1228742 w 1465746"/>
              <a:gd name="connsiteY1362" fmla="*/ 504454 h 1104727"/>
              <a:gd name="connsiteX1363" fmla="*/ 1228945 w 1465746"/>
              <a:gd name="connsiteY1363" fmla="*/ 505861 h 1104727"/>
              <a:gd name="connsiteX1364" fmla="*/ 1229415 w 1465746"/>
              <a:gd name="connsiteY1364" fmla="*/ 506742 h 1104727"/>
              <a:gd name="connsiteX1365" fmla="*/ 1231175 w 1465746"/>
              <a:gd name="connsiteY1365" fmla="*/ 507625 h 1104727"/>
              <a:gd name="connsiteX1366" fmla="*/ 1233657 w 1465746"/>
              <a:gd name="connsiteY1366" fmla="*/ 507631 h 1104727"/>
              <a:gd name="connsiteX1367" fmla="*/ 1237890 w 1465746"/>
              <a:gd name="connsiteY1367" fmla="*/ 507731 h 1104727"/>
              <a:gd name="connsiteX1368" fmla="*/ 1239458 w 1465746"/>
              <a:gd name="connsiteY1368" fmla="*/ 508086 h 1104727"/>
              <a:gd name="connsiteX1369" fmla="*/ 1241669 w 1465746"/>
              <a:gd name="connsiteY1369" fmla="*/ 508356 h 1104727"/>
              <a:gd name="connsiteX1370" fmla="*/ 1242864 w 1465746"/>
              <a:gd name="connsiteY1370" fmla="*/ 508359 h 1104727"/>
              <a:gd name="connsiteX1371" fmla="*/ 1243314 w 1465746"/>
              <a:gd name="connsiteY1371" fmla="*/ 507569 h 1104727"/>
              <a:gd name="connsiteX1372" fmla="*/ 1243904 w 1465746"/>
              <a:gd name="connsiteY1372" fmla="*/ 507043 h 1104727"/>
              <a:gd name="connsiteX1373" fmla="*/ 1244629 w 1465746"/>
              <a:gd name="connsiteY1373" fmla="*/ 506166 h 1104727"/>
              <a:gd name="connsiteX1374" fmla="*/ 1245039 w 1465746"/>
              <a:gd name="connsiteY1374" fmla="*/ 505861 h 1104727"/>
              <a:gd name="connsiteX1375" fmla="*/ 1246041 w 1465746"/>
              <a:gd name="connsiteY1375" fmla="*/ 505159 h 1104727"/>
              <a:gd name="connsiteX1376" fmla="*/ 1247003 w 1465746"/>
              <a:gd name="connsiteY1376" fmla="*/ 504767 h 1104727"/>
              <a:gd name="connsiteX1377" fmla="*/ 1247917 w 1465746"/>
              <a:gd name="connsiteY1377" fmla="*/ 504328 h 1104727"/>
              <a:gd name="connsiteX1378" fmla="*/ 1249663 w 1465746"/>
              <a:gd name="connsiteY1378" fmla="*/ 504289 h 1104727"/>
              <a:gd name="connsiteX1379" fmla="*/ 1250767 w 1465746"/>
              <a:gd name="connsiteY1379" fmla="*/ 504293 h 1104727"/>
              <a:gd name="connsiteX1380" fmla="*/ 1252051 w 1465746"/>
              <a:gd name="connsiteY1380" fmla="*/ 504033 h 1104727"/>
              <a:gd name="connsiteX1381" fmla="*/ 1253702 w 1465746"/>
              <a:gd name="connsiteY1381" fmla="*/ 503684 h 1104727"/>
              <a:gd name="connsiteX1382" fmla="*/ 1254659 w 1465746"/>
              <a:gd name="connsiteY1382" fmla="*/ 503029 h 1104727"/>
              <a:gd name="connsiteX1383" fmla="*/ 1254883 w 1465746"/>
              <a:gd name="connsiteY1383" fmla="*/ 502589 h 1104727"/>
              <a:gd name="connsiteX1384" fmla="*/ 1255380 w 1465746"/>
              <a:gd name="connsiteY1384" fmla="*/ 501843 h 1104727"/>
              <a:gd name="connsiteX1385" fmla="*/ 1256147 w 1465746"/>
              <a:gd name="connsiteY1385" fmla="*/ 500790 h 1104727"/>
              <a:gd name="connsiteX1386" fmla="*/ 1256825 w 1465746"/>
              <a:gd name="connsiteY1386" fmla="*/ 499870 h 1104727"/>
              <a:gd name="connsiteX1387" fmla="*/ 1257777 w 1465746"/>
              <a:gd name="connsiteY1387" fmla="*/ 498816 h 1104727"/>
              <a:gd name="connsiteX1388" fmla="*/ 1258866 w 1465746"/>
              <a:gd name="connsiteY1388" fmla="*/ 497721 h 1104727"/>
              <a:gd name="connsiteX1389" fmla="*/ 1259729 w 1465746"/>
              <a:gd name="connsiteY1389" fmla="*/ 496931 h 1104727"/>
              <a:gd name="connsiteX1390" fmla="*/ 1260553 w 1465746"/>
              <a:gd name="connsiteY1390" fmla="*/ 496670 h 1104727"/>
              <a:gd name="connsiteX1391" fmla="*/ 1261701 w 1465746"/>
              <a:gd name="connsiteY1391" fmla="*/ 496498 h 1104727"/>
              <a:gd name="connsiteX1392" fmla="*/ 1262481 w 1465746"/>
              <a:gd name="connsiteY1392" fmla="*/ 496455 h 1104727"/>
              <a:gd name="connsiteX1393" fmla="*/ 1263769 w 1465746"/>
              <a:gd name="connsiteY1393" fmla="*/ 496414 h 1104727"/>
              <a:gd name="connsiteX1394" fmla="*/ 1265241 w 1465746"/>
              <a:gd name="connsiteY1394" fmla="*/ 496463 h 1104727"/>
              <a:gd name="connsiteX1395" fmla="*/ 1267270 w 1465746"/>
              <a:gd name="connsiteY1395" fmla="*/ 496908 h 1104727"/>
              <a:gd name="connsiteX1396" fmla="*/ 1268655 w 1465746"/>
              <a:gd name="connsiteY1396" fmla="*/ 497351 h 1104727"/>
              <a:gd name="connsiteX1397" fmla="*/ 1270133 w 1465746"/>
              <a:gd name="connsiteY1397" fmla="*/ 497795 h 1104727"/>
              <a:gd name="connsiteX1398" fmla="*/ 1271703 w 1465746"/>
              <a:gd name="connsiteY1398" fmla="*/ 498238 h 1104727"/>
              <a:gd name="connsiteX1399" fmla="*/ 1272807 w 1465746"/>
              <a:gd name="connsiteY1399" fmla="*/ 498329 h 1104727"/>
              <a:gd name="connsiteX1400" fmla="*/ 1274926 w 1465746"/>
              <a:gd name="connsiteY1400" fmla="*/ 498511 h 1104727"/>
              <a:gd name="connsiteX1401" fmla="*/ 1276208 w 1465746"/>
              <a:gd name="connsiteY1401" fmla="*/ 498162 h 1104727"/>
              <a:gd name="connsiteX1402" fmla="*/ 1277215 w 1465746"/>
              <a:gd name="connsiteY1402" fmla="*/ 497814 h 1104727"/>
              <a:gd name="connsiteX1403" fmla="*/ 1278955 w 1465746"/>
              <a:gd name="connsiteY1403" fmla="*/ 497203 h 1104727"/>
              <a:gd name="connsiteX1404" fmla="*/ 1280324 w 1465746"/>
              <a:gd name="connsiteY1404" fmla="*/ 496414 h 1104727"/>
              <a:gd name="connsiteX1405" fmla="*/ 1281880 w 1465746"/>
              <a:gd name="connsiteY1405" fmla="*/ 495805 h 1104727"/>
              <a:gd name="connsiteX1406" fmla="*/ 1282881 w 1465746"/>
              <a:gd name="connsiteY1406" fmla="*/ 495015 h 1104727"/>
              <a:gd name="connsiteX1407" fmla="*/ 1284348 w 1465746"/>
              <a:gd name="connsiteY1407" fmla="*/ 494580 h 1104727"/>
              <a:gd name="connsiteX1408" fmla="*/ 1285633 w 1465746"/>
              <a:gd name="connsiteY1408" fmla="*/ 494407 h 1104727"/>
              <a:gd name="connsiteX1409" fmla="*/ 1287652 w 1465746"/>
              <a:gd name="connsiteY1409" fmla="*/ 494148 h 1104727"/>
              <a:gd name="connsiteX1410" fmla="*/ 1289307 w 1465746"/>
              <a:gd name="connsiteY1410" fmla="*/ 494065 h 1104727"/>
              <a:gd name="connsiteX1411" fmla="*/ 1291423 w 1465746"/>
              <a:gd name="connsiteY1411" fmla="*/ 494071 h 1104727"/>
              <a:gd name="connsiteX1412" fmla="*/ 1292988 w 1465746"/>
              <a:gd name="connsiteY1412" fmla="*/ 494251 h 1104727"/>
              <a:gd name="connsiteX1413" fmla="*/ 1293905 w 1465746"/>
              <a:gd name="connsiteY1413" fmla="*/ 493990 h 1104727"/>
              <a:gd name="connsiteX1414" fmla="*/ 1294995 w 1465746"/>
              <a:gd name="connsiteY1414" fmla="*/ 493113 h 1104727"/>
              <a:gd name="connsiteX1415" fmla="*/ 1296371 w 1465746"/>
              <a:gd name="connsiteY1415" fmla="*/ 492765 h 1104727"/>
              <a:gd name="connsiteX1416" fmla="*/ 1299131 w 1465746"/>
              <a:gd name="connsiteY1416" fmla="*/ 492773 h 1104727"/>
              <a:gd name="connsiteX1417" fmla="*/ 1300879 w 1465746"/>
              <a:gd name="connsiteY1417" fmla="*/ 492778 h 1104727"/>
              <a:gd name="connsiteX1418" fmla="*/ 1302074 w 1465746"/>
              <a:gd name="connsiteY1418" fmla="*/ 492781 h 1104727"/>
              <a:gd name="connsiteX1419" fmla="*/ 1303083 w 1465746"/>
              <a:gd name="connsiteY1419" fmla="*/ 492608 h 1104727"/>
              <a:gd name="connsiteX1420" fmla="*/ 1304538 w 1465746"/>
              <a:gd name="connsiteY1420" fmla="*/ 491380 h 1104727"/>
              <a:gd name="connsiteX1421" fmla="*/ 1305635 w 1465746"/>
              <a:gd name="connsiteY1421" fmla="*/ 490768 h 1104727"/>
              <a:gd name="connsiteX1422" fmla="*/ 1307283 w 1465746"/>
              <a:gd name="connsiteY1422" fmla="*/ 490245 h 1104727"/>
              <a:gd name="connsiteX1423" fmla="*/ 1309306 w 1465746"/>
              <a:gd name="connsiteY1423" fmla="*/ 490163 h 1104727"/>
              <a:gd name="connsiteX1424" fmla="*/ 1311054 w 1465746"/>
              <a:gd name="connsiteY1424" fmla="*/ 490255 h 1104727"/>
              <a:gd name="connsiteX1425" fmla="*/ 1312621 w 1465746"/>
              <a:gd name="connsiteY1425" fmla="*/ 490435 h 1104727"/>
              <a:gd name="connsiteX1426" fmla="*/ 1313912 w 1465746"/>
              <a:gd name="connsiteY1426" fmla="*/ 490790 h 1104727"/>
              <a:gd name="connsiteX1427" fmla="*/ 1315301 w 1465746"/>
              <a:gd name="connsiteY1427" fmla="*/ 491409 h 1104727"/>
              <a:gd name="connsiteX1428" fmla="*/ 1317053 w 1465746"/>
              <a:gd name="connsiteY1428" fmla="*/ 491854 h 1104727"/>
              <a:gd name="connsiteX1429" fmla="*/ 1318718 w 1465746"/>
              <a:gd name="connsiteY1429" fmla="*/ 492474 h 1104727"/>
              <a:gd name="connsiteX1430" fmla="*/ 1320196 w 1465746"/>
              <a:gd name="connsiteY1430" fmla="*/ 493005 h 1104727"/>
              <a:gd name="connsiteX1431" fmla="*/ 1321516 w 1465746"/>
              <a:gd name="connsiteY1431" fmla="*/ 492827 h 1104727"/>
              <a:gd name="connsiteX1432" fmla="*/ 1322124 w 1465746"/>
              <a:gd name="connsiteY1432" fmla="*/ 492747 h 1104727"/>
              <a:gd name="connsiteX1433" fmla="*/ 1324976 w 1465746"/>
              <a:gd name="connsiteY1433" fmla="*/ 492753 h 1104727"/>
              <a:gd name="connsiteX1434" fmla="*/ 1326354 w 1465746"/>
              <a:gd name="connsiteY1434" fmla="*/ 492670 h 1104727"/>
              <a:gd name="connsiteX1435" fmla="*/ 1327734 w 1465746"/>
              <a:gd name="connsiteY1435" fmla="*/ 492762 h 1104727"/>
              <a:gd name="connsiteX1436" fmla="*/ 1330679 w 1465746"/>
              <a:gd name="connsiteY1436" fmla="*/ 492856 h 1104727"/>
              <a:gd name="connsiteX1437" fmla="*/ 1333714 w 1465746"/>
              <a:gd name="connsiteY1437" fmla="*/ 492865 h 1104727"/>
              <a:gd name="connsiteX1438" fmla="*/ 1336842 w 1465746"/>
              <a:gd name="connsiteY1438" fmla="*/ 492873 h 1104727"/>
              <a:gd name="connsiteX1439" fmla="*/ 1340060 w 1465746"/>
              <a:gd name="connsiteY1439" fmla="*/ 492794 h 1104727"/>
              <a:gd name="connsiteX1440" fmla="*/ 1343000 w 1465746"/>
              <a:gd name="connsiteY1440" fmla="*/ 492538 h 1104727"/>
              <a:gd name="connsiteX1441" fmla="*/ 1345297 w 1465746"/>
              <a:gd name="connsiteY1441" fmla="*/ 492456 h 1104727"/>
              <a:gd name="connsiteX1442" fmla="*/ 1348055 w 1465746"/>
              <a:gd name="connsiteY1442" fmla="*/ 492376 h 1104727"/>
              <a:gd name="connsiteX1443" fmla="*/ 1349435 w 1465746"/>
              <a:gd name="connsiteY1443" fmla="*/ 492379 h 1104727"/>
              <a:gd name="connsiteX1444" fmla="*/ 1351002 w 1465746"/>
              <a:gd name="connsiteY1444" fmla="*/ 492647 h 1104727"/>
              <a:gd name="connsiteX1445" fmla="*/ 1353026 w 1465746"/>
              <a:gd name="connsiteY1445" fmla="*/ 492652 h 1104727"/>
              <a:gd name="connsiteX1446" fmla="*/ 1354220 w 1465746"/>
              <a:gd name="connsiteY1446" fmla="*/ 492480 h 1104727"/>
              <a:gd name="connsiteX1447" fmla="*/ 1355312 w 1465746"/>
              <a:gd name="connsiteY1447" fmla="*/ 491604 h 1104727"/>
              <a:gd name="connsiteX1448" fmla="*/ 1355946 w 1465746"/>
              <a:gd name="connsiteY1448" fmla="*/ 490902 h 1104727"/>
              <a:gd name="connsiteX1449" fmla="*/ 1356022 w 1465746"/>
              <a:gd name="connsiteY1449" fmla="*/ 489671 h 1104727"/>
              <a:gd name="connsiteX1450" fmla="*/ 1356095 w 1465746"/>
              <a:gd name="connsiteY1450" fmla="*/ 488353 h 1104727"/>
              <a:gd name="connsiteX1451" fmla="*/ 1356620 w 1465746"/>
              <a:gd name="connsiteY1451" fmla="*/ 486244 h 1104727"/>
              <a:gd name="connsiteX1452" fmla="*/ 1356682 w 1465746"/>
              <a:gd name="connsiteY1452" fmla="*/ 484046 h 1104727"/>
              <a:gd name="connsiteX1453" fmla="*/ 1356651 w 1465746"/>
              <a:gd name="connsiteY1453" fmla="*/ 481674 h 1104727"/>
              <a:gd name="connsiteX1454" fmla="*/ 1356712 w 1465746"/>
              <a:gd name="connsiteY1454" fmla="*/ 479211 h 1104727"/>
              <a:gd name="connsiteX1455" fmla="*/ 1356692 w 1465746"/>
              <a:gd name="connsiteY1455" fmla="*/ 477805 h 1104727"/>
              <a:gd name="connsiteX1456" fmla="*/ 1356574 w 1465746"/>
              <a:gd name="connsiteY1456" fmla="*/ 475782 h 1104727"/>
              <a:gd name="connsiteX1457" fmla="*/ 1356466 w 1465746"/>
              <a:gd name="connsiteY1457" fmla="*/ 474640 h 1104727"/>
              <a:gd name="connsiteX1458" fmla="*/ 1355812 w 1465746"/>
              <a:gd name="connsiteY1458" fmla="*/ 473846 h 1104727"/>
              <a:gd name="connsiteX1459" fmla="*/ 1354969 w 1465746"/>
              <a:gd name="connsiteY1459" fmla="*/ 472614 h 1104727"/>
              <a:gd name="connsiteX1460" fmla="*/ 1353947 w 1465746"/>
              <a:gd name="connsiteY1460" fmla="*/ 471821 h 1104727"/>
              <a:gd name="connsiteX1461" fmla="*/ 1347113 w 1465746"/>
              <a:gd name="connsiteY1461" fmla="*/ 467581 h 1104727"/>
              <a:gd name="connsiteX1462" fmla="*/ 1348646 w 1465746"/>
              <a:gd name="connsiteY1462" fmla="*/ 466992 h 1104727"/>
              <a:gd name="connsiteX1463" fmla="*/ 1349440 w 1465746"/>
              <a:gd name="connsiteY1463" fmla="*/ 466686 h 1104727"/>
              <a:gd name="connsiteX1464" fmla="*/ 1351558 w 1465746"/>
              <a:gd name="connsiteY1464" fmla="*/ 467275 h 1104727"/>
              <a:gd name="connsiteX1465" fmla="*/ 1353343 w 1465746"/>
              <a:gd name="connsiteY1465" fmla="*/ 466150 h 1104727"/>
              <a:gd name="connsiteX1466" fmla="*/ 1353577 w 1465746"/>
              <a:gd name="connsiteY1466" fmla="*/ 466003 h 1104727"/>
              <a:gd name="connsiteX1467" fmla="*/ 1354664 w 1465746"/>
              <a:gd name="connsiteY1467" fmla="*/ 464409 h 1104727"/>
              <a:gd name="connsiteX1468" fmla="*/ 1357044 w 1465746"/>
              <a:gd name="connsiteY1468" fmla="*/ 464134 h 1104727"/>
              <a:gd name="connsiteX1469" fmla="*/ 1358692 w 1465746"/>
              <a:gd name="connsiteY1469" fmla="*/ 462670 h 1104727"/>
              <a:gd name="connsiteX1470" fmla="*/ 1360255 w 1465746"/>
              <a:gd name="connsiteY1470" fmla="*/ 462633 h 1104727"/>
              <a:gd name="connsiteX1471" fmla="*/ 1361915 w 1465746"/>
              <a:gd name="connsiteY1471" fmla="*/ 463457 h 1104727"/>
              <a:gd name="connsiteX1472" fmla="*/ 1362054 w 1465746"/>
              <a:gd name="connsiteY1472" fmla="*/ 463526 h 1104727"/>
              <a:gd name="connsiteX1473" fmla="*/ 1364120 w 1465746"/>
              <a:gd name="connsiteY1473" fmla="*/ 463370 h 1104727"/>
              <a:gd name="connsiteX1474" fmla="*/ 1364493 w 1465746"/>
              <a:gd name="connsiteY1474" fmla="*/ 463506 h 1104727"/>
              <a:gd name="connsiteX1475" fmla="*/ 1365363 w 1465746"/>
              <a:gd name="connsiteY1475" fmla="*/ 463823 h 1104727"/>
              <a:gd name="connsiteX1476" fmla="*/ 1367275 w 1465746"/>
              <a:gd name="connsiteY1476" fmla="*/ 465587 h 1104727"/>
              <a:gd name="connsiteX1477" fmla="*/ 1368130 w 1465746"/>
              <a:gd name="connsiteY1477" fmla="*/ 465705 h 1104727"/>
              <a:gd name="connsiteX1478" fmla="*/ 1369770 w 1465746"/>
              <a:gd name="connsiteY1478" fmla="*/ 465934 h 1104727"/>
              <a:gd name="connsiteX1479" fmla="*/ 1370635 w 1465746"/>
              <a:gd name="connsiteY1479" fmla="*/ 466629 h 1104727"/>
              <a:gd name="connsiteX1480" fmla="*/ 1371049 w 1465746"/>
              <a:gd name="connsiteY1480" fmla="*/ 468122 h 1104727"/>
              <a:gd name="connsiteX1481" fmla="*/ 1371062 w 1465746"/>
              <a:gd name="connsiteY1481" fmla="*/ 469065 h 1104727"/>
              <a:gd name="connsiteX1482" fmla="*/ 1371106 w 1465746"/>
              <a:gd name="connsiteY1482" fmla="*/ 472522 h 1104727"/>
              <a:gd name="connsiteX1483" fmla="*/ 1371910 w 1465746"/>
              <a:gd name="connsiteY1483" fmla="*/ 473091 h 1104727"/>
              <a:gd name="connsiteX1484" fmla="*/ 1372998 w 1465746"/>
              <a:gd name="connsiteY1484" fmla="*/ 473292 h 1104727"/>
              <a:gd name="connsiteX1485" fmla="*/ 1374466 w 1465746"/>
              <a:gd name="connsiteY1485" fmla="*/ 473564 h 1104727"/>
              <a:gd name="connsiteX1486" fmla="*/ 1376256 w 1465746"/>
              <a:gd name="connsiteY1486" fmla="*/ 475014 h 1104727"/>
              <a:gd name="connsiteX1487" fmla="*/ 1377674 w 1465746"/>
              <a:gd name="connsiteY1487" fmla="*/ 475205 h 1104727"/>
              <a:gd name="connsiteX1488" fmla="*/ 1378603 w 1465746"/>
              <a:gd name="connsiteY1488" fmla="*/ 474875 h 1104727"/>
              <a:gd name="connsiteX1489" fmla="*/ 1379608 w 1465746"/>
              <a:gd name="connsiteY1489" fmla="*/ 474519 h 1104727"/>
              <a:gd name="connsiteX1490" fmla="*/ 1380347 w 1465746"/>
              <a:gd name="connsiteY1490" fmla="*/ 473156 h 1104727"/>
              <a:gd name="connsiteX1491" fmla="*/ 1381037 w 1465746"/>
              <a:gd name="connsiteY1491" fmla="*/ 473042 h 1104727"/>
              <a:gd name="connsiteX1492" fmla="*/ 1382637 w 1465746"/>
              <a:gd name="connsiteY1492" fmla="*/ 474739 h 1104727"/>
              <a:gd name="connsiteX1493" fmla="*/ 1382885 w 1465746"/>
              <a:gd name="connsiteY1493" fmla="*/ 474778 h 1104727"/>
              <a:gd name="connsiteX1494" fmla="*/ 1383510 w 1465746"/>
              <a:gd name="connsiteY1494" fmla="*/ 474877 h 1104727"/>
              <a:gd name="connsiteX1495" fmla="*/ 1383977 w 1465746"/>
              <a:gd name="connsiteY1495" fmla="*/ 472964 h 1104727"/>
              <a:gd name="connsiteX1496" fmla="*/ 1384605 w 1465746"/>
              <a:gd name="connsiteY1496" fmla="*/ 472787 h 1104727"/>
              <a:gd name="connsiteX1497" fmla="*/ 1385271 w 1465746"/>
              <a:gd name="connsiteY1497" fmla="*/ 474160 h 1104727"/>
              <a:gd name="connsiteX1498" fmla="*/ 1384667 w 1465746"/>
              <a:gd name="connsiteY1498" fmla="*/ 476167 h 1104727"/>
              <a:gd name="connsiteX1499" fmla="*/ 1384084 w 1465746"/>
              <a:gd name="connsiteY1499" fmla="*/ 478108 h 1104727"/>
              <a:gd name="connsiteX1500" fmla="*/ 1384566 w 1465746"/>
              <a:gd name="connsiteY1500" fmla="*/ 479291 h 1104727"/>
              <a:gd name="connsiteX1501" fmla="*/ 1386275 w 1465746"/>
              <a:gd name="connsiteY1501" fmla="*/ 477954 h 1104727"/>
              <a:gd name="connsiteX1502" fmla="*/ 1386803 w 1465746"/>
              <a:gd name="connsiteY1502" fmla="*/ 478328 h 1104727"/>
              <a:gd name="connsiteX1503" fmla="*/ 1387078 w 1465746"/>
              <a:gd name="connsiteY1503" fmla="*/ 478524 h 1104727"/>
              <a:gd name="connsiteX1504" fmla="*/ 1388490 w 1465746"/>
              <a:gd name="connsiteY1504" fmla="*/ 478485 h 1104727"/>
              <a:gd name="connsiteX1505" fmla="*/ 1390505 w 1465746"/>
              <a:gd name="connsiteY1505" fmla="*/ 475231 h 1104727"/>
              <a:gd name="connsiteX1506" fmla="*/ 1390701 w 1465746"/>
              <a:gd name="connsiteY1506" fmla="*/ 478703 h 1104727"/>
              <a:gd name="connsiteX1507" fmla="*/ 1392012 w 1465746"/>
              <a:gd name="connsiteY1507" fmla="*/ 478724 h 1104727"/>
              <a:gd name="connsiteX1508" fmla="*/ 1393577 w 1465746"/>
              <a:gd name="connsiteY1508" fmla="*/ 477959 h 1104727"/>
              <a:gd name="connsiteX1509" fmla="*/ 1394470 w 1465746"/>
              <a:gd name="connsiteY1509" fmla="*/ 477522 h 1104727"/>
              <a:gd name="connsiteX1510" fmla="*/ 1394876 w 1465746"/>
              <a:gd name="connsiteY1510" fmla="*/ 477180 h 1104727"/>
              <a:gd name="connsiteX1511" fmla="*/ 1396130 w 1465746"/>
              <a:gd name="connsiteY1511" fmla="*/ 476121 h 1104727"/>
              <a:gd name="connsiteX1512" fmla="*/ 1396560 w 1465746"/>
              <a:gd name="connsiteY1512" fmla="*/ 475756 h 1104727"/>
              <a:gd name="connsiteX1513" fmla="*/ 1396802 w 1465746"/>
              <a:gd name="connsiteY1513" fmla="*/ 476783 h 1104727"/>
              <a:gd name="connsiteX1514" fmla="*/ 1397204 w 1465746"/>
              <a:gd name="connsiteY1514" fmla="*/ 478492 h 1104727"/>
              <a:gd name="connsiteX1515" fmla="*/ 1398002 w 1465746"/>
              <a:gd name="connsiteY1515" fmla="*/ 477964 h 1104727"/>
              <a:gd name="connsiteX1516" fmla="*/ 1398491 w 1465746"/>
              <a:gd name="connsiteY1516" fmla="*/ 477924 h 1104727"/>
              <a:gd name="connsiteX1517" fmla="*/ 1398965 w 1465746"/>
              <a:gd name="connsiteY1517" fmla="*/ 477900 h 1104727"/>
              <a:gd name="connsiteX1518" fmla="*/ 1399454 w 1465746"/>
              <a:gd name="connsiteY1518" fmla="*/ 478590 h 1104727"/>
              <a:gd name="connsiteX1519" fmla="*/ 1399438 w 1465746"/>
              <a:gd name="connsiteY1519" fmla="*/ 479641 h 1104727"/>
              <a:gd name="connsiteX1520" fmla="*/ 1399434 w 1465746"/>
              <a:gd name="connsiteY1520" fmla="*/ 479890 h 1104727"/>
              <a:gd name="connsiteX1521" fmla="*/ 1399995 w 1465746"/>
              <a:gd name="connsiteY1521" fmla="*/ 479960 h 1104727"/>
              <a:gd name="connsiteX1522" fmla="*/ 1401596 w 1465746"/>
              <a:gd name="connsiteY1522" fmla="*/ 481473 h 1104727"/>
              <a:gd name="connsiteX1523" fmla="*/ 1402534 w 1465746"/>
              <a:gd name="connsiteY1523" fmla="*/ 481425 h 1104727"/>
              <a:gd name="connsiteX1524" fmla="*/ 1403489 w 1465746"/>
              <a:gd name="connsiteY1524" fmla="*/ 480263 h 1104727"/>
              <a:gd name="connsiteX1525" fmla="*/ 1404125 w 1465746"/>
              <a:gd name="connsiteY1525" fmla="*/ 480322 h 1104727"/>
              <a:gd name="connsiteX1526" fmla="*/ 1404302 w 1465746"/>
              <a:gd name="connsiteY1526" fmla="*/ 480336 h 1104727"/>
              <a:gd name="connsiteX1527" fmla="*/ 1405394 w 1465746"/>
              <a:gd name="connsiteY1527" fmla="*/ 482398 h 1104727"/>
              <a:gd name="connsiteX1528" fmla="*/ 1405952 w 1465746"/>
              <a:gd name="connsiteY1528" fmla="*/ 482717 h 1104727"/>
              <a:gd name="connsiteX1529" fmla="*/ 1407602 w 1465746"/>
              <a:gd name="connsiteY1529" fmla="*/ 481131 h 1104727"/>
              <a:gd name="connsiteX1530" fmla="*/ 1411040 w 1465746"/>
              <a:gd name="connsiteY1530" fmla="*/ 481061 h 1104727"/>
              <a:gd name="connsiteX1531" fmla="*/ 1410582 w 1465746"/>
              <a:gd name="connsiteY1531" fmla="*/ 482293 h 1104727"/>
              <a:gd name="connsiteX1532" fmla="*/ 1411760 w 1465746"/>
              <a:gd name="connsiteY1532" fmla="*/ 482992 h 1104727"/>
              <a:gd name="connsiteX1533" fmla="*/ 1412041 w 1465746"/>
              <a:gd name="connsiteY1533" fmla="*/ 484980 h 1104727"/>
              <a:gd name="connsiteX1534" fmla="*/ 1412594 w 1465746"/>
              <a:gd name="connsiteY1534" fmla="*/ 485608 h 1104727"/>
              <a:gd name="connsiteX1535" fmla="*/ 1412931 w 1465746"/>
              <a:gd name="connsiteY1535" fmla="*/ 485508 h 1104727"/>
              <a:gd name="connsiteX1536" fmla="*/ 1413925 w 1465746"/>
              <a:gd name="connsiteY1536" fmla="*/ 485215 h 1104727"/>
              <a:gd name="connsiteX1537" fmla="*/ 1415068 w 1465746"/>
              <a:gd name="connsiteY1537" fmla="*/ 484879 h 1104727"/>
              <a:gd name="connsiteX1538" fmla="*/ 1416989 w 1465746"/>
              <a:gd name="connsiteY1538" fmla="*/ 484313 h 1104727"/>
              <a:gd name="connsiteX1539" fmla="*/ 1417540 w 1465746"/>
              <a:gd name="connsiteY1539" fmla="*/ 485065 h 1104727"/>
              <a:gd name="connsiteX1540" fmla="*/ 1417265 w 1465746"/>
              <a:gd name="connsiteY1540" fmla="*/ 486548 h 1104727"/>
              <a:gd name="connsiteX1541" fmla="*/ 1419697 w 1465746"/>
              <a:gd name="connsiteY1541" fmla="*/ 490862 h 1104727"/>
              <a:gd name="connsiteX1542" fmla="*/ 1421644 w 1465746"/>
              <a:gd name="connsiteY1542" fmla="*/ 490209 h 1104727"/>
              <a:gd name="connsiteX1543" fmla="*/ 1422367 w 1465746"/>
              <a:gd name="connsiteY1543" fmla="*/ 491893 h 1104727"/>
              <a:gd name="connsiteX1544" fmla="*/ 1424396 w 1465746"/>
              <a:gd name="connsiteY1544" fmla="*/ 490129 h 1104727"/>
              <a:gd name="connsiteX1545" fmla="*/ 1424947 w 1465746"/>
              <a:gd name="connsiteY1545" fmla="*/ 490819 h 1104727"/>
              <a:gd name="connsiteX1546" fmla="*/ 1427527 w 1465746"/>
              <a:gd name="connsiteY1546" fmla="*/ 492364 h 1104727"/>
              <a:gd name="connsiteX1547" fmla="*/ 1431201 w 1465746"/>
              <a:gd name="connsiteY1547" fmla="*/ 492461 h 1104727"/>
              <a:gd name="connsiteX1548" fmla="*/ 1434058 w 1465746"/>
              <a:gd name="connsiteY1548" fmla="*/ 491697 h 1104727"/>
              <a:gd name="connsiteX1549" fmla="*/ 1435472 w 1465746"/>
              <a:gd name="connsiteY1549" fmla="*/ 490160 h 1104727"/>
              <a:gd name="connsiteX1550" fmla="*/ 1435275 w 1465746"/>
              <a:gd name="connsiteY1550" fmla="*/ 488788 h 1104727"/>
              <a:gd name="connsiteX1551" fmla="*/ 1434993 w 1465746"/>
              <a:gd name="connsiteY1551" fmla="*/ 487846 h 1104727"/>
              <a:gd name="connsiteX1552" fmla="*/ 1433988 w 1465746"/>
              <a:gd name="connsiteY1552" fmla="*/ 486301 h 1104727"/>
              <a:gd name="connsiteX1553" fmla="*/ 1432979 w 1465746"/>
              <a:gd name="connsiteY1553" fmla="*/ 484586 h 1104727"/>
              <a:gd name="connsiteX1554" fmla="*/ 1432326 w 1465746"/>
              <a:gd name="connsiteY1554" fmla="*/ 482614 h 1104727"/>
              <a:gd name="connsiteX1555" fmla="*/ 1432305 w 1465746"/>
              <a:gd name="connsiteY1555" fmla="*/ 481074 h 1104727"/>
              <a:gd name="connsiteX1556" fmla="*/ 1432456 w 1465746"/>
              <a:gd name="connsiteY1556" fmla="*/ 478932 h 1104727"/>
              <a:gd name="connsiteX1557" fmla="*/ 1432616 w 1465746"/>
              <a:gd name="connsiteY1557" fmla="*/ 477476 h 1104727"/>
              <a:gd name="connsiteX1558" fmla="*/ 1433489 w 1465746"/>
              <a:gd name="connsiteY1558" fmla="*/ 475681 h 1104727"/>
              <a:gd name="connsiteX1559" fmla="*/ 1434549 w 1465746"/>
              <a:gd name="connsiteY1559" fmla="*/ 474484 h 1104727"/>
              <a:gd name="connsiteX1560" fmla="*/ 1435785 w 1465746"/>
              <a:gd name="connsiteY1560" fmla="*/ 473117 h 1104727"/>
              <a:gd name="connsiteX1561" fmla="*/ 1437202 w 1465746"/>
              <a:gd name="connsiteY1561" fmla="*/ 472009 h 1104727"/>
              <a:gd name="connsiteX1562" fmla="*/ 1438180 w 1465746"/>
              <a:gd name="connsiteY1562" fmla="*/ 471412 h 1104727"/>
              <a:gd name="connsiteX1563" fmla="*/ 1439477 w 1465746"/>
              <a:gd name="connsiteY1563" fmla="*/ 467818 h 1104727"/>
              <a:gd name="connsiteX1564" fmla="*/ 1440087 w 1465746"/>
              <a:gd name="connsiteY1564" fmla="*/ 466449 h 1104727"/>
              <a:gd name="connsiteX1565" fmla="*/ 1440780 w 1465746"/>
              <a:gd name="connsiteY1565" fmla="*/ 464652 h 1104727"/>
              <a:gd name="connsiteX1566" fmla="*/ 1441300 w 1465746"/>
              <a:gd name="connsiteY1566" fmla="*/ 463370 h 1104727"/>
              <a:gd name="connsiteX1567" fmla="*/ 1441823 w 1465746"/>
              <a:gd name="connsiteY1567" fmla="*/ 462343 h 1104727"/>
              <a:gd name="connsiteX1568" fmla="*/ 1442167 w 1465746"/>
              <a:gd name="connsiteY1568" fmla="*/ 461145 h 1104727"/>
              <a:gd name="connsiteX1569" fmla="*/ 1442062 w 1465746"/>
              <a:gd name="connsiteY1569" fmla="*/ 460031 h 1104727"/>
              <a:gd name="connsiteX1570" fmla="*/ 1440971 w 1465746"/>
              <a:gd name="connsiteY1570" fmla="*/ 458829 h 1104727"/>
              <a:gd name="connsiteX1571" fmla="*/ 1439684 w 1465746"/>
              <a:gd name="connsiteY1571" fmla="*/ 456429 h 1104727"/>
              <a:gd name="connsiteX1572" fmla="*/ 1438859 w 1465746"/>
              <a:gd name="connsiteY1572" fmla="*/ 454884 h 1104727"/>
              <a:gd name="connsiteX1573" fmla="*/ 1437675 w 1465746"/>
              <a:gd name="connsiteY1573" fmla="*/ 453512 h 1104727"/>
              <a:gd name="connsiteX1574" fmla="*/ 1436761 w 1465746"/>
              <a:gd name="connsiteY1574" fmla="*/ 452053 h 1104727"/>
              <a:gd name="connsiteX1575" fmla="*/ 1435845 w 1465746"/>
              <a:gd name="connsiteY1575" fmla="*/ 450595 h 1104727"/>
              <a:gd name="connsiteX1576" fmla="*/ 1434210 w 1465746"/>
              <a:gd name="connsiteY1576" fmla="*/ 448878 h 1104727"/>
              <a:gd name="connsiteX1577" fmla="*/ 1431936 w 1465746"/>
              <a:gd name="connsiteY1577" fmla="*/ 446303 h 1104727"/>
              <a:gd name="connsiteX1578" fmla="*/ 1429936 w 1465746"/>
              <a:gd name="connsiteY1578" fmla="*/ 444071 h 1104727"/>
              <a:gd name="connsiteX1579" fmla="*/ 1428304 w 1465746"/>
              <a:gd name="connsiteY1579" fmla="*/ 442611 h 1104727"/>
              <a:gd name="connsiteX1580" fmla="*/ 1426749 w 1465746"/>
              <a:gd name="connsiteY1580" fmla="*/ 440294 h 1104727"/>
              <a:gd name="connsiteX1581" fmla="*/ 1426016 w 1465746"/>
              <a:gd name="connsiteY1581" fmla="*/ 439007 h 1104727"/>
              <a:gd name="connsiteX1582" fmla="*/ 1424455 w 1465746"/>
              <a:gd name="connsiteY1582" fmla="*/ 436176 h 1104727"/>
              <a:gd name="connsiteX1583" fmla="*/ 1423443 w 1465746"/>
              <a:gd name="connsiteY1583" fmla="*/ 434204 h 1104727"/>
              <a:gd name="connsiteX1584" fmla="*/ 1422525 w 1465746"/>
              <a:gd name="connsiteY1584" fmla="*/ 432574 h 1104727"/>
              <a:gd name="connsiteX1585" fmla="*/ 1421880 w 1465746"/>
              <a:gd name="connsiteY1585" fmla="*/ 431117 h 1104727"/>
              <a:gd name="connsiteX1586" fmla="*/ 1421139 w 1465746"/>
              <a:gd name="connsiteY1586" fmla="*/ 429317 h 1104727"/>
              <a:gd name="connsiteX1587" fmla="*/ 1420401 w 1465746"/>
              <a:gd name="connsiteY1587" fmla="*/ 427773 h 1104727"/>
              <a:gd name="connsiteX1588" fmla="*/ 1419479 w 1465746"/>
              <a:gd name="connsiteY1588" fmla="*/ 426480 h 1104727"/>
              <a:gd name="connsiteX1589" fmla="*/ 1418202 w 1465746"/>
              <a:gd name="connsiteY1589" fmla="*/ 424085 h 1104727"/>
              <a:gd name="connsiteX1590" fmla="*/ 1417110 w 1465746"/>
              <a:gd name="connsiteY1590" fmla="*/ 422711 h 1104727"/>
              <a:gd name="connsiteX1591" fmla="*/ 1414649 w 1465746"/>
              <a:gd name="connsiteY1591" fmla="*/ 419622 h 1104727"/>
              <a:gd name="connsiteX1592" fmla="*/ 1413642 w 1465746"/>
              <a:gd name="connsiteY1592" fmla="*/ 417907 h 1104727"/>
              <a:gd name="connsiteX1593" fmla="*/ 1412548 w 1465746"/>
              <a:gd name="connsiteY1593" fmla="*/ 416534 h 1104727"/>
              <a:gd name="connsiteX1594" fmla="*/ 1411539 w 1465746"/>
              <a:gd name="connsiteY1594" fmla="*/ 414732 h 1104727"/>
              <a:gd name="connsiteX1595" fmla="*/ 1410896 w 1465746"/>
              <a:gd name="connsiteY1595" fmla="*/ 413617 h 1104727"/>
              <a:gd name="connsiteX1596" fmla="*/ 1410072 w 1465746"/>
              <a:gd name="connsiteY1596" fmla="*/ 412245 h 1104727"/>
              <a:gd name="connsiteX1597" fmla="*/ 1409868 w 1465746"/>
              <a:gd name="connsiteY1597" fmla="*/ 410359 h 1104727"/>
              <a:gd name="connsiteX1598" fmla="*/ 1410466 w 1465746"/>
              <a:gd name="connsiteY1598" fmla="*/ 408221 h 1104727"/>
              <a:gd name="connsiteX1599" fmla="*/ 1412141 w 1465746"/>
              <a:gd name="connsiteY1599" fmla="*/ 406084 h 1104727"/>
              <a:gd name="connsiteX1600" fmla="*/ 1413557 w 1465746"/>
              <a:gd name="connsiteY1600" fmla="*/ 404718 h 1104727"/>
              <a:gd name="connsiteX1601" fmla="*/ 1415321 w 1465746"/>
              <a:gd name="connsiteY1601" fmla="*/ 402668 h 1104727"/>
              <a:gd name="connsiteX1602" fmla="*/ 1416739 w 1465746"/>
              <a:gd name="connsiteY1602" fmla="*/ 401473 h 1104727"/>
              <a:gd name="connsiteX1603" fmla="*/ 1417623 w 1465746"/>
              <a:gd name="connsiteY1603" fmla="*/ 400526 h 1104727"/>
              <a:gd name="connsiteX1604" fmla="*/ 1418658 w 1465746"/>
              <a:gd name="connsiteY1604" fmla="*/ 399643 h 1104727"/>
              <a:gd name="connsiteX1605" fmla="*/ 1419306 w 1465746"/>
              <a:gd name="connsiteY1605" fmla="*/ 399087 h 1104727"/>
              <a:gd name="connsiteX1606" fmla="*/ 1421085 w 1465746"/>
              <a:gd name="connsiteY1606" fmla="*/ 398057 h 1104727"/>
              <a:gd name="connsiteX1607" fmla="*/ 1422323 w 1465746"/>
              <a:gd name="connsiteY1607" fmla="*/ 396863 h 1104727"/>
              <a:gd name="connsiteX1608" fmla="*/ 1423654 w 1465746"/>
              <a:gd name="connsiteY1608" fmla="*/ 395931 h 1104727"/>
              <a:gd name="connsiteX1609" fmla="*/ 1425783 w 1465746"/>
              <a:gd name="connsiteY1609" fmla="*/ 394296 h 1104727"/>
              <a:gd name="connsiteX1610" fmla="*/ 1427294 w 1465746"/>
              <a:gd name="connsiteY1610" fmla="*/ 393282 h 1104727"/>
              <a:gd name="connsiteX1611" fmla="*/ 1429069 w 1465746"/>
              <a:gd name="connsiteY1611" fmla="*/ 392089 h 1104727"/>
              <a:gd name="connsiteX1612" fmla="*/ 1430485 w 1465746"/>
              <a:gd name="connsiteY1612" fmla="*/ 390797 h 1104727"/>
              <a:gd name="connsiteX1613" fmla="*/ 1431386 w 1465746"/>
              <a:gd name="connsiteY1613" fmla="*/ 390421 h 1104727"/>
              <a:gd name="connsiteX1614" fmla="*/ 1431911 w 1465746"/>
              <a:gd name="connsiteY1614" fmla="*/ 390208 h 1104727"/>
              <a:gd name="connsiteX1615" fmla="*/ 1434290 w 1465746"/>
              <a:gd name="connsiteY1615" fmla="*/ 388851 h 1104727"/>
              <a:gd name="connsiteX1616" fmla="*/ 1436357 w 1465746"/>
              <a:gd name="connsiteY1616" fmla="*/ 387657 h 1104727"/>
              <a:gd name="connsiteX1617" fmla="*/ 1437775 w 1465746"/>
              <a:gd name="connsiteY1617" fmla="*/ 386447 h 1104727"/>
              <a:gd name="connsiteX1618" fmla="*/ 1440178 w 1465746"/>
              <a:gd name="connsiteY1618" fmla="*/ 384730 h 1104727"/>
              <a:gd name="connsiteX1619" fmla="*/ 1441503 w 1465746"/>
              <a:gd name="connsiteY1619" fmla="*/ 383815 h 1104727"/>
              <a:gd name="connsiteX1620" fmla="*/ 1443728 w 1465746"/>
              <a:gd name="connsiteY1620" fmla="*/ 382621 h 1104727"/>
              <a:gd name="connsiteX1621" fmla="*/ 1444611 w 1465746"/>
              <a:gd name="connsiteY1621" fmla="*/ 381673 h 1104727"/>
              <a:gd name="connsiteX1622" fmla="*/ 1445756 w 1465746"/>
              <a:gd name="connsiteY1622" fmla="*/ 380217 h 1104727"/>
              <a:gd name="connsiteX1623" fmla="*/ 1447433 w 1465746"/>
              <a:gd name="connsiteY1623" fmla="*/ 378337 h 1104727"/>
              <a:gd name="connsiteX1624" fmla="*/ 1448226 w 1465746"/>
              <a:gd name="connsiteY1624" fmla="*/ 377323 h 1104727"/>
              <a:gd name="connsiteX1625" fmla="*/ 1449463 w 1465746"/>
              <a:gd name="connsiteY1625" fmla="*/ 375950 h 1104727"/>
              <a:gd name="connsiteX1626" fmla="*/ 1450432 w 1465746"/>
              <a:gd name="connsiteY1626" fmla="*/ 374756 h 1104727"/>
              <a:gd name="connsiteX1627" fmla="*/ 1451752 w 1465746"/>
              <a:gd name="connsiteY1627" fmla="*/ 372876 h 1104727"/>
              <a:gd name="connsiteX1628" fmla="*/ 1452803 w 1465746"/>
              <a:gd name="connsiteY1628" fmla="*/ 371077 h 1104727"/>
              <a:gd name="connsiteX1629" fmla="*/ 1454301 w 1465746"/>
              <a:gd name="connsiteY1629" fmla="*/ 369115 h 1104727"/>
              <a:gd name="connsiteX1630" fmla="*/ 1455967 w 1465746"/>
              <a:gd name="connsiteY1630" fmla="*/ 366466 h 1104727"/>
              <a:gd name="connsiteX1631" fmla="*/ 1457105 w 1465746"/>
              <a:gd name="connsiteY1631" fmla="*/ 364324 h 1104727"/>
              <a:gd name="connsiteX1632" fmla="*/ 1458246 w 1465746"/>
              <a:gd name="connsiteY1632" fmla="*/ 362624 h 1104727"/>
              <a:gd name="connsiteX1633" fmla="*/ 1459303 w 1465746"/>
              <a:gd name="connsiteY1633" fmla="*/ 361168 h 1104727"/>
              <a:gd name="connsiteX1634" fmla="*/ 1459865 w 1465746"/>
              <a:gd name="connsiteY1634" fmla="*/ 360498 h 1104727"/>
              <a:gd name="connsiteX1635" fmla="*/ 1460449 w 1465746"/>
              <a:gd name="connsiteY1635" fmla="*/ 359795 h 1104727"/>
              <a:gd name="connsiteX1636" fmla="*/ 1462125 w 1465746"/>
              <a:gd name="connsiteY1636" fmla="*/ 357751 h 1104727"/>
              <a:gd name="connsiteX1637" fmla="*/ 1462915 w 1465746"/>
              <a:gd name="connsiteY1637" fmla="*/ 356541 h 1104727"/>
              <a:gd name="connsiteX1638" fmla="*/ 1463798 w 1465746"/>
              <a:gd name="connsiteY1638" fmla="*/ 355609 h 1104727"/>
              <a:gd name="connsiteX1639" fmla="*/ 1464077 w 1465746"/>
              <a:gd name="connsiteY1639" fmla="*/ 355282 h 1104727"/>
              <a:gd name="connsiteX1640" fmla="*/ 1464946 w 1465746"/>
              <a:gd name="connsiteY1640" fmla="*/ 354235 h 1104727"/>
              <a:gd name="connsiteX1641" fmla="*/ 1465927 w 1465746"/>
              <a:gd name="connsiteY1641" fmla="*/ 353287 h 1104727"/>
              <a:gd name="connsiteX1642" fmla="*/ 1465909 w 1465746"/>
              <a:gd name="connsiteY1642" fmla="*/ 352535 h 1104727"/>
              <a:gd name="connsiteX1643" fmla="*/ 1465271 w 1465746"/>
              <a:gd name="connsiteY1643" fmla="*/ 351766 h 1104727"/>
              <a:gd name="connsiteX1644" fmla="*/ 1463639 w 1465746"/>
              <a:gd name="connsiteY1644" fmla="*/ 350295 h 1104727"/>
              <a:gd name="connsiteX1645" fmla="*/ 1462187 w 1465746"/>
              <a:gd name="connsiteY1645" fmla="*/ 348921 h 1104727"/>
              <a:gd name="connsiteX1646" fmla="*/ 1461007 w 1465746"/>
              <a:gd name="connsiteY1646" fmla="*/ 347728 h 1104727"/>
              <a:gd name="connsiteX1647" fmla="*/ 1458454 w 1465746"/>
              <a:gd name="connsiteY1647" fmla="*/ 344457 h 1104727"/>
              <a:gd name="connsiteX1648" fmla="*/ 1456914 w 1465746"/>
              <a:gd name="connsiteY1648" fmla="*/ 343084 h 1104727"/>
              <a:gd name="connsiteX1649" fmla="*/ 1455190 w 1465746"/>
              <a:gd name="connsiteY1649" fmla="*/ 341547 h 1104727"/>
              <a:gd name="connsiteX1650" fmla="*/ 1453375 w 1465746"/>
              <a:gd name="connsiteY1650" fmla="*/ 339830 h 1104727"/>
              <a:gd name="connsiteX1651" fmla="*/ 1451923 w 1465746"/>
              <a:gd name="connsiteY1651" fmla="*/ 338358 h 1104727"/>
              <a:gd name="connsiteX1652" fmla="*/ 1450643 w 1465746"/>
              <a:gd name="connsiteY1652" fmla="*/ 336478 h 1104727"/>
              <a:gd name="connsiteX1653" fmla="*/ 1449096 w 1465746"/>
              <a:gd name="connsiteY1653" fmla="*/ 334679 h 1104727"/>
              <a:gd name="connsiteX1654" fmla="*/ 1447734 w 1465746"/>
              <a:gd name="connsiteY1654" fmla="*/ 333306 h 1104727"/>
              <a:gd name="connsiteX1655" fmla="*/ 1446362 w 1465746"/>
              <a:gd name="connsiteY1655" fmla="*/ 331147 h 1104727"/>
              <a:gd name="connsiteX1656" fmla="*/ 1444730 w 1465746"/>
              <a:gd name="connsiteY1656" fmla="*/ 329692 h 1104727"/>
              <a:gd name="connsiteX1657" fmla="*/ 1443810 w 1465746"/>
              <a:gd name="connsiteY1657" fmla="*/ 327812 h 1104727"/>
              <a:gd name="connsiteX1658" fmla="*/ 1443081 w 1465746"/>
              <a:gd name="connsiteY1658" fmla="*/ 326863 h 1104727"/>
              <a:gd name="connsiteX1659" fmla="*/ 1443069 w 1465746"/>
              <a:gd name="connsiteY1659" fmla="*/ 326013 h 1104727"/>
              <a:gd name="connsiteX1660" fmla="*/ 1442960 w 1465746"/>
              <a:gd name="connsiteY1660" fmla="*/ 324460 h 1104727"/>
              <a:gd name="connsiteX1661" fmla="*/ 1442850 w 1465746"/>
              <a:gd name="connsiteY1661" fmla="*/ 323004 h 1104727"/>
              <a:gd name="connsiteX1662" fmla="*/ 1442744 w 1465746"/>
              <a:gd name="connsiteY1662" fmla="*/ 321729 h 1104727"/>
              <a:gd name="connsiteX1663" fmla="*/ 1442108 w 1465746"/>
              <a:gd name="connsiteY1663" fmla="*/ 321042 h 1104727"/>
              <a:gd name="connsiteX1664" fmla="*/ 1440298 w 1465746"/>
              <a:gd name="connsiteY1664" fmla="*/ 319751 h 1104727"/>
              <a:gd name="connsiteX1665" fmla="*/ 1438764 w 1465746"/>
              <a:gd name="connsiteY1665" fmla="*/ 318884 h 1104727"/>
              <a:gd name="connsiteX1666" fmla="*/ 1436870 w 1465746"/>
              <a:gd name="connsiteY1666" fmla="*/ 318034 h 1104727"/>
              <a:gd name="connsiteX1667" fmla="*/ 1434979 w 1465746"/>
              <a:gd name="connsiteY1667" fmla="*/ 317249 h 1104727"/>
              <a:gd name="connsiteX1668" fmla="*/ 1433013 w 1465746"/>
              <a:gd name="connsiteY1668" fmla="*/ 317592 h 1104727"/>
              <a:gd name="connsiteX1669" fmla="*/ 1431231 w 1465746"/>
              <a:gd name="connsiteY1669" fmla="*/ 318361 h 1104727"/>
              <a:gd name="connsiteX1670" fmla="*/ 1429810 w 1465746"/>
              <a:gd name="connsiteY1670" fmla="*/ 319374 h 1104727"/>
              <a:gd name="connsiteX1671" fmla="*/ 1428656 w 1465746"/>
              <a:gd name="connsiteY1671" fmla="*/ 320061 h 1104727"/>
              <a:gd name="connsiteX1672" fmla="*/ 1427048 w 1465746"/>
              <a:gd name="connsiteY1672" fmla="*/ 320568 h 1104727"/>
              <a:gd name="connsiteX1673" fmla="*/ 1425526 w 1465746"/>
              <a:gd name="connsiteY1673" fmla="*/ 320568 h 1104727"/>
              <a:gd name="connsiteX1674" fmla="*/ 1423997 w 1465746"/>
              <a:gd name="connsiteY1674" fmla="*/ 320225 h 1104727"/>
              <a:gd name="connsiteX1675" fmla="*/ 1423090 w 1465746"/>
              <a:gd name="connsiteY1675" fmla="*/ 319276 h 1104727"/>
              <a:gd name="connsiteX1676" fmla="*/ 1421196 w 1465746"/>
              <a:gd name="connsiteY1676" fmla="*/ 318328 h 1104727"/>
              <a:gd name="connsiteX1677" fmla="*/ 1419137 w 1465746"/>
              <a:gd name="connsiteY1677" fmla="*/ 318573 h 1104727"/>
              <a:gd name="connsiteX1678" fmla="*/ 1417345 w 1465746"/>
              <a:gd name="connsiteY1678" fmla="*/ 318573 h 1104727"/>
              <a:gd name="connsiteX1679" fmla="*/ 1416593 w 1465746"/>
              <a:gd name="connsiteY1679" fmla="*/ 318720 h 1104727"/>
              <a:gd name="connsiteX1680" fmla="*/ 1415202 w 1465746"/>
              <a:gd name="connsiteY1680" fmla="*/ 318998 h 1104727"/>
              <a:gd name="connsiteX1681" fmla="*/ 1412244 w 1465746"/>
              <a:gd name="connsiteY1681" fmla="*/ 318900 h 1104727"/>
              <a:gd name="connsiteX1682" fmla="*/ 1410002 w 1465746"/>
              <a:gd name="connsiteY1682" fmla="*/ 318819 h 1104727"/>
              <a:gd name="connsiteX1683" fmla="*/ 1407840 w 1465746"/>
              <a:gd name="connsiteY1683" fmla="*/ 317952 h 1104727"/>
              <a:gd name="connsiteX1684" fmla="*/ 1406035 w 1465746"/>
              <a:gd name="connsiteY1684" fmla="*/ 316922 h 1104727"/>
              <a:gd name="connsiteX1685" fmla="*/ 1404766 w 1465746"/>
              <a:gd name="connsiteY1685" fmla="*/ 315794 h 1104727"/>
              <a:gd name="connsiteX1686" fmla="*/ 1403488 w 1465746"/>
              <a:gd name="connsiteY1686" fmla="*/ 313995 h 1104727"/>
              <a:gd name="connsiteX1687" fmla="*/ 1402829 w 1465746"/>
              <a:gd name="connsiteY1687" fmla="*/ 311591 h 1104727"/>
              <a:gd name="connsiteX1688" fmla="*/ 1401987 w 1465746"/>
              <a:gd name="connsiteY1688" fmla="*/ 308942 h 1104727"/>
              <a:gd name="connsiteX1689" fmla="*/ 1401517 w 1465746"/>
              <a:gd name="connsiteY1689" fmla="*/ 307225 h 1104727"/>
              <a:gd name="connsiteX1690" fmla="*/ 1400867 w 1465746"/>
              <a:gd name="connsiteY1690" fmla="*/ 305509 h 1104727"/>
              <a:gd name="connsiteX1691" fmla="*/ 1398805 w 1465746"/>
              <a:gd name="connsiteY1691" fmla="*/ 305427 h 1104727"/>
              <a:gd name="connsiteX1692" fmla="*/ 1396934 w 1465746"/>
              <a:gd name="connsiteY1692" fmla="*/ 306195 h 1104727"/>
              <a:gd name="connsiteX1693" fmla="*/ 1395960 w 1465746"/>
              <a:gd name="connsiteY1693" fmla="*/ 307046 h 1104727"/>
              <a:gd name="connsiteX1694" fmla="*/ 1395454 w 1465746"/>
              <a:gd name="connsiteY1694" fmla="*/ 309531 h 1104727"/>
              <a:gd name="connsiteX1695" fmla="*/ 1395037 w 1465746"/>
              <a:gd name="connsiteY1695" fmla="*/ 311836 h 1104727"/>
              <a:gd name="connsiteX1696" fmla="*/ 1394787 w 1465746"/>
              <a:gd name="connsiteY1696" fmla="*/ 313292 h 1104727"/>
              <a:gd name="connsiteX1697" fmla="*/ 1394277 w 1465746"/>
              <a:gd name="connsiteY1697" fmla="*/ 315336 h 1104727"/>
              <a:gd name="connsiteX1698" fmla="*/ 1393855 w 1465746"/>
              <a:gd name="connsiteY1698" fmla="*/ 317314 h 1104727"/>
              <a:gd name="connsiteX1699" fmla="*/ 1393883 w 1465746"/>
              <a:gd name="connsiteY1699" fmla="*/ 319374 h 1104727"/>
              <a:gd name="connsiteX1700" fmla="*/ 1393634 w 1465746"/>
              <a:gd name="connsiteY1700" fmla="*/ 320993 h 1104727"/>
              <a:gd name="connsiteX1701" fmla="*/ 1393924 w 1465746"/>
              <a:gd name="connsiteY1701" fmla="*/ 322530 h 1104727"/>
              <a:gd name="connsiteX1702" fmla="*/ 1394666 w 1465746"/>
              <a:gd name="connsiteY1702" fmla="*/ 324427 h 1104727"/>
              <a:gd name="connsiteX1703" fmla="*/ 1394689 w 1465746"/>
              <a:gd name="connsiteY1703" fmla="*/ 326128 h 1104727"/>
              <a:gd name="connsiteX1704" fmla="*/ 1393908 w 1465746"/>
              <a:gd name="connsiteY1704" fmla="*/ 328024 h 1104727"/>
              <a:gd name="connsiteX1705" fmla="*/ 1393123 w 1465746"/>
              <a:gd name="connsiteY1705" fmla="*/ 329643 h 1104727"/>
              <a:gd name="connsiteX1706" fmla="*/ 1391972 w 1465746"/>
              <a:gd name="connsiteY1706" fmla="*/ 330755 h 1104727"/>
              <a:gd name="connsiteX1707" fmla="*/ 1391283 w 1465746"/>
              <a:gd name="connsiteY1707" fmla="*/ 331196 h 1104727"/>
              <a:gd name="connsiteX1708" fmla="*/ 1390905 w 1465746"/>
              <a:gd name="connsiteY1708" fmla="*/ 331442 h 1104727"/>
              <a:gd name="connsiteX1709" fmla="*/ 1388950 w 1465746"/>
              <a:gd name="connsiteY1709" fmla="*/ 332537 h 1104727"/>
              <a:gd name="connsiteX1710" fmla="*/ 1387522 w 1465746"/>
              <a:gd name="connsiteY1710" fmla="*/ 333061 h 1104727"/>
              <a:gd name="connsiteX1711" fmla="*/ 1385843 w 1465746"/>
              <a:gd name="connsiteY1711" fmla="*/ 334761 h 1104727"/>
              <a:gd name="connsiteX1712" fmla="*/ 1384607 w 1465746"/>
              <a:gd name="connsiteY1712" fmla="*/ 336134 h 1104727"/>
              <a:gd name="connsiteX1713" fmla="*/ 1383367 w 1465746"/>
              <a:gd name="connsiteY1713" fmla="*/ 337246 h 1104727"/>
              <a:gd name="connsiteX1714" fmla="*/ 1380867 w 1465746"/>
              <a:gd name="connsiteY1714" fmla="*/ 337917 h 1104727"/>
              <a:gd name="connsiteX1715" fmla="*/ 1378637 w 1465746"/>
              <a:gd name="connsiteY1715" fmla="*/ 338685 h 1104727"/>
              <a:gd name="connsiteX1716" fmla="*/ 1376766 w 1465746"/>
              <a:gd name="connsiteY1716" fmla="*/ 339454 h 1104727"/>
              <a:gd name="connsiteX1717" fmla="*/ 1374450 w 1465746"/>
              <a:gd name="connsiteY1717" fmla="*/ 340468 h 1104727"/>
              <a:gd name="connsiteX1718" fmla="*/ 1372316 w 1465746"/>
              <a:gd name="connsiteY1718" fmla="*/ 341661 h 1104727"/>
              <a:gd name="connsiteX1719" fmla="*/ 1370535 w 1465746"/>
              <a:gd name="connsiteY1719" fmla="*/ 342511 h 1104727"/>
              <a:gd name="connsiteX1720" fmla="*/ 1368661 w 1465746"/>
              <a:gd name="connsiteY1720" fmla="*/ 343116 h 1104727"/>
              <a:gd name="connsiteX1721" fmla="*/ 1366877 w 1465746"/>
              <a:gd name="connsiteY1721" fmla="*/ 343787 h 1104727"/>
              <a:gd name="connsiteX1722" fmla="*/ 1365090 w 1465746"/>
              <a:gd name="connsiteY1722" fmla="*/ 344049 h 1104727"/>
              <a:gd name="connsiteX1723" fmla="*/ 1363028 w 1465746"/>
              <a:gd name="connsiteY1723" fmla="*/ 344032 h 1104727"/>
              <a:gd name="connsiteX1724" fmla="*/ 1361320 w 1465746"/>
              <a:gd name="connsiteY1724" fmla="*/ 343525 h 1104727"/>
              <a:gd name="connsiteX1725" fmla="*/ 1359614 w 1465746"/>
              <a:gd name="connsiteY1725" fmla="*/ 343345 h 1104727"/>
              <a:gd name="connsiteX1726" fmla="*/ 1357013 w 1465746"/>
              <a:gd name="connsiteY1726" fmla="*/ 342986 h 1104727"/>
              <a:gd name="connsiteX1727" fmla="*/ 1354772 w 1465746"/>
              <a:gd name="connsiteY1727" fmla="*/ 342986 h 1104727"/>
              <a:gd name="connsiteX1728" fmla="*/ 1352174 w 1465746"/>
              <a:gd name="connsiteY1728" fmla="*/ 342986 h 1104727"/>
              <a:gd name="connsiteX1729" fmla="*/ 1349929 w 1465746"/>
              <a:gd name="connsiteY1729" fmla="*/ 342626 h 1104727"/>
              <a:gd name="connsiteX1730" fmla="*/ 1347776 w 1465746"/>
              <a:gd name="connsiteY1730" fmla="*/ 342446 h 1104727"/>
              <a:gd name="connsiteX1731" fmla="*/ 1345805 w 1465746"/>
              <a:gd name="connsiteY1731" fmla="*/ 342446 h 1104727"/>
              <a:gd name="connsiteX1732" fmla="*/ 1344193 w 1465746"/>
              <a:gd name="connsiteY1732" fmla="*/ 342446 h 1104727"/>
              <a:gd name="connsiteX1733" fmla="*/ 1342141 w 1465746"/>
              <a:gd name="connsiteY1733" fmla="*/ 343215 h 1104727"/>
              <a:gd name="connsiteX1734" fmla="*/ 1339283 w 1465746"/>
              <a:gd name="connsiteY1734" fmla="*/ 343803 h 1104727"/>
              <a:gd name="connsiteX1735" fmla="*/ 1338024 w 1465746"/>
              <a:gd name="connsiteY1735" fmla="*/ 343460 h 1104727"/>
              <a:gd name="connsiteX1736" fmla="*/ 1336047 w 1465746"/>
              <a:gd name="connsiteY1736" fmla="*/ 343018 h 1104727"/>
              <a:gd name="connsiteX1737" fmla="*/ 1334255 w 1465746"/>
              <a:gd name="connsiteY1737" fmla="*/ 343018 h 1104727"/>
              <a:gd name="connsiteX1738" fmla="*/ 1331962 w 1465746"/>
              <a:gd name="connsiteY1738" fmla="*/ 343166 h 1104727"/>
              <a:gd name="connsiteX1739" fmla="*/ 1329157 w 1465746"/>
              <a:gd name="connsiteY1739" fmla="*/ 343509 h 1104727"/>
              <a:gd name="connsiteX1740" fmla="*/ 1326741 w 1465746"/>
              <a:gd name="connsiteY1740" fmla="*/ 344359 h 1104727"/>
              <a:gd name="connsiteX1741" fmla="*/ 1324832 w 1465746"/>
              <a:gd name="connsiteY1741" fmla="*/ 344850 h 1104727"/>
              <a:gd name="connsiteX1742" fmla="*/ 1323427 w 1465746"/>
              <a:gd name="connsiteY1742" fmla="*/ 344850 h 1104727"/>
              <a:gd name="connsiteX1743" fmla="*/ 1322278 w 1465746"/>
              <a:gd name="connsiteY1743" fmla="*/ 344833 h 1104727"/>
              <a:gd name="connsiteX1744" fmla="*/ 1320186 w 1465746"/>
              <a:gd name="connsiteY1744" fmla="*/ 344506 h 1104727"/>
              <a:gd name="connsiteX1745" fmla="*/ 1319974 w 1465746"/>
              <a:gd name="connsiteY1745" fmla="*/ 344474 h 1104727"/>
              <a:gd name="connsiteX1746" fmla="*/ 1317791 w 1465746"/>
              <a:gd name="connsiteY1746" fmla="*/ 343493 h 1104727"/>
              <a:gd name="connsiteX1747" fmla="*/ 1315989 w 1465746"/>
              <a:gd name="connsiteY1747" fmla="*/ 342511 h 1104727"/>
              <a:gd name="connsiteX1748" fmla="*/ 1313817 w 1465746"/>
              <a:gd name="connsiteY1748" fmla="*/ 342381 h 1104727"/>
              <a:gd name="connsiteX1749" fmla="*/ 1310747 w 1465746"/>
              <a:gd name="connsiteY1749" fmla="*/ 342005 h 1104727"/>
              <a:gd name="connsiteX1750" fmla="*/ 1309089 w 1465746"/>
              <a:gd name="connsiteY1750" fmla="*/ 342119 h 1104727"/>
              <a:gd name="connsiteX1751" fmla="*/ 1306793 w 1465746"/>
              <a:gd name="connsiteY1751" fmla="*/ 342364 h 1104727"/>
              <a:gd name="connsiteX1752" fmla="*/ 1303601 w 1465746"/>
              <a:gd name="connsiteY1752" fmla="*/ 342479 h 1104727"/>
              <a:gd name="connsiteX1753" fmla="*/ 1300918 w 1465746"/>
              <a:gd name="connsiteY1753" fmla="*/ 342348 h 1104727"/>
              <a:gd name="connsiteX1754" fmla="*/ 1298998 w 1465746"/>
              <a:gd name="connsiteY1754" fmla="*/ 342086 h 1104727"/>
              <a:gd name="connsiteX1755" fmla="*/ 1297970 w 1465746"/>
              <a:gd name="connsiteY1755" fmla="*/ 341596 h 1104727"/>
              <a:gd name="connsiteX1756" fmla="*/ 1296686 w 1465746"/>
              <a:gd name="connsiteY1756" fmla="*/ 340991 h 1104727"/>
              <a:gd name="connsiteX1757" fmla="*/ 1292973 w 1465746"/>
              <a:gd name="connsiteY1757" fmla="*/ 340369 h 1104727"/>
              <a:gd name="connsiteX1758" fmla="*/ 1290285 w 1465746"/>
              <a:gd name="connsiteY1758" fmla="*/ 339879 h 1104727"/>
              <a:gd name="connsiteX1759" fmla="*/ 1287484 w 1465746"/>
              <a:gd name="connsiteY1759" fmla="*/ 340484 h 1104727"/>
              <a:gd name="connsiteX1760" fmla="*/ 1286972 w 1465746"/>
              <a:gd name="connsiteY1760" fmla="*/ 340468 h 1104727"/>
              <a:gd name="connsiteX1761" fmla="*/ 1284297 w 1465746"/>
              <a:gd name="connsiteY1761" fmla="*/ 340958 h 1104727"/>
              <a:gd name="connsiteX1762" fmla="*/ 1282770 w 1465746"/>
              <a:gd name="connsiteY1762" fmla="*/ 341318 h 1104727"/>
              <a:gd name="connsiteX1763" fmla="*/ 1279351 w 1465746"/>
              <a:gd name="connsiteY1763" fmla="*/ 341122 h 1104727"/>
              <a:gd name="connsiteX1764" fmla="*/ 1278100 w 1465746"/>
              <a:gd name="connsiteY1764" fmla="*/ 340762 h 1104727"/>
              <a:gd name="connsiteX1765" fmla="*/ 1276460 w 1465746"/>
              <a:gd name="connsiteY1765" fmla="*/ 339813 h 1104727"/>
              <a:gd name="connsiteX1766" fmla="*/ 1268088 w 1465746"/>
              <a:gd name="connsiteY1766" fmla="*/ 333927 h 1104727"/>
              <a:gd name="connsiteX1767" fmla="*/ 1268714 w 1465746"/>
              <a:gd name="connsiteY1767" fmla="*/ 333993 h 1104727"/>
              <a:gd name="connsiteX1768" fmla="*/ 1270807 w 1465746"/>
              <a:gd name="connsiteY1768" fmla="*/ 332096 h 1104727"/>
              <a:gd name="connsiteX1769" fmla="*/ 1272815 w 1465746"/>
              <a:gd name="connsiteY1769" fmla="*/ 331883 h 1104727"/>
              <a:gd name="connsiteX1770" fmla="*/ 1273188 w 1465746"/>
              <a:gd name="connsiteY1770" fmla="*/ 331605 h 1104727"/>
              <a:gd name="connsiteX1771" fmla="*/ 1273826 w 1465746"/>
              <a:gd name="connsiteY1771" fmla="*/ 331147 h 1104727"/>
              <a:gd name="connsiteX1772" fmla="*/ 1273922 w 1465746"/>
              <a:gd name="connsiteY1772" fmla="*/ 328793 h 1104727"/>
              <a:gd name="connsiteX1773" fmla="*/ 1275006 w 1465746"/>
              <a:gd name="connsiteY1773" fmla="*/ 327501 h 1104727"/>
              <a:gd name="connsiteX1774" fmla="*/ 1275402 w 1465746"/>
              <a:gd name="connsiteY1774" fmla="*/ 326095 h 1104727"/>
              <a:gd name="connsiteX1775" fmla="*/ 1276221 w 1465746"/>
              <a:gd name="connsiteY1775" fmla="*/ 324967 h 1104727"/>
              <a:gd name="connsiteX1776" fmla="*/ 1276615 w 1465746"/>
              <a:gd name="connsiteY1776" fmla="*/ 324427 h 1104727"/>
              <a:gd name="connsiteX1777" fmla="*/ 1277009 w 1465746"/>
              <a:gd name="connsiteY1777" fmla="*/ 322825 h 1104727"/>
              <a:gd name="connsiteX1778" fmla="*/ 1277146 w 1465746"/>
              <a:gd name="connsiteY1778" fmla="*/ 322269 h 1104727"/>
              <a:gd name="connsiteX1779" fmla="*/ 1279853 w 1465746"/>
              <a:gd name="connsiteY1779" fmla="*/ 321386 h 1104727"/>
              <a:gd name="connsiteX1780" fmla="*/ 1280346 w 1465746"/>
              <a:gd name="connsiteY1780" fmla="*/ 320830 h 1104727"/>
              <a:gd name="connsiteX1781" fmla="*/ 1283162 w 1465746"/>
              <a:gd name="connsiteY1781" fmla="*/ 317707 h 1104727"/>
              <a:gd name="connsiteX1782" fmla="*/ 1284567 w 1465746"/>
              <a:gd name="connsiteY1782" fmla="*/ 317821 h 1104727"/>
              <a:gd name="connsiteX1783" fmla="*/ 1284851 w 1465746"/>
              <a:gd name="connsiteY1783" fmla="*/ 317854 h 1104727"/>
              <a:gd name="connsiteX1784" fmla="*/ 1285981 w 1465746"/>
              <a:gd name="connsiteY1784" fmla="*/ 315990 h 1104727"/>
              <a:gd name="connsiteX1785" fmla="*/ 1284773 w 1465746"/>
              <a:gd name="connsiteY1785" fmla="*/ 314567 h 1104727"/>
              <a:gd name="connsiteX1786" fmla="*/ 1285746 w 1465746"/>
              <a:gd name="connsiteY1786" fmla="*/ 312229 h 1104727"/>
              <a:gd name="connsiteX1787" fmla="*/ 1285826 w 1465746"/>
              <a:gd name="connsiteY1787" fmla="*/ 311052 h 1104727"/>
              <a:gd name="connsiteX1788" fmla="*/ 1286395 w 1465746"/>
              <a:gd name="connsiteY1788" fmla="*/ 310692 h 1104727"/>
              <a:gd name="connsiteX1789" fmla="*/ 1288045 w 1465746"/>
              <a:gd name="connsiteY1789" fmla="*/ 309089 h 1104727"/>
              <a:gd name="connsiteX1790" fmla="*/ 1290648 w 1465746"/>
              <a:gd name="connsiteY1790" fmla="*/ 309237 h 1104727"/>
              <a:gd name="connsiteX1791" fmla="*/ 1291302 w 1465746"/>
              <a:gd name="connsiteY1791" fmla="*/ 309269 h 1104727"/>
              <a:gd name="connsiteX1792" fmla="*/ 1295208 w 1465746"/>
              <a:gd name="connsiteY1792" fmla="*/ 307716 h 1104727"/>
              <a:gd name="connsiteX1793" fmla="*/ 1296586 w 1465746"/>
              <a:gd name="connsiteY1793" fmla="*/ 307520 h 1104727"/>
              <a:gd name="connsiteX1794" fmla="*/ 1298410 w 1465746"/>
              <a:gd name="connsiteY1794" fmla="*/ 307258 h 1104727"/>
              <a:gd name="connsiteX1795" fmla="*/ 1295828 w 1465746"/>
              <a:gd name="connsiteY1795" fmla="*/ 303759 h 1104727"/>
              <a:gd name="connsiteX1796" fmla="*/ 1295321 w 1465746"/>
              <a:gd name="connsiteY1796" fmla="*/ 299835 h 1104727"/>
              <a:gd name="connsiteX1797" fmla="*/ 1292235 w 1465746"/>
              <a:gd name="connsiteY1797" fmla="*/ 296515 h 1104727"/>
              <a:gd name="connsiteX1798" fmla="*/ 1290005 w 1465746"/>
              <a:gd name="connsiteY1798" fmla="*/ 294815 h 1104727"/>
              <a:gd name="connsiteX1799" fmla="*/ 1288043 w 1465746"/>
              <a:gd name="connsiteY1799" fmla="*/ 291806 h 1104727"/>
              <a:gd name="connsiteX1800" fmla="*/ 1286426 w 1465746"/>
              <a:gd name="connsiteY1800" fmla="*/ 290923 h 1104727"/>
              <a:gd name="connsiteX1801" fmla="*/ 1285629 w 1465746"/>
              <a:gd name="connsiteY1801" fmla="*/ 289648 h 1104727"/>
              <a:gd name="connsiteX1802" fmla="*/ 1285201 w 1465746"/>
              <a:gd name="connsiteY1802" fmla="*/ 288978 h 1104727"/>
              <a:gd name="connsiteX1803" fmla="*/ 1284498 w 1465746"/>
              <a:gd name="connsiteY1803" fmla="*/ 288372 h 1104727"/>
              <a:gd name="connsiteX1804" fmla="*/ 1283280 w 1465746"/>
              <a:gd name="connsiteY1804" fmla="*/ 287342 h 1104727"/>
              <a:gd name="connsiteX1805" fmla="*/ 1283358 w 1465746"/>
              <a:gd name="connsiteY1805" fmla="*/ 286280 h 1104727"/>
              <a:gd name="connsiteX1806" fmla="*/ 1284845 w 1465746"/>
              <a:gd name="connsiteY1806" fmla="*/ 284366 h 1104727"/>
              <a:gd name="connsiteX1807" fmla="*/ 1285018 w 1465746"/>
              <a:gd name="connsiteY1807" fmla="*/ 284137 h 1104727"/>
              <a:gd name="connsiteX1808" fmla="*/ 1289972 w 1465746"/>
              <a:gd name="connsiteY1808" fmla="*/ 282322 h 1104727"/>
              <a:gd name="connsiteX1809" fmla="*/ 1293841 w 1465746"/>
              <a:gd name="connsiteY1809" fmla="*/ 280377 h 1104727"/>
              <a:gd name="connsiteX1810" fmla="*/ 1296765 w 1465746"/>
              <a:gd name="connsiteY1810" fmla="*/ 279412 h 1104727"/>
              <a:gd name="connsiteX1811" fmla="*/ 1299690 w 1465746"/>
              <a:gd name="connsiteY1811" fmla="*/ 278382 h 1104727"/>
              <a:gd name="connsiteX1812" fmla="*/ 1300830 w 1465746"/>
              <a:gd name="connsiteY1812" fmla="*/ 277711 h 1104727"/>
              <a:gd name="connsiteX1813" fmla="*/ 1301394 w 1465746"/>
              <a:gd name="connsiteY1813" fmla="*/ 276910 h 1104727"/>
              <a:gd name="connsiteX1814" fmla="*/ 1302723 w 1465746"/>
              <a:gd name="connsiteY1814" fmla="*/ 276060 h 1104727"/>
              <a:gd name="connsiteX1815" fmla="*/ 1303418 w 1465746"/>
              <a:gd name="connsiteY1815" fmla="*/ 275455 h 1104727"/>
              <a:gd name="connsiteX1816" fmla="*/ 1305068 w 1465746"/>
              <a:gd name="connsiteY1816" fmla="*/ 274670 h 1104727"/>
              <a:gd name="connsiteX1817" fmla="*/ 1305889 w 1465746"/>
              <a:gd name="connsiteY1817" fmla="*/ 273934 h 1104727"/>
              <a:gd name="connsiteX1818" fmla="*/ 1306714 w 1465746"/>
              <a:gd name="connsiteY1818" fmla="*/ 273575 h 1104727"/>
              <a:gd name="connsiteX1819" fmla="*/ 1307367 w 1465746"/>
              <a:gd name="connsiteY1819" fmla="*/ 273051 h 1104727"/>
              <a:gd name="connsiteX1820" fmla="*/ 1307975 w 1465746"/>
              <a:gd name="connsiteY1820" fmla="*/ 272348 h 1104727"/>
              <a:gd name="connsiteX1821" fmla="*/ 1308856 w 1465746"/>
              <a:gd name="connsiteY1821" fmla="*/ 271449 h 1104727"/>
              <a:gd name="connsiteX1822" fmla="*/ 1309100 w 1465746"/>
              <a:gd name="connsiteY1822" fmla="*/ 270533 h 1104727"/>
              <a:gd name="connsiteX1823" fmla="*/ 1309151 w 1465746"/>
              <a:gd name="connsiteY1823" fmla="*/ 269552 h 1104727"/>
              <a:gd name="connsiteX1824" fmla="*/ 1308430 w 1465746"/>
              <a:gd name="connsiteY1824" fmla="*/ 268146 h 1104727"/>
              <a:gd name="connsiteX1825" fmla="*/ 1307895 w 1465746"/>
              <a:gd name="connsiteY1825" fmla="*/ 266380 h 1104727"/>
              <a:gd name="connsiteX1826" fmla="*/ 1306525 w 1465746"/>
              <a:gd name="connsiteY1826" fmla="*/ 264107 h 1104727"/>
              <a:gd name="connsiteX1827" fmla="*/ 1306180 w 1465746"/>
              <a:gd name="connsiteY1827" fmla="*/ 262210 h 1104727"/>
              <a:gd name="connsiteX1828" fmla="*/ 1304422 w 1465746"/>
              <a:gd name="connsiteY1828" fmla="*/ 259594 h 1104727"/>
              <a:gd name="connsiteX1829" fmla="*/ 1303634 w 1465746"/>
              <a:gd name="connsiteY1829" fmla="*/ 257992 h 1104727"/>
              <a:gd name="connsiteX1830" fmla="*/ 1302728 w 1465746"/>
              <a:gd name="connsiteY1830" fmla="*/ 257027 h 1104727"/>
              <a:gd name="connsiteX1831" fmla="*/ 1301696 w 1465746"/>
              <a:gd name="connsiteY1831" fmla="*/ 256291 h 1104727"/>
              <a:gd name="connsiteX1832" fmla="*/ 1300534 w 1465746"/>
              <a:gd name="connsiteY1832" fmla="*/ 255310 h 1104727"/>
              <a:gd name="connsiteX1833" fmla="*/ 1298988 w 1465746"/>
              <a:gd name="connsiteY1833" fmla="*/ 254329 h 1104727"/>
              <a:gd name="connsiteX1834" fmla="*/ 1297890 w 1465746"/>
              <a:gd name="connsiteY1834" fmla="*/ 252089 h 1104727"/>
              <a:gd name="connsiteX1835" fmla="*/ 1297147 w 1465746"/>
              <a:gd name="connsiteY1835" fmla="*/ 250290 h 1104727"/>
              <a:gd name="connsiteX1836" fmla="*/ 1296855 w 1465746"/>
              <a:gd name="connsiteY1836" fmla="*/ 247478 h 1104727"/>
              <a:gd name="connsiteX1837" fmla="*/ 1296832 w 1465746"/>
              <a:gd name="connsiteY1837" fmla="*/ 245777 h 1104727"/>
              <a:gd name="connsiteX1838" fmla="*/ 1296786 w 1465746"/>
              <a:gd name="connsiteY1838" fmla="*/ 242360 h 1104727"/>
              <a:gd name="connsiteX1839" fmla="*/ 1297018 w 1465746"/>
              <a:gd name="connsiteY1839" fmla="*/ 240529 h 1104727"/>
              <a:gd name="connsiteX1840" fmla="*/ 1297111 w 1465746"/>
              <a:gd name="connsiteY1840" fmla="*/ 237962 h 1104727"/>
              <a:gd name="connsiteX1841" fmla="*/ 1297474 w 1465746"/>
              <a:gd name="connsiteY1841" fmla="*/ 236375 h 1104727"/>
              <a:gd name="connsiteX1842" fmla="*/ 1298477 w 1465746"/>
              <a:gd name="connsiteY1842" fmla="*/ 234920 h 1104727"/>
              <a:gd name="connsiteX1843" fmla="*/ 1298325 w 1465746"/>
              <a:gd name="connsiteY1843" fmla="*/ 233089 h 1104727"/>
              <a:gd name="connsiteX1844" fmla="*/ 1298303 w 1465746"/>
              <a:gd name="connsiteY1844" fmla="*/ 231503 h 1104727"/>
              <a:gd name="connsiteX1845" fmla="*/ 1297023 w 1465746"/>
              <a:gd name="connsiteY1845" fmla="*/ 231241 h 1104727"/>
              <a:gd name="connsiteX1846" fmla="*/ 1295730 w 1465746"/>
              <a:gd name="connsiteY1846" fmla="*/ 230031 h 1104727"/>
              <a:gd name="connsiteX1847" fmla="*/ 1294428 w 1465746"/>
              <a:gd name="connsiteY1847" fmla="*/ 228183 h 1104727"/>
              <a:gd name="connsiteX1848" fmla="*/ 1293902 w 1465746"/>
              <a:gd name="connsiteY1848" fmla="*/ 226974 h 1104727"/>
              <a:gd name="connsiteX1849" fmla="*/ 1291601 w 1465746"/>
              <a:gd name="connsiteY1849" fmla="*/ 226843 h 1104727"/>
              <a:gd name="connsiteX1850" fmla="*/ 1288929 w 1465746"/>
              <a:gd name="connsiteY1850" fmla="*/ 227562 h 1104727"/>
              <a:gd name="connsiteX1851" fmla="*/ 1286893 w 1465746"/>
              <a:gd name="connsiteY1851" fmla="*/ 228167 h 1104727"/>
              <a:gd name="connsiteX1852" fmla="*/ 1284341 w 1465746"/>
              <a:gd name="connsiteY1852" fmla="*/ 228282 h 1104727"/>
              <a:gd name="connsiteX1853" fmla="*/ 1282165 w 1465746"/>
              <a:gd name="connsiteY1853" fmla="*/ 227906 h 1104727"/>
              <a:gd name="connsiteX1854" fmla="*/ 1279983 w 1465746"/>
              <a:gd name="connsiteY1854" fmla="*/ 227170 h 1104727"/>
              <a:gd name="connsiteX1855" fmla="*/ 1279089 w 1465746"/>
              <a:gd name="connsiteY1855" fmla="*/ 226630 h 1104727"/>
              <a:gd name="connsiteX1856" fmla="*/ 1277796 w 1465746"/>
              <a:gd name="connsiteY1856" fmla="*/ 225829 h 1104727"/>
              <a:gd name="connsiteX1857" fmla="*/ 1275220 w 1465746"/>
              <a:gd name="connsiteY1857" fmla="*/ 224226 h 1104727"/>
              <a:gd name="connsiteX1858" fmla="*/ 1273552 w 1465746"/>
              <a:gd name="connsiteY1858" fmla="*/ 223736 h 1104727"/>
              <a:gd name="connsiteX1859" fmla="*/ 1271631 w 1465746"/>
              <a:gd name="connsiteY1859" fmla="*/ 223245 h 1104727"/>
              <a:gd name="connsiteX1860" fmla="*/ 1264487 w 1465746"/>
              <a:gd name="connsiteY1860" fmla="*/ 224047 h 1104727"/>
              <a:gd name="connsiteX1861" fmla="*/ 1260969 w 1465746"/>
              <a:gd name="connsiteY1861" fmla="*/ 221823 h 1104727"/>
              <a:gd name="connsiteX1862" fmla="*/ 1260694 w 1465746"/>
              <a:gd name="connsiteY1862" fmla="*/ 221643 h 1104727"/>
              <a:gd name="connsiteX1863" fmla="*/ 1258688 w 1465746"/>
              <a:gd name="connsiteY1863" fmla="*/ 221676 h 1104727"/>
              <a:gd name="connsiteX1864" fmla="*/ 1255782 w 1465746"/>
              <a:gd name="connsiteY1864" fmla="*/ 218602 h 1104727"/>
              <a:gd name="connsiteX1865" fmla="*/ 1253900 w 1465746"/>
              <a:gd name="connsiteY1865" fmla="*/ 215135 h 1104727"/>
              <a:gd name="connsiteX1866" fmla="*/ 1252584 w 1465746"/>
              <a:gd name="connsiteY1866" fmla="*/ 212208 h 1104727"/>
              <a:gd name="connsiteX1867" fmla="*/ 1250628 w 1465746"/>
              <a:gd name="connsiteY1867" fmla="*/ 209151 h 1104727"/>
              <a:gd name="connsiteX1868" fmla="*/ 1248672 w 1465746"/>
              <a:gd name="connsiteY1868" fmla="*/ 206093 h 1104727"/>
              <a:gd name="connsiteX1869" fmla="*/ 1246063 w 1465746"/>
              <a:gd name="connsiteY1869" fmla="*/ 201940 h 1104727"/>
              <a:gd name="connsiteX1870" fmla="*/ 1243064 w 1465746"/>
              <a:gd name="connsiteY1870" fmla="*/ 197296 h 1104727"/>
              <a:gd name="connsiteX1871" fmla="*/ 1241489 w 1465746"/>
              <a:gd name="connsiteY1871" fmla="*/ 194107 h 1104727"/>
              <a:gd name="connsiteX1872" fmla="*/ 1239789 w 1465746"/>
              <a:gd name="connsiteY1872" fmla="*/ 191050 h 1104727"/>
              <a:gd name="connsiteX1873" fmla="*/ 1238986 w 1465746"/>
              <a:gd name="connsiteY1873" fmla="*/ 188254 h 1104727"/>
              <a:gd name="connsiteX1874" fmla="*/ 1238701 w 1465746"/>
              <a:gd name="connsiteY1874" fmla="*/ 186046 h 1104727"/>
              <a:gd name="connsiteX1875" fmla="*/ 1238628 w 1465746"/>
              <a:gd name="connsiteY1875" fmla="*/ 185131 h 1104727"/>
              <a:gd name="connsiteX1876" fmla="*/ 1238548 w 1465746"/>
              <a:gd name="connsiteY1876" fmla="*/ 184101 h 1104727"/>
              <a:gd name="connsiteX1877" fmla="*/ 1239396 w 1465746"/>
              <a:gd name="connsiteY1877" fmla="*/ 180683 h 1104727"/>
              <a:gd name="connsiteX1878" fmla="*/ 1239882 w 1465746"/>
              <a:gd name="connsiteY1878" fmla="*/ 178721 h 1104727"/>
              <a:gd name="connsiteX1879" fmla="*/ 1240487 w 1465746"/>
              <a:gd name="connsiteY1879" fmla="*/ 176285 h 1104727"/>
              <a:gd name="connsiteX1880" fmla="*/ 1240731 w 1465746"/>
              <a:gd name="connsiteY1880" fmla="*/ 175320 h 1104727"/>
              <a:gd name="connsiteX1881" fmla="*/ 1241350 w 1465746"/>
              <a:gd name="connsiteY1881" fmla="*/ 173979 h 1104727"/>
              <a:gd name="connsiteX1882" fmla="*/ 1241707 w 1465746"/>
              <a:gd name="connsiteY1882" fmla="*/ 171902 h 1104727"/>
              <a:gd name="connsiteX1883" fmla="*/ 1241681 w 1465746"/>
              <a:gd name="connsiteY1883" fmla="*/ 169940 h 1104727"/>
              <a:gd name="connsiteX1884" fmla="*/ 1241020 w 1465746"/>
              <a:gd name="connsiteY1884" fmla="*/ 168240 h 1104727"/>
              <a:gd name="connsiteX1885" fmla="*/ 1241244 w 1465746"/>
              <a:gd name="connsiteY1885" fmla="*/ 165918 h 1104727"/>
              <a:gd name="connsiteX1886" fmla="*/ 1241738 w 1465746"/>
              <a:gd name="connsiteY1886" fmla="*/ 164577 h 1104727"/>
              <a:gd name="connsiteX1887" fmla="*/ 1241702 w 1465746"/>
              <a:gd name="connsiteY1887" fmla="*/ 161879 h 1104727"/>
              <a:gd name="connsiteX1888" fmla="*/ 1241546 w 1465746"/>
              <a:gd name="connsiteY1888" fmla="*/ 159819 h 1104727"/>
              <a:gd name="connsiteX1889" fmla="*/ 1241528 w 1465746"/>
              <a:gd name="connsiteY1889" fmla="*/ 158347 h 1104727"/>
              <a:gd name="connsiteX1890" fmla="*/ 1239967 w 1465746"/>
              <a:gd name="connsiteY1890" fmla="*/ 156140 h 1104727"/>
              <a:gd name="connsiteX1891" fmla="*/ 1239805 w 1465746"/>
              <a:gd name="connsiteY1891" fmla="*/ 153589 h 1104727"/>
              <a:gd name="connsiteX1892" fmla="*/ 1240165 w 1465746"/>
              <a:gd name="connsiteY1892" fmla="*/ 151872 h 1104727"/>
              <a:gd name="connsiteX1893" fmla="*/ 1240270 w 1465746"/>
              <a:gd name="connsiteY1893" fmla="*/ 150956 h 1104727"/>
              <a:gd name="connsiteX1894" fmla="*/ 1241007 w 1465746"/>
              <a:gd name="connsiteY1894" fmla="*/ 147964 h 1104727"/>
              <a:gd name="connsiteX1895" fmla="*/ 1242104 w 1465746"/>
              <a:gd name="connsiteY1895" fmla="*/ 143942 h 1104727"/>
              <a:gd name="connsiteX1896" fmla="*/ 1242454 w 1465746"/>
              <a:gd name="connsiteY1896" fmla="*/ 141505 h 1104727"/>
              <a:gd name="connsiteX1897" fmla="*/ 1242817 w 1465746"/>
              <a:gd name="connsiteY1897" fmla="*/ 139919 h 1104727"/>
              <a:gd name="connsiteX1898" fmla="*/ 1242918 w 1465746"/>
              <a:gd name="connsiteY1898" fmla="*/ 137957 h 1104727"/>
              <a:gd name="connsiteX1899" fmla="*/ 1241646 w 1465746"/>
              <a:gd name="connsiteY1899" fmla="*/ 138333 h 1104727"/>
              <a:gd name="connsiteX1900" fmla="*/ 1238853 w 1465746"/>
              <a:gd name="connsiteY1900" fmla="*/ 139543 h 1104727"/>
              <a:gd name="connsiteX1901" fmla="*/ 1235292 w 1465746"/>
              <a:gd name="connsiteY1901" fmla="*/ 140753 h 1104727"/>
              <a:gd name="connsiteX1902" fmla="*/ 1231481 w 1465746"/>
              <a:gd name="connsiteY1902" fmla="*/ 142209 h 1104727"/>
              <a:gd name="connsiteX1903" fmla="*/ 1229451 w 1465746"/>
              <a:gd name="connsiteY1903" fmla="*/ 143304 h 1104727"/>
              <a:gd name="connsiteX1904" fmla="*/ 1229084 w 1465746"/>
              <a:gd name="connsiteY1904" fmla="*/ 144400 h 1104727"/>
              <a:gd name="connsiteX1905" fmla="*/ 1230655 w 1465746"/>
              <a:gd name="connsiteY1905" fmla="*/ 147327 h 1104727"/>
              <a:gd name="connsiteX1906" fmla="*/ 1232097 w 1465746"/>
              <a:gd name="connsiteY1906" fmla="*/ 150139 h 1104727"/>
              <a:gd name="connsiteX1907" fmla="*/ 1232529 w 1465746"/>
              <a:gd name="connsiteY1907" fmla="*/ 153802 h 1104727"/>
              <a:gd name="connsiteX1908" fmla="*/ 1232550 w 1465746"/>
              <a:gd name="connsiteY1908" fmla="*/ 155518 h 1104727"/>
              <a:gd name="connsiteX1909" fmla="*/ 1232071 w 1465746"/>
              <a:gd name="connsiteY1909" fmla="*/ 157840 h 1104727"/>
              <a:gd name="connsiteX1910" fmla="*/ 1231075 w 1465746"/>
              <a:gd name="connsiteY1910" fmla="*/ 159786 h 1104727"/>
              <a:gd name="connsiteX1911" fmla="*/ 1231486 w 1465746"/>
              <a:gd name="connsiteY1911" fmla="*/ 161863 h 1104727"/>
              <a:gd name="connsiteX1912" fmla="*/ 1232293 w 1465746"/>
              <a:gd name="connsiteY1912" fmla="*/ 165035 h 1104727"/>
              <a:gd name="connsiteX1913" fmla="*/ 1232831 w 1465746"/>
              <a:gd name="connsiteY1913" fmla="*/ 167112 h 1104727"/>
              <a:gd name="connsiteX1914" fmla="*/ 1231839 w 1465746"/>
              <a:gd name="connsiteY1914" fmla="*/ 169303 h 1104727"/>
              <a:gd name="connsiteX1915" fmla="*/ 1230720 w 1465746"/>
              <a:gd name="connsiteY1915" fmla="*/ 171624 h 1104727"/>
              <a:gd name="connsiteX1916" fmla="*/ 1230607 w 1465746"/>
              <a:gd name="connsiteY1916" fmla="*/ 172720 h 1104727"/>
              <a:gd name="connsiteX1917" fmla="*/ 1232177 w 1465746"/>
              <a:gd name="connsiteY1917" fmla="*/ 175532 h 1104727"/>
              <a:gd name="connsiteX1918" fmla="*/ 1233225 w 1465746"/>
              <a:gd name="connsiteY1918" fmla="*/ 177609 h 1104727"/>
              <a:gd name="connsiteX1919" fmla="*/ 1234141 w 1465746"/>
              <a:gd name="connsiteY1919" fmla="*/ 179195 h 1104727"/>
              <a:gd name="connsiteX1920" fmla="*/ 1235065 w 1465746"/>
              <a:gd name="connsiteY1920" fmla="*/ 181517 h 1104727"/>
              <a:gd name="connsiteX1921" fmla="*/ 1234959 w 1465746"/>
              <a:gd name="connsiteY1921" fmla="*/ 183103 h 1104727"/>
              <a:gd name="connsiteX1922" fmla="*/ 1234138 w 1465746"/>
              <a:gd name="connsiteY1922" fmla="*/ 184640 h 1104727"/>
              <a:gd name="connsiteX1923" fmla="*/ 1233155 w 1465746"/>
              <a:gd name="connsiteY1923" fmla="*/ 185441 h 1104727"/>
              <a:gd name="connsiteX1924" fmla="*/ 1229556 w 1465746"/>
              <a:gd name="connsiteY1924" fmla="*/ 186520 h 1104727"/>
              <a:gd name="connsiteX1925" fmla="*/ 1227514 w 1465746"/>
              <a:gd name="connsiteY1925" fmla="*/ 189038 h 1104727"/>
              <a:gd name="connsiteX1926" fmla="*/ 1226794 w 1465746"/>
              <a:gd name="connsiteY1926" fmla="*/ 192064 h 1104727"/>
              <a:gd name="connsiteX1927" fmla="*/ 1226657 w 1465746"/>
              <a:gd name="connsiteY1927" fmla="*/ 192652 h 1104727"/>
              <a:gd name="connsiteX1928" fmla="*/ 1223099 w 1465746"/>
              <a:gd name="connsiteY1928" fmla="*/ 200010 h 1104727"/>
              <a:gd name="connsiteX1929" fmla="*/ 1222584 w 1465746"/>
              <a:gd name="connsiteY1929" fmla="*/ 200566 h 1104727"/>
              <a:gd name="connsiteX1930" fmla="*/ 1221523 w 1465746"/>
              <a:gd name="connsiteY1930" fmla="*/ 200550 h 1104727"/>
              <a:gd name="connsiteX1931" fmla="*/ 1221385 w 1465746"/>
              <a:gd name="connsiteY1931" fmla="*/ 200681 h 1104727"/>
              <a:gd name="connsiteX1932" fmla="*/ 1220972 w 1465746"/>
              <a:gd name="connsiteY1932" fmla="*/ 201089 h 1104727"/>
              <a:gd name="connsiteX1933" fmla="*/ 1220697 w 1465746"/>
              <a:gd name="connsiteY1933" fmla="*/ 201351 h 1104727"/>
              <a:gd name="connsiteX1934" fmla="*/ 1219253 w 1465746"/>
              <a:gd name="connsiteY1934" fmla="*/ 201449 h 1104727"/>
              <a:gd name="connsiteX1935" fmla="*/ 1219019 w 1465746"/>
              <a:gd name="connsiteY1935" fmla="*/ 201891 h 1104727"/>
              <a:gd name="connsiteX1936" fmla="*/ 1218480 w 1465746"/>
              <a:gd name="connsiteY1936" fmla="*/ 202937 h 1104727"/>
              <a:gd name="connsiteX1937" fmla="*/ 1218895 w 1465746"/>
              <a:gd name="connsiteY1937" fmla="*/ 204736 h 1104727"/>
              <a:gd name="connsiteX1938" fmla="*/ 1218840 w 1465746"/>
              <a:gd name="connsiteY1938" fmla="*/ 204916 h 1104727"/>
              <a:gd name="connsiteX1939" fmla="*/ 1218035 w 1465746"/>
              <a:gd name="connsiteY1939" fmla="*/ 207630 h 1104727"/>
              <a:gd name="connsiteX1940" fmla="*/ 1217319 w 1465746"/>
              <a:gd name="connsiteY1940" fmla="*/ 210034 h 1104727"/>
              <a:gd name="connsiteX1941" fmla="*/ 1217096 w 1465746"/>
              <a:gd name="connsiteY1941" fmla="*/ 212584 h 1104727"/>
              <a:gd name="connsiteX1942" fmla="*/ 1215456 w 1465746"/>
              <a:gd name="connsiteY1942" fmla="*/ 213238 h 1104727"/>
              <a:gd name="connsiteX1943" fmla="*/ 1214587 w 1465746"/>
              <a:gd name="connsiteY1943" fmla="*/ 212666 h 1104727"/>
              <a:gd name="connsiteX1944" fmla="*/ 1213491 w 1465746"/>
              <a:gd name="connsiteY1944" fmla="*/ 213140 h 1104727"/>
              <a:gd name="connsiteX1945" fmla="*/ 1210860 w 1465746"/>
              <a:gd name="connsiteY1945" fmla="*/ 214547 h 1104727"/>
              <a:gd name="connsiteX1946" fmla="*/ 1210651 w 1465746"/>
              <a:gd name="connsiteY1946" fmla="*/ 215250 h 1104727"/>
              <a:gd name="connsiteX1947" fmla="*/ 1210455 w 1465746"/>
              <a:gd name="connsiteY1947" fmla="*/ 215904 h 1104727"/>
              <a:gd name="connsiteX1948" fmla="*/ 1210401 w 1465746"/>
              <a:gd name="connsiteY1948" fmla="*/ 216084 h 1104727"/>
              <a:gd name="connsiteX1949" fmla="*/ 1209488 w 1465746"/>
              <a:gd name="connsiteY1949" fmla="*/ 216427 h 1104727"/>
              <a:gd name="connsiteX1950" fmla="*/ 1208950 w 1465746"/>
              <a:gd name="connsiteY1950" fmla="*/ 216623 h 1104727"/>
              <a:gd name="connsiteX1951" fmla="*/ 1208242 w 1465746"/>
              <a:gd name="connsiteY1951" fmla="*/ 218160 h 1104727"/>
              <a:gd name="connsiteX1952" fmla="*/ 1207910 w 1465746"/>
              <a:gd name="connsiteY1952" fmla="*/ 218880 h 1104727"/>
              <a:gd name="connsiteX1953" fmla="*/ 1207724 w 1465746"/>
              <a:gd name="connsiteY1953" fmla="*/ 219272 h 1104727"/>
              <a:gd name="connsiteX1954" fmla="*/ 1208594 w 1465746"/>
              <a:gd name="connsiteY1954" fmla="*/ 219910 h 1104727"/>
              <a:gd name="connsiteX1955" fmla="*/ 1206184 w 1465746"/>
              <a:gd name="connsiteY1955" fmla="*/ 221921 h 1104727"/>
              <a:gd name="connsiteX1956" fmla="*/ 1205729 w 1465746"/>
              <a:gd name="connsiteY1956" fmla="*/ 223033 h 1104727"/>
              <a:gd name="connsiteX1957" fmla="*/ 1205897 w 1465746"/>
              <a:gd name="connsiteY1957" fmla="*/ 223981 h 1104727"/>
              <a:gd name="connsiteX1958" fmla="*/ 1206293 w 1465746"/>
              <a:gd name="connsiteY1958" fmla="*/ 224488 h 1104727"/>
              <a:gd name="connsiteX1959" fmla="*/ 1206954 w 1465746"/>
              <a:gd name="connsiteY1959" fmla="*/ 225273 h 1104727"/>
              <a:gd name="connsiteX1960" fmla="*/ 1206677 w 1465746"/>
              <a:gd name="connsiteY1960" fmla="*/ 227268 h 1104727"/>
              <a:gd name="connsiteX1961" fmla="*/ 1206498 w 1465746"/>
              <a:gd name="connsiteY1961" fmla="*/ 227186 h 1104727"/>
              <a:gd name="connsiteX1962" fmla="*/ 1206316 w 1465746"/>
              <a:gd name="connsiteY1962" fmla="*/ 227121 h 1104727"/>
              <a:gd name="connsiteX1963" fmla="*/ 1205680 w 1465746"/>
              <a:gd name="connsiteY1963" fmla="*/ 226875 h 1104727"/>
              <a:gd name="connsiteX1964" fmla="*/ 1204925 w 1465746"/>
              <a:gd name="connsiteY1964" fmla="*/ 227055 h 1104727"/>
              <a:gd name="connsiteX1965" fmla="*/ 1204411 w 1465746"/>
              <a:gd name="connsiteY1965" fmla="*/ 227856 h 1104727"/>
              <a:gd name="connsiteX1966" fmla="*/ 1204449 w 1465746"/>
              <a:gd name="connsiteY1966" fmla="*/ 229770 h 1104727"/>
              <a:gd name="connsiteX1967" fmla="*/ 1203744 w 1465746"/>
              <a:gd name="connsiteY1967" fmla="*/ 230947 h 1104727"/>
              <a:gd name="connsiteX1968" fmla="*/ 1203325 w 1465746"/>
              <a:gd name="connsiteY1968" fmla="*/ 230914 h 1104727"/>
              <a:gd name="connsiteX1969" fmla="*/ 1201926 w 1465746"/>
              <a:gd name="connsiteY1969" fmla="*/ 230849 h 1104727"/>
              <a:gd name="connsiteX1970" fmla="*/ 1200974 w 1465746"/>
              <a:gd name="connsiteY1970" fmla="*/ 231486 h 1104727"/>
              <a:gd name="connsiteX1971" fmla="*/ 1200609 w 1465746"/>
              <a:gd name="connsiteY1971" fmla="*/ 231715 h 1104727"/>
              <a:gd name="connsiteX1972" fmla="*/ 1200345 w 1465746"/>
              <a:gd name="connsiteY1972" fmla="*/ 231895 h 1104727"/>
              <a:gd name="connsiteX1973" fmla="*/ 1199797 w 1465746"/>
              <a:gd name="connsiteY1973" fmla="*/ 231715 h 1104727"/>
              <a:gd name="connsiteX1974" fmla="*/ 1199607 w 1465746"/>
              <a:gd name="connsiteY1974" fmla="*/ 231650 h 1104727"/>
              <a:gd name="connsiteX1975" fmla="*/ 1198409 w 1465746"/>
              <a:gd name="connsiteY1975" fmla="*/ 231241 h 1104727"/>
              <a:gd name="connsiteX1976" fmla="*/ 1196556 w 1465746"/>
              <a:gd name="connsiteY1976" fmla="*/ 231503 h 1104727"/>
              <a:gd name="connsiteX1977" fmla="*/ 1195959 w 1465746"/>
              <a:gd name="connsiteY1977" fmla="*/ 231585 h 1104727"/>
              <a:gd name="connsiteX1978" fmla="*/ 1195565 w 1465746"/>
              <a:gd name="connsiteY1978" fmla="*/ 231372 h 1104727"/>
              <a:gd name="connsiteX1979" fmla="*/ 1195191 w 1465746"/>
              <a:gd name="connsiteY1979" fmla="*/ 231159 h 1104727"/>
              <a:gd name="connsiteX1980" fmla="*/ 1194465 w 1465746"/>
              <a:gd name="connsiteY1980" fmla="*/ 230767 h 1104727"/>
              <a:gd name="connsiteX1981" fmla="*/ 1192813 w 1465746"/>
              <a:gd name="connsiteY1981" fmla="*/ 231356 h 1104727"/>
              <a:gd name="connsiteX1982" fmla="*/ 1192637 w 1465746"/>
              <a:gd name="connsiteY1982" fmla="*/ 231421 h 1104727"/>
              <a:gd name="connsiteX1983" fmla="*/ 1191521 w 1465746"/>
              <a:gd name="connsiteY1983" fmla="*/ 231225 h 1104727"/>
              <a:gd name="connsiteX1984" fmla="*/ 1191175 w 1465746"/>
              <a:gd name="connsiteY1984" fmla="*/ 231176 h 1104727"/>
              <a:gd name="connsiteX1985" fmla="*/ 1190697 w 1465746"/>
              <a:gd name="connsiteY1985" fmla="*/ 231094 h 1104727"/>
              <a:gd name="connsiteX1986" fmla="*/ 1189801 w 1465746"/>
              <a:gd name="connsiteY1986" fmla="*/ 230080 h 1104727"/>
              <a:gd name="connsiteX1987" fmla="*/ 1188905 w 1465746"/>
              <a:gd name="connsiteY1987" fmla="*/ 229083 h 1104727"/>
              <a:gd name="connsiteX1988" fmla="*/ 1188176 w 1465746"/>
              <a:gd name="connsiteY1988" fmla="*/ 228723 h 1104727"/>
              <a:gd name="connsiteX1989" fmla="*/ 1187501 w 1465746"/>
              <a:gd name="connsiteY1989" fmla="*/ 228380 h 1104727"/>
              <a:gd name="connsiteX1990" fmla="*/ 1186724 w 1465746"/>
              <a:gd name="connsiteY1990" fmla="*/ 228004 h 1104727"/>
              <a:gd name="connsiteX1991" fmla="*/ 1186474 w 1465746"/>
              <a:gd name="connsiteY1991" fmla="*/ 227873 h 1104727"/>
              <a:gd name="connsiteX1992" fmla="*/ 1186518 w 1465746"/>
              <a:gd name="connsiteY1992" fmla="*/ 227137 h 1104727"/>
              <a:gd name="connsiteX1993" fmla="*/ 1186636 w 1465746"/>
              <a:gd name="connsiteY1993" fmla="*/ 225093 h 1104727"/>
              <a:gd name="connsiteX1994" fmla="*/ 1186036 w 1465746"/>
              <a:gd name="connsiteY1994" fmla="*/ 222967 h 1104727"/>
              <a:gd name="connsiteX1995" fmla="*/ 1183948 w 1465746"/>
              <a:gd name="connsiteY1995" fmla="*/ 219534 h 1104727"/>
              <a:gd name="connsiteX1996" fmla="*/ 1179068 w 1465746"/>
              <a:gd name="connsiteY1996" fmla="*/ 213582 h 1104727"/>
              <a:gd name="connsiteX1997" fmla="*/ 1177270 w 1465746"/>
              <a:gd name="connsiteY1997" fmla="*/ 211947 h 1104727"/>
              <a:gd name="connsiteX1998" fmla="*/ 1174452 w 1465746"/>
              <a:gd name="connsiteY1998" fmla="*/ 211603 h 1104727"/>
              <a:gd name="connsiteX1999" fmla="*/ 1171849 w 1465746"/>
              <a:gd name="connsiteY1999" fmla="*/ 209036 h 1104727"/>
              <a:gd name="connsiteX2000" fmla="*/ 1167421 w 1465746"/>
              <a:gd name="connsiteY2000" fmla="*/ 206943 h 1104727"/>
              <a:gd name="connsiteX2001" fmla="*/ 1164547 w 1465746"/>
              <a:gd name="connsiteY2001" fmla="*/ 206093 h 1104727"/>
              <a:gd name="connsiteX2002" fmla="*/ 1163366 w 1465746"/>
              <a:gd name="connsiteY2002" fmla="*/ 205144 h 1104727"/>
              <a:gd name="connsiteX2003" fmla="*/ 1157861 w 1465746"/>
              <a:gd name="connsiteY2003" fmla="*/ 205929 h 1104727"/>
              <a:gd name="connsiteX2004" fmla="*/ 1155361 w 1465746"/>
              <a:gd name="connsiteY2004" fmla="*/ 206633 h 1104727"/>
              <a:gd name="connsiteX2005" fmla="*/ 1153067 w 1465746"/>
              <a:gd name="connsiteY2005" fmla="*/ 207123 h 1104727"/>
              <a:gd name="connsiteX2006" fmla="*/ 1151297 w 1465746"/>
              <a:gd name="connsiteY2006" fmla="*/ 207810 h 1104727"/>
              <a:gd name="connsiteX2007" fmla="*/ 1147125 w 1465746"/>
              <a:gd name="connsiteY2007" fmla="*/ 208611 h 1104727"/>
              <a:gd name="connsiteX2008" fmla="*/ 1144518 w 1465746"/>
              <a:gd name="connsiteY2008" fmla="*/ 209298 h 1104727"/>
              <a:gd name="connsiteX2009" fmla="*/ 1141694 w 1465746"/>
              <a:gd name="connsiteY2009" fmla="*/ 209298 h 1104727"/>
              <a:gd name="connsiteX2010" fmla="*/ 1138561 w 1465746"/>
              <a:gd name="connsiteY2010" fmla="*/ 209576 h 1104727"/>
              <a:gd name="connsiteX2011" fmla="*/ 1135644 w 1465746"/>
              <a:gd name="connsiteY2011" fmla="*/ 210475 h 1104727"/>
              <a:gd name="connsiteX2012" fmla="*/ 1133141 w 1465746"/>
              <a:gd name="connsiteY2012" fmla="*/ 210966 h 1104727"/>
              <a:gd name="connsiteX2013" fmla="*/ 1132099 w 1465746"/>
              <a:gd name="connsiteY2013" fmla="*/ 211358 h 1104727"/>
              <a:gd name="connsiteX2014" fmla="*/ 1131592 w 1465746"/>
              <a:gd name="connsiteY2014" fmla="*/ 212568 h 1104727"/>
              <a:gd name="connsiteX2015" fmla="*/ 1127336 w 1465746"/>
              <a:gd name="connsiteY2015" fmla="*/ 209788 h 1104727"/>
              <a:gd name="connsiteX2016" fmla="*/ 1125536 w 1465746"/>
              <a:gd name="connsiteY2016" fmla="*/ 207156 h 1104727"/>
              <a:gd name="connsiteX2017" fmla="*/ 1112677 w 1465746"/>
              <a:gd name="connsiteY2017" fmla="*/ 195252 h 1104727"/>
              <a:gd name="connsiteX2018" fmla="*/ 1114119 w 1465746"/>
              <a:gd name="connsiteY2018" fmla="*/ 194533 h 1104727"/>
              <a:gd name="connsiteX2019" fmla="*/ 1114155 w 1465746"/>
              <a:gd name="connsiteY2019" fmla="*/ 194042 h 1104727"/>
              <a:gd name="connsiteX2020" fmla="*/ 1114195 w 1465746"/>
              <a:gd name="connsiteY2020" fmla="*/ 193535 h 1104727"/>
              <a:gd name="connsiteX2021" fmla="*/ 1113151 w 1465746"/>
              <a:gd name="connsiteY2021" fmla="*/ 191475 h 1104727"/>
              <a:gd name="connsiteX2022" fmla="*/ 1113094 w 1465746"/>
              <a:gd name="connsiteY2022" fmla="*/ 190886 h 1104727"/>
              <a:gd name="connsiteX2023" fmla="*/ 1112985 w 1465746"/>
              <a:gd name="connsiteY2023" fmla="*/ 189742 h 1104727"/>
              <a:gd name="connsiteX2024" fmla="*/ 1113348 w 1465746"/>
              <a:gd name="connsiteY2024" fmla="*/ 188957 h 1104727"/>
              <a:gd name="connsiteX2025" fmla="*/ 1111737 w 1465746"/>
              <a:gd name="connsiteY2025" fmla="*/ 186488 h 1104727"/>
              <a:gd name="connsiteX2026" fmla="*/ 1109852 w 1465746"/>
              <a:gd name="connsiteY2026" fmla="*/ 183381 h 1104727"/>
              <a:gd name="connsiteX2027" fmla="*/ 1106511 w 1465746"/>
              <a:gd name="connsiteY2027" fmla="*/ 179457 h 1104727"/>
              <a:gd name="connsiteX2028" fmla="*/ 1105216 w 1465746"/>
              <a:gd name="connsiteY2028" fmla="*/ 173407 h 1104727"/>
              <a:gd name="connsiteX2029" fmla="*/ 1099912 w 1465746"/>
              <a:gd name="connsiteY2029" fmla="*/ 169532 h 1104727"/>
              <a:gd name="connsiteX2030" fmla="*/ 1090165 w 1465746"/>
              <a:gd name="connsiteY2030" fmla="*/ 163858 h 1104727"/>
              <a:gd name="connsiteX2031" fmla="*/ 1089377 w 1465746"/>
              <a:gd name="connsiteY2031" fmla="*/ 156303 h 1104727"/>
              <a:gd name="connsiteX2032" fmla="*/ 1089349 w 1465746"/>
              <a:gd name="connsiteY2032" fmla="*/ 144710 h 1104727"/>
              <a:gd name="connsiteX2033" fmla="*/ 1090791 w 1465746"/>
              <a:gd name="connsiteY2033" fmla="*/ 141178 h 1104727"/>
              <a:gd name="connsiteX2034" fmla="*/ 1094454 w 1465746"/>
              <a:gd name="connsiteY2034" fmla="*/ 137418 h 1104727"/>
              <a:gd name="connsiteX2035" fmla="*/ 1095898 w 1465746"/>
              <a:gd name="connsiteY2035" fmla="*/ 134376 h 1104727"/>
              <a:gd name="connsiteX2036" fmla="*/ 1095924 w 1465746"/>
              <a:gd name="connsiteY2036" fmla="*/ 133542 h 1104727"/>
              <a:gd name="connsiteX2037" fmla="*/ 1096056 w 1465746"/>
              <a:gd name="connsiteY2037" fmla="*/ 129291 h 1104727"/>
              <a:gd name="connsiteX2038" fmla="*/ 1094511 w 1465746"/>
              <a:gd name="connsiteY2038" fmla="*/ 125841 h 1104727"/>
              <a:gd name="connsiteX2039" fmla="*/ 1092711 w 1465746"/>
              <a:gd name="connsiteY2039" fmla="*/ 123208 h 1104727"/>
              <a:gd name="connsiteX2040" fmla="*/ 1089117 w 1465746"/>
              <a:gd name="connsiteY2040" fmla="*/ 119971 h 1104727"/>
              <a:gd name="connsiteX2041" fmla="*/ 1083983 w 1465746"/>
              <a:gd name="connsiteY2041" fmla="*/ 115687 h 1104727"/>
              <a:gd name="connsiteX2042" fmla="*/ 1080209 w 1465746"/>
              <a:gd name="connsiteY2042" fmla="*/ 108361 h 1104727"/>
              <a:gd name="connsiteX2043" fmla="*/ 1080725 w 1465746"/>
              <a:gd name="connsiteY2043" fmla="*/ 102786 h 1104727"/>
              <a:gd name="connsiteX2044" fmla="*/ 1080737 w 1465746"/>
              <a:gd name="connsiteY2044" fmla="*/ 101723 h 1104727"/>
              <a:gd name="connsiteX2045" fmla="*/ 1080750 w 1465746"/>
              <a:gd name="connsiteY2045" fmla="*/ 100627 h 1104727"/>
              <a:gd name="connsiteX2046" fmla="*/ 1080545 w 1465746"/>
              <a:gd name="connsiteY2046" fmla="*/ 99564 h 1104727"/>
              <a:gd name="connsiteX2047" fmla="*/ 1080039 w 1465746"/>
              <a:gd name="connsiteY2047" fmla="*/ 96965 h 1104727"/>
              <a:gd name="connsiteX2048" fmla="*/ 1080238 w 1465746"/>
              <a:gd name="connsiteY2048" fmla="*/ 95967 h 1104727"/>
              <a:gd name="connsiteX2049" fmla="*/ 1080989 w 1465746"/>
              <a:gd name="connsiteY2049" fmla="*/ 95199 h 1104727"/>
              <a:gd name="connsiteX2050" fmla="*/ 1082019 w 1465746"/>
              <a:gd name="connsiteY2050" fmla="*/ 94120 h 1104727"/>
              <a:gd name="connsiteX2051" fmla="*/ 1081569 w 1465746"/>
              <a:gd name="connsiteY2051" fmla="*/ 93367 h 1104727"/>
              <a:gd name="connsiteX2052" fmla="*/ 1080601 w 1465746"/>
              <a:gd name="connsiteY2052" fmla="*/ 91749 h 1104727"/>
              <a:gd name="connsiteX2053" fmla="*/ 1081175 w 1465746"/>
              <a:gd name="connsiteY2053" fmla="*/ 90964 h 1104727"/>
              <a:gd name="connsiteX2054" fmla="*/ 1084131 w 1465746"/>
              <a:gd name="connsiteY2054" fmla="*/ 90735 h 1104727"/>
              <a:gd name="connsiteX2055" fmla="*/ 1085946 w 1465746"/>
              <a:gd name="connsiteY2055" fmla="*/ 91389 h 1104727"/>
              <a:gd name="connsiteX2056" fmla="*/ 1086779 w 1465746"/>
              <a:gd name="connsiteY2056" fmla="*/ 90032 h 1104727"/>
              <a:gd name="connsiteX2057" fmla="*/ 1086852 w 1465746"/>
              <a:gd name="connsiteY2057" fmla="*/ 89378 h 1104727"/>
              <a:gd name="connsiteX2058" fmla="*/ 1086917 w 1465746"/>
              <a:gd name="connsiteY2058" fmla="*/ 88789 h 1104727"/>
              <a:gd name="connsiteX2059" fmla="*/ 1086541 w 1465746"/>
              <a:gd name="connsiteY2059" fmla="*/ 87710 h 1104727"/>
              <a:gd name="connsiteX2060" fmla="*/ 1086067 w 1465746"/>
              <a:gd name="connsiteY2060" fmla="*/ 86369 h 1104727"/>
              <a:gd name="connsiteX2061" fmla="*/ 1086510 w 1465746"/>
              <a:gd name="connsiteY2061" fmla="*/ 85993 h 1104727"/>
              <a:gd name="connsiteX2062" fmla="*/ 1085778 w 1465746"/>
              <a:gd name="connsiteY2062" fmla="*/ 84129 h 1104727"/>
              <a:gd name="connsiteX2063" fmla="*/ 1084843 w 1465746"/>
              <a:gd name="connsiteY2063" fmla="*/ 83557 h 1104727"/>
              <a:gd name="connsiteX2064" fmla="*/ 1084790 w 1465746"/>
              <a:gd name="connsiteY2064" fmla="*/ 82559 h 1104727"/>
              <a:gd name="connsiteX2065" fmla="*/ 1085896 w 1465746"/>
              <a:gd name="connsiteY2065" fmla="*/ 79485 h 1104727"/>
              <a:gd name="connsiteX2066" fmla="*/ 1085673 w 1465746"/>
              <a:gd name="connsiteY2066" fmla="*/ 77409 h 1104727"/>
              <a:gd name="connsiteX2067" fmla="*/ 1085117 w 1465746"/>
              <a:gd name="connsiteY2067" fmla="*/ 76117 h 1104727"/>
              <a:gd name="connsiteX2068" fmla="*/ 1083319 w 1465746"/>
              <a:gd name="connsiteY2068" fmla="*/ 73991 h 1104727"/>
              <a:gd name="connsiteX2069" fmla="*/ 1081301 w 1465746"/>
              <a:gd name="connsiteY2069" fmla="*/ 74596 h 1104727"/>
              <a:gd name="connsiteX2070" fmla="*/ 1079546 w 1465746"/>
              <a:gd name="connsiteY2070" fmla="*/ 74138 h 1104727"/>
              <a:gd name="connsiteX2071" fmla="*/ 1078088 w 1465746"/>
              <a:gd name="connsiteY2071" fmla="*/ 73370 h 1104727"/>
              <a:gd name="connsiteX2072" fmla="*/ 1075923 w 1465746"/>
              <a:gd name="connsiteY2072" fmla="*/ 72241 h 1104727"/>
              <a:gd name="connsiteX2073" fmla="*/ 1074894 w 1465746"/>
              <a:gd name="connsiteY2073" fmla="*/ 71244 h 1104727"/>
              <a:gd name="connsiteX2074" fmla="*/ 1074368 w 1465746"/>
              <a:gd name="connsiteY2074" fmla="*/ 70737 h 1104727"/>
              <a:gd name="connsiteX2075" fmla="*/ 1073989 w 1465746"/>
              <a:gd name="connsiteY2075" fmla="*/ 68906 h 1104727"/>
              <a:gd name="connsiteX2076" fmla="*/ 1073415 w 1465746"/>
              <a:gd name="connsiteY2076" fmla="*/ 66142 h 1104727"/>
              <a:gd name="connsiteX2077" fmla="*/ 1072684 w 1465746"/>
              <a:gd name="connsiteY2077" fmla="*/ 58637 h 1104727"/>
              <a:gd name="connsiteX2078" fmla="*/ 1071031 w 1465746"/>
              <a:gd name="connsiteY2078" fmla="*/ 56855 h 1104727"/>
              <a:gd name="connsiteX2079" fmla="*/ 1068275 w 1465746"/>
              <a:gd name="connsiteY2079" fmla="*/ 53879 h 1104727"/>
              <a:gd name="connsiteX2080" fmla="*/ 1066856 w 1465746"/>
              <a:gd name="connsiteY2080" fmla="*/ 53961 h 1104727"/>
              <a:gd name="connsiteX2081" fmla="*/ 1066451 w 1465746"/>
              <a:gd name="connsiteY2081" fmla="*/ 53977 h 1104727"/>
              <a:gd name="connsiteX2082" fmla="*/ 1065533 w 1465746"/>
              <a:gd name="connsiteY2082" fmla="*/ 51672 h 1104727"/>
              <a:gd name="connsiteX2083" fmla="*/ 1063604 w 1465746"/>
              <a:gd name="connsiteY2083" fmla="*/ 49922 h 1104727"/>
              <a:gd name="connsiteX2084" fmla="*/ 1061776 w 1465746"/>
              <a:gd name="connsiteY2084" fmla="*/ 50396 h 1104727"/>
              <a:gd name="connsiteX2085" fmla="*/ 1061585 w 1465746"/>
              <a:gd name="connsiteY2085" fmla="*/ 50004 h 1104727"/>
              <a:gd name="connsiteX2086" fmla="*/ 1061406 w 1465746"/>
              <a:gd name="connsiteY2086" fmla="*/ 49644 h 1104727"/>
              <a:gd name="connsiteX2087" fmla="*/ 1061741 w 1465746"/>
              <a:gd name="connsiteY2087" fmla="*/ 49055 h 1104727"/>
              <a:gd name="connsiteX2088" fmla="*/ 1062176 w 1465746"/>
              <a:gd name="connsiteY2088" fmla="*/ 48287 h 1104727"/>
              <a:gd name="connsiteX2089" fmla="*/ 1060756 w 1465746"/>
              <a:gd name="connsiteY2089" fmla="*/ 45981 h 1104727"/>
              <a:gd name="connsiteX2090" fmla="*/ 1060518 w 1465746"/>
              <a:gd name="connsiteY2090" fmla="*/ 45066 h 1104727"/>
              <a:gd name="connsiteX2091" fmla="*/ 1060361 w 1465746"/>
              <a:gd name="connsiteY2091" fmla="*/ 44444 h 1104727"/>
              <a:gd name="connsiteX2092" fmla="*/ 1059972 w 1465746"/>
              <a:gd name="connsiteY2092" fmla="*/ 42940 h 1104727"/>
              <a:gd name="connsiteX2093" fmla="*/ 1058491 w 1465746"/>
              <a:gd name="connsiteY2093" fmla="*/ 40569 h 1104727"/>
              <a:gd name="connsiteX2094" fmla="*/ 1060218 w 1465746"/>
              <a:gd name="connsiteY2094" fmla="*/ 32394 h 1104727"/>
              <a:gd name="connsiteX2095" fmla="*/ 1058051 w 1465746"/>
              <a:gd name="connsiteY2095" fmla="*/ 29221 h 1104727"/>
              <a:gd name="connsiteX2096" fmla="*/ 1053254 w 1465746"/>
              <a:gd name="connsiteY2096" fmla="*/ 25264 h 1104727"/>
              <a:gd name="connsiteX2097" fmla="*/ 1048422 w 1465746"/>
              <a:gd name="connsiteY2097" fmla="*/ 24349 h 1104727"/>
              <a:gd name="connsiteX2098" fmla="*/ 1046234 w 1465746"/>
              <a:gd name="connsiteY2098" fmla="*/ 23024 h 1104727"/>
              <a:gd name="connsiteX2099" fmla="*/ 1044872 w 1465746"/>
              <a:gd name="connsiteY2099" fmla="*/ 23057 h 1104727"/>
              <a:gd name="connsiteX2100" fmla="*/ 1044599 w 1465746"/>
              <a:gd name="connsiteY2100" fmla="*/ 23057 h 1104727"/>
              <a:gd name="connsiteX2101" fmla="*/ 1042511 w 1465746"/>
              <a:gd name="connsiteY2101" fmla="*/ 24152 h 1104727"/>
              <a:gd name="connsiteX2102" fmla="*/ 1041450 w 1465746"/>
              <a:gd name="connsiteY2102" fmla="*/ 24349 h 1104727"/>
              <a:gd name="connsiteX2103" fmla="*/ 1041188 w 1465746"/>
              <a:gd name="connsiteY2103" fmla="*/ 24381 h 1104727"/>
              <a:gd name="connsiteX2104" fmla="*/ 1040517 w 1465746"/>
              <a:gd name="connsiteY2104" fmla="*/ 23940 h 1104727"/>
              <a:gd name="connsiteX2105" fmla="*/ 1040065 w 1465746"/>
              <a:gd name="connsiteY2105" fmla="*/ 23629 h 1104727"/>
              <a:gd name="connsiteX2106" fmla="*/ 1039396 w 1465746"/>
              <a:gd name="connsiteY2106" fmla="*/ 21896 h 1104727"/>
              <a:gd name="connsiteX2107" fmla="*/ 1037985 w 1465746"/>
              <a:gd name="connsiteY2107" fmla="*/ 18217 h 1104727"/>
              <a:gd name="connsiteX2108" fmla="*/ 1033635 w 1465746"/>
              <a:gd name="connsiteY2108" fmla="*/ 15143 h 1104727"/>
              <a:gd name="connsiteX2109" fmla="*/ 1032118 w 1465746"/>
              <a:gd name="connsiteY2109" fmla="*/ 14064 h 1104727"/>
              <a:gd name="connsiteX2110" fmla="*/ 1031091 w 1465746"/>
              <a:gd name="connsiteY2110" fmla="*/ 11611 h 1104727"/>
              <a:gd name="connsiteX2111" fmla="*/ 1030584 w 1465746"/>
              <a:gd name="connsiteY2111" fmla="*/ 10401 h 1104727"/>
              <a:gd name="connsiteX2112" fmla="*/ 1027217 w 1465746"/>
              <a:gd name="connsiteY2112" fmla="*/ 7687 h 1104727"/>
              <a:gd name="connsiteX2113" fmla="*/ 1024997 w 1465746"/>
              <a:gd name="connsiteY2113" fmla="*/ 3648 h 1104727"/>
              <a:gd name="connsiteX2114" fmla="*/ 1023162 w 1465746"/>
              <a:gd name="connsiteY2114" fmla="*/ 1980 h 1104727"/>
              <a:gd name="connsiteX2115" fmla="*/ 1021889 w 1465746"/>
              <a:gd name="connsiteY2115" fmla="*/ 1800 h 1104727"/>
              <a:gd name="connsiteX2116" fmla="*/ 1020991 w 1465746"/>
              <a:gd name="connsiteY2116" fmla="*/ 1686 h 1104727"/>
              <a:gd name="connsiteX2117" fmla="*/ 1019622 w 1465746"/>
              <a:gd name="connsiteY2117" fmla="*/ 361 h 1104727"/>
              <a:gd name="connsiteX2118" fmla="*/ 1011555 w 1465746"/>
              <a:gd name="connsiteY2118" fmla="*/ 3599 h 1104727"/>
              <a:gd name="connsiteX2119" fmla="*/ 1011590 w 1465746"/>
              <a:gd name="connsiteY2119" fmla="*/ 4008 h 1104727"/>
              <a:gd name="connsiteX2120" fmla="*/ 1011741 w 1465746"/>
              <a:gd name="connsiteY2120" fmla="*/ 5725 h 1104727"/>
              <a:gd name="connsiteX2121" fmla="*/ 1011216 w 1465746"/>
              <a:gd name="connsiteY2121" fmla="*/ 7000 h 1104727"/>
              <a:gd name="connsiteX2122" fmla="*/ 1011071 w 1465746"/>
              <a:gd name="connsiteY2122" fmla="*/ 7311 h 1104727"/>
              <a:gd name="connsiteX2123" fmla="*/ 1010618 w 1465746"/>
              <a:gd name="connsiteY2123" fmla="*/ 8275 h 1104727"/>
              <a:gd name="connsiteX2124" fmla="*/ 1009645 w 1465746"/>
              <a:gd name="connsiteY2124" fmla="*/ 9240 h 1104727"/>
              <a:gd name="connsiteX2125" fmla="*/ 1008521 w 1465746"/>
              <a:gd name="connsiteY2125" fmla="*/ 9911 h 1104727"/>
              <a:gd name="connsiteX2126" fmla="*/ 1007400 w 1465746"/>
              <a:gd name="connsiteY2126" fmla="*/ 10663 h 1104727"/>
              <a:gd name="connsiteX2127" fmla="*/ 1006425 w 1465746"/>
              <a:gd name="connsiteY2127" fmla="*/ 11562 h 1104727"/>
              <a:gd name="connsiteX2128" fmla="*/ 1005303 w 1465746"/>
              <a:gd name="connsiteY2128" fmla="*/ 12543 h 1104727"/>
              <a:gd name="connsiteX2129" fmla="*/ 1004331 w 1465746"/>
              <a:gd name="connsiteY2129" fmla="*/ 13442 h 1104727"/>
              <a:gd name="connsiteX2130" fmla="*/ 1003207 w 1465746"/>
              <a:gd name="connsiteY2130" fmla="*/ 14178 h 1104727"/>
              <a:gd name="connsiteX2131" fmla="*/ 1002084 w 1465746"/>
              <a:gd name="connsiteY2131" fmla="*/ 14865 h 1104727"/>
              <a:gd name="connsiteX2132" fmla="*/ 1000737 w 1465746"/>
              <a:gd name="connsiteY2132" fmla="*/ 15454 h 1104727"/>
              <a:gd name="connsiteX2133" fmla="*/ 999389 w 1465746"/>
              <a:gd name="connsiteY2133" fmla="*/ 15977 h 1104727"/>
              <a:gd name="connsiteX2134" fmla="*/ 997893 w 1465746"/>
              <a:gd name="connsiteY2134" fmla="*/ 16353 h 1104727"/>
              <a:gd name="connsiteX2135" fmla="*/ 996395 w 1465746"/>
              <a:gd name="connsiteY2135" fmla="*/ 16729 h 1104727"/>
              <a:gd name="connsiteX2136" fmla="*/ 994899 w 1465746"/>
              <a:gd name="connsiteY2136" fmla="*/ 17023 h 1104727"/>
              <a:gd name="connsiteX2137" fmla="*/ 993328 w 1465746"/>
              <a:gd name="connsiteY2137" fmla="*/ 17399 h 1104727"/>
              <a:gd name="connsiteX2138" fmla="*/ 992204 w 1465746"/>
              <a:gd name="connsiteY2138" fmla="*/ 18152 h 1104727"/>
              <a:gd name="connsiteX2139" fmla="*/ 990857 w 1465746"/>
              <a:gd name="connsiteY2139" fmla="*/ 18675 h 1104727"/>
              <a:gd name="connsiteX2140" fmla="*/ 989958 w 1465746"/>
              <a:gd name="connsiteY2140" fmla="*/ 19656 h 1104727"/>
              <a:gd name="connsiteX2141" fmla="*/ 989359 w 1465746"/>
              <a:gd name="connsiteY2141" fmla="*/ 20915 h 1104727"/>
              <a:gd name="connsiteX2142" fmla="*/ 988610 w 1465746"/>
              <a:gd name="connsiteY2142" fmla="*/ 22043 h 1104727"/>
              <a:gd name="connsiteX2143" fmla="*/ 988012 w 1465746"/>
              <a:gd name="connsiteY2143" fmla="*/ 23466 h 1104727"/>
              <a:gd name="connsiteX2144" fmla="*/ 987263 w 1465746"/>
              <a:gd name="connsiteY2144" fmla="*/ 24594 h 1104727"/>
              <a:gd name="connsiteX2145" fmla="*/ 986141 w 1465746"/>
              <a:gd name="connsiteY2145" fmla="*/ 25330 h 1104727"/>
              <a:gd name="connsiteX2146" fmla="*/ 984420 w 1465746"/>
              <a:gd name="connsiteY2146" fmla="*/ 25493 h 1104727"/>
              <a:gd name="connsiteX2147" fmla="*/ 982698 w 1465746"/>
              <a:gd name="connsiteY2147" fmla="*/ 25640 h 1104727"/>
              <a:gd name="connsiteX2148" fmla="*/ 981200 w 1465746"/>
              <a:gd name="connsiteY2148" fmla="*/ 25640 h 1104727"/>
              <a:gd name="connsiteX2149" fmla="*/ 979480 w 1465746"/>
              <a:gd name="connsiteY2149" fmla="*/ 25493 h 1104727"/>
              <a:gd name="connsiteX2150" fmla="*/ 977608 w 1465746"/>
              <a:gd name="connsiteY2150" fmla="*/ 25411 h 1104727"/>
              <a:gd name="connsiteX2151" fmla="*/ 975737 w 1465746"/>
              <a:gd name="connsiteY2151" fmla="*/ 25411 h 1104727"/>
              <a:gd name="connsiteX2152" fmla="*/ 974390 w 1465746"/>
              <a:gd name="connsiteY2152" fmla="*/ 26017 h 1104727"/>
              <a:gd name="connsiteX2153" fmla="*/ 973266 w 1465746"/>
              <a:gd name="connsiteY2153" fmla="*/ 26687 h 1104727"/>
              <a:gd name="connsiteX2154" fmla="*/ 972518 w 1465746"/>
              <a:gd name="connsiteY2154" fmla="*/ 27815 h 1104727"/>
              <a:gd name="connsiteX2155" fmla="*/ 972143 w 1465746"/>
              <a:gd name="connsiteY2155" fmla="*/ 29303 h 1104727"/>
              <a:gd name="connsiteX2156" fmla="*/ 971695 w 1465746"/>
              <a:gd name="connsiteY2156" fmla="*/ 30807 h 1104727"/>
              <a:gd name="connsiteX2157" fmla="*/ 971545 w 1465746"/>
              <a:gd name="connsiteY2157" fmla="*/ 32443 h 1104727"/>
              <a:gd name="connsiteX2158" fmla="*/ 971545 w 1465746"/>
              <a:gd name="connsiteY2158" fmla="*/ 33195 h 1104727"/>
              <a:gd name="connsiteX2159" fmla="*/ 971321 w 1465746"/>
              <a:gd name="connsiteY2159" fmla="*/ 34846 h 1104727"/>
              <a:gd name="connsiteX2160" fmla="*/ 970721 w 1465746"/>
              <a:gd name="connsiteY2160" fmla="*/ 36122 h 1104727"/>
              <a:gd name="connsiteX2161" fmla="*/ 970346 w 1465746"/>
              <a:gd name="connsiteY2161" fmla="*/ 37610 h 1104727"/>
              <a:gd name="connsiteX2162" fmla="*/ 969599 w 1465746"/>
              <a:gd name="connsiteY2162" fmla="*/ 38738 h 1104727"/>
              <a:gd name="connsiteX2163" fmla="*/ 969000 w 1465746"/>
              <a:gd name="connsiteY2163" fmla="*/ 40013 h 1104727"/>
              <a:gd name="connsiteX2164" fmla="*/ 968475 w 1465746"/>
              <a:gd name="connsiteY2164" fmla="*/ 41289 h 1104727"/>
              <a:gd name="connsiteX2165" fmla="*/ 967877 w 1465746"/>
              <a:gd name="connsiteY2165" fmla="*/ 42548 h 1104727"/>
              <a:gd name="connsiteX2166" fmla="*/ 967279 w 1465746"/>
              <a:gd name="connsiteY2166" fmla="*/ 43905 h 1104727"/>
              <a:gd name="connsiteX2167" fmla="*/ 966754 w 1465746"/>
              <a:gd name="connsiteY2167" fmla="*/ 45180 h 1104727"/>
              <a:gd name="connsiteX2168" fmla="*/ 966155 w 1465746"/>
              <a:gd name="connsiteY2168" fmla="*/ 46439 h 1104727"/>
              <a:gd name="connsiteX2169" fmla="*/ 965557 w 1465746"/>
              <a:gd name="connsiteY2169" fmla="*/ 47715 h 1104727"/>
              <a:gd name="connsiteX2170" fmla="*/ 964957 w 1465746"/>
              <a:gd name="connsiteY2170" fmla="*/ 49072 h 1104727"/>
              <a:gd name="connsiteX2171" fmla="*/ 964209 w 1465746"/>
              <a:gd name="connsiteY2171" fmla="*/ 50184 h 1104727"/>
              <a:gd name="connsiteX2172" fmla="*/ 963685 w 1465746"/>
              <a:gd name="connsiteY2172" fmla="*/ 51459 h 1104727"/>
              <a:gd name="connsiteX2173" fmla="*/ 963086 w 1465746"/>
              <a:gd name="connsiteY2173" fmla="*/ 52734 h 1104727"/>
              <a:gd name="connsiteX2174" fmla="*/ 962712 w 1465746"/>
              <a:gd name="connsiteY2174" fmla="*/ 54222 h 1104727"/>
              <a:gd name="connsiteX2175" fmla="*/ 962337 w 1465746"/>
              <a:gd name="connsiteY2175" fmla="*/ 55727 h 1104727"/>
              <a:gd name="connsiteX2176" fmla="*/ 961888 w 1465746"/>
              <a:gd name="connsiteY2176" fmla="*/ 57149 h 1104727"/>
              <a:gd name="connsiteX2177" fmla="*/ 961739 w 1465746"/>
              <a:gd name="connsiteY2177" fmla="*/ 58801 h 1104727"/>
              <a:gd name="connsiteX2178" fmla="*/ 961515 w 1465746"/>
              <a:gd name="connsiteY2178" fmla="*/ 60518 h 1104727"/>
              <a:gd name="connsiteX2179" fmla="*/ 961515 w 1465746"/>
              <a:gd name="connsiteY2179" fmla="*/ 62316 h 1104727"/>
              <a:gd name="connsiteX2180" fmla="*/ 961664 w 1465746"/>
              <a:gd name="connsiteY2180" fmla="*/ 64033 h 1104727"/>
              <a:gd name="connsiteX2181" fmla="*/ 961865 w 1465746"/>
              <a:gd name="connsiteY2181" fmla="*/ 64834 h 1104727"/>
              <a:gd name="connsiteX2182" fmla="*/ 962038 w 1465746"/>
              <a:gd name="connsiteY2182" fmla="*/ 65538 h 1104727"/>
              <a:gd name="connsiteX2183" fmla="*/ 963011 w 1465746"/>
              <a:gd name="connsiteY2183" fmla="*/ 66437 h 1104727"/>
              <a:gd name="connsiteX2184" fmla="*/ 963910 w 1465746"/>
              <a:gd name="connsiteY2184" fmla="*/ 67336 h 1104727"/>
              <a:gd name="connsiteX2185" fmla="*/ 964883 w 1465746"/>
              <a:gd name="connsiteY2185" fmla="*/ 68301 h 1104727"/>
              <a:gd name="connsiteX2186" fmla="*/ 965781 w 1465746"/>
              <a:gd name="connsiteY2186" fmla="*/ 69200 h 1104727"/>
              <a:gd name="connsiteX2187" fmla="*/ 966530 w 1465746"/>
              <a:gd name="connsiteY2187" fmla="*/ 70328 h 1104727"/>
              <a:gd name="connsiteX2188" fmla="*/ 966904 w 1465746"/>
              <a:gd name="connsiteY2188" fmla="*/ 71816 h 1104727"/>
              <a:gd name="connsiteX2189" fmla="*/ 966530 w 1465746"/>
              <a:gd name="connsiteY2189" fmla="*/ 73321 h 1104727"/>
              <a:gd name="connsiteX2190" fmla="*/ 965557 w 1465746"/>
              <a:gd name="connsiteY2190" fmla="*/ 74220 h 1104727"/>
              <a:gd name="connsiteX2191" fmla="*/ 964433 w 1465746"/>
              <a:gd name="connsiteY2191" fmla="*/ 74972 h 1104727"/>
              <a:gd name="connsiteX2192" fmla="*/ 963461 w 1465746"/>
              <a:gd name="connsiteY2192" fmla="*/ 75871 h 1104727"/>
              <a:gd name="connsiteX2193" fmla="*/ 962563 w 1465746"/>
              <a:gd name="connsiteY2193" fmla="*/ 76754 h 1104727"/>
              <a:gd name="connsiteX2194" fmla="*/ 961963 w 1465746"/>
              <a:gd name="connsiteY2194" fmla="*/ 78030 h 1104727"/>
              <a:gd name="connsiteX2195" fmla="*/ 961364 w 1465746"/>
              <a:gd name="connsiteY2195" fmla="*/ 79387 h 1104727"/>
              <a:gd name="connsiteX2196" fmla="*/ 960990 w 1465746"/>
              <a:gd name="connsiteY2196" fmla="*/ 80810 h 1104727"/>
              <a:gd name="connsiteX2197" fmla="*/ 960615 w 1465746"/>
              <a:gd name="connsiteY2197" fmla="*/ 82297 h 1104727"/>
              <a:gd name="connsiteX2198" fmla="*/ 960241 w 1465746"/>
              <a:gd name="connsiteY2198" fmla="*/ 83802 h 1104727"/>
              <a:gd name="connsiteX2199" fmla="*/ 959868 w 1465746"/>
              <a:gd name="connsiteY2199" fmla="*/ 85290 h 1104727"/>
              <a:gd name="connsiteX2200" fmla="*/ 959419 w 1465746"/>
              <a:gd name="connsiteY2200" fmla="*/ 86794 h 1104727"/>
              <a:gd name="connsiteX2201" fmla="*/ 959044 w 1465746"/>
              <a:gd name="connsiteY2201" fmla="*/ 88217 h 1104727"/>
              <a:gd name="connsiteX2202" fmla="*/ 958446 w 1465746"/>
              <a:gd name="connsiteY2202" fmla="*/ 89557 h 1104727"/>
              <a:gd name="connsiteX2203" fmla="*/ 957921 w 1465746"/>
              <a:gd name="connsiteY2203" fmla="*/ 90833 h 1104727"/>
              <a:gd name="connsiteX2204" fmla="*/ 957322 w 1465746"/>
              <a:gd name="connsiteY2204" fmla="*/ 92108 h 1104727"/>
              <a:gd name="connsiteX2205" fmla="*/ 956573 w 1465746"/>
              <a:gd name="connsiteY2205" fmla="*/ 93237 h 1104727"/>
              <a:gd name="connsiteX2206" fmla="*/ 955826 w 1465746"/>
              <a:gd name="connsiteY2206" fmla="*/ 94283 h 1104727"/>
              <a:gd name="connsiteX2207" fmla="*/ 955077 w 1465746"/>
              <a:gd name="connsiteY2207" fmla="*/ 95395 h 1104727"/>
              <a:gd name="connsiteX2208" fmla="*/ 954477 w 1465746"/>
              <a:gd name="connsiteY2208" fmla="*/ 96752 h 1104727"/>
              <a:gd name="connsiteX2209" fmla="*/ 954104 w 1465746"/>
              <a:gd name="connsiteY2209" fmla="*/ 98175 h 1104727"/>
              <a:gd name="connsiteX2210" fmla="*/ 954253 w 1465746"/>
              <a:gd name="connsiteY2210" fmla="*/ 99891 h 1104727"/>
              <a:gd name="connsiteX2211" fmla="*/ 954853 w 1465746"/>
              <a:gd name="connsiteY2211" fmla="*/ 101167 h 1104727"/>
              <a:gd name="connsiteX2212" fmla="*/ 955151 w 1465746"/>
              <a:gd name="connsiteY2212" fmla="*/ 102655 h 1104727"/>
              <a:gd name="connsiteX2213" fmla="*/ 956125 w 1465746"/>
              <a:gd name="connsiteY2213" fmla="*/ 103554 h 1104727"/>
              <a:gd name="connsiteX2214" fmla="*/ 957473 w 1465746"/>
              <a:gd name="connsiteY2214" fmla="*/ 104159 h 1104727"/>
              <a:gd name="connsiteX2215" fmla="*/ 958745 w 1465746"/>
              <a:gd name="connsiteY2215" fmla="*/ 104682 h 1104727"/>
              <a:gd name="connsiteX2216" fmla="*/ 960241 w 1465746"/>
              <a:gd name="connsiteY2216" fmla="*/ 105059 h 1104727"/>
              <a:gd name="connsiteX2217" fmla="*/ 961055 w 1465746"/>
              <a:gd name="connsiteY2217" fmla="*/ 105418 h 1104727"/>
              <a:gd name="connsiteX2218" fmla="*/ 961590 w 1465746"/>
              <a:gd name="connsiteY2218" fmla="*/ 105647 h 1104727"/>
              <a:gd name="connsiteX2219" fmla="*/ 962862 w 1465746"/>
              <a:gd name="connsiteY2219" fmla="*/ 106170 h 1104727"/>
              <a:gd name="connsiteX2220" fmla="*/ 963835 w 1465746"/>
              <a:gd name="connsiteY2220" fmla="*/ 107151 h 1104727"/>
              <a:gd name="connsiteX2221" fmla="*/ 964209 w 1465746"/>
              <a:gd name="connsiteY2221" fmla="*/ 108656 h 1104727"/>
              <a:gd name="connsiteX2222" fmla="*/ 963984 w 1465746"/>
              <a:gd name="connsiteY2222" fmla="*/ 110291 h 1104727"/>
              <a:gd name="connsiteX2223" fmla="*/ 963237 w 1465746"/>
              <a:gd name="connsiteY2223" fmla="*/ 111419 h 1104727"/>
              <a:gd name="connsiteX2224" fmla="*/ 962262 w 1465746"/>
              <a:gd name="connsiteY2224" fmla="*/ 112318 h 1104727"/>
              <a:gd name="connsiteX2225" fmla="*/ 961140 w 1465746"/>
              <a:gd name="connsiteY2225" fmla="*/ 113218 h 1104727"/>
              <a:gd name="connsiteX2226" fmla="*/ 960167 w 1465746"/>
              <a:gd name="connsiteY2226" fmla="*/ 114117 h 1104727"/>
              <a:gd name="connsiteX2227" fmla="*/ 959044 w 1465746"/>
              <a:gd name="connsiteY2227" fmla="*/ 114869 h 1104727"/>
              <a:gd name="connsiteX2228" fmla="*/ 958295 w 1465746"/>
              <a:gd name="connsiteY2228" fmla="*/ 115981 h 1104727"/>
              <a:gd name="connsiteX2229" fmla="*/ 958446 w 1465746"/>
              <a:gd name="connsiteY2229" fmla="*/ 117633 h 1104727"/>
              <a:gd name="connsiteX2230" fmla="*/ 959419 w 1465746"/>
              <a:gd name="connsiteY2230" fmla="*/ 118597 h 1104727"/>
              <a:gd name="connsiteX2231" fmla="*/ 960542 w 1465746"/>
              <a:gd name="connsiteY2231" fmla="*/ 119350 h 1104727"/>
              <a:gd name="connsiteX2232" fmla="*/ 961888 w 1465746"/>
              <a:gd name="connsiteY2232" fmla="*/ 119873 h 1104727"/>
              <a:gd name="connsiteX2233" fmla="*/ 963161 w 1465746"/>
              <a:gd name="connsiteY2233" fmla="*/ 120478 h 1104727"/>
              <a:gd name="connsiteX2234" fmla="*/ 964509 w 1465746"/>
              <a:gd name="connsiteY2234" fmla="*/ 121001 h 1104727"/>
              <a:gd name="connsiteX2235" fmla="*/ 965047 w 1465746"/>
              <a:gd name="connsiteY2235" fmla="*/ 121132 h 1104727"/>
              <a:gd name="connsiteX2236" fmla="*/ 966005 w 1465746"/>
              <a:gd name="connsiteY2236" fmla="*/ 121377 h 1104727"/>
              <a:gd name="connsiteX2237" fmla="*/ 967352 w 1465746"/>
              <a:gd name="connsiteY2237" fmla="*/ 121966 h 1104727"/>
              <a:gd name="connsiteX2238" fmla="*/ 968252 w 1465746"/>
              <a:gd name="connsiteY2238" fmla="*/ 122865 h 1104727"/>
              <a:gd name="connsiteX2239" fmla="*/ 969224 w 1465746"/>
              <a:gd name="connsiteY2239" fmla="*/ 123846 h 1104727"/>
              <a:gd name="connsiteX2240" fmla="*/ 969373 w 1465746"/>
              <a:gd name="connsiteY2240" fmla="*/ 125498 h 1104727"/>
              <a:gd name="connsiteX2241" fmla="*/ 968775 w 1465746"/>
              <a:gd name="connsiteY2241" fmla="*/ 126985 h 1104727"/>
              <a:gd name="connsiteX2242" fmla="*/ 968252 w 1465746"/>
              <a:gd name="connsiteY2242" fmla="*/ 128261 h 1104727"/>
              <a:gd name="connsiteX2243" fmla="*/ 967427 w 1465746"/>
              <a:gd name="connsiteY2243" fmla="*/ 129389 h 1104727"/>
              <a:gd name="connsiteX2244" fmla="*/ 966904 w 1465746"/>
              <a:gd name="connsiteY2244" fmla="*/ 130648 h 1104727"/>
              <a:gd name="connsiteX2245" fmla="*/ 966454 w 1465746"/>
              <a:gd name="connsiteY2245" fmla="*/ 132153 h 1104727"/>
              <a:gd name="connsiteX2246" fmla="*/ 966679 w 1465746"/>
              <a:gd name="connsiteY2246" fmla="*/ 133804 h 1104727"/>
              <a:gd name="connsiteX2247" fmla="*/ 967053 w 1465746"/>
              <a:gd name="connsiteY2247" fmla="*/ 135292 h 1104727"/>
              <a:gd name="connsiteX2248" fmla="*/ 967578 w 1465746"/>
              <a:gd name="connsiteY2248" fmla="*/ 136567 h 1104727"/>
              <a:gd name="connsiteX2249" fmla="*/ 968176 w 1465746"/>
              <a:gd name="connsiteY2249" fmla="*/ 137908 h 1104727"/>
              <a:gd name="connsiteX2250" fmla="*/ 968925 w 1465746"/>
              <a:gd name="connsiteY2250" fmla="*/ 138971 h 1104727"/>
              <a:gd name="connsiteX2251" fmla="*/ 969300 w 1465746"/>
              <a:gd name="connsiteY2251" fmla="*/ 140459 h 1104727"/>
              <a:gd name="connsiteX2252" fmla="*/ 969674 w 1465746"/>
              <a:gd name="connsiteY2252" fmla="*/ 141963 h 1104727"/>
              <a:gd name="connsiteX2253" fmla="*/ 969599 w 1465746"/>
              <a:gd name="connsiteY2253" fmla="*/ 143827 h 1104727"/>
              <a:gd name="connsiteX2254" fmla="*/ 969074 w 1465746"/>
              <a:gd name="connsiteY2254" fmla="*/ 145103 h 1104727"/>
              <a:gd name="connsiteX2255" fmla="*/ 968252 w 1465746"/>
              <a:gd name="connsiteY2255" fmla="*/ 146231 h 1104727"/>
              <a:gd name="connsiteX2256" fmla="*/ 967128 w 1465746"/>
              <a:gd name="connsiteY2256" fmla="*/ 146967 h 1104727"/>
              <a:gd name="connsiteX2257" fmla="*/ 965856 w 1465746"/>
              <a:gd name="connsiteY2257" fmla="*/ 147490 h 1104727"/>
              <a:gd name="connsiteX2258" fmla="*/ 964134 w 1465746"/>
              <a:gd name="connsiteY2258" fmla="*/ 147653 h 1104727"/>
              <a:gd name="connsiteX2259" fmla="*/ 962412 w 1465746"/>
              <a:gd name="connsiteY2259" fmla="*/ 147490 h 1104727"/>
              <a:gd name="connsiteX2260" fmla="*/ 960915 w 1465746"/>
              <a:gd name="connsiteY2260" fmla="*/ 147130 h 1104727"/>
              <a:gd name="connsiteX2261" fmla="*/ 959569 w 1465746"/>
              <a:gd name="connsiteY2261" fmla="*/ 146525 h 1104727"/>
              <a:gd name="connsiteX2262" fmla="*/ 958071 w 1465746"/>
              <a:gd name="connsiteY2262" fmla="*/ 146149 h 1104727"/>
              <a:gd name="connsiteX2263" fmla="*/ 956799 w 1465746"/>
              <a:gd name="connsiteY2263" fmla="*/ 145544 h 1104727"/>
              <a:gd name="connsiteX2264" fmla="*/ 955452 w 1465746"/>
              <a:gd name="connsiteY2264" fmla="*/ 145021 h 1104727"/>
              <a:gd name="connsiteX2265" fmla="*/ 954328 w 1465746"/>
              <a:gd name="connsiteY2265" fmla="*/ 144285 h 1104727"/>
              <a:gd name="connsiteX2266" fmla="*/ 952981 w 1465746"/>
              <a:gd name="connsiteY2266" fmla="*/ 143680 h 1104727"/>
              <a:gd name="connsiteX2267" fmla="*/ 951858 w 1465746"/>
              <a:gd name="connsiteY2267" fmla="*/ 142928 h 1104727"/>
              <a:gd name="connsiteX2268" fmla="*/ 950736 w 1465746"/>
              <a:gd name="connsiteY2268" fmla="*/ 142176 h 1104727"/>
              <a:gd name="connsiteX2269" fmla="*/ 949613 w 1465746"/>
              <a:gd name="connsiteY2269" fmla="*/ 141505 h 1104727"/>
              <a:gd name="connsiteX2270" fmla="*/ 948489 w 1465746"/>
              <a:gd name="connsiteY2270" fmla="*/ 140688 h 1104727"/>
              <a:gd name="connsiteX2271" fmla="*/ 947368 w 1465746"/>
              <a:gd name="connsiteY2271" fmla="*/ 139936 h 1104727"/>
              <a:gd name="connsiteX2272" fmla="*/ 946470 w 1465746"/>
              <a:gd name="connsiteY2272" fmla="*/ 139036 h 1104727"/>
              <a:gd name="connsiteX2273" fmla="*/ 945347 w 1465746"/>
              <a:gd name="connsiteY2273" fmla="*/ 138284 h 1104727"/>
              <a:gd name="connsiteX2274" fmla="*/ 943998 w 1465746"/>
              <a:gd name="connsiteY2274" fmla="*/ 137548 h 1104727"/>
              <a:gd name="connsiteX2275" fmla="*/ 942652 w 1465746"/>
              <a:gd name="connsiteY2275" fmla="*/ 137025 h 1104727"/>
              <a:gd name="connsiteX2276" fmla="*/ 941004 w 1465746"/>
              <a:gd name="connsiteY2276" fmla="*/ 136796 h 1104727"/>
              <a:gd name="connsiteX2277" fmla="*/ 939284 w 1465746"/>
              <a:gd name="connsiteY2277" fmla="*/ 136567 h 1104727"/>
              <a:gd name="connsiteX2278" fmla="*/ 937411 w 1465746"/>
              <a:gd name="connsiteY2278" fmla="*/ 136567 h 1104727"/>
              <a:gd name="connsiteX2279" fmla="*/ 935690 w 1465746"/>
              <a:gd name="connsiteY2279" fmla="*/ 136338 h 1104727"/>
              <a:gd name="connsiteX2280" fmla="*/ 934417 w 1465746"/>
              <a:gd name="connsiteY2280" fmla="*/ 135815 h 1104727"/>
              <a:gd name="connsiteX2281" fmla="*/ 933296 w 1465746"/>
              <a:gd name="connsiteY2281" fmla="*/ 135079 h 1104727"/>
              <a:gd name="connsiteX2282" fmla="*/ 932097 w 1465746"/>
              <a:gd name="connsiteY2282" fmla="*/ 134327 h 1104727"/>
              <a:gd name="connsiteX2283" fmla="*/ 930974 w 1465746"/>
              <a:gd name="connsiteY2283" fmla="*/ 133575 h 1104727"/>
              <a:gd name="connsiteX2284" fmla="*/ 929852 w 1465746"/>
              <a:gd name="connsiteY2284" fmla="*/ 132823 h 1104727"/>
              <a:gd name="connsiteX2285" fmla="*/ 928729 w 1465746"/>
              <a:gd name="connsiteY2285" fmla="*/ 132071 h 1104727"/>
              <a:gd name="connsiteX2286" fmla="*/ 927457 w 1465746"/>
              <a:gd name="connsiteY2286" fmla="*/ 131547 h 1104727"/>
              <a:gd name="connsiteX2287" fmla="*/ 925959 w 1465746"/>
              <a:gd name="connsiteY2287" fmla="*/ 131106 h 1104727"/>
              <a:gd name="connsiteX2288" fmla="*/ 924237 w 1465746"/>
              <a:gd name="connsiteY2288" fmla="*/ 131335 h 1104727"/>
              <a:gd name="connsiteX2289" fmla="*/ 922890 w 1465746"/>
              <a:gd name="connsiteY2289" fmla="*/ 131858 h 1104727"/>
              <a:gd name="connsiteX2290" fmla="*/ 921394 w 1465746"/>
              <a:gd name="connsiteY2290" fmla="*/ 132234 h 1104727"/>
              <a:gd name="connsiteX2291" fmla="*/ 919896 w 1465746"/>
              <a:gd name="connsiteY2291" fmla="*/ 131858 h 1104727"/>
              <a:gd name="connsiteX2292" fmla="*/ 918549 w 1465746"/>
              <a:gd name="connsiteY2292" fmla="*/ 131253 h 1104727"/>
              <a:gd name="connsiteX2293" fmla="*/ 917052 w 1465746"/>
              <a:gd name="connsiteY2293" fmla="*/ 130877 h 1104727"/>
              <a:gd name="connsiteX2294" fmla="*/ 915929 w 1465746"/>
              <a:gd name="connsiteY2294" fmla="*/ 130501 h 1104727"/>
              <a:gd name="connsiteX2295" fmla="*/ 915180 w 1465746"/>
              <a:gd name="connsiteY2295" fmla="*/ 129978 h 1104727"/>
              <a:gd name="connsiteX2296" fmla="*/ 913833 w 1465746"/>
              <a:gd name="connsiteY2296" fmla="*/ 129389 h 1104727"/>
              <a:gd name="connsiteX2297" fmla="*/ 912337 w 1465746"/>
              <a:gd name="connsiteY2297" fmla="*/ 129013 h 1104727"/>
              <a:gd name="connsiteX2298" fmla="*/ 910690 w 1465746"/>
              <a:gd name="connsiteY2298" fmla="*/ 128866 h 1104727"/>
              <a:gd name="connsiteX2299" fmla="*/ 908743 w 1465746"/>
              <a:gd name="connsiteY2299" fmla="*/ 128784 h 1104727"/>
              <a:gd name="connsiteX2300" fmla="*/ 906872 w 1465746"/>
              <a:gd name="connsiteY2300" fmla="*/ 128784 h 1104727"/>
              <a:gd name="connsiteX2301" fmla="*/ 905000 w 1465746"/>
              <a:gd name="connsiteY2301" fmla="*/ 128784 h 1104727"/>
              <a:gd name="connsiteX2302" fmla="*/ 903278 w 1465746"/>
              <a:gd name="connsiteY2302" fmla="*/ 128931 h 1104727"/>
              <a:gd name="connsiteX2303" fmla="*/ 901408 w 1465746"/>
              <a:gd name="connsiteY2303" fmla="*/ 128931 h 1104727"/>
              <a:gd name="connsiteX2304" fmla="*/ 899686 w 1465746"/>
              <a:gd name="connsiteY2304" fmla="*/ 129078 h 1104727"/>
              <a:gd name="connsiteX2305" fmla="*/ 897815 w 1465746"/>
              <a:gd name="connsiteY2305" fmla="*/ 129078 h 1104727"/>
              <a:gd name="connsiteX2306" fmla="*/ 896093 w 1465746"/>
              <a:gd name="connsiteY2306" fmla="*/ 129307 h 1104727"/>
              <a:gd name="connsiteX2307" fmla="*/ 894221 w 1465746"/>
              <a:gd name="connsiteY2307" fmla="*/ 129226 h 1104727"/>
              <a:gd name="connsiteX2308" fmla="*/ 892499 w 1465746"/>
              <a:gd name="connsiteY2308" fmla="*/ 129455 h 1104727"/>
              <a:gd name="connsiteX2309" fmla="*/ 890854 w 1465746"/>
              <a:gd name="connsiteY2309" fmla="*/ 129602 h 1104727"/>
              <a:gd name="connsiteX2310" fmla="*/ 889133 w 1465746"/>
              <a:gd name="connsiteY2310" fmla="*/ 129831 h 1104727"/>
              <a:gd name="connsiteX2311" fmla="*/ 887411 w 1465746"/>
              <a:gd name="connsiteY2311" fmla="*/ 129602 h 1104727"/>
              <a:gd name="connsiteX2312" fmla="*/ 885763 w 1465746"/>
              <a:gd name="connsiteY2312" fmla="*/ 129389 h 1104727"/>
              <a:gd name="connsiteX2313" fmla="*/ 884267 w 1465746"/>
              <a:gd name="connsiteY2313" fmla="*/ 129013 h 1104727"/>
              <a:gd name="connsiteX2314" fmla="*/ 883143 w 1465746"/>
              <a:gd name="connsiteY2314" fmla="*/ 128261 h 1104727"/>
              <a:gd name="connsiteX2315" fmla="*/ 881796 w 1465746"/>
              <a:gd name="connsiteY2315" fmla="*/ 127738 h 1104727"/>
              <a:gd name="connsiteX2316" fmla="*/ 880449 w 1465746"/>
              <a:gd name="connsiteY2316" fmla="*/ 127133 h 1104727"/>
              <a:gd name="connsiteX2317" fmla="*/ 878802 w 1465746"/>
              <a:gd name="connsiteY2317" fmla="*/ 126985 h 1104727"/>
              <a:gd name="connsiteX2318" fmla="*/ 877080 w 1465746"/>
              <a:gd name="connsiteY2318" fmla="*/ 126757 h 1104727"/>
              <a:gd name="connsiteX2319" fmla="*/ 876336 w 1465746"/>
              <a:gd name="connsiteY2319" fmla="*/ 126757 h 1104727"/>
              <a:gd name="connsiteX2320" fmla="*/ 875210 w 1465746"/>
              <a:gd name="connsiteY2320" fmla="*/ 126757 h 1104727"/>
              <a:gd name="connsiteX2321" fmla="*/ 873712 w 1465746"/>
              <a:gd name="connsiteY2321" fmla="*/ 127133 h 1104727"/>
              <a:gd name="connsiteX2322" fmla="*/ 872364 w 1465746"/>
              <a:gd name="connsiteY2322" fmla="*/ 127656 h 1104727"/>
              <a:gd name="connsiteX2323" fmla="*/ 871017 w 1465746"/>
              <a:gd name="connsiteY2323" fmla="*/ 128179 h 1104727"/>
              <a:gd name="connsiteX2324" fmla="*/ 869147 w 1465746"/>
              <a:gd name="connsiteY2324" fmla="*/ 128179 h 1104727"/>
              <a:gd name="connsiteX2325" fmla="*/ 867799 w 1465746"/>
              <a:gd name="connsiteY2325" fmla="*/ 127656 h 1104727"/>
              <a:gd name="connsiteX2326" fmla="*/ 866527 w 1465746"/>
              <a:gd name="connsiteY2326" fmla="*/ 127067 h 1104727"/>
              <a:gd name="connsiteX2327" fmla="*/ 865029 w 1465746"/>
              <a:gd name="connsiteY2327" fmla="*/ 126691 h 1104727"/>
              <a:gd name="connsiteX2328" fmla="*/ 863682 w 1465746"/>
              <a:gd name="connsiteY2328" fmla="*/ 126168 h 1104727"/>
              <a:gd name="connsiteX2329" fmla="*/ 862184 w 1465746"/>
              <a:gd name="connsiteY2329" fmla="*/ 125710 h 1104727"/>
              <a:gd name="connsiteX2330" fmla="*/ 860837 w 1465746"/>
              <a:gd name="connsiteY2330" fmla="*/ 125187 h 1104727"/>
              <a:gd name="connsiteX2331" fmla="*/ 859341 w 1465746"/>
              <a:gd name="connsiteY2331" fmla="*/ 124811 h 1104727"/>
              <a:gd name="connsiteX2332" fmla="*/ 857993 w 1465746"/>
              <a:gd name="connsiteY2332" fmla="*/ 124222 h 1104727"/>
              <a:gd name="connsiteX2333" fmla="*/ 856721 w 1465746"/>
              <a:gd name="connsiteY2333" fmla="*/ 123699 h 1104727"/>
              <a:gd name="connsiteX2334" fmla="*/ 855374 w 1465746"/>
              <a:gd name="connsiteY2334" fmla="*/ 123094 h 1104727"/>
              <a:gd name="connsiteX2335" fmla="*/ 853876 w 1465746"/>
              <a:gd name="connsiteY2335" fmla="*/ 122718 h 1104727"/>
              <a:gd name="connsiteX2336" fmla="*/ 852380 w 1465746"/>
              <a:gd name="connsiteY2336" fmla="*/ 122342 h 1104727"/>
              <a:gd name="connsiteX2337" fmla="*/ 850658 w 1465746"/>
              <a:gd name="connsiteY2337" fmla="*/ 122195 h 1104727"/>
              <a:gd name="connsiteX2338" fmla="*/ 848786 w 1465746"/>
              <a:gd name="connsiteY2338" fmla="*/ 122129 h 1104727"/>
              <a:gd name="connsiteX2339" fmla="*/ 847064 w 1465746"/>
              <a:gd name="connsiteY2339" fmla="*/ 122342 h 1104727"/>
              <a:gd name="connsiteX2340" fmla="*/ 845568 w 1465746"/>
              <a:gd name="connsiteY2340" fmla="*/ 121966 h 1104727"/>
              <a:gd name="connsiteX2341" fmla="*/ 844294 w 1465746"/>
              <a:gd name="connsiteY2341" fmla="*/ 121377 h 1104727"/>
              <a:gd name="connsiteX2342" fmla="*/ 843173 w 1465746"/>
              <a:gd name="connsiteY2342" fmla="*/ 120625 h 1104727"/>
              <a:gd name="connsiteX2343" fmla="*/ 842200 w 1465746"/>
              <a:gd name="connsiteY2343" fmla="*/ 119726 h 1104727"/>
              <a:gd name="connsiteX2344" fmla="*/ 841076 w 1465746"/>
              <a:gd name="connsiteY2344" fmla="*/ 118973 h 1104727"/>
              <a:gd name="connsiteX2345" fmla="*/ 840103 w 1465746"/>
              <a:gd name="connsiteY2345" fmla="*/ 118009 h 1104727"/>
              <a:gd name="connsiteX2346" fmla="*/ 839355 w 1465746"/>
              <a:gd name="connsiteY2346" fmla="*/ 117485 h 1104727"/>
              <a:gd name="connsiteX2347" fmla="*/ 838231 w 1465746"/>
              <a:gd name="connsiteY2347" fmla="*/ 116733 h 1104727"/>
              <a:gd name="connsiteX2348" fmla="*/ 837109 w 1465746"/>
              <a:gd name="connsiteY2348" fmla="*/ 115752 h 1104727"/>
              <a:gd name="connsiteX2349" fmla="*/ 835836 w 1465746"/>
              <a:gd name="connsiteY2349" fmla="*/ 115229 h 1104727"/>
              <a:gd name="connsiteX2350" fmla="*/ 834714 w 1465746"/>
              <a:gd name="connsiteY2350" fmla="*/ 114493 h 1104727"/>
              <a:gd name="connsiteX2351" fmla="*/ 833367 w 1465746"/>
              <a:gd name="connsiteY2351" fmla="*/ 113888 h 1104727"/>
              <a:gd name="connsiteX2352" fmla="*/ 832019 w 1465746"/>
              <a:gd name="connsiteY2352" fmla="*/ 113365 h 1104727"/>
              <a:gd name="connsiteX2353" fmla="*/ 830522 w 1465746"/>
              <a:gd name="connsiteY2353" fmla="*/ 112989 h 1104727"/>
              <a:gd name="connsiteX2354" fmla="*/ 829025 w 1465746"/>
              <a:gd name="connsiteY2354" fmla="*/ 112613 h 1104727"/>
              <a:gd name="connsiteX2355" fmla="*/ 827304 w 1465746"/>
              <a:gd name="connsiteY2355" fmla="*/ 112384 h 1104727"/>
              <a:gd name="connsiteX2356" fmla="*/ 825431 w 1465746"/>
              <a:gd name="connsiteY2356" fmla="*/ 112384 h 1104727"/>
              <a:gd name="connsiteX2357" fmla="*/ 823935 w 1465746"/>
              <a:gd name="connsiteY2357" fmla="*/ 112760 h 1104727"/>
              <a:gd name="connsiteX2358" fmla="*/ 822437 w 1465746"/>
              <a:gd name="connsiteY2358" fmla="*/ 113136 h 1104727"/>
              <a:gd name="connsiteX2359" fmla="*/ 820941 w 1465746"/>
              <a:gd name="connsiteY2359" fmla="*/ 113512 h 1104727"/>
              <a:gd name="connsiteX2360" fmla="*/ 819368 w 1465746"/>
              <a:gd name="connsiteY2360" fmla="*/ 113888 h 1104727"/>
              <a:gd name="connsiteX2361" fmla="*/ 817872 w 1465746"/>
              <a:gd name="connsiteY2361" fmla="*/ 114182 h 1104727"/>
              <a:gd name="connsiteX2362" fmla="*/ 816374 w 1465746"/>
              <a:gd name="connsiteY2362" fmla="*/ 114559 h 1104727"/>
              <a:gd name="connsiteX2363" fmla="*/ 814653 w 1465746"/>
              <a:gd name="connsiteY2363" fmla="*/ 114706 h 1104727"/>
              <a:gd name="connsiteX2364" fmla="*/ 812782 w 1465746"/>
              <a:gd name="connsiteY2364" fmla="*/ 114706 h 1104727"/>
              <a:gd name="connsiteX2365" fmla="*/ 811060 w 1465746"/>
              <a:gd name="connsiteY2365" fmla="*/ 114935 h 1104727"/>
              <a:gd name="connsiteX2366" fmla="*/ 809190 w 1465746"/>
              <a:gd name="connsiteY2366" fmla="*/ 114869 h 1104727"/>
              <a:gd name="connsiteX2367" fmla="*/ 807541 w 1465746"/>
              <a:gd name="connsiteY2367" fmla="*/ 114706 h 1104727"/>
              <a:gd name="connsiteX2368" fmla="*/ 806196 w 1465746"/>
              <a:gd name="connsiteY2368" fmla="*/ 114117 h 1104727"/>
              <a:gd name="connsiteX2369" fmla="*/ 804847 w 1465746"/>
              <a:gd name="connsiteY2369" fmla="*/ 113594 h 1104727"/>
              <a:gd name="connsiteX2370" fmla="*/ 803725 w 1465746"/>
              <a:gd name="connsiteY2370" fmla="*/ 112842 h 1104727"/>
              <a:gd name="connsiteX2371" fmla="*/ 802826 w 1465746"/>
              <a:gd name="connsiteY2371" fmla="*/ 111942 h 1104727"/>
              <a:gd name="connsiteX2372" fmla="*/ 801853 w 1465746"/>
              <a:gd name="connsiteY2372" fmla="*/ 110961 h 1104727"/>
              <a:gd name="connsiteX2373" fmla="*/ 801104 w 1465746"/>
              <a:gd name="connsiteY2373" fmla="*/ 109849 h 1104727"/>
              <a:gd name="connsiteX2374" fmla="*/ 799982 w 1465746"/>
              <a:gd name="connsiteY2374" fmla="*/ 109097 h 1104727"/>
              <a:gd name="connsiteX2375" fmla="*/ 798859 w 1465746"/>
              <a:gd name="connsiteY2375" fmla="*/ 108345 h 1104727"/>
              <a:gd name="connsiteX2376" fmla="*/ 796988 w 1465746"/>
              <a:gd name="connsiteY2376" fmla="*/ 108345 h 1104727"/>
              <a:gd name="connsiteX2377" fmla="*/ 795116 w 1465746"/>
              <a:gd name="connsiteY2377" fmla="*/ 108345 h 1104727"/>
              <a:gd name="connsiteX2378" fmla="*/ 793545 w 1465746"/>
              <a:gd name="connsiteY2378" fmla="*/ 107969 h 1104727"/>
              <a:gd name="connsiteX2379" fmla="*/ 792647 w 1465746"/>
              <a:gd name="connsiteY2379" fmla="*/ 107004 h 1104727"/>
              <a:gd name="connsiteX2380" fmla="*/ 791524 w 1465746"/>
              <a:gd name="connsiteY2380" fmla="*/ 106334 h 1104727"/>
              <a:gd name="connsiteX2381" fmla="*/ 790551 w 1465746"/>
              <a:gd name="connsiteY2381" fmla="*/ 105353 h 1104727"/>
              <a:gd name="connsiteX2382" fmla="*/ 789802 w 1465746"/>
              <a:gd name="connsiteY2382" fmla="*/ 104225 h 1104727"/>
              <a:gd name="connsiteX2383" fmla="*/ 788904 w 1465746"/>
              <a:gd name="connsiteY2383" fmla="*/ 103342 h 1104727"/>
              <a:gd name="connsiteX2384" fmla="*/ 787930 w 1465746"/>
              <a:gd name="connsiteY2384" fmla="*/ 102361 h 1104727"/>
              <a:gd name="connsiteX2385" fmla="*/ 787032 w 1465746"/>
              <a:gd name="connsiteY2385" fmla="*/ 101461 h 1104727"/>
              <a:gd name="connsiteX2386" fmla="*/ 786059 w 1465746"/>
              <a:gd name="connsiteY2386" fmla="*/ 100497 h 1104727"/>
              <a:gd name="connsiteX2387" fmla="*/ 785162 w 1465746"/>
              <a:gd name="connsiteY2387" fmla="*/ 99597 h 1104727"/>
              <a:gd name="connsiteX2388" fmla="*/ 784413 w 1465746"/>
              <a:gd name="connsiteY2388" fmla="*/ 98469 h 1104727"/>
              <a:gd name="connsiteX2389" fmla="*/ 783664 w 1465746"/>
              <a:gd name="connsiteY2389" fmla="*/ 97341 h 1104727"/>
              <a:gd name="connsiteX2390" fmla="*/ 783065 w 1465746"/>
              <a:gd name="connsiteY2390" fmla="*/ 96082 h 1104727"/>
              <a:gd name="connsiteX2391" fmla="*/ 782166 w 1465746"/>
              <a:gd name="connsiteY2391" fmla="*/ 95101 h 1104727"/>
              <a:gd name="connsiteX2392" fmla="*/ 781195 w 1465746"/>
              <a:gd name="connsiteY2392" fmla="*/ 94201 h 1104727"/>
              <a:gd name="connsiteX2393" fmla="*/ 779847 w 1465746"/>
              <a:gd name="connsiteY2393" fmla="*/ 93678 h 1104727"/>
              <a:gd name="connsiteX2394" fmla="*/ 778724 w 1465746"/>
              <a:gd name="connsiteY2394" fmla="*/ 92926 h 1104727"/>
              <a:gd name="connsiteX2395" fmla="*/ 777077 w 1465746"/>
              <a:gd name="connsiteY2395" fmla="*/ 92713 h 1104727"/>
              <a:gd name="connsiteX2396" fmla="*/ 775356 w 1465746"/>
              <a:gd name="connsiteY2396" fmla="*/ 92484 h 1104727"/>
              <a:gd name="connsiteX2397" fmla="*/ 773483 w 1465746"/>
              <a:gd name="connsiteY2397" fmla="*/ 92484 h 1104727"/>
              <a:gd name="connsiteX2398" fmla="*/ 771762 w 1465746"/>
              <a:gd name="connsiteY2398" fmla="*/ 92337 h 1104727"/>
              <a:gd name="connsiteX2399" fmla="*/ 770490 w 1465746"/>
              <a:gd name="connsiteY2399" fmla="*/ 91732 h 1104727"/>
              <a:gd name="connsiteX2400" fmla="*/ 769517 w 1465746"/>
              <a:gd name="connsiteY2400" fmla="*/ 90833 h 1104727"/>
              <a:gd name="connsiteX2401" fmla="*/ 768544 w 1465746"/>
              <a:gd name="connsiteY2401" fmla="*/ 89868 h 1104727"/>
              <a:gd name="connsiteX2402" fmla="*/ 767795 w 1465746"/>
              <a:gd name="connsiteY2402" fmla="*/ 88740 h 1104727"/>
              <a:gd name="connsiteX2403" fmla="*/ 767272 w 1465746"/>
              <a:gd name="connsiteY2403" fmla="*/ 87464 h 1104727"/>
              <a:gd name="connsiteX2404" fmla="*/ 766897 w 1465746"/>
              <a:gd name="connsiteY2404" fmla="*/ 85960 h 1104727"/>
              <a:gd name="connsiteX2405" fmla="*/ 766299 w 1465746"/>
              <a:gd name="connsiteY2405" fmla="*/ 84701 h 1104727"/>
              <a:gd name="connsiteX2406" fmla="*/ 765999 w 1465746"/>
              <a:gd name="connsiteY2406" fmla="*/ 83197 h 1104727"/>
              <a:gd name="connsiteX2407" fmla="*/ 765625 w 1465746"/>
              <a:gd name="connsiteY2407" fmla="*/ 81709 h 1104727"/>
              <a:gd name="connsiteX2408" fmla="*/ 764652 w 1465746"/>
              <a:gd name="connsiteY2408" fmla="*/ 80810 h 1104727"/>
              <a:gd name="connsiteX2409" fmla="*/ 763303 w 1465746"/>
              <a:gd name="connsiteY2409" fmla="*/ 80205 h 1104727"/>
              <a:gd name="connsiteX2410" fmla="*/ 761807 w 1465746"/>
              <a:gd name="connsiteY2410" fmla="*/ 79910 h 1104727"/>
              <a:gd name="connsiteX2411" fmla="*/ 760535 w 1465746"/>
              <a:gd name="connsiteY2411" fmla="*/ 79305 h 1104727"/>
              <a:gd name="connsiteX2412" fmla="*/ 758962 w 1465746"/>
              <a:gd name="connsiteY2412" fmla="*/ 79681 h 1104727"/>
              <a:gd name="connsiteX2413" fmla="*/ 757315 w 1465746"/>
              <a:gd name="connsiteY2413" fmla="*/ 79829 h 1104727"/>
              <a:gd name="connsiteX2414" fmla="*/ 755445 w 1465746"/>
              <a:gd name="connsiteY2414" fmla="*/ 79829 h 1104727"/>
              <a:gd name="connsiteX2415" fmla="*/ 754097 w 1465746"/>
              <a:gd name="connsiteY2415" fmla="*/ 79223 h 1104727"/>
              <a:gd name="connsiteX2416" fmla="*/ 752974 w 1465746"/>
              <a:gd name="connsiteY2416" fmla="*/ 78488 h 1104727"/>
              <a:gd name="connsiteX2417" fmla="*/ 752225 w 1465746"/>
              <a:gd name="connsiteY2417" fmla="*/ 77441 h 1104727"/>
              <a:gd name="connsiteX2418" fmla="*/ 751103 w 1465746"/>
              <a:gd name="connsiteY2418" fmla="*/ 76689 h 1104727"/>
              <a:gd name="connsiteX2419" fmla="*/ 750131 w 1465746"/>
              <a:gd name="connsiteY2419" fmla="*/ 75708 h 1104727"/>
              <a:gd name="connsiteX2420" fmla="*/ 748858 w 1465746"/>
              <a:gd name="connsiteY2420" fmla="*/ 75185 h 1104727"/>
              <a:gd name="connsiteX2421" fmla="*/ 747285 w 1465746"/>
              <a:gd name="connsiteY2421" fmla="*/ 74809 h 1104727"/>
              <a:gd name="connsiteX2422" fmla="*/ 745415 w 1465746"/>
              <a:gd name="connsiteY2422" fmla="*/ 74809 h 1104727"/>
              <a:gd name="connsiteX2423" fmla="*/ 743543 w 1465746"/>
              <a:gd name="connsiteY2423" fmla="*/ 74743 h 1104727"/>
              <a:gd name="connsiteX2424" fmla="*/ 742046 w 1465746"/>
              <a:gd name="connsiteY2424" fmla="*/ 75119 h 1104727"/>
              <a:gd name="connsiteX2425" fmla="*/ 741597 w 1465746"/>
              <a:gd name="connsiteY2425" fmla="*/ 75234 h 1104727"/>
              <a:gd name="connsiteX2426" fmla="*/ 740549 w 1465746"/>
              <a:gd name="connsiteY2426" fmla="*/ 75495 h 1104727"/>
              <a:gd name="connsiteX2427" fmla="*/ 738977 w 1465746"/>
              <a:gd name="connsiteY2427" fmla="*/ 75871 h 1104727"/>
              <a:gd name="connsiteX2428" fmla="*/ 737704 w 1465746"/>
              <a:gd name="connsiteY2428" fmla="*/ 76395 h 1104727"/>
              <a:gd name="connsiteX2429" fmla="*/ 735982 w 1465746"/>
              <a:gd name="connsiteY2429" fmla="*/ 76607 h 1104727"/>
              <a:gd name="connsiteX2430" fmla="*/ 734636 w 1465746"/>
              <a:gd name="connsiteY2430" fmla="*/ 76395 h 1104727"/>
              <a:gd name="connsiteX2431" fmla="*/ 733362 w 1465746"/>
              <a:gd name="connsiteY2431" fmla="*/ 75871 h 1104727"/>
              <a:gd name="connsiteX2432" fmla="*/ 732241 w 1465746"/>
              <a:gd name="connsiteY2432" fmla="*/ 75119 h 1104727"/>
              <a:gd name="connsiteX2433" fmla="*/ 730893 w 1465746"/>
              <a:gd name="connsiteY2433" fmla="*/ 74514 h 1104727"/>
              <a:gd name="connsiteX2434" fmla="*/ 729172 w 1465746"/>
              <a:gd name="connsiteY2434" fmla="*/ 74367 h 1104727"/>
              <a:gd name="connsiteX2435" fmla="*/ 727674 w 1465746"/>
              <a:gd name="connsiteY2435" fmla="*/ 74662 h 1104727"/>
              <a:gd name="connsiteX2436" fmla="*/ 726552 w 1465746"/>
              <a:gd name="connsiteY2436" fmla="*/ 75414 h 1104727"/>
              <a:gd name="connsiteX2437" fmla="*/ 725578 w 1465746"/>
              <a:gd name="connsiteY2437" fmla="*/ 76313 h 1104727"/>
              <a:gd name="connsiteX2438" fmla="*/ 725054 w 1465746"/>
              <a:gd name="connsiteY2438" fmla="*/ 77654 h 1104727"/>
              <a:gd name="connsiteX2439" fmla="*/ 724456 w 1465746"/>
              <a:gd name="connsiteY2439" fmla="*/ 78929 h 1104727"/>
              <a:gd name="connsiteX2440" fmla="*/ 723856 w 1465746"/>
              <a:gd name="connsiteY2440" fmla="*/ 80205 h 1104727"/>
              <a:gd name="connsiteX2441" fmla="*/ 723108 w 1465746"/>
              <a:gd name="connsiteY2441" fmla="*/ 81333 h 1104727"/>
              <a:gd name="connsiteX2442" fmla="*/ 722360 w 1465746"/>
              <a:gd name="connsiteY2442" fmla="*/ 82445 h 1104727"/>
              <a:gd name="connsiteX2443" fmla="*/ 721236 w 1465746"/>
              <a:gd name="connsiteY2443" fmla="*/ 83197 h 1104727"/>
              <a:gd name="connsiteX2444" fmla="*/ 720263 w 1465746"/>
              <a:gd name="connsiteY2444" fmla="*/ 84096 h 1104727"/>
              <a:gd name="connsiteX2445" fmla="*/ 719140 w 1465746"/>
              <a:gd name="connsiteY2445" fmla="*/ 84848 h 1104727"/>
              <a:gd name="connsiteX2446" fmla="*/ 718018 w 1465746"/>
              <a:gd name="connsiteY2446" fmla="*/ 85600 h 1104727"/>
              <a:gd name="connsiteX2447" fmla="*/ 716895 w 1465746"/>
              <a:gd name="connsiteY2447" fmla="*/ 86271 h 1104727"/>
              <a:gd name="connsiteX2448" fmla="*/ 715698 w 1465746"/>
              <a:gd name="connsiteY2448" fmla="*/ 87023 h 1104727"/>
              <a:gd name="connsiteX2449" fmla="*/ 714575 w 1465746"/>
              <a:gd name="connsiteY2449" fmla="*/ 87759 h 1104727"/>
              <a:gd name="connsiteX2450" fmla="*/ 713451 w 1465746"/>
              <a:gd name="connsiteY2450" fmla="*/ 88511 h 1104727"/>
              <a:gd name="connsiteX2451" fmla="*/ 712330 w 1465746"/>
              <a:gd name="connsiteY2451" fmla="*/ 89263 h 1104727"/>
              <a:gd name="connsiteX2452" fmla="*/ 710982 w 1465746"/>
              <a:gd name="connsiteY2452" fmla="*/ 89786 h 1104727"/>
              <a:gd name="connsiteX2453" fmla="*/ 709485 w 1465746"/>
              <a:gd name="connsiteY2453" fmla="*/ 90162 h 1104727"/>
              <a:gd name="connsiteX2454" fmla="*/ 707989 w 1465746"/>
              <a:gd name="connsiteY2454" fmla="*/ 90539 h 1104727"/>
              <a:gd name="connsiteX2455" fmla="*/ 706267 w 1465746"/>
              <a:gd name="connsiteY2455" fmla="*/ 90686 h 1104727"/>
              <a:gd name="connsiteX2456" fmla="*/ 704395 w 1465746"/>
              <a:gd name="connsiteY2456" fmla="*/ 90686 h 1104727"/>
              <a:gd name="connsiteX2457" fmla="*/ 702524 w 1465746"/>
              <a:gd name="connsiteY2457" fmla="*/ 90686 h 1104727"/>
              <a:gd name="connsiteX2458" fmla="*/ 700578 w 1465746"/>
              <a:gd name="connsiteY2458" fmla="*/ 90686 h 1104727"/>
              <a:gd name="connsiteX2459" fmla="*/ 698706 w 1465746"/>
              <a:gd name="connsiteY2459" fmla="*/ 90686 h 1104727"/>
              <a:gd name="connsiteX2460" fmla="*/ 696835 w 1465746"/>
              <a:gd name="connsiteY2460" fmla="*/ 90604 h 1104727"/>
              <a:gd name="connsiteX2461" fmla="*/ 695338 w 1465746"/>
              <a:gd name="connsiteY2461" fmla="*/ 90980 h 1104727"/>
              <a:gd name="connsiteX2462" fmla="*/ 693840 w 1465746"/>
              <a:gd name="connsiteY2462" fmla="*/ 91356 h 1104727"/>
              <a:gd name="connsiteX2463" fmla="*/ 692494 w 1465746"/>
              <a:gd name="connsiteY2463" fmla="*/ 91961 h 1104727"/>
              <a:gd name="connsiteX2464" fmla="*/ 691145 w 1465746"/>
              <a:gd name="connsiteY2464" fmla="*/ 92484 h 1104727"/>
              <a:gd name="connsiteX2465" fmla="*/ 690023 w 1465746"/>
              <a:gd name="connsiteY2465" fmla="*/ 93237 h 1104727"/>
              <a:gd name="connsiteX2466" fmla="*/ 689274 w 1465746"/>
              <a:gd name="connsiteY2466" fmla="*/ 94283 h 1104727"/>
              <a:gd name="connsiteX2467" fmla="*/ 688527 w 1465746"/>
              <a:gd name="connsiteY2467" fmla="*/ 95395 h 1104727"/>
              <a:gd name="connsiteX2468" fmla="*/ 688302 w 1465746"/>
              <a:gd name="connsiteY2468" fmla="*/ 97046 h 1104727"/>
              <a:gd name="connsiteX2469" fmla="*/ 688900 w 1465746"/>
              <a:gd name="connsiteY2469" fmla="*/ 98387 h 1104727"/>
              <a:gd name="connsiteX2470" fmla="*/ 689799 w 1465746"/>
              <a:gd name="connsiteY2470" fmla="*/ 99286 h 1104727"/>
              <a:gd name="connsiteX2471" fmla="*/ 691145 w 1465746"/>
              <a:gd name="connsiteY2471" fmla="*/ 99891 h 1104727"/>
              <a:gd name="connsiteX2472" fmla="*/ 692419 w 1465746"/>
              <a:gd name="connsiteY2472" fmla="*/ 100415 h 1104727"/>
              <a:gd name="connsiteX2473" fmla="*/ 693990 w 1465746"/>
              <a:gd name="connsiteY2473" fmla="*/ 100791 h 1104727"/>
              <a:gd name="connsiteX2474" fmla="*/ 695488 w 1465746"/>
              <a:gd name="connsiteY2474" fmla="*/ 101167 h 1104727"/>
              <a:gd name="connsiteX2475" fmla="*/ 696984 w 1465746"/>
              <a:gd name="connsiteY2475" fmla="*/ 101543 h 1104727"/>
              <a:gd name="connsiteX2476" fmla="*/ 698706 w 1465746"/>
              <a:gd name="connsiteY2476" fmla="*/ 101756 h 1104727"/>
              <a:gd name="connsiteX2477" fmla="*/ 700204 w 1465746"/>
              <a:gd name="connsiteY2477" fmla="*/ 102132 h 1104727"/>
              <a:gd name="connsiteX2478" fmla="*/ 701476 w 1465746"/>
              <a:gd name="connsiteY2478" fmla="*/ 102655 h 1104727"/>
              <a:gd name="connsiteX2479" fmla="*/ 702823 w 1465746"/>
              <a:gd name="connsiteY2479" fmla="*/ 103260 h 1104727"/>
              <a:gd name="connsiteX2480" fmla="*/ 704170 w 1465746"/>
              <a:gd name="connsiteY2480" fmla="*/ 103865 h 1104727"/>
              <a:gd name="connsiteX2481" fmla="*/ 705068 w 1465746"/>
              <a:gd name="connsiteY2481" fmla="*/ 104764 h 1104727"/>
              <a:gd name="connsiteX2482" fmla="*/ 706041 w 1465746"/>
              <a:gd name="connsiteY2482" fmla="*/ 105647 h 1104727"/>
              <a:gd name="connsiteX2483" fmla="*/ 706790 w 1465746"/>
              <a:gd name="connsiteY2483" fmla="*/ 106775 h 1104727"/>
              <a:gd name="connsiteX2484" fmla="*/ 707539 w 1465746"/>
              <a:gd name="connsiteY2484" fmla="*/ 107904 h 1104727"/>
              <a:gd name="connsiteX2485" fmla="*/ 707913 w 1465746"/>
              <a:gd name="connsiteY2485" fmla="*/ 109392 h 1104727"/>
              <a:gd name="connsiteX2486" fmla="*/ 708437 w 1465746"/>
              <a:gd name="connsiteY2486" fmla="*/ 110667 h 1104727"/>
              <a:gd name="connsiteX2487" fmla="*/ 709035 w 1465746"/>
              <a:gd name="connsiteY2487" fmla="*/ 112024 h 1104727"/>
              <a:gd name="connsiteX2488" fmla="*/ 709411 w 1465746"/>
              <a:gd name="connsiteY2488" fmla="*/ 113447 h 1104727"/>
              <a:gd name="connsiteX2489" fmla="*/ 709934 w 1465746"/>
              <a:gd name="connsiteY2489" fmla="*/ 114788 h 1104727"/>
              <a:gd name="connsiteX2490" fmla="*/ 710458 w 1465746"/>
              <a:gd name="connsiteY2490" fmla="*/ 116063 h 1104727"/>
              <a:gd name="connsiteX2491" fmla="*/ 711430 w 1465746"/>
              <a:gd name="connsiteY2491" fmla="*/ 116962 h 1104727"/>
              <a:gd name="connsiteX2492" fmla="*/ 712405 w 1465746"/>
              <a:gd name="connsiteY2492" fmla="*/ 117927 h 1104727"/>
              <a:gd name="connsiteX2493" fmla="*/ 713303 w 1465746"/>
              <a:gd name="connsiteY2493" fmla="*/ 118826 h 1104727"/>
              <a:gd name="connsiteX2494" fmla="*/ 714276 w 1465746"/>
              <a:gd name="connsiteY2494" fmla="*/ 119807 h 1104727"/>
              <a:gd name="connsiteX2495" fmla="*/ 715173 w 1465746"/>
              <a:gd name="connsiteY2495" fmla="*/ 120707 h 1104727"/>
              <a:gd name="connsiteX2496" fmla="*/ 716146 w 1465746"/>
              <a:gd name="connsiteY2496" fmla="*/ 121671 h 1104727"/>
              <a:gd name="connsiteX2497" fmla="*/ 716895 w 1465746"/>
              <a:gd name="connsiteY2497" fmla="*/ 122718 h 1104727"/>
              <a:gd name="connsiteX2498" fmla="*/ 717420 w 1465746"/>
              <a:gd name="connsiteY2498" fmla="*/ 124075 h 1104727"/>
              <a:gd name="connsiteX2499" fmla="*/ 717794 w 1465746"/>
              <a:gd name="connsiteY2499" fmla="*/ 125563 h 1104727"/>
              <a:gd name="connsiteX2500" fmla="*/ 718167 w 1465746"/>
              <a:gd name="connsiteY2500" fmla="*/ 126985 h 1104727"/>
              <a:gd name="connsiteX2501" fmla="*/ 718167 w 1465746"/>
              <a:gd name="connsiteY2501" fmla="*/ 128866 h 1104727"/>
              <a:gd name="connsiteX2502" fmla="*/ 718318 w 1465746"/>
              <a:gd name="connsiteY2502" fmla="*/ 130501 h 1104727"/>
              <a:gd name="connsiteX2503" fmla="*/ 718318 w 1465746"/>
              <a:gd name="connsiteY2503" fmla="*/ 132381 h 1104727"/>
              <a:gd name="connsiteX2504" fmla="*/ 718318 w 1465746"/>
              <a:gd name="connsiteY2504" fmla="*/ 134245 h 1104727"/>
              <a:gd name="connsiteX2505" fmla="*/ 718542 w 1465746"/>
              <a:gd name="connsiteY2505" fmla="*/ 135897 h 1104727"/>
              <a:gd name="connsiteX2506" fmla="*/ 718842 w 1465746"/>
              <a:gd name="connsiteY2506" fmla="*/ 137385 h 1104727"/>
              <a:gd name="connsiteX2507" fmla="*/ 719066 w 1465746"/>
              <a:gd name="connsiteY2507" fmla="*/ 139036 h 1104727"/>
              <a:gd name="connsiteX2508" fmla="*/ 719066 w 1465746"/>
              <a:gd name="connsiteY2508" fmla="*/ 140917 h 1104727"/>
              <a:gd name="connsiteX2509" fmla="*/ 719215 w 1465746"/>
              <a:gd name="connsiteY2509" fmla="*/ 142552 h 1104727"/>
              <a:gd name="connsiteX2510" fmla="*/ 719066 w 1465746"/>
              <a:gd name="connsiteY2510" fmla="*/ 144285 h 1104727"/>
              <a:gd name="connsiteX2511" fmla="*/ 718242 w 1465746"/>
              <a:gd name="connsiteY2511" fmla="*/ 145332 h 1104727"/>
              <a:gd name="connsiteX2512" fmla="*/ 717345 w 1465746"/>
              <a:gd name="connsiteY2512" fmla="*/ 146231 h 1104727"/>
              <a:gd name="connsiteX2513" fmla="*/ 716221 w 1465746"/>
              <a:gd name="connsiteY2513" fmla="*/ 146967 h 1104727"/>
              <a:gd name="connsiteX2514" fmla="*/ 714874 w 1465746"/>
              <a:gd name="connsiteY2514" fmla="*/ 147572 h 1104727"/>
              <a:gd name="connsiteX2515" fmla="*/ 714127 w 1465746"/>
              <a:gd name="connsiteY2515" fmla="*/ 148242 h 1104727"/>
              <a:gd name="connsiteX2516" fmla="*/ 713152 w 1465746"/>
              <a:gd name="connsiteY2516" fmla="*/ 149223 h 1104727"/>
              <a:gd name="connsiteX2517" fmla="*/ 712179 w 1465746"/>
              <a:gd name="connsiteY2517" fmla="*/ 150123 h 1104727"/>
              <a:gd name="connsiteX2518" fmla="*/ 711282 w 1465746"/>
              <a:gd name="connsiteY2518" fmla="*/ 151022 h 1104727"/>
              <a:gd name="connsiteX2519" fmla="*/ 710533 w 1465746"/>
              <a:gd name="connsiteY2519" fmla="*/ 152134 h 1104727"/>
              <a:gd name="connsiteX2520" fmla="*/ 709934 w 1465746"/>
              <a:gd name="connsiteY2520" fmla="*/ 153409 h 1104727"/>
              <a:gd name="connsiteX2521" fmla="*/ 709560 w 1465746"/>
              <a:gd name="connsiteY2521" fmla="*/ 154913 h 1104727"/>
              <a:gd name="connsiteX2522" fmla="*/ 709185 w 1465746"/>
              <a:gd name="connsiteY2522" fmla="*/ 156401 h 1104727"/>
              <a:gd name="connsiteX2523" fmla="*/ 709185 w 1465746"/>
              <a:gd name="connsiteY2523" fmla="*/ 158282 h 1104727"/>
              <a:gd name="connsiteX2524" fmla="*/ 709110 w 1465746"/>
              <a:gd name="connsiteY2524" fmla="*/ 160080 h 1104727"/>
              <a:gd name="connsiteX2525" fmla="*/ 709859 w 1465746"/>
              <a:gd name="connsiteY2525" fmla="*/ 161192 h 1104727"/>
              <a:gd name="connsiteX2526" fmla="*/ 710608 w 1465746"/>
              <a:gd name="connsiteY2526" fmla="*/ 162321 h 1104727"/>
              <a:gd name="connsiteX2527" fmla="*/ 711730 w 1465746"/>
              <a:gd name="connsiteY2527" fmla="*/ 163073 h 1104727"/>
              <a:gd name="connsiteX2528" fmla="*/ 712928 w 1465746"/>
              <a:gd name="connsiteY2528" fmla="*/ 163809 h 1104727"/>
              <a:gd name="connsiteX2529" fmla="*/ 713826 w 1465746"/>
              <a:gd name="connsiteY2529" fmla="*/ 164790 h 1104727"/>
              <a:gd name="connsiteX2530" fmla="*/ 714424 w 1465746"/>
              <a:gd name="connsiteY2530" fmla="*/ 166065 h 1104727"/>
              <a:gd name="connsiteX2531" fmla="*/ 714799 w 1465746"/>
              <a:gd name="connsiteY2531" fmla="*/ 167553 h 1104727"/>
              <a:gd name="connsiteX2532" fmla="*/ 714575 w 1465746"/>
              <a:gd name="connsiteY2532" fmla="*/ 168828 h 1104727"/>
              <a:gd name="connsiteX2533" fmla="*/ 713976 w 1465746"/>
              <a:gd name="connsiteY2533" fmla="*/ 170104 h 1104727"/>
              <a:gd name="connsiteX2534" fmla="*/ 713079 w 1465746"/>
              <a:gd name="connsiteY2534" fmla="*/ 171003 h 1104727"/>
              <a:gd name="connsiteX2535" fmla="*/ 712104 w 1465746"/>
              <a:gd name="connsiteY2535" fmla="*/ 171968 h 1104727"/>
              <a:gd name="connsiteX2536" fmla="*/ 711131 w 1465746"/>
              <a:gd name="connsiteY2536" fmla="*/ 172867 h 1104727"/>
              <a:gd name="connsiteX2537" fmla="*/ 710234 w 1465746"/>
              <a:gd name="connsiteY2537" fmla="*/ 173848 h 1104727"/>
              <a:gd name="connsiteX2538" fmla="*/ 709411 w 1465746"/>
              <a:gd name="connsiteY2538" fmla="*/ 174895 h 1104727"/>
              <a:gd name="connsiteX2539" fmla="*/ 708288 w 1465746"/>
              <a:gd name="connsiteY2539" fmla="*/ 175647 h 1104727"/>
              <a:gd name="connsiteX2540" fmla="*/ 707388 w 1465746"/>
              <a:gd name="connsiteY2540" fmla="*/ 176546 h 1104727"/>
              <a:gd name="connsiteX2541" fmla="*/ 706191 w 1465746"/>
              <a:gd name="connsiteY2541" fmla="*/ 177282 h 1104727"/>
              <a:gd name="connsiteX2542" fmla="*/ 705068 w 1465746"/>
              <a:gd name="connsiteY2542" fmla="*/ 178034 h 1104727"/>
              <a:gd name="connsiteX2543" fmla="*/ 703796 w 1465746"/>
              <a:gd name="connsiteY2543" fmla="*/ 178557 h 1104727"/>
              <a:gd name="connsiteX2544" fmla="*/ 702599 w 1465746"/>
              <a:gd name="connsiteY2544" fmla="*/ 179310 h 1104727"/>
              <a:gd name="connsiteX2545" fmla="*/ 701325 w 1465746"/>
              <a:gd name="connsiteY2545" fmla="*/ 179915 h 1104727"/>
              <a:gd name="connsiteX2546" fmla="*/ 700204 w 1465746"/>
              <a:gd name="connsiteY2546" fmla="*/ 180585 h 1104727"/>
              <a:gd name="connsiteX2547" fmla="*/ 699007 w 1465746"/>
              <a:gd name="connsiteY2547" fmla="*/ 181337 h 1104727"/>
              <a:gd name="connsiteX2548" fmla="*/ 698107 w 1465746"/>
              <a:gd name="connsiteY2548" fmla="*/ 182302 h 1104727"/>
              <a:gd name="connsiteX2549" fmla="*/ 697135 w 1465746"/>
              <a:gd name="connsiteY2549" fmla="*/ 183201 h 1104727"/>
              <a:gd name="connsiteX2550" fmla="*/ 696162 w 1465746"/>
              <a:gd name="connsiteY2550" fmla="*/ 184101 h 1104727"/>
              <a:gd name="connsiteX2551" fmla="*/ 695038 w 1465746"/>
              <a:gd name="connsiteY2551" fmla="*/ 184853 h 1104727"/>
              <a:gd name="connsiteX2552" fmla="*/ 693915 w 1465746"/>
              <a:gd name="connsiteY2552" fmla="*/ 185605 h 1104727"/>
              <a:gd name="connsiteX2553" fmla="*/ 692568 w 1465746"/>
              <a:gd name="connsiteY2553" fmla="*/ 186128 h 1104727"/>
              <a:gd name="connsiteX2554" fmla="*/ 691071 w 1465746"/>
              <a:gd name="connsiteY2554" fmla="*/ 186488 h 1104727"/>
              <a:gd name="connsiteX2555" fmla="*/ 689574 w 1465746"/>
              <a:gd name="connsiteY2555" fmla="*/ 186864 h 1104727"/>
              <a:gd name="connsiteX2556" fmla="*/ 688078 w 1465746"/>
              <a:gd name="connsiteY2556" fmla="*/ 187240 h 1104727"/>
              <a:gd name="connsiteX2557" fmla="*/ 686205 w 1465746"/>
              <a:gd name="connsiteY2557" fmla="*/ 187174 h 1104727"/>
              <a:gd name="connsiteX2558" fmla="*/ 684484 w 1465746"/>
              <a:gd name="connsiteY2558" fmla="*/ 187027 h 1104727"/>
              <a:gd name="connsiteX2559" fmla="*/ 683136 w 1465746"/>
              <a:gd name="connsiteY2559" fmla="*/ 186422 h 1104727"/>
              <a:gd name="connsiteX2560" fmla="*/ 681864 w 1465746"/>
              <a:gd name="connsiteY2560" fmla="*/ 185899 h 1104727"/>
              <a:gd name="connsiteX2561" fmla="*/ 680368 w 1465746"/>
              <a:gd name="connsiteY2561" fmla="*/ 185523 h 1104727"/>
              <a:gd name="connsiteX2562" fmla="*/ 678646 w 1465746"/>
              <a:gd name="connsiteY2562" fmla="*/ 185670 h 1104727"/>
              <a:gd name="connsiteX2563" fmla="*/ 677148 w 1465746"/>
              <a:gd name="connsiteY2563" fmla="*/ 186046 h 1104727"/>
              <a:gd name="connsiteX2564" fmla="*/ 675652 w 1465746"/>
              <a:gd name="connsiteY2564" fmla="*/ 186422 h 1104727"/>
              <a:gd name="connsiteX2565" fmla="*/ 674305 w 1465746"/>
              <a:gd name="connsiteY2565" fmla="*/ 186798 h 1104727"/>
              <a:gd name="connsiteX2566" fmla="*/ 672807 w 1465746"/>
              <a:gd name="connsiteY2566" fmla="*/ 187174 h 1104727"/>
              <a:gd name="connsiteX2567" fmla="*/ 671460 w 1465746"/>
              <a:gd name="connsiteY2567" fmla="*/ 187698 h 1104727"/>
              <a:gd name="connsiteX2568" fmla="*/ 669964 w 1465746"/>
              <a:gd name="connsiteY2568" fmla="*/ 188074 h 1104727"/>
              <a:gd name="connsiteX2569" fmla="*/ 668616 w 1465746"/>
              <a:gd name="connsiteY2569" fmla="*/ 188597 h 1104727"/>
              <a:gd name="connsiteX2570" fmla="*/ 667343 w 1465746"/>
              <a:gd name="connsiteY2570" fmla="*/ 189186 h 1104727"/>
              <a:gd name="connsiteX2571" fmla="*/ 665995 w 1465746"/>
              <a:gd name="connsiteY2571" fmla="*/ 189709 h 1104727"/>
              <a:gd name="connsiteX2572" fmla="*/ 664648 w 1465746"/>
              <a:gd name="connsiteY2572" fmla="*/ 190232 h 1104727"/>
              <a:gd name="connsiteX2573" fmla="*/ 663152 w 1465746"/>
              <a:gd name="connsiteY2573" fmla="*/ 190608 h 1104727"/>
              <a:gd name="connsiteX2574" fmla="*/ 661803 w 1465746"/>
              <a:gd name="connsiteY2574" fmla="*/ 191132 h 1104727"/>
              <a:gd name="connsiteX2575" fmla="*/ 660307 w 1465746"/>
              <a:gd name="connsiteY2575" fmla="*/ 191508 h 1104727"/>
              <a:gd name="connsiteX2576" fmla="*/ 658660 w 1465746"/>
              <a:gd name="connsiteY2576" fmla="*/ 191736 h 1104727"/>
              <a:gd name="connsiteX2577" fmla="*/ 656714 w 1465746"/>
              <a:gd name="connsiteY2577" fmla="*/ 191736 h 1104727"/>
              <a:gd name="connsiteX2578" fmla="*/ 655068 w 1465746"/>
              <a:gd name="connsiteY2578" fmla="*/ 191508 h 1104727"/>
              <a:gd name="connsiteX2579" fmla="*/ 653720 w 1465746"/>
              <a:gd name="connsiteY2579" fmla="*/ 190984 h 1104727"/>
              <a:gd name="connsiteX2580" fmla="*/ 652747 w 1465746"/>
              <a:gd name="connsiteY2580" fmla="*/ 190020 h 1104727"/>
              <a:gd name="connsiteX2581" fmla="*/ 651474 w 1465746"/>
              <a:gd name="connsiteY2581" fmla="*/ 189496 h 1104727"/>
              <a:gd name="connsiteX2582" fmla="*/ 650126 w 1465746"/>
              <a:gd name="connsiteY2582" fmla="*/ 188891 h 1104727"/>
              <a:gd name="connsiteX2583" fmla="*/ 648480 w 1465746"/>
              <a:gd name="connsiteY2583" fmla="*/ 188744 h 1104727"/>
              <a:gd name="connsiteX2584" fmla="*/ 646908 w 1465746"/>
              <a:gd name="connsiteY2584" fmla="*/ 189038 h 1104727"/>
              <a:gd name="connsiteX2585" fmla="*/ 645411 w 1465746"/>
              <a:gd name="connsiteY2585" fmla="*/ 189415 h 1104727"/>
              <a:gd name="connsiteX2586" fmla="*/ 644289 w 1465746"/>
              <a:gd name="connsiteY2586" fmla="*/ 190167 h 1104727"/>
              <a:gd name="connsiteX2587" fmla="*/ 643166 w 1465746"/>
              <a:gd name="connsiteY2587" fmla="*/ 190919 h 1104727"/>
              <a:gd name="connsiteX2588" fmla="*/ 642417 w 1465746"/>
              <a:gd name="connsiteY2588" fmla="*/ 192031 h 1104727"/>
              <a:gd name="connsiteX2589" fmla="*/ 642042 w 1465746"/>
              <a:gd name="connsiteY2589" fmla="*/ 193453 h 1104727"/>
              <a:gd name="connsiteX2590" fmla="*/ 642193 w 1465746"/>
              <a:gd name="connsiteY2590" fmla="*/ 195187 h 1104727"/>
              <a:gd name="connsiteX2591" fmla="*/ 642567 w 1465746"/>
              <a:gd name="connsiteY2591" fmla="*/ 196675 h 1104727"/>
              <a:gd name="connsiteX2592" fmla="*/ 642940 w 1465746"/>
              <a:gd name="connsiteY2592" fmla="*/ 198097 h 1104727"/>
              <a:gd name="connsiteX2593" fmla="*/ 643465 w 1465746"/>
              <a:gd name="connsiteY2593" fmla="*/ 199438 h 1104727"/>
              <a:gd name="connsiteX2594" fmla="*/ 643527 w 1465746"/>
              <a:gd name="connsiteY2594" fmla="*/ 199585 h 1104727"/>
              <a:gd name="connsiteX2595" fmla="*/ 644063 w 1465746"/>
              <a:gd name="connsiteY2595" fmla="*/ 200713 h 1104727"/>
              <a:gd name="connsiteX2596" fmla="*/ 644588 w 1465746"/>
              <a:gd name="connsiteY2596" fmla="*/ 201989 h 1104727"/>
              <a:gd name="connsiteX2597" fmla="*/ 644961 w 1465746"/>
              <a:gd name="connsiteY2597" fmla="*/ 203493 h 1104727"/>
              <a:gd name="connsiteX2598" fmla="*/ 645187 w 1465746"/>
              <a:gd name="connsiteY2598" fmla="*/ 205128 h 1104727"/>
              <a:gd name="connsiteX2599" fmla="*/ 644588 w 1465746"/>
              <a:gd name="connsiteY2599" fmla="*/ 206485 h 1104727"/>
              <a:gd name="connsiteX2600" fmla="*/ 644063 w 1465746"/>
              <a:gd name="connsiteY2600" fmla="*/ 207761 h 1104727"/>
              <a:gd name="connsiteX2601" fmla="*/ 643090 w 1465746"/>
              <a:gd name="connsiteY2601" fmla="*/ 208725 h 1104727"/>
              <a:gd name="connsiteX2602" fmla="*/ 642341 w 1465746"/>
              <a:gd name="connsiteY2602" fmla="*/ 209772 h 1104727"/>
              <a:gd name="connsiteX2603" fmla="*/ 641594 w 1465746"/>
              <a:gd name="connsiteY2603" fmla="*/ 210900 h 1104727"/>
              <a:gd name="connsiteX2604" fmla="*/ 640994 w 1465746"/>
              <a:gd name="connsiteY2604" fmla="*/ 212176 h 1104727"/>
              <a:gd name="connsiteX2605" fmla="*/ 640770 w 1465746"/>
              <a:gd name="connsiteY2605" fmla="*/ 213892 h 1104727"/>
              <a:gd name="connsiteX2606" fmla="*/ 640994 w 1465746"/>
              <a:gd name="connsiteY2606" fmla="*/ 215544 h 1104727"/>
              <a:gd name="connsiteX2607" fmla="*/ 641519 w 1465746"/>
              <a:gd name="connsiteY2607" fmla="*/ 216803 h 1104727"/>
              <a:gd name="connsiteX2608" fmla="*/ 642117 w 1465746"/>
              <a:gd name="connsiteY2608" fmla="*/ 218160 h 1104727"/>
              <a:gd name="connsiteX2609" fmla="*/ 642492 w 1465746"/>
              <a:gd name="connsiteY2609" fmla="*/ 219583 h 1104727"/>
              <a:gd name="connsiteX2610" fmla="*/ 642866 w 1465746"/>
              <a:gd name="connsiteY2610" fmla="*/ 221071 h 1104727"/>
              <a:gd name="connsiteX2611" fmla="*/ 642417 w 1465746"/>
              <a:gd name="connsiteY2611" fmla="*/ 222575 h 1104727"/>
              <a:gd name="connsiteX2612" fmla="*/ 641519 w 1465746"/>
              <a:gd name="connsiteY2612" fmla="*/ 223474 h 1104727"/>
              <a:gd name="connsiteX2613" fmla="*/ 640396 w 1465746"/>
              <a:gd name="connsiteY2613" fmla="*/ 223850 h 1104727"/>
              <a:gd name="connsiteX2614" fmla="*/ 638899 w 1465746"/>
              <a:gd name="connsiteY2614" fmla="*/ 224226 h 1104727"/>
              <a:gd name="connsiteX2615" fmla="*/ 637551 w 1465746"/>
              <a:gd name="connsiteY2615" fmla="*/ 224750 h 1104727"/>
              <a:gd name="connsiteX2616" fmla="*/ 636205 w 1465746"/>
              <a:gd name="connsiteY2616" fmla="*/ 225338 h 1104727"/>
              <a:gd name="connsiteX2617" fmla="*/ 635081 w 1465746"/>
              <a:gd name="connsiteY2617" fmla="*/ 226025 h 1104727"/>
              <a:gd name="connsiteX2618" fmla="*/ 633958 w 1465746"/>
              <a:gd name="connsiteY2618" fmla="*/ 226761 h 1104727"/>
              <a:gd name="connsiteX2619" fmla="*/ 632611 w 1465746"/>
              <a:gd name="connsiteY2619" fmla="*/ 227366 h 1104727"/>
              <a:gd name="connsiteX2620" fmla="*/ 631713 w 1465746"/>
              <a:gd name="connsiteY2620" fmla="*/ 228265 h 1104727"/>
              <a:gd name="connsiteX2621" fmla="*/ 630366 w 1465746"/>
              <a:gd name="connsiteY2621" fmla="*/ 228788 h 1104727"/>
              <a:gd name="connsiteX2622" fmla="*/ 629242 w 1465746"/>
              <a:gd name="connsiteY2622" fmla="*/ 229541 h 1104727"/>
              <a:gd name="connsiteX2623" fmla="*/ 627895 w 1465746"/>
              <a:gd name="connsiteY2623" fmla="*/ 230129 h 1104727"/>
              <a:gd name="connsiteX2624" fmla="*/ 626548 w 1465746"/>
              <a:gd name="connsiteY2624" fmla="*/ 230653 h 1104727"/>
              <a:gd name="connsiteX2625" fmla="*/ 625426 w 1465746"/>
              <a:gd name="connsiteY2625" fmla="*/ 231405 h 1104727"/>
              <a:gd name="connsiteX2626" fmla="*/ 624152 w 1465746"/>
              <a:gd name="connsiteY2626" fmla="*/ 231928 h 1104727"/>
              <a:gd name="connsiteX2627" fmla="*/ 622581 w 1465746"/>
              <a:gd name="connsiteY2627" fmla="*/ 232304 h 1104727"/>
              <a:gd name="connsiteX2628" fmla="*/ 621083 w 1465746"/>
              <a:gd name="connsiteY2628" fmla="*/ 232680 h 1104727"/>
              <a:gd name="connsiteX2629" fmla="*/ 619437 w 1465746"/>
              <a:gd name="connsiteY2629" fmla="*/ 232827 h 1104727"/>
              <a:gd name="connsiteX2630" fmla="*/ 617715 w 1465746"/>
              <a:gd name="connsiteY2630" fmla="*/ 232974 h 1104727"/>
              <a:gd name="connsiteX2631" fmla="*/ 615995 w 1465746"/>
              <a:gd name="connsiteY2631" fmla="*/ 233203 h 1104727"/>
              <a:gd name="connsiteX2632" fmla="*/ 614273 w 1465746"/>
              <a:gd name="connsiteY2632" fmla="*/ 233351 h 1104727"/>
              <a:gd name="connsiteX2633" fmla="*/ 612775 w 1465746"/>
              <a:gd name="connsiteY2633" fmla="*/ 233727 h 1104727"/>
              <a:gd name="connsiteX2634" fmla="*/ 611279 w 1465746"/>
              <a:gd name="connsiteY2634" fmla="*/ 234103 h 1104727"/>
              <a:gd name="connsiteX2635" fmla="*/ 609557 w 1465746"/>
              <a:gd name="connsiteY2635" fmla="*/ 234250 h 1104727"/>
              <a:gd name="connsiteX2636" fmla="*/ 608059 w 1465746"/>
              <a:gd name="connsiteY2636" fmla="*/ 234626 h 1104727"/>
              <a:gd name="connsiteX2637" fmla="*/ 606862 w 1465746"/>
              <a:gd name="connsiteY2637" fmla="*/ 234789 h 1104727"/>
              <a:gd name="connsiteX2638" fmla="*/ 606413 w 1465746"/>
              <a:gd name="connsiteY2638" fmla="*/ 234855 h 1104727"/>
              <a:gd name="connsiteX2639" fmla="*/ 604467 w 1465746"/>
              <a:gd name="connsiteY2639" fmla="*/ 234855 h 1104727"/>
              <a:gd name="connsiteX2640" fmla="*/ 603120 w 1465746"/>
              <a:gd name="connsiteY2640" fmla="*/ 234479 h 1104727"/>
              <a:gd name="connsiteX2641" fmla="*/ 600948 w 1465746"/>
              <a:gd name="connsiteY2641" fmla="*/ 234250 h 1104727"/>
              <a:gd name="connsiteX2642" fmla="*/ 599601 w 1465746"/>
              <a:gd name="connsiteY2642" fmla="*/ 233727 h 1104727"/>
              <a:gd name="connsiteX2643" fmla="*/ 598478 w 1465746"/>
              <a:gd name="connsiteY2643" fmla="*/ 232909 h 1104727"/>
              <a:gd name="connsiteX2644" fmla="*/ 597505 w 1465746"/>
              <a:gd name="connsiteY2644" fmla="*/ 232010 h 1104727"/>
              <a:gd name="connsiteX2645" fmla="*/ 596981 w 1465746"/>
              <a:gd name="connsiteY2645" fmla="*/ 230734 h 1104727"/>
              <a:gd name="connsiteX2646" fmla="*/ 596383 w 1465746"/>
              <a:gd name="connsiteY2646" fmla="*/ 229393 h 1104727"/>
              <a:gd name="connsiteX2647" fmla="*/ 596009 w 1465746"/>
              <a:gd name="connsiteY2647" fmla="*/ 227971 h 1104727"/>
              <a:gd name="connsiteX2648" fmla="*/ 595858 w 1465746"/>
              <a:gd name="connsiteY2648" fmla="*/ 226238 h 1104727"/>
              <a:gd name="connsiteX2649" fmla="*/ 595858 w 1465746"/>
              <a:gd name="connsiteY2649" fmla="*/ 224439 h 1104727"/>
              <a:gd name="connsiteX2650" fmla="*/ 595858 w 1465746"/>
              <a:gd name="connsiteY2650" fmla="*/ 222575 h 1104727"/>
              <a:gd name="connsiteX2651" fmla="*/ 595858 w 1465746"/>
              <a:gd name="connsiteY2651" fmla="*/ 220711 h 1104727"/>
              <a:gd name="connsiteX2652" fmla="*/ 595484 w 1465746"/>
              <a:gd name="connsiteY2652" fmla="*/ 219207 h 1104727"/>
              <a:gd name="connsiteX2653" fmla="*/ 594735 w 1465746"/>
              <a:gd name="connsiteY2653" fmla="*/ 218078 h 1104727"/>
              <a:gd name="connsiteX2654" fmla="*/ 594212 w 1465746"/>
              <a:gd name="connsiteY2654" fmla="*/ 216803 h 1104727"/>
              <a:gd name="connsiteX2655" fmla="*/ 593463 w 1465746"/>
              <a:gd name="connsiteY2655" fmla="*/ 215691 h 1104727"/>
              <a:gd name="connsiteX2656" fmla="*/ 592490 w 1465746"/>
              <a:gd name="connsiteY2656" fmla="*/ 214792 h 1104727"/>
              <a:gd name="connsiteX2657" fmla="*/ 591592 w 1465746"/>
              <a:gd name="connsiteY2657" fmla="*/ 213811 h 1104727"/>
              <a:gd name="connsiteX2658" fmla="*/ 590843 w 1465746"/>
              <a:gd name="connsiteY2658" fmla="*/ 212764 h 1104727"/>
              <a:gd name="connsiteX2659" fmla="*/ 589720 w 1465746"/>
              <a:gd name="connsiteY2659" fmla="*/ 212012 h 1104727"/>
              <a:gd name="connsiteX2660" fmla="*/ 588598 w 1465746"/>
              <a:gd name="connsiteY2660" fmla="*/ 211276 h 1104727"/>
              <a:gd name="connsiteX2661" fmla="*/ 587251 w 1465746"/>
              <a:gd name="connsiteY2661" fmla="*/ 210671 h 1104727"/>
              <a:gd name="connsiteX2662" fmla="*/ 586127 w 1465746"/>
              <a:gd name="connsiteY2662" fmla="*/ 209919 h 1104727"/>
              <a:gd name="connsiteX2663" fmla="*/ 584780 w 1465746"/>
              <a:gd name="connsiteY2663" fmla="*/ 209396 h 1104727"/>
              <a:gd name="connsiteX2664" fmla="*/ 583508 w 1465746"/>
              <a:gd name="connsiteY2664" fmla="*/ 208807 h 1104727"/>
              <a:gd name="connsiteX2665" fmla="*/ 582535 w 1465746"/>
              <a:gd name="connsiteY2665" fmla="*/ 207908 h 1104727"/>
              <a:gd name="connsiteX2666" fmla="*/ 581636 w 1465746"/>
              <a:gd name="connsiteY2666" fmla="*/ 206927 h 1104727"/>
              <a:gd name="connsiteX2667" fmla="*/ 580887 w 1465746"/>
              <a:gd name="connsiteY2667" fmla="*/ 205880 h 1104727"/>
              <a:gd name="connsiteX2668" fmla="*/ 580140 w 1465746"/>
              <a:gd name="connsiteY2668" fmla="*/ 204752 h 1104727"/>
              <a:gd name="connsiteX2669" fmla="*/ 579541 w 1465746"/>
              <a:gd name="connsiteY2669" fmla="*/ 203411 h 1104727"/>
              <a:gd name="connsiteX2670" fmla="*/ 579167 w 1465746"/>
              <a:gd name="connsiteY2670" fmla="*/ 201923 h 1104727"/>
              <a:gd name="connsiteX2671" fmla="*/ 578642 w 1465746"/>
              <a:gd name="connsiteY2671" fmla="*/ 200648 h 1104727"/>
              <a:gd name="connsiteX2672" fmla="*/ 578377 w 1465746"/>
              <a:gd name="connsiteY2672" fmla="*/ 199585 h 1104727"/>
              <a:gd name="connsiteX2673" fmla="*/ 578267 w 1465746"/>
              <a:gd name="connsiteY2673" fmla="*/ 199144 h 1104727"/>
              <a:gd name="connsiteX2674" fmla="*/ 577669 w 1465746"/>
              <a:gd name="connsiteY2674" fmla="*/ 197868 h 1104727"/>
              <a:gd name="connsiteX2675" fmla="*/ 576920 w 1465746"/>
              <a:gd name="connsiteY2675" fmla="*/ 196756 h 1104727"/>
              <a:gd name="connsiteX2676" fmla="*/ 576171 w 1465746"/>
              <a:gd name="connsiteY2676" fmla="*/ 195628 h 1104727"/>
              <a:gd name="connsiteX2677" fmla="*/ 575049 w 1465746"/>
              <a:gd name="connsiteY2677" fmla="*/ 194876 h 1104727"/>
              <a:gd name="connsiteX2678" fmla="*/ 573926 w 1465746"/>
              <a:gd name="connsiteY2678" fmla="*/ 194124 h 1104727"/>
              <a:gd name="connsiteX2679" fmla="*/ 572804 w 1465746"/>
              <a:gd name="connsiteY2679" fmla="*/ 193388 h 1104727"/>
              <a:gd name="connsiteX2680" fmla="*/ 571681 w 1465746"/>
              <a:gd name="connsiteY2680" fmla="*/ 192636 h 1104727"/>
              <a:gd name="connsiteX2681" fmla="*/ 570183 w 1465746"/>
              <a:gd name="connsiteY2681" fmla="*/ 192260 h 1104727"/>
              <a:gd name="connsiteX2682" fmla="*/ 568463 w 1465746"/>
              <a:gd name="connsiteY2682" fmla="*/ 192113 h 1104727"/>
              <a:gd name="connsiteX2683" fmla="*/ 566591 w 1465746"/>
              <a:gd name="connsiteY2683" fmla="*/ 192113 h 1104727"/>
              <a:gd name="connsiteX2684" fmla="*/ 564869 w 1465746"/>
              <a:gd name="connsiteY2684" fmla="*/ 192260 h 1104727"/>
              <a:gd name="connsiteX2685" fmla="*/ 563373 w 1465746"/>
              <a:gd name="connsiteY2685" fmla="*/ 192636 h 1104727"/>
              <a:gd name="connsiteX2686" fmla="*/ 562026 w 1465746"/>
              <a:gd name="connsiteY2686" fmla="*/ 193159 h 1104727"/>
              <a:gd name="connsiteX2687" fmla="*/ 560752 w 1465746"/>
              <a:gd name="connsiteY2687" fmla="*/ 193764 h 1104727"/>
              <a:gd name="connsiteX2688" fmla="*/ 559405 w 1465746"/>
              <a:gd name="connsiteY2688" fmla="*/ 194287 h 1104727"/>
              <a:gd name="connsiteX2689" fmla="*/ 557908 w 1465746"/>
              <a:gd name="connsiteY2689" fmla="*/ 194647 h 1104727"/>
              <a:gd name="connsiteX2690" fmla="*/ 556411 w 1465746"/>
              <a:gd name="connsiteY2690" fmla="*/ 195023 h 1104727"/>
              <a:gd name="connsiteX2691" fmla="*/ 555063 w 1465746"/>
              <a:gd name="connsiteY2691" fmla="*/ 195546 h 1104727"/>
              <a:gd name="connsiteX2692" fmla="*/ 553716 w 1465746"/>
              <a:gd name="connsiteY2692" fmla="*/ 196151 h 1104727"/>
              <a:gd name="connsiteX2693" fmla="*/ 552444 w 1465746"/>
              <a:gd name="connsiteY2693" fmla="*/ 196675 h 1104727"/>
              <a:gd name="connsiteX2694" fmla="*/ 551097 w 1465746"/>
              <a:gd name="connsiteY2694" fmla="*/ 197198 h 1104727"/>
              <a:gd name="connsiteX2695" fmla="*/ 549973 w 1465746"/>
              <a:gd name="connsiteY2695" fmla="*/ 197950 h 1104727"/>
              <a:gd name="connsiteX2696" fmla="*/ 548626 w 1465746"/>
              <a:gd name="connsiteY2696" fmla="*/ 198473 h 1104727"/>
              <a:gd name="connsiteX2697" fmla="*/ 547278 w 1465746"/>
              <a:gd name="connsiteY2697" fmla="*/ 199078 h 1104727"/>
              <a:gd name="connsiteX2698" fmla="*/ 546060 w 1465746"/>
              <a:gd name="connsiteY2698" fmla="*/ 199569 h 1104727"/>
              <a:gd name="connsiteX2699" fmla="*/ 544510 w 1465746"/>
              <a:gd name="connsiteY2699" fmla="*/ 199961 h 1104727"/>
              <a:gd name="connsiteX2700" fmla="*/ 542937 w 1465746"/>
              <a:gd name="connsiteY2700" fmla="*/ 200337 h 1104727"/>
              <a:gd name="connsiteX2701" fmla="*/ 541067 w 1465746"/>
              <a:gd name="connsiteY2701" fmla="*/ 200337 h 1104727"/>
              <a:gd name="connsiteX2702" fmla="*/ 539194 w 1465746"/>
              <a:gd name="connsiteY2702" fmla="*/ 200337 h 1104727"/>
              <a:gd name="connsiteX2703" fmla="*/ 537698 w 1465746"/>
              <a:gd name="connsiteY2703" fmla="*/ 199961 h 1104727"/>
              <a:gd name="connsiteX2704" fmla="*/ 536150 w 1465746"/>
              <a:gd name="connsiteY2704" fmla="*/ 199569 h 1104727"/>
              <a:gd name="connsiteX2705" fmla="*/ 534853 w 1465746"/>
              <a:gd name="connsiteY2705" fmla="*/ 198996 h 1104727"/>
              <a:gd name="connsiteX2706" fmla="*/ 533131 w 1465746"/>
              <a:gd name="connsiteY2706" fmla="*/ 198849 h 1104727"/>
              <a:gd name="connsiteX2707" fmla="*/ 531635 w 1465746"/>
              <a:gd name="connsiteY2707" fmla="*/ 198473 h 1104727"/>
              <a:gd name="connsiteX2708" fmla="*/ 530137 w 1465746"/>
              <a:gd name="connsiteY2708" fmla="*/ 198097 h 1104727"/>
              <a:gd name="connsiteX2709" fmla="*/ 528641 w 1465746"/>
              <a:gd name="connsiteY2709" fmla="*/ 197721 h 1104727"/>
              <a:gd name="connsiteX2710" fmla="*/ 527144 w 1465746"/>
              <a:gd name="connsiteY2710" fmla="*/ 197345 h 1104727"/>
              <a:gd name="connsiteX2711" fmla="*/ 525422 w 1465746"/>
              <a:gd name="connsiteY2711" fmla="*/ 197132 h 1104727"/>
              <a:gd name="connsiteX2712" fmla="*/ 523775 w 1465746"/>
              <a:gd name="connsiteY2712" fmla="*/ 196969 h 1104727"/>
              <a:gd name="connsiteX2713" fmla="*/ 522053 w 1465746"/>
              <a:gd name="connsiteY2713" fmla="*/ 196756 h 1104727"/>
              <a:gd name="connsiteX2714" fmla="*/ 520332 w 1465746"/>
              <a:gd name="connsiteY2714" fmla="*/ 196527 h 1104727"/>
              <a:gd name="connsiteX2715" fmla="*/ 518610 w 1465746"/>
              <a:gd name="connsiteY2715" fmla="*/ 196380 h 1104727"/>
              <a:gd name="connsiteX2716" fmla="*/ 516963 w 1465746"/>
              <a:gd name="connsiteY2716" fmla="*/ 196527 h 1104727"/>
              <a:gd name="connsiteX2717" fmla="*/ 515467 w 1465746"/>
              <a:gd name="connsiteY2717" fmla="*/ 196903 h 1104727"/>
              <a:gd name="connsiteX2718" fmla="*/ 514118 w 1465746"/>
              <a:gd name="connsiteY2718" fmla="*/ 197427 h 1104727"/>
              <a:gd name="connsiteX2719" fmla="*/ 512772 w 1465746"/>
              <a:gd name="connsiteY2719" fmla="*/ 198015 h 1104727"/>
              <a:gd name="connsiteX2720" fmla="*/ 511499 w 1465746"/>
              <a:gd name="connsiteY2720" fmla="*/ 198539 h 1104727"/>
              <a:gd name="connsiteX2721" fmla="*/ 510151 w 1465746"/>
              <a:gd name="connsiteY2721" fmla="*/ 199078 h 1104727"/>
              <a:gd name="connsiteX2722" fmla="*/ 508887 w 1465746"/>
              <a:gd name="connsiteY2722" fmla="*/ 199585 h 1104727"/>
              <a:gd name="connsiteX2723" fmla="*/ 508655 w 1465746"/>
              <a:gd name="connsiteY2723" fmla="*/ 199667 h 1104727"/>
              <a:gd name="connsiteX2724" fmla="*/ 507308 w 1465746"/>
              <a:gd name="connsiteY2724" fmla="*/ 200190 h 1104727"/>
              <a:gd name="connsiteX2725" fmla="*/ 505810 w 1465746"/>
              <a:gd name="connsiteY2725" fmla="*/ 200566 h 1104727"/>
              <a:gd name="connsiteX2726" fmla="*/ 504463 w 1465746"/>
              <a:gd name="connsiteY2726" fmla="*/ 201171 h 1104727"/>
              <a:gd name="connsiteX2727" fmla="*/ 503191 w 1465746"/>
              <a:gd name="connsiteY2727" fmla="*/ 201694 h 1104727"/>
              <a:gd name="connsiteX2728" fmla="*/ 501843 w 1465746"/>
              <a:gd name="connsiteY2728" fmla="*/ 202218 h 1104727"/>
              <a:gd name="connsiteX2729" fmla="*/ 500347 w 1465746"/>
              <a:gd name="connsiteY2729" fmla="*/ 202594 h 1104727"/>
              <a:gd name="connsiteX2730" fmla="*/ 498998 w 1465746"/>
              <a:gd name="connsiteY2730" fmla="*/ 203182 h 1104727"/>
              <a:gd name="connsiteX2731" fmla="*/ 497726 w 1465746"/>
              <a:gd name="connsiteY2731" fmla="*/ 203706 h 1104727"/>
              <a:gd name="connsiteX2732" fmla="*/ 496379 w 1465746"/>
              <a:gd name="connsiteY2732" fmla="*/ 204229 h 1104727"/>
              <a:gd name="connsiteX2733" fmla="*/ 495257 w 1465746"/>
              <a:gd name="connsiteY2733" fmla="*/ 204981 h 1104727"/>
              <a:gd name="connsiteX2734" fmla="*/ 493759 w 1465746"/>
              <a:gd name="connsiteY2734" fmla="*/ 205357 h 1104727"/>
              <a:gd name="connsiteX2735" fmla="*/ 492412 w 1465746"/>
              <a:gd name="connsiteY2735" fmla="*/ 205880 h 1104727"/>
              <a:gd name="connsiteX2736" fmla="*/ 490916 w 1465746"/>
              <a:gd name="connsiteY2736" fmla="*/ 206256 h 1104727"/>
              <a:gd name="connsiteX2737" fmla="*/ 489343 w 1465746"/>
              <a:gd name="connsiteY2737" fmla="*/ 206633 h 1104727"/>
              <a:gd name="connsiteX2738" fmla="*/ 488071 w 1465746"/>
              <a:gd name="connsiteY2738" fmla="*/ 207156 h 1104727"/>
              <a:gd name="connsiteX2739" fmla="*/ 486573 w 1465746"/>
              <a:gd name="connsiteY2739" fmla="*/ 207532 h 1104727"/>
              <a:gd name="connsiteX2740" fmla="*/ 485001 w 1465746"/>
              <a:gd name="connsiteY2740" fmla="*/ 207908 h 1104727"/>
              <a:gd name="connsiteX2741" fmla="*/ 483729 w 1465746"/>
              <a:gd name="connsiteY2741" fmla="*/ 208497 h 1104727"/>
              <a:gd name="connsiteX2742" fmla="*/ 482232 w 1465746"/>
              <a:gd name="connsiteY2742" fmla="*/ 208807 h 1104727"/>
              <a:gd name="connsiteX2743" fmla="*/ 480660 w 1465746"/>
              <a:gd name="connsiteY2743" fmla="*/ 209183 h 1104727"/>
              <a:gd name="connsiteX2744" fmla="*/ 479014 w 1465746"/>
              <a:gd name="connsiteY2744" fmla="*/ 209396 h 1104727"/>
              <a:gd name="connsiteX2745" fmla="*/ 477516 w 1465746"/>
              <a:gd name="connsiteY2745" fmla="*/ 209772 h 1104727"/>
              <a:gd name="connsiteX2746" fmla="*/ 475794 w 1465746"/>
              <a:gd name="connsiteY2746" fmla="*/ 209919 h 1104727"/>
              <a:gd name="connsiteX2747" fmla="*/ 474298 w 1465746"/>
              <a:gd name="connsiteY2747" fmla="*/ 210295 h 1104727"/>
              <a:gd name="connsiteX2748" fmla="*/ 472951 w 1465746"/>
              <a:gd name="connsiteY2748" fmla="*/ 210442 h 1104727"/>
              <a:gd name="connsiteX2749" fmla="*/ 472126 w 1465746"/>
              <a:gd name="connsiteY2749" fmla="*/ 210557 h 1104727"/>
              <a:gd name="connsiteX2750" fmla="*/ 471229 w 1465746"/>
              <a:gd name="connsiteY2750" fmla="*/ 210671 h 1104727"/>
              <a:gd name="connsiteX2751" fmla="*/ 469357 w 1465746"/>
              <a:gd name="connsiteY2751" fmla="*/ 210671 h 1104727"/>
              <a:gd name="connsiteX2752" fmla="*/ 467710 w 1465746"/>
              <a:gd name="connsiteY2752" fmla="*/ 210818 h 1104727"/>
              <a:gd name="connsiteX2753" fmla="*/ 465764 w 1465746"/>
              <a:gd name="connsiteY2753" fmla="*/ 210818 h 1104727"/>
              <a:gd name="connsiteX2754" fmla="*/ 464118 w 1465746"/>
              <a:gd name="connsiteY2754" fmla="*/ 210606 h 1104727"/>
              <a:gd name="connsiteX2755" fmla="*/ 462245 w 1465746"/>
              <a:gd name="connsiteY2755" fmla="*/ 210606 h 1104727"/>
              <a:gd name="connsiteX2756" fmla="*/ 460300 w 1465746"/>
              <a:gd name="connsiteY2756" fmla="*/ 210606 h 1104727"/>
              <a:gd name="connsiteX2757" fmla="*/ 458653 w 1465746"/>
              <a:gd name="connsiteY2757" fmla="*/ 210442 h 1104727"/>
              <a:gd name="connsiteX2758" fmla="*/ 456931 w 1465746"/>
              <a:gd name="connsiteY2758" fmla="*/ 210230 h 1104727"/>
              <a:gd name="connsiteX2759" fmla="*/ 455209 w 1465746"/>
              <a:gd name="connsiteY2759" fmla="*/ 210066 h 1104727"/>
              <a:gd name="connsiteX2760" fmla="*/ 453563 w 1465746"/>
              <a:gd name="connsiteY2760" fmla="*/ 209854 h 1104727"/>
              <a:gd name="connsiteX2761" fmla="*/ 451841 w 1465746"/>
              <a:gd name="connsiteY2761" fmla="*/ 209706 h 1104727"/>
              <a:gd name="connsiteX2762" fmla="*/ 450345 w 1465746"/>
              <a:gd name="connsiteY2762" fmla="*/ 209330 h 1104727"/>
              <a:gd name="connsiteX2763" fmla="*/ 448998 w 1465746"/>
              <a:gd name="connsiteY2763" fmla="*/ 208725 h 1104727"/>
              <a:gd name="connsiteX2764" fmla="*/ 447500 w 1465746"/>
              <a:gd name="connsiteY2764" fmla="*/ 208349 h 1104727"/>
              <a:gd name="connsiteX2765" fmla="*/ 446004 w 1465746"/>
              <a:gd name="connsiteY2765" fmla="*/ 207973 h 1104727"/>
              <a:gd name="connsiteX2766" fmla="*/ 444506 w 1465746"/>
              <a:gd name="connsiteY2766" fmla="*/ 207597 h 1104727"/>
              <a:gd name="connsiteX2767" fmla="*/ 443159 w 1465746"/>
              <a:gd name="connsiteY2767" fmla="*/ 207074 h 1104727"/>
              <a:gd name="connsiteX2768" fmla="*/ 441886 w 1465746"/>
              <a:gd name="connsiteY2768" fmla="*/ 206485 h 1104727"/>
              <a:gd name="connsiteX2769" fmla="*/ 440539 w 1465746"/>
              <a:gd name="connsiteY2769" fmla="*/ 205962 h 1104727"/>
              <a:gd name="connsiteX2770" fmla="*/ 439192 w 1465746"/>
              <a:gd name="connsiteY2770" fmla="*/ 205357 h 1104727"/>
              <a:gd name="connsiteX2771" fmla="*/ 437918 w 1465746"/>
              <a:gd name="connsiteY2771" fmla="*/ 204834 h 1104727"/>
              <a:gd name="connsiteX2772" fmla="*/ 436572 w 1465746"/>
              <a:gd name="connsiteY2772" fmla="*/ 204229 h 1104727"/>
              <a:gd name="connsiteX2773" fmla="*/ 435449 w 1465746"/>
              <a:gd name="connsiteY2773" fmla="*/ 203493 h 1104727"/>
              <a:gd name="connsiteX2774" fmla="*/ 434326 w 1465746"/>
              <a:gd name="connsiteY2774" fmla="*/ 202741 h 1104727"/>
              <a:gd name="connsiteX2775" fmla="*/ 433202 w 1465746"/>
              <a:gd name="connsiteY2775" fmla="*/ 202071 h 1104727"/>
              <a:gd name="connsiteX2776" fmla="*/ 432081 w 1465746"/>
              <a:gd name="connsiteY2776" fmla="*/ 201318 h 1104727"/>
              <a:gd name="connsiteX2777" fmla="*/ 430957 w 1465746"/>
              <a:gd name="connsiteY2777" fmla="*/ 200566 h 1104727"/>
              <a:gd name="connsiteX2778" fmla="*/ 429836 w 1465746"/>
              <a:gd name="connsiteY2778" fmla="*/ 199814 h 1104727"/>
              <a:gd name="connsiteX2779" fmla="*/ 429445 w 1465746"/>
              <a:gd name="connsiteY2779" fmla="*/ 199569 h 1104727"/>
              <a:gd name="connsiteX2780" fmla="*/ 428637 w 1465746"/>
              <a:gd name="connsiteY2780" fmla="*/ 199078 h 1104727"/>
              <a:gd name="connsiteX2781" fmla="*/ 427514 w 1465746"/>
              <a:gd name="connsiteY2781" fmla="*/ 198326 h 1104727"/>
              <a:gd name="connsiteX2782" fmla="*/ 426392 w 1465746"/>
              <a:gd name="connsiteY2782" fmla="*/ 197574 h 1104727"/>
              <a:gd name="connsiteX2783" fmla="*/ 425269 w 1465746"/>
              <a:gd name="connsiteY2783" fmla="*/ 196822 h 1104727"/>
              <a:gd name="connsiteX2784" fmla="*/ 423997 w 1465746"/>
              <a:gd name="connsiteY2784" fmla="*/ 196298 h 1104727"/>
              <a:gd name="connsiteX2785" fmla="*/ 422649 w 1465746"/>
              <a:gd name="connsiteY2785" fmla="*/ 195710 h 1104727"/>
              <a:gd name="connsiteX2786" fmla="*/ 421302 w 1465746"/>
              <a:gd name="connsiteY2786" fmla="*/ 195187 h 1104727"/>
              <a:gd name="connsiteX2787" fmla="*/ 420178 w 1465746"/>
              <a:gd name="connsiteY2787" fmla="*/ 194434 h 1104727"/>
              <a:gd name="connsiteX2788" fmla="*/ 419057 w 1465746"/>
              <a:gd name="connsiteY2788" fmla="*/ 193682 h 1104727"/>
              <a:gd name="connsiteX2789" fmla="*/ 417783 w 1465746"/>
              <a:gd name="connsiteY2789" fmla="*/ 193077 h 1104727"/>
              <a:gd name="connsiteX2790" fmla="*/ 416586 w 1465746"/>
              <a:gd name="connsiteY2790" fmla="*/ 192342 h 1104727"/>
              <a:gd name="connsiteX2791" fmla="*/ 415314 w 1465746"/>
              <a:gd name="connsiteY2791" fmla="*/ 191802 h 1104727"/>
              <a:gd name="connsiteX2792" fmla="*/ 414191 w 1465746"/>
              <a:gd name="connsiteY2792" fmla="*/ 191066 h 1104727"/>
              <a:gd name="connsiteX2793" fmla="*/ 412843 w 1465746"/>
              <a:gd name="connsiteY2793" fmla="*/ 190461 h 1104727"/>
              <a:gd name="connsiteX2794" fmla="*/ 411496 w 1465746"/>
              <a:gd name="connsiteY2794" fmla="*/ 189938 h 1104727"/>
              <a:gd name="connsiteX2795" fmla="*/ 410373 w 1465746"/>
              <a:gd name="connsiteY2795" fmla="*/ 189186 h 1104727"/>
              <a:gd name="connsiteX2796" fmla="*/ 409251 w 1465746"/>
              <a:gd name="connsiteY2796" fmla="*/ 188450 h 1104727"/>
              <a:gd name="connsiteX2797" fmla="*/ 408128 w 1465746"/>
              <a:gd name="connsiteY2797" fmla="*/ 187698 h 1104727"/>
              <a:gd name="connsiteX2798" fmla="*/ 407230 w 1465746"/>
              <a:gd name="connsiteY2798" fmla="*/ 186798 h 1104727"/>
              <a:gd name="connsiteX2799" fmla="*/ 406107 w 1465746"/>
              <a:gd name="connsiteY2799" fmla="*/ 186046 h 1104727"/>
              <a:gd name="connsiteX2800" fmla="*/ 405134 w 1465746"/>
              <a:gd name="connsiteY2800" fmla="*/ 185082 h 1104727"/>
              <a:gd name="connsiteX2801" fmla="*/ 404161 w 1465746"/>
              <a:gd name="connsiteY2801" fmla="*/ 184182 h 1104727"/>
              <a:gd name="connsiteX2802" fmla="*/ 403037 w 1465746"/>
              <a:gd name="connsiteY2802" fmla="*/ 183430 h 1104727"/>
              <a:gd name="connsiteX2803" fmla="*/ 401914 w 1465746"/>
              <a:gd name="connsiteY2803" fmla="*/ 182678 h 1104727"/>
              <a:gd name="connsiteX2804" fmla="*/ 401016 w 1465746"/>
              <a:gd name="connsiteY2804" fmla="*/ 181779 h 1104727"/>
              <a:gd name="connsiteX2805" fmla="*/ 399895 w 1465746"/>
              <a:gd name="connsiteY2805" fmla="*/ 181026 h 1104727"/>
              <a:gd name="connsiteX2806" fmla="*/ 398696 w 1465746"/>
              <a:gd name="connsiteY2806" fmla="*/ 180291 h 1104727"/>
              <a:gd name="connsiteX2807" fmla="*/ 397573 w 1465746"/>
              <a:gd name="connsiteY2807" fmla="*/ 179539 h 1104727"/>
              <a:gd name="connsiteX2808" fmla="*/ 396301 w 1465746"/>
              <a:gd name="connsiteY2808" fmla="*/ 179015 h 1104727"/>
              <a:gd name="connsiteX2809" fmla="*/ 394803 w 1465746"/>
              <a:gd name="connsiteY2809" fmla="*/ 178639 h 1104727"/>
              <a:gd name="connsiteX2810" fmla="*/ 392857 w 1465746"/>
              <a:gd name="connsiteY2810" fmla="*/ 178557 h 1104727"/>
              <a:gd name="connsiteX2811" fmla="*/ 391361 w 1465746"/>
              <a:gd name="connsiteY2811" fmla="*/ 178557 h 1104727"/>
              <a:gd name="connsiteX2812" fmla="*/ 389863 w 1465746"/>
              <a:gd name="connsiteY2812" fmla="*/ 178933 h 1104727"/>
              <a:gd name="connsiteX2813" fmla="*/ 388367 w 1465746"/>
              <a:gd name="connsiteY2813" fmla="*/ 179310 h 1104727"/>
              <a:gd name="connsiteX2814" fmla="*/ 386869 w 1465746"/>
              <a:gd name="connsiteY2814" fmla="*/ 179686 h 1104727"/>
              <a:gd name="connsiteX2815" fmla="*/ 385148 w 1465746"/>
              <a:gd name="connsiteY2815" fmla="*/ 179915 h 1104727"/>
              <a:gd name="connsiteX2816" fmla="*/ 383426 w 1465746"/>
              <a:gd name="connsiteY2816" fmla="*/ 180062 h 1104727"/>
              <a:gd name="connsiteX2817" fmla="*/ 381779 w 1465746"/>
              <a:gd name="connsiteY2817" fmla="*/ 180209 h 1104727"/>
              <a:gd name="connsiteX2818" fmla="*/ 380057 w 1465746"/>
              <a:gd name="connsiteY2818" fmla="*/ 180062 h 1104727"/>
              <a:gd name="connsiteX2819" fmla="*/ 378561 w 1465746"/>
              <a:gd name="connsiteY2819" fmla="*/ 179686 h 1104727"/>
              <a:gd name="connsiteX2820" fmla="*/ 377214 w 1465746"/>
              <a:gd name="connsiteY2820" fmla="*/ 179081 h 1104727"/>
              <a:gd name="connsiteX2821" fmla="*/ 375940 w 1465746"/>
              <a:gd name="connsiteY2821" fmla="*/ 178557 h 1104727"/>
              <a:gd name="connsiteX2822" fmla="*/ 374593 w 1465746"/>
              <a:gd name="connsiteY2822" fmla="*/ 178034 h 1104727"/>
              <a:gd name="connsiteX2823" fmla="*/ 373247 w 1465746"/>
              <a:gd name="connsiteY2823" fmla="*/ 177445 h 1104727"/>
              <a:gd name="connsiteX2824" fmla="*/ 371973 w 1465746"/>
              <a:gd name="connsiteY2824" fmla="*/ 176922 h 1104727"/>
              <a:gd name="connsiteX2825" fmla="*/ 370626 w 1465746"/>
              <a:gd name="connsiteY2825" fmla="*/ 176317 h 1104727"/>
              <a:gd name="connsiteX2826" fmla="*/ 369279 w 1465746"/>
              <a:gd name="connsiteY2826" fmla="*/ 175794 h 1104727"/>
              <a:gd name="connsiteX2827" fmla="*/ 367783 w 1465746"/>
              <a:gd name="connsiteY2827" fmla="*/ 175418 h 1104727"/>
              <a:gd name="connsiteX2828" fmla="*/ 366509 w 1465746"/>
              <a:gd name="connsiteY2828" fmla="*/ 174813 h 1104727"/>
              <a:gd name="connsiteX2829" fmla="*/ 365013 w 1465746"/>
              <a:gd name="connsiteY2829" fmla="*/ 174437 h 1104727"/>
              <a:gd name="connsiteX2830" fmla="*/ 363440 w 1465746"/>
              <a:gd name="connsiteY2830" fmla="*/ 174077 h 1104727"/>
              <a:gd name="connsiteX2831" fmla="*/ 361943 w 1465746"/>
              <a:gd name="connsiteY2831" fmla="*/ 173701 h 1104727"/>
              <a:gd name="connsiteX2832" fmla="*/ 360297 w 1465746"/>
              <a:gd name="connsiteY2832" fmla="*/ 173554 h 1104727"/>
              <a:gd name="connsiteX2833" fmla="*/ 358351 w 1465746"/>
              <a:gd name="connsiteY2833" fmla="*/ 173554 h 1104727"/>
              <a:gd name="connsiteX2834" fmla="*/ 356479 w 1465746"/>
              <a:gd name="connsiteY2834" fmla="*/ 173554 h 1104727"/>
              <a:gd name="connsiteX2835" fmla="*/ 354608 w 1465746"/>
              <a:gd name="connsiteY2835" fmla="*/ 173554 h 1104727"/>
              <a:gd name="connsiteX2836" fmla="*/ 352887 w 1465746"/>
              <a:gd name="connsiteY2836" fmla="*/ 173701 h 1104727"/>
              <a:gd name="connsiteX2837" fmla="*/ 351016 w 1465746"/>
              <a:gd name="connsiteY2837" fmla="*/ 173701 h 1104727"/>
              <a:gd name="connsiteX2838" fmla="*/ 349144 w 1465746"/>
              <a:gd name="connsiteY2838" fmla="*/ 173701 h 1104727"/>
              <a:gd name="connsiteX2839" fmla="*/ 347422 w 1465746"/>
              <a:gd name="connsiteY2839" fmla="*/ 173848 h 1104727"/>
              <a:gd name="connsiteX2840" fmla="*/ 345550 w 1465746"/>
              <a:gd name="connsiteY2840" fmla="*/ 173848 h 1104727"/>
              <a:gd name="connsiteX2841" fmla="*/ 343679 w 1465746"/>
              <a:gd name="connsiteY2841" fmla="*/ 173848 h 1104727"/>
              <a:gd name="connsiteX2842" fmla="*/ 341957 w 1465746"/>
              <a:gd name="connsiteY2842" fmla="*/ 173701 h 1104727"/>
              <a:gd name="connsiteX2843" fmla="*/ 340236 w 1465746"/>
              <a:gd name="connsiteY2843" fmla="*/ 173848 h 1104727"/>
              <a:gd name="connsiteX2844" fmla="*/ 338365 w 1465746"/>
              <a:gd name="connsiteY2844" fmla="*/ 173848 h 1104727"/>
              <a:gd name="connsiteX2845" fmla="*/ 337392 w 1465746"/>
              <a:gd name="connsiteY2845" fmla="*/ 173848 h 1104727"/>
              <a:gd name="connsiteX2846" fmla="*/ 336493 w 1465746"/>
              <a:gd name="connsiteY2846" fmla="*/ 173848 h 1104727"/>
              <a:gd name="connsiteX2847" fmla="*/ 334622 w 1465746"/>
              <a:gd name="connsiteY2847" fmla="*/ 173848 h 1104727"/>
              <a:gd name="connsiteX2848" fmla="*/ 332750 w 1465746"/>
              <a:gd name="connsiteY2848" fmla="*/ 173848 h 1104727"/>
              <a:gd name="connsiteX2849" fmla="*/ 331030 w 1465746"/>
              <a:gd name="connsiteY2849" fmla="*/ 173995 h 1104727"/>
              <a:gd name="connsiteX2850" fmla="*/ 329158 w 1465746"/>
              <a:gd name="connsiteY2850" fmla="*/ 173995 h 1104727"/>
              <a:gd name="connsiteX2851" fmla="*/ 327212 w 1465746"/>
              <a:gd name="connsiteY2851" fmla="*/ 173995 h 1104727"/>
              <a:gd name="connsiteX2852" fmla="*/ 325565 w 1465746"/>
              <a:gd name="connsiteY2852" fmla="*/ 173848 h 1104727"/>
              <a:gd name="connsiteX2853" fmla="*/ 323843 w 1465746"/>
              <a:gd name="connsiteY2853" fmla="*/ 173995 h 1104727"/>
              <a:gd name="connsiteX2854" fmla="*/ 321973 w 1465746"/>
              <a:gd name="connsiteY2854" fmla="*/ 173995 h 1104727"/>
              <a:gd name="connsiteX2855" fmla="*/ 320624 w 1465746"/>
              <a:gd name="connsiteY2855" fmla="*/ 174600 h 1104727"/>
              <a:gd name="connsiteX2856" fmla="*/ 319352 w 1465746"/>
              <a:gd name="connsiteY2856" fmla="*/ 175124 h 1104727"/>
              <a:gd name="connsiteX2857" fmla="*/ 318379 w 1465746"/>
              <a:gd name="connsiteY2857" fmla="*/ 176023 h 1104727"/>
              <a:gd name="connsiteX2858" fmla="*/ 317406 w 1465746"/>
              <a:gd name="connsiteY2858" fmla="*/ 176988 h 1104727"/>
              <a:gd name="connsiteX2859" fmla="*/ 316508 w 1465746"/>
              <a:gd name="connsiteY2859" fmla="*/ 177887 h 1104727"/>
              <a:gd name="connsiteX2860" fmla="*/ 315534 w 1465746"/>
              <a:gd name="connsiteY2860" fmla="*/ 178786 h 1104727"/>
              <a:gd name="connsiteX2861" fmla="*/ 314561 w 1465746"/>
              <a:gd name="connsiteY2861" fmla="*/ 179751 h 1104727"/>
              <a:gd name="connsiteX2862" fmla="*/ 313814 w 1465746"/>
              <a:gd name="connsiteY2862" fmla="*/ 180879 h 1104727"/>
              <a:gd name="connsiteX2863" fmla="*/ 312914 w 1465746"/>
              <a:gd name="connsiteY2863" fmla="*/ 181779 h 1104727"/>
              <a:gd name="connsiteX2864" fmla="*/ 311941 w 1465746"/>
              <a:gd name="connsiteY2864" fmla="*/ 182678 h 1104727"/>
              <a:gd name="connsiteX2865" fmla="*/ 310818 w 1465746"/>
              <a:gd name="connsiteY2865" fmla="*/ 183430 h 1104727"/>
              <a:gd name="connsiteX2866" fmla="*/ 309472 w 1465746"/>
              <a:gd name="connsiteY2866" fmla="*/ 183953 h 1104727"/>
              <a:gd name="connsiteX2867" fmla="*/ 307975 w 1465746"/>
              <a:gd name="connsiteY2867" fmla="*/ 184329 h 1104727"/>
              <a:gd name="connsiteX2868" fmla="*/ 306478 w 1465746"/>
              <a:gd name="connsiteY2868" fmla="*/ 184705 h 1104727"/>
              <a:gd name="connsiteX2869" fmla="*/ 304981 w 1465746"/>
              <a:gd name="connsiteY2869" fmla="*/ 185082 h 1104727"/>
              <a:gd name="connsiteX2870" fmla="*/ 303483 w 1465746"/>
              <a:gd name="connsiteY2870" fmla="*/ 185441 h 1104727"/>
              <a:gd name="connsiteX2871" fmla="*/ 302135 w 1465746"/>
              <a:gd name="connsiteY2871" fmla="*/ 185965 h 1104727"/>
              <a:gd name="connsiteX2872" fmla="*/ 300639 w 1465746"/>
              <a:gd name="connsiteY2872" fmla="*/ 186341 h 1104727"/>
              <a:gd name="connsiteX2873" fmla="*/ 298767 w 1465746"/>
              <a:gd name="connsiteY2873" fmla="*/ 186341 h 1104727"/>
              <a:gd name="connsiteX2874" fmla="*/ 297045 w 1465746"/>
              <a:gd name="connsiteY2874" fmla="*/ 186193 h 1104727"/>
              <a:gd name="connsiteX2875" fmla="*/ 295549 w 1465746"/>
              <a:gd name="connsiteY2875" fmla="*/ 185817 h 1104727"/>
              <a:gd name="connsiteX2876" fmla="*/ 294426 w 1465746"/>
              <a:gd name="connsiteY2876" fmla="*/ 185082 h 1104727"/>
              <a:gd name="connsiteX2877" fmla="*/ 293304 w 1465746"/>
              <a:gd name="connsiteY2877" fmla="*/ 184329 h 1104727"/>
              <a:gd name="connsiteX2878" fmla="*/ 292105 w 1465746"/>
              <a:gd name="connsiteY2878" fmla="*/ 183577 h 1104727"/>
              <a:gd name="connsiteX2879" fmla="*/ 290983 w 1465746"/>
              <a:gd name="connsiteY2879" fmla="*/ 183201 h 1104727"/>
              <a:gd name="connsiteX2880" fmla="*/ 289860 w 1465746"/>
              <a:gd name="connsiteY2880" fmla="*/ 182449 h 1104727"/>
              <a:gd name="connsiteX2881" fmla="*/ 288737 w 1465746"/>
              <a:gd name="connsiteY2881" fmla="*/ 181713 h 1104727"/>
              <a:gd name="connsiteX2882" fmla="*/ 287614 w 1465746"/>
              <a:gd name="connsiteY2882" fmla="*/ 180961 h 1104727"/>
              <a:gd name="connsiteX2883" fmla="*/ 286492 w 1465746"/>
              <a:gd name="connsiteY2883" fmla="*/ 180209 h 1104727"/>
              <a:gd name="connsiteX2884" fmla="*/ 285369 w 1465746"/>
              <a:gd name="connsiteY2884" fmla="*/ 179457 h 1104727"/>
              <a:gd name="connsiteX2885" fmla="*/ 284022 w 1465746"/>
              <a:gd name="connsiteY2885" fmla="*/ 178933 h 1104727"/>
              <a:gd name="connsiteX2886" fmla="*/ 282899 w 1465746"/>
              <a:gd name="connsiteY2886" fmla="*/ 178181 h 1104727"/>
              <a:gd name="connsiteX2887" fmla="*/ 281776 w 1465746"/>
              <a:gd name="connsiteY2887" fmla="*/ 177445 h 1104727"/>
              <a:gd name="connsiteX2888" fmla="*/ 280654 w 1465746"/>
              <a:gd name="connsiteY2888" fmla="*/ 176693 h 1104727"/>
              <a:gd name="connsiteX2889" fmla="*/ 279531 w 1465746"/>
              <a:gd name="connsiteY2889" fmla="*/ 175941 h 1104727"/>
              <a:gd name="connsiteX2890" fmla="*/ 278183 w 1465746"/>
              <a:gd name="connsiteY2890" fmla="*/ 175418 h 1104727"/>
              <a:gd name="connsiteX2891" fmla="*/ 276910 w 1465746"/>
              <a:gd name="connsiteY2891" fmla="*/ 174813 h 1104727"/>
              <a:gd name="connsiteX2892" fmla="*/ 275339 w 1465746"/>
              <a:gd name="connsiteY2892" fmla="*/ 174519 h 1104727"/>
              <a:gd name="connsiteX2893" fmla="*/ 273692 w 1465746"/>
              <a:gd name="connsiteY2893" fmla="*/ 174666 h 1104727"/>
              <a:gd name="connsiteX2894" fmla="*/ 271971 w 1465746"/>
              <a:gd name="connsiteY2894" fmla="*/ 174813 h 1104727"/>
              <a:gd name="connsiteX2895" fmla="*/ 270099 w 1465746"/>
              <a:gd name="connsiteY2895" fmla="*/ 174813 h 1104727"/>
              <a:gd name="connsiteX2896" fmla="*/ 268377 w 1465746"/>
              <a:gd name="connsiteY2896" fmla="*/ 174666 h 1104727"/>
              <a:gd name="connsiteX2897" fmla="*/ 266506 w 1465746"/>
              <a:gd name="connsiteY2897" fmla="*/ 174666 h 1104727"/>
              <a:gd name="connsiteX2898" fmla="*/ 264635 w 1465746"/>
              <a:gd name="connsiteY2898" fmla="*/ 174666 h 1104727"/>
              <a:gd name="connsiteX2899" fmla="*/ 262913 w 1465746"/>
              <a:gd name="connsiteY2899" fmla="*/ 174437 h 1104727"/>
              <a:gd name="connsiteX2900" fmla="*/ 261042 w 1465746"/>
              <a:gd name="connsiteY2900" fmla="*/ 174437 h 1104727"/>
              <a:gd name="connsiteX2901" fmla="*/ 259545 w 1465746"/>
              <a:gd name="connsiteY2901" fmla="*/ 174813 h 1104727"/>
              <a:gd name="connsiteX2902" fmla="*/ 258048 w 1465746"/>
              <a:gd name="connsiteY2902" fmla="*/ 175189 h 1104727"/>
              <a:gd name="connsiteX2903" fmla="*/ 256475 w 1465746"/>
              <a:gd name="connsiteY2903" fmla="*/ 175565 h 1104727"/>
              <a:gd name="connsiteX2904" fmla="*/ 255203 w 1465746"/>
              <a:gd name="connsiteY2904" fmla="*/ 176088 h 1104727"/>
              <a:gd name="connsiteX2905" fmla="*/ 253856 w 1465746"/>
              <a:gd name="connsiteY2905" fmla="*/ 176693 h 1104727"/>
              <a:gd name="connsiteX2906" fmla="*/ 252359 w 1465746"/>
              <a:gd name="connsiteY2906" fmla="*/ 177069 h 1104727"/>
              <a:gd name="connsiteX2907" fmla="*/ 250862 w 1465746"/>
              <a:gd name="connsiteY2907" fmla="*/ 177364 h 1104727"/>
              <a:gd name="connsiteX2908" fmla="*/ 249140 w 1465746"/>
              <a:gd name="connsiteY2908" fmla="*/ 177593 h 1104727"/>
              <a:gd name="connsiteX2909" fmla="*/ 247419 w 1465746"/>
              <a:gd name="connsiteY2909" fmla="*/ 177740 h 1104727"/>
              <a:gd name="connsiteX2910" fmla="*/ 246146 w 1465746"/>
              <a:gd name="connsiteY2910" fmla="*/ 178345 h 1104727"/>
              <a:gd name="connsiteX2911" fmla="*/ 244799 w 1465746"/>
              <a:gd name="connsiteY2911" fmla="*/ 178868 h 1104727"/>
              <a:gd name="connsiteX2912" fmla="*/ 243452 w 1465746"/>
              <a:gd name="connsiteY2912" fmla="*/ 179457 h 1104727"/>
              <a:gd name="connsiteX2913" fmla="*/ 242179 w 1465746"/>
              <a:gd name="connsiteY2913" fmla="*/ 179980 h 1104727"/>
              <a:gd name="connsiteX2914" fmla="*/ 241056 w 1465746"/>
              <a:gd name="connsiteY2914" fmla="*/ 180732 h 1104727"/>
              <a:gd name="connsiteX2915" fmla="*/ 239709 w 1465746"/>
              <a:gd name="connsiteY2915" fmla="*/ 181255 h 1104727"/>
              <a:gd name="connsiteX2916" fmla="*/ 238361 w 1465746"/>
              <a:gd name="connsiteY2916" fmla="*/ 181860 h 1104727"/>
              <a:gd name="connsiteX2917" fmla="*/ 237089 w 1465746"/>
              <a:gd name="connsiteY2917" fmla="*/ 182384 h 1104727"/>
              <a:gd name="connsiteX2918" fmla="*/ 235966 w 1465746"/>
              <a:gd name="connsiteY2918" fmla="*/ 183119 h 1104727"/>
              <a:gd name="connsiteX2919" fmla="*/ 234769 w 1465746"/>
              <a:gd name="connsiteY2919" fmla="*/ 183872 h 1104727"/>
              <a:gd name="connsiteX2920" fmla="*/ 233870 w 1465746"/>
              <a:gd name="connsiteY2920" fmla="*/ 184771 h 1104727"/>
              <a:gd name="connsiteX2921" fmla="*/ 232747 w 1465746"/>
              <a:gd name="connsiteY2921" fmla="*/ 185523 h 1104727"/>
              <a:gd name="connsiteX2922" fmla="*/ 231774 w 1465746"/>
              <a:gd name="connsiteY2922" fmla="*/ 186422 h 1104727"/>
              <a:gd name="connsiteX2923" fmla="*/ 230801 w 1465746"/>
              <a:gd name="connsiteY2923" fmla="*/ 187387 h 1104727"/>
              <a:gd name="connsiteX2924" fmla="*/ 229678 w 1465746"/>
              <a:gd name="connsiteY2924" fmla="*/ 188139 h 1104727"/>
              <a:gd name="connsiteX2925" fmla="*/ 228556 w 1465746"/>
              <a:gd name="connsiteY2925" fmla="*/ 188891 h 1104727"/>
              <a:gd name="connsiteX2926" fmla="*/ 227433 w 1465746"/>
              <a:gd name="connsiteY2926" fmla="*/ 189562 h 1104727"/>
              <a:gd name="connsiteX2927" fmla="*/ 225936 w 1465746"/>
              <a:gd name="connsiteY2927" fmla="*/ 189938 h 1104727"/>
              <a:gd name="connsiteX2928" fmla="*/ 224439 w 1465746"/>
              <a:gd name="connsiteY2928" fmla="*/ 190314 h 1104727"/>
              <a:gd name="connsiteX2929" fmla="*/ 222717 w 1465746"/>
              <a:gd name="connsiteY2929" fmla="*/ 190543 h 1104727"/>
              <a:gd name="connsiteX2930" fmla="*/ 220846 w 1465746"/>
              <a:gd name="connsiteY2930" fmla="*/ 190543 h 1104727"/>
              <a:gd name="connsiteX2931" fmla="*/ 218975 w 1465746"/>
              <a:gd name="connsiteY2931" fmla="*/ 190543 h 1104727"/>
              <a:gd name="connsiteX2932" fmla="*/ 217253 w 1465746"/>
              <a:gd name="connsiteY2932" fmla="*/ 190314 h 1104727"/>
              <a:gd name="connsiteX2933" fmla="*/ 215531 w 1465746"/>
              <a:gd name="connsiteY2933" fmla="*/ 190167 h 1104727"/>
              <a:gd name="connsiteX2934" fmla="*/ 213885 w 1465746"/>
              <a:gd name="connsiteY2934" fmla="*/ 189938 h 1104727"/>
              <a:gd name="connsiteX2935" fmla="*/ 212313 w 1465746"/>
              <a:gd name="connsiteY2935" fmla="*/ 189562 h 1104727"/>
              <a:gd name="connsiteX2936" fmla="*/ 210666 w 1465746"/>
              <a:gd name="connsiteY2936" fmla="*/ 189415 h 1104727"/>
              <a:gd name="connsiteX2937" fmla="*/ 209319 w 1465746"/>
              <a:gd name="connsiteY2937" fmla="*/ 188810 h 1104727"/>
              <a:gd name="connsiteX2938" fmla="*/ 207971 w 1465746"/>
              <a:gd name="connsiteY2938" fmla="*/ 188286 h 1104727"/>
              <a:gd name="connsiteX2939" fmla="*/ 206849 w 1465746"/>
              <a:gd name="connsiteY2939" fmla="*/ 187551 h 1104727"/>
              <a:gd name="connsiteX2940" fmla="*/ 205950 w 1465746"/>
              <a:gd name="connsiteY2940" fmla="*/ 186651 h 1104727"/>
              <a:gd name="connsiteX2941" fmla="*/ 205202 w 1465746"/>
              <a:gd name="connsiteY2941" fmla="*/ 185523 h 1104727"/>
              <a:gd name="connsiteX2942" fmla="*/ 204603 w 1465746"/>
              <a:gd name="connsiteY2942" fmla="*/ 184182 h 1104727"/>
              <a:gd name="connsiteX2943" fmla="*/ 204079 w 1465746"/>
              <a:gd name="connsiteY2943" fmla="*/ 182907 h 1104727"/>
              <a:gd name="connsiteX2944" fmla="*/ 203705 w 1465746"/>
              <a:gd name="connsiteY2944" fmla="*/ 181403 h 1104727"/>
              <a:gd name="connsiteX2945" fmla="*/ 203480 w 1465746"/>
              <a:gd name="connsiteY2945" fmla="*/ 179751 h 1104727"/>
              <a:gd name="connsiteX2946" fmla="*/ 203106 w 1465746"/>
              <a:gd name="connsiteY2946" fmla="*/ 178263 h 1104727"/>
              <a:gd name="connsiteX2947" fmla="*/ 202956 w 1465746"/>
              <a:gd name="connsiteY2947" fmla="*/ 176612 h 1104727"/>
              <a:gd name="connsiteX2948" fmla="*/ 202732 w 1465746"/>
              <a:gd name="connsiteY2948" fmla="*/ 174977 h 1104727"/>
              <a:gd name="connsiteX2949" fmla="*/ 202657 w 1465746"/>
              <a:gd name="connsiteY2949" fmla="*/ 174110 h 1104727"/>
              <a:gd name="connsiteX2950" fmla="*/ 202582 w 1465746"/>
              <a:gd name="connsiteY2950" fmla="*/ 173243 h 1104727"/>
              <a:gd name="connsiteX2951" fmla="*/ 202207 w 1465746"/>
              <a:gd name="connsiteY2951" fmla="*/ 171821 h 1104727"/>
              <a:gd name="connsiteX2952" fmla="*/ 201609 w 1465746"/>
              <a:gd name="connsiteY2952" fmla="*/ 170480 h 1104727"/>
              <a:gd name="connsiteX2953" fmla="*/ 201010 w 1465746"/>
              <a:gd name="connsiteY2953" fmla="*/ 169204 h 1104727"/>
              <a:gd name="connsiteX2954" fmla="*/ 200486 w 1465746"/>
              <a:gd name="connsiteY2954" fmla="*/ 167929 h 1104727"/>
              <a:gd name="connsiteX2955" fmla="*/ 199737 w 1465746"/>
              <a:gd name="connsiteY2955" fmla="*/ 166817 h 1104727"/>
              <a:gd name="connsiteX2956" fmla="*/ 198989 w 1465746"/>
              <a:gd name="connsiteY2956" fmla="*/ 165689 h 1104727"/>
              <a:gd name="connsiteX2957" fmla="*/ 198240 w 1465746"/>
              <a:gd name="connsiteY2957" fmla="*/ 164561 h 1104727"/>
              <a:gd name="connsiteX2958" fmla="*/ 197268 w 1465746"/>
              <a:gd name="connsiteY2958" fmla="*/ 163661 h 1104727"/>
              <a:gd name="connsiteX2959" fmla="*/ 196145 w 1465746"/>
              <a:gd name="connsiteY2959" fmla="*/ 162909 h 1104727"/>
              <a:gd name="connsiteX2960" fmla="*/ 195022 w 1465746"/>
              <a:gd name="connsiteY2960" fmla="*/ 162173 h 1104727"/>
              <a:gd name="connsiteX2961" fmla="*/ 193899 w 1465746"/>
              <a:gd name="connsiteY2961" fmla="*/ 161421 h 1104727"/>
              <a:gd name="connsiteX2962" fmla="*/ 192551 w 1465746"/>
              <a:gd name="connsiteY2962" fmla="*/ 160898 h 1104727"/>
              <a:gd name="connsiteX2963" fmla="*/ 191279 w 1465746"/>
              <a:gd name="connsiteY2963" fmla="*/ 160293 h 1104727"/>
              <a:gd name="connsiteX2964" fmla="*/ 189932 w 1465746"/>
              <a:gd name="connsiteY2964" fmla="*/ 159770 h 1104727"/>
              <a:gd name="connsiteX2965" fmla="*/ 188585 w 1465746"/>
              <a:gd name="connsiteY2965" fmla="*/ 159181 h 1104727"/>
              <a:gd name="connsiteX2966" fmla="*/ 187087 w 1465746"/>
              <a:gd name="connsiteY2966" fmla="*/ 158805 h 1104727"/>
              <a:gd name="connsiteX2967" fmla="*/ 185964 w 1465746"/>
              <a:gd name="connsiteY2967" fmla="*/ 158053 h 1104727"/>
              <a:gd name="connsiteX2968" fmla="*/ 184617 w 1465746"/>
              <a:gd name="connsiteY2968" fmla="*/ 157530 h 1104727"/>
              <a:gd name="connsiteX2969" fmla="*/ 183120 w 1465746"/>
              <a:gd name="connsiteY2969" fmla="*/ 157154 h 1104727"/>
              <a:gd name="connsiteX2970" fmla="*/ 181847 w 1465746"/>
              <a:gd name="connsiteY2970" fmla="*/ 156630 h 1104727"/>
              <a:gd name="connsiteX2971" fmla="*/ 180500 w 1465746"/>
              <a:gd name="connsiteY2971" fmla="*/ 156025 h 1104727"/>
              <a:gd name="connsiteX2972" fmla="*/ 179003 w 1465746"/>
              <a:gd name="connsiteY2972" fmla="*/ 155649 h 1104727"/>
              <a:gd name="connsiteX2973" fmla="*/ 177506 w 1465746"/>
              <a:gd name="connsiteY2973" fmla="*/ 155290 h 1104727"/>
              <a:gd name="connsiteX2974" fmla="*/ 176159 w 1465746"/>
              <a:gd name="connsiteY2974" fmla="*/ 154750 h 1104727"/>
              <a:gd name="connsiteX2975" fmla="*/ 174662 w 1465746"/>
              <a:gd name="connsiteY2975" fmla="*/ 154390 h 1104727"/>
              <a:gd name="connsiteX2976" fmla="*/ 173164 w 1465746"/>
              <a:gd name="connsiteY2976" fmla="*/ 154014 h 1104727"/>
              <a:gd name="connsiteX2977" fmla="*/ 171443 w 1465746"/>
              <a:gd name="connsiteY2977" fmla="*/ 153785 h 1104727"/>
              <a:gd name="connsiteX2978" fmla="*/ 169946 w 1465746"/>
              <a:gd name="connsiteY2978" fmla="*/ 153409 h 1104727"/>
              <a:gd name="connsiteX2979" fmla="*/ 168449 w 1465746"/>
              <a:gd name="connsiteY2979" fmla="*/ 153115 h 1104727"/>
              <a:gd name="connsiteX2980" fmla="*/ 166727 w 1465746"/>
              <a:gd name="connsiteY2980" fmla="*/ 152886 h 1104727"/>
              <a:gd name="connsiteX2981" fmla="*/ 165230 w 1465746"/>
              <a:gd name="connsiteY2981" fmla="*/ 152510 h 1104727"/>
              <a:gd name="connsiteX2982" fmla="*/ 163733 w 1465746"/>
              <a:gd name="connsiteY2982" fmla="*/ 152134 h 1104727"/>
              <a:gd name="connsiteX2983" fmla="*/ 162386 w 1465746"/>
              <a:gd name="connsiteY2983" fmla="*/ 151611 h 1104727"/>
              <a:gd name="connsiteX2984" fmla="*/ 161263 w 1465746"/>
              <a:gd name="connsiteY2984" fmla="*/ 150858 h 1104727"/>
              <a:gd name="connsiteX2985" fmla="*/ 159916 w 1465746"/>
              <a:gd name="connsiteY2985" fmla="*/ 150270 h 1104727"/>
              <a:gd name="connsiteX2986" fmla="*/ 159167 w 1465746"/>
              <a:gd name="connsiteY2986" fmla="*/ 149142 h 1104727"/>
              <a:gd name="connsiteX2987" fmla="*/ 158418 w 1465746"/>
              <a:gd name="connsiteY2987" fmla="*/ 148095 h 1104727"/>
              <a:gd name="connsiteX2988" fmla="*/ 157670 w 1465746"/>
              <a:gd name="connsiteY2988" fmla="*/ 146967 h 1104727"/>
              <a:gd name="connsiteX2989" fmla="*/ 157071 w 1465746"/>
              <a:gd name="connsiteY2989" fmla="*/ 145626 h 1104727"/>
              <a:gd name="connsiteX2990" fmla="*/ 156547 w 1465746"/>
              <a:gd name="connsiteY2990" fmla="*/ 144351 h 1104727"/>
              <a:gd name="connsiteX2991" fmla="*/ 155799 w 1465746"/>
              <a:gd name="connsiteY2991" fmla="*/ 143222 h 1104727"/>
              <a:gd name="connsiteX2992" fmla="*/ 154826 w 1465746"/>
              <a:gd name="connsiteY2992" fmla="*/ 142339 h 1104727"/>
              <a:gd name="connsiteX2993" fmla="*/ 154077 w 1465746"/>
              <a:gd name="connsiteY2993" fmla="*/ 141211 h 1104727"/>
              <a:gd name="connsiteX2994" fmla="*/ 153179 w 1465746"/>
              <a:gd name="connsiteY2994" fmla="*/ 140312 h 1104727"/>
              <a:gd name="connsiteX2995" fmla="*/ 152206 w 1465746"/>
              <a:gd name="connsiteY2995" fmla="*/ 139331 h 1104727"/>
              <a:gd name="connsiteX2996" fmla="*/ 151233 w 1465746"/>
              <a:gd name="connsiteY2996" fmla="*/ 138448 h 1104727"/>
              <a:gd name="connsiteX2997" fmla="*/ 150335 w 1465746"/>
              <a:gd name="connsiteY2997" fmla="*/ 137548 h 1104727"/>
              <a:gd name="connsiteX2998" fmla="*/ 149361 w 1465746"/>
              <a:gd name="connsiteY2998" fmla="*/ 136567 h 1104727"/>
              <a:gd name="connsiteX2999" fmla="*/ 148463 w 1465746"/>
              <a:gd name="connsiteY2999" fmla="*/ 135668 h 1104727"/>
              <a:gd name="connsiteX3000" fmla="*/ 147340 w 1465746"/>
              <a:gd name="connsiteY3000" fmla="*/ 134916 h 1104727"/>
              <a:gd name="connsiteX3001" fmla="*/ 146143 w 1465746"/>
              <a:gd name="connsiteY3001" fmla="*/ 134180 h 1104727"/>
              <a:gd name="connsiteX3002" fmla="*/ 144870 w 1465746"/>
              <a:gd name="connsiteY3002" fmla="*/ 133657 h 1104727"/>
              <a:gd name="connsiteX3003" fmla="*/ 143523 w 1465746"/>
              <a:gd name="connsiteY3003" fmla="*/ 133052 h 1104727"/>
              <a:gd name="connsiteX3004" fmla="*/ 142175 w 1465746"/>
              <a:gd name="connsiteY3004" fmla="*/ 132529 h 1104727"/>
              <a:gd name="connsiteX3005" fmla="*/ 140679 w 1465746"/>
              <a:gd name="connsiteY3005" fmla="*/ 132153 h 1104727"/>
              <a:gd name="connsiteX3006" fmla="*/ 139181 w 1465746"/>
              <a:gd name="connsiteY3006" fmla="*/ 131776 h 1104727"/>
              <a:gd name="connsiteX3007" fmla="*/ 137460 w 1465746"/>
              <a:gd name="connsiteY3007" fmla="*/ 131547 h 1104727"/>
              <a:gd name="connsiteX3008" fmla="*/ 135589 w 1465746"/>
              <a:gd name="connsiteY3008" fmla="*/ 131547 h 1104727"/>
              <a:gd name="connsiteX3009" fmla="*/ 134316 w 1465746"/>
              <a:gd name="connsiteY3009" fmla="*/ 132153 h 1104727"/>
              <a:gd name="connsiteX3010" fmla="*/ 132407 w 1465746"/>
              <a:gd name="connsiteY3010" fmla="*/ 132496 h 1104727"/>
              <a:gd name="connsiteX3011" fmla="*/ 132776 w 1465746"/>
              <a:gd name="connsiteY3011" fmla="*/ 133690 h 1104727"/>
              <a:gd name="connsiteX3012" fmla="*/ 133343 w 1465746"/>
              <a:gd name="connsiteY3012" fmla="*/ 134916 h 1104727"/>
              <a:gd name="connsiteX3013" fmla="*/ 133717 w 1465746"/>
              <a:gd name="connsiteY3013" fmla="*/ 136420 h 1104727"/>
              <a:gd name="connsiteX3014" fmla="*/ 133867 w 1465746"/>
              <a:gd name="connsiteY3014" fmla="*/ 136796 h 1104727"/>
              <a:gd name="connsiteX3015" fmla="*/ 134316 w 1465746"/>
              <a:gd name="connsiteY3015" fmla="*/ 137696 h 1104727"/>
              <a:gd name="connsiteX3016" fmla="*/ 134840 w 1465746"/>
              <a:gd name="connsiteY3016" fmla="*/ 138971 h 1104727"/>
              <a:gd name="connsiteX3017" fmla="*/ 135214 w 1465746"/>
              <a:gd name="connsiteY3017" fmla="*/ 140459 h 1104727"/>
              <a:gd name="connsiteX3018" fmla="*/ 135813 w 1465746"/>
              <a:gd name="connsiteY3018" fmla="*/ 141734 h 1104727"/>
              <a:gd name="connsiteX3019" fmla="*/ 136337 w 1465746"/>
              <a:gd name="connsiteY3019" fmla="*/ 143075 h 1104727"/>
              <a:gd name="connsiteX3020" fmla="*/ 136711 w 1465746"/>
              <a:gd name="connsiteY3020" fmla="*/ 144498 h 1104727"/>
              <a:gd name="connsiteX3021" fmla="*/ 137086 w 1465746"/>
              <a:gd name="connsiteY3021" fmla="*/ 146002 h 1104727"/>
              <a:gd name="connsiteX3022" fmla="*/ 137310 w 1465746"/>
              <a:gd name="connsiteY3022" fmla="*/ 147719 h 1104727"/>
              <a:gd name="connsiteX3023" fmla="*/ 137684 w 1465746"/>
              <a:gd name="connsiteY3023" fmla="*/ 149142 h 1104727"/>
              <a:gd name="connsiteX3024" fmla="*/ 137684 w 1465746"/>
              <a:gd name="connsiteY3024" fmla="*/ 151022 h 1104727"/>
              <a:gd name="connsiteX3025" fmla="*/ 137310 w 1465746"/>
              <a:gd name="connsiteY3025" fmla="*/ 152510 h 1104727"/>
              <a:gd name="connsiteX3026" fmla="*/ 136936 w 1465746"/>
              <a:gd name="connsiteY3026" fmla="*/ 154014 h 1104727"/>
              <a:gd name="connsiteX3027" fmla="*/ 136562 w 1465746"/>
              <a:gd name="connsiteY3027" fmla="*/ 155437 h 1104727"/>
              <a:gd name="connsiteX3028" fmla="*/ 136187 w 1465746"/>
              <a:gd name="connsiteY3028" fmla="*/ 156925 h 1104727"/>
              <a:gd name="connsiteX3029" fmla="*/ 135589 w 1465746"/>
              <a:gd name="connsiteY3029" fmla="*/ 158200 h 1104727"/>
              <a:gd name="connsiteX3030" fmla="*/ 135214 w 1465746"/>
              <a:gd name="connsiteY3030" fmla="*/ 159704 h 1104727"/>
              <a:gd name="connsiteX3031" fmla="*/ 134840 w 1465746"/>
              <a:gd name="connsiteY3031" fmla="*/ 161192 h 1104727"/>
              <a:gd name="connsiteX3032" fmla="*/ 134466 w 1465746"/>
              <a:gd name="connsiteY3032" fmla="*/ 162697 h 1104727"/>
              <a:gd name="connsiteX3033" fmla="*/ 134466 w 1465746"/>
              <a:gd name="connsiteY3033" fmla="*/ 164561 h 1104727"/>
              <a:gd name="connsiteX3034" fmla="*/ 134241 w 1465746"/>
              <a:gd name="connsiteY3034" fmla="*/ 166212 h 1104727"/>
              <a:gd name="connsiteX3035" fmla="*/ 134092 w 1465746"/>
              <a:gd name="connsiteY3035" fmla="*/ 167864 h 1104727"/>
              <a:gd name="connsiteX3036" fmla="*/ 134092 w 1465746"/>
              <a:gd name="connsiteY3036" fmla="*/ 169728 h 1104727"/>
              <a:gd name="connsiteX3037" fmla="*/ 134092 w 1465746"/>
              <a:gd name="connsiteY3037" fmla="*/ 171526 h 1104727"/>
              <a:gd name="connsiteX3038" fmla="*/ 134241 w 1465746"/>
              <a:gd name="connsiteY3038" fmla="*/ 173243 h 1104727"/>
              <a:gd name="connsiteX3039" fmla="*/ 134466 w 1465746"/>
              <a:gd name="connsiteY3039" fmla="*/ 174895 h 1104727"/>
              <a:gd name="connsiteX3040" fmla="*/ 134466 w 1465746"/>
              <a:gd name="connsiteY3040" fmla="*/ 176759 h 1104727"/>
              <a:gd name="connsiteX3041" fmla="*/ 134241 w 1465746"/>
              <a:gd name="connsiteY3041" fmla="*/ 178410 h 1104727"/>
              <a:gd name="connsiteX3042" fmla="*/ 134241 w 1465746"/>
              <a:gd name="connsiteY3042" fmla="*/ 179915 h 1104727"/>
              <a:gd name="connsiteX3043" fmla="*/ 133717 w 1465746"/>
              <a:gd name="connsiteY3043" fmla="*/ 181174 h 1104727"/>
              <a:gd name="connsiteX3044" fmla="*/ 133118 w 1465746"/>
              <a:gd name="connsiteY3044" fmla="*/ 182449 h 1104727"/>
              <a:gd name="connsiteX3045" fmla="*/ 132370 w 1465746"/>
              <a:gd name="connsiteY3045" fmla="*/ 183577 h 1104727"/>
              <a:gd name="connsiteX3046" fmla="*/ 131397 w 1465746"/>
              <a:gd name="connsiteY3046" fmla="*/ 184542 h 1104727"/>
              <a:gd name="connsiteX3047" fmla="*/ 130498 w 1465746"/>
              <a:gd name="connsiteY3047" fmla="*/ 185441 h 1104727"/>
              <a:gd name="connsiteX3048" fmla="*/ 129750 w 1465746"/>
              <a:gd name="connsiteY3048" fmla="*/ 186570 h 1104727"/>
              <a:gd name="connsiteX3049" fmla="*/ 128777 w 1465746"/>
              <a:gd name="connsiteY3049" fmla="*/ 187469 h 1104727"/>
              <a:gd name="connsiteX3050" fmla="*/ 128253 w 1465746"/>
              <a:gd name="connsiteY3050" fmla="*/ 188744 h 1104727"/>
              <a:gd name="connsiteX3051" fmla="*/ 127879 w 1465746"/>
              <a:gd name="connsiteY3051" fmla="*/ 190232 h 1104727"/>
              <a:gd name="connsiteX3052" fmla="*/ 127654 w 1465746"/>
              <a:gd name="connsiteY3052" fmla="*/ 191884 h 1104727"/>
              <a:gd name="connsiteX3053" fmla="*/ 127055 w 1465746"/>
              <a:gd name="connsiteY3053" fmla="*/ 193224 h 1104727"/>
              <a:gd name="connsiteX3054" fmla="*/ 126532 w 1465746"/>
              <a:gd name="connsiteY3054" fmla="*/ 194500 h 1104727"/>
              <a:gd name="connsiteX3055" fmla="*/ 125558 w 1465746"/>
              <a:gd name="connsiteY3055" fmla="*/ 195399 h 1104727"/>
              <a:gd name="connsiteX3056" fmla="*/ 124660 w 1465746"/>
              <a:gd name="connsiteY3056" fmla="*/ 196380 h 1104727"/>
              <a:gd name="connsiteX3057" fmla="*/ 123687 w 1465746"/>
              <a:gd name="connsiteY3057" fmla="*/ 197280 h 1104727"/>
              <a:gd name="connsiteX3058" fmla="*/ 122714 w 1465746"/>
              <a:gd name="connsiteY3058" fmla="*/ 198244 h 1104727"/>
              <a:gd name="connsiteX3059" fmla="*/ 121816 w 1465746"/>
              <a:gd name="connsiteY3059" fmla="*/ 199144 h 1104727"/>
              <a:gd name="connsiteX3060" fmla="*/ 121352 w 1465746"/>
              <a:gd name="connsiteY3060" fmla="*/ 199569 h 1104727"/>
              <a:gd name="connsiteX3061" fmla="*/ 120842 w 1465746"/>
              <a:gd name="connsiteY3061" fmla="*/ 200043 h 1104727"/>
              <a:gd name="connsiteX3062" fmla="*/ 120094 w 1465746"/>
              <a:gd name="connsiteY3062" fmla="*/ 201171 h 1104727"/>
              <a:gd name="connsiteX3063" fmla="*/ 119570 w 1465746"/>
              <a:gd name="connsiteY3063" fmla="*/ 202512 h 1104727"/>
              <a:gd name="connsiteX3064" fmla="*/ 119196 w 1465746"/>
              <a:gd name="connsiteY3064" fmla="*/ 203935 h 1104727"/>
              <a:gd name="connsiteX3065" fmla="*/ 119570 w 1465746"/>
              <a:gd name="connsiteY3065" fmla="*/ 205439 h 1104727"/>
              <a:gd name="connsiteX3066" fmla="*/ 120094 w 1465746"/>
              <a:gd name="connsiteY3066" fmla="*/ 206698 h 1104727"/>
              <a:gd name="connsiteX3067" fmla="*/ 120319 w 1465746"/>
              <a:gd name="connsiteY3067" fmla="*/ 208431 h 1104727"/>
              <a:gd name="connsiteX3068" fmla="*/ 120319 w 1465746"/>
              <a:gd name="connsiteY3068" fmla="*/ 210230 h 1104727"/>
              <a:gd name="connsiteX3069" fmla="*/ 120468 w 1465746"/>
              <a:gd name="connsiteY3069" fmla="*/ 211947 h 1104727"/>
              <a:gd name="connsiteX3070" fmla="*/ 120319 w 1465746"/>
              <a:gd name="connsiteY3070" fmla="*/ 213598 h 1104727"/>
              <a:gd name="connsiteX3071" fmla="*/ 119720 w 1465746"/>
              <a:gd name="connsiteY3071" fmla="*/ 214857 h 1104727"/>
              <a:gd name="connsiteX3072" fmla="*/ 118972 w 1465746"/>
              <a:gd name="connsiteY3072" fmla="*/ 215985 h 1104727"/>
              <a:gd name="connsiteX3073" fmla="*/ 118373 w 1465746"/>
              <a:gd name="connsiteY3073" fmla="*/ 217261 h 1104727"/>
              <a:gd name="connsiteX3074" fmla="*/ 117848 w 1465746"/>
              <a:gd name="connsiteY3074" fmla="*/ 218602 h 1104727"/>
              <a:gd name="connsiteX3075" fmla="*/ 117474 w 1465746"/>
              <a:gd name="connsiteY3075" fmla="*/ 220024 h 1104727"/>
              <a:gd name="connsiteX3076" fmla="*/ 117100 w 1465746"/>
              <a:gd name="connsiteY3076" fmla="*/ 221529 h 1104727"/>
              <a:gd name="connsiteX3077" fmla="*/ 116501 w 1465746"/>
              <a:gd name="connsiteY3077" fmla="*/ 222869 h 1104727"/>
              <a:gd name="connsiteX3078" fmla="*/ 115752 w 1465746"/>
              <a:gd name="connsiteY3078" fmla="*/ 223916 h 1104727"/>
              <a:gd name="connsiteX3079" fmla="*/ 115154 w 1465746"/>
              <a:gd name="connsiteY3079" fmla="*/ 225273 h 1104727"/>
              <a:gd name="connsiteX3080" fmla="*/ 114780 w 1465746"/>
              <a:gd name="connsiteY3080" fmla="*/ 226695 h 1104727"/>
              <a:gd name="connsiteX3081" fmla="*/ 114405 w 1465746"/>
              <a:gd name="connsiteY3081" fmla="*/ 228183 h 1104727"/>
              <a:gd name="connsiteX3082" fmla="*/ 114031 w 1465746"/>
              <a:gd name="connsiteY3082" fmla="*/ 229688 h 1104727"/>
              <a:gd name="connsiteX3083" fmla="*/ 113657 w 1465746"/>
              <a:gd name="connsiteY3083" fmla="*/ 231176 h 1104727"/>
              <a:gd name="connsiteX3084" fmla="*/ 113133 w 1465746"/>
              <a:gd name="connsiteY3084" fmla="*/ 232451 h 1104727"/>
              <a:gd name="connsiteX3085" fmla="*/ 112534 w 1465746"/>
              <a:gd name="connsiteY3085" fmla="*/ 233727 h 1104727"/>
              <a:gd name="connsiteX3086" fmla="*/ 112160 w 1465746"/>
              <a:gd name="connsiteY3086" fmla="*/ 235231 h 1104727"/>
              <a:gd name="connsiteX3087" fmla="*/ 112010 w 1465746"/>
              <a:gd name="connsiteY3087" fmla="*/ 236948 h 1104727"/>
              <a:gd name="connsiteX3088" fmla="*/ 112534 w 1465746"/>
              <a:gd name="connsiteY3088" fmla="*/ 238223 h 1104727"/>
              <a:gd name="connsiteX3089" fmla="*/ 113282 w 1465746"/>
              <a:gd name="connsiteY3089" fmla="*/ 239335 h 1104727"/>
              <a:gd name="connsiteX3090" fmla="*/ 114031 w 1465746"/>
              <a:gd name="connsiteY3090" fmla="*/ 240463 h 1104727"/>
              <a:gd name="connsiteX3091" fmla="*/ 115004 w 1465746"/>
              <a:gd name="connsiteY3091" fmla="*/ 241363 h 1104727"/>
              <a:gd name="connsiteX3092" fmla="*/ 115752 w 1465746"/>
              <a:gd name="connsiteY3092" fmla="*/ 242491 h 1104727"/>
              <a:gd name="connsiteX3093" fmla="*/ 116501 w 1465746"/>
              <a:gd name="connsiteY3093" fmla="*/ 243537 h 1104727"/>
              <a:gd name="connsiteX3094" fmla="*/ 117474 w 1465746"/>
              <a:gd name="connsiteY3094" fmla="*/ 244502 h 1104727"/>
              <a:gd name="connsiteX3095" fmla="*/ 118223 w 1465746"/>
              <a:gd name="connsiteY3095" fmla="*/ 245630 h 1104727"/>
              <a:gd name="connsiteX3096" fmla="*/ 119121 w 1465746"/>
              <a:gd name="connsiteY3096" fmla="*/ 246530 h 1104727"/>
              <a:gd name="connsiteX3097" fmla="*/ 120094 w 1465746"/>
              <a:gd name="connsiteY3097" fmla="*/ 247494 h 1104727"/>
              <a:gd name="connsiteX3098" fmla="*/ 120992 w 1465746"/>
              <a:gd name="connsiteY3098" fmla="*/ 248394 h 1104727"/>
              <a:gd name="connsiteX3099" fmla="*/ 122190 w 1465746"/>
              <a:gd name="connsiteY3099" fmla="*/ 249293 h 1104727"/>
              <a:gd name="connsiteX3100" fmla="*/ 123088 w 1465746"/>
              <a:gd name="connsiteY3100" fmla="*/ 250274 h 1104727"/>
              <a:gd name="connsiteX3101" fmla="*/ 124211 w 1465746"/>
              <a:gd name="connsiteY3101" fmla="*/ 251026 h 1104727"/>
              <a:gd name="connsiteX3102" fmla="*/ 125334 w 1465746"/>
              <a:gd name="connsiteY3102" fmla="*/ 251697 h 1104727"/>
              <a:gd name="connsiteX3103" fmla="*/ 126681 w 1465746"/>
              <a:gd name="connsiteY3103" fmla="*/ 252285 h 1104727"/>
              <a:gd name="connsiteX3104" fmla="*/ 128178 w 1465746"/>
              <a:gd name="connsiteY3104" fmla="*/ 252661 h 1104727"/>
              <a:gd name="connsiteX3105" fmla="*/ 129675 w 1465746"/>
              <a:gd name="connsiteY3105" fmla="*/ 253037 h 1104727"/>
              <a:gd name="connsiteX3106" fmla="*/ 131397 w 1465746"/>
              <a:gd name="connsiteY3106" fmla="*/ 253185 h 1104727"/>
              <a:gd name="connsiteX3107" fmla="*/ 132744 w 1465746"/>
              <a:gd name="connsiteY3107" fmla="*/ 253790 h 1104727"/>
              <a:gd name="connsiteX3108" fmla="*/ 134017 w 1465746"/>
              <a:gd name="connsiteY3108" fmla="*/ 254313 h 1104727"/>
              <a:gd name="connsiteX3109" fmla="*/ 134990 w 1465746"/>
              <a:gd name="connsiteY3109" fmla="*/ 255212 h 1104727"/>
              <a:gd name="connsiteX3110" fmla="*/ 135888 w 1465746"/>
              <a:gd name="connsiteY3110" fmla="*/ 256177 h 1104727"/>
              <a:gd name="connsiteX3111" fmla="*/ 137086 w 1465746"/>
              <a:gd name="connsiteY3111" fmla="*/ 256929 h 1104727"/>
              <a:gd name="connsiteX3112" fmla="*/ 138732 w 1465746"/>
              <a:gd name="connsiteY3112" fmla="*/ 257076 h 1104727"/>
              <a:gd name="connsiteX3113" fmla="*/ 140229 w 1465746"/>
              <a:gd name="connsiteY3113" fmla="*/ 257452 h 1104727"/>
              <a:gd name="connsiteX3114" fmla="*/ 141951 w 1465746"/>
              <a:gd name="connsiteY3114" fmla="*/ 257681 h 1104727"/>
              <a:gd name="connsiteX3115" fmla="*/ 143448 w 1465746"/>
              <a:gd name="connsiteY3115" fmla="*/ 258057 h 1104727"/>
              <a:gd name="connsiteX3116" fmla="*/ 144945 w 1465746"/>
              <a:gd name="connsiteY3116" fmla="*/ 258433 h 1104727"/>
              <a:gd name="connsiteX3117" fmla="*/ 146442 w 1465746"/>
              <a:gd name="connsiteY3117" fmla="*/ 258809 h 1104727"/>
              <a:gd name="connsiteX3118" fmla="*/ 148014 w 1465746"/>
              <a:gd name="connsiteY3118" fmla="*/ 259185 h 1104727"/>
              <a:gd name="connsiteX3119" fmla="*/ 149137 w 1465746"/>
              <a:gd name="connsiteY3119" fmla="*/ 259856 h 1104727"/>
              <a:gd name="connsiteX3120" fmla="*/ 150260 w 1465746"/>
              <a:gd name="connsiteY3120" fmla="*/ 260673 h 1104727"/>
              <a:gd name="connsiteX3121" fmla="*/ 151158 w 1465746"/>
              <a:gd name="connsiteY3121" fmla="*/ 261573 h 1104727"/>
              <a:gd name="connsiteX3122" fmla="*/ 152281 w 1465746"/>
              <a:gd name="connsiteY3122" fmla="*/ 262325 h 1104727"/>
              <a:gd name="connsiteX3123" fmla="*/ 153254 w 1465746"/>
              <a:gd name="connsiteY3123" fmla="*/ 263224 h 1104727"/>
              <a:gd name="connsiteX3124" fmla="*/ 154002 w 1465746"/>
              <a:gd name="connsiteY3124" fmla="*/ 264336 h 1104727"/>
              <a:gd name="connsiteX3125" fmla="*/ 154601 w 1465746"/>
              <a:gd name="connsiteY3125" fmla="*/ 265612 h 1104727"/>
              <a:gd name="connsiteX3126" fmla="*/ 154975 w 1465746"/>
              <a:gd name="connsiteY3126" fmla="*/ 267116 h 1104727"/>
              <a:gd name="connsiteX3127" fmla="*/ 155125 w 1465746"/>
              <a:gd name="connsiteY3127" fmla="*/ 268751 h 1104727"/>
              <a:gd name="connsiteX3128" fmla="*/ 154601 w 1465746"/>
              <a:gd name="connsiteY3128" fmla="*/ 270108 h 1104727"/>
              <a:gd name="connsiteX3129" fmla="*/ 153852 w 1465746"/>
              <a:gd name="connsiteY3129" fmla="*/ 271236 h 1104727"/>
              <a:gd name="connsiteX3130" fmla="*/ 153029 w 1465746"/>
              <a:gd name="connsiteY3130" fmla="*/ 272283 h 1104727"/>
              <a:gd name="connsiteX3131" fmla="*/ 152655 w 1465746"/>
              <a:gd name="connsiteY3131" fmla="*/ 273771 h 1104727"/>
              <a:gd name="connsiteX3132" fmla="*/ 152655 w 1465746"/>
              <a:gd name="connsiteY3132" fmla="*/ 275275 h 1104727"/>
              <a:gd name="connsiteX3133" fmla="*/ 153254 w 1465746"/>
              <a:gd name="connsiteY3133" fmla="*/ 276551 h 1104727"/>
              <a:gd name="connsiteX3134" fmla="*/ 154002 w 1465746"/>
              <a:gd name="connsiteY3134" fmla="*/ 277662 h 1104727"/>
              <a:gd name="connsiteX3135" fmla="*/ 154601 w 1465746"/>
              <a:gd name="connsiteY3135" fmla="*/ 278938 h 1104727"/>
              <a:gd name="connsiteX3136" fmla="*/ 154975 w 1465746"/>
              <a:gd name="connsiteY3136" fmla="*/ 280442 h 1104727"/>
              <a:gd name="connsiteX3137" fmla="*/ 154842 w 1465746"/>
              <a:gd name="connsiteY3137" fmla="*/ 280965 h 1104727"/>
              <a:gd name="connsiteX3138" fmla="*/ 154601 w 1465746"/>
              <a:gd name="connsiteY3138" fmla="*/ 281930 h 1104727"/>
              <a:gd name="connsiteX3139" fmla="*/ 153778 w 1465746"/>
              <a:gd name="connsiteY3139" fmla="*/ 283058 h 1104727"/>
              <a:gd name="connsiteX3140" fmla="*/ 152655 w 1465746"/>
              <a:gd name="connsiteY3140" fmla="*/ 283810 h 1104727"/>
              <a:gd name="connsiteX3141" fmla="*/ 152153 w 1465746"/>
              <a:gd name="connsiteY3141" fmla="*/ 284563 h 1104727"/>
              <a:gd name="connsiteX3142" fmla="*/ 151906 w 1465746"/>
              <a:gd name="connsiteY3142" fmla="*/ 284922 h 1104727"/>
              <a:gd name="connsiteX3143" fmla="*/ 151158 w 1465746"/>
              <a:gd name="connsiteY3143" fmla="*/ 285969 h 1104727"/>
              <a:gd name="connsiteX3144" fmla="*/ 150409 w 1465746"/>
              <a:gd name="connsiteY3144" fmla="*/ 287097 h 1104727"/>
              <a:gd name="connsiteX3145" fmla="*/ 150260 w 1465746"/>
              <a:gd name="connsiteY3145" fmla="*/ 288814 h 1104727"/>
              <a:gd name="connsiteX3146" fmla="*/ 150409 w 1465746"/>
              <a:gd name="connsiteY3146" fmla="*/ 290465 h 1104727"/>
              <a:gd name="connsiteX3147" fmla="*/ 150634 w 1465746"/>
              <a:gd name="connsiteY3147" fmla="*/ 292117 h 1104727"/>
              <a:gd name="connsiteX3148" fmla="*/ 151008 w 1465746"/>
              <a:gd name="connsiteY3148" fmla="*/ 293605 h 1104727"/>
              <a:gd name="connsiteX3149" fmla="*/ 151158 w 1465746"/>
              <a:gd name="connsiteY3149" fmla="*/ 295256 h 1104727"/>
              <a:gd name="connsiteX3150" fmla="*/ 151382 w 1465746"/>
              <a:gd name="connsiteY3150" fmla="*/ 296908 h 1104727"/>
              <a:gd name="connsiteX3151" fmla="*/ 151382 w 1465746"/>
              <a:gd name="connsiteY3151" fmla="*/ 298772 h 1104727"/>
              <a:gd name="connsiteX3152" fmla="*/ 151382 w 1465746"/>
              <a:gd name="connsiteY3152" fmla="*/ 300652 h 1104727"/>
              <a:gd name="connsiteX3153" fmla="*/ 150934 w 1465746"/>
              <a:gd name="connsiteY3153" fmla="*/ 303939 h 1104727"/>
              <a:gd name="connsiteX3154" fmla="*/ 150783 w 1465746"/>
              <a:gd name="connsiteY3154" fmla="*/ 305656 h 1104727"/>
              <a:gd name="connsiteX3155" fmla="*/ 150484 w 1465746"/>
              <a:gd name="connsiteY3155" fmla="*/ 306866 h 1104727"/>
              <a:gd name="connsiteX3156" fmla="*/ 150409 w 1465746"/>
              <a:gd name="connsiteY3156" fmla="*/ 307160 h 1104727"/>
              <a:gd name="connsiteX3157" fmla="*/ 150185 w 1465746"/>
              <a:gd name="connsiteY3157" fmla="*/ 308812 h 1104727"/>
              <a:gd name="connsiteX3158" fmla="*/ 149810 w 1465746"/>
              <a:gd name="connsiteY3158" fmla="*/ 310299 h 1104727"/>
              <a:gd name="connsiteX3159" fmla="*/ 149661 w 1465746"/>
              <a:gd name="connsiteY3159" fmla="*/ 311951 h 1104727"/>
              <a:gd name="connsiteX3160" fmla="*/ 149661 w 1465746"/>
              <a:gd name="connsiteY3160" fmla="*/ 313815 h 1104727"/>
              <a:gd name="connsiteX3161" fmla="*/ 149436 w 1465746"/>
              <a:gd name="connsiteY3161" fmla="*/ 315466 h 1104727"/>
              <a:gd name="connsiteX3162" fmla="*/ 149436 w 1465746"/>
              <a:gd name="connsiteY3162" fmla="*/ 317330 h 1104727"/>
              <a:gd name="connsiteX3163" fmla="*/ 149661 w 1465746"/>
              <a:gd name="connsiteY3163" fmla="*/ 318982 h 1104727"/>
              <a:gd name="connsiteX3164" fmla="*/ 149661 w 1465746"/>
              <a:gd name="connsiteY3164" fmla="*/ 320862 h 1104727"/>
              <a:gd name="connsiteX3165" fmla="*/ 149661 w 1465746"/>
              <a:gd name="connsiteY3165" fmla="*/ 322645 h 1104727"/>
              <a:gd name="connsiteX3166" fmla="*/ 149661 w 1465746"/>
              <a:gd name="connsiteY3166" fmla="*/ 324149 h 1104727"/>
              <a:gd name="connsiteX3167" fmla="*/ 149062 w 1465746"/>
              <a:gd name="connsiteY3167" fmla="*/ 325490 h 1104727"/>
              <a:gd name="connsiteX3168" fmla="*/ 148314 w 1465746"/>
              <a:gd name="connsiteY3168" fmla="*/ 326553 h 1104727"/>
              <a:gd name="connsiteX3169" fmla="*/ 147340 w 1465746"/>
              <a:gd name="connsiteY3169" fmla="*/ 327517 h 1104727"/>
              <a:gd name="connsiteX3170" fmla="*/ 146218 w 1465746"/>
              <a:gd name="connsiteY3170" fmla="*/ 328270 h 1104727"/>
              <a:gd name="connsiteX3171" fmla="*/ 145095 w 1465746"/>
              <a:gd name="connsiteY3171" fmla="*/ 328940 h 1104727"/>
              <a:gd name="connsiteX3172" fmla="*/ 143822 w 1465746"/>
              <a:gd name="connsiteY3172" fmla="*/ 329545 h 1104727"/>
              <a:gd name="connsiteX3173" fmla="*/ 142475 w 1465746"/>
              <a:gd name="connsiteY3173" fmla="*/ 330068 h 1104727"/>
              <a:gd name="connsiteX3174" fmla="*/ 141352 w 1465746"/>
              <a:gd name="connsiteY3174" fmla="*/ 330804 h 1104727"/>
              <a:gd name="connsiteX3175" fmla="*/ 140379 w 1465746"/>
              <a:gd name="connsiteY3175" fmla="*/ 331785 h 1104727"/>
              <a:gd name="connsiteX3176" fmla="*/ 139631 w 1465746"/>
              <a:gd name="connsiteY3176" fmla="*/ 332832 h 1104727"/>
              <a:gd name="connsiteX3177" fmla="*/ 139112 w 1465746"/>
              <a:gd name="connsiteY3177" fmla="*/ 334238 h 1104727"/>
              <a:gd name="connsiteX3178" fmla="*/ 139256 w 1465746"/>
              <a:gd name="connsiteY3178" fmla="*/ 335824 h 1104727"/>
              <a:gd name="connsiteX3179" fmla="*/ 139855 w 1465746"/>
              <a:gd name="connsiteY3179" fmla="*/ 337099 h 1104727"/>
              <a:gd name="connsiteX3180" fmla="*/ 140604 w 1465746"/>
              <a:gd name="connsiteY3180" fmla="*/ 338227 h 1104727"/>
              <a:gd name="connsiteX3181" fmla="*/ 141352 w 1465746"/>
              <a:gd name="connsiteY3181" fmla="*/ 339339 h 1104727"/>
              <a:gd name="connsiteX3182" fmla="*/ 141727 w 1465746"/>
              <a:gd name="connsiteY3182" fmla="*/ 340844 h 1104727"/>
              <a:gd name="connsiteX3183" fmla="*/ 141876 w 1465746"/>
              <a:gd name="connsiteY3183" fmla="*/ 342495 h 1104727"/>
              <a:gd name="connsiteX3184" fmla="*/ 142625 w 1465746"/>
              <a:gd name="connsiteY3184" fmla="*/ 343607 h 1104727"/>
              <a:gd name="connsiteX3185" fmla="*/ 143223 w 1465746"/>
              <a:gd name="connsiteY3185" fmla="*/ 344882 h 1104727"/>
              <a:gd name="connsiteX3186" fmla="*/ 143373 w 1465746"/>
              <a:gd name="connsiteY3186" fmla="*/ 346599 h 1104727"/>
              <a:gd name="connsiteX3187" fmla="*/ 144122 w 1465746"/>
              <a:gd name="connsiteY3187" fmla="*/ 347646 h 1104727"/>
              <a:gd name="connsiteX3188" fmla="*/ 145095 w 1465746"/>
              <a:gd name="connsiteY3188" fmla="*/ 348627 h 1104727"/>
              <a:gd name="connsiteX3189" fmla="*/ 145693 w 1465746"/>
              <a:gd name="connsiteY3189" fmla="*/ 349902 h 1104727"/>
              <a:gd name="connsiteX3190" fmla="*/ 146218 w 1465746"/>
              <a:gd name="connsiteY3190" fmla="*/ 351178 h 1104727"/>
              <a:gd name="connsiteX3191" fmla="*/ 146592 w 1465746"/>
              <a:gd name="connsiteY3191" fmla="*/ 352666 h 1104727"/>
              <a:gd name="connsiteX3192" fmla="*/ 147565 w 1465746"/>
              <a:gd name="connsiteY3192" fmla="*/ 353647 h 1104727"/>
              <a:gd name="connsiteX3193" fmla="*/ 148837 w 1465746"/>
              <a:gd name="connsiteY3193" fmla="*/ 354383 h 1104727"/>
              <a:gd name="connsiteX3194" fmla="*/ 149960 w 1465746"/>
              <a:gd name="connsiteY3194" fmla="*/ 355135 h 1104727"/>
              <a:gd name="connsiteX3195" fmla="*/ 150335 w 1465746"/>
              <a:gd name="connsiteY3195" fmla="*/ 356557 h 1104727"/>
              <a:gd name="connsiteX3196" fmla="*/ 150559 w 1465746"/>
              <a:gd name="connsiteY3196" fmla="*/ 358290 h 1104727"/>
              <a:gd name="connsiteX3197" fmla="*/ 150335 w 1465746"/>
              <a:gd name="connsiteY3197" fmla="*/ 359926 h 1104727"/>
              <a:gd name="connsiteX3198" fmla="*/ 150709 w 1465746"/>
              <a:gd name="connsiteY3198" fmla="*/ 361430 h 1104727"/>
              <a:gd name="connsiteX3199" fmla="*/ 151532 w 1465746"/>
              <a:gd name="connsiteY3199" fmla="*/ 362542 h 1104727"/>
              <a:gd name="connsiteX3200" fmla="*/ 152056 w 1465746"/>
              <a:gd name="connsiteY3200" fmla="*/ 363817 h 1104727"/>
              <a:gd name="connsiteX3201" fmla="*/ 152655 w 1465746"/>
              <a:gd name="connsiteY3201" fmla="*/ 365093 h 1104727"/>
              <a:gd name="connsiteX3202" fmla="*/ 152805 w 1465746"/>
              <a:gd name="connsiteY3202" fmla="*/ 366744 h 1104727"/>
              <a:gd name="connsiteX3203" fmla="*/ 152431 w 1465746"/>
              <a:gd name="connsiteY3203" fmla="*/ 367496 h 1104727"/>
              <a:gd name="connsiteX3204" fmla="*/ 152430 w 1465746"/>
              <a:gd name="connsiteY3204" fmla="*/ 369360 h 1104727"/>
              <a:gd name="connsiteX3205" fmla="*/ 152056 w 1465746"/>
              <a:gd name="connsiteY3205" fmla="*/ 370865 h 1104727"/>
              <a:gd name="connsiteX3206" fmla="*/ 151457 w 1465746"/>
              <a:gd name="connsiteY3206" fmla="*/ 372124 h 1104727"/>
              <a:gd name="connsiteX3207" fmla="*/ 150709 w 1465746"/>
              <a:gd name="connsiteY3207" fmla="*/ 373252 h 1104727"/>
              <a:gd name="connsiteX3208" fmla="*/ 149586 w 1465746"/>
              <a:gd name="connsiteY3208" fmla="*/ 374004 h 1104727"/>
              <a:gd name="connsiteX3209" fmla="*/ 148837 w 1465746"/>
              <a:gd name="connsiteY3209" fmla="*/ 375132 h 1104727"/>
              <a:gd name="connsiteX3210" fmla="*/ 147939 w 1465746"/>
              <a:gd name="connsiteY3210" fmla="*/ 376015 h 1104727"/>
              <a:gd name="connsiteX3211" fmla="*/ 147340 w 1465746"/>
              <a:gd name="connsiteY3211" fmla="*/ 377372 h 1104727"/>
              <a:gd name="connsiteX3212" fmla="*/ 146742 w 1465746"/>
              <a:gd name="connsiteY3212" fmla="*/ 378648 h 1104727"/>
              <a:gd name="connsiteX3213" fmla="*/ 146367 w 1465746"/>
              <a:gd name="connsiteY3213" fmla="*/ 380136 h 1104727"/>
              <a:gd name="connsiteX3214" fmla="*/ 145993 w 1465746"/>
              <a:gd name="connsiteY3214" fmla="*/ 381558 h 1104727"/>
              <a:gd name="connsiteX3215" fmla="*/ 145469 w 1465746"/>
              <a:gd name="connsiteY3215" fmla="*/ 382915 h 1104727"/>
              <a:gd name="connsiteX3216" fmla="*/ 144721 w 1465746"/>
              <a:gd name="connsiteY3216" fmla="*/ 384027 h 1104727"/>
              <a:gd name="connsiteX3217" fmla="*/ 143748 w 1465746"/>
              <a:gd name="connsiteY3217" fmla="*/ 384927 h 1104727"/>
              <a:gd name="connsiteX3218" fmla="*/ 142849 w 1465746"/>
              <a:gd name="connsiteY3218" fmla="*/ 385826 h 1104727"/>
              <a:gd name="connsiteX3219" fmla="*/ 141876 w 1465746"/>
              <a:gd name="connsiteY3219" fmla="*/ 386807 h 1104727"/>
              <a:gd name="connsiteX3220" fmla="*/ 141128 w 1465746"/>
              <a:gd name="connsiteY3220" fmla="*/ 387919 h 1104727"/>
              <a:gd name="connsiteX3221" fmla="*/ 140379 w 1465746"/>
              <a:gd name="connsiteY3221" fmla="*/ 388965 h 1104727"/>
              <a:gd name="connsiteX3222" fmla="*/ 140154 w 1465746"/>
              <a:gd name="connsiteY3222" fmla="*/ 390699 h 1104727"/>
              <a:gd name="connsiteX3223" fmla="*/ 140379 w 1465746"/>
              <a:gd name="connsiteY3223" fmla="*/ 392334 h 1104727"/>
              <a:gd name="connsiteX3224" fmla="*/ 140379 w 1465746"/>
              <a:gd name="connsiteY3224" fmla="*/ 394214 h 1104727"/>
              <a:gd name="connsiteX3225" fmla="*/ 140005 w 1465746"/>
              <a:gd name="connsiteY3225" fmla="*/ 395702 h 1104727"/>
              <a:gd name="connsiteX3226" fmla="*/ 139631 w 1465746"/>
              <a:gd name="connsiteY3226" fmla="*/ 396765 h 1104727"/>
              <a:gd name="connsiteX3227" fmla="*/ 139032 w 1465746"/>
              <a:gd name="connsiteY3227" fmla="*/ 398106 h 1104727"/>
              <a:gd name="connsiteX3228" fmla="*/ 138758 w 1465746"/>
              <a:gd name="connsiteY3228" fmla="*/ 398515 h 1104727"/>
              <a:gd name="connsiteX3229" fmla="*/ 138284 w 1465746"/>
              <a:gd name="connsiteY3229" fmla="*/ 399234 h 1104727"/>
              <a:gd name="connsiteX3230" fmla="*/ 137385 w 1465746"/>
              <a:gd name="connsiteY3230" fmla="*/ 400133 h 1104727"/>
              <a:gd name="connsiteX3231" fmla="*/ 136412 w 1465746"/>
              <a:gd name="connsiteY3231" fmla="*/ 401024 h 1104727"/>
              <a:gd name="connsiteX3232" fmla="*/ 135439 w 1465746"/>
              <a:gd name="connsiteY3232" fmla="*/ 401997 h 1104727"/>
              <a:gd name="connsiteX3233" fmla="*/ 134690 w 1465746"/>
              <a:gd name="connsiteY3233" fmla="*/ 403045 h 1104727"/>
              <a:gd name="connsiteX3234" fmla="*/ 134540 w 1465746"/>
              <a:gd name="connsiteY3234" fmla="*/ 404766 h 1104727"/>
              <a:gd name="connsiteX3235" fmla="*/ 134166 w 1465746"/>
              <a:gd name="connsiteY3235" fmla="*/ 406263 h 1104727"/>
              <a:gd name="connsiteX3236" fmla="*/ 133792 w 1465746"/>
              <a:gd name="connsiteY3236" fmla="*/ 407686 h 1104727"/>
              <a:gd name="connsiteX3237" fmla="*/ 133044 w 1465746"/>
              <a:gd name="connsiteY3237" fmla="*/ 408808 h 1104727"/>
              <a:gd name="connsiteX3238" fmla="*/ 132295 w 1465746"/>
              <a:gd name="connsiteY3238" fmla="*/ 409931 h 1104727"/>
              <a:gd name="connsiteX3239" fmla="*/ 131696 w 1465746"/>
              <a:gd name="connsiteY3239" fmla="*/ 411205 h 1104727"/>
              <a:gd name="connsiteX3240" fmla="*/ 130723 w 1465746"/>
              <a:gd name="connsiteY3240" fmla="*/ 412176 h 1104727"/>
              <a:gd name="connsiteX3241" fmla="*/ 129975 w 1465746"/>
              <a:gd name="connsiteY3241" fmla="*/ 413299 h 1104727"/>
              <a:gd name="connsiteX3242" fmla="*/ 129450 w 1465746"/>
              <a:gd name="connsiteY3242" fmla="*/ 414572 h 1104727"/>
              <a:gd name="connsiteX3243" fmla="*/ 128852 w 1465746"/>
              <a:gd name="connsiteY3243" fmla="*/ 415845 h 1104727"/>
              <a:gd name="connsiteX3244" fmla="*/ 128702 w 1465746"/>
              <a:gd name="connsiteY3244" fmla="*/ 417567 h 1104727"/>
              <a:gd name="connsiteX3245" fmla="*/ 128328 w 1465746"/>
              <a:gd name="connsiteY3245" fmla="*/ 418988 h 1104727"/>
              <a:gd name="connsiteX3246" fmla="*/ 127954 w 1465746"/>
              <a:gd name="connsiteY3246" fmla="*/ 420486 h 1104727"/>
              <a:gd name="connsiteX3247" fmla="*/ 127580 w 1465746"/>
              <a:gd name="connsiteY3247" fmla="*/ 421982 h 1104727"/>
              <a:gd name="connsiteX3248" fmla="*/ 126980 w 1465746"/>
              <a:gd name="connsiteY3248" fmla="*/ 423256 h 1104727"/>
              <a:gd name="connsiteX3249" fmla="*/ 126232 w 1465746"/>
              <a:gd name="connsiteY3249" fmla="*/ 424377 h 1104727"/>
              <a:gd name="connsiteX3250" fmla="*/ 125259 w 1465746"/>
              <a:gd name="connsiteY3250" fmla="*/ 425350 h 1104727"/>
              <a:gd name="connsiteX3251" fmla="*/ 124510 w 1465746"/>
              <a:gd name="connsiteY3251" fmla="*/ 426398 h 1104727"/>
              <a:gd name="connsiteX3252" fmla="*/ 123762 w 1465746"/>
              <a:gd name="connsiteY3252" fmla="*/ 427522 h 1104727"/>
              <a:gd name="connsiteX3253" fmla="*/ 123612 w 1465746"/>
              <a:gd name="connsiteY3253" fmla="*/ 429243 h 1104727"/>
              <a:gd name="connsiteX3254" fmla="*/ 123612 w 1465746"/>
              <a:gd name="connsiteY3254" fmla="*/ 431040 h 1104727"/>
              <a:gd name="connsiteX3255" fmla="*/ 123986 w 1465746"/>
              <a:gd name="connsiteY3255" fmla="*/ 432537 h 1104727"/>
              <a:gd name="connsiteX3256" fmla="*/ 124361 w 1465746"/>
              <a:gd name="connsiteY3256" fmla="*/ 434034 h 1104727"/>
              <a:gd name="connsiteX3257" fmla="*/ 124361 w 1465746"/>
              <a:gd name="connsiteY3257" fmla="*/ 435531 h 1104727"/>
              <a:gd name="connsiteX3258" fmla="*/ 123762 w 1465746"/>
              <a:gd name="connsiteY3258" fmla="*/ 436803 h 1104727"/>
              <a:gd name="connsiteX3259" fmla="*/ 123013 w 1465746"/>
              <a:gd name="connsiteY3259" fmla="*/ 437926 h 1104727"/>
              <a:gd name="connsiteX3260" fmla="*/ 122863 w 1465746"/>
              <a:gd name="connsiteY3260" fmla="*/ 439573 h 1104727"/>
              <a:gd name="connsiteX3261" fmla="*/ 123238 w 1465746"/>
              <a:gd name="connsiteY3261" fmla="*/ 441070 h 1104727"/>
              <a:gd name="connsiteX3262" fmla="*/ 123612 w 1465746"/>
              <a:gd name="connsiteY3262" fmla="*/ 442566 h 1104727"/>
              <a:gd name="connsiteX3263" fmla="*/ 123238 w 1465746"/>
              <a:gd name="connsiteY3263" fmla="*/ 444064 h 1104727"/>
              <a:gd name="connsiteX3264" fmla="*/ 122489 w 1465746"/>
              <a:gd name="connsiteY3264" fmla="*/ 445112 h 1104727"/>
              <a:gd name="connsiteX3265" fmla="*/ 122040 w 1465746"/>
              <a:gd name="connsiteY3265" fmla="*/ 446609 h 1104727"/>
              <a:gd name="connsiteX3266" fmla="*/ 121890 w 1465746"/>
              <a:gd name="connsiteY3266" fmla="*/ 448330 h 1104727"/>
              <a:gd name="connsiteX3267" fmla="*/ 122265 w 1465746"/>
              <a:gd name="connsiteY3267" fmla="*/ 449753 h 1104727"/>
              <a:gd name="connsiteX3268" fmla="*/ 123013 w 1465746"/>
              <a:gd name="connsiteY3268" fmla="*/ 450876 h 1104727"/>
              <a:gd name="connsiteX3269" fmla="*/ 123388 w 1465746"/>
              <a:gd name="connsiteY3269" fmla="*/ 452372 h 1104727"/>
              <a:gd name="connsiteX3270" fmla="*/ 123238 w 1465746"/>
              <a:gd name="connsiteY3270" fmla="*/ 454019 h 1104727"/>
              <a:gd name="connsiteX3271" fmla="*/ 122415 w 1465746"/>
              <a:gd name="connsiteY3271" fmla="*/ 455142 h 1104727"/>
              <a:gd name="connsiteX3272" fmla="*/ 121666 w 1465746"/>
              <a:gd name="connsiteY3272" fmla="*/ 456266 h 1104727"/>
              <a:gd name="connsiteX3273" fmla="*/ 120768 w 1465746"/>
              <a:gd name="connsiteY3273" fmla="*/ 457163 h 1104727"/>
              <a:gd name="connsiteX3274" fmla="*/ 119794 w 1465746"/>
              <a:gd name="connsiteY3274" fmla="*/ 458136 h 1104727"/>
              <a:gd name="connsiteX3275" fmla="*/ 119046 w 1465746"/>
              <a:gd name="connsiteY3275" fmla="*/ 459259 h 1104727"/>
              <a:gd name="connsiteX3276" fmla="*/ 118522 w 1465746"/>
              <a:gd name="connsiteY3276" fmla="*/ 460532 h 1104727"/>
              <a:gd name="connsiteX3277" fmla="*/ 118148 w 1465746"/>
              <a:gd name="connsiteY3277" fmla="*/ 462029 h 1104727"/>
              <a:gd name="connsiteX3278" fmla="*/ 117923 w 1465746"/>
              <a:gd name="connsiteY3278" fmla="*/ 463676 h 1104727"/>
              <a:gd name="connsiteX3279" fmla="*/ 117923 w 1465746"/>
              <a:gd name="connsiteY3279" fmla="*/ 465547 h 1104727"/>
              <a:gd name="connsiteX3280" fmla="*/ 117549 w 1465746"/>
              <a:gd name="connsiteY3280" fmla="*/ 467044 h 1104727"/>
              <a:gd name="connsiteX3281" fmla="*/ 116800 w 1465746"/>
              <a:gd name="connsiteY3281" fmla="*/ 468168 h 1104727"/>
              <a:gd name="connsiteX3282" fmla="*/ 115704 w 1465746"/>
              <a:gd name="connsiteY3282" fmla="*/ 469044 h 1104727"/>
              <a:gd name="connsiteX3283" fmla="*/ 114929 w 1465746"/>
              <a:gd name="connsiteY3283" fmla="*/ 470187 h 1104727"/>
              <a:gd name="connsiteX3284" fmla="*/ 114929 w 1465746"/>
              <a:gd name="connsiteY3284" fmla="*/ 471984 h 1104727"/>
              <a:gd name="connsiteX3285" fmla="*/ 115303 w 1465746"/>
              <a:gd name="connsiteY3285" fmla="*/ 473482 h 1104727"/>
              <a:gd name="connsiteX3286" fmla="*/ 115677 w 1465746"/>
              <a:gd name="connsiteY3286" fmla="*/ 474978 h 1104727"/>
              <a:gd name="connsiteX3287" fmla="*/ 115677 w 1465746"/>
              <a:gd name="connsiteY3287" fmla="*/ 476850 h 1104727"/>
              <a:gd name="connsiteX3288" fmla="*/ 115453 w 1465746"/>
              <a:gd name="connsiteY3288" fmla="*/ 478497 h 1104727"/>
              <a:gd name="connsiteX3289" fmla="*/ 114930 w 1465746"/>
              <a:gd name="connsiteY3289" fmla="*/ 479844 h 1104727"/>
              <a:gd name="connsiteX3290" fmla="*/ 114180 w 1465746"/>
              <a:gd name="connsiteY3290" fmla="*/ 480892 h 1104727"/>
              <a:gd name="connsiteX3291" fmla="*/ 113208 w 1465746"/>
              <a:gd name="connsiteY3291" fmla="*/ 481865 h 1104727"/>
              <a:gd name="connsiteX3292" fmla="*/ 112684 w 1465746"/>
              <a:gd name="connsiteY3292" fmla="*/ 483137 h 1104727"/>
              <a:gd name="connsiteX3293" fmla="*/ 112085 w 1465746"/>
              <a:gd name="connsiteY3293" fmla="*/ 484409 h 1104727"/>
              <a:gd name="connsiteX3294" fmla="*/ 112085 w 1465746"/>
              <a:gd name="connsiteY3294" fmla="*/ 486282 h 1104727"/>
              <a:gd name="connsiteX3295" fmla="*/ 111711 w 1465746"/>
              <a:gd name="connsiteY3295" fmla="*/ 487778 h 1104727"/>
              <a:gd name="connsiteX3296" fmla="*/ 111112 w 1465746"/>
              <a:gd name="connsiteY3296" fmla="*/ 489050 h 1104727"/>
              <a:gd name="connsiteX3297" fmla="*/ 110363 w 1465746"/>
              <a:gd name="connsiteY3297" fmla="*/ 490173 h 1104727"/>
              <a:gd name="connsiteX3298" fmla="*/ 109465 w 1465746"/>
              <a:gd name="connsiteY3298" fmla="*/ 491146 h 1104727"/>
              <a:gd name="connsiteX3299" fmla="*/ 108492 w 1465746"/>
              <a:gd name="connsiteY3299" fmla="*/ 492045 h 1104727"/>
              <a:gd name="connsiteX3300" fmla="*/ 107594 w 1465746"/>
              <a:gd name="connsiteY3300" fmla="*/ 492943 h 1104727"/>
              <a:gd name="connsiteX3301" fmla="*/ 106471 w 1465746"/>
              <a:gd name="connsiteY3301" fmla="*/ 493692 h 1104727"/>
              <a:gd name="connsiteX3302" fmla="*/ 105872 w 1465746"/>
              <a:gd name="connsiteY3302" fmla="*/ 494066 h 1104727"/>
              <a:gd name="connsiteX3303" fmla="*/ 105273 w 1465746"/>
              <a:gd name="connsiteY3303" fmla="*/ 494441 h 1104727"/>
              <a:gd name="connsiteX3304" fmla="*/ 104151 w 1465746"/>
              <a:gd name="connsiteY3304" fmla="*/ 495188 h 1104727"/>
              <a:gd name="connsiteX3305" fmla="*/ 102878 w 1465746"/>
              <a:gd name="connsiteY3305" fmla="*/ 495787 h 1104727"/>
              <a:gd name="connsiteX3306" fmla="*/ 101156 w 1465746"/>
              <a:gd name="connsiteY3306" fmla="*/ 495937 h 1104727"/>
              <a:gd name="connsiteX3307" fmla="*/ 99659 w 1465746"/>
              <a:gd name="connsiteY3307" fmla="*/ 496311 h 1104727"/>
              <a:gd name="connsiteX3308" fmla="*/ 98162 w 1465746"/>
              <a:gd name="connsiteY3308" fmla="*/ 496686 h 1104727"/>
              <a:gd name="connsiteX3309" fmla="*/ 96665 w 1465746"/>
              <a:gd name="connsiteY3309" fmla="*/ 497060 h 1104727"/>
              <a:gd name="connsiteX3310" fmla="*/ 95318 w 1465746"/>
              <a:gd name="connsiteY3310" fmla="*/ 497584 h 1104727"/>
              <a:gd name="connsiteX3311" fmla="*/ 94420 w 1465746"/>
              <a:gd name="connsiteY3311" fmla="*/ 498557 h 1104727"/>
              <a:gd name="connsiteX3312" fmla="*/ 93671 w 1465746"/>
              <a:gd name="connsiteY3312" fmla="*/ 499605 h 1104727"/>
              <a:gd name="connsiteX3313" fmla="*/ 93185 w 1465746"/>
              <a:gd name="connsiteY3313" fmla="*/ 500697 h 1104727"/>
              <a:gd name="connsiteX3314" fmla="*/ 93072 w 1465746"/>
              <a:gd name="connsiteY3314" fmla="*/ 500952 h 1104727"/>
              <a:gd name="connsiteX3315" fmla="*/ 92473 w 1465746"/>
              <a:gd name="connsiteY3315" fmla="*/ 502224 h 1104727"/>
              <a:gd name="connsiteX3316" fmla="*/ 91725 w 1465746"/>
              <a:gd name="connsiteY3316" fmla="*/ 503347 h 1104727"/>
              <a:gd name="connsiteX3317" fmla="*/ 90228 w 1465746"/>
              <a:gd name="connsiteY3317" fmla="*/ 503347 h 1104727"/>
              <a:gd name="connsiteX3318" fmla="*/ 89330 w 1465746"/>
              <a:gd name="connsiteY3318" fmla="*/ 502450 h 1104727"/>
              <a:gd name="connsiteX3319" fmla="*/ 88356 w 1465746"/>
              <a:gd name="connsiteY3319" fmla="*/ 501477 h 1104727"/>
              <a:gd name="connsiteX3320" fmla="*/ 88191 w 1465746"/>
              <a:gd name="connsiteY3320" fmla="*/ 501312 h 1104727"/>
              <a:gd name="connsiteX3321" fmla="*/ 87458 w 1465746"/>
              <a:gd name="connsiteY3321" fmla="*/ 500577 h 1104727"/>
              <a:gd name="connsiteX3322" fmla="*/ 86111 w 1465746"/>
              <a:gd name="connsiteY3322" fmla="*/ 499979 h 1104727"/>
              <a:gd name="connsiteX3323" fmla="*/ 84614 w 1465746"/>
              <a:gd name="connsiteY3323" fmla="*/ 500353 h 1104727"/>
              <a:gd name="connsiteX3324" fmla="*/ 83491 w 1465746"/>
              <a:gd name="connsiteY3324" fmla="*/ 501102 h 1104727"/>
              <a:gd name="connsiteX3325" fmla="*/ 82518 w 1465746"/>
              <a:gd name="connsiteY3325" fmla="*/ 502075 h 1104727"/>
              <a:gd name="connsiteX3326" fmla="*/ 81620 w 1465746"/>
              <a:gd name="connsiteY3326" fmla="*/ 502973 h 1104727"/>
              <a:gd name="connsiteX3327" fmla="*/ 80871 w 1465746"/>
              <a:gd name="connsiteY3327" fmla="*/ 504096 h 1104727"/>
              <a:gd name="connsiteX3328" fmla="*/ 80272 w 1465746"/>
              <a:gd name="connsiteY3328" fmla="*/ 505368 h 1104727"/>
              <a:gd name="connsiteX3329" fmla="*/ 79524 w 1465746"/>
              <a:gd name="connsiteY3329" fmla="*/ 506492 h 1104727"/>
              <a:gd name="connsiteX3330" fmla="*/ 78775 w 1465746"/>
              <a:gd name="connsiteY3330" fmla="*/ 507613 h 1104727"/>
              <a:gd name="connsiteX3331" fmla="*/ 77653 w 1465746"/>
              <a:gd name="connsiteY3331" fmla="*/ 508362 h 1104727"/>
              <a:gd name="connsiteX3332" fmla="*/ 75931 w 1465746"/>
              <a:gd name="connsiteY3332" fmla="*/ 508513 h 1104727"/>
              <a:gd name="connsiteX3333" fmla="*/ 74658 w 1465746"/>
              <a:gd name="connsiteY3333" fmla="*/ 509111 h 1104727"/>
              <a:gd name="connsiteX3334" fmla="*/ 73685 w 1465746"/>
              <a:gd name="connsiteY3334" fmla="*/ 510009 h 1104727"/>
              <a:gd name="connsiteX3335" fmla="*/ 73161 w 1465746"/>
              <a:gd name="connsiteY3335" fmla="*/ 511283 h 1104727"/>
              <a:gd name="connsiteX3336" fmla="*/ 72562 w 1465746"/>
              <a:gd name="connsiteY3336" fmla="*/ 512630 h 1104727"/>
              <a:gd name="connsiteX3337" fmla="*/ 71814 w 1465746"/>
              <a:gd name="connsiteY3337" fmla="*/ 513752 h 1104727"/>
              <a:gd name="connsiteX3338" fmla="*/ 70841 w 1465746"/>
              <a:gd name="connsiteY3338" fmla="*/ 514651 h 1104727"/>
              <a:gd name="connsiteX3339" fmla="*/ 70092 w 1465746"/>
              <a:gd name="connsiteY3339" fmla="*/ 515773 h 1104727"/>
              <a:gd name="connsiteX3340" fmla="*/ 69194 w 1465746"/>
              <a:gd name="connsiteY3340" fmla="*/ 516672 h 1104727"/>
              <a:gd name="connsiteX3341" fmla="*/ 68446 w 1465746"/>
              <a:gd name="connsiteY3341" fmla="*/ 517794 h 1104727"/>
              <a:gd name="connsiteX3342" fmla="*/ 67922 w 1465746"/>
              <a:gd name="connsiteY3342" fmla="*/ 518973 h 1104727"/>
              <a:gd name="connsiteX3343" fmla="*/ 67847 w 1465746"/>
              <a:gd name="connsiteY3343" fmla="*/ 519141 h 1104727"/>
              <a:gd name="connsiteX3344" fmla="*/ 67098 w 1465746"/>
              <a:gd name="connsiteY3344" fmla="*/ 520189 h 1104727"/>
              <a:gd name="connsiteX3345" fmla="*/ 66575 w 1465746"/>
              <a:gd name="connsiteY3345" fmla="*/ 521536 h 1104727"/>
              <a:gd name="connsiteX3346" fmla="*/ 65976 w 1465746"/>
              <a:gd name="connsiteY3346" fmla="*/ 522809 h 1104727"/>
              <a:gd name="connsiteX3347" fmla="*/ 65376 w 1465746"/>
              <a:gd name="connsiteY3347" fmla="*/ 524082 h 1104727"/>
              <a:gd name="connsiteX3348" fmla="*/ 65227 w 1465746"/>
              <a:gd name="connsiteY3348" fmla="*/ 525804 h 1104727"/>
              <a:gd name="connsiteX3349" fmla="*/ 64628 w 1465746"/>
              <a:gd name="connsiteY3349" fmla="*/ 527076 h 1104727"/>
              <a:gd name="connsiteX3350" fmla="*/ 63880 w 1465746"/>
              <a:gd name="connsiteY3350" fmla="*/ 528198 h 1104727"/>
              <a:gd name="connsiteX3351" fmla="*/ 63131 w 1465746"/>
              <a:gd name="connsiteY3351" fmla="*/ 529321 h 1104727"/>
              <a:gd name="connsiteX3352" fmla="*/ 62981 w 1465746"/>
              <a:gd name="connsiteY3352" fmla="*/ 530968 h 1104727"/>
              <a:gd name="connsiteX3353" fmla="*/ 63505 w 1465746"/>
              <a:gd name="connsiteY3353" fmla="*/ 532240 h 1104727"/>
              <a:gd name="connsiteX3354" fmla="*/ 64254 w 1465746"/>
              <a:gd name="connsiteY3354" fmla="*/ 533363 h 1104727"/>
              <a:gd name="connsiteX3355" fmla="*/ 63880 w 1465746"/>
              <a:gd name="connsiteY3355" fmla="*/ 534861 h 1104727"/>
              <a:gd name="connsiteX3356" fmla="*/ 62607 w 1465746"/>
              <a:gd name="connsiteY3356" fmla="*/ 535384 h 1104727"/>
              <a:gd name="connsiteX3357" fmla="*/ 61408 w 1465746"/>
              <a:gd name="connsiteY3357" fmla="*/ 535280 h 1104727"/>
              <a:gd name="connsiteX3358" fmla="*/ 60885 w 1465746"/>
              <a:gd name="connsiteY3358" fmla="*/ 535236 h 1104727"/>
              <a:gd name="connsiteX3359" fmla="*/ 59763 w 1465746"/>
              <a:gd name="connsiteY3359" fmla="*/ 534487 h 1104727"/>
              <a:gd name="connsiteX3360" fmla="*/ 58789 w 1465746"/>
              <a:gd name="connsiteY3360" fmla="*/ 533587 h 1104727"/>
              <a:gd name="connsiteX3361" fmla="*/ 57667 w 1465746"/>
              <a:gd name="connsiteY3361" fmla="*/ 532840 h 1104727"/>
              <a:gd name="connsiteX3362" fmla="*/ 56170 w 1465746"/>
              <a:gd name="connsiteY3362" fmla="*/ 532840 h 1104727"/>
              <a:gd name="connsiteX3363" fmla="*/ 55646 w 1465746"/>
              <a:gd name="connsiteY3363" fmla="*/ 534112 h 1104727"/>
              <a:gd name="connsiteX3364" fmla="*/ 55272 w 1465746"/>
              <a:gd name="connsiteY3364" fmla="*/ 535610 h 1104727"/>
              <a:gd name="connsiteX3365" fmla="*/ 55047 w 1465746"/>
              <a:gd name="connsiteY3365" fmla="*/ 537257 h 1104727"/>
              <a:gd name="connsiteX3366" fmla="*/ 54898 w 1465746"/>
              <a:gd name="connsiteY3366" fmla="*/ 538977 h 1104727"/>
              <a:gd name="connsiteX3367" fmla="*/ 54298 w 1465746"/>
              <a:gd name="connsiteY3367" fmla="*/ 540251 h 1104727"/>
              <a:gd name="connsiteX3368" fmla="*/ 53550 w 1465746"/>
              <a:gd name="connsiteY3368" fmla="*/ 541372 h 1104727"/>
              <a:gd name="connsiteX3369" fmla="*/ 52652 w 1465746"/>
              <a:gd name="connsiteY3369" fmla="*/ 542272 h 1104727"/>
              <a:gd name="connsiteX3370" fmla="*/ 51454 w 1465746"/>
              <a:gd name="connsiteY3370" fmla="*/ 543019 h 1104727"/>
              <a:gd name="connsiteX3371" fmla="*/ 50556 w 1465746"/>
              <a:gd name="connsiteY3371" fmla="*/ 543918 h 1104727"/>
              <a:gd name="connsiteX3372" fmla="*/ 49433 w 1465746"/>
              <a:gd name="connsiteY3372" fmla="*/ 544665 h 1104727"/>
              <a:gd name="connsiteX3373" fmla="*/ 48460 w 1465746"/>
              <a:gd name="connsiteY3373" fmla="*/ 545640 h 1104727"/>
              <a:gd name="connsiteX3374" fmla="*/ 47337 w 1465746"/>
              <a:gd name="connsiteY3374" fmla="*/ 546387 h 1104727"/>
              <a:gd name="connsiteX3375" fmla="*/ 46439 w 1465746"/>
              <a:gd name="connsiteY3375" fmla="*/ 547286 h 1104727"/>
              <a:gd name="connsiteX3376" fmla="*/ 45466 w 1465746"/>
              <a:gd name="connsiteY3376" fmla="*/ 548184 h 1104727"/>
              <a:gd name="connsiteX3377" fmla="*/ 44568 w 1465746"/>
              <a:gd name="connsiteY3377" fmla="*/ 549157 h 1104727"/>
              <a:gd name="connsiteX3378" fmla="*/ 43594 w 1465746"/>
              <a:gd name="connsiteY3378" fmla="*/ 550056 h 1104727"/>
              <a:gd name="connsiteX3379" fmla="*/ 42846 w 1465746"/>
              <a:gd name="connsiteY3379" fmla="*/ 551178 h 1104727"/>
              <a:gd name="connsiteX3380" fmla="*/ 42247 w 1465746"/>
              <a:gd name="connsiteY3380" fmla="*/ 552450 h 1104727"/>
              <a:gd name="connsiteX3381" fmla="*/ 41499 w 1465746"/>
              <a:gd name="connsiteY3381" fmla="*/ 553574 h 1104727"/>
              <a:gd name="connsiteX3382" fmla="*/ 40600 w 1465746"/>
              <a:gd name="connsiteY3382" fmla="*/ 554546 h 1104727"/>
              <a:gd name="connsiteX3383" fmla="*/ 39478 w 1465746"/>
              <a:gd name="connsiteY3383" fmla="*/ 555220 h 1104727"/>
              <a:gd name="connsiteX3384" fmla="*/ 38355 w 1465746"/>
              <a:gd name="connsiteY3384" fmla="*/ 555969 h 1104727"/>
              <a:gd name="connsiteX3385" fmla="*/ 37232 w 1465746"/>
              <a:gd name="connsiteY3385" fmla="*/ 556718 h 1104727"/>
              <a:gd name="connsiteX3386" fmla="*/ 36034 w 1465746"/>
              <a:gd name="connsiteY3386" fmla="*/ 557467 h 1104727"/>
              <a:gd name="connsiteX3387" fmla="*/ 35136 w 1465746"/>
              <a:gd name="connsiteY3387" fmla="*/ 558440 h 1104727"/>
              <a:gd name="connsiteX3388" fmla="*/ 34163 w 1465746"/>
              <a:gd name="connsiteY3388" fmla="*/ 559337 h 1104727"/>
              <a:gd name="connsiteX3389" fmla="*/ 33639 w 1465746"/>
              <a:gd name="connsiteY3389" fmla="*/ 560610 h 1104727"/>
              <a:gd name="connsiteX3390" fmla="*/ 33040 w 1465746"/>
              <a:gd name="connsiteY3390" fmla="*/ 561957 h 1104727"/>
              <a:gd name="connsiteX3391" fmla="*/ 32292 w 1465746"/>
              <a:gd name="connsiteY3391" fmla="*/ 563080 h 1104727"/>
              <a:gd name="connsiteX3392" fmla="*/ 31394 w 1465746"/>
              <a:gd name="connsiteY3392" fmla="*/ 563978 h 1104727"/>
              <a:gd name="connsiteX3393" fmla="*/ 30421 w 1465746"/>
              <a:gd name="connsiteY3393" fmla="*/ 564877 h 1104727"/>
              <a:gd name="connsiteX3394" fmla="*/ 29672 w 1465746"/>
              <a:gd name="connsiteY3394" fmla="*/ 565999 h 1104727"/>
              <a:gd name="connsiteX3395" fmla="*/ 29298 w 1465746"/>
              <a:gd name="connsiteY3395" fmla="*/ 567497 h 1104727"/>
              <a:gd name="connsiteX3396" fmla="*/ 28773 w 1465746"/>
              <a:gd name="connsiteY3396" fmla="*/ 568769 h 1104727"/>
              <a:gd name="connsiteX3397" fmla="*/ 28175 w 1465746"/>
              <a:gd name="connsiteY3397" fmla="*/ 570116 h 1104727"/>
              <a:gd name="connsiteX3398" fmla="*/ 27576 w 1465746"/>
              <a:gd name="connsiteY3398" fmla="*/ 571388 h 1104727"/>
              <a:gd name="connsiteX3399" fmla="*/ 27426 w 1465746"/>
              <a:gd name="connsiteY3399" fmla="*/ 573035 h 1104727"/>
              <a:gd name="connsiteX3400" fmla="*/ 27427 w 1465746"/>
              <a:gd name="connsiteY3400" fmla="*/ 574907 h 1104727"/>
              <a:gd name="connsiteX3401" fmla="*/ 27202 w 1465746"/>
              <a:gd name="connsiteY3401" fmla="*/ 576629 h 1104727"/>
              <a:gd name="connsiteX3402" fmla="*/ 26677 w 1465746"/>
              <a:gd name="connsiteY3402" fmla="*/ 577901 h 1104727"/>
              <a:gd name="connsiteX3403" fmla="*/ 26304 w 1465746"/>
              <a:gd name="connsiteY3403" fmla="*/ 579399 h 1104727"/>
              <a:gd name="connsiteX3404" fmla="*/ 26079 w 1465746"/>
              <a:gd name="connsiteY3404" fmla="*/ 581045 h 1104727"/>
              <a:gd name="connsiteX3405" fmla="*/ 26304 w 1465746"/>
              <a:gd name="connsiteY3405" fmla="*/ 582692 h 1104727"/>
              <a:gd name="connsiteX3406" fmla="*/ 26303 w 1465746"/>
              <a:gd name="connsiteY3406" fmla="*/ 584562 h 1104727"/>
              <a:gd name="connsiteX3407" fmla="*/ 26303 w 1465746"/>
              <a:gd name="connsiteY3407" fmla="*/ 586435 h 1104727"/>
              <a:gd name="connsiteX3408" fmla="*/ 26079 w 1465746"/>
              <a:gd name="connsiteY3408" fmla="*/ 588081 h 1104727"/>
              <a:gd name="connsiteX3409" fmla="*/ 25704 w 1465746"/>
              <a:gd name="connsiteY3409" fmla="*/ 589577 h 1104727"/>
              <a:gd name="connsiteX3410" fmla="*/ 25330 w 1465746"/>
              <a:gd name="connsiteY3410" fmla="*/ 591075 h 1104727"/>
              <a:gd name="connsiteX3411" fmla="*/ 24806 w 1465746"/>
              <a:gd name="connsiteY3411" fmla="*/ 592347 h 1104727"/>
              <a:gd name="connsiteX3412" fmla="*/ 24208 w 1465746"/>
              <a:gd name="connsiteY3412" fmla="*/ 593619 h 1104727"/>
              <a:gd name="connsiteX3413" fmla="*/ 23459 w 1465746"/>
              <a:gd name="connsiteY3413" fmla="*/ 594743 h 1104727"/>
              <a:gd name="connsiteX3414" fmla="*/ 22935 w 1465746"/>
              <a:gd name="connsiteY3414" fmla="*/ 596090 h 1104727"/>
              <a:gd name="connsiteX3415" fmla="*/ 22561 w 1465746"/>
              <a:gd name="connsiteY3415" fmla="*/ 597513 h 1104727"/>
              <a:gd name="connsiteX3416" fmla="*/ 21962 w 1465746"/>
              <a:gd name="connsiteY3416" fmla="*/ 598860 h 1104727"/>
              <a:gd name="connsiteX3417" fmla="*/ 21588 w 1465746"/>
              <a:gd name="connsiteY3417" fmla="*/ 600356 h 1104727"/>
              <a:gd name="connsiteX3418" fmla="*/ 21213 w 1465746"/>
              <a:gd name="connsiteY3418" fmla="*/ 601779 h 1104727"/>
              <a:gd name="connsiteX3419" fmla="*/ 20839 w 1465746"/>
              <a:gd name="connsiteY3419" fmla="*/ 603276 h 1104727"/>
              <a:gd name="connsiteX3420" fmla="*/ 20839 w 1465746"/>
              <a:gd name="connsiteY3420" fmla="*/ 603780 h 1104727"/>
              <a:gd name="connsiteX3421" fmla="*/ 20839 w 1465746"/>
              <a:gd name="connsiteY3421" fmla="*/ 605147 h 1104727"/>
              <a:gd name="connsiteX3422" fmla="*/ 20839 w 1465746"/>
              <a:gd name="connsiteY3422" fmla="*/ 607018 h 1104727"/>
              <a:gd name="connsiteX3423" fmla="*/ 20690 w 1465746"/>
              <a:gd name="connsiteY3423" fmla="*/ 608666 h 1104727"/>
              <a:gd name="connsiteX3424" fmla="*/ 20465 w 1465746"/>
              <a:gd name="connsiteY3424" fmla="*/ 610312 h 1104727"/>
              <a:gd name="connsiteX3425" fmla="*/ 20091 w 1465746"/>
              <a:gd name="connsiteY3425" fmla="*/ 611809 h 1104727"/>
              <a:gd name="connsiteX3426" fmla="*/ 19716 w 1465746"/>
              <a:gd name="connsiteY3426" fmla="*/ 613306 h 1104727"/>
              <a:gd name="connsiteX3427" fmla="*/ 19342 w 1465746"/>
              <a:gd name="connsiteY3427" fmla="*/ 614804 h 1104727"/>
              <a:gd name="connsiteX3428" fmla="*/ 18968 w 1465746"/>
              <a:gd name="connsiteY3428" fmla="*/ 616300 h 1104727"/>
              <a:gd name="connsiteX3429" fmla="*/ 18444 w 1465746"/>
              <a:gd name="connsiteY3429" fmla="*/ 617572 h 1104727"/>
              <a:gd name="connsiteX3430" fmla="*/ 17845 w 1465746"/>
              <a:gd name="connsiteY3430" fmla="*/ 618846 h 1104727"/>
              <a:gd name="connsiteX3431" fmla="*/ 17322 w 1465746"/>
              <a:gd name="connsiteY3431" fmla="*/ 620192 h 1104727"/>
              <a:gd name="connsiteX3432" fmla="*/ 16573 w 1465746"/>
              <a:gd name="connsiteY3432" fmla="*/ 621315 h 1104727"/>
              <a:gd name="connsiteX3433" fmla="*/ 15600 w 1465746"/>
              <a:gd name="connsiteY3433" fmla="*/ 622215 h 1104727"/>
              <a:gd name="connsiteX3434" fmla="*/ 14627 w 1465746"/>
              <a:gd name="connsiteY3434" fmla="*/ 623112 h 1104727"/>
              <a:gd name="connsiteX3435" fmla="*/ 13728 w 1465746"/>
              <a:gd name="connsiteY3435" fmla="*/ 624085 h 1104727"/>
              <a:gd name="connsiteX3436" fmla="*/ 12755 w 1465746"/>
              <a:gd name="connsiteY3436" fmla="*/ 624983 h 1104727"/>
              <a:gd name="connsiteX3437" fmla="*/ 12007 w 1465746"/>
              <a:gd name="connsiteY3437" fmla="*/ 626106 h 1104727"/>
              <a:gd name="connsiteX3438" fmla="*/ 11632 w 1465746"/>
              <a:gd name="connsiteY3438" fmla="*/ 627604 h 1104727"/>
              <a:gd name="connsiteX3439" fmla="*/ 11483 w 1465746"/>
              <a:gd name="connsiteY3439" fmla="*/ 629250 h 1104727"/>
              <a:gd name="connsiteX3440" fmla="*/ 12007 w 1465746"/>
              <a:gd name="connsiteY3440" fmla="*/ 630523 h 1104727"/>
              <a:gd name="connsiteX3441" fmla="*/ 12605 w 1465746"/>
              <a:gd name="connsiteY3441" fmla="*/ 631870 h 1104727"/>
              <a:gd name="connsiteX3442" fmla="*/ 13129 w 1465746"/>
              <a:gd name="connsiteY3442" fmla="*/ 633142 h 1104727"/>
              <a:gd name="connsiteX3443" fmla="*/ 13504 w 1465746"/>
              <a:gd name="connsiteY3443" fmla="*/ 634640 h 1104727"/>
              <a:gd name="connsiteX3444" fmla="*/ 14102 w 1465746"/>
              <a:gd name="connsiteY3444" fmla="*/ 635912 h 1104727"/>
              <a:gd name="connsiteX3445" fmla="*/ 14477 w 1465746"/>
              <a:gd name="connsiteY3445" fmla="*/ 637410 h 1104727"/>
              <a:gd name="connsiteX3446" fmla="*/ 14627 w 1465746"/>
              <a:gd name="connsiteY3446" fmla="*/ 639130 h 1104727"/>
              <a:gd name="connsiteX3447" fmla="*/ 15001 w 1465746"/>
              <a:gd name="connsiteY3447" fmla="*/ 640552 h 1104727"/>
              <a:gd name="connsiteX3448" fmla="*/ 15450 w 1465746"/>
              <a:gd name="connsiteY3448" fmla="*/ 642050 h 1104727"/>
              <a:gd name="connsiteX3449" fmla="*/ 15600 w 1465746"/>
              <a:gd name="connsiteY3449" fmla="*/ 643697 h 1104727"/>
              <a:gd name="connsiteX3450" fmla="*/ 15974 w 1465746"/>
              <a:gd name="connsiteY3450" fmla="*/ 645193 h 1104727"/>
              <a:gd name="connsiteX3451" fmla="*/ 16573 w 1465746"/>
              <a:gd name="connsiteY3451" fmla="*/ 646467 h 1104727"/>
              <a:gd name="connsiteX3452" fmla="*/ 17096 w 1465746"/>
              <a:gd name="connsiteY3452" fmla="*/ 647814 h 1104727"/>
              <a:gd name="connsiteX3453" fmla="*/ 17695 w 1465746"/>
              <a:gd name="connsiteY3453" fmla="*/ 649086 h 1104727"/>
              <a:gd name="connsiteX3454" fmla="*/ 18444 w 1465746"/>
              <a:gd name="connsiteY3454" fmla="*/ 650209 h 1104727"/>
              <a:gd name="connsiteX3455" fmla="*/ 19192 w 1465746"/>
              <a:gd name="connsiteY3455" fmla="*/ 651331 h 1104727"/>
              <a:gd name="connsiteX3456" fmla="*/ 19567 w 1465746"/>
              <a:gd name="connsiteY3456" fmla="*/ 652829 h 1104727"/>
              <a:gd name="connsiteX3457" fmla="*/ 20091 w 1465746"/>
              <a:gd name="connsiteY3457" fmla="*/ 654101 h 1104727"/>
              <a:gd name="connsiteX3458" fmla="*/ 20465 w 1465746"/>
              <a:gd name="connsiteY3458" fmla="*/ 655599 h 1104727"/>
              <a:gd name="connsiteX3459" fmla="*/ 20839 w 1465746"/>
              <a:gd name="connsiteY3459" fmla="*/ 657095 h 1104727"/>
              <a:gd name="connsiteX3460" fmla="*/ 21438 w 1465746"/>
              <a:gd name="connsiteY3460" fmla="*/ 658367 h 1104727"/>
              <a:gd name="connsiteX3461" fmla="*/ 22187 w 1465746"/>
              <a:gd name="connsiteY3461" fmla="*/ 659491 h 1104727"/>
              <a:gd name="connsiteX3462" fmla="*/ 22786 w 1465746"/>
              <a:gd name="connsiteY3462" fmla="*/ 660763 h 1104727"/>
              <a:gd name="connsiteX3463" fmla="*/ 23534 w 1465746"/>
              <a:gd name="connsiteY3463" fmla="*/ 661886 h 1104727"/>
              <a:gd name="connsiteX3464" fmla="*/ 24282 w 1465746"/>
              <a:gd name="connsiteY3464" fmla="*/ 663009 h 1104727"/>
              <a:gd name="connsiteX3465" fmla="*/ 24806 w 1465746"/>
              <a:gd name="connsiteY3465" fmla="*/ 664281 h 1104727"/>
              <a:gd name="connsiteX3466" fmla="*/ 25181 w 1465746"/>
              <a:gd name="connsiteY3466" fmla="*/ 665778 h 1104727"/>
              <a:gd name="connsiteX3467" fmla="*/ 25555 w 1465746"/>
              <a:gd name="connsiteY3467" fmla="*/ 667275 h 1104727"/>
              <a:gd name="connsiteX3468" fmla="*/ 25929 w 1465746"/>
              <a:gd name="connsiteY3468" fmla="*/ 668771 h 1104727"/>
              <a:gd name="connsiteX3469" fmla="*/ 26528 w 1465746"/>
              <a:gd name="connsiteY3469" fmla="*/ 670045 h 1104727"/>
              <a:gd name="connsiteX3470" fmla="*/ 26902 w 1465746"/>
              <a:gd name="connsiteY3470" fmla="*/ 671167 h 1104727"/>
              <a:gd name="connsiteX3471" fmla="*/ 27426 w 1465746"/>
              <a:gd name="connsiteY3471" fmla="*/ 672441 h 1104727"/>
              <a:gd name="connsiteX3472" fmla="*/ 27800 w 1465746"/>
              <a:gd name="connsiteY3472" fmla="*/ 673937 h 1104727"/>
              <a:gd name="connsiteX3473" fmla="*/ 28399 w 1465746"/>
              <a:gd name="connsiteY3473" fmla="*/ 675284 h 1104727"/>
              <a:gd name="connsiteX3474" fmla="*/ 28773 w 1465746"/>
              <a:gd name="connsiteY3474" fmla="*/ 676707 h 1104727"/>
              <a:gd name="connsiteX3475" fmla="*/ 28773 w 1465746"/>
              <a:gd name="connsiteY3475" fmla="*/ 678577 h 1104727"/>
              <a:gd name="connsiteX3476" fmla="*/ 28923 w 1465746"/>
              <a:gd name="connsiteY3476" fmla="*/ 680299 h 1104727"/>
              <a:gd name="connsiteX3477" fmla="*/ 28773 w 1465746"/>
              <a:gd name="connsiteY3477" fmla="*/ 681946 h 1104727"/>
              <a:gd name="connsiteX3478" fmla="*/ 28774 w 1465746"/>
              <a:gd name="connsiteY3478" fmla="*/ 683818 h 1104727"/>
              <a:gd name="connsiteX3479" fmla="*/ 28549 w 1465746"/>
              <a:gd name="connsiteY3479" fmla="*/ 685464 h 1104727"/>
              <a:gd name="connsiteX3480" fmla="*/ 28549 w 1465746"/>
              <a:gd name="connsiteY3480" fmla="*/ 687335 h 1104727"/>
              <a:gd name="connsiteX3481" fmla="*/ 28549 w 1465746"/>
              <a:gd name="connsiteY3481" fmla="*/ 689132 h 1104727"/>
              <a:gd name="connsiteX3482" fmla="*/ 28399 w 1465746"/>
              <a:gd name="connsiteY3482" fmla="*/ 690854 h 1104727"/>
              <a:gd name="connsiteX3483" fmla="*/ 28025 w 1465746"/>
              <a:gd name="connsiteY3483" fmla="*/ 692352 h 1104727"/>
              <a:gd name="connsiteX3484" fmla="*/ 27426 w 1465746"/>
              <a:gd name="connsiteY3484" fmla="*/ 693624 h 1104727"/>
              <a:gd name="connsiteX3485" fmla="*/ 26678 w 1465746"/>
              <a:gd name="connsiteY3485" fmla="*/ 694745 h 1104727"/>
              <a:gd name="connsiteX3486" fmla="*/ 25929 w 1465746"/>
              <a:gd name="connsiteY3486" fmla="*/ 695869 h 1104727"/>
              <a:gd name="connsiteX3487" fmla="*/ 25181 w 1465746"/>
              <a:gd name="connsiteY3487" fmla="*/ 696992 h 1104727"/>
              <a:gd name="connsiteX3488" fmla="*/ 24806 w 1465746"/>
              <a:gd name="connsiteY3488" fmla="*/ 698415 h 1104727"/>
              <a:gd name="connsiteX3489" fmla="*/ 24806 w 1465746"/>
              <a:gd name="connsiteY3489" fmla="*/ 700285 h 1104727"/>
              <a:gd name="connsiteX3490" fmla="*/ 25031 w 1465746"/>
              <a:gd name="connsiteY3490" fmla="*/ 701932 h 1104727"/>
              <a:gd name="connsiteX3491" fmla="*/ 25031 w 1465746"/>
              <a:gd name="connsiteY3491" fmla="*/ 703804 h 1104727"/>
              <a:gd name="connsiteX3492" fmla="*/ 24806 w 1465746"/>
              <a:gd name="connsiteY3492" fmla="*/ 705451 h 1104727"/>
              <a:gd name="connsiteX3493" fmla="*/ 24657 w 1465746"/>
              <a:gd name="connsiteY3493" fmla="*/ 705750 h 1104727"/>
              <a:gd name="connsiteX3494" fmla="*/ 24282 w 1465746"/>
              <a:gd name="connsiteY3494" fmla="*/ 706798 h 1104727"/>
              <a:gd name="connsiteX3495" fmla="*/ 23908 w 1465746"/>
              <a:gd name="connsiteY3495" fmla="*/ 708294 h 1104727"/>
              <a:gd name="connsiteX3496" fmla="*/ 23309 w 1465746"/>
              <a:gd name="connsiteY3496" fmla="*/ 709566 h 1104727"/>
              <a:gd name="connsiteX3497" fmla="*/ 22935 w 1465746"/>
              <a:gd name="connsiteY3497" fmla="*/ 711064 h 1104727"/>
              <a:gd name="connsiteX3498" fmla="*/ 22786 w 1465746"/>
              <a:gd name="connsiteY3498" fmla="*/ 712711 h 1104727"/>
              <a:gd name="connsiteX3499" fmla="*/ 22786 w 1465746"/>
              <a:gd name="connsiteY3499" fmla="*/ 714583 h 1104727"/>
              <a:gd name="connsiteX3500" fmla="*/ 22786 w 1465746"/>
              <a:gd name="connsiteY3500" fmla="*/ 716453 h 1104727"/>
              <a:gd name="connsiteX3501" fmla="*/ 23160 w 1465746"/>
              <a:gd name="connsiteY3501" fmla="*/ 717951 h 1104727"/>
              <a:gd name="connsiteX3502" fmla="*/ 23534 w 1465746"/>
              <a:gd name="connsiteY3502" fmla="*/ 719372 h 1104727"/>
              <a:gd name="connsiteX3503" fmla="*/ 24058 w 1465746"/>
              <a:gd name="connsiteY3503" fmla="*/ 720719 h 1104727"/>
              <a:gd name="connsiteX3504" fmla="*/ 24657 w 1465746"/>
              <a:gd name="connsiteY3504" fmla="*/ 721993 h 1104727"/>
              <a:gd name="connsiteX3505" fmla="*/ 25030 w 1465746"/>
              <a:gd name="connsiteY3505" fmla="*/ 723489 h 1104727"/>
              <a:gd name="connsiteX3506" fmla="*/ 25405 w 1465746"/>
              <a:gd name="connsiteY3506" fmla="*/ 724987 h 1104727"/>
              <a:gd name="connsiteX3507" fmla="*/ 26004 w 1465746"/>
              <a:gd name="connsiteY3507" fmla="*/ 726259 h 1104727"/>
              <a:gd name="connsiteX3508" fmla="*/ 26528 w 1465746"/>
              <a:gd name="connsiteY3508" fmla="*/ 727531 h 1104727"/>
              <a:gd name="connsiteX3509" fmla="*/ 27127 w 1465746"/>
              <a:gd name="connsiteY3509" fmla="*/ 728879 h 1104727"/>
              <a:gd name="connsiteX3510" fmla="*/ 27277 w 1465746"/>
              <a:gd name="connsiteY3510" fmla="*/ 730525 h 1104727"/>
              <a:gd name="connsiteX3511" fmla="*/ 27277 w 1465746"/>
              <a:gd name="connsiteY3511" fmla="*/ 732397 h 1104727"/>
              <a:gd name="connsiteX3512" fmla="*/ 26902 w 1465746"/>
              <a:gd name="connsiteY3512" fmla="*/ 733894 h 1104727"/>
              <a:gd name="connsiteX3513" fmla="*/ 26528 w 1465746"/>
              <a:gd name="connsiteY3513" fmla="*/ 735391 h 1104727"/>
              <a:gd name="connsiteX3514" fmla="*/ 26378 w 1465746"/>
              <a:gd name="connsiteY3514" fmla="*/ 737038 h 1104727"/>
              <a:gd name="connsiteX3515" fmla="*/ 26513 w 1465746"/>
              <a:gd name="connsiteY3515" fmla="*/ 738516 h 1104727"/>
              <a:gd name="connsiteX3516" fmla="*/ 26528 w 1465746"/>
              <a:gd name="connsiteY3516" fmla="*/ 738685 h 1104727"/>
              <a:gd name="connsiteX3517" fmla="*/ 26902 w 1465746"/>
              <a:gd name="connsiteY3517" fmla="*/ 740182 h 1104727"/>
              <a:gd name="connsiteX3518" fmla="*/ 27501 w 1465746"/>
              <a:gd name="connsiteY3518" fmla="*/ 741454 h 1104727"/>
              <a:gd name="connsiteX3519" fmla="*/ 28025 w 1465746"/>
              <a:gd name="connsiteY3519" fmla="*/ 742802 h 1104727"/>
              <a:gd name="connsiteX3520" fmla="*/ 28399 w 1465746"/>
              <a:gd name="connsiteY3520" fmla="*/ 744224 h 1104727"/>
              <a:gd name="connsiteX3521" fmla="*/ 28399 w 1465746"/>
              <a:gd name="connsiteY3521" fmla="*/ 746095 h 1104727"/>
              <a:gd name="connsiteX3522" fmla="*/ 28399 w 1465746"/>
              <a:gd name="connsiteY3522" fmla="*/ 747967 h 1104727"/>
              <a:gd name="connsiteX3523" fmla="*/ 27127 w 1465746"/>
              <a:gd name="connsiteY3523" fmla="*/ 750363 h 1104727"/>
              <a:gd name="connsiteX3524" fmla="*/ 26902 w 1465746"/>
              <a:gd name="connsiteY3524" fmla="*/ 752083 h 1104727"/>
              <a:gd name="connsiteX3525" fmla="*/ 27127 w 1465746"/>
              <a:gd name="connsiteY3525" fmla="*/ 753729 h 1104727"/>
              <a:gd name="connsiteX3526" fmla="*/ 27651 w 1465746"/>
              <a:gd name="connsiteY3526" fmla="*/ 755003 h 1104727"/>
              <a:gd name="connsiteX3527" fmla="*/ 28250 w 1465746"/>
              <a:gd name="connsiteY3527" fmla="*/ 756350 h 1104727"/>
              <a:gd name="connsiteX3528" fmla="*/ 28399 w 1465746"/>
              <a:gd name="connsiteY3528" fmla="*/ 757997 h 1104727"/>
              <a:gd name="connsiteX3529" fmla="*/ 28624 w 1465746"/>
              <a:gd name="connsiteY3529" fmla="*/ 759644 h 1104727"/>
              <a:gd name="connsiteX3530" fmla="*/ 28773 w 1465746"/>
              <a:gd name="connsiteY3530" fmla="*/ 761365 h 1104727"/>
              <a:gd name="connsiteX3531" fmla="*/ 28774 w 1465746"/>
              <a:gd name="connsiteY3531" fmla="*/ 763162 h 1104727"/>
              <a:gd name="connsiteX3532" fmla="*/ 28773 w 1465746"/>
              <a:gd name="connsiteY3532" fmla="*/ 765033 h 1104727"/>
              <a:gd name="connsiteX3533" fmla="*/ 28998 w 1465746"/>
              <a:gd name="connsiteY3533" fmla="*/ 766680 h 1104727"/>
              <a:gd name="connsiteX3534" fmla="*/ 29373 w 1465746"/>
              <a:gd name="connsiteY3534" fmla="*/ 768177 h 1104727"/>
              <a:gd name="connsiteX3535" fmla="*/ 29896 w 1465746"/>
              <a:gd name="connsiteY3535" fmla="*/ 769525 h 1104727"/>
              <a:gd name="connsiteX3536" fmla="*/ 30271 w 1465746"/>
              <a:gd name="connsiteY3536" fmla="*/ 770946 h 1104727"/>
              <a:gd name="connsiteX3537" fmla="*/ 30495 w 1465746"/>
              <a:gd name="connsiteY3537" fmla="*/ 772667 h 1104727"/>
              <a:gd name="connsiteX3538" fmla="*/ 30645 w 1465746"/>
              <a:gd name="connsiteY3538" fmla="*/ 774314 h 1104727"/>
              <a:gd name="connsiteX3539" fmla="*/ 30496 w 1465746"/>
              <a:gd name="connsiteY3539" fmla="*/ 775962 h 1104727"/>
              <a:gd name="connsiteX3540" fmla="*/ 30271 w 1465746"/>
              <a:gd name="connsiteY3540" fmla="*/ 777684 h 1104727"/>
              <a:gd name="connsiteX3541" fmla="*/ 30495 w 1465746"/>
              <a:gd name="connsiteY3541" fmla="*/ 779330 h 1104727"/>
              <a:gd name="connsiteX3542" fmla="*/ 30870 w 1465746"/>
              <a:gd name="connsiteY3542" fmla="*/ 780827 h 1104727"/>
              <a:gd name="connsiteX3543" fmla="*/ 31019 w 1465746"/>
              <a:gd name="connsiteY3543" fmla="*/ 782473 h 1104727"/>
              <a:gd name="connsiteX3544" fmla="*/ 31244 w 1465746"/>
              <a:gd name="connsiteY3544" fmla="*/ 784195 h 1104727"/>
              <a:gd name="connsiteX3545" fmla="*/ 31618 w 1465746"/>
              <a:gd name="connsiteY3545" fmla="*/ 785618 h 1104727"/>
              <a:gd name="connsiteX3546" fmla="*/ 32217 w 1465746"/>
              <a:gd name="connsiteY3546" fmla="*/ 786965 h 1104727"/>
              <a:gd name="connsiteX3547" fmla="*/ 32591 w 1465746"/>
              <a:gd name="connsiteY3547" fmla="*/ 788387 h 1104727"/>
              <a:gd name="connsiteX3548" fmla="*/ 33340 w 1465746"/>
              <a:gd name="connsiteY3548" fmla="*/ 789509 h 1104727"/>
              <a:gd name="connsiteX3549" fmla="*/ 33864 w 1465746"/>
              <a:gd name="connsiteY3549" fmla="*/ 790857 h 1104727"/>
              <a:gd name="connsiteX3550" fmla="*/ 34462 w 1465746"/>
              <a:gd name="connsiteY3550" fmla="*/ 792130 h 1104727"/>
              <a:gd name="connsiteX3551" fmla="*/ 35211 w 1465746"/>
              <a:gd name="connsiteY3551" fmla="*/ 793252 h 1104727"/>
              <a:gd name="connsiteX3552" fmla="*/ 35735 w 1465746"/>
              <a:gd name="connsiteY3552" fmla="*/ 794524 h 1104727"/>
              <a:gd name="connsiteX3553" fmla="*/ 36483 w 1465746"/>
              <a:gd name="connsiteY3553" fmla="*/ 795647 h 1104727"/>
              <a:gd name="connsiteX3554" fmla="*/ 37082 w 1465746"/>
              <a:gd name="connsiteY3554" fmla="*/ 796920 h 1104727"/>
              <a:gd name="connsiteX3555" fmla="*/ 37456 w 1465746"/>
              <a:gd name="connsiteY3555" fmla="*/ 798417 h 1104727"/>
              <a:gd name="connsiteX3556" fmla="*/ 37981 w 1465746"/>
              <a:gd name="connsiteY3556" fmla="*/ 799914 h 1104727"/>
              <a:gd name="connsiteX3557" fmla="*/ 38355 w 1465746"/>
              <a:gd name="connsiteY3557" fmla="*/ 801411 h 1104727"/>
              <a:gd name="connsiteX3558" fmla="*/ 38355 w 1465746"/>
              <a:gd name="connsiteY3558" fmla="*/ 803284 h 1104727"/>
              <a:gd name="connsiteX3559" fmla="*/ 38355 w 1465746"/>
              <a:gd name="connsiteY3559" fmla="*/ 805079 h 1104727"/>
              <a:gd name="connsiteX3560" fmla="*/ 38355 w 1465746"/>
              <a:gd name="connsiteY3560" fmla="*/ 806951 h 1104727"/>
              <a:gd name="connsiteX3561" fmla="*/ 38355 w 1465746"/>
              <a:gd name="connsiteY3561" fmla="*/ 808822 h 1104727"/>
              <a:gd name="connsiteX3562" fmla="*/ 38355 w 1465746"/>
              <a:gd name="connsiteY3562" fmla="*/ 810694 h 1104727"/>
              <a:gd name="connsiteX3563" fmla="*/ 38579 w 1465746"/>
              <a:gd name="connsiteY3563" fmla="*/ 812339 h 1104727"/>
              <a:gd name="connsiteX3564" fmla="*/ 38729 w 1465746"/>
              <a:gd name="connsiteY3564" fmla="*/ 813987 h 1104727"/>
              <a:gd name="connsiteX3565" fmla="*/ 38579 w 1465746"/>
              <a:gd name="connsiteY3565" fmla="*/ 815709 h 1104727"/>
              <a:gd name="connsiteX3566" fmla="*/ 38579 w 1465746"/>
              <a:gd name="connsiteY3566" fmla="*/ 817579 h 1104727"/>
              <a:gd name="connsiteX3567" fmla="*/ 38729 w 1465746"/>
              <a:gd name="connsiteY3567" fmla="*/ 819226 h 1104727"/>
              <a:gd name="connsiteX3568" fmla="*/ 38954 w 1465746"/>
              <a:gd name="connsiteY3568" fmla="*/ 820873 h 1104727"/>
              <a:gd name="connsiteX3569" fmla="*/ 39477 w 1465746"/>
              <a:gd name="connsiteY3569" fmla="*/ 822220 h 1104727"/>
              <a:gd name="connsiteX3570" fmla="*/ 40077 w 1465746"/>
              <a:gd name="connsiteY3570" fmla="*/ 823492 h 1104727"/>
              <a:gd name="connsiteX3571" fmla="*/ 40825 w 1465746"/>
              <a:gd name="connsiteY3571" fmla="*/ 824615 h 1104727"/>
              <a:gd name="connsiteX3572" fmla="*/ 41573 w 1465746"/>
              <a:gd name="connsiteY3572" fmla="*/ 825739 h 1104727"/>
              <a:gd name="connsiteX3573" fmla="*/ 41948 w 1465746"/>
              <a:gd name="connsiteY3573" fmla="*/ 827161 h 1104727"/>
              <a:gd name="connsiteX3574" fmla="*/ 41948 w 1465746"/>
              <a:gd name="connsiteY3574" fmla="*/ 829032 h 1104727"/>
              <a:gd name="connsiteX3575" fmla="*/ 41948 w 1465746"/>
              <a:gd name="connsiteY3575" fmla="*/ 830904 h 1104727"/>
              <a:gd name="connsiteX3576" fmla="*/ 41948 w 1465746"/>
              <a:gd name="connsiteY3576" fmla="*/ 832775 h 1104727"/>
              <a:gd name="connsiteX3577" fmla="*/ 42172 w 1465746"/>
              <a:gd name="connsiteY3577" fmla="*/ 834421 h 1104727"/>
              <a:gd name="connsiteX3578" fmla="*/ 42546 w 1465746"/>
              <a:gd name="connsiteY3578" fmla="*/ 835919 h 1104727"/>
              <a:gd name="connsiteX3579" fmla="*/ 42696 w 1465746"/>
              <a:gd name="connsiteY3579" fmla="*/ 837565 h 1104727"/>
              <a:gd name="connsiteX3580" fmla="*/ 43071 w 1465746"/>
              <a:gd name="connsiteY3580" fmla="*/ 839062 h 1104727"/>
              <a:gd name="connsiteX3581" fmla="*/ 43669 w 1465746"/>
              <a:gd name="connsiteY3581" fmla="*/ 840409 h 1104727"/>
              <a:gd name="connsiteX3582" fmla="*/ 44418 w 1465746"/>
              <a:gd name="connsiteY3582" fmla="*/ 841457 h 1104727"/>
              <a:gd name="connsiteX3583" fmla="*/ 45166 w 1465746"/>
              <a:gd name="connsiteY3583" fmla="*/ 842580 h 1104727"/>
              <a:gd name="connsiteX3584" fmla="*/ 45915 w 1465746"/>
              <a:gd name="connsiteY3584" fmla="*/ 843702 h 1104727"/>
              <a:gd name="connsiteX3585" fmla="*/ 46813 w 1465746"/>
              <a:gd name="connsiteY3585" fmla="*/ 844677 h 1104727"/>
              <a:gd name="connsiteX3586" fmla="*/ 47786 w 1465746"/>
              <a:gd name="connsiteY3586" fmla="*/ 845574 h 1104727"/>
              <a:gd name="connsiteX3587" fmla="*/ 48685 w 1465746"/>
              <a:gd name="connsiteY3587" fmla="*/ 846472 h 1104727"/>
              <a:gd name="connsiteX3588" fmla="*/ 49433 w 1465746"/>
              <a:gd name="connsiteY3588" fmla="*/ 847595 h 1104727"/>
              <a:gd name="connsiteX3589" fmla="*/ 49658 w 1465746"/>
              <a:gd name="connsiteY3589" fmla="*/ 849317 h 1104727"/>
              <a:gd name="connsiteX3590" fmla="*/ 49059 w 1465746"/>
              <a:gd name="connsiteY3590" fmla="*/ 850215 h 1104727"/>
              <a:gd name="connsiteX3591" fmla="*/ 47931 w 1465746"/>
              <a:gd name="connsiteY3591" fmla="*/ 850498 h 1104727"/>
              <a:gd name="connsiteX3592" fmla="*/ 47562 w 1465746"/>
              <a:gd name="connsiteY3592" fmla="*/ 850589 h 1104727"/>
              <a:gd name="connsiteX3593" fmla="*/ 46439 w 1465746"/>
              <a:gd name="connsiteY3593" fmla="*/ 851338 h 1104727"/>
              <a:gd name="connsiteX3594" fmla="*/ 45690 w 1465746"/>
              <a:gd name="connsiteY3594" fmla="*/ 852462 h 1104727"/>
              <a:gd name="connsiteX3595" fmla="*/ 46064 w 1465746"/>
              <a:gd name="connsiteY3595" fmla="*/ 853882 h 1104727"/>
              <a:gd name="connsiteX3596" fmla="*/ 47038 w 1465746"/>
              <a:gd name="connsiteY3596" fmla="*/ 854857 h 1104727"/>
              <a:gd name="connsiteX3597" fmla="*/ 47562 w 1465746"/>
              <a:gd name="connsiteY3597" fmla="*/ 856129 h 1104727"/>
              <a:gd name="connsiteX3598" fmla="*/ 48161 w 1465746"/>
              <a:gd name="connsiteY3598" fmla="*/ 857476 h 1104727"/>
              <a:gd name="connsiteX3599" fmla="*/ 48909 w 1465746"/>
              <a:gd name="connsiteY3599" fmla="*/ 858525 h 1104727"/>
              <a:gd name="connsiteX3600" fmla="*/ 49658 w 1465746"/>
              <a:gd name="connsiteY3600" fmla="*/ 859646 h 1104727"/>
              <a:gd name="connsiteX3601" fmla="*/ 50406 w 1465746"/>
              <a:gd name="connsiteY3601" fmla="*/ 860770 h 1104727"/>
              <a:gd name="connsiteX3602" fmla="*/ 50406 w 1465746"/>
              <a:gd name="connsiteY3602" fmla="*/ 862267 h 1104727"/>
              <a:gd name="connsiteX3603" fmla="*/ 50032 w 1465746"/>
              <a:gd name="connsiteY3603" fmla="*/ 863764 h 1104727"/>
              <a:gd name="connsiteX3604" fmla="*/ 49882 w 1465746"/>
              <a:gd name="connsiteY3604" fmla="*/ 865410 h 1104727"/>
              <a:gd name="connsiteX3605" fmla="*/ 49658 w 1465746"/>
              <a:gd name="connsiteY3605" fmla="*/ 867057 h 1104727"/>
              <a:gd name="connsiteX3606" fmla="*/ 49882 w 1465746"/>
              <a:gd name="connsiteY3606" fmla="*/ 868778 h 1104727"/>
              <a:gd name="connsiteX3607" fmla="*/ 50256 w 1465746"/>
              <a:gd name="connsiteY3607" fmla="*/ 870276 h 1104727"/>
              <a:gd name="connsiteX3608" fmla="*/ 51005 w 1465746"/>
              <a:gd name="connsiteY3608" fmla="*/ 871324 h 1104727"/>
              <a:gd name="connsiteX3609" fmla="*/ 51379 w 1465746"/>
              <a:gd name="connsiteY3609" fmla="*/ 872821 h 1104727"/>
              <a:gd name="connsiteX3610" fmla="*/ 51491 w 1465746"/>
              <a:gd name="connsiteY3610" fmla="*/ 873270 h 1104727"/>
              <a:gd name="connsiteX3611" fmla="*/ 51754 w 1465746"/>
              <a:gd name="connsiteY3611" fmla="*/ 874318 h 1104727"/>
              <a:gd name="connsiteX3612" fmla="*/ 51754 w 1465746"/>
              <a:gd name="connsiteY3612" fmla="*/ 875816 h 1104727"/>
              <a:gd name="connsiteX3613" fmla="*/ 51529 w 1465746"/>
              <a:gd name="connsiteY3613" fmla="*/ 877463 h 1104727"/>
              <a:gd name="connsiteX3614" fmla="*/ 51155 w 1465746"/>
              <a:gd name="connsiteY3614" fmla="*/ 878959 h 1104727"/>
              <a:gd name="connsiteX3615" fmla="*/ 50780 w 1465746"/>
              <a:gd name="connsiteY3615" fmla="*/ 880456 h 1104727"/>
              <a:gd name="connsiteX3616" fmla="*/ 50256 w 1465746"/>
              <a:gd name="connsiteY3616" fmla="*/ 881729 h 1104727"/>
              <a:gd name="connsiteX3617" fmla="*/ 50256 w 1465746"/>
              <a:gd name="connsiteY3617" fmla="*/ 883599 h 1104727"/>
              <a:gd name="connsiteX3618" fmla="*/ 50406 w 1465746"/>
              <a:gd name="connsiteY3618" fmla="*/ 885471 h 1104727"/>
              <a:gd name="connsiteX3619" fmla="*/ 50631 w 1465746"/>
              <a:gd name="connsiteY3619" fmla="*/ 887118 h 1104727"/>
              <a:gd name="connsiteX3620" fmla="*/ 51005 w 1465746"/>
              <a:gd name="connsiteY3620" fmla="*/ 888616 h 1104727"/>
              <a:gd name="connsiteX3621" fmla="*/ 51155 w 1465746"/>
              <a:gd name="connsiteY3621" fmla="*/ 890261 h 1104727"/>
              <a:gd name="connsiteX3622" fmla="*/ 51155 w 1465746"/>
              <a:gd name="connsiteY3622" fmla="*/ 892133 h 1104727"/>
              <a:gd name="connsiteX3623" fmla="*/ 51005 w 1465746"/>
              <a:gd name="connsiteY3623" fmla="*/ 893855 h 1104727"/>
              <a:gd name="connsiteX3624" fmla="*/ 50631 w 1465746"/>
              <a:gd name="connsiteY3624" fmla="*/ 895277 h 1104727"/>
              <a:gd name="connsiteX3625" fmla="*/ 50032 w 1465746"/>
              <a:gd name="connsiteY3625" fmla="*/ 896625 h 1104727"/>
              <a:gd name="connsiteX3626" fmla="*/ 49283 w 1465746"/>
              <a:gd name="connsiteY3626" fmla="*/ 897746 h 1104727"/>
              <a:gd name="connsiteX3627" fmla="*/ 48535 w 1465746"/>
              <a:gd name="connsiteY3627" fmla="*/ 898795 h 1104727"/>
              <a:gd name="connsiteX3628" fmla="*/ 47562 w 1465746"/>
              <a:gd name="connsiteY3628" fmla="*/ 899767 h 1104727"/>
              <a:gd name="connsiteX3629" fmla="*/ 46813 w 1465746"/>
              <a:gd name="connsiteY3629" fmla="*/ 900891 h 1104727"/>
              <a:gd name="connsiteX3630" fmla="*/ 45690 w 1465746"/>
              <a:gd name="connsiteY3630" fmla="*/ 901640 h 1104727"/>
              <a:gd name="connsiteX3631" fmla="*/ 44568 w 1465746"/>
              <a:gd name="connsiteY3631" fmla="*/ 902313 h 1104727"/>
              <a:gd name="connsiteX3632" fmla="*/ 43819 w 1465746"/>
              <a:gd name="connsiteY3632" fmla="*/ 903437 h 1104727"/>
              <a:gd name="connsiteX3633" fmla="*/ 43295 w 1465746"/>
              <a:gd name="connsiteY3633" fmla="*/ 904782 h 1104727"/>
              <a:gd name="connsiteX3634" fmla="*/ 42921 w 1465746"/>
              <a:gd name="connsiteY3634" fmla="*/ 906430 h 1104727"/>
              <a:gd name="connsiteX3635" fmla="*/ 42696 w 1465746"/>
              <a:gd name="connsiteY3635" fmla="*/ 908077 h 1104727"/>
              <a:gd name="connsiteX3636" fmla="*/ 42547 w 1465746"/>
              <a:gd name="connsiteY3636" fmla="*/ 909799 h 1104727"/>
              <a:gd name="connsiteX3637" fmla="*/ 41948 w 1465746"/>
              <a:gd name="connsiteY3637" fmla="*/ 911071 h 1104727"/>
              <a:gd name="connsiteX3638" fmla="*/ 41573 w 1465746"/>
              <a:gd name="connsiteY3638" fmla="*/ 912567 h 1104727"/>
              <a:gd name="connsiteX3639" fmla="*/ 41573 w 1465746"/>
              <a:gd name="connsiteY3639" fmla="*/ 914439 h 1104727"/>
              <a:gd name="connsiteX3640" fmla="*/ 41948 w 1465746"/>
              <a:gd name="connsiteY3640" fmla="*/ 915862 h 1104727"/>
              <a:gd name="connsiteX3641" fmla="*/ 42322 w 1465746"/>
              <a:gd name="connsiteY3641" fmla="*/ 917358 h 1104727"/>
              <a:gd name="connsiteX3642" fmla="*/ 43295 w 1465746"/>
              <a:gd name="connsiteY3642" fmla="*/ 918331 h 1104727"/>
              <a:gd name="connsiteX3643" fmla="*/ 43445 w 1465746"/>
              <a:gd name="connsiteY3643" fmla="*/ 918481 h 1104727"/>
              <a:gd name="connsiteX3644" fmla="*/ 44194 w 1465746"/>
              <a:gd name="connsiteY3644" fmla="*/ 919230 h 1104727"/>
              <a:gd name="connsiteX3645" fmla="*/ 44942 w 1465746"/>
              <a:gd name="connsiteY3645" fmla="*/ 920352 h 1104727"/>
              <a:gd name="connsiteX3646" fmla="*/ 45541 w 1465746"/>
              <a:gd name="connsiteY3646" fmla="*/ 921624 h 1104727"/>
              <a:gd name="connsiteX3647" fmla="*/ 45690 w 1465746"/>
              <a:gd name="connsiteY3647" fmla="*/ 923347 h 1104727"/>
              <a:gd name="connsiteX3648" fmla="*/ 45316 w 1465746"/>
              <a:gd name="connsiteY3648" fmla="*/ 924844 h 1104727"/>
              <a:gd name="connsiteX3649" fmla="*/ 44568 w 1465746"/>
              <a:gd name="connsiteY3649" fmla="*/ 925892 h 1104727"/>
              <a:gd name="connsiteX3650" fmla="*/ 43445 w 1465746"/>
              <a:gd name="connsiteY3650" fmla="*/ 926641 h 1104727"/>
              <a:gd name="connsiteX3651" fmla="*/ 42322 w 1465746"/>
              <a:gd name="connsiteY3651" fmla="*/ 927388 h 1104727"/>
              <a:gd name="connsiteX3652" fmla="*/ 41050 w 1465746"/>
              <a:gd name="connsiteY3652" fmla="*/ 927988 h 1104727"/>
              <a:gd name="connsiteX3653" fmla="*/ 40103 w 1465746"/>
              <a:gd name="connsiteY3653" fmla="*/ 928356 h 1104727"/>
              <a:gd name="connsiteX3654" fmla="*/ 39702 w 1465746"/>
              <a:gd name="connsiteY3654" fmla="*/ 928511 h 1104727"/>
              <a:gd name="connsiteX3655" fmla="*/ 38429 w 1465746"/>
              <a:gd name="connsiteY3655" fmla="*/ 929110 h 1104727"/>
              <a:gd name="connsiteX3656" fmla="*/ 37082 w 1465746"/>
              <a:gd name="connsiteY3656" fmla="*/ 929635 h 1104727"/>
              <a:gd name="connsiteX3657" fmla="*/ 35960 w 1465746"/>
              <a:gd name="connsiteY3657" fmla="*/ 930384 h 1104727"/>
              <a:gd name="connsiteX3658" fmla="*/ 35211 w 1465746"/>
              <a:gd name="connsiteY3658" fmla="*/ 931505 h 1104727"/>
              <a:gd name="connsiteX3659" fmla="*/ 34687 w 1465746"/>
              <a:gd name="connsiteY3659" fmla="*/ 932777 h 1104727"/>
              <a:gd name="connsiteX3660" fmla="*/ 34462 w 1465746"/>
              <a:gd name="connsiteY3660" fmla="*/ 934426 h 1104727"/>
              <a:gd name="connsiteX3661" fmla="*/ 34088 w 1465746"/>
              <a:gd name="connsiteY3661" fmla="*/ 935922 h 1104727"/>
              <a:gd name="connsiteX3662" fmla="*/ 33939 w 1465746"/>
              <a:gd name="connsiteY3662" fmla="*/ 937643 h 1104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</a:cxnLst>
            <a:rect l="l" t="t" r="r" b="b"/>
            <a:pathLst>
              <a:path w="1465746" h="1104727">
                <a:moveTo>
                  <a:pt x="33939" y="937643"/>
                </a:moveTo>
                <a:lnTo>
                  <a:pt x="33340" y="938916"/>
                </a:lnTo>
                <a:lnTo>
                  <a:pt x="32965" y="940413"/>
                </a:lnTo>
                <a:lnTo>
                  <a:pt x="32591" y="941909"/>
                </a:lnTo>
                <a:lnTo>
                  <a:pt x="32442" y="943556"/>
                </a:lnTo>
                <a:lnTo>
                  <a:pt x="32217" y="945204"/>
                </a:lnTo>
                <a:lnTo>
                  <a:pt x="32067" y="946926"/>
                </a:lnTo>
                <a:lnTo>
                  <a:pt x="31468" y="948198"/>
                </a:lnTo>
                <a:lnTo>
                  <a:pt x="30944" y="949470"/>
                </a:lnTo>
                <a:lnTo>
                  <a:pt x="30346" y="950818"/>
                </a:lnTo>
                <a:lnTo>
                  <a:pt x="29971" y="952314"/>
                </a:lnTo>
                <a:lnTo>
                  <a:pt x="29822" y="953962"/>
                </a:lnTo>
                <a:lnTo>
                  <a:pt x="29822" y="955833"/>
                </a:lnTo>
                <a:lnTo>
                  <a:pt x="30196" y="957330"/>
                </a:lnTo>
                <a:lnTo>
                  <a:pt x="30346" y="958977"/>
                </a:lnTo>
                <a:lnTo>
                  <a:pt x="30570" y="960623"/>
                </a:lnTo>
                <a:lnTo>
                  <a:pt x="30570" y="962494"/>
                </a:lnTo>
                <a:lnTo>
                  <a:pt x="30196" y="963992"/>
                </a:lnTo>
                <a:lnTo>
                  <a:pt x="29822" y="965488"/>
                </a:lnTo>
                <a:lnTo>
                  <a:pt x="29073" y="966611"/>
                </a:lnTo>
                <a:lnTo>
                  <a:pt x="28325" y="967735"/>
                </a:lnTo>
                <a:lnTo>
                  <a:pt x="27352" y="968632"/>
                </a:lnTo>
                <a:lnTo>
                  <a:pt x="26453" y="969532"/>
                </a:lnTo>
                <a:lnTo>
                  <a:pt x="25480" y="970505"/>
                </a:lnTo>
                <a:lnTo>
                  <a:pt x="24582" y="971402"/>
                </a:lnTo>
                <a:lnTo>
                  <a:pt x="23759" y="972526"/>
                </a:lnTo>
                <a:lnTo>
                  <a:pt x="22860" y="973423"/>
                </a:lnTo>
                <a:lnTo>
                  <a:pt x="21887" y="974396"/>
                </a:lnTo>
                <a:lnTo>
                  <a:pt x="20764" y="975145"/>
                </a:lnTo>
                <a:lnTo>
                  <a:pt x="19866" y="976043"/>
                </a:lnTo>
                <a:lnTo>
                  <a:pt x="19118" y="977166"/>
                </a:lnTo>
                <a:lnTo>
                  <a:pt x="18369" y="978289"/>
                </a:lnTo>
                <a:lnTo>
                  <a:pt x="17770" y="979562"/>
                </a:lnTo>
                <a:lnTo>
                  <a:pt x="17396" y="981058"/>
                </a:lnTo>
                <a:lnTo>
                  <a:pt x="17022" y="982555"/>
                </a:lnTo>
                <a:lnTo>
                  <a:pt x="16872" y="984202"/>
                </a:lnTo>
                <a:lnTo>
                  <a:pt x="16872" y="986073"/>
                </a:lnTo>
                <a:lnTo>
                  <a:pt x="16872" y="987945"/>
                </a:lnTo>
                <a:lnTo>
                  <a:pt x="16872" y="989815"/>
                </a:lnTo>
                <a:lnTo>
                  <a:pt x="16498" y="991238"/>
                </a:lnTo>
                <a:lnTo>
                  <a:pt x="15899" y="992585"/>
                </a:lnTo>
                <a:lnTo>
                  <a:pt x="15150" y="993709"/>
                </a:lnTo>
                <a:lnTo>
                  <a:pt x="14252" y="994606"/>
                </a:lnTo>
                <a:lnTo>
                  <a:pt x="13279" y="995504"/>
                </a:lnTo>
                <a:lnTo>
                  <a:pt x="12156" y="996253"/>
                </a:lnTo>
                <a:lnTo>
                  <a:pt x="11258" y="997226"/>
                </a:lnTo>
                <a:lnTo>
                  <a:pt x="10510" y="998349"/>
                </a:lnTo>
                <a:lnTo>
                  <a:pt x="9761" y="999472"/>
                </a:lnTo>
                <a:lnTo>
                  <a:pt x="8788" y="1000370"/>
                </a:lnTo>
                <a:lnTo>
                  <a:pt x="7889" y="1001268"/>
                </a:lnTo>
                <a:lnTo>
                  <a:pt x="6790" y="1001757"/>
                </a:lnTo>
                <a:lnTo>
                  <a:pt x="6542" y="1001866"/>
                </a:lnTo>
                <a:lnTo>
                  <a:pt x="5420" y="1002615"/>
                </a:lnTo>
                <a:lnTo>
                  <a:pt x="4297" y="1003364"/>
                </a:lnTo>
                <a:lnTo>
                  <a:pt x="3174" y="1004113"/>
                </a:lnTo>
                <a:lnTo>
                  <a:pt x="2426" y="1005161"/>
                </a:lnTo>
                <a:lnTo>
                  <a:pt x="1901" y="1006508"/>
                </a:lnTo>
                <a:lnTo>
                  <a:pt x="1700" y="1007982"/>
                </a:lnTo>
                <a:lnTo>
                  <a:pt x="1677" y="1008155"/>
                </a:lnTo>
                <a:lnTo>
                  <a:pt x="1677" y="1010026"/>
                </a:lnTo>
                <a:lnTo>
                  <a:pt x="1677" y="1011898"/>
                </a:lnTo>
                <a:lnTo>
                  <a:pt x="1901" y="1013544"/>
                </a:lnTo>
                <a:lnTo>
                  <a:pt x="2051" y="1015191"/>
                </a:lnTo>
                <a:lnTo>
                  <a:pt x="2051" y="1017063"/>
                </a:lnTo>
                <a:lnTo>
                  <a:pt x="1901" y="1018710"/>
                </a:lnTo>
                <a:lnTo>
                  <a:pt x="1527" y="1020206"/>
                </a:lnTo>
                <a:lnTo>
                  <a:pt x="928" y="1021553"/>
                </a:lnTo>
                <a:lnTo>
                  <a:pt x="405" y="1022827"/>
                </a:lnTo>
                <a:lnTo>
                  <a:pt x="180" y="1024472"/>
                </a:lnTo>
                <a:lnTo>
                  <a:pt x="405" y="1026194"/>
                </a:lnTo>
                <a:lnTo>
                  <a:pt x="928" y="1027467"/>
                </a:lnTo>
                <a:lnTo>
                  <a:pt x="1677" y="1028589"/>
                </a:lnTo>
                <a:lnTo>
                  <a:pt x="2800" y="1029488"/>
                </a:lnTo>
                <a:lnTo>
                  <a:pt x="3773" y="1030461"/>
                </a:lnTo>
                <a:lnTo>
                  <a:pt x="4521" y="1031583"/>
                </a:lnTo>
                <a:lnTo>
                  <a:pt x="5045" y="1032857"/>
                </a:lnTo>
                <a:lnTo>
                  <a:pt x="5644" y="1034129"/>
                </a:lnTo>
                <a:lnTo>
                  <a:pt x="6018" y="1035627"/>
                </a:lnTo>
                <a:lnTo>
                  <a:pt x="6168" y="1037347"/>
                </a:lnTo>
                <a:lnTo>
                  <a:pt x="6542" y="1038769"/>
                </a:lnTo>
                <a:lnTo>
                  <a:pt x="6392" y="1040117"/>
                </a:lnTo>
                <a:lnTo>
                  <a:pt x="6168" y="1041763"/>
                </a:lnTo>
                <a:lnTo>
                  <a:pt x="6018" y="1043410"/>
                </a:lnTo>
                <a:lnTo>
                  <a:pt x="5644" y="1044908"/>
                </a:lnTo>
                <a:lnTo>
                  <a:pt x="5045" y="1046255"/>
                </a:lnTo>
                <a:lnTo>
                  <a:pt x="4521" y="1047527"/>
                </a:lnTo>
                <a:lnTo>
                  <a:pt x="3923" y="1048799"/>
                </a:lnTo>
                <a:lnTo>
                  <a:pt x="3923" y="1050672"/>
                </a:lnTo>
                <a:lnTo>
                  <a:pt x="4147" y="1052318"/>
                </a:lnTo>
                <a:lnTo>
                  <a:pt x="4671" y="1053665"/>
                </a:lnTo>
                <a:lnTo>
                  <a:pt x="5494" y="1054789"/>
                </a:lnTo>
                <a:lnTo>
                  <a:pt x="6243" y="1055837"/>
                </a:lnTo>
                <a:lnTo>
                  <a:pt x="6767" y="1057184"/>
                </a:lnTo>
                <a:lnTo>
                  <a:pt x="7366" y="1058456"/>
                </a:lnTo>
                <a:lnTo>
                  <a:pt x="7515" y="1060103"/>
                </a:lnTo>
                <a:lnTo>
                  <a:pt x="7141" y="1061599"/>
                </a:lnTo>
                <a:lnTo>
                  <a:pt x="6992" y="1063321"/>
                </a:lnTo>
                <a:lnTo>
                  <a:pt x="6767" y="1064967"/>
                </a:lnTo>
                <a:lnTo>
                  <a:pt x="6617" y="1066616"/>
                </a:lnTo>
                <a:lnTo>
                  <a:pt x="6767" y="1068336"/>
                </a:lnTo>
                <a:lnTo>
                  <a:pt x="7141" y="1069758"/>
                </a:lnTo>
                <a:lnTo>
                  <a:pt x="7740" y="1071106"/>
                </a:lnTo>
                <a:lnTo>
                  <a:pt x="8264" y="1072378"/>
                </a:lnTo>
                <a:lnTo>
                  <a:pt x="9013" y="1073501"/>
                </a:lnTo>
                <a:lnTo>
                  <a:pt x="9387" y="1074999"/>
                </a:lnTo>
                <a:lnTo>
                  <a:pt x="9986" y="1076271"/>
                </a:lnTo>
                <a:lnTo>
                  <a:pt x="10510" y="1077618"/>
                </a:lnTo>
                <a:lnTo>
                  <a:pt x="11108" y="1078891"/>
                </a:lnTo>
                <a:lnTo>
                  <a:pt x="12007" y="1079788"/>
                </a:lnTo>
                <a:lnTo>
                  <a:pt x="12755" y="1080912"/>
                </a:lnTo>
                <a:lnTo>
                  <a:pt x="13504" y="1082035"/>
                </a:lnTo>
                <a:lnTo>
                  <a:pt x="14102" y="1083307"/>
                </a:lnTo>
                <a:lnTo>
                  <a:pt x="14253" y="1085029"/>
                </a:lnTo>
                <a:lnTo>
                  <a:pt x="14627" y="1086525"/>
                </a:lnTo>
                <a:lnTo>
                  <a:pt x="15001" y="1087947"/>
                </a:lnTo>
                <a:lnTo>
                  <a:pt x="15600" y="1089295"/>
                </a:lnTo>
                <a:lnTo>
                  <a:pt x="16348" y="1090418"/>
                </a:lnTo>
                <a:lnTo>
                  <a:pt x="17246" y="1091316"/>
                </a:lnTo>
                <a:lnTo>
                  <a:pt x="17845" y="1092663"/>
                </a:lnTo>
                <a:lnTo>
                  <a:pt x="18219" y="1094086"/>
                </a:lnTo>
                <a:lnTo>
                  <a:pt x="18219" y="1095956"/>
                </a:lnTo>
                <a:lnTo>
                  <a:pt x="18219" y="1097829"/>
                </a:lnTo>
                <a:lnTo>
                  <a:pt x="18219" y="1099699"/>
                </a:lnTo>
                <a:lnTo>
                  <a:pt x="18594" y="1101122"/>
                </a:lnTo>
                <a:lnTo>
                  <a:pt x="19567" y="1102095"/>
                </a:lnTo>
                <a:lnTo>
                  <a:pt x="20465" y="1102994"/>
                </a:lnTo>
                <a:lnTo>
                  <a:pt x="21064" y="1103517"/>
                </a:lnTo>
                <a:lnTo>
                  <a:pt x="21438" y="1103967"/>
                </a:lnTo>
                <a:lnTo>
                  <a:pt x="22186" y="1105089"/>
                </a:lnTo>
                <a:lnTo>
                  <a:pt x="23498" y="1099881"/>
                </a:lnTo>
                <a:lnTo>
                  <a:pt x="24639" y="1098597"/>
                </a:lnTo>
                <a:lnTo>
                  <a:pt x="28408" y="1097389"/>
                </a:lnTo>
                <a:lnTo>
                  <a:pt x="32672" y="1095615"/>
                </a:lnTo>
                <a:lnTo>
                  <a:pt x="33812" y="1095211"/>
                </a:lnTo>
                <a:lnTo>
                  <a:pt x="41744" y="1094457"/>
                </a:lnTo>
                <a:lnTo>
                  <a:pt x="48684" y="1093952"/>
                </a:lnTo>
                <a:lnTo>
                  <a:pt x="52005" y="1093154"/>
                </a:lnTo>
                <a:lnTo>
                  <a:pt x="54088" y="1091774"/>
                </a:lnTo>
                <a:lnTo>
                  <a:pt x="57907" y="1088909"/>
                </a:lnTo>
                <a:lnTo>
                  <a:pt x="59842" y="1087944"/>
                </a:lnTo>
                <a:lnTo>
                  <a:pt x="62517" y="1089211"/>
                </a:lnTo>
                <a:lnTo>
                  <a:pt x="66503" y="1091100"/>
                </a:lnTo>
                <a:lnTo>
                  <a:pt x="66511" y="1092052"/>
                </a:lnTo>
                <a:lnTo>
                  <a:pt x="67494" y="1093556"/>
                </a:lnTo>
                <a:lnTo>
                  <a:pt x="68568" y="1095199"/>
                </a:lnTo>
                <a:lnTo>
                  <a:pt x="68569" y="1095788"/>
                </a:lnTo>
                <a:lnTo>
                  <a:pt x="68571" y="1096375"/>
                </a:lnTo>
                <a:lnTo>
                  <a:pt x="70195" y="1096015"/>
                </a:lnTo>
                <a:lnTo>
                  <a:pt x="74309" y="1095588"/>
                </a:lnTo>
                <a:lnTo>
                  <a:pt x="76938" y="1093541"/>
                </a:lnTo>
                <a:lnTo>
                  <a:pt x="78379" y="1089722"/>
                </a:lnTo>
                <a:lnTo>
                  <a:pt x="79375" y="1082998"/>
                </a:lnTo>
                <a:lnTo>
                  <a:pt x="82104" y="1079554"/>
                </a:lnTo>
                <a:lnTo>
                  <a:pt x="83841" y="1077860"/>
                </a:lnTo>
                <a:lnTo>
                  <a:pt x="84304" y="1077452"/>
                </a:lnTo>
                <a:lnTo>
                  <a:pt x="85874" y="1076067"/>
                </a:lnTo>
                <a:lnTo>
                  <a:pt x="87462" y="1074062"/>
                </a:lnTo>
                <a:lnTo>
                  <a:pt x="89397" y="1071699"/>
                </a:lnTo>
                <a:lnTo>
                  <a:pt x="91282" y="1069593"/>
                </a:lnTo>
                <a:lnTo>
                  <a:pt x="93317" y="1067178"/>
                </a:lnTo>
                <a:lnTo>
                  <a:pt x="103538" y="1054226"/>
                </a:lnTo>
                <a:lnTo>
                  <a:pt x="105176" y="1051082"/>
                </a:lnTo>
                <a:lnTo>
                  <a:pt x="106652" y="1047687"/>
                </a:lnTo>
                <a:lnTo>
                  <a:pt x="107641" y="1046585"/>
                </a:lnTo>
                <a:lnTo>
                  <a:pt x="108879" y="1045207"/>
                </a:lnTo>
                <a:lnTo>
                  <a:pt x="111171" y="1044087"/>
                </a:lnTo>
                <a:lnTo>
                  <a:pt x="111913" y="1042970"/>
                </a:lnTo>
                <a:lnTo>
                  <a:pt x="112410" y="1039973"/>
                </a:lnTo>
                <a:lnTo>
                  <a:pt x="116933" y="1039854"/>
                </a:lnTo>
                <a:lnTo>
                  <a:pt x="118866" y="1039768"/>
                </a:lnTo>
                <a:lnTo>
                  <a:pt x="123079" y="1040171"/>
                </a:lnTo>
                <a:lnTo>
                  <a:pt x="134292" y="1041683"/>
                </a:lnTo>
                <a:lnTo>
                  <a:pt x="136263" y="1041950"/>
                </a:lnTo>
                <a:lnTo>
                  <a:pt x="139683" y="1042188"/>
                </a:lnTo>
                <a:lnTo>
                  <a:pt x="146375" y="1042717"/>
                </a:lnTo>
                <a:lnTo>
                  <a:pt x="153291" y="1044880"/>
                </a:lnTo>
                <a:lnTo>
                  <a:pt x="156781" y="1045971"/>
                </a:lnTo>
                <a:lnTo>
                  <a:pt x="161836" y="1048088"/>
                </a:lnTo>
                <a:lnTo>
                  <a:pt x="174966" y="1055355"/>
                </a:lnTo>
                <a:lnTo>
                  <a:pt x="178434" y="1057457"/>
                </a:lnTo>
                <a:lnTo>
                  <a:pt x="181455" y="1060696"/>
                </a:lnTo>
                <a:lnTo>
                  <a:pt x="182992" y="1060193"/>
                </a:lnTo>
                <a:lnTo>
                  <a:pt x="183999" y="1058219"/>
                </a:lnTo>
                <a:lnTo>
                  <a:pt x="184494" y="1057338"/>
                </a:lnTo>
                <a:lnTo>
                  <a:pt x="184552" y="1056115"/>
                </a:lnTo>
                <a:lnTo>
                  <a:pt x="188350" y="1053719"/>
                </a:lnTo>
                <a:lnTo>
                  <a:pt x="195442" y="1050109"/>
                </a:lnTo>
                <a:lnTo>
                  <a:pt x="198714" y="1049103"/>
                </a:lnTo>
                <a:lnTo>
                  <a:pt x="201737" y="1049805"/>
                </a:lnTo>
                <a:lnTo>
                  <a:pt x="206046" y="1054038"/>
                </a:lnTo>
                <a:lnTo>
                  <a:pt x="208567" y="1056483"/>
                </a:lnTo>
                <a:lnTo>
                  <a:pt x="209261" y="1061243"/>
                </a:lnTo>
                <a:lnTo>
                  <a:pt x="214176" y="1066859"/>
                </a:lnTo>
                <a:lnTo>
                  <a:pt x="214863" y="1068714"/>
                </a:lnTo>
                <a:lnTo>
                  <a:pt x="215733" y="1069330"/>
                </a:lnTo>
                <a:lnTo>
                  <a:pt x="217165" y="1071243"/>
                </a:lnTo>
                <a:lnTo>
                  <a:pt x="218781" y="1072415"/>
                </a:lnTo>
                <a:lnTo>
                  <a:pt x="220131" y="1072944"/>
                </a:lnTo>
                <a:lnTo>
                  <a:pt x="221762" y="1073583"/>
                </a:lnTo>
                <a:lnTo>
                  <a:pt x="223156" y="1073697"/>
                </a:lnTo>
                <a:lnTo>
                  <a:pt x="224679" y="1073822"/>
                </a:lnTo>
                <a:lnTo>
                  <a:pt x="227046" y="1074693"/>
                </a:lnTo>
                <a:lnTo>
                  <a:pt x="227349" y="1074804"/>
                </a:lnTo>
                <a:lnTo>
                  <a:pt x="229650" y="1076840"/>
                </a:lnTo>
                <a:lnTo>
                  <a:pt x="231759" y="1077267"/>
                </a:lnTo>
                <a:lnTo>
                  <a:pt x="231080" y="1078755"/>
                </a:lnTo>
                <a:lnTo>
                  <a:pt x="229531" y="1079067"/>
                </a:lnTo>
                <a:lnTo>
                  <a:pt x="230773" y="1079929"/>
                </a:lnTo>
                <a:lnTo>
                  <a:pt x="232139" y="1080050"/>
                </a:lnTo>
                <a:lnTo>
                  <a:pt x="232246" y="1079908"/>
                </a:lnTo>
                <a:lnTo>
                  <a:pt x="232509" y="1079554"/>
                </a:lnTo>
                <a:lnTo>
                  <a:pt x="232552" y="1078148"/>
                </a:lnTo>
                <a:lnTo>
                  <a:pt x="232568" y="1077636"/>
                </a:lnTo>
                <a:lnTo>
                  <a:pt x="232832" y="1077404"/>
                </a:lnTo>
                <a:lnTo>
                  <a:pt x="233063" y="1077203"/>
                </a:lnTo>
                <a:lnTo>
                  <a:pt x="234117" y="1077138"/>
                </a:lnTo>
                <a:lnTo>
                  <a:pt x="234948" y="1076305"/>
                </a:lnTo>
                <a:lnTo>
                  <a:pt x="236222" y="1075030"/>
                </a:lnTo>
                <a:lnTo>
                  <a:pt x="237267" y="1074750"/>
                </a:lnTo>
                <a:lnTo>
                  <a:pt x="238084" y="1074530"/>
                </a:lnTo>
                <a:lnTo>
                  <a:pt x="239569" y="1072546"/>
                </a:lnTo>
                <a:lnTo>
                  <a:pt x="241865" y="1071428"/>
                </a:lnTo>
                <a:lnTo>
                  <a:pt x="243524" y="1068524"/>
                </a:lnTo>
                <a:lnTo>
                  <a:pt x="243498" y="1068349"/>
                </a:lnTo>
                <a:lnTo>
                  <a:pt x="243341" y="1067526"/>
                </a:lnTo>
                <a:lnTo>
                  <a:pt x="241842" y="1066776"/>
                </a:lnTo>
                <a:lnTo>
                  <a:pt x="241105" y="1065922"/>
                </a:lnTo>
                <a:lnTo>
                  <a:pt x="241484" y="1065288"/>
                </a:lnTo>
                <a:lnTo>
                  <a:pt x="242032" y="1064372"/>
                </a:lnTo>
                <a:lnTo>
                  <a:pt x="242192" y="1063565"/>
                </a:lnTo>
                <a:lnTo>
                  <a:pt x="242277" y="1063136"/>
                </a:lnTo>
                <a:lnTo>
                  <a:pt x="242182" y="1062794"/>
                </a:lnTo>
                <a:lnTo>
                  <a:pt x="241714" y="1061095"/>
                </a:lnTo>
                <a:lnTo>
                  <a:pt x="242328" y="1058744"/>
                </a:lnTo>
                <a:lnTo>
                  <a:pt x="242130" y="1058388"/>
                </a:lnTo>
                <a:lnTo>
                  <a:pt x="241708" y="1057631"/>
                </a:lnTo>
                <a:lnTo>
                  <a:pt x="242139" y="1055588"/>
                </a:lnTo>
                <a:lnTo>
                  <a:pt x="242575" y="1055049"/>
                </a:lnTo>
                <a:lnTo>
                  <a:pt x="242940" y="1054596"/>
                </a:lnTo>
                <a:lnTo>
                  <a:pt x="244536" y="1054146"/>
                </a:lnTo>
                <a:lnTo>
                  <a:pt x="244926" y="1054037"/>
                </a:lnTo>
                <a:lnTo>
                  <a:pt x="246782" y="1051991"/>
                </a:lnTo>
                <a:lnTo>
                  <a:pt x="248618" y="1048484"/>
                </a:lnTo>
                <a:lnTo>
                  <a:pt x="248760" y="1048211"/>
                </a:lnTo>
                <a:lnTo>
                  <a:pt x="249047" y="1048150"/>
                </a:lnTo>
                <a:lnTo>
                  <a:pt x="249939" y="1047964"/>
                </a:lnTo>
                <a:lnTo>
                  <a:pt x="250172" y="1047424"/>
                </a:lnTo>
                <a:lnTo>
                  <a:pt x="250369" y="1046971"/>
                </a:lnTo>
                <a:lnTo>
                  <a:pt x="249809" y="1045920"/>
                </a:lnTo>
                <a:lnTo>
                  <a:pt x="247510" y="1043946"/>
                </a:lnTo>
                <a:lnTo>
                  <a:pt x="247440" y="1040298"/>
                </a:lnTo>
                <a:lnTo>
                  <a:pt x="246066" y="1036032"/>
                </a:lnTo>
                <a:lnTo>
                  <a:pt x="253247" y="1039749"/>
                </a:lnTo>
                <a:lnTo>
                  <a:pt x="261768" y="1045833"/>
                </a:lnTo>
                <a:lnTo>
                  <a:pt x="268306" y="1051899"/>
                </a:lnTo>
                <a:lnTo>
                  <a:pt x="271883" y="1054946"/>
                </a:lnTo>
                <a:lnTo>
                  <a:pt x="274449" y="1057134"/>
                </a:lnTo>
                <a:lnTo>
                  <a:pt x="276431" y="1057152"/>
                </a:lnTo>
                <a:lnTo>
                  <a:pt x="277424" y="1056125"/>
                </a:lnTo>
                <a:lnTo>
                  <a:pt x="279208" y="1056143"/>
                </a:lnTo>
                <a:lnTo>
                  <a:pt x="283173" y="1056592"/>
                </a:lnTo>
                <a:lnTo>
                  <a:pt x="288131" y="1055811"/>
                </a:lnTo>
                <a:lnTo>
                  <a:pt x="292890" y="1053783"/>
                </a:lnTo>
                <a:lnTo>
                  <a:pt x="308364" y="1044816"/>
                </a:lnTo>
                <a:lnTo>
                  <a:pt x="315109" y="1039909"/>
                </a:lnTo>
                <a:lnTo>
                  <a:pt x="321454" y="1038104"/>
                </a:lnTo>
                <a:lnTo>
                  <a:pt x="327598" y="1042509"/>
                </a:lnTo>
                <a:lnTo>
                  <a:pt x="333149" y="1044425"/>
                </a:lnTo>
                <a:lnTo>
                  <a:pt x="337511" y="1042808"/>
                </a:lnTo>
                <a:lnTo>
                  <a:pt x="343063" y="1043274"/>
                </a:lnTo>
                <a:lnTo>
                  <a:pt x="349605" y="1044370"/>
                </a:lnTo>
                <a:lnTo>
                  <a:pt x="351639" y="1043703"/>
                </a:lnTo>
                <a:lnTo>
                  <a:pt x="356348" y="1042156"/>
                </a:lnTo>
                <a:lnTo>
                  <a:pt x="360017" y="1041713"/>
                </a:lnTo>
                <a:lnTo>
                  <a:pt x="361072" y="1044381"/>
                </a:lnTo>
                <a:lnTo>
                  <a:pt x="361386" y="1045173"/>
                </a:lnTo>
                <a:lnTo>
                  <a:pt x="362073" y="1048201"/>
                </a:lnTo>
                <a:lnTo>
                  <a:pt x="363778" y="1051720"/>
                </a:lnTo>
                <a:lnTo>
                  <a:pt x="365248" y="1054751"/>
                </a:lnTo>
                <a:lnTo>
                  <a:pt x="367979" y="1057035"/>
                </a:lnTo>
                <a:lnTo>
                  <a:pt x="369970" y="1058702"/>
                </a:lnTo>
                <a:lnTo>
                  <a:pt x="377991" y="1068212"/>
                </a:lnTo>
                <a:lnTo>
                  <a:pt x="379209" y="1068787"/>
                </a:lnTo>
                <a:lnTo>
                  <a:pt x="382335" y="1069317"/>
                </a:lnTo>
                <a:lnTo>
                  <a:pt x="383329" y="1070120"/>
                </a:lnTo>
                <a:lnTo>
                  <a:pt x="387239" y="1070298"/>
                </a:lnTo>
                <a:lnTo>
                  <a:pt x="387262" y="1070105"/>
                </a:lnTo>
                <a:lnTo>
                  <a:pt x="387607" y="1067080"/>
                </a:lnTo>
                <a:lnTo>
                  <a:pt x="386366" y="1066835"/>
                </a:lnTo>
                <a:lnTo>
                  <a:pt x="386452" y="1066398"/>
                </a:lnTo>
                <a:lnTo>
                  <a:pt x="386549" y="1065908"/>
                </a:lnTo>
                <a:lnTo>
                  <a:pt x="385569" y="1064516"/>
                </a:lnTo>
                <a:lnTo>
                  <a:pt x="384809" y="1063435"/>
                </a:lnTo>
                <a:lnTo>
                  <a:pt x="384868" y="1061951"/>
                </a:lnTo>
                <a:lnTo>
                  <a:pt x="385103" y="1061094"/>
                </a:lnTo>
                <a:lnTo>
                  <a:pt x="385731" y="1058795"/>
                </a:lnTo>
                <a:lnTo>
                  <a:pt x="387134" y="1058679"/>
                </a:lnTo>
                <a:lnTo>
                  <a:pt x="388029" y="1058605"/>
                </a:lnTo>
                <a:lnTo>
                  <a:pt x="387092" y="1055389"/>
                </a:lnTo>
                <a:lnTo>
                  <a:pt x="387399" y="1053286"/>
                </a:lnTo>
                <a:lnTo>
                  <a:pt x="386281" y="1051865"/>
                </a:lnTo>
                <a:lnTo>
                  <a:pt x="386341" y="1051247"/>
                </a:lnTo>
                <a:lnTo>
                  <a:pt x="387785" y="1050779"/>
                </a:lnTo>
                <a:lnTo>
                  <a:pt x="388264" y="1050624"/>
                </a:lnTo>
                <a:lnTo>
                  <a:pt x="387329" y="1047843"/>
                </a:lnTo>
                <a:lnTo>
                  <a:pt x="384472" y="1046240"/>
                </a:lnTo>
                <a:lnTo>
                  <a:pt x="383974" y="1045189"/>
                </a:lnTo>
                <a:lnTo>
                  <a:pt x="384034" y="1044322"/>
                </a:lnTo>
                <a:lnTo>
                  <a:pt x="385087" y="1042898"/>
                </a:lnTo>
                <a:lnTo>
                  <a:pt x="383347" y="1041726"/>
                </a:lnTo>
                <a:lnTo>
                  <a:pt x="383978" y="1037914"/>
                </a:lnTo>
                <a:lnTo>
                  <a:pt x="384515" y="1034673"/>
                </a:lnTo>
                <a:lnTo>
                  <a:pt x="385444" y="1032754"/>
                </a:lnTo>
                <a:lnTo>
                  <a:pt x="385007" y="1031951"/>
                </a:lnTo>
                <a:lnTo>
                  <a:pt x="386101" y="1028558"/>
                </a:lnTo>
                <a:lnTo>
                  <a:pt x="391389" y="1024887"/>
                </a:lnTo>
                <a:lnTo>
                  <a:pt x="390705" y="1023589"/>
                </a:lnTo>
                <a:lnTo>
                  <a:pt x="390790" y="1023331"/>
                </a:lnTo>
                <a:lnTo>
                  <a:pt x="391137" y="1022289"/>
                </a:lnTo>
                <a:lnTo>
                  <a:pt x="392239" y="1021830"/>
                </a:lnTo>
                <a:lnTo>
                  <a:pt x="392625" y="1021669"/>
                </a:lnTo>
                <a:lnTo>
                  <a:pt x="392810" y="1020494"/>
                </a:lnTo>
                <a:lnTo>
                  <a:pt x="393927" y="1019501"/>
                </a:lnTo>
                <a:lnTo>
                  <a:pt x="395168" y="1019676"/>
                </a:lnTo>
                <a:lnTo>
                  <a:pt x="397776" y="1021349"/>
                </a:lnTo>
                <a:lnTo>
                  <a:pt x="398894" y="1021285"/>
                </a:lnTo>
                <a:lnTo>
                  <a:pt x="400866" y="1018950"/>
                </a:lnTo>
                <a:lnTo>
                  <a:pt x="401247" y="1018499"/>
                </a:lnTo>
                <a:lnTo>
                  <a:pt x="402596" y="1017568"/>
                </a:lnTo>
                <a:lnTo>
                  <a:pt x="404038" y="1016576"/>
                </a:lnTo>
                <a:lnTo>
                  <a:pt x="406210" y="1016386"/>
                </a:lnTo>
                <a:lnTo>
                  <a:pt x="408412" y="1015202"/>
                </a:lnTo>
                <a:lnTo>
                  <a:pt x="409558" y="1014586"/>
                </a:lnTo>
                <a:lnTo>
                  <a:pt x="412778" y="1015971"/>
                </a:lnTo>
                <a:lnTo>
                  <a:pt x="415749" y="1019414"/>
                </a:lnTo>
                <a:lnTo>
                  <a:pt x="420803" y="1023084"/>
                </a:lnTo>
                <a:lnTo>
                  <a:pt x="424173" y="1022909"/>
                </a:lnTo>
                <a:lnTo>
                  <a:pt x="429170" y="1022158"/>
                </a:lnTo>
                <a:lnTo>
                  <a:pt x="438737" y="1020721"/>
                </a:lnTo>
                <a:lnTo>
                  <a:pt x="439854" y="1020842"/>
                </a:lnTo>
                <a:lnTo>
                  <a:pt x="440928" y="1020535"/>
                </a:lnTo>
                <a:lnTo>
                  <a:pt x="442460" y="1020096"/>
                </a:lnTo>
                <a:lnTo>
                  <a:pt x="445005" y="1020154"/>
                </a:lnTo>
                <a:lnTo>
                  <a:pt x="445377" y="1020525"/>
                </a:lnTo>
                <a:lnTo>
                  <a:pt x="455151" y="1022775"/>
                </a:lnTo>
                <a:lnTo>
                  <a:pt x="456591" y="1023105"/>
                </a:lnTo>
                <a:lnTo>
                  <a:pt x="458575" y="1021571"/>
                </a:lnTo>
                <a:lnTo>
                  <a:pt x="461353" y="1019112"/>
                </a:lnTo>
                <a:lnTo>
                  <a:pt x="466538" y="1018263"/>
                </a:lnTo>
                <a:lnTo>
                  <a:pt x="467219" y="1016716"/>
                </a:lnTo>
                <a:lnTo>
                  <a:pt x="467958" y="1016385"/>
                </a:lnTo>
                <a:lnTo>
                  <a:pt x="469018" y="1015910"/>
                </a:lnTo>
                <a:lnTo>
                  <a:pt x="470194" y="1013682"/>
                </a:lnTo>
                <a:lnTo>
                  <a:pt x="471435" y="1013494"/>
                </a:lnTo>
                <a:lnTo>
                  <a:pt x="474417" y="1014973"/>
                </a:lnTo>
                <a:lnTo>
                  <a:pt x="475086" y="1015067"/>
                </a:lnTo>
                <a:lnTo>
                  <a:pt x="477086" y="1015341"/>
                </a:lnTo>
                <a:lnTo>
                  <a:pt x="479135" y="1016823"/>
                </a:lnTo>
                <a:lnTo>
                  <a:pt x="480881" y="1019007"/>
                </a:lnTo>
                <a:lnTo>
                  <a:pt x="483296" y="1022008"/>
                </a:lnTo>
                <a:lnTo>
                  <a:pt x="488141" y="1022747"/>
                </a:lnTo>
                <a:lnTo>
                  <a:pt x="488280" y="1022851"/>
                </a:lnTo>
                <a:lnTo>
                  <a:pt x="490253" y="1024351"/>
                </a:lnTo>
                <a:lnTo>
                  <a:pt x="491928" y="1024225"/>
                </a:lnTo>
                <a:lnTo>
                  <a:pt x="492301" y="1024658"/>
                </a:lnTo>
                <a:lnTo>
                  <a:pt x="494658" y="1025114"/>
                </a:lnTo>
                <a:lnTo>
                  <a:pt x="496146" y="1023370"/>
                </a:lnTo>
                <a:lnTo>
                  <a:pt x="496941" y="1022238"/>
                </a:lnTo>
                <a:lnTo>
                  <a:pt x="505967" y="1016939"/>
                </a:lnTo>
                <a:lnTo>
                  <a:pt x="507355" y="1016641"/>
                </a:lnTo>
                <a:lnTo>
                  <a:pt x="511916" y="1016373"/>
                </a:lnTo>
                <a:lnTo>
                  <a:pt x="522891" y="1016762"/>
                </a:lnTo>
                <a:lnTo>
                  <a:pt x="521870" y="1014328"/>
                </a:lnTo>
                <a:lnTo>
                  <a:pt x="521336" y="1013052"/>
                </a:lnTo>
                <a:lnTo>
                  <a:pt x="522016" y="1011258"/>
                </a:lnTo>
                <a:lnTo>
                  <a:pt x="521581" y="1010084"/>
                </a:lnTo>
                <a:lnTo>
                  <a:pt x="523617" y="1008005"/>
                </a:lnTo>
                <a:lnTo>
                  <a:pt x="523304" y="1007102"/>
                </a:lnTo>
                <a:lnTo>
                  <a:pt x="519050" y="1000097"/>
                </a:lnTo>
                <a:lnTo>
                  <a:pt x="518464" y="998282"/>
                </a:lnTo>
                <a:lnTo>
                  <a:pt x="517331" y="994773"/>
                </a:lnTo>
                <a:lnTo>
                  <a:pt x="517460" y="993784"/>
                </a:lnTo>
                <a:lnTo>
                  <a:pt x="518942" y="992082"/>
                </a:lnTo>
                <a:lnTo>
                  <a:pt x="519391" y="991565"/>
                </a:lnTo>
                <a:lnTo>
                  <a:pt x="519862" y="990414"/>
                </a:lnTo>
                <a:lnTo>
                  <a:pt x="519982" y="990121"/>
                </a:lnTo>
                <a:lnTo>
                  <a:pt x="520958" y="987736"/>
                </a:lnTo>
                <a:lnTo>
                  <a:pt x="523075" y="985948"/>
                </a:lnTo>
                <a:lnTo>
                  <a:pt x="524078" y="983788"/>
                </a:lnTo>
                <a:lnTo>
                  <a:pt x="523850" y="981879"/>
                </a:lnTo>
                <a:lnTo>
                  <a:pt x="523777" y="981251"/>
                </a:lnTo>
                <a:lnTo>
                  <a:pt x="523810" y="980997"/>
                </a:lnTo>
                <a:lnTo>
                  <a:pt x="524352" y="976800"/>
                </a:lnTo>
                <a:lnTo>
                  <a:pt x="525561" y="973314"/>
                </a:lnTo>
                <a:lnTo>
                  <a:pt x="526236" y="971363"/>
                </a:lnTo>
                <a:lnTo>
                  <a:pt x="524222" y="962573"/>
                </a:lnTo>
                <a:lnTo>
                  <a:pt x="522645" y="958377"/>
                </a:lnTo>
                <a:lnTo>
                  <a:pt x="521824" y="956191"/>
                </a:lnTo>
                <a:lnTo>
                  <a:pt x="521895" y="953903"/>
                </a:lnTo>
                <a:lnTo>
                  <a:pt x="522842" y="950553"/>
                </a:lnTo>
                <a:lnTo>
                  <a:pt x="523973" y="946550"/>
                </a:lnTo>
                <a:lnTo>
                  <a:pt x="526169" y="940557"/>
                </a:lnTo>
                <a:lnTo>
                  <a:pt x="526391" y="938811"/>
                </a:lnTo>
                <a:lnTo>
                  <a:pt x="526553" y="937527"/>
                </a:lnTo>
                <a:lnTo>
                  <a:pt x="526390" y="933785"/>
                </a:lnTo>
                <a:lnTo>
                  <a:pt x="526383" y="933629"/>
                </a:lnTo>
                <a:lnTo>
                  <a:pt x="524055" y="925537"/>
                </a:lnTo>
                <a:lnTo>
                  <a:pt x="523317" y="922976"/>
                </a:lnTo>
                <a:lnTo>
                  <a:pt x="523577" y="920131"/>
                </a:lnTo>
                <a:lnTo>
                  <a:pt x="523216" y="916913"/>
                </a:lnTo>
                <a:lnTo>
                  <a:pt x="521134" y="909048"/>
                </a:lnTo>
                <a:lnTo>
                  <a:pt x="519315" y="897285"/>
                </a:lnTo>
                <a:lnTo>
                  <a:pt x="518574" y="895304"/>
                </a:lnTo>
                <a:lnTo>
                  <a:pt x="517715" y="893009"/>
                </a:lnTo>
                <a:lnTo>
                  <a:pt x="517773" y="892867"/>
                </a:lnTo>
                <a:lnTo>
                  <a:pt x="517966" y="892393"/>
                </a:lnTo>
                <a:lnTo>
                  <a:pt x="517475" y="891361"/>
                </a:lnTo>
                <a:lnTo>
                  <a:pt x="517289" y="890967"/>
                </a:lnTo>
                <a:lnTo>
                  <a:pt x="516769" y="890663"/>
                </a:lnTo>
                <a:lnTo>
                  <a:pt x="514000" y="889036"/>
                </a:lnTo>
                <a:lnTo>
                  <a:pt x="513562" y="888577"/>
                </a:lnTo>
                <a:lnTo>
                  <a:pt x="512640" y="887609"/>
                </a:lnTo>
                <a:lnTo>
                  <a:pt x="511894" y="886186"/>
                </a:lnTo>
                <a:lnTo>
                  <a:pt x="511343" y="885130"/>
                </a:lnTo>
                <a:lnTo>
                  <a:pt x="510820" y="883517"/>
                </a:lnTo>
                <a:lnTo>
                  <a:pt x="510298" y="881908"/>
                </a:lnTo>
                <a:lnTo>
                  <a:pt x="509877" y="878194"/>
                </a:lnTo>
                <a:lnTo>
                  <a:pt x="511711" y="869661"/>
                </a:lnTo>
                <a:lnTo>
                  <a:pt x="512161" y="865825"/>
                </a:lnTo>
                <a:lnTo>
                  <a:pt x="512851" y="863911"/>
                </a:lnTo>
                <a:lnTo>
                  <a:pt x="513404" y="863309"/>
                </a:lnTo>
                <a:lnTo>
                  <a:pt x="514303" y="862333"/>
                </a:lnTo>
                <a:lnTo>
                  <a:pt x="514690" y="861911"/>
                </a:lnTo>
                <a:lnTo>
                  <a:pt x="516572" y="860809"/>
                </a:lnTo>
                <a:lnTo>
                  <a:pt x="520269" y="858677"/>
                </a:lnTo>
                <a:lnTo>
                  <a:pt x="522835" y="854726"/>
                </a:lnTo>
                <a:lnTo>
                  <a:pt x="522900" y="853860"/>
                </a:lnTo>
                <a:lnTo>
                  <a:pt x="521043" y="851933"/>
                </a:lnTo>
                <a:lnTo>
                  <a:pt x="520426" y="850509"/>
                </a:lnTo>
                <a:lnTo>
                  <a:pt x="520132" y="846052"/>
                </a:lnTo>
                <a:lnTo>
                  <a:pt x="520825" y="843702"/>
                </a:lnTo>
                <a:lnTo>
                  <a:pt x="522454" y="840367"/>
                </a:lnTo>
                <a:lnTo>
                  <a:pt x="524079" y="838331"/>
                </a:lnTo>
                <a:lnTo>
                  <a:pt x="523759" y="831772"/>
                </a:lnTo>
                <a:lnTo>
                  <a:pt x="523564" y="826398"/>
                </a:lnTo>
                <a:lnTo>
                  <a:pt x="524959" y="818145"/>
                </a:lnTo>
                <a:lnTo>
                  <a:pt x="533836" y="797472"/>
                </a:lnTo>
                <a:lnTo>
                  <a:pt x="539067" y="801321"/>
                </a:lnTo>
                <a:lnTo>
                  <a:pt x="540844" y="800886"/>
                </a:lnTo>
                <a:lnTo>
                  <a:pt x="542998" y="799595"/>
                </a:lnTo>
                <a:lnTo>
                  <a:pt x="545333" y="798607"/>
                </a:lnTo>
                <a:lnTo>
                  <a:pt x="547967" y="798416"/>
                </a:lnTo>
                <a:lnTo>
                  <a:pt x="551760" y="798529"/>
                </a:lnTo>
                <a:lnTo>
                  <a:pt x="554331" y="798645"/>
                </a:lnTo>
                <a:lnTo>
                  <a:pt x="558374" y="798020"/>
                </a:lnTo>
                <a:lnTo>
                  <a:pt x="563102" y="796537"/>
                </a:lnTo>
                <a:lnTo>
                  <a:pt x="566591" y="796405"/>
                </a:lnTo>
                <a:lnTo>
                  <a:pt x="568615" y="795970"/>
                </a:lnTo>
                <a:lnTo>
                  <a:pt x="572229" y="795715"/>
                </a:lnTo>
                <a:lnTo>
                  <a:pt x="574610" y="796383"/>
                </a:lnTo>
                <a:lnTo>
                  <a:pt x="577842" y="797662"/>
                </a:lnTo>
                <a:lnTo>
                  <a:pt x="579554" y="797902"/>
                </a:lnTo>
                <a:lnTo>
                  <a:pt x="582932" y="794998"/>
                </a:lnTo>
                <a:lnTo>
                  <a:pt x="586028" y="798291"/>
                </a:lnTo>
                <a:lnTo>
                  <a:pt x="586672" y="798295"/>
                </a:lnTo>
                <a:lnTo>
                  <a:pt x="587957" y="798301"/>
                </a:lnTo>
                <a:lnTo>
                  <a:pt x="588466" y="798710"/>
                </a:lnTo>
                <a:lnTo>
                  <a:pt x="588888" y="799048"/>
                </a:lnTo>
                <a:lnTo>
                  <a:pt x="589440" y="800474"/>
                </a:lnTo>
                <a:lnTo>
                  <a:pt x="590251" y="800106"/>
                </a:lnTo>
                <a:lnTo>
                  <a:pt x="591440" y="798749"/>
                </a:lnTo>
                <a:lnTo>
                  <a:pt x="593311" y="798139"/>
                </a:lnTo>
                <a:lnTo>
                  <a:pt x="595860" y="798368"/>
                </a:lnTo>
                <a:lnTo>
                  <a:pt x="598410" y="798597"/>
                </a:lnTo>
                <a:lnTo>
                  <a:pt x="599594" y="798231"/>
                </a:lnTo>
                <a:lnTo>
                  <a:pt x="600726" y="796069"/>
                </a:lnTo>
                <a:lnTo>
                  <a:pt x="601494" y="791679"/>
                </a:lnTo>
                <a:lnTo>
                  <a:pt x="602247" y="790567"/>
                </a:lnTo>
                <a:lnTo>
                  <a:pt x="604495" y="788970"/>
                </a:lnTo>
                <a:lnTo>
                  <a:pt x="605749" y="787119"/>
                </a:lnTo>
                <a:lnTo>
                  <a:pt x="606998" y="786509"/>
                </a:lnTo>
                <a:lnTo>
                  <a:pt x="607345" y="786175"/>
                </a:lnTo>
                <a:lnTo>
                  <a:pt x="608041" y="785305"/>
                </a:lnTo>
                <a:lnTo>
                  <a:pt x="609013" y="784440"/>
                </a:lnTo>
                <a:lnTo>
                  <a:pt x="609703" y="784112"/>
                </a:lnTo>
                <a:lnTo>
                  <a:pt x="610600" y="783649"/>
                </a:lnTo>
                <a:lnTo>
                  <a:pt x="611781" y="782449"/>
                </a:lnTo>
                <a:lnTo>
                  <a:pt x="612935" y="781397"/>
                </a:lnTo>
                <a:lnTo>
                  <a:pt x="613933" y="780382"/>
                </a:lnTo>
                <a:lnTo>
                  <a:pt x="615249" y="779319"/>
                </a:lnTo>
                <a:lnTo>
                  <a:pt x="617190" y="777655"/>
                </a:lnTo>
                <a:lnTo>
                  <a:pt x="618505" y="776659"/>
                </a:lnTo>
                <a:lnTo>
                  <a:pt x="619894" y="775123"/>
                </a:lnTo>
                <a:lnTo>
                  <a:pt x="621142" y="774126"/>
                </a:lnTo>
                <a:lnTo>
                  <a:pt x="622326" y="772656"/>
                </a:lnTo>
                <a:lnTo>
                  <a:pt x="623642" y="771591"/>
                </a:lnTo>
                <a:lnTo>
                  <a:pt x="624546" y="770388"/>
                </a:lnTo>
                <a:lnTo>
                  <a:pt x="625725" y="769389"/>
                </a:lnTo>
                <a:lnTo>
                  <a:pt x="626764" y="768593"/>
                </a:lnTo>
                <a:lnTo>
                  <a:pt x="629105" y="768148"/>
                </a:lnTo>
                <a:lnTo>
                  <a:pt x="630690" y="767829"/>
                </a:lnTo>
                <a:lnTo>
                  <a:pt x="631934" y="767101"/>
                </a:lnTo>
                <a:lnTo>
                  <a:pt x="633729" y="766380"/>
                </a:lnTo>
                <a:lnTo>
                  <a:pt x="635464" y="764647"/>
                </a:lnTo>
                <a:lnTo>
                  <a:pt x="636579" y="762973"/>
                </a:lnTo>
                <a:lnTo>
                  <a:pt x="636658" y="761962"/>
                </a:lnTo>
                <a:lnTo>
                  <a:pt x="635912" y="760942"/>
                </a:lnTo>
                <a:lnTo>
                  <a:pt x="634897" y="760088"/>
                </a:lnTo>
                <a:lnTo>
                  <a:pt x="633595" y="758967"/>
                </a:lnTo>
                <a:lnTo>
                  <a:pt x="632797" y="756735"/>
                </a:lnTo>
                <a:lnTo>
                  <a:pt x="633242" y="755252"/>
                </a:lnTo>
                <a:lnTo>
                  <a:pt x="635418" y="755634"/>
                </a:lnTo>
                <a:lnTo>
                  <a:pt x="640512" y="754918"/>
                </a:lnTo>
                <a:lnTo>
                  <a:pt x="646449" y="754083"/>
                </a:lnTo>
                <a:lnTo>
                  <a:pt x="649503" y="753417"/>
                </a:lnTo>
                <a:lnTo>
                  <a:pt x="651503" y="752313"/>
                </a:lnTo>
                <a:lnTo>
                  <a:pt x="654118" y="752266"/>
                </a:lnTo>
                <a:lnTo>
                  <a:pt x="655149" y="751869"/>
                </a:lnTo>
                <a:lnTo>
                  <a:pt x="658861" y="750435"/>
                </a:lnTo>
                <a:lnTo>
                  <a:pt x="659278" y="750457"/>
                </a:lnTo>
                <a:lnTo>
                  <a:pt x="663966" y="750711"/>
                </a:lnTo>
                <a:lnTo>
                  <a:pt x="665187" y="749833"/>
                </a:lnTo>
                <a:lnTo>
                  <a:pt x="666118" y="749164"/>
                </a:lnTo>
                <a:lnTo>
                  <a:pt x="666528" y="748868"/>
                </a:lnTo>
                <a:lnTo>
                  <a:pt x="667159" y="747447"/>
                </a:lnTo>
                <a:lnTo>
                  <a:pt x="673028" y="744942"/>
                </a:lnTo>
                <a:lnTo>
                  <a:pt x="674154" y="743958"/>
                </a:lnTo>
                <a:lnTo>
                  <a:pt x="674786" y="742599"/>
                </a:lnTo>
                <a:lnTo>
                  <a:pt x="674362" y="740616"/>
                </a:lnTo>
                <a:lnTo>
                  <a:pt x="675248" y="738331"/>
                </a:lnTo>
                <a:lnTo>
                  <a:pt x="675044" y="737692"/>
                </a:lnTo>
                <a:lnTo>
                  <a:pt x="674635" y="736408"/>
                </a:lnTo>
                <a:lnTo>
                  <a:pt x="678744" y="726339"/>
                </a:lnTo>
                <a:lnTo>
                  <a:pt x="680757" y="723133"/>
                </a:lnTo>
                <a:lnTo>
                  <a:pt x="680942" y="722961"/>
                </a:lnTo>
                <a:lnTo>
                  <a:pt x="681871" y="722108"/>
                </a:lnTo>
                <a:lnTo>
                  <a:pt x="683741" y="720384"/>
                </a:lnTo>
                <a:lnTo>
                  <a:pt x="686246" y="718937"/>
                </a:lnTo>
                <a:lnTo>
                  <a:pt x="689203" y="717238"/>
                </a:lnTo>
                <a:lnTo>
                  <a:pt x="689891" y="716623"/>
                </a:lnTo>
                <a:lnTo>
                  <a:pt x="691959" y="714777"/>
                </a:lnTo>
                <a:lnTo>
                  <a:pt x="694056" y="708041"/>
                </a:lnTo>
                <a:lnTo>
                  <a:pt x="697566" y="704780"/>
                </a:lnTo>
                <a:lnTo>
                  <a:pt x="699628" y="703802"/>
                </a:lnTo>
                <a:lnTo>
                  <a:pt x="701250" y="703565"/>
                </a:lnTo>
                <a:lnTo>
                  <a:pt x="703753" y="701722"/>
                </a:lnTo>
                <a:lnTo>
                  <a:pt x="707253" y="700133"/>
                </a:lnTo>
                <a:lnTo>
                  <a:pt x="709499" y="699653"/>
                </a:lnTo>
                <a:lnTo>
                  <a:pt x="711126" y="698549"/>
                </a:lnTo>
                <a:lnTo>
                  <a:pt x="713198" y="696147"/>
                </a:lnTo>
                <a:lnTo>
                  <a:pt x="718327" y="693207"/>
                </a:lnTo>
                <a:lnTo>
                  <a:pt x="721387" y="692296"/>
                </a:lnTo>
                <a:lnTo>
                  <a:pt x="723182" y="691418"/>
                </a:lnTo>
                <a:lnTo>
                  <a:pt x="724013" y="691012"/>
                </a:lnTo>
                <a:lnTo>
                  <a:pt x="725483" y="689906"/>
                </a:lnTo>
                <a:lnTo>
                  <a:pt x="726456" y="689171"/>
                </a:lnTo>
                <a:lnTo>
                  <a:pt x="726830" y="689235"/>
                </a:lnTo>
                <a:lnTo>
                  <a:pt x="728339" y="687016"/>
                </a:lnTo>
                <a:lnTo>
                  <a:pt x="729418" y="684112"/>
                </a:lnTo>
                <a:lnTo>
                  <a:pt x="732595" y="684318"/>
                </a:lnTo>
                <a:lnTo>
                  <a:pt x="733665" y="683973"/>
                </a:lnTo>
                <a:lnTo>
                  <a:pt x="734469" y="683712"/>
                </a:lnTo>
                <a:lnTo>
                  <a:pt x="735019" y="683076"/>
                </a:lnTo>
                <a:lnTo>
                  <a:pt x="736857" y="680940"/>
                </a:lnTo>
                <a:lnTo>
                  <a:pt x="738165" y="679923"/>
                </a:lnTo>
                <a:lnTo>
                  <a:pt x="738673" y="679529"/>
                </a:lnTo>
                <a:lnTo>
                  <a:pt x="738528" y="677815"/>
                </a:lnTo>
                <a:lnTo>
                  <a:pt x="738610" y="676468"/>
                </a:lnTo>
                <a:lnTo>
                  <a:pt x="738621" y="675186"/>
                </a:lnTo>
                <a:lnTo>
                  <a:pt x="739332" y="674393"/>
                </a:lnTo>
                <a:lnTo>
                  <a:pt x="740702" y="673186"/>
                </a:lnTo>
                <a:lnTo>
                  <a:pt x="741669" y="672794"/>
                </a:lnTo>
                <a:lnTo>
                  <a:pt x="742429" y="672329"/>
                </a:lnTo>
                <a:lnTo>
                  <a:pt x="743121" y="672001"/>
                </a:lnTo>
                <a:lnTo>
                  <a:pt x="744427" y="671881"/>
                </a:lnTo>
                <a:lnTo>
                  <a:pt x="745394" y="671555"/>
                </a:lnTo>
                <a:lnTo>
                  <a:pt x="746847" y="670560"/>
                </a:lnTo>
                <a:lnTo>
                  <a:pt x="748154" y="670441"/>
                </a:lnTo>
                <a:lnTo>
                  <a:pt x="749465" y="669983"/>
                </a:lnTo>
                <a:lnTo>
                  <a:pt x="750768" y="670202"/>
                </a:lnTo>
                <a:lnTo>
                  <a:pt x="752485" y="670425"/>
                </a:lnTo>
                <a:lnTo>
                  <a:pt x="753450" y="670165"/>
                </a:lnTo>
                <a:lnTo>
                  <a:pt x="756207" y="669388"/>
                </a:lnTo>
                <a:lnTo>
                  <a:pt x="756830" y="668924"/>
                </a:lnTo>
                <a:lnTo>
                  <a:pt x="757458" y="667987"/>
                </a:lnTo>
                <a:lnTo>
                  <a:pt x="758913" y="666857"/>
                </a:lnTo>
                <a:lnTo>
                  <a:pt x="760362" y="666266"/>
                </a:lnTo>
                <a:lnTo>
                  <a:pt x="761408" y="664726"/>
                </a:lnTo>
                <a:lnTo>
                  <a:pt x="761899" y="663788"/>
                </a:lnTo>
                <a:lnTo>
                  <a:pt x="761769" y="662910"/>
                </a:lnTo>
                <a:lnTo>
                  <a:pt x="761779" y="661964"/>
                </a:lnTo>
                <a:lnTo>
                  <a:pt x="761384" y="660140"/>
                </a:lnTo>
                <a:lnTo>
                  <a:pt x="760497" y="659454"/>
                </a:lnTo>
                <a:lnTo>
                  <a:pt x="759192" y="659237"/>
                </a:lnTo>
                <a:lnTo>
                  <a:pt x="757131" y="659145"/>
                </a:lnTo>
                <a:lnTo>
                  <a:pt x="755757" y="659129"/>
                </a:lnTo>
                <a:lnTo>
                  <a:pt x="754730" y="658645"/>
                </a:lnTo>
                <a:lnTo>
                  <a:pt x="753839" y="658297"/>
                </a:lnTo>
                <a:lnTo>
                  <a:pt x="752676" y="657811"/>
                </a:lnTo>
                <a:lnTo>
                  <a:pt x="751511" y="657527"/>
                </a:lnTo>
                <a:lnTo>
                  <a:pt x="750203" y="657579"/>
                </a:lnTo>
                <a:lnTo>
                  <a:pt x="748965" y="657633"/>
                </a:lnTo>
                <a:lnTo>
                  <a:pt x="747109" y="657679"/>
                </a:lnTo>
                <a:lnTo>
                  <a:pt x="745183" y="657790"/>
                </a:lnTo>
                <a:lnTo>
                  <a:pt x="742570" y="657828"/>
                </a:lnTo>
                <a:lnTo>
                  <a:pt x="740577" y="657805"/>
                </a:lnTo>
                <a:lnTo>
                  <a:pt x="736590" y="657757"/>
                </a:lnTo>
                <a:lnTo>
                  <a:pt x="735215" y="657741"/>
                </a:lnTo>
                <a:lnTo>
                  <a:pt x="734116" y="657729"/>
                </a:lnTo>
                <a:lnTo>
                  <a:pt x="732604" y="657711"/>
                </a:lnTo>
                <a:lnTo>
                  <a:pt x="731091" y="657761"/>
                </a:lnTo>
                <a:lnTo>
                  <a:pt x="729302" y="657605"/>
                </a:lnTo>
                <a:lnTo>
                  <a:pt x="728207" y="657389"/>
                </a:lnTo>
                <a:lnTo>
                  <a:pt x="727383" y="657380"/>
                </a:lnTo>
                <a:lnTo>
                  <a:pt x="726902" y="657375"/>
                </a:lnTo>
                <a:lnTo>
                  <a:pt x="725802" y="657429"/>
                </a:lnTo>
                <a:lnTo>
                  <a:pt x="724770" y="657417"/>
                </a:lnTo>
                <a:lnTo>
                  <a:pt x="723812" y="656933"/>
                </a:lnTo>
                <a:lnTo>
                  <a:pt x="722850" y="656788"/>
                </a:lnTo>
                <a:lnTo>
                  <a:pt x="721133" y="656768"/>
                </a:lnTo>
                <a:lnTo>
                  <a:pt x="719552" y="656748"/>
                </a:lnTo>
                <a:lnTo>
                  <a:pt x="717626" y="656794"/>
                </a:lnTo>
                <a:lnTo>
                  <a:pt x="717209" y="657329"/>
                </a:lnTo>
                <a:lnTo>
                  <a:pt x="716035" y="657854"/>
                </a:lnTo>
                <a:lnTo>
                  <a:pt x="715271" y="658588"/>
                </a:lnTo>
                <a:lnTo>
                  <a:pt x="714854" y="659123"/>
                </a:lnTo>
                <a:lnTo>
                  <a:pt x="714851" y="659459"/>
                </a:lnTo>
                <a:lnTo>
                  <a:pt x="714158" y="660058"/>
                </a:lnTo>
                <a:lnTo>
                  <a:pt x="713806" y="660797"/>
                </a:lnTo>
                <a:lnTo>
                  <a:pt x="712846" y="660583"/>
                </a:lnTo>
                <a:lnTo>
                  <a:pt x="711676" y="660839"/>
                </a:lnTo>
                <a:lnTo>
                  <a:pt x="710979" y="661708"/>
                </a:lnTo>
                <a:lnTo>
                  <a:pt x="708767" y="663032"/>
                </a:lnTo>
                <a:lnTo>
                  <a:pt x="707115" y="663282"/>
                </a:lnTo>
                <a:lnTo>
                  <a:pt x="704632" y="664062"/>
                </a:lnTo>
                <a:lnTo>
                  <a:pt x="701739" y="664703"/>
                </a:lnTo>
                <a:lnTo>
                  <a:pt x="700086" y="664953"/>
                </a:lnTo>
                <a:lnTo>
                  <a:pt x="696989" y="665457"/>
                </a:lnTo>
                <a:lnTo>
                  <a:pt x="695750" y="665645"/>
                </a:lnTo>
                <a:lnTo>
                  <a:pt x="694098" y="665761"/>
                </a:lnTo>
                <a:lnTo>
                  <a:pt x="691554" y="665799"/>
                </a:lnTo>
                <a:lnTo>
                  <a:pt x="689628" y="665910"/>
                </a:lnTo>
                <a:lnTo>
                  <a:pt x="687773" y="665686"/>
                </a:lnTo>
                <a:lnTo>
                  <a:pt x="686200" y="664926"/>
                </a:lnTo>
                <a:lnTo>
                  <a:pt x="685721" y="664785"/>
                </a:lnTo>
                <a:lnTo>
                  <a:pt x="684346" y="664702"/>
                </a:lnTo>
                <a:lnTo>
                  <a:pt x="682696" y="664682"/>
                </a:lnTo>
                <a:lnTo>
                  <a:pt x="681599" y="664401"/>
                </a:lnTo>
                <a:lnTo>
                  <a:pt x="680363" y="664317"/>
                </a:lnTo>
                <a:lnTo>
                  <a:pt x="679196" y="664237"/>
                </a:lnTo>
                <a:lnTo>
                  <a:pt x="678718" y="663760"/>
                </a:lnTo>
                <a:lnTo>
                  <a:pt x="677835" y="662736"/>
                </a:lnTo>
                <a:lnTo>
                  <a:pt x="676185" y="662650"/>
                </a:lnTo>
                <a:lnTo>
                  <a:pt x="674614" y="661755"/>
                </a:lnTo>
                <a:lnTo>
                  <a:pt x="673317" y="660660"/>
                </a:lnTo>
                <a:lnTo>
                  <a:pt x="672850" y="659373"/>
                </a:lnTo>
                <a:lnTo>
                  <a:pt x="672307" y="658624"/>
                </a:lnTo>
                <a:lnTo>
                  <a:pt x="671630" y="657469"/>
                </a:lnTo>
                <a:lnTo>
                  <a:pt x="671295" y="656657"/>
                </a:lnTo>
                <a:lnTo>
                  <a:pt x="669731" y="654749"/>
                </a:lnTo>
                <a:lnTo>
                  <a:pt x="668570" y="653926"/>
                </a:lnTo>
                <a:lnTo>
                  <a:pt x="667472" y="653913"/>
                </a:lnTo>
                <a:lnTo>
                  <a:pt x="665626" y="652947"/>
                </a:lnTo>
                <a:lnTo>
                  <a:pt x="664878" y="651993"/>
                </a:lnTo>
                <a:lnTo>
                  <a:pt x="663845" y="652185"/>
                </a:lnTo>
                <a:lnTo>
                  <a:pt x="662869" y="653589"/>
                </a:lnTo>
                <a:lnTo>
                  <a:pt x="661834" y="653982"/>
                </a:lnTo>
                <a:lnTo>
                  <a:pt x="660931" y="654848"/>
                </a:lnTo>
                <a:lnTo>
                  <a:pt x="659479" y="655844"/>
                </a:lnTo>
                <a:lnTo>
                  <a:pt x="658304" y="656438"/>
                </a:lnTo>
                <a:lnTo>
                  <a:pt x="656927" y="656691"/>
                </a:lnTo>
                <a:lnTo>
                  <a:pt x="656243" y="656210"/>
                </a:lnTo>
                <a:lnTo>
                  <a:pt x="655494" y="655594"/>
                </a:lnTo>
                <a:lnTo>
                  <a:pt x="653926" y="654227"/>
                </a:lnTo>
                <a:lnTo>
                  <a:pt x="652430" y="652590"/>
                </a:lnTo>
                <a:lnTo>
                  <a:pt x="651134" y="651496"/>
                </a:lnTo>
                <a:lnTo>
                  <a:pt x="650113" y="650473"/>
                </a:lnTo>
                <a:lnTo>
                  <a:pt x="647592" y="648082"/>
                </a:lnTo>
                <a:lnTo>
                  <a:pt x="646776" y="647263"/>
                </a:lnTo>
                <a:lnTo>
                  <a:pt x="647196" y="646323"/>
                </a:lnTo>
                <a:lnTo>
                  <a:pt x="647283" y="644570"/>
                </a:lnTo>
                <a:lnTo>
                  <a:pt x="646743" y="643417"/>
                </a:lnTo>
                <a:lnTo>
                  <a:pt x="644758" y="642652"/>
                </a:lnTo>
                <a:lnTo>
                  <a:pt x="643515" y="641751"/>
                </a:lnTo>
                <a:lnTo>
                  <a:pt x="644196" y="641187"/>
                </a:lnTo>
                <a:lnTo>
                  <a:pt x="644706" y="640767"/>
                </a:lnTo>
                <a:lnTo>
                  <a:pt x="645846" y="637737"/>
                </a:lnTo>
                <a:lnTo>
                  <a:pt x="645113" y="634823"/>
                </a:lnTo>
                <a:lnTo>
                  <a:pt x="645494" y="633525"/>
                </a:lnTo>
                <a:lnTo>
                  <a:pt x="647754" y="630874"/>
                </a:lnTo>
                <a:lnTo>
                  <a:pt x="646302" y="626466"/>
                </a:lnTo>
                <a:lnTo>
                  <a:pt x="646097" y="625848"/>
                </a:lnTo>
                <a:lnTo>
                  <a:pt x="646228" y="624672"/>
                </a:lnTo>
                <a:lnTo>
                  <a:pt x="647062" y="623614"/>
                </a:lnTo>
                <a:lnTo>
                  <a:pt x="647298" y="623317"/>
                </a:lnTo>
                <a:lnTo>
                  <a:pt x="647337" y="623155"/>
                </a:lnTo>
                <a:lnTo>
                  <a:pt x="647744" y="621523"/>
                </a:lnTo>
                <a:lnTo>
                  <a:pt x="649377" y="619363"/>
                </a:lnTo>
                <a:lnTo>
                  <a:pt x="650579" y="616459"/>
                </a:lnTo>
                <a:lnTo>
                  <a:pt x="650695" y="615061"/>
                </a:lnTo>
                <a:lnTo>
                  <a:pt x="650713" y="614850"/>
                </a:lnTo>
                <a:lnTo>
                  <a:pt x="649062" y="608896"/>
                </a:lnTo>
                <a:lnTo>
                  <a:pt x="648069" y="607899"/>
                </a:lnTo>
                <a:lnTo>
                  <a:pt x="647710" y="603203"/>
                </a:lnTo>
                <a:lnTo>
                  <a:pt x="647662" y="602570"/>
                </a:lnTo>
                <a:lnTo>
                  <a:pt x="642171" y="591146"/>
                </a:lnTo>
                <a:lnTo>
                  <a:pt x="639956" y="585373"/>
                </a:lnTo>
                <a:lnTo>
                  <a:pt x="639531" y="583328"/>
                </a:lnTo>
                <a:lnTo>
                  <a:pt x="639331" y="581917"/>
                </a:lnTo>
                <a:lnTo>
                  <a:pt x="639025" y="579747"/>
                </a:lnTo>
                <a:lnTo>
                  <a:pt x="638922" y="579024"/>
                </a:lnTo>
                <a:lnTo>
                  <a:pt x="638628" y="576944"/>
                </a:lnTo>
                <a:lnTo>
                  <a:pt x="639142" y="574593"/>
                </a:lnTo>
                <a:lnTo>
                  <a:pt x="641311" y="570644"/>
                </a:lnTo>
                <a:lnTo>
                  <a:pt x="641789" y="569776"/>
                </a:lnTo>
                <a:lnTo>
                  <a:pt x="642438" y="565258"/>
                </a:lnTo>
                <a:lnTo>
                  <a:pt x="641885" y="563522"/>
                </a:lnTo>
                <a:lnTo>
                  <a:pt x="639838" y="560333"/>
                </a:lnTo>
                <a:lnTo>
                  <a:pt x="638852" y="558798"/>
                </a:lnTo>
                <a:lnTo>
                  <a:pt x="639050" y="556755"/>
                </a:lnTo>
                <a:lnTo>
                  <a:pt x="637142" y="551914"/>
                </a:lnTo>
                <a:lnTo>
                  <a:pt x="637462" y="549412"/>
                </a:lnTo>
                <a:lnTo>
                  <a:pt x="636478" y="545117"/>
                </a:lnTo>
                <a:lnTo>
                  <a:pt x="636429" y="544911"/>
                </a:lnTo>
                <a:lnTo>
                  <a:pt x="635562" y="543728"/>
                </a:lnTo>
                <a:lnTo>
                  <a:pt x="631453" y="541470"/>
                </a:lnTo>
                <a:lnTo>
                  <a:pt x="628963" y="540102"/>
                </a:lnTo>
                <a:lnTo>
                  <a:pt x="628078" y="539198"/>
                </a:lnTo>
                <a:lnTo>
                  <a:pt x="626167" y="537239"/>
                </a:lnTo>
                <a:lnTo>
                  <a:pt x="625727" y="536508"/>
                </a:lnTo>
                <a:lnTo>
                  <a:pt x="624185" y="533946"/>
                </a:lnTo>
                <a:lnTo>
                  <a:pt x="619525" y="529402"/>
                </a:lnTo>
                <a:lnTo>
                  <a:pt x="618923" y="528618"/>
                </a:lnTo>
                <a:lnTo>
                  <a:pt x="617664" y="526977"/>
                </a:lnTo>
                <a:lnTo>
                  <a:pt x="615399" y="522380"/>
                </a:lnTo>
                <a:lnTo>
                  <a:pt x="614634" y="520829"/>
                </a:lnTo>
                <a:lnTo>
                  <a:pt x="614508" y="520694"/>
                </a:lnTo>
                <a:lnTo>
                  <a:pt x="614142" y="520312"/>
                </a:lnTo>
                <a:lnTo>
                  <a:pt x="612569" y="518659"/>
                </a:lnTo>
                <a:lnTo>
                  <a:pt x="612087" y="518153"/>
                </a:lnTo>
                <a:lnTo>
                  <a:pt x="610363" y="513374"/>
                </a:lnTo>
                <a:lnTo>
                  <a:pt x="612430" y="512146"/>
                </a:lnTo>
                <a:lnTo>
                  <a:pt x="614306" y="511845"/>
                </a:lnTo>
                <a:lnTo>
                  <a:pt x="614376" y="510297"/>
                </a:lnTo>
                <a:lnTo>
                  <a:pt x="613145" y="506945"/>
                </a:lnTo>
                <a:lnTo>
                  <a:pt x="612234" y="501614"/>
                </a:lnTo>
                <a:lnTo>
                  <a:pt x="612744" y="499634"/>
                </a:lnTo>
                <a:lnTo>
                  <a:pt x="613813" y="498090"/>
                </a:lnTo>
                <a:lnTo>
                  <a:pt x="615883" y="496428"/>
                </a:lnTo>
                <a:lnTo>
                  <a:pt x="623006" y="496648"/>
                </a:lnTo>
                <a:lnTo>
                  <a:pt x="623405" y="496483"/>
                </a:lnTo>
                <a:lnTo>
                  <a:pt x="625949" y="495425"/>
                </a:lnTo>
                <a:lnTo>
                  <a:pt x="628381" y="494861"/>
                </a:lnTo>
                <a:lnTo>
                  <a:pt x="630392" y="494393"/>
                </a:lnTo>
                <a:lnTo>
                  <a:pt x="635028" y="492188"/>
                </a:lnTo>
                <a:lnTo>
                  <a:pt x="635225" y="490144"/>
                </a:lnTo>
                <a:lnTo>
                  <a:pt x="636049" y="488167"/>
                </a:lnTo>
                <a:lnTo>
                  <a:pt x="635373" y="486242"/>
                </a:lnTo>
                <a:lnTo>
                  <a:pt x="633988" y="485403"/>
                </a:lnTo>
                <a:lnTo>
                  <a:pt x="632071" y="484243"/>
                </a:lnTo>
                <a:lnTo>
                  <a:pt x="630268" y="482500"/>
                </a:lnTo>
                <a:lnTo>
                  <a:pt x="629776" y="480824"/>
                </a:lnTo>
                <a:lnTo>
                  <a:pt x="630016" y="471037"/>
                </a:lnTo>
                <a:lnTo>
                  <a:pt x="631759" y="469065"/>
                </a:lnTo>
                <a:lnTo>
                  <a:pt x="631891" y="468915"/>
                </a:lnTo>
                <a:lnTo>
                  <a:pt x="632469" y="468261"/>
                </a:lnTo>
                <a:lnTo>
                  <a:pt x="634776" y="466799"/>
                </a:lnTo>
                <a:lnTo>
                  <a:pt x="636981" y="466083"/>
                </a:lnTo>
                <a:lnTo>
                  <a:pt x="639804" y="465712"/>
                </a:lnTo>
                <a:lnTo>
                  <a:pt x="642796" y="465900"/>
                </a:lnTo>
                <a:lnTo>
                  <a:pt x="643854" y="466649"/>
                </a:lnTo>
                <a:lnTo>
                  <a:pt x="644639" y="466595"/>
                </a:lnTo>
                <a:lnTo>
                  <a:pt x="645543" y="466533"/>
                </a:lnTo>
                <a:lnTo>
                  <a:pt x="648864" y="465126"/>
                </a:lnTo>
                <a:lnTo>
                  <a:pt x="649906" y="465161"/>
                </a:lnTo>
                <a:lnTo>
                  <a:pt x="651114" y="465200"/>
                </a:lnTo>
                <a:lnTo>
                  <a:pt x="654230" y="466580"/>
                </a:lnTo>
                <a:lnTo>
                  <a:pt x="656408" y="468388"/>
                </a:lnTo>
                <a:lnTo>
                  <a:pt x="662331" y="467796"/>
                </a:lnTo>
                <a:lnTo>
                  <a:pt x="662944" y="468411"/>
                </a:lnTo>
                <a:lnTo>
                  <a:pt x="665675" y="470467"/>
                </a:lnTo>
                <a:lnTo>
                  <a:pt x="666634" y="470748"/>
                </a:lnTo>
                <a:lnTo>
                  <a:pt x="668006" y="470965"/>
                </a:lnTo>
                <a:lnTo>
                  <a:pt x="669730" y="470447"/>
                </a:lnTo>
                <a:lnTo>
                  <a:pt x="671250" y="469654"/>
                </a:lnTo>
                <a:lnTo>
                  <a:pt x="672838" y="468998"/>
                </a:lnTo>
                <a:lnTo>
                  <a:pt x="674632" y="468277"/>
                </a:lnTo>
                <a:lnTo>
                  <a:pt x="676700" y="467628"/>
                </a:lnTo>
                <a:lnTo>
                  <a:pt x="678010" y="467373"/>
                </a:lnTo>
                <a:lnTo>
                  <a:pt x="678358" y="466837"/>
                </a:lnTo>
                <a:lnTo>
                  <a:pt x="678716" y="465357"/>
                </a:lnTo>
                <a:lnTo>
                  <a:pt x="679828" y="464021"/>
                </a:lnTo>
                <a:lnTo>
                  <a:pt x="680945" y="462415"/>
                </a:lnTo>
                <a:lnTo>
                  <a:pt x="682055" y="461281"/>
                </a:lnTo>
                <a:lnTo>
                  <a:pt x="682065" y="460201"/>
                </a:lnTo>
                <a:lnTo>
                  <a:pt x="682904" y="458862"/>
                </a:lnTo>
                <a:lnTo>
                  <a:pt x="684562" y="458005"/>
                </a:lnTo>
                <a:lnTo>
                  <a:pt x="685545" y="456905"/>
                </a:lnTo>
                <a:lnTo>
                  <a:pt x="687028" y="460010"/>
                </a:lnTo>
                <a:lnTo>
                  <a:pt x="686326" y="462113"/>
                </a:lnTo>
                <a:lnTo>
                  <a:pt x="686696" y="462983"/>
                </a:lnTo>
                <a:lnTo>
                  <a:pt x="689564" y="464425"/>
                </a:lnTo>
                <a:lnTo>
                  <a:pt x="692914" y="469065"/>
                </a:lnTo>
                <a:lnTo>
                  <a:pt x="693854" y="470367"/>
                </a:lnTo>
                <a:lnTo>
                  <a:pt x="694459" y="471206"/>
                </a:lnTo>
                <a:lnTo>
                  <a:pt x="695830" y="472082"/>
                </a:lnTo>
                <a:lnTo>
                  <a:pt x="698541" y="472157"/>
                </a:lnTo>
                <a:lnTo>
                  <a:pt x="701433" y="472239"/>
                </a:lnTo>
                <a:lnTo>
                  <a:pt x="702889" y="472620"/>
                </a:lnTo>
                <a:lnTo>
                  <a:pt x="703758" y="473554"/>
                </a:lnTo>
                <a:lnTo>
                  <a:pt x="704452" y="472568"/>
                </a:lnTo>
                <a:lnTo>
                  <a:pt x="704656" y="470091"/>
                </a:lnTo>
                <a:lnTo>
                  <a:pt x="705116" y="469065"/>
                </a:lnTo>
                <a:lnTo>
                  <a:pt x="707509" y="463727"/>
                </a:lnTo>
                <a:lnTo>
                  <a:pt x="707462" y="463521"/>
                </a:lnTo>
                <a:lnTo>
                  <a:pt x="707022" y="461555"/>
                </a:lnTo>
                <a:lnTo>
                  <a:pt x="707787" y="459268"/>
                </a:lnTo>
                <a:lnTo>
                  <a:pt x="709197" y="458118"/>
                </a:lnTo>
                <a:lnTo>
                  <a:pt x="710068" y="457358"/>
                </a:lnTo>
                <a:lnTo>
                  <a:pt x="710433" y="456123"/>
                </a:lnTo>
                <a:lnTo>
                  <a:pt x="711615" y="454207"/>
                </a:lnTo>
                <a:lnTo>
                  <a:pt x="711489" y="453057"/>
                </a:lnTo>
                <a:lnTo>
                  <a:pt x="711502" y="451708"/>
                </a:lnTo>
                <a:lnTo>
                  <a:pt x="711447" y="450360"/>
                </a:lnTo>
                <a:lnTo>
                  <a:pt x="711457" y="449213"/>
                </a:lnTo>
                <a:lnTo>
                  <a:pt x="711880" y="448070"/>
                </a:lnTo>
                <a:lnTo>
                  <a:pt x="712367" y="447469"/>
                </a:lnTo>
                <a:lnTo>
                  <a:pt x="713684" y="446540"/>
                </a:lnTo>
                <a:lnTo>
                  <a:pt x="714447" y="445672"/>
                </a:lnTo>
                <a:lnTo>
                  <a:pt x="715209" y="445073"/>
                </a:lnTo>
                <a:lnTo>
                  <a:pt x="716318" y="444143"/>
                </a:lnTo>
                <a:lnTo>
                  <a:pt x="717016" y="443139"/>
                </a:lnTo>
                <a:lnTo>
                  <a:pt x="717091" y="442465"/>
                </a:lnTo>
                <a:lnTo>
                  <a:pt x="717444" y="441458"/>
                </a:lnTo>
                <a:lnTo>
                  <a:pt x="718004" y="440519"/>
                </a:lnTo>
                <a:lnTo>
                  <a:pt x="718560" y="439851"/>
                </a:lnTo>
                <a:lnTo>
                  <a:pt x="718690" y="440527"/>
                </a:lnTo>
                <a:lnTo>
                  <a:pt x="718612" y="441538"/>
                </a:lnTo>
                <a:lnTo>
                  <a:pt x="718391" y="443086"/>
                </a:lnTo>
                <a:lnTo>
                  <a:pt x="718241" y="444367"/>
                </a:lnTo>
                <a:lnTo>
                  <a:pt x="718023" y="445511"/>
                </a:lnTo>
                <a:lnTo>
                  <a:pt x="717796" y="447735"/>
                </a:lnTo>
                <a:lnTo>
                  <a:pt x="717781" y="449220"/>
                </a:lnTo>
                <a:lnTo>
                  <a:pt x="717909" y="450232"/>
                </a:lnTo>
                <a:lnTo>
                  <a:pt x="718172" y="451450"/>
                </a:lnTo>
                <a:lnTo>
                  <a:pt x="718571" y="452871"/>
                </a:lnTo>
                <a:lnTo>
                  <a:pt x="719044" y="453754"/>
                </a:lnTo>
                <a:lnTo>
                  <a:pt x="720200" y="455049"/>
                </a:lnTo>
                <a:lnTo>
                  <a:pt x="721086" y="455937"/>
                </a:lnTo>
                <a:lnTo>
                  <a:pt x="721962" y="457633"/>
                </a:lnTo>
                <a:lnTo>
                  <a:pt x="722920" y="458116"/>
                </a:lnTo>
                <a:lnTo>
                  <a:pt x="724417" y="459753"/>
                </a:lnTo>
                <a:lnTo>
                  <a:pt x="725834" y="462401"/>
                </a:lnTo>
                <a:lnTo>
                  <a:pt x="726990" y="463696"/>
                </a:lnTo>
                <a:lnTo>
                  <a:pt x="728011" y="464922"/>
                </a:lnTo>
                <a:lnTo>
                  <a:pt x="728884" y="466956"/>
                </a:lnTo>
                <a:lnTo>
                  <a:pt x="729415" y="468784"/>
                </a:lnTo>
                <a:lnTo>
                  <a:pt x="729611" y="469934"/>
                </a:lnTo>
                <a:lnTo>
                  <a:pt x="730429" y="470684"/>
                </a:lnTo>
                <a:lnTo>
                  <a:pt x="731173" y="471840"/>
                </a:lnTo>
                <a:lnTo>
                  <a:pt x="731300" y="472921"/>
                </a:lnTo>
                <a:lnTo>
                  <a:pt x="731632" y="474038"/>
                </a:lnTo>
                <a:lnTo>
                  <a:pt x="732525" y="474285"/>
                </a:lnTo>
                <a:lnTo>
                  <a:pt x="733631" y="473622"/>
                </a:lnTo>
                <a:lnTo>
                  <a:pt x="734056" y="472414"/>
                </a:lnTo>
                <a:lnTo>
                  <a:pt x="734752" y="471410"/>
                </a:lnTo>
                <a:lnTo>
                  <a:pt x="735588" y="470341"/>
                </a:lnTo>
                <a:lnTo>
                  <a:pt x="737798" y="469152"/>
                </a:lnTo>
                <a:lnTo>
                  <a:pt x="738977" y="468153"/>
                </a:lnTo>
                <a:lnTo>
                  <a:pt x="741258" y="466899"/>
                </a:lnTo>
                <a:lnTo>
                  <a:pt x="742228" y="466101"/>
                </a:lnTo>
                <a:lnTo>
                  <a:pt x="743757" y="464431"/>
                </a:lnTo>
                <a:lnTo>
                  <a:pt x="746177" y="463043"/>
                </a:lnTo>
                <a:lnTo>
                  <a:pt x="748114" y="461650"/>
                </a:lnTo>
                <a:lnTo>
                  <a:pt x="750469" y="459856"/>
                </a:lnTo>
                <a:lnTo>
                  <a:pt x="751440" y="458990"/>
                </a:lnTo>
                <a:lnTo>
                  <a:pt x="753038" y="457322"/>
                </a:lnTo>
                <a:lnTo>
                  <a:pt x="753664" y="456519"/>
                </a:lnTo>
                <a:lnTo>
                  <a:pt x="755123" y="454918"/>
                </a:lnTo>
                <a:lnTo>
                  <a:pt x="756238" y="453380"/>
                </a:lnTo>
                <a:lnTo>
                  <a:pt x="757492" y="451573"/>
                </a:lnTo>
                <a:lnTo>
                  <a:pt x="758056" y="450162"/>
                </a:lnTo>
                <a:lnTo>
                  <a:pt x="759037" y="448217"/>
                </a:lnTo>
                <a:lnTo>
                  <a:pt x="759881" y="446406"/>
                </a:lnTo>
                <a:lnTo>
                  <a:pt x="760793" y="444326"/>
                </a:lnTo>
                <a:lnTo>
                  <a:pt x="762116" y="442655"/>
                </a:lnTo>
                <a:lnTo>
                  <a:pt x="763859" y="442594"/>
                </a:lnTo>
                <a:lnTo>
                  <a:pt x="766232" y="443360"/>
                </a:lnTo>
                <a:lnTo>
                  <a:pt x="766605" y="443481"/>
                </a:lnTo>
                <a:lnTo>
                  <a:pt x="767035" y="444015"/>
                </a:lnTo>
                <a:lnTo>
                  <a:pt x="769208" y="446720"/>
                </a:lnTo>
                <a:lnTo>
                  <a:pt x="770633" y="448340"/>
                </a:lnTo>
                <a:lnTo>
                  <a:pt x="775236" y="451718"/>
                </a:lnTo>
                <a:lnTo>
                  <a:pt x="777426" y="452536"/>
                </a:lnTo>
                <a:lnTo>
                  <a:pt x="777606" y="452603"/>
                </a:lnTo>
                <a:lnTo>
                  <a:pt x="780537" y="453309"/>
                </a:lnTo>
                <a:lnTo>
                  <a:pt x="787788" y="453790"/>
                </a:lnTo>
                <a:lnTo>
                  <a:pt x="792307" y="455029"/>
                </a:lnTo>
                <a:lnTo>
                  <a:pt x="793591" y="455381"/>
                </a:lnTo>
                <a:lnTo>
                  <a:pt x="794058" y="455767"/>
                </a:lnTo>
                <a:lnTo>
                  <a:pt x="794274" y="455943"/>
                </a:lnTo>
                <a:lnTo>
                  <a:pt x="795682" y="459794"/>
                </a:lnTo>
                <a:lnTo>
                  <a:pt x="794595" y="463256"/>
                </a:lnTo>
                <a:lnTo>
                  <a:pt x="794771" y="464559"/>
                </a:lnTo>
                <a:lnTo>
                  <a:pt x="796450" y="465810"/>
                </a:lnTo>
                <a:lnTo>
                  <a:pt x="797561" y="467615"/>
                </a:lnTo>
                <a:lnTo>
                  <a:pt x="798054" y="469065"/>
                </a:lnTo>
                <a:lnTo>
                  <a:pt x="798723" y="471031"/>
                </a:lnTo>
                <a:lnTo>
                  <a:pt x="799006" y="470939"/>
                </a:lnTo>
                <a:lnTo>
                  <a:pt x="799475" y="470789"/>
                </a:lnTo>
                <a:lnTo>
                  <a:pt x="801096" y="469065"/>
                </a:lnTo>
                <a:lnTo>
                  <a:pt x="802311" y="467774"/>
                </a:lnTo>
                <a:lnTo>
                  <a:pt x="801946" y="466469"/>
                </a:lnTo>
                <a:lnTo>
                  <a:pt x="801338" y="464297"/>
                </a:lnTo>
                <a:lnTo>
                  <a:pt x="801513" y="462760"/>
                </a:lnTo>
                <a:lnTo>
                  <a:pt x="801606" y="461944"/>
                </a:lnTo>
                <a:lnTo>
                  <a:pt x="803055" y="460407"/>
                </a:lnTo>
                <a:lnTo>
                  <a:pt x="803632" y="458676"/>
                </a:lnTo>
                <a:lnTo>
                  <a:pt x="804183" y="458365"/>
                </a:lnTo>
                <a:lnTo>
                  <a:pt x="805578" y="457575"/>
                </a:lnTo>
                <a:lnTo>
                  <a:pt x="807725" y="454804"/>
                </a:lnTo>
                <a:lnTo>
                  <a:pt x="809450" y="452923"/>
                </a:lnTo>
                <a:lnTo>
                  <a:pt x="810687" y="452869"/>
                </a:lnTo>
                <a:lnTo>
                  <a:pt x="811930" y="452412"/>
                </a:lnTo>
                <a:lnTo>
                  <a:pt x="817163" y="451462"/>
                </a:lnTo>
                <a:lnTo>
                  <a:pt x="818132" y="450798"/>
                </a:lnTo>
                <a:lnTo>
                  <a:pt x="820824" y="449682"/>
                </a:lnTo>
                <a:lnTo>
                  <a:pt x="822001" y="448886"/>
                </a:lnTo>
                <a:lnTo>
                  <a:pt x="824557" y="447635"/>
                </a:lnTo>
                <a:lnTo>
                  <a:pt x="826352" y="446779"/>
                </a:lnTo>
                <a:lnTo>
                  <a:pt x="828615" y="447277"/>
                </a:lnTo>
                <a:lnTo>
                  <a:pt x="829903" y="449086"/>
                </a:lnTo>
                <a:lnTo>
                  <a:pt x="830579" y="450703"/>
                </a:lnTo>
                <a:lnTo>
                  <a:pt x="831225" y="451318"/>
                </a:lnTo>
                <a:lnTo>
                  <a:pt x="831694" y="451764"/>
                </a:lnTo>
                <a:lnTo>
                  <a:pt x="834188" y="452775"/>
                </a:lnTo>
                <a:lnTo>
                  <a:pt x="834680" y="453833"/>
                </a:lnTo>
                <a:lnTo>
                  <a:pt x="834853" y="455629"/>
                </a:lnTo>
                <a:lnTo>
                  <a:pt x="834346" y="458802"/>
                </a:lnTo>
                <a:lnTo>
                  <a:pt x="834259" y="459343"/>
                </a:lnTo>
                <a:lnTo>
                  <a:pt x="833968" y="459619"/>
                </a:lnTo>
                <a:lnTo>
                  <a:pt x="833408" y="460149"/>
                </a:lnTo>
                <a:lnTo>
                  <a:pt x="832284" y="461217"/>
                </a:lnTo>
                <a:lnTo>
                  <a:pt x="831992" y="461493"/>
                </a:lnTo>
                <a:lnTo>
                  <a:pt x="831916" y="463041"/>
                </a:lnTo>
                <a:lnTo>
                  <a:pt x="833805" y="462603"/>
                </a:lnTo>
                <a:lnTo>
                  <a:pt x="833983" y="462562"/>
                </a:lnTo>
                <a:lnTo>
                  <a:pt x="834636" y="461809"/>
                </a:lnTo>
                <a:lnTo>
                  <a:pt x="837391" y="458623"/>
                </a:lnTo>
                <a:lnTo>
                  <a:pt x="839549" y="457059"/>
                </a:lnTo>
                <a:lnTo>
                  <a:pt x="840095" y="456663"/>
                </a:lnTo>
                <a:lnTo>
                  <a:pt x="841483" y="455124"/>
                </a:lnTo>
                <a:lnTo>
                  <a:pt x="846199" y="452003"/>
                </a:lnTo>
                <a:lnTo>
                  <a:pt x="849680" y="446826"/>
                </a:lnTo>
                <a:lnTo>
                  <a:pt x="849947" y="445031"/>
                </a:lnTo>
                <a:lnTo>
                  <a:pt x="850446" y="443283"/>
                </a:lnTo>
                <a:lnTo>
                  <a:pt x="851775" y="440938"/>
                </a:lnTo>
                <a:lnTo>
                  <a:pt x="852825" y="438994"/>
                </a:lnTo>
                <a:lnTo>
                  <a:pt x="853812" y="436374"/>
                </a:lnTo>
                <a:lnTo>
                  <a:pt x="855961" y="434510"/>
                </a:lnTo>
                <a:lnTo>
                  <a:pt x="857547" y="434057"/>
                </a:lnTo>
                <a:lnTo>
                  <a:pt x="860979" y="434502"/>
                </a:lnTo>
                <a:lnTo>
                  <a:pt x="862966" y="435267"/>
                </a:lnTo>
                <a:lnTo>
                  <a:pt x="866259" y="435913"/>
                </a:lnTo>
                <a:lnTo>
                  <a:pt x="870087" y="436893"/>
                </a:lnTo>
                <a:lnTo>
                  <a:pt x="871125" y="439875"/>
                </a:lnTo>
                <a:lnTo>
                  <a:pt x="874121" y="442444"/>
                </a:lnTo>
                <a:lnTo>
                  <a:pt x="875283" y="443441"/>
                </a:lnTo>
                <a:lnTo>
                  <a:pt x="876331" y="443973"/>
                </a:lnTo>
                <a:lnTo>
                  <a:pt x="879268" y="445457"/>
                </a:lnTo>
                <a:lnTo>
                  <a:pt x="881830" y="446507"/>
                </a:lnTo>
                <a:lnTo>
                  <a:pt x="883442" y="447166"/>
                </a:lnTo>
                <a:lnTo>
                  <a:pt x="884271" y="447220"/>
                </a:lnTo>
                <a:lnTo>
                  <a:pt x="886755" y="447380"/>
                </a:lnTo>
                <a:lnTo>
                  <a:pt x="890179" y="449082"/>
                </a:lnTo>
                <a:lnTo>
                  <a:pt x="890653" y="449153"/>
                </a:lnTo>
                <a:lnTo>
                  <a:pt x="891491" y="449279"/>
                </a:lnTo>
                <a:lnTo>
                  <a:pt x="892053" y="450052"/>
                </a:lnTo>
                <a:lnTo>
                  <a:pt x="892171" y="450214"/>
                </a:lnTo>
                <a:lnTo>
                  <a:pt x="892400" y="450330"/>
                </a:lnTo>
                <a:lnTo>
                  <a:pt x="893042" y="450655"/>
                </a:lnTo>
                <a:lnTo>
                  <a:pt x="895748" y="455634"/>
                </a:lnTo>
                <a:lnTo>
                  <a:pt x="893173" y="456208"/>
                </a:lnTo>
                <a:lnTo>
                  <a:pt x="892903" y="456269"/>
                </a:lnTo>
                <a:lnTo>
                  <a:pt x="887473" y="457476"/>
                </a:lnTo>
                <a:lnTo>
                  <a:pt x="887166" y="457544"/>
                </a:lnTo>
                <a:lnTo>
                  <a:pt x="880906" y="458483"/>
                </a:lnTo>
                <a:lnTo>
                  <a:pt x="878037" y="457776"/>
                </a:lnTo>
                <a:lnTo>
                  <a:pt x="876331" y="458159"/>
                </a:lnTo>
                <a:lnTo>
                  <a:pt x="875906" y="458254"/>
                </a:lnTo>
                <a:lnTo>
                  <a:pt x="873259" y="458391"/>
                </a:lnTo>
                <a:lnTo>
                  <a:pt x="871743" y="458779"/>
                </a:lnTo>
                <a:lnTo>
                  <a:pt x="871325" y="459448"/>
                </a:lnTo>
                <a:lnTo>
                  <a:pt x="871179" y="460255"/>
                </a:lnTo>
                <a:lnTo>
                  <a:pt x="871161" y="462146"/>
                </a:lnTo>
                <a:lnTo>
                  <a:pt x="871825" y="464649"/>
                </a:lnTo>
                <a:lnTo>
                  <a:pt x="873058" y="465000"/>
                </a:lnTo>
                <a:lnTo>
                  <a:pt x="874361" y="465285"/>
                </a:lnTo>
                <a:lnTo>
                  <a:pt x="876011" y="465305"/>
                </a:lnTo>
                <a:lnTo>
                  <a:pt x="878694" y="465135"/>
                </a:lnTo>
                <a:lnTo>
                  <a:pt x="881513" y="465099"/>
                </a:lnTo>
                <a:lnTo>
                  <a:pt x="882952" y="465589"/>
                </a:lnTo>
                <a:lnTo>
                  <a:pt x="884662" y="466418"/>
                </a:lnTo>
                <a:lnTo>
                  <a:pt x="886170" y="466907"/>
                </a:lnTo>
                <a:lnTo>
                  <a:pt x="888356" y="468215"/>
                </a:lnTo>
                <a:lnTo>
                  <a:pt x="891023" y="469798"/>
                </a:lnTo>
                <a:lnTo>
                  <a:pt x="892454" y="471096"/>
                </a:lnTo>
                <a:lnTo>
                  <a:pt x="894295" y="472535"/>
                </a:lnTo>
                <a:lnTo>
                  <a:pt x="896211" y="473501"/>
                </a:lnTo>
                <a:lnTo>
                  <a:pt x="897918" y="474736"/>
                </a:lnTo>
                <a:lnTo>
                  <a:pt x="899352" y="475697"/>
                </a:lnTo>
                <a:lnTo>
                  <a:pt x="901762" y="475320"/>
                </a:lnTo>
                <a:lnTo>
                  <a:pt x="904106" y="474605"/>
                </a:lnTo>
                <a:lnTo>
                  <a:pt x="905142" y="474146"/>
                </a:lnTo>
                <a:lnTo>
                  <a:pt x="907477" y="474241"/>
                </a:lnTo>
                <a:lnTo>
                  <a:pt x="909127" y="474327"/>
                </a:lnTo>
                <a:lnTo>
                  <a:pt x="910913" y="474482"/>
                </a:lnTo>
                <a:lnTo>
                  <a:pt x="911516" y="476109"/>
                </a:lnTo>
                <a:lnTo>
                  <a:pt x="912875" y="477812"/>
                </a:lnTo>
                <a:lnTo>
                  <a:pt x="913751" y="479440"/>
                </a:lnTo>
                <a:lnTo>
                  <a:pt x="915262" y="482137"/>
                </a:lnTo>
                <a:lnTo>
                  <a:pt x="917003" y="484403"/>
                </a:lnTo>
                <a:lnTo>
                  <a:pt x="918974" y="486788"/>
                </a:lnTo>
                <a:lnTo>
                  <a:pt x="920602" y="489101"/>
                </a:lnTo>
                <a:lnTo>
                  <a:pt x="921964" y="490263"/>
                </a:lnTo>
                <a:lnTo>
                  <a:pt x="924154" y="491368"/>
                </a:lnTo>
                <a:lnTo>
                  <a:pt x="926418" y="491731"/>
                </a:lnTo>
                <a:lnTo>
                  <a:pt x="928268" y="492495"/>
                </a:lnTo>
                <a:lnTo>
                  <a:pt x="931072" y="494012"/>
                </a:lnTo>
                <a:lnTo>
                  <a:pt x="934295" y="494859"/>
                </a:lnTo>
                <a:lnTo>
                  <a:pt x="936965" y="495903"/>
                </a:lnTo>
                <a:lnTo>
                  <a:pt x="941175" y="497736"/>
                </a:lnTo>
                <a:lnTo>
                  <a:pt x="944019" y="498684"/>
                </a:lnTo>
                <a:lnTo>
                  <a:pt x="948190" y="500958"/>
                </a:lnTo>
                <a:lnTo>
                  <a:pt x="951003" y="501667"/>
                </a:lnTo>
                <a:lnTo>
                  <a:pt x="953535" y="502641"/>
                </a:lnTo>
                <a:lnTo>
                  <a:pt x="955313" y="503673"/>
                </a:lnTo>
                <a:lnTo>
                  <a:pt x="958189" y="504853"/>
                </a:lnTo>
                <a:lnTo>
                  <a:pt x="960174" y="505754"/>
                </a:lnTo>
                <a:lnTo>
                  <a:pt x="962981" y="506799"/>
                </a:lnTo>
                <a:lnTo>
                  <a:pt x="966479" y="507784"/>
                </a:lnTo>
                <a:lnTo>
                  <a:pt x="970312" y="509515"/>
                </a:lnTo>
                <a:lnTo>
                  <a:pt x="974005" y="511312"/>
                </a:lnTo>
                <a:lnTo>
                  <a:pt x="981262" y="514501"/>
                </a:lnTo>
                <a:lnTo>
                  <a:pt x="983110" y="515264"/>
                </a:lnTo>
                <a:lnTo>
                  <a:pt x="985914" y="516849"/>
                </a:lnTo>
                <a:lnTo>
                  <a:pt x="988727" y="517421"/>
                </a:lnTo>
                <a:lnTo>
                  <a:pt x="990574" y="518387"/>
                </a:lnTo>
                <a:lnTo>
                  <a:pt x="992427" y="518747"/>
                </a:lnTo>
                <a:lnTo>
                  <a:pt x="994763" y="518773"/>
                </a:lnTo>
                <a:lnTo>
                  <a:pt x="996413" y="518726"/>
                </a:lnTo>
                <a:lnTo>
                  <a:pt x="997790" y="518539"/>
                </a:lnTo>
                <a:lnTo>
                  <a:pt x="998897" y="517810"/>
                </a:lnTo>
                <a:lnTo>
                  <a:pt x="1000205" y="517624"/>
                </a:lnTo>
                <a:lnTo>
                  <a:pt x="1001515" y="517302"/>
                </a:lnTo>
                <a:lnTo>
                  <a:pt x="1003578" y="517123"/>
                </a:lnTo>
                <a:lnTo>
                  <a:pt x="1005441" y="516402"/>
                </a:lnTo>
                <a:lnTo>
                  <a:pt x="1007916" y="516432"/>
                </a:lnTo>
                <a:lnTo>
                  <a:pt x="1009354" y="517056"/>
                </a:lnTo>
                <a:lnTo>
                  <a:pt x="1010992" y="518222"/>
                </a:lnTo>
                <a:lnTo>
                  <a:pt x="1013585" y="520209"/>
                </a:lnTo>
                <a:lnTo>
                  <a:pt x="1015157" y="521103"/>
                </a:lnTo>
                <a:lnTo>
                  <a:pt x="1016453" y="522130"/>
                </a:lnTo>
                <a:lnTo>
                  <a:pt x="1017683" y="522887"/>
                </a:lnTo>
                <a:lnTo>
                  <a:pt x="1020222" y="523456"/>
                </a:lnTo>
                <a:lnTo>
                  <a:pt x="1021115" y="523468"/>
                </a:lnTo>
                <a:lnTo>
                  <a:pt x="1022273" y="524560"/>
                </a:lnTo>
                <a:lnTo>
                  <a:pt x="1022417" y="526159"/>
                </a:lnTo>
                <a:lnTo>
                  <a:pt x="1023077" y="528705"/>
                </a:lnTo>
                <a:lnTo>
                  <a:pt x="1021570" y="531619"/>
                </a:lnTo>
                <a:lnTo>
                  <a:pt x="1021355" y="532032"/>
                </a:lnTo>
                <a:lnTo>
                  <a:pt x="1021218" y="533146"/>
                </a:lnTo>
                <a:lnTo>
                  <a:pt x="1021494" y="533885"/>
                </a:lnTo>
                <a:lnTo>
                  <a:pt x="1022008" y="535260"/>
                </a:lnTo>
                <a:lnTo>
                  <a:pt x="1023555" y="536516"/>
                </a:lnTo>
                <a:lnTo>
                  <a:pt x="1023793" y="537392"/>
                </a:lnTo>
                <a:lnTo>
                  <a:pt x="1024096" y="538503"/>
                </a:lnTo>
                <a:lnTo>
                  <a:pt x="1023211" y="538622"/>
                </a:lnTo>
                <a:lnTo>
                  <a:pt x="1021532" y="538848"/>
                </a:lnTo>
                <a:lnTo>
                  <a:pt x="1021024" y="539711"/>
                </a:lnTo>
                <a:lnTo>
                  <a:pt x="1017878" y="541909"/>
                </a:lnTo>
                <a:lnTo>
                  <a:pt x="1016672" y="543693"/>
                </a:lnTo>
                <a:lnTo>
                  <a:pt x="1016211" y="545980"/>
                </a:lnTo>
                <a:lnTo>
                  <a:pt x="1016254" y="547900"/>
                </a:lnTo>
                <a:lnTo>
                  <a:pt x="1016594" y="548183"/>
                </a:lnTo>
                <a:lnTo>
                  <a:pt x="1016934" y="548464"/>
                </a:lnTo>
                <a:lnTo>
                  <a:pt x="1018520" y="548712"/>
                </a:lnTo>
                <a:lnTo>
                  <a:pt x="1020325" y="547674"/>
                </a:lnTo>
                <a:lnTo>
                  <a:pt x="1020504" y="547573"/>
                </a:lnTo>
                <a:lnTo>
                  <a:pt x="1021171" y="547558"/>
                </a:lnTo>
                <a:lnTo>
                  <a:pt x="1022564" y="547532"/>
                </a:lnTo>
                <a:lnTo>
                  <a:pt x="1023120" y="548032"/>
                </a:lnTo>
                <a:lnTo>
                  <a:pt x="1022796" y="549144"/>
                </a:lnTo>
                <a:lnTo>
                  <a:pt x="1023156" y="550009"/>
                </a:lnTo>
                <a:lnTo>
                  <a:pt x="1023466" y="550761"/>
                </a:lnTo>
                <a:lnTo>
                  <a:pt x="1023275" y="551131"/>
                </a:lnTo>
                <a:lnTo>
                  <a:pt x="1022829" y="551994"/>
                </a:lnTo>
                <a:lnTo>
                  <a:pt x="1022150" y="552079"/>
                </a:lnTo>
                <a:lnTo>
                  <a:pt x="1021454" y="552166"/>
                </a:lnTo>
                <a:lnTo>
                  <a:pt x="1020482" y="551317"/>
                </a:lnTo>
                <a:lnTo>
                  <a:pt x="1019658" y="550598"/>
                </a:lnTo>
                <a:lnTo>
                  <a:pt x="1018409" y="550709"/>
                </a:lnTo>
                <a:lnTo>
                  <a:pt x="1017526" y="551505"/>
                </a:lnTo>
                <a:lnTo>
                  <a:pt x="1017268" y="552370"/>
                </a:lnTo>
                <a:lnTo>
                  <a:pt x="1018048" y="555290"/>
                </a:lnTo>
                <a:lnTo>
                  <a:pt x="1017676" y="556746"/>
                </a:lnTo>
                <a:lnTo>
                  <a:pt x="1017528" y="557328"/>
                </a:lnTo>
                <a:lnTo>
                  <a:pt x="1017577" y="558770"/>
                </a:lnTo>
                <a:lnTo>
                  <a:pt x="1017622" y="560117"/>
                </a:lnTo>
                <a:lnTo>
                  <a:pt x="1016983" y="561535"/>
                </a:lnTo>
                <a:lnTo>
                  <a:pt x="1015978" y="562268"/>
                </a:lnTo>
                <a:lnTo>
                  <a:pt x="1013479" y="562366"/>
                </a:lnTo>
                <a:lnTo>
                  <a:pt x="1011331" y="564759"/>
                </a:lnTo>
                <a:lnTo>
                  <a:pt x="1010398" y="565041"/>
                </a:lnTo>
                <a:lnTo>
                  <a:pt x="1010140" y="565119"/>
                </a:lnTo>
                <a:lnTo>
                  <a:pt x="1008196" y="565966"/>
                </a:lnTo>
                <a:lnTo>
                  <a:pt x="1007436" y="567137"/>
                </a:lnTo>
                <a:lnTo>
                  <a:pt x="1007364" y="567940"/>
                </a:lnTo>
                <a:lnTo>
                  <a:pt x="1008474" y="569315"/>
                </a:lnTo>
                <a:lnTo>
                  <a:pt x="1008842" y="569379"/>
                </a:lnTo>
                <a:lnTo>
                  <a:pt x="1009221" y="569446"/>
                </a:lnTo>
                <a:lnTo>
                  <a:pt x="1010910" y="569091"/>
                </a:lnTo>
                <a:lnTo>
                  <a:pt x="1011118" y="568857"/>
                </a:lnTo>
                <a:lnTo>
                  <a:pt x="1013249" y="566452"/>
                </a:lnTo>
                <a:lnTo>
                  <a:pt x="1014288" y="565731"/>
                </a:lnTo>
                <a:lnTo>
                  <a:pt x="1014568" y="565536"/>
                </a:lnTo>
                <a:lnTo>
                  <a:pt x="1016256" y="565430"/>
                </a:lnTo>
                <a:lnTo>
                  <a:pt x="1016810" y="566117"/>
                </a:lnTo>
                <a:lnTo>
                  <a:pt x="1016798" y="567294"/>
                </a:lnTo>
                <a:lnTo>
                  <a:pt x="1015636" y="568636"/>
                </a:lnTo>
                <a:lnTo>
                  <a:pt x="1015471" y="568828"/>
                </a:lnTo>
                <a:lnTo>
                  <a:pt x="1015194" y="571365"/>
                </a:lnTo>
                <a:lnTo>
                  <a:pt x="1013996" y="572592"/>
                </a:lnTo>
                <a:lnTo>
                  <a:pt x="1013795" y="572999"/>
                </a:lnTo>
                <a:lnTo>
                  <a:pt x="1012174" y="576415"/>
                </a:lnTo>
                <a:lnTo>
                  <a:pt x="1012290" y="576673"/>
                </a:lnTo>
                <a:lnTo>
                  <a:pt x="1012877" y="577970"/>
                </a:lnTo>
                <a:lnTo>
                  <a:pt x="1012807" y="578773"/>
                </a:lnTo>
                <a:lnTo>
                  <a:pt x="1011731" y="580125"/>
                </a:lnTo>
                <a:lnTo>
                  <a:pt x="1010166" y="580481"/>
                </a:lnTo>
                <a:lnTo>
                  <a:pt x="1009532" y="583879"/>
                </a:lnTo>
                <a:lnTo>
                  <a:pt x="1008978" y="586848"/>
                </a:lnTo>
                <a:lnTo>
                  <a:pt x="1009162" y="587767"/>
                </a:lnTo>
                <a:lnTo>
                  <a:pt x="1009215" y="588027"/>
                </a:lnTo>
                <a:lnTo>
                  <a:pt x="1008554" y="589878"/>
                </a:lnTo>
                <a:lnTo>
                  <a:pt x="1008443" y="590187"/>
                </a:lnTo>
                <a:lnTo>
                  <a:pt x="1008521" y="590558"/>
                </a:lnTo>
                <a:lnTo>
                  <a:pt x="1008682" y="591306"/>
                </a:lnTo>
                <a:lnTo>
                  <a:pt x="1009056" y="591664"/>
                </a:lnTo>
                <a:lnTo>
                  <a:pt x="1009794" y="592369"/>
                </a:lnTo>
                <a:lnTo>
                  <a:pt x="1010523" y="594174"/>
                </a:lnTo>
                <a:lnTo>
                  <a:pt x="1011756" y="601494"/>
                </a:lnTo>
                <a:lnTo>
                  <a:pt x="1011741" y="602981"/>
                </a:lnTo>
                <a:lnTo>
                  <a:pt x="1010717" y="604652"/>
                </a:lnTo>
                <a:lnTo>
                  <a:pt x="1010534" y="604949"/>
                </a:lnTo>
                <a:lnTo>
                  <a:pt x="1011509" y="607252"/>
                </a:lnTo>
                <a:lnTo>
                  <a:pt x="1011855" y="607207"/>
                </a:lnTo>
                <a:lnTo>
                  <a:pt x="1014195" y="606906"/>
                </a:lnTo>
                <a:lnTo>
                  <a:pt x="1013674" y="603123"/>
                </a:lnTo>
                <a:lnTo>
                  <a:pt x="1013775" y="602709"/>
                </a:lnTo>
                <a:lnTo>
                  <a:pt x="1013870" y="602320"/>
                </a:lnTo>
                <a:lnTo>
                  <a:pt x="1015561" y="601780"/>
                </a:lnTo>
                <a:lnTo>
                  <a:pt x="1019246" y="601385"/>
                </a:lnTo>
                <a:lnTo>
                  <a:pt x="1021169" y="602364"/>
                </a:lnTo>
                <a:lnTo>
                  <a:pt x="1022763" y="602170"/>
                </a:lnTo>
                <a:lnTo>
                  <a:pt x="1024356" y="601932"/>
                </a:lnTo>
                <a:lnTo>
                  <a:pt x="1025242" y="601375"/>
                </a:lnTo>
                <a:lnTo>
                  <a:pt x="1025613" y="601141"/>
                </a:lnTo>
                <a:lnTo>
                  <a:pt x="1026411" y="600969"/>
                </a:lnTo>
                <a:lnTo>
                  <a:pt x="1026988" y="600845"/>
                </a:lnTo>
                <a:lnTo>
                  <a:pt x="1029420" y="601056"/>
                </a:lnTo>
                <a:lnTo>
                  <a:pt x="1032247" y="599352"/>
                </a:lnTo>
                <a:lnTo>
                  <a:pt x="1035368" y="599199"/>
                </a:lnTo>
                <a:lnTo>
                  <a:pt x="1038058" y="600299"/>
                </a:lnTo>
                <a:lnTo>
                  <a:pt x="1039826" y="601797"/>
                </a:lnTo>
                <a:lnTo>
                  <a:pt x="1041132" y="603208"/>
                </a:lnTo>
                <a:lnTo>
                  <a:pt x="1043175" y="604619"/>
                </a:lnTo>
                <a:lnTo>
                  <a:pt x="1045119" y="605592"/>
                </a:lnTo>
                <a:lnTo>
                  <a:pt x="1046963" y="606037"/>
                </a:lnTo>
                <a:lnTo>
                  <a:pt x="1047982" y="606478"/>
                </a:lnTo>
                <a:lnTo>
                  <a:pt x="1048994" y="606570"/>
                </a:lnTo>
                <a:lnTo>
                  <a:pt x="1050178" y="605693"/>
                </a:lnTo>
                <a:lnTo>
                  <a:pt x="1050801" y="604112"/>
                </a:lnTo>
                <a:lnTo>
                  <a:pt x="1051594" y="601476"/>
                </a:lnTo>
                <a:lnTo>
                  <a:pt x="1052040" y="600423"/>
                </a:lnTo>
                <a:lnTo>
                  <a:pt x="1052753" y="598667"/>
                </a:lnTo>
                <a:lnTo>
                  <a:pt x="1054836" y="596299"/>
                </a:lnTo>
                <a:lnTo>
                  <a:pt x="1057384" y="594108"/>
                </a:lnTo>
                <a:lnTo>
                  <a:pt x="1058556" y="592352"/>
                </a:lnTo>
                <a:lnTo>
                  <a:pt x="1060638" y="589896"/>
                </a:lnTo>
                <a:lnTo>
                  <a:pt x="1063460" y="587619"/>
                </a:lnTo>
                <a:lnTo>
                  <a:pt x="1064999" y="585776"/>
                </a:lnTo>
                <a:lnTo>
                  <a:pt x="1067556" y="584464"/>
                </a:lnTo>
                <a:lnTo>
                  <a:pt x="1069647" y="582536"/>
                </a:lnTo>
                <a:lnTo>
                  <a:pt x="1071193" y="581222"/>
                </a:lnTo>
                <a:lnTo>
                  <a:pt x="1072376" y="580346"/>
                </a:lnTo>
                <a:lnTo>
                  <a:pt x="1074746" y="578594"/>
                </a:lnTo>
                <a:lnTo>
                  <a:pt x="1076569" y="577368"/>
                </a:lnTo>
                <a:lnTo>
                  <a:pt x="1079038" y="576320"/>
                </a:lnTo>
                <a:lnTo>
                  <a:pt x="1081139" y="575182"/>
                </a:lnTo>
                <a:lnTo>
                  <a:pt x="1082697" y="574835"/>
                </a:lnTo>
                <a:lnTo>
                  <a:pt x="1084890" y="573785"/>
                </a:lnTo>
                <a:lnTo>
                  <a:pt x="1087817" y="572474"/>
                </a:lnTo>
                <a:lnTo>
                  <a:pt x="1089185" y="571687"/>
                </a:lnTo>
                <a:lnTo>
                  <a:pt x="1090924" y="570988"/>
                </a:lnTo>
                <a:lnTo>
                  <a:pt x="1093126" y="570554"/>
                </a:lnTo>
                <a:lnTo>
                  <a:pt x="1094866" y="570031"/>
                </a:lnTo>
                <a:lnTo>
                  <a:pt x="1096692" y="569070"/>
                </a:lnTo>
                <a:lnTo>
                  <a:pt x="1098517" y="567932"/>
                </a:lnTo>
                <a:lnTo>
                  <a:pt x="1099688" y="566089"/>
                </a:lnTo>
                <a:lnTo>
                  <a:pt x="1100955" y="564421"/>
                </a:lnTo>
                <a:lnTo>
                  <a:pt x="1101766" y="563193"/>
                </a:lnTo>
                <a:lnTo>
                  <a:pt x="1103042" y="562230"/>
                </a:lnTo>
                <a:lnTo>
                  <a:pt x="1104041" y="561354"/>
                </a:lnTo>
                <a:lnTo>
                  <a:pt x="1105411" y="560654"/>
                </a:lnTo>
                <a:lnTo>
                  <a:pt x="1107510" y="559427"/>
                </a:lnTo>
                <a:lnTo>
                  <a:pt x="1109613" y="558466"/>
                </a:lnTo>
                <a:lnTo>
                  <a:pt x="1112532" y="556628"/>
                </a:lnTo>
                <a:lnTo>
                  <a:pt x="1113434" y="555312"/>
                </a:lnTo>
                <a:lnTo>
                  <a:pt x="1115625" y="554087"/>
                </a:lnTo>
                <a:lnTo>
                  <a:pt x="1117362" y="553212"/>
                </a:lnTo>
                <a:lnTo>
                  <a:pt x="1119463" y="552162"/>
                </a:lnTo>
                <a:lnTo>
                  <a:pt x="1120922" y="551199"/>
                </a:lnTo>
                <a:lnTo>
                  <a:pt x="1122840" y="550150"/>
                </a:lnTo>
                <a:lnTo>
                  <a:pt x="1125959" y="549631"/>
                </a:lnTo>
                <a:lnTo>
                  <a:pt x="1128258" y="549550"/>
                </a:lnTo>
                <a:lnTo>
                  <a:pt x="1130834" y="549556"/>
                </a:lnTo>
                <a:lnTo>
                  <a:pt x="1134792" y="549917"/>
                </a:lnTo>
                <a:lnTo>
                  <a:pt x="1138486" y="550984"/>
                </a:lnTo>
                <a:lnTo>
                  <a:pt x="1141075" y="551956"/>
                </a:lnTo>
                <a:lnTo>
                  <a:pt x="1143568" y="552754"/>
                </a:lnTo>
                <a:lnTo>
                  <a:pt x="1145324" y="553374"/>
                </a:lnTo>
                <a:lnTo>
                  <a:pt x="1147908" y="554085"/>
                </a:lnTo>
                <a:lnTo>
                  <a:pt x="1149844" y="554354"/>
                </a:lnTo>
                <a:lnTo>
                  <a:pt x="1151963" y="554623"/>
                </a:lnTo>
                <a:lnTo>
                  <a:pt x="1153536" y="555331"/>
                </a:lnTo>
                <a:lnTo>
                  <a:pt x="1154468" y="555964"/>
                </a:lnTo>
                <a:lnTo>
                  <a:pt x="1154834" y="556213"/>
                </a:lnTo>
                <a:lnTo>
                  <a:pt x="1155382" y="555863"/>
                </a:lnTo>
                <a:lnTo>
                  <a:pt x="1155377" y="555554"/>
                </a:lnTo>
                <a:lnTo>
                  <a:pt x="1155367" y="554720"/>
                </a:lnTo>
                <a:lnTo>
                  <a:pt x="1155168" y="553577"/>
                </a:lnTo>
                <a:lnTo>
                  <a:pt x="1155151" y="552346"/>
                </a:lnTo>
                <a:lnTo>
                  <a:pt x="1154864" y="551466"/>
                </a:lnTo>
                <a:lnTo>
                  <a:pt x="1154478" y="550146"/>
                </a:lnTo>
                <a:lnTo>
                  <a:pt x="1154178" y="548299"/>
                </a:lnTo>
                <a:lnTo>
                  <a:pt x="1154244" y="546278"/>
                </a:lnTo>
                <a:lnTo>
                  <a:pt x="1154589" y="544608"/>
                </a:lnTo>
                <a:lnTo>
                  <a:pt x="1155957" y="543820"/>
                </a:lnTo>
                <a:lnTo>
                  <a:pt x="1156239" y="543831"/>
                </a:lnTo>
                <a:lnTo>
                  <a:pt x="1158260" y="543915"/>
                </a:lnTo>
                <a:lnTo>
                  <a:pt x="1160103" y="544271"/>
                </a:lnTo>
                <a:lnTo>
                  <a:pt x="1162778" y="544806"/>
                </a:lnTo>
                <a:lnTo>
                  <a:pt x="1165543" y="545252"/>
                </a:lnTo>
                <a:lnTo>
                  <a:pt x="1168216" y="545699"/>
                </a:lnTo>
                <a:lnTo>
                  <a:pt x="1169601" y="546142"/>
                </a:lnTo>
                <a:lnTo>
                  <a:pt x="1172366" y="546502"/>
                </a:lnTo>
                <a:lnTo>
                  <a:pt x="1173841" y="546856"/>
                </a:lnTo>
                <a:lnTo>
                  <a:pt x="1174945" y="546771"/>
                </a:lnTo>
                <a:lnTo>
                  <a:pt x="1175760" y="545895"/>
                </a:lnTo>
                <a:lnTo>
                  <a:pt x="1177034" y="544844"/>
                </a:lnTo>
                <a:lnTo>
                  <a:pt x="1178924" y="544330"/>
                </a:lnTo>
                <a:lnTo>
                  <a:pt x="1180525" y="544589"/>
                </a:lnTo>
                <a:lnTo>
                  <a:pt x="1181915" y="545383"/>
                </a:lnTo>
                <a:lnTo>
                  <a:pt x="1182079" y="545539"/>
                </a:lnTo>
                <a:lnTo>
                  <a:pt x="1183127" y="546531"/>
                </a:lnTo>
                <a:lnTo>
                  <a:pt x="1183876" y="547499"/>
                </a:lnTo>
                <a:lnTo>
                  <a:pt x="1185076" y="547942"/>
                </a:lnTo>
                <a:lnTo>
                  <a:pt x="1185815" y="548120"/>
                </a:lnTo>
                <a:lnTo>
                  <a:pt x="1187461" y="547421"/>
                </a:lnTo>
                <a:lnTo>
                  <a:pt x="1188837" y="547161"/>
                </a:lnTo>
                <a:lnTo>
                  <a:pt x="1190217" y="547164"/>
                </a:lnTo>
                <a:lnTo>
                  <a:pt x="1192337" y="547610"/>
                </a:lnTo>
                <a:lnTo>
                  <a:pt x="1193263" y="548052"/>
                </a:lnTo>
                <a:lnTo>
                  <a:pt x="1194192" y="548670"/>
                </a:lnTo>
                <a:lnTo>
                  <a:pt x="1195305" y="549376"/>
                </a:lnTo>
                <a:lnTo>
                  <a:pt x="1196598" y="549819"/>
                </a:lnTo>
                <a:lnTo>
                  <a:pt x="1197609" y="549821"/>
                </a:lnTo>
                <a:lnTo>
                  <a:pt x="1198798" y="549209"/>
                </a:lnTo>
                <a:lnTo>
                  <a:pt x="1200165" y="548335"/>
                </a:lnTo>
                <a:lnTo>
                  <a:pt x="1201067" y="547017"/>
                </a:lnTo>
                <a:lnTo>
                  <a:pt x="1203085" y="546583"/>
                </a:lnTo>
                <a:lnTo>
                  <a:pt x="1205114" y="547028"/>
                </a:lnTo>
                <a:lnTo>
                  <a:pt x="1206825" y="548732"/>
                </a:lnTo>
                <a:lnTo>
                  <a:pt x="1208435" y="549744"/>
                </a:lnTo>
                <a:lnTo>
                  <a:pt x="1208759" y="550204"/>
                </a:lnTo>
                <a:lnTo>
                  <a:pt x="1211256" y="553745"/>
                </a:lnTo>
                <a:lnTo>
                  <a:pt x="1212418" y="554852"/>
                </a:lnTo>
                <a:lnTo>
                  <a:pt x="1213105" y="555503"/>
                </a:lnTo>
                <a:lnTo>
                  <a:pt x="1213489" y="555717"/>
                </a:lnTo>
                <a:lnTo>
                  <a:pt x="1215033" y="556576"/>
                </a:lnTo>
                <a:lnTo>
                  <a:pt x="1215957" y="557089"/>
                </a:lnTo>
                <a:lnTo>
                  <a:pt x="1218208" y="556746"/>
                </a:lnTo>
                <a:lnTo>
                  <a:pt x="1221264" y="558060"/>
                </a:lnTo>
                <a:lnTo>
                  <a:pt x="1224047" y="559915"/>
                </a:lnTo>
                <a:lnTo>
                  <a:pt x="1225902" y="560974"/>
                </a:lnTo>
                <a:lnTo>
                  <a:pt x="1226925" y="561944"/>
                </a:lnTo>
                <a:lnTo>
                  <a:pt x="1228871" y="563003"/>
                </a:lnTo>
                <a:lnTo>
                  <a:pt x="1230630" y="563888"/>
                </a:lnTo>
                <a:lnTo>
                  <a:pt x="1232109" y="564419"/>
                </a:lnTo>
                <a:lnTo>
                  <a:pt x="1233683" y="565214"/>
                </a:lnTo>
                <a:lnTo>
                  <a:pt x="1235438" y="565747"/>
                </a:lnTo>
                <a:lnTo>
                  <a:pt x="1236724" y="565662"/>
                </a:lnTo>
                <a:lnTo>
                  <a:pt x="1238190" y="565227"/>
                </a:lnTo>
                <a:lnTo>
                  <a:pt x="1239282" y="564351"/>
                </a:lnTo>
                <a:lnTo>
                  <a:pt x="1240292" y="564266"/>
                </a:lnTo>
                <a:lnTo>
                  <a:pt x="1240838" y="563827"/>
                </a:lnTo>
                <a:lnTo>
                  <a:pt x="1240922" y="563124"/>
                </a:lnTo>
                <a:lnTo>
                  <a:pt x="1240724" y="562156"/>
                </a:lnTo>
                <a:lnTo>
                  <a:pt x="1238957" y="560657"/>
                </a:lnTo>
                <a:lnTo>
                  <a:pt x="1237838" y="559422"/>
                </a:lnTo>
                <a:lnTo>
                  <a:pt x="1236811" y="558366"/>
                </a:lnTo>
                <a:lnTo>
                  <a:pt x="1236066" y="557573"/>
                </a:lnTo>
                <a:lnTo>
                  <a:pt x="1234934" y="555459"/>
                </a:lnTo>
                <a:lnTo>
                  <a:pt x="1234733" y="554228"/>
                </a:lnTo>
                <a:lnTo>
                  <a:pt x="1234903" y="553173"/>
                </a:lnTo>
                <a:lnTo>
                  <a:pt x="1234753" y="552316"/>
                </a:lnTo>
                <a:lnTo>
                  <a:pt x="1235433" y="551505"/>
                </a:lnTo>
                <a:lnTo>
                  <a:pt x="1235881" y="550627"/>
                </a:lnTo>
                <a:lnTo>
                  <a:pt x="1236419" y="549486"/>
                </a:lnTo>
                <a:lnTo>
                  <a:pt x="1236677" y="548168"/>
                </a:lnTo>
                <a:lnTo>
                  <a:pt x="1237220" y="547465"/>
                </a:lnTo>
                <a:lnTo>
                  <a:pt x="1237390" y="546498"/>
                </a:lnTo>
                <a:lnTo>
                  <a:pt x="1237462" y="545128"/>
                </a:lnTo>
                <a:lnTo>
                  <a:pt x="1236994" y="544299"/>
                </a:lnTo>
                <a:lnTo>
                  <a:pt x="1235228" y="542976"/>
                </a:lnTo>
                <a:lnTo>
                  <a:pt x="1233928" y="542007"/>
                </a:lnTo>
                <a:lnTo>
                  <a:pt x="1232347" y="540684"/>
                </a:lnTo>
                <a:lnTo>
                  <a:pt x="1229922" y="538127"/>
                </a:lnTo>
                <a:lnTo>
                  <a:pt x="1228152" y="536364"/>
                </a:lnTo>
                <a:lnTo>
                  <a:pt x="1226101" y="534336"/>
                </a:lnTo>
                <a:lnTo>
                  <a:pt x="1224515" y="532662"/>
                </a:lnTo>
                <a:lnTo>
                  <a:pt x="1223671" y="531429"/>
                </a:lnTo>
                <a:lnTo>
                  <a:pt x="1223099" y="529845"/>
                </a:lnTo>
                <a:lnTo>
                  <a:pt x="1222801" y="528262"/>
                </a:lnTo>
                <a:lnTo>
                  <a:pt x="1222682" y="526153"/>
                </a:lnTo>
                <a:lnTo>
                  <a:pt x="1222664" y="524833"/>
                </a:lnTo>
                <a:lnTo>
                  <a:pt x="1221441" y="522720"/>
                </a:lnTo>
                <a:lnTo>
                  <a:pt x="1220874" y="521576"/>
                </a:lnTo>
                <a:lnTo>
                  <a:pt x="1219935" y="520078"/>
                </a:lnTo>
                <a:lnTo>
                  <a:pt x="1218812" y="518668"/>
                </a:lnTo>
                <a:lnTo>
                  <a:pt x="1217778" y="516996"/>
                </a:lnTo>
                <a:lnTo>
                  <a:pt x="1217482" y="515501"/>
                </a:lnTo>
                <a:lnTo>
                  <a:pt x="1217724" y="512952"/>
                </a:lnTo>
                <a:lnTo>
                  <a:pt x="1217615" y="511633"/>
                </a:lnTo>
                <a:lnTo>
                  <a:pt x="1217854" y="510925"/>
                </a:lnTo>
                <a:lnTo>
                  <a:pt x="1218323" y="509525"/>
                </a:lnTo>
                <a:lnTo>
                  <a:pt x="1218301" y="507854"/>
                </a:lnTo>
                <a:lnTo>
                  <a:pt x="1218573" y="507504"/>
                </a:lnTo>
                <a:lnTo>
                  <a:pt x="1218555" y="506184"/>
                </a:lnTo>
                <a:lnTo>
                  <a:pt x="1218539" y="504955"/>
                </a:lnTo>
                <a:lnTo>
                  <a:pt x="1219078" y="503988"/>
                </a:lnTo>
                <a:lnTo>
                  <a:pt x="1219523" y="502847"/>
                </a:lnTo>
                <a:lnTo>
                  <a:pt x="1220063" y="501969"/>
                </a:lnTo>
                <a:lnTo>
                  <a:pt x="1221155" y="501093"/>
                </a:lnTo>
                <a:lnTo>
                  <a:pt x="1221972" y="500304"/>
                </a:lnTo>
                <a:lnTo>
                  <a:pt x="1222891" y="500218"/>
                </a:lnTo>
                <a:lnTo>
                  <a:pt x="1224268" y="500046"/>
                </a:lnTo>
                <a:lnTo>
                  <a:pt x="1225372" y="500049"/>
                </a:lnTo>
                <a:lnTo>
                  <a:pt x="1226386" y="500228"/>
                </a:lnTo>
                <a:lnTo>
                  <a:pt x="1227597" y="501374"/>
                </a:lnTo>
                <a:lnTo>
                  <a:pt x="1228171" y="503045"/>
                </a:lnTo>
                <a:lnTo>
                  <a:pt x="1228742" y="504454"/>
                </a:lnTo>
                <a:lnTo>
                  <a:pt x="1228945" y="505861"/>
                </a:lnTo>
                <a:lnTo>
                  <a:pt x="1229415" y="506742"/>
                </a:lnTo>
                <a:lnTo>
                  <a:pt x="1231175" y="507625"/>
                </a:lnTo>
                <a:lnTo>
                  <a:pt x="1233657" y="507631"/>
                </a:lnTo>
                <a:lnTo>
                  <a:pt x="1237890" y="507731"/>
                </a:lnTo>
                <a:lnTo>
                  <a:pt x="1239458" y="508086"/>
                </a:lnTo>
                <a:lnTo>
                  <a:pt x="1241669" y="508356"/>
                </a:lnTo>
                <a:lnTo>
                  <a:pt x="1242864" y="508359"/>
                </a:lnTo>
                <a:lnTo>
                  <a:pt x="1243314" y="507569"/>
                </a:lnTo>
                <a:lnTo>
                  <a:pt x="1243904" y="507043"/>
                </a:lnTo>
                <a:lnTo>
                  <a:pt x="1244629" y="506166"/>
                </a:lnTo>
                <a:lnTo>
                  <a:pt x="1245039" y="505861"/>
                </a:lnTo>
                <a:lnTo>
                  <a:pt x="1246041" y="505159"/>
                </a:lnTo>
                <a:lnTo>
                  <a:pt x="1247003" y="504767"/>
                </a:lnTo>
                <a:lnTo>
                  <a:pt x="1247917" y="504328"/>
                </a:lnTo>
                <a:lnTo>
                  <a:pt x="1249663" y="504289"/>
                </a:lnTo>
                <a:lnTo>
                  <a:pt x="1250767" y="504293"/>
                </a:lnTo>
                <a:lnTo>
                  <a:pt x="1252051" y="504033"/>
                </a:lnTo>
                <a:lnTo>
                  <a:pt x="1253702" y="503684"/>
                </a:lnTo>
                <a:lnTo>
                  <a:pt x="1254659" y="503029"/>
                </a:lnTo>
                <a:lnTo>
                  <a:pt x="1254883" y="502589"/>
                </a:lnTo>
                <a:lnTo>
                  <a:pt x="1255380" y="501843"/>
                </a:lnTo>
                <a:lnTo>
                  <a:pt x="1256147" y="500790"/>
                </a:lnTo>
                <a:lnTo>
                  <a:pt x="1256825" y="499870"/>
                </a:lnTo>
                <a:lnTo>
                  <a:pt x="1257777" y="498816"/>
                </a:lnTo>
                <a:lnTo>
                  <a:pt x="1258866" y="497721"/>
                </a:lnTo>
                <a:lnTo>
                  <a:pt x="1259729" y="496931"/>
                </a:lnTo>
                <a:lnTo>
                  <a:pt x="1260553" y="496670"/>
                </a:lnTo>
                <a:lnTo>
                  <a:pt x="1261701" y="496498"/>
                </a:lnTo>
                <a:lnTo>
                  <a:pt x="1262481" y="496455"/>
                </a:lnTo>
                <a:lnTo>
                  <a:pt x="1263769" y="496414"/>
                </a:lnTo>
                <a:lnTo>
                  <a:pt x="1265241" y="496463"/>
                </a:lnTo>
                <a:lnTo>
                  <a:pt x="1267270" y="496908"/>
                </a:lnTo>
                <a:lnTo>
                  <a:pt x="1268655" y="497351"/>
                </a:lnTo>
                <a:lnTo>
                  <a:pt x="1270133" y="497795"/>
                </a:lnTo>
                <a:lnTo>
                  <a:pt x="1271703" y="498238"/>
                </a:lnTo>
                <a:lnTo>
                  <a:pt x="1272807" y="498329"/>
                </a:lnTo>
                <a:lnTo>
                  <a:pt x="1274926" y="498511"/>
                </a:lnTo>
                <a:lnTo>
                  <a:pt x="1276208" y="498162"/>
                </a:lnTo>
                <a:lnTo>
                  <a:pt x="1277215" y="497814"/>
                </a:lnTo>
                <a:lnTo>
                  <a:pt x="1278955" y="497203"/>
                </a:lnTo>
                <a:lnTo>
                  <a:pt x="1280324" y="496414"/>
                </a:lnTo>
                <a:lnTo>
                  <a:pt x="1281880" y="495805"/>
                </a:lnTo>
                <a:lnTo>
                  <a:pt x="1282881" y="495015"/>
                </a:lnTo>
                <a:lnTo>
                  <a:pt x="1284348" y="494580"/>
                </a:lnTo>
                <a:lnTo>
                  <a:pt x="1285633" y="494407"/>
                </a:lnTo>
                <a:lnTo>
                  <a:pt x="1287652" y="494148"/>
                </a:lnTo>
                <a:lnTo>
                  <a:pt x="1289307" y="494065"/>
                </a:lnTo>
                <a:lnTo>
                  <a:pt x="1291423" y="494071"/>
                </a:lnTo>
                <a:lnTo>
                  <a:pt x="1292988" y="494251"/>
                </a:lnTo>
                <a:lnTo>
                  <a:pt x="1293905" y="493990"/>
                </a:lnTo>
                <a:lnTo>
                  <a:pt x="1294995" y="493113"/>
                </a:lnTo>
                <a:lnTo>
                  <a:pt x="1296371" y="492765"/>
                </a:lnTo>
                <a:lnTo>
                  <a:pt x="1299131" y="492773"/>
                </a:lnTo>
                <a:lnTo>
                  <a:pt x="1300879" y="492778"/>
                </a:lnTo>
                <a:lnTo>
                  <a:pt x="1302074" y="492781"/>
                </a:lnTo>
                <a:lnTo>
                  <a:pt x="1303083" y="492608"/>
                </a:lnTo>
                <a:lnTo>
                  <a:pt x="1304538" y="491380"/>
                </a:lnTo>
                <a:lnTo>
                  <a:pt x="1305635" y="490768"/>
                </a:lnTo>
                <a:lnTo>
                  <a:pt x="1307283" y="490245"/>
                </a:lnTo>
                <a:lnTo>
                  <a:pt x="1309306" y="490163"/>
                </a:lnTo>
                <a:lnTo>
                  <a:pt x="1311054" y="490255"/>
                </a:lnTo>
                <a:lnTo>
                  <a:pt x="1312621" y="490435"/>
                </a:lnTo>
                <a:lnTo>
                  <a:pt x="1313912" y="490790"/>
                </a:lnTo>
                <a:lnTo>
                  <a:pt x="1315301" y="491409"/>
                </a:lnTo>
                <a:lnTo>
                  <a:pt x="1317053" y="491854"/>
                </a:lnTo>
                <a:lnTo>
                  <a:pt x="1318718" y="492474"/>
                </a:lnTo>
                <a:lnTo>
                  <a:pt x="1320196" y="493005"/>
                </a:lnTo>
                <a:lnTo>
                  <a:pt x="1321516" y="492827"/>
                </a:lnTo>
                <a:lnTo>
                  <a:pt x="1322124" y="492747"/>
                </a:lnTo>
                <a:lnTo>
                  <a:pt x="1324976" y="492753"/>
                </a:lnTo>
                <a:lnTo>
                  <a:pt x="1326354" y="492670"/>
                </a:lnTo>
                <a:lnTo>
                  <a:pt x="1327734" y="492762"/>
                </a:lnTo>
                <a:lnTo>
                  <a:pt x="1330679" y="492856"/>
                </a:lnTo>
                <a:lnTo>
                  <a:pt x="1333714" y="492865"/>
                </a:lnTo>
                <a:lnTo>
                  <a:pt x="1336842" y="492873"/>
                </a:lnTo>
                <a:lnTo>
                  <a:pt x="1340060" y="492794"/>
                </a:lnTo>
                <a:lnTo>
                  <a:pt x="1343000" y="492538"/>
                </a:lnTo>
                <a:lnTo>
                  <a:pt x="1345297" y="492456"/>
                </a:lnTo>
                <a:lnTo>
                  <a:pt x="1348055" y="492376"/>
                </a:lnTo>
                <a:lnTo>
                  <a:pt x="1349435" y="492379"/>
                </a:lnTo>
                <a:lnTo>
                  <a:pt x="1351002" y="492647"/>
                </a:lnTo>
                <a:lnTo>
                  <a:pt x="1353026" y="492652"/>
                </a:lnTo>
                <a:lnTo>
                  <a:pt x="1354220" y="492480"/>
                </a:lnTo>
                <a:lnTo>
                  <a:pt x="1355312" y="491604"/>
                </a:lnTo>
                <a:lnTo>
                  <a:pt x="1355946" y="490902"/>
                </a:lnTo>
                <a:lnTo>
                  <a:pt x="1356022" y="489671"/>
                </a:lnTo>
                <a:lnTo>
                  <a:pt x="1356095" y="488353"/>
                </a:lnTo>
                <a:lnTo>
                  <a:pt x="1356620" y="486244"/>
                </a:lnTo>
                <a:lnTo>
                  <a:pt x="1356682" y="484046"/>
                </a:lnTo>
                <a:lnTo>
                  <a:pt x="1356651" y="481674"/>
                </a:lnTo>
                <a:lnTo>
                  <a:pt x="1356712" y="479211"/>
                </a:lnTo>
                <a:lnTo>
                  <a:pt x="1356692" y="477805"/>
                </a:lnTo>
                <a:lnTo>
                  <a:pt x="1356574" y="475782"/>
                </a:lnTo>
                <a:lnTo>
                  <a:pt x="1356466" y="474640"/>
                </a:lnTo>
                <a:lnTo>
                  <a:pt x="1355812" y="473846"/>
                </a:lnTo>
                <a:lnTo>
                  <a:pt x="1354969" y="472614"/>
                </a:lnTo>
                <a:lnTo>
                  <a:pt x="1353947" y="471821"/>
                </a:lnTo>
                <a:lnTo>
                  <a:pt x="1347113" y="467581"/>
                </a:lnTo>
                <a:lnTo>
                  <a:pt x="1348646" y="466992"/>
                </a:lnTo>
                <a:lnTo>
                  <a:pt x="1349440" y="466686"/>
                </a:lnTo>
                <a:lnTo>
                  <a:pt x="1351558" y="467275"/>
                </a:lnTo>
                <a:lnTo>
                  <a:pt x="1353343" y="466150"/>
                </a:lnTo>
                <a:lnTo>
                  <a:pt x="1353577" y="466003"/>
                </a:lnTo>
                <a:lnTo>
                  <a:pt x="1354664" y="464409"/>
                </a:lnTo>
                <a:lnTo>
                  <a:pt x="1357044" y="464134"/>
                </a:lnTo>
                <a:lnTo>
                  <a:pt x="1358692" y="462670"/>
                </a:lnTo>
                <a:lnTo>
                  <a:pt x="1360255" y="462633"/>
                </a:lnTo>
                <a:lnTo>
                  <a:pt x="1361915" y="463457"/>
                </a:lnTo>
                <a:lnTo>
                  <a:pt x="1362054" y="463526"/>
                </a:lnTo>
                <a:lnTo>
                  <a:pt x="1364120" y="463370"/>
                </a:lnTo>
                <a:lnTo>
                  <a:pt x="1364493" y="463506"/>
                </a:lnTo>
                <a:lnTo>
                  <a:pt x="1365363" y="463823"/>
                </a:lnTo>
                <a:lnTo>
                  <a:pt x="1367275" y="465587"/>
                </a:lnTo>
                <a:lnTo>
                  <a:pt x="1368130" y="465705"/>
                </a:lnTo>
                <a:lnTo>
                  <a:pt x="1369770" y="465934"/>
                </a:lnTo>
                <a:lnTo>
                  <a:pt x="1370635" y="466629"/>
                </a:lnTo>
                <a:lnTo>
                  <a:pt x="1371049" y="468122"/>
                </a:lnTo>
                <a:lnTo>
                  <a:pt x="1371062" y="469065"/>
                </a:lnTo>
                <a:lnTo>
                  <a:pt x="1371106" y="472522"/>
                </a:lnTo>
                <a:lnTo>
                  <a:pt x="1371910" y="473091"/>
                </a:lnTo>
                <a:lnTo>
                  <a:pt x="1372998" y="473292"/>
                </a:lnTo>
                <a:lnTo>
                  <a:pt x="1374466" y="473564"/>
                </a:lnTo>
                <a:lnTo>
                  <a:pt x="1376256" y="475014"/>
                </a:lnTo>
                <a:lnTo>
                  <a:pt x="1377674" y="475205"/>
                </a:lnTo>
                <a:lnTo>
                  <a:pt x="1378603" y="474875"/>
                </a:lnTo>
                <a:lnTo>
                  <a:pt x="1379608" y="474519"/>
                </a:lnTo>
                <a:lnTo>
                  <a:pt x="1380347" y="473156"/>
                </a:lnTo>
                <a:lnTo>
                  <a:pt x="1381037" y="473042"/>
                </a:lnTo>
                <a:lnTo>
                  <a:pt x="1382637" y="474739"/>
                </a:lnTo>
                <a:lnTo>
                  <a:pt x="1382885" y="474778"/>
                </a:lnTo>
                <a:lnTo>
                  <a:pt x="1383510" y="474877"/>
                </a:lnTo>
                <a:lnTo>
                  <a:pt x="1383977" y="472964"/>
                </a:lnTo>
                <a:lnTo>
                  <a:pt x="1384605" y="472787"/>
                </a:lnTo>
                <a:lnTo>
                  <a:pt x="1385271" y="474160"/>
                </a:lnTo>
                <a:lnTo>
                  <a:pt x="1384667" y="476167"/>
                </a:lnTo>
                <a:lnTo>
                  <a:pt x="1384084" y="478108"/>
                </a:lnTo>
                <a:lnTo>
                  <a:pt x="1384566" y="479291"/>
                </a:lnTo>
                <a:lnTo>
                  <a:pt x="1386275" y="477954"/>
                </a:lnTo>
                <a:lnTo>
                  <a:pt x="1386803" y="478328"/>
                </a:lnTo>
                <a:lnTo>
                  <a:pt x="1387078" y="478524"/>
                </a:lnTo>
                <a:lnTo>
                  <a:pt x="1388490" y="478485"/>
                </a:lnTo>
                <a:lnTo>
                  <a:pt x="1390505" y="475231"/>
                </a:lnTo>
                <a:lnTo>
                  <a:pt x="1390701" y="478703"/>
                </a:lnTo>
                <a:lnTo>
                  <a:pt x="1392012" y="478724"/>
                </a:lnTo>
                <a:lnTo>
                  <a:pt x="1393577" y="477959"/>
                </a:lnTo>
                <a:lnTo>
                  <a:pt x="1394470" y="477522"/>
                </a:lnTo>
                <a:lnTo>
                  <a:pt x="1394876" y="477180"/>
                </a:lnTo>
                <a:lnTo>
                  <a:pt x="1396130" y="476121"/>
                </a:lnTo>
                <a:lnTo>
                  <a:pt x="1396560" y="475756"/>
                </a:lnTo>
                <a:lnTo>
                  <a:pt x="1396802" y="476783"/>
                </a:lnTo>
                <a:lnTo>
                  <a:pt x="1397204" y="478492"/>
                </a:lnTo>
                <a:lnTo>
                  <a:pt x="1398002" y="477964"/>
                </a:lnTo>
                <a:lnTo>
                  <a:pt x="1398491" y="477924"/>
                </a:lnTo>
                <a:lnTo>
                  <a:pt x="1398965" y="477900"/>
                </a:lnTo>
                <a:lnTo>
                  <a:pt x="1399454" y="478590"/>
                </a:lnTo>
                <a:lnTo>
                  <a:pt x="1399438" y="479641"/>
                </a:lnTo>
                <a:lnTo>
                  <a:pt x="1399434" y="479890"/>
                </a:lnTo>
                <a:lnTo>
                  <a:pt x="1399995" y="479960"/>
                </a:lnTo>
                <a:lnTo>
                  <a:pt x="1401596" y="481473"/>
                </a:lnTo>
                <a:lnTo>
                  <a:pt x="1402534" y="481425"/>
                </a:lnTo>
                <a:lnTo>
                  <a:pt x="1403489" y="480263"/>
                </a:lnTo>
                <a:lnTo>
                  <a:pt x="1404125" y="480322"/>
                </a:lnTo>
                <a:lnTo>
                  <a:pt x="1404302" y="480336"/>
                </a:lnTo>
                <a:lnTo>
                  <a:pt x="1405394" y="482398"/>
                </a:lnTo>
                <a:lnTo>
                  <a:pt x="1405952" y="482717"/>
                </a:lnTo>
                <a:lnTo>
                  <a:pt x="1407602" y="481131"/>
                </a:lnTo>
                <a:lnTo>
                  <a:pt x="1411040" y="481061"/>
                </a:lnTo>
                <a:lnTo>
                  <a:pt x="1410582" y="482293"/>
                </a:lnTo>
                <a:lnTo>
                  <a:pt x="1411760" y="482992"/>
                </a:lnTo>
                <a:lnTo>
                  <a:pt x="1412041" y="484980"/>
                </a:lnTo>
                <a:lnTo>
                  <a:pt x="1412594" y="485608"/>
                </a:lnTo>
                <a:lnTo>
                  <a:pt x="1412931" y="485508"/>
                </a:lnTo>
                <a:lnTo>
                  <a:pt x="1413925" y="485215"/>
                </a:lnTo>
                <a:lnTo>
                  <a:pt x="1415068" y="484879"/>
                </a:lnTo>
                <a:lnTo>
                  <a:pt x="1416989" y="484313"/>
                </a:lnTo>
                <a:lnTo>
                  <a:pt x="1417540" y="485065"/>
                </a:lnTo>
                <a:lnTo>
                  <a:pt x="1417265" y="486548"/>
                </a:lnTo>
                <a:lnTo>
                  <a:pt x="1419697" y="490862"/>
                </a:lnTo>
                <a:lnTo>
                  <a:pt x="1421644" y="490209"/>
                </a:lnTo>
                <a:lnTo>
                  <a:pt x="1422367" y="491893"/>
                </a:lnTo>
                <a:lnTo>
                  <a:pt x="1424396" y="490129"/>
                </a:lnTo>
                <a:lnTo>
                  <a:pt x="1424947" y="490819"/>
                </a:lnTo>
                <a:lnTo>
                  <a:pt x="1427527" y="492364"/>
                </a:lnTo>
                <a:lnTo>
                  <a:pt x="1431201" y="492461"/>
                </a:lnTo>
                <a:lnTo>
                  <a:pt x="1434058" y="491697"/>
                </a:lnTo>
                <a:lnTo>
                  <a:pt x="1435472" y="490160"/>
                </a:lnTo>
                <a:lnTo>
                  <a:pt x="1435275" y="488788"/>
                </a:lnTo>
                <a:lnTo>
                  <a:pt x="1434993" y="487846"/>
                </a:lnTo>
                <a:lnTo>
                  <a:pt x="1433988" y="486301"/>
                </a:lnTo>
                <a:lnTo>
                  <a:pt x="1432979" y="484586"/>
                </a:lnTo>
                <a:lnTo>
                  <a:pt x="1432326" y="482614"/>
                </a:lnTo>
                <a:lnTo>
                  <a:pt x="1432305" y="481074"/>
                </a:lnTo>
                <a:lnTo>
                  <a:pt x="1432456" y="478932"/>
                </a:lnTo>
                <a:lnTo>
                  <a:pt x="1432616" y="477476"/>
                </a:lnTo>
                <a:lnTo>
                  <a:pt x="1433489" y="475681"/>
                </a:lnTo>
                <a:lnTo>
                  <a:pt x="1434549" y="474484"/>
                </a:lnTo>
                <a:lnTo>
                  <a:pt x="1435785" y="473117"/>
                </a:lnTo>
                <a:lnTo>
                  <a:pt x="1437202" y="472009"/>
                </a:lnTo>
                <a:lnTo>
                  <a:pt x="1438180" y="471412"/>
                </a:lnTo>
                <a:lnTo>
                  <a:pt x="1439477" y="467818"/>
                </a:lnTo>
                <a:lnTo>
                  <a:pt x="1440087" y="466449"/>
                </a:lnTo>
                <a:lnTo>
                  <a:pt x="1440780" y="464652"/>
                </a:lnTo>
                <a:lnTo>
                  <a:pt x="1441300" y="463370"/>
                </a:lnTo>
                <a:lnTo>
                  <a:pt x="1441823" y="462343"/>
                </a:lnTo>
                <a:lnTo>
                  <a:pt x="1442167" y="461145"/>
                </a:lnTo>
                <a:lnTo>
                  <a:pt x="1442062" y="460031"/>
                </a:lnTo>
                <a:lnTo>
                  <a:pt x="1440971" y="458829"/>
                </a:lnTo>
                <a:lnTo>
                  <a:pt x="1439684" y="456429"/>
                </a:lnTo>
                <a:lnTo>
                  <a:pt x="1438859" y="454884"/>
                </a:lnTo>
                <a:lnTo>
                  <a:pt x="1437675" y="453512"/>
                </a:lnTo>
                <a:lnTo>
                  <a:pt x="1436761" y="452053"/>
                </a:lnTo>
                <a:lnTo>
                  <a:pt x="1435845" y="450595"/>
                </a:lnTo>
                <a:lnTo>
                  <a:pt x="1434210" y="448878"/>
                </a:lnTo>
                <a:lnTo>
                  <a:pt x="1431936" y="446303"/>
                </a:lnTo>
                <a:lnTo>
                  <a:pt x="1429936" y="444071"/>
                </a:lnTo>
                <a:lnTo>
                  <a:pt x="1428304" y="442611"/>
                </a:lnTo>
                <a:lnTo>
                  <a:pt x="1426749" y="440294"/>
                </a:lnTo>
                <a:lnTo>
                  <a:pt x="1426016" y="439007"/>
                </a:lnTo>
                <a:lnTo>
                  <a:pt x="1424455" y="436176"/>
                </a:lnTo>
                <a:lnTo>
                  <a:pt x="1423443" y="434204"/>
                </a:lnTo>
                <a:lnTo>
                  <a:pt x="1422525" y="432574"/>
                </a:lnTo>
                <a:lnTo>
                  <a:pt x="1421880" y="431117"/>
                </a:lnTo>
                <a:lnTo>
                  <a:pt x="1421139" y="429317"/>
                </a:lnTo>
                <a:lnTo>
                  <a:pt x="1420401" y="427773"/>
                </a:lnTo>
                <a:lnTo>
                  <a:pt x="1419479" y="426480"/>
                </a:lnTo>
                <a:lnTo>
                  <a:pt x="1418202" y="424085"/>
                </a:lnTo>
                <a:lnTo>
                  <a:pt x="1417110" y="422711"/>
                </a:lnTo>
                <a:lnTo>
                  <a:pt x="1414649" y="419622"/>
                </a:lnTo>
                <a:lnTo>
                  <a:pt x="1413642" y="417907"/>
                </a:lnTo>
                <a:lnTo>
                  <a:pt x="1412548" y="416534"/>
                </a:lnTo>
                <a:lnTo>
                  <a:pt x="1411539" y="414732"/>
                </a:lnTo>
                <a:lnTo>
                  <a:pt x="1410896" y="413617"/>
                </a:lnTo>
                <a:lnTo>
                  <a:pt x="1410072" y="412245"/>
                </a:lnTo>
                <a:lnTo>
                  <a:pt x="1409868" y="410359"/>
                </a:lnTo>
                <a:lnTo>
                  <a:pt x="1410466" y="408221"/>
                </a:lnTo>
                <a:lnTo>
                  <a:pt x="1412141" y="406084"/>
                </a:lnTo>
                <a:lnTo>
                  <a:pt x="1413557" y="404718"/>
                </a:lnTo>
                <a:lnTo>
                  <a:pt x="1415321" y="402668"/>
                </a:lnTo>
                <a:lnTo>
                  <a:pt x="1416739" y="401473"/>
                </a:lnTo>
                <a:lnTo>
                  <a:pt x="1417623" y="400526"/>
                </a:lnTo>
                <a:lnTo>
                  <a:pt x="1418658" y="399643"/>
                </a:lnTo>
                <a:lnTo>
                  <a:pt x="1419306" y="399087"/>
                </a:lnTo>
                <a:lnTo>
                  <a:pt x="1421085" y="398057"/>
                </a:lnTo>
                <a:lnTo>
                  <a:pt x="1422323" y="396863"/>
                </a:lnTo>
                <a:lnTo>
                  <a:pt x="1423654" y="395931"/>
                </a:lnTo>
                <a:lnTo>
                  <a:pt x="1425783" y="394296"/>
                </a:lnTo>
                <a:lnTo>
                  <a:pt x="1427294" y="393282"/>
                </a:lnTo>
                <a:lnTo>
                  <a:pt x="1429069" y="392089"/>
                </a:lnTo>
                <a:lnTo>
                  <a:pt x="1430485" y="390797"/>
                </a:lnTo>
                <a:lnTo>
                  <a:pt x="1431386" y="390421"/>
                </a:lnTo>
                <a:lnTo>
                  <a:pt x="1431911" y="390208"/>
                </a:lnTo>
                <a:lnTo>
                  <a:pt x="1434290" y="388851"/>
                </a:lnTo>
                <a:lnTo>
                  <a:pt x="1436357" y="387657"/>
                </a:lnTo>
                <a:lnTo>
                  <a:pt x="1437775" y="386447"/>
                </a:lnTo>
                <a:lnTo>
                  <a:pt x="1440178" y="384730"/>
                </a:lnTo>
                <a:lnTo>
                  <a:pt x="1441503" y="383815"/>
                </a:lnTo>
                <a:lnTo>
                  <a:pt x="1443728" y="382621"/>
                </a:lnTo>
                <a:lnTo>
                  <a:pt x="1444611" y="381673"/>
                </a:lnTo>
                <a:lnTo>
                  <a:pt x="1445756" y="380217"/>
                </a:lnTo>
                <a:lnTo>
                  <a:pt x="1447433" y="378337"/>
                </a:lnTo>
                <a:lnTo>
                  <a:pt x="1448226" y="377323"/>
                </a:lnTo>
                <a:lnTo>
                  <a:pt x="1449463" y="375950"/>
                </a:lnTo>
                <a:lnTo>
                  <a:pt x="1450432" y="374756"/>
                </a:lnTo>
                <a:lnTo>
                  <a:pt x="1451752" y="372876"/>
                </a:lnTo>
                <a:lnTo>
                  <a:pt x="1452803" y="371077"/>
                </a:lnTo>
                <a:lnTo>
                  <a:pt x="1454301" y="369115"/>
                </a:lnTo>
                <a:lnTo>
                  <a:pt x="1455967" y="366466"/>
                </a:lnTo>
                <a:lnTo>
                  <a:pt x="1457105" y="364324"/>
                </a:lnTo>
                <a:lnTo>
                  <a:pt x="1458246" y="362624"/>
                </a:lnTo>
                <a:lnTo>
                  <a:pt x="1459303" y="361168"/>
                </a:lnTo>
                <a:lnTo>
                  <a:pt x="1459865" y="360498"/>
                </a:lnTo>
                <a:lnTo>
                  <a:pt x="1460449" y="359795"/>
                </a:lnTo>
                <a:lnTo>
                  <a:pt x="1462125" y="357751"/>
                </a:lnTo>
                <a:lnTo>
                  <a:pt x="1462915" y="356541"/>
                </a:lnTo>
                <a:lnTo>
                  <a:pt x="1463798" y="355609"/>
                </a:lnTo>
                <a:lnTo>
                  <a:pt x="1464077" y="355282"/>
                </a:lnTo>
                <a:lnTo>
                  <a:pt x="1464946" y="354235"/>
                </a:lnTo>
                <a:lnTo>
                  <a:pt x="1465927" y="353287"/>
                </a:lnTo>
                <a:lnTo>
                  <a:pt x="1465909" y="352535"/>
                </a:lnTo>
                <a:lnTo>
                  <a:pt x="1465271" y="351766"/>
                </a:lnTo>
                <a:lnTo>
                  <a:pt x="1463639" y="350295"/>
                </a:lnTo>
                <a:lnTo>
                  <a:pt x="1462187" y="348921"/>
                </a:lnTo>
                <a:lnTo>
                  <a:pt x="1461007" y="347728"/>
                </a:lnTo>
                <a:lnTo>
                  <a:pt x="1458454" y="344457"/>
                </a:lnTo>
                <a:lnTo>
                  <a:pt x="1456914" y="343084"/>
                </a:lnTo>
                <a:lnTo>
                  <a:pt x="1455190" y="341547"/>
                </a:lnTo>
                <a:lnTo>
                  <a:pt x="1453375" y="339830"/>
                </a:lnTo>
                <a:lnTo>
                  <a:pt x="1451923" y="338358"/>
                </a:lnTo>
                <a:lnTo>
                  <a:pt x="1450643" y="336478"/>
                </a:lnTo>
                <a:lnTo>
                  <a:pt x="1449096" y="334679"/>
                </a:lnTo>
                <a:lnTo>
                  <a:pt x="1447734" y="333306"/>
                </a:lnTo>
                <a:lnTo>
                  <a:pt x="1446362" y="331147"/>
                </a:lnTo>
                <a:lnTo>
                  <a:pt x="1444730" y="329692"/>
                </a:lnTo>
                <a:lnTo>
                  <a:pt x="1443810" y="327812"/>
                </a:lnTo>
                <a:lnTo>
                  <a:pt x="1443081" y="326863"/>
                </a:lnTo>
                <a:lnTo>
                  <a:pt x="1443069" y="326013"/>
                </a:lnTo>
                <a:lnTo>
                  <a:pt x="1442960" y="324460"/>
                </a:lnTo>
                <a:lnTo>
                  <a:pt x="1442850" y="323004"/>
                </a:lnTo>
                <a:lnTo>
                  <a:pt x="1442744" y="321729"/>
                </a:lnTo>
                <a:lnTo>
                  <a:pt x="1442108" y="321042"/>
                </a:lnTo>
                <a:lnTo>
                  <a:pt x="1440298" y="319751"/>
                </a:lnTo>
                <a:lnTo>
                  <a:pt x="1438764" y="318884"/>
                </a:lnTo>
                <a:lnTo>
                  <a:pt x="1436870" y="318034"/>
                </a:lnTo>
                <a:lnTo>
                  <a:pt x="1434979" y="317249"/>
                </a:lnTo>
                <a:lnTo>
                  <a:pt x="1433013" y="317592"/>
                </a:lnTo>
                <a:lnTo>
                  <a:pt x="1431231" y="318361"/>
                </a:lnTo>
                <a:lnTo>
                  <a:pt x="1429810" y="319374"/>
                </a:lnTo>
                <a:lnTo>
                  <a:pt x="1428656" y="320061"/>
                </a:lnTo>
                <a:lnTo>
                  <a:pt x="1427048" y="320568"/>
                </a:lnTo>
                <a:lnTo>
                  <a:pt x="1425526" y="320568"/>
                </a:lnTo>
                <a:lnTo>
                  <a:pt x="1423997" y="320225"/>
                </a:lnTo>
                <a:lnTo>
                  <a:pt x="1423090" y="319276"/>
                </a:lnTo>
                <a:lnTo>
                  <a:pt x="1421196" y="318328"/>
                </a:lnTo>
                <a:lnTo>
                  <a:pt x="1419137" y="318573"/>
                </a:lnTo>
                <a:lnTo>
                  <a:pt x="1417345" y="318573"/>
                </a:lnTo>
                <a:lnTo>
                  <a:pt x="1416593" y="318720"/>
                </a:lnTo>
                <a:lnTo>
                  <a:pt x="1415202" y="318998"/>
                </a:lnTo>
                <a:lnTo>
                  <a:pt x="1412244" y="318900"/>
                </a:lnTo>
                <a:lnTo>
                  <a:pt x="1410002" y="318819"/>
                </a:lnTo>
                <a:lnTo>
                  <a:pt x="1407840" y="317952"/>
                </a:lnTo>
                <a:lnTo>
                  <a:pt x="1406035" y="316922"/>
                </a:lnTo>
                <a:lnTo>
                  <a:pt x="1404766" y="315794"/>
                </a:lnTo>
                <a:lnTo>
                  <a:pt x="1403488" y="313995"/>
                </a:lnTo>
                <a:lnTo>
                  <a:pt x="1402829" y="311591"/>
                </a:lnTo>
                <a:lnTo>
                  <a:pt x="1401987" y="308942"/>
                </a:lnTo>
                <a:lnTo>
                  <a:pt x="1401517" y="307225"/>
                </a:lnTo>
                <a:lnTo>
                  <a:pt x="1400867" y="305509"/>
                </a:lnTo>
                <a:lnTo>
                  <a:pt x="1398805" y="305427"/>
                </a:lnTo>
                <a:lnTo>
                  <a:pt x="1396934" y="306195"/>
                </a:lnTo>
                <a:lnTo>
                  <a:pt x="1395960" y="307046"/>
                </a:lnTo>
                <a:lnTo>
                  <a:pt x="1395454" y="309531"/>
                </a:lnTo>
                <a:lnTo>
                  <a:pt x="1395037" y="311836"/>
                </a:lnTo>
                <a:lnTo>
                  <a:pt x="1394787" y="313292"/>
                </a:lnTo>
                <a:lnTo>
                  <a:pt x="1394277" y="315336"/>
                </a:lnTo>
                <a:lnTo>
                  <a:pt x="1393855" y="317314"/>
                </a:lnTo>
                <a:lnTo>
                  <a:pt x="1393883" y="319374"/>
                </a:lnTo>
                <a:lnTo>
                  <a:pt x="1393634" y="320993"/>
                </a:lnTo>
                <a:lnTo>
                  <a:pt x="1393924" y="322530"/>
                </a:lnTo>
                <a:lnTo>
                  <a:pt x="1394666" y="324427"/>
                </a:lnTo>
                <a:lnTo>
                  <a:pt x="1394689" y="326128"/>
                </a:lnTo>
                <a:lnTo>
                  <a:pt x="1393908" y="328024"/>
                </a:lnTo>
                <a:lnTo>
                  <a:pt x="1393123" y="329643"/>
                </a:lnTo>
                <a:lnTo>
                  <a:pt x="1391972" y="330755"/>
                </a:lnTo>
                <a:lnTo>
                  <a:pt x="1391283" y="331196"/>
                </a:lnTo>
                <a:lnTo>
                  <a:pt x="1390905" y="331442"/>
                </a:lnTo>
                <a:lnTo>
                  <a:pt x="1388950" y="332537"/>
                </a:lnTo>
                <a:lnTo>
                  <a:pt x="1387522" y="333061"/>
                </a:lnTo>
                <a:lnTo>
                  <a:pt x="1385843" y="334761"/>
                </a:lnTo>
                <a:lnTo>
                  <a:pt x="1384607" y="336134"/>
                </a:lnTo>
                <a:lnTo>
                  <a:pt x="1383367" y="337246"/>
                </a:lnTo>
                <a:lnTo>
                  <a:pt x="1380867" y="337917"/>
                </a:lnTo>
                <a:lnTo>
                  <a:pt x="1378637" y="338685"/>
                </a:lnTo>
                <a:lnTo>
                  <a:pt x="1376766" y="339454"/>
                </a:lnTo>
                <a:lnTo>
                  <a:pt x="1374450" y="340468"/>
                </a:lnTo>
                <a:lnTo>
                  <a:pt x="1372316" y="341661"/>
                </a:lnTo>
                <a:lnTo>
                  <a:pt x="1370535" y="342511"/>
                </a:lnTo>
                <a:lnTo>
                  <a:pt x="1368661" y="343116"/>
                </a:lnTo>
                <a:lnTo>
                  <a:pt x="1366877" y="343787"/>
                </a:lnTo>
                <a:lnTo>
                  <a:pt x="1365090" y="344049"/>
                </a:lnTo>
                <a:lnTo>
                  <a:pt x="1363028" y="344032"/>
                </a:lnTo>
                <a:lnTo>
                  <a:pt x="1361320" y="343525"/>
                </a:lnTo>
                <a:lnTo>
                  <a:pt x="1359614" y="343345"/>
                </a:lnTo>
                <a:lnTo>
                  <a:pt x="1357013" y="342986"/>
                </a:lnTo>
                <a:lnTo>
                  <a:pt x="1354772" y="342986"/>
                </a:lnTo>
                <a:lnTo>
                  <a:pt x="1352174" y="342986"/>
                </a:lnTo>
                <a:lnTo>
                  <a:pt x="1349929" y="342626"/>
                </a:lnTo>
                <a:lnTo>
                  <a:pt x="1347776" y="342446"/>
                </a:lnTo>
                <a:lnTo>
                  <a:pt x="1345805" y="342446"/>
                </a:lnTo>
                <a:lnTo>
                  <a:pt x="1344193" y="342446"/>
                </a:lnTo>
                <a:lnTo>
                  <a:pt x="1342141" y="343215"/>
                </a:lnTo>
                <a:lnTo>
                  <a:pt x="1339283" y="343803"/>
                </a:lnTo>
                <a:lnTo>
                  <a:pt x="1338024" y="343460"/>
                </a:lnTo>
                <a:lnTo>
                  <a:pt x="1336047" y="343018"/>
                </a:lnTo>
                <a:lnTo>
                  <a:pt x="1334255" y="343018"/>
                </a:lnTo>
                <a:lnTo>
                  <a:pt x="1331962" y="343166"/>
                </a:lnTo>
                <a:lnTo>
                  <a:pt x="1329157" y="343509"/>
                </a:lnTo>
                <a:lnTo>
                  <a:pt x="1326741" y="344359"/>
                </a:lnTo>
                <a:lnTo>
                  <a:pt x="1324832" y="344850"/>
                </a:lnTo>
                <a:lnTo>
                  <a:pt x="1323427" y="344850"/>
                </a:lnTo>
                <a:lnTo>
                  <a:pt x="1322278" y="344833"/>
                </a:lnTo>
                <a:lnTo>
                  <a:pt x="1320186" y="344506"/>
                </a:lnTo>
                <a:lnTo>
                  <a:pt x="1319974" y="344474"/>
                </a:lnTo>
                <a:lnTo>
                  <a:pt x="1317791" y="343493"/>
                </a:lnTo>
                <a:lnTo>
                  <a:pt x="1315989" y="342511"/>
                </a:lnTo>
                <a:lnTo>
                  <a:pt x="1313817" y="342381"/>
                </a:lnTo>
                <a:lnTo>
                  <a:pt x="1310747" y="342005"/>
                </a:lnTo>
                <a:lnTo>
                  <a:pt x="1309089" y="342119"/>
                </a:lnTo>
                <a:lnTo>
                  <a:pt x="1306793" y="342364"/>
                </a:lnTo>
                <a:lnTo>
                  <a:pt x="1303601" y="342479"/>
                </a:lnTo>
                <a:lnTo>
                  <a:pt x="1300918" y="342348"/>
                </a:lnTo>
                <a:lnTo>
                  <a:pt x="1298998" y="342086"/>
                </a:lnTo>
                <a:lnTo>
                  <a:pt x="1297970" y="341596"/>
                </a:lnTo>
                <a:lnTo>
                  <a:pt x="1296686" y="340991"/>
                </a:lnTo>
                <a:lnTo>
                  <a:pt x="1292973" y="340369"/>
                </a:lnTo>
                <a:lnTo>
                  <a:pt x="1290285" y="339879"/>
                </a:lnTo>
                <a:lnTo>
                  <a:pt x="1287484" y="340484"/>
                </a:lnTo>
                <a:lnTo>
                  <a:pt x="1286972" y="340468"/>
                </a:lnTo>
                <a:lnTo>
                  <a:pt x="1284297" y="340958"/>
                </a:lnTo>
                <a:lnTo>
                  <a:pt x="1282770" y="341318"/>
                </a:lnTo>
                <a:lnTo>
                  <a:pt x="1279351" y="341122"/>
                </a:lnTo>
                <a:lnTo>
                  <a:pt x="1278100" y="340762"/>
                </a:lnTo>
                <a:lnTo>
                  <a:pt x="1276460" y="339813"/>
                </a:lnTo>
                <a:lnTo>
                  <a:pt x="1268088" y="333927"/>
                </a:lnTo>
                <a:lnTo>
                  <a:pt x="1268714" y="333993"/>
                </a:lnTo>
                <a:lnTo>
                  <a:pt x="1270807" y="332096"/>
                </a:lnTo>
                <a:lnTo>
                  <a:pt x="1272815" y="331883"/>
                </a:lnTo>
                <a:lnTo>
                  <a:pt x="1273188" y="331605"/>
                </a:lnTo>
                <a:lnTo>
                  <a:pt x="1273826" y="331147"/>
                </a:lnTo>
                <a:lnTo>
                  <a:pt x="1273922" y="328793"/>
                </a:lnTo>
                <a:lnTo>
                  <a:pt x="1275006" y="327501"/>
                </a:lnTo>
                <a:lnTo>
                  <a:pt x="1275402" y="326095"/>
                </a:lnTo>
                <a:lnTo>
                  <a:pt x="1276221" y="324967"/>
                </a:lnTo>
                <a:lnTo>
                  <a:pt x="1276615" y="324427"/>
                </a:lnTo>
                <a:lnTo>
                  <a:pt x="1277009" y="322825"/>
                </a:lnTo>
                <a:lnTo>
                  <a:pt x="1277146" y="322269"/>
                </a:lnTo>
                <a:lnTo>
                  <a:pt x="1279853" y="321386"/>
                </a:lnTo>
                <a:lnTo>
                  <a:pt x="1280346" y="320830"/>
                </a:lnTo>
                <a:lnTo>
                  <a:pt x="1283162" y="317707"/>
                </a:lnTo>
                <a:lnTo>
                  <a:pt x="1284567" y="317821"/>
                </a:lnTo>
                <a:lnTo>
                  <a:pt x="1284851" y="317854"/>
                </a:lnTo>
                <a:lnTo>
                  <a:pt x="1285981" y="315990"/>
                </a:lnTo>
                <a:lnTo>
                  <a:pt x="1284773" y="314567"/>
                </a:lnTo>
                <a:lnTo>
                  <a:pt x="1285746" y="312229"/>
                </a:lnTo>
                <a:lnTo>
                  <a:pt x="1285826" y="311052"/>
                </a:lnTo>
                <a:lnTo>
                  <a:pt x="1286395" y="310692"/>
                </a:lnTo>
                <a:lnTo>
                  <a:pt x="1288045" y="309089"/>
                </a:lnTo>
                <a:lnTo>
                  <a:pt x="1290648" y="309237"/>
                </a:lnTo>
                <a:lnTo>
                  <a:pt x="1291302" y="309269"/>
                </a:lnTo>
                <a:lnTo>
                  <a:pt x="1295208" y="307716"/>
                </a:lnTo>
                <a:lnTo>
                  <a:pt x="1296586" y="307520"/>
                </a:lnTo>
                <a:lnTo>
                  <a:pt x="1298410" y="307258"/>
                </a:lnTo>
                <a:lnTo>
                  <a:pt x="1295828" y="303759"/>
                </a:lnTo>
                <a:lnTo>
                  <a:pt x="1295321" y="299835"/>
                </a:lnTo>
                <a:lnTo>
                  <a:pt x="1292235" y="296515"/>
                </a:lnTo>
                <a:lnTo>
                  <a:pt x="1290005" y="294815"/>
                </a:lnTo>
                <a:lnTo>
                  <a:pt x="1288043" y="291806"/>
                </a:lnTo>
                <a:lnTo>
                  <a:pt x="1286426" y="290923"/>
                </a:lnTo>
                <a:lnTo>
                  <a:pt x="1285629" y="289648"/>
                </a:lnTo>
                <a:lnTo>
                  <a:pt x="1285201" y="288978"/>
                </a:lnTo>
                <a:lnTo>
                  <a:pt x="1284498" y="288372"/>
                </a:lnTo>
                <a:lnTo>
                  <a:pt x="1283280" y="287342"/>
                </a:lnTo>
                <a:lnTo>
                  <a:pt x="1283358" y="286280"/>
                </a:lnTo>
                <a:lnTo>
                  <a:pt x="1284845" y="284366"/>
                </a:lnTo>
                <a:lnTo>
                  <a:pt x="1285018" y="284137"/>
                </a:lnTo>
                <a:lnTo>
                  <a:pt x="1289972" y="282322"/>
                </a:lnTo>
                <a:lnTo>
                  <a:pt x="1293841" y="280377"/>
                </a:lnTo>
                <a:lnTo>
                  <a:pt x="1296765" y="279412"/>
                </a:lnTo>
                <a:lnTo>
                  <a:pt x="1299690" y="278382"/>
                </a:lnTo>
                <a:lnTo>
                  <a:pt x="1300830" y="277711"/>
                </a:lnTo>
                <a:lnTo>
                  <a:pt x="1301394" y="276910"/>
                </a:lnTo>
                <a:lnTo>
                  <a:pt x="1302723" y="276060"/>
                </a:lnTo>
                <a:lnTo>
                  <a:pt x="1303418" y="275455"/>
                </a:lnTo>
                <a:lnTo>
                  <a:pt x="1305068" y="274670"/>
                </a:lnTo>
                <a:lnTo>
                  <a:pt x="1305889" y="273934"/>
                </a:lnTo>
                <a:lnTo>
                  <a:pt x="1306714" y="273575"/>
                </a:lnTo>
                <a:lnTo>
                  <a:pt x="1307367" y="273051"/>
                </a:lnTo>
                <a:lnTo>
                  <a:pt x="1307975" y="272348"/>
                </a:lnTo>
                <a:lnTo>
                  <a:pt x="1308856" y="271449"/>
                </a:lnTo>
                <a:lnTo>
                  <a:pt x="1309100" y="270533"/>
                </a:lnTo>
                <a:lnTo>
                  <a:pt x="1309151" y="269552"/>
                </a:lnTo>
                <a:lnTo>
                  <a:pt x="1308430" y="268146"/>
                </a:lnTo>
                <a:lnTo>
                  <a:pt x="1307895" y="266380"/>
                </a:lnTo>
                <a:lnTo>
                  <a:pt x="1306525" y="264107"/>
                </a:lnTo>
                <a:lnTo>
                  <a:pt x="1306180" y="262210"/>
                </a:lnTo>
                <a:lnTo>
                  <a:pt x="1304422" y="259594"/>
                </a:lnTo>
                <a:lnTo>
                  <a:pt x="1303634" y="257992"/>
                </a:lnTo>
                <a:lnTo>
                  <a:pt x="1302728" y="257027"/>
                </a:lnTo>
                <a:lnTo>
                  <a:pt x="1301696" y="256291"/>
                </a:lnTo>
                <a:lnTo>
                  <a:pt x="1300534" y="255310"/>
                </a:lnTo>
                <a:lnTo>
                  <a:pt x="1298988" y="254329"/>
                </a:lnTo>
                <a:lnTo>
                  <a:pt x="1297890" y="252089"/>
                </a:lnTo>
                <a:lnTo>
                  <a:pt x="1297147" y="250290"/>
                </a:lnTo>
                <a:lnTo>
                  <a:pt x="1296855" y="247478"/>
                </a:lnTo>
                <a:lnTo>
                  <a:pt x="1296832" y="245777"/>
                </a:lnTo>
                <a:lnTo>
                  <a:pt x="1296786" y="242360"/>
                </a:lnTo>
                <a:lnTo>
                  <a:pt x="1297018" y="240529"/>
                </a:lnTo>
                <a:lnTo>
                  <a:pt x="1297111" y="237962"/>
                </a:lnTo>
                <a:lnTo>
                  <a:pt x="1297474" y="236375"/>
                </a:lnTo>
                <a:lnTo>
                  <a:pt x="1298477" y="234920"/>
                </a:lnTo>
                <a:lnTo>
                  <a:pt x="1298325" y="233089"/>
                </a:lnTo>
                <a:lnTo>
                  <a:pt x="1298303" y="231503"/>
                </a:lnTo>
                <a:lnTo>
                  <a:pt x="1297023" y="231241"/>
                </a:lnTo>
                <a:lnTo>
                  <a:pt x="1295730" y="230031"/>
                </a:lnTo>
                <a:lnTo>
                  <a:pt x="1294428" y="228183"/>
                </a:lnTo>
                <a:lnTo>
                  <a:pt x="1293902" y="226974"/>
                </a:lnTo>
                <a:lnTo>
                  <a:pt x="1291601" y="226843"/>
                </a:lnTo>
                <a:lnTo>
                  <a:pt x="1288929" y="227562"/>
                </a:lnTo>
                <a:lnTo>
                  <a:pt x="1286893" y="228167"/>
                </a:lnTo>
                <a:lnTo>
                  <a:pt x="1284341" y="228282"/>
                </a:lnTo>
                <a:lnTo>
                  <a:pt x="1282165" y="227906"/>
                </a:lnTo>
                <a:lnTo>
                  <a:pt x="1279983" y="227170"/>
                </a:lnTo>
                <a:lnTo>
                  <a:pt x="1279089" y="226630"/>
                </a:lnTo>
                <a:lnTo>
                  <a:pt x="1277796" y="225829"/>
                </a:lnTo>
                <a:lnTo>
                  <a:pt x="1275220" y="224226"/>
                </a:lnTo>
                <a:lnTo>
                  <a:pt x="1273552" y="223736"/>
                </a:lnTo>
                <a:lnTo>
                  <a:pt x="1271631" y="223245"/>
                </a:lnTo>
                <a:lnTo>
                  <a:pt x="1264487" y="224047"/>
                </a:lnTo>
                <a:lnTo>
                  <a:pt x="1260969" y="221823"/>
                </a:lnTo>
                <a:lnTo>
                  <a:pt x="1260694" y="221643"/>
                </a:lnTo>
                <a:lnTo>
                  <a:pt x="1258688" y="221676"/>
                </a:lnTo>
                <a:lnTo>
                  <a:pt x="1255782" y="218602"/>
                </a:lnTo>
                <a:lnTo>
                  <a:pt x="1253900" y="215135"/>
                </a:lnTo>
                <a:lnTo>
                  <a:pt x="1252584" y="212208"/>
                </a:lnTo>
                <a:lnTo>
                  <a:pt x="1250628" y="209151"/>
                </a:lnTo>
                <a:lnTo>
                  <a:pt x="1248672" y="206093"/>
                </a:lnTo>
                <a:lnTo>
                  <a:pt x="1246063" y="201940"/>
                </a:lnTo>
                <a:lnTo>
                  <a:pt x="1243064" y="197296"/>
                </a:lnTo>
                <a:lnTo>
                  <a:pt x="1241489" y="194107"/>
                </a:lnTo>
                <a:lnTo>
                  <a:pt x="1239789" y="191050"/>
                </a:lnTo>
                <a:lnTo>
                  <a:pt x="1238986" y="188254"/>
                </a:lnTo>
                <a:lnTo>
                  <a:pt x="1238701" y="186046"/>
                </a:lnTo>
                <a:lnTo>
                  <a:pt x="1238628" y="185131"/>
                </a:lnTo>
                <a:lnTo>
                  <a:pt x="1238548" y="184101"/>
                </a:lnTo>
                <a:lnTo>
                  <a:pt x="1239396" y="180683"/>
                </a:lnTo>
                <a:lnTo>
                  <a:pt x="1239882" y="178721"/>
                </a:lnTo>
                <a:lnTo>
                  <a:pt x="1240487" y="176285"/>
                </a:lnTo>
                <a:lnTo>
                  <a:pt x="1240731" y="175320"/>
                </a:lnTo>
                <a:lnTo>
                  <a:pt x="1241350" y="173979"/>
                </a:lnTo>
                <a:lnTo>
                  <a:pt x="1241707" y="171902"/>
                </a:lnTo>
                <a:lnTo>
                  <a:pt x="1241681" y="169940"/>
                </a:lnTo>
                <a:lnTo>
                  <a:pt x="1241020" y="168240"/>
                </a:lnTo>
                <a:lnTo>
                  <a:pt x="1241244" y="165918"/>
                </a:lnTo>
                <a:lnTo>
                  <a:pt x="1241738" y="164577"/>
                </a:lnTo>
                <a:lnTo>
                  <a:pt x="1241702" y="161879"/>
                </a:lnTo>
                <a:lnTo>
                  <a:pt x="1241546" y="159819"/>
                </a:lnTo>
                <a:lnTo>
                  <a:pt x="1241528" y="158347"/>
                </a:lnTo>
                <a:lnTo>
                  <a:pt x="1239967" y="156140"/>
                </a:lnTo>
                <a:lnTo>
                  <a:pt x="1239805" y="153589"/>
                </a:lnTo>
                <a:lnTo>
                  <a:pt x="1240165" y="151872"/>
                </a:lnTo>
                <a:lnTo>
                  <a:pt x="1240270" y="150956"/>
                </a:lnTo>
                <a:lnTo>
                  <a:pt x="1241007" y="147964"/>
                </a:lnTo>
                <a:lnTo>
                  <a:pt x="1242104" y="143942"/>
                </a:lnTo>
                <a:lnTo>
                  <a:pt x="1242454" y="141505"/>
                </a:lnTo>
                <a:lnTo>
                  <a:pt x="1242817" y="139919"/>
                </a:lnTo>
                <a:lnTo>
                  <a:pt x="1242918" y="137957"/>
                </a:lnTo>
                <a:lnTo>
                  <a:pt x="1241646" y="138333"/>
                </a:lnTo>
                <a:lnTo>
                  <a:pt x="1238853" y="139543"/>
                </a:lnTo>
                <a:lnTo>
                  <a:pt x="1235292" y="140753"/>
                </a:lnTo>
                <a:lnTo>
                  <a:pt x="1231481" y="142209"/>
                </a:lnTo>
                <a:lnTo>
                  <a:pt x="1229451" y="143304"/>
                </a:lnTo>
                <a:lnTo>
                  <a:pt x="1229084" y="144400"/>
                </a:lnTo>
                <a:lnTo>
                  <a:pt x="1230655" y="147327"/>
                </a:lnTo>
                <a:lnTo>
                  <a:pt x="1232097" y="150139"/>
                </a:lnTo>
                <a:lnTo>
                  <a:pt x="1232529" y="153802"/>
                </a:lnTo>
                <a:lnTo>
                  <a:pt x="1232550" y="155518"/>
                </a:lnTo>
                <a:lnTo>
                  <a:pt x="1232071" y="157840"/>
                </a:lnTo>
                <a:lnTo>
                  <a:pt x="1231075" y="159786"/>
                </a:lnTo>
                <a:lnTo>
                  <a:pt x="1231486" y="161863"/>
                </a:lnTo>
                <a:lnTo>
                  <a:pt x="1232293" y="165035"/>
                </a:lnTo>
                <a:lnTo>
                  <a:pt x="1232831" y="167112"/>
                </a:lnTo>
                <a:lnTo>
                  <a:pt x="1231839" y="169303"/>
                </a:lnTo>
                <a:lnTo>
                  <a:pt x="1230720" y="171624"/>
                </a:lnTo>
                <a:lnTo>
                  <a:pt x="1230607" y="172720"/>
                </a:lnTo>
                <a:lnTo>
                  <a:pt x="1232177" y="175532"/>
                </a:lnTo>
                <a:lnTo>
                  <a:pt x="1233225" y="177609"/>
                </a:lnTo>
                <a:lnTo>
                  <a:pt x="1234141" y="179195"/>
                </a:lnTo>
                <a:lnTo>
                  <a:pt x="1235065" y="181517"/>
                </a:lnTo>
                <a:lnTo>
                  <a:pt x="1234959" y="183103"/>
                </a:lnTo>
                <a:lnTo>
                  <a:pt x="1234138" y="184640"/>
                </a:lnTo>
                <a:lnTo>
                  <a:pt x="1233155" y="185441"/>
                </a:lnTo>
                <a:lnTo>
                  <a:pt x="1229556" y="186520"/>
                </a:lnTo>
                <a:lnTo>
                  <a:pt x="1227514" y="189038"/>
                </a:lnTo>
                <a:lnTo>
                  <a:pt x="1226794" y="192064"/>
                </a:lnTo>
                <a:lnTo>
                  <a:pt x="1226657" y="192652"/>
                </a:lnTo>
                <a:lnTo>
                  <a:pt x="1223099" y="200010"/>
                </a:lnTo>
                <a:lnTo>
                  <a:pt x="1222584" y="200566"/>
                </a:lnTo>
                <a:lnTo>
                  <a:pt x="1221523" y="200550"/>
                </a:lnTo>
                <a:lnTo>
                  <a:pt x="1221385" y="200681"/>
                </a:lnTo>
                <a:lnTo>
                  <a:pt x="1220972" y="201089"/>
                </a:lnTo>
                <a:lnTo>
                  <a:pt x="1220697" y="201351"/>
                </a:lnTo>
                <a:lnTo>
                  <a:pt x="1219253" y="201449"/>
                </a:lnTo>
                <a:lnTo>
                  <a:pt x="1219019" y="201891"/>
                </a:lnTo>
                <a:lnTo>
                  <a:pt x="1218480" y="202937"/>
                </a:lnTo>
                <a:lnTo>
                  <a:pt x="1218895" y="204736"/>
                </a:lnTo>
                <a:lnTo>
                  <a:pt x="1218840" y="204916"/>
                </a:lnTo>
                <a:lnTo>
                  <a:pt x="1218035" y="207630"/>
                </a:lnTo>
                <a:lnTo>
                  <a:pt x="1217319" y="210034"/>
                </a:lnTo>
                <a:lnTo>
                  <a:pt x="1217096" y="212584"/>
                </a:lnTo>
                <a:lnTo>
                  <a:pt x="1215456" y="213238"/>
                </a:lnTo>
                <a:lnTo>
                  <a:pt x="1214587" y="212666"/>
                </a:lnTo>
                <a:lnTo>
                  <a:pt x="1213491" y="213140"/>
                </a:lnTo>
                <a:lnTo>
                  <a:pt x="1210860" y="214547"/>
                </a:lnTo>
                <a:lnTo>
                  <a:pt x="1210651" y="215250"/>
                </a:lnTo>
                <a:lnTo>
                  <a:pt x="1210455" y="215904"/>
                </a:lnTo>
                <a:lnTo>
                  <a:pt x="1210401" y="216084"/>
                </a:lnTo>
                <a:lnTo>
                  <a:pt x="1209488" y="216427"/>
                </a:lnTo>
                <a:lnTo>
                  <a:pt x="1208950" y="216623"/>
                </a:lnTo>
                <a:lnTo>
                  <a:pt x="1208242" y="218160"/>
                </a:lnTo>
                <a:lnTo>
                  <a:pt x="1207910" y="218880"/>
                </a:lnTo>
                <a:lnTo>
                  <a:pt x="1207724" y="219272"/>
                </a:lnTo>
                <a:lnTo>
                  <a:pt x="1208594" y="219910"/>
                </a:lnTo>
                <a:lnTo>
                  <a:pt x="1206184" y="221921"/>
                </a:lnTo>
                <a:lnTo>
                  <a:pt x="1205729" y="223033"/>
                </a:lnTo>
                <a:lnTo>
                  <a:pt x="1205897" y="223981"/>
                </a:lnTo>
                <a:lnTo>
                  <a:pt x="1206293" y="224488"/>
                </a:lnTo>
                <a:lnTo>
                  <a:pt x="1206954" y="225273"/>
                </a:lnTo>
                <a:lnTo>
                  <a:pt x="1206677" y="227268"/>
                </a:lnTo>
                <a:lnTo>
                  <a:pt x="1206498" y="227186"/>
                </a:lnTo>
                <a:lnTo>
                  <a:pt x="1206316" y="227121"/>
                </a:lnTo>
                <a:lnTo>
                  <a:pt x="1205680" y="226875"/>
                </a:lnTo>
                <a:lnTo>
                  <a:pt x="1204925" y="227055"/>
                </a:lnTo>
                <a:lnTo>
                  <a:pt x="1204411" y="227856"/>
                </a:lnTo>
                <a:lnTo>
                  <a:pt x="1204449" y="229770"/>
                </a:lnTo>
                <a:lnTo>
                  <a:pt x="1203744" y="230947"/>
                </a:lnTo>
                <a:lnTo>
                  <a:pt x="1203325" y="230914"/>
                </a:lnTo>
                <a:lnTo>
                  <a:pt x="1201926" y="230849"/>
                </a:lnTo>
                <a:lnTo>
                  <a:pt x="1200974" y="231486"/>
                </a:lnTo>
                <a:lnTo>
                  <a:pt x="1200609" y="231715"/>
                </a:lnTo>
                <a:lnTo>
                  <a:pt x="1200345" y="231895"/>
                </a:lnTo>
                <a:lnTo>
                  <a:pt x="1199797" y="231715"/>
                </a:lnTo>
                <a:lnTo>
                  <a:pt x="1199607" y="231650"/>
                </a:lnTo>
                <a:lnTo>
                  <a:pt x="1198409" y="231241"/>
                </a:lnTo>
                <a:lnTo>
                  <a:pt x="1196556" y="231503"/>
                </a:lnTo>
                <a:lnTo>
                  <a:pt x="1195959" y="231585"/>
                </a:lnTo>
                <a:lnTo>
                  <a:pt x="1195565" y="231372"/>
                </a:lnTo>
                <a:lnTo>
                  <a:pt x="1195191" y="231159"/>
                </a:lnTo>
                <a:lnTo>
                  <a:pt x="1194465" y="230767"/>
                </a:lnTo>
                <a:lnTo>
                  <a:pt x="1192813" y="231356"/>
                </a:lnTo>
                <a:lnTo>
                  <a:pt x="1192637" y="231421"/>
                </a:lnTo>
                <a:lnTo>
                  <a:pt x="1191521" y="231225"/>
                </a:lnTo>
                <a:lnTo>
                  <a:pt x="1191175" y="231176"/>
                </a:lnTo>
                <a:lnTo>
                  <a:pt x="1190697" y="231094"/>
                </a:lnTo>
                <a:lnTo>
                  <a:pt x="1189801" y="230080"/>
                </a:lnTo>
                <a:lnTo>
                  <a:pt x="1188905" y="229083"/>
                </a:lnTo>
                <a:lnTo>
                  <a:pt x="1188176" y="228723"/>
                </a:lnTo>
                <a:lnTo>
                  <a:pt x="1187501" y="228380"/>
                </a:lnTo>
                <a:lnTo>
                  <a:pt x="1186724" y="228004"/>
                </a:lnTo>
                <a:lnTo>
                  <a:pt x="1186474" y="227873"/>
                </a:lnTo>
                <a:lnTo>
                  <a:pt x="1186518" y="227137"/>
                </a:lnTo>
                <a:lnTo>
                  <a:pt x="1186636" y="225093"/>
                </a:lnTo>
                <a:lnTo>
                  <a:pt x="1186036" y="222967"/>
                </a:lnTo>
                <a:lnTo>
                  <a:pt x="1183948" y="219534"/>
                </a:lnTo>
                <a:lnTo>
                  <a:pt x="1179068" y="213582"/>
                </a:lnTo>
                <a:lnTo>
                  <a:pt x="1177270" y="211947"/>
                </a:lnTo>
                <a:lnTo>
                  <a:pt x="1174452" y="211603"/>
                </a:lnTo>
                <a:lnTo>
                  <a:pt x="1171849" y="209036"/>
                </a:lnTo>
                <a:lnTo>
                  <a:pt x="1167421" y="206943"/>
                </a:lnTo>
                <a:lnTo>
                  <a:pt x="1164547" y="206093"/>
                </a:lnTo>
                <a:lnTo>
                  <a:pt x="1163366" y="205144"/>
                </a:lnTo>
                <a:lnTo>
                  <a:pt x="1157861" y="205929"/>
                </a:lnTo>
                <a:lnTo>
                  <a:pt x="1155361" y="206633"/>
                </a:lnTo>
                <a:lnTo>
                  <a:pt x="1153067" y="207123"/>
                </a:lnTo>
                <a:lnTo>
                  <a:pt x="1151297" y="207810"/>
                </a:lnTo>
                <a:lnTo>
                  <a:pt x="1147125" y="208611"/>
                </a:lnTo>
                <a:lnTo>
                  <a:pt x="1144518" y="209298"/>
                </a:lnTo>
                <a:lnTo>
                  <a:pt x="1141694" y="209298"/>
                </a:lnTo>
                <a:lnTo>
                  <a:pt x="1138561" y="209576"/>
                </a:lnTo>
                <a:lnTo>
                  <a:pt x="1135644" y="210475"/>
                </a:lnTo>
                <a:lnTo>
                  <a:pt x="1133141" y="210966"/>
                </a:lnTo>
                <a:lnTo>
                  <a:pt x="1132099" y="211358"/>
                </a:lnTo>
                <a:lnTo>
                  <a:pt x="1131592" y="212568"/>
                </a:lnTo>
                <a:lnTo>
                  <a:pt x="1127336" y="209788"/>
                </a:lnTo>
                <a:lnTo>
                  <a:pt x="1125536" y="207156"/>
                </a:lnTo>
                <a:lnTo>
                  <a:pt x="1112677" y="195252"/>
                </a:lnTo>
                <a:lnTo>
                  <a:pt x="1114119" y="194533"/>
                </a:lnTo>
                <a:lnTo>
                  <a:pt x="1114155" y="194042"/>
                </a:lnTo>
                <a:lnTo>
                  <a:pt x="1114195" y="193535"/>
                </a:lnTo>
                <a:lnTo>
                  <a:pt x="1113151" y="191475"/>
                </a:lnTo>
                <a:lnTo>
                  <a:pt x="1113094" y="190886"/>
                </a:lnTo>
                <a:lnTo>
                  <a:pt x="1112985" y="189742"/>
                </a:lnTo>
                <a:lnTo>
                  <a:pt x="1113348" y="188957"/>
                </a:lnTo>
                <a:lnTo>
                  <a:pt x="1111737" y="186488"/>
                </a:lnTo>
                <a:lnTo>
                  <a:pt x="1109852" y="183381"/>
                </a:lnTo>
                <a:lnTo>
                  <a:pt x="1106511" y="179457"/>
                </a:lnTo>
                <a:lnTo>
                  <a:pt x="1105216" y="173407"/>
                </a:lnTo>
                <a:lnTo>
                  <a:pt x="1099912" y="169532"/>
                </a:lnTo>
                <a:lnTo>
                  <a:pt x="1090165" y="163858"/>
                </a:lnTo>
                <a:lnTo>
                  <a:pt x="1089377" y="156303"/>
                </a:lnTo>
                <a:lnTo>
                  <a:pt x="1089349" y="144710"/>
                </a:lnTo>
                <a:lnTo>
                  <a:pt x="1090791" y="141178"/>
                </a:lnTo>
                <a:lnTo>
                  <a:pt x="1094454" y="137418"/>
                </a:lnTo>
                <a:lnTo>
                  <a:pt x="1095898" y="134376"/>
                </a:lnTo>
                <a:lnTo>
                  <a:pt x="1095924" y="133542"/>
                </a:lnTo>
                <a:lnTo>
                  <a:pt x="1096056" y="129291"/>
                </a:lnTo>
                <a:lnTo>
                  <a:pt x="1094511" y="125841"/>
                </a:lnTo>
                <a:lnTo>
                  <a:pt x="1092711" y="123208"/>
                </a:lnTo>
                <a:lnTo>
                  <a:pt x="1089117" y="119971"/>
                </a:lnTo>
                <a:lnTo>
                  <a:pt x="1083983" y="115687"/>
                </a:lnTo>
                <a:lnTo>
                  <a:pt x="1080209" y="108361"/>
                </a:lnTo>
                <a:lnTo>
                  <a:pt x="1080725" y="102786"/>
                </a:lnTo>
                <a:lnTo>
                  <a:pt x="1080737" y="101723"/>
                </a:lnTo>
                <a:lnTo>
                  <a:pt x="1080750" y="100627"/>
                </a:lnTo>
                <a:lnTo>
                  <a:pt x="1080545" y="99564"/>
                </a:lnTo>
                <a:lnTo>
                  <a:pt x="1080039" y="96965"/>
                </a:lnTo>
                <a:lnTo>
                  <a:pt x="1080238" y="95967"/>
                </a:lnTo>
                <a:lnTo>
                  <a:pt x="1080989" y="95199"/>
                </a:lnTo>
                <a:lnTo>
                  <a:pt x="1082019" y="94120"/>
                </a:lnTo>
                <a:lnTo>
                  <a:pt x="1081569" y="93367"/>
                </a:lnTo>
                <a:lnTo>
                  <a:pt x="1080601" y="91749"/>
                </a:lnTo>
                <a:lnTo>
                  <a:pt x="1081175" y="90964"/>
                </a:lnTo>
                <a:lnTo>
                  <a:pt x="1084131" y="90735"/>
                </a:lnTo>
                <a:lnTo>
                  <a:pt x="1085946" y="91389"/>
                </a:lnTo>
                <a:lnTo>
                  <a:pt x="1086779" y="90032"/>
                </a:lnTo>
                <a:lnTo>
                  <a:pt x="1086852" y="89378"/>
                </a:lnTo>
                <a:lnTo>
                  <a:pt x="1086917" y="88789"/>
                </a:lnTo>
                <a:lnTo>
                  <a:pt x="1086541" y="87710"/>
                </a:lnTo>
                <a:lnTo>
                  <a:pt x="1086067" y="86369"/>
                </a:lnTo>
                <a:lnTo>
                  <a:pt x="1086510" y="85993"/>
                </a:lnTo>
                <a:lnTo>
                  <a:pt x="1085778" y="84129"/>
                </a:lnTo>
                <a:lnTo>
                  <a:pt x="1084843" y="83557"/>
                </a:lnTo>
                <a:lnTo>
                  <a:pt x="1084790" y="82559"/>
                </a:lnTo>
                <a:lnTo>
                  <a:pt x="1085896" y="79485"/>
                </a:lnTo>
                <a:lnTo>
                  <a:pt x="1085673" y="77409"/>
                </a:lnTo>
                <a:lnTo>
                  <a:pt x="1085117" y="76117"/>
                </a:lnTo>
                <a:lnTo>
                  <a:pt x="1083319" y="73991"/>
                </a:lnTo>
                <a:lnTo>
                  <a:pt x="1081301" y="74596"/>
                </a:lnTo>
                <a:lnTo>
                  <a:pt x="1079546" y="74138"/>
                </a:lnTo>
                <a:lnTo>
                  <a:pt x="1078088" y="73370"/>
                </a:lnTo>
                <a:lnTo>
                  <a:pt x="1075923" y="72241"/>
                </a:lnTo>
                <a:lnTo>
                  <a:pt x="1074894" y="71244"/>
                </a:lnTo>
                <a:lnTo>
                  <a:pt x="1074368" y="70737"/>
                </a:lnTo>
                <a:lnTo>
                  <a:pt x="1073989" y="68906"/>
                </a:lnTo>
                <a:lnTo>
                  <a:pt x="1073415" y="66142"/>
                </a:lnTo>
                <a:lnTo>
                  <a:pt x="1072684" y="58637"/>
                </a:lnTo>
                <a:lnTo>
                  <a:pt x="1071031" y="56855"/>
                </a:lnTo>
                <a:lnTo>
                  <a:pt x="1068275" y="53879"/>
                </a:lnTo>
                <a:lnTo>
                  <a:pt x="1066856" y="53961"/>
                </a:lnTo>
                <a:lnTo>
                  <a:pt x="1066451" y="53977"/>
                </a:lnTo>
                <a:lnTo>
                  <a:pt x="1065533" y="51672"/>
                </a:lnTo>
                <a:lnTo>
                  <a:pt x="1063604" y="49922"/>
                </a:lnTo>
                <a:lnTo>
                  <a:pt x="1061776" y="50396"/>
                </a:lnTo>
                <a:lnTo>
                  <a:pt x="1061585" y="50004"/>
                </a:lnTo>
                <a:lnTo>
                  <a:pt x="1061406" y="49644"/>
                </a:lnTo>
                <a:lnTo>
                  <a:pt x="1061741" y="49055"/>
                </a:lnTo>
                <a:lnTo>
                  <a:pt x="1062176" y="48287"/>
                </a:lnTo>
                <a:lnTo>
                  <a:pt x="1060756" y="45981"/>
                </a:lnTo>
                <a:lnTo>
                  <a:pt x="1060518" y="45066"/>
                </a:lnTo>
                <a:lnTo>
                  <a:pt x="1060361" y="44444"/>
                </a:lnTo>
                <a:lnTo>
                  <a:pt x="1059972" y="42940"/>
                </a:lnTo>
                <a:lnTo>
                  <a:pt x="1058491" y="40569"/>
                </a:lnTo>
                <a:lnTo>
                  <a:pt x="1060218" y="32394"/>
                </a:lnTo>
                <a:lnTo>
                  <a:pt x="1058051" y="29221"/>
                </a:lnTo>
                <a:lnTo>
                  <a:pt x="1053254" y="25264"/>
                </a:lnTo>
                <a:lnTo>
                  <a:pt x="1048422" y="24349"/>
                </a:lnTo>
                <a:lnTo>
                  <a:pt x="1046234" y="23024"/>
                </a:lnTo>
                <a:lnTo>
                  <a:pt x="1044872" y="23057"/>
                </a:lnTo>
                <a:lnTo>
                  <a:pt x="1044599" y="23057"/>
                </a:lnTo>
                <a:lnTo>
                  <a:pt x="1042511" y="24152"/>
                </a:lnTo>
                <a:lnTo>
                  <a:pt x="1041450" y="24349"/>
                </a:lnTo>
                <a:lnTo>
                  <a:pt x="1041188" y="24381"/>
                </a:lnTo>
                <a:lnTo>
                  <a:pt x="1040517" y="23940"/>
                </a:lnTo>
                <a:lnTo>
                  <a:pt x="1040065" y="23629"/>
                </a:lnTo>
                <a:lnTo>
                  <a:pt x="1039396" y="21896"/>
                </a:lnTo>
                <a:lnTo>
                  <a:pt x="1037985" y="18217"/>
                </a:lnTo>
                <a:lnTo>
                  <a:pt x="1033635" y="15143"/>
                </a:lnTo>
                <a:lnTo>
                  <a:pt x="1032118" y="14064"/>
                </a:lnTo>
                <a:lnTo>
                  <a:pt x="1031091" y="11611"/>
                </a:lnTo>
                <a:lnTo>
                  <a:pt x="1030584" y="10401"/>
                </a:lnTo>
                <a:lnTo>
                  <a:pt x="1027217" y="7687"/>
                </a:lnTo>
                <a:lnTo>
                  <a:pt x="1024997" y="3648"/>
                </a:lnTo>
                <a:lnTo>
                  <a:pt x="1023162" y="1980"/>
                </a:lnTo>
                <a:lnTo>
                  <a:pt x="1021889" y="1800"/>
                </a:lnTo>
                <a:lnTo>
                  <a:pt x="1020991" y="1686"/>
                </a:lnTo>
                <a:lnTo>
                  <a:pt x="1019622" y="361"/>
                </a:lnTo>
                <a:lnTo>
                  <a:pt x="1011555" y="3599"/>
                </a:lnTo>
                <a:lnTo>
                  <a:pt x="1011590" y="4008"/>
                </a:lnTo>
                <a:lnTo>
                  <a:pt x="1011741" y="5725"/>
                </a:lnTo>
                <a:lnTo>
                  <a:pt x="1011216" y="7000"/>
                </a:lnTo>
                <a:lnTo>
                  <a:pt x="1011071" y="7311"/>
                </a:lnTo>
                <a:lnTo>
                  <a:pt x="1010618" y="8275"/>
                </a:lnTo>
                <a:lnTo>
                  <a:pt x="1009645" y="9240"/>
                </a:lnTo>
                <a:lnTo>
                  <a:pt x="1008521" y="9911"/>
                </a:lnTo>
                <a:lnTo>
                  <a:pt x="1007400" y="10663"/>
                </a:lnTo>
                <a:lnTo>
                  <a:pt x="1006425" y="11562"/>
                </a:lnTo>
                <a:lnTo>
                  <a:pt x="1005303" y="12543"/>
                </a:lnTo>
                <a:lnTo>
                  <a:pt x="1004331" y="13442"/>
                </a:lnTo>
                <a:lnTo>
                  <a:pt x="1003207" y="14178"/>
                </a:lnTo>
                <a:lnTo>
                  <a:pt x="1002084" y="14865"/>
                </a:lnTo>
                <a:lnTo>
                  <a:pt x="1000737" y="15454"/>
                </a:lnTo>
                <a:lnTo>
                  <a:pt x="999389" y="15977"/>
                </a:lnTo>
                <a:lnTo>
                  <a:pt x="997893" y="16353"/>
                </a:lnTo>
                <a:lnTo>
                  <a:pt x="996395" y="16729"/>
                </a:lnTo>
                <a:lnTo>
                  <a:pt x="994899" y="17023"/>
                </a:lnTo>
                <a:lnTo>
                  <a:pt x="993328" y="17399"/>
                </a:lnTo>
                <a:lnTo>
                  <a:pt x="992204" y="18152"/>
                </a:lnTo>
                <a:lnTo>
                  <a:pt x="990857" y="18675"/>
                </a:lnTo>
                <a:lnTo>
                  <a:pt x="989958" y="19656"/>
                </a:lnTo>
                <a:lnTo>
                  <a:pt x="989359" y="20915"/>
                </a:lnTo>
                <a:lnTo>
                  <a:pt x="988610" y="22043"/>
                </a:lnTo>
                <a:lnTo>
                  <a:pt x="988012" y="23466"/>
                </a:lnTo>
                <a:lnTo>
                  <a:pt x="987263" y="24594"/>
                </a:lnTo>
                <a:lnTo>
                  <a:pt x="986141" y="25330"/>
                </a:lnTo>
                <a:lnTo>
                  <a:pt x="984420" y="25493"/>
                </a:lnTo>
                <a:lnTo>
                  <a:pt x="982698" y="25640"/>
                </a:lnTo>
                <a:lnTo>
                  <a:pt x="981200" y="25640"/>
                </a:lnTo>
                <a:lnTo>
                  <a:pt x="979480" y="25493"/>
                </a:lnTo>
                <a:lnTo>
                  <a:pt x="977608" y="25411"/>
                </a:lnTo>
                <a:lnTo>
                  <a:pt x="975737" y="25411"/>
                </a:lnTo>
                <a:lnTo>
                  <a:pt x="974390" y="26017"/>
                </a:lnTo>
                <a:lnTo>
                  <a:pt x="973266" y="26687"/>
                </a:lnTo>
                <a:lnTo>
                  <a:pt x="972518" y="27815"/>
                </a:lnTo>
                <a:lnTo>
                  <a:pt x="972143" y="29303"/>
                </a:lnTo>
                <a:lnTo>
                  <a:pt x="971695" y="30807"/>
                </a:lnTo>
                <a:lnTo>
                  <a:pt x="971545" y="32443"/>
                </a:lnTo>
                <a:lnTo>
                  <a:pt x="971545" y="33195"/>
                </a:lnTo>
                <a:lnTo>
                  <a:pt x="971321" y="34846"/>
                </a:lnTo>
                <a:lnTo>
                  <a:pt x="970721" y="36122"/>
                </a:lnTo>
                <a:lnTo>
                  <a:pt x="970346" y="37610"/>
                </a:lnTo>
                <a:lnTo>
                  <a:pt x="969599" y="38738"/>
                </a:lnTo>
                <a:lnTo>
                  <a:pt x="969000" y="40013"/>
                </a:lnTo>
                <a:lnTo>
                  <a:pt x="968475" y="41289"/>
                </a:lnTo>
                <a:lnTo>
                  <a:pt x="967877" y="42548"/>
                </a:lnTo>
                <a:lnTo>
                  <a:pt x="967279" y="43905"/>
                </a:lnTo>
                <a:lnTo>
                  <a:pt x="966754" y="45180"/>
                </a:lnTo>
                <a:lnTo>
                  <a:pt x="966155" y="46439"/>
                </a:lnTo>
                <a:lnTo>
                  <a:pt x="965557" y="47715"/>
                </a:lnTo>
                <a:lnTo>
                  <a:pt x="964957" y="49072"/>
                </a:lnTo>
                <a:lnTo>
                  <a:pt x="964209" y="50184"/>
                </a:lnTo>
                <a:lnTo>
                  <a:pt x="963685" y="51459"/>
                </a:lnTo>
                <a:lnTo>
                  <a:pt x="963086" y="52734"/>
                </a:lnTo>
                <a:lnTo>
                  <a:pt x="962712" y="54222"/>
                </a:lnTo>
                <a:lnTo>
                  <a:pt x="962337" y="55727"/>
                </a:lnTo>
                <a:lnTo>
                  <a:pt x="961888" y="57149"/>
                </a:lnTo>
                <a:lnTo>
                  <a:pt x="961739" y="58801"/>
                </a:lnTo>
                <a:lnTo>
                  <a:pt x="961515" y="60518"/>
                </a:lnTo>
                <a:lnTo>
                  <a:pt x="961515" y="62316"/>
                </a:lnTo>
                <a:lnTo>
                  <a:pt x="961664" y="64033"/>
                </a:lnTo>
                <a:lnTo>
                  <a:pt x="961865" y="64834"/>
                </a:lnTo>
                <a:lnTo>
                  <a:pt x="962038" y="65538"/>
                </a:lnTo>
                <a:lnTo>
                  <a:pt x="963011" y="66437"/>
                </a:lnTo>
                <a:lnTo>
                  <a:pt x="963910" y="67336"/>
                </a:lnTo>
                <a:lnTo>
                  <a:pt x="964883" y="68301"/>
                </a:lnTo>
                <a:lnTo>
                  <a:pt x="965781" y="69200"/>
                </a:lnTo>
                <a:lnTo>
                  <a:pt x="966530" y="70328"/>
                </a:lnTo>
                <a:lnTo>
                  <a:pt x="966904" y="71816"/>
                </a:lnTo>
                <a:lnTo>
                  <a:pt x="966530" y="73321"/>
                </a:lnTo>
                <a:lnTo>
                  <a:pt x="965557" y="74220"/>
                </a:lnTo>
                <a:lnTo>
                  <a:pt x="964433" y="74972"/>
                </a:lnTo>
                <a:lnTo>
                  <a:pt x="963461" y="75871"/>
                </a:lnTo>
                <a:lnTo>
                  <a:pt x="962563" y="76754"/>
                </a:lnTo>
                <a:lnTo>
                  <a:pt x="961963" y="78030"/>
                </a:lnTo>
                <a:lnTo>
                  <a:pt x="961364" y="79387"/>
                </a:lnTo>
                <a:lnTo>
                  <a:pt x="960990" y="80810"/>
                </a:lnTo>
                <a:lnTo>
                  <a:pt x="960615" y="82297"/>
                </a:lnTo>
                <a:lnTo>
                  <a:pt x="960241" y="83802"/>
                </a:lnTo>
                <a:lnTo>
                  <a:pt x="959868" y="85290"/>
                </a:lnTo>
                <a:lnTo>
                  <a:pt x="959419" y="86794"/>
                </a:lnTo>
                <a:lnTo>
                  <a:pt x="959044" y="88217"/>
                </a:lnTo>
                <a:lnTo>
                  <a:pt x="958446" y="89557"/>
                </a:lnTo>
                <a:lnTo>
                  <a:pt x="957921" y="90833"/>
                </a:lnTo>
                <a:lnTo>
                  <a:pt x="957322" y="92108"/>
                </a:lnTo>
                <a:lnTo>
                  <a:pt x="956573" y="93237"/>
                </a:lnTo>
                <a:lnTo>
                  <a:pt x="955826" y="94283"/>
                </a:lnTo>
                <a:lnTo>
                  <a:pt x="955077" y="95395"/>
                </a:lnTo>
                <a:lnTo>
                  <a:pt x="954477" y="96752"/>
                </a:lnTo>
                <a:lnTo>
                  <a:pt x="954104" y="98175"/>
                </a:lnTo>
                <a:lnTo>
                  <a:pt x="954253" y="99891"/>
                </a:lnTo>
                <a:lnTo>
                  <a:pt x="954853" y="101167"/>
                </a:lnTo>
                <a:lnTo>
                  <a:pt x="955151" y="102655"/>
                </a:lnTo>
                <a:lnTo>
                  <a:pt x="956125" y="103554"/>
                </a:lnTo>
                <a:lnTo>
                  <a:pt x="957473" y="104159"/>
                </a:lnTo>
                <a:lnTo>
                  <a:pt x="958745" y="104682"/>
                </a:lnTo>
                <a:lnTo>
                  <a:pt x="960241" y="105059"/>
                </a:lnTo>
                <a:lnTo>
                  <a:pt x="961055" y="105418"/>
                </a:lnTo>
                <a:lnTo>
                  <a:pt x="961590" y="105647"/>
                </a:lnTo>
                <a:lnTo>
                  <a:pt x="962862" y="106170"/>
                </a:lnTo>
                <a:lnTo>
                  <a:pt x="963835" y="107151"/>
                </a:lnTo>
                <a:lnTo>
                  <a:pt x="964209" y="108656"/>
                </a:lnTo>
                <a:lnTo>
                  <a:pt x="963984" y="110291"/>
                </a:lnTo>
                <a:lnTo>
                  <a:pt x="963237" y="111419"/>
                </a:lnTo>
                <a:lnTo>
                  <a:pt x="962262" y="112318"/>
                </a:lnTo>
                <a:lnTo>
                  <a:pt x="961140" y="113218"/>
                </a:lnTo>
                <a:lnTo>
                  <a:pt x="960167" y="114117"/>
                </a:lnTo>
                <a:lnTo>
                  <a:pt x="959044" y="114869"/>
                </a:lnTo>
                <a:lnTo>
                  <a:pt x="958295" y="115981"/>
                </a:lnTo>
                <a:lnTo>
                  <a:pt x="958446" y="117633"/>
                </a:lnTo>
                <a:lnTo>
                  <a:pt x="959419" y="118597"/>
                </a:lnTo>
                <a:lnTo>
                  <a:pt x="960542" y="119350"/>
                </a:lnTo>
                <a:lnTo>
                  <a:pt x="961888" y="119873"/>
                </a:lnTo>
                <a:lnTo>
                  <a:pt x="963161" y="120478"/>
                </a:lnTo>
                <a:lnTo>
                  <a:pt x="964509" y="121001"/>
                </a:lnTo>
                <a:lnTo>
                  <a:pt x="965047" y="121132"/>
                </a:lnTo>
                <a:lnTo>
                  <a:pt x="966005" y="121377"/>
                </a:lnTo>
                <a:lnTo>
                  <a:pt x="967352" y="121966"/>
                </a:lnTo>
                <a:lnTo>
                  <a:pt x="968252" y="122865"/>
                </a:lnTo>
                <a:lnTo>
                  <a:pt x="969224" y="123846"/>
                </a:lnTo>
                <a:lnTo>
                  <a:pt x="969373" y="125498"/>
                </a:lnTo>
                <a:lnTo>
                  <a:pt x="968775" y="126985"/>
                </a:lnTo>
                <a:lnTo>
                  <a:pt x="968252" y="128261"/>
                </a:lnTo>
                <a:lnTo>
                  <a:pt x="967427" y="129389"/>
                </a:lnTo>
                <a:lnTo>
                  <a:pt x="966904" y="130648"/>
                </a:lnTo>
                <a:lnTo>
                  <a:pt x="966454" y="132153"/>
                </a:lnTo>
                <a:lnTo>
                  <a:pt x="966679" y="133804"/>
                </a:lnTo>
                <a:lnTo>
                  <a:pt x="967053" y="135292"/>
                </a:lnTo>
                <a:lnTo>
                  <a:pt x="967578" y="136567"/>
                </a:lnTo>
                <a:lnTo>
                  <a:pt x="968176" y="137908"/>
                </a:lnTo>
                <a:lnTo>
                  <a:pt x="968925" y="138971"/>
                </a:lnTo>
                <a:lnTo>
                  <a:pt x="969300" y="140459"/>
                </a:lnTo>
                <a:lnTo>
                  <a:pt x="969674" y="141963"/>
                </a:lnTo>
                <a:lnTo>
                  <a:pt x="969599" y="143827"/>
                </a:lnTo>
                <a:lnTo>
                  <a:pt x="969074" y="145103"/>
                </a:lnTo>
                <a:lnTo>
                  <a:pt x="968252" y="146231"/>
                </a:lnTo>
                <a:lnTo>
                  <a:pt x="967128" y="146967"/>
                </a:lnTo>
                <a:lnTo>
                  <a:pt x="965856" y="147490"/>
                </a:lnTo>
                <a:lnTo>
                  <a:pt x="964134" y="147653"/>
                </a:lnTo>
                <a:lnTo>
                  <a:pt x="962412" y="147490"/>
                </a:lnTo>
                <a:lnTo>
                  <a:pt x="960915" y="147130"/>
                </a:lnTo>
                <a:lnTo>
                  <a:pt x="959569" y="146525"/>
                </a:lnTo>
                <a:lnTo>
                  <a:pt x="958071" y="146149"/>
                </a:lnTo>
                <a:lnTo>
                  <a:pt x="956799" y="145544"/>
                </a:lnTo>
                <a:lnTo>
                  <a:pt x="955452" y="145021"/>
                </a:lnTo>
                <a:lnTo>
                  <a:pt x="954328" y="144285"/>
                </a:lnTo>
                <a:lnTo>
                  <a:pt x="952981" y="143680"/>
                </a:lnTo>
                <a:lnTo>
                  <a:pt x="951858" y="142928"/>
                </a:lnTo>
                <a:lnTo>
                  <a:pt x="950736" y="142176"/>
                </a:lnTo>
                <a:lnTo>
                  <a:pt x="949613" y="141505"/>
                </a:lnTo>
                <a:lnTo>
                  <a:pt x="948489" y="140688"/>
                </a:lnTo>
                <a:lnTo>
                  <a:pt x="947368" y="139936"/>
                </a:lnTo>
                <a:lnTo>
                  <a:pt x="946470" y="139036"/>
                </a:lnTo>
                <a:lnTo>
                  <a:pt x="945347" y="138284"/>
                </a:lnTo>
                <a:lnTo>
                  <a:pt x="943998" y="137548"/>
                </a:lnTo>
                <a:lnTo>
                  <a:pt x="942652" y="137025"/>
                </a:lnTo>
                <a:lnTo>
                  <a:pt x="941004" y="136796"/>
                </a:lnTo>
                <a:lnTo>
                  <a:pt x="939284" y="136567"/>
                </a:lnTo>
                <a:lnTo>
                  <a:pt x="937411" y="136567"/>
                </a:lnTo>
                <a:lnTo>
                  <a:pt x="935690" y="136338"/>
                </a:lnTo>
                <a:lnTo>
                  <a:pt x="934417" y="135815"/>
                </a:lnTo>
                <a:lnTo>
                  <a:pt x="933296" y="135079"/>
                </a:lnTo>
                <a:lnTo>
                  <a:pt x="932097" y="134327"/>
                </a:lnTo>
                <a:lnTo>
                  <a:pt x="930974" y="133575"/>
                </a:lnTo>
                <a:lnTo>
                  <a:pt x="929852" y="132823"/>
                </a:lnTo>
                <a:lnTo>
                  <a:pt x="928729" y="132071"/>
                </a:lnTo>
                <a:lnTo>
                  <a:pt x="927457" y="131547"/>
                </a:lnTo>
                <a:lnTo>
                  <a:pt x="925959" y="131106"/>
                </a:lnTo>
                <a:lnTo>
                  <a:pt x="924237" y="131335"/>
                </a:lnTo>
                <a:lnTo>
                  <a:pt x="922890" y="131858"/>
                </a:lnTo>
                <a:lnTo>
                  <a:pt x="921394" y="132234"/>
                </a:lnTo>
                <a:lnTo>
                  <a:pt x="919896" y="131858"/>
                </a:lnTo>
                <a:lnTo>
                  <a:pt x="918549" y="131253"/>
                </a:lnTo>
                <a:lnTo>
                  <a:pt x="917052" y="130877"/>
                </a:lnTo>
                <a:lnTo>
                  <a:pt x="915929" y="130501"/>
                </a:lnTo>
                <a:lnTo>
                  <a:pt x="915180" y="129978"/>
                </a:lnTo>
                <a:lnTo>
                  <a:pt x="913833" y="129389"/>
                </a:lnTo>
                <a:lnTo>
                  <a:pt x="912337" y="129013"/>
                </a:lnTo>
                <a:lnTo>
                  <a:pt x="910690" y="128866"/>
                </a:lnTo>
                <a:lnTo>
                  <a:pt x="908743" y="128784"/>
                </a:lnTo>
                <a:lnTo>
                  <a:pt x="906872" y="128784"/>
                </a:lnTo>
                <a:lnTo>
                  <a:pt x="905000" y="128784"/>
                </a:lnTo>
                <a:lnTo>
                  <a:pt x="903278" y="128931"/>
                </a:lnTo>
                <a:lnTo>
                  <a:pt x="901408" y="128931"/>
                </a:lnTo>
                <a:lnTo>
                  <a:pt x="899686" y="129078"/>
                </a:lnTo>
                <a:lnTo>
                  <a:pt x="897815" y="129078"/>
                </a:lnTo>
                <a:lnTo>
                  <a:pt x="896093" y="129307"/>
                </a:lnTo>
                <a:lnTo>
                  <a:pt x="894221" y="129226"/>
                </a:lnTo>
                <a:lnTo>
                  <a:pt x="892499" y="129455"/>
                </a:lnTo>
                <a:lnTo>
                  <a:pt x="890854" y="129602"/>
                </a:lnTo>
                <a:lnTo>
                  <a:pt x="889133" y="129831"/>
                </a:lnTo>
                <a:lnTo>
                  <a:pt x="887411" y="129602"/>
                </a:lnTo>
                <a:lnTo>
                  <a:pt x="885763" y="129389"/>
                </a:lnTo>
                <a:lnTo>
                  <a:pt x="884267" y="129013"/>
                </a:lnTo>
                <a:lnTo>
                  <a:pt x="883143" y="128261"/>
                </a:lnTo>
                <a:lnTo>
                  <a:pt x="881796" y="127738"/>
                </a:lnTo>
                <a:lnTo>
                  <a:pt x="880449" y="127133"/>
                </a:lnTo>
                <a:lnTo>
                  <a:pt x="878802" y="126985"/>
                </a:lnTo>
                <a:lnTo>
                  <a:pt x="877080" y="126757"/>
                </a:lnTo>
                <a:lnTo>
                  <a:pt x="876336" y="126757"/>
                </a:lnTo>
                <a:lnTo>
                  <a:pt x="875210" y="126757"/>
                </a:lnTo>
                <a:lnTo>
                  <a:pt x="873712" y="127133"/>
                </a:lnTo>
                <a:lnTo>
                  <a:pt x="872364" y="127656"/>
                </a:lnTo>
                <a:lnTo>
                  <a:pt x="871017" y="128179"/>
                </a:lnTo>
                <a:lnTo>
                  <a:pt x="869147" y="128179"/>
                </a:lnTo>
                <a:lnTo>
                  <a:pt x="867799" y="127656"/>
                </a:lnTo>
                <a:lnTo>
                  <a:pt x="866527" y="127067"/>
                </a:lnTo>
                <a:lnTo>
                  <a:pt x="865029" y="126691"/>
                </a:lnTo>
                <a:lnTo>
                  <a:pt x="863682" y="126168"/>
                </a:lnTo>
                <a:lnTo>
                  <a:pt x="862184" y="125710"/>
                </a:lnTo>
                <a:lnTo>
                  <a:pt x="860837" y="125187"/>
                </a:lnTo>
                <a:lnTo>
                  <a:pt x="859341" y="124811"/>
                </a:lnTo>
                <a:lnTo>
                  <a:pt x="857993" y="124222"/>
                </a:lnTo>
                <a:lnTo>
                  <a:pt x="856721" y="123699"/>
                </a:lnTo>
                <a:lnTo>
                  <a:pt x="855374" y="123094"/>
                </a:lnTo>
                <a:lnTo>
                  <a:pt x="853876" y="122718"/>
                </a:lnTo>
                <a:lnTo>
                  <a:pt x="852380" y="122342"/>
                </a:lnTo>
                <a:lnTo>
                  <a:pt x="850658" y="122195"/>
                </a:lnTo>
                <a:lnTo>
                  <a:pt x="848786" y="122129"/>
                </a:lnTo>
                <a:lnTo>
                  <a:pt x="847064" y="122342"/>
                </a:lnTo>
                <a:lnTo>
                  <a:pt x="845568" y="121966"/>
                </a:lnTo>
                <a:lnTo>
                  <a:pt x="844294" y="121377"/>
                </a:lnTo>
                <a:lnTo>
                  <a:pt x="843173" y="120625"/>
                </a:lnTo>
                <a:lnTo>
                  <a:pt x="842200" y="119726"/>
                </a:lnTo>
                <a:lnTo>
                  <a:pt x="841076" y="118973"/>
                </a:lnTo>
                <a:lnTo>
                  <a:pt x="840103" y="118009"/>
                </a:lnTo>
                <a:lnTo>
                  <a:pt x="839355" y="117485"/>
                </a:lnTo>
                <a:lnTo>
                  <a:pt x="838231" y="116733"/>
                </a:lnTo>
                <a:lnTo>
                  <a:pt x="837109" y="115752"/>
                </a:lnTo>
                <a:lnTo>
                  <a:pt x="835836" y="115229"/>
                </a:lnTo>
                <a:lnTo>
                  <a:pt x="834714" y="114493"/>
                </a:lnTo>
                <a:lnTo>
                  <a:pt x="833367" y="113888"/>
                </a:lnTo>
                <a:lnTo>
                  <a:pt x="832019" y="113365"/>
                </a:lnTo>
                <a:lnTo>
                  <a:pt x="830522" y="112989"/>
                </a:lnTo>
                <a:lnTo>
                  <a:pt x="829025" y="112613"/>
                </a:lnTo>
                <a:lnTo>
                  <a:pt x="827304" y="112384"/>
                </a:lnTo>
                <a:lnTo>
                  <a:pt x="825431" y="112384"/>
                </a:lnTo>
                <a:lnTo>
                  <a:pt x="823935" y="112760"/>
                </a:lnTo>
                <a:lnTo>
                  <a:pt x="822437" y="113136"/>
                </a:lnTo>
                <a:lnTo>
                  <a:pt x="820941" y="113512"/>
                </a:lnTo>
                <a:lnTo>
                  <a:pt x="819368" y="113888"/>
                </a:lnTo>
                <a:lnTo>
                  <a:pt x="817872" y="114182"/>
                </a:lnTo>
                <a:lnTo>
                  <a:pt x="816374" y="114559"/>
                </a:lnTo>
                <a:lnTo>
                  <a:pt x="814653" y="114706"/>
                </a:lnTo>
                <a:lnTo>
                  <a:pt x="812782" y="114706"/>
                </a:lnTo>
                <a:lnTo>
                  <a:pt x="811060" y="114935"/>
                </a:lnTo>
                <a:lnTo>
                  <a:pt x="809190" y="114869"/>
                </a:lnTo>
                <a:lnTo>
                  <a:pt x="807541" y="114706"/>
                </a:lnTo>
                <a:lnTo>
                  <a:pt x="806196" y="114117"/>
                </a:lnTo>
                <a:lnTo>
                  <a:pt x="804847" y="113594"/>
                </a:lnTo>
                <a:lnTo>
                  <a:pt x="803725" y="112842"/>
                </a:lnTo>
                <a:lnTo>
                  <a:pt x="802826" y="111942"/>
                </a:lnTo>
                <a:lnTo>
                  <a:pt x="801853" y="110961"/>
                </a:lnTo>
                <a:lnTo>
                  <a:pt x="801104" y="109849"/>
                </a:lnTo>
                <a:lnTo>
                  <a:pt x="799982" y="109097"/>
                </a:lnTo>
                <a:lnTo>
                  <a:pt x="798859" y="108345"/>
                </a:lnTo>
                <a:lnTo>
                  <a:pt x="796988" y="108345"/>
                </a:lnTo>
                <a:lnTo>
                  <a:pt x="795116" y="108345"/>
                </a:lnTo>
                <a:lnTo>
                  <a:pt x="793545" y="107969"/>
                </a:lnTo>
                <a:lnTo>
                  <a:pt x="792647" y="107004"/>
                </a:lnTo>
                <a:lnTo>
                  <a:pt x="791524" y="106334"/>
                </a:lnTo>
                <a:lnTo>
                  <a:pt x="790551" y="105353"/>
                </a:lnTo>
                <a:lnTo>
                  <a:pt x="789802" y="104225"/>
                </a:lnTo>
                <a:lnTo>
                  <a:pt x="788904" y="103342"/>
                </a:lnTo>
                <a:lnTo>
                  <a:pt x="787930" y="102361"/>
                </a:lnTo>
                <a:lnTo>
                  <a:pt x="787032" y="101461"/>
                </a:lnTo>
                <a:lnTo>
                  <a:pt x="786059" y="100497"/>
                </a:lnTo>
                <a:lnTo>
                  <a:pt x="785162" y="99597"/>
                </a:lnTo>
                <a:lnTo>
                  <a:pt x="784413" y="98469"/>
                </a:lnTo>
                <a:lnTo>
                  <a:pt x="783664" y="97341"/>
                </a:lnTo>
                <a:lnTo>
                  <a:pt x="783065" y="96082"/>
                </a:lnTo>
                <a:lnTo>
                  <a:pt x="782166" y="95101"/>
                </a:lnTo>
                <a:lnTo>
                  <a:pt x="781195" y="94201"/>
                </a:lnTo>
                <a:lnTo>
                  <a:pt x="779847" y="93678"/>
                </a:lnTo>
                <a:lnTo>
                  <a:pt x="778724" y="92926"/>
                </a:lnTo>
                <a:lnTo>
                  <a:pt x="777077" y="92713"/>
                </a:lnTo>
                <a:lnTo>
                  <a:pt x="775356" y="92484"/>
                </a:lnTo>
                <a:lnTo>
                  <a:pt x="773483" y="92484"/>
                </a:lnTo>
                <a:lnTo>
                  <a:pt x="771762" y="92337"/>
                </a:lnTo>
                <a:lnTo>
                  <a:pt x="770490" y="91732"/>
                </a:lnTo>
                <a:lnTo>
                  <a:pt x="769517" y="90833"/>
                </a:lnTo>
                <a:lnTo>
                  <a:pt x="768544" y="89868"/>
                </a:lnTo>
                <a:lnTo>
                  <a:pt x="767795" y="88740"/>
                </a:lnTo>
                <a:lnTo>
                  <a:pt x="767272" y="87464"/>
                </a:lnTo>
                <a:lnTo>
                  <a:pt x="766897" y="85960"/>
                </a:lnTo>
                <a:lnTo>
                  <a:pt x="766299" y="84701"/>
                </a:lnTo>
                <a:lnTo>
                  <a:pt x="765999" y="83197"/>
                </a:lnTo>
                <a:lnTo>
                  <a:pt x="765625" y="81709"/>
                </a:lnTo>
                <a:lnTo>
                  <a:pt x="764652" y="80810"/>
                </a:lnTo>
                <a:lnTo>
                  <a:pt x="763303" y="80205"/>
                </a:lnTo>
                <a:lnTo>
                  <a:pt x="761807" y="79910"/>
                </a:lnTo>
                <a:lnTo>
                  <a:pt x="760535" y="79305"/>
                </a:lnTo>
                <a:lnTo>
                  <a:pt x="758962" y="79681"/>
                </a:lnTo>
                <a:lnTo>
                  <a:pt x="757315" y="79829"/>
                </a:lnTo>
                <a:lnTo>
                  <a:pt x="755445" y="79829"/>
                </a:lnTo>
                <a:lnTo>
                  <a:pt x="754097" y="79223"/>
                </a:lnTo>
                <a:lnTo>
                  <a:pt x="752974" y="78488"/>
                </a:lnTo>
                <a:lnTo>
                  <a:pt x="752225" y="77441"/>
                </a:lnTo>
                <a:lnTo>
                  <a:pt x="751103" y="76689"/>
                </a:lnTo>
                <a:lnTo>
                  <a:pt x="750131" y="75708"/>
                </a:lnTo>
                <a:lnTo>
                  <a:pt x="748858" y="75185"/>
                </a:lnTo>
                <a:lnTo>
                  <a:pt x="747285" y="74809"/>
                </a:lnTo>
                <a:lnTo>
                  <a:pt x="745415" y="74809"/>
                </a:lnTo>
                <a:lnTo>
                  <a:pt x="743543" y="74743"/>
                </a:lnTo>
                <a:lnTo>
                  <a:pt x="742046" y="75119"/>
                </a:lnTo>
                <a:lnTo>
                  <a:pt x="741597" y="75234"/>
                </a:lnTo>
                <a:lnTo>
                  <a:pt x="740549" y="75495"/>
                </a:lnTo>
                <a:lnTo>
                  <a:pt x="738977" y="75871"/>
                </a:lnTo>
                <a:lnTo>
                  <a:pt x="737704" y="76395"/>
                </a:lnTo>
                <a:lnTo>
                  <a:pt x="735982" y="76607"/>
                </a:lnTo>
                <a:lnTo>
                  <a:pt x="734636" y="76395"/>
                </a:lnTo>
                <a:lnTo>
                  <a:pt x="733362" y="75871"/>
                </a:lnTo>
                <a:lnTo>
                  <a:pt x="732241" y="75119"/>
                </a:lnTo>
                <a:lnTo>
                  <a:pt x="730893" y="74514"/>
                </a:lnTo>
                <a:lnTo>
                  <a:pt x="729172" y="74367"/>
                </a:lnTo>
                <a:lnTo>
                  <a:pt x="727674" y="74662"/>
                </a:lnTo>
                <a:lnTo>
                  <a:pt x="726552" y="75414"/>
                </a:lnTo>
                <a:lnTo>
                  <a:pt x="725578" y="76313"/>
                </a:lnTo>
                <a:lnTo>
                  <a:pt x="725054" y="77654"/>
                </a:lnTo>
                <a:lnTo>
                  <a:pt x="724456" y="78929"/>
                </a:lnTo>
                <a:lnTo>
                  <a:pt x="723856" y="80205"/>
                </a:lnTo>
                <a:lnTo>
                  <a:pt x="723108" y="81333"/>
                </a:lnTo>
                <a:lnTo>
                  <a:pt x="722360" y="82445"/>
                </a:lnTo>
                <a:lnTo>
                  <a:pt x="721236" y="83197"/>
                </a:lnTo>
                <a:lnTo>
                  <a:pt x="720263" y="84096"/>
                </a:lnTo>
                <a:lnTo>
                  <a:pt x="719140" y="84848"/>
                </a:lnTo>
                <a:lnTo>
                  <a:pt x="718018" y="85600"/>
                </a:lnTo>
                <a:lnTo>
                  <a:pt x="716895" y="86271"/>
                </a:lnTo>
                <a:lnTo>
                  <a:pt x="715698" y="87023"/>
                </a:lnTo>
                <a:lnTo>
                  <a:pt x="714575" y="87759"/>
                </a:lnTo>
                <a:lnTo>
                  <a:pt x="713451" y="88511"/>
                </a:lnTo>
                <a:lnTo>
                  <a:pt x="712330" y="89263"/>
                </a:lnTo>
                <a:lnTo>
                  <a:pt x="710982" y="89786"/>
                </a:lnTo>
                <a:lnTo>
                  <a:pt x="709485" y="90162"/>
                </a:lnTo>
                <a:lnTo>
                  <a:pt x="707989" y="90539"/>
                </a:lnTo>
                <a:lnTo>
                  <a:pt x="706267" y="90686"/>
                </a:lnTo>
                <a:lnTo>
                  <a:pt x="704395" y="90686"/>
                </a:lnTo>
                <a:lnTo>
                  <a:pt x="702524" y="90686"/>
                </a:lnTo>
                <a:lnTo>
                  <a:pt x="700578" y="90686"/>
                </a:lnTo>
                <a:lnTo>
                  <a:pt x="698706" y="90686"/>
                </a:lnTo>
                <a:lnTo>
                  <a:pt x="696835" y="90604"/>
                </a:lnTo>
                <a:lnTo>
                  <a:pt x="695338" y="90980"/>
                </a:lnTo>
                <a:lnTo>
                  <a:pt x="693840" y="91356"/>
                </a:lnTo>
                <a:lnTo>
                  <a:pt x="692494" y="91961"/>
                </a:lnTo>
                <a:lnTo>
                  <a:pt x="691145" y="92484"/>
                </a:lnTo>
                <a:lnTo>
                  <a:pt x="690023" y="93237"/>
                </a:lnTo>
                <a:lnTo>
                  <a:pt x="689274" y="94283"/>
                </a:lnTo>
                <a:lnTo>
                  <a:pt x="688527" y="95395"/>
                </a:lnTo>
                <a:lnTo>
                  <a:pt x="688302" y="97046"/>
                </a:lnTo>
                <a:lnTo>
                  <a:pt x="688900" y="98387"/>
                </a:lnTo>
                <a:lnTo>
                  <a:pt x="689799" y="99286"/>
                </a:lnTo>
                <a:lnTo>
                  <a:pt x="691145" y="99891"/>
                </a:lnTo>
                <a:lnTo>
                  <a:pt x="692419" y="100415"/>
                </a:lnTo>
                <a:lnTo>
                  <a:pt x="693990" y="100791"/>
                </a:lnTo>
                <a:lnTo>
                  <a:pt x="695488" y="101167"/>
                </a:lnTo>
                <a:lnTo>
                  <a:pt x="696984" y="101543"/>
                </a:lnTo>
                <a:lnTo>
                  <a:pt x="698706" y="101756"/>
                </a:lnTo>
                <a:lnTo>
                  <a:pt x="700204" y="102132"/>
                </a:lnTo>
                <a:lnTo>
                  <a:pt x="701476" y="102655"/>
                </a:lnTo>
                <a:lnTo>
                  <a:pt x="702823" y="103260"/>
                </a:lnTo>
                <a:lnTo>
                  <a:pt x="704170" y="103865"/>
                </a:lnTo>
                <a:lnTo>
                  <a:pt x="705068" y="104764"/>
                </a:lnTo>
                <a:lnTo>
                  <a:pt x="706041" y="105647"/>
                </a:lnTo>
                <a:lnTo>
                  <a:pt x="706790" y="106775"/>
                </a:lnTo>
                <a:lnTo>
                  <a:pt x="707539" y="107904"/>
                </a:lnTo>
                <a:lnTo>
                  <a:pt x="707913" y="109392"/>
                </a:lnTo>
                <a:lnTo>
                  <a:pt x="708437" y="110667"/>
                </a:lnTo>
                <a:lnTo>
                  <a:pt x="709035" y="112024"/>
                </a:lnTo>
                <a:lnTo>
                  <a:pt x="709411" y="113447"/>
                </a:lnTo>
                <a:lnTo>
                  <a:pt x="709934" y="114788"/>
                </a:lnTo>
                <a:lnTo>
                  <a:pt x="710458" y="116063"/>
                </a:lnTo>
                <a:lnTo>
                  <a:pt x="711430" y="116962"/>
                </a:lnTo>
                <a:lnTo>
                  <a:pt x="712405" y="117927"/>
                </a:lnTo>
                <a:lnTo>
                  <a:pt x="713303" y="118826"/>
                </a:lnTo>
                <a:lnTo>
                  <a:pt x="714276" y="119807"/>
                </a:lnTo>
                <a:lnTo>
                  <a:pt x="715173" y="120707"/>
                </a:lnTo>
                <a:lnTo>
                  <a:pt x="716146" y="121671"/>
                </a:lnTo>
                <a:lnTo>
                  <a:pt x="716895" y="122718"/>
                </a:lnTo>
                <a:lnTo>
                  <a:pt x="717420" y="124075"/>
                </a:lnTo>
                <a:lnTo>
                  <a:pt x="717794" y="125563"/>
                </a:lnTo>
                <a:lnTo>
                  <a:pt x="718167" y="126985"/>
                </a:lnTo>
                <a:lnTo>
                  <a:pt x="718167" y="128866"/>
                </a:lnTo>
                <a:lnTo>
                  <a:pt x="718318" y="130501"/>
                </a:lnTo>
                <a:lnTo>
                  <a:pt x="718318" y="132381"/>
                </a:lnTo>
                <a:lnTo>
                  <a:pt x="718318" y="134245"/>
                </a:lnTo>
                <a:lnTo>
                  <a:pt x="718542" y="135897"/>
                </a:lnTo>
                <a:lnTo>
                  <a:pt x="718842" y="137385"/>
                </a:lnTo>
                <a:lnTo>
                  <a:pt x="719066" y="139036"/>
                </a:lnTo>
                <a:lnTo>
                  <a:pt x="719066" y="140917"/>
                </a:lnTo>
                <a:lnTo>
                  <a:pt x="719215" y="142552"/>
                </a:lnTo>
                <a:lnTo>
                  <a:pt x="719066" y="144285"/>
                </a:lnTo>
                <a:lnTo>
                  <a:pt x="718242" y="145332"/>
                </a:lnTo>
                <a:lnTo>
                  <a:pt x="717345" y="146231"/>
                </a:lnTo>
                <a:lnTo>
                  <a:pt x="716221" y="146967"/>
                </a:lnTo>
                <a:lnTo>
                  <a:pt x="714874" y="147572"/>
                </a:lnTo>
                <a:lnTo>
                  <a:pt x="714127" y="148242"/>
                </a:lnTo>
                <a:lnTo>
                  <a:pt x="713152" y="149223"/>
                </a:lnTo>
                <a:lnTo>
                  <a:pt x="712179" y="150123"/>
                </a:lnTo>
                <a:lnTo>
                  <a:pt x="711282" y="151022"/>
                </a:lnTo>
                <a:lnTo>
                  <a:pt x="710533" y="152134"/>
                </a:lnTo>
                <a:lnTo>
                  <a:pt x="709934" y="153409"/>
                </a:lnTo>
                <a:lnTo>
                  <a:pt x="709560" y="154913"/>
                </a:lnTo>
                <a:lnTo>
                  <a:pt x="709185" y="156401"/>
                </a:lnTo>
                <a:lnTo>
                  <a:pt x="709185" y="158282"/>
                </a:lnTo>
                <a:lnTo>
                  <a:pt x="709110" y="160080"/>
                </a:lnTo>
                <a:lnTo>
                  <a:pt x="709859" y="161192"/>
                </a:lnTo>
                <a:lnTo>
                  <a:pt x="710608" y="162321"/>
                </a:lnTo>
                <a:lnTo>
                  <a:pt x="711730" y="163073"/>
                </a:lnTo>
                <a:lnTo>
                  <a:pt x="712928" y="163809"/>
                </a:lnTo>
                <a:lnTo>
                  <a:pt x="713826" y="164790"/>
                </a:lnTo>
                <a:lnTo>
                  <a:pt x="714424" y="166065"/>
                </a:lnTo>
                <a:lnTo>
                  <a:pt x="714799" y="167553"/>
                </a:lnTo>
                <a:lnTo>
                  <a:pt x="714575" y="168828"/>
                </a:lnTo>
                <a:lnTo>
                  <a:pt x="713976" y="170104"/>
                </a:lnTo>
                <a:lnTo>
                  <a:pt x="713079" y="171003"/>
                </a:lnTo>
                <a:lnTo>
                  <a:pt x="712104" y="171968"/>
                </a:lnTo>
                <a:lnTo>
                  <a:pt x="711131" y="172867"/>
                </a:lnTo>
                <a:lnTo>
                  <a:pt x="710234" y="173848"/>
                </a:lnTo>
                <a:lnTo>
                  <a:pt x="709411" y="174895"/>
                </a:lnTo>
                <a:lnTo>
                  <a:pt x="708288" y="175647"/>
                </a:lnTo>
                <a:lnTo>
                  <a:pt x="707388" y="176546"/>
                </a:lnTo>
                <a:lnTo>
                  <a:pt x="706191" y="177282"/>
                </a:lnTo>
                <a:lnTo>
                  <a:pt x="705068" y="178034"/>
                </a:lnTo>
                <a:lnTo>
                  <a:pt x="703796" y="178557"/>
                </a:lnTo>
                <a:lnTo>
                  <a:pt x="702599" y="179310"/>
                </a:lnTo>
                <a:lnTo>
                  <a:pt x="701325" y="179915"/>
                </a:lnTo>
                <a:lnTo>
                  <a:pt x="700204" y="180585"/>
                </a:lnTo>
                <a:lnTo>
                  <a:pt x="699007" y="181337"/>
                </a:lnTo>
                <a:lnTo>
                  <a:pt x="698107" y="182302"/>
                </a:lnTo>
                <a:lnTo>
                  <a:pt x="697135" y="183201"/>
                </a:lnTo>
                <a:lnTo>
                  <a:pt x="696162" y="184101"/>
                </a:lnTo>
                <a:lnTo>
                  <a:pt x="695038" y="184853"/>
                </a:lnTo>
                <a:lnTo>
                  <a:pt x="693915" y="185605"/>
                </a:lnTo>
                <a:lnTo>
                  <a:pt x="692568" y="186128"/>
                </a:lnTo>
                <a:lnTo>
                  <a:pt x="691071" y="186488"/>
                </a:lnTo>
                <a:lnTo>
                  <a:pt x="689574" y="186864"/>
                </a:lnTo>
                <a:lnTo>
                  <a:pt x="688078" y="187240"/>
                </a:lnTo>
                <a:lnTo>
                  <a:pt x="686205" y="187174"/>
                </a:lnTo>
                <a:lnTo>
                  <a:pt x="684484" y="187027"/>
                </a:lnTo>
                <a:lnTo>
                  <a:pt x="683136" y="186422"/>
                </a:lnTo>
                <a:lnTo>
                  <a:pt x="681864" y="185899"/>
                </a:lnTo>
                <a:lnTo>
                  <a:pt x="680368" y="185523"/>
                </a:lnTo>
                <a:lnTo>
                  <a:pt x="678646" y="185670"/>
                </a:lnTo>
                <a:lnTo>
                  <a:pt x="677148" y="186046"/>
                </a:lnTo>
                <a:lnTo>
                  <a:pt x="675652" y="186422"/>
                </a:lnTo>
                <a:lnTo>
                  <a:pt x="674305" y="186798"/>
                </a:lnTo>
                <a:lnTo>
                  <a:pt x="672807" y="187174"/>
                </a:lnTo>
                <a:lnTo>
                  <a:pt x="671460" y="187698"/>
                </a:lnTo>
                <a:lnTo>
                  <a:pt x="669964" y="188074"/>
                </a:lnTo>
                <a:lnTo>
                  <a:pt x="668616" y="188597"/>
                </a:lnTo>
                <a:lnTo>
                  <a:pt x="667343" y="189186"/>
                </a:lnTo>
                <a:lnTo>
                  <a:pt x="665995" y="189709"/>
                </a:lnTo>
                <a:lnTo>
                  <a:pt x="664648" y="190232"/>
                </a:lnTo>
                <a:lnTo>
                  <a:pt x="663152" y="190608"/>
                </a:lnTo>
                <a:lnTo>
                  <a:pt x="661803" y="191132"/>
                </a:lnTo>
                <a:lnTo>
                  <a:pt x="660307" y="191508"/>
                </a:lnTo>
                <a:lnTo>
                  <a:pt x="658660" y="191736"/>
                </a:lnTo>
                <a:lnTo>
                  <a:pt x="656714" y="191736"/>
                </a:lnTo>
                <a:lnTo>
                  <a:pt x="655068" y="191508"/>
                </a:lnTo>
                <a:lnTo>
                  <a:pt x="653720" y="190984"/>
                </a:lnTo>
                <a:lnTo>
                  <a:pt x="652747" y="190020"/>
                </a:lnTo>
                <a:lnTo>
                  <a:pt x="651474" y="189496"/>
                </a:lnTo>
                <a:lnTo>
                  <a:pt x="650126" y="188891"/>
                </a:lnTo>
                <a:lnTo>
                  <a:pt x="648480" y="188744"/>
                </a:lnTo>
                <a:lnTo>
                  <a:pt x="646908" y="189038"/>
                </a:lnTo>
                <a:lnTo>
                  <a:pt x="645411" y="189415"/>
                </a:lnTo>
                <a:lnTo>
                  <a:pt x="644289" y="190167"/>
                </a:lnTo>
                <a:lnTo>
                  <a:pt x="643166" y="190919"/>
                </a:lnTo>
                <a:lnTo>
                  <a:pt x="642417" y="192031"/>
                </a:lnTo>
                <a:lnTo>
                  <a:pt x="642042" y="193453"/>
                </a:lnTo>
                <a:lnTo>
                  <a:pt x="642193" y="195187"/>
                </a:lnTo>
                <a:lnTo>
                  <a:pt x="642567" y="196675"/>
                </a:lnTo>
                <a:lnTo>
                  <a:pt x="642940" y="198097"/>
                </a:lnTo>
                <a:lnTo>
                  <a:pt x="643465" y="199438"/>
                </a:lnTo>
                <a:lnTo>
                  <a:pt x="643527" y="199585"/>
                </a:lnTo>
                <a:lnTo>
                  <a:pt x="644063" y="200713"/>
                </a:lnTo>
                <a:lnTo>
                  <a:pt x="644588" y="201989"/>
                </a:lnTo>
                <a:lnTo>
                  <a:pt x="644961" y="203493"/>
                </a:lnTo>
                <a:lnTo>
                  <a:pt x="645187" y="205128"/>
                </a:lnTo>
                <a:lnTo>
                  <a:pt x="644588" y="206485"/>
                </a:lnTo>
                <a:lnTo>
                  <a:pt x="644063" y="207761"/>
                </a:lnTo>
                <a:lnTo>
                  <a:pt x="643090" y="208725"/>
                </a:lnTo>
                <a:lnTo>
                  <a:pt x="642341" y="209772"/>
                </a:lnTo>
                <a:lnTo>
                  <a:pt x="641594" y="210900"/>
                </a:lnTo>
                <a:lnTo>
                  <a:pt x="640994" y="212176"/>
                </a:lnTo>
                <a:lnTo>
                  <a:pt x="640770" y="213892"/>
                </a:lnTo>
                <a:lnTo>
                  <a:pt x="640994" y="215544"/>
                </a:lnTo>
                <a:lnTo>
                  <a:pt x="641519" y="216803"/>
                </a:lnTo>
                <a:lnTo>
                  <a:pt x="642117" y="218160"/>
                </a:lnTo>
                <a:lnTo>
                  <a:pt x="642492" y="219583"/>
                </a:lnTo>
                <a:lnTo>
                  <a:pt x="642866" y="221071"/>
                </a:lnTo>
                <a:lnTo>
                  <a:pt x="642417" y="222575"/>
                </a:lnTo>
                <a:lnTo>
                  <a:pt x="641519" y="223474"/>
                </a:lnTo>
                <a:lnTo>
                  <a:pt x="640396" y="223850"/>
                </a:lnTo>
                <a:lnTo>
                  <a:pt x="638899" y="224226"/>
                </a:lnTo>
                <a:lnTo>
                  <a:pt x="637551" y="224750"/>
                </a:lnTo>
                <a:lnTo>
                  <a:pt x="636205" y="225338"/>
                </a:lnTo>
                <a:lnTo>
                  <a:pt x="635081" y="226025"/>
                </a:lnTo>
                <a:lnTo>
                  <a:pt x="633958" y="226761"/>
                </a:lnTo>
                <a:lnTo>
                  <a:pt x="632611" y="227366"/>
                </a:lnTo>
                <a:lnTo>
                  <a:pt x="631713" y="228265"/>
                </a:lnTo>
                <a:lnTo>
                  <a:pt x="630366" y="228788"/>
                </a:lnTo>
                <a:lnTo>
                  <a:pt x="629242" y="229541"/>
                </a:lnTo>
                <a:lnTo>
                  <a:pt x="627895" y="230129"/>
                </a:lnTo>
                <a:lnTo>
                  <a:pt x="626548" y="230653"/>
                </a:lnTo>
                <a:lnTo>
                  <a:pt x="625426" y="231405"/>
                </a:lnTo>
                <a:lnTo>
                  <a:pt x="624152" y="231928"/>
                </a:lnTo>
                <a:lnTo>
                  <a:pt x="622581" y="232304"/>
                </a:lnTo>
                <a:lnTo>
                  <a:pt x="621083" y="232680"/>
                </a:lnTo>
                <a:lnTo>
                  <a:pt x="619437" y="232827"/>
                </a:lnTo>
                <a:lnTo>
                  <a:pt x="617715" y="232974"/>
                </a:lnTo>
                <a:lnTo>
                  <a:pt x="615995" y="233203"/>
                </a:lnTo>
                <a:lnTo>
                  <a:pt x="614273" y="233351"/>
                </a:lnTo>
                <a:lnTo>
                  <a:pt x="612775" y="233727"/>
                </a:lnTo>
                <a:lnTo>
                  <a:pt x="611279" y="234103"/>
                </a:lnTo>
                <a:lnTo>
                  <a:pt x="609557" y="234250"/>
                </a:lnTo>
                <a:lnTo>
                  <a:pt x="608059" y="234626"/>
                </a:lnTo>
                <a:lnTo>
                  <a:pt x="606862" y="234789"/>
                </a:lnTo>
                <a:lnTo>
                  <a:pt x="606413" y="234855"/>
                </a:lnTo>
                <a:lnTo>
                  <a:pt x="604467" y="234855"/>
                </a:lnTo>
                <a:lnTo>
                  <a:pt x="603120" y="234479"/>
                </a:lnTo>
                <a:lnTo>
                  <a:pt x="600948" y="234250"/>
                </a:lnTo>
                <a:lnTo>
                  <a:pt x="599601" y="233727"/>
                </a:lnTo>
                <a:lnTo>
                  <a:pt x="598478" y="232909"/>
                </a:lnTo>
                <a:lnTo>
                  <a:pt x="597505" y="232010"/>
                </a:lnTo>
                <a:lnTo>
                  <a:pt x="596981" y="230734"/>
                </a:lnTo>
                <a:lnTo>
                  <a:pt x="596383" y="229393"/>
                </a:lnTo>
                <a:lnTo>
                  <a:pt x="596009" y="227971"/>
                </a:lnTo>
                <a:lnTo>
                  <a:pt x="595858" y="226238"/>
                </a:lnTo>
                <a:lnTo>
                  <a:pt x="595858" y="224439"/>
                </a:lnTo>
                <a:lnTo>
                  <a:pt x="595858" y="222575"/>
                </a:lnTo>
                <a:lnTo>
                  <a:pt x="595858" y="220711"/>
                </a:lnTo>
                <a:lnTo>
                  <a:pt x="595484" y="219207"/>
                </a:lnTo>
                <a:lnTo>
                  <a:pt x="594735" y="218078"/>
                </a:lnTo>
                <a:lnTo>
                  <a:pt x="594212" y="216803"/>
                </a:lnTo>
                <a:lnTo>
                  <a:pt x="593463" y="215691"/>
                </a:lnTo>
                <a:lnTo>
                  <a:pt x="592490" y="214792"/>
                </a:lnTo>
                <a:lnTo>
                  <a:pt x="591592" y="213811"/>
                </a:lnTo>
                <a:lnTo>
                  <a:pt x="590843" y="212764"/>
                </a:lnTo>
                <a:lnTo>
                  <a:pt x="589720" y="212012"/>
                </a:lnTo>
                <a:lnTo>
                  <a:pt x="588598" y="211276"/>
                </a:lnTo>
                <a:lnTo>
                  <a:pt x="587251" y="210671"/>
                </a:lnTo>
                <a:lnTo>
                  <a:pt x="586127" y="209919"/>
                </a:lnTo>
                <a:lnTo>
                  <a:pt x="584780" y="209396"/>
                </a:lnTo>
                <a:lnTo>
                  <a:pt x="583508" y="208807"/>
                </a:lnTo>
                <a:lnTo>
                  <a:pt x="582535" y="207908"/>
                </a:lnTo>
                <a:lnTo>
                  <a:pt x="581636" y="206927"/>
                </a:lnTo>
                <a:lnTo>
                  <a:pt x="580887" y="205880"/>
                </a:lnTo>
                <a:lnTo>
                  <a:pt x="580140" y="204752"/>
                </a:lnTo>
                <a:lnTo>
                  <a:pt x="579541" y="203411"/>
                </a:lnTo>
                <a:lnTo>
                  <a:pt x="579167" y="201923"/>
                </a:lnTo>
                <a:lnTo>
                  <a:pt x="578642" y="200648"/>
                </a:lnTo>
                <a:lnTo>
                  <a:pt x="578377" y="199585"/>
                </a:lnTo>
                <a:lnTo>
                  <a:pt x="578267" y="199144"/>
                </a:lnTo>
                <a:lnTo>
                  <a:pt x="577669" y="197868"/>
                </a:lnTo>
                <a:lnTo>
                  <a:pt x="576920" y="196756"/>
                </a:lnTo>
                <a:lnTo>
                  <a:pt x="576171" y="195628"/>
                </a:lnTo>
                <a:lnTo>
                  <a:pt x="575049" y="194876"/>
                </a:lnTo>
                <a:lnTo>
                  <a:pt x="573926" y="194124"/>
                </a:lnTo>
                <a:lnTo>
                  <a:pt x="572804" y="193388"/>
                </a:lnTo>
                <a:lnTo>
                  <a:pt x="571681" y="192636"/>
                </a:lnTo>
                <a:lnTo>
                  <a:pt x="570183" y="192260"/>
                </a:lnTo>
                <a:lnTo>
                  <a:pt x="568463" y="192113"/>
                </a:lnTo>
                <a:lnTo>
                  <a:pt x="566591" y="192113"/>
                </a:lnTo>
                <a:lnTo>
                  <a:pt x="564869" y="192260"/>
                </a:lnTo>
                <a:lnTo>
                  <a:pt x="563373" y="192636"/>
                </a:lnTo>
                <a:lnTo>
                  <a:pt x="562026" y="193159"/>
                </a:lnTo>
                <a:lnTo>
                  <a:pt x="560752" y="193764"/>
                </a:lnTo>
                <a:lnTo>
                  <a:pt x="559405" y="194287"/>
                </a:lnTo>
                <a:lnTo>
                  <a:pt x="557908" y="194647"/>
                </a:lnTo>
                <a:lnTo>
                  <a:pt x="556411" y="195023"/>
                </a:lnTo>
                <a:lnTo>
                  <a:pt x="555063" y="195546"/>
                </a:lnTo>
                <a:lnTo>
                  <a:pt x="553716" y="196151"/>
                </a:lnTo>
                <a:lnTo>
                  <a:pt x="552444" y="196675"/>
                </a:lnTo>
                <a:lnTo>
                  <a:pt x="551097" y="197198"/>
                </a:lnTo>
                <a:lnTo>
                  <a:pt x="549973" y="197950"/>
                </a:lnTo>
                <a:lnTo>
                  <a:pt x="548626" y="198473"/>
                </a:lnTo>
                <a:lnTo>
                  <a:pt x="547278" y="199078"/>
                </a:lnTo>
                <a:lnTo>
                  <a:pt x="546060" y="199569"/>
                </a:lnTo>
                <a:lnTo>
                  <a:pt x="544510" y="199961"/>
                </a:lnTo>
                <a:lnTo>
                  <a:pt x="542937" y="200337"/>
                </a:lnTo>
                <a:lnTo>
                  <a:pt x="541067" y="200337"/>
                </a:lnTo>
                <a:lnTo>
                  <a:pt x="539194" y="200337"/>
                </a:lnTo>
                <a:lnTo>
                  <a:pt x="537698" y="199961"/>
                </a:lnTo>
                <a:lnTo>
                  <a:pt x="536150" y="199569"/>
                </a:lnTo>
                <a:lnTo>
                  <a:pt x="534853" y="198996"/>
                </a:lnTo>
                <a:lnTo>
                  <a:pt x="533131" y="198849"/>
                </a:lnTo>
                <a:lnTo>
                  <a:pt x="531635" y="198473"/>
                </a:lnTo>
                <a:lnTo>
                  <a:pt x="530137" y="198097"/>
                </a:lnTo>
                <a:lnTo>
                  <a:pt x="528641" y="197721"/>
                </a:lnTo>
                <a:lnTo>
                  <a:pt x="527144" y="197345"/>
                </a:lnTo>
                <a:lnTo>
                  <a:pt x="525422" y="197132"/>
                </a:lnTo>
                <a:lnTo>
                  <a:pt x="523775" y="196969"/>
                </a:lnTo>
                <a:lnTo>
                  <a:pt x="522053" y="196756"/>
                </a:lnTo>
                <a:lnTo>
                  <a:pt x="520332" y="196527"/>
                </a:lnTo>
                <a:lnTo>
                  <a:pt x="518610" y="196380"/>
                </a:lnTo>
                <a:lnTo>
                  <a:pt x="516963" y="196527"/>
                </a:lnTo>
                <a:lnTo>
                  <a:pt x="515467" y="196903"/>
                </a:lnTo>
                <a:lnTo>
                  <a:pt x="514118" y="197427"/>
                </a:lnTo>
                <a:lnTo>
                  <a:pt x="512772" y="198015"/>
                </a:lnTo>
                <a:lnTo>
                  <a:pt x="511499" y="198539"/>
                </a:lnTo>
                <a:lnTo>
                  <a:pt x="510151" y="199078"/>
                </a:lnTo>
                <a:lnTo>
                  <a:pt x="508887" y="199585"/>
                </a:lnTo>
                <a:lnTo>
                  <a:pt x="508655" y="199667"/>
                </a:lnTo>
                <a:lnTo>
                  <a:pt x="507308" y="200190"/>
                </a:lnTo>
                <a:lnTo>
                  <a:pt x="505810" y="200566"/>
                </a:lnTo>
                <a:lnTo>
                  <a:pt x="504463" y="201171"/>
                </a:lnTo>
                <a:lnTo>
                  <a:pt x="503191" y="201694"/>
                </a:lnTo>
                <a:lnTo>
                  <a:pt x="501843" y="202218"/>
                </a:lnTo>
                <a:lnTo>
                  <a:pt x="500347" y="202594"/>
                </a:lnTo>
                <a:lnTo>
                  <a:pt x="498998" y="203182"/>
                </a:lnTo>
                <a:lnTo>
                  <a:pt x="497726" y="203706"/>
                </a:lnTo>
                <a:lnTo>
                  <a:pt x="496379" y="204229"/>
                </a:lnTo>
                <a:lnTo>
                  <a:pt x="495257" y="204981"/>
                </a:lnTo>
                <a:lnTo>
                  <a:pt x="493759" y="205357"/>
                </a:lnTo>
                <a:lnTo>
                  <a:pt x="492412" y="205880"/>
                </a:lnTo>
                <a:lnTo>
                  <a:pt x="490916" y="206256"/>
                </a:lnTo>
                <a:lnTo>
                  <a:pt x="489343" y="206633"/>
                </a:lnTo>
                <a:lnTo>
                  <a:pt x="488071" y="207156"/>
                </a:lnTo>
                <a:lnTo>
                  <a:pt x="486573" y="207532"/>
                </a:lnTo>
                <a:lnTo>
                  <a:pt x="485001" y="207908"/>
                </a:lnTo>
                <a:lnTo>
                  <a:pt x="483729" y="208497"/>
                </a:lnTo>
                <a:lnTo>
                  <a:pt x="482232" y="208807"/>
                </a:lnTo>
                <a:lnTo>
                  <a:pt x="480660" y="209183"/>
                </a:lnTo>
                <a:lnTo>
                  <a:pt x="479014" y="209396"/>
                </a:lnTo>
                <a:lnTo>
                  <a:pt x="477516" y="209772"/>
                </a:lnTo>
                <a:lnTo>
                  <a:pt x="475794" y="209919"/>
                </a:lnTo>
                <a:lnTo>
                  <a:pt x="474298" y="210295"/>
                </a:lnTo>
                <a:lnTo>
                  <a:pt x="472951" y="210442"/>
                </a:lnTo>
                <a:lnTo>
                  <a:pt x="472126" y="210557"/>
                </a:lnTo>
                <a:lnTo>
                  <a:pt x="471229" y="210671"/>
                </a:lnTo>
                <a:lnTo>
                  <a:pt x="469357" y="210671"/>
                </a:lnTo>
                <a:lnTo>
                  <a:pt x="467710" y="210818"/>
                </a:lnTo>
                <a:lnTo>
                  <a:pt x="465764" y="210818"/>
                </a:lnTo>
                <a:lnTo>
                  <a:pt x="464118" y="210606"/>
                </a:lnTo>
                <a:lnTo>
                  <a:pt x="462245" y="210606"/>
                </a:lnTo>
                <a:lnTo>
                  <a:pt x="460300" y="210606"/>
                </a:lnTo>
                <a:lnTo>
                  <a:pt x="458653" y="210442"/>
                </a:lnTo>
                <a:lnTo>
                  <a:pt x="456931" y="210230"/>
                </a:lnTo>
                <a:lnTo>
                  <a:pt x="455209" y="210066"/>
                </a:lnTo>
                <a:lnTo>
                  <a:pt x="453563" y="209854"/>
                </a:lnTo>
                <a:lnTo>
                  <a:pt x="451841" y="209706"/>
                </a:lnTo>
                <a:lnTo>
                  <a:pt x="450345" y="209330"/>
                </a:lnTo>
                <a:lnTo>
                  <a:pt x="448998" y="208725"/>
                </a:lnTo>
                <a:lnTo>
                  <a:pt x="447500" y="208349"/>
                </a:lnTo>
                <a:lnTo>
                  <a:pt x="446004" y="207973"/>
                </a:lnTo>
                <a:lnTo>
                  <a:pt x="444506" y="207597"/>
                </a:lnTo>
                <a:lnTo>
                  <a:pt x="443159" y="207074"/>
                </a:lnTo>
                <a:lnTo>
                  <a:pt x="441886" y="206485"/>
                </a:lnTo>
                <a:lnTo>
                  <a:pt x="440539" y="205962"/>
                </a:lnTo>
                <a:lnTo>
                  <a:pt x="439192" y="205357"/>
                </a:lnTo>
                <a:lnTo>
                  <a:pt x="437918" y="204834"/>
                </a:lnTo>
                <a:lnTo>
                  <a:pt x="436572" y="204229"/>
                </a:lnTo>
                <a:lnTo>
                  <a:pt x="435449" y="203493"/>
                </a:lnTo>
                <a:lnTo>
                  <a:pt x="434326" y="202741"/>
                </a:lnTo>
                <a:lnTo>
                  <a:pt x="433202" y="202071"/>
                </a:lnTo>
                <a:lnTo>
                  <a:pt x="432081" y="201318"/>
                </a:lnTo>
                <a:lnTo>
                  <a:pt x="430957" y="200566"/>
                </a:lnTo>
                <a:lnTo>
                  <a:pt x="429836" y="199814"/>
                </a:lnTo>
                <a:lnTo>
                  <a:pt x="429445" y="199569"/>
                </a:lnTo>
                <a:lnTo>
                  <a:pt x="428637" y="199078"/>
                </a:lnTo>
                <a:lnTo>
                  <a:pt x="427514" y="198326"/>
                </a:lnTo>
                <a:lnTo>
                  <a:pt x="426392" y="197574"/>
                </a:lnTo>
                <a:lnTo>
                  <a:pt x="425269" y="196822"/>
                </a:lnTo>
                <a:lnTo>
                  <a:pt x="423997" y="196298"/>
                </a:lnTo>
                <a:lnTo>
                  <a:pt x="422649" y="195710"/>
                </a:lnTo>
                <a:lnTo>
                  <a:pt x="421302" y="195187"/>
                </a:lnTo>
                <a:lnTo>
                  <a:pt x="420178" y="194434"/>
                </a:lnTo>
                <a:lnTo>
                  <a:pt x="419057" y="193682"/>
                </a:lnTo>
                <a:lnTo>
                  <a:pt x="417783" y="193077"/>
                </a:lnTo>
                <a:lnTo>
                  <a:pt x="416586" y="192342"/>
                </a:lnTo>
                <a:lnTo>
                  <a:pt x="415314" y="191802"/>
                </a:lnTo>
                <a:lnTo>
                  <a:pt x="414191" y="191066"/>
                </a:lnTo>
                <a:lnTo>
                  <a:pt x="412843" y="190461"/>
                </a:lnTo>
                <a:lnTo>
                  <a:pt x="411496" y="189938"/>
                </a:lnTo>
                <a:lnTo>
                  <a:pt x="410373" y="189186"/>
                </a:lnTo>
                <a:lnTo>
                  <a:pt x="409251" y="188450"/>
                </a:lnTo>
                <a:lnTo>
                  <a:pt x="408128" y="187698"/>
                </a:lnTo>
                <a:lnTo>
                  <a:pt x="407230" y="186798"/>
                </a:lnTo>
                <a:lnTo>
                  <a:pt x="406107" y="186046"/>
                </a:lnTo>
                <a:lnTo>
                  <a:pt x="405134" y="185082"/>
                </a:lnTo>
                <a:lnTo>
                  <a:pt x="404161" y="184182"/>
                </a:lnTo>
                <a:lnTo>
                  <a:pt x="403037" y="183430"/>
                </a:lnTo>
                <a:lnTo>
                  <a:pt x="401914" y="182678"/>
                </a:lnTo>
                <a:lnTo>
                  <a:pt x="401016" y="181779"/>
                </a:lnTo>
                <a:lnTo>
                  <a:pt x="399895" y="181026"/>
                </a:lnTo>
                <a:lnTo>
                  <a:pt x="398696" y="180291"/>
                </a:lnTo>
                <a:lnTo>
                  <a:pt x="397573" y="179539"/>
                </a:lnTo>
                <a:lnTo>
                  <a:pt x="396301" y="179015"/>
                </a:lnTo>
                <a:lnTo>
                  <a:pt x="394803" y="178639"/>
                </a:lnTo>
                <a:lnTo>
                  <a:pt x="392857" y="178557"/>
                </a:lnTo>
                <a:lnTo>
                  <a:pt x="391361" y="178557"/>
                </a:lnTo>
                <a:lnTo>
                  <a:pt x="389863" y="178933"/>
                </a:lnTo>
                <a:lnTo>
                  <a:pt x="388367" y="179310"/>
                </a:lnTo>
                <a:lnTo>
                  <a:pt x="386869" y="179686"/>
                </a:lnTo>
                <a:lnTo>
                  <a:pt x="385148" y="179915"/>
                </a:lnTo>
                <a:lnTo>
                  <a:pt x="383426" y="180062"/>
                </a:lnTo>
                <a:lnTo>
                  <a:pt x="381779" y="180209"/>
                </a:lnTo>
                <a:lnTo>
                  <a:pt x="380057" y="180062"/>
                </a:lnTo>
                <a:lnTo>
                  <a:pt x="378561" y="179686"/>
                </a:lnTo>
                <a:lnTo>
                  <a:pt x="377214" y="179081"/>
                </a:lnTo>
                <a:lnTo>
                  <a:pt x="375940" y="178557"/>
                </a:lnTo>
                <a:lnTo>
                  <a:pt x="374593" y="178034"/>
                </a:lnTo>
                <a:lnTo>
                  <a:pt x="373247" y="177445"/>
                </a:lnTo>
                <a:lnTo>
                  <a:pt x="371973" y="176922"/>
                </a:lnTo>
                <a:lnTo>
                  <a:pt x="370626" y="176317"/>
                </a:lnTo>
                <a:lnTo>
                  <a:pt x="369279" y="175794"/>
                </a:lnTo>
                <a:lnTo>
                  <a:pt x="367783" y="175418"/>
                </a:lnTo>
                <a:lnTo>
                  <a:pt x="366509" y="174813"/>
                </a:lnTo>
                <a:lnTo>
                  <a:pt x="365013" y="174437"/>
                </a:lnTo>
                <a:lnTo>
                  <a:pt x="363440" y="174077"/>
                </a:lnTo>
                <a:lnTo>
                  <a:pt x="361943" y="173701"/>
                </a:lnTo>
                <a:lnTo>
                  <a:pt x="360297" y="173554"/>
                </a:lnTo>
                <a:lnTo>
                  <a:pt x="358351" y="173554"/>
                </a:lnTo>
                <a:lnTo>
                  <a:pt x="356479" y="173554"/>
                </a:lnTo>
                <a:lnTo>
                  <a:pt x="354608" y="173554"/>
                </a:lnTo>
                <a:lnTo>
                  <a:pt x="352887" y="173701"/>
                </a:lnTo>
                <a:lnTo>
                  <a:pt x="351016" y="173701"/>
                </a:lnTo>
                <a:lnTo>
                  <a:pt x="349144" y="173701"/>
                </a:lnTo>
                <a:lnTo>
                  <a:pt x="347422" y="173848"/>
                </a:lnTo>
                <a:lnTo>
                  <a:pt x="345550" y="173848"/>
                </a:lnTo>
                <a:lnTo>
                  <a:pt x="343679" y="173848"/>
                </a:lnTo>
                <a:lnTo>
                  <a:pt x="341957" y="173701"/>
                </a:lnTo>
                <a:lnTo>
                  <a:pt x="340236" y="173848"/>
                </a:lnTo>
                <a:lnTo>
                  <a:pt x="338365" y="173848"/>
                </a:lnTo>
                <a:lnTo>
                  <a:pt x="337392" y="173848"/>
                </a:lnTo>
                <a:lnTo>
                  <a:pt x="336493" y="173848"/>
                </a:lnTo>
                <a:lnTo>
                  <a:pt x="334622" y="173848"/>
                </a:lnTo>
                <a:lnTo>
                  <a:pt x="332750" y="173848"/>
                </a:lnTo>
                <a:lnTo>
                  <a:pt x="331030" y="173995"/>
                </a:lnTo>
                <a:lnTo>
                  <a:pt x="329158" y="173995"/>
                </a:lnTo>
                <a:lnTo>
                  <a:pt x="327212" y="173995"/>
                </a:lnTo>
                <a:lnTo>
                  <a:pt x="325565" y="173848"/>
                </a:lnTo>
                <a:lnTo>
                  <a:pt x="323843" y="173995"/>
                </a:lnTo>
                <a:lnTo>
                  <a:pt x="321973" y="173995"/>
                </a:lnTo>
                <a:lnTo>
                  <a:pt x="320624" y="174600"/>
                </a:lnTo>
                <a:lnTo>
                  <a:pt x="319352" y="175124"/>
                </a:lnTo>
                <a:lnTo>
                  <a:pt x="318379" y="176023"/>
                </a:lnTo>
                <a:lnTo>
                  <a:pt x="317406" y="176988"/>
                </a:lnTo>
                <a:lnTo>
                  <a:pt x="316508" y="177887"/>
                </a:lnTo>
                <a:lnTo>
                  <a:pt x="315534" y="178786"/>
                </a:lnTo>
                <a:lnTo>
                  <a:pt x="314561" y="179751"/>
                </a:lnTo>
                <a:lnTo>
                  <a:pt x="313814" y="180879"/>
                </a:lnTo>
                <a:lnTo>
                  <a:pt x="312914" y="181779"/>
                </a:lnTo>
                <a:lnTo>
                  <a:pt x="311941" y="182678"/>
                </a:lnTo>
                <a:lnTo>
                  <a:pt x="310818" y="183430"/>
                </a:lnTo>
                <a:lnTo>
                  <a:pt x="309472" y="183953"/>
                </a:lnTo>
                <a:lnTo>
                  <a:pt x="307975" y="184329"/>
                </a:lnTo>
                <a:lnTo>
                  <a:pt x="306478" y="184705"/>
                </a:lnTo>
                <a:lnTo>
                  <a:pt x="304981" y="185082"/>
                </a:lnTo>
                <a:lnTo>
                  <a:pt x="303483" y="185441"/>
                </a:lnTo>
                <a:lnTo>
                  <a:pt x="302135" y="185965"/>
                </a:lnTo>
                <a:lnTo>
                  <a:pt x="300639" y="186341"/>
                </a:lnTo>
                <a:lnTo>
                  <a:pt x="298767" y="186341"/>
                </a:lnTo>
                <a:lnTo>
                  <a:pt x="297045" y="186193"/>
                </a:lnTo>
                <a:lnTo>
                  <a:pt x="295549" y="185817"/>
                </a:lnTo>
                <a:lnTo>
                  <a:pt x="294426" y="185082"/>
                </a:lnTo>
                <a:lnTo>
                  <a:pt x="293304" y="184329"/>
                </a:lnTo>
                <a:lnTo>
                  <a:pt x="292105" y="183577"/>
                </a:lnTo>
                <a:lnTo>
                  <a:pt x="290983" y="183201"/>
                </a:lnTo>
                <a:lnTo>
                  <a:pt x="289860" y="182449"/>
                </a:lnTo>
                <a:lnTo>
                  <a:pt x="288737" y="181713"/>
                </a:lnTo>
                <a:lnTo>
                  <a:pt x="287614" y="180961"/>
                </a:lnTo>
                <a:lnTo>
                  <a:pt x="286492" y="180209"/>
                </a:lnTo>
                <a:lnTo>
                  <a:pt x="285369" y="179457"/>
                </a:lnTo>
                <a:lnTo>
                  <a:pt x="284022" y="178933"/>
                </a:lnTo>
                <a:lnTo>
                  <a:pt x="282899" y="178181"/>
                </a:lnTo>
                <a:lnTo>
                  <a:pt x="281776" y="177445"/>
                </a:lnTo>
                <a:lnTo>
                  <a:pt x="280654" y="176693"/>
                </a:lnTo>
                <a:lnTo>
                  <a:pt x="279531" y="175941"/>
                </a:lnTo>
                <a:lnTo>
                  <a:pt x="278183" y="175418"/>
                </a:lnTo>
                <a:lnTo>
                  <a:pt x="276910" y="174813"/>
                </a:lnTo>
                <a:lnTo>
                  <a:pt x="275339" y="174519"/>
                </a:lnTo>
                <a:lnTo>
                  <a:pt x="273692" y="174666"/>
                </a:lnTo>
                <a:lnTo>
                  <a:pt x="271971" y="174813"/>
                </a:lnTo>
                <a:lnTo>
                  <a:pt x="270099" y="174813"/>
                </a:lnTo>
                <a:lnTo>
                  <a:pt x="268377" y="174666"/>
                </a:lnTo>
                <a:lnTo>
                  <a:pt x="266506" y="174666"/>
                </a:lnTo>
                <a:lnTo>
                  <a:pt x="264635" y="174666"/>
                </a:lnTo>
                <a:lnTo>
                  <a:pt x="262913" y="174437"/>
                </a:lnTo>
                <a:lnTo>
                  <a:pt x="261042" y="174437"/>
                </a:lnTo>
                <a:lnTo>
                  <a:pt x="259545" y="174813"/>
                </a:lnTo>
                <a:lnTo>
                  <a:pt x="258048" y="175189"/>
                </a:lnTo>
                <a:lnTo>
                  <a:pt x="256475" y="175565"/>
                </a:lnTo>
                <a:lnTo>
                  <a:pt x="255203" y="176088"/>
                </a:lnTo>
                <a:lnTo>
                  <a:pt x="253856" y="176693"/>
                </a:lnTo>
                <a:lnTo>
                  <a:pt x="252359" y="177069"/>
                </a:lnTo>
                <a:lnTo>
                  <a:pt x="250862" y="177364"/>
                </a:lnTo>
                <a:lnTo>
                  <a:pt x="249140" y="177593"/>
                </a:lnTo>
                <a:lnTo>
                  <a:pt x="247419" y="177740"/>
                </a:lnTo>
                <a:lnTo>
                  <a:pt x="246146" y="178345"/>
                </a:lnTo>
                <a:lnTo>
                  <a:pt x="244799" y="178868"/>
                </a:lnTo>
                <a:lnTo>
                  <a:pt x="243452" y="179457"/>
                </a:lnTo>
                <a:lnTo>
                  <a:pt x="242179" y="179980"/>
                </a:lnTo>
                <a:lnTo>
                  <a:pt x="241056" y="180732"/>
                </a:lnTo>
                <a:lnTo>
                  <a:pt x="239709" y="181255"/>
                </a:lnTo>
                <a:lnTo>
                  <a:pt x="238361" y="181860"/>
                </a:lnTo>
                <a:lnTo>
                  <a:pt x="237089" y="182384"/>
                </a:lnTo>
                <a:lnTo>
                  <a:pt x="235966" y="183119"/>
                </a:lnTo>
                <a:lnTo>
                  <a:pt x="234769" y="183872"/>
                </a:lnTo>
                <a:lnTo>
                  <a:pt x="233870" y="184771"/>
                </a:lnTo>
                <a:lnTo>
                  <a:pt x="232747" y="185523"/>
                </a:lnTo>
                <a:lnTo>
                  <a:pt x="231774" y="186422"/>
                </a:lnTo>
                <a:lnTo>
                  <a:pt x="230801" y="187387"/>
                </a:lnTo>
                <a:lnTo>
                  <a:pt x="229678" y="188139"/>
                </a:lnTo>
                <a:lnTo>
                  <a:pt x="228556" y="188891"/>
                </a:lnTo>
                <a:lnTo>
                  <a:pt x="227433" y="189562"/>
                </a:lnTo>
                <a:lnTo>
                  <a:pt x="225936" y="189938"/>
                </a:lnTo>
                <a:lnTo>
                  <a:pt x="224439" y="190314"/>
                </a:lnTo>
                <a:lnTo>
                  <a:pt x="222717" y="190543"/>
                </a:lnTo>
                <a:lnTo>
                  <a:pt x="220846" y="190543"/>
                </a:lnTo>
                <a:lnTo>
                  <a:pt x="218975" y="190543"/>
                </a:lnTo>
                <a:lnTo>
                  <a:pt x="217253" y="190314"/>
                </a:lnTo>
                <a:lnTo>
                  <a:pt x="215531" y="190167"/>
                </a:lnTo>
                <a:lnTo>
                  <a:pt x="213885" y="189938"/>
                </a:lnTo>
                <a:lnTo>
                  <a:pt x="212313" y="189562"/>
                </a:lnTo>
                <a:lnTo>
                  <a:pt x="210666" y="189415"/>
                </a:lnTo>
                <a:lnTo>
                  <a:pt x="209319" y="188810"/>
                </a:lnTo>
                <a:lnTo>
                  <a:pt x="207971" y="188286"/>
                </a:lnTo>
                <a:lnTo>
                  <a:pt x="206849" y="187551"/>
                </a:lnTo>
                <a:lnTo>
                  <a:pt x="205950" y="186651"/>
                </a:lnTo>
                <a:lnTo>
                  <a:pt x="205202" y="185523"/>
                </a:lnTo>
                <a:lnTo>
                  <a:pt x="204603" y="184182"/>
                </a:lnTo>
                <a:lnTo>
                  <a:pt x="204079" y="182907"/>
                </a:lnTo>
                <a:lnTo>
                  <a:pt x="203705" y="181403"/>
                </a:lnTo>
                <a:lnTo>
                  <a:pt x="203480" y="179751"/>
                </a:lnTo>
                <a:lnTo>
                  <a:pt x="203106" y="178263"/>
                </a:lnTo>
                <a:lnTo>
                  <a:pt x="202956" y="176612"/>
                </a:lnTo>
                <a:lnTo>
                  <a:pt x="202732" y="174977"/>
                </a:lnTo>
                <a:lnTo>
                  <a:pt x="202657" y="174110"/>
                </a:lnTo>
                <a:lnTo>
                  <a:pt x="202582" y="173243"/>
                </a:lnTo>
                <a:lnTo>
                  <a:pt x="202207" y="171821"/>
                </a:lnTo>
                <a:lnTo>
                  <a:pt x="201609" y="170480"/>
                </a:lnTo>
                <a:lnTo>
                  <a:pt x="201010" y="169204"/>
                </a:lnTo>
                <a:lnTo>
                  <a:pt x="200486" y="167929"/>
                </a:lnTo>
                <a:lnTo>
                  <a:pt x="199737" y="166817"/>
                </a:lnTo>
                <a:lnTo>
                  <a:pt x="198989" y="165689"/>
                </a:lnTo>
                <a:lnTo>
                  <a:pt x="198240" y="164561"/>
                </a:lnTo>
                <a:lnTo>
                  <a:pt x="197268" y="163661"/>
                </a:lnTo>
                <a:lnTo>
                  <a:pt x="196145" y="162909"/>
                </a:lnTo>
                <a:lnTo>
                  <a:pt x="195022" y="162173"/>
                </a:lnTo>
                <a:lnTo>
                  <a:pt x="193899" y="161421"/>
                </a:lnTo>
                <a:lnTo>
                  <a:pt x="192551" y="160898"/>
                </a:lnTo>
                <a:lnTo>
                  <a:pt x="191279" y="160293"/>
                </a:lnTo>
                <a:lnTo>
                  <a:pt x="189932" y="159770"/>
                </a:lnTo>
                <a:lnTo>
                  <a:pt x="188585" y="159181"/>
                </a:lnTo>
                <a:lnTo>
                  <a:pt x="187087" y="158805"/>
                </a:lnTo>
                <a:lnTo>
                  <a:pt x="185964" y="158053"/>
                </a:lnTo>
                <a:lnTo>
                  <a:pt x="184617" y="157530"/>
                </a:lnTo>
                <a:lnTo>
                  <a:pt x="183120" y="157154"/>
                </a:lnTo>
                <a:lnTo>
                  <a:pt x="181847" y="156630"/>
                </a:lnTo>
                <a:lnTo>
                  <a:pt x="180500" y="156025"/>
                </a:lnTo>
                <a:lnTo>
                  <a:pt x="179003" y="155649"/>
                </a:lnTo>
                <a:lnTo>
                  <a:pt x="177506" y="155290"/>
                </a:lnTo>
                <a:lnTo>
                  <a:pt x="176159" y="154750"/>
                </a:lnTo>
                <a:lnTo>
                  <a:pt x="174662" y="154390"/>
                </a:lnTo>
                <a:lnTo>
                  <a:pt x="173164" y="154014"/>
                </a:lnTo>
                <a:lnTo>
                  <a:pt x="171443" y="153785"/>
                </a:lnTo>
                <a:lnTo>
                  <a:pt x="169946" y="153409"/>
                </a:lnTo>
                <a:lnTo>
                  <a:pt x="168449" y="153115"/>
                </a:lnTo>
                <a:lnTo>
                  <a:pt x="166727" y="152886"/>
                </a:lnTo>
                <a:lnTo>
                  <a:pt x="165230" y="152510"/>
                </a:lnTo>
                <a:lnTo>
                  <a:pt x="163733" y="152134"/>
                </a:lnTo>
                <a:lnTo>
                  <a:pt x="162386" y="151611"/>
                </a:lnTo>
                <a:lnTo>
                  <a:pt x="161263" y="150858"/>
                </a:lnTo>
                <a:lnTo>
                  <a:pt x="159916" y="150270"/>
                </a:lnTo>
                <a:lnTo>
                  <a:pt x="159167" y="149142"/>
                </a:lnTo>
                <a:lnTo>
                  <a:pt x="158418" y="148095"/>
                </a:lnTo>
                <a:lnTo>
                  <a:pt x="157670" y="146967"/>
                </a:lnTo>
                <a:lnTo>
                  <a:pt x="157071" y="145626"/>
                </a:lnTo>
                <a:lnTo>
                  <a:pt x="156547" y="144351"/>
                </a:lnTo>
                <a:lnTo>
                  <a:pt x="155799" y="143222"/>
                </a:lnTo>
                <a:lnTo>
                  <a:pt x="154826" y="142339"/>
                </a:lnTo>
                <a:lnTo>
                  <a:pt x="154077" y="141211"/>
                </a:lnTo>
                <a:lnTo>
                  <a:pt x="153179" y="140312"/>
                </a:lnTo>
                <a:lnTo>
                  <a:pt x="152206" y="139331"/>
                </a:lnTo>
                <a:lnTo>
                  <a:pt x="151233" y="138448"/>
                </a:lnTo>
                <a:lnTo>
                  <a:pt x="150335" y="137548"/>
                </a:lnTo>
                <a:lnTo>
                  <a:pt x="149361" y="136567"/>
                </a:lnTo>
                <a:lnTo>
                  <a:pt x="148463" y="135668"/>
                </a:lnTo>
                <a:lnTo>
                  <a:pt x="147340" y="134916"/>
                </a:lnTo>
                <a:lnTo>
                  <a:pt x="146143" y="134180"/>
                </a:lnTo>
                <a:lnTo>
                  <a:pt x="144870" y="133657"/>
                </a:lnTo>
                <a:lnTo>
                  <a:pt x="143523" y="133052"/>
                </a:lnTo>
                <a:lnTo>
                  <a:pt x="142175" y="132529"/>
                </a:lnTo>
                <a:lnTo>
                  <a:pt x="140679" y="132153"/>
                </a:lnTo>
                <a:lnTo>
                  <a:pt x="139181" y="131776"/>
                </a:lnTo>
                <a:lnTo>
                  <a:pt x="137460" y="131547"/>
                </a:lnTo>
                <a:lnTo>
                  <a:pt x="135589" y="131547"/>
                </a:lnTo>
                <a:lnTo>
                  <a:pt x="134316" y="132153"/>
                </a:lnTo>
                <a:lnTo>
                  <a:pt x="132407" y="132496"/>
                </a:lnTo>
                <a:lnTo>
                  <a:pt x="132776" y="133690"/>
                </a:lnTo>
                <a:lnTo>
                  <a:pt x="133343" y="134916"/>
                </a:lnTo>
                <a:lnTo>
                  <a:pt x="133717" y="136420"/>
                </a:lnTo>
                <a:lnTo>
                  <a:pt x="133867" y="136796"/>
                </a:lnTo>
                <a:lnTo>
                  <a:pt x="134316" y="137696"/>
                </a:lnTo>
                <a:lnTo>
                  <a:pt x="134840" y="138971"/>
                </a:lnTo>
                <a:lnTo>
                  <a:pt x="135214" y="140459"/>
                </a:lnTo>
                <a:lnTo>
                  <a:pt x="135813" y="141734"/>
                </a:lnTo>
                <a:lnTo>
                  <a:pt x="136337" y="143075"/>
                </a:lnTo>
                <a:lnTo>
                  <a:pt x="136711" y="144498"/>
                </a:lnTo>
                <a:lnTo>
                  <a:pt x="137086" y="146002"/>
                </a:lnTo>
                <a:lnTo>
                  <a:pt x="137310" y="147719"/>
                </a:lnTo>
                <a:lnTo>
                  <a:pt x="137684" y="149142"/>
                </a:lnTo>
                <a:lnTo>
                  <a:pt x="137684" y="151022"/>
                </a:lnTo>
                <a:lnTo>
                  <a:pt x="137310" y="152510"/>
                </a:lnTo>
                <a:lnTo>
                  <a:pt x="136936" y="154014"/>
                </a:lnTo>
                <a:lnTo>
                  <a:pt x="136562" y="155437"/>
                </a:lnTo>
                <a:lnTo>
                  <a:pt x="136187" y="156925"/>
                </a:lnTo>
                <a:lnTo>
                  <a:pt x="135589" y="158200"/>
                </a:lnTo>
                <a:lnTo>
                  <a:pt x="135214" y="159704"/>
                </a:lnTo>
                <a:lnTo>
                  <a:pt x="134840" y="161192"/>
                </a:lnTo>
                <a:lnTo>
                  <a:pt x="134466" y="162697"/>
                </a:lnTo>
                <a:lnTo>
                  <a:pt x="134466" y="164561"/>
                </a:lnTo>
                <a:lnTo>
                  <a:pt x="134241" y="166212"/>
                </a:lnTo>
                <a:lnTo>
                  <a:pt x="134092" y="167864"/>
                </a:lnTo>
                <a:lnTo>
                  <a:pt x="134092" y="169728"/>
                </a:lnTo>
                <a:lnTo>
                  <a:pt x="134092" y="171526"/>
                </a:lnTo>
                <a:lnTo>
                  <a:pt x="134241" y="173243"/>
                </a:lnTo>
                <a:lnTo>
                  <a:pt x="134466" y="174895"/>
                </a:lnTo>
                <a:lnTo>
                  <a:pt x="134466" y="176759"/>
                </a:lnTo>
                <a:lnTo>
                  <a:pt x="134241" y="178410"/>
                </a:lnTo>
                <a:lnTo>
                  <a:pt x="134241" y="179915"/>
                </a:lnTo>
                <a:lnTo>
                  <a:pt x="133717" y="181174"/>
                </a:lnTo>
                <a:lnTo>
                  <a:pt x="133118" y="182449"/>
                </a:lnTo>
                <a:lnTo>
                  <a:pt x="132370" y="183577"/>
                </a:lnTo>
                <a:lnTo>
                  <a:pt x="131397" y="184542"/>
                </a:lnTo>
                <a:lnTo>
                  <a:pt x="130498" y="185441"/>
                </a:lnTo>
                <a:lnTo>
                  <a:pt x="129750" y="186570"/>
                </a:lnTo>
                <a:lnTo>
                  <a:pt x="128777" y="187469"/>
                </a:lnTo>
                <a:lnTo>
                  <a:pt x="128253" y="188744"/>
                </a:lnTo>
                <a:lnTo>
                  <a:pt x="127879" y="190232"/>
                </a:lnTo>
                <a:lnTo>
                  <a:pt x="127654" y="191884"/>
                </a:lnTo>
                <a:lnTo>
                  <a:pt x="127055" y="193224"/>
                </a:lnTo>
                <a:lnTo>
                  <a:pt x="126532" y="194500"/>
                </a:lnTo>
                <a:lnTo>
                  <a:pt x="125558" y="195399"/>
                </a:lnTo>
                <a:lnTo>
                  <a:pt x="124660" y="196380"/>
                </a:lnTo>
                <a:lnTo>
                  <a:pt x="123687" y="197280"/>
                </a:lnTo>
                <a:lnTo>
                  <a:pt x="122714" y="198244"/>
                </a:lnTo>
                <a:lnTo>
                  <a:pt x="121816" y="199144"/>
                </a:lnTo>
                <a:lnTo>
                  <a:pt x="121352" y="199569"/>
                </a:lnTo>
                <a:lnTo>
                  <a:pt x="120842" y="200043"/>
                </a:lnTo>
                <a:lnTo>
                  <a:pt x="120094" y="201171"/>
                </a:lnTo>
                <a:lnTo>
                  <a:pt x="119570" y="202512"/>
                </a:lnTo>
                <a:lnTo>
                  <a:pt x="119196" y="203935"/>
                </a:lnTo>
                <a:lnTo>
                  <a:pt x="119570" y="205439"/>
                </a:lnTo>
                <a:lnTo>
                  <a:pt x="120094" y="206698"/>
                </a:lnTo>
                <a:lnTo>
                  <a:pt x="120319" y="208431"/>
                </a:lnTo>
                <a:lnTo>
                  <a:pt x="120319" y="210230"/>
                </a:lnTo>
                <a:lnTo>
                  <a:pt x="120468" y="211947"/>
                </a:lnTo>
                <a:lnTo>
                  <a:pt x="120319" y="213598"/>
                </a:lnTo>
                <a:lnTo>
                  <a:pt x="119720" y="214857"/>
                </a:lnTo>
                <a:lnTo>
                  <a:pt x="118972" y="215985"/>
                </a:lnTo>
                <a:lnTo>
                  <a:pt x="118373" y="217261"/>
                </a:lnTo>
                <a:lnTo>
                  <a:pt x="117848" y="218602"/>
                </a:lnTo>
                <a:lnTo>
                  <a:pt x="117474" y="220024"/>
                </a:lnTo>
                <a:lnTo>
                  <a:pt x="117100" y="221529"/>
                </a:lnTo>
                <a:lnTo>
                  <a:pt x="116501" y="222869"/>
                </a:lnTo>
                <a:lnTo>
                  <a:pt x="115752" y="223916"/>
                </a:lnTo>
                <a:lnTo>
                  <a:pt x="115154" y="225273"/>
                </a:lnTo>
                <a:lnTo>
                  <a:pt x="114780" y="226695"/>
                </a:lnTo>
                <a:lnTo>
                  <a:pt x="114405" y="228183"/>
                </a:lnTo>
                <a:lnTo>
                  <a:pt x="114031" y="229688"/>
                </a:lnTo>
                <a:lnTo>
                  <a:pt x="113657" y="231176"/>
                </a:lnTo>
                <a:lnTo>
                  <a:pt x="113133" y="232451"/>
                </a:lnTo>
                <a:lnTo>
                  <a:pt x="112534" y="233727"/>
                </a:lnTo>
                <a:lnTo>
                  <a:pt x="112160" y="235231"/>
                </a:lnTo>
                <a:lnTo>
                  <a:pt x="112010" y="236948"/>
                </a:lnTo>
                <a:lnTo>
                  <a:pt x="112534" y="238223"/>
                </a:lnTo>
                <a:lnTo>
                  <a:pt x="113282" y="239335"/>
                </a:lnTo>
                <a:lnTo>
                  <a:pt x="114031" y="240463"/>
                </a:lnTo>
                <a:lnTo>
                  <a:pt x="115004" y="241363"/>
                </a:lnTo>
                <a:lnTo>
                  <a:pt x="115752" y="242491"/>
                </a:lnTo>
                <a:lnTo>
                  <a:pt x="116501" y="243537"/>
                </a:lnTo>
                <a:lnTo>
                  <a:pt x="117474" y="244502"/>
                </a:lnTo>
                <a:lnTo>
                  <a:pt x="118223" y="245630"/>
                </a:lnTo>
                <a:lnTo>
                  <a:pt x="119121" y="246530"/>
                </a:lnTo>
                <a:lnTo>
                  <a:pt x="120094" y="247494"/>
                </a:lnTo>
                <a:lnTo>
                  <a:pt x="120992" y="248394"/>
                </a:lnTo>
                <a:lnTo>
                  <a:pt x="122190" y="249293"/>
                </a:lnTo>
                <a:lnTo>
                  <a:pt x="123088" y="250274"/>
                </a:lnTo>
                <a:lnTo>
                  <a:pt x="124211" y="251026"/>
                </a:lnTo>
                <a:lnTo>
                  <a:pt x="125334" y="251697"/>
                </a:lnTo>
                <a:lnTo>
                  <a:pt x="126681" y="252285"/>
                </a:lnTo>
                <a:lnTo>
                  <a:pt x="128178" y="252661"/>
                </a:lnTo>
                <a:lnTo>
                  <a:pt x="129675" y="253037"/>
                </a:lnTo>
                <a:lnTo>
                  <a:pt x="131397" y="253185"/>
                </a:lnTo>
                <a:lnTo>
                  <a:pt x="132744" y="253790"/>
                </a:lnTo>
                <a:lnTo>
                  <a:pt x="134017" y="254313"/>
                </a:lnTo>
                <a:lnTo>
                  <a:pt x="134990" y="255212"/>
                </a:lnTo>
                <a:lnTo>
                  <a:pt x="135888" y="256177"/>
                </a:lnTo>
                <a:lnTo>
                  <a:pt x="137086" y="256929"/>
                </a:lnTo>
                <a:lnTo>
                  <a:pt x="138732" y="257076"/>
                </a:lnTo>
                <a:lnTo>
                  <a:pt x="140229" y="257452"/>
                </a:lnTo>
                <a:lnTo>
                  <a:pt x="141951" y="257681"/>
                </a:lnTo>
                <a:lnTo>
                  <a:pt x="143448" y="258057"/>
                </a:lnTo>
                <a:lnTo>
                  <a:pt x="144945" y="258433"/>
                </a:lnTo>
                <a:lnTo>
                  <a:pt x="146442" y="258809"/>
                </a:lnTo>
                <a:lnTo>
                  <a:pt x="148014" y="259185"/>
                </a:lnTo>
                <a:lnTo>
                  <a:pt x="149137" y="259856"/>
                </a:lnTo>
                <a:lnTo>
                  <a:pt x="150260" y="260673"/>
                </a:lnTo>
                <a:lnTo>
                  <a:pt x="151158" y="261573"/>
                </a:lnTo>
                <a:lnTo>
                  <a:pt x="152281" y="262325"/>
                </a:lnTo>
                <a:lnTo>
                  <a:pt x="153254" y="263224"/>
                </a:lnTo>
                <a:lnTo>
                  <a:pt x="154002" y="264336"/>
                </a:lnTo>
                <a:lnTo>
                  <a:pt x="154601" y="265612"/>
                </a:lnTo>
                <a:lnTo>
                  <a:pt x="154975" y="267116"/>
                </a:lnTo>
                <a:lnTo>
                  <a:pt x="155125" y="268751"/>
                </a:lnTo>
                <a:lnTo>
                  <a:pt x="154601" y="270108"/>
                </a:lnTo>
                <a:lnTo>
                  <a:pt x="153852" y="271236"/>
                </a:lnTo>
                <a:lnTo>
                  <a:pt x="153029" y="272283"/>
                </a:lnTo>
                <a:lnTo>
                  <a:pt x="152655" y="273771"/>
                </a:lnTo>
                <a:lnTo>
                  <a:pt x="152655" y="275275"/>
                </a:lnTo>
                <a:lnTo>
                  <a:pt x="153254" y="276551"/>
                </a:lnTo>
                <a:lnTo>
                  <a:pt x="154002" y="277662"/>
                </a:lnTo>
                <a:lnTo>
                  <a:pt x="154601" y="278938"/>
                </a:lnTo>
                <a:lnTo>
                  <a:pt x="154975" y="280442"/>
                </a:lnTo>
                <a:lnTo>
                  <a:pt x="154842" y="280965"/>
                </a:lnTo>
                <a:lnTo>
                  <a:pt x="154601" y="281930"/>
                </a:lnTo>
                <a:lnTo>
                  <a:pt x="153778" y="283058"/>
                </a:lnTo>
                <a:lnTo>
                  <a:pt x="152655" y="283810"/>
                </a:lnTo>
                <a:lnTo>
                  <a:pt x="152153" y="284563"/>
                </a:lnTo>
                <a:lnTo>
                  <a:pt x="151906" y="284922"/>
                </a:lnTo>
                <a:lnTo>
                  <a:pt x="151158" y="285969"/>
                </a:lnTo>
                <a:lnTo>
                  <a:pt x="150409" y="287097"/>
                </a:lnTo>
                <a:lnTo>
                  <a:pt x="150260" y="288814"/>
                </a:lnTo>
                <a:lnTo>
                  <a:pt x="150409" y="290465"/>
                </a:lnTo>
                <a:lnTo>
                  <a:pt x="150634" y="292117"/>
                </a:lnTo>
                <a:lnTo>
                  <a:pt x="151008" y="293605"/>
                </a:lnTo>
                <a:lnTo>
                  <a:pt x="151158" y="295256"/>
                </a:lnTo>
                <a:lnTo>
                  <a:pt x="151382" y="296908"/>
                </a:lnTo>
                <a:lnTo>
                  <a:pt x="151382" y="298772"/>
                </a:lnTo>
                <a:lnTo>
                  <a:pt x="151382" y="300652"/>
                </a:lnTo>
                <a:lnTo>
                  <a:pt x="150934" y="303939"/>
                </a:lnTo>
                <a:lnTo>
                  <a:pt x="150783" y="305656"/>
                </a:lnTo>
                <a:lnTo>
                  <a:pt x="150484" y="306866"/>
                </a:lnTo>
                <a:lnTo>
                  <a:pt x="150409" y="307160"/>
                </a:lnTo>
                <a:lnTo>
                  <a:pt x="150185" y="308812"/>
                </a:lnTo>
                <a:lnTo>
                  <a:pt x="149810" y="310299"/>
                </a:lnTo>
                <a:lnTo>
                  <a:pt x="149661" y="311951"/>
                </a:lnTo>
                <a:lnTo>
                  <a:pt x="149661" y="313815"/>
                </a:lnTo>
                <a:lnTo>
                  <a:pt x="149436" y="315466"/>
                </a:lnTo>
                <a:lnTo>
                  <a:pt x="149436" y="317330"/>
                </a:lnTo>
                <a:lnTo>
                  <a:pt x="149661" y="318982"/>
                </a:lnTo>
                <a:lnTo>
                  <a:pt x="149661" y="320862"/>
                </a:lnTo>
                <a:lnTo>
                  <a:pt x="149661" y="322645"/>
                </a:lnTo>
                <a:lnTo>
                  <a:pt x="149661" y="324149"/>
                </a:lnTo>
                <a:lnTo>
                  <a:pt x="149062" y="325490"/>
                </a:lnTo>
                <a:lnTo>
                  <a:pt x="148314" y="326553"/>
                </a:lnTo>
                <a:lnTo>
                  <a:pt x="147340" y="327517"/>
                </a:lnTo>
                <a:lnTo>
                  <a:pt x="146218" y="328270"/>
                </a:lnTo>
                <a:lnTo>
                  <a:pt x="145095" y="328940"/>
                </a:lnTo>
                <a:lnTo>
                  <a:pt x="143822" y="329545"/>
                </a:lnTo>
                <a:lnTo>
                  <a:pt x="142475" y="330068"/>
                </a:lnTo>
                <a:lnTo>
                  <a:pt x="141352" y="330804"/>
                </a:lnTo>
                <a:lnTo>
                  <a:pt x="140379" y="331785"/>
                </a:lnTo>
                <a:lnTo>
                  <a:pt x="139631" y="332832"/>
                </a:lnTo>
                <a:lnTo>
                  <a:pt x="139112" y="334238"/>
                </a:lnTo>
                <a:lnTo>
                  <a:pt x="139256" y="335824"/>
                </a:lnTo>
                <a:lnTo>
                  <a:pt x="139855" y="337099"/>
                </a:lnTo>
                <a:lnTo>
                  <a:pt x="140604" y="338227"/>
                </a:lnTo>
                <a:lnTo>
                  <a:pt x="141352" y="339339"/>
                </a:lnTo>
                <a:lnTo>
                  <a:pt x="141727" y="340844"/>
                </a:lnTo>
                <a:lnTo>
                  <a:pt x="141876" y="342495"/>
                </a:lnTo>
                <a:lnTo>
                  <a:pt x="142625" y="343607"/>
                </a:lnTo>
                <a:lnTo>
                  <a:pt x="143223" y="344882"/>
                </a:lnTo>
                <a:lnTo>
                  <a:pt x="143373" y="346599"/>
                </a:lnTo>
                <a:lnTo>
                  <a:pt x="144122" y="347646"/>
                </a:lnTo>
                <a:lnTo>
                  <a:pt x="145095" y="348627"/>
                </a:lnTo>
                <a:lnTo>
                  <a:pt x="145693" y="349902"/>
                </a:lnTo>
                <a:lnTo>
                  <a:pt x="146218" y="351178"/>
                </a:lnTo>
                <a:lnTo>
                  <a:pt x="146592" y="352666"/>
                </a:lnTo>
                <a:lnTo>
                  <a:pt x="147565" y="353647"/>
                </a:lnTo>
                <a:lnTo>
                  <a:pt x="148837" y="354383"/>
                </a:lnTo>
                <a:lnTo>
                  <a:pt x="149960" y="355135"/>
                </a:lnTo>
                <a:lnTo>
                  <a:pt x="150335" y="356557"/>
                </a:lnTo>
                <a:lnTo>
                  <a:pt x="150559" y="358290"/>
                </a:lnTo>
                <a:lnTo>
                  <a:pt x="150335" y="359926"/>
                </a:lnTo>
                <a:lnTo>
                  <a:pt x="150709" y="361430"/>
                </a:lnTo>
                <a:lnTo>
                  <a:pt x="151532" y="362542"/>
                </a:lnTo>
                <a:lnTo>
                  <a:pt x="152056" y="363817"/>
                </a:lnTo>
                <a:lnTo>
                  <a:pt x="152655" y="365093"/>
                </a:lnTo>
                <a:lnTo>
                  <a:pt x="152805" y="366744"/>
                </a:lnTo>
                <a:lnTo>
                  <a:pt x="152431" y="367496"/>
                </a:lnTo>
                <a:lnTo>
                  <a:pt x="152430" y="369360"/>
                </a:lnTo>
                <a:lnTo>
                  <a:pt x="152056" y="370865"/>
                </a:lnTo>
                <a:lnTo>
                  <a:pt x="151457" y="372124"/>
                </a:lnTo>
                <a:lnTo>
                  <a:pt x="150709" y="373252"/>
                </a:lnTo>
                <a:lnTo>
                  <a:pt x="149586" y="374004"/>
                </a:lnTo>
                <a:lnTo>
                  <a:pt x="148837" y="375132"/>
                </a:lnTo>
                <a:lnTo>
                  <a:pt x="147939" y="376015"/>
                </a:lnTo>
                <a:lnTo>
                  <a:pt x="147340" y="377372"/>
                </a:lnTo>
                <a:lnTo>
                  <a:pt x="146742" y="378648"/>
                </a:lnTo>
                <a:lnTo>
                  <a:pt x="146367" y="380136"/>
                </a:lnTo>
                <a:lnTo>
                  <a:pt x="145993" y="381558"/>
                </a:lnTo>
                <a:lnTo>
                  <a:pt x="145469" y="382915"/>
                </a:lnTo>
                <a:lnTo>
                  <a:pt x="144721" y="384027"/>
                </a:lnTo>
                <a:lnTo>
                  <a:pt x="143748" y="384927"/>
                </a:lnTo>
                <a:lnTo>
                  <a:pt x="142849" y="385826"/>
                </a:lnTo>
                <a:lnTo>
                  <a:pt x="141876" y="386807"/>
                </a:lnTo>
                <a:lnTo>
                  <a:pt x="141128" y="387919"/>
                </a:lnTo>
                <a:lnTo>
                  <a:pt x="140379" y="388965"/>
                </a:lnTo>
                <a:lnTo>
                  <a:pt x="140154" y="390699"/>
                </a:lnTo>
                <a:lnTo>
                  <a:pt x="140379" y="392334"/>
                </a:lnTo>
                <a:lnTo>
                  <a:pt x="140379" y="394214"/>
                </a:lnTo>
                <a:lnTo>
                  <a:pt x="140005" y="395702"/>
                </a:lnTo>
                <a:lnTo>
                  <a:pt x="139631" y="396765"/>
                </a:lnTo>
                <a:lnTo>
                  <a:pt x="139032" y="398106"/>
                </a:lnTo>
                <a:lnTo>
                  <a:pt x="138758" y="398515"/>
                </a:lnTo>
                <a:lnTo>
                  <a:pt x="138284" y="399234"/>
                </a:lnTo>
                <a:lnTo>
                  <a:pt x="137385" y="400133"/>
                </a:lnTo>
                <a:lnTo>
                  <a:pt x="136412" y="401024"/>
                </a:lnTo>
                <a:lnTo>
                  <a:pt x="135439" y="401997"/>
                </a:lnTo>
                <a:lnTo>
                  <a:pt x="134690" y="403045"/>
                </a:lnTo>
                <a:lnTo>
                  <a:pt x="134540" y="404766"/>
                </a:lnTo>
                <a:lnTo>
                  <a:pt x="134166" y="406263"/>
                </a:lnTo>
                <a:lnTo>
                  <a:pt x="133792" y="407686"/>
                </a:lnTo>
                <a:lnTo>
                  <a:pt x="133044" y="408808"/>
                </a:lnTo>
                <a:lnTo>
                  <a:pt x="132295" y="409931"/>
                </a:lnTo>
                <a:lnTo>
                  <a:pt x="131696" y="411205"/>
                </a:lnTo>
                <a:lnTo>
                  <a:pt x="130723" y="412176"/>
                </a:lnTo>
                <a:lnTo>
                  <a:pt x="129975" y="413299"/>
                </a:lnTo>
                <a:lnTo>
                  <a:pt x="129450" y="414572"/>
                </a:lnTo>
                <a:lnTo>
                  <a:pt x="128852" y="415845"/>
                </a:lnTo>
                <a:lnTo>
                  <a:pt x="128702" y="417567"/>
                </a:lnTo>
                <a:lnTo>
                  <a:pt x="128328" y="418988"/>
                </a:lnTo>
                <a:lnTo>
                  <a:pt x="127954" y="420486"/>
                </a:lnTo>
                <a:lnTo>
                  <a:pt x="127580" y="421982"/>
                </a:lnTo>
                <a:lnTo>
                  <a:pt x="126980" y="423256"/>
                </a:lnTo>
                <a:lnTo>
                  <a:pt x="126232" y="424377"/>
                </a:lnTo>
                <a:lnTo>
                  <a:pt x="125259" y="425350"/>
                </a:lnTo>
                <a:lnTo>
                  <a:pt x="124510" y="426398"/>
                </a:lnTo>
                <a:lnTo>
                  <a:pt x="123762" y="427522"/>
                </a:lnTo>
                <a:lnTo>
                  <a:pt x="123612" y="429243"/>
                </a:lnTo>
                <a:lnTo>
                  <a:pt x="123612" y="431040"/>
                </a:lnTo>
                <a:lnTo>
                  <a:pt x="123986" y="432537"/>
                </a:lnTo>
                <a:lnTo>
                  <a:pt x="124361" y="434034"/>
                </a:lnTo>
                <a:lnTo>
                  <a:pt x="124361" y="435531"/>
                </a:lnTo>
                <a:lnTo>
                  <a:pt x="123762" y="436803"/>
                </a:lnTo>
                <a:lnTo>
                  <a:pt x="123013" y="437926"/>
                </a:lnTo>
                <a:lnTo>
                  <a:pt x="122863" y="439573"/>
                </a:lnTo>
                <a:lnTo>
                  <a:pt x="123238" y="441070"/>
                </a:lnTo>
                <a:lnTo>
                  <a:pt x="123612" y="442566"/>
                </a:lnTo>
                <a:lnTo>
                  <a:pt x="123238" y="444064"/>
                </a:lnTo>
                <a:lnTo>
                  <a:pt x="122489" y="445112"/>
                </a:lnTo>
                <a:lnTo>
                  <a:pt x="122040" y="446609"/>
                </a:lnTo>
                <a:lnTo>
                  <a:pt x="121890" y="448330"/>
                </a:lnTo>
                <a:lnTo>
                  <a:pt x="122265" y="449753"/>
                </a:lnTo>
                <a:lnTo>
                  <a:pt x="123013" y="450876"/>
                </a:lnTo>
                <a:lnTo>
                  <a:pt x="123388" y="452372"/>
                </a:lnTo>
                <a:lnTo>
                  <a:pt x="123238" y="454019"/>
                </a:lnTo>
                <a:lnTo>
                  <a:pt x="122415" y="455142"/>
                </a:lnTo>
                <a:lnTo>
                  <a:pt x="121666" y="456266"/>
                </a:lnTo>
                <a:lnTo>
                  <a:pt x="120768" y="457163"/>
                </a:lnTo>
                <a:lnTo>
                  <a:pt x="119794" y="458136"/>
                </a:lnTo>
                <a:lnTo>
                  <a:pt x="119046" y="459259"/>
                </a:lnTo>
                <a:lnTo>
                  <a:pt x="118522" y="460532"/>
                </a:lnTo>
                <a:lnTo>
                  <a:pt x="118148" y="462029"/>
                </a:lnTo>
                <a:lnTo>
                  <a:pt x="117923" y="463676"/>
                </a:lnTo>
                <a:lnTo>
                  <a:pt x="117923" y="465547"/>
                </a:lnTo>
                <a:lnTo>
                  <a:pt x="117549" y="467044"/>
                </a:lnTo>
                <a:lnTo>
                  <a:pt x="116800" y="468168"/>
                </a:lnTo>
                <a:lnTo>
                  <a:pt x="115704" y="469044"/>
                </a:lnTo>
                <a:lnTo>
                  <a:pt x="114929" y="470187"/>
                </a:lnTo>
                <a:lnTo>
                  <a:pt x="114929" y="471984"/>
                </a:lnTo>
                <a:lnTo>
                  <a:pt x="115303" y="473482"/>
                </a:lnTo>
                <a:lnTo>
                  <a:pt x="115677" y="474978"/>
                </a:lnTo>
                <a:lnTo>
                  <a:pt x="115677" y="476850"/>
                </a:lnTo>
                <a:lnTo>
                  <a:pt x="115453" y="478497"/>
                </a:lnTo>
                <a:lnTo>
                  <a:pt x="114930" y="479844"/>
                </a:lnTo>
                <a:lnTo>
                  <a:pt x="114180" y="480892"/>
                </a:lnTo>
                <a:lnTo>
                  <a:pt x="113208" y="481865"/>
                </a:lnTo>
                <a:lnTo>
                  <a:pt x="112684" y="483137"/>
                </a:lnTo>
                <a:lnTo>
                  <a:pt x="112085" y="484409"/>
                </a:lnTo>
                <a:lnTo>
                  <a:pt x="112085" y="486282"/>
                </a:lnTo>
                <a:lnTo>
                  <a:pt x="111711" y="487778"/>
                </a:lnTo>
                <a:lnTo>
                  <a:pt x="111112" y="489050"/>
                </a:lnTo>
                <a:lnTo>
                  <a:pt x="110363" y="490173"/>
                </a:lnTo>
                <a:lnTo>
                  <a:pt x="109465" y="491146"/>
                </a:lnTo>
                <a:lnTo>
                  <a:pt x="108492" y="492045"/>
                </a:lnTo>
                <a:lnTo>
                  <a:pt x="107594" y="492943"/>
                </a:lnTo>
                <a:lnTo>
                  <a:pt x="106471" y="493692"/>
                </a:lnTo>
                <a:lnTo>
                  <a:pt x="105872" y="494066"/>
                </a:lnTo>
                <a:lnTo>
                  <a:pt x="105273" y="494441"/>
                </a:lnTo>
                <a:lnTo>
                  <a:pt x="104151" y="495188"/>
                </a:lnTo>
                <a:lnTo>
                  <a:pt x="102878" y="495787"/>
                </a:lnTo>
                <a:lnTo>
                  <a:pt x="101156" y="495937"/>
                </a:lnTo>
                <a:lnTo>
                  <a:pt x="99659" y="496311"/>
                </a:lnTo>
                <a:lnTo>
                  <a:pt x="98162" y="496686"/>
                </a:lnTo>
                <a:lnTo>
                  <a:pt x="96665" y="497060"/>
                </a:lnTo>
                <a:lnTo>
                  <a:pt x="95318" y="497584"/>
                </a:lnTo>
                <a:lnTo>
                  <a:pt x="94420" y="498557"/>
                </a:lnTo>
                <a:lnTo>
                  <a:pt x="93671" y="499605"/>
                </a:lnTo>
                <a:lnTo>
                  <a:pt x="93185" y="500697"/>
                </a:lnTo>
                <a:lnTo>
                  <a:pt x="93072" y="500952"/>
                </a:lnTo>
                <a:lnTo>
                  <a:pt x="92473" y="502224"/>
                </a:lnTo>
                <a:lnTo>
                  <a:pt x="91725" y="503347"/>
                </a:lnTo>
                <a:lnTo>
                  <a:pt x="90228" y="503347"/>
                </a:lnTo>
                <a:lnTo>
                  <a:pt x="89330" y="502450"/>
                </a:lnTo>
                <a:lnTo>
                  <a:pt x="88356" y="501477"/>
                </a:lnTo>
                <a:lnTo>
                  <a:pt x="88191" y="501312"/>
                </a:lnTo>
                <a:lnTo>
                  <a:pt x="87458" y="500577"/>
                </a:lnTo>
                <a:lnTo>
                  <a:pt x="86111" y="499979"/>
                </a:lnTo>
                <a:lnTo>
                  <a:pt x="84614" y="500353"/>
                </a:lnTo>
                <a:lnTo>
                  <a:pt x="83491" y="501102"/>
                </a:lnTo>
                <a:lnTo>
                  <a:pt x="82518" y="502075"/>
                </a:lnTo>
                <a:lnTo>
                  <a:pt x="81620" y="502973"/>
                </a:lnTo>
                <a:lnTo>
                  <a:pt x="80871" y="504096"/>
                </a:lnTo>
                <a:lnTo>
                  <a:pt x="80272" y="505368"/>
                </a:lnTo>
                <a:lnTo>
                  <a:pt x="79524" y="506492"/>
                </a:lnTo>
                <a:lnTo>
                  <a:pt x="78775" y="507613"/>
                </a:lnTo>
                <a:lnTo>
                  <a:pt x="77653" y="508362"/>
                </a:lnTo>
                <a:lnTo>
                  <a:pt x="75931" y="508513"/>
                </a:lnTo>
                <a:lnTo>
                  <a:pt x="74658" y="509111"/>
                </a:lnTo>
                <a:lnTo>
                  <a:pt x="73685" y="510009"/>
                </a:lnTo>
                <a:lnTo>
                  <a:pt x="73161" y="511283"/>
                </a:lnTo>
                <a:lnTo>
                  <a:pt x="72562" y="512630"/>
                </a:lnTo>
                <a:lnTo>
                  <a:pt x="71814" y="513752"/>
                </a:lnTo>
                <a:lnTo>
                  <a:pt x="70841" y="514651"/>
                </a:lnTo>
                <a:lnTo>
                  <a:pt x="70092" y="515773"/>
                </a:lnTo>
                <a:lnTo>
                  <a:pt x="69194" y="516672"/>
                </a:lnTo>
                <a:lnTo>
                  <a:pt x="68446" y="517794"/>
                </a:lnTo>
                <a:lnTo>
                  <a:pt x="67922" y="518973"/>
                </a:lnTo>
                <a:lnTo>
                  <a:pt x="67847" y="519141"/>
                </a:lnTo>
                <a:lnTo>
                  <a:pt x="67098" y="520189"/>
                </a:lnTo>
                <a:lnTo>
                  <a:pt x="66575" y="521536"/>
                </a:lnTo>
                <a:lnTo>
                  <a:pt x="65976" y="522809"/>
                </a:lnTo>
                <a:lnTo>
                  <a:pt x="65376" y="524082"/>
                </a:lnTo>
                <a:lnTo>
                  <a:pt x="65227" y="525804"/>
                </a:lnTo>
                <a:lnTo>
                  <a:pt x="64628" y="527076"/>
                </a:lnTo>
                <a:lnTo>
                  <a:pt x="63880" y="528198"/>
                </a:lnTo>
                <a:lnTo>
                  <a:pt x="63131" y="529321"/>
                </a:lnTo>
                <a:lnTo>
                  <a:pt x="62981" y="530968"/>
                </a:lnTo>
                <a:lnTo>
                  <a:pt x="63505" y="532240"/>
                </a:lnTo>
                <a:lnTo>
                  <a:pt x="64254" y="533363"/>
                </a:lnTo>
                <a:lnTo>
                  <a:pt x="63880" y="534861"/>
                </a:lnTo>
                <a:lnTo>
                  <a:pt x="62607" y="535384"/>
                </a:lnTo>
                <a:lnTo>
                  <a:pt x="61408" y="535280"/>
                </a:lnTo>
                <a:lnTo>
                  <a:pt x="60885" y="535236"/>
                </a:lnTo>
                <a:lnTo>
                  <a:pt x="59763" y="534487"/>
                </a:lnTo>
                <a:lnTo>
                  <a:pt x="58789" y="533587"/>
                </a:lnTo>
                <a:lnTo>
                  <a:pt x="57667" y="532840"/>
                </a:lnTo>
                <a:lnTo>
                  <a:pt x="56170" y="532840"/>
                </a:lnTo>
                <a:lnTo>
                  <a:pt x="55646" y="534112"/>
                </a:lnTo>
                <a:lnTo>
                  <a:pt x="55272" y="535610"/>
                </a:lnTo>
                <a:lnTo>
                  <a:pt x="55047" y="537257"/>
                </a:lnTo>
                <a:lnTo>
                  <a:pt x="54898" y="538977"/>
                </a:lnTo>
                <a:lnTo>
                  <a:pt x="54298" y="540251"/>
                </a:lnTo>
                <a:lnTo>
                  <a:pt x="53550" y="541372"/>
                </a:lnTo>
                <a:lnTo>
                  <a:pt x="52652" y="542272"/>
                </a:lnTo>
                <a:lnTo>
                  <a:pt x="51454" y="543019"/>
                </a:lnTo>
                <a:lnTo>
                  <a:pt x="50556" y="543918"/>
                </a:lnTo>
                <a:lnTo>
                  <a:pt x="49433" y="544665"/>
                </a:lnTo>
                <a:lnTo>
                  <a:pt x="48460" y="545640"/>
                </a:lnTo>
                <a:lnTo>
                  <a:pt x="47337" y="546387"/>
                </a:lnTo>
                <a:lnTo>
                  <a:pt x="46439" y="547286"/>
                </a:lnTo>
                <a:lnTo>
                  <a:pt x="45466" y="548184"/>
                </a:lnTo>
                <a:lnTo>
                  <a:pt x="44568" y="549157"/>
                </a:lnTo>
                <a:lnTo>
                  <a:pt x="43594" y="550056"/>
                </a:lnTo>
                <a:lnTo>
                  <a:pt x="42846" y="551178"/>
                </a:lnTo>
                <a:lnTo>
                  <a:pt x="42247" y="552450"/>
                </a:lnTo>
                <a:lnTo>
                  <a:pt x="41499" y="553574"/>
                </a:lnTo>
                <a:lnTo>
                  <a:pt x="40600" y="554546"/>
                </a:lnTo>
                <a:lnTo>
                  <a:pt x="39478" y="555220"/>
                </a:lnTo>
                <a:lnTo>
                  <a:pt x="38355" y="555969"/>
                </a:lnTo>
                <a:lnTo>
                  <a:pt x="37232" y="556718"/>
                </a:lnTo>
                <a:lnTo>
                  <a:pt x="36034" y="557467"/>
                </a:lnTo>
                <a:lnTo>
                  <a:pt x="35136" y="558440"/>
                </a:lnTo>
                <a:lnTo>
                  <a:pt x="34163" y="559337"/>
                </a:lnTo>
                <a:lnTo>
                  <a:pt x="33639" y="560610"/>
                </a:lnTo>
                <a:lnTo>
                  <a:pt x="33040" y="561957"/>
                </a:lnTo>
                <a:lnTo>
                  <a:pt x="32292" y="563080"/>
                </a:lnTo>
                <a:lnTo>
                  <a:pt x="31394" y="563978"/>
                </a:lnTo>
                <a:lnTo>
                  <a:pt x="30421" y="564877"/>
                </a:lnTo>
                <a:lnTo>
                  <a:pt x="29672" y="565999"/>
                </a:lnTo>
                <a:lnTo>
                  <a:pt x="29298" y="567497"/>
                </a:lnTo>
                <a:lnTo>
                  <a:pt x="28773" y="568769"/>
                </a:lnTo>
                <a:lnTo>
                  <a:pt x="28175" y="570116"/>
                </a:lnTo>
                <a:lnTo>
                  <a:pt x="27576" y="571388"/>
                </a:lnTo>
                <a:lnTo>
                  <a:pt x="27426" y="573035"/>
                </a:lnTo>
                <a:lnTo>
                  <a:pt x="27427" y="574907"/>
                </a:lnTo>
                <a:lnTo>
                  <a:pt x="27202" y="576629"/>
                </a:lnTo>
                <a:lnTo>
                  <a:pt x="26677" y="577901"/>
                </a:lnTo>
                <a:lnTo>
                  <a:pt x="26304" y="579399"/>
                </a:lnTo>
                <a:lnTo>
                  <a:pt x="26079" y="581045"/>
                </a:lnTo>
                <a:lnTo>
                  <a:pt x="26304" y="582692"/>
                </a:lnTo>
                <a:lnTo>
                  <a:pt x="26303" y="584562"/>
                </a:lnTo>
                <a:lnTo>
                  <a:pt x="26303" y="586435"/>
                </a:lnTo>
                <a:lnTo>
                  <a:pt x="26079" y="588081"/>
                </a:lnTo>
                <a:lnTo>
                  <a:pt x="25704" y="589577"/>
                </a:lnTo>
                <a:lnTo>
                  <a:pt x="25330" y="591075"/>
                </a:lnTo>
                <a:lnTo>
                  <a:pt x="24806" y="592347"/>
                </a:lnTo>
                <a:lnTo>
                  <a:pt x="24208" y="593619"/>
                </a:lnTo>
                <a:lnTo>
                  <a:pt x="23459" y="594743"/>
                </a:lnTo>
                <a:lnTo>
                  <a:pt x="22935" y="596090"/>
                </a:lnTo>
                <a:lnTo>
                  <a:pt x="22561" y="597513"/>
                </a:lnTo>
                <a:lnTo>
                  <a:pt x="21962" y="598860"/>
                </a:lnTo>
                <a:lnTo>
                  <a:pt x="21588" y="600356"/>
                </a:lnTo>
                <a:lnTo>
                  <a:pt x="21213" y="601779"/>
                </a:lnTo>
                <a:lnTo>
                  <a:pt x="20839" y="603276"/>
                </a:lnTo>
                <a:lnTo>
                  <a:pt x="20839" y="603780"/>
                </a:lnTo>
                <a:lnTo>
                  <a:pt x="20839" y="605147"/>
                </a:lnTo>
                <a:lnTo>
                  <a:pt x="20839" y="607018"/>
                </a:lnTo>
                <a:lnTo>
                  <a:pt x="20690" y="608666"/>
                </a:lnTo>
                <a:lnTo>
                  <a:pt x="20465" y="610312"/>
                </a:lnTo>
                <a:lnTo>
                  <a:pt x="20091" y="611809"/>
                </a:lnTo>
                <a:lnTo>
                  <a:pt x="19716" y="613306"/>
                </a:lnTo>
                <a:lnTo>
                  <a:pt x="19342" y="614804"/>
                </a:lnTo>
                <a:lnTo>
                  <a:pt x="18968" y="616300"/>
                </a:lnTo>
                <a:lnTo>
                  <a:pt x="18444" y="617572"/>
                </a:lnTo>
                <a:lnTo>
                  <a:pt x="17845" y="618846"/>
                </a:lnTo>
                <a:lnTo>
                  <a:pt x="17322" y="620192"/>
                </a:lnTo>
                <a:lnTo>
                  <a:pt x="16573" y="621315"/>
                </a:lnTo>
                <a:lnTo>
                  <a:pt x="15600" y="622215"/>
                </a:lnTo>
                <a:lnTo>
                  <a:pt x="14627" y="623112"/>
                </a:lnTo>
                <a:lnTo>
                  <a:pt x="13728" y="624085"/>
                </a:lnTo>
                <a:lnTo>
                  <a:pt x="12755" y="624983"/>
                </a:lnTo>
                <a:lnTo>
                  <a:pt x="12007" y="626106"/>
                </a:lnTo>
                <a:lnTo>
                  <a:pt x="11632" y="627604"/>
                </a:lnTo>
                <a:lnTo>
                  <a:pt x="11483" y="629250"/>
                </a:lnTo>
                <a:lnTo>
                  <a:pt x="12007" y="630523"/>
                </a:lnTo>
                <a:lnTo>
                  <a:pt x="12605" y="631870"/>
                </a:lnTo>
                <a:lnTo>
                  <a:pt x="13129" y="633142"/>
                </a:lnTo>
                <a:lnTo>
                  <a:pt x="13504" y="634640"/>
                </a:lnTo>
                <a:lnTo>
                  <a:pt x="14102" y="635912"/>
                </a:lnTo>
                <a:lnTo>
                  <a:pt x="14477" y="637410"/>
                </a:lnTo>
                <a:lnTo>
                  <a:pt x="14627" y="639130"/>
                </a:lnTo>
                <a:lnTo>
                  <a:pt x="15001" y="640552"/>
                </a:lnTo>
                <a:lnTo>
                  <a:pt x="15450" y="642050"/>
                </a:lnTo>
                <a:lnTo>
                  <a:pt x="15600" y="643697"/>
                </a:lnTo>
                <a:lnTo>
                  <a:pt x="15974" y="645193"/>
                </a:lnTo>
                <a:lnTo>
                  <a:pt x="16573" y="646467"/>
                </a:lnTo>
                <a:lnTo>
                  <a:pt x="17096" y="647814"/>
                </a:lnTo>
                <a:lnTo>
                  <a:pt x="17695" y="649086"/>
                </a:lnTo>
                <a:lnTo>
                  <a:pt x="18444" y="650209"/>
                </a:lnTo>
                <a:lnTo>
                  <a:pt x="19192" y="651331"/>
                </a:lnTo>
                <a:lnTo>
                  <a:pt x="19567" y="652829"/>
                </a:lnTo>
                <a:lnTo>
                  <a:pt x="20091" y="654101"/>
                </a:lnTo>
                <a:lnTo>
                  <a:pt x="20465" y="655599"/>
                </a:lnTo>
                <a:lnTo>
                  <a:pt x="20839" y="657095"/>
                </a:lnTo>
                <a:lnTo>
                  <a:pt x="21438" y="658367"/>
                </a:lnTo>
                <a:lnTo>
                  <a:pt x="22187" y="659491"/>
                </a:lnTo>
                <a:lnTo>
                  <a:pt x="22786" y="660763"/>
                </a:lnTo>
                <a:lnTo>
                  <a:pt x="23534" y="661886"/>
                </a:lnTo>
                <a:lnTo>
                  <a:pt x="24282" y="663009"/>
                </a:lnTo>
                <a:lnTo>
                  <a:pt x="24806" y="664281"/>
                </a:lnTo>
                <a:lnTo>
                  <a:pt x="25181" y="665778"/>
                </a:lnTo>
                <a:lnTo>
                  <a:pt x="25555" y="667275"/>
                </a:lnTo>
                <a:lnTo>
                  <a:pt x="25929" y="668771"/>
                </a:lnTo>
                <a:lnTo>
                  <a:pt x="26528" y="670045"/>
                </a:lnTo>
                <a:lnTo>
                  <a:pt x="26902" y="671167"/>
                </a:lnTo>
                <a:lnTo>
                  <a:pt x="27426" y="672441"/>
                </a:lnTo>
                <a:lnTo>
                  <a:pt x="27800" y="673937"/>
                </a:lnTo>
                <a:lnTo>
                  <a:pt x="28399" y="675284"/>
                </a:lnTo>
                <a:lnTo>
                  <a:pt x="28773" y="676707"/>
                </a:lnTo>
                <a:lnTo>
                  <a:pt x="28773" y="678577"/>
                </a:lnTo>
                <a:lnTo>
                  <a:pt x="28923" y="680299"/>
                </a:lnTo>
                <a:lnTo>
                  <a:pt x="28773" y="681946"/>
                </a:lnTo>
                <a:lnTo>
                  <a:pt x="28774" y="683818"/>
                </a:lnTo>
                <a:lnTo>
                  <a:pt x="28549" y="685464"/>
                </a:lnTo>
                <a:lnTo>
                  <a:pt x="28549" y="687335"/>
                </a:lnTo>
                <a:lnTo>
                  <a:pt x="28549" y="689132"/>
                </a:lnTo>
                <a:lnTo>
                  <a:pt x="28399" y="690854"/>
                </a:lnTo>
                <a:lnTo>
                  <a:pt x="28025" y="692352"/>
                </a:lnTo>
                <a:lnTo>
                  <a:pt x="27426" y="693624"/>
                </a:lnTo>
                <a:lnTo>
                  <a:pt x="26678" y="694745"/>
                </a:lnTo>
                <a:lnTo>
                  <a:pt x="25929" y="695869"/>
                </a:lnTo>
                <a:lnTo>
                  <a:pt x="25181" y="696992"/>
                </a:lnTo>
                <a:lnTo>
                  <a:pt x="24806" y="698415"/>
                </a:lnTo>
                <a:lnTo>
                  <a:pt x="24806" y="700285"/>
                </a:lnTo>
                <a:lnTo>
                  <a:pt x="25031" y="701932"/>
                </a:lnTo>
                <a:lnTo>
                  <a:pt x="25031" y="703804"/>
                </a:lnTo>
                <a:lnTo>
                  <a:pt x="24806" y="705451"/>
                </a:lnTo>
                <a:lnTo>
                  <a:pt x="24657" y="705750"/>
                </a:lnTo>
                <a:lnTo>
                  <a:pt x="24282" y="706798"/>
                </a:lnTo>
                <a:lnTo>
                  <a:pt x="23908" y="708294"/>
                </a:lnTo>
                <a:lnTo>
                  <a:pt x="23309" y="709566"/>
                </a:lnTo>
                <a:lnTo>
                  <a:pt x="22935" y="711064"/>
                </a:lnTo>
                <a:lnTo>
                  <a:pt x="22786" y="712711"/>
                </a:lnTo>
                <a:lnTo>
                  <a:pt x="22786" y="714583"/>
                </a:lnTo>
                <a:lnTo>
                  <a:pt x="22786" y="716453"/>
                </a:lnTo>
                <a:lnTo>
                  <a:pt x="23160" y="717951"/>
                </a:lnTo>
                <a:lnTo>
                  <a:pt x="23534" y="719372"/>
                </a:lnTo>
                <a:lnTo>
                  <a:pt x="24058" y="720719"/>
                </a:lnTo>
                <a:lnTo>
                  <a:pt x="24657" y="721993"/>
                </a:lnTo>
                <a:lnTo>
                  <a:pt x="25030" y="723489"/>
                </a:lnTo>
                <a:lnTo>
                  <a:pt x="25405" y="724987"/>
                </a:lnTo>
                <a:lnTo>
                  <a:pt x="26004" y="726259"/>
                </a:lnTo>
                <a:lnTo>
                  <a:pt x="26528" y="727531"/>
                </a:lnTo>
                <a:lnTo>
                  <a:pt x="27127" y="728879"/>
                </a:lnTo>
                <a:lnTo>
                  <a:pt x="27277" y="730525"/>
                </a:lnTo>
                <a:lnTo>
                  <a:pt x="27277" y="732397"/>
                </a:lnTo>
                <a:lnTo>
                  <a:pt x="26902" y="733894"/>
                </a:lnTo>
                <a:lnTo>
                  <a:pt x="26528" y="735391"/>
                </a:lnTo>
                <a:lnTo>
                  <a:pt x="26378" y="737038"/>
                </a:lnTo>
                <a:lnTo>
                  <a:pt x="26513" y="738516"/>
                </a:lnTo>
                <a:lnTo>
                  <a:pt x="26528" y="738685"/>
                </a:lnTo>
                <a:lnTo>
                  <a:pt x="26902" y="740182"/>
                </a:lnTo>
                <a:lnTo>
                  <a:pt x="27501" y="741454"/>
                </a:lnTo>
                <a:lnTo>
                  <a:pt x="28025" y="742802"/>
                </a:lnTo>
                <a:lnTo>
                  <a:pt x="28399" y="744224"/>
                </a:lnTo>
                <a:lnTo>
                  <a:pt x="28399" y="746095"/>
                </a:lnTo>
                <a:lnTo>
                  <a:pt x="28399" y="747967"/>
                </a:lnTo>
                <a:lnTo>
                  <a:pt x="27127" y="750363"/>
                </a:lnTo>
                <a:lnTo>
                  <a:pt x="26902" y="752083"/>
                </a:lnTo>
                <a:lnTo>
                  <a:pt x="27127" y="753729"/>
                </a:lnTo>
                <a:lnTo>
                  <a:pt x="27651" y="755003"/>
                </a:lnTo>
                <a:lnTo>
                  <a:pt x="28250" y="756350"/>
                </a:lnTo>
                <a:lnTo>
                  <a:pt x="28399" y="757997"/>
                </a:lnTo>
                <a:lnTo>
                  <a:pt x="28624" y="759644"/>
                </a:lnTo>
                <a:lnTo>
                  <a:pt x="28773" y="761365"/>
                </a:lnTo>
                <a:lnTo>
                  <a:pt x="28774" y="763162"/>
                </a:lnTo>
                <a:lnTo>
                  <a:pt x="28773" y="765033"/>
                </a:lnTo>
                <a:lnTo>
                  <a:pt x="28998" y="766680"/>
                </a:lnTo>
                <a:lnTo>
                  <a:pt x="29373" y="768177"/>
                </a:lnTo>
                <a:lnTo>
                  <a:pt x="29896" y="769525"/>
                </a:lnTo>
                <a:lnTo>
                  <a:pt x="30271" y="770946"/>
                </a:lnTo>
                <a:lnTo>
                  <a:pt x="30495" y="772667"/>
                </a:lnTo>
                <a:lnTo>
                  <a:pt x="30645" y="774314"/>
                </a:lnTo>
                <a:lnTo>
                  <a:pt x="30496" y="775962"/>
                </a:lnTo>
                <a:lnTo>
                  <a:pt x="30271" y="777684"/>
                </a:lnTo>
                <a:lnTo>
                  <a:pt x="30495" y="779330"/>
                </a:lnTo>
                <a:lnTo>
                  <a:pt x="30870" y="780827"/>
                </a:lnTo>
                <a:lnTo>
                  <a:pt x="31019" y="782473"/>
                </a:lnTo>
                <a:lnTo>
                  <a:pt x="31244" y="784195"/>
                </a:lnTo>
                <a:lnTo>
                  <a:pt x="31618" y="785618"/>
                </a:lnTo>
                <a:lnTo>
                  <a:pt x="32217" y="786965"/>
                </a:lnTo>
                <a:lnTo>
                  <a:pt x="32591" y="788387"/>
                </a:lnTo>
                <a:lnTo>
                  <a:pt x="33340" y="789509"/>
                </a:lnTo>
                <a:lnTo>
                  <a:pt x="33864" y="790857"/>
                </a:lnTo>
                <a:lnTo>
                  <a:pt x="34462" y="792130"/>
                </a:lnTo>
                <a:lnTo>
                  <a:pt x="35211" y="793252"/>
                </a:lnTo>
                <a:lnTo>
                  <a:pt x="35735" y="794524"/>
                </a:lnTo>
                <a:lnTo>
                  <a:pt x="36483" y="795647"/>
                </a:lnTo>
                <a:lnTo>
                  <a:pt x="37082" y="796920"/>
                </a:lnTo>
                <a:lnTo>
                  <a:pt x="37456" y="798417"/>
                </a:lnTo>
                <a:lnTo>
                  <a:pt x="37981" y="799914"/>
                </a:lnTo>
                <a:lnTo>
                  <a:pt x="38355" y="801411"/>
                </a:lnTo>
                <a:lnTo>
                  <a:pt x="38355" y="803284"/>
                </a:lnTo>
                <a:lnTo>
                  <a:pt x="38355" y="805079"/>
                </a:lnTo>
                <a:lnTo>
                  <a:pt x="38355" y="806951"/>
                </a:lnTo>
                <a:lnTo>
                  <a:pt x="38355" y="808822"/>
                </a:lnTo>
                <a:lnTo>
                  <a:pt x="38355" y="810694"/>
                </a:lnTo>
                <a:lnTo>
                  <a:pt x="38579" y="812339"/>
                </a:lnTo>
                <a:lnTo>
                  <a:pt x="38729" y="813987"/>
                </a:lnTo>
                <a:lnTo>
                  <a:pt x="38579" y="815709"/>
                </a:lnTo>
                <a:lnTo>
                  <a:pt x="38579" y="817579"/>
                </a:lnTo>
                <a:lnTo>
                  <a:pt x="38729" y="819226"/>
                </a:lnTo>
                <a:lnTo>
                  <a:pt x="38954" y="820873"/>
                </a:lnTo>
                <a:lnTo>
                  <a:pt x="39477" y="822220"/>
                </a:lnTo>
                <a:lnTo>
                  <a:pt x="40077" y="823492"/>
                </a:lnTo>
                <a:lnTo>
                  <a:pt x="40825" y="824615"/>
                </a:lnTo>
                <a:lnTo>
                  <a:pt x="41573" y="825739"/>
                </a:lnTo>
                <a:lnTo>
                  <a:pt x="41948" y="827161"/>
                </a:lnTo>
                <a:lnTo>
                  <a:pt x="41948" y="829032"/>
                </a:lnTo>
                <a:lnTo>
                  <a:pt x="41948" y="830904"/>
                </a:lnTo>
                <a:lnTo>
                  <a:pt x="41948" y="832775"/>
                </a:lnTo>
                <a:lnTo>
                  <a:pt x="42172" y="834421"/>
                </a:lnTo>
                <a:lnTo>
                  <a:pt x="42546" y="835919"/>
                </a:lnTo>
                <a:lnTo>
                  <a:pt x="42696" y="837565"/>
                </a:lnTo>
                <a:lnTo>
                  <a:pt x="43071" y="839062"/>
                </a:lnTo>
                <a:lnTo>
                  <a:pt x="43669" y="840409"/>
                </a:lnTo>
                <a:lnTo>
                  <a:pt x="44418" y="841457"/>
                </a:lnTo>
                <a:lnTo>
                  <a:pt x="45166" y="842580"/>
                </a:lnTo>
                <a:lnTo>
                  <a:pt x="45915" y="843702"/>
                </a:lnTo>
                <a:lnTo>
                  <a:pt x="46813" y="844677"/>
                </a:lnTo>
                <a:lnTo>
                  <a:pt x="47786" y="845574"/>
                </a:lnTo>
                <a:lnTo>
                  <a:pt x="48685" y="846472"/>
                </a:lnTo>
                <a:lnTo>
                  <a:pt x="49433" y="847595"/>
                </a:lnTo>
                <a:lnTo>
                  <a:pt x="49658" y="849317"/>
                </a:lnTo>
                <a:lnTo>
                  <a:pt x="49059" y="850215"/>
                </a:lnTo>
                <a:lnTo>
                  <a:pt x="47931" y="850498"/>
                </a:lnTo>
                <a:lnTo>
                  <a:pt x="47562" y="850589"/>
                </a:lnTo>
                <a:lnTo>
                  <a:pt x="46439" y="851338"/>
                </a:lnTo>
                <a:lnTo>
                  <a:pt x="45690" y="852462"/>
                </a:lnTo>
                <a:lnTo>
                  <a:pt x="46064" y="853882"/>
                </a:lnTo>
                <a:lnTo>
                  <a:pt x="47038" y="854857"/>
                </a:lnTo>
                <a:lnTo>
                  <a:pt x="47562" y="856129"/>
                </a:lnTo>
                <a:lnTo>
                  <a:pt x="48161" y="857476"/>
                </a:lnTo>
                <a:lnTo>
                  <a:pt x="48909" y="858525"/>
                </a:lnTo>
                <a:lnTo>
                  <a:pt x="49658" y="859646"/>
                </a:lnTo>
                <a:lnTo>
                  <a:pt x="50406" y="860770"/>
                </a:lnTo>
                <a:lnTo>
                  <a:pt x="50406" y="862267"/>
                </a:lnTo>
                <a:lnTo>
                  <a:pt x="50032" y="863764"/>
                </a:lnTo>
                <a:lnTo>
                  <a:pt x="49882" y="865410"/>
                </a:lnTo>
                <a:lnTo>
                  <a:pt x="49658" y="867057"/>
                </a:lnTo>
                <a:lnTo>
                  <a:pt x="49882" y="868778"/>
                </a:lnTo>
                <a:lnTo>
                  <a:pt x="50256" y="870276"/>
                </a:lnTo>
                <a:lnTo>
                  <a:pt x="51005" y="871324"/>
                </a:lnTo>
                <a:lnTo>
                  <a:pt x="51379" y="872821"/>
                </a:lnTo>
                <a:lnTo>
                  <a:pt x="51491" y="873270"/>
                </a:lnTo>
                <a:lnTo>
                  <a:pt x="51754" y="874318"/>
                </a:lnTo>
                <a:lnTo>
                  <a:pt x="51754" y="875816"/>
                </a:lnTo>
                <a:lnTo>
                  <a:pt x="51529" y="877463"/>
                </a:lnTo>
                <a:lnTo>
                  <a:pt x="51155" y="878959"/>
                </a:lnTo>
                <a:lnTo>
                  <a:pt x="50780" y="880456"/>
                </a:lnTo>
                <a:lnTo>
                  <a:pt x="50256" y="881729"/>
                </a:lnTo>
                <a:lnTo>
                  <a:pt x="50256" y="883599"/>
                </a:lnTo>
                <a:lnTo>
                  <a:pt x="50406" y="885471"/>
                </a:lnTo>
                <a:lnTo>
                  <a:pt x="50631" y="887118"/>
                </a:lnTo>
                <a:lnTo>
                  <a:pt x="51005" y="888616"/>
                </a:lnTo>
                <a:lnTo>
                  <a:pt x="51155" y="890261"/>
                </a:lnTo>
                <a:lnTo>
                  <a:pt x="51155" y="892133"/>
                </a:lnTo>
                <a:lnTo>
                  <a:pt x="51005" y="893855"/>
                </a:lnTo>
                <a:lnTo>
                  <a:pt x="50631" y="895277"/>
                </a:lnTo>
                <a:lnTo>
                  <a:pt x="50032" y="896625"/>
                </a:lnTo>
                <a:lnTo>
                  <a:pt x="49283" y="897746"/>
                </a:lnTo>
                <a:lnTo>
                  <a:pt x="48535" y="898795"/>
                </a:lnTo>
                <a:lnTo>
                  <a:pt x="47562" y="899767"/>
                </a:lnTo>
                <a:lnTo>
                  <a:pt x="46813" y="900891"/>
                </a:lnTo>
                <a:lnTo>
                  <a:pt x="45690" y="901640"/>
                </a:lnTo>
                <a:lnTo>
                  <a:pt x="44568" y="902313"/>
                </a:lnTo>
                <a:lnTo>
                  <a:pt x="43819" y="903437"/>
                </a:lnTo>
                <a:lnTo>
                  <a:pt x="43295" y="904782"/>
                </a:lnTo>
                <a:lnTo>
                  <a:pt x="42921" y="906430"/>
                </a:lnTo>
                <a:lnTo>
                  <a:pt x="42696" y="908077"/>
                </a:lnTo>
                <a:lnTo>
                  <a:pt x="42547" y="909799"/>
                </a:lnTo>
                <a:lnTo>
                  <a:pt x="41948" y="911071"/>
                </a:lnTo>
                <a:lnTo>
                  <a:pt x="41573" y="912567"/>
                </a:lnTo>
                <a:lnTo>
                  <a:pt x="41573" y="914439"/>
                </a:lnTo>
                <a:lnTo>
                  <a:pt x="41948" y="915862"/>
                </a:lnTo>
                <a:lnTo>
                  <a:pt x="42322" y="917358"/>
                </a:lnTo>
                <a:lnTo>
                  <a:pt x="43295" y="918331"/>
                </a:lnTo>
                <a:lnTo>
                  <a:pt x="43445" y="918481"/>
                </a:lnTo>
                <a:lnTo>
                  <a:pt x="44194" y="919230"/>
                </a:lnTo>
                <a:lnTo>
                  <a:pt x="44942" y="920352"/>
                </a:lnTo>
                <a:lnTo>
                  <a:pt x="45541" y="921624"/>
                </a:lnTo>
                <a:lnTo>
                  <a:pt x="45690" y="923347"/>
                </a:lnTo>
                <a:lnTo>
                  <a:pt x="45316" y="924844"/>
                </a:lnTo>
                <a:lnTo>
                  <a:pt x="44568" y="925892"/>
                </a:lnTo>
                <a:lnTo>
                  <a:pt x="43445" y="926641"/>
                </a:lnTo>
                <a:lnTo>
                  <a:pt x="42322" y="927388"/>
                </a:lnTo>
                <a:lnTo>
                  <a:pt x="41050" y="927988"/>
                </a:lnTo>
                <a:lnTo>
                  <a:pt x="40103" y="928356"/>
                </a:lnTo>
                <a:lnTo>
                  <a:pt x="39702" y="928511"/>
                </a:lnTo>
                <a:lnTo>
                  <a:pt x="38429" y="929110"/>
                </a:lnTo>
                <a:lnTo>
                  <a:pt x="37082" y="929635"/>
                </a:lnTo>
                <a:lnTo>
                  <a:pt x="35960" y="930384"/>
                </a:lnTo>
                <a:lnTo>
                  <a:pt x="35211" y="931505"/>
                </a:lnTo>
                <a:lnTo>
                  <a:pt x="34687" y="932777"/>
                </a:lnTo>
                <a:lnTo>
                  <a:pt x="34462" y="934426"/>
                </a:lnTo>
                <a:lnTo>
                  <a:pt x="34088" y="935922"/>
                </a:lnTo>
                <a:lnTo>
                  <a:pt x="33939" y="937643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FA5CDB4D-846F-D5C6-6540-F7BBA0A4BB19}"/>
              </a:ext>
            </a:extLst>
          </p:cNvPr>
          <p:cNvSpPr/>
          <p:nvPr/>
        </p:nvSpPr>
        <p:spPr>
          <a:xfrm flipV="1">
            <a:off x="3834268" y="2956138"/>
            <a:ext cx="1543593" cy="1096752"/>
          </a:xfrm>
          <a:custGeom>
            <a:avLst/>
            <a:gdLst>
              <a:gd name="connsiteX0" fmla="*/ 885795 w 1389131"/>
              <a:gd name="connsiteY0" fmla="*/ 963949 h 987004"/>
              <a:gd name="connsiteX1" fmla="*/ 889888 w 1389131"/>
              <a:gd name="connsiteY1" fmla="*/ 956237 h 987004"/>
              <a:gd name="connsiteX2" fmla="*/ 893381 w 1389131"/>
              <a:gd name="connsiteY2" fmla="*/ 949829 h 987004"/>
              <a:gd name="connsiteX3" fmla="*/ 895379 w 1389131"/>
              <a:gd name="connsiteY3" fmla="*/ 944914 h 987004"/>
              <a:gd name="connsiteX4" fmla="*/ 896679 w 1389131"/>
              <a:gd name="connsiteY4" fmla="*/ 938876 h 987004"/>
              <a:gd name="connsiteX5" fmla="*/ 897287 w 1389131"/>
              <a:gd name="connsiteY5" fmla="*/ 935259 h 987004"/>
              <a:gd name="connsiteX6" fmla="*/ 897692 w 1389131"/>
              <a:gd name="connsiteY6" fmla="*/ 931432 h 987004"/>
              <a:gd name="connsiteX7" fmla="*/ 898203 w 1389131"/>
              <a:gd name="connsiteY7" fmla="*/ 925190 h 987004"/>
              <a:gd name="connsiteX8" fmla="*/ 898415 w 1389131"/>
              <a:gd name="connsiteY8" fmla="*/ 918639 h 987004"/>
              <a:gd name="connsiteX9" fmla="*/ 899128 w 1389131"/>
              <a:gd name="connsiteY9" fmla="*/ 910281 h 987004"/>
              <a:gd name="connsiteX10" fmla="*/ 899834 w 1389131"/>
              <a:gd name="connsiteY10" fmla="*/ 905046 h 987004"/>
              <a:gd name="connsiteX11" fmla="*/ 901131 w 1389131"/>
              <a:gd name="connsiteY11" fmla="*/ 902945 h 987004"/>
              <a:gd name="connsiteX12" fmla="*/ 902524 w 1389131"/>
              <a:gd name="connsiteY12" fmla="*/ 901956 h 987004"/>
              <a:gd name="connsiteX13" fmla="*/ 908790 w 1389131"/>
              <a:gd name="connsiteY13" fmla="*/ 902033 h 987004"/>
              <a:gd name="connsiteX14" fmla="*/ 917342 w 1389131"/>
              <a:gd name="connsiteY14" fmla="*/ 901737 h 987004"/>
              <a:gd name="connsiteX15" fmla="*/ 919829 w 1389131"/>
              <a:gd name="connsiteY15" fmla="*/ 900861 h 987004"/>
              <a:gd name="connsiteX16" fmla="*/ 921820 w 1389131"/>
              <a:gd name="connsiteY16" fmla="*/ 899575 h 987004"/>
              <a:gd name="connsiteX17" fmla="*/ 923514 w 1389131"/>
              <a:gd name="connsiteY17" fmla="*/ 897782 h 987004"/>
              <a:gd name="connsiteX18" fmla="*/ 925210 w 1389131"/>
              <a:gd name="connsiteY18" fmla="*/ 895182 h 987004"/>
              <a:gd name="connsiteX19" fmla="*/ 925719 w 1389131"/>
              <a:gd name="connsiteY19" fmla="*/ 893766 h 987004"/>
              <a:gd name="connsiteX20" fmla="*/ 926111 w 1389131"/>
              <a:gd name="connsiteY20" fmla="*/ 892672 h 987004"/>
              <a:gd name="connsiteX21" fmla="*/ 928009 w 1389131"/>
              <a:gd name="connsiteY21" fmla="*/ 887958 h 987004"/>
              <a:gd name="connsiteX22" fmla="*/ 930411 w 1389131"/>
              <a:gd name="connsiteY22" fmla="*/ 880528 h 987004"/>
              <a:gd name="connsiteX23" fmla="*/ 932315 w 1389131"/>
              <a:gd name="connsiteY23" fmla="*/ 873394 h 987004"/>
              <a:gd name="connsiteX24" fmla="*/ 934914 w 1389131"/>
              <a:gd name="connsiteY24" fmla="*/ 865867 h 987004"/>
              <a:gd name="connsiteX25" fmla="*/ 938510 w 1389131"/>
              <a:gd name="connsiteY25" fmla="*/ 858452 h 987004"/>
              <a:gd name="connsiteX26" fmla="*/ 941310 w 1389131"/>
              <a:gd name="connsiteY26" fmla="*/ 850724 h 987004"/>
              <a:gd name="connsiteX27" fmla="*/ 945809 w 1389131"/>
              <a:gd name="connsiteY27" fmla="*/ 838281 h 987004"/>
              <a:gd name="connsiteX28" fmla="*/ 947029 w 1389131"/>
              <a:gd name="connsiteY28" fmla="*/ 833560 h 987004"/>
              <a:gd name="connsiteX29" fmla="*/ 949693 w 1389131"/>
              <a:gd name="connsiteY29" fmla="*/ 823266 h 987004"/>
              <a:gd name="connsiteX30" fmla="*/ 956107 w 1389131"/>
              <a:gd name="connsiteY30" fmla="*/ 809782 h 987004"/>
              <a:gd name="connsiteX31" fmla="*/ 959206 w 1389131"/>
              <a:gd name="connsiteY31" fmla="*/ 802060 h 987004"/>
              <a:gd name="connsiteX32" fmla="*/ 960880 w 1389131"/>
              <a:gd name="connsiteY32" fmla="*/ 801543 h 987004"/>
              <a:gd name="connsiteX33" fmla="*/ 960854 w 1389131"/>
              <a:gd name="connsiteY33" fmla="*/ 799723 h 987004"/>
              <a:gd name="connsiteX34" fmla="*/ 961148 w 1389131"/>
              <a:gd name="connsiteY34" fmla="*/ 798343 h 987004"/>
              <a:gd name="connsiteX35" fmla="*/ 962049 w 1389131"/>
              <a:gd name="connsiteY35" fmla="*/ 796687 h 987004"/>
              <a:gd name="connsiteX36" fmla="*/ 963165 w 1389131"/>
              <a:gd name="connsiteY36" fmla="*/ 795194 h 987004"/>
              <a:gd name="connsiteX37" fmla="*/ 964170 w 1389131"/>
              <a:gd name="connsiteY37" fmla="*/ 793868 h 987004"/>
              <a:gd name="connsiteX38" fmla="*/ 964850 w 1389131"/>
              <a:gd name="connsiteY38" fmla="*/ 792211 h 987004"/>
              <a:gd name="connsiteX39" fmla="*/ 965758 w 1389131"/>
              <a:gd name="connsiteY39" fmla="*/ 790167 h 987004"/>
              <a:gd name="connsiteX40" fmla="*/ 966665 w 1389131"/>
              <a:gd name="connsiteY40" fmla="*/ 787958 h 987004"/>
              <a:gd name="connsiteX41" fmla="*/ 967287 w 1389131"/>
              <a:gd name="connsiteY41" fmla="*/ 786743 h 987004"/>
              <a:gd name="connsiteX42" fmla="*/ 968031 w 1389131"/>
              <a:gd name="connsiteY42" fmla="*/ 784590 h 987004"/>
              <a:gd name="connsiteX43" fmla="*/ 968830 w 1389131"/>
              <a:gd name="connsiteY43" fmla="*/ 782327 h 987004"/>
              <a:gd name="connsiteX44" fmla="*/ 969076 w 1389131"/>
              <a:gd name="connsiteY44" fmla="*/ 780617 h 987004"/>
              <a:gd name="connsiteX45" fmla="*/ 969599 w 1389131"/>
              <a:gd name="connsiteY45" fmla="*/ 778628 h 987004"/>
              <a:gd name="connsiteX46" fmla="*/ 970287 w 1389131"/>
              <a:gd name="connsiteY46" fmla="*/ 776530 h 987004"/>
              <a:gd name="connsiteX47" fmla="*/ 970931 w 1389131"/>
              <a:gd name="connsiteY47" fmla="*/ 773826 h 987004"/>
              <a:gd name="connsiteX48" fmla="*/ 972249 w 1389131"/>
              <a:gd name="connsiteY48" fmla="*/ 769962 h 987004"/>
              <a:gd name="connsiteX49" fmla="*/ 973593 w 1389131"/>
              <a:gd name="connsiteY49" fmla="*/ 767863 h 987004"/>
              <a:gd name="connsiteX50" fmla="*/ 974653 w 1389131"/>
              <a:gd name="connsiteY50" fmla="*/ 766425 h 987004"/>
              <a:gd name="connsiteX51" fmla="*/ 976275 w 1389131"/>
              <a:gd name="connsiteY51" fmla="*/ 764050 h 987004"/>
              <a:gd name="connsiteX52" fmla="*/ 977402 w 1389131"/>
              <a:gd name="connsiteY52" fmla="*/ 761839 h 987004"/>
              <a:gd name="connsiteX53" fmla="*/ 977595 w 1389131"/>
              <a:gd name="connsiteY53" fmla="*/ 760019 h 987004"/>
              <a:gd name="connsiteX54" fmla="*/ 977377 w 1389131"/>
              <a:gd name="connsiteY54" fmla="*/ 758101 h 987004"/>
              <a:gd name="connsiteX55" fmla="*/ 976244 w 1389131"/>
              <a:gd name="connsiteY55" fmla="*/ 754206 h 987004"/>
              <a:gd name="connsiteX56" fmla="*/ 976440 w 1389131"/>
              <a:gd name="connsiteY56" fmla="*/ 753253 h 987004"/>
              <a:gd name="connsiteX57" fmla="*/ 976664 w 1389131"/>
              <a:gd name="connsiteY57" fmla="*/ 752159 h 987004"/>
              <a:gd name="connsiteX58" fmla="*/ 976499 w 1389131"/>
              <a:gd name="connsiteY58" fmla="*/ 750967 h 987004"/>
              <a:gd name="connsiteX59" fmla="*/ 975698 w 1389131"/>
              <a:gd name="connsiteY59" fmla="*/ 745164 h 987004"/>
              <a:gd name="connsiteX60" fmla="*/ 975856 w 1389131"/>
              <a:gd name="connsiteY60" fmla="*/ 742777 h 987004"/>
              <a:gd name="connsiteX61" fmla="*/ 975868 w 1389131"/>
              <a:gd name="connsiteY61" fmla="*/ 742623 h 987004"/>
              <a:gd name="connsiteX62" fmla="*/ 976898 w 1389131"/>
              <a:gd name="connsiteY62" fmla="*/ 740013 h 987004"/>
              <a:gd name="connsiteX63" fmla="*/ 981494 w 1389131"/>
              <a:gd name="connsiteY63" fmla="*/ 736205 h 987004"/>
              <a:gd name="connsiteX64" fmla="*/ 982410 w 1389131"/>
              <a:gd name="connsiteY64" fmla="*/ 734650 h 987004"/>
              <a:gd name="connsiteX65" fmla="*/ 983069 w 1389131"/>
              <a:gd name="connsiteY65" fmla="*/ 731733 h 987004"/>
              <a:gd name="connsiteX66" fmla="*/ 982927 w 1389131"/>
              <a:gd name="connsiteY66" fmla="*/ 728513 h 987004"/>
              <a:gd name="connsiteX67" fmla="*/ 983538 w 1389131"/>
              <a:gd name="connsiteY67" fmla="*/ 726826 h 987004"/>
              <a:gd name="connsiteX68" fmla="*/ 984321 w 1389131"/>
              <a:gd name="connsiteY68" fmla="*/ 724663 h 987004"/>
              <a:gd name="connsiteX69" fmla="*/ 983628 w 1389131"/>
              <a:gd name="connsiteY69" fmla="*/ 722002 h 987004"/>
              <a:gd name="connsiteX70" fmla="*/ 983640 w 1389131"/>
              <a:gd name="connsiteY70" fmla="*/ 721855 h 987004"/>
              <a:gd name="connsiteX71" fmla="*/ 983801 w 1389131"/>
              <a:gd name="connsiteY71" fmla="*/ 720019 h 987004"/>
              <a:gd name="connsiteX72" fmla="*/ 983968 w 1389131"/>
              <a:gd name="connsiteY72" fmla="*/ 717105 h 987004"/>
              <a:gd name="connsiteX73" fmla="*/ 983646 w 1389131"/>
              <a:gd name="connsiteY73" fmla="*/ 714630 h 987004"/>
              <a:gd name="connsiteX74" fmla="*/ 981596 w 1389131"/>
              <a:gd name="connsiteY74" fmla="*/ 711915 h 987004"/>
              <a:gd name="connsiteX75" fmla="*/ 980656 w 1389131"/>
              <a:gd name="connsiteY75" fmla="*/ 709010 h 987004"/>
              <a:gd name="connsiteX76" fmla="*/ 980003 w 1389131"/>
              <a:gd name="connsiteY76" fmla="*/ 708038 h 987004"/>
              <a:gd name="connsiteX77" fmla="*/ 979535 w 1389131"/>
              <a:gd name="connsiteY77" fmla="*/ 707343 h 987004"/>
              <a:gd name="connsiteX78" fmla="*/ 986159 w 1389131"/>
              <a:gd name="connsiteY78" fmla="*/ 702530 h 987004"/>
              <a:gd name="connsiteX79" fmla="*/ 987263 w 1389131"/>
              <a:gd name="connsiteY79" fmla="*/ 701656 h 987004"/>
              <a:gd name="connsiteX80" fmla="*/ 990522 w 1389131"/>
              <a:gd name="connsiteY80" fmla="*/ 700396 h 987004"/>
              <a:gd name="connsiteX81" fmla="*/ 1000929 w 1389131"/>
              <a:gd name="connsiteY81" fmla="*/ 700020 h 987004"/>
              <a:gd name="connsiteX82" fmla="*/ 1006129 w 1389131"/>
              <a:gd name="connsiteY82" fmla="*/ 699874 h 987004"/>
              <a:gd name="connsiteX83" fmla="*/ 1006556 w 1389131"/>
              <a:gd name="connsiteY83" fmla="*/ 700479 h 987004"/>
              <a:gd name="connsiteX84" fmla="*/ 1007789 w 1389131"/>
              <a:gd name="connsiteY84" fmla="*/ 701910 h 987004"/>
              <a:gd name="connsiteX85" fmla="*/ 1009908 w 1389131"/>
              <a:gd name="connsiteY85" fmla="*/ 702621 h 987004"/>
              <a:gd name="connsiteX86" fmla="*/ 1011424 w 1389131"/>
              <a:gd name="connsiteY86" fmla="*/ 703555 h 987004"/>
              <a:gd name="connsiteX87" fmla="*/ 1013579 w 1389131"/>
              <a:gd name="connsiteY87" fmla="*/ 705370 h 987004"/>
              <a:gd name="connsiteX88" fmla="*/ 1015036 w 1389131"/>
              <a:gd name="connsiteY88" fmla="*/ 706469 h 987004"/>
              <a:gd name="connsiteX89" fmla="*/ 1016107 w 1389131"/>
              <a:gd name="connsiteY89" fmla="*/ 707901 h 987004"/>
              <a:gd name="connsiteX90" fmla="*/ 1016843 w 1389131"/>
              <a:gd name="connsiteY90" fmla="*/ 709719 h 987004"/>
              <a:gd name="connsiteX91" fmla="*/ 1017739 w 1389131"/>
              <a:gd name="connsiteY91" fmla="*/ 711757 h 987004"/>
              <a:gd name="connsiteX92" fmla="*/ 1017825 w 1389131"/>
              <a:gd name="connsiteY92" fmla="*/ 713191 h 987004"/>
              <a:gd name="connsiteX93" fmla="*/ 1018070 w 1389131"/>
              <a:gd name="connsiteY93" fmla="*/ 714957 h 987004"/>
              <a:gd name="connsiteX94" fmla="*/ 1018312 w 1389131"/>
              <a:gd name="connsiteY94" fmla="*/ 716886 h 987004"/>
              <a:gd name="connsiteX95" fmla="*/ 1018399 w 1389131"/>
              <a:gd name="connsiteY95" fmla="*/ 718376 h 987004"/>
              <a:gd name="connsiteX96" fmla="*/ 1018376 w 1389131"/>
              <a:gd name="connsiteY96" fmla="*/ 719810 h 987004"/>
              <a:gd name="connsiteX97" fmla="*/ 1018723 w 1389131"/>
              <a:gd name="connsiteY97" fmla="*/ 722015 h 987004"/>
              <a:gd name="connsiteX98" fmla="*/ 1019017 w 1389131"/>
              <a:gd name="connsiteY98" fmla="*/ 724110 h 987004"/>
              <a:gd name="connsiteX99" fmla="*/ 1019428 w 1389131"/>
              <a:gd name="connsiteY99" fmla="*/ 725874 h 987004"/>
              <a:gd name="connsiteX100" fmla="*/ 1019944 w 1389131"/>
              <a:gd name="connsiteY100" fmla="*/ 728278 h 987004"/>
              <a:gd name="connsiteX101" fmla="*/ 1022059 w 1389131"/>
              <a:gd name="connsiteY101" fmla="*/ 731797 h 987004"/>
              <a:gd name="connsiteX102" fmla="*/ 1023355 w 1389131"/>
              <a:gd name="connsiteY102" fmla="*/ 732286 h 987004"/>
              <a:gd name="connsiteX103" fmla="*/ 1027257 w 1389131"/>
              <a:gd name="connsiteY103" fmla="*/ 736162 h 987004"/>
              <a:gd name="connsiteX104" fmla="*/ 1027201 w 1389131"/>
              <a:gd name="connsiteY104" fmla="*/ 736969 h 987004"/>
              <a:gd name="connsiteX105" fmla="*/ 1027646 w 1389131"/>
              <a:gd name="connsiteY105" fmla="*/ 737073 h 987004"/>
              <a:gd name="connsiteX106" fmla="*/ 1028743 w 1389131"/>
              <a:gd name="connsiteY106" fmla="*/ 737332 h 987004"/>
              <a:gd name="connsiteX107" fmla="*/ 1029920 w 1389131"/>
              <a:gd name="connsiteY107" fmla="*/ 738625 h 987004"/>
              <a:gd name="connsiteX108" fmla="*/ 1031120 w 1389131"/>
              <a:gd name="connsiteY108" fmla="*/ 741016 h 987004"/>
              <a:gd name="connsiteX109" fmla="*/ 1036026 w 1389131"/>
              <a:gd name="connsiteY109" fmla="*/ 750792 h 987004"/>
              <a:gd name="connsiteX110" fmla="*/ 1036698 w 1389131"/>
              <a:gd name="connsiteY110" fmla="*/ 751364 h 987004"/>
              <a:gd name="connsiteX111" fmla="*/ 1037759 w 1389131"/>
              <a:gd name="connsiteY111" fmla="*/ 752268 h 987004"/>
              <a:gd name="connsiteX112" fmla="*/ 1040104 w 1389131"/>
              <a:gd name="connsiteY112" fmla="*/ 753184 h 987004"/>
              <a:gd name="connsiteX113" fmla="*/ 1040743 w 1389131"/>
              <a:gd name="connsiteY113" fmla="*/ 757082 h 987004"/>
              <a:gd name="connsiteX114" fmla="*/ 1040634 w 1389131"/>
              <a:gd name="connsiteY114" fmla="*/ 759499 h 987004"/>
              <a:gd name="connsiteX115" fmla="*/ 1041417 w 1389131"/>
              <a:gd name="connsiteY115" fmla="*/ 760125 h 987004"/>
              <a:gd name="connsiteX116" fmla="*/ 1042295 w 1389131"/>
              <a:gd name="connsiteY116" fmla="*/ 759847 h 987004"/>
              <a:gd name="connsiteX117" fmla="*/ 1043009 w 1389131"/>
              <a:gd name="connsiteY117" fmla="*/ 759569 h 987004"/>
              <a:gd name="connsiteX118" fmla="*/ 1044494 w 1389131"/>
              <a:gd name="connsiteY118" fmla="*/ 758904 h 987004"/>
              <a:gd name="connsiteX119" fmla="*/ 1045984 w 1389131"/>
              <a:gd name="connsiteY119" fmla="*/ 758018 h 987004"/>
              <a:gd name="connsiteX120" fmla="*/ 1047089 w 1389131"/>
              <a:gd name="connsiteY120" fmla="*/ 757187 h 987004"/>
              <a:gd name="connsiteX121" fmla="*/ 1048696 w 1389131"/>
              <a:gd name="connsiteY121" fmla="*/ 755638 h 987004"/>
              <a:gd name="connsiteX122" fmla="*/ 1050848 w 1389131"/>
              <a:gd name="connsiteY122" fmla="*/ 754309 h 987004"/>
              <a:gd name="connsiteX123" fmla="*/ 1052129 w 1389131"/>
              <a:gd name="connsiteY123" fmla="*/ 752761 h 987004"/>
              <a:gd name="connsiteX124" fmla="*/ 1053353 w 1389131"/>
              <a:gd name="connsiteY124" fmla="*/ 751323 h 987004"/>
              <a:gd name="connsiteX125" fmla="*/ 1054910 w 1389131"/>
              <a:gd name="connsiteY125" fmla="*/ 749610 h 987004"/>
              <a:gd name="connsiteX126" fmla="*/ 1056465 w 1389131"/>
              <a:gd name="connsiteY126" fmla="*/ 747950 h 987004"/>
              <a:gd name="connsiteX127" fmla="*/ 1058134 w 1389131"/>
              <a:gd name="connsiteY127" fmla="*/ 746016 h 987004"/>
              <a:gd name="connsiteX128" fmla="*/ 1059853 w 1389131"/>
              <a:gd name="connsiteY128" fmla="*/ 744412 h 987004"/>
              <a:gd name="connsiteX129" fmla="*/ 1061563 w 1389131"/>
              <a:gd name="connsiteY129" fmla="*/ 743303 h 987004"/>
              <a:gd name="connsiteX130" fmla="*/ 1062933 w 1389131"/>
              <a:gd name="connsiteY130" fmla="*/ 743023 h 987004"/>
              <a:gd name="connsiteX131" fmla="*/ 1064413 w 1389131"/>
              <a:gd name="connsiteY131" fmla="*/ 742690 h 987004"/>
              <a:gd name="connsiteX132" fmla="*/ 1066232 w 1389131"/>
              <a:gd name="connsiteY132" fmla="*/ 741746 h 987004"/>
              <a:gd name="connsiteX133" fmla="*/ 1067616 w 1389131"/>
              <a:gd name="connsiteY133" fmla="*/ 740530 h 987004"/>
              <a:gd name="connsiteX134" fmla="*/ 1069225 w 1389131"/>
              <a:gd name="connsiteY134" fmla="*/ 738926 h 987004"/>
              <a:gd name="connsiteX135" fmla="*/ 1070345 w 1389131"/>
              <a:gd name="connsiteY135" fmla="*/ 737212 h 987004"/>
              <a:gd name="connsiteX136" fmla="*/ 1071137 w 1389131"/>
              <a:gd name="connsiteY136" fmla="*/ 735445 h 987004"/>
              <a:gd name="connsiteX137" fmla="*/ 1071500 w 1389131"/>
              <a:gd name="connsiteY137" fmla="*/ 733293 h 987004"/>
              <a:gd name="connsiteX138" fmla="*/ 1072460 w 1389131"/>
              <a:gd name="connsiteY138" fmla="*/ 731304 h 987004"/>
              <a:gd name="connsiteX139" fmla="*/ 1073200 w 1389131"/>
              <a:gd name="connsiteY139" fmla="*/ 729318 h 987004"/>
              <a:gd name="connsiteX140" fmla="*/ 1073773 w 1389131"/>
              <a:gd name="connsiteY140" fmla="*/ 727661 h 987004"/>
              <a:gd name="connsiteX141" fmla="*/ 1074517 w 1389131"/>
              <a:gd name="connsiteY141" fmla="*/ 725508 h 987004"/>
              <a:gd name="connsiteX142" fmla="*/ 1075557 w 1389131"/>
              <a:gd name="connsiteY142" fmla="*/ 721919 h 987004"/>
              <a:gd name="connsiteX143" fmla="*/ 1076770 w 1389131"/>
              <a:gd name="connsiteY143" fmla="*/ 717779 h 987004"/>
              <a:gd name="connsiteX144" fmla="*/ 1077928 w 1389131"/>
              <a:gd name="connsiteY144" fmla="*/ 713639 h 987004"/>
              <a:gd name="connsiteX145" fmla="*/ 1078511 w 1389131"/>
              <a:gd name="connsiteY145" fmla="*/ 711210 h 987004"/>
              <a:gd name="connsiteX146" fmla="*/ 1079496 w 1389131"/>
              <a:gd name="connsiteY146" fmla="*/ 707733 h 987004"/>
              <a:gd name="connsiteX147" fmla="*/ 1081389 w 1389131"/>
              <a:gd name="connsiteY147" fmla="*/ 701936 h 987004"/>
              <a:gd name="connsiteX148" fmla="*/ 1082665 w 1389131"/>
              <a:gd name="connsiteY148" fmla="*/ 697299 h 987004"/>
              <a:gd name="connsiteX149" fmla="*/ 1084038 w 1389131"/>
              <a:gd name="connsiteY149" fmla="*/ 693324 h 987004"/>
              <a:gd name="connsiteX150" fmla="*/ 1085940 w 1389131"/>
              <a:gd name="connsiteY150" fmla="*/ 687030 h 987004"/>
              <a:gd name="connsiteX151" fmla="*/ 1086183 w 1389131"/>
              <a:gd name="connsiteY151" fmla="*/ 685485 h 987004"/>
              <a:gd name="connsiteX152" fmla="*/ 1086501 w 1389131"/>
              <a:gd name="connsiteY152" fmla="*/ 682615 h 987004"/>
              <a:gd name="connsiteX153" fmla="*/ 1086996 w 1389131"/>
              <a:gd name="connsiteY153" fmla="*/ 679105 h 987004"/>
              <a:gd name="connsiteX154" fmla="*/ 1087228 w 1389131"/>
              <a:gd name="connsiteY154" fmla="*/ 678863 h 987004"/>
              <a:gd name="connsiteX155" fmla="*/ 1090304 w 1389131"/>
              <a:gd name="connsiteY155" fmla="*/ 675677 h 987004"/>
              <a:gd name="connsiteX156" fmla="*/ 1094073 w 1389131"/>
              <a:gd name="connsiteY156" fmla="*/ 674212 h 987004"/>
              <a:gd name="connsiteX157" fmla="*/ 1095528 w 1389131"/>
              <a:gd name="connsiteY157" fmla="*/ 674814 h 987004"/>
              <a:gd name="connsiteX158" fmla="*/ 1098257 w 1389131"/>
              <a:gd name="connsiteY158" fmla="*/ 674863 h 987004"/>
              <a:gd name="connsiteX159" fmla="*/ 1100115 w 1389131"/>
              <a:gd name="connsiteY159" fmla="*/ 674858 h 987004"/>
              <a:gd name="connsiteX160" fmla="*/ 1102247 w 1389131"/>
              <a:gd name="connsiteY160" fmla="*/ 674742 h 987004"/>
              <a:gd name="connsiteX161" fmla="*/ 1105362 w 1389131"/>
              <a:gd name="connsiteY161" fmla="*/ 674623 h 987004"/>
              <a:gd name="connsiteX162" fmla="*/ 1108540 w 1389131"/>
              <a:gd name="connsiteY162" fmla="*/ 673952 h 987004"/>
              <a:gd name="connsiteX163" fmla="*/ 1112316 w 1389131"/>
              <a:gd name="connsiteY163" fmla="*/ 673557 h 987004"/>
              <a:gd name="connsiteX164" fmla="*/ 1117241 w 1389131"/>
              <a:gd name="connsiteY164" fmla="*/ 672993 h 987004"/>
              <a:gd name="connsiteX165" fmla="*/ 1119537 w 1389131"/>
              <a:gd name="connsiteY165" fmla="*/ 672875 h 987004"/>
              <a:gd name="connsiteX166" fmla="*/ 1122769 w 1389131"/>
              <a:gd name="connsiteY166" fmla="*/ 672205 h 987004"/>
              <a:gd name="connsiteX167" fmla="*/ 1124959 w 1389131"/>
              <a:gd name="connsiteY167" fmla="*/ 671979 h 987004"/>
              <a:gd name="connsiteX168" fmla="*/ 1127529 w 1389131"/>
              <a:gd name="connsiteY168" fmla="*/ 671696 h 987004"/>
              <a:gd name="connsiteX169" fmla="*/ 1130597 w 1389131"/>
              <a:gd name="connsiteY169" fmla="*/ 671137 h 987004"/>
              <a:gd name="connsiteX170" fmla="*/ 1133716 w 1389131"/>
              <a:gd name="connsiteY170" fmla="*/ 670743 h 987004"/>
              <a:gd name="connsiteX171" fmla="*/ 1136889 w 1389131"/>
              <a:gd name="connsiteY171" fmla="*/ 670458 h 987004"/>
              <a:gd name="connsiteX172" fmla="*/ 1139297 w 1389131"/>
              <a:gd name="connsiteY172" fmla="*/ 670175 h 987004"/>
              <a:gd name="connsiteX173" fmla="*/ 1141704 w 1389131"/>
              <a:gd name="connsiteY173" fmla="*/ 669894 h 987004"/>
              <a:gd name="connsiteX174" fmla="*/ 1143619 w 1389131"/>
              <a:gd name="connsiteY174" fmla="*/ 669778 h 987004"/>
              <a:gd name="connsiteX175" fmla="*/ 1146304 w 1389131"/>
              <a:gd name="connsiteY175" fmla="*/ 669165 h 987004"/>
              <a:gd name="connsiteX176" fmla="*/ 1148709 w 1389131"/>
              <a:gd name="connsiteY176" fmla="*/ 669047 h 987004"/>
              <a:gd name="connsiteX177" fmla="*/ 1150074 w 1389131"/>
              <a:gd name="connsiteY177" fmla="*/ 669044 h 987004"/>
              <a:gd name="connsiteX178" fmla="*/ 1152259 w 1389131"/>
              <a:gd name="connsiteY178" fmla="*/ 669093 h 987004"/>
              <a:gd name="connsiteX179" fmla="*/ 1154947 w 1389131"/>
              <a:gd name="connsiteY179" fmla="*/ 668315 h 987004"/>
              <a:gd name="connsiteX180" fmla="*/ 1157042 w 1389131"/>
              <a:gd name="connsiteY180" fmla="*/ 666864 h 987004"/>
              <a:gd name="connsiteX181" fmla="*/ 1158260 w 1389131"/>
              <a:gd name="connsiteY181" fmla="*/ 664130 h 987004"/>
              <a:gd name="connsiteX182" fmla="*/ 1158801 w 1389131"/>
              <a:gd name="connsiteY182" fmla="*/ 663579 h 987004"/>
              <a:gd name="connsiteX183" fmla="*/ 1161018 w 1389131"/>
              <a:gd name="connsiteY183" fmla="*/ 661326 h 987004"/>
              <a:gd name="connsiteX184" fmla="*/ 1163402 w 1389131"/>
              <a:gd name="connsiteY184" fmla="*/ 657719 h 987004"/>
              <a:gd name="connsiteX185" fmla="*/ 1164630 w 1389131"/>
              <a:gd name="connsiteY185" fmla="*/ 656844 h 987004"/>
              <a:gd name="connsiteX186" fmla="*/ 1166224 w 1389131"/>
              <a:gd name="connsiteY186" fmla="*/ 656220 h 987004"/>
              <a:gd name="connsiteX187" fmla="*/ 1167318 w 1389131"/>
              <a:gd name="connsiteY187" fmla="*/ 655793 h 987004"/>
              <a:gd name="connsiteX188" fmla="*/ 1169773 w 1389131"/>
              <a:gd name="connsiteY188" fmla="*/ 654833 h 987004"/>
              <a:gd name="connsiteX189" fmla="*/ 1173792 w 1389131"/>
              <a:gd name="connsiteY189" fmla="*/ 653262 h 987004"/>
              <a:gd name="connsiteX190" fmla="*/ 1174859 w 1389131"/>
              <a:gd name="connsiteY190" fmla="*/ 652155 h 987004"/>
              <a:gd name="connsiteX191" fmla="*/ 1177039 w 1389131"/>
              <a:gd name="connsiteY191" fmla="*/ 649896 h 987004"/>
              <a:gd name="connsiteX192" fmla="*/ 1178749 w 1389131"/>
              <a:gd name="connsiteY192" fmla="*/ 646726 h 987004"/>
              <a:gd name="connsiteX193" fmla="*/ 1178535 w 1389131"/>
              <a:gd name="connsiteY193" fmla="*/ 646258 h 987004"/>
              <a:gd name="connsiteX194" fmla="*/ 1177876 w 1389131"/>
              <a:gd name="connsiteY194" fmla="*/ 644810 h 987004"/>
              <a:gd name="connsiteX195" fmla="*/ 1178108 w 1389131"/>
              <a:gd name="connsiteY195" fmla="*/ 641773 h 987004"/>
              <a:gd name="connsiteX196" fmla="*/ 1178323 w 1389131"/>
              <a:gd name="connsiteY196" fmla="*/ 641317 h 987004"/>
              <a:gd name="connsiteX197" fmla="*/ 1178777 w 1389131"/>
              <a:gd name="connsiteY197" fmla="*/ 640344 h 987004"/>
              <a:gd name="connsiteX198" fmla="*/ 1179789 w 1389131"/>
              <a:gd name="connsiteY198" fmla="*/ 639229 h 987004"/>
              <a:gd name="connsiteX199" fmla="*/ 1180249 w 1389131"/>
              <a:gd name="connsiteY199" fmla="*/ 638724 h 987004"/>
              <a:gd name="connsiteX200" fmla="*/ 1182399 w 1389131"/>
              <a:gd name="connsiteY200" fmla="*/ 637597 h 987004"/>
              <a:gd name="connsiteX201" fmla="*/ 1182855 w 1389131"/>
              <a:gd name="connsiteY201" fmla="*/ 637461 h 987004"/>
              <a:gd name="connsiteX202" fmla="*/ 1185784 w 1389131"/>
              <a:gd name="connsiteY202" fmla="*/ 636587 h 987004"/>
              <a:gd name="connsiteX203" fmla="*/ 1188027 w 1389131"/>
              <a:gd name="connsiteY203" fmla="*/ 636173 h 987004"/>
              <a:gd name="connsiteX204" fmla="*/ 1189572 w 1389131"/>
              <a:gd name="connsiteY204" fmla="*/ 635888 h 987004"/>
              <a:gd name="connsiteX205" fmla="*/ 1191324 w 1389131"/>
              <a:gd name="connsiteY205" fmla="*/ 635565 h 987004"/>
              <a:gd name="connsiteX206" fmla="*/ 1192627 w 1389131"/>
              <a:gd name="connsiteY206" fmla="*/ 634901 h 987004"/>
              <a:gd name="connsiteX207" fmla="*/ 1193905 w 1389131"/>
              <a:gd name="connsiteY207" fmla="*/ 634250 h 987004"/>
              <a:gd name="connsiteX208" fmla="*/ 1196551 w 1389131"/>
              <a:gd name="connsiteY208" fmla="*/ 633429 h 987004"/>
              <a:gd name="connsiteX209" fmla="*/ 1198641 w 1389131"/>
              <a:gd name="connsiteY209" fmla="*/ 632303 h 987004"/>
              <a:gd name="connsiteX210" fmla="*/ 1201458 w 1389131"/>
              <a:gd name="connsiteY210" fmla="*/ 629003 h 987004"/>
              <a:gd name="connsiteX211" fmla="*/ 1205801 w 1389131"/>
              <a:gd name="connsiteY211" fmla="*/ 625808 h 987004"/>
              <a:gd name="connsiteX212" fmla="*/ 1207230 w 1389131"/>
              <a:gd name="connsiteY212" fmla="*/ 624756 h 987004"/>
              <a:gd name="connsiteX213" fmla="*/ 1208559 w 1389131"/>
              <a:gd name="connsiteY213" fmla="*/ 624230 h 987004"/>
              <a:gd name="connsiteX214" fmla="*/ 1210244 w 1389131"/>
              <a:gd name="connsiteY214" fmla="*/ 623563 h 987004"/>
              <a:gd name="connsiteX215" fmla="*/ 1217366 w 1389131"/>
              <a:gd name="connsiteY215" fmla="*/ 618195 h 987004"/>
              <a:gd name="connsiteX216" fmla="*/ 1220553 w 1389131"/>
              <a:gd name="connsiteY216" fmla="*/ 614584 h 987004"/>
              <a:gd name="connsiteX217" fmla="*/ 1220730 w 1389131"/>
              <a:gd name="connsiteY217" fmla="*/ 614310 h 987004"/>
              <a:gd name="connsiteX218" fmla="*/ 1222805 w 1389131"/>
              <a:gd name="connsiteY218" fmla="*/ 615291 h 987004"/>
              <a:gd name="connsiteX219" fmla="*/ 1223776 w 1389131"/>
              <a:gd name="connsiteY219" fmla="*/ 616005 h 987004"/>
              <a:gd name="connsiteX220" fmla="*/ 1225190 w 1389131"/>
              <a:gd name="connsiteY220" fmla="*/ 616388 h 987004"/>
              <a:gd name="connsiteX221" fmla="*/ 1226323 w 1389131"/>
              <a:gd name="connsiteY221" fmla="*/ 617212 h 987004"/>
              <a:gd name="connsiteX222" fmla="*/ 1227344 w 1389131"/>
              <a:gd name="connsiteY222" fmla="*/ 618312 h 987004"/>
              <a:gd name="connsiteX223" fmla="*/ 1228797 w 1389131"/>
              <a:gd name="connsiteY223" fmla="*/ 619743 h 987004"/>
              <a:gd name="connsiteX224" fmla="*/ 1230259 w 1389131"/>
              <a:gd name="connsiteY224" fmla="*/ 620512 h 987004"/>
              <a:gd name="connsiteX225" fmla="*/ 1232489 w 1389131"/>
              <a:gd name="connsiteY225" fmla="*/ 621056 h 987004"/>
              <a:gd name="connsiteX226" fmla="*/ 1234563 w 1389131"/>
              <a:gd name="connsiteY226" fmla="*/ 621272 h 987004"/>
              <a:gd name="connsiteX227" fmla="*/ 1237228 w 1389131"/>
              <a:gd name="connsiteY227" fmla="*/ 621926 h 987004"/>
              <a:gd name="connsiteX228" fmla="*/ 1238973 w 1389131"/>
              <a:gd name="connsiteY228" fmla="*/ 622088 h 987004"/>
              <a:gd name="connsiteX229" fmla="*/ 1240443 w 1389131"/>
              <a:gd name="connsiteY229" fmla="*/ 622415 h 987004"/>
              <a:gd name="connsiteX230" fmla="*/ 1241689 w 1389131"/>
              <a:gd name="connsiteY230" fmla="*/ 623074 h 987004"/>
              <a:gd name="connsiteX231" fmla="*/ 1242985 w 1389131"/>
              <a:gd name="connsiteY231" fmla="*/ 623952 h 987004"/>
              <a:gd name="connsiteX232" fmla="*/ 1244007 w 1389131"/>
              <a:gd name="connsiteY232" fmla="*/ 624943 h 987004"/>
              <a:gd name="connsiteX233" fmla="*/ 1245469 w 1389131"/>
              <a:gd name="connsiteY233" fmla="*/ 625767 h 987004"/>
              <a:gd name="connsiteX234" fmla="*/ 1247040 w 1389131"/>
              <a:gd name="connsiteY234" fmla="*/ 626589 h 987004"/>
              <a:gd name="connsiteX235" fmla="*/ 1248677 w 1389131"/>
              <a:gd name="connsiteY235" fmla="*/ 626751 h 987004"/>
              <a:gd name="connsiteX236" fmla="*/ 1250307 w 1389131"/>
              <a:gd name="connsiteY236" fmla="*/ 627243 h 987004"/>
              <a:gd name="connsiteX237" fmla="*/ 1251982 w 1389131"/>
              <a:gd name="connsiteY237" fmla="*/ 628452 h 987004"/>
              <a:gd name="connsiteX238" fmla="*/ 1253113 w 1389131"/>
              <a:gd name="connsiteY238" fmla="*/ 629387 h 987004"/>
              <a:gd name="connsiteX239" fmla="*/ 1254083 w 1389131"/>
              <a:gd name="connsiteY239" fmla="*/ 630322 h 987004"/>
              <a:gd name="connsiteX240" fmla="*/ 1254989 w 1389131"/>
              <a:gd name="connsiteY240" fmla="*/ 631699 h 987004"/>
              <a:gd name="connsiteX241" fmla="*/ 1255999 w 1389131"/>
              <a:gd name="connsiteY241" fmla="*/ 633406 h 987004"/>
              <a:gd name="connsiteX242" fmla="*/ 1257443 w 1389131"/>
              <a:gd name="connsiteY242" fmla="*/ 635444 h 987004"/>
              <a:gd name="connsiteX243" fmla="*/ 1258508 w 1389131"/>
              <a:gd name="connsiteY243" fmla="*/ 637151 h 987004"/>
              <a:gd name="connsiteX244" fmla="*/ 1259968 w 1389131"/>
              <a:gd name="connsiteY244" fmla="*/ 638084 h 987004"/>
              <a:gd name="connsiteX245" fmla="*/ 1261655 w 1389131"/>
              <a:gd name="connsiteY245" fmla="*/ 638410 h 987004"/>
              <a:gd name="connsiteX246" fmla="*/ 1264160 w 1389131"/>
              <a:gd name="connsiteY246" fmla="*/ 638956 h 987004"/>
              <a:gd name="connsiteX247" fmla="*/ 1266124 w 1389131"/>
              <a:gd name="connsiteY247" fmla="*/ 639116 h 987004"/>
              <a:gd name="connsiteX248" fmla="*/ 1268140 w 1389131"/>
              <a:gd name="connsiteY248" fmla="*/ 639386 h 987004"/>
              <a:gd name="connsiteX249" fmla="*/ 1270810 w 1389131"/>
              <a:gd name="connsiteY249" fmla="*/ 639821 h 987004"/>
              <a:gd name="connsiteX250" fmla="*/ 1273639 w 1389131"/>
              <a:gd name="connsiteY250" fmla="*/ 640475 h 987004"/>
              <a:gd name="connsiteX251" fmla="*/ 1277124 w 1389131"/>
              <a:gd name="connsiteY251" fmla="*/ 641239 h 987004"/>
              <a:gd name="connsiteX252" fmla="*/ 1278917 w 1389131"/>
              <a:gd name="connsiteY252" fmla="*/ 641729 h 987004"/>
              <a:gd name="connsiteX253" fmla="*/ 1280276 w 1389131"/>
              <a:gd name="connsiteY253" fmla="*/ 642223 h 987004"/>
              <a:gd name="connsiteX254" fmla="*/ 1282124 w 1389131"/>
              <a:gd name="connsiteY254" fmla="*/ 642957 h 987004"/>
              <a:gd name="connsiteX255" fmla="*/ 1282438 w 1389131"/>
              <a:gd name="connsiteY255" fmla="*/ 644071 h 987004"/>
              <a:gd name="connsiteX256" fmla="*/ 1283304 w 1389131"/>
              <a:gd name="connsiteY256" fmla="*/ 645182 h 987004"/>
              <a:gd name="connsiteX257" fmla="*/ 1285468 w 1389131"/>
              <a:gd name="connsiteY257" fmla="*/ 646597 h 987004"/>
              <a:gd name="connsiteX258" fmla="*/ 1286460 w 1389131"/>
              <a:gd name="connsiteY258" fmla="*/ 648078 h 987004"/>
              <a:gd name="connsiteX259" fmla="*/ 1287781 w 1389131"/>
              <a:gd name="connsiteY259" fmla="*/ 653773 h 987004"/>
              <a:gd name="connsiteX260" fmla="*/ 1288439 w 1389131"/>
              <a:gd name="connsiteY260" fmla="*/ 655122 h 987004"/>
              <a:gd name="connsiteX261" fmla="*/ 1288775 w 1389131"/>
              <a:gd name="connsiteY261" fmla="*/ 655814 h 987004"/>
              <a:gd name="connsiteX262" fmla="*/ 1289331 w 1389131"/>
              <a:gd name="connsiteY262" fmla="*/ 656193 h 987004"/>
              <a:gd name="connsiteX263" fmla="*/ 1290754 w 1389131"/>
              <a:gd name="connsiteY263" fmla="*/ 657166 h 987004"/>
              <a:gd name="connsiteX264" fmla="*/ 1293751 w 1389131"/>
              <a:gd name="connsiteY264" fmla="*/ 652318 h 987004"/>
              <a:gd name="connsiteX265" fmla="*/ 1297672 w 1389131"/>
              <a:gd name="connsiteY265" fmla="*/ 647589 h 987004"/>
              <a:gd name="connsiteX266" fmla="*/ 1298414 w 1389131"/>
              <a:gd name="connsiteY266" fmla="*/ 645861 h 987004"/>
              <a:gd name="connsiteX267" fmla="*/ 1298526 w 1389131"/>
              <a:gd name="connsiteY267" fmla="*/ 645601 h 987004"/>
              <a:gd name="connsiteX268" fmla="*/ 1300764 w 1389131"/>
              <a:gd name="connsiteY268" fmla="*/ 643436 h 987004"/>
              <a:gd name="connsiteX269" fmla="*/ 1305091 w 1389131"/>
              <a:gd name="connsiteY269" fmla="*/ 639249 h 987004"/>
              <a:gd name="connsiteX270" fmla="*/ 1306744 w 1389131"/>
              <a:gd name="connsiteY270" fmla="*/ 636824 h 987004"/>
              <a:gd name="connsiteX271" fmla="*/ 1308204 w 1389131"/>
              <a:gd name="connsiteY271" fmla="*/ 632788 h 987004"/>
              <a:gd name="connsiteX272" fmla="*/ 1310259 w 1389131"/>
              <a:gd name="connsiteY272" fmla="*/ 629789 h 987004"/>
              <a:gd name="connsiteX273" fmla="*/ 1310591 w 1389131"/>
              <a:gd name="connsiteY273" fmla="*/ 629305 h 987004"/>
              <a:gd name="connsiteX274" fmla="*/ 1312851 w 1389131"/>
              <a:gd name="connsiteY274" fmla="*/ 624769 h 987004"/>
              <a:gd name="connsiteX275" fmla="*/ 1318005 w 1389131"/>
              <a:gd name="connsiteY275" fmla="*/ 619787 h 987004"/>
              <a:gd name="connsiteX276" fmla="*/ 1320392 w 1389131"/>
              <a:gd name="connsiteY276" fmla="*/ 616367 h 987004"/>
              <a:gd name="connsiteX277" fmla="*/ 1322173 w 1389131"/>
              <a:gd name="connsiteY277" fmla="*/ 614808 h 987004"/>
              <a:gd name="connsiteX278" fmla="*/ 1323833 w 1389131"/>
              <a:gd name="connsiteY278" fmla="*/ 613994 h 987004"/>
              <a:gd name="connsiteX279" fmla="*/ 1324447 w 1389131"/>
              <a:gd name="connsiteY279" fmla="*/ 613371 h 987004"/>
              <a:gd name="connsiteX280" fmla="*/ 1325366 w 1389131"/>
              <a:gd name="connsiteY280" fmla="*/ 612437 h 987004"/>
              <a:gd name="connsiteX281" fmla="*/ 1328489 w 1389131"/>
              <a:gd name="connsiteY281" fmla="*/ 607776 h 987004"/>
              <a:gd name="connsiteX282" fmla="*/ 1329013 w 1389131"/>
              <a:gd name="connsiteY282" fmla="*/ 607190 h 987004"/>
              <a:gd name="connsiteX283" fmla="*/ 1331817 w 1389131"/>
              <a:gd name="connsiteY283" fmla="*/ 604061 h 987004"/>
              <a:gd name="connsiteX284" fmla="*/ 1332168 w 1389131"/>
              <a:gd name="connsiteY284" fmla="*/ 603667 h 987004"/>
              <a:gd name="connsiteX285" fmla="*/ 1335671 w 1389131"/>
              <a:gd name="connsiteY285" fmla="*/ 601171 h 987004"/>
              <a:gd name="connsiteX286" fmla="*/ 1337756 w 1389131"/>
              <a:gd name="connsiteY286" fmla="*/ 598930 h 987004"/>
              <a:gd name="connsiteX287" fmla="*/ 1340880 w 1389131"/>
              <a:gd name="connsiteY287" fmla="*/ 594453 h 987004"/>
              <a:gd name="connsiteX288" fmla="*/ 1341543 w 1389131"/>
              <a:gd name="connsiteY288" fmla="*/ 593980 h 987004"/>
              <a:gd name="connsiteX289" fmla="*/ 1343153 w 1389131"/>
              <a:gd name="connsiteY289" fmla="*/ 592831 h 987004"/>
              <a:gd name="connsiteX290" fmla="*/ 1344232 w 1389131"/>
              <a:gd name="connsiteY290" fmla="*/ 592342 h 987004"/>
              <a:gd name="connsiteX291" fmla="*/ 1345367 w 1389131"/>
              <a:gd name="connsiteY291" fmla="*/ 591828 h 987004"/>
              <a:gd name="connsiteX292" fmla="*/ 1350171 w 1389131"/>
              <a:gd name="connsiteY292" fmla="*/ 591186 h 987004"/>
              <a:gd name="connsiteX293" fmla="*/ 1352706 w 1389131"/>
              <a:gd name="connsiteY293" fmla="*/ 588996 h 987004"/>
              <a:gd name="connsiteX294" fmla="*/ 1353057 w 1389131"/>
              <a:gd name="connsiteY294" fmla="*/ 588692 h 987004"/>
              <a:gd name="connsiteX295" fmla="*/ 1353806 w 1389131"/>
              <a:gd name="connsiteY295" fmla="*/ 587243 h 987004"/>
              <a:gd name="connsiteX296" fmla="*/ 1356149 w 1389131"/>
              <a:gd name="connsiteY296" fmla="*/ 582704 h 987004"/>
              <a:gd name="connsiteX297" fmla="*/ 1357582 w 1389131"/>
              <a:gd name="connsiteY297" fmla="*/ 579933 h 987004"/>
              <a:gd name="connsiteX298" fmla="*/ 1361751 w 1389131"/>
              <a:gd name="connsiteY298" fmla="*/ 574954 h 987004"/>
              <a:gd name="connsiteX299" fmla="*/ 1363587 w 1389131"/>
              <a:gd name="connsiteY299" fmla="*/ 571909 h 987004"/>
              <a:gd name="connsiteX300" fmla="*/ 1363867 w 1389131"/>
              <a:gd name="connsiteY300" fmla="*/ 570042 h 987004"/>
              <a:gd name="connsiteX301" fmla="*/ 1364127 w 1389131"/>
              <a:gd name="connsiteY301" fmla="*/ 568310 h 987004"/>
              <a:gd name="connsiteX302" fmla="*/ 1365466 w 1389131"/>
              <a:gd name="connsiteY302" fmla="*/ 566185 h 987004"/>
              <a:gd name="connsiteX303" fmla="*/ 1366086 w 1389131"/>
              <a:gd name="connsiteY303" fmla="*/ 565204 h 987004"/>
              <a:gd name="connsiteX304" fmla="*/ 1366817 w 1389131"/>
              <a:gd name="connsiteY304" fmla="*/ 564270 h 987004"/>
              <a:gd name="connsiteX305" fmla="*/ 1370867 w 1389131"/>
              <a:gd name="connsiteY305" fmla="*/ 559106 h 987004"/>
              <a:gd name="connsiteX306" fmla="*/ 1371467 w 1389131"/>
              <a:gd name="connsiteY306" fmla="*/ 555604 h 987004"/>
              <a:gd name="connsiteX307" fmla="*/ 1371590 w 1389131"/>
              <a:gd name="connsiteY307" fmla="*/ 554889 h 987004"/>
              <a:gd name="connsiteX308" fmla="*/ 1371925 w 1389131"/>
              <a:gd name="connsiteY308" fmla="*/ 554207 h 987004"/>
              <a:gd name="connsiteX309" fmla="*/ 1372258 w 1389131"/>
              <a:gd name="connsiteY309" fmla="*/ 553527 h 987004"/>
              <a:gd name="connsiteX310" fmla="*/ 1372352 w 1389131"/>
              <a:gd name="connsiteY310" fmla="*/ 553341 h 987004"/>
              <a:gd name="connsiteX311" fmla="*/ 1372505 w 1389131"/>
              <a:gd name="connsiteY311" fmla="*/ 553025 h 987004"/>
              <a:gd name="connsiteX312" fmla="*/ 1374456 w 1389131"/>
              <a:gd name="connsiteY312" fmla="*/ 550952 h 987004"/>
              <a:gd name="connsiteX313" fmla="*/ 1375084 w 1389131"/>
              <a:gd name="connsiteY313" fmla="*/ 550285 h 987004"/>
              <a:gd name="connsiteX314" fmla="*/ 1376276 w 1389131"/>
              <a:gd name="connsiteY314" fmla="*/ 549261 h 987004"/>
              <a:gd name="connsiteX315" fmla="*/ 1379505 w 1389131"/>
              <a:gd name="connsiteY315" fmla="*/ 546485 h 987004"/>
              <a:gd name="connsiteX316" fmla="*/ 1386211 w 1389131"/>
              <a:gd name="connsiteY316" fmla="*/ 543106 h 987004"/>
              <a:gd name="connsiteX317" fmla="*/ 1387076 w 1389131"/>
              <a:gd name="connsiteY317" fmla="*/ 540830 h 987004"/>
              <a:gd name="connsiteX318" fmla="*/ 1387804 w 1389131"/>
              <a:gd name="connsiteY318" fmla="*/ 539725 h 987004"/>
              <a:gd name="connsiteX319" fmla="*/ 1388255 w 1389131"/>
              <a:gd name="connsiteY319" fmla="*/ 538842 h 987004"/>
              <a:gd name="connsiteX320" fmla="*/ 1389036 w 1389131"/>
              <a:gd name="connsiteY320" fmla="*/ 537737 h 987004"/>
              <a:gd name="connsiteX321" fmla="*/ 1389277 w 1389131"/>
              <a:gd name="connsiteY321" fmla="*/ 536357 h 987004"/>
              <a:gd name="connsiteX322" fmla="*/ 1389295 w 1389131"/>
              <a:gd name="connsiteY322" fmla="*/ 535197 h 987004"/>
              <a:gd name="connsiteX323" fmla="*/ 1389311 w 1389131"/>
              <a:gd name="connsiteY323" fmla="*/ 534151 h 987004"/>
              <a:gd name="connsiteX324" fmla="*/ 1389162 w 1389131"/>
              <a:gd name="connsiteY324" fmla="*/ 533268 h 987004"/>
              <a:gd name="connsiteX325" fmla="*/ 1388966 w 1389131"/>
              <a:gd name="connsiteY325" fmla="*/ 531834 h 987004"/>
              <a:gd name="connsiteX326" fmla="*/ 1388458 w 1389131"/>
              <a:gd name="connsiteY326" fmla="*/ 529409 h 987004"/>
              <a:gd name="connsiteX327" fmla="*/ 1388472 w 1389131"/>
              <a:gd name="connsiteY327" fmla="*/ 528470 h 987004"/>
              <a:gd name="connsiteX328" fmla="*/ 1388438 w 1389131"/>
              <a:gd name="connsiteY328" fmla="*/ 527257 h 987004"/>
              <a:gd name="connsiteX329" fmla="*/ 1388405 w 1389131"/>
              <a:gd name="connsiteY329" fmla="*/ 525879 h 987004"/>
              <a:gd name="connsiteX330" fmla="*/ 1388364 w 1389131"/>
              <a:gd name="connsiteY330" fmla="*/ 524996 h 987004"/>
              <a:gd name="connsiteX331" fmla="*/ 1388384 w 1389131"/>
              <a:gd name="connsiteY331" fmla="*/ 523727 h 987004"/>
              <a:gd name="connsiteX332" fmla="*/ 1388371 w 1389131"/>
              <a:gd name="connsiteY332" fmla="*/ 521135 h 987004"/>
              <a:gd name="connsiteX333" fmla="*/ 1388070 w 1389131"/>
              <a:gd name="connsiteY333" fmla="*/ 519371 h 987004"/>
              <a:gd name="connsiteX334" fmla="*/ 1387876 w 1389131"/>
              <a:gd name="connsiteY334" fmla="*/ 517937 h 987004"/>
              <a:gd name="connsiteX335" fmla="*/ 1387846 w 1389131"/>
              <a:gd name="connsiteY335" fmla="*/ 516338 h 987004"/>
              <a:gd name="connsiteX336" fmla="*/ 1387648 w 1389131"/>
              <a:gd name="connsiteY336" fmla="*/ 515013 h 987004"/>
              <a:gd name="connsiteX337" fmla="*/ 1387442 w 1389131"/>
              <a:gd name="connsiteY337" fmla="*/ 513287 h 987004"/>
              <a:gd name="connsiteX338" fmla="*/ 1382583 w 1389131"/>
              <a:gd name="connsiteY338" fmla="*/ 513700 h 987004"/>
              <a:gd name="connsiteX339" fmla="*/ 1372837 w 1389131"/>
              <a:gd name="connsiteY339" fmla="*/ 514531 h 987004"/>
              <a:gd name="connsiteX340" fmla="*/ 1371572 w 1389131"/>
              <a:gd name="connsiteY340" fmla="*/ 507752 h 987004"/>
              <a:gd name="connsiteX341" fmla="*/ 1371559 w 1389131"/>
              <a:gd name="connsiteY341" fmla="*/ 502513 h 987004"/>
              <a:gd name="connsiteX342" fmla="*/ 1369536 w 1389131"/>
              <a:gd name="connsiteY342" fmla="*/ 496134 h 987004"/>
              <a:gd name="connsiteX343" fmla="*/ 1366370 w 1389131"/>
              <a:gd name="connsiteY343" fmla="*/ 489893 h 987004"/>
              <a:gd name="connsiteX344" fmla="*/ 1362343 w 1389131"/>
              <a:gd name="connsiteY344" fmla="*/ 483083 h 987004"/>
              <a:gd name="connsiteX345" fmla="*/ 1357600 w 1389131"/>
              <a:gd name="connsiteY345" fmla="*/ 476413 h 987004"/>
              <a:gd name="connsiteX346" fmla="*/ 1354295 w 1389131"/>
              <a:gd name="connsiteY346" fmla="*/ 472297 h 987004"/>
              <a:gd name="connsiteX347" fmla="*/ 1349262 w 1389131"/>
              <a:gd name="connsiteY347" fmla="*/ 464068 h 987004"/>
              <a:gd name="connsiteX348" fmla="*/ 1347532 w 1389131"/>
              <a:gd name="connsiteY348" fmla="*/ 459957 h 987004"/>
              <a:gd name="connsiteX349" fmla="*/ 1346523 w 1389131"/>
              <a:gd name="connsiteY349" fmla="*/ 457262 h 987004"/>
              <a:gd name="connsiteX350" fmla="*/ 1346374 w 1389131"/>
              <a:gd name="connsiteY350" fmla="*/ 454998 h 987004"/>
              <a:gd name="connsiteX351" fmla="*/ 1346654 w 1389131"/>
              <a:gd name="connsiteY351" fmla="*/ 452166 h 987004"/>
              <a:gd name="connsiteX352" fmla="*/ 1346929 w 1389131"/>
              <a:gd name="connsiteY352" fmla="*/ 448061 h 987004"/>
              <a:gd name="connsiteX353" fmla="*/ 1346778 w 1389131"/>
              <a:gd name="connsiteY353" fmla="*/ 444804 h 987004"/>
              <a:gd name="connsiteX354" fmla="*/ 1344051 w 1389131"/>
              <a:gd name="connsiteY354" fmla="*/ 442672 h 987004"/>
              <a:gd name="connsiteX355" fmla="*/ 1339889 w 1389131"/>
              <a:gd name="connsiteY355" fmla="*/ 439544 h 987004"/>
              <a:gd name="connsiteX356" fmla="*/ 1336734 w 1389131"/>
              <a:gd name="connsiteY356" fmla="*/ 436985 h 987004"/>
              <a:gd name="connsiteX357" fmla="*/ 1333717 w 1389131"/>
              <a:gd name="connsiteY357" fmla="*/ 433720 h 987004"/>
              <a:gd name="connsiteX358" fmla="*/ 1330986 w 1389131"/>
              <a:gd name="connsiteY358" fmla="*/ 429889 h 987004"/>
              <a:gd name="connsiteX359" fmla="*/ 1329255 w 1389131"/>
              <a:gd name="connsiteY359" fmla="*/ 425070 h 987004"/>
              <a:gd name="connsiteX360" fmla="*/ 1328171 w 1389131"/>
              <a:gd name="connsiteY360" fmla="*/ 422848 h 987004"/>
              <a:gd name="connsiteX361" fmla="*/ 1325656 w 1389131"/>
              <a:gd name="connsiteY361" fmla="*/ 417695 h 987004"/>
              <a:gd name="connsiteX362" fmla="*/ 1322632 w 1389131"/>
              <a:gd name="connsiteY362" fmla="*/ 411315 h 987004"/>
              <a:gd name="connsiteX363" fmla="*/ 1319751 w 1389131"/>
              <a:gd name="connsiteY363" fmla="*/ 404511 h 987004"/>
              <a:gd name="connsiteX364" fmla="*/ 1316725 w 1389131"/>
              <a:gd name="connsiteY364" fmla="*/ 397423 h 987004"/>
              <a:gd name="connsiteX365" fmla="*/ 1314563 w 1389131"/>
              <a:gd name="connsiteY365" fmla="*/ 391754 h 987004"/>
              <a:gd name="connsiteX366" fmla="*/ 1311823 w 1389131"/>
              <a:gd name="connsiteY366" fmla="*/ 384242 h 987004"/>
              <a:gd name="connsiteX367" fmla="*/ 1309370 w 1389131"/>
              <a:gd name="connsiteY367" fmla="*/ 377583 h 987004"/>
              <a:gd name="connsiteX368" fmla="*/ 1307059 w 1389131"/>
              <a:gd name="connsiteY368" fmla="*/ 369930 h 987004"/>
              <a:gd name="connsiteX369" fmla="*/ 1304752 w 1389131"/>
              <a:gd name="connsiteY369" fmla="*/ 363553 h 987004"/>
              <a:gd name="connsiteX370" fmla="*/ 1302298 w 1389131"/>
              <a:gd name="connsiteY370" fmla="*/ 356185 h 987004"/>
              <a:gd name="connsiteX371" fmla="*/ 1300710 w 1389131"/>
              <a:gd name="connsiteY371" fmla="*/ 351368 h 987004"/>
              <a:gd name="connsiteX372" fmla="*/ 1299557 w 1389131"/>
              <a:gd name="connsiteY372" fmla="*/ 348250 h 987004"/>
              <a:gd name="connsiteX373" fmla="*/ 1298833 w 1389131"/>
              <a:gd name="connsiteY373" fmla="*/ 345135 h 987004"/>
              <a:gd name="connsiteX374" fmla="*/ 1297935 w 1389131"/>
              <a:gd name="connsiteY374" fmla="*/ 340256 h 987004"/>
              <a:gd name="connsiteX375" fmla="*/ 1297612 w 1389131"/>
              <a:gd name="connsiteY375" fmla="*/ 339978 h 987004"/>
              <a:gd name="connsiteX376" fmla="*/ 1295643 w 1389131"/>
              <a:gd name="connsiteY376" fmla="*/ 338284 h 987004"/>
              <a:gd name="connsiteX377" fmla="*/ 1294858 w 1389131"/>
              <a:gd name="connsiteY377" fmla="*/ 336821 h 987004"/>
              <a:gd name="connsiteX378" fmla="*/ 1294647 w 1389131"/>
              <a:gd name="connsiteY378" fmla="*/ 336428 h 987004"/>
              <a:gd name="connsiteX379" fmla="*/ 1293391 w 1389131"/>
              <a:gd name="connsiteY379" fmla="*/ 331475 h 987004"/>
              <a:gd name="connsiteX380" fmla="*/ 1292907 w 1389131"/>
              <a:gd name="connsiteY380" fmla="*/ 327510 h 987004"/>
              <a:gd name="connsiteX381" fmla="*/ 1292878 w 1389131"/>
              <a:gd name="connsiteY381" fmla="*/ 327262 h 987004"/>
              <a:gd name="connsiteX382" fmla="*/ 1290935 w 1389131"/>
              <a:gd name="connsiteY382" fmla="*/ 320638 h 987004"/>
              <a:gd name="connsiteX383" fmla="*/ 1290296 w 1389131"/>
              <a:gd name="connsiteY383" fmla="*/ 316115 h 987004"/>
              <a:gd name="connsiteX384" fmla="*/ 1290597 w 1389131"/>
              <a:gd name="connsiteY384" fmla="*/ 314439 h 987004"/>
              <a:gd name="connsiteX385" fmla="*/ 1291029 w 1389131"/>
              <a:gd name="connsiteY385" fmla="*/ 314251 h 987004"/>
              <a:gd name="connsiteX386" fmla="*/ 1290839 w 1389131"/>
              <a:gd name="connsiteY386" fmla="*/ 313445 h 987004"/>
              <a:gd name="connsiteX387" fmla="*/ 1285708 w 1389131"/>
              <a:gd name="connsiteY387" fmla="*/ 297909 h 987004"/>
              <a:gd name="connsiteX388" fmla="*/ 1282657 w 1389131"/>
              <a:gd name="connsiteY388" fmla="*/ 291799 h 987004"/>
              <a:gd name="connsiteX389" fmla="*/ 1282076 w 1389131"/>
              <a:gd name="connsiteY389" fmla="*/ 288967 h 987004"/>
              <a:gd name="connsiteX390" fmla="*/ 1282063 w 1389131"/>
              <a:gd name="connsiteY390" fmla="*/ 284014 h 987004"/>
              <a:gd name="connsiteX391" fmla="*/ 1282336 w 1389131"/>
              <a:gd name="connsiteY391" fmla="*/ 278355 h 987004"/>
              <a:gd name="connsiteX392" fmla="*/ 1282748 w 1389131"/>
              <a:gd name="connsiteY392" fmla="*/ 271846 h 987004"/>
              <a:gd name="connsiteX393" fmla="*/ 1283023 w 1389131"/>
              <a:gd name="connsiteY393" fmla="*/ 267037 h 987004"/>
              <a:gd name="connsiteX394" fmla="*/ 1282148 w 1389131"/>
              <a:gd name="connsiteY394" fmla="*/ 262213 h 987004"/>
              <a:gd name="connsiteX395" fmla="*/ 1282434 w 1389131"/>
              <a:gd name="connsiteY395" fmla="*/ 259840 h 987004"/>
              <a:gd name="connsiteX396" fmla="*/ 1282642 w 1389131"/>
              <a:gd name="connsiteY396" fmla="*/ 258120 h 987004"/>
              <a:gd name="connsiteX397" fmla="*/ 1282776 w 1389131"/>
              <a:gd name="connsiteY397" fmla="*/ 254937 h 987004"/>
              <a:gd name="connsiteX398" fmla="*/ 1283054 w 1389131"/>
              <a:gd name="connsiteY398" fmla="*/ 251400 h 987004"/>
              <a:gd name="connsiteX399" fmla="*/ 1283613 w 1389131"/>
              <a:gd name="connsiteY399" fmla="*/ 245813 h 987004"/>
              <a:gd name="connsiteX400" fmla="*/ 1283597 w 1389131"/>
              <a:gd name="connsiteY400" fmla="*/ 239800 h 987004"/>
              <a:gd name="connsiteX401" fmla="*/ 1283509 w 1389131"/>
              <a:gd name="connsiteY401" fmla="*/ 233433 h 987004"/>
              <a:gd name="connsiteX402" fmla="*/ 1283491 w 1389131"/>
              <a:gd name="connsiteY402" fmla="*/ 225792 h 987004"/>
              <a:gd name="connsiteX403" fmla="*/ 1284038 w 1389131"/>
              <a:gd name="connsiteY403" fmla="*/ 216315 h 987004"/>
              <a:gd name="connsiteX404" fmla="*/ 1284590 w 1389131"/>
              <a:gd name="connsiteY404" fmla="*/ 207546 h 987004"/>
              <a:gd name="connsiteX405" fmla="*/ 1284993 w 1389131"/>
              <a:gd name="connsiteY405" fmla="*/ 197644 h 987004"/>
              <a:gd name="connsiteX406" fmla="*/ 1285831 w 1389131"/>
              <a:gd name="connsiteY406" fmla="*/ 188876 h 987004"/>
              <a:gd name="connsiteX407" fmla="*/ 1286239 w 1389131"/>
              <a:gd name="connsiteY407" fmla="*/ 181239 h 987004"/>
              <a:gd name="connsiteX408" fmla="*/ 1286782 w 1389131"/>
              <a:gd name="connsiteY408" fmla="*/ 169501 h 987004"/>
              <a:gd name="connsiteX409" fmla="*/ 1287044 w 1389131"/>
              <a:gd name="connsiteY409" fmla="*/ 159459 h 987004"/>
              <a:gd name="connsiteX410" fmla="*/ 1287157 w 1389131"/>
              <a:gd name="connsiteY410" fmla="*/ 148003 h 987004"/>
              <a:gd name="connsiteX411" fmla="*/ 1287845 w 1389131"/>
              <a:gd name="connsiteY411" fmla="*/ 136832 h 987004"/>
              <a:gd name="connsiteX412" fmla="*/ 1287250 w 1389131"/>
              <a:gd name="connsiteY412" fmla="*/ 128062 h 987004"/>
              <a:gd name="connsiteX413" fmla="*/ 1287233 w 1389131"/>
              <a:gd name="connsiteY413" fmla="*/ 121698 h 987004"/>
              <a:gd name="connsiteX414" fmla="*/ 1286964 w 1389131"/>
              <a:gd name="connsiteY414" fmla="*/ 115361 h 987004"/>
              <a:gd name="connsiteX415" fmla="*/ 1289632 w 1389131"/>
              <a:gd name="connsiteY415" fmla="*/ 107706 h 987004"/>
              <a:gd name="connsiteX416" fmla="*/ 1290757 w 1389131"/>
              <a:gd name="connsiteY416" fmla="*/ 99508 h 987004"/>
              <a:gd name="connsiteX417" fmla="*/ 1291882 w 1389131"/>
              <a:gd name="connsiteY417" fmla="*/ 91876 h 987004"/>
              <a:gd name="connsiteX418" fmla="*/ 1291874 w 1389131"/>
              <a:gd name="connsiteY418" fmla="*/ 88199 h 987004"/>
              <a:gd name="connsiteX419" fmla="*/ 1291462 w 1389131"/>
              <a:gd name="connsiteY419" fmla="*/ 86134 h 987004"/>
              <a:gd name="connsiteX420" fmla="*/ 1291995 w 1389131"/>
              <a:gd name="connsiteY420" fmla="*/ 79716 h 987004"/>
              <a:gd name="connsiteX421" fmla="*/ 1291554 w 1389131"/>
              <a:gd name="connsiteY421" fmla="*/ 75190 h 987004"/>
              <a:gd name="connsiteX422" fmla="*/ 1291403 w 1389131"/>
              <a:gd name="connsiteY422" fmla="*/ 72362 h 987004"/>
              <a:gd name="connsiteX423" fmla="*/ 1290460 w 1389131"/>
              <a:gd name="connsiteY423" fmla="*/ 67765 h 987004"/>
              <a:gd name="connsiteX424" fmla="*/ 1289053 w 1389131"/>
              <a:gd name="connsiteY424" fmla="*/ 65775 h 987004"/>
              <a:gd name="connsiteX425" fmla="*/ 1288336 w 1389131"/>
              <a:gd name="connsiteY425" fmla="*/ 64759 h 987004"/>
              <a:gd name="connsiteX426" fmla="*/ 1285301 w 1389131"/>
              <a:gd name="connsiteY426" fmla="*/ 63285 h 987004"/>
              <a:gd name="connsiteX427" fmla="*/ 1284864 w 1389131"/>
              <a:gd name="connsiteY427" fmla="*/ 62172 h 987004"/>
              <a:gd name="connsiteX428" fmla="*/ 1284877 w 1389131"/>
              <a:gd name="connsiteY428" fmla="*/ 62017 h 987004"/>
              <a:gd name="connsiteX429" fmla="*/ 1285096 w 1389131"/>
              <a:gd name="connsiteY429" fmla="*/ 59318 h 987004"/>
              <a:gd name="connsiteX430" fmla="*/ 1284846 w 1389131"/>
              <a:gd name="connsiteY430" fmla="*/ 58265 h 987004"/>
              <a:gd name="connsiteX431" fmla="*/ 1282672 w 1389131"/>
              <a:gd name="connsiteY431" fmla="*/ 55362 h 987004"/>
              <a:gd name="connsiteX432" fmla="*/ 1282654 w 1389131"/>
              <a:gd name="connsiteY432" fmla="*/ 55211 h 987004"/>
              <a:gd name="connsiteX433" fmla="*/ 1282542 w 1389131"/>
              <a:gd name="connsiteY433" fmla="*/ 54247 h 987004"/>
              <a:gd name="connsiteX434" fmla="*/ 1283644 w 1389131"/>
              <a:gd name="connsiteY434" fmla="*/ 52943 h 987004"/>
              <a:gd name="connsiteX435" fmla="*/ 1283540 w 1389131"/>
              <a:gd name="connsiteY435" fmla="*/ 51899 h 987004"/>
              <a:gd name="connsiteX436" fmla="*/ 1283520 w 1389131"/>
              <a:gd name="connsiteY436" fmla="*/ 51700 h 987004"/>
              <a:gd name="connsiteX437" fmla="*/ 1279001 w 1389131"/>
              <a:gd name="connsiteY437" fmla="*/ 50111 h 987004"/>
              <a:gd name="connsiteX438" fmla="*/ 1277941 w 1389131"/>
              <a:gd name="connsiteY438" fmla="*/ 49025 h 987004"/>
              <a:gd name="connsiteX439" fmla="*/ 1276891 w 1389131"/>
              <a:gd name="connsiteY439" fmla="*/ 47949 h 987004"/>
              <a:gd name="connsiteX440" fmla="*/ 1274385 w 1389131"/>
              <a:gd name="connsiteY440" fmla="*/ 47784 h 987004"/>
              <a:gd name="connsiteX441" fmla="*/ 1273428 w 1389131"/>
              <a:gd name="connsiteY441" fmla="*/ 47720 h 987004"/>
              <a:gd name="connsiteX442" fmla="*/ 1272903 w 1389131"/>
              <a:gd name="connsiteY442" fmla="*/ 47275 h 987004"/>
              <a:gd name="connsiteX443" fmla="*/ 1272190 w 1389131"/>
              <a:gd name="connsiteY443" fmla="*/ 46672 h 987004"/>
              <a:gd name="connsiteX444" fmla="*/ 1267563 w 1389131"/>
              <a:gd name="connsiteY444" fmla="*/ 44973 h 987004"/>
              <a:gd name="connsiteX445" fmla="*/ 1263781 w 1389131"/>
              <a:gd name="connsiteY445" fmla="*/ 43584 h 987004"/>
              <a:gd name="connsiteX446" fmla="*/ 1257901 w 1389131"/>
              <a:gd name="connsiteY446" fmla="*/ 41415 h 987004"/>
              <a:gd name="connsiteX447" fmla="*/ 1252149 w 1389131"/>
              <a:gd name="connsiteY447" fmla="*/ 38183 h 987004"/>
              <a:gd name="connsiteX448" fmla="*/ 1250025 w 1389131"/>
              <a:gd name="connsiteY448" fmla="*/ 36990 h 987004"/>
              <a:gd name="connsiteX449" fmla="*/ 1246949 w 1389131"/>
              <a:gd name="connsiteY449" fmla="*/ 36467 h 987004"/>
              <a:gd name="connsiteX450" fmla="*/ 1244228 w 1389131"/>
              <a:gd name="connsiteY450" fmla="*/ 36004 h 987004"/>
              <a:gd name="connsiteX451" fmla="*/ 1243906 w 1389131"/>
              <a:gd name="connsiteY451" fmla="*/ 35799 h 987004"/>
              <a:gd name="connsiteX452" fmla="*/ 1243332 w 1389131"/>
              <a:gd name="connsiteY452" fmla="*/ 35435 h 987004"/>
              <a:gd name="connsiteX453" fmla="*/ 1242851 w 1389131"/>
              <a:gd name="connsiteY453" fmla="*/ 34557 h 987004"/>
              <a:gd name="connsiteX454" fmla="*/ 1242251 w 1389131"/>
              <a:gd name="connsiteY454" fmla="*/ 31354 h 987004"/>
              <a:gd name="connsiteX455" fmla="*/ 1242156 w 1389131"/>
              <a:gd name="connsiteY455" fmla="*/ 30854 h 987004"/>
              <a:gd name="connsiteX456" fmla="*/ 1241906 w 1389131"/>
              <a:gd name="connsiteY456" fmla="*/ 30275 h 987004"/>
              <a:gd name="connsiteX457" fmla="*/ 1241834 w 1389131"/>
              <a:gd name="connsiteY457" fmla="*/ 30107 h 987004"/>
              <a:gd name="connsiteX458" fmla="*/ 1241470 w 1389131"/>
              <a:gd name="connsiteY458" fmla="*/ 29251 h 987004"/>
              <a:gd name="connsiteX459" fmla="*/ 1240016 w 1389131"/>
              <a:gd name="connsiteY459" fmla="*/ 28205 h 987004"/>
              <a:gd name="connsiteX460" fmla="*/ 1237540 w 1389131"/>
              <a:gd name="connsiteY460" fmla="*/ 27966 h 987004"/>
              <a:gd name="connsiteX461" fmla="*/ 1233910 w 1389131"/>
              <a:gd name="connsiteY461" fmla="*/ 29658 h 987004"/>
              <a:gd name="connsiteX462" fmla="*/ 1228621 w 1389131"/>
              <a:gd name="connsiteY462" fmla="*/ 29677 h 987004"/>
              <a:gd name="connsiteX463" fmla="*/ 1225812 w 1389131"/>
              <a:gd name="connsiteY463" fmla="*/ 30873 h 987004"/>
              <a:gd name="connsiteX464" fmla="*/ 1225597 w 1389131"/>
              <a:gd name="connsiteY464" fmla="*/ 30964 h 987004"/>
              <a:gd name="connsiteX465" fmla="*/ 1224401 w 1389131"/>
              <a:gd name="connsiteY465" fmla="*/ 29557 h 987004"/>
              <a:gd name="connsiteX466" fmla="*/ 1223663 w 1389131"/>
              <a:gd name="connsiteY466" fmla="*/ 28870 h 987004"/>
              <a:gd name="connsiteX467" fmla="*/ 1223547 w 1389131"/>
              <a:gd name="connsiteY467" fmla="*/ 28760 h 987004"/>
              <a:gd name="connsiteX468" fmla="*/ 1221846 w 1389131"/>
              <a:gd name="connsiteY468" fmla="*/ 28286 h 987004"/>
              <a:gd name="connsiteX469" fmla="*/ 1221039 w 1389131"/>
              <a:gd name="connsiteY469" fmla="*/ 27546 h 987004"/>
              <a:gd name="connsiteX470" fmla="*/ 1220860 w 1389131"/>
              <a:gd name="connsiteY470" fmla="*/ 27572 h 987004"/>
              <a:gd name="connsiteX471" fmla="*/ 1220694 w 1389131"/>
              <a:gd name="connsiteY471" fmla="*/ 27596 h 987004"/>
              <a:gd name="connsiteX472" fmla="*/ 1217974 w 1389131"/>
              <a:gd name="connsiteY472" fmla="*/ 27424 h 987004"/>
              <a:gd name="connsiteX473" fmla="*/ 1216735 w 1389131"/>
              <a:gd name="connsiteY473" fmla="*/ 26807 h 987004"/>
              <a:gd name="connsiteX474" fmla="*/ 1215416 w 1389131"/>
              <a:gd name="connsiteY474" fmla="*/ 24305 h 987004"/>
              <a:gd name="connsiteX475" fmla="*/ 1215167 w 1389131"/>
              <a:gd name="connsiteY475" fmla="*/ 23832 h 987004"/>
              <a:gd name="connsiteX476" fmla="*/ 1213725 w 1389131"/>
              <a:gd name="connsiteY476" fmla="*/ 18332 h 987004"/>
              <a:gd name="connsiteX477" fmla="*/ 1212683 w 1389131"/>
              <a:gd name="connsiteY477" fmla="*/ 16705 h 987004"/>
              <a:gd name="connsiteX478" fmla="*/ 1211983 w 1389131"/>
              <a:gd name="connsiteY478" fmla="*/ 15613 h 987004"/>
              <a:gd name="connsiteX479" fmla="*/ 1211355 w 1389131"/>
              <a:gd name="connsiteY479" fmla="*/ 13756 h 987004"/>
              <a:gd name="connsiteX480" fmla="*/ 1212253 w 1389131"/>
              <a:gd name="connsiteY480" fmla="*/ 12016 h 987004"/>
              <a:gd name="connsiteX481" fmla="*/ 1213986 w 1389131"/>
              <a:gd name="connsiteY481" fmla="*/ 8658 h 987004"/>
              <a:gd name="connsiteX482" fmla="*/ 1213623 w 1389131"/>
              <a:gd name="connsiteY482" fmla="*/ 7682 h 987004"/>
              <a:gd name="connsiteX483" fmla="*/ 1213550 w 1389131"/>
              <a:gd name="connsiteY483" fmla="*/ 7483 h 987004"/>
              <a:gd name="connsiteX484" fmla="*/ 1212999 w 1389131"/>
              <a:gd name="connsiteY484" fmla="*/ 6835 h 987004"/>
              <a:gd name="connsiteX485" fmla="*/ 1210505 w 1389131"/>
              <a:gd name="connsiteY485" fmla="*/ 3902 h 987004"/>
              <a:gd name="connsiteX486" fmla="*/ 1211275 w 1389131"/>
              <a:gd name="connsiteY486" fmla="*/ 2229 h 987004"/>
              <a:gd name="connsiteX487" fmla="*/ 1210937 w 1389131"/>
              <a:gd name="connsiteY487" fmla="*/ 1514 h 987004"/>
              <a:gd name="connsiteX488" fmla="*/ 1208569 w 1389131"/>
              <a:gd name="connsiteY488" fmla="*/ 127 h 987004"/>
              <a:gd name="connsiteX489" fmla="*/ 1206880 w 1389131"/>
              <a:gd name="connsiteY489" fmla="*/ 200 h 987004"/>
              <a:gd name="connsiteX490" fmla="*/ 1206256 w 1389131"/>
              <a:gd name="connsiteY490" fmla="*/ 227 h 987004"/>
              <a:gd name="connsiteX491" fmla="*/ 1205173 w 1389131"/>
              <a:gd name="connsiteY491" fmla="*/ 273 h 987004"/>
              <a:gd name="connsiteX492" fmla="*/ 1203072 w 1389131"/>
              <a:gd name="connsiteY492" fmla="*/ 1000 h 987004"/>
              <a:gd name="connsiteX493" fmla="*/ 1201716 w 1389131"/>
              <a:gd name="connsiteY493" fmla="*/ 1469 h 987004"/>
              <a:gd name="connsiteX494" fmla="*/ 1198019 w 1389131"/>
              <a:gd name="connsiteY494" fmla="*/ 3783 h 987004"/>
              <a:gd name="connsiteX495" fmla="*/ 1196600 w 1389131"/>
              <a:gd name="connsiteY495" fmla="*/ 4225 h 987004"/>
              <a:gd name="connsiteX496" fmla="*/ 1196149 w 1389131"/>
              <a:gd name="connsiteY496" fmla="*/ 4158 h 987004"/>
              <a:gd name="connsiteX497" fmla="*/ 1194471 w 1389131"/>
              <a:gd name="connsiteY497" fmla="*/ 5348 h 987004"/>
              <a:gd name="connsiteX498" fmla="*/ 1193621 w 1389131"/>
              <a:gd name="connsiteY498" fmla="*/ 5733 h 987004"/>
              <a:gd name="connsiteX499" fmla="*/ 1192419 w 1389131"/>
              <a:gd name="connsiteY499" fmla="*/ 6214 h 987004"/>
              <a:gd name="connsiteX500" fmla="*/ 1191552 w 1389131"/>
              <a:gd name="connsiteY500" fmla="*/ 6390 h 987004"/>
              <a:gd name="connsiteX501" fmla="*/ 1189662 w 1389131"/>
              <a:gd name="connsiteY501" fmla="*/ 5476 h 987004"/>
              <a:gd name="connsiteX502" fmla="*/ 1188828 w 1389131"/>
              <a:gd name="connsiteY502" fmla="*/ 4835 h 987004"/>
              <a:gd name="connsiteX503" fmla="*/ 1187867 w 1389131"/>
              <a:gd name="connsiteY503" fmla="*/ 4643 h 987004"/>
              <a:gd name="connsiteX504" fmla="*/ 1186729 w 1389131"/>
              <a:gd name="connsiteY504" fmla="*/ 4659 h 987004"/>
              <a:gd name="connsiteX505" fmla="*/ 1186008 w 1389131"/>
              <a:gd name="connsiteY505" fmla="*/ 4432 h 987004"/>
              <a:gd name="connsiteX506" fmla="*/ 1184884 w 1389131"/>
              <a:gd name="connsiteY506" fmla="*/ 3906 h 987004"/>
              <a:gd name="connsiteX507" fmla="*/ 1184147 w 1389131"/>
              <a:gd name="connsiteY507" fmla="*/ 3906 h 987004"/>
              <a:gd name="connsiteX508" fmla="*/ 1183218 w 1389131"/>
              <a:gd name="connsiteY508" fmla="*/ 3232 h 987004"/>
              <a:gd name="connsiteX509" fmla="*/ 1182075 w 1389131"/>
              <a:gd name="connsiteY509" fmla="*/ 3312 h 987004"/>
              <a:gd name="connsiteX510" fmla="*/ 1181851 w 1389131"/>
              <a:gd name="connsiteY510" fmla="*/ 3433 h 987004"/>
              <a:gd name="connsiteX511" fmla="*/ 1181027 w 1389131"/>
              <a:gd name="connsiteY511" fmla="*/ 3878 h 987004"/>
              <a:gd name="connsiteX512" fmla="*/ 1176643 w 1389131"/>
              <a:gd name="connsiteY512" fmla="*/ 4646 h 987004"/>
              <a:gd name="connsiteX513" fmla="*/ 1175734 w 1389131"/>
              <a:gd name="connsiteY513" fmla="*/ 8184 h 987004"/>
              <a:gd name="connsiteX514" fmla="*/ 1176673 w 1389131"/>
              <a:gd name="connsiteY514" fmla="*/ 10224 h 987004"/>
              <a:gd name="connsiteX515" fmla="*/ 1175886 w 1389131"/>
              <a:gd name="connsiteY515" fmla="*/ 13578 h 987004"/>
              <a:gd name="connsiteX516" fmla="*/ 1172632 w 1389131"/>
              <a:gd name="connsiteY516" fmla="*/ 15813 h 987004"/>
              <a:gd name="connsiteX517" fmla="*/ 1171884 w 1389131"/>
              <a:gd name="connsiteY517" fmla="*/ 16327 h 987004"/>
              <a:gd name="connsiteX518" fmla="*/ 1167626 w 1389131"/>
              <a:gd name="connsiteY518" fmla="*/ 17343 h 987004"/>
              <a:gd name="connsiteX519" fmla="*/ 1166098 w 1389131"/>
              <a:gd name="connsiteY519" fmla="*/ 16565 h 987004"/>
              <a:gd name="connsiteX520" fmla="*/ 1163412 w 1389131"/>
              <a:gd name="connsiteY520" fmla="*/ 15198 h 987004"/>
              <a:gd name="connsiteX521" fmla="*/ 1161994 w 1389131"/>
              <a:gd name="connsiteY521" fmla="*/ 15578 h 987004"/>
              <a:gd name="connsiteX522" fmla="*/ 1161648 w 1389131"/>
              <a:gd name="connsiteY522" fmla="*/ 15527 h 987004"/>
              <a:gd name="connsiteX523" fmla="*/ 1160325 w 1389131"/>
              <a:gd name="connsiteY523" fmla="*/ 15339 h 987004"/>
              <a:gd name="connsiteX524" fmla="*/ 1159380 w 1389131"/>
              <a:gd name="connsiteY524" fmla="*/ 15818 h 987004"/>
              <a:gd name="connsiteX525" fmla="*/ 1159200 w 1389131"/>
              <a:gd name="connsiteY525" fmla="*/ 15997 h 987004"/>
              <a:gd name="connsiteX526" fmla="*/ 1158355 w 1389131"/>
              <a:gd name="connsiteY526" fmla="*/ 16963 h 987004"/>
              <a:gd name="connsiteX527" fmla="*/ 1158168 w 1389131"/>
              <a:gd name="connsiteY527" fmla="*/ 18555 h 987004"/>
              <a:gd name="connsiteX528" fmla="*/ 1157882 w 1389131"/>
              <a:gd name="connsiteY528" fmla="*/ 20994 h 987004"/>
              <a:gd name="connsiteX529" fmla="*/ 1157465 w 1389131"/>
              <a:gd name="connsiteY529" fmla="*/ 21464 h 987004"/>
              <a:gd name="connsiteX530" fmla="*/ 1156775 w 1389131"/>
              <a:gd name="connsiteY530" fmla="*/ 22239 h 987004"/>
              <a:gd name="connsiteX531" fmla="*/ 1155483 w 1389131"/>
              <a:gd name="connsiteY531" fmla="*/ 22957 h 987004"/>
              <a:gd name="connsiteX532" fmla="*/ 1152766 w 1389131"/>
              <a:gd name="connsiteY532" fmla="*/ 23503 h 987004"/>
              <a:gd name="connsiteX533" fmla="*/ 1151534 w 1389131"/>
              <a:gd name="connsiteY533" fmla="*/ 24379 h 987004"/>
              <a:gd name="connsiteX534" fmla="*/ 1151173 w 1389131"/>
              <a:gd name="connsiteY534" fmla="*/ 25327 h 987004"/>
              <a:gd name="connsiteX535" fmla="*/ 1150683 w 1389131"/>
              <a:gd name="connsiteY535" fmla="*/ 26616 h 987004"/>
              <a:gd name="connsiteX536" fmla="*/ 1149340 w 1389131"/>
              <a:gd name="connsiteY536" fmla="*/ 27725 h 987004"/>
              <a:gd name="connsiteX537" fmla="*/ 1148720 w 1389131"/>
              <a:gd name="connsiteY537" fmla="*/ 28238 h 987004"/>
              <a:gd name="connsiteX538" fmla="*/ 1147553 w 1389131"/>
              <a:gd name="connsiteY538" fmla="*/ 28774 h 987004"/>
              <a:gd name="connsiteX539" fmla="*/ 1142906 w 1389131"/>
              <a:gd name="connsiteY539" fmla="*/ 28580 h 987004"/>
              <a:gd name="connsiteX540" fmla="*/ 1141377 w 1389131"/>
              <a:gd name="connsiteY540" fmla="*/ 28822 h 987004"/>
              <a:gd name="connsiteX541" fmla="*/ 1140868 w 1389131"/>
              <a:gd name="connsiteY541" fmla="*/ 28903 h 987004"/>
              <a:gd name="connsiteX542" fmla="*/ 1139824 w 1389131"/>
              <a:gd name="connsiteY542" fmla="*/ 29434 h 987004"/>
              <a:gd name="connsiteX543" fmla="*/ 1138404 w 1389131"/>
              <a:gd name="connsiteY543" fmla="*/ 30156 h 987004"/>
              <a:gd name="connsiteX544" fmla="*/ 1135527 w 1389131"/>
              <a:gd name="connsiteY544" fmla="*/ 29645 h 987004"/>
              <a:gd name="connsiteX545" fmla="*/ 1132873 w 1389131"/>
              <a:gd name="connsiteY545" fmla="*/ 29173 h 987004"/>
              <a:gd name="connsiteX546" fmla="*/ 1128391 w 1389131"/>
              <a:gd name="connsiteY546" fmla="*/ 29407 h 987004"/>
              <a:gd name="connsiteX547" fmla="*/ 1123824 w 1389131"/>
              <a:gd name="connsiteY547" fmla="*/ 30550 h 987004"/>
              <a:gd name="connsiteX548" fmla="*/ 1122606 w 1389131"/>
              <a:gd name="connsiteY548" fmla="*/ 33843 h 987004"/>
              <a:gd name="connsiteX549" fmla="*/ 1121808 w 1389131"/>
              <a:gd name="connsiteY549" fmla="*/ 34902 h 987004"/>
              <a:gd name="connsiteX550" fmla="*/ 1121450 w 1389131"/>
              <a:gd name="connsiteY550" fmla="*/ 37136 h 987004"/>
              <a:gd name="connsiteX551" fmla="*/ 1118439 w 1389131"/>
              <a:gd name="connsiteY551" fmla="*/ 40439 h 987004"/>
              <a:gd name="connsiteX552" fmla="*/ 1118436 w 1389131"/>
              <a:gd name="connsiteY552" fmla="*/ 40957 h 987004"/>
              <a:gd name="connsiteX553" fmla="*/ 1118402 w 1389131"/>
              <a:gd name="connsiteY553" fmla="*/ 44719 h 987004"/>
              <a:gd name="connsiteX554" fmla="*/ 1117602 w 1389131"/>
              <a:gd name="connsiteY554" fmla="*/ 45406 h 987004"/>
              <a:gd name="connsiteX555" fmla="*/ 1117334 w 1389131"/>
              <a:gd name="connsiteY555" fmla="*/ 45864 h 987004"/>
              <a:gd name="connsiteX556" fmla="*/ 1116255 w 1389131"/>
              <a:gd name="connsiteY556" fmla="*/ 47707 h 987004"/>
              <a:gd name="connsiteX557" fmla="*/ 1114837 w 1389131"/>
              <a:gd name="connsiteY557" fmla="*/ 48397 h 987004"/>
              <a:gd name="connsiteX558" fmla="*/ 1114321 w 1389131"/>
              <a:gd name="connsiteY558" fmla="*/ 49550 h 987004"/>
              <a:gd name="connsiteX559" fmla="*/ 1113861 w 1389131"/>
              <a:gd name="connsiteY559" fmla="*/ 50574 h 987004"/>
              <a:gd name="connsiteX560" fmla="*/ 1113714 w 1389131"/>
              <a:gd name="connsiteY560" fmla="*/ 50731 h 987004"/>
              <a:gd name="connsiteX561" fmla="*/ 1113570 w 1389131"/>
              <a:gd name="connsiteY561" fmla="*/ 50881 h 987004"/>
              <a:gd name="connsiteX562" fmla="*/ 1112774 w 1389131"/>
              <a:gd name="connsiteY562" fmla="*/ 51729 h 987004"/>
              <a:gd name="connsiteX563" fmla="*/ 1112571 w 1389131"/>
              <a:gd name="connsiteY563" fmla="*/ 51946 h 987004"/>
              <a:gd name="connsiteX564" fmla="*/ 1110661 w 1389131"/>
              <a:gd name="connsiteY564" fmla="*/ 52638 h 987004"/>
              <a:gd name="connsiteX565" fmla="*/ 1110107 w 1389131"/>
              <a:gd name="connsiteY565" fmla="*/ 53134 h 987004"/>
              <a:gd name="connsiteX566" fmla="*/ 1109615 w 1389131"/>
              <a:gd name="connsiteY566" fmla="*/ 53574 h 987004"/>
              <a:gd name="connsiteX567" fmla="*/ 1109105 w 1389131"/>
              <a:gd name="connsiteY567" fmla="*/ 55186 h 987004"/>
              <a:gd name="connsiteX568" fmla="*/ 1108946 w 1389131"/>
              <a:gd name="connsiteY568" fmla="*/ 55686 h 987004"/>
              <a:gd name="connsiteX569" fmla="*/ 1108881 w 1389131"/>
              <a:gd name="connsiteY569" fmla="*/ 55899 h 987004"/>
              <a:gd name="connsiteX570" fmla="*/ 1108218 w 1389131"/>
              <a:gd name="connsiteY570" fmla="*/ 58047 h 987004"/>
              <a:gd name="connsiteX571" fmla="*/ 1107437 w 1389131"/>
              <a:gd name="connsiteY571" fmla="*/ 58730 h 987004"/>
              <a:gd name="connsiteX572" fmla="*/ 1106434 w 1389131"/>
              <a:gd name="connsiteY572" fmla="*/ 59607 h 987004"/>
              <a:gd name="connsiteX573" fmla="*/ 1105048 w 1389131"/>
              <a:gd name="connsiteY573" fmla="*/ 60355 h 987004"/>
              <a:gd name="connsiteX574" fmla="*/ 1104341 w 1389131"/>
              <a:gd name="connsiteY574" fmla="*/ 60736 h 987004"/>
              <a:gd name="connsiteX575" fmla="*/ 1102363 w 1389131"/>
              <a:gd name="connsiteY575" fmla="*/ 60561 h 987004"/>
              <a:gd name="connsiteX576" fmla="*/ 1100610 w 1389131"/>
              <a:gd name="connsiteY576" fmla="*/ 59011 h 987004"/>
              <a:gd name="connsiteX577" fmla="*/ 1100066 w 1389131"/>
              <a:gd name="connsiteY577" fmla="*/ 58529 h 987004"/>
              <a:gd name="connsiteX578" fmla="*/ 1098954 w 1389131"/>
              <a:gd name="connsiteY578" fmla="*/ 58891 h 987004"/>
              <a:gd name="connsiteX579" fmla="*/ 1098710 w 1389131"/>
              <a:gd name="connsiteY579" fmla="*/ 58971 h 987004"/>
              <a:gd name="connsiteX580" fmla="*/ 1097788 w 1389131"/>
              <a:gd name="connsiteY580" fmla="*/ 59844 h 987004"/>
              <a:gd name="connsiteX581" fmla="*/ 1097230 w 1389131"/>
              <a:gd name="connsiteY581" fmla="*/ 61549 h 987004"/>
              <a:gd name="connsiteX582" fmla="*/ 1096874 w 1389131"/>
              <a:gd name="connsiteY582" fmla="*/ 62641 h 987004"/>
              <a:gd name="connsiteX583" fmla="*/ 1095536 w 1389131"/>
              <a:gd name="connsiteY583" fmla="*/ 63800 h 987004"/>
              <a:gd name="connsiteX584" fmla="*/ 1093126 w 1389131"/>
              <a:gd name="connsiteY584" fmla="*/ 65885 h 987004"/>
              <a:gd name="connsiteX585" fmla="*/ 1090781 w 1389131"/>
              <a:gd name="connsiteY585" fmla="*/ 66829 h 987004"/>
              <a:gd name="connsiteX586" fmla="*/ 1087262 w 1389131"/>
              <a:gd name="connsiteY586" fmla="*/ 67160 h 987004"/>
              <a:gd name="connsiteX587" fmla="*/ 1085845 w 1389131"/>
              <a:gd name="connsiteY587" fmla="*/ 67969 h 987004"/>
              <a:gd name="connsiteX588" fmla="*/ 1084185 w 1389131"/>
              <a:gd name="connsiteY588" fmla="*/ 68917 h 987004"/>
              <a:gd name="connsiteX589" fmla="*/ 1082905 w 1389131"/>
              <a:gd name="connsiteY589" fmla="*/ 72086 h 987004"/>
              <a:gd name="connsiteX590" fmla="*/ 1081249 w 1389131"/>
              <a:gd name="connsiteY590" fmla="*/ 74080 h 987004"/>
              <a:gd name="connsiteX591" fmla="*/ 1079599 w 1389131"/>
              <a:gd name="connsiteY591" fmla="*/ 77376 h 987004"/>
              <a:gd name="connsiteX592" fmla="*/ 1074809 w 1389131"/>
              <a:gd name="connsiteY592" fmla="*/ 82738 h 987004"/>
              <a:gd name="connsiteX593" fmla="*/ 1073331 w 1389131"/>
              <a:gd name="connsiteY593" fmla="*/ 83431 h 987004"/>
              <a:gd name="connsiteX594" fmla="*/ 1072134 w 1389131"/>
              <a:gd name="connsiteY594" fmla="*/ 83485 h 987004"/>
              <a:gd name="connsiteX595" fmla="*/ 1071848 w 1389131"/>
              <a:gd name="connsiteY595" fmla="*/ 83498 h 987004"/>
              <a:gd name="connsiteX596" fmla="*/ 1070913 w 1389131"/>
              <a:gd name="connsiteY596" fmla="*/ 83204 h 987004"/>
              <a:gd name="connsiteX597" fmla="*/ 1070301 w 1389131"/>
              <a:gd name="connsiteY597" fmla="*/ 83013 h 987004"/>
              <a:gd name="connsiteX598" fmla="*/ 1068606 w 1389131"/>
              <a:gd name="connsiteY598" fmla="*/ 83126 h 987004"/>
              <a:gd name="connsiteX599" fmla="*/ 1067522 w 1389131"/>
              <a:gd name="connsiteY599" fmla="*/ 83199 h 987004"/>
              <a:gd name="connsiteX600" fmla="*/ 1067276 w 1389131"/>
              <a:gd name="connsiteY600" fmla="*/ 83215 h 987004"/>
              <a:gd name="connsiteX601" fmla="*/ 1066594 w 1389131"/>
              <a:gd name="connsiteY601" fmla="*/ 82725 h 987004"/>
              <a:gd name="connsiteX602" fmla="*/ 1065298 w 1389131"/>
              <a:gd name="connsiteY602" fmla="*/ 82981 h 987004"/>
              <a:gd name="connsiteX603" fmla="*/ 1062708 w 1389131"/>
              <a:gd name="connsiteY603" fmla="*/ 83926 h 987004"/>
              <a:gd name="connsiteX604" fmla="*/ 1060764 w 1389131"/>
              <a:gd name="connsiteY604" fmla="*/ 85759 h 987004"/>
              <a:gd name="connsiteX605" fmla="*/ 1060126 w 1389131"/>
              <a:gd name="connsiteY605" fmla="*/ 86360 h 987004"/>
              <a:gd name="connsiteX606" fmla="*/ 1058996 w 1389131"/>
              <a:gd name="connsiteY606" fmla="*/ 87066 h 987004"/>
              <a:gd name="connsiteX607" fmla="*/ 1055510 w 1389131"/>
              <a:gd name="connsiteY607" fmla="*/ 89240 h 987004"/>
              <a:gd name="connsiteX608" fmla="*/ 1054341 w 1389131"/>
              <a:gd name="connsiteY608" fmla="*/ 89747 h 987004"/>
              <a:gd name="connsiteX609" fmla="*/ 1052858 w 1389131"/>
              <a:gd name="connsiteY609" fmla="*/ 89814 h 987004"/>
              <a:gd name="connsiteX610" fmla="*/ 1051560 w 1389131"/>
              <a:gd name="connsiteY610" fmla="*/ 89760 h 987004"/>
              <a:gd name="connsiteX611" fmla="*/ 1050073 w 1389131"/>
              <a:gd name="connsiteY611" fmla="*/ 89087 h 987004"/>
              <a:gd name="connsiteX612" fmla="*/ 1048955 w 1389131"/>
              <a:gd name="connsiteY612" fmla="*/ 87915 h 987004"/>
              <a:gd name="connsiteX613" fmla="*/ 1048484 w 1389131"/>
              <a:gd name="connsiteY613" fmla="*/ 88013 h 987004"/>
              <a:gd name="connsiteX614" fmla="*/ 1048338 w 1389131"/>
              <a:gd name="connsiteY614" fmla="*/ 88044 h 987004"/>
              <a:gd name="connsiteX615" fmla="*/ 1047666 w 1389131"/>
              <a:gd name="connsiteY615" fmla="*/ 89412 h 987004"/>
              <a:gd name="connsiteX616" fmla="*/ 1041927 w 1389131"/>
              <a:gd name="connsiteY616" fmla="*/ 90439 h 987004"/>
              <a:gd name="connsiteX617" fmla="*/ 1041240 w 1389131"/>
              <a:gd name="connsiteY617" fmla="*/ 90974 h 987004"/>
              <a:gd name="connsiteX618" fmla="*/ 1040884 w 1389131"/>
              <a:gd name="connsiteY618" fmla="*/ 91251 h 987004"/>
              <a:gd name="connsiteX619" fmla="*/ 1036127 w 1389131"/>
              <a:gd name="connsiteY619" fmla="*/ 91404 h 987004"/>
              <a:gd name="connsiteX620" fmla="*/ 1034404 w 1389131"/>
              <a:gd name="connsiteY620" fmla="*/ 92469 h 987004"/>
              <a:gd name="connsiteX621" fmla="*/ 1032242 w 1389131"/>
              <a:gd name="connsiteY621" fmla="*/ 92730 h 987004"/>
              <a:gd name="connsiteX622" fmla="*/ 1029706 w 1389131"/>
              <a:gd name="connsiteY622" fmla="*/ 91817 h 987004"/>
              <a:gd name="connsiteX623" fmla="*/ 1028460 w 1389131"/>
              <a:gd name="connsiteY623" fmla="*/ 91856 h 987004"/>
              <a:gd name="connsiteX624" fmla="*/ 1024887 w 1389131"/>
              <a:gd name="connsiteY624" fmla="*/ 91970 h 987004"/>
              <a:gd name="connsiteX625" fmla="*/ 1023107 w 1389131"/>
              <a:gd name="connsiteY625" fmla="*/ 93592 h 987004"/>
              <a:gd name="connsiteX626" fmla="*/ 1021887 w 1389131"/>
              <a:gd name="connsiteY626" fmla="*/ 93794 h 987004"/>
              <a:gd name="connsiteX627" fmla="*/ 1021073 w 1389131"/>
              <a:gd name="connsiteY627" fmla="*/ 93929 h 987004"/>
              <a:gd name="connsiteX628" fmla="*/ 1014898 w 1389131"/>
              <a:gd name="connsiteY628" fmla="*/ 94948 h 987004"/>
              <a:gd name="connsiteX629" fmla="*/ 1013806 w 1389131"/>
              <a:gd name="connsiteY629" fmla="*/ 95432 h 987004"/>
              <a:gd name="connsiteX630" fmla="*/ 1012065 w 1389131"/>
              <a:gd name="connsiteY630" fmla="*/ 96204 h 987004"/>
              <a:gd name="connsiteX631" fmla="*/ 1010029 w 1389131"/>
              <a:gd name="connsiteY631" fmla="*/ 96589 h 987004"/>
              <a:gd name="connsiteX632" fmla="*/ 1009314 w 1389131"/>
              <a:gd name="connsiteY632" fmla="*/ 96518 h 987004"/>
              <a:gd name="connsiteX633" fmla="*/ 1007125 w 1389131"/>
              <a:gd name="connsiteY633" fmla="*/ 96301 h 987004"/>
              <a:gd name="connsiteX634" fmla="*/ 1004785 w 1389131"/>
              <a:gd name="connsiteY634" fmla="*/ 97677 h 987004"/>
              <a:gd name="connsiteX635" fmla="*/ 1003737 w 1389131"/>
              <a:gd name="connsiteY635" fmla="*/ 98771 h 987004"/>
              <a:gd name="connsiteX636" fmla="*/ 1002573 w 1389131"/>
              <a:gd name="connsiteY636" fmla="*/ 99984 h 987004"/>
              <a:gd name="connsiteX637" fmla="*/ 1001294 w 1389131"/>
              <a:gd name="connsiteY637" fmla="*/ 102846 h 987004"/>
              <a:gd name="connsiteX638" fmla="*/ 1001173 w 1389131"/>
              <a:gd name="connsiteY638" fmla="*/ 102943 h 987004"/>
              <a:gd name="connsiteX639" fmla="*/ 998837 w 1389131"/>
              <a:gd name="connsiteY639" fmla="*/ 104845 h 987004"/>
              <a:gd name="connsiteX640" fmla="*/ 998099 w 1389131"/>
              <a:gd name="connsiteY640" fmla="*/ 105842 h 987004"/>
              <a:gd name="connsiteX641" fmla="*/ 997301 w 1389131"/>
              <a:gd name="connsiteY641" fmla="*/ 106591 h 987004"/>
              <a:gd name="connsiteX642" fmla="*/ 996210 w 1389131"/>
              <a:gd name="connsiteY642" fmla="*/ 106628 h 987004"/>
              <a:gd name="connsiteX643" fmla="*/ 995079 w 1389131"/>
              <a:gd name="connsiteY643" fmla="*/ 106667 h 987004"/>
              <a:gd name="connsiteX644" fmla="*/ 994078 w 1389131"/>
              <a:gd name="connsiteY644" fmla="*/ 107332 h 987004"/>
              <a:gd name="connsiteX645" fmla="*/ 993478 w 1389131"/>
              <a:gd name="connsiteY645" fmla="*/ 107731 h 987004"/>
              <a:gd name="connsiteX646" fmla="*/ 992397 w 1389131"/>
              <a:gd name="connsiteY646" fmla="*/ 107778 h 987004"/>
              <a:gd name="connsiteX647" fmla="*/ 991812 w 1389131"/>
              <a:gd name="connsiteY647" fmla="*/ 107804 h 987004"/>
              <a:gd name="connsiteX648" fmla="*/ 991075 w 1389131"/>
              <a:gd name="connsiteY648" fmla="*/ 108553 h 987004"/>
              <a:gd name="connsiteX649" fmla="*/ 989353 w 1389131"/>
              <a:gd name="connsiteY649" fmla="*/ 109406 h 987004"/>
              <a:gd name="connsiteX650" fmla="*/ 988919 w 1389131"/>
              <a:gd name="connsiteY650" fmla="*/ 109620 h 987004"/>
              <a:gd name="connsiteX651" fmla="*/ 988185 w 1389131"/>
              <a:gd name="connsiteY651" fmla="*/ 110865 h 987004"/>
              <a:gd name="connsiteX652" fmla="*/ 987925 w 1389131"/>
              <a:gd name="connsiteY652" fmla="*/ 110952 h 987004"/>
              <a:gd name="connsiteX653" fmla="*/ 985720 w 1389131"/>
              <a:gd name="connsiteY653" fmla="*/ 111687 h 987004"/>
              <a:gd name="connsiteX654" fmla="*/ 982644 w 1389131"/>
              <a:gd name="connsiteY654" fmla="*/ 113122 h 987004"/>
              <a:gd name="connsiteX655" fmla="*/ 979253 w 1389131"/>
              <a:gd name="connsiteY655" fmla="*/ 114705 h 987004"/>
              <a:gd name="connsiteX656" fmla="*/ 977127 w 1389131"/>
              <a:gd name="connsiteY656" fmla="*/ 115837 h 987004"/>
              <a:gd name="connsiteX657" fmla="*/ 972292 w 1389131"/>
              <a:gd name="connsiteY657" fmla="*/ 117990 h 987004"/>
              <a:gd name="connsiteX658" fmla="*/ 967213 w 1389131"/>
              <a:gd name="connsiteY658" fmla="*/ 119981 h 987004"/>
              <a:gd name="connsiteX659" fmla="*/ 963152 w 1389131"/>
              <a:gd name="connsiteY659" fmla="*/ 122052 h 987004"/>
              <a:gd name="connsiteX660" fmla="*/ 959942 w 1389131"/>
              <a:gd name="connsiteY660" fmla="*/ 125831 h 987004"/>
              <a:gd name="connsiteX661" fmla="*/ 957772 w 1389131"/>
              <a:gd name="connsiteY661" fmla="*/ 128378 h 987004"/>
              <a:gd name="connsiteX662" fmla="*/ 953748 w 1389131"/>
              <a:gd name="connsiteY662" fmla="*/ 130915 h 987004"/>
              <a:gd name="connsiteX663" fmla="*/ 950644 w 1389131"/>
              <a:gd name="connsiteY663" fmla="*/ 132872 h 987004"/>
              <a:gd name="connsiteX664" fmla="*/ 948895 w 1389131"/>
              <a:gd name="connsiteY664" fmla="*/ 134618 h 987004"/>
              <a:gd name="connsiteX665" fmla="*/ 947330 w 1389131"/>
              <a:gd name="connsiteY665" fmla="*/ 136179 h 987004"/>
              <a:gd name="connsiteX666" fmla="*/ 947101 w 1389131"/>
              <a:gd name="connsiteY666" fmla="*/ 136210 h 987004"/>
              <a:gd name="connsiteX667" fmla="*/ 946835 w 1389131"/>
              <a:gd name="connsiteY667" fmla="*/ 136246 h 987004"/>
              <a:gd name="connsiteX668" fmla="*/ 946127 w 1389131"/>
              <a:gd name="connsiteY668" fmla="*/ 136460 h 987004"/>
              <a:gd name="connsiteX669" fmla="*/ 945788 w 1389131"/>
              <a:gd name="connsiteY669" fmla="*/ 136562 h 987004"/>
              <a:gd name="connsiteX670" fmla="*/ 944612 w 1389131"/>
              <a:gd name="connsiteY670" fmla="*/ 136384 h 987004"/>
              <a:gd name="connsiteX671" fmla="*/ 943505 w 1389131"/>
              <a:gd name="connsiteY671" fmla="*/ 136888 h 987004"/>
              <a:gd name="connsiteX672" fmla="*/ 940083 w 1389131"/>
              <a:gd name="connsiteY672" fmla="*/ 139695 h 987004"/>
              <a:gd name="connsiteX673" fmla="*/ 939143 w 1389131"/>
              <a:gd name="connsiteY673" fmla="*/ 141008 h 987004"/>
              <a:gd name="connsiteX674" fmla="*/ 930469 w 1389131"/>
              <a:gd name="connsiteY674" fmla="*/ 146026 h 987004"/>
              <a:gd name="connsiteX675" fmla="*/ 928500 w 1389131"/>
              <a:gd name="connsiteY675" fmla="*/ 146089 h 987004"/>
              <a:gd name="connsiteX676" fmla="*/ 925532 w 1389131"/>
              <a:gd name="connsiteY676" fmla="*/ 146185 h 987004"/>
              <a:gd name="connsiteX677" fmla="*/ 923498 w 1389131"/>
              <a:gd name="connsiteY677" fmla="*/ 147314 h 987004"/>
              <a:gd name="connsiteX678" fmla="*/ 922916 w 1389131"/>
              <a:gd name="connsiteY678" fmla="*/ 147741 h 987004"/>
              <a:gd name="connsiteX679" fmla="*/ 920177 w 1389131"/>
              <a:gd name="connsiteY679" fmla="*/ 149753 h 987004"/>
              <a:gd name="connsiteX680" fmla="*/ 919118 w 1389131"/>
              <a:gd name="connsiteY680" fmla="*/ 151113 h 987004"/>
              <a:gd name="connsiteX681" fmla="*/ 918307 w 1389131"/>
              <a:gd name="connsiteY681" fmla="*/ 152151 h 987004"/>
              <a:gd name="connsiteX682" fmla="*/ 914945 w 1389131"/>
              <a:gd name="connsiteY682" fmla="*/ 154293 h 987004"/>
              <a:gd name="connsiteX683" fmla="*/ 914075 w 1389131"/>
              <a:gd name="connsiteY683" fmla="*/ 154554 h 987004"/>
              <a:gd name="connsiteX684" fmla="*/ 912680 w 1389131"/>
              <a:gd name="connsiteY684" fmla="*/ 154779 h 987004"/>
              <a:gd name="connsiteX685" fmla="*/ 909962 w 1389131"/>
              <a:gd name="connsiteY685" fmla="*/ 155217 h 987004"/>
              <a:gd name="connsiteX686" fmla="*/ 906522 w 1389131"/>
              <a:gd name="connsiteY686" fmla="*/ 157829 h 987004"/>
              <a:gd name="connsiteX687" fmla="*/ 906089 w 1389131"/>
              <a:gd name="connsiteY687" fmla="*/ 158157 h 987004"/>
              <a:gd name="connsiteX688" fmla="*/ 905896 w 1389131"/>
              <a:gd name="connsiteY688" fmla="*/ 158222 h 987004"/>
              <a:gd name="connsiteX689" fmla="*/ 903255 w 1389131"/>
              <a:gd name="connsiteY689" fmla="*/ 159106 h 987004"/>
              <a:gd name="connsiteX690" fmla="*/ 903049 w 1389131"/>
              <a:gd name="connsiteY690" fmla="*/ 159245 h 987004"/>
              <a:gd name="connsiteX691" fmla="*/ 902691 w 1389131"/>
              <a:gd name="connsiteY691" fmla="*/ 159488 h 987004"/>
              <a:gd name="connsiteX692" fmla="*/ 898520 w 1389131"/>
              <a:gd name="connsiteY692" fmla="*/ 162302 h 987004"/>
              <a:gd name="connsiteX693" fmla="*/ 892231 w 1389131"/>
              <a:gd name="connsiteY693" fmla="*/ 163646 h 987004"/>
              <a:gd name="connsiteX694" fmla="*/ 888449 w 1389131"/>
              <a:gd name="connsiteY694" fmla="*/ 165668 h 987004"/>
              <a:gd name="connsiteX695" fmla="*/ 887063 w 1389131"/>
              <a:gd name="connsiteY695" fmla="*/ 166409 h 987004"/>
              <a:gd name="connsiteX696" fmla="*/ 886206 w 1389131"/>
              <a:gd name="connsiteY696" fmla="*/ 167594 h 987004"/>
              <a:gd name="connsiteX697" fmla="*/ 885898 w 1389131"/>
              <a:gd name="connsiteY697" fmla="*/ 168030 h 987004"/>
              <a:gd name="connsiteX698" fmla="*/ 884034 w 1389131"/>
              <a:gd name="connsiteY698" fmla="*/ 168447 h 987004"/>
              <a:gd name="connsiteX699" fmla="*/ 883617 w 1389131"/>
              <a:gd name="connsiteY699" fmla="*/ 168541 h 987004"/>
              <a:gd name="connsiteX700" fmla="*/ 882213 w 1389131"/>
              <a:gd name="connsiteY700" fmla="*/ 169290 h 987004"/>
              <a:gd name="connsiteX701" fmla="*/ 879494 w 1389131"/>
              <a:gd name="connsiteY701" fmla="*/ 170740 h 987004"/>
              <a:gd name="connsiteX702" fmla="*/ 876653 w 1389131"/>
              <a:gd name="connsiteY702" fmla="*/ 170760 h 987004"/>
              <a:gd name="connsiteX703" fmla="*/ 872328 w 1389131"/>
              <a:gd name="connsiteY703" fmla="*/ 170356 h 987004"/>
              <a:gd name="connsiteX704" fmla="*/ 870698 w 1389131"/>
              <a:gd name="connsiteY704" fmla="*/ 170522 h 987004"/>
              <a:gd name="connsiteX705" fmla="*/ 869738 w 1389131"/>
              <a:gd name="connsiteY705" fmla="*/ 170620 h 987004"/>
              <a:gd name="connsiteX706" fmla="*/ 869122 w 1389131"/>
              <a:gd name="connsiteY706" fmla="*/ 170978 h 987004"/>
              <a:gd name="connsiteX707" fmla="*/ 866599 w 1389131"/>
              <a:gd name="connsiteY707" fmla="*/ 172442 h 987004"/>
              <a:gd name="connsiteX708" fmla="*/ 864020 w 1389131"/>
              <a:gd name="connsiteY708" fmla="*/ 173214 h 987004"/>
              <a:gd name="connsiteX709" fmla="*/ 861733 w 1389131"/>
              <a:gd name="connsiteY709" fmla="*/ 173900 h 987004"/>
              <a:gd name="connsiteX710" fmla="*/ 861121 w 1389131"/>
              <a:gd name="connsiteY710" fmla="*/ 174315 h 987004"/>
              <a:gd name="connsiteX711" fmla="*/ 859704 w 1389131"/>
              <a:gd name="connsiteY711" fmla="*/ 175280 h 987004"/>
              <a:gd name="connsiteX712" fmla="*/ 858541 w 1389131"/>
              <a:gd name="connsiteY712" fmla="*/ 176744 h 987004"/>
              <a:gd name="connsiteX713" fmla="*/ 857130 w 1389131"/>
              <a:gd name="connsiteY713" fmla="*/ 178521 h 987004"/>
              <a:gd name="connsiteX714" fmla="*/ 855910 w 1389131"/>
              <a:gd name="connsiteY714" fmla="*/ 179421 h 987004"/>
              <a:gd name="connsiteX715" fmla="*/ 855348 w 1389131"/>
              <a:gd name="connsiteY715" fmla="*/ 179836 h 987004"/>
              <a:gd name="connsiteX716" fmla="*/ 850699 w 1389131"/>
              <a:gd name="connsiteY716" fmla="*/ 181192 h 987004"/>
              <a:gd name="connsiteX717" fmla="*/ 849206 w 1389131"/>
              <a:gd name="connsiteY717" fmla="*/ 181644 h 987004"/>
              <a:gd name="connsiteX718" fmla="*/ 847994 w 1389131"/>
              <a:gd name="connsiteY718" fmla="*/ 182517 h 987004"/>
              <a:gd name="connsiteX719" fmla="*/ 844101 w 1389131"/>
              <a:gd name="connsiteY719" fmla="*/ 185325 h 987004"/>
              <a:gd name="connsiteX720" fmla="*/ 844101 w 1389131"/>
              <a:gd name="connsiteY720" fmla="*/ 185059 h 987004"/>
              <a:gd name="connsiteX721" fmla="*/ 842870 w 1389131"/>
              <a:gd name="connsiteY721" fmla="*/ 185294 h 987004"/>
              <a:gd name="connsiteX722" fmla="*/ 840954 w 1389131"/>
              <a:gd name="connsiteY722" fmla="*/ 185659 h 987004"/>
              <a:gd name="connsiteX723" fmla="*/ 837600 w 1389131"/>
              <a:gd name="connsiteY723" fmla="*/ 188548 h 987004"/>
              <a:gd name="connsiteX724" fmla="*/ 835679 w 1389131"/>
              <a:gd name="connsiteY724" fmla="*/ 188646 h 987004"/>
              <a:gd name="connsiteX725" fmla="*/ 834387 w 1389131"/>
              <a:gd name="connsiteY725" fmla="*/ 188713 h 987004"/>
              <a:gd name="connsiteX726" fmla="*/ 833741 w 1389131"/>
              <a:gd name="connsiteY726" fmla="*/ 188959 h 987004"/>
              <a:gd name="connsiteX727" fmla="*/ 831846 w 1389131"/>
              <a:gd name="connsiteY727" fmla="*/ 189685 h 987004"/>
              <a:gd name="connsiteX728" fmla="*/ 830754 w 1389131"/>
              <a:gd name="connsiteY728" fmla="*/ 190317 h 987004"/>
              <a:gd name="connsiteX729" fmla="*/ 829943 w 1389131"/>
              <a:gd name="connsiteY729" fmla="*/ 190787 h 987004"/>
              <a:gd name="connsiteX730" fmla="*/ 827073 w 1389131"/>
              <a:gd name="connsiteY730" fmla="*/ 192445 h 987004"/>
              <a:gd name="connsiteX731" fmla="*/ 826069 w 1389131"/>
              <a:gd name="connsiteY731" fmla="*/ 193566 h 987004"/>
              <a:gd name="connsiteX732" fmla="*/ 825639 w 1389131"/>
              <a:gd name="connsiteY732" fmla="*/ 194045 h 987004"/>
              <a:gd name="connsiteX733" fmla="*/ 821847 w 1389131"/>
              <a:gd name="connsiteY733" fmla="*/ 195033 h 987004"/>
              <a:gd name="connsiteX734" fmla="*/ 819143 w 1389131"/>
              <a:gd name="connsiteY734" fmla="*/ 195738 h 987004"/>
              <a:gd name="connsiteX735" fmla="*/ 818212 w 1389131"/>
              <a:gd name="connsiteY735" fmla="*/ 196413 h 987004"/>
              <a:gd name="connsiteX736" fmla="*/ 812821 w 1389131"/>
              <a:gd name="connsiteY736" fmla="*/ 198979 h 987004"/>
              <a:gd name="connsiteX737" fmla="*/ 808683 w 1389131"/>
              <a:gd name="connsiteY737" fmla="*/ 199445 h 987004"/>
              <a:gd name="connsiteX738" fmla="*/ 807144 w 1389131"/>
              <a:gd name="connsiteY738" fmla="*/ 199290 h 987004"/>
              <a:gd name="connsiteX739" fmla="*/ 806706 w 1389131"/>
              <a:gd name="connsiteY739" fmla="*/ 199247 h 987004"/>
              <a:gd name="connsiteX740" fmla="*/ 806233 w 1389131"/>
              <a:gd name="connsiteY740" fmla="*/ 199527 h 987004"/>
              <a:gd name="connsiteX741" fmla="*/ 805372 w 1389131"/>
              <a:gd name="connsiteY741" fmla="*/ 200039 h 987004"/>
              <a:gd name="connsiteX742" fmla="*/ 802988 w 1389131"/>
              <a:gd name="connsiteY742" fmla="*/ 201456 h 987004"/>
              <a:gd name="connsiteX743" fmla="*/ 800447 w 1389131"/>
              <a:gd name="connsiteY743" fmla="*/ 201598 h 987004"/>
              <a:gd name="connsiteX744" fmla="*/ 799094 w 1389131"/>
              <a:gd name="connsiteY744" fmla="*/ 201674 h 987004"/>
              <a:gd name="connsiteX745" fmla="*/ 797855 w 1389131"/>
              <a:gd name="connsiteY745" fmla="*/ 202348 h 987004"/>
              <a:gd name="connsiteX746" fmla="*/ 794745 w 1389131"/>
              <a:gd name="connsiteY746" fmla="*/ 202559 h 987004"/>
              <a:gd name="connsiteX747" fmla="*/ 794518 w 1389131"/>
              <a:gd name="connsiteY747" fmla="*/ 202574 h 987004"/>
              <a:gd name="connsiteX748" fmla="*/ 793018 w 1389131"/>
              <a:gd name="connsiteY748" fmla="*/ 203087 h 987004"/>
              <a:gd name="connsiteX749" fmla="*/ 791673 w 1389131"/>
              <a:gd name="connsiteY749" fmla="*/ 203547 h 987004"/>
              <a:gd name="connsiteX750" fmla="*/ 789997 w 1389131"/>
              <a:gd name="connsiteY750" fmla="*/ 204583 h 987004"/>
              <a:gd name="connsiteX751" fmla="*/ 788208 w 1389131"/>
              <a:gd name="connsiteY751" fmla="*/ 204390 h 987004"/>
              <a:gd name="connsiteX752" fmla="*/ 786658 w 1389131"/>
              <a:gd name="connsiteY752" fmla="*/ 205061 h 987004"/>
              <a:gd name="connsiteX753" fmla="*/ 786313 w 1389131"/>
              <a:gd name="connsiteY753" fmla="*/ 205011 h 987004"/>
              <a:gd name="connsiteX754" fmla="*/ 786118 w 1389131"/>
              <a:gd name="connsiteY754" fmla="*/ 204981 h 987004"/>
              <a:gd name="connsiteX755" fmla="*/ 785796 w 1389131"/>
              <a:gd name="connsiteY755" fmla="*/ 204932 h 987004"/>
              <a:gd name="connsiteX756" fmla="*/ 785214 w 1389131"/>
              <a:gd name="connsiteY756" fmla="*/ 205668 h 987004"/>
              <a:gd name="connsiteX757" fmla="*/ 784674 w 1389131"/>
              <a:gd name="connsiteY757" fmla="*/ 206352 h 987004"/>
              <a:gd name="connsiteX758" fmla="*/ 782375 w 1389131"/>
              <a:gd name="connsiteY758" fmla="*/ 208505 h 987004"/>
              <a:gd name="connsiteX759" fmla="*/ 781013 w 1389131"/>
              <a:gd name="connsiteY759" fmla="*/ 208931 h 987004"/>
              <a:gd name="connsiteX760" fmla="*/ 780236 w 1389131"/>
              <a:gd name="connsiteY760" fmla="*/ 208946 h 987004"/>
              <a:gd name="connsiteX761" fmla="*/ 776382 w 1389131"/>
              <a:gd name="connsiteY761" fmla="*/ 209022 h 987004"/>
              <a:gd name="connsiteX762" fmla="*/ 775720 w 1389131"/>
              <a:gd name="connsiteY762" fmla="*/ 208936 h 987004"/>
              <a:gd name="connsiteX763" fmla="*/ 775393 w 1389131"/>
              <a:gd name="connsiteY763" fmla="*/ 208893 h 987004"/>
              <a:gd name="connsiteX764" fmla="*/ 774916 w 1389131"/>
              <a:gd name="connsiteY764" fmla="*/ 209036 h 987004"/>
              <a:gd name="connsiteX765" fmla="*/ 773165 w 1389131"/>
              <a:gd name="connsiteY765" fmla="*/ 209559 h 987004"/>
              <a:gd name="connsiteX766" fmla="*/ 772298 w 1389131"/>
              <a:gd name="connsiteY766" fmla="*/ 210102 h 987004"/>
              <a:gd name="connsiteX767" fmla="*/ 770315 w 1389131"/>
              <a:gd name="connsiteY767" fmla="*/ 211343 h 987004"/>
              <a:gd name="connsiteX768" fmla="*/ 768992 w 1389131"/>
              <a:gd name="connsiteY768" fmla="*/ 211088 h 987004"/>
              <a:gd name="connsiteX769" fmla="*/ 767363 w 1389131"/>
              <a:gd name="connsiteY769" fmla="*/ 209087 h 987004"/>
              <a:gd name="connsiteX770" fmla="*/ 766979 w 1389131"/>
              <a:gd name="connsiteY770" fmla="*/ 209058 h 987004"/>
              <a:gd name="connsiteX771" fmla="*/ 766439 w 1389131"/>
              <a:gd name="connsiteY771" fmla="*/ 209017 h 987004"/>
              <a:gd name="connsiteX772" fmla="*/ 763014 w 1389131"/>
              <a:gd name="connsiteY772" fmla="*/ 210511 h 987004"/>
              <a:gd name="connsiteX773" fmla="*/ 759009 w 1389131"/>
              <a:gd name="connsiteY773" fmla="*/ 212256 h 987004"/>
              <a:gd name="connsiteX774" fmla="*/ 756529 w 1389131"/>
              <a:gd name="connsiteY774" fmla="*/ 212917 h 987004"/>
              <a:gd name="connsiteX775" fmla="*/ 756285 w 1389131"/>
              <a:gd name="connsiteY775" fmla="*/ 212981 h 987004"/>
              <a:gd name="connsiteX776" fmla="*/ 754609 w 1389131"/>
              <a:gd name="connsiteY776" fmla="*/ 214984 h 987004"/>
              <a:gd name="connsiteX777" fmla="*/ 754171 w 1389131"/>
              <a:gd name="connsiteY777" fmla="*/ 215509 h 987004"/>
              <a:gd name="connsiteX778" fmla="*/ 753468 w 1389131"/>
              <a:gd name="connsiteY778" fmla="*/ 215875 h 987004"/>
              <a:gd name="connsiteX779" fmla="*/ 751939 w 1389131"/>
              <a:gd name="connsiteY779" fmla="*/ 216673 h 987004"/>
              <a:gd name="connsiteX780" fmla="*/ 751661 w 1389131"/>
              <a:gd name="connsiteY780" fmla="*/ 216648 h 987004"/>
              <a:gd name="connsiteX781" fmla="*/ 748854 w 1389131"/>
              <a:gd name="connsiteY781" fmla="*/ 216401 h 987004"/>
              <a:gd name="connsiteX782" fmla="*/ 747684 w 1389131"/>
              <a:gd name="connsiteY782" fmla="*/ 215900 h 987004"/>
              <a:gd name="connsiteX783" fmla="*/ 745760 w 1389131"/>
              <a:gd name="connsiteY783" fmla="*/ 217615 h 987004"/>
              <a:gd name="connsiteX784" fmla="*/ 745199 w 1389131"/>
              <a:gd name="connsiteY784" fmla="*/ 218116 h 987004"/>
              <a:gd name="connsiteX785" fmla="*/ 744391 w 1389131"/>
              <a:gd name="connsiteY785" fmla="*/ 218732 h 987004"/>
              <a:gd name="connsiteX786" fmla="*/ 742352 w 1389131"/>
              <a:gd name="connsiteY786" fmla="*/ 218881 h 987004"/>
              <a:gd name="connsiteX787" fmla="*/ 741302 w 1389131"/>
              <a:gd name="connsiteY787" fmla="*/ 218958 h 987004"/>
              <a:gd name="connsiteX788" fmla="*/ 740490 w 1389131"/>
              <a:gd name="connsiteY788" fmla="*/ 220564 h 987004"/>
              <a:gd name="connsiteX789" fmla="*/ 737385 w 1389131"/>
              <a:gd name="connsiteY789" fmla="*/ 223210 h 987004"/>
              <a:gd name="connsiteX790" fmla="*/ 735696 w 1389131"/>
              <a:gd name="connsiteY790" fmla="*/ 223572 h 987004"/>
              <a:gd name="connsiteX791" fmla="*/ 732872 w 1389131"/>
              <a:gd name="connsiteY791" fmla="*/ 224175 h 987004"/>
              <a:gd name="connsiteX792" fmla="*/ 731266 w 1389131"/>
              <a:gd name="connsiteY792" fmla="*/ 223855 h 987004"/>
              <a:gd name="connsiteX793" fmla="*/ 726972 w 1389131"/>
              <a:gd name="connsiteY793" fmla="*/ 219858 h 987004"/>
              <a:gd name="connsiteX794" fmla="*/ 725308 w 1389131"/>
              <a:gd name="connsiteY794" fmla="*/ 219661 h 987004"/>
              <a:gd name="connsiteX795" fmla="*/ 723516 w 1389131"/>
              <a:gd name="connsiteY795" fmla="*/ 219834 h 987004"/>
              <a:gd name="connsiteX796" fmla="*/ 723393 w 1389131"/>
              <a:gd name="connsiteY796" fmla="*/ 220160 h 987004"/>
              <a:gd name="connsiteX797" fmla="*/ 722808 w 1389131"/>
              <a:gd name="connsiteY797" fmla="*/ 221722 h 987004"/>
              <a:gd name="connsiteX798" fmla="*/ 722122 w 1389131"/>
              <a:gd name="connsiteY798" fmla="*/ 221472 h 987004"/>
              <a:gd name="connsiteX799" fmla="*/ 720679 w 1389131"/>
              <a:gd name="connsiteY799" fmla="*/ 219319 h 987004"/>
              <a:gd name="connsiteX800" fmla="*/ 720196 w 1389131"/>
              <a:gd name="connsiteY800" fmla="*/ 219257 h 987004"/>
              <a:gd name="connsiteX801" fmla="*/ 718643 w 1389131"/>
              <a:gd name="connsiteY801" fmla="*/ 219058 h 987004"/>
              <a:gd name="connsiteX802" fmla="*/ 718154 w 1389131"/>
              <a:gd name="connsiteY802" fmla="*/ 219384 h 987004"/>
              <a:gd name="connsiteX803" fmla="*/ 716326 w 1389131"/>
              <a:gd name="connsiteY803" fmla="*/ 220604 h 987004"/>
              <a:gd name="connsiteX804" fmla="*/ 715976 w 1389131"/>
              <a:gd name="connsiteY804" fmla="*/ 220839 h 987004"/>
              <a:gd name="connsiteX805" fmla="*/ 712330 w 1389131"/>
              <a:gd name="connsiteY805" fmla="*/ 221372 h 987004"/>
              <a:gd name="connsiteX806" fmla="*/ 711406 w 1389131"/>
              <a:gd name="connsiteY806" fmla="*/ 221794 h 987004"/>
              <a:gd name="connsiteX807" fmla="*/ 709915 w 1389131"/>
              <a:gd name="connsiteY807" fmla="*/ 222475 h 987004"/>
              <a:gd name="connsiteX808" fmla="*/ 707707 w 1389131"/>
              <a:gd name="connsiteY808" fmla="*/ 222355 h 987004"/>
              <a:gd name="connsiteX809" fmla="*/ 705964 w 1389131"/>
              <a:gd name="connsiteY809" fmla="*/ 222262 h 987004"/>
              <a:gd name="connsiteX810" fmla="*/ 704367 w 1389131"/>
              <a:gd name="connsiteY810" fmla="*/ 221322 h 987004"/>
              <a:gd name="connsiteX811" fmla="*/ 701020 w 1389131"/>
              <a:gd name="connsiteY811" fmla="*/ 222977 h 987004"/>
              <a:gd name="connsiteX812" fmla="*/ 699352 w 1389131"/>
              <a:gd name="connsiteY812" fmla="*/ 223212 h 987004"/>
              <a:gd name="connsiteX813" fmla="*/ 697257 w 1389131"/>
              <a:gd name="connsiteY813" fmla="*/ 224850 h 987004"/>
              <a:gd name="connsiteX814" fmla="*/ 696994 w 1389131"/>
              <a:gd name="connsiteY814" fmla="*/ 225056 h 987004"/>
              <a:gd name="connsiteX815" fmla="*/ 695324 w 1389131"/>
              <a:gd name="connsiteY815" fmla="*/ 225169 h 987004"/>
              <a:gd name="connsiteX816" fmla="*/ 693542 w 1389131"/>
              <a:gd name="connsiteY816" fmla="*/ 223918 h 987004"/>
              <a:gd name="connsiteX817" fmla="*/ 692636 w 1389131"/>
              <a:gd name="connsiteY817" fmla="*/ 224397 h 987004"/>
              <a:gd name="connsiteX818" fmla="*/ 692607 w 1389131"/>
              <a:gd name="connsiteY818" fmla="*/ 225423 h 987004"/>
              <a:gd name="connsiteX819" fmla="*/ 692602 w 1389131"/>
              <a:gd name="connsiteY819" fmla="*/ 226329 h 987004"/>
              <a:gd name="connsiteX820" fmla="*/ 689193 w 1389131"/>
              <a:gd name="connsiteY820" fmla="*/ 228230 h 987004"/>
              <a:gd name="connsiteX821" fmla="*/ 687682 w 1389131"/>
              <a:gd name="connsiteY821" fmla="*/ 229849 h 987004"/>
              <a:gd name="connsiteX822" fmla="*/ 687538 w 1389131"/>
              <a:gd name="connsiteY822" fmla="*/ 229994 h 987004"/>
              <a:gd name="connsiteX823" fmla="*/ 685898 w 1389131"/>
              <a:gd name="connsiteY823" fmla="*/ 231621 h 987004"/>
              <a:gd name="connsiteX824" fmla="*/ 685669 w 1389131"/>
              <a:gd name="connsiteY824" fmla="*/ 231690 h 987004"/>
              <a:gd name="connsiteX825" fmla="*/ 685291 w 1389131"/>
              <a:gd name="connsiteY825" fmla="*/ 231806 h 987004"/>
              <a:gd name="connsiteX826" fmla="*/ 684359 w 1389131"/>
              <a:gd name="connsiteY826" fmla="*/ 232089 h 987004"/>
              <a:gd name="connsiteX827" fmla="*/ 683300 w 1389131"/>
              <a:gd name="connsiteY827" fmla="*/ 232410 h 987004"/>
              <a:gd name="connsiteX828" fmla="*/ 682932 w 1389131"/>
              <a:gd name="connsiteY828" fmla="*/ 232035 h 987004"/>
              <a:gd name="connsiteX829" fmla="*/ 683378 w 1389131"/>
              <a:gd name="connsiteY829" fmla="*/ 230228 h 987004"/>
              <a:gd name="connsiteX830" fmla="*/ 681280 w 1389131"/>
              <a:gd name="connsiteY830" fmla="*/ 229793 h 987004"/>
              <a:gd name="connsiteX831" fmla="*/ 680662 w 1389131"/>
              <a:gd name="connsiteY831" fmla="*/ 230039 h 987004"/>
              <a:gd name="connsiteX832" fmla="*/ 680525 w 1389131"/>
              <a:gd name="connsiteY832" fmla="*/ 230371 h 987004"/>
              <a:gd name="connsiteX833" fmla="*/ 680409 w 1389131"/>
              <a:gd name="connsiteY833" fmla="*/ 230655 h 987004"/>
              <a:gd name="connsiteX834" fmla="*/ 680561 w 1389131"/>
              <a:gd name="connsiteY834" fmla="*/ 230727 h 987004"/>
              <a:gd name="connsiteX835" fmla="*/ 681208 w 1389131"/>
              <a:gd name="connsiteY835" fmla="*/ 231033 h 987004"/>
              <a:gd name="connsiteX836" fmla="*/ 681746 w 1389131"/>
              <a:gd name="connsiteY836" fmla="*/ 231760 h 987004"/>
              <a:gd name="connsiteX837" fmla="*/ 681944 w 1389131"/>
              <a:gd name="connsiteY837" fmla="*/ 232030 h 987004"/>
              <a:gd name="connsiteX838" fmla="*/ 681818 w 1389131"/>
              <a:gd name="connsiteY838" fmla="*/ 232464 h 987004"/>
              <a:gd name="connsiteX839" fmla="*/ 681262 w 1389131"/>
              <a:gd name="connsiteY839" fmla="*/ 232522 h 987004"/>
              <a:gd name="connsiteX840" fmla="*/ 680479 w 1389131"/>
              <a:gd name="connsiteY840" fmla="*/ 232066 h 987004"/>
              <a:gd name="connsiteX841" fmla="*/ 679969 w 1389131"/>
              <a:gd name="connsiteY841" fmla="*/ 231769 h 987004"/>
              <a:gd name="connsiteX842" fmla="*/ 672483 w 1389131"/>
              <a:gd name="connsiteY842" fmla="*/ 234077 h 987004"/>
              <a:gd name="connsiteX843" fmla="*/ 671757 w 1389131"/>
              <a:gd name="connsiteY843" fmla="*/ 235039 h 987004"/>
              <a:gd name="connsiteX844" fmla="*/ 670804 w 1389131"/>
              <a:gd name="connsiteY844" fmla="*/ 236301 h 987004"/>
              <a:gd name="connsiteX845" fmla="*/ 670413 w 1389131"/>
              <a:gd name="connsiteY845" fmla="*/ 237719 h 987004"/>
              <a:gd name="connsiteX846" fmla="*/ 670359 w 1389131"/>
              <a:gd name="connsiteY846" fmla="*/ 237910 h 987004"/>
              <a:gd name="connsiteX847" fmla="*/ 668137 w 1389131"/>
              <a:gd name="connsiteY847" fmla="*/ 238517 h 987004"/>
              <a:gd name="connsiteX848" fmla="*/ 666749 w 1389131"/>
              <a:gd name="connsiteY848" fmla="*/ 242598 h 987004"/>
              <a:gd name="connsiteX849" fmla="*/ 664520 w 1389131"/>
              <a:gd name="connsiteY849" fmla="*/ 243640 h 987004"/>
              <a:gd name="connsiteX850" fmla="*/ 661360 w 1389131"/>
              <a:gd name="connsiteY850" fmla="*/ 245293 h 987004"/>
              <a:gd name="connsiteX851" fmla="*/ 660029 w 1389131"/>
              <a:gd name="connsiteY851" fmla="*/ 245731 h 987004"/>
              <a:gd name="connsiteX852" fmla="*/ 658761 w 1389131"/>
              <a:gd name="connsiteY852" fmla="*/ 246148 h 987004"/>
              <a:gd name="connsiteX853" fmla="*/ 658333 w 1389131"/>
              <a:gd name="connsiteY853" fmla="*/ 246571 h 987004"/>
              <a:gd name="connsiteX854" fmla="*/ 658078 w 1389131"/>
              <a:gd name="connsiteY854" fmla="*/ 246823 h 987004"/>
              <a:gd name="connsiteX855" fmla="*/ 657932 w 1389131"/>
              <a:gd name="connsiteY855" fmla="*/ 247160 h 987004"/>
              <a:gd name="connsiteX856" fmla="*/ 656953 w 1389131"/>
              <a:gd name="connsiteY856" fmla="*/ 249421 h 987004"/>
              <a:gd name="connsiteX857" fmla="*/ 655908 w 1389131"/>
              <a:gd name="connsiteY857" fmla="*/ 250345 h 987004"/>
              <a:gd name="connsiteX858" fmla="*/ 655771 w 1389131"/>
              <a:gd name="connsiteY858" fmla="*/ 250466 h 987004"/>
              <a:gd name="connsiteX859" fmla="*/ 653910 w 1389131"/>
              <a:gd name="connsiteY859" fmla="*/ 250878 h 987004"/>
              <a:gd name="connsiteX860" fmla="*/ 651318 w 1389131"/>
              <a:gd name="connsiteY860" fmla="*/ 252845 h 987004"/>
              <a:gd name="connsiteX861" fmla="*/ 650502 w 1389131"/>
              <a:gd name="connsiteY861" fmla="*/ 253475 h 987004"/>
              <a:gd name="connsiteX862" fmla="*/ 648218 w 1389131"/>
              <a:gd name="connsiteY862" fmla="*/ 253833 h 987004"/>
              <a:gd name="connsiteX863" fmla="*/ 648512 w 1389131"/>
              <a:gd name="connsiteY863" fmla="*/ 255223 h 987004"/>
              <a:gd name="connsiteX864" fmla="*/ 648875 w 1389131"/>
              <a:gd name="connsiteY864" fmla="*/ 256936 h 987004"/>
              <a:gd name="connsiteX865" fmla="*/ 647677 w 1389131"/>
              <a:gd name="connsiteY865" fmla="*/ 259836 h 987004"/>
              <a:gd name="connsiteX866" fmla="*/ 646931 w 1389131"/>
              <a:gd name="connsiteY866" fmla="*/ 261637 h 987004"/>
              <a:gd name="connsiteX867" fmla="*/ 645442 w 1389131"/>
              <a:gd name="connsiteY867" fmla="*/ 262744 h 987004"/>
              <a:gd name="connsiteX868" fmla="*/ 645190 w 1389131"/>
              <a:gd name="connsiteY868" fmla="*/ 262834 h 987004"/>
              <a:gd name="connsiteX869" fmla="*/ 642721 w 1389131"/>
              <a:gd name="connsiteY869" fmla="*/ 263719 h 987004"/>
              <a:gd name="connsiteX870" fmla="*/ 642227 w 1389131"/>
              <a:gd name="connsiteY870" fmla="*/ 264380 h 987004"/>
              <a:gd name="connsiteX871" fmla="*/ 641661 w 1389131"/>
              <a:gd name="connsiteY871" fmla="*/ 265140 h 987004"/>
              <a:gd name="connsiteX872" fmla="*/ 640966 w 1389131"/>
              <a:gd name="connsiteY872" fmla="*/ 268217 h 987004"/>
              <a:gd name="connsiteX873" fmla="*/ 640605 w 1389131"/>
              <a:gd name="connsiteY873" fmla="*/ 268709 h 987004"/>
              <a:gd name="connsiteX874" fmla="*/ 640216 w 1389131"/>
              <a:gd name="connsiteY874" fmla="*/ 269223 h 987004"/>
              <a:gd name="connsiteX875" fmla="*/ 639720 w 1389131"/>
              <a:gd name="connsiteY875" fmla="*/ 269406 h 987004"/>
              <a:gd name="connsiteX876" fmla="*/ 638950 w 1389131"/>
              <a:gd name="connsiteY876" fmla="*/ 269206 h 987004"/>
              <a:gd name="connsiteX877" fmla="*/ 635776 w 1389131"/>
              <a:gd name="connsiteY877" fmla="*/ 268389 h 987004"/>
              <a:gd name="connsiteX878" fmla="*/ 633638 w 1389131"/>
              <a:gd name="connsiteY878" fmla="*/ 268219 h 987004"/>
              <a:gd name="connsiteX879" fmla="*/ 632383 w 1389131"/>
              <a:gd name="connsiteY879" fmla="*/ 268121 h 987004"/>
              <a:gd name="connsiteX880" fmla="*/ 631810 w 1389131"/>
              <a:gd name="connsiteY880" fmla="*/ 268278 h 987004"/>
              <a:gd name="connsiteX881" fmla="*/ 630837 w 1389131"/>
              <a:gd name="connsiteY881" fmla="*/ 268546 h 987004"/>
              <a:gd name="connsiteX882" fmla="*/ 629926 w 1389131"/>
              <a:gd name="connsiteY882" fmla="*/ 268127 h 987004"/>
              <a:gd name="connsiteX883" fmla="*/ 629053 w 1389131"/>
              <a:gd name="connsiteY883" fmla="*/ 267727 h 987004"/>
              <a:gd name="connsiteX884" fmla="*/ 626907 w 1389131"/>
              <a:gd name="connsiteY884" fmla="*/ 265482 h 987004"/>
              <a:gd name="connsiteX885" fmla="*/ 625897 w 1389131"/>
              <a:gd name="connsiteY885" fmla="*/ 264967 h 987004"/>
              <a:gd name="connsiteX886" fmla="*/ 624937 w 1389131"/>
              <a:gd name="connsiteY886" fmla="*/ 264479 h 987004"/>
              <a:gd name="connsiteX887" fmla="*/ 622841 w 1389131"/>
              <a:gd name="connsiteY887" fmla="*/ 264280 h 987004"/>
              <a:gd name="connsiteX888" fmla="*/ 621427 w 1389131"/>
              <a:gd name="connsiteY888" fmla="*/ 263402 h 987004"/>
              <a:gd name="connsiteX889" fmla="*/ 620975 w 1389131"/>
              <a:gd name="connsiteY889" fmla="*/ 262694 h 987004"/>
              <a:gd name="connsiteX890" fmla="*/ 620753 w 1389131"/>
              <a:gd name="connsiteY890" fmla="*/ 262345 h 987004"/>
              <a:gd name="connsiteX891" fmla="*/ 620215 w 1389131"/>
              <a:gd name="connsiteY891" fmla="*/ 259675 h 987004"/>
              <a:gd name="connsiteX892" fmla="*/ 619574 w 1389131"/>
              <a:gd name="connsiteY892" fmla="*/ 258470 h 987004"/>
              <a:gd name="connsiteX893" fmla="*/ 619422 w 1389131"/>
              <a:gd name="connsiteY893" fmla="*/ 258182 h 987004"/>
              <a:gd name="connsiteX894" fmla="*/ 616840 w 1389131"/>
              <a:gd name="connsiteY894" fmla="*/ 256554 h 987004"/>
              <a:gd name="connsiteX895" fmla="*/ 615355 w 1389131"/>
              <a:gd name="connsiteY895" fmla="*/ 256860 h 987004"/>
              <a:gd name="connsiteX896" fmla="*/ 613123 w 1389131"/>
              <a:gd name="connsiteY896" fmla="*/ 258753 h 987004"/>
              <a:gd name="connsiteX897" fmla="*/ 611879 w 1389131"/>
              <a:gd name="connsiteY897" fmla="*/ 259809 h 987004"/>
              <a:gd name="connsiteX898" fmla="*/ 607778 w 1389131"/>
              <a:gd name="connsiteY898" fmla="*/ 264463 h 987004"/>
              <a:gd name="connsiteX899" fmla="*/ 605180 w 1389131"/>
              <a:gd name="connsiteY899" fmla="*/ 267408 h 987004"/>
              <a:gd name="connsiteX900" fmla="*/ 604045 w 1389131"/>
              <a:gd name="connsiteY900" fmla="*/ 268695 h 987004"/>
              <a:gd name="connsiteX901" fmla="*/ 602037 w 1389131"/>
              <a:gd name="connsiteY901" fmla="*/ 268345 h 987004"/>
              <a:gd name="connsiteX902" fmla="*/ 599977 w 1389131"/>
              <a:gd name="connsiteY902" fmla="*/ 267985 h 987004"/>
              <a:gd name="connsiteX903" fmla="*/ 597568 w 1389131"/>
              <a:gd name="connsiteY903" fmla="*/ 268405 h 987004"/>
              <a:gd name="connsiteX904" fmla="*/ 592969 w 1389131"/>
              <a:gd name="connsiteY904" fmla="*/ 273340 h 987004"/>
              <a:gd name="connsiteX905" fmla="*/ 586350 w 1389131"/>
              <a:gd name="connsiteY905" fmla="*/ 275348 h 987004"/>
              <a:gd name="connsiteX906" fmla="*/ 584705 w 1389131"/>
              <a:gd name="connsiteY906" fmla="*/ 275216 h 987004"/>
              <a:gd name="connsiteX907" fmla="*/ 583822 w 1389131"/>
              <a:gd name="connsiteY907" fmla="*/ 275145 h 987004"/>
              <a:gd name="connsiteX908" fmla="*/ 578158 w 1389131"/>
              <a:gd name="connsiteY908" fmla="*/ 272755 h 987004"/>
              <a:gd name="connsiteX909" fmla="*/ 576070 w 1389131"/>
              <a:gd name="connsiteY909" fmla="*/ 273038 h 987004"/>
              <a:gd name="connsiteX910" fmla="*/ 574636 w 1389131"/>
              <a:gd name="connsiteY910" fmla="*/ 273232 h 987004"/>
              <a:gd name="connsiteX911" fmla="*/ 572410 w 1389131"/>
              <a:gd name="connsiteY911" fmla="*/ 274024 h 987004"/>
              <a:gd name="connsiteX912" fmla="*/ 567050 w 1389131"/>
              <a:gd name="connsiteY912" fmla="*/ 272194 h 987004"/>
              <a:gd name="connsiteX913" fmla="*/ 566678 w 1389131"/>
              <a:gd name="connsiteY913" fmla="*/ 272068 h 987004"/>
              <a:gd name="connsiteX914" fmla="*/ 565940 w 1389131"/>
              <a:gd name="connsiteY914" fmla="*/ 271818 h 987004"/>
              <a:gd name="connsiteX915" fmla="*/ 563376 w 1389131"/>
              <a:gd name="connsiteY915" fmla="*/ 269440 h 987004"/>
              <a:gd name="connsiteX916" fmla="*/ 563178 w 1389131"/>
              <a:gd name="connsiteY916" fmla="*/ 269257 h 987004"/>
              <a:gd name="connsiteX917" fmla="*/ 561825 w 1389131"/>
              <a:gd name="connsiteY917" fmla="*/ 268567 h 987004"/>
              <a:gd name="connsiteX918" fmla="*/ 558510 w 1389131"/>
              <a:gd name="connsiteY918" fmla="*/ 268497 h 987004"/>
              <a:gd name="connsiteX919" fmla="*/ 557936 w 1389131"/>
              <a:gd name="connsiteY919" fmla="*/ 268484 h 987004"/>
              <a:gd name="connsiteX920" fmla="*/ 555294 w 1389131"/>
              <a:gd name="connsiteY920" fmla="*/ 266546 h 987004"/>
              <a:gd name="connsiteX921" fmla="*/ 554937 w 1389131"/>
              <a:gd name="connsiteY921" fmla="*/ 266533 h 987004"/>
              <a:gd name="connsiteX922" fmla="*/ 553198 w 1389131"/>
              <a:gd name="connsiteY922" fmla="*/ 266471 h 987004"/>
              <a:gd name="connsiteX923" fmla="*/ 551842 w 1389131"/>
              <a:gd name="connsiteY923" fmla="*/ 265905 h 987004"/>
              <a:gd name="connsiteX924" fmla="*/ 549246 w 1389131"/>
              <a:gd name="connsiteY924" fmla="*/ 266263 h 987004"/>
              <a:gd name="connsiteX925" fmla="*/ 548335 w 1389131"/>
              <a:gd name="connsiteY925" fmla="*/ 265884 h 987004"/>
              <a:gd name="connsiteX926" fmla="*/ 542362 w 1389131"/>
              <a:gd name="connsiteY926" fmla="*/ 265622 h 987004"/>
              <a:gd name="connsiteX927" fmla="*/ 542095 w 1389131"/>
              <a:gd name="connsiteY927" fmla="*/ 265609 h 987004"/>
              <a:gd name="connsiteX928" fmla="*/ 541904 w 1389131"/>
              <a:gd name="connsiteY928" fmla="*/ 265601 h 987004"/>
              <a:gd name="connsiteX929" fmla="*/ 539564 w 1389131"/>
              <a:gd name="connsiteY929" fmla="*/ 264844 h 987004"/>
              <a:gd name="connsiteX930" fmla="*/ 536918 w 1389131"/>
              <a:gd name="connsiteY930" fmla="*/ 263153 h 987004"/>
              <a:gd name="connsiteX931" fmla="*/ 534083 w 1389131"/>
              <a:gd name="connsiteY931" fmla="*/ 262455 h 987004"/>
              <a:gd name="connsiteX932" fmla="*/ 533691 w 1389131"/>
              <a:gd name="connsiteY932" fmla="*/ 262511 h 987004"/>
              <a:gd name="connsiteX933" fmla="*/ 532788 w 1389131"/>
              <a:gd name="connsiteY933" fmla="*/ 262637 h 987004"/>
              <a:gd name="connsiteX934" fmla="*/ 529505 w 1389131"/>
              <a:gd name="connsiteY934" fmla="*/ 264353 h 987004"/>
              <a:gd name="connsiteX935" fmla="*/ 527886 w 1389131"/>
              <a:gd name="connsiteY935" fmla="*/ 266700 h 987004"/>
              <a:gd name="connsiteX936" fmla="*/ 527729 w 1389131"/>
              <a:gd name="connsiteY936" fmla="*/ 267437 h 987004"/>
              <a:gd name="connsiteX937" fmla="*/ 526870 w 1389131"/>
              <a:gd name="connsiteY937" fmla="*/ 271469 h 987004"/>
              <a:gd name="connsiteX938" fmla="*/ 525937 w 1389131"/>
              <a:gd name="connsiteY938" fmla="*/ 272766 h 987004"/>
              <a:gd name="connsiteX939" fmla="*/ 520497 w 1389131"/>
              <a:gd name="connsiteY939" fmla="*/ 274161 h 987004"/>
              <a:gd name="connsiteX940" fmla="*/ 515855 w 1389131"/>
              <a:gd name="connsiteY940" fmla="*/ 276182 h 987004"/>
              <a:gd name="connsiteX941" fmla="*/ 515106 w 1389131"/>
              <a:gd name="connsiteY941" fmla="*/ 276545 h 987004"/>
              <a:gd name="connsiteX942" fmla="*/ 514584 w 1389131"/>
              <a:gd name="connsiteY942" fmla="*/ 276797 h 987004"/>
              <a:gd name="connsiteX943" fmla="*/ 509540 w 1389131"/>
              <a:gd name="connsiteY943" fmla="*/ 279246 h 987004"/>
              <a:gd name="connsiteX944" fmla="*/ 508611 w 1389131"/>
              <a:gd name="connsiteY944" fmla="*/ 279985 h 987004"/>
              <a:gd name="connsiteX945" fmla="*/ 507548 w 1389131"/>
              <a:gd name="connsiteY945" fmla="*/ 281839 h 987004"/>
              <a:gd name="connsiteX946" fmla="*/ 504415 w 1389131"/>
              <a:gd name="connsiteY946" fmla="*/ 283908 h 987004"/>
              <a:gd name="connsiteX947" fmla="*/ 501596 w 1389131"/>
              <a:gd name="connsiteY947" fmla="*/ 286952 h 987004"/>
              <a:gd name="connsiteX948" fmla="*/ 500910 w 1389131"/>
              <a:gd name="connsiteY948" fmla="*/ 288252 h 987004"/>
              <a:gd name="connsiteX949" fmla="*/ 500388 w 1389131"/>
              <a:gd name="connsiteY949" fmla="*/ 288736 h 987004"/>
              <a:gd name="connsiteX950" fmla="*/ 498982 w 1389131"/>
              <a:gd name="connsiteY950" fmla="*/ 290038 h 987004"/>
              <a:gd name="connsiteX951" fmla="*/ 496975 w 1389131"/>
              <a:gd name="connsiteY951" fmla="*/ 290924 h 987004"/>
              <a:gd name="connsiteX952" fmla="*/ 496756 w 1389131"/>
              <a:gd name="connsiteY952" fmla="*/ 291019 h 987004"/>
              <a:gd name="connsiteX953" fmla="*/ 496245 w 1389131"/>
              <a:gd name="connsiteY953" fmla="*/ 291053 h 987004"/>
              <a:gd name="connsiteX954" fmla="*/ 495030 w 1389131"/>
              <a:gd name="connsiteY954" fmla="*/ 291133 h 987004"/>
              <a:gd name="connsiteX955" fmla="*/ 493612 w 1389131"/>
              <a:gd name="connsiteY955" fmla="*/ 290690 h 987004"/>
              <a:gd name="connsiteX956" fmla="*/ 491830 w 1389131"/>
              <a:gd name="connsiteY956" fmla="*/ 288821 h 987004"/>
              <a:gd name="connsiteX957" fmla="*/ 491195 w 1389131"/>
              <a:gd name="connsiteY957" fmla="*/ 288411 h 987004"/>
              <a:gd name="connsiteX958" fmla="*/ 489987 w 1389131"/>
              <a:gd name="connsiteY958" fmla="*/ 287634 h 987004"/>
              <a:gd name="connsiteX959" fmla="*/ 488713 w 1389131"/>
              <a:gd name="connsiteY959" fmla="*/ 287674 h 987004"/>
              <a:gd name="connsiteX960" fmla="*/ 488319 w 1389131"/>
              <a:gd name="connsiteY960" fmla="*/ 287687 h 987004"/>
              <a:gd name="connsiteX961" fmla="*/ 487995 w 1389131"/>
              <a:gd name="connsiteY961" fmla="*/ 288074 h 987004"/>
              <a:gd name="connsiteX962" fmla="*/ 487699 w 1389131"/>
              <a:gd name="connsiteY962" fmla="*/ 288427 h 987004"/>
              <a:gd name="connsiteX963" fmla="*/ 483294 w 1389131"/>
              <a:gd name="connsiteY963" fmla="*/ 292620 h 987004"/>
              <a:gd name="connsiteX964" fmla="*/ 482178 w 1389131"/>
              <a:gd name="connsiteY964" fmla="*/ 292986 h 987004"/>
              <a:gd name="connsiteX965" fmla="*/ 479484 w 1389131"/>
              <a:gd name="connsiteY965" fmla="*/ 292540 h 987004"/>
              <a:gd name="connsiteX966" fmla="*/ 475915 w 1389131"/>
              <a:gd name="connsiteY966" fmla="*/ 295885 h 987004"/>
              <a:gd name="connsiteX967" fmla="*/ 475805 w 1389131"/>
              <a:gd name="connsiteY967" fmla="*/ 295988 h 987004"/>
              <a:gd name="connsiteX968" fmla="*/ 474259 w 1389131"/>
              <a:gd name="connsiteY968" fmla="*/ 296538 h 987004"/>
              <a:gd name="connsiteX969" fmla="*/ 470804 w 1389131"/>
              <a:gd name="connsiteY969" fmla="*/ 296395 h 987004"/>
              <a:gd name="connsiteX970" fmla="*/ 468575 w 1389131"/>
              <a:gd name="connsiteY970" fmla="*/ 295306 h 987004"/>
              <a:gd name="connsiteX971" fmla="*/ 467602 w 1389131"/>
              <a:gd name="connsiteY971" fmla="*/ 294830 h 987004"/>
              <a:gd name="connsiteX972" fmla="*/ 466062 w 1389131"/>
              <a:gd name="connsiteY972" fmla="*/ 294636 h 987004"/>
              <a:gd name="connsiteX973" fmla="*/ 465565 w 1389131"/>
              <a:gd name="connsiteY973" fmla="*/ 294652 h 987004"/>
              <a:gd name="connsiteX974" fmla="*/ 465007 w 1389131"/>
              <a:gd name="connsiteY974" fmla="*/ 294670 h 987004"/>
              <a:gd name="connsiteX975" fmla="*/ 462911 w 1389131"/>
              <a:gd name="connsiteY975" fmla="*/ 294741 h 987004"/>
              <a:gd name="connsiteX976" fmla="*/ 459629 w 1389131"/>
              <a:gd name="connsiteY976" fmla="*/ 295471 h 987004"/>
              <a:gd name="connsiteX977" fmla="*/ 457472 w 1389131"/>
              <a:gd name="connsiteY977" fmla="*/ 296449 h 987004"/>
              <a:gd name="connsiteX978" fmla="*/ 455896 w 1389131"/>
              <a:gd name="connsiteY978" fmla="*/ 297522 h 987004"/>
              <a:gd name="connsiteX979" fmla="*/ 455301 w 1389131"/>
              <a:gd name="connsiteY979" fmla="*/ 297926 h 987004"/>
              <a:gd name="connsiteX980" fmla="*/ 448223 w 1389131"/>
              <a:gd name="connsiteY980" fmla="*/ 305763 h 987004"/>
              <a:gd name="connsiteX981" fmla="*/ 447232 w 1389131"/>
              <a:gd name="connsiteY981" fmla="*/ 306378 h 987004"/>
              <a:gd name="connsiteX982" fmla="*/ 440734 w 1389131"/>
              <a:gd name="connsiteY982" fmla="*/ 309568 h 987004"/>
              <a:gd name="connsiteX983" fmla="*/ 439686 w 1389131"/>
              <a:gd name="connsiteY983" fmla="*/ 309499 h 987004"/>
              <a:gd name="connsiteX984" fmla="*/ 438902 w 1389131"/>
              <a:gd name="connsiteY984" fmla="*/ 309050 h 987004"/>
              <a:gd name="connsiteX985" fmla="*/ 437839 w 1389131"/>
              <a:gd name="connsiteY985" fmla="*/ 308438 h 987004"/>
              <a:gd name="connsiteX986" fmla="*/ 437017 w 1389131"/>
              <a:gd name="connsiteY986" fmla="*/ 308433 h 987004"/>
              <a:gd name="connsiteX987" fmla="*/ 435802 w 1389131"/>
              <a:gd name="connsiteY987" fmla="*/ 308427 h 987004"/>
              <a:gd name="connsiteX988" fmla="*/ 432645 w 1389131"/>
              <a:gd name="connsiteY988" fmla="*/ 310518 h 987004"/>
              <a:gd name="connsiteX989" fmla="*/ 430112 w 1389131"/>
              <a:gd name="connsiteY989" fmla="*/ 310876 h 987004"/>
              <a:gd name="connsiteX990" fmla="*/ 429541 w 1389131"/>
              <a:gd name="connsiteY990" fmla="*/ 311107 h 987004"/>
              <a:gd name="connsiteX991" fmla="*/ 424358 w 1389131"/>
              <a:gd name="connsiteY991" fmla="*/ 313203 h 987004"/>
              <a:gd name="connsiteX992" fmla="*/ 422244 w 1389131"/>
              <a:gd name="connsiteY992" fmla="*/ 314432 h 987004"/>
              <a:gd name="connsiteX993" fmla="*/ 421820 w 1389131"/>
              <a:gd name="connsiteY993" fmla="*/ 314679 h 987004"/>
              <a:gd name="connsiteX994" fmla="*/ 421446 w 1389131"/>
              <a:gd name="connsiteY994" fmla="*/ 315669 h 987004"/>
              <a:gd name="connsiteX995" fmla="*/ 421555 w 1389131"/>
              <a:gd name="connsiteY995" fmla="*/ 318211 h 987004"/>
              <a:gd name="connsiteX996" fmla="*/ 421057 w 1389131"/>
              <a:gd name="connsiteY996" fmla="*/ 318954 h 987004"/>
              <a:gd name="connsiteX997" fmla="*/ 419879 w 1389131"/>
              <a:gd name="connsiteY997" fmla="*/ 319815 h 987004"/>
              <a:gd name="connsiteX998" fmla="*/ 418336 w 1389131"/>
              <a:gd name="connsiteY998" fmla="*/ 319993 h 987004"/>
              <a:gd name="connsiteX999" fmla="*/ 417541 w 1389131"/>
              <a:gd name="connsiteY999" fmla="*/ 319820 h 987004"/>
              <a:gd name="connsiteX1000" fmla="*/ 415994 w 1389131"/>
              <a:gd name="connsiteY1000" fmla="*/ 319483 h 987004"/>
              <a:gd name="connsiteX1001" fmla="*/ 414756 w 1389131"/>
              <a:gd name="connsiteY1001" fmla="*/ 319850 h 987004"/>
              <a:gd name="connsiteX1002" fmla="*/ 414274 w 1389131"/>
              <a:gd name="connsiteY1002" fmla="*/ 320221 h 987004"/>
              <a:gd name="connsiteX1003" fmla="*/ 413393 w 1389131"/>
              <a:gd name="connsiteY1003" fmla="*/ 320898 h 987004"/>
              <a:gd name="connsiteX1004" fmla="*/ 412951 w 1389131"/>
              <a:gd name="connsiteY1004" fmla="*/ 322755 h 987004"/>
              <a:gd name="connsiteX1005" fmla="*/ 412235 w 1389131"/>
              <a:gd name="connsiteY1005" fmla="*/ 323694 h 987004"/>
              <a:gd name="connsiteX1006" fmla="*/ 411032 w 1389131"/>
              <a:gd name="connsiteY1006" fmla="*/ 324111 h 987004"/>
              <a:gd name="connsiteX1007" fmla="*/ 407491 w 1389131"/>
              <a:gd name="connsiteY1007" fmla="*/ 325085 h 987004"/>
              <a:gd name="connsiteX1008" fmla="*/ 406396 w 1389131"/>
              <a:gd name="connsiteY1008" fmla="*/ 325388 h 987004"/>
              <a:gd name="connsiteX1009" fmla="*/ 405784 w 1389131"/>
              <a:gd name="connsiteY1009" fmla="*/ 324994 h 987004"/>
              <a:gd name="connsiteX1010" fmla="*/ 403876 w 1389131"/>
              <a:gd name="connsiteY1010" fmla="*/ 323762 h 987004"/>
              <a:gd name="connsiteX1011" fmla="*/ 403407 w 1389131"/>
              <a:gd name="connsiteY1011" fmla="*/ 323679 h 987004"/>
              <a:gd name="connsiteX1012" fmla="*/ 402405 w 1389131"/>
              <a:gd name="connsiteY1012" fmla="*/ 323501 h 987004"/>
              <a:gd name="connsiteX1013" fmla="*/ 400480 w 1389131"/>
              <a:gd name="connsiteY1013" fmla="*/ 323561 h 987004"/>
              <a:gd name="connsiteX1014" fmla="*/ 401159 w 1389131"/>
              <a:gd name="connsiteY1014" fmla="*/ 319370 h 987004"/>
              <a:gd name="connsiteX1015" fmla="*/ 401927 w 1389131"/>
              <a:gd name="connsiteY1015" fmla="*/ 318146 h 987004"/>
              <a:gd name="connsiteX1016" fmla="*/ 404406 w 1389131"/>
              <a:gd name="connsiteY1016" fmla="*/ 314194 h 987004"/>
              <a:gd name="connsiteX1017" fmla="*/ 406909 w 1389131"/>
              <a:gd name="connsiteY1017" fmla="*/ 310201 h 987004"/>
              <a:gd name="connsiteX1018" fmla="*/ 407799 w 1389131"/>
              <a:gd name="connsiteY1018" fmla="*/ 305676 h 987004"/>
              <a:gd name="connsiteX1019" fmla="*/ 403783 w 1389131"/>
              <a:gd name="connsiteY1019" fmla="*/ 294744 h 987004"/>
              <a:gd name="connsiteX1020" fmla="*/ 403551 w 1389131"/>
              <a:gd name="connsiteY1020" fmla="*/ 294451 h 987004"/>
              <a:gd name="connsiteX1021" fmla="*/ 403206 w 1389131"/>
              <a:gd name="connsiteY1021" fmla="*/ 294016 h 987004"/>
              <a:gd name="connsiteX1022" fmla="*/ 402251 w 1389131"/>
              <a:gd name="connsiteY1022" fmla="*/ 292814 h 987004"/>
              <a:gd name="connsiteX1023" fmla="*/ 401165 w 1389131"/>
              <a:gd name="connsiteY1023" fmla="*/ 292079 h 987004"/>
              <a:gd name="connsiteX1024" fmla="*/ 398562 w 1389131"/>
              <a:gd name="connsiteY1024" fmla="*/ 290314 h 987004"/>
              <a:gd name="connsiteX1025" fmla="*/ 396538 w 1389131"/>
              <a:gd name="connsiteY1025" fmla="*/ 288319 h 987004"/>
              <a:gd name="connsiteX1026" fmla="*/ 396417 w 1389131"/>
              <a:gd name="connsiteY1026" fmla="*/ 287451 h 987004"/>
              <a:gd name="connsiteX1027" fmla="*/ 396714 w 1389131"/>
              <a:gd name="connsiteY1027" fmla="*/ 286979 h 987004"/>
              <a:gd name="connsiteX1028" fmla="*/ 397349 w 1389131"/>
              <a:gd name="connsiteY1028" fmla="*/ 285966 h 987004"/>
              <a:gd name="connsiteX1029" fmla="*/ 400081 w 1389131"/>
              <a:gd name="connsiteY1029" fmla="*/ 282943 h 987004"/>
              <a:gd name="connsiteX1030" fmla="*/ 400737 w 1389131"/>
              <a:gd name="connsiteY1030" fmla="*/ 281852 h 987004"/>
              <a:gd name="connsiteX1031" fmla="*/ 401639 w 1389131"/>
              <a:gd name="connsiteY1031" fmla="*/ 280348 h 987004"/>
              <a:gd name="connsiteX1032" fmla="*/ 401955 w 1389131"/>
              <a:gd name="connsiteY1032" fmla="*/ 279109 h 987004"/>
              <a:gd name="connsiteX1033" fmla="*/ 401059 w 1389131"/>
              <a:gd name="connsiteY1033" fmla="*/ 274967 h 987004"/>
              <a:gd name="connsiteX1034" fmla="*/ 400941 w 1389131"/>
              <a:gd name="connsiteY1034" fmla="*/ 274648 h 987004"/>
              <a:gd name="connsiteX1035" fmla="*/ 400321 w 1389131"/>
              <a:gd name="connsiteY1035" fmla="*/ 272962 h 987004"/>
              <a:gd name="connsiteX1036" fmla="*/ 399030 w 1389131"/>
              <a:gd name="connsiteY1036" fmla="*/ 271653 h 987004"/>
              <a:gd name="connsiteX1037" fmla="*/ 398338 w 1389131"/>
              <a:gd name="connsiteY1037" fmla="*/ 271494 h 987004"/>
              <a:gd name="connsiteX1038" fmla="*/ 397921 w 1389131"/>
              <a:gd name="connsiteY1038" fmla="*/ 271399 h 987004"/>
              <a:gd name="connsiteX1039" fmla="*/ 397362 w 1389131"/>
              <a:gd name="connsiteY1039" fmla="*/ 271769 h 987004"/>
              <a:gd name="connsiteX1040" fmla="*/ 395266 w 1389131"/>
              <a:gd name="connsiteY1040" fmla="*/ 271695 h 987004"/>
              <a:gd name="connsiteX1041" fmla="*/ 394860 w 1389131"/>
              <a:gd name="connsiteY1041" fmla="*/ 271193 h 987004"/>
              <a:gd name="connsiteX1042" fmla="*/ 394160 w 1389131"/>
              <a:gd name="connsiteY1042" fmla="*/ 270326 h 987004"/>
              <a:gd name="connsiteX1043" fmla="*/ 394106 w 1389131"/>
              <a:gd name="connsiteY1043" fmla="*/ 270026 h 987004"/>
              <a:gd name="connsiteX1044" fmla="*/ 393142 w 1389131"/>
              <a:gd name="connsiteY1044" fmla="*/ 264555 h 987004"/>
              <a:gd name="connsiteX1045" fmla="*/ 391631 w 1389131"/>
              <a:gd name="connsiteY1045" fmla="*/ 260864 h 987004"/>
              <a:gd name="connsiteX1046" fmla="*/ 391436 w 1389131"/>
              <a:gd name="connsiteY1046" fmla="*/ 260391 h 987004"/>
              <a:gd name="connsiteX1047" fmla="*/ 391327 w 1389131"/>
              <a:gd name="connsiteY1047" fmla="*/ 260295 h 987004"/>
              <a:gd name="connsiteX1048" fmla="*/ 388303 w 1389131"/>
              <a:gd name="connsiteY1048" fmla="*/ 257648 h 987004"/>
              <a:gd name="connsiteX1049" fmla="*/ 386637 w 1389131"/>
              <a:gd name="connsiteY1049" fmla="*/ 256796 h 987004"/>
              <a:gd name="connsiteX1050" fmla="*/ 386392 w 1389131"/>
              <a:gd name="connsiteY1050" fmla="*/ 256670 h 987004"/>
              <a:gd name="connsiteX1051" fmla="*/ 386001 w 1389131"/>
              <a:gd name="connsiteY1051" fmla="*/ 256371 h 987004"/>
              <a:gd name="connsiteX1052" fmla="*/ 382316 w 1389131"/>
              <a:gd name="connsiteY1052" fmla="*/ 253545 h 987004"/>
              <a:gd name="connsiteX1053" fmla="*/ 381701 w 1389131"/>
              <a:gd name="connsiteY1053" fmla="*/ 252247 h 987004"/>
              <a:gd name="connsiteX1054" fmla="*/ 380628 w 1389131"/>
              <a:gd name="connsiteY1054" fmla="*/ 249982 h 987004"/>
              <a:gd name="connsiteX1055" fmla="*/ 379094 w 1389131"/>
              <a:gd name="connsiteY1055" fmla="*/ 248053 h 987004"/>
              <a:gd name="connsiteX1056" fmla="*/ 378999 w 1389131"/>
              <a:gd name="connsiteY1056" fmla="*/ 247109 h 987004"/>
              <a:gd name="connsiteX1057" fmla="*/ 378798 w 1389131"/>
              <a:gd name="connsiteY1057" fmla="*/ 245137 h 987004"/>
              <a:gd name="connsiteX1058" fmla="*/ 379791 w 1389131"/>
              <a:gd name="connsiteY1058" fmla="*/ 242081 h 987004"/>
              <a:gd name="connsiteX1059" fmla="*/ 380242 w 1389131"/>
              <a:gd name="connsiteY1059" fmla="*/ 240680 h 987004"/>
              <a:gd name="connsiteX1060" fmla="*/ 380420 w 1389131"/>
              <a:gd name="connsiteY1060" fmla="*/ 237359 h 987004"/>
              <a:gd name="connsiteX1061" fmla="*/ 380587 w 1389131"/>
              <a:gd name="connsiteY1061" fmla="*/ 234231 h 987004"/>
              <a:gd name="connsiteX1062" fmla="*/ 381213 w 1389131"/>
              <a:gd name="connsiteY1062" fmla="*/ 232746 h 987004"/>
              <a:gd name="connsiteX1063" fmla="*/ 381928 w 1389131"/>
              <a:gd name="connsiteY1063" fmla="*/ 232107 h 987004"/>
              <a:gd name="connsiteX1064" fmla="*/ 382453 w 1389131"/>
              <a:gd name="connsiteY1064" fmla="*/ 231636 h 987004"/>
              <a:gd name="connsiteX1065" fmla="*/ 383512 w 1389131"/>
              <a:gd name="connsiteY1065" fmla="*/ 229659 h 987004"/>
              <a:gd name="connsiteX1066" fmla="*/ 383643 w 1389131"/>
              <a:gd name="connsiteY1066" fmla="*/ 228047 h 987004"/>
              <a:gd name="connsiteX1067" fmla="*/ 382369 w 1389131"/>
              <a:gd name="connsiteY1067" fmla="*/ 223326 h 987004"/>
              <a:gd name="connsiteX1068" fmla="*/ 382423 w 1389131"/>
              <a:gd name="connsiteY1068" fmla="*/ 222532 h 987004"/>
              <a:gd name="connsiteX1069" fmla="*/ 382441 w 1389131"/>
              <a:gd name="connsiteY1069" fmla="*/ 222272 h 987004"/>
              <a:gd name="connsiteX1070" fmla="*/ 384866 w 1389131"/>
              <a:gd name="connsiteY1070" fmla="*/ 218812 h 987004"/>
              <a:gd name="connsiteX1071" fmla="*/ 387347 w 1389131"/>
              <a:gd name="connsiteY1071" fmla="*/ 216840 h 987004"/>
              <a:gd name="connsiteX1072" fmla="*/ 388974 w 1389131"/>
              <a:gd name="connsiteY1072" fmla="*/ 211418 h 987004"/>
              <a:gd name="connsiteX1073" fmla="*/ 389662 w 1389131"/>
              <a:gd name="connsiteY1073" fmla="*/ 209128 h 987004"/>
              <a:gd name="connsiteX1074" fmla="*/ 389988 w 1389131"/>
              <a:gd name="connsiteY1074" fmla="*/ 208050 h 987004"/>
              <a:gd name="connsiteX1075" fmla="*/ 390689 w 1389131"/>
              <a:gd name="connsiteY1075" fmla="*/ 207166 h 987004"/>
              <a:gd name="connsiteX1076" fmla="*/ 390920 w 1389131"/>
              <a:gd name="connsiteY1076" fmla="*/ 206875 h 987004"/>
              <a:gd name="connsiteX1077" fmla="*/ 393768 w 1389131"/>
              <a:gd name="connsiteY1077" fmla="*/ 205153 h 987004"/>
              <a:gd name="connsiteX1078" fmla="*/ 394504 w 1389131"/>
              <a:gd name="connsiteY1078" fmla="*/ 202886 h 987004"/>
              <a:gd name="connsiteX1079" fmla="*/ 394774 w 1389131"/>
              <a:gd name="connsiteY1079" fmla="*/ 202059 h 987004"/>
              <a:gd name="connsiteX1080" fmla="*/ 394654 w 1389131"/>
              <a:gd name="connsiteY1080" fmla="*/ 201003 h 987004"/>
              <a:gd name="connsiteX1081" fmla="*/ 393860 w 1389131"/>
              <a:gd name="connsiteY1081" fmla="*/ 199573 h 987004"/>
              <a:gd name="connsiteX1082" fmla="*/ 391853 w 1389131"/>
              <a:gd name="connsiteY1082" fmla="*/ 199202 h 987004"/>
              <a:gd name="connsiteX1083" fmla="*/ 389728 w 1389131"/>
              <a:gd name="connsiteY1083" fmla="*/ 198810 h 987004"/>
              <a:gd name="connsiteX1084" fmla="*/ 389157 w 1389131"/>
              <a:gd name="connsiteY1084" fmla="*/ 198585 h 987004"/>
              <a:gd name="connsiteX1085" fmla="*/ 388125 w 1389131"/>
              <a:gd name="connsiteY1085" fmla="*/ 198179 h 987004"/>
              <a:gd name="connsiteX1086" fmla="*/ 386958 w 1389131"/>
              <a:gd name="connsiteY1086" fmla="*/ 197120 h 987004"/>
              <a:gd name="connsiteX1087" fmla="*/ 386969 w 1389131"/>
              <a:gd name="connsiteY1087" fmla="*/ 195013 h 987004"/>
              <a:gd name="connsiteX1088" fmla="*/ 387855 w 1389131"/>
              <a:gd name="connsiteY1088" fmla="*/ 191048 h 987004"/>
              <a:gd name="connsiteX1089" fmla="*/ 387554 w 1389131"/>
              <a:gd name="connsiteY1089" fmla="*/ 189559 h 987004"/>
              <a:gd name="connsiteX1090" fmla="*/ 386513 w 1389131"/>
              <a:gd name="connsiteY1090" fmla="*/ 187753 h 987004"/>
              <a:gd name="connsiteX1091" fmla="*/ 385406 w 1389131"/>
              <a:gd name="connsiteY1091" fmla="*/ 186756 h 987004"/>
              <a:gd name="connsiteX1092" fmla="*/ 385188 w 1389131"/>
              <a:gd name="connsiteY1092" fmla="*/ 186657 h 987004"/>
              <a:gd name="connsiteX1093" fmla="*/ 384515 w 1389131"/>
              <a:gd name="connsiteY1093" fmla="*/ 186349 h 987004"/>
              <a:gd name="connsiteX1094" fmla="*/ 382698 w 1389131"/>
              <a:gd name="connsiteY1094" fmla="*/ 185516 h 987004"/>
              <a:gd name="connsiteX1095" fmla="*/ 381712 w 1389131"/>
              <a:gd name="connsiteY1095" fmla="*/ 185064 h 987004"/>
              <a:gd name="connsiteX1096" fmla="*/ 380115 w 1389131"/>
              <a:gd name="connsiteY1096" fmla="*/ 183442 h 987004"/>
              <a:gd name="connsiteX1097" fmla="*/ 378121 w 1389131"/>
              <a:gd name="connsiteY1097" fmla="*/ 179518 h 987004"/>
              <a:gd name="connsiteX1098" fmla="*/ 377180 w 1389131"/>
              <a:gd name="connsiteY1098" fmla="*/ 177662 h 987004"/>
              <a:gd name="connsiteX1099" fmla="*/ 375420 w 1389131"/>
              <a:gd name="connsiteY1099" fmla="*/ 171608 h 987004"/>
              <a:gd name="connsiteX1100" fmla="*/ 374997 w 1389131"/>
              <a:gd name="connsiteY1100" fmla="*/ 170149 h 987004"/>
              <a:gd name="connsiteX1101" fmla="*/ 370081 w 1389131"/>
              <a:gd name="connsiteY1101" fmla="*/ 165350 h 987004"/>
              <a:gd name="connsiteX1102" fmla="*/ 368680 w 1389131"/>
              <a:gd name="connsiteY1102" fmla="*/ 162243 h 987004"/>
              <a:gd name="connsiteX1103" fmla="*/ 368356 w 1389131"/>
              <a:gd name="connsiteY1103" fmla="*/ 158483 h 987004"/>
              <a:gd name="connsiteX1104" fmla="*/ 368327 w 1389131"/>
              <a:gd name="connsiteY1104" fmla="*/ 158147 h 987004"/>
              <a:gd name="connsiteX1105" fmla="*/ 368466 w 1389131"/>
              <a:gd name="connsiteY1105" fmla="*/ 157469 h 987004"/>
              <a:gd name="connsiteX1106" fmla="*/ 368835 w 1389131"/>
              <a:gd name="connsiteY1106" fmla="*/ 155670 h 987004"/>
              <a:gd name="connsiteX1107" fmla="*/ 368136 w 1389131"/>
              <a:gd name="connsiteY1107" fmla="*/ 154493 h 987004"/>
              <a:gd name="connsiteX1108" fmla="*/ 365884 w 1389131"/>
              <a:gd name="connsiteY1108" fmla="*/ 152264 h 987004"/>
              <a:gd name="connsiteX1109" fmla="*/ 364228 w 1389131"/>
              <a:gd name="connsiteY1109" fmla="*/ 150626 h 987004"/>
              <a:gd name="connsiteX1110" fmla="*/ 364041 w 1389131"/>
              <a:gd name="connsiteY1110" fmla="*/ 150049 h 987004"/>
              <a:gd name="connsiteX1111" fmla="*/ 363744 w 1389131"/>
              <a:gd name="connsiteY1111" fmla="*/ 149133 h 987004"/>
              <a:gd name="connsiteX1112" fmla="*/ 364210 w 1389131"/>
              <a:gd name="connsiteY1112" fmla="*/ 142625 h 987004"/>
              <a:gd name="connsiteX1113" fmla="*/ 363906 w 1389131"/>
              <a:gd name="connsiteY1113" fmla="*/ 138942 h 987004"/>
              <a:gd name="connsiteX1114" fmla="*/ 363744 w 1389131"/>
              <a:gd name="connsiteY1114" fmla="*/ 136980 h 987004"/>
              <a:gd name="connsiteX1115" fmla="*/ 360933 w 1389131"/>
              <a:gd name="connsiteY1115" fmla="*/ 131138 h 987004"/>
              <a:gd name="connsiteX1116" fmla="*/ 358835 w 1389131"/>
              <a:gd name="connsiteY1116" fmla="*/ 129000 h 987004"/>
              <a:gd name="connsiteX1117" fmla="*/ 358246 w 1389131"/>
              <a:gd name="connsiteY1117" fmla="*/ 127687 h 987004"/>
              <a:gd name="connsiteX1118" fmla="*/ 356891 w 1389131"/>
              <a:gd name="connsiteY1118" fmla="*/ 124665 h 987004"/>
              <a:gd name="connsiteX1119" fmla="*/ 355844 w 1389131"/>
              <a:gd name="connsiteY1119" fmla="*/ 123733 h 987004"/>
              <a:gd name="connsiteX1120" fmla="*/ 354389 w 1389131"/>
              <a:gd name="connsiteY1120" fmla="*/ 123629 h 987004"/>
              <a:gd name="connsiteX1121" fmla="*/ 352139 w 1389131"/>
              <a:gd name="connsiteY1121" fmla="*/ 123468 h 987004"/>
              <a:gd name="connsiteX1122" fmla="*/ 351452 w 1389131"/>
              <a:gd name="connsiteY1122" fmla="*/ 122991 h 987004"/>
              <a:gd name="connsiteX1123" fmla="*/ 350970 w 1389131"/>
              <a:gd name="connsiteY1123" fmla="*/ 122655 h 987004"/>
              <a:gd name="connsiteX1124" fmla="*/ 346863 w 1389131"/>
              <a:gd name="connsiteY1124" fmla="*/ 116869 h 987004"/>
              <a:gd name="connsiteX1125" fmla="*/ 342374 w 1389131"/>
              <a:gd name="connsiteY1125" fmla="*/ 112692 h 987004"/>
              <a:gd name="connsiteX1126" fmla="*/ 341289 w 1389131"/>
              <a:gd name="connsiteY1126" fmla="*/ 107726 h 987004"/>
              <a:gd name="connsiteX1127" fmla="*/ 339326 w 1389131"/>
              <a:gd name="connsiteY1127" fmla="*/ 104614 h 987004"/>
              <a:gd name="connsiteX1128" fmla="*/ 337758 w 1389131"/>
              <a:gd name="connsiteY1128" fmla="*/ 103400 h 987004"/>
              <a:gd name="connsiteX1129" fmla="*/ 337587 w 1389131"/>
              <a:gd name="connsiteY1129" fmla="*/ 103266 h 987004"/>
              <a:gd name="connsiteX1130" fmla="*/ 334341 w 1389131"/>
              <a:gd name="connsiteY1130" fmla="*/ 100750 h 987004"/>
              <a:gd name="connsiteX1131" fmla="*/ 332526 w 1389131"/>
              <a:gd name="connsiteY1131" fmla="*/ 100192 h 987004"/>
              <a:gd name="connsiteX1132" fmla="*/ 331875 w 1389131"/>
              <a:gd name="connsiteY1132" fmla="*/ 99992 h 987004"/>
              <a:gd name="connsiteX1133" fmla="*/ 326988 w 1389131"/>
              <a:gd name="connsiteY1133" fmla="*/ 101272 h 987004"/>
              <a:gd name="connsiteX1134" fmla="*/ 326496 w 1389131"/>
              <a:gd name="connsiteY1134" fmla="*/ 101645 h 987004"/>
              <a:gd name="connsiteX1135" fmla="*/ 321221 w 1389131"/>
              <a:gd name="connsiteY1135" fmla="*/ 105646 h 987004"/>
              <a:gd name="connsiteX1136" fmla="*/ 316955 w 1389131"/>
              <a:gd name="connsiteY1136" fmla="*/ 106557 h 987004"/>
              <a:gd name="connsiteX1137" fmla="*/ 316457 w 1389131"/>
              <a:gd name="connsiteY1137" fmla="*/ 106907 h 987004"/>
              <a:gd name="connsiteX1138" fmla="*/ 313984 w 1389131"/>
              <a:gd name="connsiteY1138" fmla="*/ 108650 h 987004"/>
              <a:gd name="connsiteX1139" fmla="*/ 311673 w 1389131"/>
              <a:gd name="connsiteY1139" fmla="*/ 111301 h 987004"/>
              <a:gd name="connsiteX1140" fmla="*/ 311183 w 1389131"/>
              <a:gd name="connsiteY1140" fmla="*/ 111862 h 987004"/>
              <a:gd name="connsiteX1141" fmla="*/ 309391 w 1389131"/>
              <a:gd name="connsiteY1141" fmla="*/ 112399 h 987004"/>
              <a:gd name="connsiteX1142" fmla="*/ 309140 w 1389131"/>
              <a:gd name="connsiteY1142" fmla="*/ 112474 h 987004"/>
              <a:gd name="connsiteX1143" fmla="*/ 308795 w 1389131"/>
              <a:gd name="connsiteY1143" fmla="*/ 112478 h 987004"/>
              <a:gd name="connsiteX1144" fmla="*/ 308508 w 1389131"/>
              <a:gd name="connsiteY1144" fmla="*/ 112482 h 987004"/>
              <a:gd name="connsiteX1145" fmla="*/ 302531 w 1389131"/>
              <a:gd name="connsiteY1145" fmla="*/ 112566 h 987004"/>
              <a:gd name="connsiteX1146" fmla="*/ 300870 w 1389131"/>
              <a:gd name="connsiteY1146" fmla="*/ 111442 h 987004"/>
              <a:gd name="connsiteX1147" fmla="*/ 298082 w 1389131"/>
              <a:gd name="connsiteY1147" fmla="*/ 112854 h 987004"/>
              <a:gd name="connsiteX1148" fmla="*/ 294195 w 1389131"/>
              <a:gd name="connsiteY1148" fmla="*/ 112094 h 987004"/>
              <a:gd name="connsiteX1149" fmla="*/ 293136 w 1389131"/>
              <a:gd name="connsiteY1149" fmla="*/ 112090 h 987004"/>
              <a:gd name="connsiteX1150" fmla="*/ 290860 w 1389131"/>
              <a:gd name="connsiteY1150" fmla="*/ 112081 h 987004"/>
              <a:gd name="connsiteX1151" fmla="*/ 288144 w 1389131"/>
              <a:gd name="connsiteY1151" fmla="*/ 111447 h 987004"/>
              <a:gd name="connsiteX1152" fmla="*/ 286971 w 1389131"/>
              <a:gd name="connsiteY1152" fmla="*/ 111132 h 987004"/>
              <a:gd name="connsiteX1153" fmla="*/ 282360 w 1389131"/>
              <a:gd name="connsiteY1153" fmla="*/ 106645 h 987004"/>
              <a:gd name="connsiteX1154" fmla="*/ 281024 w 1389131"/>
              <a:gd name="connsiteY1154" fmla="*/ 101803 h 987004"/>
              <a:gd name="connsiteX1155" fmla="*/ 272360 w 1389131"/>
              <a:gd name="connsiteY1155" fmla="*/ 92215 h 987004"/>
              <a:gd name="connsiteX1156" fmla="*/ 270883 w 1389131"/>
              <a:gd name="connsiteY1156" fmla="*/ 90968 h 987004"/>
              <a:gd name="connsiteX1157" fmla="*/ 268357 w 1389131"/>
              <a:gd name="connsiteY1157" fmla="*/ 90027 h 987004"/>
              <a:gd name="connsiteX1158" fmla="*/ 267701 w 1389131"/>
              <a:gd name="connsiteY1158" fmla="*/ 89381 h 987004"/>
              <a:gd name="connsiteX1159" fmla="*/ 266020 w 1389131"/>
              <a:gd name="connsiteY1159" fmla="*/ 87721 h 987004"/>
              <a:gd name="connsiteX1160" fmla="*/ 265597 w 1389131"/>
              <a:gd name="connsiteY1160" fmla="*/ 87400 h 987004"/>
              <a:gd name="connsiteX1161" fmla="*/ 258635 w 1389131"/>
              <a:gd name="connsiteY1161" fmla="*/ 82107 h 987004"/>
              <a:gd name="connsiteX1162" fmla="*/ 257591 w 1389131"/>
              <a:gd name="connsiteY1162" fmla="*/ 81623 h 987004"/>
              <a:gd name="connsiteX1163" fmla="*/ 257155 w 1389131"/>
              <a:gd name="connsiteY1163" fmla="*/ 81420 h 987004"/>
              <a:gd name="connsiteX1164" fmla="*/ 255917 w 1389131"/>
              <a:gd name="connsiteY1164" fmla="*/ 81477 h 987004"/>
              <a:gd name="connsiteX1165" fmla="*/ 250032 w 1389131"/>
              <a:gd name="connsiteY1165" fmla="*/ 84923 h 987004"/>
              <a:gd name="connsiteX1166" fmla="*/ 247333 w 1389131"/>
              <a:gd name="connsiteY1166" fmla="*/ 84911 h 987004"/>
              <a:gd name="connsiteX1167" fmla="*/ 247130 w 1389131"/>
              <a:gd name="connsiteY1167" fmla="*/ 84910 h 987004"/>
              <a:gd name="connsiteX1168" fmla="*/ 246203 w 1389131"/>
              <a:gd name="connsiteY1168" fmla="*/ 84669 h 987004"/>
              <a:gd name="connsiteX1169" fmla="*/ 243980 w 1389131"/>
              <a:gd name="connsiteY1169" fmla="*/ 84091 h 987004"/>
              <a:gd name="connsiteX1170" fmla="*/ 241964 w 1389131"/>
              <a:gd name="connsiteY1170" fmla="*/ 82558 h 987004"/>
              <a:gd name="connsiteX1171" fmla="*/ 240781 w 1389131"/>
              <a:gd name="connsiteY1171" fmla="*/ 81657 h 987004"/>
              <a:gd name="connsiteX1172" fmla="*/ 237082 w 1389131"/>
              <a:gd name="connsiteY1172" fmla="*/ 80216 h 987004"/>
              <a:gd name="connsiteX1173" fmla="*/ 235079 w 1389131"/>
              <a:gd name="connsiteY1173" fmla="*/ 78353 h 987004"/>
              <a:gd name="connsiteX1174" fmla="*/ 232528 w 1389131"/>
              <a:gd name="connsiteY1174" fmla="*/ 75980 h 987004"/>
              <a:gd name="connsiteX1175" fmla="*/ 231395 w 1389131"/>
              <a:gd name="connsiteY1175" fmla="*/ 75837 h 987004"/>
              <a:gd name="connsiteX1176" fmla="*/ 228453 w 1389131"/>
              <a:gd name="connsiteY1176" fmla="*/ 75465 h 987004"/>
              <a:gd name="connsiteX1177" fmla="*/ 227160 w 1389131"/>
              <a:gd name="connsiteY1177" fmla="*/ 74468 h 987004"/>
              <a:gd name="connsiteX1178" fmla="*/ 225018 w 1389131"/>
              <a:gd name="connsiteY1178" fmla="*/ 69871 h 987004"/>
              <a:gd name="connsiteX1179" fmla="*/ 223824 w 1389131"/>
              <a:gd name="connsiteY1179" fmla="*/ 68206 h 987004"/>
              <a:gd name="connsiteX1180" fmla="*/ 223546 w 1389131"/>
              <a:gd name="connsiteY1180" fmla="*/ 67817 h 987004"/>
              <a:gd name="connsiteX1181" fmla="*/ 222730 w 1389131"/>
              <a:gd name="connsiteY1181" fmla="*/ 67267 h 987004"/>
              <a:gd name="connsiteX1182" fmla="*/ 222436 w 1389131"/>
              <a:gd name="connsiteY1182" fmla="*/ 67069 h 987004"/>
              <a:gd name="connsiteX1183" fmla="*/ 221202 w 1389131"/>
              <a:gd name="connsiteY1183" fmla="*/ 66877 h 987004"/>
              <a:gd name="connsiteX1184" fmla="*/ 219159 w 1389131"/>
              <a:gd name="connsiteY1184" fmla="*/ 67675 h 987004"/>
              <a:gd name="connsiteX1185" fmla="*/ 218617 w 1389131"/>
              <a:gd name="connsiteY1185" fmla="*/ 68153 h 987004"/>
              <a:gd name="connsiteX1186" fmla="*/ 217547 w 1389131"/>
              <a:gd name="connsiteY1186" fmla="*/ 69095 h 987004"/>
              <a:gd name="connsiteX1187" fmla="*/ 214149 w 1389131"/>
              <a:gd name="connsiteY1187" fmla="*/ 69019 h 987004"/>
              <a:gd name="connsiteX1188" fmla="*/ 209131 w 1389131"/>
              <a:gd name="connsiteY1188" fmla="*/ 70755 h 987004"/>
              <a:gd name="connsiteX1189" fmla="*/ 206538 w 1389131"/>
              <a:gd name="connsiteY1189" fmla="*/ 71652 h 987004"/>
              <a:gd name="connsiteX1190" fmla="*/ 202154 w 1389131"/>
              <a:gd name="connsiteY1190" fmla="*/ 70766 h 987004"/>
              <a:gd name="connsiteX1191" fmla="*/ 200792 w 1389131"/>
              <a:gd name="connsiteY1191" fmla="*/ 71380 h 987004"/>
              <a:gd name="connsiteX1192" fmla="*/ 200375 w 1389131"/>
              <a:gd name="connsiteY1192" fmla="*/ 71332 h 987004"/>
              <a:gd name="connsiteX1193" fmla="*/ 199682 w 1389131"/>
              <a:gd name="connsiteY1193" fmla="*/ 71253 h 987004"/>
              <a:gd name="connsiteX1194" fmla="*/ 197275 w 1389131"/>
              <a:gd name="connsiteY1194" fmla="*/ 69779 h 987004"/>
              <a:gd name="connsiteX1195" fmla="*/ 196416 w 1389131"/>
              <a:gd name="connsiteY1195" fmla="*/ 69254 h 987004"/>
              <a:gd name="connsiteX1196" fmla="*/ 195219 w 1389131"/>
              <a:gd name="connsiteY1196" fmla="*/ 69173 h 987004"/>
              <a:gd name="connsiteX1197" fmla="*/ 193514 w 1389131"/>
              <a:gd name="connsiteY1197" fmla="*/ 69057 h 987004"/>
              <a:gd name="connsiteX1198" fmla="*/ 192479 w 1389131"/>
              <a:gd name="connsiteY1198" fmla="*/ 68313 h 987004"/>
              <a:gd name="connsiteX1199" fmla="*/ 192160 w 1389131"/>
              <a:gd name="connsiteY1199" fmla="*/ 68084 h 987004"/>
              <a:gd name="connsiteX1200" fmla="*/ 191602 w 1389131"/>
              <a:gd name="connsiteY1200" fmla="*/ 67683 h 987004"/>
              <a:gd name="connsiteX1201" fmla="*/ 188334 w 1389131"/>
              <a:gd name="connsiteY1201" fmla="*/ 66368 h 987004"/>
              <a:gd name="connsiteX1202" fmla="*/ 186972 w 1389131"/>
              <a:gd name="connsiteY1202" fmla="*/ 65569 h 987004"/>
              <a:gd name="connsiteX1203" fmla="*/ 184823 w 1389131"/>
              <a:gd name="connsiteY1203" fmla="*/ 64309 h 987004"/>
              <a:gd name="connsiteX1204" fmla="*/ 183101 w 1389131"/>
              <a:gd name="connsiteY1204" fmla="*/ 62504 h 987004"/>
              <a:gd name="connsiteX1205" fmla="*/ 175421 w 1389131"/>
              <a:gd name="connsiteY1205" fmla="*/ 59880 h 987004"/>
              <a:gd name="connsiteX1206" fmla="*/ 175034 w 1389131"/>
              <a:gd name="connsiteY1206" fmla="*/ 59946 h 987004"/>
              <a:gd name="connsiteX1207" fmla="*/ 173863 w 1389131"/>
              <a:gd name="connsiteY1207" fmla="*/ 59650 h 987004"/>
              <a:gd name="connsiteX1208" fmla="*/ 173294 w 1389131"/>
              <a:gd name="connsiteY1208" fmla="*/ 59107 h 987004"/>
              <a:gd name="connsiteX1209" fmla="*/ 172601 w 1389131"/>
              <a:gd name="connsiteY1209" fmla="*/ 58781 h 987004"/>
              <a:gd name="connsiteX1210" fmla="*/ 171723 w 1389131"/>
              <a:gd name="connsiteY1210" fmla="*/ 58438 h 987004"/>
              <a:gd name="connsiteX1211" fmla="*/ 170954 w 1389131"/>
              <a:gd name="connsiteY1211" fmla="*/ 58050 h 987004"/>
              <a:gd name="connsiteX1212" fmla="*/ 170506 w 1389131"/>
              <a:gd name="connsiteY1212" fmla="*/ 58034 h 987004"/>
              <a:gd name="connsiteX1213" fmla="*/ 170074 w 1389131"/>
              <a:gd name="connsiteY1213" fmla="*/ 58157 h 987004"/>
              <a:gd name="connsiteX1214" fmla="*/ 169736 w 1389131"/>
              <a:gd name="connsiteY1214" fmla="*/ 57878 h 987004"/>
              <a:gd name="connsiteX1215" fmla="*/ 169412 w 1389131"/>
              <a:gd name="connsiteY1215" fmla="*/ 57800 h 987004"/>
              <a:gd name="connsiteX1216" fmla="*/ 169136 w 1389131"/>
              <a:gd name="connsiteY1216" fmla="*/ 57195 h 987004"/>
              <a:gd name="connsiteX1217" fmla="*/ 168982 w 1389131"/>
              <a:gd name="connsiteY1217" fmla="*/ 56855 h 987004"/>
              <a:gd name="connsiteX1218" fmla="*/ 169077 w 1389131"/>
              <a:gd name="connsiteY1218" fmla="*/ 56251 h 987004"/>
              <a:gd name="connsiteX1219" fmla="*/ 169015 w 1389131"/>
              <a:gd name="connsiteY1219" fmla="*/ 55864 h 987004"/>
              <a:gd name="connsiteX1220" fmla="*/ 168940 w 1389131"/>
              <a:gd name="connsiteY1220" fmla="*/ 55617 h 987004"/>
              <a:gd name="connsiteX1221" fmla="*/ 169187 w 1389131"/>
              <a:gd name="connsiteY1221" fmla="*/ 55323 h 987004"/>
              <a:gd name="connsiteX1222" fmla="*/ 169357 w 1389131"/>
              <a:gd name="connsiteY1222" fmla="*/ 54828 h 987004"/>
              <a:gd name="connsiteX1223" fmla="*/ 169481 w 1389131"/>
              <a:gd name="connsiteY1223" fmla="*/ 54395 h 987004"/>
              <a:gd name="connsiteX1224" fmla="*/ 169605 w 1389131"/>
              <a:gd name="connsiteY1224" fmla="*/ 53892 h 987004"/>
              <a:gd name="connsiteX1225" fmla="*/ 169821 w 1389131"/>
              <a:gd name="connsiteY1225" fmla="*/ 53320 h 987004"/>
              <a:gd name="connsiteX1226" fmla="*/ 169808 w 1389131"/>
              <a:gd name="connsiteY1226" fmla="*/ 52763 h 987004"/>
              <a:gd name="connsiteX1227" fmla="*/ 169762 w 1389131"/>
              <a:gd name="connsiteY1227" fmla="*/ 52392 h 987004"/>
              <a:gd name="connsiteX1228" fmla="*/ 169623 w 1389131"/>
              <a:gd name="connsiteY1228" fmla="*/ 52206 h 987004"/>
              <a:gd name="connsiteX1229" fmla="*/ 169131 w 1389131"/>
              <a:gd name="connsiteY1229" fmla="*/ 52298 h 987004"/>
              <a:gd name="connsiteX1230" fmla="*/ 168668 w 1389131"/>
              <a:gd name="connsiteY1230" fmla="*/ 52173 h 987004"/>
              <a:gd name="connsiteX1231" fmla="*/ 168330 w 1389131"/>
              <a:gd name="connsiteY1231" fmla="*/ 51708 h 987004"/>
              <a:gd name="connsiteX1232" fmla="*/ 168008 w 1389131"/>
              <a:gd name="connsiteY1232" fmla="*/ 51181 h 987004"/>
              <a:gd name="connsiteX1233" fmla="*/ 167762 w 1389131"/>
              <a:gd name="connsiteY1233" fmla="*/ 50531 h 987004"/>
              <a:gd name="connsiteX1234" fmla="*/ 167501 w 1389131"/>
              <a:gd name="connsiteY1234" fmla="*/ 49911 h 987004"/>
              <a:gd name="connsiteX1235" fmla="*/ 166839 w 1389131"/>
              <a:gd name="connsiteY1235" fmla="*/ 49455 h 987004"/>
              <a:gd name="connsiteX1236" fmla="*/ 166516 w 1389131"/>
              <a:gd name="connsiteY1236" fmla="*/ 49005 h 987004"/>
              <a:gd name="connsiteX1237" fmla="*/ 166485 w 1389131"/>
              <a:gd name="connsiteY1237" fmla="*/ 48572 h 987004"/>
              <a:gd name="connsiteX1238" fmla="*/ 166240 w 1389131"/>
              <a:gd name="connsiteY1238" fmla="*/ 48200 h 987004"/>
              <a:gd name="connsiteX1239" fmla="*/ 165979 w 1389131"/>
              <a:gd name="connsiteY1239" fmla="*/ 47658 h 987004"/>
              <a:gd name="connsiteX1240" fmla="*/ 165949 w 1389131"/>
              <a:gd name="connsiteY1240" fmla="*/ 47523 h 987004"/>
              <a:gd name="connsiteX1241" fmla="*/ 165184 w 1389131"/>
              <a:gd name="connsiteY1241" fmla="*/ 48044 h 987004"/>
              <a:gd name="connsiteX1242" fmla="*/ 164263 w 1389131"/>
              <a:gd name="connsiteY1242" fmla="*/ 48234 h 987004"/>
              <a:gd name="connsiteX1243" fmla="*/ 162523 w 1389131"/>
              <a:gd name="connsiteY1243" fmla="*/ 48592 h 987004"/>
              <a:gd name="connsiteX1244" fmla="*/ 162028 w 1389131"/>
              <a:gd name="connsiteY1244" fmla="*/ 49086 h 987004"/>
              <a:gd name="connsiteX1245" fmla="*/ 161649 w 1389131"/>
              <a:gd name="connsiteY1245" fmla="*/ 51007 h 987004"/>
              <a:gd name="connsiteX1246" fmla="*/ 161242 w 1389131"/>
              <a:gd name="connsiteY1246" fmla="*/ 51715 h 987004"/>
              <a:gd name="connsiteX1247" fmla="*/ 160653 w 1389131"/>
              <a:gd name="connsiteY1247" fmla="*/ 52739 h 987004"/>
              <a:gd name="connsiteX1248" fmla="*/ 158544 w 1389131"/>
              <a:gd name="connsiteY1248" fmla="*/ 54839 h 987004"/>
              <a:gd name="connsiteX1249" fmla="*/ 158290 w 1389131"/>
              <a:gd name="connsiteY1249" fmla="*/ 56078 h 987004"/>
              <a:gd name="connsiteX1250" fmla="*/ 158777 w 1389131"/>
              <a:gd name="connsiteY1250" fmla="*/ 57506 h 987004"/>
              <a:gd name="connsiteX1251" fmla="*/ 159888 w 1389131"/>
              <a:gd name="connsiteY1251" fmla="*/ 58255 h 987004"/>
              <a:gd name="connsiteX1252" fmla="*/ 161618 w 1389131"/>
              <a:gd name="connsiteY1252" fmla="*/ 58014 h 987004"/>
              <a:gd name="connsiteX1253" fmla="*/ 162602 w 1389131"/>
              <a:gd name="connsiteY1253" fmla="*/ 59196 h 987004"/>
              <a:gd name="connsiteX1254" fmla="*/ 162783 w 1389131"/>
              <a:gd name="connsiteY1254" fmla="*/ 60002 h 987004"/>
              <a:gd name="connsiteX1255" fmla="*/ 162162 w 1389131"/>
              <a:gd name="connsiteY1255" fmla="*/ 60806 h 987004"/>
              <a:gd name="connsiteX1256" fmla="*/ 158020 w 1389131"/>
              <a:gd name="connsiteY1256" fmla="*/ 61348 h 987004"/>
              <a:gd name="connsiteX1257" fmla="*/ 157250 w 1389131"/>
              <a:gd name="connsiteY1257" fmla="*/ 63473 h 987004"/>
              <a:gd name="connsiteX1258" fmla="*/ 157145 w 1389131"/>
              <a:gd name="connsiteY1258" fmla="*/ 63763 h 987004"/>
              <a:gd name="connsiteX1259" fmla="*/ 154791 w 1389131"/>
              <a:gd name="connsiteY1259" fmla="*/ 65366 h 987004"/>
              <a:gd name="connsiteX1260" fmla="*/ 152937 w 1389131"/>
              <a:gd name="connsiteY1260" fmla="*/ 65358 h 987004"/>
              <a:gd name="connsiteX1261" fmla="*/ 151512 w 1389131"/>
              <a:gd name="connsiteY1261" fmla="*/ 66407 h 987004"/>
              <a:gd name="connsiteX1262" fmla="*/ 150762 w 1389131"/>
              <a:gd name="connsiteY1262" fmla="*/ 68512 h 987004"/>
              <a:gd name="connsiteX1263" fmla="*/ 150289 w 1389131"/>
              <a:gd name="connsiteY1263" fmla="*/ 68762 h 987004"/>
              <a:gd name="connsiteX1264" fmla="*/ 149833 w 1389131"/>
              <a:gd name="connsiteY1264" fmla="*/ 69005 h 987004"/>
              <a:gd name="connsiteX1265" fmla="*/ 147212 w 1389131"/>
              <a:gd name="connsiteY1265" fmla="*/ 71578 h 987004"/>
              <a:gd name="connsiteX1266" fmla="*/ 138520 w 1389131"/>
              <a:gd name="connsiteY1266" fmla="*/ 77472 h 987004"/>
              <a:gd name="connsiteX1267" fmla="*/ 129344 w 1389131"/>
              <a:gd name="connsiteY1267" fmla="*/ 82873 h 987004"/>
              <a:gd name="connsiteX1268" fmla="*/ 120066 w 1389131"/>
              <a:gd name="connsiteY1268" fmla="*/ 88472 h 987004"/>
              <a:gd name="connsiteX1269" fmla="*/ 108401 w 1389131"/>
              <a:gd name="connsiteY1269" fmla="*/ 95076 h 987004"/>
              <a:gd name="connsiteX1270" fmla="*/ 97638 w 1389131"/>
              <a:gd name="connsiteY1270" fmla="*/ 100981 h 987004"/>
              <a:gd name="connsiteX1271" fmla="*/ 85583 w 1389131"/>
              <a:gd name="connsiteY1271" fmla="*/ 107389 h 987004"/>
              <a:gd name="connsiteX1272" fmla="*/ 68855 w 1389131"/>
              <a:gd name="connsiteY1272" fmla="*/ 115605 h 987004"/>
              <a:gd name="connsiteX1273" fmla="*/ 62625 w 1389131"/>
              <a:gd name="connsiteY1273" fmla="*/ 118538 h 987004"/>
              <a:gd name="connsiteX1274" fmla="*/ 59895 w 1389131"/>
              <a:gd name="connsiteY1274" fmla="*/ 119816 h 987004"/>
              <a:gd name="connsiteX1275" fmla="*/ 56118 w 1389131"/>
              <a:gd name="connsiteY1275" fmla="*/ 121620 h 987004"/>
              <a:gd name="connsiteX1276" fmla="*/ 52945 w 1389131"/>
              <a:gd name="connsiteY1276" fmla="*/ 122628 h 987004"/>
              <a:gd name="connsiteX1277" fmla="*/ 50771 w 1389131"/>
              <a:gd name="connsiteY1277" fmla="*/ 123135 h 987004"/>
              <a:gd name="connsiteX1278" fmla="*/ 48498 w 1389131"/>
              <a:gd name="connsiteY1278" fmla="*/ 122849 h 987004"/>
              <a:gd name="connsiteX1279" fmla="*/ 47239 w 1389131"/>
              <a:gd name="connsiteY1279" fmla="*/ 121467 h 987004"/>
              <a:gd name="connsiteX1280" fmla="*/ 46013 w 1389131"/>
              <a:gd name="connsiteY1280" fmla="*/ 118995 h 987004"/>
              <a:gd name="connsiteX1281" fmla="*/ 44950 w 1389131"/>
              <a:gd name="connsiteY1281" fmla="*/ 117364 h 987004"/>
              <a:gd name="connsiteX1282" fmla="*/ 43544 w 1389131"/>
              <a:gd name="connsiteY1282" fmla="*/ 116528 h 987004"/>
              <a:gd name="connsiteX1283" fmla="*/ 42464 w 1389131"/>
              <a:gd name="connsiteY1283" fmla="*/ 116087 h 987004"/>
              <a:gd name="connsiteX1284" fmla="*/ 41042 w 1389131"/>
              <a:gd name="connsiteY1284" fmla="*/ 115698 h 987004"/>
              <a:gd name="connsiteX1285" fmla="*/ 38507 w 1389131"/>
              <a:gd name="connsiteY1285" fmla="*/ 115289 h 987004"/>
              <a:gd name="connsiteX1286" fmla="*/ 38262 w 1389131"/>
              <a:gd name="connsiteY1286" fmla="*/ 115785 h 987004"/>
              <a:gd name="connsiteX1287" fmla="*/ 36447 w 1389131"/>
              <a:gd name="connsiteY1287" fmla="*/ 116269 h 987004"/>
              <a:gd name="connsiteX1288" fmla="*/ 36447 w 1389131"/>
              <a:gd name="connsiteY1288" fmla="*/ 116571 h 987004"/>
              <a:gd name="connsiteX1289" fmla="*/ 36447 w 1389131"/>
              <a:gd name="connsiteY1289" fmla="*/ 116892 h 987004"/>
              <a:gd name="connsiteX1290" fmla="*/ 36365 w 1389131"/>
              <a:gd name="connsiteY1290" fmla="*/ 117011 h 987004"/>
              <a:gd name="connsiteX1291" fmla="*/ 36087 w 1389131"/>
              <a:gd name="connsiteY1291" fmla="*/ 117130 h 987004"/>
              <a:gd name="connsiteX1292" fmla="*/ 35809 w 1389131"/>
              <a:gd name="connsiteY1292" fmla="*/ 117239 h 987004"/>
              <a:gd name="connsiteX1293" fmla="*/ 35630 w 1389131"/>
              <a:gd name="connsiteY1293" fmla="*/ 117276 h 987004"/>
              <a:gd name="connsiteX1294" fmla="*/ 35482 w 1389131"/>
              <a:gd name="connsiteY1294" fmla="*/ 117367 h 987004"/>
              <a:gd name="connsiteX1295" fmla="*/ 35580 w 1389131"/>
              <a:gd name="connsiteY1295" fmla="*/ 117496 h 987004"/>
              <a:gd name="connsiteX1296" fmla="*/ 35597 w 1389131"/>
              <a:gd name="connsiteY1296" fmla="*/ 117643 h 987004"/>
              <a:gd name="connsiteX1297" fmla="*/ 35630 w 1389131"/>
              <a:gd name="connsiteY1297" fmla="*/ 118156 h 987004"/>
              <a:gd name="connsiteX1298" fmla="*/ 35548 w 1389131"/>
              <a:gd name="connsiteY1298" fmla="*/ 118284 h 987004"/>
              <a:gd name="connsiteX1299" fmla="*/ 35499 w 1389131"/>
              <a:gd name="connsiteY1299" fmla="*/ 118541 h 987004"/>
              <a:gd name="connsiteX1300" fmla="*/ 35417 w 1389131"/>
              <a:gd name="connsiteY1300" fmla="*/ 118798 h 987004"/>
              <a:gd name="connsiteX1301" fmla="*/ 35286 w 1389131"/>
              <a:gd name="connsiteY1301" fmla="*/ 118908 h 987004"/>
              <a:gd name="connsiteX1302" fmla="*/ 35139 w 1389131"/>
              <a:gd name="connsiteY1302" fmla="*/ 118926 h 987004"/>
              <a:gd name="connsiteX1303" fmla="*/ 34975 w 1389131"/>
              <a:gd name="connsiteY1303" fmla="*/ 119164 h 987004"/>
              <a:gd name="connsiteX1304" fmla="*/ 34714 w 1389131"/>
              <a:gd name="connsiteY1304" fmla="*/ 119338 h 987004"/>
              <a:gd name="connsiteX1305" fmla="*/ 34256 w 1389131"/>
              <a:gd name="connsiteY1305" fmla="*/ 119402 h 987004"/>
              <a:gd name="connsiteX1306" fmla="*/ 33618 w 1389131"/>
              <a:gd name="connsiteY1306" fmla="*/ 119456 h 987004"/>
              <a:gd name="connsiteX1307" fmla="*/ 33193 w 1389131"/>
              <a:gd name="connsiteY1307" fmla="*/ 119446 h 987004"/>
              <a:gd name="connsiteX1308" fmla="*/ 33062 w 1389131"/>
              <a:gd name="connsiteY1308" fmla="*/ 119547 h 987004"/>
              <a:gd name="connsiteX1309" fmla="*/ 32686 w 1389131"/>
              <a:gd name="connsiteY1309" fmla="*/ 120051 h 987004"/>
              <a:gd name="connsiteX1310" fmla="*/ 32408 w 1389131"/>
              <a:gd name="connsiteY1310" fmla="*/ 120243 h 987004"/>
              <a:gd name="connsiteX1311" fmla="*/ 32163 w 1389131"/>
              <a:gd name="connsiteY1311" fmla="*/ 120169 h 987004"/>
              <a:gd name="connsiteX1312" fmla="*/ 31934 w 1389131"/>
              <a:gd name="connsiteY1312" fmla="*/ 120160 h 987004"/>
              <a:gd name="connsiteX1313" fmla="*/ 31934 w 1389131"/>
              <a:gd name="connsiteY1313" fmla="*/ 120352 h 987004"/>
              <a:gd name="connsiteX1314" fmla="*/ 31803 w 1389131"/>
              <a:gd name="connsiteY1314" fmla="*/ 120591 h 987004"/>
              <a:gd name="connsiteX1315" fmla="*/ 31558 w 1389131"/>
              <a:gd name="connsiteY1315" fmla="*/ 120599 h 987004"/>
              <a:gd name="connsiteX1316" fmla="*/ 30789 w 1389131"/>
              <a:gd name="connsiteY1316" fmla="*/ 120553 h 987004"/>
              <a:gd name="connsiteX1317" fmla="*/ 30577 w 1389131"/>
              <a:gd name="connsiteY1317" fmla="*/ 120846 h 987004"/>
              <a:gd name="connsiteX1318" fmla="*/ 30446 w 1389131"/>
              <a:gd name="connsiteY1318" fmla="*/ 121167 h 987004"/>
              <a:gd name="connsiteX1319" fmla="*/ 30299 w 1389131"/>
              <a:gd name="connsiteY1319" fmla="*/ 121368 h 987004"/>
              <a:gd name="connsiteX1320" fmla="*/ 29907 w 1389131"/>
              <a:gd name="connsiteY1320" fmla="*/ 121239 h 987004"/>
              <a:gd name="connsiteX1321" fmla="*/ 29678 w 1389131"/>
              <a:gd name="connsiteY1321" fmla="*/ 121340 h 987004"/>
              <a:gd name="connsiteX1322" fmla="*/ 29203 w 1389131"/>
              <a:gd name="connsiteY1322" fmla="*/ 121624 h 987004"/>
              <a:gd name="connsiteX1323" fmla="*/ 28811 w 1389131"/>
              <a:gd name="connsiteY1323" fmla="*/ 121852 h 987004"/>
              <a:gd name="connsiteX1324" fmla="*/ 28729 w 1389131"/>
              <a:gd name="connsiteY1324" fmla="*/ 122069 h 987004"/>
              <a:gd name="connsiteX1325" fmla="*/ 28533 w 1389131"/>
              <a:gd name="connsiteY1325" fmla="*/ 122146 h 987004"/>
              <a:gd name="connsiteX1326" fmla="*/ 28321 w 1389131"/>
              <a:gd name="connsiteY1326" fmla="*/ 122146 h 987004"/>
              <a:gd name="connsiteX1327" fmla="*/ 28124 w 1389131"/>
              <a:gd name="connsiteY1327" fmla="*/ 122200 h 987004"/>
              <a:gd name="connsiteX1328" fmla="*/ 27961 w 1389131"/>
              <a:gd name="connsiteY1328" fmla="*/ 122486 h 987004"/>
              <a:gd name="connsiteX1329" fmla="*/ 27601 w 1389131"/>
              <a:gd name="connsiteY1329" fmla="*/ 122780 h 987004"/>
              <a:gd name="connsiteX1330" fmla="*/ 27421 w 1389131"/>
              <a:gd name="connsiteY1330" fmla="*/ 123012 h 987004"/>
              <a:gd name="connsiteX1331" fmla="*/ 27209 w 1389131"/>
              <a:gd name="connsiteY1331" fmla="*/ 123136 h 987004"/>
              <a:gd name="connsiteX1332" fmla="*/ 26947 w 1389131"/>
              <a:gd name="connsiteY1332" fmla="*/ 123104 h 987004"/>
              <a:gd name="connsiteX1333" fmla="*/ 26734 w 1389131"/>
              <a:gd name="connsiteY1333" fmla="*/ 123259 h 987004"/>
              <a:gd name="connsiteX1334" fmla="*/ 26767 w 1389131"/>
              <a:gd name="connsiteY1334" fmla="*/ 123414 h 987004"/>
              <a:gd name="connsiteX1335" fmla="*/ 26669 w 1389131"/>
              <a:gd name="connsiteY1335" fmla="*/ 123708 h 987004"/>
              <a:gd name="connsiteX1336" fmla="*/ 26456 w 1389131"/>
              <a:gd name="connsiteY1336" fmla="*/ 123785 h 987004"/>
              <a:gd name="connsiteX1337" fmla="*/ 26260 w 1389131"/>
              <a:gd name="connsiteY1337" fmla="*/ 123800 h 987004"/>
              <a:gd name="connsiteX1338" fmla="*/ 26064 w 1389131"/>
              <a:gd name="connsiteY1338" fmla="*/ 123831 h 987004"/>
              <a:gd name="connsiteX1339" fmla="*/ 26064 w 1389131"/>
              <a:gd name="connsiteY1339" fmla="*/ 124063 h 987004"/>
              <a:gd name="connsiteX1340" fmla="*/ 25982 w 1389131"/>
              <a:gd name="connsiteY1340" fmla="*/ 124264 h 987004"/>
              <a:gd name="connsiteX1341" fmla="*/ 25835 w 1389131"/>
              <a:gd name="connsiteY1341" fmla="*/ 124310 h 987004"/>
              <a:gd name="connsiteX1342" fmla="*/ 25426 w 1389131"/>
              <a:gd name="connsiteY1342" fmla="*/ 124449 h 987004"/>
              <a:gd name="connsiteX1343" fmla="*/ 25050 w 1389131"/>
              <a:gd name="connsiteY1343" fmla="*/ 124526 h 987004"/>
              <a:gd name="connsiteX1344" fmla="*/ 24707 w 1389131"/>
              <a:gd name="connsiteY1344" fmla="*/ 124526 h 987004"/>
              <a:gd name="connsiteX1345" fmla="*/ 24494 w 1389131"/>
              <a:gd name="connsiteY1345" fmla="*/ 124525 h 987004"/>
              <a:gd name="connsiteX1346" fmla="*/ 24363 w 1389131"/>
              <a:gd name="connsiteY1346" fmla="*/ 124572 h 987004"/>
              <a:gd name="connsiteX1347" fmla="*/ 24004 w 1389131"/>
              <a:gd name="connsiteY1347" fmla="*/ 125098 h 987004"/>
              <a:gd name="connsiteX1348" fmla="*/ 23464 w 1389131"/>
              <a:gd name="connsiteY1348" fmla="*/ 125608 h 987004"/>
              <a:gd name="connsiteX1349" fmla="*/ 23170 w 1389131"/>
              <a:gd name="connsiteY1349" fmla="*/ 125875 h 987004"/>
              <a:gd name="connsiteX1350" fmla="*/ 22876 w 1389131"/>
              <a:gd name="connsiteY1350" fmla="*/ 125990 h 987004"/>
              <a:gd name="connsiteX1351" fmla="*/ 22565 w 1389131"/>
              <a:gd name="connsiteY1351" fmla="*/ 126079 h 987004"/>
              <a:gd name="connsiteX1352" fmla="*/ 22336 w 1389131"/>
              <a:gd name="connsiteY1352" fmla="*/ 126320 h 987004"/>
              <a:gd name="connsiteX1353" fmla="*/ 22189 w 1389131"/>
              <a:gd name="connsiteY1353" fmla="*/ 126480 h 987004"/>
              <a:gd name="connsiteX1354" fmla="*/ 21764 w 1389131"/>
              <a:gd name="connsiteY1354" fmla="*/ 126738 h 987004"/>
              <a:gd name="connsiteX1355" fmla="*/ 21306 w 1389131"/>
              <a:gd name="connsiteY1355" fmla="*/ 126960 h 987004"/>
              <a:gd name="connsiteX1356" fmla="*/ 21110 w 1389131"/>
              <a:gd name="connsiteY1356" fmla="*/ 127085 h 987004"/>
              <a:gd name="connsiteX1357" fmla="*/ 20913 w 1389131"/>
              <a:gd name="connsiteY1357" fmla="*/ 127085 h 987004"/>
              <a:gd name="connsiteX1358" fmla="*/ 20750 w 1389131"/>
              <a:gd name="connsiteY1358" fmla="*/ 126826 h 987004"/>
              <a:gd name="connsiteX1359" fmla="*/ 20439 w 1389131"/>
              <a:gd name="connsiteY1359" fmla="*/ 126754 h 987004"/>
              <a:gd name="connsiteX1360" fmla="*/ 20308 w 1389131"/>
              <a:gd name="connsiteY1360" fmla="*/ 126620 h 987004"/>
              <a:gd name="connsiteX1361" fmla="*/ 20145 w 1389131"/>
              <a:gd name="connsiteY1361" fmla="*/ 126495 h 987004"/>
              <a:gd name="connsiteX1362" fmla="*/ 19949 w 1389131"/>
              <a:gd name="connsiteY1362" fmla="*/ 126263 h 987004"/>
              <a:gd name="connsiteX1363" fmla="*/ 19769 w 1389131"/>
              <a:gd name="connsiteY1363" fmla="*/ 126094 h 987004"/>
              <a:gd name="connsiteX1364" fmla="*/ 19507 w 1389131"/>
              <a:gd name="connsiteY1364" fmla="*/ 126138 h 987004"/>
              <a:gd name="connsiteX1365" fmla="*/ 19344 w 1389131"/>
              <a:gd name="connsiteY1365" fmla="*/ 125977 h 987004"/>
              <a:gd name="connsiteX1366" fmla="*/ 19131 w 1389131"/>
              <a:gd name="connsiteY1366" fmla="*/ 125790 h 987004"/>
              <a:gd name="connsiteX1367" fmla="*/ 19033 w 1389131"/>
              <a:gd name="connsiteY1367" fmla="*/ 125647 h 987004"/>
              <a:gd name="connsiteX1368" fmla="*/ 19066 w 1389131"/>
              <a:gd name="connsiteY1368" fmla="*/ 125415 h 987004"/>
              <a:gd name="connsiteX1369" fmla="*/ 19229 w 1389131"/>
              <a:gd name="connsiteY1369" fmla="*/ 125255 h 987004"/>
              <a:gd name="connsiteX1370" fmla="*/ 19246 w 1389131"/>
              <a:gd name="connsiteY1370" fmla="*/ 125077 h 987004"/>
              <a:gd name="connsiteX1371" fmla="*/ 19147 w 1389131"/>
              <a:gd name="connsiteY1371" fmla="*/ 124979 h 987004"/>
              <a:gd name="connsiteX1372" fmla="*/ 18886 w 1389131"/>
              <a:gd name="connsiteY1372" fmla="*/ 124898 h 987004"/>
              <a:gd name="connsiteX1373" fmla="*/ 18624 w 1389131"/>
              <a:gd name="connsiteY1373" fmla="*/ 124630 h 987004"/>
              <a:gd name="connsiteX1374" fmla="*/ 18379 w 1389131"/>
              <a:gd name="connsiteY1374" fmla="*/ 124202 h 987004"/>
              <a:gd name="connsiteX1375" fmla="*/ 18101 w 1389131"/>
              <a:gd name="connsiteY1375" fmla="*/ 123863 h 987004"/>
              <a:gd name="connsiteX1376" fmla="*/ 18052 w 1389131"/>
              <a:gd name="connsiteY1376" fmla="*/ 123604 h 987004"/>
              <a:gd name="connsiteX1377" fmla="*/ 17888 w 1389131"/>
              <a:gd name="connsiteY1377" fmla="*/ 123408 h 987004"/>
              <a:gd name="connsiteX1378" fmla="*/ 17578 w 1389131"/>
              <a:gd name="connsiteY1378" fmla="*/ 123328 h 987004"/>
              <a:gd name="connsiteX1379" fmla="*/ 16973 w 1389131"/>
              <a:gd name="connsiteY1379" fmla="*/ 123282 h 987004"/>
              <a:gd name="connsiteX1380" fmla="*/ 16548 w 1389131"/>
              <a:gd name="connsiteY1380" fmla="*/ 123282 h 987004"/>
              <a:gd name="connsiteX1381" fmla="*/ 16221 w 1389131"/>
              <a:gd name="connsiteY1381" fmla="*/ 123228 h 987004"/>
              <a:gd name="connsiteX1382" fmla="*/ 16090 w 1389131"/>
              <a:gd name="connsiteY1382" fmla="*/ 123085 h 987004"/>
              <a:gd name="connsiteX1383" fmla="*/ 16090 w 1389131"/>
              <a:gd name="connsiteY1383" fmla="*/ 122916 h 987004"/>
              <a:gd name="connsiteX1384" fmla="*/ 16171 w 1389131"/>
              <a:gd name="connsiteY1384" fmla="*/ 122755 h 987004"/>
              <a:gd name="connsiteX1385" fmla="*/ 15992 w 1389131"/>
              <a:gd name="connsiteY1385" fmla="*/ 122541 h 987004"/>
              <a:gd name="connsiteX1386" fmla="*/ 15665 w 1389131"/>
              <a:gd name="connsiteY1386" fmla="*/ 122300 h 987004"/>
              <a:gd name="connsiteX1387" fmla="*/ 15305 w 1389131"/>
              <a:gd name="connsiteY1387" fmla="*/ 122041 h 987004"/>
              <a:gd name="connsiteX1388" fmla="*/ 15158 w 1389131"/>
              <a:gd name="connsiteY1388" fmla="*/ 121818 h 987004"/>
              <a:gd name="connsiteX1389" fmla="*/ 15158 w 1389131"/>
              <a:gd name="connsiteY1389" fmla="*/ 121542 h 987004"/>
              <a:gd name="connsiteX1390" fmla="*/ 15027 w 1389131"/>
              <a:gd name="connsiteY1390" fmla="*/ 121132 h 987004"/>
              <a:gd name="connsiteX1391" fmla="*/ 14438 w 1389131"/>
              <a:gd name="connsiteY1391" fmla="*/ 121229 h 987004"/>
              <a:gd name="connsiteX1392" fmla="*/ 14079 w 1389131"/>
              <a:gd name="connsiteY1392" fmla="*/ 121113 h 987004"/>
              <a:gd name="connsiteX1393" fmla="*/ 13980 w 1389131"/>
              <a:gd name="connsiteY1393" fmla="*/ 120890 h 987004"/>
              <a:gd name="connsiteX1394" fmla="*/ 14030 w 1389131"/>
              <a:gd name="connsiteY1394" fmla="*/ 120729 h 987004"/>
              <a:gd name="connsiteX1395" fmla="*/ 13801 w 1389131"/>
              <a:gd name="connsiteY1395" fmla="*/ 120390 h 987004"/>
              <a:gd name="connsiteX1396" fmla="*/ 13751 w 1389131"/>
              <a:gd name="connsiteY1396" fmla="*/ 120212 h 987004"/>
              <a:gd name="connsiteX1397" fmla="*/ 13343 w 1389131"/>
              <a:gd name="connsiteY1397" fmla="*/ 120215 h 987004"/>
              <a:gd name="connsiteX1398" fmla="*/ 12770 w 1389131"/>
              <a:gd name="connsiteY1398" fmla="*/ 119982 h 987004"/>
              <a:gd name="connsiteX1399" fmla="*/ 12394 w 1389131"/>
              <a:gd name="connsiteY1399" fmla="*/ 120322 h 987004"/>
              <a:gd name="connsiteX1400" fmla="*/ 12051 w 1389131"/>
              <a:gd name="connsiteY1400" fmla="*/ 120801 h 987004"/>
              <a:gd name="connsiteX1401" fmla="*/ 11626 w 1389131"/>
              <a:gd name="connsiteY1401" fmla="*/ 121172 h 987004"/>
              <a:gd name="connsiteX1402" fmla="*/ 11037 w 1389131"/>
              <a:gd name="connsiteY1402" fmla="*/ 121265 h 987004"/>
              <a:gd name="connsiteX1403" fmla="*/ 10939 w 1389131"/>
              <a:gd name="connsiteY1403" fmla="*/ 121239 h 987004"/>
              <a:gd name="connsiteX1404" fmla="*/ 10563 w 1389131"/>
              <a:gd name="connsiteY1404" fmla="*/ 121140 h 987004"/>
              <a:gd name="connsiteX1405" fmla="*/ 10350 w 1389131"/>
              <a:gd name="connsiteY1405" fmla="*/ 121218 h 987004"/>
              <a:gd name="connsiteX1406" fmla="*/ 9925 w 1389131"/>
              <a:gd name="connsiteY1406" fmla="*/ 121356 h 987004"/>
              <a:gd name="connsiteX1407" fmla="*/ 9320 w 1389131"/>
              <a:gd name="connsiteY1407" fmla="*/ 121424 h 987004"/>
              <a:gd name="connsiteX1408" fmla="*/ 9157 w 1389131"/>
              <a:gd name="connsiteY1408" fmla="*/ 121203 h 987004"/>
              <a:gd name="connsiteX1409" fmla="*/ 8879 w 1389131"/>
              <a:gd name="connsiteY1409" fmla="*/ 120669 h 987004"/>
              <a:gd name="connsiteX1410" fmla="*/ 8601 w 1389131"/>
              <a:gd name="connsiteY1410" fmla="*/ 120429 h 987004"/>
              <a:gd name="connsiteX1411" fmla="*/ 8290 w 1389131"/>
              <a:gd name="connsiteY1411" fmla="*/ 120061 h 987004"/>
              <a:gd name="connsiteX1412" fmla="*/ 8290 w 1389131"/>
              <a:gd name="connsiteY1412" fmla="*/ 119766 h 987004"/>
              <a:gd name="connsiteX1413" fmla="*/ 8029 w 1389131"/>
              <a:gd name="connsiteY1413" fmla="*/ 119655 h 987004"/>
              <a:gd name="connsiteX1414" fmla="*/ 7587 w 1389131"/>
              <a:gd name="connsiteY1414" fmla="*/ 119434 h 987004"/>
              <a:gd name="connsiteX1415" fmla="*/ 7129 w 1389131"/>
              <a:gd name="connsiteY1415" fmla="*/ 119489 h 987004"/>
              <a:gd name="connsiteX1416" fmla="*/ 6622 w 1389131"/>
              <a:gd name="connsiteY1416" fmla="*/ 119599 h 987004"/>
              <a:gd name="connsiteX1417" fmla="*/ 6214 w 1389131"/>
              <a:gd name="connsiteY1417" fmla="*/ 119285 h 987004"/>
              <a:gd name="connsiteX1418" fmla="*/ 6017 w 1389131"/>
              <a:gd name="connsiteY1418" fmla="*/ 118898 h 987004"/>
              <a:gd name="connsiteX1419" fmla="*/ 5854 w 1389131"/>
              <a:gd name="connsiteY1419" fmla="*/ 118327 h 987004"/>
              <a:gd name="connsiteX1420" fmla="*/ 5674 w 1389131"/>
              <a:gd name="connsiteY1420" fmla="*/ 117959 h 987004"/>
              <a:gd name="connsiteX1421" fmla="*/ 5085 w 1389131"/>
              <a:gd name="connsiteY1421" fmla="*/ 117671 h 987004"/>
              <a:gd name="connsiteX1422" fmla="*/ 4627 w 1389131"/>
              <a:gd name="connsiteY1422" fmla="*/ 117639 h 987004"/>
              <a:gd name="connsiteX1423" fmla="*/ 4350 w 1389131"/>
              <a:gd name="connsiteY1423" fmla="*/ 117778 h 987004"/>
              <a:gd name="connsiteX1424" fmla="*/ 4072 w 1389131"/>
              <a:gd name="connsiteY1424" fmla="*/ 117546 h 987004"/>
              <a:gd name="connsiteX1425" fmla="*/ 3499 w 1389131"/>
              <a:gd name="connsiteY1425" fmla="*/ 117158 h 987004"/>
              <a:gd name="connsiteX1426" fmla="*/ 2845 w 1389131"/>
              <a:gd name="connsiteY1426" fmla="*/ 116910 h 987004"/>
              <a:gd name="connsiteX1427" fmla="*/ 2502 w 1389131"/>
              <a:gd name="connsiteY1427" fmla="*/ 117064 h 987004"/>
              <a:gd name="connsiteX1428" fmla="*/ 180 w 1389131"/>
              <a:gd name="connsiteY1428" fmla="*/ 119166 h 987004"/>
              <a:gd name="connsiteX1429" fmla="*/ 965 w 1389131"/>
              <a:gd name="connsiteY1429" fmla="*/ 119485 h 987004"/>
              <a:gd name="connsiteX1430" fmla="*/ 2077 w 1389131"/>
              <a:gd name="connsiteY1430" fmla="*/ 120233 h 987004"/>
              <a:gd name="connsiteX1431" fmla="*/ 3434 w 1389131"/>
              <a:gd name="connsiteY1431" fmla="*/ 120757 h 987004"/>
              <a:gd name="connsiteX1432" fmla="*/ 4546 w 1389131"/>
              <a:gd name="connsiteY1432" fmla="*/ 121506 h 987004"/>
              <a:gd name="connsiteX1433" fmla="*/ 5445 w 1389131"/>
              <a:gd name="connsiteY1433" fmla="*/ 122404 h 987004"/>
              <a:gd name="connsiteX1434" fmla="*/ 6214 w 1389131"/>
              <a:gd name="connsiteY1434" fmla="*/ 122916 h 987004"/>
              <a:gd name="connsiteX1435" fmla="*/ 6573 w 1389131"/>
              <a:gd name="connsiteY1435" fmla="*/ 123153 h 987004"/>
              <a:gd name="connsiteX1436" fmla="*/ 7538 w 1389131"/>
              <a:gd name="connsiteY1436" fmla="*/ 124051 h 987004"/>
              <a:gd name="connsiteX1437" fmla="*/ 8519 w 1389131"/>
              <a:gd name="connsiteY1437" fmla="*/ 124949 h 987004"/>
              <a:gd name="connsiteX1438" fmla="*/ 9418 w 1389131"/>
              <a:gd name="connsiteY1438" fmla="*/ 125922 h 987004"/>
              <a:gd name="connsiteX1439" fmla="*/ 10171 w 1389131"/>
              <a:gd name="connsiteY1439" fmla="*/ 126970 h 987004"/>
              <a:gd name="connsiteX1440" fmla="*/ 10906 w 1389131"/>
              <a:gd name="connsiteY1440" fmla="*/ 128093 h 987004"/>
              <a:gd name="connsiteX1441" fmla="*/ 11740 w 1389131"/>
              <a:gd name="connsiteY1441" fmla="*/ 129216 h 987004"/>
              <a:gd name="connsiteX1442" fmla="*/ 12264 w 1389131"/>
              <a:gd name="connsiteY1442" fmla="*/ 130488 h 987004"/>
              <a:gd name="connsiteX1443" fmla="*/ 12852 w 1389131"/>
              <a:gd name="connsiteY1443" fmla="*/ 131761 h 987004"/>
              <a:gd name="connsiteX1444" fmla="*/ 13228 w 1389131"/>
              <a:gd name="connsiteY1444" fmla="*/ 133258 h 987004"/>
              <a:gd name="connsiteX1445" fmla="*/ 13604 w 1389131"/>
              <a:gd name="connsiteY1445" fmla="*/ 134037 h 987004"/>
              <a:gd name="connsiteX1446" fmla="*/ 14373 w 1389131"/>
              <a:gd name="connsiteY1446" fmla="*/ 138238 h 987004"/>
              <a:gd name="connsiteX1447" fmla="*/ 16368 w 1389131"/>
              <a:gd name="connsiteY1447" fmla="*/ 148212 h 987004"/>
              <a:gd name="connsiteX1448" fmla="*/ 20357 w 1389131"/>
              <a:gd name="connsiteY1448" fmla="*/ 153626 h 987004"/>
              <a:gd name="connsiteX1449" fmla="*/ 27078 w 1389131"/>
              <a:gd name="connsiteY1449" fmla="*/ 170044 h 987004"/>
              <a:gd name="connsiteX1450" fmla="*/ 29645 w 1389131"/>
              <a:gd name="connsiteY1450" fmla="*/ 171988 h 987004"/>
              <a:gd name="connsiteX1451" fmla="*/ 35450 w 1389131"/>
              <a:gd name="connsiteY1451" fmla="*/ 181428 h 987004"/>
              <a:gd name="connsiteX1452" fmla="*/ 36676 w 1389131"/>
              <a:gd name="connsiteY1452" fmla="*/ 183094 h 987004"/>
              <a:gd name="connsiteX1453" fmla="*/ 37788 w 1389131"/>
              <a:gd name="connsiteY1453" fmla="*/ 185593 h 987004"/>
              <a:gd name="connsiteX1454" fmla="*/ 38622 w 1389131"/>
              <a:gd name="connsiteY1454" fmla="*/ 188449 h 987004"/>
              <a:gd name="connsiteX1455" fmla="*/ 39014 w 1389131"/>
              <a:gd name="connsiteY1455" fmla="*/ 190631 h 987004"/>
              <a:gd name="connsiteX1456" fmla="*/ 39292 w 1389131"/>
              <a:gd name="connsiteY1456" fmla="*/ 191147 h 987004"/>
              <a:gd name="connsiteX1457" fmla="*/ 41729 w 1389131"/>
              <a:gd name="connsiteY1457" fmla="*/ 195232 h 987004"/>
              <a:gd name="connsiteX1458" fmla="*/ 47157 w 1389131"/>
              <a:gd name="connsiteY1458" fmla="*/ 212331 h 987004"/>
              <a:gd name="connsiteX1459" fmla="*/ 57131 w 1389131"/>
              <a:gd name="connsiteY1459" fmla="*/ 224585 h 987004"/>
              <a:gd name="connsiteX1460" fmla="*/ 62544 w 1389131"/>
              <a:gd name="connsiteY1460" fmla="*/ 232279 h 987004"/>
              <a:gd name="connsiteX1461" fmla="*/ 63966 w 1389131"/>
              <a:gd name="connsiteY1461" fmla="*/ 237124 h 987004"/>
              <a:gd name="connsiteX1462" fmla="*/ 67956 w 1389131"/>
              <a:gd name="connsiteY1462" fmla="*/ 242824 h 987004"/>
              <a:gd name="connsiteX1463" fmla="*/ 69101 w 1389131"/>
              <a:gd name="connsiteY1463" fmla="*/ 250517 h 987004"/>
              <a:gd name="connsiteX1464" fmla="*/ 76508 w 1389131"/>
              <a:gd name="connsiteY1464" fmla="*/ 259922 h 987004"/>
              <a:gd name="connsiteX1465" fmla="*/ 78498 w 1389131"/>
              <a:gd name="connsiteY1465" fmla="*/ 265621 h 987004"/>
              <a:gd name="connsiteX1466" fmla="*/ 86193 w 1389131"/>
              <a:gd name="connsiteY1466" fmla="*/ 273316 h 987004"/>
              <a:gd name="connsiteX1467" fmla="*/ 89613 w 1389131"/>
              <a:gd name="connsiteY1467" fmla="*/ 281010 h 987004"/>
              <a:gd name="connsiteX1468" fmla="*/ 90182 w 1389131"/>
              <a:gd name="connsiteY1468" fmla="*/ 286424 h 987004"/>
              <a:gd name="connsiteX1469" fmla="*/ 90182 w 1389131"/>
              <a:gd name="connsiteY1469" fmla="*/ 289274 h 987004"/>
              <a:gd name="connsiteX1470" fmla="*/ 90467 w 1389131"/>
              <a:gd name="connsiteY1470" fmla="*/ 290699 h 987004"/>
              <a:gd name="connsiteX1471" fmla="*/ 92748 w 1389131"/>
              <a:gd name="connsiteY1471" fmla="*/ 293833 h 987004"/>
              <a:gd name="connsiteX1472" fmla="*/ 93601 w 1389131"/>
              <a:gd name="connsiteY1472" fmla="*/ 295543 h 987004"/>
              <a:gd name="connsiteX1473" fmla="*/ 92748 w 1389131"/>
              <a:gd name="connsiteY1473" fmla="*/ 300673 h 987004"/>
              <a:gd name="connsiteX1474" fmla="*/ 90753 w 1389131"/>
              <a:gd name="connsiteY1474" fmla="*/ 302383 h 987004"/>
              <a:gd name="connsiteX1475" fmla="*/ 86193 w 1389131"/>
              <a:gd name="connsiteY1475" fmla="*/ 303807 h 987004"/>
              <a:gd name="connsiteX1476" fmla="*/ 83629 w 1389131"/>
              <a:gd name="connsiteY1476" fmla="*/ 306942 h 987004"/>
              <a:gd name="connsiteX1477" fmla="*/ 83342 w 1389131"/>
              <a:gd name="connsiteY1477" fmla="*/ 317202 h 987004"/>
              <a:gd name="connsiteX1478" fmla="*/ 86477 w 1389131"/>
              <a:gd name="connsiteY1478" fmla="*/ 321476 h 987004"/>
              <a:gd name="connsiteX1479" fmla="*/ 87332 w 1389131"/>
              <a:gd name="connsiteY1479" fmla="*/ 325466 h 987004"/>
              <a:gd name="connsiteX1480" fmla="*/ 85623 w 1389131"/>
              <a:gd name="connsiteY1480" fmla="*/ 326890 h 987004"/>
              <a:gd name="connsiteX1481" fmla="*/ 84768 w 1389131"/>
              <a:gd name="connsiteY1481" fmla="*/ 332306 h 987004"/>
              <a:gd name="connsiteX1482" fmla="*/ 82203 w 1389131"/>
              <a:gd name="connsiteY1482" fmla="*/ 338004 h 987004"/>
              <a:gd name="connsiteX1483" fmla="*/ 82203 w 1389131"/>
              <a:gd name="connsiteY1483" fmla="*/ 356813 h 987004"/>
              <a:gd name="connsiteX1484" fmla="*/ 85053 w 1389131"/>
              <a:gd name="connsiteY1484" fmla="*/ 360232 h 987004"/>
              <a:gd name="connsiteX1485" fmla="*/ 85623 w 1389131"/>
              <a:gd name="connsiteY1485" fmla="*/ 367072 h 987004"/>
              <a:gd name="connsiteX1486" fmla="*/ 87332 w 1389131"/>
              <a:gd name="connsiteY1486" fmla="*/ 371917 h 987004"/>
              <a:gd name="connsiteX1487" fmla="*/ 87332 w 1389131"/>
              <a:gd name="connsiteY1487" fmla="*/ 376191 h 987004"/>
              <a:gd name="connsiteX1488" fmla="*/ 85053 w 1389131"/>
              <a:gd name="connsiteY1488" fmla="*/ 382460 h 987004"/>
              <a:gd name="connsiteX1489" fmla="*/ 83342 w 1389131"/>
              <a:gd name="connsiteY1489" fmla="*/ 393574 h 987004"/>
              <a:gd name="connsiteX1490" fmla="*/ 82487 w 1389131"/>
              <a:gd name="connsiteY1490" fmla="*/ 408393 h 987004"/>
              <a:gd name="connsiteX1491" fmla="*/ 86193 w 1389131"/>
              <a:gd name="connsiteY1491" fmla="*/ 422928 h 987004"/>
              <a:gd name="connsiteX1492" fmla="*/ 88758 w 1389131"/>
              <a:gd name="connsiteY1492" fmla="*/ 430906 h 987004"/>
              <a:gd name="connsiteX1493" fmla="*/ 88758 w 1389131"/>
              <a:gd name="connsiteY1493" fmla="*/ 434895 h 987004"/>
              <a:gd name="connsiteX1494" fmla="*/ 87903 w 1389131"/>
              <a:gd name="connsiteY1494" fmla="*/ 440595 h 987004"/>
              <a:gd name="connsiteX1495" fmla="*/ 88758 w 1389131"/>
              <a:gd name="connsiteY1495" fmla="*/ 448290 h 987004"/>
              <a:gd name="connsiteX1496" fmla="*/ 90753 w 1389131"/>
              <a:gd name="connsiteY1496" fmla="*/ 455699 h 987004"/>
              <a:gd name="connsiteX1497" fmla="*/ 95027 w 1389131"/>
              <a:gd name="connsiteY1497" fmla="*/ 464534 h 987004"/>
              <a:gd name="connsiteX1498" fmla="*/ 97306 w 1389131"/>
              <a:gd name="connsiteY1498" fmla="*/ 470803 h 987004"/>
              <a:gd name="connsiteX1499" fmla="*/ 98446 w 1389131"/>
              <a:gd name="connsiteY1499" fmla="*/ 479353 h 987004"/>
              <a:gd name="connsiteX1500" fmla="*/ 98446 w 1389131"/>
              <a:gd name="connsiteY1500" fmla="*/ 487046 h 987004"/>
              <a:gd name="connsiteX1501" fmla="*/ 95596 w 1389131"/>
              <a:gd name="connsiteY1501" fmla="*/ 497876 h 987004"/>
              <a:gd name="connsiteX1502" fmla="*/ 90753 w 1389131"/>
              <a:gd name="connsiteY1502" fmla="*/ 512695 h 987004"/>
              <a:gd name="connsiteX1503" fmla="*/ 86477 w 1389131"/>
              <a:gd name="connsiteY1503" fmla="*/ 529793 h 987004"/>
              <a:gd name="connsiteX1504" fmla="*/ 83629 w 1389131"/>
              <a:gd name="connsiteY1504" fmla="*/ 548887 h 987004"/>
              <a:gd name="connsiteX1505" fmla="*/ 82487 w 1389131"/>
              <a:gd name="connsiteY1505" fmla="*/ 569404 h 987004"/>
              <a:gd name="connsiteX1506" fmla="*/ 82203 w 1389131"/>
              <a:gd name="connsiteY1506" fmla="*/ 581089 h 987004"/>
              <a:gd name="connsiteX1507" fmla="*/ 84482 w 1389131"/>
              <a:gd name="connsiteY1507" fmla="*/ 591061 h 987004"/>
              <a:gd name="connsiteX1508" fmla="*/ 89043 w 1389131"/>
              <a:gd name="connsiteY1508" fmla="*/ 602177 h 987004"/>
              <a:gd name="connsiteX1509" fmla="*/ 92462 w 1389131"/>
              <a:gd name="connsiteY1509" fmla="*/ 609870 h 987004"/>
              <a:gd name="connsiteX1510" fmla="*/ 95882 w 1389131"/>
              <a:gd name="connsiteY1510" fmla="*/ 612720 h 987004"/>
              <a:gd name="connsiteX1511" fmla="*/ 100981 w 1389131"/>
              <a:gd name="connsiteY1511" fmla="*/ 615554 h 987004"/>
              <a:gd name="connsiteX1512" fmla="*/ 103575 w 1389131"/>
              <a:gd name="connsiteY1512" fmla="*/ 616994 h 987004"/>
              <a:gd name="connsiteX1513" fmla="*/ 115260 w 1389131"/>
              <a:gd name="connsiteY1513" fmla="*/ 621555 h 987004"/>
              <a:gd name="connsiteX1514" fmla="*/ 120960 w 1389131"/>
              <a:gd name="connsiteY1514" fmla="*/ 626969 h 987004"/>
              <a:gd name="connsiteX1515" fmla="*/ 126067 w 1389131"/>
              <a:gd name="connsiteY1515" fmla="*/ 632970 h 987004"/>
              <a:gd name="connsiteX1516" fmla="*/ 132359 w 1389131"/>
              <a:gd name="connsiteY1516" fmla="*/ 640362 h 987004"/>
              <a:gd name="connsiteX1517" fmla="*/ 141478 w 1389131"/>
              <a:gd name="connsiteY1517" fmla="*/ 650907 h 987004"/>
              <a:gd name="connsiteX1518" fmla="*/ 149457 w 1389131"/>
              <a:gd name="connsiteY1518" fmla="*/ 656892 h 987004"/>
              <a:gd name="connsiteX1519" fmla="*/ 165416 w 1389131"/>
              <a:gd name="connsiteY1519" fmla="*/ 671140 h 987004"/>
              <a:gd name="connsiteX1520" fmla="*/ 174237 w 1389131"/>
              <a:gd name="connsiteY1520" fmla="*/ 678590 h 987004"/>
              <a:gd name="connsiteX1521" fmla="*/ 177936 w 1389131"/>
              <a:gd name="connsiteY1521" fmla="*/ 681726 h 987004"/>
              <a:gd name="connsiteX1522" fmla="*/ 178518 w 1389131"/>
              <a:gd name="connsiteY1522" fmla="*/ 681844 h 987004"/>
              <a:gd name="connsiteX1523" fmla="*/ 184055 w 1389131"/>
              <a:gd name="connsiteY1523" fmla="*/ 682969 h 987004"/>
              <a:gd name="connsiteX1524" fmla="*/ 186666 w 1389131"/>
              <a:gd name="connsiteY1524" fmla="*/ 683485 h 987004"/>
              <a:gd name="connsiteX1525" fmla="*/ 186189 w 1389131"/>
              <a:gd name="connsiteY1525" fmla="*/ 680323 h 987004"/>
              <a:gd name="connsiteX1526" fmla="*/ 186321 w 1389131"/>
              <a:gd name="connsiteY1526" fmla="*/ 678343 h 987004"/>
              <a:gd name="connsiteX1527" fmla="*/ 187315 w 1389131"/>
              <a:gd name="connsiteY1527" fmla="*/ 676238 h 987004"/>
              <a:gd name="connsiteX1528" fmla="*/ 188056 w 1389131"/>
              <a:gd name="connsiteY1528" fmla="*/ 675807 h 987004"/>
              <a:gd name="connsiteX1529" fmla="*/ 188290 w 1389131"/>
              <a:gd name="connsiteY1529" fmla="*/ 675439 h 987004"/>
              <a:gd name="connsiteX1530" fmla="*/ 188802 w 1389131"/>
              <a:gd name="connsiteY1530" fmla="*/ 674633 h 987004"/>
              <a:gd name="connsiteX1531" fmla="*/ 189305 w 1389131"/>
              <a:gd name="connsiteY1531" fmla="*/ 672218 h 987004"/>
              <a:gd name="connsiteX1532" fmla="*/ 190429 w 1389131"/>
              <a:gd name="connsiteY1532" fmla="*/ 670458 h 987004"/>
              <a:gd name="connsiteX1533" fmla="*/ 191910 w 1389131"/>
              <a:gd name="connsiteY1533" fmla="*/ 668140 h 987004"/>
              <a:gd name="connsiteX1534" fmla="*/ 191931 w 1389131"/>
              <a:gd name="connsiteY1534" fmla="*/ 663553 h 987004"/>
              <a:gd name="connsiteX1535" fmla="*/ 192929 w 1389131"/>
              <a:gd name="connsiteY1535" fmla="*/ 660893 h 987004"/>
              <a:gd name="connsiteX1536" fmla="*/ 193316 w 1389131"/>
              <a:gd name="connsiteY1536" fmla="*/ 660190 h 987004"/>
              <a:gd name="connsiteX1537" fmla="*/ 195352 w 1389131"/>
              <a:gd name="connsiteY1537" fmla="*/ 656502 h 987004"/>
              <a:gd name="connsiteX1538" fmla="*/ 200560 w 1389131"/>
              <a:gd name="connsiteY1538" fmla="*/ 649396 h 987004"/>
              <a:gd name="connsiteX1539" fmla="*/ 201824 w 1389131"/>
              <a:gd name="connsiteY1539" fmla="*/ 648621 h 987004"/>
              <a:gd name="connsiteX1540" fmla="*/ 203107 w 1389131"/>
              <a:gd name="connsiteY1540" fmla="*/ 647835 h 987004"/>
              <a:gd name="connsiteX1541" fmla="*/ 203773 w 1389131"/>
              <a:gd name="connsiteY1541" fmla="*/ 647427 h 987004"/>
              <a:gd name="connsiteX1542" fmla="*/ 204500 w 1389131"/>
              <a:gd name="connsiteY1542" fmla="*/ 647316 h 987004"/>
              <a:gd name="connsiteX1543" fmla="*/ 205240 w 1389131"/>
              <a:gd name="connsiteY1543" fmla="*/ 647205 h 987004"/>
              <a:gd name="connsiteX1544" fmla="*/ 206595 w 1389131"/>
              <a:gd name="connsiteY1544" fmla="*/ 646999 h 987004"/>
              <a:gd name="connsiteX1545" fmla="*/ 207349 w 1389131"/>
              <a:gd name="connsiteY1545" fmla="*/ 646997 h 987004"/>
              <a:gd name="connsiteX1546" fmla="*/ 233341 w 1389131"/>
              <a:gd name="connsiteY1546" fmla="*/ 646742 h 987004"/>
              <a:gd name="connsiteX1547" fmla="*/ 239227 w 1389131"/>
              <a:gd name="connsiteY1547" fmla="*/ 646683 h 987004"/>
              <a:gd name="connsiteX1548" fmla="*/ 290343 w 1389131"/>
              <a:gd name="connsiteY1548" fmla="*/ 646181 h 987004"/>
              <a:gd name="connsiteX1549" fmla="*/ 289715 w 1389131"/>
              <a:gd name="connsiteY1549" fmla="*/ 682607 h 987004"/>
              <a:gd name="connsiteX1550" fmla="*/ 284999 w 1389131"/>
              <a:gd name="connsiteY1550" fmla="*/ 684035 h 987004"/>
              <a:gd name="connsiteX1551" fmla="*/ 281481 w 1389131"/>
              <a:gd name="connsiteY1551" fmla="*/ 685382 h 987004"/>
              <a:gd name="connsiteX1552" fmla="*/ 281256 w 1389131"/>
              <a:gd name="connsiteY1552" fmla="*/ 685366 h 987004"/>
              <a:gd name="connsiteX1553" fmla="*/ 274951 w 1389131"/>
              <a:gd name="connsiteY1553" fmla="*/ 684919 h 987004"/>
              <a:gd name="connsiteX1554" fmla="*/ 273349 w 1389131"/>
              <a:gd name="connsiteY1554" fmla="*/ 685241 h 987004"/>
              <a:gd name="connsiteX1555" fmla="*/ 272546 w 1389131"/>
              <a:gd name="connsiteY1555" fmla="*/ 685403 h 987004"/>
              <a:gd name="connsiteX1556" fmla="*/ 269273 w 1389131"/>
              <a:gd name="connsiteY1556" fmla="*/ 687125 h 987004"/>
              <a:gd name="connsiteX1557" fmla="*/ 265885 w 1389131"/>
              <a:gd name="connsiteY1557" fmla="*/ 688037 h 987004"/>
              <a:gd name="connsiteX1558" fmla="*/ 265538 w 1389131"/>
              <a:gd name="connsiteY1558" fmla="*/ 688131 h 987004"/>
              <a:gd name="connsiteX1559" fmla="*/ 265201 w 1389131"/>
              <a:gd name="connsiteY1559" fmla="*/ 688221 h 987004"/>
              <a:gd name="connsiteX1560" fmla="*/ 264524 w 1389131"/>
              <a:gd name="connsiteY1560" fmla="*/ 688121 h 987004"/>
              <a:gd name="connsiteX1561" fmla="*/ 263908 w 1389131"/>
              <a:gd name="connsiteY1561" fmla="*/ 688029 h 987004"/>
              <a:gd name="connsiteX1562" fmla="*/ 262700 w 1389131"/>
              <a:gd name="connsiteY1562" fmla="*/ 689978 h 987004"/>
              <a:gd name="connsiteX1563" fmla="*/ 261488 w 1389131"/>
              <a:gd name="connsiteY1563" fmla="*/ 692181 h 987004"/>
              <a:gd name="connsiteX1564" fmla="*/ 260183 w 1389131"/>
              <a:gd name="connsiteY1564" fmla="*/ 693491 h 987004"/>
              <a:gd name="connsiteX1565" fmla="*/ 258780 w 1389131"/>
              <a:gd name="connsiteY1565" fmla="*/ 694601 h 987004"/>
              <a:gd name="connsiteX1566" fmla="*/ 257389 w 1389131"/>
              <a:gd name="connsiteY1566" fmla="*/ 694616 h 987004"/>
              <a:gd name="connsiteX1567" fmla="*/ 255408 w 1389131"/>
              <a:gd name="connsiteY1567" fmla="*/ 693545 h 987004"/>
              <a:gd name="connsiteX1568" fmla="*/ 253731 w 1389131"/>
              <a:gd name="connsiteY1568" fmla="*/ 692169 h 987004"/>
              <a:gd name="connsiteX1569" fmla="*/ 252549 w 1389131"/>
              <a:gd name="connsiteY1569" fmla="*/ 690889 h 987004"/>
              <a:gd name="connsiteX1570" fmla="*/ 251062 w 1389131"/>
              <a:gd name="connsiteY1570" fmla="*/ 690408 h 987004"/>
              <a:gd name="connsiteX1571" fmla="*/ 249667 w 1389131"/>
              <a:gd name="connsiteY1571" fmla="*/ 690624 h 987004"/>
              <a:gd name="connsiteX1572" fmla="*/ 248659 w 1389131"/>
              <a:gd name="connsiteY1572" fmla="*/ 692227 h 987004"/>
              <a:gd name="connsiteX1573" fmla="*/ 248238 w 1389131"/>
              <a:gd name="connsiteY1573" fmla="*/ 694720 h 987004"/>
              <a:gd name="connsiteX1574" fmla="*/ 248217 w 1389131"/>
              <a:gd name="connsiteY1574" fmla="*/ 697107 h 987004"/>
              <a:gd name="connsiteX1575" fmla="*/ 248590 w 1389131"/>
              <a:gd name="connsiteY1575" fmla="*/ 699791 h 987004"/>
              <a:gd name="connsiteX1576" fmla="*/ 249481 w 1389131"/>
              <a:gd name="connsiteY1576" fmla="*/ 701663 h 987004"/>
              <a:gd name="connsiteX1577" fmla="*/ 249957 w 1389131"/>
              <a:gd name="connsiteY1577" fmla="*/ 702660 h 987004"/>
              <a:gd name="connsiteX1578" fmla="*/ 251525 w 1389131"/>
              <a:gd name="connsiteY1578" fmla="*/ 705131 h 987004"/>
              <a:gd name="connsiteX1579" fmla="*/ 252902 w 1389131"/>
              <a:gd name="connsiteY1579" fmla="*/ 706807 h 987004"/>
              <a:gd name="connsiteX1580" fmla="*/ 254275 w 1389131"/>
              <a:gd name="connsiteY1580" fmla="*/ 708882 h 987004"/>
              <a:gd name="connsiteX1581" fmla="*/ 255163 w 1389131"/>
              <a:gd name="connsiteY1581" fmla="*/ 709667 h 987004"/>
              <a:gd name="connsiteX1582" fmla="*/ 256355 w 1389131"/>
              <a:gd name="connsiteY1582" fmla="*/ 709853 h 987004"/>
              <a:gd name="connsiteX1583" fmla="*/ 257658 w 1389131"/>
              <a:gd name="connsiteY1583" fmla="*/ 708643 h 987004"/>
              <a:gd name="connsiteX1584" fmla="*/ 261113 w 1389131"/>
              <a:gd name="connsiteY1584" fmla="*/ 705739 h 987004"/>
              <a:gd name="connsiteX1585" fmla="*/ 263754 w 1389131"/>
              <a:gd name="connsiteY1585" fmla="*/ 705291 h 987004"/>
              <a:gd name="connsiteX1586" fmla="*/ 266936 w 1389131"/>
              <a:gd name="connsiteY1586" fmla="*/ 705355 h 987004"/>
              <a:gd name="connsiteX1587" fmla="*/ 270705 w 1389131"/>
              <a:gd name="connsiteY1587" fmla="*/ 706506 h 987004"/>
              <a:gd name="connsiteX1588" fmla="*/ 273905 w 1389131"/>
              <a:gd name="connsiteY1588" fmla="*/ 708078 h 987004"/>
              <a:gd name="connsiteX1589" fmla="*/ 274070 w 1389131"/>
              <a:gd name="connsiteY1589" fmla="*/ 708159 h 987004"/>
              <a:gd name="connsiteX1590" fmla="*/ 276546 w 1389131"/>
              <a:gd name="connsiteY1590" fmla="*/ 709425 h 987004"/>
              <a:gd name="connsiteX1591" fmla="*/ 279513 w 1389131"/>
              <a:gd name="connsiteY1591" fmla="*/ 710983 h 987004"/>
              <a:gd name="connsiteX1592" fmla="*/ 283979 w 1389131"/>
              <a:gd name="connsiteY1592" fmla="*/ 712028 h 987004"/>
              <a:gd name="connsiteX1593" fmla="*/ 289156 w 1389131"/>
              <a:gd name="connsiteY1593" fmla="*/ 711372 h 987004"/>
              <a:gd name="connsiteX1594" fmla="*/ 293737 w 1389131"/>
              <a:gd name="connsiteY1594" fmla="*/ 710524 h 987004"/>
              <a:gd name="connsiteX1595" fmla="*/ 297327 w 1389131"/>
              <a:gd name="connsiteY1595" fmla="*/ 709487 h 987004"/>
              <a:gd name="connsiteX1596" fmla="*/ 300711 w 1389131"/>
              <a:gd name="connsiteY1596" fmla="*/ 709050 h 987004"/>
              <a:gd name="connsiteX1597" fmla="*/ 303501 w 1389131"/>
              <a:gd name="connsiteY1597" fmla="*/ 708622 h 987004"/>
              <a:gd name="connsiteX1598" fmla="*/ 305895 w 1389131"/>
              <a:gd name="connsiteY1598" fmla="*/ 707798 h 987004"/>
              <a:gd name="connsiteX1599" fmla="*/ 308303 w 1389131"/>
              <a:gd name="connsiteY1599" fmla="*/ 705383 h 987004"/>
              <a:gd name="connsiteX1600" fmla="*/ 309716 w 1389131"/>
              <a:gd name="connsiteY1600" fmla="*/ 702979 h 987004"/>
              <a:gd name="connsiteX1601" fmla="*/ 312311 w 1389131"/>
              <a:gd name="connsiteY1601" fmla="*/ 701954 h 987004"/>
              <a:gd name="connsiteX1602" fmla="*/ 315295 w 1389131"/>
              <a:gd name="connsiteY1602" fmla="*/ 701920 h 987004"/>
              <a:gd name="connsiteX1603" fmla="*/ 318279 w 1389131"/>
              <a:gd name="connsiteY1603" fmla="*/ 701887 h 987004"/>
              <a:gd name="connsiteX1604" fmla="*/ 319875 w 1389131"/>
              <a:gd name="connsiteY1604" fmla="*/ 701271 h 987004"/>
              <a:gd name="connsiteX1605" fmla="*/ 322280 w 1389131"/>
              <a:gd name="connsiteY1605" fmla="*/ 699254 h 987004"/>
              <a:gd name="connsiteX1606" fmla="*/ 324066 w 1389131"/>
              <a:gd name="connsiteY1606" fmla="*/ 699632 h 987004"/>
              <a:gd name="connsiteX1607" fmla="*/ 326033 w 1389131"/>
              <a:gd name="connsiteY1607" fmla="*/ 701998 h 987004"/>
              <a:gd name="connsiteX1608" fmla="*/ 328790 w 1389131"/>
              <a:gd name="connsiteY1608" fmla="*/ 705151 h 987004"/>
              <a:gd name="connsiteX1609" fmla="*/ 330569 w 1389131"/>
              <a:gd name="connsiteY1609" fmla="*/ 706325 h 987004"/>
              <a:gd name="connsiteX1610" fmla="*/ 332359 w 1389131"/>
              <a:gd name="connsiteY1610" fmla="*/ 706303 h 987004"/>
              <a:gd name="connsiteX1611" fmla="*/ 334169 w 1389131"/>
              <a:gd name="connsiteY1611" fmla="*/ 704094 h 987004"/>
              <a:gd name="connsiteX1612" fmla="*/ 335760 w 1389131"/>
              <a:gd name="connsiteY1612" fmla="*/ 704076 h 987004"/>
              <a:gd name="connsiteX1613" fmla="*/ 355905 w 1389131"/>
              <a:gd name="connsiteY1613" fmla="*/ 719571 h 987004"/>
              <a:gd name="connsiteX1614" fmla="*/ 434710 w 1389131"/>
              <a:gd name="connsiteY1614" fmla="*/ 779981 h 987004"/>
              <a:gd name="connsiteX1615" fmla="*/ 441628 w 1389131"/>
              <a:gd name="connsiteY1615" fmla="*/ 786701 h 987004"/>
              <a:gd name="connsiteX1616" fmla="*/ 445395 w 1389131"/>
              <a:gd name="connsiteY1616" fmla="*/ 787270 h 987004"/>
              <a:gd name="connsiteX1617" fmla="*/ 452256 w 1389131"/>
              <a:gd name="connsiteY1617" fmla="*/ 787227 h 987004"/>
              <a:gd name="connsiteX1618" fmla="*/ 454531 w 1389131"/>
              <a:gd name="connsiteY1618" fmla="*/ 787906 h 987004"/>
              <a:gd name="connsiteX1619" fmla="*/ 460829 w 1389131"/>
              <a:gd name="connsiteY1619" fmla="*/ 791426 h 987004"/>
              <a:gd name="connsiteX1620" fmla="*/ 464386 w 1389131"/>
              <a:gd name="connsiteY1620" fmla="*/ 792690 h 987004"/>
              <a:gd name="connsiteX1621" fmla="*/ 466374 w 1389131"/>
              <a:gd name="connsiteY1621" fmla="*/ 792677 h 987004"/>
              <a:gd name="connsiteX1622" fmla="*/ 469064 w 1389131"/>
              <a:gd name="connsiteY1622" fmla="*/ 792365 h 987004"/>
              <a:gd name="connsiteX1623" fmla="*/ 470254 w 1389131"/>
              <a:gd name="connsiteY1623" fmla="*/ 792555 h 987004"/>
              <a:gd name="connsiteX1624" fmla="*/ 472511 w 1389131"/>
              <a:gd name="connsiteY1624" fmla="*/ 794223 h 987004"/>
              <a:gd name="connsiteX1625" fmla="*/ 475670 w 1389131"/>
              <a:gd name="connsiteY1625" fmla="*/ 795388 h 987004"/>
              <a:gd name="connsiteX1626" fmla="*/ 486063 w 1389131"/>
              <a:gd name="connsiteY1626" fmla="*/ 797995 h 987004"/>
              <a:gd name="connsiteX1627" fmla="*/ 496552 w 1389131"/>
              <a:gd name="connsiteY1627" fmla="*/ 800698 h 987004"/>
              <a:gd name="connsiteX1628" fmla="*/ 498790 w 1389131"/>
              <a:gd name="connsiteY1628" fmla="*/ 802029 h 987004"/>
              <a:gd name="connsiteX1629" fmla="*/ 500175 w 1389131"/>
              <a:gd name="connsiteY1629" fmla="*/ 803642 h 987004"/>
              <a:gd name="connsiteX1630" fmla="*/ 502435 w 1389131"/>
              <a:gd name="connsiteY1630" fmla="*/ 805112 h 987004"/>
              <a:gd name="connsiteX1631" fmla="*/ 504414 w 1389131"/>
              <a:gd name="connsiteY1631" fmla="*/ 805593 h 987004"/>
              <a:gd name="connsiteX1632" fmla="*/ 515709 w 1389131"/>
              <a:gd name="connsiteY1632" fmla="*/ 807799 h 987004"/>
              <a:gd name="connsiteX1633" fmla="*/ 527492 w 1389131"/>
              <a:gd name="connsiteY1633" fmla="*/ 810396 h 987004"/>
              <a:gd name="connsiteX1634" fmla="*/ 543243 w 1389131"/>
              <a:gd name="connsiteY1634" fmla="*/ 813615 h 987004"/>
              <a:gd name="connsiteX1635" fmla="*/ 550482 w 1389131"/>
              <a:gd name="connsiteY1635" fmla="*/ 814604 h 987004"/>
              <a:gd name="connsiteX1636" fmla="*/ 584638 w 1389131"/>
              <a:gd name="connsiteY1636" fmla="*/ 841113 h 987004"/>
              <a:gd name="connsiteX1637" fmla="*/ 606135 w 1389131"/>
              <a:gd name="connsiteY1637" fmla="*/ 858146 h 987004"/>
              <a:gd name="connsiteX1638" fmla="*/ 607028 w 1389131"/>
              <a:gd name="connsiteY1638" fmla="*/ 858854 h 987004"/>
              <a:gd name="connsiteX1639" fmla="*/ 608977 w 1389131"/>
              <a:gd name="connsiteY1639" fmla="*/ 860919 h 987004"/>
              <a:gd name="connsiteX1640" fmla="*/ 609148 w 1389131"/>
              <a:gd name="connsiteY1640" fmla="*/ 862401 h 987004"/>
              <a:gd name="connsiteX1641" fmla="*/ 609363 w 1389131"/>
              <a:gd name="connsiteY1641" fmla="*/ 866850 h 987004"/>
              <a:gd name="connsiteX1642" fmla="*/ 609698 w 1389131"/>
              <a:gd name="connsiteY1642" fmla="*/ 870212 h 987004"/>
              <a:gd name="connsiteX1643" fmla="*/ 610741 w 1389131"/>
              <a:gd name="connsiteY1643" fmla="*/ 872875 h 987004"/>
              <a:gd name="connsiteX1644" fmla="*/ 610695 w 1389131"/>
              <a:gd name="connsiteY1644" fmla="*/ 875348 h 987004"/>
              <a:gd name="connsiteX1645" fmla="*/ 610523 w 1389131"/>
              <a:gd name="connsiteY1645" fmla="*/ 879207 h 987004"/>
              <a:gd name="connsiteX1646" fmla="*/ 609905 w 1389131"/>
              <a:gd name="connsiteY1646" fmla="*/ 885639 h 987004"/>
              <a:gd name="connsiteX1647" fmla="*/ 610074 w 1389131"/>
              <a:gd name="connsiteY1647" fmla="*/ 887318 h 987004"/>
              <a:gd name="connsiteX1648" fmla="*/ 611547 w 1389131"/>
              <a:gd name="connsiteY1648" fmla="*/ 888298 h 987004"/>
              <a:gd name="connsiteX1649" fmla="*/ 613138 w 1389131"/>
              <a:gd name="connsiteY1649" fmla="*/ 888288 h 987004"/>
              <a:gd name="connsiteX1650" fmla="*/ 615574 w 1389131"/>
              <a:gd name="connsiteY1650" fmla="*/ 888139 h 987004"/>
              <a:gd name="connsiteX1651" fmla="*/ 616721 w 1389131"/>
              <a:gd name="connsiteY1651" fmla="*/ 888069 h 987004"/>
              <a:gd name="connsiteX1652" fmla="*/ 620619 w 1389131"/>
              <a:gd name="connsiteY1652" fmla="*/ 887055 h 987004"/>
              <a:gd name="connsiteX1653" fmla="*/ 624687 w 1389131"/>
              <a:gd name="connsiteY1653" fmla="*/ 887524 h 987004"/>
              <a:gd name="connsiteX1654" fmla="*/ 629962 w 1389131"/>
              <a:gd name="connsiteY1654" fmla="*/ 887196 h 987004"/>
              <a:gd name="connsiteX1655" fmla="*/ 633701 w 1389131"/>
              <a:gd name="connsiteY1655" fmla="*/ 886265 h 987004"/>
              <a:gd name="connsiteX1656" fmla="*/ 634857 w 1389131"/>
              <a:gd name="connsiteY1656" fmla="*/ 885978 h 987004"/>
              <a:gd name="connsiteX1657" fmla="*/ 640742 w 1389131"/>
              <a:gd name="connsiteY1657" fmla="*/ 885051 h 987004"/>
              <a:gd name="connsiteX1658" fmla="*/ 646915 w 1389131"/>
              <a:gd name="connsiteY1658" fmla="*/ 884617 h 987004"/>
              <a:gd name="connsiteX1659" fmla="*/ 652185 w 1389131"/>
              <a:gd name="connsiteY1659" fmla="*/ 884585 h 987004"/>
              <a:gd name="connsiteX1660" fmla="*/ 659460 w 1389131"/>
              <a:gd name="connsiteY1660" fmla="*/ 883749 h 987004"/>
              <a:gd name="connsiteX1661" fmla="*/ 663157 w 1389131"/>
              <a:gd name="connsiteY1661" fmla="*/ 882835 h 987004"/>
              <a:gd name="connsiteX1662" fmla="*/ 664463 w 1389131"/>
              <a:gd name="connsiteY1662" fmla="*/ 882035 h 987004"/>
              <a:gd name="connsiteX1663" fmla="*/ 665783 w 1389131"/>
              <a:gd name="connsiteY1663" fmla="*/ 880642 h 987004"/>
              <a:gd name="connsiteX1664" fmla="*/ 668011 w 1389131"/>
              <a:gd name="connsiteY1664" fmla="*/ 878453 h 987004"/>
              <a:gd name="connsiteX1665" fmla="*/ 669532 w 1389131"/>
              <a:gd name="connsiteY1665" fmla="*/ 876862 h 987004"/>
              <a:gd name="connsiteX1666" fmla="*/ 671646 w 1389131"/>
              <a:gd name="connsiteY1666" fmla="*/ 875464 h 987004"/>
              <a:gd name="connsiteX1667" fmla="*/ 673545 w 1389131"/>
              <a:gd name="connsiteY1667" fmla="*/ 874957 h 987004"/>
              <a:gd name="connsiteX1668" fmla="*/ 675651 w 1389131"/>
              <a:gd name="connsiteY1668" fmla="*/ 874054 h 987004"/>
              <a:gd name="connsiteX1669" fmla="*/ 678280 w 1389131"/>
              <a:gd name="connsiteY1669" fmla="*/ 871664 h 987004"/>
              <a:gd name="connsiteX1670" fmla="*/ 680510 w 1389131"/>
              <a:gd name="connsiteY1670" fmla="*/ 869376 h 987004"/>
              <a:gd name="connsiteX1671" fmla="*/ 684029 w 1389131"/>
              <a:gd name="connsiteY1671" fmla="*/ 867376 h 987004"/>
              <a:gd name="connsiteX1672" fmla="*/ 687907 w 1389131"/>
              <a:gd name="connsiteY1672" fmla="*/ 866338 h 987004"/>
              <a:gd name="connsiteX1673" fmla="*/ 688913 w 1389131"/>
              <a:gd name="connsiteY1673" fmla="*/ 866255 h 987004"/>
              <a:gd name="connsiteX1674" fmla="*/ 690002 w 1389131"/>
              <a:gd name="connsiteY1674" fmla="*/ 866165 h 987004"/>
              <a:gd name="connsiteX1675" fmla="*/ 692252 w 1389131"/>
              <a:gd name="connsiteY1675" fmla="*/ 865476 h 987004"/>
              <a:gd name="connsiteX1676" fmla="*/ 692779 w 1389131"/>
              <a:gd name="connsiteY1676" fmla="*/ 865316 h 987004"/>
              <a:gd name="connsiteX1677" fmla="*/ 693982 w 1389131"/>
              <a:gd name="connsiteY1677" fmla="*/ 864446 h 987004"/>
              <a:gd name="connsiteX1678" fmla="*/ 694819 w 1389131"/>
              <a:gd name="connsiteY1678" fmla="*/ 863843 h 987004"/>
              <a:gd name="connsiteX1679" fmla="*/ 695243 w 1389131"/>
              <a:gd name="connsiteY1679" fmla="*/ 862991 h 987004"/>
              <a:gd name="connsiteX1680" fmla="*/ 696505 w 1389131"/>
              <a:gd name="connsiteY1680" fmla="*/ 860447 h 987004"/>
              <a:gd name="connsiteX1681" fmla="*/ 698336 w 1389131"/>
              <a:gd name="connsiteY1681" fmla="*/ 858589 h 987004"/>
              <a:gd name="connsiteX1682" fmla="*/ 699541 w 1389131"/>
              <a:gd name="connsiteY1682" fmla="*/ 857369 h 987004"/>
              <a:gd name="connsiteX1683" fmla="*/ 699635 w 1389131"/>
              <a:gd name="connsiteY1683" fmla="*/ 857213 h 987004"/>
              <a:gd name="connsiteX1684" fmla="*/ 700539 w 1389131"/>
              <a:gd name="connsiteY1684" fmla="*/ 855703 h 987004"/>
              <a:gd name="connsiteX1685" fmla="*/ 702197 w 1389131"/>
              <a:gd name="connsiteY1685" fmla="*/ 853954 h 987004"/>
              <a:gd name="connsiteX1686" fmla="*/ 702522 w 1389131"/>
              <a:gd name="connsiteY1686" fmla="*/ 853610 h 987004"/>
              <a:gd name="connsiteX1687" fmla="*/ 708080 w 1389131"/>
              <a:gd name="connsiteY1687" fmla="*/ 850983 h 987004"/>
              <a:gd name="connsiteX1688" fmla="*/ 710431 w 1389131"/>
              <a:gd name="connsiteY1688" fmla="*/ 849262 h 987004"/>
              <a:gd name="connsiteX1689" fmla="*/ 712974 w 1389131"/>
              <a:gd name="connsiteY1689" fmla="*/ 846739 h 987004"/>
              <a:gd name="connsiteX1690" fmla="*/ 715381 w 1389131"/>
              <a:gd name="connsiteY1690" fmla="*/ 845703 h 987004"/>
              <a:gd name="connsiteX1691" fmla="*/ 717351 w 1389131"/>
              <a:gd name="connsiteY1691" fmla="*/ 845839 h 987004"/>
              <a:gd name="connsiteX1692" fmla="*/ 720481 w 1389131"/>
              <a:gd name="connsiteY1692" fmla="*/ 847284 h 987004"/>
              <a:gd name="connsiteX1693" fmla="*/ 723929 w 1389131"/>
              <a:gd name="connsiteY1693" fmla="*/ 847307 h 987004"/>
              <a:gd name="connsiteX1694" fmla="*/ 725993 w 1389131"/>
              <a:gd name="connsiteY1694" fmla="*/ 846383 h 987004"/>
              <a:gd name="connsiteX1695" fmla="*/ 727201 w 1389131"/>
              <a:gd name="connsiteY1695" fmla="*/ 845842 h 987004"/>
              <a:gd name="connsiteX1696" fmla="*/ 728804 w 1389131"/>
              <a:gd name="connsiteY1696" fmla="*/ 845729 h 987004"/>
              <a:gd name="connsiteX1697" fmla="*/ 732118 w 1389131"/>
              <a:gd name="connsiteY1697" fmla="*/ 847174 h 987004"/>
              <a:gd name="connsiteX1698" fmla="*/ 735871 w 1389131"/>
              <a:gd name="connsiteY1698" fmla="*/ 847572 h 987004"/>
              <a:gd name="connsiteX1699" fmla="*/ 741155 w 1389131"/>
              <a:gd name="connsiteY1699" fmla="*/ 849030 h 987004"/>
              <a:gd name="connsiteX1700" fmla="*/ 741819 w 1389131"/>
              <a:gd name="connsiteY1700" fmla="*/ 849372 h 987004"/>
              <a:gd name="connsiteX1701" fmla="*/ 747475 w 1389131"/>
              <a:gd name="connsiteY1701" fmla="*/ 852294 h 987004"/>
              <a:gd name="connsiteX1702" fmla="*/ 751009 w 1389131"/>
              <a:gd name="connsiteY1702" fmla="*/ 852819 h 987004"/>
              <a:gd name="connsiteX1703" fmla="*/ 751841 w 1389131"/>
              <a:gd name="connsiteY1703" fmla="*/ 852942 h 987004"/>
              <a:gd name="connsiteX1704" fmla="*/ 752065 w 1389131"/>
              <a:gd name="connsiteY1704" fmla="*/ 852943 h 987004"/>
              <a:gd name="connsiteX1705" fmla="*/ 752519 w 1389131"/>
              <a:gd name="connsiteY1705" fmla="*/ 852946 h 987004"/>
              <a:gd name="connsiteX1706" fmla="*/ 754204 w 1389131"/>
              <a:gd name="connsiteY1706" fmla="*/ 853707 h 987004"/>
              <a:gd name="connsiteX1707" fmla="*/ 754729 w 1389131"/>
              <a:gd name="connsiteY1707" fmla="*/ 853944 h 987004"/>
              <a:gd name="connsiteX1708" fmla="*/ 755471 w 1389131"/>
              <a:gd name="connsiteY1708" fmla="*/ 854277 h 987004"/>
              <a:gd name="connsiteX1709" fmla="*/ 757122 w 1389131"/>
              <a:gd name="connsiteY1709" fmla="*/ 855021 h 987004"/>
              <a:gd name="connsiteX1710" fmla="*/ 762531 w 1389131"/>
              <a:gd name="connsiteY1710" fmla="*/ 856359 h 987004"/>
              <a:gd name="connsiteX1711" fmla="*/ 765792 w 1389131"/>
              <a:gd name="connsiteY1711" fmla="*/ 856504 h 987004"/>
              <a:gd name="connsiteX1712" fmla="*/ 770352 w 1389131"/>
              <a:gd name="connsiteY1712" fmla="*/ 855916 h 987004"/>
              <a:gd name="connsiteX1713" fmla="*/ 777025 w 1389131"/>
              <a:gd name="connsiteY1713" fmla="*/ 852554 h 987004"/>
              <a:gd name="connsiteX1714" fmla="*/ 779525 w 1389131"/>
              <a:gd name="connsiteY1714" fmla="*/ 852343 h 987004"/>
              <a:gd name="connsiteX1715" fmla="*/ 779736 w 1389131"/>
              <a:gd name="connsiteY1715" fmla="*/ 852325 h 987004"/>
              <a:gd name="connsiteX1716" fmla="*/ 775655 w 1389131"/>
              <a:gd name="connsiteY1716" fmla="*/ 857248 h 987004"/>
              <a:gd name="connsiteX1717" fmla="*/ 768648 w 1389131"/>
              <a:gd name="connsiteY1717" fmla="*/ 866680 h 987004"/>
              <a:gd name="connsiteX1718" fmla="*/ 772152 w 1389131"/>
              <a:gd name="connsiteY1718" fmla="*/ 877190 h 987004"/>
              <a:gd name="connsiteX1719" fmla="*/ 775385 w 1389131"/>
              <a:gd name="connsiteY1719" fmla="*/ 884195 h 987004"/>
              <a:gd name="connsiteX1720" fmla="*/ 789668 w 1389131"/>
              <a:gd name="connsiteY1720" fmla="*/ 877190 h 987004"/>
              <a:gd name="connsiteX1721" fmla="*/ 798292 w 1389131"/>
              <a:gd name="connsiteY1721" fmla="*/ 866412 h 987004"/>
              <a:gd name="connsiteX1722" fmla="*/ 798617 w 1389131"/>
              <a:gd name="connsiteY1722" fmla="*/ 866554 h 987004"/>
              <a:gd name="connsiteX1723" fmla="*/ 809338 w 1389131"/>
              <a:gd name="connsiteY1723" fmla="*/ 871262 h 987004"/>
              <a:gd name="connsiteX1724" fmla="*/ 808801 w 1389131"/>
              <a:gd name="connsiteY1724" fmla="*/ 880153 h 987004"/>
              <a:gd name="connsiteX1725" fmla="*/ 803949 w 1389131"/>
              <a:gd name="connsiteY1725" fmla="*/ 894974 h 987004"/>
              <a:gd name="connsiteX1726" fmla="*/ 800275 w 1389131"/>
              <a:gd name="connsiteY1726" fmla="*/ 899430 h 987004"/>
              <a:gd name="connsiteX1727" fmla="*/ 795057 w 1389131"/>
              <a:gd name="connsiteY1727" fmla="*/ 905753 h 987004"/>
              <a:gd name="connsiteX1728" fmla="*/ 777272 w 1389131"/>
              <a:gd name="connsiteY1728" fmla="*/ 909795 h 987004"/>
              <a:gd name="connsiteX1729" fmla="*/ 774847 w 1389131"/>
              <a:gd name="connsiteY1729" fmla="*/ 912759 h 987004"/>
              <a:gd name="connsiteX1730" fmla="*/ 776464 w 1389131"/>
              <a:gd name="connsiteY1730" fmla="*/ 933509 h 987004"/>
              <a:gd name="connsiteX1731" fmla="*/ 779175 w 1389131"/>
              <a:gd name="connsiteY1731" fmla="*/ 942417 h 987004"/>
              <a:gd name="connsiteX1732" fmla="*/ 780236 w 1389131"/>
              <a:gd name="connsiteY1732" fmla="*/ 945905 h 987004"/>
              <a:gd name="connsiteX1733" fmla="*/ 781854 w 1389131"/>
              <a:gd name="connsiteY1733" fmla="*/ 951564 h 987004"/>
              <a:gd name="connsiteX1734" fmla="*/ 787022 w 1389131"/>
              <a:gd name="connsiteY1734" fmla="*/ 961471 h 987004"/>
              <a:gd name="connsiteX1735" fmla="*/ 788321 w 1389131"/>
              <a:gd name="connsiteY1735" fmla="*/ 963958 h 987004"/>
              <a:gd name="connsiteX1736" fmla="*/ 809023 w 1389131"/>
              <a:gd name="connsiteY1736" fmla="*/ 965715 h 987004"/>
              <a:gd name="connsiteX1737" fmla="*/ 812404 w 1389131"/>
              <a:gd name="connsiteY1737" fmla="*/ 965755 h 987004"/>
              <a:gd name="connsiteX1738" fmla="*/ 816482 w 1389131"/>
              <a:gd name="connsiteY1738" fmla="*/ 965203 h 987004"/>
              <a:gd name="connsiteX1739" fmla="*/ 820861 w 1389131"/>
              <a:gd name="connsiteY1739" fmla="*/ 963846 h 987004"/>
              <a:gd name="connsiteX1740" fmla="*/ 824642 w 1389131"/>
              <a:gd name="connsiteY1740" fmla="*/ 962783 h 987004"/>
              <a:gd name="connsiteX1741" fmla="*/ 830158 w 1389131"/>
              <a:gd name="connsiteY1741" fmla="*/ 962291 h 987004"/>
              <a:gd name="connsiteX1742" fmla="*/ 830711 w 1389131"/>
              <a:gd name="connsiteY1742" fmla="*/ 962542 h 987004"/>
              <a:gd name="connsiteX1743" fmla="*/ 831262 w 1389131"/>
              <a:gd name="connsiteY1743" fmla="*/ 962794 h 987004"/>
              <a:gd name="connsiteX1744" fmla="*/ 833296 w 1389131"/>
              <a:gd name="connsiteY1744" fmla="*/ 963002 h 987004"/>
              <a:gd name="connsiteX1745" fmla="*/ 834521 w 1389131"/>
              <a:gd name="connsiteY1745" fmla="*/ 963126 h 987004"/>
              <a:gd name="connsiteX1746" fmla="*/ 839312 w 1389131"/>
              <a:gd name="connsiteY1746" fmla="*/ 963878 h 987004"/>
              <a:gd name="connsiteX1747" fmla="*/ 844101 w 1389131"/>
              <a:gd name="connsiteY1747" fmla="*/ 964629 h 987004"/>
              <a:gd name="connsiteX1748" fmla="*/ 846703 w 1389131"/>
              <a:gd name="connsiteY1748" fmla="*/ 965536 h 987004"/>
              <a:gd name="connsiteX1749" fmla="*/ 851286 w 1389131"/>
              <a:gd name="connsiteY1749" fmla="*/ 969654 h 987004"/>
              <a:gd name="connsiteX1750" fmla="*/ 853883 w 1389131"/>
              <a:gd name="connsiteY1750" fmla="*/ 971987 h 987004"/>
              <a:gd name="connsiteX1751" fmla="*/ 859244 w 1389131"/>
              <a:gd name="connsiteY1751" fmla="*/ 973434 h 987004"/>
              <a:gd name="connsiteX1752" fmla="*/ 859635 w 1389131"/>
              <a:gd name="connsiteY1752" fmla="*/ 973720 h 987004"/>
              <a:gd name="connsiteX1753" fmla="*/ 860420 w 1389131"/>
              <a:gd name="connsiteY1753" fmla="*/ 974294 h 987004"/>
              <a:gd name="connsiteX1754" fmla="*/ 862715 w 1389131"/>
              <a:gd name="connsiteY1754" fmla="*/ 977373 h 987004"/>
              <a:gd name="connsiteX1755" fmla="*/ 863056 w 1389131"/>
              <a:gd name="connsiteY1755" fmla="*/ 978142 h 987004"/>
              <a:gd name="connsiteX1756" fmla="*/ 865276 w 1389131"/>
              <a:gd name="connsiteY1756" fmla="*/ 983174 h 987004"/>
              <a:gd name="connsiteX1757" fmla="*/ 866102 w 1389131"/>
              <a:gd name="connsiteY1757" fmla="*/ 987131 h 987004"/>
              <a:gd name="connsiteX1758" fmla="*/ 868448 w 1389131"/>
              <a:gd name="connsiteY1758" fmla="*/ 985913 h 987004"/>
              <a:gd name="connsiteX1759" fmla="*/ 871838 w 1389131"/>
              <a:gd name="connsiteY1759" fmla="*/ 981721 h 987004"/>
              <a:gd name="connsiteX1760" fmla="*/ 876920 w 1389131"/>
              <a:gd name="connsiteY1760" fmla="*/ 976743 h 987004"/>
              <a:gd name="connsiteX1761" fmla="*/ 881804 w 1389131"/>
              <a:gd name="connsiteY1761" fmla="*/ 970654 h 987004"/>
              <a:gd name="connsiteX1762" fmla="*/ 885795 w 1389131"/>
              <a:gd name="connsiteY1762" fmla="*/ 963949 h 9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</a:cxnLst>
            <a:rect l="l" t="t" r="r" b="b"/>
            <a:pathLst>
              <a:path w="1389131" h="987004">
                <a:moveTo>
                  <a:pt x="885795" y="963949"/>
                </a:moveTo>
                <a:lnTo>
                  <a:pt x="889888" y="956237"/>
                </a:lnTo>
                <a:lnTo>
                  <a:pt x="893381" y="949829"/>
                </a:lnTo>
                <a:lnTo>
                  <a:pt x="895379" y="944914"/>
                </a:lnTo>
                <a:lnTo>
                  <a:pt x="896679" y="938876"/>
                </a:lnTo>
                <a:lnTo>
                  <a:pt x="897287" y="935259"/>
                </a:lnTo>
                <a:lnTo>
                  <a:pt x="897692" y="931432"/>
                </a:lnTo>
                <a:lnTo>
                  <a:pt x="898203" y="925190"/>
                </a:lnTo>
                <a:lnTo>
                  <a:pt x="898415" y="918639"/>
                </a:lnTo>
                <a:lnTo>
                  <a:pt x="899128" y="910281"/>
                </a:lnTo>
                <a:lnTo>
                  <a:pt x="899834" y="905046"/>
                </a:lnTo>
                <a:lnTo>
                  <a:pt x="901131" y="902945"/>
                </a:lnTo>
                <a:lnTo>
                  <a:pt x="902524" y="901956"/>
                </a:lnTo>
                <a:lnTo>
                  <a:pt x="908790" y="902033"/>
                </a:lnTo>
                <a:lnTo>
                  <a:pt x="917342" y="901737"/>
                </a:lnTo>
                <a:lnTo>
                  <a:pt x="919829" y="900861"/>
                </a:lnTo>
                <a:lnTo>
                  <a:pt x="921820" y="899575"/>
                </a:lnTo>
                <a:lnTo>
                  <a:pt x="923514" y="897782"/>
                </a:lnTo>
                <a:lnTo>
                  <a:pt x="925210" y="895182"/>
                </a:lnTo>
                <a:lnTo>
                  <a:pt x="925719" y="893766"/>
                </a:lnTo>
                <a:lnTo>
                  <a:pt x="926111" y="892672"/>
                </a:lnTo>
                <a:lnTo>
                  <a:pt x="928009" y="887958"/>
                </a:lnTo>
                <a:lnTo>
                  <a:pt x="930411" y="880528"/>
                </a:lnTo>
                <a:lnTo>
                  <a:pt x="932315" y="873394"/>
                </a:lnTo>
                <a:lnTo>
                  <a:pt x="934914" y="865867"/>
                </a:lnTo>
                <a:lnTo>
                  <a:pt x="938510" y="858452"/>
                </a:lnTo>
                <a:lnTo>
                  <a:pt x="941310" y="850724"/>
                </a:lnTo>
                <a:lnTo>
                  <a:pt x="945809" y="838281"/>
                </a:lnTo>
                <a:lnTo>
                  <a:pt x="947029" y="833560"/>
                </a:lnTo>
                <a:lnTo>
                  <a:pt x="949693" y="823266"/>
                </a:lnTo>
                <a:lnTo>
                  <a:pt x="956107" y="809782"/>
                </a:lnTo>
                <a:lnTo>
                  <a:pt x="959206" y="802060"/>
                </a:lnTo>
                <a:lnTo>
                  <a:pt x="960880" y="801543"/>
                </a:lnTo>
                <a:lnTo>
                  <a:pt x="960854" y="799723"/>
                </a:lnTo>
                <a:lnTo>
                  <a:pt x="961148" y="798343"/>
                </a:lnTo>
                <a:lnTo>
                  <a:pt x="962049" y="796687"/>
                </a:lnTo>
                <a:lnTo>
                  <a:pt x="963165" y="795194"/>
                </a:lnTo>
                <a:lnTo>
                  <a:pt x="964170" y="793868"/>
                </a:lnTo>
                <a:lnTo>
                  <a:pt x="964850" y="792211"/>
                </a:lnTo>
                <a:lnTo>
                  <a:pt x="965758" y="790167"/>
                </a:lnTo>
                <a:lnTo>
                  <a:pt x="966665" y="787958"/>
                </a:lnTo>
                <a:lnTo>
                  <a:pt x="967287" y="786743"/>
                </a:lnTo>
                <a:lnTo>
                  <a:pt x="968031" y="784590"/>
                </a:lnTo>
                <a:lnTo>
                  <a:pt x="968830" y="782327"/>
                </a:lnTo>
                <a:lnTo>
                  <a:pt x="969076" y="780617"/>
                </a:lnTo>
                <a:lnTo>
                  <a:pt x="969599" y="778628"/>
                </a:lnTo>
                <a:lnTo>
                  <a:pt x="970287" y="776530"/>
                </a:lnTo>
                <a:lnTo>
                  <a:pt x="970931" y="773826"/>
                </a:lnTo>
                <a:lnTo>
                  <a:pt x="972249" y="769962"/>
                </a:lnTo>
                <a:lnTo>
                  <a:pt x="973593" y="767863"/>
                </a:lnTo>
                <a:lnTo>
                  <a:pt x="974653" y="766425"/>
                </a:lnTo>
                <a:lnTo>
                  <a:pt x="976275" y="764050"/>
                </a:lnTo>
                <a:lnTo>
                  <a:pt x="977402" y="761839"/>
                </a:lnTo>
                <a:lnTo>
                  <a:pt x="977595" y="760019"/>
                </a:lnTo>
                <a:lnTo>
                  <a:pt x="977377" y="758101"/>
                </a:lnTo>
                <a:lnTo>
                  <a:pt x="976244" y="754206"/>
                </a:lnTo>
                <a:lnTo>
                  <a:pt x="976440" y="753253"/>
                </a:lnTo>
                <a:lnTo>
                  <a:pt x="976664" y="752159"/>
                </a:lnTo>
                <a:lnTo>
                  <a:pt x="976499" y="750967"/>
                </a:lnTo>
                <a:lnTo>
                  <a:pt x="975698" y="745164"/>
                </a:lnTo>
                <a:lnTo>
                  <a:pt x="975856" y="742777"/>
                </a:lnTo>
                <a:lnTo>
                  <a:pt x="975868" y="742623"/>
                </a:lnTo>
                <a:lnTo>
                  <a:pt x="976898" y="740013"/>
                </a:lnTo>
                <a:lnTo>
                  <a:pt x="981494" y="736205"/>
                </a:lnTo>
                <a:lnTo>
                  <a:pt x="982410" y="734650"/>
                </a:lnTo>
                <a:lnTo>
                  <a:pt x="983069" y="731733"/>
                </a:lnTo>
                <a:lnTo>
                  <a:pt x="982927" y="728513"/>
                </a:lnTo>
                <a:lnTo>
                  <a:pt x="983538" y="726826"/>
                </a:lnTo>
                <a:lnTo>
                  <a:pt x="984321" y="724663"/>
                </a:lnTo>
                <a:lnTo>
                  <a:pt x="983628" y="722002"/>
                </a:lnTo>
                <a:lnTo>
                  <a:pt x="983640" y="721855"/>
                </a:lnTo>
                <a:lnTo>
                  <a:pt x="983801" y="720019"/>
                </a:lnTo>
                <a:lnTo>
                  <a:pt x="983968" y="717105"/>
                </a:lnTo>
                <a:lnTo>
                  <a:pt x="983646" y="714630"/>
                </a:lnTo>
                <a:lnTo>
                  <a:pt x="981596" y="711915"/>
                </a:lnTo>
                <a:lnTo>
                  <a:pt x="980656" y="709010"/>
                </a:lnTo>
                <a:lnTo>
                  <a:pt x="980003" y="708038"/>
                </a:lnTo>
                <a:lnTo>
                  <a:pt x="979535" y="707343"/>
                </a:lnTo>
                <a:lnTo>
                  <a:pt x="986159" y="702530"/>
                </a:lnTo>
                <a:lnTo>
                  <a:pt x="987263" y="701656"/>
                </a:lnTo>
                <a:lnTo>
                  <a:pt x="990522" y="700396"/>
                </a:lnTo>
                <a:lnTo>
                  <a:pt x="1000929" y="700020"/>
                </a:lnTo>
                <a:lnTo>
                  <a:pt x="1006129" y="699874"/>
                </a:lnTo>
                <a:lnTo>
                  <a:pt x="1006556" y="700479"/>
                </a:lnTo>
                <a:lnTo>
                  <a:pt x="1007789" y="701910"/>
                </a:lnTo>
                <a:lnTo>
                  <a:pt x="1009908" y="702621"/>
                </a:lnTo>
                <a:lnTo>
                  <a:pt x="1011424" y="703555"/>
                </a:lnTo>
                <a:lnTo>
                  <a:pt x="1013579" y="705370"/>
                </a:lnTo>
                <a:lnTo>
                  <a:pt x="1015036" y="706469"/>
                </a:lnTo>
                <a:lnTo>
                  <a:pt x="1016107" y="707901"/>
                </a:lnTo>
                <a:lnTo>
                  <a:pt x="1016843" y="709719"/>
                </a:lnTo>
                <a:lnTo>
                  <a:pt x="1017739" y="711757"/>
                </a:lnTo>
                <a:lnTo>
                  <a:pt x="1017825" y="713191"/>
                </a:lnTo>
                <a:lnTo>
                  <a:pt x="1018070" y="714957"/>
                </a:lnTo>
                <a:lnTo>
                  <a:pt x="1018312" y="716886"/>
                </a:lnTo>
                <a:lnTo>
                  <a:pt x="1018399" y="718376"/>
                </a:lnTo>
                <a:lnTo>
                  <a:pt x="1018376" y="719810"/>
                </a:lnTo>
                <a:lnTo>
                  <a:pt x="1018723" y="722015"/>
                </a:lnTo>
                <a:lnTo>
                  <a:pt x="1019017" y="724110"/>
                </a:lnTo>
                <a:lnTo>
                  <a:pt x="1019428" y="725874"/>
                </a:lnTo>
                <a:lnTo>
                  <a:pt x="1019944" y="728278"/>
                </a:lnTo>
                <a:lnTo>
                  <a:pt x="1022059" y="731797"/>
                </a:lnTo>
                <a:lnTo>
                  <a:pt x="1023355" y="732286"/>
                </a:lnTo>
                <a:lnTo>
                  <a:pt x="1027257" y="736162"/>
                </a:lnTo>
                <a:lnTo>
                  <a:pt x="1027201" y="736969"/>
                </a:lnTo>
                <a:lnTo>
                  <a:pt x="1027646" y="737073"/>
                </a:lnTo>
                <a:lnTo>
                  <a:pt x="1028743" y="737332"/>
                </a:lnTo>
                <a:lnTo>
                  <a:pt x="1029920" y="738625"/>
                </a:lnTo>
                <a:lnTo>
                  <a:pt x="1031120" y="741016"/>
                </a:lnTo>
                <a:lnTo>
                  <a:pt x="1036026" y="750792"/>
                </a:lnTo>
                <a:lnTo>
                  <a:pt x="1036698" y="751364"/>
                </a:lnTo>
                <a:lnTo>
                  <a:pt x="1037759" y="752268"/>
                </a:lnTo>
                <a:lnTo>
                  <a:pt x="1040104" y="753184"/>
                </a:lnTo>
                <a:lnTo>
                  <a:pt x="1040743" y="757082"/>
                </a:lnTo>
                <a:lnTo>
                  <a:pt x="1040634" y="759499"/>
                </a:lnTo>
                <a:lnTo>
                  <a:pt x="1041417" y="760125"/>
                </a:lnTo>
                <a:lnTo>
                  <a:pt x="1042295" y="759847"/>
                </a:lnTo>
                <a:lnTo>
                  <a:pt x="1043009" y="759569"/>
                </a:lnTo>
                <a:lnTo>
                  <a:pt x="1044494" y="758904"/>
                </a:lnTo>
                <a:lnTo>
                  <a:pt x="1045984" y="758018"/>
                </a:lnTo>
                <a:lnTo>
                  <a:pt x="1047089" y="757187"/>
                </a:lnTo>
                <a:lnTo>
                  <a:pt x="1048696" y="755638"/>
                </a:lnTo>
                <a:lnTo>
                  <a:pt x="1050848" y="754309"/>
                </a:lnTo>
                <a:lnTo>
                  <a:pt x="1052129" y="752761"/>
                </a:lnTo>
                <a:lnTo>
                  <a:pt x="1053353" y="751323"/>
                </a:lnTo>
                <a:lnTo>
                  <a:pt x="1054910" y="749610"/>
                </a:lnTo>
                <a:lnTo>
                  <a:pt x="1056465" y="747950"/>
                </a:lnTo>
                <a:lnTo>
                  <a:pt x="1058134" y="746016"/>
                </a:lnTo>
                <a:lnTo>
                  <a:pt x="1059853" y="744412"/>
                </a:lnTo>
                <a:lnTo>
                  <a:pt x="1061563" y="743303"/>
                </a:lnTo>
                <a:lnTo>
                  <a:pt x="1062933" y="743023"/>
                </a:lnTo>
                <a:lnTo>
                  <a:pt x="1064413" y="742690"/>
                </a:lnTo>
                <a:lnTo>
                  <a:pt x="1066232" y="741746"/>
                </a:lnTo>
                <a:lnTo>
                  <a:pt x="1067616" y="740530"/>
                </a:lnTo>
                <a:lnTo>
                  <a:pt x="1069225" y="738926"/>
                </a:lnTo>
                <a:lnTo>
                  <a:pt x="1070345" y="737212"/>
                </a:lnTo>
                <a:lnTo>
                  <a:pt x="1071137" y="735445"/>
                </a:lnTo>
                <a:lnTo>
                  <a:pt x="1071500" y="733293"/>
                </a:lnTo>
                <a:lnTo>
                  <a:pt x="1072460" y="731304"/>
                </a:lnTo>
                <a:lnTo>
                  <a:pt x="1073200" y="729318"/>
                </a:lnTo>
                <a:lnTo>
                  <a:pt x="1073773" y="727661"/>
                </a:lnTo>
                <a:lnTo>
                  <a:pt x="1074517" y="725508"/>
                </a:lnTo>
                <a:lnTo>
                  <a:pt x="1075557" y="721919"/>
                </a:lnTo>
                <a:lnTo>
                  <a:pt x="1076770" y="717779"/>
                </a:lnTo>
                <a:lnTo>
                  <a:pt x="1077928" y="713639"/>
                </a:lnTo>
                <a:lnTo>
                  <a:pt x="1078511" y="711210"/>
                </a:lnTo>
                <a:lnTo>
                  <a:pt x="1079496" y="707733"/>
                </a:lnTo>
                <a:lnTo>
                  <a:pt x="1081389" y="701936"/>
                </a:lnTo>
                <a:lnTo>
                  <a:pt x="1082665" y="697299"/>
                </a:lnTo>
                <a:lnTo>
                  <a:pt x="1084038" y="693324"/>
                </a:lnTo>
                <a:lnTo>
                  <a:pt x="1085940" y="687030"/>
                </a:lnTo>
                <a:lnTo>
                  <a:pt x="1086183" y="685485"/>
                </a:lnTo>
                <a:lnTo>
                  <a:pt x="1086501" y="682615"/>
                </a:lnTo>
                <a:lnTo>
                  <a:pt x="1086996" y="679105"/>
                </a:lnTo>
                <a:lnTo>
                  <a:pt x="1087228" y="678863"/>
                </a:lnTo>
                <a:lnTo>
                  <a:pt x="1090304" y="675677"/>
                </a:lnTo>
                <a:lnTo>
                  <a:pt x="1094073" y="674212"/>
                </a:lnTo>
                <a:lnTo>
                  <a:pt x="1095528" y="674814"/>
                </a:lnTo>
                <a:lnTo>
                  <a:pt x="1098257" y="674863"/>
                </a:lnTo>
                <a:lnTo>
                  <a:pt x="1100115" y="674858"/>
                </a:lnTo>
                <a:lnTo>
                  <a:pt x="1102247" y="674742"/>
                </a:lnTo>
                <a:lnTo>
                  <a:pt x="1105362" y="674623"/>
                </a:lnTo>
                <a:lnTo>
                  <a:pt x="1108540" y="673952"/>
                </a:lnTo>
                <a:lnTo>
                  <a:pt x="1112316" y="673557"/>
                </a:lnTo>
                <a:lnTo>
                  <a:pt x="1117241" y="672993"/>
                </a:lnTo>
                <a:lnTo>
                  <a:pt x="1119537" y="672875"/>
                </a:lnTo>
                <a:lnTo>
                  <a:pt x="1122769" y="672205"/>
                </a:lnTo>
                <a:lnTo>
                  <a:pt x="1124959" y="671979"/>
                </a:lnTo>
                <a:lnTo>
                  <a:pt x="1127529" y="671696"/>
                </a:lnTo>
                <a:lnTo>
                  <a:pt x="1130597" y="671137"/>
                </a:lnTo>
                <a:lnTo>
                  <a:pt x="1133716" y="670743"/>
                </a:lnTo>
                <a:lnTo>
                  <a:pt x="1136889" y="670458"/>
                </a:lnTo>
                <a:lnTo>
                  <a:pt x="1139297" y="670175"/>
                </a:lnTo>
                <a:lnTo>
                  <a:pt x="1141704" y="669894"/>
                </a:lnTo>
                <a:lnTo>
                  <a:pt x="1143619" y="669778"/>
                </a:lnTo>
                <a:lnTo>
                  <a:pt x="1146304" y="669165"/>
                </a:lnTo>
                <a:lnTo>
                  <a:pt x="1148709" y="669047"/>
                </a:lnTo>
                <a:lnTo>
                  <a:pt x="1150074" y="669044"/>
                </a:lnTo>
                <a:lnTo>
                  <a:pt x="1152259" y="669093"/>
                </a:lnTo>
                <a:lnTo>
                  <a:pt x="1154947" y="668315"/>
                </a:lnTo>
                <a:lnTo>
                  <a:pt x="1157042" y="666864"/>
                </a:lnTo>
                <a:lnTo>
                  <a:pt x="1158260" y="664130"/>
                </a:lnTo>
                <a:lnTo>
                  <a:pt x="1158801" y="663579"/>
                </a:lnTo>
                <a:lnTo>
                  <a:pt x="1161018" y="661326"/>
                </a:lnTo>
                <a:lnTo>
                  <a:pt x="1163402" y="657719"/>
                </a:lnTo>
                <a:lnTo>
                  <a:pt x="1164630" y="656844"/>
                </a:lnTo>
                <a:lnTo>
                  <a:pt x="1166224" y="656220"/>
                </a:lnTo>
                <a:lnTo>
                  <a:pt x="1167318" y="655793"/>
                </a:lnTo>
                <a:lnTo>
                  <a:pt x="1169773" y="654833"/>
                </a:lnTo>
                <a:lnTo>
                  <a:pt x="1173792" y="653262"/>
                </a:lnTo>
                <a:lnTo>
                  <a:pt x="1174859" y="652155"/>
                </a:lnTo>
                <a:lnTo>
                  <a:pt x="1177039" y="649896"/>
                </a:lnTo>
                <a:lnTo>
                  <a:pt x="1178749" y="646726"/>
                </a:lnTo>
                <a:lnTo>
                  <a:pt x="1178535" y="646258"/>
                </a:lnTo>
                <a:lnTo>
                  <a:pt x="1177876" y="644810"/>
                </a:lnTo>
                <a:lnTo>
                  <a:pt x="1178108" y="641773"/>
                </a:lnTo>
                <a:lnTo>
                  <a:pt x="1178323" y="641317"/>
                </a:lnTo>
                <a:lnTo>
                  <a:pt x="1178777" y="640344"/>
                </a:lnTo>
                <a:lnTo>
                  <a:pt x="1179789" y="639229"/>
                </a:lnTo>
                <a:lnTo>
                  <a:pt x="1180249" y="638724"/>
                </a:lnTo>
                <a:lnTo>
                  <a:pt x="1182399" y="637597"/>
                </a:lnTo>
                <a:lnTo>
                  <a:pt x="1182855" y="637461"/>
                </a:lnTo>
                <a:lnTo>
                  <a:pt x="1185784" y="636587"/>
                </a:lnTo>
                <a:lnTo>
                  <a:pt x="1188027" y="636173"/>
                </a:lnTo>
                <a:lnTo>
                  <a:pt x="1189572" y="635888"/>
                </a:lnTo>
                <a:lnTo>
                  <a:pt x="1191324" y="635565"/>
                </a:lnTo>
                <a:lnTo>
                  <a:pt x="1192627" y="634901"/>
                </a:lnTo>
                <a:lnTo>
                  <a:pt x="1193905" y="634250"/>
                </a:lnTo>
                <a:lnTo>
                  <a:pt x="1196551" y="633429"/>
                </a:lnTo>
                <a:lnTo>
                  <a:pt x="1198641" y="632303"/>
                </a:lnTo>
                <a:lnTo>
                  <a:pt x="1201458" y="629003"/>
                </a:lnTo>
                <a:lnTo>
                  <a:pt x="1205801" y="625808"/>
                </a:lnTo>
                <a:lnTo>
                  <a:pt x="1207230" y="624756"/>
                </a:lnTo>
                <a:lnTo>
                  <a:pt x="1208559" y="624230"/>
                </a:lnTo>
                <a:lnTo>
                  <a:pt x="1210244" y="623563"/>
                </a:lnTo>
                <a:lnTo>
                  <a:pt x="1217366" y="618195"/>
                </a:lnTo>
                <a:lnTo>
                  <a:pt x="1220553" y="614584"/>
                </a:lnTo>
                <a:lnTo>
                  <a:pt x="1220730" y="614310"/>
                </a:lnTo>
                <a:lnTo>
                  <a:pt x="1222805" y="615291"/>
                </a:lnTo>
                <a:lnTo>
                  <a:pt x="1223776" y="616005"/>
                </a:lnTo>
                <a:lnTo>
                  <a:pt x="1225190" y="616388"/>
                </a:lnTo>
                <a:lnTo>
                  <a:pt x="1226323" y="617212"/>
                </a:lnTo>
                <a:lnTo>
                  <a:pt x="1227344" y="618312"/>
                </a:lnTo>
                <a:lnTo>
                  <a:pt x="1228797" y="619743"/>
                </a:lnTo>
                <a:lnTo>
                  <a:pt x="1230259" y="620512"/>
                </a:lnTo>
                <a:lnTo>
                  <a:pt x="1232489" y="621056"/>
                </a:lnTo>
                <a:lnTo>
                  <a:pt x="1234563" y="621272"/>
                </a:lnTo>
                <a:lnTo>
                  <a:pt x="1237228" y="621926"/>
                </a:lnTo>
                <a:lnTo>
                  <a:pt x="1238973" y="622088"/>
                </a:lnTo>
                <a:lnTo>
                  <a:pt x="1240443" y="622415"/>
                </a:lnTo>
                <a:lnTo>
                  <a:pt x="1241689" y="623074"/>
                </a:lnTo>
                <a:lnTo>
                  <a:pt x="1242985" y="623952"/>
                </a:lnTo>
                <a:lnTo>
                  <a:pt x="1244007" y="624943"/>
                </a:lnTo>
                <a:lnTo>
                  <a:pt x="1245469" y="625767"/>
                </a:lnTo>
                <a:lnTo>
                  <a:pt x="1247040" y="626589"/>
                </a:lnTo>
                <a:lnTo>
                  <a:pt x="1248677" y="626751"/>
                </a:lnTo>
                <a:lnTo>
                  <a:pt x="1250307" y="627243"/>
                </a:lnTo>
                <a:lnTo>
                  <a:pt x="1251982" y="628452"/>
                </a:lnTo>
                <a:lnTo>
                  <a:pt x="1253113" y="629387"/>
                </a:lnTo>
                <a:lnTo>
                  <a:pt x="1254083" y="630322"/>
                </a:lnTo>
                <a:lnTo>
                  <a:pt x="1254989" y="631699"/>
                </a:lnTo>
                <a:lnTo>
                  <a:pt x="1255999" y="633406"/>
                </a:lnTo>
                <a:lnTo>
                  <a:pt x="1257443" y="635444"/>
                </a:lnTo>
                <a:lnTo>
                  <a:pt x="1258508" y="637151"/>
                </a:lnTo>
                <a:lnTo>
                  <a:pt x="1259968" y="638084"/>
                </a:lnTo>
                <a:lnTo>
                  <a:pt x="1261655" y="638410"/>
                </a:lnTo>
                <a:lnTo>
                  <a:pt x="1264160" y="638956"/>
                </a:lnTo>
                <a:lnTo>
                  <a:pt x="1266124" y="639116"/>
                </a:lnTo>
                <a:lnTo>
                  <a:pt x="1268140" y="639386"/>
                </a:lnTo>
                <a:lnTo>
                  <a:pt x="1270810" y="639821"/>
                </a:lnTo>
                <a:lnTo>
                  <a:pt x="1273639" y="640475"/>
                </a:lnTo>
                <a:lnTo>
                  <a:pt x="1277124" y="641239"/>
                </a:lnTo>
                <a:lnTo>
                  <a:pt x="1278917" y="641729"/>
                </a:lnTo>
                <a:lnTo>
                  <a:pt x="1280276" y="642223"/>
                </a:lnTo>
                <a:lnTo>
                  <a:pt x="1282124" y="642957"/>
                </a:lnTo>
                <a:lnTo>
                  <a:pt x="1282438" y="644071"/>
                </a:lnTo>
                <a:lnTo>
                  <a:pt x="1283304" y="645182"/>
                </a:lnTo>
                <a:lnTo>
                  <a:pt x="1285468" y="646597"/>
                </a:lnTo>
                <a:lnTo>
                  <a:pt x="1286460" y="648078"/>
                </a:lnTo>
                <a:lnTo>
                  <a:pt x="1287781" y="653773"/>
                </a:lnTo>
                <a:lnTo>
                  <a:pt x="1288439" y="655122"/>
                </a:lnTo>
                <a:lnTo>
                  <a:pt x="1288775" y="655814"/>
                </a:lnTo>
                <a:lnTo>
                  <a:pt x="1289331" y="656193"/>
                </a:lnTo>
                <a:lnTo>
                  <a:pt x="1290754" y="657166"/>
                </a:lnTo>
                <a:lnTo>
                  <a:pt x="1293751" y="652318"/>
                </a:lnTo>
                <a:lnTo>
                  <a:pt x="1297672" y="647589"/>
                </a:lnTo>
                <a:lnTo>
                  <a:pt x="1298414" y="645861"/>
                </a:lnTo>
                <a:lnTo>
                  <a:pt x="1298526" y="645601"/>
                </a:lnTo>
                <a:lnTo>
                  <a:pt x="1300764" y="643436"/>
                </a:lnTo>
                <a:lnTo>
                  <a:pt x="1305091" y="639249"/>
                </a:lnTo>
                <a:lnTo>
                  <a:pt x="1306744" y="636824"/>
                </a:lnTo>
                <a:lnTo>
                  <a:pt x="1308204" y="632788"/>
                </a:lnTo>
                <a:lnTo>
                  <a:pt x="1310259" y="629789"/>
                </a:lnTo>
                <a:lnTo>
                  <a:pt x="1310591" y="629305"/>
                </a:lnTo>
                <a:lnTo>
                  <a:pt x="1312851" y="624769"/>
                </a:lnTo>
                <a:lnTo>
                  <a:pt x="1318005" y="619787"/>
                </a:lnTo>
                <a:lnTo>
                  <a:pt x="1320392" y="616367"/>
                </a:lnTo>
                <a:lnTo>
                  <a:pt x="1322173" y="614808"/>
                </a:lnTo>
                <a:lnTo>
                  <a:pt x="1323833" y="613994"/>
                </a:lnTo>
                <a:lnTo>
                  <a:pt x="1324447" y="613371"/>
                </a:lnTo>
                <a:lnTo>
                  <a:pt x="1325366" y="612437"/>
                </a:lnTo>
                <a:lnTo>
                  <a:pt x="1328489" y="607776"/>
                </a:lnTo>
                <a:lnTo>
                  <a:pt x="1329013" y="607190"/>
                </a:lnTo>
                <a:lnTo>
                  <a:pt x="1331817" y="604061"/>
                </a:lnTo>
                <a:lnTo>
                  <a:pt x="1332168" y="603667"/>
                </a:lnTo>
                <a:lnTo>
                  <a:pt x="1335671" y="601171"/>
                </a:lnTo>
                <a:lnTo>
                  <a:pt x="1337756" y="598930"/>
                </a:lnTo>
                <a:lnTo>
                  <a:pt x="1340880" y="594453"/>
                </a:lnTo>
                <a:lnTo>
                  <a:pt x="1341543" y="593980"/>
                </a:lnTo>
                <a:lnTo>
                  <a:pt x="1343153" y="592831"/>
                </a:lnTo>
                <a:lnTo>
                  <a:pt x="1344232" y="592342"/>
                </a:lnTo>
                <a:lnTo>
                  <a:pt x="1345367" y="591828"/>
                </a:lnTo>
                <a:lnTo>
                  <a:pt x="1350171" y="591186"/>
                </a:lnTo>
                <a:lnTo>
                  <a:pt x="1352706" y="588996"/>
                </a:lnTo>
                <a:lnTo>
                  <a:pt x="1353057" y="588692"/>
                </a:lnTo>
                <a:lnTo>
                  <a:pt x="1353806" y="587243"/>
                </a:lnTo>
                <a:lnTo>
                  <a:pt x="1356149" y="582704"/>
                </a:lnTo>
                <a:lnTo>
                  <a:pt x="1357582" y="579933"/>
                </a:lnTo>
                <a:lnTo>
                  <a:pt x="1361751" y="574954"/>
                </a:lnTo>
                <a:lnTo>
                  <a:pt x="1363587" y="571909"/>
                </a:lnTo>
                <a:lnTo>
                  <a:pt x="1363867" y="570042"/>
                </a:lnTo>
                <a:lnTo>
                  <a:pt x="1364127" y="568310"/>
                </a:lnTo>
                <a:lnTo>
                  <a:pt x="1365466" y="566185"/>
                </a:lnTo>
                <a:lnTo>
                  <a:pt x="1366086" y="565204"/>
                </a:lnTo>
                <a:lnTo>
                  <a:pt x="1366817" y="564270"/>
                </a:lnTo>
                <a:lnTo>
                  <a:pt x="1370867" y="559106"/>
                </a:lnTo>
                <a:lnTo>
                  <a:pt x="1371467" y="555604"/>
                </a:lnTo>
                <a:lnTo>
                  <a:pt x="1371590" y="554889"/>
                </a:lnTo>
                <a:lnTo>
                  <a:pt x="1371925" y="554207"/>
                </a:lnTo>
                <a:lnTo>
                  <a:pt x="1372258" y="553527"/>
                </a:lnTo>
                <a:lnTo>
                  <a:pt x="1372352" y="553341"/>
                </a:lnTo>
                <a:lnTo>
                  <a:pt x="1372505" y="553025"/>
                </a:lnTo>
                <a:lnTo>
                  <a:pt x="1374456" y="550952"/>
                </a:lnTo>
                <a:lnTo>
                  <a:pt x="1375084" y="550285"/>
                </a:lnTo>
                <a:lnTo>
                  <a:pt x="1376276" y="549261"/>
                </a:lnTo>
                <a:lnTo>
                  <a:pt x="1379505" y="546485"/>
                </a:lnTo>
                <a:lnTo>
                  <a:pt x="1386211" y="543106"/>
                </a:lnTo>
                <a:lnTo>
                  <a:pt x="1387076" y="540830"/>
                </a:lnTo>
                <a:lnTo>
                  <a:pt x="1387804" y="539725"/>
                </a:lnTo>
                <a:lnTo>
                  <a:pt x="1388255" y="538842"/>
                </a:lnTo>
                <a:lnTo>
                  <a:pt x="1389036" y="537737"/>
                </a:lnTo>
                <a:lnTo>
                  <a:pt x="1389277" y="536357"/>
                </a:lnTo>
                <a:lnTo>
                  <a:pt x="1389295" y="535197"/>
                </a:lnTo>
                <a:lnTo>
                  <a:pt x="1389311" y="534151"/>
                </a:lnTo>
                <a:lnTo>
                  <a:pt x="1389162" y="533268"/>
                </a:lnTo>
                <a:lnTo>
                  <a:pt x="1388966" y="531834"/>
                </a:lnTo>
                <a:lnTo>
                  <a:pt x="1388458" y="529409"/>
                </a:lnTo>
                <a:lnTo>
                  <a:pt x="1388472" y="528470"/>
                </a:lnTo>
                <a:lnTo>
                  <a:pt x="1388438" y="527257"/>
                </a:lnTo>
                <a:lnTo>
                  <a:pt x="1388405" y="525879"/>
                </a:lnTo>
                <a:lnTo>
                  <a:pt x="1388364" y="524996"/>
                </a:lnTo>
                <a:lnTo>
                  <a:pt x="1388384" y="523727"/>
                </a:lnTo>
                <a:lnTo>
                  <a:pt x="1388371" y="521135"/>
                </a:lnTo>
                <a:lnTo>
                  <a:pt x="1388070" y="519371"/>
                </a:lnTo>
                <a:lnTo>
                  <a:pt x="1387876" y="517937"/>
                </a:lnTo>
                <a:lnTo>
                  <a:pt x="1387846" y="516338"/>
                </a:lnTo>
                <a:lnTo>
                  <a:pt x="1387648" y="515013"/>
                </a:lnTo>
                <a:lnTo>
                  <a:pt x="1387442" y="513287"/>
                </a:lnTo>
                <a:lnTo>
                  <a:pt x="1382583" y="513700"/>
                </a:lnTo>
                <a:lnTo>
                  <a:pt x="1372837" y="514531"/>
                </a:lnTo>
                <a:lnTo>
                  <a:pt x="1371572" y="507752"/>
                </a:lnTo>
                <a:lnTo>
                  <a:pt x="1371559" y="502513"/>
                </a:lnTo>
                <a:lnTo>
                  <a:pt x="1369536" y="496134"/>
                </a:lnTo>
                <a:lnTo>
                  <a:pt x="1366370" y="489893"/>
                </a:lnTo>
                <a:lnTo>
                  <a:pt x="1362343" y="483083"/>
                </a:lnTo>
                <a:lnTo>
                  <a:pt x="1357600" y="476413"/>
                </a:lnTo>
                <a:lnTo>
                  <a:pt x="1354295" y="472297"/>
                </a:lnTo>
                <a:lnTo>
                  <a:pt x="1349262" y="464068"/>
                </a:lnTo>
                <a:lnTo>
                  <a:pt x="1347532" y="459957"/>
                </a:lnTo>
                <a:lnTo>
                  <a:pt x="1346523" y="457262"/>
                </a:lnTo>
                <a:lnTo>
                  <a:pt x="1346374" y="454998"/>
                </a:lnTo>
                <a:lnTo>
                  <a:pt x="1346654" y="452166"/>
                </a:lnTo>
                <a:lnTo>
                  <a:pt x="1346929" y="448061"/>
                </a:lnTo>
                <a:lnTo>
                  <a:pt x="1346778" y="444804"/>
                </a:lnTo>
                <a:lnTo>
                  <a:pt x="1344051" y="442672"/>
                </a:lnTo>
                <a:lnTo>
                  <a:pt x="1339889" y="439544"/>
                </a:lnTo>
                <a:lnTo>
                  <a:pt x="1336734" y="436985"/>
                </a:lnTo>
                <a:lnTo>
                  <a:pt x="1333717" y="433720"/>
                </a:lnTo>
                <a:lnTo>
                  <a:pt x="1330986" y="429889"/>
                </a:lnTo>
                <a:lnTo>
                  <a:pt x="1329255" y="425070"/>
                </a:lnTo>
                <a:lnTo>
                  <a:pt x="1328171" y="422848"/>
                </a:lnTo>
                <a:lnTo>
                  <a:pt x="1325656" y="417695"/>
                </a:lnTo>
                <a:lnTo>
                  <a:pt x="1322632" y="411315"/>
                </a:lnTo>
                <a:lnTo>
                  <a:pt x="1319751" y="404511"/>
                </a:lnTo>
                <a:lnTo>
                  <a:pt x="1316725" y="397423"/>
                </a:lnTo>
                <a:lnTo>
                  <a:pt x="1314563" y="391754"/>
                </a:lnTo>
                <a:lnTo>
                  <a:pt x="1311823" y="384242"/>
                </a:lnTo>
                <a:lnTo>
                  <a:pt x="1309370" y="377583"/>
                </a:lnTo>
                <a:lnTo>
                  <a:pt x="1307059" y="369930"/>
                </a:lnTo>
                <a:lnTo>
                  <a:pt x="1304752" y="363553"/>
                </a:lnTo>
                <a:lnTo>
                  <a:pt x="1302298" y="356185"/>
                </a:lnTo>
                <a:lnTo>
                  <a:pt x="1300710" y="351368"/>
                </a:lnTo>
                <a:lnTo>
                  <a:pt x="1299557" y="348250"/>
                </a:lnTo>
                <a:lnTo>
                  <a:pt x="1298833" y="345135"/>
                </a:lnTo>
                <a:lnTo>
                  <a:pt x="1297935" y="340256"/>
                </a:lnTo>
                <a:lnTo>
                  <a:pt x="1297612" y="339978"/>
                </a:lnTo>
                <a:lnTo>
                  <a:pt x="1295643" y="338284"/>
                </a:lnTo>
                <a:lnTo>
                  <a:pt x="1294858" y="336821"/>
                </a:lnTo>
                <a:lnTo>
                  <a:pt x="1294647" y="336428"/>
                </a:lnTo>
                <a:lnTo>
                  <a:pt x="1293391" y="331475"/>
                </a:lnTo>
                <a:lnTo>
                  <a:pt x="1292907" y="327510"/>
                </a:lnTo>
                <a:lnTo>
                  <a:pt x="1292878" y="327262"/>
                </a:lnTo>
                <a:lnTo>
                  <a:pt x="1290935" y="320638"/>
                </a:lnTo>
                <a:lnTo>
                  <a:pt x="1290296" y="316115"/>
                </a:lnTo>
                <a:lnTo>
                  <a:pt x="1290597" y="314439"/>
                </a:lnTo>
                <a:lnTo>
                  <a:pt x="1291029" y="314251"/>
                </a:lnTo>
                <a:lnTo>
                  <a:pt x="1290839" y="313445"/>
                </a:lnTo>
                <a:lnTo>
                  <a:pt x="1285708" y="297909"/>
                </a:lnTo>
                <a:lnTo>
                  <a:pt x="1282657" y="291799"/>
                </a:lnTo>
                <a:lnTo>
                  <a:pt x="1282076" y="288967"/>
                </a:lnTo>
                <a:lnTo>
                  <a:pt x="1282063" y="284014"/>
                </a:lnTo>
                <a:lnTo>
                  <a:pt x="1282336" y="278355"/>
                </a:lnTo>
                <a:lnTo>
                  <a:pt x="1282748" y="271846"/>
                </a:lnTo>
                <a:lnTo>
                  <a:pt x="1283023" y="267037"/>
                </a:lnTo>
                <a:lnTo>
                  <a:pt x="1282148" y="262213"/>
                </a:lnTo>
                <a:lnTo>
                  <a:pt x="1282434" y="259840"/>
                </a:lnTo>
                <a:lnTo>
                  <a:pt x="1282642" y="258120"/>
                </a:lnTo>
                <a:lnTo>
                  <a:pt x="1282776" y="254937"/>
                </a:lnTo>
                <a:lnTo>
                  <a:pt x="1283054" y="251400"/>
                </a:lnTo>
                <a:lnTo>
                  <a:pt x="1283613" y="245813"/>
                </a:lnTo>
                <a:lnTo>
                  <a:pt x="1283597" y="239800"/>
                </a:lnTo>
                <a:lnTo>
                  <a:pt x="1283509" y="233433"/>
                </a:lnTo>
                <a:lnTo>
                  <a:pt x="1283491" y="225792"/>
                </a:lnTo>
                <a:lnTo>
                  <a:pt x="1284038" y="216315"/>
                </a:lnTo>
                <a:lnTo>
                  <a:pt x="1284590" y="207546"/>
                </a:lnTo>
                <a:lnTo>
                  <a:pt x="1284993" y="197644"/>
                </a:lnTo>
                <a:lnTo>
                  <a:pt x="1285831" y="188876"/>
                </a:lnTo>
                <a:lnTo>
                  <a:pt x="1286239" y="181239"/>
                </a:lnTo>
                <a:lnTo>
                  <a:pt x="1286782" y="169501"/>
                </a:lnTo>
                <a:lnTo>
                  <a:pt x="1287044" y="159459"/>
                </a:lnTo>
                <a:lnTo>
                  <a:pt x="1287157" y="148003"/>
                </a:lnTo>
                <a:lnTo>
                  <a:pt x="1287845" y="136832"/>
                </a:lnTo>
                <a:lnTo>
                  <a:pt x="1287250" y="128062"/>
                </a:lnTo>
                <a:lnTo>
                  <a:pt x="1287233" y="121698"/>
                </a:lnTo>
                <a:lnTo>
                  <a:pt x="1286964" y="115361"/>
                </a:lnTo>
                <a:lnTo>
                  <a:pt x="1289632" y="107706"/>
                </a:lnTo>
                <a:lnTo>
                  <a:pt x="1290757" y="99508"/>
                </a:lnTo>
                <a:lnTo>
                  <a:pt x="1291882" y="91876"/>
                </a:lnTo>
                <a:lnTo>
                  <a:pt x="1291874" y="88199"/>
                </a:lnTo>
                <a:lnTo>
                  <a:pt x="1291462" y="86134"/>
                </a:lnTo>
                <a:lnTo>
                  <a:pt x="1291995" y="79716"/>
                </a:lnTo>
                <a:lnTo>
                  <a:pt x="1291554" y="75190"/>
                </a:lnTo>
                <a:lnTo>
                  <a:pt x="1291403" y="72362"/>
                </a:lnTo>
                <a:lnTo>
                  <a:pt x="1290460" y="67765"/>
                </a:lnTo>
                <a:lnTo>
                  <a:pt x="1289053" y="65775"/>
                </a:lnTo>
                <a:lnTo>
                  <a:pt x="1288336" y="64759"/>
                </a:lnTo>
                <a:lnTo>
                  <a:pt x="1285301" y="63285"/>
                </a:lnTo>
                <a:lnTo>
                  <a:pt x="1284864" y="62172"/>
                </a:lnTo>
                <a:lnTo>
                  <a:pt x="1284877" y="62017"/>
                </a:lnTo>
                <a:lnTo>
                  <a:pt x="1285096" y="59318"/>
                </a:lnTo>
                <a:lnTo>
                  <a:pt x="1284846" y="58265"/>
                </a:lnTo>
                <a:lnTo>
                  <a:pt x="1282672" y="55362"/>
                </a:lnTo>
                <a:lnTo>
                  <a:pt x="1282654" y="55211"/>
                </a:lnTo>
                <a:lnTo>
                  <a:pt x="1282542" y="54247"/>
                </a:lnTo>
                <a:lnTo>
                  <a:pt x="1283644" y="52943"/>
                </a:lnTo>
                <a:lnTo>
                  <a:pt x="1283540" y="51899"/>
                </a:lnTo>
                <a:lnTo>
                  <a:pt x="1283520" y="51700"/>
                </a:lnTo>
                <a:lnTo>
                  <a:pt x="1279001" y="50111"/>
                </a:lnTo>
                <a:lnTo>
                  <a:pt x="1277941" y="49025"/>
                </a:lnTo>
                <a:lnTo>
                  <a:pt x="1276891" y="47949"/>
                </a:lnTo>
                <a:lnTo>
                  <a:pt x="1274385" y="47784"/>
                </a:lnTo>
                <a:lnTo>
                  <a:pt x="1273428" y="47720"/>
                </a:lnTo>
                <a:lnTo>
                  <a:pt x="1272903" y="47275"/>
                </a:lnTo>
                <a:lnTo>
                  <a:pt x="1272190" y="46672"/>
                </a:lnTo>
                <a:lnTo>
                  <a:pt x="1267563" y="44973"/>
                </a:lnTo>
                <a:lnTo>
                  <a:pt x="1263781" y="43584"/>
                </a:lnTo>
                <a:lnTo>
                  <a:pt x="1257901" y="41415"/>
                </a:lnTo>
                <a:lnTo>
                  <a:pt x="1252149" y="38183"/>
                </a:lnTo>
                <a:lnTo>
                  <a:pt x="1250025" y="36990"/>
                </a:lnTo>
                <a:lnTo>
                  <a:pt x="1246949" y="36467"/>
                </a:lnTo>
                <a:lnTo>
                  <a:pt x="1244228" y="36004"/>
                </a:lnTo>
                <a:lnTo>
                  <a:pt x="1243906" y="35799"/>
                </a:lnTo>
                <a:lnTo>
                  <a:pt x="1243332" y="35435"/>
                </a:lnTo>
                <a:lnTo>
                  <a:pt x="1242851" y="34557"/>
                </a:lnTo>
                <a:lnTo>
                  <a:pt x="1242251" y="31354"/>
                </a:lnTo>
                <a:lnTo>
                  <a:pt x="1242156" y="30854"/>
                </a:lnTo>
                <a:lnTo>
                  <a:pt x="1241906" y="30275"/>
                </a:lnTo>
                <a:lnTo>
                  <a:pt x="1241834" y="30107"/>
                </a:lnTo>
                <a:lnTo>
                  <a:pt x="1241470" y="29251"/>
                </a:lnTo>
                <a:lnTo>
                  <a:pt x="1240016" y="28205"/>
                </a:lnTo>
                <a:lnTo>
                  <a:pt x="1237540" y="27966"/>
                </a:lnTo>
                <a:lnTo>
                  <a:pt x="1233910" y="29658"/>
                </a:lnTo>
                <a:lnTo>
                  <a:pt x="1228621" y="29677"/>
                </a:lnTo>
                <a:lnTo>
                  <a:pt x="1225812" y="30873"/>
                </a:lnTo>
                <a:lnTo>
                  <a:pt x="1225597" y="30964"/>
                </a:lnTo>
                <a:lnTo>
                  <a:pt x="1224401" y="29557"/>
                </a:lnTo>
                <a:lnTo>
                  <a:pt x="1223663" y="28870"/>
                </a:lnTo>
                <a:lnTo>
                  <a:pt x="1223547" y="28760"/>
                </a:lnTo>
                <a:lnTo>
                  <a:pt x="1221846" y="28286"/>
                </a:lnTo>
                <a:lnTo>
                  <a:pt x="1221039" y="27546"/>
                </a:lnTo>
                <a:lnTo>
                  <a:pt x="1220860" y="27572"/>
                </a:lnTo>
                <a:lnTo>
                  <a:pt x="1220694" y="27596"/>
                </a:lnTo>
                <a:lnTo>
                  <a:pt x="1217974" y="27424"/>
                </a:lnTo>
                <a:lnTo>
                  <a:pt x="1216735" y="26807"/>
                </a:lnTo>
                <a:lnTo>
                  <a:pt x="1215416" y="24305"/>
                </a:lnTo>
                <a:lnTo>
                  <a:pt x="1215167" y="23832"/>
                </a:lnTo>
                <a:lnTo>
                  <a:pt x="1213725" y="18332"/>
                </a:lnTo>
                <a:lnTo>
                  <a:pt x="1212683" y="16705"/>
                </a:lnTo>
                <a:lnTo>
                  <a:pt x="1211983" y="15613"/>
                </a:lnTo>
                <a:lnTo>
                  <a:pt x="1211355" y="13756"/>
                </a:lnTo>
                <a:lnTo>
                  <a:pt x="1212253" y="12016"/>
                </a:lnTo>
                <a:lnTo>
                  <a:pt x="1213986" y="8658"/>
                </a:lnTo>
                <a:lnTo>
                  <a:pt x="1213623" y="7682"/>
                </a:lnTo>
                <a:lnTo>
                  <a:pt x="1213550" y="7483"/>
                </a:lnTo>
                <a:lnTo>
                  <a:pt x="1212999" y="6835"/>
                </a:lnTo>
                <a:lnTo>
                  <a:pt x="1210505" y="3902"/>
                </a:lnTo>
                <a:lnTo>
                  <a:pt x="1211275" y="2229"/>
                </a:lnTo>
                <a:lnTo>
                  <a:pt x="1210937" y="1514"/>
                </a:lnTo>
                <a:lnTo>
                  <a:pt x="1208569" y="127"/>
                </a:lnTo>
                <a:lnTo>
                  <a:pt x="1206880" y="200"/>
                </a:lnTo>
                <a:lnTo>
                  <a:pt x="1206256" y="227"/>
                </a:lnTo>
                <a:lnTo>
                  <a:pt x="1205173" y="273"/>
                </a:lnTo>
                <a:lnTo>
                  <a:pt x="1203072" y="1000"/>
                </a:lnTo>
                <a:lnTo>
                  <a:pt x="1201716" y="1469"/>
                </a:lnTo>
                <a:lnTo>
                  <a:pt x="1198019" y="3783"/>
                </a:lnTo>
                <a:lnTo>
                  <a:pt x="1196600" y="4225"/>
                </a:lnTo>
                <a:lnTo>
                  <a:pt x="1196149" y="4158"/>
                </a:lnTo>
                <a:lnTo>
                  <a:pt x="1194471" y="5348"/>
                </a:lnTo>
                <a:lnTo>
                  <a:pt x="1193621" y="5733"/>
                </a:lnTo>
                <a:lnTo>
                  <a:pt x="1192419" y="6214"/>
                </a:lnTo>
                <a:lnTo>
                  <a:pt x="1191552" y="6390"/>
                </a:lnTo>
                <a:lnTo>
                  <a:pt x="1189662" y="5476"/>
                </a:lnTo>
                <a:lnTo>
                  <a:pt x="1188828" y="4835"/>
                </a:lnTo>
                <a:lnTo>
                  <a:pt x="1187867" y="4643"/>
                </a:lnTo>
                <a:lnTo>
                  <a:pt x="1186729" y="4659"/>
                </a:lnTo>
                <a:lnTo>
                  <a:pt x="1186008" y="4432"/>
                </a:lnTo>
                <a:lnTo>
                  <a:pt x="1184884" y="3906"/>
                </a:lnTo>
                <a:lnTo>
                  <a:pt x="1184147" y="3906"/>
                </a:lnTo>
                <a:lnTo>
                  <a:pt x="1183218" y="3232"/>
                </a:lnTo>
                <a:lnTo>
                  <a:pt x="1182075" y="3312"/>
                </a:lnTo>
                <a:lnTo>
                  <a:pt x="1181851" y="3433"/>
                </a:lnTo>
                <a:lnTo>
                  <a:pt x="1181027" y="3878"/>
                </a:lnTo>
                <a:lnTo>
                  <a:pt x="1176643" y="4646"/>
                </a:lnTo>
                <a:lnTo>
                  <a:pt x="1175734" y="8184"/>
                </a:lnTo>
                <a:lnTo>
                  <a:pt x="1176673" y="10224"/>
                </a:lnTo>
                <a:lnTo>
                  <a:pt x="1175886" y="13578"/>
                </a:lnTo>
                <a:lnTo>
                  <a:pt x="1172632" y="15813"/>
                </a:lnTo>
                <a:lnTo>
                  <a:pt x="1171884" y="16327"/>
                </a:lnTo>
                <a:lnTo>
                  <a:pt x="1167626" y="17343"/>
                </a:lnTo>
                <a:lnTo>
                  <a:pt x="1166098" y="16565"/>
                </a:lnTo>
                <a:lnTo>
                  <a:pt x="1163412" y="15198"/>
                </a:lnTo>
                <a:lnTo>
                  <a:pt x="1161994" y="15578"/>
                </a:lnTo>
                <a:lnTo>
                  <a:pt x="1161648" y="15527"/>
                </a:lnTo>
                <a:lnTo>
                  <a:pt x="1160325" y="15339"/>
                </a:lnTo>
                <a:lnTo>
                  <a:pt x="1159380" y="15818"/>
                </a:lnTo>
                <a:lnTo>
                  <a:pt x="1159200" y="15997"/>
                </a:lnTo>
                <a:lnTo>
                  <a:pt x="1158355" y="16963"/>
                </a:lnTo>
                <a:lnTo>
                  <a:pt x="1158168" y="18555"/>
                </a:lnTo>
                <a:lnTo>
                  <a:pt x="1157882" y="20994"/>
                </a:lnTo>
                <a:lnTo>
                  <a:pt x="1157465" y="21464"/>
                </a:lnTo>
                <a:lnTo>
                  <a:pt x="1156775" y="22239"/>
                </a:lnTo>
                <a:lnTo>
                  <a:pt x="1155483" y="22957"/>
                </a:lnTo>
                <a:lnTo>
                  <a:pt x="1152766" y="23503"/>
                </a:lnTo>
                <a:lnTo>
                  <a:pt x="1151534" y="24379"/>
                </a:lnTo>
                <a:lnTo>
                  <a:pt x="1151173" y="25327"/>
                </a:lnTo>
                <a:lnTo>
                  <a:pt x="1150683" y="26616"/>
                </a:lnTo>
                <a:lnTo>
                  <a:pt x="1149340" y="27725"/>
                </a:lnTo>
                <a:lnTo>
                  <a:pt x="1148720" y="28238"/>
                </a:lnTo>
                <a:lnTo>
                  <a:pt x="1147553" y="28774"/>
                </a:lnTo>
                <a:lnTo>
                  <a:pt x="1142906" y="28580"/>
                </a:lnTo>
                <a:lnTo>
                  <a:pt x="1141377" y="28822"/>
                </a:lnTo>
                <a:lnTo>
                  <a:pt x="1140868" y="28903"/>
                </a:lnTo>
                <a:lnTo>
                  <a:pt x="1139824" y="29434"/>
                </a:lnTo>
                <a:lnTo>
                  <a:pt x="1138404" y="30156"/>
                </a:lnTo>
                <a:lnTo>
                  <a:pt x="1135527" y="29645"/>
                </a:lnTo>
                <a:lnTo>
                  <a:pt x="1132873" y="29173"/>
                </a:lnTo>
                <a:lnTo>
                  <a:pt x="1128391" y="29407"/>
                </a:lnTo>
                <a:lnTo>
                  <a:pt x="1123824" y="30550"/>
                </a:lnTo>
                <a:lnTo>
                  <a:pt x="1122606" y="33843"/>
                </a:lnTo>
                <a:lnTo>
                  <a:pt x="1121808" y="34902"/>
                </a:lnTo>
                <a:lnTo>
                  <a:pt x="1121450" y="37136"/>
                </a:lnTo>
                <a:lnTo>
                  <a:pt x="1118439" y="40439"/>
                </a:lnTo>
                <a:lnTo>
                  <a:pt x="1118436" y="40957"/>
                </a:lnTo>
                <a:lnTo>
                  <a:pt x="1118402" y="44719"/>
                </a:lnTo>
                <a:lnTo>
                  <a:pt x="1117602" y="45406"/>
                </a:lnTo>
                <a:lnTo>
                  <a:pt x="1117334" y="45864"/>
                </a:lnTo>
                <a:lnTo>
                  <a:pt x="1116255" y="47707"/>
                </a:lnTo>
                <a:lnTo>
                  <a:pt x="1114837" y="48397"/>
                </a:lnTo>
                <a:lnTo>
                  <a:pt x="1114321" y="49550"/>
                </a:lnTo>
                <a:lnTo>
                  <a:pt x="1113861" y="50574"/>
                </a:lnTo>
                <a:lnTo>
                  <a:pt x="1113714" y="50731"/>
                </a:lnTo>
                <a:lnTo>
                  <a:pt x="1113570" y="50881"/>
                </a:lnTo>
                <a:lnTo>
                  <a:pt x="1112774" y="51729"/>
                </a:lnTo>
                <a:lnTo>
                  <a:pt x="1112571" y="51946"/>
                </a:lnTo>
                <a:lnTo>
                  <a:pt x="1110661" y="52638"/>
                </a:lnTo>
                <a:lnTo>
                  <a:pt x="1110107" y="53134"/>
                </a:lnTo>
                <a:lnTo>
                  <a:pt x="1109615" y="53574"/>
                </a:lnTo>
                <a:lnTo>
                  <a:pt x="1109105" y="55186"/>
                </a:lnTo>
                <a:lnTo>
                  <a:pt x="1108946" y="55686"/>
                </a:lnTo>
                <a:lnTo>
                  <a:pt x="1108881" y="55899"/>
                </a:lnTo>
                <a:lnTo>
                  <a:pt x="1108218" y="58047"/>
                </a:lnTo>
                <a:lnTo>
                  <a:pt x="1107437" y="58730"/>
                </a:lnTo>
                <a:lnTo>
                  <a:pt x="1106434" y="59607"/>
                </a:lnTo>
                <a:lnTo>
                  <a:pt x="1105048" y="60355"/>
                </a:lnTo>
                <a:lnTo>
                  <a:pt x="1104341" y="60736"/>
                </a:lnTo>
                <a:lnTo>
                  <a:pt x="1102363" y="60561"/>
                </a:lnTo>
                <a:lnTo>
                  <a:pt x="1100610" y="59011"/>
                </a:lnTo>
                <a:lnTo>
                  <a:pt x="1100066" y="58529"/>
                </a:lnTo>
                <a:lnTo>
                  <a:pt x="1098954" y="58891"/>
                </a:lnTo>
                <a:lnTo>
                  <a:pt x="1098710" y="58971"/>
                </a:lnTo>
                <a:lnTo>
                  <a:pt x="1097788" y="59844"/>
                </a:lnTo>
                <a:lnTo>
                  <a:pt x="1097230" y="61549"/>
                </a:lnTo>
                <a:lnTo>
                  <a:pt x="1096874" y="62641"/>
                </a:lnTo>
                <a:lnTo>
                  <a:pt x="1095536" y="63800"/>
                </a:lnTo>
                <a:lnTo>
                  <a:pt x="1093126" y="65885"/>
                </a:lnTo>
                <a:lnTo>
                  <a:pt x="1090781" y="66829"/>
                </a:lnTo>
                <a:lnTo>
                  <a:pt x="1087262" y="67160"/>
                </a:lnTo>
                <a:lnTo>
                  <a:pt x="1085845" y="67969"/>
                </a:lnTo>
                <a:lnTo>
                  <a:pt x="1084185" y="68917"/>
                </a:lnTo>
                <a:lnTo>
                  <a:pt x="1082905" y="72086"/>
                </a:lnTo>
                <a:lnTo>
                  <a:pt x="1081249" y="74080"/>
                </a:lnTo>
                <a:lnTo>
                  <a:pt x="1079599" y="77376"/>
                </a:lnTo>
                <a:lnTo>
                  <a:pt x="1074809" y="82738"/>
                </a:lnTo>
                <a:lnTo>
                  <a:pt x="1073331" y="83431"/>
                </a:lnTo>
                <a:lnTo>
                  <a:pt x="1072134" y="83485"/>
                </a:lnTo>
                <a:lnTo>
                  <a:pt x="1071848" y="83498"/>
                </a:lnTo>
                <a:lnTo>
                  <a:pt x="1070913" y="83204"/>
                </a:lnTo>
                <a:lnTo>
                  <a:pt x="1070301" y="83013"/>
                </a:lnTo>
                <a:lnTo>
                  <a:pt x="1068606" y="83126"/>
                </a:lnTo>
                <a:lnTo>
                  <a:pt x="1067522" y="83199"/>
                </a:lnTo>
                <a:lnTo>
                  <a:pt x="1067276" y="83215"/>
                </a:lnTo>
                <a:lnTo>
                  <a:pt x="1066594" y="82725"/>
                </a:lnTo>
                <a:lnTo>
                  <a:pt x="1065298" y="82981"/>
                </a:lnTo>
                <a:lnTo>
                  <a:pt x="1062708" y="83926"/>
                </a:lnTo>
                <a:lnTo>
                  <a:pt x="1060764" y="85759"/>
                </a:lnTo>
                <a:lnTo>
                  <a:pt x="1060126" y="86360"/>
                </a:lnTo>
                <a:lnTo>
                  <a:pt x="1058996" y="87066"/>
                </a:lnTo>
                <a:lnTo>
                  <a:pt x="1055510" y="89240"/>
                </a:lnTo>
                <a:lnTo>
                  <a:pt x="1054341" y="89747"/>
                </a:lnTo>
                <a:lnTo>
                  <a:pt x="1052858" y="89814"/>
                </a:lnTo>
                <a:lnTo>
                  <a:pt x="1051560" y="89760"/>
                </a:lnTo>
                <a:lnTo>
                  <a:pt x="1050073" y="89087"/>
                </a:lnTo>
                <a:lnTo>
                  <a:pt x="1048955" y="87915"/>
                </a:lnTo>
                <a:lnTo>
                  <a:pt x="1048484" y="88013"/>
                </a:lnTo>
                <a:lnTo>
                  <a:pt x="1048338" y="88044"/>
                </a:lnTo>
                <a:lnTo>
                  <a:pt x="1047666" y="89412"/>
                </a:lnTo>
                <a:lnTo>
                  <a:pt x="1041927" y="90439"/>
                </a:lnTo>
                <a:lnTo>
                  <a:pt x="1041240" y="90974"/>
                </a:lnTo>
                <a:lnTo>
                  <a:pt x="1040884" y="91251"/>
                </a:lnTo>
                <a:lnTo>
                  <a:pt x="1036127" y="91404"/>
                </a:lnTo>
                <a:lnTo>
                  <a:pt x="1034404" y="92469"/>
                </a:lnTo>
                <a:lnTo>
                  <a:pt x="1032242" y="92730"/>
                </a:lnTo>
                <a:lnTo>
                  <a:pt x="1029706" y="91817"/>
                </a:lnTo>
                <a:lnTo>
                  <a:pt x="1028460" y="91856"/>
                </a:lnTo>
                <a:lnTo>
                  <a:pt x="1024887" y="91970"/>
                </a:lnTo>
                <a:lnTo>
                  <a:pt x="1023107" y="93592"/>
                </a:lnTo>
                <a:lnTo>
                  <a:pt x="1021887" y="93794"/>
                </a:lnTo>
                <a:lnTo>
                  <a:pt x="1021073" y="93929"/>
                </a:lnTo>
                <a:lnTo>
                  <a:pt x="1014898" y="94948"/>
                </a:lnTo>
                <a:lnTo>
                  <a:pt x="1013806" y="95432"/>
                </a:lnTo>
                <a:lnTo>
                  <a:pt x="1012065" y="96204"/>
                </a:lnTo>
                <a:lnTo>
                  <a:pt x="1010029" y="96589"/>
                </a:lnTo>
                <a:lnTo>
                  <a:pt x="1009314" y="96518"/>
                </a:lnTo>
                <a:lnTo>
                  <a:pt x="1007125" y="96301"/>
                </a:lnTo>
                <a:lnTo>
                  <a:pt x="1004785" y="97677"/>
                </a:lnTo>
                <a:lnTo>
                  <a:pt x="1003737" y="98771"/>
                </a:lnTo>
                <a:lnTo>
                  <a:pt x="1002573" y="99984"/>
                </a:lnTo>
                <a:lnTo>
                  <a:pt x="1001294" y="102846"/>
                </a:lnTo>
                <a:lnTo>
                  <a:pt x="1001173" y="102943"/>
                </a:lnTo>
                <a:lnTo>
                  <a:pt x="998837" y="104845"/>
                </a:lnTo>
                <a:lnTo>
                  <a:pt x="998099" y="105842"/>
                </a:lnTo>
                <a:lnTo>
                  <a:pt x="997301" y="106591"/>
                </a:lnTo>
                <a:lnTo>
                  <a:pt x="996210" y="106628"/>
                </a:lnTo>
                <a:lnTo>
                  <a:pt x="995079" y="106667"/>
                </a:lnTo>
                <a:lnTo>
                  <a:pt x="994078" y="107332"/>
                </a:lnTo>
                <a:lnTo>
                  <a:pt x="993478" y="107731"/>
                </a:lnTo>
                <a:lnTo>
                  <a:pt x="992397" y="107778"/>
                </a:lnTo>
                <a:lnTo>
                  <a:pt x="991812" y="107804"/>
                </a:lnTo>
                <a:lnTo>
                  <a:pt x="991075" y="108553"/>
                </a:lnTo>
                <a:lnTo>
                  <a:pt x="989353" y="109406"/>
                </a:lnTo>
                <a:lnTo>
                  <a:pt x="988919" y="109620"/>
                </a:lnTo>
                <a:lnTo>
                  <a:pt x="988185" y="110865"/>
                </a:lnTo>
                <a:lnTo>
                  <a:pt x="987925" y="110952"/>
                </a:lnTo>
                <a:lnTo>
                  <a:pt x="985720" y="111687"/>
                </a:lnTo>
                <a:lnTo>
                  <a:pt x="982644" y="113122"/>
                </a:lnTo>
                <a:lnTo>
                  <a:pt x="979253" y="114705"/>
                </a:lnTo>
                <a:lnTo>
                  <a:pt x="977127" y="115837"/>
                </a:lnTo>
                <a:lnTo>
                  <a:pt x="972292" y="117990"/>
                </a:lnTo>
                <a:lnTo>
                  <a:pt x="967213" y="119981"/>
                </a:lnTo>
                <a:lnTo>
                  <a:pt x="963152" y="122052"/>
                </a:lnTo>
                <a:lnTo>
                  <a:pt x="959942" y="125831"/>
                </a:lnTo>
                <a:lnTo>
                  <a:pt x="957772" y="128378"/>
                </a:lnTo>
                <a:lnTo>
                  <a:pt x="953748" y="130915"/>
                </a:lnTo>
                <a:lnTo>
                  <a:pt x="950644" y="132872"/>
                </a:lnTo>
                <a:lnTo>
                  <a:pt x="948895" y="134618"/>
                </a:lnTo>
                <a:lnTo>
                  <a:pt x="947330" y="136179"/>
                </a:lnTo>
                <a:lnTo>
                  <a:pt x="947101" y="136210"/>
                </a:lnTo>
                <a:lnTo>
                  <a:pt x="946835" y="136246"/>
                </a:lnTo>
                <a:lnTo>
                  <a:pt x="946127" y="136460"/>
                </a:lnTo>
                <a:lnTo>
                  <a:pt x="945788" y="136562"/>
                </a:lnTo>
                <a:lnTo>
                  <a:pt x="944612" y="136384"/>
                </a:lnTo>
                <a:lnTo>
                  <a:pt x="943505" y="136888"/>
                </a:lnTo>
                <a:lnTo>
                  <a:pt x="940083" y="139695"/>
                </a:lnTo>
                <a:lnTo>
                  <a:pt x="939143" y="141008"/>
                </a:lnTo>
                <a:lnTo>
                  <a:pt x="930469" y="146026"/>
                </a:lnTo>
                <a:lnTo>
                  <a:pt x="928500" y="146089"/>
                </a:lnTo>
                <a:lnTo>
                  <a:pt x="925532" y="146185"/>
                </a:lnTo>
                <a:lnTo>
                  <a:pt x="923498" y="147314"/>
                </a:lnTo>
                <a:lnTo>
                  <a:pt x="922916" y="147741"/>
                </a:lnTo>
                <a:lnTo>
                  <a:pt x="920177" y="149753"/>
                </a:lnTo>
                <a:lnTo>
                  <a:pt x="919118" y="151113"/>
                </a:lnTo>
                <a:lnTo>
                  <a:pt x="918307" y="152151"/>
                </a:lnTo>
                <a:lnTo>
                  <a:pt x="914945" y="154293"/>
                </a:lnTo>
                <a:lnTo>
                  <a:pt x="914075" y="154554"/>
                </a:lnTo>
                <a:lnTo>
                  <a:pt x="912680" y="154779"/>
                </a:lnTo>
                <a:lnTo>
                  <a:pt x="909962" y="155217"/>
                </a:lnTo>
                <a:lnTo>
                  <a:pt x="906522" y="157829"/>
                </a:lnTo>
                <a:lnTo>
                  <a:pt x="906089" y="158157"/>
                </a:lnTo>
                <a:lnTo>
                  <a:pt x="905896" y="158222"/>
                </a:lnTo>
                <a:lnTo>
                  <a:pt x="903255" y="159106"/>
                </a:lnTo>
                <a:lnTo>
                  <a:pt x="903049" y="159245"/>
                </a:lnTo>
                <a:lnTo>
                  <a:pt x="902691" y="159488"/>
                </a:lnTo>
                <a:lnTo>
                  <a:pt x="898520" y="162302"/>
                </a:lnTo>
                <a:lnTo>
                  <a:pt x="892231" y="163646"/>
                </a:lnTo>
                <a:lnTo>
                  <a:pt x="888449" y="165668"/>
                </a:lnTo>
                <a:lnTo>
                  <a:pt x="887063" y="166409"/>
                </a:lnTo>
                <a:lnTo>
                  <a:pt x="886206" y="167594"/>
                </a:lnTo>
                <a:lnTo>
                  <a:pt x="885898" y="168030"/>
                </a:lnTo>
                <a:lnTo>
                  <a:pt x="884034" y="168447"/>
                </a:lnTo>
                <a:lnTo>
                  <a:pt x="883617" y="168541"/>
                </a:lnTo>
                <a:lnTo>
                  <a:pt x="882213" y="169290"/>
                </a:lnTo>
                <a:lnTo>
                  <a:pt x="879494" y="170740"/>
                </a:lnTo>
                <a:lnTo>
                  <a:pt x="876653" y="170760"/>
                </a:lnTo>
                <a:lnTo>
                  <a:pt x="872328" y="170356"/>
                </a:lnTo>
                <a:lnTo>
                  <a:pt x="870698" y="170522"/>
                </a:lnTo>
                <a:lnTo>
                  <a:pt x="869738" y="170620"/>
                </a:lnTo>
                <a:lnTo>
                  <a:pt x="869122" y="170978"/>
                </a:lnTo>
                <a:lnTo>
                  <a:pt x="866599" y="172442"/>
                </a:lnTo>
                <a:lnTo>
                  <a:pt x="864020" y="173214"/>
                </a:lnTo>
                <a:lnTo>
                  <a:pt x="861733" y="173900"/>
                </a:lnTo>
                <a:lnTo>
                  <a:pt x="861121" y="174315"/>
                </a:lnTo>
                <a:lnTo>
                  <a:pt x="859704" y="175280"/>
                </a:lnTo>
                <a:lnTo>
                  <a:pt x="858541" y="176744"/>
                </a:lnTo>
                <a:lnTo>
                  <a:pt x="857130" y="178521"/>
                </a:lnTo>
                <a:lnTo>
                  <a:pt x="855910" y="179421"/>
                </a:lnTo>
                <a:lnTo>
                  <a:pt x="855348" y="179836"/>
                </a:lnTo>
                <a:lnTo>
                  <a:pt x="850699" y="181192"/>
                </a:lnTo>
                <a:lnTo>
                  <a:pt x="849206" y="181644"/>
                </a:lnTo>
                <a:lnTo>
                  <a:pt x="847994" y="182517"/>
                </a:lnTo>
                <a:lnTo>
                  <a:pt x="844101" y="185325"/>
                </a:lnTo>
                <a:lnTo>
                  <a:pt x="844101" y="185059"/>
                </a:lnTo>
                <a:lnTo>
                  <a:pt x="842870" y="185294"/>
                </a:lnTo>
                <a:lnTo>
                  <a:pt x="840954" y="185659"/>
                </a:lnTo>
                <a:lnTo>
                  <a:pt x="837600" y="188548"/>
                </a:lnTo>
                <a:lnTo>
                  <a:pt x="835679" y="188646"/>
                </a:lnTo>
                <a:lnTo>
                  <a:pt x="834387" y="188713"/>
                </a:lnTo>
                <a:lnTo>
                  <a:pt x="833741" y="188959"/>
                </a:lnTo>
                <a:lnTo>
                  <a:pt x="831846" y="189685"/>
                </a:lnTo>
                <a:lnTo>
                  <a:pt x="830754" y="190317"/>
                </a:lnTo>
                <a:lnTo>
                  <a:pt x="829943" y="190787"/>
                </a:lnTo>
                <a:lnTo>
                  <a:pt x="827073" y="192445"/>
                </a:lnTo>
                <a:lnTo>
                  <a:pt x="826069" y="193566"/>
                </a:lnTo>
                <a:lnTo>
                  <a:pt x="825639" y="194045"/>
                </a:lnTo>
                <a:lnTo>
                  <a:pt x="821847" y="195033"/>
                </a:lnTo>
                <a:lnTo>
                  <a:pt x="819143" y="195738"/>
                </a:lnTo>
                <a:lnTo>
                  <a:pt x="818212" y="196413"/>
                </a:lnTo>
                <a:lnTo>
                  <a:pt x="812821" y="198979"/>
                </a:lnTo>
                <a:lnTo>
                  <a:pt x="808683" y="199445"/>
                </a:lnTo>
                <a:lnTo>
                  <a:pt x="807144" y="199290"/>
                </a:lnTo>
                <a:lnTo>
                  <a:pt x="806706" y="199247"/>
                </a:lnTo>
                <a:lnTo>
                  <a:pt x="806233" y="199527"/>
                </a:lnTo>
                <a:lnTo>
                  <a:pt x="805372" y="200039"/>
                </a:lnTo>
                <a:lnTo>
                  <a:pt x="802988" y="201456"/>
                </a:lnTo>
                <a:lnTo>
                  <a:pt x="800447" y="201598"/>
                </a:lnTo>
                <a:lnTo>
                  <a:pt x="799094" y="201674"/>
                </a:lnTo>
                <a:lnTo>
                  <a:pt x="797855" y="202348"/>
                </a:lnTo>
                <a:lnTo>
                  <a:pt x="794745" y="202559"/>
                </a:lnTo>
                <a:lnTo>
                  <a:pt x="794518" y="202574"/>
                </a:lnTo>
                <a:lnTo>
                  <a:pt x="793018" y="203087"/>
                </a:lnTo>
                <a:lnTo>
                  <a:pt x="791673" y="203547"/>
                </a:lnTo>
                <a:lnTo>
                  <a:pt x="789997" y="204583"/>
                </a:lnTo>
                <a:lnTo>
                  <a:pt x="788208" y="204390"/>
                </a:lnTo>
                <a:lnTo>
                  <a:pt x="786658" y="205061"/>
                </a:lnTo>
                <a:lnTo>
                  <a:pt x="786313" y="205011"/>
                </a:lnTo>
                <a:lnTo>
                  <a:pt x="786118" y="204981"/>
                </a:lnTo>
                <a:lnTo>
                  <a:pt x="785796" y="204932"/>
                </a:lnTo>
                <a:lnTo>
                  <a:pt x="785214" y="205668"/>
                </a:lnTo>
                <a:lnTo>
                  <a:pt x="784674" y="206352"/>
                </a:lnTo>
                <a:lnTo>
                  <a:pt x="782375" y="208505"/>
                </a:lnTo>
                <a:lnTo>
                  <a:pt x="781013" y="208931"/>
                </a:lnTo>
                <a:lnTo>
                  <a:pt x="780236" y="208946"/>
                </a:lnTo>
                <a:lnTo>
                  <a:pt x="776382" y="209022"/>
                </a:lnTo>
                <a:lnTo>
                  <a:pt x="775720" y="208936"/>
                </a:lnTo>
                <a:lnTo>
                  <a:pt x="775393" y="208893"/>
                </a:lnTo>
                <a:lnTo>
                  <a:pt x="774916" y="209036"/>
                </a:lnTo>
                <a:lnTo>
                  <a:pt x="773165" y="209559"/>
                </a:lnTo>
                <a:lnTo>
                  <a:pt x="772298" y="210102"/>
                </a:lnTo>
                <a:lnTo>
                  <a:pt x="770315" y="211343"/>
                </a:lnTo>
                <a:lnTo>
                  <a:pt x="768992" y="211088"/>
                </a:lnTo>
                <a:lnTo>
                  <a:pt x="767363" y="209087"/>
                </a:lnTo>
                <a:lnTo>
                  <a:pt x="766979" y="209058"/>
                </a:lnTo>
                <a:lnTo>
                  <a:pt x="766439" y="209017"/>
                </a:lnTo>
                <a:lnTo>
                  <a:pt x="763014" y="210511"/>
                </a:lnTo>
                <a:lnTo>
                  <a:pt x="759009" y="212256"/>
                </a:lnTo>
                <a:lnTo>
                  <a:pt x="756529" y="212917"/>
                </a:lnTo>
                <a:lnTo>
                  <a:pt x="756285" y="212981"/>
                </a:lnTo>
                <a:lnTo>
                  <a:pt x="754609" y="214984"/>
                </a:lnTo>
                <a:lnTo>
                  <a:pt x="754171" y="215509"/>
                </a:lnTo>
                <a:lnTo>
                  <a:pt x="753468" y="215875"/>
                </a:lnTo>
                <a:lnTo>
                  <a:pt x="751939" y="216673"/>
                </a:lnTo>
                <a:lnTo>
                  <a:pt x="751661" y="216648"/>
                </a:lnTo>
                <a:lnTo>
                  <a:pt x="748854" y="216401"/>
                </a:lnTo>
                <a:lnTo>
                  <a:pt x="747684" y="215900"/>
                </a:lnTo>
                <a:lnTo>
                  <a:pt x="745760" y="217615"/>
                </a:lnTo>
                <a:lnTo>
                  <a:pt x="745199" y="218116"/>
                </a:lnTo>
                <a:lnTo>
                  <a:pt x="744391" y="218732"/>
                </a:lnTo>
                <a:lnTo>
                  <a:pt x="742352" y="218881"/>
                </a:lnTo>
                <a:lnTo>
                  <a:pt x="741302" y="218958"/>
                </a:lnTo>
                <a:lnTo>
                  <a:pt x="740490" y="220564"/>
                </a:lnTo>
                <a:lnTo>
                  <a:pt x="737385" y="223210"/>
                </a:lnTo>
                <a:lnTo>
                  <a:pt x="735696" y="223572"/>
                </a:lnTo>
                <a:lnTo>
                  <a:pt x="732872" y="224175"/>
                </a:lnTo>
                <a:lnTo>
                  <a:pt x="731266" y="223855"/>
                </a:lnTo>
                <a:lnTo>
                  <a:pt x="726972" y="219858"/>
                </a:lnTo>
                <a:lnTo>
                  <a:pt x="725308" y="219661"/>
                </a:lnTo>
                <a:lnTo>
                  <a:pt x="723516" y="219834"/>
                </a:lnTo>
                <a:lnTo>
                  <a:pt x="723393" y="220160"/>
                </a:lnTo>
                <a:lnTo>
                  <a:pt x="722808" y="221722"/>
                </a:lnTo>
                <a:lnTo>
                  <a:pt x="722122" y="221472"/>
                </a:lnTo>
                <a:lnTo>
                  <a:pt x="720679" y="219319"/>
                </a:lnTo>
                <a:lnTo>
                  <a:pt x="720196" y="219257"/>
                </a:lnTo>
                <a:lnTo>
                  <a:pt x="718643" y="219058"/>
                </a:lnTo>
                <a:lnTo>
                  <a:pt x="718154" y="219384"/>
                </a:lnTo>
                <a:lnTo>
                  <a:pt x="716326" y="220604"/>
                </a:lnTo>
                <a:lnTo>
                  <a:pt x="715976" y="220839"/>
                </a:lnTo>
                <a:lnTo>
                  <a:pt x="712330" y="221372"/>
                </a:lnTo>
                <a:lnTo>
                  <a:pt x="711406" y="221794"/>
                </a:lnTo>
                <a:lnTo>
                  <a:pt x="709915" y="222475"/>
                </a:lnTo>
                <a:lnTo>
                  <a:pt x="707707" y="222355"/>
                </a:lnTo>
                <a:lnTo>
                  <a:pt x="705964" y="222262"/>
                </a:lnTo>
                <a:lnTo>
                  <a:pt x="704367" y="221322"/>
                </a:lnTo>
                <a:lnTo>
                  <a:pt x="701020" y="222977"/>
                </a:lnTo>
                <a:lnTo>
                  <a:pt x="699352" y="223212"/>
                </a:lnTo>
                <a:lnTo>
                  <a:pt x="697257" y="224850"/>
                </a:lnTo>
                <a:lnTo>
                  <a:pt x="696994" y="225056"/>
                </a:lnTo>
                <a:lnTo>
                  <a:pt x="695324" y="225169"/>
                </a:lnTo>
                <a:lnTo>
                  <a:pt x="693542" y="223918"/>
                </a:lnTo>
                <a:lnTo>
                  <a:pt x="692636" y="224397"/>
                </a:lnTo>
                <a:lnTo>
                  <a:pt x="692607" y="225423"/>
                </a:lnTo>
                <a:lnTo>
                  <a:pt x="692602" y="226329"/>
                </a:lnTo>
                <a:lnTo>
                  <a:pt x="689193" y="228230"/>
                </a:lnTo>
                <a:lnTo>
                  <a:pt x="687682" y="229849"/>
                </a:lnTo>
                <a:lnTo>
                  <a:pt x="687538" y="229994"/>
                </a:lnTo>
                <a:lnTo>
                  <a:pt x="685898" y="231621"/>
                </a:lnTo>
                <a:lnTo>
                  <a:pt x="685669" y="231690"/>
                </a:lnTo>
                <a:lnTo>
                  <a:pt x="685291" y="231806"/>
                </a:lnTo>
                <a:lnTo>
                  <a:pt x="684359" y="232089"/>
                </a:lnTo>
                <a:lnTo>
                  <a:pt x="683300" y="232410"/>
                </a:lnTo>
                <a:lnTo>
                  <a:pt x="682932" y="232035"/>
                </a:lnTo>
                <a:lnTo>
                  <a:pt x="683378" y="230228"/>
                </a:lnTo>
                <a:lnTo>
                  <a:pt x="681280" y="229793"/>
                </a:lnTo>
                <a:lnTo>
                  <a:pt x="680662" y="230039"/>
                </a:lnTo>
                <a:lnTo>
                  <a:pt x="680525" y="230371"/>
                </a:lnTo>
                <a:lnTo>
                  <a:pt x="680409" y="230655"/>
                </a:lnTo>
                <a:lnTo>
                  <a:pt x="680561" y="230727"/>
                </a:lnTo>
                <a:lnTo>
                  <a:pt x="681208" y="231033"/>
                </a:lnTo>
                <a:lnTo>
                  <a:pt x="681746" y="231760"/>
                </a:lnTo>
                <a:lnTo>
                  <a:pt x="681944" y="232030"/>
                </a:lnTo>
                <a:lnTo>
                  <a:pt x="681818" y="232464"/>
                </a:lnTo>
                <a:lnTo>
                  <a:pt x="681262" y="232522"/>
                </a:lnTo>
                <a:lnTo>
                  <a:pt x="680479" y="232066"/>
                </a:lnTo>
                <a:lnTo>
                  <a:pt x="679969" y="231769"/>
                </a:lnTo>
                <a:lnTo>
                  <a:pt x="672483" y="234077"/>
                </a:lnTo>
                <a:lnTo>
                  <a:pt x="671757" y="235039"/>
                </a:lnTo>
                <a:lnTo>
                  <a:pt x="670804" y="236301"/>
                </a:lnTo>
                <a:lnTo>
                  <a:pt x="670413" y="237719"/>
                </a:lnTo>
                <a:lnTo>
                  <a:pt x="670359" y="237910"/>
                </a:lnTo>
                <a:lnTo>
                  <a:pt x="668137" y="238517"/>
                </a:lnTo>
                <a:lnTo>
                  <a:pt x="666749" y="242598"/>
                </a:lnTo>
                <a:lnTo>
                  <a:pt x="664520" y="243640"/>
                </a:lnTo>
                <a:lnTo>
                  <a:pt x="661360" y="245293"/>
                </a:lnTo>
                <a:lnTo>
                  <a:pt x="660029" y="245731"/>
                </a:lnTo>
                <a:lnTo>
                  <a:pt x="658761" y="246148"/>
                </a:lnTo>
                <a:lnTo>
                  <a:pt x="658333" y="246571"/>
                </a:lnTo>
                <a:lnTo>
                  <a:pt x="658078" y="246823"/>
                </a:lnTo>
                <a:lnTo>
                  <a:pt x="657932" y="247160"/>
                </a:lnTo>
                <a:lnTo>
                  <a:pt x="656953" y="249421"/>
                </a:lnTo>
                <a:lnTo>
                  <a:pt x="655908" y="250345"/>
                </a:lnTo>
                <a:lnTo>
                  <a:pt x="655771" y="250466"/>
                </a:lnTo>
                <a:lnTo>
                  <a:pt x="653910" y="250878"/>
                </a:lnTo>
                <a:lnTo>
                  <a:pt x="651318" y="252845"/>
                </a:lnTo>
                <a:lnTo>
                  <a:pt x="650502" y="253475"/>
                </a:lnTo>
                <a:lnTo>
                  <a:pt x="648218" y="253833"/>
                </a:lnTo>
                <a:lnTo>
                  <a:pt x="648512" y="255223"/>
                </a:lnTo>
                <a:lnTo>
                  <a:pt x="648875" y="256936"/>
                </a:lnTo>
                <a:lnTo>
                  <a:pt x="647677" y="259836"/>
                </a:lnTo>
                <a:lnTo>
                  <a:pt x="646931" y="261637"/>
                </a:lnTo>
                <a:lnTo>
                  <a:pt x="645442" y="262744"/>
                </a:lnTo>
                <a:lnTo>
                  <a:pt x="645190" y="262834"/>
                </a:lnTo>
                <a:lnTo>
                  <a:pt x="642721" y="263719"/>
                </a:lnTo>
                <a:lnTo>
                  <a:pt x="642227" y="264380"/>
                </a:lnTo>
                <a:lnTo>
                  <a:pt x="641661" y="265140"/>
                </a:lnTo>
                <a:lnTo>
                  <a:pt x="640966" y="268217"/>
                </a:lnTo>
                <a:lnTo>
                  <a:pt x="640605" y="268709"/>
                </a:lnTo>
                <a:lnTo>
                  <a:pt x="640216" y="269223"/>
                </a:lnTo>
                <a:lnTo>
                  <a:pt x="639720" y="269406"/>
                </a:lnTo>
                <a:lnTo>
                  <a:pt x="638950" y="269206"/>
                </a:lnTo>
                <a:lnTo>
                  <a:pt x="635776" y="268389"/>
                </a:lnTo>
                <a:lnTo>
                  <a:pt x="633638" y="268219"/>
                </a:lnTo>
                <a:lnTo>
                  <a:pt x="632383" y="268121"/>
                </a:lnTo>
                <a:lnTo>
                  <a:pt x="631810" y="268278"/>
                </a:lnTo>
                <a:lnTo>
                  <a:pt x="630837" y="268546"/>
                </a:lnTo>
                <a:lnTo>
                  <a:pt x="629926" y="268127"/>
                </a:lnTo>
                <a:lnTo>
                  <a:pt x="629053" y="267727"/>
                </a:lnTo>
                <a:lnTo>
                  <a:pt x="626907" y="265482"/>
                </a:lnTo>
                <a:lnTo>
                  <a:pt x="625897" y="264967"/>
                </a:lnTo>
                <a:lnTo>
                  <a:pt x="624937" y="264479"/>
                </a:lnTo>
                <a:lnTo>
                  <a:pt x="622841" y="264280"/>
                </a:lnTo>
                <a:lnTo>
                  <a:pt x="621427" y="263402"/>
                </a:lnTo>
                <a:lnTo>
                  <a:pt x="620975" y="262694"/>
                </a:lnTo>
                <a:lnTo>
                  <a:pt x="620753" y="262345"/>
                </a:lnTo>
                <a:lnTo>
                  <a:pt x="620215" y="259675"/>
                </a:lnTo>
                <a:lnTo>
                  <a:pt x="619574" y="258470"/>
                </a:lnTo>
                <a:lnTo>
                  <a:pt x="619422" y="258182"/>
                </a:lnTo>
                <a:lnTo>
                  <a:pt x="616840" y="256554"/>
                </a:lnTo>
                <a:lnTo>
                  <a:pt x="615355" y="256860"/>
                </a:lnTo>
                <a:lnTo>
                  <a:pt x="613123" y="258753"/>
                </a:lnTo>
                <a:lnTo>
                  <a:pt x="611879" y="259809"/>
                </a:lnTo>
                <a:lnTo>
                  <a:pt x="607778" y="264463"/>
                </a:lnTo>
                <a:lnTo>
                  <a:pt x="605180" y="267408"/>
                </a:lnTo>
                <a:lnTo>
                  <a:pt x="604045" y="268695"/>
                </a:lnTo>
                <a:lnTo>
                  <a:pt x="602037" y="268345"/>
                </a:lnTo>
                <a:lnTo>
                  <a:pt x="599977" y="267985"/>
                </a:lnTo>
                <a:lnTo>
                  <a:pt x="597568" y="268405"/>
                </a:lnTo>
                <a:lnTo>
                  <a:pt x="592969" y="273340"/>
                </a:lnTo>
                <a:lnTo>
                  <a:pt x="586350" y="275348"/>
                </a:lnTo>
                <a:lnTo>
                  <a:pt x="584705" y="275216"/>
                </a:lnTo>
                <a:lnTo>
                  <a:pt x="583822" y="275145"/>
                </a:lnTo>
                <a:lnTo>
                  <a:pt x="578158" y="272755"/>
                </a:lnTo>
                <a:lnTo>
                  <a:pt x="576070" y="273038"/>
                </a:lnTo>
                <a:lnTo>
                  <a:pt x="574636" y="273232"/>
                </a:lnTo>
                <a:lnTo>
                  <a:pt x="572410" y="274024"/>
                </a:lnTo>
                <a:lnTo>
                  <a:pt x="567050" y="272194"/>
                </a:lnTo>
                <a:lnTo>
                  <a:pt x="566678" y="272068"/>
                </a:lnTo>
                <a:lnTo>
                  <a:pt x="565940" y="271818"/>
                </a:lnTo>
                <a:lnTo>
                  <a:pt x="563376" y="269440"/>
                </a:lnTo>
                <a:lnTo>
                  <a:pt x="563178" y="269257"/>
                </a:lnTo>
                <a:lnTo>
                  <a:pt x="561825" y="268567"/>
                </a:lnTo>
                <a:lnTo>
                  <a:pt x="558510" y="268497"/>
                </a:lnTo>
                <a:lnTo>
                  <a:pt x="557936" y="268484"/>
                </a:lnTo>
                <a:lnTo>
                  <a:pt x="555294" y="266546"/>
                </a:lnTo>
                <a:lnTo>
                  <a:pt x="554937" y="266533"/>
                </a:lnTo>
                <a:lnTo>
                  <a:pt x="553198" y="266471"/>
                </a:lnTo>
                <a:lnTo>
                  <a:pt x="551842" y="265905"/>
                </a:lnTo>
                <a:lnTo>
                  <a:pt x="549246" y="266263"/>
                </a:lnTo>
                <a:lnTo>
                  <a:pt x="548335" y="265884"/>
                </a:lnTo>
                <a:lnTo>
                  <a:pt x="542362" y="265622"/>
                </a:lnTo>
                <a:lnTo>
                  <a:pt x="542095" y="265609"/>
                </a:lnTo>
                <a:lnTo>
                  <a:pt x="541904" y="265601"/>
                </a:lnTo>
                <a:lnTo>
                  <a:pt x="539564" y="264844"/>
                </a:lnTo>
                <a:lnTo>
                  <a:pt x="536918" y="263153"/>
                </a:lnTo>
                <a:lnTo>
                  <a:pt x="534083" y="262455"/>
                </a:lnTo>
                <a:lnTo>
                  <a:pt x="533691" y="262511"/>
                </a:lnTo>
                <a:lnTo>
                  <a:pt x="532788" y="262637"/>
                </a:lnTo>
                <a:lnTo>
                  <a:pt x="529505" y="264353"/>
                </a:lnTo>
                <a:lnTo>
                  <a:pt x="527886" y="266700"/>
                </a:lnTo>
                <a:lnTo>
                  <a:pt x="527729" y="267437"/>
                </a:lnTo>
                <a:lnTo>
                  <a:pt x="526870" y="271469"/>
                </a:lnTo>
                <a:lnTo>
                  <a:pt x="525937" y="272766"/>
                </a:lnTo>
                <a:lnTo>
                  <a:pt x="520497" y="274161"/>
                </a:lnTo>
                <a:lnTo>
                  <a:pt x="515855" y="276182"/>
                </a:lnTo>
                <a:lnTo>
                  <a:pt x="515106" y="276545"/>
                </a:lnTo>
                <a:lnTo>
                  <a:pt x="514584" y="276797"/>
                </a:lnTo>
                <a:lnTo>
                  <a:pt x="509540" y="279246"/>
                </a:lnTo>
                <a:lnTo>
                  <a:pt x="508611" y="279985"/>
                </a:lnTo>
                <a:lnTo>
                  <a:pt x="507548" y="281839"/>
                </a:lnTo>
                <a:lnTo>
                  <a:pt x="504415" y="283908"/>
                </a:lnTo>
                <a:lnTo>
                  <a:pt x="501596" y="286952"/>
                </a:lnTo>
                <a:lnTo>
                  <a:pt x="500910" y="288252"/>
                </a:lnTo>
                <a:lnTo>
                  <a:pt x="500388" y="288736"/>
                </a:lnTo>
                <a:lnTo>
                  <a:pt x="498982" y="290038"/>
                </a:lnTo>
                <a:lnTo>
                  <a:pt x="496975" y="290924"/>
                </a:lnTo>
                <a:lnTo>
                  <a:pt x="496756" y="291019"/>
                </a:lnTo>
                <a:lnTo>
                  <a:pt x="496245" y="291053"/>
                </a:lnTo>
                <a:lnTo>
                  <a:pt x="495030" y="291133"/>
                </a:lnTo>
                <a:lnTo>
                  <a:pt x="493612" y="290690"/>
                </a:lnTo>
                <a:lnTo>
                  <a:pt x="491830" y="288821"/>
                </a:lnTo>
                <a:lnTo>
                  <a:pt x="491195" y="288411"/>
                </a:lnTo>
                <a:lnTo>
                  <a:pt x="489987" y="287634"/>
                </a:lnTo>
                <a:lnTo>
                  <a:pt x="488713" y="287674"/>
                </a:lnTo>
                <a:lnTo>
                  <a:pt x="488319" y="287687"/>
                </a:lnTo>
                <a:lnTo>
                  <a:pt x="487995" y="288074"/>
                </a:lnTo>
                <a:lnTo>
                  <a:pt x="487699" y="288427"/>
                </a:lnTo>
                <a:lnTo>
                  <a:pt x="483294" y="292620"/>
                </a:lnTo>
                <a:lnTo>
                  <a:pt x="482178" y="292986"/>
                </a:lnTo>
                <a:lnTo>
                  <a:pt x="479484" y="292540"/>
                </a:lnTo>
                <a:lnTo>
                  <a:pt x="475915" y="295885"/>
                </a:lnTo>
                <a:lnTo>
                  <a:pt x="475805" y="295988"/>
                </a:lnTo>
                <a:lnTo>
                  <a:pt x="474259" y="296538"/>
                </a:lnTo>
                <a:lnTo>
                  <a:pt x="470804" y="296395"/>
                </a:lnTo>
                <a:lnTo>
                  <a:pt x="468575" y="295306"/>
                </a:lnTo>
                <a:lnTo>
                  <a:pt x="467602" y="294830"/>
                </a:lnTo>
                <a:lnTo>
                  <a:pt x="466062" y="294636"/>
                </a:lnTo>
                <a:lnTo>
                  <a:pt x="465565" y="294652"/>
                </a:lnTo>
                <a:lnTo>
                  <a:pt x="465007" y="294670"/>
                </a:lnTo>
                <a:lnTo>
                  <a:pt x="462911" y="294741"/>
                </a:lnTo>
                <a:lnTo>
                  <a:pt x="459629" y="295471"/>
                </a:lnTo>
                <a:lnTo>
                  <a:pt x="457472" y="296449"/>
                </a:lnTo>
                <a:lnTo>
                  <a:pt x="455896" y="297522"/>
                </a:lnTo>
                <a:lnTo>
                  <a:pt x="455301" y="297926"/>
                </a:lnTo>
                <a:lnTo>
                  <a:pt x="448223" y="305763"/>
                </a:lnTo>
                <a:lnTo>
                  <a:pt x="447232" y="306378"/>
                </a:lnTo>
                <a:lnTo>
                  <a:pt x="440734" y="309568"/>
                </a:lnTo>
                <a:lnTo>
                  <a:pt x="439686" y="309499"/>
                </a:lnTo>
                <a:lnTo>
                  <a:pt x="438902" y="309050"/>
                </a:lnTo>
                <a:lnTo>
                  <a:pt x="437839" y="308438"/>
                </a:lnTo>
                <a:lnTo>
                  <a:pt x="437017" y="308433"/>
                </a:lnTo>
                <a:lnTo>
                  <a:pt x="435802" y="308427"/>
                </a:lnTo>
                <a:lnTo>
                  <a:pt x="432645" y="310518"/>
                </a:lnTo>
                <a:lnTo>
                  <a:pt x="430112" y="310876"/>
                </a:lnTo>
                <a:lnTo>
                  <a:pt x="429541" y="311107"/>
                </a:lnTo>
                <a:lnTo>
                  <a:pt x="424358" y="313203"/>
                </a:lnTo>
                <a:lnTo>
                  <a:pt x="422244" y="314432"/>
                </a:lnTo>
                <a:lnTo>
                  <a:pt x="421820" y="314679"/>
                </a:lnTo>
                <a:lnTo>
                  <a:pt x="421446" y="315669"/>
                </a:lnTo>
                <a:lnTo>
                  <a:pt x="421555" y="318211"/>
                </a:lnTo>
                <a:lnTo>
                  <a:pt x="421057" y="318954"/>
                </a:lnTo>
                <a:lnTo>
                  <a:pt x="419879" y="319815"/>
                </a:lnTo>
                <a:lnTo>
                  <a:pt x="418336" y="319993"/>
                </a:lnTo>
                <a:lnTo>
                  <a:pt x="417541" y="319820"/>
                </a:lnTo>
                <a:lnTo>
                  <a:pt x="415994" y="319483"/>
                </a:lnTo>
                <a:lnTo>
                  <a:pt x="414756" y="319850"/>
                </a:lnTo>
                <a:lnTo>
                  <a:pt x="414274" y="320221"/>
                </a:lnTo>
                <a:lnTo>
                  <a:pt x="413393" y="320898"/>
                </a:lnTo>
                <a:lnTo>
                  <a:pt x="412951" y="322755"/>
                </a:lnTo>
                <a:lnTo>
                  <a:pt x="412235" y="323694"/>
                </a:lnTo>
                <a:lnTo>
                  <a:pt x="411032" y="324111"/>
                </a:lnTo>
                <a:lnTo>
                  <a:pt x="407491" y="325085"/>
                </a:lnTo>
                <a:lnTo>
                  <a:pt x="406396" y="325388"/>
                </a:lnTo>
                <a:lnTo>
                  <a:pt x="405784" y="324994"/>
                </a:lnTo>
                <a:lnTo>
                  <a:pt x="403876" y="323762"/>
                </a:lnTo>
                <a:lnTo>
                  <a:pt x="403407" y="323679"/>
                </a:lnTo>
                <a:lnTo>
                  <a:pt x="402405" y="323501"/>
                </a:lnTo>
                <a:lnTo>
                  <a:pt x="400480" y="323561"/>
                </a:lnTo>
                <a:lnTo>
                  <a:pt x="401159" y="319370"/>
                </a:lnTo>
                <a:lnTo>
                  <a:pt x="401927" y="318146"/>
                </a:lnTo>
                <a:lnTo>
                  <a:pt x="404406" y="314194"/>
                </a:lnTo>
                <a:lnTo>
                  <a:pt x="406909" y="310201"/>
                </a:lnTo>
                <a:lnTo>
                  <a:pt x="407799" y="305676"/>
                </a:lnTo>
                <a:lnTo>
                  <a:pt x="403783" y="294744"/>
                </a:lnTo>
                <a:lnTo>
                  <a:pt x="403551" y="294451"/>
                </a:lnTo>
                <a:lnTo>
                  <a:pt x="403206" y="294016"/>
                </a:lnTo>
                <a:lnTo>
                  <a:pt x="402251" y="292814"/>
                </a:lnTo>
                <a:lnTo>
                  <a:pt x="401165" y="292079"/>
                </a:lnTo>
                <a:lnTo>
                  <a:pt x="398562" y="290314"/>
                </a:lnTo>
                <a:lnTo>
                  <a:pt x="396538" y="288319"/>
                </a:lnTo>
                <a:lnTo>
                  <a:pt x="396417" y="287451"/>
                </a:lnTo>
                <a:lnTo>
                  <a:pt x="396714" y="286979"/>
                </a:lnTo>
                <a:lnTo>
                  <a:pt x="397349" y="285966"/>
                </a:lnTo>
                <a:lnTo>
                  <a:pt x="400081" y="282943"/>
                </a:lnTo>
                <a:lnTo>
                  <a:pt x="400737" y="281852"/>
                </a:lnTo>
                <a:lnTo>
                  <a:pt x="401639" y="280348"/>
                </a:lnTo>
                <a:lnTo>
                  <a:pt x="401955" y="279109"/>
                </a:lnTo>
                <a:lnTo>
                  <a:pt x="401059" y="274967"/>
                </a:lnTo>
                <a:lnTo>
                  <a:pt x="400941" y="274648"/>
                </a:lnTo>
                <a:lnTo>
                  <a:pt x="400321" y="272962"/>
                </a:lnTo>
                <a:lnTo>
                  <a:pt x="399030" y="271653"/>
                </a:lnTo>
                <a:lnTo>
                  <a:pt x="398338" y="271494"/>
                </a:lnTo>
                <a:lnTo>
                  <a:pt x="397921" y="271399"/>
                </a:lnTo>
                <a:lnTo>
                  <a:pt x="397362" y="271769"/>
                </a:lnTo>
                <a:lnTo>
                  <a:pt x="395266" y="271695"/>
                </a:lnTo>
                <a:lnTo>
                  <a:pt x="394860" y="271193"/>
                </a:lnTo>
                <a:lnTo>
                  <a:pt x="394160" y="270326"/>
                </a:lnTo>
                <a:lnTo>
                  <a:pt x="394106" y="270026"/>
                </a:lnTo>
                <a:lnTo>
                  <a:pt x="393142" y="264555"/>
                </a:lnTo>
                <a:lnTo>
                  <a:pt x="391631" y="260864"/>
                </a:lnTo>
                <a:lnTo>
                  <a:pt x="391436" y="260391"/>
                </a:lnTo>
                <a:lnTo>
                  <a:pt x="391327" y="260295"/>
                </a:lnTo>
                <a:lnTo>
                  <a:pt x="388303" y="257648"/>
                </a:lnTo>
                <a:lnTo>
                  <a:pt x="386637" y="256796"/>
                </a:lnTo>
                <a:lnTo>
                  <a:pt x="386392" y="256670"/>
                </a:lnTo>
                <a:lnTo>
                  <a:pt x="386001" y="256371"/>
                </a:lnTo>
                <a:lnTo>
                  <a:pt x="382316" y="253545"/>
                </a:lnTo>
                <a:lnTo>
                  <a:pt x="381701" y="252247"/>
                </a:lnTo>
                <a:lnTo>
                  <a:pt x="380628" y="249982"/>
                </a:lnTo>
                <a:lnTo>
                  <a:pt x="379094" y="248053"/>
                </a:lnTo>
                <a:lnTo>
                  <a:pt x="378999" y="247109"/>
                </a:lnTo>
                <a:lnTo>
                  <a:pt x="378798" y="245137"/>
                </a:lnTo>
                <a:lnTo>
                  <a:pt x="379791" y="242081"/>
                </a:lnTo>
                <a:lnTo>
                  <a:pt x="380242" y="240680"/>
                </a:lnTo>
                <a:lnTo>
                  <a:pt x="380420" y="237359"/>
                </a:lnTo>
                <a:lnTo>
                  <a:pt x="380587" y="234231"/>
                </a:lnTo>
                <a:lnTo>
                  <a:pt x="381213" y="232746"/>
                </a:lnTo>
                <a:lnTo>
                  <a:pt x="381928" y="232107"/>
                </a:lnTo>
                <a:lnTo>
                  <a:pt x="382453" y="231636"/>
                </a:lnTo>
                <a:lnTo>
                  <a:pt x="383512" y="229659"/>
                </a:lnTo>
                <a:lnTo>
                  <a:pt x="383643" y="228047"/>
                </a:lnTo>
                <a:lnTo>
                  <a:pt x="382369" y="223326"/>
                </a:lnTo>
                <a:lnTo>
                  <a:pt x="382423" y="222532"/>
                </a:lnTo>
                <a:lnTo>
                  <a:pt x="382441" y="222272"/>
                </a:lnTo>
                <a:lnTo>
                  <a:pt x="384866" y="218812"/>
                </a:lnTo>
                <a:lnTo>
                  <a:pt x="387347" y="216840"/>
                </a:lnTo>
                <a:lnTo>
                  <a:pt x="388974" y="211418"/>
                </a:lnTo>
                <a:lnTo>
                  <a:pt x="389662" y="209128"/>
                </a:lnTo>
                <a:lnTo>
                  <a:pt x="389988" y="208050"/>
                </a:lnTo>
                <a:lnTo>
                  <a:pt x="390689" y="207166"/>
                </a:lnTo>
                <a:lnTo>
                  <a:pt x="390920" y="206875"/>
                </a:lnTo>
                <a:lnTo>
                  <a:pt x="393768" y="205153"/>
                </a:lnTo>
                <a:lnTo>
                  <a:pt x="394504" y="202886"/>
                </a:lnTo>
                <a:lnTo>
                  <a:pt x="394774" y="202059"/>
                </a:lnTo>
                <a:lnTo>
                  <a:pt x="394654" y="201003"/>
                </a:lnTo>
                <a:lnTo>
                  <a:pt x="393860" y="199573"/>
                </a:lnTo>
                <a:lnTo>
                  <a:pt x="391853" y="199202"/>
                </a:lnTo>
                <a:lnTo>
                  <a:pt x="389728" y="198810"/>
                </a:lnTo>
                <a:lnTo>
                  <a:pt x="389157" y="198585"/>
                </a:lnTo>
                <a:lnTo>
                  <a:pt x="388125" y="198179"/>
                </a:lnTo>
                <a:lnTo>
                  <a:pt x="386958" y="197120"/>
                </a:lnTo>
                <a:lnTo>
                  <a:pt x="386969" y="195013"/>
                </a:lnTo>
                <a:lnTo>
                  <a:pt x="387855" y="191048"/>
                </a:lnTo>
                <a:lnTo>
                  <a:pt x="387554" y="189559"/>
                </a:lnTo>
                <a:lnTo>
                  <a:pt x="386513" y="187753"/>
                </a:lnTo>
                <a:lnTo>
                  <a:pt x="385406" y="186756"/>
                </a:lnTo>
                <a:lnTo>
                  <a:pt x="385188" y="186657"/>
                </a:lnTo>
                <a:lnTo>
                  <a:pt x="384515" y="186349"/>
                </a:lnTo>
                <a:lnTo>
                  <a:pt x="382698" y="185516"/>
                </a:lnTo>
                <a:lnTo>
                  <a:pt x="381712" y="185064"/>
                </a:lnTo>
                <a:lnTo>
                  <a:pt x="380115" y="183442"/>
                </a:lnTo>
                <a:lnTo>
                  <a:pt x="378121" y="179518"/>
                </a:lnTo>
                <a:lnTo>
                  <a:pt x="377180" y="177662"/>
                </a:lnTo>
                <a:lnTo>
                  <a:pt x="375420" y="171608"/>
                </a:lnTo>
                <a:lnTo>
                  <a:pt x="374997" y="170149"/>
                </a:lnTo>
                <a:lnTo>
                  <a:pt x="370081" y="165350"/>
                </a:lnTo>
                <a:lnTo>
                  <a:pt x="368680" y="162243"/>
                </a:lnTo>
                <a:lnTo>
                  <a:pt x="368356" y="158483"/>
                </a:lnTo>
                <a:lnTo>
                  <a:pt x="368327" y="158147"/>
                </a:lnTo>
                <a:lnTo>
                  <a:pt x="368466" y="157469"/>
                </a:lnTo>
                <a:lnTo>
                  <a:pt x="368835" y="155670"/>
                </a:lnTo>
                <a:lnTo>
                  <a:pt x="368136" y="154493"/>
                </a:lnTo>
                <a:lnTo>
                  <a:pt x="365884" y="152264"/>
                </a:lnTo>
                <a:lnTo>
                  <a:pt x="364228" y="150626"/>
                </a:lnTo>
                <a:lnTo>
                  <a:pt x="364041" y="150049"/>
                </a:lnTo>
                <a:lnTo>
                  <a:pt x="363744" y="149133"/>
                </a:lnTo>
                <a:lnTo>
                  <a:pt x="364210" y="142625"/>
                </a:lnTo>
                <a:lnTo>
                  <a:pt x="363906" y="138942"/>
                </a:lnTo>
                <a:lnTo>
                  <a:pt x="363744" y="136980"/>
                </a:lnTo>
                <a:lnTo>
                  <a:pt x="360933" y="131138"/>
                </a:lnTo>
                <a:lnTo>
                  <a:pt x="358835" y="129000"/>
                </a:lnTo>
                <a:lnTo>
                  <a:pt x="358246" y="127687"/>
                </a:lnTo>
                <a:lnTo>
                  <a:pt x="356891" y="124665"/>
                </a:lnTo>
                <a:lnTo>
                  <a:pt x="355844" y="123733"/>
                </a:lnTo>
                <a:lnTo>
                  <a:pt x="354389" y="123629"/>
                </a:lnTo>
                <a:lnTo>
                  <a:pt x="352139" y="123468"/>
                </a:lnTo>
                <a:lnTo>
                  <a:pt x="351452" y="122991"/>
                </a:lnTo>
                <a:lnTo>
                  <a:pt x="350970" y="122655"/>
                </a:lnTo>
                <a:lnTo>
                  <a:pt x="346863" y="116869"/>
                </a:lnTo>
                <a:lnTo>
                  <a:pt x="342374" y="112692"/>
                </a:lnTo>
                <a:lnTo>
                  <a:pt x="341289" y="107726"/>
                </a:lnTo>
                <a:lnTo>
                  <a:pt x="339326" y="104614"/>
                </a:lnTo>
                <a:lnTo>
                  <a:pt x="337758" y="103400"/>
                </a:lnTo>
                <a:lnTo>
                  <a:pt x="337587" y="103266"/>
                </a:lnTo>
                <a:lnTo>
                  <a:pt x="334341" y="100750"/>
                </a:lnTo>
                <a:lnTo>
                  <a:pt x="332526" y="100192"/>
                </a:lnTo>
                <a:lnTo>
                  <a:pt x="331875" y="99992"/>
                </a:lnTo>
                <a:lnTo>
                  <a:pt x="326988" y="101272"/>
                </a:lnTo>
                <a:lnTo>
                  <a:pt x="326496" y="101645"/>
                </a:lnTo>
                <a:lnTo>
                  <a:pt x="321221" y="105646"/>
                </a:lnTo>
                <a:lnTo>
                  <a:pt x="316955" y="106557"/>
                </a:lnTo>
                <a:lnTo>
                  <a:pt x="316457" y="106907"/>
                </a:lnTo>
                <a:lnTo>
                  <a:pt x="313984" y="108650"/>
                </a:lnTo>
                <a:lnTo>
                  <a:pt x="311673" y="111301"/>
                </a:lnTo>
                <a:lnTo>
                  <a:pt x="311183" y="111862"/>
                </a:lnTo>
                <a:lnTo>
                  <a:pt x="309391" y="112399"/>
                </a:lnTo>
                <a:lnTo>
                  <a:pt x="309140" y="112474"/>
                </a:lnTo>
                <a:lnTo>
                  <a:pt x="308795" y="112478"/>
                </a:lnTo>
                <a:lnTo>
                  <a:pt x="308508" y="112482"/>
                </a:lnTo>
                <a:lnTo>
                  <a:pt x="302531" y="112566"/>
                </a:lnTo>
                <a:lnTo>
                  <a:pt x="300870" y="111442"/>
                </a:lnTo>
                <a:lnTo>
                  <a:pt x="298082" y="112854"/>
                </a:lnTo>
                <a:lnTo>
                  <a:pt x="294195" y="112094"/>
                </a:lnTo>
                <a:lnTo>
                  <a:pt x="293136" y="112090"/>
                </a:lnTo>
                <a:lnTo>
                  <a:pt x="290860" y="112081"/>
                </a:lnTo>
                <a:lnTo>
                  <a:pt x="288144" y="111447"/>
                </a:lnTo>
                <a:lnTo>
                  <a:pt x="286971" y="111132"/>
                </a:lnTo>
                <a:lnTo>
                  <a:pt x="282360" y="106645"/>
                </a:lnTo>
                <a:lnTo>
                  <a:pt x="281024" y="101803"/>
                </a:lnTo>
                <a:lnTo>
                  <a:pt x="272360" y="92215"/>
                </a:lnTo>
                <a:lnTo>
                  <a:pt x="270883" y="90968"/>
                </a:lnTo>
                <a:lnTo>
                  <a:pt x="268357" y="90027"/>
                </a:lnTo>
                <a:lnTo>
                  <a:pt x="267701" y="89381"/>
                </a:lnTo>
                <a:lnTo>
                  <a:pt x="266020" y="87721"/>
                </a:lnTo>
                <a:lnTo>
                  <a:pt x="265597" y="87400"/>
                </a:lnTo>
                <a:lnTo>
                  <a:pt x="258635" y="82107"/>
                </a:lnTo>
                <a:lnTo>
                  <a:pt x="257591" y="81623"/>
                </a:lnTo>
                <a:lnTo>
                  <a:pt x="257155" y="81420"/>
                </a:lnTo>
                <a:lnTo>
                  <a:pt x="255917" y="81477"/>
                </a:lnTo>
                <a:lnTo>
                  <a:pt x="250032" y="84923"/>
                </a:lnTo>
                <a:lnTo>
                  <a:pt x="247333" y="84911"/>
                </a:lnTo>
                <a:lnTo>
                  <a:pt x="247130" y="84910"/>
                </a:lnTo>
                <a:lnTo>
                  <a:pt x="246203" y="84669"/>
                </a:lnTo>
                <a:lnTo>
                  <a:pt x="243980" y="84091"/>
                </a:lnTo>
                <a:lnTo>
                  <a:pt x="241964" y="82558"/>
                </a:lnTo>
                <a:lnTo>
                  <a:pt x="240781" y="81657"/>
                </a:lnTo>
                <a:lnTo>
                  <a:pt x="237082" y="80216"/>
                </a:lnTo>
                <a:lnTo>
                  <a:pt x="235079" y="78353"/>
                </a:lnTo>
                <a:lnTo>
                  <a:pt x="232528" y="75980"/>
                </a:lnTo>
                <a:lnTo>
                  <a:pt x="231395" y="75837"/>
                </a:lnTo>
                <a:lnTo>
                  <a:pt x="228453" y="75465"/>
                </a:lnTo>
                <a:lnTo>
                  <a:pt x="227160" y="74468"/>
                </a:lnTo>
                <a:lnTo>
                  <a:pt x="225018" y="69871"/>
                </a:lnTo>
                <a:lnTo>
                  <a:pt x="223824" y="68206"/>
                </a:lnTo>
                <a:lnTo>
                  <a:pt x="223546" y="67817"/>
                </a:lnTo>
                <a:lnTo>
                  <a:pt x="222730" y="67267"/>
                </a:lnTo>
                <a:lnTo>
                  <a:pt x="222436" y="67069"/>
                </a:lnTo>
                <a:lnTo>
                  <a:pt x="221202" y="66877"/>
                </a:lnTo>
                <a:lnTo>
                  <a:pt x="219159" y="67675"/>
                </a:lnTo>
                <a:lnTo>
                  <a:pt x="218617" y="68153"/>
                </a:lnTo>
                <a:lnTo>
                  <a:pt x="217547" y="69095"/>
                </a:lnTo>
                <a:lnTo>
                  <a:pt x="214149" y="69019"/>
                </a:lnTo>
                <a:lnTo>
                  <a:pt x="209131" y="70755"/>
                </a:lnTo>
                <a:lnTo>
                  <a:pt x="206538" y="71652"/>
                </a:lnTo>
                <a:lnTo>
                  <a:pt x="202154" y="70766"/>
                </a:lnTo>
                <a:lnTo>
                  <a:pt x="200792" y="71380"/>
                </a:lnTo>
                <a:lnTo>
                  <a:pt x="200375" y="71332"/>
                </a:lnTo>
                <a:lnTo>
                  <a:pt x="199682" y="71253"/>
                </a:lnTo>
                <a:lnTo>
                  <a:pt x="197275" y="69779"/>
                </a:lnTo>
                <a:lnTo>
                  <a:pt x="196416" y="69254"/>
                </a:lnTo>
                <a:lnTo>
                  <a:pt x="195219" y="69173"/>
                </a:lnTo>
                <a:lnTo>
                  <a:pt x="193514" y="69057"/>
                </a:lnTo>
                <a:lnTo>
                  <a:pt x="192479" y="68313"/>
                </a:lnTo>
                <a:lnTo>
                  <a:pt x="192160" y="68084"/>
                </a:lnTo>
                <a:lnTo>
                  <a:pt x="191602" y="67683"/>
                </a:lnTo>
                <a:lnTo>
                  <a:pt x="188334" y="66368"/>
                </a:lnTo>
                <a:lnTo>
                  <a:pt x="186972" y="65569"/>
                </a:lnTo>
                <a:lnTo>
                  <a:pt x="184823" y="64309"/>
                </a:lnTo>
                <a:lnTo>
                  <a:pt x="183101" y="62504"/>
                </a:lnTo>
                <a:lnTo>
                  <a:pt x="175421" y="59880"/>
                </a:lnTo>
                <a:lnTo>
                  <a:pt x="175034" y="59946"/>
                </a:lnTo>
                <a:lnTo>
                  <a:pt x="173863" y="59650"/>
                </a:lnTo>
                <a:lnTo>
                  <a:pt x="173294" y="59107"/>
                </a:lnTo>
                <a:lnTo>
                  <a:pt x="172601" y="58781"/>
                </a:lnTo>
                <a:lnTo>
                  <a:pt x="171723" y="58438"/>
                </a:lnTo>
                <a:lnTo>
                  <a:pt x="170954" y="58050"/>
                </a:lnTo>
                <a:lnTo>
                  <a:pt x="170506" y="58034"/>
                </a:lnTo>
                <a:lnTo>
                  <a:pt x="170074" y="58157"/>
                </a:lnTo>
                <a:lnTo>
                  <a:pt x="169736" y="57878"/>
                </a:lnTo>
                <a:lnTo>
                  <a:pt x="169412" y="57800"/>
                </a:lnTo>
                <a:lnTo>
                  <a:pt x="169136" y="57195"/>
                </a:lnTo>
                <a:lnTo>
                  <a:pt x="168982" y="56855"/>
                </a:lnTo>
                <a:lnTo>
                  <a:pt x="169077" y="56251"/>
                </a:lnTo>
                <a:lnTo>
                  <a:pt x="169015" y="55864"/>
                </a:lnTo>
                <a:lnTo>
                  <a:pt x="168940" y="55617"/>
                </a:lnTo>
                <a:lnTo>
                  <a:pt x="169187" y="55323"/>
                </a:lnTo>
                <a:lnTo>
                  <a:pt x="169357" y="54828"/>
                </a:lnTo>
                <a:lnTo>
                  <a:pt x="169481" y="54395"/>
                </a:lnTo>
                <a:lnTo>
                  <a:pt x="169605" y="53892"/>
                </a:lnTo>
                <a:lnTo>
                  <a:pt x="169821" y="53320"/>
                </a:lnTo>
                <a:lnTo>
                  <a:pt x="169808" y="52763"/>
                </a:lnTo>
                <a:lnTo>
                  <a:pt x="169762" y="52392"/>
                </a:lnTo>
                <a:lnTo>
                  <a:pt x="169623" y="52206"/>
                </a:lnTo>
                <a:lnTo>
                  <a:pt x="169131" y="52298"/>
                </a:lnTo>
                <a:lnTo>
                  <a:pt x="168668" y="52173"/>
                </a:lnTo>
                <a:lnTo>
                  <a:pt x="168330" y="51708"/>
                </a:lnTo>
                <a:lnTo>
                  <a:pt x="168008" y="51181"/>
                </a:lnTo>
                <a:lnTo>
                  <a:pt x="167762" y="50531"/>
                </a:lnTo>
                <a:lnTo>
                  <a:pt x="167501" y="49911"/>
                </a:lnTo>
                <a:lnTo>
                  <a:pt x="166839" y="49455"/>
                </a:lnTo>
                <a:lnTo>
                  <a:pt x="166516" y="49005"/>
                </a:lnTo>
                <a:lnTo>
                  <a:pt x="166485" y="48572"/>
                </a:lnTo>
                <a:lnTo>
                  <a:pt x="166240" y="48200"/>
                </a:lnTo>
                <a:lnTo>
                  <a:pt x="165979" y="47658"/>
                </a:lnTo>
                <a:lnTo>
                  <a:pt x="165949" y="47523"/>
                </a:lnTo>
                <a:lnTo>
                  <a:pt x="165184" y="48044"/>
                </a:lnTo>
                <a:lnTo>
                  <a:pt x="164263" y="48234"/>
                </a:lnTo>
                <a:lnTo>
                  <a:pt x="162523" y="48592"/>
                </a:lnTo>
                <a:lnTo>
                  <a:pt x="162028" y="49086"/>
                </a:lnTo>
                <a:lnTo>
                  <a:pt x="161649" y="51007"/>
                </a:lnTo>
                <a:lnTo>
                  <a:pt x="161242" y="51715"/>
                </a:lnTo>
                <a:lnTo>
                  <a:pt x="160653" y="52739"/>
                </a:lnTo>
                <a:lnTo>
                  <a:pt x="158544" y="54839"/>
                </a:lnTo>
                <a:lnTo>
                  <a:pt x="158290" y="56078"/>
                </a:lnTo>
                <a:lnTo>
                  <a:pt x="158777" y="57506"/>
                </a:lnTo>
                <a:lnTo>
                  <a:pt x="159888" y="58255"/>
                </a:lnTo>
                <a:lnTo>
                  <a:pt x="161618" y="58014"/>
                </a:lnTo>
                <a:lnTo>
                  <a:pt x="162602" y="59196"/>
                </a:lnTo>
                <a:lnTo>
                  <a:pt x="162783" y="60002"/>
                </a:lnTo>
                <a:lnTo>
                  <a:pt x="162162" y="60806"/>
                </a:lnTo>
                <a:lnTo>
                  <a:pt x="158020" y="61348"/>
                </a:lnTo>
                <a:lnTo>
                  <a:pt x="157250" y="63473"/>
                </a:lnTo>
                <a:lnTo>
                  <a:pt x="157145" y="63763"/>
                </a:lnTo>
                <a:lnTo>
                  <a:pt x="154791" y="65366"/>
                </a:lnTo>
                <a:lnTo>
                  <a:pt x="152937" y="65358"/>
                </a:lnTo>
                <a:lnTo>
                  <a:pt x="151512" y="66407"/>
                </a:lnTo>
                <a:lnTo>
                  <a:pt x="150762" y="68512"/>
                </a:lnTo>
                <a:lnTo>
                  <a:pt x="150289" y="68762"/>
                </a:lnTo>
                <a:lnTo>
                  <a:pt x="149833" y="69005"/>
                </a:lnTo>
                <a:lnTo>
                  <a:pt x="147212" y="71578"/>
                </a:lnTo>
                <a:lnTo>
                  <a:pt x="138520" y="77472"/>
                </a:lnTo>
                <a:lnTo>
                  <a:pt x="129344" y="82873"/>
                </a:lnTo>
                <a:lnTo>
                  <a:pt x="120066" y="88472"/>
                </a:lnTo>
                <a:lnTo>
                  <a:pt x="108401" y="95076"/>
                </a:lnTo>
                <a:lnTo>
                  <a:pt x="97638" y="100981"/>
                </a:lnTo>
                <a:lnTo>
                  <a:pt x="85583" y="107389"/>
                </a:lnTo>
                <a:lnTo>
                  <a:pt x="68855" y="115605"/>
                </a:lnTo>
                <a:lnTo>
                  <a:pt x="62625" y="118538"/>
                </a:lnTo>
                <a:lnTo>
                  <a:pt x="59895" y="119816"/>
                </a:lnTo>
                <a:lnTo>
                  <a:pt x="56118" y="121620"/>
                </a:lnTo>
                <a:lnTo>
                  <a:pt x="52945" y="122628"/>
                </a:lnTo>
                <a:lnTo>
                  <a:pt x="50771" y="123135"/>
                </a:lnTo>
                <a:lnTo>
                  <a:pt x="48498" y="122849"/>
                </a:lnTo>
                <a:lnTo>
                  <a:pt x="47239" y="121467"/>
                </a:lnTo>
                <a:lnTo>
                  <a:pt x="46013" y="118995"/>
                </a:lnTo>
                <a:lnTo>
                  <a:pt x="44950" y="117364"/>
                </a:lnTo>
                <a:lnTo>
                  <a:pt x="43544" y="116528"/>
                </a:lnTo>
                <a:lnTo>
                  <a:pt x="42464" y="116087"/>
                </a:lnTo>
                <a:lnTo>
                  <a:pt x="41042" y="115698"/>
                </a:lnTo>
                <a:lnTo>
                  <a:pt x="38507" y="115289"/>
                </a:lnTo>
                <a:lnTo>
                  <a:pt x="38262" y="115785"/>
                </a:lnTo>
                <a:lnTo>
                  <a:pt x="36447" y="116269"/>
                </a:lnTo>
                <a:lnTo>
                  <a:pt x="36447" y="116571"/>
                </a:lnTo>
                <a:lnTo>
                  <a:pt x="36447" y="116892"/>
                </a:lnTo>
                <a:lnTo>
                  <a:pt x="36365" y="117011"/>
                </a:lnTo>
                <a:lnTo>
                  <a:pt x="36087" y="117130"/>
                </a:lnTo>
                <a:lnTo>
                  <a:pt x="35809" y="117239"/>
                </a:lnTo>
                <a:lnTo>
                  <a:pt x="35630" y="117276"/>
                </a:lnTo>
                <a:lnTo>
                  <a:pt x="35482" y="117367"/>
                </a:lnTo>
                <a:lnTo>
                  <a:pt x="35580" y="117496"/>
                </a:lnTo>
                <a:lnTo>
                  <a:pt x="35597" y="117643"/>
                </a:lnTo>
                <a:lnTo>
                  <a:pt x="35630" y="118156"/>
                </a:lnTo>
                <a:lnTo>
                  <a:pt x="35548" y="118284"/>
                </a:lnTo>
                <a:lnTo>
                  <a:pt x="35499" y="118541"/>
                </a:lnTo>
                <a:lnTo>
                  <a:pt x="35417" y="118798"/>
                </a:lnTo>
                <a:lnTo>
                  <a:pt x="35286" y="118908"/>
                </a:lnTo>
                <a:lnTo>
                  <a:pt x="35139" y="118926"/>
                </a:lnTo>
                <a:lnTo>
                  <a:pt x="34975" y="119164"/>
                </a:lnTo>
                <a:lnTo>
                  <a:pt x="34714" y="119338"/>
                </a:lnTo>
                <a:lnTo>
                  <a:pt x="34256" y="119402"/>
                </a:lnTo>
                <a:lnTo>
                  <a:pt x="33618" y="119456"/>
                </a:lnTo>
                <a:lnTo>
                  <a:pt x="33193" y="119446"/>
                </a:lnTo>
                <a:lnTo>
                  <a:pt x="33062" y="119547"/>
                </a:lnTo>
                <a:lnTo>
                  <a:pt x="32686" y="120051"/>
                </a:lnTo>
                <a:lnTo>
                  <a:pt x="32408" y="120243"/>
                </a:lnTo>
                <a:lnTo>
                  <a:pt x="32163" y="120169"/>
                </a:lnTo>
                <a:lnTo>
                  <a:pt x="31934" y="120160"/>
                </a:lnTo>
                <a:lnTo>
                  <a:pt x="31934" y="120352"/>
                </a:lnTo>
                <a:lnTo>
                  <a:pt x="31803" y="120591"/>
                </a:lnTo>
                <a:lnTo>
                  <a:pt x="31558" y="120599"/>
                </a:lnTo>
                <a:lnTo>
                  <a:pt x="30789" y="120553"/>
                </a:lnTo>
                <a:lnTo>
                  <a:pt x="30577" y="120846"/>
                </a:lnTo>
                <a:lnTo>
                  <a:pt x="30446" y="121167"/>
                </a:lnTo>
                <a:lnTo>
                  <a:pt x="30299" y="121368"/>
                </a:lnTo>
                <a:lnTo>
                  <a:pt x="29907" y="121239"/>
                </a:lnTo>
                <a:lnTo>
                  <a:pt x="29678" y="121340"/>
                </a:lnTo>
                <a:lnTo>
                  <a:pt x="29203" y="121624"/>
                </a:lnTo>
                <a:lnTo>
                  <a:pt x="28811" y="121852"/>
                </a:lnTo>
                <a:lnTo>
                  <a:pt x="28729" y="122069"/>
                </a:lnTo>
                <a:lnTo>
                  <a:pt x="28533" y="122146"/>
                </a:lnTo>
                <a:lnTo>
                  <a:pt x="28321" y="122146"/>
                </a:lnTo>
                <a:lnTo>
                  <a:pt x="28124" y="122200"/>
                </a:lnTo>
                <a:lnTo>
                  <a:pt x="27961" y="122486"/>
                </a:lnTo>
                <a:lnTo>
                  <a:pt x="27601" y="122780"/>
                </a:lnTo>
                <a:lnTo>
                  <a:pt x="27421" y="123012"/>
                </a:lnTo>
                <a:lnTo>
                  <a:pt x="27209" y="123136"/>
                </a:lnTo>
                <a:lnTo>
                  <a:pt x="26947" y="123104"/>
                </a:lnTo>
                <a:lnTo>
                  <a:pt x="26734" y="123259"/>
                </a:lnTo>
                <a:lnTo>
                  <a:pt x="26767" y="123414"/>
                </a:lnTo>
                <a:lnTo>
                  <a:pt x="26669" y="123708"/>
                </a:lnTo>
                <a:lnTo>
                  <a:pt x="26456" y="123785"/>
                </a:lnTo>
                <a:lnTo>
                  <a:pt x="26260" y="123800"/>
                </a:lnTo>
                <a:lnTo>
                  <a:pt x="26064" y="123831"/>
                </a:lnTo>
                <a:lnTo>
                  <a:pt x="26064" y="124063"/>
                </a:lnTo>
                <a:lnTo>
                  <a:pt x="25982" y="124264"/>
                </a:lnTo>
                <a:lnTo>
                  <a:pt x="25835" y="124310"/>
                </a:lnTo>
                <a:lnTo>
                  <a:pt x="25426" y="124449"/>
                </a:lnTo>
                <a:lnTo>
                  <a:pt x="25050" y="124526"/>
                </a:lnTo>
                <a:lnTo>
                  <a:pt x="24707" y="124526"/>
                </a:lnTo>
                <a:lnTo>
                  <a:pt x="24494" y="124525"/>
                </a:lnTo>
                <a:lnTo>
                  <a:pt x="24363" y="124572"/>
                </a:lnTo>
                <a:lnTo>
                  <a:pt x="24004" y="125098"/>
                </a:lnTo>
                <a:lnTo>
                  <a:pt x="23464" y="125608"/>
                </a:lnTo>
                <a:lnTo>
                  <a:pt x="23170" y="125875"/>
                </a:lnTo>
                <a:lnTo>
                  <a:pt x="22876" y="125990"/>
                </a:lnTo>
                <a:lnTo>
                  <a:pt x="22565" y="126079"/>
                </a:lnTo>
                <a:lnTo>
                  <a:pt x="22336" y="126320"/>
                </a:lnTo>
                <a:lnTo>
                  <a:pt x="22189" y="126480"/>
                </a:lnTo>
                <a:lnTo>
                  <a:pt x="21764" y="126738"/>
                </a:lnTo>
                <a:lnTo>
                  <a:pt x="21306" y="126960"/>
                </a:lnTo>
                <a:lnTo>
                  <a:pt x="21110" y="127085"/>
                </a:lnTo>
                <a:lnTo>
                  <a:pt x="20913" y="127085"/>
                </a:lnTo>
                <a:lnTo>
                  <a:pt x="20750" y="126826"/>
                </a:lnTo>
                <a:lnTo>
                  <a:pt x="20439" y="126754"/>
                </a:lnTo>
                <a:lnTo>
                  <a:pt x="20308" y="126620"/>
                </a:lnTo>
                <a:lnTo>
                  <a:pt x="20145" y="126495"/>
                </a:lnTo>
                <a:lnTo>
                  <a:pt x="19949" y="126263"/>
                </a:lnTo>
                <a:lnTo>
                  <a:pt x="19769" y="126094"/>
                </a:lnTo>
                <a:lnTo>
                  <a:pt x="19507" y="126138"/>
                </a:lnTo>
                <a:lnTo>
                  <a:pt x="19344" y="125977"/>
                </a:lnTo>
                <a:lnTo>
                  <a:pt x="19131" y="125790"/>
                </a:lnTo>
                <a:lnTo>
                  <a:pt x="19033" y="125647"/>
                </a:lnTo>
                <a:lnTo>
                  <a:pt x="19066" y="125415"/>
                </a:lnTo>
                <a:lnTo>
                  <a:pt x="19229" y="125255"/>
                </a:lnTo>
                <a:lnTo>
                  <a:pt x="19246" y="125077"/>
                </a:lnTo>
                <a:lnTo>
                  <a:pt x="19147" y="124979"/>
                </a:lnTo>
                <a:lnTo>
                  <a:pt x="18886" y="124898"/>
                </a:lnTo>
                <a:lnTo>
                  <a:pt x="18624" y="124630"/>
                </a:lnTo>
                <a:lnTo>
                  <a:pt x="18379" y="124202"/>
                </a:lnTo>
                <a:lnTo>
                  <a:pt x="18101" y="123863"/>
                </a:lnTo>
                <a:lnTo>
                  <a:pt x="18052" y="123604"/>
                </a:lnTo>
                <a:lnTo>
                  <a:pt x="17888" y="123408"/>
                </a:lnTo>
                <a:lnTo>
                  <a:pt x="17578" y="123328"/>
                </a:lnTo>
                <a:lnTo>
                  <a:pt x="16973" y="123282"/>
                </a:lnTo>
                <a:lnTo>
                  <a:pt x="16548" y="123282"/>
                </a:lnTo>
                <a:lnTo>
                  <a:pt x="16221" y="123228"/>
                </a:lnTo>
                <a:lnTo>
                  <a:pt x="16090" y="123085"/>
                </a:lnTo>
                <a:lnTo>
                  <a:pt x="16090" y="122916"/>
                </a:lnTo>
                <a:lnTo>
                  <a:pt x="16171" y="122755"/>
                </a:lnTo>
                <a:lnTo>
                  <a:pt x="15992" y="122541"/>
                </a:lnTo>
                <a:lnTo>
                  <a:pt x="15665" y="122300"/>
                </a:lnTo>
                <a:lnTo>
                  <a:pt x="15305" y="122041"/>
                </a:lnTo>
                <a:lnTo>
                  <a:pt x="15158" y="121818"/>
                </a:lnTo>
                <a:lnTo>
                  <a:pt x="15158" y="121542"/>
                </a:lnTo>
                <a:lnTo>
                  <a:pt x="15027" y="121132"/>
                </a:lnTo>
                <a:lnTo>
                  <a:pt x="14438" y="121229"/>
                </a:lnTo>
                <a:lnTo>
                  <a:pt x="14079" y="121113"/>
                </a:lnTo>
                <a:lnTo>
                  <a:pt x="13980" y="120890"/>
                </a:lnTo>
                <a:lnTo>
                  <a:pt x="14030" y="120729"/>
                </a:lnTo>
                <a:lnTo>
                  <a:pt x="13801" y="120390"/>
                </a:lnTo>
                <a:lnTo>
                  <a:pt x="13751" y="120212"/>
                </a:lnTo>
                <a:lnTo>
                  <a:pt x="13343" y="120215"/>
                </a:lnTo>
                <a:lnTo>
                  <a:pt x="12770" y="119982"/>
                </a:lnTo>
                <a:lnTo>
                  <a:pt x="12394" y="120322"/>
                </a:lnTo>
                <a:lnTo>
                  <a:pt x="12051" y="120801"/>
                </a:lnTo>
                <a:lnTo>
                  <a:pt x="11626" y="121172"/>
                </a:lnTo>
                <a:lnTo>
                  <a:pt x="11037" y="121265"/>
                </a:lnTo>
                <a:lnTo>
                  <a:pt x="10939" y="121239"/>
                </a:lnTo>
                <a:lnTo>
                  <a:pt x="10563" y="121140"/>
                </a:lnTo>
                <a:lnTo>
                  <a:pt x="10350" y="121218"/>
                </a:lnTo>
                <a:lnTo>
                  <a:pt x="9925" y="121356"/>
                </a:lnTo>
                <a:lnTo>
                  <a:pt x="9320" y="121424"/>
                </a:lnTo>
                <a:lnTo>
                  <a:pt x="9157" y="121203"/>
                </a:lnTo>
                <a:lnTo>
                  <a:pt x="8879" y="120669"/>
                </a:lnTo>
                <a:lnTo>
                  <a:pt x="8601" y="120429"/>
                </a:lnTo>
                <a:lnTo>
                  <a:pt x="8290" y="120061"/>
                </a:lnTo>
                <a:lnTo>
                  <a:pt x="8290" y="119766"/>
                </a:lnTo>
                <a:lnTo>
                  <a:pt x="8029" y="119655"/>
                </a:lnTo>
                <a:lnTo>
                  <a:pt x="7587" y="119434"/>
                </a:lnTo>
                <a:lnTo>
                  <a:pt x="7129" y="119489"/>
                </a:lnTo>
                <a:lnTo>
                  <a:pt x="6622" y="119599"/>
                </a:lnTo>
                <a:lnTo>
                  <a:pt x="6214" y="119285"/>
                </a:lnTo>
                <a:lnTo>
                  <a:pt x="6017" y="118898"/>
                </a:lnTo>
                <a:lnTo>
                  <a:pt x="5854" y="118327"/>
                </a:lnTo>
                <a:lnTo>
                  <a:pt x="5674" y="117959"/>
                </a:lnTo>
                <a:lnTo>
                  <a:pt x="5085" y="117671"/>
                </a:lnTo>
                <a:lnTo>
                  <a:pt x="4627" y="117639"/>
                </a:lnTo>
                <a:lnTo>
                  <a:pt x="4350" y="117778"/>
                </a:lnTo>
                <a:lnTo>
                  <a:pt x="4072" y="117546"/>
                </a:lnTo>
                <a:lnTo>
                  <a:pt x="3499" y="117158"/>
                </a:lnTo>
                <a:lnTo>
                  <a:pt x="2845" y="116910"/>
                </a:lnTo>
                <a:lnTo>
                  <a:pt x="2502" y="117064"/>
                </a:lnTo>
                <a:lnTo>
                  <a:pt x="180" y="119166"/>
                </a:lnTo>
                <a:lnTo>
                  <a:pt x="965" y="119485"/>
                </a:lnTo>
                <a:lnTo>
                  <a:pt x="2077" y="120233"/>
                </a:lnTo>
                <a:lnTo>
                  <a:pt x="3434" y="120757"/>
                </a:lnTo>
                <a:lnTo>
                  <a:pt x="4546" y="121506"/>
                </a:lnTo>
                <a:lnTo>
                  <a:pt x="5445" y="122404"/>
                </a:lnTo>
                <a:lnTo>
                  <a:pt x="6214" y="122916"/>
                </a:lnTo>
                <a:lnTo>
                  <a:pt x="6573" y="123153"/>
                </a:lnTo>
                <a:lnTo>
                  <a:pt x="7538" y="124051"/>
                </a:lnTo>
                <a:lnTo>
                  <a:pt x="8519" y="124949"/>
                </a:lnTo>
                <a:lnTo>
                  <a:pt x="9418" y="125922"/>
                </a:lnTo>
                <a:lnTo>
                  <a:pt x="10171" y="126970"/>
                </a:lnTo>
                <a:lnTo>
                  <a:pt x="10906" y="128093"/>
                </a:lnTo>
                <a:lnTo>
                  <a:pt x="11740" y="129216"/>
                </a:lnTo>
                <a:lnTo>
                  <a:pt x="12264" y="130488"/>
                </a:lnTo>
                <a:lnTo>
                  <a:pt x="12852" y="131761"/>
                </a:lnTo>
                <a:lnTo>
                  <a:pt x="13228" y="133258"/>
                </a:lnTo>
                <a:lnTo>
                  <a:pt x="13604" y="134037"/>
                </a:lnTo>
                <a:lnTo>
                  <a:pt x="14373" y="138238"/>
                </a:lnTo>
                <a:lnTo>
                  <a:pt x="16368" y="148212"/>
                </a:lnTo>
                <a:lnTo>
                  <a:pt x="20357" y="153626"/>
                </a:lnTo>
                <a:lnTo>
                  <a:pt x="27078" y="170044"/>
                </a:lnTo>
                <a:lnTo>
                  <a:pt x="29645" y="171988"/>
                </a:lnTo>
                <a:lnTo>
                  <a:pt x="35450" y="181428"/>
                </a:lnTo>
                <a:lnTo>
                  <a:pt x="36676" y="183094"/>
                </a:lnTo>
                <a:lnTo>
                  <a:pt x="37788" y="185593"/>
                </a:lnTo>
                <a:lnTo>
                  <a:pt x="38622" y="188449"/>
                </a:lnTo>
                <a:lnTo>
                  <a:pt x="39014" y="190631"/>
                </a:lnTo>
                <a:lnTo>
                  <a:pt x="39292" y="191147"/>
                </a:lnTo>
                <a:lnTo>
                  <a:pt x="41729" y="195232"/>
                </a:lnTo>
                <a:lnTo>
                  <a:pt x="47157" y="212331"/>
                </a:lnTo>
                <a:lnTo>
                  <a:pt x="57131" y="224585"/>
                </a:lnTo>
                <a:lnTo>
                  <a:pt x="62544" y="232279"/>
                </a:lnTo>
                <a:lnTo>
                  <a:pt x="63966" y="237124"/>
                </a:lnTo>
                <a:lnTo>
                  <a:pt x="67956" y="242824"/>
                </a:lnTo>
                <a:lnTo>
                  <a:pt x="69101" y="250517"/>
                </a:lnTo>
                <a:lnTo>
                  <a:pt x="76508" y="259922"/>
                </a:lnTo>
                <a:lnTo>
                  <a:pt x="78498" y="265621"/>
                </a:lnTo>
                <a:lnTo>
                  <a:pt x="86193" y="273316"/>
                </a:lnTo>
                <a:lnTo>
                  <a:pt x="89613" y="281010"/>
                </a:lnTo>
                <a:lnTo>
                  <a:pt x="90182" y="286424"/>
                </a:lnTo>
                <a:lnTo>
                  <a:pt x="90182" y="289274"/>
                </a:lnTo>
                <a:lnTo>
                  <a:pt x="90467" y="290699"/>
                </a:lnTo>
                <a:lnTo>
                  <a:pt x="92748" y="293833"/>
                </a:lnTo>
                <a:lnTo>
                  <a:pt x="93601" y="295543"/>
                </a:lnTo>
                <a:lnTo>
                  <a:pt x="92748" y="300673"/>
                </a:lnTo>
                <a:lnTo>
                  <a:pt x="90753" y="302383"/>
                </a:lnTo>
                <a:lnTo>
                  <a:pt x="86193" y="303807"/>
                </a:lnTo>
                <a:lnTo>
                  <a:pt x="83629" y="306942"/>
                </a:lnTo>
                <a:lnTo>
                  <a:pt x="83342" y="317202"/>
                </a:lnTo>
                <a:lnTo>
                  <a:pt x="86477" y="321476"/>
                </a:lnTo>
                <a:lnTo>
                  <a:pt x="87332" y="325466"/>
                </a:lnTo>
                <a:lnTo>
                  <a:pt x="85623" y="326890"/>
                </a:lnTo>
                <a:lnTo>
                  <a:pt x="84768" y="332306"/>
                </a:lnTo>
                <a:lnTo>
                  <a:pt x="82203" y="338004"/>
                </a:lnTo>
                <a:lnTo>
                  <a:pt x="82203" y="356813"/>
                </a:lnTo>
                <a:lnTo>
                  <a:pt x="85053" y="360232"/>
                </a:lnTo>
                <a:lnTo>
                  <a:pt x="85623" y="367072"/>
                </a:lnTo>
                <a:lnTo>
                  <a:pt x="87332" y="371917"/>
                </a:lnTo>
                <a:lnTo>
                  <a:pt x="87332" y="376191"/>
                </a:lnTo>
                <a:lnTo>
                  <a:pt x="85053" y="382460"/>
                </a:lnTo>
                <a:lnTo>
                  <a:pt x="83342" y="393574"/>
                </a:lnTo>
                <a:lnTo>
                  <a:pt x="82487" y="408393"/>
                </a:lnTo>
                <a:lnTo>
                  <a:pt x="86193" y="422928"/>
                </a:lnTo>
                <a:lnTo>
                  <a:pt x="88758" y="430906"/>
                </a:lnTo>
                <a:lnTo>
                  <a:pt x="88758" y="434895"/>
                </a:lnTo>
                <a:lnTo>
                  <a:pt x="87903" y="440595"/>
                </a:lnTo>
                <a:lnTo>
                  <a:pt x="88758" y="448290"/>
                </a:lnTo>
                <a:lnTo>
                  <a:pt x="90753" y="455699"/>
                </a:lnTo>
                <a:lnTo>
                  <a:pt x="95027" y="464534"/>
                </a:lnTo>
                <a:lnTo>
                  <a:pt x="97306" y="470803"/>
                </a:lnTo>
                <a:lnTo>
                  <a:pt x="98446" y="479353"/>
                </a:lnTo>
                <a:lnTo>
                  <a:pt x="98446" y="487046"/>
                </a:lnTo>
                <a:lnTo>
                  <a:pt x="95596" y="497876"/>
                </a:lnTo>
                <a:lnTo>
                  <a:pt x="90753" y="512695"/>
                </a:lnTo>
                <a:lnTo>
                  <a:pt x="86477" y="529793"/>
                </a:lnTo>
                <a:lnTo>
                  <a:pt x="83629" y="548887"/>
                </a:lnTo>
                <a:lnTo>
                  <a:pt x="82487" y="569404"/>
                </a:lnTo>
                <a:lnTo>
                  <a:pt x="82203" y="581089"/>
                </a:lnTo>
                <a:lnTo>
                  <a:pt x="84482" y="591061"/>
                </a:lnTo>
                <a:lnTo>
                  <a:pt x="89043" y="602177"/>
                </a:lnTo>
                <a:lnTo>
                  <a:pt x="92462" y="609870"/>
                </a:lnTo>
                <a:lnTo>
                  <a:pt x="95882" y="612720"/>
                </a:lnTo>
                <a:lnTo>
                  <a:pt x="100981" y="615554"/>
                </a:lnTo>
                <a:lnTo>
                  <a:pt x="103575" y="616994"/>
                </a:lnTo>
                <a:lnTo>
                  <a:pt x="115260" y="621555"/>
                </a:lnTo>
                <a:lnTo>
                  <a:pt x="120960" y="626969"/>
                </a:lnTo>
                <a:lnTo>
                  <a:pt x="126067" y="632970"/>
                </a:lnTo>
                <a:lnTo>
                  <a:pt x="132359" y="640362"/>
                </a:lnTo>
                <a:lnTo>
                  <a:pt x="141478" y="650907"/>
                </a:lnTo>
                <a:lnTo>
                  <a:pt x="149457" y="656892"/>
                </a:lnTo>
                <a:lnTo>
                  <a:pt x="165416" y="671140"/>
                </a:lnTo>
                <a:lnTo>
                  <a:pt x="174237" y="678590"/>
                </a:lnTo>
                <a:lnTo>
                  <a:pt x="177936" y="681726"/>
                </a:lnTo>
                <a:lnTo>
                  <a:pt x="178518" y="681844"/>
                </a:lnTo>
                <a:lnTo>
                  <a:pt x="184055" y="682969"/>
                </a:lnTo>
                <a:lnTo>
                  <a:pt x="186666" y="683485"/>
                </a:lnTo>
                <a:lnTo>
                  <a:pt x="186189" y="680323"/>
                </a:lnTo>
                <a:lnTo>
                  <a:pt x="186321" y="678343"/>
                </a:lnTo>
                <a:lnTo>
                  <a:pt x="187315" y="676238"/>
                </a:lnTo>
                <a:lnTo>
                  <a:pt x="188056" y="675807"/>
                </a:lnTo>
                <a:lnTo>
                  <a:pt x="188290" y="675439"/>
                </a:lnTo>
                <a:lnTo>
                  <a:pt x="188802" y="674633"/>
                </a:lnTo>
                <a:lnTo>
                  <a:pt x="189305" y="672218"/>
                </a:lnTo>
                <a:lnTo>
                  <a:pt x="190429" y="670458"/>
                </a:lnTo>
                <a:lnTo>
                  <a:pt x="191910" y="668140"/>
                </a:lnTo>
                <a:lnTo>
                  <a:pt x="191931" y="663553"/>
                </a:lnTo>
                <a:lnTo>
                  <a:pt x="192929" y="660893"/>
                </a:lnTo>
                <a:lnTo>
                  <a:pt x="193316" y="660190"/>
                </a:lnTo>
                <a:lnTo>
                  <a:pt x="195352" y="656502"/>
                </a:lnTo>
                <a:lnTo>
                  <a:pt x="200560" y="649396"/>
                </a:lnTo>
                <a:lnTo>
                  <a:pt x="201824" y="648621"/>
                </a:lnTo>
                <a:lnTo>
                  <a:pt x="203107" y="647835"/>
                </a:lnTo>
                <a:lnTo>
                  <a:pt x="203773" y="647427"/>
                </a:lnTo>
                <a:lnTo>
                  <a:pt x="204500" y="647316"/>
                </a:lnTo>
                <a:lnTo>
                  <a:pt x="205240" y="647205"/>
                </a:lnTo>
                <a:lnTo>
                  <a:pt x="206595" y="646999"/>
                </a:lnTo>
                <a:lnTo>
                  <a:pt x="207349" y="646997"/>
                </a:lnTo>
                <a:lnTo>
                  <a:pt x="233341" y="646742"/>
                </a:lnTo>
                <a:lnTo>
                  <a:pt x="239227" y="646683"/>
                </a:lnTo>
                <a:lnTo>
                  <a:pt x="290343" y="646181"/>
                </a:lnTo>
                <a:lnTo>
                  <a:pt x="289715" y="682607"/>
                </a:lnTo>
                <a:lnTo>
                  <a:pt x="284999" y="684035"/>
                </a:lnTo>
                <a:lnTo>
                  <a:pt x="281481" y="685382"/>
                </a:lnTo>
                <a:lnTo>
                  <a:pt x="281256" y="685366"/>
                </a:lnTo>
                <a:lnTo>
                  <a:pt x="274951" y="684919"/>
                </a:lnTo>
                <a:lnTo>
                  <a:pt x="273349" y="685241"/>
                </a:lnTo>
                <a:lnTo>
                  <a:pt x="272546" y="685403"/>
                </a:lnTo>
                <a:lnTo>
                  <a:pt x="269273" y="687125"/>
                </a:lnTo>
                <a:lnTo>
                  <a:pt x="265885" y="688037"/>
                </a:lnTo>
                <a:lnTo>
                  <a:pt x="265538" y="688131"/>
                </a:lnTo>
                <a:lnTo>
                  <a:pt x="265201" y="688221"/>
                </a:lnTo>
                <a:lnTo>
                  <a:pt x="264524" y="688121"/>
                </a:lnTo>
                <a:lnTo>
                  <a:pt x="263908" y="688029"/>
                </a:lnTo>
                <a:lnTo>
                  <a:pt x="262700" y="689978"/>
                </a:lnTo>
                <a:lnTo>
                  <a:pt x="261488" y="692181"/>
                </a:lnTo>
                <a:lnTo>
                  <a:pt x="260183" y="693491"/>
                </a:lnTo>
                <a:lnTo>
                  <a:pt x="258780" y="694601"/>
                </a:lnTo>
                <a:lnTo>
                  <a:pt x="257389" y="694616"/>
                </a:lnTo>
                <a:lnTo>
                  <a:pt x="255408" y="693545"/>
                </a:lnTo>
                <a:lnTo>
                  <a:pt x="253731" y="692169"/>
                </a:lnTo>
                <a:lnTo>
                  <a:pt x="252549" y="690889"/>
                </a:lnTo>
                <a:lnTo>
                  <a:pt x="251062" y="690408"/>
                </a:lnTo>
                <a:lnTo>
                  <a:pt x="249667" y="690624"/>
                </a:lnTo>
                <a:lnTo>
                  <a:pt x="248659" y="692227"/>
                </a:lnTo>
                <a:lnTo>
                  <a:pt x="248238" y="694720"/>
                </a:lnTo>
                <a:lnTo>
                  <a:pt x="248217" y="697107"/>
                </a:lnTo>
                <a:lnTo>
                  <a:pt x="248590" y="699791"/>
                </a:lnTo>
                <a:lnTo>
                  <a:pt x="249481" y="701663"/>
                </a:lnTo>
                <a:lnTo>
                  <a:pt x="249957" y="702660"/>
                </a:lnTo>
                <a:lnTo>
                  <a:pt x="251525" y="705131"/>
                </a:lnTo>
                <a:lnTo>
                  <a:pt x="252902" y="706807"/>
                </a:lnTo>
                <a:lnTo>
                  <a:pt x="254275" y="708882"/>
                </a:lnTo>
                <a:lnTo>
                  <a:pt x="255163" y="709667"/>
                </a:lnTo>
                <a:lnTo>
                  <a:pt x="256355" y="709853"/>
                </a:lnTo>
                <a:lnTo>
                  <a:pt x="257658" y="708643"/>
                </a:lnTo>
                <a:lnTo>
                  <a:pt x="261113" y="705739"/>
                </a:lnTo>
                <a:lnTo>
                  <a:pt x="263754" y="705291"/>
                </a:lnTo>
                <a:lnTo>
                  <a:pt x="266936" y="705355"/>
                </a:lnTo>
                <a:lnTo>
                  <a:pt x="270705" y="706506"/>
                </a:lnTo>
                <a:lnTo>
                  <a:pt x="273905" y="708078"/>
                </a:lnTo>
                <a:lnTo>
                  <a:pt x="274070" y="708159"/>
                </a:lnTo>
                <a:lnTo>
                  <a:pt x="276546" y="709425"/>
                </a:lnTo>
                <a:lnTo>
                  <a:pt x="279513" y="710983"/>
                </a:lnTo>
                <a:lnTo>
                  <a:pt x="283979" y="712028"/>
                </a:lnTo>
                <a:lnTo>
                  <a:pt x="289156" y="711372"/>
                </a:lnTo>
                <a:lnTo>
                  <a:pt x="293737" y="710524"/>
                </a:lnTo>
                <a:lnTo>
                  <a:pt x="297327" y="709487"/>
                </a:lnTo>
                <a:lnTo>
                  <a:pt x="300711" y="709050"/>
                </a:lnTo>
                <a:lnTo>
                  <a:pt x="303501" y="708622"/>
                </a:lnTo>
                <a:lnTo>
                  <a:pt x="305895" y="707798"/>
                </a:lnTo>
                <a:lnTo>
                  <a:pt x="308303" y="705383"/>
                </a:lnTo>
                <a:lnTo>
                  <a:pt x="309716" y="702979"/>
                </a:lnTo>
                <a:lnTo>
                  <a:pt x="312311" y="701954"/>
                </a:lnTo>
                <a:lnTo>
                  <a:pt x="315295" y="701920"/>
                </a:lnTo>
                <a:lnTo>
                  <a:pt x="318279" y="701887"/>
                </a:lnTo>
                <a:lnTo>
                  <a:pt x="319875" y="701271"/>
                </a:lnTo>
                <a:lnTo>
                  <a:pt x="322280" y="699254"/>
                </a:lnTo>
                <a:lnTo>
                  <a:pt x="324066" y="699632"/>
                </a:lnTo>
                <a:lnTo>
                  <a:pt x="326033" y="701998"/>
                </a:lnTo>
                <a:lnTo>
                  <a:pt x="328790" y="705151"/>
                </a:lnTo>
                <a:lnTo>
                  <a:pt x="330569" y="706325"/>
                </a:lnTo>
                <a:lnTo>
                  <a:pt x="332359" y="706303"/>
                </a:lnTo>
                <a:lnTo>
                  <a:pt x="334169" y="704094"/>
                </a:lnTo>
                <a:lnTo>
                  <a:pt x="335760" y="704076"/>
                </a:lnTo>
                <a:lnTo>
                  <a:pt x="355905" y="719571"/>
                </a:lnTo>
                <a:lnTo>
                  <a:pt x="434710" y="779981"/>
                </a:lnTo>
                <a:lnTo>
                  <a:pt x="441628" y="786701"/>
                </a:lnTo>
                <a:lnTo>
                  <a:pt x="445395" y="787270"/>
                </a:lnTo>
                <a:lnTo>
                  <a:pt x="452256" y="787227"/>
                </a:lnTo>
                <a:lnTo>
                  <a:pt x="454531" y="787906"/>
                </a:lnTo>
                <a:lnTo>
                  <a:pt x="460829" y="791426"/>
                </a:lnTo>
                <a:lnTo>
                  <a:pt x="464386" y="792690"/>
                </a:lnTo>
                <a:lnTo>
                  <a:pt x="466374" y="792677"/>
                </a:lnTo>
                <a:lnTo>
                  <a:pt x="469064" y="792365"/>
                </a:lnTo>
                <a:lnTo>
                  <a:pt x="470254" y="792555"/>
                </a:lnTo>
                <a:lnTo>
                  <a:pt x="472511" y="794223"/>
                </a:lnTo>
                <a:lnTo>
                  <a:pt x="475670" y="795388"/>
                </a:lnTo>
                <a:lnTo>
                  <a:pt x="486063" y="797995"/>
                </a:lnTo>
                <a:lnTo>
                  <a:pt x="496552" y="800698"/>
                </a:lnTo>
                <a:lnTo>
                  <a:pt x="498790" y="802029"/>
                </a:lnTo>
                <a:lnTo>
                  <a:pt x="500175" y="803642"/>
                </a:lnTo>
                <a:lnTo>
                  <a:pt x="502435" y="805112"/>
                </a:lnTo>
                <a:lnTo>
                  <a:pt x="504414" y="805593"/>
                </a:lnTo>
                <a:lnTo>
                  <a:pt x="515709" y="807799"/>
                </a:lnTo>
                <a:lnTo>
                  <a:pt x="527492" y="810396"/>
                </a:lnTo>
                <a:lnTo>
                  <a:pt x="543243" y="813615"/>
                </a:lnTo>
                <a:lnTo>
                  <a:pt x="550482" y="814604"/>
                </a:lnTo>
                <a:lnTo>
                  <a:pt x="584638" y="841113"/>
                </a:lnTo>
                <a:lnTo>
                  <a:pt x="606135" y="858146"/>
                </a:lnTo>
                <a:lnTo>
                  <a:pt x="607028" y="858854"/>
                </a:lnTo>
                <a:lnTo>
                  <a:pt x="608977" y="860919"/>
                </a:lnTo>
                <a:lnTo>
                  <a:pt x="609148" y="862401"/>
                </a:lnTo>
                <a:lnTo>
                  <a:pt x="609363" y="866850"/>
                </a:lnTo>
                <a:lnTo>
                  <a:pt x="609698" y="870212"/>
                </a:lnTo>
                <a:lnTo>
                  <a:pt x="610741" y="872875"/>
                </a:lnTo>
                <a:lnTo>
                  <a:pt x="610695" y="875348"/>
                </a:lnTo>
                <a:lnTo>
                  <a:pt x="610523" y="879207"/>
                </a:lnTo>
                <a:lnTo>
                  <a:pt x="609905" y="885639"/>
                </a:lnTo>
                <a:lnTo>
                  <a:pt x="610074" y="887318"/>
                </a:lnTo>
                <a:lnTo>
                  <a:pt x="611547" y="888298"/>
                </a:lnTo>
                <a:lnTo>
                  <a:pt x="613138" y="888288"/>
                </a:lnTo>
                <a:lnTo>
                  <a:pt x="615574" y="888139"/>
                </a:lnTo>
                <a:lnTo>
                  <a:pt x="616721" y="888069"/>
                </a:lnTo>
                <a:lnTo>
                  <a:pt x="620619" y="887055"/>
                </a:lnTo>
                <a:lnTo>
                  <a:pt x="624687" y="887524"/>
                </a:lnTo>
                <a:lnTo>
                  <a:pt x="629962" y="887196"/>
                </a:lnTo>
                <a:lnTo>
                  <a:pt x="633701" y="886265"/>
                </a:lnTo>
                <a:lnTo>
                  <a:pt x="634857" y="885978"/>
                </a:lnTo>
                <a:lnTo>
                  <a:pt x="640742" y="885051"/>
                </a:lnTo>
                <a:lnTo>
                  <a:pt x="646915" y="884617"/>
                </a:lnTo>
                <a:lnTo>
                  <a:pt x="652185" y="884585"/>
                </a:lnTo>
                <a:lnTo>
                  <a:pt x="659460" y="883749"/>
                </a:lnTo>
                <a:lnTo>
                  <a:pt x="663157" y="882835"/>
                </a:lnTo>
                <a:lnTo>
                  <a:pt x="664463" y="882035"/>
                </a:lnTo>
                <a:lnTo>
                  <a:pt x="665783" y="880642"/>
                </a:lnTo>
                <a:lnTo>
                  <a:pt x="668011" y="878453"/>
                </a:lnTo>
                <a:lnTo>
                  <a:pt x="669532" y="876862"/>
                </a:lnTo>
                <a:lnTo>
                  <a:pt x="671646" y="875464"/>
                </a:lnTo>
                <a:lnTo>
                  <a:pt x="673545" y="874957"/>
                </a:lnTo>
                <a:lnTo>
                  <a:pt x="675651" y="874054"/>
                </a:lnTo>
                <a:lnTo>
                  <a:pt x="678280" y="871664"/>
                </a:lnTo>
                <a:lnTo>
                  <a:pt x="680510" y="869376"/>
                </a:lnTo>
                <a:lnTo>
                  <a:pt x="684029" y="867376"/>
                </a:lnTo>
                <a:lnTo>
                  <a:pt x="687907" y="866338"/>
                </a:lnTo>
                <a:lnTo>
                  <a:pt x="688913" y="866255"/>
                </a:lnTo>
                <a:lnTo>
                  <a:pt x="690002" y="866165"/>
                </a:lnTo>
                <a:lnTo>
                  <a:pt x="692252" y="865476"/>
                </a:lnTo>
                <a:lnTo>
                  <a:pt x="692779" y="865316"/>
                </a:lnTo>
                <a:lnTo>
                  <a:pt x="693982" y="864446"/>
                </a:lnTo>
                <a:lnTo>
                  <a:pt x="694819" y="863843"/>
                </a:lnTo>
                <a:lnTo>
                  <a:pt x="695243" y="862991"/>
                </a:lnTo>
                <a:lnTo>
                  <a:pt x="696505" y="860447"/>
                </a:lnTo>
                <a:lnTo>
                  <a:pt x="698336" y="858589"/>
                </a:lnTo>
                <a:lnTo>
                  <a:pt x="699541" y="857369"/>
                </a:lnTo>
                <a:lnTo>
                  <a:pt x="699635" y="857213"/>
                </a:lnTo>
                <a:lnTo>
                  <a:pt x="700539" y="855703"/>
                </a:lnTo>
                <a:lnTo>
                  <a:pt x="702197" y="853954"/>
                </a:lnTo>
                <a:lnTo>
                  <a:pt x="702522" y="853610"/>
                </a:lnTo>
                <a:lnTo>
                  <a:pt x="708080" y="850983"/>
                </a:lnTo>
                <a:lnTo>
                  <a:pt x="710431" y="849262"/>
                </a:lnTo>
                <a:lnTo>
                  <a:pt x="712974" y="846739"/>
                </a:lnTo>
                <a:lnTo>
                  <a:pt x="715381" y="845703"/>
                </a:lnTo>
                <a:lnTo>
                  <a:pt x="717351" y="845839"/>
                </a:lnTo>
                <a:lnTo>
                  <a:pt x="720481" y="847284"/>
                </a:lnTo>
                <a:lnTo>
                  <a:pt x="723929" y="847307"/>
                </a:lnTo>
                <a:lnTo>
                  <a:pt x="725993" y="846383"/>
                </a:lnTo>
                <a:lnTo>
                  <a:pt x="727201" y="845842"/>
                </a:lnTo>
                <a:lnTo>
                  <a:pt x="728804" y="845729"/>
                </a:lnTo>
                <a:lnTo>
                  <a:pt x="732118" y="847174"/>
                </a:lnTo>
                <a:lnTo>
                  <a:pt x="735871" y="847572"/>
                </a:lnTo>
                <a:lnTo>
                  <a:pt x="741155" y="849030"/>
                </a:lnTo>
                <a:lnTo>
                  <a:pt x="741819" y="849372"/>
                </a:lnTo>
                <a:lnTo>
                  <a:pt x="747475" y="852294"/>
                </a:lnTo>
                <a:lnTo>
                  <a:pt x="751009" y="852819"/>
                </a:lnTo>
                <a:lnTo>
                  <a:pt x="751841" y="852942"/>
                </a:lnTo>
                <a:lnTo>
                  <a:pt x="752065" y="852943"/>
                </a:lnTo>
                <a:lnTo>
                  <a:pt x="752519" y="852946"/>
                </a:lnTo>
                <a:lnTo>
                  <a:pt x="754204" y="853707"/>
                </a:lnTo>
                <a:lnTo>
                  <a:pt x="754729" y="853944"/>
                </a:lnTo>
                <a:lnTo>
                  <a:pt x="755471" y="854277"/>
                </a:lnTo>
                <a:lnTo>
                  <a:pt x="757122" y="855021"/>
                </a:lnTo>
                <a:lnTo>
                  <a:pt x="762531" y="856359"/>
                </a:lnTo>
                <a:lnTo>
                  <a:pt x="765792" y="856504"/>
                </a:lnTo>
                <a:lnTo>
                  <a:pt x="770352" y="855916"/>
                </a:lnTo>
                <a:lnTo>
                  <a:pt x="777025" y="852554"/>
                </a:lnTo>
                <a:lnTo>
                  <a:pt x="779525" y="852343"/>
                </a:lnTo>
                <a:lnTo>
                  <a:pt x="779736" y="852325"/>
                </a:lnTo>
                <a:lnTo>
                  <a:pt x="775655" y="857248"/>
                </a:lnTo>
                <a:lnTo>
                  <a:pt x="768648" y="866680"/>
                </a:lnTo>
                <a:lnTo>
                  <a:pt x="772152" y="877190"/>
                </a:lnTo>
                <a:lnTo>
                  <a:pt x="775385" y="884195"/>
                </a:lnTo>
                <a:lnTo>
                  <a:pt x="789668" y="877190"/>
                </a:lnTo>
                <a:lnTo>
                  <a:pt x="798292" y="866412"/>
                </a:lnTo>
                <a:lnTo>
                  <a:pt x="798617" y="866554"/>
                </a:lnTo>
                <a:lnTo>
                  <a:pt x="809338" y="871262"/>
                </a:lnTo>
                <a:lnTo>
                  <a:pt x="808801" y="880153"/>
                </a:lnTo>
                <a:lnTo>
                  <a:pt x="803949" y="894974"/>
                </a:lnTo>
                <a:lnTo>
                  <a:pt x="800275" y="899430"/>
                </a:lnTo>
                <a:lnTo>
                  <a:pt x="795057" y="905753"/>
                </a:lnTo>
                <a:lnTo>
                  <a:pt x="777272" y="909795"/>
                </a:lnTo>
                <a:lnTo>
                  <a:pt x="774847" y="912759"/>
                </a:lnTo>
                <a:lnTo>
                  <a:pt x="776464" y="933509"/>
                </a:lnTo>
                <a:lnTo>
                  <a:pt x="779175" y="942417"/>
                </a:lnTo>
                <a:lnTo>
                  <a:pt x="780236" y="945905"/>
                </a:lnTo>
                <a:lnTo>
                  <a:pt x="781854" y="951564"/>
                </a:lnTo>
                <a:lnTo>
                  <a:pt x="787022" y="961471"/>
                </a:lnTo>
                <a:lnTo>
                  <a:pt x="788321" y="963958"/>
                </a:lnTo>
                <a:lnTo>
                  <a:pt x="809023" y="965715"/>
                </a:lnTo>
                <a:lnTo>
                  <a:pt x="812404" y="965755"/>
                </a:lnTo>
                <a:lnTo>
                  <a:pt x="816482" y="965203"/>
                </a:lnTo>
                <a:lnTo>
                  <a:pt x="820861" y="963846"/>
                </a:lnTo>
                <a:lnTo>
                  <a:pt x="824642" y="962783"/>
                </a:lnTo>
                <a:lnTo>
                  <a:pt x="830158" y="962291"/>
                </a:lnTo>
                <a:lnTo>
                  <a:pt x="830711" y="962542"/>
                </a:lnTo>
                <a:lnTo>
                  <a:pt x="831262" y="962794"/>
                </a:lnTo>
                <a:lnTo>
                  <a:pt x="833296" y="963002"/>
                </a:lnTo>
                <a:lnTo>
                  <a:pt x="834521" y="963126"/>
                </a:lnTo>
                <a:lnTo>
                  <a:pt x="839312" y="963878"/>
                </a:lnTo>
                <a:lnTo>
                  <a:pt x="844101" y="964629"/>
                </a:lnTo>
                <a:lnTo>
                  <a:pt x="846703" y="965536"/>
                </a:lnTo>
                <a:lnTo>
                  <a:pt x="851286" y="969654"/>
                </a:lnTo>
                <a:lnTo>
                  <a:pt x="853883" y="971987"/>
                </a:lnTo>
                <a:lnTo>
                  <a:pt x="859244" y="973434"/>
                </a:lnTo>
                <a:lnTo>
                  <a:pt x="859635" y="973720"/>
                </a:lnTo>
                <a:lnTo>
                  <a:pt x="860420" y="974294"/>
                </a:lnTo>
                <a:lnTo>
                  <a:pt x="862715" y="977373"/>
                </a:lnTo>
                <a:lnTo>
                  <a:pt x="863056" y="978142"/>
                </a:lnTo>
                <a:lnTo>
                  <a:pt x="865276" y="983174"/>
                </a:lnTo>
                <a:lnTo>
                  <a:pt x="866102" y="987131"/>
                </a:lnTo>
                <a:lnTo>
                  <a:pt x="868448" y="985913"/>
                </a:lnTo>
                <a:lnTo>
                  <a:pt x="871838" y="981721"/>
                </a:lnTo>
                <a:lnTo>
                  <a:pt x="876920" y="976743"/>
                </a:lnTo>
                <a:lnTo>
                  <a:pt x="881804" y="970654"/>
                </a:lnTo>
                <a:lnTo>
                  <a:pt x="885795" y="963949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DA9FD84-83A0-280B-ACCB-E600AAFA385F}"/>
              </a:ext>
            </a:extLst>
          </p:cNvPr>
          <p:cNvSpPr/>
          <p:nvPr/>
        </p:nvSpPr>
        <p:spPr>
          <a:xfrm flipV="1">
            <a:off x="6448372" y="2739885"/>
            <a:ext cx="1259160" cy="1498939"/>
          </a:xfrm>
          <a:custGeom>
            <a:avLst/>
            <a:gdLst>
              <a:gd name="connsiteX0" fmla="*/ 729018 w 1133160"/>
              <a:gd name="connsiteY0" fmla="*/ 297302 h 1348946"/>
              <a:gd name="connsiteX1" fmla="*/ 729078 w 1133160"/>
              <a:gd name="connsiteY1" fmla="*/ 297502 h 1348946"/>
              <a:gd name="connsiteX2" fmla="*/ 729258 w 1133160"/>
              <a:gd name="connsiteY2" fmla="*/ 297418 h 1348946"/>
              <a:gd name="connsiteX3" fmla="*/ 729129 w 1133160"/>
              <a:gd name="connsiteY3" fmla="*/ 297296 h 1348946"/>
              <a:gd name="connsiteX4" fmla="*/ 729018 w 1133160"/>
              <a:gd name="connsiteY4" fmla="*/ 297302 h 1348946"/>
              <a:gd name="connsiteX5" fmla="*/ 698227 w 1133160"/>
              <a:gd name="connsiteY5" fmla="*/ 304976 h 1348946"/>
              <a:gd name="connsiteX6" fmla="*/ 698367 w 1133160"/>
              <a:gd name="connsiteY6" fmla="*/ 305070 h 1348946"/>
              <a:gd name="connsiteX7" fmla="*/ 698508 w 1133160"/>
              <a:gd name="connsiteY7" fmla="*/ 304880 h 1348946"/>
              <a:gd name="connsiteX8" fmla="*/ 698658 w 1133160"/>
              <a:gd name="connsiteY8" fmla="*/ 304886 h 1348946"/>
              <a:gd name="connsiteX9" fmla="*/ 698694 w 1133160"/>
              <a:gd name="connsiteY9" fmla="*/ 305067 h 1348946"/>
              <a:gd name="connsiteX10" fmla="*/ 698918 w 1133160"/>
              <a:gd name="connsiteY10" fmla="*/ 305142 h 1348946"/>
              <a:gd name="connsiteX11" fmla="*/ 698856 w 1133160"/>
              <a:gd name="connsiteY11" fmla="*/ 304878 h 1348946"/>
              <a:gd name="connsiteX12" fmla="*/ 699021 w 1133160"/>
              <a:gd name="connsiteY12" fmla="*/ 304828 h 1348946"/>
              <a:gd name="connsiteX13" fmla="*/ 699178 w 1133160"/>
              <a:gd name="connsiteY13" fmla="*/ 304976 h 1348946"/>
              <a:gd name="connsiteX14" fmla="*/ 699169 w 1133160"/>
              <a:gd name="connsiteY14" fmla="*/ 305135 h 1348946"/>
              <a:gd name="connsiteX15" fmla="*/ 699389 w 1133160"/>
              <a:gd name="connsiteY15" fmla="*/ 305176 h 1348946"/>
              <a:gd name="connsiteX16" fmla="*/ 699375 w 1133160"/>
              <a:gd name="connsiteY16" fmla="*/ 305003 h 1348946"/>
              <a:gd name="connsiteX17" fmla="*/ 699535 w 1133160"/>
              <a:gd name="connsiteY17" fmla="*/ 304938 h 1348946"/>
              <a:gd name="connsiteX18" fmla="*/ 699540 w 1133160"/>
              <a:gd name="connsiteY18" fmla="*/ 304803 h 1348946"/>
              <a:gd name="connsiteX19" fmla="*/ 699729 w 1133160"/>
              <a:gd name="connsiteY19" fmla="*/ 304783 h 1348946"/>
              <a:gd name="connsiteX20" fmla="*/ 699790 w 1133160"/>
              <a:gd name="connsiteY20" fmla="*/ 305060 h 1348946"/>
              <a:gd name="connsiteX21" fmla="*/ 699924 w 1133160"/>
              <a:gd name="connsiteY21" fmla="*/ 305189 h 1348946"/>
              <a:gd name="connsiteX22" fmla="*/ 699998 w 1133160"/>
              <a:gd name="connsiteY22" fmla="*/ 304989 h 1348946"/>
              <a:gd name="connsiteX23" fmla="*/ 700181 w 1133160"/>
              <a:gd name="connsiteY23" fmla="*/ 304841 h 1348946"/>
              <a:gd name="connsiteX24" fmla="*/ 700244 w 1133160"/>
              <a:gd name="connsiteY24" fmla="*/ 304983 h 1348946"/>
              <a:gd name="connsiteX25" fmla="*/ 700411 w 1133160"/>
              <a:gd name="connsiteY25" fmla="*/ 305015 h 1348946"/>
              <a:gd name="connsiteX26" fmla="*/ 700586 w 1133160"/>
              <a:gd name="connsiteY26" fmla="*/ 304970 h 1348946"/>
              <a:gd name="connsiteX27" fmla="*/ 700642 w 1133160"/>
              <a:gd name="connsiteY27" fmla="*/ 304693 h 1348946"/>
              <a:gd name="connsiteX28" fmla="*/ 700843 w 1133160"/>
              <a:gd name="connsiteY28" fmla="*/ 304562 h 1348946"/>
              <a:gd name="connsiteX29" fmla="*/ 701083 w 1133160"/>
              <a:gd name="connsiteY29" fmla="*/ 304520 h 1348946"/>
              <a:gd name="connsiteX30" fmla="*/ 701247 w 1133160"/>
              <a:gd name="connsiteY30" fmla="*/ 304407 h 1348946"/>
              <a:gd name="connsiteX31" fmla="*/ 701368 w 1133160"/>
              <a:gd name="connsiteY31" fmla="*/ 304246 h 1348946"/>
              <a:gd name="connsiteX32" fmla="*/ 701330 w 1133160"/>
              <a:gd name="connsiteY32" fmla="*/ 304024 h 1348946"/>
              <a:gd name="connsiteX33" fmla="*/ 701548 w 1133160"/>
              <a:gd name="connsiteY33" fmla="*/ 303860 h 1348946"/>
              <a:gd name="connsiteX34" fmla="*/ 701634 w 1133160"/>
              <a:gd name="connsiteY34" fmla="*/ 304118 h 1348946"/>
              <a:gd name="connsiteX35" fmla="*/ 701813 w 1133160"/>
              <a:gd name="connsiteY35" fmla="*/ 304172 h 1348946"/>
              <a:gd name="connsiteX36" fmla="*/ 701839 w 1133160"/>
              <a:gd name="connsiteY36" fmla="*/ 303966 h 1348946"/>
              <a:gd name="connsiteX37" fmla="*/ 701909 w 1133160"/>
              <a:gd name="connsiteY37" fmla="*/ 303831 h 1348946"/>
              <a:gd name="connsiteX38" fmla="*/ 702002 w 1133160"/>
              <a:gd name="connsiteY38" fmla="*/ 303732 h 1348946"/>
              <a:gd name="connsiteX39" fmla="*/ 702275 w 1133160"/>
              <a:gd name="connsiteY39" fmla="*/ 303725 h 1348946"/>
              <a:gd name="connsiteX40" fmla="*/ 702252 w 1133160"/>
              <a:gd name="connsiteY40" fmla="*/ 303384 h 1348946"/>
              <a:gd name="connsiteX41" fmla="*/ 702537 w 1133160"/>
              <a:gd name="connsiteY41" fmla="*/ 303365 h 1348946"/>
              <a:gd name="connsiteX42" fmla="*/ 702738 w 1133160"/>
              <a:gd name="connsiteY42" fmla="*/ 303397 h 1348946"/>
              <a:gd name="connsiteX43" fmla="*/ 702768 w 1133160"/>
              <a:gd name="connsiteY43" fmla="*/ 303156 h 1348946"/>
              <a:gd name="connsiteX44" fmla="*/ 702918 w 1133160"/>
              <a:gd name="connsiteY44" fmla="*/ 302915 h 1348946"/>
              <a:gd name="connsiteX45" fmla="*/ 702974 w 1133160"/>
              <a:gd name="connsiteY45" fmla="*/ 302610 h 1348946"/>
              <a:gd name="connsiteX46" fmla="*/ 703114 w 1133160"/>
              <a:gd name="connsiteY46" fmla="*/ 302821 h 1348946"/>
              <a:gd name="connsiteX47" fmla="*/ 703283 w 1133160"/>
              <a:gd name="connsiteY47" fmla="*/ 302860 h 1348946"/>
              <a:gd name="connsiteX48" fmla="*/ 703402 w 1133160"/>
              <a:gd name="connsiteY48" fmla="*/ 302619 h 1348946"/>
              <a:gd name="connsiteX49" fmla="*/ 703593 w 1133160"/>
              <a:gd name="connsiteY49" fmla="*/ 302789 h 1348946"/>
              <a:gd name="connsiteX50" fmla="*/ 703780 w 1133160"/>
              <a:gd name="connsiteY50" fmla="*/ 302776 h 1348946"/>
              <a:gd name="connsiteX51" fmla="*/ 703742 w 1133160"/>
              <a:gd name="connsiteY51" fmla="*/ 302553 h 1348946"/>
              <a:gd name="connsiteX52" fmla="*/ 703736 w 1133160"/>
              <a:gd name="connsiteY52" fmla="*/ 302358 h 1348946"/>
              <a:gd name="connsiteX53" fmla="*/ 703914 w 1133160"/>
              <a:gd name="connsiteY53" fmla="*/ 302198 h 1348946"/>
              <a:gd name="connsiteX54" fmla="*/ 704107 w 1133160"/>
              <a:gd name="connsiteY54" fmla="*/ 302230 h 1348946"/>
              <a:gd name="connsiteX55" fmla="*/ 703991 w 1133160"/>
              <a:gd name="connsiteY55" fmla="*/ 302413 h 1348946"/>
              <a:gd name="connsiteX56" fmla="*/ 703974 w 1133160"/>
              <a:gd name="connsiteY56" fmla="*/ 302568 h 1348946"/>
              <a:gd name="connsiteX57" fmla="*/ 704151 w 1133160"/>
              <a:gd name="connsiteY57" fmla="*/ 302641 h 1348946"/>
              <a:gd name="connsiteX58" fmla="*/ 704254 w 1133160"/>
              <a:gd name="connsiteY58" fmla="*/ 302764 h 1348946"/>
              <a:gd name="connsiteX59" fmla="*/ 704408 w 1133160"/>
              <a:gd name="connsiteY59" fmla="*/ 302663 h 1348946"/>
              <a:gd name="connsiteX60" fmla="*/ 704211 w 1133160"/>
              <a:gd name="connsiteY60" fmla="*/ 302474 h 1348946"/>
              <a:gd name="connsiteX61" fmla="*/ 704337 w 1133160"/>
              <a:gd name="connsiteY61" fmla="*/ 302281 h 1348946"/>
              <a:gd name="connsiteX62" fmla="*/ 704661 w 1133160"/>
              <a:gd name="connsiteY62" fmla="*/ 302365 h 1348946"/>
              <a:gd name="connsiteX63" fmla="*/ 704753 w 1133160"/>
              <a:gd name="connsiteY63" fmla="*/ 302114 h 1348946"/>
              <a:gd name="connsiteX64" fmla="*/ 704872 w 1133160"/>
              <a:gd name="connsiteY64" fmla="*/ 301940 h 1348946"/>
              <a:gd name="connsiteX65" fmla="*/ 705022 w 1133160"/>
              <a:gd name="connsiteY65" fmla="*/ 302053 h 1348946"/>
              <a:gd name="connsiteX66" fmla="*/ 705134 w 1133160"/>
              <a:gd name="connsiteY66" fmla="*/ 302249 h 1348946"/>
              <a:gd name="connsiteX67" fmla="*/ 705310 w 1133160"/>
              <a:gd name="connsiteY67" fmla="*/ 302127 h 1348946"/>
              <a:gd name="connsiteX68" fmla="*/ 705490 w 1133160"/>
              <a:gd name="connsiteY68" fmla="*/ 301927 h 1348946"/>
              <a:gd name="connsiteX69" fmla="*/ 705810 w 1133160"/>
              <a:gd name="connsiteY69" fmla="*/ 301947 h 1348946"/>
              <a:gd name="connsiteX70" fmla="*/ 705951 w 1133160"/>
              <a:gd name="connsiteY70" fmla="*/ 302021 h 1348946"/>
              <a:gd name="connsiteX71" fmla="*/ 705855 w 1133160"/>
              <a:gd name="connsiteY71" fmla="*/ 302236 h 1348946"/>
              <a:gd name="connsiteX72" fmla="*/ 705954 w 1133160"/>
              <a:gd name="connsiteY72" fmla="*/ 302435 h 1348946"/>
              <a:gd name="connsiteX73" fmla="*/ 706278 w 1133160"/>
              <a:gd name="connsiteY73" fmla="*/ 302410 h 1348946"/>
              <a:gd name="connsiteX74" fmla="*/ 706290 w 1133160"/>
              <a:gd name="connsiteY74" fmla="*/ 302242 h 1348946"/>
              <a:gd name="connsiteX75" fmla="*/ 706348 w 1133160"/>
              <a:gd name="connsiteY75" fmla="*/ 302101 h 1348946"/>
              <a:gd name="connsiteX76" fmla="*/ 706463 w 1133160"/>
              <a:gd name="connsiteY76" fmla="*/ 302217 h 1348946"/>
              <a:gd name="connsiteX77" fmla="*/ 706610 w 1133160"/>
              <a:gd name="connsiteY77" fmla="*/ 302230 h 1348946"/>
              <a:gd name="connsiteX78" fmla="*/ 706803 w 1133160"/>
              <a:gd name="connsiteY78" fmla="*/ 302210 h 1348946"/>
              <a:gd name="connsiteX79" fmla="*/ 706893 w 1133160"/>
              <a:gd name="connsiteY79" fmla="*/ 302345 h 1348946"/>
              <a:gd name="connsiteX80" fmla="*/ 706713 w 1133160"/>
              <a:gd name="connsiteY80" fmla="*/ 302474 h 1348946"/>
              <a:gd name="connsiteX81" fmla="*/ 706643 w 1133160"/>
              <a:gd name="connsiteY81" fmla="*/ 302667 h 1348946"/>
              <a:gd name="connsiteX82" fmla="*/ 706780 w 1133160"/>
              <a:gd name="connsiteY82" fmla="*/ 302735 h 1348946"/>
              <a:gd name="connsiteX83" fmla="*/ 706891 w 1133160"/>
              <a:gd name="connsiteY83" fmla="*/ 302871 h 1348946"/>
              <a:gd name="connsiteX84" fmla="*/ 706957 w 1133160"/>
              <a:gd name="connsiteY84" fmla="*/ 303014 h 1348946"/>
              <a:gd name="connsiteX85" fmla="*/ 707074 w 1133160"/>
              <a:gd name="connsiteY85" fmla="*/ 303143 h 1348946"/>
              <a:gd name="connsiteX86" fmla="*/ 707218 w 1133160"/>
              <a:gd name="connsiteY86" fmla="*/ 303072 h 1348946"/>
              <a:gd name="connsiteX87" fmla="*/ 707169 w 1133160"/>
              <a:gd name="connsiteY87" fmla="*/ 302884 h 1348946"/>
              <a:gd name="connsiteX88" fmla="*/ 707091 w 1133160"/>
              <a:gd name="connsiteY88" fmla="*/ 302661 h 1348946"/>
              <a:gd name="connsiteX89" fmla="*/ 707187 w 1133160"/>
              <a:gd name="connsiteY89" fmla="*/ 302506 h 1348946"/>
              <a:gd name="connsiteX90" fmla="*/ 707459 w 1133160"/>
              <a:gd name="connsiteY90" fmla="*/ 302603 h 1348946"/>
              <a:gd name="connsiteX91" fmla="*/ 707578 w 1133160"/>
              <a:gd name="connsiteY91" fmla="*/ 302783 h 1348946"/>
              <a:gd name="connsiteX92" fmla="*/ 707679 w 1133160"/>
              <a:gd name="connsiteY92" fmla="*/ 302960 h 1348946"/>
              <a:gd name="connsiteX93" fmla="*/ 707846 w 1133160"/>
              <a:gd name="connsiteY93" fmla="*/ 303056 h 1348946"/>
              <a:gd name="connsiteX94" fmla="*/ 708046 w 1133160"/>
              <a:gd name="connsiteY94" fmla="*/ 303008 h 1348946"/>
              <a:gd name="connsiteX95" fmla="*/ 708126 w 1133160"/>
              <a:gd name="connsiteY95" fmla="*/ 302731 h 1348946"/>
              <a:gd name="connsiteX96" fmla="*/ 708301 w 1133160"/>
              <a:gd name="connsiteY96" fmla="*/ 302513 h 1348946"/>
              <a:gd name="connsiteX97" fmla="*/ 708531 w 1133160"/>
              <a:gd name="connsiteY97" fmla="*/ 302390 h 1348946"/>
              <a:gd name="connsiteX98" fmla="*/ 708715 w 1133160"/>
              <a:gd name="connsiteY98" fmla="*/ 302468 h 1348946"/>
              <a:gd name="connsiteX99" fmla="*/ 708873 w 1133160"/>
              <a:gd name="connsiteY99" fmla="*/ 302624 h 1348946"/>
              <a:gd name="connsiteX100" fmla="*/ 708801 w 1133160"/>
              <a:gd name="connsiteY100" fmla="*/ 302886 h 1348946"/>
              <a:gd name="connsiteX101" fmla="*/ 708971 w 1133160"/>
              <a:gd name="connsiteY101" fmla="*/ 303037 h 1348946"/>
              <a:gd name="connsiteX102" fmla="*/ 709223 w 1133160"/>
              <a:gd name="connsiteY102" fmla="*/ 302847 h 1348946"/>
              <a:gd name="connsiteX103" fmla="*/ 709390 w 1133160"/>
              <a:gd name="connsiteY103" fmla="*/ 302712 h 1348946"/>
              <a:gd name="connsiteX104" fmla="*/ 709602 w 1133160"/>
              <a:gd name="connsiteY104" fmla="*/ 302648 h 1348946"/>
              <a:gd name="connsiteX105" fmla="*/ 709800 w 1133160"/>
              <a:gd name="connsiteY105" fmla="*/ 302583 h 1348946"/>
              <a:gd name="connsiteX106" fmla="*/ 709877 w 1133160"/>
              <a:gd name="connsiteY106" fmla="*/ 302384 h 1348946"/>
              <a:gd name="connsiteX107" fmla="*/ 709910 w 1133160"/>
              <a:gd name="connsiteY107" fmla="*/ 302130 h 1348946"/>
              <a:gd name="connsiteX108" fmla="*/ 710095 w 1133160"/>
              <a:gd name="connsiteY108" fmla="*/ 302095 h 1348946"/>
              <a:gd name="connsiteX109" fmla="*/ 710248 w 1133160"/>
              <a:gd name="connsiteY109" fmla="*/ 302307 h 1348946"/>
              <a:gd name="connsiteX110" fmla="*/ 710482 w 1133160"/>
              <a:gd name="connsiteY110" fmla="*/ 302349 h 1348946"/>
              <a:gd name="connsiteX111" fmla="*/ 710421 w 1133160"/>
              <a:gd name="connsiteY111" fmla="*/ 302185 h 1348946"/>
              <a:gd name="connsiteX112" fmla="*/ 710338 w 1133160"/>
              <a:gd name="connsiteY112" fmla="*/ 301882 h 1348946"/>
              <a:gd name="connsiteX113" fmla="*/ 710358 w 1133160"/>
              <a:gd name="connsiteY113" fmla="*/ 301719 h 1348946"/>
              <a:gd name="connsiteX114" fmla="*/ 710629 w 1133160"/>
              <a:gd name="connsiteY114" fmla="*/ 301570 h 1348946"/>
              <a:gd name="connsiteX115" fmla="*/ 710778 w 1133160"/>
              <a:gd name="connsiteY115" fmla="*/ 301775 h 1348946"/>
              <a:gd name="connsiteX116" fmla="*/ 710964 w 1133160"/>
              <a:gd name="connsiteY116" fmla="*/ 301820 h 1348946"/>
              <a:gd name="connsiteX117" fmla="*/ 711056 w 1133160"/>
              <a:gd name="connsiteY117" fmla="*/ 301638 h 1348946"/>
              <a:gd name="connsiteX118" fmla="*/ 711170 w 1133160"/>
              <a:gd name="connsiteY118" fmla="*/ 301455 h 1348946"/>
              <a:gd name="connsiteX119" fmla="*/ 711388 w 1133160"/>
              <a:gd name="connsiteY119" fmla="*/ 301506 h 1348946"/>
              <a:gd name="connsiteX120" fmla="*/ 711336 w 1133160"/>
              <a:gd name="connsiteY120" fmla="*/ 301758 h 1348946"/>
              <a:gd name="connsiteX121" fmla="*/ 711417 w 1133160"/>
              <a:gd name="connsiteY121" fmla="*/ 301953 h 1348946"/>
              <a:gd name="connsiteX122" fmla="*/ 711684 w 1133160"/>
              <a:gd name="connsiteY122" fmla="*/ 301972 h 1348946"/>
              <a:gd name="connsiteX123" fmla="*/ 711581 w 1133160"/>
              <a:gd name="connsiteY123" fmla="*/ 301799 h 1348946"/>
              <a:gd name="connsiteX124" fmla="*/ 711568 w 1133160"/>
              <a:gd name="connsiteY124" fmla="*/ 301619 h 1348946"/>
              <a:gd name="connsiteX125" fmla="*/ 711821 w 1133160"/>
              <a:gd name="connsiteY125" fmla="*/ 301435 h 1348946"/>
              <a:gd name="connsiteX126" fmla="*/ 712068 w 1133160"/>
              <a:gd name="connsiteY126" fmla="*/ 301496 h 1348946"/>
              <a:gd name="connsiteX127" fmla="*/ 712266 w 1133160"/>
              <a:gd name="connsiteY127" fmla="*/ 301619 h 1348946"/>
              <a:gd name="connsiteX128" fmla="*/ 712459 w 1133160"/>
              <a:gd name="connsiteY128" fmla="*/ 301676 h 1348946"/>
              <a:gd name="connsiteX129" fmla="*/ 712510 w 1133160"/>
              <a:gd name="connsiteY129" fmla="*/ 301490 h 1348946"/>
              <a:gd name="connsiteX130" fmla="*/ 712657 w 1133160"/>
              <a:gd name="connsiteY130" fmla="*/ 301432 h 1348946"/>
              <a:gd name="connsiteX131" fmla="*/ 712810 w 1133160"/>
              <a:gd name="connsiteY131" fmla="*/ 301625 h 1348946"/>
              <a:gd name="connsiteX132" fmla="*/ 713002 w 1133160"/>
              <a:gd name="connsiteY132" fmla="*/ 301727 h 1348946"/>
              <a:gd name="connsiteX133" fmla="*/ 713195 w 1133160"/>
              <a:gd name="connsiteY133" fmla="*/ 301728 h 1348946"/>
              <a:gd name="connsiteX134" fmla="*/ 713438 w 1133160"/>
              <a:gd name="connsiteY134" fmla="*/ 301611 h 1348946"/>
              <a:gd name="connsiteX135" fmla="*/ 713476 w 1133160"/>
              <a:gd name="connsiteY135" fmla="*/ 301464 h 1348946"/>
              <a:gd name="connsiteX136" fmla="*/ 713438 w 1133160"/>
              <a:gd name="connsiteY136" fmla="*/ 301297 h 1348946"/>
              <a:gd name="connsiteX137" fmla="*/ 713586 w 1133160"/>
              <a:gd name="connsiteY137" fmla="*/ 301123 h 1348946"/>
              <a:gd name="connsiteX138" fmla="*/ 713850 w 1133160"/>
              <a:gd name="connsiteY138" fmla="*/ 301258 h 1348946"/>
              <a:gd name="connsiteX139" fmla="*/ 713846 w 1133160"/>
              <a:gd name="connsiteY139" fmla="*/ 301014 h 1348946"/>
              <a:gd name="connsiteX140" fmla="*/ 714079 w 1133160"/>
              <a:gd name="connsiteY140" fmla="*/ 300917 h 1348946"/>
              <a:gd name="connsiteX141" fmla="*/ 714341 w 1133160"/>
              <a:gd name="connsiteY141" fmla="*/ 300930 h 1348946"/>
              <a:gd name="connsiteX142" fmla="*/ 714469 w 1133160"/>
              <a:gd name="connsiteY142" fmla="*/ 300734 h 1348946"/>
              <a:gd name="connsiteX143" fmla="*/ 714657 w 1133160"/>
              <a:gd name="connsiteY143" fmla="*/ 300718 h 1348946"/>
              <a:gd name="connsiteX144" fmla="*/ 714614 w 1133160"/>
              <a:gd name="connsiteY144" fmla="*/ 300966 h 1348946"/>
              <a:gd name="connsiteX145" fmla="*/ 714732 w 1133160"/>
              <a:gd name="connsiteY145" fmla="*/ 301162 h 1348946"/>
              <a:gd name="connsiteX146" fmla="*/ 714872 w 1133160"/>
              <a:gd name="connsiteY146" fmla="*/ 301226 h 1348946"/>
              <a:gd name="connsiteX147" fmla="*/ 715049 w 1133160"/>
              <a:gd name="connsiteY147" fmla="*/ 301280 h 1348946"/>
              <a:gd name="connsiteX148" fmla="*/ 715391 w 1133160"/>
              <a:gd name="connsiteY148" fmla="*/ 301323 h 1348946"/>
              <a:gd name="connsiteX149" fmla="*/ 715432 w 1133160"/>
              <a:gd name="connsiteY149" fmla="*/ 301141 h 1348946"/>
              <a:gd name="connsiteX150" fmla="*/ 715628 w 1133160"/>
              <a:gd name="connsiteY150" fmla="*/ 300956 h 1348946"/>
              <a:gd name="connsiteX151" fmla="*/ 715777 w 1133160"/>
              <a:gd name="connsiteY151" fmla="*/ 301084 h 1348946"/>
              <a:gd name="connsiteX152" fmla="*/ 716269 w 1133160"/>
              <a:gd name="connsiteY152" fmla="*/ 301065 h 1348946"/>
              <a:gd name="connsiteX153" fmla="*/ 716509 w 1133160"/>
              <a:gd name="connsiteY153" fmla="*/ 301101 h 1348946"/>
              <a:gd name="connsiteX154" fmla="*/ 716723 w 1133160"/>
              <a:gd name="connsiteY154" fmla="*/ 300872 h 1348946"/>
              <a:gd name="connsiteX155" fmla="*/ 716993 w 1133160"/>
              <a:gd name="connsiteY155" fmla="*/ 300943 h 1348946"/>
              <a:gd name="connsiteX156" fmla="*/ 717204 w 1133160"/>
              <a:gd name="connsiteY156" fmla="*/ 301046 h 1348946"/>
              <a:gd name="connsiteX157" fmla="*/ 717358 w 1133160"/>
              <a:gd name="connsiteY157" fmla="*/ 301052 h 1348946"/>
              <a:gd name="connsiteX158" fmla="*/ 717588 w 1133160"/>
              <a:gd name="connsiteY158" fmla="*/ 301027 h 1348946"/>
              <a:gd name="connsiteX159" fmla="*/ 717709 w 1133160"/>
              <a:gd name="connsiteY159" fmla="*/ 301204 h 1348946"/>
              <a:gd name="connsiteX160" fmla="*/ 717768 w 1133160"/>
              <a:gd name="connsiteY160" fmla="*/ 301445 h 1348946"/>
              <a:gd name="connsiteX161" fmla="*/ 717870 w 1133160"/>
              <a:gd name="connsiteY161" fmla="*/ 301625 h 1348946"/>
              <a:gd name="connsiteX162" fmla="*/ 717762 w 1133160"/>
              <a:gd name="connsiteY162" fmla="*/ 301754 h 1348946"/>
              <a:gd name="connsiteX163" fmla="*/ 717549 w 1133160"/>
              <a:gd name="connsiteY163" fmla="*/ 301818 h 1348946"/>
              <a:gd name="connsiteX164" fmla="*/ 717505 w 1133160"/>
              <a:gd name="connsiteY164" fmla="*/ 302024 h 1348946"/>
              <a:gd name="connsiteX165" fmla="*/ 717662 w 1133160"/>
              <a:gd name="connsiteY165" fmla="*/ 302072 h 1348946"/>
              <a:gd name="connsiteX166" fmla="*/ 717799 w 1133160"/>
              <a:gd name="connsiteY166" fmla="*/ 302152 h 1348946"/>
              <a:gd name="connsiteX167" fmla="*/ 718036 w 1133160"/>
              <a:gd name="connsiteY167" fmla="*/ 302127 h 1348946"/>
              <a:gd name="connsiteX168" fmla="*/ 718242 w 1133160"/>
              <a:gd name="connsiteY168" fmla="*/ 301818 h 1348946"/>
              <a:gd name="connsiteX169" fmla="*/ 718156 w 1133160"/>
              <a:gd name="connsiteY169" fmla="*/ 301557 h 1348946"/>
              <a:gd name="connsiteX170" fmla="*/ 718206 w 1133160"/>
              <a:gd name="connsiteY170" fmla="*/ 301406 h 1348946"/>
              <a:gd name="connsiteX171" fmla="*/ 718555 w 1133160"/>
              <a:gd name="connsiteY171" fmla="*/ 301056 h 1348946"/>
              <a:gd name="connsiteX172" fmla="*/ 718408 w 1133160"/>
              <a:gd name="connsiteY172" fmla="*/ 300885 h 1348946"/>
              <a:gd name="connsiteX173" fmla="*/ 718401 w 1133160"/>
              <a:gd name="connsiteY173" fmla="*/ 300699 h 1348946"/>
              <a:gd name="connsiteX174" fmla="*/ 718671 w 1133160"/>
              <a:gd name="connsiteY174" fmla="*/ 300750 h 1348946"/>
              <a:gd name="connsiteX175" fmla="*/ 719035 w 1133160"/>
              <a:gd name="connsiteY175" fmla="*/ 300602 h 1348946"/>
              <a:gd name="connsiteX176" fmla="*/ 719263 w 1133160"/>
              <a:gd name="connsiteY176" fmla="*/ 300432 h 1348946"/>
              <a:gd name="connsiteX177" fmla="*/ 719125 w 1133160"/>
              <a:gd name="connsiteY177" fmla="*/ 300306 h 1348946"/>
              <a:gd name="connsiteX178" fmla="*/ 719245 w 1133160"/>
              <a:gd name="connsiteY178" fmla="*/ 300093 h 1348946"/>
              <a:gd name="connsiteX179" fmla="*/ 719650 w 1133160"/>
              <a:gd name="connsiteY179" fmla="*/ 299785 h 1348946"/>
              <a:gd name="connsiteX180" fmla="*/ 719804 w 1133160"/>
              <a:gd name="connsiteY180" fmla="*/ 299573 h 1348946"/>
              <a:gd name="connsiteX181" fmla="*/ 720013 w 1133160"/>
              <a:gd name="connsiteY181" fmla="*/ 299566 h 1348946"/>
              <a:gd name="connsiteX182" fmla="*/ 720188 w 1133160"/>
              <a:gd name="connsiteY182" fmla="*/ 299663 h 1348946"/>
              <a:gd name="connsiteX183" fmla="*/ 720417 w 1133160"/>
              <a:gd name="connsiteY183" fmla="*/ 299663 h 1348946"/>
              <a:gd name="connsiteX184" fmla="*/ 720612 w 1133160"/>
              <a:gd name="connsiteY184" fmla="*/ 299650 h 1348946"/>
              <a:gd name="connsiteX185" fmla="*/ 721033 w 1133160"/>
              <a:gd name="connsiteY185" fmla="*/ 299708 h 1348946"/>
              <a:gd name="connsiteX186" fmla="*/ 721527 w 1133160"/>
              <a:gd name="connsiteY186" fmla="*/ 299708 h 1348946"/>
              <a:gd name="connsiteX187" fmla="*/ 721925 w 1133160"/>
              <a:gd name="connsiteY187" fmla="*/ 299213 h 1348946"/>
              <a:gd name="connsiteX188" fmla="*/ 722098 w 1133160"/>
              <a:gd name="connsiteY188" fmla="*/ 299020 h 1348946"/>
              <a:gd name="connsiteX189" fmla="*/ 722059 w 1133160"/>
              <a:gd name="connsiteY189" fmla="*/ 298775 h 1348946"/>
              <a:gd name="connsiteX190" fmla="*/ 722072 w 1133160"/>
              <a:gd name="connsiteY190" fmla="*/ 298608 h 1348946"/>
              <a:gd name="connsiteX191" fmla="*/ 722412 w 1133160"/>
              <a:gd name="connsiteY191" fmla="*/ 298582 h 1348946"/>
              <a:gd name="connsiteX192" fmla="*/ 722553 w 1133160"/>
              <a:gd name="connsiteY192" fmla="*/ 298454 h 1348946"/>
              <a:gd name="connsiteX193" fmla="*/ 722737 w 1133160"/>
              <a:gd name="connsiteY193" fmla="*/ 298479 h 1348946"/>
              <a:gd name="connsiteX194" fmla="*/ 722943 w 1133160"/>
              <a:gd name="connsiteY194" fmla="*/ 298280 h 1348946"/>
              <a:gd name="connsiteX195" fmla="*/ 722971 w 1133160"/>
              <a:gd name="connsiteY195" fmla="*/ 297968 h 1348946"/>
              <a:gd name="connsiteX196" fmla="*/ 722955 w 1133160"/>
              <a:gd name="connsiteY196" fmla="*/ 297759 h 1348946"/>
              <a:gd name="connsiteX197" fmla="*/ 722750 w 1133160"/>
              <a:gd name="connsiteY197" fmla="*/ 297598 h 1348946"/>
              <a:gd name="connsiteX198" fmla="*/ 722613 w 1133160"/>
              <a:gd name="connsiteY198" fmla="*/ 297434 h 1348946"/>
              <a:gd name="connsiteX199" fmla="*/ 722350 w 1133160"/>
              <a:gd name="connsiteY199" fmla="*/ 297367 h 1348946"/>
              <a:gd name="connsiteX200" fmla="*/ 722271 w 1133160"/>
              <a:gd name="connsiteY200" fmla="*/ 297153 h 1348946"/>
              <a:gd name="connsiteX201" fmla="*/ 722126 w 1133160"/>
              <a:gd name="connsiteY201" fmla="*/ 297006 h 1348946"/>
              <a:gd name="connsiteX202" fmla="*/ 722181 w 1133160"/>
              <a:gd name="connsiteY202" fmla="*/ 296865 h 1348946"/>
              <a:gd name="connsiteX203" fmla="*/ 722329 w 1133160"/>
              <a:gd name="connsiteY203" fmla="*/ 297000 h 1348946"/>
              <a:gd name="connsiteX204" fmla="*/ 722613 w 1133160"/>
              <a:gd name="connsiteY204" fmla="*/ 296993 h 1348946"/>
              <a:gd name="connsiteX205" fmla="*/ 722674 w 1133160"/>
              <a:gd name="connsiteY205" fmla="*/ 297131 h 1348946"/>
              <a:gd name="connsiteX206" fmla="*/ 722693 w 1133160"/>
              <a:gd name="connsiteY206" fmla="*/ 297276 h 1348946"/>
              <a:gd name="connsiteX207" fmla="*/ 722878 w 1133160"/>
              <a:gd name="connsiteY207" fmla="*/ 297367 h 1348946"/>
              <a:gd name="connsiteX208" fmla="*/ 722966 w 1133160"/>
              <a:gd name="connsiteY208" fmla="*/ 297171 h 1348946"/>
              <a:gd name="connsiteX209" fmla="*/ 722827 w 1133160"/>
              <a:gd name="connsiteY209" fmla="*/ 296897 h 1348946"/>
              <a:gd name="connsiteX210" fmla="*/ 722984 w 1133160"/>
              <a:gd name="connsiteY210" fmla="*/ 296829 h 1348946"/>
              <a:gd name="connsiteX211" fmla="*/ 723257 w 1133160"/>
              <a:gd name="connsiteY211" fmla="*/ 296865 h 1348946"/>
              <a:gd name="connsiteX212" fmla="*/ 723288 w 1133160"/>
              <a:gd name="connsiteY212" fmla="*/ 297038 h 1348946"/>
              <a:gd name="connsiteX213" fmla="*/ 723171 w 1133160"/>
              <a:gd name="connsiteY213" fmla="*/ 297175 h 1348946"/>
              <a:gd name="connsiteX214" fmla="*/ 723315 w 1133160"/>
              <a:gd name="connsiteY214" fmla="*/ 297219 h 1348946"/>
              <a:gd name="connsiteX215" fmla="*/ 723494 w 1133160"/>
              <a:gd name="connsiteY215" fmla="*/ 297257 h 1348946"/>
              <a:gd name="connsiteX216" fmla="*/ 723749 w 1133160"/>
              <a:gd name="connsiteY216" fmla="*/ 297412 h 1348946"/>
              <a:gd name="connsiteX217" fmla="*/ 723916 w 1133160"/>
              <a:gd name="connsiteY217" fmla="*/ 297437 h 1348946"/>
              <a:gd name="connsiteX218" fmla="*/ 724230 w 1133160"/>
              <a:gd name="connsiteY218" fmla="*/ 297363 h 1348946"/>
              <a:gd name="connsiteX219" fmla="*/ 724480 w 1133160"/>
              <a:gd name="connsiteY219" fmla="*/ 297354 h 1348946"/>
              <a:gd name="connsiteX220" fmla="*/ 724570 w 1133160"/>
              <a:gd name="connsiteY220" fmla="*/ 297206 h 1348946"/>
              <a:gd name="connsiteX221" fmla="*/ 724691 w 1133160"/>
              <a:gd name="connsiteY221" fmla="*/ 297090 h 1348946"/>
              <a:gd name="connsiteX222" fmla="*/ 724858 w 1133160"/>
              <a:gd name="connsiteY222" fmla="*/ 297199 h 1348946"/>
              <a:gd name="connsiteX223" fmla="*/ 725012 w 1133160"/>
              <a:gd name="connsiteY223" fmla="*/ 297122 h 1348946"/>
              <a:gd name="connsiteX224" fmla="*/ 725113 w 1133160"/>
              <a:gd name="connsiteY224" fmla="*/ 296939 h 1348946"/>
              <a:gd name="connsiteX225" fmla="*/ 725092 w 1133160"/>
              <a:gd name="connsiteY225" fmla="*/ 296657 h 1348946"/>
              <a:gd name="connsiteX226" fmla="*/ 725179 w 1133160"/>
              <a:gd name="connsiteY226" fmla="*/ 296537 h 1348946"/>
              <a:gd name="connsiteX227" fmla="*/ 725489 w 1133160"/>
              <a:gd name="connsiteY227" fmla="*/ 296421 h 1348946"/>
              <a:gd name="connsiteX228" fmla="*/ 725627 w 1133160"/>
              <a:gd name="connsiteY228" fmla="*/ 296479 h 1348946"/>
              <a:gd name="connsiteX229" fmla="*/ 725658 w 1133160"/>
              <a:gd name="connsiteY229" fmla="*/ 296702 h 1348946"/>
              <a:gd name="connsiteX230" fmla="*/ 725888 w 1133160"/>
              <a:gd name="connsiteY230" fmla="*/ 296807 h 1348946"/>
              <a:gd name="connsiteX231" fmla="*/ 725906 w 1133160"/>
              <a:gd name="connsiteY231" fmla="*/ 296660 h 1348946"/>
              <a:gd name="connsiteX232" fmla="*/ 725838 w 1133160"/>
              <a:gd name="connsiteY232" fmla="*/ 296511 h 1348946"/>
              <a:gd name="connsiteX233" fmla="*/ 725924 w 1133160"/>
              <a:gd name="connsiteY233" fmla="*/ 296347 h 1348946"/>
              <a:gd name="connsiteX234" fmla="*/ 726168 w 1133160"/>
              <a:gd name="connsiteY234" fmla="*/ 296434 h 1348946"/>
              <a:gd name="connsiteX235" fmla="*/ 726223 w 1133160"/>
              <a:gd name="connsiteY235" fmla="*/ 296713 h 1348946"/>
              <a:gd name="connsiteX236" fmla="*/ 726510 w 1133160"/>
              <a:gd name="connsiteY236" fmla="*/ 296749 h 1348946"/>
              <a:gd name="connsiteX237" fmla="*/ 726696 w 1133160"/>
              <a:gd name="connsiteY237" fmla="*/ 296826 h 1348946"/>
              <a:gd name="connsiteX238" fmla="*/ 726882 w 1133160"/>
              <a:gd name="connsiteY238" fmla="*/ 297064 h 1348946"/>
              <a:gd name="connsiteX239" fmla="*/ 727106 w 1133160"/>
              <a:gd name="connsiteY239" fmla="*/ 297215 h 1348946"/>
              <a:gd name="connsiteX240" fmla="*/ 727254 w 1133160"/>
              <a:gd name="connsiteY240" fmla="*/ 297161 h 1348946"/>
              <a:gd name="connsiteX241" fmla="*/ 727391 w 1133160"/>
              <a:gd name="connsiteY241" fmla="*/ 296974 h 1348946"/>
              <a:gd name="connsiteX242" fmla="*/ 727669 w 1133160"/>
              <a:gd name="connsiteY242" fmla="*/ 297000 h 1348946"/>
              <a:gd name="connsiteX243" fmla="*/ 727842 w 1133160"/>
              <a:gd name="connsiteY243" fmla="*/ 297251 h 1348946"/>
              <a:gd name="connsiteX244" fmla="*/ 728066 w 1133160"/>
              <a:gd name="connsiteY244" fmla="*/ 297302 h 1348946"/>
              <a:gd name="connsiteX245" fmla="*/ 728303 w 1133160"/>
              <a:gd name="connsiteY245" fmla="*/ 297305 h 1348946"/>
              <a:gd name="connsiteX246" fmla="*/ 728463 w 1133160"/>
              <a:gd name="connsiteY246" fmla="*/ 297447 h 1348946"/>
              <a:gd name="connsiteX247" fmla="*/ 728624 w 1133160"/>
              <a:gd name="connsiteY247" fmla="*/ 297547 h 1348946"/>
              <a:gd name="connsiteX248" fmla="*/ 728822 w 1133160"/>
              <a:gd name="connsiteY248" fmla="*/ 297547 h 1348946"/>
              <a:gd name="connsiteX249" fmla="*/ 728871 w 1133160"/>
              <a:gd name="connsiteY249" fmla="*/ 297367 h 1348946"/>
              <a:gd name="connsiteX250" fmla="*/ 729018 w 1133160"/>
              <a:gd name="connsiteY250" fmla="*/ 297302 h 1348946"/>
              <a:gd name="connsiteX251" fmla="*/ 729021 w 1133160"/>
              <a:gd name="connsiteY251" fmla="*/ 297135 h 1348946"/>
              <a:gd name="connsiteX252" fmla="*/ 728959 w 1133160"/>
              <a:gd name="connsiteY252" fmla="*/ 296959 h 1348946"/>
              <a:gd name="connsiteX253" fmla="*/ 729065 w 1133160"/>
              <a:gd name="connsiteY253" fmla="*/ 296823 h 1348946"/>
              <a:gd name="connsiteX254" fmla="*/ 729225 w 1133160"/>
              <a:gd name="connsiteY254" fmla="*/ 296954 h 1348946"/>
              <a:gd name="connsiteX255" fmla="*/ 729490 w 1133160"/>
              <a:gd name="connsiteY255" fmla="*/ 296925 h 1348946"/>
              <a:gd name="connsiteX256" fmla="*/ 729593 w 1133160"/>
              <a:gd name="connsiteY256" fmla="*/ 297112 h 1348946"/>
              <a:gd name="connsiteX257" fmla="*/ 729610 w 1133160"/>
              <a:gd name="connsiteY257" fmla="*/ 297299 h 1348946"/>
              <a:gd name="connsiteX258" fmla="*/ 729809 w 1133160"/>
              <a:gd name="connsiteY258" fmla="*/ 297321 h 1348946"/>
              <a:gd name="connsiteX259" fmla="*/ 729969 w 1133160"/>
              <a:gd name="connsiteY259" fmla="*/ 297103 h 1348946"/>
              <a:gd name="connsiteX260" fmla="*/ 730123 w 1133160"/>
              <a:gd name="connsiteY260" fmla="*/ 297309 h 1348946"/>
              <a:gd name="connsiteX261" fmla="*/ 730264 w 1133160"/>
              <a:gd name="connsiteY261" fmla="*/ 297373 h 1348946"/>
              <a:gd name="connsiteX262" fmla="*/ 730411 w 1133160"/>
              <a:gd name="connsiteY262" fmla="*/ 297386 h 1348946"/>
              <a:gd name="connsiteX263" fmla="*/ 730449 w 1133160"/>
              <a:gd name="connsiteY263" fmla="*/ 297193 h 1348946"/>
              <a:gd name="connsiteX264" fmla="*/ 730731 w 1133160"/>
              <a:gd name="connsiteY264" fmla="*/ 297009 h 1348946"/>
              <a:gd name="connsiteX265" fmla="*/ 730936 w 1133160"/>
              <a:gd name="connsiteY265" fmla="*/ 297116 h 1348946"/>
              <a:gd name="connsiteX266" fmla="*/ 730980 w 1133160"/>
              <a:gd name="connsiteY266" fmla="*/ 297276 h 1348946"/>
              <a:gd name="connsiteX267" fmla="*/ 731077 w 1133160"/>
              <a:gd name="connsiteY267" fmla="*/ 297463 h 1348946"/>
              <a:gd name="connsiteX268" fmla="*/ 731307 w 1133160"/>
              <a:gd name="connsiteY268" fmla="*/ 297572 h 1348946"/>
              <a:gd name="connsiteX269" fmla="*/ 731487 w 1133160"/>
              <a:gd name="connsiteY269" fmla="*/ 297701 h 1348946"/>
              <a:gd name="connsiteX270" fmla="*/ 731551 w 1133160"/>
              <a:gd name="connsiteY270" fmla="*/ 297547 h 1348946"/>
              <a:gd name="connsiteX271" fmla="*/ 731680 w 1133160"/>
              <a:gd name="connsiteY271" fmla="*/ 297389 h 1348946"/>
              <a:gd name="connsiteX272" fmla="*/ 731842 w 1133160"/>
              <a:gd name="connsiteY272" fmla="*/ 297559 h 1348946"/>
              <a:gd name="connsiteX273" fmla="*/ 732018 w 1133160"/>
              <a:gd name="connsiteY273" fmla="*/ 297617 h 1348946"/>
              <a:gd name="connsiteX274" fmla="*/ 732031 w 1133160"/>
              <a:gd name="connsiteY274" fmla="*/ 297444 h 1348946"/>
              <a:gd name="connsiteX275" fmla="*/ 732159 w 1133160"/>
              <a:gd name="connsiteY275" fmla="*/ 297270 h 1348946"/>
              <a:gd name="connsiteX276" fmla="*/ 732425 w 1133160"/>
              <a:gd name="connsiteY276" fmla="*/ 297238 h 1348946"/>
              <a:gd name="connsiteX277" fmla="*/ 732466 w 1133160"/>
              <a:gd name="connsiteY277" fmla="*/ 297489 h 1348946"/>
              <a:gd name="connsiteX278" fmla="*/ 732659 w 1133160"/>
              <a:gd name="connsiteY278" fmla="*/ 297624 h 1348946"/>
              <a:gd name="connsiteX279" fmla="*/ 732726 w 1133160"/>
              <a:gd name="connsiteY279" fmla="*/ 297347 h 1348946"/>
              <a:gd name="connsiteX280" fmla="*/ 733004 w 1133160"/>
              <a:gd name="connsiteY280" fmla="*/ 297302 h 1348946"/>
              <a:gd name="connsiteX281" fmla="*/ 733235 w 1133160"/>
              <a:gd name="connsiteY281" fmla="*/ 297394 h 1348946"/>
              <a:gd name="connsiteX282" fmla="*/ 733325 w 1133160"/>
              <a:gd name="connsiteY282" fmla="*/ 297251 h 1348946"/>
              <a:gd name="connsiteX283" fmla="*/ 733279 w 1133160"/>
              <a:gd name="connsiteY283" fmla="*/ 297009 h 1348946"/>
              <a:gd name="connsiteX284" fmla="*/ 733532 w 1133160"/>
              <a:gd name="connsiteY284" fmla="*/ 296897 h 1348946"/>
              <a:gd name="connsiteX285" fmla="*/ 733626 w 1133160"/>
              <a:gd name="connsiteY285" fmla="*/ 296672 h 1348946"/>
              <a:gd name="connsiteX286" fmla="*/ 733825 w 1133160"/>
              <a:gd name="connsiteY286" fmla="*/ 296453 h 1348946"/>
              <a:gd name="connsiteX287" fmla="*/ 733786 w 1133160"/>
              <a:gd name="connsiteY287" fmla="*/ 296189 h 1348946"/>
              <a:gd name="connsiteX288" fmla="*/ 733648 w 1133160"/>
              <a:gd name="connsiteY288" fmla="*/ 296016 h 1348946"/>
              <a:gd name="connsiteX289" fmla="*/ 733850 w 1133160"/>
              <a:gd name="connsiteY289" fmla="*/ 296003 h 1348946"/>
              <a:gd name="connsiteX290" fmla="*/ 733990 w 1133160"/>
              <a:gd name="connsiteY290" fmla="*/ 295881 h 1348946"/>
              <a:gd name="connsiteX291" fmla="*/ 734254 w 1133160"/>
              <a:gd name="connsiteY291" fmla="*/ 295697 h 1348946"/>
              <a:gd name="connsiteX292" fmla="*/ 734487 w 1133160"/>
              <a:gd name="connsiteY292" fmla="*/ 295980 h 1348946"/>
              <a:gd name="connsiteX293" fmla="*/ 734644 w 1133160"/>
              <a:gd name="connsiteY293" fmla="*/ 296073 h 1348946"/>
              <a:gd name="connsiteX294" fmla="*/ 734752 w 1133160"/>
              <a:gd name="connsiteY294" fmla="*/ 295945 h 1348946"/>
              <a:gd name="connsiteX295" fmla="*/ 734942 w 1133160"/>
              <a:gd name="connsiteY295" fmla="*/ 295787 h 1348946"/>
              <a:gd name="connsiteX296" fmla="*/ 735029 w 1133160"/>
              <a:gd name="connsiteY296" fmla="*/ 295572 h 1348946"/>
              <a:gd name="connsiteX297" fmla="*/ 735259 w 1133160"/>
              <a:gd name="connsiteY297" fmla="*/ 295359 h 1348946"/>
              <a:gd name="connsiteX298" fmla="*/ 735540 w 1133160"/>
              <a:gd name="connsiteY298" fmla="*/ 295128 h 1348946"/>
              <a:gd name="connsiteX299" fmla="*/ 735727 w 1133160"/>
              <a:gd name="connsiteY299" fmla="*/ 295022 h 1348946"/>
              <a:gd name="connsiteX300" fmla="*/ 735841 w 1133160"/>
              <a:gd name="connsiteY300" fmla="*/ 295128 h 1348946"/>
              <a:gd name="connsiteX301" fmla="*/ 736015 w 1133160"/>
              <a:gd name="connsiteY301" fmla="*/ 295263 h 1348946"/>
              <a:gd name="connsiteX302" fmla="*/ 736041 w 1133160"/>
              <a:gd name="connsiteY302" fmla="*/ 295462 h 1348946"/>
              <a:gd name="connsiteX303" fmla="*/ 735957 w 1133160"/>
              <a:gd name="connsiteY303" fmla="*/ 295617 h 1348946"/>
              <a:gd name="connsiteX304" fmla="*/ 736060 w 1133160"/>
              <a:gd name="connsiteY304" fmla="*/ 295810 h 1348946"/>
              <a:gd name="connsiteX305" fmla="*/ 736258 w 1133160"/>
              <a:gd name="connsiteY305" fmla="*/ 295604 h 1348946"/>
              <a:gd name="connsiteX306" fmla="*/ 736386 w 1133160"/>
              <a:gd name="connsiteY306" fmla="*/ 295314 h 1348946"/>
              <a:gd name="connsiteX307" fmla="*/ 736539 w 1133160"/>
              <a:gd name="connsiteY307" fmla="*/ 295295 h 1348946"/>
              <a:gd name="connsiteX308" fmla="*/ 736726 w 1133160"/>
              <a:gd name="connsiteY308" fmla="*/ 295443 h 1348946"/>
              <a:gd name="connsiteX309" fmla="*/ 736956 w 1133160"/>
              <a:gd name="connsiteY309" fmla="*/ 295501 h 1348946"/>
              <a:gd name="connsiteX310" fmla="*/ 737257 w 1133160"/>
              <a:gd name="connsiteY310" fmla="*/ 295366 h 1348946"/>
              <a:gd name="connsiteX311" fmla="*/ 737494 w 1133160"/>
              <a:gd name="connsiteY311" fmla="*/ 295302 h 1348946"/>
              <a:gd name="connsiteX312" fmla="*/ 737615 w 1133160"/>
              <a:gd name="connsiteY312" fmla="*/ 295128 h 1348946"/>
              <a:gd name="connsiteX313" fmla="*/ 737581 w 1133160"/>
              <a:gd name="connsiteY313" fmla="*/ 294945 h 1348946"/>
              <a:gd name="connsiteX314" fmla="*/ 737354 w 1133160"/>
              <a:gd name="connsiteY314" fmla="*/ 294877 h 1348946"/>
              <a:gd name="connsiteX315" fmla="*/ 737327 w 1133160"/>
              <a:gd name="connsiteY315" fmla="*/ 294710 h 1348946"/>
              <a:gd name="connsiteX316" fmla="*/ 737453 w 1133160"/>
              <a:gd name="connsiteY316" fmla="*/ 294571 h 1348946"/>
              <a:gd name="connsiteX317" fmla="*/ 737745 w 1133160"/>
              <a:gd name="connsiteY317" fmla="*/ 294594 h 1348946"/>
              <a:gd name="connsiteX318" fmla="*/ 737808 w 1133160"/>
              <a:gd name="connsiteY318" fmla="*/ 294781 h 1348946"/>
              <a:gd name="connsiteX319" fmla="*/ 737929 w 1133160"/>
              <a:gd name="connsiteY319" fmla="*/ 294993 h 1348946"/>
              <a:gd name="connsiteX320" fmla="*/ 738148 w 1133160"/>
              <a:gd name="connsiteY320" fmla="*/ 295160 h 1348946"/>
              <a:gd name="connsiteX321" fmla="*/ 738289 w 1133160"/>
              <a:gd name="connsiteY321" fmla="*/ 295237 h 1348946"/>
              <a:gd name="connsiteX322" fmla="*/ 738417 w 1133160"/>
              <a:gd name="connsiteY322" fmla="*/ 295166 h 1348946"/>
              <a:gd name="connsiteX323" fmla="*/ 738526 w 1133160"/>
              <a:gd name="connsiteY323" fmla="*/ 294874 h 1348946"/>
              <a:gd name="connsiteX324" fmla="*/ 738384 w 1133160"/>
              <a:gd name="connsiteY324" fmla="*/ 294781 h 1348946"/>
              <a:gd name="connsiteX325" fmla="*/ 738122 w 1133160"/>
              <a:gd name="connsiteY325" fmla="*/ 294755 h 1348946"/>
              <a:gd name="connsiteX326" fmla="*/ 738116 w 1133160"/>
              <a:gd name="connsiteY326" fmla="*/ 294568 h 1348946"/>
              <a:gd name="connsiteX327" fmla="*/ 738096 w 1133160"/>
              <a:gd name="connsiteY327" fmla="*/ 294401 h 1348946"/>
              <a:gd name="connsiteX328" fmla="*/ 738243 w 1133160"/>
              <a:gd name="connsiteY328" fmla="*/ 294253 h 1348946"/>
              <a:gd name="connsiteX329" fmla="*/ 738372 w 1133160"/>
              <a:gd name="connsiteY329" fmla="*/ 293989 h 1348946"/>
              <a:gd name="connsiteX330" fmla="*/ 738493 w 1133160"/>
              <a:gd name="connsiteY330" fmla="*/ 293809 h 1348946"/>
              <a:gd name="connsiteX331" fmla="*/ 738634 w 1133160"/>
              <a:gd name="connsiteY331" fmla="*/ 293629 h 1348946"/>
              <a:gd name="connsiteX332" fmla="*/ 738775 w 1133160"/>
              <a:gd name="connsiteY332" fmla="*/ 293481 h 1348946"/>
              <a:gd name="connsiteX333" fmla="*/ 739064 w 1133160"/>
              <a:gd name="connsiteY333" fmla="*/ 293311 h 1348946"/>
              <a:gd name="connsiteX334" fmla="*/ 739435 w 1133160"/>
              <a:gd name="connsiteY334" fmla="*/ 293185 h 1348946"/>
              <a:gd name="connsiteX335" fmla="*/ 739653 w 1133160"/>
              <a:gd name="connsiteY335" fmla="*/ 293089 h 1348946"/>
              <a:gd name="connsiteX336" fmla="*/ 740024 w 1133160"/>
              <a:gd name="connsiteY336" fmla="*/ 292844 h 1348946"/>
              <a:gd name="connsiteX337" fmla="*/ 740248 w 1133160"/>
              <a:gd name="connsiteY337" fmla="*/ 292774 h 1348946"/>
              <a:gd name="connsiteX338" fmla="*/ 740428 w 1133160"/>
              <a:gd name="connsiteY338" fmla="*/ 292600 h 1348946"/>
              <a:gd name="connsiteX339" fmla="*/ 740575 w 1133160"/>
              <a:gd name="connsiteY339" fmla="*/ 292458 h 1348946"/>
              <a:gd name="connsiteX340" fmla="*/ 740742 w 1133160"/>
              <a:gd name="connsiteY340" fmla="*/ 292356 h 1348946"/>
              <a:gd name="connsiteX341" fmla="*/ 740989 w 1133160"/>
              <a:gd name="connsiteY341" fmla="*/ 292381 h 1348946"/>
              <a:gd name="connsiteX342" fmla="*/ 741383 w 1133160"/>
              <a:gd name="connsiteY342" fmla="*/ 292503 h 1348946"/>
              <a:gd name="connsiteX343" fmla="*/ 741914 w 1133160"/>
              <a:gd name="connsiteY343" fmla="*/ 292503 h 1348946"/>
              <a:gd name="connsiteX344" fmla="*/ 742329 w 1133160"/>
              <a:gd name="connsiteY344" fmla="*/ 292503 h 1348946"/>
              <a:gd name="connsiteX345" fmla="*/ 742777 w 1133160"/>
              <a:gd name="connsiteY345" fmla="*/ 292381 h 1348946"/>
              <a:gd name="connsiteX346" fmla="*/ 743137 w 1133160"/>
              <a:gd name="connsiteY346" fmla="*/ 292471 h 1348946"/>
              <a:gd name="connsiteX347" fmla="*/ 743495 w 1133160"/>
              <a:gd name="connsiteY347" fmla="*/ 292426 h 1348946"/>
              <a:gd name="connsiteX348" fmla="*/ 743642 w 1133160"/>
              <a:gd name="connsiteY348" fmla="*/ 292323 h 1348946"/>
              <a:gd name="connsiteX349" fmla="*/ 743899 w 1133160"/>
              <a:gd name="connsiteY349" fmla="*/ 292330 h 1348946"/>
              <a:gd name="connsiteX350" fmla="*/ 744123 w 1133160"/>
              <a:gd name="connsiteY350" fmla="*/ 292323 h 1348946"/>
              <a:gd name="connsiteX351" fmla="*/ 744236 w 1133160"/>
              <a:gd name="connsiteY351" fmla="*/ 292494 h 1348946"/>
              <a:gd name="connsiteX352" fmla="*/ 744460 w 1133160"/>
              <a:gd name="connsiteY352" fmla="*/ 292651 h 1348946"/>
              <a:gd name="connsiteX353" fmla="*/ 744535 w 1133160"/>
              <a:gd name="connsiteY353" fmla="*/ 292489 h 1348946"/>
              <a:gd name="connsiteX354" fmla="*/ 744764 w 1133160"/>
              <a:gd name="connsiteY354" fmla="*/ 292362 h 1348946"/>
              <a:gd name="connsiteX355" fmla="*/ 744880 w 1133160"/>
              <a:gd name="connsiteY355" fmla="*/ 292584 h 1348946"/>
              <a:gd name="connsiteX356" fmla="*/ 745070 w 1133160"/>
              <a:gd name="connsiteY356" fmla="*/ 292631 h 1348946"/>
              <a:gd name="connsiteX357" fmla="*/ 745150 w 1133160"/>
              <a:gd name="connsiteY357" fmla="*/ 292457 h 1348946"/>
              <a:gd name="connsiteX358" fmla="*/ 745449 w 1133160"/>
              <a:gd name="connsiteY358" fmla="*/ 292281 h 1348946"/>
              <a:gd name="connsiteX359" fmla="*/ 745701 w 1133160"/>
              <a:gd name="connsiteY359" fmla="*/ 292030 h 1348946"/>
              <a:gd name="connsiteX360" fmla="*/ 745670 w 1133160"/>
              <a:gd name="connsiteY360" fmla="*/ 291823 h 1348946"/>
              <a:gd name="connsiteX361" fmla="*/ 745734 w 1133160"/>
              <a:gd name="connsiteY361" fmla="*/ 291601 h 1348946"/>
              <a:gd name="connsiteX362" fmla="*/ 745891 w 1133160"/>
              <a:gd name="connsiteY362" fmla="*/ 291554 h 1348946"/>
              <a:gd name="connsiteX363" fmla="*/ 746064 w 1133160"/>
              <a:gd name="connsiteY363" fmla="*/ 291713 h 1348946"/>
              <a:gd name="connsiteX364" fmla="*/ 746357 w 1133160"/>
              <a:gd name="connsiteY364" fmla="*/ 291672 h 1348946"/>
              <a:gd name="connsiteX365" fmla="*/ 746505 w 1133160"/>
              <a:gd name="connsiteY365" fmla="*/ 291523 h 1348946"/>
              <a:gd name="connsiteX366" fmla="*/ 746649 w 1133160"/>
              <a:gd name="connsiteY366" fmla="*/ 291381 h 1348946"/>
              <a:gd name="connsiteX367" fmla="*/ 746836 w 1133160"/>
              <a:gd name="connsiteY367" fmla="*/ 291396 h 1348946"/>
              <a:gd name="connsiteX368" fmla="*/ 746952 w 1133160"/>
              <a:gd name="connsiteY368" fmla="*/ 291511 h 1348946"/>
              <a:gd name="connsiteX369" fmla="*/ 747025 w 1133160"/>
              <a:gd name="connsiteY369" fmla="*/ 291727 h 1348946"/>
              <a:gd name="connsiteX370" fmla="*/ 747043 w 1133160"/>
              <a:gd name="connsiteY370" fmla="*/ 291967 h 1348946"/>
              <a:gd name="connsiteX371" fmla="*/ 747120 w 1133160"/>
              <a:gd name="connsiteY371" fmla="*/ 292094 h 1348946"/>
              <a:gd name="connsiteX372" fmla="*/ 747120 w 1133160"/>
              <a:gd name="connsiteY372" fmla="*/ 292284 h 1348946"/>
              <a:gd name="connsiteX373" fmla="*/ 747388 w 1133160"/>
              <a:gd name="connsiteY373" fmla="*/ 292284 h 1348946"/>
              <a:gd name="connsiteX374" fmla="*/ 747578 w 1133160"/>
              <a:gd name="connsiteY374" fmla="*/ 292235 h 1348946"/>
              <a:gd name="connsiteX375" fmla="*/ 747766 w 1133160"/>
              <a:gd name="connsiteY375" fmla="*/ 292235 h 1348946"/>
              <a:gd name="connsiteX376" fmla="*/ 748005 w 1133160"/>
              <a:gd name="connsiteY376" fmla="*/ 292284 h 1348946"/>
              <a:gd name="connsiteX377" fmla="*/ 748350 w 1133160"/>
              <a:gd name="connsiteY377" fmla="*/ 292189 h 1348946"/>
              <a:gd name="connsiteX378" fmla="*/ 748556 w 1133160"/>
              <a:gd name="connsiteY378" fmla="*/ 292291 h 1348946"/>
              <a:gd name="connsiteX379" fmla="*/ 748809 w 1133160"/>
              <a:gd name="connsiteY379" fmla="*/ 292172 h 1348946"/>
              <a:gd name="connsiteX380" fmla="*/ 749123 w 1133160"/>
              <a:gd name="connsiteY380" fmla="*/ 292047 h 1348946"/>
              <a:gd name="connsiteX381" fmla="*/ 749313 w 1133160"/>
              <a:gd name="connsiteY381" fmla="*/ 291825 h 1348946"/>
              <a:gd name="connsiteX382" fmla="*/ 749495 w 1133160"/>
              <a:gd name="connsiteY382" fmla="*/ 291682 h 1348946"/>
              <a:gd name="connsiteX383" fmla="*/ 749771 w 1133160"/>
              <a:gd name="connsiteY383" fmla="*/ 291762 h 1348946"/>
              <a:gd name="connsiteX384" fmla="*/ 749880 w 1133160"/>
              <a:gd name="connsiteY384" fmla="*/ 291998 h 1348946"/>
              <a:gd name="connsiteX385" fmla="*/ 750152 w 1133160"/>
              <a:gd name="connsiteY385" fmla="*/ 292134 h 1348946"/>
              <a:gd name="connsiteX386" fmla="*/ 750330 w 1133160"/>
              <a:gd name="connsiteY386" fmla="*/ 292333 h 1348946"/>
              <a:gd name="connsiteX387" fmla="*/ 750565 w 1133160"/>
              <a:gd name="connsiteY387" fmla="*/ 292347 h 1348946"/>
              <a:gd name="connsiteX388" fmla="*/ 750835 w 1133160"/>
              <a:gd name="connsiteY388" fmla="*/ 292316 h 1348946"/>
              <a:gd name="connsiteX389" fmla="*/ 751104 w 1133160"/>
              <a:gd name="connsiteY389" fmla="*/ 292333 h 1348946"/>
              <a:gd name="connsiteX390" fmla="*/ 751442 w 1133160"/>
              <a:gd name="connsiteY390" fmla="*/ 292333 h 1348946"/>
              <a:gd name="connsiteX391" fmla="*/ 751640 w 1133160"/>
              <a:gd name="connsiteY391" fmla="*/ 292096 h 1348946"/>
              <a:gd name="connsiteX392" fmla="*/ 751529 w 1133160"/>
              <a:gd name="connsiteY392" fmla="*/ 291952 h 1348946"/>
              <a:gd name="connsiteX393" fmla="*/ 751419 w 1133160"/>
              <a:gd name="connsiteY393" fmla="*/ 291779 h 1348946"/>
              <a:gd name="connsiteX394" fmla="*/ 751324 w 1133160"/>
              <a:gd name="connsiteY394" fmla="*/ 291476 h 1348946"/>
              <a:gd name="connsiteX395" fmla="*/ 751355 w 1133160"/>
              <a:gd name="connsiteY395" fmla="*/ 291208 h 1348946"/>
              <a:gd name="connsiteX396" fmla="*/ 751514 w 1133160"/>
              <a:gd name="connsiteY396" fmla="*/ 291193 h 1348946"/>
              <a:gd name="connsiteX397" fmla="*/ 751844 w 1133160"/>
              <a:gd name="connsiteY397" fmla="*/ 291208 h 1348946"/>
              <a:gd name="connsiteX398" fmla="*/ 752143 w 1133160"/>
              <a:gd name="connsiteY398" fmla="*/ 291225 h 1348946"/>
              <a:gd name="connsiteX399" fmla="*/ 752554 w 1133160"/>
              <a:gd name="connsiteY399" fmla="*/ 291366 h 1348946"/>
              <a:gd name="connsiteX400" fmla="*/ 752775 w 1133160"/>
              <a:gd name="connsiteY400" fmla="*/ 291081 h 1348946"/>
              <a:gd name="connsiteX401" fmla="*/ 752979 w 1133160"/>
              <a:gd name="connsiteY401" fmla="*/ 291003 h 1348946"/>
              <a:gd name="connsiteX402" fmla="*/ 753028 w 1133160"/>
              <a:gd name="connsiteY402" fmla="*/ 291271 h 1348946"/>
              <a:gd name="connsiteX403" fmla="*/ 753295 w 1133160"/>
              <a:gd name="connsiteY403" fmla="*/ 291083 h 1348946"/>
              <a:gd name="connsiteX404" fmla="*/ 753533 w 1133160"/>
              <a:gd name="connsiteY404" fmla="*/ 290971 h 1348946"/>
              <a:gd name="connsiteX405" fmla="*/ 753864 w 1133160"/>
              <a:gd name="connsiteY405" fmla="*/ 290812 h 1348946"/>
              <a:gd name="connsiteX406" fmla="*/ 754194 w 1133160"/>
              <a:gd name="connsiteY406" fmla="*/ 290544 h 1348946"/>
              <a:gd name="connsiteX407" fmla="*/ 754415 w 1133160"/>
              <a:gd name="connsiteY407" fmla="*/ 290339 h 1348946"/>
              <a:gd name="connsiteX408" fmla="*/ 754604 w 1133160"/>
              <a:gd name="connsiteY408" fmla="*/ 290149 h 1348946"/>
              <a:gd name="connsiteX409" fmla="*/ 754872 w 1133160"/>
              <a:gd name="connsiteY409" fmla="*/ 289817 h 1348946"/>
              <a:gd name="connsiteX410" fmla="*/ 755005 w 1133160"/>
              <a:gd name="connsiteY410" fmla="*/ 289680 h 1348946"/>
              <a:gd name="connsiteX411" fmla="*/ 755015 w 1133160"/>
              <a:gd name="connsiteY411" fmla="*/ 289387 h 1348946"/>
              <a:gd name="connsiteX412" fmla="*/ 754954 w 1133160"/>
              <a:gd name="connsiteY412" fmla="*/ 289180 h 1348946"/>
              <a:gd name="connsiteX413" fmla="*/ 754897 w 1133160"/>
              <a:gd name="connsiteY413" fmla="*/ 288964 h 1348946"/>
              <a:gd name="connsiteX414" fmla="*/ 755132 w 1133160"/>
              <a:gd name="connsiteY414" fmla="*/ 288877 h 1348946"/>
              <a:gd name="connsiteX415" fmla="*/ 755195 w 1133160"/>
              <a:gd name="connsiteY415" fmla="*/ 288682 h 1348946"/>
              <a:gd name="connsiteX416" fmla="*/ 755195 w 1133160"/>
              <a:gd name="connsiteY416" fmla="*/ 288440 h 1348946"/>
              <a:gd name="connsiteX417" fmla="*/ 755450 w 1133160"/>
              <a:gd name="connsiteY417" fmla="*/ 288406 h 1348946"/>
              <a:gd name="connsiteX418" fmla="*/ 755654 w 1133160"/>
              <a:gd name="connsiteY418" fmla="*/ 288487 h 1348946"/>
              <a:gd name="connsiteX419" fmla="*/ 755953 w 1133160"/>
              <a:gd name="connsiteY419" fmla="*/ 288470 h 1348946"/>
              <a:gd name="connsiteX420" fmla="*/ 756118 w 1133160"/>
              <a:gd name="connsiteY420" fmla="*/ 288338 h 1348946"/>
              <a:gd name="connsiteX421" fmla="*/ 756324 w 1133160"/>
              <a:gd name="connsiteY421" fmla="*/ 288201 h 1348946"/>
              <a:gd name="connsiteX422" fmla="*/ 756599 w 1133160"/>
              <a:gd name="connsiteY422" fmla="*/ 288062 h 1348946"/>
              <a:gd name="connsiteX423" fmla="*/ 756694 w 1133160"/>
              <a:gd name="connsiteY423" fmla="*/ 287901 h 1348946"/>
              <a:gd name="connsiteX424" fmla="*/ 756743 w 1133160"/>
              <a:gd name="connsiteY424" fmla="*/ 287655 h 1348946"/>
              <a:gd name="connsiteX425" fmla="*/ 757073 w 1133160"/>
              <a:gd name="connsiteY425" fmla="*/ 287235 h 1348946"/>
              <a:gd name="connsiteX426" fmla="*/ 757386 w 1133160"/>
              <a:gd name="connsiteY426" fmla="*/ 287072 h 1348946"/>
              <a:gd name="connsiteX427" fmla="*/ 757973 w 1133160"/>
              <a:gd name="connsiteY427" fmla="*/ 286983 h 1348946"/>
              <a:gd name="connsiteX428" fmla="*/ 758004 w 1133160"/>
              <a:gd name="connsiteY428" fmla="*/ 286776 h 1348946"/>
              <a:gd name="connsiteX429" fmla="*/ 758399 w 1133160"/>
              <a:gd name="connsiteY429" fmla="*/ 286491 h 1348946"/>
              <a:gd name="connsiteX430" fmla="*/ 758589 w 1133160"/>
              <a:gd name="connsiteY430" fmla="*/ 286412 h 1348946"/>
              <a:gd name="connsiteX431" fmla="*/ 758699 w 1133160"/>
              <a:gd name="connsiteY431" fmla="*/ 286635 h 1348946"/>
              <a:gd name="connsiteX432" fmla="*/ 758983 w 1133160"/>
              <a:gd name="connsiteY432" fmla="*/ 286649 h 1348946"/>
              <a:gd name="connsiteX433" fmla="*/ 759078 w 1133160"/>
              <a:gd name="connsiteY433" fmla="*/ 286430 h 1348946"/>
              <a:gd name="connsiteX434" fmla="*/ 759062 w 1133160"/>
              <a:gd name="connsiteY434" fmla="*/ 286176 h 1348946"/>
              <a:gd name="connsiteX435" fmla="*/ 758825 w 1133160"/>
              <a:gd name="connsiteY435" fmla="*/ 286032 h 1348946"/>
              <a:gd name="connsiteX436" fmla="*/ 758699 w 1133160"/>
              <a:gd name="connsiteY436" fmla="*/ 285778 h 1348946"/>
              <a:gd name="connsiteX437" fmla="*/ 758753 w 1133160"/>
              <a:gd name="connsiteY437" fmla="*/ 285586 h 1348946"/>
              <a:gd name="connsiteX438" fmla="*/ 759014 w 1133160"/>
              <a:gd name="connsiteY438" fmla="*/ 285558 h 1348946"/>
              <a:gd name="connsiteX439" fmla="*/ 759377 w 1133160"/>
              <a:gd name="connsiteY439" fmla="*/ 285653 h 1348946"/>
              <a:gd name="connsiteX440" fmla="*/ 759678 w 1133160"/>
              <a:gd name="connsiteY440" fmla="*/ 285509 h 1348946"/>
              <a:gd name="connsiteX441" fmla="*/ 760087 w 1133160"/>
              <a:gd name="connsiteY441" fmla="*/ 285226 h 1348946"/>
              <a:gd name="connsiteX442" fmla="*/ 760035 w 1133160"/>
              <a:gd name="connsiteY442" fmla="*/ 284910 h 1348946"/>
              <a:gd name="connsiteX443" fmla="*/ 759874 w 1133160"/>
              <a:gd name="connsiteY443" fmla="*/ 284733 h 1348946"/>
              <a:gd name="connsiteX444" fmla="*/ 759672 w 1133160"/>
              <a:gd name="connsiteY444" fmla="*/ 284416 h 1348946"/>
              <a:gd name="connsiteX445" fmla="*/ 759798 w 1133160"/>
              <a:gd name="connsiteY445" fmla="*/ 284306 h 1348946"/>
              <a:gd name="connsiteX446" fmla="*/ 760048 w 1133160"/>
              <a:gd name="connsiteY446" fmla="*/ 284338 h 1348946"/>
              <a:gd name="connsiteX447" fmla="*/ 760363 w 1133160"/>
              <a:gd name="connsiteY447" fmla="*/ 284338 h 1348946"/>
              <a:gd name="connsiteX448" fmla="*/ 760697 w 1133160"/>
              <a:gd name="connsiteY448" fmla="*/ 284053 h 1348946"/>
              <a:gd name="connsiteX449" fmla="*/ 760963 w 1133160"/>
              <a:gd name="connsiteY449" fmla="*/ 283928 h 1348946"/>
              <a:gd name="connsiteX450" fmla="*/ 761184 w 1133160"/>
              <a:gd name="connsiteY450" fmla="*/ 283801 h 1348946"/>
              <a:gd name="connsiteX451" fmla="*/ 761439 w 1133160"/>
              <a:gd name="connsiteY451" fmla="*/ 283651 h 1348946"/>
              <a:gd name="connsiteX452" fmla="*/ 761570 w 1133160"/>
              <a:gd name="connsiteY452" fmla="*/ 283555 h 1348946"/>
              <a:gd name="connsiteX453" fmla="*/ 761709 w 1133160"/>
              <a:gd name="connsiteY453" fmla="*/ 283356 h 1348946"/>
              <a:gd name="connsiteX454" fmla="*/ 761653 w 1133160"/>
              <a:gd name="connsiteY454" fmla="*/ 283094 h 1348946"/>
              <a:gd name="connsiteX455" fmla="*/ 761503 w 1133160"/>
              <a:gd name="connsiteY455" fmla="*/ 282945 h 1348946"/>
              <a:gd name="connsiteX456" fmla="*/ 761303 w 1133160"/>
              <a:gd name="connsiteY456" fmla="*/ 282759 h 1348946"/>
              <a:gd name="connsiteX457" fmla="*/ 761228 w 1133160"/>
              <a:gd name="connsiteY457" fmla="*/ 282609 h 1348946"/>
              <a:gd name="connsiteX458" fmla="*/ 761153 w 1133160"/>
              <a:gd name="connsiteY458" fmla="*/ 282259 h 1348946"/>
              <a:gd name="connsiteX459" fmla="*/ 761222 w 1133160"/>
              <a:gd name="connsiteY459" fmla="*/ 281991 h 1348946"/>
              <a:gd name="connsiteX460" fmla="*/ 761625 w 1133160"/>
              <a:gd name="connsiteY460" fmla="*/ 281891 h 1348946"/>
              <a:gd name="connsiteX461" fmla="*/ 761836 w 1133160"/>
              <a:gd name="connsiteY461" fmla="*/ 281891 h 1348946"/>
              <a:gd name="connsiteX462" fmla="*/ 762168 w 1133160"/>
              <a:gd name="connsiteY462" fmla="*/ 281749 h 1348946"/>
              <a:gd name="connsiteX463" fmla="*/ 762221 w 1133160"/>
              <a:gd name="connsiteY463" fmla="*/ 281407 h 1348946"/>
              <a:gd name="connsiteX464" fmla="*/ 762221 w 1133160"/>
              <a:gd name="connsiteY464" fmla="*/ 281256 h 1348946"/>
              <a:gd name="connsiteX465" fmla="*/ 762471 w 1133160"/>
              <a:gd name="connsiteY465" fmla="*/ 281156 h 1348946"/>
              <a:gd name="connsiteX466" fmla="*/ 762510 w 1133160"/>
              <a:gd name="connsiteY466" fmla="*/ 280972 h 1348946"/>
              <a:gd name="connsiteX467" fmla="*/ 762764 w 1133160"/>
              <a:gd name="connsiteY467" fmla="*/ 280647 h 1348946"/>
              <a:gd name="connsiteX468" fmla="*/ 763064 w 1133160"/>
              <a:gd name="connsiteY468" fmla="*/ 280694 h 1348946"/>
              <a:gd name="connsiteX469" fmla="*/ 763064 w 1133160"/>
              <a:gd name="connsiteY469" fmla="*/ 280392 h 1348946"/>
              <a:gd name="connsiteX470" fmla="*/ 763432 w 1133160"/>
              <a:gd name="connsiteY470" fmla="*/ 280392 h 1348946"/>
              <a:gd name="connsiteX471" fmla="*/ 763594 w 1133160"/>
              <a:gd name="connsiteY471" fmla="*/ 279929 h 1348946"/>
              <a:gd name="connsiteX472" fmla="*/ 763918 w 1133160"/>
              <a:gd name="connsiteY472" fmla="*/ 279999 h 1348946"/>
              <a:gd name="connsiteX473" fmla="*/ 764356 w 1133160"/>
              <a:gd name="connsiteY473" fmla="*/ 280091 h 1348946"/>
              <a:gd name="connsiteX474" fmla="*/ 764817 w 1133160"/>
              <a:gd name="connsiteY474" fmla="*/ 280300 h 1348946"/>
              <a:gd name="connsiteX475" fmla="*/ 765025 w 1133160"/>
              <a:gd name="connsiteY475" fmla="*/ 280207 h 1348946"/>
              <a:gd name="connsiteX476" fmla="*/ 765417 w 1133160"/>
              <a:gd name="connsiteY476" fmla="*/ 279906 h 1348946"/>
              <a:gd name="connsiteX477" fmla="*/ 765648 w 1133160"/>
              <a:gd name="connsiteY477" fmla="*/ 279697 h 1348946"/>
              <a:gd name="connsiteX478" fmla="*/ 765924 w 1133160"/>
              <a:gd name="connsiteY478" fmla="*/ 279697 h 1348946"/>
              <a:gd name="connsiteX479" fmla="*/ 766570 w 1133160"/>
              <a:gd name="connsiteY479" fmla="*/ 279396 h 1348946"/>
              <a:gd name="connsiteX480" fmla="*/ 766963 w 1133160"/>
              <a:gd name="connsiteY480" fmla="*/ 279026 h 1348946"/>
              <a:gd name="connsiteX481" fmla="*/ 767056 w 1133160"/>
              <a:gd name="connsiteY481" fmla="*/ 278724 h 1348946"/>
              <a:gd name="connsiteX482" fmla="*/ 767286 w 1133160"/>
              <a:gd name="connsiteY482" fmla="*/ 278354 h 1348946"/>
              <a:gd name="connsiteX483" fmla="*/ 767124 w 1133160"/>
              <a:gd name="connsiteY483" fmla="*/ 278191 h 1348946"/>
              <a:gd name="connsiteX484" fmla="*/ 767540 w 1133160"/>
              <a:gd name="connsiteY484" fmla="*/ 277751 h 1348946"/>
              <a:gd name="connsiteX485" fmla="*/ 767839 w 1133160"/>
              <a:gd name="connsiteY485" fmla="*/ 277543 h 1348946"/>
              <a:gd name="connsiteX486" fmla="*/ 767839 w 1133160"/>
              <a:gd name="connsiteY486" fmla="*/ 277242 h 1348946"/>
              <a:gd name="connsiteX487" fmla="*/ 767494 w 1133160"/>
              <a:gd name="connsiteY487" fmla="*/ 277242 h 1348946"/>
              <a:gd name="connsiteX488" fmla="*/ 767563 w 1133160"/>
              <a:gd name="connsiteY488" fmla="*/ 276755 h 1348946"/>
              <a:gd name="connsiteX489" fmla="*/ 767648 w 1133160"/>
              <a:gd name="connsiteY489" fmla="*/ 276623 h 1348946"/>
              <a:gd name="connsiteX490" fmla="*/ 767770 w 1133160"/>
              <a:gd name="connsiteY490" fmla="*/ 276431 h 1348946"/>
              <a:gd name="connsiteX491" fmla="*/ 768009 w 1133160"/>
              <a:gd name="connsiteY491" fmla="*/ 276510 h 1348946"/>
              <a:gd name="connsiteX492" fmla="*/ 768047 w 1133160"/>
              <a:gd name="connsiteY492" fmla="*/ 277010 h 1348946"/>
              <a:gd name="connsiteX493" fmla="*/ 768348 w 1133160"/>
              <a:gd name="connsiteY493" fmla="*/ 277056 h 1348946"/>
              <a:gd name="connsiteX494" fmla="*/ 768624 w 1133160"/>
              <a:gd name="connsiteY494" fmla="*/ 276523 h 1348946"/>
              <a:gd name="connsiteX495" fmla="*/ 769039 w 1133160"/>
              <a:gd name="connsiteY495" fmla="*/ 276129 h 1348946"/>
              <a:gd name="connsiteX496" fmla="*/ 769039 w 1133160"/>
              <a:gd name="connsiteY496" fmla="*/ 275828 h 1348946"/>
              <a:gd name="connsiteX497" fmla="*/ 769248 w 1133160"/>
              <a:gd name="connsiteY497" fmla="*/ 275821 h 1348946"/>
              <a:gd name="connsiteX498" fmla="*/ 771135 w 1133160"/>
              <a:gd name="connsiteY498" fmla="*/ 280327 h 1348946"/>
              <a:gd name="connsiteX499" fmla="*/ 772323 w 1133160"/>
              <a:gd name="connsiteY499" fmla="*/ 281134 h 1348946"/>
              <a:gd name="connsiteX500" fmla="*/ 775939 w 1133160"/>
              <a:gd name="connsiteY500" fmla="*/ 281133 h 1348946"/>
              <a:gd name="connsiteX501" fmla="*/ 780791 w 1133160"/>
              <a:gd name="connsiteY501" fmla="*/ 279919 h 1348946"/>
              <a:gd name="connsiteX502" fmla="*/ 784849 w 1133160"/>
              <a:gd name="connsiteY502" fmla="*/ 278303 h 1348946"/>
              <a:gd name="connsiteX503" fmla="*/ 790515 w 1133160"/>
              <a:gd name="connsiteY503" fmla="*/ 276685 h 1348946"/>
              <a:gd name="connsiteX504" fmla="*/ 796544 w 1133160"/>
              <a:gd name="connsiteY504" fmla="*/ 276683 h 1348946"/>
              <a:gd name="connsiteX505" fmla="*/ 803787 w 1133160"/>
              <a:gd name="connsiteY505" fmla="*/ 276276 h 1348946"/>
              <a:gd name="connsiteX506" fmla="*/ 808305 w 1133160"/>
              <a:gd name="connsiteY506" fmla="*/ 272236 h 1348946"/>
              <a:gd name="connsiteX507" fmla="*/ 813999 w 1133160"/>
              <a:gd name="connsiteY507" fmla="*/ 269407 h 1348946"/>
              <a:gd name="connsiteX508" fmla="*/ 818832 w 1133160"/>
              <a:gd name="connsiteY508" fmla="*/ 269001 h 1348946"/>
              <a:gd name="connsiteX509" fmla="*/ 832047 w 1133160"/>
              <a:gd name="connsiteY509" fmla="*/ 271015 h 1348946"/>
              <a:gd name="connsiteX510" fmla="*/ 841665 w 1133160"/>
              <a:gd name="connsiteY510" fmla="*/ 272222 h 1348946"/>
              <a:gd name="connsiteX511" fmla="*/ 854087 w 1133160"/>
              <a:gd name="connsiteY511" fmla="*/ 273833 h 1348946"/>
              <a:gd name="connsiteX512" fmla="*/ 862528 w 1133160"/>
              <a:gd name="connsiteY512" fmla="*/ 273829 h 1348946"/>
              <a:gd name="connsiteX513" fmla="*/ 867848 w 1133160"/>
              <a:gd name="connsiteY513" fmla="*/ 269789 h 1348946"/>
              <a:gd name="connsiteX514" fmla="*/ 873099 w 1133160"/>
              <a:gd name="connsiteY514" fmla="*/ 268877 h 1348946"/>
              <a:gd name="connsiteX515" fmla="*/ 872315 w 1133160"/>
              <a:gd name="connsiteY515" fmla="*/ 267050 h 1348946"/>
              <a:gd name="connsiteX516" fmla="*/ 870226 w 1133160"/>
              <a:gd name="connsiteY516" fmla="*/ 263003 h 1348946"/>
              <a:gd name="connsiteX517" fmla="*/ 870497 w 1133160"/>
              <a:gd name="connsiteY517" fmla="*/ 260259 h 1348946"/>
              <a:gd name="connsiteX518" fmla="*/ 869186 w 1133160"/>
              <a:gd name="connsiteY518" fmla="*/ 259085 h 1348946"/>
              <a:gd name="connsiteX519" fmla="*/ 868934 w 1133160"/>
              <a:gd name="connsiteY519" fmla="*/ 255950 h 1348946"/>
              <a:gd name="connsiteX520" fmla="*/ 871969 w 1133160"/>
              <a:gd name="connsiteY520" fmla="*/ 253592 h 1348946"/>
              <a:gd name="connsiteX521" fmla="*/ 872129 w 1133160"/>
              <a:gd name="connsiteY521" fmla="*/ 251103 h 1348946"/>
              <a:gd name="connsiteX522" fmla="*/ 872389 w 1133160"/>
              <a:gd name="connsiteY522" fmla="*/ 251045 h 1348946"/>
              <a:gd name="connsiteX523" fmla="*/ 872266 w 1133160"/>
              <a:gd name="connsiteY523" fmla="*/ 250872 h 1348946"/>
              <a:gd name="connsiteX524" fmla="*/ 872180 w 1133160"/>
              <a:gd name="connsiteY524" fmla="*/ 250726 h 1348946"/>
              <a:gd name="connsiteX525" fmla="*/ 872396 w 1133160"/>
              <a:gd name="connsiteY525" fmla="*/ 250660 h 1348946"/>
              <a:gd name="connsiteX526" fmla="*/ 872754 w 1133160"/>
              <a:gd name="connsiteY526" fmla="*/ 250563 h 1348946"/>
              <a:gd name="connsiteX527" fmla="*/ 872933 w 1133160"/>
              <a:gd name="connsiteY527" fmla="*/ 250274 h 1348946"/>
              <a:gd name="connsiteX528" fmla="*/ 873278 w 1133160"/>
              <a:gd name="connsiteY528" fmla="*/ 250042 h 1348946"/>
              <a:gd name="connsiteX529" fmla="*/ 873452 w 1133160"/>
              <a:gd name="connsiteY529" fmla="*/ 250029 h 1348946"/>
              <a:gd name="connsiteX530" fmla="*/ 873656 w 1133160"/>
              <a:gd name="connsiteY530" fmla="*/ 250139 h 1348946"/>
              <a:gd name="connsiteX531" fmla="*/ 873869 w 1133160"/>
              <a:gd name="connsiteY531" fmla="*/ 250229 h 1348946"/>
              <a:gd name="connsiteX532" fmla="*/ 874093 w 1133160"/>
              <a:gd name="connsiteY532" fmla="*/ 250158 h 1348946"/>
              <a:gd name="connsiteX533" fmla="*/ 874297 w 1133160"/>
              <a:gd name="connsiteY533" fmla="*/ 249978 h 1348946"/>
              <a:gd name="connsiteX534" fmla="*/ 874354 w 1133160"/>
              <a:gd name="connsiteY534" fmla="*/ 249695 h 1348946"/>
              <a:gd name="connsiteX535" fmla="*/ 874176 w 1133160"/>
              <a:gd name="connsiteY535" fmla="*/ 249502 h 1348946"/>
              <a:gd name="connsiteX536" fmla="*/ 874336 w 1133160"/>
              <a:gd name="connsiteY536" fmla="*/ 249360 h 1348946"/>
              <a:gd name="connsiteX537" fmla="*/ 874508 w 1133160"/>
              <a:gd name="connsiteY537" fmla="*/ 249309 h 1348946"/>
              <a:gd name="connsiteX538" fmla="*/ 874681 w 1133160"/>
              <a:gd name="connsiteY538" fmla="*/ 249328 h 1348946"/>
              <a:gd name="connsiteX539" fmla="*/ 874896 w 1133160"/>
              <a:gd name="connsiteY539" fmla="*/ 249219 h 1348946"/>
              <a:gd name="connsiteX540" fmla="*/ 875129 w 1133160"/>
              <a:gd name="connsiteY540" fmla="*/ 249033 h 1348946"/>
              <a:gd name="connsiteX541" fmla="*/ 875277 w 1133160"/>
              <a:gd name="connsiteY541" fmla="*/ 249007 h 1348946"/>
              <a:gd name="connsiteX542" fmla="*/ 875437 w 1133160"/>
              <a:gd name="connsiteY542" fmla="*/ 248994 h 1348946"/>
              <a:gd name="connsiteX543" fmla="*/ 875569 w 1133160"/>
              <a:gd name="connsiteY543" fmla="*/ 248733 h 1348946"/>
              <a:gd name="connsiteX544" fmla="*/ 875272 w 1133160"/>
              <a:gd name="connsiteY544" fmla="*/ 248692 h 1348946"/>
              <a:gd name="connsiteX545" fmla="*/ 875309 w 1133160"/>
              <a:gd name="connsiteY545" fmla="*/ 248434 h 1348946"/>
              <a:gd name="connsiteX546" fmla="*/ 875502 w 1133160"/>
              <a:gd name="connsiteY546" fmla="*/ 248261 h 1348946"/>
              <a:gd name="connsiteX547" fmla="*/ 875680 w 1133160"/>
              <a:gd name="connsiteY547" fmla="*/ 248190 h 1348946"/>
              <a:gd name="connsiteX548" fmla="*/ 875891 w 1133160"/>
              <a:gd name="connsiteY548" fmla="*/ 248158 h 1348946"/>
              <a:gd name="connsiteX549" fmla="*/ 876091 w 1133160"/>
              <a:gd name="connsiteY549" fmla="*/ 248203 h 1348946"/>
              <a:gd name="connsiteX550" fmla="*/ 876375 w 1133160"/>
              <a:gd name="connsiteY550" fmla="*/ 248301 h 1348946"/>
              <a:gd name="connsiteX551" fmla="*/ 876629 w 1133160"/>
              <a:gd name="connsiteY551" fmla="*/ 248229 h 1348946"/>
              <a:gd name="connsiteX552" fmla="*/ 876840 w 1133160"/>
              <a:gd name="connsiteY552" fmla="*/ 248087 h 1348946"/>
              <a:gd name="connsiteX553" fmla="*/ 877000 w 1133160"/>
              <a:gd name="connsiteY553" fmla="*/ 247830 h 1348946"/>
              <a:gd name="connsiteX554" fmla="*/ 877136 w 1133160"/>
              <a:gd name="connsiteY554" fmla="*/ 247770 h 1348946"/>
              <a:gd name="connsiteX555" fmla="*/ 877397 w 1133160"/>
              <a:gd name="connsiteY555" fmla="*/ 247592 h 1348946"/>
              <a:gd name="connsiteX556" fmla="*/ 877551 w 1133160"/>
              <a:gd name="connsiteY556" fmla="*/ 247528 h 1348946"/>
              <a:gd name="connsiteX557" fmla="*/ 877621 w 1133160"/>
              <a:gd name="connsiteY557" fmla="*/ 247383 h 1348946"/>
              <a:gd name="connsiteX558" fmla="*/ 877512 w 1133160"/>
              <a:gd name="connsiteY558" fmla="*/ 247116 h 1348946"/>
              <a:gd name="connsiteX559" fmla="*/ 877512 w 1133160"/>
              <a:gd name="connsiteY559" fmla="*/ 246840 h 1348946"/>
              <a:gd name="connsiteX560" fmla="*/ 877621 w 1133160"/>
              <a:gd name="connsiteY560" fmla="*/ 246666 h 1348946"/>
              <a:gd name="connsiteX561" fmla="*/ 877801 w 1133160"/>
              <a:gd name="connsiteY561" fmla="*/ 246621 h 1348946"/>
              <a:gd name="connsiteX562" fmla="*/ 877986 w 1133160"/>
              <a:gd name="connsiteY562" fmla="*/ 246582 h 1348946"/>
              <a:gd name="connsiteX563" fmla="*/ 878163 w 1133160"/>
              <a:gd name="connsiteY563" fmla="*/ 246354 h 1348946"/>
              <a:gd name="connsiteX564" fmla="*/ 878390 w 1133160"/>
              <a:gd name="connsiteY564" fmla="*/ 246376 h 1348946"/>
              <a:gd name="connsiteX565" fmla="*/ 878663 w 1133160"/>
              <a:gd name="connsiteY565" fmla="*/ 246293 h 1348946"/>
              <a:gd name="connsiteX566" fmla="*/ 878820 w 1133160"/>
              <a:gd name="connsiteY566" fmla="*/ 246048 h 1348946"/>
              <a:gd name="connsiteX567" fmla="*/ 878857 w 1133160"/>
              <a:gd name="connsiteY567" fmla="*/ 245765 h 1348946"/>
              <a:gd name="connsiteX568" fmla="*/ 878684 w 1133160"/>
              <a:gd name="connsiteY568" fmla="*/ 245695 h 1348946"/>
              <a:gd name="connsiteX569" fmla="*/ 878627 w 1133160"/>
              <a:gd name="connsiteY569" fmla="*/ 245553 h 1348946"/>
              <a:gd name="connsiteX570" fmla="*/ 878666 w 1133160"/>
              <a:gd name="connsiteY570" fmla="*/ 245367 h 1348946"/>
              <a:gd name="connsiteX571" fmla="*/ 878774 w 1133160"/>
              <a:gd name="connsiteY571" fmla="*/ 245232 h 1348946"/>
              <a:gd name="connsiteX572" fmla="*/ 878915 w 1133160"/>
              <a:gd name="connsiteY572" fmla="*/ 245122 h 1348946"/>
              <a:gd name="connsiteX573" fmla="*/ 879082 w 1133160"/>
              <a:gd name="connsiteY573" fmla="*/ 244981 h 1348946"/>
              <a:gd name="connsiteX574" fmla="*/ 879198 w 1133160"/>
              <a:gd name="connsiteY574" fmla="*/ 244846 h 1348946"/>
              <a:gd name="connsiteX575" fmla="*/ 879549 w 1133160"/>
              <a:gd name="connsiteY575" fmla="*/ 244717 h 1348946"/>
              <a:gd name="connsiteX576" fmla="*/ 879793 w 1133160"/>
              <a:gd name="connsiteY576" fmla="*/ 244698 h 1348946"/>
              <a:gd name="connsiteX577" fmla="*/ 880087 w 1133160"/>
              <a:gd name="connsiteY577" fmla="*/ 244634 h 1348946"/>
              <a:gd name="connsiteX578" fmla="*/ 880298 w 1133160"/>
              <a:gd name="connsiteY578" fmla="*/ 244370 h 1348946"/>
              <a:gd name="connsiteX579" fmla="*/ 880408 w 1133160"/>
              <a:gd name="connsiteY579" fmla="*/ 244222 h 1348946"/>
              <a:gd name="connsiteX580" fmla="*/ 880555 w 1133160"/>
              <a:gd name="connsiteY580" fmla="*/ 244087 h 1348946"/>
              <a:gd name="connsiteX581" fmla="*/ 880862 w 1133160"/>
              <a:gd name="connsiteY581" fmla="*/ 244068 h 1348946"/>
              <a:gd name="connsiteX582" fmla="*/ 881129 w 1133160"/>
              <a:gd name="connsiteY582" fmla="*/ 244394 h 1348946"/>
              <a:gd name="connsiteX583" fmla="*/ 881740 w 1133160"/>
              <a:gd name="connsiteY583" fmla="*/ 244441 h 1348946"/>
              <a:gd name="connsiteX584" fmla="*/ 882028 w 1133160"/>
              <a:gd name="connsiteY584" fmla="*/ 244428 h 1348946"/>
              <a:gd name="connsiteX585" fmla="*/ 882239 w 1133160"/>
              <a:gd name="connsiteY585" fmla="*/ 244376 h 1348946"/>
              <a:gd name="connsiteX586" fmla="*/ 882676 w 1133160"/>
              <a:gd name="connsiteY586" fmla="*/ 244363 h 1348946"/>
              <a:gd name="connsiteX587" fmla="*/ 882924 w 1133160"/>
              <a:gd name="connsiteY587" fmla="*/ 244408 h 1348946"/>
              <a:gd name="connsiteX588" fmla="*/ 883065 w 1133160"/>
              <a:gd name="connsiteY588" fmla="*/ 244090 h 1348946"/>
              <a:gd name="connsiteX589" fmla="*/ 882924 w 1133160"/>
              <a:gd name="connsiteY589" fmla="*/ 243881 h 1348946"/>
              <a:gd name="connsiteX590" fmla="*/ 883014 w 1133160"/>
              <a:gd name="connsiteY590" fmla="*/ 243682 h 1348946"/>
              <a:gd name="connsiteX591" fmla="*/ 883258 w 1133160"/>
              <a:gd name="connsiteY591" fmla="*/ 243527 h 1348946"/>
              <a:gd name="connsiteX592" fmla="*/ 883588 w 1133160"/>
              <a:gd name="connsiteY592" fmla="*/ 243682 h 1348946"/>
              <a:gd name="connsiteX593" fmla="*/ 883910 w 1133160"/>
              <a:gd name="connsiteY593" fmla="*/ 243861 h 1348946"/>
              <a:gd name="connsiteX594" fmla="*/ 884103 w 1133160"/>
              <a:gd name="connsiteY594" fmla="*/ 243875 h 1348946"/>
              <a:gd name="connsiteX595" fmla="*/ 884417 w 1133160"/>
              <a:gd name="connsiteY595" fmla="*/ 243772 h 1348946"/>
              <a:gd name="connsiteX596" fmla="*/ 884577 w 1133160"/>
              <a:gd name="connsiteY596" fmla="*/ 243765 h 1348946"/>
              <a:gd name="connsiteX597" fmla="*/ 884744 w 1133160"/>
              <a:gd name="connsiteY597" fmla="*/ 243714 h 1348946"/>
              <a:gd name="connsiteX598" fmla="*/ 884911 w 1133160"/>
              <a:gd name="connsiteY598" fmla="*/ 243714 h 1348946"/>
              <a:gd name="connsiteX599" fmla="*/ 885082 w 1133160"/>
              <a:gd name="connsiteY599" fmla="*/ 243656 h 1348946"/>
              <a:gd name="connsiteX600" fmla="*/ 885223 w 1133160"/>
              <a:gd name="connsiteY600" fmla="*/ 243714 h 1348946"/>
              <a:gd name="connsiteX601" fmla="*/ 885383 w 1133160"/>
              <a:gd name="connsiteY601" fmla="*/ 243733 h 1348946"/>
              <a:gd name="connsiteX602" fmla="*/ 885632 w 1133160"/>
              <a:gd name="connsiteY602" fmla="*/ 243581 h 1348946"/>
              <a:gd name="connsiteX603" fmla="*/ 885710 w 1133160"/>
              <a:gd name="connsiteY603" fmla="*/ 243444 h 1348946"/>
              <a:gd name="connsiteX604" fmla="*/ 885857 w 1133160"/>
              <a:gd name="connsiteY604" fmla="*/ 243334 h 1348946"/>
              <a:gd name="connsiteX605" fmla="*/ 886088 w 1133160"/>
              <a:gd name="connsiteY605" fmla="*/ 243270 h 1348946"/>
              <a:gd name="connsiteX606" fmla="*/ 886242 w 1133160"/>
              <a:gd name="connsiteY606" fmla="*/ 243193 h 1348946"/>
              <a:gd name="connsiteX607" fmla="*/ 886428 w 1133160"/>
              <a:gd name="connsiteY607" fmla="*/ 243052 h 1348946"/>
              <a:gd name="connsiteX608" fmla="*/ 886479 w 1133160"/>
              <a:gd name="connsiteY608" fmla="*/ 242807 h 1348946"/>
              <a:gd name="connsiteX609" fmla="*/ 886722 w 1133160"/>
              <a:gd name="connsiteY609" fmla="*/ 242846 h 1348946"/>
              <a:gd name="connsiteX610" fmla="*/ 886896 w 1133160"/>
              <a:gd name="connsiteY610" fmla="*/ 242775 h 1348946"/>
              <a:gd name="connsiteX611" fmla="*/ 887076 w 1133160"/>
              <a:gd name="connsiteY611" fmla="*/ 242704 h 1348946"/>
              <a:gd name="connsiteX612" fmla="*/ 887229 w 1133160"/>
              <a:gd name="connsiteY612" fmla="*/ 242621 h 1348946"/>
              <a:gd name="connsiteX613" fmla="*/ 887476 w 1133160"/>
              <a:gd name="connsiteY613" fmla="*/ 242629 h 1348946"/>
              <a:gd name="connsiteX614" fmla="*/ 887664 w 1133160"/>
              <a:gd name="connsiteY614" fmla="*/ 242730 h 1348946"/>
              <a:gd name="connsiteX615" fmla="*/ 887825 w 1133160"/>
              <a:gd name="connsiteY615" fmla="*/ 242756 h 1348946"/>
              <a:gd name="connsiteX616" fmla="*/ 887932 w 1133160"/>
              <a:gd name="connsiteY616" fmla="*/ 242511 h 1348946"/>
              <a:gd name="connsiteX617" fmla="*/ 888062 w 1133160"/>
              <a:gd name="connsiteY617" fmla="*/ 242325 h 1348946"/>
              <a:gd name="connsiteX618" fmla="*/ 888188 w 1133160"/>
              <a:gd name="connsiteY618" fmla="*/ 242121 h 1348946"/>
              <a:gd name="connsiteX619" fmla="*/ 888233 w 1133160"/>
              <a:gd name="connsiteY619" fmla="*/ 241855 h 1348946"/>
              <a:gd name="connsiteX620" fmla="*/ 888317 w 1133160"/>
              <a:gd name="connsiteY620" fmla="*/ 241630 h 1348946"/>
              <a:gd name="connsiteX621" fmla="*/ 888323 w 1133160"/>
              <a:gd name="connsiteY621" fmla="*/ 241469 h 1348946"/>
              <a:gd name="connsiteX622" fmla="*/ 888420 w 1133160"/>
              <a:gd name="connsiteY622" fmla="*/ 241129 h 1348946"/>
              <a:gd name="connsiteX623" fmla="*/ 888554 w 1133160"/>
              <a:gd name="connsiteY623" fmla="*/ 241032 h 1348946"/>
              <a:gd name="connsiteX624" fmla="*/ 888791 w 1133160"/>
              <a:gd name="connsiteY624" fmla="*/ 240981 h 1348946"/>
              <a:gd name="connsiteX625" fmla="*/ 888887 w 1133160"/>
              <a:gd name="connsiteY625" fmla="*/ 241135 h 1348946"/>
              <a:gd name="connsiteX626" fmla="*/ 888914 w 1133160"/>
              <a:gd name="connsiteY626" fmla="*/ 241322 h 1348946"/>
              <a:gd name="connsiteX627" fmla="*/ 888887 w 1133160"/>
              <a:gd name="connsiteY627" fmla="*/ 241482 h 1348946"/>
              <a:gd name="connsiteX628" fmla="*/ 889041 w 1133160"/>
              <a:gd name="connsiteY628" fmla="*/ 241553 h 1348946"/>
              <a:gd name="connsiteX629" fmla="*/ 889278 w 1133160"/>
              <a:gd name="connsiteY629" fmla="*/ 241604 h 1348946"/>
              <a:gd name="connsiteX630" fmla="*/ 889278 w 1133160"/>
              <a:gd name="connsiteY630" fmla="*/ 241823 h 1348946"/>
              <a:gd name="connsiteX631" fmla="*/ 889528 w 1133160"/>
              <a:gd name="connsiteY631" fmla="*/ 241997 h 1348946"/>
              <a:gd name="connsiteX632" fmla="*/ 889643 w 1133160"/>
              <a:gd name="connsiteY632" fmla="*/ 241894 h 1348946"/>
              <a:gd name="connsiteX633" fmla="*/ 889662 w 1133160"/>
              <a:gd name="connsiteY633" fmla="*/ 241643 h 1348946"/>
              <a:gd name="connsiteX634" fmla="*/ 889796 w 1133160"/>
              <a:gd name="connsiteY634" fmla="*/ 241572 h 1348946"/>
              <a:gd name="connsiteX635" fmla="*/ 890066 w 1133160"/>
              <a:gd name="connsiteY635" fmla="*/ 241656 h 1348946"/>
              <a:gd name="connsiteX636" fmla="*/ 890284 w 1133160"/>
              <a:gd name="connsiteY636" fmla="*/ 241714 h 1348946"/>
              <a:gd name="connsiteX637" fmla="*/ 890575 w 1133160"/>
              <a:gd name="connsiteY637" fmla="*/ 241803 h 1348946"/>
              <a:gd name="connsiteX638" fmla="*/ 890732 w 1133160"/>
              <a:gd name="connsiteY638" fmla="*/ 241900 h 1348946"/>
              <a:gd name="connsiteX639" fmla="*/ 890879 w 1133160"/>
              <a:gd name="connsiteY639" fmla="*/ 241894 h 1348946"/>
              <a:gd name="connsiteX640" fmla="*/ 890912 w 1133160"/>
              <a:gd name="connsiteY640" fmla="*/ 241688 h 1348946"/>
              <a:gd name="connsiteX641" fmla="*/ 890989 w 1133160"/>
              <a:gd name="connsiteY641" fmla="*/ 241521 h 1348946"/>
              <a:gd name="connsiteX642" fmla="*/ 891155 w 1133160"/>
              <a:gd name="connsiteY642" fmla="*/ 241418 h 1348946"/>
              <a:gd name="connsiteX643" fmla="*/ 891379 w 1133160"/>
              <a:gd name="connsiteY643" fmla="*/ 241482 h 1348946"/>
              <a:gd name="connsiteX644" fmla="*/ 891597 w 1133160"/>
              <a:gd name="connsiteY644" fmla="*/ 241354 h 1348946"/>
              <a:gd name="connsiteX645" fmla="*/ 891777 w 1133160"/>
              <a:gd name="connsiteY645" fmla="*/ 241334 h 1348946"/>
              <a:gd name="connsiteX646" fmla="*/ 891974 w 1133160"/>
              <a:gd name="connsiteY646" fmla="*/ 241322 h 1348946"/>
              <a:gd name="connsiteX647" fmla="*/ 892167 w 1133160"/>
              <a:gd name="connsiteY647" fmla="*/ 241264 h 1348946"/>
              <a:gd name="connsiteX648" fmla="*/ 892359 w 1133160"/>
              <a:gd name="connsiteY648" fmla="*/ 241302 h 1348946"/>
              <a:gd name="connsiteX649" fmla="*/ 892539 w 1133160"/>
              <a:gd name="connsiteY649" fmla="*/ 241412 h 1348946"/>
              <a:gd name="connsiteX650" fmla="*/ 892717 w 1133160"/>
              <a:gd name="connsiteY650" fmla="*/ 241469 h 1348946"/>
              <a:gd name="connsiteX651" fmla="*/ 892967 w 1133160"/>
              <a:gd name="connsiteY651" fmla="*/ 241373 h 1348946"/>
              <a:gd name="connsiteX652" fmla="*/ 893095 w 1133160"/>
              <a:gd name="connsiteY652" fmla="*/ 241187 h 1348946"/>
              <a:gd name="connsiteX653" fmla="*/ 893157 w 1133160"/>
              <a:gd name="connsiteY653" fmla="*/ 240855 h 1348946"/>
              <a:gd name="connsiteX654" fmla="*/ 893134 w 1133160"/>
              <a:gd name="connsiteY654" fmla="*/ 240563 h 1348946"/>
              <a:gd name="connsiteX655" fmla="*/ 893314 w 1133160"/>
              <a:gd name="connsiteY655" fmla="*/ 240395 h 1348946"/>
              <a:gd name="connsiteX656" fmla="*/ 893531 w 1133160"/>
              <a:gd name="connsiteY656" fmla="*/ 240222 h 1348946"/>
              <a:gd name="connsiteX657" fmla="*/ 893705 w 1133160"/>
              <a:gd name="connsiteY657" fmla="*/ 240228 h 1348946"/>
              <a:gd name="connsiteX658" fmla="*/ 893705 w 1133160"/>
              <a:gd name="connsiteY658" fmla="*/ 240415 h 1348946"/>
              <a:gd name="connsiteX659" fmla="*/ 893739 w 1133160"/>
              <a:gd name="connsiteY659" fmla="*/ 240716 h 1348946"/>
              <a:gd name="connsiteX660" fmla="*/ 893775 w 1133160"/>
              <a:gd name="connsiteY660" fmla="*/ 240871 h 1348946"/>
              <a:gd name="connsiteX661" fmla="*/ 894036 w 1133160"/>
              <a:gd name="connsiteY661" fmla="*/ 241193 h 1348946"/>
              <a:gd name="connsiteX662" fmla="*/ 894287 w 1133160"/>
              <a:gd name="connsiteY662" fmla="*/ 241276 h 1348946"/>
              <a:gd name="connsiteX663" fmla="*/ 894517 w 1133160"/>
              <a:gd name="connsiteY663" fmla="*/ 241174 h 1348946"/>
              <a:gd name="connsiteX664" fmla="*/ 894761 w 1133160"/>
              <a:gd name="connsiteY664" fmla="*/ 241180 h 1348946"/>
              <a:gd name="connsiteX665" fmla="*/ 895085 w 1133160"/>
              <a:gd name="connsiteY665" fmla="*/ 241341 h 1348946"/>
              <a:gd name="connsiteX666" fmla="*/ 895299 w 1133160"/>
              <a:gd name="connsiteY666" fmla="*/ 241315 h 1348946"/>
              <a:gd name="connsiteX667" fmla="*/ 895497 w 1133160"/>
              <a:gd name="connsiteY667" fmla="*/ 241309 h 1348946"/>
              <a:gd name="connsiteX668" fmla="*/ 895709 w 1133160"/>
              <a:gd name="connsiteY668" fmla="*/ 241270 h 1348946"/>
              <a:gd name="connsiteX669" fmla="*/ 895869 w 1133160"/>
              <a:gd name="connsiteY669" fmla="*/ 241154 h 1348946"/>
              <a:gd name="connsiteX670" fmla="*/ 896087 w 1133160"/>
              <a:gd name="connsiteY670" fmla="*/ 241114 h 1348946"/>
              <a:gd name="connsiteX671" fmla="*/ 896335 w 1133160"/>
              <a:gd name="connsiteY671" fmla="*/ 241051 h 1348946"/>
              <a:gd name="connsiteX672" fmla="*/ 896425 w 1133160"/>
              <a:gd name="connsiteY672" fmla="*/ 240936 h 1348946"/>
              <a:gd name="connsiteX673" fmla="*/ 896568 w 1133160"/>
              <a:gd name="connsiteY673" fmla="*/ 240598 h 1348946"/>
              <a:gd name="connsiteX674" fmla="*/ 896829 w 1133160"/>
              <a:gd name="connsiteY674" fmla="*/ 240640 h 1348946"/>
              <a:gd name="connsiteX675" fmla="*/ 897022 w 1133160"/>
              <a:gd name="connsiteY675" fmla="*/ 240775 h 1348946"/>
              <a:gd name="connsiteX676" fmla="*/ 897258 w 1133160"/>
              <a:gd name="connsiteY676" fmla="*/ 240736 h 1348946"/>
              <a:gd name="connsiteX677" fmla="*/ 897393 w 1133160"/>
              <a:gd name="connsiteY677" fmla="*/ 240627 h 1348946"/>
              <a:gd name="connsiteX678" fmla="*/ 897540 w 1133160"/>
              <a:gd name="connsiteY678" fmla="*/ 240524 h 1348946"/>
              <a:gd name="connsiteX679" fmla="*/ 897745 w 1133160"/>
              <a:gd name="connsiteY679" fmla="*/ 240518 h 1348946"/>
              <a:gd name="connsiteX680" fmla="*/ 897931 w 1133160"/>
              <a:gd name="connsiteY680" fmla="*/ 240685 h 1348946"/>
              <a:gd name="connsiteX681" fmla="*/ 898129 w 1133160"/>
              <a:gd name="connsiteY681" fmla="*/ 240826 h 1348946"/>
              <a:gd name="connsiteX682" fmla="*/ 898399 w 1133160"/>
              <a:gd name="connsiteY682" fmla="*/ 240723 h 1348946"/>
              <a:gd name="connsiteX683" fmla="*/ 898737 w 1133160"/>
              <a:gd name="connsiteY683" fmla="*/ 240518 h 1348946"/>
              <a:gd name="connsiteX684" fmla="*/ 898943 w 1133160"/>
              <a:gd name="connsiteY684" fmla="*/ 240421 h 1348946"/>
              <a:gd name="connsiteX685" fmla="*/ 899244 w 1133160"/>
              <a:gd name="connsiteY685" fmla="*/ 240498 h 1348946"/>
              <a:gd name="connsiteX686" fmla="*/ 899337 w 1133160"/>
              <a:gd name="connsiteY686" fmla="*/ 240779 h 1348946"/>
              <a:gd name="connsiteX687" fmla="*/ 899398 w 1133160"/>
              <a:gd name="connsiteY687" fmla="*/ 240955 h 1348946"/>
              <a:gd name="connsiteX688" fmla="*/ 899785 w 1133160"/>
              <a:gd name="connsiteY688" fmla="*/ 240955 h 1348946"/>
              <a:gd name="connsiteX689" fmla="*/ 900044 w 1133160"/>
              <a:gd name="connsiteY689" fmla="*/ 240904 h 1348946"/>
              <a:gd name="connsiteX690" fmla="*/ 900204 w 1133160"/>
              <a:gd name="connsiteY690" fmla="*/ 240898 h 1348946"/>
              <a:gd name="connsiteX691" fmla="*/ 900474 w 1133160"/>
              <a:gd name="connsiteY691" fmla="*/ 240781 h 1348946"/>
              <a:gd name="connsiteX692" fmla="*/ 900678 w 1133160"/>
              <a:gd name="connsiteY692" fmla="*/ 240685 h 1348946"/>
              <a:gd name="connsiteX693" fmla="*/ 900973 w 1133160"/>
              <a:gd name="connsiteY693" fmla="*/ 240601 h 1348946"/>
              <a:gd name="connsiteX694" fmla="*/ 901249 w 1133160"/>
              <a:gd name="connsiteY694" fmla="*/ 240633 h 1348946"/>
              <a:gd name="connsiteX695" fmla="*/ 901192 w 1133160"/>
              <a:gd name="connsiteY695" fmla="*/ 240775 h 1348946"/>
              <a:gd name="connsiteX696" fmla="*/ 901056 w 1133160"/>
              <a:gd name="connsiteY696" fmla="*/ 240884 h 1348946"/>
              <a:gd name="connsiteX697" fmla="*/ 900858 w 1133160"/>
              <a:gd name="connsiteY697" fmla="*/ 241006 h 1348946"/>
              <a:gd name="connsiteX698" fmla="*/ 900838 w 1133160"/>
              <a:gd name="connsiteY698" fmla="*/ 241212 h 1348946"/>
              <a:gd name="connsiteX699" fmla="*/ 901053 w 1133160"/>
              <a:gd name="connsiteY699" fmla="*/ 241293 h 1348946"/>
              <a:gd name="connsiteX700" fmla="*/ 901095 w 1133160"/>
              <a:gd name="connsiteY700" fmla="*/ 241552 h 1348946"/>
              <a:gd name="connsiteX701" fmla="*/ 900999 w 1133160"/>
              <a:gd name="connsiteY701" fmla="*/ 241939 h 1348946"/>
              <a:gd name="connsiteX702" fmla="*/ 901210 w 1133160"/>
              <a:gd name="connsiteY702" fmla="*/ 242177 h 1348946"/>
              <a:gd name="connsiteX703" fmla="*/ 901377 w 1133160"/>
              <a:gd name="connsiteY703" fmla="*/ 242248 h 1348946"/>
              <a:gd name="connsiteX704" fmla="*/ 901581 w 1133160"/>
              <a:gd name="connsiteY704" fmla="*/ 242228 h 1348946"/>
              <a:gd name="connsiteX705" fmla="*/ 901656 w 1133160"/>
              <a:gd name="connsiteY705" fmla="*/ 241969 h 1348946"/>
              <a:gd name="connsiteX706" fmla="*/ 907891 w 1133160"/>
              <a:gd name="connsiteY706" fmla="*/ 246611 h 1348946"/>
              <a:gd name="connsiteX707" fmla="*/ 912951 w 1133160"/>
              <a:gd name="connsiteY707" fmla="*/ 245530 h 1348946"/>
              <a:gd name="connsiteX708" fmla="*/ 912263 w 1133160"/>
              <a:gd name="connsiteY708" fmla="*/ 244879 h 1348946"/>
              <a:gd name="connsiteX709" fmla="*/ 917736 w 1133160"/>
              <a:gd name="connsiteY709" fmla="*/ 242883 h 1348946"/>
              <a:gd name="connsiteX710" fmla="*/ 919145 w 1133160"/>
              <a:gd name="connsiteY710" fmla="*/ 242726 h 1348946"/>
              <a:gd name="connsiteX711" fmla="*/ 923699 w 1133160"/>
              <a:gd name="connsiteY711" fmla="*/ 242220 h 1348946"/>
              <a:gd name="connsiteX712" fmla="*/ 926570 w 1133160"/>
              <a:gd name="connsiteY712" fmla="*/ 241892 h 1348946"/>
              <a:gd name="connsiteX713" fmla="*/ 925879 w 1133160"/>
              <a:gd name="connsiteY713" fmla="*/ 238835 h 1348946"/>
              <a:gd name="connsiteX714" fmla="*/ 925083 w 1133160"/>
              <a:gd name="connsiteY714" fmla="*/ 237832 h 1348946"/>
              <a:gd name="connsiteX715" fmla="*/ 924934 w 1133160"/>
              <a:gd name="connsiteY715" fmla="*/ 237612 h 1348946"/>
              <a:gd name="connsiteX716" fmla="*/ 924831 w 1133160"/>
              <a:gd name="connsiteY716" fmla="*/ 237323 h 1348946"/>
              <a:gd name="connsiteX717" fmla="*/ 924325 w 1133160"/>
              <a:gd name="connsiteY717" fmla="*/ 236853 h 1348946"/>
              <a:gd name="connsiteX718" fmla="*/ 923851 w 1133160"/>
              <a:gd name="connsiteY718" fmla="*/ 236654 h 1348946"/>
              <a:gd name="connsiteX719" fmla="*/ 923531 w 1133160"/>
              <a:gd name="connsiteY719" fmla="*/ 236544 h 1348946"/>
              <a:gd name="connsiteX720" fmla="*/ 923137 w 1133160"/>
              <a:gd name="connsiteY720" fmla="*/ 236466 h 1348946"/>
              <a:gd name="connsiteX721" fmla="*/ 922672 w 1133160"/>
              <a:gd name="connsiteY721" fmla="*/ 236300 h 1348946"/>
              <a:gd name="connsiteX722" fmla="*/ 922218 w 1133160"/>
              <a:gd name="connsiteY722" fmla="*/ 236133 h 1348946"/>
              <a:gd name="connsiteX723" fmla="*/ 921596 w 1133160"/>
              <a:gd name="connsiteY723" fmla="*/ 235940 h 1348946"/>
              <a:gd name="connsiteX724" fmla="*/ 921405 w 1133160"/>
              <a:gd name="connsiteY724" fmla="*/ 235760 h 1348946"/>
              <a:gd name="connsiteX725" fmla="*/ 921292 w 1133160"/>
              <a:gd name="connsiteY725" fmla="*/ 235548 h 1348946"/>
              <a:gd name="connsiteX726" fmla="*/ 921346 w 1133160"/>
              <a:gd name="connsiteY726" fmla="*/ 235310 h 1348946"/>
              <a:gd name="connsiteX727" fmla="*/ 921469 w 1133160"/>
              <a:gd name="connsiteY727" fmla="*/ 235040 h 1348946"/>
              <a:gd name="connsiteX728" fmla="*/ 921596 w 1133160"/>
              <a:gd name="connsiteY728" fmla="*/ 234827 h 1348946"/>
              <a:gd name="connsiteX729" fmla="*/ 921750 w 1133160"/>
              <a:gd name="connsiteY729" fmla="*/ 234641 h 1348946"/>
              <a:gd name="connsiteX730" fmla="*/ 921943 w 1133160"/>
              <a:gd name="connsiteY730" fmla="*/ 234422 h 1348946"/>
              <a:gd name="connsiteX731" fmla="*/ 922180 w 1133160"/>
              <a:gd name="connsiteY731" fmla="*/ 234191 h 1348946"/>
              <a:gd name="connsiteX732" fmla="*/ 922538 w 1133160"/>
              <a:gd name="connsiteY732" fmla="*/ 233676 h 1348946"/>
              <a:gd name="connsiteX733" fmla="*/ 922749 w 1133160"/>
              <a:gd name="connsiteY733" fmla="*/ 233329 h 1348946"/>
              <a:gd name="connsiteX734" fmla="*/ 922865 w 1133160"/>
              <a:gd name="connsiteY734" fmla="*/ 233085 h 1348946"/>
              <a:gd name="connsiteX735" fmla="*/ 922967 w 1133160"/>
              <a:gd name="connsiteY735" fmla="*/ 232827 h 1348946"/>
              <a:gd name="connsiteX736" fmla="*/ 923044 w 1133160"/>
              <a:gd name="connsiteY736" fmla="*/ 232557 h 1348946"/>
              <a:gd name="connsiteX737" fmla="*/ 923120 w 1133160"/>
              <a:gd name="connsiteY737" fmla="*/ 232178 h 1348946"/>
              <a:gd name="connsiteX738" fmla="*/ 923115 w 1133160"/>
              <a:gd name="connsiteY738" fmla="*/ 231863 h 1348946"/>
              <a:gd name="connsiteX739" fmla="*/ 923192 w 1133160"/>
              <a:gd name="connsiteY739" fmla="*/ 231621 h 1348946"/>
              <a:gd name="connsiteX740" fmla="*/ 923339 w 1133160"/>
              <a:gd name="connsiteY740" fmla="*/ 231175 h 1348946"/>
              <a:gd name="connsiteX741" fmla="*/ 923390 w 1133160"/>
              <a:gd name="connsiteY741" fmla="*/ 230956 h 1348946"/>
              <a:gd name="connsiteX742" fmla="*/ 923351 w 1133160"/>
              <a:gd name="connsiteY742" fmla="*/ 230403 h 1348946"/>
              <a:gd name="connsiteX743" fmla="*/ 923250 w 1133160"/>
              <a:gd name="connsiteY743" fmla="*/ 230126 h 1348946"/>
              <a:gd name="connsiteX744" fmla="*/ 922962 w 1133160"/>
              <a:gd name="connsiteY744" fmla="*/ 230075 h 1348946"/>
              <a:gd name="connsiteX745" fmla="*/ 922749 w 1133160"/>
              <a:gd name="connsiteY745" fmla="*/ 230011 h 1348946"/>
              <a:gd name="connsiteX746" fmla="*/ 922442 w 1133160"/>
              <a:gd name="connsiteY746" fmla="*/ 229824 h 1348946"/>
              <a:gd name="connsiteX747" fmla="*/ 921950 w 1133160"/>
              <a:gd name="connsiteY747" fmla="*/ 229483 h 1348946"/>
              <a:gd name="connsiteX748" fmla="*/ 921678 w 1133160"/>
              <a:gd name="connsiteY748" fmla="*/ 229371 h 1348946"/>
              <a:gd name="connsiteX749" fmla="*/ 921495 w 1133160"/>
              <a:gd name="connsiteY749" fmla="*/ 229175 h 1348946"/>
              <a:gd name="connsiteX750" fmla="*/ 921385 w 1133160"/>
              <a:gd name="connsiteY750" fmla="*/ 229026 h 1348946"/>
              <a:gd name="connsiteX751" fmla="*/ 921199 w 1133160"/>
              <a:gd name="connsiteY751" fmla="*/ 228718 h 1348946"/>
              <a:gd name="connsiteX752" fmla="*/ 921238 w 1133160"/>
              <a:gd name="connsiteY752" fmla="*/ 228516 h 1348946"/>
              <a:gd name="connsiteX753" fmla="*/ 921587 w 1133160"/>
              <a:gd name="connsiteY753" fmla="*/ 228297 h 1348946"/>
              <a:gd name="connsiteX754" fmla="*/ 921814 w 1133160"/>
              <a:gd name="connsiteY754" fmla="*/ 228204 h 1348946"/>
              <a:gd name="connsiteX755" fmla="*/ 922020 w 1133160"/>
              <a:gd name="connsiteY755" fmla="*/ 228165 h 1348946"/>
              <a:gd name="connsiteX756" fmla="*/ 922234 w 1133160"/>
              <a:gd name="connsiteY756" fmla="*/ 228159 h 1348946"/>
              <a:gd name="connsiteX757" fmla="*/ 922358 w 1133160"/>
              <a:gd name="connsiteY757" fmla="*/ 228069 h 1348946"/>
              <a:gd name="connsiteX758" fmla="*/ 922542 w 1133160"/>
              <a:gd name="connsiteY758" fmla="*/ 227950 h 1348946"/>
              <a:gd name="connsiteX759" fmla="*/ 922609 w 1133160"/>
              <a:gd name="connsiteY759" fmla="*/ 227760 h 1348946"/>
              <a:gd name="connsiteX760" fmla="*/ 922525 w 1133160"/>
              <a:gd name="connsiteY760" fmla="*/ 227593 h 1348946"/>
              <a:gd name="connsiteX761" fmla="*/ 922448 w 1133160"/>
              <a:gd name="connsiteY761" fmla="*/ 227329 h 1348946"/>
              <a:gd name="connsiteX762" fmla="*/ 922327 w 1133160"/>
              <a:gd name="connsiteY762" fmla="*/ 227191 h 1348946"/>
              <a:gd name="connsiteX763" fmla="*/ 921917 w 1133160"/>
              <a:gd name="connsiteY763" fmla="*/ 226712 h 1348946"/>
              <a:gd name="connsiteX764" fmla="*/ 921680 w 1133160"/>
              <a:gd name="connsiteY764" fmla="*/ 226403 h 1348946"/>
              <a:gd name="connsiteX765" fmla="*/ 921654 w 1133160"/>
              <a:gd name="connsiteY765" fmla="*/ 225722 h 1348946"/>
              <a:gd name="connsiteX766" fmla="*/ 921616 w 1133160"/>
              <a:gd name="connsiteY766" fmla="*/ 225516 h 1348946"/>
              <a:gd name="connsiteX767" fmla="*/ 921475 w 1133160"/>
              <a:gd name="connsiteY767" fmla="*/ 225297 h 1348946"/>
              <a:gd name="connsiteX768" fmla="*/ 921341 w 1133160"/>
              <a:gd name="connsiteY768" fmla="*/ 225130 h 1348946"/>
              <a:gd name="connsiteX769" fmla="*/ 921341 w 1133160"/>
              <a:gd name="connsiteY769" fmla="*/ 224519 h 1348946"/>
              <a:gd name="connsiteX770" fmla="*/ 921399 w 1133160"/>
              <a:gd name="connsiteY770" fmla="*/ 224358 h 1348946"/>
              <a:gd name="connsiteX771" fmla="*/ 921462 w 1133160"/>
              <a:gd name="connsiteY771" fmla="*/ 224120 h 1348946"/>
              <a:gd name="connsiteX772" fmla="*/ 921495 w 1133160"/>
              <a:gd name="connsiteY772" fmla="*/ 223632 h 1348946"/>
              <a:gd name="connsiteX773" fmla="*/ 921610 w 1133160"/>
              <a:gd name="connsiteY773" fmla="*/ 223464 h 1348946"/>
              <a:gd name="connsiteX774" fmla="*/ 921827 w 1133160"/>
              <a:gd name="connsiteY774" fmla="*/ 223419 h 1348946"/>
              <a:gd name="connsiteX775" fmla="*/ 922084 w 1133160"/>
              <a:gd name="connsiteY775" fmla="*/ 223587 h 1348946"/>
              <a:gd name="connsiteX776" fmla="*/ 922301 w 1133160"/>
              <a:gd name="connsiteY776" fmla="*/ 223664 h 1348946"/>
              <a:gd name="connsiteX777" fmla="*/ 922558 w 1133160"/>
              <a:gd name="connsiteY777" fmla="*/ 223773 h 1348946"/>
              <a:gd name="connsiteX778" fmla="*/ 922788 w 1133160"/>
              <a:gd name="connsiteY778" fmla="*/ 223773 h 1348946"/>
              <a:gd name="connsiteX779" fmla="*/ 922999 w 1133160"/>
              <a:gd name="connsiteY779" fmla="*/ 223773 h 1348946"/>
              <a:gd name="connsiteX780" fmla="*/ 923186 w 1133160"/>
              <a:gd name="connsiteY780" fmla="*/ 223735 h 1348946"/>
              <a:gd name="connsiteX781" fmla="*/ 923441 w 1133160"/>
              <a:gd name="connsiteY781" fmla="*/ 223735 h 1348946"/>
              <a:gd name="connsiteX782" fmla="*/ 923627 w 1133160"/>
              <a:gd name="connsiteY782" fmla="*/ 223850 h 1348946"/>
              <a:gd name="connsiteX783" fmla="*/ 924018 w 1133160"/>
              <a:gd name="connsiteY783" fmla="*/ 224069 h 1348946"/>
              <a:gd name="connsiteX784" fmla="*/ 924268 w 1133160"/>
              <a:gd name="connsiteY784" fmla="*/ 224275 h 1348946"/>
              <a:gd name="connsiteX785" fmla="*/ 924435 w 1133160"/>
              <a:gd name="connsiteY785" fmla="*/ 224538 h 1348946"/>
              <a:gd name="connsiteX786" fmla="*/ 924607 w 1133160"/>
              <a:gd name="connsiteY786" fmla="*/ 224699 h 1348946"/>
              <a:gd name="connsiteX787" fmla="*/ 924844 w 1133160"/>
              <a:gd name="connsiteY787" fmla="*/ 224860 h 1348946"/>
              <a:gd name="connsiteX788" fmla="*/ 925256 w 1133160"/>
              <a:gd name="connsiteY788" fmla="*/ 224881 h 1348946"/>
              <a:gd name="connsiteX789" fmla="*/ 925465 w 1133160"/>
              <a:gd name="connsiteY789" fmla="*/ 224808 h 1348946"/>
              <a:gd name="connsiteX790" fmla="*/ 925676 w 1133160"/>
              <a:gd name="connsiteY790" fmla="*/ 224751 h 1348946"/>
              <a:gd name="connsiteX791" fmla="*/ 925895 w 1133160"/>
              <a:gd name="connsiteY791" fmla="*/ 224615 h 1348946"/>
              <a:gd name="connsiteX792" fmla="*/ 926137 w 1133160"/>
              <a:gd name="connsiteY792" fmla="*/ 224435 h 1348946"/>
              <a:gd name="connsiteX793" fmla="*/ 926368 w 1133160"/>
              <a:gd name="connsiteY793" fmla="*/ 224146 h 1348946"/>
              <a:gd name="connsiteX794" fmla="*/ 926631 w 1133160"/>
              <a:gd name="connsiteY794" fmla="*/ 223780 h 1348946"/>
              <a:gd name="connsiteX795" fmla="*/ 926849 w 1133160"/>
              <a:gd name="connsiteY795" fmla="*/ 223632 h 1348946"/>
              <a:gd name="connsiteX796" fmla="*/ 926996 w 1133160"/>
              <a:gd name="connsiteY796" fmla="*/ 223625 h 1348946"/>
              <a:gd name="connsiteX797" fmla="*/ 927156 w 1133160"/>
              <a:gd name="connsiteY797" fmla="*/ 223651 h 1348946"/>
              <a:gd name="connsiteX798" fmla="*/ 927386 w 1133160"/>
              <a:gd name="connsiteY798" fmla="*/ 223709 h 1348946"/>
              <a:gd name="connsiteX799" fmla="*/ 927601 w 1133160"/>
              <a:gd name="connsiteY799" fmla="*/ 223871 h 1348946"/>
              <a:gd name="connsiteX800" fmla="*/ 927900 w 1133160"/>
              <a:gd name="connsiteY800" fmla="*/ 224095 h 1348946"/>
              <a:gd name="connsiteX801" fmla="*/ 928232 w 1133160"/>
              <a:gd name="connsiteY801" fmla="*/ 224416 h 1348946"/>
              <a:gd name="connsiteX802" fmla="*/ 928449 w 1133160"/>
              <a:gd name="connsiteY802" fmla="*/ 224648 h 1348946"/>
              <a:gd name="connsiteX803" fmla="*/ 929007 w 1133160"/>
              <a:gd name="connsiteY803" fmla="*/ 225316 h 1348946"/>
              <a:gd name="connsiteX804" fmla="*/ 929430 w 1133160"/>
              <a:gd name="connsiteY804" fmla="*/ 225831 h 1348946"/>
              <a:gd name="connsiteX805" fmla="*/ 929872 w 1133160"/>
              <a:gd name="connsiteY805" fmla="*/ 226172 h 1348946"/>
              <a:gd name="connsiteX806" fmla="*/ 930115 w 1133160"/>
              <a:gd name="connsiteY806" fmla="*/ 226249 h 1348946"/>
              <a:gd name="connsiteX807" fmla="*/ 930359 w 1133160"/>
              <a:gd name="connsiteY807" fmla="*/ 226268 h 1348946"/>
              <a:gd name="connsiteX808" fmla="*/ 930590 w 1133160"/>
              <a:gd name="connsiteY808" fmla="*/ 226262 h 1348946"/>
              <a:gd name="connsiteX809" fmla="*/ 930761 w 1133160"/>
              <a:gd name="connsiteY809" fmla="*/ 226152 h 1348946"/>
              <a:gd name="connsiteX810" fmla="*/ 930954 w 1133160"/>
              <a:gd name="connsiteY810" fmla="*/ 226030 h 1348946"/>
              <a:gd name="connsiteX811" fmla="*/ 931082 w 1133160"/>
              <a:gd name="connsiteY811" fmla="*/ 225902 h 1348946"/>
              <a:gd name="connsiteX812" fmla="*/ 931242 w 1133160"/>
              <a:gd name="connsiteY812" fmla="*/ 225734 h 1348946"/>
              <a:gd name="connsiteX813" fmla="*/ 931383 w 1133160"/>
              <a:gd name="connsiteY813" fmla="*/ 225580 h 1348946"/>
              <a:gd name="connsiteX814" fmla="*/ 931512 w 1133160"/>
              <a:gd name="connsiteY814" fmla="*/ 225439 h 1348946"/>
              <a:gd name="connsiteX815" fmla="*/ 931684 w 1133160"/>
              <a:gd name="connsiteY815" fmla="*/ 225361 h 1348946"/>
              <a:gd name="connsiteX816" fmla="*/ 931837 w 1133160"/>
              <a:gd name="connsiteY816" fmla="*/ 225374 h 1348946"/>
              <a:gd name="connsiteX817" fmla="*/ 932171 w 1133160"/>
              <a:gd name="connsiteY817" fmla="*/ 225374 h 1348946"/>
              <a:gd name="connsiteX818" fmla="*/ 932807 w 1133160"/>
              <a:gd name="connsiteY818" fmla="*/ 225418 h 1348946"/>
              <a:gd name="connsiteX819" fmla="*/ 933286 w 1133160"/>
              <a:gd name="connsiteY819" fmla="*/ 225451 h 1348946"/>
              <a:gd name="connsiteX820" fmla="*/ 933467 w 1133160"/>
              <a:gd name="connsiteY820" fmla="*/ 225369 h 1348946"/>
              <a:gd name="connsiteX821" fmla="*/ 933611 w 1133160"/>
              <a:gd name="connsiteY821" fmla="*/ 225252 h 1348946"/>
              <a:gd name="connsiteX822" fmla="*/ 933817 w 1133160"/>
              <a:gd name="connsiteY822" fmla="*/ 225066 h 1348946"/>
              <a:gd name="connsiteX823" fmla="*/ 934035 w 1133160"/>
              <a:gd name="connsiteY823" fmla="*/ 224853 h 1348946"/>
              <a:gd name="connsiteX824" fmla="*/ 934298 w 1133160"/>
              <a:gd name="connsiteY824" fmla="*/ 224603 h 1348946"/>
              <a:gd name="connsiteX825" fmla="*/ 934573 w 1133160"/>
              <a:gd name="connsiteY825" fmla="*/ 224474 h 1348946"/>
              <a:gd name="connsiteX826" fmla="*/ 934790 w 1133160"/>
              <a:gd name="connsiteY826" fmla="*/ 224461 h 1348946"/>
              <a:gd name="connsiteX827" fmla="*/ 935053 w 1133160"/>
              <a:gd name="connsiteY827" fmla="*/ 224468 h 1348946"/>
              <a:gd name="connsiteX828" fmla="*/ 935284 w 1133160"/>
              <a:gd name="connsiteY828" fmla="*/ 224435 h 1348946"/>
              <a:gd name="connsiteX829" fmla="*/ 935492 w 1133160"/>
              <a:gd name="connsiteY829" fmla="*/ 224430 h 1348946"/>
              <a:gd name="connsiteX830" fmla="*/ 935789 w 1133160"/>
              <a:gd name="connsiteY830" fmla="*/ 224410 h 1348946"/>
              <a:gd name="connsiteX831" fmla="*/ 936044 w 1133160"/>
              <a:gd name="connsiteY831" fmla="*/ 224319 h 1348946"/>
              <a:gd name="connsiteX832" fmla="*/ 936210 w 1133160"/>
              <a:gd name="connsiteY832" fmla="*/ 224230 h 1348946"/>
              <a:gd name="connsiteX833" fmla="*/ 936424 w 1133160"/>
              <a:gd name="connsiteY833" fmla="*/ 224127 h 1348946"/>
              <a:gd name="connsiteX834" fmla="*/ 936628 w 1133160"/>
              <a:gd name="connsiteY834" fmla="*/ 224005 h 1348946"/>
              <a:gd name="connsiteX835" fmla="*/ 936821 w 1133160"/>
              <a:gd name="connsiteY835" fmla="*/ 223850 h 1348946"/>
              <a:gd name="connsiteX836" fmla="*/ 936936 w 1133160"/>
              <a:gd name="connsiteY836" fmla="*/ 223702 h 1348946"/>
              <a:gd name="connsiteX837" fmla="*/ 936891 w 1133160"/>
              <a:gd name="connsiteY837" fmla="*/ 223413 h 1348946"/>
              <a:gd name="connsiteX838" fmla="*/ 936674 w 1133160"/>
              <a:gd name="connsiteY838" fmla="*/ 223124 h 1348946"/>
              <a:gd name="connsiteX839" fmla="*/ 936527 w 1133160"/>
              <a:gd name="connsiteY839" fmla="*/ 222937 h 1348946"/>
              <a:gd name="connsiteX840" fmla="*/ 936283 w 1133160"/>
              <a:gd name="connsiteY840" fmla="*/ 222815 h 1348946"/>
              <a:gd name="connsiteX841" fmla="*/ 936206 w 1133160"/>
              <a:gd name="connsiteY841" fmla="*/ 222526 h 1348946"/>
              <a:gd name="connsiteX842" fmla="*/ 936066 w 1133160"/>
              <a:gd name="connsiteY842" fmla="*/ 222307 h 1348946"/>
              <a:gd name="connsiteX843" fmla="*/ 936039 w 1133160"/>
              <a:gd name="connsiteY843" fmla="*/ 222108 h 1348946"/>
              <a:gd name="connsiteX844" fmla="*/ 936187 w 1133160"/>
              <a:gd name="connsiteY844" fmla="*/ 222005 h 1348946"/>
              <a:gd name="connsiteX845" fmla="*/ 936604 w 1133160"/>
              <a:gd name="connsiteY845" fmla="*/ 221934 h 1348946"/>
              <a:gd name="connsiteX846" fmla="*/ 936911 w 1133160"/>
              <a:gd name="connsiteY846" fmla="*/ 221940 h 1348946"/>
              <a:gd name="connsiteX847" fmla="*/ 937173 w 1133160"/>
              <a:gd name="connsiteY847" fmla="*/ 221940 h 1348946"/>
              <a:gd name="connsiteX848" fmla="*/ 937456 w 1133160"/>
              <a:gd name="connsiteY848" fmla="*/ 221940 h 1348946"/>
              <a:gd name="connsiteX849" fmla="*/ 937570 w 1133160"/>
              <a:gd name="connsiteY849" fmla="*/ 222056 h 1348946"/>
              <a:gd name="connsiteX850" fmla="*/ 937807 w 1133160"/>
              <a:gd name="connsiteY850" fmla="*/ 222178 h 1348946"/>
              <a:gd name="connsiteX851" fmla="*/ 938011 w 1133160"/>
              <a:gd name="connsiteY851" fmla="*/ 222191 h 1348946"/>
              <a:gd name="connsiteX852" fmla="*/ 938165 w 1133160"/>
              <a:gd name="connsiteY852" fmla="*/ 222188 h 1348946"/>
              <a:gd name="connsiteX853" fmla="*/ 938325 w 1133160"/>
              <a:gd name="connsiteY853" fmla="*/ 222185 h 1348946"/>
              <a:gd name="connsiteX854" fmla="*/ 938544 w 1133160"/>
              <a:gd name="connsiteY854" fmla="*/ 222165 h 1348946"/>
              <a:gd name="connsiteX855" fmla="*/ 938793 w 1133160"/>
              <a:gd name="connsiteY855" fmla="*/ 222114 h 1348946"/>
              <a:gd name="connsiteX856" fmla="*/ 938999 w 1133160"/>
              <a:gd name="connsiteY856" fmla="*/ 222114 h 1348946"/>
              <a:gd name="connsiteX857" fmla="*/ 939151 w 1133160"/>
              <a:gd name="connsiteY857" fmla="*/ 222060 h 1348946"/>
              <a:gd name="connsiteX858" fmla="*/ 939293 w 1133160"/>
              <a:gd name="connsiteY858" fmla="*/ 221985 h 1348946"/>
              <a:gd name="connsiteX859" fmla="*/ 939427 w 1133160"/>
              <a:gd name="connsiteY859" fmla="*/ 221818 h 1348946"/>
              <a:gd name="connsiteX860" fmla="*/ 939537 w 1133160"/>
              <a:gd name="connsiteY860" fmla="*/ 221715 h 1348946"/>
              <a:gd name="connsiteX861" fmla="*/ 939658 w 1133160"/>
              <a:gd name="connsiteY861" fmla="*/ 221542 h 1348946"/>
              <a:gd name="connsiteX862" fmla="*/ 939818 w 1133160"/>
              <a:gd name="connsiteY862" fmla="*/ 221420 h 1348946"/>
              <a:gd name="connsiteX863" fmla="*/ 939946 w 1133160"/>
              <a:gd name="connsiteY863" fmla="*/ 221188 h 1348946"/>
              <a:gd name="connsiteX864" fmla="*/ 940113 w 1133160"/>
              <a:gd name="connsiteY864" fmla="*/ 220989 h 1348946"/>
              <a:gd name="connsiteX865" fmla="*/ 940396 w 1133160"/>
              <a:gd name="connsiteY865" fmla="*/ 220654 h 1348946"/>
              <a:gd name="connsiteX866" fmla="*/ 940561 w 1133160"/>
              <a:gd name="connsiteY866" fmla="*/ 220500 h 1348946"/>
              <a:gd name="connsiteX867" fmla="*/ 940677 w 1133160"/>
              <a:gd name="connsiteY867" fmla="*/ 220346 h 1348946"/>
              <a:gd name="connsiteX868" fmla="*/ 940767 w 1133160"/>
              <a:gd name="connsiteY868" fmla="*/ 220076 h 1348946"/>
              <a:gd name="connsiteX869" fmla="*/ 940894 w 1133160"/>
              <a:gd name="connsiteY869" fmla="*/ 219654 h 1348946"/>
              <a:gd name="connsiteX870" fmla="*/ 941077 w 1133160"/>
              <a:gd name="connsiteY870" fmla="*/ 219465 h 1348946"/>
              <a:gd name="connsiteX871" fmla="*/ 941279 w 1133160"/>
              <a:gd name="connsiteY871" fmla="*/ 219291 h 1348946"/>
              <a:gd name="connsiteX872" fmla="*/ 941419 w 1133160"/>
              <a:gd name="connsiteY872" fmla="*/ 219201 h 1348946"/>
              <a:gd name="connsiteX873" fmla="*/ 941586 w 1133160"/>
              <a:gd name="connsiteY873" fmla="*/ 219079 h 1348946"/>
              <a:gd name="connsiteX874" fmla="*/ 941713 w 1133160"/>
              <a:gd name="connsiteY874" fmla="*/ 218970 h 1348946"/>
              <a:gd name="connsiteX875" fmla="*/ 941893 w 1133160"/>
              <a:gd name="connsiteY875" fmla="*/ 218835 h 1348946"/>
              <a:gd name="connsiteX876" fmla="*/ 942047 w 1133160"/>
              <a:gd name="connsiteY876" fmla="*/ 218700 h 1348946"/>
              <a:gd name="connsiteX877" fmla="*/ 942220 w 1133160"/>
              <a:gd name="connsiteY877" fmla="*/ 218590 h 1348946"/>
              <a:gd name="connsiteX878" fmla="*/ 942412 w 1133160"/>
              <a:gd name="connsiteY878" fmla="*/ 218481 h 1348946"/>
              <a:gd name="connsiteX879" fmla="*/ 942578 w 1133160"/>
              <a:gd name="connsiteY879" fmla="*/ 218397 h 1348946"/>
              <a:gd name="connsiteX880" fmla="*/ 942829 w 1133160"/>
              <a:gd name="connsiteY880" fmla="*/ 218301 h 1348946"/>
              <a:gd name="connsiteX881" fmla="*/ 943264 w 1133160"/>
              <a:gd name="connsiteY881" fmla="*/ 218146 h 1348946"/>
              <a:gd name="connsiteX882" fmla="*/ 943424 w 1133160"/>
              <a:gd name="connsiteY882" fmla="*/ 218031 h 1348946"/>
              <a:gd name="connsiteX883" fmla="*/ 943559 w 1133160"/>
              <a:gd name="connsiteY883" fmla="*/ 217870 h 1348946"/>
              <a:gd name="connsiteX884" fmla="*/ 943641 w 1133160"/>
              <a:gd name="connsiteY884" fmla="*/ 217671 h 1348946"/>
              <a:gd name="connsiteX885" fmla="*/ 943795 w 1133160"/>
              <a:gd name="connsiteY885" fmla="*/ 217568 h 1348946"/>
              <a:gd name="connsiteX886" fmla="*/ 944039 w 1133160"/>
              <a:gd name="connsiteY886" fmla="*/ 217548 h 1348946"/>
              <a:gd name="connsiteX887" fmla="*/ 944328 w 1133160"/>
              <a:gd name="connsiteY887" fmla="*/ 217684 h 1348946"/>
              <a:gd name="connsiteX888" fmla="*/ 944560 w 1133160"/>
              <a:gd name="connsiteY888" fmla="*/ 217832 h 1348946"/>
              <a:gd name="connsiteX889" fmla="*/ 944840 w 1133160"/>
              <a:gd name="connsiteY889" fmla="*/ 218018 h 1348946"/>
              <a:gd name="connsiteX890" fmla="*/ 945083 w 1133160"/>
              <a:gd name="connsiteY890" fmla="*/ 218037 h 1348946"/>
              <a:gd name="connsiteX891" fmla="*/ 945301 w 1133160"/>
              <a:gd name="connsiteY891" fmla="*/ 217992 h 1348946"/>
              <a:gd name="connsiteX892" fmla="*/ 945589 w 1133160"/>
              <a:gd name="connsiteY892" fmla="*/ 217819 h 1348946"/>
              <a:gd name="connsiteX893" fmla="*/ 945718 w 1133160"/>
              <a:gd name="connsiteY893" fmla="*/ 217709 h 1348946"/>
              <a:gd name="connsiteX894" fmla="*/ 945858 w 1133160"/>
              <a:gd name="connsiteY894" fmla="*/ 217592 h 1348946"/>
              <a:gd name="connsiteX895" fmla="*/ 946203 w 1133160"/>
              <a:gd name="connsiteY895" fmla="*/ 217301 h 1348946"/>
              <a:gd name="connsiteX896" fmla="*/ 946390 w 1133160"/>
              <a:gd name="connsiteY896" fmla="*/ 217176 h 1348946"/>
              <a:gd name="connsiteX897" fmla="*/ 946524 w 1133160"/>
              <a:gd name="connsiteY897" fmla="*/ 217086 h 1348946"/>
              <a:gd name="connsiteX898" fmla="*/ 946748 w 1133160"/>
              <a:gd name="connsiteY898" fmla="*/ 216835 h 1348946"/>
              <a:gd name="connsiteX899" fmla="*/ 946857 w 1133160"/>
              <a:gd name="connsiteY899" fmla="*/ 216565 h 1348946"/>
              <a:gd name="connsiteX900" fmla="*/ 947005 w 1133160"/>
              <a:gd name="connsiteY900" fmla="*/ 216391 h 1348946"/>
              <a:gd name="connsiteX901" fmla="*/ 947171 w 1133160"/>
              <a:gd name="connsiteY901" fmla="*/ 216327 h 1348946"/>
              <a:gd name="connsiteX902" fmla="*/ 947325 w 1133160"/>
              <a:gd name="connsiteY902" fmla="*/ 216166 h 1348946"/>
              <a:gd name="connsiteX903" fmla="*/ 947503 w 1133160"/>
              <a:gd name="connsiteY903" fmla="*/ 216025 h 1348946"/>
              <a:gd name="connsiteX904" fmla="*/ 947747 w 1133160"/>
              <a:gd name="connsiteY904" fmla="*/ 215767 h 1348946"/>
              <a:gd name="connsiteX905" fmla="*/ 947857 w 1133160"/>
              <a:gd name="connsiteY905" fmla="*/ 215597 h 1348946"/>
              <a:gd name="connsiteX906" fmla="*/ 947978 w 1133160"/>
              <a:gd name="connsiteY906" fmla="*/ 215356 h 1348946"/>
              <a:gd name="connsiteX907" fmla="*/ 947964 w 1133160"/>
              <a:gd name="connsiteY907" fmla="*/ 215163 h 1348946"/>
              <a:gd name="connsiteX908" fmla="*/ 947894 w 1133160"/>
              <a:gd name="connsiteY908" fmla="*/ 214925 h 1348946"/>
              <a:gd name="connsiteX909" fmla="*/ 947914 w 1133160"/>
              <a:gd name="connsiteY909" fmla="*/ 214735 h 1348946"/>
              <a:gd name="connsiteX910" fmla="*/ 948023 w 1133160"/>
              <a:gd name="connsiteY910" fmla="*/ 214481 h 1348946"/>
              <a:gd name="connsiteX911" fmla="*/ 948125 w 1133160"/>
              <a:gd name="connsiteY911" fmla="*/ 214060 h 1348946"/>
              <a:gd name="connsiteX912" fmla="*/ 948291 w 1133160"/>
              <a:gd name="connsiteY912" fmla="*/ 213967 h 1348946"/>
              <a:gd name="connsiteX913" fmla="*/ 948432 w 1133160"/>
              <a:gd name="connsiteY913" fmla="*/ 213845 h 1348946"/>
              <a:gd name="connsiteX914" fmla="*/ 948586 w 1133160"/>
              <a:gd name="connsiteY914" fmla="*/ 213742 h 1348946"/>
              <a:gd name="connsiteX915" fmla="*/ 948830 w 1133160"/>
              <a:gd name="connsiteY915" fmla="*/ 213742 h 1348946"/>
              <a:gd name="connsiteX916" fmla="*/ 949029 w 1133160"/>
              <a:gd name="connsiteY916" fmla="*/ 213684 h 1348946"/>
              <a:gd name="connsiteX917" fmla="*/ 949304 w 1133160"/>
              <a:gd name="connsiteY917" fmla="*/ 213710 h 1348946"/>
              <a:gd name="connsiteX918" fmla="*/ 949387 w 1133160"/>
              <a:gd name="connsiteY918" fmla="*/ 213870 h 1348946"/>
              <a:gd name="connsiteX919" fmla="*/ 949521 w 1133160"/>
              <a:gd name="connsiteY919" fmla="*/ 213993 h 1348946"/>
              <a:gd name="connsiteX920" fmla="*/ 949662 w 1133160"/>
              <a:gd name="connsiteY920" fmla="*/ 214218 h 1348946"/>
              <a:gd name="connsiteX921" fmla="*/ 949842 w 1133160"/>
              <a:gd name="connsiteY921" fmla="*/ 214584 h 1348946"/>
              <a:gd name="connsiteX922" fmla="*/ 949948 w 1133160"/>
              <a:gd name="connsiteY922" fmla="*/ 214808 h 1348946"/>
              <a:gd name="connsiteX923" fmla="*/ 950059 w 1133160"/>
              <a:gd name="connsiteY923" fmla="*/ 215047 h 1348946"/>
              <a:gd name="connsiteX924" fmla="*/ 950226 w 1133160"/>
              <a:gd name="connsiteY924" fmla="*/ 215484 h 1348946"/>
              <a:gd name="connsiteX925" fmla="*/ 950303 w 1133160"/>
              <a:gd name="connsiteY925" fmla="*/ 215928 h 1348946"/>
              <a:gd name="connsiteX926" fmla="*/ 950386 w 1133160"/>
              <a:gd name="connsiteY926" fmla="*/ 216385 h 1348946"/>
              <a:gd name="connsiteX927" fmla="*/ 950610 w 1133160"/>
              <a:gd name="connsiteY927" fmla="*/ 216655 h 1348946"/>
              <a:gd name="connsiteX928" fmla="*/ 950841 w 1133160"/>
              <a:gd name="connsiteY928" fmla="*/ 216815 h 1348946"/>
              <a:gd name="connsiteX929" fmla="*/ 951045 w 1133160"/>
              <a:gd name="connsiteY929" fmla="*/ 216822 h 1348946"/>
              <a:gd name="connsiteX930" fmla="*/ 951238 w 1133160"/>
              <a:gd name="connsiteY930" fmla="*/ 216822 h 1348946"/>
              <a:gd name="connsiteX931" fmla="*/ 951436 w 1133160"/>
              <a:gd name="connsiteY931" fmla="*/ 216803 h 1348946"/>
              <a:gd name="connsiteX932" fmla="*/ 951565 w 1133160"/>
              <a:gd name="connsiteY932" fmla="*/ 216713 h 1348946"/>
              <a:gd name="connsiteX933" fmla="*/ 951750 w 1133160"/>
              <a:gd name="connsiteY933" fmla="*/ 216590 h 1348946"/>
              <a:gd name="connsiteX934" fmla="*/ 951993 w 1133160"/>
              <a:gd name="connsiteY934" fmla="*/ 216356 h 1348946"/>
              <a:gd name="connsiteX935" fmla="*/ 952147 w 1133160"/>
              <a:gd name="connsiteY935" fmla="*/ 216153 h 1348946"/>
              <a:gd name="connsiteX936" fmla="*/ 952263 w 1133160"/>
              <a:gd name="connsiteY936" fmla="*/ 215857 h 1348946"/>
              <a:gd name="connsiteX937" fmla="*/ 952371 w 1133160"/>
              <a:gd name="connsiteY937" fmla="*/ 215568 h 1348946"/>
              <a:gd name="connsiteX938" fmla="*/ 952571 w 1133160"/>
              <a:gd name="connsiteY938" fmla="*/ 215285 h 1348946"/>
              <a:gd name="connsiteX939" fmla="*/ 952749 w 1133160"/>
              <a:gd name="connsiteY939" fmla="*/ 215073 h 1348946"/>
              <a:gd name="connsiteX940" fmla="*/ 952971 w 1133160"/>
              <a:gd name="connsiteY940" fmla="*/ 214898 h 1348946"/>
              <a:gd name="connsiteX941" fmla="*/ 953223 w 1133160"/>
              <a:gd name="connsiteY941" fmla="*/ 214867 h 1348946"/>
              <a:gd name="connsiteX942" fmla="*/ 953357 w 1133160"/>
              <a:gd name="connsiteY942" fmla="*/ 214771 h 1348946"/>
              <a:gd name="connsiteX943" fmla="*/ 953499 w 1133160"/>
              <a:gd name="connsiteY943" fmla="*/ 214610 h 1348946"/>
              <a:gd name="connsiteX944" fmla="*/ 953646 w 1133160"/>
              <a:gd name="connsiteY944" fmla="*/ 214706 h 1348946"/>
              <a:gd name="connsiteX945" fmla="*/ 953736 w 1133160"/>
              <a:gd name="connsiteY945" fmla="*/ 214848 h 1348946"/>
              <a:gd name="connsiteX946" fmla="*/ 953877 w 1133160"/>
              <a:gd name="connsiteY946" fmla="*/ 214938 h 1348946"/>
              <a:gd name="connsiteX947" fmla="*/ 954132 w 1133160"/>
              <a:gd name="connsiteY947" fmla="*/ 214912 h 1348946"/>
              <a:gd name="connsiteX948" fmla="*/ 954562 w 1133160"/>
              <a:gd name="connsiteY948" fmla="*/ 214902 h 1348946"/>
              <a:gd name="connsiteX949" fmla="*/ 954786 w 1133160"/>
              <a:gd name="connsiteY949" fmla="*/ 214848 h 1348946"/>
              <a:gd name="connsiteX950" fmla="*/ 954933 w 1133160"/>
              <a:gd name="connsiteY950" fmla="*/ 214829 h 1348946"/>
              <a:gd name="connsiteX951" fmla="*/ 955260 w 1133160"/>
              <a:gd name="connsiteY951" fmla="*/ 214931 h 1348946"/>
              <a:gd name="connsiteX952" fmla="*/ 955504 w 1133160"/>
              <a:gd name="connsiteY952" fmla="*/ 214957 h 1348946"/>
              <a:gd name="connsiteX953" fmla="*/ 955766 w 1133160"/>
              <a:gd name="connsiteY953" fmla="*/ 214970 h 1348946"/>
              <a:gd name="connsiteX954" fmla="*/ 955965 w 1133160"/>
              <a:gd name="connsiteY954" fmla="*/ 214944 h 1348946"/>
              <a:gd name="connsiteX955" fmla="*/ 956073 w 1133160"/>
              <a:gd name="connsiteY955" fmla="*/ 214822 h 1348946"/>
              <a:gd name="connsiteX956" fmla="*/ 956418 w 1133160"/>
              <a:gd name="connsiteY956" fmla="*/ 214924 h 1348946"/>
              <a:gd name="connsiteX957" fmla="*/ 956644 w 1133160"/>
              <a:gd name="connsiteY957" fmla="*/ 215156 h 1348946"/>
              <a:gd name="connsiteX958" fmla="*/ 956874 w 1133160"/>
              <a:gd name="connsiteY958" fmla="*/ 215182 h 1348946"/>
              <a:gd name="connsiteX959" fmla="*/ 957021 w 1133160"/>
              <a:gd name="connsiteY959" fmla="*/ 215150 h 1348946"/>
              <a:gd name="connsiteX960" fmla="*/ 957239 w 1133160"/>
              <a:gd name="connsiteY960" fmla="*/ 215195 h 1348946"/>
              <a:gd name="connsiteX961" fmla="*/ 957399 w 1133160"/>
              <a:gd name="connsiteY961" fmla="*/ 215272 h 1348946"/>
              <a:gd name="connsiteX962" fmla="*/ 957553 w 1133160"/>
              <a:gd name="connsiteY962" fmla="*/ 215375 h 1348946"/>
              <a:gd name="connsiteX963" fmla="*/ 957707 w 1133160"/>
              <a:gd name="connsiteY963" fmla="*/ 215671 h 1348946"/>
              <a:gd name="connsiteX964" fmla="*/ 957880 w 1133160"/>
              <a:gd name="connsiteY964" fmla="*/ 215883 h 1348946"/>
              <a:gd name="connsiteX965" fmla="*/ 958367 w 1133160"/>
              <a:gd name="connsiteY965" fmla="*/ 216005 h 1348946"/>
              <a:gd name="connsiteX966" fmla="*/ 958450 w 1133160"/>
              <a:gd name="connsiteY966" fmla="*/ 216211 h 1348946"/>
              <a:gd name="connsiteX967" fmla="*/ 958438 w 1133160"/>
              <a:gd name="connsiteY967" fmla="*/ 216488 h 1348946"/>
              <a:gd name="connsiteX968" fmla="*/ 958552 w 1133160"/>
              <a:gd name="connsiteY968" fmla="*/ 216629 h 1348946"/>
              <a:gd name="connsiteX969" fmla="*/ 958661 w 1133160"/>
              <a:gd name="connsiteY969" fmla="*/ 216526 h 1348946"/>
              <a:gd name="connsiteX970" fmla="*/ 958905 w 1133160"/>
              <a:gd name="connsiteY970" fmla="*/ 216584 h 1348946"/>
              <a:gd name="connsiteX971" fmla="*/ 959033 w 1133160"/>
              <a:gd name="connsiteY971" fmla="*/ 216825 h 1348946"/>
              <a:gd name="connsiteX972" fmla="*/ 959244 w 1133160"/>
              <a:gd name="connsiteY972" fmla="*/ 216989 h 1348946"/>
              <a:gd name="connsiteX973" fmla="*/ 959446 w 1133160"/>
              <a:gd name="connsiteY973" fmla="*/ 217243 h 1348946"/>
              <a:gd name="connsiteX974" fmla="*/ 959641 w 1133160"/>
              <a:gd name="connsiteY974" fmla="*/ 217323 h 1348946"/>
              <a:gd name="connsiteX975" fmla="*/ 959808 w 1133160"/>
              <a:gd name="connsiteY975" fmla="*/ 217452 h 1348946"/>
              <a:gd name="connsiteX976" fmla="*/ 960006 w 1133160"/>
              <a:gd name="connsiteY976" fmla="*/ 217487 h 1348946"/>
              <a:gd name="connsiteX977" fmla="*/ 960051 w 1133160"/>
              <a:gd name="connsiteY977" fmla="*/ 217330 h 1348946"/>
              <a:gd name="connsiteX978" fmla="*/ 959922 w 1133160"/>
              <a:gd name="connsiteY978" fmla="*/ 217134 h 1348946"/>
              <a:gd name="connsiteX979" fmla="*/ 960042 w 1133160"/>
              <a:gd name="connsiteY979" fmla="*/ 216918 h 1348946"/>
              <a:gd name="connsiteX980" fmla="*/ 960323 w 1133160"/>
              <a:gd name="connsiteY980" fmla="*/ 216799 h 1348946"/>
              <a:gd name="connsiteX981" fmla="*/ 960383 w 1133160"/>
              <a:gd name="connsiteY981" fmla="*/ 217060 h 1348946"/>
              <a:gd name="connsiteX982" fmla="*/ 960396 w 1133160"/>
              <a:gd name="connsiteY982" fmla="*/ 217291 h 1348946"/>
              <a:gd name="connsiteX983" fmla="*/ 960532 w 1133160"/>
              <a:gd name="connsiteY983" fmla="*/ 217413 h 1348946"/>
              <a:gd name="connsiteX984" fmla="*/ 960730 w 1133160"/>
              <a:gd name="connsiteY984" fmla="*/ 217413 h 1348946"/>
              <a:gd name="connsiteX985" fmla="*/ 960967 w 1133160"/>
              <a:gd name="connsiteY985" fmla="*/ 217394 h 1348946"/>
              <a:gd name="connsiteX986" fmla="*/ 961114 w 1133160"/>
              <a:gd name="connsiteY986" fmla="*/ 217471 h 1348946"/>
              <a:gd name="connsiteX987" fmla="*/ 961287 w 1133160"/>
              <a:gd name="connsiteY987" fmla="*/ 217632 h 1348946"/>
              <a:gd name="connsiteX988" fmla="*/ 961543 w 1133160"/>
              <a:gd name="connsiteY988" fmla="*/ 217806 h 1348946"/>
              <a:gd name="connsiteX989" fmla="*/ 961575 w 1133160"/>
              <a:gd name="connsiteY989" fmla="*/ 218217 h 1348946"/>
              <a:gd name="connsiteX990" fmla="*/ 961652 w 1133160"/>
              <a:gd name="connsiteY990" fmla="*/ 218397 h 1348946"/>
              <a:gd name="connsiteX991" fmla="*/ 961839 w 1133160"/>
              <a:gd name="connsiteY991" fmla="*/ 218655 h 1348946"/>
              <a:gd name="connsiteX992" fmla="*/ 962076 w 1133160"/>
              <a:gd name="connsiteY992" fmla="*/ 218847 h 1348946"/>
              <a:gd name="connsiteX993" fmla="*/ 962170 w 1133160"/>
              <a:gd name="connsiteY993" fmla="*/ 219008 h 1348946"/>
              <a:gd name="connsiteX994" fmla="*/ 962247 w 1133160"/>
              <a:gd name="connsiteY994" fmla="*/ 219265 h 1348946"/>
              <a:gd name="connsiteX995" fmla="*/ 962337 w 1133160"/>
              <a:gd name="connsiteY995" fmla="*/ 219478 h 1348946"/>
              <a:gd name="connsiteX996" fmla="*/ 962401 w 1133160"/>
              <a:gd name="connsiteY996" fmla="*/ 219651 h 1348946"/>
              <a:gd name="connsiteX997" fmla="*/ 962427 w 1133160"/>
              <a:gd name="connsiteY997" fmla="*/ 219863 h 1348946"/>
              <a:gd name="connsiteX998" fmla="*/ 962447 w 1133160"/>
              <a:gd name="connsiteY998" fmla="*/ 220230 h 1348946"/>
              <a:gd name="connsiteX999" fmla="*/ 962453 w 1133160"/>
              <a:gd name="connsiteY999" fmla="*/ 220584 h 1348946"/>
              <a:gd name="connsiteX1000" fmla="*/ 962478 w 1133160"/>
              <a:gd name="connsiteY1000" fmla="*/ 221059 h 1348946"/>
              <a:gd name="connsiteX1001" fmla="*/ 962491 w 1133160"/>
              <a:gd name="connsiteY1001" fmla="*/ 221510 h 1348946"/>
              <a:gd name="connsiteX1002" fmla="*/ 962548 w 1133160"/>
              <a:gd name="connsiteY1002" fmla="*/ 221760 h 1348946"/>
              <a:gd name="connsiteX1003" fmla="*/ 962695 w 1133160"/>
              <a:gd name="connsiteY1003" fmla="*/ 222011 h 1348946"/>
              <a:gd name="connsiteX1004" fmla="*/ 962856 w 1133160"/>
              <a:gd name="connsiteY1004" fmla="*/ 222217 h 1348946"/>
              <a:gd name="connsiteX1005" fmla="*/ 963009 w 1133160"/>
              <a:gd name="connsiteY1005" fmla="*/ 222301 h 1348946"/>
              <a:gd name="connsiteX1006" fmla="*/ 963323 w 1133160"/>
              <a:gd name="connsiteY1006" fmla="*/ 222493 h 1348946"/>
              <a:gd name="connsiteX1007" fmla="*/ 963376 w 1133160"/>
              <a:gd name="connsiteY1007" fmla="*/ 222686 h 1348946"/>
              <a:gd name="connsiteX1008" fmla="*/ 963266 w 1133160"/>
              <a:gd name="connsiteY1008" fmla="*/ 222837 h 1348946"/>
              <a:gd name="connsiteX1009" fmla="*/ 963433 w 1133160"/>
              <a:gd name="connsiteY1009" fmla="*/ 222886 h 1348946"/>
              <a:gd name="connsiteX1010" fmla="*/ 963613 w 1133160"/>
              <a:gd name="connsiteY1010" fmla="*/ 222911 h 1348946"/>
              <a:gd name="connsiteX1011" fmla="*/ 963868 w 1133160"/>
              <a:gd name="connsiteY1011" fmla="*/ 222985 h 1348946"/>
              <a:gd name="connsiteX1012" fmla="*/ 963945 w 1133160"/>
              <a:gd name="connsiteY1012" fmla="*/ 223284 h 1348946"/>
              <a:gd name="connsiteX1013" fmla="*/ 964118 w 1133160"/>
              <a:gd name="connsiteY1013" fmla="*/ 223471 h 1348946"/>
              <a:gd name="connsiteX1014" fmla="*/ 964131 w 1133160"/>
              <a:gd name="connsiteY1014" fmla="*/ 223632 h 1348946"/>
              <a:gd name="connsiteX1015" fmla="*/ 964131 w 1133160"/>
              <a:gd name="connsiteY1015" fmla="*/ 224204 h 1348946"/>
              <a:gd name="connsiteX1016" fmla="*/ 964131 w 1133160"/>
              <a:gd name="connsiteY1016" fmla="*/ 224358 h 1348946"/>
              <a:gd name="connsiteX1017" fmla="*/ 964118 w 1133160"/>
              <a:gd name="connsiteY1017" fmla="*/ 224545 h 1348946"/>
              <a:gd name="connsiteX1018" fmla="*/ 963958 w 1133160"/>
              <a:gd name="connsiteY1018" fmla="*/ 224731 h 1348946"/>
              <a:gd name="connsiteX1019" fmla="*/ 963961 w 1133160"/>
              <a:gd name="connsiteY1019" fmla="*/ 224921 h 1348946"/>
              <a:gd name="connsiteX1020" fmla="*/ 964144 w 1133160"/>
              <a:gd name="connsiteY1020" fmla="*/ 224821 h 1348946"/>
              <a:gd name="connsiteX1021" fmla="*/ 964329 w 1133160"/>
              <a:gd name="connsiteY1021" fmla="*/ 224738 h 1348946"/>
              <a:gd name="connsiteX1022" fmla="*/ 964546 w 1133160"/>
              <a:gd name="connsiteY1022" fmla="*/ 224738 h 1348946"/>
              <a:gd name="connsiteX1023" fmla="*/ 964707 w 1133160"/>
              <a:gd name="connsiteY1023" fmla="*/ 224834 h 1348946"/>
              <a:gd name="connsiteX1024" fmla="*/ 964849 w 1133160"/>
              <a:gd name="connsiteY1024" fmla="*/ 224924 h 1348946"/>
              <a:gd name="connsiteX1025" fmla="*/ 964855 w 1133160"/>
              <a:gd name="connsiteY1025" fmla="*/ 225162 h 1348946"/>
              <a:gd name="connsiteX1026" fmla="*/ 964465 w 1133160"/>
              <a:gd name="connsiteY1026" fmla="*/ 225824 h 1348946"/>
              <a:gd name="connsiteX1027" fmla="*/ 964169 w 1133160"/>
              <a:gd name="connsiteY1027" fmla="*/ 226024 h 1348946"/>
              <a:gd name="connsiteX1028" fmla="*/ 963830 w 1133160"/>
              <a:gd name="connsiteY1028" fmla="*/ 225998 h 1348946"/>
              <a:gd name="connsiteX1029" fmla="*/ 963747 w 1133160"/>
              <a:gd name="connsiteY1029" fmla="*/ 226165 h 1348946"/>
              <a:gd name="connsiteX1030" fmla="*/ 963797 w 1133160"/>
              <a:gd name="connsiteY1030" fmla="*/ 226313 h 1348946"/>
              <a:gd name="connsiteX1031" fmla="*/ 963984 w 1133160"/>
              <a:gd name="connsiteY1031" fmla="*/ 226352 h 1348946"/>
              <a:gd name="connsiteX1032" fmla="*/ 964098 w 1133160"/>
              <a:gd name="connsiteY1032" fmla="*/ 226622 h 1348946"/>
              <a:gd name="connsiteX1033" fmla="*/ 964165 w 1133160"/>
              <a:gd name="connsiteY1033" fmla="*/ 226967 h 1348946"/>
              <a:gd name="connsiteX1034" fmla="*/ 964419 w 1133160"/>
              <a:gd name="connsiteY1034" fmla="*/ 226879 h 1348946"/>
              <a:gd name="connsiteX1035" fmla="*/ 964559 w 1133160"/>
              <a:gd name="connsiteY1035" fmla="*/ 226924 h 1348946"/>
              <a:gd name="connsiteX1036" fmla="*/ 964656 w 1133160"/>
              <a:gd name="connsiteY1036" fmla="*/ 227104 h 1348946"/>
              <a:gd name="connsiteX1037" fmla="*/ 964796 w 1133160"/>
              <a:gd name="connsiteY1037" fmla="*/ 227345 h 1348946"/>
              <a:gd name="connsiteX1038" fmla="*/ 965073 w 1133160"/>
              <a:gd name="connsiteY1038" fmla="*/ 227503 h 1348946"/>
              <a:gd name="connsiteX1039" fmla="*/ 965104 w 1133160"/>
              <a:gd name="connsiteY1039" fmla="*/ 227799 h 1348946"/>
              <a:gd name="connsiteX1040" fmla="*/ 965227 w 1133160"/>
              <a:gd name="connsiteY1040" fmla="*/ 227940 h 1348946"/>
              <a:gd name="connsiteX1041" fmla="*/ 965328 w 1133160"/>
              <a:gd name="connsiteY1041" fmla="*/ 228133 h 1348946"/>
              <a:gd name="connsiteX1042" fmla="*/ 965495 w 1133160"/>
              <a:gd name="connsiteY1042" fmla="*/ 228570 h 1348946"/>
              <a:gd name="connsiteX1043" fmla="*/ 965598 w 1133160"/>
              <a:gd name="connsiteY1043" fmla="*/ 228757 h 1348946"/>
              <a:gd name="connsiteX1044" fmla="*/ 965568 w 1133160"/>
              <a:gd name="connsiteY1044" fmla="*/ 228985 h 1348946"/>
              <a:gd name="connsiteX1045" fmla="*/ 965899 w 1133160"/>
              <a:gd name="connsiteY1045" fmla="*/ 229490 h 1348946"/>
              <a:gd name="connsiteX1046" fmla="*/ 965931 w 1133160"/>
              <a:gd name="connsiteY1046" fmla="*/ 229844 h 1348946"/>
              <a:gd name="connsiteX1047" fmla="*/ 965635 w 1133160"/>
              <a:gd name="connsiteY1047" fmla="*/ 229889 h 1348946"/>
              <a:gd name="connsiteX1048" fmla="*/ 965380 w 1133160"/>
              <a:gd name="connsiteY1048" fmla="*/ 229889 h 1348946"/>
              <a:gd name="connsiteX1049" fmla="*/ 965220 w 1133160"/>
              <a:gd name="connsiteY1049" fmla="*/ 229837 h 1348946"/>
              <a:gd name="connsiteX1050" fmla="*/ 965047 w 1133160"/>
              <a:gd name="connsiteY1050" fmla="*/ 230519 h 1348946"/>
              <a:gd name="connsiteX1051" fmla="*/ 965348 w 1133160"/>
              <a:gd name="connsiteY1051" fmla="*/ 230834 h 1348946"/>
              <a:gd name="connsiteX1052" fmla="*/ 965464 w 1133160"/>
              <a:gd name="connsiteY1052" fmla="*/ 231162 h 1348946"/>
              <a:gd name="connsiteX1053" fmla="*/ 965469 w 1133160"/>
              <a:gd name="connsiteY1053" fmla="*/ 231516 h 1348946"/>
              <a:gd name="connsiteX1054" fmla="*/ 965540 w 1133160"/>
              <a:gd name="connsiteY1054" fmla="*/ 231734 h 1348946"/>
              <a:gd name="connsiteX1055" fmla="*/ 965661 w 1133160"/>
              <a:gd name="connsiteY1055" fmla="*/ 231850 h 1348946"/>
              <a:gd name="connsiteX1056" fmla="*/ 965899 w 1133160"/>
              <a:gd name="connsiteY1056" fmla="*/ 231914 h 1348946"/>
              <a:gd name="connsiteX1057" fmla="*/ 966116 w 1133160"/>
              <a:gd name="connsiteY1057" fmla="*/ 232088 h 1348946"/>
              <a:gd name="connsiteX1058" fmla="*/ 966540 w 1133160"/>
              <a:gd name="connsiteY1058" fmla="*/ 232390 h 1348946"/>
              <a:gd name="connsiteX1059" fmla="*/ 966701 w 1133160"/>
              <a:gd name="connsiteY1059" fmla="*/ 232516 h 1348946"/>
              <a:gd name="connsiteX1060" fmla="*/ 963874 w 1133160"/>
              <a:gd name="connsiteY1060" fmla="*/ 238185 h 1348946"/>
              <a:gd name="connsiteX1061" fmla="*/ 965635 w 1133160"/>
              <a:gd name="connsiteY1061" fmla="*/ 241773 h 1348946"/>
              <a:gd name="connsiteX1062" fmla="*/ 966924 w 1133160"/>
              <a:gd name="connsiteY1062" fmla="*/ 242791 h 1348946"/>
              <a:gd name="connsiteX1063" fmla="*/ 968096 w 1133160"/>
              <a:gd name="connsiteY1063" fmla="*/ 242831 h 1348946"/>
              <a:gd name="connsiteX1064" fmla="*/ 970214 w 1133160"/>
              <a:gd name="connsiteY1064" fmla="*/ 242223 h 1348946"/>
              <a:gd name="connsiteX1065" fmla="*/ 972099 w 1133160"/>
              <a:gd name="connsiteY1065" fmla="*/ 240804 h 1348946"/>
              <a:gd name="connsiteX1066" fmla="*/ 973494 w 1133160"/>
              <a:gd name="connsiteY1066" fmla="*/ 238093 h 1348946"/>
              <a:gd name="connsiteX1067" fmla="*/ 974259 w 1133160"/>
              <a:gd name="connsiteY1067" fmla="*/ 235813 h 1348946"/>
              <a:gd name="connsiteX1068" fmla="*/ 974846 w 1133160"/>
              <a:gd name="connsiteY1068" fmla="*/ 233704 h 1348946"/>
              <a:gd name="connsiteX1069" fmla="*/ 975330 w 1133160"/>
              <a:gd name="connsiteY1069" fmla="*/ 231966 h 1348946"/>
              <a:gd name="connsiteX1070" fmla="*/ 977367 w 1133160"/>
              <a:gd name="connsiteY1070" fmla="*/ 226938 h 1348946"/>
              <a:gd name="connsiteX1071" fmla="*/ 982201 w 1133160"/>
              <a:gd name="connsiteY1071" fmla="*/ 221114 h 1348946"/>
              <a:gd name="connsiteX1072" fmla="*/ 987749 w 1133160"/>
              <a:gd name="connsiteY1072" fmla="*/ 217149 h 1348946"/>
              <a:gd name="connsiteX1073" fmla="*/ 995517 w 1133160"/>
              <a:gd name="connsiteY1073" fmla="*/ 212121 h 1348946"/>
              <a:gd name="connsiteX1074" fmla="*/ 999702 w 1133160"/>
              <a:gd name="connsiteY1074" fmla="*/ 209392 h 1348946"/>
              <a:gd name="connsiteX1075" fmla="*/ 1011115 w 1133160"/>
              <a:gd name="connsiteY1075" fmla="*/ 200344 h 1348946"/>
              <a:gd name="connsiteX1076" fmla="*/ 1013404 w 1133160"/>
              <a:gd name="connsiteY1076" fmla="*/ 198911 h 1348946"/>
              <a:gd name="connsiteX1077" fmla="*/ 1016085 w 1133160"/>
              <a:gd name="connsiteY1077" fmla="*/ 200658 h 1348946"/>
              <a:gd name="connsiteX1078" fmla="*/ 1017410 w 1133160"/>
              <a:gd name="connsiteY1078" fmla="*/ 201306 h 1348946"/>
              <a:gd name="connsiteX1079" fmla="*/ 1018931 w 1133160"/>
              <a:gd name="connsiteY1079" fmla="*/ 200965 h 1348946"/>
              <a:gd name="connsiteX1080" fmla="*/ 1020549 w 1133160"/>
              <a:gd name="connsiteY1080" fmla="*/ 197959 h 1348946"/>
              <a:gd name="connsiteX1081" fmla="*/ 1022839 w 1133160"/>
              <a:gd name="connsiteY1081" fmla="*/ 193046 h 1348946"/>
              <a:gd name="connsiteX1082" fmla="*/ 1023836 w 1133160"/>
              <a:gd name="connsiteY1082" fmla="*/ 192436 h 1348946"/>
              <a:gd name="connsiteX1083" fmla="*/ 1024523 w 1133160"/>
              <a:gd name="connsiteY1083" fmla="*/ 189463 h 1348946"/>
              <a:gd name="connsiteX1084" fmla="*/ 1023918 w 1133160"/>
              <a:gd name="connsiteY1084" fmla="*/ 188221 h 1348946"/>
              <a:gd name="connsiteX1085" fmla="*/ 1024604 w 1133160"/>
              <a:gd name="connsiteY1085" fmla="*/ 186798 h 1348946"/>
              <a:gd name="connsiteX1086" fmla="*/ 1023623 w 1133160"/>
              <a:gd name="connsiteY1086" fmla="*/ 184685 h 1348946"/>
              <a:gd name="connsiteX1087" fmla="*/ 1024000 w 1133160"/>
              <a:gd name="connsiteY1087" fmla="*/ 182392 h 1348946"/>
              <a:gd name="connsiteX1088" fmla="*/ 1025569 w 1133160"/>
              <a:gd name="connsiteY1088" fmla="*/ 177935 h 1348946"/>
              <a:gd name="connsiteX1089" fmla="*/ 1025258 w 1133160"/>
              <a:gd name="connsiteY1089" fmla="*/ 176756 h 1348946"/>
              <a:gd name="connsiteX1090" fmla="*/ 1026338 w 1133160"/>
              <a:gd name="connsiteY1090" fmla="*/ 175941 h 1348946"/>
              <a:gd name="connsiteX1091" fmla="*/ 1029117 w 1133160"/>
              <a:gd name="connsiteY1091" fmla="*/ 173825 h 1348946"/>
              <a:gd name="connsiteX1092" fmla="*/ 1036917 w 1133160"/>
              <a:gd name="connsiteY1092" fmla="*/ 170558 h 1348946"/>
              <a:gd name="connsiteX1093" fmla="*/ 1045518 w 1133160"/>
              <a:gd name="connsiteY1093" fmla="*/ 168408 h 1348946"/>
              <a:gd name="connsiteX1094" fmla="*/ 1046384 w 1133160"/>
              <a:gd name="connsiteY1094" fmla="*/ 168008 h 1348946"/>
              <a:gd name="connsiteX1095" fmla="*/ 1049344 w 1133160"/>
              <a:gd name="connsiteY1095" fmla="*/ 164833 h 1348946"/>
              <a:gd name="connsiteX1096" fmla="*/ 1049311 w 1133160"/>
              <a:gd name="connsiteY1096" fmla="*/ 159757 h 1348946"/>
              <a:gd name="connsiteX1097" fmla="*/ 1049900 w 1133160"/>
              <a:gd name="connsiteY1097" fmla="*/ 152409 h 1348946"/>
              <a:gd name="connsiteX1098" fmla="*/ 1052451 w 1133160"/>
              <a:gd name="connsiteY1098" fmla="*/ 150680 h 1348946"/>
              <a:gd name="connsiteX1099" fmla="*/ 1055051 w 1133160"/>
              <a:gd name="connsiteY1099" fmla="*/ 151078 h 1348946"/>
              <a:gd name="connsiteX1100" fmla="*/ 1058811 w 1133160"/>
              <a:gd name="connsiteY1100" fmla="*/ 151046 h 1348946"/>
              <a:gd name="connsiteX1101" fmla="*/ 1061100 w 1133160"/>
              <a:gd name="connsiteY1101" fmla="*/ 151026 h 1348946"/>
              <a:gd name="connsiteX1102" fmla="*/ 1065025 w 1133160"/>
              <a:gd name="connsiteY1102" fmla="*/ 151172 h 1348946"/>
              <a:gd name="connsiteX1103" fmla="*/ 1065859 w 1133160"/>
              <a:gd name="connsiteY1103" fmla="*/ 150937 h 1348946"/>
              <a:gd name="connsiteX1104" fmla="*/ 1066268 w 1133160"/>
              <a:gd name="connsiteY1104" fmla="*/ 149818 h 1348946"/>
              <a:gd name="connsiteX1105" fmla="*/ 1066006 w 1133160"/>
              <a:gd name="connsiteY1105" fmla="*/ 145734 h 1348946"/>
              <a:gd name="connsiteX1106" fmla="*/ 1065761 w 1133160"/>
              <a:gd name="connsiteY1106" fmla="*/ 135796 h 1348946"/>
              <a:gd name="connsiteX1107" fmla="*/ 1065777 w 1133160"/>
              <a:gd name="connsiteY1107" fmla="*/ 133872 h 1348946"/>
              <a:gd name="connsiteX1108" fmla="*/ 1067216 w 1133160"/>
              <a:gd name="connsiteY1108" fmla="*/ 132306 h 1348946"/>
              <a:gd name="connsiteX1109" fmla="*/ 1069718 w 1133160"/>
              <a:gd name="connsiteY1109" fmla="*/ 129228 h 1348946"/>
              <a:gd name="connsiteX1110" fmla="*/ 1070911 w 1133160"/>
              <a:gd name="connsiteY1110" fmla="*/ 124274 h 1348946"/>
              <a:gd name="connsiteX1111" fmla="*/ 1072563 w 1133160"/>
              <a:gd name="connsiteY1111" fmla="*/ 119918 h 1348946"/>
              <a:gd name="connsiteX1112" fmla="*/ 1074083 w 1133160"/>
              <a:gd name="connsiteY1112" fmla="*/ 115075 h 1348946"/>
              <a:gd name="connsiteX1113" fmla="*/ 1075408 w 1133160"/>
              <a:gd name="connsiteY1113" fmla="*/ 110158 h 1348946"/>
              <a:gd name="connsiteX1114" fmla="*/ 1076994 w 1133160"/>
              <a:gd name="connsiteY1114" fmla="*/ 103799 h 1348946"/>
              <a:gd name="connsiteX1115" fmla="*/ 1078073 w 1133160"/>
              <a:gd name="connsiteY1115" fmla="*/ 100363 h 1348946"/>
              <a:gd name="connsiteX1116" fmla="*/ 1078204 w 1133160"/>
              <a:gd name="connsiteY1116" fmla="*/ 99376 h 1348946"/>
              <a:gd name="connsiteX1117" fmla="*/ 1080460 w 1133160"/>
              <a:gd name="connsiteY1117" fmla="*/ 92584 h 1348946"/>
              <a:gd name="connsiteX1118" fmla="*/ 1082226 w 1133160"/>
              <a:gd name="connsiteY1118" fmla="*/ 90025 h 1348946"/>
              <a:gd name="connsiteX1119" fmla="*/ 1083780 w 1133160"/>
              <a:gd name="connsiteY1119" fmla="*/ 88619 h 1348946"/>
              <a:gd name="connsiteX1120" fmla="*/ 1086756 w 1133160"/>
              <a:gd name="connsiteY1120" fmla="*/ 86766 h 1348946"/>
              <a:gd name="connsiteX1121" fmla="*/ 1086985 w 1133160"/>
              <a:gd name="connsiteY1121" fmla="*/ 86897 h 1348946"/>
              <a:gd name="connsiteX1122" fmla="*/ 1087246 w 1133160"/>
              <a:gd name="connsiteY1122" fmla="*/ 86923 h 1348946"/>
              <a:gd name="connsiteX1123" fmla="*/ 1087475 w 1133160"/>
              <a:gd name="connsiteY1123" fmla="*/ 86900 h 1348946"/>
              <a:gd name="connsiteX1124" fmla="*/ 1087590 w 1133160"/>
              <a:gd name="connsiteY1124" fmla="*/ 86614 h 1348946"/>
              <a:gd name="connsiteX1125" fmla="*/ 1087737 w 1133160"/>
              <a:gd name="connsiteY1125" fmla="*/ 86345 h 1348946"/>
              <a:gd name="connsiteX1126" fmla="*/ 1087868 w 1133160"/>
              <a:gd name="connsiteY1126" fmla="*/ 86087 h 1348946"/>
              <a:gd name="connsiteX1127" fmla="*/ 1088227 w 1133160"/>
              <a:gd name="connsiteY1127" fmla="*/ 85952 h 1348946"/>
              <a:gd name="connsiteX1128" fmla="*/ 1088571 w 1133160"/>
              <a:gd name="connsiteY1128" fmla="*/ 86017 h 1348946"/>
              <a:gd name="connsiteX1129" fmla="*/ 1088832 w 1133160"/>
              <a:gd name="connsiteY1129" fmla="*/ 86145 h 1348946"/>
              <a:gd name="connsiteX1130" fmla="*/ 1089094 w 1133160"/>
              <a:gd name="connsiteY1130" fmla="*/ 86171 h 1348946"/>
              <a:gd name="connsiteX1131" fmla="*/ 1089306 w 1133160"/>
              <a:gd name="connsiteY1131" fmla="*/ 85973 h 1348946"/>
              <a:gd name="connsiteX1132" fmla="*/ 1089715 w 1133160"/>
              <a:gd name="connsiteY1132" fmla="*/ 85869 h 1348946"/>
              <a:gd name="connsiteX1133" fmla="*/ 1090189 w 1133160"/>
              <a:gd name="connsiteY1133" fmla="*/ 85843 h 1348946"/>
              <a:gd name="connsiteX1134" fmla="*/ 1090451 w 1133160"/>
              <a:gd name="connsiteY1134" fmla="*/ 85847 h 1348946"/>
              <a:gd name="connsiteX1135" fmla="*/ 1090647 w 1133160"/>
              <a:gd name="connsiteY1135" fmla="*/ 85850 h 1348946"/>
              <a:gd name="connsiteX1136" fmla="*/ 1090925 w 1133160"/>
              <a:gd name="connsiteY1136" fmla="*/ 85888 h 1348946"/>
              <a:gd name="connsiteX1137" fmla="*/ 1091072 w 1133160"/>
              <a:gd name="connsiteY1137" fmla="*/ 85760 h 1348946"/>
              <a:gd name="connsiteX1138" fmla="*/ 1091220 w 1133160"/>
              <a:gd name="connsiteY1138" fmla="*/ 85496 h 1348946"/>
              <a:gd name="connsiteX1139" fmla="*/ 1091350 w 1133160"/>
              <a:gd name="connsiteY1139" fmla="*/ 85380 h 1348946"/>
              <a:gd name="connsiteX1140" fmla="*/ 1092152 w 1133160"/>
              <a:gd name="connsiteY1140" fmla="*/ 85299 h 1348946"/>
              <a:gd name="connsiteX1141" fmla="*/ 1092364 w 1133160"/>
              <a:gd name="connsiteY1141" fmla="*/ 85213 h 1348946"/>
              <a:gd name="connsiteX1142" fmla="*/ 1092691 w 1133160"/>
              <a:gd name="connsiteY1142" fmla="*/ 85380 h 1348946"/>
              <a:gd name="connsiteX1143" fmla="*/ 1093492 w 1133160"/>
              <a:gd name="connsiteY1143" fmla="*/ 85386 h 1348946"/>
              <a:gd name="connsiteX1144" fmla="*/ 1093689 w 1133160"/>
              <a:gd name="connsiteY1144" fmla="*/ 85014 h 1348946"/>
              <a:gd name="connsiteX1145" fmla="*/ 1093836 w 1133160"/>
              <a:gd name="connsiteY1145" fmla="*/ 84705 h 1348946"/>
              <a:gd name="connsiteX1146" fmla="*/ 1094473 w 1133160"/>
              <a:gd name="connsiteY1146" fmla="*/ 84744 h 1348946"/>
              <a:gd name="connsiteX1147" fmla="*/ 1095209 w 1133160"/>
              <a:gd name="connsiteY1147" fmla="*/ 84037 h 1348946"/>
              <a:gd name="connsiteX1148" fmla="*/ 1095291 w 1133160"/>
              <a:gd name="connsiteY1148" fmla="*/ 83793 h 1348946"/>
              <a:gd name="connsiteX1149" fmla="*/ 1095471 w 1133160"/>
              <a:gd name="connsiteY1149" fmla="*/ 83555 h 1348946"/>
              <a:gd name="connsiteX1150" fmla="*/ 1095716 w 1133160"/>
              <a:gd name="connsiteY1150" fmla="*/ 83381 h 1348946"/>
              <a:gd name="connsiteX1151" fmla="*/ 1095585 w 1133160"/>
              <a:gd name="connsiteY1151" fmla="*/ 82565 h 1348946"/>
              <a:gd name="connsiteX1152" fmla="*/ 1095585 w 1133160"/>
              <a:gd name="connsiteY1152" fmla="*/ 82372 h 1348946"/>
              <a:gd name="connsiteX1153" fmla="*/ 1095667 w 1133160"/>
              <a:gd name="connsiteY1153" fmla="*/ 82141 h 1348946"/>
              <a:gd name="connsiteX1154" fmla="*/ 1095667 w 1133160"/>
              <a:gd name="connsiteY1154" fmla="*/ 81948 h 1348946"/>
              <a:gd name="connsiteX1155" fmla="*/ 1096010 w 1133160"/>
              <a:gd name="connsiteY1155" fmla="*/ 81524 h 1348946"/>
              <a:gd name="connsiteX1156" fmla="*/ 1095912 w 1133160"/>
              <a:gd name="connsiteY1156" fmla="*/ 81306 h 1348946"/>
              <a:gd name="connsiteX1157" fmla="*/ 1095831 w 1133160"/>
              <a:gd name="connsiteY1157" fmla="*/ 81164 h 1348946"/>
              <a:gd name="connsiteX1158" fmla="*/ 1096141 w 1133160"/>
              <a:gd name="connsiteY1158" fmla="*/ 80740 h 1348946"/>
              <a:gd name="connsiteX1159" fmla="*/ 1096468 w 1133160"/>
              <a:gd name="connsiteY1159" fmla="*/ 80567 h 1348946"/>
              <a:gd name="connsiteX1160" fmla="*/ 1096566 w 1133160"/>
              <a:gd name="connsiteY1160" fmla="*/ 80302 h 1348946"/>
              <a:gd name="connsiteX1161" fmla="*/ 1096697 w 1133160"/>
              <a:gd name="connsiteY1161" fmla="*/ 79995 h 1348946"/>
              <a:gd name="connsiteX1162" fmla="*/ 1096893 w 1133160"/>
              <a:gd name="connsiteY1162" fmla="*/ 79864 h 1348946"/>
              <a:gd name="connsiteX1163" fmla="*/ 1097204 w 1133160"/>
              <a:gd name="connsiteY1163" fmla="*/ 79654 h 1348946"/>
              <a:gd name="connsiteX1164" fmla="*/ 1097646 w 1133160"/>
              <a:gd name="connsiteY1164" fmla="*/ 79616 h 1348946"/>
              <a:gd name="connsiteX1165" fmla="*/ 1098185 w 1133160"/>
              <a:gd name="connsiteY1165" fmla="*/ 79571 h 1348946"/>
              <a:gd name="connsiteX1166" fmla="*/ 1098447 w 1133160"/>
              <a:gd name="connsiteY1166" fmla="*/ 79385 h 1348946"/>
              <a:gd name="connsiteX1167" fmla="*/ 1098610 w 1133160"/>
              <a:gd name="connsiteY1167" fmla="*/ 79346 h 1348946"/>
              <a:gd name="connsiteX1168" fmla="*/ 1098806 w 1133160"/>
              <a:gd name="connsiteY1168" fmla="*/ 78845 h 1348946"/>
              <a:gd name="connsiteX1169" fmla="*/ 1098692 w 1133160"/>
              <a:gd name="connsiteY1169" fmla="*/ 78626 h 1348946"/>
              <a:gd name="connsiteX1170" fmla="*/ 1098545 w 1133160"/>
              <a:gd name="connsiteY1170" fmla="*/ 78479 h 1348946"/>
              <a:gd name="connsiteX1171" fmla="*/ 1098545 w 1133160"/>
              <a:gd name="connsiteY1171" fmla="*/ 78189 h 1348946"/>
              <a:gd name="connsiteX1172" fmla="*/ 1098659 w 1133160"/>
              <a:gd name="connsiteY1172" fmla="*/ 78048 h 1348946"/>
              <a:gd name="connsiteX1173" fmla="*/ 1099019 w 1133160"/>
              <a:gd name="connsiteY1173" fmla="*/ 78022 h 1348946"/>
              <a:gd name="connsiteX1174" fmla="*/ 1099150 w 1133160"/>
              <a:gd name="connsiteY1174" fmla="*/ 78047 h 1348946"/>
              <a:gd name="connsiteX1175" fmla="*/ 1099248 w 1133160"/>
              <a:gd name="connsiteY1175" fmla="*/ 77965 h 1348946"/>
              <a:gd name="connsiteX1176" fmla="*/ 1099281 w 1133160"/>
              <a:gd name="connsiteY1176" fmla="*/ 77547 h 1348946"/>
              <a:gd name="connsiteX1177" fmla="*/ 1099297 w 1133160"/>
              <a:gd name="connsiteY1177" fmla="*/ 77187 h 1348946"/>
              <a:gd name="connsiteX1178" fmla="*/ 1099313 w 1133160"/>
              <a:gd name="connsiteY1178" fmla="*/ 77007 h 1348946"/>
              <a:gd name="connsiteX1179" fmla="*/ 1099444 w 1133160"/>
              <a:gd name="connsiteY1179" fmla="*/ 76879 h 1348946"/>
              <a:gd name="connsiteX1180" fmla="*/ 1099379 w 1133160"/>
              <a:gd name="connsiteY1180" fmla="*/ 76670 h 1348946"/>
              <a:gd name="connsiteX1181" fmla="*/ 1099837 w 1133160"/>
              <a:gd name="connsiteY1181" fmla="*/ 76345 h 1348946"/>
              <a:gd name="connsiteX1182" fmla="*/ 1099869 w 1133160"/>
              <a:gd name="connsiteY1182" fmla="*/ 76165 h 1348946"/>
              <a:gd name="connsiteX1183" fmla="*/ 1100147 w 1133160"/>
              <a:gd name="connsiteY1183" fmla="*/ 76217 h 1348946"/>
              <a:gd name="connsiteX1184" fmla="*/ 1100180 w 1133160"/>
              <a:gd name="connsiteY1184" fmla="*/ 75947 h 1348946"/>
              <a:gd name="connsiteX1185" fmla="*/ 1100376 w 1133160"/>
              <a:gd name="connsiteY1185" fmla="*/ 75789 h 1348946"/>
              <a:gd name="connsiteX1186" fmla="*/ 1100523 w 1133160"/>
              <a:gd name="connsiteY1186" fmla="*/ 75606 h 1348946"/>
              <a:gd name="connsiteX1187" fmla="*/ 1100736 w 1133160"/>
              <a:gd name="connsiteY1187" fmla="*/ 75510 h 1348946"/>
              <a:gd name="connsiteX1188" fmla="*/ 1101096 w 1133160"/>
              <a:gd name="connsiteY1188" fmla="*/ 75619 h 1348946"/>
              <a:gd name="connsiteX1189" fmla="*/ 1101096 w 1133160"/>
              <a:gd name="connsiteY1189" fmla="*/ 75189 h 1348946"/>
              <a:gd name="connsiteX1190" fmla="*/ 1100867 w 1133160"/>
              <a:gd name="connsiteY1190" fmla="*/ 74822 h 1348946"/>
              <a:gd name="connsiteX1191" fmla="*/ 1100818 w 1133160"/>
              <a:gd name="connsiteY1191" fmla="*/ 74379 h 1348946"/>
              <a:gd name="connsiteX1192" fmla="*/ 1100523 w 1133160"/>
              <a:gd name="connsiteY1192" fmla="*/ 73891 h 1348946"/>
              <a:gd name="connsiteX1193" fmla="*/ 1100425 w 1133160"/>
              <a:gd name="connsiteY1193" fmla="*/ 73757 h 1348946"/>
              <a:gd name="connsiteX1194" fmla="*/ 1100245 w 1133160"/>
              <a:gd name="connsiteY1194" fmla="*/ 73389 h 1348946"/>
              <a:gd name="connsiteX1195" fmla="*/ 1100049 w 1133160"/>
              <a:gd name="connsiteY1195" fmla="*/ 73094 h 1348946"/>
              <a:gd name="connsiteX1196" fmla="*/ 1099935 w 1133160"/>
              <a:gd name="connsiteY1196" fmla="*/ 72837 h 1348946"/>
              <a:gd name="connsiteX1197" fmla="*/ 1099935 w 1133160"/>
              <a:gd name="connsiteY1197" fmla="*/ 72612 h 1348946"/>
              <a:gd name="connsiteX1198" fmla="*/ 1100278 w 1133160"/>
              <a:gd name="connsiteY1198" fmla="*/ 72336 h 1348946"/>
              <a:gd name="connsiteX1199" fmla="*/ 1100720 w 1133160"/>
              <a:gd name="connsiteY1199" fmla="*/ 72046 h 1348946"/>
              <a:gd name="connsiteX1200" fmla="*/ 1100965 w 1133160"/>
              <a:gd name="connsiteY1200" fmla="*/ 71860 h 1348946"/>
              <a:gd name="connsiteX1201" fmla="*/ 1101030 w 1133160"/>
              <a:gd name="connsiteY1201" fmla="*/ 72082 h 1348946"/>
              <a:gd name="connsiteX1202" fmla="*/ 1101145 w 1133160"/>
              <a:gd name="connsiteY1202" fmla="*/ 72233 h 1348946"/>
              <a:gd name="connsiteX1203" fmla="*/ 1101390 w 1133160"/>
              <a:gd name="connsiteY1203" fmla="*/ 72214 h 1348946"/>
              <a:gd name="connsiteX1204" fmla="*/ 1101553 w 1133160"/>
              <a:gd name="connsiteY1204" fmla="*/ 71899 h 1348946"/>
              <a:gd name="connsiteX1205" fmla="*/ 1101799 w 1133160"/>
              <a:gd name="connsiteY1205" fmla="*/ 71590 h 1348946"/>
              <a:gd name="connsiteX1206" fmla="*/ 1102077 w 1133160"/>
              <a:gd name="connsiteY1206" fmla="*/ 71365 h 1348946"/>
              <a:gd name="connsiteX1207" fmla="*/ 1102355 w 1133160"/>
              <a:gd name="connsiteY1207" fmla="*/ 71269 h 1348946"/>
              <a:gd name="connsiteX1208" fmla="*/ 1102486 w 1133160"/>
              <a:gd name="connsiteY1208" fmla="*/ 71192 h 1348946"/>
              <a:gd name="connsiteX1209" fmla="*/ 1102486 w 1133160"/>
              <a:gd name="connsiteY1209" fmla="*/ 70993 h 1348946"/>
              <a:gd name="connsiteX1210" fmla="*/ 1102093 w 1133160"/>
              <a:gd name="connsiteY1210" fmla="*/ 70395 h 1348946"/>
              <a:gd name="connsiteX1211" fmla="*/ 1102011 w 1133160"/>
              <a:gd name="connsiteY1211" fmla="*/ 70157 h 1348946"/>
              <a:gd name="connsiteX1212" fmla="*/ 1101946 w 1133160"/>
              <a:gd name="connsiteY1212" fmla="*/ 69920 h 1348946"/>
              <a:gd name="connsiteX1213" fmla="*/ 1101799 w 1133160"/>
              <a:gd name="connsiteY1213" fmla="*/ 69592 h 1348946"/>
              <a:gd name="connsiteX1214" fmla="*/ 1101701 w 1133160"/>
              <a:gd name="connsiteY1214" fmla="*/ 69425 h 1348946"/>
              <a:gd name="connsiteX1215" fmla="*/ 1101472 w 1133160"/>
              <a:gd name="connsiteY1215" fmla="*/ 68378 h 1348946"/>
              <a:gd name="connsiteX1216" fmla="*/ 1101406 w 1133160"/>
              <a:gd name="connsiteY1216" fmla="*/ 68127 h 1348946"/>
              <a:gd name="connsiteX1217" fmla="*/ 1101341 w 1133160"/>
              <a:gd name="connsiteY1217" fmla="*/ 67860 h 1348946"/>
              <a:gd name="connsiteX1218" fmla="*/ 1101357 w 1133160"/>
              <a:gd name="connsiteY1218" fmla="*/ 67382 h 1348946"/>
              <a:gd name="connsiteX1219" fmla="*/ 1101815 w 1133160"/>
              <a:gd name="connsiteY1219" fmla="*/ 66990 h 1348946"/>
              <a:gd name="connsiteX1220" fmla="*/ 1102044 w 1133160"/>
              <a:gd name="connsiteY1220" fmla="*/ 66585 h 1348946"/>
              <a:gd name="connsiteX1221" fmla="*/ 1102126 w 1133160"/>
              <a:gd name="connsiteY1221" fmla="*/ 66354 h 1348946"/>
              <a:gd name="connsiteX1222" fmla="*/ 1102044 w 1133160"/>
              <a:gd name="connsiteY1222" fmla="*/ 65788 h 1348946"/>
              <a:gd name="connsiteX1223" fmla="*/ 1102044 w 1133160"/>
              <a:gd name="connsiteY1223" fmla="*/ 65615 h 1348946"/>
              <a:gd name="connsiteX1224" fmla="*/ 1101946 w 1133160"/>
              <a:gd name="connsiteY1224" fmla="*/ 65454 h 1348946"/>
              <a:gd name="connsiteX1225" fmla="*/ 1101635 w 1133160"/>
              <a:gd name="connsiteY1225" fmla="*/ 65576 h 1348946"/>
              <a:gd name="connsiteX1226" fmla="*/ 1101472 w 1133160"/>
              <a:gd name="connsiteY1226" fmla="*/ 65435 h 1348946"/>
              <a:gd name="connsiteX1227" fmla="*/ 1101390 w 1133160"/>
              <a:gd name="connsiteY1227" fmla="*/ 65229 h 1348946"/>
              <a:gd name="connsiteX1228" fmla="*/ 1101455 w 1133160"/>
              <a:gd name="connsiteY1228" fmla="*/ 65011 h 1348946"/>
              <a:gd name="connsiteX1229" fmla="*/ 1101586 w 1133160"/>
              <a:gd name="connsiteY1229" fmla="*/ 64940 h 1348946"/>
              <a:gd name="connsiteX1230" fmla="*/ 1101586 w 1133160"/>
              <a:gd name="connsiteY1230" fmla="*/ 64741 h 1348946"/>
              <a:gd name="connsiteX1231" fmla="*/ 1101472 w 1133160"/>
              <a:gd name="connsiteY1231" fmla="*/ 64567 h 1348946"/>
              <a:gd name="connsiteX1232" fmla="*/ 1101635 w 1133160"/>
              <a:gd name="connsiteY1232" fmla="*/ 64323 h 1348946"/>
              <a:gd name="connsiteX1233" fmla="*/ 1101979 w 1133160"/>
              <a:gd name="connsiteY1233" fmla="*/ 64156 h 1348946"/>
              <a:gd name="connsiteX1234" fmla="*/ 1101979 w 1133160"/>
              <a:gd name="connsiteY1234" fmla="*/ 63462 h 1348946"/>
              <a:gd name="connsiteX1235" fmla="*/ 1102077 w 1133160"/>
              <a:gd name="connsiteY1235" fmla="*/ 63167 h 1348946"/>
              <a:gd name="connsiteX1236" fmla="*/ 1102093 w 1133160"/>
              <a:gd name="connsiteY1236" fmla="*/ 62820 h 1348946"/>
              <a:gd name="connsiteX1237" fmla="*/ 1102077 w 1133160"/>
              <a:gd name="connsiteY1237" fmla="*/ 62563 h 1348946"/>
              <a:gd name="connsiteX1238" fmla="*/ 1102240 w 1133160"/>
              <a:gd name="connsiteY1238" fmla="*/ 62338 h 1348946"/>
              <a:gd name="connsiteX1239" fmla="*/ 1102240 w 1133160"/>
              <a:gd name="connsiteY1239" fmla="*/ 62062 h 1348946"/>
              <a:gd name="connsiteX1240" fmla="*/ 1102110 w 1133160"/>
              <a:gd name="connsiteY1240" fmla="*/ 61920 h 1348946"/>
              <a:gd name="connsiteX1241" fmla="*/ 1102159 w 1133160"/>
              <a:gd name="connsiteY1241" fmla="*/ 61605 h 1348946"/>
              <a:gd name="connsiteX1242" fmla="*/ 1102208 w 1133160"/>
              <a:gd name="connsiteY1242" fmla="*/ 61323 h 1348946"/>
              <a:gd name="connsiteX1243" fmla="*/ 1102420 w 1133160"/>
              <a:gd name="connsiteY1243" fmla="*/ 61053 h 1348946"/>
              <a:gd name="connsiteX1244" fmla="*/ 1102600 w 1133160"/>
              <a:gd name="connsiteY1244" fmla="*/ 60867 h 1348946"/>
              <a:gd name="connsiteX1245" fmla="*/ 1102747 w 1133160"/>
              <a:gd name="connsiteY1245" fmla="*/ 60603 h 1348946"/>
              <a:gd name="connsiteX1246" fmla="*/ 1102829 w 1133160"/>
              <a:gd name="connsiteY1246" fmla="*/ 60378 h 1348946"/>
              <a:gd name="connsiteX1247" fmla="*/ 1102731 w 1133160"/>
              <a:gd name="connsiteY1247" fmla="*/ 60237 h 1348946"/>
              <a:gd name="connsiteX1248" fmla="*/ 1102862 w 1133160"/>
              <a:gd name="connsiteY1248" fmla="*/ 60011 h 1348946"/>
              <a:gd name="connsiteX1249" fmla="*/ 1102862 w 1133160"/>
              <a:gd name="connsiteY1249" fmla="*/ 59755 h 1348946"/>
              <a:gd name="connsiteX1250" fmla="*/ 1102731 w 1133160"/>
              <a:gd name="connsiteY1250" fmla="*/ 59541 h 1348946"/>
              <a:gd name="connsiteX1251" fmla="*/ 1102911 w 1133160"/>
              <a:gd name="connsiteY1251" fmla="*/ 59212 h 1348946"/>
              <a:gd name="connsiteX1252" fmla="*/ 1103336 w 1133160"/>
              <a:gd name="connsiteY1252" fmla="*/ 59312 h 1348946"/>
              <a:gd name="connsiteX1253" fmla="*/ 1103434 w 1133160"/>
              <a:gd name="connsiteY1253" fmla="*/ 59075 h 1348946"/>
              <a:gd name="connsiteX1254" fmla="*/ 1103663 w 1133160"/>
              <a:gd name="connsiteY1254" fmla="*/ 59009 h 1348946"/>
              <a:gd name="connsiteX1255" fmla="*/ 1103941 w 1133160"/>
              <a:gd name="connsiteY1255" fmla="*/ 59061 h 1348946"/>
              <a:gd name="connsiteX1256" fmla="*/ 1104170 w 1133160"/>
              <a:gd name="connsiteY1256" fmla="*/ 59016 h 1348946"/>
              <a:gd name="connsiteX1257" fmla="*/ 1104284 w 1133160"/>
              <a:gd name="connsiteY1257" fmla="*/ 59119 h 1348946"/>
              <a:gd name="connsiteX1258" fmla="*/ 1104464 w 1133160"/>
              <a:gd name="connsiteY1258" fmla="*/ 59055 h 1348946"/>
              <a:gd name="connsiteX1259" fmla="*/ 1104529 w 1133160"/>
              <a:gd name="connsiteY1259" fmla="*/ 58908 h 1348946"/>
              <a:gd name="connsiteX1260" fmla="*/ 1104562 w 1133160"/>
              <a:gd name="connsiteY1260" fmla="*/ 58656 h 1348946"/>
              <a:gd name="connsiteX1261" fmla="*/ 1104726 w 1133160"/>
              <a:gd name="connsiteY1261" fmla="*/ 58541 h 1348946"/>
              <a:gd name="connsiteX1262" fmla="*/ 1104791 w 1133160"/>
              <a:gd name="connsiteY1262" fmla="*/ 58386 h 1348946"/>
              <a:gd name="connsiteX1263" fmla="*/ 1104693 w 1133160"/>
              <a:gd name="connsiteY1263" fmla="*/ 58169 h 1348946"/>
              <a:gd name="connsiteX1264" fmla="*/ 1104677 w 1133160"/>
              <a:gd name="connsiteY1264" fmla="*/ 57886 h 1348946"/>
              <a:gd name="connsiteX1265" fmla="*/ 1104350 w 1133160"/>
              <a:gd name="connsiteY1265" fmla="*/ 57680 h 1348946"/>
              <a:gd name="connsiteX1266" fmla="*/ 1104382 w 1133160"/>
              <a:gd name="connsiteY1266" fmla="*/ 57500 h 1348946"/>
              <a:gd name="connsiteX1267" fmla="*/ 1104529 w 1133160"/>
              <a:gd name="connsiteY1267" fmla="*/ 57147 h 1348946"/>
              <a:gd name="connsiteX1268" fmla="*/ 1104104 w 1133160"/>
              <a:gd name="connsiteY1268" fmla="*/ 57011 h 1348946"/>
              <a:gd name="connsiteX1269" fmla="*/ 1104055 w 1133160"/>
              <a:gd name="connsiteY1269" fmla="*/ 56787 h 1348946"/>
              <a:gd name="connsiteX1270" fmla="*/ 1104121 w 1133160"/>
              <a:gd name="connsiteY1270" fmla="*/ 56653 h 1348946"/>
              <a:gd name="connsiteX1271" fmla="*/ 1104546 w 1133160"/>
              <a:gd name="connsiteY1271" fmla="*/ 56851 h 1348946"/>
              <a:gd name="connsiteX1272" fmla="*/ 1104857 w 1133160"/>
              <a:gd name="connsiteY1272" fmla="*/ 56883 h 1348946"/>
              <a:gd name="connsiteX1273" fmla="*/ 1105347 w 1133160"/>
              <a:gd name="connsiteY1273" fmla="*/ 56780 h 1348946"/>
              <a:gd name="connsiteX1274" fmla="*/ 1105756 w 1133160"/>
              <a:gd name="connsiteY1274" fmla="*/ 56517 h 1348946"/>
              <a:gd name="connsiteX1275" fmla="*/ 1105870 w 1133160"/>
              <a:gd name="connsiteY1275" fmla="*/ 56381 h 1348946"/>
              <a:gd name="connsiteX1276" fmla="*/ 1106295 w 1133160"/>
              <a:gd name="connsiteY1276" fmla="*/ 56471 h 1348946"/>
              <a:gd name="connsiteX1277" fmla="*/ 1106492 w 1133160"/>
              <a:gd name="connsiteY1277" fmla="*/ 56421 h 1348946"/>
              <a:gd name="connsiteX1278" fmla="*/ 1106835 w 1133160"/>
              <a:gd name="connsiteY1278" fmla="*/ 56068 h 1348946"/>
              <a:gd name="connsiteX1279" fmla="*/ 1106917 w 1133160"/>
              <a:gd name="connsiteY1279" fmla="*/ 55901 h 1348946"/>
              <a:gd name="connsiteX1280" fmla="*/ 1107080 w 1133160"/>
              <a:gd name="connsiteY1280" fmla="*/ 55888 h 1348946"/>
              <a:gd name="connsiteX1281" fmla="*/ 1107195 w 1133160"/>
              <a:gd name="connsiteY1281" fmla="*/ 55978 h 1348946"/>
              <a:gd name="connsiteX1282" fmla="*/ 1107342 w 1133160"/>
              <a:gd name="connsiteY1282" fmla="*/ 55965 h 1348946"/>
              <a:gd name="connsiteX1283" fmla="*/ 1107424 w 1133160"/>
              <a:gd name="connsiteY1283" fmla="*/ 55798 h 1348946"/>
              <a:gd name="connsiteX1284" fmla="*/ 1107391 w 1133160"/>
              <a:gd name="connsiteY1284" fmla="*/ 55605 h 1348946"/>
              <a:gd name="connsiteX1285" fmla="*/ 1107865 w 1133160"/>
              <a:gd name="connsiteY1285" fmla="*/ 55258 h 1348946"/>
              <a:gd name="connsiteX1286" fmla="*/ 1108536 w 1133160"/>
              <a:gd name="connsiteY1286" fmla="*/ 54916 h 1348946"/>
              <a:gd name="connsiteX1287" fmla="*/ 1109173 w 1133160"/>
              <a:gd name="connsiteY1287" fmla="*/ 54532 h 1348946"/>
              <a:gd name="connsiteX1288" fmla="*/ 1109517 w 1133160"/>
              <a:gd name="connsiteY1288" fmla="*/ 54313 h 1348946"/>
              <a:gd name="connsiteX1289" fmla="*/ 1109778 w 1133160"/>
              <a:gd name="connsiteY1289" fmla="*/ 53953 h 1348946"/>
              <a:gd name="connsiteX1290" fmla="*/ 1109942 w 1133160"/>
              <a:gd name="connsiteY1290" fmla="*/ 53484 h 1348946"/>
              <a:gd name="connsiteX1291" fmla="*/ 1109876 w 1133160"/>
              <a:gd name="connsiteY1291" fmla="*/ 53311 h 1348946"/>
              <a:gd name="connsiteX1292" fmla="*/ 1109745 w 1133160"/>
              <a:gd name="connsiteY1292" fmla="*/ 53080 h 1348946"/>
              <a:gd name="connsiteX1293" fmla="*/ 1110105 w 1133160"/>
              <a:gd name="connsiteY1293" fmla="*/ 52639 h 1348946"/>
              <a:gd name="connsiteX1294" fmla="*/ 1109844 w 1133160"/>
              <a:gd name="connsiteY1294" fmla="*/ 52225 h 1348946"/>
              <a:gd name="connsiteX1295" fmla="*/ 1109664 w 1133160"/>
              <a:gd name="connsiteY1295" fmla="*/ 52225 h 1348946"/>
              <a:gd name="connsiteX1296" fmla="*/ 1109451 w 1133160"/>
              <a:gd name="connsiteY1296" fmla="*/ 52335 h 1348946"/>
              <a:gd name="connsiteX1297" fmla="*/ 1109206 w 1133160"/>
              <a:gd name="connsiteY1297" fmla="*/ 52364 h 1348946"/>
              <a:gd name="connsiteX1298" fmla="*/ 1109124 w 1133160"/>
              <a:gd name="connsiteY1298" fmla="*/ 52065 h 1348946"/>
              <a:gd name="connsiteX1299" fmla="*/ 1109108 w 1133160"/>
              <a:gd name="connsiteY1299" fmla="*/ 51769 h 1348946"/>
              <a:gd name="connsiteX1300" fmla="*/ 1108879 w 1133160"/>
              <a:gd name="connsiteY1300" fmla="*/ 51702 h 1348946"/>
              <a:gd name="connsiteX1301" fmla="*/ 1108781 w 1133160"/>
              <a:gd name="connsiteY1301" fmla="*/ 51403 h 1348946"/>
              <a:gd name="connsiteX1302" fmla="*/ 1108617 w 1133160"/>
              <a:gd name="connsiteY1302" fmla="*/ 51175 h 1348946"/>
              <a:gd name="connsiteX1303" fmla="*/ 1108781 w 1133160"/>
              <a:gd name="connsiteY1303" fmla="*/ 50786 h 1348946"/>
              <a:gd name="connsiteX1304" fmla="*/ 1108993 w 1133160"/>
              <a:gd name="connsiteY1304" fmla="*/ 50273 h 1348946"/>
              <a:gd name="connsiteX1305" fmla="*/ 1108993 w 1133160"/>
              <a:gd name="connsiteY1305" fmla="*/ 50117 h 1348946"/>
              <a:gd name="connsiteX1306" fmla="*/ 1109173 w 1133160"/>
              <a:gd name="connsiteY1306" fmla="*/ 49937 h 1348946"/>
              <a:gd name="connsiteX1307" fmla="*/ 1109631 w 1133160"/>
              <a:gd name="connsiteY1307" fmla="*/ 49624 h 1348946"/>
              <a:gd name="connsiteX1308" fmla="*/ 1109729 w 1133160"/>
              <a:gd name="connsiteY1308" fmla="*/ 49457 h 1348946"/>
              <a:gd name="connsiteX1309" fmla="*/ 1109729 w 1133160"/>
              <a:gd name="connsiteY1309" fmla="*/ 49277 h 1348946"/>
              <a:gd name="connsiteX1310" fmla="*/ 1110089 w 1133160"/>
              <a:gd name="connsiteY1310" fmla="*/ 49038 h 1348946"/>
              <a:gd name="connsiteX1311" fmla="*/ 1110252 w 1133160"/>
              <a:gd name="connsiteY1311" fmla="*/ 48955 h 1348946"/>
              <a:gd name="connsiteX1312" fmla="*/ 1110432 w 1133160"/>
              <a:gd name="connsiteY1312" fmla="*/ 48955 h 1348946"/>
              <a:gd name="connsiteX1313" fmla="*/ 1110481 w 1133160"/>
              <a:gd name="connsiteY1313" fmla="*/ 48721 h 1348946"/>
              <a:gd name="connsiteX1314" fmla="*/ 1110874 w 1133160"/>
              <a:gd name="connsiteY1314" fmla="*/ 48698 h 1348946"/>
              <a:gd name="connsiteX1315" fmla="*/ 1111119 w 1133160"/>
              <a:gd name="connsiteY1315" fmla="*/ 48499 h 1348946"/>
              <a:gd name="connsiteX1316" fmla="*/ 1111446 w 1133160"/>
              <a:gd name="connsiteY1316" fmla="*/ 48325 h 1348946"/>
              <a:gd name="connsiteX1317" fmla="*/ 1111806 w 1133160"/>
              <a:gd name="connsiteY1317" fmla="*/ 48001 h 1348946"/>
              <a:gd name="connsiteX1318" fmla="*/ 1112035 w 1133160"/>
              <a:gd name="connsiteY1318" fmla="*/ 47836 h 1348946"/>
              <a:gd name="connsiteX1319" fmla="*/ 1112198 w 1133160"/>
              <a:gd name="connsiteY1319" fmla="*/ 47966 h 1348946"/>
              <a:gd name="connsiteX1320" fmla="*/ 1112313 w 1133160"/>
              <a:gd name="connsiteY1320" fmla="*/ 47812 h 1348946"/>
              <a:gd name="connsiteX1321" fmla="*/ 1112411 w 1133160"/>
              <a:gd name="connsiteY1321" fmla="*/ 47470 h 1348946"/>
              <a:gd name="connsiteX1322" fmla="*/ 1112738 w 1133160"/>
              <a:gd name="connsiteY1322" fmla="*/ 47362 h 1348946"/>
              <a:gd name="connsiteX1323" fmla="*/ 1112999 w 1133160"/>
              <a:gd name="connsiteY1323" fmla="*/ 47233 h 1348946"/>
              <a:gd name="connsiteX1324" fmla="*/ 1113081 w 1133160"/>
              <a:gd name="connsiteY1324" fmla="*/ 47006 h 1348946"/>
              <a:gd name="connsiteX1325" fmla="*/ 1112836 w 1133160"/>
              <a:gd name="connsiteY1325" fmla="*/ 46643 h 1348946"/>
              <a:gd name="connsiteX1326" fmla="*/ 1112689 w 1133160"/>
              <a:gd name="connsiteY1326" fmla="*/ 46407 h 1348946"/>
              <a:gd name="connsiteX1327" fmla="*/ 1113048 w 1133160"/>
              <a:gd name="connsiteY1327" fmla="*/ 46147 h 1348946"/>
              <a:gd name="connsiteX1328" fmla="*/ 1113326 w 1133160"/>
              <a:gd name="connsiteY1328" fmla="*/ 46397 h 1348946"/>
              <a:gd name="connsiteX1329" fmla="*/ 1113490 w 1133160"/>
              <a:gd name="connsiteY1329" fmla="*/ 46373 h 1348946"/>
              <a:gd name="connsiteX1330" fmla="*/ 1113670 w 1133160"/>
              <a:gd name="connsiteY1330" fmla="*/ 46180 h 1348946"/>
              <a:gd name="connsiteX1331" fmla="*/ 1114307 w 1133160"/>
              <a:gd name="connsiteY1331" fmla="*/ 46211 h 1348946"/>
              <a:gd name="connsiteX1332" fmla="*/ 1114782 w 1133160"/>
              <a:gd name="connsiteY1332" fmla="*/ 46147 h 1348946"/>
              <a:gd name="connsiteX1333" fmla="*/ 1114880 w 1133160"/>
              <a:gd name="connsiteY1333" fmla="*/ 45987 h 1348946"/>
              <a:gd name="connsiteX1334" fmla="*/ 1114913 w 1133160"/>
              <a:gd name="connsiteY1334" fmla="*/ 45514 h 1348946"/>
              <a:gd name="connsiteX1335" fmla="*/ 1115289 w 1133160"/>
              <a:gd name="connsiteY1335" fmla="*/ 45241 h 1348946"/>
              <a:gd name="connsiteX1336" fmla="*/ 1115485 w 1133160"/>
              <a:gd name="connsiteY1336" fmla="*/ 45042 h 1348946"/>
              <a:gd name="connsiteX1337" fmla="*/ 1115338 w 1133160"/>
              <a:gd name="connsiteY1337" fmla="*/ 44542 h 1348946"/>
              <a:gd name="connsiteX1338" fmla="*/ 1115436 w 1133160"/>
              <a:gd name="connsiteY1338" fmla="*/ 43982 h 1348946"/>
              <a:gd name="connsiteX1339" fmla="*/ 1115599 w 1133160"/>
              <a:gd name="connsiteY1339" fmla="*/ 43513 h 1348946"/>
              <a:gd name="connsiteX1340" fmla="*/ 1115894 w 1133160"/>
              <a:gd name="connsiteY1340" fmla="*/ 43193 h 1348946"/>
              <a:gd name="connsiteX1341" fmla="*/ 1115992 w 1133160"/>
              <a:gd name="connsiteY1341" fmla="*/ 43026 h 1348946"/>
              <a:gd name="connsiteX1342" fmla="*/ 1116139 w 1133160"/>
              <a:gd name="connsiteY1342" fmla="*/ 42826 h 1348946"/>
              <a:gd name="connsiteX1343" fmla="*/ 1116237 w 1133160"/>
              <a:gd name="connsiteY1343" fmla="*/ 42594 h 1348946"/>
              <a:gd name="connsiteX1344" fmla="*/ 1116384 w 1133160"/>
              <a:gd name="connsiteY1344" fmla="*/ 42480 h 1348946"/>
              <a:gd name="connsiteX1345" fmla="*/ 1116499 w 1133160"/>
              <a:gd name="connsiteY1345" fmla="*/ 42337 h 1348946"/>
              <a:gd name="connsiteX1346" fmla="*/ 1116351 w 1133160"/>
              <a:gd name="connsiteY1346" fmla="*/ 42241 h 1348946"/>
              <a:gd name="connsiteX1347" fmla="*/ 1116139 w 1133160"/>
              <a:gd name="connsiteY1347" fmla="*/ 42210 h 1348946"/>
              <a:gd name="connsiteX1348" fmla="*/ 1115877 w 1133160"/>
              <a:gd name="connsiteY1348" fmla="*/ 41978 h 1348946"/>
              <a:gd name="connsiteX1349" fmla="*/ 1115894 w 1133160"/>
              <a:gd name="connsiteY1349" fmla="*/ 41682 h 1348946"/>
              <a:gd name="connsiteX1350" fmla="*/ 1116073 w 1133160"/>
              <a:gd name="connsiteY1350" fmla="*/ 41405 h 1348946"/>
              <a:gd name="connsiteX1351" fmla="*/ 1116106 w 1133160"/>
              <a:gd name="connsiteY1351" fmla="*/ 41091 h 1348946"/>
              <a:gd name="connsiteX1352" fmla="*/ 1116237 w 1133160"/>
              <a:gd name="connsiteY1352" fmla="*/ 40802 h 1348946"/>
              <a:gd name="connsiteX1353" fmla="*/ 1116401 w 1133160"/>
              <a:gd name="connsiteY1353" fmla="*/ 40668 h 1348946"/>
              <a:gd name="connsiteX1354" fmla="*/ 1116678 w 1133160"/>
              <a:gd name="connsiteY1354" fmla="*/ 40655 h 1348946"/>
              <a:gd name="connsiteX1355" fmla="*/ 1116678 w 1133160"/>
              <a:gd name="connsiteY1355" fmla="*/ 40449 h 1348946"/>
              <a:gd name="connsiteX1356" fmla="*/ 1116580 w 1133160"/>
              <a:gd name="connsiteY1356" fmla="*/ 40146 h 1348946"/>
              <a:gd name="connsiteX1357" fmla="*/ 1116613 w 1133160"/>
              <a:gd name="connsiteY1357" fmla="*/ 39769 h 1348946"/>
              <a:gd name="connsiteX1358" fmla="*/ 1116793 w 1133160"/>
              <a:gd name="connsiteY1358" fmla="*/ 39543 h 1348946"/>
              <a:gd name="connsiteX1359" fmla="*/ 1117104 w 1133160"/>
              <a:gd name="connsiteY1359" fmla="*/ 39672 h 1348946"/>
              <a:gd name="connsiteX1360" fmla="*/ 1117234 w 1133160"/>
              <a:gd name="connsiteY1360" fmla="*/ 39582 h 1348946"/>
              <a:gd name="connsiteX1361" fmla="*/ 1117038 w 1133160"/>
              <a:gd name="connsiteY1361" fmla="*/ 39440 h 1348946"/>
              <a:gd name="connsiteX1362" fmla="*/ 1116875 w 1133160"/>
              <a:gd name="connsiteY1362" fmla="*/ 39350 h 1348946"/>
              <a:gd name="connsiteX1363" fmla="*/ 1116662 w 1133160"/>
              <a:gd name="connsiteY1363" fmla="*/ 39133 h 1348946"/>
              <a:gd name="connsiteX1364" fmla="*/ 1116678 w 1133160"/>
              <a:gd name="connsiteY1364" fmla="*/ 38824 h 1348946"/>
              <a:gd name="connsiteX1365" fmla="*/ 1116760 w 1133160"/>
              <a:gd name="connsiteY1365" fmla="*/ 38567 h 1348946"/>
              <a:gd name="connsiteX1366" fmla="*/ 1116924 w 1133160"/>
              <a:gd name="connsiteY1366" fmla="*/ 38284 h 1348946"/>
              <a:gd name="connsiteX1367" fmla="*/ 1117022 w 1133160"/>
              <a:gd name="connsiteY1367" fmla="*/ 37988 h 1348946"/>
              <a:gd name="connsiteX1368" fmla="*/ 1117251 w 1133160"/>
              <a:gd name="connsiteY1368" fmla="*/ 37821 h 1348946"/>
              <a:gd name="connsiteX1369" fmla="*/ 1117529 w 1133160"/>
              <a:gd name="connsiteY1369" fmla="*/ 37609 h 1348946"/>
              <a:gd name="connsiteX1370" fmla="*/ 1117774 w 1133160"/>
              <a:gd name="connsiteY1370" fmla="*/ 37314 h 1348946"/>
              <a:gd name="connsiteX1371" fmla="*/ 1117660 w 1133160"/>
              <a:gd name="connsiteY1371" fmla="*/ 37198 h 1348946"/>
              <a:gd name="connsiteX1372" fmla="*/ 1117643 w 1133160"/>
              <a:gd name="connsiteY1372" fmla="*/ 37012 h 1348946"/>
              <a:gd name="connsiteX1373" fmla="*/ 1117807 w 1133160"/>
              <a:gd name="connsiteY1373" fmla="*/ 36742 h 1348946"/>
              <a:gd name="connsiteX1374" fmla="*/ 1117823 w 1133160"/>
              <a:gd name="connsiteY1374" fmla="*/ 36325 h 1348946"/>
              <a:gd name="connsiteX1375" fmla="*/ 1117954 w 1133160"/>
              <a:gd name="connsiteY1375" fmla="*/ 35990 h 1348946"/>
              <a:gd name="connsiteX1376" fmla="*/ 1117987 w 1133160"/>
              <a:gd name="connsiteY1376" fmla="*/ 35682 h 1348946"/>
              <a:gd name="connsiteX1377" fmla="*/ 1118036 w 1133160"/>
              <a:gd name="connsiteY1377" fmla="*/ 35426 h 1348946"/>
              <a:gd name="connsiteX1378" fmla="*/ 1117987 w 1133160"/>
              <a:gd name="connsiteY1378" fmla="*/ 35174 h 1348946"/>
              <a:gd name="connsiteX1379" fmla="*/ 1117888 w 1133160"/>
              <a:gd name="connsiteY1379" fmla="*/ 35027 h 1348946"/>
              <a:gd name="connsiteX1380" fmla="*/ 1118183 w 1133160"/>
              <a:gd name="connsiteY1380" fmla="*/ 34754 h 1348946"/>
              <a:gd name="connsiteX1381" fmla="*/ 1118216 w 1133160"/>
              <a:gd name="connsiteY1381" fmla="*/ 34481 h 1348946"/>
              <a:gd name="connsiteX1382" fmla="*/ 1118166 w 1133160"/>
              <a:gd name="connsiteY1382" fmla="*/ 34198 h 1348946"/>
              <a:gd name="connsiteX1383" fmla="*/ 1118428 w 1133160"/>
              <a:gd name="connsiteY1383" fmla="*/ 34083 h 1348946"/>
              <a:gd name="connsiteX1384" fmla="*/ 1118330 w 1133160"/>
              <a:gd name="connsiteY1384" fmla="*/ 33845 h 1348946"/>
              <a:gd name="connsiteX1385" fmla="*/ 1118575 w 1133160"/>
              <a:gd name="connsiteY1385" fmla="*/ 33568 h 1348946"/>
              <a:gd name="connsiteX1386" fmla="*/ 1118755 w 1133160"/>
              <a:gd name="connsiteY1386" fmla="*/ 33285 h 1348946"/>
              <a:gd name="connsiteX1387" fmla="*/ 1118804 w 1133160"/>
              <a:gd name="connsiteY1387" fmla="*/ 33125 h 1348946"/>
              <a:gd name="connsiteX1388" fmla="*/ 1119049 w 1133160"/>
              <a:gd name="connsiteY1388" fmla="*/ 32994 h 1348946"/>
              <a:gd name="connsiteX1389" fmla="*/ 1118935 w 1133160"/>
              <a:gd name="connsiteY1389" fmla="*/ 32823 h 1348946"/>
              <a:gd name="connsiteX1390" fmla="*/ 1118722 w 1133160"/>
              <a:gd name="connsiteY1390" fmla="*/ 32778 h 1348946"/>
              <a:gd name="connsiteX1391" fmla="*/ 1118804 w 1133160"/>
              <a:gd name="connsiteY1391" fmla="*/ 32476 h 1348946"/>
              <a:gd name="connsiteX1392" fmla="*/ 1118919 w 1133160"/>
              <a:gd name="connsiteY1392" fmla="*/ 32149 h 1348946"/>
              <a:gd name="connsiteX1393" fmla="*/ 1119164 w 1133160"/>
              <a:gd name="connsiteY1393" fmla="*/ 31905 h 1348946"/>
              <a:gd name="connsiteX1394" fmla="*/ 1119360 w 1133160"/>
              <a:gd name="connsiteY1394" fmla="*/ 31783 h 1348946"/>
              <a:gd name="connsiteX1395" fmla="*/ 1119605 w 1133160"/>
              <a:gd name="connsiteY1395" fmla="*/ 31750 h 1348946"/>
              <a:gd name="connsiteX1396" fmla="*/ 1119671 w 1133160"/>
              <a:gd name="connsiteY1396" fmla="*/ 31583 h 1348946"/>
              <a:gd name="connsiteX1397" fmla="*/ 1119524 w 1133160"/>
              <a:gd name="connsiteY1397" fmla="*/ 31390 h 1348946"/>
              <a:gd name="connsiteX1398" fmla="*/ 1119916 w 1133160"/>
              <a:gd name="connsiteY1398" fmla="*/ 31096 h 1348946"/>
              <a:gd name="connsiteX1399" fmla="*/ 1120178 w 1133160"/>
              <a:gd name="connsiteY1399" fmla="*/ 30903 h 1348946"/>
              <a:gd name="connsiteX1400" fmla="*/ 1120668 w 1133160"/>
              <a:gd name="connsiteY1400" fmla="*/ 30947 h 1348946"/>
              <a:gd name="connsiteX1401" fmla="*/ 1121061 w 1133160"/>
              <a:gd name="connsiteY1401" fmla="*/ 30517 h 1348946"/>
              <a:gd name="connsiteX1402" fmla="*/ 1121502 w 1133160"/>
              <a:gd name="connsiteY1402" fmla="*/ 30491 h 1348946"/>
              <a:gd name="connsiteX1403" fmla="*/ 1121845 w 1133160"/>
              <a:gd name="connsiteY1403" fmla="*/ 30324 h 1348946"/>
              <a:gd name="connsiteX1404" fmla="*/ 1121960 w 1133160"/>
              <a:gd name="connsiteY1404" fmla="*/ 30190 h 1348946"/>
              <a:gd name="connsiteX1405" fmla="*/ 1122303 w 1133160"/>
              <a:gd name="connsiteY1405" fmla="*/ 29682 h 1348946"/>
              <a:gd name="connsiteX1406" fmla="*/ 1122630 w 1133160"/>
              <a:gd name="connsiteY1406" fmla="*/ 29451 h 1348946"/>
              <a:gd name="connsiteX1407" fmla="*/ 1122761 w 1133160"/>
              <a:gd name="connsiteY1407" fmla="*/ 29214 h 1348946"/>
              <a:gd name="connsiteX1408" fmla="*/ 1123203 w 1133160"/>
              <a:gd name="connsiteY1408" fmla="*/ 29114 h 1348946"/>
              <a:gd name="connsiteX1409" fmla="*/ 1123317 w 1133160"/>
              <a:gd name="connsiteY1409" fmla="*/ 28918 h 1348946"/>
              <a:gd name="connsiteX1410" fmla="*/ 1123448 w 1133160"/>
              <a:gd name="connsiteY1410" fmla="*/ 28795 h 1348946"/>
              <a:gd name="connsiteX1411" fmla="*/ 1123775 w 1133160"/>
              <a:gd name="connsiteY1411" fmla="*/ 28751 h 1348946"/>
              <a:gd name="connsiteX1412" fmla="*/ 1123824 w 1133160"/>
              <a:gd name="connsiteY1412" fmla="*/ 28571 h 1348946"/>
              <a:gd name="connsiteX1413" fmla="*/ 1123611 w 1133160"/>
              <a:gd name="connsiteY1413" fmla="*/ 28336 h 1348946"/>
              <a:gd name="connsiteX1414" fmla="*/ 1123660 w 1133160"/>
              <a:gd name="connsiteY1414" fmla="*/ 28089 h 1348946"/>
              <a:gd name="connsiteX1415" fmla="*/ 1124004 w 1133160"/>
              <a:gd name="connsiteY1415" fmla="*/ 27806 h 1348946"/>
              <a:gd name="connsiteX1416" fmla="*/ 1124004 w 1133160"/>
              <a:gd name="connsiteY1416" fmla="*/ 27600 h 1348946"/>
              <a:gd name="connsiteX1417" fmla="*/ 1123824 w 1133160"/>
              <a:gd name="connsiteY1417" fmla="*/ 27479 h 1348946"/>
              <a:gd name="connsiteX1418" fmla="*/ 1123382 w 1133160"/>
              <a:gd name="connsiteY1418" fmla="*/ 27389 h 1348946"/>
              <a:gd name="connsiteX1419" fmla="*/ 1123055 w 1133160"/>
              <a:gd name="connsiteY1419" fmla="*/ 27337 h 1348946"/>
              <a:gd name="connsiteX1420" fmla="*/ 1122876 w 1133160"/>
              <a:gd name="connsiteY1420" fmla="*/ 27337 h 1348946"/>
              <a:gd name="connsiteX1421" fmla="*/ 1122696 w 1133160"/>
              <a:gd name="connsiteY1421" fmla="*/ 27203 h 1348946"/>
              <a:gd name="connsiteX1422" fmla="*/ 1122483 w 1133160"/>
              <a:gd name="connsiteY1422" fmla="*/ 26993 h 1348946"/>
              <a:gd name="connsiteX1423" fmla="*/ 1122254 w 1133160"/>
              <a:gd name="connsiteY1423" fmla="*/ 27103 h 1348946"/>
              <a:gd name="connsiteX1424" fmla="*/ 1122025 w 1133160"/>
              <a:gd name="connsiteY1424" fmla="*/ 26849 h 1348946"/>
              <a:gd name="connsiteX1425" fmla="*/ 1121813 w 1133160"/>
              <a:gd name="connsiteY1425" fmla="*/ 26784 h 1348946"/>
              <a:gd name="connsiteX1426" fmla="*/ 1121518 w 1133160"/>
              <a:gd name="connsiteY1426" fmla="*/ 26727 h 1348946"/>
              <a:gd name="connsiteX1427" fmla="*/ 1121339 w 1133160"/>
              <a:gd name="connsiteY1427" fmla="*/ 26637 h 1348946"/>
              <a:gd name="connsiteX1428" fmla="*/ 1121208 w 1133160"/>
              <a:gd name="connsiteY1428" fmla="*/ 26406 h 1348946"/>
              <a:gd name="connsiteX1429" fmla="*/ 1121077 w 1133160"/>
              <a:gd name="connsiteY1429" fmla="*/ 26284 h 1348946"/>
              <a:gd name="connsiteX1430" fmla="*/ 1120979 w 1133160"/>
              <a:gd name="connsiteY1430" fmla="*/ 26027 h 1348946"/>
              <a:gd name="connsiteX1431" fmla="*/ 1120554 w 1133160"/>
              <a:gd name="connsiteY1431" fmla="*/ 26027 h 1348946"/>
              <a:gd name="connsiteX1432" fmla="*/ 1120390 w 1133160"/>
              <a:gd name="connsiteY1432" fmla="*/ 26001 h 1348946"/>
              <a:gd name="connsiteX1433" fmla="*/ 1120652 w 1133160"/>
              <a:gd name="connsiteY1433" fmla="*/ 25525 h 1348946"/>
              <a:gd name="connsiteX1434" fmla="*/ 1120864 w 1133160"/>
              <a:gd name="connsiteY1434" fmla="*/ 25088 h 1348946"/>
              <a:gd name="connsiteX1435" fmla="*/ 1120832 w 1133160"/>
              <a:gd name="connsiteY1435" fmla="*/ 24801 h 1348946"/>
              <a:gd name="connsiteX1436" fmla="*/ 1120635 w 1133160"/>
              <a:gd name="connsiteY1436" fmla="*/ 24531 h 1348946"/>
              <a:gd name="connsiteX1437" fmla="*/ 1120832 w 1133160"/>
              <a:gd name="connsiteY1437" fmla="*/ 24022 h 1348946"/>
              <a:gd name="connsiteX1438" fmla="*/ 1120995 w 1133160"/>
              <a:gd name="connsiteY1438" fmla="*/ 23779 h 1348946"/>
              <a:gd name="connsiteX1439" fmla="*/ 1120995 w 1133160"/>
              <a:gd name="connsiteY1439" fmla="*/ 23529 h 1348946"/>
              <a:gd name="connsiteX1440" fmla="*/ 1120799 w 1133160"/>
              <a:gd name="connsiteY1440" fmla="*/ 23399 h 1348946"/>
              <a:gd name="connsiteX1441" fmla="*/ 1121044 w 1133160"/>
              <a:gd name="connsiteY1441" fmla="*/ 22963 h 1348946"/>
              <a:gd name="connsiteX1442" fmla="*/ 1121257 w 1133160"/>
              <a:gd name="connsiteY1442" fmla="*/ 22673 h 1348946"/>
              <a:gd name="connsiteX1443" fmla="*/ 1121077 w 1133160"/>
              <a:gd name="connsiteY1443" fmla="*/ 22494 h 1348946"/>
              <a:gd name="connsiteX1444" fmla="*/ 1121257 w 1133160"/>
              <a:gd name="connsiteY1444" fmla="*/ 22090 h 1348946"/>
              <a:gd name="connsiteX1445" fmla="*/ 1121551 w 1133160"/>
              <a:gd name="connsiteY1445" fmla="*/ 22108 h 1348946"/>
              <a:gd name="connsiteX1446" fmla="*/ 1121600 w 1133160"/>
              <a:gd name="connsiteY1446" fmla="*/ 21928 h 1348946"/>
              <a:gd name="connsiteX1447" fmla="*/ 1121175 w 1133160"/>
              <a:gd name="connsiteY1447" fmla="*/ 21916 h 1348946"/>
              <a:gd name="connsiteX1448" fmla="*/ 1120946 w 1133160"/>
              <a:gd name="connsiteY1448" fmla="*/ 21691 h 1348946"/>
              <a:gd name="connsiteX1449" fmla="*/ 1120701 w 1133160"/>
              <a:gd name="connsiteY1449" fmla="*/ 21504 h 1348946"/>
              <a:gd name="connsiteX1450" fmla="*/ 1120521 w 1133160"/>
              <a:gd name="connsiteY1450" fmla="*/ 21414 h 1348946"/>
              <a:gd name="connsiteX1451" fmla="*/ 1120341 w 1133160"/>
              <a:gd name="connsiteY1451" fmla="*/ 21190 h 1348946"/>
              <a:gd name="connsiteX1452" fmla="*/ 1120194 w 1133160"/>
              <a:gd name="connsiteY1452" fmla="*/ 20997 h 1348946"/>
              <a:gd name="connsiteX1453" fmla="*/ 1119916 w 1133160"/>
              <a:gd name="connsiteY1453" fmla="*/ 20811 h 1348946"/>
              <a:gd name="connsiteX1454" fmla="*/ 1119638 w 1133160"/>
              <a:gd name="connsiteY1454" fmla="*/ 20945 h 1348946"/>
              <a:gd name="connsiteX1455" fmla="*/ 1119458 w 1133160"/>
              <a:gd name="connsiteY1455" fmla="*/ 20945 h 1348946"/>
              <a:gd name="connsiteX1456" fmla="*/ 1119327 w 1133160"/>
              <a:gd name="connsiteY1456" fmla="*/ 20824 h 1348946"/>
              <a:gd name="connsiteX1457" fmla="*/ 1119327 w 1133160"/>
              <a:gd name="connsiteY1457" fmla="*/ 20412 h 1348946"/>
              <a:gd name="connsiteX1458" fmla="*/ 1119180 w 1133160"/>
              <a:gd name="connsiteY1458" fmla="*/ 20219 h 1348946"/>
              <a:gd name="connsiteX1459" fmla="*/ 1119000 w 1133160"/>
              <a:gd name="connsiteY1459" fmla="*/ 20445 h 1348946"/>
              <a:gd name="connsiteX1460" fmla="*/ 1118673 w 1133160"/>
              <a:gd name="connsiteY1460" fmla="*/ 20618 h 1348946"/>
              <a:gd name="connsiteX1461" fmla="*/ 1118706 w 1133160"/>
              <a:gd name="connsiteY1461" fmla="*/ 20458 h 1348946"/>
              <a:gd name="connsiteX1462" fmla="*/ 1118559 w 1133160"/>
              <a:gd name="connsiteY1462" fmla="*/ 19938 h 1348946"/>
              <a:gd name="connsiteX1463" fmla="*/ 1118624 w 1133160"/>
              <a:gd name="connsiteY1463" fmla="*/ 19675 h 1348946"/>
              <a:gd name="connsiteX1464" fmla="*/ 1118820 w 1133160"/>
              <a:gd name="connsiteY1464" fmla="*/ 19405 h 1348946"/>
              <a:gd name="connsiteX1465" fmla="*/ 1119098 w 1133160"/>
              <a:gd name="connsiteY1465" fmla="*/ 18756 h 1348946"/>
              <a:gd name="connsiteX1466" fmla="*/ 1119311 w 1133160"/>
              <a:gd name="connsiteY1466" fmla="*/ 18780 h 1348946"/>
              <a:gd name="connsiteX1467" fmla="*/ 1119393 w 1133160"/>
              <a:gd name="connsiteY1467" fmla="*/ 18512 h 1348946"/>
              <a:gd name="connsiteX1468" fmla="*/ 1119425 w 1133160"/>
              <a:gd name="connsiteY1468" fmla="*/ 18203 h 1348946"/>
              <a:gd name="connsiteX1469" fmla="*/ 1119409 w 1133160"/>
              <a:gd name="connsiteY1469" fmla="*/ 17940 h 1348946"/>
              <a:gd name="connsiteX1470" fmla="*/ 1119622 w 1133160"/>
              <a:gd name="connsiteY1470" fmla="*/ 17773 h 1348946"/>
              <a:gd name="connsiteX1471" fmla="*/ 1119802 w 1133160"/>
              <a:gd name="connsiteY1471" fmla="*/ 17407 h 1348946"/>
              <a:gd name="connsiteX1472" fmla="*/ 1119867 w 1133160"/>
              <a:gd name="connsiteY1472" fmla="*/ 17078 h 1348946"/>
              <a:gd name="connsiteX1473" fmla="*/ 1120031 w 1133160"/>
              <a:gd name="connsiteY1473" fmla="*/ 16628 h 1348946"/>
              <a:gd name="connsiteX1474" fmla="*/ 1120063 w 1133160"/>
              <a:gd name="connsiteY1474" fmla="*/ 16404 h 1348946"/>
              <a:gd name="connsiteX1475" fmla="*/ 1120227 w 1133160"/>
              <a:gd name="connsiteY1475" fmla="*/ 16161 h 1348946"/>
              <a:gd name="connsiteX1476" fmla="*/ 1120145 w 1133160"/>
              <a:gd name="connsiteY1476" fmla="*/ 15968 h 1348946"/>
              <a:gd name="connsiteX1477" fmla="*/ 1120505 w 1133160"/>
              <a:gd name="connsiteY1477" fmla="*/ 15871 h 1348946"/>
              <a:gd name="connsiteX1478" fmla="*/ 1120979 w 1133160"/>
              <a:gd name="connsiteY1478" fmla="*/ 15858 h 1348946"/>
              <a:gd name="connsiteX1479" fmla="*/ 1121273 w 1133160"/>
              <a:gd name="connsiteY1479" fmla="*/ 15825 h 1348946"/>
              <a:gd name="connsiteX1480" fmla="*/ 1121584 w 1133160"/>
              <a:gd name="connsiteY1480" fmla="*/ 15955 h 1348946"/>
              <a:gd name="connsiteX1481" fmla="*/ 1121764 w 1133160"/>
              <a:gd name="connsiteY1481" fmla="*/ 16174 h 1348946"/>
              <a:gd name="connsiteX1482" fmla="*/ 1122025 w 1133160"/>
              <a:gd name="connsiteY1482" fmla="*/ 16095 h 1348946"/>
              <a:gd name="connsiteX1483" fmla="*/ 1122385 w 1133160"/>
              <a:gd name="connsiteY1483" fmla="*/ 15345 h 1348946"/>
              <a:gd name="connsiteX1484" fmla="*/ 1122532 w 1133160"/>
              <a:gd name="connsiteY1484" fmla="*/ 15055 h 1348946"/>
              <a:gd name="connsiteX1485" fmla="*/ 1122827 w 1133160"/>
              <a:gd name="connsiteY1485" fmla="*/ 14766 h 1348946"/>
              <a:gd name="connsiteX1486" fmla="*/ 1123366 w 1133160"/>
              <a:gd name="connsiteY1486" fmla="*/ 14632 h 1348946"/>
              <a:gd name="connsiteX1487" fmla="*/ 1123726 w 1133160"/>
              <a:gd name="connsiteY1487" fmla="*/ 14458 h 1348946"/>
              <a:gd name="connsiteX1488" fmla="*/ 1124069 w 1133160"/>
              <a:gd name="connsiteY1488" fmla="*/ 14455 h 1348946"/>
              <a:gd name="connsiteX1489" fmla="*/ 1124216 w 1133160"/>
              <a:gd name="connsiteY1489" fmla="*/ 14246 h 1348946"/>
              <a:gd name="connsiteX1490" fmla="*/ 1124445 w 1133160"/>
              <a:gd name="connsiteY1490" fmla="*/ 14413 h 1348946"/>
              <a:gd name="connsiteX1491" fmla="*/ 1124576 w 1133160"/>
              <a:gd name="connsiteY1491" fmla="*/ 14465 h 1348946"/>
              <a:gd name="connsiteX1492" fmla="*/ 1124756 w 1133160"/>
              <a:gd name="connsiteY1492" fmla="*/ 14320 h 1348946"/>
              <a:gd name="connsiteX1493" fmla="*/ 1125099 w 1133160"/>
              <a:gd name="connsiteY1493" fmla="*/ 14580 h 1348946"/>
              <a:gd name="connsiteX1494" fmla="*/ 1124968 w 1133160"/>
              <a:gd name="connsiteY1494" fmla="*/ 14782 h 1348946"/>
              <a:gd name="connsiteX1495" fmla="*/ 1125296 w 1133160"/>
              <a:gd name="connsiteY1495" fmla="*/ 14656 h 1348946"/>
              <a:gd name="connsiteX1496" fmla="*/ 1125492 w 1133160"/>
              <a:gd name="connsiteY1496" fmla="*/ 14535 h 1348946"/>
              <a:gd name="connsiteX1497" fmla="*/ 1125753 w 1133160"/>
              <a:gd name="connsiteY1497" fmla="*/ 14632 h 1348946"/>
              <a:gd name="connsiteX1498" fmla="*/ 1126113 w 1133160"/>
              <a:gd name="connsiteY1498" fmla="*/ 14612 h 1348946"/>
              <a:gd name="connsiteX1499" fmla="*/ 1126342 w 1133160"/>
              <a:gd name="connsiteY1499" fmla="*/ 14349 h 1348946"/>
              <a:gd name="connsiteX1500" fmla="*/ 1126162 w 1133160"/>
              <a:gd name="connsiteY1500" fmla="*/ 14163 h 1348946"/>
              <a:gd name="connsiteX1501" fmla="*/ 1125851 w 1133160"/>
              <a:gd name="connsiteY1501" fmla="*/ 14079 h 1348946"/>
              <a:gd name="connsiteX1502" fmla="*/ 1125819 w 1133160"/>
              <a:gd name="connsiteY1502" fmla="*/ 13487 h 1348946"/>
              <a:gd name="connsiteX1503" fmla="*/ 1125655 w 1133160"/>
              <a:gd name="connsiteY1503" fmla="*/ 13173 h 1348946"/>
              <a:gd name="connsiteX1504" fmla="*/ 1125426 w 1133160"/>
              <a:gd name="connsiteY1504" fmla="*/ 13007 h 1348946"/>
              <a:gd name="connsiteX1505" fmla="*/ 1124919 w 1133160"/>
              <a:gd name="connsiteY1505" fmla="*/ 12871 h 1348946"/>
              <a:gd name="connsiteX1506" fmla="*/ 1124642 w 1133160"/>
              <a:gd name="connsiteY1506" fmla="*/ 12711 h 1348946"/>
              <a:gd name="connsiteX1507" fmla="*/ 1124658 w 1133160"/>
              <a:gd name="connsiteY1507" fmla="*/ 12441 h 1348946"/>
              <a:gd name="connsiteX1508" fmla="*/ 1125279 w 1133160"/>
              <a:gd name="connsiteY1508" fmla="*/ 11780 h 1348946"/>
              <a:gd name="connsiteX1509" fmla="*/ 1125721 w 1133160"/>
              <a:gd name="connsiteY1509" fmla="*/ 10918 h 1348946"/>
              <a:gd name="connsiteX1510" fmla="*/ 1125770 w 1133160"/>
              <a:gd name="connsiteY1510" fmla="*/ 10598 h 1348946"/>
              <a:gd name="connsiteX1511" fmla="*/ 1125835 w 1133160"/>
              <a:gd name="connsiteY1511" fmla="*/ 10251 h 1348946"/>
              <a:gd name="connsiteX1512" fmla="*/ 1125950 w 1133160"/>
              <a:gd name="connsiteY1512" fmla="*/ 9795 h 1348946"/>
              <a:gd name="connsiteX1513" fmla="*/ 1126342 w 1133160"/>
              <a:gd name="connsiteY1513" fmla="*/ 9319 h 1348946"/>
              <a:gd name="connsiteX1514" fmla="*/ 1126538 w 1133160"/>
              <a:gd name="connsiteY1514" fmla="*/ 9126 h 1348946"/>
              <a:gd name="connsiteX1515" fmla="*/ 1126849 w 1133160"/>
              <a:gd name="connsiteY1515" fmla="*/ 8909 h 1348946"/>
              <a:gd name="connsiteX1516" fmla="*/ 1127258 w 1133160"/>
              <a:gd name="connsiteY1516" fmla="*/ 8330 h 1348946"/>
              <a:gd name="connsiteX1517" fmla="*/ 1127634 w 1133160"/>
              <a:gd name="connsiteY1517" fmla="*/ 7754 h 1348946"/>
              <a:gd name="connsiteX1518" fmla="*/ 1127863 w 1133160"/>
              <a:gd name="connsiteY1518" fmla="*/ 7405 h 1348946"/>
              <a:gd name="connsiteX1519" fmla="*/ 1128337 w 1133160"/>
              <a:gd name="connsiteY1519" fmla="*/ 6981 h 1348946"/>
              <a:gd name="connsiteX1520" fmla="*/ 1128500 w 1133160"/>
              <a:gd name="connsiteY1520" fmla="*/ 7038 h 1348946"/>
              <a:gd name="connsiteX1521" fmla="*/ 1129073 w 1133160"/>
              <a:gd name="connsiteY1521" fmla="*/ 7638 h 1348946"/>
              <a:gd name="connsiteX1522" fmla="*/ 1129351 w 1133160"/>
              <a:gd name="connsiteY1522" fmla="*/ 7823 h 1348946"/>
              <a:gd name="connsiteX1523" fmla="*/ 1129825 w 1133160"/>
              <a:gd name="connsiteY1523" fmla="*/ 7836 h 1348946"/>
              <a:gd name="connsiteX1524" fmla="*/ 1129841 w 1133160"/>
              <a:gd name="connsiteY1524" fmla="*/ 7617 h 1348946"/>
              <a:gd name="connsiteX1525" fmla="*/ 1130675 w 1133160"/>
              <a:gd name="connsiteY1525" fmla="*/ 7573 h 1348946"/>
              <a:gd name="connsiteX1526" fmla="*/ 1130986 w 1133160"/>
              <a:gd name="connsiteY1526" fmla="*/ 7297 h 1348946"/>
              <a:gd name="connsiteX1527" fmla="*/ 1131231 w 1133160"/>
              <a:gd name="connsiteY1527" fmla="*/ 7200 h 1348946"/>
              <a:gd name="connsiteX1528" fmla="*/ 1131493 w 1133160"/>
              <a:gd name="connsiteY1528" fmla="*/ 6948 h 1348946"/>
              <a:gd name="connsiteX1529" fmla="*/ 1131525 w 1133160"/>
              <a:gd name="connsiteY1529" fmla="*/ 6654 h 1348946"/>
              <a:gd name="connsiteX1530" fmla="*/ 1131852 w 1133160"/>
              <a:gd name="connsiteY1530" fmla="*/ 6075 h 1348946"/>
              <a:gd name="connsiteX1531" fmla="*/ 1132196 w 1133160"/>
              <a:gd name="connsiteY1531" fmla="*/ 5922 h 1348946"/>
              <a:gd name="connsiteX1532" fmla="*/ 1132507 w 1133160"/>
              <a:gd name="connsiteY1532" fmla="*/ 5446 h 1348946"/>
              <a:gd name="connsiteX1533" fmla="*/ 1132670 w 1133160"/>
              <a:gd name="connsiteY1533" fmla="*/ 5223 h 1348946"/>
              <a:gd name="connsiteX1534" fmla="*/ 1132768 w 1133160"/>
              <a:gd name="connsiteY1534" fmla="*/ 5104 h 1348946"/>
              <a:gd name="connsiteX1535" fmla="*/ 1132915 w 1133160"/>
              <a:gd name="connsiteY1535" fmla="*/ 3400 h 1348946"/>
              <a:gd name="connsiteX1536" fmla="*/ 1132964 w 1133160"/>
              <a:gd name="connsiteY1536" fmla="*/ 3117 h 1348946"/>
              <a:gd name="connsiteX1537" fmla="*/ 1133340 w 1133160"/>
              <a:gd name="connsiteY1537" fmla="*/ 2656 h 1348946"/>
              <a:gd name="connsiteX1538" fmla="*/ 1132866 w 1133160"/>
              <a:gd name="connsiteY1538" fmla="*/ 2653 h 1348946"/>
              <a:gd name="connsiteX1539" fmla="*/ 1076585 w 1133160"/>
              <a:gd name="connsiteY1539" fmla="*/ 1315 h 1348946"/>
              <a:gd name="connsiteX1540" fmla="*/ 1026485 w 1133160"/>
              <a:gd name="connsiteY1540" fmla="*/ 125 h 1348946"/>
              <a:gd name="connsiteX1541" fmla="*/ 994391 w 1133160"/>
              <a:gd name="connsiteY1541" fmla="*/ 550 h 1348946"/>
              <a:gd name="connsiteX1542" fmla="*/ 942410 w 1133160"/>
              <a:gd name="connsiteY1542" fmla="*/ 1237 h 1348946"/>
              <a:gd name="connsiteX1543" fmla="*/ 919724 w 1133160"/>
              <a:gd name="connsiteY1543" fmla="*/ 1538 h 1348946"/>
              <a:gd name="connsiteX1544" fmla="*/ 909192 w 1133160"/>
              <a:gd name="connsiteY1544" fmla="*/ 1677 h 1348946"/>
              <a:gd name="connsiteX1545" fmla="*/ 878800 w 1133160"/>
              <a:gd name="connsiteY1545" fmla="*/ 2079 h 1348946"/>
              <a:gd name="connsiteX1546" fmla="*/ 878513 w 1133160"/>
              <a:gd name="connsiteY1546" fmla="*/ 2082 h 1348946"/>
              <a:gd name="connsiteX1547" fmla="*/ 828844 w 1133160"/>
              <a:gd name="connsiteY1547" fmla="*/ 2740 h 1348946"/>
              <a:gd name="connsiteX1548" fmla="*/ 819524 w 1133160"/>
              <a:gd name="connsiteY1548" fmla="*/ 1705 h 1348946"/>
              <a:gd name="connsiteX1549" fmla="*/ 815969 w 1133160"/>
              <a:gd name="connsiteY1549" fmla="*/ 1799 h 1348946"/>
              <a:gd name="connsiteX1550" fmla="*/ 809592 w 1133160"/>
              <a:gd name="connsiteY1550" fmla="*/ 974 h 1348946"/>
              <a:gd name="connsiteX1551" fmla="*/ 808022 w 1133160"/>
              <a:gd name="connsiteY1551" fmla="*/ 1039 h 1348946"/>
              <a:gd name="connsiteX1552" fmla="*/ 795718 w 1133160"/>
              <a:gd name="connsiteY1552" fmla="*/ 1551 h 1348946"/>
              <a:gd name="connsiteX1553" fmla="*/ 791555 w 1133160"/>
              <a:gd name="connsiteY1553" fmla="*/ 1722 h 1348946"/>
              <a:gd name="connsiteX1554" fmla="*/ 757904 w 1133160"/>
              <a:gd name="connsiteY1554" fmla="*/ 2381 h 1348946"/>
              <a:gd name="connsiteX1555" fmla="*/ 753108 w 1133160"/>
              <a:gd name="connsiteY1555" fmla="*/ 2476 h 1348946"/>
              <a:gd name="connsiteX1556" fmla="*/ 752065 w 1133160"/>
              <a:gd name="connsiteY1556" fmla="*/ 2496 h 1348946"/>
              <a:gd name="connsiteX1557" fmla="*/ 736158 w 1133160"/>
              <a:gd name="connsiteY1557" fmla="*/ 2807 h 1348946"/>
              <a:gd name="connsiteX1558" fmla="*/ 733624 w 1133160"/>
              <a:gd name="connsiteY1558" fmla="*/ 2879 h 1348946"/>
              <a:gd name="connsiteX1559" fmla="*/ 731744 w 1133160"/>
              <a:gd name="connsiteY1559" fmla="*/ 2932 h 1348946"/>
              <a:gd name="connsiteX1560" fmla="*/ 718527 w 1133160"/>
              <a:gd name="connsiteY1560" fmla="*/ 3286 h 1348946"/>
              <a:gd name="connsiteX1561" fmla="*/ 675973 w 1133160"/>
              <a:gd name="connsiteY1561" fmla="*/ 4514 h 1348946"/>
              <a:gd name="connsiteX1562" fmla="*/ 671195 w 1133160"/>
              <a:gd name="connsiteY1562" fmla="*/ 4651 h 1348946"/>
              <a:gd name="connsiteX1563" fmla="*/ 638816 w 1133160"/>
              <a:gd name="connsiteY1563" fmla="*/ 5570 h 1348946"/>
              <a:gd name="connsiteX1564" fmla="*/ 636038 w 1133160"/>
              <a:gd name="connsiteY1564" fmla="*/ 5563 h 1348946"/>
              <a:gd name="connsiteX1565" fmla="*/ 635724 w 1133160"/>
              <a:gd name="connsiteY1565" fmla="*/ 5562 h 1348946"/>
              <a:gd name="connsiteX1566" fmla="*/ 635095 w 1133160"/>
              <a:gd name="connsiteY1566" fmla="*/ 5560 h 1348946"/>
              <a:gd name="connsiteX1567" fmla="*/ 634526 w 1133160"/>
              <a:gd name="connsiteY1567" fmla="*/ 5560 h 1348946"/>
              <a:gd name="connsiteX1568" fmla="*/ 632207 w 1133160"/>
              <a:gd name="connsiteY1568" fmla="*/ 5554 h 1348946"/>
              <a:gd name="connsiteX1569" fmla="*/ 576147 w 1133160"/>
              <a:gd name="connsiteY1569" fmla="*/ 5424 h 1348946"/>
              <a:gd name="connsiteX1570" fmla="*/ 544151 w 1133160"/>
              <a:gd name="connsiteY1570" fmla="*/ 5349 h 1348946"/>
              <a:gd name="connsiteX1571" fmla="*/ 538506 w 1133160"/>
              <a:gd name="connsiteY1571" fmla="*/ 5336 h 1348946"/>
              <a:gd name="connsiteX1572" fmla="*/ 531405 w 1133160"/>
              <a:gd name="connsiteY1572" fmla="*/ 5320 h 1348946"/>
              <a:gd name="connsiteX1573" fmla="*/ 509280 w 1133160"/>
              <a:gd name="connsiteY1573" fmla="*/ 5269 h 1348946"/>
              <a:gd name="connsiteX1574" fmla="*/ 503941 w 1133160"/>
              <a:gd name="connsiteY1574" fmla="*/ 5256 h 1348946"/>
              <a:gd name="connsiteX1575" fmla="*/ 482310 w 1133160"/>
              <a:gd name="connsiteY1575" fmla="*/ 5207 h 1348946"/>
              <a:gd name="connsiteX1576" fmla="*/ 462345 w 1133160"/>
              <a:gd name="connsiteY1576" fmla="*/ 5160 h 1348946"/>
              <a:gd name="connsiteX1577" fmla="*/ 453259 w 1133160"/>
              <a:gd name="connsiteY1577" fmla="*/ 5138 h 1348946"/>
              <a:gd name="connsiteX1578" fmla="*/ 450757 w 1133160"/>
              <a:gd name="connsiteY1578" fmla="*/ 5441 h 1348946"/>
              <a:gd name="connsiteX1579" fmla="*/ 438547 w 1133160"/>
              <a:gd name="connsiteY1579" fmla="*/ 5146 h 1348946"/>
              <a:gd name="connsiteX1580" fmla="*/ 425707 w 1133160"/>
              <a:gd name="connsiteY1580" fmla="*/ 5343 h 1348946"/>
              <a:gd name="connsiteX1581" fmla="*/ 404856 w 1133160"/>
              <a:gd name="connsiteY1581" fmla="*/ 5662 h 1348946"/>
              <a:gd name="connsiteX1582" fmla="*/ 390576 w 1133160"/>
              <a:gd name="connsiteY1582" fmla="*/ 5671 h 1348946"/>
              <a:gd name="connsiteX1583" fmla="*/ 360922 w 1133160"/>
              <a:gd name="connsiteY1583" fmla="*/ 5693 h 1348946"/>
              <a:gd name="connsiteX1584" fmla="*/ 332995 w 1133160"/>
              <a:gd name="connsiteY1584" fmla="*/ 5714 h 1348946"/>
              <a:gd name="connsiteX1585" fmla="*/ 324291 w 1133160"/>
              <a:gd name="connsiteY1585" fmla="*/ 5720 h 1348946"/>
              <a:gd name="connsiteX1586" fmla="*/ 285856 w 1133160"/>
              <a:gd name="connsiteY1586" fmla="*/ 5750 h 1348946"/>
              <a:gd name="connsiteX1587" fmla="*/ 210462 w 1133160"/>
              <a:gd name="connsiteY1587" fmla="*/ 7295 h 1348946"/>
              <a:gd name="connsiteX1588" fmla="*/ 195918 w 1133160"/>
              <a:gd name="connsiteY1588" fmla="*/ 7593 h 1348946"/>
              <a:gd name="connsiteX1589" fmla="*/ 167283 w 1133160"/>
              <a:gd name="connsiteY1589" fmla="*/ 8178 h 1348946"/>
              <a:gd name="connsiteX1590" fmla="*/ 161923 w 1133160"/>
              <a:gd name="connsiteY1590" fmla="*/ 8288 h 1348946"/>
              <a:gd name="connsiteX1591" fmla="*/ 124937 w 1133160"/>
              <a:gd name="connsiteY1591" fmla="*/ 9099 h 1348946"/>
              <a:gd name="connsiteX1592" fmla="*/ 124822 w 1133160"/>
              <a:gd name="connsiteY1592" fmla="*/ 9846 h 1348946"/>
              <a:gd name="connsiteX1593" fmla="*/ 123236 w 1133160"/>
              <a:gd name="connsiteY1593" fmla="*/ 10815 h 1348946"/>
              <a:gd name="connsiteX1594" fmla="*/ 123020 w 1133160"/>
              <a:gd name="connsiteY1594" fmla="*/ 10948 h 1348946"/>
              <a:gd name="connsiteX1595" fmla="*/ 122595 w 1133160"/>
              <a:gd name="connsiteY1595" fmla="*/ 11208 h 1348946"/>
              <a:gd name="connsiteX1596" fmla="*/ 121853 w 1133160"/>
              <a:gd name="connsiteY1596" fmla="*/ 11950 h 1348946"/>
              <a:gd name="connsiteX1597" fmla="*/ 121220 w 1133160"/>
              <a:gd name="connsiteY1597" fmla="*/ 12585 h 1348946"/>
              <a:gd name="connsiteX1598" fmla="*/ 119624 w 1133160"/>
              <a:gd name="connsiteY1598" fmla="*/ 14184 h 1348946"/>
              <a:gd name="connsiteX1599" fmla="*/ 119480 w 1133160"/>
              <a:gd name="connsiteY1599" fmla="*/ 15343 h 1348946"/>
              <a:gd name="connsiteX1600" fmla="*/ 119381 w 1133160"/>
              <a:gd name="connsiteY1600" fmla="*/ 16161 h 1348946"/>
              <a:gd name="connsiteX1601" fmla="*/ 119150 w 1133160"/>
              <a:gd name="connsiteY1601" fmla="*/ 18023 h 1348946"/>
              <a:gd name="connsiteX1602" fmla="*/ 119126 w 1133160"/>
              <a:gd name="connsiteY1602" fmla="*/ 18213 h 1348946"/>
              <a:gd name="connsiteX1603" fmla="*/ 116712 w 1133160"/>
              <a:gd name="connsiteY1603" fmla="*/ 21311 h 1348946"/>
              <a:gd name="connsiteX1604" fmla="*/ 116153 w 1133160"/>
              <a:gd name="connsiteY1604" fmla="*/ 25093 h 1348946"/>
              <a:gd name="connsiteX1605" fmla="*/ 115039 w 1133160"/>
              <a:gd name="connsiteY1605" fmla="*/ 25682 h 1348946"/>
              <a:gd name="connsiteX1606" fmla="*/ 114884 w 1133160"/>
              <a:gd name="connsiteY1606" fmla="*/ 25764 h 1348946"/>
              <a:gd name="connsiteX1607" fmla="*/ 113926 w 1133160"/>
              <a:gd name="connsiteY1607" fmla="*/ 26271 h 1348946"/>
              <a:gd name="connsiteX1608" fmla="*/ 112381 w 1133160"/>
              <a:gd name="connsiteY1608" fmla="*/ 27819 h 1348946"/>
              <a:gd name="connsiteX1609" fmla="*/ 112047 w 1133160"/>
              <a:gd name="connsiteY1609" fmla="*/ 29225 h 1348946"/>
              <a:gd name="connsiteX1610" fmla="*/ 111871 w 1133160"/>
              <a:gd name="connsiteY1610" fmla="*/ 29969 h 1348946"/>
              <a:gd name="connsiteX1611" fmla="*/ 111822 w 1133160"/>
              <a:gd name="connsiteY1611" fmla="*/ 30175 h 1348946"/>
              <a:gd name="connsiteX1612" fmla="*/ 111938 w 1133160"/>
              <a:gd name="connsiteY1612" fmla="*/ 30721 h 1348946"/>
              <a:gd name="connsiteX1613" fmla="*/ 112807 w 1133160"/>
              <a:gd name="connsiteY1613" fmla="*/ 34826 h 1348946"/>
              <a:gd name="connsiteX1614" fmla="*/ 111535 w 1133160"/>
              <a:gd name="connsiteY1614" fmla="*/ 38868 h 1348946"/>
              <a:gd name="connsiteX1615" fmla="*/ 111383 w 1133160"/>
              <a:gd name="connsiteY1615" fmla="*/ 39350 h 1348946"/>
              <a:gd name="connsiteX1616" fmla="*/ 110229 w 1133160"/>
              <a:gd name="connsiteY1616" fmla="*/ 40728 h 1348946"/>
              <a:gd name="connsiteX1617" fmla="*/ 109774 w 1133160"/>
              <a:gd name="connsiteY1617" fmla="*/ 41271 h 1348946"/>
              <a:gd name="connsiteX1618" fmla="*/ 109277 w 1133160"/>
              <a:gd name="connsiteY1618" fmla="*/ 41731 h 1348946"/>
              <a:gd name="connsiteX1619" fmla="*/ 108401 w 1133160"/>
              <a:gd name="connsiteY1619" fmla="*/ 42543 h 1348946"/>
              <a:gd name="connsiteX1620" fmla="*/ 104825 w 1133160"/>
              <a:gd name="connsiteY1620" fmla="*/ 45858 h 1348946"/>
              <a:gd name="connsiteX1621" fmla="*/ 104205 w 1133160"/>
              <a:gd name="connsiteY1621" fmla="*/ 47222 h 1348946"/>
              <a:gd name="connsiteX1622" fmla="*/ 104123 w 1133160"/>
              <a:gd name="connsiteY1622" fmla="*/ 48373 h 1348946"/>
              <a:gd name="connsiteX1623" fmla="*/ 104019 w 1133160"/>
              <a:gd name="connsiteY1623" fmla="*/ 49826 h 1348946"/>
              <a:gd name="connsiteX1624" fmla="*/ 103706 w 1133160"/>
              <a:gd name="connsiteY1624" fmla="*/ 50430 h 1348946"/>
              <a:gd name="connsiteX1625" fmla="*/ 103486 w 1133160"/>
              <a:gd name="connsiteY1625" fmla="*/ 50858 h 1348946"/>
              <a:gd name="connsiteX1626" fmla="*/ 103090 w 1133160"/>
              <a:gd name="connsiteY1626" fmla="*/ 51623 h 1348946"/>
              <a:gd name="connsiteX1627" fmla="*/ 102348 w 1133160"/>
              <a:gd name="connsiteY1627" fmla="*/ 52243 h 1348946"/>
              <a:gd name="connsiteX1628" fmla="*/ 102037 w 1133160"/>
              <a:gd name="connsiteY1628" fmla="*/ 54661 h 1348946"/>
              <a:gd name="connsiteX1629" fmla="*/ 100533 w 1133160"/>
              <a:gd name="connsiteY1629" fmla="*/ 55930 h 1348946"/>
              <a:gd name="connsiteX1630" fmla="*/ 100026 w 1133160"/>
              <a:gd name="connsiteY1630" fmla="*/ 56357 h 1348946"/>
              <a:gd name="connsiteX1631" fmla="*/ 98510 w 1133160"/>
              <a:gd name="connsiteY1631" fmla="*/ 57636 h 1348946"/>
              <a:gd name="connsiteX1632" fmla="*/ 97705 w 1133160"/>
              <a:gd name="connsiteY1632" fmla="*/ 59557 h 1348946"/>
              <a:gd name="connsiteX1633" fmla="*/ 96785 w 1133160"/>
              <a:gd name="connsiteY1633" fmla="*/ 59699 h 1348946"/>
              <a:gd name="connsiteX1634" fmla="*/ 96098 w 1133160"/>
              <a:gd name="connsiteY1634" fmla="*/ 59805 h 1348946"/>
              <a:gd name="connsiteX1635" fmla="*/ 94710 w 1133160"/>
              <a:gd name="connsiteY1635" fmla="*/ 59562 h 1348946"/>
              <a:gd name="connsiteX1636" fmla="*/ 93884 w 1133160"/>
              <a:gd name="connsiteY1636" fmla="*/ 60206 h 1348946"/>
              <a:gd name="connsiteX1637" fmla="*/ 92635 w 1133160"/>
              <a:gd name="connsiteY1637" fmla="*/ 61230 h 1348946"/>
              <a:gd name="connsiteX1638" fmla="*/ 90223 w 1133160"/>
              <a:gd name="connsiteY1638" fmla="*/ 61973 h 1348946"/>
              <a:gd name="connsiteX1639" fmla="*/ 89419 w 1133160"/>
              <a:gd name="connsiteY1639" fmla="*/ 62903 h 1348946"/>
              <a:gd name="connsiteX1640" fmla="*/ 88851 w 1133160"/>
              <a:gd name="connsiteY1640" fmla="*/ 65610 h 1348946"/>
              <a:gd name="connsiteX1641" fmla="*/ 88717 w 1133160"/>
              <a:gd name="connsiteY1641" fmla="*/ 66249 h 1348946"/>
              <a:gd name="connsiteX1642" fmla="*/ 88613 w 1133160"/>
              <a:gd name="connsiteY1642" fmla="*/ 66747 h 1348946"/>
              <a:gd name="connsiteX1643" fmla="*/ 88290 w 1133160"/>
              <a:gd name="connsiteY1643" fmla="*/ 67145 h 1348946"/>
              <a:gd name="connsiteX1644" fmla="*/ 88186 w 1133160"/>
              <a:gd name="connsiteY1644" fmla="*/ 67274 h 1348946"/>
              <a:gd name="connsiteX1645" fmla="*/ 87810 w 1133160"/>
              <a:gd name="connsiteY1645" fmla="*/ 67739 h 1348946"/>
              <a:gd name="connsiteX1646" fmla="*/ 84932 w 1133160"/>
              <a:gd name="connsiteY1646" fmla="*/ 68353 h 1348946"/>
              <a:gd name="connsiteX1647" fmla="*/ 84755 w 1133160"/>
              <a:gd name="connsiteY1647" fmla="*/ 68391 h 1348946"/>
              <a:gd name="connsiteX1648" fmla="*/ 84037 w 1133160"/>
              <a:gd name="connsiteY1648" fmla="*/ 68544 h 1348946"/>
              <a:gd name="connsiteX1649" fmla="*/ 83738 w 1133160"/>
              <a:gd name="connsiteY1649" fmla="*/ 68906 h 1348946"/>
              <a:gd name="connsiteX1650" fmla="*/ 83163 w 1133160"/>
              <a:gd name="connsiteY1650" fmla="*/ 69601 h 1348946"/>
              <a:gd name="connsiteX1651" fmla="*/ 81933 w 1133160"/>
              <a:gd name="connsiteY1651" fmla="*/ 71085 h 1348946"/>
              <a:gd name="connsiteX1652" fmla="*/ 80412 w 1133160"/>
              <a:gd name="connsiteY1652" fmla="*/ 73918 h 1348946"/>
              <a:gd name="connsiteX1653" fmla="*/ 80201 w 1133160"/>
              <a:gd name="connsiteY1653" fmla="*/ 74309 h 1348946"/>
              <a:gd name="connsiteX1654" fmla="*/ 80334 w 1133160"/>
              <a:gd name="connsiteY1654" fmla="*/ 75412 h 1348946"/>
              <a:gd name="connsiteX1655" fmla="*/ 80376 w 1133160"/>
              <a:gd name="connsiteY1655" fmla="*/ 75767 h 1348946"/>
              <a:gd name="connsiteX1656" fmla="*/ 80447 w 1133160"/>
              <a:gd name="connsiteY1656" fmla="*/ 76355 h 1348946"/>
              <a:gd name="connsiteX1657" fmla="*/ 78777 w 1133160"/>
              <a:gd name="connsiteY1657" fmla="*/ 78463 h 1348946"/>
              <a:gd name="connsiteX1658" fmla="*/ 78646 w 1133160"/>
              <a:gd name="connsiteY1658" fmla="*/ 78820 h 1348946"/>
              <a:gd name="connsiteX1659" fmla="*/ 78529 w 1133160"/>
              <a:gd name="connsiteY1659" fmla="*/ 79145 h 1348946"/>
              <a:gd name="connsiteX1660" fmla="*/ 78282 w 1133160"/>
              <a:gd name="connsiteY1660" fmla="*/ 79827 h 1348946"/>
              <a:gd name="connsiteX1661" fmla="*/ 78713 w 1133160"/>
              <a:gd name="connsiteY1661" fmla="*/ 81067 h 1348946"/>
              <a:gd name="connsiteX1662" fmla="*/ 78522 w 1133160"/>
              <a:gd name="connsiteY1662" fmla="*/ 81429 h 1348946"/>
              <a:gd name="connsiteX1663" fmla="*/ 78367 w 1133160"/>
              <a:gd name="connsiteY1663" fmla="*/ 81725 h 1348946"/>
              <a:gd name="connsiteX1664" fmla="*/ 78190 w 1133160"/>
              <a:gd name="connsiteY1664" fmla="*/ 82057 h 1348946"/>
              <a:gd name="connsiteX1665" fmla="*/ 76179 w 1133160"/>
              <a:gd name="connsiteY1665" fmla="*/ 82368 h 1348946"/>
              <a:gd name="connsiteX1666" fmla="*/ 74971 w 1133160"/>
              <a:gd name="connsiteY1666" fmla="*/ 84077 h 1348946"/>
              <a:gd name="connsiteX1667" fmla="*/ 74199 w 1133160"/>
              <a:gd name="connsiteY1667" fmla="*/ 85592 h 1348946"/>
              <a:gd name="connsiteX1668" fmla="*/ 73358 w 1133160"/>
              <a:gd name="connsiteY1668" fmla="*/ 86211 h 1348946"/>
              <a:gd name="connsiteX1669" fmla="*/ 73130 w 1133160"/>
              <a:gd name="connsiteY1669" fmla="*/ 86380 h 1348946"/>
              <a:gd name="connsiteX1670" fmla="*/ 72096 w 1133160"/>
              <a:gd name="connsiteY1670" fmla="*/ 87142 h 1348946"/>
              <a:gd name="connsiteX1671" fmla="*/ 71969 w 1133160"/>
              <a:gd name="connsiteY1671" fmla="*/ 87377 h 1348946"/>
              <a:gd name="connsiteX1672" fmla="*/ 71857 w 1133160"/>
              <a:gd name="connsiteY1672" fmla="*/ 87580 h 1348946"/>
              <a:gd name="connsiteX1673" fmla="*/ 71725 w 1133160"/>
              <a:gd name="connsiteY1673" fmla="*/ 87823 h 1348946"/>
              <a:gd name="connsiteX1674" fmla="*/ 72095 w 1133160"/>
              <a:gd name="connsiteY1674" fmla="*/ 88691 h 1348946"/>
              <a:gd name="connsiteX1675" fmla="*/ 74320 w 1133160"/>
              <a:gd name="connsiteY1675" fmla="*/ 89994 h 1348946"/>
              <a:gd name="connsiteX1676" fmla="*/ 73268 w 1133160"/>
              <a:gd name="connsiteY1676" fmla="*/ 91358 h 1348946"/>
              <a:gd name="connsiteX1677" fmla="*/ 72711 w 1133160"/>
              <a:gd name="connsiteY1677" fmla="*/ 93652 h 1348946"/>
              <a:gd name="connsiteX1678" fmla="*/ 72152 w 1133160"/>
              <a:gd name="connsiteY1678" fmla="*/ 94134 h 1348946"/>
              <a:gd name="connsiteX1679" fmla="*/ 70484 w 1133160"/>
              <a:gd name="connsiteY1679" fmla="*/ 95573 h 1348946"/>
              <a:gd name="connsiteX1680" fmla="*/ 70114 w 1133160"/>
              <a:gd name="connsiteY1680" fmla="*/ 96875 h 1348946"/>
              <a:gd name="connsiteX1681" fmla="*/ 70606 w 1133160"/>
              <a:gd name="connsiteY1681" fmla="*/ 98611 h 1348946"/>
              <a:gd name="connsiteX1682" fmla="*/ 70587 w 1133160"/>
              <a:gd name="connsiteY1682" fmla="*/ 99330 h 1348946"/>
              <a:gd name="connsiteX1683" fmla="*/ 70575 w 1133160"/>
              <a:gd name="connsiteY1683" fmla="*/ 99781 h 1348946"/>
              <a:gd name="connsiteX1684" fmla="*/ 70544 w 1133160"/>
              <a:gd name="connsiteY1684" fmla="*/ 100967 h 1348946"/>
              <a:gd name="connsiteX1685" fmla="*/ 71718 w 1133160"/>
              <a:gd name="connsiteY1685" fmla="*/ 101773 h 1348946"/>
              <a:gd name="connsiteX1686" fmla="*/ 70647 w 1133160"/>
              <a:gd name="connsiteY1686" fmla="*/ 103385 h 1348946"/>
              <a:gd name="connsiteX1687" fmla="*/ 70535 w 1133160"/>
              <a:gd name="connsiteY1687" fmla="*/ 103755 h 1348946"/>
              <a:gd name="connsiteX1688" fmla="*/ 70418 w 1133160"/>
              <a:gd name="connsiteY1688" fmla="*/ 104129 h 1348946"/>
              <a:gd name="connsiteX1689" fmla="*/ 71691 w 1133160"/>
              <a:gd name="connsiteY1689" fmla="*/ 105893 h 1348946"/>
              <a:gd name="connsiteX1690" fmla="*/ 71867 w 1133160"/>
              <a:gd name="connsiteY1690" fmla="*/ 106331 h 1348946"/>
              <a:gd name="connsiteX1691" fmla="*/ 72827 w 1133160"/>
              <a:gd name="connsiteY1691" fmla="*/ 108904 h 1348946"/>
              <a:gd name="connsiteX1692" fmla="*/ 73663 w 1133160"/>
              <a:gd name="connsiteY1692" fmla="*/ 109521 h 1348946"/>
              <a:gd name="connsiteX1693" fmla="*/ 73867 w 1133160"/>
              <a:gd name="connsiteY1693" fmla="*/ 109673 h 1348946"/>
              <a:gd name="connsiteX1694" fmla="*/ 74001 w 1133160"/>
              <a:gd name="connsiteY1694" fmla="*/ 109772 h 1348946"/>
              <a:gd name="connsiteX1695" fmla="*/ 74078 w 1133160"/>
              <a:gd name="connsiteY1695" fmla="*/ 109958 h 1348946"/>
              <a:gd name="connsiteX1696" fmla="*/ 74310 w 1133160"/>
              <a:gd name="connsiteY1696" fmla="*/ 110516 h 1348946"/>
              <a:gd name="connsiteX1697" fmla="*/ 73787 w 1133160"/>
              <a:gd name="connsiteY1697" fmla="*/ 111517 h 1348946"/>
              <a:gd name="connsiteX1698" fmla="*/ 73630 w 1133160"/>
              <a:gd name="connsiteY1698" fmla="*/ 111818 h 1348946"/>
              <a:gd name="connsiteX1699" fmla="*/ 73937 w 1133160"/>
              <a:gd name="connsiteY1699" fmla="*/ 112500 h 1348946"/>
              <a:gd name="connsiteX1700" fmla="*/ 74717 w 1133160"/>
              <a:gd name="connsiteY1700" fmla="*/ 112674 h 1348946"/>
              <a:gd name="connsiteX1701" fmla="*/ 75607 w 1133160"/>
              <a:gd name="connsiteY1701" fmla="*/ 112872 h 1348946"/>
              <a:gd name="connsiteX1702" fmla="*/ 75664 w 1133160"/>
              <a:gd name="connsiteY1702" fmla="*/ 113008 h 1348946"/>
              <a:gd name="connsiteX1703" fmla="*/ 75788 w 1133160"/>
              <a:gd name="connsiteY1703" fmla="*/ 113305 h 1348946"/>
              <a:gd name="connsiteX1704" fmla="*/ 76101 w 1133160"/>
              <a:gd name="connsiteY1704" fmla="*/ 114050 h 1348946"/>
              <a:gd name="connsiteX1705" fmla="*/ 75728 w 1133160"/>
              <a:gd name="connsiteY1705" fmla="*/ 116034 h 1348946"/>
              <a:gd name="connsiteX1706" fmla="*/ 76338 w 1133160"/>
              <a:gd name="connsiteY1706" fmla="*/ 116388 h 1348946"/>
              <a:gd name="connsiteX1707" fmla="*/ 76475 w 1133160"/>
              <a:gd name="connsiteY1707" fmla="*/ 116468 h 1348946"/>
              <a:gd name="connsiteX1708" fmla="*/ 76902 w 1133160"/>
              <a:gd name="connsiteY1708" fmla="*/ 116716 h 1348946"/>
              <a:gd name="connsiteX1709" fmla="*/ 77546 w 1133160"/>
              <a:gd name="connsiteY1709" fmla="*/ 116759 h 1348946"/>
              <a:gd name="connsiteX1710" fmla="*/ 77947 w 1133160"/>
              <a:gd name="connsiteY1710" fmla="*/ 116786 h 1348946"/>
              <a:gd name="connsiteX1711" fmla="*/ 78244 w 1133160"/>
              <a:gd name="connsiteY1711" fmla="*/ 116806 h 1348946"/>
              <a:gd name="connsiteX1712" fmla="*/ 78756 w 1133160"/>
              <a:gd name="connsiteY1712" fmla="*/ 116840 h 1348946"/>
              <a:gd name="connsiteX1713" fmla="*/ 80033 w 1133160"/>
              <a:gd name="connsiteY1713" fmla="*/ 117321 h 1348946"/>
              <a:gd name="connsiteX1714" fmla="*/ 80208 w 1133160"/>
              <a:gd name="connsiteY1714" fmla="*/ 117387 h 1348946"/>
              <a:gd name="connsiteX1715" fmla="*/ 80734 w 1133160"/>
              <a:gd name="connsiteY1715" fmla="*/ 117585 h 1348946"/>
              <a:gd name="connsiteX1716" fmla="*/ 81124 w 1133160"/>
              <a:gd name="connsiteY1716" fmla="*/ 118199 h 1348946"/>
              <a:gd name="connsiteX1717" fmla="*/ 81555 w 1133160"/>
              <a:gd name="connsiteY1717" fmla="*/ 118881 h 1348946"/>
              <a:gd name="connsiteX1718" fmla="*/ 81788 w 1133160"/>
              <a:gd name="connsiteY1718" fmla="*/ 119248 h 1348946"/>
              <a:gd name="connsiteX1719" fmla="*/ 82031 w 1133160"/>
              <a:gd name="connsiteY1719" fmla="*/ 119631 h 1348946"/>
              <a:gd name="connsiteX1720" fmla="*/ 83019 w 1133160"/>
              <a:gd name="connsiteY1720" fmla="*/ 122607 h 1348946"/>
              <a:gd name="connsiteX1721" fmla="*/ 83759 w 1133160"/>
              <a:gd name="connsiteY1721" fmla="*/ 122731 h 1348946"/>
              <a:gd name="connsiteX1722" fmla="*/ 83993 w 1133160"/>
              <a:gd name="connsiteY1722" fmla="*/ 122571 h 1348946"/>
              <a:gd name="connsiteX1723" fmla="*/ 84749 w 1133160"/>
              <a:gd name="connsiteY1723" fmla="*/ 122049 h 1348946"/>
              <a:gd name="connsiteX1724" fmla="*/ 85985 w 1133160"/>
              <a:gd name="connsiteY1724" fmla="*/ 122112 h 1348946"/>
              <a:gd name="connsiteX1725" fmla="*/ 86166 w 1133160"/>
              <a:gd name="connsiteY1725" fmla="*/ 121811 h 1348946"/>
              <a:gd name="connsiteX1726" fmla="*/ 86972 w 1133160"/>
              <a:gd name="connsiteY1726" fmla="*/ 123600 h 1348946"/>
              <a:gd name="connsiteX1727" fmla="*/ 85859 w 1133160"/>
              <a:gd name="connsiteY1727" fmla="*/ 126824 h 1348946"/>
              <a:gd name="connsiteX1728" fmla="*/ 86073 w 1133160"/>
              <a:gd name="connsiteY1728" fmla="*/ 127326 h 1348946"/>
              <a:gd name="connsiteX1729" fmla="*/ 86207 w 1133160"/>
              <a:gd name="connsiteY1729" fmla="*/ 127641 h 1348946"/>
              <a:gd name="connsiteX1730" fmla="*/ 87316 w 1133160"/>
              <a:gd name="connsiteY1730" fmla="*/ 127640 h 1348946"/>
              <a:gd name="connsiteX1731" fmla="*/ 88825 w 1133160"/>
              <a:gd name="connsiteY1731" fmla="*/ 127569 h 1348946"/>
              <a:gd name="connsiteX1732" fmla="*/ 88895 w 1133160"/>
              <a:gd name="connsiteY1732" fmla="*/ 128109 h 1348946"/>
              <a:gd name="connsiteX1733" fmla="*/ 88931 w 1133160"/>
              <a:gd name="connsiteY1733" fmla="*/ 128393 h 1348946"/>
              <a:gd name="connsiteX1734" fmla="*/ 89010 w 1133160"/>
              <a:gd name="connsiteY1734" fmla="*/ 128995 h 1348946"/>
              <a:gd name="connsiteX1735" fmla="*/ 87403 w 1133160"/>
              <a:gd name="connsiteY1735" fmla="*/ 131166 h 1348946"/>
              <a:gd name="connsiteX1736" fmla="*/ 88837 w 1133160"/>
              <a:gd name="connsiteY1736" fmla="*/ 132705 h 1348946"/>
              <a:gd name="connsiteX1737" fmla="*/ 89316 w 1133160"/>
              <a:gd name="connsiteY1737" fmla="*/ 134883 h 1348946"/>
              <a:gd name="connsiteX1738" fmla="*/ 95926 w 1133160"/>
              <a:gd name="connsiteY1738" fmla="*/ 139661 h 1348946"/>
              <a:gd name="connsiteX1739" fmla="*/ 96442 w 1133160"/>
              <a:gd name="connsiteY1739" fmla="*/ 140147 h 1348946"/>
              <a:gd name="connsiteX1740" fmla="*/ 96885 w 1133160"/>
              <a:gd name="connsiteY1740" fmla="*/ 140565 h 1348946"/>
              <a:gd name="connsiteX1741" fmla="*/ 97964 w 1133160"/>
              <a:gd name="connsiteY1741" fmla="*/ 141583 h 1348946"/>
              <a:gd name="connsiteX1742" fmla="*/ 99012 w 1133160"/>
              <a:gd name="connsiteY1742" fmla="*/ 144994 h 1348946"/>
              <a:gd name="connsiteX1743" fmla="*/ 99754 w 1133160"/>
              <a:gd name="connsiteY1743" fmla="*/ 145242 h 1348946"/>
              <a:gd name="connsiteX1744" fmla="*/ 100990 w 1133160"/>
              <a:gd name="connsiteY1744" fmla="*/ 144746 h 1348946"/>
              <a:gd name="connsiteX1745" fmla="*/ 102534 w 1133160"/>
              <a:gd name="connsiteY1745" fmla="*/ 147722 h 1348946"/>
              <a:gd name="connsiteX1746" fmla="*/ 104248 w 1133160"/>
              <a:gd name="connsiteY1746" fmla="*/ 147518 h 1348946"/>
              <a:gd name="connsiteX1747" fmla="*/ 105129 w 1133160"/>
              <a:gd name="connsiteY1747" fmla="*/ 147413 h 1348946"/>
              <a:gd name="connsiteX1748" fmla="*/ 106736 w 1133160"/>
              <a:gd name="connsiteY1748" fmla="*/ 148096 h 1348946"/>
              <a:gd name="connsiteX1749" fmla="*/ 106954 w 1133160"/>
              <a:gd name="connsiteY1749" fmla="*/ 148258 h 1348946"/>
              <a:gd name="connsiteX1750" fmla="*/ 107400 w 1133160"/>
              <a:gd name="connsiteY1750" fmla="*/ 148591 h 1348946"/>
              <a:gd name="connsiteX1751" fmla="*/ 108401 w 1133160"/>
              <a:gd name="connsiteY1751" fmla="*/ 149336 h 1348946"/>
              <a:gd name="connsiteX1752" fmla="*/ 108401 w 1133160"/>
              <a:gd name="connsiteY1752" fmla="*/ 149592 h 1348946"/>
              <a:gd name="connsiteX1753" fmla="*/ 108643 w 1133160"/>
              <a:gd name="connsiteY1753" fmla="*/ 150100 h 1348946"/>
              <a:gd name="connsiteX1754" fmla="*/ 108834 w 1133160"/>
              <a:gd name="connsiteY1754" fmla="*/ 150501 h 1348946"/>
              <a:gd name="connsiteX1755" fmla="*/ 108958 w 1133160"/>
              <a:gd name="connsiteY1755" fmla="*/ 150762 h 1348946"/>
              <a:gd name="connsiteX1756" fmla="*/ 108522 w 1133160"/>
              <a:gd name="connsiteY1756" fmla="*/ 151611 h 1348946"/>
              <a:gd name="connsiteX1757" fmla="*/ 108409 w 1133160"/>
              <a:gd name="connsiteY1757" fmla="*/ 151830 h 1348946"/>
              <a:gd name="connsiteX1758" fmla="*/ 107969 w 1133160"/>
              <a:gd name="connsiteY1758" fmla="*/ 152684 h 1348946"/>
              <a:gd name="connsiteX1759" fmla="*/ 108013 w 1133160"/>
              <a:gd name="connsiteY1759" fmla="*/ 152895 h 1348946"/>
              <a:gd name="connsiteX1760" fmla="*/ 108048 w 1133160"/>
              <a:gd name="connsiteY1760" fmla="*/ 153058 h 1348946"/>
              <a:gd name="connsiteX1761" fmla="*/ 108152 w 1133160"/>
              <a:gd name="connsiteY1761" fmla="*/ 153552 h 1348946"/>
              <a:gd name="connsiteX1762" fmla="*/ 108378 w 1133160"/>
              <a:gd name="connsiteY1762" fmla="*/ 153648 h 1348946"/>
              <a:gd name="connsiteX1763" fmla="*/ 109122 w 1133160"/>
              <a:gd name="connsiteY1763" fmla="*/ 153964 h 1348946"/>
              <a:gd name="connsiteX1764" fmla="*/ 109760 w 1133160"/>
              <a:gd name="connsiteY1764" fmla="*/ 154235 h 1348946"/>
              <a:gd name="connsiteX1765" fmla="*/ 109930 w 1133160"/>
              <a:gd name="connsiteY1765" fmla="*/ 154592 h 1348946"/>
              <a:gd name="connsiteX1766" fmla="*/ 110438 w 1133160"/>
              <a:gd name="connsiteY1766" fmla="*/ 155661 h 1348946"/>
              <a:gd name="connsiteX1767" fmla="*/ 108365 w 1133160"/>
              <a:gd name="connsiteY1767" fmla="*/ 157614 h 1348946"/>
              <a:gd name="connsiteX1768" fmla="*/ 107745 w 1133160"/>
              <a:gd name="connsiteY1768" fmla="*/ 158197 h 1348946"/>
              <a:gd name="connsiteX1769" fmla="*/ 106357 w 1133160"/>
              <a:gd name="connsiteY1769" fmla="*/ 159504 h 1348946"/>
              <a:gd name="connsiteX1770" fmla="*/ 106110 w 1133160"/>
              <a:gd name="connsiteY1770" fmla="*/ 160248 h 1348946"/>
              <a:gd name="connsiteX1771" fmla="*/ 107086 w 1133160"/>
              <a:gd name="connsiteY1771" fmla="*/ 162170 h 1348946"/>
              <a:gd name="connsiteX1772" fmla="*/ 106973 w 1133160"/>
              <a:gd name="connsiteY1772" fmla="*/ 162852 h 1348946"/>
              <a:gd name="connsiteX1773" fmla="*/ 105423 w 1133160"/>
              <a:gd name="connsiteY1773" fmla="*/ 164178 h 1348946"/>
              <a:gd name="connsiteX1774" fmla="*/ 102769 w 1133160"/>
              <a:gd name="connsiteY1774" fmla="*/ 166447 h 1348946"/>
              <a:gd name="connsiteX1775" fmla="*/ 102272 w 1133160"/>
              <a:gd name="connsiteY1775" fmla="*/ 167296 h 1348946"/>
              <a:gd name="connsiteX1776" fmla="*/ 101285 w 1133160"/>
              <a:gd name="connsiteY1776" fmla="*/ 168989 h 1348946"/>
              <a:gd name="connsiteX1777" fmla="*/ 101223 w 1133160"/>
              <a:gd name="connsiteY1777" fmla="*/ 169657 h 1348946"/>
              <a:gd name="connsiteX1778" fmla="*/ 101182 w 1133160"/>
              <a:gd name="connsiteY1778" fmla="*/ 170110 h 1348946"/>
              <a:gd name="connsiteX1779" fmla="*/ 101097 w 1133160"/>
              <a:gd name="connsiteY1779" fmla="*/ 171035 h 1348946"/>
              <a:gd name="connsiteX1780" fmla="*/ 106161 w 1133160"/>
              <a:gd name="connsiteY1780" fmla="*/ 175687 h 1348946"/>
              <a:gd name="connsiteX1781" fmla="*/ 106717 w 1133160"/>
              <a:gd name="connsiteY1781" fmla="*/ 177981 h 1348946"/>
              <a:gd name="connsiteX1782" fmla="*/ 106300 w 1133160"/>
              <a:gd name="connsiteY1782" fmla="*/ 181687 h 1348946"/>
              <a:gd name="connsiteX1783" fmla="*/ 105969 w 1133160"/>
              <a:gd name="connsiteY1783" fmla="*/ 184615 h 1348946"/>
              <a:gd name="connsiteX1784" fmla="*/ 106117 w 1133160"/>
              <a:gd name="connsiteY1784" fmla="*/ 185207 h 1348946"/>
              <a:gd name="connsiteX1785" fmla="*/ 106375 w 1133160"/>
              <a:gd name="connsiteY1785" fmla="*/ 186246 h 1348946"/>
              <a:gd name="connsiteX1786" fmla="*/ 106710 w 1133160"/>
              <a:gd name="connsiteY1786" fmla="*/ 187591 h 1348946"/>
              <a:gd name="connsiteX1787" fmla="*/ 106771 w 1133160"/>
              <a:gd name="connsiteY1787" fmla="*/ 189761 h 1348946"/>
              <a:gd name="connsiteX1788" fmla="*/ 106955 w 1133160"/>
              <a:gd name="connsiteY1788" fmla="*/ 190877 h 1348946"/>
              <a:gd name="connsiteX1789" fmla="*/ 108401 w 1133160"/>
              <a:gd name="connsiteY1789" fmla="*/ 192767 h 1348946"/>
              <a:gd name="connsiteX1790" fmla="*/ 112587 w 1133160"/>
              <a:gd name="connsiteY1790" fmla="*/ 198232 h 1348946"/>
              <a:gd name="connsiteX1791" fmla="*/ 113128 w 1133160"/>
              <a:gd name="connsiteY1791" fmla="*/ 198940 h 1348946"/>
              <a:gd name="connsiteX1792" fmla="*/ 113385 w 1133160"/>
              <a:gd name="connsiteY1792" fmla="*/ 199695 h 1348946"/>
              <a:gd name="connsiteX1793" fmla="*/ 113929 w 1133160"/>
              <a:gd name="connsiteY1793" fmla="*/ 201296 h 1348946"/>
              <a:gd name="connsiteX1794" fmla="*/ 113558 w 1133160"/>
              <a:gd name="connsiteY1794" fmla="*/ 202102 h 1348946"/>
              <a:gd name="connsiteX1795" fmla="*/ 111951 w 1133160"/>
              <a:gd name="connsiteY1795" fmla="*/ 203218 h 1348946"/>
              <a:gd name="connsiteX1796" fmla="*/ 110714 w 1133160"/>
              <a:gd name="connsiteY1796" fmla="*/ 205697 h 1348946"/>
              <a:gd name="connsiteX1797" fmla="*/ 110543 w 1133160"/>
              <a:gd name="connsiteY1797" fmla="*/ 206170 h 1348946"/>
              <a:gd name="connsiteX1798" fmla="*/ 110410 w 1133160"/>
              <a:gd name="connsiteY1798" fmla="*/ 206531 h 1348946"/>
              <a:gd name="connsiteX1799" fmla="*/ 110217 w 1133160"/>
              <a:gd name="connsiteY1799" fmla="*/ 207062 h 1348946"/>
              <a:gd name="connsiteX1800" fmla="*/ 110546 w 1133160"/>
              <a:gd name="connsiteY1800" fmla="*/ 208149 h 1348946"/>
              <a:gd name="connsiteX1801" fmla="*/ 110657 w 1133160"/>
              <a:gd name="connsiteY1801" fmla="*/ 208519 h 1348946"/>
              <a:gd name="connsiteX1802" fmla="*/ 110836 w 1133160"/>
              <a:gd name="connsiteY1802" fmla="*/ 209108 h 1348946"/>
              <a:gd name="connsiteX1803" fmla="*/ 110525 w 1133160"/>
              <a:gd name="connsiteY1803" fmla="*/ 209914 h 1348946"/>
              <a:gd name="connsiteX1804" fmla="*/ 110072 w 1133160"/>
              <a:gd name="connsiteY1804" fmla="*/ 210488 h 1348946"/>
              <a:gd name="connsiteX1805" fmla="*/ 109814 w 1133160"/>
              <a:gd name="connsiteY1805" fmla="*/ 210813 h 1348946"/>
              <a:gd name="connsiteX1806" fmla="*/ 109104 w 1133160"/>
              <a:gd name="connsiteY1806" fmla="*/ 211711 h 1348946"/>
              <a:gd name="connsiteX1807" fmla="*/ 108918 w 1133160"/>
              <a:gd name="connsiteY1807" fmla="*/ 212306 h 1348946"/>
              <a:gd name="connsiteX1808" fmla="*/ 108793 w 1133160"/>
              <a:gd name="connsiteY1808" fmla="*/ 212703 h 1348946"/>
              <a:gd name="connsiteX1809" fmla="*/ 109493 w 1133160"/>
              <a:gd name="connsiteY1809" fmla="*/ 214193 h 1348946"/>
              <a:gd name="connsiteX1810" fmla="*/ 109843 w 1133160"/>
              <a:gd name="connsiteY1810" fmla="*/ 214936 h 1348946"/>
              <a:gd name="connsiteX1811" fmla="*/ 109341 w 1133160"/>
              <a:gd name="connsiteY1811" fmla="*/ 215655 h 1348946"/>
              <a:gd name="connsiteX1812" fmla="*/ 108725 w 1133160"/>
              <a:gd name="connsiteY1812" fmla="*/ 216536 h 1348946"/>
              <a:gd name="connsiteX1813" fmla="*/ 108378 w 1133160"/>
              <a:gd name="connsiteY1813" fmla="*/ 217034 h 1348946"/>
              <a:gd name="connsiteX1814" fmla="*/ 108262 w 1133160"/>
              <a:gd name="connsiteY1814" fmla="*/ 217201 h 1348946"/>
              <a:gd name="connsiteX1815" fmla="*/ 108111 w 1133160"/>
              <a:gd name="connsiteY1815" fmla="*/ 217415 h 1348946"/>
              <a:gd name="connsiteX1816" fmla="*/ 108367 w 1133160"/>
              <a:gd name="connsiteY1816" fmla="*/ 217835 h 1348946"/>
              <a:gd name="connsiteX1817" fmla="*/ 108790 w 1133160"/>
              <a:gd name="connsiteY1817" fmla="*/ 218532 h 1348946"/>
              <a:gd name="connsiteX1818" fmla="*/ 110271 w 1133160"/>
              <a:gd name="connsiteY1818" fmla="*/ 219648 h 1348946"/>
              <a:gd name="connsiteX1819" fmla="*/ 110620 w 1133160"/>
              <a:gd name="connsiteY1819" fmla="*/ 220610 h 1348946"/>
              <a:gd name="connsiteX1820" fmla="*/ 110898 w 1133160"/>
              <a:gd name="connsiteY1820" fmla="*/ 221381 h 1348946"/>
              <a:gd name="connsiteX1821" fmla="*/ 111012 w 1133160"/>
              <a:gd name="connsiteY1821" fmla="*/ 221695 h 1348946"/>
              <a:gd name="connsiteX1822" fmla="*/ 110862 w 1133160"/>
              <a:gd name="connsiteY1822" fmla="*/ 222084 h 1348946"/>
              <a:gd name="connsiteX1823" fmla="*/ 110392 w 1133160"/>
              <a:gd name="connsiteY1823" fmla="*/ 223307 h 1348946"/>
              <a:gd name="connsiteX1824" fmla="*/ 109094 w 1133160"/>
              <a:gd name="connsiteY1824" fmla="*/ 224794 h 1348946"/>
              <a:gd name="connsiteX1825" fmla="*/ 109052 w 1133160"/>
              <a:gd name="connsiteY1825" fmla="*/ 225073 h 1348946"/>
              <a:gd name="connsiteX1826" fmla="*/ 109025 w 1133160"/>
              <a:gd name="connsiteY1826" fmla="*/ 225242 h 1348946"/>
              <a:gd name="connsiteX1827" fmla="*/ 108970 w 1133160"/>
              <a:gd name="connsiteY1827" fmla="*/ 225600 h 1348946"/>
              <a:gd name="connsiteX1828" fmla="*/ 110894 w 1133160"/>
              <a:gd name="connsiteY1828" fmla="*/ 226728 h 1348946"/>
              <a:gd name="connsiteX1829" fmla="*/ 111378 w 1133160"/>
              <a:gd name="connsiteY1829" fmla="*/ 227011 h 1348946"/>
              <a:gd name="connsiteX1830" fmla="*/ 111934 w 1133160"/>
              <a:gd name="connsiteY1830" fmla="*/ 227337 h 1348946"/>
              <a:gd name="connsiteX1831" fmla="*/ 112178 w 1133160"/>
              <a:gd name="connsiteY1831" fmla="*/ 227704 h 1348946"/>
              <a:gd name="connsiteX1832" fmla="*/ 112377 w 1133160"/>
              <a:gd name="connsiteY1832" fmla="*/ 228006 h 1348946"/>
              <a:gd name="connsiteX1833" fmla="*/ 112675 w 1133160"/>
              <a:gd name="connsiteY1833" fmla="*/ 228454 h 1348946"/>
              <a:gd name="connsiteX1834" fmla="*/ 111933 w 1133160"/>
              <a:gd name="connsiteY1834" fmla="*/ 229383 h 1348946"/>
              <a:gd name="connsiteX1835" fmla="*/ 108401 w 1133160"/>
              <a:gd name="connsiteY1835" fmla="*/ 230699 h 1348946"/>
              <a:gd name="connsiteX1836" fmla="*/ 108023 w 1133160"/>
              <a:gd name="connsiteY1836" fmla="*/ 230840 h 1348946"/>
              <a:gd name="connsiteX1837" fmla="*/ 107588 w 1133160"/>
              <a:gd name="connsiteY1837" fmla="*/ 231002 h 1348946"/>
              <a:gd name="connsiteX1838" fmla="*/ 105444 w 1133160"/>
              <a:gd name="connsiteY1838" fmla="*/ 231800 h 1348946"/>
              <a:gd name="connsiteX1839" fmla="*/ 105178 w 1133160"/>
              <a:gd name="connsiteY1839" fmla="*/ 232068 h 1348946"/>
              <a:gd name="connsiteX1840" fmla="*/ 105073 w 1133160"/>
              <a:gd name="connsiteY1840" fmla="*/ 232172 h 1348946"/>
              <a:gd name="connsiteX1841" fmla="*/ 104704 w 1133160"/>
              <a:gd name="connsiteY1841" fmla="*/ 232543 h 1348946"/>
              <a:gd name="connsiteX1842" fmla="*/ 104519 w 1133160"/>
              <a:gd name="connsiteY1842" fmla="*/ 233186 h 1348946"/>
              <a:gd name="connsiteX1843" fmla="*/ 104452 w 1133160"/>
              <a:gd name="connsiteY1843" fmla="*/ 233426 h 1348946"/>
              <a:gd name="connsiteX1844" fmla="*/ 104315 w 1133160"/>
              <a:gd name="connsiteY1844" fmla="*/ 233908 h 1348946"/>
              <a:gd name="connsiteX1845" fmla="*/ 104084 w 1133160"/>
              <a:gd name="connsiteY1845" fmla="*/ 234714 h 1348946"/>
              <a:gd name="connsiteX1846" fmla="*/ 104127 w 1133160"/>
              <a:gd name="connsiteY1846" fmla="*/ 234888 h 1348946"/>
              <a:gd name="connsiteX1847" fmla="*/ 104177 w 1133160"/>
              <a:gd name="connsiteY1847" fmla="*/ 235091 h 1348946"/>
              <a:gd name="connsiteX1848" fmla="*/ 104331 w 1133160"/>
              <a:gd name="connsiteY1848" fmla="*/ 235706 h 1348946"/>
              <a:gd name="connsiteX1849" fmla="*/ 107171 w 1133160"/>
              <a:gd name="connsiteY1849" fmla="*/ 237691 h 1348946"/>
              <a:gd name="connsiteX1850" fmla="*/ 108401 w 1133160"/>
              <a:gd name="connsiteY1850" fmla="*/ 239241 h 1348946"/>
              <a:gd name="connsiteX1851" fmla="*/ 108401 w 1133160"/>
              <a:gd name="connsiteY1851" fmla="*/ 239468 h 1348946"/>
              <a:gd name="connsiteX1852" fmla="*/ 108541 w 1133160"/>
              <a:gd name="connsiteY1852" fmla="*/ 240011 h 1348946"/>
              <a:gd name="connsiteX1853" fmla="*/ 108651 w 1133160"/>
              <a:gd name="connsiteY1853" fmla="*/ 240440 h 1348946"/>
              <a:gd name="connsiteX1854" fmla="*/ 108836 w 1133160"/>
              <a:gd name="connsiteY1854" fmla="*/ 241163 h 1348946"/>
              <a:gd name="connsiteX1855" fmla="*/ 108617 w 1133160"/>
              <a:gd name="connsiteY1855" fmla="*/ 242647 h 1348946"/>
              <a:gd name="connsiteX1856" fmla="*/ 108587 w 1133160"/>
              <a:gd name="connsiteY1856" fmla="*/ 242838 h 1348946"/>
              <a:gd name="connsiteX1857" fmla="*/ 108401 w 1133160"/>
              <a:gd name="connsiteY1857" fmla="*/ 243118 h 1348946"/>
              <a:gd name="connsiteX1858" fmla="*/ 107846 w 1133160"/>
              <a:gd name="connsiteY1858" fmla="*/ 243953 h 1348946"/>
              <a:gd name="connsiteX1859" fmla="*/ 107449 w 1133160"/>
              <a:gd name="connsiteY1859" fmla="*/ 244235 h 1348946"/>
              <a:gd name="connsiteX1860" fmla="*/ 107322 w 1133160"/>
              <a:gd name="connsiteY1860" fmla="*/ 244326 h 1348946"/>
              <a:gd name="connsiteX1861" fmla="*/ 106363 w 1133160"/>
              <a:gd name="connsiteY1861" fmla="*/ 245007 h 1348946"/>
              <a:gd name="connsiteX1862" fmla="*/ 102161 w 1133160"/>
              <a:gd name="connsiteY1862" fmla="*/ 245688 h 1348946"/>
              <a:gd name="connsiteX1863" fmla="*/ 101865 w 1133160"/>
              <a:gd name="connsiteY1863" fmla="*/ 245985 h 1348946"/>
              <a:gd name="connsiteX1864" fmla="*/ 101752 w 1133160"/>
              <a:gd name="connsiteY1864" fmla="*/ 246097 h 1348946"/>
              <a:gd name="connsiteX1865" fmla="*/ 101483 w 1133160"/>
              <a:gd name="connsiteY1865" fmla="*/ 246370 h 1348946"/>
              <a:gd name="connsiteX1866" fmla="*/ 101111 w 1133160"/>
              <a:gd name="connsiteY1866" fmla="*/ 247548 h 1348946"/>
              <a:gd name="connsiteX1867" fmla="*/ 101280 w 1133160"/>
              <a:gd name="connsiteY1867" fmla="*/ 248025 h 1348946"/>
              <a:gd name="connsiteX1868" fmla="*/ 104069 w 1133160"/>
              <a:gd name="connsiteY1868" fmla="*/ 255857 h 1348946"/>
              <a:gd name="connsiteX1869" fmla="*/ 104069 w 1133160"/>
              <a:gd name="connsiteY1869" fmla="*/ 256890 h 1348946"/>
              <a:gd name="connsiteX1870" fmla="*/ 104069 w 1133160"/>
              <a:gd name="connsiteY1870" fmla="*/ 257113 h 1348946"/>
              <a:gd name="connsiteX1871" fmla="*/ 104069 w 1133160"/>
              <a:gd name="connsiteY1871" fmla="*/ 257407 h 1348946"/>
              <a:gd name="connsiteX1872" fmla="*/ 103371 w 1133160"/>
              <a:gd name="connsiteY1872" fmla="*/ 258881 h 1348946"/>
              <a:gd name="connsiteX1873" fmla="*/ 103088 w 1133160"/>
              <a:gd name="connsiteY1873" fmla="*/ 259477 h 1348946"/>
              <a:gd name="connsiteX1874" fmla="*/ 102894 w 1133160"/>
              <a:gd name="connsiteY1874" fmla="*/ 259887 h 1348946"/>
              <a:gd name="connsiteX1875" fmla="*/ 103450 w 1133160"/>
              <a:gd name="connsiteY1875" fmla="*/ 261251 h 1348946"/>
              <a:gd name="connsiteX1876" fmla="*/ 103281 w 1133160"/>
              <a:gd name="connsiteY1876" fmla="*/ 261540 h 1348946"/>
              <a:gd name="connsiteX1877" fmla="*/ 103016 w 1133160"/>
              <a:gd name="connsiteY1877" fmla="*/ 261995 h 1348946"/>
              <a:gd name="connsiteX1878" fmla="*/ 100668 w 1133160"/>
              <a:gd name="connsiteY1878" fmla="*/ 262490 h 1348946"/>
              <a:gd name="connsiteX1879" fmla="*/ 100050 w 1133160"/>
              <a:gd name="connsiteY1879" fmla="*/ 263110 h 1348946"/>
              <a:gd name="connsiteX1880" fmla="*/ 98999 w 1133160"/>
              <a:gd name="connsiteY1880" fmla="*/ 265590 h 1348946"/>
              <a:gd name="connsiteX1881" fmla="*/ 98525 w 1133160"/>
              <a:gd name="connsiteY1881" fmla="*/ 265868 h 1348946"/>
              <a:gd name="connsiteX1882" fmla="*/ 98258 w 1133160"/>
              <a:gd name="connsiteY1882" fmla="*/ 266024 h 1348946"/>
              <a:gd name="connsiteX1883" fmla="*/ 95478 w 1133160"/>
              <a:gd name="connsiteY1883" fmla="*/ 266271 h 1348946"/>
              <a:gd name="connsiteX1884" fmla="*/ 95075 w 1133160"/>
              <a:gd name="connsiteY1884" fmla="*/ 266575 h 1348946"/>
              <a:gd name="connsiteX1885" fmla="*/ 94736 w 1133160"/>
              <a:gd name="connsiteY1885" fmla="*/ 266830 h 1348946"/>
              <a:gd name="connsiteX1886" fmla="*/ 94432 w 1133160"/>
              <a:gd name="connsiteY1886" fmla="*/ 266802 h 1348946"/>
              <a:gd name="connsiteX1887" fmla="*/ 94057 w 1133160"/>
              <a:gd name="connsiteY1887" fmla="*/ 266767 h 1348946"/>
              <a:gd name="connsiteX1888" fmla="*/ 93686 w 1133160"/>
              <a:gd name="connsiteY1888" fmla="*/ 266209 h 1348946"/>
              <a:gd name="connsiteX1889" fmla="*/ 93435 w 1133160"/>
              <a:gd name="connsiteY1889" fmla="*/ 265672 h 1348946"/>
              <a:gd name="connsiteX1890" fmla="*/ 93050 w 1133160"/>
              <a:gd name="connsiteY1890" fmla="*/ 264853 h 1348946"/>
              <a:gd name="connsiteX1891" fmla="*/ 92115 w 1133160"/>
              <a:gd name="connsiteY1891" fmla="*/ 262921 h 1348946"/>
              <a:gd name="connsiteX1892" fmla="*/ 90292 w 1133160"/>
              <a:gd name="connsiteY1892" fmla="*/ 262860 h 1348946"/>
              <a:gd name="connsiteX1893" fmla="*/ 88655 w 1133160"/>
              <a:gd name="connsiteY1893" fmla="*/ 262242 h 1348946"/>
              <a:gd name="connsiteX1894" fmla="*/ 87883 w 1133160"/>
              <a:gd name="connsiteY1894" fmla="*/ 262301 h 1348946"/>
              <a:gd name="connsiteX1895" fmla="*/ 87576 w 1133160"/>
              <a:gd name="connsiteY1895" fmla="*/ 262585 h 1348946"/>
              <a:gd name="connsiteX1896" fmla="*/ 87347 w 1133160"/>
              <a:gd name="connsiteY1896" fmla="*/ 262798 h 1348946"/>
              <a:gd name="connsiteX1897" fmla="*/ 87079 w 1133160"/>
              <a:gd name="connsiteY1897" fmla="*/ 263045 h 1348946"/>
              <a:gd name="connsiteX1898" fmla="*/ 86848 w 1133160"/>
              <a:gd name="connsiteY1898" fmla="*/ 264657 h 1348946"/>
              <a:gd name="connsiteX1899" fmla="*/ 86747 w 1133160"/>
              <a:gd name="connsiteY1899" fmla="*/ 265370 h 1348946"/>
              <a:gd name="connsiteX1900" fmla="*/ 86583 w 1133160"/>
              <a:gd name="connsiteY1900" fmla="*/ 266517 h 1348946"/>
              <a:gd name="connsiteX1901" fmla="*/ 85841 w 1133160"/>
              <a:gd name="connsiteY1901" fmla="*/ 268750 h 1348946"/>
              <a:gd name="connsiteX1902" fmla="*/ 85164 w 1133160"/>
              <a:gd name="connsiteY1902" fmla="*/ 268982 h 1348946"/>
              <a:gd name="connsiteX1903" fmla="*/ 84760 w 1133160"/>
              <a:gd name="connsiteY1903" fmla="*/ 269121 h 1348946"/>
              <a:gd name="connsiteX1904" fmla="*/ 83678 w 1133160"/>
              <a:gd name="connsiteY1904" fmla="*/ 269493 h 1348946"/>
              <a:gd name="connsiteX1905" fmla="*/ 82813 w 1133160"/>
              <a:gd name="connsiteY1905" fmla="*/ 271229 h 1348946"/>
              <a:gd name="connsiteX1906" fmla="*/ 80774 w 1133160"/>
              <a:gd name="connsiteY1906" fmla="*/ 271663 h 1348946"/>
              <a:gd name="connsiteX1907" fmla="*/ 80280 w 1133160"/>
              <a:gd name="connsiteY1907" fmla="*/ 272469 h 1348946"/>
              <a:gd name="connsiteX1908" fmla="*/ 80218 w 1133160"/>
              <a:gd name="connsiteY1908" fmla="*/ 274329 h 1348946"/>
              <a:gd name="connsiteX1909" fmla="*/ 81326 w 1133160"/>
              <a:gd name="connsiteY1909" fmla="*/ 278670 h 1348946"/>
              <a:gd name="connsiteX1910" fmla="*/ 81971 w 1133160"/>
              <a:gd name="connsiteY1910" fmla="*/ 279294 h 1348946"/>
              <a:gd name="connsiteX1911" fmla="*/ 82151 w 1133160"/>
              <a:gd name="connsiteY1911" fmla="*/ 279467 h 1348946"/>
              <a:gd name="connsiteX1912" fmla="*/ 83055 w 1133160"/>
              <a:gd name="connsiteY1912" fmla="*/ 280344 h 1348946"/>
              <a:gd name="connsiteX1913" fmla="*/ 83092 w 1133160"/>
              <a:gd name="connsiteY1913" fmla="*/ 280841 h 1348946"/>
              <a:gd name="connsiteX1914" fmla="*/ 83115 w 1133160"/>
              <a:gd name="connsiteY1914" fmla="*/ 281135 h 1348946"/>
              <a:gd name="connsiteX1915" fmla="*/ 82510 w 1133160"/>
              <a:gd name="connsiteY1915" fmla="*/ 281938 h 1348946"/>
              <a:gd name="connsiteX1916" fmla="*/ 81635 w 1133160"/>
              <a:gd name="connsiteY1916" fmla="*/ 283018 h 1348946"/>
              <a:gd name="connsiteX1917" fmla="*/ 78483 w 1133160"/>
              <a:gd name="connsiteY1917" fmla="*/ 283443 h 1348946"/>
              <a:gd name="connsiteX1918" fmla="*/ 78171 w 1133160"/>
              <a:gd name="connsiteY1918" fmla="*/ 283757 h 1348946"/>
              <a:gd name="connsiteX1919" fmla="*/ 78050 w 1133160"/>
              <a:gd name="connsiteY1919" fmla="*/ 283877 h 1348946"/>
              <a:gd name="connsiteX1920" fmla="*/ 78115 w 1133160"/>
              <a:gd name="connsiteY1920" fmla="*/ 284560 h 1348946"/>
              <a:gd name="connsiteX1921" fmla="*/ 78234 w 1133160"/>
              <a:gd name="connsiteY1921" fmla="*/ 285799 h 1348946"/>
              <a:gd name="connsiteX1922" fmla="*/ 77265 w 1133160"/>
              <a:gd name="connsiteY1922" fmla="*/ 286719 h 1348946"/>
              <a:gd name="connsiteX1923" fmla="*/ 73785 w 1133160"/>
              <a:gd name="connsiteY1923" fmla="*/ 290015 h 1348946"/>
              <a:gd name="connsiteX1924" fmla="*/ 70142 w 1133160"/>
              <a:gd name="connsiteY1924" fmla="*/ 289766 h 1348946"/>
              <a:gd name="connsiteX1925" fmla="*/ 69397 w 1133160"/>
              <a:gd name="connsiteY1925" fmla="*/ 290721 h 1348946"/>
              <a:gd name="connsiteX1926" fmla="*/ 69254 w 1133160"/>
              <a:gd name="connsiteY1926" fmla="*/ 290903 h 1348946"/>
              <a:gd name="connsiteX1927" fmla="*/ 69029 w 1133160"/>
              <a:gd name="connsiteY1927" fmla="*/ 291193 h 1348946"/>
              <a:gd name="connsiteX1928" fmla="*/ 68922 w 1133160"/>
              <a:gd name="connsiteY1928" fmla="*/ 291755 h 1348946"/>
              <a:gd name="connsiteX1929" fmla="*/ 68877 w 1133160"/>
              <a:gd name="connsiteY1929" fmla="*/ 291997 h 1348946"/>
              <a:gd name="connsiteX1930" fmla="*/ 68782 w 1133160"/>
              <a:gd name="connsiteY1930" fmla="*/ 292495 h 1348946"/>
              <a:gd name="connsiteX1931" fmla="*/ 69280 w 1133160"/>
              <a:gd name="connsiteY1931" fmla="*/ 294039 h 1348946"/>
              <a:gd name="connsiteX1932" fmla="*/ 69977 w 1133160"/>
              <a:gd name="connsiteY1932" fmla="*/ 296201 h 1348946"/>
              <a:gd name="connsiteX1933" fmla="*/ 70261 w 1133160"/>
              <a:gd name="connsiteY1933" fmla="*/ 297083 h 1348946"/>
              <a:gd name="connsiteX1934" fmla="*/ 69985 w 1133160"/>
              <a:gd name="connsiteY1934" fmla="*/ 297820 h 1348946"/>
              <a:gd name="connsiteX1935" fmla="*/ 69148 w 1133160"/>
              <a:gd name="connsiteY1935" fmla="*/ 300059 h 1348946"/>
              <a:gd name="connsiteX1936" fmla="*/ 68597 w 1133160"/>
              <a:gd name="connsiteY1936" fmla="*/ 300336 h 1348946"/>
              <a:gd name="connsiteX1937" fmla="*/ 68285 w 1133160"/>
              <a:gd name="connsiteY1937" fmla="*/ 300493 h 1348946"/>
              <a:gd name="connsiteX1938" fmla="*/ 67771 w 1133160"/>
              <a:gd name="connsiteY1938" fmla="*/ 300081 h 1348946"/>
              <a:gd name="connsiteX1939" fmla="*/ 67357 w 1133160"/>
              <a:gd name="connsiteY1939" fmla="*/ 299749 h 1348946"/>
              <a:gd name="connsiteX1940" fmla="*/ 66713 w 1133160"/>
              <a:gd name="connsiteY1940" fmla="*/ 298057 h 1348946"/>
              <a:gd name="connsiteX1941" fmla="*/ 66529 w 1133160"/>
              <a:gd name="connsiteY1941" fmla="*/ 297575 h 1348946"/>
              <a:gd name="connsiteX1942" fmla="*/ 66185 w 1133160"/>
              <a:gd name="connsiteY1942" fmla="*/ 296826 h 1348946"/>
              <a:gd name="connsiteX1943" fmla="*/ 64395 w 1133160"/>
              <a:gd name="connsiteY1943" fmla="*/ 296587 h 1348946"/>
              <a:gd name="connsiteX1944" fmla="*/ 62725 w 1133160"/>
              <a:gd name="connsiteY1944" fmla="*/ 297364 h 1348946"/>
              <a:gd name="connsiteX1945" fmla="*/ 60935 w 1133160"/>
              <a:gd name="connsiteY1945" fmla="*/ 299314 h 1348946"/>
              <a:gd name="connsiteX1946" fmla="*/ 60644 w 1133160"/>
              <a:gd name="connsiteY1946" fmla="*/ 300233 h 1348946"/>
              <a:gd name="connsiteX1947" fmla="*/ 60483 w 1133160"/>
              <a:gd name="connsiteY1947" fmla="*/ 300740 h 1348946"/>
              <a:gd name="connsiteX1948" fmla="*/ 60083 w 1133160"/>
              <a:gd name="connsiteY1948" fmla="*/ 302002 h 1348946"/>
              <a:gd name="connsiteX1949" fmla="*/ 59612 w 1133160"/>
              <a:gd name="connsiteY1949" fmla="*/ 303489 h 1348946"/>
              <a:gd name="connsiteX1950" fmla="*/ 59424 w 1133160"/>
              <a:gd name="connsiteY1950" fmla="*/ 304085 h 1348946"/>
              <a:gd name="connsiteX1951" fmla="*/ 59265 w 1133160"/>
              <a:gd name="connsiteY1951" fmla="*/ 304584 h 1348946"/>
              <a:gd name="connsiteX1952" fmla="*/ 58091 w 1133160"/>
              <a:gd name="connsiteY1952" fmla="*/ 306197 h 1348946"/>
              <a:gd name="connsiteX1953" fmla="*/ 57395 w 1133160"/>
              <a:gd name="connsiteY1953" fmla="*/ 306710 h 1348946"/>
              <a:gd name="connsiteX1954" fmla="*/ 57025 w 1133160"/>
              <a:gd name="connsiteY1954" fmla="*/ 306982 h 1348946"/>
              <a:gd name="connsiteX1955" fmla="*/ 55298 w 1133160"/>
              <a:gd name="connsiteY1955" fmla="*/ 308283 h 1348946"/>
              <a:gd name="connsiteX1956" fmla="*/ 55168 w 1133160"/>
              <a:gd name="connsiteY1956" fmla="*/ 308720 h 1348946"/>
              <a:gd name="connsiteX1957" fmla="*/ 54754 w 1133160"/>
              <a:gd name="connsiteY1957" fmla="*/ 310103 h 1348946"/>
              <a:gd name="connsiteX1958" fmla="*/ 55310 w 1133160"/>
              <a:gd name="connsiteY1958" fmla="*/ 312521 h 1348946"/>
              <a:gd name="connsiteX1959" fmla="*/ 56296 w 1133160"/>
              <a:gd name="connsiteY1959" fmla="*/ 313135 h 1348946"/>
              <a:gd name="connsiteX1960" fmla="*/ 56422 w 1133160"/>
              <a:gd name="connsiteY1960" fmla="*/ 313212 h 1348946"/>
              <a:gd name="connsiteX1961" fmla="*/ 56607 w 1133160"/>
              <a:gd name="connsiteY1961" fmla="*/ 313327 h 1348946"/>
              <a:gd name="connsiteX1962" fmla="*/ 56773 w 1133160"/>
              <a:gd name="connsiteY1962" fmla="*/ 313309 h 1348946"/>
              <a:gd name="connsiteX1963" fmla="*/ 57779 w 1133160"/>
              <a:gd name="connsiteY1963" fmla="*/ 313203 h 1348946"/>
              <a:gd name="connsiteX1964" fmla="*/ 60003 w 1133160"/>
              <a:gd name="connsiteY1964" fmla="*/ 311963 h 1348946"/>
              <a:gd name="connsiteX1965" fmla="*/ 60134 w 1133160"/>
              <a:gd name="connsiteY1965" fmla="*/ 312210 h 1348946"/>
              <a:gd name="connsiteX1966" fmla="*/ 60259 w 1133160"/>
              <a:gd name="connsiteY1966" fmla="*/ 312446 h 1348946"/>
              <a:gd name="connsiteX1967" fmla="*/ 60497 w 1133160"/>
              <a:gd name="connsiteY1967" fmla="*/ 312893 h 1348946"/>
              <a:gd name="connsiteX1968" fmla="*/ 60117 w 1133160"/>
              <a:gd name="connsiteY1968" fmla="*/ 313620 h 1348946"/>
              <a:gd name="connsiteX1969" fmla="*/ 60004 w 1133160"/>
              <a:gd name="connsiteY1969" fmla="*/ 313836 h 1348946"/>
              <a:gd name="connsiteX1970" fmla="*/ 59816 w 1133160"/>
              <a:gd name="connsiteY1970" fmla="*/ 314195 h 1348946"/>
              <a:gd name="connsiteX1971" fmla="*/ 53456 w 1133160"/>
              <a:gd name="connsiteY1971" fmla="*/ 316799 h 1348946"/>
              <a:gd name="connsiteX1972" fmla="*/ 49688 w 1133160"/>
              <a:gd name="connsiteY1972" fmla="*/ 317171 h 1348946"/>
              <a:gd name="connsiteX1973" fmla="*/ 46724 w 1133160"/>
              <a:gd name="connsiteY1973" fmla="*/ 317947 h 1348946"/>
              <a:gd name="connsiteX1974" fmla="*/ 45612 w 1133160"/>
              <a:gd name="connsiteY1974" fmla="*/ 318535 h 1348946"/>
              <a:gd name="connsiteX1975" fmla="*/ 45534 w 1133160"/>
              <a:gd name="connsiteY1975" fmla="*/ 318822 h 1348946"/>
              <a:gd name="connsiteX1976" fmla="*/ 45440 w 1133160"/>
              <a:gd name="connsiteY1976" fmla="*/ 319163 h 1348946"/>
              <a:gd name="connsiteX1977" fmla="*/ 48946 w 1133160"/>
              <a:gd name="connsiteY1977" fmla="*/ 319713 h 1348946"/>
              <a:gd name="connsiteX1978" fmla="*/ 49373 w 1133160"/>
              <a:gd name="connsiteY1978" fmla="*/ 320381 h 1348946"/>
              <a:gd name="connsiteX1979" fmla="*/ 49500 w 1133160"/>
              <a:gd name="connsiteY1979" fmla="*/ 320581 h 1348946"/>
              <a:gd name="connsiteX1980" fmla="*/ 49204 w 1133160"/>
              <a:gd name="connsiteY1980" fmla="*/ 321043 h 1348946"/>
              <a:gd name="connsiteX1981" fmla="*/ 48944 w 1133160"/>
              <a:gd name="connsiteY1981" fmla="*/ 321449 h 1348946"/>
              <a:gd name="connsiteX1982" fmla="*/ 47339 w 1133160"/>
              <a:gd name="connsiteY1982" fmla="*/ 322007 h 1348946"/>
              <a:gd name="connsiteX1983" fmla="*/ 45519 w 1133160"/>
              <a:gd name="connsiteY1983" fmla="*/ 321632 h 1348946"/>
              <a:gd name="connsiteX1984" fmla="*/ 45337 w 1133160"/>
              <a:gd name="connsiteY1984" fmla="*/ 321595 h 1348946"/>
              <a:gd name="connsiteX1985" fmla="*/ 44930 w 1133160"/>
              <a:gd name="connsiteY1985" fmla="*/ 321511 h 1348946"/>
              <a:gd name="connsiteX1986" fmla="*/ 44533 w 1133160"/>
              <a:gd name="connsiteY1986" fmla="*/ 321682 h 1348946"/>
              <a:gd name="connsiteX1987" fmla="*/ 44399 w 1133160"/>
              <a:gd name="connsiteY1987" fmla="*/ 321741 h 1348946"/>
              <a:gd name="connsiteX1988" fmla="*/ 44067 w 1133160"/>
              <a:gd name="connsiteY1988" fmla="*/ 321883 h 1348946"/>
              <a:gd name="connsiteX1989" fmla="*/ 45054 w 1133160"/>
              <a:gd name="connsiteY1989" fmla="*/ 323868 h 1348946"/>
              <a:gd name="connsiteX1990" fmla="*/ 45000 w 1133160"/>
              <a:gd name="connsiteY1990" fmla="*/ 324080 h 1348946"/>
              <a:gd name="connsiteX1991" fmla="*/ 44806 w 1133160"/>
              <a:gd name="connsiteY1991" fmla="*/ 324860 h 1348946"/>
              <a:gd name="connsiteX1992" fmla="*/ 44466 w 1133160"/>
              <a:gd name="connsiteY1992" fmla="*/ 324860 h 1348946"/>
              <a:gd name="connsiteX1993" fmla="*/ 44111 w 1133160"/>
              <a:gd name="connsiteY1993" fmla="*/ 324842 h 1348946"/>
              <a:gd name="connsiteX1994" fmla="*/ 43970 w 1133160"/>
              <a:gd name="connsiteY1994" fmla="*/ 324688 h 1348946"/>
              <a:gd name="connsiteX1995" fmla="*/ 43449 w 1133160"/>
              <a:gd name="connsiteY1995" fmla="*/ 324115 h 1348946"/>
              <a:gd name="connsiteX1996" fmla="*/ 43004 w 1133160"/>
              <a:gd name="connsiteY1996" fmla="*/ 323997 h 1348946"/>
              <a:gd name="connsiteX1997" fmla="*/ 42522 w 1133160"/>
              <a:gd name="connsiteY1997" fmla="*/ 323868 h 1348946"/>
              <a:gd name="connsiteX1998" fmla="*/ 42343 w 1133160"/>
              <a:gd name="connsiteY1998" fmla="*/ 324087 h 1348946"/>
              <a:gd name="connsiteX1999" fmla="*/ 42003 w 1133160"/>
              <a:gd name="connsiteY1999" fmla="*/ 324505 h 1348946"/>
              <a:gd name="connsiteX2000" fmla="*/ 40607 w 1133160"/>
              <a:gd name="connsiteY2000" fmla="*/ 326224 h 1348946"/>
              <a:gd name="connsiteX2001" fmla="*/ 39822 w 1133160"/>
              <a:gd name="connsiteY2001" fmla="*/ 326052 h 1348946"/>
              <a:gd name="connsiteX2002" fmla="*/ 39186 w 1133160"/>
              <a:gd name="connsiteY2002" fmla="*/ 325914 h 1348946"/>
              <a:gd name="connsiteX2003" fmla="*/ 38692 w 1133160"/>
              <a:gd name="connsiteY2003" fmla="*/ 327278 h 1348946"/>
              <a:gd name="connsiteX2004" fmla="*/ 38777 w 1133160"/>
              <a:gd name="connsiteY2004" fmla="*/ 327833 h 1348946"/>
              <a:gd name="connsiteX2005" fmla="*/ 38820 w 1133160"/>
              <a:gd name="connsiteY2005" fmla="*/ 328113 h 1348946"/>
              <a:gd name="connsiteX2006" fmla="*/ 38939 w 1133160"/>
              <a:gd name="connsiteY2006" fmla="*/ 328890 h 1348946"/>
              <a:gd name="connsiteX2007" fmla="*/ 36653 w 1133160"/>
              <a:gd name="connsiteY2007" fmla="*/ 331308 h 1348946"/>
              <a:gd name="connsiteX2008" fmla="*/ 36398 w 1133160"/>
              <a:gd name="connsiteY2008" fmla="*/ 332094 h 1348946"/>
              <a:gd name="connsiteX2009" fmla="*/ 36290 w 1133160"/>
              <a:gd name="connsiteY2009" fmla="*/ 332426 h 1348946"/>
              <a:gd name="connsiteX2010" fmla="*/ 35788 w 1133160"/>
              <a:gd name="connsiteY2010" fmla="*/ 333974 h 1348946"/>
              <a:gd name="connsiteX2011" fmla="*/ 35943 w 1133160"/>
              <a:gd name="connsiteY2011" fmla="*/ 334857 h 1348946"/>
              <a:gd name="connsiteX2012" fmla="*/ 35978 w 1133160"/>
              <a:gd name="connsiteY2012" fmla="*/ 335049 h 1348946"/>
              <a:gd name="connsiteX2013" fmla="*/ 36082 w 1133160"/>
              <a:gd name="connsiteY2013" fmla="*/ 335634 h 1348946"/>
              <a:gd name="connsiteX2014" fmla="*/ 36691 w 1133160"/>
              <a:gd name="connsiteY2014" fmla="*/ 335531 h 1348946"/>
              <a:gd name="connsiteX2015" fmla="*/ 37824 w 1133160"/>
              <a:gd name="connsiteY2015" fmla="*/ 335338 h 1348946"/>
              <a:gd name="connsiteX2016" fmla="*/ 38090 w 1133160"/>
              <a:gd name="connsiteY2016" fmla="*/ 334734 h 1348946"/>
              <a:gd name="connsiteX2017" fmla="*/ 38504 w 1133160"/>
              <a:gd name="connsiteY2017" fmla="*/ 333788 h 1348946"/>
              <a:gd name="connsiteX2018" fmla="*/ 38795 w 1133160"/>
              <a:gd name="connsiteY2018" fmla="*/ 333691 h 1348946"/>
              <a:gd name="connsiteX2019" fmla="*/ 39060 w 1133160"/>
              <a:gd name="connsiteY2019" fmla="*/ 333602 h 1348946"/>
              <a:gd name="connsiteX2020" fmla="*/ 40195 w 1133160"/>
              <a:gd name="connsiteY2020" fmla="*/ 335141 h 1348946"/>
              <a:gd name="connsiteX2021" fmla="*/ 40295 w 1133160"/>
              <a:gd name="connsiteY2021" fmla="*/ 335276 h 1348946"/>
              <a:gd name="connsiteX2022" fmla="*/ 41836 w 1133160"/>
              <a:gd name="connsiteY2022" fmla="*/ 339741 h 1348946"/>
              <a:gd name="connsiteX2023" fmla="*/ 44307 w 1133160"/>
              <a:gd name="connsiteY2023" fmla="*/ 340919 h 1348946"/>
              <a:gd name="connsiteX2024" fmla="*/ 44410 w 1133160"/>
              <a:gd name="connsiteY2024" fmla="*/ 341089 h 1348946"/>
              <a:gd name="connsiteX2025" fmla="*/ 44536 w 1133160"/>
              <a:gd name="connsiteY2025" fmla="*/ 341298 h 1348946"/>
              <a:gd name="connsiteX2026" fmla="*/ 44986 w 1133160"/>
              <a:gd name="connsiteY2026" fmla="*/ 342035 h 1348946"/>
              <a:gd name="connsiteX2027" fmla="*/ 45056 w 1133160"/>
              <a:gd name="connsiteY2027" fmla="*/ 342678 h 1348946"/>
              <a:gd name="connsiteX2028" fmla="*/ 45108 w 1133160"/>
              <a:gd name="connsiteY2028" fmla="*/ 343151 h 1348946"/>
              <a:gd name="connsiteX2029" fmla="*/ 44675 w 1133160"/>
              <a:gd name="connsiteY2029" fmla="*/ 343709 h 1348946"/>
              <a:gd name="connsiteX2030" fmla="*/ 42795 w 1133160"/>
              <a:gd name="connsiteY2030" fmla="*/ 343910 h 1348946"/>
              <a:gd name="connsiteX2031" fmla="*/ 41773 w 1133160"/>
              <a:gd name="connsiteY2031" fmla="*/ 344019 h 1348946"/>
              <a:gd name="connsiteX2032" fmla="*/ 41603 w 1133160"/>
              <a:gd name="connsiteY2032" fmla="*/ 344395 h 1348946"/>
              <a:gd name="connsiteX2033" fmla="*/ 41478 w 1133160"/>
              <a:gd name="connsiteY2033" fmla="*/ 344669 h 1348946"/>
              <a:gd name="connsiteX2034" fmla="*/ 42266 w 1133160"/>
              <a:gd name="connsiteY2034" fmla="*/ 346003 h 1348946"/>
              <a:gd name="connsiteX2035" fmla="*/ 43192 w 1133160"/>
              <a:gd name="connsiteY2035" fmla="*/ 346499 h 1348946"/>
              <a:gd name="connsiteX2036" fmla="*/ 44057 w 1133160"/>
              <a:gd name="connsiteY2036" fmla="*/ 346499 h 1348946"/>
              <a:gd name="connsiteX2037" fmla="*/ 45000 w 1133160"/>
              <a:gd name="connsiteY2037" fmla="*/ 345939 h 1348946"/>
              <a:gd name="connsiteX2038" fmla="*/ 45141 w 1133160"/>
              <a:gd name="connsiteY2038" fmla="*/ 345856 h 1348946"/>
              <a:gd name="connsiteX2039" fmla="*/ 45416 w 1133160"/>
              <a:gd name="connsiteY2039" fmla="*/ 345693 h 1348946"/>
              <a:gd name="connsiteX2040" fmla="*/ 45633 w 1133160"/>
              <a:gd name="connsiteY2040" fmla="*/ 347913 h 1348946"/>
              <a:gd name="connsiteX2041" fmla="*/ 45741 w 1133160"/>
              <a:gd name="connsiteY2041" fmla="*/ 349031 h 1348946"/>
              <a:gd name="connsiteX2042" fmla="*/ 45785 w 1133160"/>
              <a:gd name="connsiteY2042" fmla="*/ 349475 h 1348946"/>
              <a:gd name="connsiteX2043" fmla="*/ 46564 w 1133160"/>
              <a:gd name="connsiteY2043" fmla="*/ 350215 h 1348946"/>
              <a:gd name="connsiteX2044" fmla="*/ 46750 w 1133160"/>
              <a:gd name="connsiteY2044" fmla="*/ 350393 h 1348946"/>
              <a:gd name="connsiteX2045" fmla="*/ 48070 w 1133160"/>
              <a:gd name="connsiteY2045" fmla="*/ 351646 h 1348946"/>
              <a:gd name="connsiteX2046" fmla="*/ 48438 w 1133160"/>
              <a:gd name="connsiteY2046" fmla="*/ 352923 h 1348946"/>
              <a:gd name="connsiteX2047" fmla="*/ 48509 w 1133160"/>
              <a:gd name="connsiteY2047" fmla="*/ 353173 h 1348946"/>
              <a:gd name="connsiteX2048" fmla="*/ 48552 w 1133160"/>
              <a:gd name="connsiteY2048" fmla="*/ 353321 h 1348946"/>
              <a:gd name="connsiteX2049" fmla="*/ 48624 w 1133160"/>
              <a:gd name="connsiteY2049" fmla="*/ 353568 h 1348946"/>
              <a:gd name="connsiteX2050" fmla="*/ 48838 w 1133160"/>
              <a:gd name="connsiteY2050" fmla="*/ 353645 h 1348946"/>
              <a:gd name="connsiteX2051" fmla="*/ 48985 w 1133160"/>
              <a:gd name="connsiteY2051" fmla="*/ 353697 h 1348946"/>
              <a:gd name="connsiteX2052" fmla="*/ 49487 w 1133160"/>
              <a:gd name="connsiteY2052" fmla="*/ 353878 h 1348946"/>
              <a:gd name="connsiteX2053" fmla="*/ 53748 w 1133160"/>
              <a:gd name="connsiteY2053" fmla="*/ 352824 h 1348946"/>
              <a:gd name="connsiteX2054" fmla="*/ 53882 w 1133160"/>
              <a:gd name="connsiteY2054" fmla="*/ 353391 h 1348946"/>
              <a:gd name="connsiteX2055" fmla="*/ 54015 w 1133160"/>
              <a:gd name="connsiteY2055" fmla="*/ 353952 h 1348946"/>
              <a:gd name="connsiteX2056" fmla="*/ 54056 w 1133160"/>
              <a:gd name="connsiteY2056" fmla="*/ 354126 h 1348946"/>
              <a:gd name="connsiteX2057" fmla="*/ 53994 w 1133160"/>
              <a:gd name="connsiteY2057" fmla="*/ 354763 h 1348946"/>
              <a:gd name="connsiteX2058" fmla="*/ 53871 w 1133160"/>
              <a:gd name="connsiteY2058" fmla="*/ 355986 h 1348946"/>
              <a:gd name="connsiteX2059" fmla="*/ 54348 w 1133160"/>
              <a:gd name="connsiteY2059" fmla="*/ 357203 h 1348946"/>
              <a:gd name="connsiteX2060" fmla="*/ 54643 w 1133160"/>
              <a:gd name="connsiteY2060" fmla="*/ 357955 h 1348946"/>
              <a:gd name="connsiteX2061" fmla="*/ 54795 w 1133160"/>
              <a:gd name="connsiteY2061" fmla="*/ 358342 h 1348946"/>
              <a:gd name="connsiteX2062" fmla="*/ 54612 w 1133160"/>
              <a:gd name="connsiteY2062" fmla="*/ 358697 h 1348946"/>
              <a:gd name="connsiteX2063" fmla="*/ 53189 w 1133160"/>
              <a:gd name="connsiteY2063" fmla="*/ 361442 h 1348946"/>
              <a:gd name="connsiteX2064" fmla="*/ 53748 w 1133160"/>
              <a:gd name="connsiteY2064" fmla="*/ 362117 h 1348946"/>
              <a:gd name="connsiteX2065" fmla="*/ 56090 w 1133160"/>
              <a:gd name="connsiteY2065" fmla="*/ 363241 h 1348946"/>
              <a:gd name="connsiteX2066" fmla="*/ 56508 w 1133160"/>
              <a:gd name="connsiteY2066" fmla="*/ 364740 h 1348946"/>
              <a:gd name="connsiteX2067" fmla="*/ 56433 w 1133160"/>
              <a:gd name="connsiteY2067" fmla="*/ 365117 h 1348946"/>
              <a:gd name="connsiteX2068" fmla="*/ 56311 w 1133160"/>
              <a:gd name="connsiteY2068" fmla="*/ 365569 h 1348946"/>
              <a:gd name="connsiteX2069" fmla="*/ 56150 w 1133160"/>
              <a:gd name="connsiteY2069" fmla="*/ 366155 h 1348946"/>
              <a:gd name="connsiteX2070" fmla="*/ 55585 w 1133160"/>
              <a:gd name="connsiteY2070" fmla="*/ 366815 h 1348946"/>
              <a:gd name="connsiteX2071" fmla="*/ 55362 w 1133160"/>
              <a:gd name="connsiteY2071" fmla="*/ 366795 h 1348946"/>
              <a:gd name="connsiteX2072" fmla="*/ 54316 w 1133160"/>
              <a:gd name="connsiteY2072" fmla="*/ 367137 h 1348946"/>
              <a:gd name="connsiteX2073" fmla="*/ 54172 w 1133160"/>
              <a:gd name="connsiteY2073" fmla="*/ 367106 h 1348946"/>
              <a:gd name="connsiteX2074" fmla="*/ 51520 w 1133160"/>
              <a:gd name="connsiteY2074" fmla="*/ 366527 h 1348946"/>
              <a:gd name="connsiteX2075" fmla="*/ 50655 w 1133160"/>
              <a:gd name="connsiteY2075" fmla="*/ 367581 h 1348946"/>
              <a:gd name="connsiteX2076" fmla="*/ 50779 w 1133160"/>
              <a:gd name="connsiteY2076" fmla="*/ 368821 h 1348946"/>
              <a:gd name="connsiteX2077" fmla="*/ 53371 w 1133160"/>
              <a:gd name="connsiteY2077" fmla="*/ 369751 h 1348946"/>
              <a:gd name="connsiteX2078" fmla="*/ 53810 w 1133160"/>
              <a:gd name="connsiteY2078" fmla="*/ 370536 h 1348946"/>
              <a:gd name="connsiteX2079" fmla="*/ 53927 w 1133160"/>
              <a:gd name="connsiteY2079" fmla="*/ 370743 h 1348946"/>
              <a:gd name="connsiteX2080" fmla="*/ 53689 w 1133160"/>
              <a:gd name="connsiteY2080" fmla="*/ 371795 h 1348946"/>
              <a:gd name="connsiteX2081" fmla="*/ 53621 w 1133160"/>
              <a:gd name="connsiteY2081" fmla="*/ 371950 h 1348946"/>
              <a:gd name="connsiteX2082" fmla="*/ 51332 w 1133160"/>
              <a:gd name="connsiteY2082" fmla="*/ 372851 h 1348946"/>
              <a:gd name="connsiteX2083" fmla="*/ 51283 w 1133160"/>
              <a:gd name="connsiteY2083" fmla="*/ 373985 h 1348946"/>
              <a:gd name="connsiteX2084" fmla="*/ 52257 w 1133160"/>
              <a:gd name="connsiteY2084" fmla="*/ 375331 h 1348946"/>
              <a:gd name="connsiteX2085" fmla="*/ 49940 w 1133160"/>
              <a:gd name="connsiteY2085" fmla="*/ 375129 h 1348946"/>
              <a:gd name="connsiteX2086" fmla="*/ 49417 w 1133160"/>
              <a:gd name="connsiteY2086" fmla="*/ 375083 h 1348946"/>
              <a:gd name="connsiteX2087" fmla="*/ 49129 w 1133160"/>
              <a:gd name="connsiteY2087" fmla="*/ 375574 h 1348946"/>
              <a:gd name="connsiteX2088" fmla="*/ 48815 w 1133160"/>
              <a:gd name="connsiteY2088" fmla="*/ 376172 h 1348946"/>
              <a:gd name="connsiteX2089" fmla="*/ 49294 w 1133160"/>
              <a:gd name="connsiteY2089" fmla="*/ 377191 h 1348946"/>
              <a:gd name="connsiteX2090" fmla="*/ 50714 w 1133160"/>
              <a:gd name="connsiteY2090" fmla="*/ 377749 h 1348946"/>
              <a:gd name="connsiteX2091" fmla="*/ 50794 w 1133160"/>
              <a:gd name="connsiteY2091" fmla="*/ 377912 h 1348946"/>
              <a:gd name="connsiteX2092" fmla="*/ 51330 w 1133160"/>
              <a:gd name="connsiteY2092" fmla="*/ 378989 h 1348946"/>
              <a:gd name="connsiteX2093" fmla="*/ 51330 w 1133160"/>
              <a:gd name="connsiteY2093" fmla="*/ 379858 h 1348946"/>
              <a:gd name="connsiteX2094" fmla="*/ 49847 w 1133160"/>
              <a:gd name="connsiteY2094" fmla="*/ 382028 h 1348946"/>
              <a:gd name="connsiteX2095" fmla="*/ 49885 w 1133160"/>
              <a:gd name="connsiteY2095" fmla="*/ 382299 h 1348946"/>
              <a:gd name="connsiteX2096" fmla="*/ 49986 w 1133160"/>
              <a:gd name="connsiteY2096" fmla="*/ 383037 h 1348946"/>
              <a:gd name="connsiteX2097" fmla="*/ 50086 w 1133160"/>
              <a:gd name="connsiteY2097" fmla="*/ 384255 h 1348946"/>
              <a:gd name="connsiteX2098" fmla="*/ 47316 w 1133160"/>
              <a:gd name="connsiteY2098" fmla="*/ 384074 h 1348946"/>
              <a:gd name="connsiteX2099" fmla="*/ 46204 w 1133160"/>
              <a:gd name="connsiteY2099" fmla="*/ 384322 h 1348946"/>
              <a:gd name="connsiteX2100" fmla="*/ 45586 w 1133160"/>
              <a:gd name="connsiteY2100" fmla="*/ 385066 h 1348946"/>
              <a:gd name="connsiteX2101" fmla="*/ 45820 w 1133160"/>
              <a:gd name="connsiteY2101" fmla="*/ 385315 h 1348946"/>
              <a:gd name="connsiteX2102" fmla="*/ 46006 w 1133160"/>
              <a:gd name="connsiteY2102" fmla="*/ 385516 h 1348946"/>
              <a:gd name="connsiteX2103" fmla="*/ 46511 w 1133160"/>
              <a:gd name="connsiteY2103" fmla="*/ 386058 h 1348946"/>
              <a:gd name="connsiteX2104" fmla="*/ 47653 w 1133160"/>
              <a:gd name="connsiteY2104" fmla="*/ 386318 h 1348946"/>
              <a:gd name="connsiteX2105" fmla="*/ 47870 w 1133160"/>
              <a:gd name="connsiteY2105" fmla="*/ 386368 h 1348946"/>
              <a:gd name="connsiteX2106" fmla="*/ 48038 w 1133160"/>
              <a:gd name="connsiteY2106" fmla="*/ 386537 h 1348946"/>
              <a:gd name="connsiteX2107" fmla="*/ 48364 w 1133160"/>
              <a:gd name="connsiteY2107" fmla="*/ 386864 h 1348946"/>
              <a:gd name="connsiteX2108" fmla="*/ 48436 w 1133160"/>
              <a:gd name="connsiteY2108" fmla="*/ 387626 h 1348946"/>
              <a:gd name="connsiteX2109" fmla="*/ 48452 w 1133160"/>
              <a:gd name="connsiteY2109" fmla="*/ 387796 h 1348946"/>
              <a:gd name="connsiteX2110" fmla="*/ 48487 w 1133160"/>
              <a:gd name="connsiteY2110" fmla="*/ 388166 h 1348946"/>
              <a:gd name="connsiteX2111" fmla="*/ 48037 w 1133160"/>
              <a:gd name="connsiteY2111" fmla="*/ 389108 h 1348946"/>
              <a:gd name="connsiteX2112" fmla="*/ 47952 w 1133160"/>
              <a:gd name="connsiteY2112" fmla="*/ 389287 h 1348946"/>
              <a:gd name="connsiteX2113" fmla="*/ 47806 w 1133160"/>
              <a:gd name="connsiteY2113" fmla="*/ 389592 h 1348946"/>
              <a:gd name="connsiteX2114" fmla="*/ 47393 w 1133160"/>
              <a:gd name="connsiteY2114" fmla="*/ 390040 h 1348946"/>
              <a:gd name="connsiteX2115" fmla="*/ 47159 w 1133160"/>
              <a:gd name="connsiteY2115" fmla="*/ 390295 h 1348946"/>
              <a:gd name="connsiteX2116" fmla="*/ 46263 w 1133160"/>
              <a:gd name="connsiteY2116" fmla="*/ 391267 h 1348946"/>
              <a:gd name="connsiteX2117" fmla="*/ 46819 w 1133160"/>
              <a:gd name="connsiteY2117" fmla="*/ 392011 h 1348946"/>
              <a:gd name="connsiteX2118" fmla="*/ 47041 w 1133160"/>
              <a:gd name="connsiteY2118" fmla="*/ 392055 h 1348946"/>
              <a:gd name="connsiteX2119" fmla="*/ 48361 w 1133160"/>
              <a:gd name="connsiteY2119" fmla="*/ 392320 h 1348946"/>
              <a:gd name="connsiteX2120" fmla="*/ 48732 w 1133160"/>
              <a:gd name="connsiteY2120" fmla="*/ 393126 h 1348946"/>
              <a:gd name="connsiteX2121" fmla="*/ 47309 w 1133160"/>
              <a:gd name="connsiteY2121" fmla="*/ 396723 h 1348946"/>
              <a:gd name="connsiteX2122" fmla="*/ 47496 w 1133160"/>
              <a:gd name="connsiteY2122" fmla="*/ 397343 h 1348946"/>
              <a:gd name="connsiteX2123" fmla="*/ 48297 w 1133160"/>
              <a:gd name="connsiteY2123" fmla="*/ 397405 h 1348946"/>
              <a:gd name="connsiteX2124" fmla="*/ 49965 w 1133160"/>
              <a:gd name="connsiteY2124" fmla="*/ 396288 h 1348946"/>
              <a:gd name="connsiteX2125" fmla="*/ 50362 w 1133160"/>
              <a:gd name="connsiteY2125" fmla="*/ 396327 h 1348946"/>
              <a:gd name="connsiteX2126" fmla="*/ 50910 w 1133160"/>
              <a:gd name="connsiteY2126" fmla="*/ 396383 h 1348946"/>
              <a:gd name="connsiteX2127" fmla="*/ 51199 w 1133160"/>
              <a:gd name="connsiteY2127" fmla="*/ 396413 h 1348946"/>
              <a:gd name="connsiteX2128" fmla="*/ 52125 w 1133160"/>
              <a:gd name="connsiteY2128" fmla="*/ 395544 h 1348946"/>
              <a:gd name="connsiteX2129" fmla="*/ 52609 w 1133160"/>
              <a:gd name="connsiteY2129" fmla="*/ 396782 h 1348946"/>
              <a:gd name="connsiteX2130" fmla="*/ 52573 w 1133160"/>
              <a:gd name="connsiteY2130" fmla="*/ 396986 h 1348946"/>
              <a:gd name="connsiteX2131" fmla="*/ 52497 w 1133160"/>
              <a:gd name="connsiteY2131" fmla="*/ 397421 h 1348946"/>
              <a:gd name="connsiteX2132" fmla="*/ 52372 w 1133160"/>
              <a:gd name="connsiteY2132" fmla="*/ 398149 h 1348946"/>
              <a:gd name="connsiteX2133" fmla="*/ 52676 w 1133160"/>
              <a:gd name="connsiteY2133" fmla="*/ 398646 h 1348946"/>
              <a:gd name="connsiteX2134" fmla="*/ 52865 w 1133160"/>
              <a:gd name="connsiteY2134" fmla="*/ 398955 h 1348946"/>
              <a:gd name="connsiteX2135" fmla="*/ 53089 w 1133160"/>
              <a:gd name="connsiteY2135" fmla="*/ 399007 h 1348946"/>
              <a:gd name="connsiteX2136" fmla="*/ 55876 w 1133160"/>
              <a:gd name="connsiteY2136" fmla="*/ 399653 h 1348946"/>
              <a:gd name="connsiteX2137" fmla="*/ 56075 w 1133160"/>
              <a:gd name="connsiteY2137" fmla="*/ 399699 h 1348946"/>
              <a:gd name="connsiteX2138" fmla="*/ 56296 w 1133160"/>
              <a:gd name="connsiteY2138" fmla="*/ 400198 h 1348946"/>
              <a:gd name="connsiteX2139" fmla="*/ 56355 w 1133160"/>
              <a:gd name="connsiteY2139" fmla="*/ 400332 h 1348946"/>
              <a:gd name="connsiteX2140" fmla="*/ 56567 w 1133160"/>
              <a:gd name="connsiteY2140" fmla="*/ 400816 h 1348946"/>
              <a:gd name="connsiteX2141" fmla="*/ 55750 w 1133160"/>
              <a:gd name="connsiteY2141" fmla="*/ 402332 h 1348946"/>
              <a:gd name="connsiteX2142" fmla="*/ 54831 w 1133160"/>
              <a:gd name="connsiteY2142" fmla="*/ 404039 h 1348946"/>
              <a:gd name="connsiteX2143" fmla="*/ 54530 w 1133160"/>
              <a:gd name="connsiteY2143" fmla="*/ 404598 h 1348946"/>
              <a:gd name="connsiteX2144" fmla="*/ 54095 w 1133160"/>
              <a:gd name="connsiteY2144" fmla="*/ 408503 h 1348946"/>
              <a:gd name="connsiteX2145" fmla="*/ 52437 w 1133160"/>
              <a:gd name="connsiteY2145" fmla="*/ 410290 h 1348946"/>
              <a:gd name="connsiteX2146" fmla="*/ 51564 w 1133160"/>
              <a:gd name="connsiteY2146" fmla="*/ 411232 h 1348946"/>
              <a:gd name="connsiteX2147" fmla="*/ 50946 w 1133160"/>
              <a:gd name="connsiteY2147" fmla="*/ 411495 h 1348946"/>
              <a:gd name="connsiteX2148" fmla="*/ 50785 w 1133160"/>
              <a:gd name="connsiteY2148" fmla="*/ 411564 h 1348946"/>
              <a:gd name="connsiteX2149" fmla="*/ 49868 w 1133160"/>
              <a:gd name="connsiteY2149" fmla="*/ 411954 h 1348946"/>
              <a:gd name="connsiteX2150" fmla="*/ 49414 w 1133160"/>
              <a:gd name="connsiteY2150" fmla="*/ 412149 h 1348946"/>
              <a:gd name="connsiteX2151" fmla="*/ 49095 w 1133160"/>
              <a:gd name="connsiteY2151" fmla="*/ 412285 h 1348946"/>
              <a:gd name="connsiteX2152" fmla="*/ 48086 w 1133160"/>
              <a:gd name="connsiteY2152" fmla="*/ 413249 h 1348946"/>
              <a:gd name="connsiteX2153" fmla="*/ 47798 w 1133160"/>
              <a:gd name="connsiteY2153" fmla="*/ 413526 h 1348946"/>
              <a:gd name="connsiteX2154" fmla="*/ 47118 w 1133160"/>
              <a:gd name="connsiteY2154" fmla="*/ 414456 h 1348946"/>
              <a:gd name="connsiteX2155" fmla="*/ 47159 w 1133160"/>
              <a:gd name="connsiteY2155" fmla="*/ 414600 h 1348946"/>
              <a:gd name="connsiteX2156" fmla="*/ 47470 w 1133160"/>
              <a:gd name="connsiteY2156" fmla="*/ 415694 h 1348946"/>
              <a:gd name="connsiteX2157" fmla="*/ 47612 w 1133160"/>
              <a:gd name="connsiteY2157" fmla="*/ 416191 h 1348946"/>
              <a:gd name="connsiteX2158" fmla="*/ 48737 w 1133160"/>
              <a:gd name="connsiteY2158" fmla="*/ 417170 h 1348946"/>
              <a:gd name="connsiteX2159" fmla="*/ 49494 w 1133160"/>
              <a:gd name="connsiteY2159" fmla="*/ 417828 h 1348946"/>
              <a:gd name="connsiteX2160" fmla="*/ 52771 w 1133160"/>
              <a:gd name="connsiteY2160" fmla="*/ 420678 h 1348946"/>
              <a:gd name="connsiteX2161" fmla="*/ 53614 w 1133160"/>
              <a:gd name="connsiteY2161" fmla="*/ 421412 h 1348946"/>
              <a:gd name="connsiteX2162" fmla="*/ 53812 w 1133160"/>
              <a:gd name="connsiteY2162" fmla="*/ 421585 h 1348946"/>
              <a:gd name="connsiteX2163" fmla="*/ 54028 w 1133160"/>
              <a:gd name="connsiteY2163" fmla="*/ 421772 h 1348946"/>
              <a:gd name="connsiteX2164" fmla="*/ 54891 w 1133160"/>
              <a:gd name="connsiteY2164" fmla="*/ 421917 h 1348946"/>
              <a:gd name="connsiteX2165" fmla="*/ 55138 w 1133160"/>
              <a:gd name="connsiteY2165" fmla="*/ 421958 h 1348946"/>
              <a:gd name="connsiteX2166" fmla="*/ 56062 w 1133160"/>
              <a:gd name="connsiteY2166" fmla="*/ 421639 h 1348946"/>
              <a:gd name="connsiteX2167" fmla="*/ 58904 w 1133160"/>
              <a:gd name="connsiteY2167" fmla="*/ 420657 h 1348946"/>
              <a:gd name="connsiteX2168" fmla="*/ 61188 w 1133160"/>
              <a:gd name="connsiteY2168" fmla="*/ 420719 h 1348946"/>
              <a:gd name="connsiteX2169" fmla="*/ 62792 w 1133160"/>
              <a:gd name="connsiteY2169" fmla="*/ 422020 h 1348946"/>
              <a:gd name="connsiteX2170" fmla="*/ 63656 w 1133160"/>
              <a:gd name="connsiteY2170" fmla="*/ 424625 h 1348946"/>
              <a:gd name="connsiteX2171" fmla="*/ 63654 w 1133160"/>
              <a:gd name="connsiteY2171" fmla="*/ 429027 h 1348946"/>
              <a:gd name="connsiteX2172" fmla="*/ 64517 w 1133160"/>
              <a:gd name="connsiteY2172" fmla="*/ 429709 h 1348946"/>
              <a:gd name="connsiteX2173" fmla="*/ 67246 w 1133160"/>
              <a:gd name="connsiteY2173" fmla="*/ 430034 h 1348946"/>
              <a:gd name="connsiteX2174" fmla="*/ 67547 w 1133160"/>
              <a:gd name="connsiteY2174" fmla="*/ 430070 h 1348946"/>
              <a:gd name="connsiteX2175" fmla="*/ 68159 w 1133160"/>
              <a:gd name="connsiteY2175" fmla="*/ 430144 h 1348946"/>
              <a:gd name="connsiteX2176" fmla="*/ 68550 w 1133160"/>
              <a:gd name="connsiteY2176" fmla="*/ 430497 h 1348946"/>
              <a:gd name="connsiteX2177" fmla="*/ 68777 w 1133160"/>
              <a:gd name="connsiteY2177" fmla="*/ 430703 h 1348946"/>
              <a:gd name="connsiteX2178" fmla="*/ 69074 w 1133160"/>
              <a:gd name="connsiteY2178" fmla="*/ 430971 h 1348946"/>
              <a:gd name="connsiteX2179" fmla="*/ 69393 w 1133160"/>
              <a:gd name="connsiteY2179" fmla="*/ 431260 h 1348946"/>
              <a:gd name="connsiteX2180" fmla="*/ 70036 w 1133160"/>
              <a:gd name="connsiteY2180" fmla="*/ 432801 h 1348946"/>
              <a:gd name="connsiteX2181" fmla="*/ 70291 w 1133160"/>
              <a:gd name="connsiteY2181" fmla="*/ 433410 h 1348946"/>
              <a:gd name="connsiteX2182" fmla="*/ 70688 w 1133160"/>
              <a:gd name="connsiteY2182" fmla="*/ 434361 h 1348946"/>
              <a:gd name="connsiteX2183" fmla="*/ 70873 w 1133160"/>
              <a:gd name="connsiteY2183" fmla="*/ 435309 h 1348946"/>
              <a:gd name="connsiteX2184" fmla="*/ 71127 w 1133160"/>
              <a:gd name="connsiteY2184" fmla="*/ 436612 h 1348946"/>
              <a:gd name="connsiteX2185" fmla="*/ 71416 w 1133160"/>
              <a:gd name="connsiteY2185" fmla="*/ 438095 h 1348946"/>
              <a:gd name="connsiteX2186" fmla="*/ 71923 w 1133160"/>
              <a:gd name="connsiteY2186" fmla="*/ 440700 h 1348946"/>
              <a:gd name="connsiteX2187" fmla="*/ 71980 w 1133160"/>
              <a:gd name="connsiteY2187" fmla="*/ 440994 h 1348946"/>
              <a:gd name="connsiteX2188" fmla="*/ 72296 w 1133160"/>
              <a:gd name="connsiteY2188" fmla="*/ 441679 h 1348946"/>
              <a:gd name="connsiteX2189" fmla="*/ 72721 w 1133160"/>
              <a:gd name="connsiteY2189" fmla="*/ 442606 h 1348946"/>
              <a:gd name="connsiteX2190" fmla="*/ 73180 w 1133160"/>
              <a:gd name="connsiteY2190" fmla="*/ 442915 h 1348946"/>
              <a:gd name="connsiteX2191" fmla="*/ 73831 w 1133160"/>
              <a:gd name="connsiteY2191" fmla="*/ 443350 h 1348946"/>
              <a:gd name="connsiteX2192" fmla="*/ 75525 w 1133160"/>
              <a:gd name="connsiteY2192" fmla="*/ 443421 h 1348946"/>
              <a:gd name="connsiteX2193" fmla="*/ 76364 w 1133160"/>
              <a:gd name="connsiteY2193" fmla="*/ 443455 h 1348946"/>
              <a:gd name="connsiteX2194" fmla="*/ 79969 w 1133160"/>
              <a:gd name="connsiteY2194" fmla="*/ 443604 h 1348946"/>
              <a:gd name="connsiteX2195" fmla="*/ 80774 w 1133160"/>
              <a:gd name="connsiteY2195" fmla="*/ 443638 h 1348946"/>
              <a:gd name="connsiteX2196" fmla="*/ 81361 w 1133160"/>
              <a:gd name="connsiteY2196" fmla="*/ 443663 h 1348946"/>
              <a:gd name="connsiteX2197" fmla="*/ 82286 w 1133160"/>
              <a:gd name="connsiteY2197" fmla="*/ 444345 h 1348946"/>
              <a:gd name="connsiteX2198" fmla="*/ 83210 w 1133160"/>
              <a:gd name="connsiteY2198" fmla="*/ 446390 h 1348946"/>
              <a:gd name="connsiteX2199" fmla="*/ 83320 w 1133160"/>
              <a:gd name="connsiteY2199" fmla="*/ 449673 h 1348946"/>
              <a:gd name="connsiteX2200" fmla="*/ 83331 w 1133160"/>
              <a:gd name="connsiteY2200" fmla="*/ 450048 h 1348946"/>
              <a:gd name="connsiteX2201" fmla="*/ 83303 w 1133160"/>
              <a:gd name="connsiteY2201" fmla="*/ 450220 h 1348946"/>
              <a:gd name="connsiteX2202" fmla="*/ 83146 w 1133160"/>
              <a:gd name="connsiteY2202" fmla="*/ 451165 h 1348946"/>
              <a:gd name="connsiteX2203" fmla="*/ 83192 w 1133160"/>
              <a:gd name="connsiteY2203" fmla="*/ 451340 h 1348946"/>
              <a:gd name="connsiteX2204" fmla="*/ 84176 w 1133160"/>
              <a:gd name="connsiteY2204" fmla="*/ 455064 h 1348946"/>
              <a:gd name="connsiteX2205" fmla="*/ 83573 w 1133160"/>
              <a:gd name="connsiteY2205" fmla="*/ 458915 h 1348946"/>
              <a:gd name="connsiteX2206" fmla="*/ 84067 w 1133160"/>
              <a:gd name="connsiteY2206" fmla="*/ 460652 h 1348946"/>
              <a:gd name="connsiteX2207" fmla="*/ 85856 w 1133160"/>
              <a:gd name="connsiteY2207" fmla="*/ 462511 h 1348946"/>
              <a:gd name="connsiteX2208" fmla="*/ 86137 w 1133160"/>
              <a:gd name="connsiteY2208" fmla="*/ 463119 h 1348946"/>
              <a:gd name="connsiteX2209" fmla="*/ 86286 w 1133160"/>
              <a:gd name="connsiteY2209" fmla="*/ 463441 h 1348946"/>
              <a:gd name="connsiteX2210" fmla="*/ 86050 w 1133160"/>
              <a:gd name="connsiteY2210" fmla="*/ 463891 h 1348946"/>
              <a:gd name="connsiteX2211" fmla="*/ 85669 w 1133160"/>
              <a:gd name="connsiteY2211" fmla="*/ 464620 h 1348946"/>
              <a:gd name="connsiteX2212" fmla="*/ 85375 w 1133160"/>
              <a:gd name="connsiteY2212" fmla="*/ 464628 h 1348946"/>
              <a:gd name="connsiteX2213" fmla="*/ 85140 w 1133160"/>
              <a:gd name="connsiteY2213" fmla="*/ 464637 h 1348946"/>
              <a:gd name="connsiteX2214" fmla="*/ 84969 w 1133160"/>
              <a:gd name="connsiteY2214" fmla="*/ 464641 h 1348946"/>
              <a:gd name="connsiteX2215" fmla="*/ 83349 w 1133160"/>
              <a:gd name="connsiteY2215" fmla="*/ 464695 h 1348946"/>
              <a:gd name="connsiteX2216" fmla="*/ 81904 w 1133160"/>
              <a:gd name="connsiteY2216" fmla="*/ 464743 h 1348946"/>
              <a:gd name="connsiteX2217" fmla="*/ 80854 w 1133160"/>
              <a:gd name="connsiteY2217" fmla="*/ 465425 h 1348946"/>
              <a:gd name="connsiteX2218" fmla="*/ 80545 w 1133160"/>
              <a:gd name="connsiteY2218" fmla="*/ 466293 h 1348946"/>
              <a:gd name="connsiteX2219" fmla="*/ 80976 w 1133160"/>
              <a:gd name="connsiteY2219" fmla="*/ 468401 h 1348946"/>
              <a:gd name="connsiteX2220" fmla="*/ 81931 w 1133160"/>
              <a:gd name="connsiteY2220" fmla="*/ 470440 h 1348946"/>
              <a:gd name="connsiteX2221" fmla="*/ 82172 w 1133160"/>
              <a:gd name="connsiteY2221" fmla="*/ 470691 h 1348946"/>
              <a:gd name="connsiteX2222" fmla="*/ 82827 w 1133160"/>
              <a:gd name="connsiteY2222" fmla="*/ 471262 h 1348946"/>
              <a:gd name="connsiteX2223" fmla="*/ 84054 w 1133160"/>
              <a:gd name="connsiteY2223" fmla="*/ 472331 h 1348946"/>
              <a:gd name="connsiteX2224" fmla="*/ 84737 w 1133160"/>
              <a:gd name="connsiteY2224" fmla="*/ 472927 h 1348946"/>
              <a:gd name="connsiteX2225" fmla="*/ 88194 w 1133160"/>
              <a:gd name="connsiteY2225" fmla="*/ 473548 h 1348946"/>
              <a:gd name="connsiteX2226" fmla="*/ 92514 w 1133160"/>
              <a:gd name="connsiteY2226" fmla="*/ 473115 h 1348946"/>
              <a:gd name="connsiteX2227" fmla="*/ 93466 w 1133160"/>
              <a:gd name="connsiteY2227" fmla="*/ 472541 h 1348946"/>
              <a:gd name="connsiteX2228" fmla="*/ 94674 w 1133160"/>
              <a:gd name="connsiteY2228" fmla="*/ 471813 h 1348946"/>
              <a:gd name="connsiteX2229" fmla="*/ 94996 w 1133160"/>
              <a:gd name="connsiteY2229" fmla="*/ 471793 h 1348946"/>
              <a:gd name="connsiteX2230" fmla="*/ 95382 w 1133160"/>
              <a:gd name="connsiteY2230" fmla="*/ 471767 h 1348946"/>
              <a:gd name="connsiteX2231" fmla="*/ 96587 w 1133160"/>
              <a:gd name="connsiteY2231" fmla="*/ 471690 h 1348946"/>
              <a:gd name="connsiteX2232" fmla="*/ 97697 w 1133160"/>
              <a:gd name="connsiteY2232" fmla="*/ 472186 h 1348946"/>
              <a:gd name="connsiteX2233" fmla="*/ 98193 w 1133160"/>
              <a:gd name="connsiteY2233" fmla="*/ 473146 h 1348946"/>
              <a:gd name="connsiteX2234" fmla="*/ 98561 w 1133160"/>
              <a:gd name="connsiteY2234" fmla="*/ 473860 h 1348946"/>
              <a:gd name="connsiteX2235" fmla="*/ 98499 w 1133160"/>
              <a:gd name="connsiteY2235" fmla="*/ 475162 h 1348946"/>
              <a:gd name="connsiteX2236" fmla="*/ 96953 w 1133160"/>
              <a:gd name="connsiteY2236" fmla="*/ 479688 h 1348946"/>
              <a:gd name="connsiteX2237" fmla="*/ 97150 w 1133160"/>
              <a:gd name="connsiteY2237" fmla="*/ 480757 h 1348946"/>
              <a:gd name="connsiteX2238" fmla="*/ 97261 w 1133160"/>
              <a:gd name="connsiteY2238" fmla="*/ 481362 h 1348946"/>
              <a:gd name="connsiteX2239" fmla="*/ 99043 w 1133160"/>
              <a:gd name="connsiteY2239" fmla="*/ 483485 h 1348946"/>
              <a:gd name="connsiteX2240" fmla="*/ 99476 w 1133160"/>
              <a:gd name="connsiteY2240" fmla="*/ 484001 h 1348946"/>
              <a:gd name="connsiteX2241" fmla="*/ 99604 w 1133160"/>
              <a:gd name="connsiteY2241" fmla="*/ 484153 h 1348946"/>
              <a:gd name="connsiteX2242" fmla="*/ 99805 w 1133160"/>
              <a:gd name="connsiteY2242" fmla="*/ 484614 h 1348946"/>
              <a:gd name="connsiteX2243" fmla="*/ 99998 w 1133160"/>
              <a:gd name="connsiteY2243" fmla="*/ 485054 h 1348946"/>
              <a:gd name="connsiteX2244" fmla="*/ 100281 w 1133160"/>
              <a:gd name="connsiteY2244" fmla="*/ 485703 h 1348946"/>
              <a:gd name="connsiteX2245" fmla="*/ 99849 w 1133160"/>
              <a:gd name="connsiteY2245" fmla="*/ 487314 h 1348946"/>
              <a:gd name="connsiteX2246" fmla="*/ 99403 w 1133160"/>
              <a:gd name="connsiteY2246" fmla="*/ 488498 h 1348946"/>
              <a:gd name="connsiteX2247" fmla="*/ 99264 w 1133160"/>
              <a:gd name="connsiteY2247" fmla="*/ 488866 h 1348946"/>
              <a:gd name="connsiteX2248" fmla="*/ 99094 w 1133160"/>
              <a:gd name="connsiteY2248" fmla="*/ 489320 h 1348946"/>
              <a:gd name="connsiteX2249" fmla="*/ 98920 w 1133160"/>
              <a:gd name="connsiteY2249" fmla="*/ 489780 h 1348946"/>
              <a:gd name="connsiteX2250" fmla="*/ 98798 w 1133160"/>
              <a:gd name="connsiteY2250" fmla="*/ 490105 h 1348946"/>
              <a:gd name="connsiteX2251" fmla="*/ 99228 w 1133160"/>
              <a:gd name="connsiteY2251" fmla="*/ 491158 h 1348946"/>
              <a:gd name="connsiteX2252" fmla="*/ 99247 w 1133160"/>
              <a:gd name="connsiteY2252" fmla="*/ 491327 h 1348946"/>
              <a:gd name="connsiteX2253" fmla="*/ 99290 w 1133160"/>
              <a:gd name="connsiteY2253" fmla="*/ 491717 h 1348946"/>
              <a:gd name="connsiteX2254" fmla="*/ 100215 w 1133160"/>
              <a:gd name="connsiteY2254" fmla="*/ 492275 h 1348946"/>
              <a:gd name="connsiteX2255" fmla="*/ 103087 w 1133160"/>
              <a:gd name="connsiteY2255" fmla="*/ 492373 h 1348946"/>
              <a:gd name="connsiteX2256" fmla="*/ 105706 w 1133160"/>
              <a:gd name="connsiteY2256" fmla="*/ 492461 h 1348946"/>
              <a:gd name="connsiteX2257" fmla="*/ 106193 w 1133160"/>
              <a:gd name="connsiteY2257" fmla="*/ 492813 h 1348946"/>
              <a:gd name="connsiteX2258" fmla="*/ 107003 w 1133160"/>
              <a:gd name="connsiteY2258" fmla="*/ 493393 h 1348946"/>
              <a:gd name="connsiteX2259" fmla="*/ 107114 w 1133160"/>
              <a:gd name="connsiteY2259" fmla="*/ 493596 h 1348946"/>
              <a:gd name="connsiteX2260" fmla="*/ 107619 w 1133160"/>
              <a:gd name="connsiteY2260" fmla="*/ 494510 h 1348946"/>
              <a:gd name="connsiteX2261" fmla="*/ 108110 w 1133160"/>
              <a:gd name="connsiteY2261" fmla="*/ 497547 h 1348946"/>
              <a:gd name="connsiteX2262" fmla="*/ 108067 w 1133160"/>
              <a:gd name="connsiteY2262" fmla="*/ 498209 h 1348946"/>
              <a:gd name="connsiteX2263" fmla="*/ 107922 w 1133160"/>
              <a:gd name="connsiteY2263" fmla="*/ 500400 h 1348946"/>
              <a:gd name="connsiteX2264" fmla="*/ 108159 w 1133160"/>
              <a:gd name="connsiteY2264" fmla="*/ 501896 h 1348946"/>
              <a:gd name="connsiteX2265" fmla="*/ 108401 w 1133160"/>
              <a:gd name="connsiteY2265" fmla="*/ 503173 h 1348946"/>
              <a:gd name="connsiteX2266" fmla="*/ 109305 w 1133160"/>
              <a:gd name="connsiteY2266" fmla="*/ 504025 h 1348946"/>
              <a:gd name="connsiteX2267" fmla="*/ 109416 w 1133160"/>
              <a:gd name="connsiteY2267" fmla="*/ 504130 h 1348946"/>
              <a:gd name="connsiteX2268" fmla="*/ 110325 w 1133160"/>
              <a:gd name="connsiteY2268" fmla="*/ 504987 h 1348946"/>
              <a:gd name="connsiteX2269" fmla="*/ 112752 w 1133160"/>
              <a:gd name="connsiteY2269" fmla="*/ 505631 h 1348946"/>
              <a:gd name="connsiteX2270" fmla="*/ 113843 w 1133160"/>
              <a:gd name="connsiteY2270" fmla="*/ 505919 h 1348946"/>
              <a:gd name="connsiteX2271" fmla="*/ 114191 w 1133160"/>
              <a:gd name="connsiteY2271" fmla="*/ 506403 h 1348946"/>
              <a:gd name="connsiteX2272" fmla="*/ 114645 w 1133160"/>
              <a:gd name="connsiteY2272" fmla="*/ 507035 h 1348946"/>
              <a:gd name="connsiteX2273" fmla="*/ 114763 w 1133160"/>
              <a:gd name="connsiteY2273" fmla="*/ 508237 h 1348946"/>
              <a:gd name="connsiteX2274" fmla="*/ 110816 w 1133160"/>
              <a:gd name="connsiteY2274" fmla="*/ 511063 h 1348946"/>
              <a:gd name="connsiteX2275" fmla="*/ 110445 w 1133160"/>
              <a:gd name="connsiteY2275" fmla="*/ 511869 h 1348946"/>
              <a:gd name="connsiteX2276" fmla="*/ 110554 w 1133160"/>
              <a:gd name="connsiteY2276" fmla="*/ 512366 h 1348946"/>
              <a:gd name="connsiteX2277" fmla="*/ 110692 w 1133160"/>
              <a:gd name="connsiteY2277" fmla="*/ 512984 h 1348946"/>
              <a:gd name="connsiteX2278" fmla="*/ 113344 w 1133160"/>
              <a:gd name="connsiteY2278" fmla="*/ 515899 h 1348946"/>
              <a:gd name="connsiteX2279" fmla="*/ 113960 w 1133160"/>
              <a:gd name="connsiteY2279" fmla="*/ 517827 h 1348946"/>
              <a:gd name="connsiteX2280" fmla="*/ 114019 w 1133160"/>
              <a:gd name="connsiteY2280" fmla="*/ 519436 h 1348946"/>
              <a:gd name="connsiteX2281" fmla="*/ 113586 w 1133160"/>
              <a:gd name="connsiteY2281" fmla="*/ 520489 h 1348946"/>
              <a:gd name="connsiteX2282" fmla="*/ 112351 w 1133160"/>
              <a:gd name="connsiteY2282" fmla="*/ 521482 h 1348946"/>
              <a:gd name="connsiteX2283" fmla="*/ 111146 w 1133160"/>
              <a:gd name="connsiteY2283" fmla="*/ 521920 h 1348946"/>
              <a:gd name="connsiteX2284" fmla="*/ 109635 w 1133160"/>
              <a:gd name="connsiteY2284" fmla="*/ 522469 h 1348946"/>
              <a:gd name="connsiteX2285" fmla="*/ 109240 w 1133160"/>
              <a:gd name="connsiteY2285" fmla="*/ 522930 h 1348946"/>
              <a:gd name="connsiteX2286" fmla="*/ 108865 w 1133160"/>
              <a:gd name="connsiteY2286" fmla="*/ 523364 h 1348946"/>
              <a:gd name="connsiteX2287" fmla="*/ 108712 w 1133160"/>
              <a:gd name="connsiteY2287" fmla="*/ 524397 h 1348946"/>
              <a:gd name="connsiteX2288" fmla="*/ 109387 w 1133160"/>
              <a:gd name="connsiteY2288" fmla="*/ 525758 h 1348946"/>
              <a:gd name="connsiteX2289" fmla="*/ 110804 w 1133160"/>
              <a:gd name="connsiteY2289" fmla="*/ 527245 h 1348946"/>
              <a:gd name="connsiteX2290" fmla="*/ 112101 w 1133160"/>
              <a:gd name="connsiteY2290" fmla="*/ 527308 h 1348946"/>
              <a:gd name="connsiteX2291" fmla="*/ 113336 w 1133160"/>
              <a:gd name="connsiteY2291" fmla="*/ 526686 h 1348946"/>
              <a:gd name="connsiteX2292" fmla="*/ 116730 w 1133160"/>
              <a:gd name="connsiteY2292" fmla="*/ 523463 h 1348946"/>
              <a:gd name="connsiteX2293" fmla="*/ 117137 w 1133160"/>
              <a:gd name="connsiteY2293" fmla="*/ 523411 h 1348946"/>
              <a:gd name="connsiteX2294" fmla="*/ 117657 w 1133160"/>
              <a:gd name="connsiteY2294" fmla="*/ 523342 h 1348946"/>
              <a:gd name="connsiteX2295" fmla="*/ 117960 w 1133160"/>
              <a:gd name="connsiteY2295" fmla="*/ 523884 h 1348946"/>
              <a:gd name="connsiteX2296" fmla="*/ 118210 w 1133160"/>
              <a:gd name="connsiteY2296" fmla="*/ 524335 h 1348946"/>
              <a:gd name="connsiteX2297" fmla="*/ 118331 w 1133160"/>
              <a:gd name="connsiteY2297" fmla="*/ 526627 h 1348946"/>
              <a:gd name="connsiteX2298" fmla="*/ 116892 w 1133160"/>
              <a:gd name="connsiteY2298" fmla="*/ 529002 h 1348946"/>
              <a:gd name="connsiteX2299" fmla="*/ 115739 w 1133160"/>
              <a:gd name="connsiteY2299" fmla="*/ 530905 h 1348946"/>
              <a:gd name="connsiteX2300" fmla="*/ 115836 w 1133160"/>
              <a:gd name="connsiteY2300" fmla="*/ 531551 h 1348946"/>
              <a:gd name="connsiteX2301" fmla="*/ 115860 w 1133160"/>
              <a:gd name="connsiteY2301" fmla="*/ 531709 h 1348946"/>
              <a:gd name="connsiteX2302" fmla="*/ 116073 w 1133160"/>
              <a:gd name="connsiteY2302" fmla="*/ 531982 h 1348946"/>
              <a:gd name="connsiteX2303" fmla="*/ 116971 w 1133160"/>
              <a:gd name="connsiteY2303" fmla="*/ 533139 h 1348946"/>
              <a:gd name="connsiteX2304" fmla="*/ 116846 w 1133160"/>
              <a:gd name="connsiteY2304" fmla="*/ 533572 h 1348946"/>
              <a:gd name="connsiteX2305" fmla="*/ 114793 w 1133160"/>
              <a:gd name="connsiteY2305" fmla="*/ 533953 h 1348946"/>
              <a:gd name="connsiteX2306" fmla="*/ 113516 w 1133160"/>
              <a:gd name="connsiteY2306" fmla="*/ 534190 h 1348946"/>
              <a:gd name="connsiteX2307" fmla="*/ 112507 w 1133160"/>
              <a:gd name="connsiteY2307" fmla="*/ 534759 h 1348946"/>
              <a:gd name="connsiteX2308" fmla="*/ 112371 w 1133160"/>
              <a:gd name="connsiteY2308" fmla="*/ 534836 h 1348946"/>
              <a:gd name="connsiteX2309" fmla="*/ 111540 w 1133160"/>
              <a:gd name="connsiteY2309" fmla="*/ 535305 h 1348946"/>
              <a:gd name="connsiteX2310" fmla="*/ 110517 w 1133160"/>
              <a:gd name="connsiteY2310" fmla="*/ 536345 h 1348946"/>
              <a:gd name="connsiteX2311" fmla="*/ 110391 w 1133160"/>
              <a:gd name="connsiteY2311" fmla="*/ 537835 h 1348946"/>
              <a:gd name="connsiteX2312" fmla="*/ 110718 w 1133160"/>
              <a:gd name="connsiteY2312" fmla="*/ 538443 h 1348946"/>
              <a:gd name="connsiteX2313" fmla="*/ 110840 w 1133160"/>
              <a:gd name="connsiteY2313" fmla="*/ 538670 h 1348946"/>
              <a:gd name="connsiteX2314" fmla="*/ 112894 w 1133160"/>
              <a:gd name="connsiteY2314" fmla="*/ 540204 h 1348946"/>
              <a:gd name="connsiteX2315" fmla="*/ 114618 w 1133160"/>
              <a:gd name="connsiteY2315" fmla="*/ 544607 h 1348946"/>
              <a:gd name="connsiteX2316" fmla="*/ 114636 w 1133160"/>
              <a:gd name="connsiteY2316" fmla="*/ 544759 h 1348946"/>
              <a:gd name="connsiteX2317" fmla="*/ 114665 w 1133160"/>
              <a:gd name="connsiteY2317" fmla="*/ 545031 h 1348946"/>
              <a:gd name="connsiteX2318" fmla="*/ 115046 w 1133160"/>
              <a:gd name="connsiteY2318" fmla="*/ 548450 h 1348946"/>
              <a:gd name="connsiteX2319" fmla="*/ 116184 w 1133160"/>
              <a:gd name="connsiteY2319" fmla="*/ 549975 h 1348946"/>
              <a:gd name="connsiteX2320" fmla="*/ 116302 w 1133160"/>
              <a:gd name="connsiteY2320" fmla="*/ 550132 h 1348946"/>
              <a:gd name="connsiteX2321" fmla="*/ 117267 w 1133160"/>
              <a:gd name="connsiteY2321" fmla="*/ 551427 h 1348946"/>
              <a:gd name="connsiteX2322" fmla="*/ 118321 w 1133160"/>
              <a:gd name="connsiteY2322" fmla="*/ 553718 h 1348946"/>
              <a:gd name="connsiteX2323" fmla="*/ 118400 w 1133160"/>
              <a:gd name="connsiteY2323" fmla="*/ 553885 h 1348946"/>
              <a:gd name="connsiteX2324" fmla="*/ 120036 w 1133160"/>
              <a:gd name="connsiteY2324" fmla="*/ 557441 h 1348946"/>
              <a:gd name="connsiteX2325" fmla="*/ 122007 w 1133160"/>
              <a:gd name="connsiteY2325" fmla="*/ 563395 h 1348946"/>
              <a:gd name="connsiteX2326" fmla="*/ 125887 w 1133160"/>
              <a:gd name="connsiteY2326" fmla="*/ 570400 h 1348946"/>
              <a:gd name="connsiteX2327" fmla="*/ 126016 w 1133160"/>
              <a:gd name="connsiteY2327" fmla="*/ 571263 h 1348946"/>
              <a:gd name="connsiteX2328" fmla="*/ 126538 w 1133160"/>
              <a:gd name="connsiteY2328" fmla="*/ 574726 h 1348946"/>
              <a:gd name="connsiteX2329" fmla="*/ 126933 w 1133160"/>
              <a:gd name="connsiteY2329" fmla="*/ 577344 h 1348946"/>
              <a:gd name="connsiteX2330" fmla="*/ 127394 w 1133160"/>
              <a:gd name="connsiteY2330" fmla="*/ 578624 h 1348946"/>
              <a:gd name="connsiteX2331" fmla="*/ 127916 w 1133160"/>
              <a:gd name="connsiteY2331" fmla="*/ 580073 h 1348946"/>
              <a:gd name="connsiteX2332" fmla="*/ 131734 w 1133160"/>
              <a:gd name="connsiteY2332" fmla="*/ 587078 h 1348946"/>
              <a:gd name="connsiteX2333" fmla="*/ 132225 w 1133160"/>
              <a:gd name="connsiteY2333" fmla="*/ 589993 h 1348946"/>
              <a:gd name="connsiteX2334" fmla="*/ 133829 w 1133160"/>
              <a:gd name="connsiteY2334" fmla="*/ 592041 h 1348946"/>
              <a:gd name="connsiteX2335" fmla="*/ 136046 w 1133160"/>
              <a:gd name="connsiteY2335" fmla="*/ 593777 h 1348946"/>
              <a:gd name="connsiteX2336" fmla="*/ 136664 w 1133160"/>
              <a:gd name="connsiteY2336" fmla="*/ 595326 h 1348946"/>
              <a:gd name="connsiteX2337" fmla="*/ 136728 w 1133160"/>
              <a:gd name="connsiteY2337" fmla="*/ 595806 h 1348946"/>
              <a:gd name="connsiteX2338" fmla="*/ 136765 w 1133160"/>
              <a:gd name="connsiteY2338" fmla="*/ 596088 h 1348946"/>
              <a:gd name="connsiteX2339" fmla="*/ 137521 w 1133160"/>
              <a:gd name="connsiteY2339" fmla="*/ 601712 h 1348946"/>
              <a:gd name="connsiteX2340" fmla="*/ 137676 w 1133160"/>
              <a:gd name="connsiteY2340" fmla="*/ 602170 h 1348946"/>
              <a:gd name="connsiteX2341" fmla="*/ 137895 w 1133160"/>
              <a:gd name="connsiteY2341" fmla="*/ 602823 h 1348946"/>
              <a:gd name="connsiteX2342" fmla="*/ 138690 w 1133160"/>
              <a:gd name="connsiteY2342" fmla="*/ 605185 h 1348946"/>
              <a:gd name="connsiteX2343" fmla="*/ 138070 w 1133160"/>
              <a:gd name="connsiteY2343" fmla="*/ 608655 h 1348946"/>
              <a:gd name="connsiteX2344" fmla="*/ 134551 w 1133160"/>
              <a:gd name="connsiteY2344" fmla="*/ 613675 h 1348946"/>
              <a:gd name="connsiteX2345" fmla="*/ 134116 w 1133160"/>
              <a:gd name="connsiteY2345" fmla="*/ 616898 h 1348946"/>
              <a:gd name="connsiteX2346" fmla="*/ 131767 w 1133160"/>
              <a:gd name="connsiteY2346" fmla="*/ 624583 h 1348946"/>
              <a:gd name="connsiteX2347" fmla="*/ 131817 w 1133160"/>
              <a:gd name="connsiteY2347" fmla="*/ 625741 h 1348946"/>
              <a:gd name="connsiteX2348" fmla="*/ 131829 w 1133160"/>
              <a:gd name="connsiteY2348" fmla="*/ 626010 h 1348946"/>
              <a:gd name="connsiteX2349" fmla="*/ 130593 w 1133160"/>
              <a:gd name="connsiteY2349" fmla="*/ 630474 h 1348946"/>
              <a:gd name="connsiteX2350" fmla="*/ 130692 w 1133160"/>
              <a:gd name="connsiteY2350" fmla="*/ 631531 h 1348946"/>
              <a:gd name="connsiteX2351" fmla="*/ 130897 w 1133160"/>
              <a:gd name="connsiteY2351" fmla="*/ 633697 h 1348946"/>
              <a:gd name="connsiteX2352" fmla="*/ 130673 w 1133160"/>
              <a:gd name="connsiteY2352" fmla="*/ 634917 h 1348946"/>
              <a:gd name="connsiteX2353" fmla="*/ 130341 w 1133160"/>
              <a:gd name="connsiteY2353" fmla="*/ 636734 h 1348946"/>
              <a:gd name="connsiteX2354" fmla="*/ 130707 w 1133160"/>
              <a:gd name="connsiteY2354" fmla="*/ 639832 h 1348946"/>
              <a:gd name="connsiteX2355" fmla="*/ 130433 w 1133160"/>
              <a:gd name="connsiteY2355" fmla="*/ 640568 h 1348946"/>
              <a:gd name="connsiteX2356" fmla="*/ 130333 w 1133160"/>
              <a:gd name="connsiteY2356" fmla="*/ 640839 h 1348946"/>
              <a:gd name="connsiteX2357" fmla="*/ 129226 w 1133160"/>
              <a:gd name="connsiteY2357" fmla="*/ 643799 h 1348946"/>
              <a:gd name="connsiteX2358" fmla="*/ 128376 w 1133160"/>
              <a:gd name="connsiteY2358" fmla="*/ 651978 h 1348946"/>
              <a:gd name="connsiteX2359" fmla="*/ 124258 w 1133160"/>
              <a:gd name="connsiteY2359" fmla="*/ 651533 h 1348946"/>
              <a:gd name="connsiteX2360" fmla="*/ 121058 w 1133160"/>
              <a:gd name="connsiteY2360" fmla="*/ 653505 h 1348946"/>
              <a:gd name="connsiteX2361" fmla="*/ 118100 w 1133160"/>
              <a:gd name="connsiteY2361" fmla="*/ 656579 h 1348946"/>
              <a:gd name="connsiteX2362" fmla="*/ 110221 w 1133160"/>
              <a:gd name="connsiteY2362" fmla="*/ 662367 h 1348946"/>
              <a:gd name="connsiteX2363" fmla="*/ 108857 w 1133160"/>
              <a:gd name="connsiteY2363" fmla="*/ 666908 h 1348946"/>
              <a:gd name="connsiteX2364" fmla="*/ 109462 w 1133160"/>
              <a:gd name="connsiteY2364" fmla="*/ 670828 h 1348946"/>
              <a:gd name="connsiteX2365" fmla="*/ 114430 w 1133160"/>
              <a:gd name="connsiteY2365" fmla="*/ 674426 h 1348946"/>
              <a:gd name="connsiteX2366" fmla="*/ 117680 w 1133160"/>
              <a:gd name="connsiteY2366" fmla="*/ 676562 h 1348946"/>
              <a:gd name="connsiteX2367" fmla="*/ 120990 w 1133160"/>
              <a:gd name="connsiteY2367" fmla="*/ 680105 h 1348946"/>
              <a:gd name="connsiteX2368" fmla="*/ 119906 w 1133160"/>
              <a:gd name="connsiteY2368" fmla="*/ 680663 h 1348946"/>
              <a:gd name="connsiteX2369" fmla="*/ 118591 w 1133160"/>
              <a:gd name="connsiteY2369" fmla="*/ 681340 h 1348946"/>
              <a:gd name="connsiteX2370" fmla="*/ 117116 w 1133160"/>
              <a:gd name="connsiteY2370" fmla="*/ 681345 h 1348946"/>
              <a:gd name="connsiteX2371" fmla="*/ 113246 w 1133160"/>
              <a:gd name="connsiteY2371" fmla="*/ 681050 h 1348946"/>
              <a:gd name="connsiteX2372" fmla="*/ 109124 w 1133160"/>
              <a:gd name="connsiteY2372" fmla="*/ 682842 h 1348946"/>
              <a:gd name="connsiteX2373" fmla="*/ 108254 w 1133160"/>
              <a:gd name="connsiteY2373" fmla="*/ 686584 h 1348946"/>
              <a:gd name="connsiteX2374" fmla="*/ 109724 w 1133160"/>
              <a:gd name="connsiteY2374" fmla="*/ 688724 h 1348946"/>
              <a:gd name="connsiteX2375" fmla="*/ 112238 w 1133160"/>
              <a:gd name="connsiteY2375" fmla="*/ 690431 h 1348946"/>
              <a:gd name="connsiteX2376" fmla="*/ 117268 w 1133160"/>
              <a:gd name="connsiteY2376" fmla="*/ 694092 h 1348946"/>
              <a:gd name="connsiteX2377" fmla="*/ 121678 w 1133160"/>
              <a:gd name="connsiteY2377" fmla="*/ 699410 h 1348946"/>
              <a:gd name="connsiteX2378" fmla="*/ 121423 w 1133160"/>
              <a:gd name="connsiteY2378" fmla="*/ 702843 h 1348946"/>
              <a:gd name="connsiteX2379" fmla="*/ 115476 w 1133160"/>
              <a:gd name="connsiteY2379" fmla="*/ 702435 h 1348946"/>
              <a:gd name="connsiteX2380" fmla="*/ 107665 w 1133160"/>
              <a:gd name="connsiteY2380" fmla="*/ 700929 h 1348946"/>
              <a:gd name="connsiteX2381" fmla="*/ 105454 w 1133160"/>
              <a:gd name="connsiteY2381" fmla="*/ 700446 h 1348946"/>
              <a:gd name="connsiteX2382" fmla="*/ 102747 w 1133160"/>
              <a:gd name="connsiteY2382" fmla="*/ 701681 h 1348946"/>
              <a:gd name="connsiteX2383" fmla="*/ 97820 w 1133160"/>
              <a:gd name="connsiteY2383" fmla="*/ 706356 h 1348946"/>
              <a:gd name="connsiteX2384" fmla="*/ 95608 w 1133160"/>
              <a:gd name="connsiteY2384" fmla="*/ 706364 h 1348946"/>
              <a:gd name="connsiteX2385" fmla="*/ 89953 w 1133160"/>
              <a:gd name="connsiteY2385" fmla="*/ 706629 h 1348946"/>
              <a:gd name="connsiteX2386" fmla="*/ 89947 w 1133160"/>
              <a:gd name="connsiteY2386" fmla="*/ 709080 h 1348946"/>
              <a:gd name="connsiteX2387" fmla="*/ 89937 w 1133160"/>
              <a:gd name="connsiteY2387" fmla="*/ 713002 h 1348946"/>
              <a:gd name="connsiteX2388" fmla="*/ 88462 w 1133160"/>
              <a:gd name="connsiteY2388" fmla="*/ 713498 h 1348946"/>
              <a:gd name="connsiteX2389" fmla="*/ 84775 w 1133160"/>
              <a:gd name="connsiteY2389" fmla="*/ 713511 h 1348946"/>
              <a:gd name="connsiteX2390" fmla="*/ 72976 w 1133160"/>
              <a:gd name="connsiteY2390" fmla="*/ 714286 h 1348946"/>
              <a:gd name="connsiteX2391" fmla="*/ 61178 w 1133160"/>
              <a:gd name="connsiteY2391" fmla="*/ 714327 h 1348946"/>
              <a:gd name="connsiteX2392" fmla="*/ 50364 w 1133160"/>
              <a:gd name="connsiteY2392" fmla="*/ 714363 h 1348946"/>
              <a:gd name="connsiteX2393" fmla="*/ 32910 w 1133160"/>
              <a:gd name="connsiteY2393" fmla="*/ 715403 h 1348946"/>
              <a:gd name="connsiteX2394" fmla="*/ 29226 w 1133160"/>
              <a:gd name="connsiteY2394" fmla="*/ 714435 h 1348946"/>
              <a:gd name="connsiteX2395" fmla="*/ 26026 w 1133160"/>
              <a:gd name="connsiteY2395" fmla="*/ 716161 h 1348946"/>
              <a:gd name="connsiteX2396" fmla="*/ 25773 w 1133160"/>
              <a:gd name="connsiteY2396" fmla="*/ 719105 h 1348946"/>
              <a:gd name="connsiteX2397" fmla="*/ 24771 w 1133160"/>
              <a:gd name="connsiteY2397" fmla="*/ 726955 h 1348946"/>
              <a:gd name="connsiteX2398" fmla="*/ 23482 w 1133160"/>
              <a:gd name="connsiteY2398" fmla="*/ 749763 h 1348946"/>
              <a:gd name="connsiteX2399" fmla="*/ 22467 w 1133160"/>
              <a:gd name="connsiteY2399" fmla="*/ 762763 h 1348946"/>
              <a:gd name="connsiteX2400" fmla="*/ 17762 w 1133160"/>
              <a:gd name="connsiteY2400" fmla="*/ 776267 h 1348946"/>
              <a:gd name="connsiteX2401" fmla="*/ 13572 w 1133160"/>
              <a:gd name="connsiteY2401" fmla="*/ 781431 h 1348946"/>
              <a:gd name="connsiteX2402" fmla="*/ 6423 w 1133160"/>
              <a:gd name="connsiteY2402" fmla="*/ 789302 h 1348946"/>
              <a:gd name="connsiteX2403" fmla="*/ 2965 w 1133160"/>
              <a:gd name="connsiteY2403" fmla="*/ 796426 h 1348946"/>
              <a:gd name="connsiteX2404" fmla="*/ 1704 w 1133160"/>
              <a:gd name="connsiteY2404" fmla="*/ 808446 h 1348946"/>
              <a:gd name="connsiteX2405" fmla="*/ 180 w 1133160"/>
              <a:gd name="connsiteY2405" fmla="*/ 819029 h 1348946"/>
              <a:gd name="connsiteX2406" fmla="*/ 102536 w 1133160"/>
              <a:gd name="connsiteY2406" fmla="*/ 818821 h 1348946"/>
              <a:gd name="connsiteX2407" fmla="*/ 103201 w 1133160"/>
              <a:gd name="connsiteY2407" fmla="*/ 819356 h 1348946"/>
              <a:gd name="connsiteX2408" fmla="*/ 104076 w 1133160"/>
              <a:gd name="connsiteY2408" fmla="*/ 820061 h 1348946"/>
              <a:gd name="connsiteX2409" fmla="*/ 105678 w 1133160"/>
              <a:gd name="connsiteY2409" fmla="*/ 820680 h 1348946"/>
              <a:gd name="connsiteX2410" fmla="*/ 105842 w 1133160"/>
              <a:gd name="connsiteY2410" fmla="*/ 820710 h 1348946"/>
              <a:gd name="connsiteX2411" fmla="*/ 108401 w 1133160"/>
              <a:gd name="connsiteY2411" fmla="*/ 821161 h 1348946"/>
              <a:gd name="connsiteX2412" fmla="*/ 108631 w 1133160"/>
              <a:gd name="connsiteY2412" fmla="*/ 821202 h 1348946"/>
              <a:gd name="connsiteX2413" fmla="*/ 115005 w 1133160"/>
              <a:gd name="connsiteY2413" fmla="*/ 822320 h 1348946"/>
              <a:gd name="connsiteX2414" fmla="*/ 116158 w 1133160"/>
              <a:gd name="connsiteY2414" fmla="*/ 822237 h 1348946"/>
              <a:gd name="connsiteX2415" fmla="*/ 121622 w 1133160"/>
              <a:gd name="connsiteY2415" fmla="*/ 821845 h 1348946"/>
              <a:gd name="connsiteX2416" fmla="*/ 123403 w 1133160"/>
              <a:gd name="connsiteY2416" fmla="*/ 819076 h 1348946"/>
              <a:gd name="connsiteX2417" fmla="*/ 126786 w 1133160"/>
              <a:gd name="connsiteY2417" fmla="*/ 820451 h 1348946"/>
              <a:gd name="connsiteX2418" fmla="*/ 131772 w 1133160"/>
              <a:gd name="connsiteY2418" fmla="*/ 820613 h 1348946"/>
              <a:gd name="connsiteX2419" fmla="*/ 140318 w 1133160"/>
              <a:gd name="connsiteY2419" fmla="*/ 820249 h 1348946"/>
              <a:gd name="connsiteX2420" fmla="*/ 144769 w 1133160"/>
              <a:gd name="connsiteY2420" fmla="*/ 817820 h 1348946"/>
              <a:gd name="connsiteX2421" fmla="*/ 151534 w 1133160"/>
              <a:gd name="connsiteY2421" fmla="*/ 817806 h 1348946"/>
              <a:gd name="connsiteX2422" fmla="*/ 159191 w 1133160"/>
              <a:gd name="connsiteY2422" fmla="*/ 819171 h 1348946"/>
              <a:gd name="connsiteX2423" fmla="*/ 161505 w 1133160"/>
              <a:gd name="connsiteY2423" fmla="*/ 818475 h 1348946"/>
              <a:gd name="connsiteX2424" fmla="*/ 162751 w 1133160"/>
              <a:gd name="connsiteY2424" fmla="*/ 815881 h 1348946"/>
              <a:gd name="connsiteX2425" fmla="*/ 162396 w 1133160"/>
              <a:gd name="connsiteY2425" fmla="*/ 814326 h 1348946"/>
              <a:gd name="connsiteX2426" fmla="*/ 161505 w 1133160"/>
              <a:gd name="connsiteY2426" fmla="*/ 811219 h 1348946"/>
              <a:gd name="connsiteX2427" fmla="*/ 161861 w 1133160"/>
              <a:gd name="connsiteY2427" fmla="*/ 810009 h 1348946"/>
              <a:gd name="connsiteX2428" fmla="*/ 164353 w 1133160"/>
              <a:gd name="connsiteY2428" fmla="*/ 808450 h 1348946"/>
              <a:gd name="connsiteX2429" fmla="*/ 164710 w 1133160"/>
              <a:gd name="connsiteY2429" fmla="*/ 806375 h 1348946"/>
              <a:gd name="connsiteX2430" fmla="*/ 163107 w 1133160"/>
              <a:gd name="connsiteY2430" fmla="*/ 804824 h 1348946"/>
              <a:gd name="connsiteX2431" fmla="*/ 161505 w 1133160"/>
              <a:gd name="connsiteY2431" fmla="*/ 803618 h 1348946"/>
              <a:gd name="connsiteX2432" fmla="*/ 159724 w 1133160"/>
              <a:gd name="connsiteY2432" fmla="*/ 802586 h 1348946"/>
              <a:gd name="connsiteX2433" fmla="*/ 158300 w 1133160"/>
              <a:gd name="connsiteY2433" fmla="*/ 801379 h 1348946"/>
              <a:gd name="connsiteX2434" fmla="*/ 156521 w 1133160"/>
              <a:gd name="connsiteY2434" fmla="*/ 800003 h 1348946"/>
              <a:gd name="connsiteX2435" fmla="*/ 154919 w 1133160"/>
              <a:gd name="connsiteY2435" fmla="*/ 797069 h 1348946"/>
              <a:gd name="connsiteX2436" fmla="*/ 155630 w 1133160"/>
              <a:gd name="connsiteY2436" fmla="*/ 795339 h 1348946"/>
              <a:gd name="connsiteX2437" fmla="*/ 155808 w 1133160"/>
              <a:gd name="connsiteY2437" fmla="*/ 792921 h 1348946"/>
              <a:gd name="connsiteX2438" fmla="*/ 158300 w 1133160"/>
              <a:gd name="connsiteY2438" fmla="*/ 791361 h 1348946"/>
              <a:gd name="connsiteX2439" fmla="*/ 162396 w 1133160"/>
              <a:gd name="connsiteY2439" fmla="*/ 790143 h 1348946"/>
              <a:gd name="connsiteX2440" fmla="*/ 165423 w 1133160"/>
              <a:gd name="connsiteY2440" fmla="*/ 790654 h 1348946"/>
              <a:gd name="connsiteX2441" fmla="*/ 170941 w 1133160"/>
              <a:gd name="connsiteY2441" fmla="*/ 793406 h 1348946"/>
              <a:gd name="connsiteX2442" fmla="*/ 173096 w 1133160"/>
              <a:gd name="connsiteY2442" fmla="*/ 783674 h 1348946"/>
              <a:gd name="connsiteX2443" fmla="*/ 188826 w 1133160"/>
              <a:gd name="connsiteY2443" fmla="*/ 789299 h 1348946"/>
              <a:gd name="connsiteX2444" fmla="*/ 197265 w 1133160"/>
              <a:gd name="connsiteY2444" fmla="*/ 792010 h 1348946"/>
              <a:gd name="connsiteX2445" fmla="*/ 222276 w 1133160"/>
              <a:gd name="connsiteY2445" fmla="*/ 799118 h 1348946"/>
              <a:gd name="connsiteX2446" fmla="*/ 222941 w 1133160"/>
              <a:gd name="connsiteY2446" fmla="*/ 800877 h 1348946"/>
              <a:gd name="connsiteX2447" fmla="*/ 224061 w 1133160"/>
              <a:gd name="connsiteY2447" fmla="*/ 803832 h 1348946"/>
              <a:gd name="connsiteX2448" fmla="*/ 224366 w 1133160"/>
              <a:gd name="connsiteY2448" fmla="*/ 804635 h 1348946"/>
              <a:gd name="connsiteX2449" fmla="*/ 226805 w 1133160"/>
              <a:gd name="connsiteY2449" fmla="*/ 808266 h 1348946"/>
              <a:gd name="connsiteX2450" fmla="*/ 226949 w 1133160"/>
              <a:gd name="connsiteY2450" fmla="*/ 808479 h 1348946"/>
              <a:gd name="connsiteX2451" fmla="*/ 229163 w 1133160"/>
              <a:gd name="connsiteY2451" fmla="*/ 810837 h 1348946"/>
              <a:gd name="connsiteX2452" fmla="*/ 231750 w 1133160"/>
              <a:gd name="connsiteY2452" fmla="*/ 812389 h 1348946"/>
              <a:gd name="connsiteX2453" fmla="*/ 234888 w 1133160"/>
              <a:gd name="connsiteY2453" fmla="*/ 815551 h 1348946"/>
              <a:gd name="connsiteX2454" fmla="*/ 235692 w 1133160"/>
              <a:gd name="connsiteY2454" fmla="*/ 816756 h 1348946"/>
              <a:gd name="connsiteX2455" fmla="*/ 236220 w 1133160"/>
              <a:gd name="connsiteY2455" fmla="*/ 817549 h 1348946"/>
              <a:gd name="connsiteX2456" fmla="*/ 237286 w 1133160"/>
              <a:gd name="connsiteY2456" fmla="*/ 819148 h 1348946"/>
              <a:gd name="connsiteX2457" fmla="*/ 240091 w 1133160"/>
              <a:gd name="connsiteY2457" fmla="*/ 821684 h 1348946"/>
              <a:gd name="connsiteX2458" fmla="*/ 241309 w 1133160"/>
              <a:gd name="connsiteY2458" fmla="*/ 822786 h 1348946"/>
              <a:gd name="connsiteX2459" fmla="*/ 242087 w 1133160"/>
              <a:gd name="connsiteY2459" fmla="*/ 823489 h 1348946"/>
              <a:gd name="connsiteX2460" fmla="*/ 242942 w 1133160"/>
              <a:gd name="connsiteY2460" fmla="*/ 823882 h 1348946"/>
              <a:gd name="connsiteX2461" fmla="*/ 243389 w 1133160"/>
              <a:gd name="connsiteY2461" fmla="*/ 824086 h 1348946"/>
              <a:gd name="connsiteX2462" fmla="*/ 245782 w 1133160"/>
              <a:gd name="connsiteY2462" fmla="*/ 824423 h 1348946"/>
              <a:gd name="connsiteX2463" fmla="*/ 247328 w 1133160"/>
              <a:gd name="connsiteY2463" fmla="*/ 825375 h 1348946"/>
              <a:gd name="connsiteX2464" fmla="*/ 248000 w 1133160"/>
              <a:gd name="connsiteY2464" fmla="*/ 825788 h 1348946"/>
              <a:gd name="connsiteX2465" fmla="*/ 252434 w 1133160"/>
              <a:gd name="connsiteY2465" fmla="*/ 826907 h 1348946"/>
              <a:gd name="connsiteX2466" fmla="*/ 252733 w 1133160"/>
              <a:gd name="connsiteY2466" fmla="*/ 827097 h 1348946"/>
              <a:gd name="connsiteX2467" fmla="*/ 252926 w 1133160"/>
              <a:gd name="connsiteY2467" fmla="*/ 827218 h 1348946"/>
              <a:gd name="connsiteX2468" fmla="*/ 253419 w 1133160"/>
              <a:gd name="connsiteY2468" fmla="*/ 827528 h 1348946"/>
              <a:gd name="connsiteX2469" fmla="*/ 255879 w 1133160"/>
              <a:gd name="connsiteY2469" fmla="*/ 830133 h 1348946"/>
              <a:gd name="connsiteX2470" fmla="*/ 257060 w 1133160"/>
              <a:gd name="connsiteY2470" fmla="*/ 831382 h 1348946"/>
              <a:gd name="connsiteX2471" fmla="*/ 258340 w 1133160"/>
              <a:gd name="connsiteY2471" fmla="*/ 832738 h 1348946"/>
              <a:gd name="connsiteX2472" fmla="*/ 259388 w 1133160"/>
              <a:gd name="connsiteY2472" fmla="*/ 832944 h 1348946"/>
              <a:gd name="connsiteX2473" fmla="*/ 259670 w 1133160"/>
              <a:gd name="connsiteY2473" fmla="*/ 832998 h 1348946"/>
              <a:gd name="connsiteX2474" fmla="*/ 260250 w 1133160"/>
              <a:gd name="connsiteY2474" fmla="*/ 833112 h 1348946"/>
              <a:gd name="connsiteX2475" fmla="*/ 260389 w 1133160"/>
              <a:gd name="connsiteY2475" fmla="*/ 833196 h 1348946"/>
              <a:gd name="connsiteX2476" fmla="*/ 262405 w 1133160"/>
              <a:gd name="connsiteY2476" fmla="*/ 834415 h 1348946"/>
              <a:gd name="connsiteX2477" fmla="*/ 270152 w 1133160"/>
              <a:gd name="connsiteY2477" fmla="*/ 834899 h 1348946"/>
              <a:gd name="connsiteX2478" fmla="*/ 270474 w 1133160"/>
              <a:gd name="connsiteY2478" fmla="*/ 834919 h 1348946"/>
              <a:gd name="connsiteX2479" fmla="*/ 271011 w 1133160"/>
              <a:gd name="connsiteY2479" fmla="*/ 835406 h 1348946"/>
              <a:gd name="connsiteX2480" fmla="*/ 272500 w 1133160"/>
              <a:gd name="connsiteY2480" fmla="*/ 836762 h 1348946"/>
              <a:gd name="connsiteX2481" fmla="*/ 273612 w 1133160"/>
              <a:gd name="connsiteY2481" fmla="*/ 837772 h 1348946"/>
              <a:gd name="connsiteX2482" fmla="*/ 276382 w 1133160"/>
              <a:gd name="connsiteY2482" fmla="*/ 839388 h 1348946"/>
              <a:gd name="connsiteX2483" fmla="*/ 277743 w 1133160"/>
              <a:gd name="connsiteY2483" fmla="*/ 839831 h 1348946"/>
              <a:gd name="connsiteX2484" fmla="*/ 278917 w 1133160"/>
              <a:gd name="connsiteY2484" fmla="*/ 840215 h 1348946"/>
              <a:gd name="connsiteX2485" fmla="*/ 280130 w 1133160"/>
              <a:gd name="connsiteY2485" fmla="*/ 840611 h 1348946"/>
              <a:gd name="connsiteX2486" fmla="*/ 280571 w 1133160"/>
              <a:gd name="connsiteY2486" fmla="*/ 840755 h 1348946"/>
              <a:gd name="connsiteX2487" fmla="*/ 281113 w 1133160"/>
              <a:gd name="connsiteY2487" fmla="*/ 840997 h 1348946"/>
              <a:gd name="connsiteX2488" fmla="*/ 282828 w 1133160"/>
              <a:gd name="connsiteY2488" fmla="*/ 841760 h 1348946"/>
              <a:gd name="connsiteX2489" fmla="*/ 285312 w 1133160"/>
              <a:gd name="connsiteY2489" fmla="*/ 842867 h 1348946"/>
              <a:gd name="connsiteX2490" fmla="*/ 286808 w 1133160"/>
              <a:gd name="connsiteY2490" fmla="*/ 844345 h 1348946"/>
              <a:gd name="connsiteX2491" fmla="*/ 288265 w 1133160"/>
              <a:gd name="connsiteY2491" fmla="*/ 845783 h 1348946"/>
              <a:gd name="connsiteX2492" fmla="*/ 289125 w 1133160"/>
              <a:gd name="connsiteY2492" fmla="*/ 847457 h 1348946"/>
              <a:gd name="connsiteX2493" fmla="*/ 290103 w 1133160"/>
              <a:gd name="connsiteY2493" fmla="*/ 853035 h 1348946"/>
              <a:gd name="connsiteX2494" fmla="*/ 290379 w 1133160"/>
              <a:gd name="connsiteY2494" fmla="*/ 853373 h 1348946"/>
              <a:gd name="connsiteX2495" fmla="*/ 290552 w 1133160"/>
              <a:gd name="connsiteY2495" fmla="*/ 853587 h 1348946"/>
              <a:gd name="connsiteX2496" fmla="*/ 290963 w 1133160"/>
              <a:gd name="connsiteY2496" fmla="*/ 854089 h 1348946"/>
              <a:gd name="connsiteX2497" fmla="*/ 295330 w 1133160"/>
              <a:gd name="connsiteY2497" fmla="*/ 856432 h 1348946"/>
              <a:gd name="connsiteX2498" fmla="*/ 296547 w 1133160"/>
              <a:gd name="connsiteY2498" fmla="*/ 857085 h 1348946"/>
              <a:gd name="connsiteX2499" fmla="*/ 296748 w 1133160"/>
              <a:gd name="connsiteY2499" fmla="*/ 857194 h 1348946"/>
              <a:gd name="connsiteX2500" fmla="*/ 300625 w 1133160"/>
              <a:gd name="connsiteY2500" fmla="*/ 861102 h 1348946"/>
              <a:gd name="connsiteX2501" fmla="*/ 302410 w 1133160"/>
              <a:gd name="connsiteY2501" fmla="*/ 861786 h 1348946"/>
              <a:gd name="connsiteX2502" fmla="*/ 304142 w 1133160"/>
              <a:gd name="connsiteY2502" fmla="*/ 861866 h 1348946"/>
              <a:gd name="connsiteX2503" fmla="*/ 305182 w 1133160"/>
              <a:gd name="connsiteY2503" fmla="*/ 861913 h 1348946"/>
              <a:gd name="connsiteX2504" fmla="*/ 308444 w 1133160"/>
              <a:gd name="connsiteY2504" fmla="*/ 862785 h 1348946"/>
              <a:gd name="connsiteX2505" fmla="*/ 313312 w 1133160"/>
              <a:gd name="connsiteY2505" fmla="*/ 862976 h 1348946"/>
              <a:gd name="connsiteX2506" fmla="*/ 313959 w 1133160"/>
              <a:gd name="connsiteY2506" fmla="*/ 862786 h 1348946"/>
              <a:gd name="connsiteX2507" fmla="*/ 314219 w 1133160"/>
              <a:gd name="connsiteY2507" fmla="*/ 862711 h 1348946"/>
              <a:gd name="connsiteX2508" fmla="*/ 314790 w 1133160"/>
              <a:gd name="connsiteY2508" fmla="*/ 862544 h 1348946"/>
              <a:gd name="connsiteX2509" fmla="*/ 316516 w 1133160"/>
              <a:gd name="connsiteY2509" fmla="*/ 861307 h 1348946"/>
              <a:gd name="connsiteX2510" fmla="*/ 318096 w 1133160"/>
              <a:gd name="connsiteY2510" fmla="*/ 859505 h 1348946"/>
              <a:gd name="connsiteX2511" fmla="*/ 320529 w 1133160"/>
              <a:gd name="connsiteY2511" fmla="*/ 856727 h 1348946"/>
              <a:gd name="connsiteX2512" fmla="*/ 321330 w 1133160"/>
              <a:gd name="connsiteY2512" fmla="*/ 856295 h 1348946"/>
              <a:gd name="connsiteX2513" fmla="*/ 322735 w 1133160"/>
              <a:gd name="connsiteY2513" fmla="*/ 856208 h 1348946"/>
              <a:gd name="connsiteX2514" fmla="*/ 324287 w 1133160"/>
              <a:gd name="connsiteY2514" fmla="*/ 856112 h 1348946"/>
              <a:gd name="connsiteX2515" fmla="*/ 326680 w 1133160"/>
              <a:gd name="connsiteY2515" fmla="*/ 857109 h 1348946"/>
              <a:gd name="connsiteX2516" fmla="*/ 328052 w 1133160"/>
              <a:gd name="connsiteY2516" fmla="*/ 857680 h 1348946"/>
              <a:gd name="connsiteX2517" fmla="*/ 330258 w 1133160"/>
              <a:gd name="connsiteY2517" fmla="*/ 858599 h 1348946"/>
              <a:gd name="connsiteX2518" fmla="*/ 331296 w 1133160"/>
              <a:gd name="connsiteY2518" fmla="*/ 858648 h 1348946"/>
              <a:gd name="connsiteX2519" fmla="*/ 335682 w 1133160"/>
              <a:gd name="connsiteY2519" fmla="*/ 858862 h 1348946"/>
              <a:gd name="connsiteX2520" fmla="*/ 336576 w 1133160"/>
              <a:gd name="connsiteY2520" fmla="*/ 865849 h 1348946"/>
              <a:gd name="connsiteX2521" fmla="*/ 337515 w 1133160"/>
              <a:gd name="connsiteY2521" fmla="*/ 873174 h 1348946"/>
              <a:gd name="connsiteX2522" fmla="*/ 337989 w 1133160"/>
              <a:gd name="connsiteY2522" fmla="*/ 876880 h 1348946"/>
              <a:gd name="connsiteX2523" fmla="*/ 336918 w 1133160"/>
              <a:gd name="connsiteY2523" fmla="*/ 892315 h 1348946"/>
              <a:gd name="connsiteX2524" fmla="*/ 337081 w 1133160"/>
              <a:gd name="connsiteY2524" fmla="*/ 893345 h 1348946"/>
              <a:gd name="connsiteX2525" fmla="*/ 337281 w 1133160"/>
              <a:gd name="connsiteY2525" fmla="*/ 894608 h 1348946"/>
              <a:gd name="connsiteX2526" fmla="*/ 340656 w 1133160"/>
              <a:gd name="connsiteY2526" fmla="*/ 903037 h 1348946"/>
              <a:gd name="connsiteX2527" fmla="*/ 341024 w 1133160"/>
              <a:gd name="connsiteY2527" fmla="*/ 903161 h 1348946"/>
              <a:gd name="connsiteX2528" fmla="*/ 340957 w 1133160"/>
              <a:gd name="connsiteY2528" fmla="*/ 906695 h 1348946"/>
              <a:gd name="connsiteX2529" fmla="*/ 341938 w 1133160"/>
              <a:gd name="connsiteY2529" fmla="*/ 909049 h 1348946"/>
              <a:gd name="connsiteX2530" fmla="*/ 342204 w 1133160"/>
              <a:gd name="connsiteY2530" fmla="*/ 910004 h 1348946"/>
              <a:gd name="connsiteX2531" fmla="*/ 342490 w 1133160"/>
              <a:gd name="connsiteY2531" fmla="*/ 911032 h 1348946"/>
              <a:gd name="connsiteX2532" fmla="*/ 341846 w 1133160"/>
              <a:gd name="connsiteY2532" fmla="*/ 927387 h 1348946"/>
              <a:gd name="connsiteX2533" fmla="*/ 341104 w 1133160"/>
              <a:gd name="connsiteY2533" fmla="*/ 932047 h 1348946"/>
              <a:gd name="connsiteX2534" fmla="*/ 339743 w 1133160"/>
              <a:gd name="connsiteY2534" fmla="*/ 940599 h 1348946"/>
              <a:gd name="connsiteX2535" fmla="*/ 339323 w 1133160"/>
              <a:gd name="connsiteY2535" fmla="*/ 943246 h 1348946"/>
              <a:gd name="connsiteX2536" fmla="*/ 338733 w 1133160"/>
              <a:gd name="connsiteY2536" fmla="*/ 946961 h 1348946"/>
              <a:gd name="connsiteX2537" fmla="*/ 339241 w 1133160"/>
              <a:gd name="connsiteY2537" fmla="*/ 950351 h 1348946"/>
              <a:gd name="connsiteX2538" fmla="*/ 339281 w 1133160"/>
              <a:gd name="connsiteY2538" fmla="*/ 950614 h 1348946"/>
              <a:gd name="connsiteX2539" fmla="*/ 340999 w 1133160"/>
              <a:gd name="connsiteY2539" fmla="*/ 954210 h 1348946"/>
              <a:gd name="connsiteX2540" fmla="*/ 341518 w 1133160"/>
              <a:gd name="connsiteY2540" fmla="*/ 956535 h 1348946"/>
              <a:gd name="connsiteX2541" fmla="*/ 341854 w 1133160"/>
              <a:gd name="connsiteY2541" fmla="*/ 958052 h 1348946"/>
              <a:gd name="connsiteX2542" fmla="*/ 340940 w 1133160"/>
              <a:gd name="connsiteY2542" fmla="*/ 961901 h 1348946"/>
              <a:gd name="connsiteX2543" fmla="*/ 340119 w 1133160"/>
              <a:gd name="connsiteY2543" fmla="*/ 965360 h 1348946"/>
              <a:gd name="connsiteX2544" fmla="*/ 340417 w 1133160"/>
              <a:gd name="connsiteY2544" fmla="*/ 972422 h 1348946"/>
              <a:gd name="connsiteX2545" fmla="*/ 341625 w 1133160"/>
              <a:gd name="connsiteY2545" fmla="*/ 971820 h 1348946"/>
              <a:gd name="connsiteX2546" fmla="*/ 342440 w 1133160"/>
              <a:gd name="connsiteY2546" fmla="*/ 971087 h 1348946"/>
              <a:gd name="connsiteX2547" fmla="*/ 345223 w 1133160"/>
              <a:gd name="connsiteY2547" fmla="*/ 968589 h 1348946"/>
              <a:gd name="connsiteX2548" fmla="*/ 348120 w 1133160"/>
              <a:gd name="connsiteY2548" fmla="*/ 966919 h 1348946"/>
              <a:gd name="connsiteX2549" fmla="*/ 348432 w 1133160"/>
              <a:gd name="connsiteY2549" fmla="*/ 963098 h 1348946"/>
              <a:gd name="connsiteX2550" fmla="*/ 348867 w 1133160"/>
              <a:gd name="connsiteY2550" fmla="*/ 961394 h 1348946"/>
              <a:gd name="connsiteX2551" fmla="*/ 348992 w 1133160"/>
              <a:gd name="connsiteY2551" fmla="*/ 960910 h 1348946"/>
              <a:gd name="connsiteX2552" fmla="*/ 349824 w 1133160"/>
              <a:gd name="connsiteY2552" fmla="*/ 960191 h 1348946"/>
              <a:gd name="connsiteX2553" fmla="*/ 351274 w 1133160"/>
              <a:gd name="connsiteY2553" fmla="*/ 958933 h 1348946"/>
              <a:gd name="connsiteX2554" fmla="*/ 356327 w 1133160"/>
              <a:gd name="connsiteY2554" fmla="*/ 956463 h 1348946"/>
              <a:gd name="connsiteX2555" fmla="*/ 356461 w 1133160"/>
              <a:gd name="connsiteY2555" fmla="*/ 956345 h 1348946"/>
              <a:gd name="connsiteX2556" fmla="*/ 358734 w 1133160"/>
              <a:gd name="connsiteY2556" fmla="*/ 954360 h 1348946"/>
              <a:gd name="connsiteX2557" fmla="*/ 358670 w 1133160"/>
              <a:gd name="connsiteY2557" fmla="*/ 952594 h 1348946"/>
              <a:gd name="connsiteX2558" fmla="*/ 358614 w 1133160"/>
              <a:gd name="connsiteY2558" fmla="*/ 951075 h 1348946"/>
              <a:gd name="connsiteX2559" fmla="*/ 359170 w 1133160"/>
              <a:gd name="connsiteY2559" fmla="*/ 950272 h 1348946"/>
              <a:gd name="connsiteX2560" fmla="*/ 359973 w 1133160"/>
              <a:gd name="connsiteY2560" fmla="*/ 949839 h 1348946"/>
              <a:gd name="connsiteX2561" fmla="*/ 360241 w 1133160"/>
              <a:gd name="connsiteY2561" fmla="*/ 949852 h 1348946"/>
              <a:gd name="connsiteX2562" fmla="*/ 362642 w 1133160"/>
              <a:gd name="connsiteY2562" fmla="*/ 949968 h 1348946"/>
              <a:gd name="connsiteX2563" fmla="*/ 366623 w 1133160"/>
              <a:gd name="connsiteY2563" fmla="*/ 950159 h 1348946"/>
              <a:gd name="connsiteX2564" fmla="*/ 373031 w 1133160"/>
              <a:gd name="connsiteY2564" fmla="*/ 947877 h 1348946"/>
              <a:gd name="connsiteX2565" fmla="*/ 373891 w 1133160"/>
              <a:gd name="connsiteY2565" fmla="*/ 948248 h 1348946"/>
              <a:gd name="connsiteX2566" fmla="*/ 375473 w 1133160"/>
              <a:gd name="connsiteY2566" fmla="*/ 948302 h 1348946"/>
              <a:gd name="connsiteX2567" fmla="*/ 377709 w 1133160"/>
              <a:gd name="connsiteY2567" fmla="*/ 948379 h 1348946"/>
              <a:gd name="connsiteX2568" fmla="*/ 382013 w 1133160"/>
              <a:gd name="connsiteY2568" fmla="*/ 951793 h 1348946"/>
              <a:gd name="connsiteX2569" fmla="*/ 382106 w 1133160"/>
              <a:gd name="connsiteY2569" fmla="*/ 952120 h 1348946"/>
              <a:gd name="connsiteX2570" fmla="*/ 382383 w 1133160"/>
              <a:gd name="connsiteY2570" fmla="*/ 953094 h 1348946"/>
              <a:gd name="connsiteX2571" fmla="*/ 381953 w 1133160"/>
              <a:gd name="connsiteY2571" fmla="*/ 954607 h 1348946"/>
              <a:gd name="connsiteX2572" fmla="*/ 381575 w 1133160"/>
              <a:gd name="connsiteY2572" fmla="*/ 955943 h 1348946"/>
              <a:gd name="connsiteX2573" fmla="*/ 381696 w 1133160"/>
              <a:gd name="connsiteY2573" fmla="*/ 957058 h 1348946"/>
              <a:gd name="connsiteX2574" fmla="*/ 382334 w 1133160"/>
              <a:gd name="connsiteY2574" fmla="*/ 957521 h 1348946"/>
              <a:gd name="connsiteX2575" fmla="*/ 382803 w 1133160"/>
              <a:gd name="connsiteY2575" fmla="*/ 957864 h 1348946"/>
              <a:gd name="connsiteX2576" fmla="*/ 383892 w 1133160"/>
              <a:gd name="connsiteY2576" fmla="*/ 958154 h 1348946"/>
              <a:gd name="connsiteX2577" fmla="*/ 385386 w 1133160"/>
              <a:gd name="connsiteY2577" fmla="*/ 958551 h 1348946"/>
              <a:gd name="connsiteX2578" fmla="*/ 386922 w 1133160"/>
              <a:gd name="connsiteY2578" fmla="*/ 959754 h 1348946"/>
              <a:gd name="connsiteX2579" fmla="*/ 387048 w 1133160"/>
              <a:gd name="connsiteY2579" fmla="*/ 959852 h 1348946"/>
              <a:gd name="connsiteX2580" fmla="*/ 387476 w 1133160"/>
              <a:gd name="connsiteY2580" fmla="*/ 961072 h 1348946"/>
              <a:gd name="connsiteX2581" fmla="*/ 388395 w 1133160"/>
              <a:gd name="connsiteY2581" fmla="*/ 963697 h 1348946"/>
              <a:gd name="connsiteX2582" fmla="*/ 388233 w 1133160"/>
              <a:gd name="connsiteY2582" fmla="*/ 964174 h 1348946"/>
              <a:gd name="connsiteX2583" fmla="*/ 387098 w 1133160"/>
              <a:gd name="connsiteY2583" fmla="*/ 967534 h 1348946"/>
              <a:gd name="connsiteX2584" fmla="*/ 385404 w 1133160"/>
              <a:gd name="connsiteY2584" fmla="*/ 968780 h 1348946"/>
              <a:gd name="connsiteX2585" fmla="*/ 384999 w 1133160"/>
              <a:gd name="connsiteY2585" fmla="*/ 969079 h 1348946"/>
              <a:gd name="connsiteX2586" fmla="*/ 382528 w 1133160"/>
              <a:gd name="connsiteY2586" fmla="*/ 972480 h 1348946"/>
              <a:gd name="connsiteX2587" fmla="*/ 382528 w 1133160"/>
              <a:gd name="connsiteY2587" fmla="*/ 972947 h 1348946"/>
              <a:gd name="connsiteX2588" fmla="*/ 382528 w 1133160"/>
              <a:gd name="connsiteY2588" fmla="*/ 973473 h 1348946"/>
              <a:gd name="connsiteX2589" fmla="*/ 383609 w 1133160"/>
              <a:gd name="connsiteY2589" fmla="*/ 974956 h 1348946"/>
              <a:gd name="connsiteX2590" fmla="*/ 383714 w 1133160"/>
              <a:gd name="connsiteY2590" fmla="*/ 975100 h 1348946"/>
              <a:gd name="connsiteX2591" fmla="*/ 384247 w 1133160"/>
              <a:gd name="connsiteY2591" fmla="*/ 975833 h 1348946"/>
              <a:gd name="connsiteX2592" fmla="*/ 384860 w 1133160"/>
              <a:gd name="connsiteY2592" fmla="*/ 976251 h 1348946"/>
              <a:gd name="connsiteX2593" fmla="*/ 385968 w 1133160"/>
              <a:gd name="connsiteY2593" fmla="*/ 977010 h 1348946"/>
              <a:gd name="connsiteX2594" fmla="*/ 391943 w 1133160"/>
              <a:gd name="connsiteY2594" fmla="*/ 976153 h 1348946"/>
              <a:gd name="connsiteX2595" fmla="*/ 392443 w 1133160"/>
              <a:gd name="connsiteY2595" fmla="*/ 976191 h 1348946"/>
              <a:gd name="connsiteX2596" fmla="*/ 394466 w 1133160"/>
              <a:gd name="connsiteY2596" fmla="*/ 976344 h 1348946"/>
              <a:gd name="connsiteX2597" fmla="*/ 395382 w 1133160"/>
              <a:gd name="connsiteY2597" fmla="*/ 976975 h 1348946"/>
              <a:gd name="connsiteX2598" fmla="*/ 395635 w 1133160"/>
              <a:gd name="connsiteY2598" fmla="*/ 977149 h 1348946"/>
              <a:gd name="connsiteX2599" fmla="*/ 396616 w 1133160"/>
              <a:gd name="connsiteY2599" fmla="*/ 979629 h 1348946"/>
              <a:gd name="connsiteX2600" fmla="*/ 396551 w 1133160"/>
              <a:gd name="connsiteY2600" fmla="*/ 981302 h 1348946"/>
              <a:gd name="connsiteX2601" fmla="*/ 396044 w 1133160"/>
              <a:gd name="connsiteY2601" fmla="*/ 989788 h 1348946"/>
              <a:gd name="connsiteX2602" fmla="*/ 397195 w 1133160"/>
              <a:gd name="connsiteY2602" fmla="*/ 995214 h 1348946"/>
              <a:gd name="connsiteX2603" fmla="*/ 395966 w 1133160"/>
              <a:gd name="connsiteY2603" fmla="*/ 999275 h 1348946"/>
              <a:gd name="connsiteX2604" fmla="*/ 395851 w 1133160"/>
              <a:gd name="connsiteY2604" fmla="*/ 999648 h 1348946"/>
              <a:gd name="connsiteX2605" fmla="*/ 395972 w 1133160"/>
              <a:gd name="connsiteY2605" fmla="*/ 1000181 h 1348946"/>
              <a:gd name="connsiteX2606" fmla="*/ 396016 w 1133160"/>
              <a:gd name="connsiteY2606" fmla="*/ 1000345 h 1348946"/>
              <a:gd name="connsiteX2607" fmla="*/ 396508 w 1133160"/>
              <a:gd name="connsiteY2607" fmla="*/ 1002114 h 1348946"/>
              <a:gd name="connsiteX2608" fmla="*/ 396538 w 1133160"/>
              <a:gd name="connsiteY2608" fmla="*/ 1004058 h 1348946"/>
              <a:gd name="connsiteX2609" fmla="*/ 396541 w 1133160"/>
              <a:gd name="connsiteY2609" fmla="*/ 1004223 h 1348946"/>
              <a:gd name="connsiteX2610" fmla="*/ 396564 w 1133160"/>
              <a:gd name="connsiteY2610" fmla="*/ 1005705 h 1348946"/>
              <a:gd name="connsiteX2611" fmla="*/ 397455 w 1133160"/>
              <a:gd name="connsiteY2611" fmla="*/ 1006645 h 1348946"/>
              <a:gd name="connsiteX2612" fmla="*/ 397977 w 1133160"/>
              <a:gd name="connsiteY2612" fmla="*/ 1007196 h 1348946"/>
              <a:gd name="connsiteX2613" fmla="*/ 399947 w 1133160"/>
              <a:gd name="connsiteY2613" fmla="*/ 1007508 h 1348946"/>
              <a:gd name="connsiteX2614" fmla="*/ 399731 w 1133160"/>
              <a:gd name="connsiteY2614" fmla="*/ 1009055 h 1348946"/>
              <a:gd name="connsiteX2615" fmla="*/ 399326 w 1133160"/>
              <a:gd name="connsiteY2615" fmla="*/ 1011961 h 1348946"/>
              <a:gd name="connsiteX2616" fmla="*/ 393755 w 1133160"/>
              <a:gd name="connsiteY2616" fmla="*/ 1013368 h 1348946"/>
              <a:gd name="connsiteX2617" fmla="*/ 394113 w 1133160"/>
              <a:gd name="connsiteY2617" fmla="*/ 1018949 h 1348946"/>
              <a:gd name="connsiteX2618" fmla="*/ 397887 w 1133160"/>
              <a:gd name="connsiteY2618" fmla="*/ 1031674 h 1348946"/>
              <a:gd name="connsiteX2619" fmla="*/ 399504 w 1133160"/>
              <a:gd name="connsiteY2619" fmla="*/ 1041437 h 1348946"/>
              <a:gd name="connsiteX2620" fmla="*/ 401301 w 1133160"/>
              <a:gd name="connsiteY2620" fmla="*/ 1043527 h 1348946"/>
              <a:gd name="connsiteX2621" fmla="*/ 407949 w 1133160"/>
              <a:gd name="connsiteY2621" fmla="*/ 1043512 h 1348946"/>
              <a:gd name="connsiteX2622" fmla="*/ 413520 w 1133160"/>
              <a:gd name="connsiteY2622" fmla="*/ 1045244 h 1348946"/>
              <a:gd name="connsiteX2623" fmla="*/ 415857 w 1133160"/>
              <a:gd name="connsiteY2623" fmla="*/ 1047507 h 1348946"/>
              <a:gd name="connsiteX2624" fmla="*/ 413520 w 1133160"/>
              <a:gd name="connsiteY2624" fmla="*/ 1051872 h 1348946"/>
              <a:gd name="connsiteX2625" fmla="*/ 406332 w 1133160"/>
              <a:gd name="connsiteY2625" fmla="*/ 1055377 h 1348946"/>
              <a:gd name="connsiteX2626" fmla="*/ 400222 w 1133160"/>
              <a:gd name="connsiteY2626" fmla="*/ 1058879 h 1348946"/>
              <a:gd name="connsiteX2627" fmla="*/ 397705 w 1133160"/>
              <a:gd name="connsiteY2627" fmla="*/ 1093423 h 1348946"/>
              <a:gd name="connsiteX2628" fmla="*/ 408265 w 1133160"/>
              <a:gd name="connsiteY2628" fmla="*/ 1095957 h 1348946"/>
              <a:gd name="connsiteX2629" fmla="*/ 411895 w 1133160"/>
              <a:gd name="connsiteY2629" fmla="*/ 1095591 h 1348946"/>
              <a:gd name="connsiteX2630" fmla="*/ 417247 w 1133160"/>
              <a:gd name="connsiteY2630" fmla="*/ 1097025 h 1348946"/>
              <a:gd name="connsiteX2631" fmla="*/ 418130 w 1133160"/>
              <a:gd name="connsiteY2631" fmla="*/ 1097870 h 1348946"/>
              <a:gd name="connsiteX2632" fmla="*/ 421913 w 1133160"/>
              <a:gd name="connsiteY2632" fmla="*/ 1101490 h 1348946"/>
              <a:gd name="connsiteX2633" fmla="*/ 423697 w 1133160"/>
              <a:gd name="connsiteY2633" fmla="*/ 1102238 h 1348946"/>
              <a:gd name="connsiteX2634" fmla="*/ 427757 w 1133160"/>
              <a:gd name="connsiteY2634" fmla="*/ 1102431 h 1348946"/>
              <a:gd name="connsiteX2635" fmla="*/ 434365 w 1133160"/>
              <a:gd name="connsiteY2635" fmla="*/ 1104157 h 1348946"/>
              <a:gd name="connsiteX2636" fmla="*/ 439396 w 1133160"/>
              <a:gd name="connsiteY2636" fmla="*/ 1107285 h 1348946"/>
              <a:gd name="connsiteX2637" fmla="*/ 443528 w 1133160"/>
              <a:gd name="connsiteY2637" fmla="*/ 1111813 h 1348946"/>
              <a:gd name="connsiteX2638" fmla="*/ 447842 w 1133160"/>
              <a:gd name="connsiteY2638" fmla="*/ 1122270 h 1348946"/>
              <a:gd name="connsiteX2639" fmla="*/ 446224 w 1133160"/>
              <a:gd name="connsiteY2639" fmla="*/ 1125064 h 1348946"/>
              <a:gd name="connsiteX2640" fmla="*/ 444965 w 1133160"/>
              <a:gd name="connsiteY2640" fmla="*/ 1126462 h 1348946"/>
              <a:gd name="connsiteX2641" fmla="*/ 443888 w 1133160"/>
              <a:gd name="connsiteY2641" fmla="*/ 1129953 h 1348946"/>
              <a:gd name="connsiteX2642" fmla="*/ 443664 w 1133160"/>
              <a:gd name="connsiteY2642" fmla="*/ 1131425 h 1348946"/>
              <a:gd name="connsiteX2643" fmla="*/ 441731 w 1133160"/>
              <a:gd name="connsiteY2643" fmla="*/ 1144089 h 1348946"/>
              <a:gd name="connsiteX2644" fmla="*/ 442269 w 1133160"/>
              <a:gd name="connsiteY2644" fmla="*/ 1160834 h 1348946"/>
              <a:gd name="connsiteX2645" fmla="*/ 441909 w 1133160"/>
              <a:gd name="connsiteY2645" fmla="*/ 1167464 h 1348946"/>
              <a:gd name="connsiteX2646" fmla="*/ 439914 w 1133160"/>
              <a:gd name="connsiteY2646" fmla="*/ 1172783 h 1348946"/>
              <a:gd name="connsiteX2647" fmla="*/ 440153 w 1133160"/>
              <a:gd name="connsiteY2647" fmla="*/ 1172949 h 1348946"/>
              <a:gd name="connsiteX2648" fmla="*/ 441450 w 1133160"/>
              <a:gd name="connsiteY2648" fmla="*/ 1173838 h 1348946"/>
              <a:gd name="connsiteX2649" fmla="*/ 441640 w 1133160"/>
              <a:gd name="connsiteY2649" fmla="*/ 1174435 h 1348946"/>
              <a:gd name="connsiteX2650" fmla="*/ 442732 w 1133160"/>
              <a:gd name="connsiteY2650" fmla="*/ 1177864 h 1348946"/>
              <a:gd name="connsiteX2651" fmla="*/ 445801 w 1133160"/>
              <a:gd name="connsiteY2651" fmla="*/ 1181522 h 1348946"/>
              <a:gd name="connsiteX2652" fmla="*/ 447024 w 1133160"/>
              <a:gd name="connsiteY2652" fmla="*/ 1184434 h 1348946"/>
              <a:gd name="connsiteX2653" fmla="*/ 447058 w 1133160"/>
              <a:gd name="connsiteY2653" fmla="*/ 1184960 h 1348946"/>
              <a:gd name="connsiteX2654" fmla="*/ 447305 w 1133160"/>
              <a:gd name="connsiteY2654" fmla="*/ 1188716 h 1348946"/>
              <a:gd name="connsiteX2655" fmla="*/ 447560 w 1133160"/>
              <a:gd name="connsiteY2655" fmla="*/ 1192606 h 1348946"/>
              <a:gd name="connsiteX2656" fmla="*/ 447493 w 1133160"/>
              <a:gd name="connsiteY2656" fmla="*/ 1194195 h 1348946"/>
              <a:gd name="connsiteX2657" fmla="*/ 447366 w 1133160"/>
              <a:gd name="connsiteY2657" fmla="*/ 1197310 h 1348946"/>
              <a:gd name="connsiteX2658" fmla="*/ 449918 w 1133160"/>
              <a:gd name="connsiteY2658" fmla="*/ 1211055 h 1348946"/>
              <a:gd name="connsiteX2659" fmla="*/ 451627 w 1133160"/>
              <a:gd name="connsiteY2659" fmla="*/ 1216938 h 1348946"/>
              <a:gd name="connsiteX2660" fmla="*/ 451563 w 1133160"/>
              <a:gd name="connsiteY2660" fmla="*/ 1218485 h 1348946"/>
              <a:gd name="connsiteX2661" fmla="*/ 428611 w 1133160"/>
              <a:gd name="connsiteY2661" fmla="*/ 1235007 h 1348946"/>
              <a:gd name="connsiteX2662" fmla="*/ 418906 w 1133160"/>
              <a:gd name="connsiteY2662" fmla="*/ 1240960 h 1348946"/>
              <a:gd name="connsiteX2663" fmla="*/ 415312 w 1133160"/>
              <a:gd name="connsiteY2663" fmla="*/ 1244108 h 1348946"/>
              <a:gd name="connsiteX2664" fmla="*/ 411180 w 1133160"/>
              <a:gd name="connsiteY2664" fmla="*/ 1247780 h 1348946"/>
              <a:gd name="connsiteX2665" fmla="*/ 407274 w 1133160"/>
              <a:gd name="connsiteY2665" fmla="*/ 1252385 h 1348946"/>
              <a:gd name="connsiteX2666" fmla="*/ 408621 w 1133160"/>
              <a:gd name="connsiteY2666" fmla="*/ 1254553 h 1348946"/>
              <a:gd name="connsiteX2667" fmla="*/ 411157 w 1133160"/>
              <a:gd name="connsiteY2667" fmla="*/ 1256474 h 1348946"/>
              <a:gd name="connsiteX2668" fmla="*/ 411815 w 1133160"/>
              <a:gd name="connsiteY2668" fmla="*/ 1256971 h 1348946"/>
              <a:gd name="connsiteX2669" fmla="*/ 412636 w 1133160"/>
              <a:gd name="connsiteY2669" fmla="*/ 1257910 h 1348946"/>
              <a:gd name="connsiteX2670" fmla="*/ 413226 w 1133160"/>
              <a:gd name="connsiteY2670" fmla="*/ 1258583 h 1348946"/>
              <a:gd name="connsiteX2671" fmla="*/ 416352 w 1133160"/>
              <a:gd name="connsiteY2671" fmla="*/ 1263415 h 1348946"/>
              <a:gd name="connsiteX2672" fmla="*/ 417917 w 1133160"/>
              <a:gd name="connsiteY2672" fmla="*/ 1265305 h 1348946"/>
              <a:gd name="connsiteX2673" fmla="*/ 418560 w 1133160"/>
              <a:gd name="connsiteY2673" fmla="*/ 1266081 h 1348946"/>
              <a:gd name="connsiteX2674" fmla="*/ 419147 w 1133160"/>
              <a:gd name="connsiteY2674" fmla="*/ 1267948 h 1348946"/>
              <a:gd name="connsiteX2675" fmla="*/ 419415 w 1133160"/>
              <a:gd name="connsiteY2675" fmla="*/ 1268805 h 1348946"/>
              <a:gd name="connsiteX2676" fmla="*/ 420396 w 1133160"/>
              <a:gd name="connsiteY2676" fmla="*/ 1270600 h 1348946"/>
              <a:gd name="connsiteX2677" fmla="*/ 422296 w 1133160"/>
              <a:gd name="connsiteY2677" fmla="*/ 1272770 h 1348946"/>
              <a:gd name="connsiteX2678" fmla="*/ 423889 w 1133160"/>
              <a:gd name="connsiteY2678" fmla="*/ 1276238 h 1348946"/>
              <a:gd name="connsiteX2679" fmla="*/ 421889 w 1133160"/>
              <a:gd name="connsiteY2679" fmla="*/ 1278347 h 1348946"/>
              <a:gd name="connsiteX2680" fmla="*/ 420769 w 1133160"/>
              <a:gd name="connsiteY2680" fmla="*/ 1279529 h 1348946"/>
              <a:gd name="connsiteX2681" fmla="*/ 420376 w 1133160"/>
              <a:gd name="connsiteY2681" fmla="*/ 1279943 h 1348946"/>
              <a:gd name="connsiteX2682" fmla="*/ 416190 w 1133160"/>
              <a:gd name="connsiteY2682" fmla="*/ 1282041 h 1348946"/>
              <a:gd name="connsiteX2683" fmla="*/ 414465 w 1133160"/>
              <a:gd name="connsiteY2683" fmla="*/ 1283831 h 1348946"/>
              <a:gd name="connsiteX2684" fmla="*/ 411442 w 1133160"/>
              <a:gd name="connsiteY2684" fmla="*/ 1288838 h 1348946"/>
              <a:gd name="connsiteX2685" fmla="*/ 410814 w 1133160"/>
              <a:gd name="connsiteY2685" fmla="*/ 1289513 h 1348946"/>
              <a:gd name="connsiteX2686" fmla="*/ 408855 w 1133160"/>
              <a:gd name="connsiteY2686" fmla="*/ 1291620 h 1348946"/>
              <a:gd name="connsiteX2687" fmla="*/ 407261 w 1133160"/>
              <a:gd name="connsiteY2687" fmla="*/ 1292025 h 1348946"/>
              <a:gd name="connsiteX2688" fmla="*/ 406921 w 1133160"/>
              <a:gd name="connsiteY2688" fmla="*/ 1292112 h 1348946"/>
              <a:gd name="connsiteX2689" fmla="*/ 405963 w 1133160"/>
              <a:gd name="connsiteY2689" fmla="*/ 1292357 h 1348946"/>
              <a:gd name="connsiteX2690" fmla="*/ 405104 w 1133160"/>
              <a:gd name="connsiteY2690" fmla="*/ 1293175 h 1348946"/>
              <a:gd name="connsiteX2691" fmla="*/ 404731 w 1133160"/>
              <a:gd name="connsiteY2691" fmla="*/ 1293531 h 1348946"/>
              <a:gd name="connsiteX2692" fmla="*/ 404506 w 1133160"/>
              <a:gd name="connsiteY2692" fmla="*/ 1293869 h 1348946"/>
              <a:gd name="connsiteX2693" fmla="*/ 403674 w 1133160"/>
              <a:gd name="connsiteY2693" fmla="*/ 1295119 h 1348946"/>
              <a:gd name="connsiteX2694" fmla="*/ 402881 w 1133160"/>
              <a:gd name="connsiteY2694" fmla="*/ 1296311 h 1348946"/>
              <a:gd name="connsiteX2695" fmla="*/ 400112 w 1133160"/>
              <a:gd name="connsiteY2695" fmla="*/ 1299146 h 1348946"/>
              <a:gd name="connsiteX2696" fmla="*/ 399924 w 1133160"/>
              <a:gd name="connsiteY2696" fmla="*/ 1299339 h 1348946"/>
              <a:gd name="connsiteX2697" fmla="*/ 399223 w 1133160"/>
              <a:gd name="connsiteY2697" fmla="*/ 1300743 h 1348946"/>
              <a:gd name="connsiteX2698" fmla="*/ 398261 w 1133160"/>
              <a:gd name="connsiteY2698" fmla="*/ 1302670 h 1348946"/>
              <a:gd name="connsiteX2699" fmla="*/ 397826 w 1133160"/>
              <a:gd name="connsiteY2699" fmla="*/ 1303543 h 1348946"/>
              <a:gd name="connsiteX2700" fmla="*/ 397494 w 1133160"/>
              <a:gd name="connsiteY2700" fmla="*/ 1304465 h 1348946"/>
              <a:gd name="connsiteX2701" fmla="*/ 396458 w 1133160"/>
              <a:gd name="connsiteY2701" fmla="*/ 1307354 h 1348946"/>
              <a:gd name="connsiteX2702" fmla="*/ 396095 w 1133160"/>
              <a:gd name="connsiteY2702" fmla="*/ 1308365 h 1348946"/>
              <a:gd name="connsiteX2703" fmla="*/ 395382 w 1133160"/>
              <a:gd name="connsiteY2703" fmla="*/ 1309333 h 1348946"/>
              <a:gd name="connsiteX2704" fmla="*/ 390872 w 1133160"/>
              <a:gd name="connsiteY2704" fmla="*/ 1329648 h 1348946"/>
              <a:gd name="connsiteX2705" fmla="*/ 387458 w 1133160"/>
              <a:gd name="connsiteY2705" fmla="*/ 1336458 h 1348946"/>
              <a:gd name="connsiteX2706" fmla="*/ 386918 w 1133160"/>
              <a:gd name="connsiteY2706" fmla="*/ 1339601 h 1348946"/>
              <a:gd name="connsiteX2707" fmla="*/ 388536 w 1133160"/>
              <a:gd name="connsiteY2707" fmla="*/ 1342127 h 1348946"/>
              <a:gd name="connsiteX2708" fmla="*/ 390617 w 1133160"/>
              <a:gd name="connsiteY2708" fmla="*/ 1342940 h 1348946"/>
              <a:gd name="connsiteX2709" fmla="*/ 391157 w 1133160"/>
              <a:gd name="connsiteY2709" fmla="*/ 1342969 h 1348946"/>
              <a:gd name="connsiteX2710" fmla="*/ 391785 w 1133160"/>
              <a:gd name="connsiteY2710" fmla="*/ 1343003 h 1348946"/>
              <a:gd name="connsiteX2711" fmla="*/ 392952 w 1133160"/>
              <a:gd name="connsiteY2711" fmla="*/ 1344630 h 1348946"/>
              <a:gd name="connsiteX2712" fmla="*/ 393053 w 1133160"/>
              <a:gd name="connsiteY2712" fmla="*/ 1344773 h 1348946"/>
              <a:gd name="connsiteX2713" fmla="*/ 393150 w 1133160"/>
              <a:gd name="connsiteY2713" fmla="*/ 1345064 h 1348946"/>
              <a:gd name="connsiteX2714" fmla="*/ 393562 w 1133160"/>
              <a:gd name="connsiteY2714" fmla="*/ 1346468 h 1348946"/>
              <a:gd name="connsiteX2715" fmla="*/ 393250 w 1133160"/>
              <a:gd name="connsiteY2715" fmla="*/ 1349071 h 1348946"/>
              <a:gd name="connsiteX2716" fmla="*/ 395207 w 1133160"/>
              <a:gd name="connsiteY2716" fmla="*/ 1348940 h 1348946"/>
              <a:gd name="connsiteX2717" fmla="*/ 396051 w 1133160"/>
              <a:gd name="connsiteY2717" fmla="*/ 1347865 h 1348946"/>
              <a:gd name="connsiteX2718" fmla="*/ 396392 w 1133160"/>
              <a:gd name="connsiteY2718" fmla="*/ 1347531 h 1348946"/>
              <a:gd name="connsiteX2719" fmla="*/ 397295 w 1133160"/>
              <a:gd name="connsiteY2719" fmla="*/ 1346650 h 1348946"/>
              <a:gd name="connsiteX2720" fmla="*/ 397712 w 1133160"/>
              <a:gd name="connsiteY2720" fmla="*/ 1345402 h 1348946"/>
              <a:gd name="connsiteX2721" fmla="*/ 396804 w 1133160"/>
              <a:gd name="connsiteY2721" fmla="*/ 1344521 h 1348946"/>
              <a:gd name="connsiteX2722" fmla="*/ 396530 w 1133160"/>
              <a:gd name="connsiteY2722" fmla="*/ 1344508 h 1348946"/>
              <a:gd name="connsiteX2723" fmla="*/ 395148 w 1133160"/>
              <a:gd name="connsiteY2723" fmla="*/ 1344498 h 1348946"/>
              <a:gd name="connsiteX2724" fmla="*/ 395287 w 1133160"/>
              <a:gd name="connsiteY2724" fmla="*/ 1343993 h 1348946"/>
              <a:gd name="connsiteX2725" fmla="*/ 395390 w 1133160"/>
              <a:gd name="connsiteY2725" fmla="*/ 1343620 h 1348946"/>
              <a:gd name="connsiteX2726" fmla="*/ 395943 w 1133160"/>
              <a:gd name="connsiteY2726" fmla="*/ 1343360 h 1348946"/>
              <a:gd name="connsiteX2727" fmla="*/ 398765 w 1133160"/>
              <a:gd name="connsiteY2727" fmla="*/ 1342936 h 1348946"/>
              <a:gd name="connsiteX2728" fmla="*/ 399291 w 1133160"/>
              <a:gd name="connsiteY2728" fmla="*/ 1342858 h 1348946"/>
              <a:gd name="connsiteX2729" fmla="*/ 400475 w 1133160"/>
              <a:gd name="connsiteY2729" fmla="*/ 1343191 h 1348946"/>
              <a:gd name="connsiteX2730" fmla="*/ 401680 w 1133160"/>
              <a:gd name="connsiteY2730" fmla="*/ 1344115 h 1348946"/>
              <a:gd name="connsiteX2731" fmla="*/ 401970 w 1133160"/>
              <a:gd name="connsiteY2731" fmla="*/ 1344338 h 1348946"/>
              <a:gd name="connsiteX2732" fmla="*/ 402125 w 1133160"/>
              <a:gd name="connsiteY2732" fmla="*/ 1344267 h 1348946"/>
              <a:gd name="connsiteX2733" fmla="*/ 402426 w 1133160"/>
              <a:gd name="connsiteY2733" fmla="*/ 1344132 h 1348946"/>
              <a:gd name="connsiteX2734" fmla="*/ 402074 w 1133160"/>
              <a:gd name="connsiteY2734" fmla="*/ 1342377 h 1348946"/>
              <a:gd name="connsiteX2735" fmla="*/ 402045 w 1133160"/>
              <a:gd name="connsiteY2735" fmla="*/ 1342235 h 1348946"/>
              <a:gd name="connsiteX2736" fmla="*/ 401991 w 1133160"/>
              <a:gd name="connsiteY2736" fmla="*/ 1341968 h 1348946"/>
              <a:gd name="connsiteX2737" fmla="*/ 401195 w 1133160"/>
              <a:gd name="connsiteY2737" fmla="*/ 1340853 h 1348946"/>
              <a:gd name="connsiteX2738" fmla="*/ 400657 w 1133160"/>
              <a:gd name="connsiteY2738" fmla="*/ 1340490 h 1348946"/>
              <a:gd name="connsiteX2739" fmla="*/ 398987 w 1133160"/>
              <a:gd name="connsiteY2739" fmla="*/ 1339365 h 1348946"/>
              <a:gd name="connsiteX2740" fmla="*/ 399602 w 1133160"/>
              <a:gd name="connsiteY2740" fmla="*/ 1338500 h 1348946"/>
              <a:gd name="connsiteX2741" fmla="*/ 402410 w 1133160"/>
              <a:gd name="connsiteY2741" fmla="*/ 1339081 h 1348946"/>
              <a:gd name="connsiteX2742" fmla="*/ 402611 w 1133160"/>
              <a:gd name="connsiteY2742" fmla="*/ 1339123 h 1348946"/>
              <a:gd name="connsiteX2743" fmla="*/ 403474 w 1133160"/>
              <a:gd name="connsiteY2743" fmla="*/ 1338196 h 1348946"/>
              <a:gd name="connsiteX2744" fmla="*/ 403770 w 1133160"/>
              <a:gd name="connsiteY2744" fmla="*/ 1336527 h 1348946"/>
              <a:gd name="connsiteX2745" fmla="*/ 403809 w 1133160"/>
              <a:gd name="connsiteY2745" fmla="*/ 1336312 h 1348946"/>
              <a:gd name="connsiteX2746" fmla="*/ 404035 w 1133160"/>
              <a:gd name="connsiteY2746" fmla="*/ 1335044 h 1348946"/>
              <a:gd name="connsiteX2747" fmla="*/ 405199 w 1133160"/>
              <a:gd name="connsiteY2747" fmla="*/ 1332182 h 1348946"/>
              <a:gd name="connsiteX2748" fmla="*/ 405372 w 1133160"/>
              <a:gd name="connsiteY2748" fmla="*/ 1332194 h 1348946"/>
              <a:gd name="connsiteX2749" fmla="*/ 407837 w 1133160"/>
              <a:gd name="connsiteY2749" fmla="*/ 1332357 h 1348946"/>
              <a:gd name="connsiteX2750" fmla="*/ 409362 w 1133160"/>
              <a:gd name="connsiteY2750" fmla="*/ 1330478 h 1348946"/>
              <a:gd name="connsiteX2751" fmla="*/ 410934 w 1133160"/>
              <a:gd name="connsiteY2751" fmla="*/ 1331248 h 1348946"/>
              <a:gd name="connsiteX2752" fmla="*/ 411229 w 1133160"/>
              <a:gd name="connsiteY2752" fmla="*/ 1330992 h 1348946"/>
              <a:gd name="connsiteX2753" fmla="*/ 411218 w 1133160"/>
              <a:gd name="connsiteY2753" fmla="*/ 1330777 h 1348946"/>
              <a:gd name="connsiteX2754" fmla="*/ 411179 w 1133160"/>
              <a:gd name="connsiteY2754" fmla="*/ 1329818 h 1348946"/>
              <a:gd name="connsiteX2755" fmla="*/ 413543 w 1133160"/>
              <a:gd name="connsiteY2755" fmla="*/ 1329381 h 1348946"/>
              <a:gd name="connsiteX2756" fmla="*/ 414016 w 1133160"/>
              <a:gd name="connsiteY2756" fmla="*/ 1329654 h 1348946"/>
              <a:gd name="connsiteX2757" fmla="*/ 414614 w 1133160"/>
              <a:gd name="connsiteY2757" fmla="*/ 1332153 h 1348946"/>
              <a:gd name="connsiteX2758" fmla="*/ 415659 w 1133160"/>
              <a:gd name="connsiteY2758" fmla="*/ 1331968 h 1348946"/>
              <a:gd name="connsiteX2759" fmla="*/ 416689 w 1133160"/>
              <a:gd name="connsiteY2759" fmla="*/ 1330728 h 1348946"/>
              <a:gd name="connsiteX2760" fmla="*/ 416877 w 1133160"/>
              <a:gd name="connsiteY2760" fmla="*/ 1330503 h 1348946"/>
              <a:gd name="connsiteX2761" fmla="*/ 416465 w 1133160"/>
              <a:gd name="connsiteY2761" fmla="*/ 1327641 h 1348946"/>
              <a:gd name="connsiteX2762" fmla="*/ 418249 w 1133160"/>
              <a:gd name="connsiteY2762" fmla="*/ 1327767 h 1348946"/>
              <a:gd name="connsiteX2763" fmla="*/ 422616 w 1133160"/>
              <a:gd name="connsiteY2763" fmla="*/ 1325982 h 1348946"/>
              <a:gd name="connsiteX2764" fmla="*/ 423498 w 1133160"/>
              <a:gd name="connsiteY2764" fmla="*/ 1327004 h 1348946"/>
              <a:gd name="connsiteX2765" fmla="*/ 423617 w 1133160"/>
              <a:gd name="connsiteY2765" fmla="*/ 1327141 h 1348946"/>
              <a:gd name="connsiteX2766" fmla="*/ 423843 w 1133160"/>
              <a:gd name="connsiteY2766" fmla="*/ 1327404 h 1348946"/>
              <a:gd name="connsiteX2767" fmla="*/ 424642 w 1133160"/>
              <a:gd name="connsiteY2767" fmla="*/ 1327406 h 1348946"/>
              <a:gd name="connsiteX2768" fmla="*/ 425270 w 1133160"/>
              <a:gd name="connsiteY2768" fmla="*/ 1326315 h 1348946"/>
              <a:gd name="connsiteX2769" fmla="*/ 425637 w 1133160"/>
              <a:gd name="connsiteY2769" fmla="*/ 1325678 h 1348946"/>
              <a:gd name="connsiteX2770" fmla="*/ 427232 w 1133160"/>
              <a:gd name="connsiteY2770" fmla="*/ 1322896 h 1348946"/>
              <a:gd name="connsiteX2771" fmla="*/ 427857 w 1133160"/>
              <a:gd name="connsiteY2771" fmla="*/ 1322981 h 1348946"/>
              <a:gd name="connsiteX2772" fmla="*/ 428586 w 1133160"/>
              <a:gd name="connsiteY2772" fmla="*/ 1323081 h 1348946"/>
              <a:gd name="connsiteX2773" fmla="*/ 429489 w 1133160"/>
              <a:gd name="connsiteY2773" fmla="*/ 1323657 h 1348946"/>
              <a:gd name="connsiteX2774" fmla="*/ 430279 w 1133160"/>
              <a:gd name="connsiteY2774" fmla="*/ 1324158 h 1348946"/>
              <a:gd name="connsiteX2775" fmla="*/ 430355 w 1133160"/>
              <a:gd name="connsiteY2775" fmla="*/ 1321985 h 1348946"/>
              <a:gd name="connsiteX2776" fmla="*/ 430624 w 1133160"/>
              <a:gd name="connsiteY2776" fmla="*/ 1321434 h 1348946"/>
              <a:gd name="connsiteX2777" fmla="*/ 430745 w 1133160"/>
              <a:gd name="connsiteY2777" fmla="*/ 1321186 h 1348946"/>
              <a:gd name="connsiteX2778" fmla="*/ 431062 w 1133160"/>
              <a:gd name="connsiteY2778" fmla="*/ 1320532 h 1348946"/>
              <a:gd name="connsiteX2779" fmla="*/ 431165 w 1133160"/>
              <a:gd name="connsiteY2779" fmla="*/ 1320323 h 1348946"/>
              <a:gd name="connsiteX2780" fmla="*/ 429669 w 1133160"/>
              <a:gd name="connsiteY2780" fmla="*/ 1317613 h 1348946"/>
              <a:gd name="connsiteX2781" fmla="*/ 429764 w 1133160"/>
              <a:gd name="connsiteY2781" fmla="*/ 1317142 h 1348946"/>
              <a:gd name="connsiteX2782" fmla="*/ 431049 w 1133160"/>
              <a:gd name="connsiteY2782" fmla="*/ 1317348 h 1348946"/>
              <a:gd name="connsiteX2783" fmla="*/ 433304 w 1133160"/>
              <a:gd name="connsiteY2783" fmla="*/ 1316627 h 1348946"/>
              <a:gd name="connsiteX2784" fmla="*/ 434244 w 1133160"/>
              <a:gd name="connsiteY2784" fmla="*/ 1316967 h 1348946"/>
              <a:gd name="connsiteX2785" fmla="*/ 435050 w 1133160"/>
              <a:gd name="connsiteY2785" fmla="*/ 1317894 h 1348946"/>
              <a:gd name="connsiteX2786" fmla="*/ 435323 w 1133160"/>
              <a:gd name="connsiteY2786" fmla="*/ 1317692 h 1348946"/>
              <a:gd name="connsiteX2787" fmla="*/ 435209 w 1133160"/>
              <a:gd name="connsiteY2787" fmla="*/ 1315149 h 1348946"/>
              <a:gd name="connsiteX2788" fmla="*/ 435624 w 1133160"/>
              <a:gd name="connsiteY2788" fmla="*/ 1314704 h 1348946"/>
              <a:gd name="connsiteX2789" fmla="*/ 435997 w 1133160"/>
              <a:gd name="connsiteY2789" fmla="*/ 1314307 h 1348946"/>
              <a:gd name="connsiteX2790" fmla="*/ 436844 w 1133160"/>
              <a:gd name="connsiteY2790" fmla="*/ 1314520 h 1348946"/>
              <a:gd name="connsiteX2791" fmla="*/ 437024 w 1133160"/>
              <a:gd name="connsiteY2791" fmla="*/ 1314758 h 1348946"/>
              <a:gd name="connsiteX2792" fmla="*/ 437977 w 1133160"/>
              <a:gd name="connsiteY2792" fmla="*/ 1316019 h 1348946"/>
              <a:gd name="connsiteX2793" fmla="*/ 438847 w 1133160"/>
              <a:gd name="connsiteY2793" fmla="*/ 1315882 h 1348946"/>
              <a:gd name="connsiteX2794" fmla="*/ 439865 w 1133160"/>
              <a:gd name="connsiteY2794" fmla="*/ 1313849 h 1348946"/>
              <a:gd name="connsiteX2795" fmla="*/ 441867 w 1133160"/>
              <a:gd name="connsiteY2795" fmla="*/ 1311710 h 1348946"/>
              <a:gd name="connsiteX2796" fmla="*/ 443484 w 1133160"/>
              <a:gd name="connsiteY2796" fmla="*/ 1309980 h 1348946"/>
              <a:gd name="connsiteX2797" fmla="*/ 445749 w 1133160"/>
              <a:gd name="connsiteY2797" fmla="*/ 1309588 h 1348946"/>
              <a:gd name="connsiteX2798" fmla="*/ 445977 w 1133160"/>
              <a:gd name="connsiteY2798" fmla="*/ 1309549 h 1348946"/>
              <a:gd name="connsiteX2799" fmla="*/ 446326 w 1133160"/>
              <a:gd name="connsiteY2799" fmla="*/ 1309200 h 1348946"/>
              <a:gd name="connsiteX2800" fmla="*/ 446473 w 1133160"/>
              <a:gd name="connsiteY2800" fmla="*/ 1309053 h 1348946"/>
              <a:gd name="connsiteX2801" fmla="*/ 446563 w 1133160"/>
              <a:gd name="connsiteY2801" fmla="*/ 1308767 h 1348946"/>
              <a:gd name="connsiteX2802" fmla="*/ 447524 w 1133160"/>
              <a:gd name="connsiteY2802" fmla="*/ 1305731 h 1348946"/>
              <a:gd name="connsiteX2803" fmla="*/ 448324 w 1133160"/>
              <a:gd name="connsiteY2803" fmla="*/ 1305454 h 1348946"/>
              <a:gd name="connsiteX2804" fmla="*/ 449256 w 1133160"/>
              <a:gd name="connsiteY2804" fmla="*/ 1305132 h 1348946"/>
              <a:gd name="connsiteX2805" fmla="*/ 449488 w 1133160"/>
              <a:gd name="connsiteY2805" fmla="*/ 1304822 h 1348946"/>
              <a:gd name="connsiteX2806" fmla="*/ 449678 w 1133160"/>
              <a:gd name="connsiteY2806" fmla="*/ 1304568 h 1348946"/>
              <a:gd name="connsiteX2807" fmla="*/ 450062 w 1133160"/>
              <a:gd name="connsiteY2807" fmla="*/ 1304055 h 1348946"/>
              <a:gd name="connsiteX2808" fmla="*/ 450294 w 1133160"/>
              <a:gd name="connsiteY2808" fmla="*/ 1302658 h 1348946"/>
              <a:gd name="connsiteX2809" fmla="*/ 450325 w 1133160"/>
              <a:gd name="connsiteY2809" fmla="*/ 1302469 h 1348946"/>
              <a:gd name="connsiteX2810" fmla="*/ 450672 w 1133160"/>
              <a:gd name="connsiteY2810" fmla="*/ 1300376 h 1348946"/>
              <a:gd name="connsiteX2811" fmla="*/ 451434 w 1133160"/>
              <a:gd name="connsiteY2811" fmla="*/ 1299032 h 1348946"/>
              <a:gd name="connsiteX2812" fmla="*/ 453198 w 1133160"/>
              <a:gd name="connsiteY2812" fmla="*/ 1298819 h 1348946"/>
              <a:gd name="connsiteX2813" fmla="*/ 454129 w 1133160"/>
              <a:gd name="connsiteY2813" fmla="*/ 1299409 h 1348946"/>
              <a:gd name="connsiteX2814" fmla="*/ 455039 w 1133160"/>
              <a:gd name="connsiteY2814" fmla="*/ 1299586 h 1348946"/>
              <a:gd name="connsiteX2815" fmla="*/ 457347 w 1133160"/>
              <a:gd name="connsiteY2815" fmla="*/ 1300037 h 1348946"/>
              <a:gd name="connsiteX2816" fmla="*/ 457575 w 1133160"/>
              <a:gd name="connsiteY2816" fmla="*/ 1300173 h 1348946"/>
              <a:gd name="connsiteX2817" fmla="*/ 459065 w 1133160"/>
              <a:gd name="connsiteY2817" fmla="*/ 1301056 h 1348946"/>
              <a:gd name="connsiteX2818" fmla="*/ 460694 w 1133160"/>
              <a:gd name="connsiteY2818" fmla="*/ 1299112 h 1348946"/>
              <a:gd name="connsiteX2819" fmla="*/ 461344 w 1133160"/>
              <a:gd name="connsiteY2819" fmla="*/ 1298333 h 1348946"/>
              <a:gd name="connsiteX2820" fmla="*/ 461165 w 1133160"/>
              <a:gd name="connsiteY2820" fmla="*/ 1296911 h 1348946"/>
              <a:gd name="connsiteX2821" fmla="*/ 461393 w 1133160"/>
              <a:gd name="connsiteY2821" fmla="*/ 1296154 h 1348946"/>
              <a:gd name="connsiteX2822" fmla="*/ 461436 w 1133160"/>
              <a:gd name="connsiteY2822" fmla="*/ 1296013 h 1348946"/>
              <a:gd name="connsiteX2823" fmla="*/ 462159 w 1133160"/>
              <a:gd name="connsiteY2823" fmla="*/ 1293631 h 1348946"/>
              <a:gd name="connsiteX2824" fmla="*/ 462883 w 1133160"/>
              <a:gd name="connsiteY2824" fmla="*/ 1292646 h 1348946"/>
              <a:gd name="connsiteX2825" fmla="*/ 463205 w 1133160"/>
              <a:gd name="connsiteY2825" fmla="*/ 1292211 h 1348946"/>
              <a:gd name="connsiteX2826" fmla="*/ 463938 w 1133160"/>
              <a:gd name="connsiteY2826" fmla="*/ 1291729 h 1348946"/>
              <a:gd name="connsiteX2827" fmla="*/ 464566 w 1133160"/>
              <a:gd name="connsiteY2827" fmla="*/ 1291317 h 1348946"/>
              <a:gd name="connsiteX2828" fmla="*/ 464317 w 1133160"/>
              <a:gd name="connsiteY2828" fmla="*/ 1288142 h 1348946"/>
              <a:gd name="connsiteX2829" fmla="*/ 465530 w 1133160"/>
              <a:gd name="connsiteY2829" fmla="*/ 1284109 h 1348946"/>
              <a:gd name="connsiteX2830" fmla="*/ 465638 w 1133160"/>
              <a:gd name="connsiteY2830" fmla="*/ 1283753 h 1348946"/>
              <a:gd name="connsiteX2831" fmla="*/ 465839 w 1133160"/>
              <a:gd name="connsiteY2831" fmla="*/ 1283084 h 1348946"/>
              <a:gd name="connsiteX2832" fmla="*/ 467802 w 1133160"/>
              <a:gd name="connsiteY2832" fmla="*/ 1281344 h 1348946"/>
              <a:gd name="connsiteX2833" fmla="*/ 468459 w 1133160"/>
              <a:gd name="connsiteY2833" fmla="*/ 1280816 h 1348946"/>
              <a:gd name="connsiteX2834" fmla="*/ 470496 w 1133160"/>
              <a:gd name="connsiteY2834" fmla="*/ 1282551 h 1348946"/>
              <a:gd name="connsiteX2835" fmla="*/ 473201 w 1133160"/>
              <a:gd name="connsiteY2835" fmla="*/ 1280780 h 1348946"/>
              <a:gd name="connsiteX2836" fmla="*/ 473518 w 1133160"/>
              <a:gd name="connsiteY2836" fmla="*/ 1280574 h 1348946"/>
              <a:gd name="connsiteX2837" fmla="*/ 475652 w 1133160"/>
              <a:gd name="connsiteY2837" fmla="*/ 1279176 h 1348946"/>
              <a:gd name="connsiteX2838" fmla="*/ 477083 w 1133160"/>
              <a:gd name="connsiteY2838" fmla="*/ 1277953 h 1348946"/>
              <a:gd name="connsiteX2839" fmla="*/ 477284 w 1133160"/>
              <a:gd name="connsiteY2839" fmla="*/ 1277781 h 1348946"/>
              <a:gd name="connsiteX2840" fmla="*/ 477513 w 1133160"/>
              <a:gd name="connsiteY2840" fmla="*/ 1277584 h 1348946"/>
              <a:gd name="connsiteX2841" fmla="*/ 477549 w 1133160"/>
              <a:gd name="connsiteY2841" fmla="*/ 1277181 h 1348946"/>
              <a:gd name="connsiteX2842" fmla="*/ 477562 w 1133160"/>
              <a:gd name="connsiteY2842" fmla="*/ 1277024 h 1348946"/>
              <a:gd name="connsiteX2843" fmla="*/ 477606 w 1133160"/>
              <a:gd name="connsiteY2843" fmla="*/ 1276522 h 1348946"/>
              <a:gd name="connsiteX2844" fmla="*/ 478137 w 1133160"/>
              <a:gd name="connsiteY2844" fmla="*/ 1275837 h 1348946"/>
              <a:gd name="connsiteX2845" fmla="*/ 478289 w 1133160"/>
              <a:gd name="connsiteY2845" fmla="*/ 1275640 h 1348946"/>
              <a:gd name="connsiteX2846" fmla="*/ 480207 w 1133160"/>
              <a:gd name="connsiteY2846" fmla="*/ 1273169 h 1348946"/>
              <a:gd name="connsiteX2847" fmla="*/ 480618 w 1133160"/>
              <a:gd name="connsiteY2847" fmla="*/ 1272050 h 1348946"/>
              <a:gd name="connsiteX2848" fmla="*/ 480837 w 1133160"/>
              <a:gd name="connsiteY2848" fmla="*/ 1271457 h 1348946"/>
              <a:gd name="connsiteX2849" fmla="*/ 481885 w 1133160"/>
              <a:gd name="connsiteY2849" fmla="*/ 1270716 h 1348946"/>
              <a:gd name="connsiteX2850" fmla="*/ 482410 w 1133160"/>
              <a:gd name="connsiteY2850" fmla="*/ 1270539 h 1348946"/>
              <a:gd name="connsiteX2851" fmla="*/ 485392 w 1133160"/>
              <a:gd name="connsiteY2851" fmla="*/ 1269544 h 1348946"/>
              <a:gd name="connsiteX2852" fmla="*/ 487011 w 1133160"/>
              <a:gd name="connsiteY2852" fmla="*/ 1270069 h 1348946"/>
              <a:gd name="connsiteX2853" fmla="*/ 487793 w 1133160"/>
              <a:gd name="connsiteY2853" fmla="*/ 1268682 h 1348946"/>
              <a:gd name="connsiteX2854" fmla="*/ 489850 w 1133160"/>
              <a:gd name="connsiteY2854" fmla="*/ 1267258 h 1348946"/>
              <a:gd name="connsiteX2855" fmla="*/ 490229 w 1133160"/>
              <a:gd name="connsiteY2855" fmla="*/ 1266995 h 1348946"/>
              <a:gd name="connsiteX2856" fmla="*/ 490688 w 1133160"/>
              <a:gd name="connsiteY2856" fmla="*/ 1266676 h 1348946"/>
              <a:gd name="connsiteX2857" fmla="*/ 492445 w 1133160"/>
              <a:gd name="connsiteY2857" fmla="*/ 1267037 h 1348946"/>
              <a:gd name="connsiteX2858" fmla="*/ 493946 w 1133160"/>
              <a:gd name="connsiteY2858" fmla="*/ 1266779 h 1348946"/>
              <a:gd name="connsiteX2859" fmla="*/ 494132 w 1133160"/>
              <a:gd name="connsiteY2859" fmla="*/ 1266100 h 1348946"/>
              <a:gd name="connsiteX2860" fmla="*/ 493942 w 1133160"/>
              <a:gd name="connsiteY2860" fmla="*/ 1265577 h 1348946"/>
              <a:gd name="connsiteX2861" fmla="*/ 493705 w 1133160"/>
              <a:gd name="connsiteY2861" fmla="*/ 1264921 h 1348946"/>
              <a:gd name="connsiteX2862" fmla="*/ 494062 w 1133160"/>
              <a:gd name="connsiteY2862" fmla="*/ 1264290 h 1348946"/>
              <a:gd name="connsiteX2863" fmla="*/ 494506 w 1133160"/>
              <a:gd name="connsiteY2863" fmla="*/ 1263499 h 1348946"/>
              <a:gd name="connsiteX2864" fmla="*/ 494421 w 1133160"/>
              <a:gd name="connsiteY2864" fmla="*/ 1263116 h 1348946"/>
              <a:gd name="connsiteX2865" fmla="*/ 494204 w 1133160"/>
              <a:gd name="connsiteY2865" fmla="*/ 1262138 h 1348946"/>
              <a:gd name="connsiteX2866" fmla="*/ 494909 w 1133160"/>
              <a:gd name="connsiteY2866" fmla="*/ 1261744 h 1348946"/>
              <a:gd name="connsiteX2867" fmla="*/ 495599 w 1133160"/>
              <a:gd name="connsiteY2867" fmla="*/ 1261334 h 1348946"/>
              <a:gd name="connsiteX2868" fmla="*/ 496045 w 1133160"/>
              <a:gd name="connsiteY2868" fmla="*/ 1260341 h 1348946"/>
              <a:gd name="connsiteX2869" fmla="*/ 496438 w 1133160"/>
              <a:gd name="connsiteY2869" fmla="*/ 1259962 h 1348946"/>
              <a:gd name="connsiteX2870" fmla="*/ 496670 w 1133160"/>
              <a:gd name="connsiteY2870" fmla="*/ 1259738 h 1348946"/>
              <a:gd name="connsiteX2871" fmla="*/ 497123 w 1133160"/>
              <a:gd name="connsiteY2871" fmla="*/ 1259301 h 1348946"/>
              <a:gd name="connsiteX2872" fmla="*/ 498712 w 1133160"/>
              <a:gd name="connsiteY2872" fmla="*/ 1253546 h 1348946"/>
              <a:gd name="connsiteX2873" fmla="*/ 499947 w 1133160"/>
              <a:gd name="connsiteY2873" fmla="*/ 1251876 h 1348946"/>
              <a:gd name="connsiteX2874" fmla="*/ 500319 w 1133160"/>
              <a:gd name="connsiteY2874" fmla="*/ 1250454 h 1348946"/>
              <a:gd name="connsiteX2875" fmla="*/ 500890 w 1133160"/>
              <a:gd name="connsiteY2875" fmla="*/ 1250060 h 1348946"/>
              <a:gd name="connsiteX2876" fmla="*/ 501121 w 1133160"/>
              <a:gd name="connsiteY2876" fmla="*/ 1249899 h 1348946"/>
              <a:gd name="connsiteX2877" fmla="*/ 502247 w 1133160"/>
              <a:gd name="connsiteY2877" fmla="*/ 1249803 h 1348946"/>
              <a:gd name="connsiteX2878" fmla="*/ 503948 w 1133160"/>
              <a:gd name="connsiteY2878" fmla="*/ 1249659 h 1348946"/>
              <a:gd name="connsiteX2879" fmla="*/ 504159 w 1133160"/>
              <a:gd name="connsiteY2879" fmla="*/ 1249546 h 1348946"/>
              <a:gd name="connsiteX2880" fmla="*/ 504749 w 1133160"/>
              <a:gd name="connsiteY2880" fmla="*/ 1249226 h 1348946"/>
              <a:gd name="connsiteX2881" fmla="*/ 509976 w 1133160"/>
              <a:gd name="connsiteY2881" fmla="*/ 1249932 h 1348946"/>
              <a:gd name="connsiteX2882" fmla="*/ 511224 w 1133160"/>
              <a:gd name="connsiteY2882" fmla="*/ 1250403 h 1348946"/>
              <a:gd name="connsiteX2883" fmla="*/ 512102 w 1133160"/>
              <a:gd name="connsiteY2883" fmla="*/ 1250736 h 1348946"/>
              <a:gd name="connsiteX2884" fmla="*/ 513716 w 1133160"/>
              <a:gd name="connsiteY2884" fmla="*/ 1250323 h 1348946"/>
              <a:gd name="connsiteX2885" fmla="*/ 513876 w 1133160"/>
              <a:gd name="connsiteY2885" fmla="*/ 1250282 h 1348946"/>
              <a:gd name="connsiteX2886" fmla="*/ 516679 w 1133160"/>
              <a:gd name="connsiteY2886" fmla="*/ 1249562 h 1348946"/>
              <a:gd name="connsiteX2887" fmla="*/ 519326 w 1133160"/>
              <a:gd name="connsiteY2887" fmla="*/ 1249505 h 1348946"/>
              <a:gd name="connsiteX2888" fmla="*/ 523378 w 1133160"/>
              <a:gd name="connsiteY2888" fmla="*/ 1251309 h 1348946"/>
              <a:gd name="connsiteX2889" fmla="*/ 526413 w 1133160"/>
              <a:gd name="connsiteY2889" fmla="*/ 1251028 h 1348946"/>
              <a:gd name="connsiteX2890" fmla="*/ 528751 w 1133160"/>
              <a:gd name="connsiteY2890" fmla="*/ 1250812 h 1348946"/>
              <a:gd name="connsiteX2891" fmla="*/ 530873 w 1133160"/>
              <a:gd name="connsiteY2891" fmla="*/ 1251500 h 1348946"/>
              <a:gd name="connsiteX2892" fmla="*/ 534724 w 1133160"/>
              <a:gd name="connsiteY2892" fmla="*/ 1253518 h 1348946"/>
              <a:gd name="connsiteX2893" fmla="*/ 537448 w 1133160"/>
              <a:gd name="connsiteY2893" fmla="*/ 1255550 h 1348946"/>
              <a:gd name="connsiteX2894" fmla="*/ 540704 w 1133160"/>
              <a:gd name="connsiteY2894" fmla="*/ 1256546 h 1348946"/>
              <a:gd name="connsiteX2895" fmla="*/ 542667 w 1133160"/>
              <a:gd name="connsiteY2895" fmla="*/ 1257496 h 1348946"/>
              <a:gd name="connsiteX2896" fmla="*/ 543531 w 1133160"/>
              <a:gd name="connsiteY2896" fmla="*/ 1257913 h 1348946"/>
              <a:gd name="connsiteX2897" fmla="*/ 544070 w 1133160"/>
              <a:gd name="connsiteY2897" fmla="*/ 1256603 h 1348946"/>
              <a:gd name="connsiteX2898" fmla="*/ 557338 w 1133160"/>
              <a:gd name="connsiteY2898" fmla="*/ 1264687 h 1348946"/>
              <a:gd name="connsiteX2899" fmla="*/ 562600 w 1133160"/>
              <a:gd name="connsiteY2899" fmla="*/ 1266022 h 1348946"/>
              <a:gd name="connsiteX2900" fmla="*/ 566087 w 1133160"/>
              <a:gd name="connsiteY2900" fmla="*/ 1266767 h 1348946"/>
              <a:gd name="connsiteX2901" fmla="*/ 568962 w 1133160"/>
              <a:gd name="connsiteY2901" fmla="*/ 1267624 h 1348946"/>
              <a:gd name="connsiteX2902" fmla="*/ 570520 w 1133160"/>
              <a:gd name="connsiteY2902" fmla="*/ 1268710 h 1348946"/>
              <a:gd name="connsiteX2903" fmla="*/ 574258 w 1133160"/>
              <a:gd name="connsiteY2903" fmla="*/ 1271315 h 1348946"/>
              <a:gd name="connsiteX2904" fmla="*/ 578905 w 1133160"/>
              <a:gd name="connsiteY2904" fmla="*/ 1274272 h 1348946"/>
              <a:gd name="connsiteX2905" fmla="*/ 580009 w 1133160"/>
              <a:gd name="connsiteY2905" fmla="*/ 1275389 h 1348946"/>
              <a:gd name="connsiteX2906" fmla="*/ 581413 w 1133160"/>
              <a:gd name="connsiteY2906" fmla="*/ 1278982 h 1348946"/>
              <a:gd name="connsiteX2907" fmla="*/ 587305 w 1133160"/>
              <a:gd name="connsiteY2907" fmla="*/ 1283017 h 1348946"/>
              <a:gd name="connsiteX2908" fmla="*/ 590014 w 1133160"/>
              <a:gd name="connsiteY2908" fmla="*/ 1284320 h 1348946"/>
              <a:gd name="connsiteX2909" fmla="*/ 590927 w 1133160"/>
              <a:gd name="connsiteY2909" fmla="*/ 1284758 h 1348946"/>
              <a:gd name="connsiteX2910" fmla="*/ 591487 w 1133160"/>
              <a:gd name="connsiteY2910" fmla="*/ 1284705 h 1348946"/>
              <a:gd name="connsiteX2911" fmla="*/ 591672 w 1133160"/>
              <a:gd name="connsiteY2911" fmla="*/ 1284687 h 1348946"/>
              <a:gd name="connsiteX2912" fmla="*/ 592158 w 1133160"/>
              <a:gd name="connsiteY2912" fmla="*/ 1284639 h 1348946"/>
              <a:gd name="connsiteX2913" fmla="*/ 593391 w 1133160"/>
              <a:gd name="connsiteY2913" fmla="*/ 1283589 h 1348946"/>
              <a:gd name="connsiteX2914" fmla="*/ 594435 w 1133160"/>
              <a:gd name="connsiteY2914" fmla="*/ 1283531 h 1348946"/>
              <a:gd name="connsiteX2915" fmla="*/ 596654 w 1133160"/>
              <a:gd name="connsiteY2915" fmla="*/ 1281371 h 1348946"/>
              <a:gd name="connsiteX2916" fmla="*/ 597241 w 1133160"/>
              <a:gd name="connsiteY2916" fmla="*/ 1281137 h 1348946"/>
              <a:gd name="connsiteX2917" fmla="*/ 597846 w 1133160"/>
              <a:gd name="connsiteY2917" fmla="*/ 1280895 h 1348946"/>
              <a:gd name="connsiteX2918" fmla="*/ 600283 w 1133160"/>
              <a:gd name="connsiteY2918" fmla="*/ 1281194 h 1348946"/>
              <a:gd name="connsiteX2919" fmla="*/ 601249 w 1133160"/>
              <a:gd name="connsiteY2919" fmla="*/ 1281596 h 1348946"/>
              <a:gd name="connsiteX2920" fmla="*/ 601846 w 1133160"/>
              <a:gd name="connsiteY2920" fmla="*/ 1281846 h 1348946"/>
              <a:gd name="connsiteX2921" fmla="*/ 604187 w 1133160"/>
              <a:gd name="connsiteY2921" fmla="*/ 1282824 h 1348946"/>
              <a:gd name="connsiteX2922" fmla="*/ 604459 w 1133160"/>
              <a:gd name="connsiteY2922" fmla="*/ 1282937 h 1348946"/>
              <a:gd name="connsiteX2923" fmla="*/ 606481 w 1133160"/>
              <a:gd name="connsiteY2923" fmla="*/ 1285293 h 1348946"/>
              <a:gd name="connsiteX2924" fmla="*/ 606171 w 1133160"/>
              <a:gd name="connsiteY2924" fmla="*/ 1286654 h 1348946"/>
              <a:gd name="connsiteX2925" fmla="*/ 603905 w 1133160"/>
              <a:gd name="connsiteY2925" fmla="*/ 1287923 h 1348946"/>
              <a:gd name="connsiteX2926" fmla="*/ 602538 w 1133160"/>
              <a:gd name="connsiteY2926" fmla="*/ 1288686 h 1348946"/>
              <a:gd name="connsiteX2927" fmla="*/ 601797 w 1133160"/>
              <a:gd name="connsiteY2927" fmla="*/ 1289613 h 1348946"/>
              <a:gd name="connsiteX2928" fmla="*/ 601110 w 1133160"/>
              <a:gd name="connsiteY2928" fmla="*/ 1291835 h 1348946"/>
              <a:gd name="connsiteX2929" fmla="*/ 600984 w 1133160"/>
              <a:gd name="connsiteY2929" fmla="*/ 1294066 h 1348946"/>
              <a:gd name="connsiteX2930" fmla="*/ 601113 w 1133160"/>
              <a:gd name="connsiteY2930" fmla="*/ 1294725 h 1348946"/>
              <a:gd name="connsiteX2931" fmla="*/ 601226 w 1133160"/>
              <a:gd name="connsiteY2931" fmla="*/ 1295304 h 1348946"/>
              <a:gd name="connsiteX2932" fmla="*/ 601422 w 1133160"/>
              <a:gd name="connsiteY2932" fmla="*/ 1295539 h 1348946"/>
              <a:gd name="connsiteX2933" fmla="*/ 602207 w 1133160"/>
              <a:gd name="connsiteY2933" fmla="*/ 1296482 h 1348946"/>
              <a:gd name="connsiteX2934" fmla="*/ 602798 w 1133160"/>
              <a:gd name="connsiteY2934" fmla="*/ 1296625 h 1348946"/>
              <a:gd name="connsiteX2935" fmla="*/ 605832 w 1133160"/>
              <a:gd name="connsiteY2935" fmla="*/ 1297357 h 1348946"/>
              <a:gd name="connsiteX2936" fmla="*/ 605777 w 1133160"/>
              <a:gd name="connsiteY2936" fmla="*/ 1295068 h 1348946"/>
              <a:gd name="connsiteX2937" fmla="*/ 606509 w 1133160"/>
              <a:gd name="connsiteY2937" fmla="*/ 1295070 h 1348946"/>
              <a:gd name="connsiteX2938" fmla="*/ 607252 w 1133160"/>
              <a:gd name="connsiteY2938" fmla="*/ 1295071 h 1348946"/>
              <a:gd name="connsiteX2939" fmla="*/ 608050 w 1133160"/>
              <a:gd name="connsiteY2939" fmla="*/ 1295537 h 1348946"/>
              <a:gd name="connsiteX2940" fmla="*/ 608573 w 1133160"/>
              <a:gd name="connsiteY2940" fmla="*/ 1295843 h 1348946"/>
              <a:gd name="connsiteX2941" fmla="*/ 608849 w 1133160"/>
              <a:gd name="connsiteY2941" fmla="*/ 1296003 h 1348946"/>
              <a:gd name="connsiteX2942" fmla="*/ 609907 w 1133160"/>
              <a:gd name="connsiteY2942" fmla="*/ 1295304 h 1348946"/>
              <a:gd name="connsiteX2943" fmla="*/ 612482 w 1133160"/>
              <a:gd name="connsiteY2943" fmla="*/ 1293600 h 1348946"/>
              <a:gd name="connsiteX2944" fmla="*/ 613171 w 1133160"/>
              <a:gd name="connsiteY2944" fmla="*/ 1292695 h 1348946"/>
              <a:gd name="connsiteX2945" fmla="*/ 613656 w 1133160"/>
              <a:gd name="connsiteY2945" fmla="*/ 1292056 h 1348946"/>
              <a:gd name="connsiteX2946" fmla="*/ 616549 w 1133160"/>
              <a:gd name="connsiteY2946" fmla="*/ 1290702 h 1348946"/>
              <a:gd name="connsiteX2947" fmla="*/ 616873 w 1133160"/>
              <a:gd name="connsiteY2947" fmla="*/ 1290339 h 1348946"/>
              <a:gd name="connsiteX2948" fmla="*/ 617043 w 1133160"/>
              <a:gd name="connsiteY2948" fmla="*/ 1290148 h 1348946"/>
              <a:gd name="connsiteX2949" fmla="*/ 617417 w 1133160"/>
              <a:gd name="connsiteY2949" fmla="*/ 1287983 h 1348946"/>
              <a:gd name="connsiteX2950" fmla="*/ 618539 w 1133160"/>
              <a:gd name="connsiteY2950" fmla="*/ 1287792 h 1348946"/>
              <a:gd name="connsiteX2951" fmla="*/ 618792 w 1133160"/>
              <a:gd name="connsiteY2951" fmla="*/ 1287748 h 1348946"/>
              <a:gd name="connsiteX2952" fmla="*/ 619201 w 1133160"/>
              <a:gd name="connsiteY2952" fmla="*/ 1287677 h 1348946"/>
              <a:gd name="connsiteX2953" fmla="*/ 619404 w 1133160"/>
              <a:gd name="connsiteY2953" fmla="*/ 1287895 h 1348946"/>
              <a:gd name="connsiteX2954" fmla="*/ 620244 w 1133160"/>
              <a:gd name="connsiteY2954" fmla="*/ 1288794 h 1348946"/>
              <a:gd name="connsiteX2955" fmla="*/ 621345 w 1133160"/>
              <a:gd name="connsiteY2955" fmla="*/ 1290962 h 1348946"/>
              <a:gd name="connsiteX2956" fmla="*/ 621958 w 1133160"/>
              <a:gd name="connsiteY2956" fmla="*/ 1291088 h 1348946"/>
              <a:gd name="connsiteX2957" fmla="*/ 625845 w 1133160"/>
              <a:gd name="connsiteY2957" fmla="*/ 1287077 h 1348946"/>
              <a:gd name="connsiteX2958" fmla="*/ 626631 w 1133160"/>
              <a:gd name="connsiteY2958" fmla="*/ 1286807 h 1348946"/>
              <a:gd name="connsiteX2959" fmla="*/ 627130 w 1133160"/>
              <a:gd name="connsiteY2959" fmla="*/ 1286636 h 1348946"/>
              <a:gd name="connsiteX2960" fmla="*/ 627813 w 1133160"/>
              <a:gd name="connsiteY2960" fmla="*/ 1286402 h 1348946"/>
              <a:gd name="connsiteX2961" fmla="*/ 628145 w 1133160"/>
              <a:gd name="connsiteY2961" fmla="*/ 1286070 h 1348946"/>
              <a:gd name="connsiteX2962" fmla="*/ 628737 w 1133160"/>
              <a:gd name="connsiteY2962" fmla="*/ 1285478 h 1348946"/>
              <a:gd name="connsiteX2963" fmla="*/ 629718 w 1133160"/>
              <a:gd name="connsiteY2963" fmla="*/ 1284497 h 1348946"/>
              <a:gd name="connsiteX2964" fmla="*/ 630281 w 1133160"/>
              <a:gd name="connsiteY2964" fmla="*/ 1283933 h 1348946"/>
              <a:gd name="connsiteX2965" fmla="*/ 631030 w 1133160"/>
              <a:gd name="connsiteY2965" fmla="*/ 1283542 h 1348946"/>
              <a:gd name="connsiteX2966" fmla="*/ 631697 w 1133160"/>
              <a:gd name="connsiteY2966" fmla="*/ 1283194 h 1348946"/>
              <a:gd name="connsiteX2967" fmla="*/ 633849 w 1133160"/>
              <a:gd name="connsiteY2967" fmla="*/ 1283324 h 1348946"/>
              <a:gd name="connsiteX2968" fmla="*/ 634375 w 1133160"/>
              <a:gd name="connsiteY2968" fmla="*/ 1282646 h 1348946"/>
              <a:gd name="connsiteX2969" fmla="*/ 635577 w 1133160"/>
              <a:gd name="connsiteY2969" fmla="*/ 1281101 h 1348946"/>
              <a:gd name="connsiteX2970" fmla="*/ 637116 w 1133160"/>
              <a:gd name="connsiteY2970" fmla="*/ 1280610 h 1348946"/>
              <a:gd name="connsiteX2971" fmla="*/ 637819 w 1133160"/>
              <a:gd name="connsiteY2971" fmla="*/ 1280386 h 1348946"/>
              <a:gd name="connsiteX2972" fmla="*/ 638654 w 1133160"/>
              <a:gd name="connsiteY2972" fmla="*/ 1280120 h 1348946"/>
              <a:gd name="connsiteX2973" fmla="*/ 639944 w 1133160"/>
              <a:gd name="connsiteY2973" fmla="*/ 1280494 h 1348946"/>
              <a:gd name="connsiteX2974" fmla="*/ 640623 w 1133160"/>
              <a:gd name="connsiteY2974" fmla="*/ 1280000 h 1348946"/>
              <a:gd name="connsiteX2975" fmla="*/ 640979 w 1133160"/>
              <a:gd name="connsiteY2975" fmla="*/ 1280082 h 1348946"/>
              <a:gd name="connsiteX2976" fmla="*/ 641176 w 1133160"/>
              <a:gd name="connsiteY2976" fmla="*/ 1280126 h 1348946"/>
              <a:gd name="connsiteX2977" fmla="*/ 641408 w 1133160"/>
              <a:gd name="connsiteY2977" fmla="*/ 1280489 h 1348946"/>
              <a:gd name="connsiteX2978" fmla="*/ 641970 w 1133160"/>
              <a:gd name="connsiteY2978" fmla="*/ 1281366 h 1348946"/>
              <a:gd name="connsiteX2979" fmla="*/ 643391 w 1133160"/>
              <a:gd name="connsiteY2979" fmla="*/ 1279451 h 1348946"/>
              <a:gd name="connsiteX2980" fmla="*/ 645731 w 1133160"/>
              <a:gd name="connsiteY2980" fmla="*/ 1278468 h 1348946"/>
              <a:gd name="connsiteX2981" fmla="*/ 648002 w 1133160"/>
              <a:gd name="connsiteY2981" fmla="*/ 1279588 h 1348946"/>
              <a:gd name="connsiteX2982" fmla="*/ 649171 w 1133160"/>
              <a:gd name="connsiteY2982" fmla="*/ 1279467 h 1348946"/>
              <a:gd name="connsiteX2983" fmla="*/ 649924 w 1133160"/>
              <a:gd name="connsiteY2983" fmla="*/ 1278933 h 1348946"/>
              <a:gd name="connsiteX2984" fmla="*/ 650090 w 1133160"/>
              <a:gd name="connsiteY2984" fmla="*/ 1278375 h 1348946"/>
              <a:gd name="connsiteX2985" fmla="*/ 649672 w 1133160"/>
              <a:gd name="connsiteY2985" fmla="*/ 1276622 h 1348946"/>
              <a:gd name="connsiteX2986" fmla="*/ 650228 w 1133160"/>
              <a:gd name="connsiteY2986" fmla="*/ 1275510 h 1348946"/>
              <a:gd name="connsiteX2987" fmla="*/ 653436 w 1133160"/>
              <a:gd name="connsiteY2987" fmla="*/ 1272363 h 1348946"/>
              <a:gd name="connsiteX2988" fmla="*/ 655100 w 1133160"/>
              <a:gd name="connsiteY2988" fmla="*/ 1270821 h 1348946"/>
              <a:gd name="connsiteX2989" fmla="*/ 655579 w 1133160"/>
              <a:gd name="connsiteY2989" fmla="*/ 1270731 h 1348946"/>
              <a:gd name="connsiteX2990" fmla="*/ 656392 w 1133160"/>
              <a:gd name="connsiteY2990" fmla="*/ 1270577 h 1348946"/>
              <a:gd name="connsiteX2991" fmla="*/ 657587 w 1133160"/>
              <a:gd name="connsiteY2991" fmla="*/ 1269545 h 1348946"/>
              <a:gd name="connsiteX2992" fmla="*/ 657749 w 1133160"/>
              <a:gd name="connsiteY2992" fmla="*/ 1269405 h 1348946"/>
              <a:gd name="connsiteX2993" fmla="*/ 660331 w 1133160"/>
              <a:gd name="connsiteY2993" fmla="*/ 1269660 h 1348946"/>
              <a:gd name="connsiteX2994" fmla="*/ 662671 w 1133160"/>
              <a:gd name="connsiteY2994" fmla="*/ 1267441 h 1348946"/>
              <a:gd name="connsiteX2995" fmla="*/ 663874 w 1133160"/>
              <a:gd name="connsiteY2995" fmla="*/ 1266300 h 1348946"/>
              <a:gd name="connsiteX2996" fmla="*/ 666252 w 1133160"/>
              <a:gd name="connsiteY2996" fmla="*/ 1264045 h 1348946"/>
              <a:gd name="connsiteX2997" fmla="*/ 666685 w 1133160"/>
              <a:gd name="connsiteY2997" fmla="*/ 1263180 h 1348946"/>
              <a:gd name="connsiteX2998" fmla="*/ 666564 w 1133160"/>
              <a:gd name="connsiteY2998" fmla="*/ 1262437 h 1348946"/>
              <a:gd name="connsiteX2999" fmla="*/ 666232 w 1133160"/>
              <a:gd name="connsiteY2999" fmla="*/ 1262035 h 1348946"/>
              <a:gd name="connsiteX3000" fmla="*/ 664358 w 1133160"/>
              <a:gd name="connsiteY3000" fmla="*/ 1259771 h 1348946"/>
              <a:gd name="connsiteX3001" fmla="*/ 665652 w 1133160"/>
              <a:gd name="connsiteY3001" fmla="*/ 1259278 h 1348946"/>
              <a:gd name="connsiteX3002" fmla="*/ 665920 w 1133160"/>
              <a:gd name="connsiteY3002" fmla="*/ 1259022 h 1348946"/>
              <a:gd name="connsiteX3003" fmla="*/ 666947 w 1133160"/>
              <a:gd name="connsiteY3003" fmla="*/ 1258044 h 1348946"/>
              <a:gd name="connsiteX3004" fmla="*/ 667195 w 1133160"/>
              <a:gd name="connsiteY3004" fmla="*/ 1257117 h 1348946"/>
              <a:gd name="connsiteX3005" fmla="*/ 666157 w 1133160"/>
              <a:gd name="connsiteY3005" fmla="*/ 1255011 h 1348946"/>
              <a:gd name="connsiteX3006" fmla="*/ 666352 w 1133160"/>
              <a:gd name="connsiteY3006" fmla="*/ 1252164 h 1348946"/>
              <a:gd name="connsiteX3007" fmla="*/ 666971 w 1133160"/>
              <a:gd name="connsiteY3007" fmla="*/ 1250370 h 1348946"/>
              <a:gd name="connsiteX3008" fmla="*/ 667357 w 1133160"/>
              <a:gd name="connsiteY3008" fmla="*/ 1249955 h 1348946"/>
              <a:gd name="connsiteX3009" fmla="*/ 668575 w 1133160"/>
              <a:gd name="connsiteY3009" fmla="*/ 1248642 h 1348946"/>
              <a:gd name="connsiteX3010" fmla="*/ 669198 w 1133160"/>
              <a:gd name="connsiteY3010" fmla="*/ 1248352 h 1348946"/>
              <a:gd name="connsiteX3011" fmla="*/ 669499 w 1133160"/>
              <a:gd name="connsiteY3011" fmla="*/ 1248212 h 1348946"/>
              <a:gd name="connsiteX3012" fmla="*/ 671219 w 1133160"/>
              <a:gd name="connsiteY3012" fmla="*/ 1248774 h 1348946"/>
              <a:gd name="connsiteX3013" fmla="*/ 671898 w 1133160"/>
              <a:gd name="connsiteY3013" fmla="*/ 1248034 h 1348946"/>
              <a:gd name="connsiteX3014" fmla="*/ 672629 w 1133160"/>
              <a:gd name="connsiteY3014" fmla="*/ 1248158 h 1348946"/>
              <a:gd name="connsiteX3015" fmla="*/ 673005 w 1133160"/>
              <a:gd name="connsiteY3015" fmla="*/ 1248222 h 1348946"/>
              <a:gd name="connsiteX3016" fmla="*/ 673283 w 1133160"/>
              <a:gd name="connsiteY3016" fmla="*/ 1247944 h 1348946"/>
              <a:gd name="connsiteX3017" fmla="*/ 673559 w 1133160"/>
              <a:gd name="connsiteY3017" fmla="*/ 1247667 h 1348946"/>
              <a:gd name="connsiteX3018" fmla="*/ 673811 w 1133160"/>
              <a:gd name="connsiteY3018" fmla="*/ 1247702 h 1348946"/>
              <a:gd name="connsiteX3019" fmla="*/ 674416 w 1133160"/>
              <a:gd name="connsiteY3019" fmla="*/ 1247783 h 1348946"/>
              <a:gd name="connsiteX3020" fmla="*/ 674670 w 1133160"/>
              <a:gd name="connsiteY3020" fmla="*/ 1248012 h 1348946"/>
              <a:gd name="connsiteX3021" fmla="*/ 675279 w 1133160"/>
              <a:gd name="connsiteY3021" fmla="*/ 1248724 h 1348946"/>
              <a:gd name="connsiteX3022" fmla="*/ 677740 w 1133160"/>
              <a:gd name="connsiteY3022" fmla="*/ 1247926 h 1348946"/>
              <a:gd name="connsiteX3023" fmla="*/ 679092 w 1133160"/>
              <a:gd name="connsiteY3023" fmla="*/ 1248240 h 1348946"/>
              <a:gd name="connsiteX3024" fmla="*/ 679285 w 1133160"/>
              <a:gd name="connsiteY3024" fmla="*/ 1247532 h 1348946"/>
              <a:gd name="connsiteX3025" fmla="*/ 680088 w 1133160"/>
              <a:gd name="connsiteY3025" fmla="*/ 1244592 h 1348946"/>
              <a:gd name="connsiteX3026" fmla="*/ 679846 w 1133160"/>
              <a:gd name="connsiteY3026" fmla="*/ 1243477 h 1348946"/>
              <a:gd name="connsiteX3027" fmla="*/ 682502 w 1133160"/>
              <a:gd name="connsiteY3027" fmla="*/ 1239833 h 1348946"/>
              <a:gd name="connsiteX3028" fmla="*/ 683321 w 1133160"/>
              <a:gd name="connsiteY3028" fmla="*/ 1239122 h 1348946"/>
              <a:gd name="connsiteX3029" fmla="*/ 683921 w 1133160"/>
              <a:gd name="connsiteY3029" fmla="*/ 1238599 h 1348946"/>
              <a:gd name="connsiteX3030" fmla="*/ 684502 w 1133160"/>
              <a:gd name="connsiteY3030" fmla="*/ 1238550 h 1348946"/>
              <a:gd name="connsiteX3031" fmla="*/ 684745 w 1133160"/>
              <a:gd name="connsiteY3031" fmla="*/ 1238530 h 1348946"/>
              <a:gd name="connsiteX3032" fmla="*/ 685335 w 1133160"/>
              <a:gd name="connsiteY3032" fmla="*/ 1238480 h 1348946"/>
              <a:gd name="connsiteX3033" fmla="*/ 694945 w 1133160"/>
              <a:gd name="connsiteY3033" fmla="*/ 1233743 h 1348946"/>
              <a:gd name="connsiteX3034" fmla="*/ 699378 w 1133160"/>
              <a:gd name="connsiteY3034" fmla="*/ 1232456 h 1348946"/>
              <a:gd name="connsiteX3035" fmla="*/ 704589 w 1133160"/>
              <a:gd name="connsiteY3035" fmla="*/ 1232289 h 1348946"/>
              <a:gd name="connsiteX3036" fmla="*/ 704818 w 1133160"/>
              <a:gd name="connsiteY3036" fmla="*/ 1232281 h 1348946"/>
              <a:gd name="connsiteX3037" fmla="*/ 708173 w 1133160"/>
              <a:gd name="connsiteY3037" fmla="*/ 1232173 h 1348946"/>
              <a:gd name="connsiteX3038" fmla="*/ 709712 w 1133160"/>
              <a:gd name="connsiteY3038" fmla="*/ 1231560 h 1348946"/>
              <a:gd name="connsiteX3039" fmla="*/ 710557 w 1133160"/>
              <a:gd name="connsiteY3039" fmla="*/ 1231630 h 1348946"/>
              <a:gd name="connsiteX3040" fmla="*/ 711311 w 1133160"/>
              <a:gd name="connsiteY3040" fmla="*/ 1231692 h 1348946"/>
              <a:gd name="connsiteX3041" fmla="*/ 715123 w 1133160"/>
              <a:gd name="connsiteY3041" fmla="*/ 1232009 h 1348946"/>
              <a:gd name="connsiteX3042" fmla="*/ 716028 w 1133160"/>
              <a:gd name="connsiteY3042" fmla="*/ 1231221 h 1348946"/>
              <a:gd name="connsiteX3043" fmla="*/ 716542 w 1133160"/>
              <a:gd name="connsiteY3043" fmla="*/ 1230775 h 1348946"/>
              <a:gd name="connsiteX3044" fmla="*/ 718179 w 1133160"/>
              <a:gd name="connsiteY3044" fmla="*/ 1230951 h 1348946"/>
              <a:gd name="connsiteX3045" fmla="*/ 718558 w 1133160"/>
              <a:gd name="connsiteY3045" fmla="*/ 1230992 h 1348946"/>
              <a:gd name="connsiteX3046" fmla="*/ 719493 w 1133160"/>
              <a:gd name="connsiteY3046" fmla="*/ 1231094 h 1348946"/>
              <a:gd name="connsiteX3047" fmla="*/ 721033 w 1133160"/>
              <a:gd name="connsiteY3047" fmla="*/ 1230868 h 1348946"/>
              <a:gd name="connsiteX3048" fmla="*/ 721486 w 1133160"/>
              <a:gd name="connsiteY3048" fmla="*/ 1230801 h 1348946"/>
              <a:gd name="connsiteX3049" fmla="*/ 722384 w 1133160"/>
              <a:gd name="connsiteY3049" fmla="*/ 1230670 h 1348946"/>
              <a:gd name="connsiteX3050" fmla="*/ 723610 w 1133160"/>
              <a:gd name="connsiteY3050" fmla="*/ 1231292 h 1348946"/>
              <a:gd name="connsiteX3051" fmla="*/ 724227 w 1133160"/>
              <a:gd name="connsiteY3051" fmla="*/ 1231604 h 1348946"/>
              <a:gd name="connsiteX3052" fmla="*/ 728289 w 1133160"/>
              <a:gd name="connsiteY3052" fmla="*/ 1230812 h 1348946"/>
              <a:gd name="connsiteX3053" fmla="*/ 730575 w 1133160"/>
              <a:gd name="connsiteY3053" fmla="*/ 1227786 h 1348946"/>
              <a:gd name="connsiteX3054" fmla="*/ 731899 w 1133160"/>
              <a:gd name="connsiteY3054" fmla="*/ 1227738 h 1348946"/>
              <a:gd name="connsiteX3055" fmla="*/ 733711 w 1133160"/>
              <a:gd name="connsiteY3055" fmla="*/ 1227673 h 1348946"/>
              <a:gd name="connsiteX3056" fmla="*/ 735194 w 1133160"/>
              <a:gd name="connsiteY3056" fmla="*/ 1225573 h 1348946"/>
              <a:gd name="connsiteX3057" fmla="*/ 735710 w 1133160"/>
              <a:gd name="connsiteY3057" fmla="*/ 1225466 h 1348946"/>
              <a:gd name="connsiteX3058" fmla="*/ 736034 w 1133160"/>
              <a:gd name="connsiteY3058" fmla="*/ 1225397 h 1348946"/>
              <a:gd name="connsiteX3059" fmla="*/ 736364 w 1133160"/>
              <a:gd name="connsiteY3059" fmla="*/ 1225328 h 1348946"/>
              <a:gd name="connsiteX3060" fmla="*/ 737592 w 1133160"/>
              <a:gd name="connsiteY3060" fmla="*/ 1225829 h 1348946"/>
              <a:gd name="connsiteX3061" fmla="*/ 738762 w 1133160"/>
              <a:gd name="connsiteY3061" fmla="*/ 1225523 h 1348946"/>
              <a:gd name="connsiteX3062" fmla="*/ 740179 w 1133160"/>
              <a:gd name="connsiteY3062" fmla="*/ 1224475 h 1348946"/>
              <a:gd name="connsiteX3063" fmla="*/ 740490 w 1133160"/>
              <a:gd name="connsiteY3063" fmla="*/ 1224020 h 1348946"/>
              <a:gd name="connsiteX3064" fmla="*/ 741108 w 1133160"/>
              <a:gd name="connsiteY3064" fmla="*/ 1223116 h 1348946"/>
              <a:gd name="connsiteX3065" fmla="*/ 741533 w 1133160"/>
              <a:gd name="connsiteY3065" fmla="*/ 1218660 h 1348946"/>
              <a:gd name="connsiteX3066" fmla="*/ 741728 w 1133160"/>
              <a:gd name="connsiteY3066" fmla="*/ 1216613 h 1348946"/>
              <a:gd name="connsiteX3067" fmla="*/ 741746 w 1133160"/>
              <a:gd name="connsiteY3067" fmla="*/ 1216433 h 1348946"/>
              <a:gd name="connsiteX3068" fmla="*/ 743969 w 1133160"/>
              <a:gd name="connsiteY3068" fmla="*/ 1213841 h 1348946"/>
              <a:gd name="connsiteX3069" fmla="*/ 746813 w 1133160"/>
              <a:gd name="connsiteY3069" fmla="*/ 1214242 h 1348946"/>
              <a:gd name="connsiteX3070" fmla="*/ 748456 w 1133160"/>
              <a:gd name="connsiteY3070" fmla="*/ 1214474 h 1348946"/>
              <a:gd name="connsiteX3071" fmla="*/ 750860 w 1133160"/>
              <a:gd name="connsiteY3071" fmla="*/ 1213367 h 1348946"/>
              <a:gd name="connsiteX3072" fmla="*/ 753317 w 1133160"/>
              <a:gd name="connsiteY3072" fmla="*/ 1213686 h 1348946"/>
              <a:gd name="connsiteX3073" fmla="*/ 754853 w 1133160"/>
              <a:gd name="connsiteY3073" fmla="*/ 1214496 h 1348946"/>
              <a:gd name="connsiteX3074" fmla="*/ 756759 w 1133160"/>
              <a:gd name="connsiteY3074" fmla="*/ 1214378 h 1348946"/>
              <a:gd name="connsiteX3075" fmla="*/ 759224 w 1133160"/>
              <a:gd name="connsiteY3075" fmla="*/ 1213519 h 1348946"/>
              <a:gd name="connsiteX3076" fmla="*/ 760453 w 1133160"/>
              <a:gd name="connsiteY3076" fmla="*/ 1213585 h 1348946"/>
              <a:gd name="connsiteX3077" fmla="*/ 762234 w 1133160"/>
              <a:gd name="connsiteY3077" fmla="*/ 1214518 h 1348946"/>
              <a:gd name="connsiteX3078" fmla="*/ 763236 w 1133160"/>
              <a:gd name="connsiteY3078" fmla="*/ 1214548 h 1348946"/>
              <a:gd name="connsiteX3079" fmla="*/ 764631 w 1133160"/>
              <a:gd name="connsiteY3079" fmla="*/ 1214589 h 1348946"/>
              <a:gd name="connsiteX3080" fmla="*/ 767697 w 1133160"/>
              <a:gd name="connsiteY3080" fmla="*/ 1217756 h 1348946"/>
              <a:gd name="connsiteX3081" fmla="*/ 768513 w 1133160"/>
              <a:gd name="connsiteY3081" fmla="*/ 1217895 h 1348946"/>
              <a:gd name="connsiteX3082" fmla="*/ 769172 w 1133160"/>
              <a:gd name="connsiteY3082" fmla="*/ 1218008 h 1348946"/>
              <a:gd name="connsiteX3083" fmla="*/ 769775 w 1133160"/>
              <a:gd name="connsiteY3083" fmla="*/ 1218475 h 1348946"/>
              <a:gd name="connsiteX3084" fmla="*/ 771256 w 1133160"/>
              <a:gd name="connsiteY3084" fmla="*/ 1219623 h 1348946"/>
              <a:gd name="connsiteX3085" fmla="*/ 774322 w 1133160"/>
              <a:gd name="connsiteY3085" fmla="*/ 1220392 h 1348946"/>
              <a:gd name="connsiteX3086" fmla="*/ 774512 w 1133160"/>
              <a:gd name="connsiteY3086" fmla="*/ 1220439 h 1348946"/>
              <a:gd name="connsiteX3087" fmla="*/ 778879 w 1133160"/>
              <a:gd name="connsiteY3087" fmla="*/ 1220516 h 1348946"/>
              <a:gd name="connsiteX3088" fmla="*/ 780788 w 1133160"/>
              <a:gd name="connsiteY3088" fmla="*/ 1220027 h 1348946"/>
              <a:gd name="connsiteX3089" fmla="*/ 781221 w 1133160"/>
              <a:gd name="connsiteY3089" fmla="*/ 1219409 h 1348946"/>
              <a:gd name="connsiteX3090" fmla="*/ 780616 w 1133160"/>
              <a:gd name="connsiteY3090" fmla="*/ 1216623 h 1348946"/>
              <a:gd name="connsiteX3091" fmla="*/ 781615 w 1133160"/>
              <a:gd name="connsiteY3091" fmla="*/ 1212664 h 1348946"/>
              <a:gd name="connsiteX3092" fmla="*/ 781685 w 1133160"/>
              <a:gd name="connsiteY3092" fmla="*/ 1210375 h 1348946"/>
              <a:gd name="connsiteX3093" fmla="*/ 787233 w 1133160"/>
              <a:gd name="connsiteY3093" fmla="*/ 1206866 h 1348946"/>
              <a:gd name="connsiteX3094" fmla="*/ 789442 w 1133160"/>
              <a:gd name="connsiteY3094" fmla="*/ 1208173 h 1348946"/>
              <a:gd name="connsiteX3095" fmla="*/ 791717 w 1133160"/>
              <a:gd name="connsiteY3095" fmla="*/ 1208367 h 1348946"/>
              <a:gd name="connsiteX3096" fmla="*/ 792515 w 1133160"/>
              <a:gd name="connsiteY3096" fmla="*/ 1208858 h 1348946"/>
              <a:gd name="connsiteX3097" fmla="*/ 793435 w 1133160"/>
              <a:gd name="connsiteY3097" fmla="*/ 1209425 h 1348946"/>
              <a:gd name="connsiteX3098" fmla="*/ 795100 w 1133160"/>
              <a:gd name="connsiteY3098" fmla="*/ 1208501 h 1348946"/>
              <a:gd name="connsiteX3099" fmla="*/ 796349 w 1133160"/>
              <a:gd name="connsiteY3099" fmla="*/ 1208329 h 1348946"/>
              <a:gd name="connsiteX3100" fmla="*/ 797436 w 1133160"/>
              <a:gd name="connsiteY3100" fmla="*/ 1208881 h 1348946"/>
              <a:gd name="connsiteX3101" fmla="*/ 798113 w 1133160"/>
              <a:gd name="connsiteY3101" fmla="*/ 1208760 h 1348946"/>
              <a:gd name="connsiteX3102" fmla="*/ 798794 w 1133160"/>
              <a:gd name="connsiteY3102" fmla="*/ 1207463 h 1348946"/>
              <a:gd name="connsiteX3103" fmla="*/ 800089 w 1133160"/>
              <a:gd name="connsiteY3103" fmla="*/ 1206724 h 1348946"/>
              <a:gd name="connsiteX3104" fmla="*/ 800340 w 1133160"/>
              <a:gd name="connsiteY3104" fmla="*/ 1205115 h 1348946"/>
              <a:gd name="connsiteX3105" fmla="*/ 801390 w 1133160"/>
              <a:gd name="connsiteY3105" fmla="*/ 1204067 h 1348946"/>
              <a:gd name="connsiteX3106" fmla="*/ 803117 w 1133160"/>
              <a:gd name="connsiteY3106" fmla="*/ 1202835 h 1348946"/>
              <a:gd name="connsiteX3107" fmla="*/ 807862 w 1133160"/>
              <a:gd name="connsiteY3107" fmla="*/ 1200808 h 1348946"/>
              <a:gd name="connsiteX3108" fmla="*/ 809407 w 1133160"/>
              <a:gd name="connsiteY3108" fmla="*/ 1198399 h 1348946"/>
              <a:gd name="connsiteX3109" fmla="*/ 810602 w 1133160"/>
              <a:gd name="connsiteY3109" fmla="*/ 1198615 h 1348946"/>
              <a:gd name="connsiteX3110" fmla="*/ 812911 w 1133160"/>
              <a:gd name="connsiteY3110" fmla="*/ 1199031 h 1348946"/>
              <a:gd name="connsiteX3111" fmla="*/ 813605 w 1133160"/>
              <a:gd name="connsiteY3111" fmla="*/ 1198834 h 1348946"/>
              <a:gd name="connsiteX3112" fmla="*/ 814635 w 1133160"/>
              <a:gd name="connsiteY3112" fmla="*/ 1198542 h 1348946"/>
              <a:gd name="connsiteX3113" fmla="*/ 817104 w 1133160"/>
              <a:gd name="connsiteY3113" fmla="*/ 1196508 h 1348946"/>
              <a:gd name="connsiteX3114" fmla="*/ 818526 w 1133160"/>
              <a:gd name="connsiteY3114" fmla="*/ 1194657 h 1348946"/>
              <a:gd name="connsiteX3115" fmla="*/ 819138 w 1133160"/>
              <a:gd name="connsiteY3115" fmla="*/ 1194469 h 1348946"/>
              <a:gd name="connsiteX3116" fmla="*/ 819856 w 1133160"/>
              <a:gd name="connsiteY3116" fmla="*/ 1194249 h 1348946"/>
              <a:gd name="connsiteX3117" fmla="*/ 820127 w 1133160"/>
              <a:gd name="connsiteY3117" fmla="*/ 1194168 h 1348946"/>
              <a:gd name="connsiteX3118" fmla="*/ 822529 w 1133160"/>
              <a:gd name="connsiteY3118" fmla="*/ 1193618 h 1348946"/>
              <a:gd name="connsiteX3119" fmla="*/ 825317 w 1133160"/>
              <a:gd name="connsiteY3119" fmla="*/ 1192343 h 1348946"/>
              <a:gd name="connsiteX3120" fmla="*/ 873969 w 1133160"/>
              <a:gd name="connsiteY3120" fmla="*/ 1192181 h 1348946"/>
              <a:gd name="connsiteX3121" fmla="*/ 872250 w 1133160"/>
              <a:gd name="connsiteY3121" fmla="*/ 1188477 h 1348946"/>
              <a:gd name="connsiteX3122" fmla="*/ 871611 w 1133160"/>
              <a:gd name="connsiteY3122" fmla="*/ 1188209 h 1348946"/>
              <a:gd name="connsiteX3123" fmla="*/ 871207 w 1133160"/>
              <a:gd name="connsiteY3123" fmla="*/ 1188039 h 1348946"/>
              <a:gd name="connsiteX3124" fmla="*/ 870500 w 1133160"/>
              <a:gd name="connsiteY3124" fmla="*/ 1186504 h 1348946"/>
              <a:gd name="connsiteX3125" fmla="*/ 869500 w 1133160"/>
              <a:gd name="connsiteY3125" fmla="*/ 1184319 h 1348946"/>
              <a:gd name="connsiteX3126" fmla="*/ 869039 w 1133160"/>
              <a:gd name="connsiteY3126" fmla="*/ 1176642 h 1348946"/>
              <a:gd name="connsiteX3127" fmla="*/ 870271 w 1133160"/>
              <a:gd name="connsiteY3127" fmla="*/ 1176028 h 1348946"/>
              <a:gd name="connsiteX3128" fmla="*/ 870845 w 1133160"/>
              <a:gd name="connsiteY3128" fmla="*/ 1174425 h 1348946"/>
              <a:gd name="connsiteX3129" fmla="*/ 871267 w 1133160"/>
              <a:gd name="connsiteY3129" fmla="*/ 1173246 h 1348946"/>
              <a:gd name="connsiteX3130" fmla="*/ 870169 w 1133160"/>
              <a:gd name="connsiteY3130" fmla="*/ 1171199 h 1348946"/>
              <a:gd name="connsiteX3131" fmla="*/ 867654 w 1133160"/>
              <a:gd name="connsiteY3131" fmla="*/ 1169145 h 1348946"/>
              <a:gd name="connsiteX3132" fmla="*/ 865749 w 1133160"/>
              <a:gd name="connsiteY3132" fmla="*/ 1168128 h 1348946"/>
              <a:gd name="connsiteX3133" fmla="*/ 865322 w 1133160"/>
              <a:gd name="connsiteY3133" fmla="*/ 1167899 h 1348946"/>
              <a:gd name="connsiteX3134" fmla="*/ 864403 w 1133160"/>
              <a:gd name="connsiteY3134" fmla="*/ 1166781 h 1348946"/>
              <a:gd name="connsiteX3135" fmla="*/ 864101 w 1133160"/>
              <a:gd name="connsiteY3135" fmla="*/ 1165543 h 1348946"/>
              <a:gd name="connsiteX3136" fmla="*/ 864282 w 1133160"/>
              <a:gd name="connsiteY3136" fmla="*/ 1164055 h 1348946"/>
              <a:gd name="connsiteX3137" fmla="*/ 864424 w 1133160"/>
              <a:gd name="connsiteY3137" fmla="*/ 1162894 h 1348946"/>
              <a:gd name="connsiteX3138" fmla="*/ 864545 w 1133160"/>
              <a:gd name="connsiteY3138" fmla="*/ 1161892 h 1348946"/>
              <a:gd name="connsiteX3139" fmla="*/ 864329 w 1133160"/>
              <a:gd name="connsiteY3139" fmla="*/ 1158649 h 1348946"/>
              <a:gd name="connsiteX3140" fmla="*/ 864313 w 1133160"/>
              <a:gd name="connsiteY3140" fmla="*/ 1158424 h 1348946"/>
              <a:gd name="connsiteX3141" fmla="*/ 864719 w 1133160"/>
              <a:gd name="connsiteY3141" fmla="*/ 1157063 h 1348946"/>
              <a:gd name="connsiteX3142" fmla="*/ 865124 w 1133160"/>
              <a:gd name="connsiteY3142" fmla="*/ 1155703 h 1348946"/>
              <a:gd name="connsiteX3143" fmla="*/ 864686 w 1133160"/>
              <a:gd name="connsiteY3143" fmla="*/ 1154835 h 1348946"/>
              <a:gd name="connsiteX3144" fmla="*/ 864027 w 1133160"/>
              <a:gd name="connsiteY3144" fmla="*/ 1153531 h 1348946"/>
              <a:gd name="connsiteX3145" fmla="*/ 864163 w 1133160"/>
              <a:gd name="connsiteY3145" fmla="*/ 1153098 h 1348946"/>
              <a:gd name="connsiteX3146" fmla="*/ 864650 w 1133160"/>
              <a:gd name="connsiteY3146" fmla="*/ 1151553 h 1348946"/>
              <a:gd name="connsiteX3147" fmla="*/ 864346 w 1133160"/>
              <a:gd name="connsiteY3147" fmla="*/ 1150686 h 1348946"/>
              <a:gd name="connsiteX3148" fmla="*/ 863419 w 1133160"/>
              <a:gd name="connsiteY3148" fmla="*/ 1151610 h 1348946"/>
              <a:gd name="connsiteX3149" fmla="*/ 863090 w 1133160"/>
              <a:gd name="connsiteY3149" fmla="*/ 1151527 h 1348946"/>
              <a:gd name="connsiteX3150" fmla="*/ 862927 w 1133160"/>
              <a:gd name="connsiteY3150" fmla="*/ 1151484 h 1348946"/>
              <a:gd name="connsiteX3151" fmla="*/ 862650 w 1133160"/>
              <a:gd name="connsiteY3151" fmla="*/ 1150637 h 1348946"/>
              <a:gd name="connsiteX3152" fmla="*/ 862320 w 1133160"/>
              <a:gd name="connsiteY3152" fmla="*/ 1149625 h 1348946"/>
              <a:gd name="connsiteX3153" fmla="*/ 861033 w 1133160"/>
              <a:gd name="connsiteY3153" fmla="*/ 1148502 h 1348946"/>
              <a:gd name="connsiteX3154" fmla="*/ 860112 w 1133160"/>
              <a:gd name="connsiteY3154" fmla="*/ 1147697 h 1348946"/>
              <a:gd name="connsiteX3155" fmla="*/ 859525 w 1133160"/>
              <a:gd name="connsiteY3155" fmla="*/ 1146692 h 1348946"/>
              <a:gd name="connsiteX3156" fmla="*/ 858157 w 1133160"/>
              <a:gd name="connsiteY3156" fmla="*/ 1144347 h 1348946"/>
              <a:gd name="connsiteX3157" fmla="*/ 858082 w 1133160"/>
              <a:gd name="connsiteY3157" fmla="*/ 1144118 h 1348946"/>
              <a:gd name="connsiteX3158" fmla="*/ 857550 w 1133160"/>
              <a:gd name="connsiteY3158" fmla="*/ 1142488 h 1348946"/>
              <a:gd name="connsiteX3159" fmla="*/ 858363 w 1133160"/>
              <a:gd name="connsiteY3159" fmla="*/ 1139147 h 1348946"/>
              <a:gd name="connsiteX3160" fmla="*/ 858291 w 1133160"/>
              <a:gd name="connsiteY3160" fmla="*/ 1138771 h 1348946"/>
              <a:gd name="connsiteX3161" fmla="*/ 857880 w 1133160"/>
              <a:gd name="connsiteY3161" fmla="*/ 1136608 h 1348946"/>
              <a:gd name="connsiteX3162" fmla="*/ 857208 w 1133160"/>
              <a:gd name="connsiteY3162" fmla="*/ 1135305 h 1348946"/>
              <a:gd name="connsiteX3163" fmla="*/ 857312 w 1133160"/>
              <a:gd name="connsiteY3163" fmla="*/ 1134134 h 1348946"/>
              <a:gd name="connsiteX3164" fmla="*/ 857403 w 1133160"/>
              <a:gd name="connsiteY3164" fmla="*/ 1133076 h 1348946"/>
              <a:gd name="connsiteX3165" fmla="*/ 856610 w 1133160"/>
              <a:gd name="connsiteY3165" fmla="*/ 1131217 h 1348946"/>
              <a:gd name="connsiteX3166" fmla="*/ 854592 w 1133160"/>
              <a:gd name="connsiteY3166" fmla="*/ 1128298 h 1348946"/>
              <a:gd name="connsiteX3167" fmla="*/ 854046 w 1133160"/>
              <a:gd name="connsiteY3167" fmla="*/ 1126192 h 1348946"/>
              <a:gd name="connsiteX3168" fmla="*/ 854340 w 1133160"/>
              <a:gd name="connsiteY3168" fmla="*/ 1124811 h 1348946"/>
              <a:gd name="connsiteX3169" fmla="*/ 855426 w 1133160"/>
              <a:gd name="connsiteY3169" fmla="*/ 1119696 h 1348946"/>
              <a:gd name="connsiteX3170" fmla="*/ 855433 w 1133160"/>
              <a:gd name="connsiteY3170" fmla="*/ 1118147 h 1348946"/>
              <a:gd name="connsiteX3171" fmla="*/ 854694 w 1133160"/>
              <a:gd name="connsiteY3171" fmla="*/ 1115291 h 1348946"/>
              <a:gd name="connsiteX3172" fmla="*/ 854584 w 1133160"/>
              <a:gd name="connsiteY3172" fmla="*/ 1114862 h 1348946"/>
              <a:gd name="connsiteX3173" fmla="*/ 853848 w 1133160"/>
              <a:gd name="connsiteY3173" fmla="*/ 1114117 h 1348946"/>
              <a:gd name="connsiteX3174" fmla="*/ 852066 w 1133160"/>
              <a:gd name="connsiteY3174" fmla="*/ 1113679 h 1348946"/>
              <a:gd name="connsiteX3175" fmla="*/ 850101 w 1133160"/>
              <a:gd name="connsiteY3175" fmla="*/ 1112555 h 1348946"/>
              <a:gd name="connsiteX3176" fmla="*/ 849723 w 1133160"/>
              <a:gd name="connsiteY3176" fmla="*/ 1112516 h 1348946"/>
              <a:gd name="connsiteX3177" fmla="*/ 846763 w 1133160"/>
              <a:gd name="connsiteY3177" fmla="*/ 1112210 h 1348946"/>
              <a:gd name="connsiteX3178" fmla="*/ 841622 w 1133160"/>
              <a:gd name="connsiteY3178" fmla="*/ 1111677 h 1348946"/>
              <a:gd name="connsiteX3179" fmla="*/ 841428 w 1133160"/>
              <a:gd name="connsiteY3179" fmla="*/ 1111658 h 1348946"/>
              <a:gd name="connsiteX3180" fmla="*/ 840753 w 1133160"/>
              <a:gd name="connsiteY3180" fmla="*/ 1111100 h 1348946"/>
              <a:gd name="connsiteX3181" fmla="*/ 840447 w 1133160"/>
              <a:gd name="connsiteY3181" fmla="*/ 1110848 h 1348946"/>
              <a:gd name="connsiteX3182" fmla="*/ 839830 w 1133160"/>
              <a:gd name="connsiteY3182" fmla="*/ 1111002 h 1348946"/>
              <a:gd name="connsiteX3183" fmla="*/ 839215 w 1133160"/>
              <a:gd name="connsiteY3183" fmla="*/ 1111154 h 1348946"/>
              <a:gd name="connsiteX3184" fmla="*/ 838504 w 1133160"/>
              <a:gd name="connsiteY3184" fmla="*/ 1111906 h 1348946"/>
              <a:gd name="connsiteX3185" fmla="*/ 838164 w 1133160"/>
              <a:gd name="connsiteY3185" fmla="*/ 1112264 h 1348946"/>
              <a:gd name="connsiteX3186" fmla="*/ 837836 w 1133160"/>
              <a:gd name="connsiteY3186" fmla="*/ 1112181 h 1348946"/>
              <a:gd name="connsiteX3187" fmla="*/ 837674 w 1133160"/>
              <a:gd name="connsiteY3187" fmla="*/ 1112140 h 1348946"/>
              <a:gd name="connsiteX3188" fmla="*/ 835420 w 1133160"/>
              <a:gd name="connsiteY3188" fmla="*/ 1106124 h 1348946"/>
              <a:gd name="connsiteX3189" fmla="*/ 833833 w 1133160"/>
              <a:gd name="connsiteY3189" fmla="*/ 1104470 h 1348946"/>
              <a:gd name="connsiteX3190" fmla="*/ 833275 w 1133160"/>
              <a:gd name="connsiteY3190" fmla="*/ 1103887 h 1348946"/>
              <a:gd name="connsiteX3191" fmla="*/ 830451 w 1133160"/>
              <a:gd name="connsiteY3191" fmla="*/ 1102207 h 1348946"/>
              <a:gd name="connsiteX3192" fmla="*/ 827619 w 1133160"/>
              <a:gd name="connsiteY3192" fmla="*/ 1102319 h 1348946"/>
              <a:gd name="connsiteX3193" fmla="*/ 826784 w 1133160"/>
              <a:gd name="connsiteY3193" fmla="*/ 1102511 h 1348946"/>
              <a:gd name="connsiteX3194" fmla="*/ 826018 w 1133160"/>
              <a:gd name="connsiteY3194" fmla="*/ 1102686 h 1348946"/>
              <a:gd name="connsiteX3195" fmla="*/ 823965 w 1133160"/>
              <a:gd name="connsiteY3195" fmla="*/ 1102197 h 1348946"/>
              <a:gd name="connsiteX3196" fmla="*/ 823374 w 1133160"/>
              <a:gd name="connsiteY3196" fmla="*/ 1102058 h 1348946"/>
              <a:gd name="connsiteX3197" fmla="*/ 822724 w 1133160"/>
              <a:gd name="connsiteY3197" fmla="*/ 1102372 h 1348946"/>
              <a:gd name="connsiteX3198" fmla="*/ 821465 w 1133160"/>
              <a:gd name="connsiteY3198" fmla="*/ 1102978 h 1348946"/>
              <a:gd name="connsiteX3199" fmla="*/ 820425 w 1133160"/>
              <a:gd name="connsiteY3199" fmla="*/ 1101286 h 1348946"/>
              <a:gd name="connsiteX3200" fmla="*/ 819623 w 1133160"/>
              <a:gd name="connsiteY3200" fmla="*/ 1101059 h 1348946"/>
              <a:gd name="connsiteX3201" fmla="*/ 819380 w 1133160"/>
              <a:gd name="connsiteY3201" fmla="*/ 1100990 h 1348946"/>
              <a:gd name="connsiteX3202" fmla="*/ 818948 w 1133160"/>
              <a:gd name="connsiteY3202" fmla="*/ 1101204 h 1348946"/>
              <a:gd name="connsiteX3203" fmla="*/ 818516 w 1133160"/>
              <a:gd name="connsiteY3203" fmla="*/ 1101420 h 1348946"/>
              <a:gd name="connsiteX3204" fmla="*/ 817091 w 1133160"/>
              <a:gd name="connsiteY3204" fmla="*/ 1103830 h 1348946"/>
              <a:gd name="connsiteX3205" fmla="*/ 816803 w 1133160"/>
              <a:gd name="connsiteY3205" fmla="*/ 1103873 h 1348946"/>
              <a:gd name="connsiteX3206" fmla="*/ 816294 w 1133160"/>
              <a:gd name="connsiteY3206" fmla="*/ 1103948 h 1348946"/>
              <a:gd name="connsiteX3207" fmla="*/ 815859 w 1133160"/>
              <a:gd name="connsiteY3207" fmla="*/ 1104012 h 1348946"/>
              <a:gd name="connsiteX3208" fmla="*/ 815539 w 1133160"/>
              <a:gd name="connsiteY3208" fmla="*/ 1103930 h 1348946"/>
              <a:gd name="connsiteX3209" fmla="*/ 814630 w 1133160"/>
              <a:gd name="connsiteY3209" fmla="*/ 1103698 h 1348946"/>
              <a:gd name="connsiteX3210" fmla="*/ 813582 w 1133160"/>
              <a:gd name="connsiteY3210" fmla="*/ 1104252 h 1348946"/>
              <a:gd name="connsiteX3211" fmla="*/ 812655 w 1133160"/>
              <a:gd name="connsiteY3211" fmla="*/ 1105362 h 1348946"/>
              <a:gd name="connsiteX3212" fmla="*/ 811973 w 1133160"/>
              <a:gd name="connsiteY3212" fmla="*/ 1105604 h 1348946"/>
              <a:gd name="connsiteX3213" fmla="*/ 811103 w 1133160"/>
              <a:gd name="connsiteY3213" fmla="*/ 1105913 h 1348946"/>
              <a:gd name="connsiteX3214" fmla="*/ 810930 w 1133160"/>
              <a:gd name="connsiteY3214" fmla="*/ 1105976 h 1348946"/>
              <a:gd name="connsiteX3215" fmla="*/ 806127 w 1133160"/>
              <a:gd name="connsiteY3215" fmla="*/ 1106579 h 1348946"/>
              <a:gd name="connsiteX3216" fmla="*/ 805326 w 1133160"/>
              <a:gd name="connsiteY3216" fmla="*/ 1107009 h 1348946"/>
              <a:gd name="connsiteX3217" fmla="*/ 804525 w 1133160"/>
              <a:gd name="connsiteY3217" fmla="*/ 1107439 h 1348946"/>
              <a:gd name="connsiteX3218" fmla="*/ 803862 w 1133160"/>
              <a:gd name="connsiteY3218" fmla="*/ 1108010 h 1348946"/>
              <a:gd name="connsiteX3219" fmla="*/ 802303 w 1133160"/>
              <a:gd name="connsiteY3219" fmla="*/ 1109352 h 1348946"/>
              <a:gd name="connsiteX3220" fmla="*/ 798205 w 1133160"/>
              <a:gd name="connsiteY3220" fmla="*/ 1109002 h 1348946"/>
              <a:gd name="connsiteX3221" fmla="*/ 797459 w 1133160"/>
              <a:gd name="connsiteY3221" fmla="*/ 1108938 h 1348946"/>
              <a:gd name="connsiteX3222" fmla="*/ 797011 w 1133160"/>
              <a:gd name="connsiteY3222" fmla="*/ 1108899 h 1348946"/>
              <a:gd name="connsiteX3223" fmla="*/ 795048 w 1133160"/>
              <a:gd name="connsiteY3223" fmla="*/ 1107593 h 1348946"/>
              <a:gd name="connsiteX3224" fmla="*/ 793754 w 1133160"/>
              <a:gd name="connsiteY3224" fmla="*/ 1107712 h 1348946"/>
              <a:gd name="connsiteX3225" fmla="*/ 791844 w 1133160"/>
              <a:gd name="connsiteY3225" fmla="*/ 1108572 h 1348946"/>
              <a:gd name="connsiteX3226" fmla="*/ 789933 w 1133160"/>
              <a:gd name="connsiteY3226" fmla="*/ 1109432 h 1348946"/>
              <a:gd name="connsiteX3227" fmla="*/ 789462 w 1133160"/>
              <a:gd name="connsiteY3227" fmla="*/ 1109951 h 1348946"/>
              <a:gd name="connsiteX3228" fmla="*/ 789315 w 1133160"/>
              <a:gd name="connsiteY3228" fmla="*/ 1110112 h 1348946"/>
              <a:gd name="connsiteX3229" fmla="*/ 788891 w 1133160"/>
              <a:gd name="connsiteY3229" fmla="*/ 1110072 h 1348946"/>
              <a:gd name="connsiteX3230" fmla="*/ 788654 w 1133160"/>
              <a:gd name="connsiteY3230" fmla="*/ 1110049 h 1348946"/>
              <a:gd name="connsiteX3231" fmla="*/ 787962 w 1133160"/>
              <a:gd name="connsiteY3231" fmla="*/ 1109983 h 1348946"/>
              <a:gd name="connsiteX3232" fmla="*/ 787621 w 1133160"/>
              <a:gd name="connsiteY3232" fmla="*/ 1110137 h 1348946"/>
              <a:gd name="connsiteX3233" fmla="*/ 786878 w 1133160"/>
              <a:gd name="connsiteY3233" fmla="*/ 1110469 h 1348946"/>
              <a:gd name="connsiteX3234" fmla="*/ 786730 w 1133160"/>
              <a:gd name="connsiteY3234" fmla="*/ 1110536 h 1348946"/>
              <a:gd name="connsiteX3235" fmla="*/ 785248 w 1133160"/>
              <a:gd name="connsiteY3235" fmla="*/ 1110266 h 1348946"/>
              <a:gd name="connsiteX3236" fmla="*/ 784674 w 1133160"/>
              <a:gd name="connsiteY3236" fmla="*/ 1110161 h 1348946"/>
              <a:gd name="connsiteX3237" fmla="*/ 784246 w 1133160"/>
              <a:gd name="connsiteY3237" fmla="*/ 1110160 h 1348946"/>
              <a:gd name="connsiteX3238" fmla="*/ 781993 w 1133160"/>
              <a:gd name="connsiteY3238" fmla="*/ 1110148 h 1348946"/>
              <a:gd name="connsiteX3239" fmla="*/ 778121 w 1133160"/>
              <a:gd name="connsiteY3239" fmla="*/ 1108526 h 1348946"/>
              <a:gd name="connsiteX3240" fmla="*/ 777323 w 1133160"/>
              <a:gd name="connsiteY3240" fmla="*/ 1108587 h 1348946"/>
              <a:gd name="connsiteX3241" fmla="*/ 774340 w 1133160"/>
              <a:gd name="connsiteY3241" fmla="*/ 1107220 h 1348946"/>
              <a:gd name="connsiteX3242" fmla="*/ 773541 w 1133160"/>
              <a:gd name="connsiteY3242" fmla="*/ 1106854 h 1348946"/>
              <a:gd name="connsiteX3243" fmla="*/ 772283 w 1133160"/>
              <a:gd name="connsiteY3243" fmla="*/ 1106276 h 1348946"/>
              <a:gd name="connsiteX3244" fmla="*/ 770557 w 1133160"/>
              <a:gd name="connsiteY3244" fmla="*/ 1106029 h 1348946"/>
              <a:gd name="connsiteX3245" fmla="*/ 768344 w 1133160"/>
              <a:gd name="connsiteY3245" fmla="*/ 1106883 h 1348946"/>
              <a:gd name="connsiteX3246" fmla="*/ 767599 w 1133160"/>
              <a:gd name="connsiteY3246" fmla="*/ 1106787 h 1348946"/>
              <a:gd name="connsiteX3247" fmla="*/ 766374 w 1133160"/>
              <a:gd name="connsiteY3247" fmla="*/ 1106630 h 1348946"/>
              <a:gd name="connsiteX3248" fmla="*/ 761583 w 1133160"/>
              <a:gd name="connsiteY3248" fmla="*/ 1104509 h 1348946"/>
              <a:gd name="connsiteX3249" fmla="*/ 757654 w 1133160"/>
              <a:gd name="connsiteY3249" fmla="*/ 1102205 h 1348946"/>
              <a:gd name="connsiteX3250" fmla="*/ 757508 w 1133160"/>
              <a:gd name="connsiteY3250" fmla="*/ 1102090 h 1348946"/>
              <a:gd name="connsiteX3251" fmla="*/ 753295 w 1133160"/>
              <a:gd name="connsiteY3251" fmla="*/ 1098787 h 1348946"/>
              <a:gd name="connsiteX3252" fmla="*/ 753649 w 1133160"/>
              <a:gd name="connsiteY3252" fmla="*/ 1097430 h 1348946"/>
              <a:gd name="connsiteX3253" fmla="*/ 752111 w 1133160"/>
              <a:gd name="connsiteY3253" fmla="*/ 1094533 h 1348946"/>
              <a:gd name="connsiteX3254" fmla="*/ 749032 w 1133160"/>
              <a:gd name="connsiteY3254" fmla="*/ 1093429 h 1348946"/>
              <a:gd name="connsiteX3255" fmla="*/ 745519 w 1133160"/>
              <a:gd name="connsiteY3255" fmla="*/ 1093635 h 1348946"/>
              <a:gd name="connsiteX3256" fmla="*/ 743288 w 1133160"/>
              <a:gd name="connsiteY3256" fmla="*/ 1094173 h 1348946"/>
              <a:gd name="connsiteX3257" fmla="*/ 743082 w 1133160"/>
              <a:gd name="connsiteY3257" fmla="*/ 1096636 h 1348946"/>
              <a:gd name="connsiteX3258" fmla="*/ 741365 w 1133160"/>
              <a:gd name="connsiteY3258" fmla="*/ 1098457 h 1348946"/>
              <a:gd name="connsiteX3259" fmla="*/ 739452 w 1133160"/>
              <a:gd name="connsiteY3259" fmla="*/ 1098367 h 1348946"/>
              <a:gd name="connsiteX3260" fmla="*/ 738284 w 1133160"/>
              <a:gd name="connsiteY3260" fmla="*/ 1097407 h 1348946"/>
              <a:gd name="connsiteX3261" fmla="*/ 737846 w 1133160"/>
              <a:gd name="connsiteY3261" fmla="*/ 1097046 h 1348946"/>
              <a:gd name="connsiteX3262" fmla="*/ 737489 w 1133160"/>
              <a:gd name="connsiteY3262" fmla="*/ 1096753 h 1348946"/>
              <a:gd name="connsiteX3263" fmla="*/ 735864 w 1133160"/>
              <a:gd name="connsiteY3263" fmla="*/ 1096701 h 1348946"/>
              <a:gd name="connsiteX3264" fmla="*/ 735334 w 1133160"/>
              <a:gd name="connsiteY3264" fmla="*/ 1096683 h 1348946"/>
              <a:gd name="connsiteX3265" fmla="*/ 733984 w 1133160"/>
              <a:gd name="connsiteY3265" fmla="*/ 1095875 h 1348946"/>
              <a:gd name="connsiteX3266" fmla="*/ 731093 w 1133160"/>
              <a:gd name="connsiteY3266" fmla="*/ 1095434 h 1348946"/>
              <a:gd name="connsiteX3267" fmla="*/ 730969 w 1133160"/>
              <a:gd name="connsiteY3267" fmla="*/ 1095298 h 1348946"/>
              <a:gd name="connsiteX3268" fmla="*/ 727656 w 1133160"/>
              <a:gd name="connsiteY3268" fmla="*/ 1091650 h 1348946"/>
              <a:gd name="connsiteX3269" fmla="*/ 727538 w 1133160"/>
              <a:gd name="connsiteY3269" fmla="*/ 1091521 h 1348946"/>
              <a:gd name="connsiteX3270" fmla="*/ 724345 w 1133160"/>
              <a:gd name="connsiteY3270" fmla="*/ 1089034 h 1348946"/>
              <a:gd name="connsiteX3271" fmla="*/ 723362 w 1133160"/>
              <a:gd name="connsiteY3271" fmla="*/ 1088660 h 1348946"/>
              <a:gd name="connsiteX3272" fmla="*/ 721756 w 1133160"/>
              <a:gd name="connsiteY3272" fmla="*/ 1089268 h 1348946"/>
              <a:gd name="connsiteX3273" fmla="*/ 721271 w 1133160"/>
              <a:gd name="connsiteY3273" fmla="*/ 1088651 h 1348946"/>
              <a:gd name="connsiteX3274" fmla="*/ 721213 w 1133160"/>
              <a:gd name="connsiteY3274" fmla="*/ 1087289 h 1348946"/>
              <a:gd name="connsiteX3275" fmla="*/ 721295 w 1133160"/>
              <a:gd name="connsiteY3275" fmla="*/ 1086949 h 1348946"/>
              <a:gd name="connsiteX3276" fmla="*/ 721902 w 1133160"/>
              <a:gd name="connsiteY3276" fmla="*/ 1084444 h 1348946"/>
              <a:gd name="connsiteX3277" fmla="*/ 720074 w 1133160"/>
              <a:gd name="connsiteY3277" fmla="*/ 1080791 h 1348946"/>
              <a:gd name="connsiteX3278" fmla="*/ 719761 w 1133160"/>
              <a:gd name="connsiteY3278" fmla="*/ 1080165 h 1348946"/>
              <a:gd name="connsiteX3279" fmla="*/ 719735 w 1133160"/>
              <a:gd name="connsiteY3279" fmla="*/ 1079377 h 1348946"/>
              <a:gd name="connsiteX3280" fmla="*/ 719724 w 1133160"/>
              <a:gd name="connsiteY3280" fmla="*/ 1079027 h 1348946"/>
              <a:gd name="connsiteX3281" fmla="*/ 719704 w 1133160"/>
              <a:gd name="connsiteY3281" fmla="*/ 1078430 h 1348946"/>
              <a:gd name="connsiteX3282" fmla="*/ 722024 w 1133160"/>
              <a:gd name="connsiteY3282" fmla="*/ 1073209 h 1348946"/>
              <a:gd name="connsiteX3283" fmla="*/ 722124 w 1133160"/>
              <a:gd name="connsiteY3283" fmla="*/ 1072988 h 1348946"/>
              <a:gd name="connsiteX3284" fmla="*/ 722289 w 1133160"/>
              <a:gd name="connsiteY3284" fmla="*/ 1069787 h 1348946"/>
              <a:gd name="connsiteX3285" fmla="*/ 722322 w 1133160"/>
              <a:gd name="connsiteY3285" fmla="*/ 1069149 h 1348946"/>
              <a:gd name="connsiteX3286" fmla="*/ 722222 w 1133160"/>
              <a:gd name="connsiteY3286" fmla="*/ 1068927 h 1348946"/>
              <a:gd name="connsiteX3287" fmla="*/ 722016 w 1133160"/>
              <a:gd name="connsiteY3287" fmla="*/ 1068467 h 1348946"/>
              <a:gd name="connsiteX3288" fmla="*/ 720052 w 1133160"/>
              <a:gd name="connsiteY3288" fmla="*/ 1066850 h 1348946"/>
              <a:gd name="connsiteX3289" fmla="*/ 719928 w 1133160"/>
              <a:gd name="connsiteY3289" fmla="*/ 1066597 h 1348946"/>
              <a:gd name="connsiteX3290" fmla="*/ 719817 w 1133160"/>
              <a:gd name="connsiteY3290" fmla="*/ 1066374 h 1348946"/>
              <a:gd name="connsiteX3291" fmla="*/ 719196 w 1133160"/>
              <a:gd name="connsiteY3291" fmla="*/ 1065115 h 1348946"/>
              <a:gd name="connsiteX3292" fmla="*/ 719593 w 1133160"/>
              <a:gd name="connsiteY3292" fmla="*/ 1062494 h 1348946"/>
              <a:gd name="connsiteX3293" fmla="*/ 719637 w 1133160"/>
              <a:gd name="connsiteY3293" fmla="*/ 1062205 h 1348946"/>
              <a:gd name="connsiteX3294" fmla="*/ 721552 w 1133160"/>
              <a:gd name="connsiteY3294" fmla="*/ 1060354 h 1348946"/>
              <a:gd name="connsiteX3295" fmla="*/ 722909 w 1133160"/>
              <a:gd name="connsiteY3295" fmla="*/ 1059677 h 1348946"/>
              <a:gd name="connsiteX3296" fmla="*/ 723898 w 1133160"/>
              <a:gd name="connsiteY3296" fmla="*/ 1058441 h 1348946"/>
              <a:gd name="connsiteX3297" fmla="*/ 724166 w 1133160"/>
              <a:gd name="connsiteY3297" fmla="*/ 1056430 h 1348946"/>
              <a:gd name="connsiteX3298" fmla="*/ 724307 w 1133160"/>
              <a:gd name="connsiteY3298" fmla="*/ 1055386 h 1348946"/>
              <a:gd name="connsiteX3299" fmla="*/ 725033 w 1133160"/>
              <a:gd name="connsiteY3299" fmla="*/ 1049961 h 1348946"/>
              <a:gd name="connsiteX3300" fmla="*/ 725574 w 1133160"/>
              <a:gd name="connsiteY3300" fmla="*/ 1048524 h 1348946"/>
              <a:gd name="connsiteX3301" fmla="*/ 726830 w 1133160"/>
              <a:gd name="connsiteY3301" fmla="*/ 1046807 h 1348946"/>
              <a:gd name="connsiteX3302" fmla="*/ 727599 w 1133160"/>
              <a:gd name="connsiteY3302" fmla="*/ 1046331 h 1348946"/>
              <a:gd name="connsiteX3303" fmla="*/ 727945 w 1133160"/>
              <a:gd name="connsiteY3303" fmla="*/ 1046118 h 1348946"/>
              <a:gd name="connsiteX3304" fmla="*/ 729963 w 1133160"/>
              <a:gd name="connsiteY3304" fmla="*/ 1044869 h 1348946"/>
              <a:gd name="connsiteX3305" fmla="*/ 730465 w 1133160"/>
              <a:gd name="connsiteY3305" fmla="*/ 1044562 h 1348946"/>
              <a:gd name="connsiteX3306" fmla="*/ 731520 w 1133160"/>
              <a:gd name="connsiteY3306" fmla="*/ 1043911 h 1348946"/>
              <a:gd name="connsiteX3307" fmla="*/ 733989 w 1133160"/>
              <a:gd name="connsiteY3307" fmla="*/ 1041380 h 1348946"/>
              <a:gd name="connsiteX3308" fmla="*/ 734437 w 1133160"/>
              <a:gd name="connsiteY3308" fmla="*/ 1040296 h 1348946"/>
              <a:gd name="connsiteX3309" fmla="*/ 734535 w 1133160"/>
              <a:gd name="connsiteY3309" fmla="*/ 1040059 h 1348946"/>
              <a:gd name="connsiteX3310" fmla="*/ 734857 w 1133160"/>
              <a:gd name="connsiteY3310" fmla="*/ 1039275 h 1348946"/>
              <a:gd name="connsiteX3311" fmla="*/ 735890 w 1133160"/>
              <a:gd name="connsiteY3311" fmla="*/ 1038325 h 1348946"/>
              <a:gd name="connsiteX3312" fmla="*/ 736086 w 1133160"/>
              <a:gd name="connsiteY3312" fmla="*/ 1038146 h 1348946"/>
              <a:gd name="connsiteX3313" fmla="*/ 737205 w 1133160"/>
              <a:gd name="connsiteY3313" fmla="*/ 1037117 h 1348946"/>
              <a:gd name="connsiteX3314" fmla="*/ 738446 w 1133160"/>
              <a:gd name="connsiteY3314" fmla="*/ 1034334 h 1348946"/>
              <a:gd name="connsiteX3315" fmla="*/ 737972 w 1133160"/>
              <a:gd name="connsiteY3315" fmla="*/ 1033404 h 1348946"/>
              <a:gd name="connsiteX3316" fmla="*/ 737844 w 1133160"/>
              <a:gd name="connsiteY3316" fmla="*/ 1033152 h 1348946"/>
              <a:gd name="connsiteX3317" fmla="*/ 737409 w 1133160"/>
              <a:gd name="connsiteY3317" fmla="*/ 1032383 h 1348946"/>
              <a:gd name="connsiteX3318" fmla="*/ 735501 w 1133160"/>
              <a:gd name="connsiteY3318" fmla="*/ 1031474 h 1348946"/>
              <a:gd name="connsiteX3319" fmla="*/ 735213 w 1133160"/>
              <a:gd name="connsiteY3319" fmla="*/ 1031474 h 1348946"/>
              <a:gd name="connsiteX3320" fmla="*/ 734208 w 1133160"/>
              <a:gd name="connsiteY3320" fmla="*/ 1031473 h 1348946"/>
              <a:gd name="connsiteX3321" fmla="*/ 728905 w 1133160"/>
              <a:gd name="connsiteY3321" fmla="*/ 1034427 h 1348946"/>
              <a:gd name="connsiteX3322" fmla="*/ 727612 w 1133160"/>
              <a:gd name="connsiteY3322" fmla="*/ 1034462 h 1348946"/>
              <a:gd name="connsiteX3323" fmla="*/ 726873 w 1133160"/>
              <a:gd name="connsiteY3323" fmla="*/ 1034481 h 1348946"/>
              <a:gd name="connsiteX3324" fmla="*/ 724843 w 1133160"/>
              <a:gd name="connsiteY3324" fmla="*/ 1033794 h 1348946"/>
              <a:gd name="connsiteX3325" fmla="*/ 722016 w 1133160"/>
              <a:gd name="connsiteY3325" fmla="*/ 1032051 h 1348946"/>
              <a:gd name="connsiteX3326" fmla="*/ 721650 w 1133160"/>
              <a:gd name="connsiteY3326" fmla="*/ 1032215 h 1348946"/>
              <a:gd name="connsiteX3327" fmla="*/ 721452 w 1133160"/>
              <a:gd name="connsiteY3327" fmla="*/ 1032320 h 1348946"/>
              <a:gd name="connsiteX3328" fmla="*/ 721359 w 1133160"/>
              <a:gd name="connsiteY3328" fmla="*/ 1032522 h 1348946"/>
              <a:gd name="connsiteX3329" fmla="*/ 719747 w 1133160"/>
              <a:gd name="connsiteY3329" fmla="*/ 1035905 h 1348946"/>
              <a:gd name="connsiteX3330" fmla="*/ 719496 w 1133160"/>
              <a:gd name="connsiteY3330" fmla="*/ 1036146 h 1348946"/>
              <a:gd name="connsiteX3331" fmla="*/ 718800 w 1133160"/>
              <a:gd name="connsiteY3331" fmla="*/ 1036747 h 1348946"/>
              <a:gd name="connsiteX3332" fmla="*/ 715775 w 1133160"/>
              <a:gd name="connsiteY3332" fmla="*/ 1036502 h 1348946"/>
              <a:gd name="connsiteX3333" fmla="*/ 714863 w 1133160"/>
              <a:gd name="connsiteY3333" fmla="*/ 1036427 h 1348946"/>
              <a:gd name="connsiteX3334" fmla="*/ 714310 w 1133160"/>
              <a:gd name="connsiteY3334" fmla="*/ 1036005 h 1348946"/>
              <a:gd name="connsiteX3335" fmla="*/ 714011 w 1133160"/>
              <a:gd name="connsiteY3335" fmla="*/ 1035776 h 1348946"/>
              <a:gd name="connsiteX3336" fmla="*/ 709888 w 1133160"/>
              <a:gd name="connsiteY3336" fmla="*/ 1032630 h 1348946"/>
              <a:gd name="connsiteX3337" fmla="*/ 708849 w 1133160"/>
              <a:gd name="connsiteY3337" fmla="*/ 1031391 h 1348946"/>
              <a:gd name="connsiteX3338" fmla="*/ 708549 w 1133160"/>
              <a:gd name="connsiteY3338" fmla="*/ 1028109 h 1348946"/>
              <a:gd name="connsiteX3339" fmla="*/ 710065 w 1133160"/>
              <a:gd name="connsiteY3339" fmla="*/ 1028072 h 1348946"/>
              <a:gd name="connsiteX3340" fmla="*/ 710767 w 1133160"/>
              <a:gd name="connsiteY3340" fmla="*/ 1028054 h 1348946"/>
              <a:gd name="connsiteX3341" fmla="*/ 711942 w 1133160"/>
              <a:gd name="connsiteY3341" fmla="*/ 1026137 h 1348946"/>
              <a:gd name="connsiteX3342" fmla="*/ 715585 w 1133160"/>
              <a:gd name="connsiteY3342" fmla="*/ 1023114 h 1348946"/>
              <a:gd name="connsiteX3343" fmla="*/ 717624 w 1133160"/>
              <a:gd name="connsiteY3343" fmla="*/ 1020890 h 1348946"/>
              <a:gd name="connsiteX3344" fmla="*/ 718677 w 1133160"/>
              <a:gd name="connsiteY3344" fmla="*/ 1018849 h 1348946"/>
              <a:gd name="connsiteX3345" fmla="*/ 723429 w 1133160"/>
              <a:gd name="connsiteY3345" fmla="*/ 1015396 h 1348946"/>
              <a:gd name="connsiteX3346" fmla="*/ 724610 w 1133160"/>
              <a:gd name="connsiteY3346" fmla="*/ 1012054 h 1348946"/>
              <a:gd name="connsiteX3347" fmla="*/ 727142 w 1133160"/>
              <a:gd name="connsiteY3347" fmla="*/ 1009771 h 1348946"/>
              <a:gd name="connsiteX3348" fmla="*/ 730656 w 1133160"/>
              <a:gd name="connsiteY3348" fmla="*/ 1008110 h 1348946"/>
              <a:gd name="connsiteX3349" fmla="*/ 731830 w 1133160"/>
              <a:gd name="connsiteY3349" fmla="*/ 1007060 h 1348946"/>
              <a:gd name="connsiteX3350" fmla="*/ 732488 w 1133160"/>
              <a:gd name="connsiteY3350" fmla="*/ 1006128 h 1348946"/>
              <a:gd name="connsiteX3351" fmla="*/ 733787 w 1133160"/>
              <a:gd name="connsiteY3351" fmla="*/ 1004310 h 1348946"/>
              <a:gd name="connsiteX3352" fmla="*/ 735290 w 1133160"/>
              <a:gd name="connsiteY3352" fmla="*/ 1003106 h 1348946"/>
              <a:gd name="connsiteX3353" fmla="*/ 737139 w 1133160"/>
              <a:gd name="connsiteY3353" fmla="*/ 1002618 h 1348946"/>
              <a:gd name="connsiteX3354" fmla="*/ 739353 w 1133160"/>
              <a:gd name="connsiteY3354" fmla="*/ 1003306 h 1348946"/>
              <a:gd name="connsiteX3355" fmla="*/ 740400 w 1133160"/>
              <a:gd name="connsiteY3355" fmla="*/ 1003185 h 1348946"/>
              <a:gd name="connsiteX3356" fmla="*/ 743240 w 1133160"/>
              <a:gd name="connsiteY3356" fmla="*/ 1001275 h 1348946"/>
              <a:gd name="connsiteX3357" fmla="*/ 745148 w 1133160"/>
              <a:gd name="connsiteY3357" fmla="*/ 1001218 h 1348946"/>
              <a:gd name="connsiteX3358" fmla="*/ 745642 w 1133160"/>
              <a:gd name="connsiteY3358" fmla="*/ 1000662 h 1348946"/>
              <a:gd name="connsiteX3359" fmla="*/ 743443 w 1133160"/>
              <a:gd name="connsiteY3359" fmla="*/ 995761 h 1348946"/>
              <a:gd name="connsiteX3360" fmla="*/ 741178 w 1133160"/>
              <a:gd name="connsiteY3360" fmla="*/ 991914 h 1348946"/>
              <a:gd name="connsiteX3361" fmla="*/ 740511 w 1133160"/>
              <a:gd name="connsiteY3361" fmla="*/ 989124 h 1348946"/>
              <a:gd name="connsiteX3362" fmla="*/ 740830 w 1133160"/>
              <a:gd name="connsiteY3362" fmla="*/ 986091 h 1348946"/>
              <a:gd name="connsiteX3363" fmla="*/ 742218 w 1133160"/>
              <a:gd name="connsiteY3363" fmla="*/ 983949 h 1348946"/>
              <a:gd name="connsiteX3364" fmla="*/ 743221 w 1133160"/>
              <a:gd name="connsiteY3364" fmla="*/ 981098 h 1348946"/>
              <a:gd name="connsiteX3365" fmla="*/ 746520 w 1133160"/>
              <a:gd name="connsiteY3365" fmla="*/ 974925 h 1348946"/>
              <a:gd name="connsiteX3366" fmla="*/ 749437 w 1133160"/>
              <a:gd name="connsiteY3366" fmla="*/ 969217 h 1348946"/>
              <a:gd name="connsiteX3367" fmla="*/ 752819 w 1133160"/>
              <a:gd name="connsiteY3367" fmla="*/ 962045 h 1348946"/>
              <a:gd name="connsiteX3368" fmla="*/ 756020 w 1133160"/>
              <a:gd name="connsiteY3368" fmla="*/ 959723 h 1348946"/>
              <a:gd name="connsiteX3369" fmla="*/ 758223 w 1133160"/>
              <a:gd name="connsiteY3369" fmla="*/ 959867 h 1348946"/>
              <a:gd name="connsiteX3370" fmla="*/ 760870 w 1133160"/>
              <a:gd name="connsiteY3370" fmla="*/ 961703 h 1348946"/>
              <a:gd name="connsiteX3371" fmla="*/ 763369 w 1133160"/>
              <a:gd name="connsiteY3371" fmla="*/ 963079 h 1348946"/>
              <a:gd name="connsiteX3372" fmla="*/ 766987 w 1133160"/>
              <a:gd name="connsiteY3372" fmla="*/ 960560 h 1348946"/>
              <a:gd name="connsiteX3373" fmla="*/ 768447 w 1133160"/>
              <a:gd name="connsiteY3373" fmla="*/ 959545 h 1348946"/>
              <a:gd name="connsiteX3374" fmla="*/ 769193 w 1133160"/>
              <a:gd name="connsiteY3374" fmla="*/ 957627 h 1348946"/>
              <a:gd name="connsiteX3375" fmla="*/ 769827 w 1133160"/>
              <a:gd name="connsiteY3375" fmla="*/ 952673 h 1348946"/>
              <a:gd name="connsiteX3376" fmla="*/ 770884 w 1133160"/>
              <a:gd name="connsiteY3376" fmla="*/ 950012 h 1348946"/>
              <a:gd name="connsiteX3377" fmla="*/ 774590 w 1133160"/>
              <a:gd name="connsiteY3377" fmla="*/ 946556 h 1348946"/>
              <a:gd name="connsiteX3378" fmla="*/ 777169 w 1133160"/>
              <a:gd name="connsiteY3378" fmla="*/ 943681 h 1348946"/>
              <a:gd name="connsiteX3379" fmla="*/ 780465 w 1133160"/>
              <a:gd name="connsiteY3379" fmla="*/ 940009 h 1348946"/>
              <a:gd name="connsiteX3380" fmla="*/ 781703 w 1133160"/>
              <a:gd name="connsiteY3380" fmla="*/ 938154 h 1348946"/>
              <a:gd name="connsiteX3381" fmla="*/ 783141 w 1133160"/>
              <a:gd name="connsiteY3381" fmla="*/ 932708 h 1348946"/>
              <a:gd name="connsiteX3382" fmla="*/ 784203 w 1133160"/>
              <a:gd name="connsiteY3382" fmla="*/ 928312 h 1348946"/>
              <a:gd name="connsiteX3383" fmla="*/ 783780 w 1133160"/>
              <a:gd name="connsiteY3383" fmla="*/ 926018 h 1348946"/>
              <a:gd name="connsiteX3384" fmla="*/ 784279 w 1133160"/>
              <a:gd name="connsiteY3384" fmla="*/ 924409 h 1348946"/>
              <a:gd name="connsiteX3385" fmla="*/ 786200 w 1133160"/>
              <a:gd name="connsiteY3385" fmla="*/ 921380 h 1348946"/>
              <a:gd name="connsiteX3386" fmla="*/ 787308 w 1133160"/>
              <a:gd name="connsiteY3386" fmla="*/ 921136 h 1348946"/>
              <a:gd name="connsiteX3387" fmla="*/ 788980 w 1133160"/>
              <a:gd name="connsiteY3387" fmla="*/ 919221 h 1348946"/>
              <a:gd name="connsiteX3388" fmla="*/ 789172 w 1133160"/>
              <a:gd name="connsiteY3388" fmla="*/ 916558 h 1348946"/>
              <a:gd name="connsiteX3389" fmla="*/ 789732 w 1133160"/>
              <a:gd name="connsiteY3389" fmla="*/ 915693 h 1348946"/>
              <a:gd name="connsiteX3390" fmla="*/ 793062 w 1133160"/>
              <a:gd name="connsiteY3390" fmla="*/ 914340 h 1348946"/>
              <a:gd name="connsiteX3391" fmla="*/ 793932 w 1133160"/>
              <a:gd name="connsiteY3391" fmla="*/ 912238 h 1348946"/>
              <a:gd name="connsiteX3392" fmla="*/ 794240 w 1133160"/>
              <a:gd name="connsiteY3392" fmla="*/ 912002 h 1348946"/>
              <a:gd name="connsiteX3393" fmla="*/ 794982 w 1133160"/>
              <a:gd name="connsiteY3393" fmla="*/ 911436 h 1348946"/>
              <a:gd name="connsiteX3394" fmla="*/ 795796 w 1133160"/>
              <a:gd name="connsiteY3394" fmla="*/ 911284 h 1348946"/>
              <a:gd name="connsiteX3395" fmla="*/ 795968 w 1133160"/>
              <a:gd name="connsiteY3395" fmla="*/ 911253 h 1348946"/>
              <a:gd name="connsiteX3396" fmla="*/ 796496 w 1133160"/>
              <a:gd name="connsiteY3396" fmla="*/ 911348 h 1348946"/>
              <a:gd name="connsiteX3397" fmla="*/ 798431 w 1133160"/>
              <a:gd name="connsiteY3397" fmla="*/ 911695 h 1348946"/>
              <a:gd name="connsiteX3398" fmla="*/ 800286 w 1133160"/>
              <a:gd name="connsiteY3398" fmla="*/ 909285 h 1348946"/>
              <a:gd name="connsiteX3399" fmla="*/ 800986 w 1133160"/>
              <a:gd name="connsiteY3399" fmla="*/ 909039 h 1348946"/>
              <a:gd name="connsiteX3400" fmla="*/ 801335 w 1133160"/>
              <a:gd name="connsiteY3400" fmla="*/ 908917 h 1348946"/>
              <a:gd name="connsiteX3401" fmla="*/ 802010 w 1133160"/>
              <a:gd name="connsiteY3401" fmla="*/ 909662 h 1348946"/>
              <a:gd name="connsiteX3402" fmla="*/ 803119 w 1133160"/>
              <a:gd name="connsiteY3402" fmla="*/ 909729 h 1348946"/>
              <a:gd name="connsiteX3403" fmla="*/ 805594 w 1133160"/>
              <a:gd name="connsiteY3403" fmla="*/ 906454 h 1348946"/>
              <a:gd name="connsiteX3404" fmla="*/ 806335 w 1133160"/>
              <a:gd name="connsiteY3404" fmla="*/ 905960 h 1348946"/>
              <a:gd name="connsiteX3405" fmla="*/ 807919 w 1133160"/>
              <a:gd name="connsiteY3405" fmla="*/ 905816 h 1348946"/>
              <a:gd name="connsiteX3406" fmla="*/ 808307 w 1133160"/>
              <a:gd name="connsiteY3406" fmla="*/ 905782 h 1348946"/>
              <a:gd name="connsiteX3407" fmla="*/ 810658 w 1133160"/>
              <a:gd name="connsiteY3407" fmla="*/ 902940 h 1348946"/>
              <a:gd name="connsiteX3408" fmla="*/ 813186 w 1133160"/>
              <a:gd name="connsiteY3408" fmla="*/ 902020 h 1348946"/>
              <a:gd name="connsiteX3409" fmla="*/ 813807 w 1133160"/>
              <a:gd name="connsiteY3409" fmla="*/ 900844 h 1348946"/>
              <a:gd name="connsiteX3410" fmla="*/ 813873 w 1133160"/>
              <a:gd name="connsiteY3410" fmla="*/ 899729 h 1348946"/>
              <a:gd name="connsiteX3411" fmla="*/ 815232 w 1133160"/>
              <a:gd name="connsiteY3411" fmla="*/ 898743 h 1348946"/>
              <a:gd name="connsiteX3412" fmla="*/ 821270 w 1133160"/>
              <a:gd name="connsiteY3412" fmla="*/ 898269 h 1348946"/>
              <a:gd name="connsiteX3413" fmla="*/ 823430 w 1133160"/>
              <a:gd name="connsiteY3413" fmla="*/ 897100 h 1348946"/>
              <a:gd name="connsiteX3414" fmla="*/ 824359 w 1133160"/>
              <a:gd name="connsiteY3414" fmla="*/ 895739 h 1348946"/>
              <a:gd name="connsiteX3415" fmla="*/ 824673 w 1133160"/>
              <a:gd name="connsiteY3415" fmla="*/ 894501 h 1348946"/>
              <a:gd name="connsiteX3416" fmla="*/ 823939 w 1133160"/>
              <a:gd name="connsiteY3416" fmla="*/ 893259 h 1348946"/>
              <a:gd name="connsiteX3417" fmla="*/ 824063 w 1133160"/>
              <a:gd name="connsiteY3417" fmla="*/ 892703 h 1348946"/>
              <a:gd name="connsiteX3418" fmla="*/ 824929 w 1133160"/>
              <a:gd name="connsiteY3418" fmla="*/ 891838 h 1348946"/>
              <a:gd name="connsiteX3419" fmla="*/ 827452 w 1133160"/>
              <a:gd name="connsiteY3419" fmla="*/ 892343 h 1348946"/>
              <a:gd name="connsiteX3420" fmla="*/ 827933 w 1133160"/>
              <a:gd name="connsiteY3420" fmla="*/ 890984 h 1348946"/>
              <a:gd name="connsiteX3421" fmla="*/ 828636 w 1133160"/>
              <a:gd name="connsiteY3421" fmla="*/ 889001 h 1348946"/>
              <a:gd name="connsiteX3422" fmla="*/ 829872 w 1133160"/>
              <a:gd name="connsiteY3422" fmla="*/ 887891 h 1348946"/>
              <a:gd name="connsiteX3423" fmla="*/ 830059 w 1133160"/>
              <a:gd name="connsiteY3423" fmla="*/ 887209 h 1348946"/>
              <a:gd name="connsiteX3424" fmla="*/ 828782 w 1133160"/>
              <a:gd name="connsiteY3424" fmla="*/ 883116 h 1348946"/>
              <a:gd name="connsiteX3425" fmla="*/ 828908 w 1133160"/>
              <a:gd name="connsiteY3425" fmla="*/ 882310 h 1348946"/>
              <a:gd name="connsiteX3426" fmla="*/ 830701 w 1133160"/>
              <a:gd name="connsiteY3426" fmla="*/ 880582 h 1348946"/>
              <a:gd name="connsiteX3427" fmla="*/ 830775 w 1133160"/>
              <a:gd name="connsiteY3427" fmla="*/ 877422 h 1348946"/>
              <a:gd name="connsiteX3428" fmla="*/ 831831 w 1133160"/>
              <a:gd name="connsiteY3428" fmla="*/ 875382 h 1348946"/>
              <a:gd name="connsiteX3429" fmla="*/ 832631 w 1133160"/>
              <a:gd name="connsiteY3429" fmla="*/ 875199 h 1348946"/>
              <a:gd name="connsiteX3430" fmla="*/ 834356 w 1133160"/>
              <a:gd name="connsiteY3430" fmla="*/ 875576 h 1348946"/>
              <a:gd name="connsiteX3431" fmla="*/ 835250 w 1133160"/>
              <a:gd name="connsiteY3431" fmla="*/ 874742 h 1348946"/>
              <a:gd name="connsiteX3432" fmla="*/ 838619 w 1133160"/>
              <a:gd name="connsiteY3432" fmla="*/ 875810 h 1348946"/>
              <a:gd name="connsiteX3433" fmla="*/ 839281 w 1133160"/>
              <a:gd name="connsiteY3433" fmla="*/ 876028 h 1348946"/>
              <a:gd name="connsiteX3434" fmla="*/ 840412 w 1133160"/>
              <a:gd name="connsiteY3434" fmla="*/ 876000 h 1348946"/>
              <a:gd name="connsiteX3435" fmla="*/ 841498 w 1133160"/>
              <a:gd name="connsiteY3435" fmla="*/ 875974 h 1348946"/>
              <a:gd name="connsiteX3436" fmla="*/ 843289 w 1133160"/>
              <a:gd name="connsiteY3436" fmla="*/ 875051 h 1348946"/>
              <a:gd name="connsiteX3437" fmla="*/ 845825 w 1133160"/>
              <a:gd name="connsiteY3437" fmla="*/ 872582 h 1348946"/>
              <a:gd name="connsiteX3438" fmla="*/ 846010 w 1133160"/>
              <a:gd name="connsiteY3438" fmla="*/ 871997 h 1348946"/>
              <a:gd name="connsiteX3439" fmla="*/ 846510 w 1133160"/>
              <a:gd name="connsiteY3439" fmla="*/ 870416 h 1348946"/>
              <a:gd name="connsiteX3440" fmla="*/ 847617 w 1133160"/>
              <a:gd name="connsiteY3440" fmla="*/ 870915 h 1348946"/>
              <a:gd name="connsiteX3441" fmla="*/ 848542 w 1133160"/>
              <a:gd name="connsiteY3441" fmla="*/ 870609 h 1348946"/>
              <a:gd name="connsiteX3442" fmla="*/ 848794 w 1133160"/>
              <a:gd name="connsiteY3442" fmla="*/ 869371 h 1348946"/>
              <a:gd name="connsiteX3443" fmla="*/ 848065 w 1133160"/>
              <a:gd name="connsiteY3443" fmla="*/ 866827 h 1348946"/>
              <a:gd name="connsiteX3444" fmla="*/ 847834 w 1133160"/>
              <a:gd name="connsiteY3444" fmla="*/ 862924 h 1348946"/>
              <a:gd name="connsiteX3445" fmla="*/ 847105 w 1133160"/>
              <a:gd name="connsiteY3445" fmla="*/ 860504 h 1348946"/>
              <a:gd name="connsiteX3446" fmla="*/ 847293 w 1133160"/>
              <a:gd name="connsiteY3446" fmla="*/ 859389 h 1348946"/>
              <a:gd name="connsiteX3447" fmla="*/ 849211 w 1133160"/>
              <a:gd name="connsiteY3447" fmla="*/ 857289 h 1348946"/>
              <a:gd name="connsiteX3448" fmla="*/ 850939 w 1133160"/>
              <a:gd name="connsiteY3448" fmla="*/ 856552 h 1348946"/>
              <a:gd name="connsiteX3449" fmla="*/ 851127 w 1133160"/>
              <a:gd name="connsiteY3449" fmla="*/ 855685 h 1348946"/>
              <a:gd name="connsiteX3450" fmla="*/ 849908 w 1133160"/>
              <a:gd name="connsiteY3450" fmla="*/ 852768 h 1348946"/>
              <a:gd name="connsiteX3451" fmla="*/ 849911 w 1133160"/>
              <a:gd name="connsiteY3451" fmla="*/ 851901 h 1348946"/>
              <a:gd name="connsiteX3452" fmla="*/ 850717 w 1133160"/>
              <a:gd name="connsiteY3452" fmla="*/ 850541 h 1348946"/>
              <a:gd name="connsiteX3453" fmla="*/ 850537 w 1133160"/>
              <a:gd name="connsiteY3453" fmla="*/ 849362 h 1348946"/>
              <a:gd name="connsiteX3454" fmla="*/ 849064 w 1133160"/>
              <a:gd name="connsiteY3454" fmla="*/ 848056 h 1348946"/>
              <a:gd name="connsiteX3455" fmla="*/ 849332 w 1133160"/>
              <a:gd name="connsiteY3455" fmla="*/ 843745 h 1348946"/>
              <a:gd name="connsiteX3456" fmla="*/ 849590 w 1133160"/>
              <a:gd name="connsiteY3456" fmla="*/ 839631 h 1348946"/>
              <a:gd name="connsiteX3457" fmla="*/ 847705 w 1133160"/>
              <a:gd name="connsiteY3457" fmla="*/ 833552 h 1348946"/>
              <a:gd name="connsiteX3458" fmla="*/ 847533 w 1133160"/>
              <a:gd name="connsiteY3458" fmla="*/ 830265 h 1348946"/>
              <a:gd name="connsiteX3459" fmla="*/ 848112 w 1133160"/>
              <a:gd name="connsiteY3459" fmla="*/ 824134 h 1348946"/>
              <a:gd name="connsiteX3460" fmla="*/ 848510 w 1133160"/>
              <a:gd name="connsiteY3460" fmla="*/ 819864 h 1348946"/>
              <a:gd name="connsiteX3461" fmla="*/ 847496 w 1133160"/>
              <a:gd name="connsiteY3461" fmla="*/ 817441 h 1348946"/>
              <a:gd name="connsiteX3462" fmla="*/ 846664 w 1133160"/>
              <a:gd name="connsiteY3462" fmla="*/ 813697 h 1348946"/>
              <a:gd name="connsiteX3463" fmla="*/ 795173 w 1133160"/>
              <a:gd name="connsiteY3463" fmla="*/ 815039 h 1348946"/>
              <a:gd name="connsiteX3464" fmla="*/ 749985 w 1133160"/>
              <a:gd name="connsiteY3464" fmla="*/ 816216 h 1348946"/>
              <a:gd name="connsiteX3465" fmla="*/ 748355 w 1133160"/>
              <a:gd name="connsiteY3465" fmla="*/ 813886 h 1348946"/>
              <a:gd name="connsiteX3466" fmla="*/ 749285 w 1133160"/>
              <a:gd name="connsiteY3466" fmla="*/ 812191 h 1348946"/>
              <a:gd name="connsiteX3467" fmla="*/ 750904 w 1133160"/>
              <a:gd name="connsiteY3467" fmla="*/ 810794 h 1348946"/>
              <a:gd name="connsiteX3468" fmla="*/ 753416 w 1133160"/>
              <a:gd name="connsiteY3468" fmla="*/ 809298 h 1348946"/>
              <a:gd name="connsiteX3469" fmla="*/ 760602 w 1133160"/>
              <a:gd name="connsiteY3469" fmla="*/ 807101 h 1348946"/>
              <a:gd name="connsiteX3470" fmla="*/ 764590 w 1133160"/>
              <a:gd name="connsiteY3470" fmla="*/ 806003 h 1348946"/>
              <a:gd name="connsiteX3471" fmla="*/ 770336 w 1133160"/>
              <a:gd name="connsiteY3471" fmla="*/ 806000 h 1348946"/>
              <a:gd name="connsiteX3472" fmla="*/ 774628 w 1133160"/>
              <a:gd name="connsiteY3472" fmla="*/ 804702 h 1348946"/>
              <a:gd name="connsiteX3473" fmla="*/ 774970 w 1133160"/>
              <a:gd name="connsiteY3473" fmla="*/ 802807 h 1348946"/>
              <a:gd name="connsiteX3474" fmla="*/ 773395 w 1133160"/>
              <a:gd name="connsiteY3474" fmla="*/ 798122 h 1348946"/>
              <a:gd name="connsiteX3475" fmla="*/ 769401 w 1133160"/>
              <a:gd name="connsiteY3475" fmla="*/ 791143 h 1348946"/>
              <a:gd name="connsiteX3476" fmla="*/ 767564 w 1133160"/>
              <a:gd name="connsiteY3476" fmla="*/ 784961 h 1348946"/>
              <a:gd name="connsiteX3477" fmla="*/ 769531 w 1133160"/>
              <a:gd name="connsiteY3477" fmla="*/ 781370 h 1348946"/>
              <a:gd name="connsiteX3478" fmla="*/ 769297 w 1133160"/>
              <a:gd name="connsiteY3478" fmla="*/ 778679 h 1348946"/>
              <a:gd name="connsiteX3479" fmla="*/ 766951 w 1133160"/>
              <a:gd name="connsiteY3479" fmla="*/ 777384 h 1348946"/>
              <a:gd name="connsiteX3480" fmla="*/ 761555 w 1133160"/>
              <a:gd name="connsiteY3480" fmla="*/ 775093 h 1348946"/>
              <a:gd name="connsiteX3481" fmla="*/ 757471 w 1133160"/>
              <a:gd name="connsiteY3481" fmla="*/ 771903 h 1348946"/>
              <a:gd name="connsiteX3482" fmla="*/ 751004 w 1133160"/>
              <a:gd name="connsiteY3482" fmla="*/ 768816 h 1348946"/>
              <a:gd name="connsiteX3483" fmla="*/ 746725 w 1133160"/>
              <a:gd name="connsiteY3483" fmla="*/ 769614 h 1348946"/>
              <a:gd name="connsiteX3484" fmla="*/ 742472 w 1133160"/>
              <a:gd name="connsiteY3484" fmla="*/ 769318 h 1348946"/>
              <a:gd name="connsiteX3485" fmla="*/ 740429 w 1133160"/>
              <a:gd name="connsiteY3485" fmla="*/ 767722 h 1348946"/>
              <a:gd name="connsiteX3486" fmla="*/ 735874 w 1133160"/>
              <a:gd name="connsiteY3486" fmla="*/ 763436 h 1348946"/>
              <a:gd name="connsiteX3487" fmla="*/ 733354 w 1133160"/>
              <a:gd name="connsiteY3487" fmla="*/ 761046 h 1348946"/>
              <a:gd name="connsiteX3488" fmla="*/ 730674 w 1133160"/>
              <a:gd name="connsiteY3488" fmla="*/ 757058 h 1348946"/>
              <a:gd name="connsiteX3489" fmla="*/ 726730 w 1133160"/>
              <a:gd name="connsiteY3489" fmla="*/ 752074 h 1348946"/>
              <a:gd name="connsiteX3490" fmla="*/ 724960 w 1133160"/>
              <a:gd name="connsiteY3490" fmla="*/ 748604 h 1348946"/>
              <a:gd name="connsiteX3491" fmla="*/ 722490 w 1133160"/>
              <a:gd name="connsiteY3491" fmla="*/ 749464 h 1348946"/>
              <a:gd name="connsiteX3492" fmla="*/ 720352 w 1133160"/>
              <a:gd name="connsiteY3492" fmla="*/ 749610 h 1348946"/>
              <a:gd name="connsiteX3493" fmla="*/ 720342 w 1133160"/>
              <a:gd name="connsiteY3493" fmla="*/ 749784 h 1348946"/>
              <a:gd name="connsiteX3494" fmla="*/ 720195 w 1133160"/>
              <a:gd name="connsiteY3494" fmla="*/ 750035 h 1348946"/>
              <a:gd name="connsiteX3495" fmla="*/ 719721 w 1133160"/>
              <a:gd name="connsiteY3495" fmla="*/ 750847 h 1348946"/>
              <a:gd name="connsiteX3496" fmla="*/ 719791 w 1133160"/>
              <a:gd name="connsiteY3496" fmla="*/ 751537 h 1348946"/>
              <a:gd name="connsiteX3497" fmla="*/ 719784 w 1133160"/>
              <a:gd name="connsiteY3497" fmla="*/ 752072 h 1348946"/>
              <a:gd name="connsiteX3498" fmla="*/ 719297 w 1133160"/>
              <a:gd name="connsiteY3498" fmla="*/ 752484 h 1348946"/>
              <a:gd name="connsiteX3499" fmla="*/ 718522 w 1133160"/>
              <a:gd name="connsiteY3499" fmla="*/ 752780 h 1348946"/>
              <a:gd name="connsiteX3500" fmla="*/ 717793 w 1133160"/>
              <a:gd name="connsiteY3500" fmla="*/ 752774 h 1348946"/>
              <a:gd name="connsiteX3501" fmla="*/ 717428 w 1133160"/>
              <a:gd name="connsiteY3501" fmla="*/ 752613 h 1348946"/>
              <a:gd name="connsiteX3502" fmla="*/ 716282 w 1133160"/>
              <a:gd name="connsiteY3502" fmla="*/ 751724 h 1348946"/>
              <a:gd name="connsiteX3503" fmla="*/ 715871 w 1133160"/>
              <a:gd name="connsiteY3503" fmla="*/ 750983 h 1348946"/>
              <a:gd name="connsiteX3504" fmla="*/ 715628 w 1133160"/>
              <a:gd name="connsiteY3504" fmla="*/ 750300 h 1348946"/>
              <a:gd name="connsiteX3505" fmla="*/ 715270 w 1133160"/>
              <a:gd name="connsiteY3505" fmla="*/ 748888 h 1348946"/>
              <a:gd name="connsiteX3506" fmla="*/ 714840 w 1133160"/>
              <a:gd name="connsiteY3506" fmla="*/ 748418 h 1348946"/>
              <a:gd name="connsiteX3507" fmla="*/ 714289 w 1133160"/>
              <a:gd name="connsiteY3507" fmla="*/ 748102 h 1348946"/>
              <a:gd name="connsiteX3508" fmla="*/ 713661 w 1133160"/>
              <a:gd name="connsiteY3508" fmla="*/ 747780 h 1348946"/>
              <a:gd name="connsiteX3509" fmla="*/ 712810 w 1133160"/>
              <a:gd name="connsiteY3509" fmla="*/ 746840 h 1348946"/>
              <a:gd name="connsiteX3510" fmla="*/ 712528 w 1133160"/>
              <a:gd name="connsiteY3510" fmla="*/ 746182 h 1348946"/>
              <a:gd name="connsiteX3511" fmla="*/ 712336 w 1133160"/>
              <a:gd name="connsiteY3511" fmla="*/ 745461 h 1348946"/>
              <a:gd name="connsiteX3512" fmla="*/ 712336 w 1133160"/>
              <a:gd name="connsiteY3512" fmla="*/ 744019 h 1348946"/>
              <a:gd name="connsiteX3513" fmla="*/ 712336 w 1133160"/>
              <a:gd name="connsiteY3513" fmla="*/ 742065 h 1348946"/>
              <a:gd name="connsiteX3514" fmla="*/ 712022 w 1133160"/>
              <a:gd name="connsiteY3514" fmla="*/ 741073 h 1348946"/>
              <a:gd name="connsiteX3515" fmla="*/ 711337 w 1133160"/>
              <a:gd name="connsiteY3515" fmla="*/ 740732 h 1348946"/>
              <a:gd name="connsiteX3516" fmla="*/ 710363 w 1133160"/>
              <a:gd name="connsiteY3516" fmla="*/ 740873 h 1348946"/>
              <a:gd name="connsiteX3517" fmla="*/ 709704 w 1133160"/>
              <a:gd name="connsiteY3517" fmla="*/ 741280 h 1348946"/>
              <a:gd name="connsiteX3518" fmla="*/ 709120 w 1133160"/>
              <a:gd name="connsiteY3518" fmla="*/ 742162 h 1348946"/>
              <a:gd name="connsiteX3519" fmla="*/ 708878 w 1133160"/>
              <a:gd name="connsiteY3519" fmla="*/ 742845 h 1348946"/>
              <a:gd name="connsiteX3520" fmla="*/ 708795 w 1133160"/>
              <a:gd name="connsiteY3520" fmla="*/ 743303 h 1348946"/>
              <a:gd name="connsiteX3521" fmla="*/ 708746 w 1133160"/>
              <a:gd name="connsiteY3521" fmla="*/ 743808 h 1348946"/>
              <a:gd name="connsiteX3522" fmla="*/ 708729 w 1133160"/>
              <a:gd name="connsiteY3522" fmla="*/ 743973 h 1348946"/>
              <a:gd name="connsiteX3523" fmla="*/ 708762 w 1133160"/>
              <a:gd name="connsiteY3523" fmla="*/ 744681 h 1348946"/>
              <a:gd name="connsiteX3524" fmla="*/ 709056 w 1133160"/>
              <a:gd name="connsiteY3524" fmla="*/ 745635 h 1348946"/>
              <a:gd name="connsiteX3525" fmla="*/ 709102 w 1133160"/>
              <a:gd name="connsiteY3525" fmla="*/ 746581 h 1348946"/>
              <a:gd name="connsiteX3526" fmla="*/ 709032 w 1133160"/>
              <a:gd name="connsiteY3526" fmla="*/ 747181 h 1348946"/>
              <a:gd name="connsiteX3527" fmla="*/ 709037 w 1133160"/>
              <a:gd name="connsiteY3527" fmla="*/ 747773 h 1348946"/>
              <a:gd name="connsiteX3528" fmla="*/ 708948 w 1133160"/>
              <a:gd name="connsiteY3528" fmla="*/ 748728 h 1348946"/>
              <a:gd name="connsiteX3529" fmla="*/ 708602 w 1133160"/>
              <a:gd name="connsiteY3529" fmla="*/ 749572 h 1348946"/>
              <a:gd name="connsiteX3530" fmla="*/ 708127 w 1133160"/>
              <a:gd name="connsiteY3530" fmla="*/ 749894 h 1348946"/>
              <a:gd name="connsiteX3531" fmla="*/ 707429 w 1133160"/>
              <a:gd name="connsiteY3531" fmla="*/ 750223 h 1348946"/>
              <a:gd name="connsiteX3532" fmla="*/ 706654 w 1133160"/>
              <a:gd name="connsiteY3532" fmla="*/ 750576 h 1348946"/>
              <a:gd name="connsiteX3533" fmla="*/ 706303 w 1133160"/>
              <a:gd name="connsiteY3533" fmla="*/ 750661 h 1348946"/>
              <a:gd name="connsiteX3534" fmla="*/ 705861 w 1133160"/>
              <a:gd name="connsiteY3534" fmla="*/ 750705 h 1348946"/>
              <a:gd name="connsiteX3535" fmla="*/ 705181 w 1133160"/>
              <a:gd name="connsiteY3535" fmla="*/ 750957 h 1348946"/>
              <a:gd name="connsiteX3536" fmla="*/ 704566 w 1133160"/>
              <a:gd name="connsiteY3536" fmla="*/ 750990 h 1348946"/>
              <a:gd name="connsiteX3537" fmla="*/ 704342 w 1133160"/>
              <a:gd name="connsiteY3537" fmla="*/ 750828 h 1348946"/>
              <a:gd name="connsiteX3538" fmla="*/ 703726 w 1133160"/>
              <a:gd name="connsiteY3538" fmla="*/ 750231 h 1348946"/>
              <a:gd name="connsiteX3539" fmla="*/ 703644 w 1133160"/>
              <a:gd name="connsiteY3539" fmla="*/ 749907 h 1348946"/>
              <a:gd name="connsiteX3540" fmla="*/ 703600 w 1133160"/>
              <a:gd name="connsiteY3540" fmla="*/ 749333 h 1348946"/>
              <a:gd name="connsiteX3541" fmla="*/ 703510 w 1133160"/>
              <a:gd name="connsiteY3541" fmla="*/ 748972 h 1348946"/>
              <a:gd name="connsiteX3542" fmla="*/ 703202 w 1133160"/>
              <a:gd name="connsiteY3542" fmla="*/ 748540 h 1348946"/>
              <a:gd name="connsiteX3543" fmla="*/ 702998 w 1133160"/>
              <a:gd name="connsiteY3543" fmla="*/ 748457 h 1348946"/>
              <a:gd name="connsiteX3544" fmla="*/ 702761 w 1133160"/>
              <a:gd name="connsiteY3544" fmla="*/ 748630 h 1348946"/>
              <a:gd name="connsiteX3545" fmla="*/ 702427 w 1133160"/>
              <a:gd name="connsiteY3545" fmla="*/ 749068 h 1348946"/>
              <a:gd name="connsiteX3546" fmla="*/ 702089 w 1133160"/>
              <a:gd name="connsiteY3546" fmla="*/ 749585 h 1348946"/>
              <a:gd name="connsiteX3547" fmla="*/ 702071 w 1133160"/>
              <a:gd name="connsiteY3547" fmla="*/ 749729 h 1348946"/>
              <a:gd name="connsiteX3548" fmla="*/ 702043 w 1133160"/>
              <a:gd name="connsiteY3548" fmla="*/ 749951 h 1348946"/>
              <a:gd name="connsiteX3549" fmla="*/ 701999 w 1133160"/>
              <a:gd name="connsiteY3549" fmla="*/ 750422 h 1348946"/>
              <a:gd name="connsiteX3550" fmla="*/ 701947 w 1133160"/>
              <a:gd name="connsiteY3550" fmla="*/ 751040 h 1348946"/>
              <a:gd name="connsiteX3551" fmla="*/ 702056 w 1133160"/>
              <a:gd name="connsiteY3551" fmla="*/ 751930 h 1348946"/>
              <a:gd name="connsiteX3552" fmla="*/ 702261 w 1133160"/>
              <a:gd name="connsiteY3552" fmla="*/ 753006 h 1348946"/>
              <a:gd name="connsiteX3553" fmla="*/ 702184 w 1133160"/>
              <a:gd name="connsiteY3553" fmla="*/ 753379 h 1348946"/>
              <a:gd name="connsiteX3554" fmla="*/ 701903 w 1133160"/>
              <a:gd name="connsiteY3554" fmla="*/ 753567 h 1348946"/>
              <a:gd name="connsiteX3555" fmla="*/ 701468 w 1133160"/>
              <a:gd name="connsiteY3555" fmla="*/ 753547 h 1348946"/>
              <a:gd name="connsiteX3556" fmla="*/ 701101 w 1133160"/>
              <a:gd name="connsiteY3556" fmla="*/ 753367 h 1348946"/>
              <a:gd name="connsiteX3557" fmla="*/ 700948 w 1133160"/>
              <a:gd name="connsiteY3557" fmla="*/ 753025 h 1348946"/>
              <a:gd name="connsiteX3558" fmla="*/ 700827 w 1133160"/>
              <a:gd name="connsiteY3558" fmla="*/ 752581 h 1348946"/>
              <a:gd name="connsiteX3559" fmla="*/ 700634 w 1133160"/>
              <a:gd name="connsiteY3559" fmla="*/ 752219 h 1348946"/>
              <a:gd name="connsiteX3560" fmla="*/ 700423 w 1133160"/>
              <a:gd name="connsiteY3560" fmla="*/ 751658 h 1348946"/>
              <a:gd name="connsiteX3561" fmla="*/ 700141 w 1133160"/>
              <a:gd name="connsiteY3561" fmla="*/ 751143 h 1348946"/>
              <a:gd name="connsiteX3562" fmla="*/ 699808 w 1133160"/>
              <a:gd name="connsiteY3562" fmla="*/ 750909 h 1348946"/>
              <a:gd name="connsiteX3563" fmla="*/ 699546 w 1133160"/>
              <a:gd name="connsiteY3563" fmla="*/ 750725 h 1348946"/>
              <a:gd name="connsiteX3564" fmla="*/ 698963 w 1133160"/>
              <a:gd name="connsiteY3564" fmla="*/ 750602 h 1348946"/>
              <a:gd name="connsiteX3565" fmla="*/ 698578 w 1133160"/>
              <a:gd name="connsiteY3565" fmla="*/ 750635 h 1348946"/>
              <a:gd name="connsiteX3566" fmla="*/ 698085 w 1133160"/>
              <a:gd name="connsiteY3566" fmla="*/ 750931 h 1348946"/>
              <a:gd name="connsiteX3567" fmla="*/ 698021 w 1133160"/>
              <a:gd name="connsiteY3567" fmla="*/ 751336 h 1348946"/>
              <a:gd name="connsiteX3568" fmla="*/ 697829 w 1133160"/>
              <a:gd name="connsiteY3568" fmla="*/ 751980 h 1348946"/>
              <a:gd name="connsiteX3569" fmla="*/ 697803 w 1133160"/>
              <a:gd name="connsiteY3569" fmla="*/ 752491 h 1348946"/>
              <a:gd name="connsiteX3570" fmla="*/ 698322 w 1133160"/>
              <a:gd name="connsiteY3570" fmla="*/ 753063 h 1348946"/>
              <a:gd name="connsiteX3571" fmla="*/ 698783 w 1133160"/>
              <a:gd name="connsiteY3571" fmla="*/ 753276 h 1348946"/>
              <a:gd name="connsiteX3572" fmla="*/ 699340 w 1133160"/>
              <a:gd name="connsiteY3572" fmla="*/ 753398 h 1348946"/>
              <a:gd name="connsiteX3573" fmla="*/ 699618 w 1133160"/>
              <a:gd name="connsiteY3573" fmla="*/ 753482 h 1348946"/>
              <a:gd name="connsiteX3574" fmla="*/ 699904 w 1133160"/>
              <a:gd name="connsiteY3574" fmla="*/ 753567 h 1348946"/>
              <a:gd name="connsiteX3575" fmla="*/ 700539 w 1133160"/>
              <a:gd name="connsiteY3575" fmla="*/ 753985 h 1348946"/>
              <a:gd name="connsiteX3576" fmla="*/ 700634 w 1133160"/>
              <a:gd name="connsiteY3576" fmla="*/ 754461 h 1348946"/>
              <a:gd name="connsiteX3577" fmla="*/ 700302 w 1133160"/>
              <a:gd name="connsiteY3577" fmla="*/ 754945 h 1348946"/>
              <a:gd name="connsiteX3578" fmla="*/ 699904 w 1133160"/>
              <a:gd name="connsiteY3578" fmla="*/ 755048 h 1348946"/>
              <a:gd name="connsiteX3579" fmla="*/ 699558 w 1133160"/>
              <a:gd name="connsiteY3579" fmla="*/ 754997 h 1348946"/>
              <a:gd name="connsiteX3580" fmla="*/ 699290 w 1133160"/>
              <a:gd name="connsiteY3580" fmla="*/ 754875 h 1348946"/>
              <a:gd name="connsiteX3581" fmla="*/ 698758 w 1133160"/>
              <a:gd name="connsiteY3581" fmla="*/ 754816 h 1348946"/>
              <a:gd name="connsiteX3582" fmla="*/ 697547 w 1133160"/>
              <a:gd name="connsiteY3582" fmla="*/ 754410 h 1348946"/>
              <a:gd name="connsiteX3583" fmla="*/ 696664 w 1133160"/>
              <a:gd name="connsiteY3583" fmla="*/ 753836 h 1348946"/>
              <a:gd name="connsiteX3584" fmla="*/ 696477 w 1133160"/>
              <a:gd name="connsiteY3584" fmla="*/ 753482 h 1348946"/>
              <a:gd name="connsiteX3585" fmla="*/ 696176 w 1133160"/>
              <a:gd name="connsiteY3585" fmla="*/ 752837 h 1348946"/>
              <a:gd name="connsiteX3586" fmla="*/ 696083 w 1133160"/>
              <a:gd name="connsiteY3586" fmla="*/ 752594 h 1348946"/>
              <a:gd name="connsiteX3587" fmla="*/ 695959 w 1133160"/>
              <a:gd name="connsiteY3587" fmla="*/ 752265 h 1348946"/>
              <a:gd name="connsiteX3588" fmla="*/ 695939 w 1133160"/>
              <a:gd name="connsiteY3588" fmla="*/ 751106 h 1348946"/>
              <a:gd name="connsiteX3589" fmla="*/ 696023 w 1133160"/>
              <a:gd name="connsiteY3589" fmla="*/ 750731 h 1348946"/>
              <a:gd name="connsiteX3590" fmla="*/ 696099 w 1133160"/>
              <a:gd name="connsiteY3590" fmla="*/ 750357 h 1348946"/>
              <a:gd name="connsiteX3591" fmla="*/ 696049 w 1133160"/>
              <a:gd name="connsiteY3591" fmla="*/ 749855 h 1348946"/>
              <a:gd name="connsiteX3592" fmla="*/ 695946 w 1133160"/>
              <a:gd name="connsiteY3592" fmla="*/ 749469 h 1348946"/>
              <a:gd name="connsiteX3593" fmla="*/ 695645 w 1133160"/>
              <a:gd name="connsiteY3593" fmla="*/ 749037 h 1348946"/>
              <a:gd name="connsiteX3594" fmla="*/ 695197 w 1133160"/>
              <a:gd name="connsiteY3594" fmla="*/ 748779 h 1348946"/>
              <a:gd name="connsiteX3595" fmla="*/ 694718 w 1133160"/>
              <a:gd name="connsiteY3595" fmla="*/ 748763 h 1348946"/>
              <a:gd name="connsiteX3596" fmla="*/ 694459 w 1133160"/>
              <a:gd name="connsiteY3596" fmla="*/ 748825 h 1348946"/>
              <a:gd name="connsiteX3597" fmla="*/ 694235 w 1133160"/>
              <a:gd name="connsiteY3597" fmla="*/ 748952 h 1348946"/>
              <a:gd name="connsiteX3598" fmla="*/ 693851 w 1133160"/>
              <a:gd name="connsiteY3598" fmla="*/ 749327 h 1348946"/>
              <a:gd name="connsiteX3599" fmla="*/ 693563 w 1133160"/>
              <a:gd name="connsiteY3599" fmla="*/ 749874 h 1348946"/>
              <a:gd name="connsiteX3600" fmla="*/ 693442 w 1133160"/>
              <a:gd name="connsiteY3600" fmla="*/ 750448 h 1348946"/>
              <a:gd name="connsiteX3601" fmla="*/ 693442 w 1133160"/>
              <a:gd name="connsiteY3601" fmla="*/ 750905 h 1348946"/>
              <a:gd name="connsiteX3602" fmla="*/ 693460 w 1133160"/>
              <a:gd name="connsiteY3602" fmla="*/ 751402 h 1348946"/>
              <a:gd name="connsiteX3603" fmla="*/ 693653 w 1133160"/>
              <a:gd name="connsiteY3603" fmla="*/ 752187 h 1348946"/>
              <a:gd name="connsiteX3604" fmla="*/ 694069 w 1133160"/>
              <a:gd name="connsiteY3604" fmla="*/ 753096 h 1348946"/>
              <a:gd name="connsiteX3605" fmla="*/ 694602 w 1133160"/>
              <a:gd name="connsiteY3605" fmla="*/ 753926 h 1348946"/>
              <a:gd name="connsiteX3606" fmla="*/ 694684 w 1133160"/>
              <a:gd name="connsiteY3606" fmla="*/ 754680 h 1348946"/>
              <a:gd name="connsiteX3607" fmla="*/ 694576 w 1133160"/>
              <a:gd name="connsiteY3607" fmla="*/ 754952 h 1348946"/>
              <a:gd name="connsiteX3608" fmla="*/ 694268 w 1133160"/>
              <a:gd name="connsiteY3608" fmla="*/ 755274 h 1348946"/>
              <a:gd name="connsiteX3609" fmla="*/ 694024 w 1133160"/>
              <a:gd name="connsiteY3609" fmla="*/ 755300 h 1348946"/>
              <a:gd name="connsiteX3610" fmla="*/ 693871 w 1133160"/>
              <a:gd name="connsiteY3610" fmla="*/ 755370 h 1348946"/>
              <a:gd name="connsiteX3611" fmla="*/ 693531 w 1133160"/>
              <a:gd name="connsiteY3611" fmla="*/ 755519 h 1348946"/>
              <a:gd name="connsiteX3612" fmla="*/ 693243 w 1133160"/>
              <a:gd name="connsiteY3612" fmla="*/ 755519 h 1348946"/>
              <a:gd name="connsiteX3613" fmla="*/ 692898 w 1133160"/>
              <a:gd name="connsiteY3613" fmla="*/ 755331 h 1348946"/>
              <a:gd name="connsiteX3614" fmla="*/ 692648 w 1133160"/>
              <a:gd name="connsiteY3614" fmla="*/ 755048 h 1348946"/>
              <a:gd name="connsiteX3615" fmla="*/ 692674 w 1133160"/>
              <a:gd name="connsiteY3615" fmla="*/ 754746 h 1348946"/>
              <a:gd name="connsiteX3616" fmla="*/ 692698 w 1133160"/>
              <a:gd name="connsiteY3616" fmla="*/ 754158 h 1348946"/>
              <a:gd name="connsiteX3617" fmla="*/ 692615 w 1133160"/>
              <a:gd name="connsiteY3617" fmla="*/ 753966 h 1348946"/>
              <a:gd name="connsiteX3618" fmla="*/ 692507 w 1133160"/>
              <a:gd name="connsiteY3618" fmla="*/ 753727 h 1348946"/>
              <a:gd name="connsiteX3619" fmla="*/ 692324 w 1133160"/>
              <a:gd name="connsiteY3619" fmla="*/ 753493 h 1348946"/>
              <a:gd name="connsiteX3620" fmla="*/ 692116 w 1133160"/>
              <a:gd name="connsiteY3620" fmla="*/ 753302 h 1348946"/>
              <a:gd name="connsiteX3621" fmla="*/ 691657 w 1133160"/>
              <a:gd name="connsiteY3621" fmla="*/ 753334 h 1348946"/>
              <a:gd name="connsiteX3622" fmla="*/ 691155 w 1133160"/>
              <a:gd name="connsiteY3622" fmla="*/ 753547 h 1348946"/>
              <a:gd name="connsiteX3623" fmla="*/ 690694 w 1133160"/>
              <a:gd name="connsiteY3623" fmla="*/ 753889 h 1348946"/>
              <a:gd name="connsiteX3624" fmla="*/ 690189 w 1133160"/>
              <a:gd name="connsiteY3624" fmla="*/ 754075 h 1348946"/>
              <a:gd name="connsiteX3625" fmla="*/ 689745 w 1133160"/>
              <a:gd name="connsiteY3625" fmla="*/ 754075 h 1348946"/>
              <a:gd name="connsiteX3626" fmla="*/ 689394 w 1133160"/>
              <a:gd name="connsiteY3626" fmla="*/ 753985 h 1348946"/>
              <a:gd name="connsiteX3627" fmla="*/ 689067 w 1133160"/>
              <a:gd name="connsiteY3627" fmla="*/ 753856 h 1348946"/>
              <a:gd name="connsiteX3628" fmla="*/ 688671 w 1133160"/>
              <a:gd name="connsiteY3628" fmla="*/ 753424 h 1348946"/>
              <a:gd name="connsiteX3629" fmla="*/ 688516 w 1133160"/>
              <a:gd name="connsiteY3629" fmla="*/ 752993 h 1348946"/>
              <a:gd name="connsiteX3630" fmla="*/ 688459 w 1133160"/>
              <a:gd name="connsiteY3630" fmla="*/ 752136 h 1348946"/>
              <a:gd name="connsiteX3631" fmla="*/ 688511 w 1133160"/>
              <a:gd name="connsiteY3631" fmla="*/ 751053 h 1348946"/>
              <a:gd name="connsiteX3632" fmla="*/ 688388 w 1133160"/>
              <a:gd name="connsiteY3632" fmla="*/ 750692 h 1348946"/>
              <a:gd name="connsiteX3633" fmla="*/ 688171 w 1133160"/>
              <a:gd name="connsiteY3633" fmla="*/ 750506 h 1348946"/>
              <a:gd name="connsiteX3634" fmla="*/ 687773 w 1133160"/>
              <a:gd name="connsiteY3634" fmla="*/ 750545 h 1348946"/>
              <a:gd name="connsiteX3635" fmla="*/ 687446 w 1133160"/>
              <a:gd name="connsiteY3635" fmla="*/ 750751 h 1348946"/>
              <a:gd name="connsiteX3636" fmla="*/ 687216 w 1133160"/>
              <a:gd name="connsiteY3636" fmla="*/ 751060 h 1348946"/>
              <a:gd name="connsiteX3637" fmla="*/ 687108 w 1133160"/>
              <a:gd name="connsiteY3637" fmla="*/ 751356 h 1348946"/>
              <a:gd name="connsiteX3638" fmla="*/ 687062 w 1133160"/>
              <a:gd name="connsiteY3638" fmla="*/ 751691 h 1348946"/>
              <a:gd name="connsiteX3639" fmla="*/ 687206 w 1133160"/>
              <a:gd name="connsiteY3639" fmla="*/ 752327 h 1348946"/>
              <a:gd name="connsiteX3640" fmla="*/ 687249 w 1133160"/>
              <a:gd name="connsiteY3640" fmla="*/ 752515 h 1348946"/>
              <a:gd name="connsiteX3641" fmla="*/ 687666 w 1133160"/>
              <a:gd name="connsiteY3641" fmla="*/ 753115 h 1348946"/>
              <a:gd name="connsiteX3642" fmla="*/ 688010 w 1133160"/>
              <a:gd name="connsiteY3642" fmla="*/ 753663 h 1348946"/>
              <a:gd name="connsiteX3643" fmla="*/ 688279 w 1133160"/>
              <a:gd name="connsiteY3643" fmla="*/ 754121 h 1348946"/>
              <a:gd name="connsiteX3644" fmla="*/ 688581 w 1133160"/>
              <a:gd name="connsiteY3644" fmla="*/ 754829 h 1348946"/>
              <a:gd name="connsiteX3645" fmla="*/ 688658 w 1133160"/>
              <a:gd name="connsiteY3645" fmla="*/ 755589 h 1348946"/>
              <a:gd name="connsiteX3646" fmla="*/ 688575 w 1133160"/>
              <a:gd name="connsiteY3646" fmla="*/ 756227 h 1348946"/>
              <a:gd name="connsiteX3647" fmla="*/ 688241 w 1133160"/>
              <a:gd name="connsiteY3647" fmla="*/ 756426 h 1348946"/>
              <a:gd name="connsiteX3648" fmla="*/ 687921 w 1133160"/>
              <a:gd name="connsiteY3648" fmla="*/ 756459 h 1348946"/>
              <a:gd name="connsiteX3649" fmla="*/ 687589 w 1133160"/>
              <a:gd name="connsiteY3649" fmla="*/ 756569 h 1348946"/>
              <a:gd name="connsiteX3650" fmla="*/ 686838 w 1133160"/>
              <a:gd name="connsiteY3650" fmla="*/ 756678 h 1348946"/>
              <a:gd name="connsiteX3651" fmla="*/ 686371 w 1133160"/>
              <a:gd name="connsiteY3651" fmla="*/ 756762 h 1348946"/>
              <a:gd name="connsiteX3652" fmla="*/ 685916 w 1133160"/>
              <a:gd name="connsiteY3652" fmla="*/ 756685 h 1348946"/>
              <a:gd name="connsiteX3653" fmla="*/ 685648 w 1133160"/>
              <a:gd name="connsiteY3653" fmla="*/ 756646 h 1348946"/>
              <a:gd name="connsiteX3654" fmla="*/ 685250 w 1133160"/>
              <a:gd name="connsiteY3654" fmla="*/ 756569 h 1348946"/>
              <a:gd name="connsiteX3655" fmla="*/ 685103 w 1133160"/>
              <a:gd name="connsiteY3655" fmla="*/ 756529 h 1348946"/>
              <a:gd name="connsiteX3656" fmla="*/ 684847 w 1133160"/>
              <a:gd name="connsiteY3656" fmla="*/ 756304 h 1348946"/>
              <a:gd name="connsiteX3657" fmla="*/ 684519 w 1133160"/>
              <a:gd name="connsiteY3657" fmla="*/ 755924 h 1348946"/>
              <a:gd name="connsiteX3658" fmla="*/ 684276 w 1133160"/>
              <a:gd name="connsiteY3658" fmla="*/ 755789 h 1348946"/>
              <a:gd name="connsiteX3659" fmla="*/ 684029 w 1133160"/>
              <a:gd name="connsiteY3659" fmla="*/ 755656 h 1348946"/>
              <a:gd name="connsiteX3660" fmla="*/ 683604 w 1133160"/>
              <a:gd name="connsiteY3660" fmla="*/ 755390 h 1348946"/>
              <a:gd name="connsiteX3661" fmla="*/ 683239 w 1133160"/>
              <a:gd name="connsiteY3661" fmla="*/ 755215 h 1348946"/>
              <a:gd name="connsiteX3662" fmla="*/ 682567 w 1133160"/>
              <a:gd name="connsiteY3662" fmla="*/ 754893 h 1348946"/>
              <a:gd name="connsiteX3663" fmla="*/ 681676 w 1133160"/>
              <a:gd name="connsiteY3663" fmla="*/ 754397 h 1348946"/>
              <a:gd name="connsiteX3664" fmla="*/ 681030 w 1133160"/>
              <a:gd name="connsiteY3664" fmla="*/ 754127 h 1348946"/>
              <a:gd name="connsiteX3665" fmla="*/ 680517 w 1133160"/>
              <a:gd name="connsiteY3665" fmla="*/ 753696 h 1348946"/>
              <a:gd name="connsiteX3666" fmla="*/ 680299 w 1133160"/>
              <a:gd name="connsiteY3666" fmla="*/ 753225 h 1348946"/>
              <a:gd name="connsiteX3667" fmla="*/ 680325 w 1133160"/>
              <a:gd name="connsiteY3667" fmla="*/ 752620 h 1348946"/>
              <a:gd name="connsiteX3668" fmla="*/ 680580 w 1133160"/>
              <a:gd name="connsiteY3668" fmla="*/ 752033 h 1348946"/>
              <a:gd name="connsiteX3669" fmla="*/ 680991 w 1133160"/>
              <a:gd name="connsiteY3669" fmla="*/ 751196 h 1348946"/>
              <a:gd name="connsiteX3670" fmla="*/ 681100 w 1133160"/>
              <a:gd name="connsiteY3670" fmla="*/ 750569 h 1348946"/>
              <a:gd name="connsiteX3671" fmla="*/ 680971 w 1133160"/>
              <a:gd name="connsiteY3671" fmla="*/ 750286 h 1348946"/>
              <a:gd name="connsiteX3672" fmla="*/ 680644 w 1133160"/>
              <a:gd name="connsiteY3672" fmla="*/ 750100 h 1348946"/>
              <a:gd name="connsiteX3673" fmla="*/ 680146 w 1133160"/>
              <a:gd name="connsiteY3673" fmla="*/ 750133 h 1348946"/>
              <a:gd name="connsiteX3674" fmla="*/ 679606 w 1133160"/>
              <a:gd name="connsiteY3674" fmla="*/ 750430 h 1348946"/>
              <a:gd name="connsiteX3675" fmla="*/ 679250 w 1133160"/>
              <a:gd name="connsiteY3675" fmla="*/ 750654 h 1348946"/>
              <a:gd name="connsiteX3676" fmla="*/ 678806 w 1133160"/>
              <a:gd name="connsiteY3676" fmla="*/ 751014 h 1348946"/>
              <a:gd name="connsiteX3677" fmla="*/ 678378 w 1133160"/>
              <a:gd name="connsiteY3677" fmla="*/ 751492 h 1348946"/>
              <a:gd name="connsiteX3678" fmla="*/ 677904 w 1133160"/>
              <a:gd name="connsiteY3678" fmla="*/ 752600 h 1348946"/>
              <a:gd name="connsiteX3679" fmla="*/ 677647 w 1133160"/>
              <a:gd name="connsiteY3679" fmla="*/ 753025 h 1348946"/>
              <a:gd name="connsiteX3680" fmla="*/ 677417 w 1133160"/>
              <a:gd name="connsiteY3680" fmla="*/ 753192 h 1348946"/>
              <a:gd name="connsiteX3681" fmla="*/ 677212 w 1133160"/>
              <a:gd name="connsiteY3681" fmla="*/ 753495 h 1348946"/>
              <a:gd name="connsiteX3682" fmla="*/ 677212 w 1133160"/>
              <a:gd name="connsiteY3682" fmla="*/ 753683 h 1348946"/>
              <a:gd name="connsiteX3683" fmla="*/ 677289 w 1133160"/>
              <a:gd name="connsiteY3683" fmla="*/ 754158 h 1348946"/>
              <a:gd name="connsiteX3684" fmla="*/ 677583 w 1133160"/>
              <a:gd name="connsiteY3684" fmla="*/ 754623 h 1348946"/>
              <a:gd name="connsiteX3685" fmla="*/ 678198 w 1133160"/>
              <a:gd name="connsiteY3685" fmla="*/ 755144 h 1348946"/>
              <a:gd name="connsiteX3686" fmla="*/ 678461 w 1133160"/>
              <a:gd name="connsiteY3686" fmla="*/ 755646 h 1348946"/>
              <a:gd name="connsiteX3687" fmla="*/ 678806 w 1133160"/>
              <a:gd name="connsiteY3687" fmla="*/ 756395 h 1348946"/>
              <a:gd name="connsiteX3688" fmla="*/ 678852 w 1133160"/>
              <a:gd name="connsiteY3688" fmla="*/ 756691 h 1348946"/>
              <a:gd name="connsiteX3689" fmla="*/ 678788 w 1133160"/>
              <a:gd name="connsiteY3689" fmla="*/ 756930 h 1348946"/>
              <a:gd name="connsiteX3690" fmla="*/ 678589 w 1133160"/>
              <a:gd name="connsiteY3690" fmla="*/ 757143 h 1348946"/>
              <a:gd name="connsiteX3691" fmla="*/ 678385 w 1133160"/>
              <a:gd name="connsiteY3691" fmla="*/ 757193 h 1348946"/>
              <a:gd name="connsiteX3692" fmla="*/ 678115 w 1133160"/>
              <a:gd name="connsiteY3692" fmla="*/ 757187 h 1348946"/>
              <a:gd name="connsiteX3693" fmla="*/ 677663 w 1133160"/>
              <a:gd name="connsiteY3693" fmla="*/ 757187 h 1348946"/>
              <a:gd name="connsiteX3694" fmla="*/ 677469 w 1133160"/>
              <a:gd name="connsiteY3694" fmla="*/ 757406 h 1348946"/>
              <a:gd name="connsiteX3695" fmla="*/ 677296 w 1133160"/>
              <a:gd name="connsiteY3695" fmla="*/ 757439 h 1348946"/>
              <a:gd name="connsiteX3696" fmla="*/ 676892 w 1133160"/>
              <a:gd name="connsiteY3696" fmla="*/ 757484 h 1348946"/>
              <a:gd name="connsiteX3697" fmla="*/ 676655 w 1133160"/>
              <a:gd name="connsiteY3697" fmla="*/ 757574 h 1348946"/>
              <a:gd name="connsiteX3698" fmla="*/ 675790 w 1133160"/>
              <a:gd name="connsiteY3698" fmla="*/ 757677 h 1348946"/>
              <a:gd name="connsiteX3699" fmla="*/ 675342 w 1133160"/>
              <a:gd name="connsiteY3699" fmla="*/ 757857 h 1348946"/>
              <a:gd name="connsiteX3700" fmla="*/ 674382 w 1133160"/>
              <a:gd name="connsiteY3700" fmla="*/ 758631 h 1348946"/>
              <a:gd name="connsiteX3701" fmla="*/ 673932 w 1133160"/>
              <a:gd name="connsiteY3701" fmla="*/ 758953 h 1348946"/>
              <a:gd name="connsiteX3702" fmla="*/ 673728 w 1133160"/>
              <a:gd name="connsiteY3702" fmla="*/ 758900 h 1348946"/>
              <a:gd name="connsiteX3703" fmla="*/ 673446 w 1133160"/>
              <a:gd name="connsiteY3703" fmla="*/ 758940 h 1348946"/>
              <a:gd name="connsiteX3704" fmla="*/ 672684 w 1133160"/>
              <a:gd name="connsiteY3704" fmla="*/ 759075 h 1348946"/>
              <a:gd name="connsiteX3705" fmla="*/ 672197 w 1133160"/>
              <a:gd name="connsiteY3705" fmla="*/ 759095 h 1348946"/>
              <a:gd name="connsiteX3706" fmla="*/ 672050 w 1133160"/>
              <a:gd name="connsiteY3706" fmla="*/ 758959 h 1348946"/>
              <a:gd name="connsiteX3707" fmla="*/ 671846 w 1133160"/>
              <a:gd name="connsiteY3707" fmla="*/ 758742 h 1348946"/>
              <a:gd name="connsiteX3708" fmla="*/ 671659 w 1133160"/>
              <a:gd name="connsiteY3708" fmla="*/ 758593 h 1348946"/>
              <a:gd name="connsiteX3709" fmla="*/ 671242 w 1133160"/>
              <a:gd name="connsiteY3709" fmla="*/ 758554 h 1348946"/>
              <a:gd name="connsiteX3710" fmla="*/ 671025 w 1133160"/>
              <a:gd name="connsiteY3710" fmla="*/ 758560 h 1348946"/>
              <a:gd name="connsiteX3711" fmla="*/ 670711 w 1133160"/>
              <a:gd name="connsiteY3711" fmla="*/ 758720 h 1348946"/>
              <a:gd name="connsiteX3712" fmla="*/ 669866 w 1133160"/>
              <a:gd name="connsiteY3712" fmla="*/ 759095 h 1348946"/>
              <a:gd name="connsiteX3713" fmla="*/ 669149 w 1133160"/>
              <a:gd name="connsiteY3713" fmla="*/ 759584 h 1348946"/>
              <a:gd name="connsiteX3714" fmla="*/ 668770 w 1133160"/>
              <a:gd name="connsiteY3714" fmla="*/ 759736 h 1348946"/>
              <a:gd name="connsiteX3715" fmla="*/ 668548 w 1133160"/>
              <a:gd name="connsiteY3715" fmla="*/ 759780 h 1348946"/>
              <a:gd name="connsiteX3716" fmla="*/ 668227 w 1133160"/>
              <a:gd name="connsiteY3716" fmla="*/ 759700 h 1348946"/>
              <a:gd name="connsiteX3717" fmla="*/ 667931 w 1133160"/>
              <a:gd name="connsiteY3717" fmla="*/ 759733 h 1348946"/>
              <a:gd name="connsiteX3718" fmla="*/ 667567 w 1133160"/>
              <a:gd name="connsiteY3718" fmla="*/ 759484 h 1348946"/>
              <a:gd name="connsiteX3719" fmla="*/ 667356 w 1133160"/>
              <a:gd name="connsiteY3719" fmla="*/ 759347 h 1348946"/>
              <a:gd name="connsiteX3720" fmla="*/ 667145 w 1133160"/>
              <a:gd name="connsiteY3720" fmla="*/ 759152 h 1348946"/>
              <a:gd name="connsiteX3721" fmla="*/ 666932 w 1133160"/>
              <a:gd name="connsiteY3721" fmla="*/ 758882 h 1348946"/>
              <a:gd name="connsiteX3722" fmla="*/ 666926 w 1133160"/>
              <a:gd name="connsiteY3722" fmla="*/ 758218 h 1348946"/>
              <a:gd name="connsiteX3723" fmla="*/ 666837 w 1133160"/>
              <a:gd name="connsiteY3723" fmla="*/ 758026 h 1348946"/>
              <a:gd name="connsiteX3724" fmla="*/ 666613 w 1133160"/>
              <a:gd name="connsiteY3724" fmla="*/ 757833 h 1348946"/>
              <a:gd name="connsiteX3725" fmla="*/ 666548 w 1133160"/>
              <a:gd name="connsiteY3725" fmla="*/ 757684 h 1348946"/>
              <a:gd name="connsiteX3726" fmla="*/ 666093 w 1133160"/>
              <a:gd name="connsiteY3726" fmla="*/ 757355 h 1348946"/>
              <a:gd name="connsiteX3727" fmla="*/ 665722 w 1133160"/>
              <a:gd name="connsiteY3727" fmla="*/ 757195 h 1348946"/>
              <a:gd name="connsiteX3728" fmla="*/ 665184 w 1133160"/>
              <a:gd name="connsiteY3728" fmla="*/ 757116 h 1348946"/>
              <a:gd name="connsiteX3729" fmla="*/ 664703 w 1133160"/>
              <a:gd name="connsiteY3729" fmla="*/ 757407 h 1348946"/>
              <a:gd name="connsiteX3730" fmla="*/ 664537 w 1133160"/>
              <a:gd name="connsiteY3730" fmla="*/ 757607 h 1348946"/>
              <a:gd name="connsiteX3731" fmla="*/ 664146 w 1133160"/>
              <a:gd name="connsiteY3731" fmla="*/ 758070 h 1348946"/>
              <a:gd name="connsiteX3732" fmla="*/ 664108 w 1133160"/>
              <a:gd name="connsiteY3732" fmla="*/ 758322 h 1348946"/>
              <a:gd name="connsiteX3733" fmla="*/ 663961 w 1133160"/>
              <a:gd name="connsiteY3733" fmla="*/ 758737 h 1348946"/>
              <a:gd name="connsiteX3734" fmla="*/ 663711 w 1133160"/>
              <a:gd name="connsiteY3734" fmla="*/ 759095 h 1348946"/>
              <a:gd name="connsiteX3735" fmla="*/ 663608 w 1133160"/>
              <a:gd name="connsiteY3735" fmla="*/ 759384 h 1348946"/>
              <a:gd name="connsiteX3736" fmla="*/ 663614 w 1133160"/>
              <a:gd name="connsiteY3736" fmla="*/ 760125 h 1348946"/>
              <a:gd name="connsiteX3737" fmla="*/ 663577 w 1133160"/>
              <a:gd name="connsiteY3737" fmla="*/ 760782 h 1348946"/>
              <a:gd name="connsiteX3738" fmla="*/ 663570 w 1133160"/>
              <a:gd name="connsiteY3738" fmla="*/ 761170 h 1348946"/>
              <a:gd name="connsiteX3739" fmla="*/ 663644 w 1133160"/>
              <a:gd name="connsiteY3739" fmla="*/ 761486 h 1348946"/>
              <a:gd name="connsiteX3740" fmla="*/ 663685 w 1133160"/>
              <a:gd name="connsiteY3740" fmla="*/ 761665 h 1348946"/>
              <a:gd name="connsiteX3741" fmla="*/ 663744 w 1133160"/>
              <a:gd name="connsiteY3741" fmla="*/ 762297 h 1348946"/>
              <a:gd name="connsiteX3742" fmla="*/ 663673 w 1133160"/>
              <a:gd name="connsiteY3742" fmla="*/ 762870 h 1348946"/>
              <a:gd name="connsiteX3743" fmla="*/ 663590 w 1133160"/>
              <a:gd name="connsiteY3743" fmla="*/ 763193 h 1348946"/>
              <a:gd name="connsiteX3744" fmla="*/ 663487 w 1133160"/>
              <a:gd name="connsiteY3744" fmla="*/ 763959 h 1348946"/>
              <a:gd name="connsiteX3745" fmla="*/ 663340 w 1133160"/>
              <a:gd name="connsiteY3745" fmla="*/ 764455 h 1348946"/>
              <a:gd name="connsiteX3746" fmla="*/ 663206 w 1133160"/>
              <a:gd name="connsiteY3746" fmla="*/ 764720 h 1348946"/>
              <a:gd name="connsiteX3747" fmla="*/ 662905 w 1133160"/>
              <a:gd name="connsiteY3747" fmla="*/ 765235 h 1348946"/>
              <a:gd name="connsiteX3748" fmla="*/ 662578 w 1133160"/>
              <a:gd name="connsiteY3748" fmla="*/ 765789 h 1348946"/>
              <a:gd name="connsiteX3749" fmla="*/ 662247 w 1133160"/>
              <a:gd name="connsiteY3749" fmla="*/ 765799 h 1348946"/>
              <a:gd name="connsiteX3750" fmla="*/ 661592 w 1133160"/>
              <a:gd name="connsiteY3750" fmla="*/ 765866 h 1348946"/>
              <a:gd name="connsiteX3751" fmla="*/ 661196 w 1133160"/>
              <a:gd name="connsiteY3751" fmla="*/ 765810 h 1348946"/>
              <a:gd name="connsiteX3752" fmla="*/ 660905 w 1133160"/>
              <a:gd name="connsiteY3752" fmla="*/ 765769 h 1348946"/>
              <a:gd name="connsiteX3753" fmla="*/ 660521 w 1133160"/>
              <a:gd name="connsiteY3753" fmla="*/ 765866 h 1348946"/>
              <a:gd name="connsiteX3754" fmla="*/ 660195 w 1133160"/>
              <a:gd name="connsiteY3754" fmla="*/ 765951 h 1348946"/>
              <a:gd name="connsiteX3755" fmla="*/ 659811 w 1133160"/>
              <a:gd name="connsiteY3755" fmla="*/ 766061 h 1348946"/>
              <a:gd name="connsiteX3756" fmla="*/ 659003 w 1133160"/>
              <a:gd name="connsiteY3756" fmla="*/ 766401 h 1348946"/>
              <a:gd name="connsiteX3757" fmla="*/ 658338 w 1133160"/>
              <a:gd name="connsiteY3757" fmla="*/ 766885 h 1348946"/>
              <a:gd name="connsiteX3758" fmla="*/ 657582 w 1133160"/>
              <a:gd name="connsiteY3758" fmla="*/ 767645 h 1348946"/>
              <a:gd name="connsiteX3759" fmla="*/ 657473 w 1133160"/>
              <a:gd name="connsiteY3759" fmla="*/ 768037 h 1348946"/>
              <a:gd name="connsiteX3760" fmla="*/ 657548 w 1133160"/>
              <a:gd name="connsiteY3760" fmla="*/ 768608 h 1348946"/>
              <a:gd name="connsiteX3761" fmla="*/ 657582 w 1133160"/>
              <a:gd name="connsiteY3761" fmla="*/ 768870 h 1348946"/>
              <a:gd name="connsiteX3762" fmla="*/ 657376 w 1133160"/>
              <a:gd name="connsiteY3762" fmla="*/ 769385 h 1348946"/>
              <a:gd name="connsiteX3763" fmla="*/ 657139 w 1133160"/>
              <a:gd name="connsiteY3763" fmla="*/ 769468 h 1348946"/>
              <a:gd name="connsiteX3764" fmla="*/ 656745 w 1133160"/>
              <a:gd name="connsiteY3764" fmla="*/ 769475 h 1348946"/>
              <a:gd name="connsiteX3765" fmla="*/ 656320 w 1133160"/>
              <a:gd name="connsiteY3765" fmla="*/ 769223 h 1348946"/>
              <a:gd name="connsiteX3766" fmla="*/ 655826 w 1133160"/>
              <a:gd name="connsiteY3766" fmla="*/ 768883 h 1348946"/>
              <a:gd name="connsiteX3767" fmla="*/ 655669 w 1133160"/>
              <a:gd name="connsiteY3767" fmla="*/ 768801 h 1348946"/>
              <a:gd name="connsiteX3768" fmla="*/ 655488 w 1133160"/>
              <a:gd name="connsiteY3768" fmla="*/ 768708 h 1348946"/>
              <a:gd name="connsiteX3769" fmla="*/ 655192 w 1133160"/>
              <a:gd name="connsiteY3769" fmla="*/ 768675 h 1348946"/>
              <a:gd name="connsiteX3770" fmla="*/ 654847 w 1133160"/>
              <a:gd name="connsiteY3770" fmla="*/ 768785 h 1348946"/>
              <a:gd name="connsiteX3771" fmla="*/ 654454 w 1133160"/>
              <a:gd name="connsiteY3771" fmla="*/ 769027 h 1348946"/>
              <a:gd name="connsiteX3772" fmla="*/ 654024 w 1133160"/>
              <a:gd name="connsiteY3772" fmla="*/ 769295 h 1348946"/>
              <a:gd name="connsiteX3773" fmla="*/ 653732 w 1133160"/>
              <a:gd name="connsiteY3773" fmla="*/ 769527 h 1348946"/>
              <a:gd name="connsiteX3774" fmla="*/ 653387 w 1133160"/>
              <a:gd name="connsiteY3774" fmla="*/ 769861 h 1348946"/>
              <a:gd name="connsiteX3775" fmla="*/ 652945 w 1133160"/>
              <a:gd name="connsiteY3775" fmla="*/ 770364 h 1348946"/>
              <a:gd name="connsiteX3776" fmla="*/ 652868 w 1133160"/>
              <a:gd name="connsiteY3776" fmla="*/ 770699 h 1348946"/>
              <a:gd name="connsiteX3777" fmla="*/ 652849 w 1133160"/>
              <a:gd name="connsiteY3777" fmla="*/ 771059 h 1348946"/>
              <a:gd name="connsiteX3778" fmla="*/ 652945 w 1133160"/>
              <a:gd name="connsiteY3778" fmla="*/ 771357 h 1348946"/>
              <a:gd name="connsiteX3779" fmla="*/ 653053 w 1133160"/>
              <a:gd name="connsiteY3779" fmla="*/ 771891 h 1348946"/>
              <a:gd name="connsiteX3780" fmla="*/ 652986 w 1133160"/>
              <a:gd name="connsiteY3780" fmla="*/ 772356 h 1348946"/>
              <a:gd name="connsiteX3781" fmla="*/ 652958 w 1133160"/>
              <a:gd name="connsiteY3781" fmla="*/ 772555 h 1348946"/>
              <a:gd name="connsiteX3782" fmla="*/ 652798 w 1133160"/>
              <a:gd name="connsiteY3782" fmla="*/ 773031 h 1348946"/>
              <a:gd name="connsiteX3783" fmla="*/ 652688 w 1133160"/>
              <a:gd name="connsiteY3783" fmla="*/ 773456 h 1348946"/>
              <a:gd name="connsiteX3784" fmla="*/ 652365 w 1133160"/>
              <a:gd name="connsiteY3784" fmla="*/ 773734 h 1348946"/>
              <a:gd name="connsiteX3785" fmla="*/ 651894 w 1133160"/>
              <a:gd name="connsiteY3785" fmla="*/ 773921 h 1348946"/>
              <a:gd name="connsiteX3786" fmla="*/ 651619 w 1133160"/>
              <a:gd name="connsiteY3786" fmla="*/ 774192 h 1348946"/>
              <a:gd name="connsiteX3787" fmla="*/ 651389 w 1133160"/>
              <a:gd name="connsiteY3787" fmla="*/ 774668 h 1348946"/>
              <a:gd name="connsiteX3788" fmla="*/ 651187 w 1133160"/>
              <a:gd name="connsiteY3788" fmla="*/ 774764 h 1348946"/>
              <a:gd name="connsiteX3789" fmla="*/ 650901 w 1133160"/>
              <a:gd name="connsiteY3789" fmla="*/ 774745 h 1348946"/>
              <a:gd name="connsiteX3790" fmla="*/ 650790 w 1133160"/>
              <a:gd name="connsiteY3790" fmla="*/ 774620 h 1348946"/>
              <a:gd name="connsiteX3791" fmla="*/ 650427 w 1133160"/>
              <a:gd name="connsiteY3791" fmla="*/ 774926 h 1348946"/>
              <a:gd name="connsiteX3792" fmla="*/ 650357 w 1133160"/>
              <a:gd name="connsiteY3792" fmla="*/ 775299 h 1348946"/>
              <a:gd name="connsiteX3793" fmla="*/ 650267 w 1133160"/>
              <a:gd name="connsiteY3793" fmla="*/ 775899 h 1348946"/>
              <a:gd name="connsiteX3794" fmla="*/ 650229 w 1133160"/>
              <a:gd name="connsiteY3794" fmla="*/ 776198 h 1348946"/>
              <a:gd name="connsiteX3795" fmla="*/ 650179 w 1133160"/>
              <a:gd name="connsiteY3795" fmla="*/ 776594 h 1348946"/>
              <a:gd name="connsiteX3796" fmla="*/ 650036 w 1133160"/>
              <a:gd name="connsiteY3796" fmla="*/ 776820 h 1348946"/>
              <a:gd name="connsiteX3797" fmla="*/ 649755 w 1133160"/>
              <a:gd name="connsiteY3797" fmla="*/ 776949 h 1348946"/>
              <a:gd name="connsiteX3798" fmla="*/ 649569 w 1133160"/>
              <a:gd name="connsiteY3798" fmla="*/ 776717 h 1348946"/>
              <a:gd name="connsiteX3799" fmla="*/ 649410 w 1133160"/>
              <a:gd name="connsiteY3799" fmla="*/ 776588 h 1348946"/>
              <a:gd name="connsiteX3800" fmla="*/ 649184 w 1133160"/>
              <a:gd name="connsiteY3800" fmla="*/ 776467 h 1348946"/>
              <a:gd name="connsiteX3801" fmla="*/ 649037 w 1133160"/>
              <a:gd name="connsiteY3801" fmla="*/ 776337 h 1348946"/>
              <a:gd name="connsiteX3802" fmla="*/ 648890 w 1133160"/>
              <a:gd name="connsiteY3802" fmla="*/ 775950 h 1348946"/>
              <a:gd name="connsiteX3803" fmla="*/ 648993 w 1133160"/>
              <a:gd name="connsiteY3803" fmla="*/ 775737 h 1348946"/>
              <a:gd name="connsiteX3804" fmla="*/ 648993 w 1133160"/>
              <a:gd name="connsiteY3804" fmla="*/ 775474 h 1348946"/>
              <a:gd name="connsiteX3805" fmla="*/ 648890 w 1133160"/>
              <a:gd name="connsiteY3805" fmla="*/ 775255 h 1348946"/>
              <a:gd name="connsiteX3806" fmla="*/ 648763 w 1133160"/>
              <a:gd name="connsiteY3806" fmla="*/ 775023 h 1348946"/>
              <a:gd name="connsiteX3807" fmla="*/ 648776 w 1133160"/>
              <a:gd name="connsiteY3807" fmla="*/ 774854 h 1348946"/>
              <a:gd name="connsiteX3808" fmla="*/ 648679 w 1133160"/>
              <a:gd name="connsiteY3808" fmla="*/ 774295 h 1348946"/>
              <a:gd name="connsiteX3809" fmla="*/ 648409 w 1133160"/>
              <a:gd name="connsiteY3809" fmla="*/ 773450 h 1348946"/>
              <a:gd name="connsiteX3810" fmla="*/ 648064 w 1133160"/>
              <a:gd name="connsiteY3810" fmla="*/ 773154 h 1348946"/>
              <a:gd name="connsiteX3811" fmla="*/ 647603 w 1133160"/>
              <a:gd name="connsiteY3811" fmla="*/ 773031 h 1348946"/>
              <a:gd name="connsiteX3812" fmla="*/ 647387 w 1133160"/>
              <a:gd name="connsiteY3812" fmla="*/ 773113 h 1348946"/>
              <a:gd name="connsiteX3813" fmla="*/ 646892 w 1133160"/>
              <a:gd name="connsiteY3813" fmla="*/ 773303 h 1348946"/>
              <a:gd name="connsiteX3814" fmla="*/ 646181 w 1133160"/>
              <a:gd name="connsiteY3814" fmla="*/ 773908 h 1348946"/>
              <a:gd name="connsiteX3815" fmla="*/ 645919 w 1133160"/>
              <a:gd name="connsiteY3815" fmla="*/ 774423 h 1348946"/>
              <a:gd name="connsiteX3816" fmla="*/ 645733 w 1133160"/>
              <a:gd name="connsiteY3816" fmla="*/ 775132 h 1348946"/>
              <a:gd name="connsiteX3817" fmla="*/ 645438 w 1133160"/>
              <a:gd name="connsiteY3817" fmla="*/ 775893 h 1348946"/>
              <a:gd name="connsiteX3818" fmla="*/ 645118 w 1133160"/>
              <a:gd name="connsiteY3818" fmla="*/ 776795 h 1348946"/>
              <a:gd name="connsiteX3819" fmla="*/ 644689 w 1133160"/>
              <a:gd name="connsiteY3819" fmla="*/ 777670 h 1348946"/>
              <a:gd name="connsiteX3820" fmla="*/ 644259 w 1133160"/>
              <a:gd name="connsiteY3820" fmla="*/ 778314 h 1348946"/>
              <a:gd name="connsiteX3821" fmla="*/ 643702 w 1133160"/>
              <a:gd name="connsiteY3821" fmla="*/ 778811 h 1348946"/>
              <a:gd name="connsiteX3822" fmla="*/ 642852 w 1133160"/>
              <a:gd name="connsiteY3822" fmla="*/ 779179 h 1348946"/>
              <a:gd name="connsiteX3823" fmla="*/ 642217 w 1133160"/>
              <a:gd name="connsiteY3823" fmla="*/ 779758 h 1348946"/>
              <a:gd name="connsiteX3824" fmla="*/ 641442 w 1133160"/>
              <a:gd name="connsiteY3824" fmla="*/ 780312 h 1348946"/>
              <a:gd name="connsiteX3825" fmla="*/ 641109 w 1133160"/>
              <a:gd name="connsiteY3825" fmla="*/ 780468 h 1348946"/>
              <a:gd name="connsiteX3826" fmla="*/ 640775 w 1133160"/>
              <a:gd name="connsiteY3826" fmla="*/ 780389 h 1348946"/>
              <a:gd name="connsiteX3827" fmla="*/ 640558 w 1133160"/>
              <a:gd name="connsiteY3827" fmla="*/ 780170 h 1348946"/>
              <a:gd name="connsiteX3828" fmla="*/ 640456 w 1133160"/>
              <a:gd name="connsiteY3828" fmla="*/ 779984 h 1348946"/>
              <a:gd name="connsiteX3829" fmla="*/ 640437 w 1133160"/>
              <a:gd name="connsiteY3829" fmla="*/ 779611 h 1348946"/>
              <a:gd name="connsiteX3830" fmla="*/ 640437 w 1133160"/>
              <a:gd name="connsiteY3830" fmla="*/ 779423 h 1348946"/>
              <a:gd name="connsiteX3831" fmla="*/ 640584 w 1133160"/>
              <a:gd name="connsiteY3831" fmla="*/ 779120 h 1348946"/>
              <a:gd name="connsiteX3832" fmla="*/ 640724 w 1133160"/>
              <a:gd name="connsiteY3832" fmla="*/ 778850 h 1348946"/>
              <a:gd name="connsiteX3833" fmla="*/ 640801 w 1133160"/>
              <a:gd name="connsiteY3833" fmla="*/ 778470 h 1348946"/>
              <a:gd name="connsiteX3834" fmla="*/ 640858 w 1133160"/>
              <a:gd name="connsiteY3834" fmla="*/ 778180 h 1348946"/>
              <a:gd name="connsiteX3835" fmla="*/ 640911 w 1133160"/>
              <a:gd name="connsiteY3835" fmla="*/ 777832 h 1348946"/>
              <a:gd name="connsiteX3836" fmla="*/ 640988 w 1133160"/>
              <a:gd name="connsiteY3836" fmla="*/ 777446 h 1348946"/>
              <a:gd name="connsiteX3837" fmla="*/ 641172 w 1133160"/>
              <a:gd name="connsiteY3837" fmla="*/ 776743 h 1348946"/>
              <a:gd name="connsiteX3838" fmla="*/ 641333 w 1133160"/>
              <a:gd name="connsiteY3838" fmla="*/ 776228 h 1348946"/>
              <a:gd name="connsiteX3839" fmla="*/ 641563 w 1133160"/>
              <a:gd name="connsiteY3839" fmla="*/ 775893 h 1348946"/>
              <a:gd name="connsiteX3840" fmla="*/ 641910 w 1133160"/>
              <a:gd name="connsiteY3840" fmla="*/ 775525 h 1348946"/>
              <a:gd name="connsiteX3841" fmla="*/ 642204 w 1133160"/>
              <a:gd name="connsiteY3841" fmla="*/ 775152 h 1348946"/>
              <a:gd name="connsiteX3842" fmla="*/ 642678 w 1133160"/>
              <a:gd name="connsiteY3842" fmla="*/ 774604 h 1348946"/>
              <a:gd name="connsiteX3843" fmla="*/ 643100 w 1133160"/>
              <a:gd name="connsiteY3843" fmla="*/ 773991 h 1348946"/>
              <a:gd name="connsiteX3844" fmla="*/ 643210 w 1133160"/>
              <a:gd name="connsiteY3844" fmla="*/ 773638 h 1348946"/>
              <a:gd name="connsiteX3845" fmla="*/ 643170 w 1133160"/>
              <a:gd name="connsiteY3845" fmla="*/ 773180 h 1348946"/>
              <a:gd name="connsiteX3846" fmla="*/ 643076 w 1133160"/>
              <a:gd name="connsiteY3846" fmla="*/ 772768 h 1348946"/>
              <a:gd name="connsiteX3847" fmla="*/ 642646 w 1133160"/>
              <a:gd name="connsiteY3847" fmla="*/ 772200 h 1348946"/>
              <a:gd name="connsiteX3848" fmla="*/ 642268 w 1133160"/>
              <a:gd name="connsiteY3848" fmla="*/ 772104 h 1348946"/>
              <a:gd name="connsiteX3849" fmla="*/ 641833 w 1133160"/>
              <a:gd name="connsiteY3849" fmla="*/ 772155 h 1348946"/>
              <a:gd name="connsiteX3850" fmla="*/ 641519 w 1133160"/>
              <a:gd name="connsiteY3850" fmla="*/ 772433 h 1348946"/>
              <a:gd name="connsiteX3851" fmla="*/ 641198 w 1133160"/>
              <a:gd name="connsiteY3851" fmla="*/ 772593 h 1348946"/>
              <a:gd name="connsiteX3852" fmla="*/ 640788 w 1133160"/>
              <a:gd name="connsiteY3852" fmla="*/ 772768 h 1348946"/>
              <a:gd name="connsiteX3853" fmla="*/ 640610 w 1133160"/>
              <a:gd name="connsiteY3853" fmla="*/ 773000 h 1348946"/>
              <a:gd name="connsiteX3854" fmla="*/ 640327 w 1133160"/>
              <a:gd name="connsiteY3854" fmla="*/ 773250 h 1348946"/>
              <a:gd name="connsiteX3855" fmla="*/ 640149 w 1133160"/>
              <a:gd name="connsiteY3855" fmla="*/ 773334 h 1348946"/>
              <a:gd name="connsiteX3856" fmla="*/ 639989 w 1133160"/>
              <a:gd name="connsiteY3856" fmla="*/ 773437 h 1348946"/>
              <a:gd name="connsiteX3857" fmla="*/ 639675 w 1133160"/>
              <a:gd name="connsiteY3857" fmla="*/ 773760 h 1348946"/>
              <a:gd name="connsiteX3858" fmla="*/ 639495 w 1133160"/>
              <a:gd name="connsiteY3858" fmla="*/ 774030 h 1348946"/>
              <a:gd name="connsiteX3859" fmla="*/ 639302 w 1133160"/>
              <a:gd name="connsiteY3859" fmla="*/ 774532 h 1348946"/>
              <a:gd name="connsiteX3860" fmla="*/ 639078 w 1133160"/>
              <a:gd name="connsiteY3860" fmla="*/ 774964 h 1348946"/>
              <a:gd name="connsiteX3861" fmla="*/ 638931 w 1133160"/>
              <a:gd name="connsiteY3861" fmla="*/ 775487 h 1348946"/>
              <a:gd name="connsiteX3862" fmla="*/ 638924 w 1133160"/>
              <a:gd name="connsiteY3862" fmla="*/ 775737 h 1348946"/>
              <a:gd name="connsiteX3863" fmla="*/ 639004 w 1133160"/>
              <a:gd name="connsiteY3863" fmla="*/ 776036 h 1348946"/>
              <a:gd name="connsiteX3864" fmla="*/ 638983 w 1133160"/>
              <a:gd name="connsiteY3864" fmla="*/ 776453 h 1348946"/>
              <a:gd name="connsiteX3865" fmla="*/ 638976 w 1133160"/>
              <a:gd name="connsiteY3865" fmla="*/ 777549 h 1348946"/>
              <a:gd name="connsiteX3866" fmla="*/ 638713 w 1133160"/>
              <a:gd name="connsiteY3866" fmla="*/ 778174 h 1348946"/>
              <a:gd name="connsiteX3867" fmla="*/ 638232 w 1133160"/>
              <a:gd name="connsiteY3867" fmla="*/ 778837 h 1348946"/>
              <a:gd name="connsiteX3868" fmla="*/ 637835 w 1133160"/>
              <a:gd name="connsiteY3868" fmla="*/ 779094 h 1348946"/>
              <a:gd name="connsiteX3869" fmla="*/ 637464 w 1133160"/>
              <a:gd name="connsiteY3869" fmla="*/ 779076 h 1348946"/>
              <a:gd name="connsiteX3870" fmla="*/ 637183 w 1133160"/>
              <a:gd name="connsiteY3870" fmla="*/ 778875 h 1348946"/>
              <a:gd name="connsiteX3871" fmla="*/ 637156 w 1133160"/>
              <a:gd name="connsiteY3871" fmla="*/ 778662 h 1348946"/>
              <a:gd name="connsiteX3872" fmla="*/ 637073 w 1133160"/>
              <a:gd name="connsiteY3872" fmla="*/ 778522 h 1348946"/>
              <a:gd name="connsiteX3873" fmla="*/ 637042 w 1133160"/>
              <a:gd name="connsiteY3873" fmla="*/ 778270 h 1348946"/>
              <a:gd name="connsiteX3874" fmla="*/ 636843 w 1133160"/>
              <a:gd name="connsiteY3874" fmla="*/ 777961 h 1348946"/>
              <a:gd name="connsiteX3875" fmla="*/ 636498 w 1133160"/>
              <a:gd name="connsiteY3875" fmla="*/ 777457 h 1348946"/>
              <a:gd name="connsiteX3876" fmla="*/ 636491 w 1133160"/>
              <a:gd name="connsiteY3876" fmla="*/ 777278 h 1348946"/>
              <a:gd name="connsiteX3877" fmla="*/ 636331 w 1133160"/>
              <a:gd name="connsiteY3877" fmla="*/ 777078 h 1348946"/>
              <a:gd name="connsiteX3878" fmla="*/ 636190 w 1133160"/>
              <a:gd name="connsiteY3878" fmla="*/ 776905 h 1348946"/>
              <a:gd name="connsiteX3879" fmla="*/ 636139 w 1133160"/>
              <a:gd name="connsiteY3879" fmla="*/ 776646 h 1348946"/>
              <a:gd name="connsiteX3880" fmla="*/ 635960 w 1133160"/>
              <a:gd name="connsiteY3880" fmla="*/ 776511 h 1348946"/>
              <a:gd name="connsiteX3881" fmla="*/ 635562 w 1133160"/>
              <a:gd name="connsiteY3881" fmla="*/ 776318 h 1348946"/>
              <a:gd name="connsiteX3882" fmla="*/ 634864 w 1133160"/>
              <a:gd name="connsiteY3882" fmla="*/ 776138 h 1348946"/>
              <a:gd name="connsiteX3883" fmla="*/ 634666 w 1133160"/>
              <a:gd name="connsiteY3883" fmla="*/ 776046 h 1348946"/>
              <a:gd name="connsiteX3884" fmla="*/ 634346 w 1133160"/>
              <a:gd name="connsiteY3884" fmla="*/ 775912 h 1348946"/>
              <a:gd name="connsiteX3885" fmla="*/ 633788 w 1133160"/>
              <a:gd name="connsiteY3885" fmla="*/ 775577 h 1348946"/>
              <a:gd name="connsiteX3886" fmla="*/ 633494 w 1133160"/>
              <a:gd name="connsiteY3886" fmla="*/ 775242 h 1348946"/>
              <a:gd name="connsiteX3887" fmla="*/ 633288 w 1133160"/>
              <a:gd name="connsiteY3887" fmla="*/ 775036 h 1348946"/>
              <a:gd name="connsiteX3888" fmla="*/ 633180 w 1133160"/>
              <a:gd name="connsiteY3888" fmla="*/ 774887 h 1348946"/>
              <a:gd name="connsiteX3889" fmla="*/ 632859 w 1133160"/>
              <a:gd name="connsiteY3889" fmla="*/ 774462 h 1348946"/>
              <a:gd name="connsiteX3890" fmla="*/ 632673 w 1133160"/>
              <a:gd name="connsiteY3890" fmla="*/ 774146 h 1348946"/>
              <a:gd name="connsiteX3891" fmla="*/ 632590 w 1133160"/>
              <a:gd name="connsiteY3891" fmla="*/ 773914 h 1348946"/>
              <a:gd name="connsiteX3892" fmla="*/ 632495 w 1133160"/>
              <a:gd name="connsiteY3892" fmla="*/ 773618 h 1348946"/>
              <a:gd name="connsiteX3893" fmla="*/ 632565 w 1133160"/>
              <a:gd name="connsiteY3893" fmla="*/ 773425 h 1348946"/>
              <a:gd name="connsiteX3894" fmla="*/ 632475 w 1133160"/>
              <a:gd name="connsiteY3894" fmla="*/ 773186 h 1348946"/>
              <a:gd name="connsiteX3895" fmla="*/ 632302 w 1133160"/>
              <a:gd name="connsiteY3895" fmla="*/ 773077 h 1348946"/>
              <a:gd name="connsiteX3896" fmla="*/ 632148 w 1133160"/>
              <a:gd name="connsiteY3896" fmla="*/ 773110 h 1348946"/>
              <a:gd name="connsiteX3897" fmla="*/ 631899 w 1133160"/>
              <a:gd name="connsiteY3897" fmla="*/ 773114 h 1348946"/>
              <a:gd name="connsiteX3898" fmla="*/ 631687 w 1133160"/>
              <a:gd name="connsiteY3898" fmla="*/ 773334 h 1348946"/>
              <a:gd name="connsiteX3899" fmla="*/ 631290 w 1133160"/>
              <a:gd name="connsiteY3899" fmla="*/ 773392 h 1348946"/>
              <a:gd name="connsiteX3900" fmla="*/ 630868 w 1133160"/>
              <a:gd name="connsiteY3900" fmla="*/ 773386 h 1348946"/>
              <a:gd name="connsiteX3901" fmla="*/ 630521 w 1133160"/>
              <a:gd name="connsiteY3901" fmla="*/ 773316 h 1348946"/>
              <a:gd name="connsiteX3902" fmla="*/ 630330 w 1133160"/>
              <a:gd name="connsiteY3902" fmla="*/ 773057 h 1348946"/>
              <a:gd name="connsiteX3903" fmla="*/ 630233 w 1133160"/>
              <a:gd name="connsiteY3903" fmla="*/ 772858 h 1348946"/>
              <a:gd name="connsiteX3904" fmla="*/ 630260 w 1133160"/>
              <a:gd name="connsiteY3904" fmla="*/ 772542 h 1348946"/>
              <a:gd name="connsiteX3905" fmla="*/ 630253 w 1133160"/>
              <a:gd name="connsiteY3905" fmla="*/ 772343 h 1348946"/>
              <a:gd name="connsiteX3906" fmla="*/ 630050 w 1133160"/>
              <a:gd name="connsiteY3906" fmla="*/ 772173 h 1348946"/>
              <a:gd name="connsiteX3907" fmla="*/ 629810 w 1133160"/>
              <a:gd name="connsiteY3907" fmla="*/ 772071 h 1348946"/>
              <a:gd name="connsiteX3908" fmla="*/ 629705 w 1133160"/>
              <a:gd name="connsiteY3908" fmla="*/ 771914 h 1348946"/>
              <a:gd name="connsiteX3909" fmla="*/ 629759 w 1133160"/>
              <a:gd name="connsiteY3909" fmla="*/ 771716 h 1348946"/>
              <a:gd name="connsiteX3910" fmla="*/ 629965 w 1133160"/>
              <a:gd name="connsiteY3910" fmla="*/ 771484 h 1348946"/>
              <a:gd name="connsiteX3911" fmla="*/ 630163 w 1133160"/>
              <a:gd name="connsiteY3911" fmla="*/ 771344 h 1348946"/>
              <a:gd name="connsiteX3912" fmla="*/ 630330 w 1133160"/>
              <a:gd name="connsiteY3912" fmla="*/ 771111 h 1348946"/>
              <a:gd name="connsiteX3913" fmla="*/ 630490 w 1133160"/>
              <a:gd name="connsiteY3913" fmla="*/ 770995 h 1348946"/>
              <a:gd name="connsiteX3914" fmla="*/ 630874 w 1133160"/>
              <a:gd name="connsiteY3914" fmla="*/ 770763 h 1348946"/>
              <a:gd name="connsiteX3915" fmla="*/ 631079 w 1133160"/>
              <a:gd name="connsiteY3915" fmla="*/ 770397 h 1348946"/>
              <a:gd name="connsiteX3916" fmla="*/ 631015 w 1133160"/>
              <a:gd name="connsiteY3916" fmla="*/ 769946 h 1348946"/>
              <a:gd name="connsiteX3917" fmla="*/ 630995 w 1133160"/>
              <a:gd name="connsiteY3917" fmla="*/ 769771 h 1348946"/>
              <a:gd name="connsiteX3918" fmla="*/ 630945 w 1133160"/>
              <a:gd name="connsiteY3918" fmla="*/ 769552 h 1348946"/>
              <a:gd name="connsiteX3919" fmla="*/ 630644 w 1133160"/>
              <a:gd name="connsiteY3919" fmla="*/ 769404 h 1348946"/>
              <a:gd name="connsiteX3920" fmla="*/ 630330 w 1133160"/>
              <a:gd name="connsiteY3920" fmla="*/ 769295 h 1348946"/>
              <a:gd name="connsiteX3921" fmla="*/ 630106 w 1133160"/>
              <a:gd name="connsiteY3921" fmla="*/ 769082 h 1348946"/>
              <a:gd name="connsiteX3922" fmla="*/ 630022 w 1133160"/>
              <a:gd name="connsiteY3922" fmla="*/ 768940 h 1348946"/>
              <a:gd name="connsiteX3923" fmla="*/ 629651 w 1133160"/>
              <a:gd name="connsiteY3923" fmla="*/ 768631 h 1348946"/>
              <a:gd name="connsiteX3924" fmla="*/ 629491 w 1133160"/>
              <a:gd name="connsiteY3924" fmla="*/ 768431 h 1348946"/>
              <a:gd name="connsiteX3925" fmla="*/ 629267 w 1133160"/>
              <a:gd name="connsiteY3925" fmla="*/ 768057 h 1348946"/>
              <a:gd name="connsiteX3926" fmla="*/ 629023 w 1133160"/>
              <a:gd name="connsiteY3926" fmla="*/ 767432 h 1348946"/>
              <a:gd name="connsiteX3927" fmla="*/ 629074 w 1133160"/>
              <a:gd name="connsiteY3927" fmla="*/ 767065 h 1348946"/>
              <a:gd name="connsiteX3928" fmla="*/ 629234 w 1133160"/>
              <a:gd name="connsiteY3928" fmla="*/ 766788 h 1348946"/>
              <a:gd name="connsiteX3929" fmla="*/ 629509 w 1133160"/>
              <a:gd name="connsiteY3929" fmla="*/ 766492 h 1348946"/>
              <a:gd name="connsiteX3930" fmla="*/ 629702 w 1133160"/>
              <a:gd name="connsiteY3930" fmla="*/ 766499 h 1348946"/>
              <a:gd name="connsiteX3931" fmla="*/ 630294 w 1133160"/>
              <a:gd name="connsiteY3931" fmla="*/ 766427 h 1348946"/>
              <a:gd name="connsiteX3932" fmla="*/ 630323 w 1133160"/>
              <a:gd name="connsiteY3932" fmla="*/ 766034 h 1348946"/>
              <a:gd name="connsiteX3933" fmla="*/ 630497 w 1133160"/>
              <a:gd name="connsiteY3933" fmla="*/ 765776 h 1348946"/>
              <a:gd name="connsiteX3934" fmla="*/ 630611 w 1133160"/>
              <a:gd name="connsiteY3934" fmla="*/ 765474 h 1348946"/>
              <a:gd name="connsiteX3935" fmla="*/ 630586 w 1133160"/>
              <a:gd name="connsiteY3935" fmla="*/ 764906 h 1348946"/>
              <a:gd name="connsiteX3936" fmla="*/ 630470 w 1133160"/>
              <a:gd name="connsiteY3936" fmla="*/ 764739 h 1348946"/>
              <a:gd name="connsiteX3937" fmla="*/ 630284 w 1133160"/>
              <a:gd name="connsiteY3937" fmla="*/ 764720 h 1348946"/>
              <a:gd name="connsiteX3938" fmla="*/ 629574 w 1133160"/>
              <a:gd name="connsiteY3938" fmla="*/ 764875 h 1348946"/>
              <a:gd name="connsiteX3939" fmla="*/ 629030 w 1133160"/>
              <a:gd name="connsiteY3939" fmla="*/ 765075 h 1348946"/>
              <a:gd name="connsiteX3940" fmla="*/ 628222 w 1133160"/>
              <a:gd name="connsiteY3940" fmla="*/ 765673 h 1348946"/>
              <a:gd name="connsiteX3941" fmla="*/ 628108 w 1133160"/>
              <a:gd name="connsiteY3941" fmla="*/ 765879 h 1348946"/>
              <a:gd name="connsiteX3942" fmla="*/ 627864 w 1133160"/>
              <a:gd name="connsiteY3942" fmla="*/ 766376 h 1348946"/>
              <a:gd name="connsiteX3943" fmla="*/ 627313 w 1133160"/>
              <a:gd name="connsiteY3943" fmla="*/ 767078 h 1348946"/>
              <a:gd name="connsiteX3944" fmla="*/ 626929 w 1133160"/>
              <a:gd name="connsiteY3944" fmla="*/ 767200 h 1348946"/>
              <a:gd name="connsiteX3945" fmla="*/ 626250 w 1133160"/>
              <a:gd name="connsiteY3945" fmla="*/ 767419 h 1348946"/>
              <a:gd name="connsiteX3946" fmla="*/ 625814 w 1133160"/>
              <a:gd name="connsiteY3946" fmla="*/ 767709 h 1348946"/>
              <a:gd name="connsiteX3947" fmla="*/ 625526 w 1133160"/>
              <a:gd name="connsiteY3947" fmla="*/ 767987 h 1348946"/>
              <a:gd name="connsiteX3948" fmla="*/ 625418 w 1133160"/>
              <a:gd name="connsiteY3948" fmla="*/ 768180 h 1348946"/>
              <a:gd name="connsiteX3949" fmla="*/ 625411 w 1133160"/>
              <a:gd name="connsiteY3949" fmla="*/ 768360 h 1348946"/>
              <a:gd name="connsiteX3950" fmla="*/ 625289 w 1133160"/>
              <a:gd name="connsiteY3950" fmla="*/ 768933 h 1348946"/>
              <a:gd name="connsiteX3951" fmla="*/ 625071 w 1133160"/>
              <a:gd name="connsiteY3951" fmla="*/ 769494 h 1348946"/>
              <a:gd name="connsiteX3952" fmla="*/ 624975 w 1133160"/>
              <a:gd name="connsiteY3952" fmla="*/ 769797 h 1348946"/>
              <a:gd name="connsiteX3953" fmla="*/ 624654 w 1133160"/>
              <a:gd name="connsiteY3953" fmla="*/ 770557 h 1348946"/>
              <a:gd name="connsiteX3954" fmla="*/ 624507 w 1133160"/>
              <a:gd name="connsiteY3954" fmla="*/ 770673 h 1348946"/>
              <a:gd name="connsiteX3955" fmla="*/ 624290 w 1133160"/>
              <a:gd name="connsiteY3955" fmla="*/ 770822 h 1348946"/>
              <a:gd name="connsiteX3956" fmla="*/ 624246 w 1133160"/>
              <a:gd name="connsiteY3956" fmla="*/ 771002 h 1348946"/>
              <a:gd name="connsiteX3957" fmla="*/ 623982 w 1133160"/>
              <a:gd name="connsiteY3957" fmla="*/ 770982 h 1348946"/>
              <a:gd name="connsiteX3958" fmla="*/ 623925 w 1133160"/>
              <a:gd name="connsiteY3958" fmla="*/ 771175 h 1348946"/>
              <a:gd name="connsiteX3959" fmla="*/ 623624 w 1133160"/>
              <a:gd name="connsiteY3959" fmla="*/ 771254 h 1348946"/>
              <a:gd name="connsiteX3960" fmla="*/ 623284 w 1133160"/>
              <a:gd name="connsiteY3960" fmla="*/ 771111 h 1348946"/>
              <a:gd name="connsiteX3961" fmla="*/ 623233 w 1133160"/>
              <a:gd name="connsiteY3961" fmla="*/ 770840 h 1348946"/>
              <a:gd name="connsiteX3962" fmla="*/ 623027 w 1133160"/>
              <a:gd name="connsiteY3962" fmla="*/ 770730 h 1348946"/>
              <a:gd name="connsiteX3963" fmla="*/ 622856 w 1133160"/>
              <a:gd name="connsiteY3963" fmla="*/ 770551 h 1348946"/>
              <a:gd name="connsiteX3964" fmla="*/ 622445 w 1133160"/>
              <a:gd name="connsiteY3964" fmla="*/ 770384 h 1348946"/>
              <a:gd name="connsiteX3965" fmla="*/ 622035 w 1133160"/>
              <a:gd name="connsiteY3965" fmla="*/ 770371 h 1348946"/>
              <a:gd name="connsiteX3966" fmla="*/ 621683 w 1133160"/>
              <a:gd name="connsiteY3966" fmla="*/ 770448 h 1348946"/>
              <a:gd name="connsiteX3967" fmla="*/ 621242 w 1133160"/>
              <a:gd name="connsiteY3967" fmla="*/ 770596 h 1348946"/>
              <a:gd name="connsiteX3968" fmla="*/ 621082 w 1133160"/>
              <a:gd name="connsiteY3968" fmla="*/ 770730 h 1348946"/>
              <a:gd name="connsiteX3969" fmla="*/ 620889 w 1133160"/>
              <a:gd name="connsiteY3969" fmla="*/ 771028 h 1348946"/>
              <a:gd name="connsiteX3970" fmla="*/ 620555 w 1133160"/>
              <a:gd name="connsiteY3970" fmla="*/ 771234 h 1348946"/>
              <a:gd name="connsiteX3971" fmla="*/ 620197 w 1133160"/>
              <a:gd name="connsiteY3971" fmla="*/ 771407 h 1348946"/>
              <a:gd name="connsiteX3972" fmla="*/ 619775 w 1133160"/>
              <a:gd name="connsiteY3972" fmla="*/ 771723 h 1348946"/>
              <a:gd name="connsiteX3973" fmla="*/ 619461 w 1133160"/>
              <a:gd name="connsiteY3973" fmla="*/ 771723 h 1348946"/>
              <a:gd name="connsiteX3974" fmla="*/ 619448 w 1133160"/>
              <a:gd name="connsiteY3974" fmla="*/ 771878 h 1348946"/>
              <a:gd name="connsiteX3975" fmla="*/ 619301 w 1133160"/>
              <a:gd name="connsiteY3975" fmla="*/ 771885 h 1348946"/>
              <a:gd name="connsiteX3976" fmla="*/ 618877 w 1133160"/>
              <a:gd name="connsiteY3976" fmla="*/ 771865 h 1348946"/>
              <a:gd name="connsiteX3977" fmla="*/ 618462 w 1133160"/>
              <a:gd name="connsiteY3977" fmla="*/ 771942 h 1348946"/>
              <a:gd name="connsiteX3978" fmla="*/ 617936 w 1133160"/>
              <a:gd name="connsiteY3978" fmla="*/ 771775 h 1348946"/>
              <a:gd name="connsiteX3979" fmla="*/ 617033 w 1133160"/>
              <a:gd name="connsiteY3979" fmla="*/ 771692 h 1348946"/>
              <a:gd name="connsiteX3980" fmla="*/ 616618 w 1133160"/>
              <a:gd name="connsiteY3980" fmla="*/ 771723 h 1348946"/>
              <a:gd name="connsiteX3981" fmla="*/ 616315 w 1133160"/>
              <a:gd name="connsiteY3981" fmla="*/ 771710 h 1348946"/>
              <a:gd name="connsiteX3982" fmla="*/ 615682 w 1133160"/>
              <a:gd name="connsiteY3982" fmla="*/ 771703 h 1348946"/>
              <a:gd name="connsiteX3983" fmla="*/ 615118 w 1133160"/>
              <a:gd name="connsiteY3983" fmla="*/ 771716 h 1348946"/>
              <a:gd name="connsiteX3984" fmla="*/ 614580 w 1133160"/>
              <a:gd name="connsiteY3984" fmla="*/ 771563 h 1348946"/>
              <a:gd name="connsiteX3985" fmla="*/ 614310 w 1133160"/>
              <a:gd name="connsiteY3985" fmla="*/ 771420 h 1348946"/>
              <a:gd name="connsiteX3986" fmla="*/ 613992 w 1133160"/>
              <a:gd name="connsiteY3986" fmla="*/ 771267 h 1348946"/>
              <a:gd name="connsiteX3987" fmla="*/ 613274 w 1133160"/>
              <a:gd name="connsiteY3987" fmla="*/ 770408 h 1348946"/>
              <a:gd name="connsiteX3988" fmla="*/ 613114 w 1133160"/>
              <a:gd name="connsiteY3988" fmla="*/ 770384 h 1348946"/>
              <a:gd name="connsiteX3989" fmla="*/ 613011 w 1133160"/>
              <a:gd name="connsiteY3989" fmla="*/ 770641 h 1348946"/>
              <a:gd name="connsiteX3990" fmla="*/ 612774 w 1133160"/>
              <a:gd name="connsiteY3990" fmla="*/ 771066 h 1348946"/>
              <a:gd name="connsiteX3991" fmla="*/ 612402 w 1133160"/>
              <a:gd name="connsiteY3991" fmla="*/ 771201 h 1348946"/>
              <a:gd name="connsiteX3992" fmla="*/ 612088 w 1133160"/>
              <a:gd name="connsiteY3992" fmla="*/ 771138 h 1348946"/>
              <a:gd name="connsiteX3993" fmla="*/ 611783 w 1133160"/>
              <a:gd name="connsiteY3993" fmla="*/ 771030 h 1348946"/>
              <a:gd name="connsiteX3994" fmla="*/ 611712 w 1133160"/>
              <a:gd name="connsiteY3994" fmla="*/ 770856 h 1348946"/>
              <a:gd name="connsiteX3995" fmla="*/ 611117 w 1133160"/>
              <a:gd name="connsiteY3995" fmla="*/ 769399 h 1348946"/>
              <a:gd name="connsiteX3996" fmla="*/ 610783 w 1133160"/>
              <a:gd name="connsiteY3996" fmla="*/ 765552 h 1348946"/>
              <a:gd name="connsiteX3997" fmla="*/ 610824 w 1133160"/>
              <a:gd name="connsiteY3997" fmla="*/ 763842 h 1348946"/>
              <a:gd name="connsiteX3998" fmla="*/ 610054 w 1133160"/>
              <a:gd name="connsiteY3998" fmla="*/ 760421 h 1348946"/>
              <a:gd name="connsiteX3999" fmla="*/ 609094 w 1133160"/>
              <a:gd name="connsiteY3999" fmla="*/ 756147 h 1348946"/>
              <a:gd name="connsiteX4000" fmla="*/ 608411 w 1133160"/>
              <a:gd name="connsiteY4000" fmla="*/ 749091 h 1348946"/>
              <a:gd name="connsiteX4001" fmla="*/ 607232 w 1133160"/>
              <a:gd name="connsiteY4001" fmla="*/ 736053 h 1348946"/>
              <a:gd name="connsiteX4002" fmla="*/ 607490 w 1133160"/>
              <a:gd name="connsiteY4002" fmla="*/ 734128 h 1348946"/>
              <a:gd name="connsiteX4003" fmla="*/ 609018 w 1133160"/>
              <a:gd name="connsiteY4003" fmla="*/ 732418 h 1348946"/>
              <a:gd name="connsiteX4004" fmla="*/ 610151 w 1133160"/>
              <a:gd name="connsiteY4004" fmla="*/ 729426 h 1348946"/>
              <a:gd name="connsiteX4005" fmla="*/ 609999 w 1133160"/>
              <a:gd name="connsiteY4005" fmla="*/ 726860 h 1348946"/>
              <a:gd name="connsiteX4006" fmla="*/ 608726 w 1133160"/>
              <a:gd name="connsiteY4006" fmla="*/ 724661 h 1348946"/>
              <a:gd name="connsiteX4007" fmla="*/ 607987 w 1133160"/>
              <a:gd name="connsiteY4007" fmla="*/ 724595 h 1348946"/>
              <a:gd name="connsiteX4008" fmla="*/ 607248 w 1133160"/>
              <a:gd name="connsiteY4008" fmla="*/ 723912 h 1348946"/>
              <a:gd name="connsiteX4009" fmla="*/ 606387 w 1133160"/>
              <a:gd name="connsiteY4009" fmla="*/ 723972 h 1348946"/>
              <a:gd name="connsiteX4010" fmla="*/ 605466 w 1133160"/>
              <a:gd name="connsiteY4010" fmla="*/ 722545 h 1348946"/>
              <a:gd name="connsiteX4011" fmla="*/ 604966 w 1133160"/>
              <a:gd name="connsiteY4011" fmla="*/ 722749 h 1348946"/>
              <a:gd name="connsiteX4012" fmla="*/ 603059 w 1133160"/>
              <a:gd name="connsiteY4012" fmla="*/ 723529 h 1348946"/>
              <a:gd name="connsiteX4013" fmla="*/ 602641 w 1133160"/>
              <a:gd name="connsiteY4013" fmla="*/ 722955 h 1348946"/>
              <a:gd name="connsiteX4014" fmla="*/ 602199 w 1133160"/>
              <a:gd name="connsiteY4014" fmla="*/ 722350 h 1348946"/>
              <a:gd name="connsiteX4015" fmla="*/ 601274 w 1133160"/>
              <a:gd name="connsiteY4015" fmla="*/ 722409 h 1348946"/>
              <a:gd name="connsiteX4016" fmla="*/ 600469 w 1133160"/>
              <a:gd name="connsiteY4016" fmla="*/ 723647 h 1348946"/>
              <a:gd name="connsiteX4017" fmla="*/ 599792 w 1133160"/>
              <a:gd name="connsiteY4017" fmla="*/ 723521 h 1348946"/>
              <a:gd name="connsiteX4018" fmla="*/ 598945 w 1133160"/>
              <a:gd name="connsiteY4018" fmla="*/ 722097 h 1348946"/>
              <a:gd name="connsiteX4019" fmla="*/ 596318 w 1133160"/>
              <a:gd name="connsiteY4019" fmla="*/ 722277 h 1348946"/>
              <a:gd name="connsiteX4020" fmla="*/ 597222 w 1133160"/>
              <a:gd name="connsiteY4020" fmla="*/ 719170 h 1348946"/>
              <a:gd name="connsiteX4021" fmla="*/ 599225 w 1133160"/>
              <a:gd name="connsiteY4021" fmla="*/ 715321 h 1348946"/>
              <a:gd name="connsiteX4022" fmla="*/ 599943 w 1133160"/>
              <a:gd name="connsiteY4022" fmla="*/ 711900 h 1348946"/>
              <a:gd name="connsiteX4023" fmla="*/ 598355 w 1133160"/>
              <a:gd name="connsiteY4023" fmla="*/ 707199 h 1348946"/>
              <a:gd name="connsiteX4024" fmla="*/ 598891 w 1133160"/>
              <a:gd name="connsiteY4024" fmla="*/ 693520 h 1348946"/>
              <a:gd name="connsiteX4025" fmla="*/ 600696 w 1133160"/>
              <a:gd name="connsiteY4025" fmla="*/ 689030 h 1348946"/>
              <a:gd name="connsiteX4026" fmla="*/ 605703 w 1133160"/>
              <a:gd name="connsiteY4026" fmla="*/ 683899 h 1348946"/>
              <a:gd name="connsiteX4027" fmla="*/ 608540 w 1133160"/>
              <a:gd name="connsiteY4027" fmla="*/ 680691 h 1348946"/>
              <a:gd name="connsiteX4028" fmla="*/ 610376 w 1133160"/>
              <a:gd name="connsiteY4028" fmla="*/ 674920 h 1348946"/>
              <a:gd name="connsiteX4029" fmla="*/ 612460 w 1133160"/>
              <a:gd name="connsiteY4029" fmla="*/ 667652 h 1348946"/>
              <a:gd name="connsiteX4030" fmla="*/ 612590 w 1133160"/>
              <a:gd name="connsiteY4030" fmla="*/ 662096 h 1348946"/>
              <a:gd name="connsiteX4031" fmla="*/ 611160 w 1133160"/>
              <a:gd name="connsiteY4031" fmla="*/ 659745 h 1348946"/>
              <a:gd name="connsiteX4032" fmla="*/ 608236 w 1133160"/>
              <a:gd name="connsiteY4032" fmla="*/ 657609 h 1348946"/>
              <a:gd name="connsiteX4033" fmla="*/ 608100 w 1133160"/>
              <a:gd name="connsiteY4033" fmla="*/ 654404 h 1348946"/>
              <a:gd name="connsiteX4034" fmla="*/ 609495 w 1133160"/>
              <a:gd name="connsiteY4034" fmla="*/ 651721 h 1348946"/>
              <a:gd name="connsiteX4035" fmla="*/ 609609 w 1133160"/>
              <a:gd name="connsiteY4035" fmla="*/ 651502 h 1348946"/>
              <a:gd name="connsiteX4036" fmla="*/ 610187 w 1133160"/>
              <a:gd name="connsiteY4036" fmla="*/ 650395 h 1348946"/>
              <a:gd name="connsiteX4037" fmla="*/ 611042 w 1133160"/>
              <a:gd name="connsiteY4037" fmla="*/ 648752 h 1348946"/>
              <a:gd name="connsiteX4038" fmla="*/ 613218 w 1133160"/>
              <a:gd name="connsiteY4038" fmla="*/ 644571 h 1348946"/>
              <a:gd name="connsiteX4039" fmla="*/ 615449 w 1133160"/>
              <a:gd name="connsiteY4039" fmla="*/ 640082 h 1348946"/>
              <a:gd name="connsiteX4040" fmla="*/ 617633 w 1133160"/>
              <a:gd name="connsiteY4040" fmla="*/ 637517 h 1348946"/>
              <a:gd name="connsiteX4041" fmla="*/ 621734 w 1133160"/>
              <a:gd name="connsiteY4041" fmla="*/ 634737 h 1348946"/>
              <a:gd name="connsiteX4042" fmla="*/ 623094 w 1133160"/>
              <a:gd name="connsiteY4042" fmla="*/ 631104 h 1348946"/>
              <a:gd name="connsiteX4043" fmla="*/ 620596 w 1133160"/>
              <a:gd name="connsiteY4043" fmla="*/ 628967 h 1348946"/>
              <a:gd name="connsiteX4044" fmla="*/ 621932 w 1133160"/>
              <a:gd name="connsiteY4044" fmla="*/ 626403 h 1348946"/>
              <a:gd name="connsiteX4045" fmla="*/ 631967 w 1133160"/>
              <a:gd name="connsiteY4045" fmla="*/ 621887 h 1348946"/>
              <a:gd name="connsiteX4046" fmla="*/ 632729 w 1133160"/>
              <a:gd name="connsiteY4046" fmla="*/ 614511 h 1348946"/>
              <a:gd name="connsiteX4047" fmla="*/ 630703 w 1133160"/>
              <a:gd name="connsiteY4047" fmla="*/ 611840 h 1348946"/>
              <a:gd name="connsiteX4048" fmla="*/ 630403 w 1133160"/>
              <a:gd name="connsiteY4048" fmla="*/ 608305 h 1348946"/>
              <a:gd name="connsiteX4049" fmla="*/ 629360 w 1133160"/>
              <a:gd name="connsiteY4049" fmla="*/ 606816 h 1348946"/>
              <a:gd name="connsiteX4050" fmla="*/ 629426 w 1133160"/>
              <a:gd name="connsiteY4050" fmla="*/ 605699 h 1348946"/>
              <a:gd name="connsiteX4051" fmla="*/ 628935 w 1133160"/>
              <a:gd name="connsiteY4051" fmla="*/ 604644 h 1348946"/>
              <a:gd name="connsiteX4052" fmla="*/ 627673 w 1133160"/>
              <a:gd name="connsiteY4052" fmla="*/ 603021 h 1348946"/>
              <a:gd name="connsiteX4053" fmla="*/ 625737 w 1133160"/>
              <a:gd name="connsiteY4053" fmla="*/ 601598 h 1348946"/>
              <a:gd name="connsiteX4054" fmla="*/ 625431 w 1133160"/>
              <a:gd name="connsiteY4054" fmla="*/ 600605 h 1348946"/>
              <a:gd name="connsiteX4055" fmla="*/ 624571 w 1133160"/>
              <a:gd name="connsiteY4055" fmla="*/ 599860 h 1348946"/>
              <a:gd name="connsiteX4056" fmla="*/ 625313 w 1133160"/>
              <a:gd name="connsiteY4056" fmla="*/ 598869 h 1348946"/>
              <a:gd name="connsiteX4057" fmla="*/ 624463 w 1133160"/>
              <a:gd name="connsiteY4057" fmla="*/ 597111 h 1348946"/>
              <a:gd name="connsiteX4058" fmla="*/ 624766 w 1133160"/>
              <a:gd name="connsiteY4058" fmla="*/ 596264 h 1348946"/>
              <a:gd name="connsiteX4059" fmla="*/ 632496 w 1133160"/>
              <a:gd name="connsiteY4059" fmla="*/ 592850 h 1348946"/>
              <a:gd name="connsiteX4060" fmla="*/ 635788 w 1133160"/>
              <a:gd name="connsiteY4060" fmla="*/ 588362 h 1348946"/>
              <a:gd name="connsiteX4061" fmla="*/ 637017 w 1133160"/>
              <a:gd name="connsiteY4061" fmla="*/ 581309 h 1348946"/>
              <a:gd name="connsiteX4062" fmla="*/ 640827 w 1133160"/>
              <a:gd name="connsiteY4062" fmla="*/ 570625 h 1348946"/>
              <a:gd name="connsiteX4063" fmla="*/ 641897 w 1133160"/>
              <a:gd name="connsiteY4063" fmla="*/ 563573 h 1348946"/>
              <a:gd name="connsiteX4064" fmla="*/ 642888 w 1133160"/>
              <a:gd name="connsiteY4064" fmla="*/ 562131 h 1348946"/>
              <a:gd name="connsiteX4065" fmla="*/ 644984 w 1133160"/>
              <a:gd name="connsiteY4065" fmla="*/ 559991 h 1348946"/>
              <a:gd name="connsiteX4066" fmla="*/ 646900 w 1133160"/>
              <a:gd name="connsiteY4066" fmla="*/ 559063 h 1348946"/>
              <a:gd name="connsiteX4067" fmla="*/ 647742 w 1133160"/>
              <a:gd name="connsiteY4067" fmla="*/ 555576 h 1348946"/>
              <a:gd name="connsiteX4068" fmla="*/ 647752 w 1133160"/>
              <a:gd name="connsiteY4068" fmla="*/ 555414 h 1348946"/>
              <a:gd name="connsiteX4069" fmla="*/ 647984 w 1133160"/>
              <a:gd name="connsiteY4069" fmla="*/ 555394 h 1348946"/>
              <a:gd name="connsiteX4070" fmla="*/ 648246 w 1133160"/>
              <a:gd name="connsiteY4070" fmla="*/ 555304 h 1348946"/>
              <a:gd name="connsiteX4071" fmla="*/ 648707 w 1133160"/>
              <a:gd name="connsiteY4071" fmla="*/ 555195 h 1348946"/>
              <a:gd name="connsiteX4072" fmla="*/ 649150 w 1133160"/>
              <a:gd name="connsiteY4072" fmla="*/ 555129 h 1348946"/>
              <a:gd name="connsiteX4073" fmla="*/ 649412 w 1133160"/>
              <a:gd name="connsiteY4073" fmla="*/ 555033 h 1348946"/>
              <a:gd name="connsiteX4074" fmla="*/ 649726 w 1133160"/>
              <a:gd name="connsiteY4074" fmla="*/ 555052 h 1348946"/>
              <a:gd name="connsiteX4075" fmla="*/ 649950 w 1133160"/>
              <a:gd name="connsiteY4075" fmla="*/ 555052 h 1348946"/>
              <a:gd name="connsiteX4076" fmla="*/ 650180 w 1133160"/>
              <a:gd name="connsiteY4076" fmla="*/ 555033 h 1348946"/>
              <a:gd name="connsiteX4077" fmla="*/ 650533 w 1133160"/>
              <a:gd name="connsiteY4077" fmla="*/ 554833 h 1348946"/>
              <a:gd name="connsiteX4078" fmla="*/ 650802 w 1133160"/>
              <a:gd name="connsiteY4078" fmla="*/ 554814 h 1348946"/>
              <a:gd name="connsiteX4079" fmla="*/ 651045 w 1133160"/>
              <a:gd name="connsiteY4079" fmla="*/ 554807 h 1348946"/>
              <a:gd name="connsiteX4080" fmla="*/ 651403 w 1133160"/>
              <a:gd name="connsiteY4080" fmla="*/ 554801 h 1348946"/>
              <a:gd name="connsiteX4081" fmla="*/ 651629 w 1133160"/>
              <a:gd name="connsiteY4081" fmla="*/ 554860 h 1348946"/>
              <a:gd name="connsiteX4082" fmla="*/ 651930 w 1133160"/>
              <a:gd name="connsiteY4082" fmla="*/ 555110 h 1348946"/>
              <a:gd name="connsiteX4083" fmla="*/ 652167 w 1133160"/>
              <a:gd name="connsiteY4083" fmla="*/ 555541 h 1348946"/>
              <a:gd name="connsiteX4084" fmla="*/ 652301 w 1133160"/>
              <a:gd name="connsiteY4084" fmla="*/ 555986 h 1348946"/>
              <a:gd name="connsiteX4085" fmla="*/ 652397 w 1133160"/>
              <a:gd name="connsiteY4085" fmla="*/ 556553 h 1348946"/>
              <a:gd name="connsiteX4086" fmla="*/ 652659 w 1133160"/>
              <a:gd name="connsiteY4086" fmla="*/ 557062 h 1348946"/>
              <a:gd name="connsiteX4087" fmla="*/ 652935 w 1133160"/>
              <a:gd name="connsiteY4087" fmla="*/ 557660 h 1348946"/>
              <a:gd name="connsiteX4088" fmla="*/ 653338 w 1133160"/>
              <a:gd name="connsiteY4088" fmla="*/ 558053 h 1348946"/>
              <a:gd name="connsiteX4089" fmla="*/ 653601 w 1133160"/>
              <a:gd name="connsiteY4089" fmla="*/ 558117 h 1348946"/>
              <a:gd name="connsiteX4090" fmla="*/ 653952 w 1133160"/>
              <a:gd name="connsiteY4090" fmla="*/ 558079 h 1348946"/>
              <a:gd name="connsiteX4091" fmla="*/ 654159 w 1133160"/>
              <a:gd name="connsiteY4091" fmla="*/ 557924 h 1348946"/>
              <a:gd name="connsiteX4092" fmla="*/ 654248 w 1133160"/>
              <a:gd name="connsiteY4092" fmla="*/ 557667 h 1348946"/>
              <a:gd name="connsiteX4093" fmla="*/ 654325 w 1133160"/>
              <a:gd name="connsiteY4093" fmla="*/ 557319 h 1348946"/>
              <a:gd name="connsiteX4094" fmla="*/ 654253 w 1133160"/>
              <a:gd name="connsiteY4094" fmla="*/ 556926 h 1348946"/>
              <a:gd name="connsiteX4095" fmla="*/ 653998 w 1133160"/>
              <a:gd name="connsiteY4095" fmla="*/ 556437 h 1348946"/>
              <a:gd name="connsiteX4096" fmla="*/ 653710 w 1133160"/>
              <a:gd name="connsiteY4096" fmla="*/ 555993 h 1348946"/>
              <a:gd name="connsiteX4097" fmla="*/ 653691 w 1133160"/>
              <a:gd name="connsiteY4097" fmla="*/ 555252 h 1348946"/>
              <a:gd name="connsiteX4098" fmla="*/ 653838 w 1133160"/>
              <a:gd name="connsiteY4098" fmla="*/ 554860 h 1348946"/>
              <a:gd name="connsiteX4099" fmla="*/ 654100 w 1133160"/>
              <a:gd name="connsiteY4099" fmla="*/ 554474 h 1348946"/>
              <a:gd name="connsiteX4100" fmla="*/ 654356 w 1133160"/>
              <a:gd name="connsiteY4100" fmla="*/ 554048 h 1348946"/>
              <a:gd name="connsiteX4101" fmla="*/ 655158 w 1133160"/>
              <a:gd name="connsiteY4101" fmla="*/ 552863 h 1348946"/>
              <a:gd name="connsiteX4102" fmla="*/ 655336 w 1133160"/>
              <a:gd name="connsiteY4102" fmla="*/ 552734 h 1348946"/>
              <a:gd name="connsiteX4103" fmla="*/ 655496 w 1133160"/>
              <a:gd name="connsiteY4103" fmla="*/ 552644 h 1348946"/>
              <a:gd name="connsiteX4104" fmla="*/ 655830 w 1133160"/>
              <a:gd name="connsiteY4104" fmla="*/ 552400 h 1348946"/>
              <a:gd name="connsiteX4105" fmla="*/ 656060 w 1133160"/>
              <a:gd name="connsiteY4105" fmla="*/ 552232 h 1348946"/>
              <a:gd name="connsiteX4106" fmla="*/ 656284 w 1133160"/>
              <a:gd name="connsiteY4106" fmla="*/ 552052 h 1348946"/>
              <a:gd name="connsiteX4107" fmla="*/ 656508 w 1133160"/>
              <a:gd name="connsiteY4107" fmla="*/ 551872 h 1348946"/>
              <a:gd name="connsiteX4108" fmla="*/ 656745 w 1133160"/>
              <a:gd name="connsiteY4108" fmla="*/ 551769 h 1348946"/>
              <a:gd name="connsiteX4109" fmla="*/ 657092 w 1133160"/>
              <a:gd name="connsiteY4109" fmla="*/ 551627 h 1348946"/>
              <a:gd name="connsiteX4110" fmla="*/ 657354 w 1133160"/>
              <a:gd name="connsiteY4110" fmla="*/ 551594 h 1348946"/>
              <a:gd name="connsiteX4111" fmla="*/ 657667 w 1133160"/>
              <a:gd name="connsiteY4111" fmla="*/ 551485 h 1348946"/>
              <a:gd name="connsiteX4112" fmla="*/ 658322 w 1133160"/>
              <a:gd name="connsiteY4112" fmla="*/ 551169 h 1348946"/>
              <a:gd name="connsiteX4113" fmla="*/ 658649 w 1133160"/>
              <a:gd name="connsiteY4113" fmla="*/ 551073 h 1348946"/>
              <a:gd name="connsiteX4114" fmla="*/ 658961 w 1133160"/>
              <a:gd name="connsiteY4114" fmla="*/ 550996 h 1348946"/>
              <a:gd name="connsiteX4115" fmla="*/ 659090 w 1133160"/>
              <a:gd name="connsiteY4115" fmla="*/ 550886 h 1348946"/>
              <a:gd name="connsiteX4116" fmla="*/ 659365 w 1133160"/>
              <a:gd name="connsiteY4116" fmla="*/ 550726 h 1348946"/>
              <a:gd name="connsiteX4117" fmla="*/ 659718 w 1133160"/>
              <a:gd name="connsiteY4117" fmla="*/ 550590 h 1348946"/>
              <a:gd name="connsiteX4118" fmla="*/ 660076 w 1133160"/>
              <a:gd name="connsiteY4118" fmla="*/ 550423 h 1348946"/>
              <a:gd name="connsiteX4119" fmla="*/ 660544 w 1133160"/>
              <a:gd name="connsiteY4119" fmla="*/ 550139 h 1348946"/>
              <a:gd name="connsiteX4120" fmla="*/ 660730 w 1133160"/>
              <a:gd name="connsiteY4120" fmla="*/ 549946 h 1348946"/>
              <a:gd name="connsiteX4121" fmla="*/ 660966 w 1133160"/>
              <a:gd name="connsiteY4121" fmla="*/ 549849 h 1348946"/>
              <a:gd name="connsiteX4122" fmla="*/ 661428 w 1133160"/>
              <a:gd name="connsiteY4122" fmla="*/ 549477 h 1348946"/>
              <a:gd name="connsiteX4123" fmla="*/ 661844 w 1133160"/>
              <a:gd name="connsiteY4123" fmla="*/ 549032 h 1348946"/>
              <a:gd name="connsiteX4124" fmla="*/ 662164 w 1133160"/>
              <a:gd name="connsiteY4124" fmla="*/ 548613 h 1348946"/>
              <a:gd name="connsiteX4125" fmla="*/ 662452 w 1133160"/>
              <a:gd name="connsiteY4125" fmla="*/ 548188 h 1348946"/>
              <a:gd name="connsiteX4126" fmla="*/ 662785 w 1133160"/>
              <a:gd name="connsiteY4126" fmla="*/ 547725 h 1348946"/>
              <a:gd name="connsiteX4127" fmla="*/ 662864 w 1133160"/>
              <a:gd name="connsiteY4127" fmla="*/ 547420 h 1348946"/>
              <a:gd name="connsiteX4128" fmla="*/ 662929 w 1133160"/>
              <a:gd name="connsiteY4128" fmla="*/ 547626 h 1348946"/>
              <a:gd name="connsiteX4129" fmla="*/ 663073 w 1133160"/>
              <a:gd name="connsiteY4129" fmla="*/ 546803 h 1348946"/>
              <a:gd name="connsiteX4130" fmla="*/ 663106 w 1133160"/>
              <a:gd name="connsiteY4130" fmla="*/ 545852 h 1348946"/>
              <a:gd name="connsiteX4131" fmla="*/ 663207 w 1133160"/>
              <a:gd name="connsiteY4131" fmla="*/ 545291 h 1348946"/>
              <a:gd name="connsiteX4132" fmla="*/ 663240 w 1133160"/>
              <a:gd name="connsiteY4132" fmla="*/ 544826 h 1348946"/>
              <a:gd name="connsiteX4133" fmla="*/ 663240 w 1133160"/>
              <a:gd name="connsiteY4133" fmla="*/ 544524 h 1348946"/>
              <a:gd name="connsiteX4134" fmla="*/ 662996 w 1133160"/>
              <a:gd name="connsiteY4134" fmla="*/ 544074 h 1348946"/>
              <a:gd name="connsiteX4135" fmla="*/ 662996 w 1133160"/>
              <a:gd name="connsiteY4135" fmla="*/ 542921 h 1348946"/>
              <a:gd name="connsiteX4136" fmla="*/ 663023 w 1133160"/>
              <a:gd name="connsiteY4136" fmla="*/ 542503 h 1348946"/>
              <a:gd name="connsiteX4137" fmla="*/ 663201 w 1133160"/>
              <a:gd name="connsiteY4137" fmla="*/ 541756 h 1348946"/>
              <a:gd name="connsiteX4138" fmla="*/ 663317 w 1133160"/>
              <a:gd name="connsiteY4138" fmla="*/ 541370 h 1348946"/>
              <a:gd name="connsiteX4139" fmla="*/ 663354 w 1133160"/>
              <a:gd name="connsiteY4139" fmla="*/ 541170 h 1348946"/>
              <a:gd name="connsiteX4140" fmla="*/ 663420 w 1133160"/>
              <a:gd name="connsiteY4140" fmla="*/ 540725 h 1348946"/>
              <a:gd name="connsiteX4141" fmla="*/ 663381 w 1133160"/>
              <a:gd name="connsiteY4141" fmla="*/ 540519 h 1348946"/>
              <a:gd name="connsiteX4142" fmla="*/ 663618 w 1133160"/>
              <a:gd name="connsiteY4142" fmla="*/ 539708 h 1348946"/>
              <a:gd name="connsiteX4143" fmla="*/ 663721 w 1133160"/>
              <a:gd name="connsiteY4143" fmla="*/ 539296 h 1348946"/>
              <a:gd name="connsiteX4144" fmla="*/ 663668 w 1133160"/>
              <a:gd name="connsiteY4144" fmla="*/ 538716 h 1348946"/>
              <a:gd name="connsiteX4145" fmla="*/ 663284 w 1133160"/>
              <a:gd name="connsiteY4145" fmla="*/ 538343 h 1348946"/>
              <a:gd name="connsiteX4146" fmla="*/ 662792 w 1133160"/>
              <a:gd name="connsiteY4146" fmla="*/ 537777 h 1348946"/>
              <a:gd name="connsiteX4147" fmla="*/ 662344 w 1133160"/>
              <a:gd name="connsiteY4147" fmla="*/ 537339 h 1348946"/>
              <a:gd name="connsiteX4148" fmla="*/ 662079 w 1133160"/>
              <a:gd name="connsiteY4148" fmla="*/ 537069 h 1348946"/>
              <a:gd name="connsiteX4149" fmla="*/ 661953 w 1133160"/>
              <a:gd name="connsiteY4149" fmla="*/ 536940 h 1348946"/>
              <a:gd name="connsiteX4150" fmla="*/ 661894 w 1133160"/>
              <a:gd name="connsiteY4150" fmla="*/ 536598 h 1348946"/>
              <a:gd name="connsiteX4151" fmla="*/ 661978 w 1133160"/>
              <a:gd name="connsiteY4151" fmla="*/ 536025 h 1348946"/>
              <a:gd name="connsiteX4152" fmla="*/ 662125 w 1133160"/>
              <a:gd name="connsiteY4152" fmla="*/ 535189 h 1348946"/>
              <a:gd name="connsiteX4153" fmla="*/ 662337 w 1133160"/>
              <a:gd name="connsiteY4153" fmla="*/ 534505 h 1348946"/>
              <a:gd name="connsiteX4154" fmla="*/ 662638 w 1133160"/>
              <a:gd name="connsiteY4154" fmla="*/ 533817 h 1348946"/>
              <a:gd name="connsiteX4155" fmla="*/ 662965 w 1133160"/>
              <a:gd name="connsiteY4155" fmla="*/ 533256 h 1348946"/>
              <a:gd name="connsiteX4156" fmla="*/ 663387 w 1133160"/>
              <a:gd name="connsiteY4156" fmla="*/ 532800 h 1348946"/>
              <a:gd name="connsiteX4157" fmla="*/ 663701 w 1133160"/>
              <a:gd name="connsiteY4157" fmla="*/ 532502 h 1348946"/>
              <a:gd name="connsiteX4158" fmla="*/ 663906 w 1133160"/>
              <a:gd name="connsiteY4158" fmla="*/ 532381 h 1348946"/>
              <a:gd name="connsiteX4159" fmla="*/ 664107 w 1133160"/>
              <a:gd name="connsiteY4159" fmla="*/ 532331 h 1348946"/>
              <a:gd name="connsiteX4160" fmla="*/ 664367 w 1133160"/>
              <a:gd name="connsiteY4160" fmla="*/ 532349 h 1348946"/>
              <a:gd name="connsiteX4161" fmla="*/ 664643 w 1133160"/>
              <a:gd name="connsiteY4161" fmla="*/ 532529 h 1348946"/>
              <a:gd name="connsiteX4162" fmla="*/ 664924 w 1133160"/>
              <a:gd name="connsiteY4162" fmla="*/ 532890 h 1348946"/>
              <a:gd name="connsiteX4163" fmla="*/ 665155 w 1133160"/>
              <a:gd name="connsiteY4163" fmla="*/ 533346 h 1348946"/>
              <a:gd name="connsiteX4164" fmla="*/ 665418 w 1133160"/>
              <a:gd name="connsiteY4164" fmla="*/ 533436 h 1348946"/>
              <a:gd name="connsiteX4165" fmla="*/ 666090 w 1133160"/>
              <a:gd name="connsiteY4165" fmla="*/ 533418 h 1348946"/>
              <a:gd name="connsiteX4166" fmla="*/ 666993 w 1133160"/>
              <a:gd name="connsiteY4166" fmla="*/ 533315 h 1348946"/>
              <a:gd name="connsiteX4167" fmla="*/ 667390 w 1133160"/>
              <a:gd name="connsiteY4167" fmla="*/ 533044 h 1348946"/>
              <a:gd name="connsiteX4168" fmla="*/ 667827 w 1133160"/>
              <a:gd name="connsiteY4168" fmla="*/ 532658 h 1348946"/>
              <a:gd name="connsiteX4169" fmla="*/ 668165 w 1133160"/>
              <a:gd name="connsiteY4169" fmla="*/ 532399 h 1348946"/>
              <a:gd name="connsiteX4170" fmla="*/ 668364 w 1133160"/>
              <a:gd name="connsiteY4170" fmla="*/ 532177 h 1348946"/>
              <a:gd name="connsiteX4171" fmla="*/ 668590 w 1133160"/>
              <a:gd name="connsiteY4171" fmla="*/ 531848 h 1348946"/>
              <a:gd name="connsiteX4172" fmla="*/ 668898 w 1133160"/>
              <a:gd name="connsiteY4172" fmla="*/ 531386 h 1348946"/>
              <a:gd name="connsiteX4173" fmla="*/ 669159 w 1133160"/>
              <a:gd name="connsiteY4173" fmla="*/ 530954 h 1348946"/>
              <a:gd name="connsiteX4174" fmla="*/ 669287 w 1133160"/>
              <a:gd name="connsiteY4174" fmla="*/ 530619 h 1348946"/>
              <a:gd name="connsiteX4175" fmla="*/ 669409 w 1133160"/>
              <a:gd name="connsiteY4175" fmla="*/ 530393 h 1348946"/>
              <a:gd name="connsiteX4176" fmla="*/ 669820 w 1133160"/>
              <a:gd name="connsiteY4176" fmla="*/ 530233 h 1348946"/>
              <a:gd name="connsiteX4177" fmla="*/ 670044 w 1133160"/>
              <a:gd name="connsiteY4177" fmla="*/ 530084 h 1348946"/>
              <a:gd name="connsiteX4178" fmla="*/ 670287 w 1133160"/>
              <a:gd name="connsiteY4178" fmla="*/ 529885 h 1348946"/>
              <a:gd name="connsiteX4179" fmla="*/ 670549 w 1133160"/>
              <a:gd name="connsiteY4179" fmla="*/ 529582 h 1348946"/>
              <a:gd name="connsiteX4180" fmla="*/ 670902 w 1133160"/>
              <a:gd name="connsiteY4180" fmla="*/ 529163 h 1348946"/>
              <a:gd name="connsiteX4181" fmla="*/ 671214 w 1133160"/>
              <a:gd name="connsiteY4181" fmla="*/ 528719 h 1348946"/>
              <a:gd name="connsiteX4182" fmla="*/ 671574 w 1133160"/>
              <a:gd name="connsiteY4182" fmla="*/ 528146 h 1348946"/>
              <a:gd name="connsiteX4183" fmla="*/ 671824 w 1133160"/>
              <a:gd name="connsiteY4183" fmla="*/ 527824 h 1348946"/>
              <a:gd name="connsiteX4184" fmla="*/ 672169 w 1133160"/>
              <a:gd name="connsiteY4184" fmla="*/ 527618 h 1348946"/>
              <a:gd name="connsiteX4185" fmla="*/ 672380 w 1133160"/>
              <a:gd name="connsiteY4185" fmla="*/ 527373 h 1348946"/>
              <a:gd name="connsiteX4186" fmla="*/ 672676 w 1133160"/>
              <a:gd name="connsiteY4186" fmla="*/ 527026 h 1348946"/>
              <a:gd name="connsiteX4187" fmla="*/ 672894 w 1133160"/>
              <a:gd name="connsiteY4187" fmla="*/ 526794 h 1348946"/>
              <a:gd name="connsiteX4188" fmla="*/ 673047 w 1133160"/>
              <a:gd name="connsiteY4188" fmla="*/ 526665 h 1348946"/>
              <a:gd name="connsiteX4189" fmla="*/ 673386 w 1133160"/>
              <a:gd name="connsiteY4189" fmla="*/ 526511 h 1348946"/>
              <a:gd name="connsiteX4190" fmla="*/ 673603 w 1133160"/>
              <a:gd name="connsiteY4190" fmla="*/ 526428 h 1348946"/>
              <a:gd name="connsiteX4191" fmla="*/ 673739 w 1133160"/>
              <a:gd name="connsiteY4191" fmla="*/ 526336 h 1348946"/>
              <a:gd name="connsiteX4192" fmla="*/ 673957 w 1133160"/>
              <a:gd name="connsiteY4192" fmla="*/ 526183 h 1348946"/>
              <a:gd name="connsiteX4193" fmla="*/ 674521 w 1133160"/>
              <a:gd name="connsiteY4193" fmla="*/ 526222 h 1348946"/>
              <a:gd name="connsiteX4194" fmla="*/ 675136 w 1133160"/>
              <a:gd name="connsiteY4194" fmla="*/ 526266 h 1348946"/>
              <a:gd name="connsiteX4195" fmla="*/ 675384 w 1133160"/>
              <a:gd name="connsiteY4195" fmla="*/ 526299 h 1348946"/>
              <a:gd name="connsiteX4196" fmla="*/ 675590 w 1133160"/>
              <a:gd name="connsiteY4196" fmla="*/ 526286 h 1348946"/>
              <a:gd name="connsiteX4197" fmla="*/ 675884 w 1133160"/>
              <a:gd name="connsiteY4197" fmla="*/ 526222 h 1348946"/>
              <a:gd name="connsiteX4198" fmla="*/ 676159 w 1133160"/>
              <a:gd name="connsiteY4198" fmla="*/ 526222 h 1348946"/>
              <a:gd name="connsiteX4199" fmla="*/ 676543 w 1133160"/>
              <a:gd name="connsiteY4199" fmla="*/ 526143 h 1348946"/>
              <a:gd name="connsiteX4200" fmla="*/ 676851 w 1133160"/>
              <a:gd name="connsiteY4200" fmla="*/ 526009 h 1348946"/>
              <a:gd name="connsiteX4201" fmla="*/ 677101 w 1133160"/>
              <a:gd name="connsiteY4201" fmla="*/ 526009 h 1348946"/>
              <a:gd name="connsiteX4202" fmla="*/ 677377 w 1133160"/>
              <a:gd name="connsiteY4202" fmla="*/ 525937 h 1348946"/>
              <a:gd name="connsiteX4203" fmla="*/ 677742 w 1133160"/>
              <a:gd name="connsiteY4203" fmla="*/ 525771 h 1348946"/>
              <a:gd name="connsiteX4204" fmla="*/ 677986 w 1133160"/>
              <a:gd name="connsiteY4204" fmla="*/ 525797 h 1348946"/>
              <a:gd name="connsiteX4205" fmla="*/ 678133 w 1133160"/>
              <a:gd name="connsiteY4205" fmla="*/ 525435 h 1348946"/>
              <a:gd name="connsiteX4206" fmla="*/ 678337 w 1133160"/>
              <a:gd name="connsiteY4206" fmla="*/ 525107 h 1348946"/>
              <a:gd name="connsiteX4207" fmla="*/ 678478 w 1133160"/>
              <a:gd name="connsiteY4207" fmla="*/ 524920 h 1348946"/>
              <a:gd name="connsiteX4208" fmla="*/ 678651 w 1133160"/>
              <a:gd name="connsiteY4208" fmla="*/ 524798 h 1348946"/>
              <a:gd name="connsiteX4209" fmla="*/ 678792 w 1133160"/>
              <a:gd name="connsiteY4209" fmla="*/ 524688 h 1348946"/>
              <a:gd name="connsiteX4210" fmla="*/ 679009 w 1133160"/>
              <a:gd name="connsiteY4210" fmla="*/ 524624 h 1348946"/>
              <a:gd name="connsiteX4211" fmla="*/ 679176 w 1133160"/>
              <a:gd name="connsiteY4211" fmla="*/ 524548 h 1348946"/>
              <a:gd name="connsiteX4212" fmla="*/ 679272 w 1133160"/>
              <a:gd name="connsiteY4212" fmla="*/ 524355 h 1348946"/>
              <a:gd name="connsiteX4213" fmla="*/ 679439 w 1133160"/>
              <a:gd name="connsiteY4213" fmla="*/ 524064 h 1348946"/>
              <a:gd name="connsiteX4214" fmla="*/ 679490 w 1133160"/>
              <a:gd name="connsiteY4214" fmla="*/ 523903 h 1348946"/>
              <a:gd name="connsiteX4215" fmla="*/ 679650 w 1133160"/>
              <a:gd name="connsiteY4215" fmla="*/ 523704 h 1348946"/>
              <a:gd name="connsiteX4216" fmla="*/ 679670 w 1133160"/>
              <a:gd name="connsiteY4216" fmla="*/ 523382 h 1348946"/>
              <a:gd name="connsiteX4217" fmla="*/ 679657 w 1133160"/>
              <a:gd name="connsiteY4217" fmla="*/ 522924 h 1348946"/>
              <a:gd name="connsiteX4218" fmla="*/ 679542 w 1133160"/>
              <a:gd name="connsiteY4218" fmla="*/ 522628 h 1348946"/>
              <a:gd name="connsiteX4219" fmla="*/ 679279 w 1133160"/>
              <a:gd name="connsiteY4219" fmla="*/ 522294 h 1348946"/>
              <a:gd name="connsiteX4220" fmla="*/ 679119 w 1133160"/>
              <a:gd name="connsiteY4220" fmla="*/ 522075 h 1348946"/>
              <a:gd name="connsiteX4221" fmla="*/ 678958 w 1133160"/>
              <a:gd name="connsiteY4221" fmla="*/ 521979 h 1348946"/>
              <a:gd name="connsiteX4222" fmla="*/ 678932 w 1133160"/>
              <a:gd name="connsiteY4222" fmla="*/ 521611 h 1348946"/>
              <a:gd name="connsiteX4223" fmla="*/ 678985 w 1133160"/>
              <a:gd name="connsiteY4223" fmla="*/ 521258 h 1348946"/>
              <a:gd name="connsiteX4224" fmla="*/ 679042 w 1133160"/>
              <a:gd name="connsiteY4224" fmla="*/ 521045 h 1348946"/>
              <a:gd name="connsiteX4225" fmla="*/ 679285 w 1133160"/>
              <a:gd name="connsiteY4225" fmla="*/ 520793 h 1348946"/>
              <a:gd name="connsiteX4226" fmla="*/ 679477 w 1133160"/>
              <a:gd name="connsiteY4226" fmla="*/ 520633 h 1348946"/>
              <a:gd name="connsiteX4227" fmla="*/ 679644 w 1133160"/>
              <a:gd name="connsiteY4227" fmla="*/ 520458 h 1348946"/>
              <a:gd name="connsiteX4228" fmla="*/ 679760 w 1133160"/>
              <a:gd name="connsiteY4228" fmla="*/ 520234 h 1348946"/>
              <a:gd name="connsiteX4229" fmla="*/ 679881 w 1133160"/>
              <a:gd name="connsiteY4229" fmla="*/ 519583 h 1348946"/>
              <a:gd name="connsiteX4230" fmla="*/ 679894 w 1133160"/>
              <a:gd name="connsiteY4230" fmla="*/ 519325 h 1348946"/>
              <a:gd name="connsiteX4231" fmla="*/ 679944 w 1133160"/>
              <a:gd name="connsiteY4231" fmla="*/ 519132 h 1348946"/>
              <a:gd name="connsiteX4232" fmla="*/ 680118 w 1133160"/>
              <a:gd name="connsiteY4232" fmla="*/ 518772 h 1348946"/>
              <a:gd name="connsiteX4233" fmla="*/ 680342 w 1133160"/>
              <a:gd name="connsiteY4233" fmla="*/ 518141 h 1348946"/>
              <a:gd name="connsiteX4234" fmla="*/ 680329 w 1133160"/>
              <a:gd name="connsiteY4234" fmla="*/ 517786 h 1348946"/>
              <a:gd name="connsiteX4235" fmla="*/ 680157 w 1133160"/>
              <a:gd name="connsiteY4235" fmla="*/ 517014 h 1348946"/>
              <a:gd name="connsiteX4236" fmla="*/ 680131 w 1133160"/>
              <a:gd name="connsiteY4236" fmla="*/ 516769 h 1348946"/>
              <a:gd name="connsiteX4237" fmla="*/ 680134 w 1133160"/>
              <a:gd name="connsiteY4237" fmla="*/ 516526 h 1348946"/>
              <a:gd name="connsiteX4238" fmla="*/ 679977 w 1133160"/>
              <a:gd name="connsiteY4238" fmla="*/ 516022 h 1348946"/>
              <a:gd name="connsiteX4239" fmla="*/ 680105 w 1133160"/>
              <a:gd name="connsiteY4239" fmla="*/ 515669 h 1348946"/>
              <a:gd name="connsiteX4240" fmla="*/ 680111 w 1133160"/>
              <a:gd name="connsiteY4240" fmla="*/ 515437 h 1348946"/>
              <a:gd name="connsiteX4241" fmla="*/ 680201 w 1133160"/>
              <a:gd name="connsiteY4241" fmla="*/ 515160 h 1348946"/>
              <a:gd name="connsiteX4242" fmla="*/ 680445 w 1133160"/>
              <a:gd name="connsiteY4242" fmla="*/ 514715 h 1348946"/>
              <a:gd name="connsiteX4243" fmla="*/ 680458 w 1133160"/>
              <a:gd name="connsiteY4243" fmla="*/ 514310 h 1348946"/>
              <a:gd name="connsiteX4244" fmla="*/ 680425 w 1133160"/>
              <a:gd name="connsiteY4244" fmla="*/ 513254 h 1348946"/>
              <a:gd name="connsiteX4245" fmla="*/ 680245 w 1133160"/>
              <a:gd name="connsiteY4245" fmla="*/ 512835 h 1348946"/>
              <a:gd name="connsiteX4246" fmla="*/ 680150 w 1133160"/>
              <a:gd name="connsiteY4246" fmla="*/ 512616 h 1348946"/>
              <a:gd name="connsiteX4247" fmla="*/ 680054 w 1133160"/>
              <a:gd name="connsiteY4247" fmla="*/ 512243 h 1348946"/>
              <a:gd name="connsiteX4248" fmla="*/ 679881 w 1133160"/>
              <a:gd name="connsiteY4248" fmla="*/ 511947 h 1348946"/>
              <a:gd name="connsiteX4249" fmla="*/ 679593 w 1133160"/>
              <a:gd name="connsiteY4249" fmla="*/ 511581 h 1348946"/>
              <a:gd name="connsiteX4250" fmla="*/ 679395 w 1133160"/>
              <a:gd name="connsiteY4250" fmla="*/ 511377 h 1348946"/>
              <a:gd name="connsiteX4251" fmla="*/ 679240 w 1133160"/>
              <a:gd name="connsiteY4251" fmla="*/ 511090 h 1348946"/>
              <a:gd name="connsiteX4252" fmla="*/ 679163 w 1133160"/>
              <a:gd name="connsiteY4252" fmla="*/ 510953 h 1348946"/>
              <a:gd name="connsiteX4253" fmla="*/ 679029 w 1133160"/>
              <a:gd name="connsiteY4253" fmla="*/ 510737 h 1348946"/>
              <a:gd name="connsiteX4254" fmla="*/ 678805 w 1133160"/>
              <a:gd name="connsiteY4254" fmla="*/ 510544 h 1348946"/>
              <a:gd name="connsiteX4255" fmla="*/ 678671 w 1133160"/>
              <a:gd name="connsiteY4255" fmla="*/ 510319 h 1348946"/>
              <a:gd name="connsiteX4256" fmla="*/ 678581 w 1133160"/>
              <a:gd name="connsiteY4256" fmla="*/ 510003 h 1348946"/>
              <a:gd name="connsiteX4257" fmla="*/ 678440 w 1133160"/>
              <a:gd name="connsiteY4257" fmla="*/ 509804 h 1348946"/>
              <a:gd name="connsiteX4258" fmla="*/ 678357 w 1133160"/>
              <a:gd name="connsiteY4258" fmla="*/ 509648 h 1348946"/>
              <a:gd name="connsiteX4259" fmla="*/ 678247 w 1133160"/>
              <a:gd name="connsiteY4259" fmla="*/ 509449 h 1348946"/>
              <a:gd name="connsiteX4260" fmla="*/ 678190 w 1133160"/>
              <a:gd name="connsiteY4260" fmla="*/ 509249 h 1348946"/>
              <a:gd name="connsiteX4261" fmla="*/ 677946 w 1133160"/>
              <a:gd name="connsiteY4261" fmla="*/ 508940 h 1348946"/>
              <a:gd name="connsiteX4262" fmla="*/ 677742 w 1133160"/>
              <a:gd name="connsiteY4262" fmla="*/ 508734 h 1348946"/>
              <a:gd name="connsiteX4263" fmla="*/ 677531 w 1133160"/>
              <a:gd name="connsiteY4263" fmla="*/ 508509 h 1348946"/>
              <a:gd name="connsiteX4264" fmla="*/ 677448 w 1133160"/>
              <a:gd name="connsiteY4264" fmla="*/ 508155 h 1348946"/>
              <a:gd name="connsiteX4265" fmla="*/ 677454 w 1133160"/>
              <a:gd name="connsiteY4265" fmla="*/ 507877 h 1348946"/>
              <a:gd name="connsiteX4266" fmla="*/ 677444 w 1133160"/>
              <a:gd name="connsiteY4266" fmla="*/ 507660 h 1348946"/>
              <a:gd name="connsiteX4267" fmla="*/ 677582 w 1133160"/>
              <a:gd name="connsiteY4267" fmla="*/ 507415 h 1348946"/>
              <a:gd name="connsiteX4268" fmla="*/ 677685 w 1133160"/>
              <a:gd name="connsiteY4268" fmla="*/ 507093 h 1348946"/>
              <a:gd name="connsiteX4269" fmla="*/ 677773 w 1133160"/>
              <a:gd name="connsiteY4269" fmla="*/ 506836 h 1348946"/>
              <a:gd name="connsiteX4270" fmla="*/ 677922 w 1133160"/>
              <a:gd name="connsiteY4270" fmla="*/ 506667 h 1348946"/>
              <a:gd name="connsiteX4271" fmla="*/ 678159 w 1133160"/>
              <a:gd name="connsiteY4271" fmla="*/ 506533 h 1348946"/>
              <a:gd name="connsiteX4272" fmla="*/ 678318 w 1133160"/>
              <a:gd name="connsiteY4272" fmla="*/ 506455 h 1348946"/>
              <a:gd name="connsiteX4273" fmla="*/ 678587 w 1133160"/>
              <a:gd name="connsiteY4273" fmla="*/ 506442 h 1348946"/>
              <a:gd name="connsiteX4274" fmla="*/ 678748 w 1133160"/>
              <a:gd name="connsiteY4274" fmla="*/ 506391 h 1348946"/>
              <a:gd name="connsiteX4275" fmla="*/ 678978 w 1133160"/>
              <a:gd name="connsiteY4275" fmla="*/ 506358 h 1348946"/>
              <a:gd name="connsiteX4276" fmla="*/ 679292 w 1133160"/>
              <a:gd name="connsiteY4276" fmla="*/ 506378 h 1348946"/>
              <a:gd name="connsiteX4277" fmla="*/ 679626 w 1133160"/>
              <a:gd name="connsiteY4277" fmla="*/ 506365 h 1348946"/>
              <a:gd name="connsiteX4278" fmla="*/ 680157 w 1133160"/>
              <a:gd name="connsiteY4278" fmla="*/ 506448 h 1348946"/>
              <a:gd name="connsiteX4279" fmla="*/ 680438 w 1133160"/>
              <a:gd name="connsiteY4279" fmla="*/ 506371 h 1348946"/>
              <a:gd name="connsiteX4280" fmla="*/ 680598 w 1133160"/>
              <a:gd name="connsiteY4280" fmla="*/ 506345 h 1348946"/>
              <a:gd name="connsiteX4281" fmla="*/ 680944 w 1133160"/>
              <a:gd name="connsiteY4281" fmla="*/ 506043 h 1348946"/>
              <a:gd name="connsiteX4282" fmla="*/ 681110 w 1133160"/>
              <a:gd name="connsiteY4282" fmla="*/ 505806 h 1348946"/>
              <a:gd name="connsiteX4283" fmla="*/ 681303 w 1133160"/>
              <a:gd name="connsiteY4283" fmla="*/ 505644 h 1348946"/>
              <a:gd name="connsiteX4284" fmla="*/ 681441 w 1133160"/>
              <a:gd name="connsiteY4284" fmla="*/ 505448 h 1348946"/>
              <a:gd name="connsiteX4285" fmla="*/ 681795 w 1133160"/>
              <a:gd name="connsiteY4285" fmla="*/ 505315 h 1348946"/>
              <a:gd name="connsiteX4286" fmla="*/ 681975 w 1133160"/>
              <a:gd name="connsiteY4286" fmla="*/ 505278 h 1348946"/>
              <a:gd name="connsiteX4287" fmla="*/ 682239 w 1133160"/>
              <a:gd name="connsiteY4287" fmla="*/ 505358 h 1348946"/>
              <a:gd name="connsiteX4288" fmla="*/ 682404 w 1133160"/>
              <a:gd name="connsiteY4288" fmla="*/ 505219 h 1348946"/>
              <a:gd name="connsiteX4289" fmla="*/ 682577 w 1133160"/>
              <a:gd name="connsiteY4289" fmla="*/ 505085 h 1348946"/>
              <a:gd name="connsiteX4290" fmla="*/ 682583 w 1133160"/>
              <a:gd name="connsiteY4290" fmla="*/ 504936 h 1348946"/>
              <a:gd name="connsiteX4291" fmla="*/ 682476 w 1133160"/>
              <a:gd name="connsiteY4291" fmla="*/ 504749 h 1348946"/>
              <a:gd name="connsiteX4292" fmla="*/ 682462 w 1133160"/>
              <a:gd name="connsiteY4292" fmla="*/ 504570 h 1348946"/>
              <a:gd name="connsiteX4293" fmla="*/ 682571 w 1133160"/>
              <a:gd name="connsiteY4293" fmla="*/ 504280 h 1348946"/>
              <a:gd name="connsiteX4294" fmla="*/ 682700 w 1133160"/>
              <a:gd name="connsiteY4294" fmla="*/ 504068 h 1348946"/>
              <a:gd name="connsiteX4295" fmla="*/ 682700 w 1133160"/>
              <a:gd name="connsiteY4295" fmla="*/ 503868 h 1348946"/>
              <a:gd name="connsiteX4296" fmla="*/ 682737 w 1133160"/>
              <a:gd name="connsiteY4296" fmla="*/ 503680 h 1348946"/>
              <a:gd name="connsiteX4297" fmla="*/ 682840 w 1133160"/>
              <a:gd name="connsiteY4297" fmla="*/ 503494 h 1348946"/>
              <a:gd name="connsiteX4298" fmla="*/ 682840 w 1133160"/>
              <a:gd name="connsiteY4298" fmla="*/ 503191 h 1348946"/>
              <a:gd name="connsiteX4299" fmla="*/ 682840 w 1133160"/>
              <a:gd name="connsiteY4299" fmla="*/ 503024 h 1348946"/>
              <a:gd name="connsiteX4300" fmla="*/ 682827 w 1133160"/>
              <a:gd name="connsiteY4300" fmla="*/ 502786 h 1348946"/>
              <a:gd name="connsiteX4301" fmla="*/ 682744 w 1133160"/>
              <a:gd name="connsiteY4301" fmla="*/ 502470 h 1348946"/>
              <a:gd name="connsiteX4302" fmla="*/ 682687 w 1133160"/>
              <a:gd name="connsiteY4302" fmla="*/ 502194 h 1348946"/>
              <a:gd name="connsiteX4303" fmla="*/ 682476 w 1133160"/>
              <a:gd name="connsiteY4303" fmla="*/ 502014 h 1348946"/>
              <a:gd name="connsiteX4304" fmla="*/ 682162 w 1133160"/>
              <a:gd name="connsiteY4304" fmla="*/ 501782 h 1348946"/>
              <a:gd name="connsiteX4305" fmla="*/ 681866 w 1133160"/>
              <a:gd name="connsiteY4305" fmla="*/ 501460 h 1348946"/>
              <a:gd name="connsiteX4306" fmla="*/ 681624 w 1133160"/>
              <a:gd name="connsiteY4306" fmla="*/ 500944 h 1348946"/>
              <a:gd name="connsiteX4307" fmla="*/ 681481 w 1133160"/>
              <a:gd name="connsiteY4307" fmla="*/ 500828 h 1348946"/>
              <a:gd name="connsiteX4308" fmla="*/ 681387 w 1133160"/>
              <a:gd name="connsiteY4308" fmla="*/ 500616 h 1348946"/>
              <a:gd name="connsiteX4309" fmla="*/ 681277 w 1133160"/>
              <a:gd name="connsiteY4309" fmla="*/ 500462 h 1348946"/>
              <a:gd name="connsiteX4310" fmla="*/ 681073 w 1133160"/>
              <a:gd name="connsiteY4310" fmla="*/ 500184 h 1348946"/>
              <a:gd name="connsiteX4311" fmla="*/ 680939 w 1133160"/>
              <a:gd name="connsiteY4311" fmla="*/ 499998 h 1348946"/>
              <a:gd name="connsiteX4312" fmla="*/ 680816 w 1133160"/>
              <a:gd name="connsiteY4312" fmla="*/ 499676 h 1348946"/>
              <a:gd name="connsiteX4313" fmla="*/ 680425 w 1133160"/>
              <a:gd name="connsiteY4313" fmla="*/ 499246 h 1348946"/>
              <a:gd name="connsiteX4314" fmla="*/ 680271 w 1133160"/>
              <a:gd name="connsiteY4314" fmla="*/ 499020 h 1348946"/>
              <a:gd name="connsiteX4315" fmla="*/ 680150 w 1133160"/>
              <a:gd name="connsiteY4315" fmla="*/ 498781 h 1348946"/>
              <a:gd name="connsiteX4316" fmla="*/ 679971 w 1133160"/>
              <a:gd name="connsiteY4316" fmla="*/ 498575 h 1348946"/>
              <a:gd name="connsiteX4317" fmla="*/ 679931 w 1133160"/>
              <a:gd name="connsiteY4317" fmla="*/ 498318 h 1348946"/>
              <a:gd name="connsiteX4318" fmla="*/ 679791 w 1133160"/>
              <a:gd name="connsiteY4318" fmla="*/ 498093 h 1348946"/>
              <a:gd name="connsiteX4319" fmla="*/ 679650 w 1133160"/>
              <a:gd name="connsiteY4319" fmla="*/ 497751 h 1348946"/>
              <a:gd name="connsiteX4320" fmla="*/ 679472 w 1133160"/>
              <a:gd name="connsiteY4320" fmla="*/ 497462 h 1348946"/>
              <a:gd name="connsiteX4321" fmla="*/ 679389 w 1133160"/>
              <a:gd name="connsiteY4321" fmla="*/ 497126 h 1348946"/>
              <a:gd name="connsiteX4322" fmla="*/ 679356 w 1133160"/>
              <a:gd name="connsiteY4322" fmla="*/ 496741 h 1348946"/>
              <a:gd name="connsiteX4323" fmla="*/ 679343 w 1133160"/>
              <a:gd name="connsiteY4323" fmla="*/ 496482 h 1348946"/>
              <a:gd name="connsiteX4324" fmla="*/ 679292 w 1133160"/>
              <a:gd name="connsiteY4324" fmla="*/ 496245 h 1348946"/>
              <a:gd name="connsiteX4325" fmla="*/ 679317 w 1133160"/>
              <a:gd name="connsiteY4325" fmla="*/ 496039 h 1348946"/>
              <a:gd name="connsiteX4326" fmla="*/ 679400 w 1133160"/>
              <a:gd name="connsiteY4326" fmla="*/ 495813 h 1348946"/>
              <a:gd name="connsiteX4327" fmla="*/ 679400 w 1133160"/>
              <a:gd name="connsiteY4327" fmla="*/ 495352 h 1348946"/>
              <a:gd name="connsiteX4328" fmla="*/ 679567 w 1133160"/>
              <a:gd name="connsiteY4328" fmla="*/ 495035 h 1348946"/>
              <a:gd name="connsiteX4329" fmla="*/ 679670 w 1133160"/>
              <a:gd name="connsiteY4329" fmla="*/ 494757 h 1348946"/>
              <a:gd name="connsiteX4330" fmla="*/ 679657 w 1133160"/>
              <a:gd name="connsiteY4330" fmla="*/ 494448 h 1348946"/>
              <a:gd name="connsiteX4331" fmla="*/ 679657 w 1133160"/>
              <a:gd name="connsiteY4331" fmla="*/ 493998 h 1348946"/>
              <a:gd name="connsiteX4332" fmla="*/ 679720 w 1133160"/>
              <a:gd name="connsiteY4332" fmla="*/ 493734 h 1348946"/>
              <a:gd name="connsiteX4333" fmla="*/ 679836 w 1133160"/>
              <a:gd name="connsiteY4333" fmla="*/ 493470 h 1348946"/>
              <a:gd name="connsiteX4334" fmla="*/ 680085 w 1133160"/>
              <a:gd name="connsiteY4334" fmla="*/ 493258 h 1348946"/>
              <a:gd name="connsiteX4335" fmla="*/ 680355 w 1133160"/>
              <a:gd name="connsiteY4335" fmla="*/ 493264 h 1348946"/>
              <a:gd name="connsiteX4336" fmla="*/ 680291 w 1133160"/>
              <a:gd name="connsiteY4336" fmla="*/ 492981 h 1348946"/>
              <a:gd name="connsiteX4337" fmla="*/ 680316 w 1133160"/>
              <a:gd name="connsiteY4337" fmla="*/ 492569 h 1348946"/>
              <a:gd name="connsiteX4338" fmla="*/ 680471 w 1133160"/>
              <a:gd name="connsiteY4338" fmla="*/ 492473 h 1348946"/>
              <a:gd name="connsiteX4339" fmla="*/ 680412 w 1133160"/>
              <a:gd name="connsiteY4339" fmla="*/ 492067 h 1348946"/>
              <a:gd name="connsiteX4340" fmla="*/ 680412 w 1133160"/>
              <a:gd name="connsiteY4340" fmla="*/ 491649 h 1348946"/>
              <a:gd name="connsiteX4341" fmla="*/ 680388 w 1133160"/>
              <a:gd name="connsiteY4341" fmla="*/ 491397 h 1348946"/>
              <a:gd name="connsiteX4342" fmla="*/ 680201 w 1133160"/>
              <a:gd name="connsiteY4342" fmla="*/ 491037 h 1348946"/>
              <a:gd name="connsiteX4343" fmla="*/ 679997 w 1133160"/>
              <a:gd name="connsiteY4343" fmla="*/ 490625 h 1348946"/>
              <a:gd name="connsiteX4344" fmla="*/ 679951 w 1133160"/>
              <a:gd name="connsiteY4344" fmla="*/ 490457 h 1348946"/>
              <a:gd name="connsiteX4345" fmla="*/ 680003 w 1133160"/>
              <a:gd name="connsiteY4345" fmla="*/ 490091 h 1348946"/>
              <a:gd name="connsiteX4346" fmla="*/ 680242 w 1133160"/>
              <a:gd name="connsiteY4346" fmla="*/ 489826 h 1348946"/>
              <a:gd name="connsiteX4347" fmla="*/ 680605 w 1133160"/>
              <a:gd name="connsiteY4347" fmla="*/ 489791 h 1348946"/>
              <a:gd name="connsiteX4348" fmla="*/ 680790 w 1133160"/>
              <a:gd name="connsiteY4348" fmla="*/ 489935 h 1348946"/>
              <a:gd name="connsiteX4349" fmla="*/ 680989 w 1133160"/>
              <a:gd name="connsiteY4349" fmla="*/ 489948 h 1348946"/>
              <a:gd name="connsiteX4350" fmla="*/ 681163 w 1133160"/>
              <a:gd name="connsiteY4350" fmla="*/ 489884 h 1348946"/>
              <a:gd name="connsiteX4351" fmla="*/ 681264 w 1133160"/>
              <a:gd name="connsiteY4351" fmla="*/ 489768 h 1348946"/>
              <a:gd name="connsiteX4352" fmla="*/ 681524 w 1133160"/>
              <a:gd name="connsiteY4352" fmla="*/ 489489 h 1348946"/>
              <a:gd name="connsiteX4353" fmla="*/ 681761 w 1133160"/>
              <a:gd name="connsiteY4353" fmla="*/ 489260 h 1348946"/>
              <a:gd name="connsiteX4354" fmla="*/ 681725 w 1133160"/>
              <a:gd name="connsiteY4354" fmla="*/ 488912 h 1348946"/>
              <a:gd name="connsiteX4355" fmla="*/ 681681 w 1133160"/>
              <a:gd name="connsiteY4355" fmla="*/ 488532 h 1348946"/>
              <a:gd name="connsiteX4356" fmla="*/ 681694 w 1133160"/>
              <a:gd name="connsiteY4356" fmla="*/ 488210 h 1348946"/>
              <a:gd name="connsiteX4357" fmla="*/ 681552 w 1133160"/>
              <a:gd name="connsiteY4357" fmla="*/ 488011 h 1348946"/>
              <a:gd name="connsiteX4358" fmla="*/ 681411 w 1133160"/>
              <a:gd name="connsiteY4358" fmla="*/ 487844 h 1348946"/>
              <a:gd name="connsiteX4359" fmla="*/ 681387 w 1133160"/>
              <a:gd name="connsiteY4359" fmla="*/ 487586 h 1348946"/>
              <a:gd name="connsiteX4360" fmla="*/ 681200 w 1133160"/>
              <a:gd name="connsiteY4360" fmla="*/ 487496 h 1348946"/>
              <a:gd name="connsiteX4361" fmla="*/ 681110 w 1133160"/>
              <a:gd name="connsiteY4361" fmla="*/ 487366 h 1348946"/>
              <a:gd name="connsiteX4362" fmla="*/ 680944 w 1133160"/>
              <a:gd name="connsiteY4362" fmla="*/ 487154 h 1348946"/>
              <a:gd name="connsiteX4363" fmla="*/ 680662 w 1133160"/>
              <a:gd name="connsiteY4363" fmla="*/ 487084 h 1348946"/>
              <a:gd name="connsiteX4364" fmla="*/ 680559 w 1133160"/>
              <a:gd name="connsiteY4364" fmla="*/ 486961 h 1348946"/>
              <a:gd name="connsiteX4365" fmla="*/ 680566 w 1133160"/>
              <a:gd name="connsiteY4365" fmla="*/ 486582 h 1348946"/>
              <a:gd name="connsiteX4366" fmla="*/ 680476 w 1133160"/>
              <a:gd name="connsiteY4366" fmla="*/ 486416 h 1348946"/>
              <a:gd name="connsiteX4367" fmla="*/ 680348 w 1133160"/>
              <a:gd name="connsiteY4367" fmla="*/ 486150 h 1348946"/>
              <a:gd name="connsiteX4368" fmla="*/ 680214 w 1133160"/>
              <a:gd name="connsiteY4368" fmla="*/ 485944 h 1348946"/>
              <a:gd name="connsiteX4369" fmla="*/ 680124 w 1133160"/>
              <a:gd name="connsiteY4369" fmla="*/ 485757 h 1348946"/>
              <a:gd name="connsiteX4370" fmla="*/ 679984 w 1133160"/>
              <a:gd name="connsiteY4370" fmla="*/ 485578 h 1348946"/>
              <a:gd name="connsiteX4371" fmla="*/ 679887 w 1133160"/>
              <a:gd name="connsiteY4371" fmla="*/ 485269 h 1348946"/>
              <a:gd name="connsiteX4372" fmla="*/ 680105 w 1133160"/>
              <a:gd name="connsiteY4372" fmla="*/ 484721 h 1348946"/>
              <a:gd name="connsiteX4373" fmla="*/ 680067 w 1133160"/>
              <a:gd name="connsiteY4373" fmla="*/ 484528 h 1348946"/>
              <a:gd name="connsiteX4374" fmla="*/ 679980 w 1133160"/>
              <a:gd name="connsiteY4374" fmla="*/ 484271 h 1348946"/>
              <a:gd name="connsiteX4375" fmla="*/ 679931 w 1133160"/>
              <a:gd name="connsiteY4375" fmla="*/ 484059 h 1348946"/>
              <a:gd name="connsiteX4376" fmla="*/ 679766 w 1133160"/>
              <a:gd name="connsiteY4376" fmla="*/ 483969 h 1348946"/>
              <a:gd name="connsiteX4377" fmla="*/ 679676 w 1133160"/>
              <a:gd name="connsiteY4377" fmla="*/ 483781 h 1348946"/>
              <a:gd name="connsiteX4378" fmla="*/ 679650 w 1133160"/>
              <a:gd name="connsiteY4378" fmla="*/ 483524 h 1348946"/>
              <a:gd name="connsiteX4379" fmla="*/ 679452 w 1133160"/>
              <a:gd name="connsiteY4379" fmla="*/ 483369 h 1348946"/>
              <a:gd name="connsiteX4380" fmla="*/ 679272 w 1133160"/>
              <a:gd name="connsiteY4380" fmla="*/ 483158 h 1348946"/>
              <a:gd name="connsiteX4381" fmla="*/ 679035 w 1133160"/>
              <a:gd name="connsiteY4381" fmla="*/ 482855 h 1348946"/>
              <a:gd name="connsiteX4382" fmla="*/ 678779 w 1133160"/>
              <a:gd name="connsiteY4382" fmla="*/ 482571 h 1348946"/>
              <a:gd name="connsiteX4383" fmla="*/ 678741 w 1133160"/>
              <a:gd name="connsiteY4383" fmla="*/ 482333 h 1348946"/>
              <a:gd name="connsiteX4384" fmla="*/ 678748 w 1133160"/>
              <a:gd name="connsiteY4384" fmla="*/ 482127 h 1348946"/>
              <a:gd name="connsiteX4385" fmla="*/ 678837 w 1133160"/>
              <a:gd name="connsiteY4385" fmla="*/ 481972 h 1348946"/>
              <a:gd name="connsiteX4386" fmla="*/ 679068 w 1133160"/>
              <a:gd name="connsiteY4386" fmla="*/ 481779 h 1348946"/>
              <a:gd name="connsiteX4387" fmla="*/ 679132 w 1133160"/>
              <a:gd name="connsiteY4387" fmla="*/ 481580 h 1348946"/>
              <a:gd name="connsiteX4388" fmla="*/ 679055 w 1133160"/>
              <a:gd name="connsiteY4388" fmla="*/ 481341 h 1348946"/>
              <a:gd name="connsiteX4389" fmla="*/ 678921 w 1133160"/>
              <a:gd name="connsiteY4389" fmla="*/ 481052 h 1348946"/>
              <a:gd name="connsiteX4390" fmla="*/ 678702 w 1133160"/>
              <a:gd name="connsiteY4390" fmla="*/ 480756 h 1348946"/>
              <a:gd name="connsiteX4391" fmla="*/ 678666 w 1133160"/>
              <a:gd name="connsiteY4391" fmla="*/ 480582 h 1348946"/>
              <a:gd name="connsiteX4392" fmla="*/ 678394 w 1133160"/>
              <a:gd name="connsiteY4392" fmla="*/ 480221 h 1348946"/>
              <a:gd name="connsiteX4393" fmla="*/ 678286 w 1133160"/>
              <a:gd name="connsiteY4393" fmla="*/ 480054 h 1348946"/>
              <a:gd name="connsiteX4394" fmla="*/ 678056 w 1133160"/>
              <a:gd name="connsiteY4394" fmla="*/ 479822 h 1348946"/>
              <a:gd name="connsiteX4395" fmla="*/ 677732 w 1133160"/>
              <a:gd name="connsiteY4395" fmla="*/ 479459 h 1348946"/>
              <a:gd name="connsiteX4396" fmla="*/ 677626 w 1133160"/>
              <a:gd name="connsiteY4396" fmla="*/ 479340 h 1348946"/>
              <a:gd name="connsiteX4397" fmla="*/ 677505 w 1133160"/>
              <a:gd name="connsiteY4397" fmla="*/ 479153 h 1348946"/>
              <a:gd name="connsiteX4398" fmla="*/ 677338 w 1133160"/>
              <a:gd name="connsiteY4398" fmla="*/ 478934 h 1348946"/>
              <a:gd name="connsiteX4399" fmla="*/ 677248 w 1133160"/>
              <a:gd name="connsiteY4399" fmla="*/ 478785 h 1348946"/>
              <a:gd name="connsiteX4400" fmla="*/ 677130 w 1133160"/>
              <a:gd name="connsiteY4400" fmla="*/ 478493 h 1348946"/>
              <a:gd name="connsiteX4401" fmla="*/ 677127 w 1133160"/>
              <a:gd name="connsiteY4401" fmla="*/ 478193 h 1348946"/>
              <a:gd name="connsiteX4402" fmla="*/ 677153 w 1133160"/>
              <a:gd name="connsiteY4402" fmla="*/ 477981 h 1348946"/>
              <a:gd name="connsiteX4403" fmla="*/ 677441 w 1133160"/>
              <a:gd name="connsiteY4403" fmla="*/ 477704 h 1348946"/>
              <a:gd name="connsiteX4404" fmla="*/ 677709 w 1133160"/>
              <a:gd name="connsiteY4404" fmla="*/ 477531 h 1348946"/>
              <a:gd name="connsiteX4405" fmla="*/ 678131 w 1133160"/>
              <a:gd name="connsiteY4405" fmla="*/ 477325 h 1348946"/>
              <a:gd name="connsiteX4406" fmla="*/ 678581 w 1133160"/>
              <a:gd name="connsiteY4406" fmla="*/ 477054 h 1348946"/>
              <a:gd name="connsiteX4407" fmla="*/ 678741 w 1133160"/>
              <a:gd name="connsiteY4407" fmla="*/ 476996 h 1348946"/>
              <a:gd name="connsiteX4408" fmla="*/ 678849 w 1133160"/>
              <a:gd name="connsiteY4408" fmla="*/ 476817 h 1348946"/>
              <a:gd name="connsiteX4409" fmla="*/ 679022 w 1133160"/>
              <a:gd name="connsiteY4409" fmla="*/ 476681 h 1348946"/>
              <a:gd name="connsiteX4410" fmla="*/ 679192 w 1133160"/>
              <a:gd name="connsiteY4410" fmla="*/ 476545 h 1348946"/>
              <a:gd name="connsiteX4411" fmla="*/ 679536 w 1133160"/>
              <a:gd name="connsiteY4411" fmla="*/ 476319 h 1348946"/>
              <a:gd name="connsiteX4412" fmla="*/ 679753 w 1133160"/>
              <a:gd name="connsiteY4412" fmla="*/ 476120 h 1348946"/>
              <a:gd name="connsiteX4413" fmla="*/ 679977 w 1133160"/>
              <a:gd name="connsiteY4413" fmla="*/ 475927 h 1348946"/>
              <a:gd name="connsiteX4414" fmla="*/ 680278 w 1133160"/>
              <a:gd name="connsiteY4414" fmla="*/ 475638 h 1348946"/>
              <a:gd name="connsiteX4415" fmla="*/ 680566 w 1133160"/>
              <a:gd name="connsiteY4415" fmla="*/ 475296 h 1348946"/>
              <a:gd name="connsiteX4416" fmla="*/ 680726 w 1133160"/>
              <a:gd name="connsiteY4416" fmla="*/ 475052 h 1348946"/>
              <a:gd name="connsiteX4417" fmla="*/ 680912 w 1133160"/>
              <a:gd name="connsiteY4417" fmla="*/ 474769 h 1348946"/>
              <a:gd name="connsiteX4418" fmla="*/ 681110 w 1133160"/>
              <a:gd name="connsiteY4418" fmla="*/ 474518 h 1348946"/>
              <a:gd name="connsiteX4419" fmla="*/ 681437 w 1133160"/>
              <a:gd name="connsiteY4419" fmla="*/ 474338 h 1348946"/>
              <a:gd name="connsiteX4420" fmla="*/ 681705 w 1133160"/>
              <a:gd name="connsiteY4420" fmla="*/ 474171 h 1348946"/>
              <a:gd name="connsiteX4421" fmla="*/ 681822 w 1133160"/>
              <a:gd name="connsiteY4421" fmla="*/ 474068 h 1348946"/>
              <a:gd name="connsiteX4422" fmla="*/ 682109 w 1133160"/>
              <a:gd name="connsiteY4422" fmla="*/ 473976 h 1348946"/>
              <a:gd name="connsiteX4423" fmla="*/ 682322 w 1133160"/>
              <a:gd name="connsiteY4423" fmla="*/ 473868 h 1348946"/>
              <a:gd name="connsiteX4424" fmla="*/ 682456 w 1133160"/>
              <a:gd name="connsiteY4424" fmla="*/ 473783 h 1348946"/>
              <a:gd name="connsiteX4425" fmla="*/ 682700 w 1133160"/>
              <a:gd name="connsiteY4425" fmla="*/ 473726 h 1348946"/>
              <a:gd name="connsiteX4426" fmla="*/ 682924 w 1133160"/>
              <a:gd name="connsiteY4426" fmla="*/ 473707 h 1348946"/>
              <a:gd name="connsiteX4427" fmla="*/ 683154 w 1133160"/>
              <a:gd name="connsiteY4427" fmla="*/ 473720 h 1348946"/>
              <a:gd name="connsiteX4428" fmla="*/ 683308 w 1133160"/>
              <a:gd name="connsiteY4428" fmla="*/ 473836 h 1348946"/>
              <a:gd name="connsiteX4429" fmla="*/ 683483 w 1133160"/>
              <a:gd name="connsiteY4429" fmla="*/ 473816 h 1348946"/>
              <a:gd name="connsiteX4430" fmla="*/ 684114 w 1133160"/>
              <a:gd name="connsiteY4430" fmla="*/ 473752 h 1348946"/>
              <a:gd name="connsiteX4431" fmla="*/ 684358 w 1133160"/>
              <a:gd name="connsiteY4431" fmla="*/ 473693 h 1348946"/>
              <a:gd name="connsiteX4432" fmla="*/ 684551 w 1133160"/>
              <a:gd name="connsiteY4432" fmla="*/ 473443 h 1348946"/>
              <a:gd name="connsiteX4433" fmla="*/ 684896 w 1133160"/>
              <a:gd name="connsiteY4433" fmla="*/ 473185 h 1348946"/>
              <a:gd name="connsiteX4434" fmla="*/ 685082 w 1133160"/>
              <a:gd name="connsiteY4434" fmla="*/ 473082 h 1348946"/>
              <a:gd name="connsiteX4435" fmla="*/ 685260 w 1133160"/>
              <a:gd name="connsiteY4435" fmla="*/ 473159 h 1348946"/>
              <a:gd name="connsiteX4436" fmla="*/ 685613 w 1133160"/>
              <a:gd name="connsiteY4436" fmla="*/ 472889 h 1348946"/>
              <a:gd name="connsiteX4437" fmla="*/ 685491 w 1133160"/>
              <a:gd name="connsiteY4437" fmla="*/ 472683 h 1348946"/>
              <a:gd name="connsiteX4438" fmla="*/ 685447 w 1133160"/>
              <a:gd name="connsiteY4438" fmla="*/ 472354 h 1348946"/>
              <a:gd name="connsiteX4439" fmla="*/ 685293 w 1133160"/>
              <a:gd name="connsiteY4439" fmla="*/ 472142 h 1348946"/>
              <a:gd name="connsiteX4440" fmla="*/ 685107 w 1133160"/>
              <a:gd name="connsiteY4440" fmla="*/ 471898 h 1348946"/>
              <a:gd name="connsiteX4441" fmla="*/ 684928 w 1133160"/>
              <a:gd name="connsiteY4441" fmla="*/ 471762 h 1348946"/>
              <a:gd name="connsiteX4442" fmla="*/ 684819 w 1133160"/>
              <a:gd name="connsiteY4442" fmla="*/ 471653 h 1348946"/>
              <a:gd name="connsiteX4443" fmla="*/ 684711 w 1133160"/>
              <a:gd name="connsiteY4443" fmla="*/ 471403 h 1348946"/>
              <a:gd name="connsiteX4444" fmla="*/ 684575 w 1133160"/>
              <a:gd name="connsiteY4444" fmla="*/ 471234 h 1348946"/>
              <a:gd name="connsiteX4445" fmla="*/ 684327 w 1133160"/>
              <a:gd name="connsiteY4445" fmla="*/ 471177 h 1348946"/>
              <a:gd name="connsiteX4446" fmla="*/ 684134 w 1133160"/>
              <a:gd name="connsiteY4446" fmla="*/ 471125 h 1348946"/>
              <a:gd name="connsiteX4447" fmla="*/ 684013 w 1133160"/>
              <a:gd name="connsiteY4447" fmla="*/ 470945 h 1348946"/>
              <a:gd name="connsiteX4448" fmla="*/ 683890 w 1133160"/>
              <a:gd name="connsiteY4448" fmla="*/ 470758 h 1348946"/>
              <a:gd name="connsiteX4449" fmla="*/ 683622 w 1133160"/>
              <a:gd name="connsiteY4449" fmla="*/ 470629 h 1348946"/>
              <a:gd name="connsiteX4450" fmla="*/ 683622 w 1133160"/>
              <a:gd name="connsiteY4450" fmla="*/ 470270 h 1348946"/>
              <a:gd name="connsiteX4451" fmla="*/ 683653 w 1133160"/>
              <a:gd name="connsiteY4451" fmla="*/ 469825 h 1348946"/>
              <a:gd name="connsiteX4452" fmla="*/ 683813 w 1133160"/>
              <a:gd name="connsiteY4452" fmla="*/ 469562 h 1348946"/>
              <a:gd name="connsiteX4453" fmla="*/ 683859 w 1133160"/>
              <a:gd name="connsiteY4453" fmla="*/ 469200 h 1348946"/>
              <a:gd name="connsiteX4454" fmla="*/ 683865 w 1133160"/>
              <a:gd name="connsiteY4454" fmla="*/ 468801 h 1348946"/>
              <a:gd name="connsiteX4455" fmla="*/ 683736 w 1133160"/>
              <a:gd name="connsiteY4455" fmla="*/ 468615 h 1348946"/>
              <a:gd name="connsiteX4456" fmla="*/ 683712 w 1133160"/>
              <a:gd name="connsiteY4456" fmla="*/ 468363 h 1348946"/>
              <a:gd name="connsiteX4457" fmla="*/ 683635 w 1133160"/>
              <a:gd name="connsiteY4457" fmla="*/ 468222 h 1348946"/>
              <a:gd name="connsiteX4458" fmla="*/ 683314 w 1133160"/>
              <a:gd name="connsiteY4458" fmla="*/ 467791 h 1348946"/>
              <a:gd name="connsiteX4459" fmla="*/ 683122 w 1133160"/>
              <a:gd name="connsiteY4459" fmla="*/ 467578 h 1348946"/>
              <a:gd name="connsiteX4460" fmla="*/ 682948 w 1133160"/>
              <a:gd name="connsiteY4460" fmla="*/ 467308 h 1348946"/>
              <a:gd name="connsiteX4461" fmla="*/ 682770 w 1133160"/>
              <a:gd name="connsiteY4461" fmla="*/ 467083 h 1348946"/>
              <a:gd name="connsiteX4462" fmla="*/ 682552 w 1133160"/>
              <a:gd name="connsiteY4462" fmla="*/ 466697 h 1348946"/>
              <a:gd name="connsiteX4463" fmla="*/ 682476 w 1133160"/>
              <a:gd name="connsiteY4463" fmla="*/ 466388 h 1348946"/>
              <a:gd name="connsiteX4464" fmla="*/ 682219 w 1133160"/>
              <a:gd name="connsiteY4464" fmla="*/ 466201 h 1348946"/>
              <a:gd name="connsiteX4465" fmla="*/ 681905 w 1133160"/>
              <a:gd name="connsiteY4465" fmla="*/ 465989 h 1348946"/>
              <a:gd name="connsiteX4466" fmla="*/ 681635 w 1133160"/>
              <a:gd name="connsiteY4466" fmla="*/ 465905 h 1348946"/>
              <a:gd name="connsiteX4467" fmla="*/ 681226 w 1133160"/>
              <a:gd name="connsiteY4467" fmla="*/ 465730 h 1348946"/>
              <a:gd name="connsiteX4468" fmla="*/ 680989 w 1133160"/>
              <a:gd name="connsiteY4468" fmla="*/ 465583 h 1348946"/>
              <a:gd name="connsiteX4469" fmla="*/ 680688 w 1133160"/>
              <a:gd name="connsiteY4469" fmla="*/ 465318 h 1348946"/>
              <a:gd name="connsiteX4470" fmla="*/ 680522 w 1133160"/>
              <a:gd name="connsiteY4470" fmla="*/ 465016 h 1348946"/>
              <a:gd name="connsiteX4471" fmla="*/ 680399 w 1133160"/>
              <a:gd name="connsiteY4471" fmla="*/ 464676 h 1348946"/>
              <a:gd name="connsiteX4472" fmla="*/ 680355 w 1133160"/>
              <a:gd name="connsiteY4472" fmla="*/ 464141 h 1348946"/>
              <a:gd name="connsiteX4473" fmla="*/ 680234 w 1133160"/>
              <a:gd name="connsiteY4473" fmla="*/ 463829 h 1348946"/>
              <a:gd name="connsiteX4474" fmla="*/ 680162 w 1133160"/>
              <a:gd name="connsiteY4474" fmla="*/ 463497 h 1348946"/>
              <a:gd name="connsiteX4475" fmla="*/ 680092 w 1133160"/>
              <a:gd name="connsiteY4475" fmla="*/ 463304 h 1348946"/>
              <a:gd name="connsiteX4476" fmla="*/ 679964 w 1133160"/>
              <a:gd name="connsiteY4476" fmla="*/ 463131 h 1348946"/>
              <a:gd name="connsiteX4477" fmla="*/ 679804 w 1133160"/>
              <a:gd name="connsiteY4477" fmla="*/ 462931 h 1348946"/>
              <a:gd name="connsiteX4478" fmla="*/ 679663 w 1133160"/>
              <a:gd name="connsiteY4478" fmla="*/ 462808 h 1348946"/>
              <a:gd name="connsiteX4479" fmla="*/ 679439 w 1133160"/>
              <a:gd name="connsiteY4479" fmla="*/ 462732 h 1348946"/>
              <a:gd name="connsiteX4480" fmla="*/ 679356 w 1133160"/>
              <a:gd name="connsiteY4480" fmla="*/ 462589 h 1348946"/>
              <a:gd name="connsiteX4481" fmla="*/ 679106 w 1133160"/>
              <a:gd name="connsiteY4481" fmla="*/ 462558 h 1348946"/>
              <a:gd name="connsiteX4482" fmla="*/ 678748 w 1133160"/>
              <a:gd name="connsiteY4482" fmla="*/ 462519 h 1348946"/>
              <a:gd name="connsiteX4483" fmla="*/ 678574 w 1133160"/>
              <a:gd name="connsiteY4483" fmla="*/ 462499 h 1348946"/>
              <a:gd name="connsiteX4484" fmla="*/ 678363 w 1133160"/>
              <a:gd name="connsiteY4484" fmla="*/ 462539 h 1348946"/>
              <a:gd name="connsiteX4485" fmla="*/ 678177 w 1133160"/>
              <a:gd name="connsiteY4485" fmla="*/ 462390 h 1348946"/>
              <a:gd name="connsiteX4486" fmla="*/ 677832 w 1133160"/>
              <a:gd name="connsiteY4486" fmla="*/ 462333 h 1348946"/>
              <a:gd name="connsiteX4487" fmla="*/ 677645 w 1133160"/>
              <a:gd name="connsiteY4487" fmla="*/ 462136 h 1348946"/>
              <a:gd name="connsiteX4488" fmla="*/ 677492 w 1133160"/>
              <a:gd name="connsiteY4488" fmla="*/ 461844 h 1348946"/>
              <a:gd name="connsiteX4489" fmla="*/ 677312 w 1133160"/>
              <a:gd name="connsiteY4489" fmla="*/ 461559 h 1348946"/>
              <a:gd name="connsiteX4490" fmla="*/ 677217 w 1133160"/>
              <a:gd name="connsiteY4490" fmla="*/ 461347 h 1348946"/>
              <a:gd name="connsiteX4491" fmla="*/ 677070 w 1133160"/>
              <a:gd name="connsiteY4491" fmla="*/ 461299 h 1348946"/>
              <a:gd name="connsiteX4492" fmla="*/ 676807 w 1133160"/>
              <a:gd name="connsiteY4492" fmla="*/ 461160 h 1348946"/>
              <a:gd name="connsiteX4493" fmla="*/ 676576 w 1133160"/>
              <a:gd name="connsiteY4493" fmla="*/ 461136 h 1348946"/>
              <a:gd name="connsiteX4494" fmla="*/ 676396 w 1133160"/>
              <a:gd name="connsiteY4494" fmla="*/ 460987 h 1348946"/>
              <a:gd name="connsiteX4495" fmla="*/ 676135 w 1133160"/>
              <a:gd name="connsiteY4495" fmla="*/ 460755 h 1348946"/>
              <a:gd name="connsiteX4496" fmla="*/ 675858 w 1133160"/>
              <a:gd name="connsiteY4496" fmla="*/ 460529 h 1348946"/>
              <a:gd name="connsiteX4497" fmla="*/ 675621 w 1133160"/>
              <a:gd name="connsiteY4497" fmla="*/ 460382 h 1348946"/>
              <a:gd name="connsiteX4498" fmla="*/ 675327 w 1133160"/>
              <a:gd name="connsiteY4498" fmla="*/ 460169 h 1348946"/>
              <a:gd name="connsiteX4499" fmla="*/ 675314 w 1133160"/>
              <a:gd name="connsiteY4499" fmla="*/ 460016 h 1348946"/>
              <a:gd name="connsiteX4500" fmla="*/ 675160 w 1133160"/>
              <a:gd name="connsiteY4500" fmla="*/ 459963 h 1348946"/>
              <a:gd name="connsiteX4501" fmla="*/ 675052 w 1133160"/>
              <a:gd name="connsiteY4501" fmla="*/ 459790 h 1348946"/>
              <a:gd name="connsiteX4502" fmla="*/ 674782 w 1133160"/>
              <a:gd name="connsiteY4502" fmla="*/ 459770 h 1348946"/>
              <a:gd name="connsiteX4503" fmla="*/ 674635 w 1133160"/>
              <a:gd name="connsiteY4503" fmla="*/ 459591 h 1348946"/>
              <a:gd name="connsiteX4504" fmla="*/ 674488 w 1133160"/>
              <a:gd name="connsiteY4504" fmla="*/ 459448 h 1348946"/>
              <a:gd name="connsiteX4505" fmla="*/ 674385 w 1133160"/>
              <a:gd name="connsiteY4505" fmla="*/ 459332 h 1348946"/>
              <a:gd name="connsiteX4506" fmla="*/ 674251 w 1133160"/>
              <a:gd name="connsiteY4506" fmla="*/ 459030 h 1348946"/>
              <a:gd name="connsiteX4507" fmla="*/ 674226 w 1133160"/>
              <a:gd name="connsiteY4507" fmla="*/ 458869 h 1348946"/>
              <a:gd name="connsiteX4508" fmla="*/ 674047 w 1133160"/>
              <a:gd name="connsiteY4508" fmla="*/ 458676 h 1348946"/>
              <a:gd name="connsiteX4509" fmla="*/ 673993 w 1133160"/>
              <a:gd name="connsiteY4509" fmla="*/ 458454 h 1348946"/>
              <a:gd name="connsiteX4510" fmla="*/ 673924 w 1133160"/>
              <a:gd name="connsiteY4510" fmla="*/ 458135 h 1348946"/>
              <a:gd name="connsiteX4511" fmla="*/ 673912 w 1133160"/>
              <a:gd name="connsiteY4511" fmla="*/ 457968 h 1348946"/>
              <a:gd name="connsiteX4512" fmla="*/ 673940 w 1133160"/>
              <a:gd name="connsiteY4512" fmla="*/ 457730 h 1348946"/>
              <a:gd name="connsiteX4513" fmla="*/ 673912 w 1133160"/>
              <a:gd name="connsiteY4513" fmla="*/ 457563 h 1348946"/>
              <a:gd name="connsiteX4514" fmla="*/ 673867 w 1133160"/>
              <a:gd name="connsiteY4514" fmla="*/ 457381 h 1348946"/>
              <a:gd name="connsiteX4515" fmla="*/ 673783 w 1133160"/>
              <a:gd name="connsiteY4515" fmla="*/ 457157 h 1348946"/>
              <a:gd name="connsiteX4516" fmla="*/ 673669 w 1133160"/>
              <a:gd name="connsiteY4516" fmla="*/ 456861 h 1348946"/>
              <a:gd name="connsiteX4517" fmla="*/ 673476 w 1133160"/>
              <a:gd name="connsiteY4517" fmla="*/ 456649 h 1348946"/>
              <a:gd name="connsiteX4518" fmla="*/ 673294 w 1133160"/>
              <a:gd name="connsiteY4518" fmla="*/ 456512 h 1348946"/>
              <a:gd name="connsiteX4519" fmla="*/ 673168 w 1133160"/>
              <a:gd name="connsiteY4519" fmla="*/ 456417 h 1348946"/>
              <a:gd name="connsiteX4520" fmla="*/ 673041 w 1133160"/>
              <a:gd name="connsiteY4520" fmla="*/ 456211 h 1348946"/>
              <a:gd name="connsiteX4521" fmla="*/ 673005 w 1133160"/>
              <a:gd name="connsiteY4521" fmla="*/ 455859 h 1348946"/>
              <a:gd name="connsiteX4522" fmla="*/ 672990 w 1133160"/>
              <a:gd name="connsiteY4522" fmla="*/ 455638 h 1348946"/>
              <a:gd name="connsiteX4523" fmla="*/ 673005 w 1133160"/>
              <a:gd name="connsiteY4523" fmla="*/ 455432 h 1348946"/>
              <a:gd name="connsiteX4524" fmla="*/ 672989 w 1133160"/>
              <a:gd name="connsiteY4524" fmla="*/ 455249 h 1348946"/>
              <a:gd name="connsiteX4525" fmla="*/ 672812 w 1133160"/>
              <a:gd name="connsiteY4525" fmla="*/ 454943 h 1348946"/>
              <a:gd name="connsiteX4526" fmla="*/ 672752 w 1133160"/>
              <a:gd name="connsiteY4526" fmla="*/ 454631 h 1348946"/>
              <a:gd name="connsiteX4527" fmla="*/ 672925 w 1133160"/>
              <a:gd name="connsiteY4527" fmla="*/ 454219 h 1348946"/>
              <a:gd name="connsiteX4528" fmla="*/ 672905 w 1133160"/>
              <a:gd name="connsiteY4528" fmla="*/ 453794 h 1348946"/>
              <a:gd name="connsiteX4529" fmla="*/ 672879 w 1133160"/>
              <a:gd name="connsiteY4529" fmla="*/ 452926 h 1348946"/>
              <a:gd name="connsiteX4530" fmla="*/ 672835 w 1133160"/>
              <a:gd name="connsiteY4530" fmla="*/ 452450 h 1348946"/>
              <a:gd name="connsiteX4531" fmla="*/ 672930 w 1133160"/>
              <a:gd name="connsiteY4531" fmla="*/ 452159 h 1348946"/>
              <a:gd name="connsiteX4532" fmla="*/ 673155 w 1133160"/>
              <a:gd name="connsiteY4532" fmla="*/ 451503 h 1348946"/>
              <a:gd name="connsiteX4533" fmla="*/ 673283 w 1133160"/>
              <a:gd name="connsiteY4533" fmla="*/ 450892 h 1348946"/>
              <a:gd name="connsiteX4534" fmla="*/ 673463 w 1133160"/>
              <a:gd name="connsiteY4534" fmla="*/ 450499 h 1348946"/>
              <a:gd name="connsiteX4535" fmla="*/ 673731 w 1133160"/>
              <a:gd name="connsiteY4535" fmla="*/ 450054 h 1348946"/>
              <a:gd name="connsiteX4536" fmla="*/ 674326 w 1133160"/>
              <a:gd name="connsiteY4536" fmla="*/ 449083 h 1348946"/>
              <a:gd name="connsiteX4537" fmla="*/ 674660 w 1133160"/>
              <a:gd name="connsiteY4537" fmla="*/ 448761 h 1348946"/>
              <a:gd name="connsiteX4538" fmla="*/ 675000 w 1133160"/>
              <a:gd name="connsiteY4538" fmla="*/ 448292 h 1348946"/>
              <a:gd name="connsiteX4539" fmla="*/ 675646 w 1133160"/>
              <a:gd name="connsiteY4539" fmla="*/ 446933 h 1348946"/>
              <a:gd name="connsiteX4540" fmla="*/ 675639 w 1133160"/>
              <a:gd name="connsiteY4540" fmla="*/ 446372 h 1348946"/>
              <a:gd name="connsiteX4541" fmla="*/ 675255 w 1133160"/>
              <a:gd name="connsiteY4541" fmla="*/ 445574 h 1348946"/>
              <a:gd name="connsiteX4542" fmla="*/ 674974 w 1133160"/>
              <a:gd name="connsiteY4542" fmla="*/ 445175 h 1348946"/>
              <a:gd name="connsiteX4543" fmla="*/ 674570 w 1133160"/>
              <a:gd name="connsiteY4543" fmla="*/ 444623 h 1348946"/>
              <a:gd name="connsiteX4544" fmla="*/ 674135 w 1133160"/>
              <a:gd name="connsiteY4544" fmla="*/ 444248 h 1348946"/>
              <a:gd name="connsiteX4545" fmla="*/ 673865 w 1133160"/>
              <a:gd name="connsiteY4545" fmla="*/ 444075 h 1348946"/>
              <a:gd name="connsiteX4546" fmla="*/ 673039 w 1133160"/>
              <a:gd name="connsiteY4546" fmla="*/ 443516 h 1348946"/>
              <a:gd name="connsiteX4547" fmla="*/ 672475 w 1133160"/>
              <a:gd name="connsiteY4547" fmla="*/ 442942 h 1348946"/>
              <a:gd name="connsiteX4548" fmla="*/ 672181 w 1133160"/>
              <a:gd name="connsiteY4548" fmla="*/ 442518 h 1348946"/>
              <a:gd name="connsiteX4549" fmla="*/ 672117 w 1133160"/>
              <a:gd name="connsiteY4549" fmla="*/ 442317 h 1348946"/>
              <a:gd name="connsiteX4550" fmla="*/ 672117 w 1133160"/>
              <a:gd name="connsiteY4550" fmla="*/ 441944 h 1348946"/>
              <a:gd name="connsiteX4551" fmla="*/ 672097 w 1133160"/>
              <a:gd name="connsiteY4551" fmla="*/ 441552 h 1348946"/>
              <a:gd name="connsiteX4552" fmla="*/ 672194 w 1133160"/>
              <a:gd name="connsiteY4552" fmla="*/ 441146 h 1348946"/>
              <a:gd name="connsiteX4553" fmla="*/ 672374 w 1133160"/>
              <a:gd name="connsiteY4553" fmla="*/ 440793 h 1348946"/>
              <a:gd name="connsiteX4554" fmla="*/ 672617 w 1133160"/>
              <a:gd name="connsiteY4554" fmla="*/ 440491 h 1348946"/>
              <a:gd name="connsiteX4555" fmla="*/ 672622 w 1133160"/>
              <a:gd name="connsiteY4555" fmla="*/ 440285 h 1348946"/>
              <a:gd name="connsiteX4556" fmla="*/ 672712 w 1133160"/>
              <a:gd name="connsiteY4556" fmla="*/ 440129 h 1348946"/>
              <a:gd name="connsiteX4557" fmla="*/ 672859 w 1133160"/>
              <a:gd name="connsiteY4557" fmla="*/ 439923 h 1348946"/>
              <a:gd name="connsiteX4558" fmla="*/ 673232 w 1133160"/>
              <a:gd name="connsiteY4558" fmla="*/ 439434 h 1348946"/>
              <a:gd name="connsiteX4559" fmla="*/ 673321 w 1133160"/>
              <a:gd name="connsiteY4559" fmla="*/ 439254 h 1348946"/>
              <a:gd name="connsiteX4560" fmla="*/ 673551 w 1133160"/>
              <a:gd name="connsiteY4560" fmla="*/ 439132 h 1348946"/>
              <a:gd name="connsiteX4561" fmla="*/ 673731 w 1133160"/>
              <a:gd name="connsiteY4561" fmla="*/ 438919 h 1348946"/>
              <a:gd name="connsiteX4562" fmla="*/ 673878 w 1133160"/>
              <a:gd name="connsiteY4562" fmla="*/ 438797 h 1348946"/>
              <a:gd name="connsiteX4563" fmla="*/ 674243 w 1133160"/>
              <a:gd name="connsiteY4563" fmla="*/ 438617 h 1348946"/>
              <a:gd name="connsiteX4564" fmla="*/ 674442 w 1133160"/>
              <a:gd name="connsiteY4564" fmla="*/ 438527 h 1348946"/>
              <a:gd name="connsiteX4565" fmla="*/ 674699 w 1133160"/>
              <a:gd name="connsiteY4565" fmla="*/ 438488 h 1348946"/>
              <a:gd name="connsiteX4566" fmla="*/ 674884 w 1133160"/>
              <a:gd name="connsiteY4566" fmla="*/ 438540 h 1348946"/>
              <a:gd name="connsiteX4567" fmla="*/ 675095 w 1133160"/>
              <a:gd name="connsiteY4567" fmla="*/ 438656 h 1348946"/>
              <a:gd name="connsiteX4568" fmla="*/ 675288 w 1133160"/>
              <a:gd name="connsiteY4568" fmla="*/ 438919 h 1348946"/>
              <a:gd name="connsiteX4569" fmla="*/ 675338 w 1133160"/>
              <a:gd name="connsiteY4569" fmla="*/ 439079 h 1348946"/>
              <a:gd name="connsiteX4570" fmla="*/ 675358 w 1133160"/>
              <a:gd name="connsiteY4570" fmla="*/ 439563 h 1348946"/>
              <a:gd name="connsiteX4571" fmla="*/ 675716 w 1133160"/>
              <a:gd name="connsiteY4571" fmla="*/ 440079 h 1348946"/>
              <a:gd name="connsiteX4572" fmla="*/ 675889 w 1133160"/>
              <a:gd name="connsiteY4572" fmla="*/ 440322 h 1348946"/>
              <a:gd name="connsiteX4573" fmla="*/ 676063 w 1133160"/>
              <a:gd name="connsiteY4573" fmla="*/ 440528 h 1348946"/>
              <a:gd name="connsiteX4574" fmla="*/ 676498 w 1133160"/>
              <a:gd name="connsiteY4574" fmla="*/ 440741 h 1348946"/>
              <a:gd name="connsiteX4575" fmla="*/ 676864 w 1133160"/>
              <a:gd name="connsiteY4575" fmla="*/ 440754 h 1348946"/>
              <a:gd name="connsiteX4576" fmla="*/ 677145 w 1133160"/>
              <a:gd name="connsiteY4576" fmla="*/ 440708 h 1348946"/>
              <a:gd name="connsiteX4577" fmla="*/ 677279 w 1133160"/>
              <a:gd name="connsiteY4577" fmla="*/ 440773 h 1348946"/>
              <a:gd name="connsiteX4578" fmla="*/ 677439 w 1133160"/>
              <a:gd name="connsiteY4578" fmla="*/ 440715 h 1348946"/>
              <a:gd name="connsiteX4579" fmla="*/ 677626 w 1133160"/>
              <a:gd name="connsiteY4579" fmla="*/ 440605 h 1348946"/>
              <a:gd name="connsiteX4580" fmla="*/ 677894 w 1133160"/>
              <a:gd name="connsiteY4580" fmla="*/ 440419 h 1348946"/>
              <a:gd name="connsiteX4581" fmla="*/ 678208 w 1133160"/>
              <a:gd name="connsiteY4581" fmla="*/ 440039 h 1348946"/>
              <a:gd name="connsiteX4582" fmla="*/ 678394 w 1133160"/>
              <a:gd name="connsiteY4582" fmla="*/ 439281 h 1348946"/>
              <a:gd name="connsiteX4583" fmla="*/ 678432 w 1133160"/>
              <a:gd name="connsiteY4583" fmla="*/ 438983 h 1348946"/>
              <a:gd name="connsiteX4584" fmla="*/ 678649 w 1133160"/>
              <a:gd name="connsiteY4584" fmla="*/ 438411 h 1348946"/>
              <a:gd name="connsiteX4585" fmla="*/ 678649 w 1133160"/>
              <a:gd name="connsiteY4585" fmla="*/ 438038 h 1348946"/>
              <a:gd name="connsiteX4586" fmla="*/ 678803 w 1133160"/>
              <a:gd name="connsiteY4586" fmla="*/ 437542 h 1348946"/>
              <a:gd name="connsiteX4587" fmla="*/ 678970 w 1133160"/>
              <a:gd name="connsiteY4587" fmla="*/ 437047 h 1348946"/>
              <a:gd name="connsiteX4588" fmla="*/ 679143 w 1133160"/>
              <a:gd name="connsiteY4588" fmla="*/ 436442 h 1348946"/>
              <a:gd name="connsiteX4589" fmla="*/ 679341 w 1133160"/>
              <a:gd name="connsiteY4589" fmla="*/ 435624 h 1348946"/>
              <a:gd name="connsiteX4590" fmla="*/ 679470 w 1133160"/>
              <a:gd name="connsiteY4590" fmla="*/ 434710 h 1348946"/>
              <a:gd name="connsiteX4591" fmla="*/ 679501 w 1133160"/>
              <a:gd name="connsiteY4591" fmla="*/ 433996 h 1348946"/>
              <a:gd name="connsiteX4592" fmla="*/ 679490 w 1133160"/>
              <a:gd name="connsiteY4592" fmla="*/ 433706 h 1348946"/>
              <a:gd name="connsiteX4593" fmla="*/ 679431 w 1133160"/>
              <a:gd name="connsiteY4593" fmla="*/ 433345 h 1348946"/>
              <a:gd name="connsiteX4594" fmla="*/ 679330 w 1133160"/>
              <a:gd name="connsiteY4594" fmla="*/ 433095 h 1348946"/>
              <a:gd name="connsiteX4595" fmla="*/ 678682 w 1133160"/>
              <a:gd name="connsiteY4595" fmla="*/ 432734 h 1348946"/>
              <a:gd name="connsiteX4596" fmla="*/ 678401 w 1133160"/>
              <a:gd name="connsiteY4596" fmla="*/ 432431 h 1348946"/>
              <a:gd name="connsiteX4597" fmla="*/ 678228 w 1133160"/>
              <a:gd name="connsiteY4597" fmla="*/ 432161 h 1348946"/>
              <a:gd name="connsiteX4598" fmla="*/ 678035 w 1133160"/>
              <a:gd name="connsiteY4598" fmla="*/ 431614 h 1348946"/>
              <a:gd name="connsiteX4599" fmla="*/ 677964 w 1133160"/>
              <a:gd name="connsiteY4599" fmla="*/ 431164 h 1348946"/>
              <a:gd name="connsiteX4600" fmla="*/ 677868 w 1133160"/>
              <a:gd name="connsiteY4600" fmla="*/ 430778 h 1348946"/>
              <a:gd name="connsiteX4601" fmla="*/ 677863 w 1133160"/>
              <a:gd name="connsiteY4601" fmla="*/ 430276 h 1348946"/>
              <a:gd name="connsiteX4602" fmla="*/ 677964 w 1133160"/>
              <a:gd name="connsiteY4602" fmla="*/ 430108 h 1348946"/>
              <a:gd name="connsiteX4603" fmla="*/ 678259 w 1133160"/>
              <a:gd name="connsiteY4603" fmla="*/ 429985 h 1348946"/>
              <a:gd name="connsiteX4604" fmla="*/ 678355 w 1133160"/>
              <a:gd name="connsiteY4604" fmla="*/ 429781 h 1348946"/>
              <a:gd name="connsiteX4605" fmla="*/ 678478 w 1133160"/>
              <a:gd name="connsiteY4605" fmla="*/ 429349 h 1348946"/>
              <a:gd name="connsiteX4606" fmla="*/ 678483 w 1133160"/>
              <a:gd name="connsiteY4606" fmla="*/ 428827 h 1348946"/>
              <a:gd name="connsiteX4607" fmla="*/ 678448 w 1133160"/>
              <a:gd name="connsiteY4607" fmla="*/ 428425 h 1348946"/>
              <a:gd name="connsiteX4608" fmla="*/ 678662 w 1133160"/>
              <a:gd name="connsiteY4608" fmla="*/ 428242 h 1348946"/>
              <a:gd name="connsiteX4609" fmla="*/ 679264 w 1133160"/>
              <a:gd name="connsiteY4609" fmla="*/ 428190 h 1348946"/>
              <a:gd name="connsiteX4610" fmla="*/ 679822 w 1133160"/>
              <a:gd name="connsiteY4610" fmla="*/ 428365 h 1348946"/>
              <a:gd name="connsiteX4611" fmla="*/ 680329 w 1133160"/>
              <a:gd name="connsiteY4611" fmla="*/ 428795 h 1348946"/>
              <a:gd name="connsiteX4612" fmla="*/ 680623 w 1133160"/>
              <a:gd name="connsiteY4612" fmla="*/ 429073 h 1348946"/>
              <a:gd name="connsiteX4613" fmla="*/ 680854 w 1133160"/>
              <a:gd name="connsiteY4613" fmla="*/ 429297 h 1348946"/>
              <a:gd name="connsiteX4614" fmla="*/ 681065 w 1133160"/>
              <a:gd name="connsiteY4614" fmla="*/ 429722 h 1348946"/>
              <a:gd name="connsiteX4615" fmla="*/ 681288 w 1133160"/>
              <a:gd name="connsiteY4615" fmla="*/ 429941 h 1348946"/>
              <a:gd name="connsiteX4616" fmla="*/ 681462 w 1133160"/>
              <a:gd name="connsiteY4616" fmla="*/ 430044 h 1348946"/>
              <a:gd name="connsiteX4617" fmla="*/ 681666 w 1133160"/>
              <a:gd name="connsiteY4617" fmla="*/ 430031 h 1348946"/>
              <a:gd name="connsiteX4618" fmla="*/ 682000 w 1133160"/>
              <a:gd name="connsiteY4618" fmla="*/ 430217 h 1348946"/>
              <a:gd name="connsiteX4619" fmla="*/ 682505 w 1133160"/>
              <a:gd name="connsiteY4619" fmla="*/ 429967 h 1348946"/>
              <a:gd name="connsiteX4620" fmla="*/ 682986 w 1133160"/>
              <a:gd name="connsiteY4620" fmla="*/ 429386 h 1348946"/>
              <a:gd name="connsiteX4621" fmla="*/ 683069 w 1133160"/>
              <a:gd name="connsiteY4621" fmla="*/ 428853 h 1348946"/>
              <a:gd name="connsiteX4622" fmla="*/ 682986 w 1133160"/>
              <a:gd name="connsiteY4622" fmla="*/ 428158 h 1348946"/>
              <a:gd name="connsiteX4623" fmla="*/ 682718 w 1133160"/>
              <a:gd name="connsiteY4623" fmla="*/ 426948 h 1348946"/>
              <a:gd name="connsiteX4624" fmla="*/ 682588 w 1133160"/>
              <a:gd name="connsiteY4624" fmla="*/ 426471 h 1348946"/>
              <a:gd name="connsiteX4625" fmla="*/ 682571 w 1133160"/>
              <a:gd name="connsiteY4625" fmla="*/ 426208 h 1348946"/>
              <a:gd name="connsiteX4626" fmla="*/ 682494 w 1133160"/>
              <a:gd name="connsiteY4626" fmla="*/ 425879 h 1348946"/>
              <a:gd name="connsiteX4627" fmla="*/ 682461 w 1133160"/>
              <a:gd name="connsiteY4627" fmla="*/ 425397 h 1348946"/>
              <a:gd name="connsiteX4628" fmla="*/ 682358 w 1133160"/>
              <a:gd name="connsiteY4628" fmla="*/ 425133 h 1348946"/>
              <a:gd name="connsiteX4629" fmla="*/ 682314 w 1133160"/>
              <a:gd name="connsiteY4629" fmla="*/ 424978 h 1348946"/>
              <a:gd name="connsiteX4630" fmla="*/ 681980 w 1133160"/>
              <a:gd name="connsiteY4630" fmla="*/ 424739 h 1348946"/>
              <a:gd name="connsiteX4631" fmla="*/ 681647 w 1133160"/>
              <a:gd name="connsiteY4631" fmla="*/ 424502 h 1348946"/>
              <a:gd name="connsiteX4632" fmla="*/ 681097 w 1133160"/>
              <a:gd name="connsiteY4632" fmla="*/ 424130 h 1348946"/>
              <a:gd name="connsiteX4633" fmla="*/ 680854 w 1133160"/>
              <a:gd name="connsiteY4633" fmla="*/ 423904 h 1348946"/>
              <a:gd name="connsiteX4634" fmla="*/ 680713 w 1133160"/>
              <a:gd name="connsiteY4634" fmla="*/ 423639 h 1348946"/>
              <a:gd name="connsiteX4635" fmla="*/ 680700 w 1133160"/>
              <a:gd name="connsiteY4635" fmla="*/ 423144 h 1348946"/>
              <a:gd name="connsiteX4636" fmla="*/ 680654 w 1133160"/>
              <a:gd name="connsiteY4636" fmla="*/ 422668 h 1348946"/>
              <a:gd name="connsiteX4637" fmla="*/ 680520 w 1133160"/>
              <a:gd name="connsiteY4637" fmla="*/ 422262 h 1348946"/>
              <a:gd name="connsiteX4638" fmla="*/ 680289 w 1133160"/>
              <a:gd name="connsiteY4638" fmla="*/ 422069 h 1348946"/>
              <a:gd name="connsiteX4639" fmla="*/ 679982 w 1133160"/>
              <a:gd name="connsiteY4639" fmla="*/ 421799 h 1348946"/>
              <a:gd name="connsiteX4640" fmla="*/ 679714 w 1133160"/>
              <a:gd name="connsiteY4640" fmla="*/ 421445 h 1348946"/>
              <a:gd name="connsiteX4641" fmla="*/ 679424 w 1133160"/>
              <a:gd name="connsiteY4641" fmla="*/ 421181 h 1348946"/>
              <a:gd name="connsiteX4642" fmla="*/ 679438 w 1133160"/>
              <a:gd name="connsiteY4642" fmla="*/ 420782 h 1348946"/>
              <a:gd name="connsiteX4643" fmla="*/ 679624 w 1133160"/>
              <a:gd name="connsiteY4643" fmla="*/ 420312 h 1348946"/>
              <a:gd name="connsiteX4644" fmla="*/ 679886 w 1133160"/>
              <a:gd name="connsiteY4644" fmla="*/ 419895 h 1348946"/>
              <a:gd name="connsiteX4645" fmla="*/ 679912 w 1133160"/>
              <a:gd name="connsiteY4645" fmla="*/ 419675 h 1348946"/>
              <a:gd name="connsiteX4646" fmla="*/ 679694 w 1133160"/>
              <a:gd name="connsiteY4646" fmla="*/ 419134 h 1348946"/>
              <a:gd name="connsiteX4647" fmla="*/ 679611 w 1133160"/>
              <a:gd name="connsiteY4647" fmla="*/ 418954 h 1348946"/>
              <a:gd name="connsiteX4648" fmla="*/ 679604 w 1133160"/>
              <a:gd name="connsiteY4648" fmla="*/ 418568 h 1348946"/>
              <a:gd name="connsiteX4649" fmla="*/ 679604 w 1133160"/>
              <a:gd name="connsiteY4649" fmla="*/ 418286 h 1348946"/>
              <a:gd name="connsiteX4650" fmla="*/ 679637 w 1133160"/>
              <a:gd name="connsiteY4650" fmla="*/ 417795 h 1348946"/>
              <a:gd name="connsiteX4651" fmla="*/ 679725 w 1133160"/>
              <a:gd name="connsiteY4651" fmla="*/ 417589 h 1348946"/>
              <a:gd name="connsiteX4652" fmla="*/ 679725 w 1133160"/>
              <a:gd name="connsiteY4652" fmla="*/ 417358 h 1348946"/>
              <a:gd name="connsiteX4653" fmla="*/ 680072 w 1133160"/>
              <a:gd name="connsiteY4653" fmla="*/ 416914 h 1348946"/>
              <a:gd name="connsiteX4654" fmla="*/ 680162 w 1133160"/>
              <a:gd name="connsiteY4654" fmla="*/ 416753 h 1348946"/>
              <a:gd name="connsiteX4655" fmla="*/ 680661 w 1133160"/>
              <a:gd name="connsiteY4655" fmla="*/ 416644 h 1348946"/>
              <a:gd name="connsiteX4656" fmla="*/ 680719 w 1133160"/>
              <a:gd name="connsiteY4656" fmla="*/ 416495 h 1348946"/>
              <a:gd name="connsiteX4657" fmla="*/ 680757 w 1133160"/>
              <a:gd name="connsiteY4657" fmla="*/ 416148 h 1348946"/>
              <a:gd name="connsiteX4658" fmla="*/ 680674 w 1133160"/>
              <a:gd name="connsiteY4658" fmla="*/ 415691 h 1348946"/>
              <a:gd name="connsiteX4659" fmla="*/ 680633 w 1133160"/>
              <a:gd name="connsiteY4659" fmla="*/ 415179 h 1348946"/>
              <a:gd name="connsiteX4660" fmla="*/ 681001 w 1133160"/>
              <a:gd name="connsiteY4660" fmla="*/ 414822 h 1348946"/>
              <a:gd name="connsiteX4661" fmla="*/ 681442 w 1133160"/>
              <a:gd name="connsiteY4661" fmla="*/ 414629 h 1348946"/>
              <a:gd name="connsiteX4662" fmla="*/ 681782 w 1133160"/>
              <a:gd name="connsiteY4662" fmla="*/ 414487 h 1348946"/>
              <a:gd name="connsiteX4663" fmla="*/ 682077 w 1133160"/>
              <a:gd name="connsiteY4663" fmla="*/ 414333 h 1348946"/>
              <a:gd name="connsiteX4664" fmla="*/ 682281 w 1133160"/>
              <a:gd name="connsiteY4664" fmla="*/ 413972 h 1348946"/>
              <a:gd name="connsiteX4665" fmla="*/ 682227 w 1133160"/>
              <a:gd name="connsiteY4665" fmla="*/ 413593 h 1348946"/>
              <a:gd name="connsiteX4666" fmla="*/ 682096 w 1133160"/>
              <a:gd name="connsiteY4666" fmla="*/ 413065 h 1348946"/>
              <a:gd name="connsiteX4667" fmla="*/ 682070 w 1133160"/>
              <a:gd name="connsiteY4667" fmla="*/ 412762 h 1348946"/>
              <a:gd name="connsiteX4668" fmla="*/ 682351 w 1133160"/>
              <a:gd name="connsiteY4668" fmla="*/ 412126 h 1348946"/>
              <a:gd name="connsiteX4669" fmla="*/ 682896 w 1133160"/>
              <a:gd name="connsiteY4669" fmla="*/ 411109 h 1348946"/>
              <a:gd name="connsiteX4670" fmla="*/ 683243 w 1133160"/>
              <a:gd name="connsiteY4670" fmla="*/ 410241 h 1348946"/>
              <a:gd name="connsiteX4671" fmla="*/ 683336 w 1133160"/>
              <a:gd name="connsiteY4671" fmla="*/ 409942 h 1348946"/>
              <a:gd name="connsiteX4672" fmla="*/ 683239 w 1133160"/>
              <a:gd name="connsiteY4672" fmla="*/ 409507 h 1348946"/>
              <a:gd name="connsiteX4673" fmla="*/ 683043 w 1133160"/>
              <a:gd name="connsiteY4673" fmla="*/ 408632 h 1348946"/>
              <a:gd name="connsiteX4674" fmla="*/ 681818 w 1133160"/>
              <a:gd name="connsiteY4674" fmla="*/ 406272 h 1348946"/>
              <a:gd name="connsiteX4675" fmla="*/ 682109 w 1133160"/>
              <a:gd name="connsiteY4675" fmla="*/ 403766 h 1348946"/>
              <a:gd name="connsiteX4676" fmla="*/ 681534 w 1133160"/>
              <a:gd name="connsiteY4676" fmla="*/ 402116 h 1348946"/>
              <a:gd name="connsiteX4677" fmla="*/ 681956 w 1133160"/>
              <a:gd name="connsiteY4677" fmla="*/ 401038 h 1348946"/>
              <a:gd name="connsiteX4678" fmla="*/ 681257 w 1133160"/>
              <a:gd name="connsiteY4678" fmla="*/ 401171 h 1348946"/>
              <a:gd name="connsiteX4679" fmla="*/ 680576 w 1133160"/>
              <a:gd name="connsiteY4679" fmla="*/ 400271 h 1348946"/>
              <a:gd name="connsiteX4680" fmla="*/ 680303 w 1133160"/>
              <a:gd name="connsiteY4680" fmla="*/ 399930 h 1348946"/>
              <a:gd name="connsiteX4681" fmla="*/ 679387 w 1133160"/>
              <a:gd name="connsiteY4681" fmla="*/ 399711 h 1348946"/>
              <a:gd name="connsiteX4682" fmla="*/ 678893 w 1133160"/>
              <a:gd name="connsiteY4682" fmla="*/ 399130 h 1348946"/>
              <a:gd name="connsiteX4683" fmla="*/ 678810 w 1133160"/>
              <a:gd name="connsiteY4683" fmla="*/ 398944 h 1348946"/>
              <a:gd name="connsiteX4684" fmla="*/ 679227 w 1133160"/>
              <a:gd name="connsiteY4684" fmla="*/ 398494 h 1348946"/>
              <a:gd name="connsiteX4685" fmla="*/ 679220 w 1133160"/>
              <a:gd name="connsiteY4685" fmla="*/ 397470 h 1348946"/>
              <a:gd name="connsiteX4686" fmla="*/ 679359 w 1133160"/>
              <a:gd name="connsiteY4686" fmla="*/ 397273 h 1348946"/>
              <a:gd name="connsiteX4687" fmla="*/ 679451 w 1133160"/>
              <a:gd name="connsiteY4687" fmla="*/ 397142 h 1348946"/>
              <a:gd name="connsiteX4688" fmla="*/ 679771 w 1133160"/>
              <a:gd name="connsiteY4688" fmla="*/ 397021 h 1348946"/>
              <a:gd name="connsiteX4689" fmla="*/ 679861 w 1133160"/>
              <a:gd name="connsiteY4689" fmla="*/ 397181 h 1348946"/>
              <a:gd name="connsiteX4690" fmla="*/ 679868 w 1133160"/>
              <a:gd name="connsiteY4690" fmla="*/ 397626 h 1348946"/>
              <a:gd name="connsiteX4691" fmla="*/ 680188 w 1133160"/>
              <a:gd name="connsiteY4691" fmla="*/ 397650 h 1348946"/>
              <a:gd name="connsiteX4692" fmla="*/ 680265 w 1133160"/>
              <a:gd name="connsiteY4692" fmla="*/ 398538 h 1348946"/>
              <a:gd name="connsiteX4693" fmla="*/ 680661 w 1133160"/>
              <a:gd name="connsiteY4693" fmla="*/ 398970 h 1348946"/>
              <a:gd name="connsiteX4694" fmla="*/ 681609 w 1133160"/>
              <a:gd name="connsiteY4694" fmla="*/ 398610 h 1348946"/>
              <a:gd name="connsiteX4695" fmla="*/ 681993 w 1133160"/>
              <a:gd name="connsiteY4695" fmla="*/ 398617 h 1348946"/>
              <a:gd name="connsiteX4696" fmla="*/ 683082 w 1133160"/>
              <a:gd name="connsiteY4696" fmla="*/ 399182 h 1348946"/>
              <a:gd name="connsiteX4697" fmla="*/ 683767 w 1133160"/>
              <a:gd name="connsiteY4697" fmla="*/ 399195 h 1348946"/>
              <a:gd name="connsiteX4698" fmla="*/ 683563 w 1133160"/>
              <a:gd name="connsiteY4698" fmla="*/ 398834 h 1348946"/>
              <a:gd name="connsiteX4699" fmla="*/ 683556 w 1133160"/>
              <a:gd name="connsiteY4699" fmla="*/ 397837 h 1348946"/>
              <a:gd name="connsiteX4700" fmla="*/ 683300 w 1133160"/>
              <a:gd name="connsiteY4700" fmla="*/ 397541 h 1348946"/>
              <a:gd name="connsiteX4701" fmla="*/ 683352 w 1133160"/>
              <a:gd name="connsiteY4701" fmla="*/ 397297 h 1348946"/>
              <a:gd name="connsiteX4702" fmla="*/ 683717 w 1133160"/>
              <a:gd name="connsiteY4702" fmla="*/ 397104 h 1348946"/>
              <a:gd name="connsiteX4703" fmla="*/ 683646 w 1133160"/>
              <a:gd name="connsiteY4703" fmla="*/ 396821 h 1348946"/>
              <a:gd name="connsiteX4704" fmla="*/ 683332 w 1133160"/>
              <a:gd name="connsiteY4704" fmla="*/ 396434 h 1348946"/>
              <a:gd name="connsiteX4705" fmla="*/ 682986 w 1133160"/>
              <a:gd name="connsiteY4705" fmla="*/ 395327 h 1348946"/>
              <a:gd name="connsiteX4706" fmla="*/ 682986 w 1133160"/>
              <a:gd name="connsiteY4706" fmla="*/ 394838 h 1348946"/>
              <a:gd name="connsiteX4707" fmla="*/ 683627 w 1133160"/>
              <a:gd name="connsiteY4707" fmla="*/ 393943 h 1348946"/>
              <a:gd name="connsiteX4708" fmla="*/ 683614 w 1133160"/>
              <a:gd name="connsiteY4708" fmla="*/ 393648 h 1348946"/>
              <a:gd name="connsiteX4709" fmla="*/ 683429 w 1133160"/>
              <a:gd name="connsiteY4709" fmla="*/ 393500 h 1348946"/>
              <a:gd name="connsiteX4710" fmla="*/ 682700 w 1133160"/>
              <a:gd name="connsiteY4710" fmla="*/ 393543 h 1348946"/>
              <a:gd name="connsiteX4711" fmla="*/ 682019 w 1133160"/>
              <a:gd name="connsiteY4711" fmla="*/ 394272 h 1348946"/>
              <a:gd name="connsiteX4712" fmla="*/ 681244 w 1133160"/>
              <a:gd name="connsiteY4712" fmla="*/ 394472 h 1348946"/>
              <a:gd name="connsiteX4713" fmla="*/ 680719 w 1133160"/>
              <a:gd name="connsiteY4713" fmla="*/ 394388 h 1348946"/>
              <a:gd name="connsiteX4714" fmla="*/ 680252 w 1133160"/>
              <a:gd name="connsiteY4714" fmla="*/ 394163 h 1348946"/>
              <a:gd name="connsiteX4715" fmla="*/ 680062 w 1133160"/>
              <a:gd name="connsiteY4715" fmla="*/ 393881 h 1348946"/>
              <a:gd name="connsiteX4716" fmla="*/ 680008 w 1133160"/>
              <a:gd name="connsiteY4716" fmla="*/ 393674 h 1348946"/>
              <a:gd name="connsiteX4717" fmla="*/ 680021 w 1133160"/>
              <a:gd name="connsiteY4717" fmla="*/ 393255 h 1348946"/>
              <a:gd name="connsiteX4718" fmla="*/ 680129 w 1133160"/>
              <a:gd name="connsiteY4718" fmla="*/ 393029 h 1348946"/>
              <a:gd name="connsiteX4719" fmla="*/ 680559 w 1133160"/>
              <a:gd name="connsiteY4719" fmla="*/ 392869 h 1348946"/>
              <a:gd name="connsiteX4720" fmla="*/ 681058 w 1133160"/>
              <a:gd name="connsiteY4720" fmla="*/ 392290 h 1348946"/>
              <a:gd name="connsiteX4721" fmla="*/ 681194 w 1133160"/>
              <a:gd name="connsiteY4721" fmla="*/ 391576 h 1348946"/>
              <a:gd name="connsiteX4722" fmla="*/ 681205 w 1133160"/>
              <a:gd name="connsiteY4722" fmla="*/ 391151 h 1348946"/>
              <a:gd name="connsiteX4723" fmla="*/ 681602 w 1133160"/>
              <a:gd name="connsiteY4723" fmla="*/ 390385 h 1348946"/>
              <a:gd name="connsiteX4724" fmla="*/ 681616 w 1133160"/>
              <a:gd name="connsiteY4724" fmla="*/ 389820 h 1348946"/>
              <a:gd name="connsiteX4725" fmla="*/ 681372 w 1133160"/>
              <a:gd name="connsiteY4725" fmla="*/ 389607 h 1348946"/>
              <a:gd name="connsiteX4726" fmla="*/ 680437 w 1133160"/>
              <a:gd name="connsiteY4726" fmla="*/ 389741 h 1348946"/>
              <a:gd name="connsiteX4727" fmla="*/ 680482 w 1133160"/>
              <a:gd name="connsiteY4727" fmla="*/ 389252 h 1348946"/>
              <a:gd name="connsiteX4728" fmla="*/ 680994 w 1133160"/>
              <a:gd name="connsiteY4728" fmla="*/ 388634 h 1348946"/>
              <a:gd name="connsiteX4729" fmla="*/ 680968 w 1133160"/>
              <a:gd name="connsiteY4729" fmla="*/ 388101 h 1348946"/>
              <a:gd name="connsiteX4730" fmla="*/ 680623 w 1133160"/>
              <a:gd name="connsiteY4730" fmla="*/ 387914 h 1348946"/>
              <a:gd name="connsiteX4731" fmla="*/ 679791 w 1133160"/>
              <a:gd name="connsiteY4731" fmla="*/ 387940 h 1348946"/>
              <a:gd name="connsiteX4732" fmla="*/ 679424 w 1133160"/>
              <a:gd name="connsiteY4732" fmla="*/ 388049 h 1348946"/>
              <a:gd name="connsiteX4733" fmla="*/ 678823 w 1133160"/>
              <a:gd name="connsiteY4733" fmla="*/ 387509 h 1348946"/>
              <a:gd name="connsiteX4734" fmla="*/ 678939 w 1133160"/>
              <a:gd name="connsiteY4734" fmla="*/ 387251 h 1348946"/>
              <a:gd name="connsiteX4735" fmla="*/ 678900 w 1133160"/>
              <a:gd name="connsiteY4735" fmla="*/ 387026 h 1348946"/>
              <a:gd name="connsiteX4736" fmla="*/ 678381 w 1133160"/>
              <a:gd name="connsiteY4736" fmla="*/ 386595 h 1348946"/>
              <a:gd name="connsiteX4737" fmla="*/ 678452 w 1133160"/>
              <a:gd name="connsiteY4737" fmla="*/ 386029 h 1348946"/>
              <a:gd name="connsiteX4738" fmla="*/ 678304 w 1133160"/>
              <a:gd name="connsiteY4738" fmla="*/ 385430 h 1348946"/>
              <a:gd name="connsiteX4739" fmla="*/ 678304 w 1133160"/>
              <a:gd name="connsiteY4739" fmla="*/ 385115 h 1348946"/>
              <a:gd name="connsiteX4740" fmla="*/ 678458 w 1133160"/>
              <a:gd name="connsiteY4740" fmla="*/ 384915 h 1348946"/>
              <a:gd name="connsiteX4741" fmla="*/ 678676 w 1133160"/>
              <a:gd name="connsiteY4741" fmla="*/ 384845 h 1348946"/>
              <a:gd name="connsiteX4742" fmla="*/ 678695 w 1133160"/>
              <a:gd name="connsiteY4742" fmla="*/ 384619 h 1348946"/>
              <a:gd name="connsiteX4743" fmla="*/ 678375 w 1133160"/>
              <a:gd name="connsiteY4743" fmla="*/ 384195 h 1348946"/>
              <a:gd name="connsiteX4744" fmla="*/ 678164 w 1133160"/>
              <a:gd name="connsiteY4744" fmla="*/ 384162 h 1348946"/>
              <a:gd name="connsiteX4745" fmla="*/ 677953 w 1133160"/>
              <a:gd name="connsiteY4745" fmla="*/ 384285 h 1348946"/>
              <a:gd name="connsiteX4746" fmla="*/ 677493 w 1133160"/>
              <a:gd name="connsiteY4746" fmla="*/ 384168 h 1348946"/>
              <a:gd name="connsiteX4747" fmla="*/ 677292 w 1133160"/>
              <a:gd name="connsiteY4747" fmla="*/ 384064 h 1348946"/>
              <a:gd name="connsiteX4748" fmla="*/ 677145 w 1133160"/>
              <a:gd name="connsiteY4748" fmla="*/ 383796 h 1348946"/>
              <a:gd name="connsiteX4749" fmla="*/ 677389 w 1133160"/>
              <a:gd name="connsiteY4749" fmla="*/ 383307 h 1348946"/>
              <a:gd name="connsiteX4750" fmla="*/ 677439 w 1133160"/>
              <a:gd name="connsiteY4750" fmla="*/ 383081 h 1348946"/>
              <a:gd name="connsiteX4751" fmla="*/ 677408 w 1133160"/>
              <a:gd name="connsiteY4751" fmla="*/ 382425 h 1348946"/>
              <a:gd name="connsiteX4752" fmla="*/ 677279 w 1133160"/>
              <a:gd name="connsiteY4752" fmla="*/ 381994 h 1348946"/>
              <a:gd name="connsiteX4753" fmla="*/ 677139 w 1133160"/>
              <a:gd name="connsiteY4753" fmla="*/ 381402 h 1348946"/>
              <a:gd name="connsiteX4754" fmla="*/ 676915 w 1133160"/>
              <a:gd name="connsiteY4754" fmla="*/ 381106 h 1348946"/>
              <a:gd name="connsiteX4755" fmla="*/ 676133 w 1133160"/>
              <a:gd name="connsiteY4755" fmla="*/ 380926 h 1348946"/>
              <a:gd name="connsiteX4756" fmla="*/ 676287 w 1133160"/>
              <a:gd name="connsiteY4756" fmla="*/ 380231 h 1348946"/>
              <a:gd name="connsiteX4757" fmla="*/ 676326 w 1133160"/>
              <a:gd name="connsiteY4757" fmla="*/ 379812 h 1348946"/>
              <a:gd name="connsiteX4758" fmla="*/ 676677 w 1133160"/>
              <a:gd name="connsiteY4758" fmla="*/ 379555 h 1348946"/>
              <a:gd name="connsiteX4759" fmla="*/ 676838 w 1133160"/>
              <a:gd name="connsiteY4759" fmla="*/ 379040 h 1348946"/>
              <a:gd name="connsiteX4760" fmla="*/ 676710 w 1133160"/>
              <a:gd name="connsiteY4760" fmla="*/ 378873 h 1348946"/>
              <a:gd name="connsiteX4761" fmla="*/ 676377 w 1133160"/>
              <a:gd name="connsiteY4761" fmla="*/ 378796 h 1348946"/>
              <a:gd name="connsiteX4762" fmla="*/ 676012 w 1133160"/>
              <a:gd name="connsiteY4762" fmla="*/ 378429 h 1348946"/>
              <a:gd name="connsiteX4763" fmla="*/ 675685 w 1133160"/>
              <a:gd name="connsiteY4763" fmla="*/ 378435 h 1348946"/>
              <a:gd name="connsiteX4764" fmla="*/ 675410 w 1133160"/>
              <a:gd name="connsiteY4764" fmla="*/ 378062 h 1348946"/>
              <a:gd name="connsiteX4765" fmla="*/ 675098 w 1133160"/>
              <a:gd name="connsiteY4765" fmla="*/ 378132 h 1348946"/>
              <a:gd name="connsiteX4766" fmla="*/ 675019 w 1133160"/>
              <a:gd name="connsiteY4766" fmla="*/ 377960 h 1348946"/>
              <a:gd name="connsiteX4767" fmla="*/ 675153 w 1133160"/>
              <a:gd name="connsiteY4767" fmla="*/ 377431 h 1348946"/>
              <a:gd name="connsiteX4768" fmla="*/ 675338 w 1133160"/>
              <a:gd name="connsiteY4768" fmla="*/ 376827 h 1348946"/>
              <a:gd name="connsiteX4769" fmla="*/ 675364 w 1133160"/>
              <a:gd name="connsiteY4769" fmla="*/ 376389 h 1348946"/>
              <a:gd name="connsiteX4770" fmla="*/ 674923 w 1133160"/>
              <a:gd name="connsiteY4770" fmla="*/ 376222 h 1348946"/>
              <a:gd name="connsiteX4771" fmla="*/ 674475 w 1133160"/>
              <a:gd name="connsiteY4771" fmla="*/ 376286 h 1348946"/>
              <a:gd name="connsiteX4772" fmla="*/ 674311 w 1133160"/>
              <a:gd name="connsiteY4772" fmla="*/ 376484 h 1348946"/>
              <a:gd name="connsiteX4773" fmla="*/ 674102 w 1133160"/>
              <a:gd name="connsiteY4773" fmla="*/ 376327 h 1348946"/>
              <a:gd name="connsiteX4774" fmla="*/ 674262 w 1133160"/>
              <a:gd name="connsiteY4774" fmla="*/ 375070 h 1348946"/>
              <a:gd name="connsiteX4775" fmla="*/ 674238 w 1133160"/>
              <a:gd name="connsiteY4775" fmla="*/ 374729 h 1348946"/>
              <a:gd name="connsiteX4776" fmla="*/ 674262 w 1133160"/>
              <a:gd name="connsiteY4776" fmla="*/ 374002 h 1348946"/>
              <a:gd name="connsiteX4777" fmla="*/ 673891 w 1133160"/>
              <a:gd name="connsiteY4777" fmla="*/ 373957 h 1348946"/>
              <a:gd name="connsiteX4778" fmla="*/ 674032 w 1133160"/>
              <a:gd name="connsiteY4778" fmla="*/ 372773 h 1348946"/>
              <a:gd name="connsiteX4779" fmla="*/ 674115 w 1133160"/>
              <a:gd name="connsiteY4779" fmla="*/ 371737 h 1348946"/>
              <a:gd name="connsiteX4780" fmla="*/ 674051 w 1133160"/>
              <a:gd name="connsiteY4780" fmla="*/ 371222 h 1348946"/>
              <a:gd name="connsiteX4781" fmla="*/ 673930 w 1133160"/>
              <a:gd name="connsiteY4781" fmla="*/ 370546 h 1348946"/>
              <a:gd name="connsiteX4782" fmla="*/ 673724 w 1133160"/>
              <a:gd name="connsiteY4782" fmla="*/ 370379 h 1348946"/>
              <a:gd name="connsiteX4783" fmla="*/ 673450 w 1133160"/>
              <a:gd name="connsiteY4783" fmla="*/ 370276 h 1348946"/>
              <a:gd name="connsiteX4784" fmla="*/ 673401 w 1133160"/>
              <a:gd name="connsiteY4784" fmla="*/ 370093 h 1348946"/>
              <a:gd name="connsiteX4785" fmla="*/ 673700 w 1133160"/>
              <a:gd name="connsiteY4785" fmla="*/ 369787 h 1348946"/>
              <a:gd name="connsiteX4786" fmla="*/ 674032 w 1133160"/>
              <a:gd name="connsiteY4786" fmla="*/ 369690 h 1348946"/>
              <a:gd name="connsiteX4787" fmla="*/ 674141 w 1133160"/>
              <a:gd name="connsiteY4787" fmla="*/ 369362 h 1348946"/>
              <a:gd name="connsiteX4788" fmla="*/ 674321 w 1133160"/>
              <a:gd name="connsiteY4788" fmla="*/ 369015 h 1348946"/>
              <a:gd name="connsiteX4789" fmla="*/ 674289 w 1133160"/>
              <a:gd name="connsiteY4789" fmla="*/ 368307 h 1348946"/>
              <a:gd name="connsiteX4790" fmla="*/ 673724 w 1133160"/>
              <a:gd name="connsiteY4790" fmla="*/ 367895 h 1348946"/>
              <a:gd name="connsiteX4791" fmla="*/ 673737 w 1133160"/>
              <a:gd name="connsiteY4791" fmla="*/ 366975 h 1348946"/>
              <a:gd name="connsiteX4792" fmla="*/ 673648 w 1133160"/>
              <a:gd name="connsiteY4792" fmla="*/ 366769 h 1348946"/>
              <a:gd name="connsiteX4793" fmla="*/ 673821 w 1133160"/>
              <a:gd name="connsiteY4793" fmla="*/ 366486 h 1348946"/>
              <a:gd name="connsiteX4794" fmla="*/ 674339 w 1133160"/>
              <a:gd name="connsiteY4794" fmla="*/ 365855 h 1348946"/>
              <a:gd name="connsiteX4795" fmla="*/ 674308 w 1133160"/>
              <a:gd name="connsiteY4795" fmla="*/ 364980 h 1348946"/>
              <a:gd name="connsiteX4796" fmla="*/ 674154 w 1133160"/>
              <a:gd name="connsiteY4796" fmla="*/ 363899 h 1348946"/>
              <a:gd name="connsiteX4797" fmla="*/ 673563 w 1133160"/>
              <a:gd name="connsiteY4797" fmla="*/ 363360 h 1348946"/>
              <a:gd name="connsiteX4798" fmla="*/ 673435 w 1133160"/>
              <a:gd name="connsiteY4798" fmla="*/ 363244 h 1348946"/>
              <a:gd name="connsiteX4799" fmla="*/ 673257 w 1133160"/>
              <a:gd name="connsiteY4799" fmla="*/ 363082 h 1348946"/>
              <a:gd name="connsiteX4800" fmla="*/ 673175 w 1133160"/>
              <a:gd name="connsiteY4800" fmla="*/ 362741 h 1348946"/>
              <a:gd name="connsiteX4801" fmla="*/ 673360 w 1133160"/>
              <a:gd name="connsiteY4801" fmla="*/ 362484 h 1348946"/>
              <a:gd name="connsiteX4802" fmla="*/ 673744 w 1133160"/>
              <a:gd name="connsiteY4802" fmla="*/ 362303 h 1348946"/>
              <a:gd name="connsiteX4803" fmla="*/ 674315 w 1133160"/>
              <a:gd name="connsiteY4803" fmla="*/ 361499 h 1348946"/>
              <a:gd name="connsiteX4804" fmla="*/ 674262 w 1133160"/>
              <a:gd name="connsiteY4804" fmla="*/ 361132 h 1348946"/>
              <a:gd name="connsiteX4805" fmla="*/ 673358 w 1133160"/>
              <a:gd name="connsiteY4805" fmla="*/ 360135 h 1348946"/>
              <a:gd name="connsiteX4806" fmla="*/ 673039 w 1133160"/>
              <a:gd name="connsiteY4806" fmla="*/ 360006 h 1348946"/>
              <a:gd name="connsiteX4807" fmla="*/ 672604 w 1133160"/>
              <a:gd name="connsiteY4807" fmla="*/ 359910 h 1348946"/>
              <a:gd name="connsiteX4808" fmla="*/ 672328 w 1133160"/>
              <a:gd name="connsiteY4808" fmla="*/ 359672 h 1348946"/>
              <a:gd name="connsiteX4809" fmla="*/ 672438 w 1133160"/>
              <a:gd name="connsiteY4809" fmla="*/ 359379 h 1348946"/>
              <a:gd name="connsiteX4810" fmla="*/ 672732 w 1133160"/>
              <a:gd name="connsiteY4810" fmla="*/ 358578 h 1348946"/>
              <a:gd name="connsiteX4811" fmla="*/ 672789 w 1133160"/>
              <a:gd name="connsiteY4811" fmla="*/ 358424 h 1348946"/>
              <a:gd name="connsiteX4812" fmla="*/ 672982 w 1133160"/>
              <a:gd name="connsiteY4812" fmla="*/ 358334 h 1348946"/>
              <a:gd name="connsiteX4813" fmla="*/ 673206 w 1133160"/>
              <a:gd name="connsiteY4813" fmla="*/ 358475 h 1348946"/>
              <a:gd name="connsiteX4814" fmla="*/ 673440 w 1133160"/>
              <a:gd name="connsiteY4814" fmla="*/ 358709 h 1348946"/>
              <a:gd name="connsiteX4815" fmla="*/ 673706 w 1133160"/>
              <a:gd name="connsiteY4815" fmla="*/ 358977 h 1348946"/>
              <a:gd name="connsiteX4816" fmla="*/ 674038 w 1133160"/>
              <a:gd name="connsiteY4816" fmla="*/ 358977 h 1348946"/>
              <a:gd name="connsiteX4817" fmla="*/ 674251 w 1133160"/>
              <a:gd name="connsiteY4817" fmla="*/ 358655 h 1348946"/>
              <a:gd name="connsiteX4818" fmla="*/ 673603 w 1133160"/>
              <a:gd name="connsiteY4818" fmla="*/ 358197 h 1348946"/>
              <a:gd name="connsiteX4819" fmla="*/ 673474 w 1133160"/>
              <a:gd name="connsiteY4819" fmla="*/ 358051 h 1348946"/>
              <a:gd name="connsiteX4820" fmla="*/ 673520 w 1133160"/>
              <a:gd name="connsiteY4820" fmla="*/ 357561 h 1348946"/>
              <a:gd name="connsiteX4821" fmla="*/ 673770 w 1133160"/>
              <a:gd name="connsiteY4821" fmla="*/ 357182 h 1348946"/>
              <a:gd name="connsiteX4822" fmla="*/ 673777 w 1133160"/>
              <a:gd name="connsiteY4822" fmla="*/ 356731 h 1348946"/>
              <a:gd name="connsiteX4823" fmla="*/ 673249 w 1133160"/>
              <a:gd name="connsiteY4823" fmla="*/ 356217 h 1348946"/>
              <a:gd name="connsiteX4824" fmla="*/ 673577 w 1133160"/>
              <a:gd name="connsiteY4824" fmla="*/ 355908 h 1348946"/>
              <a:gd name="connsiteX4825" fmla="*/ 673968 w 1133160"/>
              <a:gd name="connsiteY4825" fmla="*/ 355766 h 1348946"/>
              <a:gd name="connsiteX4826" fmla="*/ 673867 w 1133160"/>
              <a:gd name="connsiteY4826" fmla="*/ 355477 h 1348946"/>
              <a:gd name="connsiteX4827" fmla="*/ 673623 w 1133160"/>
              <a:gd name="connsiteY4827" fmla="*/ 355199 h 1348946"/>
              <a:gd name="connsiteX4828" fmla="*/ 673149 w 1133160"/>
              <a:gd name="connsiteY4828" fmla="*/ 355361 h 1348946"/>
              <a:gd name="connsiteX4829" fmla="*/ 672688 w 1133160"/>
              <a:gd name="connsiteY4829" fmla="*/ 355612 h 1348946"/>
              <a:gd name="connsiteX4830" fmla="*/ 672194 w 1133160"/>
              <a:gd name="connsiteY4830" fmla="*/ 355753 h 1348946"/>
              <a:gd name="connsiteX4831" fmla="*/ 671803 w 1133160"/>
              <a:gd name="connsiteY4831" fmla="*/ 355586 h 1348946"/>
              <a:gd name="connsiteX4832" fmla="*/ 671399 w 1133160"/>
              <a:gd name="connsiteY4832" fmla="*/ 355026 h 1348946"/>
              <a:gd name="connsiteX4833" fmla="*/ 671560 w 1133160"/>
              <a:gd name="connsiteY4833" fmla="*/ 354769 h 1348946"/>
              <a:gd name="connsiteX4834" fmla="*/ 671182 w 1133160"/>
              <a:gd name="connsiteY4834" fmla="*/ 354261 h 1348946"/>
              <a:gd name="connsiteX4835" fmla="*/ 672066 w 1133160"/>
              <a:gd name="connsiteY4835" fmla="*/ 353656 h 1348946"/>
              <a:gd name="connsiteX4836" fmla="*/ 671963 w 1133160"/>
              <a:gd name="connsiteY4836" fmla="*/ 353385 h 1348946"/>
              <a:gd name="connsiteX4837" fmla="*/ 671689 w 1133160"/>
              <a:gd name="connsiteY4837" fmla="*/ 353482 h 1348946"/>
              <a:gd name="connsiteX4838" fmla="*/ 671452 w 1133160"/>
              <a:gd name="connsiteY4838" fmla="*/ 353456 h 1348946"/>
              <a:gd name="connsiteX4839" fmla="*/ 671228 w 1133160"/>
              <a:gd name="connsiteY4839" fmla="*/ 353077 h 1348946"/>
              <a:gd name="connsiteX4840" fmla="*/ 670894 w 1133160"/>
              <a:gd name="connsiteY4840" fmla="*/ 352909 h 1348946"/>
              <a:gd name="connsiteX4841" fmla="*/ 670874 w 1133160"/>
              <a:gd name="connsiteY4841" fmla="*/ 352536 h 1348946"/>
              <a:gd name="connsiteX4842" fmla="*/ 670951 w 1133160"/>
              <a:gd name="connsiteY4842" fmla="*/ 352028 h 1348946"/>
              <a:gd name="connsiteX4843" fmla="*/ 671046 w 1133160"/>
              <a:gd name="connsiteY4843" fmla="*/ 351897 h 1348946"/>
              <a:gd name="connsiteX4844" fmla="*/ 671476 w 1133160"/>
              <a:gd name="connsiteY4844" fmla="*/ 351301 h 1348946"/>
              <a:gd name="connsiteX4845" fmla="*/ 671425 w 1133160"/>
              <a:gd name="connsiteY4845" fmla="*/ 350715 h 1348946"/>
              <a:gd name="connsiteX4846" fmla="*/ 671926 w 1133160"/>
              <a:gd name="connsiteY4846" fmla="*/ 350239 h 1348946"/>
              <a:gd name="connsiteX4847" fmla="*/ 672194 w 1133160"/>
              <a:gd name="connsiteY4847" fmla="*/ 350014 h 1348946"/>
              <a:gd name="connsiteX4848" fmla="*/ 672290 w 1133160"/>
              <a:gd name="connsiteY4848" fmla="*/ 349422 h 1348946"/>
              <a:gd name="connsiteX4849" fmla="*/ 671452 w 1133160"/>
              <a:gd name="connsiteY4849" fmla="*/ 349190 h 1348946"/>
              <a:gd name="connsiteX4850" fmla="*/ 671195 w 1133160"/>
              <a:gd name="connsiteY4850" fmla="*/ 349023 h 1348946"/>
              <a:gd name="connsiteX4851" fmla="*/ 671252 w 1133160"/>
              <a:gd name="connsiteY4851" fmla="*/ 348811 h 1348946"/>
              <a:gd name="connsiteX4852" fmla="*/ 671432 w 1133160"/>
              <a:gd name="connsiteY4852" fmla="*/ 348721 h 1348946"/>
              <a:gd name="connsiteX4853" fmla="*/ 671636 w 1133160"/>
              <a:gd name="connsiteY4853" fmla="*/ 348849 h 1348946"/>
              <a:gd name="connsiteX4854" fmla="*/ 671746 w 1133160"/>
              <a:gd name="connsiteY4854" fmla="*/ 348645 h 1348946"/>
              <a:gd name="connsiteX4855" fmla="*/ 671713 w 1133160"/>
              <a:gd name="connsiteY4855" fmla="*/ 348483 h 1348946"/>
              <a:gd name="connsiteX4856" fmla="*/ 671304 w 1133160"/>
              <a:gd name="connsiteY4856" fmla="*/ 348206 h 1348946"/>
              <a:gd name="connsiteX4857" fmla="*/ 671087 w 1133160"/>
              <a:gd name="connsiteY4857" fmla="*/ 348155 h 1348946"/>
              <a:gd name="connsiteX4858" fmla="*/ 670856 w 1133160"/>
              <a:gd name="connsiteY4858" fmla="*/ 348251 h 1348946"/>
              <a:gd name="connsiteX4859" fmla="*/ 670708 w 1133160"/>
              <a:gd name="connsiteY4859" fmla="*/ 348416 h 1348946"/>
              <a:gd name="connsiteX4860" fmla="*/ 670459 w 1133160"/>
              <a:gd name="connsiteY4860" fmla="*/ 348380 h 1348946"/>
              <a:gd name="connsiteX4861" fmla="*/ 670407 w 1133160"/>
              <a:gd name="connsiteY4861" fmla="*/ 348135 h 1348946"/>
              <a:gd name="connsiteX4862" fmla="*/ 670560 w 1133160"/>
              <a:gd name="connsiteY4862" fmla="*/ 347958 h 1348946"/>
              <a:gd name="connsiteX4863" fmla="*/ 670791 w 1133160"/>
              <a:gd name="connsiteY4863" fmla="*/ 347768 h 1348946"/>
              <a:gd name="connsiteX4864" fmla="*/ 671265 w 1133160"/>
              <a:gd name="connsiteY4864" fmla="*/ 347215 h 1348946"/>
              <a:gd name="connsiteX4865" fmla="*/ 671489 w 1133160"/>
              <a:gd name="connsiteY4865" fmla="*/ 346964 h 1348946"/>
              <a:gd name="connsiteX4866" fmla="*/ 671810 w 1133160"/>
              <a:gd name="connsiteY4866" fmla="*/ 346938 h 1348946"/>
              <a:gd name="connsiteX4867" fmla="*/ 671862 w 1133160"/>
              <a:gd name="connsiteY4867" fmla="*/ 346572 h 1348946"/>
              <a:gd name="connsiteX4868" fmla="*/ 671662 w 1133160"/>
              <a:gd name="connsiteY4868" fmla="*/ 346321 h 1348946"/>
              <a:gd name="connsiteX4869" fmla="*/ 671175 w 1133160"/>
              <a:gd name="connsiteY4869" fmla="*/ 346398 h 1348946"/>
              <a:gd name="connsiteX4870" fmla="*/ 671092 w 1133160"/>
              <a:gd name="connsiteY4870" fmla="*/ 346147 h 1348946"/>
              <a:gd name="connsiteX4871" fmla="*/ 671669 w 1133160"/>
              <a:gd name="connsiteY4871" fmla="*/ 345703 h 1348946"/>
              <a:gd name="connsiteX4872" fmla="*/ 672264 w 1133160"/>
              <a:gd name="connsiteY4872" fmla="*/ 345420 h 1348946"/>
              <a:gd name="connsiteX4873" fmla="*/ 672611 w 1133160"/>
              <a:gd name="connsiteY4873" fmla="*/ 345201 h 1348946"/>
              <a:gd name="connsiteX4874" fmla="*/ 672892 w 1133160"/>
              <a:gd name="connsiteY4874" fmla="*/ 345195 h 1348946"/>
              <a:gd name="connsiteX4875" fmla="*/ 673193 w 1133160"/>
              <a:gd name="connsiteY4875" fmla="*/ 344873 h 1348946"/>
              <a:gd name="connsiteX4876" fmla="*/ 673463 w 1133160"/>
              <a:gd name="connsiteY4876" fmla="*/ 344095 h 1348946"/>
              <a:gd name="connsiteX4877" fmla="*/ 673597 w 1133160"/>
              <a:gd name="connsiteY4877" fmla="*/ 343606 h 1348946"/>
              <a:gd name="connsiteX4878" fmla="*/ 673623 w 1133160"/>
              <a:gd name="connsiteY4878" fmla="*/ 343271 h 1348946"/>
              <a:gd name="connsiteX4879" fmla="*/ 673764 w 1133160"/>
              <a:gd name="connsiteY4879" fmla="*/ 342956 h 1348946"/>
              <a:gd name="connsiteX4880" fmla="*/ 674128 w 1133160"/>
              <a:gd name="connsiteY4880" fmla="*/ 342370 h 1348946"/>
              <a:gd name="connsiteX4881" fmla="*/ 674154 w 1133160"/>
              <a:gd name="connsiteY4881" fmla="*/ 341907 h 1348946"/>
              <a:gd name="connsiteX4882" fmla="*/ 673891 w 1133160"/>
              <a:gd name="connsiteY4882" fmla="*/ 341759 h 1348946"/>
              <a:gd name="connsiteX4883" fmla="*/ 673327 w 1133160"/>
              <a:gd name="connsiteY4883" fmla="*/ 341753 h 1348946"/>
              <a:gd name="connsiteX4884" fmla="*/ 673366 w 1133160"/>
              <a:gd name="connsiteY4884" fmla="*/ 341354 h 1348946"/>
              <a:gd name="connsiteX4885" fmla="*/ 673687 w 1133160"/>
              <a:gd name="connsiteY4885" fmla="*/ 341257 h 1348946"/>
              <a:gd name="connsiteX4886" fmla="*/ 673981 w 1133160"/>
              <a:gd name="connsiteY4886" fmla="*/ 341309 h 1348946"/>
              <a:gd name="connsiteX4887" fmla="*/ 674666 w 1133160"/>
              <a:gd name="connsiteY4887" fmla="*/ 341663 h 1348946"/>
              <a:gd name="connsiteX4888" fmla="*/ 674866 w 1133160"/>
              <a:gd name="connsiteY4888" fmla="*/ 341624 h 1348946"/>
              <a:gd name="connsiteX4889" fmla="*/ 674923 w 1133160"/>
              <a:gd name="connsiteY4889" fmla="*/ 340363 h 1348946"/>
              <a:gd name="connsiteX4890" fmla="*/ 674877 w 1133160"/>
              <a:gd name="connsiteY4890" fmla="*/ 339662 h 1348946"/>
              <a:gd name="connsiteX4891" fmla="*/ 674910 w 1133160"/>
              <a:gd name="connsiteY4891" fmla="*/ 339488 h 1348946"/>
              <a:gd name="connsiteX4892" fmla="*/ 675124 w 1133160"/>
              <a:gd name="connsiteY4892" fmla="*/ 339440 h 1348946"/>
              <a:gd name="connsiteX4893" fmla="*/ 675324 w 1133160"/>
              <a:gd name="connsiteY4893" fmla="*/ 339491 h 1348946"/>
              <a:gd name="connsiteX4894" fmla="*/ 675662 w 1133160"/>
              <a:gd name="connsiteY4894" fmla="*/ 339678 h 1348946"/>
              <a:gd name="connsiteX4895" fmla="*/ 676028 w 1133160"/>
              <a:gd name="connsiteY4895" fmla="*/ 339845 h 1348946"/>
              <a:gd name="connsiteX4896" fmla="*/ 676336 w 1133160"/>
              <a:gd name="connsiteY4896" fmla="*/ 339916 h 1348946"/>
              <a:gd name="connsiteX4897" fmla="*/ 676573 w 1133160"/>
              <a:gd name="connsiteY4897" fmla="*/ 339961 h 1348946"/>
              <a:gd name="connsiteX4898" fmla="*/ 676720 w 1133160"/>
              <a:gd name="connsiteY4898" fmla="*/ 339961 h 1348946"/>
              <a:gd name="connsiteX4899" fmla="*/ 676751 w 1133160"/>
              <a:gd name="connsiteY4899" fmla="*/ 339639 h 1348946"/>
              <a:gd name="connsiteX4900" fmla="*/ 676656 w 1133160"/>
              <a:gd name="connsiteY4900" fmla="*/ 339150 h 1348946"/>
              <a:gd name="connsiteX4901" fmla="*/ 676323 w 1133160"/>
              <a:gd name="connsiteY4901" fmla="*/ 338906 h 1348946"/>
              <a:gd name="connsiteX4902" fmla="*/ 676213 w 1133160"/>
              <a:gd name="connsiteY4902" fmla="*/ 338803 h 1348946"/>
              <a:gd name="connsiteX4903" fmla="*/ 676226 w 1133160"/>
              <a:gd name="connsiteY4903" fmla="*/ 338417 h 1348946"/>
              <a:gd name="connsiteX4904" fmla="*/ 676105 w 1133160"/>
              <a:gd name="connsiteY4904" fmla="*/ 338076 h 1348946"/>
              <a:gd name="connsiteX4905" fmla="*/ 676022 w 1133160"/>
              <a:gd name="connsiteY4905" fmla="*/ 337928 h 1348946"/>
              <a:gd name="connsiteX4906" fmla="*/ 676015 w 1133160"/>
              <a:gd name="connsiteY4906" fmla="*/ 337735 h 1348946"/>
              <a:gd name="connsiteX4907" fmla="*/ 676162 w 1133160"/>
              <a:gd name="connsiteY4907" fmla="*/ 337555 h 1348946"/>
              <a:gd name="connsiteX4908" fmla="*/ 676457 w 1133160"/>
              <a:gd name="connsiteY4908" fmla="*/ 337561 h 1348946"/>
              <a:gd name="connsiteX4909" fmla="*/ 676764 w 1133160"/>
              <a:gd name="connsiteY4909" fmla="*/ 337491 h 1348946"/>
              <a:gd name="connsiteX4910" fmla="*/ 677078 w 1133160"/>
              <a:gd name="connsiteY4910" fmla="*/ 337285 h 1348946"/>
              <a:gd name="connsiteX4911" fmla="*/ 677354 w 1133160"/>
              <a:gd name="connsiteY4911" fmla="*/ 337310 h 1348946"/>
              <a:gd name="connsiteX4912" fmla="*/ 677502 w 1133160"/>
              <a:gd name="connsiteY4912" fmla="*/ 337285 h 1348946"/>
              <a:gd name="connsiteX4913" fmla="*/ 677655 w 1133160"/>
              <a:gd name="connsiteY4913" fmla="*/ 337169 h 1348946"/>
              <a:gd name="connsiteX4914" fmla="*/ 677425 w 1133160"/>
              <a:gd name="connsiteY4914" fmla="*/ 336770 h 1348946"/>
              <a:gd name="connsiteX4915" fmla="*/ 677282 w 1133160"/>
              <a:gd name="connsiteY4915" fmla="*/ 336622 h 1348946"/>
              <a:gd name="connsiteX4916" fmla="*/ 677578 w 1133160"/>
              <a:gd name="connsiteY4916" fmla="*/ 336281 h 1348946"/>
              <a:gd name="connsiteX4917" fmla="*/ 677783 w 1133160"/>
              <a:gd name="connsiteY4917" fmla="*/ 336088 h 1348946"/>
              <a:gd name="connsiteX4918" fmla="*/ 678174 w 1133160"/>
              <a:gd name="connsiteY4918" fmla="*/ 335818 h 1348946"/>
              <a:gd name="connsiteX4919" fmla="*/ 678589 w 1133160"/>
              <a:gd name="connsiteY4919" fmla="*/ 335753 h 1348946"/>
              <a:gd name="connsiteX4920" fmla="*/ 678795 w 1133160"/>
              <a:gd name="connsiteY4920" fmla="*/ 335560 h 1348946"/>
              <a:gd name="connsiteX4921" fmla="*/ 678826 w 1133160"/>
              <a:gd name="connsiteY4921" fmla="*/ 335187 h 1348946"/>
              <a:gd name="connsiteX4922" fmla="*/ 678756 w 1133160"/>
              <a:gd name="connsiteY4922" fmla="*/ 335033 h 1348946"/>
              <a:gd name="connsiteX4923" fmla="*/ 678672 w 1133160"/>
              <a:gd name="connsiteY4923" fmla="*/ 334814 h 1348946"/>
              <a:gd name="connsiteX4924" fmla="*/ 678545 w 1133160"/>
              <a:gd name="connsiteY4924" fmla="*/ 334627 h 1348946"/>
              <a:gd name="connsiteX4925" fmla="*/ 678314 w 1133160"/>
              <a:gd name="connsiteY4925" fmla="*/ 334525 h 1348946"/>
              <a:gd name="connsiteX4926" fmla="*/ 678084 w 1133160"/>
              <a:gd name="connsiteY4926" fmla="*/ 334525 h 1348946"/>
              <a:gd name="connsiteX4927" fmla="*/ 677830 w 1133160"/>
              <a:gd name="connsiteY4927" fmla="*/ 334419 h 1348946"/>
              <a:gd name="connsiteX4928" fmla="*/ 677572 w 1133160"/>
              <a:gd name="connsiteY4928" fmla="*/ 334151 h 1348946"/>
              <a:gd name="connsiteX4929" fmla="*/ 677603 w 1133160"/>
              <a:gd name="connsiteY4929" fmla="*/ 333856 h 1348946"/>
              <a:gd name="connsiteX4930" fmla="*/ 677892 w 1133160"/>
              <a:gd name="connsiteY4930" fmla="*/ 333505 h 1348946"/>
              <a:gd name="connsiteX4931" fmla="*/ 677744 w 1133160"/>
              <a:gd name="connsiteY4931" fmla="*/ 333199 h 1348946"/>
              <a:gd name="connsiteX4932" fmla="*/ 677582 w 1133160"/>
              <a:gd name="connsiteY4932" fmla="*/ 333038 h 1348946"/>
              <a:gd name="connsiteX4933" fmla="*/ 677809 w 1133160"/>
              <a:gd name="connsiteY4933" fmla="*/ 332865 h 1348946"/>
              <a:gd name="connsiteX4934" fmla="*/ 678430 w 1133160"/>
              <a:gd name="connsiteY4934" fmla="*/ 332839 h 1348946"/>
              <a:gd name="connsiteX4935" fmla="*/ 678718 w 1133160"/>
              <a:gd name="connsiteY4935" fmla="*/ 332710 h 1348946"/>
              <a:gd name="connsiteX4936" fmla="*/ 678859 w 1133160"/>
              <a:gd name="connsiteY4936" fmla="*/ 332308 h 1348946"/>
              <a:gd name="connsiteX4937" fmla="*/ 679070 w 1133160"/>
              <a:gd name="connsiteY4937" fmla="*/ 332260 h 1348946"/>
              <a:gd name="connsiteX4938" fmla="*/ 679307 w 1133160"/>
              <a:gd name="connsiteY4938" fmla="*/ 332427 h 1348946"/>
              <a:gd name="connsiteX4939" fmla="*/ 679436 w 1133160"/>
              <a:gd name="connsiteY4939" fmla="*/ 332556 h 1348946"/>
              <a:gd name="connsiteX4940" fmla="*/ 679506 w 1133160"/>
              <a:gd name="connsiteY4940" fmla="*/ 332768 h 1348946"/>
              <a:gd name="connsiteX4941" fmla="*/ 679891 w 1133160"/>
              <a:gd name="connsiteY4941" fmla="*/ 332697 h 1348946"/>
              <a:gd name="connsiteX4942" fmla="*/ 680108 w 1133160"/>
              <a:gd name="connsiteY4942" fmla="*/ 332485 h 1348946"/>
              <a:gd name="connsiteX4943" fmla="*/ 680165 w 1133160"/>
              <a:gd name="connsiteY4943" fmla="*/ 332286 h 1348946"/>
              <a:gd name="connsiteX4944" fmla="*/ 680121 w 1133160"/>
              <a:gd name="connsiteY4944" fmla="*/ 331970 h 1348946"/>
              <a:gd name="connsiteX4945" fmla="*/ 680012 w 1133160"/>
              <a:gd name="connsiteY4945" fmla="*/ 331700 h 1348946"/>
              <a:gd name="connsiteX4946" fmla="*/ 680255 w 1133160"/>
              <a:gd name="connsiteY4946" fmla="*/ 331359 h 1348946"/>
              <a:gd name="connsiteX4947" fmla="*/ 680275 w 1133160"/>
              <a:gd name="connsiteY4947" fmla="*/ 331076 h 1348946"/>
              <a:gd name="connsiteX4948" fmla="*/ 680325 w 1133160"/>
              <a:gd name="connsiteY4948" fmla="*/ 330864 h 1348946"/>
              <a:gd name="connsiteX4949" fmla="*/ 680409 w 1133160"/>
              <a:gd name="connsiteY4949" fmla="*/ 330690 h 1348946"/>
              <a:gd name="connsiteX4950" fmla="*/ 680710 w 1133160"/>
              <a:gd name="connsiteY4950" fmla="*/ 330632 h 1348946"/>
              <a:gd name="connsiteX4951" fmla="*/ 680837 w 1133160"/>
              <a:gd name="connsiteY4951" fmla="*/ 330298 h 1348946"/>
              <a:gd name="connsiteX4952" fmla="*/ 680870 w 1133160"/>
              <a:gd name="connsiteY4952" fmla="*/ 329867 h 1348946"/>
              <a:gd name="connsiteX4953" fmla="*/ 680997 w 1133160"/>
              <a:gd name="connsiteY4953" fmla="*/ 329693 h 1348946"/>
              <a:gd name="connsiteX4954" fmla="*/ 681274 w 1133160"/>
              <a:gd name="connsiteY4954" fmla="*/ 329693 h 1348946"/>
              <a:gd name="connsiteX4955" fmla="*/ 681498 w 1133160"/>
              <a:gd name="connsiteY4955" fmla="*/ 329622 h 1348946"/>
              <a:gd name="connsiteX4956" fmla="*/ 681748 w 1133160"/>
              <a:gd name="connsiteY4956" fmla="*/ 329571 h 1348946"/>
              <a:gd name="connsiteX4957" fmla="*/ 681926 w 1133160"/>
              <a:gd name="connsiteY4957" fmla="*/ 329506 h 1348946"/>
              <a:gd name="connsiteX4958" fmla="*/ 682052 w 1133160"/>
              <a:gd name="connsiteY4958" fmla="*/ 329358 h 1348946"/>
              <a:gd name="connsiteX4959" fmla="*/ 681895 w 1133160"/>
              <a:gd name="connsiteY4959" fmla="*/ 328915 h 1348946"/>
              <a:gd name="connsiteX4960" fmla="*/ 681889 w 1133160"/>
              <a:gd name="connsiteY4960" fmla="*/ 328702 h 1348946"/>
              <a:gd name="connsiteX4961" fmla="*/ 682067 w 1133160"/>
              <a:gd name="connsiteY4961" fmla="*/ 328316 h 1348946"/>
              <a:gd name="connsiteX4962" fmla="*/ 682227 w 1133160"/>
              <a:gd name="connsiteY4962" fmla="*/ 327988 h 1348946"/>
              <a:gd name="connsiteX4963" fmla="*/ 682036 w 1133160"/>
              <a:gd name="connsiteY4963" fmla="*/ 327724 h 1348946"/>
              <a:gd name="connsiteX4964" fmla="*/ 681946 w 1133160"/>
              <a:gd name="connsiteY4964" fmla="*/ 327506 h 1348946"/>
              <a:gd name="connsiteX4965" fmla="*/ 682003 w 1133160"/>
              <a:gd name="connsiteY4965" fmla="*/ 327345 h 1348946"/>
              <a:gd name="connsiteX4966" fmla="*/ 682190 w 1133160"/>
              <a:gd name="connsiteY4966" fmla="*/ 327332 h 1348946"/>
              <a:gd name="connsiteX4967" fmla="*/ 682503 w 1133160"/>
              <a:gd name="connsiteY4967" fmla="*/ 327467 h 1348946"/>
              <a:gd name="connsiteX4968" fmla="*/ 682682 w 1133160"/>
              <a:gd name="connsiteY4968" fmla="*/ 327525 h 1348946"/>
              <a:gd name="connsiteX4969" fmla="*/ 682911 w 1133160"/>
              <a:gd name="connsiteY4969" fmla="*/ 327512 h 1348946"/>
              <a:gd name="connsiteX4970" fmla="*/ 682862 w 1133160"/>
              <a:gd name="connsiteY4970" fmla="*/ 327216 h 1348946"/>
              <a:gd name="connsiteX4971" fmla="*/ 682835 w 1133160"/>
              <a:gd name="connsiteY4971" fmla="*/ 326959 h 1348946"/>
              <a:gd name="connsiteX4972" fmla="*/ 682862 w 1133160"/>
              <a:gd name="connsiteY4972" fmla="*/ 326701 h 1348946"/>
              <a:gd name="connsiteX4973" fmla="*/ 682855 w 1133160"/>
              <a:gd name="connsiteY4973" fmla="*/ 326489 h 1348946"/>
              <a:gd name="connsiteX4974" fmla="*/ 682822 w 1133160"/>
              <a:gd name="connsiteY4974" fmla="*/ 326239 h 1348946"/>
              <a:gd name="connsiteX4975" fmla="*/ 682631 w 1133160"/>
              <a:gd name="connsiteY4975" fmla="*/ 326109 h 1348946"/>
              <a:gd name="connsiteX4976" fmla="*/ 682440 w 1133160"/>
              <a:gd name="connsiteY4976" fmla="*/ 326077 h 1348946"/>
              <a:gd name="connsiteX4977" fmla="*/ 682464 w 1133160"/>
              <a:gd name="connsiteY4977" fmla="*/ 325839 h 1348946"/>
              <a:gd name="connsiteX4978" fmla="*/ 682644 w 1133160"/>
              <a:gd name="connsiteY4978" fmla="*/ 325666 h 1348946"/>
              <a:gd name="connsiteX4979" fmla="*/ 682862 w 1133160"/>
              <a:gd name="connsiteY4979" fmla="*/ 325788 h 1348946"/>
              <a:gd name="connsiteX4980" fmla="*/ 683001 w 1133160"/>
              <a:gd name="connsiteY4980" fmla="*/ 325968 h 1348946"/>
              <a:gd name="connsiteX4981" fmla="*/ 683099 w 1133160"/>
              <a:gd name="connsiteY4981" fmla="*/ 326097 h 1348946"/>
              <a:gd name="connsiteX4982" fmla="*/ 683349 w 1133160"/>
              <a:gd name="connsiteY4982" fmla="*/ 326386 h 1348946"/>
              <a:gd name="connsiteX4983" fmla="*/ 683540 w 1133160"/>
              <a:gd name="connsiteY4983" fmla="*/ 326618 h 1348946"/>
              <a:gd name="connsiteX4984" fmla="*/ 683694 w 1133160"/>
              <a:gd name="connsiteY4984" fmla="*/ 326695 h 1348946"/>
              <a:gd name="connsiteX4985" fmla="*/ 683887 w 1133160"/>
              <a:gd name="connsiteY4985" fmla="*/ 326708 h 1348946"/>
              <a:gd name="connsiteX4986" fmla="*/ 684124 w 1133160"/>
              <a:gd name="connsiteY4986" fmla="*/ 326547 h 1348946"/>
              <a:gd name="connsiteX4987" fmla="*/ 684591 w 1133160"/>
              <a:gd name="connsiteY4987" fmla="*/ 326164 h 1348946"/>
              <a:gd name="connsiteX4988" fmla="*/ 684982 w 1133160"/>
              <a:gd name="connsiteY4988" fmla="*/ 325961 h 1348946"/>
              <a:gd name="connsiteX4989" fmla="*/ 685123 w 1133160"/>
              <a:gd name="connsiteY4989" fmla="*/ 325878 h 1348946"/>
              <a:gd name="connsiteX4990" fmla="*/ 685532 w 1133160"/>
              <a:gd name="connsiteY4990" fmla="*/ 325769 h 1348946"/>
              <a:gd name="connsiteX4991" fmla="*/ 685738 w 1133160"/>
              <a:gd name="connsiteY4991" fmla="*/ 325769 h 1348946"/>
              <a:gd name="connsiteX4992" fmla="*/ 685904 w 1133160"/>
              <a:gd name="connsiteY4992" fmla="*/ 325678 h 1348946"/>
              <a:gd name="connsiteX4993" fmla="*/ 686032 w 1133160"/>
              <a:gd name="connsiteY4993" fmla="*/ 325556 h 1348946"/>
              <a:gd name="connsiteX4994" fmla="*/ 686160 w 1133160"/>
              <a:gd name="connsiteY4994" fmla="*/ 325389 h 1348946"/>
              <a:gd name="connsiteX4995" fmla="*/ 685988 w 1133160"/>
              <a:gd name="connsiteY4995" fmla="*/ 325125 h 1348946"/>
              <a:gd name="connsiteX4996" fmla="*/ 685834 w 1133160"/>
              <a:gd name="connsiteY4996" fmla="*/ 324919 h 1348946"/>
              <a:gd name="connsiteX4997" fmla="*/ 685828 w 1133160"/>
              <a:gd name="connsiteY4997" fmla="*/ 324533 h 1348946"/>
              <a:gd name="connsiteX4998" fmla="*/ 685474 w 1133160"/>
              <a:gd name="connsiteY4998" fmla="*/ 324353 h 1348946"/>
              <a:gd name="connsiteX4999" fmla="*/ 685367 w 1133160"/>
              <a:gd name="connsiteY4999" fmla="*/ 324205 h 1348946"/>
              <a:gd name="connsiteX5000" fmla="*/ 685367 w 1133160"/>
              <a:gd name="connsiteY5000" fmla="*/ 323806 h 1348946"/>
              <a:gd name="connsiteX5001" fmla="*/ 685340 w 1133160"/>
              <a:gd name="connsiteY5001" fmla="*/ 323472 h 1348946"/>
              <a:gd name="connsiteX5002" fmla="*/ 685391 w 1133160"/>
              <a:gd name="connsiteY5002" fmla="*/ 323317 h 1348946"/>
              <a:gd name="connsiteX5003" fmla="*/ 685597 w 1133160"/>
              <a:gd name="connsiteY5003" fmla="*/ 323247 h 1348946"/>
              <a:gd name="connsiteX5004" fmla="*/ 685865 w 1133160"/>
              <a:gd name="connsiteY5004" fmla="*/ 323497 h 1348946"/>
              <a:gd name="connsiteX5005" fmla="*/ 686173 w 1133160"/>
              <a:gd name="connsiteY5005" fmla="*/ 323765 h 1348946"/>
              <a:gd name="connsiteX5006" fmla="*/ 686423 w 1133160"/>
              <a:gd name="connsiteY5006" fmla="*/ 323781 h 1348946"/>
              <a:gd name="connsiteX5007" fmla="*/ 686634 w 1133160"/>
              <a:gd name="connsiteY5007" fmla="*/ 323710 h 1348946"/>
              <a:gd name="connsiteX5008" fmla="*/ 687275 w 1133160"/>
              <a:gd name="connsiteY5008" fmla="*/ 323723 h 1348946"/>
              <a:gd name="connsiteX5009" fmla="*/ 687589 w 1133160"/>
              <a:gd name="connsiteY5009" fmla="*/ 323678 h 1348946"/>
              <a:gd name="connsiteX5010" fmla="*/ 687940 w 1133160"/>
              <a:gd name="connsiteY5010" fmla="*/ 323401 h 1348946"/>
              <a:gd name="connsiteX5011" fmla="*/ 688248 w 1133160"/>
              <a:gd name="connsiteY5011" fmla="*/ 323208 h 1348946"/>
              <a:gd name="connsiteX5012" fmla="*/ 688441 w 1133160"/>
              <a:gd name="connsiteY5012" fmla="*/ 323086 h 1348946"/>
              <a:gd name="connsiteX5013" fmla="*/ 688645 w 1133160"/>
              <a:gd name="connsiteY5013" fmla="*/ 322899 h 1348946"/>
              <a:gd name="connsiteX5014" fmla="*/ 688818 w 1133160"/>
              <a:gd name="connsiteY5014" fmla="*/ 322783 h 1348946"/>
              <a:gd name="connsiteX5015" fmla="*/ 688946 w 1133160"/>
              <a:gd name="connsiteY5015" fmla="*/ 322642 h 1348946"/>
              <a:gd name="connsiteX5016" fmla="*/ 689216 w 1133160"/>
              <a:gd name="connsiteY5016" fmla="*/ 321960 h 1348946"/>
              <a:gd name="connsiteX5017" fmla="*/ 689266 w 1133160"/>
              <a:gd name="connsiteY5017" fmla="*/ 321703 h 1348946"/>
              <a:gd name="connsiteX5018" fmla="*/ 689466 w 1133160"/>
              <a:gd name="connsiteY5018" fmla="*/ 321426 h 1348946"/>
              <a:gd name="connsiteX5019" fmla="*/ 689554 w 1133160"/>
              <a:gd name="connsiteY5019" fmla="*/ 320873 h 1348946"/>
              <a:gd name="connsiteX5020" fmla="*/ 689574 w 1133160"/>
              <a:gd name="connsiteY5020" fmla="*/ 320525 h 1348946"/>
              <a:gd name="connsiteX5021" fmla="*/ 689670 w 1133160"/>
              <a:gd name="connsiteY5021" fmla="*/ 320249 h 1348946"/>
              <a:gd name="connsiteX5022" fmla="*/ 689785 w 1133160"/>
              <a:gd name="connsiteY5022" fmla="*/ 319895 h 1348946"/>
              <a:gd name="connsiteX5023" fmla="*/ 689798 w 1133160"/>
              <a:gd name="connsiteY5023" fmla="*/ 319682 h 1348946"/>
              <a:gd name="connsiteX5024" fmla="*/ 690105 w 1133160"/>
              <a:gd name="connsiteY5024" fmla="*/ 319226 h 1348946"/>
              <a:gd name="connsiteX5025" fmla="*/ 690285 w 1133160"/>
              <a:gd name="connsiteY5025" fmla="*/ 318917 h 1348946"/>
              <a:gd name="connsiteX5026" fmla="*/ 690381 w 1133160"/>
              <a:gd name="connsiteY5026" fmla="*/ 318666 h 1348946"/>
              <a:gd name="connsiteX5027" fmla="*/ 690548 w 1133160"/>
              <a:gd name="connsiteY5027" fmla="*/ 318621 h 1348946"/>
              <a:gd name="connsiteX5028" fmla="*/ 690867 w 1133160"/>
              <a:gd name="connsiteY5028" fmla="*/ 318775 h 1348946"/>
              <a:gd name="connsiteX5029" fmla="*/ 691047 w 1133160"/>
              <a:gd name="connsiteY5029" fmla="*/ 318853 h 1348946"/>
              <a:gd name="connsiteX5030" fmla="*/ 691297 w 1133160"/>
              <a:gd name="connsiteY5030" fmla="*/ 318885 h 1348946"/>
              <a:gd name="connsiteX5031" fmla="*/ 691528 w 1133160"/>
              <a:gd name="connsiteY5031" fmla="*/ 318853 h 1348946"/>
              <a:gd name="connsiteX5032" fmla="*/ 691824 w 1133160"/>
              <a:gd name="connsiteY5032" fmla="*/ 318751 h 1348946"/>
              <a:gd name="connsiteX5033" fmla="*/ 691636 w 1133160"/>
              <a:gd name="connsiteY5033" fmla="*/ 318376 h 1348946"/>
              <a:gd name="connsiteX5034" fmla="*/ 691431 w 1133160"/>
              <a:gd name="connsiteY5034" fmla="*/ 318287 h 1348946"/>
              <a:gd name="connsiteX5035" fmla="*/ 691438 w 1133160"/>
              <a:gd name="connsiteY5035" fmla="*/ 317978 h 1348946"/>
              <a:gd name="connsiteX5036" fmla="*/ 691470 w 1133160"/>
              <a:gd name="connsiteY5036" fmla="*/ 317553 h 1348946"/>
              <a:gd name="connsiteX5037" fmla="*/ 691457 w 1133160"/>
              <a:gd name="connsiteY5037" fmla="*/ 317373 h 1348946"/>
              <a:gd name="connsiteX5038" fmla="*/ 691618 w 1133160"/>
              <a:gd name="connsiteY5038" fmla="*/ 317161 h 1348946"/>
              <a:gd name="connsiteX5039" fmla="*/ 691866 w 1133160"/>
              <a:gd name="connsiteY5039" fmla="*/ 317074 h 1348946"/>
              <a:gd name="connsiteX5040" fmla="*/ 692072 w 1133160"/>
              <a:gd name="connsiteY5040" fmla="*/ 316935 h 1348946"/>
              <a:gd name="connsiteX5041" fmla="*/ 692209 w 1133160"/>
              <a:gd name="connsiteY5041" fmla="*/ 316820 h 1348946"/>
              <a:gd name="connsiteX5042" fmla="*/ 692347 w 1133160"/>
              <a:gd name="connsiteY5042" fmla="*/ 316472 h 1348946"/>
              <a:gd name="connsiteX5043" fmla="*/ 692066 w 1133160"/>
              <a:gd name="connsiteY5043" fmla="*/ 316594 h 1348946"/>
              <a:gd name="connsiteX5044" fmla="*/ 691855 w 1133160"/>
              <a:gd name="connsiteY5044" fmla="*/ 316736 h 1348946"/>
              <a:gd name="connsiteX5045" fmla="*/ 691585 w 1133160"/>
              <a:gd name="connsiteY5045" fmla="*/ 316833 h 1348946"/>
              <a:gd name="connsiteX5046" fmla="*/ 691397 w 1133160"/>
              <a:gd name="connsiteY5046" fmla="*/ 316723 h 1348946"/>
              <a:gd name="connsiteX5047" fmla="*/ 691482 w 1133160"/>
              <a:gd name="connsiteY5047" fmla="*/ 316318 h 1348946"/>
              <a:gd name="connsiteX5048" fmla="*/ 691605 w 1133160"/>
              <a:gd name="connsiteY5048" fmla="*/ 316061 h 1348946"/>
              <a:gd name="connsiteX5049" fmla="*/ 691554 w 1133160"/>
              <a:gd name="connsiteY5049" fmla="*/ 315778 h 1348946"/>
              <a:gd name="connsiteX5050" fmla="*/ 691335 w 1133160"/>
              <a:gd name="connsiteY5050" fmla="*/ 315707 h 1348946"/>
              <a:gd name="connsiteX5051" fmla="*/ 691088 w 1133160"/>
              <a:gd name="connsiteY5051" fmla="*/ 315671 h 1348946"/>
              <a:gd name="connsiteX5052" fmla="*/ 691117 w 1133160"/>
              <a:gd name="connsiteY5052" fmla="*/ 315250 h 1348946"/>
              <a:gd name="connsiteX5053" fmla="*/ 691322 w 1133160"/>
              <a:gd name="connsiteY5053" fmla="*/ 315192 h 1348946"/>
              <a:gd name="connsiteX5054" fmla="*/ 691502 w 1133160"/>
              <a:gd name="connsiteY5054" fmla="*/ 315250 h 1348946"/>
              <a:gd name="connsiteX5055" fmla="*/ 691649 w 1133160"/>
              <a:gd name="connsiteY5055" fmla="*/ 315443 h 1348946"/>
              <a:gd name="connsiteX5056" fmla="*/ 691828 w 1133160"/>
              <a:gd name="connsiteY5056" fmla="*/ 315623 h 1348946"/>
              <a:gd name="connsiteX5057" fmla="*/ 691969 w 1133160"/>
              <a:gd name="connsiteY5057" fmla="*/ 315803 h 1348946"/>
              <a:gd name="connsiteX5058" fmla="*/ 692167 w 1133160"/>
              <a:gd name="connsiteY5058" fmla="*/ 315745 h 1348946"/>
              <a:gd name="connsiteX5059" fmla="*/ 692250 w 1133160"/>
              <a:gd name="connsiteY5059" fmla="*/ 315623 h 1348946"/>
              <a:gd name="connsiteX5060" fmla="*/ 692322 w 1133160"/>
              <a:gd name="connsiteY5060" fmla="*/ 315449 h 1348946"/>
              <a:gd name="connsiteX5061" fmla="*/ 692142 w 1133160"/>
              <a:gd name="connsiteY5061" fmla="*/ 315404 h 1348946"/>
              <a:gd name="connsiteX5062" fmla="*/ 691912 w 1133160"/>
              <a:gd name="connsiteY5062" fmla="*/ 315295 h 1348946"/>
              <a:gd name="connsiteX5063" fmla="*/ 691678 w 1133160"/>
              <a:gd name="connsiteY5063" fmla="*/ 315228 h 1348946"/>
              <a:gd name="connsiteX5064" fmla="*/ 691668 w 1133160"/>
              <a:gd name="connsiteY5064" fmla="*/ 314851 h 1348946"/>
              <a:gd name="connsiteX5065" fmla="*/ 692020 w 1133160"/>
              <a:gd name="connsiteY5065" fmla="*/ 314645 h 1348946"/>
              <a:gd name="connsiteX5066" fmla="*/ 692219 w 1133160"/>
              <a:gd name="connsiteY5066" fmla="*/ 314407 h 1348946"/>
              <a:gd name="connsiteX5067" fmla="*/ 692595 w 1133160"/>
              <a:gd name="connsiteY5067" fmla="*/ 313997 h 1348946"/>
              <a:gd name="connsiteX5068" fmla="*/ 692731 w 1133160"/>
              <a:gd name="connsiteY5068" fmla="*/ 313725 h 1348946"/>
              <a:gd name="connsiteX5069" fmla="*/ 692891 w 1133160"/>
              <a:gd name="connsiteY5069" fmla="*/ 313455 h 1348946"/>
              <a:gd name="connsiteX5070" fmla="*/ 693011 w 1133160"/>
              <a:gd name="connsiteY5070" fmla="*/ 313269 h 1348946"/>
              <a:gd name="connsiteX5071" fmla="*/ 693173 w 1133160"/>
              <a:gd name="connsiteY5071" fmla="*/ 313185 h 1348946"/>
              <a:gd name="connsiteX5072" fmla="*/ 693269 w 1133160"/>
              <a:gd name="connsiteY5072" fmla="*/ 313307 h 1348946"/>
              <a:gd name="connsiteX5073" fmla="*/ 693392 w 1133160"/>
              <a:gd name="connsiteY5073" fmla="*/ 313532 h 1348946"/>
              <a:gd name="connsiteX5074" fmla="*/ 693490 w 1133160"/>
              <a:gd name="connsiteY5074" fmla="*/ 313693 h 1348946"/>
              <a:gd name="connsiteX5075" fmla="*/ 693840 w 1133160"/>
              <a:gd name="connsiteY5075" fmla="*/ 313448 h 1348946"/>
              <a:gd name="connsiteX5076" fmla="*/ 694057 w 1133160"/>
              <a:gd name="connsiteY5076" fmla="*/ 313365 h 1348946"/>
              <a:gd name="connsiteX5077" fmla="*/ 694231 w 1133160"/>
              <a:gd name="connsiteY5077" fmla="*/ 313198 h 1348946"/>
              <a:gd name="connsiteX5078" fmla="*/ 694545 w 1133160"/>
              <a:gd name="connsiteY5078" fmla="*/ 313191 h 1348946"/>
              <a:gd name="connsiteX5079" fmla="*/ 694768 w 1133160"/>
              <a:gd name="connsiteY5079" fmla="*/ 313288 h 1348946"/>
              <a:gd name="connsiteX5080" fmla="*/ 694916 w 1133160"/>
              <a:gd name="connsiteY5080" fmla="*/ 313417 h 1348946"/>
              <a:gd name="connsiteX5081" fmla="*/ 695089 w 1133160"/>
              <a:gd name="connsiteY5081" fmla="*/ 313417 h 1348946"/>
              <a:gd name="connsiteX5082" fmla="*/ 695100 w 1133160"/>
              <a:gd name="connsiteY5082" fmla="*/ 313204 h 1348946"/>
              <a:gd name="connsiteX5083" fmla="*/ 695030 w 1133160"/>
              <a:gd name="connsiteY5083" fmla="*/ 313037 h 1348946"/>
              <a:gd name="connsiteX5084" fmla="*/ 694916 w 1133160"/>
              <a:gd name="connsiteY5084" fmla="*/ 312818 h 1348946"/>
              <a:gd name="connsiteX5085" fmla="*/ 694775 w 1133160"/>
              <a:gd name="connsiteY5085" fmla="*/ 312497 h 1348946"/>
              <a:gd name="connsiteX5086" fmla="*/ 694716 w 1133160"/>
              <a:gd name="connsiteY5086" fmla="*/ 312342 h 1348946"/>
              <a:gd name="connsiteX5087" fmla="*/ 695006 w 1133160"/>
              <a:gd name="connsiteY5087" fmla="*/ 311976 h 1348946"/>
              <a:gd name="connsiteX5088" fmla="*/ 695414 w 1133160"/>
              <a:gd name="connsiteY5088" fmla="*/ 311223 h 1348946"/>
              <a:gd name="connsiteX5089" fmla="*/ 695467 w 1133160"/>
              <a:gd name="connsiteY5089" fmla="*/ 310753 h 1348946"/>
              <a:gd name="connsiteX5090" fmla="*/ 695754 w 1133160"/>
              <a:gd name="connsiteY5090" fmla="*/ 310322 h 1348946"/>
              <a:gd name="connsiteX5091" fmla="*/ 696024 w 1133160"/>
              <a:gd name="connsiteY5091" fmla="*/ 310097 h 1348946"/>
              <a:gd name="connsiteX5092" fmla="*/ 696101 w 1133160"/>
              <a:gd name="connsiteY5092" fmla="*/ 309943 h 1348946"/>
              <a:gd name="connsiteX5093" fmla="*/ 696062 w 1133160"/>
              <a:gd name="connsiteY5093" fmla="*/ 309319 h 1348946"/>
              <a:gd name="connsiteX5094" fmla="*/ 696126 w 1133160"/>
              <a:gd name="connsiteY5094" fmla="*/ 309023 h 1348946"/>
              <a:gd name="connsiteX5095" fmla="*/ 696632 w 1133160"/>
              <a:gd name="connsiteY5095" fmla="*/ 308688 h 1348946"/>
              <a:gd name="connsiteX5096" fmla="*/ 696888 w 1133160"/>
              <a:gd name="connsiteY5096" fmla="*/ 308405 h 1348946"/>
              <a:gd name="connsiteX5097" fmla="*/ 697164 w 1133160"/>
              <a:gd name="connsiteY5097" fmla="*/ 308180 h 1348946"/>
              <a:gd name="connsiteX5098" fmla="*/ 697336 w 1133160"/>
              <a:gd name="connsiteY5098" fmla="*/ 308167 h 1348946"/>
              <a:gd name="connsiteX5099" fmla="*/ 697502 w 1133160"/>
              <a:gd name="connsiteY5099" fmla="*/ 308090 h 1348946"/>
              <a:gd name="connsiteX5100" fmla="*/ 697555 w 1133160"/>
              <a:gd name="connsiteY5100" fmla="*/ 307942 h 1348946"/>
              <a:gd name="connsiteX5101" fmla="*/ 697555 w 1133160"/>
              <a:gd name="connsiteY5101" fmla="*/ 307698 h 1348946"/>
              <a:gd name="connsiteX5102" fmla="*/ 697810 w 1133160"/>
              <a:gd name="connsiteY5102" fmla="*/ 307369 h 1348946"/>
              <a:gd name="connsiteX5103" fmla="*/ 697733 w 1133160"/>
              <a:gd name="connsiteY5103" fmla="*/ 307009 h 1348946"/>
              <a:gd name="connsiteX5104" fmla="*/ 697579 w 1133160"/>
              <a:gd name="connsiteY5104" fmla="*/ 306662 h 1348946"/>
              <a:gd name="connsiteX5105" fmla="*/ 697471 w 1133160"/>
              <a:gd name="connsiteY5105" fmla="*/ 306459 h 1348946"/>
              <a:gd name="connsiteX5106" fmla="*/ 697542 w 1133160"/>
              <a:gd name="connsiteY5106" fmla="*/ 306302 h 1348946"/>
              <a:gd name="connsiteX5107" fmla="*/ 697753 w 1133160"/>
              <a:gd name="connsiteY5107" fmla="*/ 306231 h 1348946"/>
              <a:gd name="connsiteX5108" fmla="*/ 697941 w 1133160"/>
              <a:gd name="connsiteY5108" fmla="*/ 306112 h 1348946"/>
              <a:gd name="connsiteX5109" fmla="*/ 697862 w 1133160"/>
              <a:gd name="connsiteY5109" fmla="*/ 305858 h 1348946"/>
              <a:gd name="connsiteX5110" fmla="*/ 698029 w 1133160"/>
              <a:gd name="connsiteY5110" fmla="*/ 305662 h 1348946"/>
              <a:gd name="connsiteX5111" fmla="*/ 697815 w 1133160"/>
              <a:gd name="connsiteY5111" fmla="*/ 305527 h 1348946"/>
              <a:gd name="connsiteX5112" fmla="*/ 697893 w 1133160"/>
              <a:gd name="connsiteY5112" fmla="*/ 305288 h 1348946"/>
              <a:gd name="connsiteX5113" fmla="*/ 697946 w 1133160"/>
              <a:gd name="connsiteY5113" fmla="*/ 305118 h 1348946"/>
              <a:gd name="connsiteX5114" fmla="*/ 698140 w 1133160"/>
              <a:gd name="connsiteY5114" fmla="*/ 305115 h 1348946"/>
              <a:gd name="connsiteX5115" fmla="*/ 698227 w 1133160"/>
              <a:gd name="connsiteY5115" fmla="*/ 304976 h 1348946"/>
              <a:gd name="connsiteX5116" fmla="*/ 698189 w 1133160"/>
              <a:gd name="connsiteY5116" fmla="*/ 304738 h 1348946"/>
              <a:gd name="connsiteX5117" fmla="*/ 698330 w 1133160"/>
              <a:gd name="connsiteY5117" fmla="*/ 304787 h 1348946"/>
              <a:gd name="connsiteX5118" fmla="*/ 698227 w 1133160"/>
              <a:gd name="connsiteY5118" fmla="*/ 304976 h 1348946"/>
              <a:gd name="connsiteX5119" fmla="*/ 698189 w 1133160"/>
              <a:gd name="connsiteY5119" fmla="*/ 304738 h 1348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</a:cxnLst>
            <a:rect l="l" t="t" r="r" b="b"/>
            <a:pathLst>
              <a:path w="1133160" h="1348946">
                <a:moveTo>
                  <a:pt x="729018" y="297302"/>
                </a:moveTo>
                <a:lnTo>
                  <a:pt x="729078" y="297502"/>
                </a:lnTo>
                <a:lnTo>
                  <a:pt x="729258" y="297418"/>
                </a:lnTo>
                <a:lnTo>
                  <a:pt x="729129" y="297296"/>
                </a:lnTo>
                <a:lnTo>
                  <a:pt x="729018" y="297302"/>
                </a:lnTo>
                <a:close/>
                <a:moveTo>
                  <a:pt x="698227" y="304976"/>
                </a:moveTo>
                <a:lnTo>
                  <a:pt x="698367" y="305070"/>
                </a:lnTo>
                <a:lnTo>
                  <a:pt x="698508" y="304880"/>
                </a:lnTo>
                <a:lnTo>
                  <a:pt x="698658" y="304886"/>
                </a:lnTo>
                <a:lnTo>
                  <a:pt x="698694" y="305067"/>
                </a:lnTo>
                <a:lnTo>
                  <a:pt x="698918" y="305142"/>
                </a:lnTo>
                <a:lnTo>
                  <a:pt x="698856" y="304878"/>
                </a:lnTo>
                <a:lnTo>
                  <a:pt x="699021" y="304828"/>
                </a:lnTo>
                <a:lnTo>
                  <a:pt x="699178" y="304976"/>
                </a:lnTo>
                <a:lnTo>
                  <a:pt x="699169" y="305135"/>
                </a:lnTo>
                <a:lnTo>
                  <a:pt x="699389" y="305176"/>
                </a:lnTo>
                <a:lnTo>
                  <a:pt x="699375" y="305003"/>
                </a:lnTo>
                <a:lnTo>
                  <a:pt x="699535" y="304938"/>
                </a:lnTo>
                <a:lnTo>
                  <a:pt x="699540" y="304803"/>
                </a:lnTo>
                <a:lnTo>
                  <a:pt x="699729" y="304783"/>
                </a:lnTo>
                <a:lnTo>
                  <a:pt x="699790" y="305060"/>
                </a:lnTo>
                <a:lnTo>
                  <a:pt x="699924" y="305189"/>
                </a:lnTo>
                <a:lnTo>
                  <a:pt x="699998" y="304989"/>
                </a:lnTo>
                <a:lnTo>
                  <a:pt x="700181" y="304841"/>
                </a:lnTo>
                <a:lnTo>
                  <a:pt x="700244" y="304983"/>
                </a:lnTo>
                <a:lnTo>
                  <a:pt x="700411" y="305015"/>
                </a:lnTo>
                <a:lnTo>
                  <a:pt x="700586" y="304970"/>
                </a:lnTo>
                <a:lnTo>
                  <a:pt x="700642" y="304693"/>
                </a:lnTo>
                <a:lnTo>
                  <a:pt x="700843" y="304562"/>
                </a:lnTo>
                <a:lnTo>
                  <a:pt x="701083" y="304520"/>
                </a:lnTo>
                <a:lnTo>
                  <a:pt x="701247" y="304407"/>
                </a:lnTo>
                <a:lnTo>
                  <a:pt x="701368" y="304246"/>
                </a:lnTo>
                <a:lnTo>
                  <a:pt x="701330" y="304024"/>
                </a:lnTo>
                <a:lnTo>
                  <a:pt x="701548" y="303860"/>
                </a:lnTo>
                <a:lnTo>
                  <a:pt x="701634" y="304118"/>
                </a:lnTo>
                <a:lnTo>
                  <a:pt x="701813" y="304172"/>
                </a:lnTo>
                <a:lnTo>
                  <a:pt x="701839" y="303966"/>
                </a:lnTo>
                <a:lnTo>
                  <a:pt x="701909" y="303831"/>
                </a:lnTo>
                <a:lnTo>
                  <a:pt x="702002" y="303732"/>
                </a:lnTo>
                <a:lnTo>
                  <a:pt x="702275" y="303725"/>
                </a:lnTo>
                <a:lnTo>
                  <a:pt x="702252" y="303384"/>
                </a:lnTo>
                <a:lnTo>
                  <a:pt x="702537" y="303365"/>
                </a:lnTo>
                <a:lnTo>
                  <a:pt x="702738" y="303397"/>
                </a:lnTo>
                <a:lnTo>
                  <a:pt x="702768" y="303156"/>
                </a:lnTo>
                <a:lnTo>
                  <a:pt x="702918" y="302915"/>
                </a:lnTo>
                <a:lnTo>
                  <a:pt x="702974" y="302610"/>
                </a:lnTo>
                <a:lnTo>
                  <a:pt x="703114" y="302821"/>
                </a:lnTo>
                <a:lnTo>
                  <a:pt x="703283" y="302860"/>
                </a:lnTo>
                <a:lnTo>
                  <a:pt x="703402" y="302619"/>
                </a:lnTo>
                <a:lnTo>
                  <a:pt x="703593" y="302789"/>
                </a:lnTo>
                <a:lnTo>
                  <a:pt x="703780" y="302776"/>
                </a:lnTo>
                <a:lnTo>
                  <a:pt x="703742" y="302553"/>
                </a:lnTo>
                <a:lnTo>
                  <a:pt x="703736" y="302358"/>
                </a:lnTo>
                <a:lnTo>
                  <a:pt x="703914" y="302198"/>
                </a:lnTo>
                <a:lnTo>
                  <a:pt x="704107" y="302230"/>
                </a:lnTo>
                <a:lnTo>
                  <a:pt x="703991" y="302413"/>
                </a:lnTo>
                <a:lnTo>
                  <a:pt x="703974" y="302568"/>
                </a:lnTo>
                <a:lnTo>
                  <a:pt x="704151" y="302641"/>
                </a:lnTo>
                <a:lnTo>
                  <a:pt x="704254" y="302764"/>
                </a:lnTo>
                <a:lnTo>
                  <a:pt x="704408" y="302663"/>
                </a:lnTo>
                <a:lnTo>
                  <a:pt x="704211" y="302474"/>
                </a:lnTo>
                <a:lnTo>
                  <a:pt x="704337" y="302281"/>
                </a:lnTo>
                <a:lnTo>
                  <a:pt x="704661" y="302365"/>
                </a:lnTo>
                <a:lnTo>
                  <a:pt x="704753" y="302114"/>
                </a:lnTo>
                <a:lnTo>
                  <a:pt x="704872" y="301940"/>
                </a:lnTo>
                <a:lnTo>
                  <a:pt x="705022" y="302053"/>
                </a:lnTo>
                <a:lnTo>
                  <a:pt x="705134" y="302249"/>
                </a:lnTo>
                <a:lnTo>
                  <a:pt x="705310" y="302127"/>
                </a:lnTo>
                <a:lnTo>
                  <a:pt x="705490" y="301927"/>
                </a:lnTo>
                <a:lnTo>
                  <a:pt x="705810" y="301947"/>
                </a:lnTo>
                <a:lnTo>
                  <a:pt x="705951" y="302021"/>
                </a:lnTo>
                <a:lnTo>
                  <a:pt x="705855" y="302236"/>
                </a:lnTo>
                <a:lnTo>
                  <a:pt x="705954" y="302435"/>
                </a:lnTo>
                <a:lnTo>
                  <a:pt x="706278" y="302410"/>
                </a:lnTo>
                <a:lnTo>
                  <a:pt x="706290" y="302242"/>
                </a:lnTo>
                <a:lnTo>
                  <a:pt x="706348" y="302101"/>
                </a:lnTo>
                <a:lnTo>
                  <a:pt x="706463" y="302217"/>
                </a:lnTo>
                <a:lnTo>
                  <a:pt x="706610" y="302230"/>
                </a:lnTo>
                <a:lnTo>
                  <a:pt x="706803" y="302210"/>
                </a:lnTo>
                <a:lnTo>
                  <a:pt x="706893" y="302345"/>
                </a:lnTo>
                <a:lnTo>
                  <a:pt x="706713" y="302474"/>
                </a:lnTo>
                <a:lnTo>
                  <a:pt x="706643" y="302667"/>
                </a:lnTo>
                <a:lnTo>
                  <a:pt x="706780" y="302735"/>
                </a:lnTo>
                <a:lnTo>
                  <a:pt x="706891" y="302871"/>
                </a:lnTo>
                <a:lnTo>
                  <a:pt x="706957" y="303014"/>
                </a:lnTo>
                <a:lnTo>
                  <a:pt x="707074" y="303143"/>
                </a:lnTo>
                <a:lnTo>
                  <a:pt x="707218" y="303072"/>
                </a:lnTo>
                <a:lnTo>
                  <a:pt x="707169" y="302884"/>
                </a:lnTo>
                <a:lnTo>
                  <a:pt x="707091" y="302661"/>
                </a:lnTo>
                <a:lnTo>
                  <a:pt x="707187" y="302506"/>
                </a:lnTo>
                <a:lnTo>
                  <a:pt x="707459" y="302603"/>
                </a:lnTo>
                <a:lnTo>
                  <a:pt x="707578" y="302783"/>
                </a:lnTo>
                <a:lnTo>
                  <a:pt x="707679" y="302960"/>
                </a:lnTo>
                <a:lnTo>
                  <a:pt x="707846" y="303056"/>
                </a:lnTo>
                <a:lnTo>
                  <a:pt x="708046" y="303008"/>
                </a:lnTo>
                <a:lnTo>
                  <a:pt x="708126" y="302731"/>
                </a:lnTo>
                <a:lnTo>
                  <a:pt x="708301" y="302513"/>
                </a:lnTo>
                <a:lnTo>
                  <a:pt x="708531" y="302390"/>
                </a:lnTo>
                <a:lnTo>
                  <a:pt x="708715" y="302468"/>
                </a:lnTo>
                <a:lnTo>
                  <a:pt x="708873" y="302624"/>
                </a:lnTo>
                <a:lnTo>
                  <a:pt x="708801" y="302886"/>
                </a:lnTo>
                <a:lnTo>
                  <a:pt x="708971" y="303037"/>
                </a:lnTo>
                <a:lnTo>
                  <a:pt x="709223" y="302847"/>
                </a:lnTo>
                <a:lnTo>
                  <a:pt x="709390" y="302712"/>
                </a:lnTo>
                <a:lnTo>
                  <a:pt x="709602" y="302648"/>
                </a:lnTo>
                <a:lnTo>
                  <a:pt x="709800" y="302583"/>
                </a:lnTo>
                <a:lnTo>
                  <a:pt x="709877" y="302384"/>
                </a:lnTo>
                <a:lnTo>
                  <a:pt x="709910" y="302130"/>
                </a:lnTo>
                <a:lnTo>
                  <a:pt x="710095" y="302095"/>
                </a:lnTo>
                <a:lnTo>
                  <a:pt x="710248" y="302307"/>
                </a:lnTo>
                <a:lnTo>
                  <a:pt x="710482" y="302349"/>
                </a:lnTo>
                <a:lnTo>
                  <a:pt x="710421" y="302185"/>
                </a:lnTo>
                <a:lnTo>
                  <a:pt x="710338" y="301882"/>
                </a:lnTo>
                <a:lnTo>
                  <a:pt x="710358" y="301719"/>
                </a:lnTo>
                <a:lnTo>
                  <a:pt x="710629" y="301570"/>
                </a:lnTo>
                <a:lnTo>
                  <a:pt x="710778" y="301775"/>
                </a:lnTo>
                <a:lnTo>
                  <a:pt x="710964" y="301820"/>
                </a:lnTo>
                <a:lnTo>
                  <a:pt x="711056" y="301638"/>
                </a:lnTo>
                <a:lnTo>
                  <a:pt x="711170" y="301455"/>
                </a:lnTo>
                <a:lnTo>
                  <a:pt x="711388" y="301506"/>
                </a:lnTo>
                <a:lnTo>
                  <a:pt x="711336" y="301758"/>
                </a:lnTo>
                <a:lnTo>
                  <a:pt x="711417" y="301953"/>
                </a:lnTo>
                <a:lnTo>
                  <a:pt x="711684" y="301972"/>
                </a:lnTo>
                <a:lnTo>
                  <a:pt x="711581" y="301799"/>
                </a:lnTo>
                <a:lnTo>
                  <a:pt x="711568" y="301619"/>
                </a:lnTo>
                <a:lnTo>
                  <a:pt x="711821" y="301435"/>
                </a:lnTo>
                <a:lnTo>
                  <a:pt x="712068" y="301496"/>
                </a:lnTo>
                <a:lnTo>
                  <a:pt x="712266" y="301619"/>
                </a:lnTo>
                <a:lnTo>
                  <a:pt x="712459" y="301676"/>
                </a:lnTo>
                <a:lnTo>
                  <a:pt x="712510" y="301490"/>
                </a:lnTo>
                <a:lnTo>
                  <a:pt x="712657" y="301432"/>
                </a:lnTo>
                <a:lnTo>
                  <a:pt x="712810" y="301625"/>
                </a:lnTo>
                <a:lnTo>
                  <a:pt x="713002" y="301727"/>
                </a:lnTo>
                <a:lnTo>
                  <a:pt x="713195" y="301728"/>
                </a:lnTo>
                <a:lnTo>
                  <a:pt x="713438" y="301611"/>
                </a:lnTo>
                <a:lnTo>
                  <a:pt x="713476" y="301464"/>
                </a:lnTo>
                <a:lnTo>
                  <a:pt x="713438" y="301297"/>
                </a:lnTo>
                <a:lnTo>
                  <a:pt x="713586" y="301123"/>
                </a:lnTo>
                <a:lnTo>
                  <a:pt x="713850" y="301258"/>
                </a:lnTo>
                <a:lnTo>
                  <a:pt x="713846" y="301014"/>
                </a:lnTo>
                <a:lnTo>
                  <a:pt x="714079" y="300917"/>
                </a:lnTo>
                <a:lnTo>
                  <a:pt x="714341" y="300930"/>
                </a:lnTo>
                <a:lnTo>
                  <a:pt x="714469" y="300734"/>
                </a:lnTo>
                <a:lnTo>
                  <a:pt x="714657" y="300718"/>
                </a:lnTo>
                <a:lnTo>
                  <a:pt x="714614" y="300966"/>
                </a:lnTo>
                <a:lnTo>
                  <a:pt x="714732" y="301162"/>
                </a:lnTo>
                <a:lnTo>
                  <a:pt x="714872" y="301226"/>
                </a:lnTo>
                <a:lnTo>
                  <a:pt x="715049" y="301280"/>
                </a:lnTo>
                <a:lnTo>
                  <a:pt x="715391" y="301323"/>
                </a:lnTo>
                <a:lnTo>
                  <a:pt x="715432" y="301141"/>
                </a:lnTo>
                <a:lnTo>
                  <a:pt x="715628" y="300956"/>
                </a:lnTo>
                <a:lnTo>
                  <a:pt x="715777" y="301084"/>
                </a:lnTo>
                <a:lnTo>
                  <a:pt x="716269" y="301065"/>
                </a:lnTo>
                <a:lnTo>
                  <a:pt x="716509" y="301101"/>
                </a:lnTo>
                <a:lnTo>
                  <a:pt x="716723" y="300872"/>
                </a:lnTo>
                <a:lnTo>
                  <a:pt x="716993" y="300943"/>
                </a:lnTo>
                <a:lnTo>
                  <a:pt x="717204" y="301046"/>
                </a:lnTo>
                <a:lnTo>
                  <a:pt x="717358" y="301052"/>
                </a:lnTo>
                <a:lnTo>
                  <a:pt x="717588" y="301027"/>
                </a:lnTo>
                <a:lnTo>
                  <a:pt x="717709" y="301204"/>
                </a:lnTo>
                <a:lnTo>
                  <a:pt x="717768" y="301445"/>
                </a:lnTo>
                <a:lnTo>
                  <a:pt x="717870" y="301625"/>
                </a:lnTo>
                <a:lnTo>
                  <a:pt x="717762" y="301754"/>
                </a:lnTo>
                <a:lnTo>
                  <a:pt x="717549" y="301818"/>
                </a:lnTo>
                <a:lnTo>
                  <a:pt x="717505" y="302024"/>
                </a:lnTo>
                <a:lnTo>
                  <a:pt x="717662" y="302072"/>
                </a:lnTo>
                <a:lnTo>
                  <a:pt x="717799" y="302152"/>
                </a:lnTo>
                <a:lnTo>
                  <a:pt x="718036" y="302127"/>
                </a:lnTo>
                <a:lnTo>
                  <a:pt x="718242" y="301818"/>
                </a:lnTo>
                <a:lnTo>
                  <a:pt x="718156" y="301557"/>
                </a:lnTo>
                <a:lnTo>
                  <a:pt x="718206" y="301406"/>
                </a:lnTo>
                <a:lnTo>
                  <a:pt x="718555" y="301056"/>
                </a:lnTo>
                <a:lnTo>
                  <a:pt x="718408" y="300885"/>
                </a:lnTo>
                <a:lnTo>
                  <a:pt x="718401" y="300699"/>
                </a:lnTo>
                <a:lnTo>
                  <a:pt x="718671" y="300750"/>
                </a:lnTo>
                <a:lnTo>
                  <a:pt x="719035" y="300602"/>
                </a:lnTo>
                <a:lnTo>
                  <a:pt x="719263" y="300432"/>
                </a:lnTo>
                <a:lnTo>
                  <a:pt x="719125" y="300306"/>
                </a:lnTo>
                <a:lnTo>
                  <a:pt x="719245" y="300093"/>
                </a:lnTo>
                <a:lnTo>
                  <a:pt x="719650" y="299785"/>
                </a:lnTo>
                <a:lnTo>
                  <a:pt x="719804" y="299573"/>
                </a:lnTo>
                <a:lnTo>
                  <a:pt x="720013" y="299566"/>
                </a:lnTo>
                <a:lnTo>
                  <a:pt x="720188" y="299663"/>
                </a:lnTo>
                <a:lnTo>
                  <a:pt x="720417" y="299663"/>
                </a:lnTo>
                <a:lnTo>
                  <a:pt x="720612" y="299650"/>
                </a:lnTo>
                <a:lnTo>
                  <a:pt x="721033" y="299708"/>
                </a:lnTo>
                <a:lnTo>
                  <a:pt x="721527" y="299708"/>
                </a:lnTo>
                <a:lnTo>
                  <a:pt x="721925" y="299213"/>
                </a:lnTo>
                <a:lnTo>
                  <a:pt x="722098" y="299020"/>
                </a:lnTo>
                <a:lnTo>
                  <a:pt x="722059" y="298775"/>
                </a:lnTo>
                <a:lnTo>
                  <a:pt x="722072" y="298608"/>
                </a:lnTo>
                <a:lnTo>
                  <a:pt x="722412" y="298582"/>
                </a:lnTo>
                <a:lnTo>
                  <a:pt x="722553" y="298454"/>
                </a:lnTo>
                <a:lnTo>
                  <a:pt x="722737" y="298479"/>
                </a:lnTo>
                <a:lnTo>
                  <a:pt x="722943" y="298280"/>
                </a:lnTo>
                <a:lnTo>
                  <a:pt x="722971" y="297968"/>
                </a:lnTo>
                <a:lnTo>
                  <a:pt x="722955" y="297759"/>
                </a:lnTo>
                <a:lnTo>
                  <a:pt x="722750" y="297598"/>
                </a:lnTo>
                <a:lnTo>
                  <a:pt x="722613" y="297434"/>
                </a:lnTo>
                <a:lnTo>
                  <a:pt x="722350" y="297367"/>
                </a:lnTo>
                <a:lnTo>
                  <a:pt x="722271" y="297153"/>
                </a:lnTo>
                <a:lnTo>
                  <a:pt x="722126" y="297006"/>
                </a:lnTo>
                <a:lnTo>
                  <a:pt x="722181" y="296865"/>
                </a:lnTo>
                <a:lnTo>
                  <a:pt x="722329" y="297000"/>
                </a:lnTo>
                <a:lnTo>
                  <a:pt x="722613" y="296993"/>
                </a:lnTo>
                <a:lnTo>
                  <a:pt x="722674" y="297131"/>
                </a:lnTo>
                <a:lnTo>
                  <a:pt x="722693" y="297276"/>
                </a:lnTo>
                <a:lnTo>
                  <a:pt x="722878" y="297367"/>
                </a:lnTo>
                <a:lnTo>
                  <a:pt x="722966" y="297171"/>
                </a:lnTo>
                <a:lnTo>
                  <a:pt x="722827" y="296897"/>
                </a:lnTo>
                <a:lnTo>
                  <a:pt x="722984" y="296829"/>
                </a:lnTo>
                <a:lnTo>
                  <a:pt x="723257" y="296865"/>
                </a:lnTo>
                <a:lnTo>
                  <a:pt x="723288" y="297038"/>
                </a:lnTo>
                <a:lnTo>
                  <a:pt x="723171" y="297175"/>
                </a:lnTo>
                <a:lnTo>
                  <a:pt x="723315" y="297219"/>
                </a:lnTo>
                <a:lnTo>
                  <a:pt x="723494" y="297257"/>
                </a:lnTo>
                <a:lnTo>
                  <a:pt x="723749" y="297412"/>
                </a:lnTo>
                <a:lnTo>
                  <a:pt x="723916" y="297437"/>
                </a:lnTo>
                <a:lnTo>
                  <a:pt x="724230" y="297363"/>
                </a:lnTo>
                <a:lnTo>
                  <a:pt x="724480" y="297354"/>
                </a:lnTo>
                <a:lnTo>
                  <a:pt x="724570" y="297206"/>
                </a:lnTo>
                <a:lnTo>
                  <a:pt x="724691" y="297090"/>
                </a:lnTo>
                <a:lnTo>
                  <a:pt x="724858" y="297199"/>
                </a:lnTo>
                <a:lnTo>
                  <a:pt x="725012" y="297122"/>
                </a:lnTo>
                <a:lnTo>
                  <a:pt x="725113" y="296939"/>
                </a:lnTo>
                <a:lnTo>
                  <a:pt x="725092" y="296657"/>
                </a:lnTo>
                <a:lnTo>
                  <a:pt x="725179" y="296537"/>
                </a:lnTo>
                <a:lnTo>
                  <a:pt x="725489" y="296421"/>
                </a:lnTo>
                <a:lnTo>
                  <a:pt x="725627" y="296479"/>
                </a:lnTo>
                <a:lnTo>
                  <a:pt x="725658" y="296702"/>
                </a:lnTo>
                <a:lnTo>
                  <a:pt x="725888" y="296807"/>
                </a:lnTo>
                <a:lnTo>
                  <a:pt x="725906" y="296660"/>
                </a:lnTo>
                <a:lnTo>
                  <a:pt x="725838" y="296511"/>
                </a:lnTo>
                <a:lnTo>
                  <a:pt x="725924" y="296347"/>
                </a:lnTo>
                <a:lnTo>
                  <a:pt x="726168" y="296434"/>
                </a:lnTo>
                <a:lnTo>
                  <a:pt x="726223" y="296713"/>
                </a:lnTo>
                <a:lnTo>
                  <a:pt x="726510" y="296749"/>
                </a:lnTo>
                <a:lnTo>
                  <a:pt x="726696" y="296826"/>
                </a:lnTo>
                <a:lnTo>
                  <a:pt x="726882" y="297064"/>
                </a:lnTo>
                <a:lnTo>
                  <a:pt x="727106" y="297215"/>
                </a:lnTo>
                <a:lnTo>
                  <a:pt x="727254" y="297161"/>
                </a:lnTo>
                <a:lnTo>
                  <a:pt x="727391" y="296974"/>
                </a:lnTo>
                <a:lnTo>
                  <a:pt x="727669" y="297000"/>
                </a:lnTo>
                <a:lnTo>
                  <a:pt x="727842" y="297251"/>
                </a:lnTo>
                <a:lnTo>
                  <a:pt x="728066" y="297302"/>
                </a:lnTo>
                <a:lnTo>
                  <a:pt x="728303" y="297305"/>
                </a:lnTo>
                <a:lnTo>
                  <a:pt x="728463" y="297447"/>
                </a:lnTo>
                <a:lnTo>
                  <a:pt x="728624" y="297547"/>
                </a:lnTo>
                <a:lnTo>
                  <a:pt x="728822" y="297547"/>
                </a:lnTo>
                <a:lnTo>
                  <a:pt x="728871" y="297367"/>
                </a:lnTo>
                <a:lnTo>
                  <a:pt x="729018" y="297302"/>
                </a:lnTo>
                <a:lnTo>
                  <a:pt x="729021" y="297135"/>
                </a:lnTo>
                <a:lnTo>
                  <a:pt x="728959" y="296959"/>
                </a:lnTo>
                <a:lnTo>
                  <a:pt x="729065" y="296823"/>
                </a:lnTo>
                <a:lnTo>
                  <a:pt x="729225" y="296954"/>
                </a:lnTo>
                <a:lnTo>
                  <a:pt x="729490" y="296925"/>
                </a:lnTo>
                <a:lnTo>
                  <a:pt x="729593" y="297112"/>
                </a:lnTo>
                <a:lnTo>
                  <a:pt x="729610" y="297299"/>
                </a:lnTo>
                <a:lnTo>
                  <a:pt x="729809" y="297321"/>
                </a:lnTo>
                <a:lnTo>
                  <a:pt x="729969" y="297103"/>
                </a:lnTo>
                <a:lnTo>
                  <a:pt x="730123" y="297309"/>
                </a:lnTo>
                <a:lnTo>
                  <a:pt x="730264" y="297373"/>
                </a:lnTo>
                <a:lnTo>
                  <a:pt x="730411" y="297386"/>
                </a:lnTo>
                <a:lnTo>
                  <a:pt x="730449" y="297193"/>
                </a:lnTo>
                <a:lnTo>
                  <a:pt x="730731" y="297009"/>
                </a:lnTo>
                <a:lnTo>
                  <a:pt x="730936" y="297116"/>
                </a:lnTo>
                <a:lnTo>
                  <a:pt x="730980" y="297276"/>
                </a:lnTo>
                <a:lnTo>
                  <a:pt x="731077" y="297463"/>
                </a:lnTo>
                <a:lnTo>
                  <a:pt x="731307" y="297572"/>
                </a:lnTo>
                <a:lnTo>
                  <a:pt x="731487" y="297701"/>
                </a:lnTo>
                <a:lnTo>
                  <a:pt x="731551" y="297547"/>
                </a:lnTo>
                <a:lnTo>
                  <a:pt x="731680" y="297389"/>
                </a:lnTo>
                <a:lnTo>
                  <a:pt x="731842" y="297559"/>
                </a:lnTo>
                <a:lnTo>
                  <a:pt x="732018" y="297617"/>
                </a:lnTo>
                <a:lnTo>
                  <a:pt x="732031" y="297444"/>
                </a:lnTo>
                <a:lnTo>
                  <a:pt x="732159" y="297270"/>
                </a:lnTo>
                <a:lnTo>
                  <a:pt x="732425" y="297238"/>
                </a:lnTo>
                <a:lnTo>
                  <a:pt x="732466" y="297489"/>
                </a:lnTo>
                <a:lnTo>
                  <a:pt x="732659" y="297624"/>
                </a:lnTo>
                <a:lnTo>
                  <a:pt x="732726" y="297347"/>
                </a:lnTo>
                <a:lnTo>
                  <a:pt x="733004" y="297302"/>
                </a:lnTo>
                <a:lnTo>
                  <a:pt x="733235" y="297394"/>
                </a:lnTo>
                <a:lnTo>
                  <a:pt x="733325" y="297251"/>
                </a:lnTo>
                <a:lnTo>
                  <a:pt x="733279" y="297009"/>
                </a:lnTo>
                <a:lnTo>
                  <a:pt x="733532" y="296897"/>
                </a:lnTo>
                <a:lnTo>
                  <a:pt x="733626" y="296672"/>
                </a:lnTo>
                <a:lnTo>
                  <a:pt x="733825" y="296453"/>
                </a:lnTo>
                <a:lnTo>
                  <a:pt x="733786" y="296189"/>
                </a:lnTo>
                <a:lnTo>
                  <a:pt x="733648" y="296016"/>
                </a:lnTo>
                <a:lnTo>
                  <a:pt x="733850" y="296003"/>
                </a:lnTo>
                <a:lnTo>
                  <a:pt x="733990" y="295881"/>
                </a:lnTo>
                <a:lnTo>
                  <a:pt x="734254" y="295697"/>
                </a:lnTo>
                <a:lnTo>
                  <a:pt x="734487" y="295980"/>
                </a:lnTo>
                <a:lnTo>
                  <a:pt x="734644" y="296073"/>
                </a:lnTo>
                <a:lnTo>
                  <a:pt x="734752" y="295945"/>
                </a:lnTo>
                <a:lnTo>
                  <a:pt x="734942" y="295787"/>
                </a:lnTo>
                <a:lnTo>
                  <a:pt x="735029" y="295572"/>
                </a:lnTo>
                <a:lnTo>
                  <a:pt x="735259" y="295359"/>
                </a:lnTo>
                <a:lnTo>
                  <a:pt x="735540" y="295128"/>
                </a:lnTo>
                <a:lnTo>
                  <a:pt x="735727" y="295022"/>
                </a:lnTo>
                <a:lnTo>
                  <a:pt x="735841" y="295128"/>
                </a:lnTo>
                <a:lnTo>
                  <a:pt x="736015" y="295263"/>
                </a:lnTo>
                <a:lnTo>
                  <a:pt x="736041" y="295462"/>
                </a:lnTo>
                <a:lnTo>
                  <a:pt x="735957" y="295617"/>
                </a:lnTo>
                <a:lnTo>
                  <a:pt x="736060" y="295810"/>
                </a:lnTo>
                <a:lnTo>
                  <a:pt x="736258" y="295604"/>
                </a:lnTo>
                <a:lnTo>
                  <a:pt x="736386" y="295314"/>
                </a:lnTo>
                <a:lnTo>
                  <a:pt x="736539" y="295295"/>
                </a:lnTo>
                <a:lnTo>
                  <a:pt x="736726" y="295443"/>
                </a:lnTo>
                <a:lnTo>
                  <a:pt x="736956" y="295501"/>
                </a:lnTo>
                <a:lnTo>
                  <a:pt x="737257" y="295366"/>
                </a:lnTo>
                <a:lnTo>
                  <a:pt x="737494" y="295302"/>
                </a:lnTo>
                <a:lnTo>
                  <a:pt x="737615" y="295128"/>
                </a:lnTo>
                <a:lnTo>
                  <a:pt x="737581" y="294945"/>
                </a:lnTo>
                <a:lnTo>
                  <a:pt x="737354" y="294877"/>
                </a:lnTo>
                <a:lnTo>
                  <a:pt x="737327" y="294710"/>
                </a:lnTo>
                <a:lnTo>
                  <a:pt x="737453" y="294571"/>
                </a:lnTo>
                <a:lnTo>
                  <a:pt x="737745" y="294594"/>
                </a:lnTo>
                <a:lnTo>
                  <a:pt x="737808" y="294781"/>
                </a:lnTo>
                <a:lnTo>
                  <a:pt x="737929" y="294993"/>
                </a:lnTo>
                <a:lnTo>
                  <a:pt x="738148" y="295160"/>
                </a:lnTo>
                <a:lnTo>
                  <a:pt x="738289" y="295237"/>
                </a:lnTo>
                <a:lnTo>
                  <a:pt x="738417" y="295166"/>
                </a:lnTo>
                <a:lnTo>
                  <a:pt x="738526" y="294874"/>
                </a:lnTo>
                <a:lnTo>
                  <a:pt x="738384" y="294781"/>
                </a:lnTo>
                <a:lnTo>
                  <a:pt x="738122" y="294755"/>
                </a:lnTo>
                <a:lnTo>
                  <a:pt x="738116" y="294568"/>
                </a:lnTo>
                <a:lnTo>
                  <a:pt x="738096" y="294401"/>
                </a:lnTo>
                <a:lnTo>
                  <a:pt x="738243" y="294253"/>
                </a:lnTo>
                <a:lnTo>
                  <a:pt x="738372" y="293989"/>
                </a:lnTo>
                <a:lnTo>
                  <a:pt x="738493" y="293809"/>
                </a:lnTo>
                <a:lnTo>
                  <a:pt x="738634" y="293629"/>
                </a:lnTo>
                <a:lnTo>
                  <a:pt x="738775" y="293481"/>
                </a:lnTo>
                <a:lnTo>
                  <a:pt x="739064" y="293311"/>
                </a:lnTo>
                <a:lnTo>
                  <a:pt x="739435" y="293185"/>
                </a:lnTo>
                <a:lnTo>
                  <a:pt x="739653" y="293089"/>
                </a:lnTo>
                <a:lnTo>
                  <a:pt x="740024" y="292844"/>
                </a:lnTo>
                <a:lnTo>
                  <a:pt x="740248" y="292774"/>
                </a:lnTo>
                <a:lnTo>
                  <a:pt x="740428" y="292600"/>
                </a:lnTo>
                <a:lnTo>
                  <a:pt x="740575" y="292458"/>
                </a:lnTo>
                <a:lnTo>
                  <a:pt x="740742" y="292356"/>
                </a:lnTo>
                <a:lnTo>
                  <a:pt x="740989" y="292381"/>
                </a:lnTo>
                <a:lnTo>
                  <a:pt x="741383" y="292503"/>
                </a:lnTo>
                <a:lnTo>
                  <a:pt x="741914" y="292503"/>
                </a:lnTo>
                <a:lnTo>
                  <a:pt x="742329" y="292503"/>
                </a:lnTo>
                <a:lnTo>
                  <a:pt x="742777" y="292381"/>
                </a:lnTo>
                <a:lnTo>
                  <a:pt x="743137" y="292471"/>
                </a:lnTo>
                <a:lnTo>
                  <a:pt x="743495" y="292426"/>
                </a:lnTo>
                <a:lnTo>
                  <a:pt x="743642" y="292323"/>
                </a:lnTo>
                <a:lnTo>
                  <a:pt x="743899" y="292330"/>
                </a:lnTo>
                <a:lnTo>
                  <a:pt x="744123" y="292323"/>
                </a:lnTo>
                <a:lnTo>
                  <a:pt x="744236" y="292494"/>
                </a:lnTo>
                <a:lnTo>
                  <a:pt x="744460" y="292651"/>
                </a:lnTo>
                <a:lnTo>
                  <a:pt x="744535" y="292489"/>
                </a:lnTo>
                <a:lnTo>
                  <a:pt x="744764" y="292362"/>
                </a:lnTo>
                <a:lnTo>
                  <a:pt x="744880" y="292584"/>
                </a:lnTo>
                <a:lnTo>
                  <a:pt x="745070" y="292631"/>
                </a:lnTo>
                <a:lnTo>
                  <a:pt x="745150" y="292457"/>
                </a:lnTo>
                <a:lnTo>
                  <a:pt x="745449" y="292281"/>
                </a:lnTo>
                <a:lnTo>
                  <a:pt x="745701" y="292030"/>
                </a:lnTo>
                <a:lnTo>
                  <a:pt x="745670" y="291823"/>
                </a:lnTo>
                <a:lnTo>
                  <a:pt x="745734" y="291601"/>
                </a:lnTo>
                <a:lnTo>
                  <a:pt x="745891" y="291554"/>
                </a:lnTo>
                <a:lnTo>
                  <a:pt x="746064" y="291713"/>
                </a:lnTo>
                <a:lnTo>
                  <a:pt x="746357" y="291672"/>
                </a:lnTo>
                <a:lnTo>
                  <a:pt x="746505" y="291523"/>
                </a:lnTo>
                <a:lnTo>
                  <a:pt x="746649" y="291381"/>
                </a:lnTo>
                <a:lnTo>
                  <a:pt x="746836" y="291396"/>
                </a:lnTo>
                <a:lnTo>
                  <a:pt x="746952" y="291511"/>
                </a:lnTo>
                <a:lnTo>
                  <a:pt x="747025" y="291727"/>
                </a:lnTo>
                <a:lnTo>
                  <a:pt x="747043" y="291967"/>
                </a:lnTo>
                <a:lnTo>
                  <a:pt x="747120" y="292094"/>
                </a:lnTo>
                <a:lnTo>
                  <a:pt x="747120" y="292284"/>
                </a:lnTo>
                <a:lnTo>
                  <a:pt x="747388" y="292284"/>
                </a:lnTo>
                <a:lnTo>
                  <a:pt x="747578" y="292235"/>
                </a:lnTo>
                <a:lnTo>
                  <a:pt x="747766" y="292235"/>
                </a:lnTo>
                <a:lnTo>
                  <a:pt x="748005" y="292284"/>
                </a:lnTo>
                <a:lnTo>
                  <a:pt x="748350" y="292189"/>
                </a:lnTo>
                <a:lnTo>
                  <a:pt x="748556" y="292291"/>
                </a:lnTo>
                <a:lnTo>
                  <a:pt x="748809" y="292172"/>
                </a:lnTo>
                <a:lnTo>
                  <a:pt x="749123" y="292047"/>
                </a:lnTo>
                <a:lnTo>
                  <a:pt x="749313" y="291825"/>
                </a:lnTo>
                <a:lnTo>
                  <a:pt x="749495" y="291682"/>
                </a:lnTo>
                <a:lnTo>
                  <a:pt x="749771" y="291762"/>
                </a:lnTo>
                <a:lnTo>
                  <a:pt x="749880" y="291998"/>
                </a:lnTo>
                <a:lnTo>
                  <a:pt x="750152" y="292134"/>
                </a:lnTo>
                <a:lnTo>
                  <a:pt x="750330" y="292333"/>
                </a:lnTo>
                <a:lnTo>
                  <a:pt x="750565" y="292347"/>
                </a:lnTo>
                <a:lnTo>
                  <a:pt x="750835" y="292316"/>
                </a:lnTo>
                <a:lnTo>
                  <a:pt x="751104" y="292333"/>
                </a:lnTo>
                <a:lnTo>
                  <a:pt x="751442" y="292333"/>
                </a:lnTo>
                <a:lnTo>
                  <a:pt x="751640" y="292096"/>
                </a:lnTo>
                <a:lnTo>
                  <a:pt x="751529" y="291952"/>
                </a:lnTo>
                <a:lnTo>
                  <a:pt x="751419" y="291779"/>
                </a:lnTo>
                <a:lnTo>
                  <a:pt x="751324" y="291476"/>
                </a:lnTo>
                <a:lnTo>
                  <a:pt x="751355" y="291208"/>
                </a:lnTo>
                <a:lnTo>
                  <a:pt x="751514" y="291193"/>
                </a:lnTo>
                <a:lnTo>
                  <a:pt x="751844" y="291208"/>
                </a:lnTo>
                <a:lnTo>
                  <a:pt x="752143" y="291225"/>
                </a:lnTo>
                <a:lnTo>
                  <a:pt x="752554" y="291366"/>
                </a:lnTo>
                <a:lnTo>
                  <a:pt x="752775" y="291081"/>
                </a:lnTo>
                <a:lnTo>
                  <a:pt x="752979" y="291003"/>
                </a:lnTo>
                <a:lnTo>
                  <a:pt x="753028" y="291271"/>
                </a:lnTo>
                <a:lnTo>
                  <a:pt x="753295" y="291083"/>
                </a:lnTo>
                <a:lnTo>
                  <a:pt x="753533" y="290971"/>
                </a:lnTo>
                <a:lnTo>
                  <a:pt x="753864" y="290812"/>
                </a:lnTo>
                <a:lnTo>
                  <a:pt x="754194" y="290544"/>
                </a:lnTo>
                <a:lnTo>
                  <a:pt x="754415" y="290339"/>
                </a:lnTo>
                <a:lnTo>
                  <a:pt x="754604" y="290149"/>
                </a:lnTo>
                <a:lnTo>
                  <a:pt x="754872" y="289817"/>
                </a:lnTo>
                <a:lnTo>
                  <a:pt x="755005" y="289680"/>
                </a:lnTo>
                <a:lnTo>
                  <a:pt x="755015" y="289387"/>
                </a:lnTo>
                <a:lnTo>
                  <a:pt x="754954" y="289180"/>
                </a:lnTo>
                <a:lnTo>
                  <a:pt x="754897" y="288964"/>
                </a:lnTo>
                <a:lnTo>
                  <a:pt x="755132" y="288877"/>
                </a:lnTo>
                <a:lnTo>
                  <a:pt x="755195" y="288682"/>
                </a:lnTo>
                <a:lnTo>
                  <a:pt x="755195" y="288440"/>
                </a:lnTo>
                <a:lnTo>
                  <a:pt x="755450" y="288406"/>
                </a:lnTo>
                <a:lnTo>
                  <a:pt x="755654" y="288487"/>
                </a:lnTo>
                <a:lnTo>
                  <a:pt x="755953" y="288470"/>
                </a:lnTo>
                <a:lnTo>
                  <a:pt x="756118" y="288338"/>
                </a:lnTo>
                <a:lnTo>
                  <a:pt x="756324" y="288201"/>
                </a:lnTo>
                <a:lnTo>
                  <a:pt x="756599" y="288062"/>
                </a:lnTo>
                <a:lnTo>
                  <a:pt x="756694" y="287901"/>
                </a:lnTo>
                <a:lnTo>
                  <a:pt x="756743" y="287655"/>
                </a:lnTo>
                <a:lnTo>
                  <a:pt x="757073" y="287235"/>
                </a:lnTo>
                <a:lnTo>
                  <a:pt x="757386" y="287072"/>
                </a:lnTo>
                <a:lnTo>
                  <a:pt x="757973" y="286983"/>
                </a:lnTo>
                <a:lnTo>
                  <a:pt x="758004" y="286776"/>
                </a:lnTo>
                <a:lnTo>
                  <a:pt x="758399" y="286491"/>
                </a:lnTo>
                <a:lnTo>
                  <a:pt x="758589" y="286412"/>
                </a:lnTo>
                <a:lnTo>
                  <a:pt x="758699" y="286635"/>
                </a:lnTo>
                <a:lnTo>
                  <a:pt x="758983" y="286649"/>
                </a:lnTo>
                <a:lnTo>
                  <a:pt x="759078" y="286430"/>
                </a:lnTo>
                <a:lnTo>
                  <a:pt x="759062" y="286176"/>
                </a:lnTo>
                <a:lnTo>
                  <a:pt x="758825" y="286032"/>
                </a:lnTo>
                <a:lnTo>
                  <a:pt x="758699" y="285778"/>
                </a:lnTo>
                <a:lnTo>
                  <a:pt x="758753" y="285586"/>
                </a:lnTo>
                <a:lnTo>
                  <a:pt x="759014" y="285558"/>
                </a:lnTo>
                <a:lnTo>
                  <a:pt x="759377" y="285653"/>
                </a:lnTo>
                <a:lnTo>
                  <a:pt x="759678" y="285509"/>
                </a:lnTo>
                <a:lnTo>
                  <a:pt x="760087" y="285226"/>
                </a:lnTo>
                <a:lnTo>
                  <a:pt x="760035" y="284910"/>
                </a:lnTo>
                <a:lnTo>
                  <a:pt x="759874" y="284733"/>
                </a:lnTo>
                <a:lnTo>
                  <a:pt x="759672" y="284416"/>
                </a:lnTo>
                <a:lnTo>
                  <a:pt x="759798" y="284306"/>
                </a:lnTo>
                <a:lnTo>
                  <a:pt x="760048" y="284338"/>
                </a:lnTo>
                <a:lnTo>
                  <a:pt x="760363" y="284338"/>
                </a:lnTo>
                <a:lnTo>
                  <a:pt x="760697" y="284053"/>
                </a:lnTo>
                <a:lnTo>
                  <a:pt x="760963" y="283928"/>
                </a:lnTo>
                <a:lnTo>
                  <a:pt x="761184" y="283801"/>
                </a:lnTo>
                <a:lnTo>
                  <a:pt x="761439" y="283651"/>
                </a:lnTo>
                <a:lnTo>
                  <a:pt x="761570" y="283555"/>
                </a:lnTo>
                <a:lnTo>
                  <a:pt x="761709" y="283356"/>
                </a:lnTo>
                <a:lnTo>
                  <a:pt x="761653" y="283094"/>
                </a:lnTo>
                <a:lnTo>
                  <a:pt x="761503" y="282945"/>
                </a:lnTo>
                <a:lnTo>
                  <a:pt x="761303" y="282759"/>
                </a:lnTo>
                <a:lnTo>
                  <a:pt x="761228" y="282609"/>
                </a:lnTo>
                <a:lnTo>
                  <a:pt x="761153" y="282259"/>
                </a:lnTo>
                <a:lnTo>
                  <a:pt x="761222" y="281991"/>
                </a:lnTo>
                <a:lnTo>
                  <a:pt x="761625" y="281891"/>
                </a:lnTo>
                <a:lnTo>
                  <a:pt x="761836" y="281891"/>
                </a:lnTo>
                <a:lnTo>
                  <a:pt x="762168" y="281749"/>
                </a:lnTo>
                <a:lnTo>
                  <a:pt x="762221" y="281407"/>
                </a:lnTo>
                <a:lnTo>
                  <a:pt x="762221" y="281256"/>
                </a:lnTo>
                <a:lnTo>
                  <a:pt x="762471" y="281156"/>
                </a:lnTo>
                <a:lnTo>
                  <a:pt x="762510" y="280972"/>
                </a:lnTo>
                <a:lnTo>
                  <a:pt x="762764" y="280647"/>
                </a:lnTo>
                <a:lnTo>
                  <a:pt x="763064" y="280694"/>
                </a:lnTo>
                <a:lnTo>
                  <a:pt x="763064" y="280392"/>
                </a:lnTo>
                <a:lnTo>
                  <a:pt x="763432" y="280392"/>
                </a:lnTo>
                <a:lnTo>
                  <a:pt x="763594" y="279929"/>
                </a:lnTo>
                <a:lnTo>
                  <a:pt x="763918" y="279999"/>
                </a:lnTo>
                <a:lnTo>
                  <a:pt x="764356" y="280091"/>
                </a:lnTo>
                <a:lnTo>
                  <a:pt x="764817" y="280300"/>
                </a:lnTo>
                <a:lnTo>
                  <a:pt x="765025" y="280207"/>
                </a:lnTo>
                <a:lnTo>
                  <a:pt x="765417" y="279906"/>
                </a:lnTo>
                <a:lnTo>
                  <a:pt x="765648" y="279697"/>
                </a:lnTo>
                <a:lnTo>
                  <a:pt x="765924" y="279697"/>
                </a:lnTo>
                <a:lnTo>
                  <a:pt x="766570" y="279396"/>
                </a:lnTo>
                <a:lnTo>
                  <a:pt x="766963" y="279026"/>
                </a:lnTo>
                <a:lnTo>
                  <a:pt x="767056" y="278724"/>
                </a:lnTo>
                <a:lnTo>
                  <a:pt x="767286" y="278354"/>
                </a:lnTo>
                <a:lnTo>
                  <a:pt x="767124" y="278191"/>
                </a:lnTo>
                <a:lnTo>
                  <a:pt x="767540" y="277751"/>
                </a:lnTo>
                <a:lnTo>
                  <a:pt x="767839" y="277543"/>
                </a:lnTo>
                <a:lnTo>
                  <a:pt x="767839" y="277242"/>
                </a:lnTo>
                <a:lnTo>
                  <a:pt x="767494" y="277242"/>
                </a:lnTo>
                <a:lnTo>
                  <a:pt x="767563" y="276755"/>
                </a:lnTo>
                <a:lnTo>
                  <a:pt x="767648" y="276623"/>
                </a:lnTo>
                <a:lnTo>
                  <a:pt x="767770" y="276431"/>
                </a:lnTo>
                <a:lnTo>
                  <a:pt x="768009" y="276510"/>
                </a:lnTo>
                <a:lnTo>
                  <a:pt x="768047" y="277010"/>
                </a:lnTo>
                <a:lnTo>
                  <a:pt x="768348" y="277056"/>
                </a:lnTo>
                <a:lnTo>
                  <a:pt x="768624" y="276523"/>
                </a:lnTo>
                <a:lnTo>
                  <a:pt x="769039" y="276129"/>
                </a:lnTo>
                <a:lnTo>
                  <a:pt x="769039" y="275828"/>
                </a:lnTo>
                <a:lnTo>
                  <a:pt x="769248" y="275821"/>
                </a:lnTo>
                <a:lnTo>
                  <a:pt x="771135" y="280327"/>
                </a:lnTo>
                <a:lnTo>
                  <a:pt x="772323" y="281134"/>
                </a:lnTo>
                <a:lnTo>
                  <a:pt x="775939" y="281133"/>
                </a:lnTo>
                <a:lnTo>
                  <a:pt x="780791" y="279919"/>
                </a:lnTo>
                <a:lnTo>
                  <a:pt x="784849" y="278303"/>
                </a:lnTo>
                <a:lnTo>
                  <a:pt x="790515" y="276685"/>
                </a:lnTo>
                <a:lnTo>
                  <a:pt x="796544" y="276683"/>
                </a:lnTo>
                <a:lnTo>
                  <a:pt x="803787" y="276276"/>
                </a:lnTo>
                <a:lnTo>
                  <a:pt x="808305" y="272236"/>
                </a:lnTo>
                <a:lnTo>
                  <a:pt x="813999" y="269407"/>
                </a:lnTo>
                <a:lnTo>
                  <a:pt x="818832" y="269001"/>
                </a:lnTo>
                <a:lnTo>
                  <a:pt x="832047" y="271015"/>
                </a:lnTo>
                <a:lnTo>
                  <a:pt x="841665" y="272222"/>
                </a:lnTo>
                <a:lnTo>
                  <a:pt x="854087" y="273833"/>
                </a:lnTo>
                <a:lnTo>
                  <a:pt x="862528" y="273829"/>
                </a:lnTo>
                <a:lnTo>
                  <a:pt x="867848" y="269789"/>
                </a:lnTo>
                <a:lnTo>
                  <a:pt x="873099" y="268877"/>
                </a:lnTo>
                <a:lnTo>
                  <a:pt x="872315" y="267050"/>
                </a:lnTo>
                <a:lnTo>
                  <a:pt x="870226" y="263003"/>
                </a:lnTo>
                <a:lnTo>
                  <a:pt x="870497" y="260259"/>
                </a:lnTo>
                <a:lnTo>
                  <a:pt x="869186" y="259085"/>
                </a:lnTo>
                <a:lnTo>
                  <a:pt x="868934" y="255950"/>
                </a:lnTo>
                <a:lnTo>
                  <a:pt x="871969" y="253592"/>
                </a:lnTo>
                <a:lnTo>
                  <a:pt x="872129" y="251103"/>
                </a:lnTo>
                <a:lnTo>
                  <a:pt x="872389" y="251045"/>
                </a:lnTo>
                <a:lnTo>
                  <a:pt x="872266" y="250872"/>
                </a:lnTo>
                <a:lnTo>
                  <a:pt x="872180" y="250726"/>
                </a:lnTo>
                <a:lnTo>
                  <a:pt x="872396" y="250660"/>
                </a:lnTo>
                <a:lnTo>
                  <a:pt x="872754" y="250563"/>
                </a:lnTo>
                <a:lnTo>
                  <a:pt x="872933" y="250274"/>
                </a:lnTo>
                <a:lnTo>
                  <a:pt x="873278" y="250042"/>
                </a:lnTo>
                <a:lnTo>
                  <a:pt x="873452" y="250029"/>
                </a:lnTo>
                <a:lnTo>
                  <a:pt x="873656" y="250139"/>
                </a:lnTo>
                <a:lnTo>
                  <a:pt x="873869" y="250229"/>
                </a:lnTo>
                <a:lnTo>
                  <a:pt x="874093" y="250158"/>
                </a:lnTo>
                <a:lnTo>
                  <a:pt x="874297" y="249978"/>
                </a:lnTo>
                <a:lnTo>
                  <a:pt x="874354" y="249695"/>
                </a:lnTo>
                <a:lnTo>
                  <a:pt x="874176" y="249502"/>
                </a:lnTo>
                <a:lnTo>
                  <a:pt x="874336" y="249360"/>
                </a:lnTo>
                <a:lnTo>
                  <a:pt x="874508" y="249309"/>
                </a:lnTo>
                <a:lnTo>
                  <a:pt x="874681" y="249328"/>
                </a:lnTo>
                <a:lnTo>
                  <a:pt x="874896" y="249219"/>
                </a:lnTo>
                <a:lnTo>
                  <a:pt x="875129" y="249033"/>
                </a:lnTo>
                <a:lnTo>
                  <a:pt x="875277" y="249007"/>
                </a:lnTo>
                <a:lnTo>
                  <a:pt x="875437" y="248994"/>
                </a:lnTo>
                <a:lnTo>
                  <a:pt x="875569" y="248733"/>
                </a:lnTo>
                <a:lnTo>
                  <a:pt x="875272" y="248692"/>
                </a:lnTo>
                <a:lnTo>
                  <a:pt x="875309" y="248434"/>
                </a:lnTo>
                <a:lnTo>
                  <a:pt x="875502" y="248261"/>
                </a:lnTo>
                <a:lnTo>
                  <a:pt x="875680" y="248190"/>
                </a:lnTo>
                <a:lnTo>
                  <a:pt x="875891" y="248158"/>
                </a:lnTo>
                <a:lnTo>
                  <a:pt x="876091" y="248203"/>
                </a:lnTo>
                <a:lnTo>
                  <a:pt x="876375" y="248301"/>
                </a:lnTo>
                <a:lnTo>
                  <a:pt x="876629" y="248229"/>
                </a:lnTo>
                <a:lnTo>
                  <a:pt x="876840" y="248087"/>
                </a:lnTo>
                <a:lnTo>
                  <a:pt x="877000" y="247830"/>
                </a:lnTo>
                <a:lnTo>
                  <a:pt x="877136" y="247770"/>
                </a:lnTo>
                <a:lnTo>
                  <a:pt x="877397" y="247592"/>
                </a:lnTo>
                <a:lnTo>
                  <a:pt x="877551" y="247528"/>
                </a:lnTo>
                <a:lnTo>
                  <a:pt x="877621" y="247383"/>
                </a:lnTo>
                <a:lnTo>
                  <a:pt x="877512" y="247116"/>
                </a:lnTo>
                <a:lnTo>
                  <a:pt x="877512" y="246840"/>
                </a:lnTo>
                <a:lnTo>
                  <a:pt x="877621" y="246666"/>
                </a:lnTo>
                <a:lnTo>
                  <a:pt x="877801" y="246621"/>
                </a:lnTo>
                <a:lnTo>
                  <a:pt x="877986" y="246582"/>
                </a:lnTo>
                <a:lnTo>
                  <a:pt x="878163" y="246354"/>
                </a:lnTo>
                <a:lnTo>
                  <a:pt x="878390" y="246376"/>
                </a:lnTo>
                <a:lnTo>
                  <a:pt x="878663" y="246293"/>
                </a:lnTo>
                <a:lnTo>
                  <a:pt x="878820" y="246048"/>
                </a:lnTo>
                <a:lnTo>
                  <a:pt x="878857" y="245765"/>
                </a:lnTo>
                <a:lnTo>
                  <a:pt x="878684" y="245695"/>
                </a:lnTo>
                <a:lnTo>
                  <a:pt x="878627" y="245553"/>
                </a:lnTo>
                <a:lnTo>
                  <a:pt x="878666" y="245367"/>
                </a:lnTo>
                <a:lnTo>
                  <a:pt x="878774" y="245232"/>
                </a:lnTo>
                <a:lnTo>
                  <a:pt x="878915" y="245122"/>
                </a:lnTo>
                <a:lnTo>
                  <a:pt x="879082" y="244981"/>
                </a:lnTo>
                <a:lnTo>
                  <a:pt x="879198" y="244846"/>
                </a:lnTo>
                <a:lnTo>
                  <a:pt x="879549" y="244717"/>
                </a:lnTo>
                <a:lnTo>
                  <a:pt x="879793" y="244698"/>
                </a:lnTo>
                <a:lnTo>
                  <a:pt x="880087" y="244634"/>
                </a:lnTo>
                <a:lnTo>
                  <a:pt x="880298" y="244370"/>
                </a:lnTo>
                <a:lnTo>
                  <a:pt x="880408" y="244222"/>
                </a:lnTo>
                <a:lnTo>
                  <a:pt x="880555" y="244087"/>
                </a:lnTo>
                <a:lnTo>
                  <a:pt x="880862" y="244068"/>
                </a:lnTo>
                <a:lnTo>
                  <a:pt x="881129" y="244394"/>
                </a:lnTo>
                <a:lnTo>
                  <a:pt x="881740" y="244441"/>
                </a:lnTo>
                <a:lnTo>
                  <a:pt x="882028" y="244428"/>
                </a:lnTo>
                <a:lnTo>
                  <a:pt x="882239" y="244376"/>
                </a:lnTo>
                <a:lnTo>
                  <a:pt x="882676" y="244363"/>
                </a:lnTo>
                <a:lnTo>
                  <a:pt x="882924" y="244408"/>
                </a:lnTo>
                <a:lnTo>
                  <a:pt x="883065" y="244090"/>
                </a:lnTo>
                <a:lnTo>
                  <a:pt x="882924" y="243881"/>
                </a:lnTo>
                <a:lnTo>
                  <a:pt x="883014" y="243682"/>
                </a:lnTo>
                <a:lnTo>
                  <a:pt x="883258" y="243527"/>
                </a:lnTo>
                <a:lnTo>
                  <a:pt x="883588" y="243682"/>
                </a:lnTo>
                <a:lnTo>
                  <a:pt x="883910" y="243861"/>
                </a:lnTo>
                <a:lnTo>
                  <a:pt x="884103" y="243875"/>
                </a:lnTo>
                <a:lnTo>
                  <a:pt x="884417" y="243772"/>
                </a:lnTo>
                <a:lnTo>
                  <a:pt x="884577" y="243765"/>
                </a:lnTo>
                <a:lnTo>
                  <a:pt x="884744" y="243714"/>
                </a:lnTo>
                <a:lnTo>
                  <a:pt x="884911" y="243714"/>
                </a:lnTo>
                <a:lnTo>
                  <a:pt x="885082" y="243656"/>
                </a:lnTo>
                <a:lnTo>
                  <a:pt x="885223" y="243714"/>
                </a:lnTo>
                <a:lnTo>
                  <a:pt x="885383" y="243733"/>
                </a:lnTo>
                <a:lnTo>
                  <a:pt x="885632" y="243581"/>
                </a:lnTo>
                <a:lnTo>
                  <a:pt x="885710" y="243444"/>
                </a:lnTo>
                <a:lnTo>
                  <a:pt x="885857" y="243334"/>
                </a:lnTo>
                <a:lnTo>
                  <a:pt x="886088" y="243270"/>
                </a:lnTo>
                <a:lnTo>
                  <a:pt x="886242" y="243193"/>
                </a:lnTo>
                <a:lnTo>
                  <a:pt x="886428" y="243052"/>
                </a:lnTo>
                <a:lnTo>
                  <a:pt x="886479" y="242807"/>
                </a:lnTo>
                <a:lnTo>
                  <a:pt x="886722" y="242846"/>
                </a:lnTo>
                <a:lnTo>
                  <a:pt x="886896" y="242775"/>
                </a:lnTo>
                <a:lnTo>
                  <a:pt x="887076" y="242704"/>
                </a:lnTo>
                <a:lnTo>
                  <a:pt x="887229" y="242621"/>
                </a:lnTo>
                <a:lnTo>
                  <a:pt x="887476" y="242629"/>
                </a:lnTo>
                <a:lnTo>
                  <a:pt x="887664" y="242730"/>
                </a:lnTo>
                <a:lnTo>
                  <a:pt x="887825" y="242756"/>
                </a:lnTo>
                <a:lnTo>
                  <a:pt x="887932" y="242511"/>
                </a:lnTo>
                <a:lnTo>
                  <a:pt x="888062" y="242325"/>
                </a:lnTo>
                <a:lnTo>
                  <a:pt x="888188" y="242121"/>
                </a:lnTo>
                <a:lnTo>
                  <a:pt x="888233" y="241855"/>
                </a:lnTo>
                <a:lnTo>
                  <a:pt x="888317" y="241630"/>
                </a:lnTo>
                <a:lnTo>
                  <a:pt x="888323" y="241469"/>
                </a:lnTo>
                <a:lnTo>
                  <a:pt x="888420" y="241129"/>
                </a:lnTo>
                <a:lnTo>
                  <a:pt x="888554" y="241032"/>
                </a:lnTo>
                <a:lnTo>
                  <a:pt x="888791" y="240981"/>
                </a:lnTo>
                <a:lnTo>
                  <a:pt x="888887" y="241135"/>
                </a:lnTo>
                <a:lnTo>
                  <a:pt x="888914" y="241322"/>
                </a:lnTo>
                <a:lnTo>
                  <a:pt x="888887" y="241482"/>
                </a:lnTo>
                <a:lnTo>
                  <a:pt x="889041" y="241553"/>
                </a:lnTo>
                <a:lnTo>
                  <a:pt x="889278" y="241604"/>
                </a:lnTo>
                <a:lnTo>
                  <a:pt x="889278" y="241823"/>
                </a:lnTo>
                <a:lnTo>
                  <a:pt x="889528" y="241997"/>
                </a:lnTo>
                <a:lnTo>
                  <a:pt x="889643" y="241894"/>
                </a:lnTo>
                <a:lnTo>
                  <a:pt x="889662" y="241643"/>
                </a:lnTo>
                <a:lnTo>
                  <a:pt x="889796" y="241572"/>
                </a:lnTo>
                <a:lnTo>
                  <a:pt x="890066" y="241656"/>
                </a:lnTo>
                <a:lnTo>
                  <a:pt x="890284" y="241714"/>
                </a:lnTo>
                <a:lnTo>
                  <a:pt x="890575" y="241803"/>
                </a:lnTo>
                <a:lnTo>
                  <a:pt x="890732" y="241900"/>
                </a:lnTo>
                <a:lnTo>
                  <a:pt x="890879" y="241894"/>
                </a:lnTo>
                <a:lnTo>
                  <a:pt x="890912" y="241688"/>
                </a:lnTo>
                <a:lnTo>
                  <a:pt x="890989" y="241521"/>
                </a:lnTo>
                <a:lnTo>
                  <a:pt x="891155" y="241418"/>
                </a:lnTo>
                <a:lnTo>
                  <a:pt x="891379" y="241482"/>
                </a:lnTo>
                <a:lnTo>
                  <a:pt x="891597" y="241354"/>
                </a:lnTo>
                <a:lnTo>
                  <a:pt x="891777" y="241334"/>
                </a:lnTo>
                <a:lnTo>
                  <a:pt x="891974" y="241322"/>
                </a:lnTo>
                <a:lnTo>
                  <a:pt x="892167" y="241264"/>
                </a:lnTo>
                <a:lnTo>
                  <a:pt x="892359" y="241302"/>
                </a:lnTo>
                <a:lnTo>
                  <a:pt x="892539" y="241412"/>
                </a:lnTo>
                <a:lnTo>
                  <a:pt x="892717" y="241469"/>
                </a:lnTo>
                <a:lnTo>
                  <a:pt x="892967" y="241373"/>
                </a:lnTo>
                <a:lnTo>
                  <a:pt x="893095" y="241187"/>
                </a:lnTo>
                <a:lnTo>
                  <a:pt x="893157" y="240855"/>
                </a:lnTo>
                <a:lnTo>
                  <a:pt x="893134" y="240563"/>
                </a:lnTo>
                <a:lnTo>
                  <a:pt x="893314" y="240395"/>
                </a:lnTo>
                <a:lnTo>
                  <a:pt x="893531" y="240222"/>
                </a:lnTo>
                <a:lnTo>
                  <a:pt x="893705" y="240228"/>
                </a:lnTo>
                <a:lnTo>
                  <a:pt x="893705" y="240415"/>
                </a:lnTo>
                <a:lnTo>
                  <a:pt x="893739" y="240716"/>
                </a:lnTo>
                <a:lnTo>
                  <a:pt x="893775" y="240871"/>
                </a:lnTo>
                <a:lnTo>
                  <a:pt x="894036" y="241193"/>
                </a:lnTo>
                <a:lnTo>
                  <a:pt x="894287" y="241276"/>
                </a:lnTo>
                <a:lnTo>
                  <a:pt x="894517" y="241174"/>
                </a:lnTo>
                <a:lnTo>
                  <a:pt x="894761" y="241180"/>
                </a:lnTo>
                <a:lnTo>
                  <a:pt x="895085" y="241341"/>
                </a:lnTo>
                <a:lnTo>
                  <a:pt x="895299" y="241315"/>
                </a:lnTo>
                <a:lnTo>
                  <a:pt x="895497" y="241309"/>
                </a:lnTo>
                <a:lnTo>
                  <a:pt x="895709" y="241270"/>
                </a:lnTo>
                <a:lnTo>
                  <a:pt x="895869" y="241154"/>
                </a:lnTo>
                <a:lnTo>
                  <a:pt x="896087" y="241114"/>
                </a:lnTo>
                <a:lnTo>
                  <a:pt x="896335" y="241051"/>
                </a:lnTo>
                <a:lnTo>
                  <a:pt x="896425" y="240936"/>
                </a:lnTo>
                <a:lnTo>
                  <a:pt x="896568" y="240598"/>
                </a:lnTo>
                <a:lnTo>
                  <a:pt x="896829" y="240640"/>
                </a:lnTo>
                <a:lnTo>
                  <a:pt x="897022" y="240775"/>
                </a:lnTo>
                <a:lnTo>
                  <a:pt x="897258" y="240736"/>
                </a:lnTo>
                <a:lnTo>
                  <a:pt x="897393" y="240627"/>
                </a:lnTo>
                <a:lnTo>
                  <a:pt x="897540" y="240524"/>
                </a:lnTo>
                <a:lnTo>
                  <a:pt x="897745" y="240518"/>
                </a:lnTo>
                <a:lnTo>
                  <a:pt x="897931" y="240685"/>
                </a:lnTo>
                <a:lnTo>
                  <a:pt x="898129" y="240826"/>
                </a:lnTo>
                <a:lnTo>
                  <a:pt x="898399" y="240723"/>
                </a:lnTo>
                <a:lnTo>
                  <a:pt x="898737" y="240518"/>
                </a:lnTo>
                <a:lnTo>
                  <a:pt x="898943" y="240421"/>
                </a:lnTo>
                <a:lnTo>
                  <a:pt x="899244" y="240498"/>
                </a:lnTo>
                <a:lnTo>
                  <a:pt x="899337" y="240779"/>
                </a:lnTo>
                <a:lnTo>
                  <a:pt x="899398" y="240955"/>
                </a:lnTo>
                <a:lnTo>
                  <a:pt x="899785" y="240955"/>
                </a:lnTo>
                <a:lnTo>
                  <a:pt x="900044" y="240904"/>
                </a:lnTo>
                <a:lnTo>
                  <a:pt x="900204" y="240898"/>
                </a:lnTo>
                <a:lnTo>
                  <a:pt x="900474" y="240781"/>
                </a:lnTo>
                <a:lnTo>
                  <a:pt x="900678" y="240685"/>
                </a:lnTo>
                <a:lnTo>
                  <a:pt x="900973" y="240601"/>
                </a:lnTo>
                <a:lnTo>
                  <a:pt x="901249" y="240633"/>
                </a:lnTo>
                <a:lnTo>
                  <a:pt x="901192" y="240775"/>
                </a:lnTo>
                <a:lnTo>
                  <a:pt x="901056" y="240884"/>
                </a:lnTo>
                <a:lnTo>
                  <a:pt x="900858" y="241006"/>
                </a:lnTo>
                <a:lnTo>
                  <a:pt x="900838" y="241212"/>
                </a:lnTo>
                <a:lnTo>
                  <a:pt x="901053" y="241293"/>
                </a:lnTo>
                <a:lnTo>
                  <a:pt x="901095" y="241552"/>
                </a:lnTo>
                <a:lnTo>
                  <a:pt x="900999" y="241939"/>
                </a:lnTo>
                <a:lnTo>
                  <a:pt x="901210" y="242177"/>
                </a:lnTo>
                <a:lnTo>
                  <a:pt x="901377" y="242248"/>
                </a:lnTo>
                <a:lnTo>
                  <a:pt x="901581" y="242228"/>
                </a:lnTo>
                <a:lnTo>
                  <a:pt x="901656" y="241969"/>
                </a:lnTo>
                <a:lnTo>
                  <a:pt x="907891" y="246611"/>
                </a:lnTo>
                <a:lnTo>
                  <a:pt x="912951" y="245530"/>
                </a:lnTo>
                <a:lnTo>
                  <a:pt x="912263" y="244879"/>
                </a:lnTo>
                <a:lnTo>
                  <a:pt x="917736" y="242883"/>
                </a:lnTo>
                <a:lnTo>
                  <a:pt x="919145" y="242726"/>
                </a:lnTo>
                <a:lnTo>
                  <a:pt x="923699" y="242220"/>
                </a:lnTo>
                <a:lnTo>
                  <a:pt x="926570" y="241892"/>
                </a:lnTo>
                <a:lnTo>
                  <a:pt x="925879" y="238835"/>
                </a:lnTo>
                <a:lnTo>
                  <a:pt x="925083" y="237832"/>
                </a:lnTo>
                <a:lnTo>
                  <a:pt x="924934" y="237612"/>
                </a:lnTo>
                <a:lnTo>
                  <a:pt x="924831" y="237323"/>
                </a:lnTo>
                <a:lnTo>
                  <a:pt x="924325" y="236853"/>
                </a:lnTo>
                <a:lnTo>
                  <a:pt x="923851" y="236654"/>
                </a:lnTo>
                <a:lnTo>
                  <a:pt x="923531" y="236544"/>
                </a:lnTo>
                <a:lnTo>
                  <a:pt x="923137" y="236466"/>
                </a:lnTo>
                <a:lnTo>
                  <a:pt x="922672" y="236300"/>
                </a:lnTo>
                <a:lnTo>
                  <a:pt x="922218" y="236133"/>
                </a:lnTo>
                <a:lnTo>
                  <a:pt x="921596" y="235940"/>
                </a:lnTo>
                <a:lnTo>
                  <a:pt x="921405" y="235760"/>
                </a:lnTo>
                <a:lnTo>
                  <a:pt x="921292" y="235548"/>
                </a:lnTo>
                <a:lnTo>
                  <a:pt x="921346" y="235310"/>
                </a:lnTo>
                <a:lnTo>
                  <a:pt x="921469" y="235040"/>
                </a:lnTo>
                <a:lnTo>
                  <a:pt x="921596" y="234827"/>
                </a:lnTo>
                <a:lnTo>
                  <a:pt x="921750" y="234641"/>
                </a:lnTo>
                <a:lnTo>
                  <a:pt x="921943" y="234422"/>
                </a:lnTo>
                <a:lnTo>
                  <a:pt x="922180" y="234191"/>
                </a:lnTo>
                <a:lnTo>
                  <a:pt x="922538" y="233676"/>
                </a:lnTo>
                <a:lnTo>
                  <a:pt x="922749" y="233329"/>
                </a:lnTo>
                <a:lnTo>
                  <a:pt x="922865" y="233085"/>
                </a:lnTo>
                <a:lnTo>
                  <a:pt x="922967" y="232827"/>
                </a:lnTo>
                <a:lnTo>
                  <a:pt x="923044" y="232557"/>
                </a:lnTo>
                <a:lnTo>
                  <a:pt x="923120" y="232178"/>
                </a:lnTo>
                <a:lnTo>
                  <a:pt x="923115" y="231863"/>
                </a:lnTo>
                <a:lnTo>
                  <a:pt x="923192" y="231621"/>
                </a:lnTo>
                <a:lnTo>
                  <a:pt x="923339" y="231175"/>
                </a:lnTo>
                <a:lnTo>
                  <a:pt x="923390" y="230956"/>
                </a:lnTo>
                <a:lnTo>
                  <a:pt x="923351" y="230403"/>
                </a:lnTo>
                <a:lnTo>
                  <a:pt x="923250" y="230126"/>
                </a:lnTo>
                <a:lnTo>
                  <a:pt x="922962" y="230075"/>
                </a:lnTo>
                <a:lnTo>
                  <a:pt x="922749" y="230011"/>
                </a:lnTo>
                <a:lnTo>
                  <a:pt x="922442" y="229824"/>
                </a:lnTo>
                <a:lnTo>
                  <a:pt x="921950" y="229483"/>
                </a:lnTo>
                <a:lnTo>
                  <a:pt x="921678" y="229371"/>
                </a:lnTo>
                <a:lnTo>
                  <a:pt x="921495" y="229175"/>
                </a:lnTo>
                <a:lnTo>
                  <a:pt x="921385" y="229026"/>
                </a:lnTo>
                <a:lnTo>
                  <a:pt x="921199" y="228718"/>
                </a:lnTo>
                <a:lnTo>
                  <a:pt x="921238" y="228516"/>
                </a:lnTo>
                <a:lnTo>
                  <a:pt x="921587" y="228297"/>
                </a:lnTo>
                <a:lnTo>
                  <a:pt x="921814" y="228204"/>
                </a:lnTo>
                <a:lnTo>
                  <a:pt x="922020" y="228165"/>
                </a:lnTo>
                <a:lnTo>
                  <a:pt x="922234" y="228159"/>
                </a:lnTo>
                <a:lnTo>
                  <a:pt x="922358" y="228069"/>
                </a:lnTo>
                <a:lnTo>
                  <a:pt x="922542" y="227950"/>
                </a:lnTo>
                <a:lnTo>
                  <a:pt x="922609" y="227760"/>
                </a:lnTo>
                <a:lnTo>
                  <a:pt x="922525" y="227593"/>
                </a:lnTo>
                <a:lnTo>
                  <a:pt x="922448" y="227329"/>
                </a:lnTo>
                <a:lnTo>
                  <a:pt x="922327" y="227191"/>
                </a:lnTo>
                <a:lnTo>
                  <a:pt x="921917" y="226712"/>
                </a:lnTo>
                <a:lnTo>
                  <a:pt x="921680" y="226403"/>
                </a:lnTo>
                <a:lnTo>
                  <a:pt x="921654" y="225722"/>
                </a:lnTo>
                <a:lnTo>
                  <a:pt x="921616" y="225516"/>
                </a:lnTo>
                <a:lnTo>
                  <a:pt x="921475" y="225297"/>
                </a:lnTo>
                <a:lnTo>
                  <a:pt x="921341" y="225130"/>
                </a:lnTo>
                <a:lnTo>
                  <a:pt x="921341" y="224519"/>
                </a:lnTo>
                <a:lnTo>
                  <a:pt x="921399" y="224358"/>
                </a:lnTo>
                <a:lnTo>
                  <a:pt x="921462" y="224120"/>
                </a:lnTo>
                <a:lnTo>
                  <a:pt x="921495" y="223632"/>
                </a:lnTo>
                <a:lnTo>
                  <a:pt x="921610" y="223464"/>
                </a:lnTo>
                <a:lnTo>
                  <a:pt x="921827" y="223419"/>
                </a:lnTo>
                <a:lnTo>
                  <a:pt x="922084" y="223587"/>
                </a:lnTo>
                <a:lnTo>
                  <a:pt x="922301" y="223664"/>
                </a:lnTo>
                <a:lnTo>
                  <a:pt x="922558" y="223773"/>
                </a:lnTo>
                <a:lnTo>
                  <a:pt x="922788" y="223773"/>
                </a:lnTo>
                <a:lnTo>
                  <a:pt x="922999" y="223773"/>
                </a:lnTo>
                <a:lnTo>
                  <a:pt x="923186" y="223735"/>
                </a:lnTo>
                <a:lnTo>
                  <a:pt x="923441" y="223735"/>
                </a:lnTo>
                <a:lnTo>
                  <a:pt x="923627" y="223850"/>
                </a:lnTo>
                <a:lnTo>
                  <a:pt x="924018" y="224069"/>
                </a:lnTo>
                <a:lnTo>
                  <a:pt x="924268" y="224275"/>
                </a:lnTo>
                <a:lnTo>
                  <a:pt x="924435" y="224538"/>
                </a:lnTo>
                <a:lnTo>
                  <a:pt x="924607" y="224699"/>
                </a:lnTo>
                <a:lnTo>
                  <a:pt x="924844" y="224860"/>
                </a:lnTo>
                <a:lnTo>
                  <a:pt x="925256" y="224881"/>
                </a:lnTo>
                <a:lnTo>
                  <a:pt x="925465" y="224808"/>
                </a:lnTo>
                <a:lnTo>
                  <a:pt x="925676" y="224751"/>
                </a:lnTo>
                <a:lnTo>
                  <a:pt x="925895" y="224615"/>
                </a:lnTo>
                <a:lnTo>
                  <a:pt x="926137" y="224435"/>
                </a:lnTo>
                <a:lnTo>
                  <a:pt x="926368" y="224146"/>
                </a:lnTo>
                <a:lnTo>
                  <a:pt x="926631" y="223780"/>
                </a:lnTo>
                <a:lnTo>
                  <a:pt x="926849" y="223632"/>
                </a:lnTo>
                <a:lnTo>
                  <a:pt x="926996" y="223625"/>
                </a:lnTo>
                <a:lnTo>
                  <a:pt x="927156" y="223651"/>
                </a:lnTo>
                <a:lnTo>
                  <a:pt x="927386" y="223709"/>
                </a:lnTo>
                <a:lnTo>
                  <a:pt x="927601" y="223871"/>
                </a:lnTo>
                <a:lnTo>
                  <a:pt x="927900" y="224095"/>
                </a:lnTo>
                <a:lnTo>
                  <a:pt x="928232" y="224416"/>
                </a:lnTo>
                <a:lnTo>
                  <a:pt x="928449" y="224648"/>
                </a:lnTo>
                <a:lnTo>
                  <a:pt x="929007" y="225316"/>
                </a:lnTo>
                <a:lnTo>
                  <a:pt x="929430" y="225831"/>
                </a:lnTo>
                <a:lnTo>
                  <a:pt x="929872" y="226172"/>
                </a:lnTo>
                <a:lnTo>
                  <a:pt x="930115" y="226249"/>
                </a:lnTo>
                <a:lnTo>
                  <a:pt x="930359" y="226268"/>
                </a:lnTo>
                <a:lnTo>
                  <a:pt x="930590" y="226262"/>
                </a:lnTo>
                <a:lnTo>
                  <a:pt x="930761" y="226152"/>
                </a:lnTo>
                <a:lnTo>
                  <a:pt x="930954" y="226030"/>
                </a:lnTo>
                <a:lnTo>
                  <a:pt x="931082" y="225902"/>
                </a:lnTo>
                <a:lnTo>
                  <a:pt x="931242" y="225734"/>
                </a:lnTo>
                <a:lnTo>
                  <a:pt x="931383" y="225580"/>
                </a:lnTo>
                <a:lnTo>
                  <a:pt x="931512" y="225439"/>
                </a:lnTo>
                <a:lnTo>
                  <a:pt x="931684" y="225361"/>
                </a:lnTo>
                <a:lnTo>
                  <a:pt x="931837" y="225374"/>
                </a:lnTo>
                <a:lnTo>
                  <a:pt x="932171" y="225374"/>
                </a:lnTo>
                <a:lnTo>
                  <a:pt x="932807" y="225418"/>
                </a:lnTo>
                <a:lnTo>
                  <a:pt x="933286" y="225451"/>
                </a:lnTo>
                <a:lnTo>
                  <a:pt x="933467" y="225369"/>
                </a:lnTo>
                <a:lnTo>
                  <a:pt x="933611" y="225252"/>
                </a:lnTo>
                <a:lnTo>
                  <a:pt x="933817" y="225066"/>
                </a:lnTo>
                <a:lnTo>
                  <a:pt x="934035" y="224853"/>
                </a:lnTo>
                <a:lnTo>
                  <a:pt x="934298" y="224603"/>
                </a:lnTo>
                <a:lnTo>
                  <a:pt x="934573" y="224474"/>
                </a:lnTo>
                <a:lnTo>
                  <a:pt x="934790" y="224461"/>
                </a:lnTo>
                <a:lnTo>
                  <a:pt x="935053" y="224468"/>
                </a:lnTo>
                <a:lnTo>
                  <a:pt x="935284" y="224435"/>
                </a:lnTo>
                <a:lnTo>
                  <a:pt x="935492" y="224430"/>
                </a:lnTo>
                <a:lnTo>
                  <a:pt x="935789" y="224410"/>
                </a:lnTo>
                <a:lnTo>
                  <a:pt x="936044" y="224319"/>
                </a:lnTo>
                <a:lnTo>
                  <a:pt x="936210" y="224230"/>
                </a:lnTo>
                <a:lnTo>
                  <a:pt x="936424" y="224127"/>
                </a:lnTo>
                <a:lnTo>
                  <a:pt x="936628" y="224005"/>
                </a:lnTo>
                <a:lnTo>
                  <a:pt x="936821" y="223850"/>
                </a:lnTo>
                <a:lnTo>
                  <a:pt x="936936" y="223702"/>
                </a:lnTo>
                <a:lnTo>
                  <a:pt x="936891" y="223413"/>
                </a:lnTo>
                <a:lnTo>
                  <a:pt x="936674" y="223124"/>
                </a:lnTo>
                <a:lnTo>
                  <a:pt x="936527" y="222937"/>
                </a:lnTo>
                <a:lnTo>
                  <a:pt x="936283" y="222815"/>
                </a:lnTo>
                <a:lnTo>
                  <a:pt x="936206" y="222526"/>
                </a:lnTo>
                <a:lnTo>
                  <a:pt x="936066" y="222307"/>
                </a:lnTo>
                <a:lnTo>
                  <a:pt x="936039" y="222108"/>
                </a:lnTo>
                <a:lnTo>
                  <a:pt x="936187" y="222005"/>
                </a:lnTo>
                <a:lnTo>
                  <a:pt x="936604" y="221934"/>
                </a:lnTo>
                <a:lnTo>
                  <a:pt x="936911" y="221940"/>
                </a:lnTo>
                <a:lnTo>
                  <a:pt x="937173" y="221940"/>
                </a:lnTo>
                <a:lnTo>
                  <a:pt x="937456" y="221940"/>
                </a:lnTo>
                <a:lnTo>
                  <a:pt x="937570" y="222056"/>
                </a:lnTo>
                <a:lnTo>
                  <a:pt x="937807" y="222178"/>
                </a:lnTo>
                <a:lnTo>
                  <a:pt x="938011" y="222191"/>
                </a:lnTo>
                <a:lnTo>
                  <a:pt x="938165" y="222188"/>
                </a:lnTo>
                <a:lnTo>
                  <a:pt x="938325" y="222185"/>
                </a:lnTo>
                <a:lnTo>
                  <a:pt x="938544" y="222165"/>
                </a:lnTo>
                <a:lnTo>
                  <a:pt x="938793" y="222114"/>
                </a:lnTo>
                <a:lnTo>
                  <a:pt x="938999" y="222114"/>
                </a:lnTo>
                <a:lnTo>
                  <a:pt x="939151" y="222060"/>
                </a:lnTo>
                <a:lnTo>
                  <a:pt x="939293" y="221985"/>
                </a:lnTo>
                <a:lnTo>
                  <a:pt x="939427" y="221818"/>
                </a:lnTo>
                <a:lnTo>
                  <a:pt x="939537" y="221715"/>
                </a:lnTo>
                <a:lnTo>
                  <a:pt x="939658" y="221542"/>
                </a:lnTo>
                <a:lnTo>
                  <a:pt x="939818" y="221420"/>
                </a:lnTo>
                <a:lnTo>
                  <a:pt x="939946" y="221188"/>
                </a:lnTo>
                <a:lnTo>
                  <a:pt x="940113" y="220989"/>
                </a:lnTo>
                <a:lnTo>
                  <a:pt x="940396" y="220654"/>
                </a:lnTo>
                <a:lnTo>
                  <a:pt x="940561" y="220500"/>
                </a:lnTo>
                <a:lnTo>
                  <a:pt x="940677" y="220346"/>
                </a:lnTo>
                <a:lnTo>
                  <a:pt x="940767" y="220076"/>
                </a:lnTo>
                <a:lnTo>
                  <a:pt x="940894" y="219654"/>
                </a:lnTo>
                <a:lnTo>
                  <a:pt x="941077" y="219465"/>
                </a:lnTo>
                <a:lnTo>
                  <a:pt x="941279" y="219291"/>
                </a:lnTo>
                <a:lnTo>
                  <a:pt x="941419" y="219201"/>
                </a:lnTo>
                <a:lnTo>
                  <a:pt x="941586" y="219079"/>
                </a:lnTo>
                <a:lnTo>
                  <a:pt x="941713" y="218970"/>
                </a:lnTo>
                <a:lnTo>
                  <a:pt x="941893" y="218835"/>
                </a:lnTo>
                <a:lnTo>
                  <a:pt x="942047" y="218700"/>
                </a:lnTo>
                <a:lnTo>
                  <a:pt x="942220" y="218590"/>
                </a:lnTo>
                <a:lnTo>
                  <a:pt x="942412" y="218481"/>
                </a:lnTo>
                <a:lnTo>
                  <a:pt x="942578" y="218397"/>
                </a:lnTo>
                <a:lnTo>
                  <a:pt x="942829" y="218301"/>
                </a:lnTo>
                <a:lnTo>
                  <a:pt x="943264" y="218146"/>
                </a:lnTo>
                <a:lnTo>
                  <a:pt x="943424" y="218031"/>
                </a:lnTo>
                <a:lnTo>
                  <a:pt x="943559" y="217870"/>
                </a:lnTo>
                <a:lnTo>
                  <a:pt x="943641" y="217671"/>
                </a:lnTo>
                <a:lnTo>
                  <a:pt x="943795" y="217568"/>
                </a:lnTo>
                <a:lnTo>
                  <a:pt x="944039" y="217548"/>
                </a:lnTo>
                <a:lnTo>
                  <a:pt x="944328" y="217684"/>
                </a:lnTo>
                <a:lnTo>
                  <a:pt x="944560" y="217832"/>
                </a:lnTo>
                <a:lnTo>
                  <a:pt x="944840" y="218018"/>
                </a:lnTo>
                <a:lnTo>
                  <a:pt x="945083" y="218037"/>
                </a:lnTo>
                <a:lnTo>
                  <a:pt x="945301" y="217992"/>
                </a:lnTo>
                <a:lnTo>
                  <a:pt x="945589" y="217819"/>
                </a:lnTo>
                <a:lnTo>
                  <a:pt x="945718" y="217709"/>
                </a:lnTo>
                <a:lnTo>
                  <a:pt x="945858" y="217592"/>
                </a:lnTo>
                <a:lnTo>
                  <a:pt x="946203" y="217301"/>
                </a:lnTo>
                <a:lnTo>
                  <a:pt x="946390" y="217176"/>
                </a:lnTo>
                <a:lnTo>
                  <a:pt x="946524" y="217086"/>
                </a:lnTo>
                <a:lnTo>
                  <a:pt x="946748" y="216835"/>
                </a:lnTo>
                <a:lnTo>
                  <a:pt x="946857" y="216565"/>
                </a:lnTo>
                <a:lnTo>
                  <a:pt x="947005" y="216391"/>
                </a:lnTo>
                <a:lnTo>
                  <a:pt x="947171" y="216327"/>
                </a:lnTo>
                <a:lnTo>
                  <a:pt x="947325" y="216166"/>
                </a:lnTo>
                <a:lnTo>
                  <a:pt x="947503" y="216025"/>
                </a:lnTo>
                <a:lnTo>
                  <a:pt x="947747" y="215767"/>
                </a:lnTo>
                <a:lnTo>
                  <a:pt x="947857" y="215597"/>
                </a:lnTo>
                <a:lnTo>
                  <a:pt x="947978" y="215356"/>
                </a:lnTo>
                <a:lnTo>
                  <a:pt x="947964" y="215163"/>
                </a:lnTo>
                <a:lnTo>
                  <a:pt x="947894" y="214925"/>
                </a:lnTo>
                <a:lnTo>
                  <a:pt x="947914" y="214735"/>
                </a:lnTo>
                <a:lnTo>
                  <a:pt x="948023" y="214481"/>
                </a:lnTo>
                <a:lnTo>
                  <a:pt x="948125" y="214060"/>
                </a:lnTo>
                <a:lnTo>
                  <a:pt x="948291" y="213967"/>
                </a:lnTo>
                <a:lnTo>
                  <a:pt x="948432" y="213845"/>
                </a:lnTo>
                <a:lnTo>
                  <a:pt x="948586" y="213742"/>
                </a:lnTo>
                <a:lnTo>
                  <a:pt x="948830" y="213742"/>
                </a:lnTo>
                <a:lnTo>
                  <a:pt x="949029" y="213684"/>
                </a:lnTo>
                <a:lnTo>
                  <a:pt x="949304" y="213710"/>
                </a:lnTo>
                <a:lnTo>
                  <a:pt x="949387" y="213870"/>
                </a:lnTo>
                <a:lnTo>
                  <a:pt x="949521" y="213993"/>
                </a:lnTo>
                <a:lnTo>
                  <a:pt x="949662" y="214218"/>
                </a:lnTo>
                <a:lnTo>
                  <a:pt x="949842" y="214584"/>
                </a:lnTo>
                <a:lnTo>
                  <a:pt x="949948" y="214808"/>
                </a:lnTo>
                <a:lnTo>
                  <a:pt x="950059" y="215047"/>
                </a:lnTo>
                <a:lnTo>
                  <a:pt x="950226" y="215484"/>
                </a:lnTo>
                <a:lnTo>
                  <a:pt x="950303" y="215928"/>
                </a:lnTo>
                <a:lnTo>
                  <a:pt x="950386" y="216385"/>
                </a:lnTo>
                <a:lnTo>
                  <a:pt x="950610" y="216655"/>
                </a:lnTo>
                <a:lnTo>
                  <a:pt x="950841" y="216815"/>
                </a:lnTo>
                <a:lnTo>
                  <a:pt x="951045" y="216822"/>
                </a:lnTo>
                <a:lnTo>
                  <a:pt x="951238" y="216822"/>
                </a:lnTo>
                <a:lnTo>
                  <a:pt x="951436" y="216803"/>
                </a:lnTo>
                <a:lnTo>
                  <a:pt x="951565" y="216713"/>
                </a:lnTo>
                <a:lnTo>
                  <a:pt x="951750" y="216590"/>
                </a:lnTo>
                <a:lnTo>
                  <a:pt x="951993" y="216356"/>
                </a:lnTo>
                <a:lnTo>
                  <a:pt x="952147" y="216153"/>
                </a:lnTo>
                <a:lnTo>
                  <a:pt x="952263" y="215857"/>
                </a:lnTo>
                <a:lnTo>
                  <a:pt x="952371" y="215568"/>
                </a:lnTo>
                <a:lnTo>
                  <a:pt x="952571" y="215285"/>
                </a:lnTo>
                <a:lnTo>
                  <a:pt x="952749" y="215073"/>
                </a:lnTo>
                <a:lnTo>
                  <a:pt x="952971" y="214898"/>
                </a:lnTo>
                <a:lnTo>
                  <a:pt x="953223" y="214867"/>
                </a:lnTo>
                <a:lnTo>
                  <a:pt x="953357" y="214771"/>
                </a:lnTo>
                <a:lnTo>
                  <a:pt x="953499" y="214610"/>
                </a:lnTo>
                <a:lnTo>
                  <a:pt x="953646" y="214706"/>
                </a:lnTo>
                <a:lnTo>
                  <a:pt x="953736" y="214848"/>
                </a:lnTo>
                <a:lnTo>
                  <a:pt x="953877" y="214938"/>
                </a:lnTo>
                <a:lnTo>
                  <a:pt x="954132" y="214912"/>
                </a:lnTo>
                <a:lnTo>
                  <a:pt x="954562" y="214902"/>
                </a:lnTo>
                <a:lnTo>
                  <a:pt x="954786" y="214848"/>
                </a:lnTo>
                <a:lnTo>
                  <a:pt x="954933" y="214829"/>
                </a:lnTo>
                <a:lnTo>
                  <a:pt x="955260" y="214931"/>
                </a:lnTo>
                <a:lnTo>
                  <a:pt x="955504" y="214957"/>
                </a:lnTo>
                <a:lnTo>
                  <a:pt x="955766" y="214970"/>
                </a:lnTo>
                <a:lnTo>
                  <a:pt x="955965" y="214944"/>
                </a:lnTo>
                <a:lnTo>
                  <a:pt x="956073" y="214822"/>
                </a:lnTo>
                <a:lnTo>
                  <a:pt x="956418" y="214924"/>
                </a:lnTo>
                <a:lnTo>
                  <a:pt x="956644" y="215156"/>
                </a:lnTo>
                <a:lnTo>
                  <a:pt x="956874" y="215182"/>
                </a:lnTo>
                <a:lnTo>
                  <a:pt x="957021" y="215150"/>
                </a:lnTo>
                <a:lnTo>
                  <a:pt x="957239" y="215195"/>
                </a:lnTo>
                <a:lnTo>
                  <a:pt x="957399" y="215272"/>
                </a:lnTo>
                <a:lnTo>
                  <a:pt x="957553" y="215375"/>
                </a:lnTo>
                <a:lnTo>
                  <a:pt x="957707" y="215671"/>
                </a:lnTo>
                <a:lnTo>
                  <a:pt x="957880" y="215883"/>
                </a:lnTo>
                <a:lnTo>
                  <a:pt x="958367" y="216005"/>
                </a:lnTo>
                <a:lnTo>
                  <a:pt x="958450" y="216211"/>
                </a:lnTo>
                <a:lnTo>
                  <a:pt x="958438" y="216488"/>
                </a:lnTo>
                <a:lnTo>
                  <a:pt x="958552" y="216629"/>
                </a:lnTo>
                <a:lnTo>
                  <a:pt x="958661" y="216526"/>
                </a:lnTo>
                <a:lnTo>
                  <a:pt x="958905" y="216584"/>
                </a:lnTo>
                <a:lnTo>
                  <a:pt x="959033" y="216825"/>
                </a:lnTo>
                <a:lnTo>
                  <a:pt x="959244" y="216989"/>
                </a:lnTo>
                <a:lnTo>
                  <a:pt x="959446" y="217243"/>
                </a:lnTo>
                <a:lnTo>
                  <a:pt x="959641" y="217323"/>
                </a:lnTo>
                <a:lnTo>
                  <a:pt x="959808" y="217452"/>
                </a:lnTo>
                <a:lnTo>
                  <a:pt x="960006" y="217487"/>
                </a:lnTo>
                <a:lnTo>
                  <a:pt x="960051" y="217330"/>
                </a:lnTo>
                <a:lnTo>
                  <a:pt x="959922" y="217134"/>
                </a:lnTo>
                <a:lnTo>
                  <a:pt x="960042" y="216918"/>
                </a:lnTo>
                <a:lnTo>
                  <a:pt x="960323" y="216799"/>
                </a:lnTo>
                <a:lnTo>
                  <a:pt x="960383" y="217060"/>
                </a:lnTo>
                <a:lnTo>
                  <a:pt x="960396" y="217291"/>
                </a:lnTo>
                <a:lnTo>
                  <a:pt x="960532" y="217413"/>
                </a:lnTo>
                <a:lnTo>
                  <a:pt x="960730" y="217413"/>
                </a:lnTo>
                <a:lnTo>
                  <a:pt x="960967" y="217394"/>
                </a:lnTo>
                <a:lnTo>
                  <a:pt x="961114" y="217471"/>
                </a:lnTo>
                <a:lnTo>
                  <a:pt x="961287" y="217632"/>
                </a:lnTo>
                <a:lnTo>
                  <a:pt x="961543" y="217806"/>
                </a:lnTo>
                <a:lnTo>
                  <a:pt x="961575" y="218217"/>
                </a:lnTo>
                <a:lnTo>
                  <a:pt x="961652" y="218397"/>
                </a:lnTo>
                <a:lnTo>
                  <a:pt x="961839" y="218655"/>
                </a:lnTo>
                <a:lnTo>
                  <a:pt x="962076" y="218847"/>
                </a:lnTo>
                <a:lnTo>
                  <a:pt x="962170" y="219008"/>
                </a:lnTo>
                <a:lnTo>
                  <a:pt x="962247" y="219265"/>
                </a:lnTo>
                <a:lnTo>
                  <a:pt x="962337" y="219478"/>
                </a:lnTo>
                <a:lnTo>
                  <a:pt x="962401" y="219651"/>
                </a:lnTo>
                <a:lnTo>
                  <a:pt x="962427" y="219863"/>
                </a:lnTo>
                <a:lnTo>
                  <a:pt x="962447" y="220230"/>
                </a:lnTo>
                <a:lnTo>
                  <a:pt x="962453" y="220584"/>
                </a:lnTo>
                <a:lnTo>
                  <a:pt x="962478" y="221059"/>
                </a:lnTo>
                <a:lnTo>
                  <a:pt x="962491" y="221510"/>
                </a:lnTo>
                <a:lnTo>
                  <a:pt x="962548" y="221760"/>
                </a:lnTo>
                <a:lnTo>
                  <a:pt x="962695" y="222011"/>
                </a:lnTo>
                <a:lnTo>
                  <a:pt x="962856" y="222217"/>
                </a:lnTo>
                <a:lnTo>
                  <a:pt x="963009" y="222301"/>
                </a:lnTo>
                <a:lnTo>
                  <a:pt x="963323" y="222493"/>
                </a:lnTo>
                <a:lnTo>
                  <a:pt x="963376" y="222686"/>
                </a:lnTo>
                <a:lnTo>
                  <a:pt x="963266" y="222837"/>
                </a:lnTo>
                <a:lnTo>
                  <a:pt x="963433" y="222886"/>
                </a:lnTo>
                <a:lnTo>
                  <a:pt x="963613" y="222911"/>
                </a:lnTo>
                <a:lnTo>
                  <a:pt x="963868" y="222985"/>
                </a:lnTo>
                <a:lnTo>
                  <a:pt x="963945" y="223284"/>
                </a:lnTo>
                <a:lnTo>
                  <a:pt x="964118" y="223471"/>
                </a:lnTo>
                <a:lnTo>
                  <a:pt x="964131" y="223632"/>
                </a:lnTo>
                <a:lnTo>
                  <a:pt x="964131" y="224204"/>
                </a:lnTo>
                <a:lnTo>
                  <a:pt x="964131" y="224358"/>
                </a:lnTo>
                <a:lnTo>
                  <a:pt x="964118" y="224545"/>
                </a:lnTo>
                <a:lnTo>
                  <a:pt x="963958" y="224731"/>
                </a:lnTo>
                <a:lnTo>
                  <a:pt x="963961" y="224921"/>
                </a:lnTo>
                <a:lnTo>
                  <a:pt x="964144" y="224821"/>
                </a:lnTo>
                <a:lnTo>
                  <a:pt x="964329" y="224738"/>
                </a:lnTo>
                <a:lnTo>
                  <a:pt x="964546" y="224738"/>
                </a:lnTo>
                <a:lnTo>
                  <a:pt x="964707" y="224834"/>
                </a:lnTo>
                <a:lnTo>
                  <a:pt x="964849" y="224924"/>
                </a:lnTo>
                <a:lnTo>
                  <a:pt x="964855" y="225162"/>
                </a:lnTo>
                <a:lnTo>
                  <a:pt x="964465" y="225824"/>
                </a:lnTo>
                <a:lnTo>
                  <a:pt x="964169" y="226024"/>
                </a:lnTo>
                <a:lnTo>
                  <a:pt x="963830" y="225998"/>
                </a:lnTo>
                <a:lnTo>
                  <a:pt x="963747" y="226165"/>
                </a:lnTo>
                <a:lnTo>
                  <a:pt x="963797" y="226313"/>
                </a:lnTo>
                <a:lnTo>
                  <a:pt x="963984" y="226352"/>
                </a:lnTo>
                <a:lnTo>
                  <a:pt x="964098" y="226622"/>
                </a:lnTo>
                <a:lnTo>
                  <a:pt x="964165" y="226967"/>
                </a:lnTo>
                <a:lnTo>
                  <a:pt x="964419" y="226879"/>
                </a:lnTo>
                <a:lnTo>
                  <a:pt x="964559" y="226924"/>
                </a:lnTo>
                <a:lnTo>
                  <a:pt x="964656" y="227104"/>
                </a:lnTo>
                <a:lnTo>
                  <a:pt x="964796" y="227345"/>
                </a:lnTo>
                <a:lnTo>
                  <a:pt x="965073" y="227503"/>
                </a:lnTo>
                <a:lnTo>
                  <a:pt x="965104" y="227799"/>
                </a:lnTo>
                <a:lnTo>
                  <a:pt x="965227" y="227940"/>
                </a:lnTo>
                <a:lnTo>
                  <a:pt x="965328" y="228133"/>
                </a:lnTo>
                <a:lnTo>
                  <a:pt x="965495" y="228570"/>
                </a:lnTo>
                <a:lnTo>
                  <a:pt x="965598" y="228757"/>
                </a:lnTo>
                <a:lnTo>
                  <a:pt x="965568" y="228985"/>
                </a:lnTo>
                <a:lnTo>
                  <a:pt x="965899" y="229490"/>
                </a:lnTo>
                <a:lnTo>
                  <a:pt x="965931" y="229844"/>
                </a:lnTo>
                <a:lnTo>
                  <a:pt x="965635" y="229889"/>
                </a:lnTo>
                <a:lnTo>
                  <a:pt x="965380" y="229889"/>
                </a:lnTo>
                <a:lnTo>
                  <a:pt x="965220" y="229837"/>
                </a:lnTo>
                <a:lnTo>
                  <a:pt x="965047" y="230519"/>
                </a:lnTo>
                <a:lnTo>
                  <a:pt x="965348" y="230834"/>
                </a:lnTo>
                <a:lnTo>
                  <a:pt x="965464" y="231162"/>
                </a:lnTo>
                <a:lnTo>
                  <a:pt x="965469" y="231516"/>
                </a:lnTo>
                <a:lnTo>
                  <a:pt x="965540" y="231734"/>
                </a:lnTo>
                <a:lnTo>
                  <a:pt x="965661" y="231850"/>
                </a:lnTo>
                <a:lnTo>
                  <a:pt x="965899" y="231914"/>
                </a:lnTo>
                <a:lnTo>
                  <a:pt x="966116" y="232088"/>
                </a:lnTo>
                <a:lnTo>
                  <a:pt x="966540" y="232390"/>
                </a:lnTo>
                <a:lnTo>
                  <a:pt x="966701" y="232516"/>
                </a:lnTo>
                <a:lnTo>
                  <a:pt x="963874" y="238185"/>
                </a:lnTo>
                <a:lnTo>
                  <a:pt x="965635" y="241773"/>
                </a:lnTo>
                <a:lnTo>
                  <a:pt x="966924" y="242791"/>
                </a:lnTo>
                <a:lnTo>
                  <a:pt x="968096" y="242831"/>
                </a:lnTo>
                <a:lnTo>
                  <a:pt x="970214" y="242223"/>
                </a:lnTo>
                <a:lnTo>
                  <a:pt x="972099" y="240804"/>
                </a:lnTo>
                <a:lnTo>
                  <a:pt x="973494" y="238093"/>
                </a:lnTo>
                <a:lnTo>
                  <a:pt x="974259" y="235813"/>
                </a:lnTo>
                <a:lnTo>
                  <a:pt x="974846" y="233704"/>
                </a:lnTo>
                <a:lnTo>
                  <a:pt x="975330" y="231966"/>
                </a:lnTo>
                <a:lnTo>
                  <a:pt x="977367" y="226938"/>
                </a:lnTo>
                <a:lnTo>
                  <a:pt x="982201" y="221114"/>
                </a:lnTo>
                <a:lnTo>
                  <a:pt x="987749" y="217149"/>
                </a:lnTo>
                <a:lnTo>
                  <a:pt x="995517" y="212121"/>
                </a:lnTo>
                <a:lnTo>
                  <a:pt x="999702" y="209392"/>
                </a:lnTo>
                <a:lnTo>
                  <a:pt x="1011115" y="200344"/>
                </a:lnTo>
                <a:lnTo>
                  <a:pt x="1013404" y="198911"/>
                </a:lnTo>
                <a:lnTo>
                  <a:pt x="1016085" y="200658"/>
                </a:lnTo>
                <a:lnTo>
                  <a:pt x="1017410" y="201306"/>
                </a:lnTo>
                <a:lnTo>
                  <a:pt x="1018931" y="200965"/>
                </a:lnTo>
                <a:lnTo>
                  <a:pt x="1020549" y="197959"/>
                </a:lnTo>
                <a:lnTo>
                  <a:pt x="1022839" y="193046"/>
                </a:lnTo>
                <a:lnTo>
                  <a:pt x="1023836" y="192436"/>
                </a:lnTo>
                <a:lnTo>
                  <a:pt x="1024523" y="189463"/>
                </a:lnTo>
                <a:lnTo>
                  <a:pt x="1023918" y="188221"/>
                </a:lnTo>
                <a:lnTo>
                  <a:pt x="1024604" y="186798"/>
                </a:lnTo>
                <a:lnTo>
                  <a:pt x="1023623" y="184685"/>
                </a:lnTo>
                <a:lnTo>
                  <a:pt x="1024000" y="182392"/>
                </a:lnTo>
                <a:lnTo>
                  <a:pt x="1025569" y="177935"/>
                </a:lnTo>
                <a:lnTo>
                  <a:pt x="1025258" y="176756"/>
                </a:lnTo>
                <a:lnTo>
                  <a:pt x="1026338" y="175941"/>
                </a:lnTo>
                <a:lnTo>
                  <a:pt x="1029117" y="173825"/>
                </a:lnTo>
                <a:lnTo>
                  <a:pt x="1036917" y="170558"/>
                </a:lnTo>
                <a:lnTo>
                  <a:pt x="1045518" y="168408"/>
                </a:lnTo>
                <a:lnTo>
                  <a:pt x="1046384" y="168008"/>
                </a:lnTo>
                <a:lnTo>
                  <a:pt x="1049344" y="164833"/>
                </a:lnTo>
                <a:lnTo>
                  <a:pt x="1049311" y="159757"/>
                </a:lnTo>
                <a:lnTo>
                  <a:pt x="1049900" y="152409"/>
                </a:lnTo>
                <a:lnTo>
                  <a:pt x="1052451" y="150680"/>
                </a:lnTo>
                <a:lnTo>
                  <a:pt x="1055051" y="151078"/>
                </a:lnTo>
                <a:lnTo>
                  <a:pt x="1058811" y="151046"/>
                </a:lnTo>
                <a:lnTo>
                  <a:pt x="1061100" y="151026"/>
                </a:lnTo>
                <a:lnTo>
                  <a:pt x="1065025" y="151172"/>
                </a:lnTo>
                <a:lnTo>
                  <a:pt x="1065859" y="150937"/>
                </a:lnTo>
                <a:lnTo>
                  <a:pt x="1066268" y="149818"/>
                </a:lnTo>
                <a:lnTo>
                  <a:pt x="1066006" y="145734"/>
                </a:lnTo>
                <a:lnTo>
                  <a:pt x="1065761" y="135796"/>
                </a:lnTo>
                <a:lnTo>
                  <a:pt x="1065777" y="133872"/>
                </a:lnTo>
                <a:lnTo>
                  <a:pt x="1067216" y="132306"/>
                </a:lnTo>
                <a:lnTo>
                  <a:pt x="1069718" y="129228"/>
                </a:lnTo>
                <a:lnTo>
                  <a:pt x="1070911" y="124274"/>
                </a:lnTo>
                <a:lnTo>
                  <a:pt x="1072563" y="119918"/>
                </a:lnTo>
                <a:lnTo>
                  <a:pt x="1074083" y="115075"/>
                </a:lnTo>
                <a:lnTo>
                  <a:pt x="1075408" y="110158"/>
                </a:lnTo>
                <a:lnTo>
                  <a:pt x="1076994" y="103799"/>
                </a:lnTo>
                <a:lnTo>
                  <a:pt x="1078073" y="100363"/>
                </a:lnTo>
                <a:lnTo>
                  <a:pt x="1078204" y="99376"/>
                </a:lnTo>
                <a:lnTo>
                  <a:pt x="1080460" y="92584"/>
                </a:lnTo>
                <a:lnTo>
                  <a:pt x="1082226" y="90025"/>
                </a:lnTo>
                <a:lnTo>
                  <a:pt x="1083780" y="88619"/>
                </a:lnTo>
                <a:lnTo>
                  <a:pt x="1086756" y="86766"/>
                </a:lnTo>
                <a:lnTo>
                  <a:pt x="1086985" y="86897"/>
                </a:lnTo>
                <a:lnTo>
                  <a:pt x="1087246" y="86923"/>
                </a:lnTo>
                <a:lnTo>
                  <a:pt x="1087475" y="86900"/>
                </a:lnTo>
                <a:lnTo>
                  <a:pt x="1087590" y="86614"/>
                </a:lnTo>
                <a:lnTo>
                  <a:pt x="1087737" y="86345"/>
                </a:lnTo>
                <a:lnTo>
                  <a:pt x="1087868" y="86087"/>
                </a:lnTo>
                <a:lnTo>
                  <a:pt x="1088227" y="85952"/>
                </a:lnTo>
                <a:lnTo>
                  <a:pt x="1088571" y="86017"/>
                </a:lnTo>
                <a:lnTo>
                  <a:pt x="1088832" y="86145"/>
                </a:lnTo>
                <a:lnTo>
                  <a:pt x="1089094" y="86171"/>
                </a:lnTo>
                <a:lnTo>
                  <a:pt x="1089306" y="85973"/>
                </a:lnTo>
                <a:lnTo>
                  <a:pt x="1089715" y="85869"/>
                </a:lnTo>
                <a:lnTo>
                  <a:pt x="1090189" y="85843"/>
                </a:lnTo>
                <a:lnTo>
                  <a:pt x="1090451" y="85847"/>
                </a:lnTo>
                <a:lnTo>
                  <a:pt x="1090647" y="85850"/>
                </a:lnTo>
                <a:lnTo>
                  <a:pt x="1090925" y="85888"/>
                </a:lnTo>
                <a:lnTo>
                  <a:pt x="1091072" y="85760"/>
                </a:lnTo>
                <a:lnTo>
                  <a:pt x="1091220" y="85496"/>
                </a:lnTo>
                <a:lnTo>
                  <a:pt x="1091350" y="85380"/>
                </a:lnTo>
                <a:lnTo>
                  <a:pt x="1092152" y="85299"/>
                </a:lnTo>
                <a:lnTo>
                  <a:pt x="1092364" y="85213"/>
                </a:lnTo>
                <a:lnTo>
                  <a:pt x="1092691" y="85380"/>
                </a:lnTo>
                <a:lnTo>
                  <a:pt x="1093492" y="85386"/>
                </a:lnTo>
                <a:lnTo>
                  <a:pt x="1093689" y="85014"/>
                </a:lnTo>
                <a:lnTo>
                  <a:pt x="1093836" y="84705"/>
                </a:lnTo>
                <a:lnTo>
                  <a:pt x="1094473" y="84744"/>
                </a:lnTo>
                <a:lnTo>
                  <a:pt x="1095209" y="84037"/>
                </a:lnTo>
                <a:lnTo>
                  <a:pt x="1095291" y="83793"/>
                </a:lnTo>
                <a:lnTo>
                  <a:pt x="1095471" y="83555"/>
                </a:lnTo>
                <a:lnTo>
                  <a:pt x="1095716" y="83381"/>
                </a:lnTo>
                <a:lnTo>
                  <a:pt x="1095585" y="82565"/>
                </a:lnTo>
                <a:lnTo>
                  <a:pt x="1095585" y="82372"/>
                </a:lnTo>
                <a:lnTo>
                  <a:pt x="1095667" y="82141"/>
                </a:lnTo>
                <a:lnTo>
                  <a:pt x="1095667" y="81948"/>
                </a:lnTo>
                <a:lnTo>
                  <a:pt x="1096010" y="81524"/>
                </a:lnTo>
                <a:lnTo>
                  <a:pt x="1095912" y="81306"/>
                </a:lnTo>
                <a:lnTo>
                  <a:pt x="1095831" y="81164"/>
                </a:lnTo>
                <a:lnTo>
                  <a:pt x="1096141" y="80740"/>
                </a:lnTo>
                <a:lnTo>
                  <a:pt x="1096468" y="80567"/>
                </a:lnTo>
                <a:lnTo>
                  <a:pt x="1096566" y="80302"/>
                </a:lnTo>
                <a:lnTo>
                  <a:pt x="1096697" y="79995"/>
                </a:lnTo>
                <a:lnTo>
                  <a:pt x="1096893" y="79864"/>
                </a:lnTo>
                <a:lnTo>
                  <a:pt x="1097204" y="79654"/>
                </a:lnTo>
                <a:lnTo>
                  <a:pt x="1097646" y="79616"/>
                </a:lnTo>
                <a:lnTo>
                  <a:pt x="1098185" y="79571"/>
                </a:lnTo>
                <a:lnTo>
                  <a:pt x="1098447" y="79385"/>
                </a:lnTo>
                <a:lnTo>
                  <a:pt x="1098610" y="79346"/>
                </a:lnTo>
                <a:lnTo>
                  <a:pt x="1098806" y="78845"/>
                </a:lnTo>
                <a:lnTo>
                  <a:pt x="1098692" y="78626"/>
                </a:lnTo>
                <a:lnTo>
                  <a:pt x="1098545" y="78479"/>
                </a:lnTo>
                <a:lnTo>
                  <a:pt x="1098545" y="78189"/>
                </a:lnTo>
                <a:lnTo>
                  <a:pt x="1098659" y="78048"/>
                </a:lnTo>
                <a:lnTo>
                  <a:pt x="1099019" y="78022"/>
                </a:lnTo>
                <a:lnTo>
                  <a:pt x="1099150" y="78047"/>
                </a:lnTo>
                <a:lnTo>
                  <a:pt x="1099248" y="77965"/>
                </a:lnTo>
                <a:lnTo>
                  <a:pt x="1099281" y="77547"/>
                </a:lnTo>
                <a:lnTo>
                  <a:pt x="1099297" y="77187"/>
                </a:lnTo>
                <a:lnTo>
                  <a:pt x="1099313" y="77007"/>
                </a:lnTo>
                <a:lnTo>
                  <a:pt x="1099444" y="76879"/>
                </a:lnTo>
                <a:lnTo>
                  <a:pt x="1099379" y="76670"/>
                </a:lnTo>
                <a:lnTo>
                  <a:pt x="1099837" y="76345"/>
                </a:lnTo>
                <a:lnTo>
                  <a:pt x="1099869" y="76165"/>
                </a:lnTo>
                <a:lnTo>
                  <a:pt x="1100147" y="76217"/>
                </a:lnTo>
                <a:lnTo>
                  <a:pt x="1100180" y="75947"/>
                </a:lnTo>
                <a:lnTo>
                  <a:pt x="1100376" y="75789"/>
                </a:lnTo>
                <a:lnTo>
                  <a:pt x="1100523" y="75606"/>
                </a:lnTo>
                <a:lnTo>
                  <a:pt x="1100736" y="75510"/>
                </a:lnTo>
                <a:lnTo>
                  <a:pt x="1101096" y="75619"/>
                </a:lnTo>
                <a:lnTo>
                  <a:pt x="1101096" y="75189"/>
                </a:lnTo>
                <a:lnTo>
                  <a:pt x="1100867" y="74822"/>
                </a:lnTo>
                <a:lnTo>
                  <a:pt x="1100818" y="74379"/>
                </a:lnTo>
                <a:lnTo>
                  <a:pt x="1100523" y="73891"/>
                </a:lnTo>
                <a:lnTo>
                  <a:pt x="1100425" y="73757"/>
                </a:lnTo>
                <a:lnTo>
                  <a:pt x="1100245" y="73389"/>
                </a:lnTo>
                <a:lnTo>
                  <a:pt x="1100049" y="73094"/>
                </a:lnTo>
                <a:lnTo>
                  <a:pt x="1099935" y="72837"/>
                </a:lnTo>
                <a:lnTo>
                  <a:pt x="1099935" y="72612"/>
                </a:lnTo>
                <a:lnTo>
                  <a:pt x="1100278" y="72336"/>
                </a:lnTo>
                <a:lnTo>
                  <a:pt x="1100720" y="72046"/>
                </a:lnTo>
                <a:lnTo>
                  <a:pt x="1100965" y="71860"/>
                </a:lnTo>
                <a:lnTo>
                  <a:pt x="1101030" y="72082"/>
                </a:lnTo>
                <a:lnTo>
                  <a:pt x="1101145" y="72233"/>
                </a:lnTo>
                <a:lnTo>
                  <a:pt x="1101390" y="72214"/>
                </a:lnTo>
                <a:lnTo>
                  <a:pt x="1101553" y="71899"/>
                </a:lnTo>
                <a:lnTo>
                  <a:pt x="1101799" y="71590"/>
                </a:lnTo>
                <a:lnTo>
                  <a:pt x="1102077" y="71365"/>
                </a:lnTo>
                <a:lnTo>
                  <a:pt x="1102355" y="71269"/>
                </a:lnTo>
                <a:lnTo>
                  <a:pt x="1102486" y="71192"/>
                </a:lnTo>
                <a:lnTo>
                  <a:pt x="1102486" y="70993"/>
                </a:lnTo>
                <a:lnTo>
                  <a:pt x="1102093" y="70395"/>
                </a:lnTo>
                <a:lnTo>
                  <a:pt x="1102011" y="70157"/>
                </a:lnTo>
                <a:lnTo>
                  <a:pt x="1101946" y="69920"/>
                </a:lnTo>
                <a:lnTo>
                  <a:pt x="1101799" y="69592"/>
                </a:lnTo>
                <a:lnTo>
                  <a:pt x="1101701" y="69425"/>
                </a:lnTo>
                <a:lnTo>
                  <a:pt x="1101472" y="68378"/>
                </a:lnTo>
                <a:lnTo>
                  <a:pt x="1101406" y="68127"/>
                </a:lnTo>
                <a:lnTo>
                  <a:pt x="1101341" y="67860"/>
                </a:lnTo>
                <a:lnTo>
                  <a:pt x="1101357" y="67382"/>
                </a:lnTo>
                <a:lnTo>
                  <a:pt x="1101815" y="66990"/>
                </a:lnTo>
                <a:lnTo>
                  <a:pt x="1102044" y="66585"/>
                </a:lnTo>
                <a:lnTo>
                  <a:pt x="1102126" y="66354"/>
                </a:lnTo>
                <a:lnTo>
                  <a:pt x="1102044" y="65788"/>
                </a:lnTo>
                <a:lnTo>
                  <a:pt x="1102044" y="65615"/>
                </a:lnTo>
                <a:lnTo>
                  <a:pt x="1101946" y="65454"/>
                </a:lnTo>
                <a:lnTo>
                  <a:pt x="1101635" y="65576"/>
                </a:lnTo>
                <a:lnTo>
                  <a:pt x="1101472" y="65435"/>
                </a:lnTo>
                <a:lnTo>
                  <a:pt x="1101390" y="65229"/>
                </a:lnTo>
                <a:lnTo>
                  <a:pt x="1101455" y="65011"/>
                </a:lnTo>
                <a:lnTo>
                  <a:pt x="1101586" y="64940"/>
                </a:lnTo>
                <a:lnTo>
                  <a:pt x="1101586" y="64741"/>
                </a:lnTo>
                <a:lnTo>
                  <a:pt x="1101472" y="64567"/>
                </a:lnTo>
                <a:lnTo>
                  <a:pt x="1101635" y="64323"/>
                </a:lnTo>
                <a:lnTo>
                  <a:pt x="1101979" y="64156"/>
                </a:lnTo>
                <a:lnTo>
                  <a:pt x="1101979" y="63462"/>
                </a:lnTo>
                <a:lnTo>
                  <a:pt x="1102077" y="63167"/>
                </a:lnTo>
                <a:lnTo>
                  <a:pt x="1102093" y="62820"/>
                </a:lnTo>
                <a:lnTo>
                  <a:pt x="1102077" y="62563"/>
                </a:lnTo>
                <a:lnTo>
                  <a:pt x="1102240" y="62338"/>
                </a:lnTo>
                <a:lnTo>
                  <a:pt x="1102240" y="62062"/>
                </a:lnTo>
                <a:lnTo>
                  <a:pt x="1102110" y="61920"/>
                </a:lnTo>
                <a:lnTo>
                  <a:pt x="1102159" y="61605"/>
                </a:lnTo>
                <a:lnTo>
                  <a:pt x="1102208" y="61323"/>
                </a:lnTo>
                <a:lnTo>
                  <a:pt x="1102420" y="61053"/>
                </a:lnTo>
                <a:lnTo>
                  <a:pt x="1102600" y="60867"/>
                </a:lnTo>
                <a:lnTo>
                  <a:pt x="1102747" y="60603"/>
                </a:lnTo>
                <a:lnTo>
                  <a:pt x="1102829" y="60378"/>
                </a:lnTo>
                <a:lnTo>
                  <a:pt x="1102731" y="60237"/>
                </a:lnTo>
                <a:lnTo>
                  <a:pt x="1102862" y="60011"/>
                </a:lnTo>
                <a:lnTo>
                  <a:pt x="1102862" y="59755"/>
                </a:lnTo>
                <a:lnTo>
                  <a:pt x="1102731" y="59541"/>
                </a:lnTo>
                <a:lnTo>
                  <a:pt x="1102911" y="59212"/>
                </a:lnTo>
                <a:lnTo>
                  <a:pt x="1103336" y="59312"/>
                </a:lnTo>
                <a:lnTo>
                  <a:pt x="1103434" y="59075"/>
                </a:lnTo>
                <a:lnTo>
                  <a:pt x="1103663" y="59009"/>
                </a:lnTo>
                <a:lnTo>
                  <a:pt x="1103941" y="59061"/>
                </a:lnTo>
                <a:lnTo>
                  <a:pt x="1104170" y="59016"/>
                </a:lnTo>
                <a:lnTo>
                  <a:pt x="1104284" y="59119"/>
                </a:lnTo>
                <a:lnTo>
                  <a:pt x="1104464" y="59055"/>
                </a:lnTo>
                <a:lnTo>
                  <a:pt x="1104529" y="58908"/>
                </a:lnTo>
                <a:lnTo>
                  <a:pt x="1104562" y="58656"/>
                </a:lnTo>
                <a:lnTo>
                  <a:pt x="1104726" y="58541"/>
                </a:lnTo>
                <a:lnTo>
                  <a:pt x="1104791" y="58386"/>
                </a:lnTo>
                <a:lnTo>
                  <a:pt x="1104693" y="58169"/>
                </a:lnTo>
                <a:lnTo>
                  <a:pt x="1104677" y="57886"/>
                </a:lnTo>
                <a:lnTo>
                  <a:pt x="1104350" y="57680"/>
                </a:lnTo>
                <a:lnTo>
                  <a:pt x="1104382" y="57500"/>
                </a:lnTo>
                <a:lnTo>
                  <a:pt x="1104529" y="57147"/>
                </a:lnTo>
                <a:lnTo>
                  <a:pt x="1104104" y="57011"/>
                </a:lnTo>
                <a:lnTo>
                  <a:pt x="1104055" y="56787"/>
                </a:lnTo>
                <a:lnTo>
                  <a:pt x="1104121" y="56653"/>
                </a:lnTo>
                <a:lnTo>
                  <a:pt x="1104546" y="56851"/>
                </a:lnTo>
                <a:lnTo>
                  <a:pt x="1104857" y="56883"/>
                </a:lnTo>
                <a:lnTo>
                  <a:pt x="1105347" y="56780"/>
                </a:lnTo>
                <a:lnTo>
                  <a:pt x="1105756" y="56517"/>
                </a:lnTo>
                <a:lnTo>
                  <a:pt x="1105870" y="56381"/>
                </a:lnTo>
                <a:lnTo>
                  <a:pt x="1106295" y="56471"/>
                </a:lnTo>
                <a:lnTo>
                  <a:pt x="1106492" y="56421"/>
                </a:lnTo>
                <a:lnTo>
                  <a:pt x="1106835" y="56068"/>
                </a:lnTo>
                <a:lnTo>
                  <a:pt x="1106917" y="55901"/>
                </a:lnTo>
                <a:lnTo>
                  <a:pt x="1107080" y="55888"/>
                </a:lnTo>
                <a:lnTo>
                  <a:pt x="1107195" y="55978"/>
                </a:lnTo>
                <a:lnTo>
                  <a:pt x="1107342" y="55965"/>
                </a:lnTo>
                <a:lnTo>
                  <a:pt x="1107424" y="55798"/>
                </a:lnTo>
                <a:lnTo>
                  <a:pt x="1107391" y="55605"/>
                </a:lnTo>
                <a:lnTo>
                  <a:pt x="1107865" y="55258"/>
                </a:lnTo>
                <a:lnTo>
                  <a:pt x="1108536" y="54916"/>
                </a:lnTo>
                <a:lnTo>
                  <a:pt x="1109173" y="54532"/>
                </a:lnTo>
                <a:lnTo>
                  <a:pt x="1109517" y="54313"/>
                </a:lnTo>
                <a:lnTo>
                  <a:pt x="1109778" y="53953"/>
                </a:lnTo>
                <a:lnTo>
                  <a:pt x="1109942" y="53484"/>
                </a:lnTo>
                <a:lnTo>
                  <a:pt x="1109876" y="53311"/>
                </a:lnTo>
                <a:lnTo>
                  <a:pt x="1109745" y="53080"/>
                </a:lnTo>
                <a:lnTo>
                  <a:pt x="1110105" y="52639"/>
                </a:lnTo>
                <a:lnTo>
                  <a:pt x="1109844" y="52225"/>
                </a:lnTo>
                <a:lnTo>
                  <a:pt x="1109664" y="52225"/>
                </a:lnTo>
                <a:lnTo>
                  <a:pt x="1109451" y="52335"/>
                </a:lnTo>
                <a:lnTo>
                  <a:pt x="1109206" y="52364"/>
                </a:lnTo>
                <a:lnTo>
                  <a:pt x="1109124" y="52065"/>
                </a:lnTo>
                <a:lnTo>
                  <a:pt x="1109108" y="51769"/>
                </a:lnTo>
                <a:lnTo>
                  <a:pt x="1108879" y="51702"/>
                </a:lnTo>
                <a:lnTo>
                  <a:pt x="1108781" y="51403"/>
                </a:lnTo>
                <a:lnTo>
                  <a:pt x="1108617" y="51175"/>
                </a:lnTo>
                <a:lnTo>
                  <a:pt x="1108781" y="50786"/>
                </a:lnTo>
                <a:lnTo>
                  <a:pt x="1108993" y="50273"/>
                </a:lnTo>
                <a:lnTo>
                  <a:pt x="1108993" y="50117"/>
                </a:lnTo>
                <a:lnTo>
                  <a:pt x="1109173" y="49937"/>
                </a:lnTo>
                <a:lnTo>
                  <a:pt x="1109631" y="49624"/>
                </a:lnTo>
                <a:lnTo>
                  <a:pt x="1109729" y="49457"/>
                </a:lnTo>
                <a:lnTo>
                  <a:pt x="1109729" y="49277"/>
                </a:lnTo>
                <a:lnTo>
                  <a:pt x="1110089" y="49038"/>
                </a:lnTo>
                <a:lnTo>
                  <a:pt x="1110252" y="48955"/>
                </a:lnTo>
                <a:lnTo>
                  <a:pt x="1110432" y="48955"/>
                </a:lnTo>
                <a:lnTo>
                  <a:pt x="1110481" y="48721"/>
                </a:lnTo>
                <a:lnTo>
                  <a:pt x="1110874" y="48698"/>
                </a:lnTo>
                <a:lnTo>
                  <a:pt x="1111119" y="48499"/>
                </a:lnTo>
                <a:lnTo>
                  <a:pt x="1111446" y="48325"/>
                </a:lnTo>
                <a:lnTo>
                  <a:pt x="1111806" y="48001"/>
                </a:lnTo>
                <a:lnTo>
                  <a:pt x="1112035" y="47836"/>
                </a:lnTo>
                <a:lnTo>
                  <a:pt x="1112198" y="47966"/>
                </a:lnTo>
                <a:lnTo>
                  <a:pt x="1112313" y="47812"/>
                </a:lnTo>
                <a:lnTo>
                  <a:pt x="1112411" y="47470"/>
                </a:lnTo>
                <a:lnTo>
                  <a:pt x="1112738" y="47362"/>
                </a:lnTo>
                <a:lnTo>
                  <a:pt x="1112999" y="47233"/>
                </a:lnTo>
                <a:lnTo>
                  <a:pt x="1113081" y="47006"/>
                </a:lnTo>
                <a:lnTo>
                  <a:pt x="1112836" y="46643"/>
                </a:lnTo>
                <a:lnTo>
                  <a:pt x="1112689" y="46407"/>
                </a:lnTo>
                <a:lnTo>
                  <a:pt x="1113048" y="46147"/>
                </a:lnTo>
                <a:lnTo>
                  <a:pt x="1113326" y="46397"/>
                </a:lnTo>
                <a:lnTo>
                  <a:pt x="1113490" y="46373"/>
                </a:lnTo>
                <a:lnTo>
                  <a:pt x="1113670" y="46180"/>
                </a:lnTo>
                <a:lnTo>
                  <a:pt x="1114307" y="46211"/>
                </a:lnTo>
                <a:lnTo>
                  <a:pt x="1114782" y="46147"/>
                </a:lnTo>
                <a:lnTo>
                  <a:pt x="1114880" y="45987"/>
                </a:lnTo>
                <a:lnTo>
                  <a:pt x="1114913" y="45514"/>
                </a:lnTo>
                <a:lnTo>
                  <a:pt x="1115289" y="45241"/>
                </a:lnTo>
                <a:lnTo>
                  <a:pt x="1115485" y="45042"/>
                </a:lnTo>
                <a:lnTo>
                  <a:pt x="1115338" y="44542"/>
                </a:lnTo>
                <a:lnTo>
                  <a:pt x="1115436" y="43982"/>
                </a:lnTo>
                <a:lnTo>
                  <a:pt x="1115599" y="43513"/>
                </a:lnTo>
                <a:lnTo>
                  <a:pt x="1115894" y="43193"/>
                </a:lnTo>
                <a:lnTo>
                  <a:pt x="1115992" y="43026"/>
                </a:lnTo>
                <a:lnTo>
                  <a:pt x="1116139" y="42826"/>
                </a:lnTo>
                <a:lnTo>
                  <a:pt x="1116237" y="42594"/>
                </a:lnTo>
                <a:lnTo>
                  <a:pt x="1116384" y="42480"/>
                </a:lnTo>
                <a:lnTo>
                  <a:pt x="1116499" y="42337"/>
                </a:lnTo>
                <a:lnTo>
                  <a:pt x="1116351" y="42241"/>
                </a:lnTo>
                <a:lnTo>
                  <a:pt x="1116139" y="42210"/>
                </a:lnTo>
                <a:lnTo>
                  <a:pt x="1115877" y="41978"/>
                </a:lnTo>
                <a:lnTo>
                  <a:pt x="1115894" y="41682"/>
                </a:lnTo>
                <a:lnTo>
                  <a:pt x="1116073" y="41405"/>
                </a:lnTo>
                <a:lnTo>
                  <a:pt x="1116106" y="41091"/>
                </a:lnTo>
                <a:lnTo>
                  <a:pt x="1116237" y="40802"/>
                </a:lnTo>
                <a:lnTo>
                  <a:pt x="1116401" y="40668"/>
                </a:lnTo>
                <a:lnTo>
                  <a:pt x="1116678" y="40655"/>
                </a:lnTo>
                <a:lnTo>
                  <a:pt x="1116678" y="40449"/>
                </a:lnTo>
                <a:lnTo>
                  <a:pt x="1116580" y="40146"/>
                </a:lnTo>
                <a:lnTo>
                  <a:pt x="1116613" y="39769"/>
                </a:lnTo>
                <a:lnTo>
                  <a:pt x="1116793" y="39543"/>
                </a:lnTo>
                <a:lnTo>
                  <a:pt x="1117104" y="39672"/>
                </a:lnTo>
                <a:lnTo>
                  <a:pt x="1117234" y="39582"/>
                </a:lnTo>
                <a:lnTo>
                  <a:pt x="1117038" y="39440"/>
                </a:lnTo>
                <a:lnTo>
                  <a:pt x="1116875" y="39350"/>
                </a:lnTo>
                <a:lnTo>
                  <a:pt x="1116662" y="39133"/>
                </a:lnTo>
                <a:lnTo>
                  <a:pt x="1116678" y="38824"/>
                </a:lnTo>
                <a:lnTo>
                  <a:pt x="1116760" y="38567"/>
                </a:lnTo>
                <a:lnTo>
                  <a:pt x="1116924" y="38284"/>
                </a:lnTo>
                <a:lnTo>
                  <a:pt x="1117022" y="37988"/>
                </a:lnTo>
                <a:lnTo>
                  <a:pt x="1117251" y="37821"/>
                </a:lnTo>
                <a:lnTo>
                  <a:pt x="1117529" y="37609"/>
                </a:lnTo>
                <a:lnTo>
                  <a:pt x="1117774" y="37314"/>
                </a:lnTo>
                <a:lnTo>
                  <a:pt x="1117660" y="37198"/>
                </a:lnTo>
                <a:lnTo>
                  <a:pt x="1117643" y="37012"/>
                </a:lnTo>
                <a:lnTo>
                  <a:pt x="1117807" y="36742"/>
                </a:lnTo>
                <a:lnTo>
                  <a:pt x="1117823" y="36325"/>
                </a:lnTo>
                <a:lnTo>
                  <a:pt x="1117954" y="35990"/>
                </a:lnTo>
                <a:lnTo>
                  <a:pt x="1117987" y="35682"/>
                </a:lnTo>
                <a:lnTo>
                  <a:pt x="1118036" y="35426"/>
                </a:lnTo>
                <a:lnTo>
                  <a:pt x="1117987" y="35174"/>
                </a:lnTo>
                <a:lnTo>
                  <a:pt x="1117888" y="35027"/>
                </a:lnTo>
                <a:lnTo>
                  <a:pt x="1118183" y="34754"/>
                </a:lnTo>
                <a:lnTo>
                  <a:pt x="1118216" y="34481"/>
                </a:lnTo>
                <a:lnTo>
                  <a:pt x="1118166" y="34198"/>
                </a:lnTo>
                <a:lnTo>
                  <a:pt x="1118428" y="34083"/>
                </a:lnTo>
                <a:lnTo>
                  <a:pt x="1118330" y="33845"/>
                </a:lnTo>
                <a:lnTo>
                  <a:pt x="1118575" y="33568"/>
                </a:lnTo>
                <a:lnTo>
                  <a:pt x="1118755" y="33285"/>
                </a:lnTo>
                <a:lnTo>
                  <a:pt x="1118804" y="33125"/>
                </a:lnTo>
                <a:lnTo>
                  <a:pt x="1119049" y="32994"/>
                </a:lnTo>
                <a:lnTo>
                  <a:pt x="1118935" y="32823"/>
                </a:lnTo>
                <a:lnTo>
                  <a:pt x="1118722" y="32778"/>
                </a:lnTo>
                <a:lnTo>
                  <a:pt x="1118804" y="32476"/>
                </a:lnTo>
                <a:lnTo>
                  <a:pt x="1118919" y="32149"/>
                </a:lnTo>
                <a:lnTo>
                  <a:pt x="1119164" y="31905"/>
                </a:lnTo>
                <a:lnTo>
                  <a:pt x="1119360" y="31783"/>
                </a:lnTo>
                <a:lnTo>
                  <a:pt x="1119605" y="31750"/>
                </a:lnTo>
                <a:lnTo>
                  <a:pt x="1119671" y="31583"/>
                </a:lnTo>
                <a:lnTo>
                  <a:pt x="1119524" y="31390"/>
                </a:lnTo>
                <a:lnTo>
                  <a:pt x="1119916" y="31096"/>
                </a:lnTo>
                <a:lnTo>
                  <a:pt x="1120178" y="30903"/>
                </a:lnTo>
                <a:lnTo>
                  <a:pt x="1120668" y="30947"/>
                </a:lnTo>
                <a:lnTo>
                  <a:pt x="1121061" y="30517"/>
                </a:lnTo>
                <a:lnTo>
                  <a:pt x="1121502" y="30491"/>
                </a:lnTo>
                <a:lnTo>
                  <a:pt x="1121845" y="30324"/>
                </a:lnTo>
                <a:lnTo>
                  <a:pt x="1121960" y="30190"/>
                </a:lnTo>
                <a:lnTo>
                  <a:pt x="1122303" y="29682"/>
                </a:lnTo>
                <a:lnTo>
                  <a:pt x="1122630" y="29451"/>
                </a:lnTo>
                <a:lnTo>
                  <a:pt x="1122761" y="29214"/>
                </a:lnTo>
                <a:lnTo>
                  <a:pt x="1123203" y="29114"/>
                </a:lnTo>
                <a:lnTo>
                  <a:pt x="1123317" y="28918"/>
                </a:lnTo>
                <a:lnTo>
                  <a:pt x="1123448" y="28795"/>
                </a:lnTo>
                <a:lnTo>
                  <a:pt x="1123775" y="28751"/>
                </a:lnTo>
                <a:lnTo>
                  <a:pt x="1123824" y="28571"/>
                </a:lnTo>
                <a:lnTo>
                  <a:pt x="1123611" y="28336"/>
                </a:lnTo>
                <a:lnTo>
                  <a:pt x="1123660" y="28089"/>
                </a:lnTo>
                <a:lnTo>
                  <a:pt x="1124004" y="27806"/>
                </a:lnTo>
                <a:lnTo>
                  <a:pt x="1124004" y="27600"/>
                </a:lnTo>
                <a:lnTo>
                  <a:pt x="1123824" y="27479"/>
                </a:lnTo>
                <a:lnTo>
                  <a:pt x="1123382" y="27389"/>
                </a:lnTo>
                <a:lnTo>
                  <a:pt x="1123055" y="27337"/>
                </a:lnTo>
                <a:lnTo>
                  <a:pt x="1122876" y="27337"/>
                </a:lnTo>
                <a:lnTo>
                  <a:pt x="1122696" y="27203"/>
                </a:lnTo>
                <a:lnTo>
                  <a:pt x="1122483" y="26993"/>
                </a:lnTo>
                <a:lnTo>
                  <a:pt x="1122254" y="27103"/>
                </a:lnTo>
                <a:lnTo>
                  <a:pt x="1122025" y="26849"/>
                </a:lnTo>
                <a:lnTo>
                  <a:pt x="1121813" y="26784"/>
                </a:lnTo>
                <a:lnTo>
                  <a:pt x="1121518" y="26727"/>
                </a:lnTo>
                <a:lnTo>
                  <a:pt x="1121339" y="26637"/>
                </a:lnTo>
                <a:lnTo>
                  <a:pt x="1121208" y="26406"/>
                </a:lnTo>
                <a:lnTo>
                  <a:pt x="1121077" y="26284"/>
                </a:lnTo>
                <a:lnTo>
                  <a:pt x="1120979" y="26027"/>
                </a:lnTo>
                <a:lnTo>
                  <a:pt x="1120554" y="26027"/>
                </a:lnTo>
                <a:lnTo>
                  <a:pt x="1120390" y="26001"/>
                </a:lnTo>
                <a:lnTo>
                  <a:pt x="1120652" y="25525"/>
                </a:lnTo>
                <a:lnTo>
                  <a:pt x="1120864" y="25088"/>
                </a:lnTo>
                <a:lnTo>
                  <a:pt x="1120832" y="24801"/>
                </a:lnTo>
                <a:lnTo>
                  <a:pt x="1120635" y="24531"/>
                </a:lnTo>
                <a:lnTo>
                  <a:pt x="1120832" y="24022"/>
                </a:lnTo>
                <a:lnTo>
                  <a:pt x="1120995" y="23779"/>
                </a:lnTo>
                <a:lnTo>
                  <a:pt x="1120995" y="23529"/>
                </a:lnTo>
                <a:lnTo>
                  <a:pt x="1120799" y="23399"/>
                </a:lnTo>
                <a:lnTo>
                  <a:pt x="1121044" y="22963"/>
                </a:lnTo>
                <a:lnTo>
                  <a:pt x="1121257" y="22673"/>
                </a:lnTo>
                <a:lnTo>
                  <a:pt x="1121077" y="22494"/>
                </a:lnTo>
                <a:lnTo>
                  <a:pt x="1121257" y="22090"/>
                </a:lnTo>
                <a:lnTo>
                  <a:pt x="1121551" y="22108"/>
                </a:lnTo>
                <a:lnTo>
                  <a:pt x="1121600" y="21928"/>
                </a:lnTo>
                <a:lnTo>
                  <a:pt x="1121175" y="21916"/>
                </a:lnTo>
                <a:lnTo>
                  <a:pt x="1120946" y="21691"/>
                </a:lnTo>
                <a:lnTo>
                  <a:pt x="1120701" y="21504"/>
                </a:lnTo>
                <a:lnTo>
                  <a:pt x="1120521" y="21414"/>
                </a:lnTo>
                <a:lnTo>
                  <a:pt x="1120341" y="21190"/>
                </a:lnTo>
                <a:lnTo>
                  <a:pt x="1120194" y="20997"/>
                </a:lnTo>
                <a:lnTo>
                  <a:pt x="1119916" y="20811"/>
                </a:lnTo>
                <a:lnTo>
                  <a:pt x="1119638" y="20945"/>
                </a:lnTo>
                <a:lnTo>
                  <a:pt x="1119458" y="20945"/>
                </a:lnTo>
                <a:lnTo>
                  <a:pt x="1119327" y="20824"/>
                </a:lnTo>
                <a:lnTo>
                  <a:pt x="1119327" y="20412"/>
                </a:lnTo>
                <a:lnTo>
                  <a:pt x="1119180" y="20219"/>
                </a:lnTo>
                <a:lnTo>
                  <a:pt x="1119000" y="20445"/>
                </a:lnTo>
                <a:lnTo>
                  <a:pt x="1118673" y="20618"/>
                </a:lnTo>
                <a:lnTo>
                  <a:pt x="1118706" y="20458"/>
                </a:lnTo>
                <a:lnTo>
                  <a:pt x="1118559" y="19938"/>
                </a:lnTo>
                <a:lnTo>
                  <a:pt x="1118624" y="19675"/>
                </a:lnTo>
                <a:lnTo>
                  <a:pt x="1118820" y="19405"/>
                </a:lnTo>
                <a:lnTo>
                  <a:pt x="1119098" y="18756"/>
                </a:lnTo>
                <a:lnTo>
                  <a:pt x="1119311" y="18780"/>
                </a:lnTo>
                <a:lnTo>
                  <a:pt x="1119393" y="18512"/>
                </a:lnTo>
                <a:lnTo>
                  <a:pt x="1119425" y="18203"/>
                </a:lnTo>
                <a:lnTo>
                  <a:pt x="1119409" y="17940"/>
                </a:lnTo>
                <a:lnTo>
                  <a:pt x="1119622" y="17773"/>
                </a:lnTo>
                <a:lnTo>
                  <a:pt x="1119802" y="17407"/>
                </a:lnTo>
                <a:lnTo>
                  <a:pt x="1119867" y="17078"/>
                </a:lnTo>
                <a:lnTo>
                  <a:pt x="1120031" y="16628"/>
                </a:lnTo>
                <a:lnTo>
                  <a:pt x="1120063" y="16404"/>
                </a:lnTo>
                <a:lnTo>
                  <a:pt x="1120227" y="16161"/>
                </a:lnTo>
                <a:lnTo>
                  <a:pt x="1120145" y="15968"/>
                </a:lnTo>
                <a:lnTo>
                  <a:pt x="1120505" y="15871"/>
                </a:lnTo>
                <a:lnTo>
                  <a:pt x="1120979" y="15858"/>
                </a:lnTo>
                <a:lnTo>
                  <a:pt x="1121273" y="15825"/>
                </a:lnTo>
                <a:lnTo>
                  <a:pt x="1121584" y="15955"/>
                </a:lnTo>
                <a:lnTo>
                  <a:pt x="1121764" y="16174"/>
                </a:lnTo>
                <a:lnTo>
                  <a:pt x="1122025" y="16095"/>
                </a:lnTo>
                <a:lnTo>
                  <a:pt x="1122385" y="15345"/>
                </a:lnTo>
                <a:lnTo>
                  <a:pt x="1122532" y="15055"/>
                </a:lnTo>
                <a:lnTo>
                  <a:pt x="1122827" y="14766"/>
                </a:lnTo>
                <a:lnTo>
                  <a:pt x="1123366" y="14632"/>
                </a:lnTo>
                <a:lnTo>
                  <a:pt x="1123726" y="14458"/>
                </a:lnTo>
                <a:lnTo>
                  <a:pt x="1124069" y="14455"/>
                </a:lnTo>
                <a:lnTo>
                  <a:pt x="1124216" y="14246"/>
                </a:lnTo>
                <a:lnTo>
                  <a:pt x="1124445" y="14413"/>
                </a:lnTo>
                <a:lnTo>
                  <a:pt x="1124576" y="14465"/>
                </a:lnTo>
                <a:lnTo>
                  <a:pt x="1124756" y="14320"/>
                </a:lnTo>
                <a:lnTo>
                  <a:pt x="1125099" y="14580"/>
                </a:lnTo>
                <a:lnTo>
                  <a:pt x="1124968" y="14782"/>
                </a:lnTo>
                <a:lnTo>
                  <a:pt x="1125296" y="14656"/>
                </a:lnTo>
                <a:lnTo>
                  <a:pt x="1125492" y="14535"/>
                </a:lnTo>
                <a:lnTo>
                  <a:pt x="1125753" y="14632"/>
                </a:lnTo>
                <a:lnTo>
                  <a:pt x="1126113" y="14612"/>
                </a:lnTo>
                <a:lnTo>
                  <a:pt x="1126342" y="14349"/>
                </a:lnTo>
                <a:lnTo>
                  <a:pt x="1126162" y="14163"/>
                </a:lnTo>
                <a:lnTo>
                  <a:pt x="1125851" y="14079"/>
                </a:lnTo>
                <a:lnTo>
                  <a:pt x="1125819" y="13487"/>
                </a:lnTo>
                <a:lnTo>
                  <a:pt x="1125655" y="13173"/>
                </a:lnTo>
                <a:lnTo>
                  <a:pt x="1125426" y="13007"/>
                </a:lnTo>
                <a:lnTo>
                  <a:pt x="1124919" y="12871"/>
                </a:lnTo>
                <a:lnTo>
                  <a:pt x="1124642" y="12711"/>
                </a:lnTo>
                <a:lnTo>
                  <a:pt x="1124658" y="12441"/>
                </a:lnTo>
                <a:lnTo>
                  <a:pt x="1125279" y="11780"/>
                </a:lnTo>
                <a:lnTo>
                  <a:pt x="1125721" y="10918"/>
                </a:lnTo>
                <a:lnTo>
                  <a:pt x="1125770" y="10598"/>
                </a:lnTo>
                <a:lnTo>
                  <a:pt x="1125835" y="10251"/>
                </a:lnTo>
                <a:lnTo>
                  <a:pt x="1125950" y="9795"/>
                </a:lnTo>
                <a:lnTo>
                  <a:pt x="1126342" y="9319"/>
                </a:lnTo>
                <a:lnTo>
                  <a:pt x="1126538" y="9126"/>
                </a:lnTo>
                <a:lnTo>
                  <a:pt x="1126849" y="8909"/>
                </a:lnTo>
                <a:lnTo>
                  <a:pt x="1127258" y="8330"/>
                </a:lnTo>
                <a:lnTo>
                  <a:pt x="1127634" y="7754"/>
                </a:lnTo>
                <a:lnTo>
                  <a:pt x="1127863" y="7405"/>
                </a:lnTo>
                <a:lnTo>
                  <a:pt x="1128337" y="6981"/>
                </a:lnTo>
                <a:lnTo>
                  <a:pt x="1128500" y="7038"/>
                </a:lnTo>
                <a:lnTo>
                  <a:pt x="1129073" y="7638"/>
                </a:lnTo>
                <a:lnTo>
                  <a:pt x="1129351" y="7823"/>
                </a:lnTo>
                <a:lnTo>
                  <a:pt x="1129825" y="7836"/>
                </a:lnTo>
                <a:lnTo>
                  <a:pt x="1129841" y="7617"/>
                </a:lnTo>
                <a:lnTo>
                  <a:pt x="1130675" y="7573"/>
                </a:lnTo>
                <a:lnTo>
                  <a:pt x="1130986" y="7297"/>
                </a:lnTo>
                <a:lnTo>
                  <a:pt x="1131231" y="7200"/>
                </a:lnTo>
                <a:lnTo>
                  <a:pt x="1131493" y="6948"/>
                </a:lnTo>
                <a:lnTo>
                  <a:pt x="1131525" y="6654"/>
                </a:lnTo>
                <a:lnTo>
                  <a:pt x="1131852" y="6075"/>
                </a:lnTo>
                <a:lnTo>
                  <a:pt x="1132196" y="5922"/>
                </a:lnTo>
                <a:lnTo>
                  <a:pt x="1132507" y="5446"/>
                </a:lnTo>
                <a:lnTo>
                  <a:pt x="1132670" y="5223"/>
                </a:lnTo>
                <a:lnTo>
                  <a:pt x="1132768" y="5104"/>
                </a:lnTo>
                <a:lnTo>
                  <a:pt x="1132915" y="3400"/>
                </a:lnTo>
                <a:lnTo>
                  <a:pt x="1132964" y="3117"/>
                </a:lnTo>
                <a:lnTo>
                  <a:pt x="1133340" y="2656"/>
                </a:lnTo>
                <a:lnTo>
                  <a:pt x="1132866" y="2653"/>
                </a:lnTo>
                <a:lnTo>
                  <a:pt x="1076585" y="1315"/>
                </a:lnTo>
                <a:lnTo>
                  <a:pt x="1026485" y="125"/>
                </a:lnTo>
                <a:lnTo>
                  <a:pt x="994391" y="550"/>
                </a:lnTo>
                <a:lnTo>
                  <a:pt x="942410" y="1237"/>
                </a:lnTo>
                <a:lnTo>
                  <a:pt x="919724" y="1538"/>
                </a:lnTo>
                <a:lnTo>
                  <a:pt x="909192" y="1677"/>
                </a:lnTo>
                <a:lnTo>
                  <a:pt x="878800" y="2079"/>
                </a:lnTo>
                <a:lnTo>
                  <a:pt x="878513" y="2082"/>
                </a:lnTo>
                <a:lnTo>
                  <a:pt x="828844" y="2740"/>
                </a:lnTo>
                <a:lnTo>
                  <a:pt x="819524" y="1705"/>
                </a:lnTo>
                <a:lnTo>
                  <a:pt x="815969" y="1799"/>
                </a:lnTo>
                <a:lnTo>
                  <a:pt x="809592" y="974"/>
                </a:lnTo>
                <a:lnTo>
                  <a:pt x="808022" y="1039"/>
                </a:lnTo>
                <a:lnTo>
                  <a:pt x="795718" y="1551"/>
                </a:lnTo>
                <a:lnTo>
                  <a:pt x="791555" y="1722"/>
                </a:lnTo>
                <a:lnTo>
                  <a:pt x="757904" y="2381"/>
                </a:lnTo>
                <a:lnTo>
                  <a:pt x="753108" y="2476"/>
                </a:lnTo>
                <a:lnTo>
                  <a:pt x="752065" y="2496"/>
                </a:lnTo>
                <a:lnTo>
                  <a:pt x="736158" y="2807"/>
                </a:lnTo>
                <a:lnTo>
                  <a:pt x="733624" y="2879"/>
                </a:lnTo>
                <a:lnTo>
                  <a:pt x="731744" y="2932"/>
                </a:lnTo>
                <a:lnTo>
                  <a:pt x="718527" y="3286"/>
                </a:lnTo>
                <a:lnTo>
                  <a:pt x="675973" y="4514"/>
                </a:lnTo>
                <a:lnTo>
                  <a:pt x="671195" y="4651"/>
                </a:lnTo>
                <a:lnTo>
                  <a:pt x="638816" y="5570"/>
                </a:lnTo>
                <a:lnTo>
                  <a:pt x="636038" y="5563"/>
                </a:lnTo>
                <a:lnTo>
                  <a:pt x="635724" y="5562"/>
                </a:lnTo>
                <a:lnTo>
                  <a:pt x="635095" y="5560"/>
                </a:lnTo>
                <a:lnTo>
                  <a:pt x="634526" y="5560"/>
                </a:lnTo>
                <a:lnTo>
                  <a:pt x="632207" y="5554"/>
                </a:lnTo>
                <a:lnTo>
                  <a:pt x="576147" y="5424"/>
                </a:lnTo>
                <a:lnTo>
                  <a:pt x="544151" y="5349"/>
                </a:lnTo>
                <a:lnTo>
                  <a:pt x="538506" y="5336"/>
                </a:lnTo>
                <a:lnTo>
                  <a:pt x="531405" y="5320"/>
                </a:lnTo>
                <a:lnTo>
                  <a:pt x="509280" y="5269"/>
                </a:lnTo>
                <a:lnTo>
                  <a:pt x="503941" y="5256"/>
                </a:lnTo>
                <a:lnTo>
                  <a:pt x="482310" y="5207"/>
                </a:lnTo>
                <a:lnTo>
                  <a:pt x="462345" y="5160"/>
                </a:lnTo>
                <a:lnTo>
                  <a:pt x="453259" y="5138"/>
                </a:lnTo>
                <a:lnTo>
                  <a:pt x="450757" y="5441"/>
                </a:lnTo>
                <a:lnTo>
                  <a:pt x="438547" y="5146"/>
                </a:lnTo>
                <a:lnTo>
                  <a:pt x="425707" y="5343"/>
                </a:lnTo>
                <a:lnTo>
                  <a:pt x="404856" y="5662"/>
                </a:lnTo>
                <a:lnTo>
                  <a:pt x="390576" y="5671"/>
                </a:lnTo>
                <a:lnTo>
                  <a:pt x="360922" y="5693"/>
                </a:lnTo>
                <a:lnTo>
                  <a:pt x="332995" y="5714"/>
                </a:lnTo>
                <a:lnTo>
                  <a:pt x="324291" y="5720"/>
                </a:lnTo>
                <a:lnTo>
                  <a:pt x="285856" y="5750"/>
                </a:lnTo>
                <a:lnTo>
                  <a:pt x="210462" y="7295"/>
                </a:lnTo>
                <a:lnTo>
                  <a:pt x="195918" y="7593"/>
                </a:lnTo>
                <a:lnTo>
                  <a:pt x="167283" y="8178"/>
                </a:lnTo>
                <a:lnTo>
                  <a:pt x="161923" y="8288"/>
                </a:lnTo>
                <a:lnTo>
                  <a:pt x="124937" y="9099"/>
                </a:lnTo>
                <a:lnTo>
                  <a:pt x="124822" y="9846"/>
                </a:lnTo>
                <a:lnTo>
                  <a:pt x="123236" y="10815"/>
                </a:lnTo>
                <a:lnTo>
                  <a:pt x="123020" y="10948"/>
                </a:lnTo>
                <a:lnTo>
                  <a:pt x="122595" y="11208"/>
                </a:lnTo>
                <a:lnTo>
                  <a:pt x="121853" y="11950"/>
                </a:lnTo>
                <a:lnTo>
                  <a:pt x="121220" y="12585"/>
                </a:lnTo>
                <a:lnTo>
                  <a:pt x="119624" y="14184"/>
                </a:lnTo>
                <a:lnTo>
                  <a:pt x="119480" y="15343"/>
                </a:lnTo>
                <a:lnTo>
                  <a:pt x="119381" y="16161"/>
                </a:lnTo>
                <a:lnTo>
                  <a:pt x="119150" y="18023"/>
                </a:lnTo>
                <a:lnTo>
                  <a:pt x="119126" y="18213"/>
                </a:lnTo>
                <a:lnTo>
                  <a:pt x="116712" y="21311"/>
                </a:lnTo>
                <a:lnTo>
                  <a:pt x="116153" y="25093"/>
                </a:lnTo>
                <a:lnTo>
                  <a:pt x="115039" y="25682"/>
                </a:lnTo>
                <a:lnTo>
                  <a:pt x="114884" y="25764"/>
                </a:lnTo>
                <a:lnTo>
                  <a:pt x="113926" y="26271"/>
                </a:lnTo>
                <a:lnTo>
                  <a:pt x="112381" y="27819"/>
                </a:lnTo>
                <a:lnTo>
                  <a:pt x="112047" y="29225"/>
                </a:lnTo>
                <a:lnTo>
                  <a:pt x="111871" y="29969"/>
                </a:lnTo>
                <a:lnTo>
                  <a:pt x="111822" y="30175"/>
                </a:lnTo>
                <a:lnTo>
                  <a:pt x="111938" y="30721"/>
                </a:lnTo>
                <a:lnTo>
                  <a:pt x="112807" y="34826"/>
                </a:lnTo>
                <a:lnTo>
                  <a:pt x="111535" y="38868"/>
                </a:lnTo>
                <a:lnTo>
                  <a:pt x="111383" y="39350"/>
                </a:lnTo>
                <a:lnTo>
                  <a:pt x="110229" y="40728"/>
                </a:lnTo>
                <a:lnTo>
                  <a:pt x="109774" y="41271"/>
                </a:lnTo>
                <a:lnTo>
                  <a:pt x="109277" y="41731"/>
                </a:lnTo>
                <a:lnTo>
                  <a:pt x="108401" y="42543"/>
                </a:lnTo>
                <a:lnTo>
                  <a:pt x="104825" y="45858"/>
                </a:lnTo>
                <a:lnTo>
                  <a:pt x="104205" y="47222"/>
                </a:lnTo>
                <a:lnTo>
                  <a:pt x="104123" y="48373"/>
                </a:lnTo>
                <a:lnTo>
                  <a:pt x="104019" y="49826"/>
                </a:lnTo>
                <a:lnTo>
                  <a:pt x="103706" y="50430"/>
                </a:lnTo>
                <a:lnTo>
                  <a:pt x="103486" y="50858"/>
                </a:lnTo>
                <a:lnTo>
                  <a:pt x="103090" y="51623"/>
                </a:lnTo>
                <a:lnTo>
                  <a:pt x="102348" y="52243"/>
                </a:lnTo>
                <a:lnTo>
                  <a:pt x="102037" y="54661"/>
                </a:lnTo>
                <a:lnTo>
                  <a:pt x="100533" y="55930"/>
                </a:lnTo>
                <a:lnTo>
                  <a:pt x="100026" y="56357"/>
                </a:lnTo>
                <a:lnTo>
                  <a:pt x="98510" y="57636"/>
                </a:lnTo>
                <a:lnTo>
                  <a:pt x="97705" y="59557"/>
                </a:lnTo>
                <a:lnTo>
                  <a:pt x="96785" y="59699"/>
                </a:lnTo>
                <a:lnTo>
                  <a:pt x="96098" y="59805"/>
                </a:lnTo>
                <a:lnTo>
                  <a:pt x="94710" y="59562"/>
                </a:lnTo>
                <a:lnTo>
                  <a:pt x="93884" y="60206"/>
                </a:lnTo>
                <a:lnTo>
                  <a:pt x="92635" y="61230"/>
                </a:lnTo>
                <a:lnTo>
                  <a:pt x="90223" y="61973"/>
                </a:lnTo>
                <a:lnTo>
                  <a:pt x="89419" y="62903"/>
                </a:lnTo>
                <a:lnTo>
                  <a:pt x="88851" y="65610"/>
                </a:lnTo>
                <a:lnTo>
                  <a:pt x="88717" y="66249"/>
                </a:lnTo>
                <a:lnTo>
                  <a:pt x="88613" y="66747"/>
                </a:lnTo>
                <a:lnTo>
                  <a:pt x="88290" y="67145"/>
                </a:lnTo>
                <a:lnTo>
                  <a:pt x="88186" y="67274"/>
                </a:lnTo>
                <a:lnTo>
                  <a:pt x="87810" y="67739"/>
                </a:lnTo>
                <a:lnTo>
                  <a:pt x="84932" y="68353"/>
                </a:lnTo>
                <a:lnTo>
                  <a:pt x="84755" y="68391"/>
                </a:lnTo>
                <a:lnTo>
                  <a:pt x="84037" y="68544"/>
                </a:lnTo>
                <a:lnTo>
                  <a:pt x="83738" y="68906"/>
                </a:lnTo>
                <a:lnTo>
                  <a:pt x="83163" y="69601"/>
                </a:lnTo>
                <a:lnTo>
                  <a:pt x="81933" y="71085"/>
                </a:lnTo>
                <a:lnTo>
                  <a:pt x="80412" y="73918"/>
                </a:lnTo>
                <a:lnTo>
                  <a:pt x="80201" y="74309"/>
                </a:lnTo>
                <a:lnTo>
                  <a:pt x="80334" y="75412"/>
                </a:lnTo>
                <a:lnTo>
                  <a:pt x="80376" y="75767"/>
                </a:lnTo>
                <a:lnTo>
                  <a:pt x="80447" y="76355"/>
                </a:lnTo>
                <a:lnTo>
                  <a:pt x="78777" y="78463"/>
                </a:lnTo>
                <a:lnTo>
                  <a:pt x="78646" y="78820"/>
                </a:lnTo>
                <a:lnTo>
                  <a:pt x="78529" y="79145"/>
                </a:lnTo>
                <a:lnTo>
                  <a:pt x="78282" y="79827"/>
                </a:lnTo>
                <a:lnTo>
                  <a:pt x="78713" y="81067"/>
                </a:lnTo>
                <a:lnTo>
                  <a:pt x="78522" y="81429"/>
                </a:lnTo>
                <a:lnTo>
                  <a:pt x="78367" y="81725"/>
                </a:lnTo>
                <a:lnTo>
                  <a:pt x="78190" y="82057"/>
                </a:lnTo>
                <a:lnTo>
                  <a:pt x="76179" y="82368"/>
                </a:lnTo>
                <a:lnTo>
                  <a:pt x="74971" y="84077"/>
                </a:lnTo>
                <a:lnTo>
                  <a:pt x="74199" y="85592"/>
                </a:lnTo>
                <a:lnTo>
                  <a:pt x="73358" y="86211"/>
                </a:lnTo>
                <a:lnTo>
                  <a:pt x="73130" y="86380"/>
                </a:lnTo>
                <a:lnTo>
                  <a:pt x="72096" y="87142"/>
                </a:lnTo>
                <a:lnTo>
                  <a:pt x="71969" y="87377"/>
                </a:lnTo>
                <a:lnTo>
                  <a:pt x="71857" y="87580"/>
                </a:lnTo>
                <a:lnTo>
                  <a:pt x="71725" y="87823"/>
                </a:lnTo>
                <a:lnTo>
                  <a:pt x="72095" y="88691"/>
                </a:lnTo>
                <a:lnTo>
                  <a:pt x="74320" y="89994"/>
                </a:lnTo>
                <a:lnTo>
                  <a:pt x="73268" y="91358"/>
                </a:lnTo>
                <a:lnTo>
                  <a:pt x="72711" y="93652"/>
                </a:lnTo>
                <a:lnTo>
                  <a:pt x="72152" y="94134"/>
                </a:lnTo>
                <a:lnTo>
                  <a:pt x="70484" y="95573"/>
                </a:lnTo>
                <a:lnTo>
                  <a:pt x="70114" y="96875"/>
                </a:lnTo>
                <a:lnTo>
                  <a:pt x="70606" y="98611"/>
                </a:lnTo>
                <a:lnTo>
                  <a:pt x="70587" y="99330"/>
                </a:lnTo>
                <a:lnTo>
                  <a:pt x="70575" y="99781"/>
                </a:lnTo>
                <a:lnTo>
                  <a:pt x="70544" y="100967"/>
                </a:lnTo>
                <a:lnTo>
                  <a:pt x="71718" y="101773"/>
                </a:lnTo>
                <a:lnTo>
                  <a:pt x="70647" y="103385"/>
                </a:lnTo>
                <a:lnTo>
                  <a:pt x="70535" y="103755"/>
                </a:lnTo>
                <a:lnTo>
                  <a:pt x="70418" y="104129"/>
                </a:lnTo>
                <a:lnTo>
                  <a:pt x="71691" y="105893"/>
                </a:lnTo>
                <a:lnTo>
                  <a:pt x="71867" y="106331"/>
                </a:lnTo>
                <a:lnTo>
                  <a:pt x="72827" y="108904"/>
                </a:lnTo>
                <a:lnTo>
                  <a:pt x="73663" y="109521"/>
                </a:lnTo>
                <a:lnTo>
                  <a:pt x="73867" y="109673"/>
                </a:lnTo>
                <a:lnTo>
                  <a:pt x="74001" y="109772"/>
                </a:lnTo>
                <a:lnTo>
                  <a:pt x="74078" y="109958"/>
                </a:lnTo>
                <a:lnTo>
                  <a:pt x="74310" y="110516"/>
                </a:lnTo>
                <a:lnTo>
                  <a:pt x="73787" y="111517"/>
                </a:lnTo>
                <a:lnTo>
                  <a:pt x="73630" y="111818"/>
                </a:lnTo>
                <a:lnTo>
                  <a:pt x="73937" y="112500"/>
                </a:lnTo>
                <a:lnTo>
                  <a:pt x="74717" y="112674"/>
                </a:lnTo>
                <a:lnTo>
                  <a:pt x="75607" y="112872"/>
                </a:lnTo>
                <a:lnTo>
                  <a:pt x="75664" y="113008"/>
                </a:lnTo>
                <a:lnTo>
                  <a:pt x="75788" y="113305"/>
                </a:lnTo>
                <a:lnTo>
                  <a:pt x="76101" y="114050"/>
                </a:lnTo>
                <a:lnTo>
                  <a:pt x="75728" y="116034"/>
                </a:lnTo>
                <a:lnTo>
                  <a:pt x="76338" y="116388"/>
                </a:lnTo>
                <a:lnTo>
                  <a:pt x="76475" y="116468"/>
                </a:lnTo>
                <a:lnTo>
                  <a:pt x="76902" y="116716"/>
                </a:lnTo>
                <a:lnTo>
                  <a:pt x="77546" y="116759"/>
                </a:lnTo>
                <a:lnTo>
                  <a:pt x="77947" y="116786"/>
                </a:lnTo>
                <a:lnTo>
                  <a:pt x="78244" y="116806"/>
                </a:lnTo>
                <a:lnTo>
                  <a:pt x="78756" y="116840"/>
                </a:lnTo>
                <a:lnTo>
                  <a:pt x="80033" y="117321"/>
                </a:lnTo>
                <a:lnTo>
                  <a:pt x="80208" y="117387"/>
                </a:lnTo>
                <a:lnTo>
                  <a:pt x="80734" y="117585"/>
                </a:lnTo>
                <a:lnTo>
                  <a:pt x="81124" y="118199"/>
                </a:lnTo>
                <a:lnTo>
                  <a:pt x="81555" y="118881"/>
                </a:lnTo>
                <a:lnTo>
                  <a:pt x="81788" y="119248"/>
                </a:lnTo>
                <a:lnTo>
                  <a:pt x="82031" y="119631"/>
                </a:lnTo>
                <a:lnTo>
                  <a:pt x="83019" y="122607"/>
                </a:lnTo>
                <a:lnTo>
                  <a:pt x="83759" y="122731"/>
                </a:lnTo>
                <a:lnTo>
                  <a:pt x="83993" y="122571"/>
                </a:lnTo>
                <a:lnTo>
                  <a:pt x="84749" y="122049"/>
                </a:lnTo>
                <a:lnTo>
                  <a:pt x="85985" y="122112"/>
                </a:lnTo>
                <a:lnTo>
                  <a:pt x="86166" y="121811"/>
                </a:lnTo>
                <a:lnTo>
                  <a:pt x="86972" y="123600"/>
                </a:lnTo>
                <a:lnTo>
                  <a:pt x="85859" y="126824"/>
                </a:lnTo>
                <a:lnTo>
                  <a:pt x="86073" y="127326"/>
                </a:lnTo>
                <a:lnTo>
                  <a:pt x="86207" y="127641"/>
                </a:lnTo>
                <a:lnTo>
                  <a:pt x="87316" y="127640"/>
                </a:lnTo>
                <a:lnTo>
                  <a:pt x="88825" y="127569"/>
                </a:lnTo>
                <a:lnTo>
                  <a:pt x="88895" y="128109"/>
                </a:lnTo>
                <a:lnTo>
                  <a:pt x="88931" y="128393"/>
                </a:lnTo>
                <a:lnTo>
                  <a:pt x="89010" y="128995"/>
                </a:lnTo>
                <a:lnTo>
                  <a:pt x="87403" y="131166"/>
                </a:lnTo>
                <a:lnTo>
                  <a:pt x="88837" y="132705"/>
                </a:lnTo>
                <a:lnTo>
                  <a:pt x="89316" y="134883"/>
                </a:lnTo>
                <a:lnTo>
                  <a:pt x="95926" y="139661"/>
                </a:lnTo>
                <a:lnTo>
                  <a:pt x="96442" y="140147"/>
                </a:lnTo>
                <a:lnTo>
                  <a:pt x="96885" y="140565"/>
                </a:lnTo>
                <a:lnTo>
                  <a:pt x="97964" y="141583"/>
                </a:lnTo>
                <a:lnTo>
                  <a:pt x="99012" y="144994"/>
                </a:lnTo>
                <a:lnTo>
                  <a:pt x="99754" y="145242"/>
                </a:lnTo>
                <a:lnTo>
                  <a:pt x="100990" y="144746"/>
                </a:lnTo>
                <a:lnTo>
                  <a:pt x="102534" y="147722"/>
                </a:lnTo>
                <a:lnTo>
                  <a:pt x="104248" y="147518"/>
                </a:lnTo>
                <a:lnTo>
                  <a:pt x="105129" y="147413"/>
                </a:lnTo>
                <a:lnTo>
                  <a:pt x="106736" y="148096"/>
                </a:lnTo>
                <a:lnTo>
                  <a:pt x="106954" y="148258"/>
                </a:lnTo>
                <a:lnTo>
                  <a:pt x="107400" y="148591"/>
                </a:lnTo>
                <a:lnTo>
                  <a:pt x="108401" y="149336"/>
                </a:lnTo>
                <a:lnTo>
                  <a:pt x="108401" y="149592"/>
                </a:lnTo>
                <a:lnTo>
                  <a:pt x="108643" y="150100"/>
                </a:lnTo>
                <a:lnTo>
                  <a:pt x="108834" y="150501"/>
                </a:lnTo>
                <a:lnTo>
                  <a:pt x="108958" y="150762"/>
                </a:lnTo>
                <a:lnTo>
                  <a:pt x="108522" y="151611"/>
                </a:lnTo>
                <a:lnTo>
                  <a:pt x="108409" y="151830"/>
                </a:lnTo>
                <a:lnTo>
                  <a:pt x="107969" y="152684"/>
                </a:lnTo>
                <a:lnTo>
                  <a:pt x="108013" y="152895"/>
                </a:lnTo>
                <a:lnTo>
                  <a:pt x="108048" y="153058"/>
                </a:lnTo>
                <a:lnTo>
                  <a:pt x="108152" y="153552"/>
                </a:lnTo>
                <a:lnTo>
                  <a:pt x="108378" y="153648"/>
                </a:lnTo>
                <a:lnTo>
                  <a:pt x="109122" y="153964"/>
                </a:lnTo>
                <a:lnTo>
                  <a:pt x="109760" y="154235"/>
                </a:lnTo>
                <a:lnTo>
                  <a:pt x="109930" y="154592"/>
                </a:lnTo>
                <a:lnTo>
                  <a:pt x="110438" y="155661"/>
                </a:lnTo>
                <a:lnTo>
                  <a:pt x="108365" y="157614"/>
                </a:lnTo>
                <a:lnTo>
                  <a:pt x="107745" y="158197"/>
                </a:lnTo>
                <a:lnTo>
                  <a:pt x="106357" y="159504"/>
                </a:lnTo>
                <a:lnTo>
                  <a:pt x="106110" y="160248"/>
                </a:lnTo>
                <a:lnTo>
                  <a:pt x="107086" y="162170"/>
                </a:lnTo>
                <a:lnTo>
                  <a:pt x="106973" y="162852"/>
                </a:lnTo>
                <a:lnTo>
                  <a:pt x="105423" y="164178"/>
                </a:lnTo>
                <a:lnTo>
                  <a:pt x="102769" y="166447"/>
                </a:lnTo>
                <a:lnTo>
                  <a:pt x="102272" y="167296"/>
                </a:lnTo>
                <a:lnTo>
                  <a:pt x="101285" y="168989"/>
                </a:lnTo>
                <a:lnTo>
                  <a:pt x="101223" y="169657"/>
                </a:lnTo>
                <a:lnTo>
                  <a:pt x="101182" y="170110"/>
                </a:lnTo>
                <a:lnTo>
                  <a:pt x="101097" y="171035"/>
                </a:lnTo>
                <a:lnTo>
                  <a:pt x="106161" y="175687"/>
                </a:lnTo>
                <a:lnTo>
                  <a:pt x="106717" y="177981"/>
                </a:lnTo>
                <a:lnTo>
                  <a:pt x="106300" y="181687"/>
                </a:lnTo>
                <a:lnTo>
                  <a:pt x="105969" y="184615"/>
                </a:lnTo>
                <a:lnTo>
                  <a:pt x="106117" y="185207"/>
                </a:lnTo>
                <a:lnTo>
                  <a:pt x="106375" y="186246"/>
                </a:lnTo>
                <a:lnTo>
                  <a:pt x="106710" y="187591"/>
                </a:lnTo>
                <a:lnTo>
                  <a:pt x="106771" y="189761"/>
                </a:lnTo>
                <a:lnTo>
                  <a:pt x="106955" y="190877"/>
                </a:lnTo>
                <a:lnTo>
                  <a:pt x="108401" y="192767"/>
                </a:lnTo>
                <a:lnTo>
                  <a:pt x="112587" y="198232"/>
                </a:lnTo>
                <a:lnTo>
                  <a:pt x="113128" y="198940"/>
                </a:lnTo>
                <a:lnTo>
                  <a:pt x="113385" y="199695"/>
                </a:lnTo>
                <a:lnTo>
                  <a:pt x="113929" y="201296"/>
                </a:lnTo>
                <a:lnTo>
                  <a:pt x="113558" y="202102"/>
                </a:lnTo>
                <a:lnTo>
                  <a:pt x="111951" y="203218"/>
                </a:lnTo>
                <a:lnTo>
                  <a:pt x="110714" y="205697"/>
                </a:lnTo>
                <a:lnTo>
                  <a:pt x="110543" y="206170"/>
                </a:lnTo>
                <a:lnTo>
                  <a:pt x="110410" y="206531"/>
                </a:lnTo>
                <a:lnTo>
                  <a:pt x="110217" y="207062"/>
                </a:lnTo>
                <a:lnTo>
                  <a:pt x="110546" y="208149"/>
                </a:lnTo>
                <a:lnTo>
                  <a:pt x="110657" y="208519"/>
                </a:lnTo>
                <a:lnTo>
                  <a:pt x="110836" y="209108"/>
                </a:lnTo>
                <a:lnTo>
                  <a:pt x="110525" y="209914"/>
                </a:lnTo>
                <a:lnTo>
                  <a:pt x="110072" y="210488"/>
                </a:lnTo>
                <a:lnTo>
                  <a:pt x="109814" y="210813"/>
                </a:lnTo>
                <a:lnTo>
                  <a:pt x="109104" y="211711"/>
                </a:lnTo>
                <a:lnTo>
                  <a:pt x="108918" y="212306"/>
                </a:lnTo>
                <a:lnTo>
                  <a:pt x="108793" y="212703"/>
                </a:lnTo>
                <a:lnTo>
                  <a:pt x="109493" y="214193"/>
                </a:lnTo>
                <a:lnTo>
                  <a:pt x="109843" y="214936"/>
                </a:lnTo>
                <a:lnTo>
                  <a:pt x="109341" y="215655"/>
                </a:lnTo>
                <a:lnTo>
                  <a:pt x="108725" y="216536"/>
                </a:lnTo>
                <a:lnTo>
                  <a:pt x="108378" y="217034"/>
                </a:lnTo>
                <a:lnTo>
                  <a:pt x="108262" y="217201"/>
                </a:lnTo>
                <a:lnTo>
                  <a:pt x="108111" y="217415"/>
                </a:lnTo>
                <a:lnTo>
                  <a:pt x="108367" y="217835"/>
                </a:lnTo>
                <a:lnTo>
                  <a:pt x="108790" y="218532"/>
                </a:lnTo>
                <a:lnTo>
                  <a:pt x="110271" y="219648"/>
                </a:lnTo>
                <a:lnTo>
                  <a:pt x="110620" y="220610"/>
                </a:lnTo>
                <a:lnTo>
                  <a:pt x="110898" y="221381"/>
                </a:lnTo>
                <a:lnTo>
                  <a:pt x="111012" y="221695"/>
                </a:lnTo>
                <a:lnTo>
                  <a:pt x="110862" y="222084"/>
                </a:lnTo>
                <a:lnTo>
                  <a:pt x="110392" y="223307"/>
                </a:lnTo>
                <a:lnTo>
                  <a:pt x="109094" y="224794"/>
                </a:lnTo>
                <a:lnTo>
                  <a:pt x="109052" y="225073"/>
                </a:lnTo>
                <a:lnTo>
                  <a:pt x="109025" y="225242"/>
                </a:lnTo>
                <a:lnTo>
                  <a:pt x="108970" y="225600"/>
                </a:lnTo>
                <a:lnTo>
                  <a:pt x="110894" y="226728"/>
                </a:lnTo>
                <a:lnTo>
                  <a:pt x="111378" y="227011"/>
                </a:lnTo>
                <a:lnTo>
                  <a:pt x="111934" y="227337"/>
                </a:lnTo>
                <a:lnTo>
                  <a:pt x="112178" y="227704"/>
                </a:lnTo>
                <a:lnTo>
                  <a:pt x="112377" y="228006"/>
                </a:lnTo>
                <a:lnTo>
                  <a:pt x="112675" y="228454"/>
                </a:lnTo>
                <a:lnTo>
                  <a:pt x="111933" y="229383"/>
                </a:lnTo>
                <a:lnTo>
                  <a:pt x="108401" y="230699"/>
                </a:lnTo>
                <a:lnTo>
                  <a:pt x="108023" y="230840"/>
                </a:lnTo>
                <a:lnTo>
                  <a:pt x="107588" y="231002"/>
                </a:lnTo>
                <a:lnTo>
                  <a:pt x="105444" y="231800"/>
                </a:lnTo>
                <a:lnTo>
                  <a:pt x="105178" y="232068"/>
                </a:lnTo>
                <a:lnTo>
                  <a:pt x="105073" y="232172"/>
                </a:lnTo>
                <a:lnTo>
                  <a:pt x="104704" y="232543"/>
                </a:lnTo>
                <a:lnTo>
                  <a:pt x="104519" y="233186"/>
                </a:lnTo>
                <a:lnTo>
                  <a:pt x="104452" y="233426"/>
                </a:lnTo>
                <a:lnTo>
                  <a:pt x="104315" y="233908"/>
                </a:lnTo>
                <a:lnTo>
                  <a:pt x="104084" y="234714"/>
                </a:lnTo>
                <a:lnTo>
                  <a:pt x="104127" y="234888"/>
                </a:lnTo>
                <a:lnTo>
                  <a:pt x="104177" y="235091"/>
                </a:lnTo>
                <a:lnTo>
                  <a:pt x="104331" y="235706"/>
                </a:lnTo>
                <a:lnTo>
                  <a:pt x="107171" y="237691"/>
                </a:lnTo>
                <a:lnTo>
                  <a:pt x="108401" y="239241"/>
                </a:lnTo>
                <a:lnTo>
                  <a:pt x="108401" y="239468"/>
                </a:lnTo>
                <a:lnTo>
                  <a:pt x="108541" y="240011"/>
                </a:lnTo>
                <a:lnTo>
                  <a:pt x="108651" y="240440"/>
                </a:lnTo>
                <a:lnTo>
                  <a:pt x="108836" y="241163"/>
                </a:lnTo>
                <a:lnTo>
                  <a:pt x="108617" y="242647"/>
                </a:lnTo>
                <a:lnTo>
                  <a:pt x="108587" y="242838"/>
                </a:lnTo>
                <a:lnTo>
                  <a:pt x="108401" y="243118"/>
                </a:lnTo>
                <a:lnTo>
                  <a:pt x="107846" y="243953"/>
                </a:lnTo>
                <a:lnTo>
                  <a:pt x="107449" y="244235"/>
                </a:lnTo>
                <a:lnTo>
                  <a:pt x="107322" y="244326"/>
                </a:lnTo>
                <a:lnTo>
                  <a:pt x="106363" y="245007"/>
                </a:lnTo>
                <a:lnTo>
                  <a:pt x="102161" y="245688"/>
                </a:lnTo>
                <a:lnTo>
                  <a:pt x="101865" y="245985"/>
                </a:lnTo>
                <a:lnTo>
                  <a:pt x="101752" y="246097"/>
                </a:lnTo>
                <a:lnTo>
                  <a:pt x="101483" y="246370"/>
                </a:lnTo>
                <a:lnTo>
                  <a:pt x="101111" y="247548"/>
                </a:lnTo>
                <a:lnTo>
                  <a:pt x="101280" y="248025"/>
                </a:lnTo>
                <a:lnTo>
                  <a:pt x="104069" y="255857"/>
                </a:lnTo>
                <a:lnTo>
                  <a:pt x="104069" y="256890"/>
                </a:lnTo>
                <a:lnTo>
                  <a:pt x="104069" y="257113"/>
                </a:lnTo>
                <a:lnTo>
                  <a:pt x="104069" y="257407"/>
                </a:lnTo>
                <a:lnTo>
                  <a:pt x="103371" y="258881"/>
                </a:lnTo>
                <a:lnTo>
                  <a:pt x="103088" y="259477"/>
                </a:lnTo>
                <a:lnTo>
                  <a:pt x="102894" y="259887"/>
                </a:lnTo>
                <a:lnTo>
                  <a:pt x="103450" y="261251"/>
                </a:lnTo>
                <a:lnTo>
                  <a:pt x="103281" y="261540"/>
                </a:lnTo>
                <a:lnTo>
                  <a:pt x="103016" y="261995"/>
                </a:lnTo>
                <a:lnTo>
                  <a:pt x="100668" y="262490"/>
                </a:lnTo>
                <a:lnTo>
                  <a:pt x="100050" y="263110"/>
                </a:lnTo>
                <a:lnTo>
                  <a:pt x="98999" y="265590"/>
                </a:lnTo>
                <a:lnTo>
                  <a:pt x="98525" y="265868"/>
                </a:lnTo>
                <a:lnTo>
                  <a:pt x="98258" y="266024"/>
                </a:lnTo>
                <a:lnTo>
                  <a:pt x="95478" y="266271"/>
                </a:lnTo>
                <a:lnTo>
                  <a:pt x="95075" y="266575"/>
                </a:lnTo>
                <a:lnTo>
                  <a:pt x="94736" y="266830"/>
                </a:lnTo>
                <a:lnTo>
                  <a:pt x="94432" y="266802"/>
                </a:lnTo>
                <a:lnTo>
                  <a:pt x="94057" y="266767"/>
                </a:lnTo>
                <a:lnTo>
                  <a:pt x="93686" y="266209"/>
                </a:lnTo>
                <a:lnTo>
                  <a:pt x="93435" y="265672"/>
                </a:lnTo>
                <a:lnTo>
                  <a:pt x="93050" y="264853"/>
                </a:lnTo>
                <a:lnTo>
                  <a:pt x="92115" y="262921"/>
                </a:lnTo>
                <a:lnTo>
                  <a:pt x="90292" y="262860"/>
                </a:lnTo>
                <a:lnTo>
                  <a:pt x="88655" y="262242"/>
                </a:lnTo>
                <a:lnTo>
                  <a:pt x="87883" y="262301"/>
                </a:lnTo>
                <a:lnTo>
                  <a:pt x="87576" y="262585"/>
                </a:lnTo>
                <a:lnTo>
                  <a:pt x="87347" y="262798"/>
                </a:lnTo>
                <a:lnTo>
                  <a:pt x="87079" y="263045"/>
                </a:lnTo>
                <a:lnTo>
                  <a:pt x="86848" y="264657"/>
                </a:lnTo>
                <a:lnTo>
                  <a:pt x="86747" y="265370"/>
                </a:lnTo>
                <a:lnTo>
                  <a:pt x="86583" y="266517"/>
                </a:lnTo>
                <a:lnTo>
                  <a:pt x="85841" y="268750"/>
                </a:lnTo>
                <a:lnTo>
                  <a:pt x="85164" y="268982"/>
                </a:lnTo>
                <a:lnTo>
                  <a:pt x="84760" y="269121"/>
                </a:lnTo>
                <a:lnTo>
                  <a:pt x="83678" y="269493"/>
                </a:lnTo>
                <a:lnTo>
                  <a:pt x="82813" y="271229"/>
                </a:lnTo>
                <a:lnTo>
                  <a:pt x="80774" y="271663"/>
                </a:lnTo>
                <a:lnTo>
                  <a:pt x="80280" y="272469"/>
                </a:lnTo>
                <a:lnTo>
                  <a:pt x="80218" y="274329"/>
                </a:lnTo>
                <a:lnTo>
                  <a:pt x="81326" y="278670"/>
                </a:lnTo>
                <a:lnTo>
                  <a:pt x="81971" y="279294"/>
                </a:lnTo>
                <a:lnTo>
                  <a:pt x="82151" y="279467"/>
                </a:lnTo>
                <a:lnTo>
                  <a:pt x="83055" y="280344"/>
                </a:lnTo>
                <a:lnTo>
                  <a:pt x="83092" y="280841"/>
                </a:lnTo>
                <a:lnTo>
                  <a:pt x="83115" y="281135"/>
                </a:lnTo>
                <a:lnTo>
                  <a:pt x="82510" y="281938"/>
                </a:lnTo>
                <a:lnTo>
                  <a:pt x="81635" y="283018"/>
                </a:lnTo>
                <a:lnTo>
                  <a:pt x="78483" y="283443"/>
                </a:lnTo>
                <a:lnTo>
                  <a:pt x="78171" y="283757"/>
                </a:lnTo>
                <a:lnTo>
                  <a:pt x="78050" y="283877"/>
                </a:lnTo>
                <a:lnTo>
                  <a:pt x="78115" y="284560"/>
                </a:lnTo>
                <a:lnTo>
                  <a:pt x="78234" y="285799"/>
                </a:lnTo>
                <a:lnTo>
                  <a:pt x="77265" y="286719"/>
                </a:lnTo>
                <a:lnTo>
                  <a:pt x="73785" y="290015"/>
                </a:lnTo>
                <a:lnTo>
                  <a:pt x="70142" y="289766"/>
                </a:lnTo>
                <a:lnTo>
                  <a:pt x="69397" y="290721"/>
                </a:lnTo>
                <a:lnTo>
                  <a:pt x="69254" y="290903"/>
                </a:lnTo>
                <a:lnTo>
                  <a:pt x="69029" y="291193"/>
                </a:lnTo>
                <a:lnTo>
                  <a:pt x="68922" y="291755"/>
                </a:lnTo>
                <a:lnTo>
                  <a:pt x="68877" y="291997"/>
                </a:lnTo>
                <a:lnTo>
                  <a:pt x="68782" y="292495"/>
                </a:lnTo>
                <a:lnTo>
                  <a:pt x="69280" y="294039"/>
                </a:lnTo>
                <a:lnTo>
                  <a:pt x="69977" y="296201"/>
                </a:lnTo>
                <a:lnTo>
                  <a:pt x="70261" y="297083"/>
                </a:lnTo>
                <a:lnTo>
                  <a:pt x="69985" y="297820"/>
                </a:lnTo>
                <a:lnTo>
                  <a:pt x="69148" y="300059"/>
                </a:lnTo>
                <a:lnTo>
                  <a:pt x="68597" y="300336"/>
                </a:lnTo>
                <a:lnTo>
                  <a:pt x="68285" y="300493"/>
                </a:lnTo>
                <a:lnTo>
                  <a:pt x="67771" y="300081"/>
                </a:lnTo>
                <a:lnTo>
                  <a:pt x="67357" y="299749"/>
                </a:lnTo>
                <a:lnTo>
                  <a:pt x="66713" y="298057"/>
                </a:lnTo>
                <a:lnTo>
                  <a:pt x="66529" y="297575"/>
                </a:lnTo>
                <a:lnTo>
                  <a:pt x="66185" y="296826"/>
                </a:lnTo>
                <a:lnTo>
                  <a:pt x="64395" y="296587"/>
                </a:lnTo>
                <a:lnTo>
                  <a:pt x="62725" y="297364"/>
                </a:lnTo>
                <a:lnTo>
                  <a:pt x="60935" y="299314"/>
                </a:lnTo>
                <a:lnTo>
                  <a:pt x="60644" y="300233"/>
                </a:lnTo>
                <a:lnTo>
                  <a:pt x="60483" y="300740"/>
                </a:lnTo>
                <a:lnTo>
                  <a:pt x="60083" y="302002"/>
                </a:lnTo>
                <a:lnTo>
                  <a:pt x="59612" y="303489"/>
                </a:lnTo>
                <a:lnTo>
                  <a:pt x="59424" y="304085"/>
                </a:lnTo>
                <a:lnTo>
                  <a:pt x="59265" y="304584"/>
                </a:lnTo>
                <a:lnTo>
                  <a:pt x="58091" y="306197"/>
                </a:lnTo>
                <a:lnTo>
                  <a:pt x="57395" y="306710"/>
                </a:lnTo>
                <a:lnTo>
                  <a:pt x="57025" y="306982"/>
                </a:lnTo>
                <a:lnTo>
                  <a:pt x="55298" y="308283"/>
                </a:lnTo>
                <a:lnTo>
                  <a:pt x="55168" y="308720"/>
                </a:lnTo>
                <a:lnTo>
                  <a:pt x="54754" y="310103"/>
                </a:lnTo>
                <a:lnTo>
                  <a:pt x="55310" y="312521"/>
                </a:lnTo>
                <a:lnTo>
                  <a:pt x="56296" y="313135"/>
                </a:lnTo>
                <a:lnTo>
                  <a:pt x="56422" y="313212"/>
                </a:lnTo>
                <a:lnTo>
                  <a:pt x="56607" y="313327"/>
                </a:lnTo>
                <a:lnTo>
                  <a:pt x="56773" y="313309"/>
                </a:lnTo>
                <a:lnTo>
                  <a:pt x="57779" y="313203"/>
                </a:lnTo>
                <a:lnTo>
                  <a:pt x="60003" y="311963"/>
                </a:lnTo>
                <a:lnTo>
                  <a:pt x="60134" y="312210"/>
                </a:lnTo>
                <a:lnTo>
                  <a:pt x="60259" y="312446"/>
                </a:lnTo>
                <a:lnTo>
                  <a:pt x="60497" y="312893"/>
                </a:lnTo>
                <a:lnTo>
                  <a:pt x="60117" y="313620"/>
                </a:lnTo>
                <a:lnTo>
                  <a:pt x="60004" y="313836"/>
                </a:lnTo>
                <a:lnTo>
                  <a:pt x="59816" y="314195"/>
                </a:lnTo>
                <a:lnTo>
                  <a:pt x="53456" y="316799"/>
                </a:lnTo>
                <a:lnTo>
                  <a:pt x="49688" y="317171"/>
                </a:lnTo>
                <a:lnTo>
                  <a:pt x="46724" y="317947"/>
                </a:lnTo>
                <a:lnTo>
                  <a:pt x="45612" y="318535"/>
                </a:lnTo>
                <a:lnTo>
                  <a:pt x="45534" y="318822"/>
                </a:lnTo>
                <a:lnTo>
                  <a:pt x="45440" y="319163"/>
                </a:lnTo>
                <a:lnTo>
                  <a:pt x="48946" y="319713"/>
                </a:lnTo>
                <a:lnTo>
                  <a:pt x="49373" y="320381"/>
                </a:lnTo>
                <a:lnTo>
                  <a:pt x="49500" y="320581"/>
                </a:lnTo>
                <a:lnTo>
                  <a:pt x="49204" y="321043"/>
                </a:lnTo>
                <a:lnTo>
                  <a:pt x="48944" y="321449"/>
                </a:lnTo>
                <a:lnTo>
                  <a:pt x="47339" y="322007"/>
                </a:lnTo>
                <a:lnTo>
                  <a:pt x="45519" y="321632"/>
                </a:lnTo>
                <a:lnTo>
                  <a:pt x="45337" y="321595"/>
                </a:lnTo>
                <a:lnTo>
                  <a:pt x="44930" y="321511"/>
                </a:lnTo>
                <a:lnTo>
                  <a:pt x="44533" y="321682"/>
                </a:lnTo>
                <a:lnTo>
                  <a:pt x="44399" y="321741"/>
                </a:lnTo>
                <a:lnTo>
                  <a:pt x="44067" y="321883"/>
                </a:lnTo>
                <a:lnTo>
                  <a:pt x="45054" y="323868"/>
                </a:lnTo>
                <a:lnTo>
                  <a:pt x="45000" y="324080"/>
                </a:lnTo>
                <a:lnTo>
                  <a:pt x="44806" y="324860"/>
                </a:lnTo>
                <a:lnTo>
                  <a:pt x="44466" y="324860"/>
                </a:lnTo>
                <a:lnTo>
                  <a:pt x="44111" y="324842"/>
                </a:lnTo>
                <a:lnTo>
                  <a:pt x="43970" y="324688"/>
                </a:lnTo>
                <a:lnTo>
                  <a:pt x="43449" y="324115"/>
                </a:lnTo>
                <a:lnTo>
                  <a:pt x="43004" y="323997"/>
                </a:lnTo>
                <a:lnTo>
                  <a:pt x="42522" y="323868"/>
                </a:lnTo>
                <a:lnTo>
                  <a:pt x="42343" y="324087"/>
                </a:lnTo>
                <a:lnTo>
                  <a:pt x="42003" y="324505"/>
                </a:lnTo>
                <a:lnTo>
                  <a:pt x="40607" y="326224"/>
                </a:lnTo>
                <a:lnTo>
                  <a:pt x="39822" y="326052"/>
                </a:lnTo>
                <a:lnTo>
                  <a:pt x="39186" y="325914"/>
                </a:lnTo>
                <a:lnTo>
                  <a:pt x="38692" y="327278"/>
                </a:lnTo>
                <a:lnTo>
                  <a:pt x="38777" y="327833"/>
                </a:lnTo>
                <a:lnTo>
                  <a:pt x="38820" y="328113"/>
                </a:lnTo>
                <a:lnTo>
                  <a:pt x="38939" y="328890"/>
                </a:lnTo>
                <a:lnTo>
                  <a:pt x="36653" y="331308"/>
                </a:lnTo>
                <a:lnTo>
                  <a:pt x="36398" y="332094"/>
                </a:lnTo>
                <a:lnTo>
                  <a:pt x="36290" y="332426"/>
                </a:lnTo>
                <a:lnTo>
                  <a:pt x="35788" y="333974"/>
                </a:lnTo>
                <a:lnTo>
                  <a:pt x="35943" y="334857"/>
                </a:lnTo>
                <a:lnTo>
                  <a:pt x="35978" y="335049"/>
                </a:lnTo>
                <a:lnTo>
                  <a:pt x="36082" y="335634"/>
                </a:lnTo>
                <a:lnTo>
                  <a:pt x="36691" y="335531"/>
                </a:lnTo>
                <a:lnTo>
                  <a:pt x="37824" y="335338"/>
                </a:lnTo>
                <a:lnTo>
                  <a:pt x="38090" y="334734"/>
                </a:lnTo>
                <a:lnTo>
                  <a:pt x="38504" y="333788"/>
                </a:lnTo>
                <a:lnTo>
                  <a:pt x="38795" y="333691"/>
                </a:lnTo>
                <a:lnTo>
                  <a:pt x="39060" y="333602"/>
                </a:lnTo>
                <a:lnTo>
                  <a:pt x="40195" y="335141"/>
                </a:lnTo>
                <a:lnTo>
                  <a:pt x="40295" y="335276"/>
                </a:lnTo>
                <a:lnTo>
                  <a:pt x="41836" y="339741"/>
                </a:lnTo>
                <a:lnTo>
                  <a:pt x="44307" y="340919"/>
                </a:lnTo>
                <a:lnTo>
                  <a:pt x="44410" y="341089"/>
                </a:lnTo>
                <a:lnTo>
                  <a:pt x="44536" y="341298"/>
                </a:lnTo>
                <a:lnTo>
                  <a:pt x="44986" y="342035"/>
                </a:lnTo>
                <a:lnTo>
                  <a:pt x="45056" y="342678"/>
                </a:lnTo>
                <a:lnTo>
                  <a:pt x="45108" y="343151"/>
                </a:lnTo>
                <a:lnTo>
                  <a:pt x="44675" y="343709"/>
                </a:lnTo>
                <a:lnTo>
                  <a:pt x="42795" y="343910"/>
                </a:lnTo>
                <a:lnTo>
                  <a:pt x="41773" y="344019"/>
                </a:lnTo>
                <a:lnTo>
                  <a:pt x="41603" y="344395"/>
                </a:lnTo>
                <a:lnTo>
                  <a:pt x="41478" y="344669"/>
                </a:lnTo>
                <a:lnTo>
                  <a:pt x="42266" y="346003"/>
                </a:lnTo>
                <a:lnTo>
                  <a:pt x="43192" y="346499"/>
                </a:lnTo>
                <a:lnTo>
                  <a:pt x="44057" y="346499"/>
                </a:lnTo>
                <a:lnTo>
                  <a:pt x="45000" y="345939"/>
                </a:lnTo>
                <a:lnTo>
                  <a:pt x="45141" y="345856"/>
                </a:lnTo>
                <a:lnTo>
                  <a:pt x="45416" y="345693"/>
                </a:lnTo>
                <a:lnTo>
                  <a:pt x="45633" y="347913"/>
                </a:lnTo>
                <a:lnTo>
                  <a:pt x="45741" y="349031"/>
                </a:lnTo>
                <a:lnTo>
                  <a:pt x="45785" y="349475"/>
                </a:lnTo>
                <a:lnTo>
                  <a:pt x="46564" y="350215"/>
                </a:lnTo>
                <a:lnTo>
                  <a:pt x="46750" y="350393"/>
                </a:lnTo>
                <a:lnTo>
                  <a:pt x="48070" y="351646"/>
                </a:lnTo>
                <a:lnTo>
                  <a:pt x="48438" y="352923"/>
                </a:lnTo>
                <a:lnTo>
                  <a:pt x="48509" y="353173"/>
                </a:lnTo>
                <a:lnTo>
                  <a:pt x="48552" y="353321"/>
                </a:lnTo>
                <a:lnTo>
                  <a:pt x="48624" y="353568"/>
                </a:lnTo>
                <a:lnTo>
                  <a:pt x="48838" y="353645"/>
                </a:lnTo>
                <a:lnTo>
                  <a:pt x="48985" y="353697"/>
                </a:lnTo>
                <a:lnTo>
                  <a:pt x="49487" y="353878"/>
                </a:lnTo>
                <a:lnTo>
                  <a:pt x="53748" y="352824"/>
                </a:lnTo>
                <a:lnTo>
                  <a:pt x="53882" y="353391"/>
                </a:lnTo>
                <a:lnTo>
                  <a:pt x="54015" y="353952"/>
                </a:lnTo>
                <a:lnTo>
                  <a:pt x="54056" y="354126"/>
                </a:lnTo>
                <a:lnTo>
                  <a:pt x="53994" y="354763"/>
                </a:lnTo>
                <a:lnTo>
                  <a:pt x="53871" y="355986"/>
                </a:lnTo>
                <a:lnTo>
                  <a:pt x="54348" y="357203"/>
                </a:lnTo>
                <a:lnTo>
                  <a:pt x="54643" y="357955"/>
                </a:lnTo>
                <a:lnTo>
                  <a:pt x="54795" y="358342"/>
                </a:lnTo>
                <a:lnTo>
                  <a:pt x="54612" y="358697"/>
                </a:lnTo>
                <a:lnTo>
                  <a:pt x="53189" y="361442"/>
                </a:lnTo>
                <a:lnTo>
                  <a:pt x="53748" y="362117"/>
                </a:lnTo>
                <a:lnTo>
                  <a:pt x="56090" y="363241"/>
                </a:lnTo>
                <a:lnTo>
                  <a:pt x="56508" y="364740"/>
                </a:lnTo>
                <a:lnTo>
                  <a:pt x="56433" y="365117"/>
                </a:lnTo>
                <a:lnTo>
                  <a:pt x="56311" y="365569"/>
                </a:lnTo>
                <a:lnTo>
                  <a:pt x="56150" y="366155"/>
                </a:lnTo>
                <a:lnTo>
                  <a:pt x="55585" y="366815"/>
                </a:lnTo>
                <a:lnTo>
                  <a:pt x="55362" y="366795"/>
                </a:lnTo>
                <a:lnTo>
                  <a:pt x="54316" y="367137"/>
                </a:lnTo>
                <a:lnTo>
                  <a:pt x="54172" y="367106"/>
                </a:lnTo>
                <a:lnTo>
                  <a:pt x="51520" y="366527"/>
                </a:lnTo>
                <a:lnTo>
                  <a:pt x="50655" y="367581"/>
                </a:lnTo>
                <a:lnTo>
                  <a:pt x="50779" y="368821"/>
                </a:lnTo>
                <a:lnTo>
                  <a:pt x="53371" y="369751"/>
                </a:lnTo>
                <a:lnTo>
                  <a:pt x="53810" y="370536"/>
                </a:lnTo>
                <a:lnTo>
                  <a:pt x="53927" y="370743"/>
                </a:lnTo>
                <a:lnTo>
                  <a:pt x="53689" y="371795"/>
                </a:lnTo>
                <a:lnTo>
                  <a:pt x="53621" y="371950"/>
                </a:lnTo>
                <a:lnTo>
                  <a:pt x="51332" y="372851"/>
                </a:lnTo>
                <a:lnTo>
                  <a:pt x="51283" y="373985"/>
                </a:lnTo>
                <a:lnTo>
                  <a:pt x="52257" y="375331"/>
                </a:lnTo>
                <a:lnTo>
                  <a:pt x="49940" y="375129"/>
                </a:lnTo>
                <a:lnTo>
                  <a:pt x="49417" y="375083"/>
                </a:lnTo>
                <a:lnTo>
                  <a:pt x="49129" y="375574"/>
                </a:lnTo>
                <a:lnTo>
                  <a:pt x="48815" y="376172"/>
                </a:lnTo>
                <a:lnTo>
                  <a:pt x="49294" y="377191"/>
                </a:lnTo>
                <a:lnTo>
                  <a:pt x="50714" y="377749"/>
                </a:lnTo>
                <a:lnTo>
                  <a:pt x="50794" y="377912"/>
                </a:lnTo>
                <a:lnTo>
                  <a:pt x="51330" y="378989"/>
                </a:lnTo>
                <a:lnTo>
                  <a:pt x="51330" y="379858"/>
                </a:lnTo>
                <a:lnTo>
                  <a:pt x="49847" y="382028"/>
                </a:lnTo>
                <a:lnTo>
                  <a:pt x="49885" y="382299"/>
                </a:lnTo>
                <a:lnTo>
                  <a:pt x="49986" y="383037"/>
                </a:lnTo>
                <a:lnTo>
                  <a:pt x="50086" y="384255"/>
                </a:lnTo>
                <a:lnTo>
                  <a:pt x="47316" y="384074"/>
                </a:lnTo>
                <a:lnTo>
                  <a:pt x="46204" y="384322"/>
                </a:lnTo>
                <a:lnTo>
                  <a:pt x="45586" y="385066"/>
                </a:lnTo>
                <a:lnTo>
                  <a:pt x="45820" y="385315"/>
                </a:lnTo>
                <a:lnTo>
                  <a:pt x="46006" y="385516"/>
                </a:lnTo>
                <a:lnTo>
                  <a:pt x="46511" y="386058"/>
                </a:lnTo>
                <a:lnTo>
                  <a:pt x="47653" y="386318"/>
                </a:lnTo>
                <a:lnTo>
                  <a:pt x="47870" y="386368"/>
                </a:lnTo>
                <a:lnTo>
                  <a:pt x="48038" y="386537"/>
                </a:lnTo>
                <a:lnTo>
                  <a:pt x="48364" y="386864"/>
                </a:lnTo>
                <a:lnTo>
                  <a:pt x="48436" y="387626"/>
                </a:lnTo>
                <a:lnTo>
                  <a:pt x="48452" y="387796"/>
                </a:lnTo>
                <a:lnTo>
                  <a:pt x="48487" y="388166"/>
                </a:lnTo>
                <a:lnTo>
                  <a:pt x="48037" y="389108"/>
                </a:lnTo>
                <a:lnTo>
                  <a:pt x="47952" y="389287"/>
                </a:lnTo>
                <a:lnTo>
                  <a:pt x="47806" y="389592"/>
                </a:lnTo>
                <a:lnTo>
                  <a:pt x="47393" y="390040"/>
                </a:lnTo>
                <a:lnTo>
                  <a:pt x="47159" y="390295"/>
                </a:lnTo>
                <a:lnTo>
                  <a:pt x="46263" y="391267"/>
                </a:lnTo>
                <a:lnTo>
                  <a:pt x="46819" y="392011"/>
                </a:lnTo>
                <a:lnTo>
                  <a:pt x="47041" y="392055"/>
                </a:lnTo>
                <a:lnTo>
                  <a:pt x="48361" y="392320"/>
                </a:lnTo>
                <a:lnTo>
                  <a:pt x="48732" y="393126"/>
                </a:lnTo>
                <a:lnTo>
                  <a:pt x="47309" y="396723"/>
                </a:lnTo>
                <a:lnTo>
                  <a:pt x="47496" y="397343"/>
                </a:lnTo>
                <a:lnTo>
                  <a:pt x="48297" y="397405"/>
                </a:lnTo>
                <a:lnTo>
                  <a:pt x="49965" y="396288"/>
                </a:lnTo>
                <a:lnTo>
                  <a:pt x="50362" y="396327"/>
                </a:lnTo>
                <a:lnTo>
                  <a:pt x="50910" y="396383"/>
                </a:lnTo>
                <a:lnTo>
                  <a:pt x="51199" y="396413"/>
                </a:lnTo>
                <a:lnTo>
                  <a:pt x="52125" y="395544"/>
                </a:lnTo>
                <a:lnTo>
                  <a:pt x="52609" y="396782"/>
                </a:lnTo>
                <a:lnTo>
                  <a:pt x="52573" y="396986"/>
                </a:lnTo>
                <a:lnTo>
                  <a:pt x="52497" y="397421"/>
                </a:lnTo>
                <a:lnTo>
                  <a:pt x="52372" y="398149"/>
                </a:lnTo>
                <a:lnTo>
                  <a:pt x="52676" y="398646"/>
                </a:lnTo>
                <a:lnTo>
                  <a:pt x="52865" y="398955"/>
                </a:lnTo>
                <a:lnTo>
                  <a:pt x="53089" y="399007"/>
                </a:lnTo>
                <a:lnTo>
                  <a:pt x="55876" y="399653"/>
                </a:lnTo>
                <a:lnTo>
                  <a:pt x="56075" y="399699"/>
                </a:lnTo>
                <a:lnTo>
                  <a:pt x="56296" y="400198"/>
                </a:lnTo>
                <a:lnTo>
                  <a:pt x="56355" y="400332"/>
                </a:lnTo>
                <a:lnTo>
                  <a:pt x="56567" y="400816"/>
                </a:lnTo>
                <a:lnTo>
                  <a:pt x="55750" y="402332"/>
                </a:lnTo>
                <a:lnTo>
                  <a:pt x="54831" y="404039"/>
                </a:lnTo>
                <a:lnTo>
                  <a:pt x="54530" y="404598"/>
                </a:lnTo>
                <a:lnTo>
                  <a:pt x="54095" y="408503"/>
                </a:lnTo>
                <a:lnTo>
                  <a:pt x="52437" y="410290"/>
                </a:lnTo>
                <a:lnTo>
                  <a:pt x="51564" y="411232"/>
                </a:lnTo>
                <a:lnTo>
                  <a:pt x="50946" y="411495"/>
                </a:lnTo>
                <a:lnTo>
                  <a:pt x="50785" y="411564"/>
                </a:lnTo>
                <a:lnTo>
                  <a:pt x="49868" y="411954"/>
                </a:lnTo>
                <a:lnTo>
                  <a:pt x="49414" y="412149"/>
                </a:lnTo>
                <a:lnTo>
                  <a:pt x="49095" y="412285"/>
                </a:lnTo>
                <a:lnTo>
                  <a:pt x="48086" y="413249"/>
                </a:lnTo>
                <a:lnTo>
                  <a:pt x="47798" y="413526"/>
                </a:lnTo>
                <a:lnTo>
                  <a:pt x="47118" y="414456"/>
                </a:lnTo>
                <a:lnTo>
                  <a:pt x="47159" y="414600"/>
                </a:lnTo>
                <a:lnTo>
                  <a:pt x="47470" y="415694"/>
                </a:lnTo>
                <a:lnTo>
                  <a:pt x="47612" y="416191"/>
                </a:lnTo>
                <a:lnTo>
                  <a:pt x="48737" y="417170"/>
                </a:lnTo>
                <a:lnTo>
                  <a:pt x="49494" y="417828"/>
                </a:lnTo>
                <a:lnTo>
                  <a:pt x="52771" y="420678"/>
                </a:lnTo>
                <a:lnTo>
                  <a:pt x="53614" y="421412"/>
                </a:lnTo>
                <a:lnTo>
                  <a:pt x="53812" y="421585"/>
                </a:lnTo>
                <a:lnTo>
                  <a:pt x="54028" y="421772"/>
                </a:lnTo>
                <a:lnTo>
                  <a:pt x="54891" y="421917"/>
                </a:lnTo>
                <a:lnTo>
                  <a:pt x="55138" y="421958"/>
                </a:lnTo>
                <a:lnTo>
                  <a:pt x="56062" y="421639"/>
                </a:lnTo>
                <a:lnTo>
                  <a:pt x="58904" y="420657"/>
                </a:lnTo>
                <a:lnTo>
                  <a:pt x="61188" y="420719"/>
                </a:lnTo>
                <a:lnTo>
                  <a:pt x="62792" y="422020"/>
                </a:lnTo>
                <a:lnTo>
                  <a:pt x="63656" y="424625"/>
                </a:lnTo>
                <a:lnTo>
                  <a:pt x="63654" y="429027"/>
                </a:lnTo>
                <a:lnTo>
                  <a:pt x="64517" y="429709"/>
                </a:lnTo>
                <a:lnTo>
                  <a:pt x="67246" y="430034"/>
                </a:lnTo>
                <a:lnTo>
                  <a:pt x="67547" y="430070"/>
                </a:lnTo>
                <a:lnTo>
                  <a:pt x="68159" y="430144"/>
                </a:lnTo>
                <a:lnTo>
                  <a:pt x="68550" y="430497"/>
                </a:lnTo>
                <a:lnTo>
                  <a:pt x="68777" y="430703"/>
                </a:lnTo>
                <a:lnTo>
                  <a:pt x="69074" y="430971"/>
                </a:lnTo>
                <a:lnTo>
                  <a:pt x="69393" y="431260"/>
                </a:lnTo>
                <a:lnTo>
                  <a:pt x="70036" y="432801"/>
                </a:lnTo>
                <a:lnTo>
                  <a:pt x="70291" y="433410"/>
                </a:lnTo>
                <a:lnTo>
                  <a:pt x="70688" y="434361"/>
                </a:lnTo>
                <a:lnTo>
                  <a:pt x="70873" y="435309"/>
                </a:lnTo>
                <a:lnTo>
                  <a:pt x="71127" y="436612"/>
                </a:lnTo>
                <a:lnTo>
                  <a:pt x="71416" y="438095"/>
                </a:lnTo>
                <a:lnTo>
                  <a:pt x="71923" y="440700"/>
                </a:lnTo>
                <a:lnTo>
                  <a:pt x="71980" y="440994"/>
                </a:lnTo>
                <a:lnTo>
                  <a:pt x="72296" y="441679"/>
                </a:lnTo>
                <a:lnTo>
                  <a:pt x="72721" y="442606"/>
                </a:lnTo>
                <a:lnTo>
                  <a:pt x="73180" y="442915"/>
                </a:lnTo>
                <a:lnTo>
                  <a:pt x="73831" y="443350"/>
                </a:lnTo>
                <a:lnTo>
                  <a:pt x="75525" y="443421"/>
                </a:lnTo>
                <a:lnTo>
                  <a:pt x="76364" y="443455"/>
                </a:lnTo>
                <a:lnTo>
                  <a:pt x="79969" y="443604"/>
                </a:lnTo>
                <a:lnTo>
                  <a:pt x="80774" y="443638"/>
                </a:lnTo>
                <a:lnTo>
                  <a:pt x="81361" y="443663"/>
                </a:lnTo>
                <a:lnTo>
                  <a:pt x="82286" y="444345"/>
                </a:lnTo>
                <a:lnTo>
                  <a:pt x="83210" y="446390"/>
                </a:lnTo>
                <a:lnTo>
                  <a:pt x="83320" y="449673"/>
                </a:lnTo>
                <a:lnTo>
                  <a:pt x="83331" y="450048"/>
                </a:lnTo>
                <a:lnTo>
                  <a:pt x="83303" y="450220"/>
                </a:lnTo>
                <a:lnTo>
                  <a:pt x="83146" y="451165"/>
                </a:lnTo>
                <a:lnTo>
                  <a:pt x="83192" y="451340"/>
                </a:lnTo>
                <a:lnTo>
                  <a:pt x="84176" y="455064"/>
                </a:lnTo>
                <a:lnTo>
                  <a:pt x="83573" y="458915"/>
                </a:lnTo>
                <a:lnTo>
                  <a:pt x="84067" y="460652"/>
                </a:lnTo>
                <a:lnTo>
                  <a:pt x="85856" y="462511"/>
                </a:lnTo>
                <a:lnTo>
                  <a:pt x="86137" y="463119"/>
                </a:lnTo>
                <a:lnTo>
                  <a:pt x="86286" y="463441"/>
                </a:lnTo>
                <a:lnTo>
                  <a:pt x="86050" y="463891"/>
                </a:lnTo>
                <a:lnTo>
                  <a:pt x="85669" y="464620"/>
                </a:lnTo>
                <a:lnTo>
                  <a:pt x="85375" y="464628"/>
                </a:lnTo>
                <a:lnTo>
                  <a:pt x="85140" y="464637"/>
                </a:lnTo>
                <a:lnTo>
                  <a:pt x="84969" y="464641"/>
                </a:lnTo>
                <a:lnTo>
                  <a:pt x="83349" y="464695"/>
                </a:lnTo>
                <a:lnTo>
                  <a:pt x="81904" y="464743"/>
                </a:lnTo>
                <a:lnTo>
                  <a:pt x="80854" y="465425"/>
                </a:lnTo>
                <a:lnTo>
                  <a:pt x="80545" y="466293"/>
                </a:lnTo>
                <a:lnTo>
                  <a:pt x="80976" y="468401"/>
                </a:lnTo>
                <a:lnTo>
                  <a:pt x="81931" y="470440"/>
                </a:lnTo>
                <a:lnTo>
                  <a:pt x="82172" y="470691"/>
                </a:lnTo>
                <a:lnTo>
                  <a:pt x="82827" y="471262"/>
                </a:lnTo>
                <a:lnTo>
                  <a:pt x="84054" y="472331"/>
                </a:lnTo>
                <a:lnTo>
                  <a:pt x="84737" y="472927"/>
                </a:lnTo>
                <a:lnTo>
                  <a:pt x="88194" y="473548"/>
                </a:lnTo>
                <a:lnTo>
                  <a:pt x="92514" y="473115"/>
                </a:lnTo>
                <a:lnTo>
                  <a:pt x="93466" y="472541"/>
                </a:lnTo>
                <a:lnTo>
                  <a:pt x="94674" y="471813"/>
                </a:lnTo>
                <a:lnTo>
                  <a:pt x="94996" y="471793"/>
                </a:lnTo>
                <a:lnTo>
                  <a:pt x="95382" y="471767"/>
                </a:lnTo>
                <a:lnTo>
                  <a:pt x="96587" y="471690"/>
                </a:lnTo>
                <a:lnTo>
                  <a:pt x="97697" y="472186"/>
                </a:lnTo>
                <a:lnTo>
                  <a:pt x="98193" y="473146"/>
                </a:lnTo>
                <a:lnTo>
                  <a:pt x="98561" y="473860"/>
                </a:lnTo>
                <a:lnTo>
                  <a:pt x="98499" y="475162"/>
                </a:lnTo>
                <a:lnTo>
                  <a:pt x="96953" y="479688"/>
                </a:lnTo>
                <a:lnTo>
                  <a:pt x="97150" y="480757"/>
                </a:lnTo>
                <a:lnTo>
                  <a:pt x="97261" y="481362"/>
                </a:lnTo>
                <a:lnTo>
                  <a:pt x="99043" y="483485"/>
                </a:lnTo>
                <a:lnTo>
                  <a:pt x="99476" y="484001"/>
                </a:lnTo>
                <a:lnTo>
                  <a:pt x="99604" y="484153"/>
                </a:lnTo>
                <a:lnTo>
                  <a:pt x="99805" y="484614"/>
                </a:lnTo>
                <a:lnTo>
                  <a:pt x="99998" y="485054"/>
                </a:lnTo>
                <a:lnTo>
                  <a:pt x="100281" y="485703"/>
                </a:lnTo>
                <a:lnTo>
                  <a:pt x="99849" y="487314"/>
                </a:lnTo>
                <a:lnTo>
                  <a:pt x="99403" y="488498"/>
                </a:lnTo>
                <a:lnTo>
                  <a:pt x="99264" y="488866"/>
                </a:lnTo>
                <a:lnTo>
                  <a:pt x="99094" y="489320"/>
                </a:lnTo>
                <a:lnTo>
                  <a:pt x="98920" y="489780"/>
                </a:lnTo>
                <a:lnTo>
                  <a:pt x="98798" y="490105"/>
                </a:lnTo>
                <a:lnTo>
                  <a:pt x="99228" y="491158"/>
                </a:lnTo>
                <a:lnTo>
                  <a:pt x="99247" y="491327"/>
                </a:lnTo>
                <a:lnTo>
                  <a:pt x="99290" y="491717"/>
                </a:lnTo>
                <a:lnTo>
                  <a:pt x="100215" y="492275"/>
                </a:lnTo>
                <a:lnTo>
                  <a:pt x="103087" y="492373"/>
                </a:lnTo>
                <a:lnTo>
                  <a:pt x="105706" y="492461"/>
                </a:lnTo>
                <a:lnTo>
                  <a:pt x="106193" y="492813"/>
                </a:lnTo>
                <a:lnTo>
                  <a:pt x="107003" y="493393"/>
                </a:lnTo>
                <a:lnTo>
                  <a:pt x="107114" y="493596"/>
                </a:lnTo>
                <a:lnTo>
                  <a:pt x="107619" y="494510"/>
                </a:lnTo>
                <a:lnTo>
                  <a:pt x="108110" y="497547"/>
                </a:lnTo>
                <a:lnTo>
                  <a:pt x="108067" y="498209"/>
                </a:lnTo>
                <a:lnTo>
                  <a:pt x="107922" y="500400"/>
                </a:lnTo>
                <a:lnTo>
                  <a:pt x="108159" y="501896"/>
                </a:lnTo>
                <a:lnTo>
                  <a:pt x="108401" y="503173"/>
                </a:lnTo>
                <a:lnTo>
                  <a:pt x="109305" y="504025"/>
                </a:lnTo>
                <a:lnTo>
                  <a:pt x="109416" y="504130"/>
                </a:lnTo>
                <a:lnTo>
                  <a:pt x="110325" y="504987"/>
                </a:lnTo>
                <a:lnTo>
                  <a:pt x="112752" y="505631"/>
                </a:lnTo>
                <a:lnTo>
                  <a:pt x="113843" y="505919"/>
                </a:lnTo>
                <a:lnTo>
                  <a:pt x="114191" y="506403"/>
                </a:lnTo>
                <a:lnTo>
                  <a:pt x="114645" y="507035"/>
                </a:lnTo>
                <a:lnTo>
                  <a:pt x="114763" y="508237"/>
                </a:lnTo>
                <a:lnTo>
                  <a:pt x="110816" y="511063"/>
                </a:lnTo>
                <a:lnTo>
                  <a:pt x="110445" y="511869"/>
                </a:lnTo>
                <a:lnTo>
                  <a:pt x="110554" y="512366"/>
                </a:lnTo>
                <a:lnTo>
                  <a:pt x="110692" y="512984"/>
                </a:lnTo>
                <a:lnTo>
                  <a:pt x="113344" y="515899"/>
                </a:lnTo>
                <a:lnTo>
                  <a:pt x="113960" y="517827"/>
                </a:lnTo>
                <a:lnTo>
                  <a:pt x="114019" y="519436"/>
                </a:lnTo>
                <a:lnTo>
                  <a:pt x="113586" y="520489"/>
                </a:lnTo>
                <a:lnTo>
                  <a:pt x="112351" y="521482"/>
                </a:lnTo>
                <a:lnTo>
                  <a:pt x="111146" y="521920"/>
                </a:lnTo>
                <a:lnTo>
                  <a:pt x="109635" y="522469"/>
                </a:lnTo>
                <a:lnTo>
                  <a:pt x="109240" y="522930"/>
                </a:lnTo>
                <a:lnTo>
                  <a:pt x="108865" y="523364"/>
                </a:lnTo>
                <a:lnTo>
                  <a:pt x="108712" y="524397"/>
                </a:lnTo>
                <a:lnTo>
                  <a:pt x="109387" y="525758"/>
                </a:lnTo>
                <a:lnTo>
                  <a:pt x="110804" y="527245"/>
                </a:lnTo>
                <a:lnTo>
                  <a:pt x="112101" y="527308"/>
                </a:lnTo>
                <a:lnTo>
                  <a:pt x="113336" y="526686"/>
                </a:lnTo>
                <a:lnTo>
                  <a:pt x="116730" y="523463"/>
                </a:lnTo>
                <a:lnTo>
                  <a:pt x="117137" y="523411"/>
                </a:lnTo>
                <a:lnTo>
                  <a:pt x="117657" y="523342"/>
                </a:lnTo>
                <a:lnTo>
                  <a:pt x="117960" y="523884"/>
                </a:lnTo>
                <a:lnTo>
                  <a:pt x="118210" y="524335"/>
                </a:lnTo>
                <a:lnTo>
                  <a:pt x="118331" y="526627"/>
                </a:lnTo>
                <a:lnTo>
                  <a:pt x="116892" y="529002"/>
                </a:lnTo>
                <a:lnTo>
                  <a:pt x="115739" y="530905"/>
                </a:lnTo>
                <a:lnTo>
                  <a:pt x="115836" y="531551"/>
                </a:lnTo>
                <a:lnTo>
                  <a:pt x="115860" y="531709"/>
                </a:lnTo>
                <a:lnTo>
                  <a:pt x="116073" y="531982"/>
                </a:lnTo>
                <a:lnTo>
                  <a:pt x="116971" y="533139"/>
                </a:lnTo>
                <a:lnTo>
                  <a:pt x="116846" y="533572"/>
                </a:lnTo>
                <a:lnTo>
                  <a:pt x="114793" y="533953"/>
                </a:lnTo>
                <a:lnTo>
                  <a:pt x="113516" y="534190"/>
                </a:lnTo>
                <a:lnTo>
                  <a:pt x="112507" y="534759"/>
                </a:lnTo>
                <a:lnTo>
                  <a:pt x="112371" y="534836"/>
                </a:lnTo>
                <a:lnTo>
                  <a:pt x="111540" y="535305"/>
                </a:lnTo>
                <a:lnTo>
                  <a:pt x="110517" y="536345"/>
                </a:lnTo>
                <a:lnTo>
                  <a:pt x="110391" y="537835"/>
                </a:lnTo>
                <a:lnTo>
                  <a:pt x="110718" y="538443"/>
                </a:lnTo>
                <a:lnTo>
                  <a:pt x="110840" y="538670"/>
                </a:lnTo>
                <a:lnTo>
                  <a:pt x="112894" y="540204"/>
                </a:lnTo>
                <a:lnTo>
                  <a:pt x="114618" y="544607"/>
                </a:lnTo>
                <a:lnTo>
                  <a:pt x="114636" y="544759"/>
                </a:lnTo>
                <a:lnTo>
                  <a:pt x="114665" y="545031"/>
                </a:lnTo>
                <a:lnTo>
                  <a:pt x="115046" y="548450"/>
                </a:lnTo>
                <a:lnTo>
                  <a:pt x="116184" y="549975"/>
                </a:lnTo>
                <a:lnTo>
                  <a:pt x="116302" y="550132"/>
                </a:lnTo>
                <a:lnTo>
                  <a:pt x="117267" y="551427"/>
                </a:lnTo>
                <a:lnTo>
                  <a:pt x="118321" y="553718"/>
                </a:lnTo>
                <a:lnTo>
                  <a:pt x="118400" y="553885"/>
                </a:lnTo>
                <a:lnTo>
                  <a:pt x="120036" y="557441"/>
                </a:lnTo>
                <a:lnTo>
                  <a:pt x="122007" y="563395"/>
                </a:lnTo>
                <a:lnTo>
                  <a:pt x="125887" y="570400"/>
                </a:lnTo>
                <a:lnTo>
                  <a:pt x="126016" y="571263"/>
                </a:lnTo>
                <a:lnTo>
                  <a:pt x="126538" y="574726"/>
                </a:lnTo>
                <a:lnTo>
                  <a:pt x="126933" y="577344"/>
                </a:lnTo>
                <a:lnTo>
                  <a:pt x="127394" y="578624"/>
                </a:lnTo>
                <a:lnTo>
                  <a:pt x="127916" y="580073"/>
                </a:lnTo>
                <a:lnTo>
                  <a:pt x="131734" y="587078"/>
                </a:lnTo>
                <a:lnTo>
                  <a:pt x="132225" y="589993"/>
                </a:lnTo>
                <a:lnTo>
                  <a:pt x="133829" y="592041"/>
                </a:lnTo>
                <a:lnTo>
                  <a:pt x="136046" y="593777"/>
                </a:lnTo>
                <a:lnTo>
                  <a:pt x="136664" y="595326"/>
                </a:lnTo>
                <a:lnTo>
                  <a:pt x="136728" y="595806"/>
                </a:lnTo>
                <a:lnTo>
                  <a:pt x="136765" y="596088"/>
                </a:lnTo>
                <a:lnTo>
                  <a:pt x="137521" y="601712"/>
                </a:lnTo>
                <a:lnTo>
                  <a:pt x="137676" y="602170"/>
                </a:lnTo>
                <a:lnTo>
                  <a:pt x="137895" y="602823"/>
                </a:lnTo>
                <a:lnTo>
                  <a:pt x="138690" y="605185"/>
                </a:lnTo>
                <a:lnTo>
                  <a:pt x="138070" y="608655"/>
                </a:lnTo>
                <a:lnTo>
                  <a:pt x="134551" y="613675"/>
                </a:lnTo>
                <a:lnTo>
                  <a:pt x="134116" y="616898"/>
                </a:lnTo>
                <a:lnTo>
                  <a:pt x="131767" y="624583"/>
                </a:lnTo>
                <a:lnTo>
                  <a:pt x="131817" y="625741"/>
                </a:lnTo>
                <a:lnTo>
                  <a:pt x="131829" y="626010"/>
                </a:lnTo>
                <a:lnTo>
                  <a:pt x="130593" y="630474"/>
                </a:lnTo>
                <a:lnTo>
                  <a:pt x="130692" y="631531"/>
                </a:lnTo>
                <a:lnTo>
                  <a:pt x="130897" y="633697"/>
                </a:lnTo>
                <a:lnTo>
                  <a:pt x="130673" y="634917"/>
                </a:lnTo>
                <a:lnTo>
                  <a:pt x="130341" y="636734"/>
                </a:lnTo>
                <a:lnTo>
                  <a:pt x="130707" y="639832"/>
                </a:lnTo>
                <a:lnTo>
                  <a:pt x="130433" y="640568"/>
                </a:lnTo>
                <a:lnTo>
                  <a:pt x="130333" y="640839"/>
                </a:lnTo>
                <a:lnTo>
                  <a:pt x="129226" y="643799"/>
                </a:lnTo>
                <a:lnTo>
                  <a:pt x="128376" y="651978"/>
                </a:lnTo>
                <a:lnTo>
                  <a:pt x="124258" y="651533"/>
                </a:lnTo>
                <a:lnTo>
                  <a:pt x="121058" y="653505"/>
                </a:lnTo>
                <a:lnTo>
                  <a:pt x="118100" y="656579"/>
                </a:lnTo>
                <a:lnTo>
                  <a:pt x="110221" y="662367"/>
                </a:lnTo>
                <a:lnTo>
                  <a:pt x="108857" y="666908"/>
                </a:lnTo>
                <a:lnTo>
                  <a:pt x="109462" y="670828"/>
                </a:lnTo>
                <a:lnTo>
                  <a:pt x="114430" y="674426"/>
                </a:lnTo>
                <a:lnTo>
                  <a:pt x="117680" y="676562"/>
                </a:lnTo>
                <a:lnTo>
                  <a:pt x="120990" y="680105"/>
                </a:lnTo>
                <a:lnTo>
                  <a:pt x="119906" y="680663"/>
                </a:lnTo>
                <a:lnTo>
                  <a:pt x="118591" y="681340"/>
                </a:lnTo>
                <a:lnTo>
                  <a:pt x="117116" y="681345"/>
                </a:lnTo>
                <a:lnTo>
                  <a:pt x="113246" y="681050"/>
                </a:lnTo>
                <a:lnTo>
                  <a:pt x="109124" y="682842"/>
                </a:lnTo>
                <a:lnTo>
                  <a:pt x="108254" y="686584"/>
                </a:lnTo>
                <a:lnTo>
                  <a:pt x="109724" y="688724"/>
                </a:lnTo>
                <a:lnTo>
                  <a:pt x="112238" y="690431"/>
                </a:lnTo>
                <a:lnTo>
                  <a:pt x="117268" y="694092"/>
                </a:lnTo>
                <a:lnTo>
                  <a:pt x="121678" y="699410"/>
                </a:lnTo>
                <a:lnTo>
                  <a:pt x="121423" y="702843"/>
                </a:lnTo>
                <a:lnTo>
                  <a:pt x="115476" y="702435"/>
                </a:lnTo>
                <a:lnTo>
                  <a:pt x="107665" y="700929"/>
                </a:lnTo>
                <a:lnTo>
                  <a:pt x="105454" y="700446"/>
                </a:lnTo>
                <a:lnTo>
                  <a:pt x="102747" y="701681"/>
                </a:lnTo>
                <a:lnTo>
                  <a:pt x="97820" y="706356"/>
                </a:lnTo>
                <a:lnTo>
                  <a:pt x="95608" y="706364"/>
                </a:lnTo>
                <a:lnTo>
                  <a:pt x="89953" y="706629"/>
                </a:lnTo>
                <a:lnTo>
                  <a:pt x="89947" y="709080"/>
                </a:lnTo>
                <a:lnTo>
                  <a:pt x="89937" y="713002"/>
                </a:lnTo>
                <a:lnTo>
                  <a:pt x="88462" y="713498"/>
                </a:lnTo>
                <a:lnTo>
                  <a:pt x="84775" y="713511"/>
                </a:lnTo>
                <a:lnTo>
                  <a:pt x="72976" y="714286"/>
                </a:lnTo>
                <a:lnTo>
                  <a:pt x="61178" y="714327"/>
                </a:lnTo>
                <a:lnTo>
                  <a:pt x="50364" y="714363"/>
                </a:lnTo>
                <a:lnTo>
                  <a:pt x="32910" y="715403"/>
                </a:lnTo>
                <a:lnTo>
                  <a:pt x="29226" y="714435"/>
                </a:lnTo>
                <a:lnTo>
                  <a:pt x="26026" y="716161"/>
                </a:lnTo>
                <a:lnTo>
                  <a:pt x="25773" y="719105"/>
                </a:lnTo>
                <a:lnTo>
                  <a:pt x="24771" y="726955"/>
                </a:lnTo>
                <a:lnTo>
                  <a:pt x="23482" y="749763"/>
                </a:lnTo>
                <a:lnTo>
                  <a:pt x="22467" y="762763"/>
                </a:lnTo>
                <a:lnTo>
                  <a:pt x="17762" y="776267"/>
                </a:lnTo>
                <a:lnTo>
                  <a:pt x="13572" y="781431"/>
                </a:lnTo>
                <a:lnTo>
                  <a:pt x="6423" y="789302"/>
                </a:lnTo>
                <a:lnTo>
                  <a:pt x="2965" y="796426"/>
                </a:lnTo>
                <a:lnTo>
                  <a:pt x="1704" y="808446"/>
                </a:lnTo>
                <a:lnTo>
                  <a:pt x="180" y="819029"/>
                </a:lnTo>
                <a:lnTo>
                  <a:pt x="102536" y="818821"/>
                </a:lnTo>
                <a:lnTo>
                  <a:pt x="103201" y="819356"/>
                </a:lnTo>
                <a:lnTo>
                  <a:pt x="104076" y="820061"/>
                </a:lnTo>
                <a:lnTo>
                  <a:pt x="105678" y="820680"/>
                </a:lnTo>
                <a:lnTo>
                  <a:pt x="105842" y="820710"/>
                </a:lnTo>
                <a:lnTo>
                  <a:pt x="108401" y="821161"/>
                </a:lnTo>
                <a:lnTo>
                  <a:pt x="108631" y="821202"/>
                </a:lnTo>
                <a:lnTo>
                  <a:pt x="115005" y="822320"/>
                </a:lnTo>
                <a:lnTo>
                  <a:pt x="116158" y="822237"/>
                </a:lnTo>
                <a:lnTo>
                  <a:pt x="121622" y="821845"/>
                </a:lnTo>
                <a:lnTo>
                  <a:pt x="123403" y="819076"/>
                </a:lnTo>
                <a:lnTo>
                  <a:pt x="126786" y="820451"/>
                </a:lnTo>
                <a:lnTo>
                  <a:pt x="131772" y="820613"/>
                </a:lnTo>
                <a:lnTo>
                  <a:pt x="140318" y="820249"/>
                </a:lnTo>
                <a:lnTo>
                  <a:pt x="144769" y="817820"/>
                </a:lnTo>
                <a:lnTo>
                  <a:pt x="151534" y="817806"/>
                </a:lnTo>
                <a:lnTo>
                  <a:pt x="159191" y="819171"/>
                </a:lnTo>
                <a:lnTo>
                  <a:pt x="161505" y="818475"/>
                </a:lnTo>
                <a:lnTo>
                  <a:pt x="162751" y="815881"/>
                </a:lnTo>
                <a:lnTo>
                  <a:pt x="162396" y="814326"/>
                </a:lnTo>
                <a:lnTo>
                  <a:pt x="161505" y="811219"/>
                </a:lnTo>
                <a:lnTo>
                  <a:pt x="161861" y="810009"/>
                </a:lnTo>
                <a:lnTo>
                  <a:pt x="164353" y="808450"/>
                </a:lnTo>
                <a:lnTo>
                  <a:pt x="164710" y="806375"/>
                </a:lnTo>
                <a:lnTo>
                  <a:pt x="163107" y="804824"/>
                </a:lnTo>
                <a:lnTo>
                  <a:pt x="161505" y="803618"/>
                </a:lnTo>
                <a:lnTo>
                  <a:pt x="159724" y="802586"/>
                </a:lnTo>
                <a:lnTo>
                  <a:pt x="158300" y="801379"/>
                </a:lnTo>
                <a:lnTo>
                  <a:pt x="156521" y="800003"/>
                </a:lnTo>
                <a:lnTo>
                  <a:pt x="154919" y="797069"/>
                </a:lnTo>
                <a:lnTo>
                  <a:pt x="155630" y="795339"/>
                </a:lnTo>
                <a:lnTo>
                  <a:pt x="155808" y="792921"/>
                </a:lnTo>
                <a:lnTo>
                  <a:pt x="158300" y="791361"/>
                </a:lnTo>
                <a:lnTo>
                  <a:pt x="162396" y="790143"/>
                </a:lnTo>
                <a:lnTo>
                  <a:pt x="165423" y="790654"/>
                </a:lnTo>
                <a:lnTo>
                  <a:pt x="170941" y="793406"/>
                </a:lnTo>
                <a:lnTo>
                  <a:pt x="173096" y="783674"/>
                </a:lnTo>
                <a:lnTo>
                  <a:pt x="188826" y="789299"/>
                </a:lnTo>
                <a:lnTo>
                  <a:pt x="197265" y="792010"/>
                </a:lnTo>
                <a:lnTo>
                  <a:pt x="222276" y="799118"/>
                </a:lnTo>
                <a:lnTo>
                  <a:pt x="222941" y="800877"/>
                </a:lnTo>
                <a:lnTo>
                  <a:pt x="224061" y="803832"/>
                </a:lnTo>
                <a:lnTo>
                  <a:pt x="224366" y="804635"/>
                </a:lnTo>
                <a:lnTo>
                  <a:pt x="226805" y="808266"/>
                </a:lnTo>
                <a:lnTo>
                  <a:pt x="226949" y="808479"/>
                </a:lnTo>
                <a:lnTo>
                  <a:pt x="229163" y="810837"/>
                </a:lnTo>
                <a:lnTo>
                  <a:pt x="231750" y="812389"/>
                </a:lnTo>
                <a:lnTo>
                  <a:pt x="234888" y="815551"/>
                </a:lnTo>
                <a:lnTo>
                  <a:pt x="235692" y="816756"/>
                </a:lnTo>
                <a:lnTo>
                  <a:pt x="236220" y="817549"/>
                </a:lnTo>
                <a:lnTo>
                  <a:pt x="237286" y="819148"/>
                </a:lnTo>
                <a:lnTo>
                  <a:pt x="240091" y="821684"/>
                </a:lnTo>
                <a:lnTo>
                  <a:pt x="241309" y="822786"/>
                </a:lnTo>
                <a:lnTo>
                  <a:pt x="242087" y="823489"/>
                </a:lnTo>
                <a:lnTo>
                  <a:pt x="242942" y="823882"/>
                </a:lnTo>
                <a:lnTo>
                  <a:pt x="243389" y="824086"/>
                </a:lnTo>
                <a:lnTo>
                  <a:pt x="245782" y="824423"/>
                </a:lnTo>
                <a:lnTo>
                  <a:pt x="247328" y="825375"/>
                </a:lnTo>
                <a:lnTo>
                  <a:pt x="248000" y="825788"/>
                </a:lnTo>
                <a:lnTo>
                  <a:pt x="252434" y="826907"/>
                </a:lnTo>
                <a:lnTo>
                  <a:pt x="252733" y="827097"/>
                </a:lnTo>
                <a:lnTo>
                  <a:pt x="252926" y="827218"/>
                </a:lnTo>
                <a:lnTo>
                  <a:pt x="253419" y="827528"/>
                </a:lnTo>
                <a:lnTo>
                  <a:pt x="255879" y="830133"/>
                </a:lnTo>
                <a:lnTo>
                  <a:pt x="257060" y="831382"/>
                </a:lnTo>
                <a:lnTo>
                  <a:pt x="258340" y="832738"/>
                </a:lnTo>
                <a:lnTo>
                  <a:pt x="259388" y="832944"/>
                </a:lnTo>
                <a:lnTo>
                  <a:pt x="259670" y="832998"/>
                </a:lnTo>
                <a:lnTo>
                  <a:pt x="260250" y="833112"/>
                </a:lnTo>
                <a:lnTo>
                  <a:pt x="260389" y="833196"/>
                </a:lnTo>
                <a:lnTo>
                  <a:pt x="262405" y="834415"/>
                </a:lnTo>
                <a:lnTo>
                  <a:pt x="270152" y="834899"/>
                </a:lnTo>
                <a:lnTo>
                  <a:pt x="270474" y="834919"/>
                </a:lnTo>
                <a:lnTo>
                  <a:pt x="271011" y="835406"/>
                </a:lnTo>
                <a:lnTo>
                  <a:pt x="272500" y="836762"/>
                </a:lnTo>
                <a:lnTo>
                  <a:pt x="273612" y="837772"/>
                </a:lnTo>
                <a:lnTo>
                  <a:pt x="276382" y="839388"/>
                </a:lnTo>
                <a:lnTo>
                  <a:pt x="277743" y="839831"/>
                </a:lnTo>
                <a:lnTo>
                  <a:pt x="278917" y="840215"/>
                </a:lnTo>
                <a:lnTo>
                  <a:pt x="280130" y="840611"/>
                </a:lnTo>
                <a:lnTo>
                  <a:pt x="280571" y="840755"/>
                </a:lnTo>
                <a:lnTo>
                  <a:pt x="281113" y="840997"/>
                </a:lnTo>
                <a:lnTo>
                  <a:pt x="282828" y="841760"/>
                </a:lnTo>
                <a:lnTo>
                  <a:pt x="285312" y="842867"/>
                </a:lnTo>
                <a:lnTo>
                  <a:pt x="286808" y="844345"/>
                </a:lnTo>
                <a:lnTo>
                  <a:pt x="288265" y="845783"/>
                </a:lnTo>
                <a:lnTo>
                  <a:pt x="289125" y="847457"/>
                </a:lnTo>
                <a:lnTo>
                  <a:pt x="290103" y="853035"/>
                </a:lnTo>
                <a:lnTo>
                  <a:pt x="290379" y="853373"/>
                </a:lnTo>
                <a:lnTo>
                  <a:pt x="290552" y="853587"/>
                </a:lnTo>
                <a:lnTo>
                  <a:pt x="290963" y="854089"/>
                </a:lnTo>
                <a:lnTo>
                  <a:pt x="295330" y="856432"/>
                </a:lnTo>
                <a:lnTo>
                  <a:pt x="296547" y="857085"/>
                </a:lnTo>
                <a:lnTo>
                  <a:pt x="296748" y="857194"/>
                </a:lnTo>
                <a:lnTo>
                  <a:pt x="300625" y="861102"/>
                </a:lnTo>
                <a:lnTo>
                  <a:pt x="302410" y="861786"/>
                </a:lnTo>
                <a:lnTo>
                  <a:pt x="304142" y="861866"/>
                </a:lnTo>
                <a:lnTo>
                  <a:pt x="305182" y="861913"/>
                </a:lnTo>
                <a:lnTo>
                  <a:pt x="308444" y="862785"/>
                </a:lnTo>
                <a:lnTo>
                  <a:pt x="313312" y="862976"/>
                </a:lnTo>
                <a:lnTo>
                  <a:pt x="313959" y="862786"/>
                </a:lnTo>
                <a:lnTo>
                  <a:pt x="314219" y="862711"/>
                </a:lnTo>
                <a:lnTo>
                  <a:pt x="314790" y="862544"/>
                </a:lnTo>
                <a:lnTo>
                  <a:pt x="316516" y="861307"/>
                </a:lnTo>
                <a:lnTo>
                  <a:pt x="318096" y="859505"/>
                </a:lnTo>
                <a:lnTo>
                  <a:pt x="320529" y="856727"/>
                </a:lnTo>
                <a:lnTo>
                  <a:pt x="321330" y="856295"/>
                </a:lnTo>
                <a:lnTo>
                  <a:pt x="322735" y="856208"/>
                </a:lnTo>
                <a:lnTo>
                  <a:pt x="324287" y="856112"/>
                </a:lnTo>
                <a:lnTo>
                  <a:pt x="326680" y="857109"/>
                </a:lnTo>
                <a:lnTo>
                  <a:pt x="328052" y="857680"/>
                </a:lnTo>
                <a:lnTo>
                  <a:pt x="330258" y="858599"/>
                </a:lnTo>
                <a:lnTo>
                  <a:pt x="331296" y="858648"/>
                </a:lnTo>
                <a:lnTo>
                  <a:pt x="335682" y="858862"/>
                </a:lnTo>
                <a:lnTo>
                  <a:pt x="336576" y="865849"/>
                </a:lnTo>
                <a:lnTo>
                  <a:pt x="337515" y="873174"/>
                </a:lnTo>
                <a:lnTo>
                  <a:pt x="337989" y="876880"/>
                </a:lnTo>
                <a:lnTo>
                  <a:pt x="336918" y="892315"/>
                </a:lnTo>
                <a:lnTo>
                  <a:pt x="337081" y="893345"/>
                </a:lnTo>
                <a:lnTo>
                  <a:pt x="337281" y="894608"/>
                </a:lnTo>
                <a:lnTo>
                  <a:pt x="340656" y="903037"/>
                </a:lnTo>
                <a:lnTo>
                  <a:pt x="341024" y="903161"/>
                </a:lnTo>
                <a:lnTo>
                  <a:pt x="340957" y="906695"/>
                </a:lnTo>
                <a:lnTo>
                  <a:pt x="341938" y="909049"/>
                </a:lnTo>
                <a:lnTo>
                  <a:pt x="342204" y="910004"/>
                </a:lnTo>
                <a:lnTo>
                  <a:pt x="342490" y="911032"/>
                </a:lnTo>
                <a:lnTo>
                  <a:pt x="341846" y="927387"/>
                </a:lnTo>
                <a:lnTo>
                  <a:pt x="341104" y="932047"/>
                </a:lnTo>
                <a:lnTo>
                  <a:pt x="339743" y="940599"/>
                </a:lnTo>
                <a:lnTo>
                  <a:pt x="339323" y="943246"/>
                </a:lnTo>
                <a:lnTo>
                  <a:pt x="338733" y="946961"/>
                </a:lnTo>
                <a:lnTo>
                  <a:pt x="339241" y="950351"/>
                </a:lnTo>
                <a:lnTo>
                  <a:pt x="339281" y="950614"/>
                </a:lnTo>
                <a:lnTo>
                  <a:pt x="340999" y="954210"/>
                </a:lnTo>
                <a:lnTo>
                  <a:pt x="341518" y="956535"/>
                </a:lnTo>
                <a:lnTo>
                  <a:pt x="341854" y="958052"/>
                </a:lnTo>
                <a:lnTo>
                  <a:pt x="340940" y="961901"/>
                </a:lnTo>
                <a:lnTo>
                  <a:pt x="340119" y="965360"/>
                </a:lnTo>
                <a:lnTo>
                  <a:pt x="340417" y="972422"/>
                </a:lnTo>
                <a:lnTo>
                  <a:pt x="341625" y="971820"/>
                </a:lnTo>
                <a:lnTo>
                  <a:pt x="342440" y="971087"/>
                </a:lnTo>
                <a:lnTo>
                  <a:pt x="345223" y="968589"/>
                </a:lnTo>
                <a:lnTo>
                  <a:pt x="348120" y="966919"/>
                </a:lnTo>
                <a:lnTo>
                  <a:pt x="348432" y="963098"/>
                </a:lnTo>
                <a:lnTo>
                  <a:pt x="348867" y="961394"/>
                </a:lnTo>
                <a:lnTo>
                  <a:pt x="348992" y="960910"/>
                </a:lnTo>
                <a:lnTo>
                  <a:pt x="349824" y="960191"/>
                </a:lnTo>
                <a:lnTo>
                  <a:pt x="351274" y="958933"/>
                </a:lnTo>
                <a:lnTo>
                  <a:pt x="356327" y="956463"/>
                </a:lnTo>
                <a:lnTo>
                  <a:pt x="356461" y="956345"/>
                </a:lnTo>
                <a:lnTo>
                  <a:pt x="358734" y="954360"/>
                </a:lnTo>
                <a:lnTo>
                  <a:pt x="358670" y="952594"/>
                </a:lnTo>
                <a:lnTo>
                  <a:pt x="358614" y="951075"/>
                </a:lnTo>
                <a:lnTo>
                  <a:pt x="359170" y="950272"/>
                </a:lnTo>
                <a:lnTo>
                  <a:pt x="359973" y="949839"/>
                </a:lnTo>
                <a:lnTo>
                  <a:pt x="360241" y="949852"/>
                </a:lnTo>
                <a:lnTo>
                  <a:pt x="362642" y="949968"/>
                </a:lnTo>
                <a:lnTo>
                  <a:pt x="366623" y="950159"/>
                </a:lnTo>
                <a:lnTo>
                  <a:pt x="373031" y="947877"/>
                </a:lnTo>
                <a:lnTo>
                  <a:pt x="373891" y="948248"/>
                </a:lnTo>
                <a:lnTo>
                  <a:pt x="375473" y="948302"/>
                </a:lnTo>
                <a:lnTo>
                  <a:pt x="377709" y="948379"/>
                </a:lnTo>
                <a:lnTo>
                  <a:pt x="382013" y="951793"/>
                </a:lnTo>
                <a:lnTo>
                  <a:pt x="382106" y="952120"/>
                </a:lnTo>
                <a:lnTo>
                  <a:pt x="382383" y="953094"/>
                </a:lnTo>
                <a:lnTo>
                  <a:pt x="381953" y="954607"/>
                </a:lnTo>
                <a:lnTo>
                  <a:pt x="381575" y="955943"/>
                </a:lnTo>
                <a:lnTo>
                  <a:pt x="381696" y="957058"/>
                </a:lnTo>
                <a:lnTo>
                  <a:pt x="382334" y="957521"/>
                </a:lnTo>
                <a:lnTo>
                  <a:pt x="382803" y="957864"/>
                </a:lnTo>
                <a:lnTo>
                  <a:pt x="383892" y="958154"/>
                </a:lnTo>
                <a:lnTo>
                  <a:pt x="385386" y="958551"/>
                </a:lnTo>
                <a:lnTo>
                  <a:pt x="386922" y="959754"/>
                </a:lnTo>
                <a:lnTo>
                  <a:pt x="387048" y="959852"/>
                </a:lnTo>
                <a:lnTo>
                  <a:pt x="387476" y="961072"/>
                </a:lnTo>
                <a:lnTo>
                  <a:pt x="388395" y="963697"/>
                </a:lnTo>
                <a:lnTo>
                  <a:pt x="388233" y="964174"/>
                </a:lnTo>
                <a:lnTo>
                  <a:pt x="387098" y="967534"/>
                </a:lnTo>
                <a:lnTo>
                  <a:pt x="385404" y="968780"/>
                </a:lnTo>
                <a:lnTo>
                  <a:pt x="384999" y="969079"/>
                </a:lnTo>
                <a:lnTo>
                  <a:pt x="382528" y="972480"/>
                </a:lnTo>
                <a:lnTo>
                  <a:pt x="382528" y="972947"/>
                </a:lnTo>
                <a:lnTo>
                  <a:pt x="382528" y="973473"/>
                </a:lnTo>
                <a:lnTo>
                  <a:pt x="383609" y="974956"/>
                </a:lnTo>
                <a:lnTo>
                  <a:pt x="383714" y="975100"/>
                </a:lnTo>
                <a:lnTo>
                  <a:pt x="384247" y="975833"/>
                </a:lnTo>
                <a:lnTo>
                  <a:pt x="384860" y="976251"/>
                </a:lnTo>
                <a:lnTo>
                  <a:pt x="385968" y="977010"/>
                </a:lnTo>
                <a:lnTo>
                  <a:pt x="391943" y="976153"/>
                </a:lnTo>
                <a:lnTo>
                  <a:pt x="392443" y="976191"/>
                </a:lnTo>
                <a:lnTo>
                  <a:pt x="394466" y="976344"/>
                </a:lnTo>
                <a:lnTo>
                  <a:pt x="395382" y="976975"/>
                </a:lnTo>
                <a:lnTo>
                  <a:pt x="395635" y="977149"/>
                </a:lnTo>
                <a:lnTo>
                  <a:pt x="396616" y="979629"/>
                </a:lnTo>
                <a:lnTo>
                  <a:pt x="396551" y="981302"/>
                </a:lnTo>
                <a:lnTo>
                  <a:pt x="396044" y="989788"/>
                </a:lnTo>
                <a:lnTo>
                  <a:pt x="397195" y="995214"/>
                </a:lnTo>
                <a:lnTo>
                  <a:pt x="395966" y="999275"/>
                </a:lnTo>
                <a:lnTo>
                  <a:pt x="395851" y="999648"/>
                </a:lnTo>
                <a:lnTo>
                  <a:pt x="395972" y="1000181"/>
                </a:lnTo>
                <a:lnTo>
                  <a:pt x="396016" y="1000345"/>
                </a:lnTo>
                <a:lnTo>
                  <a:pt x="396508" y="1002114"/>
                </a:lnTo>
                <a:lnTo>
                  <a:pt x="396538" y="1004058"/>
                </a:lnTo>
                <a:lnTo>
                  <a:pt x="396541" y="1004223"/>
                </a:lnTo>
                <a:lnTo>
                  <a:pt x="396564" y="1005705"/>
                </a:lnTo>
                <a:lnTo>
                  <a:pt x="397455" y="1006645"/>
                </a:lnTo>
                <a:lnTo>
                  <a:pt x="397977" y="1007196"/>
                </a:lnTo>
                <a:lnTo>
                  <a:pt x="399947" y="1007508"/>
                </a:lnTo>
                <a:lnTo>
                  <a:pt x="399731" y="1009055"/>
                </a:lnTo>
                <a:lnTo>
                  <a:pt x="399326" y="1011961"/>
                </a:lnTo>
                <a:lnTo>
                  <a:pt x="393755" y="1013368"/>
                </a:lnTo>
                <a:lnTo>
                  <a:pt x="394113" y="1018949"/>
                </a:lnTo>
                <a:lnTo>
                  <a:pt x="397887" y="1031674"/>
                </a:lnTo>
                <a:lnTo>
                  <a:pt x="399504" y="1041437"/>
                </a:lnTo>
                <a:lnTo>
                  <a:pt x="401301" y="1043527"/>
                </a:lnTo>
                <a:lnTo>
                  <a:pt x="407949" y="1043512"/>
                </a:lnTo>
                <a:lnTo>
                  <a:pt x="413520" y="1045244"/>
                </a:lnTo>
                <a:lnTo>
                  <a:pt x="415857" y="1047507"/>
                </a:lnTo>
                <a:lnTo>
                  <a:pt x="413520" y="1051872"/>
                </a:lnTo>
                <a:lnTo>
                  <a:pt x="406332" y="1055377"/>
                </a:lnTo>
                <a:lnTo>
                  <a:pt x="400222" y="1058879"/>
                </a:lnTo>
                <a:lnTo>
                  <a:pt x="397705" y="1093423"/>
                </a:lnTo>
                <a:lnTo>
                  <a:pt x="408265" y="1095957"/>
                </a:lnTo>
                <a:lnTo>
                  <a:pt x="411895" y="1095591"/>
                </a:lnTo>
                <a:lnTo>
                  <a:pt x="417247" y="1097025"/>
                </a:lnTo>
                <a:lnTo>
                  <a:pt x="418130" y="1097870"/>
                </a:lnTo>
                <a:lnTo>
                  <a:pt x="421913" y="1101490"/>
                </a:lnTo>
                <a:lnTo>
                  <a:pt x="423697" y="1102238"/>
                </a:lnTo>
                <a:lnTo>
                  <a:pt x="427757" y="1102431"/>
                </a:lnTo>
                <a:lnTo>
                  <a:pt x="434365" y="1104157"/>
                </a:lnTo>
                <a:lnTo>
                  <a:pt x="439396" y="1107285"/>
                </a:lnTo>
                <a:lnTo>
                  <a:pt x="443528" y="1111813"/>
                </a:lnTo>
                <a:lnTo>
                  <a:pt x="447842" y="1122270"/>
                </a:lnTo>
                <a:lnTo>
                  <a:pt x="446224" y="1125064"/>
                </a:lnTo>
                <a:lnTo>
                  <a:pt x="444965" y="1126462"/>
                </a:lnTo>
                <a:lnTo>
                  <a:pt x="443888" y="1129953"/>
                </a:lnTo>
                <a:lnTo>
                  <a:pt x="443664" y="1131425"/>
                </a:lnTo>
                <a:lnTo>
                  <a:pt x="441731" y="1144089"/>
                </a:lnTo>
                <a:lnTo>
                  <a:pt x="442269" y="1160834"/>
                </a:lnTo>
                <a:lnTo>
                  <a:pt x="441909" y="1167464"/>
                </a:lnTo>
                <a:lnTo>
                  <a:pt x="439914" y="1172783"/>
                </a:lnTo>
                <a:lnTo>
                  <a:pt x="440153" y="1172949"/>
                </a:lnTo>
                <a:lnTo>
                  <a:pt x="441450" y="1173838"/>
                </a:lnTo>
                <a:lnTo>
                  <a:pt x="441640" y="1174435"/>
                </a:lnTo>
                <a:lnTo>
                  <a:pt x="442732" y="1177864"/>
                </a:lnTo>
                <a:lnTo>
                  <a:pt x="445801" y="1181522"/>
                </a:lnTo>
                <a:lnTo>
                  <a:pt x="447024" y="1184434"/>
                </a:lnTo>
                <a:lnTo>
                  <a:pt x="447058" y="1184960"/>
                </a:lnTo>
                <a:lnTo>
                  <a:pt x="447305" y="1188716"/>
                </a:lnTo>
                <a:lnTo>
                  <a:pt x="447560" y="1192606"/>
                </a:lnTo>
                <a:lnTo>
                  <a:pt x="447493" y="1194195"/>
                </a:lnTo>
                <a:lnTo>
                  <a:pt x="447366" y="1197310"/>
                </a:lnTo>
                <a:lnTo>
                  <a:pt x="449918" y="1211055"/>
                </a:lnTo>
                <a:lnTo>
                  <a:pt x="451627" y="1216938"/>
                </a:lnTo>
                <a:lnTo>
                  <a:pt x="451563" y="1218485"/>
                </a:lnTo>
                <a:lnTo>
                  <a:pt x="428611" y="1235007"/>
                </a:lnTo>
                <a:lnTo>
                  <a:pt x="418906" y="1240960"/>
                </a:lnTo>
                <a:lnTo>
                  <a:pt x="415312" y="1244108"/>
                </a:lnTo>
                <a:lnTo>
                  <a:pt x="411180" y="1247780"/>
                </a:lnTo>
                <a:lnTo>
                  <a:pt x="407274" y="1252385"/>
                </a:lnTo>
                <a:lnTo>
                  <a:pt x="408621" y="1254553"/>
                </a:lnTo>
                <a:lnTo>
                  <a:pt x="411157" y="1256474"/>
                </a:lnTo>
                <a:lnTo>
                  <a:pt x="411815" y="1256971"/>
                </a:lnTo>
                <a:lnTo>
                  <a:pt x="412636" y="1257910"/>
                </a:lnTo>
                <a:lnTo>
                  <a:pt x="413226" y="1258583"/>
                </a:lnTo>
                <a:lnTo>
                  <a:pt x="416352" y="1263415"/>
                </a:lnTo>
                <a:lnTo>
                  <a:pt x="417917" y="1265305"/>
                </a:lnTo>
                <a:lnTo>
                  <a:pt x="418560" y="1266081"/>
                </a:lnTo>
                <a:lnTo>
                  <a:pt x="419147" y="1267948"/>
                </a:lnTo>
                <a:lnTo>
                  <a:pt x="419415" y="1268805"/>
                </a:lnTo>
                <a:lnTo>
                  <a:pt x="420396" y="1270600"/>
                </a:lnTo>
                <a:lnTo>
                  <a:pt x="422296" y="1272770"/>
                </a:lnTo>
                <a:lnTo>
                  <a:pt x="423889" y="1276238"/>
                </a:lnTo>
                <a:lnTo>
                  <a:pt x="421889" y="1278347"/>
                </a:lnTo>
                <a:lnTo>
                  <a:pt x="420769" y="1279529"/>
                </a:lnTo>
                <a:lnTo>
                  <a:pt x="420376" y="1279943"/>
                </a:lnTo>
                <a:lnTo>
                  <a:pt x="416190" y="1282041"/>
                </a:lnTo>
                <a:lnTo>
                  <a:pt x="414465" y="1283831"/>
                </a:lnTo>
                <a:lnTo>
                  <a:pt x="411442" y="1288838"/>
                </a:lnTo>
                <a:lnTo>
                  <a:pt x="410814" y="1289513"/>
                </a:lnTo>
                <a:lnTo>
                  <a:pt x="408855" y="1291620"/>
                </a:lnTo>
                <a:lnTo>
                  <a:pt x="407261" y="1292025"/>
                </a:lnTo>
                <a:lnTo>
                  <a:pt x="406921" y="1292112"/>
                </a:lnTo>
                <a:lnTo>
                  <a:pt x="405963" y="1292357"/>
                </a:lnTo>
                <a:lnTo>
                  <a:pt x="405104" y="1293175"/>
                </a:lnTo>
                <a:lnTo>
                  <a:pt x="404731" y="1293531"/>
                </a:lnTo>
                <a:lnTo>
                  <a:pt x="404506" y="1293869"/>
                </a:lnTo>
                <a:lnTo>
                  <a:pt x="403674" y="1295119"/>
                </a:lnTo>
                <a:lnTo>
                  <a:pt x="402881" y="1296311"/>
                </a:lnTo>
                <a:lnTo>
                  <a:pt x="400112" y="1299146"/>
                </a:lnTo>
                <a:lnTo>
                  <a:pt x="399924" y="1299339"/>
                </a:lnTo>
                <a:lnTo>
                  <a:pt x="399223" y="1300743"/>
                </a:lnTo>
                <a:lnTo>
                  <a:pt x="398261" y="1302670"/>
                </a:lnTo>
                <a:lnTo>
                  <a:pt x="397826" y="1303543"/>
                </a:lnTo>
                <a:lnTo>
                  <a:pt x="397494" y="1304465"/>
                </a:lnTo>
                <a:lnTo>
                  <a:pt x="396458" y="1307354"/>
                </a:lnTo>
                <a:lnTo>
                  <a:pt x="396095" y="1308365"/>
                </a:lnTo>
                <a:lnTo>
                  <a:pt x="395382" y="1309333"/>
                </a:lnTo>
                <a:lnTo>
                  <a:pt x="390872" y="1329648"/>
                </a:lnTo>
                <a:lnTo>
                  <a:pt x="387458" y="1336458"/>
                </a:lnTo>
                <a:lnTo>
                  <a:pt x="386918" y="1339601"/>
                </a:lnTo>
                <a:lnTo>
                  <a:pt x="388536" y="1342127"/>
                </a:lnTo>
                <a:lnTo>
                  <a:pt x="390617" y="1342940"/>
                </a:lnTo>
                <a:lnTo>
                  <a:pt x="391157" y="1342969"/>
                </a:lnTo>
                <a:lnTo>
                  <a:pt x="391785" y="1343003"/>
                </a:lnTo>
                <a:lnTo>
                  <a:pt x="392952" y="1344630"/>
                </a:lnTo>
                <a:lnTo>
                  <a:pt x="393053" y="1344773"/>
                </a:lnTo>
                <a:lnTo>
                  <a:pt x="393150" y="1345064"/>
                </a:lnTo>
                <a:lnTo>
                  <a:pt x="393562" y="1346468"/>
                </a:lnTo>
                <a:lnTo>
                  <a:pt x="393250" y="1349071"/>
                </a:lnTo>
                <a:lnTo>
                  <a:pt x="395207" y="1348940"/>
                </a:lnTo>
                <a:lnTo>
                  <a:pt x="396051" y="1347865"/>
                </a:lnTo>
                <a:lnTo>
                  <a:pt x="396392" y="1347531"/>
                </a:lnTo>
                <a:lnTo>
                  <a:pt x="397295" y="1346650"/>
                </a:lnTo>
                <a:lnTo>
                  <a:pt x="397712" y="1345402"/>
                </a:lnTo>
                <a:lnTo>
                  <a:pt x="396804" y="1344521"/>
                </a:lnTo>
                <a:lnTo>
                  <a:pt x="396530" y="1344508"/>
                </a:lnTo>
                <a:lnTo>
                  <a:pt x="395148" y="1344498"/>
                </a:lnTo>
                <a:lnTo>
                  <a:pt x="395287" y="1343993"/>
                </a:lnTo>
                <a:lnTo>
                  <a:pt x="395390" y="1343620"/>
                </a:lnTo>
                <a:lnTo>
                  <a:pt x="395943" y="1343360"/>
                </a:lnTo>
                <a:lnTo>
                  <a:pt x="398765" y="1342936"/>
                </a:lnTo>
                <a:lnTo>
                  <a:pt x="399291" y="1342858"/>
                </a:lnTo>
                <a:lnTo>
                  <a:pt x="400475" y="1343191"/>
                </a:lnTo>
                <a:lnTo>
                  <a:pt x="401680" y="1344115"/>
                </a:lnTo>
                <a:lnTo>
                  <a:pt x="401970" y="1344338"/>
                </a:lnTo>
                <a:lnTo>
                  <a:pt x="402125" y="1344267"/>
                </a:lnTo>
                <a:lnTo>
                  <a:pt x="402426" y="1344132"/>
                </a:lnTo>
                <a:lnTo>
                  <a:pt x="402074" y="1342377"/>
                </a:lnTo>
                <a:lnTo>
                  <a:pt x="402045" y="1342235"/>
                </a:lnTo>
                <a:lnTo>
                  <a:pt x="401991" y="1341968"/>
                </a:lnTo>
                <a:lnTo>
                  <a:pt x="401195" y="1340853"/>
                </a:lnTo>
                <a:lnTo>
                  <a:pt x="400657" y="1340490"/>
                </a:lnTo>
                <a:lnTo>
                  <a:pt x="398987" y="1339365"/>
                </a:lnTo>
                <a:lnTo>
                  <a:pt x="399602" y="1338500"/>
                </a:lnTo>
                <a:lnTo>
                  <a:pt x="402410" y="1339081"/>
                </a:lnTo>
                <a:lnTo>
                  <a:pt x="402611" y="1339123"/>
                </a:lnTo>
                <a:lnTo>
                  <a:pt x="403474" y="1338196"/>
                </a:lnTo>
                <a:lnTo>
                  <a:pt x="403770" y="1336527"/>
                </a:lnTo>
                <a:lnTo>
                  <a:pt x="403809" y="1336312"/>
                </a:lnTo>
                <a:lnTo>
                  <a:pt x="404035" y="1335044"/>
                </a:lnTo>
                <a:lnTo>
                  <a:pt x="405199" y="1332182"/>
                </a:lnTo>
                <a:lnTo>
                  <a:pt x="405372" y="1332194"/>
                </a:lnTo>
                <a:lnTo>
                  <a:pt x="407837" y="1332357"/>
                </a:lnTo>
                <a:lnTo>
                  <a:pt x="409362" y="1330478"/>
                </a:lnTo>
                <a:lnTo>
                  <a:pt x="410934" y="1331248"/>
                </a:lnTo>
                <a:lnTo>
                  <a:pt x="411229" y="1330992"/>
                </a:lnTo>
                <a:lnTo>
                  <a:pt x="411218" y="1330777"/>
                </a:lnTo>
                <a:lnTo>
                  <a:pt x="411179" y="1329818"/>
                </a:lnTo>
                <a:lnTo>
                  <a:pt x="413543" y="1329381"/>
                </a:lnTo>
                <a:lnTo>
                  <a:pt x="414016" y="1329654"/>
                </a:lnTo>
                <a:lnTo>
                  <a:pt x="414614" y="1332153"/>
                </a:lnTo>
                <a:lnTo>
                  <a:pt x="415659" y="1331968"/>
                </a:lnTo>
                <a:lnTo>
                  <a:pt x="416689" y="1330728"/>
                </a:lnTo>
                <a:lnTo>
                  <a:pt x="416877" y="1330503"/>
                </a:lnTo>
                <a:lnTo>
                  <a:pt x="416465" y="1327641"/>
                </a:lnTo>
                <a:lnTo>
                  <a:pt x="418249" y="1327767"/>
                </a:lnTo>
                <a:lnTo>
                  <a:pt x="422616" y="1325982"/>
                </a:lnTo>
                <a:lnTo>
                  <a:pt x="423498" y="1327004"/>
                </a:lnTo>
                <a:lnTo>
                  <a:pt x="423617" y="1327141"/>
                </a:lnTo>
                <a:lnTo>
                  <a:pt x="423843" y="1327404"/>
                </a:lnTo>
                <a:lnTo>
                  <a:pt x="424642" y="1327406"/>
                </a:lnTo>
                <a:lnTo>
                  <a:pt x="425270" y="1326315"/>
                </a:lnTo>
                <a:lnTo>
                  <a:pt x="425637" y="1325678"/>
                </a:lnTo>
                <a:lnTo>
                  <a:pt x="427232" y="1322896"/>
                </a:lnTo>
                <a:lnTo>
                  <a:pt x="427857" y="1322981"/>
                </a:lnTo>
                <a:lnTo>
                  <a:pt x="428586" y="1323081"/>
                </a:lnTo>
                <a:lnTo>
                  <a:pt x="429489" y="1323657"/>
                </a:lnTo>
                <a:lnTo>
                  <a:pt x="430279" y="1324158"/>
                </a:lnTo>
                <a:lnTo>
                  <a:pt x="430355" y="1321985"/>
                </a:lnTo>
                <a:lnTo>
                  <a:pt x="430624" y="1321434"/>
                </a:lnTo>
                <a:lnTo>
                  <a:pt x="430745" y="1321186"/>
                </a:lnTo>
                <a:lnTo>
                  <a:pt x="431062" y="1320532"/>
                </a:lnTo>
                <a:lnTo>
                  <a:pt x="431165" y="1320323"/>
                </a:lnTo>
                <a:lnTo>
                  <a:pt x="429669" y="1317613"/>
                </a:lnTo>
                <a:lnTo>
                  <a:pt x="429764" y="1317142"/>
                </a:lnTo>
                <a:lnTo>
                  <a:pt x="431049" y="1317348"/>
                </a:lnTo>
                <a:lnTo>
                  <a:pt x="433304" y="1316627"/>
                </a:lnTo>
                <a:lnTo>
                  <a:pt x="434244" y="1316967"/>
                </a:lnTo>
                <a:lnTo>
                  <a:pt x="435050" y="1317894"/>
                </a:lnTo>
                <a:lnTo>
                  <a:pt x="435323" y="1317692"/>
                </a:lnTo>
                <a:lnTo>
                  <a:pt x="435209" y="1315149"/>
                </a:lnTo>
                <a:lnTo>
                  <a:pt x="435624" y="1314704"/>
                </a:lnTo>
                <a:lnTo>
                  <a:pt x="435997" y="1314307"/>
                </a:lnTo>
                <a:lnTo>
                  <a:pt x="436844" y="1314520"/>
                </a:lnTo>
                <a:lnTo>
                  <a:pt x="437024" y="1314758"/>
                </a:lnTo>
                <a:lnTo>
                  <a:pt x="437977" y="1316019"/>
                </a:lnTo>
                <a:lnTo>
                  <a:pt x="438847" y="1315882"/>
                </a:lnTo>
                <a:lnTo>
                  <a:pt x="439865" y="1313849"/>
                </a:lnTo>
                <a:lnTo>
                  <a:pt x="441867" y="1311710"/>
                </a:lnTo>
                <a:lnTo>
                  <a:pt x="443484" y="1309980"/>
                </a:lnTo>
                <a:lnTo>
                  <a:pt x="445749" y="1309588"/>
                </a:lnTo>
                <a:lnTo>
                  <a:pt x="445977" y="1309549"/>
                </a:lnTo>
                <a:lnTo>
                  <a:pt x="446326" y="1309200"/>
                </a:lnTo>
                <a:lnTo>
                  <a:pt x="446473" y="1309053"/>
                </a:lnTo>
                <a:lnTo>
                  <a:pt x="446563" y="1308767"/>
                </a:lnTo>
                <a:lnTo>
                  <a:pt x="447524" y="1305731"/>
                </a:lnTo>
                <a:lnTo>
                  <a:pt x="448324" y="1305454"/>
                </a:lnTo>
                <a:lnTo>
                  <a:pt x="449256" y="1305132"/>
                </a:lnTo>
                <a:lnTo>
                  <a:pt x="449488" y="1304822"/>
                </a:lnTo>
                <a:lnTo>
                  <a:pt x="449678" y="1304568"/>
                </a:lnTo>
                <a:lnTo>
                  <a:pt x="450062" y="1304055"/>
                </a:lnTo>
                <a:lnTo>
                  <a:pt x="450294" y="1302658"/>
                </a:lnTo>
                <a:lnTo>
                  <a:pt x="450325" y="1302469"/>
                </a:lnTo>
                <a:lnTo>
                  <a:pt x="450672" y="1300376"/>
                </a:lnTo>
                <a:lnTo>
                  <a:pt x="451434" y="1299032"/>
                </a:lnTo>
                <a:lnTo>
                  <a:pt x="453198" y="1298819"/>
                </a:lnTo>
                <a:lnTo>
                  <a:pt x="454129" y="1299409"/>
                </a:lnTo>
                <a:lnTo>
                  <a:pt x="455039" y="1299586"/>
                </a:lnTo>
                <a:lnTo>
                  <a:pt x="457347" y="1300037"/>
                </a:lnTo>
                <a:lnTo>
                  <a:pt x="457575" y="1300173"/>
                </a:lnTo>
                <a:lnTo>
                  <a:pt x="459065" y="1301056"/>
                </a:lnTo>
                <a:lnTo>
                  <a:pt x="460694" y="1299112"/>
                </a:lnTo>
                <a:lnTo>
                  <a:pt x="461344" y="1298333"/>
                </a:lnTo>
                <a:lnTo>
                  <a:pt x="461165" y="1296911"/>
                </a:lnTo>
                <a:lnTo>
                  <a:pt x="461393" y="1296154"/>
                </a:lnTo>
                <a:lnTo>
                  <a:pt x="461436" y="1296013"/>
                </a:lnTo>
                <a:lnTo>
                  <a:pt x="462159" y="1293631"/>
                </a:lnTo>
                <a:lnTo>
                  <a:pt x="462883" y="1292646"/>
                </a:lnTo>
                <a:lnTo>
                  <a:pt x="463205" y="1292211"/>
                </a:lnTo>
                <a:lnTo>
                  <a:pt x="463938" y="1291729"/>
                </a:lnTo>
                <a:lnTo>
                  <a:pt x="464566" y="1291317"/>
                </a:lnTo>
                <a:lnTo>
                  <a:pt x="464317" y="1288142"/>
                </a:lnTo>
                <a:lnTo>
                  <a:pt x="465530" y="1284109"/>
                </a:lnTo>
                <a:lnTo>
                  <a:pt x="465638" y="1283753"/>
                </a:lnTo>
                <a:lnTo>
                  <a:pt x="465839" y="1283084"/>
                </a:lnTo>
                <a:lnTo>
                  <a:pt x="467802" y="1281344"/>
                </a:lnTo>
                <a:lnTo>
                  <a:pt x="468459" y="1280816"/>
                </a:lnTo>
                <a:lnTo>
                  <a:pt x="470496" y="1282551"/>
                </a:lnTo>
                <a:lnTo>
                  <a:pt x="473201" y="1280780"/>
                </a:lnTo>
                <a:lnTo>
                  <a:pt x="473518" y="1280574"/>
                </a:lnTo>
                <a:lnTo>
                  <a:pt x="475652" y="1279176"/>
                </a:lnTo>
                <a:lnTo>
                  <a:pt x="477083" y="1277953"/>
                </a:lnTo>
                <a:lnTo>
                  <a:pt x="477284" y="1277781"/>
                </a:lnTo>
                <a:lnTo>
                  <a:pt x="477513" y="1277584"/>
                </a:lnTo>
                <a:lnTo>
                  <a:pt x="477549" y="1277181"/>
                </a:lnTo>
                <a:lnTo>
                  <a:pt x="477562" y="1277024"/>
                </a:lnTo>
                <a:lnTo>
                  <a:pt x="477606" y="1276522"/>
                </a:lnTo>
                <a:lnTo>
                  <a:pt x="478137" y="1275837"/>
                </a:lnTo>
                <a:lnTo>
                  <a:pt x="478289" y="1275640"/>
                </a:lnTo>
                <a:lnTo>
                  <a:pt x="480207" y="1273169"/>
                </a:lnTo>
                <a:lnTo>
                  <a:pt x="480618" y="1272050"/>
                </a:lnTo>
                <a:lnTo>
                  <a:pt x="480837" y="1271457"/>
                </a:lnTo>
                <a:lnTo>
                  <a:pt x="481885" y="1270716"/>
                </a:lnTo>
                <a:lnTo>
                  <a:pt x="482410" y="1270539"/>
                </a:lnTo>
                <a:lnTo>
                  <a:pt x="485392" y="1269544"/>
                </a:lnTo>
                <a:lnTo>
                  <a:pt x="487011" y="1270069"/>
                </a:lnTo>
                <a:lnTo>
                  <a:pt x="487793" y="1268682"/>
                </a:lnTo>
                <a:lnTo>
                  <a:pt x="489850" y="1267258"/>
                </a:lnTo>
                <a:lnTo>
                  <a:pt x="490229" y="1266995"/>
                </a:lnTo>
                <a:lnTo>
                  <a:pt x="490688" y="1266676"/>
                </a:lnTo>
                <a:lnTo>
                  <a:pt x="492445" y="1267037"/>
                </a:lnTo>
                <a:lnTo>
                  <a:pt x="493946" y="1266779"/>
                </a:lnTo>
                <a:lnTo>
                  <a:pt x="494132" y="1266100"/>
                </a:lnTo>
                <a:lnTo>
                  <a:pt x="493942" y="1265577"/>
                </a:lnTo>
                <a:lnTo>
                  <a:pt x="493705" y="1264921"/>
                </a:lnTo>
                <a:lnTo>
                  <a:pt x="494062" y="1264290"/>
                </a:lnTo>
                <a:lnTo>
                  <a:pt x="494506" y="1263499"/>
                </a:lnTo>
                <a:lnTo>
                  <a:pt x="494421" y="1263116"/>
                </a:lnTo>
                <a:lnTo>
                  <a:pt x="494204" y="1262138"/>
                </a:lnTo>
                <a:lnTo>
                  <a:pt x="494909" y="1261744"/>
                </a:lnTo>
                <a:lnTo>
                  <a:pt x="495599" y="1261334"/>
                </a:lnTo>
                <a:lnTo>
                  <a:pt x="496045" y="1260341"/>
                </a:lnTo>
                <a:lnTo>
                  <a:pt x="496438" y="1259962"/>
                </a:lnTo>
                <a:lnTo>
                  <a:pt x="496670" y="1259738"/>
                </a:lnTo>
                <a:lnTo>
                  <a:pt x="497123" y="1259301"/>
                </a:lnTo>
                <a:lnTo>
                  <a:pt x="498712" y="1253546"/>
                </a:lnTo>
                <a:lnTo>
                  <a:pt x="499947" y="1251876"/>
                </a:lnTo>
                <a:lnTo>
                  <a:pt x="500319" y="1250454"/>
                </a:lnTo>
                <a:lnTo>
                  <a:pt x="500890" y="1250060"/>
                </a:lnTo>
                <a:lnTo>
                  <a:pt x="501121" y="1249899"/>
                </a:lnTo>
                <a:lnTo>
                  <a:pt x="502247" y="1249803"/>
                </a:lnTo>
                <a:lnTo>
                  <a:pt x="503948" y="1249659"/>
                </a:lnTo>
                <a:lnTo>
                  <a:pt x="504159" y="1249546"/>
                </a:lnTo>
                <a:lnTo>
                  <a:pt x="504749" y="1249226"/>
                </a:lnTo>
                <a:lnTo>
                  <a:pt x="509976" y="1249932"/>
                </a:lnTo>
                <a:lnTo>
                  <a:pt x="511224" y="1250403"/>
                </a:lnTo>
                <a:lnTo>
                  <a:pt x="512102" y="1250736"/>
                </a:lnTo>
                <a:lnTo>
                  <a:pt x="513716" y="1250323"/>
                </a:lnTo>
                <a:lnTo>
                  <a:pt x="513876" y="1250282"/>
                </a:lnTo>
                <a:lnTo>
                  <a:pt x="516679" y="1249562"/>
                </a:lnTo>
                <a:lnTo>
                  <a:pt x="519326" y="1249505"/>
                </a:lnTo>
                <a:lnTo>
                  <a:pt x="523378" y="1251309"/>
                </a:lnTo>
                <a:lnTo>
                  <a:pt x="526413" y="1251028"/>
                </a:lnTo>
                <a:lnTo>
                  <a:pt x="528751" y="1250812"/>
                </a:lnTo>
                <a:lnTo>
                  <a:pt x="530873" y="1251500"/>
                </a:lnTo>
                <a:lnTo>
                  <a:pt x="534724" y="1253518"/>
                </a:lnTo>
                <a:lnTo>
                  <a:pt x="537448" y="1255550"/>
                </a:lnTo>
                <a:lnTo>
                  <a:pt x="540704" y="1256546"/>
                </a:lnTo>
                <a:lnTo>
                  <a:pt x="542667" y="1257496"/>
                </a:lnTo>
                <a:lnTo>
                  <a:pt x="543531" y="1257913"/>
                </a:lnTo>
                <a:lnTo>
                  <a:pt x="544070" y="1256603"/>
                </a:lnTo>
                <a:lnTo>
                  <a:pt x="557338" y="1264687"/>
                </a:lnTo>
                <a:lnTo>
                  <a:pt x="562600" y="1266022"/>
                </a:lnTo>
                <a:lnTo>
                  <a:pt x="566087" y="1266767"/>
                </a:lnTo>
                <a:lnTo>
                  <a:pt x="568962" y="1267624"/>
                </a:lnTo>
                <a:lnTo>
                  <a:pt x="570520" y="1268710"/>
                </a:lnTo>
                <a:lnTo>
                  <a:pt x="574258" y="1271315"/>
                </a:lnTo>
                <a:lnTo>
                  <a:pt x="578905" y="1274272"/>
                </a:lnTo>
                <a:lnTo>
                  <a:pt x="580009" y="1275389"/>
                </a:lnTo>
                <a:lnTo>
                  <a:pt x="581413" y="1278982"/>
                </a:lnTo>
                <a:lnTo>
                  <a:pt x="587305" y="1283017"/>
                </a:lnTo>
                <a:lnTo>
                  <a:pt x="590014" y="1284320"/>
                </a:lnTo>
                <a:lnTo>
                  <a:pt x="590927" y="1284758"/>
                </a:lnTo>
                <a:lnTo>
                  <a:pt x="591487" y="1284705"/>
                </a:lnTo>
                <a:lnTo>
                  <a:pt x="591672" y="1284687"/>
                </a:lnTo>
                <a:lnTo>
                  <a:pt x="592158" y="1284639"/>
                </a:lnTo>
                <a:lnTo>
                  <a:pt x="593391" y="1283589"/>
                </a:lnTo>
                <a:lnTo>
                  <a:pt x="594435" y="1283531"/>
                </a:lnTo>
                <a:lnTo>
                  <a:pt x="596654" y="1281371"/>
                </a:lnTo>
                <a:lnTo>
                  <a:pt x="597241" y="1281137"/>
                </a:lnTo>
                <a:lnTo>
                  <a:pt x="597846" y="1280895"/>
                </a:lnTo>
                <a:lnTo>
                  <a:pt x="600283" y="1281194"/>
                </a:lnTo>
                <a:lnTo>
                  <a:pt x="601249" y="1281596"/>
                </a:lnTo>
                <a:lnTo>
                  <a:pt x="601846" y="1281846"/>
                </a:lnTo>
                <a:lnTo>
                  <a:pt x="604187" y="1282824"/>
                </a:lnTo>
                <a:lnTo>
                  <a:pt x="604459" y="1282937"/>
                </a:lnTo>
                <a:lnTo>
                  <a:pt x="606481" y="1285293"/>
                </a:lnTo>
                <a:lnTo>
                  <a:pt x="606171" y="1286654"/>
                </a:lnTo>
                <a:lnTo>
                  <a:pt x="603905" y="1287923"/>
                </a:lnTo>
                <a:lnTo>
                  <a:pt x="602538" y="1288686"/>
                </a:lnTo>
                <a:lnTo>
                  <a:pt x="601797" y="1289613"/>
                </a:lnTo>
                <a:lnTo>
                  <a:pt x="601110" y="1291835"/>
                </a:lnTo>
                <a:lnTo>
                  <a:pt x="600984" y="1294066"/>
                </a:lnTo>
                <a:lnTo>
                  <a:pt x="601113" y="1294725"/>
                </a:lnTo>
                <a:lnTo>
                  <a:pt x="601226" y="1295304"/>
                </a:lnTo>
                <a:lnTo>
                  <a:pt x="601422" y="1295539"/>
                </a:lnTo>
                <a:lnTo>
                  <a:pt x="602207" y="1296482"/>
                </a:lnTo>
                <a:lnTo>
                  <a:pt x="602798" y="1296625"/>
                </a:lnTo>
                <a:lnTo>
                  <a:pt x="605832" y="1297357"/>
                </a:lnTo>
                <a:lnTo>
                  <a:pt x="605777" y="1295068"/>
                </a:lnTo>
                <a:lnTo>
                  <a:pt x="606509" y="1295070"/>
                </a:lnTo>
                <a:lnTo>
                  <a:pt x="607252" y="1295071"/>
                </a:lnTo>
                <a:lnTo>
                  <a:pt x="608050" y="1295537"/>
                </a:lnTo>
                <a:lnTo>
                  <a:pt x="608573" y="1295843"/>
                </a:lnTo>
                <a:lnTo>
                  <a:pt x="608849" y="1296003"/>
                </a:lnTo>
                <a:lnTo>
                  <a:pt x="609907" y="1295304"/>
                </a:lnTo>
                <a:lnTo>
                  <a:pt x="612482" y="1293600"/>
                </a:lnTo>
                <a:lnTo>
                  <a:pt x="613171" y="1292695"/>
                </a:lnTo>
                <a:lnTo>
                  <a:pt x="613656" y="1292056"/>
                </a:lnTo>
                <a:lnTo>
                  <a:pt x="616549" y="1290702"/>
                </a:lnTo>
                <a:lnTo>
                  <a:pt x="616873" y="1290339"/>
                </a:lnTo>
                <a:lnTo>
                  <a:pt x="617043" y="1290148"/>
                </a:lnTo>
                <a:lnTo>
                  <a:pt x="617417" y="1287983"/>
                </a:lnTo>
                <a:lnTo>
                  <a:pt x="618539" y="1287792"/>
                </a:lnTo>
                <a:lnTo>
                  <a:pt x="618792" y="1287748"/>
                </a:lnTo>
                <a:lnTo>
                  <a:pt x="619201" y="1287677"/>
                </a:lnTo>
                <a:lnTo>
                  <a:pt x="619404" y="1287895"/>
                </a:lnTo>
                <a:lnTo>
                  <a:pt x="620244" y="1288794"/>
                </a:lnTo>
                <a:lnTo>
                  <a:pt x="621345" y="1290962"/>
                </a:lnTo>
                <a:lnTo>
                  <a:pt x="621958" y="1291088"/>
                </a:lnTo>
                <a:lnTo>
                  <a:pt x="625845" y="1287077"/>
                </a:lnTo>
                <a:lnTo>
                  <a:pt x="626631" y="1286807"/>
                </a:lnTo>
                <a:lnTo>
                  <a:pt x="627130" y="1286636"/>
                </a:lnTo>
                <a:lnTo>
                  <a:pt x="627813" y="1286402"/>
                </a:lnTo>
                <a:lnTo>
                  <a:pt x="628145" y="1286070"/>
                </a:lnTo>
                <a:lnTo>
                  <a:pt x="628737" y="1285478"/>
                </a:lnTo>
                <a:lnTo>
                  <a:pt x="629718" y="1284497"/>
                </a:lnTo>
                <a:lnTo>
                  <a:pt x="630281" y="1283933"/>
                </a:lnTo>
                <a:lnTo>
                  <a:pt x="631030" y="1283542"/>
                </a:lnTo>
                <a:lnTo>
                  <a:pt x="631697" y="1283194"/>
                </a:lnTo>
                <a:lnTo>
                  <a:pt x="633849" y="1283324"/>
                </a:lnTo>
                <a:lnTo>
                  <a:pt x="634375" y="1282646"/>
                </a:lnTo>
                <a:lnTo>
                  <a:pt x="635577" y="1281101"/>
                </a:lnTo>
                <a:lnTo>
                  <a:pt x="637116" y="1280610"/>
                </a:lnTo>
                <a:lnTo>
                  <a:pt x="637819" y="1280386"/>
                </a:lnTo>
                <a:lnTo>
                  <a:pt x="638654" y="1280120"/>
                </a:lnTo>
                <a:lnTo>
                  <a:pt x="639944" y="1280494"/>
                </a:lnTo>
                <a:lnTo>
                  <a:pt x="640623" y="1280000"/>
                </a:lnTo>
                <a:lnTo>
                  <a:pt x="640979" y="1280082"/>
                </a:lnTo>
                <a:lnTo>
                  <a:pt x="641176" y="1280126"/>
                </a:lnTo>
                <a:lnTo>
                  <a:pt x="641408" y="1280489"/>
                </a:lnTo>
                <a:lnTo>
                  <a:pt x="641970" y="1281366"/>
                </a:lnTo>
                <a:lnTo>
                  <a:pt x="643391" y="1279451"/>
                </a:lnTo>
                <a:lnTo>
                  <a:pt x="645731" y="1278468"/>
                </a:lnTo>
                <a:lnTo>
                  <a:pt x="648002" y="1279588"/>
                </a:lnTo>
                <a:lnTo>
                  <a:pt x="649171" y="1279467"/>
                </a:lnTo>
                <a:lnTo>
                  <a:pt x="649924" y="1278933"/>
                </a:lnTo>
                <a:lnTo>
                  <a:pt x="650090" y="1278375"/>
                </a:lnTo>
                <a:lnTo>
                  <a:pt x="649672" y="1276622"/>
                </a:lnTo>
                <a:lnTo>
                  <a:pt x="650228" y="1275510"/>
                </a:lnTo>
                <a:lnTo>
                  <a:pt x="653436" y="1272363"/>
                </a:lnTo>
                <a:lnTo>
                  <a:pt x="655100" y="1270821"/>
                </a:lnTo>
                <a:lnTo>
                  <a:pt x="655579" y="1270731"/>
                </a:lnTo>
                <a:lnTo>
                  <a:pt x="656392" y="1270577"/>
                </a:lnTo>
                <a:lnTo>
                  <a:pt x="657587" y="1269545"/>
                </a:lnTo>
                <a:lnTo>
                  <a:pt x="657749" y="1269405"/>
                </a:lnTo>
                <a:lnTo>
                  <a:pt x="660331" y="1269660"/>
                </a:lnTo>
                <a:lnTo>
                  <a:pt x="662671" y="1267441"/>
                </a:lnTo>
                <a:lnTo>
                  <a:pt x="663874" y="1266300"/>
                </a:lnTo>
                <a:lnTo>
                  <a:pt x="666252" y="1264045"/>
                </a:lnTo>
                <a:lnTo>
                  <a:pt x="666685" y="1263180"/>
                </a:lnTo>
                <a:lnTo>
                  <a:pt x="666564" y="1262437"/>
                </a:lnTo>
                <a:lnTo>
                  <a:pt x="666232" y="1262035"/>
                </a:lnTo>
                <a:lnTo>
                  <a:pt x="664358" y="1259771"/>
                </a:lnTo>
                <a:lnTo>
                  <a:pt x="665652" y="1259278"/>
                </a:lnTo>
                <a:lnTo>
                  <a:pt x="665920" y="1259022"/>
                </a:lnTo>
                <a:lnTo>
                  <a:pt x="666947" y="1258044"/>
                </a:lnTo>
                <a:lnTo>
                  <a:pt x="667195" y="1257117"/>
                </a:lnTo>
                <a:lnTo>
                  <a:pt x="666157" y="1255011"/>
                </a:lnTo>
                <a:lnTo>
                  <a:pt x="666352" y="1252164"/>
                </a:lnTo>
                <a:lnTo>
                  <a:pt x="666971" y="1250370"/>
                </a:lnTo>
                <a:lnTo>
                  <a:pt x="667357" y="1249955"/>
                </a:lnTo>
                <a:lnTo>
                  <a:pt x="668575" y="1248642"/>
                </a:lnTo>
                <a:lnTo>
                  <a:pt x="669198" y="1248352"/>
                </a:lnTo>
                <a:lnTo>
                  <a:pt x="669499" y="1248212"/>
                </a:lnTo>
                <a:lnTo>
                  <a:pt x="671219" y="1248774"/>
                </a:lnTo>
                <a:lnTo>
                  <a:pt x="671898" y="1248034"/>
                </a:lnTo>
                <a:lnTo>
                  <a:pt x="672629" y="1248158"/>
                </a:lnTo>
                <a:lnTo>
                  <a:pt x="673005" y="1248222"/>
                </a:lnTo>
                <a:lnTo>
                  <a:pt x="673283" y="1247944"/>
                </a:lnTo>
                <a:lnTo>
                  <a:pt x="673559" y="1247667"/>
                </a:lnTo>
                <a:lnTo>
                  <a:pt x="673811" y="1247702"/>
                </a:lnTo>
                <a:lnTo>
                  <a:pt x="674416" y="1247783"/>
                </a:lnTo>
                <a:lnTo>
                  <a:pt x="674670" y="1248012"/>
                </a:lnTo>
                <a:lnTo>
                  <a:pt x="675279" y="1248724"/>
                </a:lnTo>
                <a:lnTo>
                  <a:pt x="677740" y="1247926"/>
                </a:lnTo>
                <a:lnTo>
                  <a:pt x="679092" y="1248240"/>
                </a:lnTo>
                <a:lnTo>
                  <a:pt x="679285" y="1247532"/>
                </a:lnTo>
                <a:lnTo>
                  <a:pt x="680088" y="1244592"/>
                </a:lnTo>
                <a:lnTo>
                  <a:pt x="679846" y="1243477"/>
                </a:lnTo>
                <a:lnTo>
                  <a:pt x="682502" y="1239833"/>
                </a:lnTo>
                <a:lnTo>
                  <a:pt x="683321" y="1239122"/>
                </a:lnTo>
                <a:lnTo>
                  <a:pt x="683921" y="1238599"/>
                </a:lnTo>
                <a:lnTo>
                  <a:pt x="684502" y="1238550"/>
                </a:lnTo>
                <a:lnTo>
                  <a:pt x="684745" y="1238530"/>
                </a:lnTo>
                <a:lnTo>
                  <a:pt x="685335" y="1238480"/>
                </a:lnTo>
                <a:lnTo>
                  <a:pt x="694945" y="1233743"/>
                </a:lnTo>
                <a:lnTo>
                  <a:pt x="699378" y="1232456"/>
                </a:lnTo>
                <a:lnTo>
                  <a:pt x="704589" y="1232289"/>
                </a:lnTo>
                <a:lnTo>
                  <a:pt x="704818" y="1232281"/>
                </a:lnTo>
                <a:lnTo>
                  <a:pt x="708173" y="1232173"/>
                </a:lnTo>
                <a:lnTo>
                  <a:pt x="709712" y="1231560"/>
                </a:lnTo>
                <a:lnTo>
                  <a:pt x="710557" y="1231630"/>
                </a:lnTo>
                <a:lnTo>
                  <a:pt x="711311" y="1231692"/>
                </a:lnTo>
                <a:lnTo>
                  <a:pt x="715123" y="1232009"/>
                </a:lnTo>
                <a:lnTo>
                  <a:pt x="716028" y="1231221"/>
                </a:lnTo>
                <a:lnTo>
                  <a:pt x="716542" y="1230775"/>
                </a:lnTo>
                <a:lnTo>
                  <a:pt x="718179" y="1230951"/>
                </a:lnTo>
                <a:lnTo>
                  <a:pt x="718558" y="1230992"/>
                </a:lnTo>
                <a:lnTo>
                  <a:pt x="719493" y="1231094"/>
                </a:lnTo>
                <a:lnTo>
                  <a:pt x="721033" y="1230868"/>
                </a:lnTo>
                <a:lnTo>
                  <a:pt x="721486" y="1230801"/>
                </a:lnTo>
                <a:lnTo>
                  <a:pt x="722384" y="1230670"/>
                </a:lnTo>
                <a:lnTo>
                  <a:pt x="723610" y="1231292"/>
                </a:lnTo>
                <a:lnTo>
                  <a:pt x="724227" y="1231604"/>
                </a:lnTo>
                <a:lnTo>
                  <a:pt x="728289" y="1230812"/>
                </a:lnTo>
                <a:lnTo>
                  <a:pt x="730575" y="1227786"/>
                </a:lnTo>
                <a:lnTo>
                  <a:pt x="731899" y="1227738"/>
                </a:lnTo>
                <a:lnTo>
                  <a:pt x="733711" y="1227673"/>
                </a:lnTo>
                <a:lnTo>
                  <a:pt x="735194" y="1225573"/>
                </a:lnTo>
                <a:lnTo>
                  <a:pt x="735710" y="1225466"/>
                </a:lnTo>
                <a:lnTo>
                  <a:pt x="736034" y="1225397"/>
                </a:lnTo>
                <a:lnTo>
                  <a:pt x="736364" y="1225328"/>
                </a:lnTo>
                <a:lnTo>
                  <a:pt x="737592" y="1225829"/>
                </a:lnTo>
                <a:lnTo>
                  <a:pt x="738762" y="1225523"/>
                </a:lnTo>
                <a:lnTo>
                  <a:pt x="740179" y="1224475"/>
                </a:lnTo>
                <a:lnTo>
                  <a:pt x="740490" y="1224020"/>
                </a:lnTo>
                <a:lnTo>
                  <a:pt x="741108" y="1223116"/>
                </a:lnTo>
                <a:lnTo>
                  <a:pt x="741533" y="1218660"/>
                </a:lnTo>
                <a:lnTo>
                  <a:pt x="741728" y="1216613"/>
                </a:lnTo>
                <a:lnTo>
                  <a:pt x="741746" y="1216433"/>
                </a:lnTo>
                <a:lnTo>
                  <a:pt x="743969" y="1213841"/>
                </a:lnTo>
                <a:lnTo>
                  <a:pt x="746813" y="1214242"/>
                </a:lnTo>
                <a:lnTo>
                  <a:pt x="748456" y="1214474"/>
                </a:lnTo>
                <a:lnTo>
                  <a:pt x="750860" y="1213367"/>
                </a:lnTo>
                <a:lnTo>
                  <a:pt x="753317" y="1213686"/>
                </a:lnTo>
                <a:lnTo>
                  <a:pt x="754853" y="1214496"/>
                </a:lnTo>
                <a:lnTo>
                  <a:pt x="756759" y="1214378"/>
                </a:lnTo>
                <a:lnTo>
                  <a:pt x="759224" y="1213519"/>
                </a:lnTo>
                <a:lnTo>
                  <a:pt x="760453" y="1213585"/>
                </a:lnTo>
                <a:lnTo>
                  <a:pt x="762234" y="1214518"/>
                </a:lnTo>
                <a:lnTo>
                  <a:pt x="763236" y="1214548"/>
                </a:lnTo>
                <a:lnTo>
                  <a:pt x="764631" y="1214589"/>
                </a:lnTo>
                <a:lnTo>
                  <a:pt x="767697" y="1217756"/>
                </a:lnTo>
                <a:lnTo>
                  <a:pt x="768513" y="1217895"/>
                </a:lnTo>
                <a:lnTo>
                  <a:pt x="769172" y="1218008"/>
                </a:lnTo>
                <a:lnTo>
                  <a:pt x="769775" y="1218475"/>
                </a:lnTo>
                <a:lnTo>
                  <a:pt x="771256" y="1219623"/>
                </a:lnTo>
                <a:lnTo>
                  <a:pt x="774322" y="1220392"/>
                </a:lnTo>
                <a:lnTo>
                  <a:pt x="774512" y="1220439"/>
                </a:lnTo>
                <a:lnTo>
                  <a:pt x="778879" y="1220516"/>
                </a:lnTo>
                <a:lnTo>
                  <a:pt x="780788" y="1220027"/>
                </a:lnTo>
                <a:lnTo>
                  <a:pt x="781221" y="1219409"/>
                </a:lnTo>
                <a:lnTo>
                  <a:pt x="780616" y="1216623"/>
                </a:lnTo>
                <a:lnTo>
                  <a:pt x="781615" y="1212664"/>
                </a:lnTo>
                <a:lnTo>
                  <a:pt x="781685" y="1210375"/>
                </a:lnTo>
                <a:lnTo>
                  <a:pt x="787233" y="1206866"/>
                </a:lnTo>
                <a:lnTo>
                  <a:pt x="789442" y="1208173"/>
                </a:lnTo>
                <a:lnTo>
                  <a:pt x="791717" y="1208367"/>
                </a:lnTo>
                <a:lnTo>
                  <a:pt x="792515" y="1208858"/>
                </a:lnTo>
                <a:lnTo>
                  <a:pt x="793435" y="1209425"/>
                </a:lnTo>
                <a:lnTo>
                  <a:pt x="795100" y="1208501"/>
                </a:lnTo>
                <a:lnTo>
                  <a:pt x="796349" y="1208329"/>
                </a:lnTo>
                <a:lnTo>
                  <a:pt x="797436" y="1208881"/>
                </a:lnTo>
                <a:lnTo>
                  <a:pt x="798113" y="1208760"/>
                </a:lnTo>
                <a:lnTo>
                  <a:pt x="798794" y="1207463"/>
                </a:lnTo>
                <a:lnTo>
                  <a:pt x="800089" y="1206724"/>
                </a:lnTo>
                <a:lnTo>
                  <a:pt x="800340" y="1205115"/>
                </a:lnTo>
                <a:lnTo>
                  <a:pt x="801390" y="1204067"/>
                </a:lnTo>
                <a:lnTo>
                  <a:pt x="803117" y="1202835"/>
                </a:lnTo>
                <a:lnTo>
                  <a:pt x="807862" y="1200808"/>
                </a:lnTo>
                <a:lnTo>
                  <a:pt x="809407" y="1198399"/>
                </a:lnTo>
                <a:lnTo>
                  <a:pt x="810602" y="1198615"/>
                </a:lnTo>
                <a:lnTo>
                  <a:pt x="812911" y="1199031"/>
                </a:lnTo>
                <a:lnTo>
                  <a:pt x="813605" y="1198834"/>
                </a:lnTo>
                <a:lnTo>
                  <a:pt x="814635" y="1198542"/>
                </a:lnTo>
                <a:lnTo>
                  <a:pt x="817104" y="1196508"/>
                </a:lnTo>
                <a:lnTo>
                  <a:pt x="818526" y="1194657"/>
                </a:lnTo>
                <a:lnTo>
                  <a:pt x="819138" y="1194469"/>
                </a:lnTo>
                <a:lnTo>
                  <a:pt x="819856" y="1194249"/>
                </a:lnTo>
                <a:lnTo>
                  <a:pt x="820127" y="1194168"/>
                </a:lnTo>
                <a:lnTo>
                  <a:pt x="822529" y="1193618"/>
                </a:lnTo>
                <a:lnTo>
                  <a:pt x="825317" y="1192343"/>
                </a:lnTo>
                <a:lnTo>
                  <a:pt x="873969" y="1192181"/>
                </a:lnTo>
                <a:lnTo>
                  <a:pt x="872250" y="1188477"/>
                </a:lnTo>
                <a:lnTo>
                  <a:pt x="871611" y="1188209"/>
                </a:lnTo>
                <a:lnTo>
                  <a:pt x="871207" y="1188039"/>
                </a:lnTo>
                <a:lnTo>
                  <a:pt x="870500" y="1186504"/>
                </a:lnTo>
                <a:lnTo>
                  <a:pt x="869500" y="1184319"/>
                </a:lnTo>
                <a:lnTo>
                  <a:pt x="869039" y="1176642"/>
                </a:lnTo>
                <a:lnTo>
                  <a:pt x="870271" y="1176028"/>
                </a:lnTo>
                <a:lnTo>
                  <a:pt x="870845" y="1174425"/>
                </a:lnTo>
                <a:lnTo>
                  <a:pt x="871267" y="1173246"/>
                </a:lnTo>
                <a:lnTo>
                  <a:pt x="870169" y="1171199"/>
                </a:lnTo>
                <a:lnTo>
                  <a:pt x="867654" y="1169145"/>
                </a:lnTo>
                <a:lnTo>
                  <a:pt x="865749" y="1168128"/>
                </a:lnTo>
                <a:lnTo>
                  <a:pt x="865322" y="1167899"/>
                </a:lnTo>
                <a:lnTo>
                  <a:pt x="864403" y="1166781"/>
                </a:lnTo>
                <a:lnTo>
                  <a:pt x="864101" y="1165543"/>
                </a:lnTo>
                <a:lnTo>
                  <a:pt x="864282" y="1164055"/>
                </a:lnTo>
                <a:lnTo>
                  <a:pt x="864424" y="1162894"/>
                </a:lnTo>
                <a:lnTo>
                  <a:pt x="864545" y="1161892"/>
                </a:lnTo>
                <a:lnTo>
                  <a:pt x="864329" y="1158649"/>
                </a:lnTo>
                <a:lnTo>
                  <a:pt x="864313" y="1158424"/>
                </a:lnTo>
                <a:lnTo>
                  <a:pt x="864719" y="1157063"/>
                </a:lnTo>
                <a:lnTo>
                  <a:pt x="865124" y="1155703"/>
                </a:lnTo>
                <a:lnTo>
                  <a:pt x="864686" y="1154835"/>
                </a:lnTo>
                <a:lnTo>
                  <a:pt x="864027" y="1153531"/>
                </a:lnTo>
                <a:lnTo>
                  <a:pt x="864163" y="1153098"/>
                </a:lnTo>
                <a:lnTo>
                  <a:pt x="864650" y="1151553"/>
                </a:lnTo>
                <a:lnTo>
                  <a:pt x="864346" y="1150686"/>
                </a:lnTo>
                <a:lnTo>
                  <a:pt x="863419" y="1151610"/>
                </a:lnTo>
                <a:lnTo>
                  <a:pt x="863090" y="1151527"/>
                </a:lnTo>
                <a:lnTo>
                  <a:pt x="862927" y="1151484"/>
                </a:lnTo>
                <a:lnTo>
                  <a:pt x="862650" y="1150637"/>
                </a:lnTo>
                <a:lnTo>
                  <a:pt x="862320" y="1149625"/>
                </a:lnTo>
                <a:lnTo>
                  <a:pt x="861033" y="1148502"/>
                </a:lnTo>
                <a:lnTo>
                  <a:pt x="860112" y="1147697"/>
                </a:lnTo>
                <a:lnTo>
                  <a:pt x="859525" y="1146692"/>
                </a:lnTo>
                <a:lnTo>
                  <a:pt x="858157" y="1144347"/>
                </a:lnTo>
                <a:lnTo>
                  <a:pt x="858082" y="1144118"/>
                </a:lnTo>
                <a:lnTo>
                  <a:pt x="857550" y="1142488"/>
                </a:lnTo>
                <a:lnTo>
                  <a:pt x="858363" y="1139147"/>
                </a:lnTo>
                <a:lnTo>
                  <a:pt x="858291" y="1138771"/>
                </a:lnTo>
                <a:lnTo>
                  <a:pt x="857880" y="1136608"/>
                </a:lnTo>
                <a:lnTo>
                  <a:pt x="857208" y="1135305"/>
                </a:lnTo>
                <a:lnTo>
                  <a:pt x="857312" y="1134134"/>
                </a:lnTo>
                <a:lnTo>
                  <a:pt x="857403" y="1133076"/>
                </a:lnTo>
                <a:lnTo>
                  <a:pt x="856610" y="1131217"/>
                </a:lnTo>
                <a:lnTo>
                  <a:pt x="854592" y="1128298"/>
                </a:lnTo>
                <a:lnTo>
                  <a:pt x="854046" y="1126192"/>
                </a:lnTo>
                <a:lnTo>
                  <a:pt x="854340" y="1124811"/>
                </a:lnTo>
                <a:lnTo>
                  <a:pt x="855426" y="1119696"/>
                </a:lnTo>
                <a:lnTo>
                  <a:pt x="855433" y="1118147"/>
                </a:lnTo>
                <a:lnTo>
                  <a:pt x="854694" y="1115291"/>
                </a:lnTo>
                <a:lnTo>
                  <a:pt x="854584" y="1114862"/>
                </a:lnTo>
                <a:lnTo>
                  <a:pt x="853848" y="1114117"/>
                </a:lnTo>
                <a:lnTo>
                  <a:pt x="852066" y="1113679"/>
                </a:lnTo>
                <a:lnTo>
                  <a:pt x="850101" y="1112555"/>
                </a:lnTo>
                <a:lnTo>
                  <a:pt x="849723" y="1112516"/>
                </a:lnTo>
                <a:lnTo>
                  <a:pt x="846763" y="1112210"/>
                </a:lnTo>
                <a:lnTo>
                  <a:pt x="841622" y="1111677"/>
                </a:lnTo>
                <a:lnTo>
                  <a:pt x="841428" y="1111658"/>
                </a:lnTo>
                <a:lnTo>
                  <a:pt x="840753" y="1111100"/>
                </a:lnTo>
                <a:lnTo>
                  <a:pt x="840447" y="1110848"/>
                </a:lnTo>
                <a:lnTo>
                  <a:pt x="839830" y="1111002"/>
                </a:lnTo>
                <a:lnTo>
                  <a:pt x="839215" y="1111154"/>
                </a:lnTo>
                <a:lnTo>
                  <a:pt x="838504" y="1111906"/>
                </a:lnTo>
                <a:lnTo>
                  <a:pt x="838164" y="1112264"/>
                </a:lnTo>
                <a:lnTo>
                  <a:pt x="837836" y="1112181"/>
                </a:lnTo>
                <a:lnTo>
                  <a:pt x="837674" y="1112140"/>
                </a:lnTo>
                <a:lnTo>
                  <a:pt x="835420" y="1106124"/>
                </a:lnTo>
                <a:lnTo>
                  <a:pt x="833833" y="1104470"/>
                </a:lnTo>
                <a:lnTo>
                  <a:pt x="833275" y="1103887"/>
                </a:lnTo>
                <a:lnTo>
                  <a:pt x="830451" y="1102207"/>
                </a:lnTo>
                <a:lnTo>
                  <a:pt x="827619" y="1102319"/>
                </a:lnTo>
                <a:lnTo>
                  <a:pt x="826784" y="1102511"/>
                </a:lnTo>
                <a:lnTo>
                  <a:pt x="826018" y="1102686"/>
                </a:lnTo>
                <a:lnTo>
                  <a:pt x="823965" y="1102197"/>
                </a:lnTo>
                <a:lnTo>
                  <a:pt x="823374" y="1102058"/>
                </a:lnTo>
                <a:lnTo>
                  <a:pt x="822724" y="1102372"/>
                </a:lnTo>
                <a:lnTo>
                  <a:pt x="821465" y="1102978"/>
                </a:lnTo>
                <a:lnTo>
                  <a:pt x="820425" y="1101286"/>
                </a:lnTo>
                <a:lnTo>
                  <a:pt x="819623" y="1101059"/>
                </a:lnTo>
                <a:lnTo>
                  <a:pt x="819380" y="1100990"/>
                </a:lnTo>
                <a:lnTo>
                  <a:pt x="818948" y="1101204"/>
                </a:lnTo>
                <a:lnTo>
                  <a:pt x="818516" y="1101420"/>
                </a:lnTo>
                <a:lnTo>
                  <a:pt x="817091" y="1103830"/>
                </a:lnTo>
                <a:lnTo>
                  <a:pt x="816803" y="1103873"/>
                </a:lnTo>
                <a:lnTo>
                  <a:pt x="816294" y="1103948"/>
                </a:lnTo>
                <a:lnTo>
                  <a:pt x="815859" y="1104012"/>
                </a:lnTo>
                <a:lnTo>
                  <a:pt x="815539" y="1103930"/>
                </a:lnTo>
                <a:lnTo>
                  <a:pt x="814630" y="1103698"/>
                </a:lnTo>
                <a:lnTo>
                  <a:pt x="813582" y="1104252"/>
                </a:lnTo>
                <a:lnTo>
                  <a:pt x="812655" y="1105362"/>
                </a:lnTo>
                <a:lnTo>
                  <a:pt x="811973" y="1105604"/>
                </a:lnTo>
                <a:lnTo>
                  <a:pt x="811103" y="1105913"/>
                </a:lnTo>
                <a:lnTo>
                  <a:pt x="810930" y="1105976"/>
                </a:lnTo>
                <a:lnTo>
                  <a:pt x="806127" y="1106579"/>
                </a:lnTo>
                <a:lnTo>
                  <a:pt x="805326" y="1107009"/>
                </a:lnTo>
                <a:lnTo>
                  <a:pt x="804525" y="1107439"/>
                </a:lnTo>
                <a:lnTo>
                  <a:pt x="803862" y="1108010"/>
                </a:lnTo>
                <a:lnTo>
                  <a:pt x="802303" y="1109352"/>
                </a:lnTo>
                <a:lnTo>
                  <a:pt x="798205" y="1109002"/>
                </a:lnTo>
                <a:lnTo>
                  <a:pt x="797459" y="1108938"/>
                </a:lnTo>
                <a:lnTo>
                  <a:pt x="797011" y="1108899"/>
                </a:lnTo>
                <a:lnTo>
                  <a:pt x="795048" y="1107593"/>
                </a:lnTo>
                <a:lnTo>
                  <a:pt x="793754" y="1107712"/>
                </a:lnTo>
                <a:lnTo>
                  <a:pt x="791844" y="1108572"/>
                </a:lnTo>
                <a:lnTo>
                  <a:pt x="789933" y="1109432"/>
                </a:lnTo>
                <a:lnTo>
                  <a:pt x="789462" y="1109951"/>
                </a:lnTo>
                <a:lnTo>
                  <a:pt x="789315" y="1110112"/>
                </a:lnTo>
                <a:lnTo>
                  <a:pt x="788891" y="1110072"/>
                </a:lnTo>
                <a:lnTo>
                  <a:pt x="788654" y="1110049"/>
                </a:lnTo>
                <a:lnTo>
                  <a:pt x="787962" y="1109983"/>
                </a:lnTo>
                <a:lnTo>
                  <a:pt x="787621" y="1110137"/>
                </a:lnTo>
                <a:lnTo>
                  <a:pt x="786878" y="1110469"/>
                </a:lnTo>
                <a:lnTo>
                  <a:pt x="786730" y="1110536"/>
                </a:lnTo>
                <a:lnTo>
                  <a:pt x="785248" y="1110266"/>
                </a:lnTo>
                <a:lnTo>
                  <a:pt x="784674" y="1110161"/>
                </a:lnTo>
                <a:lnTo>
                  <a:pt x="784246" y="1110160"/>
                </a:lnTo>
                <a:lnTo>
                  <a:pt x="781993" y="1110148"/>
                </a:lnTo>
                <a:lnTo>
                  <a:pt x="778121" y="1108526"/>
                </a:lnTo>
                <a:lnTo>
                  <a:pt x="777323" y="1108587"/>
                </a:lnTo>
                <a:lnTo>
                  <a:pt x="774340" y="1107220"/>
                </a:lnTo>
                <a:lnTo>
                  <a:pt x="773541" y="1106854"/>
                </a:lnTo>
                <a:lnTo>
                  <a:pt x="772283" y="1106276"/>
                </a:lnTo>
                <a:lnTo>
                  <a:pt x="770557" y="1106029"/>
                </a:lnTo>
                <a:lnTo>
                  <a:pt x="768344" y="1106883"/>
                </a:lnTo>
                <a:lnTo>
                  <a:pt x="767599" y="1106787"/>
                </a:lnTo>
                <a:lnTo>
                  <a:pt x="766374" y="1106630"/>
                </a:lnTo>
                <a:lnTo>
                  <a:pt x="761583" y="1104509"/>
                </a:lnTo>
                <a:lnTo>
                  <a:pt x="757654" y="1102205"/>
                </a:lnTo>
                <a:lnTo>
                  <a:pt x="757508" y="1102090"/>
                </a:lnTo>
                <a:lnTo>
                  <a:pt x="753295" y="1098787"/>
                </a:lnTo>
                <a:lnTo>
                  <a:pt x="753649" y="1097430"/>
                </a:lnTo>
                <a:lnTo>
                  <a:pt x="752111" y="1094533"/>
                </a:lnTo>
                <a:lnTo>
                  <a:pt x="749032" y="1093429"/>
                </a:lnTo>
                <a:lnTo>
                  <a:pt x="745519" y="1093635"/>
                </a:lnTo>
                <a:lnTo>
                  <a:pt x="743288" y="1094173"/>
                </a:lnTo>
                <a:lnTo>
                  <a:pt x="743082" y="1096636"/>
                </a:lnTo>
                <a:lnTo>
                  <a:pt x="741365" y="1098457"/>
                </a:lnTo>
                <a:lnTo>
                  <a:pt x="739452" y="1098367"/>
                </a:lnTo>
                <a:lnTo>
                  <a:pt x="738284" y="1097407"/>
                </a:lnTo>
                <a:lnTo>
                  <a:pt x="737846" y="1097046"/>
                </a:lnTo>
                <a:lnTo>
                  <a:pt x="737489" y="1096753"/>
                </a:lnTo>
                <a:lnTo>
                  <a:pt x="735864" y="1096701"/>
                </a:lnTo>
                <a:lnTo>
                  <a:pt x="735334" y="1096683"/>
                </a:lnTo>
                <a:lnTo>
                  <a:pt x="733984" y="1095875"/>
                </a:lnTo>
                <a:lnTo>
                  <a:pt x="731093" y="1095434"/>
                </a:lnTo>
                <a:lnTo>
                  <a:pt x="730969" y="1095298"/>
                </a:lnTo>
                <a:lnTo>
                  <a:pt x="727656" y="1091650"/>
                </a:lnTo>
                <a:lnTo>
                  <a:pt x="727538" y="1091521"/>
                </a:lnTo>
                <a:lnTo>
                  <a:pt x="724345" y="1089034"/>
                </a:lnTo>
                <a:lnTo>
                  <a:pt x="723362" y="1088660"/>
                </a:lnTo>
                <a:lnTo>
                  <a:pt x="721756" y="1089268"/>
                </a:lnTo>
                <a:lnTo>
                  <a:pt x="721271" y="1088651"/>
                </a:lnTo>
                <a:lnTo>
                  <a:pt x="721213" y="1087289"/>
                </a:lnTo>
                <a:lnTo>
                  <a:pt x="721295" y="1086949"/>
                </a:lnTo>
                <a:lnTo>
                  <a:pt x="721902" y="1084444"/>
                </a:lnTo>
                <a:lnTo>
                  <a:pt x="720074" y="1080791"/>
                </a:lnTo>
                <a:lnTo>
                  <a:pt x="719761" y="1080165"/>
                </a:lnTo>
                <a:lnTo>
                  <a:pt x="719735" y="1079377"/>
                </a:lnTo>
                <a:lnTo>
                  <a:pt x="719724" y="1079027"/>
                </a:lnTo>
                <a:lnTo>
                  <a:pt x="719704" y="1078430"/>
                </a:lnTo>
                <a:lnTo>
                  <a:pt x="722024" y="1073209"/>
                </a:lnTo>
                <a:lnTo>
                  <a:pt x="722124" y="1072988"/>
                </a:lnTo>
                <a:lnTo>
                  <a:pt x="722289" y="1069787"/>
                </a:lnTo>
                <a:lnTo>
                  <a:pt x="722322" y="1069149"/>
                </a:lnTo>
                <a:lnTo>
                  <a:pt x="722222" y="1068927"/>
                </a:lnTo>
                <a:lnTo>
                  <a:pt x="722016" y="1068467"/>
                </a:lnTo>
                <a:lnTo>
                  <a:pt x="720052" y="1066850"/>
                </a:lnTo>
                <a:lnTo>
                  <a:pt x="719928" y="1066597"/>
                </a:lnTo>
                <a:lnTo>
                  <a:pt x="719817" y="1066374"/>
                </a:lnTo>
                <a:lnTo>
                  <a:pt x="719196" y="1065115"/>
                </a:lnTo>
                <a:lnTo>
                  <a:pt x="719593" y="1062494"/>
                </a:lnTo>
                <a:lnTo>
                  <a:pt x="719637" y="1062205"/>
                </a:lnTo>
                <a:lnTo>
                  <a:pt x="721552" y="1060354"/>
                </a:lnTo>
                <a:lnTo>
                  <a:pt x="722909" y="1059677"/>
                </a:lnTo>
                <a:lnTo>
                  <a:pt x="723898" y="1058441"/>
                </a:lnTo>
                <a:lnTo>
                  <a:pt x="724166" y="1056430"/>
                </a:lnTo>
                <a:lnTo>
                  <a:pt x="724307" y="1055386"/>
                </a:lnTo>
                <a:lnTo>
                  <a:pt x="725033" y="1049961"/>
                </a:lnTo>
                <a:lnTo>
                  <a:pt x="725574" y="1048524"/>
                </a:lnTo>
                <a:lnTo>
                  <a:pt x="726830" y="1046807"/>
                </a:lnTo>
                <a:lnTo>
                  <a:pt x="727599" y="1046331"/>
                </a:lnTo>
                <a:lnTo>
                  <a:pt x="727945" y="1046118"/>
                </a:lnTo>
                <a:lnTo>
                  <a:pt x="729963" y="1044869"/>
                </a:lnTo>
                <a:lnTo>
                  <a:pt x="730465" y="1044562"/>
                </a:lnTo>
                <a:lnTo>
                  <a:pt x="731520" y="1043911"/>
                </a:lnTo>
                <a:lnTo>
                  <a:pt x="733989" y="1041380"/>
                </a:lnTo>
                <a:lnTo>
                  <a:pt x="734437" y="1040296"/>
                </a:lnTo>
                <a:lnTo>
                  <a:pt x="734535" y="1040059"/>
                </a:lnTo>
                <a:lnTo>
                  <a:pt x="734857" y="1039275"/>
                </a:lnTo>
                <a:lnTo>
                  <a:pt x="735890" y="1038325"/>
                </a:lnTo>
                <a:lnTo>
                  <a:pt x="736086" y="1038146"/>
                </a:lnTo>
                <a:lnTo>
                  <a:pt x="737205" y="1037117"/>
                </a:lnTo>
                <a:lnTo>
                  <a:pt x="738446" y="1034334"/>
                </a:lnTo>
                <a:lnTo>
                  <a:pt x="737972" y="1033404"/>
                </a:lnTo>
                <a:lnTo>
                  <a:pt x="737844" y="1033152"/>
                </a:lnTo>
                <a:lnTo>
                  <a:pt x="737409" y="1032383"/>
                </a:lnTo>
                <a:lnTo>
                  <a:pt x="735501" y="1031474"/>
                </a:lnTo>
                <a:lnTo>
                  <a:pt x="735213" y="1031474"/>
                </a:lnTo>
                <a:lnTo>
                  <a:pt x="734208" y="1031473"/>
                </a:lnTo>
                <a:lnTo>
                  <a:pt x="728905" y="1034427"/>
                </a:lnTo>
                <a:lnTo>
                  <a:pt x="727612" y="1034462"/>
                </a:lnTo>
                <a:lnTo>
                  <a:pt x="726873" y="1034481"/>
                </a:lnTo>
                <a:lnTo>
                  <a:pt x="724843" y="1033794"/>
                </a:lnTo>
                <a:lnTo>
                  <a:pt x="722016" y="1032051"/>
                </a:lnTo>
                <a:lnTo>
                  <a:pt x="721650" y="1032215"/>
                </a:lnTo>
                <a:lnTo>
                  <a:pt x="721452" y="1032320"/>
                </a:lnTo>
                <a:lnTo>
                  <a:pt x="721359" y="1032522"/>
                </a:lnTo>
                <a:lnTo>
                  <a:pt x="719747" y="1035905"/>
                </a:lnTo>
                <a:lnTo>
                  <a:pt x="719496" y="1036146"/>
                </a:lnTo>
                <a:lnTo>
                  <a:pt x="718800" y="1036747"/>
                </a:lnTo>
                <a:lnTo>
                  <a:pt x="715775" y="1036502"/>
                </a:lnTo>
                <a:lnTo>
                  <a:pt x="714863" y="1036427"/>
                </a:lnTo>
                <a:lnTo>
                  <a:pt x="714310" y="1036005"/>
                </a:lnTo>
                <a:lnTo>
                  <a:pt x="714011" y="1035776"/>
                </a:lnTo>
                <a:lnTo>
                  <a:pt x="709888" y="1032630"/>
                </a:lnTo>
                <a:lnTo>
                  <a:pt x="708849" y="1031391"/>
                </a:lnTo>
                <a:lnTo>
                  <a:pt x="708549" y="1028109"/>
                </a:lnTo>
                <a:lnTo>
                  <a:pt x="710065" y="1028072"/>
                </a:lnTo>
                <a:lnTo>
                  <a:pt x="710767" y="1028054"/>
                </a:lnTo>
                <a:lnTo>
                  <a:pt x="711942" y="1026137"/>
                </a:lnTo>
                <a:lnTo>
                  <a:pt x="715585" y="1023114"/>
                </a:lnTo>
                <a:lnTo>
                  <a:pt x="717624" y="1020890"/>
                </a:lnTo>
                <a:lnTo>
                  <a:pt x="718677" y="1018849"/>
                </a:lnTo>
                <a:lnTo>
                  <a:pt x="723429" y="1015396"/>
                </a:lnTo>
                <a:lnTo>
                  <a:pt x="724610" y="1012054"/>
                </a:lnTo>
                <a:lnTo>
                  <a:pt x="727142" y="1009771"/>
                </a:lnTo>
                <a:lnTo>
                  <a:pt x="730656" y="1008110"/>
                </a:lnTo>
                <a:lnTo>
                  <a:pt x="731830" y="1007060"/>
                </a:lnTo>
                <a:lnTo>
                  <a:pt x="732488" y="1006128"/>
                </a:lnTo>
                <a:lnTo>
                  <a:pt x="733787" y="1004310"/>
                </a:lnTo>
                <a:lnTo>
                  <a:pt x="735290" y="1003106"/>
                </a:lnTo>
                <a:lnTo>
                  <a:pt x="737139" y="1002618"/>
                </a:lnTo>
                <a:lnTo>
                  <a:pt x="739353" y="1003306"/>
                </a:lnTo>
                <a:lnTo>
                  <a:pt x="740400" y="1003185"/>
                </a:lnTo>
                <a:lnTo>
                  <a:pt x="743240" y="1001275"/>
                </a:lnTo>
                <a:lnTo>
                  <a:pt x="745148" y="1001218"/>
                </a:lnTo>
                <a:lnTo>
                  <a:pt x="745642" y="1000662"/>
                </a:lnTo>
                <a:lnTo>
                  <a:pt x="743443" y="995761"/>
                </a:lnTo>
                <a:lnTo>
                  <a:pt x="741178" y="991914"/>
                </a:lnTo>
                <a:lnTo>
                  <a:pt x="740511" y="989124"/>
                </a:lnTo>
                <a:lnTo>
                  <a:pt x="740830" y="986091"/>
                </a:lnTo>
                <a:lnTo>
                  <a:pt x="742218" y="983949"/>
                </a:lnTo>
                <a:lnTo>
                  <a:pt x="743221" y="981098"/>
                </a:lnTo>
                <a:lnTo>
                  <a:pt x="746520" y="974925"/>
                </a:lnTo>
                <a:lnTo>
                  <a:pt x="749437" y="969217"/>
                </a:lnTo>
                <a:lnTo>
                  <a:pt x="752819" y="962045"/>
                </a:lnTo>
                <a:lnTo>
                  <a:pt x="756020" y="959723"/>
                </a:lnTo>
                <a:lnTo>
                  <a:pt x="758223" y="959867"/>
                </a:lnTo>
                <a:lnTo>
                  <a:pt x="760870" y="961703"/>
                </a:lnTo>
                <a:lnTo>
                  <a:pt x="763369" y="963079"/>
                </a:lnTo>
                <a:lnTo>
                  <a:pt x="766987" y="960560"/>
                </a:lnTo>
                <a:lnTo>
                  <a:pt x="768447" y="959545"/>
                </a:lnTo>
                <a:lnTo>
                  <a:pt x="769193" y="957627"/>
                </a:lnTo>
                <a:lnTo>
                  <a:pt x="769827" y="952673"/>
                </a:lnTo>
                <a:lnTo>
                  <a:pt x="770884" y="950012"/>
                </a:lnTo>
                <a:lnTo>
                  <a:pt x="774590" y="946556"/>
                </a:lnTo>
                <a:lnTo>
                  <a:pt x="777169" y="943681"/>
                </a:lnTo>
                <a:lnTo>
                  <a:pt x="780465" y="940009"/>
                </a:lnTo>
                <a:lnTo>
                  <a:pt x="781703" y="938154"/>
                </a:lnTo>
                <a:lnTo>
                  <a:pt x="783141" y="932708"/>
                </a:lnTo>
                <a:lnTo>
                  <a:pt x="784203" y="928312"/>
                </a:lnTo>
                <a:lnTo>
                  <a:pt x="783780" y="926018"/>
                </a:lnTo>
                <a:lnTo>
                  <a:pt x="784279" y="924409"/>
                </a:lnTo>
                <a:lnTo>
                  <a:pt x="786200" y="921380"/>
                </a:lnTo>
                <a:lnTo>
                  <a:pt x="787308" y="921136"/>
                </a:lnTo>
                <a:lnTo>
                  <a:pt x="788980" y="919221"/>
                </a:lnTo>
                <a:lnTo>
                  <a:pt x="789172" y="916558"/>
                </a:lnTo>
                <a:lnTo>
                  <a:pt x="789732" y="915693"/>
                </a:lnTo>
                <a:lnTo>
                  <a:pt x="793062" y="914340"/>
                </a:lnTo>
                <a:lnTo>
                  <a:pt x="793932" y="912238"/>
                </a:lnTo>
                <a:lnTo>
                  <a:pt x="794240" y="912002"/>
                </a:lnTo>
                <a:lnTo>
                  <a:pt x="794982" y="911436"/>
                </a:lnTo>
                <a:lnTo>
                  <a:pt x="795796" y="911284"/>
                </a:lnTo>
                <a:lnTo>
                  <a:pt x="795968" y="911253"/>
                </a:lnTo>
                <a:lnTo>
                  <a:pt x="796496" y="911348"/>
                </a:lnTo>
                <a:lnTo>
                  <a:pt x="798431" y="911695"/>
                </a:lnTo>
                <a:lnTo>
                  <a:pt x="800286" y="909285"/>
                </a:lnTo>
                <a:lnTo>
                  <a:pt x="800986" y="909039"/>
                </a:lnTo>
                <a:lnTo>
                  <a:pt x="801335" y="908917"/>
                </a:lnTo>
                <a:lnTo>
                  <a:pt x="802010" y="909662"/>
                </a:lnTo>
                <a:lnTo>
                  <a:pt x="803119" y="909729"/>
                </a:lnTo>
                <a:lnTo>
                  <a:pt x="805594" y="906454"/>
                </a:lnTo>
                <a:lnTo>
                  <a:pt x="806335" y="905960"/>
                </a:lnTo>
                <a:lnTo>
                  <a:pt x="807919" y="905816"/>
                </a:lnTo>
                <a:lnTo>
                  <a:pt x="808307" y="905782"/>
                </a:lnTo>
                <a:lnTo>
                  <a:pt x="810658" y="902940"/>
                </a:lnTo>
                <a:lnTo>
                  <a:pt x="813186" y="902020"/>
                </a:lnTo>
                <a:lnTo>
                  <a:pt x="813807" y="900844"/>
                </a:lnTo>
                <a:lnTo>
                  <a:pt x="813873" y="899729"/>
                </a:lnTo>
                <a:lnTo>
                  <a:pt x="815232" y="898743"/>
                </a:lnTo>
                <a:lnTo>
                  <a:pt x="821270" y="898269"/>
                </a:lnTo>
                <a:lnTo>
                  <a:pt x="823430" y="897100"/>
                </a:lnTo>
                <a:lnTo>
                  <a:pt x="824359" y="895739"/>
                </a:lnTo>
                <a:lnTo>
                  <a:pt x="824673" y="894501"/>
                </a:lnTo>
                <a:lnTo>
                  <a:pt x="823939" y="893259"/>
                </a:lnTo>
                <a:lnTo>
                  <a:pt x="824063" y="892703"/>
                </a:lnTo>
                <a:lnTo>
                  <a:pt x="824929" y="891838"/>
                </a:lnTo>
                <a:lnTo>
                  <a:pt x="827452" y="892343"/>
                </a:lnTo>
                <a:lnTo>
                  <a:pt x="827933" y="890984"/>
                </a:lnTo>
                <a:lnTo>
                  <a:pt x="828636" y="889001"/>
                </a:lnTo>
                <a:lnTo>
                  <a:pt x="829872" y="887891"/>
                </a:lnTo>
                <a:lnTo>
                  <a:pt x="830059" y="887209"/>
                </a:lnTo>
                <a:lnTo>
                  <a:pt x="828782" y="883116"/>
                </a:lnTo>
                <a:lnTo>
                  <a:pt x="828908" y="882310"/>
                </a:lnTo>
                <a:lnTo>
                  <a:pt x="830701" y="880582"/>
                </a:lnTo>
                <a:lnTo>
                  <a:pt x="830775" y="877422"/>
                </a:lnTo>
                <a:lnTo>
                  <a:pt x="831831" y="875382"/>
                </a:lnTo>
                <a:lnTo>
                  <a:pt x="832631" y="875199"/>
                </a:lnTo>
                <a:lnTo>
                  <a:pt x="834356" y="875576"/>
                </a:lnTo>
                <a:lnTo>
                  <a:pt x="835250" y="874742"/>
                </a:lnTo>
                <a:lnTo>
                  <a:pt x="838619" y="875810"/>
                </a:lnTo>
                <a:lnTo>
                  <a:pt x="839281" y="876028"/>
                </a:lnTo>
                <a:lnTo>
                  <a:pt x="840412" y="876000"/>
                </a:lnTo>
                <a:lnTo>
                  <a:pt x="841498" y="875974"/>
                </a:lnTo>
                <a:lnTo>
                  <a:pt x="843289" y="875051"/>
                </a:lnTo>
                <a:lnTo>
                  <a:pt x="845825" y="872582"/>
                </a:lnTo>
                <a:lnTo>
                  <a:pt x="846010" y="871997"/>
                </a:lnTo>
                <a:lnTo>
                  <a:pt x="846510" y="870416"/>
                </a:lnTo>
                <a:lnTo>
                  <a:pt x="847617" y="870915"/>
                </a:lnTo>
                <a:lnTo>
                  <a:pt x="848542" y="870609"/>
                </a:lnTo>
                <a:lnTo>
                  <a:pt x="848794" y="869371"/>
                </a:lnTo>
                <a:lnTo>
                  <a:pt x="848065" y="866827"/>
                </a:lnTo>
                <a:lnTo>
                  <a:pt x="847834" y="862924"/>
                </a:lnTo>
                <a:lnTo>
                  <a:pt x="847105" y="860504"/>
                </a:lnTo>
                <a:lnTo>
                  <a:pt x="847293" y="859389"/>
                </a:lnTo>
                <a:lnTo>
                  <a:pt x="849211" y="857289"/>
                </a:lnTo>
                <a:lnTo>
                  <a:pt x="850939" y="856552"/>
                </a:lnTo>
                <a:lnTo>
                  <a:pt x="851127" y="855685"/>
                </a:lnTo>
                <a:lnTo>
                  <a:pt x="849908" y="852768"/>
                </a:lnTo>
                <a:lnTo>
                  <a:pt x="849911" y="851901"/>
                </a:lnTo>
                <a:lnTo>
                  <a:pt x="850717" y="850541"/>
                </a:lnTo>
                <a:lnTo>
                  <a:pt x="850537" y="849362"/>
                </a:lnTo>
                <a:lnTo>
                  <a:pt x="849064" y="848056"/>
                </a:lnTo>
                <a:lnTo>
                  <a:pt x="849332" y="843745"/>
                </a:lnTo>
                <a:lnTo>
                  <a:pt x="849590" y="839631"/>
                </a:lnTo>
                <a:lnTo>
                  <a:pt x="847705" y="833552"/>
                </a:lnTo>
                <a:lnTo>
                  <a:pt x="847533" y="830265"/>
                </a:lnTo>
                <a:lnTo>
                  <a:pt x="848112" y="824134"/>
                </a:lnTo>
                <a:lnTo>
                  <a:pt x="848510" y="819864"/>
                </a:lnTo>
                <a:lnTo>
                  <a:pt x="847496" y="817441"/>
                </a:lnTo>
                <a:lnTo>
                  <a:pt x="846664" y="813697"/>
                </a:lnTo>
                <a:lnTo>
                  <a:pt x="795173" y="815039"/>
                </a:lnTo>
                <a:lnTo>
                  <a:pt x="749985" y="816216"/>
                </a:lnTo>
                <a:lnTo>
                  <a:pt x="748355" y="813886"/>
                </a:lnTo>
                <a:lnTo>
                  <a:pt x="749285" y="812191"/>
                </a:lnTo>
                <a:lnTo>
                  <a:pt x="750904" y="810794"/>
                </a:lnTo>
                <a:lnTo>
                  <a:pt x="753416" y="809298"/>
                </a:lnTo>
                <a:lnTo>
                  <a:pt x="760602" y="807101"/>
                </a:lnTo>
                <a:lnTo>
                  <a:pt x="764590" y="806003"/>
                </a:lnTo>
                <a:lnTo>
                  <a:pt x="770336" y="806000"/>
                </a:lnTo>
                <a:lnTo>
                  <a:pt x="774628" y="804702"/>
                </a:lnTo>
                <a:lnTo>
                  <a:pt x="774970" y="802807"/>
                </a:lnTo>
                <a:lnTo>
                  <a:pt x="773395" y="798122"/>
                </a:lnTo>
                <a:lnTo>
                  <a:pt x="769401" y="791143"/>
                </a:lnTo>
                <a:lnTo>
                  <a:pt x="767564" y="784961"/>
                </a:lnTo>
                <a:lnTo>
                  <a:pt x="769531" y="781370"/>
                </a:lnTo>
                <a:lnTo>
                  <a:pt x="769297" y="778679"/>
                </a:lnTo>
                <a:lnTo>
                  <a:pt x="766951" y="777384"/>
                </a:lnTo>
                <a:lnTo>
                  <a:pt x="761555" y="775093"/>
                </a:lnTo>
                <a:lnTo>
                  <a:pt x="757471" y="771903"/>
                </a:lnTo>
                <a:lnTo>
                  <a:pt x="751004" y="768816"/>
                </a:lnTo>
                <a:lnTo>
                  <a:pt x="746725" y="769614"/>
                </a:lnTo>
                <a:lnTo>
                  <a:pt x="742472" y="769318"/>
                </a:lnTo>
                <a:lnTo>
                  <a:pt x="740429" y="767722"/>
                </a:lnTo>
                <a:lnTo>
                  <a:pt x="735874" y="763436"/>
                </a:lnTo>
                <a:lnTo>
                  <a:pt x="733354" y="761046"/>
                </a:lnTo>
                <a:lnTo>
                  <a:pt x="730674" y="757058"/>
                </a:lnTo>
                <a:lnTo>
                  <a:pt x="726730" y="752074"/>
                </a:lnTo>
                <a:lnTo>
                  <a:pt x="724960" y="748604"/>
                </a:lnTo>
                <a:lnTo>
                  <a:pt x="722490" y="749464"/>
                </a:lnTo>
                <a:lnTo>
                  <a:pt x="720352" y="749610"/>
                </a:lnTo>
                <a:lnTo>
                  <a:pt x="720342" y="749784"/>
                </a:lnTo>
                <a:lnTo>
                  <a:pt x="720195" y="750035"/>
                </a:lnTo>
                <a:lnTo>
                  <a:pt x="719721" y="750847"/>
                </a:lnTo>
                <a:lnTo>
                  <a:pt x="719791" y="751537"/>
                </a:lnTo>
                <a:lnTo>
                  <a:pt x="719784" y="752072"/>
                </a:lnTo>
                <a:lnTo>
                  <a:pt x="719297" y="752484"/>
                </a:lnTo>
                <a:lnTo>
                  <a:pt x="718522" y="752780"/>
                </a:lnTo>
                <a:lnTo>
                  <a:pt x="717793" y="752774"/>
                </a:lnTo>
                <a:lnTo>
                  <a:pt x="717428" y="752613"/>
                </a:lnTo>
                <a:lnTo>
                  <a:pt x="716282" y="751724"/>
                </a:lnTo>
                <a:lnTo>
                  <a:pt x="715871" y="750983"/>
                </a:lnTo>
                <a:lnTo>
                  <a:pt x="715628" y="750300"/>
                </a:lnTo>
                <a:lnTo>
                  <a:pt x="715270" y="748888"/>
                </a:lnTo>
                <a:lnTo>
                  <a:pt x="714840" y="748418"/>
                </a:lnTo>
                <a:lnTo>
                  <a:pt x="714289" y="748102"/>
                </a:lnTo>
                <a:lnTo>
                  <a:pt x="713661" y="747780"/>
                </a:lnTo>
                <a:lnTo>
                  <a:pt x="712810" y="746840"/>
                </a:lnTo>
                <a:lnTo>
                  <a:pt x="712528" y="746182"/>
                </a:lnTo>
                <a:lnTo>
                  <a:pt x="712336" y="745461"/>
                </a:lnTo>
                <a:lnTo>
                  <a:pt x="712336" y="744019"/>
                </a:lnTo>
                <a:lnTo>
                  <a:pt x="712336" y="742065"/>
                </a:lnTo>
                <a:lnTo>
                  <a:pt x="712022" y="741073"/>
                </a:lnTo>
                <a:lnTo>
                  <a:pt x="711337" y="740732"/>
                </a:lnTo>
                <a:lnTo>
                  <a:pt x="710363" y="740873"/>
                </a:lnTo>
                <a:lnTo>
                  <a:pt x="709704" y="741280"/>
                </a:lnTo>
                <a:lnTo>
                  <a:pt x="709120" y="742162"/>
                </a:lnTo>
                <a:lnTo>
                  <a:pt x="708878" y="742845"/>
                </a:lnTo>
                <a:lnTo>
                  <a:pt x="708795" y="743303"/>
                </a:lnTo>
                <a:lnTo>
                  <a:pt x="708746" y="743808"/>
                </a:lnTo>
                <a:lnTo>
                  <a:pt x="708729" y="743973"/>
                </a:lnTo>
                <a:lnTo>
                  <a:pt x="708762" y="744681"/>
                </a:lnTo>
                <a:lnTo>
                  <a:pt x="709056" y="745635"/>
                </a:lnTo>
                <a:lnTo>
                  <a:pt x="709102" y="746581"/>
                </a:lnTo>
                <a:lnTo>
                  <a:pt x="709032" y="747181"/>
                </a:lnTo>
                <a:lnTo>
                  <a:pt x="709037" y="747773"/>
                </a:lnTo>
                <a:lnTo>
                  <a:pt x="708948" y="748728"/>
                </a:lnTo>
                <a:lnTo>
                  <a:pt x="708602" y="749572"/>
                </a:lnTo>
                <a:lnTo>
                  <a:pt x="708127" y="749894"/>
                </a:lnTo>
                <a:lnTo>
                  <a:pt x="707429" y="750223"/>
                </a:lnTo>
                <a:lnTo>
                  <a:pt x="706654" y="750576"/>
                </a:lnTo>
                <a:lnTo>
                  <a:pt x="706303" y="750661"/>
                </a:lnTo>
                <a:lnTo>
                  <a:pt x="705861" y="750705"/>
                </a:lnTo>
                <a:lnTo>
                  <a:pt x="705181" y="750957"/>
                </a:lnTo>
                <a:lnTo>
                  <a:pt x="704566" y="750990"/>
                </a:lnTo>
                <a:lnTo>
                  <a:pt x="704342" y="750828"/>
                </a:lnTo>
                <a:lnTo>
                  <a:pt x="703726" y="750231"/>
                </a:lnTo>
                <a:lnTo>
                  <a:pt x="703644" y="749907"/>
                </a:lnTo>
                <a:lnTo>
                  <a:pt x="703600" y="749333"/>
                </a:lnTo>
                <a:lnTo>
                  <a:pt x="703510" y="748972"/>
                </a:lnTo>
                <a:lnTo>
                  <a:pt x="703202" y="748540"/>
                </a:lnTo>
                <a:lnTo>
                  <a:pt x="702998" y="748457"/>
                </a:lnTo>
                <a:lnTo>
                  <a:pt x="702761" y="748630"/>
                </a:lnTo>
                <a:lnTo>
                  <a:pt x="702427" y="749068"/>
                </a:lnTo>
                <a:lnTo>
                  <a:pt x="702089" y="749585"/>
                </a:lnTo>
                <a:lnTo>
                  <a:pt x="702071" y="749729"/>
                </a:lnTo>
                <a:lnTo>
                  <a:pt x="702043" y="749951"/>
                </a:lnTo>
                <a:lnTo>
                  <a:pt x="701999" y="750422"/>
                </a:lnTo>
                <a:lnTo>
                  <a:pt x="701947" y="751040"/>
                </a:lnTo>
                <a:lnTo>
                  <a:pt x="702056" y="751930"/>
                </a:lnTo>
                <a:lnTo>
                  <a:pt x="702261" y="753006"/>
                </a:lnTo>
                <a:lnTo>
                  <a:pt x="702184" y="753379"/>
                </a:lnTo>
                <a:lnTo>
                  <a:pt x="701903" y="753567"/>
                </a:lnTo>
                <a:lnTo>
                  <a:pt x="701468" y="753547"/>
                </a:lnTo>
                <a:lnTo>
                  <a:pt x="701101" y="753367"/>
                </a:lnTo>
                <a:lnTo>
                  <a:pt x="700948" y="753025"/>
                </a:lnTo>
                <a:lnTo>
                  <a:pt x="700827" y="752581"/>
                </a:lnTo>
                <a:lnTo>
                  <a:pt x="700634" y="752219"/>
                </a:lnTo>
                <a:lnTo>
                  <a:pt x="700423" y="751658"/>
                </a:lnTo>
                <a:lnTo>
                  <a:pt x="700141" y="751143"/>
                </a:lnTo>
                <a:lnTo>
                  <a:pt x="699808" y="750909"/>
                </a:lnTo>
                <a:lnTo>
                  <a:pt x="699546" y="750725"/>
                </a:lnTo>
                <a:lnTo>
                  <a:pt x="698963" y="750602"/>
                </a:lnTo>
                <a:lnTo>
                  <a:pt x="698578" y="750635"/>
                </a:lnTo>
                <a:lnTo>
                  <a:pt x="698085" y="750931"/>
                </a:lnTo>
                <a:lnTo>
                  <a:pt x="698021" y="751336"/>
                </a:lnTo>
                <a:lnTo>
                  <a:pt x="697829" y="751980"/>
                </a:lnTo>
                <a:lnTo>
                  <a:pt x="697803" y="752491"/>
                </a:lnTo>
                <a:lnTo>
                  <a:pt x="698322" y="753063"/>
                </a:lnTo>
                <a:lnTo>
                  <a:pt x="698783" y="753276"/>
                </a:lnTo>
                <a:lnTo>
                  <a:pt x="699340" y="753398"/>
                </a:lnTo>
                <a:lnTo>
                  <a:pt x="699618" y="753482"/>
                </a:lnTo>
                <a:lnTo>
                  <a:pt x="699904" y="753567"/>
                </a:lnTo>
                <a:lnTo>
                  <a:pt x="700539" y="753985"/>
                </a:lnTo>
                <a:lnTo>
                  <a:pt x="700634" y="754461"/>
                </a:lnTo>
                <a:lnTo>
                  <a:pt x="700302" y="754945"/>
                </a:lnTo>
                <a:lnTo>
                  <a:pt x="699904" y="755048"/>
                </a:lnTo>
                <a:lnTo>
                  <a:pt x="699558" y="754997"/>
                </a:lnTo>
                <a:lnTo>
                  <a:pt x="699290" y="754875"/>
                </a:lnTo>
                <a:lnTo>
                  <a:pt x="698758" y="754816"/>
                </a:lnTo>
                <a:lnTo>
                  <a:pt x="697547" y="754410"/>
                </a:lnTo>
                <a:lnTo>
                  <a:pt x="696664" y="753836"/>
                </a:lnTo>
                <a:lnTo>
                  <a:pt x="696477" y="753482"/>
                </a:lnTo>
                <a:lnTo>
                  <a:pt x="696176" y="752837"/>
                </a:lnTo>
                <a:lnTo>
                  <a:pt x="696083" y="752594"/>
                </a:lnTo>
                <a:lnTo>
                  <a:pt x="695959" y="752265"/>
                </a:lnTo>
                <a:lnTo>
                  <a:pt x="695939" y="751106"/>
                </a:lnTo>
                <a:lnTo>
                  <a:pt x="696023" y="750731"/>
                </a:lnTo>
                <a:lnTo>
                  <a:pt x="696099" y="750357"/>
                </a:lnTo>
                <a:lnTo>
                  <a:pt x="696049" y="749855"/>
                </a:lnTo>
                <a:lnTo>
                  <a:pt x="695946" y="749469"/>
                </a:lnTo>
                <a:lnTo>
                  <a:pt x="695645" y="749037"/>
                </a:lnTo>
                <a:lnTo>
                  <a:pt x="695197" y="748779"/>
                </a:lnTo>
                <a:lnTo>
                  <a:pt x="694718" y="748763"/>
                </a:lnTo>
                <a:lnTo>
                  <a:pt x="694459" y="748825"/>
                </a:lnTo>
                <a:lnTo>
                  <a:pt x="694235" y="748952"/>
                </a:lnTo>
                <a:lnTo>
                  <a:pt x="693851" y="749327"/>
                </a:lnTo>
                <a:lnTo>
                  <a:pt x="693563" y="749874"/>
                </a:lnTo>
                <a:lnTo>
                  <a:pt x="693442" y="750448"/>
                </a:lnTo>
                <a:lnTo>
                  <a:pt x="693442" y="750905"/>
                </a:lnTo>
                <a:lnTo>
                  <a:pt x="693460" y="751402"/>
                </a:lnTo>
                <a:lnTo>
                  <a:pt x="693653" y="752187"/>
                </a:lnTo>
                <a:lnTo>
                  <a:pt x="694069" y="753096"/>
                </a:lnTo>
                <a:lnTo>
                  <a:pt x="694602" y="753926"/>
                </a:lnTo>
                <a:lnTo>
                  <a:pt x="694684" y="754680"/>
                </a:lnTo>
                <a:lnTo>
                  <a:pt x="694576" y="754952"/>
                </a:lnTo>
                <a:lnTo>
                  <a:pt x="694268" y="755274"/>
                </a:lnTo>
                <a:lnTo>
                  <a:pt x="694024" y="755300"/>
                </a:lnTo>
                <a:lnTo>
                  <a:pt x="693871" y="755370"/>
                </a:lnTo>
                <a:lnTo>
                  <a:pt x="693531" y="755519"/>
                </a:lnTo>
                <a:lnTo>
                  <a:pt x="693243" y="755519"/>
                </a:lnTo>
                <a:lnTo>
                  <a:pt x="692898" y="755331"/>
                </a:lnTo>
                <a:lnTo>
                  <a:pt x="692648" y="755048"/>
                </a:lnTo>
                <a:lnTo>
                  <a:pt x="692674" y="754746"/>
                </a:lnTo>
                <a:lnTo>
                  <a:pt x="692698" y="754158"/>
                </a:lnTo>
                <a:lnTo>
                  <a:pt x="692615" y="753966"/>
                </a:lnTo>
                <a:lnTo>
                  <a:pt x="692507" y="753727"/>
                </a:lnTo>
                <a:lnTo>
                  <a:pt x="692324" y="753493"/>
                </a:lnTo>
                <a:lnTo>
                  <a:pt x="692116" y="753302"/>
                </a:lnTo>
                <a:lnTo>
                  <a:pt x="691657" y="753334"/>
                </a:lnTo>
                <a:lnTo>
                  <a:pt x="691155" y="753547"/>
                </a:lnTo>
                <a:lnTo>
                  <a:pt x="690694" y="753889"/>
                </a:lnTo>
                <a:lnTo>
                  <a:pt x="690189" y="754075"/>
                </a:lnTo>
                <a:lnTo>
                  <a:pt x="689745" y="754075"/>
                </a:lnTo>
                <a:lnTo>
                  <a:pt x="689394" y="753985"/>
                </a:lnTo>
                <a:lnTo>
                  <a:pt x="689067" y="753856"/>
                </a:lnTo>
                <a:lnTo>
                  <a:pt x="688671" y="753424"/>
                </a:lnTo>
                <a:lnTo>
                  <a:pt x="688516" y="752993"/>
                </a:lnTo>
                <a:lnTo>
                  <a:pt x="688459" y="752136"/>
                </a:lnTo>
                <a:lnTo>
                  <a:pt x="688511" y="751053"/>
                </a:lnTo>
                <a:lnTo>
                  <a:pt x="688388" y="750692"/>
                </a:lnTo>
                <a:lnTo>
                  <a:pt x="688171" y="750506"/>
                </a:lnTo>
                <a:lnTo>
                  <a:pt x="687773" y="750545"/>
                </a:lnTo>
                <a:lnTo>
                  <a:pt x="687446" y="750751"/>
                </a:lnTo>
                <a:lnTo>
                  <a:pt x="687216" y="751060"/>
                </a:lnTo>
                <a:lnTo>
                  <a:pt x="687108" y="751356"/>
                </a:lnTo>
                <a:lnTo>
                  <a:pt x="687062" y="751691"/>
                </a:lnTo>
                <a:lnTo>
                  <a:pt x="687206" y="752327"/>
                </a:lnTo>
                <a:lnTo>
                  <a:pt x="687249" y="752515"/>
                </a:lnTo>
                <a:lnTo>
                  <a:pt x="687666" y="753115"/>
                </a:lnTo>
                <a:lnTo>
                  <a:pt x="688010" y="753663"/>
                </a:lnTo>
                <a:lnTo>
                  <a:pt x="688279" y="754121"/>
                </a:lnTo>
                <a:lnTo>
                  <a:pt x="688581" y="754829"/>
                </a:lnTo>
                <a:lnTo>
                  <a:pt x="688658" y="755589"/>
                </a:lnTo>
                <a:lnTo>
                  <a:pt x="688575" y="756227"/>
                </a:lnTo>
                <a:lnTo>
                  <a:pt x="688241" y="756426"/>
                </a:lnTo>
                <a:lnTo>
                  <a:pt x="687921" y="756459"/>
                </a:lnTo>
                <a:lnTo>
                  <a:pt x="687589" y="756569"/>
                </a:lnTo>
                <a:lnTo>
                  <a:pt x="686838" y="756678"/>
                </a:lnTo>
                <a:lnTo>
                  <a:pt x="686371" y="756762"/>
                </a:lnTo>
                <a:lnTo>
                  <a:pt x="685916" y="756685"/>
                </a:lnTo>
                <a:lnTo>
                  <a:pt x="685648" y="756646"/>
                </a:lnTo>
                <a:lnTo>
                  <a:pt x="685250" y="756569"/>
                </a:lnTo>
                <a:lnTo>
                  <a:pt x="685103" y="756529"/>
                </a:lnTo>
                <a:lnTo>
                  <a:pt x="684847" y="756304"/>
                </a:lnTo>
                <a:lnTo>
                  <a:pt x="684519" y="755924"/>
                </a:lnTo>
                <a:lnTo>
                  <a:pt x="684276" y="755789"/>
                </a:lnTo>
                <a:lnTo>
                  <a:pt x="684029" y="755656"/>
                </a:lnTo>
                <a:lnTo>
                  <a:pt x="683604" y="755390"/>
                </a:lnTo>
                <a:lnTo>
                  <a:pt x="683239" y="755215"/>
                </a:lnTo>
                <a:lnTo>
                  <a:pt x="682567" y="754893"/>
                </a:lnTo>
                <a:lnTo>
                  <a:pt x="681676" y="754397"/>
                </a:lnTo>
                <a:lnTo>
                  <a:pt x="681030" y="754127"/>
                </a:lnTo>
                <a:lnTo>
                  <a:pt x="680517" y="753696"/>
                </a:lnTo>
                <a:lnTo>
                  <a:pt x="680299" y="753225"/>
                </a:lnTo>
                <a:lnTo>
                  <a:pt x="680325" y="752620"/>
                </a:lnTo>
                <a:lnTo>
                  <a:pt x="680580" y="752033"/>
                </a:lnTo>
                <a:lnTo>
                  <a:pt x="680991" y="751196"/>
                </a:lnTo>
                <a:lnTo>
                  <a:pt x="681100" y="750569"/>
                </a:lnTo>
                <a:lnTo>
                  <a:pt x="680971" y="750286"/>
                </a:lnTo>
                <a:lnTo>
                  <a:pt x="680644" y="750100"/>
                </a:lnTo>
                <a:lnTo>
                  <a:pt x="680146" y="750133"/>
                </a:lnTo>
                <a:lnTo>
                  <a:pt x="679606" y="750430"/>
                </a:lnTo>
                <a:lnTo>
                  <a:pt x="679250" y="750654"/>
                </a:lnTo>
                <a:lnTo>
                  <a:pt x="678806" y="751014"/>
                </a:lnTo>
                <a:lnTo>
                  <a:pt x="678378" y="751492"/>
                </a:lnTo>
                <a:lnTo>
                  <a:pt x="677904" y="752600"/>
                </a:lnTo>
                <a:lnTo>
                  <a:pt x="677647" y="753025"/>
                </a:lnTo>
                <a:lnTo>
                  <a:pt x="677417" y="753192"/>
                </a:lnTo>
                <a:lnTo>
                  <a:pt x="677212" y="753495"/>
                </a:lnTo>
                <a:lnTo>
                  <a:pt x="677212" y="753683"/>
                </a:lnTo>
                <a:lnTo>
                  <a:pt x="677289" y="754158"/>
                </a:lnTo>
                <a:lnTo>
                  <a:pt x="677583" y="754623"/>
                </a:lnTo>
                <a:lnTo>
                  <a:pt x="678198" y="755144"/>
                </a:lnTo>
                <a:lnTo>
                  <a:pt x="678461" y="755646"/>
                </a:lnTo>
                <a:lnTo>
                  <a:pt x="678806" y="756395"/>
                </a:lnTo>
                <a:lnTo>
                  <a:pt x="678852" y="756691"/>
                </a:lnTo>
                <a:lnTo>
                  <a:pt x="678788" y="756930"/>
                </a:lnTo>
                <a:lnTo>
                  <a:pt x="678589" y="757143"/>
                </a:lnTo>
                <a:lnTo>
                  <a:pt x="678385" y="757193"/>
                </a:lnTo>
                <a:lnTo>
                  <a:pt x="678115" y="757187"/>
                </a:lnTo>
                <a:lnTo>
                  <a:pt x="677663" y="757187"/>
                </a:lnTo>
                <a:lnTo>
                  <a:pt x="677469" y="757406"/>
                </a:lnTo>
                <a:lnTo>
                  <a:pt x="677296" y="757439"/>
                </a:lnTo>
                <a:lnTo>
                  <a:pt x="676892" y="757484"/>
                </a:lnTo>
                <a:lnTo>
                  <a:pt x="676655" y="757574"/>
                </a:lnTo>
                <a:lnTo>
                  <a:pt x="675790" y="757677"/>
                </a:lnTo>
                <a:lnTo>
                  <a:pt x="675342" y="757857"/>
                </a:lnTo>
                <a:lnTo>
                  <a:pt x="674382" y="758631"/>
                </a:lnTo>
                <a:lnTo>
                  <a:pt x="673932" y="758953"/>
                </a:lnTo>
                <a:lnTo>
                  <a:pt x="673728" y="758900"/>
                </a:lnTo>
                <a:lnTo>
                  <a:pt x="673446" y="758940"/>
                </a:lnTo>
                <a:lnTo>
                  <a:pt x="672684" y="759075"/>
                </a:lnTo>
                <a:lnTo>
                  <a:pt x="672197" y="759095"/>
                </a:lnTo>
                <a:lnTo>
                  <a:pt x="672050" y="758959"/>
                </a:lnTo>
                <a:lnTo>
                  <a:pt x="671846" y="758742"/>
                </a:lnTo>
                <a:lnTo>
                  <a:pt x="671659" y="758593"/>
                </a:lnTo>
                <a:lnTo>
                  <a:pt x="671242" y="758554"/>
                </a:lnTo>
                <a:lnTo>
                  <a:pt x="671025" y="758560"/>
                </a:lnTo>
                <a:lnTo>
                  <a:pt x="670711" y="758720"/>
                </a:lnTo>
                <a:lnTo>
                  <a:pt x="669866" y="759095"/>
                </a:lnTo>
                <a:lnTo>
                  <a:pt x="669149" y="759584"/>
                </a:lnTo>
                <a:lnTo>
                  <a:pt x="668770" y="759736"/>
                </a:lnTo>
                <a:lnTo>
                  <a:pt x="668548" y="759780"/>
                </a:lnTo>
                <a:lnTo>
                  <a:pt x="668227" y="759700"/>
                </a:lnTo>
                <a:lnTo>
                  <a:pt x="667931" y="759733"/>
                </a:lnTo>
                <a:lnTo>
                  <a:pt x="667567" y="759484"/>
                </a:lnTo>
                <a:lnTo>
                  <a:pt x="667356" y="759347"/>
                </a:lnTo>
                <a:lnTo>
                  <a:pt x="667145" y="759152"/>
                </a:lnTo>
                <a:lnTo>
                  <a:pt x="666932" y="758882"/>
                </a:lnTo>
                <a:lnTo>
                  <a:pt x="666926" y="758218"/>
                </a:lnTo>
                <a:lnTo>
                  <a:pt x="666837" y="758026"/>
                </a:lnTo>
                <a:lnTo>
                  <a:pt x="666613" y="757833"/>
                </a:lnTo>
                <a:lnTo>
                  <a:pt x="666548" y="757684"/>
                </a:lnTo>
                <a:lnTo>
                  <a:pt x="666093" y="757355"/>
                </a:lnTo>
                <a:lnTo>
                  <a:pt x="665722" y="757195"/>
                </a:lnTo>
                <a:lnTo>
                  <a:pt x="665184" y="757116"/>
                </a:lnTo>
                <a:lnTo>
                  <a:pt x="664703" y="757407"/>
                </a:lnTo>
                <a:lnTo>
                  <a:pt x="664537" y="757607"/>
                </a:lnTo>
                <a:lnTo>
                  <a:pt x="664146" y="758070"/>
                </a:lnTo>
                <a:lnTo>
                  <a:pt x="664108" y="758322"/>
                </a:lnTo>
                <a:lnTo>
                  <a:pt x="663961" y="758737"/>
                </a:lnTo>
                <a:lnTo>
                  <a:pt x="663711" y="759095"/>
                </a:lnTo>
                <a:lnTo>
                  <a:pt x="663608" y="759384"/>
                </a:lnTo>
                <a:lnTo>
                  <a:pt x="663614" y="760125"/>
                </a:lnTo>
                <a:lnTo>
                  <a:pt x="663577" y="760782"/>
                </a:lnTo>
                <a:lnTo>
                  <a:pt x="663570" y="761170"/>
                </a:lnTo>
                <a:lnTo>
                  <a:pt x="663644" y="761486"/>
                </a:lnTo>
                <a:lnTo>
                  <a:pt x="663685" y="761665"/>
                </a:lnTo>
                <a:lnTo>
                  <a:pt x="663744" y="762297"/>
                </a:lnTo>
                <a:lnTo>
                  <a:pt x="663673" y="762870"/>
                </a:lnTo>
                <a:lnTo>
                  <a:pt x="663590" y="763193"/>
                </a:lnTo>
                <a:lnTo>
                  <a:pt x="663487" y="763959"/>
                </a:lnTo>
                <a:lnTo>
                  <a:pt x="663340" y="764455"/>
                </a:lnTo>
                <a:lnTo>
                  <a:pt x="663206" y="764720"/>
                </a:lnTo>
                <a:lnTo>
                  <a:pt x="662905" y="765235"/>
                </a:lnTo>
                <a:lnTo>
                  <a:pt x="662578" y="765789"/>
                </a:lnTo>
                <a:lnTo>
                  <a:pt x="662247" y="765799"/>
                </a:lnTo>
                <a:lnTo>
                  <a:pt x="661592" y="765866"/>
                </a:lnTo>
                <a:lnTo>
                  <a:pt x="661196" y="765810"/>
                </a:lnTo>
                <a:lnTo>
                  <a:pt x="660905" y="765769"/>
                </a:lnTo>
                <a:lnTo>
                  <a:pt x="660521" y="765866"/>
                </a:lnTo>
                <a:lnTo>
                  <a:pt x="660195" y="765951"/>
                </a:lnTo>
                <a:lnTo>
                  <a:pt x="659811" y="766061"/>
                </a:lnTo>
                <a:lnTo>
                  <a:pt x="659003" y="766401"/>
                </a:lnTo>
                <a:lnTo>
                  <a:pt x="658338" y="766885"/>
                </a:lnTo>
                <a:lnTo>
                  <a:pt x="657582" y="767645"/>
                </a:lnTo>
                <a:lnTo>
                  <a:pt x="657473" y="768037"/>
                </a:lnTo>
                <a:lnTo>
                  <a:pt x="657548" y="768608"/>
                </a:lnTo>
                <a:lnTo>
                  <a:pt x="657582" y="768870"/>
                </a:lnTo>
                <a:lnTo>
                  <a:pt x="657376" y="769385"/>
                </a:lnTo>
                <a:lnTo>
                  <a:pt x="657139" y="769468"/>
                </a:lnTo>
                <a:lnTo>
                  <a:pt x="656745" y="769475"/>
                </a:lnTo>
                <a:lnTo>
                  <a:pt x="656320" y="769223"/>
                </a:lnTo>
                <a:lnTo>
                  <a:pt x="655826" y="768883"/>
                </a:lnTo>
                <a:lnTo>
                  <a:pt x="655669" y="768801"/>
                </a:lnTo>
                <a:lnTo>
                  <a:pt x="655488" y="768708"/>
                </a:lnTo>
                <a:lnTo>
                  <a:pt x="655192" y="768675"/>
                </a:lnTo>
                <a:lnTo>
                  <a:pt x="654847" y="768785"/>
                </a:lnTo>
                <a:lnTo>
                  <a:pt x="654454" y="769027"/>
                </a:lnTo>
                <a:lnTo>
                  <a:pt x="654024" y="769295"/>
                </a:lnTo>
                <a:lnTo>
                  <a:pt x="653732" y="769527"/>
                </a:lnTo>
                <a:lnTo>
                  <a:pt x="653387" y="769861"/>
                </a:lnTo>
                <a:lnTo>
                  <a:pt x="652945" y="770364"/>
                </a:lnTo>
                <a:lnTo>
                  <a:pt x="652868" y="770699"/>
                </a:lnTo>
                <a:lnTo>
                  <a:pt x="652849" y="771059"/>
                </a:lnTo>
                <a:lnTo>
                  <a:pt x="652945" y="771357"/>
                </a:lnTo>
                <a:lnTo>
                  <a:pt x="653053" y="771891"/>
                </a:lnTo>
                <a:lnTo>
                  <a:pt x="652986" y="772356"/>
                </a:lnTo>
                <a:lnTo>
                  <a:pt x="652958" y="772555"/>
                </a:lnTo>
                <a:lnTo>
                  <a:pt x="652798" y="773031"/>
                </a:lnTo>
                <a:lnTo>
                  <a:pt x="652688" y="773456"/>
                </a:lnTo>
                <a:lnTo>
                  <a:pt x="652365" y="773734"/>
                </a:lnTo>
                <a:lnTo>
                  <a:pt x="651894" y="773921"/>
                </a:lnTo>
                <a:lnTo>
                  <a:pt x="651619" y="774192"/>
                </a:lnTo>
                <a:lnTo>
                  <a:pt x="651389" y="774668"/>
                </a:lnTo>
                <a:lnTo>
                  <a:pt x="651187" y="774764"/>
                </a:lnTo>
                <a:lnTo>
                  <a:pt x="650901" y="774745"/>
                </a:lnTo>
                <a:lnTo>
                  <a:pt x="650790" y="774620"/>
                </a:lnTo>
                <a:lnTo>
                  <a:pt x="650427" y="774926"/>
                </a:lnTo>
                <a:lnTo>
                  <a:pt x="650357" y="775299"/>
                </a:lnTo>
                <a:lnTo>
                  <a:pt x="650267" y="775899"/>
                </a:lnTo>
                <a:lnTo>
                  <a:pt x="650229" y="776198"/>
                </a:lnTo>
                <a:lnTo>
                  <a:pt x="650179" y="776594"/>
                </a:lnTo>
                <a:lnTo>
                  <a:pt x="650036" y="776820"/>
                </a:lnTo>
                <a:lnTo>
                  <a:pt x="649755" y="776949"/>
                </a:lnTo>
                <a:lnTo>
                  <a:pt x="649569" y="776717"/>
                </a:lnTo>
                <a:lnTo>
                  <a:pt x="649410" y="776588"/>
                </a:lnTo>
                <a:lnTo>
                  <a:pt x="649184" y="776467"/>
                </a:lnTo>
                <a:lnTo>
                  <a:pt x="649037" y="776337"/>
                </a:lnTo>
                <a:lnTo>
                  <a:pt x="648890" y="775950"/>
                </a:lnTo>
                <a:lnTo>
                  <a:pt x="648993" y="775737"/>
                </a:lnTo>
                <a:lnTo>
                  <a:pt x="648993" y="775474"/>
                </a:lnTo>
                <a:lnTo>
                  <a:pt x="648890" y="775255"/>
                </a:lnTo>
                <a:lnTo>
                  <a:pt x="648763" y="775023"/>
                </a:lnTo>
                <a:lnTo>
                  <a:pt x="648776" y="774854"/>
                </a:lnTo>
                <a:lnTo>
                  <a:pt x="648679" y="774295"/>
                </a:lnTo>
                <a:lnTo>
                  <a:pt x="648409" y="773450"/>
                </a:lnTo>
                <a:lnTo>
                  <a:pt x="648064" y="773154"/>
                </a:lnTo>
                <a:lnTo>
                  <a:pt x="647603" y="773031"/>
                </a:lnTo>
                <a:lnTo>
                  <a:pt x="647387" y="773113"/>
                </a:lnTo>
                <a:lnTo>
                  <a:pt x="646892" y="773303"/>
                </a:lnTo>
                <a:lnTo>
                  <a:pt x="646181" y="773908"/>
                </a:lnTo>
                <a:lnTo>
                  <a:pt x="645919" y="774423"/>
                </a:lnTo>
                <a:lnTo>
                  <a:pt x="645733" y="775132"/>
                </a:lnTo>
                <a:lnTo>
                  <a:pt x="645438" y="775893"/>
                </a:lnTo>
                <a:lnTo>
                  <a:pt x="645118" y="776795"/>
                </a:lnTo>
                <a:lnTo>
                  <a:pt x="644689" y="777670"/>
                </a:lnTo>
                <a:lnTo>
                  <a:pt x="644259" y="778314"/>
                </a:lnTo>
                <a:lnTo>
                  <a:pt x="643702" y="778811"/>
                </a:lnTo>
                <a:lnTo>
                  <a:pt x="642852" y="779179"/>
                </a:lnTo>
                <a:lnTo>
                  <a:pt x="642217" y="779758"/>
                </a:lnTo>
                <a:lnTo>
                  <a:pt x="641442" y="780312"/>
                </a:lnTo>
                <a:lnTo>
                  <a:pt x="641109" y="780468"/>
                </a:lnTo>
                <a:lnTo>
                  <a:pt x="640775" y="780389"/>
                </a:lnTo>
                <a:lnTo>
                  <a:pt x="640558" y="780170"/>
                </a:lnTo>
                <a:lnTo>
                  <a:pt x="640456" y="779984"/>
                </a:lnTo>
                <a:lnTo>
                  <a:pt x="640437" y="779611"/>
                </a:lnTo>
                <a:lnTo>
                  <a:pt x="640437" y="779423"/>
                </a:lnTo>
                <a:lnTo>
                  <a:pt x="640584" y="779120"/>
                </a:lnTo>
                <a:lnTo>
                  <a:pt x="640724" y="778850"/>
                </a:lnTo>
                <a:lnTo>
                  <a:pt x="640801" y="778470"/>
                </a:lnTo>
                <a:lnTo>
                  <a:pt x="640858" y="778180"/>
                </a:lnTo>
                <a:lnTo>
                  <a:pt x="640911" y="777832"/>
                </a:lnTo>
                <a:lnTo>
                  <a:pt x="640988" y="777446"/>
                </a:lnTo>
                <a:lnTo>
                  <a:pt x="641172" y="776743"/>
                </a:lnTo>
                <a:lnTo>
                  <a:pt x="641333" y="776228"/>
                </a:lnTo>
                <a:lnTo>
                  <a:pt x="641563" y="775893"/>
                </a:lnTo>
                <a:lnTo>
                  <a:pt x="641910" y="775525"/>
                </a:lnTo>
                <a:lnTo>
                  <a:pt x="642204" y="775152"/>
                </a:lnTo>
                <a:lnTo>
                  <a:pt x="642678" y="774604"/>
                </a:lnTo>
                <a:lnTo>
                  <a:pt x="643100" y="773991"/>
                </a:lnTo>
                <a:lnTo>
                  <a:pt x="643210" y="773638"/>
                </a:lnTo>
                <a:lnTo>
                  <a:pt x="643170" y="773180"/>
                </a:lnTo>
                <a:lnTo>
                  <a:pt x="643076" y="772768"/>
                </a:lnTo>
                <a:lnTo>
                  <a:pt x="642646" y="772200"/>
                </a:lnTo>
                <a:lnTo>
                  <a:pt x="642268" y="772104"/>
                </a:lnTo>
                <a:lnTo>
                  <a:pt x="641833" y="772155"/>
                </a:lnTo>
                <a:lnTo>
                  <a:pt x="641519" y="772433"/>
                </a:lnTo>
                <a:lnTo>
                  <a:pt x="641198" y="772593"/>
                </a:lnTo>
                <a:lnTo>
                  <a:pt x="640788" y="772768"/>
                </a:lnTo>
                <a:lnTo>
                  <a:pt x="640610" y="773000"/>
                </a:lnTo>
                <a:lnTo>
                  <a:pt x="640327" y="773250"/>
                </a:lnTo>
                <a:lnTo>
                  <a:pt x="640149" y="773334"/>
                </a:lnTo>
                <a:lnTo>
                  <a:pt x="639989" y="773437"/>
                </a:lnTo>
                <a:lnTo>
                  <a:pt x="639675" y="773760"/>
                </a:lnTo>
                <a:lnTo>
                  <a:pt x="639495" y="774030"/>
                </a:lnTo>
                <a:lnTo>
                  <a:pt x="639302" y="774532"/>
                </a:lnTo>
                <a:lnTo>
                  <a:pt x="639078" y="774964"/>
                </a:lnTo>
                <a:lnTo>
                  <a:pt x="638931" y="775487"/>
                </a:lnTo>
                <a:lnTo>
                  <a:pt x="638924" y="775737"/>
                </a:lnTo>
                <a:lnTo>
                  <a:pt x="639004" y="776036"/>
                </a:lnTo>
                <a:lnTo>
                  <a:pt x="638983" y="776453"/>
                </a:lnTo>
                <a:lnTo>
                  <a:pt x="638976" y="777549"/>
                </a:lnTo>
                <a:lnTo>
                  <a:pt x="638713" y="778174"/>
                </a:lnTo>
                <a:lnTo>
                  <a:pt x="638232" y="778837"/>
                </a:lnTo>
                <a:lnTo>
                  <a:pt x="637835" y="779094"/>
                </a:lnTo>
                <a:lnTo>
                  <a:pt x="637464" y="779076"/>
                </a:lnTo>
                <a:lnTo>
                  <a:pt x="637183" y="778875"/>
                </a:lnTo>
                <a:lnTo>
                  <a:pt x="637156" y="778662"/>
                </a:lnTo>
                <a:lnTo>
                  <a:pt x="637073" y="778522"/>
                </a:lnTo>
                <a:lnTo>
                  <a:pt x="637042" y="778270"/>
                </a:lnTo>
                <a:lnTo>
                  <a:pt x="636843" y="777961"/>
                </a:lnTo>
                <a:lnTo>
                  <a:pt x="636498" y="777457"/>
                </a:lnTo>
                <a:lnTo>
                  <a:pt x="636491" y="777278"/>
                </a:lnTo>
                <a:lnTo>
                  <a:pt x="636331" y="777078"/>
                </a:lnTo>
                <a:lnTo>
                  <a:pt x="636190" y="776905"/>
                </a:lnTo>
                <a:lnTo>
                  <a:pt x="636139" y="776646"/>
                </a:lnTo>
                <a:lnTo>
                  <a:pt x="635960" y="776511"/>
                </a:lnTo>
                <a:lnTo>
                  <a:pt x="635562" y="776318"/>
                </a:lnTo>
                <a:lnTo>
                  <a:pt x="634864" y="776138"/>
                </a:lnTo>
                <a:lnTo>
                  <a:pt x="634666" y="776046"/>
                </a:lnTo>
                <a:lnTo>
                  <a:pt x="634346" y="775912"/>
                </a:lnTo>
                <a:lnTo>
                  <a:pt x="633788" y="775577"/>
                </a:lnTo>
                <a:lnTo>
                  <a:pt x="633494" y="775242"/>
                </a:lnTo>
                <a:lnTo>
                  <a:pt x="633288" y="775036"/>
                </a:lnTo>
                <a:lnTo>
                  <a:pt x="633180" y="774887"/>
                </a:lnTo>
                <a:lnTo>
                  <a:pt x="632859" y="774462"/>
                </a:lnTo>
                <a:lnTo>
                  <a:pt x="632673" y="774146"/>
                </a:lnTo>
                <a:lnTo>
                  <a:pt x="632590" y="773914"/>
                </a:lnTo>
                <a:lnTo>
                  <a:pt x="632495" y="773618"/>
                </a:lnTo>
                <a:lnTo>
                  <a:pt x="632565" y="773425"/>
                </a:lnTo>
                <a:lnTo>
                  <a:pt x="632475" y="773186"/>
                </a:lnTo>
                <a:lnTo>
                  <a:pt x="632302" y="773077"/>
                </a:lnTo>
                <a:lnTo>
                  <a:pt x="632148" y="773110"/>
                </a:lnTo>
                <a:lnTo>
                  <a:pt x="631899" y="773114"/>
                </a:lnTo>
                <a:lnTo>
                  <a:pt x="631687" y="773334"/>
                </a:lnTo>
                <a:lnTo>
                  <a:pt x="631290" y="773392"/>
                </a:lnTo>
                <a:lnTo>
                  <a:pt x="630868" y="773386"/>
                </a:lnTo>
                <a:lnTo>
                  <a:pt x="630521" y="773316"/>
                </a:lnTo>
                <a:lnTo>
                  <a:pt x="630330" y="773057"/>
                </a:lnTo>
                <a:lnTo>
                  <a:pt x="630233" y="772858"/>
                </a:lnTo>
                <a:lnTo>
                  <a:pt x="630260" y="772542"/>
                </a:lnTo>
                <a:lnTo>
                  <a:pt x="630253" y="772343"/>
                </a:lnTo>
                <a:lnTo>
                  <a:pt x="630050" y="772173"/>
                </a:lnTo>
                <a:lnTo>
                  <a:pt x="629810" y="772071"/>
                </a:lnTo>
                <a:lnTo>
                  <a:pt x="629705" y="771914"/>
                </a:lnTo>
                <a:lnTo>
                  <a:pt x="629759" y="771716"/>
                </a:lnTo>
                <a:lnTo>
                  <a:pt x="629965" y="771484"/>
                </a:lnTo>
                <a:lnTo>
                  <a:pt x="630163" y="771344"/>
                </a:lnTo>
                <a:lnTo>
                  <a:pt x="630330" y="771111"/>
                </a:lnTo>
                <a:lnTo>
                  <a:pt x="630490" y="770995"/>
                </a:lnTo>
                <a:lnTo>
                  <a:pt x="630874" y="770763"/>
                </a:lnTo>
                <a:lnTo>
                  <a:pt x="631079" y="770397"/>
                </a:lnTo>
                <a:lnTo>
                  <a:pt x="631015" y="769946"/>
                </a:lnTo>
                <a:lnTo>
                  <a:pt x="630995" y="769771"/>
                </a:lnTo>
                <a:lnTo>
                  <a:pt x="630945" y="769552"/>
                </a:lnTo>
                <a:lnTo>
                  <a:pt x="630644" y="769404"/>
                </a:lnTo>
                <a:lnTo>
                  <a:pt x="630330" y="769295"/>
                </a:lnTo>
                <a:lnTo>
                  <a:pt x="630106" y="769082"/>
                </a:lnTo>
                <a:lnTo>
                  <a:pt x="630022" y="768940"/>
                </a:lnTo>
                <a:lnTo>
                  <a:pt x="629651" y="768631"/>
                </a:lnTo>
                <a:lnTo>
                  <a:pt x="629491" y="768431"/>
                </a:lnTo>
                <a:lnTo>
                  <a:pt x="629267" y="768057"/>
                </a:lnTo>
                <a:lnTo>
                  <a:pt x="629023" y="767432"/>
                </a:lnTo>
                <a:lnTo>
                  <a:pt x="629074" y="767065"/>
                </a:lnTo>
                <a:lnTo>
                  <a:pt x="629234" y="766788"/>
                </a:lnTo>
                <a:lnTo>
                  <a:pt x="629509" y="766492"/>
                </a:lnTo>
                <a:lnTo>
                  <a:pt x="629702" y="766499"/>
                </a:lnTo>
                <a:lnTo>
                  <a:pt x="630294" y="766427"/>
                </a:lnTo>
                <a:lnTo>
                  <a:pt x="630323" y="766034"/>
                </a:lnTo>
                <a:lnTo>
                  <a:pt x="630497" y="765776"/>
                </a:lnTo>
                <a:lnTo>
                  <a:pt x="630611" y="765474"/>
                </a:lnTo>
                <a:lnTo>
                  <a:pt x="630586" y="764906"/>
                </a:lnTo>
                <a:lnTo>
                  <a:pt x="630470" y="764739"/>
                </a:lnTo>
                <a:lnTo>
                  <a:pt x="630284" y="764720"/>
                </a:lnTo>
                <a:lnTo>
                  <a:pt x="629574" y="764875"/>
                </a:lnTo>
                <a:lnTo>
                  <a:pt x="629030" y="765075"/>
                </a:lnTo>
                <a:lnTo>
                  <a:pt x="628222" y="765673"/>
                </a:lnTo>
                <a:lnTo>
                  <a:pt x="628108" y="765879"/>
                </a:lnTo>
                <a:lnTo>
                  <a:pt x="627864" y="766376"/>
                </a:lnTo>
                <a:lnTo>
                  <a:pt x="627313" y="767078"/>
                </a:lnTo>
                <a:lnTo>
                  <a:pt x="626929" y="767200"/>
                </a:lnTo>
                <a:lnTo>
                  <a:pt x="626250" y="767419"/>
                </a:lnTo>
                <a:lnTo>
                  <a:pt x="625814" y="767709"/>
                </a:lnTo>
                <a:lnTo>
                  <a:pt x="625526" y="767987"/>
                </a:lnTo>
                <a:lnTo>
                  <a:pt x="625418" y="768180"/>
                </a:lnTo>
                <a:lnTo>
                  <a:pt x="625411" y="768360"/>
                </a:lnTo>
                <a:lnTo>
                  <a:pt x="625289" y="768933"/>
                </a:lnTo>
                <a:lnTo>
                  <a:pt x="625071" y="769494"/>
                </a:lnTo>
                <a:lnTo>
                  <a:pt x="624975" y="769797"/>
                </a:lnTo>
                <a:lnTo>
                  <a:pt x="624654" y="770557"/>
                </a:lnTo>
                <a:lnTo>
                  <a:pt x="624507" y="770673"/>
                </a:lnTo>
                <a:lnTo>
                  <a:pt x="624290" y="770822"/>
                </a:lnTo>
                <a:lnTo>
                  <a:pt x="624246" y="771002"/>
                </a:lnTo>
                <a:lnTo>
                  <a:pt x="623982" y="770982"/>
                </a:lnTo>
                <a:lnTo>
                  <a:pt x="623925" y="771175"/>
                </a:lnTo>
                <a:lnTo>
                  <a:pt x="623624" y="771254"/>
                </a:lnTo>
                <a:lnTo>
                  <a:pt x="623284" y="771111"/>
                </a:lnTo>
                <a:lnTo>
                  <a:pt x="623233" y="770840"/>
                </a:lnTo>
                <a:lnTo>
                  <a:pt x="623027" y="770730"/>
                </a:lnTo>
                <a:lnTo>
                  <a:pt x="622856" y="770551"/>
                </a:lnTo>
                <a:lnTo>
                  <a:pt x="622445" y="770384"/>
                </a:lnTo>
                <a:lnTo>
                  <a:pt x="622035" y="770371"/>
                </a:lnTo>
                <a:lnTo>
                  <a:pt x="621683" y="770448"/>
                </a:lnTo>
                <a:lnTo>
                  <a:pt x="621242" y="770596"/>
                </a:lnTo>
                <a:lnTo>
                  <a:pt x="621082" y="770730"/>
                </a:lnTo>
                <a:lnTo>
                  <a:pt x="620889" y="771028"/>
                </a:lnTo>
                <a:lnTo>
                  <a:pt x="620555" y="771234"/>
                </a:lnTo>
                <a:lnTo>
                  <a:pt x="620197" y="771407"/>
                </a:lnTo>
                <a:lnTo>
                  <a:pt x="619775" y="771723"/>
                </a:lnTo>
                <a:lnTo>
                  <a:pt x="619461" y="771723"/>
                </a:lnTo>
                <a:lnTo>
                  <a:pt x="619448" y="771878"/>
                </a:lnTo>
                <a:lnTo>
                  <a:pt x="619301" y="771885"/>
                </a:lnTo>
                <a:lnTo>
                  <a:pt x="618877" y="771865"/>
                </a:lnTo>
                <a:lnTo>
                  <a:pt x="618462" y="771942"/>
                </a:lnTo>
                <a:lnTo>
                  <a:pt x="617936" y="771775"/>
                </a:lnTo>
                <a:lnTo>
                  <a:pt x="617033" y="771692"/>
                </a:lnTo>
                <a:lnTo>
                  <a:pt x="616618" y="771723"/>
                </a:lnTo>
                <a:lnTo>
                  <a:pt x="616315" y="771710"/>
                </a:lnTo>
                <a:lnTo>
                  <a:pt x="615682" y="771703"/>
                </a:lnTo>
                <a:lnTo>
                  <a:pt x="615118" y="771716"/>
                </a:lnTo>
                <a:lnTo>
                  <a:pt x="614580" y="771563"/>
                </a:lnTo>
                <a:lnTo>
                  <a:pt x="614310" y="771420"/>
                </a:lnTo>
                <a:lnTo>
                  <a:pt x="613992" y="771267"/>
                </a:lnTo>
                <a:lnTo>
                  <a:pt x="613274" y="770408"/>
                </a:lnTo>
                <a:lnTo>
                  <a:pt x="613114" y="770384"/>
                </a:lnTo>
                <a:lnTo>
                  <a:pt x="613011" y="770641"/>
                </a:lnTo>
                <a:lnTo>
                  <a:pt x="612774" y="771066"/>
                </a:lnTo>
                <a:lnTo>
                  <a:pt x="612402" y="771201"/>
                </a:lnTo>
                <a:lnTo>
                  <a:pt x="612088" y="771138"/>
                </a:lnTo>
                <a:lnTo>
                  <a:pt x="611783" y="771030"/>
                </a:lnTo>
                <a:lnTo>
                  <a:pt x="611712" y="770856"/>
                </a:lnTo>
                <a:lnTo>
                  <a:pt x="611117" y="769399"/>
                </a:lnTo>
                <a:lnTo>
                  <a:pt x="610783" y="765552"/>
                </a:lnTo>
                <a:lnTo>
                  <a:pt x="610824" y="763842"/>
                </a:lnTo>
                <a:lnTo>
                  <a:pt x="610054" y="760421"/>
                </a:lnTo>
                <a:lnTo>
                  <a:pt x="609094" y="756147"/>
                </a:lnTo>
                <a:lnTo>
                  <a:pt x="608411" y="749091"/>
                </a:lnTo>
                <a:lnTo>
                  <a:pt x="607232" y="736053"/>
                </a:lnTo>
                <a:lnTo>
                  <a:pt x="607490" y="734128"/>
                </a:lnTo>
                <a:lnTo>
                  <a:pt x="609018" y="732418"/>
                </a:lnTo>
                <a:lnTo>
                  <a:pt x="610151" y="729426"/>
                </a:lnTo>
                <a:lnTo>
                  <a:pt x="609999" y="726860"/>
                </a:lnTo>
                <a:lnTo>
                  <a:pt x="608726" y="724661"/>
                </a:lnTo>
                <a:lnTo>
                  <a:pt x="607987" y="724595"/>
                </a:lnTo>
                <a:lnTo>
                  <a:pt x="607248" y="723912"/>
                </a:lnTo>
                <a:lnTo>
                  <a:pt x="606387" y="723972"/>
                </a:lnTo>
                <a:lnTo>
                  <a:pt x="605466" y="722545"/>
                </a:lnTo>
                <a:lnTo>
                  <a:pt x="604966" y="722749"/>
                </a:lnTo>
                <a:lnTo>
                  <a:pt x="603059" y="723529"/>
                </a:lnTo>
                <a:lnTo>
                  <a:pt x="602641" y="722955"/>
                </a:lnTo>
                <a:lnTo>
                  <a:pt x="602199" y="722350"/>
                </a:lnTo>
                <a:lnTo>
                  <a:pt x="601274" y="722409"/>
                </a:lnTo>
                <a:lnTo>
                  <a:pt x="600469" y="723647"/>
                </a:lnTo>
                <a:lnTo>
                  <a:pt x="599792" y="723521"/>
                </a:lnTo>
                <a:lnTo>
                  <a:pt x="598945" y="722097"/>
                </a:lnTo>
                <a:lnTo>
                  <a:pt x="596318" y="722277"/>
                </a:lnTo>
                <a:lnTo>
                  <a:pt x="597222" y="719170"/>
                </a:lnTo>
                <a:lnTo>
                  <a:pt x="599225" y="715321"/>
                </a:lnTo>
                <a:lnTo>
                  <a:pt x="599943" y="711900"/>
                </a:lnTo>
                <a:lnTo>
                  <a:pt x="598355" y="707199"/>
                </a:lnTo>
                <a:lnTo>
                  <a:pt x="598891" y="693520"/>
                </a:lnTo>
                <a:lnTo>
                  <a:pt x="600696" y="689030"/>
                </a:lnTo>
                <a:lnTo>
                  <a:pt x="605703" y="683899"/>
                </a:lnTo>
                <a:lnTo>
                  <a:pt x="608540" y="680691"/>
                </a:lnTo>
                <a:lnTo>
                  <a:pt x="610376" y="674920"/>
                </a:lnTo>
                <a:lnTo>
                  <a:pt x="612460" y="667652"/>
                </a:lnTo>
                <a:lnTo>
                  <a:pt x="612590" y="662096"/>
                </a:lnTo>
                <a:lnTo>
                  <a:pt x="611160" y="659745"/>
                </a:lnTo>
                <a:lnTo>
                  <a:pt x="608236" y="657609"/>
                </a:lnTo>
                <a:lnTo>
                  <a:pt x="608100" y="654404"/>
                </a:lnTo>
                <a:lnTo>
                  <a:pt x="609495" y="651721"/>
                </a:lnTo>
                <a:lnTo>
                  <a:pt x="609609" y="651502"/>
                </a:lnTo>
                <a:lnTo>
                  <a:pt x="610187" y="650395"/>
                </a:lnTo>
                <a:lnTo>
                  <a:pt x="611042" y="648752"/>
                </a:lnTo>
                <a:lnTo>
                  <a:pt x="613218" y="644571"/>
                </a:lnTo>
                <a:lnTo>
                  <a:pt x="615449" y="640082"/>
                </a:lnTo>
                <a:lnTo>
                  <a:pt x="617633" y="637517"/>
                </a:lnTo>
                <a:lnTo>
                  <a:pt x="621734" y="634737"/>
                </a:lnTo>
                <a:lnTo>
                  <a:pt x="623094" y="631104"/>
                </a:lnTo>
                <a:lnTo>
                  <a:pt x="620596" y="628967"/>
                </a:lnTo>
                <a:lnTo>
                  <a:pt x="621932" y="626403"/>
                </a:lnTo>
                <a:lnTo>
                  <a:pt x="631967" y="621887"/>
                </a:lnTo>
                <a:lnTo>
                  <a:pt x="632729" y="614511"/>
                </a:lnTo>
                <a:lnTo>
                  <a:pt x="630703" y="611840"/>
                </a:lnTo>
                <a:lnTo>
                  <a:pt x="630403" y="608305"/>
                </a:lnTo>
                <a:lnTo>
                  <a:pt x="629360" y="606816"/>
                </a:lnTo>
                <a:lnTo>
                  <a:pt x="629426" y="605699"/>
                </a:lnTo>
                <a:lnTo>
                  <a:pt x="628935" y="604644"/>
                </a:lnTo>
                <a:lnTo>
                  <a:pt x="627673" y="603021"/>
                </a:lnTo>
                <a:lnTo>
                  <a:pt x="625737" y="601598"/>
                </a:lnTo>
                <a:lnTo>
                  <a:pt x="625431" y="600605"/>
                </a:lnTo>
                <a:lnTo>
                  <a:pt x="624571" y="599860"/>
                </a:lnTo>
                <a:lnTo>
                  <a:pt x="625313" y="598869"/>
                </a:lnTo>
                <a:lnTo>
                  <a:pt x="624463" y="597111"/>
                </a:lnTo>
                <a:lnTo>
                  <a:pt x="624766" y="596264"/>
                </a:lnTo>
                <a:lnTo>
                  <a:pt x="632496" y="592850"/>
                </a:lnTo>
                <a:lnTo>
                  <a:pt x="635788" y="588362"/>
                </a:lnTo>
                <a:lnTo>
                  <a:pt x="637017" y="581309"/>
                </a:lnTo>
                <a:lnTo>
                  <a:pt x="640827" y="570625"/>
                </a:lnTo>
                <a:lnTo>
                  <a:pt x="641897" y="563573"/>
                </a:lnTo>
                <a:lnTo>
                  <a:pt x="642888" y="562131"/>
                </a:lnTo>
                <a:lnTo>
                  <a:pt x="644984" y="559991"/>
                </a:lnTo>
                <a:lnTo>
                  <a:pt x="646900" y="559063"/>
                </a:lnTo>
                <a:lnTo>
                  <a:pt x="647742" y="555576"/>
                </a:lnTo>
                <a:lnTo>
                  <a:pt x="647752" y="555414"/>
                </a:lnTo>
                <a:lnTo>
                  <a:pt x="647984" y="555394"/>
                </a:lnTo>
                <a:lnTo>
                  <a:pt x="648246" y="555304"/>
                </a:lnTo>
                <a:lnTo>
                  <a:pt x="648707" y="555195"/>
                </a:lnTo>
                <a:lnTo>
                  <a:pt x="649150" y="555129"/>
                </a:lnTo>
                <a:lnTo>
                  <a:pt x="649412" y="555033"/>
                </a:lnTo>
                <a:lnTo>
                  <a:pt x="649726" y="555052"/>
                </a:lnTo>
                <a:lnTo>
                  <a:pt x="649950" y="555052"/>
                </a:lnTo>
                <a:lnTo>
                  <a:pt x="650180" y="555033"/>
                </a:lnTo>
                <a:lnTo>
                  <a:pt x="650533" y="554833"/>
                </a:lnTo>
                <a:lnTo>
                  <a:pt x="650802" y="554814"/>
                </a:lnTo>
                <a:lnTo>
                  <a:pt x="651045" y="554807"/>
                </a:lnTo>
                <a:lnTo>
                  <a:pt x="651403" y="554801"/>
                </a:lnTo>
                <a:lnTo>
                  <a:pt x="651629" y="554860"/>
                </a:lnTo>
                <a:lnTo>
                  <a:pt x="651930" y="555110"/>
                </a:lnTo>
                <a:lnTo>
                  <a:pt x="652167" y="555541"/>
                </a:lnTo>
                <a:lnTo>
                  <a:pt x="652301" y="555986"/>
                </a:lnTo>
                <a:lnTo>
                  <a:pt x="652397" y="556553"/>
                </a:lnTo>
                <a:lnTo>
                  <a:pt x="652659" y="557062"/>
                </a:lnTo>
                <a:lnTo>
                  <a:pt x="652935" y="557660"/>
                </a:lnTo>
                <a:lnTo>
                  <a:pt x="653338" y="558053"/>
                </a:lnTo>
                <a:lnTo>
                  <a:pt x="653601" y="558117"/>
                </a:lnTo>
                <a:lnTo>
                  <a:pt x="653952" y="558079"/>
                </a:lnTo>
                <a:lnTo>
                  <a:pt x="654159" y="557924"/>
                </a:lnTo>
                <a:lnTo>
                  <a:pt x="654248" y="557667"/>
                </a:lnTo>
                <a:lnTo>
                  <a:pt x="654325" y="557319"/>
                </a:lnTo>
                <a:lnTo>
                  <a:pt x="654253" y="556926"/>
                </a:lnTo>
                <a:lnTo>
                  <a:pt x="653998" y="556437"/>
                </a:lnTo>
                <a:lnTo>
                  <a:pt x="653710" y="555993"/>
                </a:lnTo>
                <a:lnTo>
                  <a:pt x="653691" y="555252"/>
                </a:lnTo>
                <a:lnTo>
                  <a:pt x="653838" y="554860"/>
                </a:lnTo>
                <a:lnTo>
                  <a:pt x="654100" y="554474"/>
                </a:lnTo>
                <a:lnTo>
                  <a:pt x="654356" y="554048"/>
                </a:lnTo>
                <a:lnTo>
                  <a:pt x="655158" y="552863"/>
                </a:lnTo>
                <a:lnTo>
                  <a:pt x="655336" y="552734"/>
                </a:lnTo>
                <a:lnTo>
                  <a:pt x="655496" y="552644"/>
                </a:lnTo>
                <a:lnTo>
                  <a:pt x="655830" y="552400"/>
                </a:lnTo>
                <a:lnTo>
                  <a:pt x="656060" y="552232"/>
                </a:lnTo>
                <a:lnTo>
                  <a:pt x="656284" y="552052"/>
                </a:lnTo>
                <a:lnTo>
                  <a:pt x="656508" y="551872"/>
                </a:lnTo>
                <a:lnTo>
                  <a:pt x="656745" y="551769"/>
                </a:lnTo>
                <a:lnTo>
                  <a:pt x="657092" y="551627"/>
                </a:lnTo>
                <a:lnTo>
                  <a:pt x="657354" y="551594"/>
                </a:lnTo>
                <a:lnTo>
                  <a:pt x="657667" y="551485"/>
                </a:lnTo>
                <a:lnTo>
                  <a:pt x="658322" y="551169"/>
                </a:lnTo>
                <a:lnTo>
                  <a:pt x="658649" y="551073"/>
                </a:lnTo>
                <a:lnTo>
                  <a:pt x="658961" y="550996"/>
                </a:lnTo>
                <a:lnTo>
                  <a:pt x="659090" y="550886"/>
                </a:lnTo>
                <a:lnTo>
                  <a:pt x="659365" y="550726"/>
                </a:lnTo>
                <a:lnTo>
                  <a:pt x="659718" y="550590"/>
                </a:lnTo>
                <a:lnTo>
                  <a:pt x="660076" y="550423"/>
                </a:lnTo>
                <a:lnTo>
                  <a:pt x="660544" y="550139"/>
                </a:lnTo>
                <a:lnTo>
                  <a:pt x="660730" y="549946"/>
                </a:lnTo>
                <a:lnTo>
                  <a:pt x="660966" y="549849"/>
                </a:lnTo>
                <a:lnTo>
                  <a:pt x="661428" y="549477"/>
                </a:lnTo>
                <a:lnTo>
                  <a:pt x="661844" y="549032"/>
                </a:lnTo>
                <a:lnTo>
                  <a:pt x="662164" y="548613"/>
                </a:lnTo>
                <a:lnTo>
                  <a:pt x="662452" y="548188"/>
                </a:lnTo>
                <a:lnTo>
                  <a:pt x="662785" y="547725"/>
                </a:lnTo>
                <a:lnTo>
                  <a:pt x="662864" y="547420"/>
                </a:lnTo>
                <a:lnTo>
                  <a:pt x="662929" y="547626"/>
                </a:lnTo>
                <a:lnTo>
                  <a:pt x="663073" y="546803"/>
                </a:lnTo>
                <a:lnTo>
                  <a:pt x="663106" y="545852"/>
                </a:lnTo>
                <a:lnTo>
                  <a:pt x="663207" y="545291"/>
                </a:lnTo>
                <a:lnTo>
                  <a:pt x="663240" y="544826"/>
                </a:lnTo>
                <a:lnTo>
                  <a:pt x="663240" y="544524"/>
                </a:lnTo>
                <a:lnTo>
                  <a:pt x="662996" y="544074"/>
                </a:lnTo>
                <a:lnTo>
                  <a:pt x="662996" y="542921"/>
                </a:lnTo>
                <a:lnTo>
                  <a:pt x="663023" y="542503"/>
                </a:lnTo>
                <a:lnTo>
                  <a:pt x="663201" y="541756"/>
                </a:lnTo>
                <a:lnTo>
                  <a:pt x="663317" y="541370"/>
                </a:lnTo>
                <a:lnTo>
                  <a:pt x="663354" y="541170"/>
                </a:lnTo>
                <a:lnTo>
                  <a:pt x="663420" y="540725"/>
                </a:lnTo>
                <a:lnTo>
                  <a:pt x="663381" y="540519"/>
                </a:lnTo>
                <a:lnTo>
                  <a:pt x="663618" y="539708"/>
                </a:lnTo>
                <a:lnTo>
                  <a:pt x="663721" y="539296"/>
                </a:lnTo>
                <a:lnTo>
                  <a:pt x="663668" y="538716"/>
                </a:lnTo>
                <a:lnTo>
                  <a:pt x="663284" y="538343"/>
                </a:lnTo>
                <a:lnTo>
                  <a:pt x="662792" y="537777"/>
                </a:lnTo>
                <a:lnTo>
                  <a:pt x="662344" y="537339"/>
                </a:lnTo>
                <a:lnTo>
                  <a:pt x="662079" y="537069"/>
                </a:lnTo>
                <a:lnTo>
                  <a:pt x="661953" y="536940"/>
                </a:lnTo>
                <a:lnTo>
                  <a:pt x="661894" y="536598"/>
                </a:lnTo>
                <a:lnTo>
                  <a:pt x="661978" y="536025"/>
                </a:lnTo>
                <a:lnTo>
                  <a:pt x="662125" y="535189"/>
                </a:lnTo>
                <a:lnTo>
                  <a:pt x="662337" y="534505"/>
                </a:lnTo>
                <a:lnTo>
                  <a:pt x="662638" y="533817"/>
                </a:lnTo>
                <a:lnTo>
                  <a:pt x="662965" y="533256"/>
                </a:lnTo>
                <a:lnTo>
                  <a:pt x="663387" y="532800"/>
                </a:lnTo>
                <a:lnTo>
                  <a:pt x="663701" y="532502"/>
                </a:lnTo>
                <a:lnTo>
                  <a:pt x="663906" y="532381"/>
                </a:lnTo>
                <a:lnTo>
                  <a:pt x="664107" y="532331"/>
                </a:lnTo>
                <a:lnTo>
                  <a:pt x="664367" y="532349"/>
                </a:lnTo>
                <a:lnTo>
                  <a:pt x="664643" y="532529"/>
                </a:lnTo>
                <a:lnTo>
                  <a:pt x="664924" y="532890"/>
                </a:lnTo>
                <a:lnTo>
                  <a:pt x="665155" y="533346"/>
                </a:lnTo>
                <a:lnTo>
                  <a:pt x="665418" y="533436"/>
                </a:lnTo>
                <a:lnTo>
                  <a:pt x="666090" y="533418"/>
                </a:lnTo>
                <a:lnTo>
                  <a:pt x="666993" y="533315"/>
                </a:lnTo>
                <a:lnTo>
                  <a:pt x="667390" y="533044"/>
                </a:lnTo>
                <a:lnTo>
                  <a:pt x="667827" y="532658"/>
                </a:lnTo>
                <a:lnTo>
                  <a:pt x="668165" y="532399"/>
                </a:lnTo>
                <a:lnTo>
                  <a:pt x="668364" y="532177"/>
                </a:lnTo>
                <a:lnTo>
                  <a:pt x="668590" y="531848"/>
                </a:lnTo>
                <a:lnTo>
                  <a:pt x="668898" y="531386"/>
                </a:lnTo>
                <a:lnTo>
                  <a:pt x="669159" y="530954"/>
                </a:lnTo>
                <a:lnTo>
                  <a:pt x="669287" y="530619"/>
                </a:lnTo>
                <a:lnTo>
                  <a:pt x="669409" y="530393"/>
                </a:lnTo>
                <a:lnTo>
                  <a:pt x="669820" y="530233"/>
                </a:lnTo>
                <a:lnTo>
                  <a:pt x="670044" y="530084"/>
                </a:lnTo>
                <a:lnTo>
                  <a:pt x="670287" y="529885"/>
                </a:lnTo>
                <a:lnTo>
                  <a:pt x="670549" y="529582"/>
                </a:lnTo>
                <a:lnTo>
                  <a:pt x="670902" y="529163"/>
                </a:lnTo>
                <a:lnTo>
                  <a:pt x="671214" y="528719"/>
                </a:lnTo>
                <a:lnTo>
                  <a:pt x="671574" y="528146"/>
                </a:lnTo>
                <a:lnTo>
                  <a:pt x="671824" y="527824"/>
                </a:lnTo>
                <a:lnTo>
                  <a:pt x="672169" y="527618"/>
                </a:lnTo>
                <a:lnTo>
                  <a:pt x="672380" y="527373"/>
                </a:lnTo>
                <a:lnTo>
                  <a:pt x="672676" y="527026"/>
                </a:lnTo>
                <a:lnTo>
                  <a:pt x="672894" y="526794"/>
                </a:lnTo>
                <a:lnTo>
                  <a:pt x="673047" y="526665"/>
                </a:lnTo>
                <a:lnTo>
                  <a:pt x="673386" y="526511"/>
                </a:lnTo>
                <a:lnTo>
                  <a:pt x="673603" y="526428"/>
                </a:lnTo>
                <a:lnTo>
                  <a:pt x="673739" y="526336"/>
                </a:lnTo>
                <a:lnTo>
                  <a:pt x="673957" y="526183"/>
                </a:lnTo>
                <a:lnTo>
                  <a:pt x="674521" y="526222"/>
                </a:lnTo>
                <a:lnTo>
                  <a:pt x="675136" y="526266"/>
                </a:lnTo>
                <a:lnTo>
                  <a:pt x="675384" y="526299"/>
                </a:lnTo>
                <a:lnTo>
                  <a:pt x="675590" y="526286"/>
                </a:lnTo>
                <a:lnTo>
                  <a:pt x="675884" y="526222"/>
                </a:lnTo>
                <a:lnTo>
                  <a:pt x="676159" y="526222"/>
                </a:lnTo>
                <a:lnTo>
                  <a:pt x="676543" y="526143"/>
                </a:lnTo>
                <a:lnTo>
                  <a:pt x="676851" y="526009"/>
                </a:lnTo>
                <a:lnTo>
                  <a:pt x="677101" y="526009"/>
                </a:lnTo>
                <a:lnTo>
                  <a:pt x="677377" y="525937"/>
                </a:lnTo>
                <a:lnTo>
                  <a:pt x="677742" y="525771"/>
                </a:lnTo>
                <a:lnTo>
                  <a:pt x="677986" y="525797"/>
                </a:lnTo>
                <a:lnTo>
                  <a:pt x="678133" y="525435"/>
                </a:lnTo>
                <a:lnTo>
                  <a:pt x="678337" y="525107"/>
                </a:lnTo>
                <a:lnTo>
                  <a:pt x="678478" y="524920"/>
                </a:lnTo>
                <a:lnTo>
                  <a:pt x="678651" y="524798"/>
                </a:lnTo>
                <a:lnTo>
                  <a:pt x="678792" y="524688"/>
                </a:lnTo>
                <a:lnTo>
                  <a:pt x="679009" y="524624"/>
                </a:lnTo>
                <a:lnTo>
                  <a:pt x="679176" y="524548"/>
                </a:lnTo>
                <a:lnTo>
                  <a:pt x="679272" y="524355"/>
                </a:lnTo>
                <a:lnTo>
                  <a:pt x="679439" y="524064"/>
                </a:lnTo>
                <a:lnTo>
                  <a:pt x="679490" y="523903"/>
                </a:lnTo>
                <a:lnTo>
                  <a:pt x="679650" y="523704"/>
                </a:lnTo>
                <a:lnTo>
                  <a:pt x="679670" y="523382"/>
                </a:lnTo>
                <a:lnTo>
                  <a:pt x="679657" y="522924"/>
                </a:lnTo>
                <a:lnTo>
                  <a:pt x="679542" y="522628"/>
                </a:lnTo>
                <a:lnTo>
                  <a:pt x="679279" y="522294"/>
                </a:lnTo>
                <a:lnTo>
                  <a:pt x="679119" y="522075"/>
                </a:lnTo>
                <a:lnTo>
                  <a:pt x="678958" y="521979"/>
                </a:lnTo>
                <a:lnTo>
                  <a:pt x="678932" y="521611"/>
                </a:lnTo>
                <a:lnTo>
                  <a:pt x="678985" y="521258"/>
                </a:lnTo>
                <a:lnTo>
                  <a:pt x="679042" y="521045"/>
                </a:lnTo>
                <a:lnTo>
                  <a:pt x="679285" y="520793"/>
                </a:lnTo>
                <a:lnTo>
                  <a:pt x="679477" y="520633"/>
                </a:lnTo>
                <a:lnTo>
                  <a:pt x="679644" y="520458"/>
                </a:lnTo>
                <a:lnTo>
                  <a:pt x="679760" y="520234"/>
                </a:lnTo>
                <a:lnTo>
                  <a:pt x="679881" y="519583"/>
                </a:lnTo>
                <a:lnTo>
                  <a:pt x="679894" y="519325"/>
                </a:lnTo>
                <a:lnTo>
                  <a:pt x="679944" y="519132"/>
                </a:lnTo>
                <a:lnTo>
                  <a:pt x="680118" y="518772"/>
                </a:lnTo>
                <a:lnTo>
                  <a:pt x="680342" y="518141"/>
                </a:lnTo>
                <a:lnTo>
                  <a:pt x="680329" y="517786"/>
                </a:lnTo>
                <a:lnTo>
                  <a:pt x="680157" y="517014"/>
                </a:lnTo>
                <a:lnTo>
                  <a:pt x="680131" y="516769"/>
                </a:lnTo>
                <a:lnTo>
                  <a:pt x="680134" y="516526"/>
                </a:lnTo>
                <a:lnTo>
                  <a:pt x="679977" y="516022"/>
                </a:lnTo>
                <a:lnTo>
                  <a:pt x="680105" y="515669"/>
                </a:lnTo>
                <a:lnTo>
                  <a:pt x="680111" y="515437"/>
                </a:lnTo>
                <a:lnTo>
                  <a:pt x="680201" y="515160"/>
                </a:lnTo>
                <a:lnTo>
                  <a:pt x="680445" y="514715"/>
                </a:lnTo>
                <a:lnTo>
                  <a:pt x="680458" y="514310"/>
                </a:lnTo>
                <a:lnTo>
                  <a:pt x="680425" y="513254"/>
                </a:lnTo>
                <a:lnTo>
                  <a:pt x="680245" y="512835"/>
                </a:lnTo>
                <a:lnTo>
                  <a:pt x="680150" y="512616"/>
                </a:lnTo>
                <a:lnTo>
                  <a:pt x="680054" y="512243"/>
                </a:lnTo>
                <a:lnTo>
                  <a:pt x="679881" y="511947"/>
                </a:lnTo>
                <a:lnTo>
                  <a:pt x="679593" y="511581"/>
                </a:lnTo>
                <a:lnTo>
                  <a:pt x="679395" y="511377"/>
                </a:lnTo>
                <a:lnTo>
                  <a:pt x="679240" y="511090"/>
                </a:lnTo>
                <a:lnTo>
                  <a:pt x="679163" y="510953"/>
                </a:lnTo>
                <a:lnTo>
                  <a:pt x="679029" y="510737"/>
                </a:lnTo>
                <a:lnTo>
                  <a:pt x="678805" y="510544"/>
                </a:lnTo>
                <a:lnTo>
                  <a:pt x="678671" y="510319"/>
                </a:lnTo>
                <a:lnTo>
                  <a:pt x="678581" y="510003"/>
                </a:lnTo>
                <a:lnTo>
                  <a:pt x="678440" y="509804"/>
                </a:lnTo>
                <a:lnTo>
                  <a:pt x="678357" y="509648"/>
                </a:lnTo>
                <a:lnTo>
                  <a:pt x="678247" y="509449"/>
                </a:lnTo>
                <a:lnTo>
                  <a:pt x="678190" y="509249"/>
                </a:lnTo>
                <a:lnTo>
                  <a:pt x="677946" y="508940"/>
                </a:lnTo>
                <a:lnTo>
                  <a:pt x="677742" y="508734"/>
                </a:lnTo>
                <a:lnTo>
                  <a:pt x="677531" y="508509"/>
                </a:lnTo>
                <a:lnTo>
                  <a:pt x="677448" y="508155"/>
                </a:lnTo>
                <a:lnTo>
                  <a:pt x="677454" y="507877"/>
                </a:lnTo>
                <a:lnTo>
                  <a:pt x="677444" y="507660"/>
                </a:lnTo>
                <a:lnTo>
                  <a:pt x="677582" y="507415"/>
                </a:lnTo>
                <a:lnTo>
                  <a:pt x="677685" y="507093"/>
                </a:lnTo>
                <a:lnTo>
                  <a:pt x="677773" y="506836"/>
                </a:lnTo>
                <a:lnTo>
                  <a:pt x="677922" y="506667"/>
                </a:lnTo>
                <a:lnTo>
                  <a:pt x="678159" y="506533"/>
                </a:lnTo>
                <a:lnTo>
                  <a:pt x="678318" y="506455"/>
                </a:lnTo>
                <a:lnTo>
                  <a:pt x="678587" y="506442"/>
                </a:lnTo>
                <a:lnTo>
                  <a:pt x="678748" y="506391"/>
                </a:lnTo>
                <a:lnTo>
                  <a:pt x="678978" y="506358"/>
                </a:lnTo>
                <a:lnTo>
                  <a:pt x="679292" y="506378"/>
                </a:lnTo>
                <a:lnTo>
                  <a:pt x="679626" y="506365"/>
                </a:lnTo>
                <a:lnTo>
                  <a:pt x="680157" y="506448"/>
                </a:lnTo>
                <a:lnTo>
                  <a:pt x="680438" y="506371"/>
                </a:lnTo>
                <a:lnTo>
                  <a:pt x="680598" y="506345"/>
                </a:lnTo>
                <a:lnTo>
                  <a:pt x="680944" y="506043"/>
                </a:lnTo>
                <a:lnTo>
                  <a:pt x="681110" y="505806"/>
                </a:lnTo>
                <a:lnTo>
                  <a:pt x="681303" y="505644"/>
                </a:lnTo>
                <a:lnTo>
                  <a:pt x="681441" y="505448"/>
                </a:lnTo>
                <a:lnTo>
                  <a:pt x="681795" y="505315"/>
                </a:lnTo>
                <a:lnTo>
                  <a:pt x="681975" y="505278"/>
                </a:lnTo>
                <a:lnTo>
                  <a:pt x="682239" y="505358"/>
                </a:lnTo>
                <a:lnTo>
                  <a:pt x="682404" y="505219"/>
                </a:lnTo>
                <a:lnTo>
                  <a:pt x="682577" y="505085"/>
                </a:lnTo>
                <a:lnTo>
                  <a:pt x="682583" y="504936"/>
                </a:lnTo>
                <a:lnTo>
                  <a:pt x="682476" y="504749"/>
                </a:lnTo>
                <a:lnTo>
                  <a:pt x="682462" y="504570"/>
                </a:lnTo>
                <a:lnTo>
                  <a:pt x="682571" y="504280"/>
                </a:lnTo>
                <a:lnTo>
                  <a:pt x="682700" y="504068"/>
                </a:lnTo>
                <a:lnTo>
                  <a:pt x="682700" y="503868"/>
                </a:lnTo>
                <a:lnTo>
                  <a:pt x="682737" y="503680"/>
                </a:lnTo>
                <a:lnTo>
                  <a:pt x="682840" y="503494"/>
                </a:lnTo>
                <a:lnTo>
                  <a:pt x="682840" y="503191"/>
                </a:lnTo>
                <a:lnTo>
                  <a:pt x="682840" y="503024"/>
                </a:lnTo>
                <a:lnTo>
                  <a:pt x="682827" y="502786"/>
                </a:lnTo>
                <a:lnTo>
                  <a:pt x="682744" y="502470"/>
                </a:lnTo>
                <a:lnTo>
                  <a:pt x="682687" y="502194"/>
                </a:lnTo>
                <a:lnTo>
                  <a:pt x="682476" y="502014"/>
                </a:lnTo>
                <a:lnTo>
                  <a:pt x="682162" y="501782"/>
                </a:lnTo>
                <a:lnTo>
                  <a:pt x="681866" y="501460"/>
                </a:lnTo>
                <a:lnTo>
                  <a:pt x="681624" y="500944"/>
                </a:lnTo>
                <a:lnTo>
                  <a:pt x="681481" y="500828"/>
                </a:lnTo>
                <a:lnTo>
                  <a:pt x="681387" y="500616"/>
                </a:lnTo>
                <a:lnTo>
                  <a:pt x="681277" y="500462"/>
                </a:lnTo>
                <a:lnTo>
                  <a:pt x="681073" y="500184"/>
                </a:lnTo>
                <a:lnTo>
                  <a:pt x="680939" y="499998"/>
                </a:lnTo>
                <a:lnTo>
                  <a:pt x="680816" y="499676"/>
                </a:lnTo>
                <a:lnTo>
                  <a:pt x="680425" y="499246"/>
                </a:lnTo>
                <a:lnTo>
                  <a:pt x="680271" y="499020"/>
                </a:lnTo>
                <a:lnTo>
                  <a:pt x="680150" y="498781"/>
                </a:lnTo>
                <a:lnTo>
                  <a:pt x="679971" y="498575"/>
                </a:lnTo>
                <a:lnTo>
                  <a:pt x="679931" y="498318"/>
                </a:lnTo>
                <a:lnTo>
                  <a:pt x="679791" y="498093"/>
                </a:lnTo>
                <a:lnTo>
                  <a:pt x="679650" y="497751"/>
                </a:lnTo>
                <a:lnTo>
                  <a:pt x="679472" y="497462"/>
                </a:lnTo>
                <a:lnTo>
                  <a:pt x="679389" y="497126"/>
                </a:lnTo>
                <a:lnTo>
                  <a:pt x="679356" y="496741"/>
                </a:lnTo>
                <a:lnTo>
                  <a:pt x="679343" y="496482"/>
                </a:lnTo>
                <a:lnTo>
                  <a:pt x="679292" y="496245"/>
                </a:lnTo>
                <a:lnTo>
                  <a:pt x="679317" y="496039"/>
                </a:lnTo>
                <a:lnTo>
                  <a:pt x="679400" y="495813"/>
                </a:lnTo>
                <a:lnTo>
                  <a:pt x="679400" y="495352"/>
                </a:lnTo>
                <a:lnTo>
                  <a:pt x="679567" y="495035"/>
                </a:lnTo>
                <a:lnTo>
                  <a:pt x="679670" y="494757"/>
                </a:lnTo>
                <a:lnTo>
                  <a:pt x="679657" y="494448"/>
                </a:lnTo>
                <a:lnTo>
                  <a:pt x="679657" y="493998"/>
                </a:lnTo>
                <a:lnTo>
                  <a:pt x="679720" y="493734"/>
                </a:lnTo>
                <a:lnTo>
                  <a:pt x="679836" y="493470"/>
                </a:lnTo>
                <a:lnTo>
                  <a:pt x="680085" y="493258"/>
                </a:lnTo>
                <a:lnTo>
                  <a:pt x="680355" y="493264"/>
                </a:lnTo>
                <a:lnTo>
                  <a:pt x="680291" y="492981"/>
                </a:lnTo>
                <a:lnTo>
                  <a:pt x="680316" y="492569"/>
                </a:lnTo>
                <a:lnTo>
                  <a:pt x="680471" y="492473"/>
                </a:lnTo>
                <a:lnTo>
                  <a:pt x="680412" y="492067"/>
                </a:lnTo>
                <a:lnTo>
                  <a:pt x="680412" y="491649"/>
                </a:lnTo>
                <a:lnTo>
                  <a:pt x="680388" y="491397"/>
                </a:lnTo>
                <a:lnTo>
                  <a:pt x="680201" y="491037"/>
                </a:lnTo>
                <a:lnTo>
                  <a:pt x="679997" y="490625"/>
                </a:lnTo>
                <a:lnTo>
                  <a:pt x="679951" y="490457"/>
                </a:lnTo>
                <a:lnTo>
                  <a:pt x="680003" y="490091"/>
                </a:lnTo>
                <a:lnTo>
                  <a:pt x="680242" y="489826"/>
                </a:lnTo>
                <a:lnTo>
                  <a:pt x="680605" y="489791"/>
                </a:lnTo>
                <a:lnTo>
                  <a:pt x="680790" y="489935"/>
                </a:lnTo>
                <a:lnTo>
                  <a:pt x="680989" y="489948"/>
                </a:lnTo>
                <a:lnTo>
                  <a:pt x="681163" y="489884"/>
                </a:lnTo>
                <a:lnTo>
                  <a:pt x="681264" y="489768"/>
                </a:lnTo>
                <a:lnTo>
                  <a:pt x="681524" y="489489"/>
                </a:lnTo>
                <a:lnTo>
                  <a:pt x="681761" y="489260"/>
                </a:lnTo>
                <a:lnTo>
                  <a:pt x="681725" y="488912"/>
                </a:lnTo>
                <a:lnTo>
                  <a:pt x="681681" y="488532"/>
                </a:lnTo>
                <a:lnTo>
                  <a:pt x="681694" y="488210"/>
                </a:lnTo>
                <a:lnTo>
                  <a:pt x="681552" y="488011"/>
                </a:lnTo>
                <a:lnTo>
                  <a:pt x="681411" y="487844"/>
                </a:lnTo>
                <a:lnTo>
                  <a:pt x="681387" y="487586"/>
                </a:lnTo>
                <a:lnTo>
                  <a:pt x="681200" y="487496"/>
                </a:lnTo>
                <a:lnTo>
                  <a:pt x="681110" y="487366"/>
                </a:lnTo>
                <a:lnTo>
                  <a:pt x="680944" y="487154"/>
                </a:lnTo>
                <a:lnTo>
                  <a:pt x="680662" y="487084"/>
                </a:lnTo>
                <a:lnTo>
                  <a:pt x="680559" y="486961"/>
                </a:lnTo>
                <a:lnTo>
                  <a:pt x="680566" y="486582"/>
                </a:lnTo>
                <a:lnTo>
                  <a:pt x="680476" y="486416"/>
                </a:lnTo>
                <a:lnTo>
                  <a:pt x="680348" y="486150"/>
                </a:lnTo>
                <a:lnTo>
                  <a:pt x="680214" y="485944"/>
                </a:lnTo>
                <a:lnTo>
                  <a:pt x="680124" y="485757"/>
                </a:lnTo>
                <a:lnTo>
                  <a:pt x="679984" y="485578"/>
                </a:lnTo>
                <a:lnTo>
                  <a:pt x="679887" y="485269"/>
                </a:lnTo>
                <a:lnTo>
                  <a:pt x="680105" y="484721"/>
                </a:lnTo>
                <a:lnTo>
                  <a:pt x="680067" y="484528"/>
                </a:lnTo>
                <a:lnTo>
                  <a:pt x="679980" y="484271"/>
                </a:lnTo>
                <a:lnTo>
                  <a:pt x="679931" y="484059"/>
                </a:lnTo>
                <a:lnTo>
                  <a:pt x="679766" y="483969"/>
                </a:lnTo>
                <a:lnTo>
                  <a:pt x="679676" y="483781"/>
                </a:lnTo>
                <a:lnTo>
                  <a:pt x="679650" y="483524"/>
                </a:lnTo>
                <a:lnTo>
                  <a:pt x="679452" y="483369"/>
                </a:lnTo>
                <a:lnTo>
                  <a:pt x="679272" y="483158"/>
                </a:lnTo>
                <a:lnTo>
                  <a:pt x="679035" y="482855"/>
                </a:lnTo>
                <a:lnTo>
                  <a:pt x="678779" y="482571"/>
                </a:lnTo>
                <a:lnTo>
                  <a:pt x="678741" y="482333"/>
                </a:lnTo>
                <a:lnTo>
                  <a:pt x="678748" y="482127"/>
                </a:lnTo>
                <a:lnTo>
                  <a:pt x="678837" y="481972"/>
                </a:lnTo>
                <a:lnTo>
                  <a:pt x="679068" y="481779"/>
                </a:lnTo>
                <a:lnTo>
                  <a:pt x="679132" y="481580"/>
                </a:lnTo>
                <a:lnTo>
                  <a:pt x="679055" y="481341"/>
                </a:lnTo>
                <a:lnTo>
                  <a:pt x="678921" y="481052"/>
                </a:lnTo>
                <a:lnTo>
                  <a:pt x="678702" y="480756"/>
                </a:lnTo>
                <a:lnTo>
                  <a:pt x="678666" y="480582"/>
                </a:lnTo>
                <a:lnTo>
                  <a:pt x="678394" y="480221"/>
                </a:lnTo>
                <a:lnTo>
                  <a:pt x="678286" y="480054"/>
                </a:lnTo>
                <a:lnTo>
                  <a:pt x="678056" y="479822"/>
                </a:lnTo>
                <a:lnTo>
                  <a:pt x="677732" y="479459"/>
                </a:lnTo>
                <a:lnTo>
                  <a:pt x="677626" y="479340"/>
                </a:lnTo>
                <a:lnTo>
                  <a:pt x="677505" y="479153"/>
                </a:lnTo>
                <a:lnTo>
                  <a:pt x="677338" y="478934"/>
                </a:lnTo>
                <a:lnTo>
                  <a:pt x="677248" y="478785"/>
                </a:lnTo>
                <a:lnTo>
                  <a:pt x="677130" y="478493"/>
                </a:lnTo>
                <a:lnTo>
                  <a:pt x="677127" y="478193"/>
                </a:lnTo>
                <a:lnTo>
                  <a:pt x="677153" y="477981"/>
                </a:lnTo>
                <a:lnTo>
                  <a:pt x="677441" y="477704"/>
                </a:lnTo>
                <a:lnTo>
                  <a:pt x="677709" y="477531"/>
                </a:lnTo>
                <a:lnTo>
                  <a:pt x="678131" y="477325"/>
                </a:lnTo>
                <a:lnTo>
                  <a:pt x="678581" y="477054"/>
                </a:lnTo>
                <a:lnTo>
                  <a:pt x="678741" y="476996"/>
                </a:lnTo>
                <a:lnTo>
                  <a:pt x="678849" y="476817"/>
                </a:lnTo>
                <a:lnTo>
                  <a:pt x="679022" y="476681"/>
                </a:lnTo>
                <a:lnTo>
                  <a:pt x="679192" y="476545"/>
                </a:lnTo>
                <a:lnTo>
                  <a:pt x="679536" y="476319"/>
                </a:lnTo>
                <a:lnTo>
                  <a:pt x="679753" y="476120"/>
                </a:lnTo>
                <a:lnTo>
                  <a:pt x="679977" y="475927"/>
                </a:lnTo>
                <a:lnTo>
                  <a:pt x="680278" y="475638"/>
                </a:lnTo>
                <a:lnTo>
                  <a:pt x="680566" y="475296"/>
                </a:lnTo>
                <a:lnTo>
                  <a:pt x="680726" y="475052"/>
                </a:lnTo>
                <a:lnTo>
                  <a:pt x="680912" y="474769"/>
                </a:lnTo>
                <a:lnTo>
                  <a:pt x="681110" y="474518"/>
                </a:lnTo>
                <a:lnTo>
                  <a:pt x="681437" y="474338"/>
                </a:lnTo>
                <a:lnTo>
                  <a:pt x="681705" y="474171"/>
                </a:lnTo>
                <a:lnTo>
                  <a:pt x="681822" y="474068"/>
                </a:lnTo>
                <a:lnTo>
                  <a:pt x="682109" y="473976"/>
                </a:lnTo>
                <a:lnTo>
                  <a:pt x="682322" y="473868"/>
                </a:lnTo>
                <a:lnTo>
                  <a:pt x="682456" y="473783"/>
                </a:lnTo>
                <a:lnTo>
                  <a:pt x="682700" y="473726"/>
                </a:lnTo>
                <a:lnTo>
                  <a:pt x="682924" y="473707"/>
                </a:lnTo>
                <a:lnTo>
                  <a:pt x="683154" y="473720"/>
                </a:lnTo>
                <a:lnTo>
                  <a:pt x="683308" y="473836"/>
                </a:lnTo>
                <a:lnTo>
                  <a:pt x="683483" y="473816"/>
                </a:lnTo>
                <a:lnTo>
                  <a:pt x="684114" y="473752"/>
                </a:lnTo>
                <a:lnTo>
                  <a:pt x="684358" y="473693"/>
                </a:lnTo>
                <a:lnTo>
                  <a:pt x="684551" y="473443"/>
                </a:lnTo>
                <a:lnTo>
                  <a:pt x="684896" y="473185"/>
                </a:lnTo>
                <a:lnTo>
                  <a:pt x="685082" y="473082"/>
                </a:lnTo>
                <a:lnTo>
                  <a:pt x="685260" y="473159"/>
                </a:lnTo>
                <a:lnTo>
                  <a:pt x="685613" y="472889"/>
                </a:lnTo>
                <a:lnTo>
                  <a:pt x="685491" y="472683"/>
                </a:lnTo>
                <a:lnTo>
                  <a:pt x="685447" y="472354"/>
                </a:lnTo>
                <a:lnTo>
                  <a:pt x="685293" y="472142"/>
                </a:lnTo>
                <a:lnTo>
                  <a:pt x="685107" y="471898"/>
                </a:lnTo>
                <a:lnTo>
                  <a:pt x="684928" y="471762"/>
                </a:lnTo>
                <a:lnTo>
                  <a:pt x="684819" y="471653"/>
                </a:lnTo>
                <a:lnTo>
                  <a:pt x="684711" y="471403"/>
                </a:lnTo>
                <a:lnTo>
                  <a:pt x="684575" y="471234"/>
                </a:lnTo>
                <a:lnTo>
                  <a:pt x="684327" y="471177"/>
                </a:lnTo>
                <a:lnTo>
                  <a:pt x="684134" y="471125"/>
                </a:lnTo>
                <a:lnTo>
                  <a:pt x="684013" y="470945"/>
                </a:lnTo>
                <a:lnTo>
                  <a:pt x="683890" y="470758"/>
                </a:lnTo>
                <a:lnTo>
                  <a:pt x="683622" y="470629"/>
                </a:lnTo>
                <a:lnTo>
                  <a:pt x="683622" y="470270"/>
                </a:lnTo>
                <a:lnTo>
                  <a:pt x="683653" y="469825"/>
                </a:lnTo>
                <a:lnTo>
                  <a:pt x="683813" y="469562"/>
                </a:lnTo>
                <a:lnTo>
                  <a:pt x="683859" y="469200"/>
                </a:lnTo>
                <a:lnTo>
                  <a:pt x="683865" y="468801"/>
                </a:lnTo>
                <a:lnTo>
                  <a:pt x="683736" y="468615"/>
                </a:lnTo>
                <a:lnTo>
                  <a:pt x="683712" y="468363"/>
                </a:lnTo>
                <a:lnTo>
                  <a:pt x="683635" y="468222"/>
                </a:lnTo>
                <a:lnTo>
                  <a:pt x="683314" y="467791"/>
                </a:lnTo>
                <a:lnTo>
                  <a:pt x="683122" y="467578"/>
                </a:lnTo>
                <a:lnTo>
                  <a:pt x="682948" y="467308"/>
                </a:lnTo>
                <a:lnTo>
                  <a:pt x="682770" y="467083"/>
                </a:lnTo>
                <a:lnTo>
                  <a:pt x="682552" y="466697"/>
                </a:lnTo>
                <a:lnTo>
                  <a:pt x="682476" y="466388"/>
                </a:lnTo>
                <a:lnTo>
                  <a:pt x="682219" y="466201"/>
                </a:lnTo>
                <a:lnTo>
                  <a:pt x="681905" y="465989"/>
                </a:lnTo>
                <a:lnTo>
                  <a:pt x="681635" y="465905"/>
                </a:lnTo>
                <a:lnTo>
                  <a:pt x="681226" y="465730"/>
                </a:lnTo>
                <a:lnTo>
                  <a:pt x="680989" y="465583"/>
                </a:lnTo>
                <a:lnTo>
                  <a:pt x="680688" y="465318"/>
                </a:lnTo>
                <a:lnTo>
                  <a:pt x="680522" y="465016"/>
                </a:lnTo>
                <a:lnTo>
                  <a:pt x="680399" y="464676"/>
                </a:lnTo>
                <a:lnTo>
                  <a:pt x="680355" y="464141"/>
                </a:lnTo>
                <a:lnTo>
                  <a:pt x="680234" y="463829"/>
                </a:lnTo>
                <a:lnTo>
                  <a:pt x="680162" y="463497"/>
                </a:lnTo>
                <a:lnTo>
                  <a:pt x="680092" y="463304"/>
                </a:lnTo>
                <a:lnTo>
                  <a:pt x="679964" y="463131"/>
                </a:lnTo>
                <a:lnTo>
                  <a:pt x="679804" y="462931"/>
                </a:lnTo>
                <a:lnTo>
                  <a:pt x="679663" y="462808"/>
                </a:lnTo>
                <a:lnTo>
                  <a:pt x="679439" y="462732"/>
                </a:lnTo>
                <a:lnTo>
                  <a:pt x="679356" y="462589"/>
                </a:lnTo>
                <a:lnTo>
                  <a:pt x="679106" y="462558"/>
                </a:lnTo>
                <a:lnTo>
                  <a:pt x="678748" y="462519"/>
                </a:lnTo>
                <a:lnTo>
                  <a:pt x="678574" y="462499"/>
                </a:lnTo>
                <a:lnTo>
                  <a:pt x="678363" y="462539"/>
                </a:lnTo>
                <a:lnTo>
                  <a:pt x="678177" y="462390"/>
                </a:lnTo>
                <a:lnTo>
                  <a:pt x="677832" y="462333"/>
                </a:lnTo>
                <a:lnTo>
                  <a:pt x="677645" y="462136"/>
                </a:lnTo>
                <a:lnTo>
                  <a:pt x="677492" y="461844"/>
                </a:lnTo>
                <a:lnTo>
                  <a:pt x="677312" y="461559"/>
                </a:lnTo>
                <a:lnTo>
                  <a:pt x="677217" y="461347"/>
                </a:lnTo>
                <a:lnTo>
                  <a:pt x="677070" y="461299"/>
                </a:lnTo>
                <a:lnTo>
                  <a:pt x="676807" y="461160"/>
                </a:lnTo>
                <a:lnTo>
                  <a:pt x="676576" y="461136"/>
                </a:lnTo>
                <a:lnTo>
                  <a:pt x="676396" y="460987"/>
                </a:lnTo>
                <a:lnTo>
                  <a:pt x="676135" y="460755"/>
                </a:lnTo>
                <a:lnTo>
                  <a:pt x="675858" y="460529"/>
                </a:lnTo>
                <a:lnTo>
                  <a:pt x="675621" y="460382"/>
                </a:lnTo>
                <a:lnTo>
                  <a:pt x="675327" y="460169"/>
                </a:lnTo>
                <a:lnTo>
                  <a:pt x="675314" y="460016"/>
                </a:lnTo>
                <a:lnTo>
                  <a:pt x="675160" y="459963"/>
                </a:lnTo>
                <a:lnTo>
                  <a:pt x="675052" y="459790"/>
                </a:lnTo>
                <a:lnTo>
                  <a:pt x="674782" y="459770"/>
                </a:lnTo>
                <a:lnTo>
                  <a:pt x="674635" y="459591"/>
                </a:lnTo>
                <a:lnTo>
                  <a:pt x="674488" y="459448"/>
                </a:lnTo>
                <a:lnTo>
                  <a:pt x="674385" y="459332"/>
                </a:lnTo>
                <a:lnTo>
                  <a:pt x="674251" y="459030"/>
                </a:lnTo>
                <a:lnTo>
                  <a:pt x="674226" y="458869"/>
                </a:lnTo>
                <a:lnTo>
                  <a:pt x="674047" y="458676"/>
                </a:lnTo>
                <a:lnTo>
                  <a:pt x="673993" y="458454"/>
                </a:lnTo>
                <a:lnTo>
                  <a:pt x="673924" y="458135"/>
                </a:lnTo>
                <a:lnTo>
                  <a:pt x="673912" y="457968"/>
                </a:lnTo>
                <a:lnTo>
                  <a:pt x="673940" y="457730"/>
                </a:lnTo>
                <a:lnTo>
                  <a:pt x="673912" y="457563"/>
                </a:lnTo>
                <a:lnTo>
                  <a:pt x="673867" y="457381"/>
                </a:lnTo>
                <a:lnTo>
                  <a:pt x="673783" y="457157"/>
                </a:lnTo>
                <a:lnTo>
                  <a:pt x="673669" y="456861"/>
                </a:lnTo>
                <a:lnTo>
                  <a:pt x="673476" y="456649"/>
                </a:lnTo>
                <a:lnTo>
                  <a:pt x="673294" y="456512"/>
                </a:lnTo>
                <a:lnTo>
                  <a:pt x="673168" y="456417"/>
                </a:lnTo>
                <a:lnTo>
                  <a:pt x="673041" y="456211"/>
                </a:lnTo>
                <a:lnTo>
                  <a:pt x="673005" y="455859"/>
                </a:lnTo>
                <a:lnTo>
                  <a:pt x="672990" y="455638"/>
                </a:lnTo>
                <a:lnTo>
                  <a:pt x="673005" y="455432"/>
                </a:lnTo>
                <a:lnTo>
                  <a:pt x="672989" y="455249"/>
                </a:lnTo>
                <a:lnTo>
                  <a:pt x="672812" y="454943"/>
                </a:lnTo>
                <a:lnTo>
                  <a:pt x="672752" y="454631"/>
                </a:lnTo>
                <a:lnTo>
                  <a:pt x="672925" y="454219"/>
                </a:lnTo>
                <a:lnTo>
                  <a:pt x="672905" y="453794"/>
                </a:lnTo>
                <a:lnTo>
                  <a:pt x="672879" y="452926"/>
                </a:lnTo>
                <a:lnTo>
                  <a:pt x="672835" y="452450"/>
                </a:lnTo>
                <a:lnTo>
                  <a:pt x="672930" y="452159"/>
                </a:lnTo>
                <a:lnTo>
                  <a:pt x="673155" y="451503"/>
                </a:lnTo>
                <a:lnTo>
                  <a:pt x="673283" y="450892"/>
                </a:lnTo>
                <a:lnTo>
                  <a:pt x="673463" y="450499"/>
                </a:lnTo>
                <a:lnTo>
                  <a:pt x="673731" y="450054"/>
                </a:lnTo>
                <a:lnTo>
                  <a:pt x="674326" y="449083"/>
                </a:lnTo>
                <a:lnTo>
                  <a:pt x="674660" y="448761"/>
                </a:lnTo>
                <a:lnTo>
                  <a:pt x="675000" y="448292"/>
                </a:lnTo>
                <a:lnTo>
                  <a:pt x="675646" y="446933"/>
                </a:lnTo>
                <a:lnTo>
                  <a:pt x="675639" y="446372"/>
                </a:lnTo>
                <a:lnTo>
                  <a:pt x="675255" y="445574"/>
                </a:lnTo>
                <a:lnTo>
                  <a:pt x="674974" y="445175"/>
                </a:lnTo>
                <a:lnTo>
                  <a:pt x="674570" y="444623"/>
                </a:lnTo>
                <a:lnTo>
                  <a:pt x="674135" y="444248"/>
                </a:lnTo>
                <a:lnTo>
                  <a:pt x="673865" y="444075"/>
                </a:lnTo>
                <a:lnTo>
                  <a:pt x="673039" y="443516"/>
                </a:lnTo>
                <a:lnTo>
                  <a:pt x="672475" y="442942"/>
                </a:lnTo>
                <a:lnTo>
                  <a:pt x="672181" y="442518"/>
                </a:lnTo>
                <a:lnTo>
                  <a:pt x="672117" y="442317"/>
                </a:lnTo>
                <a:lnTo>
                  <a:pt x="672117" y="441944"/>
                </a:lnTo>
                <a:lnTo>
                  <a:pt x="672097" y="441552"/>
                </a:lnTo>
                <a:lnTo>
                  <a:pt x="672194" y="441146"/>
                </a:lnTo>
                <a:lnTo>
                  <a:pt x="672374" y="440793"/>
                </a:lnTo>
                <a:lnTo>
                  <a:pt x="672617" y="440491"/>
                </a:lnTo>
                <a:lnTo>
                  <a:pt x="672622" y="440285"/>
                </a:lnTo>
                <a:lnTo>
                  <a:pt x="672712" y="440129"/>
                </a:lnTo>
                <a:lnTo>
                  <a:pt x="672859" y="439923"/>
                </a:lnTo>
                <a:lnTo>
                  <a:pt x="673232" y="439434"/>
                </a:lnTo>
                <a:lnTo>
                  <a:pt x="673321" y="439254"/>
                </a:lnTo>
                <a:lnTo>
                  <a:pt x="673551" y="439132"/>
                </a:lnTo>
                <a:lnTo>
                  <a:pt x="673731" y="438919"/>
                </a:lnTo>
                <a:lnTo>
                  <a:pt x="673878" y="438797"/>
                </a:lnTo>
                <a:lnTo>
                  <a:pt x="674243" y="438617"/>
                </a:lnTo>
                <a:lnTo>
                  <a:pt x="674442" y="438527"/>
                </a:lnTo>
                <a:lnTo>
                  <a:pt x="674699" y="438488"/>
                </a:lnTo>
                <a:lnTo>
                  <a:pt x="674884" y="438540"/>
                </a:lnTo>
                <a:lnTo>
                  <a:pt x="675095" y="438656"/>
                </a:lnTo>
                <a:lnTo>
                  <a:pt x="675288" y="438919"/>
                </a:lnTo>
                <a:lnTo>
                  <a:pt x="675338" y="439079"/>
                </a:lnTo>
                <a:lnTo>
                  <a:pt x="675358" y="439563"/>
                </a:lnTo>
                <a:lnTo>
                  <a:pt x="675716" y="440079"/>
                </a:lnTo>
                <a:lnTo>
                  <a:pt x="675889" y="440322"/>
                </a:lnTo>
                <a:lnTo>
                  <a:pt x="676063" y="440528"/>
                </a:lnTo>
                <a:lnTo>
                  <a:pt x="676498" y="440741"/>
                </a:lnTo>
                <a:lnTo>
                  <a:pt x="676864" y="440754"/>
                </a:lnTo>
                <a:lnTo>
                  <a:pt x="677145" y="440708"/>
                </a:lnTo>
                <a:lnTo>
                  <a:pt x="677279" y="440773"/>
                </a:lnTo>
                <a:lnTo>
                  <a:pt x="677439" y="440715"/>
                </a:lnTo>
                <a:lnTo>
                  <a:pt x="677626" y="440605"/>
                </a:lnTo>
                <a:lnTo>
                  <a:pt x="677894" y="440419"/>
                </a:lnTo>
                <a:lnTo>
                  <a:pt x="678208" y="440039"/>
                </a:lnTo>
                <a:lnTo>
                  <a:pt x="678394" y="439281"/>
                </a:lnTo>
                <a:lnTo>
                  <a:pt x="678432" y="438983"/>
                </a:lnTo>
                <a:lnTo>
                  <a:pt x="678649" y="438411"/>
                </a:lnTo>
                <a:lnTo>
                  <a:pt x="678649" y="438038"/>
                </a:lnTo>
                <a:lnTo>
                  <a:pt x="678803" y="437542"/>
                </a:lnTo>
                <a:lnTo>
                  <a:pt x="678970" y="437047"/>
                </a:lnTo>
                <a:lnTo>
                  <a:pt x="679143" y="436442"/>
                </a:lnTo>
                <a:lnTo>
                  <a:pt x="679341" y="435624"/>
                </a:lnTo>
                <a:lnTo>
                  <a:pt x="679470" y="434710"/>
                </a:lnTo>
                <a:lnTo>
                  <a:pt x="679501" y="433996"/>
                </a:lnTo>
                <a:lnTo>
                  <a:pt x="679490" y="433706"/>
                </a:lnTo>
                <a:lnTo>
                  <a:pt x="679431" y="433345"/>
                </a:lnTo>
                <a:lnTo>
                  <a:pt x="679330" y="433095"/>
                </a:lnTo>
                <a:lnTo>
                  <a:pt x="678682" y="432734"/>
                </a:lnTo>
                <a:lnTo>
                  <a:pt x="678401" y="432431"/>
                </a:lnTo>
                <a:lnTo>
                  <a:pt x="678228" y="432161"/>
                </a:lnTo>
                <a:lnTo>
                  <a:pt x="678035" y="431614"/>
                </a:lnTo>
                <a:lnTo>
                  <a:pt x="677964" y="431164"/>
                </a:lnTo>
                <a:lnTo>
                  <a:pt x="677868" y="430778"/>
                </a:lnTo>
                <a:lnTo>
                  <a:pt x="677863" y="430276"/>
                </a:lnTo>
                <a:lnTo>
                  <a:pt x="677964" y="430108"/>
                </a:lnTo>
                <a:lnTo>
                  <a:pt x="678259" y="429985"/>
                </a:lnTo>
                <a:lnTo>
                  <a:pt x="678355" y="429781"/>
                </a:lnTo>
                <a:lnTo>
                  <a:pt x="678478" y="429349"/>
                </a:lnTo>
                <a:lnTo>
                  <a:pt x="678483" y="428827"/>
                </a:lnTo>
                <a:lnTo>
                  <a:pt x="678448" y="428425"/>
                </a:lnTo>
                <a:lnTo>
                  <a:pt x="678662" y="428242"/>
                </a:lnTo>
                <a:lnTo>
                  <a:pt x="679264" y="428190"/>
                </a:lnTo>
                <a:lnTo>
                  <a:pt x="679822" y="428365"/>
                </a:lnTo>
                <a:lnTo>
                  <a:pt x="680329" y="428795"/>
                </a:lnTo>
                <a:lnTo>
                  <a:pt x="680623" y="429073"/>
                </a:lnTo>
                <a:lnTo>
                  <a:pt x="680854" y="429297"/>
                </a:lnTo>
                <a:lnTo>
                  <a:pt x="681065" y="429722"/>
                </a:lnTo>
                <a:lnTo>
                  <a:pt x="681288" y="429941"/>
                </a:lnTo>
                <a:lnTo>
                  <a:pt x="681462" y="430044"/>
                </a:lnTo>
                <a:lnTo>
                  <a:pt x="681666" y="430031"/>
                </a:lnTo>
                <a:lnTo>
                  <a:pt x="682000" y="430217"/>
                </a:lnTo>
                <a:lnTo>
                  <a:pt x="682505" y="429967"/>
                </a:lnTo>
                <a:lnTo>
                  <a:pt x="682986" y="429386"/>
                </a:lnTo>
                <a:lnTo>
                  <a:pt x="683069" y="428853"/>
                </a:lnTo>
                <a:lnTo>
                  <a:pt x="682986" y="428158"/>
                </a:lnTo>
                <a:lnTo>
                  <a:pt x="682718" y="426948"/>
                </a:lnTo>
                <a:lnTo>
                  <a:pt x="682588" y="426471"/>
                </a:lnTo>
                <a:lnTo>
                  <a:pt x="682571" y="426208"/>
                </a:lnTo>
                <a:lnTo>
                  <a:pt x="682494" y="425879"/>
                </a:lnTo>
                <a:lnTo>
                  <a:pt x="682461" y="425397"/>
                </a:lnTo>
                <a:lnTo>
                  <a:pt x="682358" y="425133"/>
                </a:lnTo>
                <a:lnTo>
                  <a:pt x="682314" y="424978"/>
                </a:lnTo>
                <a:lnTo>
                  <a:pt x="681980" y="424739"/>
                </a:lnTo>
                <a:lnTo>
                  <a:pt x="681647" y="424502"/>
                </a:lnTo>
                <a:lnTo>
                  <a:pt x="681097" y="424130"/>
                </a:lnTo>
                <a:lnTo>
                  <a:pt x="680854" y="423904"/>
                </a:lnTo>
                <a:lnTo>
                  <a:pt x="680713" y="423639"/>
                </a:lnTo>
                <a:lnTo>
                  <a:pt x="680700" y="423144"/>
                </a:lnTo>
                <a:lnTo>
                  <a:pt x="680654" y="422668"/>
                </a:lnTo>
                <a:lnTo>
                  <a:pt x="680520" y="422262"/>
                </a:lnTo>
                <a:lnTo>
                  <a:pt x="680289" y="422069"/>
                </a:lnTo>
                <a:lnTo>
                  <a:pt x="679982" y="421799"/>
                </a:lnTo>
                <a:lnTo>
                  <a:pt x="679714" y="421445"/>
                </a:lnTo>
                <a:lnTo>
                  <a:pt x="679424" y="421181"/>
                </a:lnTo>
                <a:lnTo>
                  <a:pt x="679438" y="420782"/>
                </a:lnTo>
                <a:lnTo>
                  <a:pt x="679624" y="420312"/>
                </a:lnTo>
                <a:lnTo>
                  <a:pt x="679886" y="419895"/>
                </a:lnTo>
                <a:lnTo>
                  <a:pt x="679912" y="419675"/>
                </a:lnTo>
                <a:lnTo>
                  <a:pt x="679694" y="419134"/>
                </a:lnTo>
                <a:lnTo>
                  <a:pt x="679611" y="418954"/>
                </a:lnTo>
                <a:lnTo>
                  <a:pt x="679604" y="418568"/>
                </a:lnTo>
                <a:lnTo>
                  <a:pt x="679604" y="418286"/>
                </a:lnTo>
                <a:lnTo>
                  <a:pt x="679637" y="417795"/>
                </a:lnTo>
                <a:lnTo>
                  <a:pt x="679725" y="417589"/>
                </a:lnTo>
                <a:lnTo>
                  <a:pt x="679725" y="417358"/>
                </a:lnTo>
                <a:lnTo>
                  <a:pt x="680072" y="416914"/>
                </a:lnTo>
                <a:lnTo>
                  <a:pt x="680162" y="416753"/>
                </a:lnTo>
                <a:lnTo>
                  <a:pt x="680661" y="416644"/>
                </a:lnTo>
                <a:lnTo>
                  <a:pt x="680719" y="416495"/>
                </a:lnTo>
                <a:lnTo>
                  <a:pt x="680757" y="416148"/>
                </a:lnTo>
                <a:lnTo>
                  <a:pt x="680674" y="415691"/>
                </a:lnTo>
                <a:lnTo>
                  <a:pt x="680633" y="415179"/>
                </a:lnTo>
                <a:lnTo>
                  <a:pt x="681001" y="414822"/>
                </a:lnTo>
                <a:lnTo>
                  <a:pt x="681442" y="414629"/>
                </a:lnTo>
                <a:lnTo>
                  <a:pt x="681782" y="414487"/>
                </a:lnTo>
                <a:lnTo>
                  <a:pt x="682077" y="414333"/>
                </a:lnTo>
                <a:lnTo>
                  <a:pt x="682281" y="413972"/>
                </a:lnTo>
                <a:lnTo>
                  <a:pt x="682227" y="413593"/>
                </a:lnTo>
                <a:lnTo>
                  <a:pt x="682096" y="413065"/>
                </a:lnTo>
                <a:lnTo>
                  <a:pt x="682070" y="412762"/>
                </a:lnTo>
                <a:lnTo>
                  <a:pt x="682351" y="412126"/>
                </a:lnTo>
                <a:lnTo>
                  <a:pt x="682896" y="411109"/>
                </a:lnTo>
                <a:lnTo>
                  <a:pt x="683243" y="410241"/>
                </a:lnTo>
                <a:lnTo>
                  <a:pt x="683336" y="409942"/>
                </a:lnTo>
                <a:lnTo>
                  <a:pt x="683239" y="409507"/>
                </a:lnTo>
                <a:lnTo>
                  <a:pt x="683043" y="408632"/>
                </a:lnTo>
                <a:lnTo>
                  <a:pt x="681818" y="406272"/>
                </a:lnTo>
                <a:lnTo>
                  <a:pt x="682109" y="403766"/>
                </a:lnTo>
                <a:lnTo>
                  <a:pt x="681534" y="402116"/>
                </a:lnTo>
                <a:lnTo>
                  <a:pt x="681956" y="401038"/>
                </a:lnTo>
                <a:lnTo>
                  <a:pt x="681257" y="401171"/>
                </a:lnTo>
                <a:lnTo>
                  <a:pt x="680576" y="400271"/>
                </a:lnTo>
                <a:lnTo>
                  <a:pt x="680303" y="399930"/>
                </a:lnTo>
                <a:lnTo>
                  <a:pt x="679387" y="399711"/>
                </a:lnTo>
                <a:lnTo>
                  <a:pt x="678893" y="399130"/>
                </a:lnTo>
                <a:lnTo>
                  <a:pt x="678810" y="398944"/>
                </a:lnTo>
                <a:lnTo>
                  <a:pt x="679227" y="398494"/>
                </a:lnTo>
                <a:lnTo>
                  <a:pt x="679220" y="397470"/>
                </a:lnTo>
                <a:lnTo>
                  <a:pt x="679359" y="397273"/>
                </a:lnTo>
                <a:lnTo>
                  <a:pt x="679451" y="397142"/>
                </a:lnTo>
                <a:lnTo>
                  <a:pt x="679771" y="397021"/>
                </a:lnTo>
                <a:lnTo>
                  <a:pt x="679861" y="397181"/>
                </a:lnTo>
                <a:lnTo>
                  <a:pt x="679868" y="397626"/>
                </a:lnTo>
                <a:lnTo>
                  <a:pt x="680188" y="397650"/>
                </a:lnTo>
                <a:lnTo>
                  <a:pt x="680265" y="398538"/>
                </a:lnTo>
                <a:lnTo>
                  <a:pt x="680661" y="398970"/>
                </a:lnTo>
                <a:lnTo>
                  <a:pt x="681609" y="398610"/>
                </a:lnTo>
                <a:lnTo>
                  <a:pt x="681993" y="398617"/>
                </a:lnTo>
                <a:lnTo>
                  <a:pt x="683082" y="399182"/>
                </a:lnTo>
                <a:lnTo>
                  <a:pt x="683767" y="399195"/>
                </a:lnTo>
                <a:lnTo>
                  <a:pt x="683563" y="398834"/>
                </a:lnTo>
                <a:lnTo>
                  <a:pt x="683556" y="397837"/>
                </a:lnTo>
                <a:lnTo>
                  <a:pt x="683300" y="397541"/>
                </a:lnTo>
                <a:lnTo>
                  <a:pt x="683352" y="397297"/>
                </a:lnTo>
                <a:lnTo>
                  <a:pt x="683717" y="397104"/>
                </a:lnTo>
                <a:lnTo>
                  <a:pt x="683646" y="396821"/>
                </a:lnTo>
                <a:lnTo>
                  <a:pt x="683332" y="396434"/>
                </a:lnTo>
                <a:lnTo>
                  <a:pt x="682986" y="395327"/>
                </a:lnTo>
                <a:lnTo>
                  <a:pt x="682986" y="394838"/>
                </a:lnTo>
                <a:lnTo>
                  <a:pt x="683627" y="393943"/>
                </a:lnTo>
                <a:lnTo>
                  <a:pt x="683614" y="393648"/>
                </a:lnTo>
                <a:lnTo>
                  <a:pt x="683429" y="393500"/>
                </a:lnTo>
                <a:lnTo>
                  <a:pt x="682700" y="393543"/>
                </a:lnTo>
                <a:lnTo>
                  <a:pt x="682019" y="394272"/>
                </a:lnTo>
                <a:lnTo>
                  <a:pt x="681244" y="394472"/>
                </a:lnTo>
                <a:lnTo>
                  <a:pt x="680719" y="394388"/>
                </a:lnTo>
                <a:lnTo>
                  <a:pt x="680252" y="394163"/>
                </a:lnTo>
                <a:lnTo>
                  <a:pt x="680062" y="393881"/>
                </a:lnTo>
                <a:lnTo>
                  <a:pt x="680008" y="393674"/>
                </a:lnTo>
                <a:lnTo>
                  <a:pt x="680021" y="393255"/>
                </a:lnTo>
                <a:lnTo>
                  <a:pt x="680129" y="393029"/>
                </a:lnTo>
                <a:lnTo>
                  <a:pt x="680559" y="392869"/>
                </a:lnTo>
                <a:lnTo>
                  <a:pt x="681058" y="392290"/>
                </a:lnTo>
                <a:lnTo>
                  <a:pt x="681194" y="391576"/>
                </a:lnTo>
                <a:lnTo>
                  <a:pt x="681205" y="391151"/>
                </a:lnTo>
                <a:lnTo>
                  <a:pt x="681602" y="390385"/>
                </a:lnTo>
                <a:lnTo>
                  <a:pt x="681616" y="389820"/>
                </a:lnTo>
                <a:lnTo>
                  <a:pt x="681372" y="389607"/>
                </a:lnTo>
                <a:lnTo>
                  <a:pt x="680437" y="389741"/>
                </a:lnTo>
                <a:lnTo>
                  <a:pt x="680482" y="389252"/>
                </a:lnTo>
                <a:lnTo>
                  <a:pt x="680994" y="388634"/>
                </a:lnTo>
                <a:lnTo>
                  <a:pt x="680968" y="388101"/>
                </a:lnTo>
                <a:lnTo>
                  <a:pt x="680623" y="387914"/>
                </a:lnTo>
                <a:lnTo>
                  <a:pt x="679791" y="387940"/>
                </a:lnTo>
                <a:lnTo>
                  <a:pt x="679424" y="388049"/>
                </a:lnTo>
                <a:lnTo>
                  <a:pt x="678823" y="387509"/>
                </a:lnTo>
                <a:lnTo>
                  <a:pt x="678939" y="387251"/>
                </a:lnTo>
                <a:lnTo>
                  <a:pt x="678900" y="387026"/>
                </a:lnTo>
                <a:lnTo>
                  <a:pt x="678381" y="386595"/>
                </a:lnTo>
                <a:lnTo>
                  <a:pt x="678452" y="386029"/>
                </a:lnTo>
                <a:lnTo>
                  <a:pt x="678304" y="385430"/>
                </a:lnTo>
                <a:lnTo>
                  <a:pt x="678304" y="385115"/>
                </a:lnTo>
                <a:lnTo>
                  <a:pt x="678458" y="384915"/>
                </a:lnTo>
                <a:lnTo>
                  <a:pt x="678676" y="384845"/>
                </a:lnTo>
                <a:lnTo>
                  <a:pt x="678695" y="384619"/>
                </a:lnTo>
                <a:lnTo>
                  <a:pt x="678375" y="384195"/>
                </a:lnTo>
                <a:lnTo>
                  <a:pt x="678164" y="384162"/>
                </a:lnTo>
                <a:lnTo>
                  <a:pt x="677953" y="384285"/>
                </a:lnTo>
                <a:lnTo>
                  <a:pt x="677493" y="384168"/>
                </a:lnTo>
                <a:lnTo>
                  <a:pt x="677292" y="384064"/>
                </a:lnTo>
                <a:lnTo>
                  <a:pt x="677145" y="383796"/>
                </a:lnTo>
                <a:lnTo>
                  <a:pt x="677389" y="383307"/>
                </a:lnTo>
                <a:lnTo>
                  <a:pt x="677439" y="383081"/>
                </a:lnTo>
                <a:lnTo>
                  <a:pt x="677408" y="382425"/>
                </a:lnTo>
                <a:lnTo>
                  <a:pt x="677279" y="381994"/>
                </a:lnTo>
                <a:lnTo>
                  <a:pt x="677139" y="381402"/>
                </a:lnTo>
                <a:lnTo>
                  <a:pt x="676915" y="381106"/>
                </a:lnTo>
                <a:lnTo>
                  <a:pt x="676133" y="380926"/>
                </a:lnTo>
                <a:lnTo>
                  <a:pt x="676287" y="380231"/>
                </a:lnTo>
                <a:lnTo>
                  <a:pt x="676326" y="379812"/>
                </a:lnTo>
                <a:lnTo>
                  <a:pt x="676677" y="379555"/>
                </a:lnTo>
                <a:lnTo>
                  <a:pt x="676838" y="379040"/>
                </a:lnTo>
                <a:lnTo>
                  <a:pt x="676710" y="378873"/>
                </a:lnTo>
                <a:lnTo>
                  <a:pt x="676377" y="378796"/>
                </a:lnTo>
                <a:lnTo>
                  <a:pt x="676012" y="378429"/>
                </a:lnTo>
                <a:lnTo>
                  <a:pt x="675685" y="378435"/>
                </a:lnTo>
                <a:lnTo>
                  <a:pt x="675410" y="378062"/>
                </a:lnTo>
                <a:lnTo>
                  <a:pt x="675098" y="378132"/>
                </a:lnTo>
                <a:lnTo>
                  <a:pt x="675019" y="377960"/>
                </a:lnTo>
                <a:lnTo>
                  <a:pt x="675153" y="377431"/>
                </a:lnTo>
                <a:lnTo>
                  <a:pt x="675338" y="376827"/>
                </a:lnTo>
                <a:lnTo>
                  <a:pt x="675364" y="376389"/>
                </a:lnTo>
                <a:lnTo>
                  <a:pt x="674923" y="376222"/>
                </a:lnTo>
                <a:lnTo>
                  <a:pt x="674475" y="376286"/>
                </a:lnTo>
                <a:lnTo>
                  <a:pt x="674311" y="376484"/>
                </a:lnTo>
                <a:lnTo>
                  <a:pt x="674102" y="376327"/>
                </a:lnTo>
                <a:lnTo>
                  <a:pt x="674262" y="375070"/>
                </a:lnTo>
                <a:lnTo>
                  <a:pt x="674238" y="374729"/>
                </a:lnTo>
                <a:lnTo>
                  <a:pt x="674262" y="374002"/>
                </a:lnTo>
                <a:lnTo>
                  <a:pt x="673891" y="373957"/>
                </a:lnTo>
                <a:lnTo>
                  <a:pt x="674032" y="372773"/>
                </a:lnTo>
                <a:lnTo>
                  <a:pt x="674115" y="371737"/>
                </a:lnTo>
                <a:lnTo>
                  <a:pt x="674051" y="371222"/>
                </a:lnTo>
                <a:lnTo>
                  <a:pt x="673930" y="370546"/>
                </a:lnTo>
                <a:lnTo>
                  <a:pt x="673724" y="370379"/>
                </a:lnTo>
                <a:lnTo>
                  <a:pt x="673450" y="370276"/>
                </a:lnTo>
                <a:lnTo>
                  <a:pt x="673401" y="370093"/>
                </a:lnTo>
                <a:lnTo>
                  <a:pt x="673700" y="369787"/>
                </a:lnTo>
                <a:lnTo>
                  <a:pt x="674032" y="369690"/>
                </a:lnTo>
                <a:lnTo>
                  <a:pt x="674141" y="369362"/>
                </a:lnTo>
                <a:lnTo>
                  <a:pt x="674321" y="369015"/>
                </a:lnTo>
                <a:lnTo>
                  <a:pt x="674289" y="368307"/>
                </a:lnTo>
                <a:lnTo>
                  <a:pt x="673724" y="367895"/>
                </a:lnTo>
                <a:lnTo>
                  <a:pt x="673737" y="366975"/>
                </a:lnTo>
                <a:lnTo>
                  <a:pt x="673648" y="366769"/>
                </a:lnTo>
                <a:lnTo>
                  <a:pt x="673821" y="366486"/>
                </a:lnTo>
                <a:lnTo>
                  <a:pt x="674339" y="365855"/>
                </a:lnTo>
                <a:lnTo>
                  <a:pt x="674308" y="364980"/>
                </a:lnTo>
                <a:lnTo>
                  <a:pt x="674154" y="363899"/>
                </a:lnTo>
                <a:lnTo>
                  <a:pt x="673563" y="363360"/>
                </a:lnTo>
                <a:lnTo>
                  <a:pt x="673435" y="363244"/>
                </a:lnTo>
                <a:lnTo>
                  <a:pt x="673257" y="363082"/>
                </a:lnTo>
                <a:lnTo>
                  <a:pt x="673175" y="362741"/>
                </a:lnTo>
                <a:lnTo>
                  <a:pt x="673360" y="362484"/>
                </a:lnTo>
                <a:lnTo>
                  <a:pt x="673744" y="362303"/>
                </a:lnTo>
                <a:lnTo>
                  <a:pt x="674315" y="361499"/>
                </a:lnTo>
                <a:lnTo>
                  <a:pt x="674262" y="361132"/>
                </a:lnTo>
                <a:lnTo>
                  <a:pt x="673358" y="360135"/>
                </a:lnTo>
                <a:lnTo>
                  <a:pt x="673039" y="360006"/>
                </a:lnTo>
                <a:lnTo>
                  <a:pt x="672604" y="359910"/>
                </a:lnTo>
                <a:lnTo>
                  <a:pt x="672328" y="359672"/>
                </a:lnTo>
                <a:lnTo>
                  <a:pt x="672438" y="359379"/>
                </a:lnTo>
                <a:lnTo>
                  <a:pt x="672732" y="358578"/>
                </a:lnTo>
                <a:lnTo>
                  <a:pt x="672789" y="358424"/>
                </a:lnTo>
                <a:lnTo>
                  <a:pt x="672982" y="358334"/>
                </a:lnTo>
                <a:lnTo>
                  <a:pt x="673206" y="358475"/>
                </a:lnTo>
                <a:lnTo>
                  <a:pt x="673440" y="358709"/>
                </a:lnTo>
                <a:lnTo>
                  <a:pt x="673706" y="358977"/>
                </a:lnTo>
                <a:lnTo>
                  <a:pt x="674038" y="358977"/>
                </a:lnTo>
                <a:lnTo>
                  <a:pt x="674251" y="358655"/>
                </a:lnTo>
                <a:lnTo>
                  <a:pt x="673603" y="358197"/>
                </a:lnTo>
                <a:lnTo>
                  <a:pt x="673474" y="358051"/>
                </a:lnTo>
                <a:lnTo>
                  <a:pt x="673520" y="357561"/>
                </a:lnTo>
                <a:lnTo>
                  <a:pt x="673770" y="357182"/>
                </a:lnTo>
                <a:lnTo>
                  <a:pt x="673777" y="356731"/>
                </a:lnTo>
                <a:lnTo>
                  <a:pt x="673249" y="356217"/>
                </a:lnTo>
                <a:lnTo>
                  <a:pt x="673577" y="355908"/>
                </a:lnTo>
                <a:lnTo>
                  <a:pt x="673968" y="355766"/>
                </a:lnTo>
                <a:lnTo>
                  <a:pt x="673867" y="355477"/>
                </a:lnTo>
                <a:lnTo>
                  <a:pt x="673623" y="355199"/>
                </a:lnTo>
                <a:lnTo>
                  <a:pt x="673149" y="355361"/>
                </a:lnTo>
                <a:lnTo>
                  <a:pt x="672688" y="355612"/>
                </a:lnTo>
                <a:lnTo>
                  <a:pt x="672194" y="355753"/>
                </a:lnTo>
                <a:lnTo>
                  <a:pt x="671803" y="355586"/>
                </a:lnTo>
                <a:lnTo>
                  <a:pt x="671399" y="355026"/>
                </a:lnTo>
                <a:lnTo>
                  <a:pt x="671560" y="354769"/>
                </a:lnTo>
                <a:lnTo>
                  <a:pt x="671182" y="354261"/>
                </a:lnTo>
                <a:lnTo>
                  <a:pt x="672066" y="353656"/>
                </a:lnTo>
                <a:lnTo>
                  <a:pt x="671963" y="353385"/>
                </a:lnTo>
                <a:lnTo>
                  <a:pt x="671689" y="353482"/>
                </a:lnTo>
                <a:lnTo>
                  <a:pt x="671452" y="353456"/>
                </a:lnTo>
                <a:lnTo>
                  <a:pt x="671228" y="353077"/>
                </a:lnTo>
                <a:lnTo>
                  <a:pt x="670894" y="352909"/>
                </a:lnTo>
                <a:lnTo>
                  <a:pt x="670874" y="352536"/>
                </a:lnTo>
                <a:lnTo>
                  <a:pt x="670951" y="352028"/>
                </a:lnTo>
                <a:lnTo>
                  <a:pt x="671046" y="351897"/>
                </a:lnTo>
                <a:lnTo>
                  <a:pt x="671476" y="351301"/>
                </a:lnTo>
                <a:lnTo>
                  <a:pt x="671425" y="350715"/>
                </a:lnTo>
                <a:lnTo>
                  <a:pt x="671926" y="350239"/>
                </a:lnTo>
                <a:lnTo>
                  <a:pt x="672194" y="350014"/>
                </a:lnTo>
                <a:lnTo>
                  <a:pt x="672290" y="349422"/>
                </a:lnTo>
                <a:lnTo>
                  <a:pt x="671452" y="349190"/>
                </a:lnTo>
                <a:lnTo>
                  <a:pt x="671195" y="349023"/>
                </a:lnTo>
                <a:lnTo>
                  <a:pt x="671252" y="348811"/>
                </a:lnTo>
                <a:lnTo>
                  <a:pt x="671432" y="348721"/>
                </a:lnTo>
                <a:lnTo>
                  <a:pt x="671636" y="348849"/>
                </a:lnTo>
                <a:lnTo>
                  <a:pt x="671746" y="348645"/>
                </a:lnTo>
                <a:lnTo>
                  <a:pt x="671713" y="348483"/>
                </a:lnTo>
                <a:lnTo>
                  <a:pt x="671304" y="348206"/>
                </a:lnTo>
                <a:lnTo>
                  <a:pt x="671087" y="348155"/>
                </a:lnTo>
                <a:lnTo>
                  <a:pt x="670856" y="348251"/>
                </a:lnTo>
                <a:lnTo>
                  <a:pt x="670708" y="348416"/>
                </a:lnTo>
                <a:lnTo>
                  <a:pt x="670459" y="348380"/>
                </a:lnTo>
                <a:lnTo>
                  <a:pt x="670407" y="348135"/>
                </a:lnTo>
                <a:lnTo>
                  <a:pt x="670560" y="347958"/>
                </a:lnTo>
                <a:lnTo>
                  <a:pt x="670791" y="347768"/>
                </a:lnTo>
                <a:lnTo>
                  <a:pt x="671265" y="347215"/>
                </a:lnTo>
                <a:lnTo>
                  <a:pt x="671489" y="346964"/>
                </a:lnTo>
                <a:lnTo>
                  <a:pt x="671810" y="346938"/>
                </a:lnTo>
                <a:lnTo>
                  <a:pt x="671862" y="346572"/>
                </a:lnTo>
                <a:lnTo>
                  <a:pt x="671662" y="346321"/>
                </a:lnTo>
                <a:lnTo>
                  <a:pt x="671175" y="346398"/>
                </a:lnTo>
                <a:lnTo>
                  <a:pt x="671092" y="346147"/>
                </a:lnTo>
                <a:lnTo>
                  <a:pt x="671669" y="345703"/>
                </a:lnTo>
                <a:lnTo>
                  <a:pt x="672264" y="345420"/>
                </a:lnTo>
                <a:lnTo>
                  <a:pt x="672611" y="345201"/>
                </a:lnTo>
                <a:lnTo>
                  <a:pt x="672892" y="345195"/>
                </a:lnTo>
                <a:lnTo>
                  <a:pt x="673193" y="344873"/>
                </a:lnTo>
                <a:lnTo>
                  <a:pt x="673463" y="344095"/>
                </a:lnTo>
                <a:lnTo>
                  <a:pt x="673597" y="343606"/>
                </a:lnTo>
                <a:lnTo>
                  <a:pt x="673623" y="343271"/>
                </a:lnTo>
                <a:lnTo>
                  <a:pt x="673764" y="342956"/>
                </a:lnTo>
                <a:lnTo>
                  <a:pt x="674128" y="342370"/>
                </a:lnTo>
                <a:lnTo>
                  <a:pt x="674154" y="341907"/>
                </a:lnTo>
                <a:lnTo>
                  <a:pt x="673891" y="341759"/>
                </a:lnTo>
                <a:lnTo>
                  <a:pt x="673327" y="341753"/>
                </a:lnTo>
                <a:lnTo>
                  <a:pt x="673366" y="341354"/>
                </a:lnTo>
                <a:lnTo>
                  <a:pt x="673687" y="341257"/>
                </a:lnTo>
                <a:lnTo>
                  <a:pt x="673981" y="341309"/>
                </a:lnTo>
                <a:lnTo>
                  <a:pt x="674666" y="341663"/>
                </a:lnTo>
                <a:lnTo>
                  <a:pt x="674866" y="341624"/>
                </a:lnTo>
                <a:lnTo>
                  <a:pt x="674923" y="340363"/>
                </a:lnTo>
                <a:lnTo>
                  <a:pt x="674877" y="339662"/>
                </a:lnTo>
                <a:lnTo>
                  <a:pt x="674910" y="339488"/>
                </a:lnTo>
                <a:lnTo>
                  <a:pt x="675124" y="339440"/>
                </a:lnTo>
                <a:lnTo>
                  <a:pt x="675324" y="339491"/>
                </a:lnTo>
                <a:lnTo>
                  <a:pt x="675662" y="339678"/>
                </a:lnTo>
                <a:lnTo>
                  <a:pt x="676028" y="339845"/>
                </a:lnTo>
                <a:lnTo>
                  <a:pt x="676336" y="339916"/>
                </a:lnTo>
                <a:lnTo>
                  <a:pt x="676573" y="339961"/>
                </a:lnTo>
                <a:lnTo>
                  <a:pt x="676720" y="339961"/>
                </a:lnTo>
                <a:lnTo>
                  <a:pt x="676751" y="339639"/>
                </a:lnTo>
                <a:lnTo>
                  <a:pt x="676656" y="339150"/>
                </a:lnTo>
                <a:lnTo>
                  <a:pt x="676323" y="338906"/>
                </a:lnTo>
                <a:lnTo>
                  <a:pt x="676213" y="338803"/>
                </a:lnTo>
                <a:lnTo>
                  <a:pt x="676226" y="338417"/>
                </a:lnTo>
                <a:lnTo>
                  <a:pt x="676105" y="338076"/>
                </a:lnTo>
                <a:lnTo>
                  <a:pt x="676022" y="337928"/>
                </a:lnTo>
                <a:lnTo>
                  <a:pt x="676015" y="337735"/>
                </a:lnTo>
                <a:lnTo>
                  <a:pt x="676162" y="337555"/>
                </a:lnTo>
                <a:lnTo>
                  <a:pt x="676457" y="337561"/>
                </a:lnTo>
                <a:lnTo>
                  <a:pt x="676764" y="337491"/>
                </a:lnTo>
                <a:lnTo>
                  <a:pt x="677078" y="337285"/>
                </a:lnTo>
                <a:lnTo>
                  <a:pt x="677354" y="337310"/>
                </a:lnTo>
                <a:lnTo>
                  <a:pt x="677502" y="337285"/>
                </a:lnTo>
                <a:lnTo>
                  <a:pt x="677655" y="337169"/>
                </a:lnTo>
                <a:lnTo>
                  <a:pt x="677425" y="336770"/>
                </a:lnTo>
                <a:lnTo>
                  <a:pt x="677282" y="336622"/>
                </a:lnTo>
                <a:lnTo>
                  <a:pt x="677578" y="336281"/>
                </a:lnTo>
                <a:lnTo>
                  <a:pt x="677783" y="336088"/>
                </a:lnTo>
                <a:lnTo>
                  <a:pt x="678174" y="335818"/>
                </a:lnTo>
                <a:lnTo>
                  <a:pt x="678589" y="335753"/>
                </a:lnTo>
                <a:lnTo>
                  <a:pt x="678795" y="335560"/>
                </a:lnTo>
                <a:lnTo>
                  <a:pt x="678826" y="335187"/>
                </a:lnTo>
                <a:lnTo>
                  <a:pt x="678756" y="335033"/>
                </a:lnTo>
                <a:lnTo>
                  <a:pt x="678672" y="334814"/>
                </a:lnTo>
                <a:lnTo>
                  <a:pt x="678545" y="334627"/>
                </a:lnTo>
                <a:lnTo>
                  <a:pt x="678314" y="334525"/>
                </a:lnTo>
                <a:lnTo>
                  <a:pt x="678084" y="334525"/>
                </a:lnTo>
                <a:lnTo>
                  <a:pt x="677830" y="334419"/>
                </a:lnTo>
                <a:lnTo>
                  <a:pt x="677572" y="334151"/>
                </a:lnTo>
                <a:lnTo>
                  <a:pt x="677603" y="333856"/>
                </a:lnTo>
                <a:lnTo>
                  <a:pt x="677892" y="333505"/>
                </a:lnTo>
                <a:lnTo>
                  <a:pt x="677744" y="333199"/>
                </a:lnTo>
                <a:lnTo>
                  <a:pt x="677582" y="333038"/>
                </a:lnTo>
                <a:lnTo>
                  <a:pt x="677809" y="332865"/>
                </a:lnTo>
                <a:lnTo>
                  <a:pt x="678430" y="332839"/>
                </a:lnTo>
                <a:lnTo>
                  <a:pt x="678718" y="332710"/>
                </a:lnTo>
                <a:lnTo>
                  <a:pt x="678859" y="332308"/>
                </a:lnTo>
                <a:lnTo>
                  <a:pt x="679070" y="332260"/>
                </a:lnTo>
                <a:lnTo>
                  <a:pt x="679307" y="332427"/>
                </a:lnTo>
                <a:lnTo>
                  <a:pt x="679436" y="332556"/>
                </a:lnTo>
                <a:lnTo>
                  <a:pt x="679506" y="332768"/>
                </a:lnTo>
                <a:lnTo>
                  <a:pt x="679891" y="332697"/>
                </a:lnTo>
                <a:lnTo>
                  <a:pt x="680108" y="332485"/>
                </a:lnTo>
                <a:lnTo>
                  <a:pt x="680165" y="332286"/>
                </a:lnTo>
                <a:lnTo>
                  <a:pt x="680121" y="331970"/>
                </a:lnTo>
                <a:lnTo>
                  <a:pt x="680012" y="331700"/>
                </a:lnTo>
                <a:lnTo>
                  <a:pt x="680255" y="331359"/>
                </a:lnTo>
                <a:lnTo>
                  <a:pt x="680275" y="331076"/>
                </a:lnTo>
                <a:lnTo>
                  <a:pt x="680325" y="330864"/>
                </a:lnTo>
                <a:lnTo>
                  <a:pt x="680409" y="330690"/>
                </a:lnTo>
                <a:lnTo>
                  <a:pt x="680710" y="330632"/>
                </a:lnTo>
                <a:lnTo>
                  <a:pt x="680837" y="330298"/>
                </a:lnTo>
                <a:lnTo>
                  <a:pt x="680870" y="329867"/>
                </a:lnTo>
                <a:lnTo>
                  <a:pt x="680997" y="329693"/>
                </a:lnTo>
                <a:lnTo>
                  <a:pt x="681274" y="329693"/>
                </a:lnTo>
                <a:lnTo>
                  <a:pt x="681498" y="329622"/>
                </a:lnTo>
                <a:lnTo>
                  <a:pt x="681748" y="329571"/>
                </a:lnTo>
                <a:lnTo>
                  <a:pt x="681926" y="329506"/>
                </a:lnTo>
                <a:lnTo>
                  <a:pt x="682052" y="329358"/>
                </a:lnTo>
                <a:lnTo>
                  <a:pt x="681895" y="328915"/>
                </a:lnTo>
                <a:lnTo>
                  <a:pt x="681889" y="328702"/>
                </a:lnTo>
                <a:lnTo>
                  <a:pt x="682067" y="328316"/>
                </a:lnTo>
                <a:lnTo>
                  <a:pt x="682227" y="327988"/>
                </a:lnTo>
                <a:lnTo>
                  <a:pt x="682036" y="327724"/>
                </a:lnTo>
                <a:lnTo>
                  <a:pt x="681946" y="327506"/>
                </a:lnTo>
                <a:lnTo>
                  <a:pt x="682003" y="327345"/>
                </a:lnTo>
                <a:lnTo>
                  <a:pt x="682190" y="327332"/>
                </a:lnTo>
                <a:lnTo>
                  <a:pt x="682503" y="327467"/>
                </a:lnTo>
                <a:lnTo>
                  <a:pt x="682682" y="327525"/>
                </a:lnTo>
                <a:lnTo>
                  <a:pt x="682911" y="327512"/>
                </a:lnTo>
                <a:lnTo>
                  <a:pt x="682862" y="327216"/>
                </a:lnTo>
                <a:lnTo>
                  <a:pt x="682835" y="326959"/>
                </a:lnTo>
                <a:lnTo>
                  <a:pt x="682862" y="326701"/>
                </a:lnTo>
                <a:lnTo>
                  <a:pt x="682855" y="326489"/>
                </a:lnTo>
                <a:lnTo>
                  <a:pt x="682822" y="326239"/>
                </a:lnTo>
                <a:lnTo>
                  <a:pt x="682631" y="326109"/>
                </a:lnTo>
                <a:lnTo>
                  <a:pt x="682440" y="326077"/>
                </a:lnTo>
                <a:lnTo>
                  <a:pt x="682464" y="325839"/>
                </a:lnTo>
                <a:lnTo>
                  <a:pt x="682644" y="325666"/>
                </a:lnTo>
                <a:lnTo>
                  <a:pt x="682862" y="325788"/>
                </a:lnTo>
                <a:lnTo>
                  <a:pt x="683001" y="325968"/>
                </a:lnTo>
                <a:lnTo>
                  <a:pt x="683099" y="326097"/>
                </a:lnTo>
                <a:lnTo>
                  <a:pt x="683349" y="326386"/>
                </a:lnTo>
                <a:lnTo>
                  <a:pt x="683540" y="326618"/>
                </a:lnTo>
                <a:lnTo>
                  <a:pt x="683694" y="326695"/>
                </a:lnTo>
                <a:lnTo>
                  <a:pt x="683887" y="326708"/>
                </a:lnTo>
                <a:lnTo>
                  <a:pt x="684124" y="326547"/>
                </a:lnTo>
                <a:lnTo>
                  <a:pt x="684591" y="326164"/>
                </a:lnTo>
                <a:lnTo>
                  <a:pt x="684982" y="325961"/>
                </a:lnTo>
                <a:lnTo>
                  <a:pt x="685123" y="325878"/>
                </a:lnTo>
                <a:lnTo>
                  <a:pt x="685532" y="325769"/>
                </a:lnTo>
                <a:lnTo>
                  <a:pt x="685738" y="325769"/>
                </a:lnTo>
                <a:lnTo>
                  <a:pt x="685904" y="325678"/>
                </a:lnTo>
                <a:lnTo>
                  <a:pt x="686032" y="325556"/>
                </a:lnTo>
                <a:lnTo>
                  <a:pt x="686160" y="325389"/>
                </a:lnTo>
                <a:lnTo>
                  <a:pt x="685988" y="325125"/>
                </a:lnTo>
                <a:lnTo>
                  <a:pt x="685834" y="324919"/>
                </a:lnTo>
                <a:lnTo>
                  <a:pt x="685828" y="324533"/>
                </a:lnTo>
                <a:lnTo>
                  <a:pt x="685474" y="324353"/>
                </a:lnTo>
                <a:lnTo>
                  <a:pt x="685367" y="324205"/>
                </a:lnTo>
                <a:lnTo>
                  <a:pt x="685367" y="323806"/>
                </a:lnTo>
                <a:lnTo>
                  <a:pt x="685340" y="323472"/>
                </a:lnTo>
                <a:lnTo>
                  <a:pt x="685391" y="323317"/>
                </a:lnTo>
                <a:lnTo>
                  <a:pt x="685597" y="323247"/>
                </a:lnTo>
                <a:lnTo>
                  <a:pt x="685865" y="323497"/>
                </a:lnTo>
                <a:lnTo>
                  <a:pt x="686173" y="323765"/>
                </a:lnTo>
                <a:lnTo>
                  <a:pt x="686423" y="323781"/>
                </a:lnTo>
                <a:lnTo>
                  <a:pt x="686634" y="323710"/>
                </a:lnTo>
                <a:lnTo>
                  <a:pt x="687275" y="323723"/>
                </a:lnTo>
                <a:lnTo>
                  <a:pt x="687589" y="323678"/>
                </a:lnTo>
                <a:lnTo>
                  <a:pt x="687940" y="323401"/>
                </a:lnTo>
                <a:lnTo>
                  <a:pt x="688248" y="323208"/>
                </a:lnTo>
                <a:lnTo>
                  <a:pt x="688441" y="323086"/>
                </a:lnTo>
                <a:lnTo>
                  <a:pt x="688645" y="322899"/>
                </a:lnTo>
                <a:lnTo>
                  <a:pt x="688818" y="322783"/>
                </a:lnTo>
                <a:lnTo>
                  <a:pt x="688946" y="322642"/>
                </a:lnTo>
                <a:lnTo>
                  <a:pt x="689216" y="321960"/>
                </a:lnTo>
                <a:lnTo>
                  <a:pt x="689266" y="321703"/>
                </a:lnTo>
                <a:lnTo>
                  <a:pt x="689466" y="321426"/>
                </a:lnTo>
                <a:lnTo>
                  <a:pt x="689554" y="320873"/>
                </a:lnTo>
                <a:lnTo>
                  <a:pt x="689574" y="320525"/>
                </a:lnTo>
                <a:lnTo>
                  <a:pt x="689670" y="320249"/>
                </a:lnTo>
                <a:lnTo>
                  <a:pt x="689785" y="319895"/>
                </a:lnTo>
                <a:lnTo>
                  <a:pt x="689798" y="319682"/>
                </a:lnTo>
                <a:lnTo>
                  <a:pt x="690105" y="319226"/>
                </a:lnTo>
                <a:lnTo>
                  <a:pt x="690285" y="318917"/>
                </a:lnTo>
                <a:lnTo>
                  <a:pt x="690381" y="318666"/>
                </a:lnTo>
                <a:lnTo>
                  <a:pt x="690548" y="318621"/>
                </a:lnTo>
                <a:lnTo>
                  <a:pt x="690867" y="318775"/>
                </a:lnTo>
                <a:lnTo>
                  <a:pt x="691047" y="318853"/>
                </a:lnTo>
                <a:lnTo>
                  <a:pt x="691297" y="318885"/>
                </a:lnTo>
                <a:lnTo>
                  <a:pt x="691528" y="318853"/>
                </a:lnTo>
                <a:lnTo>
                  <a:pt x="691824" y="318751"/>
                </a:lnTo>
                <a:lnTo>
                  <a:pt x="691636" y="318376"/>
                </a:lnTo>
                <a:lnTo>
                  <a:pt x="691431" y="318287"/>
                </a:lnTo>
                <a:lnTo>
                  <a:pt x="691438" y="317978"/>
                </a:lnTo>
                <a:lnTo>
                  <a:pt x="691470" y="317553"/>
                </a:lnTo>
                <a:lnTo>
                  <a:pt x="691457" y="317373"/>
                </a:lnTo>
                <a:lnTo>
                  <a:pt x="691618" y="317161"/>
                </a:lnTo>
                <a:lnTo>
                  <a:pt x="691866" y="317074"/>
                </a:lnTo>
                <a:lnTo>
                  <a:pt x="692072" y="316935"/>
                </a:lnTo>
                <a:lnTo>
                  <a:pt x="692209" y="316820"/>
                </a:lnTo>
                <a:lnTo>
                  <a:pt x="692347" y="316472"/>
                </a:lnTo>
                <a:lnTo>
                  <a:pt x="692066" y="316594"/>
                </a:lnTo>
                <a:lnTo>
                  <a:pt x="691855" y="316736"/>
                </a:lnTo>
                <a:lnTo>
                  <a:pt x="691585" y="316833"/>
                </a:lnTo>
                <a:lnTo>
                  <a:pt x="691397" y="316723"/>
                </a:lnTo>
                <a:lnTo>
                  <a:pt x="691482" y="316318"/>
                </a:lnTo>
                <a:lnTo>
                  <a:pt x="691605" y="316061"/>
                </a:lnTo>
                <a:lnTo>
                  <a:pt x="691554" y="315778"/>
                </a:lnTo>
                <a:lnTo>
                  <a:pt x="691335" y="315707"/>
                </a:lnTo>
                <a:lnTo>
                  <a:pt x="691088" y="315671"/>
                </a:lnTo>
                <a:lnTo>
                  <a:pt x="691117" y="315250"/>
                </a:lnTo>
                <a:lnTo>
                  <a:pt x="691322" y="315192"/>
                </a:lnTo>
                <a:lnTo>
                  <a:pt x="691502" y="315250"/>
                </a:lnTo>
                <a:lnTo>
                  <a:pt x="691649" y="315443"/>
                </a:lnTo>
                <a:lnTo>
                  <a:pt x="691828" y="315623"/>
                </a:lnTo>
                <a:lnTo>
                  <a:pt x="691969" y="315803"/>
                </a:lnTo>
                <a:lnTo>
                  <a:pt x="692167" y="315745"/>
                </a:lnTo>
                <a:lnTo>
                  <a:pt x="692250" y="315623"/>
                </a:lnTo>
                <a:lnTo>
                  <a:pt x="692322" y="315449"/>
                </a:lnTo>
                <a:lnTo>
                  <a:pt x="692142" y="315404"/>
                </a:lnTo>
                <a:lnTo>
                  <a:pt x="691912" y="315295"/>
                </a:lnTo>
                <a:lnTo>
                  <a:pt x="691678" y="315228"/>
                </a:lnTo>
                <a:lnTo>
                  <a:pt x="691668" y="314851"/>
                </a:lnTo>
                <a:lnTo>
                  <a:pt x="692020" y="314645"/>
                </a:lnTo>
                <a:lnTo>
                  <a:pt x="692219" y="314407"/>
                </a:lnTo>
                <a:lnTo>
                  <a:pt x="692595" y="313997"/>
                </a:lnTo>
                <a:lnTo>
                  <a:pt x="692731" y="313725"/>
                </a:lnTo>
                <a:lnTo>
                  <a:pt x="692891" y="313455"/>
                </a:lnTo>
                <a:lnTo>
                  <a:pt x="693011" y="313269"/>
                </a:lnTo>
                <a:lnTo>
                  <a:pt x="693173" y="313185"/>
                </a:lnTo>
                <a:lnTo>
                  <a:pt x="693269" y="313307"/>
                </a:lnTo>
                <a:lnTo>
                  <a:pt x="693392" y="313532"/>
                </a:lnTo>
                <a:lnTo>
                  <a:pt x="693490" y="313693"/>
                </a:lnTo>
                <a:lnTo>
                  <a:pt x="693840" y="313448"/>
                </a:lnTo>
                <a:lnTo>
                  <a:pt x="694057" y="313365"/>
                </a:lnTo>
                <a:lnTo>
                  <a:pt x="694231" y="313198"/>
                </a:lnTo>
                <a:lnTo>
                  <a:pt x="694545" y="313191"/>
                </a:lnTo>
                <a:lnTo>
                  <a:pt x="694768" y="313288"/>
                </a:lnTo>
                <a:lnTo>
                  <a:pt x="694916" y="313417"/>
                </a:lnTo>
                <a:lnTo>
                  <a:pt x="695089" y="313417"/>
                </a:lnTo>
                <a:lnTo>
                  <a:pt x="695100" y="313204"/>
                </a:lnTo>
                <a:lnTo>
                  <a:pt x="695030" y="313037"/>
                </a:lnTo>
                <a:lnTo>
                  <a:pt x="694916" y="312818"/>
                </a:lnTo>
                <a:lnTo>
                  <a:pt x="694775" y="312497"/>
                </a:lnTo>
                <a:lnTo>
                  <a:pt x="694716" y="312342"/>
                </a:lnTo>
                <a:lnTo>
                  <a:pt x="695006" y="311976"/>
                </a:lnTo>
                <a:lnTo>
                  <a:pt x="695414" y="311223"/>
                </a:lnTo>
                <a:lnTo>
                  <a:pt x="695467" y="310753"/>
                </a:lnTo>
                <a:lnTo>
                  <a:pt x="695754" y="310322"/>
                </a:lnTo>
                <a:lnTo>
                  <a:pt x="696024" y="310097"/>
                </a:lnTo>
                <a:lnTo>
                  <a:pt x="696101" y="309943"/>
                </a:lnTo>
                <a:lnTo>
                  <a:pt x="696062" y="309319"/>
                </a:lnTo>
                <a:lnTo>
                  <a:pt x="696126" y="309023"/>
                </a:lnTo>
                <a:lnTo>
                  <a:pt x="696632" y="308688"/>
                </a:lnTo>
                <a:lnTo>
                  <a:pt x="696888" y="308405"/>
                </a:lnTo>
                <a:lnTo>
                  <a:pt x="697164" y="308180"/>
                </a:lnTo>
                <a:lnTo>
                  <a:pt x="697336" y="308167"/>
                </a:lnTo>
                <a:lnTo>
                  <a:pt x="697502" y="308090"/>
                </a:lnTo>
                <a:lnTo>
                  <a:pt x="697555" y="307942"/>
                </a:lnTo>
                <a:lnTo>
                  <a:pt x="697555" y="307698"/>
                </a:lnTo>
                <a:lnTo>
                  <a:pt x="697810" y="307369"/>
                </a:lnTo>
                <a:lnTo>
                  <a:pt x="697733" y="307009"/>
                </a:lnTo>
                <a:lnTo>
                  <a:pt x="697579" y="306662"/>
                </a:lnTo>
                <a:lnTo>
                  <a:pt x="697471" y="306459"/>
                </a:lnTo>
                <a:lnTo>
                  <a:pt x="697542" y="306302"/>
                </a:lnTo>
                <a:lnTo>
                  <a:pt x="697753" y="306231"/>
                </a:lnTo>
                <a:lnTo>
                  <a:pt x="697941" y="306112"/>
                </a:lnTo>
                <a:lnTo>
                  <a:pt x="697862" y="305858"/>
                </a:lnTo>
                <a:lnTo>
                  <a:pt x="698029" y="305662"/>
                </a:lnTo>
                <a:lnTo>
                  <a:pt x="697815" y="305527"/>
                </a:lnTo>
                <a:lnTo>
                  <a:pt x="697893" y="305288"/>
                </a:lnTo>
                <a:lnTo>
                  <a:pt x="697946" y="305118"/>
                </a:lnTo>
                <a:lnTo>
                  <a:pt x="698140" y="305115"/>
                </a:lnTo>
                <a:lnTo>
                  <a:pt x="698227" y="304976"/>
                </a:lnTo>
                <a:close/>
                <a:moveTo>
                  <a:pt x="698189" y="304738"/>
                </a:moveTo>
                <a:lnTo>
                  <a:pt x="698330" y="304787"/>
                </a:lnTo>
                <a:lnTo>
                  <a:pt x="698227" y="304976"/>
                </a:lnTo>
                <a:lnTo>
                  <a:pt x="698189" y="304738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BD33EC99-16BF-58BF-6527-81428C6E694E}"/>
              </a:ext>
            </a:extLst>
          </p:cNvPr>
          <p:cNvSpPr/>
          <p:nvPr/>
        </p:nvSpPr>
        <p:spPr>
          <a:xfrm flipV="1">
            <a:off x="4834469" y="1737642"/>
            <a:ext cx="1308892" cy="780835"/>
          </a:xfrm>
          <a:custGeom>
            <a:avLst/>
            <a:gdLst>
              <a:gd name="connsiteX0" fmla="*/ 527714 w 1177916"/>
              <a:gd name="connsiteY0" fmla="*/ 650842 h 702700"/>
              <a:gd name="connsiteX1" fmla="*/ 528056 w 1177916"/>
              <a:gd name="connsiteY1" fmla="*/ 652935 h 702700"/>
              <a:gd name="connsiteX2" fmla="*/ 528440 w 1177916"/>
              <a:gd name="connsiteY2" fmla="*/ 654603 h 702700"/>
              <a:gd name="connsiteX3" fmla="*/ 528813 w 1177916"/>
              <a:gd name="connsiteY3" fmla="*/ 656843 h 702700"/>
              <a:gd name="connsiteX4" fmla="*/ 531840 w 1177916"/>
              <a:gd name="connsiteY4" fmla="*/ 656499 h 702700"/>
              <a:gd name="connsiteX5" fmla="*/ 532978 w 1177916"/>
              <a:gd name="connsiteY5" fmla="*/ 653164 h 702700"/>
              <a:gd name="connsiteX6" fmla="*/ 533507 w 1177916"/>
              <a:gd name="connsiteY6" fmla="*/ 652837 h 702700"/>
              <a:gd name="connsiteX7" fmla="*/ 534467 w 1177916"/>
              <a:gd name="connsiteY7" fmla="*/ 652232 h 702700"/>
              <a:gd name="connsiteX8" fmla="*/ 534905 w 1177916"/>
              <a:gd name="connsiteY8" fmla="*/ 652297 h 702700"/>
              <a:gd name="connsiteX9" fmla="*/ 536070 w 1177916"/>
              <a:gd name="connsiteY9" fmla="*/ 652444 h 702700"/>
              <a:gd name="connsiteX10" fmla="*/ 537512 w 1177916"/>
              <a:gd name="connsiteY10" fmla="*/ 652166 h 702700"/>
              <a:gd name="connsiteX11" fmla="*/ 538233 w 1177916"/>
              <a:gd name="connsiteY11" fmla="*/ 652019 h 702700"/>
              <a:gd name="connsiteX12" fmla="*/ 538977 w 1177916"/>
              <a:gd name="connsiteY12" fmla="*/ 651480 h 702700"/>
              <a:gd name="connsiteX13" fmla="*/ 539466 w 1177916"/>
              <a:gd name="connsiteY13" fmla="*/ 650515 h 702700"/>
              <a:gd name="connsiteX14" fmla="*/ 539857 w 1177916"/>
              <a:gd name="connsiteY14" fmla="*/ 649746 h 702700"/>
              <a:gd name="connsiteX15" fmla="*/ 539863 w 1177916"/>
              <a:gd name="connsiteY15" fmla="*/ 648880 h 702700"/>
              <a:gd name="connsiteX16" fmla="*/ 539870 w 1177916"/>
              <a:gd name="connsiteY16" fmla="*/ 648013 h 702700"/>
              <a:gd name="connsiteX17" fmla="*/ 540471 w 1177916"/>
              <a:gd name="connsiteY17" fmla="*/ 647490 h 702700"/>
              <a:gd name="connsiteX18" fmla="*/ 542730 w 1177916"/>
              <a:gd name="connsiteY18" fmla="*/ 645544 h 702700"/>
              <a:gd name="connsiteX19" fmla="*/ 546379 w 1177916"/>
              <a:gd name="connsiteY19" fmla="*/ 644400 h 702700"/>
              <a:gd name="connsiteX20" fmla="*/ 546987 w 1177916"/>
              <a:gd name="connsiteY20" fmla="*/ 644383 h 702700"/>
              <a:gd name="connsiteX21" fmla="*/ 547676 w 1177916"/>
              <a:gd name="connsiteY21" fmla="*/ 644351 h 702700"/>
              <a:gd name="connsiteX22" fmla="*/ 548482 w 1177916"/>
              <a:gd name="connsiteY22" fmla="*/ 643451 h 702700"/>
              <a:gd name="connsiteX23" fmla="*/ 548672 w 1177916"/>
              <a:gd name="connsiteY23" fmla="*/ 643239 h 702700"/>
              <a:gd name="connsiteX24" fmla="*/ 549160 w 1177916"/>
              <a:gd name="connsiteY24" fmla="*/ 643746 h 702700"/>
              <a:gd name="connsiteX25" fmla="*/ 549031 w 1177916"/>
              <a:gd name="connsiteY25" fmla="*/ 644367 h 702700"/>
              <a:gd name="connsiteX26" fmla="*/ 549281 w 1177916"/>
              <a:gd name="connsiteY26" fmla="*/ 644743 h 702700"/>
              <a:gd name="connsiteX27" fmla="*/ 549398 w 1177916"/>
              <a:gd name="connsiteY27" fmla="*/ 644923 h 702700"/>
              <a:gd name="connsiteX28" fmla="*/ 550053 w 1177916"/>
              <a:gd name="connsiteY28" fmla="*/ 644841 h 702700"/>
              <a:gd name="connsiteX29" fmla="*/ 550325 w 1177916"/>
              <a:gd name="connsiteY29" fmla="*/ 644808 h 702700"/>
              <a:gd name="connsiteX30" fmla="*/ 551392 w 1177916"/>
              <a:gd name="connsiteY30" fmla="*/ 642519 h 702700"/>
              <a:gd name="connsiteX31" fmla="*/ 554177 w 1177916"/>
              <a:gd name="connsiteY31" fmla="*/ 641489 h 702700"/>
              <a:gd name="connsiteX32" fmla="*/ 555358 w 1177916"/>
              <a:gd name="connsiteY32" fmla="*/ 640573 h 702700"/>
              <a:gd name="connsiteX33" fmla="*/ 555809 w 1177916"/>
              <a:gd name="connsiteY33" fmla="*/ 640116 h 702700"/>
              <a:gd name="connsiteX34" fmla="*/ 556726 w 1177916"/>
              <a:gd name="connsiteY34" fmla="*/ 639216 h 702700"/>
              <a:gd name="connsiteX35" fmla="*/ 556726 w 1177916"/>
              <a:gd name="connsiteY35" fmla="*/ 639053 h 702700"/>
              <a:gd name="connsiteX36" fmla="*/ 556729 w 1177916"/>
              <a:gd name="connsiteY36" fmla="*/ 638726 h 702700"/>
              <a:gd name="connsiteX37" fmla="*/ 556746 w 1177916"/>
              <a:gd name="connsiteY37" fmla="*/ 638497 h 702700"/>
              <a:gd name="connsiteX38" fmla="*/ 556870 w 1177916"/>
              <a:gd name="connsiteY38" fmla="*/ 636796 h 702700"/>
              <a:gd name="connsiteX39" fmla="*/ 558288 w 1177916"/>
              <a:gd name="connsiteY39" fmla="*/ 636943 h 702700"/>
              <a:gd name="connsiteX40" fmla="*/ 559678 w 1177916"/>
              <a:gd name="connsiteY40" fmla="*/ 635586 h 702700"/>
              <a:gd name="connsiteX41" fmla="*/ 561023 w 1177916"/>
              <a:gd name="connsiteY41" fmla="*/ 634294 h 702700"/>
              <a:gd name="connsiteX42" fmla="*/ 562284 w 1177916"/>
              <a:gd name="connsiteY42" fmla="*/ 631270 h 702700"/>
              <a:gd name="connsiteX43" fmla="*/ 563208 w 1177916"/>
              <a:gd name="connsiteY43" fmla="*/ 631335 h 702700"/>
              <a:gd name="connsiteX44" fmla="*/ 564495 w 1177916"/>
              <a:gd name="connsiteY44" fmla="*/ 632398 h 702700"/>
              <a:gd name="connsiteX45" fmla="*/ 565240 w 1177916"/>
              <a:gd name="connsiteY45" fmla="*/ 631662 h 702700"/>
              <a:gd name="connsiteX46" fmla="*/ 565919 w 1177916"/>
              <a:gd name="connsiteY46" fmla="*/ 631875 h 702700"/>
              <a:gd name="connsiteX47" fmla="*/ 566225 w 1177916"/>
              <a:gd name="connsiteY47" fmla="*/ 631973 h 702700"/>
              <a:gd name="connsiteX48" fmla="*/ 566302 w 1177916"/>
              <a:gd name="connsiteY48" fmla="*/ 630174 h 702700"/>
              <a:gd name="connsiteX49" fmla="*/ 567721 w 1177916"/>
              <a:gd name="connsiteY49" fmla="*/ 630076 h 702700"/>
              <a:gd name="connsiteX50" fmla="*/ 569085 w 1177916"/>
              <a:gd name="connsiteY50" fmla="*/ 628523 h 702700"/>
              <a:gd name="connsiteX51" fmla="*/ 569403 w 1177916"/>
              <a:gd name="connsiteY51" fmla="*/ 628163 h 702700"/>
              <a:gd name="connsiteX52" fmla="*/ 571318 w 1177916"/>
              <a:gd name="connsiteY52" fmla="*/ 627934 h 702700"/>
              <a:gd name="connsiteX53" fmla="*/ 571805 w 1177916"/>
              <a:gd name="connsiteY53" fmla="*/ 628670 h 702700"/>
              <a:gd name="connsiteX54" fmla="*/ 572796 w 1177916"/>
              <a:gd name="connsiteY54" fmla="*/ 628195 h 702700"/>
              <a:gd name="connsiteX55" fmla="*/ 573249 w 1177916"/>
              <a:gd name="connsiteY55" fmla="*/ 625596 h 702700"/>
              <a:gd name="connsiteX56" fmla="*/ 573449 w 1177916"/>
              <a:gd name="connsiteY56" fmla="*/ 625383 h 702700"/>
              <a:gd name="connsiteX57" fmla="*/ 573748 w 1177916"/>
              <a:gd name="connsiteY57" fmla="*/ 625089 h 702700"/>
              <a:gd name="connsiteX58" fmla="*/ 576443 w 1177916"/>
              <a:gd name="connsiteY58" fmla="*/ 624157 h 702700"/>
              <a:gd name="connsiteX59" fmla="*/ 576717 w 1177916"/>
              <a:gd name="connsiteY59" fmla="*/ 624059 h 702700"/>
              <a:gd name="connsiteX60" fmla="*/ 577760 w 1177916"/>
              <a:gd name="connsiteY60" fmla="*/ 624696 h 702700"/>
              <a:gd name="connsiteX61" fmla="*/ 578037 w 1177916"/>
              <a:gd name="connsiteY61" fmla="*/ 624631 h 702700"/>
              <a:gd name="connsiteX62" fmla="*/ 578688 w 1177916"/>
              <a:gd name="connsiteY62" fmla="*/ 624451 h 702700"/>
              <a:gd name="connsiteX63" fmla="*/ 579690 w 1177916"/>
              <a:gd name="connsiteY63" fmla="*/ 622669 h 702700"/>
              <a:gd name="connsiteX64" fmla="*/ 580265 w 1177916"/>
              <a:gd name="connsiteY64" fmla="*/ 622031 h 702700"/>
              <a:gd name="connsiteX65" fmla="*/ 581433 w 1177916"/>
              <a:gd name="connsiteY65" fmla="*/ 620756 h 702700"/>
              <a:gd name="connsiteX66" fmla="*/ 582303 w 1177916"/>
              <a:gd name="connsiteY66" fmla="*/ 619954 h 702700"/>
              <a:gd name="connsiteX67" fmla="*/ 583671 w 1177916"/>
              <a:gd name="connsiteY67" fmla="*/ 619431 h 702700"/>
              <a:gd name="connsiteX68" fmla="*/ 584036 w 1177916"/>
              <a:gd name="connsiteY68" fmla="*/ 619284 h 702700"/>
              <a:gd name="connsiteX69" fmla="*/ 584502 w 1177916"/>
              <a:gd name="connsiteY69" fmla="*/ 619170 h 702700"/>
              <a:gd name="connsiteX70" fmla="*/ 585449 w 1177916"/>
              <a:gd name="connsiteY70" fmla="*/ 618924 h 702700"/>
              <a:gd name="connsiteX71" fmla="*/ 589043 w 1177916"/>
              <a:gd name="connsiteY71" fmla="*/ 617960 h 702700"/>
              <a:gd name="connsiteX72" fmla="*/ 589994 w 1177916"/>
              <a:gd name="connsiteY72" fmla="*/ 618319 h 702700"/>
              <a:gd name="connsiteX73" fmla="*/ 591134 w 1177916"/>
              <a:gd name="connsiteY73" fmla="*/ 618728 h 702700"/>
              <a:gd name="connsiteX74" fmla="*/ 592163 w 1177916"/>
              <a:gd name="connsiteY74" fmla="*/ 618172 h 702700"/>
              <a:gd name="connsiteX75" fmla="*/ 592498 w 1177916"/>
              <a:gd name="connsiteY75" fmla="*/ 617992 h 702700"/>
              <a:gd name="connsiteX76" fmla="*/ 592771 w 1177916"/>
              <a:gd name="connsiteY76" fmla="*/ 616684 h 702700"/>
              <a:gd name="connsiteX77" fmla="*/ 592902 w 1177916"/>
              <a:gd name="connsiteY77" fmla="*/ 616046 h 702700"/>
              <a:gd name="connsiteX78" fmla="*/ 592948 w 1177916"/>
              <a:gd name="connsiteY78" fmla="*/ 615834 h 702700"/>
              <a:gd name="connsiteX79" fmla="*/ 593186 w 1177916"/>
              <a:gd name="connsiteY79" fmla="*/ 615687 h 702700"/>
              <a:gd name="connsiteX80" fmla="*/ 593443 w 1177916"/>
              <a:gd name="connsiteY80" fmla="*/ 615523 h 702700"/>
              <a:gd name="connsiteX81" fmla="*/ 594272 w 1177916"/>
              <a:gd name="connsiteY81" fmla="*/ 615605 h 702700"/>
              <a:gd name="connsiteX82" fmla="*/ 594553 w 1177916"/>
              <a:gd name="connsiteY82" fmla="*/ 615621 h 702700"/>
              <a:gd name="connsiteX83" fmla="*/ 595662 w 1177916"/>
              <a:gd name="connsiteY83" fmla="*/ 615719 h 702700"/>
              <a:gd name="connsiteX84" fmla="*/ 596411 w 1177916"/>
              <a:gd name="connsiteY84" fmla="*/ 615294 h 702700"/>
              <a:gd name="connsiteX85" fmla="*/ 600062 w 1177916"/>
              <a:gd name="connsiteY85" fmla="*/ 613152 h 702700"/>
              <a:gd name="connsiteX86" fmla="*/ 600047 w 1177916"/>
              <a:gd name="connsiteY86" fmla="*/ 612809 h 702700"/>
              <a:gd name="connsiteX87" fmla="*/ 600028 w 1177916"/>
              <a:gd name="connsiteY87" fmla="*/ 612400 h 702700"/>
              <a:gd name="connsiteX88" fmla="*/ 599959 w 1177916"/>
              <a:gd name="connsiteY88" fmla="*/ 610863 h 702700"/>
              <a:gd name="connsiteX89" fmla="*/ 600374 w 1177916"/>
              <a:gd name="connsiteY89" fmla="*/ 610029 h 702700"/>
              <a:gd name="connsiteX90" fmla="*/ 601213 w 1177916"/>
              <a:gd name="connsiteY90" fmla="*/ 608329 h 702700"/>
              <a:gd name="connsiteX91" fmla="*/ 601278 w 1177916"/>
              <a:gd name="connsiteY91" fmla="*/ 607446 h 702700"/>
              <a:gd name="connsiteX92" fmla="*/ 601888 w 1177916"/>
              <a:gd name="connsiteY92" fmla="*/ 607364 h 702700"/>
              <a:gd name="connsiteX93" fmla="*/ 602269 w 1177916"/>
              <a:gd name="connsiteY93" fmla="*/ 607348 h 702700"/>
              <a:gd name="connsiteX94" fmla="*/ 604011 w 1177916"/>
              <a:gd name="connsiteY94" fmla="*/ 605680 h 702700"/>
              <a:gd name="connsiteX95" fmla="*/ 604451 w 1177916"/>
              <a:gd name="connsiteY95" fmla="*/ 604633 h 702700"/>
              <a:gd name="connsiteX96" fmla="*/ 606118 w 1177916"/>
              <a:gd name="connsiteY96" fmla="*/ 604404 h 702700"/>
              <a:gd name="connsiteX97" fmla="*/ 607306 w 1177916"/>
              <a:gd name="connsiteY97" fmla="*/ 602491 h 702700"/>
              <a:gd name="connsiteX98" fmla="*/ 608242 w 1177916"/>
              <a:gd name="connsiteY98" fmla="*/ 600954 h 702700"/>
              <a:gd name="connsiteX99" fmla="*/ 609181 w 1177916"/>
              <a:gd name="connsiteY99" fmla="*/ 599401 h 702700"/>
              <a:gd name="connsiteX100" fmla="*/ 609927 w 1177916"/>
              <a:gd name="connsiteY100" fmla="*/ 598796 h 702700"/>
              <a:gd name="connsiteX101" fmla="*/ 611163 w 1177916"/>
              <a:gd name="connsiteY101" fmla="*/ 598420 h 702700"/>
              <a:gd name="connsiteX102" fmla="*/ 612209 w 1177916"/>
              <a:gd name="connsiteY102" fmla="*/ 598747 h 702700"/>
              <a:gd name="connsiteX103" fmla="*/ 612654 w 1177916"/>
              <a:gd name="connsiteY103" fmla="*/ 599581 h 702700"/>
              <a:gd name="connsiteX104" fmla="*/ 612939 w 1177916"/>
              <a:gd name="connsiteY104" fmla="*/ 600120 h 702700"/>
              <a:gd name="connsiteX105" fmla="*/ 613802 w 1177916"/>
              <a:gd name="connsiteY105" fmla="*/ 600055 h 702700"/>
              <a:gd name="connsiteX106" fmla="*/ 614394 w 1177916"/>
              <a:gd name="connsiteY106" fmla="*/ 599074 h 702700"/>
              <a:gd name="connsiteX107" fmla="*/ 614616 w 1177916"/>
              <a:gd name="connsiteY107" fmla="*/ 598698 h 702700"/>
              <a:gd name="connsiteX108" fmla="*/ 615728 w 1177916"/>
              <a:gd name="connsiteY108" fmla="*/ 598469 h 702700"/>
              <a:gd name="connsiteX109" fmla="*/ 617659 w 1177916"/>
              <a:gd name="connsiteY109" fmla="*/ 596000 h 702700"/>
              <a:gd name="connsiteX110" fmla="*/ 620550 w 1177916"/>
              <a:gd name="connsiteY110" fmla="*/ 596180 h 702700"/>
              <a:gd name="connsiteX111" fmla="*/ 620928 w 1177916"/>
              <a:gd name="connsiteY111" fmla="*/ 596212 h 702700"/>
              <a:gd name="connsiteX112" fmla="*/ 622777 w 1177916"/>
              <a:gd name="connsiteY112" fmla="*/ 594659 h 702700"/>
              <a:gd name="connsiteX113" fmla="*/ 624281 w 1177916"/>
              <a:gd name="connsiteY113" fmla="*/ 593384 h 702700"/>
              <a:gd name="connsiteX114" fmla="*/ 625593 w 1177916"/>
              <a:gd name="connsiteY114" fmla="*/ 593106 h 702700"/>
              <a:gd name="connsiteX115" fmla="*/ 626752 w 1177916"/>
              <a:gd name="connsiteY115" fmla="*/ 592844 h 702700"/>
              <a:gd name="connsiteX116" fmla="*/ 629272 w 1177916"/>
              <a:gd name="connsiteY116" fmla="*/ 594054 h 702700"/>
              <a:gd name="connsiteX117" fmla="*/ 632861 w 1177916"/>
              <a:gd name="connsiteY117" fmla="*/ 592468 h 702700"/>
              <a:gd name="connsiteX118" fmla="*/ 634751 w 1177916"/>
              <a:gd name="connsiteY118" fmla="*/ 593498 h 702700"/>
              <a:gd name="connsiteX119" fmla="*/ 636192 w 1177916"/>
              <a:gd name="connsiteY119" fmla="*/ 592550 h 702700"/>
              <a:gd name="connsiteX120" fmla="*/ 636859 w 1177916"/>
              <a:gd name="connsiteY120" fmla="*/ 593858 h 702700"/>
              <a:gd name="connsiteX121" fmla="*/ 637536 w 1177916"/>
              <a:gd name="connsiteY121" fmla="*/ 594054 h 702700"/>
              <a:gd name="connsiteX122" fmla="*/ 637971 w 1177916"/>
              <a:gd name="connsiteY122" fmla="*/ 593678 h 702700"/>
              <a:gd name="connsiteX123" fmla="*/ 638191 w 1177916"/>
              <a:gd name="connsiteY123" fmla="*/ 593187 h 702700"/>
              <a:gd name="connsiteX124" fmla="*/ 638411 w 1177916"/>
              <a:gd name="connsiteY124" fmla="*/ 592697 h 702700"/>
              <a:gd name="connsiteX125" fmla="*/ 638896 w 1177916"/>
              <a:gd name="connsiteY125" fmla="*/ 591552 h 702700"/>
              <a:gd name="connsiteX126" fmla="*/ 639040 w 1177916"/>
              <a:gd name="connsiteY126" fmla="*/ 591209 h 702700"/>
              <a:gd name="connsiteX127" fmla="*/ 639908 w 1177916"/>
              <a:gd name="connsiteY127" fmla="*/ 590653 h 702700"/>
              <a:gd name="connsiteX128" fmla="*/ 641512 w 1177916"/>
              <a:gd name="connsiteY128" fmla="*/ 590489 h 702700"/>
              <a:gd name="connsiteX129" fmla="*/ 642507 w 1177916"/>
              <a:gd name="connsiteY129" fmla="*/ 589508 h 702700"/>
              <a:gd name="connsiteX130" fmla="*/ 644536 w 1177916"/>
              <a:gd name="connsiteY130" fmla="*/ 590391 h 702700"/>
              <a:gd name="connsiteX131" fmla="*/ 645075 w 1177916"/>
              <a:gd name="connsiteY131" fmla="*/ 590326 h 702700"/>
              <a:gd name="connsiteX132" fmla="*/ 645895 w 1177916"/>
              <a:gd name="connsiteY132" fmla="*/ 590211 h 702700"/>
              <a:gd name="connsiteX133" fmla="*/ 646393 w 1177916"/>
              <a:gd name="connsiteY133" fmla="*/ 590522 h 702700"/>
              <a:gd name="connsiteX134" fmla="*/ 646815 w 1177916"/>
              <a:gd name="connsiteY134" fmla="*/ 590784 h 702700"/>
              <a:gd name="connsiteX135" fmla="*/ 647494 w 1177916"/>
              <a:gd name="connsiteY135" fmla="*/ 590653 h 702700"/>
              <a:gd name="connsiteX136" fmla="*/ 648120 w 1177916"/>
              <a:gd name="connsiteY136" fmla="*/ 589427 h 702700"/>
              <a:gd name="connsiteX137" fmla="*/ 648398 w 1177916"/>
              <a:gd name="connsiteY137" fmla="*/ 589394 h 702700"/>
              <a:gd name="connsiteX138" fmla="*/ 648676 w 1177916"/>
              <a:gd name="connsiteY138" fmla="*/ 589361 h 702700"/>
              <a:gd name="connsiteX139" fmla="*/ 648877 w 1177916"/>
              <a:gd name="connsiteY139" fmla="*/ 590064 h 702700"/>
              <a:gd name="connsiteX140" fmla="*/ 648977 w 1177916"/>
              <a:gd name="connsiteY140" fmla="*/ 590424 h 702700"/>
              <a:gd name="connsiteX141" fmla="*/ 650394 w 1177916"/>
              <a:gd name="connsiteY141" fmla="*/ 590555 h 702700"/>
              <a:gd name="connsiteX142" fmla="*/ 651886 w 1177916"/>
              <a:gd name="connsiteY142" fmla="*/ 589083 h 702700"/>
              <a:gd name="connsiteX143" fmla="*/ 652487 w 1177916"/>
              <a:gd name="connsiteY143" fmla="*/ 591013 h 702700"/>
              <a:gd name="connsiteX144" fmla="*/ 653712 w 1177916"/>
              <a:gd name="connsiteY144" fmla="*/ 592075 h 702700"/>
              <a:gd name="connsiteX145" fmla="*/ 655499 w 1177916"/>
              <a:gd name="connsiteY145" fmla="*/ 592272 h 702700"/>
              <a:gd name="connsiteX146" fmla="*/ 657295 w 1177916"/>
              <a:gd name="connsiteY146" fmla="*/ 591421 h 702700"/>
              <a:gd name="connsiteX147" fmla="*/ 659010 w 1177916"/>
              <a:gd name="connsiteY147" fmla="*/ 592860 h 702700"/>
              <a:gd name="connsiteX148" fmla="*/ 661735 w 1177916"/>
              <a:gd name="connsiteY148" fmla="*/ 591454 h 702700"/>
              <a:gd name="connsiteX149" fmla="*/ 664142 w 1177916"/>
              <a:gd name="connsiteY149" fmla="*/ 591291 h 702700"/>
              <a:gd name="connsiteX150" fmla="*/ 664940 w 1177916"/>
              <a:gd name="connsiteY150" fmla="*/ 591798 h 702700"/>
              <a:gd name="connsiteX151" fmla="*/ 667044 w 1177916"/>
              <a:gd name="connsiteY151" fmla="*/ 590817 h 702700"/>
              <a:gd name="connsiteX152" fmla="*/ 667721 w 1177916"/>
              <a:gd name="connsiteY152" fmla="*/ 591062 h 702700"/>
              <a:gd name="connsiteX153" fmla="*/ 668941 w 1177916"/>
              <a:gd name="connsiteY153" fmla="*/ 592697 h 702700"/>
              <a:gd name="connsiteX154" fmla="*/ 671164 w 1177916"/>
              <a:gd name="connsiteY154" fmla="*/ 592403 h 702700"/>
              <a:gd name="connsiteX155" fmla="*/ 672948 w 1177916"/>
              <a:gd name="connsiteY155" fmla="*/ 593040 h 702700"/>
              <a:gd name="connsiteX156" fmla="*/ 674764 w 1177916"/>
              <a:gd name="connsiteY156" fmla="*/ 592877 h 702700"/>
              <a:gd name="connsiteX157" fmla="*/ 677473 w 1177916"/>
              <a:gd name="connsiteY157" fmla="*/ 592632 h 702700"/>
              <a:gd name="connsiteX158" fmla="*/ 677854 w 1177916"/>
              <a:gd name="connsiteY158" fmla="*/ 592599 h 702700"/>
              <a:gd name="connsiteX159" fmla="*/ 678009 w 1177916"/>
              <a:gd name="connsiteY159" fmla="*/ 592582 h 702700"/>
              <a:gd name="connsiteX160" fmla="*/ 682434 w 1177916"/>
              <a:gd name="connsiteY160" fmla="*/ 594594 h 702700"/>
              <a:gd name="connsiteX161" fmla="*/ 682812 w 1177916"/>
              <a:gd name="connsiteY161" fmla="*/ 594659 h 702700"/>
              <a:gd name="connsiteX162" fmla="*/ 683851 w 1177916"/>
              <a:gd name="connsiteY162" fmla="*/ 594855 h 702700"/>
              <a:gd name="connsiteX163" fmla="*/ 684719 w 1177916"/>
              <a:gd name="connsiteY163" fmla="*/ 594185 h 702700"/>
              <a:gd name="connsiteX164" fmla="*/ 689923 w 1177916"/>
              <a:gd name="connsiteY164" fmla="*/ 593416 h 702700"/>
              <a:gd name="connsiteX165" fmla="*/ 691597 w 1177916"/>
              <a:gd name="connsiteY165" fmla="*/ 593171 h 702700"/>
              <a:gd name="connsiteX166" fmla="*/ 693488 w 1177916"/>
              <a:gd name="connsiteY166" fmla="*/ 592893 h 702700"/>
              <a:gd name="connsiteX167" fmla="*/ 694181 w 1177916"/>
              <a:gd name="connsiteY167" fmla="*/ 593547 h 702700"/>
              <a:gd name="connsiteX168" fmla="*/ 694345 w 1177916"/>
              <a:gd name="connsiteY168" fmla="*/ 593694 h 702700"/>
              <a:gd name="connsiteX169" fmla="*/ 694921 w 1177916"/>
              <a:gd name="connsiteY169" fmla="*/ 593335 h 702700"/>
              <a:gd name="connsiteX170" fmla="*/ 695235 w 1177916"/>
              <a:gd name="connsiteY170" fmla="*/ 593138 h 702700"/>
              <a:gd name="connsiteX171" fmla="*/ 695895 w 1177916"/>
              <a:gd name="connsiteY171" fmla="*/ 592713 h 702700"/>
              <a:gd name="connsiteX172" fmla="*/ 696583 w 1177916"/>
              <a:gd name="connsiteY172" fmla="*/ 592582 h 702700"/>
              <a:gd name="connsiteX173" fmla="*/ 697068 w 1177916"/>
              <a:gd name="connsiteY173" fmla="*/ 592484 h 702700"/>
              <a:gd name="connsiteX174" fmla="*/ 698001 w 1177916"/>
              <a:gd name="connsiteY174" fmla="*/ 591552 h 702700"/>
              <a:gd name="connsiteX175" fmla="*/ 699203 w 1177916"/>
              <a:gd name="connsiteY175" fmla="*/ 590882 h 702700"/>
              <a:gd name="connsiteX176" fmla="*/ 701284 w 1177916"/>
              <a:gd name="connsiteY176" fmla="*/ 589721 h 702700"/>
              <a:gd name="connsiteX177" fmla="*/ 703506 w 1177916"/>
              <a:gd name="connsiteY177" fmla="*/ 589557 h 702700"/>
              <a:gd name="connsiteX178" fmla="*/ 704307 w 1177916"/>
              <a:gd name="connsiteY178" fmla="*/ 588952 h 702700"/>
              <a:gd name="connsiteX179" fmla="*/ 705864 w 1177916"/>
              <a:gd name="connsiteY179" fmla="*/ 587775 h 702700"/>
              <a:gd name="connsiteX180" fmla="*/ 707062 w 1177916"/>
              <a:gd name="connsiteY180" fmla="*/ 587841 h 702700"/>
              <a:gd name="connsiteX181" fmla="*/ 708329 w 1177916"/>
              <a:gd name="connsiteY181" fmla="*/ 587922 h 702700"/>
              <a:gd name="connsiteX182" fmla="*/ 709687 w 1177916"/>
              <a:gd name="connsiteY182" fmla="*/ 587808 h 702700"/>
              <a:gd name="connsiteX183" fmla="*/ 710989 w 1177916"/>
              <a:gd name="connsiteY183" fmla="*/ 586941 h 702700"/>
              <a:gd name="connsiteX184" fmla="*/ 713767 w 1177916"/>
              <a:gd name="connsiteY184" fmla="*/ 586712 h 702700"/>
              <a:gd name="connsiteX185" fmla="*/ 714228 w 1177916"/>
              <a:gd name="connsiteY185" fmla="*/ 586516 h 702700"/>
              <a:gd name="connsiteX186" fmla="*/ 718222 w 1177916"/>
              <a:gd name="connsiteY186" fmla="*/ 584767 h 702700"/>
              <a:gd name="connsiteX187" fmla="*/ 722589 w 1177916"/>
              <a:gd name="connsiteY187" fmla="*/ 586287 h 702700"/>
              <a:gd name="connsiteX188" fmla="*/ 723823 w 1177916"/>
              <a:gd name="connsiteY188" fmla="*/ 586304 h 702700"/>
              <a:gd name="connsiteX189" fmla="*/ 725741 w 1177916"/>
              <a:gd name="connsiteY189" fmla="*/ 585502 h 702700"/>
              <a:gd name="connsiteX190" fmla="*/ 728139 w 1177916"/>
              <a:gd name="connsiteY190" fmla="*/ 586451 h 702700"/>
              <a:gd name="connsiteX191" fmla="*/ 730049 w 1177916"/>
              <a:gd name="connsiteY191" fmla="*/ 586712 h 702700"/>
              <a:gd name="connsiteX192" fmla="*/ 734621 w 1177916"/>
              <a:gd name="connsiteY192" fmla="*/ 585993 h 702700"/>
              <a:gd name="connsiteX193" fmla="*/ 736039 w 1177916"/>
              <a:gd name="connsiteY193" fmla="*/ 585780 h 702700"/>
              <a:gd name="connsiteX194" fmla="*/ 738080 w 1177916"/>
              <a:gd name="connsiteY194" fmla="*/ 584914 h 702700"/>
              <a:gd name="connsiteX195" fmla="*/ 738512 w 1177916"/>
              <a:gd name="connsiteY195" fmla="*/ 585257 h 702700"/>
              <a:gd name="connsiteX196" fmla="*/ 738817 w 1177916"/>
              <a:gd name="connsiteY196" fmla="*/ 585486 h 702700"/>
              <a:gd name="connsiteX197" fmla="*/ 740295 w 1177916"/>
              <a:gd name="connsiteY197" fmla="*/ 585682 h 702700"/>
              <a:gd name="connsiteX198" fmla="*/ 742866 w 1177916"/>
              <a:gd name="connsiteY198" fmla="*/ 588249 h 702700"/>
              <a:gd name="connsiteX199" fmla="*/ 743109 w 1177916"/>
              <a:gd name="connsiteY199" fmla="*/ 588266 h 702700"/>
              <a:gd name="connsiteX200" fmla="*/ 743483 w 1177916"/>
              <a:gd name="connsiteY200" fmla="*/ 588315 h 702700"/>
              <a:gd name="connsiteX201" fmla="*/ 744246 w 1177916"/>
              <a:gd name="connsiteY201" fmla="*/ 587988 h 702700"/>
              <a:gd name="connsiteX202" fmla="*/ 747133 w 1177916"/>
              <a:gd name="connsiteY202" fmla="*/ 586794 h 702700"/>
              <a:gd name="connsiteX203" fmla="*/ 747685 w 1177916"/>
              <a:gd name="connsiteY203" fmla="*/ 587219 h 702700"/>
              <a:gd name="connsiteX204" fmla="*/ 749718 w 1177916"/>
              <a:gd name="connsiteY204" fmla="*/ 587497 h 702700"/>
              <a:gd name="connsiteX205" fmla="*/ 751327 w 1177916"/>
              <a:gd name="connsiteY205" fmla="*/ 586827 h 702700"/>
              <a:gd name="connsiteX206" fmla="*/ 753054 w 1177916"/>
              <a:gd name="connsiteY206" fmla="*/ 586778 h 702700"/>
              <a:gd name="connsiteX207" fmla="*/ 755762 w 1177916"/>
              <a:gd name="connsiteY207" fmla="*/ 587595 h 702700"/>
              <a:gd name="connsiteX208" fmla="*/ 760494 w 1177916"/>
              <a:gd name="connsiteY208" fmla="*/ 589803 h 702700"/>
              <a:gd name="connsiteX209" fmla="*/ 762712 w 1177916"/>
              <a:gd name="connsiteY209" fmla="*/ 590195 h 702700"/>
              <a:gd name="connsiteX210" fmla="*/ 763201 w 1177916"/>
              <a:gd name="connsiteY210" fmla="*/ 590588 h 702700"/>
              <a:gd name="connsiteX211" fmla="*/ 764183 w 1177916"/>
              <a:gd name="connsiteY211" fmla="*/ 591389 h 702700"/>
              <a:gd name="connsiteX212" fmla="*/ 764823 w 1177916"/>
              <a:gd name="connsiteY212" fmla="*/ 591536 h 702700"/>
              <a:gd name="connsiteX213" fmla="*/ 765291 w 1177916"/>
              <a:gd name="connsiteY213" fmla="*/ 591634 h 702700"/>
              <a:gd name="connsiteX214" fmla="*/ 766151 w 1177916"/>
              <a:gd name="connsiteY214" fmla="*/ 592075 h 702700"/>
              <a:gd name="connsiteX215" fmla="*/ 766898 w 1177916"/>
              <a:gd name="connsiteY215" fmla="*/ 592026 h 702700"/>
              <a:gd name="connsiteX216" fmla="*/ 768620 w 1177916"/>
              <a:gd name="connsiteY216" fmla="*/ 591912 h 702700"/>
              <a:gd name="connsiteX217" fmla="*/ 769419 w 1177916"/>
              <a:gd name="connsiteY217" fmla="*/ 592288 h 702700"/>
              <a:gd name="connsiteX218" fmla="*/ 771009 w 1177916"/>
              <a:gd name="connsiteY218" fmla="*/ 594169 h 702700"/>
              <a:gd name="connsiteX219" fmla="*/ 772977 w 1177916"/>
              <a:gd name="connsiteY219" fmla="*/ 594855 h 702700"/>
              <a:gd name="connsiteX220" fmla="*/ 775878 w 1177916"/>
              <a:gd name="connsiteY220" fmla="*/ 594577 h 702700"/>
              <a:gd name="connsiteX221" fmla="*/ 779459 w 1177916"/>
              <a:gd name="connsiteY221" fmla="*/ 596490 h 702700"/>
              <a:gd name="connsiteX222" fmla="*/ 780565 w 1177916"/>
              <a:gd name="connsiteY222" fmla="*/ 597177 h 702700"/>
              <a:gd name="connsiteX223" fmla="*/ 781651 w 1177916"/>
              <a:gd name="connsiteY223" fmla="*/ 597848 h 702700"/>
              <a:gd name="connsiteX224" fmla="*/ 783810 w 1177916"/>
              <a:gd name="connsiteY224" fmla="*/ 597848 h 702700"/>
              <a:gd name="connsiteX225" fmla="*/ 788489 w 1177916"/>
              <a:gd name="connsiteY225" fmla="*/ 599008 h 702700"/>
              <a:gd name="connsiteX226" fmla="*/ 791462 w 1177916"/>
              <a:gd name="connsiteY226" fmla="*/ 598910 h 702700"/>
              <a:gd name="connsiteX227" fmla="*/ 792736 w 1177916"/>
              <a:gd name="connsiteY227" fmla="*/ 600333 h 702700"/>
              <a:gd name="connsiteX228" fmla="*/ 793843 w 1177916"/>
              <a:gd name="connsiteY228" fmla="*/ 600725 h 702700"/>
              <a:gd name="connsiteX229" fmla="*/ 795496 w 1177916"/>
              <a:gd name="connsiteY229" fmla="*/ 602344 h 702700"/>
              <a:gd name="connsiteX230" fmla="*/ 796740 w 1177916"/>
              <a:gd name="connsiteY230" fmla="*/ 602410 h 702700"/>
              <a:gd name="connsiteX231" fmla="*/ 802463 w 1177916"/>
              <a:gd name="connsiteY231" fmla="*/ 602704 h 702700"/>
              <a:gd name="connsiteX232" fmla="*/ 804120 w 1177916"/>
              <a:gd name="connsiteY232" fmla="*/ 603963 h 702700"/>
              <a:gd name="connsiteX233" fmla="*/ 807505 w 1177916"/>
              <a:gd name="connsiteY233" fmla="*/ 604911 h 702700"/>
              <a:gd name="connsiteX234" fmla="*/ 809588 w 1177916"/>
              <a:gd name="connsiteY234" fmla="*/ 606857 h 702700"/>
              <a:gd name="connsiteX235" fmla="*/ 812056 w 1177916"/>
              <a:gd name="connsiteY235" fmla="*/ 606808 h 702700"/>
              <a:gd name="connsiteX236" fmla="*/ 812792 w 1177916"/>
              <a:gd name="connsiteY236" fmla="*/ 607380 h 702700"/>
              <a:gd name="connsiteX237" fmla="*/ 814639 w 1177916"/>
              <a:gd name="connsiteY237" fmla="*/ 607822 h 702700"/>
              <a:gd name="connsiteX238" fmla="*/ 816664 w 1177916"/>
              <a:gd name="connsiteY238" fmla="*/ 609326 h 702700"/>
              <a:gd name="connsiteX239" fmla="*/ 817690 w 1177916"/>
              <a:gd name="connsiteY239" fmla="*/ 609392 h 702700"/>
              <a:gd name="connsiteX240" fmla="*/ 820363 w 1177916"/>
              <a:gd name="connsiteY240" fmla="*/ 609604 h 702700"/>
              <a:gd name="connsiteX241" fmla="*/ 822330 w 1177916"/>
              <a:gd name="connsiteY241" fmla="*/ 610487 h 702700"/>
              <a:gd name="connsiteX242" fmla="*/ 824179 w 1177916"/>
              <a:gd name="connsiteY242" fmla="*/ 610618 h 702700"/>
              <a:gd name="connsiteX243" fmla="*/ 824950 w 1177916"/>
              <a:gd name="connsiteY243" fmla="*/ 610896 h 702700"/>
              <a:gd name="connsiteX244" fmla="*/ 826640 w 1177916"/>
              <a:gd name="connsiteY244" fmla="*/ 611501 h 702700"/>
              <a:gd name="connsiteX245" fmla="*/ 827914 w 1177916"/>
              <a:gd name="connsiteY245" fmla="*/ 611550 h 702700"/>
              <a:gd name="connsiteX246" fmla="*/ 828737 w 1177916"/>
              <a:gd name="connsiteY246" fmla="*/ 611583 h 702700"/>
              <a:gd name="connsiteX247" fmla="*/ 834199 w 1177916"/>
              <a:gd name="connsiteY247" fmla="*/ 615474 h 702700"/>
              <a:gd name="connsiteX248" fmla="*/ 836297 w 1177916"/>
              <a:gd name="connsiteY248" fmla="*/ 615360 h 702700"/>
              <a:gd name="connsiteX249" fmla="*/ 837611 w 1177916"/>
              <a:gd name="connsiteY249" fmla="*/ 615229 h 702700"/>
              <a:gd name="connsiteX250" fmla="*/ 838025 w 1177916"/>
              <a:gd name="connsiteY250" fmla="*/ 615180 h 702700"/>
              <a:gd name="connsiteX251" fmla="*/ 842418 w 1177916"/>
              <a:gd name="connsiteY251" fmla="*/ 618401 h 702700"/>
              <a:gd name="connsiteX252" fmla="*/ 844530 w 1177916"/>
              <a:gd name="connsiteY252" fmla="*/ 619938 h 702700"/>
              <a:gd name="connsiteX253" fmla="*/ 847974 w 1177916"/>
              <a:gd name="connsiteY253" fmla="*/ 621459 h 702700"/>
              <a:gd name="connsiteX254" fmla="*/ 848864 w 1177916"/>
              <a:gd name="connsiteY254" fmla="*/ 621426 h 702700"/>
              <a:gd name="connsiteX255" fmla="*/ 850689 w 1177916"/>
              <a:gd name="connsiteY255" fmla="*/ 621361 h 702700"/>
              <a:gd name="connsiteX256" fmla="*/ 852737 w 1177916"/>
              <a:gd name="connsiteY256" fmla="*/ 619562 h 702700"/>
              <a:gd name="connsiteX257" fmla="*/ 860656 w 1177916"/>
              <a:gd name="connsiteY257" fmla="*/ 616145 h 702700"/>
              <a:gd name="connsiteX258" fmla="*/ 863364 w 1177916"/>
              <a:gd name="connsiteY258" fmla="*/ 615229 h 702700"/>
              <a:gd name="connsiteX259" fmla="*/ 864552 w 1177916"/>
              <a:gd name="connsiteY259" fmla="*/ 614820 h 702700"/>
              <a:gd name="connsiteX260" fmla="*/ 869371 w 1177916"/>
              <a:gd name="connsiteY260" fmla="*/ 613725 h 702700"/>
              <a:gd name="connsiteX261" fmla="*/ 874619 w 1177916"/>
              <a:gd name="connsiteY261" fmla="*/ 613022 h 702700"/>
              <a:gd name="connsiteX262" fmla="*/ 876965 w 1177916"/>
              <a:gd name="connsiteY262" fmla="*/ 612793 h 702700"/>
              <a:gd name="connsiteX263" fmla="*/ 878575 w 1177916"/>
              <a:gd name="connsiteY263" fmla="*/ 611877 h 702700"/>
              <a:gd name="connsiteX264" fmla="*/ 879141 w 1177916"/>
              <a:gd name="connsiteY264" fmla="*/ 611485 h 702700"/>
              <a:gd name="connsiteX265" fmla="*/ 880063 w 1177916"/>
              <a:gd name="connsiteY265" fmla="*/ 610830 h 702700"/>
              <a:gd name="connsiteX266" fmla="*/ 880276 w 1177916"/>
              <a:gd name="connsiteY266" fmla="*/ 610062 h 702700"/>
              <a:gd name="connsiteX267" fmla="*/ 880632 w 1177916"/>
              <a:gd name="connsiteY267" fmla="*/ 608787 h 702700"/>
              <a:gd name="connsiteX268" fmla="*/ 881937 w 1177916"/>
              <a:gd name="connsiteY268" fmla="*/ 607495 h 702700"/>
              <a:gd name="connsiteX269" fmla="*/ 883276 w 1177916"/>
              <a:gd name="connsiteY269" fmla="*/ 607135 h 702700"/>
              <a:gd name="connsiteX270" fmla="*/ 883482 w 1177916"/>
              <a:gd name="connsiteY270" fmla="*/ 607070 h 702700"/>
              <a:gd name="connsiteX271" fmla="*/ 889518 w 1177916"/>
              <a:gd name="connsiteY271" fmla="*/ 617224 h 702700"/>
              <a:gd name="connsiteX272" fmla="*/ 889544 w 1177916"/>
              <a:gd name="connsiteY272" fmla="*/ 622309 h 702700"/>
              <a:gd name="connsiteX273" fmla="*/ 890515 w 1177916"/>
              <a:gd name="connsiteY273" fmla="*/ 623944 h 702700"/>
              <a:gd name="connsiteX274" fmla="*/ 891983 w 1177916"/>
              <a:gd name="connsiteY274" fmla="*/ 626413 h 702700"/>
              <a:gd name="connsiteX275" fmla="*/ 891528 w 1177916"/>
              <a:gd name="connsiteY275" fmla="*/ 628065 h 702700"/>
              <a:gd name="connsiteX276" fmla="*/ 890971 w 1177916"/>
              <a:gd name="connsiteY276" fmla="*/ 630076 h 702700"/>
              <a:gd name="connsiteX277" fmla="*/ 891509 w 1177916"/>
              <a:gd name="connsiteY277" fmla="*/ 632496 h 702700"/>
              <a:gd name="connsiteX278" fmla="*/ 892183 w 1177916"/>
              <a:gd name="connsiteY278" fmla="*/ 634180 h 702700"/>
              <a:gd name="connsiteX279" fmla="*/ 892904 w 1177916"/>
              <a:gd name="connsiteY279" fmla="*/ 635979 h 702700"/>
              <a:gd name="connsiteX280" fmla="*/ 894593 w 1177916"/>
              <a:gd name="connsiteY280" fmla="*/ 637597 h 702700"/>
              <a:gd name="connsiteX281" fmla="*/ 896029 w 1177916"/>
              <a:gd name="connsiteY281" fmla="*/ 638971 h 702700"/>
              <a:gd name="connsiteX282" fmla="*/ 898124 w 1177916"/>
              <a:gd name="connsiteY282" fmla="*/ 639298 h 702700"/>
              <a:gd name="connsiteX283" fmla="*/ 898375 w 1177916"/>
              <a:gd name="connsiteY283" fmla="*/ 639461 h 702700"/>
              <a:gd name="connsiteX284" fmla="*/ 898800 w 1177916"/>
              <a:gd name="connsiteY284" fmla="*/ 639739 h 702700"/>
              <a:gd name="connsiteX285" fmla="*/ 900572 w 1177916"/>
              <a:gd name="connsiteY285" fmla="*/ 642176 h 702700"/>
              <a:gd name="connsiteX286" fmla="*/ 900931 w 1177916"/>
              <a:gd name="connsiteY286" fmla="*/ 643844 h 702700"/>
              <a:gd name="connsiteX287" fmla="*/ 901973 w 1177916"/>
              <a:gd name="connsiteY287" fmla="*/ 644792 h 702700"/>
              <a:gd name="connsiteX288" fmla="*/ 902580 w 1177916"/>
              <a:gd name="connsiteY288" fmla="*/ 646215 h 702700"/>
              <a:gd name="connsiteX289" fmla="*/ 902585 w 1177916"/>
              <a:gd name="connsiteY289" fmla="*/ 646394 h 702700"/>
              <a:gd name="connsiteX290" fmla="*/ 902726 w 1177916"/>
              <a:gd name="connsiteY290" fmla="*/ 651856 h 702700"/>
              <a:gd name="connsiteX291" fmla="*/ 902123 w 1177916"/>
              <a:gd name="connsiteY291" fmla="*/ 656843 h 702700"/>
              <a:gd name="connsiteX292" fmla="*/ 902198 w 1177916"/>
              <a:gd name="connsiteY292" fmla="*/ 658789 h 702700"/>
              <a:gd name="connsiteX293" fmla="*/ 903070 w 1177916"/>
              <a:gd name="connsiteY293" fmla="*/ 660816 h 702700"/>
              <a:gd name="connsiteX294" fmla="*/ 904961 w 1177916"/>
              <a:gd name="connsiteY294" fmla="*/ 665297 h 702700"/>
              <a:gd name="connsiteX295" fmla="*/ 906124 w 1177916"/>
              <a:gd name="connsiteY295" fmla="*/ 667684 h 702700"/>
              <a:gd name="connsiteX296" fmla="*/ 908377 w 1177916"/>
              <a:gd name="connsiteY296" fmla="*/ 672180 h 702700"/>
              <a:gd name="connsiteX297" fmla="*/ 909394 w 1177916"/>
              <a:gd name="connsiteY297" fmla="*/ 673848 h 702700"/>
              <a:gd name="connsiteX298" fmla="*/ 910848 w 1177916"/>
              <a:gd name="connsiteY298" fmla="*/ 676595 h 702700"/>
              <a:gd name="connsiteX299" fmla="*/ 912520 w 1177916"/>
              <a:gd name="connsiteY299" fmla="*/ 679914 h 702700"/>
              <a:gd name="connsiteX300" fmla="*/ 915064 w 1177916"/>
              <a:gd name="connsiteY300" fmla="*/ 685196 h 702700"/>
              <a:gd name="connsiteX301" fmla="*/ 916009 w 1177916"/>
              <a:gd name="connsiteY301" fmla="*/ 687011 h 702700"/>
              <a:gd name="connsiteX302" fmla="*/ 917171 w 1177916"/>
              <a:gd name="connsiteY302" fmla="*/ 688679 h 702700"/>
              <a:gd name="connsiteX303" fmla="*/ 918333 w 1177916"/>
              <a:gd name="connsiteY303" fmla="*/ 690706 h 702700"/>
              <a:gd name="connsiteX304" fmla="*/ 919786 w 1177916"/>
              <a:gd name="connsiteY304" fmla="*/ 692587 h 702700"/>
              <a:gd name="connsiteX305" fmla="*/ 920295 w 1177916"/>
              <a:gd name="connsiteY305" fmla="*/ 694402 h 702700"/>
              <a:gd name="connsiteX306" fmla="*/ 920587 w 1177916"/>
              <a:gd name="connsiteY306" fmla="*/ 695841 h 702700"/>
              <a:gd name="connsiteX307" fmla="*/ 920807 w 1177916"/>
              <a:gd name="connsiteY307" fmla="*/ 697721 h 702700"/>
              <a:gd name="connsiteX308" fmla="*/ 920301 w 1177916"/>
              <a:gd name="connsiteY308" fmla="*/ 699013 h 702700"/>
              <a:gd name="connsiteX309" fmla="*/ 919433 w 1177916"/>
              <a:gd name="connsiteY309" fmla="*/ 700157 h 702700"/>
              <a:gd name="connsiteX310" fmla="*/ 918369 w 1177916"/>
              <a:gd name="connsiteY310" fmla="*/ 702675 h 702700"/>
              <a:gd name="connsiteX311" fmla="*/ 921794 w 1177916"/>
              <a:gd name="connsiteY311" fmla="*/ 699978 h 702700"/>
              <a:gd name="connsiteX312" fmla="*/ 924912 w 1177916"/>
              <a:gd name="connsiteY312" fmla="*/ 698702 h 702700"/>
              <a:gd name="connsiteX313" fmla="*/ 927170 w 1177916"/>
              <a:gd name="connsiteY313" fmla="*/ 697051 h 702700"/>
              <a:gd name="connsiteX314" fmla="*/ 928334 w 1177916"/>
              <a:gd name="connsiteY314" fmla="*/ 694909 h 702700"/>
              <a:gd name="connsiteX315" fmla="*/ 928323 w 1177916"/>
              <a:gd name="connsiteY315" fmla="*/ 691687 h 702700"/>
              <a:gd name="connsiteX316" fmla="*/ 927924 w 1177916"/>
              <a:gd name="connsiteY316" fmla="*/ 689317 h 702700"/>
              <a:gd name="connsiteX317" fmla="*/ 926512 w 1177916"/>
              <a:gd name="connsiteY317" fmla="*/ 687518 h 702700"/>
              <a:gd name="connsiteX318" fmla="*/ 923772 w 1177916"/>
              <a:gd name="connsiteY318" fmla="*/ 685245 h 702700"/>
              <a:gd name="connsiteX319" fmla="*/ 920401 w 1177916"/>
              <a:gd name="connsiteY319" fmla="*/ 681386 h 702700"/>
              <a:gd name="connsiteX320" fmla="*/ 917576 w 1177916"/>
              <a:gd name="connsiteY320" fmla="*/ 677315 h 702700"/>
              <a:gd name="connsiteX321" fmla="*/ 915687 w 1177916"/>
              <a:gd name="connsiteY321" fmla="*/ 672900 h 702700"/>
              <a:gd name="connsiteX322" fmla="*/ 912866 w 1177916"/>
              <a:gd name="connsiteY322" fmla="*/ 669760 h 702700"/>
              <a:gd name="connsiteX323" fmla="*/ 910984 w 1177916"/>
              <a:gd name="connsiteY323" fmla="*/ 667406 h 702700"/>
              <a:gd name="connsiteX324" fmla="*/ 908308 w 1177916"/>
              <a:gd name="connsiteY324" fmla="*/ 661274 h 702700"/>
              <a:gd name="connsiteX325" fmla="*/ 907205 w 1177916"/>
              <a:gd name="connsiteY325" fmla="*/ 658445 h 702700"/>
              <a:gd name="connsiteX326" fmla="*/ 907978 w 1177916"/>
              <a:gd name="connsiteY326" fmla="*/ 656238 h 702700"/>
              <a:gd name="connsiteX327" fmla="*/ 909848 w 1177916"/>
              <a:gd name="connsiteY327" fmla="*/ 655126 h 702700"/>
              <a:gd name="connsiteX328" fmla="*/ 912811 w 1177916"/>
              <a:gd name="connsiteY328" fmla="*/ 654325 h 702700"/>
              <a:gd name="connsiteX329" fmla="*/ 917494 w 1177916"/>
              <a:gd name="connsiteY329" fmla="*/ 653981 h 702700"/>
              <a:gd name="connsiteX330" fmla="*/ 923896 w 1177916"/>
              <a:gd name="connsiteY330" fmla="*/ 653965 h 702700"/>
              <a:gd name="connsiteX331" fmla="*/ 928268 w 1177916"/>
              <a:gd name="connsiteY331" fmla="*/ 653932 h 702700"/>
              <a:gd name="connsiteX332" fmla="*/ 930141 w 1177916"/>
              <a:gd name="connsiteY332" fmla="*/ 653932 h 702700"/>
              <a:gd name="connsiteX333" fmla="*/ 933103 w 1177916"/>
              <a:gd name="connsiteY333" fmla="*/ 652657 h 702700"/>
              <a:gd name="connsiteX334" fmla="*/ 935596 w 1177916"/>
              <a:gd name="connsiteY334" fmla="*/ 650907 h 702700"/>
              <a:gd name="connsiteX335" fmla="*/ 939960 w 1177916"/>
              <a:gd name="connsiteY335" fmla="*/ 648684 h 702700"/>
              <a:gd name="connsiteX336" fmla="*/ 941209 w 1177916"/>
              <a:gd name="connsiteY336" fmla="*/ 648684 h 702700"/>
              <a:gd name="connsiteX337" fmla="*/ 945263 w 1177916"/>
              <a:gd name="connsiteY337" fmla="*/ 647245 h 702700"/>
              <a:gd name="connsiteX338" fmla="*/ 948065 w 1177916"/>
              <a:gd name="connsiteY338" fmla="*/ 644874 h 702700"/>
              <a:gd name="connsiteX339" fmla="*/ 950877 w 1177916"/>
              <a:gd name="connsiteY339" fmla="*/ 645332 h 702700"/>
              <a:gd name="connsiteX340" fmla="*/ 954471 w 1177916"/>
              <a:gd name="connsiteY340" fmla="*/ 646100 h 702700"/>
              <a:gd name="connsiteX341" fmla="*/ 957126 w 1177916"/>
              <a:gd name="connsiteY341" fmla="*/ 646247 h 702700"/>
              <a:gd name="connsiteX342" fmla="*/ 959775 w 1177916"/>
              <a:gd name="connsiteY342" fmla="*/ 644661 h 702700"/>
              <a:gd name="connsiteX343" fmla="*/ 963042 w 1177916"/>
              <a:gd name="connsiteY343" fmla="*/ 641342 h 702700"/>
              <a:gd name="connsiteX344" fmla="*/ 963020 w 1177916"/>
              <a:gd name="connsiteY344" fmla="*/ 635047 h 702700"/>
              <a:gd name="connsiteX345" fmla="*/ 962993 w 1177916"/>
              <a:gd name="connsiteY345" fmla="*/ 627476 h 702700"/>
              <a:gd name="connsiteX346" fmla="*/ 964854 w 1177916"/>
              <a:gd name="connsiteY346" fmla="*/ 623683 h 702700"/>
              <a:gd name="connsiteX347" fmla="*/ 971085 w 1177916"/>
              <a:gd name="connsiteY347" fmla="*/ 619562 h 702700"/>
              <a:gd name="connsiteX348" fmla="*/ 975451 w 1177916"/>
              <a:gd name="connsiteY348" fmla="*/ 617976 h 702700"/>
              <a:gd name="connsiteX349" fmla="*/ 979820 w 1177916"/>
              <a:gd name="connsiteY349" fmla="*/ 617322 h 702700"/>
              <a:gd name="connsiteX350" fmla="*/ 983571 w 1177916"/>
              <a:gd name="connsiteY350" fmla="*/ 618254 h 702700"/>
              <a:gd name="connsiteX351" fmla="*/ 986081 w 1177916"/>
              <a:gd name="connsiteY351" fmla="*/ 621704 h 702700"/>
              <a:gd name="connsiteX352" fmla="*/ 992672 w 1177916"/>
              <a:gd name="connsiteY352" fmla="*/ 631139 h 702700"/>
              <a:gd name="connsiteX353" fmla="*/ 996428 w 1177916"/>
              <a:gd name="connsiteY353" fmla="*/ 633640 h 702700"/>
              <a:gd name="connsiteX354" fmla="*/ 1000804 w 1177916"/>
              <a:gd name="connsiteY354" fmla="*/ 634573 h 702700"/>
              <a:gd name="connsiteX355" fmla="*/ 1006113 w 1177916"/>
              <a:gd name="connsiteY355" fmla="*/ 634850 h 702700"/>
              <a:gd name="connsiteX356" fmla="*/ 1009859 w 1177916"/>
              <a:gd name="connsiteY356" fmla="*/ 634523 h 702700"/>
              <a:gd name="connsiteX357" fmla="*/ 1012668 w 1177916"/>
              <a:gd name="connsiteY357" fmla="*/ 633722 h 702700"/>
              <a:gd name="connsiteX358" fmla="*/ 1015391 w 1177916"/>
              <a:gd name="connsiteY358" fmla="*/ 631270 h 702700"/>
              <a:gd name="connsiteX359" fmla="*/ 1019514 w 1177916"/>
              <a:gd name="connsiteY359" fmla="*/ 627231 h 702700"/>
              <a:gd name="connsiteX360" fmla="*/ 1021859 w 1177916"/>
              <a:gd name="connsiteY360" fmla="*/ 628179 h 702700"/>
              <a:gd name="connsiteX361" fmla="*/ 1024212 w 1177916"/>
              <a:gd name="connsiteY361" fmla="*/ 631155 h 702700"/>
              <a:gd name="connsiteX362" fmla="*/ 1025152 w 1177916"/>
              <a:gd name="connsiteY362" fmla="*/ 631940 h 702700"/>
              <a:gd name="connsiteX363" fmla="*/ 1027181 w 1177916"/>
              <a:gd name="connsiteY363" fmla="*/ 632087 h 702700"/>
              <a:gd name="connsiteX364" fmla="*/ 1028115 w 1177916"/>
              <a:gd name="connsiteY364" fmla="*/ 631139 h 702700"/>
              <a:gd name="connsiteX365" fmla="*/ 1029422 w 1177916"/>
              <a:gd name="connsiteY365" fmla="*/ 626397 h 702700"/>
              <a:gd name="connsiteX366" fmla="*/ 1032144 w 1177916"/>
              <a:gd name="connsiteY366" fmla="*/ 625056 h 702700"/>
              <a:gd name="connsiteX367" fmla="*/ 1034813 w 1177916"/>
              <a:gd name="connsiteY367" fmla="*/ 622603 h 702700"/>
              <a:gd name="connsiteX368" fmla="*/ 1035558 w 1177916"/>
              <a:gd name="connsiteY368" fmla="*/ 621917 h 702700"/>
              <a:gd name="connsiteX369" fmla="*/ 1036076 w 1177916"/>
              <a:gd name="connsiteY369" fmla="*/ 621900 h 702700"/>
              <a:gd name="connsiteX370" fmla="*/ 1037963 w 1177916"/>
              <a:gd name="connsiteY370" fmla="*/ 621868 h 702700"/>
              <a:gd name="connsiteX371" fmla="*/ 1030851 w 1177916"/>
              <a:gd name="connsiteY371" fmla="*/ 609849 h 702700"/>
              <a:gd name="connsiteX372" fmla="*/ 1027544 w 1177916"/>
              <a:gd name="connsiteY372" fmla="*/ 601984 h 702700"/>
              <a:gd name="connsiteX373" fmla="*/ 1024843 w 1177916"/>
              <a:gd name="connsiteY373" fmla="*/ 596981 h 702700"/>
              <a:gd name="connsiteX374" fmla="*/ 1021100 w 1177916"/>
              <a:gd name="connsiteY374" fmla="*/ 590048 h 702700"/>
              <a:gd name="connsiteX375" fmla="*/ 1017330 w 1177916"/>
              <a:gd name="connsiteY375" fmla="*/ 583131 h 702700"/>
              <a:gd name="connsiteX376" fmla="*/ 1014942 w 1177916"/>
              <a:gd name="connsiteY376" fmla="*/ 579976 h 702700"/>
              <a:gd name="connsiteX377" fmla="*/ 1011839 w 1177916"/>
              <a:gd name="connsiteY377" fmla="*/ 575904 h 702700"/>
              <a:gd name="connsiteX378" fmla="*/ 1009488 w 1177916"/>
              <a:gd name="connsiteY378" fmla="*/ 573222 h 702700"/>
              <a:gd name="connsiteX379" fmla="*/ 1008968 w 1177916"/>
              <a:gd name="connsiteY379" fmla="*/ 558735 h 702700"/>
              <a:gd name="connsiteX380" fmla="*/ 1008008 w 1177916"/>
              <a:gd name="connsiteY380" fmla="*/ 552113 h 702700"/>
              <a:gd name="connsiteX381" fmla="*/ 1006463 w 1177916"/>
              <a:gd name="connsiteY381" fmla="*/ 556855 h 702700"/>
              <a:gd name="connsiteX382" fmla="*/ 1003663 w 1177916"/>
              <a:gd name="connsiteY382" fmla="*/ 559700 h 702700"/>
              <a:gd name="connsiteX383" fmla="*/ 999298 w 1177916"/>
              <a:gd name="connsiteY383" fmla="*/ 561613 h 702700"/>
              <a:gd name="connsiteX384" fmla="*/ 996487 w 1177916"/>
              <a:gd name="connsiteY384" fmla="*/ 561629 h 702700"/>
              <a:gd name="connsiteX385" fmla="*/ 993983 w 1177916"/>
              <a:gd name="connsiteY385" fmla="*/ 560060 h 702700"/>
              <a:gd name="connsiteX386" fmla="*/ 990852 w 1177916"/>
              <a:gd name="connsiteY386" fmla="*/ 557542 h 702700"/>
              <a:gd name="connsiteX387" fmla="*/ 991148 w 1177916"/>
              <a:gd name="connsiteY387" fmla="*/ 552816 h 702700"/>
              <a:gd name="connsiteX388" fmla="*/ 989574 w 1177916"/>
              <a:gd name="connsiteY388" fmla="*/ 549366 h 702700"/>
              <a:gd name="connsiteX389" fmla="*/ 989255 w 1177916"/>
              <a:gd name="connsiteY389" fmla="*/ 547469 h 702700"/>
              <a:gd name="connsiteX390" fmla="*/ 991423 w 1177916"/>
              <a:gd name="connsiteY390" fmla="*/ 542417 h 702700"/>
              <a:gd name="connsiteX391" fmla="*/ 994844 w 1177916"/>
              <a:gd name="connsiteY391" fmla="*/ 538313 h 702700"/>
              <a:gd name="connsiteX392" fmla="*/ 1001767 w 1177916"/>
              <a:gd name="connsiteY392" fmla="*/ 531265 h 702700"/>
              <a:gd name="connsiteX393" fmla="*/ 1005578 w 1177916"/>
              <a:gd name="connsiteY393" fmla="*/ 527308 h 702700"/>
              <a:gd name="connsiteX394" fmla="*/ 1008247 w 1177916"/>
              <a:gd name="connsiteY394" fmla="*/ 524561 h 702700"/>
              <a:gd name="connsiteX395" fmla="*/ 1011801 w 1177916"/>
              <a:gd name="connsiteY395" fmla="*/ 520898 h 702700"/>
              <a:gd name="connsiteX396" fmla="*/ 1025648 w 1177916"/>
              <a:gd name="connsiteY396" fmla="*/ 506902 h 702700"/>
              <a:gd name="connsiteX397" fmla="*/ 1029848 w 1177916"/>
              <a:gd name="connsiteY397" fmla="*/ 502552 h 702700"/>
              <a:gd name="connsiteX398" fmla="*/ 1032736 w 1177916"/>
              <a:gd name="connsiteY398" fmla="*/ 499904 h 702700"/>
              <a:gd name="connsiteX399" fmla="*/ 1034595 w 1177916"/>
              <a:gd name="connsiteY399" fmla="*/ 498187 h 702700"/>
              <a:gd name="connsiteX400" fmla="*/ 1039270 w 1177916"/>
              <a:gd name="connsiteY400" fmla="*/ 495260 h 702700"/>
              <a:gd name="connsiteX401" fmla="*/ 1042076 w 1177916"/>
              <a:gd name="connsiteY401" fmla="*/ 494295 h 702700"/>
              <a:gd name="connsiteX402" fmla="*/ 1045823 w 1177916"/>
              <a:gd name="connsiteY402" fmla="*/ 494197 h 702700"/>
              <a:gd name="connsiteX403" fmla="*/ 1048394 w 1177916"/>
              <a:gd name="connsiteY403" fmla="*/ 492431 h 702700"/>
              <a:gd name="connsiteX404" fmla="*/ 1049552 w 1177916"/>
              <a:gd name="connsiteY404" fmla="*/ 494426 h 702700"/>
              <a:gd name="connsiteX405" fmla="*/ 1050719 w 1177916"/>
              <a:gd name="connsiteY405" fmla="*/ 495112 h 702700"/>
              <a:gd name="connsiteX406" fmla="*/ 1054544 w 1177916"/>
              <a:gd name="connsiteY406" fmla="*/ 494769 h 702700"/>
              <a:gd name="connsiteX407" fmla="*/ 1064193 w 1177916"/>
              <a:gd name="connsiteY407" fmla="*/ 489553 h 702700"/>
              <a:gd name="connsiteX408" fmla="*/ 1067407 w 1177916"/>
              <a:gd name="connsiteY408" fmla="*/ 488278 h 702700"/>
              <a:gd name="connsiteX409" fmla="*/ 1070077 w 1177916"/>
              <a:gd name="connsiteY409" fmla="*/ 487918 h 702700"/>
              <a:gd name="connsiteX410" fmla="*/ 1070491 w 1177916"/>
              <a:gd name="connsiteY410" fmla="*/ 487869 h 702700"/>
              <a:gd name="connsiteX411" fmla="*/ 1075064 w 1177916"/>
              <a:gd name="connsiteY411" fmla="*/ 486021 h 702700"/>
              <a:gd name="connsiteX412" fmla="*/ 1078945 w 1177916"/>
              <a:gd name="connsiteY412" fmla="*/ 485138 h 702700"/>
              <a:gd name="connsiteX413" fmla="*/ 1079339 w 1177916"/>
              <a:gd name="connsiteY413" fmla="*/ 485057 h 702700"/>
              <a:gd name="connsiteX414" fmla="*/ 1079573 w 1177916"/>
              <a:gd name="connsiteY414" fmla="*/ 485007 h 702700"/>
              <a:gd name="connsiteX415" fmla="*/ 1079883 w 1177916"/>
              <a:gd name="connsiteY415" fmla="*/ 484501 h 702700"/>
              <a:gd name="connsiteX416" fmla="*/ 1085104 w 1177916"/>
              <a:gd name="connsiteY416" fmla="*/ 483340 h 702700"/>
              <a:gd name="connsiteX417" fmla="*/ 1086612 w 1177916"/>
              <a:gd name="connsiteY417" fmla="*/ 482996 h 702700"/>
              <a:gd name="connsiteX418" fmla="*/ 1088082 w 1177916"/>
              <a:gd name="connsiteY418" fmla="*/ 482260 h 702700"/>
              <a:gd name="connsiteX419" fmla="*/ 1091002 w 1177916"/>
              <a:gd name="connsiteY419" fmla="*/ 480789 h 702700"/>
              <a:gd name="connsiteX420" fmla="*/ 1095520 w 1177916"/>
              <a:gd name="connsiteY420" fmla="*/ 477780 h 702700"/>
              <a:gd name="connsiteX421" fmla="*/ 1102150 w 1177916"/>
              <a:gd name="connsiteY421" fmla="*/ 472057 h 702700"/>
              <a:gd name="connsiteX422" fmla="*/ 1102302 w 1177916"/>
              <a:gd name="connsiteY422" fmla="*/ 471354 h 702700"/>
              <a:gd name="connsiteX423" fmla="*/ 1102340 w 1177916"/>
              <a:gd name="connsiteY423" fmla="*/ 471191 h 702700"/>
              <a:gd name="connsiteX424" fmla="*/ 1101746 w 1177916"/>
              <a:gd name="connsiteY424" fmla="*/ 470013 h 702700"/>
              <a:gd name="connsiteX425" fmla="*/ 1101549 w 1177916"/>
              <a:gd name="connsiteY425" fmla="*/ 469637 h 702700"/>
              <a:gd name="connsiteX426" fmla="*/ 1101243 w 1177916"/>
              <a:gd name="connsiteY426" fmla="*/ 469359 h 702700"/>
              <a:gd name="connsiteX427" fmla="*/ 1100996 w 1177916"/>
              <a:gd name="connsiteY427" fmla="*/ 469130 h 702700"/>
              <a:gd name="connsiteX428" fmla="*/ 1099577 w 1177916"/>
              <a:gd name="connsiteY428" fmla="*/ 469621 h 702700"/>
              <a:gd name="connsiteX429" fmla="*/ 1098896 w 1177916"/>
              <a:gd name="connsiteY429" fmla="*/ 470259 h 702700"/>
              <a:gd name="connsiteX430" fmla="*/ 1098399 w 1177916"/>
              <a:gd name="connsiteY430" fmla="*/ 470733 h 702700"/>
              <a:gd name="connsiteX431" fmla="*/ 1096823 w 1177916"/>
              <a:gd name="connsiteY431" fmla="*/ 470357 h 702700"/>
              <a:gd name="connsiteX432" fmla="*/ 1095750 w 1177916"/>
              <a:gd name="connsiteY432" fmla="*/ 470095 h 702700"/>
              <a:gd name="connsiteX433" fmla="*/ 1095638 w 1177916"/>
              <a:gd name="connsiteY433" fmla="*/ 468673 h 702700"/>
              <a:gd name="connsiteX434" fmla="*/ 1096668 w 1177916"/>
              <a:gd name="connsiteY434" fmla="*/ 469474 h 702700"/>
              <a:gd name="connsiteX435" fmla="*/ 1097852 w 1177916"/>
              <a:gd name="connsiteY435" fmla="*/ 469490 h 702700"/>
              <a:gd name="connsiteX436" fmla="*/ 1099165 w 1177916"/>
              <a:gd name="connsiteY436" fmla="*/ 466334 h 702700"/>
              <a:gd name="connsiteX437" fmla="*/ 1100097 w 1177916"/>
              <a:gd name="connsiteY437" fmla="*/ 465092 h 702700"/>
              <a:gd name="connsiteX438" fmla="*/ 1101024 w 1177916"/>
              <a:gd name="connsiteY438" fmla="*/ 464732 h 702700"/>
              <a:gd name="connsiteX439" fmla="*/ 1104966 w 1177916"/>
              <a:gd name="connsiteY439" fmla="*/ 464945 h 702700"/>
              <a:gd name="connsiteX440" fmla="*/ 1105864 w 1177916"/>
              <a:gd name="connsiteY440" fmla="*/ 465713 h 702700"/>
              <a:gd name="connsiteX441" fmla="*/ 1106624 w 1177916"/>
              <a:gd name="connsiteY441" fmla="*/ 466367 h 702700"/>
              <a:gd name="connsiteX442" fmla="*/ 1106742 w 1177916"/>
              <a:gd name="connsiteY442" fmla="*/ 466874 h 702700"/>
              <a:gd name="connsiteX443" fmla="*/ 1106863 w 1177916"/>
              <a:gd name="connsiteY443" fmla="*/ 467364 h 702700"/>
              <a:gd name="connsiteX444" fmla="*/ 1107095 w 1177916"/>
              <a:gd name="connsiteY444" fmla="*/ 468215 h 702700"/>
              <a:gd name="connsiteX445" fmla="*/ 1107286 w 1177916"/>
              <a:gd name="connsiteY445" fmla="*/ 468918 h 702700"/>
              <a:gd name="connsiteX446" fmla="*/ 1107093 w 1177916"/>
              <a:gd name="connsiteY446" fmla="*/ 469637 h 702700"/>
              <a:gd name="connsiteX447" fmla="*/ 1106529 w 1177916"/>
              <a:gd name="connsiteY447" fmla="*/ 471714 h 702700"/>
              <a:gd name="connsiteX448" fmla="*/ 1107198 w 1177916"/>
              <a:gd name="connsiteY448" fmla="*/ 473316 h 702700"/>
              <a:gd name="connsiteX449" fmla="*/ 1106691 w 1177916"/>
              <a:gd name="connsiteY449" fmla="*/ 475426 h 702700"/>
              <a:gd name="connsiteX450" fmla="*/ 1106855 w 1177916"/>
              <a:gd name="connsiteY450" fmla="*/ 475687 h 702700"/>
              <a:gd name="connsiteX451" fmla="*/ 1107059 w 1177916"/>
              <a:gd name="connsiteY451" fmla="*/ 475949 h 702700"/>
              <a:gd name="connsiteX452" fmla="*/ 1107798 w 1177916"/>
              <a:gd name="connsiteY452" fmla="*/ 476129 h 702700"/>
              <a:gd name="connsiteX453" fmla="*/ 1109698 w 1177916"/>
              <a:gd name="connsiteY453" fmla="*/ 474723 h 702700"/>
              <a:gd name="connsiteX454" fmla="*/ 1111997 w 1177916"/>
              <a:gd name="connsiteY454" fmla="*/ 474723 h 702700"/>
              <a:gd name="connsiteX455" fmla="*/ 1112546 w 1177916"/>
              <a:gd name="connsiteY455" fmla="*/ 474788 h 702700"/>
              <a:gd name="connsiteX456" fmla="*/ 1112983 w 1177916"/>
              <a:gd name="connsiteY456" fmla="*/ 474853 h 702700"/>
              <a:gd name="connsiteX457" fmla="*/ 1113413 w 1177916"/>
              <a:gd name="connsiteY457" fmla="*/ 475311 h 702700"/>
              <a:gd name="connsiteX458" fmla="*/ 1114209 w 1177916"/>
              <a:gd name="connsiteY458" fmla="*/ 476161 h 702700"/>
              <a:gd name="connsiteX459" fmla="*/ 1114450 w 1177916"/>
              <a:gd name="connsiteY459" fmla="*/ 477404 h 702700"/>
              <a:gd name="connsiteX460" fmla="*/ 1114626 w 1177916"/>
              <a:gd name="connsiteY460" fmla="*/ 478336 h 702700"/>
              <a:gd name="connsiteX461" fmla="*/ 1114236 w 1177916"/>
              <a:gd name="connsiteY461" fmla="*/ 479186 h 702700"/>
              <a:gd name="connsiteX462" fmla="*/ 1113070 w 1177916"/>
              <a:gd name="connsiteY462" fmla="*/ 481737 h 702700"/>
              <a:gd name="connsiteX463" fmla="*/ 1113114 w 1177916"/>
              <a:gd name="connsiteY463" fmla="*/ 482702 h 702700"/>
              <a:gd name="connsiteX464" fmla="*/ 1113120 w 1177916"/>
              <a:gd name="connsiteY464" fmla="*/ 482849 h 702700"/>
              <a:gd name="connsiteX465" fmla="*/ 1115629 w 1177916"/>
              <a:gd name="connsiteY465" fmla="*/ 485907 h 702700"/>
              <a:gd name="connsiteX466" fmla="*/ 1116224 w 1177916"/>
              <a:gd name="connsiteY466" fmla="*/ 489618 h 702700"/>
              <a:gd name="connsiteX467" fmla="*/ 1116157 w 1177916"/>
              <a:gd name="connsiteY467" fmla="*/ 491597 h 702700"/>
              <a:gd name="connsiteX468" fmla="*/ 1116149 w 1177916"/>
              <a:gd name="connsiteY468" fmla="*/ 491859 h 702700"/>
              <a:gd name="connsiteX469" fmla="*/ 1117795 w 1177916"/>
              <a:gd name="connsiteY469" fmla="*/ 495162 h 702700"/>
              <a:gd name="connsiteX470" fmla="*/ 1117983 w 1177916"/>
              <a:gd name="connsiteY470" fmla="*/ 495260 h 702700"/>
              <a:gd name="connsiteX471" fmla="*/ 1118719 w 1177916"/>
              <a:gd name="connsiteY471" fmla="*/ 495652 h 702700"/>
              <a:gd name="connsiteX472" fmla="*/ 1119748 w 1177916"/>
              <a:gd name="connsiteY472" fmla="*/ 495047 h 702700"/>
              <a:gd name="connsiteX473" fmla="*/ 1122632 w 1177916"/>
              <a:gd name="connsiteY473" fmla="*/ 490289 h 702700"/>
              <a:gd name="connsiteX474" fmla="*/ 1123497 w 1177916"/>
              <a:gd name="connsiteY474" fmla="*/ 489733 h 702700"/>
              <a:gd name="connsiteX475" fmla="*/ 1125039 w 1177916"/>
              <a:gd name="connsiteY475" fmla="*/ 489929 h 702700"/>
              <a:gd name="connsiteX476" fmla="*/ 1126407 w 1177916"/>
              <a:gd name="connsiteY476" fmla="*/ 487804 h 702700"/>
              <a:gd name="connsiteX477" fmla="*/ 1127259 w 1177916"/>
              <a:gd name="connsiteY477" fmla="*/ 486054 h 702700"/>
              <a:gd name="connsiteX478" fmla="*/ 1129679 w 1177916"/>
              <a:gd name="connsiteY478" fmla="*/ 487166 h 702700"/>
              <a:gd name="connsiteX479" fmla="*/ 1131138 w 1177916"/>
              <a:gd name="connsiteY479" fmla="*/ 486594 h 702700"/>
              <a:gd name="connsiteX480" fmla="*/ 1132027 w 1177916"/>
              <a:gd name="connsiteY480" fmla="*/ 486250 h 702700"/>
              <a:gd name="connsiteX481" fmla="*/ 1132153 w 1177916"/>
              <a:gd name="connsiteY481" fmla="*/ 486136 h 702700"/>
              <a:gd name="connsiteX482" fmla="*/ 1133205 w 1177916"/>
              <a:gd name="connsiteY482" fmla="*/ 485253 h 702700"/>
              <a:gd name="connsiteX483" fmla="*/ 1134951 w 1177916"/>
              <a:gd name="connsiteY483" fmla="*/ 482718 h 702700"/>
              <a:gd name="connsiteX484" fmla="*/ 1136249 w 1177916"/>
              <a:gd name="connsiteY484" fmla="*/ 480805 h 702700"/>
              <a:gd name="connsiteX485" fmla="*/ 1136877 w 1177916"/>
              <a:gd name="connsiteY485" fmla="*/ 479203 h 702700"/>
              <a:gd name="connsiteX486" fmla="*/ 1137001 w 1177916"/>
              <a:gd name="connsiteY486" fmla="*/ 478892 h 702700"/>
              <a:gd name="connsiteX487" fmla="*/ 1137976 w 1177916"/>
              <a:gd name="connsiteY487" fmla="*/ 480952 h 702700"/>
              <a:gd name="connsiteX488" fmla="*/ 1138189 w 1177916"/>
              <a:gd name="connsiteY488" fmla="*/ 481083 h 702700"/>
              <a:gd name="connsiteX489" fmla="*/ 1138466 w 1177916"/>
              <a:gd name="connsiteY489" fmla="*/ 481263 h 702700"/>
              <a:gd name="connsiteX490" fmla="*/ 1143647 w 1177916"/>
              <a:gd name="connsiteY490" fmla="*/ 481100 h 702700"/>
              <a:gd name="connsiteX491" fmla="*/ 1145269 w 1177916"/>
              <a:gd name="connsiteY491" fmla="*/ 477698 h 702700"/>
              <a:gd name="connsiteX492" fmla="*/ 1145972 w 1177916"/>
              <a:gd name="connsiteY492" fmla="*/ 477044 h 702700"/>
              <a:gd name="connsiteX493" fmla="*/ 1147128 w 1177916"/>
              <a:gd name="connsiteY493" fmla="*/ 475982 h 702700"/>
              <a:gd name="connsiteX494" fmla="*/ 1148953 w 1177916"/>
              <a:gd name="connsiteY494" fmla="*/ 474919 h 702700"/>
              <a:gd name="connsiteX495" fmla="*/ 1150593 w 1177916"/>
              <a:gd name="connsiteY495" fmla="*/ 473954 h 702700"/>
              <a:gd name="connsiteX496" fmla="*/ 1151129 w 1177916"/>
              <a:gd name="connsiteY496" fmla="*/ 473480 h 702700"/>
              <a:gd name="connsiteX497" fmla="*/ 1151623 w 1177916"/>
              <a:gd name="connsiteY497" fmla="*/ 473038 h 702700"/>
              <a:gd name="connsiteX498" fmla="*/ 1153256 w 1177916"/>
              <a:gd name="connsiteY498" fmla="*/ 471616 h 702700"/>
              <a:gd name="connsiteX499" fmla="*/ 1154368 w 1177916"/>
              <a:gd name="connsiteY499" fmla="*/ 471240 h 702700"/>
              <a:gd name="connsiteX500" fmla="*/ 1161746 w 1177916"/>
              <a:gd name="connsiteY500" fmla="*/ 466383 h 702700"/>
              <a:gd name="connsiteX501" fmla="*/ 1161949 w 1177916"/>
              <a:gd name="connsiteY501" fmla="*/ 466236 h 702700"/>
              <a:gd name="connsiteX502" fmla="*/ 1162102 w 1177916"/>
              <a:gd name="connsiteY502" fmla="*/ 466138 h 702700"/>
              <a:gd name="connsiteX503" fmla="*/ 1164264 w 1177916"/>
              <a:gd name="connsiteY503" fmla="*/ 465566 h 702700"/>
              <a:gd name="connsiteX504" fmla="*/ 1166424 w 1177916"/>
              <a:gd name="connsiteY504" fmla="*/ 464994 h 702700"/>
              <a:gd name="connsiteX505" fmla="*/ 1168159 w 1177916"/>
              <a:gd name="connsiteY505" fmla="*/ 463440 h 702700"/>
              <a:gd name="connsiteX506" fmla="*/ 1168922 w 1177916"/>
              <a:gd name="connsiteY506" fmla="*/ 461740 h 702700"/>
              <a:gd name="connsiteX507" fmla="*/ 1169344 w 1177916"/>
              <a:gd name="connsiteY507" fmla="*/ 460791 h 702700"/>
              <a:gd name="connsiteX508" fmla="*/ 1174619 w 1177916"/>
              <a:gd name="connsiteY508" fmla="*/ 455526 h 702700"/>
              <a:gd name="connsiteX509" fmla="*/ 1176161 w 1177916"/>
              <a:gd name="connsiteY509" fmla="*/ 450163 h 702700"/>
              <a:gd name="connsiteX510" fmla="*/ 1173095 w 1177916"/>
              <a:gd name="connsiteY510" fmla="*/ 440401 h 702700"/>
              <a:gd name="connsiteX511" fmla="*/ 1174457 w 1177916"/>
              <a:gd name="connsiteY511" fmla="*/ 430100 h 702700"/>
              <a:gd name="connsiteX512" fmla="*/ 1178097 w 1177916"/>
              <a:gd name="connsiteY512" fmla="*/ 395419 h 702700"/>
              <a:gd name="connsiteX513" fmla="*/ 1172068 w 1177916"/>
              <a:gd name="connsiteY513" fmla="*/ 395435 h 702700"/>
              <a:gd name="connsiteX514" fmla="*/ 1169038 w 1177916"/>
              <a:gd name="connsiteY514" fmla="*/ 395435 h 702700"/>
              <a:gd name="connsiteX515" fmla="*/ 1168626 w 1177916"/>
              <a:gd name="connsiteY515" fmla="*/ 395288 h 702700"/>
              <a:gd name="connsiteX516" fmla="*/ 1166332 w 1177916"/>
              <a:gd name="connsiteY516" fmla="*/ 394487 h 702700"/>
              <a:gd name="connsiteX517" fmla="*/ 1163322 w 1177916"/>
              <a:gd name="connsiteY517" fmla="*/ 392852 h 702700"/>
              <a:gd name="connsiteX518" fmla="*/ 1162107 w 1177916"/>
              <a:gd name="connsiteY518" fmla="*/ 392917 h 702700"/>
              <a:gd name="connsiteX519" fmla="*/ 1159686 w 1177916"/>
              <a:gd name="connsiteY519" fmla="*/ 393032 h 702700"/>
              <a:gd name="connsiteX520" fmla="*/ 1156729 w 1177916"/>
              <a:gd name="connsiteY520" fmla="*/ 392819 h 702700"/>
              <a:gd name="connsiteX521" fmla="*/ 1152537 w 1177916"/>
              <a:gd name="connsiteY521" fmla="*/ 393228 h 702700"/>
              <a:gd name="connsiteX522" fmla="*/ 1149755 w 1177916"/>
              <a:gd name="connsiteY522" fmla="*/ 394585 h 702700"/>
              <a:gd name="connsiteX523" fmla="*/ 1148642 w 1177916"/>
              <a:gd name="connsiteY523" fmla="*/ 395386 h 702700"/>
              <a:gd name="connsiteX524" fmla="*/ 1147214 w 1177916"/>
              <a:gd name="connsiteY524" fmla="*/ 397299 h 702700"/>
              <a:gd name="connsiteX525" fmla="*/ 1145731 w 1177916"/>
              <a:gd name="connsiteY525" fmla="*/ 397774 h 702700"/>
              <a:gd name="connsiteX526" fmla="*/ 1145238 w 1177916"/>
              <a:gd name="connsiteY526" fmla="*/ 398084 h 702700"/>
              <a:gd name="connsiteX527" fmla="*/ 1144742 w 1177916"/>
              <a:gd name="connsiteY527" fmla="*/ 398395 h 702700"/>
              <a:gd name="connsiteX528" fmla="*/ 1144299 w 1177916"/>
              <a:gd name="connsiteY528" fmla="*/ 399000 h 702700"/>
              <a:gd name="connsiteX529" fmla="*/ 1143064 w 1177916"/>
              <a:gd name="connsiteY529" fmla="*/ 400684 h 702700"/>
              <a:gd name="connsiteX530" fmla="*/ 1141398 w 1177916"/>
              <a:gd name="connsiteY530" fmla="*/ 401224 h 702700"/>
              <a:gd name="connsiteX531" fmla="*/ 1138861 w 1177916"/>
              <a:gd name="connsiteY531" fmla="*/ 403137 h 702700"/>
              <a:gd name="connsiteX532" fmla="*/ 1137441 w 1177916"/>
              <a:gd name="connsiteY532" fmla="*/ 403562 h 702700"/>
              <a:gd name="connsiteX533" fmla="*/ 1136506 w 1177916"/>
              <a:gd name="connsiteY533" fmla="*/ 405295 h 702700"/>
              <a:gd name="connsiteX534" fmla="*/ 1135953 w 1177916"/>
              <a:gd name="connsiteY534" fmla="*/ 405508 h 702700"/>
              <a:gd name="connsiteX535" fmla="*/ 1135579 w 1177916"/>
              <a:gd name="connsiteY535" fmla="*/ 405655 h 702700"/>
              <a:gd name="connsiteX536" fmla="*/ 1133239 w 1177916"/>
              <a:gd name="connsiteY536" fmla="*/ 405589 h 702700"/>
              <a:gd name="connsiteX537" fmla="*/ 1132246 w 1177916"/>
              <a:gd name="connsiteY537" fmla="*/ 406505 h 702700"/>
              <a:gd name="connsiteX538" fmla="*/ 1126744 w 1177916"/>
              <a:gd name="connsiteY538" fmla="*/ 409514 h 702700"/>
              <a:gd name="connsiteX539" fmla="*/ 1123289 w 1177916"/>
              <a:gd name="connsiteY539" fmla="*/ 410119 h 702700"/>
              <a:gd name="connsiteX540" fmla="*/ 1121684 w 1177916"/>
              <a:gd name="connsiteY540" fmla="*/ 410838 h 702700"/>
              <a:gd name="connsiteX541" fmla="*/ 1120907 w 1177916"/>
              <a:gd name="connsiteY541" fmla="*/ 411590 h 702700"/>
              <a:gd name="connsiteX542" fmla="*/ 1120133 w 1177916"/>
              <a:gd name="connsiteY542" fmla="*/ 412326 h 702700"/>
              <a:gd name="connsiteX543" fmla="*/ 1119842 w 1177916"/>
              <a:gd name="connsiteY543" fmla="*/ 412882 h 702700"/>
              <a:gd name="connsiteX544" fmla="*/ 1119448 w 1177916"/>
              <a:gd name="connsiteY544" fmla="*/ 413618 h 702700"/>
              <a:gd name="connsiteX545" fmla="*/ 1118681 w 1177916"/>
              <a:gd name="connsiteY545" fmla="*/ 414059 h 702700"/>
              <a:gd name="connsiteX546" fmla="*/ 1115120 w 1177916"/>
              <a:gd name="connsiteY546" fmla="*/ 416071 h 702700"/>
              <a:gd name="connsiteX547" fmla="*/ 1112277 w 1177916"/>
              <a:gd name="connsiteY547" fmla="*/ 418458 h 702700"/>
              <a:gd name="connsiteX548" fmla="*/ 1111526 w 1177916"/>
              <a:gd name="connsiteY548" fmla="*/ 419096 h 702700"/>
              <a:gd name="connsiteX549" fmla="*/ 1110539 w 1177916"/>
              <a:gd name="connsiteY549" fmla="*/ 419406 h 702700"/>
              <a:gd name="connsiteX550" fmla="*/ 1109214 w 1177916"/>
              <a:gd name="connsiteY550" fmla="*/ 418572 h 702700"/>
              <a:gd name="connsiteX551" fmla="*/ 1108943 w 1177916"/>
              <a:gd name="connsiteY551" fmla="*/ 418392 h 702700"/>
              <a:gd name="connsiteX552" fmla="*/ 1107414 w 1177916"/>
              <a:gd name="connsiteY552" fmla="*/ 416398 h 702700"/>
              <a:gd name="connsiteX553" fmla="*/ 1106325 w 1177916"/>
              <a:gd name="connsiteY553" fmla="*/ 413176 h 702700"/>
              <a:gd name="connsiteX554" fmla="*/ 1106531 w 1177916"/>
              <a:gd name="connsiteY554" fmla="*/ 409645 h 702700"/>
              <a:gd name="connsiteX555" fmla="*/ 1106856 w 1177916"/>
              <a:gd name="connsiteY555" fmla="*/ 408565 h 702700"/>
              <a:gd name="connsiteX556" fmla="*/ 1108352 w 1177916"/>
              <a:gd name="connsiteY556" fmla="*/ 403644 h 702700"/>
              <a:gd name="connsiteX557" fmla="*/ 1108158 w 1177916"/>
              <a:gd name="connsiteY557" fmla="*/ 401289 h 702700"/>
              <a:gd name="connsiteX558" fmla="*/ 1108007 w 1177916"/>
              <a:gd name="connsiteY558" fmla="*/ 399474 h 702700"/>
              <a:gd name="connsiteX559" fmla="*/ 1106294 w 1177916"/>
              <a:gd name="connsiteY559" fmla="*/ 397545 h 702700"/>
              <a:gd name="connsiteX560" fmla="*/ 1105934 w 1177916"/>
              <a:gd name="connsiteY560" fmla="*/ 395877 h 702700"/>
              <a:gd name="connsiteX561" fmla="*/ 1106882 w 1177916"/>
              <a:gd name="connsiteY561" fmla="*/ 391724 h 702700"/>
              <a:gd name="connsiteX562" fmla="*/ 1106595 w 1177916"/>
              <a:gd name="connsiteY562" fmla="*/ 388617 h 702700"/>
              <a:gd name="connsiteX563" fmla="*/ 1109842 w 1177916"/>
              <a:gd name="connsiteY563" fmla="*/ 381390 h 702700"/>
              <a:gd name="connsiteX564" fmla="*/ 1109029 w 1177916"/>
              <a:gd name="connsiteY564" fmla="*/ 380016 h 702700"/>
              <a:gd name="connsiteX565" fmla="*/ 1108621 w 1177916"/>
              <a:gd name="connsiteY565" fmla="*/ 379329 h 702700"/>
              <a:gd name="connsiteX566" fmla="*/ 1108571 w 1177916"/>
              <a:gd name="connsiteY566" fmla="*/ 379035 h 702700"/>
              <a:gd name="connsiteX567" fmla="*/ 1107966 w 1177916"/>
              <a:gd name="connsiteY567" fmla="*/ 375307 h 702700"/>
              <a:gd name="connsiteX568" fmla="*/ 1108550 w 1177916"/>
              <a:gd name="connsiteY568" fmla="*/ 372118 h 702700"/>
              <a:gd name="connsiteX569" fmla="*/ 1108604 w 1177916"/>
              <a:gd name="connsiteY569" fmla="*/ 371824 h 702700"/>
              <a:gd name="connsiteX570" fmla="*/ 1108161 w 1177916"/>
              <a:gd name="connsiteY570" fmla="*/ 371350 h 702700"/>
              <a:gd name="connsiteX571" fmla="*/ 1106828 w 1177916"/>
              <a:gd name="connsiteY571" fmla="*/ 369895 h 702700"/>
              <a:gd name="connsiteX572" fmla="*/ 1106093 w 1177916"/>
              <a:gd name="connsiteY572" fmla="*/ 367589 h 702700"/>
              <a:gd name="connsiteX573" fmla="*/ 1094938 w 1177916"/>
              <a:gd name="connsiteY573" fmla="*/ 371971 h 702700"/>
              <a:gd name="connsiteX574" fmla="*/ 1090978 w 1177916"/>
              <a:gd name="connsiteY574" fmla="*/ 370450 h 702700"/>
              <a:gd name="connsiteX575" fmla="*/ 1087084 w 1177916"/>
              <a:gd name="connsiteY575" fmla="*/ 368080 h 702700"/>
              <a:gd name="connsiteX576" fmla="*/ 1084587 w 1177916"/>
              <a:gd name="connsiteY576" fmla="*/ 366559 h 702700"/>
              <a:gd name="connsiteX577" fmla="*/ 1082297 w 1177916"/>
              <a:gd name="connsiteY577" fmla="*/ 366412 h 702700"/>
              <a:gd name="connsiteX578" fmla="*/ 1078546 w 1177916"/>
              <a:gd name="connsiteY578" fmla="*/ 366592 h 702700"/>
              <a:gd name="connsiteX579" fmla="*/ 1074093 w 1177916"/>
              <a:gd name="connsiteY579" fmla="*/ 368407 h 702700"/>
              <a:gd name="connsiteX580" fmla="*/ 1072517 w 1177916"/>
              <a:gd name="connsiteY580" fmla="*/ 368456 h 702700"/>
              <a:gd name="connsiteX581" fmla="*/ 1069672 w 1177916"/>
              <a:gd name="connsiteY581" fmla="*/ 370173 h 702700"/>
              <a:gd name="connsiteX582" fmla="*/ 1069227 w 1177916"/>
              <a:gd name="connsiteY582" fmla="*/ 372462 h 702700"/>
              <a:gd name="connsiteX583" fmla="*/ 1068480 w 1177916"/>
              <a:gd name="connsiteY583" fmla="*/ 373819 h 702700"/>
              <a:gd name="connsiteX584" fmla="*/ 1067549 w 1177916"/>
              <a:gd name="connsiteY584" fmla="*/ 374751 h 702700"/>
              <a:gd name="connsiteX585" fmla="*/ 1066858 w 1177916"/>
              <a:gd name="connsiteY585" fmla="*/ 375356 h 702700"/>
              <a:gd name="connsiteX586" fmla="*/ 1064456 w 1177916"/>
              <a:gd name="connsiteY586" fmla="*/ 375438 h 702700"/>
              <a:gd name="connsiteX587" fmla="*/ 1063725 w 1177916"/>
              <a:gd name="connsiteY587" fmla="*/ 375470 h 702700"/>
              <a:gd name="connsiteX588" fmla="*/ 1062387 w 1177916"/>
              <a:gd name="connsiteY588" fmla="*/ 377024 h 702700"/>
              <a:gd name="connsiteX589" fmla="*/ 1061552 w 1177916"/>
              <a:gd name="connsiteY589" fmla="*/ 377989 h 702700"/>
              <a:gd name="connsiteX590" fmla="*/ 1057103 w 1177916"/>
              <a:gd name="connsiteY590" fmla="*/ 380196 h 702700"/>
              <a:gd name="connsiteX591" fmla="*/ 1056296 w 1177916"/>
              <a:gd name="connsiteY591" fmla="*/ 381062 h 702700"/>
              <a:gd name="connsiteX592" fmla="*/ 1055235 w 1177916"/>
              <a:gd name="connsiteY592" fmla="*/ 383352 h 702700"/>
              <a:gd name="connsiteX593" fmla="*/ 1052819 w 1177916"/>
              <a:gd name="connsiteY593" fmla="*/ 385314 h 702700"/>
              <a:gd name="connsiteX594" fmla="*/ 1052514 w 1177916"/>
              <a:gd name="connsiteY594" fmla="*/ 386050 h 702700"/>
              <a:gd name="connsiteX595" fmla="*/ 1051630 w 1177916"/>
              <a:gd name="connsiteY595" fmla="*/ 388159 h 702700"/>
              <a:gd name="connsiteX596" fmla="*/ 1051072 w 1177916"/>
              <a:gd name="connsiteY596" fmla="*/ 388715 h 702700"/>
              <a:gd name="connsiteX597" fmla="*/ 1050142 w 1177916"/>
              <a:gd name="connsiteY597" fmla="*/ 389647 h 702700"/>
              <a:gd name="connsiteX598" fmla="*/ 1048924 w 1177916"/>
              <a:gd name="connsiteY598" fmla="*/ 390366 h 702700"/>
              <a:gd name="connsiteX599" fmla="*/ 1048286 w 1177916"/>
              <a:gd name="connsiteY599" fmla="*/ 390742 h 702700"/>
              <a:gd name="connsiteX600" fmla="*/ 1047176 w 1177916"/>
              <a:gd name="connsiteY600" fmla="*/ 391020 h 702700"/>
              <a:gd name="connsiteX601" fmla="*/ 1046065 w 1177916"/>
              <a:gd name="connsiteY601" fmla="*/ 391282 h 702700"/>
              <a:gd name="connsiteX602" fmla="*/ 1042282 w 1177916"/>
              <a:gd name="connsiteY602" fmla="*/ 395108 h 702700"/>
              <a:gd name="connsiteX603" fmla="*/ 1041574 w 1177916"/>
              <a:gd name="connsiteY603" fmla="*/ 395337 h 702700"/>
              <a:gd name="connsiteX604" fmla="*/ 1039319 w 1177916"/>
              <a:gd name="connsiteY604" fmla="*/ 396089 h 702700"/>
              <a:gd name="connsiteX605" fmla="*/ 1037396 w 1177916"/>
              <a:gd name="connsiteY605" fmla="*/ 397872 h 702700"/>
              <a:gd name="connsiteX606" fmla="*/ 1035238 w 1177916"/>
              <a:gd name="connsiteY606" fmla="*/ 398346 h 702700"/>
              <a:gd name="connsiteX607" fmla="*/ 1035148 w 1177916"/>
              <a:gd name="connsiteY607" fmla="*/ 399049 h 702700"/>
              <a:gd name="connsiteX608" fmla="*/ 1034976 w 1177916"/>
              <a:gd name="connsiteY608" fmla="*/ 400390 h 702700"/>
              <a:gd name="connsiteX609" fmla="*/ 1033004 w 1177916"/>
              <a:gd name="connsiteY609" fmla="*/ 400635 h 702700"/>
              <a:gd name="connsiteX610" fmla="*/ 1032803 w 1177916"/>
              <a:gd name="connsiteY610" fmla="*/ 400749 h 702700"/>
              <a:gd name="connsiteX611" fmla="*/ 1030097 w 1177916"/>
              <a:gd name="connsiteY611" fmla="*/ 402352 h 702700"/>
              <a:gd name="connsiteX612" fmla="*/ 1027510 w 1177916"/>
              <a:gd name="connsiteY612" fmla="*/ 402401 h 702700"/>
              <a:gd name="connsiteX613" fmla="*/ 1026343 w 1177916"/>
              <a:gd name="connsiteY613" fmla="*/ 401698 h 702700"/>
              <a:gd name="connsiteX614" fmla="*/ 1025738 w 1177916"/>
              <a:gd name="connsiteY614" fmla="*/ 400635 h 702700"/>
              <a:gd name="connsiteX615" fmla="*/ 1025427 w 1177916"/>
              <a:gd name="connsiteY615" fmla="*/ 400095 h 702700"/>
              <a:gd name="connsiteX616" fmla="*/ 1023831 w 1177916"/>
              <a:gd name="connsiteY616" fmla="*/ 398967 h 702700"/>
              <a:gd name="connsiteX617" fmla="*/ 1023349 w 1177916"/>
              <a:gd name="connsiteY617" fmla="*/ 397479 h 702700"/>
              <a:gd name="connsiteX618" fmla="*/ 1022750 w 1177916"/>
              <a:gd name="connsiteY618" fmla="*/ 394487 h 702700"/>
              <a:gd name="connsiteX619" fmla="*/ 1023103 w 1177916"/>
              <a:gd name="connsiteY619" fmla="*/ 393342 h 702700"/>
              <a:gd name="connsiteX620" fmla="*/ 1023697 w 1177916"/>
              <a:gd name="connsiteY620" fmla="*/ 391397 h 702700"/>
              <a:gd name="connsiteX621" fmla="*/ 1023085 w 1177916"/>
              <a:gd name="connsiteY621" fmla="*/ 390579 h 702700"/>
              <a:gd name="connsiteX622" fmla="*/ 1022541 w 1177916"/>
              <a:gd name="connsiteY622" fmla="*/ 390383 h 702700"/>
              <a:gd name="connsiteX623" fmla="*/ 1022039 w 1177916"/>
              <a:gd name="connsiteY623" fmla="*/ 390203 h 702700"/>
              <a:gd name="connsiteX624" fmla="*/ 1021112 w 1177916"/>
              <a:gd name="connsiteY624" fmla="*/ 390710 h 702700"/>
              <a:gd name="connsiteX625" fmla="*/ 1017765 w 1177916"/>
              <a:gd name="connsiteY625" fmla="*/ 393784 h 702700"/>
              <a:gd name="connsiteX626" fmla="*/ 1016878 w 1177916"/>
              <a:gd name="connsiteY626" fmla="*/ 393653 h 702700"/>
              <a:gd name="connsiteX627" fmla="*/ 1015979 w 1177916"/>
              <a:gd name="connsiteY627" fmla="*/ 393522 h 702700"/>
              <a:gd name="connsiteX628" fmla="*/ 1014383 w 1177916"/>
              <a:gd name="connsiteY628" fmla="*/ 392018 h 702700"/>
              <a:gd name="connsiteX629" fmla="*/ 1014122 w 1177916"/>
              <a:gd name="connsiteY629" fmla="*/ 390873 h 702700"/>
              <a:gd name="connsiteX630" fmla="*/ 1014087 w 1177916"/>
              <a:gd name="connsiteY630" fmla="*/ 390710 h 702700"/>
              <a:gd name="connsiteX631" fmla="*/ 1014581 w 1177916"/>
              <a:gd name="connsiteY631" fmla="*/ 389173 h 702700"/>
              <a:gd name="connsiteX632" fmla="*/ 1015271 w 1177916"/>
              <a:gd name="connsiteY632" fmla="*/ 386982 h 702700"/>
              <a:gd name="connsiteX633" fmla="*/ 1014918 w 1177916"/>
              <a:gd name="connsiteY633" fmla="*/ 386066 h 702700"/>
              <a:gd name="connsiteX634" fmla="*/ 1012125 w 1177916"/>
              <a:gd name="connsiteY634" fmla="*/ 386377 h 702700"/>
              <a:gd name="connsiteX635" fmla="*/ 1010662 w 1177916"/>
              <a:gd name="connsiteY635" fmla="*/ 386540 h 702700"/>
              <a:gd name="connsiteX636" fmla="*/ 1010259 w 1177916"/>
              <a:gd name="connsiteY636" fmla="*/ 386295 h 702700"/>
              <a:gd name="connsiteX637" fmla="*/ 1009067 w 1177916"/>
              <a:gd name="connsiteY637" fmla="*/ 385608 h 702700"/>
              <a:gd name="connsiteX638" fmla="*/ 1006860 w 1177916"/>
              <a:gd name="connsiteY638" fmla="*/ 383532 h 702700"/>
              <a:gd name="connsiteX639" fmla="*/ 1005809 w 1177916"/>
              <a:gd name="connsiteY639" fmla="*/ 383188 h 702700"/>
              <a:gd name="connsiteX640" fmla="*/ 1005325 w 1177916"/>
              <a:gd name="connsiteY640" fmla="*/ 383025 h 702700"/>
              <a:gd name="connsiteX641" fmla="*/ 1004100 w 1177916"/>
              <a:gd name="connsiteY641" fmla="*/ 381782 h 702700"/>
              <a:gd name="connsiteX642" fmla="*/ 1003840 w 1177916"/>
              <a:gd name="connsiteY642" fmla="*/ 380817 h 702700"/>
              <a:gd name="connsiteX643" fmla="*/ 1003799 w 1177916"/>
              <a:gd name="connsiteY643" fmla="*/ 380670 h 702700"/>
              <a:gd name="connsiteX644" fmla="*/ 1003950 w 1177916"/>
              <a:gd name="connsiteY644" fmla="*/ 380294 h 702700"/>
              <a:gd name="connsiteX645" fmla="*/ 1004049 w 1177916"/>
              <a:gd name="connsiteY645" fmla="*/ 380049 h 702700"/>
              <a:gd name="connsiteX646" fmla="*/ 1007267 w 1177916"/>
              <a:gd name="connsiteY646" fmla="*/ 378152 h 702700"/>
              <a:gd name="connsiteX647" fmla="*/ 1007269 w 1177916"/>
              <a:gd name="connsiteY647" fmla="*/ 377743 h 702700"/>
              <a:gd name="connsiteX648" fmla="*/ 1007270 w 1177916"/>
              <a:gd name="connsiteY648" fmla="*/ 377400 h 702700"/>
              <a:gd name="connsiteX649" fmla="*/ 1007593 w 1177916"/>
              <a:gd name="connsiteY649" fmla="*/ 377024 h 702700"/>
              <a:gd name="connsiteX650" fmla="*/ 1008016 w 1177916"/>
              <a:gd name="connsiteY650" fmla="*/ 376550 h 702700"/>
              <a:gd name="connsiteX651" fmla="*/ 1008072 w 1177916"/>
              <a:gd name="connsiteY651" fmla="*/ 375160 h 702700"/>
              <a:gd name="connsiteX652" fmla="*/ 1007782 w 1177916"/>
              <a:gd name="connsiteY652" fmla="*/ 374735 h 702700"/>
              <a:gd name="connsiteX653" fmla="*/ 1007305 w 1177916"/>
              <a:gd name="connsiteY653" fmla="*/ 374473 h 702700"/>
              <a:gd name="connsiteX654" fmla="*/ 1006121 w 1177916"/>
              <a:gd name="connsiteY654" fmla="*/ 373819 h 702700"/>
              <a:gd name="connsiteX655" fmla="*/ 1005202 w 1177916"/>
              <a:gd name="connsiteY655" fmla="*/ 373296 h 702700"/>
              <a:gd name="connsiteX656" fmla="*/ 1004952 w 1177916"/>
              <a:gd name="connsiteY656" fmla="*/ 373034 h 702700"/>
              <a:gd name="connsiteX657" fmla="*/ 1004223 w 1177916"/>
              <a:gd name="connsiteY657" fmla="*/ 372233 h 702700"/>
              <a:gd name="connsiteX658" fmla="*/ 1003430 w 1177916"/>
              <a:gd name="connsiteY658" fmla="*/ 370679 h 702700"/>
              <a:gd name="connsiteX659" fmla="*/ 1002702 w 1177916"/>
              <a:gd name="connsiteY659" fmla="*/ 369257 h 702700"/>
              <a:gd name="connsiteX660" fmla="*/ 1002486 w 1177916"/>
              <a:gd name="connsiteY660" fmla="*/ 369044 h 702700"/>
              <a:gd name="connsiteX661" fmla="*/ 1001355 w 1177916"/>
              <a:gd name="connsiteY661" fmla="*/ 367949 h 702700"/>
              <a:gd name="connsiteX662" fmla="*/ 1000254 w 1177916"/>
              <a:gd name="connsiteY662" fmla="*/ 368031 h 702700"/>
              <a:gd name="connsiteX663" fmla="*/ 999937 w 1177916"/>
              <a:gd name="connsiteY663" fmla="*/ 368063 h 702700"/>
              <a:gd name="connsiteX664" fmla="*/ 998137 w 1177916"/>
              <a:gd name="connsiteY664" fmla="*/ 370025 h 702700"/>
              <a:gd name="connsiteX665" fmla="*/ 996281 w 1177916"/>
              <a:gd name="connsiteY665" fmla="*/ 371072 h 702700"/>
              <a:gd name="connsiteX666" fmla="*/ 996101 w 1177916"/>
              <a:gd name="connsiteY666" fmla="*/ 371072 h 702700"/>
              <a:gd name="connsiteX667" fmla="*/ 994310 w 1177916"/>
              <a:gd name="connsiteY667" fmla="*/ 371121 h 702700"/>
              <a:gd name="connsiteX668" fmla="*/ 993452 w 1177916"/>
              <a:gd name="connsiteY668" fmla="*/ 370500 h 702700"/>
              <a:gd name="connsiteX669" fmla="*/ 992298 w 1177916"/>
              <a:gd name="connsiteY669" fmla="*/ 368325 h 702700"/>
              <a:gd name="connsiteX670" fmla="*/ 992926 w 1177916"/>
              <a:gd name="connsiteY670" fmla="*/ 366019 h 702700"/>
              <a:gd name="connsiteX671" fmla="*/ 992821 w 1177916"/>
              <a:gd name="connsiteY671" fmla="*/ 363354 h 702700"/>
              <a:gd name="connsiteX672" fmla="*/ 991843 w 1177916"/>
              <a:gd name="connsiteY672" fmla="*/ 361997 h 702700"/>
              <a:gd name="connsiteX673" fmla="*/ 988942 w 1177916"/>
              <a:gd name="connsiteY673" fmla="*/ 362586 h 702700"/>
              <a:gd name="connsiteX674" fmla="*/ 987773 w 1177916"/>
              <a:gd name="connsiteY674" fmla="*/ 362340 h 702700"/>
              <a:gd name="connsiteX675" fmla="*/ 987224 w 1177916"/>
              <a:gd name="connsiteY675" fmla="*/ 361817 h 702700"/>
              <a:gd name="connsiteX676" fmla="*/ 986364 w 1177916"/>
              <a:gd name="connsiteY676" fmla="*/ 361032 h 702700"/>
              <a:gd name="connsiteX677" fmla="*/ 984052 w 1177916"/>
              <a:gd name="connsiteY677" fmla="*/ 356601 h 702700"/>
              <a:gd name="connsiteX678" fmla="*/ 983466 w 1177916"/>
              <a:gd name="connsiteY678" fmla="*/ 356290 h 702700"/>
              <a:gd name="connsiteX679" fmla="*/ 983008 w 1177916"/>
              <a:gd name="connsiteY679" fmla="*/ 356045 h 702700"/>
              <a:gd name="connsiteX680" fmla="*/ 981017 w 1177916"/>
              <a:gd name="connsiteY680" fmla="*/ 355931 h 702700"/>
              <a:gd name="connsiteX681" fmla="*/ 980422 w 1177916"/>
              <a:gd name="connsiteY681" fmla="*/ 355898 h 702700"/>
              <a:gd name="connsiteX682" fmla="*/ 979256 w 1177916"/>
              <a:gd name="connsiteY682" fmla="*/ 355277 h 702700"/>
              <a:gd name="connsiteX683" fmla="*/ 977094 w 1177916"/>
              <a:gd name="connsiteY683" fmla="*/ 352562 h 702700"/>
              <a:gd name="connsiteX684" fmla="*/ 976898 w 1177916"/>
              <a:gd name="connsiteY684" fmla="*/ 352317 h 702700"/>
              <a:gd name="connsiteX685" fmla="*/ 976361 w 1177916"/>
              <a:gd name="connsiteY685" fmla="*/ 351876 h 702700"/>
              <a:gd name="connsiteX686" fmla="*/ 975157 w 1177916"/>
              <a:gd name="connsiteY686" fmla="*/ 350911 h 702700"/>
              <a:gd name="connsiteX687" fmla="*/ 970339 w 1177916"/>
              <a:gd name="connsiteY687" fmla="*/ 352857 h 702700"/>
              <a:gd name="connsiteX688" fmla="*/ 968490 w 1177916"/>
              <a:gd name="connsiteY688" fmla="*/ 352660 h 702700"/>
              <a:gd name="connsiteX689" fmla="*/ 965370 w 1177916"/>
              <a:gd name="connsiteY689" fmla="*/ 349292 h 702700"/>
              <a:gd name="connsiteX690" fmla="*/ 965034 w 1177916"/>
              <a:gd name="connsiteY690" fmla="*/ 349063 h 702700"/>
              <a:gd name="connsiteX691" fmla="*/ 963652 w 1177916"/>
              <a:gd name="connsiteY691" fmla="*/ 348098 h 702700"/>
              <a:gd name="connsiteX692" fmla="*/ 963335 w 1177916"/>
              <a:gd name="connsiteY692" fmla="*/ 348115 h 702700"/>
              <a:gd name="connsiteX693" fmla="*/ 962605 w 1177916"/>
              <a:gd name="connsiteY693" fmla="*/ 348164 h 702700"/>
              <a:gd name="connsiteX694" fmla="*/ 962071 w 1177916"/>
              <a:gd name="connsiteY694" fmla="*/ 348736 h 702700"/>
              <a:gd name="connsiteX695" fmla="*/ 960764 w 1177916"/>
              <a:gd name="connsiteY695" fmla="*/ 350142 h 702700"/>
              <a:gd name="connsiteX696" fmla="*/ 958323 w 1177916"/>
              <a:gd name="connsiteY696" fmla="*/ 352775 h 702700"/>
              <a:gd name="connsiteX697" fmla="*/ 956430 w 1177916"/>
              <a:gd name="connsiteY697" fmla="*/ 353805 h 702700"/>
              <a:gd name="connsiteX698" fmla="*/ 955850 w 1177916"/>
              <a:gd name="connsiteY698" fmla="*/ 354132 h 702700"/>
              <a:gd name="connsiteX699" fmla="*/ 953987 w 1177916"/>
              <a:gd name="connsiteY699" fmla="*/ 356225 h 702700"/>
              <a:gd name="connsiteX700" fmla="*/ 952890 w 1177916"/>
              <a:gd name="connsiteY700" fmla="*/ 356666 h 702700"/>
              <a:gd name="connsiteX701" fmla="*/ 951702 w 1177916"/>
              <a:gd name="connsiteY701" fmla="*/ 357141 h 702700"/>
              <a:gd name="connsiteX702" fmla="*/ 949160 w 1177916"/>
              <a:gd name="connsiteY702" fmla="*/ 356748 h 702700"/>
              <a:gd name="connsiteX703" fmla="*/ 948318 w 1177916"/>
              <a:gd name="connsiteY703" fmla="*/ 356617 h 702700"/>
              <a:gd name="connsiteX704" fmla="*/ 948144 w 1177916"/>
              <a:gd name="connsiteY704" fmla="*/ 356683 h 702700"/>
              <a:gd name="connsiteX705" fmla="*/ 947267 w 1177916"/>
              <a:gd name="connsiteY705" fmla="*/ 357042 h 702700"/>
              <a:gd name="connsiteX706" fmla="*/ 945402 w 1177916"/>
              <a:gd name="connsiteY706" fmla="*/ 359708 h 702700"/>
              <a:gd name="connsiteX707" fmla="*/ 944596 w 1177916"/>
              <a:gd name="connsiteY707" fmla="*/ 360182 h 702700"/>
              <a:gd name="connsiteX708" fmla="*/ 943177 w 1177916"/>
              <a:gd name="connsiteY708" fmla="*/ 360182 h 702700"/>
              <a:gd name="connsiteX709" fmla="*/ 941516 w 1177916"/>
              <a:gd name="connsiteY709" fmla="*/ 360166 h 702700"/>
              <a:gd name="connsiteX710" fmla="*/ 939287 w 1177916"/>
              <a:gd name="connsiteY710" fmla="*/ 362079 h 702700"/>
              <a:gd name="connsiteX711" fmla="*/ 937382 w 1177916"/>
              <a:gd name="connsiteY711" fmla="*/ 361130 h 702700"/>
              <a:gd name="connsiteX712" fmla="*/ 936862 w 1177916"/>
              <a:gd name="connsiteY712" fmla="*/ 359659 h 702700"/>
              <a:gd name="connsiteX713" fmla="*/ 936498 w 1177916"/>
              <a:gd name="connsiteY713" fmla="*/ 358629 h 702700"/>
              <a:gd name="connsiteX714" fmla="*/ 935871 w 1177916"/>
              <a:gd name="connsiteY714" fmla="*/ 356846 h 702700"/>
              <a:gd name="connsiteX715" fmla="*/ 926132 w 1177916"/>
              <a:gd name="connsiteY715" fmla="*/ 366575 h 702700"/>
              <a:gd name="connsiteX716" fmla="*/ 923133 w 1177916"/>
              <a:gd name="connsiteY716" fmla="*/ 368325 h 702700"/>
              <a:gd name="connsiteX717" fmla="*/ 922946 w 1177916"/>
              <a:gd name="connsiteY717" fmla="*/ 368423 h 702700"/>
              <a:gd name="connsiteX718" fmla="*/ 922543 w 1177916"/>
              <a:gd name="connsiteY718" fmla="*/ 368652 h 702700"/>
              <a:gd name="connsiteX719" fmla="*/ 920258 w 1177916"/>
              <a:gd name="connsiteY719" fmla="*/ 369518 h 702700"/>
              <a:gd name="connsiteX720" fmla="*/ 915512 w 1177916"/>
              <a:gd name="connsiteY720" fmla="*/ 369535 h 702700"/>
              <a:gd name="connsiteX721" fmla="*/ 907975 w 1177916"/>
              <a:gd name="connsiteY721" fmla="*/ 372347 h 702700"/>
              <a:gd name="connsiteX722" fmla="*/ 902981 w 1177916"/>
              <a:gd name="connsiteY722" fmla="*/ 373394 h 702700"/>
              <a:gd name="connsiteX723" fmla="*/ 900701 w 1177916"/>
              <a:gd name="connsiteY723" fmla="*/ 373868 h 702700"/>
              <a:gd name="connsiteX724" fmla="*/ 892303 w 1177916"/>
              <a:gd name="connsiteY724" fmla="*/ 375650 h 702700"/>
              <a:gd name="connsiteX725" fmla="*/ 892027 w 1177916"/>
              <a:gd name="connsiteY725" fmla="*/ 376026 h 702700"/>
              <a:gd name="connsiteX726" fmla="*/ 891680 w 1177916"/>
              <a:gd name="connsiteY726" fmla="*/ 376500 h 702700"/>
              <a:gd name="connsiteX727" fmla="*/ 887755 w 1177916"/>
              <a:gd name="connsiteY727" fmla="*/ 378005 h 702700"/>
              <a:gd name="connsiteX728" fmla="*/ 887189 w 1177916"/>
              <a:gd name="connsiteY728" fmla="*/ 378234 h 702700"/>
              <a:gd name="connsiteX729" fmla="*/ 884697 w 1177916"/>
              <a:gd name="connsiteY729" fmla="*/ 379182 h 702700"/>
              <a:gd name="connsiteX730" fmla="*/ 870686 w 1177916"/>
              <a:gd name="connsiteY730" fmla="*/ 382877 h 702700"/>
              <a:gd name="connsiteX731" fmla="*/ 869019 w 1177916"/>
              <a:gd name="connsiteY731" fmla="*/ 383041 h 702700"/>
              <a:gd name="connsiteX732" fmla="*/ 867910 w 1177916"/>
              <a:gd name="connsiteY732" fmla="*/ 383155 h 702700"/>
              <a:gd name="connsiteX733" fmla="*/ 860074 w 1177916"/>
              <a:gd name="connsiteY733" fmla="*/ 384905 h 702700"/>
              <a:gd name="connsiteX734" fmla="*/ 856685 w 1177916"/>
              <a:gd name="connsiteY734" fmla="*/ 384872 h 702700"/>
              <a:gd name="connsiteX735" fmla="*/ 856555 w 1177916"/>
              <a:gd name="connsiteY735" fmla="*/ 385739 h 702700"/>
              <a:gd name="connsiteX736" fmla="*/ 855048 w 1177916"/>
              <a:gd name="connsiteY736" fmla="*/ 385837 h 702700"/>
              <a:gd name="connsiteX737" fmla="*/ 852610 w 1177916"/>
              <a:gd name="connsiteY737" fmla="*/ 385968 h 702700"/>
              <a:gd name="connsiteX738" fmla="*/ 847911 w 1177916"/>
              <a:gd name="connsiteY738" fmla="*/ 387031 h 702700"/>
              <a:gd name="connsiteX739" fmla="*/ 847738 w 1177916"/>
              <a:gd name="connsiteY739" fmla="*/ 386622 h 702700"/>
              <a:gd name="connsiteX740" fmla="*/ 850519 w 1177916"/>
              <a:gd name="connsiteY740" fmla="*/ 385265 h 702700"/>
              <a:gd name="connsiteX741" fmla="*/ 850506 w 1177916"/>
              <a:gd name="connsiteY741" fmla="*/ 384235 h 702700"/>
              <a:gd name="connsiteX742" fmla="*/ 850429 w 1177916"/>
              <a:gd name="connsiteY742" fmla="*/ 377809 h 702700"/>
              <a:gd name="connsiteX743" fmla="*/ 849956 w 1177916"/>
              <a:gd name="connsiteY743" fmla="*/ 370009 h 702700"/>
              <a:gd name="connsiteX744" fmla="*/ 850242 w 1177916"/>
              <a:gd name="connsiteY744" fmla="*/ 368194 h 702700"/>
              <a:gd name="connsiteX745" fmla="*/ 850437 w 1177916"/>
              <a:gd name="connsiteY745" fmla="*/ 366968 h 702700"/>
              <a:gd name="connsiteX746" fmla="*/ 851176 w 1177916"/>
              <a:gd name="connsiteY746" fmla="*/ 362275 h 702700"/>
              <a:gd name="connsiteX747" fmla="*/ 851263 w 1177916"/>
              <a:gd name="connsiteY747" fmla="*/ 361915 h 702700"/>
              <a:gd name="connsiteX748" fmla="*/ 851557 w 1177916"/>
              <a:gd name="connsiteY748" fmla="*/ 360722 h 702700"/>
              <a:gd name="connsiteX749" fmla="*/ 852438 w 1177916"/>
              <a:gd name="connsiteY749" fmla="*/ 359315 h 702700"/>
              <a:gd name="connsiteX750" fmla="*/ 853488 w 1177916"/>
              <a:gd name="connsiteY750" fmla="*/ 357631 h 702700"/>
              <a:gd name="connsiteX751" fmla="*/ 854858 w 1177916"/>
              <a:gd name="connsiteY751" fmla="*/ 355947 h 702700"/>
              <a:gd name="connsiteX752" fmla="*/ 855478 w 1177916"/>
              <a:gd name="connsiteY752" fmla="*/ 355178 h 702700"/>
              <a:gd name="connsiteX753" fmla="*/ 863685 w 1177916"/>
              <a:gd name="connsiteY753" fmla="*/ 353314 h 702700"/>
              <a:gd name="connsiteX754" fmla="*/ 872380 w 1177916"/>
              <a:gd name="connsiteY754" fmla="*/ 343389 h 702700"/>
              <a:gd name="connsiteX755" fmla="*/ 873060 w 1177916"/>
              <a:gd name="connsiteY755" fmla="*/ 342866 h 702700"/>
              <a:gd name="connsiteX756" fmla="*/ 873743 w 1177916"/>
              <a:gd name="connsiteY756" fmla="*/ 342343 h 702700"/>
              <a:gd name="connsiteX757" fmla="*/ 874414 w 1177916"/>
              <a:gd name="connsiteY757" fmla="*/ 342294 h 702700"/>
              <a:gd name="connsiteX758" fmla="*/ 876770 w 1177916"/>
              <a:gd name="connsiteY758" fmla="*/ 342130 h 702700"/>
              <a:gd name="connsiteX759" fmla="*/ 876948 w 1177916"/>
              <a:gd name="connsiteY759" fmla="*/ 342114 h 702700"/>
              <a:gd name="connsiteX760" fmla="*/ 878371 w 1177916"/>
              <a:gd name="connsiteY760" fmla="*/ 340691 h 702700"/>
              <a:gd name="connsiteX761" fmla="*/ 880485 w 1177916"/>
              <a:gd name="connsiteY761" fmla="*/ 338549 h 702700"/>
              <a:gd name="connsiteX762" fmla="*/ 881610 w 1177916"/>
              <a:gd name="connsiteY762" fmla="*/ 336244 h 702700"/>
              <a:gd name="connsiteX763" fmla="*/ 882360 w 1177916"/>
              <a:gd name="connsiteY763" fmla="*/ 334723 h 702700"/>
              <a:gd name="connsiteX764" fmla="*/ 882452 w 1177916"/>
              <a:gd name="connsiteY764" fmla="*/ 333987 h 702700"/>
              <a:gd name="connsiteX765" fmla="*/ 883143 w 1177916"/>
              <a:gd name="connsiteY765" fmla="*/ 328395 h 702700"/>
              <a:gd name="connsiteX766" fmla="*/ 883585 w 1177916"/>
              <a:gd name="connsiteY766" fmla="*/ 327283 h 702700"/>
              <a:gd name="connsiteX767" fmla="*/ 884460 w 1177916"/>
              <a:gd name="connsiteY767" fmla="*/ 325059 h 702700"/>
              <a:gd name="connsiteX768" fmla="*/ 884775 w 1177916"/>
              <a:gd name="connsiteY768" fmla="*/ 322901 h 702700"/>
              <a:gd name="connsiteX769" fmla="*/ 884742 w 1177916"/>
              <a:gd name="connsiteY769" fmla="*/ 319974 h 702700"/>
              <a:gd name="connsiteX770" fmla="*/ 882279 w 1177916"/>
              <a:gd name="connsiteY770" fmla="*/ 314464 h 702700"/>
              <a:gd name="connsiteX771" fmla="*/ 881831 w 1177916"/>
              <a:gd name="connsiteY771" fmla="*/ 313450 h 702700"/>
              <a:gd name="connsiteX772" fmla="*/ 880040 w 1177916"/>
              <a:gd name="connsiteY772" fmla="*/ 314120 h 702700"/>
              <a:gd name="connsiteX773" fmla="*/ 879303 w 1177916"/>
              <a:gd name="connsiteY773" fmla="*/ 314055 h 702700"/>
              <a:gd name="connsiteX774" fmla="*/ 878439 w 1177916"/>
              <a:gd name="connsiteY774" fmla="*/ 313990 h 702700"/>
              <a:gd name="connsiteX775" fmla="*/ 875737 w 1177916"/>
              <a:gd name="connsiteY775" fmla="*/ 312731 h 702700"/>
              <a:gd name="connsiteX776" fmla="*/ 872675 w 1177916"/>
              <a:gd name="connsiteY776" fmla="*/ 310226 h 702700"/>
              <a:gd name="connsiteX777" fmla="*/ 869728 w 1177916"/>
              <a:gd name="connsiteY777" fmla="*/ 308841 h 702700"/>
              <a:gd name="connsiteX778" fmla="*/ 869060 w 1177916"/>
              <a:gd name="connsiteY778" fmla="*/ 307251 h 702700"/>
              <a:gd name="connsiteX779" fmla="*/ 868395 w 1177916"/>
              <a:gd name="connsiteY779" fmla="*/ 305670 h 702700"/>
              <a:gd name="connsiteX780" fmla="*/ 868095 w 1177916"/>
              <a:gd name="connsiteY780" fmla="*/ 304427 h 702700"/>
              <a:gd name="connsiteX781" fmla="*/ 868216 w 1177916"/>
              <a:gd name="connsiteY781" fmla="*/ 303124 h 702700"/>
              <a:gd name="connsiteX782" fmla="*/ 868337 w 1177916"/>
              <a:gd name="connsiteY782" fmla="*/ 301816 h 702700"/>
              <a:gd name="connsiteX783" fmla="*/ 868605 w 1177916"/>
              <a:gd name="connsiteY783" fmla="*/ 298922 h 702700"/>
              <a:gd name="connsiteX784" fmla="*/ 868629 w 1177916"/>
              <a:gd name="connsiteY784" fmla="*/ 298667 h 702700"/>
              <a:gd name="connsiteX785" fmla="*/ 868332 w 1177916"/>
              <a:gd name="connsiteY785" fmla="*/ 297115 h 702700"/>
              <a:gd name="connsiteX786" fmla="*/ 867088 w 1177916"/>
              <a:gd name="connsiteY786" fmla="*/ 294537 h 702700"/>
              <a:gd name="connsiteX787" fmla="*/ 865843 w 1177916"/>
              <a:gd name="connsiteY787" fmla="*/ 291953 h 702700"/>
              <a:gd name="connsiteX788" fmla="*/ 864894 w 1177916"/>
              <a:gd name="connsiteY788" fmla="*/ 291109 h 702700"/>
              <a:gd name="connsiteX789" fmla="*/ 863945 w 1177916"/>
              <a:gd name="connsiteY789" fmla="*/ 290266 h 702700"/>
              <a:gd name="connsiteX790" fmla="*/ 862411 w 1177916"/>
              <a:gd name="connsiteY790" fmla="*/ 289510 h 702700"/>
              <a:gd name="connsiteX791" fmla="*/ 858780 w 1177916"/>
              <a:gd name="connsiteY791" fmla="*/ 289051 h 702700"/>
              <a:gd name="connsiteX792" fmla="*/ 857817 w 1177916"/>
              <a:gd name="connsiteY792" fmla="*/ 288559 h 702700"/>
              <a:gd name="connsiteX793" fmla="*/ 857184 w 1177916"/>
              <a:gd name="connsiteY793" fmla="*/ 288233 h 702700"/>
              <a:gd name="connsiteX794" fmla="*/ 855302 w 1177916"/>
              <a:gd name="connsiteY794" fmla="*/ 286487 h 702700"/>
              <a:gd name="connsiteX795" fmla="*/ 855165 w 1177916"/>
              <a:gd name="connsiteY795" fmla="*/ 286359 h 702700"/>
              <a:gd name="connsiteX796" fmla="*/ 851477 w 1177916"/>
              <a:gd name="connsiteY796" fmla="*/ 285280 h 702700"/>
              <a:gd name="connsiteX797" fmla="*/ 850391 w 1177916"/>
              <a:gd name="connsiteY797" fmla="*/ 285272 h 702700"/>
              <a:gd name="connsiteX798" fmla="*/ 848767 w 1177916"/>
              <a:gd name="connsiteY798" fmla="*/ 285260 h 702700"/>
              <a:gd name="connsiteX799" fmla="*/ 849022 w 1177916"/>
              <a:gd name="connsiteY799" fmla="*/ 281680 h 702700"/>
              <a:gd name="connsiteX800" fmla="*/ 849973 w 1177916"/>
              <a:gd name="connsiteY800" fmla="*/ 277162 h 702700"/>
              <a:gd name="connsiteX801" fmla="*/ 853223 w 1177916"/>
              <a:gd name="connsiteY801" fmla="*/ 274022 h 702700"/>
              <a:gd name="connsiteX802" fmla="*/ 854088 w 1177916"/>
              <a:gd name="connsiteY802" fmla="*/ 268841 h 702700"/>
              <a:gd name="connsiteX803" fmla="*/ 852758 w 1177916"/>
              <a:gd name="connsiteY803" fmla="*/ 265420 h 702700"/>
              <a:gd name="connsiteX804" fmla="*/ 845274 w 1177916"/>
              <a:gd name="connsiteY804" fmla="*/ 273738 h 702700"/>
              <a:gd name="connsiteX805" fmla="*/ 842432 w 1177916"/>
              <a:gd name="connsiteY805" fmla="*/ 276755 h 702700"/>
              <a:gd name="connsiteX806" fmla="*/ 839696 w 1177916"/>
              <a:gd name="connsiteY806" fmla="*/ 278009 h 702700"/>
              <a:gd name="connsiteX807" fmla="*/ 833978 w 1177916"/>
              <a:gd name="connsiteY807" fmla="*/ 276213 h 702700"/>
              <a:gd name="connsiteX808" fmla="*/ 828162 w 1177916"/>
              <a:gd name="connsiteY808" fmla="*/ 272776 h 702700"/>
              <a:gd name="connsiteX809" fmla="*/ 825510 w 1177916"/>
              <a:gd name="connsiteY809" fmla="*/ 272695 h 702700"/>
              <a:gd name="connsiteX810" fmla="*/ 819920 w 1177916"/>
              <a:gd name="connsiteY810" fmla="*/ 274209 h 702700"/>
              <a:gd name="connsiteX811" fmla="*/ 805763 w 1177916"/>
              <a:gd name="connsiteY811" fmla="*/ 278502 h 702700"/>
              <a:gd name="connsiteX812" fmla="*/ 800298 w 1177916"/>
              <a:gd name="connsiteY812" fmla="*/ 279235 h 702700"/>
              <a:gd name="connsiteX813" fmla="*/ 797214 w 1177916"/>
              <a:gd name="connsiteY813" fmla="*/ 279377 h 702700"/>
              <a:gd name="connsiteX814" fmla="*/ 794816 w 1177916"/>
              <a:gd name="connsiteY814" fmla="*/ 279318 h 702700"/>
              <a:gd name="connsiteX815" fmla="*/ 786725 w 1177916"/>
              <a:gd name="connsiteY815" fmla="*/ 279415 h 702700"/>
              <a:gd name="connsiteX816" fmla="*/ 778254 w 1177916"/>
              <a:gd name="connsiteY816" fmla="*/ 279127 h 702700"/>
              <a:gd name="connsiteX817" fmla="*/ 771972 w 1177916"/>
              <a:gd name="connsiteY817" fmla="*/ 279081 h 702700"/>
              <a:gd name="connsiteX818" fmla="*/ 766373 w 1177916"/>
              <a:gd name="connsiteY818" fmla="*/ 278501 h 702700"/>
              <a:gd name="connsiteX819" fmla="*/ 760311 w 1177916"/>
              <a:gd name="connsiteY819" fmla="*/ 276585 h 702700"/>
              <a:gd name="connsiteX820" fmla="*/ 751388 w 1177916"/>
              <a:gd name="connsiteY820" fmla="*/ 273496 h 702700"/>
              <a:gd name="connsiteX821" fmla="*/ 738461 w 1177916"/>
              <a:gd name="connsiteY821" fmla="*/ 268543 h 702700"/>
              <a:gd name="connsiteX822" fmla="*/ 731325 w 1177916"/>
              <a:gd name="connsiteY822" fmla="*/ 266972 h 702700"/>
              <a:gd name="connsiteX823" fmla="*/ 730837 w 1177916"/>
              <a:gd name="connsiteY823" fmla="*/ 266473 h 702700"/>
              <a:gd name="connsiteX824" fmla="*/ 724931 w 1177916"/>
              <a:gd name="connsiteY824" fmla="*/ 265683 h 702700"/>
              <a:gd name="connsiteX825" fmla="*/ 723764 w 1177916"/>
              <a:gd name="connsiteY825" fmla="*/ 265116 h 702700"/>
              <a:gd name="connsiteX826" fmla="*/ 722914 w 1177916"/>
              <a:gd name="connsiteY826" fmla="*/ 263559 h 702700"/>
              <a:gd name="connsiteX827" fmla="*/ 718905 w 1177916"/>
              <a:gd name="connsiteY827" fmla="*/ 262872 h 702700"/>
              <a:gd name="connsiteX828" fmla="*/ 718425 w 1177916"/>
              <a:gd name="connsiteY828" fmla="*/ 247814 h 702700"/>
              <a:gd name="connsiteX829" fmla="*/ 718102 w 1177916"/>
              <a:gd name="connsiteY829" fmla="*/ 237696 h 702700"/>
              <a:gd name="connsiteX830" fmla="*/ 718072 w 1177916"/>
              <a:gd name="connsiteY830" fmla="*/ 236746 h 702700"/>
              <a:gd name="connsiteX831" fmla="*/ 717248 w 1177916"/>
              <a:gd name="connsiteY831" fmla="*/ 223570 h 702700"/>
              <a:gd name="connsiteX832" fmla="*/ 716928 w 1177916"/>
              <a:gd name="connsiteY832" fmla="*/ 202718 h 702700"/>
              <a:gd name="connsiteX833" fmla="*/ 716547 w 1177916"/>
              <a:gd name="connsiteY833" fmla="*/ 193886 h 702700"/>
              <a:gd name="connsiteX834" fmla="*/ 716531 w 1177916"/>
              <a:gd name="connsiteY834" fmla="*/ 190245 h 702700"/>
              <a:gd name="connsiteX835" fmla="*/ 716403 w 1177916"/>
              <a:gd name="connsiteY835" fmla="*/ 187264 h 702700"/>
              <a:gd name="connsiteX836" fmla="*/ 715231 w 1177916"/>
              <a:gd name="connsiteY836" fmla="*/ 180397 h 702700"/>
              <a:gd name="connsiteX837" fmla="*/ 714950 w 1177916"/>
              <a:gd name="connsiteY837" fmla="*/ 168478 h 702700"/>
              <a:gd name="connsiteX838" fmla="*/ 715052 w 1177916"/>
              <a:gd name="connsiteY838" fmla="*/ 165502 h 702700"/>
              <a:gd name="connsiteX839" fmla="*/ 715499 w 1177916"/>
              <a:gd name="connsiteY839" fmla="*/ 163419 h 702700"/>
              <a:gd name="connsiteX840" fmla="*/ 716242 w 1177916"/>
              <a:gd name="connsiteY840" fmla="*/ 162551 h 702700"/>
              <a:gd name="connsiteX841" fmla="*/ 720972 w 1177916"/>
              <a:gd name="connsiteY841" fmla="*/ 161128 h 702700"/>
              <a:gd name="connsiteX842" fmla="*/ 723021 w 1177916"/>
              <a:gd name="connsiteY842" fmla="*/ 159635 h 702700"/>
              <a:gd name="connsiteX843" fmla="*/ 724952 w 1177916"/>
              <a:gd name="connsiteY843" fmla="*/ 157256 h 702700"/>
              <a:gd name="connsiteX844" fmla="*/ 726584 w 1177916"/>
              <a:gd name="connsiteY844" fmla="*/ 154638 h 702700"/>
              <a:gd name="connsiteX845" fmla="*/ 726894 w 1177916"/>
              <a:gd name="connsiteY845" fmla="*/ 154145 h 702700"/>
              <a:gd name="connsiteX846" fmla="*/ 727394 w 1177916"/>
              <a:gd name="connsiteY846" fmla="*/ 152843 h 702700"/>
              <a:gd name="connsiteX847" fmla="*/ 727772 w 1177916"/>
              <a:gd name="connsiteY847" fmla="*/ 151857 h 702700"/>
              <a:gd name="connsiteX848" fmla="*/ 729026 w 1177916"/>
              <a:gd name="connsiteY848" fmla="*/ 148644 h 702700"/>
              <a:gd name="connsiteX849" fmla="*/ 734797 w 1177916"/>
              <a:gd name="connsiteY849" fmla="*/ 136435 h 702700"/>
              <a:gd name="connsiteX850" fmla="*/ 735037 w 1177916"/>
              <a:gd name="connsiteY850" fmla="*/ 129325 h 702700"/>
              <a:gd name="connsiteX851" fmla="*/ 735606 w 1177916"/>
              <a:gd name="connsiteY851" fmla="*/ 112408 h 702700"/>
              <a:gd name="connsiteX852" fmla="*/ 750969 w 1177916"/>
              <a:gd name="connsiteY852" fmla="*/ 108603 h 702700"/>
              <a:gd name="connsiteX853" fmla="*/ 757055 w 1177916"/>
              <a:gd name="connsiteY853" fmla="*/ 107096 h 702700"/>
              <a:gd name="connsiteX854" fmla="*/ 764444 w 1177916"/>
              <a:gd name="connsiteY854" fmla="*/ 99227 h 702700"/>
              <a:gd name="connsiteX855" fmla="*/ 766619 w 1177916"/>
              <a:gd name="connsiteY855" fmla="*/ 95919 h 702700"/>
              <a:gd name="connsiteX856" fmla="*/ 766940 w 1177916"/>
              <a:gd name="connsiteY856" fmla="*/ 95429 h 702700"/>
              <a:gd name="connsiteX857" fmla="*/ 768523 w 1177916"/>
              <a:gd name="connsiteY857" fmla="*/ 91717 h 702700"/>
              <a:gd name="connsiteX858" fmla="*/ 770224 w 1177916"/>
              <a:gd name="connsiteY858" fmla="*/ 88892 h 702700"/>
              <a:gd name="connsiteX859" fmla="*/ 770736 w 1177916"/>
              <a:gd name="connsiteY859" fmla="*/ 86509 h 702700"/>
              <a:gd name="connsiteX860" fmla="*/ 773396 w 1177916"/>
              <a:gd name="connsiteY860" fmla="*/ 83015 h 702700"/>
              <a:gd name="connsiteX861" fmla="*/ 774074 w 1177916"/>
              <a:gd name="connsiteY861" fmla="*/ 81377 h 702700"/>
              <a:gd name="connsiteX862" fmla="*/ 775541 w 1177916"/>
              <a:gd name="connsiteY862" fmla="*/ 77222 h 702700"/>
              <a:gd name="connsiteX863" fmla="*/ 776775 w 1177916"/>
              <a:gd name="connsiteY863" fmla="*/ 72177 h 702700"/>
              <a:gd name="connsiteX864" fmla="*/ 778355 w 1177916"/>
              <a:gd name="connsiteY864" fmla="*/ 67805 h 702700"/>
              <a:gd name="connsiteX865" fmla="*/ 779930 w 1177916"/>
              <a:gd name="connsiteY865" fmla="*/ 62329 h 702700"/>
              <a:gd name="connsiteX866" fmla="*/ 780593 w 1177916"/>
              <a:gd name="connsiteY866" fmla="*/ 57160 h 702700"/>
              <a:gd name="connsiteX867" fmla="*/ 780924 w 1177916"/>
              <a:gd name="connsiteY867" fmla="*/ 54521 h 702700"/>
              <a:gd name="connsiteX868" fmla="*/ 776706 w 1177916"/>
              <a:gd name="connsiteY868" fmla="*/ 56402 h 702700"/>
              <a:gd name="connsiteX869" fmla="*/ 770202 w 1177916"/>
              <a:gd name="connsiteY869" fmla="*/ 57783 h 702700"/>
              <a:gd name="connsiteX870" fmla="*/ 762557 w 1177916"/>
              <a:gd name="connsiteY870" fmla="*/ 59469 h 702700"/>
              <a:gd name="connsiteX871" fmla="*/ 755252 w 1177916"/>
              <a:gd name="connsiteY871" fmla="*/ 60501 h 702700"/>
              <a:gd name="connsiteX872" fmla="*/ 748857 w 1177916"/>
              <a:gd name="connsiteY872" fmla="*/ 60893 h 702700"/>
              <a:gd name="connsiteX873" fmla="*/ 746230 w 1177916"/>
              <a:gd name="connsiteY873" fmla="*/ 60828 h 702700"/>
              <a:gd name="connsiteX874" fmla="*/ 743524 w 1177916"/>
              <a:gd name="connsiteY874" fmla="*/ 60735 h 702700"/>
              <a:gd name="connsiteX875" fmla="*/ 739141 w 1177916"/>
              <a:gd name="connsiteY875" fmla="*/ 59106 h 702700"/>
              <a:gd name="connsiteX876" fmla="*/ 728143 w 1177916"/>
              <a:gd name="connsiteY876" fmla="*/ 51331 h 702700"/>
              <a:gd name="connsiteX877" fmla="*/ 724331 w 1177916"/>
              <a:gd name="connsiteY877" fmla="*/ 47129 h 702700"/>
              <a:gd name="connsiteX878" fmla="*/ 715633 w 1177916"/>
              <a:gd name="connsiteY878" fmla="*/ 37562 h 702700"/>
              <a:gd name="connsiteX879" fmla="*/ 697350 w 1177916"/>
              <a:gd name="connsiteY879" fmla="*/ 35673 h 702700"/>
              <a:gd name="connsiteX880" fmla="*/ 694733 w 1177916"/>
              <a:gd name="connsiteY880" fmla="*/ 37814 h 702700"/>
              <a:gd name="connsiteX881" fmla="*/ 688706 w 1177916"/>
              <a:gd name="connsiteY881" fmla="*/ 43952 h 702700"/>
              <a:gd name="connsiteX882" fmla="*/ 683007 w 1177916"/>
              <a:gd name="connsiteY882" fmla="*/ 46568 h 702700"/>
              <a:gd name="connsiteX883" fmla="*/ 678971 w 1177916"/>
              <a:gd name="connsiteY883" fmla="*/ 47675 h 702700"/>
              <a:gd name="connsiteX884" fmla="*/ 674100 w 1177916"/>
              <a:gd name="connsiteY884" fmla="*/ 47008 h 702700"/>
              <a:gd name="connsiteX885" fmla="*/ 660721 w 1177916"/>
              <a:gd name="connsiteY885" fmla="*/ 43255 h 702700"/>
              <a:gd name="connsiteX886" fmla="*/ 660259 w 1177916"/>
              <a:gd name="connsiteY886" fmla="*/ 42251 h 702700"/>
              <a:gd name="connsiteX887" fmla="*/ 661953 w 1177916"/>
              <a:gd name="connsiteY887" fmla="*/ 37769 h 702700"/>
              <a:gd name="connsiteX888" fmla="*/ 662385 w 1177916"/>
              <a:gd name="connsiteY888" fmla="*/ 32154 h 702700"/>
              <a:gd name="connsiteX889" fmla="*/ 661898 w 1177916"/>
              <a:gd name="connsiteY889" fmla="*/ 25303 h 702700"/>
              <a:gd name="connsiteX890" fmla="*/ 660268 w 1177916"/>
              <a:gd name="connsiteY890" fmla="*/ 18311 h 702700"/>
              <a:gd name="connsiteX891" fmla="*/ 657713 w 1177916"/>
              <a:gd name="connsiteY891" fmla="*/ 8430 h 702700"/>
              <a:gd name="connsiteX892" fmla="*/ 653735 w 1177916"/>
              <a:gd name="connsiteY892" fmla="*/ -25 h 702700"/>
              <a:gd name="connsiteX893" fmla="*/ 652941 w 1177916"/>
              <a:gd name="connsiteY893" fmla="*/ 57 h 702700"/>
              <a:gd name="connsiteX894" fmla="*/ 651155 w 1177916"/>
              <a:gd name="connsiteY894" fmla="*/ 214 h 702700"/>
              <a:gd name="connsiteX895" fmla="*/ 648419 w 1177916"/>
              <a:gd name="connsiteY895" fmla="*/ 242 h 702700"/>
              <a:gd name="connsiteX896" fmla="*/ 646189 w 1177916"/>
              <a:gd name="connsiteY896" fmla="*/ 542 h 702700"/>
              <a:gd name="connsiteX897" fmla="*/ 644768 w 1177916"/>
              <a:gd name="connsiteY897" fmla="*/ 1439 h 702700"/>
              <a:gd name="connsiteX898" fmla="*/ 642910 w 1177916"/>
              <a:gd name="connsiteY898" fmla="*/ 2789 h 702700"/>
              <a:gd name="connsiteX899" fmla="*/ 640505 w 1177916"/>
              <a:gd name="connsiteY899" fmla="*/ 4472 h 702700"/>
              <a:gd name="connsiteX900" fmla="*/ 639434 w 1177916"/>
              <a:gd name="connsiteY900" fmla="*/ 5082 h 702700"/>
              <a:gd name="connsiteX901" fmla="*/ 638254 w 1177916"/>
              <a:gd name="connsiteY901" fmla="*/ 5620 h 702700"/>
              <a:gd name="connsiteX902" fmla="*/ 636473 w 1177916"/>
              <a:gd name="connsiteY902" fmla="*/ 6038 h 702700"/>
              <a:gd name="connsiteX903" fmla="*/ 634885 w 1177916"/>
              <a:gd name="connsiteY903" fmla="*/ 6200 h 702700"/>
              <a:gd name="connsiteX904" fmla="*/ 633492 w 1177916"/>
              <a:gd name="connsiteY904" fmla="*/ 6162 h 702700"/>
              <a:gd name="connsiteX905" fmla="*/ 632397 w 1177916"/>
              <a:gd name="connsiteY905" fmla="*/ 6131 h 702700"/>
              <a:gd name="connsiteX906" fmla="*/ 630351 w 1177916"/>
              <a:gd name="connsiteY906" fmla="*/ 5866 h 702700"/>
              <a:gd name="connsiteX907" fmla="*/ 627709 w 1177916"/>
              <a:gd name="connsiteY907" fmla="*/ 5584 h 702700"/>
              <a:gd name="connsiteX908" fmla="*/ 626072 w 1177916"/>
              <a:gd name="connsiteY908" fmla="*/ 5798 h 702700"/>
              <a:gd name="connsiteX909" fmla="*/ 623873 w 1177916"/>
              <a:gd name="connsiteY909" fmla="*/ 7399 h 702700"/>
              <a:gd name="connsiteX910" fmla="*/ 620699 w 1177916"/>
              <a:gd name="connsiteY910" fmla="*/ 9856 h 702700"/>
              <a:gd name="connsiteX911" fmla="*/ 618786 w 1177916"/>
              <a:gd name="connsiteY911" fmla="*/ 12531 h 702700"/>
              <a:gd name="connsiteX912" fmla="*/ 611552 w 1177916"/>
              <a:gd name="connsiteY912" fmla="*/ 18380 h 702700"/>
              <a:gd name="connsiteX913" fmla="*/ 606840 w 1177916"/>
              <a:gd name="connsiteY913" fmla="*/ 20949 h 702700"/>
              <a:gd name="connsiteX914" fmla="*/ 604058 w 1177916"/>
              <a:gd name="connsiteY914" fmla="*/ 21130 h 702700"/>
              <a:gd name="connsiteX915" fmla="*/ 594177 w 1177916"/>
              <a:gd name="connsiteY915" fmla="*/ 20071 h 702700"/>
              <a:gd name="connsiteX916" fmla="*/ 592264 w 1177916"/>
              <a:gd name="connsiteY916" fmla="*/ 20800 h 702700"/>
              <a:gd name="connsiteX917" fmla="*/ 590223 w 1177916"/>
              <a:gd name="connsiteY917" fmla="*/ 22821 h 702700"/>
              <a:gd name="connsiteX918" fmla="*/ 587875 w 1177916"/>
              <a:gd name="connsiteY918" fmla="*/ 24469 h 702700"/>
              <a:gd name="connsiteX919" fmla="*/ 584100 w 1177916"/>
              <a:gd name="connsiteY919" fmla="*/ 24675 h 702700"/>
              <a:gd name="connsiteX920" fmla="*/ 578928 w 1177916"/>
              <a:gd name="connsiteY920" fmla="*/ 24687 h 702700"/>
              <a:gd name="connsiteX921" fmla="*/ 575059 w 1177916"/>
              <a:gd name="connsiteY921" fmla="*/ 25097 h 702700"/>
              <a:gd name="connsiteX922" fmla="*/ 568939 w 1177916"/>
              <a:gd name="connsiteY922" fmla="*/ 29151 h 702700"/>
              <a:gd name="connsiteX923" fmla="*/ 563558 w 1177916"/>
              <a:gd name="connsiteY923" fmla="*/ 32931 h 702700"/>
              <a:gd name="connsiteX924" fmla="*/ 561537 w 1177916"/>
              <a:gd name="connsiteY924" fmla="*/ 33654 h 702700"/>
              <a:gd name="connsiteX925" fmla="*/ 558270 w 1177916"/>
              <a:gd name="connsiteY925" fmla="*/ 34290 h 702700"/>
              <a:gd name="connsiteX926" fmla="*/ 553265 w 1177916"/>
              <a:gd name="connsiteY926" fmla="*/ 35085 h 702700"/>
              <a:gd name="connsiteX927" fmla="*/ 548253 w 1177916"/>
              <a:gd name="connsiteY927" fmla="*/ 35567 h 702700"/>
              <a:gd name="connsiteX928" fmla="*/ 545723 w 1177916"/>
              <a:gd name="connsiteY928" fmla="*/ 35809 h 702700"/>
              <a:gd name="connsiteX929" fmla="*/ 539878 w 1177916"/>
              <a:gd name="connsiteY929" fmla="*/ 40943 h 702700"/>
              <a:gd name="connsiteX930" fmla="*/ 538011 w 1177916"/>
              <a:gd name="connsiteY930" fmla="*/ 41648 h 702700"/>
              <a:gd name="connsiteX931" fmla="*/ 533556 w 1177916"/>
              <a:gd name="connsiteY931" fmla="*/ 42845 h 702700"/>
              <a:gd name="connsiteX932" fmla="*/ 529948 w 1177916"/>
              <a:gd name="connsiteY932" fmla="*/ 43731 h 702700"/>
              <a:gd name="connsiteX933" fmla="*/ 526071 w 1177916"/>
              <a:gd name="connsiteY933" fmla="*/ 45907 h 702700"/>
              <a:gd name="connsiteX934" fmla="*/ 522058 w 1177916"/>
              <a:gd name="connsiteY934" fmla="*/ 48705 h 702700"/>
              <a:gd name="connsiteX935" fmla="*/ 518002 w 1177916"/>
              <a:gd name="connsiteY935" fmla="*/ 51657 h 702700"/>
              <a:gd name="connsiteX936" fmla="*/ 514932 w 1177916"/>
              <a:gd name="connsiteY936" fmla="*/ 50167 h 702700"/>
              <a:gd name="connsiteX937" fmla="*/ 513577 w 1177916"/>
              <a:gd name="connsiteY937" fmla="*/ 49609 h 702700"/>
              <a:gd name="connsiteX938" fmla="*/ 507224 w 1177916"/>
              <a:gd name="connsiteY938" fmla="*/ 52289 h 702700"/>
              <a:gd name="connsiteX939" fmla="*/ 495159 w 1177916"/>
              <a:gd name="connsiteY939" fmla="*/ 57303 h 702700"/>
              <a:gd name="connsiteX940" fmla="*/ 494240 w 1177916"/>
              <a:gd name="connsiteY940" fmla="*/ 57769 h 702700"/>
              <a:gd name="connsiteX941" fmla="*/ 488576 w 1177916"/>
              <a:gd name="connsiteY941" fmla="*/ 60650 h 702700"/>
              <a:gd name="connsiteX942" fmla="*/ 485886 w 1177916"/>
              <a:gd name="connsiteY942" fmla="*/ 62600 h 702700"/>
              <a:gd name="connsiteX943" fmla="*/ 484231 w 1177916"/>
              <a:gd name="connsiteY943" fmla="*/ 64113 h 702700"/>
              <a:gd name="connsiteX944" fmla="*/ 483422 w 1177916"/>
              <a:gd name="connsiteY944" fmla="*/ 65648 h 702700"/>
              <a:gd name="connsiteX945" fmla="*/ 482765 w 1177916"/>
              <a:gd name="connsiteY945" fmla="*/ 67241 h 702700"/>
              <a:gd name="connsiteX946" fmla="*/ 482403 w 1177916"/>
              <a:gd name="connsiteY946" fmla="*/ 68789 h 702700"/>
              <a:gd name="connsiteX947" fmla="*/ 482343 w 1177916"/>
              <a:gd name="connsiteY947" fmla="*/ 70398 h 702700"/>
              <a:gd name="connsiteX948" fmla="*/ 482343 w 1177916"/>
              <a:gd name="connsiteY948" fmla="*/ 72477 h 702700"/>
              <a:gd name="connsiteX949" fmla="*/ 482380 w 1177916"/>
              <a:gd name="connsiteY949" fmla="*/ 74036 h 702700"/>
              <a:gd name="connsiteX950" fmla="*/ 482680 w 1177916"/>
              <a:gd name="connsiteY950" fmla="*/ 76174 h 702700"/>
              <a:gd name="connsiteX951" fmla="*/ 483435 w 1177916"/>
              <a:gd name="connsiteY951" fmla="*/ 78688 h 702700"/>
              <a:gd name="connsiteX952" fmla="*/ 483821 w 1177916"/>
              <a:gd name="connsiteY952" fmla="*/ 79733 h 702700"/>
              <a:gd name="connsiteX953" fmla="*/ 485085 w 1177916"/>
              <a:gd name="connsiteY953" fmla="*/ 83151 h 702700"/>
              <a:gd name="connsiteX954" fmla="*/ 486957 w 1177916"/>
              <a:gd name="connsiteY954" fmla="*/ 86632 h 702700"/>
              <a:gd name="connsiteX955" fmla="*/ 489040 w 1177916"/>
              <a:gd name="connsiteY955" fmla="*/ 90535 h 702700"/>
              <a:gd name="connsiteX956" fmla="*/ 487673 w 1177916"/>
              <a:gd name="connsiteY956" fmla="*/ 93666 h 702700"/>
              <a:gd name="connsiteX957" fmla="*/ 486828 w 1177916"/>
              <a:gd name="connsiteY957" fmla="*/ 95349 h 702700"/>
              <a:gd name="connsiteX958" fmla="*/ 487399 w 1177916"/>
              <a:gd name="connsiteY958" fmla="*/ 96775 h 702700"/>
              <a:gd name="connsiteX959" fmla="*/ 487982 w 1177916"/>
              <a:gd name="connsiteY959" fmla="*/ 98299 h 702700"/>
              <a:gd name="connsiteX960" fmla="*/ 488692 w 1177916"/>
              <a:gd name="connsiteY960" fmla="*/ 100916 h 702700"/>
              <a:gd name="connsiteX961" fmla="*/ 488239 w 1177916"/>
              <a:gd name="connsiteY961" fmla="*/ 104851 h 702700"/>
              <a:gd name="connsiteX962" fmla="*/ 487482 w 1177916"/>
              <a:gd name="connsiteY962" fmla="*/ 112727 h 702700"/>
              <a:gd name="connsiteX963" fmla="*/ 487385 w 1177916"/>
              <a:gd name="connsiteY963" fmla="*/ 117035 h 702700"/>
              <a:gd name="connsiteX964" fmla="*/ 486936 w 1177916"/>
              <a:gd name="connsiteY964" fmla="*/ 121158 h 702700"/>
              <a:gd name="connsiteX965" fmla="*/ 486790 w 1177916"/>
              <a:gd name="connsiteY965" fmla="*/ 122482 h 702700"/>
              <a:gd name="connsiteX966" fmla="*/ 485732 w 1177916"/>
              <a:gd name="connsiteY966" fmla="*/ 123775 h 702700"/>
              <a:gd name="connsiteX967" fmla="*/ 484426 w 1177916"/>
              <a:gd name="connsiteY967" fmla="*/ 125373 h 702700"/>
              <a:gd name="connsiteX968" fmla="*/ 483562 w 1177916"/>
              <a:gd name="connsiteY968" fmla="*/ 125738 h 702700"/>
              <a:gd name="connsiteX969" fmla="*/ 482897 w 1177916"/>
              <a:gd name="connsiteY969" fmla="*/ 124431 h 702700"/>
              <a:gd name="connsiteX970" fmla="*/ 482156 w 1177916"/>
              <a:gd name="connsiteY970" fmla="*/ 124549 h 702700"/>
              <a:gd name="connsiteX971" fmla="*/ 481703 w 1177916"/>
              <a:gd name="connsiteY971" fmla="*/ 124158 h 702700"/>
              <a:gd name="connsiteX972" fmla="*/ 480202 w 1177916"/>
              <a:gd name="connsiteY972" fmla="*/ 122860 h 702700"/>
              <a:gd name="connsiteX973" fmla="*/ 478659 w 1177916"/>
              <a:gd name="connsiteY973" fmla="*/ 123466 h 702700"/>
              <a:gd name="connsiteX974" fmla="*/ 476195 w 1177916"/>
              <a:gd name="connsiteY974" fmla="*/ 123383 h 702700"/>
              <a:gd name="connsiteX975" fmla="*/ 474790 w 1177916"/>
              <a:gd name="connsiteY975" fmla="*/ 122737 h 702700"/>
              <a:gd name="connsiteX976" fmla="*/ 473989 w 1177916"/>
              <a:gd name="connsiteY976" fmla="*/ 122369 h 702700"/>
              <a:gd name="connsiteX977" fmla="*/ 472571 w 1177916"/>
              <a:gd name="connsiteY977" fmla="*/ 122325 h 702700"/>
              <a:gd name="connsiteX978" fmla="*/ 471283 w 1177916"/>
              <a:gd name="connsiteY978" fmla="*/ 122284 h 702700"/>
              <a:gd name="connsiteX979" fmla="*/ 470189 w 1177916"/>
              <a:gd name="connsiteY979" fmla="*/ 120664 h 702700"/>
              <a:gd name="connsiteX980" fmla="*/ 469195 w 1177916"/>
              <a:gd name="connsiteY980" fmla="*/ 121709 h 702700"/>
              <a:gd name="connsiteX981" fmla="*/ 468645 w 1177916"/>
              <a:gd name="connsiteY981" fmla="*/ 121084 h 702700"/>
              <a:gd name="connsiteX982" fmla="*/ 468591 w 1177916"/>
              <a:gd name="connsiteY982" fmla="*/ 120340 h 702700"/>
              <a:gd name="connsiteX983" fmla="*/ 467058 w 1177916"/>
              <a:gd name="connsiteY983" fmla="*/ 120327 h 702700"/>
              <a:gd name="connsiteX984" fmla="*/ 466497 w 1177916"/>
              <a:gd name="connsiteY984" fmla="*/ 120320 h 702700"/>
              <a:gd name="connsiteX985" fmla="*/ 466034 w 1177916"/>
              <a:gd name="connsiteY985" fmla="*/ 120813 h 702700"/>
              <a:gd name="connsiteX986" fmla="*/ 465630 w 1177916"/>
              <a:gd name="connsiteY986" fmla="*/ 121243 h 702700"/>
              <a:gd name="connsiteX987" fmla="*/ 463656 w 1177916"/>
              <a:gd name="connsiteY987" fmla="*/ 121537 h 702700"/>
              <a:gd name="connsiteX988" fmla="*/ 462790 w 1177916"/>
              <a:gd name="connsiteY988" fmla="*/ 122149 h 702700"/>
              <a:gd name="connsiteX989" fmla="*/ 461660 w 1177916"/>
              <a:gd name="connsiteY989" fmla="*/ 121982 h 702700"/>
              <a:gd name="connsiteX990" fmla="*/ 461426 w 1177916"/>
              <a:gd name="connsiteY990" fmla="*/ 121942 h 702700"/>
              <a:gd name="connsiteX991" fmla="*/ 460605 w 1177916"/>
              <a:gd name="connsiteY991" fmla="*/ 121457 h 702700"/>
              <a:gd name="connsiteX992" fmla="*/ 459973 w 1177916"/>
              <a:gd name="connsiteY992" fmla="*/ 120510 h 702700"/>
              <a:gd name="connsiteX993" fmla="*/ 458687 w 1177916"/>
              <a:gd name="connsiteY993" fmla="*/ 119920 h 702700"/>
              <a:gd name="connsiteX994" fmla="*/ 458524 w 1177916"/>
              <a:gd name="connsiteY994" fmla="*/ 119988 h 702700"/>
              <a:gd name="connsiteX995" fmla="*/ 457595 w 1177916"/>
              <a:gd name="connsiteY995" fmla="*/ 120113 h 702700"/>
              <a:gd name="connsiteX996" fmla="*/ 457768 w 1177916"/>
              <a:gd name="connsiteY996" fmla="*/ 120592 h 702700"/>
              <a:gd name="connsiteX997" fmla="*/ 458117 w 1177916"/>
              <a:gd name="connsiteY997" fmla="*/ 121548 h 702700"/>
              <a:gd name="connsiteX998" fmla="*/ 455814 w 1177916"/>
              <a:gd name="connsiteY998" fmla="*/ 121794 h 702700"/>
              <a:gd name="connsiteX999" fmla="*/ 454913 w 1177916"/>
              <a:gd name="connsiteY999" fmla="*/ 121890 h 702700"/>
              <a:gd name="connsiteX1000" fmla="*/ 454058 w 1177916"/>
              <a:gd name="connsiteY1000" fmla="*/ 121077 h 702700"/>
              <a:gd name="connsiteX1001" fmla="*/ 453563 w 1177916"/>
              <a:gd name="connsiteY1001" fmla="*/ 121508 h 702700"/>
              <a:gd name="connsiteX1002" fmla="*/ 452520 w 1177916"/>
              <a:gd name="connsiteY1002" fmla="*/ 121064 h 702700"/>
              <a:gd name="connsiteX1003" fmla="*/ 452451 w 1177916"/>
              <a:gd name="connsiteY1003" fmla="*/ 122055 h 702700"/>
              <a:gd name="connsiteX1004" fmla="*/ 451028 w 1177916"/>
              <a:gd name="connsiteY1004" fmla="*/ 122786 h 702700"/>
              <a:gd name="connsiteX1005" fmla="*/ 450535 w 1177916"/>
              <a:gd name="connsiteY1005" fmla="*/ 122905 h 702700"/>
              <a:gd name="connsiteX1006" fmla="*/ 449918 w 1177916"/>
              <a:gd name="connsiteY1006" fmla="*/ 122363 h 702700"/>
              <a:gd name="connsiteX1007" fmla="*/ 449679 w 1177916"/>
              <a:gd name="connsiteY1007" fmla="*/ 122153 h 702700"/>
              <a:gd name="connsiteX1008" fmla="*/ 449416 w 1177916"/>
              <a:gd name="connsiteY1008" fmla="*/ 122132 h 702700"/>
              <a:gd name="connsiteX1009" fmla="*/ 448137 w 1177916"/>
              <a:gd name="connsiteY1009" fmla="*/ 122032 h 702700"/>
              <a:gd name="connsiteX1010" fmla="*/ 447667 w 1177916"/>
              <a:gd name="connsiteY1010" fmla="*/ 122372 h 702700"/>
              <a:gd name="connsiteX1011" fmla="*/ 447501 w 1177916"/>
              <a:gd name="connsiteY1011" fmla="*/ 122461 h 702700"/>
              <a:gd name="connsiteX1012" fmla="*/ 445886 w 1177916"/>
              <a:gd name="connsiteY1012" fmla="*/ 122719 h 702700"/>
              <a:gd name="connsiteX1013" fmla="*/ 443896 w 1177916"/>
              <a:gd name="connsiteY1013" fmla="*/ 123620 h 702700"/>
              <a:gd name="connsiteX1014" fmla="*/ 442892 w 1177916"/>
              <a:gd name="connsiteY1014" fmla="*/ 124075 h 702700"/>
              <a:gd name="connsiteX1015" fmla="*/ 441512 w 1177916"/>
              <a:gd name="connsiteY1015" fmla="*/ 122870 h 702700"/>
              <a:gd name="connsiteX1016" fmla="*/ 440817 w 1177916"/>
              <a:gd name="connsiteY1016" fmla="*/ 122261 h 702700"/>
              <a:gd name="connsiteX1017" fmla="*/ 439854 w 1177916"/>
              <a:gd name="connsiteY1017" fmla="*/ 122673 h 702700"/>
              <a:gd name="connsiteX1018" fmla="*/ 438356 w 1177916"/>
              <a:gd name="connsiteY1018" fmla="*/ 122196 h 702700"/>
              <a:gd name="connsiteX1019" fmla="*/ 437378 w 1177916"/>
              <a:gd name="connsiteY1019" fmla="*/ 122351 h 702700"/>
              <a:gd name="connsiteX1020" fmla="*/ 437221 w 1177916"/>
              <a:gd name="connsiteY1020" fmla="*/ 122278 h 702700"/>
              <a:gd name="connsiteX1021" fmla="*/ 436265 w 1177916"/>
              <a:gd name="connsiteY1021" fmla="*/ 121784 h 702700"/>
              <a:gd name="connsiteX1022" fmla="*/ 435295 w 1177916"/>
              <a:gd name="connsiteY1022" fmla="*/ 120227 h 702700"/>
              <a:gd name="connsiteX1023" fmla="*/ 434731 w 1177916"/>
              <a:gd name="connsiteY1023" fmla="*/ 120124 h 702700"/>
              <a:gd name="connsiteX1024" fmla="*/ 433881 w 1177916"/>
              <a:gd name="connsiteY1024" fmla="*/ 119969 h 702700"/>
              <a:gd name="connsiteX1025" fmla="*/ 433668 w 1177916"/>
              <a:gd name="connsiteY1025" fmla="*/ 120230 h 702700"/>
              <a:gd name="connsiteX1026" fmla="*/ 433382 w 1177916"/>
              <a:gd name="connsiteY1026" fmla="*/ 120582 h 702700"/>
              <a:gd name="connsiteX1027" fmla="*/ 432275 w 1177916"/>
              <a:gd name="connsiteY1027" fmla="*/ 120819 h 702700"/>
              <a:gd name="connsiteX1028" fmla="*/ 430987 w 1177916"/>
              <a:gd name="connsiteY1028" fmla="*/ 120188 h 702700"/>
              <a:gd name="connsiteX1029" fmla="*/ 430056 w 1177916"/>
              <a:gd name="connsiteY1029" fmla="*/ 121048 h 702700"/>
              <a:gd name="connsiteX1030" fmla="*/ 430606 w 1177916"/>
              <a:gd name="connsiteY1030" fmla="*/ 121486 h 702700"/>
              <a:gd name="connsiteX1031" fmla="*/ 430545 w 1177916"/>
              <a:gd name="connsiteY1031" fmla="*/ 121749 h 702700"/>
              <a:gd name="connsiteX1032" fmla="*/ 430478 w 1177916"/>
              <a:gd name="connsiteY1032" fmla="*/ 122042 h 702700"/>
              <a:gd name="connsiteX1033" fmla="*/ 429800 w 1177916"/>
              <a:gd name="connsiteY1033" fmla="*/ 122160 h 702700"/>
              <a:gd name="connsiteX1034" fmla="*/ 429252 w 1177916"/>
              <a:gd name="connsiteY1034" fmla="*/ 121350 h 702700"/>
              <a:gd name="connsiteX1035" fmla="*/ 429119 w 1177916"/>
              <a:gd name="connsiteY1035" fmla="*/ 121413 h 702700"/>
              <a:gd name="connsiteX1036" fmla="*/ 428079 w 1177916"/>
              <a:gd name="connsiteY1036" fmla="*/ 121898 h 702700"/>
              <a:gd name="connsiteX1037" fmla="*/ 426971 w 1177916"/>
              <a:gd name="connsiteY1037" fmla="*/ 121889 h 702700"/>
              <a:gd name="connsiteX1038" fmla="*/ 426107 w 1177916"/>
              <a:gd name="connsiteY1038" fmla="*/ 121267 h 702700"/>
              <a:gd name="connsiteX1039" fmla="*/ 425748 w 1177916"/>
              <a:gd name="connsiteY1039" fmla="*/ 121009 h 702700"/>
              <a:gd name="connsiteX1040" fmla="*/ 424896 w 1177916"/>
              <a:gd name="connsiteY1040" fmla="*/ 119761 h 702700"/>
              <a:gd name="connsiteX1041" fmla="*/ 424237 w 1177916"/>
              <a:gd name="connsiteY1041" fmla="*/ 119815 h 702700"/>
              <a:gd name="connsiteX1042" fmla="*/ 424119 w 1177916"/>
              <a:gd name="connsiteY1042" fmla="*/ 120618 h 702700"/>
              <a:gd name="connsiteX1043" fmla="*/ 424085 w 1177916"/>
              <a:gd name="connsiteY1043" fmla="*/ 120870 h 702700"/>
              <a:gd name="connsiteX1044" fmla="*/ 423113 w 1177916"/>
              <a:gd name="connsiteY1044" fmla="*/ 120907 h 702700"/>
              <a:gd name="connsiteX1045" fmla="*/ 422795 w 1177916"/>
              <a:gd name="connsiteY1045" fmla="*/ 120919 h 702700"/>
              <a:gd name="connsiteX1046" fmla="*/ 421933 w 1177916"/>
              <a:gd name="connsiteY1046" fmla="*/ 120083 h 702700"/>
              <a:gd name="connsiteX1047" fmla="*/ 421634 w 1177916"/>
              <a:gd name="connsiteY1047" fmla="*/ 119794 h 702700"/>
              <a:gd name="connsiteX1048" fmla="*/ 420958 w 1177916"/>
              <a:gd name="connsiteY1048" fmla="*/ 119663 h 702700"/>
              <a:gd name="connsiteX1049" fmla="*/ 419551 w 1177916"/>
              <a:gd name="connsiteY1049" fmla="*/ 120708 h 702700"/>
              <a:gd name="connsiteX1050" fmla="*/ 419224 w 1177916"/>
              <a:gd name="connsiteY1050" fmla="*/ 120948 h 702700"/>
              <a:gd name="connsiteX1051" fmla="*/ 418424 w 1177916"/>
              <a:gd name="connsiteY1051" fmla="*/ 121066 h 702700"/>
              <a:gd name="connsiteX1052" fmla="*/ 416313 w 1177916"/>
              <a:gd name="connsiteY1052" fmla="*/ 122968 h 702700"/>
              <a:gd name="connsiteX1053" fmla="*/ 413826 w 1177916"/>
              <a:gd name="connsiteY1053" fmla="*/ 123501 h 702700"/>
              <a:gd name="connsiteX1054" fmla="*/ 411260 w 1177916"/>
              <a:gd name="connsiteY1054" fmla="*/ 123293 h 702700"/>
              <a:gd name="connsiteX1055" fmla="*/ 409737 w 1177916"/>
              <a:gd name="connsiteY1055" fmla="*/ 121854 h 702700"/>
              <a:gd name="connsiteX1056" fmla="*/ 406782 w 1177916"/>
              <a:gd name="connsiteY1056" fmla="*/ 121890 h 702700"/>
              <a:gd name="connsiteX1057" fmla="*/ 405621 w 1177916"/>
              <a:gd name="connsiteY1057" fmla="*/ 120826 h 702700"/>
              <a:gd name="connsiteX1058" fmla="*/ 404884 w 1177916"/>
              <a:gd name="connsiteY1058" fmla="*/ 121064 h 702700"/>
              <a:gd name="connsiteX1059" fmla="*/ 404525 w 1177916"/>
              <a:gd name="connsiteY1059" fmla="*/ 121506 h 702700"/>
              <a:gd name="connsiteX1060" fmla="*/ 403886 w 1177916"/>
              <a:gd name="connsiteY1060" fmla="*/ 122296 h 702700"/>
              <a:gd name="connsiteX1061" fmla="*/ 400008 w 1177916"/>
              <a:gd name="connsiteY1061" fmla="*/ 122323 h 702700"/>
              <a:gd name="connsiteX1062" fmla="*/ 399898 w 1177916"/>
              <a:gd name="connsiteY1062" fmla="*/ 122538 h 702700"/>
              <a:gd name="connsiteX1063" fmla="*/ 399631 w 1177916"/>
              <a:gd name="connsiteY1063" fmla="*/ 123063 h 702700"/>
              <a:gd name="connsiteX1064" fmla="*/ 402171 w 1177916"/>
              <a:gd name="connsiteY1064" fmla="*/ 131694 h 702700"/>
              <a:gd name="connsiteX1065" fmla="*/ 402701 w 1177916"/>
              <a:gd name="connsiteY1065" fmla="*/ 135229 h 702700"/>
              <a:gd name="connsiteX1066" fmla="*/ 404782 w 1177916"/>
              <a:gd name="connsiteY1066" fmla="*/ 139589 h 702700"/>
              <a:gd name="connsiteX1067" fmla="*/ 405647 w 1177916"/>
              <a:gd name="connsiteY1067" fmla="*/ 141523 h 702700"/>
              <a:gd name="connsiteX1068" fmla="*/ 406059 w 1177916"/>
              <a:gd name="connsiteY1068" fmla="*/ 143013 h 702700"/>
              <a:gd name="connsiteX1069" fmla="*/ 406074 w 1177916"/>
              <a:gd name="connsiteY1069" fmla="*/ 144610 h 702700"/>
              <a:gd name="connsiteX1070" fmla="*/ 405842 w 1177916"/>
              <a:gd name="connsiteY1070" fmla="*/ 146461 h 702700"/>
              <a:gd name="connsiteX1071" fmla="*/ 404283 w 1177916"/>
              <a:gd name="connsiteY1071" fmla="*/ 150129 h 702700"/>
              <a:gd name="connsiteX1072" fmla="*/ 402987 w 1177916"/>
              <a:gd name="connsiteY1072" fmla="*/ 152388 h 702700"/>
              <a:gd name="connsiteX1073" fmla="*/ 402030 w 1177916"/>
              <a:gd name="connsiteY1073" fmla="*/ 154058 h 702700"/>
              <a:gd name="connsiteX1074" fmla="*/ 396085 w 1177916"/>
              <a:gd name="connsiteY1074" fmla="*/ 162485 h 702700"/>
              <a:gd name="connsiteX1075" fmla="*/ 392339 w 1177916"/>
              <a:gd name="connsiteY1075" fmla="*/ 166617 h 702700"/>
              <a:gd name="connsiteX1076" fmla="*/ 390084 w 1177916"/>
              <a:gd name="connsiteY1076" fmla="*/ 170116 h 702700"/>
              <a:gd name="connsiteX1077" fmla="*/ 388907 w 1177916"/>
              <a:gd name="connsiteY1077" fmla="*/ 172031 h 702700"/>
              <a:gd name="connsiteX1078" fmla="*/ 387581 w 1177916"/>
              <a:gd name="connsiteY1078" fmla="*/ 175249 h 702700"/>
              <a:gd name="connsiteX1079" fmla="*/ 386189 w 1177916"/>
              <a:gd name="connsiteY1079" fmla="*/ 179610 h 702700"/>
              <a:gd name="connsiteX1080" fmla="*/ 385473 w 1177916"/>
              <a:gd name="connsiteY1080" fmla="*/ 182817 h 702700"/>
              <a:gd name="connsiteX1081" fmla="*/ 385206 w 1177916"/>
              <a:gd name="connsiteY1081" fmla="*/ 186265 h 702700"/>
              <a:gd name="connsiteX1082" fmla="*/ 385334 w 1177916"/>
              <a:gd name="connsiteY1082" fmla="*/ 189306 h 702700"/>
              <a:gd name="connsiteX1083" fmla="*/ 386680 w 1177916"/>
              <a:gd name="connsiteY1083" fmla="*/ 194877 h 702700"/>
              <a:gd name="connsiteX1084" fmla="*/ 388401 w 1177916"/>
              <a:gd name="connsiteY1084" fmla="*/ 199735 h 702700"/>
              <a:gd name="connsiteX1085" fmla="*/ 389981 w 1177916"/>
              <a:gd name="connsiteY1085" fmla="*/ 202105 h 702700"/>
              <a:gd name="connsiteX1086" fmla="*/ 390028 w 1177916"/>
              <a:gd name="connsiteY1086" fmla="*/ 202620 h 702700"/>
              <a:gd name="connsiteX1087" fmla="*/ 390094 w 1177916"/>
              <a:gd name="connsiteY1087" fmla="*/ 203346 h 702700"/>
              <a:gd name="connsiteX1088" fmla="*/ 390787 w 1177916"/>
              <a:gd name="connsiteY1088" fmla="*/ 204116 h 702700"/>
              <a:gd name="connsiteX1089" fmla="*/ 391431 w 1177916"/>
              <a:gd name="connsiteY1089" fmla="*/ 205218 h 702700"/>
              <a:gd name="connsiteX1090" fmla="*/ 390524 w 1177916"/>
              <a:gd name="connsiteY1090" fmla="*/ 212136 h 702700"/>
              <a:gd name="connsiteX1091" fmla="*/ 390952 w 1177916"/>
              <a:gd name="connsiteY1091" fmla="*/ 220665 h 702700"/>
              <a:gd name="connsiteX1092" fmla="*/ 390982 w 1177916"/>
              <a:gd name="connsiteY1092" fmla="*/ 223809 h 702700"/>
              <a:gd name="connsiteX1093" fmla="*/ 391045 w 1177916"/>
              <a:gd name="connsiteY1093" fmla="*/ 225356 h 702700"/>
              <a:gd name="connsiteX1094" fmla="*/ 391258 w 1177916"/>
              <a:gd name="connsiteY1094" fmla="*/ 226700 h 702700"/>
              <a:gd name="connsiteX1095" fmla="*/ 391664 w 1177916"/>
              <a:gd name="connsiteY1095" fmla="*/ 227493 h 702700"/>
              <a:gd name="connsiteX1096" fmla="*/ 393168 w 1177916"/>
              <a:gd name="connsiteY1096" fmla="*/ 228816 h 702700"/>
              <a:gd name="connsiteX1097" fmla="*/ 395625 w 1177916"/>
              <a:gd name="connsiteY1097" fmla="*/ 230775 h 702700"/>
              <a:gd name="connsiteX1098" fmla="*/ 397135 w 1177916"/>
              <a:gd name="connsiteY1098" fmla="*/ 232399 h 702700"/>
              <a:gd name="connsiteX1099" fmla="*/ 398613 w 1177916"/>
              <a:gd name="connsiteY1099" fmla="*/ 236069 h 702700"/>
              <a:gd name="connsiteX1100" fmla="*/ 399895 w 1177916"/>
              <a:gd name="connsiteY1100" fmla="*/ 240192 h 702700"/>
              <a:gd name="connsiteX1101" fmla="*/ 400887 w 1177916"/>
              <a:gd name="connsiteY1101" fmla="*/ 245268 h 702700"/>
              <a:gd name="connsiteX1102" fmla="*/ 401314 w 1177916"/>
              <a:gd name="connsiteY1102" fmla="*/ 248256 h 702700"/>
              <a:gd name="connsiteX1103" fmla="*/ 401751 w 1177916"/>
              <a:gd name="connsiteY1103" fmla="*/ 252342 h 702700"/>
              <a:gd name="connsiteX1104" fmla="*/ 401930 w 1177916"/>
              <a:gd name="connsiteY1104" fmla="*/ 255583 h 702700"/>
              <a:gd name="connsiteX1105" fmla="*/ 401762 w 1177916"/>
              <a:gd name="connsiteY1105" fmla="*/ 258930 h 702700"/>
              <a:gd name="connsiteX1106" fmla="*/ 401435 w 1177916"/>
              <a:gd name="connsiteY1106" fmla="*/ 261332 h 702700"/>
              <a:gd name="connsiteX1107" fmla="*/ 400660 w 1177916"/>
              <a:gd name="connsiteY1107" fmla="*/ 263539 h 702700"/>
              <a:gd name="connsiteX1108" fmla="*/ 400366 w 1177916"/>
              <a:gd name="connsiteY1108" fmla="*/ 263994 h 702700"/>
              <a:gd name="connsiteX1109" fmla="*/ 399774 w 1177916"/>
              <a:gd name="connsiteY1109" fmla="*/ 264602 h 702700"/>
              <a:gd name="connsiteX1110" fmla="*/ 399179 w 1177916"/>
              <a:gd name="connsiteY1110" fmla="*/ 264810 h 702700"/>
              <a:gd name="connsiteX1111" fmla="*/ 398081 w 1177916"/>
              <a:gd name="connsiteY1111" fmla="*/ 264628 h 702700"/>
              <a:gd name="connsiteX1112" fmla="*/ 396082 w 1177916"/>
              <a:gd name="connsiteY1112" fmla="*/ 263660 h 702700"/>
              <a:gd name="connsiteX1113" fmla="*/ 393233 w 1177916"/>
              <a:gd name="connsiteY1113" fmla="*/ 262508 h 702700"/>
              <a:gd name="connsiteX1114" fmla="*/ 390638 w 1177916"/>
              <a:gd name="connsiteY1114" fmla="*/ 261849 h 702700"/>
              <a:gd name="connsiteX1115" fmla="*/ 387898 w 1177916"/>
              <a:gd name="connsiteY1115" fmla="*/ 261443 h 702700"/>
              <a:gd name="connsiteX1116" fmla="*/ 384595 w 1177916"/>
              <a:gd name="connsiteY1116" fmla="*/ 261734 h 702700"/>
              <a:gd name="connsiteX1117" fmla="*/ 381084 w 1177916"/>
              <a:gd name="connsiteY1117" fmla="*/ 262197 h 702700"/>
              <a:gd name="connsiteX1118" fmla="*/ 379791 w 1177916"/>
              <a:gd name="connsiteY1118" fmla="*/ 262318 h 702700"/>
              <a:gd name="connsiteX1119" fmla="*/ 379192 w 1177916"/>
              <a:gd name="connsiteY1119" fmla="*/ 262177 h 702700"/>
              <a:gd name="connsiteX1120" fmla="*/ 376835 w 1177916"/>
              <a:gd name="connsiteY1120" fmla="*/ 260217 h 702700"/>
              <a:gd name="connsiteX1121" fmla="*/ 374375 w 1177916"/>
              <a:gd name="connsiteY1121" fmla="*/ 258009 h 702700"/>
              <a:gd name="connsiteX1122" fmla="*/ 371522 w 1177916"/>
              <a:gd name="connsiteY1122" fmla="*/ 256356 h 702700"/>
              <a:gd name="connsiteX1123" fmla="*/ 368369 w 1177916"/>
              <a:gd name="connsiteY1123" fmla="*/ 254460 h 702700"/>
              <a:gd name="connsiteX1124" fmla="*/ 367166 w 1177916"/>
              <a:gd name="connsiteY1124" fmla="*/ 253631 h 702700"/>
              <a:gd name="connsiteX1125" fmla="*/ 366268 w 1177916"/>
              <a:gd name="connsiteY1125" fmla="*/ 253493 h 702700"/>
              <a:gd name="connsiteX1126" fmla="*/ 365225 w 1177916"/>
              <a:gd name="connsiteY1126" fmla="*/ 253611 h 702700"/>
              <a:gd name="connsiteX1127" fmla="*/ 363541 w 1177916"/>
              <a:gd name="connsiteY1127" fmla="*/ 254585 h 702700"/>
              <a:gd name="connsiteX1128" fmla="*/ 361808 w 1177916"/>
              <a:gd name="connsiteY1128" fmla="*/ 255460 h 702700"/>
              <a:gd name="connsiteX1129" fmla="*/ 359970 w 1177916"/>
              <a:gd name="connsiteY1129" fmla="*/ 255988 h 702700"/>
              <a:gd name="connsiteX1130" fmla="*/ 357185 w 1177916"/>
              <a:gd name="connsiteY1130" fmla="*/ 256181 h 702700"/>
              <a:gd name="connsiteX1131" fmla="*/ 353850 w 1177916"/>
              <a:gd name="connsiteY1131" fmla="*/ 256183 h 702700"/>
              <a:gd name="connsiteX1132" fmla="*/ 350359 w 1177916"/>
              <a:gd name="connsiteY1132" fmla="*/ 255539 h 702700"/>
              <a:gd name="connsiteX1133" fmla="*/ 347819 w 1177916"/>
              <a:gd name="connsiteY1133" fmla="*/ 255379 h 702700"/>
              <a:gd name="connsiteX1134" fmla="*/ 344881 w 1177916"/>
              <a:gd name="connsiteY1134" fmla="*/ 255276 h 702700"/>
              <a:gd name="connsiteX1135" fmla="*/ 342894 w 1177916"/>
              <a:gd name="connsiteY1135" fmla="*/ 255755 h 702700"/>
              <a:gd name="connsiteX1136" fmla="*/ 338967 w 1177916"/>
              <a:gd name="connsiteY1136" fmla="*/ 256316 h 702700"/>
              <a:gd name="connsiteX1137" fmla="*/ 336933 w 1177916"/>
              <a:gd name="connsiteY1137" fmla="*/ 256947 h 702700"/>
              <a:gd name="connsiteX1138" fmla="*/ 335791 w 1177916"/>
              <a:gd name="connsiteY1138" fmla="*/ 257413 h 702700"/>
              <a:gd name="connsiteX1139" fmla="*/ 334997 w 1177916"/>
              <a:gd name="connsiteY1139" fmla="*/ 257574 h 702700"/>
              <a:gd name="connsiteX1140" fmla="*/ 333950 w 1177916"/>
              <a:gd name="connsiteY1140" fmla="*/ 257491 h 702700"/>
              <a:gd name="connsiteX1141" fmla="*/ 331455 w 1177916"/>
              <a:gd name="connsiteY1141" fmla="*/ 256682 h 702700"/>
              <a:gd name="connsiteX1142" fmla="*/ 329005 w 1177916"/>
              <a:gd name="connsiteY1142" fmla="*/ 255571 h 702700"/>
              <a:gd name="connsiteX1143" fmla="*/ 327155 w 1177916"/>
              <a:gd name="connsiteY1143" fmla="*/ 254752 h 702700"/>
              <a:gd name="connsiteX1144" fmla="*/ 325856 w 1177916"/>
              <a:gd name="connsiteY1144" fmla="*/ 254173 h 702700"/>
              <a:gd name="connsiteX1145" fmla="*/ 324408 w 1177916"/>
              <a:gd name="connsiteY1145" fmla="*/ 253747 h 702700"/>
              <a:gd name="connsiteX1146" fmla="*/ 323410 w 1177916"/>
              <a:gd name="connsiteY1146" fmla="*/ 253513 h 702700"/>
              <a:gd name="connsiteX1147" fmla="*/ 322514 w 1177916"/>
              <a:gd name="connsiteY1147" fmla="*/ 253428 h 702700"/>
              <a:gd name="connsiteX1148" fmla="*/ 321271 w 1177916"/>
              <a:gd name="connsiteY1148" fmla="*/ 253596 h 702700"/>
              <a:gd name="connsiteX1149" fmla="*/ 320329 w 1177916"/>
              <a:gd name="connsiteY1149" fmla="*/ 254110 h 702700"/>
              <a:gd name="connsiteX1150" fmla="*/ 317707 w 1177916"/>
              <a:gd name="connsiteY1150" fmla="*/ 255699 h 702700"/>
              <a:gd name="connsiteX1151" fmla="*/ 315136 w 1177916"/>
              <a:gd name="connsiteY1151" fmla="*/ 257735 h 702700"/>
              <a:gd name="connsiteX1152" fmla="*/ 312370 w 1177916"/>
              <a:gd name="connsiteY1152" fmla="*/ 259975 h 702700"/>
              <a:gd name="connsiteX1153" fmla="*/ 308517 w 1177916"/>
              <a:gd name="connsiteY1153" fmla="*/ 263129 h 702700"/>
              <a:gd name="connsiteX1154" fmla="*/ 305322 w 1177916"/>
              <a:gd name="connsiteY1154" fmla="*/ 267521 h 702700"/>
              <a:gd name="connsiteX1155" fmla="*/ 303597 w 1177916"/>
              <a:gd name="connsiteY1155" fmla="*/ 269446 h 702700"/>
              <a:gd name="connsiteX1156" fmla="*/ 301768 w 1177916"/>
              <a:gd name="connsiteY1156" fmla="*/ 270721 h 702700"/>
              <a:gd name="connsiteX1157" fmla="*/ 299079 w 1177916"/>
              <a:gd name="connsiteY1157" fmla="*/ 270713 h 702700"/>
              <a:gd name="connsiteX1158" fmla="*/ 296591 w 1177916"/>
              <a:gd name="connsiteY1158" fmla="*/ 270752 h 702700"/>
              <a:gd name="connsiteX1159" fmla="*/ 293857 w 1177916"/>
              <a:gd name="connsiteY1159" fmla="*/ 271094 h 702700"/>
              <a:gd name="connsiteX1160" fmla="*/ 290036 w 1177916"/>
              <a:gd name="connsiteY1160" fmla="*/ 272402 h 702700"/>
              <a:gd name="connsiteX1161" fmla="*/ 286216 w 1177916"/>
              <a:gd name="connsiteY1161" fmla="*/ 273759 h 702700"/>
              <a:gd name="connsiteX1162" fmla="*/ 281155 w 1177916"/>
              <a:gd name="connsiteY1162" fmla="*/ 275585 h 702700"/>
              <a:gd name="connsiteX1163" fmla="*/ 277481 w 1177916"/>
              <a:gd name="connsiteY1163" fmla="*/ 276691 h 702700"/>
              <a:gd name="connsiteX1164" fmla="*/ 275591 w 1177916"/>
              <a:gd name="connsiteY1164" fmla="*/ 276769 h 702700"/>
              <a:gd name="connsiteX1165" fmla="*/ 271603 w 1177916"/>
              <a:gd name="connsiteY1165" fmla="*/ 276133 h 702700"/>
              <a:gd name="connsiteX1166" fmla="*/ 267915 w 1177916"/>
              <a:gd name="connsiteY1166" fmla="*/ 275692 h 702700"/>
              <a:gd name="connsiteX1167" fmla="*/ 264830 w 1177916"/>
              <a:gd name="connsiteY1167" fmla="*/ 275739 h 702700"/>
              <a:gd name="connsiteX1168" fmla="*/ 260752 w 1177916"/>
              <a:gd name="connsiteY1168" fmla="*/ 276202 h 702700"/>
              <a:gd name="connsiteX1169" fmla="*/ 256875 w 1177916"/>
              <a:gd name="connsiteY1169" fmla="*/ 276861 h 702700"/>
              <a:gd name="connsiteX1170" fmla="*/ 253893 w 1177916"/>
              <a:gd name="connsiteY1170" fmla="*/ 277307 h 702700"/>
              <a:gd name="connsiteX1171" fmla="*/ 251208 w 1177916"/>
              <a:gd name="connsiteY1171" fmla="*/ 277649 h 702700"/>
              <a:gd name="connsiteX1172" fmla="*/ 248621 w 1177916"/>
              <a:gd name="connsiteY1172" fmla="*/ 277790 h 702700"/>
              <a:gd name="connsiteX1173" fmla="*/ 246033 w 1177916"/>
              <a:gd name="connsiteY1173" fmla="*/ 277829 h 702700"/>
              <a:gd name="connsiteX1174" fmla="*/ 243443 w 1177916"/>
              <a:gd name="connsiteY1174" fmla="*/ 277670 h 702700"/>
              <a:gd name="connsiteX1175" fmla="*/ 240249 w 1177916"/>
              <a:gd name="connsiteY1175" fmla="*/ 276921 h 702700"/>
              <a:gd name="connsiteX1176" fmla="*/ 237054 w 1177916"/>
              <a:gd name="connsiteY1176" fmla="*/ 275873 h 702700"/>
              <a:gd name="connsiteX1177" fmla="*/ 232858 w 1177916"/>
              <a:gd name="connsiteY1177" fmla="*/ 274341 h 702700"/>
              <a:gd name="connsiteX1178" fmla="*/ 229258 w 1177916"/>
              <a:gd name="connsiteY1178" fmla="*/ 272600 h 702700"/>
              <a:gd name="connsiteX1179" fmla="*/ 225258 w 1177916"/>
              <a:gd name="connsiteY1179" fmla="*/ 270665 h 702700"/>
              <a:gd name="connsiteX1180" fmla="*/ 218759 w 1177916"/>
              <a:gd name="connsiteY1180" fmla="*/ 267673 h 702700"/>
              <a:gd name="connsiteX1181" fmla="*/ 216257 w 1177916"/>
              <a:gd name="connsiteY1181" fmla="*/ 266314 h 702700"/>
              <a:gd name="connsiteX1182" fmla="*/ 214162 w 1177916"/>
              <a:gd name="connsiteY1182" fmla="*/ 265747 h 702700"/>
              <a:gd name="connsiteX1183" fmla="*/ 210078 w 1177916"/>
              <a:gd name="connsiteY1183" fmla="*/ 265511 h 702700"/>
              <a:gd name="connsiteX1184" fmla="*/ 206693 w 1177916"/>
              <a:gd name="connsiteY1184" fmla="*/ 265464 h 702700"/>
              <a:gd name="connsiteX1185" fmla="*/ 204401 w 1177916"/>
              <a:gd name="connsiteY1185" fmla="*/ 265301 h 702700"/>
              <a:gd name="connsiteX1186" fmla="*/ 202605 w 1177916"/>
              <a:gd name="connsiteY1186" fmla="*/ 264830 h 702700"/>
              <a:gd name="connsiteX1187" fmla="*/ 198799 w 1177916"/>
              <a:gd name="connsiteY1187" fmla="*/ 262393 h 702700"/>
              <a:gd name="connsiteX1188" fmla="*/ 194989 w 1177916"/>
              <a:gd name="connsiteY1188" fmla="*/ 259458 h 702700"/>
              <a:gd name="connsiteX1189" fmla="*/ 191778 w 1177916"/>
              <a:gd name="connsiteY1189" fmla="*/ 256713 h 702700"/>
              <a:gd name="connsiteX1190" fmla="*/ 186475 w 1177916"/>
              <a:gd name="connsiteY1190" fmla="*/ 253900 h 702700"/>
              <a:gd name="connsiteX1191" fmla="*/ 180981 w 1177916"/>
              <a:gd name="connsiteY1191" fmla="*/ 251989 h 702700"/>
              <a:gd name="connsiteX1192" fmla="*/ 171499 w 1177916"/>
              <a:gd name="connsiteY1192" fmla="*/ 249441 h 702700"/>
              <a:gd name="connsiteX1193" fmla="*/ 162517 w 1177916"/>
              <a:gd name="connsiteY1193" fmla="*/ 247087 h 702700"/>
              <a:gd name="connsiteX1194" fmla="*/ 155232 w 1177916"/>
              <a:gd name="connsiteY1194" fmla="*/ 245203 h 702700"/>
              <a:gd name="connsiteX1195" fmla="*/ 149357 w 1177916"/>
              <a:gd name="connsiteY1195" fmla="*/ 245095 h 702700"/>
              <a:gd name="connsiteX1196" fmla="*/ 143283 w 1177916"/>
              <a:gd name="connsiteY1196" fmla="*/ 244991 h 702700"/>
              <a:gd name="connsiteX1197" fmla="*/ 138898 w 1177916"/>
              <a:gd name="connsiteY1197" fmla="*/ 244359 h 702700"/>
              <a:gd name="connsiteX1198" fmla="*/ 134208 w 1177916"/>
              <a:gd name="connsiteY1198" fmla="*/ 243334 h 702700"/>
              <a:gd name="connsiteX1199" fmla="*/ 129904 w 1177916"/>
              <a:gd name="connsiteY1199" fmla="*/ 240806 h 702700"/>
              <a:gd name="connsiteX1200" fmla="*/ 127187 w 1177916"/>
              <a:gd name="connsiteY1200" fmla="*/ 238766 h 702700"/>
              <a:gd name="connsiteX1201" fmla="*/ 119904 w 1177916"/>
              <a:gd name="connsiteY1201" fmla="*/ 235971 h 702700"/>
              <a:gd name="connsiteX1202" fmla="*/ 116506 w 1177916"/>
              <a:gd name="connsiteY1202" fmla="*/ 234626 h 702700"/>
              <a:gd name="connsiteX1203" fmla="*/ 113592 w 1177916"/>
              <a:gd name="connsiteY1203" fmla="*/ 231776 h 702700"/>
              <a:gd name="connsiteX1204" fmla="*/ 108971 w 1177916"/>
              <a:gd name="connsiteY1204" fmla="*/ 227256 h 702700"/>
              <a:gd name="connsiteX1205" fmla="*/ 103154 w 1177916"/>
              <a:gd name="connsiteY1205" fmla="*/ 222655 h 702700"/>
              <a:gd name="connsiteX1206" fmla="*/ 101044 w 1177916"/>
              <a:gd name="connsiteY1206" fmla="*/ 220691 h 702700"/>
              <a:gd name="connsiteX1207" fmla="*/ 99442 w 1177916"/>
              <a:gd name="connsiteY1207" fmla="*/ 219618 h 702700"/>
              <a:gd name="connsiteX1208" fmla="*/ 95545 w 1177916"/>
              <a:gd name="connsiteY1208" fmla="*/ 218081 h 702700"/>
              <a:gd name="connsiteX1209" fmla="*/ 91848 w 1177916"/>
              <a:gd name="connsiteY1209" fmla="*/ 216742 h 702700"/>
              <a:gd name="connsiteX1210" fmla="*/ 88954 w 1177916"/>
              <a:gd name="connsiteY1210" fmla="*/ 215988 h 702700"/>
              <a:gd name="connsiteX1211" fmla="*/ 87350 w 1177916"/>
              <a:gd name="connsiteY1211" fmla="*/ 214716 h 702700"/>
              <a:gd name="connsiteX1212" fmla="*/ 85444 w 1177916"/>
              <a:gd name="connsiteY1212" fmla="*/ 213148 h 702700"/>
              <a:gd name="connsiteX1213" fmla="*/ 82126 w 1177916"/>
              <a:gd name="connsiteY1213" fmla="*/ 209606 h 702700"/>
              <a:gd name="connsiteX1214" fmla="*/ 77420 w 1177916"/>
              <a:gd name="connsiteY1214" fmla="*/ 206784 h 702700"/>
              <a:gd name="connsiteX1215" fmla="*/ 73425 w 1177916"/>
              <a:gd name="connsiteY1215" fmla="*/ 203898 h 702700"/>
              <a:gd name="connsiteX1216" fmla="*/ 64365 w 1177916"/>
              <a:gd name="connsiteY1216" fmla="*/ 197353 h 702700"/>
              <a:gd name="connsiteX1217" fmla="*/ 63472 w 1177916"/>
              <a:gd name="connsiteY1217" fmla="*/ 196988 h 702700"/>
              <a:gd name="connsiteX1218" fmla="*/ 61633 w 1177916"/>
              <a:gd name="connsiteY1218" fmla="*/ 196498 h 702700"/>
              <a:gd name="connsiteX1219" fmla="*/ 59120 w 1177916"/>
              <a:gd name="connsiteY1219" fmla="*/ 195106 h 702700"/>
              <a:gd name="connsiteX1220" fmla="*/ 56141 w 1177916"/>
              <a:gd name="connsiteY1220" fmla="*/ 193891 h 702700"/>
              <a:gd name="connsiteX1221" fmla="*/ 52918 w 1177916"/>
              <a:gd name="connsiteY1221" fmla="*/ 192315 h 702700"/>
              <a:gd name="connsiteX1222" fmla="*/ 50748 w 1177916"/>
              <a:gd name="connsiteY1222" fmla="*/ 190567 h 702700"/>
              <a:gd name="connsiteX1223" fmla="*/ 48403 w 1177916"/>
              <a:gd name="connsiteY1223" fmla="*/ 188878 h 702700"/>
              <a:gd name="connsiteX1224" fmla="*/ 45641 w 1177916"/>
              <a:gd name="connsiteY1224" fmla="*/ 187007 h 702700"/>
              <a:gd name="connsiteX1225" fmla="*/ 42597 w 1177916"/>
              <a:gd name="connsiteY1225" fmla="*/ 185552 h 702700"/>
              <a:gd name="connsiteX1226" fmla="*/ 39743 w 1177916"/>
              <a:gd name="connsiteY1226" fmla="*/ 184578 h 702700"/>
              <a:gd name="connsiteX1227" fmla="*/ 36414 w 1177916"/>
              <a:gd name="connsiteY1227" fmla="*/ 183479 h 702700"/>
              <a:gd name="connsiteX1228" fmla="*/ 32716 w 1177916"/>
              <a:gd name="connsiteY1228" fmla="*/ 181781 h 702700"/>
              <a:gd name="connsiteX1229" fmla="*/ 29859 w 1177916"/>
              <a:gd name="connsiteY1229" fmla="*/ 180746 h 702700"/>
              <a:gd name="connsiteX1230" fmla="*/ 27120 w 1177916"/>
              <a:gd name="connsiteY1230" fmla="*/ 179651 h 702700"/>
              <a:gd name="connsiteX1231" fmla="*/ 24030 w 1177916"/>
              <a:gd name="connsiteY1231" fmla="*/ 178675 h 702700"/>
              <a:gd name="connsiteX1232" fmla="*/ 20084 w 1177916"/>
              <a:gd name="connsiteY1232" fmla="*/ 176616 h 702700"/>
              <a:gd name="connsiteX1233" fmla="*/ 16798 w 1177916"/>
              <a:gd name="connsiteY1233" fmla="*/ 174920 h 702700"/>
              <a:gd name="connsiteX1234" fmla="*/ 13766 w 1177916"/>
              <a:gd name="connsiteY1234" fmla="*/ 173886 h 702700"/>
              <a:gd name="connsiteX1235" fmla="*/ 10012 w 1177916"/>
              <a:gd name="connsiteY1235" fmla="*/ 172366 h 702700"/>
              <a:gd name="connsiteX1236" fmla="*/ 6552 w 1177916"/>
              <a:gd name="connsiteY1236" fmla="*/ 170789 h 702700"/>
              <a:gd name="connsiteX1237" fmla="*/ 4106 w 1177916"/>
              <a:gd name="connsiteY1237" fmla="*/ 169637 h 702700"/>
              <a:gd name="connsiteX1238" fmla="*/ 1356 w 1177916"/>
              <a:gd name="connsiteY1238" fmla="*/ 168184 h 702700"/>
              <a:gd name="connsiteX1239" fmla="*/ 590 w 1177916"/>
              <a:gd name="connsiteY1239" fmla="*/ 197662 h 702700"/>
              <a:gd name="connsiteX1240" fmla="*/ 2262 w 1177916"/>
              <a:gd name="connsiteY1240" fmla="*/ 224895 h 702700"/>
              <a:gd name="connsiteX1241" fmla="*/ 1454 w 1177916"/>
              <a:gd name="connsiteY1241" fmla="*/ 225753 h 702700"/>
              <a:gd name="connsiteX1242" fmla="*/ 1181 w 1177916"/>
              <a:gd name="connsiteY1242" fmla="*/ 226066 h 702700"/>
              <a:gd name="connsiteX1243" fmla="*/ 1079 w 1177916"/>
              <a:gd name="connsiteY1243" fmla="*/ 226183 h 702700"/>
              <a:gd name="connsiteX1244" fmla="*/ 1164 w 1177916"/>
              <a:gd name="connsiteY1244" fmla="*/ 226419 h 702700"/>
              <a:gd name="connsiteX1245" fmla="*/ 1258 w 1177916"/>
              <a:gd name="connsiteY1245" fmla="*/ 226680 h 702700"/>
              <a:gd name="connsiteX1246" fmla="*/ 850 w 1177916"/>
              <a:gd name="connsiteY1246" fmla="*/ 227753 h 702700"/>
              <a:gd name="connsiteX1247" fmla="*/ 180 w 1177916"/>
              <a:gd name="connsiteY1247" fmla="*/ 229521 h 702700"/>
              <a:gd name="connsiteX1248" fmla="*/ 747 w 1177916"/>
              <a:gd name="connsiteY1248" fmla="*/ 233865 h 702700"/>
              <a:gd name="connsiteX1249" fmla="*/ 2020 w 1177916"/>
              <a:gd name="connsiteY1249" fmla="*/ 241626 h 702700"/>
              <a:gd name="connsiteX1250" fmla="*/ 3463 w 1177916"/>
              <a:gd name="connsiteY1250" fmla="*/ 243112 h 702700"/>
              <a:gd name="connsiteX1251" fmla="*/ 4515 w 1177916"/>
              <a:gd name="connsiteY1251" fmla="*/ 244196 h 702700"/>
              <a:gd name="connsiteX1252" fmla="*/ 4444 w 1177916"/>
              <a:gd name="connsiteY1252" fmla="*/ 244436 h 702700"/>
              <a:gd name="connsiteX1253" fmla="*/ 4389 w 1177916"/>
              <a:gd name="connsiteY1253" fmla="*/ 244628 h 702700"/>
              <a:gd name="connsiteX1254" fmla="*/ 6086 w 1177916"/>
              <a:gd name="connsiteY1254" fmla="*/ 247126 h 702700"/>
              <a:gd name="connsiteX1255" fmla="*/ 9443 w 1177916"/>
              <a:gd name="connsiteY1255" fmla="*/ 249705 h 702700"/>
              <a:gd name="connsiteX1256" fmla="*/ 11647 w 1177916"/>
              <a:gd name="connsiteY1256" fmla="*/ 251708 h 702700"/>
              <a:gd name="connsiteX1257" fmla="*/ 14687 w 1177916"/>
              <a:gd name="connsiteY1257" fmla="*/ 254471 h 702700"/>
              <a:gd name="connsiteX1258" fmla="*/ 16041 w 1177916"/>
              <a:gd name="connsiteY1258" fmla="*/ 254860 h 702700"/>
              <a:gd name="connsiteX1259" fmla="*/ 17239 w 1177916"/>
              <a:gd name="connsiteY1259" fmla="*/ 255836 h 702700"/>
              <a:gd name="connsiteX1260" fmla="*/ 20128 w 1177916"/>
              <a:gd name="connsiteY1260" fmla="*/ 258189 h 702700"/>
              <a:gd name="connsiteX1261" fmla="*/ 23127 w 1177916"/>
              <a:gd name="connsiteY1261" fmla="*/ 260019 h 702700"/>
              <a:gd name="connsiteX1262" fmla="*/ 25565 w 1177916"/>
              <a:gd name="connsiteY1262" fmla="*/ 262275 h 702700"/>
              <a:gd name="connsiteX1263" fmla="*/ 27658 w 1177916"/>
              <a:gd name="connsiteY1263" fmla="*/ 263093 h 702700"/>
              <a:gd name="connsiteX1264" fmla="*/ 28021 w 1177916"/>
              <a:gd name="connsiteY1264" fmla="*/ 263234 h 702700"/>
              <a:gd name="connsiteX1265" fmla="*/ 28690 w 1177916"/>
              <a:gd name="connsiteY1265" fmla="*/ 263860 h 702700"/>
              <a:gd name="connsiteX1266" fmla="*/ 29789 w 1177916"/>
              <a:gd name="connsiteY1266" fmla="*/ 264866 h 702700"/>
              <a:gd name="connsiteX1267" fmla="*/ 33412 w 1177916"/>
              <a:gd name="connsiteY1267" fmla="*/ 265773 h 702700"/>
              <a:gd name="connsiteX1268" fmla="*/ 36854 w 1177916"/>
              <a:gd name="connsiteY1268" fmla="*/ 266489 h 702700"/>
              <a:gd name="connsiteX1269" fmla="*/ 39199 w 1177916"/>
              <a:gd name="connsiteY1269" fmla="*/ 267179 h 702700"/>
              <a:gd name="connsiteX1270" fmla="*/ 39923 w 1177916"/>
              <a:gd name="connsiteY1270" fmla="*/ 267392 h 702700"/>
              <a:gd name="connsiteX1271" fmla="*/ 40226 w 1177916"/>
              <a:gd name="connsiteY1271" fmla="*/ 267891 h 702700"/>
              <a:gd name="connsiteX1272" fmla="*/ 44767 w 1177916"/>
              <a:gd name="connsiteY1272" fmla="*/ 269490 h 702700"/>
              <a:gd name="connsiteX1273" fmla="*/ 48017 w 1177916"/>
              <a:gd name="connsiteY1273" fmla="*/ 270579 h 702700"/>
              <a:gd name="connsiteX1274" fmla="*/ 48292 w 1177916"/>
              <a:gd name="connsiteY1274" fmla="*/ 270850 h 702700"/>
              <a:gd name="connsiteX1275" fmla="*/ 49970 w 1177916"/>
              <a:gd name="connsiteY1275" fmla="*/ 272521 h 702700"/>
              <a:gd name="connsiteX1276" fmla="*/ 50130 w 1177916"/>
              <a:gd name="connsiteY1276" fmla="*/ 272492 h 702700"/>
              <a:gd name="connsiteX1277" fmla="*/ 50277 w 1177916"/>
              <a:gd name="connsiteY1277" fmla="*/ 272464 h 702700"/>
              <a:gd name="connsiteX1278" fmla="*/ 54932 w 1177916"/>
              <a:gd name="connsiteY1278" fmla="*/ 274743 h 702700"/>
              <a:gd name="connsiteX1279" fmla="*/ 55318 w 1177916"/>
              <a:gd name="connsiteY1279" fmla="*/ 274922 h 702700"/>
              <a:gd name="connsiteX1280" fmla="*/ 56038 w 1177916"/>
              <a:gd name="connsiteY1280" fmla="*/ 275253 h 702700"/>
              <a:gd name="connsiteX1281" fmla="*/ 57509 w 1177916"/>
              <a:gd name="connsiteY1281" fmla="*/ 275765 h 702700"/>
              <a:gd name="connsiteX1282" fmla="*/ 58650 w 1177916"/>
              <a:gd name="connsiteY1282" fmla="*/ 276666 h 702700"/>
              <a:gd name="connsiteX1283" fmla="*/ 59098 w 1177916"/>
              <a:gd name="connsiteY1283" fmla="*/ 277021 h 702700"/>
              <a:gd name="connsiteX1284" fmla="*/ 60456 w 1177916"/>
              <a:gd name="connsiteY1284" fmla="*/ 277034 h 702700"/>
              <a:gd name="connsiteX1285" fmla="*/ 70317 w 1177916"/>
              <a:gd name="connsiteY1285" fmla="*/ 282100 h 702700"/>
              <a:gd name="connsiteX1286" fmla="*/ 70497 w 1177916"/>
              <a:gd name="connsiteY1286" fmla="*/ 282474 h 702700"/>
              <a:gd name="connsiteX1287" fmla="*/ 72454 w 1177916"/>
              <a:gd name="connsiteY1287" fmla="*/ 283859 h 702700"/>
              <a:gd name="connsiteX1288" fmla="*/ 73002 w 1177916"/>
              <a:gd name="connsiteY1288" fmla="*/ 283727 h 702700"/>
              <a:gd name="connsiteX1289" fmla="*/ 73440 w 1177916"/>
              <a:gd name="connsiteY1289" fmla="*/ 283620 h 702700"/>
              <a:gd name="connsiteX1290" fmla="*/ 80932 w 1177916"/>
              <a:gd name="connsiteY1290" fmla="*/ 285746 h 702700"/>
              <a:gd name="connsiteX1291" fmla="*/ 82422 w 1177916"/>
              <a:gd name="connsiteY1291" fmla="*/ 286469 h 702700"/>
              <a:gd name="connsiteX1292" fmla="*/ 82893 w 1177916"/>
              <a:gd name="connsiteY1292" fmla="*/ 286698 h 702700"/>
              <a:gd name="connsiteX1293" fmla="*/ 84798 w 1177916"/>
              <a:gd name="connsiteY1293" fmla="*/ 287214 h 702700"/>
              <a:gd name="connsiteX1294" fmla="*/ 90143 w 1177916"/>
              <a:gd name="connsiteY1294" fmla="*/ 288387 h 702700"/>
              <a:gd name="connsiteX1295" fmla="*/ 93034 w 1177916"/>
              <a:gd name="connsiteY1295" fmla="*/ 289039 h 702700"/>
              <a:gd name="connsiteX1296" fmla="*/ 97210 w 1177916"/>
              <a:gd name="connsiteY1296" fmla="*/ 290195 h 702700"/>
              <a:gd name="connsiteX1297" fmla="*/ 100686 w 1177916"/>
              <a:gd name="connsiteY1297" fmla="*/ 290694 h 702700"/>
              <a:gd name="connsiteX1298" fmla="*/ 101883 w 1177916"/>
              <a:gd name="connsiteY1298" fmla="*/ 290866 h 702700"/>
              <a:gd name="connsiteX1299" fmla="*/ 104902 w 1177916"/>
              <a:gd name="connsiteY1299" fmla="*/ 290898 h 702700"/>
              <a:gd name="connsiteX1300" fmla="*/ 105433 w 1177916"/>
              <a:gd name="connsiteY1300" fmla="*/ 290504 h 702700"/>
              <a:gd name="connsiteX1301" fmla="*/ 105896 w 1177916"/>
              <a:gd name="connsiteY1301" fmla="*/ 290163 h 702700"/>
              <a:gd name="connsiteX1302" fmla="*/ 107369 w 1177916"/>
              <a:gd name="connsiteY1302" fmla="*/ 290427 h 702700"/>
              <a:gd name="connsiteX1303" fmla="*/ 114802 w 1177916"/>
              <a:gd name="connsiteY1303" fmla="*/ 292427 h 702700"/>
              <a:gd name="connsiteX1304" fmla="*/ 118084 w 1177916"/>
              <a:gd name="connsiteY1304" fmla="*/ 292985 h 702700"/>
              <a:gd name="connsiteX1305" fmla="*/ 122800 w 1177916"/>
              <a:gd name="connsiteY1305" fmla="*/ 293788 h 702700"/>
              <a:gd name="connsiteX1306" fmla="*/ 127372 w 1177916"/>
              <a:gd name="connsiteY1306" fmla="*/ 294566 h 702700"/>
              <a:gd name="connsiteX1307" fmla="*/ 127774 w 1177916"/>
              <a:gd name="connsiteY1307" fmla="*/ 294795 h 702700"/>
              <a:gd name="connsiteX1308" fmla="*/ 128428 w 1177916"/>
              <a:gd name="connsiteY1308" fmla="*/ 294777 h 702700"/>
              <a:gd name="connsiteX1309" fmla="*/ 129440 w 1177916"/>
              <a:gd name="connsiteY1309" fmla="*/ 294749 h 702700"/>
              <a:gd name="connsiteX1310" fmla="*/ 132823 w 1177916"/>
              <a:gd name="connsiteY1310" fmla="*/ 294908 h 702700"/>
              <a:gd name="connsiteX1311" fmla="*/ 134823 w 1177916"/>
              <a:gd name="connsiteY1311" fmla="*/ 294389 h 702700"/>
              <a:gd name="connsiteX1312" fmla="*/ 136034 w 1177916"/>
              <a:gd name="connsiteY1312" fmla="*/ 294075 h 702700"/>
              <a:gd name="connsiteX1313" fmla="*/ 140184 w 1177916"/>
              <a:gd name="connsiteY1313" fmla="*/ 294118 h 702700"/>
              <a:gd name="connsiteX1314" fmla="*/ 141332 w 1177916"/>
              <a:gd name="connsiteY1314" fmla="*/ 294129 h 702700"/>
              <a:gd name="connsiteX1315" fmla="*/ 145835 w 1177916"/>
              <a:gd name="connsiteY1315" fmla="*/ 295356 h 702700"/>
              <a:gd name="connsiteX1316" fmla="*/ 147173 w 1177916"/>
              <a:gd name="connsiteY1316" fmla="*/ 295611 h 702700"/>
              <a:gd name="connsiteX1317" fmla="*/ 152024 w 1177916"/>
              <a:gd name="connsiteY1317" fmla="*/ 296533 h 702700"/>
              <a:gd name="connsiteX1318" fmla="*/ 159530 w 1177916"/>
              <a:gd name="connsiteY1318" fmla="*/ 297789 h 702700"/>
              <a:gd name="connsiteX1319" fmla="*/ 160171 w 1177916"/>
              <a:gd name="connsiteY1319" fmla="*/ 298147 h 702700"/>
              <a:gd name="connsiteX1320" fmla="*/ 165529 w 1177916"/>
              <a:gd name="connsiteY1320" fmla="*/ 301136 h 702700"/>
              <a:gd name="connsiteX1321" fmla="*/ 166189 w 1177916"/>
              <a:gd name="connsiteY1321" fmla="*/ 303003 h 702700"/>
              <a:gd name="connsiteX1322" fmla="*/ 165450 w 1177916"/>
              <a:gd name="connsiteY1322" fmla="*/ 306359 h 702700"/>
              <a:gd name="connsiteX1323" fmla="*/ 165154 w 1177916"/>
              <a:gd name="connsiteY1323" fmla="*/ 307703 h 702700"/>
              <a:gd name="connsiteX1324" fmla="*/ 164674 w 1177916"/>
              <a:gd name="connsiteY1324" fmla="*/ 312714 h 702700"/>
              <a:gd name="connsiteX1325" fmla="*/ 163653 w 1177916"/>
              <a:gd name="connsiteY1325" fmla="*/ 315347 h 702700"/>
              <a:gd name="connsiteX1326" fmla="*/ 163215 w 1177916"/>
              <a:gd name="connsiteY1326" fmla="*/ 316491 h 702700"/>
              <a:gd name="connsiteX1327" fmla="*/ 166062 w 1177916"/>
              <a:gd name="connsiteY1327" fmla="*/ 321413 h 702700"/>
              <a:gd name="connsiteX1328" fmla="*/ 166924 w 1177916"/>
              <a:gd name="connsiteY1328" fmla="*/ 323899 h 702700"/>
              <a:gd name="connsiteX1329" fmla="*/ 167919 w 1177916"/>
              <a:gd name="connsiteY1329" fmla="*/ 326760 h 702700"/>
              <a:gd name="connsiteX1330" fmla="*/ 168971 w 1177916"/>
              <a:gd name="connsiteY1330" fmla="*/ 328150 h 702700"/>
              <a:gd name="connsiteX1331" fmla="*/ 169193 w 1177916"/>
              <a:gd name="connsiteY1331" fmla="*/ 328444 h 702700"/>
              <a:gd name="connsiteX1332" fmla="*/ 169929 w 1177916"/>
              <a:gd name="connsiteY1332" fmla="*/ 328951 h 702700"/>
              <a:gd name="connsiteX1333" fmla="*/ 170876 w 1177916"/>
              <a:gd name="connsiteY1333" fmla="*/ 329114 h 702700"/>
              <a:gd name="connsiteX1334" fmla="*/ 172635 w 1177916"/>
              <a:gd name="connsiteY1334" fmla="*/ 329409 h 702700"/>
              <a:gd name="connsiteX1335" fmla="*/ 174466 w 1177916"/>
              <a:gd name="connsiteY1335" fmla="*/ 331338 h 702700"/>
              <a:gd name="connsiteX1336" fmla="*/ 174604 w 1177916"/>
              <a:gd name="connsiteY1336" fmla="*/ 331485 h 702700"/>
              <a:gd name="connsiteX1337" fmla="*/ 175135 w 1177916"/>
              <a:gd name="connsiteY1337" fmla="*/ 332041 h 702700"/>
              <a:gd name="connsiteX1338" fmla="*/ 176919 w 1177916"/>
              <a:gd name="connsiteY1338" fmla="*/ 332123 h 702700"/>
              <a:gd name="connsiteX1339" fmla="*/ 180521 w 1177916"/>
              <a:gd name="connsiteY1339" fmla="*/ 329180 h 702700"/>
              <a:gd name="connsiteX1340" fmla="*/ 181573 w 1177916"/>
              <a:gd name="connsiteY1340" fmla="*/ 329016 h 702700"/>
              <a:gd name="connsiteX1341" fmla="*/ 183182 w 1177916"/>
              <a:gd name="connsiteY1341" fmla="*/ 330553 h 702700"/>
              <a:gd name="connsiteX1342" fmla="*/ 183340 w 1177916"/>
              <a:gd name="connsiteY1342" fmla="*/ 330701 h 702700"/>
              <a:gd name="connsiteX1343" fmla="*/ 183610 w 1177916"/>
              <a:gd name="connsiteY1343" fmla="*/ 334609 h 702700"/>
              <a:gd name="connsiteX1344" fmla="*/ 184364 w 1177916"/>
              <a:gd name="connsiteY1344" fmla="*/ 335442 h 702700"/>
              <a:gd name="connsiteX1345" fmla="*/ 185257 w 1177916"/>
              <a:gd name="connsiteY1345" fmla="*/ 336424 h 702700"/>
              <a:gd name="connsiteX1346" fmla="*/ 188442 w 1177916"/>
              <a:gd name="connsiteY1346" fmla="*/ 338075 h 702700"/>
              <a:gd name="connsiteX1347" fmla="*/ 188491 w 1177916"/>
              <a:gd name="connsiteY1347" fmla="*/ 338288 h 702700"/>
              <a:gd name="connsiteX1348" fmla="*/ 188679 w 1177916"/>
              <a:gd name="connsiteY1348" fmla="*/ 339122 h 702700"/>
              <a:gd name="connsiteX1349" fmla="*/ 188077 w 1177916"/>
              <a:gd name="connsiteY1349" fmla="*/ 340332 h 702700"/>
              <a:gd name="connsiteX1350" fmla="*/ 187610 w 1177916"/>
              <a:gd name="connsiteY1350" fmla="*/ 341280 h 702700"/>
              <a:gd name="connsiteX1351" fmla="*/ 187652 w 1177916"/>
              <a:gd name="connsiteY1351" fmla="*/ 341918 h 702700"/>
              <a:gd name="connsiteX1352" fmla="*/ 187876 w 1177916"/>
              <a:gd name="connsiteY1352" fmla="*/ 345253 h 702700"/>
              <a:gd name="connsiteX1353" fmla="*/ 188233 w 1177916"/>
              <a:gd name="connsiteY1353" fmla="*/ 346332 h 702700"/>
              <a:gd name="connsiteX1354" fmla="*/ 188596 w 1177916"/>
              <a:gd name="connsiteY1354" fmla="*/ 347428 h 702700"/>
              <a:gd name="connsiteX1355" fmla="*/ 190497 w 1177916"/>
              <a:gd name="connsiteY1355" fmla="*/ 349145 h 702700"/>
              <a:gd name="connsiteX1356" fmla="*/ 191096 w 1177916"/>
              <a:gd name="connsiteY1356" fmla="*/ 349701 h 702700"/>
              <a:gd name="connsiteX1357" fmla="*/ 191490 w 1177916"/>
              <a:gd name="connsiteY1357" fmla="*/ 350044 h 702700"/>
              <a:gd name="connsiteX1358" fmla="*/ 191648 w 1177916"/>
              <a:gd name="connsiteY1358" fmla="*/ 350191 h 702700"/>
              <a:gd name="connsiteX1359" fmla="*/ 191642 w 1177916"/>
              <a:gd name="connsiteY1359" fmla="*/ 349913 h 702700"/>
              <a:gd name="connsiteX1360" fmla="*/ 191609 w 1177916"/>
              <a:gd name="connsiteY1360" fmla="*/ 348376 h 702700"/>
              <a:gd name="connsiteX1361" fmla="*/ 191606 w 1177916"/>
              <a:gd name="connsiteY1361" fmla="*/ 348213 h 702700"/>
              <a:gd name="connsiteX1362" fmla="*/ 193177 w 1177916"/>
              <a:gd name="connsiteY1362" fmla="*/ 348540 h 702700"/>
              <a:gd name="connsiteX1363" fmla="*/ 194435 w 1177916"/>
              <a:gd name="connsiteY1363" fmla="*/ 348801 h 702700"/>
              <a:gd name="connsiteX1364" fmla="*/ 195041 w 1177916"/>
              <a:gd name="connsiteY1364" fmla="*/ 349537 h 702700"/>
              <a:gd name="connsiteX1365" fmla="*/ 195520 w 1177916"/>
              <a:gd name="connsiteY1365" fmla="*/ 350911 h 702700"/>
              <a:gd name="connsiteX1366" fmla="*/ 193414 w 1177916"/>
              <a:gd name="connsiteY1366" fmla="*/ 352072 h 702700"/>
              <a:gd name="connsiteX1367" fmla="*/ 192729 w 1177916"/>
              <a:gd name="connsiteY1367" fmla="*/ 352873 h 702700"/>
              <a:gd name="connsiteX1368" fmla="*/ 192674 w 1177916"/>
              <a:gd name="connsiteY1368" fmla="*/ 353282 h 702700"/>
              <a:gd name="connsiteX1369" fmla="*/ 192530 w 1177916"/>
              <a:gd name="connsiteY1369" fmla="*/ 354361 h 702700"/>
              <a:gd name="connsiteX1370" fmla="*/ 193486 w 1177916"/>
              <a:gd name="connsiteY1370" fmla="*/ 357337 h 702700"/>
              <a:gd name="connsiteX1371" fmla="*/ 194580 w 1177916"/>
              <a:gd name="connsiteY1371" fmla="*/ 358056 h 702700"/>
              <a:gd name="connsiteX1372" fmla="*/ 195138 w 1177916"/>
              <a:gd name="connsiteY1372" fmla="*/ 358416 h 702700"/>
              <a:gd name="connsiteX1373" fmla="*/ 196068 w 1177916"/>
              <a:gd name="connsiteY1373" fmla="*/ 358481 h 702700"/>
              <a:gd name="connsiteX1374" fmla="*/ 197170 w 1177916"/>
              <a:gd name="connsiteY1374" fmla="*/ 358547 h 702700"/>
              <a:gd name="connsiteX1375" fmla="*/ 197839 w 1177916"/>
              <a:gd name="connsiteY1375" fmla="*/ 359561 h 702700"/>
              <a:gd name="connsiteX1376" fmla="*/ 197326 w 1177916"/>
              <a:gd name="connsiteY1376" fmla="*/ 360852 h 702700"/>
              <a:gd name="connsiteX1377" fmla="*/ 197205 w 1177916"/>
              <a:gd name="connsiteY1377" fmla="*/ 361163 h 702700"/>
              <a:gd name="connsiteX1378" fmla="*/ 197000 w 1177916"/>
              <a:gd name="connsiteY1378" fmla="*/ 362667 h 702700"/>
              <a:gd name="connsiteX1379" fmla="*/ 196475 w 1177916"/>
              <a:gd name="connsiteY1379" fmla="*/ 366477 h 702700"/>
              <a:gd name="connsiteX1380" fmla="*/ 196776 w 1177916"/>
              <a:gd name="connsiteY1380" fmla="*/ 366886 h 702700"/>
              <a:gd name="connsiteX1381" fmla="*/ 197994 w 1177916"/>
              <a:gd name="connsiteY1381" fmla="*/ 368488 h 702700"/>
              <a:gd name="connsiteX1382" fmla="*/ 198091 w 1177916"/>
              <a:gd name="connsiteY1382" fmla="*/ 368734 h 702700"/>
              <a:gd name="connsiteX1383" fmla="*/ 199137 w 1177916"/>
              <a:gd name="connsiteY1383" fmla="*/ 371350 h 702700"/>
              <a:gd name="connsiteX1384" fmla="*/ 199749 w 1177916"/>
              <a:gd name="connsiteY1384" fmla="*/ 372707 h 702700"/>
              <a:gd name="connsiteX1385" fmla="*/ 200341 w 1177916"/>
              <a:gd name="connsiteY1385" fmla="*/ 374031 h 702700"/>
              <a:gd name="connsiteX1386" fmla="*/ 201498 w 1177916"/>
              <a:gd name="connsiteY1386" fmla="*/ 375519 h 702700"/>
              <a:gd name="connsiteX1387" fmla="*/ 202249 w 1177916"/>
              <a:gd name="connsiteY1387" fmla="*/ 375928 h 702700"/>
              <a:gd name="connsiteX1388" fmla="*/ 203277 w 1177916"/>
              <a:gd name="connsiteY1388" fmla="*/ 376468 h 702700"/>
              <a:gd name="connsiteX1389" fmla="*/ 203696 w 1177916"/>
              <a:gd name="connsiteY1389" fmla="*/ 377596 h 702700"/>
              <a:gd name="connsiteX1390" fmla="*/ 203593 w 1177916"/>
              <a:gd name="connsiteY1390" fmla="*/ 378185 h 702700"/>
              <a:gd name="connsiteX1391" fmla="*/ 203433 w 1177916"/>
              <a:gd name="connsiteY1391" fmla="*/ 379084 h 702700"/>
              <a:gd name="connsiteX1392" fmla="*/ 202007 w 1177916"/>
              <a:gd name="connsiteY1392" fmla="*/ 380000 h 702700"/>
              <a:gd name="connsiteX1393" fmla="*/ 201322 w 1177916"/>
              <a:gd name="connsiteY1393" fmla="*/ 381095 h 702700"/>
              <a:gd name="connsiteX1394" fmla="*/ 201130 w 1177916"/>
              <a:gd name="connsiteY1394" fmla="*/ 381406 h 702700"/>
              <a:gd name="connsiteX1395" fmla="*/ 201001 w 1177916"/>
              <a:gd name="connsiteY1395" fmla="*/ 382420 h 702700"/>
              <a:gd name="connsiteX1396" fmla="*/ 201196 w 1177916"/>
              <a:gd name="connsiteY1396" fmla="*/ 382698 h 702700"/>
              <a:gd name="connsiteX1397" fmla="*/ 202339 w 1177916"/>
              <a:gd name="connsiteY1397" fmla="*/ 384088 h 702700"/>
              <a:gd name="connsiteX1398" fmla="*/ 203683 w 1177916"/>
              <a:gd name="connsiteY1398" fmla="*/ 384840 h 702700"/>
              <a:gd name="connsiteX1399" fmla="*/ 206819 w 1177916"/>
              <a:gd name="connsiteY1399" fmla="*/ 385624 h 702700"/>
              <a:gd name="connsiteX1400" fmla="*/ 208314 w 1177916"/>
              <a:gd name="connsiteY1400" fmla="*/ 389026 h 702700"/>
              <a:gd name="connsiteX1401" fmla="*/ 208582 w 1177916"/>
              <a:gd name="connsiteY1401" fmla="*/ 389631 h 702700"/>
              <a:gd name="connsiteX1402" fmla="*/ 209784 w 1177916"/>
              <a:gd name="connsiteY1402" fmla="*/ 391053 h 702700"/>
              <a:gd name="connsiteX1403" fmla="*/ 210781 w 1177916"/>
              <a:gd name="connsiteY1403" fmla="*/ 391609 h 702700"/>
              <a:gd name="connsiteX1404" fmla="*/ 212236 w 1177916"/>
              <a:gd name="connsiteY1404" fmla="*/ 392427 h 702700"/>
              <a:gd name="connsiteX1405" fmla="*/ 213090 w 1177916"/>
              <a:gd name="connsiteY1405" fmla="*/ 392721 h 702700"/>
              <a:gd name="connsiteX1406" fmla="*/ 213456 w 1177916"/>
              <a:gd name="connsiteY1406" fmla="*/ 392835 h 702700"/>
              <a:gd name="connsiteX1407" fmla="*/ 214753 w 1177916"/>
              <a:gd name="connsiteY1407" fmla="*/ 393261 h 702700"/>
              <a:gd name="connsiteX1408" fmla="*/ 215454 w 1177916"/>
              <a:gd name="connsiteY1408" fmla="*/ 392688 h 702700"/>
              <a:gd name="connsiteX1409" fmla="*/ 217488 w 1177916"/>
              <a:gd name="connsiteY1409" fmla="*/ 391004 h 702700"/>
              <a:gd name="connsiteX1410" fmla="*/ 217910 w 1177916"/>
              <a:gd name="connsiteY1410" fmla="*/ 391053 h 702700"/>
              <a:gd name="connsiteX1411" fmla="*/ 218657 w 1177916"/>
              <a:gd name="connsiteY1411" fmla="*/ 391135 h 702700"/>
              <a:gd name="connsiteX1412" fmla="*/ 219571 w 1177916"/>
              <a:gd name="connsiteY1412" fmla="*/ 392067 h 702700"/>
              <a:gd name="connsiteX1413" fmla="*/ 220688 w 1177916"/>
              <a:gd name="connsiteY1413" fmla="*/ 397545 h 702700"/>
              <a:gd name="connsiteX1414" fmla="*/ 223754 w 1177916"/>
              <a:gd name="connsiteY1414" fmla="*/ 399180 h 702700"/>
              <a:gd name="connsiteX1415" fmla="*/ 224547 w 1177916"/>
              <a:gd name="connsiteY1415" fmla="*/ 400063 h 702700"/>
              <a:gd name="connsiteX1416" fmla="*/ 224720 w 1177916"/>
              <a:gd name="connsiteY1416" fmla="*/ 401109 h 702700"/>
              <a:gd name="connsiteX1417" fmla="*/ 223645 w 1177916"/>
              <a:gd name="connsiteY1417" fmla="*/ 403889 h 702700"/>
              <a:gd name="connsiteX1418" fmla="*/ 223844 w 1177916"/>
              <a:gd name="connsiteY1418" fmla="*/ 404641 h 702700"/>
              <a:gd name="connsiteX1419" fmla="*/ 224537 w 1177916"/>
              <a:gd name="connsiteY1419" fmla="*/ 407257 h 702700"/>
              <a:gd name="connsiteX1420" fmla="*/ 224840 w 1177916"/>
              <a:gd name="connsiteY1420" fmla="*/ 408369 h 702700"/>
              <a:gd name="connsiteX1421" fmla="*/ 224894 w 1177916"/>
              <a:gd name="connsiteY1421" fmla="*/ 408565 h 702700"/>
              <a:gd name="connsiteX1422" fmla="*/ 225623 w 1177916"/>
              <a:gd name="connsiteY1422" fmla="*/ 409497 h 702700"/>
              <a:gd name="connsiteX1423" fmla="*/ 226511 w 1177916"/>
              <a:gd name="connsiteY1423" fmla="*/ 410037 h 702700"/>
              <a:gd name="connsiteX1424" fmla="*/ 228136 w 1177916"/>
              <a:gd name="connsiteY1424" fmla="*/ 411002 h 702700"/>
              <a:gd name="connsiteX1425" fmla="*/ 228820 w 1177916"/>
              <a:gd name="connsiteY1425" fmla="*/ 411476 h 702700"/>
              <a:gd name="connsiteX1426" fmla="*/ 229856 w 1177916"/>
              <a:gd name="connsiteY1426" fmla="*/ 411459 h 702700"/>
              <a:gd name="connsiteX1427" fmla="*/ 230940 w 1177916"/>
              <a:gd name="connsiteY1427" fmla="*/ 410887 h 702700"/>
              <a:gd name="connsiteX1428" fmla="*/ 232024 w 1177916"/>
              <a:gd name="connsiteY1428" fmla="*/ 410299 h 702700"/>
              <a:gd name="connsiteX1429" fmla="*/ 233071 w 1177916"/>
              <a:gd name="connsiteY1429" fmla="*/ 410495 h 702700"/>
              <a:gd name="connsiteX1430" fmla="*/ 234281 w 1177916"/>
              <a:gd name="connsiteY1430" fmla="*/ 412408 h 702700"/>
              <a:gd name="connsiteX1431" fmla="*/ 235681 w 1177916"/>
              <a:gd name="connsiteY1431" fmla="*/ 414615 h 702700"/>
              <a:gd name="connsiteX1432" fmla="*/ 235800 w 1177916"/>
              <a:gd name="connsiteY1432" fmla="*/ 414730 h 702700"/>
              <a:gd name="connsiteX1433" fmla="*/ 236474 w 1177916"/>
              <a:gd name="connsiteY1433" fmla="*/ 415302 h 702700"/>
              <a:gd name="connsiteX1434" fmla="*/ 236974 w 1177916"/>
              <a:gd name="connsiteY1434" fmla="*/ 415482 h 702700"/>
              <a:gd name="connsiteX1435" fmla="*/ 239544 w 1177916"/>
              <a:gd name="connsiteY1435" fmla="*/ 416398 h 702700"/>
              <a:gd name="connsiteX1436" fmla="*/ 240705 w 1177916"/>
              <a:gd name="connsiteY1436" fmla="*/ 417395 h 702700"/>
              <a:gd name="connsiteX1437" fmla="*/ 240812 w 1177916"/>
              <a:gd name="connsiteY1437" fmla="*/ 418196 h 702700"/>
              <a:gd name="connsiteX1438" fmla="*/ 239755 w 1177916"/>
              <a:gd name="connsiteY1438" fmla="*/ 420060 h 702700"/>
              <a:gd name="connsiteX1439" fmla="*/ 240233 w 1177916"/>
              <a:gd name="connsiteY1439" fmla="*/ 421614 h 702700"/>
              <a:gd name="connsiteX1440" fmla="*/ 240619 w 1177916"/>
              <a:gd name="connsiteY1440" fmla="*/ 422006 h 702700"/>
              <a:gd name="connsiteX1441" fmla="*/ 241026 w 1177916"/>
              <a:gd name="connsiteY1441" fmla="*/ 422415 h 702700"/>
              <a:gd name="connsiteX1442" fmla="*/ 241726 w 1177916"/>
              <a:gd name="connsiteY1442" fmla="*/ 422578 h 702700"/>
              <a:gd name="connsiteX1443" fmla="*/ 243117 w 1177916"/>
              <a:gd name="connsiteY1443" fmla="*/ 422873 h 702700"/>
              <a:gd name="connsiteX1444" fmla="*/ 243846 w 1177916"/>
              <a:gd name="connsiteY1444" fmla="*/ 423870 h 702700"/>
              <a:gd name="connsiteX1445" fmla="*/ 243083 w 1177916"/>
              <a:gd name="connsiteY1445" fmla="*/ 424966 h 702700"/>
              <a:gd name="connsiteX1446" fmla="*/ 242159 w 1177916"/>
              <a:gd name="connsiteY1446" fmla="*/ 426274 h 702700"/>
              <a:gd name="connsiteX1447" fmla="*/ 242815 w 1177916"/>
              <a:gd name="connsiteY1447" fmla="*/ 427876 h 702700"/>
              <a:gd name="connsiteX1448" fmla="*/ 242972 w 1177916"/>
              <a:gd name="connsiteY1448" fmla="*/ 428252 h 702700"/>
              <a:gd name="connsiteX1449" fmla="*/ 243183 w 1177916"/>
              <a:gd name="connsiteY1449" fmla="*/ 428775 h 702700"/>
              <a:gd name="connsiteX1450" fmla="*/ 242923 w 1177916"/>
              <a:gd name="connsiteY1450" fmla="*/ 429773 h 702700"/>
              <a:gd name="connsiteX1451" fmla="*/ 242862 w 1177916"/>
              <a:gd name="connsiteY1451" fmla="*/ 430002 h 702700"/>
              <a:gd name="connsiteX1452" fmla="*/ 241243 w 1177916"/>
              <a:gd name="connsiteY1452" fmla="*/ 431016 h 702700"/>
              <a:gd name="connsiteX1453" fmla="*/ 239824 w 1177916"/>
              <a:gd name="connsiteY1453" fmla="*/ 431899 h 702700"/>
              <a:gd name="connsiteX1454" fmla="*/ 239683 w 1177916"/>
              <a:gd name="connsiteY1454" fmla="*/ 432226 h 702700"/>
              <a:gd name="connsiteX1455" fmla="*/ 239383 w 1177916"/>
              <a:gd name="connsiteY1455" fmla="*/ 432945 h 702700"/>
              <a:gd name="connsiteX1456" fmla="*/ 239453 w 1177916"/>
              <a:gd name="connsiteY1456" fmla="*/ 433141 h 702700"/>
              <a:gd name="connsiteX1457" fmla="*/ 239574 w 1177916"/>
              <a:gd name="connsiteY1457" fmla="*/ 433485 h 702700"/>
              <a:gd name="connsiteX1458" fmla="*/ 239801 w 1177916"/>
              <a:gd name="connsiteY1458" fmla="*/ 434122 h 702700"/>
              <a:gd name="connsiteX1459" fmla="*/ 241207 w 1177916"/>
              <a:gd name="connsiteY1459" fmla="*/ 435267 h 702700"/>
              <a:gd name="connsiteX1460" fmla="*/ 242622 w 1177916"/>
              <a:gd name="connsiteY1460" fmla="*/ 435643 h 702700"/>
              <a:gd name="connsiteX1461" fmla="*/ 249156 w 1177916"/>
              <a:gd name="connsiteY1461" fmla="*/ 435643 h 702700"/>
              <a:gd name="connsiteX1462" fmla="*/ 251792 w 1177916"/>
              <a:gd name="connsiteY1462" fmla="*/ 437033 h 702700"/>
              <a:gd name="connsiteX1463" fmla="*/ 253536 w 1177916"/>
              <a:gd name="connsiteY1463" fmla="*/ 437049 h 702700"/>
              <a:gd name="connsiteX1464" fmla="*/ 256167 w 1177916"/>
              <a:gd name="connsiteY1464" fmla="*/ 437082 h 702700"/>
              <a:gd name="connsiteX1465" fmla="*/ 257032 w 1177916"/>
              <a:gd name="connsiteY1465" fmla="*/ 437474 h 702700"/>
              <a:gd name="connsiteX1466" fmla="*/ 257272 w 1177916"/>
              <a:gd name="connsiteY1466" fmla="*/ 437589 h 702700"/>
              <a:gd name="connsiteX1467" fmla="*/ 259405 w 1177916"/>
              <a:gd name="connsiteY1467" fmla="*/ 440156 h 702700"/>
              <a:gd name="connsiteX1468" fmla="*/ 260170 w 1177916"/>
              <a:gd name="connsiteY1468" fmla="*/ 440679 h 702700"/>
              <a:gd name="connsiteX1469" fmla="*/ 260935 w 1177916"/>
              <a:gd name="connsiteY1469" fmla="*/ 441219 h 702700"/>
              <a:gd name="connsiteX1470" fmla="*/ 262961 w 1177916"/>
              <a:gd name="connsiteY1470" fmla="*/ 441987 h 702700"/>
              <a:gd name="connsiteX1471" fmla="*/ 263718 w 1177916"/>
              <a:gd name="connsiteY1471" fmla="*/ 442445 h 702700"/>
              <a:gd name="connsiteX1472" fmla="*/ 264187 w 1177916"/>
              <a:gd name="connsiteY1472" fmla="*/ 442739 h 702700"/>
              <a:gd name="connsiteX1473" fmla="*/ 265203 w 1177916"/>
              <a:gd name="connsiteY1473" fmla="*/ 443949 h 702700"/>
              <a:gd name="connsiteX1474" fmla="*/ 265710 w 1177916"/>
              <a:gd name="connsiteY1474" fmla="*/ 444554 h 702700"/>
              <a:gd name="connsiteX1475" fmla="*/ 266611 w 1177916"/>
              <a:gd name="connsiteY1475" fmla="*/ 447040 h 702700"/>
              <a:gd name="connsiteX1476" fmla="*/ 269829 w 1177916"/>
              <a:gd name="connsiteY1476" fmla="*/ 448413 h 702700"/>
              <a:gd name="connsiteX1477" fmla="*/ 273056 w 1177916"/>
              <a:gd name="connsiteY1477" fmla="*/ 449771 h 702700"/>
              <a:gd name="connsiteX1478" fmla="*/ 276014 w 1177916"/>
              <a:gd name="connsiteY1478" fmla="*/ 452567 h 702700"/>
              <a:gd name="connsiteX1479" fmla="*/ 276171 w 1177916"/>
              <a:gd name="connsiteY1479" fmla="*/ 452714 h 702700"/>
              <a:gd name="connsiteX1480" fmla="*/ 276845 w 1177916"/>
              <a:gd name="connsiteY1480" fmla="*/ 452730 h 702700"/>
              <a:gd name="connsiteX1481" fmla="*/ 277064 w 1177916"/>
              <a:gd name="connsiteY1481" fmla="*/ 452648 h 702700"/>
              <a:gd name="connsiteX1482" fmla="*/ 277901 w 1177916"/>
              <a:gd name="connsiteY1482" fmla="*/ 452370 h 702700"/>
              <a:gd name="connsiteX1483" fmla="*/ 280764 w 1177916"/>
              <a:gd name="connsiteY1483" fmla="*/ 449476 h 702700"/>
              <a:gd name="connsiteX1484" fmla="*/ 282429 w 1177916"/>
              <a:gd name="connsiteY1484" fmla="*/ 449362 h 702700"/>
              <a:gd name="connsiteX1485" fmla="*/ 283165 w 1177916"/>
              <a:gd name="connsiteY1485" fmla="*/ 449754 h 702700"/>
              <a:gd name="connsiteX1486" fmla="*/ 283832 w 1177916"/>
              <a:gd name="connsiteY1486" fmla="*/ 450931 h 702700"/>
              <a:gd name="connsiteX1487" fmla="*/ 283067 w 1177916"/>
              <a:gd name="connsiteY1487" fmla="*/ 454055 h 702700"/>
              <a:gd name="connsiteX1488" fmla="*/ 282998 w 1177916"/>
              <a:gd name="connsiteY1488" fmla="*/ 454333 h 702700"/>
              <a:gd name="connsiteX1489" fmla="*/ 284893 w 1177916"/>
              <a:gd name="connsiteY1489" fmla="*/ 455837 h 702700"/>
              <a:gd name="connsiteX1490" fmla="*/ 286612 w 1177916"/>
              <a:gd name="connsiteY1490" fmla="*/ 456066 h 702700"/>
              <a:gd name="connsiteX1491" fmla="*/ 287910 w 1177916"/>
              <a:gd name="connsiteY1491" fmla="*/ 456246 h 702700"/>
              <a:gd name="connsiteX1492" fmla="*/ 289018 w 1177916"/>
              <a:gd name="connsiteY1492" fmla="*/ 456376 h 702700"/>
              <a:gd name="connsiteX1493" fmla="*/ 290137 w 1177916"/>
              <a:gd name="connsiteY1493" fmla="*/ 455526 h 702700"/>
              <a:gd name="connsiteX1494" fmla="*/ 291396 w 1177916"/>
              <a:gd name="connsiteY1494" fmla="*/ 452812 h 702700"/>
              <a:gd name="connsiteX1495" fmla="*/ 291811 w 1177916"/>
              <a:gd name="connsiteY1495" fmla="*/ 452370 h 702700"/>
              <a:gd name="connsiteX1496" fmla="*/ 292392 w 1177916"/>
              <a:gd name="connsiteY1496" fmla="*/ 451765 h 702700"/>
              <a:gd name="connsiteX1497" fmla="*/ 293500 w 1177916"/>
              <a:gd name="connsiteY1497" fmla="*/ 451831 h 702700"/>
              <a:gd name="connsiteX1498" fmla="*/ 294055 w 1177916"/>
              <a:gd name="connsiteY1498" fmla="*/ 452305 h 702700"/>
              <a:gd name="connsiteX1499" fmla="*/ 294663 w 1177916"/>
              <a:gd name="connsiteY1499" fmla="*/ 452828 h 702700"/>
              <a:gd name="connsiteX1500" fmla="*/ 296852 w 1177916"/>
              <a:gd name="connsiteY1500" fmla="*/ 455902 h 702700"/>
              <a:gd name="connsiteX1501" fmla="*/ 297804 w 1177916"/>
              <a:gd name="connsiteY1501" fmla="*/ 456425 h 702700"/>
              <a:gd name="connsiteX1502" fmla="*/ 298200 w 1177916"/>
              <a:gd name="connsiteY1502" fmla="*/ 456654 h 702700"/>
              <a:gd name="connsiteX1503" fmla="*/ 300177 w 1177916"/>
              <a:gd name="connsiteY1503" fmla="*/ 456295 h 702700"/>
              <a:gd name="connsiteX1504" fmla="*/ 303695 w 1177916"/>
              <a:gd name="connsiteY1504" fmla="*/ 455101 h 702700"/>
              <a:gd name="connsiteX1505" fmla="*/ 304258 w 1177916"/>
              <a:gd name="connsiteY1505" fmla="*/ 454905 h 702700"/>
              <a:gd name="connsiteX1506" fmla="*/ 305983 w 1177916"/>
              <a:gd name="connsiteY1506" fmla="*/ 455117 h 702700"/>
              <a:gd name="connsiteX1507" fmla="*/ 308980 w 1177916"/>
              <a:gd name="connsiteY1507" fmla="*/ 457505 h 702700"/>
              <a:gd name="connsiteX1508" fmla="*/ 310815 w 1177916"/>
              <a:gd name="connsiteY1508" fmla="*/ 459009 h 702700"/>
              <a:gd name="connsiteX1509" fmla="*/ 311732 w 1177916"/>
              <a:gd name="connsiteY1509" fmla="*/ 459761 h 702700"/>
              <a:gd name="connsiteX1510" fmla="*/ 313519 w 1177916"/>
              <a:gd name="connsiteY1510" fmla="*/ 459843 h 702700"/>
              <a:gd name="connsiteX1511" fmla="*/ 314755 w 1177916"/>
              <a:gd name="connsiteY1511" fmla="*/ 459483 h 702700"/>
              <a:gd name="connsiteX1512" fmla="*/ 316747 w 1177916"/>
              <a:gd name="connsiteY1512" fmla="*/ 457505 h 702700"/>
              <a:gd name="connsiteX1513" fmla="*/ 317923 w 1177916"/>
              <a:gd name="connsiteY1513" fmla="*/ 456965 h 702700"/>
              <a:gd name="connsiteX1514" fmla="*/ 318907 w 1177916"/>
              <a:gd name="connsiteY1514" fmla="*/ 457227 h 702700"/>
              <a:gd name="connsiteX1515" fmla="*/ 321291 w 1177916"/>
              <a:gd name="connsiteY1515" fmla="*/ 459418 h 702700"/>
              <a:gd name="connsiteX1516" fmla="*/ 321888 w 1177916"/>
              <a:gd name="connsiteY1516" fmla="*/ 459401 h 702700"/>
              <a:gd name="connsiteX1517" fmla="*/ 323078 w 1177916"/>
              <a:gd name="connsiteY1517" fmla="*/ 459369 h 702700"/>
              <a:gd name="connsiteX1518" fmla="*/ 325737 w 1177916"/>
              <a:gd name="connsiteY1518" fmla="*/ 458535 h 702700"/>
              <a:gd name="connsiteX1519" fmla="*/ 327256 w 1177916"/>
              <a:gd name="connsiteY1519" fmla="*/ 457734 h 702700"/>
              <a:gd name="connsiteX1520" fmla="*/ 328772 w 1177916"/>
              <a:gd name="connsiteY1520" fmla="*/ 456949 h 702700"/>
              <a:gd name="connsiteX1521" fmla="*/ 330449 w 1177916"/>
              <a:gd name="connsiteY1521" fmla="*/ 456851 h 702700"/>
              <a:gd name="connsiteX1522" fmla="*/ 330623 w 1177916"/>
              <a:gd name="connsiteY1522" fmla="*/ 456834 h 702700"/>
              <a:gd name="connsiteX1523" fmla="*/ 331720 w 1177916"/>
              <a:gd name="connsiteY1523" fmla="*/ 458093 h 702700"/>
              <a:gd name="connsiteX1524" fmla="*/ 331903 w 1177916"/>
              <a:gd name="connsiteY1524" fmla="*/ 458518 h 702700"/>
              <a:gd name="connsiteX1525" fmla="*/ 332822 w 1177916"/>
              <a:gd name="connsiteY1525" fmla="*/ 458911 h 702700"/>
              <a:gd name="connsiteX1526" fmla="*/ 333612 w 1177916"/>
              <a:gd name="connsiteY1526" fmla="*/ 460153 h 702700"/>
              <a:gd name="connsiteX1527" fmla="*/ 335034 w 1177916"/>
              <a:gd name="connsiteY1527" fmla="*/ 459614 h 702700"/>
              <a:gd name="connsiteX1528" fmla="*/ 336458 w 1177916"/>
              <a:gd name="connsiteY1528" fmla="*/ 459058 h 702700"/>
              <a:gd name="connsiteX1529" fmla="*/ 340226 w 1177916"/>
              <a:gd name="connsiteY1529" fmla="*/ 458224 h 702700"/>
              <a:gd name="connsiteX1530" fmla="*/ 342353 w 1177916"/>
              <a:gd name="connsiteY1530" fmla="*/ 458191 h 702700"/>
              <a:gd name="connsiteX1531" fmla="*/ 342638 w 1177916"/>
              <a:gd name="connsiteY1531" fmla="*/ 458191 h 702700"/>
              <a:gd name="connsiteX1532" fmla="*/ 344278 w 1177916"/>
              <a:gd name="connsiteY1532" fmla="*/ 459271 h 702700"/>
              <a:gd name="connsiteX1533" fmla="*/ 345386 w 1177916"/>
              <a:gd name="connsiteY1533" fmla="*/ 460023 h 702700"/>
              <a:gd name="connsiteX1534" fmla="*/ 346555 w 1177916"/>
              <a:gd name="connsiteY1534" fmla="*/ 460333 h 702700"/>
              <a:gd name="connsiteX1535" fmla="*/ 347177 w 1177916"/>
              <a:gd name="connsiteY1535" fmla="*/ 459777 h 702700"/>
              <a:gd name="connsiteX1536" fmla="*/ 348001 w 1177916"/>
              <a:gd name="connsiteY1536" fmla="*/ 457374 h 702700"/>
              <a:gd name="connsiteX1537" fmla="*/ 350784 w 1177916"/>
              <a:gd name="connsiteY1537" fmla="*/ 456344 h 702700"/>
              <a:gd name="connsiteX1538" fmla="*/ 350879 w 1177916"/>
              <a:gd name="connsiteY1538" fmla="*/ 456049 h 702700"/>
              <a:gd name="connsiteX1539" fmla="*/ 351039 w 1177916"/>
              <a:gd name="connsiteY1539" fmla="*/ 455542 h 702700"/>
              <a:gd name="connsiteX1540" fmla="*/ 350375 w 1177916"/>
              <a:gd name="connsiteY1540" fmla="*/ 453891 h 702700"/>
              <a:gd name="connsiteX1541" fmla="*/ 349713 w 1177916"/>
              <a:gd name="connsiteY1541" fmla="*/ 452240 h 702700"/>
              <a:gd name="connsiteX1542" fmla="*/ 350220 w 1177916"/>
              <a:gd name="connsiteY1542" fmla="*/ 450768 h 702700"/>
              <a:gd name="connsiteX1543" fmla="*/ 351214 w 1177916"/>
              <a:gd name="connsiteY1543" fmla="*/ 449901 h 702700"/>
              <a:gd name="connsiteX1544" fmla="*/ 352631 w 1177916"/>
              <a:gd name="connsiteY1544" fmla="*/ 449983 h 702700"/>
              <a:gd name="connsiteX1545" fmla="*/ 353796 w 1177916"/>
              <a:gd name="connsiteY1545" fmla="*/ 450670 h 702700"/>
              <a:gd name="connsiteX1546" fmla="*/ 355187 w 1177916"/>
              <a:gd name="connsiteY1546" fmla="*/ 453597 h 702700"/>
              <a:gd name="connsiteX1547" fmla="*/ 357695 w 1177916"/>
              <a:gd name="connsiteY1547" fmla="*/ 455608 h 702700"/>
              <a:gd name="connsiteX1548" fmla="*/ 359667 w 1177916"/>
              <a:gd name="connsiteY1548" fmla="*/ 455559 h 702700"/>
              <a:gd name="connsiteX1549" fmla="*/ 360720 w 1177916"/>
              <a:gd name="connsiteY1549" fmla="*/ 455019 h 702700"/>
              <a:gd name="connsiteX1550" fmla="*/ 362655 w 1177916"/>
              <a:gd name="connsiteY1550" fmla="*/ 452485 h 702700"/>
              <a:gd name="connsiteX1551" fmla="*/ 363088 w 1177916"/>
              <a:gd name="connsiteY1551" fmla="*/ 452387 h 702700"/>
              <a:gd name="connsiteX1552" fmla="*/ 365045 w 1177916"/>
              <a:gd name="connsiteY1552" fmla="*/ 454005 h 702700"/>
              <a:gd name="connsiteX1553" fmla="*/ 366260 w 1177916"/>
              <a:gd name="connsiteY1553" fmla="*/ 455870 h 702700"/>
              <a:gd name="connsiteX1554" fmla="*/ 366190 w 1177916"/>
              <a:gd name="connsiteY1554" fmla="*/ 456802 h 702700"/>
              <a:gd name="connsiteX1555" fmla="*/ 366633 w 1177916"/>
              <a:gd name="connsiteY1555" fmla="*/ 456785 h 702700"/>
              <a:gd name="connsiteX1556" fmla="*/ 367485 w 1177916"/>
              <a:gd name="connsiteY1556" fmla="*/ 456753 h 702700"/>
              <a:gd name="connsiteX1557" fmla="*/ 369792 w 1177916"/>
              <a:gd name="connsiteY1557" fmla="*/ 453989 h 702700"/>
              <a:gd name="connsiteX1558" fmla="*/ 371949 w 1177916"/>
              <a:gd name="connsiteY1558" fmla="*/ 454071 h 702700"/>
              <a:gd name="connsiteX1559" fmla="*/ 374222 w 1177916"/>
              <a:gd name="connsiteY1559" fmla="*/ 455232 h 702700"/>
              <a:gd name="connsiteX1560" fmla="*/ 376800 w 1177916"/>
              <a:gd name="connsiteY1560" fmla="*/ 455902 h 702700"/>
              <a:gd name="connsiteX1561" fmla="*/ 379621 w 1177916"/>
              <a:gd name="connsiteY1561" fmla="*/ 457554 h 702700"/>
              <a:gd name="connsiteX1562" fmla="*/ 381460 w 1177916"/>
              <a:gd name="connsiteY1562" fmla="*/ 458617 h 702700"/>
              <a:gd name="connsiteX1563" fmla="*/ 382106 w 1177916"/>
              <a:gd name="connsiteY1563" fmla="*/ 458535 h 702700"/>
              <a:gd name="connsiteX1564" fmla="*/ 385287 w 1177916"/>
              <a:gd name="connsiteY1564" fmla="*/ 458159 h 702700"/>
              <a:gd name="connsiteX1565" fmla="*/ 385959 w 1177916"/>
              <a:gd name="connsiteY1565" fmla="*/ 458780 h 702700"/>
              <a:gd name="connsiteX1566" fmla="*/ 385614 w 1177916"/>
              <a:gd name="connsiteY1566" fmla="*/ 459630 h 702700"/>
              <a:gd name="connsiteX1567" fmla="*/ 385329 w 1177916"/>
              <a:gd name="connsiteY1567" fmla="*/ 460333 h 702700"/>
              <a:gd name="connsiteX1568" fmla="*/ 385511 w 1177916"/>
              <a:gd name="connsiteY1568" fmla="*/ 460644 h 702700"/>
              <a:gd name="connsiteX1569" fmla="*/ 385692 w 1177916"/>
              <a:gd name="connsiteY1569" fmla="*/ 460955 h 702700"/>
              <a:gd name="connsiteX1570" fmla="*/ 388961 w 1177916"/>
              <a:gd name="connsiteY1570" fmla="*/ 460791 h 702700"/>
              <a:gd name="connsiteX1571" fmla="*/ 391109 w 1177916"/>
              <a:gd name="connsiteY1571" fmla="*/ 461870 h 702700"/>
              <a:gd name="connsiteX1572" fmla="*/ 392833 w 1177916"/>
              <a:gd name="connsiteY1572" fmla="*/ 462067 h 702700"/>
              <a:gd name="connsiteX1573" fmla="*/ 393408 w 1177916"/>
              <a:gd name="connsiteY1573" fmla="*/ 461805 h 702700"/>
              <a:gd name="connsiteX1574" fmla="*/ 393637 w 1177916"/>
              <a:gd name="connsiteY1574" fmla="*/ 461707 h 702700"/>
              <a:gd name="connsiteX1575" fmla="*/ 393892 w 1177916"/>
              <a:gd name="connsiteY1575" fmla="*/ 461233 h 702700"/>
              <a:gd name="connsiteX1576" fmla="*/ 394201 w 1177916"/>
              <a:gd name="connsiteY1576" fmla="*/ 460660 h 702700"/>
              <a:gd name="connsiteX1577" fmla="*/ 394275 w 1177916"/>
              <a:gd name="connsiteY1577" fmla="*/ 459418 h 702700"/>
              <a:gd name="connsiteX1578" fmla="*/ 393421 w 1177916"/>
              <a:gd name="connsiteY1578" fmla="*/ 458289 h 702700"/>
              <a:gd name="connsiteX1579" fmla="*/ 393063 w 1177916"/>
              <a:gd name="connsiteY1579" fmla="*/ 457047 h 702700"/>
              <a:gd name="connsiteX1580" fmla="*/ 393348 w 1177916"/>
              <a:gd name="connsiteY1580" fmla="*/ 456246 h 702700"/>
              <a:gd name="connsiteX1581" fmla="*/ 393634 w 1177916"/>
              <a:gd name="connsiteY1581" fmla="*/ 455444 h 702700"/>
              <a:gd name="connsiteX1582" fmla="*/ 394193 w 1177916"/>
              <a:gd name="connsiteY1582" fmla="*/ 454888 h 702700"/>
              <a:gd name="connsiteX1583" fmla="*/ 395614 w 1177916"/>
              <a:gd name="connsiteY1583" fmla="*/ 454594 h 702700"/>
              <a:gd name="connsiteX1584" fmla="*/ 396840 w 1177916"/>
              <a:gd name="connsiteY1584" fmla="*/ 455232 h 702700"/>
              <a:gd name="connsiteX1585" fmla="*/ 399478 w 1177916"/>
              <a:gd name="connsiteY1585" fmla="*/ 456736 h 702700"/>
              <a:gd name="connsiteX1586" fmla="*/ 401942 w 1177916"/>
              <a:gd name="connsiteY1586" fmla="*/ 456818 h 702700"/>
              <a:gd name="connsiteX1587" fmla="*/ 402490 w 1177916"/>
              <a:gd name="connsiteY1587" fmla="*/ 457194 h 702700"/>
              <a:gd name="connsiteX1588" fmla="*/ 403044 w 1177916"/>
              <a:gd name="connsiteY1588" fmla="*/ 457570 h 702700"/>
              <a:gd name="connsiteX1589" fmla="*/ 403919 w 1177916"/>
              <a:gd name="connsiteY1589" fmla="*/ 459630 h 702700"/>
              <a:gd name="connsiteX1590" fmla="*/ 404795 w 1177916"/>
              <a:gd name="connsiteY1590" fmla="*/ 461691 h 702700"/>
              <a:gd name="connsiteX1591" fmla="*/ 405224 w 1177916"/>
              <a:gd name="connsiteY1591" fmla="*/ 462001 h 702700"/>
              <a:gd name="connsiteX1592" fmla="*/ 405652 w 1177916"/>
              <a:gd name="connsiteY1592" fmla="*/ 462312 h 702700"/>
              <a:gd name="connsiteX1593" fmla="*/ 407791 w 1177916"/>
              <a:gd name="connsiteY1593" fmla="*/ 462034 h 702700"/>
              <a:gd name="connsiteX1594" fmla="*/ 408244 w 1177916"/>
              <a:gd name="connsiteY1594" fmla="*/ 461968 h 702700"/>
              <a:gd name="connsiteX1595" fmla="*/ 409840 w 1177916"/>
              <a:gd name="connsiteY1595" fmla="*/ 462786 h 702700"/>
              <a:gd name="connsiteX1596" fmla="*/ 411563 w 1177916"/>
              <a:gd name="connsiteY1596" fmla="*/ 462982 h 702700"/>
              <a:gd name="connsiteX1597" fmla="*/ 412309 w 1177916"/>
              <a:gd name="connsiteY1597" fmla="*/ 462492 h 702700"/>
              <a:gd name="connsiteX1598" fmla="*/ 412518 w 1177916"/>
              <a:gd name="connsiteY1598" fmla="*/ 462001 h 702700"/>
              <a:gd name="connsiteX1599" fmla="*/ 412623 w 1177916"/>
              <a:gd name="connsiteY1599" fmla="*/ 461756 h 702700"/>
              <a:gd name="connsiteX1600" fmla="*/ 412363 w 1177916"/>
              <a:gd name="connsiteY1600" fmla="*/ 460121 h 702700"/>
              <a:gd name="connsiteX1601" fmla="*/ 412098 w 1177916"/>
              <a:gd name="connsiteY1601" fmla="*/ 458469 h 702700"/>
              <a:gd name="connsiteX1602" fmla="*/ 412796 w 1177916"/>
              <a:gd name="connsiteY1602" fmla="*/ 456360 h 702700"/>
              <a:gd name="connsiteX1603" fmla="*/ 413978 w 1177916"/>
              <a:gd name="connsiteY1603" fmla="*/ 455003 h 702700"/>
              <a:gd name="connsiteX1604" fmla="*/ 415088 w 1177916"/>
              <a:gd name="connsiteY1604" fmla="*/ 454888 h 702700"/>
              <a:gd name="connsiteX1605" fmla="*/ 416602 w 1177916"/>
              <a:gd name="connsiteY1605" fmla="*/ 455363 h 702700"/>
              <a:gd name="connsiteX1606" fmla="*/ 417363 w 1177916"/>
              <a:gd name="connsiteY1606" fmla="*/ 455592 h 702700"/>
              <a:gd name="connsiteX1607" fmla="*/ 417827 w 1177916"/>
              <a:gd name="connsiteY1607" fmla="*/ 455706 h 702700"/>
              <a:gd name="connsiteX1608" fmla="*/ 419394 w 1177916"/>
              <a:gd name="connsiteY1608" fmla="*/ 456049 h 702700"/>
              <a:gd name="connsiteX1609" fmla="*/ 420476 w 1177916"/>
              <a:gd name="connsiteY1609" fmla="*/ 455493 h 702700"/>
              <a:gd name="connsiteX1610" fmla="*/ 422110 w 1177916"/>
              <a:gd name="connsiteY1610" fmla="*/ 455461 h 702700"/>
              <a:gd name="connsiteX1611" fmla="*/ 422906 w 1177916"/>
              <a:gd name="connsiteY1611" fmla="*/ 456262 h 702700"/>
              <a:gd name="connsiteX1612" fmla="*/ 422966 w 1177916"/>
              <a:gd name="connsiteY1612" fmla="*/ 456589 h 702700"/>
              <a:gd name="connsiteX1613" fmla="*/ 423174 w 1177916"/>
              <a:gd name="connsiteY1613" fmla="*/ 457685 h 702700"/>
              <a:gd name="connsiteX1614" fmla="*/ 423318 w 1177916"/>
              <a:gd name="connsiteY1614" fmla="*/ 458437 h 702700"/>
              <a:gd name="connsiteX1615" fmla="*/ 422739 w 1177916"/>
              <a:gd name="connsiteY1615" fmla="*/ 460987 h 702700"/>
              <a:gd name="connsiteX1616" fmla="*/ 422839 w 1177916"/>
              <a:gd name="connsiteY1616" fmla="*/ 461102 h 702700"/>
              <a:gd name="connsiteX1617" fmla="*/ 423226 w 1177916"/>
              <a:gd name="connsiteY1617" fmla="*/ 461609 h 702700"/>
              <a:gd name="connsiteX1618" fmla="*/ 424700 w 1177916"/>
              <a:gd name="connsiteY1618" fmla="*/ 462247 h 702700"/>
              <a:gd name="connsiteX1619" fmla="*/ 426497 w 1177916"/>
              <a:gd name="connsiteY1619" fmla="*/ 461020 h 702700"/>
              <a:gd name="connsiteX1620" fmla="*/ 427492 w 1177916"/>
              <a:gd name="connsiteY1620" fmla="*/ 460350 h 702700"/>
              <a:gd name="connsiteX1621" fmla="*/ 429293 w 1177916"/>
              <a:gd name="connsiteY1621" fmla="*/ 460530 h 702700"/>
              <a:gd name="connsiteX1622" fmla="*/ 429523 w 1177916"/>
              <a:gd name="connsiteY1622" fmla="*/ 460546 h 702700"/>
              <a:gd name="connsiteX1623" fmla="*/ 430176 w 1177916"/>
              <a:gd name="connsiteY1623" fmla="*/ 461380 h 702700"/>
              <a:gd name="connsiteX1624" fmla="*/ 430262 w 1177916"/>
              <a:gd name="connsiteY1624" fmla="*/ 461527 h 702700"/>
              <a:gd name="connsiteX1625" fmla="*/ 430311 w 1177916"/>
              <a:gd name="connsiteY1625" fmla="*/ 461821 h 702700"/>
              <a:gd name="connsiteX1626" fmla="*/ 430700 w 1177916"/>
              <a:gd name="connsiteY1626" fmla="*/ 464078 h 702700"/>
              <a:gd name="connsiteX1627" fmla="*/ 430750 w 1177916"/>
              <a:gd name="connsiteY1627" fmla="*/ 464372 h 702700"/>
              <a:gd name="connsiteX1628" fmla="*/ 430957 w 1177916"/>
              <a:gd name="connsiteY1628" fmla="*/ 465582 h 702700"/>
              <a:gd name="connsiteX1629" fmla="*/ 432347 w 1177916"/>
              <a:gd name="connsiteY1629" fmla="*/ 468820 h 702700"/>
              <a:gd name="connsiteX1630" fmla="*/ 434177 w 1177916"/>
              <a:gd name="connsiteY1630" fmla="*/ 470945 h 702700"/>
              <a:gd name="connsiteX1631" fmla="*/ 435101 w 1177916"/>
              <a:gd name="connsiteY1631" fmla="*/ 471698 h 702700"/>
              <a:gd name="connsiteX1632" fmla="*/ 440358 w 1177916"/>
              <a:gd name="connsiteY1632" fmla="*/ 476031 h 702700"/>
              <a:gd name="connsiteX1633" fmla="*/ 441339 w 1177916"/>
              <a:gd name="connsiteY1633" fmla="*/ 476587 h 702700"/>
              <a:gd name="connsiteX1634" fmla="*/ 443412 w 1177916"/>
              <a:gd name="connsiteY1634" fmla="*/ 476636 h 702700"/>
              <a:gd name="connsiteX1635" fmla="*/ 445529 w 1177916"/>
              <a:gd name="connsiteY1635" fmla="*/ 476685 h 702700"/>
              <a:gd name="connsiteX1636" fmla="*/ 446172 w 1177916"/>
              <a:gd name="connsiteY1636" fmla="*/ 477126 h 702700"/>
              <a:gd name="connsiteX1637" fmla="*/ 446816 w 1177916"/>
              <a:gd name="connsiteY1637" fmla="*/ 477568 h 702700"/>
              <a:gd name="connsiteX1638" fmla="*/ 448957 w 1177916"/>
              <a:gd name="connsiteY1638" fmla="*/ 479579 h 702700"/>
              <a:gd name="connsiteX1639" fmla="*/ 450199 w 1177916"/>
              <a:gd name="connsiteY1639" fmla="*/ 482162 h 702700"/>
              <a:gd name="connsiteX1640" fmla="*/ 451741 w 1177916"/>
              <a:gd name="connsiteY1640" fmla="*/ 485367 h 702700"/>
              <a:gd name="connsiteX1641" fmla="*/ 452840 w 1177916"/>
              <a:gd name="connsiteY1641" fmla="*/ 486495 h 702700"/>
              <a:gd name="connsiteX1642" fmla="*/ 453388 w 1177916"/>
              <a:gd name="connsiteY1642" fmla="*/ 487477 h 702700"/>
              <a:gd name="connsiteX1643" fmla="*/ 453934 w 1177916"/>
              <a:gd name="connsiteY1643" fmla="*/ 488458 h 702700"/>
              <a:gd name="connsiteX1644" fmla="*/ 456962 w 1177916"/>
              <a:gd name="connsiteY1644" fmla="*/ 494409 h 702700"/>
              <a:gd name="connsiteX1645" fmla="*/ 459045 w 1177916"/>
              <a:gd name="connsiteY1645" fmla="*/ 496895 h 702700"/>
              <a:gd name="connsiteX1646" fmla="*/ 459464 w 1177916"/>
              <a:gd name="connsiteY1646" fmla="*/ 497402 h 702700"/>
              <a:gd name="connsiteX1647" fmla="*/ 460373 w 1177916"/>
              <a:gd name="connsiteY1647" fmla="*/ 499086 h 702700"/>
              <a:gd name="connsiteX1648" fmla="*/ 460255 w 1177916"/>
              <a:gd name="connsiteY1648" fmla="*/ 499397 h 702700"/>
              <a:gd name="connsiteX1649" fmla="*/ 458998 w 1177916"/>
              <a:gd name="connsiteY1649" fmla="*/ 502716 h 702700"/>
              <a:gd name="connsiteX1650" fmla="*/ 458848 w 1177916"/>
              <a:gd name="connsiteY1650" fmla="*/ 503125 h 702700"/>
              <a:gd name="connsiteX1651" fmla="*/ 458668 w 1177916"/>
              <a:gd name="connsiteY1651" fmla="*/ 503599 h 702700"/>
              <a:gd name="connsiteX1652" fmla="*/ 458467 w 1177916"/>
              <a:gd name="connsiteY1652" fmla="*/ 506689 h 702700"/>
              <a:gd name="connsiteX1653" fmla="*/ 458455 w 1177916"/>
              <a:gd name="connsiteY1653" fmla="*/ 506885 h 702700"/>
              <a:gd name="connsiteX1654" fmla="*/ 458179 w 1177916"/>
              <a:gd name="connsiteY1654" fmla="*/ 507311 h 702700"/>
              <a:gd name="connsiteX1655" fmla="*/ 457891 w 1177916"/>
              <a:gd name="connsiteY1655" fmla="*/ 507752 h 702700"/>
              <a:gd name="connsiteX1656" fmla="*/ 456715 w 1177916"/>
              <a:gd name="connsiteY1656" fmla="*/ 508292 h 702700"/>
              <a:gd name="connsiteX1657" fmla="*/ 456038 w 1177916"/>
              <a:gd name="connsiteY1657" fmla="*/ 509273 h 702700"/>
              <a:gd name="connsiteX1658" fmla="*/ 454967 w 1177916"/>
              <a:gd name="connsiteY1658" fmla="*/ 510826 h 702700"/>
              <a:gd name="connsiteX1659" fmla="*/ 454657 w 1177916"/>
              <a:gd name="connsiteY1659" fmla="*/ 511660 h 702700"/>
              <a:gd name="connsiteX1660" fmla="*/ 453893 w 1177916"/>
              <a:gd name="connsiteY1660" fmla="*/ 513720 h 702700"/>
              <a:gd name="connsiteX1661" fmla="*/ 451032 w 1177916"/>
              <a:gd name="connsiteY1661" fmla="*/ 516435 h 702700"/>
              <a:gd name="connsiteX1662" fmla="*/ 448582 w 1177916"/>
              <a:gd name="connsiteY1662" fmla="*/ 521553 h 702700"/>
              <a:gd name="connsiteX1663" fmla="*/ 446118 w 1177916"/>
              <a:gd name="connsiteY1663" fmla="*/ 523662 h 702700"/>
              <a:gd name="connsiteX1664" fmla="*/ 444792 w 1177916"/>
              <a:gd name="connsiteY1664" fmla="*/ 524806 h 702700"/>
              <a:gd name="connsiteX1665" fmla="*/ 443947 w 1177916"/>
              <a:gd name="connsiteY1665" fmla="*/ 526016 h 702700"/>
              <a:gd name="connsiteX1666" fmla="*/ 443105 w 1177916"/>
              <a:gd name="connsiteY1666" fmla="*/ 527210 h 702700"/>
              <a:gd name="connsiteX1667" fmla="*/ 442210 w 1177916"/>
              <a:gd name="connsiteY1667" fmla="*/ 528093 h 702700"/>
              <a:gd name="connsiteX1668" fmla="*/ 440429 w 1177916"/>
              <a:gd name="connsiteY1668" fmla="*/ 529859 h 702700"/>
              <a:gd name="connsiteX1669" fmla="*/ 438011 w 1177916"/>
              <a:gd name="connsiteY1669" fmla="*/ 531380 h 702700"/>
              <a:gd name="connsiteX1670" fmla="*/ 437820 w 1177916"/>
              <a:gd name="connsiteY1670" fmla="*/ 532769 h 702700"/>
              <a:gd name="connsiteX1671" fmla="*/ 437220 w 1177916"/>
              <a:gd name="connsiteY1671" fmla="*/ 533701 h 702700"/>
              <a:gd name="connsiteX1672" fmla="*/ 436626 w 1177916"/>
              <a:gd name="connsiteY1672" fmla="*/ 534601 h 702700"/>
              <a:gd name="connsiteX1673" fmla="*/ 436412 w 1177916"/>
              <a:gd name="connsiteY1673" fmla="*/ 535190 h 702700"/>
              <a:gd name="connsiteX1674" fmla="*/ 435235 w 1177916"/>
              <a:gd name="connsiteY1674" fmla="*/ 538427 h 702700"/>
              <a:gd name="connsiteX1675" fmla="*/ 435555 w 1177916"/>
              <a:gd name="connsiteY1675" fmla="*/ 539539 h 702700"/>
              <a:gd name="connsiteX1676" fmla="*/ 434535 w 1177916"/>
              <a:gd name="connsiteY1676" fmla="*/ 540896 h 702700"/>
              <a:gd name="connsiteX1677" fmla="*/ 432612 w 1177916"/>
              <a:gd name="connsiteY1677" fmla="*/ 542057 h 702700"/>
              <a:gd name="connsiteX1678" fmla="*/ 430779 w 1177916"/>
              <a:gd name="connsiteY1678" fmla="*/ 543774 h 702700"/>
              <a:gd name="connsiteX1679" fmla="*/ 430311 w 1177916"/>
              <a:gd name="connsiteY1679" fmla="*/ 544215 h 702700"/>
              <a:gd name="connsiteX1680" fmla="*/ 429615 w 1177916"/>
              <a:gd name="connsiteY1680" fmla="*/ 546194 h 702700"/>
              <a:gd name="connsiteX1681" fmla="*/ 429713 w 1177916"/>
              <a:gd name="connsiteY1681" fmla="*/ 549039 h 702700"/>
              <a:gd name="connsiteX1682" fmla="*/ 428392 w 1177916"/>
              <a:gd name="connsiteY1682" fmla="*/ 551884 h 702700"/>
              <a:gd name="connsiteX1683" fmla="*/ 428251 w 1177916"/>
              <a:gd name="connsiteY1683" fmla="*/ 552882 h 702700"/>
              <a:gd name="connsiteX1684" fmla="*/ 428128 w 1177916"/>
              <a:gd name="connsiteY1684" fmla="*/ 553748 h 702700"/>
              <a:gd name="connsiteX1685" fmla="*/ 429139 w 1177916"/>
              <a:gd name="connsiteY1685" fmla="*/ 558032 h 702700"/>
              <a:gd name="connsiteX1686" fmla="*/ 428061 w 1177916"/>
              <a:gd name="connsiteY1686" fmla="*/ 561188 h 702700"/>
              <a:gd name="connsiteX1687" fmla="*/ 428473 w 1177916"/>
              <a:gd name="connsiteY1687" fmla="*/ 563428 h 702700"/>
              <a:gd name="connsiteX1688" fmla="*/ 428334 w 1177916"/>
              <a:gd name="connsiteY1688" fmla="*/ 565096 h 702700"/>
              <a:gd name="connsiteX1689" fmla="*/ 428073 w 1177916"/>
              <a:gd name="connsiteY1689" fmla="*/ 565521 h 702700"/>
              <a:gd name="connsiteX1690" fmla="*/ 427834 w 1177916"/>
              <a:gd name="connsiteY1690" fmla="*/ 565897 h 702700"/>
              <a:gd name="connsiteX1691" fmla="*/ 427213 w 1177916"/>
              <a:gd name="connsiteY1691" fmla="*/ 566502 h 702700"/>
              <a:gd name="connsiteX1692" fmla="*/ 425484 w 1177916"/>
              <a:gd name="connsiteY1692" fmla="*/ 566682 h 702700"/>
              <a:gd name="connsiteX1693" fmla="*/ 424675 w 1177916"/>
              <a:gd name="connsiteY1693" fmla="*/ 566355 h 702700"/>
              <a:gd name="connsiteX1694" fmla="*/ 423578 w 1177916"/>
              <a:gd name="connsiteY1694" fmla="*/ 565913 h 702700"/>
              <a:gd name="connsiteX1695" fmla="*/ 421541 w 1177916"/>
              <a:gd name="connsiteY1695" fmla="*/ 566142 h 702700"/>
              <a:gd name="connsiteX1696" fmla="*/ 420424 w 1177916"/>
              <a:gd name="connsiteY1696" fmla="*/ 566355 h 702700"/>
              <a:gd name="connsiteX1697" fmla="*/ 419997 w 1177916"/>
              <a:gd name="connsiteY1697" fmla="*/ 566437 h 702700"/>
              <a:gd name="connsiteX1698" fmla="*/ 418743 w 1177916"/>
              <a:gd name="connsiteY1698" fmla="*/ 568170 h 702700"/>
              <a:gd name="connsiteX1699" fmla="*/ 418561 w 1177916"/>
              <a:gd name="connsiteY1699" fmla="*/ 568415 h 702700"/>
              <a:gd name="connsiteX1700" fmla="*/ 418798 w 1177916"/>
              <a:gd name="connsiteY1700" fmla="*/ 569347 h 702700"/>
              <a:gd name="connsiteX1701" fmla="*/ 419206 w 1177916"/>
              <a:gd name="connsiteY1701" fmla="*/ 569756 h 702700"/>
              <a:gd name="connsiteX1702" fmla="*/ 420450 w 1177916"/>
              <a:gd name="connsiteY1702" fmla="*/ 570982 h 702700"/>
              <a:gd name="connsiteX1703" fmla="*/ 420381 w 1177916"/>
              <a:gd name="connsiteY1703" fmla="*/ 571587 h 702700"/>
              <a:gd name="connsiteX1704" fmla="*/ 419323 w 1177916"/>
              <a:gd name="connsiteY1704" fmla="*/ 572699 h 702700"/>
              <a:gd name="connsiteX1705" fmla="*/ 417281 w 1177916"/>
              <a:gd name="connsiteY1705" fmla="*/ 573435 h 702700"/>
              <a:gd name="connsiteX1706" fmla="*/ 416593 w 1177916"/>
              <a:gd name="connsiteY1706" fmla="*/ 574596 h 702700"/>
              <a:gd name="connsiteX1707" fmla="*/ 417860 w 1177916"/>
              <a:gd name="connsiteY1707" fmla="*/ 577768 h 702700"/>
              <a:gd name="connsiteX1708" fmla="*/ 418288 w 1177916"/>
              <a:gd name="connsiteY1708" fmla="*/ 577964 h 702700"/>
              <a:gd name="connsiteX1709" fmla="*/ 417600 w 1177916"/>
              <a:gd name="connsiteY1709" fmla="*/ 579142 h 702700"/>
              <a:gd name="connsiteX1710" fmla="*/ 416176 w 1177916"/>
              <a:gd name="connsiteY1710" fmla="*/ 579861 h 702700"/>
              <a:gd name="connsiteX1711" fmla="*/ 414845 w 1177916"/>
              <a:gd name="connsiteY1711" fmla="*/ 579910 h 702700"/>
              <a:gd name="connsiteX1712" fmla="*/ 411980 w 1177916"/>
              <a:gd name="connsiteY1712" fmla="*/ 580008 h 702700"/>
              <a:gd name="connsiteX1713" fmla="*/ 411414 w 1177916"/>
              <a:gd name="connsiteY1713" fmla="*/ 581251 h 702700"/>
              <a:gd name="connsiteX1714" fmla="*/ 411655 w 1177916"/>
              <a:gd name="connsiteY1714" fmla="*/ 581921 h 702700"/>
              <a:gd name="connsiteX1715" fmla="*/ 411774 w 1177916"/>
              <a:gd name="connsiteY1715" fmla="*/ 582248 h 702700"/>
              <a:gd name="connsiteX1716" fmla="*/ 411895 w 1177916"/>
              <a:gd name="connsiteY1716" fmla="*/ 582494 h 702700"/>
              <a:gd name="connsiteX1717" fmla="*/ 412016 w 1177916"/>
              <a:gd name="connsiteY1717" fmla="*/ 582739 h 702700"/>
              <a:gd name="connsiteX1718" fmla="*/ 413857 w 1177916"/>
              <a:gd name="connsiteY1718" fmla="*/ 583753 h 702700"/>
              <a:gd name="connsiteX1719" fmla="*/ 414233 w 1177916"/>
              <a:gd name="connsiteY1719" fmla="*/ 585143 h 702700"/>
              <a:gd name="connsiteX1720" fmla="*/ 414395 w 1177916"/>
              <a:gd name="connsiteY1720" fmla="*/ 585748 h 702700"/>
              <a:gd name="connsiteX1721" fmla="*/ 413705 w 1177916"/>
              <a:gd name="connsiteY1721" fmla="*/ 587252 h 702700"/>
              <a:gd name="connsiteX1722" fmla="*/ 413576 w 1177916"/>
              <a:gd name="connsiteY1722" fmla="*/ 587530 h 702700"/>
              <a:gd name="connsiteX1723" fmla="*/ 411723 w 1177916"/>
              <a:gd name="connsiteY1723" fmla="*/ 587759 h 702700"/>
              <a:gd name="connsiteX1724" fmla="*/ 409676 w 1177916"/>
              <a:gd name="connsiteY1724" fmla="*/ 589116 h 702700"/>
              <a:gd name="connsiteX1725" fmla="*/ 409723 w 1177916"/>
              <a:gd name="connsiteY1725" fmla="*/ 590784 h 702700"/>
              <a:gd name="connsiteX1726" fmla="*/ 411120 w 1177916"/>
              <a:gd name="connsiteY1726" fmla="*/ 593089 h 702700"/>
              <a:gd name="connsiteX1727" fmla="*/ 412714 w 1177916"/>
              <a:gd name="connsiteY1727" fmla="*/ 594218 h 702700"/>
              <a:gd name="connsiteX1728" fmla="*/ 413017 w 1177916"/>
              <a:gd name="connsiteY1728" fmla="*/ 594790 h 702700"/>
              <a:gd name="connsiteX1729" fmla="*/ 413321 w 1177916"/>
              <a:gd name="connsiteY1729" fmla="*/ 595346 h 702700"/>
              <a:gd name="connsiteX1730" fmla="*/ 412884 w 1177916"/>
              <a:gd name="connsiteY1730" fmla="*/ 595902 h 702700"/>
              <a:gd name="connsiteX1731" fmla="*/ 412448 w 1177916"/>
              <a:gd name="connsiteY1731" fmla="*/ 596458 h 702700"/>
              <a:gd name="connsiteX1732" fmla="*/ 409853 w 1177916"/>
              <a:gd name="connsiteY1732" fmla="*/ 596801 h 702700"/>
              <a:gd name="connsiteX1733" fmla="*/ 409150 w 1177916"/>
              <a:gd name="connsiteY1733" fmla="*/ 597243 h 702700"/>
              <a:gd name="connsiteX1734" fmla="*/ 408365 w 1177916"/>
              <a:gd name="connsiteY1734" fmla="*/ 597717 h 702700"/>
              <a:gd name="connsiteX1735" fmla="*/ 406080 w 1177916"/>
              <a:gd name="connsiteY1735" fmla="*/ 598011 h 702700"/>
              <a:gd name="connsiteX1736" fmla="*/ 407119 w 1177916"/>
              <a:gd name="connsiteY1736" fmla="*/ 599139 h 702700"/>
              <a:gd name="connsiteX1737" fmla="*/ 408236 w 1177916"/>
              <a:gd name="connsiteY1737" fmla="*/ 601478 h 702700"/>
              <a:gd name="connsiteX1738" fmla="*/ 408631 w 1177916"/>
              <a:gd name="connsiteY1738" fmla="*/ 602311 h 702700"/>
              <a:gd name="connsiteX1739" fmla="*/ 408559 w 1177916"/>
              <a:gd name="connsiteY1739" fmla="*/ 603685 h 702700"/>
              <a:gd name="connsiteX1740" fmla="*/ 407941 w 1177916"/>
              <a:gd name="connsiteY1740" fmla="*/ 604372 h 702700"/>
              <a:gd name="connsiteX1741" fmla="*/ 407312 w 1177916"/>
              <a:gd name="connsiteY1741" fmla="*/ 605026 h 702700"/>
              <a:gd name="connsiteX1742" fmla="*/ 407660 w 1177916"/>
              <a:gd name="connsiteY1742" fmla="*/ 606121 h 702700"/>
              <a:gd name="connsiteX1743" fmla="*/ 408211 w 1177916"/>
              <a:gd name="connsiteY1743" fmla="*/ 607822 h 702700"/>
              <a:gd name="connsiteX1744" fmla="*/ 407843 w 1177916"/>
              <a:gd name="connsiteY1744" fmla="*/ 608427 h 702700"/>
              <a:gd name="connsiteX1745" fmla="*/ 406958 w 1177916"/>
              <a:gd name="connsiteY1745" fmla="*/ 609866 h 702700"/>
              <a:gd name="connsiteX1746" fmla="*/ 407068 w 1177916"/>
              <a:gd name="connsiteY1746" fmla="*/ 611354 h 702700"/>
              <a:gd name="connsiteX1747" fmla="*/ 409593 w 1177916"/>
              <a:gd name="connsiteY1747" fmla="*/ 611141 h 702700"/>
              <a:gd name="connsiteX1748" fmla="*/ 409786 w 1177916"/>
              <a:gd name="connsiteY1748" fmla="*/ 611125 h 702700"/>
              <a:gd name="connsiteX1749" fmla="*/ 410157 w 1177916"/>
              <a:gd name="connsiteY1749" fmla="*/ 611321 h 702700"/>
              <a:gd name="connsiteX1750" fmla="*/ 410889 w 1177916"/>
              <a:gd name="connsiteY1750" fmla="*/ 611697 h 702700"/>
              <a:gd name="connsiteX1751" fmla="*/ 411082 w 1177916"/>
              <a:gd name="connsiteY1751" fmla="*/ 612400 h 702700"/>
              <a:gd name="connsiteX1752" fmla="*/ 411128 w 1177916"/>
              <a:gd name="connsiteY1752" fmla="*/ 612564 h 702700"/>
              <a:gd name="connsiteX1753" fmla="*/ 410664 w 1177916"/>
              <a:gd name="connsiteY1753" fmla="*/ 613185 h 702700"/>
              <a:gd name="connsiteX1754" fmla="*/ 409818 w 1177916"/>
              <a:gd name="connsiteY1754" fmla="*/ 614297 h 702700"/>
              <a:gd name="connsiteX1755" fmla="*/ 409432 w 1177916"/>
              <a:gd name="connsiteY1755" fmla="*/ 615965 h 702700"/>
              <a:gd name="connsiteX1756" fmla="*/ 409728 w 1177916"/>
              <a:gd name="connsiteY1756" fmla="*/ 617387 h 702700"/>
              <a:gd name="connsiteX1757" fmla="*/ 408854 w 1177916"/>
              <a:gd name="connsiteY1757" fmla="*/ 618499 h 702700"/>
              <a:gd name="connsiteX1758" fmla="*/ 408044 w 1177916"/>
              <a:gd name="connsiteY1758" fmla="*/ 618728 h 702700"/>
              <a:gd name="connsiteX1759" fmla="*/ 407184 w 1177916"/>
              <a:gd name="connsiteY1759" fmla="*/ 618990 h 702700"/>
              <a:gd name="connsiteX1760" fmla="*/ 406932 w 1177916"/>
              <a:gd name="connsiteY1760" fmla="*/ 619546 h 702700"/>
              <a:gd name="connsiteX1761" fmla="*/ 407658 w 1177916"/>
              <a:gd name="connsiteY1761" fmla="*/ 621034 h 702700"/>
              <a:gd name="connsiteX1762" fmla="*/ 407881 w 1177916"/>
              <a:gd name="connsiteY1762" fmla="*/ 622522 h 702700"/>
              <a:gd name="connsiteX1763" fmla="*/ 406690 w 1177916"/>
              <a:gd name="connsiteY1763" fmla="*/ 624533 h 702700"/>
              <a:gd name="connsiteX1764" fmla="*/ 403902 w 1177916"/>
              <a:gd name="connsiteY1764" fmla="*/ 629046 h 702700"/>
              <a:gd name="connsiteX1765" fmla="*/ 403132 w 1177916"/>
              <a:gd name="connsiteY1765" fmla="*/ 630305 h 702700"/>
              <a:gd name="connsiteX1766" fmla="*/ 402815 w 1177916"/>
              <a:gd name="connsiteY1766" fmla="*/ 631351 h 702700"/>
              <a:gd name="connsiteX1767" fmla="*/ 403239 w 1177916"/>
              <a:gd name="connsiteY1767" fmla="*/ 632218 h 702700"/>
              <a:gd name="connsiteX1768" fmla="*/ 403987 w 1177916"/>
              <a:gd name="connsiteY1768" fmla="*/ 632087 h 702700"/>
              <a:gd name="connsiteX1769" fmla="*/ 404228 w 1177916"/>
              <a:gd name="connsiteY1769" fmla="*/ 632038 h 702700"/>
              <a:gd name="connsiteX1770" fmla="*/ 406162 w 1177916"/>
              <a:gd name="connsiteY1770" fmla="*/ 629585 h 702700"/>
              <a:gd name="connsiteX1771" fmla="*/ 406864 w 1177916"/>
              <a:gd name="connsiteY1771" fmla="*/ 629536 h 702700"/>
              <a:gd name="connsiteX1772" fmla="*/ 407025 w 1177916"/>
              <a:gd name="connsiteY1772" fmla="*/ 629520 h 702700"/>
              <a:gd name="connsiteX1773" fmla="*/ 407691 w 1177916"/>
              <a:gd name="connsiteY1773" fmla="*/ 631024 h 702700"/>
              <a:gd name="connsiteX1774" fmla="*/ 407604 w 1177916"/>
              <a:gd name="connsiteY1774" fmla="*/ 631368 h 702700"/>
              <a:gd name="connsiteX1775" fmla="*/ 407434 w 1177916"/>
              <a:gd name="connsiteY1775" fmla="*/ 632071 h 702700"/>
              <a:gd name="connsiteX1776" fmla="*/ 405624 w 1177916"/>
              <a:gd name="connsiteY1776" fmla="*/ 634474 h 702700"/>
              <a:gd name="connsiteX1777" fmla="*/ 405740 w 1177916"/>
              <a:gd name="connsiteY1777" fmla="*/ 635226 h 702700"/>
              <a:gd name="connsiteX1778" fmla="*/ 407205 w 1177916"/>
              <a:gd name="connsiteY1778" fmla="*/ 637025 h 702700"/>
              <a:gd name="connsiteX1779" fmla="*/ 407926 w 1177916"/>
              <a:gd name="connsiteY1779" fmla="*/ 639085 h 702700"/>
              <a:gd name="connsiteX1780" fmla="*/ 409324 w 1177916"/>
              <a:gd name="connsiteY1780" fmla="*/ 641326 h 702700"/>
              <a:gd name="connsiteX1781" fmla="*/ 409549 w 1177916"/>
              <a:gd name="connsiteY1781" fmla="*/ 642830 h 702700"/>
              <a:gd name="connsiteX1782" fmla="*/ 409732 w 1177916"/>
              <a:gd name="connsiteY1782" fmla="*/ 644073 h 702700"/>
              <a:gd name="connsiteX1783" fmla="*/ 407406 w 1177916"/>
              <a:gd name="connsiteY1783" fmla="*/ 646640 h 702700"/>
              <a:gd name="connsiteX1784" fmla="*/ 407176 w 1177916"/>
              <a:gd name="connsiteY1784" fmla="*/ 646901 h 702700"/>
              <a:gd name="connsiteX1785" fmla="*/ 407882 w 1177916"/>
              <a:gd name="connsiteY1785" fmla="*/ 647310 h 702700"/>
              <a:gd name="connsiteX1786" fmla="*/ 408587 w 1177916"/>
              <a:gd name="connsiteY1786" fmla="*/ 647719 h 702700"/>
              <a:gd name="connsiteX1787" fmla="*/ 408845 w 1177916"/>
              <a:gd name="connsiteY1787" fmla="*/ 649419 h 702700"/>
              <a:gd name="connsiteX1788" fmla="*/ 408878 w 1177916"/>
              <a:gd name="connsiteY1788" fmla="*/ 649632 h 702700"/>
              <a:gd name="connsiteX1789" fmla="*/ 409668 w 1177916"/>
              <a:gd name="connsiteY1789" fmla="*/ 651136 h 702700"/>
              <a:gd name="connsiteX1790" fmla="*/ 409410 w 1177916"/>
              <a:gd name="connsiteY1790" fmla="*/ 652248 h 702700"/>
              <a:gd name="connsiteX1791" fmla="*/ 408409 w 1177916"/>
              <a:gd name="connsiteY1791" fmla="*/ 653785 h 702700"/>
              <a:gd name="connsiteX1792" fmla="*/ 408675 w 1177916"/>
              <a:gd name="connsiteY1792" fmla="*/ 655142 h 702700"/>
              <a:gd name="connsiteX1793" fmla="*/ 408764 w 1177916"/>
              <a:gd name="connsiteY1793" fmla="*/ 655600 h 702700"/>
              <a:gd name="connsiteX1794" fmla="*/ 409655 w 1177916"/>
              <a:gd name="connsiteY1794" fmla="*/ 657252 h 702700"/>
              <a:gd name="connsiteX1795" fmla="*/ 410765 w 1177916"/>
              <a:gd name="connsiteY1795" fmla="*/ 659328 h 702700"/>
              <a:gd name="connsiteX1796" fmla="*/ 411094 w 1177916"/>
              <a:gd name="connsiteY1796" fmla="*/ 663612 h 702700"/>
              <a:gd name="connsiteX1797" fmla="*/ 411918 w 1177916"/>
              <a:gd name="connsiteY1797" fmla="*/ 664381 h 702700"/>
              <a:gd name="connsiteX1798" fmla="*/ 413849 w 1177916"/>
              <a:gd name="connsiteY1798" fmla="*/ 666179 h 702700"/>
              <a:gd name="connsiteX1799" fmla="*/ 415677 w 1177916"/>
              <a:gd name="connsiteY1799" fmla="*/ 668747 h 702700"/>
              <a:gd name="connsiteX1800" fmla="*/ 418084 w 1177916"/>
              <a:gd name="connsiteY1800" fmla="*/ 669433 h 702700"/>
              <a:gd name="connsiteX1801" fmla="*/ 419246 w 1177916"/>
              <a:gd name="connsiteY1801" fmla="*/ 669760 h 702700"/>
              <a:gd name="connsiteX1802" fmla="*/ 419981 w 1177916"/>
              <a:gd name="connsiteY1802" fmla="*/ 670513 h 702700"/>
              <a:gd name="connsiteX1803" fmla="*/ 420000 w 1177916"/>
              <a:gd name="connsiteY1803" fmla="*/ 670823 h 702700"/>
              <a:gd name="connsiteX1804" fmla="*/ 420198 w 1177916"/>
              <a:gd name="connsiteY1804" fmla="*/ 673685 h 702700"/>
              <a:gd name="connsiteX1805" fmla="*/ 420980 w 1177916"/>
              <a:gd name="connsiteY1805" fmla="*/ 675990 h 702700"/>
              <a:gd name="connsiteX1806" fmla="*/ 421197 w 1177916"/>
              <a:gd name="connsiteY1806" fmla="*/ 676039 h 702700"/>
              <a:gd name="connsiteX1807" fmla="*/ 421596 w 1177916"/>
              <a:gd name="connsiteY1807" fmla="*/ 676121 h 702700"/>
              <a:gd name="connsiteX1808" fmla="*/ 423277 w 1177916"/>
              <a:gd name="connsiteY1808" fmla="*/ 674388 h 702700"/>
              <a:gd name="connsiteX1809" fmla="*/ 423611 w 1177916"/>
              <a:gd name="connsiteY1809" fmla="*/ 674551 h 702700"/>
              <a:gd name="connsiteX1810" fmla="*/ 424320 w 1177916"/>
              <a:gd name="connsiteY1810" fmla="*/ 674895 h 702700"/>
              <a:gd name="connsiteX1811" fmla="*/ 425046 w 1177916"/>
              <a:gd name="connsiteY1811" fmla="*/ 676513 h 702700"/>
              <a:gd name="connsiteX1812" fmla="*/ 425409 w 1177916"/>
              <a:gd name="connsiteY1812" fmla="*/ 677331 h 702700"/>
              <a:gd name="connsiteX1813" fmla="*/ 426510 w 1177916"/>
              <a:gd name="connsiteY1813" fmla="*/ 678427 h 702700"/>
              <a:gd name="connsiteX1814" fmla="*/ 427612 w 1177916"/>
              <a:gd name="connsiteY1814" fmla="*/ 679522 h 702700"/>
              <a:gd name="connsiteX1815" fmla="*/ 428104 w 1177916"/>
              <a:gd name="connsiteY1815" fmla="*/ 679522 h 702700"/>
              <a:gd name="connsiteX1816" fmla="*/ 429092 w 1177916"/>
              <a:gd name="connsiteY1816" fmla="*/ 679538 h 702700"/>
              <a:gd name="connsiteX1817" fmla="*/ 430645 w 1177916"/>
              <a:gd name="connsiteY1817" fmla="*/ 678427 h 702700"/>
              <a:gd name="connsiteX1818" fmla="*/ 432270 w 1177916"/>
              <a:gd name="connsiteY1818" fmla="*/ 676088 h 702700"/>
              <a:gd name="connsiteX1819" fmla="*/ 432344 w 1177916"/>
              <a:gd name="connsiteY1819" fmla="*/ 674731 h 702700"/>
              <a:gd name="connsiteX1820" fmla="*/ 434584 w 1177916"/>
              <a:gd name="connsiteY1820" fmla="*/ 672638 h 702700"/>
              <a:gd name="connsiteX1821" fmla="*/ 435349 w 1177916"/>
              <a:gd name="connsiteY1821" fmla="*/ 669793 h 702700"/>
              <a:gd name="connsiteX1822" fmla="*/ 436134 w 1177916"/>
              <a:gd name="connsiteY1822" fmla="*/ 668387 h 702700"/>
              <a:gd name="connsiteX1823" fmla="*/ 436415 w 1177916"/>
              <a:gd name="connsiteY1823" fmla="*/ 667880 h 702700"/>
              <a:gd name="connsiteX1824" fmla="*/ 439522 w 1177916"/>
              <a:gd name="connsiteY1824" fmla="*/ 665427 h 702700"/>
              <a:gd name="connsiteX1825" fmla="*/ 440214 w 1177916"/>
              <a:gd name="connsiteY1825" fmla="*/ 664119 h 702700"/>
              <a:gd name="connsiteX1826" fmla="*/ 440331 w 1177916"/>
              <a:gd name="connsiteY1826" fmla="*/ 663988 h 702700"/>
              <a:gd name="connsiteX1827" fmla="*/ 442581 w 1177916"/>
              <a:gd name="connsiteY1827" fmla="*/ 661487 h 702700"/>
              <a:gd name="connsiteX1828" fmla="*/ 443106 w 1177916"/>
              <a:gd name="connsiteY1828" fmla="*/ 661372 h 702700"/>
              <a:gd name="connsiteX1829" fmla="*/ 443755 w 1177916"/>
              <a:gd name="connsiteY1829" fmla="*/ 661241 h 702700"/>
              <a:gd name="connsiteX1830" fmla="*/ 447289 w 1177916"/>
              <a:gd name="connsiteY1830" fmla="*/ 659345 h 702700"/>
              <a:gd name="connsiteX1831" fmla="*/ 451682 w 1177916"/>
              <a:gd name="connsiteY1831" fmla="*/ 657971 h 702700"/>
              <a:gd name="connsiteX1832" fmla="*/ 452927 w 1177916"/>
              <a:gd name="connsiteY1832" fmla="*/ 656794 h 702700"/>
              <a:gd name="connsiteX1833" fmla="*/ 453748 w 1177916"/>
              <a:gd name="connsiteY1833" fmla="*/ 654635 h 702700"/>
              <a:gd name="connsiteX1834" fmla="*/ 454310 w 1177916"/>
              <a:gd name="connsiteY1834" fmla="*/ 654030 h 702700"/>
              <a:gd name="connsiteX1835" fmla="*/ 454869 w 1177916"/>
              <a:gd name="connsiteY1835" fmla="*/ 653442 h 702700"/>
              <a:gd name="connsiteX1836" fmla="*/ 455306 w 1177916"/>
              <a:gd name="connsiteY1836" fmla="*/ 652968 h 702700"/>
              <a:gd name="connsiteX1837" fmla="*/ 458014 w 1177916"/>
              <a:gd name="connsiteY1837" fmla="*/ 646803 h 702700"/>
              <a:gd name="connsiteX1838" fmla="*/ 460130 w 1177916"/>
              <a:gd name="connsiteY1838" fmla="*/ 644645 h 702700"/>
              <a:gd name="connsiteX1839" fmla="*/ 462675 w 1177916"/>
              <a:gd name="connsiteY1839" fmla="*/ 642797 h 702700"/>
              <a:gd name="connsiteX1840" fmla="*/ 464301 w 1177916"/>
              <a:gd name="connsiteY1840" fmla="*/ 640344 h 702700"/>
              <a:gd name="connsiteX1841" fmla="*/ 466320 w 1177916"/>
              <a:gd name="connsiteY1841" fmla="*/ 639380 h 702700"/>
              <a:gd name="connsiteX1842" fmla="*/ 467602 w 1177916"/>
              <a:gd name="connsiteY1842" fmla="*/ 638922 h 702700"/>
              <a:gd name="connsiteX1843" fmla="*/ 468696 w 1177916"/>
              <a:gd name="connsiteY1843" fmla="*/ 638906 h 702700"/>
              <a:gd name="connsiteX1844" fmla="*/ 470257 w 1177916"/>
              <a:gd name="connsiteY1844" fmla="*/ 639870 h 702700"/>
              <a:gd name="connsiteX1845" fmla="*/ 471271 w 1177916"/>
              <a:gd name="connsiteY1845" fmla="*/ 640819 h 702700"/>
              <a:gd name="connsiteX1846" fmla="*/ 472439 w 1177916"/>
              <a:gd name="connsiteY1846" fmla="*/ 641882 h 702700"/>
              <a:gd name="connsiteX1847" fmla="*/ 473897 w 1177916"/>
              <a:gd name="connsiteY1847" fmla="*/ 642699 h 702700"/>
              <a:gd name="connsiteX1848" fmla="*/ 476043 w 1177916"/>
              <a:gd name="connsiteY1848" fmla="*/ 643075 h 702700"/>
              <a:gd name="connsiteX1849" fmla="*/ 477431 w 1177916"/>
              <a:gd name="connsiteY1849" fmla="*/ 642863 h 702700"/>
              <a:gd name="connsiteX1850" fmla="*/ 478219 w 1177916"/>
              <a:gd name="connsiteY1850" fmla="*/ 642552 h 702700"/>
              <a:gd name="connsiteX1851" fmla="*/ 479779 w 1177916"/>
              <a:gd name="connsiteY1851" fmla="*/ 641064 h 702700"/>
              <a:gd name="connsiteX1852" fmla="*/ 483685 w 1177916"/>
              <a:gd name="connsiteY1852" fmla="*/ 637663 h 702700"/>
              <a:gd name="connsiteX1853" fmla="*/ 486612 w 1177916"/>
              <a:gd name="connsiteY1853" fmla="*/ 635047 h 702700"/>
              <a:gd name="connsiteX1854" fmla="*/ 488885 w 1177916"/>
              <a:gd name="connsiteY1854" fmla="*/ 632839 h 702700"/>
              <a:gd name="connsiteX1855" fmla="*/ 489048 w 1177916"/>
              <a:gd name="connsiteY1855" fmla="*/ 632676 h 702700"/>
              <a:gd name="connsiteX1856" fmla="*/ 491830 w 1177916"/>
              <a:gd name="connsiteY1856" fmla="*/ 630207 h 702700"/>
              <a:gd name="connsiteX1857" fmla="*/ 492706 w 1177916"/>
              <a:gd name="connsiteY1857" fmla="*/ 629275 h 702700"/>
              <a:gd name="connsiteX1858" fmla="*/ 493578 w 1177916"/>
              <a:gd name="connsiteY1858" fmla="*/ 628146 h 702700"/>
              <a:gd name="connsiteX1859" fmla="*/ 493852 w 1177916"/>
              <a:gd name="connsiteY1859" fmla="*/ 627067 h 702700"/>
              <a:gd name="connsiteX1860" fmla="*/ 494354 w 1177916"/>
              <a:gd name="connsiteY1860" fmla="*/ 624925 h 702700"/>
              <a:gd name="connsiteX1861" fmla="*/ 494493 w 1177916"/>
              <a:gd name="connsiteY1861" fmla="*/ 622064 h 702700"/>
              <a:gd name="connsiteX1862" fmla="*/ 494575 w 1177916"/>
              <a:gd name="connsiteY1862" fmla="*/ 618908 h 702700"/>
              <a:gd name="connsiteX1863" fmla="*/ 494676 w 1177916"/>
              <a:gd name="connsiteY1863" fmla="*/ 616602 h 702700"/>
              <a:gd name="connsiteX1864" fmla="*/ 495231 w 1177916"/>
              <a:gd name="connsiteY1864" fmla="*/ 614608 h 702700"/>
              <a:gd name="connsiteX1865" fmla="*/ 496933 w 1177916"/>
              <a:gd name="connsiteY1865" fmla="*/ 612809 h 702700"/>
              <a:gd name="connsiteX1866" fmla="*/ 503434 w 1177916"/>
              <a:gd name="connsiteY1866" fmla="*/ 607511 h 702700"/>
              <a:gd name="connsiteX1867" fmla="*/ 508467 w 1177916"/>
              <a:gd name="connsiteY1867" fmla="*/ 603342 h 702700"/>
              <a:gd name="connsiteX1868" fmla="*/ 511639 w 1177916"/>
              <a:gd name="connsiteY1868" fmla="*/ 600496 h 702700"/>
              <a:gd name="connsiteX1869" fmla="*/ 514512 w 1177916"/>
              <a:gd name="connsiteY1869" fmla="*/ 598109 h 702700"/>
              <a:gd name="connsiteX1870" fmla="*/ 518369 w 1177916"/>
              <a:gd name="connsiteY1870" fmla="*/ 594332 h 702700"/>
              <a:gd name="connsiteX1871" fmla="*/ 520184 w 1177916"/>
              <a:gd name="connsiteY1871" fmla="*/ 593138 h 702700"/>
              <a:gd name="connsiteX1872" fmla="*/ 521949 w 1177916"/>
              <a:gd name="connsiteY1872" fmla="*/ 591945 h 702700"/>
              <a:gd name="connsiteX1873" fmla="*/ 522550 w 1177916"/>
              <a:gd name="connsiteY1873" fmla="*/ 592157 h 702700"/>
              <a:gd name="connsiteX1874" fmla="*/ 522783 w 1177916"/>
              <a:gd name="connsiteY1874" fmla="*/ 593727 h 702700"/>
              <a:gd name="connsiteX1875" fmla="*/ 522935 w 1177916"/>
              <a:gd name="connsiteY1875" fmla="*/ 598632 h 702700"/>
              <a:gd name="connsiteX1876" fmla="*/ 523625 w 1177916"/>
              <a:gd name="connsiteY1876" fmla="*/ 607805 h 702700"/>
              <a:gd name="connsiteX1877" fmla="*/ 523793 w 1177916"/>
              <a:gd name="connsiteY1877" fmla="*/ 613414 h 702700"/>
              <a:gd name="connsiteX1878" fmla="*/ 524544 w 1177916"/>
              <a:gd name="connsiteY1878" fmla="*/ 623061 h 702700"/>
              <a:gd name="connsiteX1879" fmla="*/ 524485 w 1177916"/>
              <a:gd name="connsiteY1879" fmla="*/ 629683 h 702700"/>
              <a:gd name="connsiteX1880" fmla="*/ 524586 w 1177916"/>
              <a:gd name="connsiteY1880" fmla="*/ 632185 h 702700"/>
              <a:gd name="connsiteX1881" fmla="*/ 525015 w 1177916"/>
              <a:gd name="connsiteY1881" fmla="*/ 633673 h 702700"/>
              <a:gd name="connsiteX1882" fmla="*/ 526218 w 1177916"/>
              <a:gd name="connsiteY1882" fmla="*/ 636469 h 702700"/>
              <a:gd name="connsiteX1883" fmla="*/ 527312 w 1177916"/>
              <a:gd name="connsiteY1883" fmla="*/ 638807 h 702700"/>
              <a:gd name="connsiteX1884" fmla="*/ 527513 w 1177916"/>
              <a:gd name="connsiteY1884" fmla="*/ 641293 h 702700"/>
              <a:gd name="connsiteX1885" fmla="*/ 527464 w 1177916"/>
              <a:gd name="connsiteY1885" fmla="*/ 643697 h 702700"/>
              <a:gd name="connsiteX1886" fmla="*/ 527462 w 1177916"/>
              <a:gd name="connsiteY1886" fmla="*/ 646002 h 702700"/>
              <a:gd name="connsiteX1887" fmla="*/ 527614 w 1177916"/>
              <a:gd name="connsiteY1887" fmla="*/ 648438 h 702700"/>
              <a:gd name="connsiteX1888" fmla="*/ 527714 w 1177916"/>
              <a:gd name="connsiteY1888" fmla="*/ 650842 h 70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</a:cxnLst>
            <a:rect l="l" t="t" r="r" b="b"/>
            <a:pathLst>
              <a:path w="1177916" h="702700">
                <a:moveTo>
                  <a:pt x="527714" y="650842"/>
                </a:moveTo>
                <a:lnTo>
                  <a:pt x="528056" y="652935"/>
                </a:lnTo>
                <a:lnTo>
                  <a:pt x="528440" y="654603"/>
                </a:lnTo>
                <a:lnTo>
                  <a:pt x="528813" y="656843"/>
                </a:lnTo>
                <a:lnTo>
                  <a:pt x="531840" y="656499"/>
                </a:lnTo>
                <a:lnTo>
                  <a:pt x="532978" y="653164"/>
                </a:lnTo>
                <a:lnTo>
                  <a:pt x="533507" y="652837"/>
                </a:lnTo>
                <a:lnTo>
                  <a:pt x="534467" y="652232"/>
                </a:lnTo>
                <a:lnTo>
                  <a:pt x="534905" y="652297"/>
                </a:lnTo>
                <a:lnTo>
                  <a:pt x="536070" y="652444"/>
                </a:lnTo>
                <a:lnTo>
                  <a:pt x="537512" y="652166"/>
                </a:lnTo>
                <a:lnTo>
                  <a:pt x="538233" y="652019"/>
                </a:lnTo>
                <a:lnTo>
                  <a:pt x="538977" y="651480"/>
                </a:lnTo>
                <a:lnTo>
                  <a:pt x="539466" y="650515"/>
                </a:lnTo>
                <a:lnTo>
                  <a:pt x="539857" y="649746"/>
                </a:lnTo>
                <a:lnTo>
                  <a:pt x="539863" y="648880"/>
                </a:lnTo>
                <a:lnTo>
                  <a:pt x="539870" y="648013"/>
                </a:lnTo>
                <a:lnTo>
                  <a:pt x="540471" y="647490"/>
                </a:lnTo>
                <a:lnTo>
                  <a:pt x="542730" y="645544"/>
                </a:lnTo>
                <a:lnTo>
                  <a:pt x="546379" y="644400"/>
                </a:lnTo>
                <a:lnTo>
                  <a:pt x="546987" y="644383"/>
                </a:lnTo>
                <a:lnTo>
                  <a:pt x="547676" y="644351"/>
                </a:lnTo>
                <a:lnTo>
                  <a:pt x="548482" y="643451"/>
                </a:lnTo>
                <a:lnTo>
                  <a:pt x="548672" y="643239"/>
                </a:lnTo>
                <a:lnTo>
                  <a:pt x="549160" y="643746"/>
                </a:lnTo>
                <a:lnTo>
                  <a:pt x="549031" y="644367"/>
                </a:lnTo>
                <a:lnTo>
                  <a:pt x="549281" y="644743"/>
                </a:lnTo>
                <a:lnTo>
                  <a:pt x="549398" y="644923"/>
                </a:lnTo>
                <a:lnTo>
                  <a:pt x="550053" y="644841"/>
                </a:lnTo>
                <a:lnTo>
                  <a:pt x="550325" y="644808"/>
                </a:lnTo>
                <a:lnTo>
                  <a:pt x="551392" y="642519"/>
                </a:lnTo>
                <a:lnTo>
                  <a:pt x="554177" y="641489"/>
                </a:lnTo>
                <a:lnTo>
                  <a:pt x="555358" y="640573"/>
                </a:lnTo>
                <a:lnTo>
                  <a:pt x="555809" y="640116"/>
                </a:lnTo>
                <a:lnTo>
                  <a:pt x="556726" y="639216"/>
                </a:lnTo>
                <a:lnTo>
                  <a:pt x="556726" y="639053"/>
                </a:lnTo>
                <a:lnTo>
                  <a:pt x="556729" y="638726"/>
                </a:lnTo>
                <a:lnTo>
                  <a:pt x="556746" y="638497"/>
                </a:lnTo>
                <a:lnTo>
                  <a:pt x="556870" y="636796"/>
                </a:lnTo>
                <a:lnTo>
                  <a:pt x="558288" y="636943"/>
                </a:lnTo>
                <a:lnTo>
                  <a:pt x="559678" y="635586"/>
                </a:lnTo>
                <a:lnTo>
                  <a:pt x="561023" y="634294"/>
                </a:lnTo>
                <a:lnTo>
                  <a:pt x="562284" y="631270"/>
                </a:lnTo>
                <a:lnTo>
                  <a:pt x="563208" y="631335"/>
                </a:lnTo>
                <a:lnTo>
                  <a:pt x="564495" y="632398"/>
                </a:lnTo>
                <a:lnTo>
                  <a:pt x="565240" y="631662"/>
                </a:lnTo>
                <a:lnTo>
                  <a:pt x="565919" y="631875"/>
                </a:lnTo>
                <a:lnTo>
                  <a:pt x="566225" y="631973"/>
                </a:lnTo>
                <a:lnTo>
                  <a:pt x="566302" y="630174"/>
                </a:lnTo>
                <a:lnTo>
                  <a:pt x="567721" y="630076"/>
                </a:lnTo>
                <a:lnTo>
                  <a:pt x="569085" y="628523"/>
                </a:lnTo>
                <a:lnTo>
                  <a:pt x="569403" y="628163"/>
                </a:lnTo>
                <a:lnTo>
                  <a:pt x="571318" y="627934"/>
                </a:lnTo>
                <a:lnTo>
                  <a:pt x="571805" y="628670"/>
                </a:lnTo>
                <a:lnTo>
                  <a:pt x="572796" y="628195"/>
                </a:lnTo>
                <a:lnTo>
                  <a:pt x="573249" y="625596"/>
                </a:lnTo>
                <a:lnTo>
                  <a:pt x="573449" y="625383"/>
                </a:lnTo>
                <a:lnTo>
                  <a:pt x="573748" y="625089"/>
                </a:lnTo>
                <a:lnTo>
                  <a:pt x="576443" y="624157"/>
                </a:lnTo>
                <a:lnTo>
                  <a:pt x="576717" y="624059"/>
                </a:lnTo>
                <a:lnTo>
                  <a:pt x="577760" y="624696"/>
                </a:lnTo>
                <a:lnTo>
                  <a:pt x="578037" y="624631"/>
                </a:lnTo>
                <a:lnTo>
                  <a:pt x="578688" y="624451"/>
                </a:lnTo>
                <a:lnTo>
                  <a:pt x="579690" y="622669"/>
                </a:lnTo>
                <a:lnTo>
                  <a:pt x="580265" y="622031"/>
                </a:lnTo>
                <a:lnTo>
                  <a:pt x="581433" y="620756"/>
                </a:lnTo>
                <a:lnTo>
                  <a:pt x="582303" y="619954"/>
                </a:lnTo>
                <a:lnTo>
                  <a:pt x="583671" y="619431"/>
                </a:lnTo>
                <a:lnTo>
                  <a:pt x="584036" y="619284"/>
                </a:lnTo>
                <a:lnTo>
                  <a:pt x="584502" y="619170"/>
                </a:lnTo>
                <a:lnTo>
                  <a:pt x="585449" y="618924"/>
                </a:lnTo>
                <a:lnTo>
                  <a:pt x="589043" y="617960"/>
                </a:lnTo>
                <a:lnTo>
                  <a:pt x="589994" y="618319"/>
                </a:lnTo>
                <a:lnTo>
                  <a:pt x="591134" y="618728"/>
                </a:lnTo>
                <a:lnTo>
                  <a:pt x="592163" y="618172"/>
                </a:lnTo>
                <a:lnTo>
                  <a:pt x="592498" y="617992"/>
                </a:lnTo>
                <a:lnTo>
                  <a:pt x="592771" y="616684"/>
                </a:lnTo>
                <a:lnTo>
                  <a:pt x="592902" y="616046"/>
                </a:lnTo>
                <a:lnTo>
                  <a:pt x="592948" y="615834"/>
                </a:lnTo>
                <a:lnTo>
                  <a:pt x="593186" y="615687"/>
                </a:lnTo>
                <a:lnTo>
                  <a:pt x="593443" y="615523"/>
                </a:lnTo>
                <a:lnTo>
                  <a:pt x="594272" y="615605"/>
                </a:lnTo>
                <a:lnTo>
                  <a:pt x="594553" y="615621"/>
                </a:lnTo>
                <a:lnTo>
                  <a:pt x="595662" y="615719"/>
                </a:lnTo>
                <a:lnTo>
                  <a:pt x="596411" y="615294"/>
                </a:lnTo>
                <a:lnTo>
                  <a:pt x="600062" y="613152"/>
                </a:lnTo>
                <a:lnTo>
                  <a:pt x="600047" y="612809"/>
                </a:lnTo>
                <a:lnTo>
                  <a:pt x="600028" y="612400"/>
                </a:lnTo>
                <a:lnTo>
                  <a:pt x="599959" y="610863"/>
                </a:lnTo>
                <a:lnTo>
                  <a:pt x="600374" y="610029"/>
                </a:lnTo>
                <a:lnTo>
                  <a:pt x="601213" y="608329"/>
                </a:lnTo>
                <a:lnTo>
                  <a:pt x="601278" y="607446"/>
                </a:lnTo>
                <a:lnTo>
                  <a:pt x="601888" y="607364"/>
                </a:lnTo>
                <a:lnTo>
                  <a:pt x="602269" y="607348"/>
                </a:lnTo>
                <a:lnTo>
                  <a:pt x="604011" y="605680"/>
                </a:lnTo>
                <a:lnTo>
                  <a:pt x="604451" y="604633"/>
                </a:lnTo>
                <a:lnTo>
                  <a:pt x="606118" y="604404"/>
                </a:lnTo>
                <a:lnTo>
                  <a:pt x="607306" y="602491"/>
                </a:lnTo>
                <a:lnTo>
                  <a:pt x="608242" y="600954"/>
                </a:lnTo>
                <a:lnTo>
                  <a:pt x="609181" y="599401"/>
                </a:lnTo>
                <a:lnTo>
                  <a:pt x="609927" y="598796"/>
                </a:lnTo>
                <a:lnTo>
                  <a:pt x="611163" y="598420"/>
                </a:lnTo>
                <a:lnTo>
                  <a:pt x="612209" y="598747"/>
                </a:lnTo>
                <a:lnTo>
                  <a:pt x="612654" y="599581"/>
                </a:lnTo>
                <a:lnTo>
                  <a:pt x="612939" y="600120"/>
                </a:lnTo>
                <a:lnTo>
                  <a:pt x="613802" y="600055"/>
                </a:lnTo>
                <a:lnTo>
                  <a:pt x="614394" y="599074"/>
                </a:lnTo>
                <a:lnTo>
                  <a:pt x="614616" y="598698"/>
                </a:lnTo>
                <a:lnTo>
                  <a:pt x="615728" y="598469"/>
                </a:lnTo>
                <a:lnTo>
                  <a:pt x="617659" y="596000"/>
                </a:lnTo>
                <a:lnTo>
                  <a:pt x="620550" y="596180"/>
                </a:lnTo>
                <a:lnTo>
                  <a:pt x="620928" y="596212"/>
                </a:lnTo>
                <a:lnTo>
                  <a:pt x="622777" y="594659"/>
                </a:lnTo>
                <a:lnTo>
                  <a:pt x="624281" y="593384"/>
                </a:lnTo>
                <a:lnTo>
                  <a:pt x="625593" y="593106"/>
                </a:lnTo>
                <a:lnTo>
                  <a:pt x="626752" y="592844"/>
                </a:lnTo>
                <a:lnTo>
                  <a:pt x="629272" y="594054"/>
                </a:lnTo>
                <a:lnTo>
                  <a:pt x="632861" y="592468"/>
                </a:lnTo>
                <a:lnTo>
                  <a:pt x="634751" y="593498"/>
                </a:lnTo>
                <a:lnTo>
                  <a:pt x="636192" y="592550"/>
                </a:lnTo>
                <a:lnTo>
                  <a:pt x="636859" y="593858"/>
                </a:lnTo>
                <a:lnTo>
                  <a:pt x="637536" y="594054"/>
                </a:lnTo>
                <a:lnTo>
                  <a:pt x="637971" y="593678"/>
                </a:lnTo>
                <a:lnTo>
                  <a:pt x="638191" y="593187"/>
                </a:lnTo>
                <a:lnTo>
                  <a:pt x="638411" y="592697"/>
                </a:lnTo>
                <a:lnTo>
                  <a:pt x="638896" y="591552"/>
                </a:lnTo>
                <a:lnTo>
                  <a:pt x="639040" y="591209"/>
                </a:lnTo>
                <a:lnTo>
                  <a:pt x="639908" y="590653"/>
                </a:lnTo>
                <a:lnTo>
                  <a:pt x="641512" y="590489"/>
                </a:lnTo>
                <a:lnTo>
                  <a:pt x="642507" y="589508"/>
                </a:lnTo>
                <a:lnTo>
                  <a:pt x="644536" y="590391"/>
                </a:lnTo>
                <a:lnTo>
                  <a:pt x="645075" y="590326"/>
                </a:lnTo>
                <a:lnTo>
                  <a:pt x="645895" y="590211"/>
                </a:lnTo>
                <a:lnTo>
                  <a:pt x="646393" y="590522"/>
                </a:lnTo>
                <a:lnTo>
                  <a:pt x="646815" y="590784"/>
                </a:lnTo>
                <a:lnTo>
                  <a:pt x="647494" y="590653"/>
                </a:lnTo>
                <a:lnTo>
                  <a:pt x="648120" y="589427"/>
                </a:lnTo>
                <a:lnTo>
                  <a:pt x="648398" y="589394"/>
                </a:lnTo>
                <a:lnTo>
                  <a:pt x="648676" y="589361"/>
                </a:lnTo>
                <a:lnTo>
                  <a:pt x="648877" y="590064"/>
                </a:lnTo>
                <a:lnTo>
                  <a:pt x="648977" y="590424"/>
                </a:lnTo>
                <a:lnTo>
                  <a:pt x="650394" y="590555"/>
                </a:lnTo>
                <a:lnTo>
                  <a:pt x="651886" y="589083"/>
                </a:lnTo>
                <a:lnTo>
                  <a:pt x="652487" y="591013"/>
                </a:lnTo>
                <a:lnTo>
                  <a:pt x="653712" y="592075"/>
                </a:lnTo>
                <a:lnTo>
                  <a:pt x="655499" y="592272"/>
                </a:lnTo>
                <a:lnTo>
                  <a:pt x="657295" y="591421"/>
                </a:lnTo>
                <a:lnTo>
                  <a:pt x="659010" y="592860"/>
                </a:lnTo>
                <a:lnTo>
                  <a:pt x="661735" y="591454"/>
                </a:lnTo>
                <a:lnTo>
                  <a:pt x="664142" y="591291"/>
                </a:lnTo>
                <a:lnTo>
                  <a:pt x="664940" y="591798"/>
                </a:lnTo>
                <a:lnTo>
                  <a:pt x="667044" y="590817"/>
                </a:lnTo>
                <a:lnTo>
                  <a:pt x="667721" y="591062"/>
                </a:lnTo>
                <a:lnTo>
                  <a:pt x="668941" y="592697"/>
                </a:lnTo>
                <a:lnTo>
                  <a:pt x="671164" y="592403"/>
                </a:lnTo>
                <a:lnTo>
                  <a:pt x="672948" y="593040"/>
                </a:lnTo>
                <a:lnTo>
                  <a:pt x="674764" y="592877"/>
                </a:lnTo>
                <a:lnTo>
                  <a:pt x="677473" y="592632"/>
                </a:lnTo>
                <a:lnTo>
                  <a:pt x="677854" y="592599"/>
                </a:lnTo>
                <a:lnTo>
                  <a:pt x="678009" y="592582"/>
                </a:lnTo>
                <a:lnTo>
                  <a:pt x="682434" y="594594"/>
                </a:lnTo>
                <a:lnTo>
                  <a:pt x="682812" y="594659"/>
                </a:lnTo>
                <a:lnTo>
                  <a:pt x="683851" y="594855"/>
                </a:lnTo>
                <a:lnTo>
                  <a:pt x="684719" y="594185"/>
                </a:lnTo>
                <a:lnTo>
                  <a:pt x="689923" y="593416"/>
                </a:lnTo>
                <a:lnTo>
                  <a:pt x="691597" y="593171"/>
                </a:lnTo>
                <a:lnTo>
                  <a:pt x="693488" y="592893"/>
                </a:lnTo>
                <a:lnTo>
                  <a:pt x="694181" y="593547"/>
                </a:lnTo>
                <a:lnTo>
                  <a:pt x="694345" y="593694"/>
                </a:lnTo>
                <a:lnTo>
                  <a:pt x="694921" y="593335"/>
                </a:lnTo>
                <a:lnTo>
                  <a:pt x="695235" y="593138"/>
                </a:lnTo>
                <a:lnTo>
                  <a:pt x="695895" y="592713"/>
                </a:lnTo>
                <a:lnTo>
                  <a:pt x="696583" y="592582"/>
                </a:lnTo>
                <a:lnTo>
                  <a:pt x="697068" y="592484"/>
                </a:lnTo>
                <a:lnTo>
                  <a:pt x="698001" y="591552"/>
                </a:lnTo>
                <a:lnTo>
                  <a:pt x="699203" y="590882"/>
                </a:lnTo>
                <a:lnTo>
                  <a:pt x="701284" y="589721"/>
                </a:lnTo>
                <a:lnTo>
                  <a:pt x="703506" y="589557"/>
                </a:lnTo>
                <a:lnTo>
                  <a:pt x="704307" y="588952"/>
                </a:lnTo>
                <a:lnTo>
                  <a:pt x="705864" y="587775"/>
                </a:lnTo>
                <a:lnTo>
                  <a:pt x="707062" y="587841"/>
                </a:lnTo>
                <a:lnTo>
                  <a:pt x="708329" y="587922"/>
                </a:lnTo>
                <a:lnTo>
                  <a:pt x="709687" y="587808"/>
                </a:lnTo>
                <a:lnTo>
                  <a:pt x="710989" y="586941"/>
                </a:lnTo>
                <a:lnTo>
                  <a:pt x="713767" y="586712"/>
                </a:lnTo>
                <a:lnTo>
                  <a:pt x="714228" y="586516"/>
                </a:lnTo>
                <a:lnTo>
                  <a:pt x="718222" y="584767"/>
                </a:lnTo>
                <a:lnTo>
                  <a:pt x="722589" y="586287"/>
                </a:lnTo>
                <a:lnTo>
                  <a:pt x="723823" y="586304"/>
                </a:lnTo>
                <a:lnTo>
                  <a:pt x="725741" y="585502"/>
                </a:lnTo>
                <a:lnTo>
                  <a:pt x="728139" y="586451"/>
                </a:lnTo>
                <a:lnTo>
                  <a:pt x="730049" y="586712"/>
                </a:lnTo>
                <a:lnTo>
                  <a:pt x="734621" y="585993"/>
                </a:lnTo>
                <a:lnTo>
                  <a:pt x="736039" y="585780"/>
                </a:lnTo>
                <a:lnTo>
                  <a:pt x="738080" y="584914"/>
                </a:lnTo>
                <a:lnTo>
                  <a:pt x="738512" y="585257"/>
                </a:lnTo>
                <a:lnTo>
                  <a:pt x="738817" y="585486"/>
                </a:lnTo>
                <a:lnTo>
                  <a:pt x="740295" y="585682"/>
                </a:lnTo>
                <a:lnTo>
                  <a:pt x="742866" y="588249"/>
                </a:lnTo>
                <a:lnTo>
                  <a:pt x="743109" y="588266"/>
                </a:lnTo>
                <a:lnTo>
                  <a:pt x="743483" y="588315"/>
                </a:lnTo>
                <a:lnTo>
                  <a:pt x="744246" y="587988"/>
                </a:lnTo>
                <a:lnTo>
                  <a:pt x="747133" y="586794"/>
                </a:lnTo>
                <a:lnTo>
                  <a:pt x="747685" y="587219"/>
                </a:lnTo>
                <a:lnTo>
                  <a:pt x="749718" y="587497"/>
                </a:lnTo>
                <a:lnTo>
                  <a:pt x="751327" y="586827"/>
                </a:lnTo>
                <a:lnTo>
                  <a:pt x="753054" y="586778"/>
                </a:lnTo>
                <a:lnTo>
                  <a:pt x="755762" y="587595"/>
                </a:lnTo>
                <a:lnTo>
                  <a:pt x="760494" y="589803"/>
                </a:lnTo>
                <a:lnTo>
                  <a:pt x="762712" y="590195"/>
                </a:lnTo>
                <a:lnTo>
                  <a:pt x="763201" y="590588"/>
                </a:lnTo>
                <a:lnTo>
                  <a:pt x="764183" y="591389"/>
                </a:lnTo>
                <a:lnTo>
                  <a:pt x="764823" y="591536"/>
                </a:lnTo>
                <a:lnTo>
                  <a:pt x="765291" y="591634"/>
                </a:lnTo>
                <a:lnTo>
                  <a:pt x="766151" y="592075"/>
                </a:lnTo>
                <a:lnTo>
                  <a:pt x="766898" y="592026"/>
                </a:lnTo>
                <a:lnTo>
                  <a:pt x="768620" y="591912"/>
                </a:lnTo>
                <a:lnTo>
                  <a:pt x="769419" y="592288"/>
                </a:lnTo>
                <a:lnTo>
                  <a:pt x="771009" y="594169"/>
                </a:lnTo>
                <a:lnTo>
                  <a:pt x="772977" y="594855"/>
                </a:lnTo>
                <a:lnTo>
                  <a:pt x="775878" y="594577"/>
                </a:lnTo>
                <a:lnTo>
                  <a:pt x="779459" y="596490"/>
                </a:lnTo>
                <a:lnTo>
                  <a:pt x="780565" y="597177"/>
                </a:lnTo>
                <a:lnTo>
                  <a:pt x="781651" y="597848"/>
                </a:lnTo>
                <a:lnTo>
                  <a:pt x="783810" y="597848"/>
                </a:lnTo>
                <a:lnTo>
                  <a:pt x="788489" y="599008"/>
                </a:lnTo>
                <a:lnTo>
                  <a:pt x="791462" y="598910"/>
                </a:lnTo>
                <a:lnTo>
                  <a:pt x="792736" y="600333"/>
                </a:lnTo>
                <a:lnTo>
                  <a:pt x="793843" y="600725"/>
                </a:lnTo>
                <a:lnTo>
                  <a:pt x="795496" y="602344"/>
                </a:lnTo>
                <a:lnTo>
                  <a:pt x="796740" y="602410"/>
                </a:lnTo>
                <a:lnTo>
                  <a:pt x="802463" y="602704"/>
                </a:lnTo>
                <a:lnTo>
                  <a:pt x="804120" y="603963"/>
                </a:lnTo>
                <a:lnTo>
                  <a:pt x="807505" y="604911"/>
                </a:lnTo>
                <a:lnTo>
                  <a:pt x="809588" y="606857"/>
                </a:lnTo>
                <a:lnTo>
                  <a:pt x="812056" y="606808"/>
                </a:lnTo>
                <a:lnTo>
                  <a:pt x="812792" y="607380"/>
                </a:lnTo>
                <a:lnTo>
                  <a:pt x="814639" y="607822"/>
                </a:lnTo>
                <a:lnTo>
                  <a:pt x="816664" y="609326"/>
                </a:lnTo>
                <a:lnTo>
                  <a:pt x="817690" y="609392"/>
                </a:lnTo>
                <a:lnTo>
                  <a:pt x="820363" y="609604"/>
                </a:lnTo>
                <a:lnTo>
                  <a:pt x="822330" y="610487"/>
                </a:lnTo>
                <a:lnTo>
                  <a:pt x="824179" y="610618"/>
                </a:lnTo>
                <a:lnTo>
                  <a:pt x="824950" y="610896"/>
                </a:lnTo>
                <a:lnTo>
                  <a:pt x="826640" y="611501"/>
                </a:lnTo>
                <a:lnTo>
                  <a:pt x="827914" y="611550"/>
                </a:lnTo>
                <a:lnTo>
                  <a:pt x="828737" y="611583"/>
                </a:lnTo>
                <a:lnTo>
                  <a:pt x="834199" y="615474"/>
                </a:lnTo>
                <a:lnTo>
                  <a:pt x="836297" y="615360"/>
                </a:lnTo>
                <a:lnTo>
                  <a:pt x="837611" y="615229"/>
                </a:lnTo>
                <a:lnTo>
                  <a:pt x="838025" y="615180"/>
                </a:lnTo>
                <a:lnTo>
                  <a:pt x="842418" y="618401"/>
                </a:lnTo>
                <a:lnTo>
                  <a:pt x="844530" y="619938"/>
                </a:lnTo>
                <a:lnTo>
                  <a:pt x="847974" y="621459"/>
                </a:lnTo>
                <a:lnTo>
                  <a:pt x="848864" y="621426"/>
                </a:lnTo>
                <a:lnTo>
                  <a:pt x="850689" y="621361"/>
                </a:lnTo>
                <a:lnTo>
                  <a:pt x="852737" y="619562"/>
                </a:lnTo>
                <a:lnTo>
                  <a:pt x="860656" y="616145"/>
                </a:lnTo>
                <a:lnTo>
                  <a:pt x="863364" y="615229"/>
                </a:lnTo>
                <a:lnTo>
                  <a:pt x="864552" y="614820"/>
                </a:lnTo>
                <a:lnTo>
                  <a:pt x="869371" y="613725"/>
                </a:lnTo>
                <a:lnTo>
                  <a:pt x="874619" y="613022"/>
                </a:lnTo>
                <a:lnTo>
                  <a:pt x="876965" y="612793"/>
                </a:lnTo>
                <a:lnTo>
                  <a:pt x="878575" y="611877"/>
                </a:lnTo>
                <a:lnTo>
                  <a:pt x="879141" y="611485"/>
                </a:lnTo>
                <a:lnTo>
                  <a:pt x="880063" y="610830"/>
                </a:lnTo>
                <a:lnTo>
                  <a:pt x="880276" y="610062"/>
                </a:lnTo>
                <a:lnTo>
                  <a:pt x="880632" y="608787"/>
                </a:lnTo>
                <a:lnTo>
                  <a:pt x="881937" y="607495"/>
                </a:lnTo>
                <a:lnTo>
                  <a:pt x="883276" y="607135"/>
                </a:lnTo>
                <a:lnTo>
                  <a:pt x="883482" y="607070"/>
                </a:lnTo>
                <a:lnTo>
                  <a:pt x="889518" y="617224"/>
                </a:lnTo>
                <a:lnTo>
                  <a:pt x="889544" y="622309"/>
                </a:lnTo>
                <a:lnTo>
                  <a:pt x="890515" y="623944"/>
                </a:lnTo>
                <a:lnTo>
                  <a:pt x="891983" y="626413"/>
                </a:lnTo>
                <a:lnTo>
                  <a:pt x="891528" y="628065"/>
                </a:lnTo>
                <a:lnTo>
                  <a:pt x="890971" y="630076"/>
                </a:lnTo>
                <a:lnTo>
                  <a:pt x="891509" y="632496"/>
                </a:lnTo>
                <a:lnTo>
                  <a:pt x="892183" y="634180"/>
                </a:lnTo>
                <a:lnTo>
                  <a:pt x="892904" y="635979"/>
                </a:lnTo>
                <a:lnTo>
                  <a:pt x="894593" y="637597"/>
                </a:lnTo>
                <a:lnTo>
                  <a:pt x="896029" y="638971"/>
                </a:lnTo>
                <a:lnTo>
                  <a:pt x="898124" y="639298"/>
                </a:lnTo>
                <a:lnTo>
                  <a:pt x="898375" y="639461"/>
                </a:lnTo>
                <a:lnTo>
                  <a:pt x="898800" y="639739"/>
                </a:lnTo>
                <a:lnTo>
                  <a:pt x="900572" y="642176"/>
                </a:lnTo>
                <a:lnTo>
                  <a:pt x="900931" y="643844"/>
                </a:lnTo>
                <a:lnTo>
                  <a:pt x="901973" y="644792"/>
                </a:lnTo>
                <a:lnTo>
                  <a:pt x="902580" y="646215"/>
                </a:lnTo>
                <a:lnTo>
                  <a:pt x="902585" y="646394"/>
                </a:lnTo>
                <a:lnTo>
                  <a:pt x="902726" y="651856"/>
                </a:lnTo>
                <a:lnTo>
                  <a:pt x="902123" y="656843"/>
                </a:lnTo>
                <a:lnTo>
                  <a:pt x="902198" y="658789"/>
                </a:lnTo>
                <a:lnTo>
                  <a:pt x="903070" y="660816"/>
                </a:lnTo>
                <a:lnTo>
                  <a:pt x="904961" y="665297"/>
                </a:lnTo>
                <a:lnTo>
                  <a:pt x="906124" y="667684"/>
                </a:lnTo>
                <a:lnTo>
                  <a:pt x="908377" y="672180"/>
                </a:lnTo>
                <a:lnTo>
                  <a:pt x="909394" y="673848"/>
                </a:lnTo>
                <a:lnTo>
                  <a:pt x="910848" y="676595"/>
                </a:lnTo>
                <a:lnTo>
                  <a:pt x="912520" y="679914"/>
                </a:lnTo>
                <a:lnTo>
                  <a:pt x="915064" y="685196"/>
                </a:lnTo>
                <a:lnTo>
                  <a:pt x="916009" y="687011"/>
                </a:lnTo>
                <a:lnTo>
                  <a:pt x="917171" y="688679"/>
                </a:lnTo>
                <a:lnTo>
                  <a:pt x="918333" y="690706"/>
                </a:lnTo>
                <a:lnTo>
                  <a:pt x="919786" y="692587"/>
                </a:lnTo>
                <a:lnTo>
                  <a:pt x="920295" y="694402"/>
                </a:lnTo>
                <a:lnTo>
                  <a:pt x="920587" y="695841"/>
                </a:lnTo>
                <a:lnTo>
                  <a:pt x="920807" y="697721"/>
                </a:lnTo>
                <a:lnTo>
                  <a:pt x="920301" y="699013"/>
                </a:lnTo>
                <a:lnTo>
                  <a:pt x="919433" y="700157"/>
                </a:lnTo>
                <a:lnTo>
                  <a:pt x="918369" y="702675"/>
                </a:lnTo>
                <a:lnTo>
                  <a:pt x="921794" y="699978"/>
                </a:lnTo>
                <a:lnTo>
                  <a:pt x="924912" y="698702"/>
                </a:lnTo>
                <a:lnTo>
                  <a:pt x="927170" y="697051"/>
                </a:lnTo>
                <a:lnTo>
                  <a:pt x="928334" y="694909"/>
                </a:lnTo>
                <a:lnTo>
                  <a:pt x="928323" y="691687"/>
                </a:lnTo>
                <a:lnTo>
                  <a:pt x="927924" y="689317"/>
                </a:lnTo>
                <a:lnTo>
                  <a:pt x="926512" y="687518"/>
                </a:lnTo>
                <a:lnTo>
                  <a:pt x="923772" y="685245"/>
                </a:lnTo>
                <a:lnTo>
                  <a:pt x="920401" y="681386"/>
                </a:lnTo>
                <a:lnTo>
                  <a:pt x="917576" y="677315"/>
                </a:lnTo>
                <a:lnTo>
                  <a:pt x="915687" y="672900"/>
                </a:lnTo>
                <a:lnTo>
                  <a:pt x="912866" y="669760"/>
                </a:lnTo>
                <a:lnTo>
                  <a:pt x="910984" y="667406"/>
                </a:lnTo>
                <a:lnTo>
                  <a:pt x="908308" y="661274"/>
                </a:lnTo>
                <a:lnTo>
                  <a:pt x="907205" y="658445"/>
                </a:lnTo>
                <a:lnTo>
                  <a:pt x="907978" y="656238"/>
                </a:lnTo>
                <a:lnTo>
                  <a:pt x="909848" y="655126"/>
                </a:lnTo>
                <a:lnTo>
                  <a:pt x="912811" y="654325"/>
                </a:lnTo>
                <a:lnTo>
                  <a:pt x="917494" y="653981"/>
                </a:lnTo>
                <a:lnTo>
                  <a:pt x="923896" y="653965"/>
                </a:lnTo>
                <a:lnTo>
                  <a:pt x="928268" y="653932"/>
                </a:lnTo>
                <a:lnTo>
                  <a:pt x="930141" y="653932"/>
                </a:lnTo>
                <a:lnTo>
                  <a:pt x="933103" y="652657"/>
                </a:lnTo>
                <a:lnTo>
                  <a:pt x="935596" y="650907"/>
                </a:lnTo>
                <a:lnTo>
                  <a:pt x="939960" y="648684"/>
                </a:lnTo>
                <a:lnTo>
                  <a:pt x="941209" y="648684"/>
                </a:lnTo>
                <a:lnTo>
                  <a:pt x="945263" y="647245"/>
                </a:lnTo>
                <a:lnTo>
                  <a:pt x="948065" y="644874"/>
                </a:lnTo>
                <a:lnTo>
                  <a:pt x="950877" y="645332"/>
                </a:lnTo>
                <a:lnTo>
                  <a:pt x="954471" y="646100"/>
                </a:lnTo>
                <a:lnTo>
                  <a:pt x="957126" y="646247"/>
                </a:lnTo>
                <a:lnTo>
                  <a:pt x="959775" y="644661"/>
                </a:lnTo>
                <a:lnTo>
                  <a:pt x="963042" y="641342"/>
                </a:lnTo>
                <a:lnTo>
                  <a:pt x="963020" y="635047"/>
                </a:lnTo>
                <a:lnTo>
                  <a:pt x="962993" y="627476"/>
                </a:lnTo>
                <a:lnTo>
                  <a:pt x="964854" y="623683"/>
                </a:lnTo>
                <a:lnTo>
                  <a:pt x="971085" y="619562"/>
                </a:lnTo>
                <a:lnTo>
                  <a:pt x="975451" y="617976"/>
                </a:lnTo>
                <a:lnTo>
                  <a:pt x="979820" y="617322"/>
                </a:lnTo>
                <a:lnTo>
                  <a:pt x="983571" y="618254"/>
                </a:lnTo>
                <a:lnTo>
                  <a:pt x="986081" y="621704"/>
                </a:lnTo>
                <a:lnTo>
                  <a:pt x="992672" y="631139"/>
                </a:lnTo>
                <a:lnTo>
                  <a:pt x="996428" y="633640"/>
                </a:lnTo>
                <a:lnTo>
                  <a:pt x="1000804" y="634573"/>
                </a:lnTo>
                <a:lnTo>
                  <a:pt x="1006113" y="634850"/>
                </a:lnTo>
                <a:lnTo>
                  <a:pt x="1009859" y="634523"/>
                </a:lnTo>
                <a:lnTo>
                  <a:pt x="1012668" y="633722"/>
                </a:lnTo>
                <a:lnTo>
                  <a:pt x="1015391" y="631270"/>
                </a:lnTo>
                <a:lnTo>
                  <a:pt x="1019514" y="627231"/>
                </a:lnTo>
                <a:lnTo>
                  <a:pt x="1021859" y="628179"/>
                </a:lnTo>
                <a:lnTo>
                  <a:pt x="1024212" y="631155"/>
                </a:lnTo>
                <a:lnTo>
                  <a:pt x="1025152" y="631940"/>
                </a:lnTo>
                <a:lnTo>
                  <a:pt x="1027181" y="632087"/>
                </a:lnTo>
                <a:lnTo>
                  <a:pt x="1028115" y="631139"/>
                </a:lnTo>
                <a:lnTo>
                  <a:pt x="1029422" y="626397"/>
                </a:lnTo>
                <a:lnTo>
                  <a:pt x="1032144" y="625056"/>
                </a:lnTo>
                <a:lnTo>
                  <a:pt x="1034813" y="622603"/>
                </a:lnTo>
                <a:lnTo>
                  <a:pt x="1035558" y="621917"/>
                </a:lnTo>
                <a:lnTo>
                  <a:pt x="1036076" y="621900"/>
                </a:lnTo>
                <a:lnTo>
                  <a:pt x="1037963" y="621868"/>
                </a:lnTo>
                <a:lnTo>
                  <a:pt x="1030851" y="609849"/>
                </a:lnTo>
                <a:lnTo>
                  <a:pt x="1027544" y="601984"/>
                </a:lnTo>
                <a:lnTo>
                  <a:pt x="1024843" y="596981"/>
                </a:lnTo>
                <a:lnTo>
                  <a:pt x="1021100" y="590048"/>
                </a:lnTo>
                <a:lnTo>
                  <a:pt x="1017330" y="583131"/>
                </a:lnTo>
                <a:lnTo>
                  <a:pt x="1014942" y="579976"/>
                </a:lnTo>
                <a:lnTo>
                  <a:pt x="1011839" y="575904"/>
                </a:lnTo>
                <a:lnTo>
                  <a:pt x="1009488" y="573222"/>
                </a:lnTo>
                <a:lnTo>
                  <a:pt x="1008968" y="558735"/>
                </a:lnTo>
                <a:lnTo>
                  <a:pt x="1008008" y="552113"/>
                </a:lnTo>
                <a:lnTo>
                  <a:pt x="1006463" y="556855"/>
                </a:lnTo>
                <a:lnTo>
                  <a:pt x="1003663" y="559700"/>
                </a:lnTo>
                <a:lnTo>
                  <a:pt x="999298" y="561613"/>
                </a:lnTo>
                <a:lnTo>
                  <a:pt x="996487" y="561629"/>
                </a:lnTo>
                <a:lnTo>
                  <a:pt x="993983" y="560060"/>
                </a:lnTo>
                <a:lnTo>
                  <a:pt x="990852" y="557542"/>
                </a:lnTo>
                <a:lnTo>
                  <a:pt x="991148" y="552816"/>
                </a:lnTo>
                <a:lnTo>
                  <a:pt x="989574" y="549366"/>
                </a:lnTo>
                <a:lnTo>
                  <a:pt x="989255" y="547469"/>
                </a:lnTo>
                <a:lnTo>
                  <a:pt x="991423" y="542417"/>
                </a:lnTo>
                <a:lnTo>
                  <a:pt x="994844" y="538313"/>
                </a:lnTo>
                <a:lnTo>
                  <a:pt x="1001767" y="531265"/>
                </a:lnTo>
                <a:lnTo>
                  <a:pt x="1005578" y="527308"/>
                </a:lnTo>
                <a:lnTo>
                  <a:pt x="1008247" y="524561"/>
                </a:lnTo>
                <a:lnTo>
                  <a:pt x="1011801" y="520898"/>
                </a:lnTo>
                <a:lnTo>
                  <a:pt x="1025648" y="506902"/>
                </a:lnTo>
                <a:lnTo>
                  <a:pt x="1029848" y="502552"/>
                </a:lnTo>
                <a:lnTo>
                  <a:pt x="1032736" y="499904"/>
                </a:lnTo>
                <a:lnTo>
                  <a:pt x="1034595" y="498187"/>
                </a:lnTo>
                <a:lnTo>
                  <a:pt x="1039270" y="495260"/>
                </a:lnTo>
                <a:lnTo>
                  <a:pt x="1042076" y="494295"/>
                </a:lnTo>
                <a:lnTo>
                  <a:pt x="1045823" y="494197"/>
                </a:lnTo>
                <a:lnTo>
                  <a:pt x="1048394" y="492431"/>
                </a:lnTo>
                <a:lnTo>
                  <a:pt x="1049552" y="494426"/>
                </a:lnTo>
                <a:lnTo>
                  <a:pt x="1050719" y="495112"/>
                </a:lnTo>
                <a:lnTo>
                  <a:pt x="1054544" y="494769"/>
                </a:lnTo>
                <a:lnTo>
                  <a:pt x="1064193" y="489553"/>
                </a:lnTo>
                <a:lnTo>
                  <a:pt x="1067407" y="488278"/>
                </a:lnTo>
                <a:lnTo>
                  <a:pt x="1070077" y="487918"/>
                </a:lnTo>
                <a:lnTo>
                  <a:pt x="1070491" y="487869"/>
                </a:lnTo>
                <a:lnTo>
                  <a:pt x="1075064" y="486021"/>
                </a:lnTo>
                <a:lnTo>
                  <a:pt x="1078945" y="485138"/>
                </a:lnTo>
                <a:lnTo>
                  <a:pt x="1079339" y="485057"/>
                </a:lnTo>
                <a:lnTo>
                  <a:pt x="1079573" y="485007"/>
                </a:lnTo>
                <a:lnTo>
                  <a:pt x="1079883" y="484501"/>
                </a:lnTo>
                <a:lnTo>
                  <a:pt x="1085104" y="483340"/>
                </a:lnTo>
                <a:lnTo>
                  <a:pt x="1086612" y="482996"/>
                </a:lnTo>
                <a:lnTo>
                  <a:pt x="1088082" y="482260"/>
                </a:lnTo>
                <a:lnTo>
                  <a:pt x="1091002" y="480789"/>
                </a:lnTo>
                <a:lnTo>
                  <a:pt x="1095520" y="477780"/>
                </a:lnTo>
                <a:lnTo>
                  <a:pt x="1102150" y="472057"/>
                </a:lnTo>
                <a:lnTo>
                  <a:pt x="1102302" y="471354"/>
                </a:lnTo>
                <a:lnTo>
                  <a:pt x="1102340" y="471191"/>
                </a:lnTo>
                <a:lnTo>
                  <a:pt x="1101746" y="470013"/>
                </a:lnTo>
                <a:lnTo>
                  <a:pt x="1101549" y="469637"/>
                </a:lnTo>
                <a:lnTo>
                  <a:pt x="1101243" y="469359"/>
                </a:lnTo>
                <a:lnTo>
                  <a:pt x="1100996" y="469130"/>
                </a:lnTo>
                <a:lnTo>
                  <a:pt x="1099577" y="469621"/>
                </a:lnTo>
                <a:lnTo>
                  <a:pt x="1098896" y="470259"/>
                </a:lnTo>
                <a:lnTo>
                  <a:pt x="1098399" y="470733"/>
                </a:lnTo>
                <a:lnTo>
                  <a:pt x="1096823" y="470357"/>
                </a:lnTo>
                <a:lnTo>
                  <a:pt x="1095750" y="470095"/>
                </a:lnTo>
                <a:lnTo>
                  <a:pt x="1095638" y="468673"/>
                </a:lnTo>
                <a:lnTo>
                  <a:pt x="1096668" y="469474"/>
                </a:lnTo>
                <a:lnTo>
                  <a:pt x="1097852" y="469490"/>
                </a:lnTo>
                <a:lnTo>
                  <a:pt x="1099165" y="466334"/>
                </a:lnTo>
                <a:lnTo>
                  <a:pt x="1100097" y="465092"/>
                </a:lnTo>
                <a:lnTo>
                  <a:pt x="1101024" y="464732"/>
                </a:lnTo>
                <a:lnTo>
                  <a:pt x="1104966" y="464945"/>
                </a:lnTo>
                <a:lnTo>
                  <a:pt x="1105864" y="465713"/>
                </a:lnTo>
                <a:lnTo>
                  <a:pt x="1106624" y="466367"/>
                </a:lnTo>
                <a:lnTo>
                  <a:pt x="1106742" y="466874"/>
                </a:lnTo>
                <a:lnTo>
                  <a:pt x="1106863" y="467364"/>
                </a:lnTo>
                <a:lnTo>
                  <a:pt x="1107095" y="468215"/>
                </a:lnTo>
                <a:lnTo>
                  <a:pt x="1107286" y="468918"/>
                </a:lnTo>
                <a:lnTo>
                  <a:pt x="1107093" y="469637"/>
                </a:lnTo>
                <a:lnTo>
                  <a:pt x="1106529" y="471714"/>
                </a:lnTo>
                <a:lnTo>
                  <a:pt x="1107198" y="473316"/>
                </a:lnTo>
                <a:lnTo>
                  <a:pt x="1106691" y="475426"/>
                </a:lnTo>
                <a:lnTo>
                  <a:pt x="1106855" y="475687"/>
                </a:lnTo>
                <a:lnTo>
                  <a:pt x="1107059" y="475949"/>
                </a:lnTo>
                <a:lnTo>
                  <a:pt x="1107798" y="476129"/>
                </a:lnTo>
                <a:lnTo>
                  <a:pt x="1109698" y="474723"/>
                </a:lnTo>
                <a:lnTo>
                  <a:pt x="1111997" y="474723"/>
                </a:lnTo>
                <a:lnTo>
                  <a:pt x="1112546" y="474788"/>
                </a:lnTo>
                <a:lnTo>
                  <a:pt x="1112983" y="474853"/>
                </a:lnTo>
                <a:lnTo>
                  <a:pt x="1113413" y="475311"/>
                </a:lnTo>
                <a:lnTo>
                  <a:pt x="1114209" y="476161"/>
                </a:lnTo>
                <a:lnTo>
                  <a:pt x="1114450" y="477404"/>
                </a:lnTo>
                <a:lnTo>
                  <a:pt x="1114626" y="478336"/>
                </a:lnTo>
                <a:lnTo>
                  <a:pt x="1114236" y="479186"/>
                </a:lnTo>
                <a:lnTo>
                  <a:pt x="1113070" y="481737"/>
                </a:lnTo>
                <a:lnTo>
                  <a:pt x="1113114" y="482702"/>
                </a:lnTo>
                <a:lnTo>
                  <a:pt x="1113120" y="482849"/>
                </a:lnTo>
                <a:lnTo>
                  <a:pt x="1115629" y="485907"/>
                </a:lnTo>
                <a:lnTo>
                  <a:pt x="1116224" y="489618"/>
                </a:lnTo>
                <a:lnTo>
                  <a:pt x="1116157" y="491597"/>
                </a:lnTo>
                <a:lnTo>
                  <a:pt x="1116149" y="491859"/>
                </a:lnTo>
                <a:lnTo>
                  <a:pt x="1117795" y="495162"/>
                </a:lnTo>
                <a:lnTo>
                  <a:pt x="1117983" y="495260"/>
                </a:lnTo>
                <a:lnTo>
                  <a:pt x="1118719" y="495652"/>
                </a:lnTo>
                <a:lnTo>
                  <a:pt x="1119748" y="495047"/>
                </a:lnTo>
                <a:lnTo>
                  <a:pt x="1122632" y="490289"/>
                </a:lnTo>
                <a:lnTo>
                  <a:pt x="1123497" y="489733"/>
                </a:lnTo>
                <a:lnTo>
                  <a:pt x="1125039" y="489929"/>
                </a:lnTo>
                <a:lnTo>
                  <a:pt x="1126407" y="487804"/>
                </a:lnTo>
                <a:lnTo>
                  <a:pt x="1127259" y="486054"/>
                </a:lnTo>
                <a:lnTo>
                  <a:pt x="1129679" y="487166"/>
                </a:lnTo>
                <a:lnTo>
                  <a:pt x="1131138" y="486594"/>
                </a:lnTo>
                <a:lnTo>
                  <a:pt x="1132027" y="486250"/>
                </a:lnTo>
                <a:lnTo>
                  <a:pt x="1132153" y="486136"/>
                </a:lnTo>
                <a:lnTo>
                  <a:pt x="1133205" y="485253"/>
                </a:lnTo>
                <a:lnTo>
                  <a:pt x="1134951" y="482718"/>
                </a:lnTo>
                <a:lnTo>
                  <a:pt x="1136249" y="480805"/>
                </a:lnTo>
                <a:lnTo>
                  <a:pt x="1136877" y="479203"/>
                </a:lnTo>
                <a:lnTo>
                  <a:pt x="1137001" y="478892"/>
                </a:lnTo>
                <a:lnTo>
                  <a:pt x="1137976" y="480952"/>
                </a:lnTo>
                <a:lnTo>
                  <a:pt x="1138189" y="481083"/>
                </a:lnTo>
                <a:lnTo>
                  <a:pt x="1138466" y="481263"/>
                </a:lnTo>
                <a:lnTo>
                  <a:pt x="1143647" y="481100"/>
                </a:lnTo>
                <a:lnTo>
                  <a:pt x="1145269" y="477698"/>
                </a:lnTo>
                <a:lnTo>
                  <a:pt x="1145972" y="477044"/>
                </a:lnTo>
                <a:lnTo>
                  <a:pt x="1147128" y="475982"/>
                </a:lnTo>
                <a:lnTo>
                  <a:pt x="1148953" y="474919"/>
                </a:lnTo>
                <a:lnTo>
                  <a:pt x="1150593" y="473954"/>
                </a:lnTo>
                <a:lnTo>
                  <a:pt x="1151129" y="473480"/>
                </a:lnTo>
                <a:lnTo>
                  <a:pt x="1151623" y="473038"/>
                </a:lnTo>
                <a:lnTo>
                  <a:pt x="1153256" y="471616"/>
                </a:lnTo>
                <a:lnTo>
                  <a:pt x="1154368" y="471240"/>
                </a:lnTo>
                <a:lnTo>
                  <a:pt x="1161746" y="466383"/>
                </a:lnTo>
                <a:lnTo>
                  <a:pt x="1161949" y="466236"/>
                </a:lnTo>
                <a:lnTo>
                  <a:pt x="1162102" y="466138"/>
                </a:lnTo>
                <a:lnTo>
                  <a:pt x="1164264" y="465566"/>
                </a:lnTo>
                <a:lnTo>
                  <a:pt x="1166424" y="464994"/>
                </a:lnTo>
                <a:lnTo>
                  <a:pt x="1168159" y="463440"/>
                </a:lnTo>
                <a:lnTo>
                  <a:pt x="1168922" y="461740"/>
                </a:lnTo>
                <a:lnTo>
                  <a:pt x="1169344" y="460791"/>
                </a:lnTo>
                <a:lnTo>
                  <a:pt x="1174619" y="455526"/>
                </a:lnTo>
                <a:lnTo>
                  <a:pt x="1176161" y="450163"/>
                </a:lnTo>
                <a:lnTo>
                  <a:pt x="1173095" y="440401"/>
                </a:lnTo>
                <a:lnTo>
                  <a:pt x="1174457" y="430100"/>
                </a:lnTo>
                <a:lnTo>
                  <a:pt x="1178097" y="395419"/>
                </a:lnTo>
                <a:lnTo>
                  <a:pt x="1172068" y="395435"/>
                </a:lnTo>
                <a:lnTo>
                  <a:pt x="1169038" y="395435"/>
                </a:lnTo>
                <a:lnTo>
                  <a:pt x="1168626" y="395288"/>
                </a:lnTo>
                <a:lnTo>
                  <a:pt x="1166332" y="394487"/>
                </a:lnTo>
                <a:lnTo>
                  <a:pt x="1163322" y="392852"/>
                </a:lnTo>
                <a:lnTo>
                  <a:pt x="1162107" y="392917"/>
                </a:lnTo>
                <a:lnTo>
                  <a:pt x="1159686" y="393032"/>
                </a:lnTo>
                <a:lnTo>
                  <a:pt x="1156729" y="392819"/>
                </a:lnTo>
                <a:lnTo>
                  <a:pt x="1152537" y="393228"/>
                </a:lnTo>
                <a:lnTo>
                  <a:pt x="1149755" y="394585"/>
                </a:lnTo>
                <a:lnTo>
                  <a:pt x="1148642" y="395386"/>
                </a:lnTo>
                <a:lnTo>
                  <a:pt x="1147214" y="397299"/>
                </a:lnTo>
                <a:lnTo>
                  <a:pt x="1145731" y="397774"/>
                </a:lnTo>
                <a:lnTo>
                  <a:pt x="1145238" y="398084"/>
                </a:lnTo>
                <a:lnTo>
                  <a:pt x="1144742" y="398395"/>
                </a:lnTo>
                <a:lnTo>
                  <a:pt x="1144299" y="399000"/>
                </a:lnTo>
                <a:lnTo>
                  <a:pt x="1143064" y="400684"/>
                </a:lnTo>
                <a:lnTo>
                  <a:pt x="1141398" y="401224"/>
                </a:lnTo>
                <a:lnTo>
                  <a:pt x="1138861" y="403137"/>
                </a:lnTo>
                <a:lnTo>
                  <a:pt x="1137441" y="403562"/>
                </a:lnTo>
                <a:lnTo>
                  <a:pt x="1136506" y="405295"/>
                </a:lnTo>
                <a:lnTo>
                  <a:pt x="1135953" y="405508"/>
                </a:lnTo>
                <a:lnTo>
                  <a:pt x="1135579" y="405655"/>
                </a:lnTo>
                <a:lnTo>
                  <a:pt x="1133239" y="405589"/>
                </a:lnTo>
                <a:lnTo>
                  <a:pt x="1132246" y="406505"/>
                </a:lnTo>
                <a:lnTo>
                  <a:pt x="1126744" y="409514"/>
                </a:lnTo>
                <a:lnTo>
                  <a:pt x="1123289" y="410119"/>
                </a:lnTo>
                <a:lnTo>
                  <a:pt x="1121684" y="410838"/>
                </a:lnTo>
                <a:lnTo>
                  <a:pt x="1120907" y="411590"/>
                </a:lnTo>
                <a:lnTo>
                  <a:pt x="1120133" y="412326"/>
                </a:lnTo>
                <a:lnTo>
                  <a:pt x="1119842" y="412882"/>
                </a:lnTo>
                <a:lnTo>
                  <a:pt x="1119448" y="413618"/>
                </a:lnTo>
                <a:lnTo>
                  <a:pt x="1118681" y="414059"/>
                </a:lnTo>
                <a:lnTo>
                  <a:pt x="1115120" y="416071"/>
                </a:lnTo>
                <a:lnTo>
                  <a:pt x="1112277" y="418458"/>
                </a:lnTo>
                <a:lnTo>
                  <a:pt x="1111526" y="419096"/>
                </a:lnTo>
                <a:lnTo>
                  <a:pt x="1110539" y="419406"/>
                </a:lnTo>
                <a:lnTo>
                  <a:pt x="1109214" y="418572"/>
                </a:lnTo>
                <a:lnTo>
                  <a:pt x="1108943" y="418392"/>
                </a:lnTo>
                <a:lnTo>
                  <a:pt x="1107414" y="416398"/>
                </a:lnTo>
                <a:lnTo>
                  <a:pt x="1106325" y="413176"/>
                </a:lnTo>
                <a:lnTo>
                  <a:pt x="1106531" y="409645"/>
                </a:lnTo>
                <a:lnTo>
                  <a:pt x="1106856" y="408565"/>
                </a:lnTo>
                <a:lnTo>
                  <a:pt x="1108352" y="403644"/>
                </a:lnTo>
                <a:lnTo>
                  <a:pt x="1108158" y="401289"/>
                </a:lnTo>
                <a:lnTo>
                  <a:pt x="1108007" y="399474"/>
                </a:lnTo>
                <a:lnTo>
                  <a:pt x="1106294" y="397545"/>
                </a:lnTo>
                <a:lnTo>
                  <a:pt x="1105934" y="395877"/>
                </a:lnTo>
                <a:lnTo>
                  <a:pt x="1106882" y="391724"/>
                </a:lnTo>
                <a:lnTo>
                  <a:pt x="1106595" y="388617"/>
                </a:lnTo>
                <a:lnTo>
                  <a:pt x="1109842" y="381390"/>
                </a:lnTo>
                <a:lnTo>
                  <a:pt x="1109029" y="380016"/>
                </a:lnTo>
                <a:lnTo>
                  <a:pt x="1108621" y="379329"/>
                </a:lnTo>
                <a:lnTo>
                  <a:pt x="1108571" y="379035"/>
                </a:lnTo>
                <a:lnTo>
                  <a:pt x="1107966" y="375307"/>
                </a:lnTo>
                <a:lnTo>
                  <a:pt x="1108550" y="372118"/>
                </a:lnTo>
                <a:lnTo>
                  <a:pt x="1108604" y="371824"/>
                </a:lnTo>
                <a:lnTo>
                  <a:pt x="1108161" y="371350"/>
                </a:lnTo>
                <a:lnTo>
                  <a:pt x="1106828" y="369895"/>
                </a:lnTo>
                <a:lnTo>
                  <a:pt x="1106093" y="367589"/>
                </a:lnTo>
                <a:lnTo>
                  <a:pt x="1094938" y="371971"/>
                </a:lnTo>
                <a:lnTo>
                  <a:pt x="1090978" y="370450"/>
                </a:lnTo>
                <a:lnTo>
                  <a:pt x="1087084" y="368080"/>
                </a:lnTo>
                <a:lnTo>
                  <a:pt x="1084587" y="366559"/>
                </a:lnTo>
                <a:lnTo>
                  <a:pt x="1082297" y="366412"/>
                </a:lnTo>
                <a:lnTo>
                  <a:pt x="1078546" y="366592"/>
                </a:lnTo>
                <a:lnTo>
                  <a:pt x="1074093" y="368407"/>
                </a:lnTo>
                <a:lnTo>
                  <a:pt x="1072517" y="368456"/>
                </a:lnTo>
                <a:lnTo>
                  <a:pt x="1069672" y="370173"/>
                </a:lnTo>
                <a:lnTo>
                  <a:pt x="1069227" y="372462"/>
                </a:lnTo>
                <a:lnTo>
                  <a:pt x="1068480" y="373819"/>
                </a:lnTo>
                <a:lnTo>
                  <a:pt x="1067549" y="374751"/>
                </a:lnTo>
                <a:lnTo>
                  <a:pt x="1066858" y="375356"/>
                </a:lnTo>
                <a:lnTo>
                  <a:pt x="1064456" y="375438"/>
                </a:lnTo>
                <a:lnTo>
                  <a:pt x="1063725" y="375470"/>
                </a:lnTo>
                <a:lnTo>
                  <a:pt x="1062387" y="377024"/>
                </a:lnTo>
                <a:lnTo>
                  <a:pt x="1061552" y="377989"/>
                </a:lnTo>
                <a:lnTo>
                  <a:pt x="1057103" y="380196"/>
                </a:lnTo>
                <a:lnTo>
                  <a:pt x="1056296" y="381062"/>
                </a:lnTo>
                <a:lnTo>
                  <a:pt x="1055235" y="383352"/>
                </a:lnTo>
                <a:lnTo>
                  <a:pt x="1052819" y="385314"/>
                </a:lnTo>
                <a:lnTo>
                  <a:pt x="1052514" y="386050"/>
                </a:lnTo>
                <a:lnTo>
                  <a:pt x="1051630" y="388159"/>
                </a:lnTo>
                <a:lnTo>
                  <a:pt x="1051072" y="388715"/>
                </a:lnTo>
                <a:lnTo>
                  <a:pt x="1050142" y="389647"/>
                </a:lnTo>
                <a:lnTo>
                  <a:pt x="1048924" y="390366"/>
                </a:lnTo>
                <a:lnTo>
                  <a:pt x="1048286" y="390742"/>
                </a:lnTo>
                <a:lnTo>
                  <a:pt x="1047176" y="391020"/>
                </a:lnTo>
                <a:lnTo>
                  <a:pt x="1046065" y="391282"/>
                </a:lnTo>
                <a:lnTo>
                  <a:pt x="1042282" y="395108"/>
                </a:lnTo>
                <a:lnTo>
                  <a:pt x="1041574" y="395337"/>
                </a:lnTo>
                <a:lnTo>
                  <a:pt x="1039319" y="396089"/>
                </a:lnTo>
                <a:lnTo>
                  <a:pt x="1037396" y="397872"/>
                </a:lnTo>
                <a:lnTo>
                  <a:pt x="1035238" y="398346"/>
                </a:lnTo>
                <a:lnTo>
                  <a:pt x="1035148" y="399049"/>
                </a:lnTo>
                <a:lnTo>
                  <a:pt x="1034976" y="400390"/>
                </a:lnTo>
                <a:lnTo>
                  <a:pt x="1033004" y="400635"/>
                </a:lnTo>
                <a:lnTo>
                  <a:pt x="1032803" y="400749"/>
                </a:lnTo>
                <a:lnTo>
                  <a:pt x="1030097" y="402352"/>
                </a:lnTo>
                <a:lnTo>
                  <a:pt x="1027510" y="402401"/>
                </a:lnTo>
                <a:lnTo>
                  <a:pt x="1026343" y="401698"/>
                </a:lnTo>
                <a:lnTo>
                  <a:pt x="1025738" y="400635"/>
                </a:lnTo>
                <a:lnTo>
                  <a:pt x="1025427" y="400095"/>
                </a:lnTo>
                <a:lnTo>
                  <a:pt x="1023831" y="398967"/>
                </a:lnTo>
                <a:lnTo>
                  <a:pt x="1023349" y="397479"/>
                </a:lnTo>
                <a:lnTo>
                  <a:pt x="1022750" y="394487"/>
                </a:lnTo>
                <a:lnTo>
                  <a:pt x="1023103" y="393342"/>
                </a:lnTo>
                <a:lnTo>
                  <a:pt x="1023697" y="391397"/>
                </a:lnTo>
                <a:lnTo>
                  <a:pt x="1023085" y="390579"/>
                </a:lnTo>
                <a:lnTo>
                  <a:pt x="1022541" y="390383"/>
                </a:lnTo>
                <a:lnTo>
                  <a:pt x="1022039" y="390203"/>
                </a:lnTo>
                <a:lnTo>
                  <a:pt x="1021112" y="390710"/>
                </a:lnTo>
                <a:lnTo>
                  <a:pt x="1017765" y="393784"/>
                </a:lnTo>
                <a:lnTo>
                  <a:pt x="1016878" y="393653"/>
                </a:lnTo>
                <a:lnTo>
                  <a:pt x="1015979" y="393522"/>
                </a:lnTo>
                <a:lnTo>
                  <a:pt x="1014383" y="392018"/>
                </a:lnTo>
                <a:lnTo>
                  <a:pt x="1014122" y="390873"/>
                </a:lnTo>
                <a:lnTo>
                  <a:pt x="1014087" y="390710"/>
                </a:lnTo>
                <a:lnTo>
                  <a:pt x="1014581" y="389173"/>
                </a:lnTo>
                <a:lnTo>
                  <a:pt x="1015271" y="386982"/>
                </a:lnTo>
                <a:lnTo>
                  <a:pt x="1014918" y="386066"/>
                </a:lnTo>
                <a:lnTo>
                  <a:pt x="1012125" y="386377"/>
                </a:lnTo>
                <a:lnTo>
                  <a:pt x="1010662" y="386540"/>
                </a:lnTo>
                <a:lnTo>
                  <a:pt x="1010259" y="386295"/>
                </a:lnTo>
                <a:lnTo>
                  <a:pt x="1009067" y="385608"/>
                </a:lnTo>
                <a:lnTo>
                  <a:pt x="1006860" y="383532"/>
                </a:lnTo>
                <a:lnTo>
                  <a:pt x="1005809" y="383188"/>
                </a:lnTo>
                <a:lnTo>
                  <a:pt x="1005325" y="383025"/>
                </a:lnTo>
                <a:lnTo>
                  <a:pt x="1004100" y="381782"/>
                </a:lnTo>
                <a:lnTo>
                  <a:pt x="1003840" y="380817"/>
                </a:lnTo>
                <a:lnTo>
                  <a:pt x="1003799" y="380670"/>
                </a:lnTo>
                <a:lnTo>
                  <a:pt x="1003950" y="380294"/>
                </a:lnTo>
                <a:lnTo>
                  <a:pt x="1004049" y="380049"/>
                </a:lnTo>
                <a:lnTo>
                  <a:pt x="1007267" y="378152"/>
                </a:lnTo>
                <a:lnTo>
                  <a:pt x="1007269" y="377743"/>
                </a:lnTo>
                <a:lnTo>
                  <a:pt x="1007270" y="377400"/>
                </a:lnTo>
                <a:lnTo>
                  <a:pt x="1007593" y="377024"/>
                </a:lnTo>
                <a:lnTo>
                  <a:pt x="1008016" y="376550"/>
                </a:lnTo>
                <a:lnTo>
                  <a:pt x="1008072" y="375160"/>
                </a:lnTo>
                <a:lnTo>
                  <a:pt x="1007782" y="374735"/>
                </a:lnTo>
                <a:lnTo>
                  <a:pt x="1007305" y="374473"/>
                </a:lnTo>
                <a:lnTo>
                  <a:pt x="1006121" y="373819"/>
                </a:lnTo>
                <a:lnTo>
                  <a:pt x="1005202" y="373296"/>
                </a:lnTo>
                <a:lnTo>
                  <a:pt x="1004952" y="373034"/>
                </a:lnTo>
                <a:lnTo>
                  <a:pt x="1004223" y="372233"/>
                </a:lnTo>
                <a:lnTo>
                  <a:pt x="1003430" y="370679"/>
                </a:lnTo>
                <a:lnTo>
                  <a:pt x="1002702" y="369257"/>
                </a:lnTo>
                <a:lnTo>
                  <a:pt x="1002486" y="369044"/>
                </a:lnTo>
                <a:lnTo>
                  <a:pt x="1001355" y="367949"/>
                </a:lnTo>
                <a:lnTo>
                  <a:pt x="1000254" y="368031"/>
                </a:lnTo>
                <a:lnTo>
                  <a:pt x="999937" y="368063"/>
                </a:lnTo>
                <a:lnTo>
                  <a:pt x="998137" y="370025"/>
                </a:lnTo>
                <a:lnTo>
                  <a:pt x="996281" y="371072"/>
                </a:lnTo>
                <a:lnTo>
                  <a:pt x="996101" y="371072"/>
                </a:lnTo>
                <a:lnTo>
                  <a:pt x="994310" y="371121"/>
                </a:lnTo>
                <a:lnTo>
                  <a:pt x="993452" y="370500"/>
                </a:lnTo>
                <a:lnTo>
                  <a:pt x="992298" y="368325"/>
                </a:lnTo>
                <a:lnTo>
                  <a:pt x="992926" y="366019"/>
                </a:lnTo>
                <a:lnTo>
                  <a:pt x="992821" y="363354"/>
                </a:lnTo>
                <a:lnTo>
                  <a:pt x="991843" y="361997"/>
                </a:lnTo>
                <a:lnTo>
                  <a:pt x="988942" y="362586"/>
                </a:lnTo>
                <a:lnTo>
                  <a:pt x="987773" y="362340"/>
                </a:lnTo>
                <a:lnTo>
                  <a:pt x="987224" y="361817"/>
                </a:lnTo>
                <a:lnTo>
                  <a:pt x="986364" y="361032"/>
                </a:lnTo>
                <a:lnTo>
                  <a:pt x="984052" y="356601"/>
                </a:lnTo>
                <a:lnTo>
                  <a:pt x="983466" y="356290"/>
                </a:lnTo>
                <a:lnTo>
                  <a:pt x="983008" y="356045"/>
                </a:lnTo>
                <a:lnTo>
                  <a:pt x="981017" y="355931"/>
                </a:lnTo>
                <a:lnTo>
                  <a:pt x="980422" y="355898"/>
                </a:lnTo>
                <a:lnTo>
                  <a:pt x="979256" y="355277"/>
                </a:lnTo>
                <a:lnTo>
                  <a:pt x="977094" y="352562"/>
                </a:lnTo>
                <a:lnTo>
                  <a:pt x="976898" y="352317"/>
                </a:lnTo>
                <a:lnTo>
                  <a:pt x="976361" y="351876"/>
                </a:lnTo>
                <a:lnTo>
                  <a:pt x="975157" y="350911"/>
                </a:lnTo>
                <a:lnTo>
                  <a:pt x="970339" y="352857"/>
                </a:lnTo>
                <a:lnTo>
                  <a:pt x="968490" y="352660"/>
                </a:lnTo>
                <a:lnTo>
                  <a:pt x="965370" y="349292"/>
                </a:lnTo>
                <a:lnTo>
                  <a:pt x="965034" y="349063"/>
                </a:lnTo>
                <a:lnTo>
                  <a:pt x="963652" y="348098"/>
                </a:lnTo>
                <a:lnTo>
                  <a:pt x="963335" y="348115"/>
                </a:lnTo>
                <a:lnTo>
                  <a:pt x="962605" y="348164"/>
                </a:lnTo>
                <a:lnTo>
                  <a:pt x="962071" y="348736"/>
                </a:lnTo>
                <a:lnTo>
                  <a:pt x="960764" y="350142"/>
                </a:lnTo>
                <a:lnTo>
                  <a:pt x="958323" y="352775"/>
                </a:lnTo>
                <a:lnTo>
                  <a:pt x="956430" y="353805"/>
                </a:lnTo>
                <a:lnTo>
                  <a:pt x="955850" y="354132"/>
                </a:lnTo>
                <a:lnTo>
                  <a:pt x="953987" y="356225"/>
                </a:lnTo>
                <a:lnTo>
                  <a:pt x="952890" y="356666"/>
                </a:lnTo>
                <a:lnTo>
                  <a:pt x="951702" y="357141"/>
                </a:lnTo>
                <a:lnTo>
                  <a:pt x="949160" y="356748"/>
                </a:lnTo>
                <a:lnTo>
                  <a:pt x="948318" y="356617"/>
                </a:lnTo>
                <a:lnTo>
                  <a:pt x="948144" y="356683"/>
                </a:lnTo>
                <a:lnTo>
                  <a:pt x="947267" y="357042"/>
                </a:lnTo>
                <a:lnTo>
                  <a:pt x="945402" y="359708"/>
                </a:lnTo>
                <a:lnTo>
                  <a:pt x="944596" y="360182"/>
                </a:lnTo>
                <a:lnTo>
                  <a:pt x="943177" y="360182"/>
                </a:lnTo>
                <a:lnTo>
                  <a:pt x="941516" y="360166"/>
                </a:lnTo>
                <a:lnTo>
                  <a:pt x="939287" y="362079"/>
                </a:lnTo>
                <a:lnTo>
                  <a:pt x="937382" y="361130"/>
                </a:lnTo>
                <a:lnTo>
                  <a:pt x="936862" y="359659"/>
                </a:lnTo>
                <a:lnTo>
                  <a:pt x="936498" y="358629"/>
                </a:lnTo>
                <a:lnTo>
                  <a:pt x="935871" y="356846"/>
                </a:lnTo>
                <a:lnTo>
                  <a:pt x="926132" y="366575"/>
                </a:lnTo>
                <a:lnTo>
                  <a:pt x="923133" y="368325"/>
                </a:lnTo>
                <a:lnTo>
                  <a:pt x="922946" y="368423"/>
                </a:lnTo>
                <a:lnTo>
                  <a:pt x="922543" y="368652"/>
                </a:lnTo>
                <a:lnTo>
                  <a:pt x="920258" y="369518"/>
                </a:lnTo>
                <a:lnTo>
                  <a:pt x="915512" y="369535"/>
                </a:lnTo>
                <a:lnTo>
                  <a:pt x="907975" y="372347"/>
                </a:lnTo>
                <a:lnTo>
                  <a:pt x="902981" y="373394"/>
                </a:lnTo>
                <a:lnTo>
                  <a:pt x="900701" y="373868"/>
                </a:lnTo>
                <a:lnTo>
                  <a:pt x="892303" y="375650"/>
                </a:lnTo>
                <a:lnTo>
                  <a:pt x="892027" y="376026"/>
                </a:lnTo>
                <a:lnTo>
                  <a:pt x="891680" y="376500"/>
                </a:lnTo>
                <a:lnTo>
                  <a:pt x="887755" y="378005"/>
                </a:lnTo>
                <a:lnTo>
                  <a:pt x="887189" y="378234"/>
                </a:lnTo>
                <a:lnTo>
                  <a:pt x="884697" y="379182"/>
                </a:lnTo>
                <a:lnTo>
                  <a:pt x="870686" y="382877"/>
                </a:lnTo>
                <a:lnTo>
                  <a:pt x="869019" y="383041"/>
                </a:lnTo>
                <a:lnTo>
                  <a:pt x="867910" y="383155"/>
                </a:lnTo>
                <a:lnTo>
                  <a:pt x="860074" y="384905"/>
                </a:lnTo>
                <a:lnTo>
                  <a:pt x="856685" y="384872"/>
                </a:lnTo>
                <a:lnTo>
                  <a:pt x="856555" y="385739"/>
                </a:lnTo>
                <a:lnTo>
                  <a:pt x="855048" y="385837"/>
                </a:lnTo>
                <a:lnTo>
                  <a:pt x="852610" y="385968"/>
                </a:lnTo>
                <a:lnTo>
                  <a:pt x="847911" y="387031"/>
                </a:lnTo>
                <a:lnTo>
                  <a:pt x="847738" y="386622"/>
                </a:lnTo>
                <a:lnTo>
                  <a:pt x="850519" y="385265"/>
                </a:lnTo>
                <a:lnTo>
                  <a:pt x="850506" y="384235"/>
                </a:lnTo>
                <a:lnTo>
                  <a:pt x="850429" y="377809"/>
                </a:lnTo>
                <a:lnTo>
                  <a:pt x="849956" y="370009"/>
                </a:lnTo>
                <a:lnTo>
                  <a:pt x="850242" y="368194"/>
                </a:lnTo>
                <a:lnTo>
                  <a:pt x="850437" y="366968"/>
                </a:lnTo>
                <a:lnTo>
                  <a:pt x="851176" y="362275"/>
                </a:lnTo>
                <a:lnTo>
                  <a:pt x="851263" y="361915"/>
                </a:lnTo>
                <a:lnTo>
                  <a:pt x="851557" y="360722"/>
                </a:lnTo>
                <a:lnTo>
                  <a:pt x="852438" y="359315"/>
                </a:lnTo>
                <a:lnTo>
                  <a:pt x="853488" y="357631"/>
                </a:lnTo>
                <a:lnTo>
                  <a:pt x="854858" y="355947"/>
                </a:lnTo>
                <a:lnTo>
                  <a:pt x="855478" y="355178"/>
                </a:lnTo>
                <a:lnTo>
                  <a:pt x="863685" y="353314"/>
                </a:lnTo>
                <a:lnTo>
                  <a:pt x="872380" y="343389"/>
                </a:lnTo>
                <a:lnTo>
                  <a:pt x="873060" y="342866"/>
                </a:lnTo>
                <a:lnTo>
                  <a:pt x="873743" y="342343"/>
                </a:lnTo>
                <a:lnTo>
                  <a:pt x="874414" y="342294"/>
                </a:lnTo>
                <a:lnTo>
                  <a:pt x="876770" y="342130"/>
                </a:lnTo>
                <a:lnTo>
                  <a:pt x="876948" y="342114"/>
                </a:lnTo>
                <a:lnTo>
                  <a:pt x="878371" y="340691"/>
                </a:lnTo>
                <a:lnTo>
                  <a:pt x="880485" y="338549"/>
                </a:lnTo>
                <a:lnTo>
                  <a:pt x="881610" y="336244"/>
                </a:lnTo>
                <a:lnTo>
                  <a:pt x="882360" y="334723"/>
                </a:lnTo>
                <a:lnTo>
                  <a:pt x="882452" y="333987"/>
                </a:lnTo>
                <a:lnTo>
                  <a:pt x="883143" y="328395"/>
                </a:lnTo>
                <a:lnTo>
                  <a:pt x="883585" y="327283"/>
                </a:lnTo>
                <a:lnTo>
                  <a:pt x="884460" y="325059"/>
                </a:lnTo>
                <a:lnTo>
                  <a:pt x="884775" y="322901"/>
                </a:lnTo>
                <a:lnTo>
                  <a:pt x="884742" y="319974"/>
                </a:lnTo>
                <a:lnTo>
                  <a:pt x="882279" y="314464"/>
                </a:lnTo>
                <a:lnTo>
                  <a:pt x="881831" y="313450"/>
                </a:lnTo>
                <a:lnTo>
                  <a:pt x="880040" y="314120"/>
                </a:lnTo>
                <a:lnTo>
                  <a:pt x="879303" y="314055"/>
                </a:lnTo>
                <a:lnTo>
                  <a:pt x="878439" y="313990"/>
                </a:lnTo>
                <a:lnTo>
                  <a:pt x="875737" y="312731"/>
                </a:lnTo>
                <a:lnTo>
                  <a:pt x="872675" y="310226"/>
                </a:lnTo>
                <a:lnTo>
                  <a:pt x="869728" y="308841"/>
                </a:lnTo>
                <a:lnTo>
                  <a:pt x="869060" y="307251"/>
                </a:lnTo>
                <a:lnTo>
                  <a:pt x="868395" y="305670"/>
                </a:lnTo>
                <a:lnTo>
                  <a:pt x="868095" y="304427"/>
                </a:lnTo>
                <a:lnTo>
                  <a:pt x="868216" y="303124"/>
                </a:lnTo>
                <a:lnTo>
                  <a:pt x="868337" y="301816"/>
                </a:lnTo>
                <a:lnTo>
                  <a:pt x="868605" y="298922"/>
                </a:lnTo>
                <a:lnTo>
                  <a:pt x="868629" y="298667"/>
                </a:lnTo>
                <a:lnTo>
                  <a:pt x="868332" y="297115"/>
                </a:lnTo>
                <a:lnTo>
                  <a:pt x="867088" y="294537"/>
                </a:lnTo>
                <a:lnTo>
                  <a:pt x="865843" y="291953"/>
                </a:lnTo>
                <a:lnTo>
                  <a:pt x="864894" y="291109"/>
                </a:lnTo>
                <a:lnTo>
                  <a:pt x="863945" y="290266"/>
                </a:lnTo>
                <a:lnTo>
                  <a:pt x="862411" y="289510"/>
                </a:lnTo>
                <a:lnTo>
                  <a:pt x="858780" y="289051"/>
                </a:lnTo>
                <a:lnTo>
                  <a:pt x="857817" y="288559"/>
                </a:lnTo>
                <a:lnTo>
                  <a:pt x="857184" y="288233"/>
                </a:lnTo>
                <a:lnTo>
                  <a:pt x="855302" y="286487"/>
                </a:lnTo>
                <a:lnTo>
                  <a:pt x="855165" y="286359"/>
                </a:lnTo>
                <a:lnTo>
                  <a:pt x="851477" y="285280"/>
                </a:lnTo>
                <a:lnTo>
                  <a:pt x="850391" y="285272"/>
                </a:lnTo>
                <a:lnTo>
                  <a:pt x="848767" y="285260"/>
                </a:lnTo>
                <a:lnTo>
                  <a:pt x="849022" y="281680"/>
                </a:lnTo>
                <a:lnTo>
                  <a:pt x="849973" y="277162"/>
                </a:lnTo>
                <a:lnTo>
                  <a:pt x="853223" y="274022"/>
                </a:lnTo>
                <a:lnTo>
                  <a:pt x="854088" y="268841"/>
                </a:lnTo>
                <a:lnTo>
                  <a:pt x="852758" y="265420"/>
                </a:lnTo>
                <a:lnTo>
                  <a:pt x="845274" y="273738"/>
                </a:lnTo>
                <a:lnTo>
                  <a:pt x="842432" y="276755"/>
                </a:lnTo>
                <a:lnTo>
                  <a:pt x="839696" y="278009"/>
                </a:lnTo>
                <a:lnTo>
                  <a:pt x="833978" y="276213"/>
                </a:lnTo>
                <a:lnTo>
                  <a:pt x="828162" y="272776"/>
                </a:lnTo>
                <a:lnTo>
                  <a:pt x="825510" y="272695"/>
                </a:lnTo>
                <a:lnTo>
                  <a:pt x="819920" y="274209"/>
                </a:lnTo>
                <a:lnTo>
                  <a:pt x="805763" y="278502"/>
                </a:lnTo>
                <a:lnTo>
                  <a:pt x="800298" y="279235"/>
                </a:lnTo>
                <a:lnTo>
                  <a:pt x="797214" y="279377"/>
                </a:lnTo>
                <a:lnTo>
                  <a:pt x="794816" y="279318"/>
                </a:lnTo>
                <a:lnTo>
                  <a:pt x="786725" y="279415"/>
                </a:lnTo>
                <a:lnTo>
                  <a:pt x="778254" y="279127"/>
                </a:lnTo>
                <a:lnTo>
                  <a:pt x="771972" y="279081"/>
                </a:lnTo>
                <a:lnTo>
                  <a:pt x="766373" y="278501"/>
                </a:lnTo>
                <a:lnTo>
                  <a:pt x="760311" y="276585"/>
                </a:lnTo>
                <a:lnTo>
                  <a:pt x="751388" y="273496"/>
                </a:lnTo>
                <a:lnTo>
                  <a:pt x="738461" y="268543"/>
                </a:lnTo>
                <a:lnTo>
                  <a:pt x="731325" y="266972"/>
                </a:lnTo>
                <a:lnTo>
                  <a:pt x="730837" y="266473"/>
                </a:lnTo>
                <a:lnTo>
                  <a:pt x="724931" y="265683"/>
                </a:lnTo>
                <a:lnTo>
                  <a:pt x="723764" y="265116"/>
                </a:lnTo>
                <a:lnTo>
                  <a:pt x="722914" y="263559"/>
                </a:lnTo>
                <a:lnTo>
                  <a:pt x="718905" y="262872"/>
                </a:lnTo>
                <a:lnTo>
                  <a:pt x="718425" y="247814"/>
                </a:lnTo>
                <a:lnTo>
                  <a:pt x="718102" y="237696"/>
                </a:lnTo>
                <a:lnTo>
                  <a:pt x="718072" y="236746"/>
                </a:lnTo>
                <a:lnTo>
                  <a:pt x="717248" y="223570"/>
                </a:lnTo>
                <a:lnTo>
                  <a:pt x="716928" y="202718"/>
                </a:lnTo>
                <a:lnTo>
                  <a:pt x="716547" y="193886"/>
                </a:lnTo>
                <a:lnTo>
                  <a:pt x="716531" y="190245"/>
                </a:lnTo>
                <a:lnTo>
                  <a:pt x="716403" y="187264"/>
                </a:lnTo>
                <a:lnTo>
                  <a:pt x="715231" y="180397"/>
                </a:lnTo>
                <a:lnTo>
                  <a:pt x="714950" y="168478"/>
                </a:lnTo>
                <a:lnTo>
                  <a:pt x="715052" y="165502"/>
                </a:lnTo>
                <a:lnTo>
                  <a:pt x="715499" y="163419"/>
                </a:lnTo>
                <a:lnTo>
                  <a:pt x="716242" y="162551"/>
                </a:lnTo>
                <a:lnTo>
                  <a:pt x="720972" y="161128"/>
                </a:lnTo>
                <a:lnTo>
                  <a:pt x="723021" y="159635"/>
                </a:lnTo>
                <a:lnTo>
                  <a:pt x="724952" y="157256"/>
                </a:lnTo>
                <a:lnTo>
                  <a:pt x="726584" y="154638"/>
                </a:lnTo>
                <a:lnTo>
                  <a:pt x="726894" y="154145"/>
                </a:lnTo>
                <a:lnTo>
                  <a:pt x="727394" y="152843"/>
                </a:lnTo>
                <a:lnTo>
                  <a:pt x="727772" y="151857"/>
                </a:lnTo>
                <a:lnTo>
                  <a:pt x="729026" y="148644"/>
                </a:lnTo>
                <a:lnTo>
                  <a:pt x="734797" y="136435"/>
                </a:lnTo>
                <a:lnTo>
                  <a:pt x="735037" y="129325"/>
                </a:lnTo>
                <a:lnTo>
                  <a:pt x="735606" y="112408"/>
                </a:lnTo>
                <a:lnTo>
                  <a:pt x="750969" y="108603"/>
                </a:lnTo>
                <a:lnTo>
                  <a:pt x="757055" y="107096"/>
                </a:lnTo>
                <a:lnTo>
                  <a:pt x="764444" y="99227"/>
                </a:lnTo>
                <a:lnTo>
                  <a:pt x="766619" y="95919"/>
                </a:lnTo>
                <a:lnTo>
                  <a:pt x="766940" y="95429"/>
                </a:lnTo>
                <a:lnTo>
                  <a:pt x="768523" y="91717"/>
                </a:lnTo>
                <a:lnTo>
                  <a:pt x="770224" y="88892"/>
                </a:lnTo>
                <a:lnTo>
                  <a:pt x="770736" y="86509"/>
                </a:lnTo>
                <a:lnTo>
                  <a:pt x="773396" y="83015"/>
                </a:lnTo>
                <a:lnTo>
                  <a:pt x="774074" y="81377"/>
                </a:lnTo>
                <a:lnTo>
                  <a:pt x="775541" y="77222"/>
                </a:lnTo>
                <a:lnTo>
                  <a:pt x="776775" y="72177"/>
                </a:lnTo>
                <a:lnTo>
                  <a:pt x="778355" y="67805"/>
                </a:lnTo>
                <a:lnTo>
                  <a:pt x="779930" y="62329"/>
                </a:lnTo>
                <a:lnTo>
                  <a:pt x="780593" y="57160"/>
                </a:lnTo>
                <a:lnTo>
                  <a:pt x="780924" y="54521"/>
                </a:lnTo>
                <a:lnTo>
                  <a:pt x="776706" y="56402"/>
                </a:lnTo>
                <a:lnTo>
                  <a:pt x="770202" y="57783"/>
                </a:lnTo>
                <a:lnTo>
                  <a:pt x="762557" y="59469"/>
                </a:lnTo>
                <a:lnTo>
                  <a:pt x="755252" y="60501"/>
                </a:lnTo>
                <a:lnTo>
                  <a:pt x="748857" y="60893"/>
                </a:lnTo>
                <a:lnTo>
                  <a:pt x="746230" y="60828"/>
                </a:lnTo>
                <a:lnTo>
                  <a:pt x="743524" y="60735"/>
                </a:lnTo>
                <a:lnTo>
                  <a:pt x="739141" y="59106"/>
                </a:lnTo>
                <a:lnTo>
                  <a:pt x="728143" y="51331"/>
                </a:lnTo>
                <a:lnTo>
                  <a:pt x="724331" y="47129"/>
                </a:lnTo>
                <a:lnTo>
                  <a:pt x="715633" y="37562"/>
                </a:lnTo>
                <a:lnTo>
                  <a:pt x="697350" y="35673"/>
                </a:lnTo>
                <a:lnTo>
                  <a:pt x="694733" y="37814"/>
                </a:lnTo>
                <a:lnTo>
                  <a:pt x="688706" y="43952"/>
                </a:lnTo>
                <a:lnTo>
                  <a:pt x="683007" y="46568"/>
                </a:lnTo>
                <a:lnTo>
                  <a:pt x="678971" y="47675"/>
                </a:lnTo>
                <a:lnTo>
                  <a:pt x="674100" y="47008"/>
                </a:lnTo>
                <a:lnTo>
                  <a:pt x="660721" y="43255"/>
                </a:lnTo>
                <a:lnTo>
                  <a:pt x="660259" y="42251"/>
                </a:lnTo>
                <a:lnTo>
                  <a:pt x="661953" y="37769"/>
                </a:lnTo>
                <a:lnTo>
                  <a:pt x="662385" y="32154"/>
                </a:lnTo>
                <a:lnTo>
                  <a:pt x="661898" y="25303"/>
                </a:lnTo>
                <a:lnTo>
                  <a:pt x="660268" y="18311"/>
                </a:lnTo>
                <a:lnTo>
                  <a:pt x="657713" y="8430"/>
                </a:lnTo>
                <a:lnTo>
                  <a:pt x="653735" y="-25"/>
                </a:lnTo>
                <a:lnTo>
                  <a:pt x="652941" y="57"/>
                </a:lnTo>
                <a:lnTo>
                  <a:pt x="651155" y="214"/>
                </a:lnTo>
                <a:lnTo>
                  <a:pt x="648419" y="242"/>
                </a:lnTo>
                <a:lnTo>
                  <a:pt x="646189" y="542"/>
                </a:lnTo>
                <a:lnTo>
                  <a:pt x="644768" y="1439"/>
                </a:lnTo>
                <a:lnTo>
                  <a:pt x="642910" y="2789"/>
                </a:lnTo>
                <a:lnTo>
                  <a:pt x="640505" y="4472"/>
                </a:lnTo>
                <a:lnTo>
                  <a:pt x="639434" y="5082"/>
                </a:lnTo>
                <a:lnTo>
                  <a:pt x="638254" y="5620"/>
                </a:lnTo>
                <a:lnTo>
                  <a:pt x="636473" y="6038"/>
                </a:lnTo>
                <a:lnTo>
                  <a:pt x="634885" y="6200"/>
                </a:lnTo>
                <a:lnTo>
                  <a:pt x="633492" y="6162"/>
                </a:lnTo>
                <a:lnTo>
                  <a:pt x="632397" y="6131"/>
                </a:lnTo>
                <a:lnTo>
                  <a:pt x="630351" y="5866"/>
                </a:lnTo>
                <a:lnTo>
                  <a:pt x="627709" y="5584"/>
                </a:lnTo>
                <a:lnTo>
                  <a:pt x="626072" y="5798"/>
                </a:lnTo>
                <a:lnTo>
                  <a:pt x="623873" y="7399"/>
                </a:lnTo>
                <a:lnTo>
                  <a:pt x="620699" y="9856"/>
                </a:lnTo>
                <a:lnTo>
                  <a:pt x="618786" y="12531"/>
                </a:lnTo>
                <a:lnTo>
                  <a:pt x="611552" y="18380"/>
                </a:lnTo>
                <a:lnTo>
                  <a:pt x="606840" y="20949"/>
                </a:lnTo>
                <a:lnTo>
                  <a:pt x="604058" y="21130"/>
                </a:lnTo>
                <a:lnTo>
                  <a:pt x="594177" y="20071"/>
                </a:lnTo>
                <a:lnTo>
                  <a:pt x="592264" y="20800"/>
                </a:lnTo>
                <a:lnTo>
                  <a:pt x="590223" y="22821"/>
                </a:lnTo>
                <a:lnTo>
                  <a:pt x="587875" y="24469"/>
                </a:lnTo>
                <a:lnTo>
                  <a:pt x="584100" y="24675"/>
                </a:lnTo>
                <a:lnTo>
                  <a:pt x="578928" y="24687"/>
                </a:lnTo>
                <a:lnTo>
                  <a:pt x="575059" y="25097"/>
                </a:lnTo>
                <a:lnTo>
                  <a:pt x="568939" y="29151"/>
                </a:lnTo>
                <a:lnTo>
                  <a:pt x="563558" y="32931"/>
                </a:lnTo>
                <a:lnTo>
                  <a:pt x="561537" y="33654"/>
                </a:lnTo>
                <a:lnTo>
                  <a:pt x="558270" y="34290"/>
                </a:lnTo>
                <a:lnTo>
                  <a:pt x="553265" y="35085"/>
                </a:lnTo>
                <a:lnTo>
                  <a:pt x="548253" y="35567"/>
                </a:lnTo>
                <a:lnTo>
                  <a:pt x="545723" y="35809"/>
                </a:lnTo>
                <a:lnTo>
                  <a:pt x="539878" y="40943"/>
                </a:lnTo>
                <a:lnTo>
                  <a:pt x="538011" y="41648"/>
                </a:lnTo>
                <a:lnTo>
                  <a:pt x="533556" y="42845"/>
                </a:lnTo>
                <a:lnTo>
                  <a:pt x="529948" y="43731"/>
                </a:lnTo>
                <a:lnTo>
                  <a:pt x="526071" y="45907"/>
                </a:lnTo>
                <a:lnTo>
                  <a:pt x="522058" y="48705"/>
                </a:lnTo>
                <a:lnTo>
                  <a:pt x="518002" y="51657"/>
                </a:lnTo>
                <a:lnTo>
                  <a:pt x="514932" y="50167"/>
                </a:lnTo>
                <a:lnTo>
                  <a:pt x="513577" y="49609"/>
                </a:lnTo>
                <a:lnTo>
                  <a:pt x="507224" y="52289"/>
                </a:lnTo>
                <a:lnTo>
                  <a:pt x="495159" y="57303"/>
                </a:lnTo>
                <a:lnTo>
                  <a:pt x="494240" y="57769"/>
                </a:lnTo>
                <a:lnTo>
                  <a:pt x="488576" y="60650"/>
                </a:lnTo>
                <a:lnTo>
                  <a:pt x="485886" y="62600"/>
                </a:lnTo>
                <a:lnTo>
                  <a:pt x="484231" y="64113"/>
                </a:lnTo>
                <a:lnTo>
                  <a:pt x="483422" y="65648"/>
                </a:lnTo>
                <a:lnTo>
                  <a:pt x="482765" y="67241"/>
                </a:lnTo>
                <a:lnTo>
                  <a:pt x="482403" y="68789"/>
                </a:lnTo>
                <a:lnTo>
                  <a:pt x="482343" y="70398"/>
                </a:lnTo>
                <a:lnTo>
                  <a:pt x="482343" y="72477"/>
                </a:lnTo>
                <a:lnTo>
                  <a:pt x="482380" y="74036"/>
                </a:lnTo>
                <a:lnTo>
                  <a:pt x="482680" y="76174"/>
                </a:lnTo>
                <a:lnTo>
                  <a:pt x="483435" y="78688"/>
                </a:lnTo>
                <a:lnTo>
                  <a:pt x="483821" y="79733"/>
                </a:lnTo>
                <a:lnTo>
                  <a:pt x="485085" y="83151"/>
                </a:lnTo>
                <a:lnTo>
                  <a:pt x="486957" y="86632"/>
                </a:lnTo>
                <a:lnTo>
                  <a:pt x="489040" y="90535"/>
                </a:lnTo>
                <a:lnTo>
                  <a:pt x="487673" y="93666"/>
                </a:lnTo>
                <a:lnTo>
                  <a:pt x="486828" y="95349"/>
                </a:lnTo>
                <a:lnTo>
                  <a:pt x="487399" y="96775"/>
                </a:lnTo>
                <a:lnTo>
                  <a:pt x="487982" y="98299"/>
                </a:lnTo>
                <a:lnTo>
                  <a:pt x="488692" y="100916"/>
                </a:lnTo>
                <a:lnTo>
                  <a:pt x="488239" y="104851"/>
                </a:lnTo>
                <a:lnTo>
                  <a:pt x="487482" y="112727"/>
                </a:lnTo>
                <a:lnTo>
                  <a:pt x="487385" y="117035"/>
                </a:lnTo>
                <a:lnTo>
                  <a:pt x="486936" y="121158"/>
                </a:lnTo>
                <a:lnTo>
                  <a:pt x="486790" y="122482"/>
                </a:lnTo>
                <a:lnTo>
                  <a:pt x="485732" y="123775"/>
                </a:lnTo>
                <a:lnTo>
                  <a:pt x="484426" y="125373"/>
                </a:lnTo>
                <a:lnTo>
                  <a:pt x="483562" y="125738"/>
                </a:lnTo>
                <a:lnTo>
                  <a:pt x="482897" y="124431"/>
                </a:lnTo>
                <a:lnTo>
                  <a:pt x="482156" y="124549"/>
                </a:lnTo>
                <a:lnTo>
                  <a:pt x="481703" y="124158"/>
                </a:lnTo>
                <a:lnTo>
                  <a:pt x="480202" y="122860"/>
                </a:lnTo>
                <a:lnTo>
                  <a:pt x="478659" y="123466"/>
                </a:lnTo>
                <a:lnTo>
                  <a:pt x="476195" y="123383"/>
                </a:lnTo>
                <a:lnTo>
                  <a:pt x="474790" y="122737"/>
                </a:lnTo>
                <a:lnTo>
                  <a:pt x="473989" y="122369"/>
                </a:lnTo>
                <a:lnTo>
                  <a:pt x="472571" y="122325"/>
                </a:lnTo>
                <a:lnTo>
                  <a:pt x="471283" y="122284"/>
                </a:lnTo>
                <a:lnTo>
                  <a:pt x="470189" y="120664"/>
                </a:lnTo>
                <a:lnTo>
                  <a:pt x="469195" y="121709"/>
                </a:lnTo>
                <a:lnTo>
                  <a:pt x="468645" y="121084"/>
                </a:lnTo>
                <a:lnTo>
                  <a:pt x="468591" y="120340"/>
                </a:lnTo>
                <a:lnTo>
                  <a:pt x="467058" y="120327"/>
                </a:lnTo>
                <a:lnTo>
                  <a:pt x="466497" y="120320"/>
                </a:lnTo>
                <a:lnTo>
                  <a:pt x="466034" y="120813"/>
                </a:lnTo>
                <a:lnTo>
                  <a:pt x="465630" y="121243"/>
                </a:lnTo>
                <a:lnTo>
                  <a:pt x="463656" y="121537"/>
                </a:lnTo>
                <a:lnTo>
                  <a:pt x="462790" y="122149"/>
                </a:lnTo>
                <a:lnTo>
                  <a:pt x="461660" y="121982"/>
                </a:lnTo>
                <a:lnTo>
                  <a:pt x="461426" y="121942"/>
                </a:lnTo>
                <a:lnTo>
                  <a:pt x="460605" y="121457"/>
                </a:lnTo>
                <a:lnTo>
                  <a:pt x="459973" y="120510"/>
                </a:lnTo>
                <a:lnTo>
                  <a:pt x="458687" y="119920"/>
                </a:lnTo>
                <a:lnTo>
                  <a:pt x="458524" y="119988"/>
                </a:lnTo>
                <a:lnTo>
                  <a:pt x="457595" y="120113"/>
                </a:lnTo>
                <a:lnTo>
                  <a:pt x="457768" y="120592"/>
                </a:lnTo>
                <a:lnTo>
                  <a:pt x="458117" y="121548"/>
                </a:lnTo>
                <a:lnTo>
                  <a:pt x="455814" y="121794"/>
                </a:lnTo>
                <a:lnTo>
                  <a:pt x="454913" y="121890"/>
                </a:lnTo>
                <a:lnTo>
                  <a:pt x="454058" y="121077"/>
                </a:lnTo>
                <a:lnTo>
                  <a:pt x="453563" y="121508"/>
                </a:lnTo>
                <a:lnTo>
                  <a:pt x="452520" y="121064"/>
                </a:lnTo>
                <a:lnTo>
                  <a:pt x="452451" y="122055"/>
                </a:lnTo>
                <a:lnTo>
                  <a:pt x="451028" y="122786"/>
                </a:lnTo>
                <a:lnTo>
                  <a:pt x="450535" y="122905"/>
                </a:lnTo>
                <a:lnTo>
                  <a:pt x="449918" y="122363"/>
                </a:lnTo>
                <a:lnTo>
                  <a:pt x="449679" y="122153"/>
                </a:lnTo>
                <a:lnTo>
                  <a:pt x="449416" y="122132"/>
                </a:lnTo>
                <a:lnTo>
                  <a:pt x="448137" y="122032"/>
                </a:lnTo>
                <a:lnTo>
                  <a:pt x="447667" y="122372"/>
                </a:lnTo>
                <a:lnTo>
                  <a:pt x="447501" y="122461"/>
                </a:lnTo>
                <a:lnTo>
                  <a:pt x="445886" y="122719"/>
                </a:lnTo>
                <a:lnTo>
                  <a:pt x="443896" y="123620"/>
                </a:lnTo>
                <a:lnTo>
                  <a:pt x="442892" y="124075"/>
                </a:lnTo>
                <a:lnTo>
                  <a:pt x="441512" y="122870"/>
                </a:lnTo>
                <a:lnTo>
                  <a:pt x="440817" y="122261"/>
                </a:lnTo>
                <a:lnTo>
                  <a:pt x="439854" y="122673"/>
                </a:lnTo>
                <a:lnTo>
                  <a:pt x="438356" y="122196"/>
                </a:lnTo>
                <a:lnTo>
                  <a:pt x="437378" y="122351"/>
                </a:lnTo>
                <a:lnTo>
                  <a:pt x="437221" y="122278"/>
                </a:lnTo>
                <a:lnTo>
                  <a:pt x="436265" y="121784"/>
                </a:lnTo>
                <a:lnTo>
                  <a:pt x="435295" y="120227"/>
                </a:lnTo>
                <a:lnTo>
                  <a:pt x="434731" y="120124"/>
                </a:lnTo>
                <a:lnTo>
                  <a:pt x="433881" y="119969"/>
                </a:lnTo>
                <a:lnTo>
                  <a:pt x="433668" y="120230"/>
                </a:lnTo>
                <a:lnTo>
                  <a:pt x="433382" y="120582"/>
                </a:lnTo>
                <a:lnTo>
                  <a:pt x="432275" y="120819"/>
                </a:lnTo>
                <a:lnTo>
                  <a:pt x="430987" y="120188"/>
                </a:lnTo>
                <a:lnTo>
                  <a:pt x="430056" y="121048"/>
                </a:lnTo>
                <a:lnTo>
                  <a:pt x="430606" y="121486"/>
                </a:lnTo>
                <a:lnTo>
                  <a:pt x="430545" y="121749"/>
                </a:lnTo>
                <a:lnTo>
                  <a:pt x="430478" y="122042"/>
                </a:lnTo>
                <a:lnTo>
                  <a:pt x="429800" y="122160"/>
                </a:lnTo>
                <a:lnTo>
                  <a:pt x="429252" y="121350"/>
                </a:lnTo>
                <a:lnTo>
                  <a:pt x="429119" y="121413"/>
                </a:lnTo>
                <a:lnTo>
                  <a:pt x="428079" y="121898"/>
                </a:lnTo>
                <a:lnTo>
                  <a:pt x="426971" y="121889"/>
                </a:lnTo>
                <a:lnTo>
                  <a:pt x="426107" y="121267"/>
                </a:lnTo>
                <a:lnTo>
                  <a:pt x="425748" y="121009"/>
                </a:lnTo>
                <a:lnTo>
                  <a:pt x="424896" y="119761"/>
                </a:lnTo>
                <a:lnTo>
                  <a:pt x="424237" y="119815"/>
                </a:lnTo>
                <a:lnTo>
                  <a:pt x="424119" y="120618"/>
                </a:lnTo>
                <a:lnTo>
                  <a:pt x="424085" y="120870"/>
                </a:lnTo>
                <a:lnTo>
                  <a:pt x="423113" y="120907"/>
                </a:lnTo>
                <a:lnTo>
                  <a:pt x="422795" y="120919"/>
                </a:lnTo>
                <a:lnTo>
                  <a:pt x="421933" y="120083"/>
                </a:lnTo>
                <a:lnTo>
                  <a:pt x="421634" y="119794"/>
                </a:lnTo>
                <a:lnTo>
                  <a:pt x="420958" y="119663"/>
                </a:lnTo>
                <a:lnTo>
                  <a:pt x="419551" y="120708"/>
                </a:lnTo>
                <a:lnTo>
                  <a:pt x="419224" y="120948"/>
                </a:lnTo>
                <a:lnTo>
                  <a:pt x="418424" y="121066"/>
                </a:lnTo>
                <a:lnTo>
                  <a:pt x="416313" y="122968"/>
                </a:lnTo>
                <a:lnTo>
                  <a:pt x="413826" y="123501"/>
                </a:lnTo>
                <a:lnTo>
                  <a:pt x="411260" y="123293"/>
                </a:lnTo>
                <a:lnTo>
                  <a:pt x="409737" y="121854"/>
                </a:lnTo>
                <a:lnTo>
                  <a:pt x="406782" y="121890"/>
                </a:lnTo>
                <a:lnTo>
                  <a:pt x="405621" y="120826"/>
                </a:lnTo>
                <a:lnTo>
                  <a:pt x="404884" y="121064"/>
                </a:lnTo>
                <a:lnTo>
                  <a:pt x="404525" y="121506"/>
                </a:lnTo>
                <a:lnTo>
                  <a:pt x="403886" y="122296"/>
                </a:lnTo>
                <a:lnTo>
                  <a:pt x="400008" y="122323"/>
                </a:lnTo>
                <a:lnTo>
                  <a:pt x="399898" y="122538"/>
                </a:lnTo>
                <a:lnTo>
                  <a:pt x="399631" y="123063"/>
                </a:lnTo>
                <a:lnTo>
                  <a:pt x="402171" y="131694"/>
                </a:lnTo>
                <a:lnTo>
                  <a:pt x="402701" y="135229"/>
                </a:lnTo>
                <a:lnTo>
                  <a:pt x="404782" y="139589"/>
                </a:lnTo>
                <a:lnTo>
                  <a:pt x="405647" y="141523"/>
                </a:lnTo>
                <a:lnTo>
                  <a:pt x="406059" y="143013"/>
                </a:lnTo>
                <a:lnTo>
                  <a:pt x="406074" y="144610"/>
                </a:lnTo>
                <a:lnTo>
                  <a:pt x="405842" y="146461"/>
                </a:lnTo>
                <a:lnTo>
                  <a:pt x="404283" y="150129"/>
                </a:lnTo>
                <a:lnTo>
                  <a:pt x="402987" y="152388"/>
                </a:lnTo>
                <a:lnTo>
                  <a:pt x="402030" y="154058"/>
                </a:lnTo>
                <a:lnTo>
                  <a:pt x="396085" y="162485"/>
                </a:lnTo>
                <a:lnTo>
                  <a:pt x="392339" y="166617"/>
                </a:lnTo>
                <a:lnTo>
                  <a:pt x="390084" y="170116"/>
                </a:lnTo>
                <a:lnTo>
                  <a:pt x="388907" y="172031"/>
                </a:lnTo>
                <a:lnTo>
                  <a:pt x="387581" y="175249"/>
                </a:lnTo>
                <a:lnTo>
                  <a:pt x="386189" y="179610"/>
                </a:lnTo>
                <a:lnTo>
                  <a:pt x="385473" y="182817"/>
                </a:lnTo>
                <a:lnTo>
                  <a:pt x="385206" y="186265"/>
                </a:lnTo>
                <a:lnTo>
                  <a:pt x="385334" y="189306"/>
                </a:lnTo>
                <a:lnTo>
                  <a:pt x="386680" y="194877"/>
                </a:lnTo>
                <a:lnTo>
                  <a:pt x="388401" y="199735"/>
                </a:lnTo>
                <a:lnTo>
                  <a:pt x="389981" y="202105"/>
                </a:lnTo>
                <a:lnTo>
                  <a:pt x="390028" y="202620"/>
                </a:lnTo>
                <a:lnTo>
                  <a:pt x="390094" y="203346"/>
                </a:lnTo>
                <a:lnTo>
                  <a:pt x="390787" y="204116"/>
                </a:lnTo>
                <a:lnTo>
                  <a:pt x="391431" y="205218"/>
                </a:lnTo>
                <a:lnTo>
                  <a:pt x="390524" y="212136"/>
                </a:lnTo>
                <a:lnTo>
                  <a:pt x="390952" y="220665"/>
                </a:lnTo>
                <a:lnTo>
                  <a:pt x="390982" y="223809"/>
                </a:lnTo>
                <a:lnTo>
                  <a:pt x="391045" y="225356"/>
                </a:lnTo>
                <a:lnTo>
                  <a:pt x="391258" y="226700"/>
                </a:lnTo>
                <a:lnTo>
                  <a:pt x="391664" y="227493"/>
                </a:lnTo>
                <a:lnTo>
                  <a:pt x="393168" y="228816"/>
                </a:lnTo>
                <a:lnTo>
                  <a:pt x="395625" y="230775"/>
                </a:lnTo>
                <a:lnTo>
                  <a:pt x="397135" y="232399"/>
                </a:lnTo>
                <a:lnTo>
                  <a:pt x="398613" y="236069"/>
                </a:lnTo>
                <a:lnTo>
                  <a:pt x="399895" y="240192"/>
                </a:lnTo>
                <a:lnTo>
                  <a:pt x="400887" y="245268"/>
                </a:lnTo>
                <a:lnTo>
                  <a:pt x="401314" y="248256"/>
                </a:lnTo>
                <a:lnTo>
                  <a:pt x="401751" y="252342"/>
                </a:lnTo>
                <a:lnTo>
                  <a:pt x="401930" y="255583"/>
                </a:lnTo>
                <a:lnTo>
                  <a:pt x="401762" y="258930"/>
                </a:lnTo>
                <a:lnTo>
                  <a:pt x="401435" y="261332"/>
                </a:lnTo>
                <a:lnTo>
                  <a:pt x="400660" y="263539"/>
                </a:lnTo>
                <a:lnTo>
                  <a:pt x="400366" y="263994"/>
                </a:lnTo>
                <a:lnTo>
                  <a:pt x="399774" y="264602"/>
                </a:lnTo>
                <a:lnTo>
                  <a:pt x="399179" y="264810"/>
                </a:lnTo>
                <a:lnTo>
                  <a:pt x="398081" y="264628"/>
                </a:lnTo>
                <a:lnTo>
                  <a:pt x="396082" y="263660"/>
                </a:lnTo>
                <a:lnTo>
                  <a:pt x="393233" y="262508"/>
                </a:lnTo>
                <a:lnTo>
                  <a:pt x="390638" y="261849"/>
                </a:lnTo>
                <a:lnTo>
                  <a:pt x="387898" y="261443"/>
                </a:lnTo>
                <a:lnTo>
                  <a:pt x="384595" y="261734"/>
                </a:lnTo>
                <a:lnTo>
                  <a:pt x="381084" y="262197"/>
                </a:lnTo>
                <a:lnTo>
                  <a:pt x="379791" y="262318"/>
                </a:lnTo>
                <a:lnTo>
                  <a:pt x="379192" y="262177"/>
                </a:lnTo>
                <a:lnTo>
                  <a:pt x="376835" y="260217"/>
                </a:lnTo>
                <a:lnTo>
                  <a:pt x="374375" y="258009"/>
                </a:lnTo>
                <a:lnTo>
                  <a:pt x="371522" y="256356"/>
                </a:lnTo>
                <a:lnTo>
                  <a:pt x="368369" y="254460"/>
                </a:lnTo>
                <a:lnTo>
                  <a:pt x="367166" y="253631"/>
                </a:lnTo>
                <a:lnTo>
                  <a:pt x="366268" y="253493"/>
                </a:lnTo>
                <a:lnTo>
                  <a:pt x="365225" y="253611"/>
                </a:lnTo>
                <a:lnTo>
                  <a:pt x="363541" y="254585"/>
                </a:lnTo>
                <a:lnTo>
                  <a:pt x="361808" y="255460"/>
                </a:lnTo>
                <a:lnTo>
                  <a:pt x="359970" y="255988"/>
                </a:lnTo>
                <a:lnTo>
                  <a:pt x="357185" y="256181"/>
                </a:lnTo>
                <a:lnTo>
                  <a:pt x="353850" y="256183"/>
                </a:lnTo>
                <a:lnTo>
                  <a:pt x="350359" y="255539"/>
                </a:lnTo>
                <a:lnTo>
                  <a:pt x="347819" y="255379"/>
                </a:lnTo>
                <a:lnTo>
                  <a:pt x="344881" y="255276"/>
                </a:lnTo>
                <a:lnTo>
                  <a:pt x="342894" y="255755"/>
                </a:lnTo>
                <a:lnTo>
                  <a:pt x="338967" y="256316"/>
                </a:lnTo>
                <a:lnTo>
                  <a:pt x="336933" y="256947"/>
                </a:lnTo>
                <a:lnTo>
                  <a:pt x="335791" y="257413"/>
                </a:lnTo>
                <a:lnTo>
                  <a:pt x="334997" y="257574"/>
                </a:lnTo>
                <a:lnTo>
                  <a:pt x="333950" y="257491"/>
                </a:lnTo>
                <a:lnTo>
                  <a:pt x="331455" y="256682"/>
                </a:lnTo>
                <a:lnTo>
                  <a:pt x="329005" y="255571"/>
                </a:lnTo>
                <a:lnTo>
                  <a:pt x="327155" y="254752"/>
                </a:lnTo>
                <a:lnTo>
                  <a:pt x="325856" y="254173"/>
                </a:lnTo>
                <a:lnTo>
                  <a:pt x="324408" y="253747"/>
                </a:lnTo>
                <a:lnTo>
                  <a:pt x="323410" y="253513"/>
                </a:lnTo>
                <a:lnTo>
                  <a:pt x="322514" y="253428"/>
                </a:lnTo>
                <a:lnTo>
                  <a:pt x="321271" y="253596"/>
                </a:lnTo>
                <a:lnTo>
                  <a:pt x="320329" y="254110"/>
                </a:lnTo>
                <a:lnTo>
                  <a:pt x="317707" y="255699"/>
                </a:lnTo>
                <a:lnTo>
                  <a:pt x="315136" y="257735"/>
                </a:lnTo>
                <a:lnTo>
                  <a:pt x="312370" y="259975"/>
                </a:lnTo>
                <a:lnTo>
                  <a:pt x="308517" y="263129"/>
                </a:lnTo>
                <a:lnTo>
                  <a:pt x="305322" y="267521"/>
                </a:lnTo>
                <a:lnTo>
                  <a:pt x="303597" y="269446"/>
                </a:lnTo>
                <a:lnTo>
                  <a:pt x="301768" y="270721"/>
                </a:lnTo>
                <a:lnTo>
                  <a:pt x="299079" y="270713"/>
                </a:lnTo>
                <a:lnTo>
                  <a:pt x="296591" y="270752"/>
                </a:lnTo>
                <a:lnTo>
                  <a:pt x="293857" y="271094"/>
                </a:lnTo>
                <a:lnTo>
                  <a:pt x="290036" y="272402"/>
                </a:lnTo>
                <a:lnTo>
                  <a:pt x="286216" y="273759"/>
                </a:lnTo>
                <a:lnTo>
                  <a:pt x="281155" y="275585"/>
                </a:lnTo>
                <a:lnTo>
                  <a:pt x="277481" y="276691"/>
                </a:lnTo>
                <a:lnTo>
                  <a:pt x="275591" y="276769"/>
                </a:lnTo>
                <a:lnTo>
                  <a:pt x="271603" y="276133"/>
                </a:lnTo>
                <a:lnTo>
                  <a:pt x="267915" y="275692"/>
                </a:lnTo>
                <a:lnTo>
                  <a:pt x="264830" y="275739"/>
                </a:lnTo>
                <a:lnTo>
                  <a:pt x="260752" y="276202"/>
                </a:lnTo>
                <a:lnTo>
                  <a:pt x="256875" y="276861"/>
                </a:lnTo>
                <a:lnTo>
                  <a:pt x="253893" y="277307"/>
                </a:lnTo>
                <a:lnTo>
                  <a:pt x="251208" y="277649"/>
                </a:lnTo>
                <a:lnTo>
                  <a:pt x="248621" y="277790"/>
                </a:lnTo>
                <a:lnTo>
                  <a:pt x="246033" y="277829"/>
                </a:lnTo>
                <a:lnTo>
                  <a:pt x="243443" y="277670"/>
                </a:lnTo>
                <a:lnTo>
                  <a:pt x="240249" y="276921"/>
                </a:lnTo>
                <a:lnTo>
                  <a:pt x="237054" y="275873"/>
                </a:lnTo>
                <a:lnTo>
                  <a:pt x="232858" y="274341"/>
                </a:lnTo>
                <a:lnTo>
                  <a:pt x="229258" y="272600"/>
                </a:lnTo>
                <a:lnTo>
                  <a:pt x="225258" y="270665"/>
                </a:lnTo>
                <a:lnTo>
                  <a:pt x="218759" y="267673"/>
                </a:lnTo>
                <a:lnTo>
                  <a:pt x="216257" y="266314"/>
                </a:lnTo>
                <a:lnTo>
                  <a:pt x="214162" y="265747"/>
                </a:lnTo>
                <a:lnTo>
                  <a:pt x="210078" y="265511"/>
                </a:lnTo>
                <a:lnTo>
                  <a:pt x="206693" y="265464"/>
                </a:lnTo>
                <a:lnTo>
                  <a:pt x="204401" y="265301"/>
                </a:lnTo>
                <a:lnTo>
                  <a:pt x="202605" y="264830"/>
                </a:lnTo>
                <a:lnTo>
                  <a:pt x="198799" y="262393"/>
                </a:lnTo>
                <a:lnTo>
                  <a:pt x="194989" y="259458"/>
                </a:lnTo>
                <a:lnTo>
                  <a:pt x="191778" y="256713"/>
                </a:lnTo>
                <a:lnTo>
                  <a:pt x="186475" y="253900"/>
                </a:lnTo>
                <a:lnTo>
                  <a:pt x="180981" y="251989"/>
                </a:lnTo>
                <a:lnTo>
                  <a:pt x="171499" y="249441"/>
                </a:lnTo>
                <a:lnTo>
                  <a:pt x="162517" y="247087"/>
                </a:lnTo>
                <a:lnTo>
                  <a:pt x="155232" y="245203"/>
                </a:lnTo>
                <a:lnTo>
                  <a:pt x="149357" y="245095"/>
                </a:lnTo>
                <a:lnTo>
                  <a:pt x="143283" y="244991"/>
                </a:lnTo>
                <a:lnTo>
                  <a:pt x="138898" y="244359"/>
                </a:lnTo>
                <a:lnTo>
                  <a:pt x="134208" y="243334"/>
                </a:lnTo>
                <a:lnTo>
                  <a:pt x="129904" y="240806"/>
                </a:lnTo>
                <a:lnTo>
                  <a:pt x="127187" y="238766"/>
                </a:lnTo>
                <a:lnTo>
                  <a:pt x="119904" y="235971"/>
                </a:lnTo>
                <a:lnTo>
                  <a:pt x="116506" y="234626"/>
                </a:lnTo>
                <a:lnTo>
                  <a:pt x="113592" y="231776"/>
                </a:lnTo>
                <a:lnTo>
                  <a:pt x="108971" y="227256"/>
                </a:lnTo>
                <a:lnTo>
                  <a:pt x="103154" y="222655"/>
                </a:lnTo>
                <a:lnTo>
                  <a:pt x="101044" y="220691"/>
                </a:lnTo>
                <a:lnTo>
                  <a:pt x="99442" y="219618"/>
                </a:lnTo>
                <a:lnTo>
                  <a:pt x="95545" y="218081"/>
                </a:lnTo>
                <a:lnTo>
                  <a:pt x="91848" y="216742"/>
                </a:lnTo>
                <a:lnTo>
                  <a:pt x="88954" y="215988"/>
                </a:lnTo>
                <a:lnTo>
                  <a:pt x="87350" y="214716"/>
                </a:lnTo>
                <a:lnTo>
                  <a:pt x="85444" y="213148"/>
                </a:lnTo>
                <a:lnTo>
                  <a:pt x="82126" y="209606"/>
                </a:lnTo>
                <a:lnTo>
                  <a:pt x="77420" y="206784"/>
                </a:lnTo>
                <a:lnTo>
                  <a:pt x="73425" y="203898"/>
                </a:lnTo>
                <a:lnTo>
                  <a:pt x="64365" y="197353"/>
                </a:lnTo>
                <a:lnTo>
                  <a:pt x="63472" y="196988"/>
                </a:lnTo>
                <a:lnTo>
                  <a:pt x="61633" y="196498"/>
                </a:lnTo>
                <a:lnTo>
                  <a:pt x="59120" y="195106"/>
                </a:lnTo>
                <a:lnTo>
                  <a:pt x="56141" y="193891"/>
                </a:lnTo>
                <a:lnTo>
                  <a:pt x="52918" y="192315"/>
                </a:lnTo>
                <a:lnTo>
                  <a:pt x="50748" y="190567"/>
                </a:lnTo>
                <a:lnTo>
                  <a:pt x="48403" y="188878"/>
                </a:lnTo>
                <a:lnTo>
                  <a:pt x="45641" y="187007"/>
                </a:lnTo>
                <a:lnTo>
                  <a:pt x="42597" y="185552"/>
                </a:lnTo>
                <a:lnTo>
                  <a:pt x="39743" y="184578"/>
                </a:lnTo>
                <a:lnTo>
                  <a:pt x="36414" y="183479"/>
                </a:lnTo>
                <a:lnTo>
                  <a:pt x="32716" y="181781"/>
                </a:lnTo>
                <a:lnTo>
                  <a:pt x="29859" y="180746"/>
                </a:lnTo>
                <a:lnTo>
                  <a:pt x="27120" y="179651"/>
                </a:lnTo>
                <a:lnTo>
                  <a:pt x="24030" y="178675"/>
                </a:lnTo>
                <a:lnTo>
                  <a:pt x="20084" y="176616"/>
                </a:lnTo>
                <a:lnTo>
                  <a:pt x="16798" y="174920"/>
                </a:lnTo>
                <a:lnTo>
                  <a:pt x="13766" y="173886"/>
                </a:lnTo>
                <a:lnTo>
                  <a:pt x="10012" y="172366"/>
                </a:lnTo>
                <a:lnTo>
                  <a:pt x="6552" y="170789"/>
                </a:lnTo>
                <a:lnTo>
                  <a:pt x="4106" y="169637"/>
                </a:lnTo>
                <a:lnTo>
                  <a:pt x="1356" y="168184"/>
                </a:lnTo>
                <a:lnTo>
                  <a:pt x="590" y="197662"/>
                </a:lnTo>
                <a:lnTo>
                  <a:pt x="2262" y="224895"/>
                </a:lnTo>
                <a:lnTo>
                  <a:pt x="1454" y="225753"/>
                </a:lnTo>
                <a:lnTo>
                  <a:pt x="1181" y="226066"/>
                </a:lnTo>
                <a:lnTo>
                  <a:pt x="1079" y="226183"/>
                </a:lnTo>
                <a:lnTo>
                  <a:pt x="1164" y="226419"/>
                </a:lnTo>
                <a:lnTo>
                  <a:pt x="1258" y="226680"/>
                </a:lnTo>
                <a:lnTo>
                  <a:pt x="850" y="227753"/>
                </a:lnTo>
                <a:lnTo>
                  <a:pt x="180" y="229521"/>
                </a:lnTo>
                <a:lnTo>
                  <a:pt x="747" y="233865"/>
                </a:lnTo>
                <a:lnTo>
                  <a:pt x="2020" y="241626"/>
                </a:lnTo>
                <a:lnTo>
                  <a:pt x="3463" y="243112"/>
                </a:lnTo>
                <a:lnTo>
                  <a:pt x="4515" y="244196"/>
                </a:lnTo>
                <a:lnTo>
                  <a:pt x="4444" y="244436"/>
                </a:lnTo>
                <a:lnTo>
                  <a:pt x="4389" y="244628"/>
                </a:lnTo>
                <a:lnTo>
                  <a:pt x="6086" y="247126"/>
                </a:lnTo>
                <a:lnTo>
                  <a:pt x="9443" y="249705"/>
                </a:lnTo>
                <a:lnTo>
                  <a:pt x="11647" y="251708"/>
                </a:lnTo>
                <a:lnTo>
                  <a:pt x="14687" y="254471"/>
                </a:lnTo>
                <a:lnTo>
                  <a:pt x="16041" y="254860"/>
                </a:lnTo>
                <a:lnTo>
                  <a:pt x="17239" y="255836"/>
                </a:lnTo>
                <a:lnTo>
                  <a:pt x="20128" y="258189"/>
                </a:lnTo>
                <a:lnTo>
                  <a:pt x="23127" y="260019"/>
                </a:lnTo>
                <a:lnTo>
                  <a:pt x="25565" y="262275"/>
                </a:lnTo>
                <a:lnTo>
                  <a:pt x="27658" y="263093"/>
                </a:lnTo>
                <a:lnTo>
                  <a:pt x="28021" y="263234"/>
                </a:lnTo>
                <a:lnTo>
                  <a:pt x="28690" y="263860"/>
                </a:lnTo>
                <a:lnTo>
                  <a:pt x="29789" y="264866"/>
                </a:lnTo>
                <a:lnTo>
                  <a:pt x="33412" y="265773"/>
                </a:lnTo>
                <a:lnTo>
                  <a:pt x="36854" y="266489"/>
                </a:lnTo>
                <a:lnTo>
                  <a:pt x="39199" y="267179"/>
                </a:lnTo>
                <a:lnTo>
                  <a:pt x="39923" y="267392"/>
                </a:lnTo>
                <a:lnTo>
                  <a:pt x="40226" y="267891"/>
                </a:lnTo>
                <a:lnTo>
                  <a:pt x="44767" y="269490"/>
                </a:lnTo>
                <a:lnTo>
                  <a:pt x="48017" y="270579"/>
                </a:lnTo>
                <a:lnTo>
                  <a:pt x="48292" y="270850"/>
                </a:lnTo>
                <a:lnTo>
                  <a:pt x="49970" y="272521"/>
                </a:lnTo>
                <a:lnTo>
                  <a:pt x="50130" y="272492"/>
                </a:lnTo>
                <a:lnTo>
                  <a:pt x="50277" y="272464"/>
                </a:lnTo>
                <a:lnTo>
                  <a:pt x="54932" y="274743"/>
                </a:lnTo>
                <a:lnTo>
                  <a:pt x="55318" y="274922"/>
                </a:lnTo>
                <a:lnTo>
                  <a:pt x="56038" y="275253"/>
                </a:lnTo>
                <a:lnTo>
                  <a:pt x="57509" y="275765"/>
                </a:lnTo>
                <a:lnTo>
                  <a:pt x="58650" y="276666"/>
                </a:lnTo>
                <a:lnTo>
                  <a:pt x="59098" y="277021"/>
                </a:lnTo>
                <a:lnTo>
                  <a:pt x="60456" y="277034"/>
                </a:lnTo>
                <a:lnTo>
                  <a:pt x="70317" y="282100"/>
                </a:lnTo>
                <a:lnTo>
                  <a:pt x="70497" y="282474"/>
                </a:lnTo>
                <a:lnTo>
                  <a:pt x="72454" y="283859"/>
                </a:lnTo>
                <a:lnTo>
                  <a:pt x="73002" y="283727"/>
                </a:lnTo>
                <a:lnTo>
                  <a:pt x="73440" y="283620"/>
                </a:lnTo>
                <a:lnTo>
                  <a:pt x="80932" y="285746"/>
                </a:lnTo>
                <a:lnTo>
                  <a:pt x="82422" y="286469"/>
                </a:lnTo>
                <a:lnTo>
                  <a:pt x="82893" y="286698"/>
                </a:lnTo>
                <a:lnTo>
                  <a:pt x="84798" y="287214"/>
                </a:lnTo>
                <a:lnTo>
                  <a:pt x="90143" y="288387"/>
                </a:lnTo>
                <a:lnTo>
                  <a:pt x="93034" y="289039"/>
                </a:lnTo>
                <a:lnTo>
                  <a:pt x="97210" y="290195"/>
                </a:lnTo>
                <a:lnTo>
                  <a:pt x="100686" y="290694"/>
                </a:lnTo>
                <a:lnTo>
                  <a:pt x="101883" y="290866"/>
                </a:lnTo>
                <a:lnTo>
                  <a:pt x="104902" y="290898"/>
                </a:lnTo>
                <a:lnTo>
                  <a:pt x="105433" y="290504"/>
                </a:lnTo>
                <a:lnTo>
                  <a:pt x="105896" y="290163"/>
                </a:lnTo>
                <a:lnTo>
                  <a:pt x="107369" y="290427"/>
                </a:lnTo>
                <a:lnTo>
                  <a:pt x="114802" y="292427"/>
                </a:lnTo>
                <a:lnTo>
                  <a:pt x="118084" y="292985"/>
                </a:lnTo>
                <a:lnTo>
                  <a:pt x="122800" y="293788"/>
                </a:lnTo>
                <a:lnTo>
                  <a:pt x="127372" y="294566"/>
                </a:lnTo>
                <a:lnTo>
                  <a:pt x="127774" y="294795"/>
                </a:lnTo>
                <a:lnTo>
                  <a:pt x="128428" y="294777"/>
                </a:lnTo>
                <a:lnTo>
                  <a:pt x="129440" y="294749"/>
                </a:lnTo>
                <a:lnTo>
                  <a:pt x="132823" y="294908"/>
                </a:lnTo>
                <a:lnTo>
                  <a:pt x="134823" y="294389"/>
                </a:lnTo>
                <a:lnTo>
                  <a:pt x="136034" y="294075"/>
                </a:lnTo>
                <a:lnTo>
                  <a:pt x="140184" y="294118"/>
                </a:lnTo>
                <a:lnTo>
                  <a:pt x="141332" y="294129"/>
                </a:lnTo>
                <a:lnTo>
                  <a:pt x="145835" y="295356"/>
                </a:lnTo>
                <a:lnTo>
                  <a:pt x="147173" y="295611"/>
                </a:lnTo>
                <a:lnTo>
                  <a:pt x="152024" y="296533"/>
                </a:lnTo>
                <a:lnTo>
                  <a:pt x="159530" y="297789"/>
                </a:lnTo>
                <a:lnTo>
                  <a:pt x="160171" y="298147"/>
                </a:lnTo>
                <a:lnTo>
                  <a:pt x="165529" y="301136"/>
                </a:lnTo>
                <a:lnTo>
                  <a:pt x="166189" y="303003"/>
                </a:lnTo>
                <a:lnTo>
                  <a:pt x="165450" y="306359"/>
                </a:lnTo>
                <a:lnTo>
                  <a:pt x="165154" y="307703"/>
                </a:lnTo>
                <a:lnTo>
                  <a:pt x="164674" y="312714"/>
                </a:lnTo>
                <a:lnTo>
                  <a:pt x="163653" y="315347"/>
                </a:lnTo>
                <a:lnTo>
                  <a:pt x="163215" y="316491"/>
                </a:lnTo>
                <a:lnTo>
                  <a:pt x="166062" y="321413"/>
                </a:lnTo>
                <a:lnTo>
                  <a:pt x="166924" y="323899"/>
                </a:lnTo>
                <a:lnTo>
                  <a:pt x="167919" y="326760"/>
                </a:lnTo>
                <a:lnTo>
                  <a:pt x="168971" y="328150"/>
                </a:lnTo>
                <a:lnTo>
                  <a:pt x="169193" y="328444"/>
                </a:lnTo>
                <a:lnTo>
                  <a:pt x="169929" y="328951"/>
                </a:lnTo>
                <a:lnTo>
                  <a:pt x="170876" y="329114"/>
                </a:lnTo>
                <a:lnTo>
                  <a:pt x="172635" y="329409"/>
                </a:lnTo>
                <a:lnTo>
                  <a:pt x="174466" y="331338"/>
                </a:lnTo>
                <a:lnTo>
                  <a:pt x="174604" y="331485"/>
                </a:lnTo>
                <a:lnTo>
                  <a:pt x="175135" y="332041"/>
                </a:lnTo>
                <a:lnTo>
                  <a:pt x="176919" y="332123"/>
                </a:lnTo>
                <a:lnTo>
                  <a:pt x="180521" y="329180"/>
                </a:lnTo>
                <a:lnTo>
                  <a:pt x="181573" y="329016"/>
                </a:lnTo>
                <a:lnTo>
                  <a:pt x="183182" y="330553"/>
                </a:lnTo>
                <a:lnTo>
                  <a:pt x="183340" y="330701"/>
                </a:lnTo>
                <a:lnTo>
                  <a:pt x="183610" y="334609"/>
                </a:lnTo>
                <a:lnTo>
                  <a:pt x="184364" y="335442"/>
                </a:lnTo>
                <a:lnTo>
                  <a:pt x="185257" y="336424"/>
                </a:lnTo>
                <a:lnTo>
                  <a:pt x="188442" y="338075"/>
                </a:lnTo>
                <a:lnTo>
                  <a:pt x="188491" y="338288"/>
                </a:lnTo>
                <a:lnTo>
                  <a:pt x="188679" y="339122"/>
                </a:lnTo>
                <a:lnTo>
                  <a:pt x="188077" y="340332"/>
                </a:lnTo>
                <a:lnTo>
                  <a:pt x="187610" y="341280"/>
                </a:lnTo>
                <a:lnTo>
                  <a:pt x="187652" y="341918"/>
                </a:lnTo>
                <a:lnTo>
                  <a:pt x="187876" y="345253"/>
                </a:lnTo>
                <a:lnTo>
                  <a:pt x="188233" y="346332"/>
                </a:lnTo>
                <a:lnTo>
                  <a:pt x="188596" y="347428"/>
                </a:lnTo>
                <a:lnTo>
                  <a:pt x="190497" y="349145"/>
                </a:lnTo>
                <a:lnTo>
                  <a:pt x="191096" y="349701"/>
                </a:lnTo>
                <a:lnTo>
                  <a:pt x="191490" y="350044"/>
                </a:lnTo>
                <a:lnTo>
                  <a:pt x="191648" y="350191"/>
                </a:lnTo>
                <a:lnTo>
                  <a:pt x="191642" y="349913"/>
                </a:lnTo>
                <a:lnTo>
                  <a:pt x="191609" y="348376"/>
                </a:lnTo>
                <a:lnTo>
                  <a:pt x="191606" y="348213"/>
                </a:lnTo>
                <a:lnTo>
                  <a:pt x="193177" y="348540"/>
                </a:lnTo>
                <a:lnTo>
                  <a:pt x="194435" y="348801"/>
                </a:lnTo>
                <a:lnTo>
                  <a:pt x="195041" y="349537"/>
                </a:lnTo>
                <a:lnTo>
                  <a:pt x="195520" y="350911"/>
                </a:lnTo>
                <a:lnTo>
                  <a:pt x="193414" y="352072"/>
                </a:lnTo>
                <a:lnTo>
                  <a:pt x="192729" y="352873"/>
                </a:lnTo>
                <a:lnTo>
                  <a:pt x="192674" y="353282"/>
                </a:lnTo>
                <a:lnTo>
                  <a:pt x="192530" y="354361"/>
                </a:lnTo>
                <a:lnTo>
                  <a:pt x="193486" y="357337"/>
                </a:lnTo>
                <a:lnTo>
                  <a:pt x="194580" y="358056"/>
                </a:lnTo>
                <a:lnTo>
                  <a:pt x="195138" y="358416"/>
                </a:lnTo>
                <a:lnTo>
                  <a:pt x="196068" y="358481"/>
                </a:lnTo>
                <a:lnTo>
                  <a:pt x="197170" y="358547"/>
                </a:lnTo>
                <a:lnTo>
                  <a:pt x="197839" y="359561"/>
                </a:lnTo>
                <a:lnTo>
                  <a:pt x="197326" y="360852"/>
                </a:lnTo>
                <a:lnTo>
                  <a:pt x="197205" y="361163"/>
                </a:lnTo>
                <a:lnTo>
                  <a:pt x="197000" y="362667"/>
                </a:lnTo>
                <a:lnTo>
                  <a:pt x="196475" y="366477"/>
                </a:lnTo>
                <a:lnTo>
                  <a:pt x="196776" y="366886"/>
                </a:lnTo>
                <a:lnTo>
                  <a:pt x="197994" y="368488"/>
                </a:lnTo>
                <a:lnTo>
                  <a:pt x="198091" y="368734"/>
                </a:lnTo>
                <a:lnTo>
                  <a:pt x="199137" y="371350"/>
                </a:lnTo>
                <a:lnTo>
                  <a:pt x="199749" y="372707"/>
                </a:lnTo>
                <a:lnTo>
                  <a:pt x="200341" y="374031"/>
                </a:lnTo>
                <a:lnTo>
                  <a:pt x="201498" y="375519"/>
                </a:lnTo>
                <a:lnTo>
                  <a:pt x="202249" y="375928"/>
                </a:lnTo>
                <a:lnTo>
                  <a:pt x="203277" y="376468"/>
                </a:lnTo>
                <a:lnTo>
                  <a:pt x="203696" y="377596"/>
                </a:lnTo>
                <a:lnTo>
                  <a:pt x="203593" y="378185"/>
                </a:lnTo>
                <a:lnTo>
                  <a:pt x="203433" y="379084"/>
                </a:lnTo>
                <a:lnTo>
                  <a:pt x="202007" y="380000"/>
                </a:lnTo>
                <a:lnTo>
                  <a:pt x="201322" y="381095"/>
                </a:lnTo>
                <a:lnTo>
                  <a:pt x="201130" y="381406"/>
                </a:lnTo>
                <a:lnTo>
                  <a:pt x="201001" y="382420"/>
                </a:lnTo>
                <a:lnTo>
                  <a:pt x="201196" y="382698"/>
                </a:lnTo>
                <a:lnTo>
                  <a:pt x="202339" y="384088"/>
                </a:lnTo>
                <a:lnTo>
                  <a:pt x="203683" y="384840"/>
                </a:lnTo>
                <a:lnTo>
                  <a:pt x="206819" y="385624"/>
                </a:lnTo>
                <a:lnTo>
                  <a:pt x="208314" y="389026"/>
                </a:lnTo>
                <a:lnTo>
                  <a:pt x="208582" y="389631"/>
                </a:lnTo>
                <a:lnTo>
                  <a:pt x="209784" y="391053"/>
                </a:lnTo>
                <a:lnTo>
                  <a:pt x="210781" y="391609"/>
                </a:lnTo>
                <a:lnTo>
                  <a:pt x="212236" y="392427"/>
                </a:lnTo>
                <a:lnTo>
                  <a:pt x="213090" y="392721"/>
                </a:lnTo>
                <a:lnTo>
                  <a:pt x="213456" y="392835"/>
                </a:lnTo>
                <a:lnTo>
                  <a:pt x="214753" y="393261"/>
                </a:lnTo>
                <a:lnTo>
                  <a:pt x="215454" y="392688"/>
                </a:lnTo>
                <a:lnTo>
                  <a:pt x="217488" y="391004"/>
                </a:lnTo>
                <a:lnTo>
                  <a:pt x="217910" y="391053"/>
                </a:lnTo>
                <a:lnTo>
                  <a:pt x="218657" y="391135"/>
                </a:lnTo>
                <a:lnTo>
                  <a:pt x="219571" y="392067"/>
                </a:lnTo>
                <a:lnTo>
                  <a:pt x="220688" y="397545"/>
                </a:lnTo>
                <a:lnTo>
                  <a:pt x="223754" y="399180"/>
                </a:lnTo>
                <a:lnTo>
                  <a:pt x="224547" y="400063"/>
                </a:lnTo>
                <a:lnTo>
                  <a:pt x="224720" y="401109"/>
                </a:lnTo>
                <a:lnTo>
                  <a:pt x="223645" y="403889"/>
                </a:lnTo>
                <a:lnTo>
                  <a:pt x="223844" y="404641"/>
                </a:lnTo>
                <a:lnTo>
                  <a:pt x="224537" y="407257"/>
                </a:lnTo>
                <a:lnTo>
                  <a:pt x="224840" y="408369"/>
                </a:lnTo>
                <a:lnTo>
                  <a:pt x="224894" y="408565"/>
                </a:lnTo>
                <a:lnTo>
                  <a:pt x="225623" y="409497"/>
                </a:lnTo>
                <a:lnTo>
                  <a:pt x="226511" y="410037"/>
                </a:lnTo>
                <a:lnTo>
                  <a:pt x="228136" y="411002"/>
                </a:lnTo>
                <a:lnTo>
                  <a:pt x="228820" y="411476"/>
                </a:lnTo>
                <a:lnTo>
                  <a:pt x="229856" y="411459"/>
                </a:lnTo>
                <a:lnTo>
                  <a:pt x="230940" y="410887"/>
                </a:lnTo>
                <a:lnTo>
                  <a:pt x="232024" y="410299"/>
                </a:lnTo>
                <a:lnTo>
                  <a:pt x="233071" y="410495"/>
                </a:lnTo>
                <a:lnTo>
                  <a:pt x="234281" y="412408"/>
                </a:lnTo>
                <a:lnTo>
                  <a:pt x="235681" y="414615"/>
                </a:lnTo>
                <a:lnTo>
                  <a:pt x="235800" y="414730"/>
                </a:lnTo>
                <a:lnTo>
                  <a:pt x="236474" y="415302"/>
                </a:lnTo>
                <a:lnTo>
                  <a:pt x="236974" y="415482"/>
                </a:lnTo>
                <a:lnTo>
                  <a:pt x="239544" y="416398"/>
                </a:lnTo>
                <a:lnTo>
                  <a:pt x="240705" y="417395"/>
                </a:lnTo>
                <a:lnTo>
                  <a:pt x="240812" y="418196"/>
                </a:lnTo>
                <a:lnTo>
                  <a:pt x="239755" y="420060"/>
                </a:lnTo>
                <a:lnTo>
                  <a:pt x="240233" y="421614"/>
                </a:lnTo>
                <a:lnTo>
                  <a:pt x="240619" y="422006"/>
                </a:lnTo>
                <a:lnTo>
                  <a:pt x="241026" y="422415"/>
                </a:lnTo>
                <a:lnTo>
                  <a:pt x="241726" y="422578"/>
                </a:lnTo>
                <a:lnTo>
                  <a:pt x="243117" y="422873"/>
                </a:lnTo>
                <a:lnTo>
                  <a:pt x="243846" y="423870"/>
                </a:lnTo>
                <a:lnTo>
                  <a:pt x="243083" y="424966"/>
                </a:lnTo>
                <a:lnTo>
                  <a:pt x="242159" y="426274"/>
                </a:lnTo>
                <a:lnTo>
                  <a:pt x="242815" y="427876"/>
                </a:lnTo>
                <a:lnTo>
                  <a:pt x="242972" y="428252"/>
                </a:lnTo>
                <a:lnTo>
                  <a:pt x="243183" y="428775"/>
                </a:lnTo>
                <a:lnTo>
                  <a:pt x="242923" y="429773"/>
                </a:lnTo>
                <a:lnTo>
                  <a:pt x="242862" y="430002"/>
                </a:lnTo>
                <a:lnTo>
                  <a:pt x="241243" y="431016"/>
                </a:lnTo>
                <a:lnTo>
                  <a:pt x="239824" y="431899"/>
                </a:lnTo>
                <a:lnTo>
                  <a:pt x="239683" y="432226"/>
                </a:lnTo>
                <a:lnTo>
                  <a:pt x="239383" y="432945"/>
                </a:lnTo>
                <a:lnTo>
                  <a:pt x="239453" y="433141"/>
                </a:lnTo>
                <a:lnTo>
                  <a:pt x="239574" y="433485"/>
                </a:lnTo>
                <a:lnTo>
                  <a:pt x="239801" y="434122"/>
                </a:lnTo>
                <a:lnTo>
                  <a:pt x="241207" y="435267"/>
                </a:lnTo>
                <a:lnTo>
                  <a:pt x="242622" y="435643"/>
                </a:lnTo>
                <a:lnTo>
                  <a:pt x="249156" y="435643"/>
                </a:lnTo>
                <a:lnTo>
                  <a:pt x="251792" y="437033"/>
                </a:lnTo>
                <a:lnTo>
                  <a:pt x="253536" y="437049"/>
                </a:lnTo>
                <a:lnTo>
                  <a:pt x="256167" y="437082"/>
                </a:lnTo>
                <a:lnTo>
                  <a:pt x="257032" y="437474"/>
                </a:lnTo>
                <a:lnTo>
                  <a:pt x="257272" y="437589"/>
                </a:lnTo>
                <a:lnTo>
                  <a:pt x="259405" y="440156"/>
                </a:lnTo>
                <a:lnTo>
                  <a:pt x="260170" y="440679"/>
                </a:lnTo>
                <a:lnTo>
                  <a:pt x="260935" y="441219"/>
                </a:lnTo>
                <a:lnTo>
                  <a:pt x="262961" y="441987"/>
                </a:lnTo>
                <a:lnTo>
                  <a:pt x="263718" y="442445"/>
                </a:lnTo>
                <a:lnTo>
                  <a:pt x="264187" y="442739"/>
                </a:lnTo>
                <a:lnTo>
                  <a:pt x="265203" y="443949"/>
                </a:lnTo>
                <a:lnTo>
                  <a:pt x="265710" y="444554"/>
                </a:lnTo>
                <a:lnTo>
                  <a:pt x="266611" y="447040"/>
                </a:lnTo>
                <a:lnTo>
                  <a:pt x="269829" y="448413"/>
                </a:lnTo>
                <a:lnTo>
                  <a:pt x="273056" y="449771"/>
                </a:lnTo>
                <a:lnTo>
                  <a:pt x="276014" y="452567"/>
                </a:lnTo>
                <a:lnTo>
                  <a:pt x="276171" y="452714"/>
                </a:lnTo>
                <a:lnTo>
                  <a:pt x="276845" y="452730"/>
                </a:lnTo>
                <a:lnTo>
                  <a:pt x="277064" y="452648"/>
                </a:lnTo>
                <a:lnTo>
                  <a:pt x="277901" y="452370"/>
                </a:lnTo>
                <a:lnTo>
                  <a:pt x="280764" y="449476"/>
                </a:lnTo>
                <a:lnTo>
                  <a:pt x="282429" y="449362"/>
                </a:lnTo>
                <a:lnTo>
                  <a:pt x="283165" y="449754"/>
                </a:lnTo>
                <a:lnTo>
                  <a:pt x="283832" y="450931"/>
                </a:lnTo>
                <a:lnTo>
                  <a:pt x="283067" y="454055"/>
                </a:lnTo>
                <a:lnTo>
                  <a:pt x="282998" y="454333"/>
                </a:lnTo>
                <a:lnTo>
                  <a:pt x="284893" y="455837"/>
                </a:lnTo>
                <a:lnTo>
                  <a:pt x="286612" y="456066"/>
                </a:lnTo>
                <a:lnTo>
                  <a:pt x="287910" y="456246"/>
                </a:lnTo>
                <a:lnTo>
                  <a:pt x="289018" y="456376"/>
                </a:lnTo>
                <a:lnTo>
                  <a:pt x="290137" y="455526"/>
                </a:lnTo>
                <a:lnTo>
                  <a:pt x="291396" y="452812"/>
                </a:lnTo>
                <a:lnTo>
                  <a:pt x="291811" y="452370"/>
                </a:lnTo>
                <a:lnTo>
                  <a:pt x="292392" y="451765"/>
                </a:lnTo>
                <a:lnTo>
                  <a:pt x="293500" y="451831"/>
                </a:lnTo>
                <a:lnTo>
                  <a:pt x="294055" y="452305"/>
                </a:lnTo>
                <a:lnTo>
                  <a:pt x="294663" y="452828"/>
                </a:lnTo>
                <a:lnTo>
                  <a:pt x="296852" y="455902"/>
                </a:lnTo>
                <a:lnTo>
                  <a:pt x="297804" y="456425"/>
                </a:lnTo>
                <a:lnTo>
                  <a:pt x="298200" y="456654"/>
                </a:lnTo>
                <a:lnTo>
                  <a:pt x="300177" y="456295"/>
                </a:lnTo>
                <a:lnTo>
                  <a:pt x="303695" y="455101"/>
                </a:lnTo>
                <a:lnTo>
                  <a:pt x="304258" y="454905"/>
                </a:lnTo>
                <a:lnTo>
                  <a:pt x="305983" y="455117"/>
                </a:lnTo>
                <a:lnTo>
                  <a:pt x="308980" y="457505"/>
                </a:lnTo>
                <a:lnTo>
                  <a:pt x="310815" y="459009"/>
                </a:lnTo>
                <a:lnTo>
                  <a:pt x="311732" y="459761"/>
                </a:lnTo>
                <a:lnTo>
                  <a:pt x="313519" y="459843"/>
                </a:lnTo>
                <a:lnTo>
                  <a:pt x="314755" y="459483"/>
                </a:lnTo>
                <a:lnTo>
                  <a:pt x="316747" y="457505"/>
                </a:lnTo>
                <a:lnTo>
                  <a:pt x="317923" y="456965"/>
                </a:lnTo>
                <a:lnTo>
                  <a:pt x="318907" y="457227"/>
                </a:lnTo>
                <a:lnTo>
                  <a:pt x="321291" y="459418"/>
                </a:lnTo>
                <a:lnTo>
                  <a:pt x="321888" y="459401"/>
                </a:lnTo>
                <a:lnTo>
                  <a:pt x="323078" y="459369"/>
                </a:lnTo>
                <a:lnTo>
                  <a:pt x="325737" y="458535"/>
                </a:lnTo>
                <a:lnTo>
                  <a:pt x="327256" y="457734"/>
                </a:lnTo>
                <a:lnTo>
                  <a:pt x="328772" y="456949"/>
                </a:lnTo>
                <a:lnTo>
                  <a:pt x="330449" y="456851"/>
                </a:lnTo>
                <a:lnTo>
                  <a:pt x="330623" y="456834"/>
                </a:lnTo>
                <a:lnTo>
                  <a:pt x="331720" y="458093"/>
                </a:lnTo>
                <a:lnTo>
                  <a:pt x="331903" y="458518"/>
                </a:lnTo>
                <a:lnTo>
                  <a:pt x="332822" y="458911"/>
                </a:lnTo>
                <a:lnTo>
                  <a:pt x="333612" y="460153"/>
                </a:lnTo>
                <a:lnTo>
                  <a:pt x="335034" y="459614"/>
                </a:lnTo>
                <a:lnTo>
                  <a:pt x="336458" y="459058"/>
                </a:lnTo>
                <a:lnTo>
                  <a:pt x="340226" y="458224"/>
                </a:lnTo>
                <a:lnTo>
                  <a:pt x="342353" y="458191"/>
                </a:lnTo>
                <a:lnTo>
                  <a:pt x="342638" y="458191"/>
                </a:lnTo>
                <a:lnTo>
                  <a:pt x="344278" y="459271"/>
                </a:lnTo>
                <a:lnTo>
                  <a:pt x="345386" y="460023"/>
                </a:lnTo>
                <a:lnTo>
                  <a:pt x="346555" y="460333"/>
                </a:lnTo>
                <a:lnTo>
                  <a:pt x="347177" y="459777"/>
                </a:lnTo>
                <a:lnTo>
                  <a:pt x="348001" y="457374"/>
                </a:lnTo>
                <a:lnTo>
                  <a:pt x="350784" y="456344"/>
                </a:lnTo>
                <a:lnTo>
                  <a:pt x="350879" y="456049"/>
                </a:lnTo>
                <a:lnTo>
                  <a:pt x="351039" y="455542"/>
                </a:lnTo>
                <a:lnTo>
                  <a:pt x="350375" y="453891"/>
                </a:lnTo>
                <a:lnTo>
                  <a:pt x="349713" y="452240"/>
                </a:lnTo>
                <a:lnTo>
                  <a:pt x="350220" y="450768"/>
                </a:lnTo>
                <a:lnTo>
                  <a:pt x="351214" y="449901"/>
                </a:lnTo>
                <a:lnTo>
                  <a:pt x="352631" y="449983"/>
                </a:lnTo>
                <a:lnTo>
                  <a:pt x="353796" y="450670"/>
                </a:lnTo>
                <a:lnTo>
                  <a:pt x="355187" y="453597"/>
                </a:lnTo>
                <a:lnTo>
                  <a:pt x="357695" y="455608"/>
                </a:lnTo>
                <a:lnTo>
                  <a:pt x="359667" y="455559"/>
                </a:lnTo>
                <a:lnTo>
                  <a:pt x="360720" y="455019"/>
                </a:lnTo>
                <a:lnTo>
                  <a:pt x="362655" y="452485"/>
                </a:lnTo>
                <a:lnTo>
                  <a:pt x="363088" y="452387"/>
                </a:lnTo>
                <a:lnTo>
                  <a:pt x="365045" y="454005"/>
                </a:lnTo>
                <a:lnTo>
                  <a:pt x="366260" y="455870"/>
                </a:lnTo>
                <a:lnTo>
                  <a:pt x="366190" y="456802"/>
                </a:lnTo>
                <a:lnTo>
                  <a:pt x="366633" y="456785"/>
                </a:lnTo>
                <a:lnTo>
                  <a:pt x="367485" y="456753"/>
                </a:lnTo>
                <a:lnTo>
                  <a:pt x="369792" y="453989"/>
                </a:lnTo>
                <a:lnTo>
                  <a:pt x="371949" y="454071"/>
                </a:lnTo>
                <a:lnTo>
                  <a:pt x="374222" y="455232"/>
                </a:lnTo>
                <a:lnTo>
                  <a:pt x="376800" y="455902"/>
                </a:lnTo>
                <a:lnTo>
                  <a:pt x="379621" y="457554"/>
                </a:lnTo>
                <a:lnTo>
                  <a:pt x="381460" y="458617"/>
                </a:lnTo>
                <a:lnTo>
                  <a:pt x="382106" y="458535"/>
                </a:lnTo>
                <a:lnTo>
                  <a:pt x="385287" y="458159"/>
                </a:lnTo>
                <a:lnTo>
                  <a:pt x="385959" y="458780"/>
                </a:lnTo>
                <a:lnTo>
                  <a:pt x="385614" y="459630"/>
                </a:lnTo>
                <a:lnTo>
                  <a:pt x="385329" y="460333"/>
                </a:lnTo>
                <a:lnTo>
                  <a:pt x="385511" y="460644"/>
                </a:lnTo>
                <a:lnTo>
                  <a:pt x="385692" y="460955"/>
                </a:lnTo>
                <a:lnTo>
                  <a:pt x="388961" y="460791"/>
                </a:lnTo>
                <a:lnTo>
                  <a:pt x="391109" y="461870"/>
                </a:lnTo>
                <a:lnTo>
                  <a:pt x="392833" y="462067"/>
                </a:lnTo>
                <a:lnTo>
                  <a:pt x="393408" y="461805"/>
                </a:lnTo>
                <a:lnTo>
                  <a:pt x="393637" y="461707"/>
                </a:lnTo>
                <a:lnTo>
                  <a:pt x="393892" y="461233"/>
                </a:lnTo>
                <a:lnTo>
                  <a:pt x="394201" y="460660"/>
                </a:lnTo>
                <a:lnTo>
                  <a:pt x="394275" y="459418"/>
                </a:lnTo>
                <a:lnTo>
                  <a:pt x="393421" y="458289"/>
                </a:lnTo>
                <a:lnTo>
                  <a:pt x="393063" y="457047"/>
                </a:lnTo>
                <a:lnTo>
                  <a:pt x="393348" y="456246"/>
                </a:lnTo>
                <a:lnTo>
                  <a:pt x="393634" y="455444"/>
                </a:lnTo>
                <a:lnTo>
                  <a:pt x="394193" y="454888"/>
                </a:lnTo>
                <a:lnTo>
                  <a:pt x="395614" y="454594"/>
                </a:lnTo>
                <a:lnTo>
                  <a:pt x="396840" y="455232"/>
                </a:lnTo>
                <a:lnTo>
                  <a:pt x="399478" y="456736"/>
                </a:lnTo>
                <a:lnTo>
                  <a:pt x="401942" y="456818"/>
                </a:lnTo>
                <a:lnTo>
                  <a:pt x="402490" y="457194"/>
                </a:lnTo>
                <a:lnTo>
                  <a:pt x="403044" y="457570"/>
                </a:lnTo>
                <a:lnTo>
                  <a:pt x="403919" y="459630"/>
                </a:lnTo>
                <a:lnTo>
                  <a:pt x="404795" y="461691"/>
                </a:lnTo>
                <a:lnTo>
                  <a:pt x="405224" y="462001"/>
                </a:lnTo>
                <a:lnTo>
                  <a:pt x="405652" y="462312"/>
                </a:lnTo>
                <a:lnTo>
                  <a:pt x="407791" y="462034"/>
                </a:lnTo>
                <a:lnTo>
                  <a:pt x="408244" y="461968"/>
                </a:lnTo>
                <a:lnTo>
                  <a:pt x="409840" y="462786"/>
                </a:lnTo>
                <a:lnTo>
                  <a:pt x="411563" y="462982"/>
                </a:lnTo>
                <a:lnTo>
                  <a:pt x="412309" y="462492"/>
                </a:lnTo>
                <a:lnTo>
                  <a:pt x="412518" y="462001"/>
                </a:lnTo>
                <a:lnTo>
                  <a:pt x="412623" y="461756"/>
                </a:lnTo>
                <a:lnTo>
                  <a:pt x="412363" y="460121"/>
                </a:lnTo>
                <a:lnTo>
                  <a:pt x="412098" y="458469"/>
                </a:lnTo>
                <a:lnTo>
                  <a:pt x="412796" y="456360"/>
                </a:lnTo>
                <a:lnTo>
                  <a:pt x="413978" y="455003"/>
                </a:lnTo>
                <a:lnTo>
                  <a:pt x="415088" y="454888"/>
                </a:lnTo>
                <a:lnTo>
                  <a:pt x="416602" y="455363"/>
                </a:lnTo>
                <a:lnTo>
                  <a:pt x="417363" y="455592"/>
                </a:lnTo>
                <a:lnTo>
                  <a:pt x="417827" y="455706"/>
                </a:lnTo>
                <a:lnTo>
                  <a:pt x="419394" y="456049"/>
                </a:lnTo>
                <a:lnTo>
                  <a:pt x="420476" y="455493"/>
                </a:lnTo>
                <a:lnTo>
                  <a:pt x="422110" y="455461"/>
                </a:lnTo>
                <a:lnTo>
                  <a:pt x="422906" y="456262"/>
                </a:lnTo>
                <a:lnTo>
                  <a:pt x="422966" y="456589"/>
                </a:lnTo>
                <a:lnTo>
                  <a:pt x="423174" y="457685"/>
                </a:lnTo>
                <a:lnTo>
                  <a:pt x="423318" y="458437"/>
                </a:lnTo>
                <a:lnTo>
                  <a:pt x="422739" y="460987"/>
                </a:lnTo>
                <a:lnTo>
                  <a:pt x="422839" y="461102"/>
                </a:lnTo>
                <a:lnTo>
                  <a:pt x="423226" y="461609"/>
                </a:lnTo>
                <a:lnTo>
                  <a:pt x="424700" y="462247"/>
                </a:lnTo>
                <a:lnTo>
                  <a:pt x="426497" y="461020"/>
                </a:lnTo>
                <a:lnTo>
                  <a:pt x="427492" y="460350"/>
                </a:lnTo>
                <a:lnTo>
                  <a:pt x="429293" y="460530"/>
                </a:lnTo>
                <a:lnTo>
                  <a:pt x="429523" y="460546"/>
                </a:lnTo>
                <a:lnTo>
                  <a:pt x="430176" y="461380"/>
                </a:lnTo>
                <a:lnTo>
                  <a:pt x="430262" y="461527"/>
                </a:lnTo>
                <a:lnTo>
                  <a:pt x="430311" y="461821"/>
                </a:lnTo>
                <a:lnTo>
                  <a:pt x="430700" y="464078"/>
                </a:lnTo>
                <a:lnTo>
                  <a:pt x="430750" y="464372"/>
                </a:lnTo>
                <a:lnTo>
                  <a:pt x="430957" y="465582"/>
                </a:lnTo>
                <a:lnTo>
                  <a:pt x="432347" y="468820"/>
                </a:lnTo>
                <a:lnTo>
                  <a:pt x="434177" y="470945"/>
                </a:lnTo>
                <a:lnTo>
                  <a:pt x="435101" y="471698"/>
                </a:lnTo>
                <a:lnTo>
                  <a:pt x="440358" y="476031"/>
                </a:lnTo>
                <a:lnTo>
                  <a:pt x="441339" y="476587"/>
                </a:lnTo>
                <a:lnTo>
                  <a:pt x="443412" y="476636"/>
                </a:lnTo>
                <a:lnTo>
                  <a:pt x="445529" y="476685"/>
                </a:lnTo>
                <a:lnTo>
                  <a:pt x="446172" y="477126"/>
                </a:lnTo>
                <a:lnTo>
                  <a:pt x="446816" y="477568"/>
                </a:lnTo>
                <a:lnTo>
                  <a:pt x="448957" y="479579"/>
                </a:lnTo>
                <a:lnTo>
                  <a:pt x="450199" y="482162"/>
                </a:lnTo>
                <a:lnTo>
                  <a:pt x="451741" y="485367"/>
                </a:lnTo>
                <a:lnTo>
                  <a:pt x="452840" y="486495"/>
                </a:lnTo>
                <a:lnTo>
                  <a:pt x="453388" y="487477"/>
                </a:lnTo>
                <a:lnTo>
                  <a:pt x="453934" y="488458"/>
                </a:lnTo>
                <a:lnTo>
                  <a:pt x="456962" y="494409"/>
                </a:lnTo>
                <a:lnTo>
                  <a:pt x="459045" y="496895"/>
                </a:lnTo>
                <a:lnTo>
                  <a:pt x="459464" y="497402"/>
                </a:lnTo>
                <a:lnTo>
                  <a:pt x="460373" y="499086"/>
                </a:lnTo>
                <a:lnTo>
                  <a:pt x="460255" y="499397"/>
                </a:lnTo>
                <a:lnTo>
                  <a:pt x="458998" y="502716"/>
                </a:lnTo>
                <a:lnTo>
                  <a:pt x="458848" y="503125"/>
                </a:lnTo>
                <a:lnTo>
                  <a:pt x="458668" y="503599"/>
                </a:lnTo>
                <a:lnTo>
                  <a:pt x="458467" y="506689"/>
                </a:lnTo>
                <a:lnTo>
                  <a:pt x="458455" y="506885"/>
                </a:lnTo>
                <a:lnTo>
                  <a:pt x="458179" y="507311"/>
                </a:lnTo>
                <a:lnTo>
                  <a:pt x="457891" y="507752"/>
                </a:lnTo>
                <a:lnTo>
                  <a:pt x="456715" y="508292"/>
                </a:lnTo>
                <a:lnTo>
                  <a:pt x="456038" y="509273"/>
                </a:lnTo>
                <a:lnTo>
                  <a:pt x="454967" y="510826"/>
                </a:lnTo>
                <a:lnTo>
                  <a:pt x="454657" y="511660"/>
                </a:lnTo>
                <a:lnTo>
                  <a:pt x="453893" y="513720"/>
                </a:lnTo>
                <a:lnTo>
                  <a:pt x="451032" y="516435"/>
                </a:lnTo>
                <a:lnTo>
                  <a:pt x="448582" y="521553"/>
                </a:lnTo>
                <a:lnTo>
                  <a:pt x="446118" y="523662"/>
                </a:lnTo>
                <a:lnTo>
                  <a:pt x="444792" y="524806"/>
                </a:lnTo>
                <a:lnTo>
                  <a:pt x="443947" y="526016"/>
                </a:lnTo>
                <a:lnTo>
                  <a:pt x="443105" y="527210"/>
                </a:lnTo>
                <a:lnTo>
                  <a:pt x="442210" y="528093"/>
                </a:lnTo>
                <a:lnTo>
                  <a:pt x="440429" y="529859"/>
                </a:lnTo>
                <a:lnTo>
                  <a:pt x="438011" y="531380"/>
                </a:lnTo>
                <a:lnTo>
                  <a:pt x="437820" y="532769"/>
                </a:lnTo>
                <a:lnTo>
                  <a:pt x="437220" y="533701"/>
                </a:lnTo>
                <a:lnTo>
                  <a:pt x="436626" y="534601"/>
                </a:lnTo>
                <a:lnTo>
                  <a:pt x="436412" y="535190"/>
                </a:lnTo>
                <a:lnTo>
                  <a:pt x="435235" y="538427"/>
                </a:lnTo>
                <a:lnTo>
                  <a:pt x="435555" y="539539"/>
                </a:lnTo>
                <a:lnTo>
                  <a:pt x="434535" y="540896"/>
                </a:lnTo>
                <a:lnTo>
                  <a:pt x="432612" y="542057"/>
                </a:lnTo>
                <a:lnTo>
                  <a:pt x="430779" y="543774"/>
                </a:lnTo>
                <a:lnTo>
                  <a:pt x="430311" y="544215"/>
                </a:lnTo>
                <a:lnTo>
                  <a:pt x="429615" y="546194"/>
                </a:lnTo>
                <a:lnTo>
                  <a:pt x="429713" y="549039"/>
                </a:lnTo>
                <a:lnTo>
                  <a:pt x="428392" y="551884"/>
                </a:lnTo>
                <a:lnTo>
                  <a:pt x="428251" y="552882"/>
                </a:lnTo>
                <a:lnTo>
                  <a:pt x="428128" y="553748"/>
                </a:lnTo>
                <a:lnTo>
                  <a:pt x="429139" y="558032"/>
                </a:lnTo>
                <a:lnTo>
                  <a:pt x="428061" y="561188"/>
                </a:lnTo>
                <a:lnTo>
                  <a:pt x="428473" y="563428"/>
                </a:lnTo>
                <a:lnTo>
                  <a:pt x="428334" y="565096"/>
                </a:lnTo>
                <a:lnTo>
                  <a:pt x="428073" y="565521"/>
                </a:lnTo>
                <a:lnTo>
                  <a:pt x="427834" y="565897"/>
                </a:lnTo>
                <a:lnTo>
                  <a:pt x="427213" y="566502"/>
                </a:lnTo>
                <a:lnTo>
                  <a:pt x="425484" y="566682"/>
                </a:lnTo>
                <a:lnTo>
                  <a:pt x="424675" y="566355"/>
                </a:lnTo>
                <a:lnTo>
                  <a:pt x="423578" y="565913"/>
                </a:lnTo>
                <a:lnTo>
                  <a:pt x="421541" y="566142"/>
                </a:lnTo>
                <a:lnTo>
                  <a:pt x="420424" y="566355"/>
                </a:lnTo>
                <a:lnTo>
                  <a:pt x="419997" y="566437"/>
                </a:lnTo>
                <a:lnTo>
                  <a:pt x="418743" y="568170"/>
                </a:lnTo>
                <a:lnTo>
                  <a:pt x="418561" y="568415"/>
                </a:lnTo>
                <a:lnTo>
                  <a:pt x="418798" y="569347"/>
                </a:lnTo>
                <a:lnTo>
                  <a:pt x="419206" y="569756"/>
                </a:lnTo>
                <a:lnTo>
                  <a:pt x="420450" y="570982"/>
                </a:lnTo>
                <a:lnTo>
                  <a:pt x="420381" y="571587"/>
                </a:lnTo>
                <a:lnTo>
                  <a:pt x="419323" y="572699"/>
                </a:lnTo>
                <a:lnTo>
                  <a:pt x="417281" y="573435"/>
                </a:lnTo>
                <a:lnTo>
                  <a:pt x="416593" y="574596"/>
                </a:lnTo>
                <a:lnTo>
                  <a:pt x="417860" y="577768"/>
                </a:lnTo>
                <a:lnTo>
                  <a:pt x="418288" y="577964"/>
                </a:lnTo>
                <a:lnTo>
                  <a:pt x="417600" y="579142"/>
                </a:lnTo>
                <a:lnTo>
                  <a:pt x="416176" y="579861"/>
                </a:lnTo>
                <a:lnTo>
                  <a:pt x="414845" y="579910"/>
                </a:lnTo>
                <a:lnTo>
                  <a:pt x="411980" y="580008"/>
                </a:lnTo>
                <a:lnTo>
                  <a:pt x="411414" y="581251"/>
                </a:lnTo>
                <a:lnTo>
                  <a:pt x="411655" y="581921"/>
                </a:lnTo>
                <a:lnTo>
                  <a:pt x="411774" y="582248"/>
                </a:lnTo>
                <a:lnTo>
                  <a:pt x="411895" y="582494"/>
                </a:lnTo>
                <a:lnTo>
                  <a:pt x="412016" y="582739"/>
                </a:lnTo>
                <a:lnTo>
                  <a:pt x="413857" y="583753"/>
                </a:lnTo>
                <a:lnTo>
                  <a:pt x="414233" y="585143"/>
                </a:lnTo>
                <a:lnTo>
                  <a:pt x="414395" y="585748"/>
                </a:lnTo>
                <a:lnTo>
                  <a:pt x="413705" y="587252"/>
                </a:lnTo>
                <a:lnTo>
                  <a:pt x="413576" y="587530"/>
                </a:lnTo>
                <a:lnTo>
                  <a:pt x="411723" y="587759"/>
                </a:lnTo>
                <a:lnTo>
                  <a:pt x="409676" y="589116"/>
                </a:lnTo>
                <a:lnTo>
                  <a:pt x="409723" y="590784"/>
                </a:lnTo>
                <a:lnTo>
                  <a:pt x="411120" y="593089"/>
                </a:lnTo>
                <a:lnTo>
                  <a:pt x="412714" y="594218"/>
                </a:lnTo>
                <a:lnTo>
                  <a:pt x="413017" y="594790"/>
                </a:lnTo>
                <a:lnTo>
                  <a:pt x="413321" y="595346"/>
                </a:lnTo>
                <a:lnTo>
                  <a:pt x="412884" y="595902"/>
                </a:lnTo>
                <a:lnTo>
                  <a:pt x="412448" y="596458"/>
                </a:lnTo>
                <a:lnTo>
                  <a:pt x="409853" y="596801"/>
                </a:lnTo>
                <a:lnTo>
                  <a:pt x="409150" y="597243"/>
                </a:lnTo>
                <a:lnTo>
                  <a:pt x="408365" y="597717"/>
                </a:lnTo>
                <a:lnTo>
                  <a:pt x="406080" y="598011"/>
                </a:lnTo>
                <a:lnTo>
                  <a:pt x="407119" y="599139"/>
                </a:lnTo>
                <a:lnTo>
                  <a:pt x="408236" y="601478"/>
                </a:lnTo>
                <a:lnTo>
                  <a:pt x="408631" y="602311"/>
                </a:lnTo>
                <a:lnTo>
                  <a:pt x="408559" y="603685"/>
                </a:lnTo>
                <a:lnTo>
                  <a:pt x="407941" y="604372"/>
                </a:lnTo>
                <a:lnTo>
                  <a:pt x="407312" y="605026"/>
                </a:lnTo>
                <a:lnTo>
                  <a:pt x="407660" y="606121"/>
                </a:lnTo>
                <a:lnTo>
                  <a:pt x="408211" y="607822"/>
                </a:lnTo>
                <a:lnTo>
                  <a:pt x="407843" y="608427"/>
                </a:lnTo>
                <a:lnTo>
                  <a:pt x="406958" y="609866"/>
                </a:lnTo>
                <a:lnTo>
                  <a:pt x="407068" y="611354"/>
                </a:lnTo>
                <a:lnTo>
                  <a:pt x="409593" y="611141"/>
                </a:lnTo>
                <a:lnTo>
                  <a:pt x="409786" y="611125"/>
                </a:lnTo>
                <a:lnTo>
                  <a:pt x="410157" y="611321"/>
                </a:lnTo>
                <a:lnTo>
                  <a:pt x="410889" y="611697"/>
                </a:lnTo>
                <a:lnTo>
                  <a:pt x="411082" y="612400"/>
                </a:lnTo>
                <a:lnTo>
                  <a:pt x="411128" y="612564"/>
                </a:lnTo>
                <a:lnTo>
                  <a:pt x="410664" y="613185"/>
                </a:lnTo>
                <a:lnTo>
                  <a:pt x="409818" y="614297"/>
                </a:lnTo>
                <a:lnTo>
                  <a:pt x="409432" y="615965"/>
                </a:lnTo>
                <a:lnTo>
                  <a:pt x="409728" y="617387"/>
                </a:lnTo>
                <a:lnTo>
                  <a:pt x="408854" y="618499"/>
                </a:lnTo>
                <a:lnTo>
                  <a:pt x="408044" y="618728"/>
                </a:lnTo>
                <a:lnTo>
                  <a:pt x="407184" y="618990"/>
                </a:lnTo>
                <a:lnTo>
                  <a:pt x="406932" y="619546"/>
                </a:lnTo>
                <a:lnTo>
                  <a:pt x="407658" y="621034"/>
                </a:lnTo>
                <a:lnTo>
                  <a:pt x="407881" y="622522"/>
                </a:lnTo>
                <a:lnTo>
                  <a:pt x="406690" y="624533"/>
                </a:lnTo>
                <a:lnTo>
                  <a:pt x="403902" y="629046"/>
                </a:lnTo>
                <a:lnTo>
                  <a:pt x="403132" y="630305"/>
                </a:lnTo>
                <a:lnTo>
                  <a:pt x="402815" y="631351"/>
                </a:lnTo>
                <a:lnTo>
                  <a:pt x="403239" y="632218"/>
                </a:lnTo>
                <a:lnTo>
                  <a:pt x="403987" y="632087"/>
                </a:lnTo>
                <a:lnTo>
                  <a:pt x="404228" y="632038"/>
                </a:lnTo>
                <a:lnTo>
                  <a:pt x="406162" y="629585"/>
                </a:lnTo>
                <a:lnTo>
                  <a:pt x="406864" y="629536"/>
                </a:lnTo>
                <a:lnTo>
                  <a:pt x="407025" y="629520"/>
                </a:lnTo>
                <a:lnTo>
                  <a:pt x="407691" y="631024"/>
                </a:lnTo>
                <a:lnTo>
                  <a:pt x="407604" y="631368"/>
                </a:lnTo>
                <a:lnTo>
                  <a:pt x="407434" y="632071"/>
                </a:lnTo>
                <a:lnTo>
                  <a:pt x="405624" y="634474"/>
                </a:lnTo>
                <a:lnTo>
                  <a:pt x="405740" y="635226"/>
                </a:lnTo>
                <a:lnTo>
                  <a:pt x="407205" y="637025"/>
                </a:lnTo>
                <a:lnTo>
                  <a:pt x="407926" y="639085"/>
                </a:lnTo>
                <a:lnTo>
                  <a:pt x="409324" y="641326"/>
                </a:lnTo>
                <a:lnTo>
                  <a:pt x="409549" y="642830"/>
                </a:lnTo>
                <a:lnTo>
                  <a:pt x="409732" y="644073"/>
                </a:lnTo>
                <a:lnTo>
                  <a:pt x="407406" y="646640"/>
                </a:lnTo>
                <a:lnTo>
                  <a:pt x="407176" y="646901"/>
                </a:lnTo>
                <a:lnTo>
                  <a:pt x="407882" y="647310"/>
                </a:lnTo>
                <a:lnTo>
                  <a:pt x="408587" y="647719"/>
                </a:lnTo>
                <a:lnTo>
                  <a:pt x="408845" y="649419"/>
                </a:lnTo>
                <a:lnTo>
                  <a:pt x="408878" y="649632"/>
                </a:lnTo>
                <a:lnTo>
                  <a:pt x="409668" y="651136"/>
                </a:lnTo>
                <a:lnTo>
                  <a:pt x="409410" y="652248"/>
                </a:lnTo>
                <a:lnTo>
                  <a:pt x="408409" y="653785"/>
                </a:lnTo>
                <a:lnTo>
                  <a:pt x="408675" y="655142"/>
                </a:lnTo>
                <a:lnTo>
                  <a:pt x="408764" y="655600"/>
                </a:lnTo>
                <a:lnTo>
                  <a:pt x="409655" y="657252"/>
                </a:lnTo>
                <a:lnTo>
                  <a:pt x="410765" y="659328"/>
                </a:lnTo>
                <a:lnTo>
                  <a:pt x="411094" y="663612"/>
                </a:lnTo>
                <a:lnTo>
                  <a:pt x="411918" y="664381"/>
                </a:lnTo>
                <a:lnTo>
                  <a:pt x="413849" y="666179"/>
                </a:lnTo>
                <a:lnTo>
                  <a:pt x="415677" y="668747"/>
                </a:lnTo>
                <a:lnTo>
                  <a:pt x="418084" y="669433"/>
                </a:lnTo>
                <a:lnTo>
                  <a:pt x="419246" y="669760"/>
                </a:lnTo>
                <a:lnTo>
                  <a:pt x="419981" y="670513"/>
                </a:lnTo>
                <a:lnTo>
                  <a:pt x="420000" y="670823"/>
                </a:lnTo>
                <a:lnTo>
                  <a:pt x="420198" y="673685"/>
                </a:lnTo>
                <a:lnTo>
                  <a:pt x="420980" y="675990"/>
                </a:lnTo>
                <a:lnTo>
                  <a:pt x="421197" y="676039"/>
                </a:lnTo>
                <a:lnTo>
                  <a:pt x="421596" y="676121"/>
                </a:lnTo>
                <a:lnTo>
                  <a:pt x="423277" y="674388"/>
                </a:lnTo>
                <a:lnTo>
                  <a:pt x="423611" y="674551"/>
                </a:lnTo>
                <a:lnTo>
                  <a:pt x="424320" y="674895"/>
                </a:lnTo>
                <a:lnTo>
                  <a:pt x="425046" y="676513"/>
                </a:lnTo>
                <a:lnTo>
                  <a:pt x="425409" y="677331"/>
                </a:lnTo>
                <a:lnTo>
                  <a:pt x="426510" y="678427"/>
                </a:lnTo>
                <a:lnTo>
                  <a:pt x="427612" y="679522"/>
                </a:lnTo>
                <a:lnTo>
                  <a:pt x="428104" y="679522"/>
                </a:lnTo>
                <a:lnTo>
                  <a:pt x="429092" y="679538"/>
                </a:lnTo>
                <a:lnTo>
                  <a:pt x="430645" y="678427"/>
                </a:lnTo>
                <a:lnTo>
                  <a:pt x="432270" y="676088"/>
                </a:lnTo>
                <a:lnTo>
                  <a:pt x="432344" y="674731"/>
                </a:lnTo>
                <a:lnTo>
                  <a:pt x="434584" y="672638"/>
                </a:lnTo>
                <a:lnTo>
                  <a:pt x="435349" y="669793"/>
                </a:lnTo>
                <a:lnTo>
                  <a:pt x="436134" y="668387"/>
                </a:lnTo>
                <a:lnTo>
                  <a:pt x="436415" y="667880"/>
                </a:lnTo>
                <a:lnTo>
                  <a:pt x="439522" y="665427"/>
                </a:lnTo>
                <a:lnTo>
                  <a:pt x="440214" y="664119"/>
                </a:lnTo>
                <a:lnTo>
                  <a:pt x="440331" y="663988"/>
                </a:lnTo>
                <a:lnTo>
                  <a:pt x="442581" y="661487"/>
                </a:lnTo>
                <a:lnTo>
                  <a:pt x="443106" y="661372"/>
                </a:lnTo>
                <a:lnTo>
                  <a:pt x="443755" y="661241"/>
                </a:lnTo>
                <a:lnTo>
                  <a:pt x="447289" y="659345"/>
                </a:lnTo>
                <a:lnTo>
                  <a:pt x="451682" y="657971"/>
                </a:lnTo>
                <a:lnTo>
                  <a:pt x="452927" y="656794"/>
                </a:lnTo>
                <a:lnTo>
                  <a:pt x="453748" y="654635"/>
                </a:lnTo>
                <a:lnTo>
                  <a:pt x="454310" y="654030"/>
                </a:lnTo>
                <a:lnTo>
                  <a:pt x="454869" y="653442"/>
                </a:lnTo>
                <a:lnTo>
                  <a:pt x="455306" y="652968"/>
                </a:lnTo>
                <a:lnTo>
                  <a:pt x="458014" y="646803"/>
                </a:lnTo>
                <a:lnTo>
                  <a:pt x="460130" y="644645"/>
                </a:lnTo>
                <a:lnTo>
                  <a:pt x="462675" y="642797"/>
                </a:lnTo>
                <a:lnTo>
                  <a:pt x="464301" y="640344"/>
                </a:lnTo>
                <a:lnTo>
                  <a:pt x="466320" y="639380"/>
                </a:lnTo>
                <a:lnTo>
                  <a:pt x="467602" y="638922"/>
                </a:lnTo>
                <a:lnTo>
                  <a:pt x="468696" y="638906"/>
                </a:lnTo>
                <a:lnTo>
                  <a:pt x="470257" y="639870"/>
                </a:lnTo>
                <a:lnTo>
                  <a:pt x="471271" y="640819"/>
                </a:lnTo>
                <a:lnTo>
                  <a:pt x="472439" y="641882"/>
                </a:lnTo>
                <a:lnTo>
                  <a:pt x="473897" y="642699"/>
                </a:lnTo>
                <a:lnTo>
                  <a:pt x="476043" y="643075"/>
                </a:lnTo>
                <a:lnTo>
                  <a:pt x="477431" y="642863"/>
                </a:lnTo>
                <a:lnTo>
                  <a:pt x="478219" y="642552"/>
                </a:lnTo>
                <a:lnTo>
                  <a:pt x="479779" y="641064"/>
                </a:lnTo>
                <a:lnTo>
                  <a:pt x="483685" y="637663"/>
                </a:lnTo>
                <a:lnTo>
                  <a:pt x="486612" y="635047"/>
                </a:lnTo>
                <a:lnTo>
                  <a:pt x="488885" y="632839"/>
                </a:lnTo>
                <a:lnTo>
                  <a:pt x="489048" y="632676"/>
                </a:lnTo>
                <a:lnTo>
                  <a:pt x="491830" y="630207"/>
                </a:lnTo>
                <a:lnTo>
                  <a:pt x="492706" y="629275"/>
                </a:lnTo>
                <a:lnTo>
                  <a:pt x="493578" y="628146"/>
                </a:lnTo>
                <a:lnTo>
                  <a:pt x="493852" y="627067"/>
                </a:lnTo>
                <a:lnTo>
                  <a:pt x="494354" y="624925"/>
                </a:lnTo>
                <a:lnTo>
                  <a:pt x="494493" y="622064"/>
                </a:lnTo>
                <a:lnTo>
                  <a:pt x="494575" y="618908"/>
                </a:lnTo>
                <a:lnTo>
                  <a:pt x="494676" y="616602"/>
                </a:lnTo>
                <a:lnTo>
                  <a:pt x="495231" y="614608"/>
                </a:lnTo>
                <a:lnTo>
                  <a:pt x="496933" y="612809"/>
                </a:lnTo>
                <a:lnTo>
                  <a:pt x="503434" y="607511"/>
                </a:lnTo>
                <a:lnTo>
                  <a:pt x="508467" y="603342"/>
                </a:lnTo>
                <a:lnTo>
                  <a:pt x="511639" y="600496"/>
                </a:lnTo>
                <a:lnTo>
                  <a:pt x="514512" y="598109"/>
                </a:lnTo>
                <a:lnTo>
                  <a:pt x="518369" y="594332"/>
                </a:lnTo>
                <a:lnTo>
                  <a:pt x="520184" y="593138"/>
                </a:lnTo>
                <a:lnTo>
                  <a:pt x="521949" y="591945"/>
                </a:lnTo>
                <a:lnTo>
                  <a:pt x="522550" y="592157"/>
                </a:lnTo>
                <a:lnTo>
                  <a:pt x="522783" y="593727"/>
                </a:lnTo>
                <a:lnTo>
                  <a:pt x="522935" y="598632"/>
                </a:lnTo>
                <a:lnTo>
                  <a:pt x="523625" y="607805"/>
                </a:lnTo>
                <a:lnTo>
                  <a:pt x="523793" y="613414"/>
                </a:lnTo>
                <a:lnTo>
                  <a:pt x="524544" y="623061"/>
                </a:lnTo>
                <a:lnTo>
                  <a:pt x="524485" y="629683"/>
                </a:lnTo>
                <a:lnTo>
                  <a:pt x="524586" y="632185"/>
                </a:lnTo>
                <a:lnTo>
                  <a:pt x="525015" y="633673"/>
                </a:lnTo>
                <a:lnTo>
                  <a:pt x="526218" y="636469"/>
                </a:lnTo>
                <a:lnTo>
                  <a:pt x="527312" y="638807"/>
                </a:lnTo>
                <a:lnTo>
                  <a:pt x="527513" y="641293"/>
                </a:lnTo>
                <a:lnTo>
                  <a:pt x="527464" y="643697"/>
                </a:lnTo>
                <a:lnTo>
                  <a:pt x="527462" y="646002"/>
                </a:lnTo>
                <a:lnTo>
                  <a:pt x="527614" y="648438"/>
                </a:lnTo>
                <a:lnTo>
                  <a:pt x="527714" y="650842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FA9459F-C14D-CAAF-9356-69D915A0FC07}"/>
              </a:ext>
            </a:extLst>
          </p:cNvPr>
          <p:cNvSpPr/>
          <p:nvPr/>
        </p:nvSpPr>
        <p:spPr>
          <a:xfrm flipV="1">
            <a:off x="7235507" y="2450034"/>
            <a:ext cx="826346" cy="904278"/>
          </a:xfrm>
          <a:custGeom>
            <a:avLst/>
            <a:gdLst>
              <a:gd name="connsiteX0" fmla="*/ 31082 w 743656"/>
              <a:gd name="connsiteY0" fmla="*/ 302300 h 813790"/>
              <a:gd name="connsiteX1" fmla="*/ 32995 w 743656"/>
              <a:gd name="connsiteY1" fmla="*/ 302390 h 813790"/>
              <a:gd name="connsiteX2" fmla="*/ 34712 w 743656"/>
              <a:gd name="connsiteY2" fmla="*/ 300569 h 813790"/>
              <a:gd name="connsiteX3" fmla="*/ 34918 w 743656"/>
              <a:gd name="connsiteY3" fmla="*/ 298106 h 813790"/>
              <a:gd name="connsiteX4" fmla="*/ 37150 w 743656"/>
              <a:gd name="connsiteY4" fmla="*/ 297568 h 813790"/>
              <a:gd name="connsiteX5" fmla="*/ 40662 w 743656"/>
              <a:gd name="connsiteY5" fmla="*/ 297362 h 813790"/>
              <a:gd name="connsiteX6" fmla="*/ 43741 w 743656"/>
              <a:gd name="connsiteY6" fmla="*/ 298466 h 813790"/>
              <a:gd name="connsiteX7" fmla="*/ 45280 w 743656"/>
              <a:gd name="connsiteY7" fmla="*/ 301363 h 813790"/>
              <a:gd name="connsiteX8" fmla="*/ 44925 w 743656"/>
              <a:gd name="connsiteY8" fmla="*/ 302721 h 813790"/>
              <a:gd name="connsiteX9" fmla="*/ 49139 w 743656"/>
              <a:gd name="connsiteY9" fmla="*/ 306023 h 813790"/>
              <a:gd name="connsiteX10" fmla="*/ 49284 w 743656"/>
              <a:gd name="connsiteY10" fmla="*/ 306138 h 813790"/>
              <a:gd name="connsiteX11" fmla="*/ 53214 w 743656"/>
              <a:gd name="connsiteY11" fmla="*/ 308442 h 813790"/>
              <a:gd name="connsiteX12" fmla="*/ 58005 w 743656"/>
              <a:gd name="connsiteY12" fmla="*/ 310563 h 813790"/>
              <a:gd name="connsiteX13" fmla="*/ 59229 w 743656"/>
              <a:gd name="connsiteY13" fmla="*/ 310720 h 813790"/>
              <a:gd name="connsiteX14" fmla="*/ 59975 w 743656"/>
              <a:gd name="connsiteY14" fmla="*/ 310816 h 813790"/>
              <a:gd name="connsiteX15" fmla="*/ 62187 w 743656"/>
              <a:gd name="connsiteY15" fmla="*/ 309963 h 813790"/>
              <a:gd name="connsiteX16" fmla="*/ 63914 w 743656"/>
              <a:gd name="connsiteY16" fmla="*/ 310209 h 813790"/>
              <a:gd name="connsiteX17" fmla="*/ 65171 w 743656"/>
              <a:gd name="connsiteY17" fmla="*/ 310787 h 813790"/>
              <a:gd name="connsiteX18" fmla="*/ 65971 w 743656"/>
              <a:gd name="connsiteY18" fmla="*/ 311153 h 813790"/>
              <a:gd name="connsiteX19" fmla="*/ 68953 w 743656"/>
              <a:gd name="connsiteY19" fmla="*/ 312520 h 813790"/>
              <a:gd name="connsiteX20" fmla="*/ 69751 w 743656"/>
              <a:gd name="connsiteY20" fmla="*/ 312459 h 813790"/>
              <a:gd name="connsiteX21" fmla="*/ 73623 w 743656"/>
              <a:gd name="connsiteY21" fmla="*/ 314081 h 813790"/>
              <a:gd name="connsiteX22" fmla="*/ 75876 w 743656"/>
              <a:gd name="connsiteY22" fmla="*/ 314093 h 813790"/>
              <a:gd name="connsiteX23" fmla="*/ 76305 w 743656"/>
              <a:gd name="connsiteY23" fmla="*/ 314094 h 813790"/>
              <a:gd name="connsiteX24" fmla="*/ 76879 w 743656"/>
              <a:gd name="connsiteY24" fmla="*/ 314199 h 813790"/>
              <a:gd name="connsiteX25" fmla="*/ 78360 w 743656"/>
              <a:gd name="connsiteY25" fmla="*/ 314469 h 813790"/>
              <a:gd name="connsiteX26" fmla="*/ 78509 w 743656"/>
              <a:gd name="connsiteY26" fmla="*/ 314402 h 813790"/>
              <a:gd name="connsiteX27" fmla="*/ 79251 w 743656"/>
              <a:gd name="connsiteY27" fmla="*/ 314070 h 813790"/>
              <a:gd name="connsiteX28" fmla="*/ 79593 w 743656"/>
              <a:gd name="connsiteY28" fmla="*/ 313916 h 813790"/>
              <a:gd name="connsiteX29" fmla="*/ 80285 w 743656"/>
              <a:gd name="connsiteY29" fmla="*/ 313982 h 813790"/>
              <a:gd name="connsiteX30" fmla="*/ 80522 w 743656"/>
              <a:gd name="connsiteY30" fmla="*/ 314005 h 813790"/>
              <a:gd name="connsiteX31" fmla="*/ 80945 w 743656"/>
              <a:gd name="connsiteY31" fmla="*/ 314045 h 813790"/>
              <a:gd name="connsiteX32" fmla="*/ 81092 w 743656"/>
              <a:gd name="connsiteY32" fmla="*/ 313884 h 813790"/>
              <a:gd name="connsiteX33" fmla="*/ 81563 w 743656"/>
              <a:gd name="connsiteY33" fmla="*/ 313365 h 813790"/>
              <a:gd name="connsiteX34" fmla="*/ 83475 w 743656"/>
              <a:gd name="connsiteY34" fmla="*/ 312505 h 813790"/>
              <a:gd name="connsiteX35" fmla="*/ 85385 w 743656"/>
              <a:gd name="connsiteY35" fmla="*/ 311645 h 813790"/>
              <a:gd name="connsiteX36" fmla="*/ 86678 w 743656"/>
              <a:gd name="connsiteY36" fmla="*/ 311526 h 813790"/>
              <a:gd name="connsiteX37" fmla="*/ 88642 w 743656"/>
              <a:gd name="connsiteY37" fmla="*/ 312832 h 813790"/>
              <a:gd name="connsiteX38" fmla="*/ 89090 w 743656"/>
              <a:gd name="connsiteY38" fmla="*/ 312871 h 813790"/>
              <a:gd name="connsiteX39" fmla="*/ 89836 w 743656"/>
              <a:gd name="connsiteY39" fmla="*/ 312935 h 813790"/>
              <a:gd name="connsiteX40" fmla="*/ 93933 w 743656"/>
              <a:gd name="connsiteY40" fmla="*/ 313285 h 813790"/>
              <a:gd name="connsiteX41" fmla="*/ 95493 w 743656"/>
              <a:gd name="connsiteY41" fmla="*/ 311943 h 813790"/>
              <a:gd name="connsiteX42" fmla="*/ 96155 w 743656"/>
              <a:gd name="connsiteY42" fmla="*/ 311372 h 813790"/>
              <a:gd name="connsiteX43" fmla="*/ 96956 w 743656"/>
              <a:gd name="connsiteY43" fmla="*/ 310942 h 813790"/>
              <a:gd name="connsiteX44" fmla="*/ 97758 w 743656"/>
              <a:gd name="connsiteY44" fmla="*/ 310512 h 813790"/>
              <a:gd name="connsiteX45" fmla="*/ 102560 w 743656"/>
              <a:gd name="connsiteY45" fmla="*/ 309909 h 813790"/>
              <a:gd name="connsiteX46" fmla="*/ 102733 w 743656"/>
              <a:gd name="connsiteY46" fmla="*/ 309846 h 813790"/>
              <a:gd name="connsiteX47" fmla="*/ 103603 w 743656"/>
              <a:gd name="connsiteY47" fmla="*/ 309537 h 813790"/>
              <a:gd name="connsiteX48" fmla="*/ 104285 w 743656"/>
              <a:gd name="connsiteY48" fmla="*/ 309295 h 813790"/>
              <a:gd name="connsiteX49" fmla="*/ 105212 w 743656"/>
              <a:gd name="connsiteY49" fmla="*/ 308185 h 813790"/>
              <a:gd name="connsiteX50" fmla="*/ 106260 w 743656"/>
              <a:gd name="connsiteY50" fmla="*/ 307631 h 813790"/>
              <a:gd name="connsiteX51" fmla="*/ 107170 w 743656"/>
              <a:gd name="connsiteY51" fmla="*/ 307863 h 813790"/>
              <a:gd name="connsiteX52" fmla="*/ 107490 w 743656"/>
              <a:gd name="connsiteY52" fmla="*/ 307945 h 813790"/>
              <a:gd name="connsiteX53" fmla="*/ 107925 w 743656"/>
              <a:gd name="connsiteY53" fmla="*/ 307881 h 813790"/>
              <a:gd name="connsiteX54" fmla="*/ 108434 w 743656"/>
              <a:gd name="connsiteY54" fmla="*/ 307806 h 813790"/>
              <a:gd name="connsiteX55" fmla="*/ 108721 w 743656"/>
              <a:gd name="connsiteY55" fmla="*/ 307763 h 813790"/>
              <a:gd name="connsiteX56" fmla="*/ 110147 w 743656"/>
              <a:gd name="connsiteY56" fmla="*/ 305353 h 813790"/>
              <a:gd name="connsiteX57" fmla="*/ 110579 w 743656"/>
              <a:gd name="connsiteY57" fmla="*/ 305137 h 813790"/>
              <a:gd name="connsiteX58" fmla="*/ 111010 w 743656"/>
              <a:gd name="connsiteY58" fmla="*/ 304923 h 813790"/>
              <a:gd name="connsiteX59" fmla="*/ 111254 w 743656"/>
              <a:gd name="connsiteY59" fmla="*/ 304992 h 813790"/>
              <a:gd name="connsiteX60" fmla="*/ 112055 w 743656"/>
              <a:gd name="connsiteY60" fmla="*/ 305219 h 813790"/>
              <a:gd name="connsiteX61" fmla="*/ 113095 w 743656"/>
              <a:gd name="connsiteY61" fmla="*/ 306911 h 813790"/>
              <a:gd name="connsiteX62" fmla="*/ 114354 w 743656"/>
              <a:gd name="connsiteY62" fmla="*/ 306305 h 813790"/>
              <a:gd name="connsiteX63" fmla="*/ 115005 w 743656"/>
              <a:gd name="connsiteY63" fmla="*/ 305991 h 813790"/>
              <a:gd name="connsiteX64" fmla="*/ 115595 w 743656"/>
              <a:gd name="connsiteY64" fmla="*/ 306130 h 813790"/>
              <a:gd name="connsiteX65" fmla="*/ 117649 w 743656"/>
              <a:gd name="connsiteY65" fmla="*/ 306619 h 813790"/>
              <a:gd name="connsiteX66" fmla="*/ 118414 w 743656"/>
              <a:gd name="connsiteY66" fmla="*/ 306444 h 813790"/>
              <a:gd name="connsiteX67" fmla="*/ 119250 w 743656"/>
              <a:gd name="connsiteY67" fmla="*/ 306252 h 813790"/>
              <a:gd name="connsiteX68" fmla="*/ 122082 w 743656"/>
              <a:gd name="connsiteY68" fmla="*/ 306140 h 813790"/>
              <a:gd name="connsiteX69" fmla="*/ 124906 w 743656"/>
              <a:gd name="connsiteY69" fmla="*/ 307821 h 813790"/>
              <a:gd name="connsiteX70" fmla="*/ 125463 w 743656"/>
              <a:gd name="connsiteY70" fmla="*/ 308403 h 813790"/>
              <a:gd name="connsiteX71" fmla="*/ 127051 w 743656"/>
              <a:gd name="connsiteY71" fmla="*/ 310057 h 813790"/>
              <a:gd name="connsiteX72" fmla="*/ 129304 w 743656"/>
              <a:gd name="connsiteY72" fmla="*/ 316073 h 813790"/>
              <a:gd name="connsiteX73" fmla="*/ 129466 w 743656"/>
              <a:gd name="connsiteY73" fmla="*/ 316114 h 813790"/>
              <a:gd name="connsiteX74" fmla="*/ 129795 w 743656"/>
              <a:gd name="connsiteY74" fmla="*/ 316197 h 813790"/>
              <a:gd name="connsiteX75" fmla="*/ 130135 w 743656"/>
              <a:gd name="connsiteY75" fmla="*/ 315839 h 813790"/>
              <a:gd name="connsiteX76" fmla="*/ 130846 w 743656"/>
              <a:gd name="connsiteY76" fmla="*/ 315087 h 813790"/>
              <a:gd name="connsiteX77" fmla="*/ 131461 w 743656"/>
              <a:gd name="connsiteY77" fmla="*/ 314935 h 813790"/>
              <a:gd name="connsiteX78" fmla="*/ 132077 w 743656"/>
              <a:gd name="connsiteY78" fmla="*/ 314781 h 813790"/>
              <a:gd name="connsiteX79" fmla="*/ 132383 w 743656"/>
              <a:gd name="connsiteY79" fmla="*/ 315033 h 813790"/>
              <a:gd name="connsiteX80" fmla="*/ 133058 w 743656"/>
              <a:gd name="connsiteY80" fmla="*/ 315591 h 813790"/>
              <a:gd name="connsiteX81" fmla="*/ 133253 w 743656"/>
              <a:gd name="connsiteY81" fmla="*/ 315610 h 813790"/>
              <a:gd name="connsiteX82" fmla="*/ 138394 w 743656"/>
              <a:gd name="connsiteY82" fmla="*/ 316143 h 813790"/>
              <a:gd name="connsiteX83" fmla="*/ 141353 w 743656"/>
              <a:gd name="connsiteY83" fmla="*/ 316449 h 813790"/>
              <a:gd name="connsiteX84" fmla="*/ 141731 w 743656"/>
              <a:gd name="connsiteY84" fmla="*/ 316488 h 813790"/>
              <a:gd name="connsiteX85" fmla="*/ 143697 w 743656"/>
              <a:gd name="connsiteY85" fmla="*/ 317612 h 813790"/>
              <a:gd name="connsiteX86" fmla="*/ 145479 w 743656"/>
              <a:gd name="connsiteY86" fmla="*/ 318050 h 813790"/>
              <a:gd name="connsiteX87" fmla="*/ 146215 w 743656"/>
              <a:gd name="connsiteY87" fmla="*/ 318795 h 813790"/>
              <a:gd name="connsiteX88" fmla="*/ 146324 w 743656"/>
              <a:gd name="connsiteY88" fmla="*/ 319224 h 813790"/>
              <a:gd name="connsiteX89" fmla="*/ 147063 w 743656"/>
              <a:gd name="connsiteY89" fmla="*/ 322080 h 813790"/>
              <a:gd name="connsiteX90" fmla="*/ 147057 w 743656"/>
              <a:gd name="connsiteY90" fmla="*/ 323629 h 813790"/>
              <a:gd name="connsiteX91" fmla="*/ 145971 w 743656"/>
              <a:gd name="connsiteY91" fmla="*/ 328744 h 813790"/>
              <a:gd name="connsiteX92" fmla="*/ 145677 w 743656"/>
              <a:gd name="connsiteY92" fmla="*/ 330125 h 813790"/>
              <a:gd name="connsiteX93" fmla="*/ 146223 w 743656"/>
              <a:gd name="connsiteY93" fmla="*/ 332231 h 813790"/>
              <a:gd name="connsiteX94" fmla="*/ 148241 w 743656"/>
              <a:gd name="connsiteY94" fmla="*/ 335150 h 813790"/>
              <a:gd name="connsiteX95" fmla="*/ 149034 w 743656"/>
              <a:gd name="connsiteY95" fmla="*/ 337009 h 813790"/>
              <a:gd name="connsiteX96" fmla="*/ 148942 w 743656"/>
              <a:gd name="connsiteY96" fmla="*/ 338067 h 813790"/>
              <a:gd name="connsiteX97" fmla="*/ 148839 w 743656"/>
              <a:gd name="connsiteY97" fmla="*/ 339238 h 813790"/>
              <a:gd name="connsiteX98" fmla="*/ 149511 w 743656"/>
              <a:gd name="connsiteY98" fmla="*/ 340541 h 813790"/>
              <a:gd name="connsiteX99" fmla="*/ 149922 w 743656"/>
              <a:gd name="connsiteY99" fmla="*/ 342704 h 813790"/>
              <a:gd name="connsiteX100" fmla="*/ 149994 w 743656"/>
              <a:gd name="connsiteY100" fmla="*/ 343080 h 813790"/>
              <a:gd name="connsiteX101" fmla="*/ 149181 w 743656"/>
              <a:gd name="connsiteY101" fmla="*/ 346421 h 813790"/>
              <a:gd name="connsiteX102" fmla="*/ 149712 w 743656"/>
              <a:gd name="connsiteY102" fmla="*/ 348051 h 813790"/>
              <a:gd name="connsiteX103" fmla="*/ 149787 w 743656"/>
              <a:gd name="connsiteY103" fmla="*/ 348280 h 813790"/>
              <a:gd name="connsiteX104" fmla="*/ 151156 w 743656"/>
              <a:gd name="connsiteY104" fmla="*/ 350625 h 813790"/>
              <a:gd name="connsiteX105" fmla="*/ 151743 w 743656"/>
              <a:gd name="connsiteY105" fmla="*/ 351630 h 813790"/>
              <a:gd name="connsiteX106" fmla="*/ 152664 w 743656"/>
              <a:gd name="connsiteY106" fmla="*/ 352435 h 813790"/>
              <a:gd name="connsiteX107" fmla="*/ 153950 w 743656"/>
              <a:gd name="connsiteY107" fmla="*/ 353558 h 813790"/>
              <a:gd name="connsiteX108" fmla="*/ 154281 w 743656"/>
              <a:gd name="connsiteY108" fmla="*/ 354570 h 813790"/>
              <a:gd name="connsiteX109" fmla="*/ 154557 w 743656"/>
              <a:gd name="connsiteY109" fmla="*/ 355417 h 813790"/>
              <a:gd name="connsiteX110" fmla="*/ 154721 w 743656"/>
              <a:gd name="connsiteY110" fmla="*/ 355460 h 813790"/>
              <a:gd name="connsiteX111" fmla="*/ 155049 w 743656"/>
              <a:gd name="connsiteY111" fmla="*/ 355543 h 813790"/>
              <a:gd name="connsiteX112" fmla="*/ 155976 w 743656"/>
              <a:gd name="connsiteY112" fmla="*/ 354619 h 813790"/>
              <a:gd name="connsiteX113" fmla="*/ 156281 w 743656"/>
              <a:gd name="connsiteY113" fmla="*/ 355486 h 813790"/>
              <a:gd name="connsiteX114" fmla="*/ 155793 w 743656"/>
              <a:gd name="connsiteY114" fmla="*/ 357031 h 813790"/>
              <a:gd name="connsiteX115" fmla="*/ 155658 w 743656"/>
              <a:gd name="connsiteY115" fmla="*/ 357465 h 813790"/>
              <a:gd name="connsiteX116" fmla="*/ 156317 w 743656"/>
              <a:gd name="connsiteY116" fmla="*/ 358768 h 813790"/>
              <a:gd name="connsiteX117" fmla="*/ 156755 w 743656"/>
              <a:gd name="connsiteY117" fmla="*/ 359636 h 813790"/>
              <a:gd name="connsiteX118" fmla="*/ 156349 w 743656"/>
              <a:gd name="connsiteY118" fmla="*/ 360996 h 813790"/>
              <a:gd name="connsiteX119" fmla="*/ 155944 w 743656"/>
              <a:gd name="connsiteY119" fmla="*/ 362357 h 813790"/>
              <a:gd name="connsiteX120" fmla="*/ 155960 w 743656"/>
              <a:gd name="connsiteY120" fmla="*/ 362582 h 813790"/>
              <a:gd name="connsiteX121" fmla="*/ 156176 w 743656"/>
              <a:gd name="connsiteY121" fmla="*/ 365825 h 813790"/>
              <a:gd name="connsiteX122" fmla="*/ 156055 w 743656"/>
              <a:gd name="connsiteY122" fmla="*/ 366827 h 813790"/>
              <a:gd name="connsiteX123" fmla="*/ 155913 w 743656"/>
              <a:gd name="connsiteY123" fmla="*/ 367988 h 813790"/>
              <a:gd name="connsiteX124" fmla="*/ 155731 w 743656"/>
              <a:gd name="connsiteY124" fmla="*/ 369476 h 813790"/>
              <a:gd name="connsiteX125" fmla="*/ 156034 w 743656"/>
              <a:gd name="connsiteY125" fmla="*/ 370714 h 813790"/>
              <a:gd name="connsiteX126" fmla="*/ 156953 w 743656"/>
              <a:gd name="connsiteY126" fmla="*/ 371832 h 813790"/>
              <a:gd name="connsiteX127" fmla="*/ 157379 w 743656"/>
              <a:gd name="connsiteY127" fmla="*/ 372061 h 813790"/>
              <a:gd name="connsiteX128" fmla="*/ 159284 w 743656"/>
              <a:gd name="connsiteY128" fmla="*/ 373078 h 813790"/>
              <a:gd name="connsiteX129" fmla="*/ 161799 w 743656"/>
              <a:gd name="connsiteY129" fmla="*/ 375132 h 813790"/>
              <a:gd name="connsiteX130" fmla="*/ 162898 w 743656"/>
              <a:gd name="connsiteY130" fmla="*/ 377179 h 813790"/>
              <a:gd name="connsiteX131" fmla="*/ 162476 w 743656"/>
              <a:gd name="connsiteY131" fmla="*/ 378358 h 813790"/>
              <a:gd name="connsiteX132" fmla="*/ 161902 w 743656"/>
              <a:gd name="connsiteY132" fmla="*/ 379961 h 813790"/>
              <a:gd name="connsiteX133" fmla="*/ 160669 w 743656"/>
              <a:gd name="connsiteY133" fmla="*/ 380575 h 813790"/>
              <a:gd name="connsiteX134" fmla="*/ 161130 w 743656"/>
              <a:gd name="connsiteY134" fmla="*/ 388252 h 813790"/>
              <a:gd name="connsiteX135" fmla="*/ 162131 w 743656"/>
              <a:gd name="connsiteY135" fmla="*/ 390437 h 813790"/>
              <a:gd name="connsiteX136" fmla="*/ 162837 w 743656"/>
              <a:gd name="connsiteY136" fmla="*/ 391972 h 813790"/>
              <a:gd name="connsiteX137" fmla="*/ 163241 w 743656"/>
              <a:gd name="connsiteY137" fmla="*/ 392142 h 813790"/>
              <a:gd name="connsiteX138" fmla="*/ 163881 w 743656"/>
              <a:gd name="connsiteY138" fmla="*/ 392410 h 813790"/>
              <a:gd name="connsiteX139" fmla="*/ 165599 w 743656"/>
              <a:gd name="connsiteY139" fmla="*/ 396114 h 813790"/>
              <a:gd name="connsiteX140" fmla="*/ 177953 w 743656"/>
              <a:gd name="connsiteY140" fmla="*/ 396073 h 813790"/>
              <a:gd name="connsiteX141" fmla="*/ 182506 w 743656"/>
              <a:gd name="connsiteY141" fmla="*/ 396670 h 813790"/>
              <a:gd name="connsiteX142" fmla="*/ 184619 w 743656"/>
              <a:gd name="connsiteY142" fmla="*/ 399124 h 813790"/>
              <a:gd name="connsiteX143" fmla="*/ 191092 w 743656"/>
              <a:gd name="connsiteY143" fmla="*/ 401428 h 813790"/>
              <a:gd name="connsiteX144" fmla="*/ 191424 w 743656"/>
              <a:gd name="connsiteY144" fmla="*/ 403415 h 813790"/>
              <a:gd name="connsiteX145" fmla="*/ 191753 w 743656"/>
              <a:gd name="connsiteY145" fmla="*/ 405392 h 813790"/>
              <a:gd name="connsiteX146" fmla="*/ 192667 w 743656"/>
              <a:gd name="connsiteY146" fmla="*/ 407315 h 813790"/>
              <a:gd name="connsiteX147" fmla="*/ 194261 w 743656"/>
              <a:gd name="connsiteY147" fmla="*/ 408559 h 813790"/>
              <a:gd name="connsiteX148" fmla="*/ 195244 w 743656"/>
              <a:gd name="connsiteY148" fmla="*/ 408811 h 813790"/>
              <a:gd name="connsiteX149" fmla="*/ 198382 w 743656"/>
              <a:gd name="connsiteY149" fmla="*/ 408513 h 813790"/>
              <a:gd name="connsiteX150" fmla="*/ 200468 w 743656"/>
              <a:gd name="connsiteY150" fmla="*/ 409944 h 813790"/>
              <a:gd name="connsiteX151" fmla="*/ 200584 w 743656"/>
              <a:gd name="connsiteY151" fmla="*/ 411554 h 813790"/>
              <a:gd name="connsiteX152" fmla="*/ 201613 w 743656"/>
              <a:gd name="connsiteY152" fmla="*/ 413858 h 813790"/>
              <a:gd name="connsiteX153" fmla="*/ 202412 w 743656"/>
              <a:gd name="connsiteY153" fmla="*/ 415647 h 813790"/>
              <a:gd name="connsiteX154" fmla="*/ 202440 w 743656"/>
              <a:gd name="connsiteY154" fmla="*/ 415922 h 813790"/>
              <a:gd name="connsiteX155" fmla="*/ 202474 w 743656"/>
              <a:gd name="connsiteY155" fmla="*/ 416241 h 813790"/>
              <a:gd name="connsiteX156" fmla="*/ 202604 w 743656"/>
              <a:gd name="connsiteY156" fmla="*/ 417454 h 813790"/>
              <a:gd name="connsiteX157" fmla="*/ 202707 w 743656"/>
              <a:gd name="connsiteY157" fmla="*/ 418433 h 813790"/>
              <a:gd name="connsiteX158" fmla="*/ 201879 w 743656"/>
              <a:gd name="connsiteY158" fmla="*/ 425115 h 813790"/>
              <a:gd name="connsiteX159" fmla="*/ 202535 w 743656"/>
              <a:gd name="connsiteY159" fmla="*/ 430069 h 813790"/>
              <a:gd name="connsiteX160" fmla="*/ 201418 w 743656"/>
              <a:gd name="connsiteY160" fmla="*/ 432293 h 813790"/>
              <a:gd name="connsiteX161" fmla="*/ 201155 w 743656"/>
              <a:gd name="connsiteY161" fmla="*/ 433284 h 813790"/>
              <a:gd name="connsiteX162" fmla="*/ 200167 w 743656"/>
              <a:gd name="connsiteY162" fmla="*/ 436991 h 813790"/>
              <a:gd name="connsiteX163" fmla="*/ 196894 w 743656"/>
              <a:gd name="connsiteY163" fmla="*/ 440320 h 813790"/>
              <a:gd name="connsiteX164" fmla="*/ 194909 w 743656"/>
              <a:gd name="connsiteY164" fmla="*/ 444582 h 813790"/>
              <a:gd name="connsiteX165" fmla="*/ 192806 w 743656"/>
              <a:gd name="connsiteY165" fmla="*/ 447174 h 813790"/>
              <a:gd name="connsiteX166" fmla="*/ 193970 w 743656"/>
              <a:gd name="connsiteY166" fmla="*/ 448355 h 813790"/>
              <a:gd name="connsiteX167" fmla="*/ 194557 w 743656"/>
              <a:gd name="connsiteY167" fmla="*/ 450524 h 813790"/>
              <a:gd name="connsiteX168" fmla="*/ 194757 w 743656"/>
              <a:gd name="connsiteY168" fmla="*/ 451265 h 813790"/>
              <a:gd name="connsiteX169" fmla="*/ 194896 w 743656"/>
              <a:gd name="connsiteY169" fmla="*/ 451491 h 813790"/>
              <a:gd name="connsiteX170" fmla="*/ 195368 w 743656"/>
              <a:gd name="connsiteY170" fmla="*/ 452259 h 813790"/>
              <a:gd name="connsiteX171" fmla="*/ 198555 w 743656"/>
              <a:gd name="connsiteY171" fmla="*/ 454809 h 813790"/>
              <a:gd name="connsiteX172" fmla="*/ 200458 w 743656"/>
              <a:gd name="connsiteY172" fmla="*/ 455373 h 813790"/>
              <a:gd name="connsiteX173" fmla="*/ 204561 w 743656"/>
              <a:gd name="connsiteY173" fmla="*/ 459474 h 813790"/>
              <a:gd name="connsiteX174" fmla="*/ 204723 w 743656"/>
              <a:gd name="connsiteY174" fmla="*/ 460136 h 813790"/>
              <a:gd name="connsiteX175" fmla="*/ 205951 w 743656"/>
              <a:gd name="connsiteY175" fmla="*/ 465172 h 813790"/>
              <a:gd name="connsiteX176" fmla="*/ 207414 w 743656"/>
              <a:gd name="connsiteY176" fmla="*/ 468148 h 813790"/>
              <a:gd name="connsiteX177" fmla="*/ 210967 w 743656"/>
              <a:gd name="connsiteY177" fmla="*/ 471318 h 813790"/>
              <a:gd name="connsiteX178" fmla="*/ 216097 w 743656"/>
              <a:gd name="connsiteY178" fmla="*/ 472867 h 813790"/>
              <a:gd name="connsiteX179" fmla="*/ 218029 w 743656"/>
              <a:gd name="connsiteY179" fmla="*/ 473451 h 813790"/>
              <a:gd name="connsiteX180" fmla="*/ 228174 w 743656"/>
              <a:gd name="connsiteY180" fmla="*/ 473740 h 813790"/>
              <a:gd name="connsiteX181" fmla="*/ 229268 w 743656"/>
              <a:gd name="connsiteY181" fmla="*/ 474760 h 813790"/>
              <a:gd name="connsiteX182" fmla="*/ 230440 w 743656"/>
              <a:gd name="connsiteY182" fmla="*/ 475853 h 813790"/>
              <a:gd name="connsiteX183" fmla="*/ 231583 w 743656"/>
              <a:gd name="connsiteY183" fmla="*/ 476847 h 813790"/>
              <a:gd name="connsiteX184" fmla="*/ 232155 w 743656"/>
              <a:gd name="connsiteY184" fmla="*/ 477346 h 813790"/>
              <a:gd name="connsiteX185" fmla="*/ 234368 w 743656"/>
              <a:gd name="connsiteY185" fmla="*/ 477601 h 813790"/>
              <a:gd name="connsiteX186" fmla="*/ 235589 w 743656"/>
              <a:gd name="connsiteY186" fmla="*/ 479525 h 813790"/>
              <a:gd name="connsiteX187" fmla="*/ 237247 w 743656"/>
              <a:gd name="connsiteY187" fmla="*/ 480088 h 813790"/>
              <a:gd name="connsiteX188" fmla="*/ 239021 w 743656"/>
              <a:gd name="connsiteY188" fmla="*/ 481889 h 813790"/>
              <a:gd name="connsiteX189" fmla="*/ 239780 w 743656"/>
              <a:gd name="connsiteY189" fmla="*/ 482002 h 813790"/>
              <a:gd name="connsiteX190" fmla="*/ 240313 w 743656"/>
              <a:gd name="connsiteY190" fmla="*/ 482081 h 813790"/>
              <a:gd name="connsiteX191" fmla="*/ 244435 w 743656"/>
              <a:gd name="connsiteY191" fmla="*/ 481355 h 813790"/>
              <a:gd name="connsiteX192" fmla="*/ 244860 w 743656"/>
              <a:gd name="connsiteY192" fmla="*/ 481494 h 813790"/>
              <a:gd name="connsiteX193" fmla="*/ 245545 w 743656"/>
              <a:gd name="connsiteY193" fmla="*/ 481718 h 813790"/>
              <a:gd name="connsiteX194" fmla="*/ 245970 w 743656"/>
              <a:gd name="connsiteY194" fmla="*/ 481857 h 813790"/>
              <a:gd name="connsiteX195" fmla="*/ 247684 w 743656"/>
              <a:gd name="connsiteY195" fmla="*/ 483534 h 813790"/>
              <a:gd name="connsiteX196" fmla="*/ 248973 w 743656"/>
              <a:gd name="connsiteY196" fmla="*/ 484221 h 813790"/>
              <a:gd name="connsiteX197" fmla="*/ 249360 w 743656"/>
              <a:gd name="connsiteY197" fmla="*/ 484746 h 813790"/>
              <a:gd name="connsiteX198" fmla="*/ 249705 w 743656"/>
              <a:gd name="connsiteY198" fmla="*/ 485214 h 813790"/>
              <a:gd name="connsiteX199" fmla="*/ 250066 w 743656"/>
              <a:gd name="connsiteY199" fmla="*/ 487009 h 813790"/>
              <a:gd name="connsiteX200" fmla="*/ 249630 w 743656"/>
              <a:gd name="connsiteY200" fmla="*/ 488307 h 813790"/>
              <a:gd name="connsiteX201" fmla="*/ 248024 w 743656"/>
              <a:gd name="connsiteY201" fmla="*/ 489972 h 813790"/>
              <a:gd name="connsiteX202" fmla="*/ 247712 w 743656"/>
              <a:gd name="connsiteY202" fmla="*/ 490549 h 813790"/>
              <a:gd name="connsiteX203" fmla="*/ 247156 w 743656"/>
              <a:gd name="connsiteY203" fmla="*/ 491576 h 813790"/>
              <a:gd name="connsiteX204" fmla="*/ 247205 w 743656"/>
              <a:gd name="connsiteY204" fmla="*/ 492011 h 813790"/>
              <a:gd name="connsiteX205" fmla="*/ 247511 w 743656"/>
              <a:gd name="connsiteY205" fmla="*/ 494733 h 813790"/>
              <a:gd name="connsiteX206" fmla="*/ 246893 w 743656"/>
              <a:gd name="connsiteY206" fmla="*/ 495659 h 813790"/>
              <a:gd name="connsiteX207" fmla="*/ 245629 w 743656"/>
              <a:gd name="connsiteY207" fmla="*/ 503141 h 813790"/>
              <a:gd name="connsiteX208" fmla="*/ 243830 w 743656"/>
              <a:gd name="connsiteY208" fmla="*/ 506598 h 813790"/>
              <a:gd name="connsiteX209" fmla="*/ 242828 w 743656"/>
              <a:gd name="connsiteY209" fmla="*/ 510862 h 813790"/>
              <a:gd name="connsiteX210" fmla="*/ 240411 w 743656"/>
              <a:gd name="connsiteY210" fmla="*/ 515246 h 813790"/>
              <a:gd name="connsiteX211" fmla="*/ 240324 w 743656"/>
              <a:gd name="connsiteY211" fmla="*/ 520751 h 813790"/>
              <a:gd name="connsiteX212" fmla="*/ 239069 w 743656"/>
              <a:gd name="connsiteY212" fmla="*/ 526810 h 813790"/>
              <a:gd name="connsiteX213" fmla="*/ 239134 w 743656"/>
              <a:gd name="connsiteY213" fmla="*/ 527122 h 813790"/>
              <a:gd name="connsiteX214" fmla="*/ 239791 w 743656"/>
              <a:gd name="connsiteY214" fmla="*/ 530216 h 813790"/>
              <a:gd name="connsiteX215" fmla="*/ 238171 w 743656"/>
              <a:gd name="connsiteY215" fmla="*/ 535097 h 813790"/>
              <a:gd name="connsiteX216" fmla="*/ 237468 w 743656"/>
              <a:gd name="connsiteY216" fmla="*/ 541403 h 813790"/>
              <a:gd name="connsiteX217" fmla="*/ 235923 w 743656"/>
              <a:gd name="connsiteY217" fmla="*/ 543068 h 813790"/>
              <a:gd name="connsiteX218" fmla="*/ 235797 w 743656"/>
              <a:gd name="connsiteY218" fmla="*/ 543871 h 813790"/>
              <a:gd name="connsiteX219" fmla="*/ 236402 w 743656"/>
              <a:gd name="connsiteY219" fmla="*/ 546161 h 813790"/>
              <a:gd name="connsiteX220" fmla="*/ 235708 w 743656"/>
              <a:gd name="connsiteY220" fmla="*/ 549747 h 813790"/>
              <a:gd name="connsiteX221" fmla="*/ 235085 w 743656"/>
              <a:gd name="connsiteY221" fmla="*/ 551786 h 813790"/>
              <a:gd name="connsiteX222" fmla="*/ 233042 w 743656"/>
              <a:gd name="connsiteY222" fmla="*/ 555366 h 813790"/>
              <a:gd name="connsiteX223" fmla="*/ 235571 w 743656"/>
              <a:gd name="connsiteY223" fmla="*/ 557985 h 813790"/>
              <a:gd name="connsiteX224" fmla="*/ 235386 w 743656"/>
              <a:gd name="connsiteY224" fmla="*/ 559098 h 813790"/>
              <a:gd name="connsiteX225" fmla="*/ 236001 w 743656"/>
              <a:gd name="connsiteY225" fmla="*/ 560151 h 813790"/>
              <a:gd name="connsiteX226" fmla="*/ 235878 w 743656"/>
              <a:gd name="connsiteY226" fmla="*/ 560832 h 813790"/>
              <a:gd name="connsiteX227" fmla="*/ 234649 w 743656"/>
              <a:gd name="connsiteY227" fmla="*/ 561761 h 813790"/>
              <a:gd name="connsiteX228" fmla="*/ 234587 w 743656"/>
              <a:gd name="connsiteY228" fmla="*/ 562750 h 813790"/>
              <a:gd name="connsiteX229" fmla="*/ 236062 w 743656"/>
              <a:gd name="connsiteY229" fmla="*/ 564359 h 813790"/>
              <a:gd name="connsiteX230" fmla="*/ 236124 w 743656"/>
              <a:gd name="connsiteY230" fmla="*/ 565721 h 813790"/>
              <a:gd name="connsiteX231" fmla="*/ 234955 w 743656"/>
              <a:gd name="connsiteY231" fmla="*/ 566959 h 813790"/>
              <a:gd name="connsiteX232" fmla="*/ 234955 w 743656"/>
              <a:gd name="connsiteY232" fmla="*/ 567343 h 813790"/>
              <a:gd name="connsiteX233" fmla="*/ 234955 w 743656"/>
              <a:gd name="connsiteY233" fmla="*/ 568010 h 813790"/>
              <a:gd name="connsiteX234" fmla="*/ 236122 w 743656"/>
              <a:gd name="connsiteY234" fmla="*/ 569990 h 813790"/>
              <a:gd name="connsiteX235" fmla="*/ 237167 w 743656"/>
              <a:gd name="connsiteY235" fmla="*/ 573703 h 813790"/>
              <a:gd name="connsiteX236" fmla="*/ 236982 w 743656"/>
              <a:gd name="connsiteY236" fmla="*/ 575312 h 813790"/>
              <a:gd name="connsiteX237" fmla="*/ 235260 w 743656"/>
              <a:gd name="connsiteY237" fmla="*/ 578037 h 813790"/>
              <a:gd name="connsiteX238" fmla="*/ 235445 w 743656"/>
              <a:gd name="connsiteY238" fmla="*/ 579150 h 813790"/>
              <a:gd name="connsiteX239" fmla="*/ 237226 w 743656"/>
              <a:gd name="connsiteY239" fmla="*/ 581997 h 813790"/>
              <a:gd name="connsiteX240" fmla="*/ 236981 w 743656"/>
              <a:gd name="connsiteY240" fmla="*/ 583173 h 813790"/>
              <a:gd name="connsiteX241" fmla="*/ 236058 w 743656"/>
              <a:gd name="connsiteY241" fmla="*/ 584472 h 813790"/>
              <a:gd name="connsiteX242" fmla="*/ 236549 w 743656"/>
              <a:gd name="connsiteY242" fmla="*/ 585401 h 813790"/>
              <a:gd name="connsiteX243" fmla="*/ 242942 w 743656"/>
              <a:gd name="connsiteY243" fmla="*/ 587939 h 813790"/>
              <a:gd name="connsiteX244" fmla="*/ 243680 w 743656"/>
              <a:gd name="connsiteY244" fmla="*/ 588868 h 813790"/>
              <a:gd name="connsiteX245" fmla="*/ 242880 w 743656"/>
              <a:gd name="connsiteY245" fmla="*/ 590290 h 813790"/>
              <a:gd name="connsiteX246" fmla="*/ 243555 w 743656"/>
              <a:gd name="connsiteY246" fmla="*/ 591033 h 813790"/>
              <a:gd name="connsiteX247" fmla="*/ 245339 w 743656"/>
              <a:gd name="connsiteY247" fmla="*/ 591157 h 813790"/>
              <a:gd name="connsiteX248" fmla="*/ 246015 w 743656"/>
              <a:gd name="connsiteY248" fmla="*/ 592457 h 813790"/>
              <a:gd name="connsiteX249" fmla="*/ 245707 w 743656"/>
              <a:gd name="connsiteY249" fmla="*/ 592890 h 813790"/>
              <a:gd name="connsiteX250" fmla="*/ 246077 w 743656"/>
              <a:gd name="connsiteY250" fmla="*/ 593943 h 813790"/>
              <a:gd name="connsiteX251" fmla="*/ 249457 w 743656"/>
              <a:gd name="connsiteY251" fmla="*/ 595737 h 813790"/>
              <a:gd name="connsiteX252" fmla="*/ 249949 w 743656"/>
              <a:gd name="connsiteY252" fmla="*/ 597408 h 813790"/>
              <a:gd name="connsiteX253" fmla="*/ 249394 w 743656"/>
              <a:gd name="connsiteY253" fmla="*/ 599328 h 813790"/>
              <a:gd name="connsiteX254" fmla="*/ 246320 w 743656"/>
              <a:gd name="connsiteY254" fmla="*/ 605270 h 813790"/>
              <a:gd name="connsiteX255" fmla="*/ 245521 w 743656"/>
              <a:gd name="connsiteY255" fmla="*/ 606197 h 813790"/>
              <a:gd name="connsiteX256" fmla="*/ 243799 w 743656"/>
              <a:gd name="connsiteY256" fmla="*/ 607063 h 813790"/>
              <a:gd name="connsiteX257" fmla="*/ 241279 w 743656"/>
              <a:gd name="connsiteY257" fmla="*/ 606568 h 813790"/>
              <a:gd name="connsiteX258" fmla="*/ 240849 w 743656"/>
              <a:gd name="connsiteY258" fmla="*/ 607063 h 813790"/>
              <a:gd name="connsiteX259" fmla="*/ 242694 w 743656"/>
              <a:gd name="connsiteY259" fmla="*/ 608612 h 813790"/>
              <a:gd name="connsiteX260" fmla="*/ 243001 w 743656"/>
              <a:gd name="connsiteY260" fmla="*/ 609850 h 813790"/>
              <a:gd name="connsiteX261" fmla="*/ 242632 w 743656"/>
              <a:gd name="connsiteY261" fmla="*/ 612139 h 813790"/>
              <a:gd name="connsiteX262" fmla="*/ 242939 w 743656"/>
              <a:gd name="connsiteY262" fmla="*/ 613377 h 813790"/>
              <a:gd name="connsiteX263" fmla="*/ 244474 w 743656"/>
              <a:gd name="connsiteY263" fmla="*/ 614987 h 813790"/>
              <a:gd name="connsiteX264" fmla="*/ 244554 w 743656"/>
              <a:gd name="connsiteY264" fmla="*/ 615787 h 813790"/>
              <a:gd name="connsiteX265" fmla="*/ 244599 w 743656"/>
              <a:gd name="connsiteY265" fmla="*/ 616225 h 813790"/>
              <a:gd name="connsiteX266" fmla="*/ 242875 w 743656"/>
              <a:gd name="connsiteY266" fmla="*/ 618329 h 813790"/>
              <a:gd name="connsiteX267" fmla="*/ 240785 w 743656"/>
              <a:gd name="connsiteY267" fmla="*/ 619814 h 813790"/>
              <a:gd name="connsiteX268" fmla="*/ 238881 w 743656"/>
              <a:gd name="connsiteY268" fmla="*/ 619876 h 813790"/>
              <a:gd name="connsiteX269" fmla="*/ 237528 w 743656"/>
              <a:gd name="connsiteY269" fmla="*/ 619256 h 813790"/>
              <a:gd name="connsiteX270" fmla="*/ 237056 w 743656"/>
              <a:gd name="connsiteY270" fmla="*/ 619363 h 813790"/>
              <a:gd name="connsiteX271" fmla="*/ 235869 w 743656"/>
              <a:gd name="connsiteY271" fmla="*/ 619628 h 813790"/>
              <a:gd name="connsiteX272" fmla="*/ 235376 w 743656"/>
              <a:gd name="connsiteY272" fmla="*/ 619999 h 813790"/>
              <a:gd name="connsiteX273" fmla="*/ 234515 w 743656"/>
              <a:gd name="connsiteY273" fmla="*/ 622785 h 813790"/>
              <a:gd name="connsiteX274" fmla="*/ 233838 w 743656"/>
              <a:gd name="connsiteY274" fmla="*/ 623156 h 813790"/>
              <a:gd name="connsiteX275" fmla="*/ 231871 w 743656"/>
              <a:gd name="connsiteY275" fmla="*/ 622723 h 813790"/>
              <a:gd name="connsiteX276" fmla="*/ 230888 w 743656"/>
              <a:gd name="connsiteY276" fmla="*/ 623403 h 813790"/>
              <a:gd name="connsiteX277" fmla="*/ 230089 w 743656"/>
              <a:gd name="connsiteY277" fmla="*/ 625507 h 813790"/>
              <a:gd name="connsiteX278" fmla="*/ 229289 w 743656"/>
              <a:gd name="connsiteY278" fmla="*/ 626250 h 813790"/>
              <a:gd name="connsiteX279" fmla="*/ 228980 w 743656"/>
              <a:gd name="connsiteY279" fmla="*/ 628170 h 813790"/>
              <a:gd name="connsiteX280" fmla="*/ 228550 w 743656"/>
              <a:gd name="connsiteY280" fmla="*/ 628416 h 813790"/>
              <a:gd name="connsiteX281" fmla="*/ 227410 w 743656"/>
              <a:gd name="connsiteY281" fmla="*/ 628156 h 813790"/>
              <a:gd name="connsiteX282" fmla="*/ 227198 w 743656"/>
              <a:gd name="connsiteY282" fmla="*/ 628107 h 813790"/>
              <a:gd name="connsiteX283" fmla="*/ 226275 w 743656"/>
              <a:gd name="connsiteY283" fmla="*/ 629407 h 813790"/>
              <a:gd name="connsiteX284" fmla="*/ 226213 w 743656"/>
              <a:gd name="connsiteY284" fmla="*/ 630274 h 813790"/>
              <a:gd name="connsiteX285" fmla="*/ 226889 w 743656"/>
              <a:gd name="connsiteY285" fmla="*/ 631636 h 813790"/>
              <a:gd name="connsiteX286" fmla="*/ 226705 w 743656"/>
              <a:gd name="connsiteY286" fmla="*/ 632316 h 813790"/>
              <a:gd name="connsiteX287" fmla="*/ 225168 w 743656"/>
              <a:gd name="connsiteY287" fmla="*/ 633492 h 813790"/>
              <a:gd name="connsiteX288" fmla="*/ 224182 w 743656"/>
              <a:gd name="connsiteY288" fmla="*/ 636711 h 813790"/>
              <a:gd name="connsiteX289" fmla="*/ 223322 w 743656"/>
              <a:gd name="connsiteY289" fmla="*/ 638136 h 813790"/>
              <a:gd name="connsiteX290" fmla="*/ 223138 w 743656"/>
              <a:gd name="connsiteY290" fmla="*/ 639558 h 813790"/>
              <a:gd name="connsiteX291" fmla="*/ 223752 w 743656"/>
              <a:gd name="connsiteY291" fmla="*/ 642407 h 813790"/>
              <a:gd name="connsiteX292" fmla="*/ 223505 w 743656"/>
              <a:gd name="connsiteY292" fmla="*/ 644078 h 813790"/>
              <a:gd name="connsiteX293" fmla="*/ 223751 w 743656"/>
              <a:gd name="connsiteY293" fmla="*/ 644697 h 813790"/>
              <a:gd name="connsiteX294" fmla="*/ 225043 w 743656"/>
              <a:gd name="connsiteY294" fmla="*/ 645502 h 813790"/>
              <a:gd name="connsiteX295" fmla="*/ 225165 w 743656"/>
              <a:gd name="connsiteY295" fmla="*/ 646182 h 813790"/>
              <a:gd name="connsiteX296" fmla="*/ 223689 w 743656"/>
              <a:gd name="connsiteY296" fmla="*/ 648226 h 813790"/>
              <a:gd name="connsiteX297" fmla="*/ 224119 w 743656"/>
              <a:gd name="connsiteY297" fmla="*/ 651259 h 813790"/>
              <a:gd name="connsiteX298" fmla="*/ 223994 w 743656"/>
              <a:gd name="connsiteY298" fmla="*/ 655035 h 813790"/>
              <a:gd name="connsiteX299" fmla="*/ 224364 w 743656"/>
              <a:gd name="connsiteY299" fmla="*/ 658192 h 813790"/>
              <a:gd name="connsiteX300" fmla="*/ 223625 w 743656"/>
              <a:gd name="connsiteY300" fmla="*/ 659245 h 813790"/>
              <a:gd name="connsiteX301" fmla="*/ 222026 w 743656"/>
              <a:gd name="connsiteY301" fmla="*/ 659492 h 813790"/>
              <a:gd name="connsiteX302" fmla="*/ 219751 w 743656"/>
              <a:gd name="connsiteY302" fmla="*/ 658439 h 813790"/>
              <a:gd name="connsiteX303" fmla="*/ 219074 w 743656"/>
              <a:gd name="connsiteY303" fmla="*/ 659368 h 813790"/>
              <a:gd name="connsiteX304" fmla="*/ 220489 w 743656"/>
              <a:gd name="connsiteY304" fmla="*/ 661907 h 813790"/>
              <a:gd name="connsiteX305" fmla="*/ 220304 w 743656"/>
              <a:gd name="connsiteY305" fmla="*/ 663083 h 813790"/>
              <a:gd name="connsiteX306" fmla="*/ 219997 w 743656"/>
              <a:gd name="connsiteY306" fmla="*/ 663702 h 813790"/>
              <a:gd name="connsiteX307" fmla="*/ 217720 w 743656"/>
              <a:gd name="connsiteY307" fmla="*/ 665249 h 813790"/>
              <a:gd name="connsiteX308" fmla="*/ 218459 w 743656"/>
              <a:gd name="connsiteY308" fmla="*/ 665992 h 813790"/>
              <a:gd name="connsiteX309" fmla="*/ 219064 w 743656"/>
              <a:gd name="connsiteY309" fmla="*/ 666064 h 813790"/>
              <a:gd name="connsiteX310" fmla="*/ 219504 w 743656"/>
              <a:gd name="connsiteY310" fmla="*/ 666116 h 813790"/>
              <a:gd name="connsiteX311" fmla="*/ 220672 w 743656"/>
              <a:gd name="connsiteY311" fmla="*/ 667416 h 813790"/>
              <a:gd name="connsiteX312" fmla="*/ 222394 w 743656"/>
              <a:gd name="connsiteY312" fmla="*/ 666551 h 813790"/>
              <a:gd name="connsiteX313" fmla="*/ 222639 w 743656"/>
              <a:gd name="connsiteY313" fmla="*/ 667913 h 813790"/>
              <a:gd name="connsiteX314" fmla="*/ 221347 w 743656"/>
              <a:gd name="connsiteY314" fmla="*/ 671997 h 813790"/>
              <a:gd name="connsiteX315" fmla="*/ 219972 w 743656"/>
              <a:gd name="connsiteY315" fmla="*/ 672488 h 813790"/>
              <a:gd name="connsiteX316" fmla="*/ 218396 w 743656"/>
              <a:gd name="connsiteY316" fmla="*/ 673050 h 813790"/>
              <a:gd name="connsiteX317" fmla="*/ 217227 w 743656"/>
              <a:gd name="connsiteY317" fmla="*/ 674412 h 813790"/>
              <a:gd name="connsiteX318" fmla="*/ 215444 w 743656"/>
              <a:gd name="connsiteY318" fmla="*/ 674288 h 813790"/>
              <a:gd name="connsiteX319" fmla="*/ 215135 w 743656"/>
              <a:gd name="connsiteY319" fmla="*/ 674968 h 813790"/>
              <a:gd name="connsiteX320" fmla="*/ 216550 w 743656"/>
              <a:gd name="connsiteY320" fmla="*/ 677321 h 813790"/>
              <a:gd name="connsiteX321" fmla="*/ 216118 w 743656"/>
              <a:gd name="connsiteY321" fmla="*/ 678499 h 813790"/>
              <a:gd name="connsiteX322" fmla="*/ 216303 w 743656"/>
              <a:gd name="connsiteY322" fmla="*/ 680232 h 813790"/>
              <a:gd name="connsiteX323" fmla="*/ 215626 w 743656"/>
              <a:gd name="connsiteY323" fmla="*/ 681594 h 813790"/>
              <a:gd name="connsiteX324" fmla="*/ 215044 w 743656"/>
              <a:gd name="connsiteY324" fmla="*/ 681692 h 813790"/>
              <a:gd name="connsiteX325" fmla="*/ 214888 w 743656"/>
              <a:gd name="connsiteY325" fmla="*/ 681718 h 813790"/>
              <a:gd name="connsiteX326" fmla="*/ 213106 w 743656"/>
              <a:gd name="connsiteY326" fmla="*/ 680850 h 813790"/>
              <a:gd name="connsiteX327" fmla="*/ 211937 w 743656"/>
              <a:gd name="connsiteY327" fmla="*/ 680974 h 813790"/>
              <a:gd name="connsiteX328" fmla="*/ 210460 w 743656"/>
              <a:gd name="connsiteY328" fmla="*/ 683759 h 813790"/>
              <a:gd name="connsiteX329" fmla="*/ 209538 w 743656"/>
              <a:gd name="connsiteY329" fmla="*/ 684441 h 813790"/>
              <a:gd name="connsiteX330" fmla="*/ 205544 w 743656"/>
              <a:gd name="connsiteY330" fmla="*/ 683963 h 813790"/>
              <a:gd name="connsiteX331" fmla="*/ 203819 w 743656"/>
              <a:gd name="connsiteY331" fmla="*/ 683757 h 813790"/>
              <a:gd name="connsiteX332" fmla="*/ 203191 w 743656"/>
              <a:gd name="connsiteY332" fmla="*/ 683831 h 813790"/>
              <a:gd name="connsiteX333" fmla="*/ 199021 w 743656"/>
              <a:gd name="connsiteY333" fmla="*/ 684315 h 813790"/>
              <a:gd name="connsiteX334" fmla="*/ 198375 w 743656"/>
              <a:gd name="connsiteY334" fmla="*/ 684428 h 813790"/>
              <a:gd name="connsiteX335" fmla="*/ 197607 w 743656"/>
              <a:gd name="connsiteY335" fmla="*/ 684560 h 813790"/>
              <a:gd name="connsiteX336" fmla="*/ 195947 w 743656"/>
              <a:gd name="connsiteY336" fmla="*/ 686293 h 813790"/>
              <a:gd name="connsiteX337" fmla="*/ 192564 w 743656"/>
              <a:gd name="connsiteY337" fmla="*/ 685670 h 813790"/>
              <a:gd name="connsiteX338" fmla="*/ 190935 w 743656"/>
              <a:gd name="connsiteY338" fmla="*/ 686159 h 813790"/>
              <a:gd name="connsiteX339" fmla="*/ 190352 w 743656"/>
              <a:gd name="connsiteY339" fmla="*/ 686818 h 813790"/>
              <a:gd name="connsiteX340" fmla="*/ 189428 w 743656"/>
              <a:gd name="connsiteY340" fmla="*/ 687902 h 813790"/>
              <a:gd name="connsiteX341" fmla="*/ 188197 w 743656"/>
              <a:gd name="connsiteY341" fmla="*/ 688211 h 813790"/>
              <a:gd name="connsiteX342" fmla="*/ 187152 w 743656"/>
              <a:gd name="connsiteY342" fmla="*/ 689263 h 813790"/>
              <a:gd name="connsiteX343" fmla="*/ 186229 w 743656"/>
              <a:gd name="connsiteY343" fmla="*/ 689263 h 813790"/>
              <a:gd name="connsiteX344" fmla="*/ 185551 w 743656"/>
              <a:gd name="connsiteY344" fmla="*/ 687279 h 813790"/>
              <a:gd name="connsiteX345" fmla="*/ 184899 w 743656"/>
              <a:gd name="connsiteY345" fmla="*/ 686656 h 813790"/>
              <a:gd name="connsiteX346" fmla="*/ 184387 w 743656"/>
              <a:gd name="connsiteY346" fmla="*/ 686166 h 813790"/>
              <a:gd name="connsiteX347" fmla="*/ 183393 w 743656"/>
              <a:gd name="connsiteY347" fmla="*/ 686486 h 813790"/>
              <a:gd name="connsiteX348" fmla="*/ 182848 w 743656"/>
              <a:gd name="connsiteY348" fmla="*/ 686663 h 813790"/>
              <a:gd name="connsiteX349" fmla="*/ 182240 w 743656"/>
              <a:gd name="connsiteY349" fmla="*/ 688100 h 813790"/>
              <a:gd name="connsiteX350" fmla="*/ 181802 w 743656"/>
              <a:gd name="connsiteY350" fmla="*/ 689138 h 813790"/>
              <a:gd name="connsiteX351" fmla="*/ 181000 w 743656"/>
              <a:gd name="connsiteY351" fmla="*/ 689014 h 813790"/>
              <a:gd name="connsiteX352" fmla="*/ 179342 w 743656"/>
              <a:gd name="connsiteY352" fmla="*/ 686970 h 813790"/>
              <a:gd name="connsiteX353" fmla="*/ 177622 w 743656"/>
              <a:gd name="connsiteY353" fmla="*/ 686226 h 813790"/>
              <a:gd name="connsiteX354" fmla="*/ 176391 w 743656"/>
              <a:gd name="connsiteY354" fmla="*/ 686164 h 813790"/>
              <a:gd name="connsiteX355" fmla="*/ 173973 w 743656"/>
              <a:gd name="connsiteY355" fmla="*/ 687253 h 813790"/>
              <a:gd name="connsiteX356" fmla="*/ 171925 w 743656"/>
              <a:gd name="connsiteY356" fmla="*/ 688174 h 813790"/>
              <a:gd name="connsiteX357" fmla="*/ 171716 w 743656"/>
              <a:gd name="connsiteY357" fmla="*/ 688269 h 813790"/>
              <a:gd name="connsiteX358" fmla="*/ 170357 w 743656"/>
              <a:gd name="connsiteY358" fmla="*/ 688234 h 813790"/>
              <a:gd name="connsiteX359" fmla="*/ 169134 w 743656"/>
              <a:gd name="connsiteY359" fmla="*/ 688203 h 813790"/>
              <a:gd name="connsiteX360" fmla="*/ 167977 w 743656"/>
              <a:gd name="connsiteY360" fmla="*/ 688547 h 813790"/>
              <a:gd name="connsiteX361" fmla="*/ 167043 w 743656"/>
              <a:gd name="connsiteY361" fmla="*/ 688823 h 813790"/>
              <a:gd name="connsiteX362" fmla="*/ 166397 w 743656"/>
              <a:gd name="connsiteY362" fmla="*/ 689163 h 813790"/>
              <a:gd name="connsiteX363" fmla="*/ 165629 w 743656"/>
              <a:gd name="connsiteY363" fmla="*/ 689564 h 813790"/>
              <a:gd name="connsiteX364" fmla="*/ 164746 w 743656"/>
              <a:gd name="connsiteY364" fmla="*/ 691238 h 813790"/>
              <a:gd name="connsiteX365" fmla="*/ 164584 w 743656"/>
              <a:gd name="connsiteY365" fmla="*/ 691545 h 813790"/>
              <a:gd name="connsiteX366" fmla="*/ 163405 w 743656"/>
              <a:gd name="connsiteY366" fmla="*/ 692064 h 813790"/>
              <a:gd name="connsiteX367" fmla="*/ 162613 w 743656"/>
              <a:gd name="connsiteY367" fmla="*/ 692412 h 813790"/>
              <a:gd name="connsiteX368" fmla="*/ 161461 w 743656"/>
              <a:gd name="connsiteY368" fmla="*/ 694168 h 813790"/>
              <a:gd name="connsiteX369" fmla="*/ 160391 w 743656"/>
              <a:gd name="connsiteY369" fmla="*/ 694711 h 813790"/>
              <a:gd name="connsiteX370" fmla="*/ 159104 w 743656"/>
              <a:gd name="connsiteY370" fmla="*/ 696312 h 813790"/>
              <a:gd name="connsiteX371" fmla="*/ 158566 w 743656"/>
              <a:gd name="connsiteY371" fmla="*/ 696480 h 813790"/>
              <a:gd name="connsiteX372" fmla="*/ 157324 w 743656"/>
              <a:gd name="connsiteY372" fmla="*/ 696868 h 813790"/>
              <a:gd name="connsiteX373" fmla="*/ 156578 w 743656"/>
              <a:gd name="connsiteY373" fmla="*/ 697393 h 813790"/>
              <a:gd name="connsiteX374" fmla="*/ 153632 w 743656"/>
              <a:gd name="connsiteY374" fmla="*/ 699468 h 813790"/>
              <a:gd name="connsiteX375" fmla="*/ 154734 w 743656"/>
              <a:gd name="connsiteY375" fmla="*/ 700077 h 813790"/>
              <a:gd name="connsiteX376" fmla="*/ 157849 w 743656"/>
              <a:gd name="connsiteY376" fmla="*/ 701801 h 813790"/>
              <a:gd name="connsiteX377" fmla="*/ 159600 w 743656"/>
              <a:gd name="connsiteY377" fmla="*/ 702743 h 813790"/>
              <a:gd name="connsiteX378" fmla="*/ 162711 w 743656"/>
              <a:gd name="connsiteY378" fmla="*/ 703586 h 813790"/>
              <a:gd name="connsiteX379" fmla="*/ 166116 w 743656"/>
              <a:gd name="connsiteY379" fmla="*/ 705374 h 813790"/>
              <a:gd name="connsiteX380" fmla="*/ 169424 w 743656"/>
              <a:gd name="connsiteY380" fmla="*/ 706973 h 813790"/>
              <a:gd name="connsiteX381" fmla="*/ 171561 w 743656"/>
              <a:gd name="connsiteY381" fmla="*/ 707156 h 813790"/>
              <a:gd name="connsiteX382" fmla="*/ 175156 w 743656"/>
              <a:gd name="connsiteY382" fmla="*/ 707622 h 813790"/>
              <a:gd name="connsiteX383" fmla="*/ 179625 w 743656"/>
              <a:gd name="connsiteY383" fmla="*/ 708085 h 813790"/>
              <a:gd name="connsiteX384" fmla="*/ 181867 w 743656"/>
              <a:gd name="connsiteY384" fmla="*/ 710631 h 813790"/>
              <a:gd name="connsiteX385" fmla="*/ 182519 w 743656"/>
              <a:gd name="connsiteY385" fmla="*/ 711370 h 813790"/>
              <a:gd name="connsiteX386" fmla="*/ 185767 w 743656"/>
              <a:gd name="connsiteY386" fmla="*/ 715060 h 813790"/>
              <a:gd name="connsiteX387" fmla="*/ 187621 w 743656"/>
              <a:gd name="connsiteY387" fmla="*/ 717985 h 813790"/>
              <a:gd name="connsiteX388" fmla="*/ 192589 w 743656"/>
              <a:gd name="connsiteY388" fmla="*/ 722224 h 813790"/>
              <a:gd name="connsiteX389" fmla="*/ 196382 w 743656"/>
              <a:gd name="connsiteY389" fmla="*/ 724294 h 813790"/>
              <a:gd name="connsiteX390" fmla="*/ 200115 w 743656"/>
              <a:gd name="connsiteY390" fmla="*/ 724129 h 813790"/>
              <a:gd name="connsiteX391" fmla="*/ 202146 w 743656"/>
              <a:gd name="connsiteY391" fmla="*/ 722024 h 813790"/>
              <a:gd name="connsiteX392" fmla="*/ 203840 w 743656"/>
              <a:gd name="connsiteY392" fmla="*/ 721790 h 813790"/>
              <a:gd name="connsiteX393" fmla="*/ 205284 w 743656"/>
              <a:gd name="connsiteY393" fmla="*/ 721591 h 813790"/>
              <a:gd name="connsiteX394" fmla="*/ 206575 w 743656"/>
              <a:gd name="connsiteY394" fmla="*/ 721839 h 813790"/>
              <a:gd name="connsiteX395" fmla="*/ 209095 w 743656"/>
              <a:gd name="connsiteY395" fmla="*/ 724254 h 813790"/>
              <a:gd name="connsiteX396" fmla="*/ 209340 w 743656"/>
              <a:gd name="connsiteY396" fmla="*/ 725307 h 813790"/>
              <a:gd name="connsiteX397" fmla="*/ 210920 w 743656"/>
              <a:gd name="connsiteY397" fmla="*/ 727364 h 813790"/>
              <a:gd name="connsiteX398" fmla="*/ 211317 w 743656"/>
              <a:gd name="connsiteY398" fmla="*/ 727499 h 813790"/>
              <a:gd name="connsiteX399" fmla="*/ 213278 w 743656"/>
              <a:gd name="connsiteY399" fmla="*/ 728157 h 813790"/>
              <a:gd name="connsiteX400" fmla="*/ 213878 w 743656"/>
              <a:gd name="connsiteY400" fmla="*/ 727812 h 813790"/>
              <a:gd name="connsiteX401" fmla="*/ 214637 w 743656"/>
              <a:gd name="connsiteY401" fmla="*/ 727407 h 813790"/>
              <a:gd name="connsiteX402" fmla="*/ 215247 w 743656"/>
              <a:gd name="connsiteY402" fmla="*/ 727350 h 813790"/>
              <a:gd name="connsiteX403" fmla="*/ 215860 w 743656"/>
              <a:gd name="connsiteY403" fmla="*/ 727291 h 813790"/>
              <a:gd name="connsiteX404" fmla="*/ 219980 w 743656"/>
              <a:gd name="connsiteY404" fmla="*/ 729088 h 813790"/>
              <a:gd name="connsiteX405" fmla="*/ 220217 w 743656"/>
              <a:gd name="connsiteY405" fmla="*/ 729497 h 813790"/>
              <a:gd name="connsiteX406" fmla="*/ 220412 w 743656"/>
              <a:gd name="connsiteY406" fmla="*/ 729830 h 813790"/>
              <a:gd name="connsiteX407" fmla="*/ 220384 w 743656"/>
              <a:gd name="connsiteY407" fmla="*/ 729990 h 813790"/>
              <a:gd name="connsiteX408" fmla="*/ 220227 w 743656"/>
              <a:gd name="connsiteY408" fmla="*/ 730945 h 813790"/>
              <a:gd name="connsiteX409" fmla="*/ 220444 w 743656"/>
              <a:gd name="connsiteY409" fmla="*/ 731642 h 813790"/>
              <a:gd name="connsiteX410" fmla="*/ 220595 w 743656"/>
              <a:gd name="connsiteY410" fmla="*/ 732121 h 813790"/>
              <a:gd name="connsiteX411" fmla="*/ 222009 w 743656"/>
              <a:gd name="connsiteY411" fmla="*/ 732741 h 813790"/>
              <a:gd name="connsiteX412" fmla="*/ 223640 w 743656"/>
              <a:gd name="connsiteY412" fmla="*/ 734186 h 813790"/>
              <a:gd name="connsiteX413" fmla="*/ 225085 w 743656"/>
              <a:gd name="connsiteY413" fmla="*/ 735466 h 813790"/>
              <a:gd name="connsiteX414" fmla="*/ 225873 w 743656"/>
              <a:gd name="connsiteY414" fmla="*/ 735579 h 813790"/>
              <a:gd name="connsiteX415" fmla="*/ 226807 w 743656"/>
              <a:gd name="connsiteY415" fmla="*/ 735715 h 813790"/>
              <a:gd name="connsiteX416" fmla="*/ 227175 w 743656"/>
              <a:gd name="connsiteY416" fmla="*/ 738997 h 813790"/>
              <a:gd name="connsiteX417" fmla="*/ 228344 w 743656"/>
              <a:gd name="connsiteY417" fmla="*/ 739679 h 813790"/>
              <a:gd name="connsiteX418" fmla="*/ 231881 w 743656"/>
              <a:gd name="connsiteY418" fmla="*/ 738766 h 813790"/>
              <a:gd name="connsiteX419" fmla="*/ 234307 w 743656"/>
              <a:gd name="connsiteY419" fmla="*/ 738194 h 813790"/>
              <a:gd name="connsiteX420" fmla="*/ 236833 w 743656"/>
              <a:gd name="connsiteY420" fmla="*/ 738567 h 813790"/>
              <a:gd name="connsiteX421" fmla="*/ 239847 w 743656"/>
              <a:gd name="connsiteY421" fmla="*/ 739222 h 813790"/>
              <a:gd name="connsiteX422" fmla="*/ 242471 w 743656"/>
              <a:gd name="connsiteY422" fmla="*/ 739973 h 813790"/>
              <a:gd name="connsiteX423" fmla="*/ 246360 w 743656"/>
              <a:gd name="connsiteY423" fmla="*/ 740720 h 813790"/>
              <a:gd name="connsiteX424" fmla="*/ 251316 w 743656"/>
              <a:gd name="connsiteY424" fmla="*/ 741371 h 813790"/>
              <a:gd name="connsiteX425" fmla="*/ 257725 w 743656"/>
              <a:gd name="connsiteY425" fmla="*/ 741168 h 813790"/>
              <a:gd name="connsiteX426" fmla="*/ 269943 w 743656"/>
              <a:gd name="connsiteY426" fmla="*/ 741897 h 813790"/>
              <a:gd name="connsiteX427" fmla="*/ 273027 w 743656"/>
              <a:gd name="connsiteY427" fmla="*/ 742082 h 813790"/>
              <a:gd name="connsiteX428" fmla="*/ 275406 w 743656"/>
              <a:gd name="connsiteY428" fmla="*/ 742125 h 813790"/>
              <a:gd name="connsiteX429" fmla="*/ 278274 w 743656"/>
              <a:gd name="connsiteY429" fmla="*/ 742921 h 813790"/>
              <a:gd name="connsiteX430" fmla="*/ 278801 w 743656"/>
              <a:gd name="connsiteY430" fmla="*/ 742895 h 813790"/>
              <a:gd name="connsiteX431" fmla="*/ 281188 w 743656"/>
              <a:gd name="connsiteY431" fmla="*/ 742774 h 813790"/>
              <a:gd name="connsiteX432" fmla="*/ 293147 w 743656"/>
              <a:gd name="connsiteY432" fmla="*/ 744545 h 813790"/>
              <a:gd name="connsiteX433" fmla="*/ 296401 w 743656"/>
              <a:gd name="connsiteY433" fmla="*/ 744679 h 813790"/>
              <a:gd name="connsiteX434" fmla="*/ 299459 w 743656"/>
              <a:gd name="connsiteY434" fmla="*/ 744767 h 813790"/>
              <a:gd name="connsiteX435" fmla="*/ 300979 w 743656"/>
              <a:gd name="connsiteY435" fmla="*/ 744012 h 813790"/>
              <a:gd name="connsiteX436" fmla="*/ 302647 w 743656"/>
              <a:gd name="connsiteY436" fmla="*/ 742030 h 813790"/>
              <a:gd name="connsiteX437" fmla="*/ 303203 w 743656"/>
              <a:gd name="connsiteY437" fmla="*/ 741657 h 813790"/>
              <a:gd name="connsiteX438" fmla="*/ 304920 w 743656"/>
              <a:gd name="connsiteY438" fmla="*/ 741843 h 813790"/>
              <a:gd name="connsiteX439" fmla="*/ 309596 w 743656"/>
              <a:gd name="connsiteY439" fmla="*/ 739365 h 813790"/>
              <a:gd name="connsiteX440" fmla="*/ 309417 w 743656"/>
              <a:gd name="connsiteY440" fmla="*/ 738560 h 813790"/>
              <a:gd name="connsiteX441" fmla="*/ 310022 w 743656"/>
              <a:gd name="connsiteY441" fmla="*/ 737383 h 813790"/>
              <a:gd name="connsiteX442" fmla="*/ 310332 w 743656"/>
              <a:gd name="connsiteY442" fmla="*/ 735092 h 813790"/>
              <a:gd name="connsiteX443" fmla="*/ 312115 w 743656"/>
              <a:gd name="connsiteY443" fmla="*/ 735648 h 813790"/>
              <a:gd name="connsiteX444" fmla="*/ 313782 w 743656"/>
              <a:gd name="connsiteY444" fmla="*/ 735524 h 813790"/>
              <a:gd name="connsiteX445" fmla="*/ 314273 w 743656"/>
              <a:gd name="connsiteY445" fmla="*/ 733977 h 813790"/>
              <a:gd name="connsiteX446" fmla="*/ 314714 w 743656"/>
              <a:gd name="connsiteY446" fmla="*/ 733957 h 813790"/>
              <a:gd name="connsiteX447" fmla="*/ 315679 w 743656"/>
              <a:gd name="connsiteY447" fmla="*/ 733913 h 813790"/>
              <a:gd name="connsiteX448" fmla="*/ 316971 w 743656"/>
              <a:gd name="connsiteY448" fmla="*/ 732613 h 813790"/>
              <a:gd name="connsiteX449" fmla="*/ 318949 w 743656"/>
              <a:gd name="connsiteY449" fmla="*/ 732551 h 813790"/>
              <a:gd name="connsiteX450" fmla="*/ 321157 w 743656"/>
              <a:gd name="connsiteY450" fmla="*/ 730568 h 813790"/>
              <a:gd name="connsiteX451" fmla="*/ 322514 w 743656"/>
              <a:gd name="connsiteY451" fmla="*/ 727968 h 813790"/>
              <a:gd name="connsiteX452" fmla="*/ 325457 w 743656"/>
              <a:gd name="connsiteY452" fmla="*/ 727842 h 813790"/>
              <a:gd name="connsiteX453" fmla="*/ 327681 w 743656"/>
              <a:gd name="connsiteY453" fmla="*/ 726047 h 813790"/>
              <a:gd name="connsiteX454" fmla="*/ 328728 w 743656"/>
              <a:gd name="connsiteY454" fmla="*/ 726418 h 813790"/>
              <a:gd name="connsiteX455" fmla="*/ 329153 w 743656"/>
              <a:gd name="connsiteY455" fmla="*/ 725549 h 813790"/>
              <a:gd name="connsiteX456" fmla="*/ 328907 w 743656"/>
              <a:gd name="connsiteY456" fmla="*/ 724125 h 813790"/>
              <a:gd name="connsiteX457" fmla="*/ 330444 w 743656"/>
              <a:gd name="connsiteY457" fmla="*/ 722639 h 813790"/>
              <a:gd name="connsiteX458" fmla="*/ 332096 w 743656"/>
              <a:gd name="connsiteY458" fmla="*/ 720224 h 813790"/>
              <a:gd name="connsiteX459" fmla="*/ 337018 w 743656"/>
              <a:gd name="connsiteY459" fmla="*/ 716568 h 813790"/>
              <a:gd name="connsiteX460" fmla="*/ 336969 w 743656"/>
              <a:gd name="connsiteY460" fmla="*/ 714959 h 813790"/>
              <a:gd name="connsiteX461" fmla="*/ 338375 w 743656"/>
              <a:gd name="connsiteY461" fmla="*/ 714648 h 813790"/>
              <a:gd name="connsiteX462" fmla="*/ 339912 w 743656"/>
              <a:gd name="connsiteY462" fmla="*/ 712418 h 813790"/>
              <a:gd name="connsiteX463" fmla="*/ 342740 w 743656"/>
              <a:gd name="connsiteY463" fmla="*/ 711056 h 813790"/>
              <a:gd name="connsiteX464" fmla="*/ 344523 w 743656"/>
              <a:gd name="connsiteY464" fmla="*/ 709445 h 813790"/>
              <a:gd name="connsiteX465" fmla="*/ 343166 w 743656"/>
              <a:gd name="connsiteY465" fmla="*/ 707525 h 813790"/>
              <a:gd name="connsiteX466" fmla="*/ 343476 w 743656"/>
              <a:gd name="connsiteY466" fmla="*/ 706410 h 813790"/>
              <a:gd name="connsiteX467" fmla="*/ 342740 w 743656"/>
              <a:gd name="connsiteY467" fmla="*/ 705421 h 813790"/>
              <a:gd name="connsiteX468" fmla="*/ 343051 w 743656"/>
              <a:gd name="connsiteY468" fmla="*/ 704492 h 813790"/>
              <a:gd name="connsiteX469" fmla="*/ 342561 w 743656"/>
              <a:gd name="connsiteY469" fmla="*/ 703501 h 813790"/>
              <a:gd name="connsiteX470" fmla="*/ 342740 w 743656"/>
              <a:gd name="connsiteY470" fmla="*/ 702757 h 813790"/>
              <a:gd name="connsiteX471" fmla="*/ 343852 w 743656"/>
              <a:gd name="connsiteY471" fmla="*/ 702138 h 813790"/>
              <a:gd name="connsiteX472" fmla="*/ 344555 w 743656"/>
              <a:gd name="connsiteY472" fmla="*/ 701248 h 813790"/>
              <a:gd name="connsiteX473" fmla="*/ 345079 w 743656"/>
              <a:gd name="connsiteY473" fmla="*/ 700589 h 813790"/>
              <a:gd name="connsiteX474" fmla="*/ 346485 w 743656"/>
              <a:gd name="connsiteY474" fmla="*/ 701023 h 813790"/>
              <a:gd name="connsiteX475" fmla="*/ 347662 w 743656"/>
              <a:gd name="connsiteY475" fmla="*/ 702260 h 813790"/>
              <a:gd name="connsiteX476" fmla="*/ 348709 w 743656"/>
              <a:gd name="connsiteY476" fmla="*/ 702569 h 813790"/>
              <a:gd name="connsiteX477" fmla="*/ 349445 w 743656"/>
              <a:gd name="connsiteY477" fmla="*/ 703560 h 813790"/>
              <a:gd name="connsiteX478" fmla="*/ 350246 w 743656"/>
              <a:gd name="connsiteY478" fmla="*/ 703498 h 813790"/>
              <a:gd name="connsiteX479" fmla="*/ 350981 w 743656"/>
              <a:gd name="connsiteY479" fmla="*/ 702816 h 813790"/>
              <a:gd name="connsiteX480" fmla="*/ 351717 w 743656"/>
              <a:gd name="connsiteY480" fmla="*/ 702816 h 813790"/>
              <a:gd name="connsiteX481" fmla="*/ 352143 w 743656"/>
              <a:gd name="connsiteY481" fmla="*/ 703312 h 813790"/>
              <a:gd name="connsiteX482" fmla="*/ 354056 w 743656"/>
              <a:gd name="connsiteY482" fmla="*/ 703125 h 813790"/>
              <a:gd name="connsiteX483" fmla="*/ 354971 w 743656"/>
              <a:gd name="connsiteY483" fmla="*/ 703557 h 813790"/>
              <a:gd name="connsiteX484" fmla="*/ 355936 w 743656"/>
              <a:gd name="connsiteY484" fmla="*/ 703496 h 813790"/>
              <a:gd name="connsiteX485" fmla="*/ 357931 w 743656"/>
              <a:gd name="connsiteY485" fmla="*/ 703371 h 813790"/>
              <a:gd name="connsiteX486" fmla="*/ 358176 w 743656"/>
              <a:gd name="connsiteY486" fmla="*/ 702318 h 813790"/>
              <a:gd name="connsiteX487" fmla="*/ 357800 w 743656"/>
              <a:gd name="connsiteY487" fmla="*/ 700213 h 813790"/>
              <a:gd name="connsiteX488" fmla="*/ 359026 w 743656"/>
              <a:gd name="connsiteY488" fmla="*/ 699222 h 813790"/>
              <a:gd name="connsiteX489" fmla="*/ 357620 w 743656"/>
              <a:gd name="connsiteY489" fmla="*/ 697240 h 813790"/>
              <a:gd name="connsiteX490" fmla="*/ 357996 w 743656"/>
              <a:gd name="connsiteY490" fmla="*/ 696745 h 813790"/>
              <a:gd name="connsiteX491" fmla="*/ 361610 w 743656"/>
              <a:gd name="connsiteY491" fmla="*/ 697548 h 813790"/>
              <a:gd name="connsiteX492" fmla="*/ 363098 w 743656"/>
              <a:gd name="connsiteY492" fmla="*/ 698663 h 813790"/>
              <a:gd name="connsiteX493" fmla="*/ 364193 w 743656"/>
              <a:gd name="connsiteY493" fmla="*/ 698848 h 813790"/>
              <a:gd name="connsiteX494" fmla="*/ 364733 w 743656"/>
              <a:gd name="connsiteY494" fmla="*/ 699337 h 813790"/>
              <a:gd name="connsiteX495" fmla="*/ 367954 w 743656"/>
              <a:gd name="connsiteY495" fmla="*/ 702313 h 813790"/>
              <a:gd name="connsiteX496" fmla="*/ 371453 w 743656"/>
              <a:gd name="connsiteY496" fmla="*/ 701753 h 813790"/>
              <a:gd name="connsiteX497" fmla="*/ 372385 w 743656"/>
              <a:gd name="connsiteY497" fmla="*/ 702435 h 813790"/>
              <a:gd name="connsiteX498" fmla="*/ 373056 w 743656"/>
              <a:gd name="connsiteY498" fmla="*/ 703673 h 813790"/>
              <a:gd name="connsiteX499" fmla="*/ 374347 w 743656"/>
              <a:gd name="connsiteY499" fmla="*/ 704106 h 813790"/>
              <a:gd name="connsiteX500" fmla="*/ 374560 w 743656"/>
              <a:gd name="connsiteY500" fmla="*/ 704049 h 813790"/>
              <a:gd name="connsiteX501" fmla="*/ 377487 w 743656"/>
              <a:gd name="connsiteY501" fmla="*/ 703299 h 813790"/>
              <a:gd name="connsiteX502" fmla="*/ 378648 w 743656"/>
              <a:gd name="connsiteY502" fmla="*/ 703545 h 813790"/>
              <a:gd name="connsiteX503" fmla="*/ 379825 w 743656"/>
              <a:gd name="connsiteY503" fmla="*/ 704412 h 813790"/>
              <a:gd name="connsiteX504" fmla="*/ 380561 w 743656"/>
              <a:gd name="connsiteY504" fmla="*/ 706083 h 813790"/>
              <a:gd name="connsiteX505" fmla="*/ 382654 w 743656"/>
              <a:gd name="connsiteY505" fmla="*/ 707259 h 813790"/>
              <a:gd name="connsiteX506" fmla="*/ 382899 w 743656"/>
              <a:gd name="connsiteY506" fmla="*/ 708807 h 813790"/>
              <a:gd name="connsiteX507" fmla="*/ 384567 w 743656"/>
              <a:gd name="connsiteY507" fmla="*/ 710974 h 813790"/>
              <a:gd name="connsiteX508" fmla="*/ 385597 w 743656"/>
              <a:gd name="connsiteY508" fmla="*/ 710972 h 813790"/>
              <a:gd name="connsiteX509" fmla="*/ 386398 w 743656"/>
              <a:gd name="connsiteY509" fmla="*/ 713384 h 813790"/>
              <a:gd name="connsiteX510" fmla="*/ 390143 w 743656"/>
              <a:gd name="connsiteY510" fmla="*/ 710740 h 813790"/>
              <a:gd name="connsiteX511" fmla="*/ 394345 w 743656"/>
              <a:gd name="connsiteY511" fmla="*/ 710514 h 813790"/>
              <a:gd name="connsiteX512" fmla="*/ 397321 w 743656"/>
              <a:gd name="connsiteY512" fmla="*/ 710613 h 813790"/>
              <a:gd name="connsiteX513" fmla="*/ 399757 w 743656"/>
              <a:gd name="connsiteY513" fmla="*/ 710720 h 813790"/>
              <a:gd name="connsiteX514" fmla="*/ 402603 w 743656"/>
              <a:gd name="connsiteY514" fmla="*/ 711272 h 813790"/>
              <a:gd name="connsiteX515" fmla="*/ 406118 w 743656"/>
              <a:gd name="connsiteY515" fmla="*/ 711209 h 813790"/>
              <a:gd name="connsiteX516" fmla="*/ 408554 w 743656"/>
              <a:gd name="connsiteY516" fmla="*/ 711466 h 813790"/>
              <a:gd name="connsiteX517" fmla="*/ 411498 w 743656"/>
              <a:gd name="connsiteY517" fmla="*/ 711267 h 813790"/>
              <a:gd name="connsiteX518" fmla="*/ 413967 w 743656"/>
              <a:gd name="connsiteY518" fmla="*/ 711823 h 813790"/>
              <a:gd name="connsiteX519" fmla="*/ 418856 w 743656"/>
              <a:gd name="connsiteY519" fmla="*/ 711734 h 813790"/>
              <a:gd name="connsiteX520" fmla="*/ 421554 w 743656"/>
              <a:gd name="connsiteY520" fmla="*/ 711988 h 813790"/>
              <a:gd name="connsiteX521" fmla="*/ 424938 w 743656"/>
              <a:gd name="connsiteY521" fmla="*/ 712078 h 813790"/>
              <a:gd name="connsiteX522" fmla="*/ 427653 w 743656"/>
              <a:gd name="connsiteY522" fmla="*/ 712782 h 813790"/>
              <a:gd name="connsiteX523" fmla="*/ 431168 w 743656"/>
              <a:gd name="connsiteY523" fmla="*/ 712720 h 813790"/>
              <a:gd name="connsiteX524" fmla="*/ 434962 w 743656"/>
              <a:gd name="connsiteY524" fmla="*/ 712954 h 813790"/>
              <a:gd name="connsiteX525" fmla="*/ 440243 w 743656"/>
              <a:gd name="connsiteY525" fmla="*/ 713914 h 813790"/>
              <a:gd name="connsiteX526" fmla="*/ 444445 w 743656"/>
              <a:gd name="connsiteY526" fmla="*/ 714442 h 813790"/>
              <a:gd name="connsiteX527" fmla="*/ 447699 w 743656"/>
              <a:gd name="connsiteY527" fmla="*/ 714684 h 813790"/>
              <a:gd name="connsiteX528" fmla="*/ 451215 w 743656"/>
              <a:gd name="connsiteY528" fmla="*/ 715073 h 813790"/>
              <a:gd name="connsiteX529" fmla="*/ 455270 w 743656"/>
              <a:gd name="connsiteY529" fmla="*/ 714550 h 813790"/>
              <a:gd name="connsiteX530" fmla="*/ 459603 w 743656"/>
              <a:gd name="connsiteY530" fmla="*/ 713569 h 813790"/>
              <a:gd name="connsiteX531" fmla="*/ 460617 w 743656"/>
              <a:gd name="connsiteY531" fmla="*/ 713090 h 813790"/>
              <a:gd name="connsiteX532" fmla="*/ 461909 w 743656"/>
              <a:gd name="connsiteY532" fmla="*/ 712473 h 813790"/>
              <a:gd name="connsiteX533" fmla="*/ 463952 w 743656"/>
              <a:gd name="connsiteY533" fmla="*/ 711685 h 813790"/>
              <a:gd name="connsiteX534" fmla="*/ 467599 w 743656"/>
              <a:gd name="connsiteY534" fmla="*/ 709813 h 813790"/>
              <a:gd name="connsiteX535" fmla="*/ 470313 w 743656"/>
              <a:gd name="connsiteY535" fmla="*/ 708408 h 813790"/>
              <a:gd name="connsiteX536" fmla="*/ 475594 w 743656"/>
              <a:gd name="connsiteY536" fmla="*/ 707712 h 813790"/>
              <a:gd name="connsiteX537" fmla="*/ 479388 w 743656"/>
              <a:gd name="connsiteY537" fmla="*/ 708549 h 813790"/>
              <a:gd name="connsiteX538" fmla="*/ 481285 w 743656"/>
              <a:gd name="connsiteY538" fmla="*/ 711527 h 813790"/>
              <a:gd name="connsiteX539" fmla="*/ 482495 w 743656"/>
              <a:gd name="connsiteY539" fmla="*/ 714064 h 813790"/>
              <a:gd name="connsiteX540" fmla="*/ 485749 w 743656"/>
              <a:gd name="connsiteY540" fmla="*/ 714759 h 813790"/>
              <a:gd name="connsiteX541" fmla="*/ 487237 w 743656"/>
              <a:gd name="connsiteY541" fmla="*/ 714884 h 813790"/>
              <a:gd name="connsiteX542" fmla="*/ 488594 w 743656"/>
              <a:gd name="connsiteY542" fmla="*/ 715161 h 813790"/>
              <a:gd name="connsiteX543" fmla="*/ 490343 w 743656"/>
              <a:gd name="connsiteY543" fmla="*/ 715582 h 813790"/>
              <a:gd name="connsiteX544" fmla="*/ 494660 w 743656"/>
              <a:gd name="connsiteY544" fmla="*/ 720605 h 813790"/>
              <a:gd name="connsiteX545" fmla="*/ 495690 w 743656"/>
              <a:gd name="connsiteY545" fmla="*/ 721388 h 813790"/>
              <a:gd name="connsiteX546" fmla="*/ 496132 w 743656"/>
              <a:gd name="connsiteY546" fmla="*/ 721718 h 813790"/>
              <a:gd name="connsiteX547" fmla="*/ 496933 w 743656"/>
              <a:gd name="connsiteY547" fmla="*/ 723018 h 813790"/>
              <a:gd name="connsiteX548" fmla="*/ 497489 w 743656"/>
              <a:gd name="connsiteY548" fmla="*/ 726174 h 813790"/>
              <a:gd name="connsiteX549" fmla="*/ 498290 w 743656"/>
              <a:gd name="connsiteY549" fmla="*/ 726856 h 813790"/>
              <a:gd name="connsiteX550" fmla="*/ 500808 w 743656"/>
              <a:gd name="connsiteY550" fmla="*/ 727348 h 813790"/>
              <a:gd name="connsiteX551" fmla="*/ 504569 w 743656"/>
              <a:gd name="connsiteY551" fmla="*/ 728954 h 813790"/>
              <a:gd name="connsiteX552" fmla="*/ 505305 w 743656"/>
              <a:gd name="connsiteY552" fmla="*/ 729820 h 813790"/>
              <a:gd name="connsiteX553" fmla="*/ 505926 w 743656"/>
              <a:gd name="connsiteY553" fmla="*/ 732854 h 813790"/>
              <a:gd name="connsiteX554" fmla="*/ 507594 w 743656"/>
              <a:gd name="connsiteY554" fmla="*/ 731923 h 813790"/>
              <a:gd name="connsiteX555" fmla="*/ 509621 w 743656"/>
              <a:gd name="connsiteY555" fmla="*/ 732355 h 813790"/>
              <a:gd name="connsiteX556" fmla="*/ 510913 w 743656"/>
              <a:gd name="connsiteY556" fmla="*/ 733158 h 813790"/>
              <a:gd name="connsiteX557" fmla="*/ 512385 w 743656"/>
              <a:gd name="connsiteY557" fmla="*/ 734891 h 813790"/>
              <a:gd name="connsiteX558" fmla="*/ 513971 w 743656"/>
              <a:gd name="connsiteY558" fmla="*/ 735115 h 813790"/>
              <a:gd name="connsiteX559" fmla="*/ 514102 w 743656"/>
              <a:gd name="connsiteY559" fmla="*/ 735136 h 813790"/>
              <a:gd name="connsiteX560" fmla="*/ 520233 w 743656"/>
              <a:gd name="connsiteY560" fmla="*/ 738908 h 813790"/>
              <a:gd name="connsiteX561" fmla="*/ 520381 w 743656"/>
              <a:gd name="connsiteY561" fmla="*/ 738926 h 813790"/>
              <a:gd name="connsiteX562" fmla="*/ 521803 w 743656"/>
              <a:gd name="connsiteY562" fmla="*/ 739090 h 813790"/>
              <a:gd name="connsiteX563" fmla="*/ 522359 w 743656"/>
              <a:gd name="connsiteY563" fmla="*/ 737541 h 813790"/>
              <a:gd name="connsiteX564" fmla="*/ 522359 w 743656"/>
              <a:gd name="connsiteY564" fmla="*/ 736055 h 813790"/>
              <a:gd name="connsiteX565" fmla="*/ 521672 w 743656"/>
              <a:gd name="connsiteY565" fmla="*/ 735064 h 813790"/>
              <a:gd name="connsiteX566" fmla="*/ 522408 w 743656"/>
              <a:gd name="connsiteY566" fmla="*/ 734135 h 813790"/>
              <a:gd name="connsiteX567" fmla="*/ 524632 w 743656"/>
              <a:gd name="connsiteY567" fmla="*/ 733512 h 813790"/>
              <a:gd name="connsiteX568" fmla="*/ 525122 w 743656"/>
              <a:gd name="connsiteY568" fmla="*/ 731779 h 813790"/>
              <a:gd name="connsiteX569" fmla="*/ 525613 w 743656"/>
              <a:gd name="connsiteY569" fmla="*/ 731406 h 813790"/>
              <a:gd name="connsiteX570" fmla="*/ 526905 w 743656"/>
              <a:gd name="connsiteY570" fmla="*/ 733200 h 813790"/>
              <a:gd name="connsiteX571" fmla="*/ 527886 w 743656"/>
              <a:gd name="connsiteY571" fmla="*/ 731527 h 813790"/>
              <a:gd name="connsiteX572" fmla="*/ 528376 w 743656"/>
              <a:gd name="connsiteY572" fmla="*/ 730659 h 813790"/>
              <a:gd name="connsiteX573" fmla="*/ 530339 w 743656"/>
              <a:gd name="connsiteY573" fmla="*/ 730409 h 813790"/>
              <a:gd name="connsiteX574" fmla="*/ 531074 w 743656"/>
              <a:gd name="connsiteY574" fmla="*/ 729338 h 813790"/>
              <a:gd name="connsiteX575" fmla="*/ 532808 w 743656"/>
              <a:gd name="connsiteY575" fmla="*/ 728797 h 813790"/>
              <a:gd name="connsiteX576" fmla="*/ 533036 w 743656"/>
              <a:gd name="connsiteY576" fmla="*/ 727433 h 813790"/>
              <a:gd name="connsiteX577" fmla="*/ 535816 w 743656"/>
              <a:gd name="connsiteY577" fmla="*/ 725388 h 813790"/>
              <a:gd name="connsiteX578" fmla="*/ 536863 w 743656"/>
              <a:gd name="connsiteY578" fmla="*/ 725200 h 813790"/>
              <a:gd name="connsiteX579" fmla="*/ 537533 w 743656"/>
              <a:gd name="connsiteY579" fmla="*/ 724209 h 813790"/>
              <a:gd name="connsiteX580" fmla="*/ 537778 w 743656"/>
              <a:gd name="connsiteY580" fmla="*/ 722969 h 813790"/>
              <a:gd name="connsiteX581" fmla="*/ 546248 w 743656"/>
              <a:gd name="connsiteY581" fmla="*/ 723465 h 813790"/>
              <a:gd name="connsiteX582" fmla="*/ 547066 w 743656"/>
              <a:gd name="connsiteY582" fmla="*/ 722608 h 813790"/>
              <a:gd name="connsiteX583" fmla="*/ 548047 w 743656"/>
              <a:gd name="connsiteY583" fmla="*/ 720562 h 813790"/>
              <a:gd name="connsiteX584" fmla="*/ 548979 w 743656"/>
              <a:gd name="connsiteY584" fmla="*/ 719383 h 813790"/>
              <a:gd name="connsiteX585" fmla="*/ 549976 w 743656"/>
              <a:gd name="connsiteY585" fmla="*/ 718961 h 813790"/>
              <a:gd name="connsiteX586" fmla="*/ 551088 w 743656"/>
              <a:gd name="connsiteY586" fmla="*/ 718432 h 813790"/>
              <a:gd name="connsiteX587" fmla="*/ 552462 w 743656"/>
              <a:gd name="connsiteY587" fmla="*/ 717366 h 813790"/>
              <a:gd name="connsiteX588" fmla="*/ 554097 w 743656"/>
              <a:gd name="connsiteY588" fmla="*/ 715327 h 813790"/>
              <a:gd name="connsiteX589" fmla="*/ 554980 w 743656"/>
              <a:gd name="connsiteY589" fmla="*/ 714903 h 813790"/>
              <a:gd name="connsiteX590" fmla="*/ 556190 w 743656"/>
              <a:gd name="connsiteY590" fmla="*/ 714810 h 813790"/>
              <a:gd name="connsiteX591" fmla="*/ 556582 w 743656"/>
              <a:gd name="connsiteY591" fmla="*/ 715680 h 813790"/>
              <a:gd name="connsiteX592" fmla="*/ 556517 w 743656"/>
              <a:gd name="connsiteY592" fmla="*/ 716869 h 813790"/>
              <a:gd name="connsiteX593" fmla="*/ 556092 w 743656"/>
              <a:gd name="connsiteY593" fmla="*/ 718597 h 813790"/>
              <a:gd name="connsiteX594" fmla="*/ 555078 w 743656"/>
              <a:gd name="connsiteY594" fmla="*/ 719450 h 813790"/>
              <a:gd name="connsiteX595" fmla="*/ 553852 w 743656"/>
              <a:gd name="connsiteY595" fmla="*/ 721818 h 813790"/>
              <a:gd name="connsiteX596" fmla="*/ 553557 w 743656"/>
              <a:gd name="connsiteY596" fmla="*/ 723223 h 813790"/>
              <a:gd name="connsiteX597" fmla="*/ 554865 w 743656"/>
              <a:gd name="connsiteY597" fmla="*/ 725510 h 813790"/>
              <a:gd name="connsiteX598" fmla="*/ 555291 w 743656"/>
              <a:gd name="connsiteY598" fmla="*/ 727678 h 813790"/>
              <a:gd name="connsiteX599" fmla="*/ 555781 w 743656"/>
              <a:gd name="connsiteY599" fmla="*/ 728550 h 813790"/>
              <a:gd name="connsiteX600" fmla="*/ 557400 w 743656"/>
              <a:gd name="connsiteY600" fmla="*/ 730842 h 813790"/>
              <a:gd name="connsiteX601" fmla="*/ 557465 w 743656"/>
              <a:gd name="connsiteY601" fmla="*/ 731925 h 813790"/>
              <a:gd name="connsiteX602" fmla="*/ 557743 w 743656"/>
              <a:gd name="connsiteY602" fmla="*/ 734742 h 813790"/>
              <a:gd name="connsiteX603" fmla="*/ 559918 w 743656"/>
              <a:gd name="connsiteY603" fmla="*/ 738771 h 813790"/>
              <a:gd name="connsiteX604" fmla="*/ 561063 w 743656"/>
              <a:gd name="connsiteY604" fmla="*/ 739867 h 813790"/>
              <a:gd name="connsiteX605" fmla="*/ 565608 w 743656"/>
              <a:gd name="connsiteY605" fmla="*/ 741821 h 813790"/>
              <a:gd name="connsiteX606" fmla="*/ 566769 w 743656"/>
              <a:gd name="connsiteY606" fmla="*/ 741137 h 813790"/>
              <a:gd name="connsiteX607" fmla="*/ 565788 w 743656"/>
              <a:gd name="connsiteY607" fmla="*/ 738290 h 813790"/>
              <a:gd name="connsiteX608" fmla="*/ 566524 w 743656"/>
              <a:gd name="connsiteY608" fmla="*/ 737505 h 813790"/>
              <a:gd name="connsiteX609" fmla="*/ 568601 w 743656"/>
              <a:gd name="connsiteY609" fmla="*/ 735313 h 813790"/>
              <a:gd name="connsiteX610" fmla="*/ 568535 w 743656"/>
              <a:gd name="connsiteY610" fmla="*/ 734446 h 813790"/>
              <a:gd name="connsiteX611" fmla="*/ 569402 w 743656"/>
              <a:gd name="connsiteY611" fmla="*/ 733516 h 813790"/>
              <a:gd name="connsiteX612" fmla="*/ 569222 w 743656"/>
              <a:gd name="connsiteY612" fmla="*/ 732587 h 813790"/>
              <a:gd name="connsiteX613" fmla="*/ 567178 w 743656"/>
              <a:gd name="connsiteY613" fmla="*/ 730424 h 813790"/>
              <a:gd name="connsiteX614" fmla="*/ 567374 w 743656"/>
              <a:gd name="connsiteY614" fmla="*/ 729371 h 813790"/>
              <a:gd name="connsiteX615" fmla="*/ 566377 w 743656"/>
              <a:gd name="connsiteY615" fmla="*/ 727142 h 813790"/>
              <a:gd name="connsiteX616" fmla="*/ 566311 w 743656"/>
              <a:gd name="connsiteY616" fmla="*/ 726028 h 813790"/>
              <a:gd name="connsiteX617" fmla="*/ 566867 w 743656"/>
              <a:gd name="connsiteY617" fmla="*/ 725222 h 813790"/>
              <a:gd name="connsiteX618" fmla="*/ 567914 w 743656"/>
              <a:gd name="connsiteY618" fmla="*/ 724910 h 813790"/>
              <a:gd name="connsiteX619" fmla="*/ 569336 w 743656"/>
              <a:gd name="connsiteY619" fmla="*/ 725157 h 813790"/>
              <a:gd name="connsiteX620" fmla="*/ 571544 w 743656"/>
              <a:gd name="connsiteY620" fmla="*/ 724534 h 813790"/>
              <a:gd name="connsiteX621" fmla="*/ 574683 w 743656"/>
              <a:gd name="connsiteY621" fmla="*/ 722796 h 813790"/>
              <a:gd name="connsiteX622" fmla="*/ 576580 w 743656"/>
              <a:gd name="connsiteY622" fmla="*/ 722917 h 813790"/>
              <a:gd name="connsiteX623" fmla="*/ 576825 w 743656"/>
              <a:gd name="connsiteY623" fmla="*/ 722544 h 813790"/>
              <a:gd name="connsiteX624" fmla="*/ 576089 w 743656"/>
              <a:gd name="connsiteY624" fmla="*/ 721803 h 813790"/>
              <a:gd name="connsiteX625" fmla="*/ 576269 w 743656"/>
              <a:gd name="connsiteY625" fmla="*/ 721368 h 813790"/>
              <a:gd name="connsiteX626" fmla="*/ 580651 w 743656"/>
              <a:gd name="connsiteY626" fmla="*/ 717415 h 813790"/>
              <a:gd name="connsiteX627" fmla="*/ 583595 w 743656"/>
              <a:gd name="connsiteY627" fmla="*/ 719195 h 813790"/>
              <a:gd name="connsiteX628" fmla="*/ 587601 w 743656"/>
              <a:gd name="connsiteY628" fmla="*/ 719387 h 813790"/>
              <a:gd name="connsiteX629" fmla="*/ 592244 w 743656"/>
              <a:gd name="connsiteY629" fmla="*/ 720234 h 813790"/>
              <a:gd name="connsiteX630" fmla="*/ 594779 w 743656"/>
              <a:gd name="connsiteY630" fmla="*/ 720700 h 813790"/>
              <a:gd name="connsiteX631" fmla="*/ 601025 w 743656"/>
              <a:gd name="connsiteY631" fmla="*/ 722554 h 813790"/>
              <a:gd name="connsiteX632" fmla="*/ 605620 w 743656"/>
              <a:gd name="connsiteY632" fmla="*/ 725224 h 813790"/>
              <a:gd name="connsiteX633" fmla="*/ 604426 w 743656"/>
              <a:gd name="connsiteY633" fmla="*/ 731534 h 813790"/>
              <a:gd name="connsiteX634" fmla="*/ 594305 w 743656"/>
              <a:gd name="connsiteY634" fmla="*/ 732239 h 813790"/>
              <a:gd name="connsiteX635" fmla="*/ 588762 w 743656"/>
              <a:gd name="connsiteY635" fmla="*/ 736135 h 813790"/>
              <a:gd name="connsiteX636" fmla="*/ 584151 w 743656"/>
              <a:gd name="connsiteY636" fmla="*/ 737659 h 813790"/>
              <a:gd name="connsiteX637" fmla="*/ 582859 w 743656"/>
              <a:gd name="connsiteY637" fmla="*/ 740957 h 813790"/>
              <a:gd name="connsiteX638" fmla="*/ 579441 w 743656"/>
              <a:gd name="connsiteY638" fmla="*/ 744556 h 813790"/>
              <a:gd name="connsiteX639" fmla="*/ 575697 w 743656"/>
              <a:gd name="connsiteY639" fmla="*/ 743493 h 813790"/>
              <a:gd name="connsiteX640" fmla="*/ 572263 w 743656"/>
              <a:gd name="connsiteY640" fmla="*/ 746486 h 813790"/>
              <a:gd name="connsiteX641" fmla="*/ 571560 w 743656"/>
              <a:gd name="connsiteY641" fmla="*/ 747749 h 813790"/>
              <a:gd name="connsiteX642" fmla="*/ 571413 w 743656"/>
              <a:gd name="connsiteY642" fmla="*/ 747991 h 813790"/>
              <a:gd name="connsiteX643" fmla="*/ 571495 w 743656"/>
              <a:gd name="connsiteY643" fmla="*/ 748533 h 813790"/>
              <a:gd name="connsiteX644" fmla="*/ 571593 w 743656"/>
              <a:gd name="connsiteY644" fmla="*/ 748968 h 813790"/>
              <a:gd name="connsiteX645" fmla="*/ 573375 w 743656"/>
              <a:gd name="connsiteY645" fmla="*/ 750070 h 813790"/>
              <a:gd name="connsiteX646" fmla="*/ 575255 w 743656"/>
              <a:gd name="connsiteY646" fmla="*/ 751715 h 813790"/>
              <a:gd name="connsiteX647" fmla="*/ 577643 w 743656"/>
              <a:gd name="connsiteY647" fmla="*/ 758018 h 813790"/>
              <a:gd name="connsiteX648" fmla="*/ 577774 w 743656"/>
              <a:gd name="connsiteY648" fmla="*/ 759751 h 813790"/>
              <a:gd name="connsiteX649" fmla="*/ 576089 w 743656"/>
              <a:gd name="connsiteY649" fmla="*/ 762547 h 813790"/>
              <a:gd name="connsiteX650" fmla="*/ 576465 w 743656"/>
              <a:gd name="connsiteY650" fmla="*/ 765798 h 813790"/>
              <a:gd name="connsiteX651" fmla="*/ 577496 w 743656"/>
              <a:gd name="connsiteY651" fmla="*/ 768949 h 813790"/>
              <a:gd name="connsiteX652" fmla="*/ 577365 w 743656"/>
              <a:gd name="connsiteY652" fmla="*/ 773275 h 813790"/>
              <a:gd name="connsiteX653" fmla="*/ 577774 w 743656"/>
              <a:gd name="connsiteY653" fmla="*/ 775879 h 813790"/>
              <a:gd name="connsiteX654" fmla="*/ 577545 w 743656"/>
              <a:gd name="connsiteY654" fmla="*/ 778256 h 813790"/>
              <a:gd name="connsiteX655" fmla="*/ 579638 w 743656"/>
              <a:gd name="connsiteY655" fmla="*/ 779796 h 813790"/>
              <a:gd name="connsiteX656" fmla="*/ 581027 w 743656"/>
              <a:gd name="connsiteY656" fmla="*/ 779206 h 813790"/>
              <a:gd name="connsiteX657" fmla="*/ 582123 w 743656"/>
              <a:gd name="connsiteY657" fmla="*/ 777923 h 813790"/>
              <a:gd name="connsiteX658" fmla="*/ 582564 w 743656"/>
              <a:gd name="connsiteY658" fmla="*/ 777407 h 813790"/>
              <a:gd name="connsiteX659" fmla="*/ 582744 w 743656"/>
              <a:gd name="connsiteY659" fmla="*/ 777347 h 813790"/>
              <a:gd name="connsiteX660" fmla="*/ 584657 w 743656"/>
              <a:gd name="connsiteY660" fmla="*/ 776722 h 813790"/>
              <a:gd name="connsiteX661" fmla="*/ 585328 w 743656"/>
              <a:gd name="connsiteY661" fmla="*/ 775421 h 813790"/>
              <a:gd name="connsiteX662" fmla="*/ 586571 w 743656"/>
              <a:gd name="connsiteY662" fmla="*/ 775084 h 813790"/>
              <a:gd name="connsiteX663" fmla="*/ 586930 w 743656"/>
              <a:gd name="connsiteY663" fmla="*/ 774986 h 813790"/>
              <a:gd name="connsiteX664" fmla="*/ 588287 w 743656"/>
              <a:gd name="connsiteY664" fmla="*/ 776343 h 813790"/>
              <a:gd name="connsiteX665" fmla="*/ 588745 w 743656"/>
              <a:gd name="connsiteY665" fmla="*/ 776395 h 813790"/>
              <a:gd name="connsiteX666" fmla="*/ 589448 w 743656"/>
              <a:gd name="connsiteY666" fmla="*/ 776475 h 813790"/>
              <a:gd name="connsiteX667" fmla="*/ 589939 w 743656"/>
              <a:gd name="connsiteY667" fmla="*/ 776529 h 813790"/>
              <a:gd name="connsiteX668" fmla="*/ 590233 w 743656"/>
              <a:gd name="connsiteY668" fmla="*/ 777062 h 813790"/>
              <a:gd name="connsiteX669" fmla="*/ 591051 w 743656"/>
              <a:gd name="connsiteY669" fmla="*/ 778572 h 813790"/>
              <a:gd name="connsiteX670" fmla="*/ 592604 w 743656"/>
              <a:gd name="connsiteY670" fmla="*/ 779657 h 813790"/>
              <a:gd name="connsiteX671" fmla="*/ 593700 w 743656"/>
              <a:gd name="connsiteY671" fmla="*/ 780426 h 813790"/>
              <a:gd name="connsiteX672" fmla="*/ 595515 w 743656"/>
              <a:gd name="connsiteY672" fmla="*/ 780997 h 813790"/>
              <a:gd name="connsiteX673" fmla="*/ 597035 w 743656"/>
              <a:gd name="connsiteY673" fmla="*/ 781472 h 813790"/>
              <a:gd name="connsiteX674" fmla="*/ 597133 w 743656"/>
              <a:gd name="connsiteY674" fmla="*/ 781600 h 813790"/>
              <a:gd name="connsiteX675" fmla="*/ 597771 w 743656"/>
              <a:gd name="connsiteY675" fmla="*/ 782339 h 813790"/>
              <a:gd name="connsiteX676" fmla="*/ 597902 w 743656"/>
              <a:gd name="connsiteY676" fmla="*/ 782897 h 813790"/>
              <a:gd name="connsiteX677" fmla="*/ 598392 w 743656"/>
              <a:gd name="connsiteY677" fmla="*/ 785063 h 813790"/>
              <a:gd name="connsiteX678" fmla="*/ 599684 w 743656"/>
              <a:gd name="connsiteY678" fmla="*/ 786301 h 813790"/>
              <a:gd name="connsiteX679" fmla="*/ 600485 w 743656"/>
              <a:gd name="connsiteY679" fmla="*/ 788095 h 813790"/>
              <a:gd name="connsiteX680" fmla="*/ 601336 w 743656"/>
              <a:gd name="connsiteY680" fmla="*/ 788526 h 813790"/>
              <a:gd name="connsiteX681" fmla="*/ 606012 w 743656"/>
              <a:gd name="connsiteY681" fmla="*/ 786538 h 813790"/>
              <a:gd name="connsiteX682" fmla="*/ 607615 w 743656"/>
              <a:gd name="connsiteY682" fmla="*/ 784430 h 813790"/>
              <a:gd name="connsiteX683" fmla="*/ 608906 w 743656"/>
              <a:gd name="connsiteY683" fmla="*/ 783623 h 813790"/>
              <a:gd name="connsiteX684" fmla="*/ 610345 w 743656"/>
              <a:gd name="connsiteY684" fmla="*/ 777837 h 813790"/>
              <a:gd name="connsiteX685" fmla="*/ 611179 w 743656"/>
              <a:gd name="connsiteY685" fmla="*/ 772576 h 813790"/>
              <a:gd name="connsiteX686" fmla="*/ 615251 w 743656"/>
              <a:gd name="connsiteY686" fmla="*/ 769662 h 813790"/>
              <a:gd name="connsiteX687" fmla="*/ 618341 w 743656"/>
              <a:gd name="connsiteY687" fmla="*/ 769567 h 813790"/>
              <a:gd name="connsiteX688" fmla="*/ 622576 w 743656"/>
              <a:gd name="connsiteY688" fmla="*/ 769260 h 813790"/>
              <a:gd name="connsiteX689" fmla="*/ 621611 w 743656"/>
              <a:gd name="connsiteY689" fmla="*/ 773122 h 813790"/>
              <a:gd name="connsiteX690" fmla="*/ 621350 w 743656"/>
              <a:gd name="connsiteY690" fmla="*/ 773983 h 813790"/>
              <a:gd name="connsiteX691" fmla="*/ 620499 w 743656"/>
              <a:gd name="connsiteY691" fmla="*/ 775815 h 813790"/>
              <a:gd name="connsiteX692" fmla="*/ 620532 w 743656"/>
              <a:gd name="connsiteY692" fmla="*/ 779278 h 813790"/>
              <a:gd name="connsiteX693" fmla="*/ 620254 w 743656"/>
              <a:gd name="connsiteY693" fmla="*/ 782414 h 813790"/>
              <a:gd name="connsiteX694" fmla="*/ 618472 w 743656"/>
              <a:gd name="connsiteY694" fmla="*/ 784991 h 813790"/>
              <a:gd name="connsiteX695" fmla="*/ 618259 w 743656"/>
              <a:gd name="connsiteY695" fmla="*/ 786937 h 813790"/>
              <a:gd name="connsiteX696" fmla="*/ 618815 w 743656"/>
              <a:gd name="connsiteY696" fmla="*/ 788783 h 813790"/>
              <a:gd name="connsiteX697" fmla="*/ 620336 w 743656"/>
              <a:gd name="connsiteY697" fmla="*/ 789125 h 813790"/>
              <a:gd name="connsiteX698" fmla="*/ 622707 w 743656"/>
              <a:gd name="connsiteY698" fmla="*/ 789368 h 813790"/>
              <a:gd name="connsiteX699" fmla="*/ 625454 w 743656"/>
              <a:gd name="connsiteY699" fmla="*/ 791023 h 813790"/>
              <a:gd name="connsiteX700" fmla="*/ 628757 w 743656"/>
              <a:gd name="connsiteY700" fmla="*/ 792467 h 813790"/>
              <a:gd name="connsiteX701" fmla="*/ 630621 w 743656"/>
              <a:gd name="connsiteY701" fmla="*/ 792163 h 813790"/>
              <a:gd name="connsiteX702" fmla="*/ 632191 w 743656"/>
              <a:gd name="connsiteY702" fmla="*/ 791422 h 813790"/>
              <a:gd name="connsiteX703" fmla="*/ 635804 w 743656"/>
              <a:gd name="connsiteY703" fmla="*/ 788973 h 813790"/>
              <a:gd name="connsiteX704" fmla="*/ 637129 w 743656"/>
              <a:gd name="connsiteY704" fmla="*/ 788664 h 813790"/>
              <a:gd name="connsiteX705" fmla="*/ 639630 w 743656"/>
              <a:gd name="connsiteY705" fmla="*/ 788799 h 813790"/>
              <a:gd name="connsiteX706" fmla="*/ 641740 w 743656"/>
              <a:gd name="connsiteY706" fmla="*/ 788065 h 813790"/>
              <a:gd name="connsiteX707" fmla="*/ 643326 w 743656"/>
              <a:gd name="connsiteY707" fmla="*/ 787001 h 813790"/>
              <a:gd name="connsiteX708" fmla="*/ 644650 w 743656"/>
              <a:gd name="connsiteY708" fmla="*/ 786692 h 813790"/>
              <a:gd name="connsiteX709" fmla="*/ 645844 w 743656"/>
              <a:gd name="connsiteY709" fmla="*/ 786705 h 813790"/>
              <a:gd name="connsiteX710" fmla="*/ 647005 w 743656"/>
              <a:gd name="connsiteY710" fmla="*/ 787475 h 813790"/>
              <a:gd name="connsiteX711" fmla="*/ 647119 w 743656"/>
              <a:gd name="connsiteY711" fmla="*/ 789424 h 813790"/>
              <a:gd name="connsiteX712" fmla="*/ 646645 w 743656"/>
              <a:gd name="connsiteY712" fmla="*/ 792125 h 813790"/>
              <a:gd name="connsiteX713" fmla="*/ 646972 w 743656"/>
              <a:gd name="connsiteY713" fmla="*/ 794293 h 813790"/>
              <a:gd name="connsiteX714" fmla="*/ 648754 w 743656"/>
              <a:gd name="connsiteY714" fmla="*/ 795503 h 813790"/>
              <a:gd name="connsiteX715" fmla="*/ 649490 w 743656"/>
              <a:gd name="connsiteY715" fmla="*/ 798002 h 813790"/>
              <a:gd name="connsiteX716" fmla="*/ 650602 w 743656"/>
              <a:gd name="connsiteY716" fmla="*/ 799529 h 813790"/>
              <a:gd name="connsiteX717" fmla="*/ 652679 w 743656"/>
              <a:gd name="connsiteY717" fmla="*/ 799660 h 813790"/>
              <a:gd name="connsiteX718" fmla="*/ 655524 w 743656"/>
              <a:gd name="connsiteY718" fmla="*/ 801315 h 813790"/>
              <a:gd name="connsiteX719" fmla="*/ 656750 w 743656"/>
              <a:gd name="connsiteY719" fmla="*/ 800896 h 813790"/>
              <a:gd name="connsiteX720" fmla="*/ 658173 w 743656"/>
              <a:gd name="connsiteY720" fmla="*/ 798640 h 813790"/>
              <a:gd name="connsiteX721" fmla="*/ 663503 w 743656"/>
              <a:gd name="connsiteY721" fmla="*/ 792747 h 813790"/>
              <a:gd name="connsiteX722" fmla="*/ 665465 w 743656"/>
              <a:gd name="connsiteY722" fmla="*/ 790712 h 813790"/>
              <a:gd name="connsiteX723" fmla="*/ 667804 w 743656"/>
              <a:gd name="connsiteY723" fmla="*/ 789656 h 813790"/>
              <a:gd name="connsiteX724" fmla="*/ 670420 w 743656"/>
              <a:gd name="connsiteY724" fmla="*/ 789576 h 813790"/>
              <a:gd name="connsiteX725" fmla="*/ 673755 w 743656"/>
              <a:gd name="connsiteY725" fmla="*/ 789952 h 813790"/>
              <a:gd name="connsiteX726" fmla="*/ 676045 w 743656"/>
              <a:gd name="connsiteY726" fmla="*/ 792362 h 813790"/>
              <a:gd name="connsiteX727" fmla="*/ 676960 w 743656"/>
              <a:gd name="connsiteY727" fmla="*/ 792434 h 813790"/>
              <a:gd name="connsiteX728" fmla="*/ 677582 w 743656"/>
              <a:gd name="connsiteY728" fmla="*/ 792483 h 813790"/>
              <a:gd name="connsiteX729" fmla="*/ 678759 w 743656"/>
              <a:gd name="connsiteY729" fmla="*/ 795825 h 813790"/>
              <a:gd name="connsiteX730" fmla="*/ 678268 w 743656"/>
              <a:gd name="connsiteY730" fmla="*/ 798429 h 813790"/>
              <a:gd name="connsiteX731" fmla="*/ 679789 w 743656"/>
              <a:gd name="connsiteY731" fmla="*/ 799746 h 813790"/>
              <a:gd name="connsiteX732" fmla="*/ 680509 w 743656"/>
              <a:gd name="connsiteY732" fmla="*/ 800621 h 813790"/>
              <a:gd name="connsiteX733" fmla="*/ 681670 w 743656"/>
              <a:gd name="connsiteY733" fmla="*/ 801391 h 813790"/>
              <a:gd name="connsiteX734" fmla="*/ 683501 w 743656"/>
              <a:gd name="connsiteY734" fmla="*/ 801737 h 813790"/>
              <a:gd name="connsiteX735" fmla="*/ 688308 w 743656"/>
              <a:gd name="connsiteY735" fmla="*/ 801465 h 813790"/>
              <a:gd name="connsiteX736" fmla="*/ 689960 w 743656"/>
              <a:gd name="connsiteY736" fmla="*/ 801159 h 813790"/>
              <a:gd name="connsiteX737" fmla="*/ 692036 w 743656"/>
              <a:gd name="connsiteY737" fmla="*/ 800966 h 813790"/>
              <a:gd name="connsiteX738" fmla="*/ 692984 w 743656"/>
              <a:gd name="connsiteY738" fmla="*/ 801843 h 813790"/>
              <a:gd name="connsiteX739" fmla="*/ 695584 w 743656"/>
              <a:gd name="connsiteY739" fmla="*/ 802088 h 813790"/>
              <a:gd name="connsiteX740" fmla="*/ 697007 w 743656"/>
              <a:gd name="connsiteY740" fmla="*/ 804052 h 813790"/>
              <a:gd name="connsiteX741" fmla="*/ 698004 w 743656"/>
              <a:gd name="connsiteY741" fmla="*/ 805795 h 813790"/>
              <a:gd name="connsiteX742" fmla="*/ 699312 w 743656"/>
              <a:gd name="connsiteY742" fmla="*/ 807541 h 813790"/>
              <a:gd name="connsiteX743" fmla="*/ 700506 w 743656"/>
              <a:gd name="connsiteY743" fmla="*/ 807878 h 813790"/>
              <a:gd name="connsiteX744" fmla="*/ 701634 w 743656"/>
              <a:gd name="connsiteY744" fmla="*/ 809081 h 813790"/>
              <a:gd name="connsiteX745" fmla="*/ 703744 w 743656"/>
              <a:gd name="connsiteY745" fmla="*/ 810404 h 813790"/>
              <a:gd name="connsiteX746" fmla="*/ 705166 w 743656"/>
              <a:gd name="connsiteY746" fmla="*/ 810203 h 813790"/>
              <a:gd name="connsiteX747" fmla="*/ 707357 w 743656"/>
              <a:gd name="connsiteY747" fmla="*/ 810012 h 813790"/>
              <a:gd name="connsiteX748" fmla="*/ 708273 w 743656"/>
              <a:gd name="connsiteY748" fmla="*/ 811429 h 813790"/>
              <a:gd name="connsiteX749" fmla="*/ 709973 w 743656"/>
              <a:gd name="connsiteY749" fmla="*/ 813851 h 813790"/>
              <a:gd name="connsiteX750" fmla="*/ 710333 w 743656"/>
              <a:gd name="connsiteY750" fmla="*/ 812860 h 813790"/>
              <a:gd name="connsiteX751" fmla="*/ 710382 w 743656"/>
              <a:gd name="connsiteY751" fmla="*/ 807533 h 813790"/>
              <a:gd name="connsiteX752" fmla="*/ 710006 w 743656"/>
              <a:gd name="connsiteY752" fmla="*/ 806109 h 813790"/>
              <a:gd name="connsiteX753" fmla="*/ 710186 w 743656"/>
              <a:gd name="connsiteY753" fmla="*/ 802950 h 813790"/>
              <a:gd name="connsiteX754" fmla="*/ 709892 w 743656"/>
              <a:gd name="connsiteY754" fmla="*/ 800402 h 813790"/>
              <a:gd name="connsiteX755" fmla="*/ 709679 w 743656"/>
              <a:gd name="connsiteY755" fmla="*/ 798553 h 813790"/>
              <a:gd name="connsiteX756" fmla="*/ 710971 w 743656"/>
              <a:gd name="connsiteY756" fmla="*/ 796506 h 813790"/>
              <a:gd name="connsiteX757" fmla="*/ 711903 w 743656"/>
              <a:gd name="connsiteY757" fmla="*/ 796256 h 813790"/>
              <a:gd name="connsiteX758" fmla="*/ 713751 w 743656"/>
              <a:gd name="connsiteY758" fmla="*/ 796748 h 813790"/>
              <a:gd name="connsiteX759" fmla="*/ 714176 w 743656"/>
              <a:gd name="connsiteY759" fmla="*/ 796066 h 813790"/>
              <a:gd name="connsiteX760" fmla="*/ 713669 w 743656"/>
              <a:gd name="connsiteY760" fmla="*/ 790245 h 813790"/>
              <a:gd name="connsiteX761" fmla="*/ 714715 w 743656"/>
              <a:gd name="connsiteY761" fmla="*/ 787889 h 813790"/>
              <a:gd name="connsiteX762" fmla="*/ 715696 w 743656"/>
              <a:gd name="connsiteY762" fmla="*/ 787143 h 813790"/>
              <a:gd name="connsiteX763" fmla="*/ 717168 w 743656"/>
              <a:gd name="connsiteY763" fmla="*/ 785096 h 813790"/>
              <a:gd name="connsiteX764" fmla="*/ 719130 w 743656"/>
              <a:gd name="connsiteY764" fmla="*/ 784100 h 813790"/>
              <a:gd name="connsiteX765" fmla="*/ 720046 w 743656"/>
              <a:gd name="connsiteY765" fmla="*/ 781559 h 813790"/>
              <a:gd name="connsiteX766" fmla="*/ 720357 w 743656"/>
              <a:gd name="connsiteY766" fmla="*/ 778833 h 813790"/>
              <a:gd name="connsiteX767" fmla="*/ 722809 w 743656"/>
              <a:gd name="connsiteY767" fmla="*/ 775978 h 813790"/>
              <a:gd name="connsiteX768" fmla="*/ 722319 w 743656"/>
              <a:gd name="connsiteY768" fmla="*/ 775238 h 813790"/>
              <a:gd name="connsiteX769" fmla="*/ 722319 w 743656"/>
              <a:gd name="connsiteY769" fmla="*/ 773674 h 813790"/>
              <a:gd name="connsiteX770" fmla="*/ 722515 w 743656"/>
              <a:gd name="connsiteY770" fmla="*/ 773652 h 813790"/>
              <a:gd name="connsiteX771" fmla="*/ 723300 w 743656"/>
              <a:gd name="connsiteY771" fmla="*/ 773563 h 813790"/>
              <a:gd name="connsiteX772" fmla="*/ 725867 w 743656"/>
              <a:gd name="connsiteY772" fmla="*/ 772070 h 813790"/>
              <a:gd name="connsiteX773" fmla="*/ 726603 w 743656"/>
              <a:gd name="connsiteY773" fmla="*/ 771972 h 813790"/>
              <a:gd name="connsiteX774" fmla="*/ 726799 w 743656"/>
              <a:gd name="connsiteY774" fmla="*/ 771945 h 813790"/>
              <a:gd name="connsiteX775" fmla="*/ 728761 w 743656"/>
              <a:gd name="connsiteY775" fmla="*/ 773246 h 813790"/>
              <a:gd name="connsiteX776" fmla="*/ 730249 w 743656"/>
              <a:gd name="connsiteY776" fmla="*/ 774229 h 813790"/>
              <a:gd name="connsiteX777" fmla="*/ 730772 w 743656"/>
              <a:gd name="connsiteY777" fmla="*/ 774842 h 813790"/>
              <a:gd name="connsiteX778" fmla="*/ 732522 w 743656"/>
              <a:gd name="connsiteY778" fmla="*/ 776888 h 813790"/>
              <a:gd name="connsiteX779" fmla="*/ 733814 w 743656"/>
              <a:gd name="connsiteY779" fmla="*/ 776784 h 813790"/>
              <a:gd name="connsiteX780" fmla="*/ 734925 w 743656"/>
              <a:gd name="connsiteY780" fmla="*/ 775892 h 813790"/>
              <a:gd name="connsiteX781" fmla="*/ 735236 w 743656"/>
              <a:gd name="connsiteY781" fmla="*/ 776184 h 813790"/>
              <a:gd name="connsiteX782" fmla="*/ 735792 w 743656"/>
              <a:gd name="connsiteY782" fmla="*/ 776695 h 813790"/>
              <a:gd name="connsiteX783" fmla="*/ 735416 w 743656"/>
              <a:gd name="connsiteY783" fmla="*/ 778429 h 813790"/>
              <a:gd name="connsiteX784" fmla="*/ 735956 w 743656"/>
              <a:gd name="connsiteY784" fmla="*/ 778972 h 813790"/>
              <a:gd name="connsiteX785" fmla="*/ 737852 w 743656"/>
              <a:gd name="connsiteY785" fmla="*/ 780902 h 813790"/>
              <a:gd name="connsiteX786" fmla="*/ 739291 w 743656"/>
              <a:gd name="connsiteY786" fmla="*/ 781687 h 813790"/>
              <a:gd name="connsiteX787" fmla="*/ 740550 w 743656"/>
              <a:gd name="connsiteY787" fmla="*/ 781858 h 813790"/>
              <a:gd name="connsiteX788" fmla="*/ 740779 w 743656"/>
              <a:gd name="connsiteY788" fmla="*/ 781889 h 813790"/>
              <a:gd name="connsiteX789" fmla="*/ 743837 w 743656"/>
              <a:gd name="connsiteY789" fmla="*/ 782311 h 813790"/>
              <a:gd name="connsiteX790" fmla="*/ 743297 w 743656"/>
              <a:gd name="connsiteY790" fmla="*/ 780620 h 813790"/>
              <a:gd name="connsiteX791" fmla="*/ 742300 w 743656"/>
              <a:gd name="connsiteY791" fmla="*/ 779554 h 813790"/>
              <a:gd name="connsiteX792" fmla="*/ 741090 w 743656"/>
              <a:gd name="connsiteY792" fmla="*/ 776582 h 813790"/>
              <a:gd name="connsiteX793" fmla="*/ 740174 w 743656"/>
              <a:gd name="connsiteY793" fmla="*/ 775516 h 813790"/>
              <a:gd name="connsiteX794" fmla="*/ 740256 w 743656"/>
              <a:gd name="connsiteY794" fmla="*/ 772772 h 813790"/>
              <a:gd name="connsiteX795" fmla="*/ 739798 w 743656"/>
              <a:gd name="connsiteY795" fmla="*/ 771554 h 813790"/>
              <a:gd name="connsiteX796" fmla="*/ 738883 w 743656"/>
              <a:gd name="connsiteY796" fmla="*/ 768429 h 813790"/>
              <a:gd name="connsiteX797" fmla="*/ 737656 w 743656"/>
              <a:gd name="connsiteY797" fmla="*/ 767057 h 813790"/>
              <a:gd name="connsiteX798" fmla="*/ 737427 w 743656"/>
              <a:gd name="connsiteY798" fmla="*/ 765685 h 813790"/>
              <a:gd name="connsiteX799" fmla="*/ 737738 w 743656"/>
              <a:gd name="connsiteY799" fmla="*/ 763170 h 813790"/>
              <a:gd name="connsiteX800" fmla="*/ 738719 w 743656"/>
              <a:gd name="connsiteY800" fmla="*/ 760275 h 813790"/>
              <a:gd name="connsiteX801" fmla="*/ 740632 w 743656"/>
              <a:gd name="connsiteY801" fmla="*/ 756923 h 813790"/>
              <a:gd name="connsiteX802" fmla="*/ 740926 w 743656"/>
              <a:gd name="connsiteY802" fmla="*/ 755474 h 813790"/>
              <a:gd name="connsiteX803" fmla="*/ 740714 w 743656"/>
              <a:gd name="connsiteY803" fmla="*/ 754256 h 813790"/>
              <a:gd name="connsiteX804" fmla="*/ 739177 w 743656"/>
              <a:gd name="connsiteY804" fmla="*/ 752503 h 813790"/>
              <a:gd name="connsiteX805" fmla="*/ 738883 w 743656"/>
              <a:gd name="connsiteY805" fmla="*/ 743511 h 813790"/>
              <a:gd name="connsiteX806" fmla="*/ 737427 w 743656"/>
              <a:gd name="connsiteY806" fmla="*/ 739396 h 813790"/>
              <a:gd name="connsiteX807" fmla="*/ 736446 w 743656"/>
              <a:gd name="connsiteY807" fmla="*/ 735661 h 813790"/>
              <a:gd name="connsiteX808" fmla="*/ 736283 w 743656"/>
              <a:gd name="connsiteY808" fmla="*/ 729565 h 813790"/>
              <a:gd name="connsiteX809" fmla="*/ 739259 w 743656"/>
              <a:gd name="connsiteY809" fmla="*/ 719735 h 813790"/>
              <a:gd name="connsiteX810" fmla="*/ 739111 w 743656"/>
              <a:gd name="connsiteY810" fmla="*/ 716841 h 813790"/>
              <a:gd name="connsiteX811" fmla="*/ 737198 w 743656"/>
              <a:gd name="connsiteY811" fmla="*/ 712877 h 813790"/>
              <a:gd name="connsiteX812" fmla="*/ 736904 w 743656"/>
              <a:gd name="connsiteY812" fmla="*/ 710362 h 813790"/>
              <a:gd name="connsiteX813" fmla="*/ 739030 w 743656"/>
              <a:gd name="connsiteY813" fmla="*/ 706629 h 813790"/>
              <a:gd name="connsiteX814" fmla="*/ 739030 w 743656"/>
              <a:gd name="connsiteY814" fmla="*/ 706020 h 813790"/>
              <a:gd name="connsiteX815" fmla="*/ 739815 w 743656"/>
              <a:gd name="connsiteY815" fmla="*/ 699250 h 813790"/>
              <a:gd name="connsiteX816" fmla="*/ 740272 w 743656"/>
              <a:gd name="connsiteY816" fmla="*/ 692448 h 813790"/>
              <a:gd name="connsiteX817" fmla="*/ 740403 w 743656"/>
              <a:gd name="connsiteY817" fmla="*/ 691661 h 813790"/>
              <a:gd name="connsiteX818" fmla="*/ 737280 w 743656"/>
              <a:gd name="connsiteY818" fmla="*/ 688025 h 813790"/>
              <a:gd name="connsiteX819" fmla="*/ 735858 w 743656"/>
              <a:gd name="connsiteY819" fmla="*/ 686145 h 813790"/>
              <a:gd name="connsiteX820" fmla="*/ 734206 w 743656"/>
              <a:gd name="connsiteY820" fmla="*/ 684272 h 813790"/>
              <a:gd name="connsiteX821" fmla="*/ 732555 w 743656"/>
              <a:gd name="connsiteY821" fmla="*/ 682402 h 813790"/>
              <a:gd name="connsiteX822" fmla="*/ 730985 w 743656"/>
              <a:gd name="connsiteY822" fmla="*/ 680529 h 813790"/>
              <a:gd name="connsiteX823" fmla="*/ 729350 w 743656"/>
              <a:gd name="connsiteY823" fmla="*/ 678659 h 813790"/>
              <a:gd name="connsiteX824" fmla="*/ 727698 w 743656"/>
              <a:gd name="connsiteY824" fmla="*/ 676788 h 813790"/>
              <a:gd name="connsiteX825" fmla="*/ 726047 w 743656"/>
              <a:gd name="connsiteY825" fmla="*/ 674991 h 813790"/>
              <a:gd name="connsiteX826" fmla="*/ 724477 w 743656"/>
              <a:gd name="connsiteY826" fmla="*/ 673119 h 813790"/>
              <a:gd name="connsiteX827" fmla="*/ 723807 w 743656"/>
              <a:gd name="connsiteY827" fmla="*/ 672372 h 813790"/>
              <a:gd name="connsiteX828" fmla="*/ 722826 w 743656"/>
              <a:gd name="connsiteY828" fmla="*/ 671249 h 813790"/>
              <a:gd name="connsiteX829" fmla="*/ 721190 w 743656"/>
              <a:gd name="connsiteY829" fmla="*/ 669378 h 813790"/>
              <a:gd name="connsiteX830" fmla="*/ 719768 w 743656"/>
              <a:gd name="connsiteY830" fmla="*/ 667506 h 813790"/>
              <a:gd name="connsiteX831" fmla="*/ 718116 w 743656"/>
              <a:gd name="connsiteY831" fmla="*/ 665635 h 813790"/>
              <a:gd name="connsiteX832" fmla="*/ 716465 w 743656"/>
              <a:gd name="connsiteY832" fmla="*/ 663763 h 813790"/>
              <a:gd name="connsiteX833" fmla="*/ 714814 w 743656"/>
              <a:gd name="connsiteY833" fmla="*/ 661892 h 813790"/>
              <a:gd name="connsiteX834" fmla="*/ 713244 w 743656"/>
              <a:gd name="connsiteY834" fmla="*/ 660020 h 813790"/>
              <a:gd name="connsiteX835" fmla="*/ 711609 w 743656"/>
              <a:gd name="connsiteY835" fmla="*/ 658150 h 813790"/>
              <a:gd name="connsiteX836" fmla="*/ 709957 w 743656"/>
              <a:gd name="connsiteY836" fmla="*/ 656277 h 813790"/>
              <a:gd name="connsiteX837" fmla="*/ 709205 w 743656"/>
              <a:gd name="connsiteY837" fmla="*/ 655530 h 813790"/>
              <a:gd name="connsiteX838" fmla="*/ 708911 w 743656"/>
              <a:gd name="connsiteY838" fmla="*/ 653658 h 813790"/>
              <a:gd name="connsiteX839" fmla="*/ 708535 w 743656"/>
              <a:gd name="connsiteY839" fmla="*/ 651787 h 813790"/>
              <a:gd name="connsiteX840" fmla="*/ 708240 w 743656"/>
              <a:gd name="connsiteY840" fmla="*/ 649990 h 813790"/>
              <a:gd name="connsiteX841" fmla="*/ 707717 w 743656"/>
              <a:gd name="connsiteY841" fmla="*/ 648120 h 813790"/>
              <a:gd name="connsiteX842" fmla="*/ 707341 w 743656"/>
              <a:gd name="connsiteY842" fmla="*/ 646247 h 813790"/>
              <a:gd name="connsiteX843" fmla="*/ 707030 w 743656"/>
              <a:gd name="connsiteY843" fmla="*/ 644452 h 813790"/>
              <a:gd name="connsiteX844" fmla="*/ 706507 w 743656"/>
              <a:gd name="connsiteY844" fmla="*/ 642580 h 813790"/>
              <a:gd name="connsiteX845" fmla="*/ 706131 w 743656"/>
              <a:gd name="connsiteY845" fmla="*/ 640709 h 813790"/>
              <a:gd name="connsiteX846" fmla="*/ 705837 w 743656"/>
              <a:gd name="connsiteY846" fmla="*/ 638837 h 813790"/>
              <a:gd name="connsiteX847" fmla="*/ 705313 w 743656"/>
              <a:gd name="connsiteY847" fmla="*/ 637040 h 813790"/>
              <a:gd name="connsiteX848" fmla="*/ 704937 w 743656"/>
              <a:gd name="connsiteY848" fmla="*/ 635170 h 813790"/>
              <a:gd name="connsiteX849" fmla="*/ 704643 w 743656"/>
              <a:gd name="connsiteY849" fmla="*/ 633299 h 813790"/>
              <a:gd name="connsiteX850" fmla="*/ 704120 w 743656"/>
              <a:gd name="connsiteY850" fmla="*/ 631502 h 813790"/>
              <a:gd name="connsiteX851" fmla="*/ 703744 w 743656"/>
              <a:gd name="connsiteY851" fmla="*/ 629630 h 813790"/>
              <a:gd name="connsiteX852" fmla="*/ 703449 w 743656"/>
              <a:gd name="connsiteY852" fmla="*/ 627759 h 813790"/>
              <a:gd name="connsiteX853" fmla="*/ 703073 w 743656"/>
              <a:gd name="connsiteY853" fmla="*/ 625887 h 813790"/>
              <a:gd name="connsiteX854" fmla="*/ 702550 w 743656"/>
              <a:gd name="connsiteY854" fmla="*/ 624091 h 813790"/>
              <a:gd name="connsiteX855" fmla="*/ 702239 w 743656"/>
              <a:gd name="connsiteY855" fmla="*/ 622219 h 813790"/>
              <a:gd name="connsiteX856" fmla="*/ 701880 w 743656"/>
              <a:gd name="connsiteY856" fmla="*/ 620349 h 813790"/>
              <a:gd name="connsiteX857" fmla="*/ 701340 w 743656"/>
              <a:gd name="connsiteY857" fmla="*/ 618552 h 813790"/>
              <a:gd name="connsiteX858" fmla="*/ 701046 w 743656"/>
              <a:gd name="connsiteY858" fmla="*/ 616681 h 813790"/>
              <a:gd name="connsiteX859" fmla="*/ 700670 w 743656"/>
              <a:gd name="connsiteY859" fmla="*/ 614809 h 813790"/>
              <a:gd name="connsiteX860" fmla="*/ 700146 w 743656"/>
              <a:gd name="connsiteY860" fmla="*/ 613014 h 813790"/>
              <a:gd name="connsiteX861" fmla="*/ 699770 w 743656"/>
              <a:gd name="connsiteY861" fmla="*/ 611141 h 813790"/>
              <a:gd name="connsiteX862" fmla="*/ 699476 w 743656"/>
              <a:gd name="connsiteY862" fmla="*/ 609271 h 813790"/>
              <a:gd name="connsiteX863" fmla="*/ 698953 w 743656"/>
              <a:gd name="connsiteY863" fmla="*/ 607399 h 813790"/>
              <a:gd name="connsiteX864" fmla="*/ 698577 w 743656"/>
              <a:gd name="connsiteY864" fmla="*/ 605603 h 813790"/>
              <a:gd name="connsiteX865" fmla="*/ 698282 w 743656"/>
              <a:gd name="connsiteY865" fmla="*/ 603731 h 813790"/>
              <a:gd name="connsiteX866" fmla="*/ 697906 w 743656"/>
              <a:gd name="connsiteY866" fmla="*/ 601860 h 813790"/>
              <a:gd name="connsiteX867" fmla="*/ 697383 w 743656"/>
              <a:gd name="connsiteY867" fmla="*/ 599988 h 813790"/>
              <a:gd name="connsiteX868" fmla="*/ 697236 w 743656"/>
              <a:gd name="connsiteY868" fmla="*/ 599465 h 813790"/>
              <a:gd name="connsiteX869" fmla="*/ 695961 w 743656"/>
              <a:gd name="connsiteY869" fmla="*/ 599614 h 813790"/>
              <a:gd name="connsiteX870" fmla="*/ 694456 w 743656"/>
              <a:gd name="connsiteY870" fmla="*/ 599988 h 813790"/>
              <a:gd name="connsiteX871" fmla="*/ 693197 w 743656"/>
              <a:gd name="connsiteY871" fmla="*/ 600513 h 813790"/>
              <a:gd name="connsiteX872" fmla="*/ 691840 w 743656"/>
              <a:gd name="connsiteY872" fmla="*/ 601036 h 813790"/>
              <a:gd name="connsiteX873" fmla="*/ 690941 w 743656"/>
              <a:gd name="connsiteY873" fmla="*/ 601934 h 813790"/>
              <a:gd name="connsiteX874" fmla="*/ 690188 w 743656"/>
              <a:gd name="connsiteY874" fmla="*/ 603057 h 813790"/>
              <a:gd name="connsiteX875" fmla="*/ 689077 w 743656"/>
              <a:gd name="connsiteY875" fmla="*/ 603731 h 813790"/>
              <a:gd name="connsiteX876" fmla="*/ 687343 w 743656"/>
              <a:gd name="connsiteY876" fmla="*/ 603957 h 813790"/>
              <a:gd name="connsiteX877" fmla="*/ 686297 w 743656"/>
              <a:gd name="connsiteY877" fmla="*/ 603132 h 813790"/>
              <a:gd name="connsiteX878" fmla="*/ 685774 w 743656"/>
              <a:gd name="connsiteY878" fmla="*/ 601860 h 813790"/>
              <a:gd name="connsiteX879" fmla="*/ 685038 w 743656"/>
              <a:gd name="connsiteY879" fmla="*/ 600737 h 813790"/>
              <a:gd name="connsiteX880" fmla="*/ 684727 w 743656"/>
              <a:gd name="connsiteY880" fmla="*/ 599241 h 813790"/>
              <a:gd name="connsiteX881" fmla="*/ 684351 w 743656"/>
              <a:gd name="connsiteY881" fmla="*/ 597818 h 813790"/>
              <a:gd name="connsiteX882" fmla="*/ 684204 w 743656"/>
              <a:gd name="connsiteY882" fmla="*/ 596097 h 813790"/>
              <a:gd name="connsiteX883" fmla="*/ 684057 w 743656"/>
              <a:gd name="connsiteY883" fmla="*/ 594450 h 813790"/>
              <a:gd name="connsiteX884" fmla="*/ 683910 w 743656"/>
              <a:gd name="connsiteY884" fmla="*/ 592803 h 813790"/>
              <a:gd name="connsiteX885" fmla="*/ 683305 w 743656"/>
              <a:gd name="connsiteY885" fmla="*/ 591530 h 813790"/>
              <a:gd name="connsiteX886" fmla="*/ 682405 w 743656"/>
              <a:gd name="connsiteY886" fmla="*/ 590557 h 813790"/>
              <a:gd name="connsiteX887" fmla="*/ 681130 w 743656"/>
              <a:gd name="connsiteY887" fmla="*/ 589958 h 813790"/>
              <a:gd name="connsiteX888" fmla="*/ 679871 w 743656"/>
              <a:gd name="connsiteY888" fmla="*/ 589435 h 813790"/>
              <a:gd name="connsiteX889" fmla="*/ 678743 w 743656"/>
              <a:gd name="connsiteY889" fmla="*/ 588686 h 813790"/>
              <a:gd name="connsiteX890" fmla="*/ 677696 w 743656"/>
              <a:gd name="connsiteY890" fmla="*/ 587937 h 813790"/>
              <a:gd name="connsiteX891" fmla="*/ 676797 w 743656"/>
              <a:gd name="connsiteY891" fmla="*/ 586964 h 813790"/>
              <a:gd name="connsiteX892" fmla="*/ 675897 w 743656"/>
              <a:gd name="connsiteY892" fmla="*/ 586067 h 813790"/>
              <a:gd name="connsiteX893" fmla="*/ 675145 w 743656"/>
              <a:gd name="connsiteY893" fmla="*/ 584943 h 813790"/>
              <a:gd name="connsiteX894" fmla="*/ 674622 w 743656"/>
              <a:gd name="connsiteY894" fmla="*/ 583596 h 813790"/>
              <a:gd name="connsiteX895" fmla="*/ 674099 w 743656"/>
              <a:gd name="connsiteY895" fmla="*/ 582324 h 813790"/>
              <a:gd name="connsiteX896" fmla="*/ 673347 w 743656"/>
              <a:gd name="connsiteY896" fmla="*/ 581200 h 813790"/>
              <a:gd name="connsiteX897" fmla="*/ 672676 w 743656"/>
              <a:gd name="connsiteY897" fmla="*/ 580077 h 813790"/>
              <a:gd name="connsiteX898" fmla="*/ 672088 w 743656"/>
              <a:gd name="connsiteY898" fmla="*/ 578805 h 813790"/>
              <a:gd name="connsiteX899" fmla="*/ 671564 w 743656"/>
              <a:gd name="connsiteY899" fmla="*/ 577458 h 813790"/>
              <a:gd name="connsiteX900" fmla="*/ 671025 w 743656"/>
              <a:gd name="connsiteY900" fmla="*/ 576186 h 813790"/>
              <a:gd name="connsiteX901" fmla="*/ 670878 w 743656"/>
              <a:gd name="connsiteY901" fmla="*/ 574539 h 813790"/>
              <a:gd name="connsiteX902" fmla="*/ 670501 w 743656"/>
              <a:gd name="connsiteY902" fmla="*/ 573041 h 813790"/>
              <a:gd name="connsiteX903" fmla="*/ 670354 w 743656"/>
              <a:gd name="connsiteY903" fmla="*/ 571432 h 813790"/>
              <a:gd name="connsiteX904" fmla="*/ 670436 w 743656"/>
              <a:gd name="connsiteY904" fmla="*/ 569524 h 813790"/>
              <a:gd name="connsiteX905" fmla="*/ 670959 w 743656"/>
              <a:gd name="connsiteY905" fmla="*/ 568250 h 813790"/>
              <a:gd name="connsiteX906" fmla="*/ 671712 w 743656"/>
              <a:gd name="connsiteY906" fmla="*/ 567129 h 813790"/>
              <a:gd name="connsiteX907" fmla="*/ 672529 w 743656"/>
              <a:gd name="connsiteY907" fmla="*/ 566080 h 813790"/>
              <a:gd name="connsiteX908" fmla="*/ 673281 w 743656"/>
              <a:gd name="connsiteY908" fmla="*/ 564957 h 813790"/>
              <a:gd name="connsiteX909" fmla="*/ 674033 w 743656"/>
              <a:gd name="connsiteY909" fmla="*/ 563909 h 813790"/>
              <a:gd name="connsiteX910" fmla="*/ 674557 w 743656"/>
              <a:gd name="connsiteY910" fmla="*/ 562562 h 813790"/>
              <a:gd name="connsiteX911" fmla="*/ 675145 w 743656"/>
              <a:gd name="connsiteY911" fmla="*/ 561290 h 813790"/>
              <a:gd name="connsiteX912" fmla="*/ 675521 w 743656"/>
              <a:gd name="connsiteY912" fmla="*/ 559867 h 813790"/>
              <a:gd name="connsiteX913" fmla="*/ 675897 w 743656"/>
              <a:gd name="connsiteY913" fmla="*/ 558371 h 813790"/>
              <a:gd name="connsiteX914" fmla="*/ 675963 w 743656"/>
              <a:gd name="connsiteY914" fmla="*/ 556724 h 813790"/>
              <a:gd name="connsiteX915" fmla="*/ 675979 w 743656"/>
              <a:gd name="connsiteY915" fmla="*/ 556499 h 813790"/>
              <a:gd name="connsiteX916" fmla="*/ 675603 w 743656"/>
              <a:gd name="connsiteY916" fmla="*/ 555078 h 813790"/>
              <a:gd name="connsiteX917" fmla="*/ 675293 w 743656"/>
              <a:gd name="connsiteY917" fmla="*/ 553580 h 813790"/>
              <a:gd name="connsiteX918" fmla="*/ 674557 w 743656"/>
              <a:gd name="connsiteY918" fmla="*/ 552457 h 813790"/>
              <a:gd name="connsiteX919" fmla="*/ 674033 w 743656"/>
              <a:gd name="connsiteY919" fmla="*/ 551184 h 813790"/>
              <a:gd name="connsiteX920" fmla="*/ 673510 w 743656"/>
              <a:gd name="connsiteY920" fmla="*/ 549837 h 813790"/>
              <a:gd name="connsiteX921" fmla="*/ 672971 w 743656"/>
              <a:gd name="connsiteY921" fmla="*/ 548565 h 813790"/>
              <a:gd name="connsiteX922" fmla="*/ 672447 w 743656"/>
              <a:gd name="connsiteY922" fmla="*/ 547218 h 813790"/>
              <a:gd name="connsiteX923" fmla="*/ 672088 w 743656"/>
              <a:gd name="connsiteY923" fmla="*/ 545795 h 813790"/>
              <a:gd name="connsiteX924" fmla="*/ 671564 w 743656"/>
              <a:gd name="connsiteY924" fmla="*/ 544448 h 813790"/>
              <a:gd name="connsiteX925" fmla="*/ 671025 w 743656"/>
              <a:gd name="connsiteY925" fmla="*/ 543176 h 813790"/>
              <a:gd name="connsiteX926" fmla="*/ 670501 w 743656"/>
              <a:gd name="connsiteY926" fmla="*/ 541904 h 813790"/>
              <a:gd name="connsiteX927" fmla="*/ 670142 w 743656"/>
              <a:gd name="connsiteY927" fmla="*/ 540406 h 813790"/>
              <a:gd name="connsiteX928" fmla="*/ 669766 w 743656"/>
              <a:gd name="connsiteY928" fmla="*/ 538908 h 813790"/>
              <a:gd name="connsiteX929" fmla="*/ 669079 w 743656"/>
              <a:gd name="connsiteY929" fmla="*/ 538161 h 813790"/>
              <a:gd name="connsiteX930" fmla="*/ 669014 w 743656"/>
              <a:gd name="connsiteY930" fmla="*/ 537384 h 813790"/>
              <a:gd name="connsiteX931" fmla="*/ 668932 w 743656"/>
              <a:gd name="connsiteY931" fmla="*/ 536663 h 813790"/>
              <a:gd name="connsiteX932" fmla="*/ 668932 w 743656"/>
              <a:gd name="connsiteY932" fmla="*/ 536289 h 813790"/>
              <a:gd name="connsiteX933" fmla="*/ 668556 w 743656"/>
              <a:gd name="connsiteY933" fmla="*/ 534493 h 813790"/>
              <a:gd name="connsiteX934" fmla="*/ 668196 w 743656"/>
              <a:gd name="connsiteY934" fmla="*/ 532621 h 813790"/>
              <a:gd name="connsiteX935" fmla="*/ 667885 w 743656"/>
              <a:gd name="connsiteY935" fmla="*/ 530750 h 813790"/>
              <a:gd name="connsiteX936" fmla="*/ 667738 w 743656"/>
              <a:gd name="connsiteY936" fmla="*/ 528953 h 813790"/>
              <a:gd name="connsiteX937" fmla="*/ 667362 w 743656"/>
              <a:gd name="connsiteY937" fmla="*/ 527083 h 813790"/>
              <a:gd name="connsiteX938" fmla="*/ 667068 w 743656"/>
              <a:gd name="connsiteY938" fmla="*/ 525211 h 813790"/>
              <a:gd name="connsiteX939" fmla="*/ 666692 w 743656"/>
              <a:gd name="connsiteY939" fmla="*/ 523340 h 813790"/>
              <a:gd name="connsiteX940" fmla="*/ 666397 w 743656"/>
              <a:gd name="connsiteY940" fmla="*/ 521543 h 813790"/>
              <a:gd name="connsiteX941" fmla="*/ 666234 w 743656"/>
              <a:gd name="connsiteY941" fmla="*/ 519672 h 813790"/>
              <a:gd name="connsiteX942" fmla="*/ 665874 w 743656"/>
              <a:gd name="connsiteY942" fmla="*/ 517800 h 813790"/>
              <a:gd name="connsiteX943" fmla="*/ 665498 w 743656"/>
              <a:gd name="connsiteY943" fmla="*/ 516003 h 813790"/>
              <a:gd name="connsiteX944" fmla="*/ 665187 w 743656"/>
              <a:gd name="connsiteY944" fmla="*/ 514132 h 813790"/>
              <a:gd name="connsiteX945" fmla="*/ 664828 w 743656"/>
              <a:gd name="connsiteY945" fmla="*/ 512260 h 813790"/>
              <a:gd name="connsiteX946" fmla="*/ 664664 w 743656"/>
              <a:gd name="connsiteY946" fmla="*/ 510390 h 813790"/>
              <a:gd name="connsiteX947" fmla="*/ 664370 w 743656"/>
              <a:gd name="connsiteY947" fmla="*/ 508593 h 813790"/>
              <a:gd name="connsiteX948" fmla="*/ 663994 w 743656"/>
              <a:gd name="connsiteY948" fmla="*/ 506722 h 813790"/>
              <a:gd name="connsiteX949" fmla="*/ 663699 w 743656"/>
              <a:gd name="connsiteY949" fmla="*/ 504850 h 813790"/>
              <a:gd name="connsiteX950" fmla="*/ 663323 w 743656"/>
              <a:gd name="connsiteY950" fmla="*/ 503055 h 813790"/>
              <a:gd name="connsiteX951" fmla="*/ 663242 w 743656"/>
              <a:gd name="connsiteY951" fmla="*/ 502082 h 813790"/>
              <a:gd name="connsiteX952" fmla="*/ 663176 w 743656"/>
              <a:gd name="connsiteY952" fmla="*/ 501182 h 813790"/>
              <a:gd name="connsiteX953" fmla="*/ 662866 w 743656"/>
              <a:gd name="connsiteY953" fmla="*/ 499312 h 813790"/>
              <a:gd name="connsiteX954" fmla="*/ 662506 w 743656"/>
              <a:gd name="connsiteY954" fmla="*/ 497440 h 813790"/>
              <a:gd name="connsiteX955" fmla="*/ 662130 w 743656"/>
              <a:gd name="connsiteY955" fmla="*/ 495644 h 813790"/>
              <a:gd name="connsiteX956" fmla="*/ 661819 w 743656"/>
              <a:gd name="connsiteY956" fmla="*/ 493772 h 813790"/>
              <a:gd name="connsiteX957" fmla="*/ 661672 w 743656"/>
              <a:gd name="connsiteY957" fmla="*/ 491901 h 813790"/>
              <a:gd name="connsiteX958" fmla="*/ 661296 w 743656"/>
              <a:gd name="connsiteY958" fmla="*/ 490104 h 813790"/>
              <a:gd name="connsiteX959" fmla="*/ 661002 w 743656"/>
              <a:gd name="connsiteY959" fmla="*/ 488234 h 813790"/>
              <a:gd name="connsiteX960" fmla="*/ 660625 w 743656"/>
              <a:gd name="connsiteY960" fmla="*/ 486362 h 813790"/>
              <a:gd name="connsiteX961" fmla="*/ 660331 w 743656"/>
              <a:gd name="connsiteY961" fmla="*/ 484491 h 813790"/>
              <a:gd name="connsiteX962" fmla="*/ 660184 w 743656"/>
              <a:gd name="connsiteY962" fmla="*/ 482694 h 813790"/>
              <a:gd name="connsiteX963" fmla="*/ 659808 w 743656"/>
              <a:gd name="connsiteY963" fmla="*/ 480823 h 813790"/>
              <a:gd name="connsiteX964" fmla="*/ 659432 w 743656"/>
              <a:gd name="connsiteY964" fmla="*/ 478951 h 813790"/>
              <a:gd name="connsiteX965" fmla="*/ 659137 w 743656"/>
              <a:gd name="connsiteY965" fmla="*/ 477156 h 813790"/>
              <a:gd name="connsiteX966" fmla="*/ 658761 w 743656"/>
              <a:gd name="connsiteY966" fmla="*/ 475284 h 813790"/>
              <a:gd name="connsiteX967" fmla="*/ 658680 w 743656"/>
              <a:gd name="connsiteY967" fmla="*/ 474610 h 813790"/>
              <a:gd name="connsiteX968" fmla="*/ 658614 w 743656"/>
              <a:gd name="connsiteY968" fmla="*/ 473413 h 813790"/>
              <a:gd name="connsiteX969" fmla="*/ 658304 w 743656"/>
              <a:gd name="connsiteY969" fmla="*/ 471541 h 813790"/>
              <a:gd name="connsiteX970" fmla="*/ 657927 w 743656"/>
              <a:gd name="connsiteY970" fmla="*/ 469745 h 813790"/>
              <a:gd name="connsiteX971" fmla="*/ 657633 w 743656"/>
              <a:gd name="connsiteY971" fmla="*/ 467873 h 813790"/>
              <a:gd name="connsiteX972" fmla="*/ 657257 w 743656"/>
              <a:gd name="connsiteY972" fmla="*/ 466003 h 813790"/>
              <a:gd name="connsiteX973" fmla="*/ 657110 w 743656"/>
              <a:gd name="connsiteY973" fmla="*/ 464206 h 813790"/>
              <a:gd name="connsiteX974" fmla="*/ 656734 w 743656"/>
              <a:gd name="connsiteY974" fmla="*/ 462335 h 813790"/>
              <a:gd name="connsiteX975" fmla="*/ 656440 w 743656"/>
              <a:gd name="connsiteY975" fmla="*/ 460463 h 813790"/>
              <a:gd name="connsiteX976" fmla="*/ 656063 w 743656"/>
              <a:gd name="connsiteY976" fmla="*/ 458592 h 813790"/>
              <a:gd name="connsiteX977" fmla="*/ 655769 w 743656"/>
              <a:gd name="connsiteY977" fmla="*/ 456795 h 813790"/>
              <a:gd name="connsiteX978" fmla="*/ 655606 w 743656"/>
              <a:gd name="connsiteY978" fmla="*/ 454925 h 813790"/>
              <a:gd name="connsiteX979" fmla="*/ 655246 w 743656"/>
              <a:gd name="connsiteY979" fmla="*/ 453052 h 813790"/>
              <a:gd name="connsiteX980" fmla="*/ 654935 w 743656"/>
              <a:gd name="connsiteY980" fmla="*/ 451255 h 813790"/>
              <a:gd name="connsiteX981" fmla="*/ 654559 w 743656"/>
              <a:gd name="connsiteY981" fmla="*/ 449385 h 813790"/>
              <a:gd name="connsiteX982" fmla="*/ 654265 w 743656"/>
              <a:gd name="connsiteY982" fmla="*/ 447513 h 813790"/>
              <a:gd name="connsiteX983" fmla="*/ 654036 w 743656"/>
              <a:gd name="connsiteY983" fmla="*/ 445642 h 813790"/>
              <a:gd name="connsiteX984" fmla="*/ 653742 w 743656"/>
              <a:gd name="connsiteY984" fmla="*/ 443845 h 813790"/>
              <a:gd name="connsiteX985" fmla="*/ 653365 w 743656"/>
              <a:gd name="connsiteY985" fmla="*/ 441974 h 813790"/>
              <a:gd name="connsiteX986" fmla="*/ 653071 w 743656"/>
              <a:gd name="connsiteY986" fmla="*/ 440102 h 813790"/>
              <a:gd name="connsiteX987" fmla="*/ 652695 w 743656"/>
              <a:gd name="connsiteY987" fmla="*/ 438232 h 813790"/>
              <a:gd name="connsiteX988" fmla="*/ 653562 w 743656"/>
              <a:gd name="connsiteY988" fmla="*/ 430525 h 813790"/>
              <a:gd name="connsiteX989" fmla="*/ 653823 w 743656"/>
              <a:gd name="connsiteY989" fmla="*/ 428277 h 813790"/>
              <a:gd name="connsiteX990" fmla="*/ 654036 w 743656"/>
              <a:gd name="connsiteY990" fmla="*/ 427976 h 813790"/>
              <a:gd name="connsiteX991" fmla="*/ 654559 w 743656"/>
              <a:gd name="connsiteY991" fmla="*/ 427229 h 813790"/>
              <a:gd name="connsiteX992" fmla="*/ 655311 w 743656"/>
              <a:gd name="connsiteY992" fmla="*/ 426105 h 813790"/>
              <a:gd name="connsiteX993" fmla="*/ 656063 w 743656"/>
              <a:gd name="connsiteY993" fmla="*/ 425057 h 813790"/>
              <a:gd name="connsiteX994" fmla="*/ 656816 w 743656"/>
              <a:gd name="connsiteY994" fmla="*/ 423936 h 813790"/>
              <a:gd name="connsiteX995" fmla="*/ 657551 w 743656"/>
              <a:gd name="connsiteY995" fmla="*/ 422812 h 813790"/>
              <a:gd name="connsiteX996" fmla="*/ 657960 w 743656"/>
              <a:gd name="connsiteY996" fmla="*/ 421969 h 813790"/>
              <a:gd name="connsiteX997" fmla="*/ 658156 w 743656"/>
              <a:gd name="connsiteY997" fmla="*/ 421540 h 813790"/>
              <a:gd name="connsiteX998" fmla="*/ 658532 w 743656"/>
              <a:gd name="connsiteY998" fmla="*/ 420042 h 813790"/>
              <a:gd name="connsiteX999" fmla="*/ 658532 w 743656"/>
              <a:gd name="connsiteY999" fmla="*/ 418245 h 813790"/>
              <a:gd name="connsiteX1000" fmla="*/ 658238 w 743656"/>
              <a:gd name="connsiteY1000" fmla="*/ 416749 h 813790"/>
              <a:gd name="connsiteX1001" fmla="*/ 657862 w 743656"/>
              <a:gd name="connsiteY1001" fmla="*/ 415252 h 813790"/>
              <a:gd name="connsiteX1002" fmla="*/ 657551 w 743656"/>
              <a:gd name="connsiteY1002" fmla="*/ 413755 h 813790"/>
              <a:gd name="connsiteX1003" fmla="*/ 657339 w 743656"/>
              <a:gd name="connsiteY1003" fmla="*/ 412109 h 813790"/>
              <a:gd name="connsiteX1004" fmla="*/ 657404 w 743656"/>
              <a:gd name="connsiteY1004" fmla="*/ 410237 h 813790"/>
              <a:gd name="connsiteX1005" fmla="*/ 657633 w 743656"/>
              <a:gd name="connsiteY1005" fmla="*/ 408590 h 813790"/>
              <a:gd name="connsiteX1006" fmla="*/ 658009 w 743656"/>
              <a:gd name="connsiteY1006" fmla="*/ 407167 h 813790"/>
              <a:gd name="connsiteX1007" fmla="*/ 658385 w 743656"/>
              <a:gd name="connsiteY1007" fmla="*/ 405671 h 813790"/>
              <a:gd name="connsiteX1008" fmla="*/ 658761 w 743656"/>
              <a:gd name="connsiteY1008" fmla="*/ 404174 h 813790"/>
              <a:gd name="connsiteX1009" fmla="*/ 658974 w 743656"/>
              <a:gd name="connsiteY1009" fmla="*/ 402527 h 813790"/>
              <a:gd name="connsiteX1010" fmla="*/ 658451 w 743656"/>
              <a:gd name="connsiteY1010" fmla="*/ 401255 h 813790"/>
              <a:gd name="connsiteX1011" fmla="*/ 657551 w 743656"/>
              <a:gd name="connsiteY1011" fmla="*/ 400282 h 813790"/>
              <a:gd name="connsiteX1012" fmla="*/ 656063 w 743656"/>
              <a:gd name="connsiteY1012" fmla="*/ 399908 h 813790"/>
              <a:gd name="connsiteX1013" fmla="*/ 654265 w 743656"/>
              <a:gd name="connsiteY1013" fmla="*/ 399908 h 813790"/>
              <a:gd name="connsiteX1014" fmla="*/ 652548 w 743656"/>
              <a:gd name="connsiteY1014" fmla="*/ 399682 h 813790"/>
              <a:gd name="connsiteX1015" fmla="*/ 651272 w 743656"/>
              <a:gd name="connsiteY1015" fmla="*/ 399083 h 813790"/>
              <a:gd name="connsiteX1016" fmla="*/ 650373 w 743656"/>
              <a:gd name="connsiteY1016" fmla="*/ 398186 h 813790"/>
              <a:gd name="connsiteX1017" fmla="*/ 649850 w 743656"/>
              <a:gd name="connsiteY1017" fmla="*/ 396838 h 813790"/>
              <a:gd name="connsiteX1018" fmla="*/ 649850 w 743656"/>
              <a:gd name="connsiteY1018" fmla="*/ 395041 h 813790"/>
              <a:gd name="connsiteX1019" fmla="*/ 650602 w 743656"/>
              <a:gd name="connsiteY1019" fmla="*/ 393920 h 813790"/>
              <a:gd name="connsiteX1020" fmla="*/ 651420 w 743656"/>
              <a:gd name="connsiteY1020" fmla="*/ 392796 h 813790"/>
              <a:gd name="connsiteX1021" fmla="*/ 652172 w 743656"/>
              <a:gd name="connsiteY1021" fmla="*/ 391748 h 813790"/>
              <a:gd name="connsiteX1022" fmla="*/ 652924 w 743656"/>
              <a:gd name="connsiteY1022" fmla="*/ 390625 h 813790"/>
              <a:gd name="connsiteX1023" fmla="*/ 653137 w 743656"/>
              <a:gd name="connsiteY1023" fmla="*/ 388978 h 813790"/>
              <a:gd name="connsiteX1024" fmla="*/ 652777 w 743656"/>
              <a:gd name="connsiteY1024" fmla="*/ 387482 h 813790"/>
              <a:gd name="connsiteX1025" fmla="*/ 652025 w 743656"/>
              <a:gd name="connsiteY1025" fmla="*/ 386359 h 813790"/>
              <a:gd name="connsiteX1026" fmla="*/ 651125 w 743656"/>
              <a:gd name="connsiteY1026" fmla="*/ 385461 h 813790"/>
              <a:gd name="connsiteX1027" fmla="*/ 650079 w 743656"/>
              <a:gd name="connsiteY1027" fmla="*/ 384637 h 813790"/>
              <a:gd name="connsiteX1028" fmla="*/ 648951 w 743656"/>
              <a:gd name="connsiteY1028" fmla="*/ 383888 h 813790"/>
              <a:gd name="connsiteX1029" fmla="*/ 648427 w 743656"/>
              <a:gd name="connsiteY1029" fmla="*/ 382616 h 813790"/>
              <a:gd name="connsiteX1030" fmla="*/ 648051 w 743656"/>
              <a:gd name="connsiteY1030" fmla="*/ 381120 h 813790"/>
              <a:gd name="connsiteX1031" fmla="*/ 647904 w 743656"/>
              <a:gd name="connsiteY1031" fmla="*/ 379472 h 813790"/>
              <a:gd name="connsiteX1032" fmla="*/ 647904 w 743656"/>
              <a:gd name="connsiteY1032" fmla="*/ 377601 h 813790"/>
              <a:gd name="connsiteX1033" fmla="*/ 647986 w 743656"/>
              <a:gd name="connsiteY1033" fmla="*/ 375804 h 813790"/>
              <a:gd name="connsiteX1034" fmla="*/ 647986 w 743656"/>
              <a:gd name="connsiteY1034" fmla="*/ 373934 h 813790"/>
              <a:gd name="connsiteX1035" fmla="*/ 647822 w 743656"/>
              <a:gd name="connsiteY1035" fmla="*/ 372287 h 813790"/>
              <a:gd name="connsiteX1036" fmla="*/ 647675 w 743656"/>
              <a:gd name="connsiteY1036" fmla="*/ 370639 h 813790"/>
              <a:gd name="connsiteX1037" fmla="*/ 647299 w 743656"/>
              <a:gd name="connsiteY1037" fmla="*/ 369143 h 813790"/>
              <a:gd name="connsiteX1038" fmla="*/ 647152 w 743656"/>
              <a:gd name="connsiteY1038" fmla="*/ 367421 h 813790"/>
              <a:gd name="connsiteX1039" fmla="*/ 646776 w 743656"/>
              <a:gd name="connsiteY1039" fmla="*/ 365998 h 813790"/>
              <a:gd name="connsiteX1040" fmla="*/ 646253 w 743656"/>
              <a:gd name="connsiteY1040" fmla="*/ 364651 h 813790"/>
              <a:gd name="connsiteX1041" fmla="*/ 645729 w 743656"/>
              <a:gd name="connsiteY1041" fmla="*/ 363379 h 813790"/>
              <a:gd name="connsiteX1042" fmla="*/ 645435 w 743656"/>
              <a:gd name="connsiteY1042" fmla="*/ 361883 h 813790"/>
              <a:gd name="connsiteX1043" fmla="*/ 645075 w 743656"/>
              <a:gd name="connsiteY1043" fmla="*/ 361122 h 813790"/>
              <a:gd name="connsiteX1044" fmla="*/ 644830 w 743656"/>
              <a:gd name="connsiteY1044" fmla="*/ 360609 h 813790"/>
              <a:gd name="connsiteX1045" fmla="*/ 644536 w 743656"/>
              <a:gd name="connsiteY1045" fmla="*/ 359113 h 813790"/>
              <a:gd name="connsiteX1046" fmla="*/ 644389 w 743656"/>
              <a:gd name="connsiteY1046" fmla="*/ 357466 h 813790"/>
              <a:gd name="connsiteX1047" fmla="*/ 644765 w 743656"/>
              <a:gd name="connsiteY1047" fmla="*/ 355968 h 813790"/>
              <a:gd name="connsiteX1048" fmla="*/ 645141 w 743656"/>
              <a:gd name="connsiteY1048" fmla="*/ 354472 h 813790"/>
              <a:gd name="connsiteX1049" fmla="*/ 645517 w 743656"/>
              <a:gd name="connsiteY1049" fmla="*/ 353661 h 813790"/>
              <a:gd name="connsiteX1050" fmla="*/ 645729 w 743656"/>
              <a:gd name="connsiteY1050" fmla="*/ 353199 h 813790"/>
              <a:gd name="connsiteX1051" fmla="*/ 646334 w 743656"/>
              <a:gd name="connsiteY1051" fmla="*/ 351926 h 813790"/>
              <a:gd name="connsiteX1052" fmla="*/ 646858 w 743656"/>
              <a:gd name="connsiteY1052" fmla="*/ 350654 h 813790"/>
              <a:gd name="connsiteX1053" fmla="*/ 647446 w 743656"/>
              <a:gd name="connsiteY1053" fmla="*/ 349382 h 813790"/>
              <a:gd name="connsiteX1054" fmla="*/ 648051 w 743656"/>
              <a:gd name="connsiteY1054" fmla="*/ 348108 h 813790"/>
              <a:gd name="connsiteX1055" fmla="*/ 648427 w 743656"/>
              <a:gd name="connsiteY1055" fmla="*/ 346612 h 813790"/>
              <a:gd name="connsiteX1056" fmla="*/ 648656 w 743656"/>
              <a:gd name="connsiteY1056" fmla="*/ 344966 h 813790"/>
              <a:gd name="connsiteX1057" fmla="*/ 648656 w 743656"/>
              <a:gd name="connsiteY1057" fmla="*/ 343842 h 813790"/>
              <a:gd name="connsiteX1058" fmla="*/ 648656 w 743656"/>
              <a:gd name="connsiteY1058" fmla="*/ 342346 h 813790"/>
              <a:gd name="connsiteX1059" fmla="*/ 648346 w 743656"/>
              <a:gd name="connsiteY1059" fmla="*/ 340848 h 813790"/>
              <a:gd name="connsiteX1060" fmla="*/ 647986 w 743656"/>
              <a:gd name="connsiteY1060" fmla="*/ 339351 h 813790"/>
              <a:gd name="connsiteX1061" fmla="*/ 647822 w 743656"/>
              <a:gd name="connsiteY1061" fmla="*/ 337704 h 813790"/>
              <a:gd name="connsiteX1062" fmla="*/ 647675 w 743656"/>
              <a:gd name="connsiteY1062" fmla="*/ 336057 h 813790"/>
              <a:gd name="connsiteX1063" fmla="*/ 647446 w 743656"/>
              <a:gd name="connsiteY1063" fmla="*/ 334411 h 813790"/>
              <a:gd name="connsiteX1064" fmla="*/ 647365 w 743656"/>
              <a:gd name="connsiteY1064" fmla="*/ 333979 h 813790"/>
              <a:gd name="connsiteX1065" fmla="*/ 647152 w 743656"/>
              <a:gd name="connsiteY1065" fmla="*/ 332913 h 813790"/>
              <a:gd name="connsiteX1066" fmla="*/ 646629 w 743656"/>
              <a:gd name="connsiteY1066" fmla="*/ 331641 h 813790"/>
              <a:gd name="connsiteX1067" fmla="*/ 646105 w 743656"/>
              <a:gd name="connsiteY1067" fmla="*/ 330294 h 813790"/>
              <a:gd name="connsiteX1068" fmla="*/ 645729 w 743656"/>
              <a:gd name="connsiteY1068" fmla="*/ 328798 h 813790"/>
              <a:gd name="connsiteX1069" fmla="*/ 645729 w 743656"/>
              <a:gd name="connsiteY1069" fmla="*/ 327001 h 813790"/>
              <a:gd name="connsiteX1070" fmla="*/ 646187 w 743656"/>
              <a:gd name="connsiteY1070" fmla="*/ 325503 h 813790"/>
              <a:gd name="connsiteX1071" fmla="*/ 646563 w 743656"/>
              <a:gd name="connsiteY1071" fmla="*/ 324007 h 813790"/>
              <a:gd name="connsiteX1072" fmla="*/ 646776 w 743656"/>
              <a:gd name="connsiteY1072" fmla="*/ 322360 h 813790"/>
              <a:gd name="connsiteX1073" fmla="*/ 646923 w 743656"/>
              <a:gd name="connsiteY1073" fmla="*/ 320713 h 813790"/>
              <a:gd name="connsiteX1074" fmla="*/ 647152 w 743656"/>
              <a:gd name="connsiteY1074" fmla="*/ 319065 h 813790"/>
              <a:gd name="connsiteX1075" fmla="*/ 647234 w 743656"/>
              <a:gd name="connsiteY1075" fmla="*/ 317195 h 813790"/>
              <a:gd name="connsiteX1076" fmla="*/ 646105 w 743656"/>
              <a:gd name="connsiteY1076" fmla="*/ 316446 h 813790"/>
              <a:gd name="connsiteX1077" fmla="*/ 644454 w 743656"/>
              <a:gd name="connsiteY1077" fmla="*/ 316222 h 813790"/>
              <a:gd name="connsiteX1078" fmla="*/ 642819 w 743656"/>
              <a:gd name="connsiteY1078" fmla="*/ 316071 h 813790"/>
              <a:gd name="connsiteX1079" fmla="*/ 640938 w 743656"/>
              <a:gd name="connsiteY1079" fmla="*/ 315998 h 813790"/>
              <a:gd name="connsiteX1080" fmla="*/ 639074 w 743656"/>
              <a:gd name="connsiteY1080" fmla="*/ 315998 h 813790"/>
              <a:gd name="connsiteX1081" fmla="*/ 637423 w 743656"/>
              <a:gd name="connsiteY1081" fmla="*/ 316147 h 813790"/>
              <a:gd name="connsiteX1082" fmla="*/ 635772 w 743656"/>
              <a:gd name="connsiteY1082" fmla="*/ 315923 h 813790"/>
              <a:gd name="connsiteX1083" fmla="*/ 634660 w 743656"/>
              <a:gd name="connsiteY1083" fmla="*/ 315174 h 813790"/>
              <a:gd name="connsiteX1084" fmla="*/ 633760 w 743656"/>
              <a:gd name="connsiteY1084" fmla="*/ 314201 h 813790"/>
              <a:gd name="connsiteX1085" fmla="*/ 633384 w 743656"/>
              <a:gd name="connsiteY1085" fmla="*/ 312778 h 813790"/>
              <a:gd name="connsiteX1086" fmla="*/ 633090 w 743656"/>
              <a:gd name="connsiteY1086" fmla="*/ 311282 h 813790"/>
              <a:gd name="connsiteX1087" fmla="*/ 632926 w 743656"/>
              <a:gd name="connsiteY1087" fmla="*/ 309634 h 813790"/>
              <a:gd name="connsiteX1088" fmla="*/ 632714 w 743656"/>
              <a:gd name="connsiteY1088" fmla="*/ 308287 h 813790"/>
              <a:gd name="connsiteX1089" fmla="*/ 632779 w 743656"/>
              <a:gd name="connsiteY1089" fmla="*/ 306790 h 813790"/>
              <a:gd name="connsiteX1090" fmla="*/ 632779 w 743656"/>
              <a:gd name="connsiteY1090" fmla="*/ 304993 h 813790"/>
              <a:gd name="connsiteX1091" fmla="*/ 632861 w 743656"/>
              <a:gd name="connsiteY1091" fmla="*/ 303123 h 813790"/>
              <a:gd name="connsiteX1092" fmla="*/ 633237 w 743656"/>
              <a:gd name="connsiteY1092" fmla="*/ 301700 h 813790"/>
              <a:gd name="connsiteX1093" fmla="*/ 633613 w 743656"/>
              <a:gd name="connsiteY1093" fmla="*/ 300202 h 813790"/>
              <a:gd name="connsiteX1094" fmla="*/ 633973 w 743656"/>
              <a:gd name="connsiteY1094" fmla="*/ 298706 h 813790"/>
              <a:gd name="connsiteX1095" fmla="*/ 634578 w 743656"/>
              <a:gd name="connsiteY1095" fmla="*/ 297434 h 813790"/>
              <a:gd name="connsiteX1096" fmla="*/ 634954 w 743656"/>
              <a:gd name="connsiteY1096" fmla="*/ 295936 h 813790"/>
              <a:gd name="connsiteX1097" fmla="*/ 635036 w 743656"/>
              <a:gd name="connsiteY1097" fmla="*/ 294139 h 813790"/>
              <a:gd name="connsiteX1098" fmla="*/ 634660 w 743656"/>
              <a:gd name="connsiteY1098" fmla="*/ 292643 h 813790"/>
              <a:gd name="connsiteX1099" fmla="*/ 634136 w 743656"/>
              <a:gd name="connsiteY1099" fmla="*/ 291296 h 813790"/>
              <a:gd name="connsiteX1100" fmla="*/ 633237 w 743656"/>
              <a:gd name="connsiteY1100" fmla="*/ 290398 h 813790"/>
              <a:gd name="connsiteX1101" fmla="*/ 632256 w 743656"/>
              <a:gd name="connsiteY1101" fmla="*/ 289424 h 813790"/>
              <a:gd name="connsiteX1102" fmla="*/ 631357 w 743656"/>
              <a:gd name="connsiteY1102" fmla="*/ 288526 h 813790"/>
              <a:gd name="connsiteX1103" fmla="*/ 630850 w 743656"/>
              <a:gd name="connsiteY1103" fmla="*/ 287216 h 813790"/>
              <a:gd name="connsiteX1104" fmla="*/ 630539 w 743656"/>
              <a:gd name="connsiteY1104" fmla="*/ 285681 h 813790"/>
              <a:gd name="connsiteX1105" fmla="*/ 630915 w 743656"/>
              <a:gd name="connsiteY1105" fmla="*/ 284260 h 813790"/>
              <a:gd name="connsiteX1106" fmla="*/ 631814 w 743656"/>
              <a:gd name="connsiteY1106" fmla="*/ 283361 h 813790"/>
              <a:gd name="connsiteX1107" fmla="*/ 632550 w 743656"/>
              <a:gd name="connsiteY1107" fmla="*/ 282239 h 813790"/>
              <a:gd name="connsiteX1108" fmla="*/ 633531 w 743656"/>
              <a:gd name="connsiteY1108" fmla="*/ 281340 h 813790"/>
              <a:gd name="connsiteX1109" fmla="*/ 633907 w 743656"/>
              <a:gd name="connsiteY1109" fmla="*/ 279843 h 813790"/>
              <a:gd name="connsiteX1110" fmla="*/ 634136 w 743656"/>
              <a:gd name="connsiteY1110" fmla="*/ 278197 h 813790"/>
              <a:gd name="connsiteX1111" fmla="*/ 634136 w 743656"/>
              <a:gd name="connsiteY1111" fmla="*/ 276325 h 813790"/>
              <a:gd name="connsiteX1112" fmla="*/ 634202 w 743656"/>
              <a:gd name="connsiteY1112" fmla="*/ 274529 h 813790"/>
              <a:gd name="connsiteX1113" fmla="*/ 634578 w 743656"/>
              <a:gd name="connsiteY1113" fmla="*/ 273032 h 813790"/>
              <a:gd name="connsiteX1114" fmla="*/ 635183 w 743656"/>
              <a:gd name="connsiteY1114" fmla="*/ 271759 h 813790"/>
              <a:gd name="connsiteX1115" fmla="*/ 635706 w 743656"/>
              <a:gd name="connsiteY1115" fmla="*/ 270487 h 813790"/>
              <a:gd name="connsiteX1116" fmla="*/ 636148 w 743656"/>
              <a:gd name="connsiteY1116" fmla="*/ 268990 h 813790"/>
              <a:gd name="connsiteX1117" fmla="*/ 636671 w 743656"/>
              <a:gd name="connsiteY1117" fmla="*/ 267717 h 813790"/>
              <a:gd name="connsiteX1118" fmla="*/ 636753 w 743656"/>
              <a:gd name="connsiteY1118" fmla="*/ 266220 h 813790"/>
              <a:gd name="connsiteX1119" fmla="*/ 636376 w 743656"/>
              <a:gd name="connsiteY1119" fmla="*/ 264723 h 813790"/>
              <a:gd name="connsiteX1120" fmla="*/ 636000 w 743656"/>
              <a:gd name="connsiteY1120" fmla="*/ 263226 h 813790"/>
              <a:gd name="connsiteX1121" fmla="*/ 635477 w 743656"/>
              <a:gd name="connsiteY1121" fmla="*/ 261954 h 813790"/>
              <a:gd name="connsiteX1122" fmla="*/ 634954 w 743656"/>
              <a:gd name="connsiteY1122" fmla="*/ 260681 h 813790"/>
              <a:gd name="connsiteX1123" fmla="*/ 634431 w 743656"/>
              <a:gd name="connsiteY1123" fmla="*/ 259334 h 813790"/>
              <a:gd name="connsiteX1124" fmla="*/ 633907 w 743656"/>
              <a:gd name="connsiteY1124" fmla="*/ 258060 h 813790"/>
              <a:gd name="connsiteX1125" fmla="*/ 633531 w 743656"/>
              <a:gd name="connsiteY1125" fmla="*/ 256564 h 813790"/>
              <a:gd name="connsiteX1126" fmla="*/ 633531 w 743656"/>
              <a:gd name="connsiteY1126" fmla="*/ 254692 h 813790"/>
              <a:gd name="connsiteX1127" fmla="*/ 633613 w 743656"/>
              <a:gd name="connsiteY1127" fmla="*/ 252897 h 813790"/>
              <a:gd name="connsiteX1128" fmla="*/ 633826 w 743656"/>
              <a:gd name="connsiteY1128" fmla="*/ 251250 h 813790"/>
              <a:gd name="connsiteX1129" fmla="*/ 633678 w 743656"/>
              <a:gd name="connsiteY1129" fmla="*/ 249528 h 813790"/>
              <a:gd name="connsiteX1130" fmla="*/ 633678 w 743656"/>
              <a:gd name="connsiteY1130" fmla="*/ 247731 h 813790"/>
              <a:gd name="connsiteX1131" fmla="*/ 633302 w 743656"/>
              <a:gd name="connsiteY1131" fmla="*/ 246235 h 813790"/>
              <a:gd name="connsiteX1132" fmla="*/ 633008 w 743656"/>
              <a:gd name="connsiteY1132" fmla="*/ 244737 h 813790"/>
              <a:gd name="connsiteX1133" fmla="*/ 632403 w 743656"/>
              <a:gd name="connsiteY1133" fmla="*/ 243465 h 813790"/>
              <a:gd name="connsiteX1134" fmla="*/ 632174 w 743656"/>
              <a:gd name="connsiteY1134" fmla="*/ 242868 h 813790"/>
              <a:gd name="connsiteX1135" fmla="*/ 631880 w 743656"/>
              <a:gd name="connsiteY1135" fmla="*/ 242118 h 813790"/>
              <a:gd name="connsiteX1136" fmla="*/ 631733 w 743656"/>
              <a:gd name="connsiteY1136" fmla="*/ 240471 h 813790"/>
              <a:gd name="connsiteX1137" fmla="*/ 631814 w 743656"/>
              <a:gd name="connsiteY1137" fmla="*/ 238599 h 813790"/>
              <a:gd name="connsiteX1138" fmla="*/ 631962 w 743656"/>
              <a:gd name="connsiteY1138" fmla="*/ 236952 h 813790"/>
              <a:gd name="connsiteX1139" fmla="*/ 632550 w 743656"/>
              <a:gd name="connsiteY1139" fmla="*/ 235680 h 813790"/>
              <a:gd name="connsiteX1140" fmla="*/ 633531 w 743656"/>
              <a:gd name="connsiteY1140" fmla="*/ 234783 h 813790"/>
              <a:gd name="connsiteX1141" fmla="*/ 634431 w 743656"/>
              <a:gd name="connsiteY1141" fmla="*/ 233808 h 813790"/>
              <a:gd name="connsiteX1142" fmla="*/ 635559 w 743656"/>
              <a:gd name="connsiteY1142" fmla="*/ 233134 h 813790"/>
              <a:gd name="connsiteX1143" fmla="*/ 636164 w 743656"/>
              <a:gd name="connsiteY1143" fmla="*/ 232897 h 813790"/>
              <a:gd name="connsiteX1144" fmla="*/ 636900 w 743656"/>
              <a:gd name="connsiteY1144" fmla="*/ 232611 h 813790"/>
              <a:gd name="connsiteX1145" fmla="*/ 638028 w 743656"/>
              <a:gd name="connsiteY1145" fmla="*/ 231862 h 813790"/>
              <a:gd name="connsiteX1146" fmla="*/ 638764 w 743656"/>
              <a:gd name="connsiteY1146" fmla="*/ 230741 h 813790"/>
              <a:gd name="connsiteX1147" fmla="*/ 639516 w 743656"/>
              <a:gd name="connsiteY1147" fmla="*/ 229693 h 813790"/>
              <a:gd name="connsiteX1148" fmla="*/ 639892 w 743656"/>
              <a:gd name="connsiteY1148" fmla="*/ 228195 h 813790"/>
              <a:gd name="connsiteX1149" fmla="*/ 639892 w 743656"/>
              <a:gd name="connsiteY1149" fmla="*/ 226324 h 813790"/>
              <a:gd name="connsiteX1150" fmla="*/ 639745 w 743656"/>
              <a:gd name="connsiteY1150" fmla="*/ 224678 h 813790"/>
              <a:gd name="connsiteX1151" fmla="*/ 639451 w 743656"/>
              <a:gd name="connsiteY1151" fmla="*/ 223180 h 813790"/>
              <a:gd name="connsiteX1152" fmla="*/ 639074 w 743656"/>
              <a:gd name="connsiteY1152" fmla="*/ 221757 h 813790"/>
              <a:gd name="connsiteX1153" fmla="*/ 638698 w 743656"/>
              <a:gd name="connsiteY1153" fmla="*/ 220261 h 813790"/>
              <a:gd name="connsiteX1154" fmla="*/ 638175 w 743656"/>
              <a:gd name="connsiteY1154" fmla="*/ 218914 h 813790"/>
              <a:gd name="connsiteX1155" fmla="*/ 637652 w 743656"/>
              <a:gd name="connsiteY1155" fmla="*/ 217640 h 813790"/>
              <a:gd name="connsiteX1156" fmla="*/ 637129 w 743656"/>
              <a:gd name="connsiteY1156" fmla="*/ 216293 h 813790"/>
              <a:gd name="connsiteX1157" fmla="*/ 636753 w 743656"/>
              <a:gd name="connsiteY1157" fmla="*/ 214870 h 813790"/>
              <a:gd name="connsiteX1158" fmla="*/ 636458 w 743656"/>
              <a:gd name="connsiteY1158" fmla="*/ 213374 h 813790"/>
              <a:gd name="connsiteX1159" fmla="*/ 636981 w 743656"/>
              <a:gd name="connsiteY1159" fmla="*/ 212102 h 813790"/>
              <a:gd name="connsiteX1160" fmla="*/ 637946 w 743656"/>
              <a:gd name="connsiteY1160" fmla="*/ 211203 h 813790"/>
              <a:gd name="connsiteX1161" fmla="*/ 638845 w 743656"/>
              <a:gd name="connsiteY1161" fmla="*/ 210230 h 813790"/>
              <a:gd name="connsiteX1162" fmla="*/ 639189 w 743656"/>
              <a:gd name="connsiteY1162" fmla="*/ 209791 h 813790"/>
              <a:gd name="connsiteX1163" fmla="*/ 639663 w 743656"/>
              <a:gd name="connsiteY1163" fmla="*/ 209182 h 813790"/>
              <a:gd name="connsiteX1164" fmla="*/ 640023 w 743656"/>
              <a:gd name="connsiteY1164" fmla="*/ 208253 h 813790"/>
              <a:gd name="connsiteX1165" fmla="*/ 639205 w 743656"/>
              <a:gd name="connsiteY1165" fmla="*/ 205792 h 813790"/>
              <a:gd name="connsiteX1166" fmla="*/ 640922 w 743656"/>
              <a:gd name="connsiteY1166" fmla="*/ 202942 h 813790"/>
              <a:gd name="connsiteX1167" fmla="*/ 641396 w 743656"/>
              <a:gd name="connsiteY1167" fmla="*/ 201884 h 813790"/>
              <a:gd name="connsiteX1168" fmla="*/ 642067 w 743656"/>
              <a:gd name="connsiteY1168" fmla="*/ 200378 h 813790"/>
              <a:gd name="connsiteX1169" fmla="*/ 642067 w 743656"/>
              <a:gd name="connsiteY1169" fmla="*/ 196673 h 813790"/>
              <a:gd name="connsiteX1170" fmla="*/ 641494 w 743656"/>
              <a:gd name="connsiteY1170" fmla="*/ 193254 h 813790"/>
              <a:gd name="connsiteX1171" fmla="*/ 640072 w 743656"/>
              <a:gd name="connsiteY1171" fmla="*/ 188409 h 813790"/>
              <a:gd name="connsiteX1172" fmla="*/ 639189 w 743656"/>
              <a:gd name="connsiteY1172" fmla="*/ 186941 h 813790"/>
              <a:gd name="connsiteX1173" fmla="*/ 638355 w 743656"/>
              <a:gd name="connsiteY1173" fmla="*/ 185559 h 813790"/>
              <a:gd name="connsiteX1174" fmla="*/ 637210 w 743656"/>
              <a:gd name="connsiteY1174" fmla="*/ 182993 h 813790"/>
              <a:gd name="connsiteX1175" fmla="*/ 637096 w 743656"/>
              <a:gd name="connsiteY1175" fmla="*/ 182825 h 813790"/>
              <a:gd name="connsiteX1176" fmla="*/ 636360 w 743656"/>
              <a:gd name="connsiteY1176" fmla="*/ 181854 h 813790"/>
              <a:gd name="connsiteX1177" fmla="*/ 634938 w 743656"/>
              <a:gd name="connsiteY1177" fmla="*/ 182140 h 813790"/>
              <a:gd name="connsiteX1178" fmla="*/ 634758 w 743656"/>
              <a:gd name="connsiteY1178" fmla="*/ 182226 h 813790"/>
              <a:gd name="connsiteX1179" fmla="*/ 633793 w 743656"/>
              <a:gd name="connsiteY1179" fmla="*/ 182709 h 813790"/>
              <a:gd name="connsiteX1180" fmla="*/ 632648 w 743656"/>
              <a:gd name="connsiteY1180" fmla="*/ 182424 h 813790"/>
              <a:gd name="connsiteX1181" fmla="*/ 631520 w 743656"/>
              <a:gd name="connsiteY1181" fmla="*/ 183279 h 813790"/>
              <a:gd name="connsiteX1182" fmla="*/ 629231 w 743656"/>
              <a:gd name="connsiteY1182" fmla="*/ 182709 h 813790"/>
              <a:gd name="connsiteX1183" fmla="*/ 626664 w 743656"/>
              <a:gd name="connsiteY1183" fmla="*/ 181569 h 813790"/>
              <a:gd name="connsiteX1184" fmla="*/ 623246 w 743656"/>
              <a:gd name="connsiteY1184" fmla="*/ 177864 h 813790"/>
              <a:gd name="connsiteX1185" fmla="*/ 619829 w 743656"/>
              <a:gd name="connsiteY1185" fmla="*/ 176724 h 813790"/>
              <a:gd name="connsiteX1186" fmla="*/ 616689 w 743656"/>
              <a:gd name="connsiteY1186" fmla="*/ 171026 h 813790"/>
              <a:gd name="connsiteX1187" fmla="*/ 614695 w 743656"/>
              <a:gd name="connsiteY1187" fmla="*/ 171310 h 813790"/>
              <a:gd name="connsiteX1188" fmla="*/ 613844 w 743656"/>
              <a:gd name="connsiteY1188" fmla="*/ 168745 h 813790"/>
              <a:gd name="connsiteX1189" fmla="*/ 611850 w 743656"/>
              <a:gd name="connsiteY1189" fmla="*/ 167605 h 813790"/>
              <a:gd name="connsiteX1190" fmla="*/ 608154 w 743656"/>
              <a:gd name="connsiteY1190" fmla="*/ 162760 h 813790"/>
              <a:gd name="connsiteX1191" fmla="*/ 599766 w 743656"/>
              <a:gd name="connsiteY1191" fmla="*/ 151396 h 813790"/>
              <a:gd name="connsiteX1192" fmla="*/ 599308 w 743656"/>
              <a:gd name="connsiteY1192" fmla="*/ 150791 h 813790"/>
              <a:gd name="connsiteX1193" fmla="*/ 575664 w 743656"/>
              <a:gd name="connsiteY1193" fmla="*/ 149938 h 813790"/>
              <a:gd name="connsiteX1194" fmla="*/ 573375 w 743656"/>
              <a:gd name="connsiteY1194" fmla="*/ 142813 h 813790"/>
              <a:gd name="connsiteX1195" fmla="*/ 572427 w 743656"/>
              <a:gd name="connsiteY1195" fmla="*/ 142251 h 813790"/>
              <a:gd name="connsiteX1196" fmla="*/ 568535 w 743656"/>
              <a:gd name="connsiteY1196" fmla="*/ 139963 h 813790"/>
              <a:gd name="connsiteX1197" fmla="*/ 566262 w 743656"/>
              <a:gd name="connsiteY1197" fmla="*/ 135687 h 813790"/>
              <a:gd name="connsiteX1198" fmla="*/ 565968 w 743656"/>
              <a:gd name="connsiteY1198" fmla="*/ 134263 h 813790"/>
              <a:gd name="connsiteX1199" fmla="*/ 566262 w 743656"/>
              <a:gd name="connsiteY1199" fmla="*/ 133124 h 813790"/>
              <a:gd name="connsiteX1200" fmla="*/ 565396 w 743656"/>
              <a:gd name="connsiteY1200" fmla="*/ 131413 h 813790"/>
              <a:gd name="connsiteX1201" fmla="*/ 563973 w 743656"/>
              <a:gd name="connsiteY1201" fmla="*/ 130274 h 813790"/>
              <a:gd name="connsiteX1202" fmla="*/ 561978 w 743656"/>
              <a:gd name="connsiteY1202" fmla="*/ 125999 h 813790"/>
              <a:gd name="connsiteX1203" fmla="*/ 558283 w 743656"/>
              <a:gd name="connsiteY1203" fmla="*/ 124005 h 813790"/>
              <a:gd name="connsiteX1204" fmla="*/ 556860 w 743656"/>
              <a:gd name="connsiteY1204" fmla="*/ 121439 h 813790"/>
              <a:gd name="connsiteX1205" fmla="*/ 551432 w 743656"/>
              <a:gd name="connsiteY1205" fmla="*/ 118875 h 813790"/>
              <a:gd name="connsiteX1206" fmla="*/ 551137 w 743656"/>
              <a:gd name="connsiteY1206" fmla="*/ 118576 h 813790"/>
              <a:gd name="connsiteX1207" fmla="*/ 550009 w 743656"/>
              <a:gd name="connsiteY1207" fmla="*/ 117449 h 813790"/>
              <a:gd name="connsiteX1208" fmla="*/ 548881 w 743656"/>
              <a:gd name="connsiteY1208" fmla="*/ 113175 h 813790"/>
              <a:gd name="connsiteX1209" fmla="*/ 546886 w 743656"/>
              <a:gd name="connsiteY1209" fmla="*/ 109470 h 813790"/>
              <a:gd name="connsiteX1210" fmla="*/ 544466 w 743656"/>
              <a:gd name="connsiteY1210" fmla="*/ 107861 h 813790"/>
              <a:gd name="connsiteX1211" fmla="*/ 543452 w 743656"/>
              <a:gd name="connsiteY1211" fmla="*/ 107191 h 813790"/>
              <a:gd name="connsiteX1212" fmla="*/ 543501 w 743656"/>
              <a:gd name="connsiteY1212" fmla="*/ 106059 h 813790"/>
              <a:gd name="connsiteX1213" fmla="*/ 543747 w 743656"/>
              <a:gd name="connsiteY1213" fmla="*/ 99211 h 813790"/>
              <a:gd name="connsiteX1214" fmla="*/ 542488 w 743656"/>
              <a:gd name="connsiteY1214" fmla="*/ 97813 h 813790"/>
              <a:gd name="connsiteX1215" fmla="*/ 540247 w 743656"/>
              <a:gd name="connsiteY1215" fmla="*/ 99556 h 813790"/>
              <a:gd name="connsiteX1216" fmla="*/ 540117 w 743656"/>
              <a:gd name="connsiteY1216" fmla="*/ 99638 h 813790"/>
              <a:gd name="connsiteX1217" fmla="*/ 540084 w 743656"/>
              <a:gd name="connsiteY1217" fmla="*/ 99823 h 813790"/>
              <a:gd name="connsiteX1218" fmla="*/ 539953 w 743656"/>
              <a:gd name="connsiteY1218" fmla="*/ 100130 h 813790"/>
              <a:gd name="connsiteX1219" fmla="*/ 539937 w 743656"/>
              <a:gd name="connsiteY1219" fmla="*/ 100434 h 813790"/>
              <a:gd name="connsiteX1220" fmla="*/ 539822 w 743656"/>
              <a:gd name="connsiteY1220" fmla="*/ 100529 h 813790"/>
              <a:gd name="connsiteX1221" fmla="*/ 539888 w 743656"/>
              <a:gd name="connsiteY1221" fmla="*/ 100768 h 813790"/>
              <a:gd name="connsiteX1222" fmla="*/ 539839 w 743656"/>
              <a:gd name="connsiteY1222" fmla="*/ 101018 h 813790"/>
              <a:gd name="connsiteX1223" fmla="*/ 539691 w 743656"/>
              <a:gd name="connsiteY1223" fmla="*/ 101118 h 813790"/>
              <a:gd name="connsiteX1224" fmla="*/ 539544 w 743656"/>
              <a:gd name="connsiteY1224" fmla="*/ 101244 h 813790"/>
              <a:gd name="connsiteX1225" fmla="*/ 539381 w 743656"/>
              <a:gd name="connsiteY1225" fmla="*/ 101288 h 813790"/>
              <a:gd name="connsiteX1226" fmla="*/ 539283 w 743656"/>
              <a:gd name="connsiteY1226" fmla="*/ 101445 h 813790"/>
              <a:gd name="connsiteX1227" fmla="*/ 539119 w 743656"/>
              <a:gd name="connsiteY1227" fmla="*/ 101626 h 813790"/>
              <a:gd name="connsiteX1228" fmla="*/ 539005 w 743656"/>
              <a:gd name="connsiteY1228" fmla="*/ 101752 h 813790"/>
              <a:gd name="connsiteX1229" fmla="*/ 538874 w 743656"/>
              <a:gd name="connsiteY1229" fmla="*/ 101947 h 813790"/>
              <a:gd name="connsiteX1230" fmla="*/ 538956 w 743656"/>
              <a:gd name="connsiteY1230" fmla="*/ 102167 h 813790"/>
              <a:gd name="connsiteX1231" fmla="*/ 538939 w 743656"/>
              <a:gd name="connsiteY1231" fmla="*/ 102324 h 813790"/>
              <a:gd name="connsiteX1232" fmla="*/ 538776 w 743656"/>
              <a:gd name="connsiteY1232" fmla="*/ 102373 h 813790"/>
              <a:gd name="connsiteX1233" fmla="*/ 538563 w 743656"/>
              <a:gd name="connsiteY1233" fmla="*/ 102336 h 813790"/>
              <a:gd name="connsiteX1234" fmla="*/ 538220 w 743656"/>
              <a:gd name="connsiteY1234" fmla="*/ 102302 h 813790"/>
              <a:gd name="connsiteX1235" fmla="*/ 538024 w 743656"/>
              <a:gd name="connsiteY1235" fmla="*/ 102131 h 813790"/>
              <a:gd name="connsiteX1236" fmla="*/ 537778 w 743656"/>
              <a:gd name="connsiteY1236" fmla="*/ 102148 h 813790"/>
              <a:gd name="connsiteX1237" fmla="*/ 537615 w 743656"/>
              <a:gd name="connsiteY1237" fmla="*/ 102205 h 813790"/>
              <a:gd name="connsiteX1238" fmla="*/ 537615 w 743656"/>
              <a:gd name="connsiteY1238" fmla="*/ 102444 h 813790"/>
              <a:gd name="connsiteX1239" fmla="*/ 537778 w 743656"/>
              <a:gd name="connsiteY1239" fmla="*/ 102557 h 813790"/>
              <a:gd name="connsiteX1240" fmla="*/ 537975 w 743656"/>
              <a:gd name="connsiteY1240" fmla="*/ 102684 h 813790"/>
              <a:gd name="connsiteX1241" fmla="*/ 538089 w 743656"/>
              <a:gd name="connsiteY1241" fmla="*/ 102857 h 813790"/>
              <a:gd name="connsiteX1242" fmla="*/ 538220 w 743656"/>
              <a:gd name="connsiteY1242" fmla="*/ 103039 h 813790"/>
              <a:gd name="connsiteX1243" fmla="*/ 538154 w 743656"/>
              <a:gd name="connsiteY1243" fmla="*/ 103240 h 813790"/>
              <a:gd name="connsiteX1244" fmla="*/ 538024 w 743656"/>
              <a:gd name="connsiteY1244" fmla="*/ 103359 h 813790"/>
              <a:gd name="connsiteX1245" fmla="*/ 537795 w 743656"/>
              <a:gd name="connsiteY1245" fmla="*/ 103466 h 813790"/>
              <a:gd name="connsiteX1246" fmla="*/ 537697 w 743656"/>
              <a:gd name="connsiteY1246" fmla="*/ 103605 h 813790"/>
              <a:gd name="connsiteX1247" fmla="*/ 537500 w 743656"/>
              <a:gd name="connsiteY1247" fmla="*/ 103673 h 813790"/>
              <a:gd name="connsiteX1248" fmla="*/ 537386 w 743656"/>
              <a:gd name="connsiteY1248" fmla="*/ 103547 h 813790"/>
              <a:gd name="connsiteX1249" fmla="*/ 537206 w 743656"/>
              <a:gd name="connsiteY1249" fmla="*/ 103410 h 813790"/>
              <a:gd name="connsiteX1250" fmla="*/ 536928 w 743656"/>
              <a:gd name="connsiteY1250" fmla="*/ 103278 h 813790"/>
              <a:gd name="connsiteX1251" fmla="*/ 536699 w 743656"/>
              <a:gd name="connsiteY1251" fmla="*/ 103220 h 813790"/>
              <a:gd name="connsiteX1252" fmla="*/ 536438 w 743656"/>
              <a:gd name="connsiteY1252" fmla="*/ 103391 h 813790"/>
              <a:gd name="connsiteX1253" fmla="*/ 536209 w 743656"/>
              <a:gd name="connsiteY1253" fmla="*/ 103404 h 813790"/>
              <a:gd name="connsiteX1254" fmla="*/ 535996 w 743656"/>
              <a:gd name="connsiteY1254" fmla="*/ 103459 h 813790"/>
              <a:gd name="connsiteX1255" fmla="*/ 535702 w 743656"/>
              <a:gd name="connsiteY1255" fmla="*/ 103485 h 813790"/>
              <a:gd name="connsiteX1256" fmla="*/ 535489 w 743656"/>
              <a:gd name="connsiteY1256" fmla="*/ 103541 h 813790"/>
              <a:gd name="connsiteX1257" fmla="*/ 535146 w 743656"/>
              <a:gd name="connsiteY1257" fmla="*/ 103892 h 813790"/>
              <a:gd name="connsiteX1258" fmla="*/ 534950 w 743656"/>
              <a:gd name="connsiteY1258" fmla="*/ 103981 h 813790"/>
              <a:gd name="connsiteX1259" fmla="*/ 534770 w 743656"/>
              <a:gd name="connsiteY1259" fmla="*/ 104056 h 813790"/>
              <a:gd name="connsiteX1260" fmla="*/ 534606 w 743656"/>
              <a:gd name="connsiteY1260" fmla="*/ 104113 h 813790"/>
              <a:gd name="connsiteX1261" fmla="*/ 534328 w 743656"/>
              <a:gd name="connsiteY1261" fmla="*/ 104206 h 813790"/>
              <a:gd name="connsiteX1262" fmla="*/ 534197 w 743656"/>
              <a:gd name="connsiteY1262" fmla="*/ 104326 h 813790"/>
              <a:gd name="connsiteX1263" fmla="*/ 533985 w 743656"/>
              <a:gd name="connsiteY1263" fmla="*/ 104421 h 813790"/>
              <a:gd name="connsiteX1264" fmla="*/ 533870 w 743656"/>
              <a:gd name="connsiteY1264" fmla="*/ 104551 h 813790"/>
              <a:gd name="connsiteX1265" fmla="*/ 533658 w 743656"/>
              <a:gd name="connsiteY1265" fmla="*/ 104721 h 813790"/>
              <a:gd name="connsiteX1266" fmla="*/ 533494 w 743656"/>
              <a:gd name="connsiteY1266" fmla="*/ 104878 h 813790"/>
              <a:gd name="connsiteX1267" fmla="*/ 533396 w 743656"/>
              <a:gd name="connsiteY1267" fmla="*/ 105035 h 813790"/>
              <a:gd name="connsiteX1268" fmla="*/ 533184 w 743656"/>
              <a:gd name="connsiteY1268" fmla="*/ 105104 h 813790"/>
              <a:gd name="connsiteX1269" fmla="*/ 532710 w 743656"/>
              <a:gd name="connsiteY1269" fmla="*/ 105255 h 813790"/>
              <a:gd name="connsiteX1270" fmla="*/ 532530 w 743656"/>
              <a:gd name="connsiteY1270" fmla="*/ 105336 h 813790"/>
              <a:gd name="connsiteX1271" fmla="*/ 532333 w 743656"/>
              <a:gd name="connsiteY1271" fmla="*/ 105459 h 813790"/>
              <a:gd name="connsiteX1272" fmla="*/ 532072 w 743656"/>
              <a:gd name="connsiteY1272" fmla="*/ 105622 h 813790"/>
              <a:gd name="connsiteX1273" fmla="*/ 531859 w 743656"/>
              <a:gd name="connsiteY1273" fmla="*/ 105750 h 813790"/>
              <a:gd name="connsiteX1274" fmla="*/ 531647 w 743656"/>
              <a:gd name="connsiteY1274" fmla="*/ 105864 h 813790"/>
              <a:gd name="connsiteX1275" fmla="*/ 531369 w 743656"/>
              <a:gd name="connsiteY1275" fmla="*/ 105827 h 813790"/>
              <a:gd name="connsiteX1276" fmla="*/ 531025 w 743656"/>
              <a:gd name="connsiteY1276" fmla="*/ 106108 h 813790"/>
              <a:gd name="connsiteX1277" fmla="*/ 530895 w 743656"/>
              <a:gd name="connsiteY1277" fmla="*/ 106227 h 813790"/>
              <a:gd name="connsiteX1278" fmla="*/ 530715 w 743656"/>
              <a:gd name="connsiteY1278" fmla="*/ 106326 h 813790"/>
              <a:gd name="connsiteX1279" fmla="*/ 530502 w 743656"/>
              <a:gd name="connsiteY1279" fmla="*/ 106422 h 813790"/>
              <a:gd name="connsiteX1280" fmla="*/ 530339 w 743656"/>
              <a:gd name="connsiteY1280" fmla="*/ 106510 h 813790"/>
              <a:gd name="connsiteX1281" fmla="*/ 530142 w 743656"/>
              <a:gd name="connsiteY1281" fmla="*/ 106548 h 813790"/>
              <a:gd name="connsiteX1282" fmla="*/ 529930 w 743656"/>
              <a:gd name="connsiteY1282" fmla="*/ 106636 h 813790"/>
              <a:gd name="connsiteX1283" fmla="*/ 529766 w 743656"/>
              <a:gd name="connsiteY1283" fmla="*/ 106667 h 813790"/>
              <a:gd name="connsiteX1284" fmla="*/ 529603 w 743656"/>
              <a:gd name="connsiteY1284" fmla="*/ 106685 h 813790"/>
              <a:gd name="connsiteX1285" fmla="*/ 529390 w 743656"/>
              <a:gd name="connsiteY1285" fmla="*/ 106718 h 813790"/>
              <a:gd name="connsiteX1286" fmla="*/ 529227 w 743656"/>
              <a:gd name="connsiteY1286" fmla="*/ 106903 h 813790"/>
              <a:gd name="connsiteX1287" fmla="*/ 528998 w 743656"/>
              <a:gd name="connsiteY1287" fmla="*/ 106965 h 813790"/>
              <a:gd name="connsiteX1288" fmla="*/ 528687 w 743656"/>
              <a:gd name="connsiteY1288" fmla="*/ 106906 h 813790"/>
              <a:gd name="connsiteX1289" fmla="*/ 528442 w 743656"/>
              <a:gd name="connsiteY1289" fmla="*/ 106937 h 813790"/>
              <a:gd name="connsiteX1290" fmla="*/ 528213 w 743656"/>
              <a:gd name="connsiteY1290" fmla="*/ 106880 h 813790"/>
              <a:gd name="connsiteX1291" fmla="*/ 527984 w 743656"/>
              <a:gd name="connsiteY1291" fmla="*/ 106837 h 813790"/>
              <a:gd name="connsiteX1292" fmla="*/ 527788 w 743656"/>
              <a:gd name="connsiteY1292" fmla="*/ 106805 h 813790"/>
              <a:gd name="connsiteX1293" fmla="*/ 527608 w 743656"/>
              <a:gd name="connsiteY1293" fmla="*/ 106793 h 813790"/>
              <a:gd name="connsiteX1294" fmla="*/ 527444 w 743656"/>
              <a:gd name="connsiteY1294" fmla="*/ 106793 h 813790"/>
              <a:gd name="connsiteX1295" fmla="*/ 527281 w 743656"/>
              <a:gd name="connsiteY1295" fmla="*/ 106842 h 813790"/>
              <a:gd name="connsiteX1296" fmla="*/ 527117 w 743656"/>
              <a:gd name="connsiteY1296" fmla="*/ 106898 h 813790"/>
              <a:gd name="connsiteX1297" fmla="*/ 526888 w 743656"/>
              <a:gd name="connsiteY1297" fmla="*/ 106981 h 813790"/>
              <a:gd name="connsiteX1298" fmla="*/ 526660 w 743656"/>
              <a:gd name="connsiteY1298" fmla="*/ 107006 h 813790"/>
              <a:gd name="connsiteX1299" fmla="*/ 526414 w 743656"/>
              <a:gd name="connsiteY1299" fmla="*/ 107063 h 813790"/>
              <a:gd name="connsiteX1300" fmla="*/ 526136 w 743656"/>
              <a:gd name="connsiteY1300" fmla="*/ 107110 h 813790"/>
              <a:gd name="connsiteX1301" fmla="*/ 525989 w 743656"/>
              <a:gd name="connsiteY1301" fmla="*/ 107169 h 813790"/>
              <a:gd name="connsiteX1302" fmla="*/ 525793 w 743656"/>
              <a:gd name="connsiteY1302" fmla="*/ 107269 h 813790"/>
              <a:gd name="connsiteX1303" fmla="*/ 525515 w 743656"/>
              <a:gd name="connsiteY1303" fmla="*/ 107429 h 813790"/>
              <a:gd name="connsiteX1304" fmla="*/ 525335 w 743656"/>
              <a:gd name="connsiteY1304" fmla="*/ 107558 h 813790"/>
              <a:gd name="connsiteX1305" fmla="*/ 525122 w 743656"/>
              <a:gd name="connsiteY1305" fmla="*/ 107740 h 813790"/>
              <a:gd name="connsiteX1306" fmla="*/ 524959 w 743656"/>
              <a:gd name="connsiteY1306" fmla="*/ 107835 h 813790"/>
              <a:gd name="connsiteX1307" fmla="*/ 524665 w 743656"/>
              <a:gd name="connsiteY1307" fmla="*/ 108020 h 813790"/>
              <a:gd name="connsiteX1308" fmla="*/ 524518 w 743656"/>
              <a:gd name="connsiteY1308" fmla="*/ 108016 h 813790"/>
              <a:gd name="connsiteX1309" fmla="*/ 524354 w 743656"/>
              <a:gd name="connsiteY1309" fmla="*/ 108201 h 813790"/>
              <a:gd name="connsiteX1310" fmla="*/ 524158 w 743656"/>
              <a:gd name="connsiteY1310" fmla="*/ 108330 h 813790"/>
              <a:gd name="connsiteX1311" fmla="*/ 523994 w 743656"/>
              <a:gd name="connsiteY1311" fmla="*/ 108456 h 813790"/>
              <a:gd name="connsiteX1312" fmla="*/ 523733 w 743656"/>
              <a:gd name="connsiteY1312" fmla="*/ 108507 h 813790"/>
              <a:gd name="connsiteX1313" fmla="*/ 523504 w 743656"/>
              <a:gd name="connsiteY1313" fmla="*/ 108477 h 813790"/>
              <a:gd name="connsiteX1314" fmla="*/ 523373 w 743656"/>
              <a:gd name="connsiteY1314" fmla="*/ 108626 h 813790"/>
              <a:gd name="connsiteX1315" fmla="*/ 523340 w 743656"/>
              <a:gd name="connsiteY1315" fmla="*/ 108858 h 813790"/>
              <a:gd name="connsiteX1316" fmla="*/ 523406 w 743656"/>
              <a:gd name="connsiteY1316" fmla="*/ 109027 h 813790"/>
              <a:gd name="connsiteX1317" fmla="*/ 523455 w 743656"/>
              <a:gd name="connsiteY1317" fmla="*/ 109177 h 813790"/>
              <a:gd name="connsiteX1318" fmla="*/ 523455 w 743656"/>
              <a:gd name="connsiteY1318" fmla="*/ 109334 h 813790"/>
              <a:gd name="connsiteX1319" fmla="*/ 523389 w 743656"/>
              <a:gd name="connsiteY1319" fmla="*/ 109485 h 813790"/>
              <a:gd name="connsiteX1320" fmla="*/ 523258 w 743656"/>
              <a:gd name="connsiteY1320" fmla="*/ 109655 h 813790"/>
              <a:gd name="connsiteX1321" fmla="*/ 523079 w 743656"/>
              <a:gd name="connsiteY1321" fmla="*/ 109831 h 813790"/>
              <a:gd name="connsiteX1322" fmla="*/ 522899 w 743656"/>
              <a:gd name="connsiteY1322" fmla="*/ 109938 h 813790"/>
              <a:gd name="connsiteX1323" fmla="*/ 522784 w 743656"/>
              <a:gd name="connsiteY1323" fmla="*/ 110063 h 813790"/>
              <a:gd name="connsiteX1324" fmla="*/ 522801 w 743656"/>
              <a:gd name="connsiteY1324" fmla="*/ 110229 h 813790"/>
              <a:gd name="connsiteX1325" fmla="*/ 522997 w 743656"/>
              <a:gd name="connsiteY1325" fmla="*/ 110351 h 813790"/>
              <a:gd name="connsiteX1326" fmla="*/ 523030 w 743656"/>
              <a:gd name="connsiteY1326" fmla="*/ 110508 h 813790"/>
              <a:gd name="connsiteX1327" fmla="*/ 522980 w 743656"/>
              <a:gd name="connsiteY1327" fmla="*/ 110734 h 813790"/>
              <a:gd name="connsiteX1328" fmla="*/ 522899 w 743656"/>
              <a:gd name="connsiteY1328" fmla="*/ 110853 h 813790"/>
              <a:gd name="connsiteX1329" fmla="*/ 522735 w 743656"/>
              <a:gd name="connsiteY1329" fmla="*/ 110879 h 813790"/>
              <a:gd name="connsiteX1330" fmla="*/ 522604 w 743656"/>
              <a:gd name="connsiteY1330" fmla="*/ 110999 h 813790"/>
              <a:gd name="connsiteX1331" fmla="*/ 522621 w 743656"/>
              <a:gd name="connsiteY1331" fmla="*/ 111215 h 813790"/>
              <a:gd name="connsiteX1332" fmla="*/ 522572 w 743656"/>
              <a:gd name="connsiteY1332" fmla="*/ 111425 h 813790"/>
              <a:gd name="connsiteX1333" fmla="*/ 522555 w 743656"/>
              <a:gd name="connsiteY1333" fmla="*/ 111620 h 813790"/>
              <a:gd name="connsiteX1334" fmla="*/ 522604 w 743656"/>
              <a:gd name="connsiteY1334" fmla="*/ 111770 h 813790"/>
              <a:gd name="connsiteX1335" fmla="*/ 522474 w 743656"/>
              <a:gd name="connsiteY1335" fmla="*/ 111874 h 813790"/>
              <a:gd name="connsiteX1336" fmla="*/ 522277 w 743656"/>
              <a:gd name="connsiteY1336" fmla="*/ 111952 h 813790"/>
              <a:gd name="connsiteX1337" fmla="*/ 522048 w 743656"/>
              <a:gd name="connsiteY1337" fmla="*/ 112102 h 813790"/>
              <a:gd name="connsiteX1338" fmla="*/ 521999 w 743656"/>
              <a:gd name="connsiteY1338" fmla="*/ 112323 h 813790"/>
              <a:gd name="connsiteX1339" fmla="*/ 521918 w 743656"/>
              <a:gd name="connsiteY1339" fmla="*/ 112580 h 813790"/>
              <a:gd name="connsiteX1340" fmla="*/ 521885 w 743656"/>
              <a:gd name="connsiteY1340" fmla="*/ 112850 h 813790"/>
              <a:gd name="connsiteX1341" fmla="*/ 522016 w 743656"/>
              <a:gd name="connsiteY1341" fmla="*/ 112912 h 813790"/>
              <a:gd name="connsiteX1342" fmla="*/ 521885 w 743656"/>
              <a:gd name="connsiteY1342" fmla="*/ 113061 h 813790"/>
              <a:gd name="connsiteX1343" fmla="*/ 522179 w 743656"/>
              <a:gd name="connsiteY1343" fmla="*/ 113345 h 813790"/>
              <a:gd name="connsiteX1344" fmla="*/ 522375 w 743656"/>
              <a:gd name="connsiteY1344" fmla="*/ 113604 h 813790"/>
              <a:gd name="connsiteX1345" fmla="*/ 522179 w 743656"/>
              <a:gd name="connsiteY1345" fmla="*/ 113785 h 813790"/>
              <a:gd name="connsiteX1346" fmla="*/ 521999 w 743656"/>
              <a:gd name="connsiteY1346" fmla="*/ 113801 h 813790"/>
              <a:gd name="connsiteX1347" fmla="*/ 521771 w 743656"/>
              <a:gd name="connsiteY1347" fmla="*/ 113993 h 813790"/>
              <a:gd name="connsiteX1348" fmla="*/ 521689 w 743656"/>
              <a:gd name="connsiteY1348" fmla="*/ 114150 h 813790"/>
              <a:gd name="connsiteX1349" fmla="*/ 521525 w 743656"/>
              <a:gd name="connsiteY1349" fmla="*/ 114199 h 813790"/>
              <a:gd name="connsiteX1350" fmla="*/ 521558 w 743656"/>
              <a:gd name="connsiteY1350" fmla="*/ 114419 h 813790"/>
              <a:gd name="connsiteX1351" fmla="*/ 521443 w 743656"/>
              <a:gd name="connsiteY1351" fmla="*/ 114580 h 813790"/>
              <a:gd name="connsiteX1352" fmla="*/ 521215 w 743656"/>
              <a:gd name="connsiteY1352" fmla="*/ 114758 h 813790"/>
              <a:gd name="connsiteX1353" fmla="*/ 521051 w 743656"/>
              <a:gd name="connsiteY1353" fmla="*/ 114823 h 813790"/>
              <a:gd name="connsiteX1354" fmla="*/ 520953 w 743656"/>
              <a:gd name="connsiteY1354" fmla="*/ 115072 h 813790"/>
              <a:gd name="connsiteX1355" fmla="*/ 520937 w 743656"/>
              <a:gd name="connsiteY1355" fmla="*/ 115301 h 813790"/>
              <a:gd name="connsiteX1356" fmla="*/ 520937 w 743656"/>
              <a:gd name="connsiteY1356" fmla="*/ 115639 h 813790"/>
              <a:gd name="connsiteX1357" fmla="*/ 520855 w 743656"/>
              <a:gd name="connsiteY1357" fmla="*/ 115806 h 813790"/>
              <a:gd name="connsiteX1358" fmla="*/ 520855 w 743656"/>
              <a:gd name="connsiteY1358" fmla="*/ 115956 h 813790"/>
              <a:gd name="connsiteX1359" fmla="*/ 520806 w 743656"/>
              <a:gd name="connsiteY1359" fmla="*/ 116113 h 813790"/>
              <a:gd name="connsiteX1360" fmla="*/ 520642 w 743656"/>
              <a:gd name="connsiteY1360" fmla="*/ 116182 h 813790"/>
              <a:gd name="connsiteX1361" fmla="*/ 520642 w 743656"/>
              <a:gd name="connsiteY1361" fmla="*/ 116368 h 813790"/>
              <a:gd name="connsiteX1362" fmla="*/ 520462 w 743656"/>
              <a:gd name="connsiteY1362" fmla="*/ 116409 h 813790"/>
              <a:gd name="connsiteX1363" fmla="*/ 520413 w 743656"/>
              <a:gd name="connsiteY1363" fmla="*/ 116246 h 813790"/>
              <a:gd name="connsiteX1364" fmla="*/ 520332 w 743656"/>
              <a:gd name="connsiteY1364" fmla="*/ 115932 h 813790"/>
              <a:gd name="connsiteX1365" fmla="*/ 520184 w 743656"/>
              <a:gd name="connsiteY1365" fmla="*/ 115781 h 813790"/>
              <a:gd name="connsiteX1366" fmla="*/ 519890 w 743656"/>
              <a:gd name="connsiteY1366" fmla="*/ 115894 h 813790"/>
              <a:gd name="connsiteX1367" fmla="*/ 519612 w 743656"/>
              <a:gd name="connsiteY1367" fmla="*/ 115875 h 813790"/>
              <a:gd name="connsiteX1368" fmla="*/ 519400 w 743656"/>
              <a:gd name="connsiteY1368" fmla="*/ 115894 h 813790"/>
              <a:gd name="connsiteX1369" fmla="*/ 519285 w 743656"/>
              <a:gd name="connsiteY1369" fmla="*/ 115718 h 813790"/>
              <a:gd name="connsiteX1370" fmla="*/ 519203 w 743656"/>
              <a:gd name="connsiteY1370" fmla="*/ 115492 h 813790"/>
              <a:gd name="connsiteX1371" fmla="*/ 519040 w 743656"/>
              <a:gd name="connsiteY1371" fmla="*/ 115399 h 813790"/>
              <a:gd name="connsiteX1372" fmla="*/ 518860 w 743656"/>
              <a:gd name="connsiteY1372" fmla="*/ 115400 h 813790"/>
              <a:gd name="connsiteX1373" fmla="*/ 518615 w 743656"/>
              <a:gd name="connsiteY1373" fmla="*/ 115379 h 813790"/>
              <a:gd name="connsiteX1374" fmla="*/ 518533 w 743656"/>
              <a:gd name="connsiteY1374" fmla="*/ 115222 h 813790"/>
              <a:gd name="connsiteX1375" fmla="*/ 518402 w 743656"/>
              <a:gd name="connsiteY1375" fmla="*/ 115134 h 813790"/>
              <a:gd name="connsiteX1376" fmla="*/ 518190 w 743656"/>
              <a:gd name="connsiteY1376" fmla="*/ 115052 h 813790"/>
              <a:gd name="connsiteX1377" fmla="*/ 517961 w 743656"/>
              <a:gd name="connsiteY1377" fmla="*/ 114928 h 813790"/>
              <a:gd name="connsiteX1378" fmla="*/ 517748 w 743656"/>
              <a:gd name="connsiteY1378" fmla="*/ 114977 h 813790"/>
              <a:gd name="connsiteX1379" fmla="*/ 517617 w 743656"/>
              <a:gd name="connsiteY1379" fmla="*/ 115096 h 813790"/>
              <a:gd name="connsiteX1380" fmla="*/ 517454 w 743656"/>
              <a:gd name="connsiteY1380" fmla="*/ 115085 h 813790"/>
              <a:gd name="connsiteX1381" fmla="*/ 517307 w 743656"/>
              <a:gd name="connsiteY1381" fmla="*/ 114902 h 813790"/>
              <a:gd name="connsiteX1382" fmla="*/ 517159 w 743656"/>
              <a:gd name="connsiteY1382" fmla="*/ 114853 h 813790"/>
              <a:gd name="connsiteX1383" fmla="*/ 517143 w 743656"/>
              <a:gd name="connsiteY1383" fmla="*/ 115096 h 813790"/>
              <a:gd name="connsiteX1384" fmla="*/ 516947 w 743656"/>
              <a:gd name="connsiteY1384" fmla="*/ 115119 h 813790"/>
              <a:gd name="connsiteX1385" fmla="*/ 516767 w 743656"/>
              <a:gd name="connsiteY1385" fmla="*/ 115090 h 813790"/>
              <a:gd name="connsiteX1386" fmla="*/ 516636 w 743656"/>
              <a:gd name="connsiteY1386" fmla="*/ 114933 h 813790"/>
              <a:gd name="connsiteX1387" fmla="*/ 516603 w 743656"/>
              <a:gd name="connsiteY1387" fmla="*/ 114563 h 813790"/>
              <a:gd name="connsiteX1388" fmla="*/ 516424 w 743656"/>
              <a:gd name="connsiteY1388" fmla="*/ 114318 h 813790"/>
              <a:gd name="connsiteX1389" fmla="*/ 516178 w 743656"/>
              <a:gd name="connsiteY1389" fmla="*/ 114092 h 813790"/>
              <a:gd name="connsiteX1390" fmla="*/ 515900 w 743656"/>
              <a:gd name="connsiteY1390" fmla="*/ 113966 h 813790"/>
              <a:gd name="connsiteX1391" fmla="*/ 515704 w 743656"/>
              <a:gd name="connsiteY1391" fmla="*/ 113986 h 813790"/>
              <a:gd name="connsiteX1392" fmla="*/ 515443 w 743656"/>
              <a:gd name="connsiteY1392" fmla="*/ 114048 h 813790"/>
              <a:gd name="connsiteX1393" fmla="*/ 515295 w 743656"/>
              <a:gd name="connsiteY1393" fmla="*/ 114096 h 813790"/>
              <a:gd name="connsiteX1394" fmla="*/ 515083 w 743656"/>
              <a:gd name="connsiteY1394" fmla="*/ 114172 h 813790"/>
              <a:gd name="connsiteX1395" fmla="*/ 514887 w 743656"/>
              <a:gd name="connsiteY1395" fmla="*/ 114168 h 813790"/>
              <a:gd name="connsiteX1396" fmla="*/ 514838 w 743656"/>
              <a:gd name="connsiteY1396" fmla="*/ 114375 h 813790"/>
              <a:gd name="connsiteX1397" fmla="*/ 514592 w 743656"/>
              <a:gd name="connsiteY1397" fmla="*/ 114437 h 813790"/>
              <a:gd name="connsiteX1398" fmla="*/ 514363 w 743656"/>
              <a:gd name="connsiteY1398" fmla="*/ 114526 h 813790"/>
              <a:gd name="connsiteX1399" fmla="*/ 514282 w 743656"/>
              <a:gd name="connsiteY1399" fmla="*/ 114786 h 813790"/>
              <a:gd name="connsiteX1400" fmla="*/ 514429 w 743656"/>
              <a:gd name="connsiteY1400" fmla="*/ 115000 h 813790"/>
              <a:gd name="connsiteX1401" fmla="*/ 514380 w 743656"/>
              <a:gd name="connsiteY1401" fmla="*/ 115229 h 813790"/>
              <a:gd name="connsiteX1402" fmla="*/ 514282 w 743656"/>
              <a:gd name="connsiteY1402" fmla="*/ 115399 h 813790"/>
              <a:gd name="connsiteX1403" fmla="*/ 514265 w 743656"/>
              <a:gd name="connsiteY1403" fmla="*/ 115593 h 813790"/>
              <a:gd name="connsiteX1404" fmla="*/ 514249 w 743656"/>
              <a:gd name="connsiteY1404" fmla="*/ 115775 h 813790"/>
              <a:gd name="connsiteX1405" fmla="*/ 514053 w 743656"/>
              <a:gd name="connsiteY1405" fmla="*/ 115956 h 813790"/>
              <a:gd name="connsiteX1406" fmla="*/ 514085 w 743656"/>
              <a:gd name="connsiteY1406" fmla="*/ 116171 h 813790"/>
              <a:gd name="connsiteX1407" fmla="*/ 514151 w 743656"/>
              <a:gd name="connsiteY1407" fmla="*/ 116328 h 813790"/>
              <a:gd name="connsiteX1408" fmla="*/ 514020 w 743656"/>
              <a:gd name="connsiteY1408" fmla="*/ 116527 h 813790"/>
              <a:gd name="connsiteX1409" fmla="*/ 514020 w 743656"/>
              <a:gd name="connsiteY1409" fmla="*/ 116728 h 813790"/>
              <a:gd name="connsiteX1410" fmla="*/ 513889 w 743656"/>
              <a:gd name="connsiteY1410" fmla="*/ 116848 h 813790"/>
              <a:gd name="connsiteX1411" fmla="*/ 513791 w 743656"/>
              <a:gd name="connsiteY1411" fmla="*/ 116998 h 813790"/>
              <a:gd name="connsiteX1412" fmla="*/ 513856 w 743656"/>
              <a:gd name="connsiteY1412" fmla="*/ 117150 h 813790"/>
              <a:gd name="connsiteX1413" fmla="*/ 513856 w 743656"/>
              <a:gd name="connsiteY1413" fmla="*/ 117354 h 813790"/>
              <a:gd name="connsiteX1414" fmla="*/ 513611 w 743656"/>
              <a:gd name="connsiteY1414" fmla="*/ 117356 h 813790"/>
              <a:gd name="connsiteX1415" fmla="*/ 513415 w 743656"/>
              <a:gd name="connsiteY1415" fmla="*/ 117305 h 813790"/>
              <a:gd name="connsiteX1416" fmla="*/ 513382 w 743656"/>
              <a:gd name="connsiteY1416" fmla="*/ 117462 h 813790"/>
              <a:gd name="connsiteX1417" fmla="*/ 513464 w 743656"/>
              <a:gd name="connsiteY1417" fmla="*/ 117595 h 813790"/>
              <a:gd name="connsiteX1418" fmla="*/ 513431 w 743656"/>
              <a:gd name="connsiteY1418" fmla="*/ 117802 h 813790"/>
              <a:gd name="connsiteX1419" fmla="*/ 513251 w 743656"/>
              <a:gd name="connsiteY1419" fmla="*/ 117852 h 813790"/>
              <a:gd name="connsiteX1420" fmla="*/ 513006 w 743656"/>
              <a:gd name="connsiteY1420" fmla="*/ 117834 h 813790"/>
              <a:gd name="connsiteX1421" fmla="*/ 512810 w 743656"/>
              <a:gd name="connsiteY1421" fmla="*/ 117721 h 813790"/>
              <a:gd name="connsiteX1422" fmla="*/ 512646 w 743656"/>
              <a:gd name="connsiteY1422" fmla="*/ 117588 h 813790"/>
              <a:gd name="connsiteX1423" fmla="*/ 512450 w 743656"/>
              <a:gd name="connsiteY1423" fmla="*/ 117469 h 813790"/>
              <a:gd name="connsiteX1424" fmla="*/ 512091 w 743656"/>
              <a:gd name="connsiteY1424" fmla="*/ 117407 h 813790"/>
              <a:gd name="connsiteX1425" fmla="*/ 511943 w 743656"/>
              <a:gd name="connsiteY1425" fmla="*/ 117495 h 813790"/>
              <a:gd name="connsiteX1426" fmla="*/ 511780 w 743656"/>
              <a:gd name="connsiteY1426" fmla="*/ 117623 h 813790"/>
              <a:gd name="connsiteX1427" fmla="*/ 511404 w 743656"/>
              <a:gd name="connsiteY1427" fmla="*/ 117539 h 813790"/>
              <a:gd name="connsiteX1428" fmla="*/ 511028 w 743656"/>
              <a:gd name="connsiteY1428" fmla="*/ 117564 h 813790"/>
              <a:gd name="connsiteX1429" fmla="*/ 510635 w 743656"/>
              <a:gd name="connsiteY1429" fmla="*/ 117557 h 813790"/>
              <a:gd name="connsiteX1430" fmla="*/ 510455 w 743656"/>
              <a:gd name="connsiteY1430" fmla="*/ 117649 h 813790"/>
              <a:gd name="connsiteX1431" fmla="*/ 510259 w 743656"/>
              <a:gd name="connsiteY1431" fmla="*/ 117758 h 813790"/>
              <a:gd name="connsiteX1432" fmla="*/ 510079 w 743656"/>
              <a:gd name="connsiteY1432" fmla="*/ 117776 h 813790"/>
              <a:gd name="connsiteX1433" fmla="*/ 510047 w 743656"/>
              <a:gd name="connsiteY1433" fmla="*/ 117971 h 813790"/>
              <a:gd name="connsiteX1434" fmla="*/ 509769 w 743656"/>
              <a:gd name="connsiteY1434" fmla="*/ 117966 h 813790"/>
              <a:gd name="connsiteX1435" fmla="*/ 509769 w 743656"/>
              <a:gd name="connsiteY1435" fmla="*/ 117690 h 813790"/>
              <a:gd name="connsiteX1436" fmla="*/ 509703 w 743656"/>
              <a:gd name="connsiteY1436" fmla="*/ 117513 h 813790"/>
              <a:gd name="connsiteX1437" fmla="*/ 509474 w 743656"/>
              <a:gd name="connsiteY1437" fmla="*/ 117457 h 813790"/>
              <a:gd name="connsiteX1438" fmla="*/ 509311 w 743656"/>
              <a:gd name="connsiteY1438" fmla="*/ 117438 h 813790"/>
              <a:gd name="connsiteX1439" fmla="*/ 509147 w 743656"/>
              <a:gd name="connsiteY1439" fmla="*/ 117431 h 813790"/>
              <a:gd name="connsiteX1440" fmla="*/ 508967 w 743656"/>
              <a:gd name="connsiteY1440" fmla="*/ 117413 h 813790"/>
              <a:gd name="connsiteX1441" fmla="*/ 508837 w 743656"/>
              <a:gd name="connsiteY1441" fmla="*/ 117526 h 813790"/>
              <a:gd name="connsiteX1442" fmla="*/ 508526 w 743656"/>
              <a:gd name="connsiteY1442" fmla="*/ 117820 h 813790"/>
              <a:gd name="connsiteX1443" fmla="*/ 508362 w 743656"/>
              <a:gd name="connsiteY1443" fmla="*/ 118015 h 813790"/>
              <a:gd name="connsiteX1444" fmla="*/ 508215 w 743656"/>
              <a:gd name="connsiteY1444" fmla="*/ 118192 h 813790"/>
              <a:gd name="connsiteX1445" fmla="*/ 507970 w 743656"/>
              <a:gd name="connsiteY1445" fmla="*/ 118165 h 813790"/>
              <a:gd name="connsiteX1446" fmla="*/ 507741 w 743656"/>
              <a:gd name="connsiteY1446" fmla="*/ 118236 h 813790"/>
              <a:gd name="connsiteX1447" fmla="*/ 507627 w 743656"/>
              <a:gd name="connsiteY1447" fmla="*/ 118144 h 813790"/>
              <a:gd name="connsiteX1448" fmla="*/ 507447 w 743656"/>
              <a:gd name="connsiteY1448" fmla="*/ 118229 h 813790"/>
              <a:gd name="connsiteX1449" fmla="*/ 507300 w 743656"/>
              <a:gd name="connsiteY1449" fmla="*/ 118355 h 813790"/>
              <a:gd name="connsiteX1450" fmla="*/ 507152 w 743656"/>
              <a:gd name="connsiteY1450" fmla="*/ 118506 h 813790"/>
              <a:gd name="connsiteX1451" fmla="*/ 506924 w 743656"/>
              <a:gd name="connsiteY1451" fmla="*/ 118587 h 813790"/>
              <a:gd name="connsiteX1452" fmla="*/ 506776 w 743656"/>
              <a:gd name="connsiteY1452" fmla="*/ 118725 h 813790"/>
              <a:gd name="connsiteX1453" fmla="*/ 506580 w 743656"/>
              <a:gd name="connsiteY1453" fmla="*/ 118643 h 813790"/>
              <a:gd name="connsiteX1454" fmla="*/ 506417 w 743656"/>
              <a:gd name="connsiteY1454" fmla="*/ 118838 h 813790"/>
              <a:gd name="connsiteX1455" fmla="*/ 506253 w 743656"/>
              <a:gd name="connsiteY1455" fmla="*/ 118906 h 813790"/>
              <a:gd name="connsiteX1456" fmla="*/ 506041 w 743656"/>
              <a:gd name="connsiteY1456" fmla="*/ 119042 h 813790"/>
              <a:gd name="connsiteX1457" fmla="*/ 505828 w 743656"/>
              <a:gd name="connsiteY1457" fmla="*/ 119158 h 813790"/>
              <a:gd name="connsiteX1458" fmla="*/ 505501 w 743656"/>
              <a:gd name="connsiteY1458" fmla="*/ 119165 h 813790"/>
              <a:gd name="connsiteX1459" fmla="*/ 505223 w 743656"/>
              <a:gd name="connsiteY1459" fmla="*/ 119124 h 813790"/>
              <a:gd name="connsiteX1460" fmla="*/ 504814 w 743656"/>
              <a:gd name="connsiteY1460" fmla="*/ 119127 h 813790"/>
              <a:gd name="connsiteX1461" fmla="*/ 504667 w 743656"/>
              <a:gd name="connsiteY1461" fmla="*/ 119171 h 813790"/>
              <a:gd name="connsiteX1462" fmla="*/ 504504 w 743656"/>
              <a:gd name="connsiteY1462" fmla="*/ 119308 h 813790"/>
              <a:gd name="connsiteX1463" fmla="*/ 504373 w 743656"/>
              <a:gd name="connsiteY1463" fmla="*/ 119434 h 813790"/>
              <a:gd name="connsiteX1464" fmla="*/ 504340 w 743656"/>
              <a:gd name="connsiteY1464" fmla="*/ 119572 h 813790"/>
              <a:gd name="connsiteX1465" fmla="*/ 504177 w 743656"/>
              <a:gd name="connsiteY1465" fmla="*/ 119861 h 813790"/>
              <a:gd name="connsiteX1466" fmla="*/ 504111 w 743656"/>
              <a:gd name="connsiteY1466" fmla="*/ 120043 h 813790"/>
              <a:gd name="connsiteX1467" fmla="*/ 504029 w 743656"/>
              <a:gd name="connsiteY1467" fmla="*/ 120206 h 813790"/>
              <a:gd name="connsiteX1468" fmla="*/ 503866 w 743656"/>
              <a:gd name="connsiteY1468" fmla="*/ 120144 h 813790"/>
              <a:gd name="connsiteX1469" fmla="*/ 503653 w 743656"/>
              <a:gd name="connsiteY1469" fmla="*/ 120043 h 813790"/>
              <a:gd name="connsiteX1470" fmla="*/ 503457 w 743656"/>
              <a:gd name="connsiteY1470" fmla="*/ 120002 h 813790"/>
              <a:gd name="connsiteX1471" fmla="*/ 503212 w 743656"/>
              <a:gd name="connsiteY1471" fmla="*/ 120012 h 813790"/>
              <a:gd name="connsiteX1472" fmla="*/ 502983 w 743656"/>
              <a:gd name="connsiteY1472" fmla="*/ 120083 h 813790"/>
              <a:gd name="connsiteX1473" fmla="*/ 502787 w 743656"/>
              <a:gd name="connsiteY1473" fmla="*/ 120275 h 813790"/>
              <a:gd name="connsiteX1474" fmla="*/ 502672 w 743656"/>
              <a:gd name="connsiteY1474" fmla="*/ 120438 h 813790"/>
              <a:gd name="connsiteX1475" fmla="*/ 502558 w 743656"/>
              <a:gd name="connsiteY1475" fmla="*/ 120595 h 813790"/>
              <a:gd name="connsiteX1476" fmla="*/ 502541 w 743656"/>
              <a:gd name="connsiteY1476" fmla="*/ 120847 h 813790"/>
              <a:gd name="connsiteX1477" fmla="*/ 502427 w 743656"/>
              <a:gd name="connsiteY1477" fmla="*/ 121141 h 813790"/>
              <a:gd name="connsiteX1478" fmla="*/ 502263 w 743656"/>
              <a:gd name="connsiteY1478" fmla="*/ 121343 h 813790"/>
              <a:gd name="connsiteX1479" fmla="*/ 502263 w 743656"/>
              <a:gd name="connsiteY1479" fmla="*/ 121537 h 813790"/>
              <a:gd name="connsiteX1480" fmla="*/ 502182 w 743656"/>
              <a:gd name="connsiteY1480" fmla="*/ 121681 h 813790"/>
              <a:gd name="connsiteX1481" fmla="*/ 502051 w 743656"/>
              <a:gd name="connsiteY1481" fmla="*/ 121791 h 813790"/>
              <a:gd name="connsiteX1482" fmla="*/ 501887 w 743656"/>
              <a:gd name="connsiteY1482" fmla="*/ 121903 h 813790"/>
              <a:gd name="connsiteX1483" fmla="*/ 501806 w 743656"/>
              <a:gd name="connsiteY1483" fmla="*/ 122278 h 813790"/>
              <a:gd name="connsiteX1484" fmla="*/ 501642 w 743656"/>
              <a:gd name="connsiteY1484" fmla="*/ 122585 h 813790"/>
              <a:gd name="connsiteX1485" fmla="*/ 501495 w 743656"/>
              <a:gd name="connsiteY1485" fmla="*/ 122736 h 813790"/>
              <a:gd name="connsiteX1486" fmla="*/ 501397 w 743656"/>
              <a:gd name="connsiteY1486" fmla="*/ 122893 h 813790"/>
              <a:gd name="connsiteX1487" fmla="*/ 501364 w 743656"/>
              <a:gd name="connsiteY1487" fmla="*/ 123225 h 813790"/>
              <a:gd name="connsiteX1488" fmla="*/ 501462 w 743656"/>
              <a:gd name="connsiteY1488" fmla="*/ 123382 h 813790"/>
              <a:gd name="connsiteX1489" fmla="*/ 501479 w 743656"/>
              <a:gd name="connsiteY1489" fmla="*/ 123640 h 813790"/>
              <a:gd name="connsiteX1490" fmla="*/ 501364 w 743656"/>
              <a:gd name="connsiteY1490" fmla="*/ 123846 h 813790"/>
              <a:gd name="connsiteX1491" fmla="*/ 501315 w 743656"/>
              <a:gd name="connsiteY1491" fmla="*/ 124078 h 813790"/>
              <a:gd name="connsiteX1492" fmla="*/ 501380 w 743656"/>
              <a:gd name="connsiteY1492" fmla="*/ 124350 h 813790"/>
              <a:gd name="connsiteX1493" fmla="*/ 501479 w 743656"/>
              <a:gd name="connsiteY1493" fmla="*/ 124677 h 813790"/>
              <a:gd name="connsiteX1494" fmla="*/ 501348 w 743656"/>
              <a:gd name="connsiteY1494" fmla="*/ 124791 h 813790"/>
              <a:gd name="connsiteX1495" fmla="*/ 501266 w 743656"/>
              <a:gd name="connsiteY1495" fmla="*/ 124982 h 813790"/>
              <a:gd name="connsiteX1496" fmla="*/ 501233 w 743656"/>
              <a:gd name="connsiteY1496" fmla="*/ 125165 h 813790"/>
              <a:gd name="connsiteX1497" fmla="*/ 501233 w 743656"/>
              <a:gd name="connsiteY1497" fmla="*/ 125334 h 813790"/>
              <a:gd name="connsiteX1498" fmla="*/ 501168 w 743656"/>
              <a:gd name="connsiteY1498" fmla="*/ 125488 h 813790"/>
              <a:gd name="connsiteX1499" fmla="*/ 500955 w 743656"/>
              <a:gd name="connsiteY1499" fmla="*/ 125699 h 813790"/>
              <a:gd name="connsiteX1500" fmla="*/ 500596 w 743656"/>
              <a:gd name="connsiteY1500" fmla="*/ 125705 h 813790"/>
              <a:gd name="connsiteX1501" fmla="*/ 500399 w 743656"/>
              <a:gd name="connsiteY1501" fmla="*/ 125829 h 813790"/>
              <a:gd name="connsiteX1502" fmla="*/ 500023 w 743656"/>
              <a:gd name="connsiteY1502" fmla="*/ 125798 h 813790"/>
              <a:gd name="connsiteX1503" fmla="*/ 499794 w 743656"/>
              <a:gd name="connsiteY1503" fmla="*/ 125937 h 813790"/>
              <a:gd name="connsiteX1504" fmla="*/ 499696 w 743656"/>
              <a:gd name="connsiteY1504" fmla="*/ 126106 h 813790"/>
              <a:gd name="connsiteX1505" fmla="*/ 499664 w 743656"/>
              <a:gd name="connsiteY1505" fmla="*/ 126375 h 813790"/>
              <a:gd name="connsiteX1506" fmla="*/ 499615 w 743656"/>
              <a:gd name="connsiteY1506" fmla="*/ 126570 h 813790"/>
              <a:gd name="connsiteX1507" fmla="*/ 499435 w 743656"/>
              <a:gd name="connsiteY1507" fmla="*/ 126608 h 813790"/>
              <a:gd name="connsiteX1508" fmla="*/ 499337 w 743656"/>
              <a:gd name="connsiteY1508" fmla="*/ 126765 h 813790"/>
              <a:gd name="connsiteX1509" fmla="*/ 499189 w 743656"/>
              <a:gd name="connsiteY1509" fmla="*/ 126822 h 813790"/>
              <a:gd name="connsiteX1510" fmla="*/ 499059 w 743656"/>
              <a:gd name="connsiteY1510" fmla="*/ 126734 h 813790"/>
              <a:gd name="connsiteX1511" fmla="*/ 498862 w 743656"/>
              <a:gd name="connsiteY1511" fmla="*/ 126756 h 813790"/>
              <a:gd name="connsiteX1512" fmla="*/ 498617 w 743656"/>
              <a:gd name="connsiteY1512" fmla="*/ 126678 h 813790"/>
              <a:gd name="connsiteX1513" fmla="*/ 498470 w 743656"/>
              <a:gd name="connsiteY1513" fmla="*/ 126665 h 813790"/>
              <a:gd name="connsiteX1514" fmla="*/ 498339 w 743656"/>
              <a:gd name="connsiteY1514" fmla="*/ 126722 h 813790"/>
              <a:gd name="connsiteX1515" fmla="*/ 498192 w 743656"/>
              <a:gd name="connsiteY1515" fmla="*/ 126863 h 813790"/>
              <a:gd name="connsiteX1516" fmla="*/ 498028 w 743656"/>
              <a:gd name="connsiteY1516" fmla="*/ 126997 h 813790"/>
              <a:gd name="connsiteX1517" fmla="*/ 497979 w 743656"/>
              <a:gd name="connsiteY1517" fmla="*/ 127160 h 813790"/>
              <a:gd name="connsiteX1518" fmla="*/ 498028 w 743656"/>
              <a:gd name="connsiteY1518" fmla="*/ 127419 h 813790"/>
              <a:gd name="connsiteX1519" fmla="*/ 497881 w 743656"/>
              <a:gd name="connsiteY1519" fmla="*/ 127603 h 813790"/>
              <a:gd name="connsiteX1520" fmla="*/ 497669 w 743656"/>
              <a:gd name="connsiteY1520" fmla="*/ 127625 h 813790"/>
              <a:gd name="connsiteX1521" fmla="*/ 497489 w 743656"/>
              <a:gd name="connsiteY1521" fmla="*/ 127688 h 813790"/>
              <a:gd name="connsiteX1522" fmla="*/ 497325 w 743656"/>
              <a:gd name="connsiteY1522" fmla="*/ 127733 h 813790"/>
              <a:gd name="connsiteX1523" fmla="*/ 497145 w 743656"/>
              <a:gd name="connsiteY1523" fmla="*/ 127890 h 813790"/>
              <a:gd name="connsiteX1524" fmla="*/ 497015 w 743656"/>
              <a:gd name="connsiteY1524" fmla="*/ 128078 h 813790"/>
              <a:gd name="connsiteX1525" fmla="*/ 496933 w 743656"/>
              <a:gd name="connsiteY1525" fmla="*/ 128215 h 813790"/>
              <a:gd name="connsiteX1526" fmla="*/ 496737 w 743656"/>
              <a:gd name="connsiteY1526" fmla="*/ 128310 h 813790"/>
              <a:gd name="connsiteX1527" fmla="*/ 496557 w 743656"/>
              <a:gd name="connsiteY1527" fmla="*/ 128429 h 813790"/>
              <a:gd name="connsiteX1528" fmla="*/ 496508 w 743656"/>
              <a:gd name="connsiteY1528" fmla="*/ 128661 h 813790"/>
              <a:gd name="connsiteX1529" fmla="*/ 496328 w 743656"/>
              <a:gd name="connsiteY1529" fmla="*/ 128733 h 813790"/>
              <a:gd name="connsiteX1530" fmla="*/ 496246 w 743656"/>
              <a:gd name="connsiteY1530" fmla="*/ 128952 h 813790"/>
              <a:gd name="connsiteX1531" fmla="*/ 496213 w 743656"/>
              <a:gd name="connsiteY1531" fmla="*/ 129126 h 813790"/>
              <a:gd name="connsiteX1532" fmla="*/ 496066 w 743656"/>
              <a:gd name="connsiteY1532" fmla="*/ 129297 h 813790"/>
              <a:gd name="connsiteX1533" fmla="*/ 495985 w 743656"/>
              <a:gd name="connsiteY1533" fmla="*/ 129499 h 813790"/>
              <a:gd name="connsiteX1534" fmla="*/ 495772 w 743656"/>
              <a:gd name="connsiteY1534" fmla="*/ 129512 h 813790"/>
              <a:gd name="connsiteX1535" fmla="*/ 495608 w 743656"/>
              <a:gd name="connsiteY1535" fmla="*/ 129508 h 813790"/>
              <a:gd name="connsiteX1536" fmla="*/ 495363 w 743656"/>
              <a:gd name="connsiteY1536" fmla="*/ 129402 h 813790"/>
              <a:gd name="connsiteX1537" fmla="*/ 495151 w 743656"/>
              <a:gd name="connsiteY1537" fmla="*/ 129369 h 813790"/>
              <a:gd name="connsiteX1538" fmla="*/ 494725 w 743656"/>
              <a:gd name="connsiteY1538" fmla="*/ 129386 h 813790"/>
              <a:gd name="connsiteX1539" fmla="*/ 494546 w 743656"/>
              <a:gd name="connsiteY1539" fmla="*/ 129526 h 813790"/>
              <a:gd name="connsiteX1540" fmla="*/ 494415 w 743656"/>
              <a:gd name="connsiteY1540" fmla="*/ 129414 h 813790"/>
              <a:gd name="connsiteX1541" fmla="*/ 494235 w 743656"/>
              <a:gd name="connsiteY1541" fmla="*/ 129495 h 813790"/>
              <a:gd name="connsiteX1542" fmla="*/ 494006 w 743656"/>
              <a:gd name="connsiteY1542" fmla="*/ 129539 h 813790"/>
              <a:gd name="connsiteX1543" fmla="*/ 493826 w 743656"/>
              <a:gd name="connsiteY1543" fmla="*/ 129652 h 813790"/>
              <a:gd name="connsiteX1544" fmla="*/ 493614 w 743656"/>
              <a:gd name="connsiteY1544" fmla="*/ 129759 h 813790"/>
              <a:gd name="connsiteX1545" fmla="*/ 493368 w 743656"/>
              <a:gd name="connsiteY1545" fmla="*/ 129850 h 813790"/>
              <a:gd name="connsiteX1546" fmla="*/ 493156 w 743656"/>
              <a:gd name="connsiteY1546" fmla="*/ 129759 h 813790"/>
              <a:gd name="connsiteX1547" fmla="*/ 492894 w 743656"/>
              <a:gd name="connsiteY1547" fmla="*/ 129621 h 813790"/>
              <a:gd name="connsiteX1548" fmla="*/ 492747 w 743656"/>
              <a:gd name="connsiteY1548" fmla="*/ 129484 h 813790"/>
              <a:gd name="connsiteX1549" fmla="*/ 492567 w 743656"/>
              <a:gd name="connsiteY1549" fmla="*/ 129502 h 813790"/>
              <a:gd name="connsiteX1550" fmla="*/ 492355 w 743656"/>
              <a:gd name="connsiteY1550" fmla="*/ 129546 h 813790"/>
              <a:gd name="connsiteX1551" fmla="*/ 492126 w 743656"/>
              <a:gd name="connsiteY1551" fmla="*/ 129665 h 813790"/>
              <a:gd name="connsiteX1552" fmla="*/ 492044 w 743656"/>
              <a:gd name="connsiteY1552" fmla="*/ 129791 h 813790"/>
              <a:gd name="connsiteX1553" fmla="*/ 491946 w 743656"/>
              <a:gd name="connsiteY1553" fmla="*/ 129898 h 813790"/>
              <a:gd name="connsiteX1554" fmla="*/ 491766 w 743656"/>
              <a:gd name="connsiteY1554" fmla="*/ 129898 h 813790"/>
              <a:gd name="connsiteX1555" fmla="*/ 491537 w 743656"/>
              <a:gd name="connsiteY1555" fmla="*/ 129950 h 813790"/>
              <a:gd name="connsiteX1556" fmla="*/ 491374 w 743656"/>
              <a:gd name="connsiteY1556" fmla="*/ 129906 h 813790"/>
              <a:gd name="connsiteX1557" fmla="*/ 491226 w 743656"/>
              <a:gd name="connsiteY1557" fmla="*/ 129865 h 813790"/>
              <a:gd name="connsiteX1558" fmla="*/ 491128 w 743656"/>
              <a:gd name="connsiteY1558" fmla="*/ 129760 h 813790"/>
              <a:gd name="connsiteX1559" fmla="*/ 490981 w 743656"/>
              <a:gd name="connsiteY1559" fmla="*/ 129654 h 813790"/>
              <a:gd name="connsiteX1560" fmla="*/ 490916 w 743656"/>
              <a:gd name="connsiteY1560" fmla="*/ 129518 h 813790"/>
              <a:gd name="connsiteX1561" fmla="*/ 490932 w 743656"/>
              <a:gd name="connsiteY1561" fmla="*/ 129324 h 813790"/>
              <a:gd name="connsiteX1562" fmla="*/ 490801 w 743656"/>
              <a:gd name="connsiteY1562" fmla="*/ 129217 h 813790"/>
              <a:gd name="connsiteX1563" fmla="*/ 490752 w 743656"/>
              <a:gd name="connsiteY1563" fmla="*/ 129067 h 813790"/>
              <a:gd name="connsiteX1564" fmla="*/ 490654 w 743656"/>
              <a:gd name="connsiteY1564" fmla="*/ 128959 h 813790"/>
              <a:gd name="connsiteX1565" fmla="*/ 490491 w 743656"/>
              <a:gd name="connsiteY1565" fmla="*/ 128797 h 813790"/>
              <a:gd name="connsiteX1566" fmla="*/ 490491 w 743656"/>
              <a:gd name="connsiteY1566" fmla="*/ 128562 h 813790"/>
              <a:gd name="connsiteX1567" fmla="*/ 490474 w 743656"/>
              <a:gd name="connsiteY1567" fmla="*/ 128292 h 813790"/>
              <a:gd name="connsiteX1568" fmla="*/ 490311 w 743656"/>
              <a:gd name="connsiteY1568" fmla="*/ 128119 h 813790"/>
              <a:gd name="connsiteX1569" fmla="*/ 490163 w 743656"/>
              <a:gd name="connsiteY1569" fmla="*/ 128006 h 813790"/>
              <a:gd name="connsiteX1570" fmla="*/ 490000 w 743656"/>
              <a:gd name="connsiteY1570" fmla="*/ 127926 h 813790"/>
              <a:gd name="connsiteX1571" fmla="*/ 489820 w 743656"/>
              <a:gd name="connsiteY1571" fmla="*/ 127980 h 813790"/>
              <a:gd name="connsiteX1572" fmla="*/ 489509 w 743656"/>
              <a:gd name="connsiteY1572" fmla="*/ 127965 h 813790"/>
              <a:gd name="connsiteX1573" fmla="*/ 489395 w 743656"/>
              <a:gd name="connsiteY1573" fmla="*/ 127872 h 813790"/>
              <a:gd name="connsiteX1574" fmla="*/ 489215 w 743656"/>
              <a:gd name="connsiteY1574" fmla="*/ 127906 h 813790"/>
              <a:gd name="connsiteX1575" fmla="*/ 489035 w 743656"/>
              <a:gd name="connsiteY1575" fmla="*/ 127870 h 813790"/>
              <a:gd name="connsiteX1576" fmla="*/ 488872 w 743656"/>
              <a:gd name="connsiteY1576" fmla="*/ 127692 h 813790"/>
              <a:gd name="connsiteX1577" fmla="*/ 488790 w 743656"/>
              <a:gd name="connsiteY1577" fmla="*/ 127460 h 813790"/>
              <a:gd name="connsiteX1578" fmla="*/ 488872 w 743656"/>
              <a:gd name="connsiteY1578" fmla="*/ 127267 h 813790"/>
              <a:gd name="connsiteX1579" fmla="*/ 488904 w 743656"/>
              <a:gd name="connsiteY1579" fmla="*/ 127088 h 813790"/>
              <a:gd name="connsiteX1580" fmla="*/ 488839 w 743656"/>
              <a:gd name="connsiteY1580" fmla="*/ 126879 h 813790"/>
              <a:gd name="connsiteX1581" fmla="*/ 488741 w 743656"/>
              <a:gd name="connsiteY1581" fmla="*/ 126675 h 813790"/>
              <a:gd name="connsiteX1582" fmla="*/ 488659 w 743656"/>
              <a:gd name="connsiteY1582" fmla="*/ 126438 h 813790"/>
              <a:gd name="connsiteX1583" fmla="*/ 488479 w 743656"/>
              <a:gd name="connsiteY1583" fmla="*/ 126299 h 813790"/>
              <a:gd name="connsiteX1584" fmla="*/ 488267 w 743656"/>
              <a:gd name="connsiteY1584" fmla="*/ 126044 h 813790"/>
              <a:gd name="connsiteX1585" fmla="*/ 488185 w 743656"/>
              <a:gd name="connsiteY1585" fmla="*/ 125828 h 813790"/>
              <a:gd name="connsiteX1586" fmla="*/ 488054 w 743656"/>
              <a:gd name="connsiteY1586" fmla="*/ 125648 h 813790"/>
              <a:gd name="connsiteX1587" fmla="*/ 488054 w 743656"/>
              <a:gd name="connsiteY1587" fmla="*/ 125465 h 813790"/>
              <a:gd name="connsiteX1588" fmla="*/ 488021 w 743656"/>
              <a:gd name="connsiteY1588" fmla="*/ 125280 h 813790"/>
              <a:gd name="connsiteX1589" fmla="*/ 487940 w 743656"/>
              <a:gd name="connsiteY1589" fmla="*/ 125115 h 813790"/>
              <a:gd name="connsiteX1590" fmla="*/ 487842 w 743656"/>
              <a:gd name="connsiteY1590" fmla="*/ 125005 h 813790"/>
              <a:gd name="connsiteX1591" fmla="*/ 487809 w 743656"/>
              <a:gd name="connsiteY1591" fmla="*/ 124806 h 813790"/>
              <a:gd name="connsiteX1592" fmla="*/ 487858 w 743656"/>
              <a:gd name="connsiteY1592" fmla="*/ 124646 h 813790"/>
              <a:gd name="connsiteX1593" fmla="*/ 487940 w 743656"/>
              <a:gd name="connsiteY1593" fmla="*/ 124428 h 813790"/>
              <a:gd name="connsiteX1594" fmla="*/ 487940 w 743656"/>
              <a:gd name="connsiteY1594" fmla="*/ 124232 h 813790"/>
              <a:gd name="connsiteX1595" fmla="*/ 488087 w 743656"/>
              <a:gd name="connsiteY1595" fmla="*/ 124021 h 813790"/>
              <a:gd name="connsiteX1596" fmla="*/ 488152 w 743656"/>
              <a:gd name="connsiteY1596" fmla="*/ 123848 h 813790"/>
              <a:gd name="connsiteX1597" fmla="*/ 488169 w 743656"/>
              <a:gd name="connsiteY1597" fmla="*/ 123659 h 813790"/>
              <a:gd name="connsiteX1598" fmla="*/ 488103 w 743656"/>
              <a:gd name="connsiteY1598" fmla="*/ 123462 h 813790"/>
              <a:gd name="connsiteX1599" fmla="*/ 487923 w 743656"/>
              <a:gd name="connsiteY1599" fmla="*/ 123380 h 813790"/>
              <a:gd name="connsiteX1600" fmla="*/ 487744 w 743656"/>
              <a:gd name="connsiteY1600" fmla="*/ 123274 h 813790"/>
              <a:gd name="connsiteX1601" fmla="*/ 487547 w 743656"/>
              <a:gd name="connsiteY1601" fmla="*/ 123197 h 813790"/>
              <a:gd name="connsiteX1602" fmla="*/ 487416 w 743656"/>
              <a:gd name="connsiteY1602" fmla="*/ 123140 h 813790"/>
              <a:gd name="connsiteX1603" fmla="*/ 487302 w 743656"/>
              <a:gd name="connsiteY1603" fmla="*/ 123030 h 813790"/>
              <a:gd name="connsiteX1604" fmla="*/ 487122 w 743656"/>
              <a:gd name="connsiteY1604" fmla="*/ 122902 h 813790"/>
              <a:gd name="connsiteX1605" fmla="*/ 486942 w 743656"/>
              <a:gd name="connsiteY1605" fmla="*/ 122742 h 813790"/>
              <a:gd name="connsiteX1606" fmla="*/ 486893 w 743656"/>
              <a:gd name="connsiteY1606" fmla="*/ 122503 h 813790"/>
              <a:gd name="connsiteX1607" fmla="*/ 486779 w 743656"/>
              <a:gd name="connsiteY1607" fmla="*/ 122342 h 813790"/>
              <a:gd name="connsiteX1608" fmla="*/ 486779 w 743656"/>
              <a:gd name="connsiteY1608" fmla="*/ 122101 h 813790"/>
              <a:gd name="connsiteX1609" fmla="*/ 486795 w 743656"/>
              <a:gd name="connsiteY1609" fmla="*/ 121920 h 813790"/>
              <a:gd name="connsiteX1610" fmla="*/ 486828 w 743656"/>
              <a:gd name="connsiteY1610" fmla="*/ 121710 h 813790"/>
              <a:gd name="connsiteX1611" fmla="*/ 486893 w 743656"/>
              <a:gd name="connsiteY1611" fmla="*/ 121545 h 813790"/>
              <a:gd name="connsiteX1612" fmla="*/ 487008 w 743656"/>
              <a:gd name="connsiteY1612" fmla="*/ 121418 h 813790"/>
              <a:gd name="connsiteX1613" fmla="*/ 487171 w 743656"/>
              <a:gd name="connsiteY1613" fmla="*/ 121266 h 813790"/>
              <a:gd name="connsiteX1614" fmla="*/ 487237 w 743656"/>
              <a:gd name="connsiteY1614" fmla="*/ 121071 h 813790"/>
              <a:gd name="connsiteX1615" fmla="*/ 487237 w 743656"/>
              <a:gd name="connsiteY1615" fmla="*/ 120877 h 813790"/>
              <a:gd name="connsiteX1616" fmla="*/ 487024 w 743656"/>
              <a:gd name="connsiteY1616" fmla="*/ 120873 h 813790"/>
              <a:gd name="connsiteX1617" fmla="*/ 486861 w 743656"/>
              <a:gd name="connsiteY1617" fmla="*/ 120927 h 813790"/>
              <a:gd name="connsiteX1618" fmla="*/ 486713 w 743656"/>
              <a:gd name="connsiteY1618" fmla="*/ 121065 h 813790"/>
              <a:gd name="connsiteX1619" fmla="*/ 486501 w 743656"/>
              <a:gd name="connsiteY1619" fmla="*/ 121272 h 813790"/>
              <a:gd name="connsiteX1620" fmla="*/ 486386 w 743656"/>
              <a:gd name="connsiteY1620" fmla="*/ 121123 h 813790"/>
              <a:gd name="connsiteX1621" fmla="*/ 486272 w 743656"/>
              <a:gd name="connsiteY1621" fmla="*/ 120909 h 813790"/>
              <a:gd name="connsiteX1622" fmla="*/ 486321 w 743656"/>
              <a:gd name="connsiteY1622" fmla="*/ 120667 h 813790"/>
              <a:gd name="connsiteX1623" fmla="*/ 486452 w 743656"/>
              <a:gd name="connsiteY1623" fmla="*/ 120496 h 813790"/>
              <a:gd name="connsiteX1624" fmla="*/ 486583 w 743656"/>
              <a:gd name="connsiteY1624" fmla="*/ 120410 h 813790"/>
              <a:gd name="connsiteX1625" fmla="*/ 486713 w 743656"/>
              <a:gd name="connsiteY1625" fmla="*/ 120317 h 813790"/>
              <a:gd name="connsiteX1626" fmla="*/ 486812 w 743656"/>
              <a:gd name="connsiteY1626" fmla="*/ 120200 h 813790"/>
              <a:gd name="connsiteX1627" fmla="*/ 486844 w 743656"/>
              <a:gd name="connsiteY1627" fmla="*/ 120021 h 813790"/>
              <a:gd name="connsiteX1628" fmla="*/ 486746 w 743656"/>
              <a:gd name="connsiteY1628" fmla="*/ 119923 h 813790"/>
              <a:gd name="connsiteX1629" fmla="*/ 486550 w 743656"/>
              <a:gd name="connsiteY1629" fmla="*/ 119936 h 813790"/>
              <a:gd name="connsiteX1630" fmla="*/ 486403 w 743656"/>
              <a:gd name="connsiteY1630" fmla="*/ 120051 h 813790"/>
              <a:gd name="connsiteX1631" fmla="*/ 486288 w 743656"/>
              <a:gd name="connsiteY1631" fmla="*/ 120157 h 813790"/>
              <a:gd name="connsiteX1632" fmla="*/ 486092 w 743656"/>
              <a:gd name="connsiteY1632" fmla="*/ 120340 h 813790"/>
              <a:gd name="connsiteX1633" fmla="*/ 485945 w 743656"/>
              <a:gd name="connsiteY1633" fmla="*/ 120379 h 813790"/>
              <a:gd name="connsiteX1634" fmla="*/ 485830 w 743656"/>
              <a:gd name="connsiteY1634" fmla="*/ 120347 h 813790"/>
              <a:gd name="connsiteX1635" fmla="*/ 485634 w 743656"/>
              <a:gd name="connsiteY1635" fmla="*/ 120276 h 813790"/>
              <a:gd name="connsiteX1636" fmla="*/ 485405 w 743656"/>
              <a:gd name="connsiteY1636" fmla="*/ 120311 h 813790"/>
              <a:gd name="connsiteX1637" fmla="*/ 485242 w 743656"/>
              <a:gd name="connsiteY1637" fmla="*/ 120473 h 813790"/>
              <a:gd name="connsiteX1638" fmla="*/ 485078 w 743656"/>
              <a:gd name="connsiteY1638" fmla="*/ 120612 h 813790"/>
              <a:gd name="connsiteX1639" fmla="*/ 484997 w 743656"/>
              <a:gd name="connsiteY1639" fmla="*/ 120751 h 813790"/>
              <a:gd name="connsiteX1640" fmla="*/ 484817 w 743656"/>
              <a:gd name="connsiteY1640" fmla="*/ 120754 h 813790"/>
              <a:gd name="connsiteX1641" fmla="*/ 484620 w 743656"/>
              <a:gd name="connsiteY1641" fmla="*/ 120649 h 813790"/>
              <a:gd name="connsiteX1642" fmla="*/ 484571 w 743656"/>
              <a:gd name="connsiteY1642" fmla="*/ 120425 h 813790"/>
              <a:gd name="connsiteX1643" fmla="*/ 484375 w 743656"/>
              <a:gd name="connsiteY1643" fmla="*/ 120445 h 813790"/>
              <a:gd name="connsiteX1644" fmla="*/ 484228 w 743656"/>
              <a:gd name="connsiteY1644" fmla="*/ 120427 h 813790"/>
              <a:gd name="connsiteX1645" fmla="*/ 484032 w 743656"/>
              <a:gd name="connsiteY1645" fmla="*/ 120375 h 813790"/>
              <a:gd name="connsiteX1646" fmla="*/ 483917 w 743656"/>
              <a:gd name="connsiteY1646" fmla="*/ 120224 h 813790"/>
              <a:gd name="connsiteX1647" fmla="*/ 483786 w 743656"/>
              <a:gd name="connsiteY1647" fmla="*/ 120106 h 813790"/>
              <a:gd name="connsiteX1648" fmla="*/ 483737 w 743656"/>
              <a:gd name="connsiteY1648" fmla="*/ 119928 h 813790"/>
              <a:gd name="connsiteX1649" fmla="*/ 483868 w 743656"/>
              <a:gd name="connsiteY1649" fmla="*/ 119732 h 813790"/>
              <a:gd name="connsiteX1650" fmla="*/ 483966 w 743656"/>
              <a:gd name="connsiteY1650" fmla="*/ 119531 h 813790"/>
              <a:gd name="connsiteX1651" fmla="*/ 484032 w 743656"/>
              <a:gd name="connsiteY1651" fmla="*/ 119299 h 813790"/>
              <a:gd name="connsiteX1652" fmla="*/ 484114 w 743656"/>
              <a:gd name="connsiteY1652" fmla="*/ 119232 h 813790"/>
              <a:gd name="connsiteX1653" fmla="*/ 484065 w 743656"/>
              <a:gd name="connsiteY1653" fmla="*/ 119078 h 813790"/>
              <a:gd name="connsiteX1654" fmla="*/ 484081 w 743656"/>
              <a:gd name="connsiteY1654" fmla="*/ 118859 h 813790"/>
              <a:gd name="connsiteX1655" fmla="*/ 484163 w 743656"/>
              <a:gd name="connsiteY1655" fmla="*/ 118733 h 813790"/>
              <a:gd name="connsiteX1656" fmla="*/ 484065 w 743656"/>
              <a:gd name="connsiteY1656" fmla="*/ 118605 h 813790"/>
              <a:gd name="connsiteX1657" fmla="*/ 483999 w 743656"/>
              <a:gd name="connsiteY1657" fmla="*/ 118434 h 813790"/>
              <a:gd name="connsiteX1658" fmla="*/ 484097 w 743656"/>
              <a:gd name="connsiteY1658" fmla="*/ 118311 h 813790"/>
              <a:gd name="connsiteX1659" fmla="*/ 484195 w 743656"/>
              <a:gd name="connsiteY1659" fmla="*/ 118172 h 813790"/>
              <a:gd name="connsiteX1660" fmla="*/ 484424 w 743656"/>
              <a:gd name="connsiteY1660" fmla="*/ 118118 h 813790"/>
              <a:gd name="connsiteX1661" fmla="*/ 484620 w 743656"/>
              <a:gd name="connsiteY1661" fmla="*/ 118273 h 813790"/>
              <a:gd name="connsiteX1662" fmla="*/ 484784 w 743656"/>
              <a:gd name="connsiteY1662" fmla="*/ 118381 h 813790"/>
              <a:gd name="connsiteX1663" fmla="*/ 484931 w 743656"/>
              <a:gd name="connsiteY1663" fmla="*/ 118473 h 813790"/>
              <a:gd name="connsiteX1664" fmla="*/ 485046 w 743656"/>
              <a:gd name="connsiteY1664" fmla="*/ 118561 h 813790"/>
              <a:gd name="connsiteX1665" fmla="*/ 485209 w 743656"/>
              <a:gd name="connsiteY1665" fmla="*/ 118473 h 813790"/>
              <a:gd name="connsiteX1666" fmla="*/ 485356 w 743656"/>
              <a:gd name="connsiteY1666" fmla="*/ 118399 h 813790"/>
              <a:gd name="connsiteX1667" fmla="*/ 485503 w 743656"/>
              <a:gd name="connsiteY1667" fmla="*/ 118280 h 813790"/>
              <a:gd name="connsiteX1668" fmla="*/ 485601 w 743656"/>
              <a:gd name="connsiteY1668" fmla="*/ 118118 h 813790"/>
              <a:gd name="connsiteX1669" fmla="*/ 485683 w 743656"/>
              <a:gd name="connsiteY1669" fmla="*/ 117982 h 813790"/>
              <a:gd name="connsiteX1670" fmla="*/ 485847 w 743656"/>
              <a:gd name="connsiteY1670" fmla="*/ 118031 h 813790"/>
              <a:gd name="connsiteX1671" fmla="*/ 485978 w 743656"/>
              <a:gd name="connsiteY1671" fmla="*/ 118116 h 813790"/>
              <a:gd name="connsiteX1672" fmla="*/ 486174 w 743656"/>
              <a:gd name="connsiteY1672" fmla="*/ 118103 h 813790"/>
              <a:gd name="connsiteX1673" fmla="*/ 486386 w 743656"/>
              <a:gd name="connsiteY1673" fmla="*/ 118071 h 813790"/>
              <a:gd name="connsiteX1674" fmla="*/ 486533 w 743656"/>
              <a:gd name="connsiteY1674" fmla="*/ 118035 h 813790"/>
              <a:gd name="connsiteX1675" fmla="*/ 486730 w 743656"/>
              <a:gd name="connsiteY1675" fmla="*/ 117946 h 813790"/>
              <a:gd name="connsiteX1676" fmla="*/ 486795 w 743656"/>
              <a:gd name="connsiteY1676" fmla="*/ 117811 h 813790"/>
              <a:gd name="connsiteX1677" fmla="*/ 486779 w 743656"/>
              <a:gd name="connsiteY1677" fmla="*/ 117577 h 813790"/>
              <a:gd name="connsiteX1678" fmla="*/ 486648 w 743656"/>
              <a:gd name="connsiteY1678" fmla="*/ 117440 h 813790"/>
              <a:gd name="connsiteX1679" fmla="*/ 486419 w 743656"/>
              <a:gd name="connsiteY1679" fmla="*/ 117377 h 813790"/>
              <a:gd name="connsiteX1680" fmla="*/ 486288 w 743656"/>
              <a:gd name="connsiteY1680" fmla="*/ 117243 h 813790"/>
              <a:gd name="connsiteX1681" fmla="*/ 486239 w 743656"/>
              <a:gd name="connsiteY1681" fmla="*/ 117083 h 813790"/>
              <a:gd name="connsiteX1682" fmla="*/ 486239 w 743656"/>
              <a:gd name="connsiteY1682" fmla="*/ 116833 h 813790"/>
              <a:gd name="connsiteX1683" fmla="*/ 486174 w 743656"/>
              <a:gd name="connsiteY1683" fmla="*/ 116674 h 813790"/>
              <a:gd name="connsiteX1684" fmla="*/ 486190 w 743656"/>
              <a:gd name="connsiteY1684" fmla="*/ 116452 h 813790"/>
              <a:gd name="connsiteX1685" fmla="*/ 486141 w 743656"/>
              <a:gd name="connsiteY1685" fmla="*/ 116166 h 813790"/>
              <a:gd name="connsiteX1686" fmla="*/ 486076 w 743656"/>
              <a:gd name="connsiteY1686" fmla="*/ 115961 h 813790"/>
              <a:gd name="connsiteX1687" fmla="*/ 485945 w 743656"/>
              <a:gd name="connsiteY1687" fmla="*/ 115781 h 813790"/>
              <a:gd name="connsiteX1688" fmla="*/ 485765 w 743656"/>
              <a:gd name="connsiteY1688" fmla="*/ 115701 h 813790"/>
              <a:gd name="connsiteX1689" fmla="*/ 485781 w 743656"/>
              <a:gd name="connsiteY1689" fmla="*/ 115446 h 813790"/>
              <a:gd name="connsiteX1690" fmla="*/ 485798 w 743656"/>
              <a:gd name="connsiteY1690" fmla="*/ 115208 h 813790"/>
              <a:gd name="connsiteX1691" fmla="*/ 485667 w 743656"/>
              <a:gd name="connsiteY1691" fmla="*/ 115077 h 813790"/>
              <a:gd name="connsiteX1692" fmla="*/ 485667 w 743656"/>
              <a:gd name="connsiteY1692" fmla="*/ 114879 h 813790"/>
              <a:gd name="connsiteX1693" fmla="*/ 485667 w 743656"/>
              <a:gd name="connsiteY1693" fmla="*/ 114697 h 813790"/>
              <a:gd name="connsiteX1694" fmla="*/ 485618 w 743656"/>
              <a:gd name="connsiteY1694" fmla="*/ 114410 h 813790"/>
              <a:gd name="connsiteX1695" fmla="*/ 485569 w 743656"/>
              <a:gd name="connsiteY1695" fmla="*/ 114176 h 813790"/>
              <a:gd name="connsiteX1696" fmla="*/ 485618 w 743656"/>
              <a:gd name="connsiteY1696" fmla="*/ 113958 h 813790"/>
              <a:gd name="connsiteX1697" fmla="*/ 485683 w 743656"/>
              <a:gd name="connsiteY1697" fmla="*/ 113671 h 813790"/>
              <a:gd name="connsiteX1698" fmla="*/ 485716 w 743656"/>
              <a:gd name="connsiteY1698" fmla="*/ 113455 h 813790"/>
              <a:gd name="connsiteX1699" fmla="*/ 485716 w 743656"/>
              <a:gd name="connsiteY1699" fmla="*/ 113309 h 813790"/>
              <a:gd name="connsiteX1700" fmla="*/ 485749 w 743656"/>
              <a:gd name="connsiteY1700" fmla="*/ 113110 h 813790"/>
              <a:gd name="connsiteX1701" fmla="*/ 485765 w 743656"/>
              <a:gd name="connsiteY1701" fmla="*/ 112773 h 813790"/>
              <a:gd name="connsiteX1702" fmla="*/ 485732 w 743656"/>
              <a:gd name="connsiteY1702" fmla="*/ 112397 h 813790"/>
              <a:gd name="connsiteX1703" fmla="*/ 485700 w 743656"/>
              <a:gd name="connsiteY1703" fmla="*/ 112217 h 813790"/>
              <a:gd name="connsiteX1704" fmla="*/ 485732 w 743656"/>
              <a:gd name="connsiteY1704" fmla="*/ 112016 h 813790"/>
              <a:gd name="connsiteX1705" fmla="*/ 485814 w 743656"/>
              <a:gd name="connsiteY1705" fmla="*/ 111795 h 813790"/>
              <a:gd name="connsiteX1706" fmla="*/ 485863 w 743656"/>
              <a:gd name="connsiteY1706" fmla="*/ 111586 h 813790"/>
              <a:gd name="connsiteX1707" fmla="*/ 485830 w 743656"/>
              <a:gd name="connsiteY1707" fmla="*/ 111300 h 813790"/>
              <a:gd name="connsiteX1708" fmla="*/ 485700 w 743656"/>
              <a:gd name="connsiteY1708" fmla="*/ 111061 h 813790"/>
              <a:gd name="connsiteX1709" fmla="*/ 485585 w 743656"/>
              <a:gd name="connsiteY1709" fmla="*/ 110896 h 813790"/>
              <a:gd name="connsiteX1710" fmla="*/ 485438 w 743656"/>
              <a:gd name="connsiteY1710" fmla="*/ 110767 h 813790"/>
              <a:gd name="connsiteX1711" fmla="*/ 485225 w 743656"/>
              <a:gd name="connsiteY1711" fmla="*/ 110717 h 813790"/>
              <a:gd name="connsiteX1712" fmla="*/ 485029 w 743656"/>
              <a:gd name="connsiteY1712" fmla="*/ 110654 h 813790"/>
              <a:gd name="connsiteX1713" fmla="*/ 484915 w 743656"/>
              <a:gd name="connsiteY1713" fmla="*/ 110498 h 813790"/>
              <a:gd name="connsiteX1714" fmla="*/ 484898 w 743656"/>
              <a:gd name="connsiteY1714" fmla="*/ 110255 h 813790"/>
              <a:gd name="connsiteX1715" fmla="*/ 484817 w 743656"/>
              <a:gd name="connsiteY1715" fmla="*/ 110078 h 813790"/>
              <a:gd name="connsiteX1716" fmla="*/ 484735 w 743656"/>
              <a:gd name="connsiteY1716" fmla="*/ 109781 h 813790"/>
              <a:gd name="connsiteX1717" fmla="*/ 484718 w 743656"/>
              <a:gd name="connsiteY1717" fmla="*/ 109537 h 813790"/>
              <a:gd name="connsiteX1718" fmla="*/ 484686 w 743656"/>
              <a:gd name="connsiteY1718" fmla="*/ 109331 h 813790"/>
              <a:gd name="connsiteX1719" fmla="*/ 484555 w 743656"/>
              <a:gd name="connsiteY1719" fmla="*/ 109197 h 813790"/>
              <a:gd name="connsiteX1720" fmla="*/ 484375 w 743656"/>
              <a:gd name="connsiteY1720" fmla="*/ 109148 h 813790"/>
              <a:gd name="connsiteX1721" fmla="*/ 484261 w 743656"/>
              <a:gd name="connsiteY1721" fmla="*/ 108968 h 813790"/>
              <a:gd name="connsiteX1722" fmla="*/ 484146 w 743656"/>
              <a:gd name="connsiteY1722" fmla="*/ 108773 h 813790"/>
              <a:gd name="connsiteX1723" fmla="*/ 483901 w 743656"/>
              <a:gd name="connsiteY1723" fmla="*/ 108714 h 813790"/>
              <a:gd name="connsiteX1724" fmla="*/ 483721 w 743656"/>
              <a:gd name="connsiteY1724" fmla="*/ 108700 h 813790"/>
              <a:gd name="connsiteX1725" fmla="*/ 483590 w 743656"/>
              <a:gd name="connsiteY1725" fmla="*/ 108592 h 813790"/>
              <a:gd name="connsiteX1726" fmla="*/ 483459 w 743656"/>
              <a:gd name="connsiteY1726" fmla="*/ 108383 h 813790"/>
              <a:gd name="connsiteX1727" fmla="*/ 483378 w 743656"/>
              <a:gd name="connsiteY1727" fmla="*/ 108201 h 813790"/>
              <a:gd name="connsiteX1728" fmla="*/ 483361 w 743656"/>
              <a:gd name="connsiteY1728" fmla="*/ 108036 h 813790"/>
              <a:gd name="connsiteX1729" fmla="*/ 483312 w 743656"/>
              <a:gd name="connsiteY1729" fmla="*/ 107872 h 813790"/>
              <a:gd name="connsiteX1730" fmla="*/ 483198 w 743656"/>
              <a:gd name="connsiteY1730" fmla="*/ 107742 h 813790"/>
              <a:gd name="connsiteX1731" fmla="*/ 482985 w 743656"/>
              <a:gd name="connsiteY1731" fmla="*/ 107630 h 813790"/>
              <a:gd name="connsiteX1732" fmla="*/ 482854 w 743656"/>
              <a:gd name="connsiteY1732" fmla="*/ 107514 h 813790"/>
              <a:gd name="connsiteX1733" fmla="*/ 482740 w 743656"/>
              <a:gd name="connsiteY1733" fmla="*/ 107408 h 813790"/>
              <a:gd name="connsiteX1734" fmla="*/ 482691 w 743656"/>
              <a:gd name="connsiteY1734" fmla="*/ 107225 h 813790"/>
              <a:gd name="connsiteX1735" fmla="*/ 482626 w 743656"/>
              <a:gd name="connsiteY1735" fmla="*/ 107024 h 813790"/>
              <a:gd name="connsiteX1736" fmla="*/ 482462 w 743656"/>
              <a:gd name="connsiteY1736" fmla="*/ 106788 h 813790"/>
              <a:gd name="connsiteX1737" fmla="*/ 482495 w 743656"/>
              <a:gd name="connsiteY1737" fmla="*/ 106572 h 813790"/>
              <a:gd name="connsiteX1738" fmla="*/ 482593 w 743656"/>
              <a:gd name="connsiteY1738" fmla="*/ 106352 h 813790"/>
              <a:gd name="connsiteX1739" fmla="*/ 482691 w 743656"/>
              <a:gd name="connsiteY1739" fmla="*/ 106165 h 813790"/>
              <a:gd name="connsiteX1740" fmla="*/ 482773 w 743656"/>
              <a:gd name="connsiteY1740" fmla="*/ 106018 h 813790"/>
              <a:gd name="connsiteX1741" fmla="*/ 482887 w 743656"/>
              <a:gd name="connsiteY1741" fmla="*/ 105913 h 813790"/>
              <a:gd name="connsiteX1742" fmla="*/ 482969 w 743656"/>
              <a:gd name="connsiteY1742" fmla="*/ 105786 h 813790"/>
              <a:gd name="connsiteX1743" fmla="*/ 482920 w 743656"/>
              <a:gd name="connsiteY1743" fmla="*/ 105565 h 813790"/>
              <a:gd name="connsiteX1744" fmla="*/ 482854 w 743656"/>
              <a:gd name="connsiteY1744" fmla="*/ 105315 h 813790"/>
              <a:gd name="connsiteX1745" fmla="*/ 482756 w 743656"/>
              <a:gd name="connsiteY1745" fmla="*/ 105151 h 813790"/>
              <a:gd name="connsiteX1746" fmla="*/ 482609 w 743656"/>
              <a:gd name="connsiteY1746" fmla="*/ 105089 h 813790"/>
              <a:gd name="connsiteX1747" fmla="*/ 482577 w 743656"/>
              <a:gd name="connsiteY1747" fmla="*/ 105336 h 813790"/>
              <a:gd name="connsiteX1748" fmla="*/ 481072 w 743656"/>
              <a:gd name="connsiteY1748" fmla="*/ 103255 h 813790"/>
              <a:gd name="connsiteX1749" fmla="*/ 477655 w 743656"/>
              <a:gd name="connsiteY1749" fmla="*/ 101387 h 813790"/>
              <a:gd name="connsiteX1750" fmla="*/ 473567 w 743656"/>
              <a:gd name="connsiteY1750" fmla="*/ 95974 h 813790"/>
              <a:gd name="connsiteX1751" fmla="*/ 472373 w 743656"/>
              <a:gd name="connsiteY1751" fmla="*/ 89729 h 813790"/>
              <a:gd name="connsiteX1752" fmla="*/ 469610 w 743656"/>
              <a:gd name="connsiteY1752" fmla="*/ 87397 h 813790"/>
              <a:gd name="connsiteX1753" fmla="*/ 460551 w 743656"/>
              <a:gd name="connsiteY1753" fmla="*/ 86534 h 813790"/>
              <a:gd name="connsiteX1754" fmla="*/ 455548 w 743656"/>
              <a:gd name="connsiteY1754" fmla="*/ 87242 h 813790"/>
              <a:gd name="connsiteX1755" fmla="*/ 451853 w 743656"/>
              <a:gd name="connsiteY1755" fmla="*/ 89696 h 813790"/>
              <a:gd name="connsiteX1756" fmla="*/ 446375 w 743656"/>
              <a:gd name="connsiteY1756" fmla="*/ 90877 h 813790"/>
              <a:gd name="connsiteX1757" fmla="*/ 442859 w 743656"/>
              <a:gd name="connsiteY1757" fmla="*/ 94343 h 813790"/>
              <a:gd name="connsiteX1758" fmla="*/ 440913 w 743656"/>
              <a:gd name="connsiteY1758" fmla="*/ 96731 h 813790"/>
              <a:gd name="connsiteX1759" fmla="*/ 439720 w 743656"/>
              <a:gd name="connsiteY1759" fmla="*/ 94840 h 813790"/>
              <a:gd name="connsiteX1760" fmla="*/ 438101 w 743656"/>
              <a:gd name="connsiteY1760" fmla="*/ 92257 h 813790"/>
              <a:gd name="connsiteX1761" fmla="*/ 436335 w 743656"/>
              <a:gd name="connsiteY1761" fmla="*/ 90514 h 813790"/>
              <a:gd name="connsiteX1762" fmla="*/ 433686 w 743656"/>
              <a:gd name="connsiteY1762" fmla="*/ 87898 h 813790"/>
              <a:gd name="connsiteX1763" fmla="*/ 432836 w 743656"/>
              <a:gd name="connsiteY1763" fmla="*/ 86593 h 813790"/>
              <a:gd name="connsiteX1764" fmla="*/ 432705 w 743656"/>
              <a:gd name="connsiteY1764" fmla="*/ 85654 h 813790"/>
              <a:gd name="connsiteX1765" fmla="*/ 432525 w 743656"/>
              <a:gd name="connsiteY1765" fmla="*/ 84330 h 813790"/>
              <a:gd name="connsiteX1766" fmla="*/ 430825 w 743656"/>
              <a:gd name="connsiteY1766" fmla="*/ 82059 h 813790"/>
              <a:gd name="connsiteX1767" fmla="*/ 428487 w 743656"/>
              <a:gd name="connsiteY1767" fmla="*/ 80437 h 813790"/>
              <a:gd name="connsiteX1768" fmla="*/ 425412 w 743656"/>
              <a:gd name="connsiteY1768" fmla="*/ 80731 h 813790"/>
              <a:gd name="connsiteX1769" fmla="*/ 421423 w 743656"/>
              <a:gd name="connsiteY1769" fmla="*/ 79658 h 813790"/>
              <a:gd name="connsiteX1770" fmla="*/ 414457 w 743656"/>
              <a:gd name="connsiteY1770" fmla="*/ 79375 h 813790"/>
              <a:gd name="connsiteX1771" fmla="*/ 411939 w 743656"/>
              <a:gd name="connsiteY1771" fmla="*/ 77194 h 813790"/>
              <a:gd name="connsiteX1772" fmla="*/ 410402 w 743656"/>
              <a:gd name="connsiteY1772" fmla="*/ 76568 h 813790"/>
              <a:gd name="connsiteX1773" fmla="*/ 402635 w 743656"/>
              <a:gd name="connsiteY1773" fmla="*/ 77210 h 813790"/>
              <a:gd name="connsiteX1774" fmla="*/ 401409 w 743656"/>
              <a:gd name="connsiteY1774" fmla="*/ 77019 h 813790"/>
              <a:gd name="connsiteX1775" fmla="*/ 396880 w 743656"/>
              <a:gd name="connsiteY1775" fmla="*/ 81583 h 813790"/>
              <a:gd name="connsiteX1776" fmla="*/ 394460 w 743656"/>
              <a:gd name="connsiteY1776" fmla="*/ 85537 h 813790"/>
              <a:gd name="connsiteX1777" fmla="*/ 392923 w 743656"/>
              <a:gd name="connsiteY1777" fmla="*/ 87345 h 813790"/>
              <a:gd name="connsiteX1778" fmla="*/ 390519 w 743656"/>
              <a:gd name="connsiteY1778" fmla="*/ 87623 h 813790"/>
              <a:gd name="connsiteX1779" fmla="*/ 388361 w 743656"/>
              <a:gd name="connsiteY1779" fmla="*/ 87911 h 813790"/>
              <a:gd name="connsiteX1780" fmla="*/ 387755 w 743656"/>
              <a:gd name="connsiteY1780" fmla="*/ 87060 h 813790"/>
              <a:gd name="connsiteX1781" fmla="*/ 387886 w 743656"/>
              <a:gd name="connsiteY1781" fmla="*/ 85865 h 813790"/>
              <a:gd name="connsiteX1782" fmla="*/ 388393 w 743656"/>
              <a:gd name="connsiteY1782" fmla="*/ 84474 h 813790"/>
              <a:gd name="connsiteX1783" fmla="*/ 389260 w 743656"/>
              <a:gd name="connsiteY1783" fmla="*/ 82026 h 813790"/>
              <a:gd name="connsiteX1784" fmla="*/ 390355 w 743656"/>
              <a:gd name="connsiteY1784" fmla="*/ 79755 h 813790"/>
              <a:gd name="connsiteX1785" fmla="*/ 389865 w 743656"/>
              <a:gd name="connsiteY1785" fmla="*/ 78391 h 813790"/>
              <a:gd name="connsiteX1786" fmla="*/ 388688 w 743656"/>
              <a:gd name="connsiteY1786" fmla="*/ 73316 h 813790"/>
              <a:gd name="connsiteX1787" fmla="*/ 395915 w 743656"/>
              <a:gd name="connsiteY1787" fmla="*/ 70068 h 813790"/>
              <a:gd name="connsiteX1788" fmla="*/ 396046 w 743656"/>
              <a:gd name="connsiteY1788" fmla="*/ 67403 h 813790"/>
              <a:gd name="connsiteX1789" fmla="*/ 396078 w 743656"/>
              <a:gd name="connsiteY1789" fmla="*/ 67244 h 813790"/>
              <a:gd name="connsiteX1790" fmla="*/ 397158 w 743656"/>
              <a:gd name="connsiteY1790" fmla="*/ 63966 h 813790"/>
              <a:gd name="connsiteX1791" fmla="*/ 391075 w 743656"/>
              <a:gd name="connsiteY1791" fmla="*/ 53431 h 813790"/>
              <a:gd name="connsiteX1792" fmla="*/ 386758 w 743656"/>
              <a:gd name="connsiteY1792" fmla="*/ 50738 h 813790"/>
              <a:gd name="connsiteX1793" fmla="*/ 382883 w 743656"/>
              <a:gd name="connsiteY1793" fmla="*/ 49294 h 813790"/>
              <a:gd name="connsiteX1794" fmla="*/ 382033 w 743656"/>
              <a:gd name="connsiteY1794" fmla="*/ 48671 h 813790"/>
              <a:gd name="connsiteX1795" fmla="*/ 381166 w 743656"/>
              <a:gd name="connsiteY1795" fmla="*/ 47180 h 813790"/>
              <a:gd name="connsiteX1796" fmla="*/ 380250 w 743656"/>
              <a:gd name="connsiteY1796" fmla="*/ 47299 h 813790"/>
              <a:gd name="connsiteX1797" fmla="*/ 378206 w 743656"/>
              <a:gd name="connsiteY1797" fmla="*/ 49148 h 813790"/>
              <a:gd name="connsiteX1798" fmla="*/ 374740 w 743656"/>
              <a:gd name="connsiteY1798" fmla="*/ 50061 h 813790"/>
              <a:gd name="connsiteX1799" fmla="*/ 371600 w 743656"/>
              <a:gd name="connsiteY1799" fmla="*/ 49922 h 813790"/>
              <a:gd name="connsiteX1800" fmla="*/ 369671 w 743656"/>
              <a:gd name="connsiteY1800" fmla="*/ 49417 h 813790"/>
              <a:gd name="connsiteX1801" fmla="*/ 367725 w 743656"/>
              <a:gd name="connsiteY1801" fmla="*/ 48913 h 813790"/>
              <a:gd name="connsiteX1802" fmla="*/ 366221 w 743656"/>
              <a:gd name="connsiteY1802" fmla="*/ 48115 h 813790"/>
              <a:gd name="connsiteX1803" fmla="*/ 364537 w 743656"/>
              <a:gd name="connsiteY1803" fmla="*/ 47224 h 813790"/>
              <a:gd name="connsiteX1804" fmla="*/ 361512 w 743656"/>
              <a:gd name="connsiteY1804" fmla="*/ 43818 h 813790"/>
              <a:gd name="connsiteX1805" fmla="*/ 361168 w 743656"/>
              <a:gd name="connsiteY1805" fmla="*/ 43429 h 813790"/>
              <a:gd name="connsiteX1806" fmla="*/ 359403 w 743656"/>
              <a:gd name="connsiteY1806" fmla="*/ 43470 h 813790"/>
              <a:gd name="connsiteX1807" fmla="*/ 359157 w 743656"/>
              <a:gd name="connsiteY1807" fmla="*/ 43476 h 813790"/>
              <a:gd name="connsiteX1808" fmla="*/ 358945 w 743656"/>
              <a:gd name="connsiteY1808" fmla="*/ 43479 h 813790"/>
              <a:gd name="connsiteX1809" fmla="*/ 354383 w 743656"/>
              <a:gd name="connsiteY1809" fmla="*/ 45566 h 813790"/>
              <a:gd name="connsiteX1810" fmla="*/ 349690 w 743656"/>
              <a:gd name="connsiteY1810" fmla="*/ 45605 h 813790"/>
              <a:gd name="connsiteX1811" fmla="*/ 348954 w 743656"/>
              <a:gd name="connsiteY1811" fmla="*/ 46284 h 813790"/>
              <a:gd name="connsiteX1812" fmla="*/ 347025 w 743656"/>
              <a:gd name="connsiteY1812" fmla="*/ 50179 h 813790"/>
              <a:gd name="connsiteX1813" fmla="*/ 346158 w 743656"/>
              <a:gd name="connsiteY1813" fmla="*/ 50981 h 813790"/>
              <a:gd name="connsiteX1814" fmla="*/ 344801 w 743656"/>
              <a:gd name="connsiteY1814" fmla="*/ 51222 h 813790"/>
              <a:gd name="connsiteX1815" fmla="*/ 342839 w 743656"/>
              <a:gd name="connsiteY1815" fmla="*/ 50470 h 813790"/>
              <a:gd name="connsiteX1816" fmla="*/ 338211 w 743656"/>
              <a:gd name="connsiteY1816" fmla="*/ 51006 h 813790"/>
              <a:gd name="connsiteX1817" fmla="*/ 335562 w 743656"/>
              <a:gd name="connsiteY1817" fmla="*/ 51552 h 813790"/>
              <a:gd name="connsiteX1818" fmla="*/ 332276 w 743656"/>
              <a:gd name="connsiteY1818" fmla="*/ 53645 h 813790"/>
              <a:gd name="connsiteX1819" fmla="*/ 329627 w 743656"/>
              <a:gd name="connsiteY1819" fmla="*/ 54127 h 813790"/>
              <a:gd name="connsiteX1820" fmla="*/ 330068 w 743656"/>
              <a:gd name="connsiteY1820" fmla="*/ 53200 h 813790"/>
              <a:gd name="connsiteX1821" fmla="*/ 329660 w 743656"/>
              <a:gd name="connsiteY1821" fmla="*/ 49976 h 813790"/>
              <a:gd name="connsiteX1822" fmla="*/ 329921 w 743656"/>
              <a:gd name="connsiteY1822" fmla="*/ 46630 h 813790"/>
              <a:gd name="connsiteX1823" fmla="*/ 325228 w 743656"/>
              <a:gd name="connsiteY1823" fmla="*/ 44905 h 813790"/>
              <a:gd name="connsiteX1824" fmla="*/ 322808 w 743656"/>
              <a:gd name="connsiteY1824" fmla="*/ 44763 h 813790"/>
              <a:gd name="connsiteX1825" fmla="*/ 308697 w 743656"/>
              <a:gd name="connsiteY1825" fmla="*/ 38931 h 813790"/>
              <a:gd name="connsiteX1826" fmla="*/ 306097 w 743656"/>
              <a:gd name="connsiteY1826" fmla="*/ 37277 h 813790"/>
              <a:gd name="connsiteX1827" fmla="*/ 305263 w 743656"/>
              <a:gd name="connsiteY1827" fmla="*/ 35394 h 813790"/>
              <a:gd name="connsiteX1828" fmla="*/ 303792 w 743656"/>
              <a:gd name="connsiteY1828" fmla="*/ 33973 h 813790"/>
              <a:gd name="connsiteX1829" fmla="*/ 302811 w 743656"/>
              <a:gd name="connsiteY1829" fmla="*/ 31913 h 813790"/>
              <a:gd name="connsiteX1830" fmla="*/ 305051 w 743656"/>
              <a:gd name="connsiteY1830" fmla="*/ 30709 h 813790"/>
              <a:gd name="connsiteX1831" fmla="*/ 306997 w 743656"/>
              <a:gd name="connsiteY1831" fmla="*/ 29988 h 813790"/>
              <a:gd name="connsiteX1832" fmla="*/ 310038 w 743656"/>
              <a:gd name="connsiteY1832" fmla="*/ 28332 h 813790"/>
              <a:gd name="connsiteX1833" fmla="*/ 311444 w 743656"/>
              <a:gd name="connsiteY1833" fmla="*/ 23742 h 813790"/>
              <a:gd name="connsiteX1834" fmla="*/ 309319 w 743656"/>
              <a:gd name="connsiteY1834" fmla="*/ 19612 h 813790"/>
              <a:gd name="connsiteX1835" fmla="*/ 307209 w 743656"/>
              <a:gd name="connsiteY1835" fmla="*/ 19322 h 813790"/>
              <a:gd name="connsiteX1836" fmla="*/ 302844 w 743656"/>
              <a:gd name="connsiteY1836" fmla="*/ 19401 h 813790"/>
              <a:gd name="connsiteX1837" fmla="*/ 299622 w 743656"/>
              <a:gd name="connsiteY1837" fmla="*/ 20714 h 813790"/>
              <a:gd name="connsiteX1838" fmla="*/ 296597 w 743656"/>
              <a:gd name="connsiteY1838" fmla="*/ 24206 h 813790"/>
              <a:gd name="connsiteX1839" fmla="*/ 293523 w 743656"/>
              <a:gd name="connsiteY1839" fmla="*/ 23526 h 813790"/>
              <a:gd name="connsiteX1840" fmla="*/ 290417 w 743656"/>
              <a:gd name="connsiteY1840" fmla="*/ 20341 h 813790"/>
              <a:gd name="connsiteX1841" fmla="*/ 288798 w 743656"/>
              <a:gd name="connsiteY1841" fmla="*/ 20246 h 813790"/>
              <a:gd name="connsiteX1842" fmla="*/ 284107 w 743656"/>
              <a:gd name="connsiteY1842" fmla="*/ 19638 h 813790"/>
              <a:gd name="connsiteX1843" fmla="*/ 280226 w 743656"/>
              <a:gd name="connsiteY1843" fmla="*/ 19410 h 813790"/>
              <a:gd name="connsiteX1844" fmla="*/ 273125 w 743656"/>
              <a:gd name="connsiteY1844" fmla="*/ 20331 h 813790"/>
              <a:gd name="connsiteX1845" fmla="*/ 260571 w 743656"/>
              <a:gd name="connsiteY1845" fmla="*/ 19710 h 813790"/>
              <a:gd name="connsiteX1846" fmla="*/ 254697 w 743656"/>
              <a:gd name="connsiteY1846" fmla="*/ 19419 h 813790"/>
              <a:gd name="connsiteX1847" fmla="*/ 250201 w 743656"/>
              <a:gd name="connsiteY1847" fmla="*/ 17530 h 813790"/>
              <a:gd name="connsiteX1848" fmla="*/ 250088 w 743656"/>
              <a:gd name="connsiteY1848" fmla="*/ 15113 h 813790"/>
              <a:gd name="connsiteX1849" fmla="*/ 249175 w 743656"/>
              <a:gd name="connsiteY1849" fmla="*/ 12383 h 813790"/>
              <a:gd name="connsiteX1850" fmla="*/ 249304 w 743656"/>
              <a:gd name="connsiteY1850" fmla="*/ 11145 h 813790"/>
              <a:gd name="connsiteX1851" fmla="*/ 251906 w 743656"/>
              <a:gd name="connsiteY1851" fmla="*/ 8305 h 813790"/>
              <a:gd name="connsiteX1852" fmla="*/ 253459 w 743656"/>
              <a:gd name="connsiteY1852" fmla="*/ 5397 h 813790"/>
              <a:gd name="connsiteX1853" fmla="*/ 251173 w 743656"/>
              <a:gd name="connsiteY1853" fmla="*/ 4908 h 813790"/>
              <a:gd name="connsiteX1854" fmla="*/ 248188 w 743656"/>
              <a:gd name="connsiteY1854" fmla="*/ 5142 h 813790"/>
              <a:gd name="connsiteX1855" fmla="*/ 235326 w 743656"/>
              <a:gd name="connsiteY1855" fmla="*/ 60 h 813790"/>
              <a:gd name="connsiteX1856" fmla="*/ 235422 w 743656"/>
              <a:gd name="connsiteY1856" fmla="*/ 5003 h 813790"/>
              <a:gd name="connsiteX1857" fmla="*/ 234005 w 743656"/>
              <a:gd name="connsiteY1857" fmla="*/ 11032 h 813790"/>
              <a:gd name="connsiteX1858" fmla="*/ 235601 w 743656"/>
              <a:gd name="connsiteY1858" fmla="*/ 15537 h 813790"/>
              <a:gd name="connsiteX1859" fmla="*/ 231921 w 743656"/>
              <a:gd name="connsiteY1859" fmla="*/ 18138 h 813790"/>
              <a:gd name="connsiteX1860" fmla="*/ 229367 w 743656"/>
              <a:gd name="connsiteY1860" fmla="*/ 18153 h 813790"/>
              <a:gd name="connsiteX1861" fmla="*/ 220037 w 743656"/>
              <a:gd name="connsiteY1861" fmla="*/ 16706 h 813790"/>
              <a:gd name="connsiteX1862" fmla="*/ 211574 w 743656"/>
              <a:gd name="connsiteY1862" fmla="*/ 14606 h 813790"/>
              <a:gd name="connsiteX1863" fmla="*/ 207874 w 743656"/>
              <a:gd name="connsiteY1863" fmla="*/ 9040 h 813790"/>
              <a:gd name="connsiteX1864" fmla="*/ 205913 w 743656"/>
              <a:gd name="connsiteY1864" fmla="*/ 10986 h 813790"/>
              <a:gd name="connsiteX1865" fmla="*/ 205382 w 743656"/>
              <a:gd name="connsiteY1865" fmla="*/ 15504 h 813790"/>
              <a:gd name="connsiteX1866" fmla="*/ 204307 w 743656"/>
              <a:gd name="connsiteY1866" fmla="*/ 15941 h 813790"/>
              <a:gd name="connsiteX1867" fmla="*/ 201343 w 743656"/>
              <a:gd name="connsiteY1867" fmla="*/ 15314 h 813790"/>
              <a:gd name="connsiteX1868" fmla="*/ 198195 w 743656"/>
              <a:gd name="connsiteY1868" fmla="*/ 13398 h 813790"/>
              <a:gd name="connsiteX1869" fmla="*/ 194902 w 743656"/>
              <a:gd name="connsiteY1869" fmla="*/ 17716 h 813790"/>
              <a:gd name="connsiteX1870" fmla="*/ 190219 w 743656"/>
              <a:gd name="connsiteY1870" fmla="*/ 17746 h 813790"/>
              <a:gd name="connsiteX1871" fmla="*/ 183829 w 743656"/>
              <a:gd name="connsiteY1871" fmla="*/ 17999 h 813790"/>
              <a:gd name="connsiteX1872" fmla="*/ 177459 w 743656"/>
              <a:gd name="connsiteY1872" fmla="*/ 17393 h 813790"/>
              <a:gd name="connsiteX1873" fmla="*/ 171149 w 743656"/>
              <a:gd name="connsiteY1873" fmla="*/ 14206 h 813790"/>
              <a:gd name="connsiteX1874" fmla="*/ 164894 w 743656"/>
              <a:gd name="connsiteY1874" fmla="*/ 8655 h 813790"/>
              <a:gd name="connsiteX1875" fmla="*/ 158717 w 743656"/>
              <a:gd name="connsiteY1875" fmla="*/ 8908 h 813790"/>
              <a:gd name="connsiteX1876" fmla="*/ 150391 w 743656"/>
              <a:gd name="connsiteY1876" fmla="*/ 10033 h 813790"/>
              <a:gd name="connsiteX1877" fmla="*/ 143909 w 743656"/>
              <a:gd name="connsiteY1877" fmla="*/ 14157 h 813790"/>
              <a:gd name="connsiteX1878" fmla="*/ 138294 w 743656"/>
              <a:gd name="connsiteY1878" fmla="*/ 17630 h 813790"/>
              <a:gd name="connsiteX1879" fmla="*/ 139126 w 743656"/>
              <a:gd name="connsiteY1879" fmla="*/ 21374 h 813790"/>
              <a:gd name="connsiteX1880" fmla="*/ 140140 w 743656"/>
              <a:gd name="connsiteY1880" fmla="*/ 23797 h 813790"/>
              <a:gd name="connsiteX1881" fmla="*/ 139743 w 743656"/>
              <a:gd name="connsiteY1881" fmla="*/ 28067 h 813790"/>
              <a:gd name="connsiteX1882" fmla="*/ 139164 w 743656"/>
              <a:gd name="connsiteY1882" fmla="*/ 34198 h 813790"/>
              <a:gd name="connsiteX1883" fmla="*/ 139336 w 743656"/>
              <a:gd name="connsiteY1883" fmla="*/ 37485 h 813790"/>
              <a:gd name="connsiteX1884" fmla="*/ 141221 w 743656"/>
              <a:gd name="connsiteY1884" fmla="*/ 43564 h 813790"/>
              <a:gd name="connsiteX1885" fmla="*/ 140963 w 743656"/>
              <a:gd name="connsiteY1885" fmla="*/ 47678 h 813790"/>
              <a:gd name="connsiteX1886" fmla="*/ 140695 w 743656"/>
              <a:gd name="connsiteY1886" fmla="*/ 51989 h 813790"/>
              <a:gd name="connsiteX1887" fmla="*/ 142168 w 743656"/>
              <a:gd name="connsiteY1887" fmla="*/ 53295 h 813790"/>
              <a:gd name="connsiteX1888" fmla="*/ 142348 w 743656"/>
              <a:gd name="connsiteY1888" fmla="*/ 54474 h 813790"/>
              <a:gd name="connsiteX1889" fmla="*/ 141541 w 743656"/>
              <a:gd name="connsiteY1889" fmla="*/ 55834 h 813790"/>
              <a:gd name="connsiteX1890" fmla="*/ 141538 w 743656"/>
              <a:gd name="connsiteY1890" fmla="*/ 56701 h 813790"/>
              <a:gd name="connsiteX1891" fmla="*/ 142758 w 743656"/>
              <a:gd name="connsiteY1891" fmla="*/ 59618 h 813790"/>
              <a:gd name="connsiteX1892" fmla="*/ 142570 w 743656"/>
              <a:gd name="connsiteY1892" fmla="*/ 60485 h 813790"/>
              <a:gd name="connsiteX1893" fmla="*/ 140842 w 743656"/>
              <a:gd name="connsiteY1893" fmla="*/ 61222 h 813790"/>
              <a:gd name="connsiteX1894" fmla="*/ 138924 w 743656"/>
              <a:gd name="connsiteY1894" fmla="*/ 63322 h 813790"/>
              <a:gd name="connsiteX1895" fmla="*/ 138736 w 743656"/>
              <a:gd name="connsiteY1895" fmla="*/ 64437 h 813790"/>
              <a:gd name="connsiteX1896" fmla="*/ 139465 w 743656"/>
              <a:gd name="connsiteY1896" fmla="*/ 66857 h 813790"/>
              <a:gd name="connsiteX1897" fmla="*/ 139695 w 743656"/>
              <a:gd name="connsiteY1897" fmla="*/ 70760 h 813790"/>
              <a:gd name="connsiteX1898" fmla="*/ 140425 w 743656"/>
              <a:gd name="connsiteY1898" fmla="*/ 73304 h 813790"/>
              <a:gd name="connsiteX1899" fmla="*/ 140173 w 743656"/>
              <a:gd name="connsiteY1899" fmla="*/ 74542 h 813790"/>
              <a:gd name="connsiteX1900" fmla="*/ 139247 w 743656"/>
              <a:gd name="connsiteY1900" fmla="*/ 74848 h 813790"/>
              <a:gd name="connsiteX1901" fmla="*/ 138140 w 743656"/>
              <a:gd name="connsiteY1901" fmla="*/ 74349 h 813790"/>
              <a:gd name="connsiteX1902" fmla="*/ 137640 w 743656"/>
              <a:gd name="connsiteY1902" fmla="*/ 75930 h 813790"/>
              <a:gd name="connsiteX1903" fmla="*/ 137455 w 743656"/>
              <a:gd name="connsiteY1903" fmla="*/ 76516 h 813790"/>
              <a:gd name="connsiteX1904" fmla="*/ 134919 w 743656"/>
              <a:gd name="connsiteY1904" fmla="*/ 78985 h 813790"/>
              <a:gd name="connsiteX1905" fmla="*/ 133129 w 743656"/>
              <a:gd name="connsiteY1905" fmla="*/ 79907 h 813790"/>
              <a:gd name="connsiteX1906" fmla="*/ 132043 w 743656"/>
              <a:gd name="connsiteY1906" fmla="*/ 79933 h 813790"/>
              <a:gd name="connsiteX1907" fmla="*/ 130912 w 743656"/>
              <a:gd name="connsiteY1907" fmla="*/ 79961 h 813790"/>
              <a:gd name="connsiteX1908" fmla="*/ 130249 w 743656"/>
              <a:gd name="connsiteY1908" fmla="*/ 79743 h 813790"/>
              <a:gd name="connsiteX1909" fmla="*/ 126881 w 743656"/>
              <a:gd name="connsiteY1909" fmla="*/ 78676 h 813790"/>
              <a:gd name="connsiteX1910" fmla="*/ 125987 w 743656"/>
              <a:gd name="connsiteY1910" fmla="*/ 79509 h 813790"/>
              <a:gd name="connsiteX1911" fmla="*/ 124262 w 743656"/>
              <a:gd name="connsiteY1911" fmla="*/ 79132 h 813790"/>
              <a:gd name="connsiteX1912" fmla="*/ 123462 w 743656"/>
              <a:gd name="connsiteY1912" fmla="*/ 79315 h 813790"/>
              <a:gd name="connsiteX1913" fmla="*/ 122406 w 743656"/>
              <a:gd name="connsiteY1913" fmla="*/ 81356 h 813790"/>
              <a:gd name="connsiteX1914" fmla="*/ 122332 w 743656"/>
              <a:gd name="connsiteY1914" fmla="*/ 84515 h 813790"/>
              <a:gd name="connsiteX1915" fmla="*/ 120538 w 743656"/>
              <a:gd name="connsiteY1915" fmla="*/ 86243 h 813790"/>
              <a:gd name="connsiteX1916" fmla="*/ 120412 w 743656"/>
              <a:gd name="connsiteY1916" fmla="*/ 87049 h 813790"/>
              <a:gd name="connsiteX1917" fmla="*/ 121689 w 743656"/>
              <a:gd name="connsiteY1917" fmla="*/ 91142 h 813790"/>
              <a:gd name="connsiteX1918" fmla="*/ 121503 w 743656"/>
              <a:gd name="connsiteY1918" fmla="*/ 91824 h 813790"/>
              <a:gd name="connsiteX1919" fmla="*/ 120267 w 743656"/>
              <a:gd name="connsiteY1919" fmla="*/ 92934 h 813790"/>
              <a:gd name="connsiteX1920" fmla="*/ 119564 w 743656"/>
              <a:gd name="connsiteY1920" fmla="*/ 94917 h 813790"/>
              <a:gd name="connsiteX1921" fmla="*/ 119083 w 743656"/>
              <a:gd name="connsiteY1921" fmla="*/ 96276 h 813790"/>
              <a:gd name="connsiteX1922" fmla="*/ 116560 w 743656"/>
              <a:gd name="connsiteY1922" fmla="*/ 95771 h 813790"/>
              <a:gd name="connsiteX1923" fmla="*/ 115693 w 743656"/>
              <a:gd name="connsiteY1923" fmla="*/ 96636 h 813790"/>
              <a:gd name="connsiteX1924" fmla="*/ 115569 w 743656"/>
              <a:gd name="connsiteY1924" fmla="*/ 97192 h 813790"/>
              <a:gd name="connsiteX1925" fmla="*/ 116303 w 743656"/>
              <a:gd name="connsiteY1925" fmla="*/ 98434 h 813790"/>
              <a:gd name="connsiteX1926" fmla="*/ 115989 w 743656"/>
              <a:gd name="connsiteY1926" fmla="*/ 99672 h 813790"/>
              <a:gd name="connsiteX1927" fmla="*/ 115061 w 743656"/>
              <a:gd name="connsiteY1927" fmla="*/ 101033 h 813790"/>
              <a:gd name="connsiteX1928" fmla="*/ 112901 w 743656"/>
              <a:gd name="connsiteY1928" fmla="*/ 102202 h 813790"/>
              <a:gd name="connsiteX1929" fmla="*/ 106862 w 743656"/>
              <a:gd name="connsiteY1929" fmla="*/ 102676 h 813790"/>
              <a:gd name="connsiteX1930" fmla="*/ 105503 w 743656"/>
              <a:gd name="connsiteY1930" fmla="*/ 103662 h 813790"/>
              <a:gd name="connsiteX1931" fmla="*/ 105438 w 743656"/>
              <a:gd name="connsiteY1931" fmla="*/ 104777 h 813790"/>
              <a:gd name="connsiteX1932" fmla="*/ 104817 w 743656"/>
              <a:gd name="connsiteY1932" fmla="*/ 105953 h 813790"/>
              <a:gd name="connsiteX1933" fmla="*/ 102289 w 743656"/>
              <a:gd name="connsiteY1933" fmla="*/ 106873 h 813790"/>
              <a:gd name="connsiteX1934" fmla="*/ 99937 w 743656"/>
              <a:gd name="connsiteY1934" fmla="*/ 109715 h 813790"/>
              <a:gd name="connsiteX1935" fmla="*/ 99550 w 743656"/>
              <a:gd name="connsiteY1935" fmla="*/ 109749 h 813790"/>
              <a:gd name="connsiteX1936" fmla="*/ 97965 w 743656"/>
              <a:gd name="connsiteY1936" fmla="*/ 109893 h 813790"/>
              <a:gd name="connsiteX1937" fmla="*/ 97225 w 743656"/>
              <a:gd name="connsiteY1937" fmla="*/ 110387 h 813790"/>
              <a:gd name="connsiteX1938" fmla="*/ 94749 w 743656"/>
              <a:gd name="connsiteY1938" fmla="*/ 113662 h 813790"/>
              <a:gd name="connsiteX1939" fmla="*/ 93640 w 743656"/>
              <a:gd name="connsiteY1939" fmla="*/ 113595 h 813790"/>
              <a:gd name="connsiteX1940" fmla="*/ 92965 w 743656"/>
              <a:gd name="connsiteY1940" fmla="*/ 112850 h 813790"/>
              <a:gd name="connsiteX1941" fmla="*/ 92617 w 743656"/>
              <a:gd name="connsiteY1941" fmla="*/ 112972 h 813790"/>
              <a:gd name="connsiteX1942" fmla="*/ 91917 w 743656"/>
              <a:gd name="connsiteY1942" fmla="*/ 113218 h 813790"/>
              <a:gd name="connsiteX1943" fmla="*/ 90061 w 743656"/>
              <a:gd name="connsiteY1943" fmla="*/ 115628 h 813790"/>
              <a:gd name="connsiteX1944" fmla="*/ 88127 w 743656"/>
              <a:gd name="connsiteY1944" fmla="*/ 115281 h 813790"/>
              <a:gd name="connsiteX1945" fmla="*/ 87599 w 743656"/>
              <a:gd name="connsiteY1945" fmla="*/ 115186 h 813790"/>
              <a:gd name="connsiteX1946" fmla="*/ 87427 w 743656"/>
              <a:gd name="connsiteY1946" fmla="*/ 115217 h 813790"/>
              <a:gd name="connsiteX1947" fmla="*/ 86613 w 743656"/>
              <a:gd name="connsiteY1947" fmla="*/ 115369 h 813790"/>
              <a:gd name="connsiteX1948" fmla="*/ 85870 w 743656"/>
              <a:gd name="connsiteY1948" fmla="*/ 115935 h 813790"/>
              <a:gd name="connsiteX1949" fmla="*/ 85563 w 743656"/>
              <a:gd name="connsiteY1949" fmla="*/ 116171 h 813790"/>
              <a:gd name="connsiteX1950" fmla="*/ 84693 w 743656"/>
              <a:gd name="connsiteY1950" fmla="*/ 118273 h 813790"/>
              <a:gd name="connsiteX1951" fmla="*/ 81362 w 743656"/>
              <a:gd name="connsiteY1951" fmla="*/ 119626 h 813790"/>
              <a:gd name="connsiteX1952" fmla="*/ 80803 w 743656"/>
              <a:gd name="connsiteY1952" fmla="*/ 120491 h 813790"/>
              <a:gd name="connsiteX1953" fmla="*/ 80610 w 743656"/>
              <a:gd name="connsiteY1953" fmla="*/ 123154 h 813790"/>
              <a:gd name="connsiteX1954" fmla="*/ 78939 w 743656"/>
              <a:gd name="connsiteY1954" fmla="*/ 125069 h 813790"/>
              <a:gd name="connsiteX1955" fmla="*/ 77831 w 743656"/>
              <a:gd name="connsiteY1955" fmla="*/ 125313 h 813790"/>
              <a:gd name="connsiteX1956" fmla="*/ 75909 w 743656"/>
              <a:gd name="connsiteY1956" fmla="*/ 128342 h 813790"/>
              <a:gd name="connsiteX1957" fmla="*/ 75410 w 743656"/>
              <a:gd name="connsiteY1957" fmla="*/ 129951 h 813790"/>
              <a:gd name="connsiteX1958" fmla="*/ 75834 w 743656"/>
              <a:gd name="connsiteY1958" fmla="*/ 132246 h 813790"/>
              <a:gd name="connsiteX1959" fmla="*/ 74771 w 743656"/>
              <a:gd name="connsiteY1959" fmla="*/ 136641 h 813790"/>
              <a:gd name="connsiteX1960" fmla="*/ 73334 w 743656"/>
              <a:gd name="connsiteY1960" fmla="*/ 142087 h 813790"/>
              <a:gd name="connsiteX1961" fmla="*/ 72096 w 743656"/>
              <a:gd name="connsiteY1961" fmla="*/ 143942 h 813790"/>
              <a:gd name="connsiteX1962" fmla="*/ 68800 w 743656"/>
              <a:gd name="connsiteY1962" fmla="*/ 147614 h 813790"/>
              <a:gd name="connsiteX1963" fmla="*/ 66221 w 743656"/>
              <a:gd name="connsiteY1963" fmla="*/ 150489 h 813790"/>
              <a:gd name="connsiteX1964" fmla="*/ 62514 w 743656"/>
              <a:gd name="connsiteY1964" fmla="*/ 153945 h 813790"/>
              <a:gd name="connsiteX1965" fmla="*/ 61458 w 743656"/>
              <a:gd name="connsiteY1965" fmla="*/ 156606 h 813790"/>
              <a:gd name="connsiteX1966" fmla="*/ 60824 w 743656"/>
              <a:gd name="connsiteY1966" fmla="*/ 161560 h 813790"/>
              <a:gd name="connsiteX1967" fmla="*/ 60078 w 743656"/>
              <a:gd name="connsiteY1967" fmla="*/ 163478 h 813790"/>
              <a:gd name="connsiteX1968" fmla="*/ 58618 w 743656"/>
              <a:gd name="connsiteY1968" fmla="*/ 164494 h 813790"/>
              <a:gd name="connsiteX1969" fmla="*/ 54999 w 743656"/>
              <a:gd name="connsiteY1969" fmla="*/ 167012 h 813790"/>
              <a:gd name="connsiteX1970" fmla="*/ 52501 w 743656"/>
              <a:gd name="connsiteY1970" fmla="*/ 165636 h 813790"/>
              <a:gd name="connsiteX1971" fmla="*/ 49853 w 743656"/>
              <a:gd name="connsiteY1971" fmla="*/ 163800 h 813790"/>
              <a:gd name="connsiteX1972" fmla="*/ 47651 w 743656"/>
              <a:gd name="connsiteY1972" fmla="*/ 163656 h 813790"/>
              <a:gd name="connsiteX1973" fmla="*/ 44449 w 743656"/>
              <a:gd name="connsiteY1973" fmla="*/ 165978 h 813790"/>
              <a:gd name="connsiteX1974" fmla="*/ 41068 w 743656"/>
              <a:gd name="connsiteY1974" fmla="*/ 173150 h 813790"/>
              <a:gd name="connsiteX1975" fmla="*/ 38151 w 743656"/>
              <a:gd name="connsiteY1975" fmla="*/ 178858 h 813790"/>
              <a:gd name="connsiteX1976" fmla="*/ 34851 w 743656"/>
              <a:gd name="connsiteY1976" fmla="*/ 185031 h 813790"/>
              <a:gd name="connsiteX1977" fmla="*/ 33849 w 743656"/>
              <a:gd name="connsiteY1977" fmla="*/ 187882 h 813790"/>
              <a:gd name="connsiteX1978" fmla="*/ 32461 w 743656"/>
              <a:gd name="connsiteY1978" fmla="*/ 190024 h 813790"/>
              <a:gd name="connsiteX1979" fmla="*/ 32142 w 743656"/>
              <a:gd name="connsiteY1979" fmla="*/ 193058 h 813790"/>
              <a:gd name="connsiteX1980" fmla="*/ 32809 w 743656"/>
              <a:gd name="connsiteY1980" fmla="*/ 195847 h 813790"/>
              <a:gd name="connsiteX1981" fmla="*/ 35074 w 743656"/>
              <a:gd name="connsiteY1981" fmla="*/ 199695 h 813790"/>
              <a:gd name="connsiteX1982" fmla="*/ 37273 w 743656"/>
              <a:gd name="connsiteY1982" fmla="*/ 204595 h 813790"/>
              <a:gd name="connsiteX1983" fmla="*/ 36779 w 743656"/>
              <a:gd name="connsiteY1983" fmla="*/ 205151 h 813790"/>
              <a:gd name="connsiteX1984" fmla="*/ 34871 w 743656"/>
              <a:gd name="connsiteY1984" fmla="*/ 205208 h 813790"/>
              <a:gd name="connsiteX1985" fmla="*/ 32031 w 743656"/>
              <a:gd name="connsiteY1985" fmla="*/ 207118 h 813790"/>
              <a:gd name="connsiteX1986" fmla="*/ 30984 w 743656"/>
              <a:gd name="connsiteY1986" fmla="*/ 207239 h 813790"/>
              <a:gd name="connsiteX1987" fmla="*/ 28770 w 743656"/>
              <a:gd name="connsiteY1987" fmla="*/ 206551 h 813790"/>
              <a:gd name="connsiteX1988" fmla="*/ 26921 w 743656"/>
              <a:gd name="connsiteY1988" fmla="*/ 207039 h 813790"/>
              <a:gd name="connsiteX1989" fmla="*/ 25418 w 743656"/>
              <a:gd name="connsiteY1989" fmla="*/ 208243 h 813790"/>
              <a:gd name="connsiteX1990" fmla="*/ 24118 w 743656"/>
              <a:gd name="connsiteY1990" fmla="*/ 210061 h 813790"/>
              <a:gd name="connsiteX1991" fmla="*/ 23461 w 743656"/>
              <a:gd name="connsiteY1991" fmla="*/ 210993 h 813790"/>
              <a:gd name="connsiteX1992" fmla="*/ 22287 w 743656"/>
              <a:gd name="connsiteY1992" fmla="*/ 212043 h 813790"/>
              <a:gd name="connsiteX1993" fmla="*/ 18773 w 743656"/>
              <a:gd name="connsiteY1993" fmla="*/ 213704 h 813790"/>
              <a:gd name="connsiteX1994" fmla="*/ 16240 w 743656"/>
              <a:gd name="connsiteY1994" fmla="*/ 215987 h 813790"/>
              <a:gd name="connsiteX1995" fmla="*/ 15060 w 743656"/>
              <a:gd name="connsiteY1995" fmla="*/ 219329 h 813790"/>
              <a:gd name="connsiteX1996" fmla="*/ 10308 w 743656"/>
              <a:gd name="connsiteY1996" fmla="*/ 222782 h 813790"/>
              <a:gd name="connsiteX1997" fmla="*/ 9255 w 743656"/>
              <a:gd name="connsiteY1997" fmla="*/ 224823 h 813790"/>
              <a:gd name="connsiteX1998" fmla="*/ 7216 w 743656"/>
              <a:gd name="connsiteY1998" fmla="*/ 227047 h 813790"/>
              <a:gd name="connsiteX1999" fmla="*/ 3573 w 743656"/>
              <a:gd name="connsiteY1999" fmla="*/ 230070 h 813790"/>
              <a:gd name="connsiteX2000" fmla="*/ 2397 w 743656"/>
              <a:gd name="connsiteY2000" fmla="*/ 231987 h 813790"/>
              <a:gd name="connsiteX2001" fmla="*/ 1696 w 743656"/>
              <a:gd name="connsiteY2001" fmla="*/ 232005 h 813790"/>
              <a:gd name="connsiteX2002" fmla="*/ 180 w 743656"/>
              <a:gd name="connsiteY2002" fmla="*/ 232042 h 813790"/>
              <a:gd name="connsiteX2003" fmla="*/ 479 w 743656"/>
              <a:gd name="connsiteY2003" fmla="*/ 235324 h 813790"/>
              <a:gd name="connsiteX2004" fmla="*/ 1519 w 743656"/>
              <a:gd name="connsiteY2004" fmla="*/ 236563 h 813790"/>
              <a:gd name="connsiteX2005" fmla="*/ 5641 w 743656"/>
              <a:gd name="connsiteY2005" fmla="*/ 239709 h 813790"/>
              <a:gd name="connsiteX2006" fmla="*/ 5940 w 743656"/>
              <a:gd name="connsiteY2006" fmla="*/ 239938 h 813790"/>
              <a:gd name="connsiteX2007" fmla="*/ 6493 w 743656"/>
              <a:gd name="connsiteY2007" fmla="*/ 240360 h 813790"/>
              <a:gd name="connsiteX2008" fmla="*/ 7406 w 743656"/>
              <a:gd name="connsiteY2008" fmla="*/ 240435 h 813790"/>
              <a:gd name="connsiteX2009" fmla="*/ 10431 w 743656"/>
              <a:gd name="connsiteY2009" fmla="*/ 240681 h 813790"/>
              <a:gd name="connsiteX2010" fmla="*/ 11127 w 743656"/>
              <a:gd name="connsiteY2010" fmla="*/ 240079 h 813790"/>
              <a:gd name="connsiteX2011" fmla="*/ 11377 w 743656"/>
              <a:gd name="connsiteY2011" fmla="*/ 239838 h 813790"/>
              <a:gd name="connsiteX2012" fmla="*/ 12990 w 743656"/>
              <a:gd name="connsiteY2012" fmla="*/ 236455 h 813790"/>
              <a:gd name="connsiteX2013" fmla="*/ 13083 w 743656"/>
              <a:gd name="connsiteY2013" fmla="*/ 236253 h 813790"/>
              <a:gd name="connsiteX2014" fmla="*/ 13281 w 743656"/>
              <a:gd name="connsiteY2014" fmla="*/ 236148 h 813790"/>
              <a:gd name="connsiteX2015" fmla="*/ 13647 w 743656"/>
              <a:gd name="connsiteY2015" fmla="*/ 235984 h 813790"/>
              <a:gd name="connsiteX2016" fmla="*/ 16474 w 743656"/>
              <a:gd name="connsiteY2016" fmla="*/ 237728 h 813790"/>
              <a:gd name="connsiteX2017" fmla="*/ 18503 w 743656"/>
              <a:gd name="connsiteY2017" fmla="*/ 238414 h 813790"/>
              <a:gd name="connsiteX2018" fmla="*/ 19242 w 743656"/>
              <a:gd name="connsiteY2018" fmla="*/ 238395 h 813790"/>
              <a:gd name="connsiteX2019" fmla="*/ 20536 w 743656"/>
              <a:gd name="connsiteY2019" fmla="*/ 238360 h 813790"/>
              <a:gd name="connsiteX2020" fmla="*/ 25838 w 743656"/>
              <a:gd name="connsiteY2020" fmla="*/ 235406 h 813790"/>
              <a:gd name="connsiteX2021" fmla="*/ 26844 w 743656"/>
              <a:gd name="connsiteY2021" fmla="*/ 235407 h 813790"/>
              <a:gd name="connsiteX2022" fmla="*/ 27132 w 743656"/>
              <a:gd name="connsiteY2022" fmla="*/ 235407 h 813790"/>
              <a:gd name="connsiteX2023" fmla="*/ 29040 w 743656"/>
              <a:gd name="connsiteY2023" fmla="*/ 236316 h 813790"/>
              <a:gd name="connsiteX2024" fmla="*/ 29475 w 743656"/>
              <a:gd name="connsiteY2024" fmla="*/ 237085 h 813790"/>
              <a:gd name="connsiteX2025" fmla="*/ 29602 w 743656"/>
              <a:gd name="connsiteY2025" fmla="*/ 237337 h 813790"/>
              <a:gd name="connsiteX2026" fmla="*/ 30077 w 743656"/>
              <a:gd name="connsiteY2026" fmla="*/ 238267 h 813790"/>
              <a:gd name="connsiteX2027" fmla="*/ 28835 w 743656"/>
              <a:gd name="connsiteY2027" fmla="*/ 241050 h 813790"/>
              <a:gd name="connsiteX2028" fmla="*/ 27717 w 743656"/>
              <a:gd name="connsiteY2028" fmla="*/ 242079 h 813790"/>
              <a:gd name="connsiteX2029" fmla="*/ 27521 w 743656"/>
              <a:gd name="connsiteY2029" fmla="*/ 242258 h 813790"/>
              <a:gd name="connsiteX2030" fmla="*/ 26487 w 743656"/>
              <a:gd name="connsiteY2030" fmla="*/ 243209 h 813790"/>
              <a:gd name="connsiteX2031" fmla="*/ 26165 w 743656"/>
              <a:gd name="connsiteY2031" fmla="*/ 243992 h 813790"/>
              <a:gd name="connsiteX2032" fmla="*/ 26067 w 743656"/>
              <a:gd name="connsiteY2032" fmla="*/ 244229 h 813790"/>
              <a:gd name="connsiteX2033" fmla="*/ 25619 w 743656"/>
              <a:gd name="connsiteY2033" fmla="*/ 245313 h 813790"/>
              <a:gd name="connsiteX2034" fmla="*/ 23150 w 743656"/>
              <a:gd name="connsiteY2034" fmla="*/ 247844 h 813790"/>
              <a:gd name="connsiteX2035" fmla="*/ 22096 w 743656"/>
              <a:gd name="connsiteY2035" fmla="*/ 248495 h 813790"/>
              <a:gd name="connsiteX2036" fmla="*/ 21594 w 743656"/>
              <a:gd name="connsiteY2036" fmla="*/ 248802 h 813790"/>
              <a:gd name="connsiteX2037" fmla="*/ 19576 w 743656"/>
              <a:gd name="connsiteY2037" fmla="*/ 250051 h 813790"/>
              <a:gd name="connsiteX2038" fmla="*/ 19229 w 743656"/>
              <a:gd name="connsiteY2038" fmla="*/ 250264 h 813790"/>
              <a:gd name="connsiteX2039" fmla="*/ 18461 w 743656"/>
              <a:gd name="connsiteY2039" fmla="*/ 250740 h 813790"/>
              <a:gd name="connsiteX2040" fmla="*/ 17205 w 743656"/>
              <a:gd name="connsiteY2040" fmla="*/ 252457 h 813790"/>
              <a:gd name="connsiteX2041" fmla="*/ 16664 w 743656"/>
              <a:gd name="connsiteY2041" fmla="*/ 253894 h 813790"/>
              <a:gd name="connsiteX2042" fmla="*/ 15938 w 743656"/>
              <a:gd name="connsiteY2042" fmla="*/ 259319 h 813790"/>
              <a:gd name="connsiteX2043" fmla="*/ 15797 w 743656"/>
              <a:gd name="connsiteY2043" fmla="*/ 260363 h 813790"/>
              <a:gd name="connsiteX2044" fmla="*/ 15529 w 743656"/>
              <a:gd name="connsiteY2044" fmla="*/ 262374 h 813790"/>
              <a:gd name="connsiteX2045" fmla="*/ 14540 w 743656"/>
              <a:gd name="connsiteY2045" fmla="*/ 263610 h 813790"/>
              <a:gd name="connsiteX2046" fmla="*/ 13182 w 743656"/>
              <a:gd name="connsiteY2046" fmla="*/ 264287 h 813790"/>
              <a:gd name="connsiteX2047" fmla="*/ 11268 w 743656"/>
              <a:gd name="connsiteY2047" fmla="*/ 266138 h 813790"/>
              <a:gd name="connsiteX2048" fmla="*/ 11224 w 743656"/>
              <a:gd name="connsiteY2048" fmla="*/ 266427 h 813790"/>
              <a:gd name="connsiteX2049" fmla="*/ 10826 w 743656"/>
              <a:gd name="connsiteY2049" fmla="*/ 269048 h 813790"/>
              <a:gd name="connsiteX2050" fmla="*/ 11448 w 743656"/>
              <a:gd name="connsiteY2050" fmla="*/ 270307 h 813790"/>
              <a:gd name="connsiteX2051" fmla="*/ 11559 w 743656"/>
              <a:gd name="connsiteY2051" fmla="*/ 270530 h 813790"/>
              <a:gd name="connsiteX2052" fmla="*/ 11683 w 743656"/>
              <a:gd name="connsiteY2052" fmla="*/ 270783 h 813790"/>
              <a:gd name="connsiteX2053" fmla="*/ 13647 w 743656"/>
              <a:gd name="connsiteY2053" fmla="*/ 272400 h 813790"/>
              <a:gd name="connsiteX2054" fmla="*/ 13853 w 743656"/>
              <a:gd name="connsiteY2054" fmla="*/ 272860 h 813790"/>
              <a:gd name="connsiteX2055" fmla="*/ 13953 w 743656"/>
              <a:gd name="connsiteY2055" fmla="*/ 273082 h 813790"/>
              <a:gd name="connsiteX2056" fmla="*/ 13920 w 743656"/>
              <a:gd name="connsiteY2056" fmla="*/ 273720 h 813790"/>
              <a:gd name="connsiteX2057" fmla="*/ 13755 w 743656"/>
              <a:gd name="connsiteY2057" fmla="*/ 276922 h 813790"/>
              <a:gd name="connsiteX2058" fmla="*/ 13655 w 743656"/>
              <a:gd name="connsiteY2058" fmla="*/ 277142 h 813790"/>
              <a:gd name="connsiteX2059" fmla="*/ 11335 w 743656"/>
              <a:gd name="connsiteY2059" fmla="*/ 282363 h 813790"/>
              <a:gd name="connsiteX2060" fmla="*/ 11354 w 743656"/>
              <a:gd name="connsiteY2060" fmla="*/ 282960 h 813790"/>
              <a:gd name="connsiteX2061" fmla="*/ 11366 w 743656"/>
              <a:gd name="connsiteY2061" fmla="*/ 283310 h 813790"/>
              <a:gd name="connsiteX2062" fmla="*/ 11392 w 743656"/>
              <a:gd name="connsiteY2062" fmla="*/ 284098 h 813790"/>
              <a:gd name="connsiteX2063" fmla="*/ 11704 w 743656"/>
              <a:gd name="connsiteY2063" fmla="*/ 284724 h 813790"/>
              <a:gd name="connsiteX2064" fmla="*/ 13532 w 743656"/>
              <a:gd name="connsiteY2064" fmla="*/ 288377 h 813790"/>
              <a:gd name="connsiteX2065" fmla="*/ 12926 w 743656"/>
              <a:gd name="connsiteY2065" fmla="*/ 290882 h 813790"/>
              <a:gd name="connsiteX2066" fmla="*/ 12844 w 743656"/>
              <a:gd name="connsiteY2066" fmla="*/ 291222 h 813790"/>
              <a:gd name="connsiteX2067" fmla="*/ 12901 w 743656"/>
              <a:gd name="connsiteY2067" fmla="*/ 292584 h 813790"/>
              <a:gd name="connsiteX2068" fmla="*/ 13387 w 743656"/>
              <a:gd name="connsiteY2068" fmla="*/ 293201 h 813790"/>
              <a:gd name="connsiteX2069" fmla="*/ 14993 w 743656"/>
              <a:gd name="connsiteY2069" fmla="*/ 292593 h 813790"/>
              <a:gd name="connsiteX2070" fmla="*/ 15975 w 743656"/>
              <a:gd name="connsiteY2070" fmla="*/ 292967 h 813790"/>
              <a:gd name="connsiteX2071" fmla="*/ 19169 w 743656"/>
              <a:gd name="connsiteY2071" fmla="*/ 295454 h 813790"/>
              <a:gd name="connsiteX2072" fmla="*/ 19286 w 743656"/>
              <a:gd name="connsiteY2072" fmla="*/ 295583 h 813790"/>
              <a:gd name="connsiteX2073" fmla="*/ 22599 w 743656"/>
              <a:gd name="connsiteY2073" fmla="*/ 299231 h 813790"/>
              <a:gd name="connsiteX2074" fmla="*/ 22723 w 743656"/>
              <a:gd name="connsiteY2074" fmla="*/ 299367 h 813790"/>
              <a:gd name="connsiteX2075" fmla="*/ 25614 w 743656"/>
              <a:gd name="connsiteY2075" fmla="*/ 299808 h 813790"/>
              <a:gd name="connsiteX2076" fmla="*/ 26965 w 743656"/>
              <a:gd name="connsiteY2076" fmla="*/ 300616 h 813790"/>
              <a:gd name="connsiteX2077" fmla="*/ 27495 w 743656"/>
              <a:gd name="connsiteY2077" fmla="*/ 300634 h 813790"/>
              <a:gd name="connsiteX2078" fmla="*/ 29120 w 743656"/>
              <a:gd name="connsiteY2078" fmla="*/ 300686 h 813790"/>
              <a:gd name="connsiteX2079" fmla="*/ 29476 w 743656"/>
              <a:gd name="connsiteY2079" fmla="*/ 300979 h 813790"/>
              <a:gd name="connsiteX2080" fmla="*/ 29915 w 743656"/>
              <a:gd name="connsiteY2080" fmla="*/ 301340 h 813790"/>
              <a:gd name="connsiteX2081" fmla="*/ 31082 w 743656"/>
              <a:gd name="connsiteY2081" fmla="*/ 302300 h 813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</a:cxnLst>
            <a:rect l="l" t="t" r="r" b="b"/>
            <a:pathLst>
              <a:path w="743656" h="813790">
                <a:moveTo>
                  <a:pt x="31082" y="302300"/>
                </a:moveTo>
                <a:lnTo>
                  <a:pt x="32995" y="302390"/>
                </a:lnTo>
                <a:lnTo>
                  <a:pt x="34712" y="300569"/>
                </a:lnTo>
                <a:lnTo>
                  <a:pt x="34918" y="298106"/>
                </a:lnTo>
                <a:lnTo>
                  <a:pt x="37150" y="297568"/>
                </a:lnTo>
                <a:lnTo>
                  <a:pt x="40662" y="297362"/>
                </a:lnTo>
                <a:lnTo>
                  <a:pt x="43741" y="298466"/>
                </a:lnTo>
                <a:lnTo>
                  <a:pt x="45280" y="301363"/>
                </a:lnTo>
                <a:lnTo>
                  <a:pt x="44925" y="302721"/>
                </a:lnTo>
                <a:lnTo>
                  <a:pt x="49139" y="306023"/>
                </a:lnTo>
                <a:lnTo>
                  <a:pt x="49284" y="306138"/>
                </a:lnTo>
                <a:lnTo>
                  <a:pt x="53214" y="308442"/>
                </a:lnTo>
                <a:lnTo>
                  <a:pt x="58005" y="310563"/>
                </a:lnTo>
                <a:lnTo>
                  <a:pt x="59229" y="310720"/>
                </a:lnTo>
                <a:lnTo>
                  <a:pt x="59975" y="310816"/>
                </a:lnTo>
                <a:lnTo>
                  <a:pt x="62187" y="309963"/>
                </a:lnTo>
                <a:lnTo>
                  <a:pt x="63914" y="310209"/>
                </a:lnTo>
                <a:lnTo>
                  <a:pt x="65171" y="310787"/>
                </a:lnTo>
                <a:lnTo>
                  <a:pt x="65971" y="311153"/>
                </a:lnTo>
                <a:lnTo>
                  <a:pt x="68953" y="312520"/>
                </a:lnTo>
                <a:lnTo>
                  <a:pt x="69751" y="312459"/>
                </a:lnTo>
                <a:lnTo>
                  <a:pt x="73623" y="314081"/>
                </a:lnTo>
                <a:lnTo>
                  <a:pt x="75876" y="314093"/>
                </a:lnTo>
                <a:lnTo>
                  <a:pt x="76305" y="314094"/>
                </a:lnTo>
                <a:lnTo>
                  <a:pt x="76879" y="314199"/>
                </a:lnTo>
                <a:lnTo>
                  <a:pt x="78360" y="314469"/>
                </a:lnTo>
                <a:lnTo>
                  <a:pt x="78509" y="314402"/>
                </a:lnTo>
                <a:lnTo>
                  <a:pt x="79251" y="314070"/>
                </a:lnTo>
                <a:lnTo>
                  <a:pt x="79593" y="313916"/>
                </a:lnTo>
                <a:lnTo>
                  <a:pt x="80285" y="313982"/>
                </a:lnTo>
                <a:lnTo>
                  <a:pt x="80522" y="314005"/>
                </a:lnTo>
                <a:lnTo>
                  <a:pt x="80945" y="314045"/>
                </a:lnTo>
                <a:lnTo>
                  <a:pt x="81092" y="313884"/>
                </a:lnTo>
                <a:lnTo>
                  <a:pt x="81563" y="313365"/>
                </a:lnTo>
                <a:lnTo>
                  <a:pt x="83475" y="312505"/>
                </a:lnTo>
                <a:lnTo>
                  <a:pt x="85385" y="311645"/>
                </a:lnTo>
                <a:lnTo>
                  <a:pt x="86678" y="311526"/>
                </a:lnTo>
                <a:lnTo>
                  <a:pt x="88642" y="312832"/>
                </a:lnTo>
                <a:lnTo>
                  <a:pt x="89090" y="312871"/>
                </a:lnTo>
                <a:lnTo>
                  <a:pt x="89836" y="312935"/>
                </a:lnTo>
                <a:lnTo>
                  <a:pt x="93933" y="313285"/>
                </a:lnTo>
                <a:lnTo>
                  <a:pt x="95493" y="311943"/>
                </a:lnTo>
                <a:lnTo>
                  <a:pt x="96155" y="311372"/>
                </a:lnTo>
                <a:lnTo>
                  <a:pt x="96956" y="310942"/>
                </a:lnTo>
                <a:lnTo>
                  <a:pt x="97758" y="310512"/>
                </a:lnTo>
                <a:lnTo>
                  <a:pt x="102560" y="309909"/>
                </a:lnTo>
                <a:lnTo>
                  <a:pt x="102733" y="309846"/>
                </a:lnTo>
                <a:lnTo>
                  <a:pt x="103603" y="309537"/>
                </a:lnTo>
                <a:lnTo>
                  <a:pt x="104285" y="309295"/>
                </a:lnTo>
                <a:lnTo>
                  <a:pt x="105212" y="308185"/>
                </a:lnTo>
                <a:lnTo>
                  <a:pt x="106260" y="307631"/>
                </a:lnTo>
                <a:lnTo>
                  <a:pt x="107170" y="307863"/>
                </a:lnTo>
                <a:lnTo>
                  <a:pt x="107490" y="307945"/>
                </a:lnTo>
                <a:lnTo>
                  <a:pt x="107925" y="307881"/>
                </a:lnTo>
                <a:lnTo>
                  <a:pt x="108434" y="307806"/>
                </a:lnTo>
                <a:lnTo>
                  <a:pt x="108721" y="307763"/>
                </a:lnTo>
                <a:lnTo>
                  <a:pt x="110147" y="305353"/>
                </a:lnTo>
                <a:lnTo>
                  <a:pt x="110579" y="305137"/>
                </a:lnTo>
                <a:lnTo>
                  <a:pt x="111010" y="304923"/>
                </a:lnTo>
                <a:lnTo>
                  <a:pt x="111254" y="304992"/>
                </a:lnTo>
                <a:lnTo>
                  <a:pt x="112055" y="305219"/>
                </a:lnTo>
                <a:lnTo>
                  <a:pt x="113095" y="306911"/>
                </a:lnTo>
                <a:lnTo>
                  <a:pt x="114354" y="306305"/>
                </a:lnTo>
                <a:lnTo>
                  <a:pt x="115005" y="305991"/>
                </a:lnTo>
                <a:lnTo>
                  <a:pt x="115595" y="306130"/>
                </a:lnTo>
                <a:lnTo>
                  <a:pt x="117649" y="306619"/>
                </a:lnTo>
                <a:lnTo>
                  <a:pt x="118414" y="306444"/>
                </a:lnTo>
                <a:lnTo>
                  <a:pt x="119250" y="306252"/>
                </a:lnTo>
                <a:lnTo>
                  <a:pt x="122082" y="306140"/>
                </a:lnTo>
                <a:lnTo>
                  <a:pt x="124906" y="307821"/>
                </a:lnTo>
                <a:lnTo>
                  <a:pt x="125463" y="308403"/>
                </a:lnTo>
                <a:lnTo>
                  <a:pt x="127051" y="310057"/>
                </a:lnTo>
                <a:lnTo>
                  <a:pt x="129304" y="316073"/>
                </a:lnTo>
                <a:lnTo>
                  <a:pt x="129466" y="316114"/>
                </a:lnTo>
                <a:lnTo>
                  <a:pt x="129795" y="316197"/>
                </a:lnTo>
                <a:lnTo>
                  <a:pt x="130135" y="315839"/>
                </a:lnTo>
                <a:lnTo>
                  <a:pt x="130846" y="315087"/>
                </a:lnTo>
                <a:lnTo>
                  <a:pt x="131461" y="314935"/>
                </a:lnTo>
                <a:lnTo>
                  <a:pt x="132077" y="314781"/>
                </a:lnTo>
                <a:lnTo>
                  <a:pt x="132383" y="315033"/>
                </a:lnTo>
                <a:lnTo>
                  <a:pt x="133058" y="315591"/>
                </a:lnTo>
                <a:lnTo>
                  <a:pt x="133253" y="315610"/>
                </a:lnTo>
                <a:lnTo>
                  <a:pt x="138394" y="316143"/>
                </a:lnTo>
                <a:lnTo>
                  <a:pt x="141353" y="316449"/>
                </a:lnTo>
                <a:lnTo>
                  <a:pt x="141731" y="316488"/>
                </a:lnTo>
                <a:lnTo>
                  <a:pt x="143697" y="317612"/>
                </a:lnTo>
                <a:lnTo>
                  <a:pt x="145479" y="318050"/>
                </a:lnTo>
                <a:lnTo>
                  <a:pt x="146215" y="318795"/>
                </a:lnTo>
                <a:lnTo>
                  <a:pt x="146324" y="319224"/>
                </a:lnTo>
                <a:lnTo>
                  <a:pt x="147063" y="322080"/>
                </a:lnTo>
                <a:lnTo>
                  <a:pt x="147057" y="323629"/>
                </a:lnTo>
                <a:lnTo>
                  <a:pt x="145971" y="328744"/>
                </a:lnTo>
                <a:lnTo>
                  <a:pt x="145677" y="330125"/>
                </a:lnTo>
                <a:lnTo>
                  <a:pt x="146223" y="332231"/>
                </a:lnTo>
                <a:lnTo>
                  <a:pt x="148241" y="335150"/>
                </a:lnTo>
                <a:lnTo>
                  <a:pt x="149034" y="337009"/>
                </a:lnTo>
                <a:lnTo>
                  <a:pt x="148942" y="338067"/>
                </a:lnTo>
                <a:lnTo>
                  <a:pt x="148839" y="339238"/>
                </a:lnTo>
                <a:lnTo>
                  <a:pt x="149511" y="340541"/>
                </a:lnTo>
                <a:lnTo>
                  <a:pt x="149922" y="342704"/>
                </a:lnTo>
                <a:lnTo>
                  <a:pt x="149994" y="343080"/>
                </a:lnTo>
                <a:lnTo>
                  <a:pt x="149181" y="346421"/>
                </a:lnTo>
                <a:lnTo>
                  <a:pt x="149712" y="348051"/>
                </a:lnTo>
                <a:lnTo>
                  <a:pt x="149787" y="348280"/>
                </a:lnTo>
                <a:lnTo>
                  <a:pt x="151156" y="350625"/>
                </a:lnTo>
                <a:lnTo>
                  <a:pt x="151743" y="351630"/>
                </a:lnTo>
                <a:lnTo>
                  <a:pt x="152664" y="352435"/>
                </a:lnTo>
                <a:lnTo>
                  <a:pt x="153950" y="353558"/>
                </a:lnTo>
                <a:lnTo>
                  <a:pt x="154281" y="354570"/>
                </a:lnTo>
                <a:lnTo>
                  <a:pt x="154557" y="355417"/>
                </a:lnTo>
                <a:lnTo>
                  <a:pt x="154721" y="355460"/>
                </a:lnTo>
                <a:lnTo>
                  <a:pt x="155049" y="355543"/>
                </a:lnTo>
                <a:lnTo>
                  <a:pt x="155976" y="354619"/>
                </a:lnTo>
                <a:lnTo>
                  <a:pt x="156281" y="355486"/>
                </a:lnTo>
                <a:lnTo>
                  <a:pt x="155793" y="357031"/>
                </a:lnTo>
                <a:lnTo>
                  <a:pt x="155658" y="357465"/>
                </a:lnTo>
                <a:lnTo>
                  <a:pt x="156317" y="358768"/>
                </a:lnTo>
                <a:lnTo>
                  <a:pt x="156755" y="359636"/>
                </a:lnTo>
                <a:lnTo>
                  <a:pt x="156349" y="360996"/>
                </a:lnTo>
                <a:lnTo>
                  <a:pt x="155944" y="362357"/>
                </a:lnTo>
                <a:lnTo>
                  <a:pt x="155960" y="362582"/>
                </a:lnTo>
                <a:lnTo>
                  <a:pt x="156176" y="365825"/>
                </a:lnTo>
                <a:lnTo>
                  <a:pt x="156055" y="366827"/>
                </a:lnTo>
                <a:lnTo>
                  <a:pt x="155913" y="367988"/>
                </a:lnTo>
                <a:lnTo>
                  <a:pt x="155731" y="369476"/>
                </a:lnTo>
                <a:lnTo>
                  <a:pt x="156034" y="370714"/>
                </a:lnTo>
                <a:lnTo>
                  <a:pt x="156953" y="371832"/>
                </a:lnTo>
                <a:lnTo>
                  <a:pt x="157379" y="372061"/>
                </a:lnTo>
                <a:lnTo>
                  <a:pt x="159284" y="373078"/>
                </a:lnTo>
                <a:lnTo>
                  <a:pt x="161799" y="375132"/>
                </a:lnTo>
                <a:lnTo>
                  <a:pt x="162898" y="377179"/>
                </a:lnTo>
                <a:lnTo>
                  <a:pt x="162476" y="378358"/>
                </a:lnTo>
                <a:lnTo>
                  <a:pt x="161902" y="379961"/>
                </a:lnTo>
                <a:lnTo>
                  <a:pt x="160669" y="380575"/>
                </a:lnTo>
                <a:lnTo>
                  <a:pt x="161130" y="388252"/>
                </a:lnTo>
                <a:lnTo>
                  <a:pt x="162131" y="390437"/>
                </a:lnTo>
                <a:lnTo>
                  <a:pt x="162837" y="391972"/>
                </a:lnTo>
                <a:lnTo>
                  <a:pt x="163241" y="392142"/>
                </a:lnTo>
                <a:lnTo>
                  <a:pt x="163881" y="392410"/>
                </a:lnTo>
                <a:lnTo>
                  <a:pt x="165599" y="396114"/>
                </a:lnTo>
                <a:lnTo>
                  <a:pt x="177953" y="396073"/>
                </a:lnTo>
                <a:lnTo>
                  <a:pt x="182506" y="396670"/>
                </a:lnTo>
                <a:lnTo>
                  <a:pt x="184619" y="399124"/>
                </a:lnTo>
                <a:lnTo>
                  <a:pt x="191092" y="401428"/>
                </a:lnTo>
                <a:lnTo>
                  <a:pt x="191424" y="403415"/>
                </a:lnTo>
                <a:lnTo>
                  <a:pt x="191753" y="405392"/>
                </a:lnTo>
                <a:lnTo>
                  <a:pt x="192667" y="407315"/>
                </a:lnTo>
                <a:lnTo>
                  <a:pt x="194261" y="408559"/>
                </a:lnTo>
                <a:lnTo>
                  <a:pt x="195244" y="408811"/>
                </a:lnTo>
                <a:lnTo>
                  <a:pt x="198382" y="408513"/>
                </a:lnTo>
                <a:lnTo>
                  <a:pt x="200468" y="409944"/>
                </a:lnTo>
                <a:lnTo>
                  <a:pt x="200584" y="411554"/>
                </a:lnTo>
                <a:lnTo>
                  <a:pt x="201613" y="413858"/>
                </a:lnTo>
                <a:lnTo>
                  <a:pt x="202412" y="415647"/>
                </a:lnTo>
                <a:lnTo>
                  <a:pt x="202440" y="415922"/>
                </a:lnTo>
                <a:lnTo>
                  <a:pt x="202474" y="416241"/>
                </a:lnTo>
                <a:lnTo>
                  <a:pt x="202604" y="417454"/>
                </a:lnTo>
                <a:lnTo>
                  <a:pt x="202707" y="418433"/>
                </a:lnTo>
                <a:lnTo>
                  <a:pt x="201879" y="425115"/>
                </a:lnTo>
                <a:lnTo>
                  <a:pt x="202535" y="430069"/>
                </a:lnTo>
                <a:lnTo>
                  <a:pt x="201418" y="432293"/>
                </a:lnTo>
                <a:lnTo>
                  <a:pt x="201155" y="433284"/>
                </a:lnTo>
                <a:lnTo>
                  <a:pt x="200167" y="436991"/>
                </a:lnTo>
                <a:lnTo>
                  <a:pt x="196894" y="440320"/>
                </a:lnTo>
                <a:lnTo>
                  <a:pt x="194909" y="444582"/>
                </a:lnTo>
                <a:lnTo>
                  <a:pt x="192806" y="447174"/>
                </a:lnTo>
                <a:lnTo>
                  <a:pt x="193970" y="448355"/>
                </a:lnTo>
                <a:lnTo>
                  <a:pt x="194557" y="450524"/>
                </a:lnTo>
                <a:lnTo>
                  <a:pt x="194757" y="451265"/>
                </a:lnTo>
                <a:lnTo>
                  <a:pt x="194896" y="451491"/>
                </a:lnTo>
                <a:lnTo>
                  <a:pt x="195368" y="452259"/>
                </a:lnTo>
                <a:lnTo>
                  <a:pt x="198555" y="454809"/>
                </a:lnTo>
                <a:lnTo>
                  <a:pt x="200458" y="455373"/>
                </a:lnTo>
                <a:lnTo>
                  <a:pt x="204561" y="459474"/>
                </a:lnTo>
                <a:lnTo>
                  <a:pt x="204723" y="460136"/>
                </a:lnTo>
                <a:lnTo>
                  <a:pt x="205951" y="465172"/>
                </a:lnTo>
                <a:lnTo>
                  <a:pt x="207414" y="468148"/>
                </a:lnTo>
                <a:lnTo>
                  <a:pt x="210967" y="471318"/>
                </a:lnTo>
                <a:lnTo>
                  <a:pt x="216097" y="472867"/>
                </a:lnTo>
                <a:lnTo>
                  <a:pt x="218029" y="473451"/>
                </a:lnTo>
                <a:lnTo>
                  <a:pt x="228174" y="473740"/>
                </a:lnTo>
                <a:lnTo>
                  <a:pt x="229268" y="474760"/>
                </a:lnTo>
                <a:lnTo>
                  <a:pt x="230440" y="475853"/>
                </a:lnTo>
                <a:lnTo>
                  <a:pt x="231583" y="476847"/>
                </a:lnTo>
                <a:lnTo>
                  <a:pt x="232155" y="477346"/>
                </a:lnTo>
                <a:lnTo>
                  <a:pt x="234368" y="477601"/>
                </a:lnTo>
                <a:lnTo>
                  <a:pt x="235589" y="479525"/>
                </a:lnTo>
                <a:lnTo>
                  <a:pt x="237247" y="480088"/>
                </a:lnTo>
                <a:lnTo>
                  <a:pt x="239021" y="481889"/>
                </a:lnTo>
                <a:lnTo>
                  <a:pt x="239780" y="482002"/>
                </a:lnTo>
                <a:lnTo>
                  <a:pt x="240313" y="482081"/>
                </a:lnTo>
                <a:lnTo>
                  <a:pt x="244435" y="481355"/>
                </a:lnTo>
                <a:lnTo>
                  <a:pt x="244860" y="481494"/>
                </a:lnTo>
                <a:lnTo>
                  <a:pt x="245545" y="481718"/>
                </a:lnTo>
                <a:lnTo>
                  <a:pt x="245970" y="481857"/>
                </a:lnTo>
                <a:lnTo>
                  <a:pt x="247684" y="483534"/>
                </a:lnTo>
                <a:lnTo>
                  <a:pt x="248973" y="484221"/>
                </a:lnTo>
                <a:lnTo>
                  <a:pt x="249360" y="484746"/>
                </a:lnTo>
                <a:lnTo>
                  <a:pt x="249705" y="485214"/>
                </a:lnTo>
                <a:lnTo>
                  <a:pt x="250066" y="487009"/>
                </a:lnTo>
                <a:lnTo>
                  <a:pt x="249630" y="488307"/>
                </a:lnTo>
                <a:lnTo>
                  <a:pt x="248024" y="489972"/>
                </a:lnTo>
                <a:lnTo>
                  <a:pt x="247712" y="490549"/>
                </a:lnTo>
                <a:lnTo>
                  <a:pt x="247156" y="491576"/>
                </a:lnTo>
                <a:lnTo>
                  <a:pt x="247205" y="492011"/>
                </a:lnTo>
                <a:lnTo>
                  <a:pt x="247511" y="494733"/>
                </a:lnTo>
                <a:lnTo>
                  <a:pt x="246893" y="495659"/>
                </a:lnTo>
                <a:lnTo>
                  <a:pt x="245629" y="503141"/>
                </a:lnTo>
                <a:lnTo>
                  <a:pt x="243830" y="506598"/>
                </a:lnTo>
                <a:lnTo>
                  <a:pt x="242828" y="510862"/>
                </a:lnTo>
                <a:lnTo>
                  <a:pt x="240411" y="515246"/>
                </a:lnTo>
                <a:lnTo>
                  <a:pt x="240324" y="520751"/>
                </a:lnTo>
                <a:lnTo>
                  <a:pt x="239069" y="526810"/>
                </a:lnTo>
                <a:lnTo>
                  <a:pt x="239134" y="527122"/>
                </a:lnTo>
                <a:lnTo>
                  <a:pt x="239791" y="530216"/>
                </a:lnTo>
                <a:lnTo>
                  <a:pt x="238171" y="535097"/>
                </a:lnTo>
                <a:lnTo>
                  <a:pt x="237468" y="541403"/>
                </a:lnTo>
                <a:lnTo>
                  <a:pt x="235923" y="543068"/>
                </a:lnTo>
                <a:lnTo>
                  <a:pt x="235797" y="543871"/>
                </a:lnTo>
                <a:lnTo>
                  <a:pt x="236402" y="546161"/>
                </a:lnTo>
                <a:lnTo>
                  <a:pt x="235708" y="549747"/>
                </a:lnTo>
                <a:lnTo>
                  <a:pt x="235085" y="551786"/>
                </a:lnTo>
                <a:lnTo>
                  <a:pt x="233042" y="555366"/>
                </a:lnTo>
                <a:lnTo>
                  <a:pt x="235571" y="557985"/>
                </a:lnTo>
                <a:lnTo>
                  <a:pt x="235386" y="559098"/>
                </a:lnTo>
                <a:lnTo>
                  <a:pt x="236001" y="560151"/>
                </a:lnTo>
                <a:lnTo>
                  <a:pt x="235878" y="560832"/>
                </a:lnTo>
                <a:lnTo>
                  <a:pt x="234649" y="561761"/>
                </a:lnTo>
                <a:lnTo>
                  <a:pt x="234587" y="562750"/>
                </a:lnTo>
                <a:lnTo>
                  <a:pt x="236062" y="564359"/>
                </a:lnTo>
                <a:lnTo>
                  <a:pt x="236124" y="565721"/>
                </a:lnTo>
                <a:lnTo>
                  <a:pt x="234955" y="566959"/>
                </a:lnTo>
                <a:lnTo>
                  <a:pt x="234955" y="567343"/>
                </a:lnTo>
                <a:lnTo>
                  <a:pt x="234955" y="568010"/>
                </a:lnTo>
                <a:lnTo>
                  <a:pt x="236122" y="569990"/>
                </a:lnTo>
                <a:lnTo>
                  <a:pt x="237167" y="573703"/>
                </a:lnTo>
                <a:lnTo>
                  <a:pt x="236982" y="575312"/>
                </a:lnTo>
                <a:lnTo>
                  <a:pt x="235260" y="578037"/>
                </a:lnTo>
                <a:lnTo>
                  <a:pt x="235445" y="579150"/>
                </a:lnTo>
                <a:lnTo>
                  <a:pt x="237226" y="581997"/>
                </a:lnTo>
                <a:lnTo>
                  <a:pt x="236981" y="583173"/>
                </a:lnTo>
                <a:lnTo>
                  <a:pt x="236058" y="584472"/>
                </a:lnTo>
                <a:lnTo>
                  <a:pt x="236549" y="585401"/>
                </a:lnTo>
                <a:lnTo>
                  <a:pt x="242942" y="587939"/>
                </a:lnTo>
                <a:lnTo>
                  <a:pt x="243680" y="588868"/>
                </a:lnTo>
                <a:lnTo>
                  <a:pt x="242880" y="590290"/>
                </a:lnTo>
                <a:lnTo>
                  <a:pt x="243555" y="591033"/>
                </a:lnTo>
                <a:lnTo>
                  <a:pt x="245339" y="591157"/>
                </a:lnTo>
                <a:lnTo>
                  <a:pt x="246015" y="592457"/>
                </a:lnTo>
                <a:lnTo>
                  <a:pt x="245707" y="592890"/>
                </a:lnTo>
                <a:lnTo>
                  <a:pt x="246077" y="593943"/>
                </a:lnTo>
                <a:lnTo>
                  <a:pt x="249457" y="595737"/>
                </a:lnTo>
                <a:lnTo>
                  <a:pt x="249949" y="597408"/>
                </a:lnTo>
                <a:lnTo>
                  <a:pt x="249394" y="599328"/>
                </a:lnTo>
                <a:lnTo>
                  <a:pt x="246320" y="605270"/>
                </a:lnTo>
                <a:lnTo>
                  <a:pt x="245521" y="606197"/>
                </a:lnTo>
                <a:lnTo>
                  <a:pt x="243799" y="607063"/>
                </a:lnTo>
                <a:lnTo>
                  <a:pt x="241279" y="606568"/>
                </a:lnTo>
                <a:lnTo>
                  <a:pt x="240849" y="607063"/>
                </a:lnTo>
                <a:lnTo>
                  <a:pt x="242694" y="608612"/>
                </a:lnTo>
                <a:lnTo>
                  <a:pt x="243001" y="609850"/>
                </a:lnTo>
                <a:lnTo>
                  <a:pt x="242632" y="612139"/>
                </a:lnTo>
                <a:lnTo>
                  <a:pt x="242939" y="613377"/>
                </a:lnTo>
                <a:lnTo>
                  <a:pt x="244474" y="614987"/>
                </a:lnTo>
                <a:lnTo>
                  <a:pt x="244554" y="615787"/>
                </a:lnTo>
                <a:lnTo>
                  <a:pt x="244599" y="616225"/>
                </a:lnTo>
                <a:lnTo>
                  <a:pt x="242875" y="618329"/>
                </a:lnTo>
                <a:lnTo>
                  <a:pt x="240785" y="619814"/>
                </a:lnTo>
                <a:lnTo>
                  <a:pt x="238881" y="619876"/>
                </a:lnTo>
                <a:lnTo>
                  <a:pt x="237528" y="619256"/>
                </a:lnTo>
                <a:lnTo>
                  <a:pt x="237056" y="619363"/>
                </a:lnTo>
                <a:lnTo>
                  <a:pt x="235869" y="619628"/>
                </a:lnTo>
                <a:lnTo>
                  <a:pt x="235376" y="619999"/>
                </a:lnTo>
                <a:lnTo>
                  <a:pt x="234515" y="622785"/>
                </a:lnTo>
                <a:lnTo>
                  <a:pt x="233838" y="623156"/>
                </a:lnTo>
                <a:lnTo>
                  <a:pt x="231871" y="622723"/>
                </a:lnTo>
                <a:lnTo>
                  <a:pt x="230888" y="623403"/>
                </a:lnTo>
                <a:lnTo>
                  <a:pt x="230089" y="625507"/>
                </a:lnTo>
                <a:lnTo>
                  <a:pt x="229289" y="626250"/>
                </a:lnTo>
                <a:lnTo>
                  <a:pt x="228980" y="628170"/>
                </a:lnTo>
                <a:lnTo>
                  <a:pt x="228550" y="628416"/>
                </a:lnTo>
                <a:lnTo>
                  <a:pt x="227410" y="628156"/>
                </a:lnTo>
                <a:lnTo>
                  <a:pt x="227198" y="628107"/>
                </a:lnTo>
                <a:lnTo>
                  <a:pt x="226275" y="629407"/>
                </a:lnTo>
                <a:lnTo>
                  <a:pt x="226213" y="630274"/>
                </a:lnTo>
                <a:lnTo>
                  <a:pt x="226889" y="631636"/>
                </a:lnTo>
                <a:lnTo>
                  <a:pt x="226705" y="632316"/>
                </a:lnTo>
                <a:lnTo>
                  <a:pt x="225168" y="633492"/>
                </a:lnTo>
                <a:lnTo>
                  <a:pt x="224182" y="636711"/>
                </a:lnTo>
                <a:lnTo>
                  <a:pt x="223322" y="638136"/>
                </a:lnTo>
                <a:lnTo>
                  <a:pt x="223138" y="639558"/>
                </a:lnTo>
                <a:lnTo>
                  <a:pt x="223752" y="642407"/>
                </a:lnTo>
                <a:lnTo>
                  <a:pt x="223505" y="644078"/>
                </a:lnTo>
                <a:lnTo>
                  <a:pt x="223751" y="644697"/>
                </a:lnTo>
                <a:lnTo>
                  <a:pt x="225043" y="645502"/>
                </a:lnTo>
                <a:lnTo>
                  <a:pt x="225165" y="646182"/>
                </a:lnTo>
                <a:lnTo>
                  <a:pt x="223689" y="648226"/>
                </a:lnTo>
                <a:lnTo>
                  <a:pt x="224119" y="651259"/>
                </a:lnTo>
                <a:lnTo>
                  <a:pt x="223994" y="655035"/>
                </a:lnTo>
                <a:lnTo>
                  <a:pt x="224364" y="658192"/>
                </a:lnTo>
                <a:lnTo>
                  <a:pt x="223625" y="659245"/>
                </a:lnTo>
                <a:lnTo>
                  <a:pt x="222026" y="659492"/>
                </a:lnTo>
                <a:lnTo>
                  <a:pt x="219751" y="658439"/>
                </a:lnTo>
                <a:lnTo>
                  <a:pt x="219074" y="659368"/>
                </a:lnTo>
                <a:lnTo>
                  <a:pt x="220489" y="661907"/>
                </a:lnTo>
                <a:lnTo>
                  <a:pt x="220304" y="663083"/>
                </a:lnTo>
                <a:lnTo>
                  <a:pt x="219997" y="663702"/>
                </a:lnTo>
                <a:lnTo>
                  <a:pt x="217720" y="665249"/>
                </a:lnTo>
                <a:lnTo>
                  <a:pt x="218459" y="665992"/>
                </a:lnTo>
                <a:lnTo>
                  <a:pt x="219064" y="666064"/>
                </a:lnTo>
                <a:lnTo>
                  <a:pt x="219504" y="666116"/>
                </a:lnTo>
                <a:lnTo>
                  <a:pt x="220672" y="667416"/>
                </a:lnTo>
                <a:lnTo>
                  <a:pt x="222394" y="666551"/>
                </a:lnTo>
                <a:lnTo>
                  <a:pt x="222639" y="667913"/>
                </a:lnTo>
                <a:lnTo>
                  <a:pt x="221347" y="671997"/>
                </a:lnTo>
                <a:lnTo>
                  <a:pt x="219972" y="672488"/>
                </a:lnTo>
                <a:lnTo>
                  <a:pt x="218396" y="673050"/>
                </a:lnTo>
                <a:lnTo>
                  <a:pt x="217227" y="674412"/>
                </a:lnTo>
                <a:lnTo>
                  <a:pt x="215444" y="674288"/>
                </a:lnTo>
                <a:lnTo>
                  <a:pt x="215135" y="674968"/>
                </a:lnTo>
                <a:lnTo>
                  <a:pt x="216550" y="677321"/>
                </a:lnTo>
                <a:lnTo>
                  <a:pt x="216118" y="678499"/>
                </a:lnTo>
                <a:lnTo>
                  <a:pt x="216303" y="680232"/>
                </a:lnTo>
                <a:lnTo>
                  <a:pt x="215626" y="681594"/>
                </a:lnTo>
                <a:lnTo>
                  <a:pt x="215044" y="681692"/>
                </a:lnTo>
                <a:lnTo>
                  <a:pt x="214888" y="681718"/>
                </a:lnTo>
                <a:lnTo>
                  <a:pt x="213106" y="680850"/>
                </a:lnTo>
                <a:lnTo>
                  <a:pt x="211937" y="680974"/>
                </a:lnTo>
                <a:lnTo>
                  <a:pt x="210460" y="683759"/>
                </a:lnTo>
                <a:lnTo>
                  <a:pt x="209538" y="684441"/>
                </a:lnTo>
                <a:lnTo>
                  <a:pt x="205544" y="683963"/>
                </a:lnTo>
                <a:lnTo>
                  <a:pt x="203819" y="683757"/>
                </a:lnTo>
                <a:lnTo>
                  <a:pt x="203191" y="683831"/>
                </a:lnTo>
                <a:lnTo>
                  <a:pt x="199021" y="684315"/>
                </a:lnTo>
                <a:lnTo>
                  <a:pt x="198375" y="684428"/>
                </a:lnTo>
                <a:lnTo>
                  <a:pt x="197607" y="684560"/>
                </a:lnTo>
                <a:lnTo>
                  <a:pt x="195947" y="686293"/>
                </a:lnTo>
                <a:lnTo>
                  <a:pt x="192564" y="685670"/>
                </a:lnTo>
                <a:lnTo>
                  <a:pt x="190935" y="686159"/>
                </a:lnTo>
                <a:lnTo>
                  <a:pt x="190352" y="686818"/>
                </a:lnTo>
                <a:lnTo>
                  <a:pt x="189428" y="687902"/>
                </a:lnTo>
                <a:lnTo>
                  <a:pt x="188197" y="688211"/>
                </a:lnTo>
                <a:lnTo>
                  <a:pt x="187152" y="689263"/>
                </a:lnTo>
                <a:lnTo>
                  <a:pt x="186229" y="689263"/>
                </a:lnTo>
                <a:lnTo>
                  <a:pt x="185551" y="687279"/>
                </a:lnTo>
                <a:lnTo>
                  <a:pt x="184899" y="686656"/>
                </a:lnTo>
                <a:lnTo>
                  <a:pt x="184387" y="686166"/>
                </a:lnTo>
                <a:lnTo>
                  <a:pt x="183393" y="686486"/>
                </a:lnTo>
                <a:lnTo>
                  <a:pt x="182848" y="686663"/>
                </a:lnTo>
                <a:lnTo>
                  <a:pt x="182240" y="688100"/>
                </a:lnTo>
                <a:lnTo>
                  <a:pt x="181802" y="689138"/>
                </a:lnTo>
                <a:lnTo>
                  <a:pt x="181000" y="689014"/>
                </a:lnTo>
                <a:lnTo>
                  <a:pt x="179342" y="686970"/>
                </a:lnTo>
                <a:lnTo>
                  <a:pt x="177622" y="686226"/>
                </a:lnTo>
                <a:lnTo>
                  <a:pt x="176391" y="686164"/>
                </a:lnTo>
                <a:lnTo>
                  <a:pt x="173973" y="687253"/>
                </a:lnTo>
                <a:lnTo>
                  <a:pt x="171925" y="688174"/>
                </a:lnTo>
                <a:lnTo>
                  <a:pt x="171716" y="688269"/>
                </a:lnTo>
                <a:lnTo>
                  <a:pt x="170357" y="688234"/>
                </a:lnTo>
                <a:lnTo>
                  <a:pt x="169134" y="688203"/>
                </a:lnTo>
                <a:lnTo>
                  <a:pt x="167977" y="688547"/>
                </a:lnTo>
                <a:lnTo>
                  <a:pt x="167043" y="688823"/>
                </a:lnTo>
                <a:lnTo>
                  <a:pt x="166397" y="689163"/>
                </a:lnTo>
                <a:lnTo>
                  <a:pt x="165629" y="689564"/>
                </a:lnTo>
                <a:lnTo>
                  <a:pt x="164746" y="691238"/>
                </a:lnTo>
                <a:lnTo>
                  <a:pt x="164584" y="691545"/>
                </a:lnTo>
                <a:lnTo>
                  <a:pt x="163405" y="692064"/>
                </a:lnTo>
                <a:lnTo>
                  <a:pt x="162613" y="692412"/>
                </a:lnTo>
                <a:lnTo>
                  <a:pt x="161461" y="694168"/>
                </a:lnTo>
                <a:lnTo>
                  <a:pt x="160391" y="694711"/>
                </a:lnTo>
                <a:lnTo>
                  <a:pt x="159104" y="696312"/>
                </a:lnTo>
                <a:lnTo>
                  <a:pt x="158566" y="696480"/>
                </a:lnTo>
                <a:lnTo>
                  <a:pt x="157324" y="696868"/>
                </a:lnTo>
                <a:lnTo>
                  <a:pt x="156578" y="697393"/>
                </a:lnTo>
                <a:lnTo>
                  <a:pt x="153632" y="699468"/>
                </a:lnTo>
                <a:lnTo>
                  <a:pt x="154734" y="700077"/>
                </a:lnTo>
                <a:lnTo>
                  <a:pt x="157849" y="701801"/>
                </a:lnTo>
                <a:lnTo>
                  <a:pt x="159600" y="702743"/>
                </a:lnTo>
                <a:lnTo>
                  <a:pt x="162711" y="703586"/>
                </a:lnTo>
                <a:lnTo>
                  <a:pt x="166116" y="705374"/>
                </a:lnTo>
                <a:lnTo>
                  <a:pt x="169424" y="706973"/>
                </a:lnTo>
                <a:lnTo>
                  <a:pt x="171561" y="707156"/>
                </a:lnTo>
                <a:lnTo>
                  <a:pt x="175156" y="707622"/>
                </a:lnTo>
                <a:lnTo>
                  <a:pt x="179625" y="708085"/>
                </a:lnTo>
                <a:lnTo>
                  <a:pt x="181867" y="710631"/>
                </a:lnTo>
                <a:lnTo>
                  <a:pt x="182519" y="711370"/>
                </a:lnTo>
                <a:lnTo>
                  <a:pt x="185767" y="715060"/>
                </a:lnTo>
                <a:lnTo>
                  <a:pt x="187621" y="717985"/>
                </a:lnTo>
                <a:lnTo>
                  <a:pt x="192589" y="722224"/>
                </a:lnTo>
                <a:lnTo>
                  <a:pt x="196382" y="724294"/>
                </a:lnTo>
                <a:lnTo>
                  <a:pt x="200115" y="724129"/>
                </a:lnTo>
                <a:lnTo>
                  <a:pt x="202146" y="722024"/>
                </a:lnTo>
                <a:lnTo>
                  <a:pt x="203840" y="721790"/>
                </a:lnTo>
                <a:lnTo>
                  <a:pt x="205284" y="721591"/>
                </a:lnTo>
                <a:lnTo>
                  <a:pt x="206575" y="721839"/>
                </a:lnTo>
                <a:lnTo>
                  <a:pt x="209095" y="724254"/>
                </a:lnTo>
                <a:lnTo>
                  <a:pt x="209340" y="725307"/>
                </a:lnTo>
                <a:lnTo>
                  <a:pt x="210920" y="727364"/>
                </a:lnTo>
                <a:lnTo>
                  <a:pt x="211317" y="727499"/>
                </a:lnTo>
                <a:lnTo>
                  <a:pt x="213278" y="728157"/>
                </a:lnTo>
                <a:lnTo>
                  <a:pt x="213878" y="727812"/>
                </a:lnTo>
                <a:lnTo>
                  <a:pt x="214637" y="727407"/>
                </a:lnTo>
                <a:lnTo>
                  <a:pt x="215247" y="727350"/>
                </a:lnTo>
                <a:lnTo>
                  <a:pt x="215860" y="727291"/>
                </a:lnTo>
                <a:lnTo>
                  <a:pt x="219980" y="729088"/>
                </a:lnTo>
                <a:lnTo>
                  <a:pt x="220217" y="729497"/>
                </a:lnTo>
                <a:lnTo>
                  <a:pt x="220412" y="729830"/>
                </a:lnTo>
                <a:lnTo>
                  <a:pt x="220384" y="729990"/>
                </a:lnTo>
                <a:lnTo>
                  <a:pt x="220227" y="730945"/>
                </a:lnTo>
                <a:lnTo>
                  <a:pt x="220444" y="731642"/>
                </a:lnTo>
                <a:lnTo>
                  <a:pt x="220595" y="732121"/>
                </a:lnTo>
                <a:lnTo>
                  <a:pt x="222009" y="732741"/>
                </a:lnTo>
                <a:lnTo>
                  <a:pt x="223640" y="734186"/>
                </a:lnTo>
                <a:lnTo>
                  <a:pt x="225085" y="735466"/>
                </a:lnTo>
                <a:lnTo>
                  <a:pt x="225873" y="735579"/>
                </a:lnTo>
                <a:lnTo>
                  <a:pt x="226807" y="735715"/>
                </a:lnTo>
                <a:lnTo>
                  <a:pt x="227175" y="738997"/>
                </a:lnTo>
                <a:lnTo>
                  <a:pt x="228344" y="739679"/>
                </a:lnTo>
                <a:lnTo>
                  <a:pt x="231881" y="738766"/>
                </a:lnTo>
                <a:lnTo>
                  <a:pt x="234307" y="738194"/>
                </a:lnTo>
                <a:lnTo>
                  <a:pt x="236833" y="738567"/>
                </a:lnTo>
                <a:lnTo>
                  <a:pt x="239847" y="739222"/>
                </a:lnTo>
                <a:lnTo>
                  <a:pt x="242471" y="739973"/>
                </a:lnTo>
                <a:lnTo>
                  <a:pt x="246360" y="740720"/>
                </a:lnTo>
                <a:lnTo>
                  <a:pt x="251316" y="741371"/>
                </a:lnTo>
                <a:lnTo>
                  <a:pt x="257725" y="741168"/>
                </a:lnTo>
                <a:lnTo>
                  <a:pt x="269943" y="741897"/>
                </a:lnTo>
                <a:lnTo>
                  <a:pt x="273027" y="742082"/>
                </a:lnTo>
                <a:lnTo>
                  <a:pt x="275406" y="742125"/>
                </a:lnTo>
                <a:lnTo>
                  <a:pt x="278274" y="742921"/>
                </a:lnTo>
                <a:lnTo>
                  <a:pt x="278801" y="742895"/>
                </a:lnTo>
                <a:lnTo>
                  <a:pt x="281188" y="742774"/>
                </a:lnTo>
                <a:lnTo>
                  <a:pt x="293147" y="744545"/>
                </a:lnTo>
                <a:lnTo>
                  <a:pt x="296401" y="744679"/>
                </a:lnTo>
                <a:lnTo>
                  <a:pt x="299459" y="744767"/>
                </a:lnTo>
                <a:lnTo>
                  <a:pt x="300979" y="744012"/>
                </a:lnTo>
                <a:lnTo>
                  <a:pt x="302647" y="742030"/>
                </a:lnTo>
                <a:lnTo>
                  <a:pt x="303203" y="741657"/>
                </a:lnTo>
                <a:lnTo>
                  <a:pt x="304920" y="741843"/>
                </a:lnTo>
                <a:lnTo>
                  <a:pt x="309596" y="739365"/>
                </a:lnTo>
                <a:lnTo>
                  <a:pt x="309417" y="738560"/>
                </a:lnTo>
                <a:lnTo>
                  <a:pt x="310022" y="737383"/>
                </a:lnTo>
                <a:lnTo>
                  <a:pt x="310332" y="735092"/>
                </a:lnTo>
                <a:lnTo>
                  <a:pt x="312115" y="735648"/>
                </a:lnTo>
                <a:lnTo>
                  <a:pt x="313782" y="735524"/>
                </a:lnTo>
                <a:lnTo>
                  <a:pt x="314273" y="733977"/>
                </a:lnTo>
                <a:lnTo>
                  <a:pt x="314714" y="733957"/>
                </a:lnTo>
                <a:lnTo>
                  <a:pt x="315679" y="733913"/>
                </a:lnTo>
                <a:lnTo>
                  <a:pt x="316971" y="732613"/>
                </a:lnTo>
                <a:lnTo>
                  <a:pt x="318949" y="732551"/>
                </a:lnTo>
                <a:lnTo>
                  <a:pt x="321157" y="730568"/>
                </a:lnTo>
                <a:lnTo>
                  <a:pt x="322514" y="727968"/>
                </a:lnTo>
                <a:lnTo>
                  <a:pt x="325457" y="727842"/>
                </a:lnTo>
                <a:lnTo>
                  <a:pt x="327681" y="726047"/>
                </a:lnTo>
                <a:lnTo>
                  <a:pt x="328728" y="726418"/>
                </a:lnTo>
                <a:lnTo>
                  <a:pt x="329153" y="725549"/>
                </a:lnTo>
                <a:lnTo>
                  <a:pt x="328907" y="724125"/>
                </a:lnTo>
                <a:lnTo>
                  <a:pt x="330444" y="722639"/>
                </a:lnTo>
                <a:lnTo>
                  <a:pt x="332096" y="720224"/>
                </a:lnTo>
                <a:lnTo>
                  <a:pt x="337018" y="716568"/>
                </a:lnTo>
                <a:lnTo>
                  <a:pt x="336969" y="714959"/>
                </a:lnTo>
                <a:lnTo>
                  <a:pt x="338375" y="714648"/>
                </a:lnTo>
                <a:lnTo>
                  <a:pt x="339912" y="712418"/>
                </a:lnTo>
                <a:lnTo>
                  <a:pt x="342740" y="711056"/>
                </a:lnTo>
                <a:lnTo>
                  <a:pt x="344523" y="709445"/>
                </a:lnTo>
                <a:lnTo>
                  <a:pt x="343166" y="707525"/>
                </a:lnTo>
                <a:lnTo>
                  <a:pt x="343476" y="706410"/>
                </a:lnTo>
                <a:lnTo>
                  <a:pt x="342740" y="705421"/>
                </a:lnTo>
                <a:lnTo>
                  <a:pt x="343051" y="704492"/>
                </a:lnTo>
                <a:lnTo>
                  <a:pt x="342561" y="703501"/>
                </a:lnTo>
                <a:lnTo>
                  <a:pt x="342740" y="702757"/>
                </a:lnTo>
                <a:lnTo>
                  <a:pt x="343852" y="702138"/>
                </a:lnTo>
                <a:lnTo>
                  <a:pt x="344555" y="701248"/>
                </a:lnTo>
                <a:lnTo>
                  <a:pt x="345079" y="700589"/>
                </a:lnTo>
                <a:lnTo>
                  <a:pt x="346485" y="701023"/>
                </a:lnTo>
                <a:lnTo>
                  <a:pt x="347662" y="702260"/>
                </a:lnTo>
                <a:lnTo>
                  <a:pt x="348709" y="702569"/>
                </a:lnTo>
                <a:lnTo>
                  <a:pt x="349445" y="703560"/>
                </a:lnTo>
                <a:lnTo>
                  <a:pt x="350246" y="703498"/>
                </a:lnTo>
                <a:lnTo>
                  <a:pt x="350981" y="702816"/>
                </a:lnTo>
                <a:lnTo>
                  <a:pt x="351717" y="702816"/>
                </a:lnTo>
                <a:lnTo>
                  <a:pt x="352143" y="703312"/>
                </a:lnTo>
                <a:lnTo>
                  <a:pt x="354056" y="703125"/>
                </a:lnTo>
                <a:lnTo>
                  <a:pt x="354971" y="703557"/>
                </a:lnTo>
                <a:lnTo>
                  <a:pt x="355936" y="703496"/>
                </a:lnTo>
                <a:lnTo>
                  <a:pt x="357931" y="703371"/>
                </a:lnTo>
                <a:lnTo>
                  <a:pt x="358176" y="702318"/>
                </a:lnTo>
                <a:lnTo>
                  <a:pt x="357800" y="700213"/>
                </a:lnTo>
                <a:lnTo>
                  <a:pt x="359026" y="699222"/>
                </a:lnTo>
                <a:lnTo>
                  <a:pt x="357620" y="697240"/>
                </a:lnTo>
                <a:lnTo>
                  <a:pt x="357996" y="696745"/>
                </a:lnTo>
                <a:lnTo>
                  <a:pt x="361610" y="697548"/>
                </a:lnTo>
                <a:lnTo>
                  <a:pt x="363098" y="698663"/>
                </a:lnTo>
                <a:lnTo>
                  <a:pt x="364193" y="698848"/>
                </a:lnTo>
                <a:lnTo>
                  <a:pt x="364733" y="699337"/>
                </a:lnTo>
                <a:lnTo>
                  <a:pt x="367954" y="702313"/>
                </a:lnTo>
                <a:lnTo>
                  <a:pt x="371453" y="701753"/>
                </a:lnTo>
                <a:lnTo>
                  <a:pt x="372385" y="702435"/>
                </a:lnTo>
                <a:lnTo>
                  <a:pt x="373056" y="703673"/>
                </a:lnTo>
                <a:lnTo>
                  <a:pt x="374347" y="704106"/>
                </a:lnTo>
                <a:lnTo>
                  <a:pt x="374560" y="704049"/>
                </a:lnTo>
                <a:lnTo>
                  <a:pt x="377487" y="703299"/>
                </a:lnTo>
                <a:lnTo>
                  <a:pt x="378648" y="703545"/>
                </a:lnTo>
                <a:lnTo>
                  <a:pt x="379825" y="704412"/>
                </a:lnTo>
                <a:lnTo>
                  <a:pt x="380561" y="706083"/>
                </a:lnTo>
                <a:lnTo>
                  <a:pt x="382654" y="707259"/>
                </a:lnTo>
                <a:lnTo>
                  <a:pt x="382899" y="708807"/>
                </a:lnTo>
                <a:lnTo>
                  <a:pt x="384567" y="710974"/>
                </a:lnTo>
                <a:lnTo>
                  <a:pt x="385597" y="710972"/>
                </a:lnTo>
                <a:lnTo>
                  <a:pt x="386398" y="713384"/>
                </a:lnTo>
                <a:lnTo>
                  <a:pt x="390143" y="710740"/>
                </a:lnTo>
                <a:lnTo>
                  <a:pt x="394345" y="710514"/>
                </a:lnTo>
                <a:lnTo>
                  <a:pt x="397321" y="710613"/>
                </a:lnTo>
                <a:lnTo>
                  <a:pt x="399757" y="710720"/>
                </a:lnTo>
                <a:lnTo>
                  <a:pt x="402603" y="711272"/>
                </a:lnTo>
                <a:lnTo>
                  <a:pt x="406118" y="711209"/>
                </a:lnTo>
                <a:lnTo>
                  <a:pt x="408554" y="711466"/>
                </a:lnTo>
                <a:lnTo>
                  <a:pt x="411498" y="711267"/>
                </a:lnTo>
                <a:lnTo>
                  <a:pt x="413967" y="711823"/>
                </a:lnTo>
                <a:lnTo>
                  <a:pt x="418856" y="711734"/>
                </a:lnTo>
                <a:lnTo>
                  <a:pt x="421554" y="711988"/>
                </a:lnTo>
                <a:lnTo>
                  <a:pt x="424938" y="712078"/>
                </a:lnTo>
                <a:lnTo>
                  <a:pt x="427653" y="712782"/>
                </a:lnTo>
                <a:lnTo>
                  <a:pt x="431168" y="712720"/>
                </a:lnTo>
                <a:lnTo>
                  <a:pt x="434962" y="712954"/>
                </a:lnTo>
                <a:lnTo>
                  <a:pt x="440243" y="713914"/>
                </a:lnTo>
                <a:lnTo>
                  <a:pt x="444445" y="714442"/>
                </a:lnTo>
                <a:lnTo>
                  <a:pt x="447699" y="714684"/>
                </a:lnTo>
                <a:lnTo>
                  <a:pt x="451215" y="715073"/>
                </a:lnTo>
                <a:lnTo>
                  <a:pt x="455270" y="714550"/>
                </a:lnTo>
                <a:lnTo>
                  <a:pt x="459603" y="713569"/>
                </a:lnTo>
                <a:lnTo>
                  <a:pt x="460617" y="713090"/>
                </a:lnTo>
                <a:lnTo>
                  <a:pt x="461909" y="712473"/>
                </a:lnTo>
                <a:lnTo>
                  <a:pt x="463952" y="711685"/>
                </a:lnTo>
                <a:lnTo>
                  <a:pt x="467599" y="709813"/>
                </a:lnTo>
                <a:lnTo>
                  <a:pt x="470313" y="708408"/>
                </a:lnTo>
                <a:lnTo>
                  <a:pt x="475594" y="707712"/>
                </a:lnTo>
                <a:lnTo>
                  <a:pt x="479388" y="708549"/>
                </a:lnTo>
                <a:lnTo>
                  <a:pt x="481285" y="711527"/>
                </a:lnTo>
                <a:lnTo>
                  <a:pt x="482495" y="714064"/>
                </a:lnTo>
                <a:lnTo>
                  <a:pt x="485749" y="714759"/>
                </a:lnTo>
                <a:lnTo>
                  <a:pt x="487237" y="714884"/>
                </a:lnTo>
                <a:lnTo>
                  <a:pt x="488594" y="715161"/>
                </a:lnTo>
                <a:lnTo>
                  <a:pt x="490343" y="715582"/>
                </a:lnTo>
                <a:lnTo>
                  <a:pt x="494660" y="720605"/>
                </a:lnTo>
                <a:lnTo>
                  <a:pt x="495690" y="721388"/>
                </a:lnTo>
                <a:lnTo>
                  <a:pt x="496132" y="721718"/>
                </a:lnTo>
                <a:lnTo>
                  <a:pt x="496933" y="723018"/>
                </a:lnTo>
                <a:lnTo>
                  <a:pt x="497489" y="726174"/>
                </a:lnTo>
                <a:lnTo>
                  <a:pt x="498290" y="726856"/>
                </a:lnTo>
                <a:lnTo>
                  <a:pt x="500808" y="727348"/>
                </a:lnTo>
                <a:lnTo>
                  <a:pt x="504569" y="728954"/>
                </a:lnTo>
                <a:lnTo>
                  <a:pt x="505305" y="729820"/>
                </a:lnTo>
                <a:lnTo>
                  <a:pt x="505926" y="732854"/>
                </a:lnTo>
                <a:lnTo>
                  <a:pt x="507594" y="731923"/>
                </a:lnTo>
                <a:lnTo>
                  <a:pt x="509621" y="732355"/>
                </a:lnTo>
                <a:lnTo>
                  <a:pt x="510913" y="733158"/>
                </a:lnTo>
                <a:lnTo>
                  <a:pt x="512385" y="734891"/>
                </a:lnTo>
                <a:lnTo>
                  <a:pt x="513971" y="735115"/>
                </a:lnTo>
                <a:lnTo>
                  <a:pt x="514102" y="735136"/>
                </a:lnTo>
                <a:lnTo>
                  <a:pt x="520233" y="738908"/>
                </a:lnTo>
                <a:lnTo>
                  <a:pt x="520381" y="738926"/>
                </a:lnTo>
                <a:lnTo>
                  <a:pt x="521803" y="739090"/>
                </a:lnTo>
                <a:lnTo>
                  <a:pt x="522359" y="737541"/>
                </a:lnTo>
                <a:lnTo>
                  <a:pt x="522359" y="736055"/>
                </a:lnTo>
                <a:lnTo>
                  <a:pt x="521672" y="735064"/>
                </a:lnTo>
                <a:lnTo>
                  <a:pt x="522408" y="734135"/>
                </a:lnTo>
                <a:lnTo>
                  <a:pt x="524632" y="733512"/>
                </a:lnTo>
                <a:lnTo>
                  <a:pt x="525122" y="731779"/>
                </a:lnTo>
                <a:lnTo>
                  <a:pt x="525613" y="731406"/>
                </a:lnTo>
                <a:lnTo>
                  <a:pt x="526905" y="733200"/>
                </a:lnTo>
                <a:lnTo>
                  <a:pt x="527886" y="731527"/>
                </a:lnTo>
                <a:lnTo>
                  <a:pt x="528376" y="730659"/>
                </a:lnTo>
                <a:lnTo>
                  <a:pt x="530339" y="730409"/>
                </a:lnTo>
                <a:lnTo>
                  <a:pt x="531074" y="729338"/>
                </a:lnTo>
                <a:lnTo>
                  <a:pt x="532808" y="728797"/>
                </a:lnTo>
                <a:lnTo>
                  <a:pt x="533036" y="727433"/>
                </a:lnTo>
                <a:lnTo>
                  <a:pt x="535816" y="725388"/>
                </a:lnTo>
                <a:lnTo>
                  <a:pt x="536863" y="725200"/>
                </a:lnTo>
                <a:lnTo>
                  <a:pt x="537533" y="724209"/>
                </a:lnTo>
                <a:lnTo>
                  <a:pt x="537778" y="722969"/>
                </a:lnTo>
                <a:lnTo>
                  <a:pt x="546248" y="723465"/>
                </a:lnTo>
                <a:lnTo>
                  <a:pt x="547066" y="722608"/>
                </a:lnTo>
                <a:lnTo>
                  <a:pt x="548047" y="720562"/>
                </a:lnTo>
                <a:lnTo>
                  <a:pt x="548979" y="719383"/>
                </a:lnTo>
                <a:lnTo>
                  <a:pt x="549976" y="718961"/>
                </a:lnTo>
                <a:lnTo>
                  <a:pt x="551088" y="718432"/>
                </a:lnTo>
                <a:lnTo>
                  <a:pt x="552462" y="717366"/>
                </a:lnTo>
                <a:lnTo>
                  <a:pt x="554097" y="715327"/>
                </a:lnTo>
                <a:lnTo>
                  <a:pt x="554980" y="714903"/>
                </a:lnTo>
                <a:lnTo>
                  <a:pt x="556190" y="714810"/>
                </a:lnTo>
                <a:lnTo>
                  <a:pt x="556582" y="715680"/>
                </a:lnTo>
                <a:lnTo>
                  <a:pt x="556517" y="716869"/>
                </a:lnTo>
                <a:lnTo>
                  <a:pt x="556092" y="718597"/>
                </a:lnTo>
                <a:lnTo>
                  <a:pt x="555078" y="719450"/>
                </a:lnTo>
                <a:lnTo>
                  <a:pt x="553852" y="721818"/>
                </a:lnTo>
                <a:lnTo>
                  <a:pt x="553557" y="723223"/>
                </a:lnTo>
                <a:lnTo>
                  <a:pt x="554865" y="725510"/>
                </a:lnTo>
                <a:lnTo>
                  <a:pt x="555291" y="727678"/>
                </a:lnTo>
                <a:lnTo>
                  <a:pt x="555781" y="728550"/>
                </a:lnTo>
                <a:lnTo>
                  <a:pt x="557400" y="730842"/>
                </a:lnTo>
                <a:lnTo>
                  <a:pt x="557465" y="731925"/>
                </a:lnTo>
                <a:lnTo>
                  <a:pt x="557743" y="734742"/>
                </a:lnTo>
                <a:lnTo>
                  <a:pt x="559918" y="738771"/>
                </a:lnTo>
                <a:lnTo>
                  <a:pt x="561063" y="739867"/>
                </a:lnTo>
                <a:lnTo>
                  <a:pt x="565608" y="741821"/>
                </a:lnTo>
                <a:lnTo>
                  <a:pt x="566769" y="741137"/>
                </a:lnTo>
                <a:lnTo>
                  <a:pt x="565788" y="738290"/>
                </a:lnTo>
                <a:lnTo>
                  <a:pt x="566524" y="737505"/>
                </a:lnTo>
                <a:lnTo>
                  <a:pt x="568601" y="735313"/>
                </a:lnTo>
                <a:lnTo>
                  <a:pt x="568535" y="734446"/>
                </a:lnTo>
                <a:lnTo>
                  <a:pt x="569402" y="733516"/>
                </a:lnTo>
                <a:lnTo>
                  <a:pt x="569222" y="732587"/>
                </a:lnTo>
                <a:lnTo>
                  <a:pt x="567178" y="730424"/>
                </a:lnTo>
                <a:lnTo>
                  <a:pt x="567374" y="729371"/>
                </a:lnTo>
                <a:lnTo>
                  <a:pt x="566377" y="727142"/>
                </a:lnTo>
                <a:lnTo>
                  <a:pt x="566311" y="726028"/>
                </a:lnTo>
                <a:lnTo>
                  <a:pt x="566867" y="725222"/>
                </a:lnTo>
                <a:lnTo>
                  <a:pt x="567914" y="724910"/>
                </a:lnTo>
                <a:lnTo>
                  <a:pt x="569336" y="725157"/>
                </a:lnTo>
                <a:lnTo>
                  <a:pt x="571544" y="724534"/>
                </a:lnTo>
                <a:lnTo>
                  <a:pt x="574683" y="722796"/>
                </a:lnTo>
                <a:lnTo>
                  <a:pt x="576580" y="722917"/>
                </a:lnTo>
                <a:lnTo>
                  <a:pt x="576825" y="722544"/>
                </a:lnTo>
                <a:lnTo>
                  <a:pt x="576089" y="721803"/>
                </a:lnTo>
                <a:lnTo>
                  <a:pt x="576269" y="721368"/>
                </a:lnTo>
                <a:lnTo>
                  <a:pt x="580651" y="717415"/>
                </a:lnTo>
                <a:lnTo>
                  <a:pt x="583595" y="719195"/>
                </a:lnTo>
                <a:lnTo>
                  <a:pt x="587601" y="719387"/>
                </a:lnTo>
                <a:lnTo>
                  <a:pt x="592244" y="720234"/>
                </a:lnTo>
                <a:lnTo>
                  <a:pt x="594779" y="720700"/>
                </a:lnTo>
                <a:lnTo>
                  <a:pt x="601025" y="722554"/>
                </a:lnTo>
                <a:lnTo>
                  <a:pt x="605620" y="725224"/>
                </a:lnTo>
                <a:lnTo>
                  <a:pt x="604426" y="731534"/>
                </a:lnTo>
                <a:lnTo>
                  <a:pt x="594305" y="732239"/>
                </a:lnTo>
                <a:lnTo>
                  <a:pt x="588762" y="736135"/>
                </a:lnTo>
                <a:lnTo>
                  <a:pt x="584151" y="737659"/>
                </a:lnTo>
                <a:lnTo>
                  <a:pt x="582859" y="740957"/>
                </a:lnTo>
                <a:lnTo>
                  <a:pt x="579441" y="744556"/>
                </a:lnTo>
                <a:lnTo>
                  <a:pt x="575697" y="743493"/>
                </a:lnTo>
                <a:lnTo>
                  <a:pt x="572263" y="746486"/>
                </a:lnTo>
                <a:lnTo>
                  <a:pt x="571560" y="747749"/>
                </a:lnTo>
                <a:lnTo>
                  <a:pt x="571413" y="747991"/>
                </a:lnTo>
                <a:lnTo>
                  <a:pt x="571495" y="748533"/>
                </a:lnTo>
                <a:lnTo>
                  <a:pt x="571593" y="748968"/>
                </a:lnTo>
                <a:lnTo>
                  <a:pt x="573375" y="750070"/>
                </a:lnTo>
                <a:lnTo>
                  <a:pt x="575255" y="751715"/>
                </a:lnTo>
                <a:lnTo>
                  <a:pt x="577643" y="758018"/>
                </a:lnTo>
                <a:lnTo>
                  <a:pt x="577774" y="759751"/>
                </a:lnTo>
                <a:lnTo>
                  <a:pt x="576089" y="762547"/>
                </a:lnTo>
                <a:lnTo>
                  <a:pt x="576465" y="765798"/>
                </a:lnTo>
                <a:lnTo>
                  <a:pt x="577496" y="768949"/>
                </a:lnTo>
                <a:lnTo>
                  <a:pt x="577365" y="773275"/>
                </a:lnTo>
                <a:lnTo>
                  <a:pt x="577774" y="775879"/>
                </a:lnTo>
                <a:lnTo>
                  <a:pt x="577545" y="778256"/>
                </a:lnTo>
                <a:lnTo>
                  <a:pt x="579638" y="779796"/>
                </a:lnTo>
                <a:lnTo>
                  <a:pt x="581027" y="779206"/>
                </a:lnTo>
                <a:lnTo>
                  <a:pt x="582123" y="777923"/>
                </a:lnTo>
                <a:lnTo>
                  <a:pt x="582564" y="777407"/>
                </a:lnTo>
                <a:lnTo>
                  <a:pt x="582744" y="777347"/>
                </a:lnTo>
                <a:lnTo>
                  <a:pt x="584657" y="776722"/>
                </a:lnTo>
                <a:lnTo>
                  <a:pt x="585328" y="775421"/>
                </a:lnTo>
                <a:lnTo>
                  <a:pt x="586571" y="775084"/>
                </a:lnTo>
                <a:lnTo>
                  <a:pt x="586930" y="774986"/>
                </a:lnTo>
                <a:lnTo>
                  <a:pt x="588287" y="776343"/>
                </a:lnTo>
                <a:lnTo>
                  <a:pt x="588745" y="776395"/>
                </a:lnTo>
                <a:lnTo>
                  <a:pt x="589448" y="776475"/>
                </a:lnTo>
                <a:lnTo>
                  <a:pt x="589939" y="776529"/>
                </a:lnTo>
                <a:lnTo>
                  <a:pt x="590233" y="777062"/>
                </a:lnTo>
                <a:lnTo>
                  <a:pt x="591051" y="778572"/>
                </a:lnTo>
                <a:lnTo>
                  <a:pt x="592604" y="779657"/>
                </a:lnTo>
                <a:lnTo>
                  <a:pt x="593700" y="780426"/>
                </a:lnTo>
                <a:lnTo>
                  <a:pt x="595515" y="780997"/>
                </a:lnTo>
                <a:lnTo>
                  <a:pt x="597035" y="781472"/>
                </a:lnTo>
                <a:lnTo>
                  <a:pt x="597133" y="781600"/>
                </a:lnTo>
                <a:lnTo>
                  <a:pt x="597771" y="782339"/>
                </a:lnTo>
                <a:lnTo>
                  <a:pt x="597902" y="782897"/>
                </a:lnTo>
                <a:lnTo>
                  <a:pt x="598392" y="785063"/>
                </a:lnTo>
                <a:lnTo>
                  <a:pt x="599684" y="786301"/>
                </a:lnTo>
                <a:lnTo>
                  <a:pt x="600485" y="788095"/>
                </a:lnTo>
                <a:lnTo>
                  <a:pt x="601336" y="788526"/>
                </a:lnTo>
                <a:lnTo>
                  <a:pt x="606012" y="786538"/>
                </a:lnTo>
                <a:lnTo>
                  <a:pt x="607615" y="784430"/>
                </a:lnTo>
                <a:lnTo>
                  <a:pt x="608906" y="783623"/>
                </a:lnTo>
                <a:lnTo>
                  <a:pt x="610345" y="777837"/>
                </a:lnTo>
                <a:lnTo>
                  <a:pt x="611179" y="772576"/>
                </a:lnTo>
                <a:lnTo>
                  <a:pt x="615251" y="769662"/>
                </a:lnTo>
                <a:lnTo>
                  <a:pt x="618341" y="769567"/>
                </a:lnTo>
                <a:lnTo>
                  <a:pt x="622576" y="769260"/>
                </a:lnTo>
                <a:lnTo>
                  <a:pt x="621611" y="773122"/>
                </a:lnTo>
                <a:lnTo>
                  <a:pt x="621350" y="773983"/>
                </a:lnTo>
                <a:lnTo>
                  <a:pt x="620499" y="775815"/>
                </a:lnTo>
                <a:lnTo>
                  <a:pt x="620532" y="779278"/>
                </a:lnTo>
                <a:lnTo>
                  <a:pt x="620254" y="782414"/>
                </a:lnTo>
                <a:lnTo>
                  <a:pt x="618472" y="784991"/>
                </a:lnTo>
                <a:lnTo>
                  <a:pt x="618259" y="786937"/>
                </a:lnTo>
                <a:lnTo>
                  <a:pt x="618815" y="788783"/>
                </a:lnTo>
                <a:lnTo>
                  <a:pt x="620336" y="789125"/>
                </a:lnTo>
                <a:lnTo>
                  <a:pt x="622707" y="789368"/>
                </a:lnTo>
                <a:lnTo>
                  <a:pt x="625454" y="791023"/>
                </a:lnTo>
                <a:lnTo>
                  <a:pt x="628757" y="792467"/>
                </a:lnTo>
                <a:lnTo>
                  <a:pt x="630621" y="792163"/>
                </a:lnTo>
                <a:lnTo>
                  <a:pt x="632191" y="791422"/>
                </a:lnTo>
                <a:lnTo>
                  <a:pt x="635804" y="788973"/>
                </a:lnTo>
                <a:lnTo>
                  <a:pt x="637129" y="788664"/>
                </a:lnTo>
                <a:lnTo>
                  <a:pt x="639630" y="788799"/>
                </a:lnTo>
                <a:lnTo>
                  <a:pt x="641740" y="788065"/>
                </a:lnTo>
                <a:lnTo>
                  <a:pt x="643326" y="787001"/>
                </a:lnTo>
                <a:lnTo>
                  <a:pt x="644650" y="786692"/>
                </a:lnTo>
                <a:lnTo>
                  <a:pt x="645844" y="786705"/>
                </a:lnTo>
                <a:lnTo>
                  <a:pt x="647005" y="787475"/>
                </a:lnTo>
                <a:lnTo>
                  <a:pt x="647119" y="789424"/>
                </a:lnTo>
                <a:lnTo>
                  <a:pt x="646645" y="792125"/>
                </a:lnTo>
                <a:lnTo>
                  <a:pt x="646972" y="794293"/>
                </a:lnTo>
                <a:lnTo>
                  <a:pt x="648754" y="795503"/>
                </a:lnTo>
                <a:lnTo>
                  <a:pt x="649490" y="798002"/>
                </a:lnTo>
                <a:lnTo>
                  <a:pt x="650602" y="799529"/>
                </a:lnTo>
                <a:lnTo>
                  <a:pt x="652679" y="799660"/>
                </a:lnTo>
                <a:lnTo>
                  <a:pt x="655524" y="801315"/>
                </a:lnTo>
                <a:lnTo>
                  <a:pt x="656750" y="800896"/>
                </a:lnTo>
                <a:lnTo>
                  <a:pt x="658173" y="798640"/>
                </a:lnTo>
                <a:lnTo>
                  <a:pt x="663503" y="792747"/>
                </a:lnTo>
                <a:lnTo>
                  <a:pt x="665465" y="790712"/>
                </a:lnTo>
                <a:lnTo>
                  <a:pt x="667804" y="789656"/>
                </a:lnTo>
                <a:lnTo>
                  <a:pt x="670420" y="789576"/>
                </a:lnTo>
                <a:lnTo>
                  <a:pt x="673755" y="789952"/>
                </a:lnTo>
                <a:lnTo>
                  <a:pt x="676045" y="792362"/>
                </a:lnTo>
                <a:lnTo>
                  <a:pt x="676960" y="792434"/>
                </a:lnTo>
                <a:lnTo>
                  <a:pt x="677582" y="792483"/>
                </a:lnTo>
                <a:lnTo>
                  <a:pt x="678759" y="795825"/>
                </a:lnTo>
                <a:lnTo>
                  <a:pt x="678268" y="798429"/>
                </a:lnTo>
                <a:lnTo>
                  <a:pt x="679789" y="799746"/>
                </a:lnTo>
                <a:lnTo>
                  <a:pt x="680509" y="800621"/>
                </a:lnTo>
                <a:lnTo>
                  <a:pt x="681670" y="801391"/>
                </a:lnTo>
                <a:lnTo>
                  <a:pt x="683501" y="801737"/>
                </a:lnTo>
                <a:lnTo>
                  <a:pt x="688308" y="801465"/>
                </a:lnTo>
                <a:lnTo>
                  <a:pt x="689960" y="801159"/>
                </a:lnTo>
                <a:lnTo>
                  <a:pt x="692036" y="800966"/>
                </a:lnTo>
                <a:lnTo>
                  <a:pt x="692984" y="801843"/>
                </a:lnTo>
                <a:lnTo>
                  <a:pt x="695584" y="802088"/>
                </a:lnTo>
                <a:lnTo>
                  <a:pt x="697007" y="804052"/>
                </a:lnTo>
                <a:lnTo>
                  <a:pt x="698004" y="805795"/>
                </a:lnTo>
                <a:lnTo>
                  <a:pt x="699312" y="807541"/>
                </a:lnTo>
                <a:lnTo>
                  <a:pt x="700506" y="807878"/>
                </a:lnTo>
                <a:lnTo>
                  <a:pt x="701634" y="809081"/>
                </a:lnTo>
                <a:lnTo>
                  <a:pt x="703744" y="810404"/>
                </a:lnTo>
                <a:lnTo>
                  <a:pt x="705166" y="810203"/>
                </a:lnTo>
                <a:lnTo>
                  <a:pt x="707357" y="810012"/>
                </a:lnTo>
                <a:lnTo>
                  <a:pt x="708273" y="811429"/>
                </a:lnTo>
                <a:lnTo>
                  <a:pt x="709973" y="813851"/>
                </a:lnTo>
                <a:lnTo>
                  <a:pt x="710333" y="812860"/>
                </a:lnTo>
                <a:lnTo>
                  <a:pt x="710382" y="807533"/>
                </a:lnTo>
                <a:lnTo>
                  <a:pt x="710006" y="806109"/>
                </a:lnTo>
                <a:lnTo>
                  <a:pt x="710186" y="802950"/>
                </a:lnTo>
                <a:lnTo>
                  <a:pt x="709892" y="800402"/>
                </a:lnTo>
                <a:lnTo>
                  <a:pt x="709679" y="798553"/>
                </a:lnTo>
                <a:lnTo>
                  <a:pt x="710971" y="796506"/>
                </a:lnTo>
                <a:lnTo>
                  <a:pt x="711903" y="796256"/>
                </a:lnTo>
                <a:lnTo>
                  <a:pt x="713751" y="796748"/>
                </a:lnTo>
                <a:lnTo>
                  <a:pt x="714176" y="796066"/>
                </a:lnTo>
                <a:lnTo>
                  <a:pt x="713669" y="790245"/>
                </a:lnTo>
                <a:lnTo>
                  <a:pt x="714715" y="787889"/>
                </a:lnTo>
                <a:lnTo>
                  <a:pt x="715696" y="787143"/>
                </a:lnTo>
                <a:lnTo>
                  <a:pt x="717168" y="785096"/>
                </a:lnTo>
                <a:lnTo>
                  <a:pt x="719130" y="784100"/>
                </a:lnTo>
                <a:lnTo>
                  <a:pt x="720046" y="781559"/>
                </a:lnTo>
                <a:lnTo>
                  <a:pt x="720357" y="778833"/>
                </a:lnTo>
                <a:lnTo>
                  <a:pt x="722809" y="775978"/>
                </a:lnTo>
                <a:lnTo>
                  <a:pt x="722319" y="775238"/>
                </a:lnTo>
                <a:lnTo>
                  <a:pt x="722319" y="773674"/>
                </a:lnTo>
                <a:lnTo>
                  <a:pt x="722515" y="773652"/>
                </a:lnTo>
                <a:lnTo>
                  <a:pt x="723300" y="773563"/>
                </a:lnTo>
                <a:lnTo>
                  <a:pt x="725867" y="772070"/>
                </a:lnTo>
                <a:lnTo>
                  <a:pt x="726603" y="771972"/>
                </a:lnTo>
                <a:lnTo>
                  <a:pt x="726799" y="771945"/>
                </a:lnTo>
                <a:lnTo>
                  <a:pt x="728761" y="773246"/>
                </a:lnTo>
                <a:lnTo>
                  <a:pt x="730249" y="774229"/>
                </a:lnTo>
                <a:lnTo>
                  <a:pt x="730772" y="774842"/>
                </a:lnTo>
                <a:lnTo>
                  <a:pt x="732522" y="776888"/>
                </a:lnTo>
                <a:lnTo>
                  <a:pt x="733814" y="776784"/>
                </a:lnTo>
                <a:lnTo>
                  <a:pt x="734925" y="775892"/>
                </a:lnTo>
                <a:lnTo>
                  <a:pt x="735236" y="776184"/>
                </a:lnTo>
                <a:lnTo>
                  <a:pt x="735792" y="776695"/>
                </a:lnTo>
                <a:lnTo>
                  <a:pt x="735416" y="778429"/>
                </a:lnTo>
                <a:lnTo>
                  <a:pt x="735956" y="778972"/>
                </a:lnTo>
                <a:lnTo>
                  <a:pt x="737852" y="780902"/>
                </a:lnTo>
                <a:lnTo>
                  <a:pt x="739291" y="781687"/>
                </a:lnTo>
                <a:lnTo>
                  <a:pt x="740550" y="781858"/>
                </a:lnTo>
                <a:lnTo>
                  <a:pt x="740779" y="781889"/>
                </a:lnTo>
                <a:lnTo>
                  <a:pt x="743837" y="782311"/>
                </a:lnTo>
                <a:lnTo>
                  <a:pt x="743297" y="780620"/>
                </a:lnTo>
                <a:lnTo>
                  <a:pt x="742300" y="779554"/>
                </a:lnTo>
                <a:lnTo>
                  <a:pt x="741090" y="776582"/>
                </a:lnTo>
                <a:lnTo>
                  <a:pt x="740174" y="775516"/>
                </a:lnTo>
                <a:lnTo>
                  <a:pt x="740256" y="772772"/>
                </a:lnTo>
                <a:lnTo>
                  <a:pt x="739798" y="771554"/>
                </a:lnTo>
                <a:lnTo>
                  <a:pt x="738883" y="768429"/>
                </a:lnTo>
                <a:lnTo>
                  <a:pt x="737656" y="767057"/>
                </a:lnTo>
                <a:lnTo>
                  <a:pt x="737427" y="765685"/>
                </a:lnTo>
                <a:lnTo>
                  <a:pt x="737738" y="763170"/>
                </a:lnTo>
                <a:lnTo>
                  <a:pt x="738719" y="760275"/>
                </a:lnTo>
                <a:lnTo>
                  <a:pt x="740632" y="756923"/>
                </a:lnTo>
                <a:lnTo>
                  <a:pt x="740926" y="755474"/>
                </a:lnTo>
                <a:lnTo>
                  <a:pt x="740714" y="754256"/>
                </a:lnTo>
                <a:lnTo>
                  <a:pt x="739177" y="752503"/>
                </a:lnTo>
                <a:lnTo>
                  <a:pt x="738883" y="743511"/>
                </a:lnTo>
                <a:lnTo>
                  <a:pt x="737427" y="739396"/>
                </a:lnTo>
                <a:lnTo>
                  <a:pt x="736446" y="735661"/>
                </a:lnTo>
                <a:lnTo>
                  <a:pt x="736283" y="729565"/>
                </a:lnTo>
                <a:lnTo>
                  <a:pt x="739259" y="719735"/>
                </a:lnTo>
                <a:lnTo>
                  <a:pt x="739111" y="716841"/>
                </a:lnTo>
                <a:lnTo>
                  <a:pt x="737198" y="712877"/>
                </a:lnTo>
                <a:lnTo>
                  <a:pt x="736904" y="710362"/>
                </a:lnTo>
                <a:lnTo>
                  <a:pt x="739030" y="706629"/>
                </a:lnTo>
                <a:lnTo>
                  <a:pt x="739030" y="706020"/>
                </a:lnTo>
                <a:lnTo>
                  <a:pt x="739815" y="699250"/>
                </a:lnTo>
                <a:lnTo>
                  <a:pt x="740272" y="692448"/>
                </a:lnTo>
                <a:lnTo>
                  <a:pt x="740403" y="691661"/>
                </a:lnTo>
                <a:lnTo>
                  <a:pt x="737280" y="688025"/>
                </a:lnTo>
                <a:lnTo>
                  <a:pt x="735858" y="686145"/>
                </a:lnTo>
                <a:lnTo>
                  <a:pt x="734206" y="684272"/>
                </a:lnTo>
                <a:lnTo>
                  <a:pt x="732555" y="682402"/>
                </a:lnTo>
                <a:lnTo>
                  <a:pt x="730985" y="680529"/>
                </a:lnTo>
                <a:lnTo>
                  <a:pt x="729350" y="678659"/>
                </a:lnTo>
                <a:lnTo>
                  <a:pt x="727698" y="676788"/>
                </a:lnTo>
                <a:lnTo>
                  <a:pt x="726047" y="674991"/>
                </a:lnTo>
                <a:lnTo>
                  <a:pt x="724477" y="673119"/>
                </a:lnTo>
                <a:lnTo>
                  <a:pt x="723807" y="672372"/>
                </a:lnTo>
                <a:lnTo>
                  <a:pt x="722826" y="671249"/>
                </a:lnTo>
                <a:lnTo>
                  <a:pt x="721190" y="669378"/>
                </a:lnTo>
                <a:lnTo>
                  <a:pt x="719768" y="667506"/>
                </a:lnTo>
                <a:lnTo>
                  <a:pt x="718116" y="665635"/>
                </a:lnTo>
                <a:lnTo>
                  <a:pt x="716465" y="663763"/>
                </a:lnTo>
                <a:lnTo>
                  <a:pt x="714814" y="661892"/>
                </a:lnTo>
                <a:lnTo>
                  <a:pt x="713244" y="660020"/>
                </a:lnTo>
                <a:lnTo>
                  <a:pt x="711609" y="658150"/>
                </a:lnTo>
                <a:lnTo>
                  <a:pt x="709957" y="656277"/>
                </a:lnTo>
                <a:lnTo>
                  <a:pt x="709205" y="655530"/>
                </a:lnTo>
                <a:lnTo>
                  <a:pt x="708911" y="653658"/>
                </a:lnTo>
                <a:lnTo>
                  <a:pt x="708535" y="651787"/>
                </a:lnTo>
                <a:lnTo>
                  <a:pt x="708240" y="649990"/>
                </a:lnTo>
                <a:lnTo>
                  <a:pt x="707717" y="648120"/>
                </a:lnTo>
                <a:lnTo>
                  <a:pt x="707341" y="646247"/>
                </a:lnTo>
                <a:lnTo>
                  <a:pt x="707030" y="644452"/>
                </a:lnTo>
                <a:lnTo>
                  <a:pt x="706507" y="642580"/>
                </a:lnTo>
                <a:lnTo>
                  <a:pt x="706131" y="640709"/>
                </a:lnTo>
                <a:lnTo>
                  <a:pt x="705837" y="638837"/>
                </a:lnTo>
                <a:lnTo>
                  <a:pt x="705313" y="637040"/>
                </a:lnTo>
                <a:lnTo>
                  <a:pt x="704937" y="635170"/>
                </a:lnTo>
                <a:lnTo>
                  <a:pt x="704643" y="633299"/>
                </a:lnTo>
                <a:lnTo>
                  <a:pt x="704120" y="631502"/>
                </a:lnTo>
                <a:lnTo>
                  <a:pt x="703744" y="629630"/>
                </a:lnTo>
                <a:lnTo>
                  <a:pt x="703449" y="627759"/>
                </a:lnTo>
                <a:lnTo>
                  <a:pt x="703073" y="625887"/>
                </a:lnTo>
                <a:lnTo>
                  <a:pt x="702550" y="624091"/>
                </a:lnTo>
                <a:lnTo>
                  <a:pt x="702239" y="622219"/>
                </a:lnTo>
                <a:lnTo>
                  <a:pt x="701880" y="620349"/>
                </a:lnTo>
                <a:lnTo>
                  <a:pt x="701340" y="618552"/>
                </a:lnTo>
                <a:lnTo>
                  <a:pt x="701046" y="616681"/>
                </a:lnTo>
                <a:lnTo>
                  <a:pt x="700670" y="614809"/>
                </a:lnTo>
                <a:lnTo>
                  <a:pt x="700146" y="613014"/>
                </a:lnTo>
                <a:lnTo>
                  <a:pt x="699770" y="611141"/>
                </a:lnTo>
                <a:lnTo>
                  <a:pt x="699476" y="609271"/>
                </a:lnTo>
                <a:lnTo>
                  <a:pt x="698953" y="607399"/>
                </a:lnTo>
                <a:lnTo>
                  <a:pt x="698577" y="605603"/>
                </a:lnTo>
                <a:lnTo>
                  <a:pt x="698282" y="603731"/>
                </a:lnTo>
                <a:lnTo>
                  <a:pt x="697906" y="601860"/>
                </a:lnTo>
                <a:lnTo>
                  <a:pt x="697383" y="599988"/>
                </a:lnTo>
                <a:lnTo>
                  <a:pt x="697236" y="599465"/>
                </a:lnTo>
                <a:lnTo>
                  <a:pt x="695961" y="599614"/>
                </a:lnTo>
                <a:lnTo>
                  <a:pt x="694456" y="599988"/>
                </a:lnTo>
                <a:lnTo>
                  <a:pt x="693197" y="600513"/>
                </a:lnTo>
                <a:lnTo>
                  <a:pt x="691840" y="601036"/>
                </a:lnTo>
                <a:lnTo>
                  <a:pt x="690941" y="601934"/>
                </a:lnTo>
                <a:lnTo>
                  <a:pt x="690188" y="603057"/>
                </a:lnTo>
                <a:lnTo>
                  <a:pt x="689077" y="603731"/>
                </a:lnTo>
                <a:lnTo>
                  <a:pt x="687343" y="603957"/>
                </a:lnTo>
                <a:lnTo>
                  <a:pt x="686297" y="603132"/>
                </a:lnTo>
                <a:lnTo>
                  <a:pt x="685774" y="601860"/>
                </a:lnTo>
                <a:lnTo>
                  <a:pt x="685038" y="600737"/>
                </a:lnTo>
                <a:lnTo>
                  <a:pt x="684727" y="599241"/>
                </a:lnTo>
                <a:lnTo>
                  <a:pt x="684351" y="597818"/>
                </a:lnTo>
                <a:lnTo>
                  <a:pt x="684204" y="596097"/>
                </a:lnTo>
                <a:lnTo>
                  <a:pt x="684057" y="594450"/>
                </a:lnTo>
                <a:lnTo>
                  <a:pt x="683910" y="592803"/>
                </a:lnTo>
                <a:lnTo>
                  <a:pt x="683305" y="591530"/>
                </a:lnTo>
                <a:lnTo>
                  <a:pt x="682405" y="590557"/>
                </a:lnTo>
                <a:lnTo>
                  <a:pt x="681130" y="589958"/>
                </a:lnTo>
                <a:lnTo>
                  <a:pt x="679871" y="589435"/>
                </a:lnTo>
                <a:lnTo>
                  <a:pt x="678743" y="588686"/>
                </a:lnTo>
                <a:lnTo>
                  <a:pt x="677696" y="587937"/>
                </a:lnTo>
                <a:lnTo>
                  <a:pt x="676797" y="586964"/>
                </a:lnTo>
                <a:lnTo>
                  <a:pt x="675897" y="586067"/>
                </a:lnTo>
                <a:lnTo>
                  <a:pt x="675145" y="584943"/>
                </a:lnTo>
                <a:lnTo>
                  <a:pt x="674622" y="583596"/>
                </a:lnTo>
                <a:lnTo>
                  <a:pt x="674099" y="582324"/>
                </a:lnTo>
                <a:lnTo>
                  <a:pt x="673347" y="581200"/>
                </a:lnTo>
                <a:lnTo>
                  <a:pt x="672676" y="580077"/>
                </a:lnTo>
                <a:lnTo>
                  <a:pt x="672088" y="578805"/>
                </a:lnTo>
                <a:lnTo>
                  <a:pt x="671564" y="577458"/>
                </a:lnTo>
                <a:lnTo>
                  <a:pt x="671025" y="576186"/>
                </a:lnTo>
                <a:lnTo>
                  <a:pt x="670878" y="574539"/>
                </a:lnTo>
                <a:lnTo>
                  <a:pt x="670501" y="573041"/>
                </a:lnTo>
                <a:lnTo>
                  <a:pt x="670354" y="571432"/>
                </a:lnTo>
                <a:lnTo>
                  <a:pt x="670436" y="569524"/>
                </a:lnTo>
                <a:lnTo>
                  <a:pt x="670959" y="568250"/>
                </a:lnTo>
                <a:lnTo>
                  <a:pt x="671712" y="567129"/>
                </a:lnTo>
                <a:lnTo>
                  <a:pt x="672529" y="566080"/>
                </a:lnTo>
                <a:lnTo>
                  <a:pt x="673281" y="564957"/>
                </a:lnTo>
                <a:lnTo>
                  <a:pt x="674033" y="563909"/>
                </a:lnTo>
                <a:lnTo>
                  <a:pt x="674557" y="562562"/>
                </a:lnTo>
                <a:lnTo>
                  <a:pt x="675145" y="561290"/>
                </a:lnTo>
                <a:lnTo>
                  <a:pt x="675521" y="559867"/>
                </a:lnTo>
                <a:lnTo>
                  <a:pt x="675897" y="558371"/>
                </a:lnTo>
                <a:lnTo>
                  <a:pt x="675963" y="556724"/>
                </a:lnTo>
                <a:lnTo>
                  <a:pt x="675979" y="556499"/>
                </a:lnTo>
                <a:lnTo>
                  <a:pt x="675603" y="555078"/>
                </a:lnTo>
                <a:lnTo>
                  <a:pt x="675293" y="553580"/>
                </a:lnTo>
                <a:lnTo>
                  <a:pt x="674557" y="552457"/>
                </a:lnTo>
                <a:lnTo>
                  <a:pt x="674033" y="551184"/>
                </a:lnTo>
                <a:lnTo>
                  <a:pt x="673510" y="549837"/>
                </a:lnTo>
                <a:lnTo>
                  <a:pt x="672971" y="548565"/>
                </a:lnTo>
                <a:lnTo>
                  <a:pt x="672447" y="547218"/>
                </a:lnTo>
                <a:lnTo>
                  <a:pt x="672088" y="545795"/>
                </a:lnTo>
                <a:lnTo>
                  <a:pt x="671564" y="544448"/>
                </a:lnTo>
                <a:lnTo>
                  <a:pt x="671025" y="543176"/>
                </a:lnTo>
                <a:lnTo>
                  <a:pt x="670501" y="541904"/>
                </a:lnTo>
                <a:lnTo>
                  <a:pt x="670142" y="540406"/>
                </a:lnTo>
                <a:lnTo>
                  <a:pt x="669766" y="538908"/>
                </a:lnTo>
                <a:lnTo>
                  <a:pt x="669079" y="538161"/>
                </a:lnTo>
                <a:lnTo>
                  <a:pt x="669014" y="537384"/>
                </a:lnTo>
                <a:lnTo>
                  <a:pt x="668932" y="536663"/>
                </a:lnTo>
                <a:lnTo>
                  <a:pt x="668932" y="536289"/>
                </a:lnTo>
                <a:lnTo>
                  <a:pt x="668556" y="534493"/>
                </a:lnTo>
                <a:lnTo>
                  <a:pt x="668196" y="532621"/>
                </a:lnTo>
                <a:lnTo>
                  <a:pt x="667885" y="530750"/>
                </a:lnTo>
                <a:lnTo>
                  <a:pt x="667738" y="528953"/>
                </a:lnTo>
                <a:lnTo>
                  <a:pt x="667362" y="527083"/>
                </a:lnTo>
                <a:lnTo>
                  <a:pt x="667068" y="525211"/>
                </a:lnTo>
                <a:lnTo>
                  <a:pt x="666692" y="523340"/>
                </a:lnTo>
                <a:lnTo>
                  <a:pt x="666397" y="521543"/>
                </a:lnTo>
                <a:lnTo>
                  <a:pt x="666234" y="519672"/>
                </a:lnTo>
                <a:lnTo>
                  <a:pt x="665874" y="517800"/>
                </a:lnTo>
                <a:lnTo>
                  <a:pt x="665498" y="516003"/>
                </a:lnTo>
                <a:lnTo>
                  <a:pt x="665187" y="514132"/>
                </a:lnTo>
                <a:lnTo>
                  <a:pt x="664828" y="512260"/>
                </a:lnTo>
                <a:lnTo>
                  <a:pt x="664664" y="510390"/>
                </a:lnTo>
                <a:lnTo>
                  <a:pt x="664370" y="508593"/>
                </a:lnTo>
                <a:lnTo>
                  <a:pt x="663994" y="506722"/>
                </a:lnTo>
                <a:lnTo>
                  <a:pt x="663699" y="504850"/>
                </a:lnTo>
                <a:lnTo>
                  <a:pt x="663323" y="503055"/>
                </a:lnTo>
                <a:lnTo>
                  <a:pt x="663242" y="502082"/>
                </a:lnTo>
                <a:lnTo>
                  <a:pt x="663176" y="501182"/>
                </a:lnTo>
                <a:lnTo>
                  <a:pt x="662866" y="499312"/>
                </a:lnTo>
                <a:lnTo>
                  <a:pt x="662506" y="497440"/>
                </a:lnTo>
                <a:lnTo>
                  <a:pt x="662130" y="495644"/>
                </a:lnTo>
                <a:lnTo>
                  <a:pt x="661819" y="493772"/>
                </a:lnTo>
                <a:lnTo>
                  <a:pt x="661672" y="491901"/>
                </a:lnTo>
                <a:lnTo>
                  <a:pt x="661296" y="490104"/>
                </a:lnTo>
                <a:lnTo>
                  <a:pt x="661002" y="488234"/>
                </a:lnTo>
                <a:lnTo>
                  <a:pt x="660625" y="486362"/>
                </a:lnTo>
                <a:lnTo>
                  <a:pt x="660331" y="484491"/>
                </a:lnTo>
                <a:lnTo>
                  <a:pt x="660184" y="482694"/>
                </a:lnTo>
                <a:lnTo>
                  <a:pt x="659808" y="480823"/>
                </a:lnTo>
                <a:lnTo>
                  <a:pt x="659432" y="478951"/>
                </a:lnTo>
                <a:lnTo>
                  <a:pt x="659137" y="477156"/>
                </a:lnTo>
                <a:lnTo>
                  <a:pt x="658761" y="475284"/>
                </a:lnTo>
                <a:lnTo>
                  <a:pt x="658680" y="474610"/>
                </a:lnTo>
                <a:lnTo>
                  <a:pt x="658614" y="473413"/>
                </a:lnTo>
                <a:lnTo>
                  <a:pt x="658304" y="471541"/>
                </a:lnTo>
                <a:lnTo>
                  <a:pt x="657927" y="469745"/>
                </a:lnTo>
                <a:lnTo>
                  <a:pt x="657633" y="467873"/>
                </a:lnTo>
                <a:lnTo>
                  <a:pt x="657257" y="466003"/>
                </a:lnTo>
                <a:lnTo>
                  <a:pt x="657110" y="464206"/>
                </a:lnTo>
                <a:lnTo>
                  <a:pt x="656734" y="462335"/>
                </a:lnTo>
                <a:lnTo>
                  <a:pt x="656440" y="460463"/>
                </a:lnTo>
                <a:lnTo>
                  <a:pt x="656063" y="458592"/>
                </a:lnTo>
                <a:lnTo>
                  <a:pt x="655769" y="456795"/>
                </a:lnTo>
                <a:lnTo>
                  <a:pt x="655606" y="454925"/>
                </a:lnTo>
                <a:lnTo>
                  <a:pt x="655246" y="453052"/>
                </a:lnTo>
                <a:lnTo>
                  <a:pt x="654935" y="451255"/>
                </a:lnTo>
                <a:lnTo>
                  <a:pt x="654559" y="449385"/>
                </a:lnTo>
                <a:lnTo>
                  <a:pt x="654265" y="447513"/>
                </a:lnTo>
                <a:lnTo>
                  <a:pt x="654036" y="445642"/>
                </a:lnTo>
                <a:lnTo>
                  <a:pt x="653742" y="443845"/>
                </a:lnTo>
                <a:lnTo>
                  <a:pt x="653365" y="441974"/>
                </a:lnTo>
                <a:lnTo>
                  <a:pt x="653071" y="440102"/>
                </a:lnTo>
                <a:lnTo>
                  <a:pt x="652695" y="438232"/>
                </a:lnTo>
                <a:lnTo>
                  <a:pt x="653562" y="430525"/>
                </a:lnTo>
                <a:lnTo>
                  <a:pt x="653823" y="428277"/>
                </a:lnTo>
                <a:lnTo>
                  <a:pt x="654036" y="427976"/>
                </a:lnTo>
                <a:lnTo>
                  <a:pt x="654559" y="427229"/>
                </a:lnTo>
                <a:lnTo>
                  <a:pt x="655311" y="426105"/>
                </a:lnTo>
                <a:lnTo>
                  <a:pt x="656063" y="425057"/>
                </a:lnTo>
                <a:lnTo>
                  <a:pt x="656816" y="423936"/>
                </a:lnTo>
                <a:lnTo>
                  <a:pt x="657551" y="422812"/>
                </a:lnTo>
                <a:lnTo>
                  <a:pt x="657960" y="421969"/>
                </a:lnTo>
                <a:lnTo>
                  <a:pt x="658156" y="421540"/>
                </a:lnTo>
                <a:lnTo>
                  <a:pt x="658532" y="420042"/>
                </a:lnTo>
                <a:lnTo>
                  <a:pt x="658532" y="418245"/>
                </a:lnTo>
                <a:lnTo>
                  <a:pt x="658238" y="416749"/>
                </a:lnTo>
                <a:lnTo>
                  <a:pt x="657862" y="415252"/>
                </a:lnTo>
                <a:lnTo>
                  <a:pt x="657551" y="413755"/>
                </a:lnTo>
                <a:lnTo>
                  <a:pt x="657339" y="412109"/>
                </a:lnTo>
                <a:lnTo>
                  <a:pt x="657404" y="410237"/>
                </a:lnTo>
                <a:lnTo>
                  <a:pt x="657633" y="408590"/>
                </a:lnTo>
                <a:lnTo>
                  <a:pt x="658009" y="407167"/>
                </a:lnTo>
                <a:lnTo>
                  <a:pt x="658385" y="405671"/>
                </a:lnTo>
                <a:lnTo>
                  <a:pt x="658761" y="404174"/>
                </a:lnTo>
                <a:lnTo>
                  <a:pt x="658974" y="402527"/>
                </a:lnTo>
                <a:lnTo>
                  <a:pt x="658451" y="401255"/>
                </a:lnTo>
                <a:lnTo>
                  <a:pt x="657551" y="400282"/>
                </a:lnTo>
                <a:lnTo>
                  <a:pt x="656063" y="399908"/>
                </a:lnTo>
                <a:lnTo>
                  <a:pt x="654265" y="399908"/>
                </a:lnTo>
                <a:lnTo>
                  <a:pt x="652548" y="399682"/>
                </a:lnTo>
                <a:lnTo>
                  <a:pt x="651272" y="399083"/>
                </a:lnTo>
                <a:lnTo>
                  <a:pt x="650373" y="398186"/>
                </a:lnTo>
                <a:lnTo>
                  <a:pt x="649850" y="396838"/>
                </a:lnTo>
                <a:lnTo>
                  <a:pt x="649850" y="395041"/>
                </a:lnTo>
                <a:lnTo>
                  <a:pt x="650602" y="393920"/>
                </a:lnTo>
                <a:lnTo>
                  <a:pt x="651420" y="392796"/>
                </a:lnTo>
                <a:lnTo>
                  <a:pt x="652172" y="391748"/>
                </a:lnTo>
                <a:lnTo>
                  <a:pt x="652924" y="390625"/>
                </a:lnTo>
                <a:lnTo>
                  <a:pt x="653137" y="388978"/>
                </a:lnTo>
                <a:lnTo>
                  <a:pt x="652777" y="387482"/>
                </a:lnTo>
                <a:lnTo>
                  <a:pt x="652025" y="386359"/>
                </a:lnTo>
                <a:lnTo>
                  <a:pt x="651125" y="385461"/>
                </a:lnTo>
                <a:lnTo>
                  <a:pt x="650079" y="384637"/>
                </a:lnTo>
                <a:lnTo>
                  <a:pt x="648951" y="383888"/>
                </a:lnTo>
                <a:lnTo>
                  <a:pt x="648427" y="382616"/>
                </a:lnTo>
                <a:lnTo>
                  <a:pt x="648051" y="381120"/>
                </a:lnTo>
                <a:lnTo>
                  <a:pt x="647904" y="379472"/>
                </a:lnTo>
                <a:lnTo>
                  <a:pt x="647904" y="377601"/>
                </a:lnTo>
                <a:lnTo>
                  <a:pt x="647986" y="375804"/>
                </a:lnTo>
                <a:lnTo>
                  <a:pt x="647986" y="373934"/>
                </a:lnTo>
                <a:lnTo>
                  <a:pt x="647822" y="372287"/>
                </a:lnTo>
                <a:lnTo>
                  <a:pt x="647675" y="370639"/>
                </a:lnTo>
                <a:lnTo>
                  <a:pt x="647299" y="369143"/>
                </a:lnTo>
                <a:lnTo>
                  <a:pt x="647152" y="367421"/>
                </a:lnTo>
                <a:lnTo>
                  <a:pt x="646776" y="365998"/>
                </a:lnTo>
                <a:lnTo>
                  <a:pt x="646253" y="364651"/>
                </a:lnTo>
                <a:lnTo>
                  <a:pt x="645729" y="363379"/>
                </a:lnTo>
                <a:lnTo>
                  <a:pt x="645435" y="361883"/>
                </a:lnTo>
                <a:lnTo>
                  <a:pt x="645075" y="361122"/>
                </a:lnTo>
                <a:lnTo>
                  <a:pt x="644830" y="360609"/>
                </a:lnTo>
                <a:lnTo>
                  <a:pt x="644536" y="359113"/>
                </a:lnTo>
                <a:lnTo>
                  <a:pt x="644389" y="357466"/>
                </a:lnTo>
                <a:lnTo>
                  <a:pt x="644765" y="355968"/>
                </a:lnTo>
                <a:lnTo>
                  <a:pt x="645141" y="354472"/>
                </a:lnTo>
                <a:lnTo>
                  <a:pt x="645517" y="353661"/>
                </a:lnTo>
                <a:lnTo>
                  <a:pt x="645729" y="353199"/>
                </a:lnTo>
                <a:lnTo>
                  <a:pt x="646334" y="351926"/>
                </a:lnTo>
                <a:lnTo>
                  <a:pt x="646858" y="350654"/>
                </a:lnTo>
                <a:lnTo>
                  <a:pt x="647446" y="349382"/>
                </a:lnTo>
                <a:lnTo>
                  <a:pt x="648051" y="348108"/>
                </a:lnTo>
                <a:lnTo>
                  <a:pt x="648427" y="346612"/>
                </a:lnTo>
                <a:lnTo>
                  <a:pt x="648656" y="344966"/>
                </a:lnTo>
                <a:lnTo>
                  <a:pt x="648656" y="343842"/>
                </a:lnTo>
                <a:lnTo>
                  <a:pt x="648656" y="342346"/>
                </a:lnTo>
                <a:lnTo>
                  <a:pt x="648346" y="340848"/>
                </a:lnTo>
                <a:lnTo>
                  <a:pt x="647986" y="339351"/>
                </a:lnTo>
                <a:lnTo>
                  <a:pt x="647822" y="337704"/>
                </a:lnTo>
                <a:lnTo>
                  <a:pt x="647675" y="336057"/>
                </a:lnTo>
                <a:lnTo>
                  <a:pt x="647446" y="334411"/>
                </a:lnTo>
                <a:lnTo>
                  <a:pt x="647365" y="333979"/>
                </a:lnTo>
                <a:lnTo>
                  <a:pt x="647152" y="332913"/>
                </a:lnTo>
                <a:lnTo>
                  <a:pt x="646629" y="331641"/>
                </a:lnTo>
                <a:lnTo>
                  <a:pt x="646105" y="330294"/>
                </a:lnTo>
                <a:lnTo>
                  <a:pt x="645729" y="328798"/>
                </a:lnTo>
                <a:lnTo>
                  <a:pt x="645729" y="327001"/>
                </a:lnTo>
                <a:lnTo>
                  <a:pt x="646187" y="325503"/>
                </a:lnTo>
                <a:lnTo>
                  <a:pt x="646563" y="324007"/>
                </a:lnTo>
                <a:lnTo>
                  <a:pt x="646776" y="322360"/>
                </a:lnTo>
                <a:lnTo>
                  <a:pt x="646923" y="320713"/>
                </a:lnTo>
                <a:lnTo>
                  <a:pt x="647152" y="319065"/>
                </a:lnTo>
                <a:lnTo>
                  <a:pt x="647234" y="317195"/>
                </a:lnTo>
                <a:lnTo>
                  <a:pt x="646105" y="316446"/>
                </a:lnTo>
                <a:lnTo>
                  <a:pt x="644454" y="316222"/>
                </a:lnTo>
                <a:lnTo>
                  <a:pt x="642819" y="316071"/>
                </a:lnTo>
                <a:lnTo>
                  <a:pt x="640938" y="315998"/>
                </a:lnTo>
                <a:lnTo>
                  <a:pt x="639074" y="315998"/>
                </a:lnTo>
                <a:lnTo>
                  <a:pt x="637423" y="316147"/>
                </a:lnTo>
                <a:lnTo>
                  <a:pt x="635772" y="315923"/>
                </a:lnTo>
                <a:lnTo>
                  <a:pt x="634660" y="315174"/>
                </a:lnTo>
                <a:lnTo>
                  <a:pt x="633760" y="314201"/>
                </a:lnTo>
                <a:lnTo>
                  <a:pt x="633384" y="312778"/>
                </a:lnTo>
                <a:lnTo>
                  <a:pt x="633090" y="311282"/>
                </a:lnTo>
                <a:lnTo>
                  <a:pt x="632926" y="309634"/>
                </a:lnTo>
                <a:lnTo>
                  <a:pt x="632714" y="308287"/>
                </a:lnTo>
                <a:lnTo>
                  <a:pt x="632779" y="306790"/>
                </a:lnTo>
                <a:lnTo>
                  <a:pt x="632779" y="304993"/>
                </a:lnTo>
                <a:lnTo>
                  <a:pt x="632861" y="303123"/>
                </a:lnTo>
                <a:lnTo>
                  <a:pt x="633237" y="301700"/>
                </a:lnTo>
                <a:lnTo>
                  <a:pt x="633613" y="300202"/>
                </a:lnTo>
                <a:lnTo>
                  <a:pt x="633973" y="298706"/>
                </a:lnTo>
                <a:lnTo>
                  <a:pt x="634578" y="297434"/>
                </a:lnTo>
                <a:lnTo>
                  <a:pt x="634954" y="295936"/>
                </a:lnTo>
                <a:lnTo>
                  <a:pt x="635036" y="294139"/>
                </a:lnTo>
                <a:lnTo>
                  <a:pt x="634660" y="292643"/>
                </a:lnTo>
                <a:lnTo>
                  <a:pt x="634136" y="291296"/>
                </a:lnTo>
                <a:lnTo>
                  <a:pt x="633237" y="290398"/>
                </a:lnTo>
                <a:lnTo>
                  <a:pt x="632256" y="289424"/>
                </a:lnTo>
                <a:lnTo>
                  <a:pt x="631357" y="288526"/>
                </a:lnTo>
                <a:lnTo>
                  <a:pt x="630850" y="287216"/>
                </a:lnTo>
                <a:lnTo>
                  <a:pt x="630539" y="285681"/>
                </a:lnTo>
                <a:lnTo>
                  <a:pt x="630915" y="284260"/>
                </a:lnTo>
                <a:lnTo>
                  <a:pt x="631814" y="283361"/>
                </a:lnTo>
                <a:lnTo>
                  <a:pt x="632550" y="282239"/>
                </a:lnTo>
                <a:lnTo>
                  <a:pt x="633531" y="281340"/>
                </a:lnTo>
                <a:lnTo>
                  <a:pt x="633907" y="279843"/>
                </a:lnTo>
                <a:lnTo>
                  <a:pt x="634136" y="278197"/>
                </a:lnTo>
                <a:lnTo>
                  <a:pt x="634136" y="276325"/>
                </a:lnTo>
                <a:lnTo>
                  <a:pt x="634202" y="274529"/>
                </a:lnTo>
                <a:lnTo>
                  <a:pt x="634578" y="273032"/>
                </a:lnTo>
                <a:lnTo>
                  <a:pt x="635183" y="271759"/>
                </a:lnTo>
                <a:lnTo>
                  <a:pt x="635706" y="270487"/>
                </a:lnTo>
                <a:lnTo>
                  <a:pt x="636148" y="268990"/>
                </a:lnTo>
                <a:lnTo>
                  <a:pt x="636671" y="267717"/>
                </a:lnTo>
                <a:lnTo>
                  <a:pt x="636753" y="266220"/>
                </a:lnTo>
                <a:lnTo>
                  <a:pt x="636376" y="264723"/>
                </a:lnTo>
                <a:lnTo>
                  <a:pt x="636000" y="263226"/>
                </a:lnTo>
                <a:lnTo>
                  <a:pt x="635477" y="261954"/>
                </a:lnTo>
                <a:lnTo>
                  <a:pt x="634954" y="260681"/>
                </a:lnTo>
                <a:lnTo>
                  <a:pt x="634431" y="259334"/>
                </a:lnTo>
                <a:lnTo>
                  <a:pt x="633907" y="258060"/>
                </a:lnTo>
                <a:lnTo>
                  <a:pt x="633531" y="256564"/>
                </a:lnTo>
                <a:lnTo>
                  <a:pt x="633531" y="254692"/>
                </a:lnTo>
                <a:lnTo>
                  <a:pt x="633613" y="252897"/>
                </a:lnTo>
                <a:lnTo>
                  <a:pt x="633826" y="251250"/>
                </a:lnTo>
                <a:lnTo>
                  <a:pt x="633678" y="249528"/>
                </a:lnTo>
                <a:lnTo>
                  <a:pt x="633678" y="247731"/>
                </a:lnTo>
                <a:lnTo>
                  <a:pt x="633302" y="246235"/>
                </a:lnTo>
                <a:lnTo>
                  <a:pt x="633008" y="244737"/>
                </a:lnTo>
                <a:lnTo>
                  <a:pt x="632403" y="243465"/>
                </a:lnTo>
                <a:lnTo>
                  <a:pt x="632174" y="242868"/>
                </a:lnTo>
                <a:lnTo>
                  <a:pt x="631880" y="242118"/>
                </a:lnTo>
                <a:lnTo>
                  <a:pt x="631733" y="240471"/>
                </a:lnTo>
                <a:lnTo>
                  <a:pt x="631814" y="238599"/>
                </a:lnTo>
                <a:lnTo>
                  <a:pt x="631962" y="236952"/>
                </a:lnTo>
                <a:lnTo>
                  <a:pt x="632550" y="235680"/>
                </a:lnTo>
                <a:lnTo>
                  <a:pt x="633531" y="234783"/>
                </a:lnTo>
                <a:lnTo>
                  <a:pt x="634431" y="233808"/>
                </a:lnTo>
                <a:lnTo>
                  <a:pt x="635559" y="233134"/>
                </a:lnTo>
                <a:lnTo>
                  <a:pt x="636164" y="232897"/>
                </a:lnTo>
                <a:lnTo>
                  <a:pt x="636900" y="232611"/>
                </a:lnTo>
                <a:lnTo>
                  <a:pt x="638028" y="231862"/>
                </a:lnTo>
                <a:lnTo>
                  <a:pt x="638764" y="230741"/>
                </a:lnTo>
                <a:lnTo>
                  <a:pt x="639516" y="229693"/>
                </a:lnTo>
                <a:lnTo>
                  <a:pt x="639892" y="228195"/>
                </a:lnTo>
                <a:lnTo>
                  <a:pt x="639892" y="226324"/>
                </a:lnTo>
                <a:lnTo>
                  <a:pt x="639745" y="224678"/>
                </a:lnTo>
                <a:lnTo>
                  <a:pt x="639451" y="223180"/>
                </a:lnTo>
                <a:lnTo>
                  <a:pt x="639074" y="221757"/>
                </a:lnTo>
                <a:lnTo>
                  <a:pt x="638698" y="220261"/>
                </a:lnTo>
                <a:lnTo>
                  <a:pt x="638175" y="218914"/>
                </a:lnTo>
                <a:lnTo>
                  <a:pt x="637652" y="217640"/>
                </a:lnTo>
                <a:lnTo>
                  <a:pt x="637129" y="216293"/>
                </a:lnTo>
                <a:lnTo>
                  <a:pt x="636753" y="214870"/>
                </a:lnTo>
                <a:lnTo>
                  <a:pt x="636458" y="213374"/>
                </a:lnTo>
                <a:lnTo>
                  <a:pt x="636981" y="212102"/>
                </a:lnTo>
                <a:lnTo>
                  <a:pt x="637946" y="211203"/>
                </a:lnTo>
                <a:lnTo>
                  <a:pt x="638845" y="210230"/>
                </a:lnTo>
                <a:lnTo>
                  <a:pt x="639189" y="209791"/>
                </a:lnTo>
                <a:lnTo>
                  <a:pt x="639663" y="209182"/>
                </a:lnTo>
                <a:lnTo>
                  <a:pt x="640023" y="208253"/>
                </a:lnTo>
                <a:lnTo>
                  <a:pt x="639205" y="205792"/>
                </a:lnTo>
                <a:lnTo>
                  <a:pt x="640922" y="202942"/>
                </a:lnTo>
                <a:lnTo>
                  <a:pt x="641396" y="201884"/>
                </a:lnTo>
                <a:lnTo>
                  <a:pt x="642067" y="200378"/>
                </a:lnTo>
                <a:lnTo>
                  <a:pt x="642067" y="196673"/>
                </a:lnTo>
                <a:lnTo>
                  <a:pt x="641494" y="193254"/>
                </a:lnTo>
                <a:lnTo>
                  <a:pt x="640072" y="188409"/>
                </a:lnTo>
                <a:lnTo>
                  <a:pt x="639189" y="186941"/>
                </a:lnTo>
                <a:lnTo>
                  <a:pt x="638355" y="185559"/>
                </a:lnTo>
                <a:lnTo>
                  <a:pt x="637210" y="182993"/>
                </a:lnTo>
                <a:lnTo>
                  <a:pt x="637096" y="182825"/>
                </a:lnTo>
                <a:lnTo>
                  <a:pt x="636360" y="181854"/>
                </a:lnTo>
                <a:lnTo>
                  <a:pt x="634938" y="182140"/>
                </a:lnTo>
                <a:lnTo>
                  <a:pt x="634758" y="182226"/>
                </a:lnTo>
                <a:lnTo>
                  <a:pt x="633793" y="182709"/>
                </a:lnTo>
                <a:lnTo>
                  <a:pt x="632648" y="182424"/>
                </a:lnTo>
                <a:lnTo>
                  <a:pt x="631520" y="183279"/>
                </a:lnTo>
                <a:lnTo>
                  <a:pt x="629231" y="182709"/>
                </a:lnTo>
                <a:lnTo>
                  <a:pt x="626664" y="181569"/>
                </a:lnTo>
                <a:lnTo>
                  <a:pt x="623246" y="177864"/>
                </a:lnTo>
                <a:lnTo>
                  <a:pt x="619829" y="176724"/>
                </a:lnTo>
                <a:lnTo>
                  <a:pt x="616689" y="171026"/>
                </a:lnTo>
                <a:lnTo>
                  <a:pt x="614695" y="171310"/>
                </a:lnTo>
                <a:lnTo>
                  <a:pt x="613844" y="168745"/>
                </a:lnTo>
                <a:lnTo>
                  <a:pt x="611850" y="167605"/>
                </a:lnTo>
                <a:lnTo>
                  <a:pt x="608154" y="162760"/>
                </a:lnTo>
                <a:lnTo>
                  <a:pt x="599766" y="151396"/>
                </a:lnTo>
                <a:lnTo>
                  <a:pt x="599308" y="150791"/>
                </a:lnTo>
                <a:lnTo>
                  <a:pt x="575664" y="149938"/>
                </a:lnTo>
                <a:lnTo>
                  <a:pt x="573375" y="142813"/>
                </a:lnTo>
                <a:lnTo>
                  <a:pt x="572427" y="142251"/>
                </a:lnTo>
                <a:lnTo>
                  <a:pt x="568535" y="139963"/>
                </a:lnTo>
                <a:lnTo>
                  <a:pt x="566262" y="135687"/>
                </a:lnTo>
                <a:lnTo>
                  <a:pt x="565968" y="134263"/>
                </a:lnTo>
                <a:lnTo>
                  <a:pt x="566262" y="133124"/>
                </a:lnTo>
                <a:lnTo>
                  <a:pt x="565396" y="131413"/>
                </a:lnTo>
                <a:lnTo>
                  <a:pt x="563973" y="130274"/>
                </a:lnTo>
                <a:lnTo>
                  <a:pt x="561978" y="125999"/>
                </a:lnTo>
                <a:lnTo>
                  <a:pt x="558283" y="124005"/>
                </a:lnTo>
                <a:lnTo>
                  <a:pt x="556860" y="121439"/>
                </a:lnTo>
                <a:lnTo>
                  <a:pt x="551432" y="118875"/>
                </a:lnTo>
                <a:lnTo>
                  <a:pt x="551137" y="118576"/>
                </a:lnTo>
                <a:lnTo>
                  <a:pt x="550009" y="117449"/>
                </a:lnTo>
                <a:lnTo>
                  <a:pt x="548881" y="113175"/>
                </a:lnTo>
                <a:lnTo>
                  <a:pt x="546886" y="109470"/>
                </a:lnTo>
                <a:lnTo>
                  <a:pt x="544466" y="107861"/>
                </a:lnTo>
                <a:lnTo>
                  <a:pt x="543452" y="107191"/>
                </a:lnTo>
                <a:lnTo>
                  <a:pt x="543501" y="106059"/>
                </a:lnTo>
                <a:lnTo>
                  <a:pt x="543747" y="99211"/>
                </a:lnTo>
                <a:lnTo>
                  <a:pt x="542488" y="97813"/>
                </a:lnTo>
                <a:lnTo>
                  <a:pt x="540247" y="99556"/>
                </a:lnTo>
                <a:lnTo>
                  <a:pt x="540117" y="99638"/>
                </a:lnTo>
                <a:lnTo>
                  <a:pt x="540084" y="99823"/>
                </a:lnTo>
                <a:lnTo>
                  <a:pt x="539953" y="100130"/>
                </a:lnTo>
                <a:lnTo>
                  <a:pt x="539937" y="100434"/>
                </a:lnTo>
                <a:lnTo>
                  <a:pt x="539822" y="100529"/>
                </a:lnTo>
                <a:lnTo>
                  <a:pt x="539888" y="100768"/>
                </a:lnTo>
                <a:lnTo>
                  <a:pt x="539839" y="101018"/>
                </a:lnTo>
                <a:lnTo>
                  <a:pt x="539691" y="101118"/>
                </a:lnTo>
                <a:lnTo>
                  <a:pt x="539544" y="101244"/>
                </a:lnTo>
                <a:lnTo>
                  <a:pt x="539381" y="101288"/>
                </a:lnTo>
                <a:lnTo>
                  <a:pt x="539283" y="101445"/>
                </a:lnTo>
                <a:lnTo>
                  <a:pt x="539119" y="101626"/>
                </a:lnTo>
                <a:lnTo>
                  <a:pt x="539005" y="101752"/>
                </a:lnTo>
                <a:lnTo>
                  <a:pt x="538874" y="101947"/>
                </a:lnTo>
                <a:lnTo>
                  <a:pt x="538956" y="102167"/>
                </a:lnTo>
                <a:lnTo>
                  <a:pt x="538939" y="102324"/>
                </a:lnTo>
                <a:lnTo>
                  <a:pt x="538776" y="102373"/>
                </a:lnTo>
                <a:lnTo>
                  <a:pt x="538563" y="102336"/>
                </a:lnTo>
                <a:lnTo>
                  <a:pt x="538220" y="102302"/>
                </a:lnTo>
                <a:lnTo>
                  <a:pt x="538024" y="102131"/>
                </a:lnTo>
                <a:lnTo>
                  <a:pt x="537778" y="102148"/>
                </a:lnTo>
                <a:lnTo>
                  <a:pt x="537615" y="102205"/>
                </a:lnTo>
                <a:lnTo>
                  <a:pt x="537615" y="102444"/>
                </a:lnTo>
                <a:lnTo>
                  <a:pt x="537778" y="102557"/>
                </a:lnTo>
                <a:lnTo>
                  <a:pt x="537975" y="102684"/>
                </a:lnTo>
                <a:lnTo>
                  <a:pt x="538089" y="102857"/>
                </a:lnTo>
                <a:lnTo>
                  <a:pt x="538220" y="103039"/>
                </a:lnTo>
                <a:lnTo>
                  <a:pt x="538154" y="103240"/>
                </a:lnTo>
                <a:lnTo>
                  <a:pt x="538024" y="103359"/>
                </a:lnTo>
                <a:lnTo>
                  <a:pt x="537795" y="103466"/>
                </a:lnTo>
                <a:lnTo>
                  <a:pt x="537697" y="103605"/>
                </a:lnTo>
                <a:lnTo>
                  <a:pt x="537500" y="103673"/>
                </a:lnTo>
                <a:lnTo>
                  <a:pt x="537386" y="103547"/>
                </a:lnTo>
                <a:lnTo>
                  <a:pt x="537206" y="103410"/>
                </a:lnTo>
                <a:lnTo>
                  <a:pt x="536928" y="103278"/>
                </a:lnTo>
                <a:lnTo>
                  <a:pt x="536699" y="103220"/>
                </a:lnTo>
                <a:lnTo>
                  <a:pt x="536438" y="103391"/>
                </a:lnTo>
                <a:lnTo>
                  <a:pt x="536209" y="103404"/>
                </a:lnTo>
                <a:lnTo>
                  <a:pt x="535996" y="103459"/>
                </a:lnTo>
                <a:lnTo>
                  <a:pt x="535702" y="103485"/>
                </a:lnTo>
                <a:lnTo>
                  <a:pt x="535489" y="103541"/>
                </a:lnTo>
                <a:lnTo>
                  <a:pt x="535146" y="103892"/>
                </a:lnTo>
                <a:lnTo>
                  <a:pt x="534950" y="103981"/>
                </a:lnTo>
                <a:lnTo>
                  <a:pt x="534770" y="104056"/>
                </a:lnTo>
                <a:lnTo>
                  <a:pt x="534606" y="104113"/>
                </a:lnTo>
                <a:lnTo>
                  <a:pt x="534328" y="104206"/>
                </a:lnTo>
                <a:lnTo>
                  <a:pt x="534197" y="104326"/>
                </a:lnTo>
                <a:lnTo>
                  <a:pt x="533985" y="104421"/>
                </a:lnTo>
                <a:lnTo>
                  <a:pt x="533870" y="104551"/>
                </a:lnTo>
                <a:lnTo>
                  <a:pt x="533658" y="104721"/>
                </a:lnTo>
                <a:lnTo>
                  <a:pt x="533494" y="104878"/>
                </a:lnTo>
                <a:lnTo>
                  <a:pt x="533396" y="105035"/>
                </a:lnTo>
                <a:lnTo>
                  <a:pt x="533184" y="105104"/>
                </a:lnTo>
                <a:lnTo>
                  <a:pt x="532710" y="105255"/>
                </a:lnTo>
                <a:lnTo>
                  <a:pt x="532530" y="105336"/>
                </a:lnTo>
                <a:lnTo>
                  <a:pt x="532333" y="105459"/>
                </a:lnTo>
                <a:lnTo>
                  <a:pt x="532072" y="105622"/>
                </a:lnTo>
                <a:lnTo>
                  <a:pt x="531859" y="105750"/>
                </a:lnTo>
                <a:lnTo>
                  <a:pt x="531647" y="105864"/>
                </a:lnTo>
                <a:lnTo>
                  <a:pt x="531369" y="105827"/>
                </a:lnTo>
                <a:lnTo>
                  <a:pt x="531025" y="106108"/>
                </a:lnTo>
                <a:lnTo>
                  <a:pt x="530895" y="106227"/>
                </a:lnTo>
                <a:lnTo>
                  <a:pt x="530715" y="106326"/>
                </a:lnTo>
                <a:lnTo>
                  <a:pt x="530502" y="106422"/>
                </a:lnTo>
                <a:lnTo>
                  <a:pt x="530339" y="106510"/>
                </a:lnTo>
                <a:lnTo>
                  <a:pt x="530142" y="106548"/>
                </a:lnTo>
                <a:lnTo>
                  <a:pt x="529930" y="106636"/>
                </a:lnTo>
                <a:lnTo>
                  <a:pt x="529766" y="106667"/>
                </a:lnTo>
                <a:lnTo>
                  <a:pt x="529603" y="106685"/>
                </a:lnTo>
                <a:lnTo>
                  <a:pt x="529390" y="106718"/>
                </a:lnTo>
                <a:lnTo>
                  <a:pt x="529227" y="106903"/>
                </a:lnTo>
                <a:lnTo>
                  <a:pt x="528998" y="106965"/>
                </a:lnTo>
                <a:lnTo>
                  <a:pt x="528687" y="106906"/>
                </a:lnTo>
                <a:lnTo>
                  <a:pt x="528442" y="106937"/>
                </a:lnTo>
                <a:lnTo>
                  <a:pt x="528213" y="106880"/>
                </a:lnTo>
                <a:lnTo>
                  <a:pt x="527984" y="106837"/>
                </a:lnTo>
                <a:lnTo>
                  <a:pt x="527788" y="106805"/>
                </a:lnTo>
                <a:lnTo>
                  <a:pt x="527608" y="106793"/>
                </a:lnTo>
                <a:lnTo>
                  <a:pt x="527444" y="106793"/>
                </a:lnTo>
                <a:lnTo>
                  <a:pt x="527281" y="106842"/>
                </a:lnTo>
                <a:lnTo>
                  <a:pt x="527117" y="106898"/>
                </a:lnTo>
                <a:lnTo>
                  <a:pt x="526888" y="106981"/>
                </a:lnTo>
                <a:lnTo>
                  <a:pt x="526660" y="107006"/>
                </a:lnTo>
                <a:lnTo>
                  <a:pt x="526414" y="107063"/>
                </a:lnTo>
                <a:lnTo>
                  <a:pt x="526136" y="107110"/>
                </a:lnTo>
                <a:lnTo>
                  <a:pt x="525989" y="107169"/>
                </a:lnTo>
                <a:lnTo>
                  <a:pt x="525793" y="107269"/>
                </a:lnTo>
                <a:lnTo>
                  <a:pt x="525515" y="107429"/>
                </a:lnTo>
                <a:lnTo>
                  <a:pt x="525335" y="107558"/>
                </a:lnTo>
                <a:lnTo>
                  <a:pt x="525122" y="107740"/>
                </a:lnTo>
                <a:lnTo>
                  <a:pt x="524959" y="107835"/>
                </a:lnTo>
                <a:lnTo>
                  <a:pt x="524665" y="108020"/>
                </a:lnTo>
                <a:lnTo>
                  <a:pt x="524518" y="108016"/>
                </a:lnTo>
                <a:lnTo>
                  <a:pt x="524354" y="108201"/>
                </a:lnTo>
                <a:lnTo>
                  <a:pt x="524158" y="108330"/>
                </a:lnTo>
                <a:lnTo>
                  <a:pt x="523994" y="108456"/>
                </a:lnTo>
                <a:lnTo>
                  <a:pt x="523733" y="108507"/>
                </a:lnTo>
                <a:lnTo>
                  <a:pt x="523504" y="108477"/>
                </a:lnTo>
                <a:lnTo>
                  <a:pt x="523373" y="108626"/>
                </a:lnTo>
                <a:lnTo>
                  <a:pt x="523340" y="108858"/>
                </a:lnTo>
                <a:lnTo>
                  <a:pt x="523406" y="109027"/>
                </a:lnTo>
                <a:lnTo>
                  <a:pt x="523455" y="109177"/>
                </a:lnTo>
                <a:lnTo>
                  <a:pt x="523455" y="109334"/>
                </a:lnTo>
                <a:lnTo>
                  <a:pt x="523389" y="109485"/>
                </a:lnTo>
                <a:lnTo>
                  <a:pt x="523258" y="109655"/>
                </a:lnTo>
                <a:lnTo>
                  <a:pt x="523079" y="109831"/>
                </a:lnTo>
                <a:lnTo>
                  <a:pt x="522899" y="109938"/>
                </a:lnTo>
                <a:lnTo>
                  <a:pt x="522784" y="110063"/>
                </a:lnTo>
                <a:lnTo>
                  <a:pt x="522801" y="110229"/>
                </a:lnTo>
                <a:lnTo>
                  <a:pt x="522997" y="110351"/>
                </a:lnTo>
                <a:lnTo>
                  <a:pt x="523030" y="110508"/>
                </a:lnTo>
                <a:lnTo>
                  <a:pt x="522980" y="110734"/>
                </a:lnTo>
                <a:lnTo>
                  <a:pt x="522899" y="110853"/>
                </a:lnTo>
                <a:lnTo>
                  <a:pt x="522735" y="110879"/>
                </a:lnTo>
                <a:lnTo>
                  <a:pt x="522604" y="110999"/>
                </a:lnTo>
                <a:lnTo>
                  <a:pt x="522621" y="111215"/>
                </a:lnTo>
                <a:lnTo>
                  <a:pt x="522572" y="111425"/>
                </a:lnTo>
                <a:lnTo>
                  <a:pt x="522555" y="111620"/>
                </a:lnTo>
                <a:lnTo>
                  <a:pt x="522604" y="111770"/>
                </a:lnTo>
                <a:lnTo>
                  <a:pt x="522474" y="111874"/>
                </a:lnTo>
                <a:lnTo>
                  <a:pt x="522277" y="111952"/>
                </a:lnTo>
                <a:lnTo>
                  <a:pt x="522048" y="112102"/>
                </a:lnTo>
                <a:lnTo>
                  <a:pt x="521999" y="112323"/>
                </a:lnTo>
                <a:lnTo>
                  <a:pt x="521918" y="112580"/>
                </a:lnTo>
                <a:lnTo>
                  <a:pt x="521885" y="112850"/>
                </a:lnTo>
                <a:lnTo>
                  <a:pt x="522016" y="112912"/>
                </a:lnTo>
                <a:lnTo>
                  <a:pt x="521885" y="113061"/>
                </a:lnTo>
                <a:lnTo>
                  <a:pt x="522179" y="113345"/>
                </a:lnTo>
                <a:lnTo>
                  <a:pt x="522375" y="113604"/>
                </a:lnTo>
                <a:lnTo>
                  <a:pt x="522179" y="113785"/>
                </a:lnTo>
                <a:lnTo>
                  <a:pt x="521999" y="113801"/>
                </a:lnTo>
                <a:lnTo>
                  <a:pt x="521771" y="113993"/>
                </a:lnTo>
                <a:lnTo>
                  <a:pt x="521689" y="114150"/>
                </a:lnTo>
                <a:lnTo>
                  <a:pt x="521525" y="114199"/>
                </a:lnTo>
                <a:lnTo>
                  <a:pt x="521558" y="114419"/>
                </a:lnTo>
                <a:lnTo>
                  <a:pt x="521443" y="114580"/>
                </a:lnTo>
                <a:lnTo>
                  <a:pt x="521215" y="114758"/>
                </a:lnTo>
                <a:lnTo>
                  <a:pt x="521051" y="114823"/>
                </a:lnTo>
                <a:lnTo>
                  <a:pt x="520953" y="115072"/>
                </a:lnTo>
                <a:lnTo>
                  <a:pt x="520937" y="115301"/>
                </a:lnTo>
                <a:lnTo>
                  <a:pt x="520937" y="115639"/>
                </a:lnTo>
                <a:lnTo>
                  <a:pt x="520855" y="115806"/>
                </a:lnTo>
                <a:lnTo>
                  <a:pt x="520855" y="115956"/>
                </a:lnTo>
                <a:lnTo>
                  <a:pt x="520806" y="116113"/>
                </a:lnTo>
                <a:lnTo>
                  <a:pt x="520642" y="116182"/>
                </a:lnTo>
                <a:lnTo>
                  <a:pt x="520642" y="116368"/>
                </a:lnTo>
                <a:lnTo>
                  <a:pt x="520462" y="116409"/>
                </a:lnTo>
                <a:lnTo>
                  <a:pt x="520413" y="116246"/>
                </a:lnTo>
                <a:lnTo>
                  <a:pt x="520332" y="115932"/>
                </a:lnTo>
                <a:lnTo>
                  <a:pt x="520184" y="115781"/>
                </a:lnTo>
                <a:lnTo>
                  <a:pt x="519890" y="115894"/>
                </a:lnTo>
                <a:lnTo>
                  <a:pt x="519612" y="115875"/>
                </a:lnTo>
                <a:lnTo>
                  <a:pt x="519400" y="115894"/>
                </a:lnTo>
                <a:lnTo>
                  <a:pt x="519285" y="115718"/>
                </a:lnTo>
                <a:lnTo>
                  <a:pt x="519203" y="115492"/>
                </a:lnTo>
                <a:lnTo>
                  <a:pt x="519040" y="115399"/>
                </a:lnTo>
                <a:lnTo>
                  <a:pt x="518860" y="115400"/>
                </a:lnTo>
                <a:lnTo>
                  <a:pt x="518615" y="115379"/>
                </a:lnTo>
                <a:lnTo>
                  <a:pt x="518533" y="115222"/>
                </a:lnTo>
                <a:lnTo>
                  <a:pt x="518402" y="115134"/>
                </a:lnTo>
                <a:lnTo>
                  <a:pt x="518190" y="115052"/>
                </a:lnTo>
                <a:lnTo>
                  <a:pt x="517961" y="114928"/>
                </a:lnTo>
                <a:lnTo>
                  <a:pt x="517748" y="114977"/>
                </a:lnTo>
                <a:lnTo>
                  <a:pt x="517617" y="115096"/>
                </a:lnTo>
                <a:lnTo>
                  <a:pt x="517454" y="115085"/>
                </a:lnTo>
                <a:lnTo>
                  <a:pt x="517307" y="114902"/>
                </a:lnTo>
                <a:lnTo>
                  <a:pt x="517159" y="114853"/>
                </a:lnTo>
                <a:lnTo>
                  <a:pt x="517143" y="115096"/>
                </a:lnTo>
                <a:lnTo>
                  <a:pt x="516947" y="115119"/>
                </a:lnTo>
                <a:lnTo>
                  <a:pt x="516767" y="115090"/>
                </a:lnTo>
                <a:lnTo>
                  <a:pt x="516636" y="114933"/>
                </a:lnTo>
                <a:lnTo>
                  <a:pt x="516603" y="114563"/>
                </a:lnTo>
                <a:lnTo>
                  <a:pt x="516424" y="114318"/>
                </a:lnTo>
                <a:lnTo>
                  <a:pt x="516178" y="114092"/>
                </a:lnTo>
                <a:lnTo>
                  <a:pt x="515900" y="113966"/>
                </a:lnTo>
                <a:lnTo>
                  <a:pt x="515704" y="113986"/>
                </a:lnTo>
                <a:lnTo>
                  <a:pt x="515443" y="114048"/>
                </a:lnTo>
                <a:lnTo>
                  <a:pt x="515295" y="114096"/>
                </a:lnTo>
                <a:lnTo>
                  <a:pt x="515083" y="114172"/>
                </a:lnTo>
                <a:lnTo>
                  <a:pt x="514887" y="114168"/>
                </a:lnTo>
                <a:lnTo>
                  <a:pt x="514838" y="114375"/>
                </a:lnTo>
                <a:lnTo>
                  <a:pt x="514592" y="114437"/>
                </a:lnTo>
                <a:lnTo>
                  <a:pt x="514363" y="114526"/>
                </a:lnTo>
                <a:lnTo>
                  <a:pt x="514282" y="114786"/>
                </a:lnTo>
                <a:lnTo>
                  <a:pt x="514429" y="115000"/>
                </a:lnTo>
                <a:lnTo>
                  <a:pt x="514380" y="115229"/>
                </a:lnTo>
                <a:lnTo>
                  <a:pt x="514282" y="115399"/>
                </a:lnTo>
                <a:lnTo>
                  <a:pt x="514265" y="115593"/>
                </a:lnTo>
                <a:lnTo>
                  <a:pt x="514249" y="115775"/>
                </a:lnTo>
                <a:lnTo>
                  <a:pt x="514053" y="115956"/>
                </a:lnTo>
                <a:lnTo>
                  <a:pt x="514085" y="116171"/>
                </a:lnTo>
                <a:lnTo>
                  <a:pt x="514151" y="116328"/>
                </a:lnTo>
                <a:lnTo>
                  <a:pt x="514020" y="116527"/>
                </a:lnTo>
                <a:lnTo>
                  <a:pt x="514020" y="116728"/>
                </a:lnTo>
                <a:lnTo>
                  <a:pt x="513889" y="116848"/>
                </a:lnTo>
                <a:lnTo>
                  <a:pt x="513791" y="116998"/>
                </a:lnTo>
                <a:lnTo>
                  <a:pt x="513856" y="117150"/>
                </a:lnTo>
                <a:lnTo>
                  <a:pt x="513856" y="117354"/>
                </a:lnTo>
                <a:lnTo>
                  <a:pt x="513611" y="117356"/>
                </a:lnTo>
                <a:lnTo>
                  <a:pt x="513415" y="117305"/>
                </a:lnTo>
                <a:lnTo>
                  <a:pt x="513382" y="117462"/>
                </a:lnTo>
                <a:lnTo>
                  <a:pt x="513464" y="117595"/>
                </a:lnTo>
                <a:lnTo>
                  <a:pt x="513431" y="117802"/>
                </a:lnTo>
                <a:lnTo>
                  <a:pt x="513251" y="117852"/>
                </a:lnTo>
                <a:lnTo>
                  <a:pt x="513006" y="117834"/>
                </a:lnTo>
                <a:lnTo>
                  <a:pt x="512810" y="117721"/>
                </a:lnTo>
                <a:lnTo>
                  <a:pt x="512646" y="117588"/>
                </a:lnTo>
                <a:lnTo>
                  <a:pt x="512450" y="117469"/>
                </a:lnTo>
                <a:lnTo>
                  <a:pt x="512091" y="117407"/>
                </a:lnTo>
                <a:lnTo>
                  <a:pt x="511943" y="117495"/>
                </a:lnTo>
                <a:lnTo>
                  <a:pt x="511780" y="117623"/>
                </a:lnTo>
                <a:lnTo>
                  <a:pt x="511404" y="117539"/>
                </a:lnTo>
                <a:lnTo>
                  <a:pt x="511028" y="117564"/>
                </a:lnTo>
                <a:lnTo>
                  <a:pt x="510635" y="117557"/>
                </a:lnTo>
                <a:lnTo>
                  <a:pt x="510455" y="117649"/>
                </a:lnTo>
                <a:lnTo>
                  <a:pt x="510259" y="117758"/>
                </a:lnTo>
                <a:lnTo>
                  <a:pt x="510079" y="117776"/>
                </a:lnTo>
                <a:lnTo>
                  <a:pt x="510047" y="117971"/>
                </a:lnTo>
                <a:lnTo>
                  <a:pt x="509769" y="117966"/>
                </a:lnTo>
                <a:lnTo>
                  <a:pt x="509769" y="117690"/>
                </a:lnTo>
                <a:lnTo>
                  <a:pt x="509703" y="117513"/>
                </a:lnTo>
                <a:lnTo>
                  <a:pt x="509474" y="117457"/>
                </a:lnTo>
                <a:lnTo>
                  <a:pt x="509311" y="117438"/>
                </a:lnTo>
                <a:lnTo>
                  <a:pt x="509147" y="117431"/>
                </a:lnTo>
                <a:lnTo>
                  <a:pt x="508967" y="117413"/>
                </a:lnTo>
                <a:lnTo>
                  <a:pt x="508837" y="117526"/>
                </a:lnTo>
                <a:lnTo>
                  <a:pt x="508526" y="117820"/>
                </a:lnTo>
                <a:lnTo>
                  <a:pt x="508362" y="118015"/>
                </a:lnTo>
                <a:lnTo>
                  <a:pt x="508215" y="118192"/>
                </a:lnTo>
                <a:lnTo>
                  <a:pt x="507970" y="118165"/>
                </a:lnTo>
                <a:lnTo>
                  <a:pt x="507741" y="118236"/>
                </a:lnTo>
                <a:lnTo>
                  <a:pt x="507627" y="118144"/>
                </a:lnTo>
                <a:lnTo>
                  <a:pt x="507447" y="118229"/>
                </a:lnTo>
                <a:lnTo>
                  <a:pt x="507300" y="118355"/>
                </a:lnTo>
                <a:lnTo>
                  <a:pt x="507152" y="118506"/>
                </a:lnTo>
                <a:lnTo>
                  <a:pt x="506924" y="118587"/>
                </a:lnTo>
                <a:lnTo>
                  <a:pt x="506776" y="118725"/>
                </a:lnTo>
                <a:lnTo>
                  <a:pt x="506580" y="118643"/>
                </a:lnTo>
                <a:lnTo>
                  <a:pt x="506417" y="118838"/>
                </a:lnTo>
                <a:lnTo>
                  <a:pt x="506253" y="118906"/>
                </a:lnTo>
                <a:lnTo>
                  <a:pt x="506041" y="119042"/>
                </a:lnTo>
                <a:lnTo>
                  <a:pt x="505828" y="119158"/>
                </a:lnTo>
                <a:lnTo>
                  <a:pt x="505501" y="119165"/>
                </a:lnTo>
                <a:lnTo>
                  <a:pt x="505223" y="119124"/>
                </a:lnTo>
                <a:lnTo>
                  <a:pt x="504814" y="119127"/>
                </a:lnTo>
                <a:lnTo>
                  <a:pt x="504667" y="119171"/>
                </a:lnTo>
                <a:lnTo>
                  <a:pt x="504504" y="119308"/>
                </a:lnTo>
                <a:lnTo>
                  <a:pt x="504373" y="119434"/>
                </a:lnTo>
                <a:lnTo>
                  <a:pt x="504340" y="119572"/>
                </a:lnTo>
                <a:lnTo>
                  <a:pt x="504177" y="119861"/>
                </a:lnTo>
                <a:lnTo>
                  <a:pt x="504111" y="120043"/>
                </a:lnTo>
                <a:lnTo>
                  <a:pt x="504029" y="120206"/>
                </a:lnTo>
                <a:lnTo>
                  <a:pt x="503866" y="120144"/>
                </a:lnTo>
                <a:lnTo>
                  <a:pt x="503653" y="120043"/>
                </a:lnTo>
                <a:lnTo>
                  <a:pt x="503457" y="120002"/>
                </a:lnTo>
                <a:lnTo>
                  <a:pt x="503212" y="120012"/>
                </a:lnTo>
                <a:lnTo>
                  <a:pt x="502983" y="120083"/>
                </a:lnTo>
                <a:lnTo>
                  <a:pt x="502787" y="120275"/>
                </a:lnTo>
                <a:lnTo>
                  <a:pt x="502672" y="120438"/>
                </a:lnTo>
                <a:lnTo>
                  <a:pt x="502558" y="120595"/>
                </a:lnTo>
                <a:lnTo>
                  <a:pt x="502541" y="120847"/>
                </a:lnTo>
                <a:lnTo>
                  <a:pt x="502427" y="121141"/>
                </a:lnTo>
                <a:lnTo>
                  <a:pt x="502263" y="121343"/>
                </a:lnTo>
                <a:lnTo>
                  <a:pt x="502263" y="121537"/>
                </a:lnTo>
                <a:lnTo>
                  <a:pt x="502182" y="121681"/>
                </a:lnTo>
                <a:lnTo>
                  <a:pt x="502051" y="121791"/>
                </a:lnTo>
                <a:lnTo>
                  <a:pt x="501887" y="121903"/>
                </a:lnTo>
                <a:lnTo>
                  <a:pt x="501806" y="122278"/>
                </a:lnTo>
                <a:lnTo>
                  <a:pt x="501642" y="122585"/>
                </a:lnTo>
                <a:lnTo>
                  <a:pt x="501495" y="122736"/>
                </a:lnTo>
                <a:lnTo>
                  <a:pt x="501397" y="122893"/>
                </a:lnTo>
                <a:lnTo>
                  <a:pt x="501364" y="123225"/>
                </a:lnTo>
                <a:lnTo>
                  <a:pt x="501462" y="123382"/>
                </a:lnTo>
                <a:lnTo>
                  <a:pt x="501479" y="123640"/>
                </a:lnTo>
                <a:lnTo>
                  <a:pt x="501364" y="123846"/>
                </a:lnTo>
                <a:lnTo>
                  <a:pt x="501315" y="124078"/>
                </a:lnTo>
                <a:lnTo>
                  <a:pt x="501380" y="124350"/>
                </a:lnTo>
                <a:lnTo>
                  <a:pt x="501479" y="124677"/>
                </a:lnTo>
                <a:lnTo>
                  <a:pt x="501348" y="124791"/>
                </a:lnTo>
                <a:lnTo>
                  <a:pt x="501266" y="124982"/>
                </a:lnTo>
                <a:lnTo>
                  <a:pt x="501233" y="125165"/>
                </a:lnTo>
                <a:lnTo>
                  <a:pt x="501233" y="125334"/>
                </a:lnTo>
                <a:lnTo>
                  <a:pt x="501168" y="125488"/>
                </a:lnTo>
                <a:lnTo>
                  <a:pt x="500955" y="125699"/>
                </a:lnTo>
                <a:lnTo>
                  <a:pt x="500596" y="125705"/>
                </a:lnTo>
                <a:lnTo>
                  <a:pt x="500399" y="125829"/>
                </a:lnTo>
                <a:lnTo>
                  <a:pt x="500023" y="125798"/>
                </a:lnTo>
                <a:lnTo>
                  <a:pt x="499794" y="125937"/>
                </a:lnTo>
                <a:lnTo>
                  <a:pt x="499696" y="126106"/>
                </a:lnTo>
                <a:lnTo>
                  <a:pt x="499664" y="126375"/>
                </a:lnTo>
                <a:lnTo>
                  <a:pt x="499615" y="126570"/>
                </a:lnTo>
                <a:lnTo>
                  <a:pt x="499435" y="126608"/>
                </a:lnTo>
                <a:lnTo>
                  <a:pt x="499337" y="126765"/>
                </a:lnTo>
                <a:lnTo>
                  <a:pt x="499189" y="126822"/>
                </a:lnTo>
                <a:lnTo>
                  <a:pt x="499059" y="126734"/>
                </a:lnTo>
                <a:lnTo>
                  <a:pt x="498862" y="126756"/>
                </a:lnTo>
                <a:lnTo>
                  <a:pt x="498617" y="126678"/>
                </a:lnTo>
                <a:lnTo>
                  <a:pt x="498470" y="126665"/>
                </a:lnTo>
                <a:lnTo>
                  <a:pt x="498339" y="126722"/>
                </a:lnTo>
                <a:lnTo>
                  <a:pt x="498192" y="126863"/>
                </a:lnTo>
                <a:lnTo>
                  <a:pt x="498028" y="126997"/>
                </a:lnTo>
                <a:lnTo>
                  <a:pt x="497979" y="127160"/>
                </a:lnTo>
                <a:lnTo>
                  <a:pt x="498028" y="127419"/>
                </a:lnTo>
                <a:lnTo>
                  <a:pt x="497881" y="127603"/>
                </a:lnTo>
                <a:lnTo>
                  <a:pt x="497669" y="127625"/>
                </a:lnTo>
                <a:lnTo>
                  <a:pt x="497489" y="127688"/>
                </a:lnTo>
                <a:lnTo>
                  <a:pt x="497325" y="127733"/>
                </a:lnTo>
                <a:lnTo>
                  <a:pt x="497145" y="127890"/>
                </a:lnTo>
                <a:lnTo>
                  <a:pt x="497015" y="128078"/>
                </a:lnTo>
                <a:lnTo>
                  <a:pt x="496933" y="128215"/>
                </a:lnTo>
                <a:lnTo>
                  <a:pt x="496737" y="128310"/>
                </a:lnTo>
                <a:lnTo>
                  <a:pt x="496557" y="128429"/>
                </a:lnTo>
                <a:lnTo>
                  <a:pt x="496508" y="128661"/>
                </a:lnTo>
                <a:lnTo>
                  <a:pt x="496328" y="128733"/>
                </a:lnTo>
                <a:lnTo>
                  <a:pt x="496246" y="128952"/>
                </a:lnTo>
                <a:lnTo>
                  <a:pt x="496213" y="129126"/>
                </a:lnTo>
                <a:lnTo>
                  <a:pt x="496066" y="129297"/>
                </a:lnTo>
                <a:lnTo>
                  <a:pt x="495985" y="129499"/>
                </a:lnTo>
                <a:lnTo>
                  <a:pt x="495772" y="129512"/>
                </a:lnTo>
                <a:lnTo>
                  <a:pt x="495608" y="129508"/>
                </a:lnTo>
                <a:lnTo>
                  <a:pt x="495363" y="129402"/>
                </a:lnTo>
                <a:lnTo>
                  <a:pt x="495151" y="129369"/>
                </a:lnTo>
                <a:lnTo>
                  <a:pt x="494725" y="129386"/>
                </a:lnTo>
                <a:lnTo>
                  <a:pt x="494546" y="129526"/>
                </a:lnTo>
                <a:lnTo>
                  <a:pt x="494415" y="129414"/>
                </a:lnTo>
                <a:lnTo>
                  <a:pt x="494235" y="129495"/>
                </a:lnTo>
                <a:lnTo>
                  <a:pt x="494006" y="129539"/>
                </a:lnTo>
                <a:lnTo>
                  <a:pt x="493826" y="129652"/>
                </a:lnTo>
                <a:lnTo>
                  <a:pt x="493614" y="129759"/>
                </a:lnTo>
                <a:lnTo>
                  <a:pt x="493368" y="129850"/>
                </a:lnTo>
                <a:lnTo>
                  <a:pt x="493156" y="129759"/>
                </a:lnTo>
                <a:lnTo>
                  <a:pt x="492894" y="129621"/>
                </a:lnTo>
                <a:lnTo>
                  <a:pt x="492747" y="129484"/>
                </a:lnTo>
                <a:lnTo>
                  <a:pt x="492567" y="129502"/>
                </a:lnTo>
                <a:lnTo>
                  <a:pt x="492355" y="129546"/>
                </a:lnTo>
                <a:lnTo>
                  <a:pt x="492126" y="129665"/>
                </a:lnTo>
                <a:lnTo>
                  <a:pt x="492044" y="129791"/>
                </a:lnTo>
                <a:lnTo>
                  <a:pt x="491946" y="129898"/>
                </a:lnTo>
                <a:lnTo>
                  <a:pt x="491766" y="129898"/>
                </a:lnTo>
                <a:lnTo>
                  <a:pt x="491537" y="129950"/>
                </a:lnTo>
                <a:lnTo>
                  <a:pt x="491374" y="129906"/>
                </a:lnTo>
                <a:lnTo>
                  <a:pt x="491226" y="129865"/>
                </a:lnTo>
                <a:lnTo>
                  <a:pt x="491128" y="129760"/>
                </a:lnTo>
                <a:lnTo>
                  <a:pt x="490981" y="129654"/>
                </a:lnTo>
                <a:lnTo>
                  <a:pt x="490916" y="129518"/>
                </a:lnTo>
                <a:lnTo>
                  <a:pt x="490932" y="129324"/>
                </a:lnTo>
                <a:lnTo>
                  <a:pt x="490801" y="129217"/>
                </a:lnTo>
                <a:lnTo>
                  <a:pt x="490752" y="129067"/>
                </a:lnTo>
                <a:lnTo>
                  <a:pt x="490654" y="128959"/>
                </a:lnTo>
                <a:lnTo>
                  <a:pt x="490491" y="128797"/>
                </a:lnTo>
                <a:lnTo>
                  <a:pt x="490491" y="128562"/>
                </a:lnTo>
                <a:lnTo>
                  <a:pt x="490474" y="128292"/>
                </a:lnTo>
                <a:lnTo>
                  <a:pt x="490311" y="128119"/>
                </a:lnTo>
                <a:lnTo>
                  <a:pt x="490163" y="128006"/>
                </a:lnTo>
                <a:lnTo>
                  <a:pt x="490000" y="127926"/>
                </a:lnTo>
                <a:lnTo>
                  <a:pt x="489820" y="127980"/>
                </a:lnTo>
                <a:lnTo>
                  <a:pt x="489509" y="127965"/>
                </a:lnTo>
                <a:lnTo>
                  <a:pt x="489395" y="127872"/>
                </a:lnTo>
                <a:lnTo>
                  <a:pt x="489215" y="127906"/>
                </a:lnTo>
                <a:lnTo>
                  <a:pt x="489035" y="127870"/>
                </a:lnTo>
                <a:lnTo>
                  <a:pt x="488872" y="127692"/>
                </a:lnTo>
                <a:lnTo>
                  <a:pt x="488790" y="127460"/>
                </a:lnTo>
                <a:lnTo>
                  <a:pt x="488872" y="127267"/>
                </a:lnTo>
                <a:lnTo>
                  <a:pt x="488904" y="127088"/>
                </a:lnTo>
                <a:lnTo>
                  <a:pt x="488839" y="126879"/>
                </a:lnTo>
                <a:lnTo>
                  <a:pt x="488741" y="126675"/>
                </a:lnTo>
                <a:lnTo>
                  <a:pt x="488659" y="126438"/>
                </a:lnTo>
                <a:lnTo>
                  <a:pt x="488479" y="126299"/>
                </a:lnTo>
                <a:lnTo>
                  <a:pt x="488267" y="126044"/>
                </a:lnTo>
                <a:lnTo>
                  <a:pt x="488185" y="125828"/>
                </a:lnTo>
                <a:lnTo>
                  <a:pt x="488054" y="125648"/>
                </a:lnTo>
                <a:lnTo>
                  <a:pt x="488054" y="125465"/>
                </a:lnTo>
                <a:lnTo>
                  <a:pt x="488021" y="125280"/>
                </a:lnTo>
                <a:lnTo>
                  <a:pt x="487940" y="125115"/>
                </a:lnTo>
                <a:lnTo>
                  <a:pt x="487842" y="125005"/>
                </a:lnTo>
                <a:lnTo>
                  <a:pt x="487809" y="124806"/>
                </a:lnTo>
                <a:lnTo>
                  <a:pt x="487858" y="124646"/>
                </a:lnTo>
                <a:lnTo>
                  <a:pt x="487940" y="124428"/>
                </a:lnTo>
                <a:lnTo>
                  <a:pt x="487940" y="124232"/>
                </a:lnTo>
                <a:lnTo>
                  <a:pt x="488087" y="124021"/>
                </a:lnTo>
                <a:lnTo>
                  <a:pt x="488152" y="123848"/>
                </a:lnTo>
                <a:lnTo>
                  <a:pt x="488169" y="123659"/>
                </a:lnTo>
                <a:lnTo>
                  <a:pt x="488103" y="123462"/>
                </a:lnTo>
                <a:lnTo>
                  <a:pt x="487923" y="123380"/>
                </a:lnTo>
                <a:lnTo>
                  <a:pt x="487744" y="123274"/>
                </a:lnTo>
                <a:lnTo>
                  <a:pt x="487547" y="123197"/>
                </a:lnTo>
                <a:lnTo>
                  <a:pt x="487416" y="123140"/>
                </a:lnTo>
                <a:lnTo>
                  <a:pt x="487302" y="123030"/>
                </a:lnTo>
                <a:lnTo>
                  <a:pt x="487122" y="122902"/>
                </a:lnTo>
                <a:lnTo>
                  <a:pt x="486942" y="122742"/>
                </a:lnTo>
                <a:lnTo>
                  <a:pt x="486893" y="122503"/>
                </a:lnTo>
                <a:lnTo>
                  <a:pt x="486779" y="122342"/>
                </a:lnTo>
                <a:lnTo>
                  <a:pt x="486779" y="122101"/>
                </a:lnTo>
                <a:lnTo>
                  <a:pt x="486795" y="121920"/>
                </a:lnTo>
                <a:lnTo>
                  <a:pt x="486828" y="121710"/>
                </a:lnTo>
                <a:lnTo>
                  <a:pt x="486893" y="121545"/>
                </a:lnTo>
                <a:lnTo>
                  <a:pt x="487008" y="121418"/>
                </a:lnTo>
                <a:lnTo>
                  <a:pt x="487171" y="121266"/>
                </a:lnTo>
                <a:lnTo>
                  <a:pt x="487237" y="121071"/>
                </a:lnTo>
                <a:lnTo>
                  <a:pt x="487237" y="120877"/>
                </a:lnTo>
                <a:lnTo>
                  <a:pt x="487024" y="120873"/>
                </a:lnTo>
                <a:lnTo>
                  <a:pt x="486861" y="120927"/>
                </a:lnTo>
                <a:lnTo>
                  <a:pt x="486713" y="121065"/>
                </a:lnTo>
                <a:lnTo>
                  <a:pt x="486501" y="121272"/>
                </a:lnTo>
                <a:lnTo>
                  <a:pt x="486386" y="121123"/>
                </a:lnTo>
                <a:lnTo>
                  <a:pt x="486272" y="120909"/>
                </a:lnTo>
                <a:lnTo>
                  <a:pt x="486321" y="120667"/>
                </a:lnTo>
                <a:lnTo>
                  <a:pt x="486452" y="120496"/>
                </a:lnTo>
                <a:lnTo>
                  <a:pt x="486583" y="120410"/>
                </a:lnTo>
                <a:lnTo>
                  <a:pt x="486713" y="120317"/>
                </a:lnTo>
                <a:lnTo>
                  <a:pt x="486812" y="120200"/>
                </a:lnTo>
                <a:lnTo>
                  <a:pt x="486844" y="120021"/>
                </a:lnTo>
                <a:lnTo>
                  <a:pt x="486746" y="119923"/>
                </a:lnTo>
                <a:lnTo>
                  <a:pt x="486550" y="119936"/>
                </a:lnTo>
                <a:lnTo>
                  <a:pt x="486403" y="120051"/>
                </a:lnTo>
                <a:lnTo>
                  <a:pt x="486288" y="120157"/>
                </a:lnTo>
                <a:lnTo>
                  <a:pt x="486092" y="120340"/>
                </a:lnTo>
                <a:lnTo>
                  <a:pt x="485945" y="120379"/>
                </a:lnTo>
                <a:lnTo>
                  <a:pt x="485830" y="120347"/>
                </a:lnTo>
                <a:lnTo>
                  <a:pt x="485634" y="120276"/>
                </a:lnTo>
                <a:lnTo>
                  <a:pt x="485405" y="120311"/>
                </a:lnTo>
                <a:lnTo>
                  <a:pt x="485242" y="120473"/>
                </a:lnTo>
                <a:lnTo>
                  <a:pt x="485078" y="120612"/>
                </a:lnTo>
                <a:lnTo>
                  <a:pt x="484997" y="120751"/>
                </a:lnTo>
                <a:lnTo>
                  <a:pt x="484817" y="120754"/>
                </a:lnTo>
                <a:lnTo>
                  <a:pt x="484620" y="120649"/>
                </a:lnTo>
                <a:lnTo>
                  <a:pt x="484571" y="120425"/>
                </a:lnTo>
                <a:lnTo>
                  <a:pt x="484375" y="120445"/>
                </a:lnTo>
                <a:lnTo>
                  <a:pt x="484228" y="120427"/>
                </a:lnTo>
                <a:lnTo>
                  <a:pt x="484032" y="120375"/>
                </a:lnTo>
                <a:lnTo>
                  <a:pt x="483917" y="120224"/>
                </a:lnTo>
                <a:lnTo>
                  <a:pt x="483786" y="120106"/>
                </a:lnTo>
                <a:lnTo>
                  <a:pt x="483737" y="119928"/>
                </a:lnTo>
                <a:lnTo>
                  <a:pt x="483868" y="119732"/>
                </a:lnTo>
                <a:lnTo>
                  <a:pt x="483966" y="119531"/>
                </a:lnTo>
                <a:lnTo>
                  <a:pt x="484032" y="119299"/>
                </a:lnTo>
                <a:lnTo>
                  <a:pt x="484114" y="119232"/>
                </a:lnTo>
                <a:lnTo>
                  <a:pt x="484065" y="119078"/>
                </a:lnTo>
                <a:lnTo>
                  <a:pt x="484081" y="118859"/>
                </a:lnTo>
                <a:lnTo>
                  <a:pt x="484163" y="118733"/>
                </a:lnTo>
                <a:lnTo>
                  <a:pt x="484065" y="118605"/>
                </a:lnTo>
                <a:lnTo>
                  <a:pt x="483999" y="118434"/>
                </a:lnTo>
                <a:lnTo>
                  <a:pt x="484097" y="118311"/>
                </a:lnTo>
                <a:lnTo>
                  <a:pt x="484195" y="118172"/>
                </a:lnTo>
                <a:lnTo>
                  <a:pt x="484424" y="118118"/>
                </a:lnTo>
                <a:lnTo>
                  <a:pt x="484620" y="118273"/>
                </a:lnTo>
                <a:lnTo>
                  <a:pt x="484784" y="118381"/>
                </a:lnTo>
                <a:lnTo>
                  <a:pt x="484931" y="118473"/>
                </a:lnTo>
                <a:lnTo>
                  <a:pt x="485046" y="118561"/>
                </a:lnTo>
                <a:lnTo>
                  <a:pt x="485209" y="118473"/>
                </a:lnTo>
                <a:lnTo>
                  <a:pt x="485356" y="118399"/>
                </a:lnTo>
                <a:lnTo>
                  <a:pt x="485503" y="118280"/>
                </a:lnTo>
                <a:lnTo>
                  <a:pt x="485601" y="118118"/>
                </a:lnTo>
                <a:lnTo>
                  <a:pt x="485683" y="117982"/>
                </a:lnTo>
                <a:lnTo>
                  <a:pt x="485847" y="118031"/>
                </a:lnTo>
                <a:lnTo>
                  <a:pt x="485978" y="118116"/>
                </a:lnTo>
                <a:lnTo>
                  <a:pt x="486174" y="118103"/>
                </a:lnTo>
                <a:lnTo>
                  <a:pt x="486386" y="118071"/>
                </a:lnTo>
                <a:lnTo>
                  <a:pt x="486533" y="118035"/>
                </a:lnTo>
                <a:lnTo>
                  <a:pt x="486730" y="117946"/>
                </a:lnTo>
                <a:lnTo>
                  <a:pt x="486795" y="117811"/>
                </a:lnTo>
                <a:lnTo>
                  <a:pt x="486779" y="117577"/>
                </a:lnTo>
                <a:lnTo>
                  <a:pt x="486648" y="117440"/>
                </a:lnTo>
                <a:lnTo>
                  <a:pt x="486419" y="117377"/>
                </a:lnTo>
                <a:lnTo>
                  <a:pt x="486288" y="117243"/>
                </a:lnTo>
                <a:lnTo>
                  <a:pt x="486239" y="117083"/>
                </a:lnTo>
                <a:lnTo>
                  <a:pt x="486239" y="116833"/>
                </a:lnTo>
                <a:lnTo>
                  <a:pt x="486174" y="116674"/>
                </a:lnTo>
                <a:lnTo>
                  <a:pt x="486190" y="116452"/>
                </a:lnTo>
                <a:lnTo>
                  <a:pt x="486141" y="116166"/>
                </a:lnTo>
                <a:lnTo>
                  <a:pt x="486076" y="115961"/>
                </a:lnTo>
                <a:lnTo>
                  <a:pt x="485945" y="115781"/>
                </a:lnTo>
                <a:lnTo>
                  <a:pt x="485765" y="115701"/>
                </a:lnTo>
                <a:lnTo>
                  <a:pt x="485781" y="115446"/>
                </a:lnTo>
                <a:lnTo>
                  <a:pt x="485798" y="115208"/>
                </a:lnTo>
                <a:lnTo>
                  <a:pt x="485667" y="115077"/>
                </a:lnTo>
                <a:lnTo>
                  <a:pt x="485667" y="114879"/>
                </a:lnTo>
                <a:lnTo>
                  <a:pt x="485667" y="114697"/>
                </a:lnTo>
                <a:lnTo>
                  <a:pt x="485618" y="114410"/>
                </a:lnTo>
                <a:lnTo>
                  <a:pt x="485569" y="114176"/>
                </a:lnTo>
                <a:lnTo>
                  <a:pt x="485618" y="113958"/>
                </a:lnTo>
                <a:lnTo>
                  <a:pt x="485683" y="113671"/>
                </a:lnTo>
                <a:lnTo>
                  <a:pt x="485716" y="113455"/>
                </a:lnTo>
                <a:lnTo>
                  <a:pt x="485716" y="113309"/>
                </a:lnTo>
                <a:lnTo>
                  <a:pt x="485749" y="113110"/>
                </a:lnTo>
                <a:lnTo>
                  <a:pt x="485765" y="112773"/>
                </a:lnTo>
                <a:lnTo>
                  <a:pt x="485732" y="112397"/>
                </a:lnTo>
                <a:lnTo>
                  <a:pt x="485700" y="112217"/>
                </a:lnTo>
                <a:lnTo>
                  <a:pt x="485732" y="112016"/>
                </a:lnTo>
                <a:lnTo>
                  <a:pt x="485814" y="111795"/>
                </a:lnTo>
                <a:lnTo>
                  <a:pt x="485863" y="111586"/>
                </a:lnTo>
                <a:lnTo>
                  <a:pt x="485830" y="111300"/>
                </a:lnTo>
                <a:lnTo>
                  <a:pt x="485700" y="111061"/>
                </a:lnTo>
                <a:lnTo>
                  <a:pt x="485585" y="110896"/>
                </a:lnTo>
                <a:lnTo>
                  <a:pt x="485438" y="110767"/>
                </a:lnTo>
                <a:lnTo>
                  <a:pt x="485225" y="110717"/>
                </a:lnTo>
                <a:lnTo>
                  <a:pt x="485029" y="110654"/>
                </a:lnTo>
                <a:lnTo>
                  <a:pt x="484915" y="110498"/>
                </a:lnTo>
                <a:lnTo>
                  <a:pt x="484898" y="110255"/>
                </a:lnTo>
                <a:lnTo>
                  <a:pt x="484817" y="110078"/>
                </a:lnTo>
                <a:lnTo>
                  <a:pt x="484735" y="109781"/>
                </a:lnTo>
                <a:lnTo>
                  <a:pt x="484718" y="109537"/>
                </a:lnTo>
                <a:lnTo>
                  <a:pt x="484686" y="109331"/>
                </a:lnTo>
                <a:lnTo>
                  <a:pt x="484555" y="109197"/>
                </a:lnTo>
                <a:lnTo>
                  <a:pt x="484375" y="109148"/>
                </a:lnTo>
                <a:lnTo>
                  <a:pt x="484261" y="108968"/>
                </a:lnTo>
                <a:lnTo>
                  <a:pt x="484146" y="108773"/>
                </a:lnTo>
                <a:lnTo>
                  <a:pt x="483901" y="108714"/>
                </a:lnTo>
                <a:lnTo>
                  <a:pt x="483721" y="108700"/>
                </a:lnTo>
                <a:lnTo>
                  <a:pt x="483590" y="108592"/>
                </a:lnTo>
                <a:lnTo>
                  <a:pt x="483459" y="108383"/>
                </a:lnTo>
                <a:lnTo>
                  <a:pt x="483378" y="108201"/>
                </a:lnTo>
                <a:lnTo>
                  <a:pt x="483361" y="108036"/>
                </a:lnTo>
                <a:lnTo>
                  <a:pt x="483312" y="107872"/>
                </a:lnTo>
                <a:lnTo>
                  <a:pt x="483198" y="107742"/>
                </a:lnTo>
                <a:lnTo>
                  <a:pt x="482985" y="107630"/>
                </a:lnTo>
                <a:lnTo>
                  <a:pt x="482854" y="107514"/>
                </a:lnTo>
                <a:lnTo>
                  <a:pt x="482740" y="107408"/>
                </a:lnTo>
                <a:lnTo>
                  <a:pt x="482691" y="107225"/>
                </a:lnTo>
                <a:lnTo>
                  <a:pt x="482626" y="107024"/>
                </a:lnTo>
                <a:lnTo>
                  <a:pt x="482462" y="106788"/>
                </a:lnTo>
                <a:lnTo>
                  <a:pt x="482495" y="106572"/>
                </a:lnTo>
                <a:lnTo>
                  <a:pt x="482593" y="106352"/>
                </a:lnTo>
                <a:lnTo>
                  <a:pt x="482691" y="106165"/>
                </a:lnTo>
                <a:lnTo>
                  <a:pt x="482773" y="106018"/>
                </a:lnTo>
                <a:lnTo>
                  <a:pt x="482887" y="105913"/>
                </a:lnTo>
                <a:lnTo>
                  <a:pt x="482969" y="105786"/>
                </a:lnTo>
                <a:lnTo>
                  <a:pt x="482920" y="105565"/>
                </a:lnTo>
                <a:lnTo>
                  <a:pt x="482854" y="105315"/>
                </a:lnTo>
                <a:lnTo>
                  <a:pt x="482756" y="105151"/>
                </a:lnTo>
                <a:lnTo>
                  <a:pt x="482609" y="105089"/>
                </a:lnTo>
                <a:lnTo>
                  <a:pt x="482577" y="105336"/>
                </a:lnTo>
                <a:lnTo>
                  <a:pt x="481072" y="103255"/>
                </a:lnTo>
                <a:lnTo>
                  <a:pt x="477655" y="101387"/>
                </a:lnTo>
                <a:lnTo>
                  <a:pt x="473567" y="95974"/>
                </a:lnTo>
                <a:lnTo>
                  <a:pt x="472373" y="89729"/>
                </a:lnTo>
                <a:lnTo>
                  <a:pt x="469610" y="87397"/>
                </a:lnTo>
                <a:lnTo>
                  <a:pt x="460551" y="86534"/>
                </a:lnTo>
                <a:lnTo>
                  <a:pt x="455548" y="87242"/>
                </a:lnTo>
                <a:lnTo>
                  <a:pt x="451853" y="89696"/>
                </a:lnTo>
                <a:lnTo>
                  <a:pt x="446375" y="90877"/>
                </a:lnTo>
                <a:lnTo>
                  <a:pt x="442859" y="94343"/>
                </a:lnTo>
                <a:lnTo>
                  <a:pt x="440913" y="96731"/>
                </a:lnTo>
                <a:lnTo>
                  <a:pt x="439720" y="94840"/>
                </a:lnTo>
                <a:lnTo>
                  <a:pt x="438101" y="92257"/>
                </a:lnTo>
                <a:lnTo>
                  <a:pt x="436335" y="90514"/>
                </a:lnTo>
                <a:lnTo>
                  <a:pt x="433686" y="87898"/>
                </a:lnTo>
                <a:lnTo>
                  <a:pt x="432836" y="86593"/>
                </a:lnTo>
                <a:lnTo>
                  <a:pt x="432705" y="85654"/>
                </a:lnTo>
                <a:lnTo>
                  <a:pt x="432525" y="84330"/>
                </a:lnTo>
                <a:lnTo>
                  <a:pt x="430825" y="82059"/>
                </a:lnTo>
                <a:lnTo>
                  <a:pt x="428487" y="80437"/>
                </a:lnTo>
                <a:lnTo>
                  <a:pt x="425412" y="80731"/>
                </a:lnTo>
                <a:lnTo>
                  <a:pt x="421423" y="79658"/>
                </a:lnTo>
                <a:lnTo>
                  <a:pt x="414457" y="79375"/>
                </a:lnTo>
                <a:lnTo>
                  <a:pt x="411939" y="77194"/>
                </a:lnTo>
                <a:lnTo>
                  <a:pt x="410402" y="76568"/>
                </a:lnTo>
                <a:lnTo>
                  <a:pt x="402635" y="77210"/>
                </a:lnTo>
                <a:lnTo>
                  <a:pt x="401409" y="77019"/>
                </a:lnTo>
                <a:lnTo>
                  <a:pt x="396880" y="81583"/>
                </a:lnTo>
                <a:lnTo>
                  <a:pt x="394460" y="85537"/>
                </a:lnTo>
                <a:lnTo>
                  <a:pt x="392923" y="87345"/>
                </a:lnTo>
                <a:lnTo>
                  <a:pt x="390519" y="87623"/>
                </a:lnTo>
                <a:lnTo>
                  <a:pt x="388361" y="87911"/>
                </a:lnTo>
                <a:lnTo>
                  <a:pt x="387755" y="87060"/>
                </a:lnTo>
                <a:lnTo>
                  <a:pt x="387886" y="85865"/>
                </a:lnTo>
                <a:lnTo>
                  <a:pt x="388393" y="84474"/>
                </a:lnTo>
                <a:lnTo>
                  <a:pt x="389260" y="82026"/>
                </a:lnTo>
                <a:lnTo>
                  <a:pt x="390355" y="79755"/>
                </a:lnTo>
                <a:lnTo>
                  <a:pt x="389865" y="78391"/>
                </a:lnTo>
                <a:lnTo>
                  <a:pt x="388688" y="73316"/>
                </a:lnTo>
                <a:lnTo>
                  <a:pt x="395915" y="70068"/>
                </a:lnTo>
                <a:lnTo>
                  <a:pt x="396046" y="67403"/>
                </a:lnTo>
                <a:lnTo>
                  <a:pt x="396078" y="67244"/>
                </a:lnTo>
                <a:lnTo>
                  <a:pt x="397158" y="63966"/>
                </a:lnTo>
                <a:lnTo>
                  <a:pt x="391075" y="53431"/>
                </a:lnTo>
                <a:lnTo>
                  <a:pt x="386758" y="50738"/>
                </a:lnTo>
                <a:lnTo>
                  <a:pt x="382883" y="49294"/>
                </a:lnTo>
                <a:lnTo>
                  <a:pt x="382033" y="48671"/>
                </a:lnTo>
                <a:lnTo>
                  <a:pt x="381166" y="47180"/>
                </a:lnTo>
                <a:lnTo>
                  <a:pt x="380250" y="47299"/>
                </a:lnTo>
                <a:lnTo>
                  <a:pt x="378206" y="49148"/>
                </a:lnTo>
                <a:lnTo>
                  <a:pt x="374740" y="50061"/>
                </a:lnTo>
                <a:lnTo>
                  <a:pt x="371600" y="49922"/>
                </a:lnTo>
                <a:lnTo>
                  <a:pt x="369671" y="49417"/>
                </a:lnTo>
                <a:lnTo>
                  <a:pt x="367725" y="48913"/>
                </a:lnTo>
                <a:lnTo>
                  <a:pt x="366221" y="48115"/>
                </a:lnTo>
                <a:lnTo>
                  <a:pt x="364537" y="47224"/>
                </a:lnTo>
                <a:lnTo>
                  <a:pt x="361512" y="43818"/>
                </a:lnTo>
                <a:lnTo>
                  <a:pt x="361168" y="43429"/>
                </a:lnTo>
                <a:lnTo>
                  <a:pt x="359403" y="43470"/>
                </a:lnTo>
                <a:lnTo>
                  <a:pt x="359157" y="43476"/>
                </a:lnTo>
                <a:lnTo>
                  <a:pt x="358945" y="43479"/>
                </a:lnTo>
                <a:lnTo>
                  <a:pt x="354383" y="45566"/>
                </a:lnTo>
                <a:lnTo>
                  <a:pt x="349690" y="45605"/>
                </a:lnTo>
                <a:lnTo>
                  <a:pt x="348954" y="46284"/>
                </a:lnTo>
                <a:lnTo>
                  <a:pt x="347025" y="50179"/>
                </a:lnTo>
                <a:lnTo>
                  <a:pt x="346158" y="50981"/>
                </a:lnTo>
                <a:lnTo>
                  <a:pt x="344801" y="51222"/>
                </a:lnTo>
                <a:lnTo>
                  <a:pt x="342839" y="50470"/>
                </a:lnTo>
                <a:lnTo>
                  <a:pt x="338211" y="51006"/>
                </a:lnTo>
                <a:lnTo>
                  <a:pt x="335562" y="51552"/>
                </a:lnTo>
                <a:lnTo>
                  <a:pt x="332276" y="53645"/>
                </a:lnTo>
                <a:lnTo>
                  <a:pt x="329627" y="54127"/>
                </a:lnTo>
                <a:lnTo>
                  <a:pt x="330068" y="53200"/>
                </a:lnTo>
                <a:lnTo>
                  <a:pt x="329660" y="49976"/>
                </a:lnTo>
                <a:lnTo>
                  <a:pt x="329921" y="46630"/>
                </a:lnTo>
                <a:lnTo>
                  <a:pt x="325228" y="44905"/>
                </a:lnTo>
                <a:lnTo>
                  <a:pt x="322808" y="44763"/>
                </a:lnTo>
                <a:lnTo>
                  <a:pt x="308697" y="38931"/>
                </a:lnTo>
                <a:lnTo>
                  <a:pt x="306097" y="37277"/>
                </a:lnTo>
                <a:lnTo>
                  <a:pt x="305263" y="35394"/>
                </a:lnTo>
                <a:lnTo>
                  <a:pt x="303792" y="33973"/>
                </a:lnTo>
                <a:lnTo>
                  <a:pt x="302811" y="31913"/>
                </a:lnTo>
                <a:lnTo>
                  <a:pt x="305051" y="30709"/>
                </a:lnTo>
                <a:lnTo>
                  <a:pt x="306997" y="29988"/>
                </a:lnTo>
                <a:lnTo>
                  <a:pt x="310038" y="28332"/>
                </a:lnTo>
                <a:lnTo>
                  <a:pt x="311444" y="23742"/>
                </a:lnTo>
                <a:lnTo>
                  <a:pt x="309319" y="19612"/>
                </a:lnTo>
                <a:lnTo>
                  <a:pt x="307209" y="19322"/>
                </a:lnTo>
                <a:lnTo>
                  <a:pt x="302844" y="19401"/>
                </a:lnTo>
                <a:lnTo>
                  <a:pt x="299622" y="20714"/>
                </a:lnTo>
                <a:lnTo>
                  <a:pt x="296597" y="24206"/>
                </a:lnTo>
                <a:lnTo>
                  <a:pt x="293523" y="23526"/>
                </a:lnTo>
                <a:lnTo>
                  <a:pt x="290417" y="20341"/>
                </a:lnTo>
                <a:lnTo>
                  <a:pt x="288798" y="20246"/>
                </a:lnTo>
                <a:lnTo>
                  <a:pt x="284107" y="19638"/>
                </a:lnTo>
                <a:lnTo>
                  <a:pt x="280226" y="19410"/>
                </a:lnTo>
                <a:lnTo>
                  <a:pt x="273125" y="20331"/>
                </a:lnTo>
                <a:lnTo>
                  <a:pt x="260571" y="19710"/>
                </a:lnTo>
                <a:lnTo>
                  <a:pt x="254697" y="19419"/>
                </a:lnTo>
                <a:lnTo>
                  <a:pt x="250201" y="17530"/>
                </a:lnTo>
                <a:lnTo>
                  <a:pt x="250088" y="15113"/>
                </a:lnTo>
                <a:lnTo>
                  <a:pt x="249175" y="12383"/>
                </a:lnTo>
                <a:lnTo>
                  <a:pt x="249304" y="11145"/>
                </a:lnTo>
                <a:lnTo>
                  <a:pt x="251906" y="8305"/>
                </a:lnTo>
                <a:lnTo>
                  <a:pt x="253459" y="5397"/>
                </a:lnTo>
                <a:lnTo>
                  <a:pt x="251173" y="4908"/>
                </a:lnTo>
                <a:lnTo>
                  <a:pt x="248188" y="5142"/>
                </a:lnTo>
                <a:lnTo>
                  <a:pt x="235326" y="60"/>
                </a:lnTo>
                <a:lnTo>
                  <a:pt x="235422" y="5003"/>
                </a:lnTo>
                <a:lnTo>
                  <a:pt x="234005" y="11032"/>
                </a:lnTo>
                <a:lnTo>
                  <a:pt x="235601" y="15537"/>
                </a:lnTo>
                <a:lnTo>
                  <a:pt x="231921" y="18138"/>
                </a:lnTo>
                <a:lnTo>
                  <a:pt x="229367" y="18153"/>
                </a:lnTo>
                <a:lnTo>
                  <a:pt x="220037" y="16706"/>
                </a:lnTo>
                <a:lnTo>
                  <a:pt x="211574" y="14606"/>
                </a:lnTo>
                <a:lnTo>
                  <a:pt x="207874" y="9040"/>
                </a:lnTo>
                <a:lnTo>
                  <a:pt x="205913" y="10986"/>
                </a:lnTo>
                <a:lnTo>
                  <a:pt x="205382" y="15504"/>
                </a:lnTo>
                <a:lnTo>
                  <a:pt x="204307" y="15941"/>
                </a:lnTo>
                <a:lnTo>
                  <a:pt x="201343" y="15314"/>
                </a:lnTo>
                <a:lnTo>
                  <a:pt x="198195" y="13398"/>
                </a:lnTo>
                <a:lnTo>
                  <a:pt x="194902" y="17716"/>
                </a:lnTo>
                <a:lnTo>
                  <a:pt x="190219" y="17746"/>
                </a:lnTo>
                <a:lnTo>
                  <a:pt x="183829" y="17999"/>
                </a:lnTo>
                <a:lnTo>
                  <a:pt x="177459" y="17393"/>
                </a:lnTo>
                <a:lnTo>
                  <a:pt x="171149" y="14206"/>
                </a:lnTo>
                <a:lnTo>
                  <a:pt x="164894" y="8655"/>
                </a:lnTo>
                <a:lnTo>
                  <a:pt x="158717" y="8908"/>
                </a:lnTo>
                <a:lnTo>
                  <a:pt x="150391" y="10033"/>
                </a:lnTo>
                <a:lnTo>
                  <a:pt x="143909" y="14157"/>
                </a:lnTo>
                <a:lnTo>
                  <a:pt x="138294" y="17630"/>
                </a:lnTo>
                <a:lnTo>
                  <a:pt x="139126" y="21374"/>
                </a:lnTo>
                <a:lnTo>
                  <a:pt x="140140" y="23797"/>
                </a:lnTo>
                <a:lnTo>
                  <a:pt x="139743" y="28067"/>
                </a:lnTo>
                <a:lnTo>
                  <a:pt x="139164" y="34198"/>
                </a:lnTo>
                <a:lnTo>
                  <a:pt x="139336" y="37485"/>
                </a:lnTo>
                <a:lnTo>
                  <a:pt x="141221" y="43564"/>
                </a:lnTo>
                <a:lnTo>
                  <a:pt x="140963" y="47678"/>
                </a:lnTo>
                <a:lnTo>
                  <a:pt x="140695" y="51989"/>
                </a:lnTo>
                <a:lnTo>
                  <a:pt x="142168" y="53295"/>
                </a:lnTo>
                <a:lnTo>
                  <a:pt x="142348" y="54474"/>
                </a:lnTo>
                <a:lnTo>
                  <a:pt x="141541" y="55834"/>
                </a:lnTo>
                <a:lnTo>
                  <a:pt x="141538" y="56701"/>
                </a:lnTo>
                <a:lnTo>
                  <a:pt x="142758" y="59618"/>
                </a:lnTo>
                <a:lnTo>
                  <a:pt x="142570" y="60485"/>
                </a:lnTo>
                <a:lnTo>
                  <a:pt x="140842" y="61222"/>
                </a:lnTo>
                <a:lnTo>
                  <a:pt x="138924" y="63322"/>
                </a:lnTo>
                <a:lnTo>
                  <a:pt x="138736" y="64437"/>
                </a:lnTo>
                <a:lnTo>
                  <a:pt x="139465" y="66857"/>
                </a:lnTo>
                <a:lnTo>
                  <a:pt x="139695" y="70760"/>
                </a:lnTo>
                <a:lnTo>
                  <a:pt x="140425" y="73304"/>
                </a:lnTo>
                <a:lnTo>
                  <a:pt x="140173" y="74542"/>
                </a:lnTo>
                <a:lnTo>
                  <a:pt x="139247" y="74848"/>
                </a:lnTo>
                <a:lnTo>
                  <a:pt x="138140" y="74349"/>
                </a:lnTo>
                <a:lnTo>
                  <a:pt x="137640" y="75930"/>
                </a:lnTo>
                <a:lnTo>
                  <a:pt x="137455" y="76516"/>
                </a:lnTo>
                <a:lnTo>
                  <a:pt x="134919" y="78985"/>
                </a:lnTo>
                <a:lnTo>
                  <a:pt x="133129" y="79907"/>
                </a:lnTo>
                <a:lnTo>
                  <a:pt x="132043" y="79933"/>
                </a:lnTo>
                <a:lnTo>
                  <a:pt x="130912" y="79961"/>
                </a:lnTo>
                <a:lnTo>
                  <a:pt x="130249" y="79743"/>
                </a:lnTo>
                <a:lnTo>
                  <a:pt x="126881" y="78676"/>
                </a:lnTo>
                <a:lnTo>
                  <a:pt x="125987" y="79509"/>
                </a:lnTo>
                <a:lnTo>
                  <a:pt x="124262" y="79132"/>
                </a:lnTo>
                <a:lnTo>
                  <a:pt x="123462" y="79315"/>
                </a:lnTo>
                <a:lnTo>
                  <a:pt x="122406" y="81356"/>
                </a:lnTo>
                <a:lnTo>
                  <a:pt x="122332" y="84515"/>
                </a:lnTo>
                <a:lnTo>
                  <a:pt x="120538" y="86243"/>
                </a:lnTo>
                <a:lnTo>
                  <a:pt x="120412" y="87049"/>
                </a:lnTo>
                <a:lnTo>
                  <a:pt x="121689" y="91142"/>
                </a:lnTo>
                <a:lnTo>
                  <a:pt x="121503" y="91824"/>
                </a:lnTo>
                <a:lnTo>
                  <a:pt x="120267" y="92934"/>
                </a:lnTo>
                <a:lnTo>
                  <a:pt x="119564" y="94917"/>
                </a:lnTo>
                <a:lnTo>
                  <a:pt x="119083" y="96276"/>
                </a:lnTo>
                <a:lnTo>
                  <a:pt x="116560" y="95771"/>
                </a:lnTo>
                <a:lnTo>
                  <a:pt x="115693" y="96636"/>
                </a:lnTo>
                <a:lnTo>
                  <a:pt x="115569" y="97192"/>
                </a:lnTo>
                <a:lnTo>
                  <a:pt x="116303" y="98434"/>
                </a:lnTo>
                <a:lnTo>
                  <a:pt x="115989" y="99672"/>
                </a:lnTo>
                <a:lnTo>
                  <a:pt x="115061" y="101033"/>
                </a:lnTo>
                <a:lnTo>
                  <a:pt x="112901" y="102202"/>
                </a:lnTo>
                <a:lnTo>
                  <a:pt x="106862" y="102676"/>
                </a:lnTo>
                <a:lnTo>
                  <a:pt x="105503" y="103662"/>
                </a:lnTo>
                <a:lnTo>
                  <a:pt x="105438" y="104777"/>
                </a:lnTo>
                <a:lnTo>
                  <a:pt x="104817" y="105953"/>
                </a:lnTo>
                <a:lnTo>
                  <a:pt x="102289" y="106873"/>
                </a:lnTo>
                <a:lnTo>
                  <a:pt x="99937" y="109715"/>
                </a:lnTo>
                <a:lnTo>
                  <a:pt x="99550" y="109749"/>
                </a:lnTo>
                <a:lnTo>
                  <a:pt x="97965" y="109893"/>
                </a:lnTo>
                <a:lnTo>
                  <a:pt x="97225" y="110387"/>
                </a:lnTo>
                <a:lnTo>
                  <a:pt x="94749" y="113662"/>
                </a:lnTo>
                <a:lnTo>
                  <a:pt x="93640" y="113595"/>
                </a:lnTo>
                <a:lnTo>
                  <a:pt x="92965" y="112850"/>
                </a:lnTo>
                <a:lnTo>
                  <a:pt x="92617" y="112972"/>
                </a:lnTo>
                <a:lnTo>
                  <a:pt x="91917" y="113218"/>
                </a:lnTo>
                <a:lnTo>
                  <a:pt x="90061" y="115628"/>
                </a:lnTo>
                <a:lnTo>
                  <a:pt x="88127" y="115281"/>
                </a:lnTo>
                <a:lnTo>
                  <a:pt x="87599" y="115186"/>
                </a:lnTo>
                <a:lnTo>
                  <a:pt x="87427" y="115217"/>
                </a:lnTo>
                <a:lnTo>
                  <a:pt x="86613" y="115369"/>
                </a:lnTo>
                <a:lnTo>
                  <a:pt x="85870" y="115935"/>
                </a:lnTo>
                <a:lnTo>
                  <a:pt x="85563" y="116171"/>
                </a:lnTo>
                <a:lnTo>
                  <a:pt x="84693" y="118273"/>
                </a:lnTo>
                <a:lnTo>
                  <a:pt x="81362" y="119626"/>
                </a:lnTo>
                <a:lnTo>
                  <a:pt x="80803" y="120491"/>
                </a:lnTo>
                <a:lnTo>
                  <a:pt x="80610" y="123154"/>
                </a:lnTo>
                <a:lnTo>
                  <a:pt x="78939" y="125069"/>
                </a:lnTo>
                <a:lnTo>
                  <a:pt x="77831" y="125313"/>
                </a:lnTo>
                <a:lnTo>
                  <a:pt x="75909" y="128342"/>
                </a:lnTo>
                <a:lnTo>
                  <a:pt x="75410" y="129951"/>
                </a:lnTo>
                <a:lnTo>
                  <a:pt x="75834" y="132246"/>
                </a:lnTo>
                <a:lnTo>
                  <a:pt x="74771" y="136641"/>
                </a:lnTo>
                <a:lnTo>
                  <a:pt x="73334" y="142087"/>
                </a:lnTo>
                <a:lnTo>
                  <a:pt x="72096" y="143942"/>
                </a:lnTo>
                <a:lnTo>
                  <a:pt x="68800" y="147614"/>
                </a:lnTo>
                <a:lnTo>
                  <a:pt x="66221" y="150489"/>
                </a:lnTo>
                <a:lnTo>
                  <a:pt x="62514" y="153945"/>
                </a:lnTo>
                <a:lnTo>
                  <a:pt x="61458" y="156606"/>
                </a:lnTo>
                <a:lnTo>
                  <a:pt x="60824" y="161560"/>
                </a:lnTo>
                <a:lnTo>
                  <a:pt x="60078" y="163478"/>
                </a:lnTo>
                <a:lnTo>
                  <a:pt x="58618" y="164494"/>
                </a:lnTo>
                <a:lnTo>
                  <a:pt x="54999" y="167012"/>
                </a:lnTo>
                <a:lnTo>
                  <a:pt x="52501" y="165636"/>
                </a:lnTo>
                <a:lnTo>
                  <a:pt x="49853" y="163800"/>
                </a:lnTo>
                <a:lnTo>
                  <a:pt x="47651" y="163656"/>
                </a:lnTo>
                <a:lnTo>
                  <a:pt x="44449" y="165978"/>
                </a:lnTo>
                <a:lnTo>
                  <a:pt x="41068" y="173150"/>
                </a:lnTo>
                <a:lnTo>
                  <a:pt x="38151" y="178858"/>
                </a:lnTo>
                <a:lnTo>
                  <a:pt x="34851" y="185031"/>
                </a:lnTo>
                <a:lnTo>
                  <a:pt x="33849" y="187882"/>
                </a:lnTo>
                <a:lnTo>
                  <a:pt x="32461" y="190024"/>
                </a:lnTo>
                <a:lnTo>
                  <a:pt x="32142" y="193058"/>
                </a:lnTo>
                <a:lnTo>
                  <a:pt x="32809" y="195847"/>
                </a:lnTo>
                <a:lnTo>
                  <a:pt x="35074" y="199695"/>
                </a:lnTo>
                <a:lnTo>
                  <a:pt x="37273" y="204595"/>
                </a:lnTo>
                <a:lnTo>
                  <a:pt x="36779" y="205151"/>
                </a:lnTo>
                <a:lnTo>
                  <a:pt x="34871" y="205208"/>
                </a:lnTo>
                <a:lnTo>
                  <a:pt x="32031" y="207118"/>
                </a:lnTo>
                <a:lnTo>
                  <a:pt x="30984" y="207239"/>
                </a:lnTo>
                <a:lnTo>
                  <a:pt x="28770" y="206551"/>
                </a:lnTo>
                <a:lnTo>
                  <a:pt x="26921" y="207039"/>
                </a:lnTo>
                <a:lnTo>
                  <a:pt x="25418" y="208243"/>
                </a:lnTo>
                <a:lnTo>
                  <a:pt x="24118" y="210061"/>
                </a:lnTo>
                <a:lnTo>
                  <a:pt x="23461" y="210993"/>
                </a:lnTo>
                <a:lnTo>
                  <a:pt x="22287" y="212043"/>
                </a:lnTo>
                <a:lnTo>
                  <a:pt x="18773" y="213704"/>
                </a:lnTo>
                <a:lnTo>
                  <a:pt x="16240" y="215987"/>
                </a:lnTo>
                <a:lnTo>
                  <a:pt x="15060" y="219329"/>
                </a:lnTo>
                <a:lnTo>
                  <a:pt x="10308" y="222782"/>
                </a:lnTo>
                <a:lnTo>
                  <a:pt x="9255" y="224823"/>
                </a:lnTo>
                <a:lnTo>
                  <a:pt x="7216" y="227047"/>
                </a:lnTo>
                <a:lnTo>
                  <a:pt x="3573" y="230070"/>
                </a:lnTo>
                <a:lnTo>
                  <a:pt x="2397" y="231987"/>
                </a:lnTo>
                <a:lnTo>
                  <a:pt x="1696" y="232005"/>
                </a:lnTo>
                <a:lnTo>
                  <a:pt x="180" y="232042"/>
                </a:lnTo>
                <a:lnTo>
                  <a:pt x="479" y="235324"/>
                </a:lnTo>
                <a:lnTo>
                  <a:pt x="1519" y="236563"/>
                </a:lnTo>
                <a:lnTo>
                  <a:pt x="5641" y="239709"/>
                </a:lnTo>
                <a:lnTo>
                  <a:pt x="5940" y="239938"/>
                </a:lnTo>
                <a:lnTo>
                  <a:pt x="6493" y="240360"/>
                </a:lnTo>
                <a:lnTo>
                  <a:pt x="7406" y="240435"/>
                </a:lnTo>
                <a:lnTo>
                  <a:pt x="10431" y="240681"/>
                </a:lnTo>
                <a:lnTo>
                  <a:pt x="11127" y="240079"/>
                </a:lnTo>
                <a:lnTo>
                  <a:pt x="11377" y="239838"/>
                </a:lnTo>
                <a:lnTo>
                  <a:pt x="12990" y="236455"/>
                </a:lnTo>
                <a:lnTo>
                  <a:pt x="13083" y="236253"/>
                </a:lnTo>
                <a:lnTo>
                  <a:pt x="13281" y="236148"/>
                </a:lnTo>
                <a:lnTo>
                  <a:pt x="13647" y="235984"/>
                </a:lnTo>
                <a:lnTo>
                  <a:pt x="16474" y="237728"/>
                </a:lnTo>
                <a:lnTo>
                  <a:pt x="18503" y="238414"/>
                </a:lnTo>
                <a:lnTo>
                  <a:pt x="19242" y="238395"/>
                </a:lnTo>
                <a:lnTo>
                  <a:pt x="20536" y="238360"/>
                </a:lnTo>
                <a:lnTo>
                  <a:pt x="25838" y="235406"/>
                </a:lnTo>
                <a:lnTo>
                  <a:pt x="26844" y="235407"/>
                </a:lnTo>
                <a:lnTo>
                  <a:pt x="27132" y="235407"/>
                </a:lnTo>
                <a:lnTo>
                  <a:pt x="29040" y="236316"/>
                </a:lnTo>
                <a:lnTo>
                  <a:pt x="29475" y="237085"/>
                </a:lnTo>
                <a:lnTo>
                  <a:pt x="29602" y="237337"/>
                </a:lnTo>
                <a:lnTo>
                  <a:pt x="30077" y="238267"/>
                </a:lnTo>
                <a:lnTo>
                  <a:pt x="28835" y="241050"/>
                </a:lnTo>
                <a:lnTo>
                  <a:pt x="27717" y="242079"/>
                </a:lnTo>
                <a:lnTo>
                  <a:pt x="27521" y="242258"/>
                </a:lnTo>
                <a:lnTo>
                  <a:pt x="26487" y="243209"/>
                </a:lnTo>
                <a:lnTo>
                  <a:pt x="26165" y="243992"/>
                </a:lnTo>
                <a:lnTo>
                  <a:pt x="26067" y="244229"/>
                </a:lnTo>
                <a:lnTo>
                  <a:pt x="25619" y="245313"/>
                </a:lnTo>
                <a:lnTo>
                  <a:pt x="23150" y="247844"/>
                </a:lnTo>
                <a:lnTo>
                  <a:pt x="22096" y="248495"/>
                </a:lnTo>
                <a:lnTo>
                  <a:pt x="21594" y="248802"/>
                </a:lnTo>
                <a:lnTo>
                  <a:pt x="19576" y="250051"/>
                </a:lnTo>
                <a:lnTo>
                  <a:pt x="19229" y="250264"/>
                </a:lnTo>
                <a:lnTo>
                  <a:pt x="18461" y="250740"/>
                </a:lnTo>
                <a:lnTo>
                  <a:pt x="17205" y="252457"/>
                </a:lnTo>
                <a:lnTo>
                  <a:pt x="16664" y="253894"/>
                </a:lnTo>
                <a:lnTo>
                  <a:pt x="15938" y="259319"/>
                </a:lnTo>
                <a:lnTo>
                  <a:pt x="15797" y="260363"/>
                </a:lnTo>
                <a:lnTo>
                  <a:pt x="15529" y="262374"/>
                </a:lnTo>
                <a:lnTo>
                  <a:pt x="14540" y="263610"/>
                </a:lnTo>
                <a:lnTo>
                  <a:pt x="13182" y="264287"/>
                </a:lnTo>
                <a:lnTo>
                  <a:pt x="11268" y="266138"/>
                </a:lnTo>
                <a:lnTo>
                  <a:pt x="11224" y="266427"/>
                </a:lnTo>
                <a:lnTo>
                  <a:pt x="10826" y="269048"/>
                </a:lnTo>
                <a:lnTo>
                  <a:pt x="11448" y="270307"/>
                </a:lnTo>
                <a:lnTo>
                  <a:pt x="11559" y="270530"/>
                </a:lnTo>
                <a:lnTo>
                  <a:pt x="11683" y="270783"/>
                </a:lnTo>
                <a:lnTo>
                  <a:pt x="13647" y="272400"/>
                </a:lnTo>
                <a:lnTo>
                  <a:pt x="13853" y="272860"/>
                </a:lnTo>
                <a:lnTo>
                  <a:pt x="13953" y="273082"/>
                </a:lnTo>
                <a:lnTo>
                  <a:pt x="13920" y="273720"/>
                </a:lnTo>
                <a:lnTo>
                  <a:pt x="13755" y="276922"/>
                </a:lnTo>
                <a:lnTo>
                  <a:pt x="13655" y="277142"/>
                </a:lnTo>
                <a:lnTo>
                  <a:pt x="11335" y="282363"/>
                </a:lnTo>
                <a:lnTo>
                  <a:pt x="11354" y="282960"/>
                </a:lnTo>
                <a:lnTo>
                  <a:pt x="11366" y="283310"/>
                </a:lnTo>
                <a:lnTo>
                  <a:pt x="11392" y="284098"/>
                </a:lnTo>
                <a:lnTo>
                  <a:pt x="11704" y="284724"/>
                </a:lnTo>
                <a:lnTo>
                  <a:pt x="13532" y="288377"/>
                </a:lnTo>
                <a:lnTo>
                  <a:pt x="12926" y="290882"/>
                </a:lnTo>
                <a:lnTo>
                  <a:pt x="12844" y="291222"/>
                </a:lnTo>
                <a:lnTo>
                  <a:pt x="12901" y="292584"/>
                </a:lnTo>
                <a:lnTo>
                  <a:pt x="13387" y="293201"/>
                </a:lnTo>
                <a:lnTo>
                  <a:pt x="14993" y="292593"/>
                </a:lnTo>
                <a:lnTo>
                  <a:pt x="15975" y="292967"/>
                </a:lnTo>
                <a:lnTo>
                  <a:pt x="19169" y="295454"/>
                </a:lnTo>
                <a:lnTo>
                  <a:pt x="19286" y="295583"/>
                </a:lnTo>
                <a:lnTo>
                  <a:pt x="22599" y="299231"/>
                </a:lnTo>
                <a:lnTo>
                  <a:pt x="22723" y="299367"/>
                </a:lnTo>
                <a:lnTo>
                  <a:pt x="25614" y="299808"/>
                </a:lnTo>
                <a:lnTo>
                  <a:pt x="26965" y="300616"/>
                </a:lnTo>
                <a:lnTo>
                  <a:pt x="27495" y="300634"/>
                </a:lnTo>
                <a:lnTo>
                  <a:pt x="29120" y="300686"/>
                </a:lnTo>
                <a:lnTo>
                  <a:pt x="29476" y="300979"/>
                </a:lnTo>
                <a:lnTo>
                  <a:pt x="29915" y="301340"/>
                </a:lnTo>
                <a:lnTo>
                  <a:pt x="31082" y="302300"/>
                </a:lnTo>
                <a:close/>
              </a:path>
            </a:pathLst>
          </a:custGeom>
          <a:solidFill>
            <a:srgbClr val="C7D6EE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C12FA45-F645-9D10-6C8F-038378338167}"/>
              </a:ext>
            </a:extLst>
          </p:cNvPr>
          <p:cNvSpPr/>
          <p:nvPr/>
        </p:nvSpPr>
        <p:spPr>
          <a:xfrm flipV="1">
            <a:off x="4775616" y="1193414"/>
            <a:ext cx="1353762" cy="698886"/>
          </a:xfrm>
          <a:custGeom>
            <a:avLst/>
            <a:gdLst>
              <a:gd name="connsiteX0" fmla="*/ 231763 w 1218296"/>
              <a:gd name="connsiteY0" fmla="*/ 595391 h 628951"/>
              <a:gd name="connsiteX1" fmla="*/ 232361 w 1218296"/>
              <a:gd name="connsiteY1" fmla="*/ 594132 h 628951"/>
              <a:gd name="connsiteX2" fmla="*/ 232886 w 1218296"/>
              <a:gd name="connsiteY2" fmla="*/ 593004 h 628951"/>
              <a:gd name="connsiteX3" fmla="*/ 233634 w 1218296"/>
              <a:gd name="connsiteY3" fmla="*/ 591957 h 628951"/>
              <a:gd name="connsiteX4" fmla="*/ 234382 w 1218296"/>
              <a:gd name="connsiteY4" fmla="*/ 590829 h 628951"/>
              <a:gd name="connsiteX5" fmla="*/ 235282 w 1218296"/>
              <a:gd name="connsiteY5" fmla="*/ 589701 h 628951"/>
              <a:gd name="connsiteX6" fmla="*/ 236403 w 1218296"/>
              <a:gd name="connsiteY6" fmla="*/ 588965 h 628951"/>
              <a:gd name="connsiteX7" fmla="*/ 237504 w 1218296"/>
              <a:gd name="connsiteY7" fmla="*/ 588229 h 628951"/>
              <a:gd name="connsiteX8" fmla="*/ 238650 w 1218296"/>
              <a:gd name="connsiteY8" fmla="*/ 587542 h 628951"/>
              <a:gd name="connsiteX9" fmla="*/ 239698 w 1218296"/>
              <a:gd name="connsiteY9" fmla="*/ 586937 h 628951"/>
              <a:gd name="connsiteX10" fmla="*/ 240820 w 1218296"/>
              <a:gd name="connsiteY10" fmla="*/ 586185 h 628951"/>
              <a:gd name="connsiteX11" fmla="*/ 242318 w 1218296"/>
              <a:gd name="connsiteY11" fmla="*/ 585891 h 628951"/>
              <a:gd name="connsiteX12" fmla="*/ 243814 w 1218296"/>
              <a:gd name="connsiteY12" fmla="*/ 585515 h 628951"/>
              <a:gd name="connsiteX13" fmla="*/ 245312 w 1218296"/>
              <a:gd name="connsiteY13" fmla="*/ 585139 h 628951"/>
              <a:gd name="connsiteX14" fmla="*/ 246734 w 1218296"/>
              <a:gd name="connsiteY14" fmla="*/ 584762 h 628951"/>
              <a:gd name="connsiteX15" fmla="*/ 248381 w 1218296"/>
              <a:gd name="connsiteY15" fmla="*/ 584550 h 628951"/>
              <a:gd name="connsiteX16" fmla="*/ 250102 w 1218296"/>
              <a:gd name="connsiteY16" fmla="*/ 584386 h 628951"/>
              <a:gd name="connsiteX17" fmla="*/ 251749 w 1218296"/>
              <a:gd name="connsiteY17" fmla="*/ 584174 h 628951"/>
              <a:gd name="connsiteX18" fmla="*/ 253396 w 1218296"/>
              <a:gd name="connsiteY18" fmla="*/ 584027 h 628951"/>
              <a:gd name="connsiteX19" fmla="*/ 255042 w 1218296"/>
              <a:gd name="connsiteY19" fmla="*/ 584027 h 628951"/>
              <a:gd name="connsiteX20" fmla="*/ 256913 w 1218296"/>
              <a:gd name="connsiteY20" fmla="*/ 583798 h 628951"/>
              <a:gd name="connsiteX21" fmla="*/ 258785 w 1218296"/>
              <a:gd name="connsiteY21" fmla="*/ 583798 h 628951"/>
              <a:gd name="connsiteX22" fmla="*/ 259683 w 1218296"/>
              <a:gd name="connsiteY22" fmla="*/ 583716 h 628951"/>
              <a:gd name="connsiteX23" fmla="*/ 260432 w 1218296"/>
              <a:gd name="connsiteY23" fmla="*/ 583651 h 628951"/>
              <a:gd name="connsiteX24" fmla="*/ 262078 w 1218296"/>
              <a:gd name="connsiteY24" fmla="*/ 583422 h 628951"/>
              <a:gd name="connsiteX25" fmla="*/ 263576 w 1218296"/>
              <a:gd name="connsiteY25" fmla="*/ 583127 h 628951"/>
              <a:gd name="connsiteX26" fmla="*/ 264848 w 1218296"/>
              <a:gd name="connsiteY26" fmla="*/ 582522 h 628951"/>
              <a:gd name="connsiteX27" fmla="*/ 266382 w 1218296"/>
              <a:gd name="connsiteY27" fmla="*/ 582130 h 628951"/>
              <a:gd name="connsiteX28" fmla="*/ 267618 w 1218296"/>
              <a:gd name="connsiteY28" fmla="*/ 581623 h 628951"/>
              <a:gd name="connsiteX29" fmla="*/ 268741 w 1218296"/>
              <a:gd name="connsiteY29" fmla="*/ 580871 h 628951"/>
              <a:gd name="connsiteX30" fmla="*/ 269639 w 1218296"/>
              <a:gd name="connsiteY30" fmla="*/ 580119 h 628951"/>
              <a:gd name="connsiteX31" fmla="*/ 270762 w 1218296"/>
              <a:gd name="connsiteY31" fmla="*/ 579596 h 628951"/>
              <a:gd name="connsiteX32" fmla="*/ 272034 w 1218296"/>
              <a:gd name="connsiteY32" fmla="*/ 579007 h 628951"/>
              <a:gd name="connsiteX33" fmla="*/ 273156 w 1218296"/>
              <a:gd name="connsiteY33" fmla="*/ 578108 h 628951"/>
              <a:gd name="connsiteX34" fmla="*/ 274279 w 1218296"/>
              <a:gd name="connsiteY34" fmla="*/ 577584 h 628951"/>
              <a:gd name="connsiteX35" fmla="*/ 275177 w 1218296"/>
              <a:gd name="connsiteY35" fmla="*/ 576685 h 628951"/>
              <a:gd name="connsiteX36" fmla="*/ 276152 w 1218296"/>
              <a:gd name="connsiteY36" fmla="*/ 575704 h 628951"/>
              <a:gd name="connsiteX37" fmla="*/ 277049 w 1218296"/>
              <a:gd name="connsiteY37" fmla="*/ 574805 h 628951"/>
              <a:gd name="connsiteX38" fmla="*/ 277947 w 1218296"/>
              <a:gd name="connsiteY38" fmla="*/ 573905 h 628951"/>
              <a:gd name="connsiteX39" fmla="*/ 278858 w 1218296"/>
              <a:gd name="connsiteY39" fmla="*/ 572924 h 628951"/>
              <a:gd name="connsiteX40" fmla="*/ 279819 w 1218296"/>
              <a:gd name="connsiteY40" fmla="*/ 572041 h 628951"/>
              <a:gd name="connsiteX41" fmla="*/ 280717 w 1218296"/>
              <a:gd name="connsiteY41" fmla="*/ 571142 h 628951"/>
              <a:gd name="connsiteX42" fmla="*/ 281840 w 1218296"/>
              <a:gd name="connsiteY42" fmla="*/ 570390 h 628951"/>
              <a:gd name="connsiteX43" fmla="*/ 282738 w 1218296"/>
              <a:gd name="connsiteY43" fmla="*/ 569654 h 628951"/>
              <a:gd name="connsiteX44" fmla="*/ 284085 w 1218296"/>
              <a:gd name="connsiteY44" fmla="*/ 569131 h 628951"/>
              <a:gd name="connsiteX45" fmla="*/ 285133 w 1218296"/>
              <a:gd name="connsiteY45" fmla="*/ 568379 h 628951"/>
              <a:gd name="connsiteX46" fmla="*/ 286257 w 1218296"/>
              <a:gd name="connsiteY46" fmla="*/ 567627 h 628951"/>
              <a:gd name="connsiteX47" fmla="*/ 287378 w 1218296"/>
              <a:gd name="connsiteY47" fmla="*/ 566874 h 628951"/>
              <a:gd name="connsiteX48" fmla="*/ 288502 w 1218296"/>
              <a:gd name="connsiteY48" fmla="*/ 566204 h 628951"/>
              <a:gd name="connsiteX49" fmla="*/ 289774 w 1218296"/>
              <a:gd name="connsiteY49" fmla="*/ 565599 h 628951"/>
              <a:gd name="connsiteX50" fmla="*/ 290897 w 1218296"/>
              <a:gd name="connsiteY50" fmla="*/ 564863 h 628951"/>
              <a:gd name="connsiteX51" fmla="*/ 292021 w 1218296"/>
              <a:gd name="connsiteY51" fmla="*/ 564111 h 628951"/>
              <a:gd name="connsiteX52" fmla="*/ 293293 w 1218296"/>
              <a:gd name="connsiteY52" fmla="*/ 563588 h 628951"/>
              <a:gd name="connsiteX53" fmla="*/ 294565 w 1218296"/>
              <a:gd name="connsiteY53" fmla="*/ 563064 h 628951"/>
              <a:gd name="connsiteX54" fmla="*/ 295538 w 1218296"/>
              <a:gd name="connsiteY54" fmla="*/ 562312 h 628951"/>
              <a:gd name="connsiteX55" fmla="*/ 296810 w 1218296"/>
              <a:gd name="connsiteY55" fmla="*/ 561789 h 628951"/>
              <a:gd name="connsiteX56" fmla="*/ 298308 w 1218296"/>
              <a:gd name="connsiteY56" fmla="*/ 561413 h 628951"/>
              <a:gd name="connsiteX57" fmla="*/ 299580 w 1218296"/>
              <a:gd name="connsiteY57" fmla="*/ 560808 h 628951"/>
              <a:gd name="connsiteX58" fmla="*/ 300852 w 1218296"/>
              <a:gd name="connsiteY58" fmla="*/ 560285 h 628951"/>
              <a:gd name="connsiteX59" fmla="*/ 301975 w 1218296"/>
              <a:gd name="connsiteY59" fmla="*/ 559549 h 628951"/>
              <a:gd name="connsiteX60" fmla="*/ 303247 w 1218296"/>
              <a:gd name="connsiteY60" fmla="*/ 559026 h 628951"/>
              <a:gd name="connsiteX61" fmla="*/ 304521 w 1218296"/>
              <a:gd name="connsiteY61" fmla="*/ 558421 h 628951"/>
              <a:gd name="connsiteX62" fmla="*/ 305867 w 1218296"/>
              <a:gd name="connsiteY62" fmla="*/ 557898 h 628951"/>
              <a:gd name="connsiteX63" fmla="*/ 307141 w 1218296"/>
              <a:gd name="connsiteY63" fmla="*/ 557374 h 628951"/>
              <a:gd name="connsiteX64" fmla="*/ 308413 w 1218296"/>
              <a:gd name="connsiteY64" fmla="*/ 556769 h 628951"/>
              <a:gd name="connsiteX65" fmla="*/ 309536 w 1218296"/>
              <a:gd name="connsiteY65" fmla="*/ 556246 h 628951"/>
              <a:gd name="connsiteX66" fmla="*/ 310808 w 1218296"/>
              <a:gd name="connsiteY66" fmla="*/ 555657 h 628951"/>
              <a:gd name="connsiteX67" fmla="*/ 311930 w 1218296"/>
              <a:gd name="connsiteY67" fmla="*/ 554971 h 628951"/>
              <a:gd name="connsiteX68" fmla="*/ 313204 w 1218296"/>
              <a:gd name="connsiteY68" fmla="*/ 554382 h 628951"/>
              <a:gd name="connsiteX69" fmla="*/ 314325 w 1218296"/>
              <a:gd name="connsiteY69" fmla="*/ 553630 h 628951"/>
              <a:gd name="connsiteX70" fmla="*/ 315225 w 1218296"/>
              <a:gd name="connsiteY70" fmla="*/ 552730 h 628951"/>
              <a:gd name="connsiteX71" fmla="*/ 316346 w 1218296"/>
              <a:gd name="connsiteY71" fmla="*/ 551978 h 628951"/>
              <a:gd name="connsiteX72" fmla="*/ 317319 w 1218296"/>
              <a:gd name="connsiteY72" fmla="*/ 551079 h 628951"/>
              <a:gd name="connsiteX73" fmla="*/ 318068 w 1218296"/>
              <a:gd name="connsiteY73" fmla="*/ 549967 h 628951"/>
              <a:gd name="connsiteX74" fmla="*/ 318967 w 1218296"/>
              <a:gd name="connsiteY74" fmla="*/ 549068 h 628951"/>
              <a:gd name="connsiteX75" fmla="*/ 319715 w 1218296"/>
              <a:gd name="connsiteY75" fmla="*/ 547939 h 628951"/>
              <a:gd name="connsiteX76" fmla="*/ 321361 w 1218296"/>
              <a:gd name="connsiteY76" fmla="*/ 546141 h 628951"/>
              <a:gd name="connsiteX77" fmla="*/ 322110 w 1218296"/>
              <a:gd name="connsiteY77" fmla="*/ 545013 h 628951"/>
              <a:gd name="connsiteX78" fmla="*/ 322485 w 1218296"/>
              <a:gd name="connsiteY78" fmla="*/ 543754 h 628951"/>
              <a:gd name="connsiteX79" fmla="*/ 323233 w 1218296"/>
              <a:gd name="connsiteY79" fmla="*/ 542625 h 628951"/>
              <a:gd name="connsiteX80" fmla="*/ 323907 w 1218296"/>
              <a:gd name="connsiteY80" fmla="*/ 541497 h 628951"/>
              <a:gd name="connsiteX81" fmla="*/ 324656 w 1218296"/>
              <a:gd name="connsiteY81" fmla="*/ 540385 h 628951"/>
              <a:gd name="connsiteX82" fmla="*/ 325405 w 1218296"/>
              <a:gd name="connsiteY82" fmla="*/ 539339 h 628951"/>
              <a:gd name="connsiteX83" fmla="*/ 326378 w 1218296"/>
              <a:gd name="connsiteY83" fmla="*/ 538358 h 628951"/>
              <a:gd name="connsiteX84" fmla="*/ 327276 w 1218296"/>
              <a:gd name="connsiteY84" fmla="*/ 537458 h 628951"/>
              <a:gd name="connsiteX85" fmla="*/ 328399 w 1218296"/>
              <a:gd name="connsiteY85" fmla="*/ 536706 h 628951"/>
              <a:gd name="connsiteX86" fmla="*/ 329445 w 1218296"/>
              <a:gd name="connsiteY86" fmla="*/ 535970 h 628951"/>
              <a:gd name="connsiteX87" fmla="*/ 330794 w 1218296"/>
              <a:gd name="connsiteY87" fmla="*/ 535447 h 628951"/>
              <a:gd name="connsiteX88" fmla="*/ 332066 w 1218296"/>
              <a:gd name="connsiteY88" fmla="*/ 534908 h 628951"/>
              <a:gd name="connsiteX89" fmla="*/ 333339 w 1218296"/>
              <a:gd name="connsiteY89" fmla="*/ 534319 h 628951"/>
              <a:gd name="connsiteX90" fmla="*/ 334686 w 1218296"/>
              <a:gd name="connsiteY90" fmla="*/ 533796 h 628951"/>
              <a:gd name="connsiteX91" fmla="*/ 335734 w 1218296"/>
              <a:gd name="connsiteY91" fmla="*/ 533273 h 628951"/>
              <a:gd name="connsiteX92" fmla="*/ 337456 w 1218296"/>
              <a:gd name="connsiteY92" fmla="*/ 533044 h 628951"/>
              <a:gd name="connsiteX93" fmla="*/ 339102 w 1218296"/>
              <a:gd name="connsiteY93" fmla="*/ 532896 h 628951"/>
              <a:gd name="connsiteX94" fmla="*/ 340525 w 1218296"/>
              <a:gd name="connsiteY94" fmla="*/ 532520 h 628951"/>
              <a:gd name="connsiteX95" fmla="*/ 342021 w 1218296"/>
              <a:gd name="connsiteY95" fmla="*/ 532144 h 628951"/>
              <a:gd name="connsiteX96" fmla="*/ 343144 w 1218296"/>
              <a:gd name="connsiteY96" fmla="*/ 531392 h 628951"/>
              <a:gd name="connsiteX97" fmla="*/ 344042 w 1218296"/>
              <a:gd name="connsiteY97" fmla="*/ 530493 h 628951"/>
              <a:gd name="connsiteX98" fmla="*/ 345015 w 1218296"/>
              <a:gd name="connsiteY98" fmla="*/ 529528 h 628951"/>
              <a:gd name="connsiteX99" fmla="*/ 345914 w 1218296"/>
              <a:gd name="connsiteY99" fmla="*/ 528629 h 628951"/>
              <a:gd name="connsiteX100" fmla="*/ 347186 w 1218296"/>
              <a:gd name="connsiteY100" fmla="*/ 528105 h 628951"/>
              <a:gd name="connsiteX101" fmla="*/ 348833 w 1218296"/>
              <a:gd name="connsiteY101" fmla="*/ 527877 h 628951"/>
              <a:gd name="connsiteX102" fmla="*/ 350331 w 1218296"/>
              <a:gd name="connsiteY102" fmla="*/ 527729 h 628951"/>
              <a:gd name="connsiteX103" fmla="*/ 351977 w 1218296"/>
              <a:gd name="connsiteY103" fmla="*/ 527500 h 628951"/>
              <a:gd name="connsiteX104" fmla="*/ 353699 w 1218296"/>
              <a:gd name="connsiteY104" fmla="*/ 527353 h 628951"/>
              <a:gd name="connsiteX105" fmla="*/ 355120 w 1218296"/>
              <a:gd name="connsiteY105" fmla="*/ 526977 h 628951"/>
              <a:gd name="connsiteX106" fmla="*/ 356469 w 1218296"/>
              <a:gd name="connsiteY106" fmla="*/ 526454 h 628951"/>
              <a:gd name="connsiteX107" fmla="*/ 357516 w 1218296"/>
              <a:gd name="connsiteY107" fmla="*/ 525702 h 628951"/>
              <a:gd name="connsiteX108" fmla="*/ 358639 w 1218296"/>
              <a:gd name="connsiteY108" fmla="*/ 524966 h 628951"/>
              <a:gd name="connsiteX109" fmla="*/ 359612 w 1218296"/>
              <a:gd name="connsiteY109" fmla="*/ 524067 h 628951"/>
              <a:gd name="connsiteX110" fmla="*/ 360285 w 1218296"/>
              <a:gd name="connsiteY110" fmla="*/ 522938 h 628951"/>
              <a:gd name="connsiteX111" fmla="*/ 361034 w 1218296"/>
              <a:gd name="connsiteY111" fmla="*/ 521810 h 628951"/>
              <a:gd name="connsiteX112" fmla="*/ 361782 w 1218296"/>
              <a:gd name="connsiteY112" fmla="*/ 520698 h 628951"/>
              <a:gd name="connsiteX113" fmla="*/ 362382 w 1218296"/>
              <a:gd name="connsiteY113" fmla="*/ 519423 h 628951"/>
              <a:gd name="connsiteX114" fmla="*/ 363055 w 1218296"/>
              <a:gd name="connsiteY114" fmla="*/ 518295 h 628951"/>
              <a:gd name="connsiteX115" fmla="*/ 363804 w 1218296"/>
              <a:gd name="connsiteY115" fmla="*/ 517395 h 628951"/>
              <a:gd name="connsiteX116" fmla="*/ 364552 w 1218296"/>
              <a:gd name="connsiteY116" fmla="*/ 516284 h 628951"/>
              <a:gd name="connsiteX117" fmla="*/ 365300 w 1218296"/>
              <a:gd name="connsiteY117" fmla="*/ 515384 h 628951"/>
              <a:gd name="connsiteX118" fmla="*/ 366049 w 1218296"/>
              <a:gd name="connsiteY118" fmla="*/ 514256 h 628951"/>
              <a:gd name="connsiteX119" fmla="*/ 366574 w 1218296"/>
              <a:gd name="connsiteY119" fmla="*/ 512980 h 628951"/>
              <a:gd name="connsiteX120" fmla="*/ 367545 w 1218296"/>
              <a:gd name="connsiteY120" fmla="*/ 512081 h 628951"/>
              <a:gd name="connsiteX121" fmla="*/ 368070 w 1218296"/>
              <a:gd name="connsiteY121" fmla="*/ 510806 h 628951"/>
              <a:gd name="connsiteX122" fmla="*/ 368819 w 1218296"/>
              <a:gd name="connsiteY122" fmla="*/ 509694 h 628951"/>
              <a:gd name="connsiteX123" fmla="*/ 369342 w 1218296"/>
              <a:gd name="connsiteY123" fmla="*/ 508419 h 628951"/>
              <a:gd name="connsiteX124" fmla="*/ 369941 w 1218296"/>
              <a:gd name="connsiteY124" fmla="*/ 507078 h 628951"/>
              <a:gd name="connsiteX125" fmla="*/ 370466 w 1218296"/>
              <a:gd name="connsiteY125" fmla="*/ 505802 h 628951"/>
              <a:gd name="connsiteX126" fmla="*/ 371064 w 1218296"/>
              <a:gd name="connsiteY126" fmla="*/ 504527 h 628951"/>
              <a:gd name="connsiteX127" fmla="*/ 371589 w 1218296"/>
              <a:gd name="connsiteY127" fmla="*/ 503251 h 628951"/>
              <a:gd name="connsiteX128" fmla="*/ 372336 w 1218296"/>
              <a:gd name="connsiteY128" fmla="*/ 502123 h 628951"/>
              <a:gd name="connsiteX129" fmla="*/ 373085 w 1218296"/>
              <a:gd name="connsiteY129" fmla="*/ 501011 h 628951"/>
              <a:gd name="connsiteX130" fmla="*/ 373834 w 1218296"/>
              <a:gd name="connsiteY130" fmla="*/ 499965 h 628951"/>
              <a:gd name="connsiteX131" fmla="*/ 374732 w 1218296"/>
              <a:gd name="connsiteY131" fmla="*/ 498984 h 628951"/>
              <a:gd name="connsiteX132" fmla="*/ 375481 w 1218296"/>
              <a:gd name="connsiteY132" fmla="*/ 498085 h 628951"/>
              <a:gd name="connsiteX133" fmla="*/ 376378 w 1218296"/>
              <a:gd name="connsiteY133" fmla="*/ 497185 h 628951"/>
              <a:gd name="connsiteX134" fmla="*/ 377502 w 1218296"/>
              <a:gd name="connsiteY134" fmla="*/ 496433 h 628951"/>
              <a:gd name="connsiteX135" fmla="*/ 378251 w 1218296"/>
              <a:gd name="connsiteY135" fmla="*/ 495844 h 628951"/>
              <a:gd name="connsiteX136" fmla="*/ 379372 w 1218296"/>
              <a:gd name="connsiteY136" fmla="*/ 495174 h 628951"/>
              <a:gd name="connsiteX137" fmla="*/ 380272 w 1218296"/>
              <a:gd name="connsiteY137" fmla="*/ 494193 h 628951"/>
              <a:gd name="connsiteX138" fmla="*/ 381169 w 1218296"/>
              <a:gd name="connsiteY138" fmla="*/ 493294 h 628951"/>
              <a:gd name="connsiteX139" fmla="*/ 382293 w 1218296"/>
              <a:gd name="connsiteY139" fmla="*/ 492770 h 628951"/>
              <a:gd name="connsiteX140" fmla="*/ 383414 w 1218296"/>
              <a:gd name="connsiteY140" fmla="*/ 492018 h 628951"/>
              <a:gd name="connsiteX141" fmla="*/ 384538 w 1218296"/>
              <a:gd name="connsiteY141" fmla="*/ 491282 h 628951"/>
              <a:gd name="connsiteX142" fmla="*/ 385586 w 1218296"/>
              <a:gd name="connsiteY142" fmla="*/ 490530 h 628951"/>
              <a:gd name="connsiteX143" fmla="*/ 386709 w 1218296"/>
              <a:gd name="connsiteY143" fmla="*/ 489778 h 628951"/>
              <a:gd name="connsiteX144" fmla="*/ 387831 w 1218296"/>
              <a:gd name="connsiteY144" fmla="*/ 489026 h 628951"/>
              <a:gd name="connsiteX145" fmla="*/ 388728 w 1218296"/>
              <a:gd name="connsiteY145" fmla="*/ 488127 h 628951"/>
              <a:gd name="connsiteX146" fmla="*/ 389329 w 1218296"/>
              <a:gd name="connsiteY146" fmla="*/ 487015 h 628951"/>
              <a:gd name="connsiteX147" fmla="*/ 389852 w 1218296"/>
              <a:gd name="connsiteY147" fmla="*/ 485739 h 628951"/>
              <a:gd name="connsiteX148" fmla="*/ 390077 w 1218296"/>
              <a:gd name="connsiteY148" fmla="*/ 484088 h 628951"/>
              <a:gd name="connsiteX149" fmla="*/ 390226 w 1218296"/>
              <a:gd name="connsiteY149" fmla="*/ 482436 h 628951"/>
              <a:gd name="connsiteX150" fmla="*/ 390077 w 1218296"/>
              <a:gd name="connsiteY150" fmla="*/ 480801 h 628951"/>
              <a:gd name="connsiteX151" fmla="*/ 389852 w 1218296"/>
              <a:gd name="connsiteY151" fmla="*/ 479150 h 628951"/>
              <a:gd name="connsiteX152" fmla="*/ 389329 w 1218296"/>
              <a:gd name="connsiteY152" fmla="*/ 477809 h 628951"/>
              <a:gd name="connsiteX153" fmla="*/ 388728 w 1218296"/>
              <a:gd name="connsiteY153" fmla="*/ 476534 h 628951"/>
              <a:gd name="connsiteX154" fmla="*/ 388205 w 1218296"/>
              <a:gd name="connsiteY154" fmla="*/ 475258 h 628951"/>
              <a:gd name="connsiteX155" fmla="*/ 387682 w 1218296"/>
              <a:gd name="connsiteY155" fmla="*/ 474130 h 628951"/>
              <a:gd name="connsiteX156" fmla="*/ 386933 w 1218296"/>
              <a:gd name="connsiteY156" fmla="*/ 473084 h 628951"/>
              <a:gd name="connsiteX157" fmla="*/ 386335 w 1218296"/>
              <a:gd name="connsiteY157" fmla="*/ 471743 h 628951"/>
              <a:gd name="connsiteX158" fmla="*/ 385810 w 1218296"/>
              <a:gd name="connsiteY158" fmla="*/ 470467 h 628951"/>
              <a:gd name="connsiteX159" fmla="*/ 385435 w 1218296"/>
              <a:gd name="connsiteY159" fmla="*/ 468963 h 628951"/>
              <a:gd name="connsiteX160" fmla="*/ 385211 w 1218296"/>
              <a:gd name="connsiteY160" fmla="*/ 467328 h 628951"/>
              <a:gd name="connsiteX161" fmla="*/ 385586 w 1218296"/>
              <a:gd name="connsiteY161" fmla="*/ 465905 h 628951"/>
              <a:gd name="connsiteX162" fmla="*/ 385960 w 1218296"/>
              <a:gd name="connsiteY162" fmla="*/ 464401 h 628951"/>
              <a:gd name="connsiteX163" fmla="*/ 386559 w 1218296"/>
              <a:gd name="connsiteY163" fmla="*/ 463125 h 628951"/>
              <a:gd name="connsiteX164" fmla="*/ 387084 w 1218296"/>
              <a:gd name="connsiteY164" fmla="*/ 461785 h 628951"/>
              <a:gd name="connsiteX165" fmla="*/ 387831 w 1218296"/>
              <a:gd name="connsiteY165" fmla="*/ 460738 h 628951"/>
              <a:gd name="connsiteX166" fmla="*/ 388580 w 1218296"/>
              <a:gd name="connsiteY166" fmla="*/ 459643 h 628951"/>
              <a:gd name="connsiteX167" fmla="*/ 388925 w 1218296"/>
              <a:gd name="connsiteY167" fmla="*/ 459054 h 628951"/>
              <a:gd name="connsiteX168" fmla="*/ 389329 w 1218296"/>
              <a:gd name="connsiteY168" fmla="*/ 458498 h 628951"/>
              <a:gd name="connsiteX169" fmla="*/ 390226 w 1218296"/>
              <a:gd name="connsiteY169" fmla="*/ 457599 h 628951"/>
              <a:gd name="connsiteX170" fmla="*/ 391126 w 1218296"/>
              <a:gd name="connsiteY170" fmla="*/ 456699 h 628951"/>
              <a:gd name="connsiteX171" fmla="*/ 392098 w 1218296"/>
              <a:gd name="connsiteY171" fmla="*/ 455947 h 628951"/>
              <a:gd name="connsiteX172" fmla="*/ 392996 w 1218296"/>
              <a:gd name="connsiteY172" fmla="*/ 455048 h 628951"/>
              <a:gd name="connsiteX173" fmla="*/ 393894 w 1218296"/>
              <a:gd name="connsiteY173" fmla="*/ 454067 h 628951"/>
              <a:gd name="connsiteX174" fmla="*/ 394543 w 1218296"/>
              <a:gd name="connsiteY174" fmla="*/ 453478 h 628951"/>
              <a:gd name="connsiteX175" fmla="*/ 394868 w 1218296"/>
              <a:gd name="connsiteY175" fmla="*/ 453184 h 628951"/>
              <a:gd name="connsiteX176" fmla="*/ 395766 w 1218296"/>
              <a:gd name="connsiteY176" fmla="*/ 452432 h 628951"/>
              <a:gd name="connsiteX177" fmla="*/ 396889 w 1218296"/>
              <a:gd name="connsiteY177" fmla="*/ 451680 h 628951"/>
              <a:gd name="connsiteX178" fmla="*/ 398011 w 1218296"/>
              <a:gd name="connsiteY178" fmla="*/ 450927 h 628951"/>
              <a:gd name="connsiteX179" fmla="*/ 399059 w 1218296"/>
              <a:gd name="connsiteY179" fmla="*/ 450257 h 628951"/>
              <a:gd name="connsiteX180" fmla="*/ 400407 w 1218296"/>
              <a:gd name="connsiteY180" fmla="*/ 449652 h 628951"/>
              <a:gd name="connsiteX181" fmla="*/ 401155 w 1218296"/>
              <a:gd name="connsiteY181" fmla="*/ 449161 h 628951"/>
              <a:gd name="connsiteX182" fmla="*/ 401530 w 1218296"/>
              <a:gd name="connsiteY182" fmla="*/ 448916 h 628951"/>
              <a:gd name="connsiteX183" fmla="*/ 402428 w 1218296"/>
              <a:gd name="connsiteY183" fmla="*/ 448017 h 628951"/>
              <a:gd name="connsiteX184" fmla="*/ 403325 w 1218296"/>
              <a:gd name="connsiteY184" fmla="*/ 447118 h 628951"/>
              <a:gd name="connsiteX185" fmla="*/ 404300 w 1218296"/>
              <a:gd name="connsiteY185" fmla="*/ 445989 h 628951"/>
              <a:gd name="connsiteX186" fmla="*/ 405346 w 1218296"/>
              <a:gd name="connsiteY186" fmla="*/ 445237 h 628951"/>
              <a:gd name="connsiteX187" fmla="*/ 406321 w 1218296"/>
              <a:gd name="connsiteY187" fmla="*/ 444338 h 628951"/>
              <a:gd name="connsiteX188" fmla="*/ 407367 w 1218296"/>
              <a:gd name="connsiteY188" fmla="*/ 443602 h 628951"/>
              <a:gd name="connsiteX189" fmla="*/ 408116 w 1218296"/>
              <a:gd name="connsiteY189" fmla="*/ 442474 h 628951"/>
              <a:gd name="connsiteX190" fmla="*/ 409089 w 1218296"/>
              <a:gd name="connsiteY190" fmla="*/ 441575 h 628951"/>
              <a:gd name="connsiteX191" fmla="*/ 409988 w 1218296"/>
              <a:gd name="connsiteY191" fmla="*/ 440822 h 628951"/>
              <a:gd name="connsiteX192" fmla="*/ 410886 w 1218296"/>
              <a:gd name="connsiteY192" fmla="*/ 439923 h 628951"/>
              <a:gd name="connsiteX193" fmla="*/ 411859 w 1218296"/>
              <a:gd name="connsiteY193" fmla="*/ 439024 h 628951"/>
              <a:gd name="connsiteX194" fmla="*/ 412758 w 1218296"/>
              <a:gd name="connsiteY194" fmla="*/ 438059 h 628951"/>
              <a:gd name="connsiteX195" fmla="*/ 413656 w 1218296"/>
              <a:gd name="connsiteY195" fmla="*/ 437160 h 628951"/>
              <a:gd name="connsiteX196" fmla="*/ 414778 w 1218296"/>
              <a:gd name="connsiteY196" fmla="*/ 436407 h 628951"/>
              <a:gd name="connsiteX197" fmla="*/ 415752 w 1218296"/>
              <a:gd name="connsiteY197" fmla="*/ 435508 h 628951"/>
              <a:gd name="connsiteX198" fmla="*/ 416799 w 1218296"/>
              <a:gd name="connsiteY198" fmla="*/ 434756 h 628951"/>
              <a:gd name="connsiteX199" fmla="*/ 417548 w 1218296"/>
              <a:gd name="connsiteY199" fmla="*/ 433644 h 628951"/>
              <a:gd name="connsiteX200" fmla="*/ 418522 w 1218296"/>
              <a:gd name="connsiteY200" fmla="*/ 432745 h 628951"/>
              <a:gd name="connsiteX201" fmla="*/ 419569 w 1218296"/>
              <a:gd name="connsiteY201" fmla="*/ 431993 h 628951"/>
              <a:gd name="connsiteX202" fmla="*/ 420541 w 1218296"/>
              <a:gd name="connsiteY202" fmla="*/ 431093 h 628951"/>
              <a:gd name="connsiteX203" fmla="*/ 421590 w 1218296"/>
              <a:gd name="connsiteY203" fmla="*/ 430341 h 628951"/>
              <a:gd name="connsiteX204" fmla="*/ 422937 w 1218296"/>
              <a:gd name="connsiteY204" fmla="*/ 429818 h 628951"/>
              <a:gd name="connsiteX205" fmla="*/ 424211 w 1218296"/>
              <a:gd name="connsiteY205" fmla="*/ 429229 h 628951"/>
              <a:gd name="connsiteX206" fmla="*/ 425481 w 1218296"/>
              <a:gd name="connsiteY206" fmla="*/ 428706 h 628951"/>
              <a:gd name="connsiteX207" fmla="*/ 426979 w 1218296"/>
              <a:gd name="connsiteY207" fmla="*/ 428330 h 628951"/>
              <a:gd name="connsiteX208" fmla="*/ 428626 w 1218296"/>
              <a:gd name="connsiteY208" fmla="*/ 428101 h 628951"/>
              <a:gd name="connsiteX209" fmla="*/ 430274 w 1218296"/>
              <a:gd name="connsiteY209" fmla="*/ 428330 h 628951"/>
              <a:gd name="connsiteX210" fmla="*/ 431994 w 1218296"/>
              <a:gd name="connsiteY210" fmla="*/ 428477 h 628951"/>
              <a:gd name="connsiteX211" fmla="*/ 433416 w 1218296"/>
              <a:gd name="connsiteY211" fmla="*/ 428853 h 628951"/>
              <a:gd name="connsiteX212" fmla="*/ 434913 w 1218296"/>
              <a:gd name="connsiteY212" fmla="*/ 429229 h 628951"/>
              <a:gd name="connsiteX213" fmla="*/ 436186 w 1218296"/>
              <a:gd name="connsiteY213" fmla="*/ 429818 h 628951"/>
              <a:gd name="connsiteX214" fmla="*/ 437534 w 1218296"/>
              <a:gd name="connsiteY214" fmla="*/ 430341 h 628951"/>
              <a:gd name="connsiteX215" fmla="*/ 438582 w 1218296"/>
              <a:gd name="connsiteY215" fmla="*/ 431093 h 628951"/>
              <a:gd name="connsiteX216" fmla="*/ 440078 w 1218296"/>
              <a:gd name="connsiteY216" fmla="*/ 431469 h 628951"/>
              <a:gd name="connsiteX217" fmla="*/ 441576 w 1218296"/>
              <a:gd name="connsiteY217" fmla="*/ 431846 h 628951"/>
              <a:gd name="connsiteX218" fmla="*/ 443074 w 1218296"/>
              <a:gd name="connsiteY218" fmla="*/ 431993 h 628951"/>
              <a:gd name="connsiteX219" fmla="*/ 444869 w 1218296"/>
              <a:gd name="connsiteY219" fmla="*/ 431993 h 628951"/>
              <a:gd name="connsiteX220" fmla="*/ 446591 w 1218296"/>
              <a:gd name="connsiteY220" fmla="*/ 431846 h 628951"/>
              <a:gd name="connsiteX221" fmla="*/ 448237 w 1218296"/>
              <a:gd name="connsiteY221" fmla="*/ 431617 h 628951"/>
              <a:gd name="connsiteX222" fmla="*/ 450034 w 1218296"/>
              <a:gd name="connsiteY222" fmla="*/ 431617 h 628951"/>
              <a:gd name="connsiteX223" fmla="*/ 451756 w 1218296"/>
              <a:gd name="connsiteY223" fmla="*/ 431846 h 628951"/>
              <a:gd name="connsiteX224" fmla="*/ 453403 w 1218296"/>
              <a:gd name="connsiteY224" fmla="*/ 431993 h 628951"/>
              <a:gd name="connsiteX225" fmla="*/ 454899 w 1218296"/>
              <a:gd name="connsiteY225" fmla="*/ 432369 h 628951"/>
              <a:gd name="connsiteX226" fmla="*/ 456173 w 1218296"/>
              <a:gd name="connsiteY226" fmla="*/ 432892 h 628951"/>
              <a:gd name="connsiteX227" fmla="*/ 456846 w 1218296"/>
              <a:gd name="connsiteY227" fmla="*/ 433235 h 628951"/>
              <a:gd name="connsiteX228" fmla="*/ 457070 w 1218296"/>
              <a:gd name="connsiteY228" fmla="*/ 433334 h 628951"/>
              <a:gd name="connsiteX229" fmla="*/ 457482 w 1218296"/>
              <a:gd name="connsiteY229" fmla="*/ 433497 h 628951"/>
              <a:gd name="connsiteX230" fmla="*/ 457669 w 1218296"/>
              <a:gd name="connsiteY230" fmla="*/ 433497 h 628951"/>
              <a:gd name="connsiteX231" fmla="*/ 459091 w 1218296"/>
              <a:gd name="connsiteY231" fmla="*/ 433644 h 628951"/>
              <a:gd name="connsiteX232" fmla="*/ 460963 w 1218296"/>
              <a:gd name="connsiteY232" fmla="*/ 433644 h 628951"/>
              <a:gd name="connsiteX233" fmla="*/ 462236 w 1218296"/>
              <a:gd name="connsiteY233" fmla="*/ 433268 h 628951"/>
              <a:gd name="connsiteX234" fmla="*/ 463732 w 1218296"/>
              <a:gd name="connsiteY234" fmla="*/ 432892 h 628951"/>
              <a:gd name="connsiteX235" fmla="*/ 465229 w 1218296"/>
              <a:gd name="connsiteY235" fmla="*/ 432516 h 628951"/>
              <a:gd name="connsiteX236" fmla="*/ 466652 w 1218296"/>
              <a:gd name="connsiteY236" fmla="*/ 432140 h 628951"/>
              <a:gd name="connsiteX237" fmla="*/ 468148 w 1218296"/>
              <a:gd name="connsiteY237" fmla="*/ 431846 h 628951"/>
              <a:gd name="connsiteX238" fmla="*/ 469684 w 1218296"/>
              <a:gd name="connsiteY238" fmla="*/ 431469 h 628951"/>
              <a:gd name="connsiteX239" fmla="*/ 471554 w 1218296"/>
              <a:gd name="connsiteY239" fmla="*/ 431469 h 628951"/>
              <a:gd name="connsiteX240" fmla="*/ 473351 w 1218296"/>
              <a:gd name="connsiteY240" fmla="*/ 431469 h 628951"/>
              <a:gd name="connsiteX241" fmla="*/ 475184 w 1218296"/>
              <a:gd name="connsiteY241" fmla="*/ 431469 h 628951"/>
              <a:gd name="connsiteX242" fmla="*/ 477056 w 1218296"/>
              <a:gd name="connsiteY242" fmla="*/ 431469 h 628951"/>
              <a:gd name="connsiteX243" fmla="*/ 478479 w 1218296"/>
              <a:gd name="connsiteY243" fmla="*/ 431846 h 628951"/>
              <a:gd name="connsiteX244" fmla="*/ 479825 w 1218296"/>
              <a:gd name="connsiteY244" fmla="*/ 432140 h 628951"/>
              <a:gd name="connsiteX245" fmla="*/ 481098 w 1218296"/>
              <a:gd name="connsiteY245" fmla="*/ 432516 h 628951"/>
              <a:gd name="connsiteX246" fmla="*/ 482371 w 1218296"/>
              <a:gd name="connsiteY246" fmla="*/ 433121 h 628951"/>
              <a:gd name="connsiteX247" fmla="*/ 483643 w 1218296"/>
              <a:gd name="connsiteY247" fmla="*/ 433644 h 628951"/>
              <a:gd name="connsiteX248" fmla="*/ 483793 w 1218296"/>
              <a:gd name="connsiteY248" fmla="*/ 433791 h 628951"/>
              <a:gd name="connsiteX249" fmla="*/ 484616 w 1218296"/>
              <a:gd name="connsiteY249" fmla="*/ 434609 h 628951"/>
              <a:gd name="connsiteX250" fmla="*/ 485515 w 1218296"/>
              <a:gd name="connsiteY250" fmla="*/ 435508 h 628951"/>
              <a:gd name="connsiteX251" fmla="*/ 486637 w 1218296"/>
              <a:gd name="connsiteY251" fmla="*/ 436260 h 628951"/>
              <a:gd name="connsiteX252" fmla="*/ 487044 w 1218296"/>
              <a:gd name="connsiteY252" fmla="*/ 436571 h 628951"/>
              <a:gd name="connsiteX253" fmla="*/ 488434 w 1218296"/>
              <a:gd name="connsiteY253" fmla="*/ 438059 h 628951"/>
              <a:gd name="connsiteX254" fmla="*/ 489331 w 1218296"/>
              <a:gd name="connsiteY254" fmla="*/ 438648 h 628951"/>
              <a:gd name="connsiteX255" fmla="*/ 489555 w 1218296"/>
              <a:gd name="connsiteY255" fmla="*/ 438811 h 628951"/>
              <a:gd name="connsiteX256" fmla="*/ 490231 w 1218296"/>
              <a:gd name="connsiteY256" fmla="*/ 439253 h 628951"/>
              <a:gd name="connsiteX257" fmla="*/ 490679 w 1218296"/>
              <a:gd name="connsiteY257" fmla="*/ 439547 h 628951"/>
              <a:gd name="connsiteX258" fmla="*/ 492325 w 1218296"/>
              <a:gd name="connsiteY258" fmla="*/ 439711 h 628951"/>
              <a:gd name="connsiteX259" fmla="*/ 493972 w 1218296"/>
              <a:gd name="connsiteY259" fmla="*/ 439547 h 628951"/>
              <a:gd name="connsiteX260" fmla="*/ 495694 w 1218296"/>
              <a:gd name="connsiteY260" fmla="*/ 439334 h 628951"/>
              <a:gd name="connsiteX261" fmla="*/ 496966 w 1218296"/>
              <a:gd name="connsiteY261" fmla="*/ 439171 h 628951"/>
              <a:gd name="connsiteX262" fmla="*/ 498463 w 1218296"/>
              <a:gd name="connsiteY262" fmla="*/ 439024 h 628951"/>
              <a:gd name="connsiteX263" fmla="*/ 500110 w 1218296"/>
              <a:gd name="connsiteY263" fmla="*/ 438811 h 628951"/>
              <a:gd name="connsiteX264" fmla="*/ 501757 w 1218296"/>
              <a:gd name="connsiteY264" fmla="*/ 438648 h 628951"/>
              <a:gd name="connsiteX265" fmla="*/ 503254 w 1218296"/>
              <a:gd name="connsiteY265" fmla="*/ 438288 h 628951"/>
              <a:gd name="connsiteX266" fmla="*/ 504901 w 1218296"/>
              <a:gd name="connsiteY266" fmla="*/ 438059 h 628951"/>
              <a:gd name="connsiteX267" fmla="*/ 506547 w 1218296"/>
              <a:gd name="connsiteY267" fmla="*/ 437912 h 628951"/>
              <a:gd name="connsiteX268" fmla="*/ 508045 w 1218296"/>
              <a:gd name="connsiteY268" fmla="*/ 437536 h 628951"/>
              <a:gd name="connsiteX269" fmla="*/ 509692 w 1218296"/>
              <a:gd name="connsiteY269" fmla="*/ 437307 h 628951"/>
              <a:gd name="connsiteX270" fmla="*/ 511188 w 1218296"/>
              <a:gd name="connsiteY270" fmla="*/ 436931 h 628951"/>
              <a:gd name="connsiteX271" fmla="*/ 512686 w 1218296"/>
              <a:gd name="connsiteY271" fmla="*/ 436637 h 628951"/>
              <a:gd name="connsiteX272" fmla="*/ 514332 w 1218296"/>
              <a:gd name="connsiteY272" fmla="*/ 436407 h 628951"/>
              <a:gd name="connsiteX273" fmla="*/ 515979 w 1218296"/>
              <a:gd name="connsiteY273" fmla="*/ 436407 h 628951"/>
              <a:gd name="connsiteX274" fmla="*/ 517851 w 1218296"/>
              <a:gd name="connsiteY274" fmla="*/ 436407 h 628951"/>
              <a:gd name="connsiteX275" fmla="*/ 519646 w 1218296"/>
              <a:gd name="connsiteY275" fmla="*/ 436407 h 628951"/>
              <a:gd name="connsiteX276" fmla="*/ 521368 w 1218296"/>
              <a:gd name="connsiteY276" fmla="*/ 436260 h 628951"/>
              <a:gd name="connsiteX277" fmla="*/ 523015 w 1218296"/>
              <a:gd name="connsiteY277" fmla="*/ 436031 h 628951"/>
              <a:gd name="connsiteX278" fmla="*/ 524663 w 1218296"/>
              <a:gd name="connsiteY278" fmla="*/ 435884 h 628951"/>
              <a:gd name="connsiteX279" fmla="*/ 526310 w 1218296"/>
              <a:gd name="connsiteY279" fmla="*/ 435656 h 628951"/>
              <a:gd name="connsiteX280" fmla="*/ 527582 w 1218296"/>
              <a:gd name="connsiteY280" fmla="*/ 435132 h 628951"/>
              <a:gd name="connsiteX281" fmla="*/ 529078 w 1218296"/>
              <a:gd name="connsiteY281" fmla="*/ 434756 h 628951"/>
              <a:gd name="connsiteX282" fmla="*/ 530427 w 1218296"/>
              <a:gd name="connsiteY282" fmla="*/ 434233 h 628951"/>
              <a:gd name="connsiteX283" fmla="*/ 531699 w 1218296"/>
              <a:gd name="connsiteY283" fmla="*/ 433644 h 628951"/>
              <a:gd name="connsiteX284" fmla="*/ 532597 w 1218296"/>
              <a:gd name="connsiteY284" fmla="*/ 432892 h 628951"/>
              <a:gd name="connsiteX285" fmla="*/ 533720 w 1218296"/>
              <a:gd name="connsiteY285" fmla="*/ 432140 h 628951"/>
              <a:gd name="connsiteX286" fmla="*/ 534842 w 1218296"/>
              <a:gd name="connsiteY286" fmla="*/ 431469 h 628951"/>
              <a:gd name="connsiteX287" fmla="*/ 535890 w 1218296"/>
              <a:gd name="connsiteY287" fmla="*/ 430979 h 628951"/>
              <a:gd name="connsiteX288" fmla="*/ 536115 w 1218296"/>
              <a:gd name="connsiteY288" fmla="*/ 430865 h 628951"/>
              <a:gd name="connsiteX289" fmla="*/ 537612 w 1218296"/>
              <a:gd name="connsiteY289" fmla="*/ 430488 h 628951"/>
              <a:gd name="connsiteX290" fmla="*/ 539034 w 1218296"/>
              <a:gd name="connsiteY290" fmla="*/ 430194 h 628951"/>
              <a:gd name="connsiteX291" fmla="*/ 540756 w 1218296"/>
              <a:gd name="connsiteY291" fmla="*/ 429965 h 628951"/>
              <a:gd name="connsiteX292" fmla="*/ 542179 w 1218296"/>
              <a:gd name="connsiteY292" fmla="*/ 429589 h 628951"/>
              <a:gd name="connsiteX293" fmla="*/ 543675 w 1218296"/>
              <a:gd name="connsiteY293" fmla="*/ 429229 h 628951"/>
              <a:gd name="connsiteX294" fmla="*/ 545172 w 1218296"/>
              <a:gd name="connsiteY294" fmla="*/ 428853 h 628951"/>
              <a:gd name="connsiteX295" fmla="*/ 546445 w 1218296"/>
              <a:gd name="connsiteY295" fmla="*/ 428330 h 628951"/>
              <a:gd name="connsiteX296" fmla="*/ 547717 w 1218296"/>
              <a:gd name="connsiteY296" fmla="*/ 427725 h 628951"/>
              <a:gd name="connsiteX297" fmla="*/ 549064 w 1218296"/>
              <a:gd name="connsiteY297" fmla="*/ 427202 h 628951"/>
              <a:gd name="connsiteX298" fmla="*/ 550112 w 1218296"/>
              <a:gd name="connsiteY298" fmla="*/ 426678 h 628951"/>
              <a:gd name="connsiteX299" fmla="*/ 550861 w 1218296"/>
              <a:gd name="connsiteY299" fmla="*/ 425926 h 628951"/>
              <a:gd name="connsiteX300" fmla="*/ 552583 w 1218296"/>
              <a:gd name="connsiteY300" fmla="*/ 425779 h 628951"/>
              <a:gd name="connsiteX301" fmla="*/ 553855 w 1218296"/>
              <a:gd name="connsiteY301" fmla="*/ 425174 h 628951"/>
              <a:gd name="connsiteX302" fmla="*/ 555278 w 1218296"/>
              <a:gd name="connsiteY302" fmla="*/ 424814 h 628951"/>
              <a:gd name="connsiteX303" fmla="*/ 556399 w 1218296"/>
              <a:gd name="connsiteY303" fmla="*/ 424062 h 628951"/>
              <a:gd name="connsiteX304" fmla="*/ 557523 w 1218296"/>
              <a:gd name="connsiteY304" fmla="*/ 423310 h 628951"/>
              <a:gd name="connsiteX305" fmla="*/ 558121 w 1218296"/>
              <a:gd name="connsiteY305" fmla="*/ 422035 h 628951"/>
              <a:gd name="connsiteX306" fmla="*/ 559019 w 1218296"/>
              <a:gd name="connsiteY306" fmla="*/ 421136 h 628951"/>
              <a:gd name="connsiteX307" fmla="*/ 559544 w 1218296"/>
              <a:gd name="connsiteY307" fmla="*/ 419860 h 628951"/>
              <a:gd name="connsiteX308" fmla="*/ 560292 w 1218296"/>
              <a:gd name="connsiteY308" fmla="*/ 418748 h 628951"/>
              <a:gd name="connsiteX309" fmla="*/ 560891 w 1218296"/>
              <a:gd name="connsiteY309" fmla="*/ 417473 h 628951"/>
              <a:gd name="connsiteX310" fmla="*/ 561416 w 1218296"/>
              <a:gd name="connsiteY310" fmla="*/ 416132 h 628951"/>
              <a:gd name="connsiteX311" fmla="*/ 562163 w 1218296"/>
              <a:gd name="connsiteY311" fmla="*/ 415233 h 628951"/>
              <a:gd name="connsiteX312" fmla="*/ 562912 w 1218296"/>
              <a:gd name="connsiteY312" fmla="*/ 414170 h 628951"/>
              <a:gd name="connsiteX313" fmla="*/ 563661 w 1218296"/>
              <a:gd name="connsiteY313" fmla="*/ 413058 h 628951"/>
              <a:gd name="connsiteX314" fmla="*/ 564334 w 1218296"/>
              <a:gd name="connsiteY314" fmla="*/ 411930 h 628951"/>
              <a:gd name="connsiteX315" fmla="*/ 565083 w 1218296"/>
              <a:gd name="connsiteY315" fmla="*/ 411030 h 628951"/>
              <a:gd name="connsiteX316" fmla="*/ 566056 w 1218296"/>
              <a:gd name="connsiteY316" fmla="*/ 410066 h 628951"/>
              <a:gd name="connsiteX317" fmla="*/ 567104 w 1218296"/>
              <a:gd name="connsiteY317" fmla="*/ 409379 h 628951"/>
              <a:gd name="connsiteX318" fmla="*/ 568226 w 1218296"/>
              <a:gd name="connsiteY318" fmla="*/ 408643 h 628951"/>
              <a:gd name="connsiteX319" fmla="*/ 569873 w 1218296"/>
              <a:gd name="connsiteY319" fmla="*/ 408414 h 628951"/>
              <a:gd name="connsiteX320" fmla="*/ 571370 w 1218296"/>
              <a:gd name="connsiteY320" fmla="*/ 408038 h 628951"/>
              <a:gd name="connsiteX321" fmla="*/ 572868 w 1218296"/>
              <a:gd name="connsiteY321" fmla="*/ 407662 h 628951"/>
              <a:gd name="connsiteX322" fmla="*/ 574140 w 1218296"/>
              <a:gd name="connsiteY322" fmla="*/ 407139 h 628951"/>
              <a:gd name="connsiteX323" fmla="*/ 575262 w 1218296"/>
              <a:gd name="connsiteY323" fmla="*/ 406387 h 628951"/>
              <a:gd name="connsiteX324" fmla="*/ 576161 w 1218296"/>
              <a:gd name="connsiteY324" fmla="*/ 405487 h 628951"/>
              <a:gd name="connsiteX325" fmla="*/ 576760 w 1218296"/>
              <a:gd name="connsiteY325" fmla="*/ 404228 h 628951"/>
              <a:gd name="connsiteX326" fmla="*/ 577509 w 1218296"/>
              <a:gd name="connsiteY326" fmla="*/ 403100 h 628951"/>
              <a:gd name="connsiteX327" fmla="*/ 578406 w 1218296"/>
              <a:gd name="connsiteY327" fmla="*/ 402201 h 628951"/>
              <a:gd name="connsiteX328" fmla="*/ 579306 w 1218296"/>
              <a:gd name="connsiteY328" fmla="*/ 401236 h 628951"/>
              <a:gd name="connsiteX329" fmla="*/ 580578 w 1218296"/>
              <a:gd name="connsiteY329" fmla="*/ 400696 h 628951"/>
              <a:gd name="connsiteX330" fmla="*/ 582162 w 1218296"/>
              <a:gd name="connsiteY330" fmla="*/ 400647 h 628951"/>
              <a:gd name="connsiteX331" fmla="*/ 583572 w 1218296"/>
              <a:gd name="connsiteY331" fmla="*/ 400860 h 628951"/>
              <a:gd name="connsiteX332" fmla="*/ 585442 w 1218296"/>
              <a:gd name="connsiteY332" fmla="*/ 400860 h 628951"/>
              <a:gd name="connsiteX333" fmla="*/ 586490 w 1218296"/>
              <a:gd name="connsiteY333" fmla="*/ 400108 h 628951"/>
              <a:gd name="connsiteX334" fmla="*/ 587614 w 1218296"/>
              <a:gd name="connsiteY334" fmla="*/ 399437 h 628951"/>
              <a:gd name="connsiteX335" fmla="*/ 588587 w 1218296"/>
              <a:gd name="connsiteY335" fmla="*/ 398456 h 628951"/>
              <a:gd name="connsiteX336" fmla="*/ 589635 w 1218296"/>
              <a:gd name="connsiteY336" fmla="*/ 397786 h 628951"/>
              <a:gd name="connsiteX337" fmla="*/ 590756 w 1218296"/>
              <a:gd name="connsiteY337" fmla="*/ 397034 h 628951"/>
              <a:gd name="connsiteX338" fmla="*/ 592030 w 1218296"/>
              <a:gd name="connsiteY338" fmla="*/ 396445 h 628951"/>
              <a:gd name="connsiteX339" fmla="*/ 593750 w 1218296"/>
              <a:gd name="connsiteY339" fmla="*/ 396282 h 628951"/>
              <a:gd name="connsiteX340" fmla="*/ 595173 w 1218296"/>
              <a:gd name="connsiteY340" fmla="*/ 396282 h 628951"/>
              <a:gd name="connsiteX341" fmla="*/ 596895 w 1218296"/>
              <a:gd name="connsiteY341" fmla="*/ 396445 h 628951"/>
              <a:gd name="connsiteX342" fmla="*/ 597943 w 1218296"/>
              <a:gd name="connsiteY342" fmla="*/ 397181 h 628951"/>
              <a:gd name="connsiteX343" fmla="*/ 598916 w 1218296"/>
              <a:gd name="connsiteY343" fmla="*/ 398162 h 628951"/>
              <a:gd name="connsiteX344" fmla="*/ 599066 w 1218296"/>
              <a:gd name="connsiteY344" fmla="*/ 398456 h 628951"/>
              <a:gd name="connsiteX345" fmla="*/ 599441 w 1218296"/>
              <a:gd name="connsiteY345" fmla="*/ 399208 h 628951"/>
              <a:gd name="connsiteX346" fmla="*/ 599964 w 1218296"/>
              <a:gd name="connsiteY346" fmla="*/ 400549 h 628951"/>
              <a:gd name="connsiteX347" fmla="*/ 600562 w 1218296"/>
              <a:gd name="connsiteY347" fmla="*/ 401825 h 628951"/>
              <a:gd name="connsiteX348" fmla="*/ 601087 w 1218296"/>
              <a:gd name="connsiteY348" fmla="*/ 403100 h 628951"/>
              <a:gd name="connsiteX349" fmla="*/ 601686 w 1218296"/>
              <a:gd name="connsiteY349" fmla="*/ 404375 h 628951"/>
              <a:gd name="connsiteX350" fmla="*/ 602809 w 1218296"/>
              <a:gd name="connsiteY350" fmla="*/ 405128 h 628951"/>
              <a:gd name="connsiteX351" fmla="*/ 603857 w 1218296"/>
              <a:gd name="connsiteY351" fmla="*/ 405863 h 628951"/>
              <a:gd name="connsiteX352" fmla="*/ 604979 w 1218296"/>
              <a:gd name="connsiteY352" fmla="*/ 406616 h 628951"/>
              <a:gd name="connsiteX353" fmla="*/ 605451 w 1218296"/>
              <a:gd name="connsiteY353" fmla="*/ 406812 h 628951"/>
              <a:gd name="connsiteX354" fmla="*/ 606102 w 1218296"/>
              <a:gd name="connsiteY354" fmla="*/ 407139 h 628951"/>
              <a:gd name="connsiteX355" fmla="*/ 607374 w 1218296"/>
              <a:gd name="connsiteY355" fmla="*/ 407662 h 628951"/>
              <a:gd name="connsiteX356" fmla="*/ 608872 w 1218296"/>
              <a:gd name="connsiteY356" fmla="*/ 408038 h 628951"/>
              <a:gd name="connsiteX357" fmla="*/ 610370 w 1218296"/>
              <a:gd name="connsiteY357" fmla="*/ 408414 h 628951"/>
              <a:gd name="connsiteX358" fmla="*/ 612016 w 1218296"/>
              <a:gd name="connsiteY358" fmla="*/ 408643 h 628951"/>
              <a:gd name="connsiteX359" fmla="*/ 613513 w 1218296"/>
              <a:gd name="connsiteY359" fmla="*/ 408267 h 628951"/>
              <a:gd name="connsiteX360" fmla="*/ 614785 w 1218296"/>
              <a:gd name="connsiteY360" fmla="*/ 407662 h 628951"/>
              <a:gd name="connsiteX361" fmla="*/ 616058 w 1218296"/>
              <a:gd name="connsiteY361" fmla="*/ 407139 h 628951"/>
              <a:gd name="connsiteX362" fmla="*/ 617180 w 1218296"/>
              <a:gd name="connsiteY362" fmla="*/ 406616 h 628951"/>
              <a:gd name="connsiteX363" fmla="*/ 618078 w 1218296"/>
              <a:gd name="connsiteY363" fmla="*/ 405487 h 628951"/>
              <a:gd name="connsiteX364" fmla="*/ 618827 w 1218296"/>
              <a:gd name="connsiteY364" fmla="*/ 404752 h 628951"/>
              <a:gd name="connsiteX365" fmla="*/ 619576 w 1218296"/>
              <a:gd name="connsiteY365" fmla="*/ 403623 h 628951"/>
              <a:gd name="connsiteX366" fmla="*/ 620324 w 1218296"/>
              <a:gd name="connsiteY366" fmla="*/ 402577 h 628951"/>
              <a:gd name="connsiteX367" fmla="*/ 621072 w 1218296"/>
              <a:gd name="connsiteY367" fmla="*/ 401448 h 628951"/>
              <a:gd name="connsiteX368" fmla="*/ 621821 w 1218296"/>
              <a:gd name="connsiteY368" fmla="*/ 400337 h 628951"/>
              <a:gd name="connsiteX369" fmla="*/ 622869 w 1218296"/>
              <a:gd name="connsiteY369" fmla="*/ 399584 h 628951"/>
              <a:gd name="connsiteX370" fmla="*/ 623842 w 1218296"/>
              <a:gd name="connsiteY370" fmla="*/ 398685 h 628951"/>
              <a:gd name="connsiteX371" fmla="*/ 624965 w 1218296"/>
              <a:gd name="connsiteY371" fmla="*/ 397933 h 628951"/>
              <a:gd name="connsiteX372" fmla="*/ 626013 w 1218296"/>
              <a:gd name="connsiteY372" fmla="*/ 397181 h 628951"/>
              <a:gd name="connsiteX373" fmla="*/ 627136 w 1218296"/>
              <a:gd name="connsiteY373" fmla="*/ 396445 h 628951"/>
              <a:gd name="connsiteX374" fmla="*/ 628409 w 1218296"/>
              <a:gd name="connsiteY374" fmla="*/ 395906 h 628951"/>
              <a:gd name="connsiteX375" fmla="*/ 629530 w 1218296"/>
              <a:gd name="connsiteY375" fmla="*/ 395170 h 628951"/>
              <a:gd name="connsiteX376" fmla="*/ 630279 w 1218296"/>
              <a:gd name="connsiteY376" fmla="*/ 394646 h 628951"/>
              <a:gd name="connsiteX377" fmla="*/ 631551 w 1218296"/>
              <a:gd name="connsiteY377" fmla="*/ 394042 h 628951"/>
              <a:gd name="connsiteX378" fmla="*/ 633049 w 1218296"/>
              <a:gd name="connsiteY378" fmla="*/ 393665 h 628951"/>
              <a:gd name="connsiteX379" fmla="*/ 634321 w 1218296"/>
              <a:gd name="connsiteY379" fmla="*/ 393142 h 628951"/>
              <a:gd name="connsiteX380" fmla="*/ 635668 w 1218296"/>
              <a:gd name="connsiteY380" fmla="*/ 392766 h 628951"/>
              <a:gd name="connsiteX381" fmla="*/ 637091 w 1218296"/>
              <a:gd name="connsiteY381" fmla="*/ 392390 h 628951"/>
              <a:gd name="connsiteX382" fmla="*/ 638589 w 1218296"/>
              <a:gd name="connsiteY382" fmla="*/ 392014 h 628951"/>
              <a:gd name="connsiteX383" fmla="*/ 639861 w 1218296"/>
              <a:gd name="connsiteY383" fmla="*/ 391491 h 628951"/>
              <a:gd name="connsiteX384" fmla="*/ 641208 w 1218296"/>
              <a:gd name="connsiteY384" fmla="*/ 390902 h 628951"/>
              <a:gd name="connsiteX385" fmla="*/ 642480 w 1218296"/>
              <a:gd name="connsiteY385" fmla="*/ 390379 h 628951"/>
              <a:gd name="connsiteX386" fmla="*/ 643753 w 1218296"/>
              <a:gd name="connsiteY386" fmla="*/ 389855 h 628951"/>
              <a:gd name="connsiteX387" fmla="*/ 645250 w 1218296"/>
              <a:gd name="connsiteY387" fmla="*/ 389479 h 628951"/>
              <a:gd name="connsiteX388" fmla="*/ 647121 w 1218296"/>
              <a:gd name="connsiteY388" fmla="*/ 389479 h 628951"/>
              <a:gd name="connsiteX389" fmla="*/ 648918 w 1218296"/>
              <a:gd name="connsiteY389" fmla="*/ 389479 h 628951"/>
              <a:gd name="connsiteX390" fmla="*/ 650564 w 1218296"/>
              <a:gd name="connsiteY390" fmla="*/ 389627 h 628951"/>
              <a:gd name="connsiteX391" fmla="*/ 652062 w 1218296"/>
              <a:gd name="connsiteY391" fmla="*/ 390003 h 628951"/>
              <a:gd name="connsiteX392" fmla="*/ 653558 w 1218296"/>
              <a:gd name="connsiteY392" fmla="*/ 390232 h 628951"/>
              <a:gd name="connsiteX393" fmla="*/ 655205 w 1218296"/>
              <a:gd name="connsiteY393" fmla="*/ 390379 h 628951"/>
              <a:gd name="connsiteX394" fmla="*/ 656852 w 1218296"/>
              <a:gd name="connsiteY394" fmla="*/ 390591 h 628951"/>
              <a:gd name="connsiteX395" fmla="*/ 657267 w 1218296"/>
              <a:gd name="connsiteY395" fmla="*/ 390640 h 628951"/>
              <a:gd name="connsiteX396" fmla="*/ 658573 w 1218296"/>
              <a:gd name="connsiteY396" fmla="*/ 390755 h 628951"/>
              <a:gd name="connsiteX397" fmla="*/ 660222 w 1218296"/>
              <a:gd name="connsiteY397" fmla="*/ 390902 h 628951"/>
              <a:gd name="connsiteX398" fmla="*/ 661642 w 1218296"/>
              <a:gd name="connsiteY398" fmla="*/ 390902 h 628951"/>
              <a:gd name="connsiteX399" fmla="*/ 663364 w 1218296"/>
              <a:gd name="connsiteY399" fmla="*/ 390755 h 628951"/>
              <a:gd name="connsiteX400" fmla="*/ 664787 w 1218296"/>
              <a:gd name="connsiteY400" fmla="*/ 390379 h 628951"/>
              <a:gd name="connsiteX401" fmla="*/ 665910 w 1218296"/>
              <a:gd name="connsiteY401" fmla="*/ 389627 h 628951"/>
              <a:gd name="connsiteX402" fmla="*/ 666883 w 1218296"/>
              <a:gd name="connsiteY402" fmla="*/ 388727 h 628951"/>
              <a:gd name="connsiteX403" fmla="*/ 667781 w 1218296"/>
              <a:gd name="connsiteY403" fmla="*/ 387828 h 628951"/>
              <a:gd name="connsiteX404" fmla="*/ 668904 w 1218296"/>
              <a:gd name="connsiteY404" fmla="*/ 387076 h 628951"/>
              <a:gd name="connsiteX405" fmla="*/ 670176 w 1218296"/>
              <a:gd name="connsiteY405" fmla="*/ 386487 h 628951"/>
              <a:gd name="connsiteX406" fmla="*/ 670626 w 1218296"/>
              <a:gd name="connsiteY406" fmla="*/ 386275 h 628951"/>
              <a:gd name="connsiteX407" fmla="*/ 671300 w 1218296"/>
              <a:gd name="connsiteY407" fmla="*/ 385964 h 628951"/>
              <a:gd name="connsiteX408" fmla="*/ 672796 w 1218296"/>
              <a:gd name="connsiteY408" fmla="*/ 385588 h 628951"/>
              <a:gd name="connsiteX409" fmla="*/ 674218 w 1218296"/>
              <a:gd name="connsiteY409" fmla="*/ 385212 h 628951"/>
              <a:gd name="connsiteX410" fmla="*/ 675865 w 1218296"/>
              <a:gd name="connsiteY410" fmla="*/ 385065 h 628951"/>
              <a:gd name="connsiteX411" fmla="*/ 677587 w 1218296"/>
              <a:gd name="connsiteY411" fmla="*/ 384836 h 628951"/>
              <a:gd name="connsiteX412" fmla="*/ 679384 w 1218296"/>
              <a:gd name="connsiteY412" fmla="*/ 384836 h 628951"/>
              <a:gd name="connsiteX413" fmla="*/ 681105 w 1218296"/>
              <a:gd name="connsiteY413" fmla="*/ 384689 h 628951"/>
              <a:gd name="connsiteX414" fmla="*/ 682752 w 1218296"/>
              <a:gd name="connsiteY414" fmla="*/ 384836 h 628951"/>
              <a:gd name="connsiteX415" fmla="*/ 684547 w 1218296"/>
              <a:gd name="connsiteY415" fmla="*/ 384836 h 628951"/>
              <a:gd name="connsiteX416" fmla="*/ 686045 w 1218296"/>
              <a:gd name="connsiteY416" fmla="*/ 385212 h 628951"/>
              <a:gd name="connsiteX417" fmla="*/ 687541 w 1218296"/>
              <a:gd name="connsiteY417" fmla="*/ 385588 h 628951"/>
              <a:gd name="connsiteX418" fmla="*/ 688815 w 1218296"/>
              <a:gd name="connsiteY418" fmla="*/ 386177 h 628951"/>
              <a:gd name="connsiteX419" fmla="*/ 689969 w 1218296"/>
              <a:gd name="connsiteY419" fmla="*/ 386732 h 628951"/>
              <a:gd name="connsiteX420" fmla="*/ 691060 w 1218296"/>
              <a:gd name="connsiteY420" fmla="*/ 387452 h 628951"/>
              <a:gd name="connsiteX421" fmla="*/ 692183 w 1218296"/>
              <a:gd name="connsiteY421" fmla="*/ 388204 h 628951"/>
              <a:gd name="connsiteX422" fmla="*/ 693231 w 1218296"/>
              <a:gd name="connsiteY422" fmla="*/ 388956 h 628951"/>
              <a:gd name="connsiteX423" fmla="*/ 694204 w 1218296"/>
              <a:gd name="connsiteY423" fmla="*/ 389855 h 628951"/>
              <a:gd name="connsiteX424" fmla="*/ 695102 w 1218296"/>
              <a:gd name="connsiteY424" fmla="*/ 390755 h 628951"/>
              <a:gd name="connsiteX425" fmla="*/ 695774 w 1218296"/>
              <a:gd name="connsiteY425" fmla="*/ 391196 h 628951"/>
              <a:gd name="connsiteX426" fmla="*/ 696673 w 1218296"/>
              <a:gd name="connsiteY426" fmla="*/ 391801 h 628951"/>
              <a:gd name="connsiteX427" fmla="*/ 697347 w 1218296"/>
              <a:gd name="connsiteY427" fmla="*/ 392243 h 628951"/>
              <a:gd name="connsiteX428" fmla="*/ 698261 w 1218296"/>
              <a:gd name="connsiteY428" fmla="*/ 393159 h 628951"/>
              <a:gd name="connsiteX429" fmla="*/ 698694 w 1218296"/>
              <a:gd name="connsiteY429" fmla="*/ 393437 h 628951"/>
              <a:gd name="connsiteX430" fmla="*/ 699368 w 1218296"/>
              <a:gd name="connsiteY430" fmla="*/ 393894 h 628951"/>
              <a:gd name="connsiteX431" fmla="*/ 700491 w 1218296"/>
              <a:gd name="connsiteY431" fmla="*/ 394646 h 628951"/>
              <a:gd name="connsiteX432" fmla="*/ 701240 w 1218296"/>
              <a:gd name="connsiteY432" fmla="*/ 395170 h 628951"/>
              <a:gd name="connsiteX433" fmla="*/ 701490 w 1218296"/>
              <a:gd name="connsiteY433" fmla="*/ 395284 h 628951"/>
              <a:gd name="connsiteX434" fmla="*/ 702663 w 1218296"/>
              <a:gd name="connsiteY434" fmla="*/ 396069 h 628951"/>
              <a:gd name="connsiteX435" fmla="*/ 703785 w 1218296"/>
              <a:gd name="connsiteY435" fmla="*/ 396658 h 628951"/>
              <a:gd name="connsiteX436" fmla="*/ 705282 w 1218296"/>
              <a:gd name="connsiteY436" fmla="*/ 397034 h 628951"/>
              <a:gd name="connsiteX437" fmla="*/ 706554 w 1218296"/>
              <a:gd name="connsiteY437" fmla="*/ 397557 h 628951"/>
              <a:gd name="connsiteX438" fmla="*/ 707827 w 1218296"/>
              <a:gd name="connsiteY438" fmla="*/ 398162 h 628951"/>
              <a:gd name="connsiteX439" fmla="*/ 709100 w 1218296"/>
              <a:gd name="connsiteY439" fmla="*/ 398456 h 628951"/>
              <a:gd name="connsiteX440" fmla="*/ 710596 w 1218296"/>
              <a:gd name="connsiteY440" fmla="*/ 398832 h 628951"/>
              <a:gd name="connsiteX441" fmla="*/ 711345 w 1218296"/>
              <a:gd name="connsiteY441" fmla="*/ 399208 h 628951"/>
              <a:gd name="connsiteX442" fmla="*/ 713216 w 1218296"/>
              <a:gd name="connsiteY442" fmla="*/ 399208 h 628951"/>
              <a:gd name="connsiteX443" fmla="*/ 714489 w 1218296"/>
              <a:gd name="connsiteY443" fmla="*/ 398685 h 628951"/>
              <a:gd name="connsiteX444" fmla="*/ 715612 w 1218296"/>
              <a:gd name="connsiteY444" fmla="*/ 397933 h 628951"/>
              <a:gd name="connsiteX445" fmla="*/ 716884 w 1218296"/>
              <a:gd name="connsiteY445" fmla="*/ 397410 h 628951"/>
              <a:gd name="connsiteX446" fmla="*/ 718157 w 1218296"/>
              <a:gd name="connsiteY446" fmla="*/ 396805 h 628951"/>
              <a:gd name="connsiteX447" fmla="*/ 719878 w 1218296"/>
              <a:gd name="connsiteY447" fmla="*/ 396658 h 628951"/>
              <a:gd name="connsiteX448" fmla="*/ 721525 w 1218296"/>
              <a:gd name="connsiteY448" fmla="*/ 396805 h 628951"/>
              <a:gd name="connsiteX449" fmla="*/ 723172 w 1218296"/>
              <a:gd name="connsiteY449" fmla="*/ 397034 h 628951"/>
              <a:gd name="connsiteX450" fmla="*/ 724818 w 1218296"/>
              <a:gd name="connsiteY450" fmla="*/ 397181 h 628951"/>
              <a:gd name="connsiteX451" fmla="*/ 726465 w 1218296"/>
              <a:gd name="connsiteY451" fmla="*/ 397410 h 628951"/>
              <a:gd name="connsiteX452" fmla="*/ 727812 w 1218296"/>
              <a:gd name="connsiteY452" fmla="*/ 397786 h 628951"/>
              <a:gd name="connsiteX453" fmla="*/ 729460 w 1218296"/>
              <a:gd name="connsiteY453" fmla="*/ 397933 h 628951"/>
              <a:gd name="connsiteX454" fmla="*/ 730732 w 1218296"/>
              <a:gd name="connsiteY454" fmla="*/ 398456 h 628951"/>
              <a:gd name="connsiteX455" fmla="*/ 732603 w 1218296"/>
              <a:gd name="connsiteY455" fmla="*/ 398456 h 628951"/>
              <a:gd name="connsiteX456" fmla="*/ 734250 w 1218296"/>
              <a:gd name="connsiteY456" fmla="*/ 398309 h 628951"/>
              <a:gd name="connsiteX457" fmla="*/ 735897 w 1218296"/>
              <a:gd name="connsiteY457" fmla="*/ 398162 h 628951"/>
              <a:gd name="connsiteX458" fmla="*/ 737169 w 1218296"/>
              <a:gd name="connsiteY458" fmla="*/ 397557 h 628951"/>
              <a:gd name="connsiteX459" fmla="*/ 738142 w 1218296"/>
              <a:gd name="connsiteY459" fmla="*/ 396658 h 628951"/>
              <a:gd name="connsiteX460" fmla="*/ 739041 w 1218296"/>
              <a:gd name="connsiteY460" fmla="*/ 395693 h 628951"/>
              <a:gd name="connsiteX461" fmla="*/ 739789 w 1218296"/>
              <a:gd name="connsiteY461" fmla="*/ 394646 h 628951"/>
              <a:gd name="connsiteX462" fmla="*/ 740538 w 1218296"/>
              <a:gd name="connsiteY462" fmla="*/ 393665 h 628951"/>
              <a:gd name="connsiteX463" fmla="*/ 741436 w 1218296"/>
              <a:gd name="connsiteY463" fmla="*/ 392766 h 628951"/>
              <a:gd name="connsiteX464" fmla="*/ 742185 w 1218296"/>
              <a:gd name="connsiteY464" fmla="*/ 391654 h 628951"/>
              <a:gd name="connsiteX465" fmla="*/ 743457 w 1218296"/>
              <a:gd name="connsiteY465" fmla="*/ 391131 h 628951"/>
              <a:gd name="connsiteX466" fmla="*/ 744804 w 1218296"/>
              <a:gd name="connsiteY466" fmla="*/ 390591 h 628951"/>
              <a:gd name="connsiteX467" fmla="*/ 746451 w 1218296"/>
              <a:gd name="connsiteY467" fmla="*/ 390591 h 628951"/>
              <a:gd name="connsiteX468" fmla="*/ 746900 w 1218296"/>
              <a:gd name="connsiteY468" fmla="*/ 390673 h 628951"/>
              <a:gd name="connsiteX469" fmla="*/ 747360 w 1218296"/>
              <a:gd name="connsiteY469" fmla="*/ 390706 h 628951"/>
              <a:gd name="connsiteX470" fmla="*/ 748098 w 1218296"/>
              <a:gd name="connsiteY470" fmla="*/ 390755 h 628951"/>
              <a:gd name="connsiteX471" fmla="*/ 749745 w 1218296"/>
              <a:gd name="connsiteY471" fmla="*/ 390902 h 628951"/>
              <a:gd name="connsiteX472" fmla="*/ 750552 w 1218296"/>
              <a:gd name="connsiteY472" fmla="*/ 391033 h 628951"/>
              <a:gd name="connsiteX473" fmla="*/ 751092 w 1218296"/>
              <a:gd name="connsiteY473" fmla="*/ 391131 h 628951"/>
              <a:gd name="connsiteX474" fmla="*/ 751391 w 1218296"/>
              <a:gd name="connsiteY474" fmla="*/ 391131 h 628951"/>
              <a:gd name="connsiteX475" fmla="*/ 751541 w 1218296"/>
              <a:gd name="connsiteY475" fmla="*/ 391131 h 628951"/>
              <a:gd name="connsiteX476" fmla="*/ 753263 w 1218296"/>
              <a:gd name="connsiteY476" fmla="*/ 391131 h 628951"/>
              <a:gd name="connsiteX477" fmla="*/ 754910 w 1218296"/>
              <a:gd name="connsiteY477" fmla="*/ 390902 h 628951"/>
              <a:gd name="connsiteX478" fmla="*/ 756781 w 1218296"/>
              <a:gd name="connsiteY478" fmla="*/ 390902 h 628951"/>
              <a:gd name="connsiteX479" fmla="*/ 758278 w 1218296"/>
              <a:gd name="connsiteY479" fmla="*/ 390591 h 628951"/>
              <a:gd name="connsiteX480" fmla="*/ 759700 w 1218296"/>
              <a:gd name="connsiteY480" fmla="*/ 390232 h 628951"/>
              <a:gd name="connsiteX481" fmla="*/ 760823 w 1218296"/>
              <a:gd name="connsiteY481" fmla="*/ 389479 h 628951"/>
              <a:gd name="connsiteX482" fmla="*/ 761945 w 1218296"/>
              <a:gd name="connsiteY482" fmla="*/ 388727 h 628951"/>
              <a:gd name="connsiteX483" fmla="*/ 762844 w 1218296"/>
              <a:gd name="connsiteY483" fmla="*/ 387828 h 628951"/>
              <a:gd name="connsiteX484" fmla="*/ 763593 w 1218296"/>
              <a:gd name="connsiteY484" fmla="*/ 386863 h 628951"/>
              <a:gd name="connsiteX485" fmla="*/ 764341 w 1218296"/>
              <a:gd name="connsiteY485" fmla="*/ 385800 h 628951"/>
              <a:gd name="connsiteX486" fmla="*/ 765089 w 1218296"/>
              <a:gd name="connsiteY486" fmla="*/ 384689 h 628951"/>
              <a:gd name="connsiteX487" fmla="*/ 765988 w 1218296"/>
              <a:gd name="connsiteY487" fmla="*/ 383789 h 628951"/>
              <a:gd name="connsiteX488" fmla="*/ 767335 w 1218296"/>
              <a:gd name="connsiteY488" fmla="*/ 383184 h 628951"/>
              <a:gd name="connsiteX489" fmla="*/ 768757 w 1218296"/>
              <a:gd name="connsiteY489" fmla="*/ 382808 h 628951"/>
              <a:gd name="connsiteX490" fmla="*/ 770254 w 1218296"/>
              <a:gd name="connsiteY490" fmla="*/ 382432 h 628951"/>
              <a:gd name="connsiteX491" fmla="*/ 771901 w 1218296"/>
              <a:gd name="connsiteY491" fmla="*/ 382285 h 628951"/>
              <a:gd name="connsiteX492" fmla="*/ 773772 w 1218296"/>
              <a:gd name="connsiteY492" fmla="*/ 382285 h 628951"/>
              <a:gd name="connsiteX493" fmla="*/ 775419 w 1218296"/>
              <a:gd name="connsiteY493" fmla="*/ 382072 h 628951"/>
              <a:gd name="connsiteX494" fmla="*/ 776542 w 1218296"/>
              <a:gd name="connsiteY494" fmla="*/ 382072 h 628951"/>
              <a:gd name="connsiteX495" fmla="*/ 778413 w 1218296"/>
              <a:gd name="connsiteY495" fmla="*/ 382072 h 628951"/>
              <a:gd name="connsiteX496" fmla="*/ 780210 w 1218296"/>
              <a:gd name="connsiteY496" fmla="*/ 382072 h 628951"/>
              <a:gd name="connsiteX497" fmla="*/ 782081 w 1218296"/>
              <a:gd name="connsiteY497" fmla="*/ 382072 h 628951"/>
              <a:gd name="connsiteX498" fmla="*/ 783728 w 1218296"/>
              <a:gd name="connsiteY498" fmla="*/ 382072 h 628951"/>
              <a:gd name="connsiteX499" fmla="*/ 785225 w 1218296"/>
              <a:gd name="connsiteY499" fmla="*/ 381762 h 628951"/>
              <a:gd name="connsiteX500" fmla="*/ 786348 w 1218296"/>
              <a:gd name="connsiteY500" fmla="*/ 381026 h 628951"/>
              <a:gd name="connsiteX501" fmla="*/ 787620 w 1218296"/>
              <a:gd name="connsiteY501" fmla="*/ 380421 h 628951"/>
              <a:gd name="connsiteX502" fmla="*/ 789117 w 1218296"/>
              <a:gd name="connsiteY502" fmla="*/ 380045 h 628951"/>
              <a:gd name="connsiteX503" fmla="*/ 790539 w 1218296"/>
              <a:gd name="connsiteY503" fmla="*/ 379669 h 628951"/>
              <a:gd name="connsiteX504" fmla="*/ 792411 w 1218296"/>
              <a:gd name="connsiteY504" fmla="*/ 379669 h 628951"/>
              <a:gd name="connsiteX505" fmla="*/ 793908 w 1218296"/>
              <a:gd name="connsiteY505" fmla="*/ 380045 h 628951"/>
              <a:gd name="connsiteX506" fmla="*/ 795031 w 1218296"/>
              <a:gd name="connsiteY506" fmla="*/ 380797 h 628951"/>
              <a:gd name="connsiteX507" fmla="*/ 796303 w 1218296"/>
              <a:gd name="connsiteY507" fmla="*/ 381386 h 628951"/>
              <a:gd name="connsiteX508" fmla="*/ 797426 w 1218296"/>
              <a:gd name="connsiteY508" fmla="*/ 382072 h 628951"/>
              <a:gd name="connsiteX509" fmla="*/ 798474 w 1218296"/>
              <a:gd name="connsiteY509" fmla="*/ 382808 h 628951"/>
              <a:gd name="connsiteX510" fmla="*/ 799447 w 1218296"/>
              <a:gd name="connsiteY510" fmla="*/ 383789 h 628951"/>
              <a:gd name="connsiteX511" fmla="*/ 800569 w 1218296"/>
              <a:gd name="connsiteY511" fmla="*/ 384541 h 628951"/>
              <a:gd name="connsiteX512" fmla="*/ 801129 w 1218296"/>
              <a:gd name="connsiteY512" fmla="*/ 384836 h 628951"/>
              <a:gd name="connsiteX513" fmla="*/ 801393 w 1218296"/>
              <a:gd name="connsiteY513" fmla="*/ 384983 h 628951"/>
              <a:gd name="connsiteX514" fmla="*/ 801657 w 1218296"/>
              <a:gd name="connsiteY514" fmla="*/ 385065 h 628951"/>
              <a:gd name="connsiteX515" fmla="*/ 803115 w 1218296"/>
              <a:gd name="connsiteY515" fmla="*/ 385065 h 628951"/>
              <a:gd name="connsiteX516" fmla="*/ 804387 w 1218296"/>
              <a:gd name="connsiteY516" fmla="*/ 384541 h 628951"/>
              <a:gd name="connsiteX517" fmla="*/ 805360 w 1218296"/>
              <a:gd name="connsiteY517" fmla="*/ 384100 h 628951"/>
              <a:gd name="connsiteX518" fmla="*/ 805734 w 1218296"/>
              <a:gd name="connsiteY518" fmla="*/ 383936 h 628951"/>
              <a:gd name="connsiteX519" fmla="*/ 806858 w 1218296"/>
              <a:gd name="connsiteY519" fmla="*/ 383184 h 628951"/>
              <a:gd name="connsiteX520" fmla="*/ 807905 w 1218296"/>
              <a:gd name="connsiteY520" fmla="*/ 382432 h 628951"/>
              <a:gd name="connsiteX521" fmla="*/ 809252 w 1218296"/>
              <a:gd name="connsiteY521" fmla="*/ 381909 h 628951"/>
              <a:gd name="connsiteX522" fmla="*/ 810525 w 1218296"/>
              <a:gd name="connsiteY522" fmla="*/ 381386 h 628951"/>
              <a:gd name="connsiteX523" fmla="*/ 812022 w 1218296"/>
              <a:gd name="connsiteY523" fmla="*/ 381026 h 628951"/>
              <a:gd name="connsiteX524" fmla="*/ 813294 w 1218296"/>
              <a:gd name="connsiteY524" fmla="*/ 380421 h 628951"/>
              <a:gd name="connsiteX525" fmla="*/ 814567 w 1218296"/>
              <a:gd name="connsiteY525" fmla="*/ 379898 h 628951"/>
              <a:gd name="connsiteX526" fmla="*/ 815518 w 1218296"/>
              <a:gd name="connsiteY526" fmla="*/ 379472 h 628951"/>
              <a:gd name="connsiteX527" fmla="*/ 815840 w 1218296"/>
              <a:gd name="connsiteY527" fmla="*/ 379293 h 628951"/>
              <a:gd name="connsiteX528" fmla="*/ 817337 w 1218296"/>
              <a:gd name="connsiteY528" fmla="*/ 378998 h 628951"/>
              <a:gd name="connsiteX529" fmla="*/ 818834 w 1218296"/>
              <a:gd name="connsiteY529" fmla="*/ 378622 h 628951"/>
              <a:gd name="connsiteX530" fmla="*/ 820331 w 1218296"/>
              <a:gd name="connsiteY530" fmla="*/ 378393 h 628951"/>
              <a:gd name="connsiteX531" fmla="*/ 821753 w 1218296"/>
              <a:gd name="connsiteY531" fmla="*/ 378017 h 628951"/>
              <a:gd name="connsiteX532" fmla="*/ 823475 w 1218296"/>
              <a:gd name="connsiteY532" fmla="*/ 377870 h 628951"/>
              <a:gd name="connsiteX533" fmla="*/ 825122 w 1218296"/>
              <a:gd name="connsiteY533" fmla="*/ 377657 h 628951"/>
              <a:gd name="connsiteX534" fmla="*/ 826768 w 1218296"/>
              <a:gd name="connsiteY534" fmla="*/ 377494 h 628951"/>
              <a:gd name="connsiteX535" fmla="*/ 828415 w 1218296"/>
              <a:gd name="connsiteY535" fmla="*/ 377347 h 628951"/>
              <a:gd name="connsiteX536" fmla="*/ 830062 w 1218296"/>
              <a:gd name="connsiteY536" fmla="*/ 377118 h 628951"/>
              <a:gd name="connsiteX537" fmla="*/ 831558 w 1218296"/>
              <a:gd name="connsiteY537" fmla="*/ 376758 h 628951"/>
              <a:gd name="connsiteX538" fmla="*/ 833056 w 1218296"/>
              <a:gd name="connsiteY538" fmla="*/ 376382 h 628951"/>
              <a:gd name="connsiteX539" fmla="*/ 834179 w 1218296"/>
              <a:gd name="connsiteY539" fmla="*/ 375630 h 628951"/>
              <a:gd name="connsiteX540" fmla="*/ 835451 w 1218296"/>
              <a:gd name="connsiteY540" fmla="*/ 375107 h 628951"/>
              <a:gd name="connsiteX541" fmla="*/ 836349 w 1218296"/>
              <a:gd name="connsiteY541" fmla="*/ 374354 h 628951"/>
              <a:gd name="connsiteX542" fmla="*/ 837472 w 1218296"/>
              <a:gd name="connsiteY542" fmla="*/ 373602 h 628951"/>
              <a:gd name="connsiteX543" fmla="*/ 838370 w 1218296"/>
              <a:gd name="connsiteY543" fmla="*/ 372932 h 628951"/>
              <a:gd name="connsiteX544" fmla="*/ 839493 w 1218296"/>
              <a:gd name="connsiteY544" fmla="*/ 372180 h 628951"/>
              <a:gd name="connsiteX545" fmla="*/ 840391 w 1218296"/>
              <a:gd name="connsiteY545" fmla="*/ 371215 h 628951"/>
              <a:gd name="connsiteX546" fmla="*/ 841365 w 1218296"/>
              <a:gd name="connsiteY546" fmla="*/ 370316 h 628951"/>
              <a:gd name="connsiteX547" fmla="*/ 842263 w 1218296"/>
              <a:gd name="connsiteY547" fmla="*/ 369416 h 628951"/>
              <a:gd name="connsiteX548" fmla="*/ 843161 w 1218296"/>
              <a:gd name="connsiteY548" fmla="*/ 368435 h 628951"/>
              <a:gd name="connsiteX549" fmla="*/ 844134 w 1218296"/>
              <a:gd name="connsiteY549" fmla="*/ 367552 h 628951"/>
              <a:gd name="connsiteX550" fmla="*/ 845257 w 1218296"/>
              <a:gd name="connsiteY550" fmla="*/ 366800 h 628951"/>
              <a:gd name="connsiteX551" fmla="*/ 846155 w 1218296"/>
              <a:gd name="connsiteY551" fmla="*/ 365901 h 628951"/>
              <a:gd name="connsiteX552" fmla="*/ 847278 w 1218296"/>
              <a:gd name="connsiteY552" fmla="*/ 365149 h 628951"/>
              <a:gd name="connsiteX553" fmla="*/ 848400 w 1218296"/>
              <a:gd name="connsiteY553" fmla="*/ 364397 h 628951"/>
              <a:gd name="connsiteX554" fmla="*/ 849448 w 1218296"/>
              <a:gd name="connsiteY554" fmla="*/ 363644 h 628951"/>
              <a:gd name="connsiteX555" fmla="*/ 850796 w 1218296"/>
              <a:gd name="connsiteY555" fmla="*/ 363121 h 628951"/>
              <a:gd name="connsiteX556" fmla="*/ 852069 w 1218296"/>
              <a:gd name="connsiteY556" fmla="*/ 362598 h 628951"/>
              <a:gd name="connsiteX557" fmla="*/ 853565 w 1218296"/>
              <a:gd name="connsiteY557" fmla="*/ 362222 h 628951"/>
              <a:gd name="connsiteX558" fmla="*/ 854838 w 1218296"/>
              <a:gd name="connsiteY558" fmla="*/ 361633 h 628951"/>
              <a:gd name="connsiteX559" fmla="*/ 856110 w 1218296"/>
              <a:gd name="connsiteY559" fmla="*/ 361110 h 628951"/>
              <a:gd name="connsiteX560" fmla="*/ 857383 w 1218296"/>
              <a:gd name="connsiteY560" fmla="*/ 360652 h 628951"/>
              <a:gd name="connsiteX561" fmla="*/ 858730 w 1218296"/>
              <a:gd name="connsiteY561" fmla="*/ 360211 h 628951"/>
              <a:gd name="connsiteX562" fmla="*/ 860003 w 1218296"/>
              <a:gd name="connsiteY562" fmla="*/ 359606 h 628951"/>
              <a:gd name="connsiteX563" fmla="*/ 861275 w 1218296"/>
              <a:gd name="connsiteY563" fmla="*/ 359083 h 628951"/>
              <a:gd name="connsiteX564" fmla="*/ 862772 w 1218296"/>
              <a:gd name="connsiteY564" fmla="*/ 358706 h 628951"/>
              <a:gd name="connsiteX565" fmla="*/ 864045 w 1218296"/>
              <a:gd name="connsiteY565" fmla="*/ 358183 h 628951"/>
              <a:gd name="connsiteX566" fmla="*/ 865542 w 1218296"/>
              <a:gd name="connsiteY566" fmla="*/ 357807 h 628951"/>
              <a:gd name="connsiteX567" fmla="*/ 867039 w 1218296"/>
              <a:gd name="connsiteY567" fmla="*/ 357595 h 628951"/>
              <a:gd name="connsiteX568" fmla="*/ 868461 w 1218296"/>
              <a:gd name="connsiteY568" fmla="*/ 357218 h 628951"/>
              <a:gd name="connsiteX569" fmla="*/ 869808 w 1218296"/>
              <a:gd name="connsiteY569" fmla="*/ 356695 h 628951"/>
              <a:gd name="connsiteX570" fmla="*/ 871081 w 1218296"/>
              <a:gd name="connsiteY570" fmla="*/ 356090 h 628951"/>
              <a:gd name="connsiteX571" fmla="*/ 872578 w 1218296"/>
              <a:gd name="connsiteY571" fmla="*/ 355796 h 628951"/>
              <a:gd name="connsiteX572" fmla="*/ 874000 w 1218296"/>
              <a:gd name="connsiteY572" fmla="*/ 355420 h 628951"/>
              <a:gd name="connsiteX573" fmla="*/ 875347 w 1218296"/>
              <a:gd name="connsiteY573" fmla="*/ 354815 h 628951"/>
              <a:gd name="connsiteX574" fmla="*/ 876770 w 1218296"/>
              <a:gd name="connsiteY574" fmla="*/ 354668 h 628951"/>
              <a:gd name="connsiteX575" fmla="*/ 878267 w 1218296"/>
              <a:gd name="connsiteY575" fmla="*/ 354291 h 628951"/>
              <a:gd name="connsiteX576" fmla="*/ 879764 w 1218296"/>
              <a:gd name="connsiteY576" fmla="*/ 353915 h 628951"/>
              <a:gd name="connsiteX577" fmla="*/ 881411 w 1218296"/>
              <a:gd name="connsiteY577" fmla="*/ 353768 h 628951"/>
              <a:gd name="connsiteX578" fmla="*/ 883058 w 1218296"/>
              <a:gd name="connsiteY578" fmla="*/ 353539 h 628951"/>
              <a:gd name="connsiteX579" fmla="*/ 884555 w 1218296"/>
              <a:gd name="connsiteY579" fmla="*/ 353180 h 628951"/>
              <a:gd name="connsiteX580" fmla="*/ 886426 w 1218296"/>
              <a:gd name="connsiteY580" fmla="*/ 353180 h 628951"/>
              <a:gd name="connsiteX581" fmla="*/ 888222 w 1218296"/>
              <a:gd name="connsiteY581" fmla="*/ 353180 h 628951"/>
              <a:gd name="connsiteX582" fmla="*/ 890093 w 1218296"/>
              <a:gd name="connsiteY582" fmla="*/ 353180 h 628951"/>
              <a:gd name="connsiteX583" fmla="*/ 891815 w 1218296"/>
              <a:gd name="connsiteY583" fmla="*/ 353016 h 628951"/>
              <a:gd name="connsiteX584" fmla="*/ 893612 w 1218296"/>
              <a:gd name="connsiteY584" fmla="*/ 353016 h 628951"/>
              <a:gd name="connsiteX585" fmla="*/ 895258 w 1218296"/>
              <a:gd name="connsiteY585" fmla="*/ 352804 h 628951"/>
              <a:gd name="connsiteX586" fmla="*/ 896905 w 1218296"/>
              <a:gd name="connsiteY586" fmla="*/ 352804 h 628951"/>
              <a:gd name="connsiteX587" fmla="*/ 898627 w 1218296"/>
              <a:gd name="connsiteY587" fmla="*/ 353016 h 628951"/>
              <a:gd name="connsiteX588" fmla="*/ 900049 w 1218296"/>
              <a:gd name="connsiteY588" fmla="*/ 353016 h 628951"/>
              <a:gd name="connsiteX589" fmla="*/ 901920 w 1218296"/>
              <a:gd name="connsiteY589" fmla="*/ 353016 h 628951"/>
              <a:gd name="connsiteX590" fmla="*/ 903792 w 1218296"/>
              <a:gd name="connsiteY590" fmla="*/ 353016 h 628951"/>
              <a:gd name="connsiteX591" fmla="*/ 905588 w 1218296"/>
              <a:gd name="connsiteY591" fmla="*/ 353016 h 628951"/>
              <a:gd name="connsiteX592" fmla="*/ 907459 w 1218296"/>
              <a:gd name="connsiteY592" fmla="*/ 353016 h 628951"/>
              <a:gd name="connsiteX593" fmla="*/ 909106 w 1218296"/>
              <a:gd name="connsiteY593" fmla="*/ 353180 h 628951"/>
              <a:gd name="connsiteX594" fmla="*/ 910258 w 1218296"/>
              <a:gd name="connsiteY594" fmla="*/ 353343 h 628951"/>
              <a:gd name="connsiteX595" fmla="*/ 910603 w 1218296"/>
              <a:gd name="connsiteY595" fmla="*/ 353392 h 628951"/>
              <a:gd name="connsiteX596" fmla="*/ 910790 w 1218296"/>
              <a:gd name="connsiteY596" fmla="*/ 353392 h 628951"/>
              <a:gd name="connsiteX597" fmla="*/ 910978 w 1218296"/>
              <a:gd name="connsiteY597" fmla="*/ 353392 h 628951"/>
              <a:gd name="connsiteX598" fmla="*/ 912100 w 1218296"/>
              <a:gd name="connsiteY598" fmla="*/ 353539 h 628951"/>
              <a:gd name="connsiteX599" fmla="*/ 913373 w 1218296"/>
              <a:gd name="connsiteY599" fmla="*/ 354144 h 628951"/>
              <a:gd name="connsiteX600" fmla="*/ 914870 w 1218296"/>
              <a:gd name="connsiteY600" fmla="*/ 354291 h 628951"/>
              <a:gd name="connsiteX601" fmla="*/ 916517 w 1218296"/>
              <a:gd name="connsiteY601" fmla="*/ 354439 h 628951"/>
              <a:gd name="connsiteX602" fmla="*/ 918013 w 1218296"/>
              <a:gd name="connsiteY602" fmla="*/ 354815 h 628951"/>
              <a:gd name="connsiteX603" fmla="*/ 919436 w 1218296"/>
              <a:gd name="connsiteY603" fmla="*/ 355191 h 628951"/>
              <a:gd name="connsiteX604" fmla="*/ 920615 w 1218296"/>
              <a:gd name="connsiteY604" fmla="*/ 355354 h 628951"/>
              <a:gd name="connsiteX605" fmla="*/ 921008 w 1218296"/>
              <a:gd name="connsiteY605" fmla="*/ 355420 h 628951"/>
              <a:gd name="connsiteX606" fmla="*/ 921157 w 1218296"/>
              <a:gd name="connsiteY606" fmla="*/ 355420 h 628951"/>
              <a:gd name="connsiteX607" fmla="*/ 921525 w 1218296"/>
              <a:gd name="connsiteY607" fmla="*/ 355551 h 628951"/>
              <a:gd name="connsiteX608" fmla="*/ 921756 w 1218296"/>
              <a:gd name="connsiteY608" fmla="*/ 355649 h 628951"/>
              <a:gd name="connsiteX609" fmla="*/ 922430 w 1218296"/>
              <a:gd name="connsiteY609" fmla="*/ 355943 h 628951"/>
              <a:gd name="connsiteX610" fmla="*/ 923514 w 1218296"/>
              <a:gd name="connsiteY610" fmla="*/ 356384 h 628951"/>
              <a:gd name="connsiteX611" fmla="*/ 925313 w 1218296"/>
              <a:gd name="connsiteY611" fmla="*/ 352248 h 628951"/>
              <a:gd name="connsiteX612" fmla="*/ 925420 w 1218296"/>
              <a:gd name="connsiteY612" fmla="*/ 352215 h 628951"/>
              <a:gd name="connsiteX613" fmla="*/ 930103 w 1218296"/>
              <a:gd name="connsiteY613" fmla="*/ 350302 h 628951"/>
              <a:gd name="connsiteX614" fmla="*/ 930807 w 1218296"/>
              <a:gd name="connsiteY614" fmla="*/ 350253 h 628951"/>
              <a:gd name="connsiteX615" fmla="*/ 931833 w 1218296"/>
              <a:gd name="connsiteY615" fmla="*/ 350187 h 628951"/>
              <a:gd name="connsiteX616" fmla="*/ 932887 w 1218296"/>
              <a:gd name="connsiteY616" fmla="*/ 350547 h 628951"/>
              <a:gd name="connsiteX617" fmla="*/ 933868 w 1218296"/>
              <a:gd name="connsiteY617" fmla="*/ 350874 h 628951"/>
              <a:gd name="connsiteX618" fmla="*/ 934310 w 1218296"/>
              <a:gd name="connsiteY618" fmla="*/ 350743 h 628951"/>
              <a:gd name="connsiteX619" fmla="*/ 936837 w 1218296"/>
              <a:gd name="connsiteY619" fmla="*/ 349909 h 628951"/>
              <a:gd name="connsiteX620" fmla="*/ 939624 w 1218296"/>
              <a:gd name="connsiteY620" fmla="*/ 349582 h 628951"/>
              <a:gd name="connsiteX621" fmla="*/ 939807 w 1218296"/>
              <a:gd name="connsiteY621" fmla="*/ 349550 h 628951"/>
              <a:gd name="connsiteX622" fmla="*/ 945042 w 1218296"/>
              <a:gd name="connsiteY622" fmla="*/ 352705 h 628951"/>
              <a:gd name="connsiteX623" fmla="*/ 947386 w 1218296"/>
              <a:gd name="connsiteY623" fmla="*/ 353752 h 628951"/>
              <a:gd name="connsiteX624" fmla="*/ 952729 w 1218296"/>
              <a:gd name="connsiteY624" fmla="*/ 355453 h 628951"/>
              <a:gd name="connsiteX625" fmla="*/ 955626 w 1218296"/>
              <a:gd name="connsiteY625" fmla="*/ 354995 h 628951"/>
              <a:gd name="connsiteX626" fmla="*/ 957305 w 1218296"/>
              <a:gd name="connsiteY626" fmla="*/ 354243 h 628951"/>
              <a:gd name="connsiteX627" fmla="*/ 960103 w 1218296"/>
              <a:gd name="connsiteY627" fmla="*/ 352738 h 628951"/>
              <a:gd name="connsiteX628" fmla="*/ 960290 w 1218296"/>
              <a:gd name="connsiteY628" fmla="*/ 352836 h 628951"/>
              <a:gd name="connsiteX629" fmla="*/ 963089 w 1218296"/>
              <a:gd name="connsiteY629" fmla="*/ 351610 h 628951"/>
              <a:gd name="connsiteX630" fmla="*/ 967017 w 1218296"/>
              <a:gd name="connsiteY630" fmla="*/ 351528 h 628951"/>
              <a:gd name="connsiteX631" fmla="*/ 971048 w 1218296"/>
              <a:gd name="connsiteY631" fmla="*/ 352869 h 628951"/>
              <a:gd name="connsiteX632" fmla="*/ 972829 w 1218296"/>
              <a:gd name="connsiteY632" fmla="*/ 353523 h 628951"/>
              <a:gd name="connsiteX633" fmla="*/ 974886 w 1218296"/>
              <a:gd name="connsiteY633" fmla="*/ 353245 h 628951"/>
              <a:gd name="connsiteX634" fmla="*/ 976564 w 1218296"/>
              <a:gd name="connsiteY634" fmla="*/ 352313 h 628951"/>
              <a:gd name="connsiteX635" fmla="*/ 978050 w 1218296"/>
              <a:gd name="connsiteY635" fmla="*/ 350613 h 628951"/>
              <a:gd name="connsiteX636" fmla="*/ 980101 w 1218296"/>
              <a:gd name="connsiteY636" fmla="*/ 349386 h 628951"/>
              <a:gd name="connsiteX637" fmla="*/ 983008 w 1218296"/>
              <a:gd name="connsiteY637" fmla="*/ 350629 h 628951"/>
              <a:gd name="connsiteX638" fmla="*/ 984323 w 1218296"/>
              <a:gd name="connsiteY638" fmla="*/ 351577 h 628951"/>
              <a:gd name="connsiteX639" fmla="*/ 985261 w 1218296"/>
              <a:gd name="connsiteY639" fmla="*/ 351953 h 628951"/>
              <a:gd name="connsiteX640" fmla="*/ 986850 w 1218296"/>
              <a:gd name="connsiteY640" fmla="*/ 351675 h 628951"/>
              <a:gd name="connsiteX641" fmla="*/ 987669 w 1218296"/>
              <a:gd name="connsiteY641" fmla="*/ 347996 h 628951"/>
              <a:gd name="connsiteX642" fmla="*/ 988672 w 1218296"/>
              <a:gd name="connsiteY642" fmla="*/ 343647 h 628951"/>
              <a:gd name="connsiteX643" fmla="*/ 990069 w 1218296"/>
              <a:gd name="connsiteY643" fmla="*/ 342617 h 628951"/>
              <a:gd name="connsiteX644" fmla="*/ 992400 w 1218296"/>
              <a:gd name="connsiteY644" fmla="*/ 341390 h 628951"/>
              <a:gd name="connsiteX645" fmla="*/ 994729 w 1218296"/>
              <a:gd name="connsiteY645" fmla="*/ 343990 h 628951"/>
              <a:gd name="connsiteX646" fmla="*/ 996638 w 1218296"/>
              <a:gd name="connsiteY646" fmla="*/ 346116 h 628951"/>
              <a:gd name="connsiteX647" fmla="*/ 997856 w 1218296"/>
              <a:gd name="connsiteY647" fmla="*/ 346410 h 628951"/>
              <a:gd name="connsiteX648" fmla="*/ 999976 w 1218296"/>
              <a:gd name="connsiteY648" fmla="*/ 341129 h 628951"/>
              <a:gd name="connsiteX649" fmla="*/ 1003236 w 1218296"/>
              <a:gd name="connsiteY649" fmla="*/ 338954 h 628951"/>
              <a:gd name="connsiteX650" fmla="*/ 1006789 w 1218296"/>
              <a:gd name="connsiteY650" fmla="*/ 338594 h 628951"/>
              <a:gd name="connsiteX651" fmla="*/ 1010390 w 1218296"/>
              <a:gd name="connsiteY651" fmla="*/ 330844 h 628951"/>
              <a:gd name="connsiteX652" fmla="*/ 1010179 w 1218296"/>
              <a:gd name="connsiteY652" fmla="*/ 326887 h 628951"/>
              <a:gd name="connsiteX653" fmla="*/ 1014387 w 1218296"/>
              <a:gd name="connsiteY653" fmla="*/ 326609 h 628951"/>
              <a:gd name="connsiteX654" fmla="*/ 1017247 w 1218296"/>
              <a:gd name="connsiteY654" fmla="*/ 327786 h 628951"/>
              <a:gd name="connsiteX655" fmla="*/ 1017388 w 1218296"/>
              <a:gd name="connsiteY655" fmla="*/ 327852 h 628951"/>
              <a:gd name="connsiteX656" fmla="*/ 1019157 w 1218296"/>
              <a:gd name="connsiteY656" fmla="*/ 326527 h 628951"/>
              <a:gd name="connsiteX657" fmla="*/ 1021014 w 1218296"/>
              <a:gd name="connsiteY657" fmla="*/ 324172 h 628951"/>
              <a:gd name="connsiteX658" fmla="*/ 1024098 w 1218296"/>
              <a:gd name="connsiteY658" fmla="*/ 323796 h 628951"/>
              <a:gd name="connsiteX659" fmla="*/ 1025864 w 1218296"/>
              <a:gd name="connsiteY659" fmla="*/ 321916 h 628951"/>
              <a:gd name="connsiteX660" fmla="*/ 1030919 w 1218296"/>
              <a:gd name="connsiteY660" fmla="*/ 315278 h 628951"/>
              <a:gd name="connsiteX661" fmla="*/ 1028853 w 1218296"/>
              <a:gd name="connsiteY661" fmla="*/ 314983 h 628951"/>
              <a:gd name="connsiteX662" fmla="*/ 1026885 w 1218296"/>
              <a:gd name="connsiteY662" fmla="*/ 313855 h 628951"/>
              <a:gd name="connsiteX663" fmla="*/ 1023645 w 1218296"/>
              <a:gd name="connsiteY663" fmla="*/ 309538 h 628951"/>
              <a:gd name="connsiteX664" fmla="*/ 1023518 w 1218296"/>
              <a:gd name="connsiteY664" fmla="*/ 309375 h 628951"/>
              <a:gd name="connsiteX665" fmla="*/ 1022128 w 1218296"/>
              <a:gd name="connsiteY665" fmla="*/ 304714 h 628951"/>
              <a:gd name="connsiteX666" fmla="*/ 1020542 w 1218296"/>
              <a:gd name="connsiteY666" fmla="*/ 301722 h 628951"/>
              <a:gd name="connsiteX667" fmla="*/ 1021438 w 1218296"/>
              <a:gd name="connsiteY667" fmla="*/ 297013 h 628951"/>
              <a:gd name="connsiteX668" fmla="*/ 1021081 w 1218296"/>
              <a:gd name="connsiteY668" fmla="*/ 294904 h 628951"/>
              <a:gd name="connsiteX669" fmla="*/ 1020607 w 1218296"/>
              <a:gd name="connsiteY669" fmla="*/ 294250 h 628951"/>
              <a:gd name="connsiteX670" fmla="*/ 1020408 w 1218296"/>
              <a:gd name="connsiteY670" fmla="*/ 293972 h 628951"/>
              <a:gd name="connsiteX671" fmla="*/ 1018833 w 1218296"/>
              <a:gd name="connsiteY671" fmla="*/ 293988 h 628951"/>
              <a:gd name="connsiteX672" fmla="*/ 1017259 w 1218296"/>
              <a:gd name="connsiteY672" fmla="*/ 294004 h 628951"/>
              <a:gd name="connsiteX673" fmla="*/ 1016902 w 1218296"/>
              <a:gd name="connsiteY673" fmla="*/ 293514 h 628951"/>
              <a:gd name="connsiteX674" fmla="*/ 1016585 w 1218296"/>
              <a:gd name="connsiteY674" fmla="*/ 293072 h 628951"/>
              <a:gd name="connsiteX675" fmla="*/ 1016431 w 1218296"/>
              <a:gd name="connsiteY675" fmla="*/ 291339 h 628951"/>
              <a:gd name="connsiteX676" fmla="*/ 1016277 w 1218296"/>
              <a:gd name="connsiteY676" fmla="*/ 289622 h 628951"/>
              <a:gd name="connsiteX677" fmla="*/ 1016129 w 1218296"/>
              <a:gd name="connsiteY677" fmla="*/ 287954 h 628951"/>
              <a:gd name="connsiteX678" fmla="*/ 1016378 w 1218296"/>
              <a:gd name="connsiteY678" fmla="*/ 287546 h 628951"/>
              <a:gd name="connsiteX679" fmla="*/ 1016624 w 1218296"/>
              <a:gd name="connsiteY679" fmla="*/ 287186 h 628951"/>
              <a:gd name="connsiteX680" fmla="*/ 1017288 w 1218296"/>
              <a:gd name="connsiteY680" fmla="*/ 286859 h 628951"/>
              <a:gd name="connsiteX681" fmla="*/ 1018607 w 1218296"/>
              <a:gd name="connsiteY681" fmla="*/ 286205 h 628951"/>
              <a:gd name="connsiteX682" fmla="*/ 1018842 w 1218296"/>
              <a:gd name="connsiteY682" fmla="*/ 285911 h 628951"/>
              <a:gd name="connsiteX683" fmla="*/ 1019478 w 1218296"/>
              <a:gd name="connsiteY683" fmla="*/ 285158 h 628951"/>
              <a:gd name="connsiteX684" fmla="*/ 1019795 w 1218296"/>
              <a:gd name="connsiteY684" fmla="*/ 283981 h 628951"/>
              <a:gd name="connsiteX685" fmla="*/ 1023058 w 1218296"/>
              <a:gd name="connsiteY685" fmla="*/ 281790 h 628951"/>
              <a:gd name="connsiteX686" fmla="*/ 1023826 w 1218296"/>
              <a:gd name="connsiteY686" fmla="*/ 281267 h 628951"/>
              <a:gd name="connsiteX687" fmla="*/ 1024701 w 1218296"/>
              <a:gd name="connsiteY687" fmla="*/ 279910 h 628951"/>
              <a:gd name="connsiteX688" fmla="*/ 1028026 w 1218296"/>
              <a:gd name="connsiteY688" fmla="*/ 280923 h 628951"/>
              <a:gd name="connsiteX689" fmla="*/ 1028220 w 1218296"/>
              <a:gd name="connsiteY689" fmla="*/ 279877 h 628951"/>
              <a:gd name="connsiteX690" fmla="*/ 1028721 w 1218296"/>
              <a:gd name="connsiteY690" fmla="*/ 278765 h 628951"/>
              <a:gd name="connsiteX691" fmla="*/ 1029063 w 1218296"/>
              <a:gd name="connsiteY691" fmla="*/ 279059 h 628951"/>
              <a:gd name="connsiteX692" fmla="*/ 1031176 w 1218296"/>
              <a:gd name="connsiteY692" fmla="*/ 280956 h 628951"/>
              <a:gd name="connsiteX693" fmla="*/ 1032842 w 1218296"/>
              <a:gd name="connsiteY693" fmla="*/ 281463 h 628951"/>
              <a:gd name="connsiteX694" fmla="*/ 1034141 w 1218296"/>
              <a:gd name="connsiteY694" fmla="*/ 280972 h 628951"/>
              <a:gd name="connsiteX695" fmla="*/ 1035642 w 1218296"/>
              <a:gd name="connsiteY695" fmla="*/ 278127 h 628951"/>
              <a:gd name="connsiteX696" fmla="*/ 1036999 w 1218296"/>
              <a:gd name="connsiteY696" fmla="*/ 277948 h 628951"/>
              <a:gd name="connsiteX697" fmla="*/ 1037667 w 1218296"/>
              <a:gd name="connsiteY697" fmla="*/ 277572 h 628951"/>
              <a:gd name="connsiteX698" fmla="*/ 1039450 w 1218296"/>
              <a:gd name="connsiteY698" fmla="*/ 276623 h 628951"/>
              <a:gd name="connsiteX699" fmla="*/ 1040030 w 1218296"/>
              <a:gd name="connsiteY699" fmla="*/ 277032 h 628951"/>
              <a:gd name="connsiteX700" fmla="*/ 1040769 w 1218296"/>
              <a:gd name="connsiteY700" fmla="*/ 277081 h 628951"/>
              <a:gd name="connsiteX701" fmla="*/ 1041451 w 1218296"/>
              <a:gd name="connsiteY701" fmla="*/ 277114 h 628951"/>
              <a:gd name="connsiteX702" fmla="*/ 1042987 w 1218296"/>
              <a:gd name="connsiteY702" fmla="*/ 278356 h 628951"/>
              <a:gd name="connsiteX703" fmla="*/ 1045281 w 1218296"/>
              <a:gd name="connsiteY703" fmla="*/ 277015 h 628951"/>
              <a:gd name="connsiteX704" fmla="*/ 1046154 w 1218296"/>
              <a:gd name="connsiteY704" fmla="*/ 275593 h 628951"/>
              <a:gd name="connsiteX705" fmla="*/ 1046579 w 1218296"/>
              <a:gd name="connsiteY705" fmla="*/ 274841 h 628951"/>
              <a:gd name="connsiteX706" fmla="*/ 1046716 w 1218296"/>
              <a:gd name="connsiteY706" fmla="*/ 274595 h 628951"/>
              <a:gd name="connsiteX707" fmla="*/ 1046906 w 1218296"/>
              <a:gd name="connsiteY707" fmla="*/ 274546 h 628951"/>
              <a:gd name="connsiteX708" fmla="*/ 1048263 w 1218296"/>
              <a:gd name="connsiteY708" fmla="*/ 274170 h 628951"/>
              <a:gd name="connsiteX709" fmla="*/ 1049262 w 1218296"/>
              <a:gd name="connsiteY709" fmla="*/ 274955 h 628951"/>
              <a:gd name="connsiteX710" fmla="*/ 1051519 w 1218296"/>
              <a:gd name="connsiteY710" fmla="*/ 276737 h 628951"/>
              <a:gd name="connsiteX711" fmla="*/ 1052755 w 1218296"/>
              <a:gd name="connsiteY711" fmla="*/ 276443 h 628951"/>
              <a:gd name="connsiteX712" fmla="*/ 1053448 w 1218296"/>
              <a:gd name="connsiteY712" fmla="*/ 276917 h 628951"/>
              <a:gd name="connsiteX713" fmla="*/ 1055644 w 1218296"/>
              <a:gd name="connsiteY713" fmla="*/ 278438 h 628951"/>
              <a:gd name="connsiteX714" fmla="*/ 1057457 w 1218296"/>
              <a:gd name="connsiteY714" fmla="*/ 279059 h 628951"/>
              <a:gd name="connsiteX715" fmla="*/ 1057861 w 1218296"/>
              <a:gd name="connsiteY715" fmla="*/ 279190 h 628951"/>
              <a:gd name="connsiteX716" fmla="*/ 1059768 w 1218296"/>
              <a:gd name="connsiteY716" fmla="*/ 278994 h 628951"/>
              <a:gd name="connsiteX717" fmla="*/ 1061138 w 1218296"/>
              <a:gd name="connsiteY717" fmla="*/ 278847 h 628951"/>
              <a:gd name="connsiteX718" fmla="*/ 1062140 w 1218296"/>
              <a:gd name="connsiteY718" fmla="*/ 279534 h 628951"/>
              <a:gd name="connsiteX719" fmla="*/ 1063903 w 1218296"/>
              <a:gd name="connsiteY719" fmla="*/ 280727 h 628951"/>
              <a:gd name="connsiteX720" fmla="*/ 1064896 w 1218296"/>
              <a:gd name="connsiteY720" fmla="*/ 280417 h 628951"/>
              <a:gd name="connsiteX721" fmla="*/ 1065226 w 1218296"/>
              <a:gd name="connsiteY721" fmla="*/ 280695 h 628951"/>
              <a:gd name="connsiteX722" fmla="*/ 1065507 w 1218296"/>
              <a:gd name="connsiteY722" fmla="*/ 280923 h 628951"/>
              <a:gd name="connsiteX723" fmla="*/ 1065713 w 1218296"/>
              <a:gd name="connsiteY723" fmla="*/ 280923 h 628951"/>
              <a:gd name="connsiteX724" fmla="*/ 1066557 w 1218296"/>
              <a:gd name="connsiteY724" fmla="*/ 280923 h 628951"/>
              <a:gd name="connsiteX725" fmla="*/ 1067142 w 1218296"/>
              <a:gd name="connsiteY725" fmla="*/ 280531 h 628951"/>
              <a:gd name="connsiteX726" fmla="*/ 1067549 w 1218296"/>
              <a:gd name="connsiteY726" fmla="*/ 280253 h 628951"/>
              <a:gd name="connsiteX727" fmla="*/ 1067993 w 1218296"/>
              <a:gd name="connsiteY727" fmla="*/ 278700 h 628951"/>
              <a:gd name="connsiteX728" fmla="*/ 1069847 w 1218296"/>
              <a:gd name="connsiteY728" fmla="*/ 278405 h 628951"/>
              <a:gd name="connsiteX729" fmla="*/ 1070058 w 1218296"/>
              <a:gd name="connsiteY729" fmla="*/ 277964 h 628951"/>
              <a:gd name="connsiteX730" fmla="*/ 1070285 w 1218296"/>
              <a:gd name="connsiteY730" fmla="*/ 277473 h 628951"/>
              <a:gd name="connsiteX731" fmla="*/ 1070952 w 1218296"/>
              <a:gd name="connsiteY731" fmla="*/ 277244 h 628951"/>
              <a:gd name="connsiteX732" fmla="*/ 1071152 w 1218296"/>
              <a:gd name="connsiteY732" fmla="*/ 277179 h 628951"/>
              <a:gd name="connsiteX733" fmla="*/ 1071346 w 1218296"/>
              <a:gd name="connsiteY733" fmla="*/ 275691 h 628951"/>
              <a:gd name="connsiteX734" fmla="*/ 1072152 w 1218296"/>
              <a:gd name="connsiteY734" fmla="*/ 275135 h 628951"/>
              <a:gd name="connsiteX735" fmla="*/ 1072955 w 1218296"/>
              <a:gd name="connsiteY735" fmla="*/ 275201 h 628951"/>
              <a:gd name="connsiteX736" fmla="*/ 1076328 w 1218296"/>
              <a:gd name="connsiteY736" fmla="*/ 278503 h 628951"/>
              <a:gd name="connsiteX737" fmla="*/ 1077691 w 1218296"/>
              <a:gd name="connsiteY737" fmla="*/ 278389 h 628951"/>
              <a:gd name="connsiteX738" fmla="*/ 1078245 w 1218296"/>
              <a:gd name="connsiteY738" fmla="*/ 278340 h 628951"/>
              <a:gd name="connsiteX739" fmla="*/ 1078367 w 1218296"/>
              <a:gd name="connsiteY739" fmla="*/ 278471 h 628951"/>
              <a:gd name="connsiteX740" fmla="*/ 1080635 w 1218296"/>
              <a:gd name="connsiteY740" fmla="*/ 281022 h 628951"/>
              <a:gd name="connsiteX741" fmla="*/ 1081654 w 1218296"/>
              <a:gd name="connsiteY741" fmla="*/ 281202 h 628951"/>
              <a:gd name="connsiteX742" fmla="*/ 1082475 w 1218296"/>
              <a:gd name="connsiteY742" fmla="*/ 280940 h 628951"/>
              <a:gd name="connsiteX743" fmla="*/ 1083664 w 1218296"/>
              <a:gd name="connsiteY743" fmla="*/ 280547 h 628951"/>
              <a:gd name="connsiteX744" fmla="*/ 1085511 w 1218296"/>
              <a:gd name="connsiteY744" fmla="*/ 281300 h 628951"/>
              <a:gd name="connsiteX745" fmla="*/ 1085943 w 1218296"/>
              <a:gd name="connsiteY745" fmla="*/ 281479 h 628951"/>
              <a:gd name="connsiteX746" fmla="*/ 1088167 w 1218296"/>
              <a:gd name="connsiteY746" fmla="*/ 281496 h 628951"/>
              <a:gd name="connsiteX747" fmla="*/ 1090587 w 1218296"/>
              <a:gd name="connsiteY747" fmla="*/ 279468 h 628951"/>
              <a:gd name="connsiteX748" fmla="*/ 1091759 w 1218296"/>
              <a:gd name="connsiteY748" fmla="*/ 279779 h 628951"/>
              <a:gd name="connsiteX749" fmla="*/ 1093416 w 1218296"/>
              <a:gd name="connsiteY749" fmla="*/ 281218 h 628951"/>
              <a:gd name="connsiteX750" fmla="*/ 1093746 w 1218296"/>
              <a:gd name="connsiteY750" fmla="*/ 280744 h 628951"/>
              <a:gd name="connsiteX751" fmla="*/ 1094102 w 1218296"/>
              <a:gd name="connsiteY751" fmla="*/ 280237 h 628951"/>
              <a:gd name="connsiteX752" fmla="*/ 1095319 w 1218296"/>
              <a:gd name="connsiteY752" fmla="*/ 279762 h 628951"/>
              <a:gd name="connsiteX753" fmla="*/ 1095649 w 1218296"/>
              <a:gd name="connsiteY753" fmla="*/ 279632 h 628951"/>
              <a:gd name="connsiteX754" fmla="*/ 1097605 w 1218296"/>
              <a:gd name="connsiteY754" fmla="*/ 280319 h 628951"/>
              <a:gd name="connsiteX755" fmla="*/ 1098671 w 1218296"/>
              <a:gd name="connsiteY755" fmla="*/ 280695 h 628951"/>
              <a:gd name="connsiteX756" fmla="*/ 1098829 w 1218296"/>
              <a:gd name="connsiteY756" fmla="*/ 280760 h 628951"/>
              <a:gd name="connsiteX757" fmla="*/ 1099775 w 1218296"/>
              <a:gd name="connsiteY757" fmla="*/ 281381 h 628951"/>
              <a:gd name="connsiteX758" fmla="*/ 1100945 w 1218296"/>
              <a:gd name="connsiteY758" fmla="*/ 283147 h 628951"/>
              <a:gd name="connsiteX759" fmla="*/ 1101182 w 1218296"/>
              <a:gd name="connsiteY759" fmla="*/ 283507 h 628951"/>
              <a:gd name="connsiteX760" fmla="*/ 1101485 w 1218296"/>
              <a:gd name="connsiteY760" fmla="*/ 283540 h 628951"/>
              <a:gd name="connsiteX761" fmla="*/ 1102276 w 1218296"/>
              <a:gd name="connsiteY761" fmla="*/ 283671 h 628951"/>
              <a:gd name="connsiteX762" fmla="*/ 1103524 w 1218296"/>
              <a:gd name="connsiteY762" fmla="*/ 284504 h 628951"/>
              <a:gd name="connsiteX763" fmla="*/ 1104821 w 1218296"/>
              <a:gd name="connsiteY763" fmla="*/ 284455 h 628951"/>
              <a:gd name="connsiteX764" fmla="*/ 1105867 w 1218296"/>
              <a:gd name="connsiteY764" fmla="*/ 283523 h 628951"/>
              <a:gd name="connsiteX765" fmla="*/ 1106743 w 1218296"/>
              <a:gd name="connsiteY765" fmla="*/ 282738 h 628951"/>
              <a:gd name="connsiteX766" fmla="*/ 1106954 w 1218296"/>
              <a:gd name="connsiteY766" fmla="*/ 282689 h 628951"/>
              <a:gd name="connsiteX767" fmla="*/ 1109711 w 1218296"/>
              <a:gd name="connsiteY767" fmla="*/ 282199 h 628951"/>
              <a:gd name="connsiteX768" fmla="*/ 1110527 w 1218296"/>
              <a:gd name="connsiteY768" fmla="*/ 282591 h 628951"/>
              <a:gd name="connsiteX769" fmla="*/ 1111127 w 1218296"/>
              <a:gd name="connsiteY769" fmla="*/ 282886 h 628951"/>
              <a:gd name="connsiteX770" fmla="*/ 1111719 w 1218296"/>
              <a:gd name="connsiteY770" fmla="*/ 282689 h 628951"/>
              <a:gd name="connsiteX771" fmla="*/ 1112798 w 1218296"/>
              <a:gd name="connsiteY771" fmla="*/ 282330 h 628951"/>
              <a:gd name="connsiteX772" fmla="*/ 1115109 w 1218296"/>
              <a:gd name="connsiteY772" fmla="*/ 285355 h 628951"/>
              <a:gd name="connsiteX773" fmla="*/ 1115369 w 1218296"/>
              <a:gd name="connsiteY773" fmla="*/ 285698 h 628951"/>
              <a:gd name="connsiteX774" fmla="*/ 1116234 w 1218296"/>
              <a:gd name="connsiteY774" fmla="*/ 285763 h 628951"/>
              <a:gd name="connsiteX775" fmla="*/ 1116459 w 1218296"/>
              <a:gd name="connsiteY775" fmla="*/ 285453 h 628951"/>
              <a:gd name="connsiteX776" fmla="*/ 1116548 w 1218296"/>
              <a:gd name="connsiteY776" fmla="*/ 285338 h 628951"/>
              <a:gd name="connsiteX777" fmla="*/ 1116108 w 1218296"/>
              <a:gd name="connsiteY777" fmla="*/ 283850 h 628951"/>
              <a:gd name="connsiteX778" fmla="*/ 1114914 w 1218296"/>
              <a:gd name="connsiteY778" fmla="*/ 279812 h 628951"/>
              <a:gd name="connsiteX779" fmla="*/ 1115102 w 1218296"/>
              <a:gd name="connsiteY779" fmla="*/ 279125 h 628951"/>
              <a:gd name="connsiteX780" fmla="*/ 1115352 w 1218296"/>
              <a:gd name="connsiteY780" fmla="*/ 278863 h 628951"/>
              <a:gd name="connsiteX781" fmla="*/ 1116469 w 1218296"/>
              <a:gd name="connsiteY781" fmla="*/ 277702 h 628951"/>
              <a:gd name="connsiteX782" fmla="*/ 1116917 w 1218296"/>
              <a:gd name="connsiteY782" fmla="*/ 277572 h 628951"/>
              <a:gd name="connsiteX783" fmla="*/ 1117089 w 1218296"/>
              <a:gd name="connsiteY783" fmla="*/ 277522 h 628951"/>
              <a:gd name="connsiteX784" fmla="*/ 1117852 w 1218296"/>
              <a:gd name="connsiteY784" fmla="*/ 277653 h 628951"/>
              <a:gd name="connsiteX785" fmla="*/ 1119434 w 1218296"/>
              <a:gd name="connsiteY785" fmla="*/ 277915 h 628951"/>
              <a:gd name="connsiteX786" fmla="*/ 1119649 w 1218296"/>
              <a:gd name="connsiteY786" fmla="*/ 277686 h 628951"/>
              <a:gd name="connsiteX787" fmla="*/ 1120366 w 1218296"/>
              <a:gd name="connsiteY787" fmla="*/ 276917 h 628951"/>
              <a:gd name="connsiteX788" fmla="*/ 1121446 w 1218296"/>
              <a:gd name="connsiteY788" fmla="*/ 276950 h 628951"/>
              <a:gd name="connsiteX789" fmla="*/ 1122895 w 1218296"/>
              <a:gd name="connsiteY789" fmla="*/ 276999 h 628951"/>
              <a:gd name="connsiteX790" fmla="*/ 1125663 w 1218296"/>
              <a:gd name="connsiteY790" fmla="*/ 278749 h 628951"/>
              <a:gd name="connsiteX791" fmla="*/ 1128193 w 1218296"/>
              <a:gd name="connsiteY791" fmla="*/ 278961 h 628951"/>
              <a:gd name="connsiteX792" fmla="*/ 1130168 w 1218296"/>
              <a:gd name="connsiteY792" fmla="*/ 281381 h 628951"/>
              <a:gd name="connsiteX793" fmla="*/ 1130829 w 1218296"/>
              <a:gd name="connsiteY793" fmla="*/ 282199 h 628951"/>
              <a:gd name="connsiteX794" fmla="*/ 1132744 w 1218296"/>
              <a:gd name="connsiteY794" fmla="*/ 282395 h 628951"/>
              <a:gd name="connsiteX795" fmla="*/ 1135834 w 1218296"/>
              <a:gd name="connsiteY795" fmla="*/ 281790 h 628951"/>
              <a:gd name="connsiteX796" fmla="*/ 1137816 w 1218296"/>
              <a:gd name="connsiteY796" fmla="*/ 280596 h 628951"/>
              <a:gd name="connsiteX797" fmla="*/ 1138169 w 1218296"/>
              <a:gd name="connsiteY797" fmla="*/ 280367 h 628951"/>
              <a:gd name="connsiteX798" fmla="*/ 1140416 w 1218296"/>
              <a:gd name="connsiteY798" fmla="*/ 279534 h 628951"/>
              <a:gd name="connsiteX799" fmla="*/ 1140569 w 1218296"/>
              <a:gd name="connsiteY799" fmla="*/ 279403 h 628951"/>
              <a:gd name="connsiteX800" fmla="*/ 1141845 w 1218296"/>
              <a:gd name="connsiteY800" fmla="*/ 278291 h 628951"/>
              <a:gd name="connsiteX801" fmla="*/ 1142706 w 1218296"/>
              <a:gd name="connsiteY801" fmla="*/ 278618 h 628951"/>
              <a:gd name="connsiteX802" fmla="*/ 1143450 w 1218296"/>
              <a:gd name="connsiteY802" fmla="*/ 278176 h 628951"/>
              <a:gd name="connsiteX803" fmla="*/ 1143271 w 1218296"/>
              <a:gd name="connsiteY803" fmla="*/ 277375 h 628951"/>
              <a:gd name="connsiteX804" fmla="*/ 1143645 w 1218296"/>
              <a:gd name="connsiteY804" fmla="*/ 276754 h 628951"/>
              <a:gd name="connsiteX805" fmla="*/ 1146070 w 1218296"/>
              <a:gd name="connsiteY805" fmla="*/ 275413 h 628951"/>
              <a:gd name="connsiteX806" fmla="*/ 1147299 w 1218296"/>
              <a:gd name="connsiteY806" fmla="*/ 274726 h 628951"/>
              <a:gd name="connsiteX807" fmla="*/ 1147604 w 1218296"/>
              <a:gd name="connsiteY807" fmla="*/ 274677 h 628951"/>
              <a:gd name="connsiteX808" fmla="*/ 1149505 w 1218296"/>
              <a:gd name="connsiteY808" fmla="*/ 274301 h 628951"/>
              <a:gd name="connsiteX809" fmla="*/ 1149737 w 1218296"/>
              <a:gd name="connsiteY809" fmla="*/ 274252 h 628951"/>
              <a:gd name="connsiteX810" fmla="*/ 1151377 w 1218296"/>
              <a:gd name="connsiteY810" fmla="*/ 274579 h 628951"/>
              <a:gd name="connsiteX811" fmla="*/ 1151726 w 1218296"/>
              <a:gd name="connsiteY811" fmla="*/ 274612 h 628951"/>
              <a:gd name="connsiteX812" fmla="*/ 1152090 w 1218296"/>
              <a:gd name="connsiteY812" fmla="*/ 274383 h 628951"/>
              <a:gd name="connsiteX813" fmla="*/ 1153148 w 1218296"/>
              <a:gd name="connsiteY813" fmla="*/ 273745 h 628951"/>
              <a:gd name="connsiteX814" fmla="*/ 1153338 w 1218296"/>
              <a:gd name="connsiteY814" fmla="*/ 273647 h 628951"/>
              <a:gd name="connsiteX815" fmla="*/ 1155086 w 1218296"/>
              <a:gd name="connsiteY815" fmla="*/ 273353 h 628951"/>
              <a:gd name="connsiteX816" fmla="*/ 1155379 w 1218296"/>
              <a:gd name="connsiteY816" fmla="*/ 273631 h 628951"/>
              <a:gd name="connsiteX817" fmla="*/ 1155949 w 1218296"/>
              <a:gd name="connsiteY817" fmla="*/ 274154 h 628951"/>
              <a:gd name="connsiteX818" fmla="*/ 1158791 w 1218296"/>
              <a:gd name="connsiteY818" fmla="*/ 273435 h 628951"/>
              <a:gd name="connsiteX819" fmla="*/ 1161317 w 1218296"/>
              <a:gd name="connsiteY819" fmla="*/ 274628 h 628951"/>
              <a:gd name="connsiteX820" fmla="*/ 1162182 w 1218296"/>
              <a:gd name="connsiteY820" fmla="*/ 274383 h 628951"/>
              <a:gd name="connsiteX821" fmla="*/ 1161981 w 1218296"/>
              <a:gd name="connsiteY821" fmla="*/ 273794 h 628951"/>
              <a:gd name="connsiteX822" fmla="*/ 1161517 w 1218296"/>
              <a:gd name="connsiteY822" fmla="*/ 272404 h 628951"/>
              <a:gd name="connsiteX823" fmla="*/ 1162446 w 1218296"/>
              <a:gd name="connsiteY823" fmla="*/ 271472 h 628951"/>
              <a:gd name="connsiteX824" fmla="*/ 1165529 w 1218296"/>
              <a:gd name="connsiteY824" fmla="*/ 272110 h 628951"/>
              <a:gd name="connsiteX825" fmla="*/ 1167953 w 1218296"/>
              <a:gd name="connsiteY825" fmla="*/ 269265 h 628951"/>
              <a:gd name="connsiteX826" fmla="*/ 1171295 w 1218296"/>
              <a:gd name="connsiteY826" fmla="*/ 268169 h 628951"/>
              <a:gd name="connsiteX827" fmla="*/ 1172785 w 1218296"/>
              <a:gd name="connsiteY827" fmla="*/ 267008 h 628951"/>
              <a:gd name="connsiteX828" fmla="*/ 1173349 w 1218296"/>
              <a:gd name="connsiteY828" fmla="*/ 265341 h 628951"/>
              <a:gd name="connsiteX829" fmla="*/ 1174465 w 1218296"/>
              <a:gd name="connsiteY829" fmla="*/ 264229 h 628951"/>
              <a:gd name="connsiteX830" fmla="*/ 1175675 w 1218296"/>
              <a:gd name="connsiteY830" fmla="*/ 264654 h 628951"/>
              <a:gd name="connsiteX831" fmla="*/ 1176375 w 1218296"/>
              <a:gd name="connsiteY831" fmla="*/ 265602 h 628951"/>
              <a:gd name="connsiteX832" fmla="*/ 1178164 w 1218296"/>
              <a:gd name="connsiteY832" fmla="*/ 265799 h 628951"/>
              <a:gd name="connsiteX833" fmla="*/ 1179392 w 1218296"/>
              <a:gd name="connsiteY833" fmla="*/ 266861 h 628951"/>
              <a:gd name="connsiteX834" fmla="*/ 1180749 w 1218296"/>
              <a:gd name="connsiteY834" fmla="*/ 266992 h 628951"/>
              <a:gd name="connsiteX835" fmla="*/ 1183379 w 1218296"/>
              <a:gd name="connsiteY835" fmla="*/ 271472 h 628951"/>
              <a:gd name="connsiteX836" fmla="*/ 1183241 w 1218296"/>
              <a:gd name="connsiteY836" fmla="*/ 273827 h 628951"/>
              <a:gd name="connsiteX837" fmla="*/ 1186390 w 1218296"/>
              <a:gd name="connsiteY837" fmla="*/ 273533 h 628951"/>
              <a:gd name="connsiteX838" fmla="*/ 1187465 w 1218296"/>
              <a:gd name="connsiteY838" fmla="*/ 273157 h 628951"/>
              <a:gd name="connsiteX839" fmla="*/ 1188992 w 1218296"/>
              <a:gd name="connsiteY839" fmla="*/ 272617 h 628951"/>
              <a:gd name="connsiteX840" fmla="*/ 1189491 w 1218296"/>
              <a:gd name="connsiteY840" fmla="*/ 272372 h 628951"/>
              <a:gd name="connsiteX841" fmla="*/ 1191593 w 1218296"/>
              <a:gd name="connsiteY841" fmla="*/ 270900 h 628951"/>
              <a:gd name="connsiteX842" fmla="*/ 1192346 w 1218296"/>
              <a:gd name="connsiteY842" fmla="*/ 270966 h 628951"/>
              <a:gd name="connsiteX843" fmla="*/ 1194432 w 1218296"/>
              <a:gd name="connsiteY843" fmla="*/ 271162 h 628951"/>
              <a:gd name="connsiteX844" fmla="*/ 1196648 w 1218296"/>
              <a:gd name="connsiteY844" fmla="*/ 272601 h 628951"/>
              <a:gd name="connsiteX845" fmla="*/ 1197635 w 1218296"/>
              <a:gd name="connsiteY845" fmla="*/ 272486 h 628951"/>
              <a:gd name="connsiteX846" fmla="*/ 1197908 w 1218296"/>
              <a:gd name="connsiteY846" fmla="*/ 271505 h 628951"/>
              <a:gd name="connsiteX847" fmla="*/ 1198203 w 1218296"/>
              <a:gd name="connsiteY847" fmla="*/ 270442 h 628951"/>
              <a:gd name="connsiteX848" fmla="*/ 1198776 w 1218296"/>
              <a:gd name="connsiteY848" fmla="*/ 269952 h 628951"/>
              <a:gd name="connsiteX849" fmla="*/ 1199072 w 1218296"/>
              <a:gd name="connsiteY849" fmla="*/ 269707 h 628951"/>
              <a:gd name="connsiteX850" fmla="*/ 1199460 w 1218296"/>
              <a:gd name="connsiteY850" fmla="*/ 269608 h 628951"/>
              <a:gd name="connsiteX851" fmla="*/ 1200675 w 1218296"/>
              <a:gd name="connsiteY851" fmla="*/ 269330 h 628951"/>
              <a:gd name="connsiteX852" fmla="*/ 1204629 w 1218296"/>
              <a:gd name="connsiteY852" fmla="*/ 268431 h 628951"/>
              <a:gd name="connsiteX853" fmla="*/ 1204882 w 1218296"/>
              <a:gd name="connsiteY853" fmla="*/ 268366 h 628951"/>
              <a:gd name="connsiteX854" fmla="*/ 1207183 w 1218296"/>
              <a:gd name="connsiteY854" fmla="*/ 268791 h 628951"/>
              <a:gd name="connsiteX855" fmla="*/ 1211544 w 1218296"/>
              <a:gd name="connsiteY855" fmla="*/ 269592 h 628951"/>
              <a:gd name="connsiteX856" fmla="*/ 1212556 w 1218296"/>
              <a:gd name="connsiteY856" fmla="*/ 269429 h 628951"/>
              <a:gd name="connsiteX857" fmla="*/ 1212907 w 1218296"/>
              <a:gd name="connsiteY857" fmla="*/ 269363 h 628951"/>
              <a:gd name="connsiteX858" fmla="*/ 1213455 w 1218296"/>
              <a:gd name="connsiteY858" fmla="*/ 269281 h 628951"/>
              <a:gd name="connsiteX859" fmla="*/ 1214881 w 1218296"/>
              <a:gd name="connsiteY859" fmla="*/ 269052 h 628951"/>
              <a:gd name="connsiteX860" fmla="*/ 1217410 w 1218296"/>
              <a:gd name="connsiteY860" fmla="*/ 269870 h 628951"/>
              <a:gd name="connsiteX861" fmla="*/ 1218221 w 1218296"/>
              <a:gd name="connsiteY861" fmla="*/ 268137 h 628951"/>
              <a:gd name="connsiteX862" fmla="*/ 1218476 w 1218296"/>
              <a:gd name="connsiteY862" fmla="*/ 266518 h 628951"/>
              <a:gd name="connsiteX863" fmla="*/ 1218120 w 1218296"/>
              <a:gd name="connsiteY863" fmla="*/ 264359 h 628951"/>
              <a:gd name="connsiteX864" fmla="*/ 1218218 w 1218296"/>
              <a:gd name="connsiteY864" fmla="*/ 263297 h 628951"/>
              <a:gd name="connsiteX865" fmla="*/ 1218316 w 1218296"/>
              <a:gd name="connsiteY865" fmla="*/ 262250 h 628951"/>
              <a:gd name="connsiteX866" fmla="*/ 1218050 w 1218296"/>
              <a:gd name="connsiteY866" fmla="*/ 260386 h 628951"/>
              <a:gd name="connsiteX867" fmla="*/ 1217782 w 1218296"/>
              <a:gd name="connsiteY867" fmla="*/ 258522 h 628951"/>
              <a:gd name="connsiteX868" fmla="*/ 1216462 w 1218296"/>
              <a:gd name="connsiteY868" fmla="*/ 256266 h 628951"/>
              <a:gd name="connsiteX869" fmla="*/ 1216070 w 1218296"/>
              <a:gd name="connsiteY869" fmla="*/ 255595 h 628951"/>
              <a:gd name="connsiteX870" fmla="*/ 1212987 w 1218296"/>
              <a:gd name="connsiteY870" fmla="*/ 252685 h 628951"/>
              <a:gd name="connsiteX871" fmla="*/ 1212520 w 1218296"/>
              <a:gd name="connsiteY871" fmla="*/ 252243 h 628951"/>
              <a:gd name="connsiteX872" fmla="*/ 1211310 w 1218296"/>
              <a:gd name="connsiteY872" fmla="*/ 251099 h 628951"/>
              <a:gd name="connsiteX873" fmla="*/ 1211022 w 1218296"/>
              <a:gd name="connsiteY873" fmla="*/ 250837 h 628951"/>
              <a:gd name="connsiteX874" fmla="*/ 1209917 w 1218296"/>
              <a:gd name="connsiteY874" fmla="*/ 250281 h 628951"/>
              <a:gd name="connsiteX875" fmla="*/ 1208880 w 1218296"/>
              <a:gd name="connsiteY875" fmla="*/ 249791 h 628951"/>
              <a:gd name="connsiteX876" fmla="*/ 1206489 w 1218296"/>
              <a:gd name="connsiteY876" fmla="*/ 246913 h 628951"/>
              <a:gd name="connsiteX877" fmla="*/ 1205136 w 1218296"/>
              <a:gd name="connsiteY877" fmla="*/ 246112 h 628951"/>
              <a:gd name="connsiteX878" fmla="*/ 1201244 w 1218296"/>
              <a:gd name="connsiteY878" fmla="*/ 246389 h 628951"/>
              <a:gd name="connsiteX879" fmla="*/ 1199769 w 1218296"/>
              <a:gd name="connsiteY879" fmla="*/ 245327 h 628951"/>
              <a:gd name="connsiteX880" fmla="*/ 1199305 w 1218296"/>
              <a:gd name="connsiteY880" fmla="*/ 244558 h 628951"/>
              <a:gd name="connsiteX881" fmla="*/ 1198484 w 1218296"/>
              <a:gd name="connsiteY881" fmla="*/ 243217 h 628951"/>
              <a:gd name="connsiteX882" fmla="*/ 1195905 w 1218296"/>
              <a:gd name="connsiteY882" fmla="*/ 240781 h 628951"/>
              <a:gd name="connsiteX883" fmla="*/ 1195527 w 1218296"/>
              <a:gd name="connsiteY883" fmla="*/ 240585 h 628951"/>
              <a:gd name="connsiteX884" fmla="*/ 1194367 w 1218296"/>
              <a:gd name="connsiteY884" fmla="*/ 239964 h 628951"/>
              <a:gd name="connsiteX885" fmla="*/ 1193184 w 1218296"/>
              <a:gd name="connsiteY885" fmla="*/ 240160 h 628951"/>
              <a:gd name="connsiteX886" fmla="*/ 1192946 w 1218296"/>
              <a:gd name="connsiteY886" fmla="*/ 240209 h 628951"/>
              <a:gd name="connsiteX887" fmla="*/ 1192534 w 1218296"/>
              <a:gd name="connsiteY887" fmla="*/ 240094 h 628951"/>
              <a:gd name="connsiteX888" fmla="*/ 1191775 w 1218296"/>
              <a:gd name="connsiteY888" fmla="*/ 239882 h 628951"/>
              <a:gd name="connsiteX889" fmla="*/ 1191176 w 1218296"/>
              <a:gd name="connsiteY889" fmla="*/ 239244 h 628951"/>
              <a:gd name="connsiteX890" fmla="*/ 1189381 w 1218296"/>
              <a:gd name="connsiteY890" fmla="*/ 237331 h 628951"/>
              <a:gd name="connsiteX891" fmla="*/ 1188652 w 1218296"/>
              <a:gd name="connsiteY891" fmla="*/ 235271 h 628951"/>
              <a:gd name="connsiteX892" fmla="*/ 1186354 w 1218296"/>
              <a:gd name="connsiteY892" fmla="*/ 234976 h 628951"/>
              <a:gd name="connsiteX893" fmla="*/ 1184582 w 1218296"/>
              <a:gd name="connsiteY893" fmla="*/ 234764 h 628951"/>
              <a:gd name="connsiteX894" fmla="*/ 1178991 w 1218296"/>
              <a:gd name="connsiteY894" fmla="*/ 236988 h 628951"/>
              <a:gd name="connsiteX895" fmla="*/ 1178476 w 1218296"/>
              <a:gd name="connsiteY895" fmla="*/ 237233 h 628951"/>
              <a:gd name="connsiteX896" fmla="*/ 1169639 w 1218296"/>
              <a:gd name="connsiteY896" fmla="*/ 241353 h 628951"/>
              <a:gd name="connsiteX897" fmla="*/ 1166633 w 1218296"/>
              <a:gd name="connsiteY897" fmla="*/ 244607 h 628951"/>
              <a:gd name="connsiteX898" fmla="*/ 1161934 w 1218296"/>
              <a:gd name="connsiteY898" fmla="*/ 251017 h 628951"/>
              <a:gd name="connsiteX899" fmla="*/ 1156314 w 1218296"/>
              <a:gd name="connsiteY899" fmla="*/ 255383 h 628951"/>
              <a:gd name="connsiteX900" fmla="*/ 1151696 w 1218296"/>
              <a:gd name="connsiteY900" fmla="*/ 258833 h 628951"/>
              <a:gd name="connsiteX901" fmla="*/ 1147465 w 1218296"/>
              <a:gd name="connsiteY901" fmla="*/ 259536 h 628951"/>
              <a:gd name="connsiteX902" fmla="*/ 1145551 w 1218296"/>
              <a:gd name="connsiteY902" fmla="*/ 259830 h 628951"/>
              <a:gd name="connsiteX903" fmla="*/ 1143642 w 1218296"/>
              <a:gd name="connsiteY903" fmla="*/ 260959 h 628951"/>
              <a:gd name="connsiteX904" fmla="*/ 1141733 w 1218296"/>
              <a:gd name="connsiteY904" fmla="*/ 262169 h 628951"/>
              <a:gd name="connsiteX905" fmla="*/ 1140326 w 1218296"/>
              <a:gd name="connsiteY905" fmla="*/ 262773 h 628951"/>
              <a:gd name="connsiteX906" fmla="*/ 1138615 w 1218296"/>
              <a:gd name="connsiteY906" fmla="*/ 260975 h 628951"/>
              <a:gd name="connsiteX907" fmla="*/ 1139670 w 1218296"/>
              <a:gd name="connsiteY907" fmla="*/ 260043 h 628951"/>
              <a:gd name="connsiteX908" fmla="*/ 1141231 w 1218296"/>
              <a:gd name="connsiteY908" fmla="*/ 257132 h 628951"/>
              <a:gd name="connsiteX909" fmla="*/ 1131599 w 1218296"/>
              <a:gd name="connsiteY909" fmla="*/ 252194 h 628951"/>
              <a:gd name="connsiteX910" fmla="*/ 1126234 w 1218296"/>
              <a:gd name="connsiteY910" fmla="*/ 246259 h 628951"/>
              <a:gd name="connsiteX911" fmla="*/ 1125186 w 1218296"/>
              <a:gd name="connsiteY911" fmla="*/ 245932 h 628951"/>
              <a:gd name="connsiteX912" fmla="*/ 1123588 w 1218296"/>
              <a:gd name="connsiteY912" fmla="*/ 244624 h 628951"/>
              <a:gd name="connsiteX913" fmla="*/ 1121327 w 1218296"/>
              <a:gd name="connsiteY913" fmla="*/ 243446 h 628951"/>
              <a:gd name="connsiteX914" fmla="*/ 1119834 w 1218296"/>
              <a:gd name="connsiteY914" fmla="*/ 242678 h 628951"/>
              <a:gd name="connsiteX915" fmla="*/ 1116938 w 1218296"/>
              <a:gd name="connsiteY915" fmla="*/ 241664 h 628951"/>
              <a:gd name="connsiteX916" fmla="*/ 1113374 w 1218296"/>
              <a:gd name="connsiteY916" fmla="*/ 239097 h 628951"/>
              <a:gd name="connsiteX917" fmla="*/ 1112640 w 1218296"/>
              <a:gd name="connsiteY917" fmla="*/ 237985 h 628951"/>
              <a:gd name="connsiteX918" fmla="*/ 1108052 w 1218296"/>
              <a:gd name="connsiteY918" fmla="*/ 236873 h 628951"/>
              <a:gd name="connsiteX919" fmla="*/ 1106820 w 1218296"/>
              <a:gd name="connsiteY919" fmla="*/ 235712 h 628951"/>
              <a:gd name="connsiteX920" fmla="*/ 1104176 w 1218296"/>
              <a:gd name="connsiteY920" fmla="*/ 231543 h 628951"/>
              <a:gd name="connsiteX921" fmla="*/ 1104065 w 1218296"/>
              <a:gd name="connsiteY921" fmla="*/ 231363 h 628951"/>
              <a:gd name="connsiteX922" fmla="*/ 1102391 w 1218296"/>
              <a:gd name="connsiteY922" fmla="*/ 227291 h 628951"/>
              <a:gd name="connsiteX923" fmla="*/ 1101514 w 1218296"/>
              <a:gd name="connsiteY923" fmla="*/ 224315 h 628951"/>
              <a:gd name="connsiteX924" fmla="*/ 1099413 w 1218296"/>
              <a:gd name="connsiteY924" fmla="*/ 221552 h 628951"/>
              <a:gd name="connsiteX925" fmla="*/ 1097534 w 1218296"/>
              <a:gd name="connsiteY925" fmla="*/ 220604 h 628951"/>
              <a:gd name="connsiteX926" fmla="*/ 1095224 w 1218296"/>
              <a:gd name="connsiteY926" fmla="*/ 220260 h 628951"/>
              <a:gd name="connsiteX927" fmla="*/ 1092843 w 1218296"/>
              <a:gd name="connsiteY927" fmla="*/ 220195 h 628951"/>
              <a:gd name="connsiteX928" fmla="*/ 1091401 w 1218296"/>
              <a:gd name="connsiteY928" fmla="*/ 220276 h 628951"/>
              <a:gd name="connsiteX929" fmla="*/ 1090103 w 1218296"/>
              <a:gd name="connsiteY929" fmla="*/ 219721 h 628951"/>
              <a:gd name="connsiteX930" fmla="*/ 1087421 w 1218296"/>
              <a:gd name="connsiteY930" fmla="*/ 214063 h 628951"/>
              <a:gd name="connsiteX931" fmla="*/ 1084749 w 1218296"/>
              <a:gd name="connsiteY931" fmla="*/ 210793 h 628951"/>
              <a:gd name="connsiteX932" fmla="*/ 1081193 w 1218296"/>
              <a:gd name="connsiteY932" fmla="*/ 208422 h 628951"/>
              <a:gd name="connsiteX933" fmla="*/ 1073496 w 1218296"/>
              <a:gd name="connsiteY933" fmla="*/ 205773 h 628951"/>
              <a:gd name="connsiteX934" fmla="*/ 1065509 w 1218296"/>
              <a:gd name="connsiteY934" fmla="*/ 204318 h 628951"/>
              <a:gd name="connsiteX935" fmla="*/ 1056926 w 1218296"/>
              <a:gd name="connsiteY935" fmla="*/ 201669 h 628951"/>
              <a:gd name="connsiteX936" fmla="*/ 1047511 w 1218296"/>
              <a:gd name="connsiteY936" fmla="*/ 200786 h 628951"/>
              <a:gd name="connsiteX937" fmla="*/ 1043060 w 1218296"/>
              <a:gd name="connsiteY937" fmla="*/ 200721 h 628951"/>
              <a:gd name="connsiteX938" fmla="*/ 1038842 w 1218296"/>
              <a:gd name="connsiteY938" fmla="*/ 199870 h 628951"/>
              <a:gd name="connsiteX939" fmla="*/ 1032201 w 1218296"/>
              <a:gd name="connsiteY939" fmla="*/ 198562 h 628951"/>
              <a:gd name="connsiteX940" fmla="*/ 1028680 w 1218296"/>
              <a:gd name="connsiteY940" fmla="*/ 196289 h 628951"/>
              <a:gd name="connsiteX941" fmla="*/ 1026243 w 1218296"/>
              <a:gd name="connsiteY941" fmla="*/ 191498 h 628951"/>
              <a:gd name="connsiteX942" fmla="*/ 1022798 w 1218296"/>
              <a:gd name="connsiteY942" fmla="*/ 188588 h 628951"/>
              <a:gd name="connsiteX943" fmla="*/ 1017398 w 1218296"/>
              <a:gd name="connsiteY943" fmla="*/ 185072 h 628951"/>
              <a:gd name="connsiteX944" fmla="*/ 1013725 w 1218296"/>
              <a:gd name="connsiteY944" fmla="*/ 183748 h 628951"/>
              <a:gd name="connsiteX945" fmla="*/ 1010208 w 1218296"/>
              <a:gd name="connsiteY945" fmla="*/ 182652 h 628951"/>
              <a:gd name="connsiteX946" fmla="*/ 1006612 w 1218296"/>
              <a:gd name="connsiteY946" fmla="*/ 181262 h 628951"/>
              <a:gd name="connsiteX947" fmla="*/ 1004108 w 1218296"/>
              <a:gd name="connsiteY947" fmla="*/ 179775 h 628951"/>
              <a:gd name="connsiteX948" fmla="*/ 1001759 w 1218296"/>
              <a:gd name="connsiteY948" fmla="*/ 177812 h 628951"/>
              <a:gd name="connsiteX949" fmla="*/ 999643 w 1218296"/>
              <a:gd name="connsiteY949" fmla="*/ 175540 h 628951"/>
              <a:gd name="connsiteX950" fmla="*/ 997683 w 1218296"/>
              <a:gd name="connsiteY950" fmla="*/ 173250 h 628951"/>
              <a:gd name="connsiteX951" fmla="*/ 995412 w 1218296"/>
              <a:gd name="connsiteY951" fmla="*/ 171223 h 628951"/>
              <a:gd name="connsiteX952" fmla="*/ 993379 w 1218296"/>
              <a:gd name="connsiteY952" fmla="*/ 170356 h 628951"/>
              <a:gd name="connsiteX953" fmla="*/ 990645 w 1218296"/>
              <a:gd name="connsiteY953" fmla="*/ 169898 h 628951"/>
              <a:gd name="connsiteX954" fmla="*/ 989003 w 1218296"/>
              <a:gd name="connsiteY954" fmla="*/ 169195 h 628951"/>
              <a:gd name="connsiteX955" fmla="*/ 986889 w 1218296"/>
              <a:gd name="connsiteY955" fmla="*/ 167315 h 628951"/>
              <a:gd name="connsiteX956" fmla="*/ 984772 w 1218296"/>
              <a:gd name="connsiteY956" fmla="*/ 164879 h 628951"/>
              <a:gd name="connsiteX957" fmla="*/ 983123 w 1218296"/>
              <a:gd name="connsiteY957" fmla="*/ 162050 h 628951"/>
              <a:gd name="connsiteX958" fmla="*/ 981786 w 1218296"/>
              <a:gd name="connsiteY958" fmla="*/ 159221 h 628951"/>
              <a:gd name="connsiteX959" fmla="*/ 978964 w 1218296"/>
              <a:gd name="connsiteY959" fmla="*/ 156082 h 628951"/>
              <a:gd name="connsiteX960" fmla="*/ 975518 w 1218296"/>
              <a:gd name="connsiteY960" fmla="*/ 153024 h 628951"/>
              <a:gd name="connsiteX961" fmla="*/ 973011 w 1218296"/>
              <a:gd name="connsiteY961" fmla="*/ 150359 h 628951"/>
              <a:gd name="connsiteX962" fmla="*/ 971522 w 1218296"/>
              <a:gd name="connsiteY962" fmla="*/ 148789 h 628951"/>
              <a:gd name="connsiteX963" fmla="*/ 970576 w 1218296"/>
              <a:gd name="connsiteY963" fmla="*/ 146189 h 628951"/>
              <a:gd name="connsiteX964" fmla="*/ 970326 w 1218296"/>
              <a:gd name="connsiteY964" fmla="*/ 141774 h 628951"/>
              <a:gd name="connsiteX965" fmla="*/ 971332 w 1218296"/>
              <a:gd name="connsiteY965" fmla="*/ 139093 h 628951"/>
              <a:gd name="connsiteX966" fmla="*/ 972396 w 1218296"/>
              <a:gd name="connsiteY966" fmla="*/ 136574 h 628951"/>
              <a:gd name="connsiteX967" fmla="*/ 973265 w 1218296"/>
              <a:gd name="connsiteY967" fmla="*/ 135430 h 628951"/>
              <a:gd name="connsiteX968" fmla="*/ 973771 w 1218296"/>
              <a:gd name="connsiteY968" fmla="*/ 134138 h 628951"/>
              <a:gd name="connsiteX969" fmla="*/ 973551 w 1218296"/>
              <a:gd name="connsiteY969" fmla="*/ 132258 h 628951"/>
              <a:gd name="connsiteX970" fmla="*/ 973259 w 1218296"/>
              <a:gd name="connsiteY970" fmla="*/ 130819 h 628951"/>
              <a:gd name="connsiteX971" fmla="*/ 972749 w 1218296"/>
              <a:gd name="connsiteY971" fmla="*/ 129004 h 628951"/>
              <a:gd name="connsiteX972" fmla="*/ 971297 w 1218296"/>
              <a:gd name="connsiteY972" fmla="*/ 127124 h 628951"/>
              <a:gd name="connsiteX973" fmla="*/ 970134 w 1218296"/>
              <a:gd name="connsiteY973" fmla="*/ 125096 h 628951"/>
              <a:gd name="connsiteX974" fmla="*/ 968972 w 1218296"/>
              <a:gd name="connsiteY974" fmla="*/ 123428 h 628951"/>
              <a:gd name="connsiteX975" fmla="*/ 968027 w 1218296"/>
              <a:gd name="connsiteY975" fmla="*/ 121613 h 628951"/>
              <a:gd name="connsiteX976" fmla="*/ 965483 w 1218296"/>
              <a:gd name="connsiteY976" fmla="*/ 116332 h 628951"/>
              <a:gd name="connsiteX977" fmla="*/ 963811 w 1218296"/>
              <a:gd name="connsiteY977" fmla="*/ 113012 h 628951"/>
              <a:gd name="connsiteX978" fmla="*/ 962358 w 1218296"/>
              <a:gd name="connsiteY978" fmla="*/ 110265 h 628951"/>
              <a:gd name="connsiteX979" fmla="*/ 961341 w 1218296"/>
              <a:gd name="connsiteY979" fmla="*/ 108597 h 628951"/>
              <a:gd name="connsiteX980" fmla="*/ 959087 w 1218296"/>
              <a:gd name="connsiteY980" fmla="*/ 104101 h 628951"/>
              <a:gd name="connsiteX981" fmla="*/ 957924 w 1218296"/>
              <a:gd name="connsiteY981" fmla="*/ 101714 h 628951"/>
              <a:gd name="connsiteX982" fmla="*/ 956034 w 1218296"/>
              <a:gd name="connsiteY982" fmla="*/ 97233 h 628951"/>
              <a:gd name="connsiteX983" fmla="*/ 955161 w 1218296"/>
              <a:gd name="connsiteY983" fmla="*/ 95206 h 628951"/>
              <a:gd name="connsiteX984" fmla="*/ 955086 w 1218296"/>
              <a:gd name="connsiteY984" fmla="*/ 93260 h 628951"/>
              <a:gd name="connsiteX985" fmla="*/ 955690 w 1218296"/>
              <a:gd name="connsiteY985" fmla="*/ 88273 h 628951"/>
              <a:gd name="connsiteX986" fmla="*/ 955548 w 1218296"/>
              <a:gd name="connsiteY986" fmla="*/ 82812 h 628951"/>
              <a:gd name="connsiteX987" fmla="*/ 955544 w 1218296"/>
              <a:gd name="connsiteY987" fmla="*/ 82632 h 628951"/>
              <a:gd name="connsiteX988" fmla="*/ 954937 w 1218296"/>
              <a:gd name="connsiteY988" fmla="*/ 81209 h 628951"/>
              <a:gd name="connsiteX989" fmla="*/ 953894 w 1218296"/>
              <a:gd name="connsiteY989" fmla="*/ 80261 h 628951"/>
              <a:gd name="connsiteX990" fmla="*/ 953536 w 1218296"/>
              <a:gd name="connsiteY990" fmla="*/ 78593 h 628951"/>
              <a:gd name="connsiteX991" fmla="*/ 951763 w 1218296"/>
              <a:gd name="connsiteY991" fmla="*/ 76157 h 628951"/>
              <a:gd name="connsiteX992" fmla="*/ 951338 w 1218296"/>
              <a:gd name="connsiteY992" fmla="*/ 75879 h 628951"/>
              <a:gd name="connsiteX993" fmla="*/ 951088 w 1218296"/>
              <a:gd name="connsiteY993" fmla="*/ 75715 h 628951"/>
              <a:gd name="connsiteX994" fmla="*/ 948993 w 1218296"/>
              <a:gd name="connsiteY994" fmla="*/ 75388 h 628951"/>
              <a:gd name="connsiteX995" fmla="*/ 947556 w 1218296"/>
              <a:gd name="connsiteY995" fmla="*/ 74015 h 628951"/>
              <a:gd name="connsiteX996" fmla="*/ 945867 w 1218296"/>
              <a:gd name="connsiteY996" fmla="*/ 72396 h 628951"/>
              <a:gd name="connsiteX997" fmla="*/ 945146 w 1218296"/>
              <a:gd name="connsiteY997" fmla="*/ 70597 h 628951"/>
              <a:gd name="connsiteX998" fmla="*/ 944472 w 1218296"/>
              <a:gd name="connsiteY998" fmla="*/ 68913 h 628951"/>
              <a:gd name="connsiteX999" fmla="*/ 943934 w 1218296"/>
              <a:gd name="connsiteY999" fmla="*/ 66493 h 628951"/>
              <a:gd name="connsiteX1000" fmla="*/ 944491 w 1218296"/>
              <a:gd name="connsiteY1000" fmla="*/ 64482 h 628951"/>
              <a:gd name="connsiteX1001" fmla="*/ 944947 w 1218296"/>
              <a:gd name="connsiteY1001" fmla="*/ 62830 h 628951"/>
              <a:gd name="connsiteX1002" fmla="*/ 943479 w 1218296"/>
              <a:gd name="connsiteY1002" fmla="*/ 60361 h 628951"/>
              <a:gd name="connsiteX1003" fmla="*/ 942507 w 1218296"/>
              <a:gd name="connsiteY1003" fmla="*/ 58726 h 628951"/>
              <a:gd name="connsiteX1004" fmla="*/ 942481 w 1218296"/>
              <a:gd name="connsiteY1004" fmla="*/ 53641 h 628951"/>
              <a:gd name="connsiteX1005" fmla="*/ 936445 w 1218296"/>
              <a:gd name="connsiteY1005" fmla="*/ 43487 h 628951"/>
              <a:gd name="connsiteX1006" fmla="*/ 936239 w 1218296"/>
              <a:gd name="connsiteY1006" fmla="*/ 43552 h 628951"/>
              <a:gd name="connsiteX1007" fmla="*/ 934900 w 1218296"/>
              <a:gd name="connsiteY1007" fmla="*/ 43912 h 628951"/>
              <a:gd name="connsiteX1008" fmla="*/ 933595 w 1218296"/>
              <a:gd name="connsiteY1008" fmla="*/ 45204 h 628951"/>
              <a:gd name="connsiteX1009" fmla="*/ 933240 w 1218296"/>
              <a:gd name="connsiteY1009" fmla="*/ 46479 h 628951"/>
              <a:gd name="connsiteX1010" fmla="*/ 933027 w 1218296"/>
              <a:gd name="connsiteY1010" fmla="*/ 47248 h 628951"/>
              <a:gd name="connsiteX1011" fmla="*/ 932104 w 1218296"/>
              <a:gd name="connsiteY1011" fmla="*/ 47902 h 628951"/>
              <a:gd name="connsiteX1012" fmla="*/ 931538 w 1218296"/>
              <a:gd name="connsiteY1012" fmla="*/ 48294 h 628951"/>
              <a:gd name="connsiteX1013" fmla="*/ 929928 w 1218296"/>
              <a:gd name="connsiteY1013" fmla="*/ 49210 h 628951"/>
              <a:gd name="connsiteX1014" fmla="*/ 927583 w 1218296"/>
              <a:gd name="connsiteY1014" fmla="*/ 49439 h 628951"/>
              <a:gd name="connsiteX1015" fmla="*/ 922335 w 1218296"/>
              <a:gd name="connsiteY1015" fmla="*/ 50142 h 628951"/>
              <a:gd name="connsiteX1016" fmla="*/ 917516 w 1218296"/>
              <a:gd name="connsiteY1016" fmla="*/ 51237 h 628951"/>
              <a:gd name="connsiteX1017" fmla="*/ 916327 w 1218296"/>
              <a:gd name="connsiteY1017" fmla="*/ 51646 h 628951"/>
              <a:gd name="connsiteX1018" fmla="*/ 913620 w 1218296"/>
              <a:gd name="connsiteY1018" fmla="*/ 52562 h 628951"/>
              <a:gd name="connsiteX1019" fmla="*/ 905700 w 1218296"/>
              <a:gd name="connsiteY1019" fmla="*/ 55979 h 628951"/>
              <a:gd name="connsiteX1020" fmla="*/ 903652 w 1218296"/>
              <a:gd name="connsiteY1020" fmla="*/ 57778 h 628951"/>
              <a:gd name="connsiteX1021" fmla="*/ 901827 w 1218296"/>
              <a:gd name="connsiteY1021" fmla="*/ 57843 h 628951"/>
              <a:gd name="connsiteX1022" fmla="*/ 900937 w 1218296"/>
              <a:gd name="connsiteY1022" fmla="*/ 57876 h 628951"/>
              <a:gd name="connsiteX1023" fmla="*/ 897494 w 1218296"/>
              <a:gd name="connsiteY1023" fmla="*/ 56355 h 628951"/>
              <a:gd name="connsiteX1024" fmla="*/ 895381 w 1218296"/>
              <a:gd name="connsiteY1024" fmla="*/ 54818 h 628951"/>
              <a:gd name="connsiteX1025" fmla="*/ 890989 w 1218296"/>
              <a:gd name="connsiteY1025" fmla="*/ 51597 h 628951"/>
              <a:gd name="connsiteX1026" fmla="*/ 890575 w 1218296"/>
              <a:gd name="connsiteY1026" fmla="*/ 51646 h 628951"/>
              <a:gd name="connsiteX1027" fmla="*/ 889260 w 1218296"/>
              <a:gd name="connsiteY1027" fmla="*/ 51777 h 628951"/>
              <a:gd name="connsiteX1028" fmla="*/ 887162 w 1218296"/>
              <a:gd name="connsiteY1028" fmla="*/ 51891 h 628951"/>
              <a:gd name="connsiteX1029" fmla="*/ 881701 w 1218296"/>
              <a:gd name="connsiteY1029" fmla="*/ 48000 h 628951"/>
              <a:gd name="connsiteX1030" fmla="*/ 880877 w 1218296"/>
              <a:gd name="connsiteY1030" fmla="*/ 47967 h 628951"/>
              <a:gd name="connsiteX1031" fmla="*/ 879604 w 1218296"/>
              <a:gd name="connsiteY1031" fmla="*/ 47918 h 628951"/>
              <a:gd name="connsiteX1032" fmla="*/ 877913 w 1218296"/>
              <a:gd name="connsiteY1032" fmla="*/ 47313 h 628951"/>
              <a:gd name="connsiteX1033" fmla="*/ 877143 w 1218296"/>
              <a:gd name="connsiteY1033" fmla="*/ 47035 h 628951"/>
              <a:gd name="connsiteX1034" fmla="*/ 875293 w 1218296"/>
              <a:gd name="connsiteY1034" fmla="*/ 46904 h 628951"/>
              <a:gd name="connsiteX1035" fmla="*/ 873326 w 1218296"/>
              <a:gd name="connsiteY1035" fmla="*/ 46021 h 628951"/>
              <a:gd name="connsiteX1036" fmla="*/ 870653 w 1218296"/>
              <a:gd name="connsiteY1036" fmla="*/ 45809 h 628951"/>
              <a:gd name="connsiteX1037" fmla="*/ 869627 w 1218296"/>
              <a:gd name="connsiteY1037" fmla="*/ 45743 h 628951"/>
              <a:gd name="connsiteX1038" fmla="*/ 867602 w 1218296"/>
              <a:gd name="connsiteY1038" fmla="*/ 44239 h 628951"/>
              <a:gd name="connsiteX1039" fmla="*/ 865755 w 1218296"/>
              <a:gd name="connsiteY1039" fmla="*/ 43797 h 628951"/>
              <a:gd name="connsiteX1040" fmla="*/ 865019 w 1218296"/>
              <a:gd name="connsiteY1040" fmla="*/ 43225 h 628951"/>
              <a:gd name="connsiteX1041" fmla="*/ 862552 w 1218296"/>
              <a:gd name="connsiteY1041" fmla="*/ 43274 h 628951"/>
              <a:gd name="connsiteX1042" fmla="*/ 860469 w 1218296"/>
              <a:gd name="connsiteY1042" fmla="*/ 41328 h 628951"/>
              <a:gd name="connsiteX1043" fmla="*/ 857083 w 1218296"/>
              <a:gd name="connsiteY1043" fmla="*/ 40380 h 628951"/>
              <a:gd name="connsiteX1044" fmla="*/ 855427 w 1218296"/>
              <a:gd name="connsiteY1044" fmla="*/ 39121 h 628951"/>
              <a:gd name="connsiteX1045" fmla="*/ 849704 w 1218296"/>
              <a:gd name="connsiteY1045" fmla="*/ 38827 h 628951"/>
              <a:gd name="connsiteX1046" fmla="*/ 848459 w 1218296"/>
              <a:gd name="connsiteY1046" fmla="*/ 38761 h 628951"/>
              <a:gd name="connsiteX1047" fmla="*/ 846806 w 1218296"/>
              <a:gd name="connsiteY1047" fmla="*/ 37142 h 628951"/>
              <a:gd name="connsiteX1048" fmla="*/ 845699 w 1218296"/>
              <a:gd name="connsiteY1048" fmla="*/ 36750 h 628951"/>
              <a:gd name="connsiteX1049" fmla="*/ 844426 w 1218296"/>
              <a:gd name="connsiteY1049" fmla="*/ 35327 h 628951"/>
              <a:gd name="connsiteX1050" fmla="*/ 841453 w 1218296"/>
              <a:gd name="connsiteY1050" fmla="*/ 35426 h 628951"/>
              <a:gd name="connsiteX1051" fmla="*/ 836773 w 1218296"/>
              <a:gd name="connsiteY1051" fmla="*/ 34265 h 628951"/>
              <a:gd name="connsiteX1052" fmla="*/ 834614 w 1218296"/>
              <a:gd name="connsiteY1052" fmla="*/ 34265 h 628951"/>
              <a:gd name="connsiteX1053" fmla="*/ 833528 w 1218296"/>
              <a:gd name="connsiteY1053" fmla="*/ 33594 h 628951"/>
              <a:gd name="connsiteX1054" fmla="*/ 832423 w 1218296"/>
              <a:gd name="connsiteY1054" fmla="*/ 32908 h 628951"/>
              <a:gd name="connsiteX1055" fmla="*/ 828841 w 1218296"/>
              <a:gd name="connsiteY1055" fmla="*/ 30994 h 628951"/>
              <a:gd name="connsiteX1056" fmla="*/ 825940 w 1218296"/>
              <a:gd name="connsiteY1056" fmla="*/ 31272 h 628951"/>
              <a:gd name="connsiteX1057" fmla="*/ 823972 w 1218296"/>
              <a:gd name="connsiteY1057" fmla="*/ 30586 h 628951"/>
              <a:gd name="connsiteX1058" fmla="*/ 822382 w 1218296"/>
              <a:gd name="connsiteY1058" fmla="*/ 28705 h 628951"/>
              <a:gd name="connsiteX1059" fmla="*/ 821583 w 1218296"/>
              <a:gd name="connsiteY1059" fmla="*/ 28329 h 628951"/>
              <a:gd name="connsiteX1060" fmla="*/ 819861 w 1218296"/>
              <a:gd name="connsiteY1060" fmla="*/ 28444 h 628951"/>
              <a:gd name="connsiteX1061" fmla="*/ 819115 w 1218296"/>
              <a:gd name="connsiteY1061" fmla="*/ 28493 h 628951"/>
              <a:gd name="connsiteX1062" fmla="*/ 818255 w 1218296"/>
              <a:gd name="connsiteY1062" fmla="*/ 28051 h 628951"/>
              <a:gd name="connsiteX1063" fmla="*/ 817787 w 1218296"/>
              <a:gd name="connsiteY1063" fmla="*/ 27953 h 628951"/>
              <a:gd name="connsiteX1064" fmla="*/ 817146 w 1218296"/>
              <a:gd name="connsiteY1064" fmla="*/ 27806 h 628951"/>
              <a:gd name="connsiteX1065" fmla="*/ 816165 w 1218296"/>
              <a:gd name="connsiteY1065" fmla="*/ 27005 h 628951"/>
              <a:gd name="connsiteX1066" fmla="*/ 815675 w 1218296"/>
              <a:gd name="connsiteY1066" fmla="*/ 26612 h 628951"/>
              <a:gd name="connsiteX1067" fmla="*/ 813457 w 1218296"/>
              <a:gd name="connsiteY1067" fmla="*/ 26220 h 628951"/>
              <a:gd name="connsiteX1068" fmla="*/ 808725 w 1218296"/>
              <a:gd name="connsiteY1068" fmla="*/ 24012 h 628951"/>
              <a:gd name="connsiteX1069" fmla="*/ 806018 w 1218296"/>
              <a:gd name="connsiteY1069" fmla="*/ 23195 h 628951"/>
              <a:gd name="connsiteX1070" fmla="*/ 804290 w 1218296"/>
              <a:gd name="connsiteY1070" fmla="*/ 23244 h 628951"/>
              <a:gd name="connsiteX1071" fmla="*/ 802681 w 1218296"/>
              <a:gd name="connsiteY1071" fmla="*/ 23914 h 628951"/>
              <a:gd name="connsiteX1072" fmla="*/ 800648 w 1218296"/>
              <a:gd name="connsiteY1072" fmla="*/ 23636 h 628951"/>
              <a:gd name="connsiteX1073" fmla="*/ 800096 w 1218296"/>
              <a:gd name="connsiteY1073" fmla="*/ 23211 h 628951"/>
              <a:gd name="connsiteX1074" fmla="*/ 797210 w 1218296"/>
              <a:gd name="connsiteY1074" fmla="*/ 24405 h 628951"/>
              <a:gd name="connsiteX1075" fmla="*/ 796446 w 1218296"/>
              <a:gd name="connsiteY1075" fmla="*/ 24732 h 628951"/>
              <a:gd name="connsiteX1076" fmla="*/ 796072 w 1218296"/>
              <a:gd name="connsiteY1076" fmla="*/ 24683 h 628951"/>
              <a:gd name="connsiteX1077" fmla="*/ 795830 w 1218296"/>
              <a:gd name="connsiteY1077" fmla="*/ 24667 h 628951"/>
              <a:gd name="connsiteX1078" fmla="*/ 793259 w 1218296"/>
              <a:gd name="connsiteY1078" fmla="*/ 22099 h 628951"/>
              <a:gd name="connsiteX1079" fmla="*/ 791780 w 1218296"/>
              <a:gd name="connsiteY1079" fmla="*/ 21903 h 628951"/>
              <a:gd name="connsiteX1080" fmla="*/ 791475 w 1218296"/>
              <a:gd name="connsiteY1080" fmla="*/ 21674 h 628951"/>
              <a:gd name="connsiteX1081" fmla="*/ 791044 w 1218296"/>
              <a:gd name="connsiteY1081" fmla="*/ 21331 h 628951"/>
              <a:gd name="connsiteX1082" fmla="*/ 789002 w 1218296"/>
              <a:gd name="connsiteY1082" fmla="*/ 22197 h 628951"/>
              <a:gd name="connsiteX1083" fmla="*/ 787585 w 1218296"/>
              <a:gd name="connsiteY1083" fmla="*/ 22410 h 628951"/>
              <a:gd name="connsiteX1084" fmla="*/ 783012 w 1218296"/>
              <a:gd name="connsiteY1084" fmla="*/ 23129 h 628951"/>
              <a:gd name="connsiteX1085" fmla="*/ 781102 w 1218296"/>
              <a:gd name="connsiteY1085" fmla="*/ 22868 h 628951"/>
              <a:gd name="connsiteX1086" fmla="*/ 778705 w 1218296"/>
              <a:gd name="connsiteY1086" fmla="*/ 21919 h 628951"/>
              <a:gd name="connsiteX1087" fmla="*/ 776786 w 1218296"/>
              <a:gd name="connsiteY1087" fmla="*/ 22721 h 628951"/>
              <a:gd name="connsiteX1088" fmla="*/ 775553 w 1218296"/>
              <a:gd name="connsiteY1088" fmla="*/ 22704 h 628951"/>
              <a:gd name="connsiteX1089" fmla="*/ 771186 w 1218296"/>
              <a:gd name="connsiteY1089" fmla="*/ 21184 h 628951"/>
              <a:gd name="connsiteX1090" fmla="*/ 767192 w 1218296"/>
              <a:gd name="connsiteY1090" fmla="*/ 22933 h 628951"/>
              <a:gd name="connsiteX1091" fmla="*/ 766730 w 1218296"/>
              <a:gd name="connsiteY1091" fmla="*/ 23129 h 628951"/>
              <a:gd name="connsiteX1092" fmla="*/ 763952 w 1218296"/>
              <a:gd name="connsiteY1092" fmla="*/ 23358 h 628951"/>
              <a:gd name="connsiteX1093" fmla="*/ 762651 w 1218296"/>
              <a:gd name="connsiteY1093" fmla="*/ 24225 h 628951"/>
              <a:gd name="connsiteX1094" fmla="*/ 761293 w 1218296"/>
              <a:gd name="connsiteY1094" fmla="*/ 24339 h 628951"/>
              <a:gd name="connsiteX1095" fmla="*/ 760026 w 1218296"/>
              <a:gd name="connsiteY1095" fmla="*/ 24258 h 628951"/>
              <a:gd name="connsiteX1096" fmla="*/ 758827 w 1218296"/>
              <a:gd name="connsiteY1096" fmla="*/ 24192 h 628951"/>
              <a:gd name="connsiteX1097" fmla="*/ 757270 w 1218296"/>
              <a:gd name="connsiteY1097" fmla="*/ 25370 h 628951"/>
              <a:gd name="connsiteX1098" fmla="*/ 756469 w 1218296"/>
              <a:gd name="connsiteY1098" fmla="*/ 25975 h 628951"/>
              <a:gd name="connsiteX1099" fmla="*/ 754248 w 1218296"/>
              <a:gd name="connsiteY1099" fmla="*/ 26138 h 628951"/>
              <a:gd name="connsiteX1100" fmla="*/ 752166 w 1218296"/>
              <a:gd name="connsiteY1100" fmla="*/ 27299 h 628951"/>
              <a:gd name="connsiteX1101" fmla="*/ 750964 w 1218296"/>
              <a:gd name="connsiteY1101" fmla="*/ 27969 h 628951"/>
              <a:gd name="connsiteX1102" fmla="*/ 750032 w 1218296"/>
              <a:gd name="connsiteY1102" fmla="*/ 28901 h 628951"/>
              <a:gd name="connsiteX1103" fmla="*/ 749546 w 1218296"/>
              <a:gd name="connsiteY1103" fmla="*/ 29000 h 628951"/>
              <a:gd name="connsiteX1104" fmla="*/ 748858 w 1218296"/>
              <a:gd name="connsiteY1104" fmla="*/ 29130 h 628951"/>
              <a:gd name="connsiteX1105" fmla="*/ 748198 w 1218296"/>
              <a:gd name="connsiteY1105" fmla="*/ 29555 h 628951"/>
              <a:gd name="connsiteX1106" fmla="*/ 747885 w 1218296"/>
              <a:gd name="connsiteY1106" fmla="*/ 29752 h 628951"/>
              <a:gd name="connsiteX1107" fmla="*/ 747308 w 1218296"/>
              <a:gd name="connsiteY1107" fmla="*/ 30111 h 628951"/>
              <a:gd name="connsiteX1108" fmla="*/ 747144 w 1218296"/>
              <a:gd name="connsiteY1108" fmla="*/ 29964 h 628951"/>
              <a:gd name="connsiteX1109" fmla="*/ 746452 w 1218296"/>
              <a:gd name="connsiteY1109" fmla="*/ 29310 h 628951"/>
              <a:gd name="connsiteX1110" fmla="*/ 744561 w 1218296"/>
              <a:gd name="connsiteY1110" fmla="*/ 29588 h 628951"/>
              <a:gd name="connsiteX1111" fmla="*/ 742886 w 1218296"/>
              <a:gd name="connsiteY1111" fmla="*/ 29833 h 628951"/>
              <a:gd name="connsiteX1112" fmla="*/ 737683 w 1218296"/>
              <a:gd name="connsiteY1112" fmla="*/ 30602 h 628951"/>
              <a:gd name="connsiteX1113" fmla="*/ 736814 w 1218296"/>
              <a:gd name="connsiteY1113" fmla="*/ 31272 h 628951"/>
              <a:gd name="connsiteX1114" fmla="*/ 735775 w 1218296"/>
              <a:gd name="connsiteY1114" fmla="*/ 31076 h 628951"/>
              <a:gd name="connsiteX1115" fmla="*/ 735398 w 1218296"/>
              <a:gd name="connsiteY1115" fmla="*/ 31011 h 628951"/>
              <a:gd name="connsiteX1116" fmla="*/ 730973 w 1218296"/>
              <a:gd name="connsiteY1116" fmla="*/ 29000 h 628951"/>
              <a:gd name="connsiteX1117" fmla="*/ 730817 w 1218296"/>
              <a:gd name="connsiteY1117" fmla="*/ 29016 h 628951"/>
              <a:gd name="connsiteX1118" fmla="*/ 730436 w 1218296"/>
              <a:gd name="connsiteY1118" fmla="*/ 29049 h 628951"/>
              <a:gd name="connsiteX1119" fmla="*/ 727728 w 1218296"/>
              <a:gd name="connsiteY1119" fmla="*/ 29294 h 628951"/>
              <a:gd name="connsiteX1120" fmla="*/ 725911 w 1218296"/>
              <a:gd name="connsiteY1120" fmla="*/ 29457 h 628951"/>
              <a:gd name="connsiteX1121" fmla="*/ 724128 w 1218296"/>
              <a:gd name="connsiteY1121" fmla="*/ 28820 h 628951"/>
              <a:gd name="connsiteX1122" fmla="*/ 721905 w 1218296"/>
              <a:gd name="connsiteY1122" fmla="*/ 29114 h 628951"/>
              <a:gd name="connsiteX1123" fmla="*/ 720684 w 1218296"/>
              <a:gd name="connsiteY1123" fmla="*/ 27479 h 628951"/>
              <a:gd name="connsiteX1124" fmla="*/ 720008 w 1218296"/>
              <a:gd name="connsiteY1124" fmla="*/ 27234 h 628951"/>
              <a:gd name="connsiteX1125" fmla="*/ 717903 w 1218296"/>
              <a:gd name="connsiteY1125" fmla="*/ 28215 h 628951"/>
              <a:gd name="connsiteX1126" fmla="*/ 717105 w 1218296"/>
              <a:gd name="connsiteY1126" fmla="*/ 27708 h 628951"/>
              <a:gd name="connsiteX1127" fmla="*/ 714699 w 1218296"/>
              <a:gd name="connsiteY1127" fmla="*/ 27871 h 628951"/>
              <a:gd name="connsiteX1128" fmla="*/ 711973 w 1218296"/>
              <a:gd name="connsiteY1128" fmla="*/ 29278 h 628951"/>
              <a:gd name="connsiteX1129" fmla="*/ 710258 w 1218296"/>
              <a:gd name="connsiteY1129" fmla="*/ 27839 h 628951"/>
              <a:gd name="connsiteX1130" fmla="*/ 708462 w 1218296"/>
              <a:gd name="connsiteY1130" fmla="*/ 28689 h 628951"/>
              <a:gd name="connsiteX1131" fmla="*/ 706675 w 1218296"/>
              <a:gd name="connsiteY1131" fmla="*/ 28493 h 628951"/>
              <a:gd name="connsiteX1132" fmla="*/ 705450 w 1218296"/>
              <a:gd name="connsiteY1132" fmla="*/ 27430 h 628951"/>
              <a:gd name="connsiteX1133" fmla="*/ 704849 w 1218296"/>
              <a:gd name="connsiteY1133" fmla="*/ 25500 h 628951"/>
              <a:gd name="connsiteX1134" fmla="*/ 703357 w 1218296"/>
              <a:gd name="connsiteY1134" fmla="*/ 26972 h 628951"/>
              <a:gd name="connsiteX1135" fmla="*/ 701940 w 1218296"/>
              <a:gd name="connsiteY1135" fmla="*/ 26841 h 628951"/>
              <a:gd name="connsiteX1136" fmla="*/ 701840 w 1218296"/>
              <a:gd name="connsiteY1136" fmla="*/ 26482 h 628951"/>
              <a:gd name="connsiteX1137" fmla="*/ 701639 w 1218296"/>
              <a:gd name="connsiteY1137" fmla="*/ 25778 h 628951"/>
              <a:gd name="connsiteX1138" fmla="*/ 701361 w 1218296"/>
              <a:gd name="connsiteY1138" fmla="*/ 25811 h 628951"/>
              <a:gd name="connsiteX1139" fmla="*/ 701083 w 1218296"/>
              <a:gd name="connsiteY1139" fmla="*/ 25844 h 628951"/>
              <a:gd name="connsiteX1140" fmla="*/ 700457 w 1218296"/>
              <a:gd name="connsiteY1140" fmla="*/ 27070 h 628951"/>
              <a:gd name="connsiteX1141" fmla="*/ 699779 w 1218296"/>
              <a:gd name="connsiteY1141" fmla="*/ 27201 h 628951"/>
              <a:gd name="connsiteX1142" fmla="*/ 699357 w 1218296"/>
              <a:gd name="connsiteY1142" fmla="*/ 26939 h 628951"/>
              <a:gd name="connsiteX1143" fmla="*/ 698858 w 1218296"/>
              <a:gd name="connsiteY1143" fmla="*/ 26629 h 628951"/>
              <a:gd name="connsiteX1144" fmla="*/ 698039 w 1218296"/>
              <a:gd name="connsiteY1144" fmla="*/ 26743 h 628951"/>
              <a:gd name="connsiteX1145" fmla="*/ 697499 w 1218296"/>
              <a:gd name="connsiteY1145" fmla="*/ 26808 h 628951"/>
              <a:gd name="connsiteX1146" fmla="*/ 695470 w 1218296"/>
              <a:gd name="connsiteY1146" fmla="*/ 25926 h 628951"/>
              <a:gd name="connsiteX1147" fmla="*/ 694476 w 1218296"/>
              <a:gd name="connsiteY1147" fmla="*/ 26907 h 628951"/>
              <a:gd name="connsiteX1148" fmla="*/ 692872 w 1218296"/>
              <a:gd name="connsiteY1148" fmla="*/ 27070 h 628951"/>
              <a:gd name="connsiteX1149" fmla="*/ 692003 w 1218296"/>
              <a:gd name="connsiteY1149" fmla="*/ 27626 h 628951"/>
              <a:gd name="connsiteX1150" fmla="*/ 691860 w 1218296"/>
              <a:gd name="connsiteY1150" fmla="*/ 27969 h 628951"/>
              <a:gd name="connsiteX1151" fmla="*/ 691374 w 1218296"/>
              <a:gd name="connsiteY1151" fmla="*/ 29114 h 628951"/>
              <a:gd name="connsiteX1152" fmla="*/ 691155 w 1218296"/>
              <a:gd name="connsiteY1152" fmla="*/ 29605 h 628951"/>
              <a:gd name="connsiteX1153" fmla="*/ 690934 w 1218296"/>
              <a:gd name="connsiteY1153" fmla="*/ 30095 h 628951"/>
              <a:gd name="connsiteX1154" fmla="*/ 690499 w 1218296"/>
              <a:gd name="connsiteY1154" fmla="*/ 30471 h 628951"/>
              <a:gd name="connsiteX1155" fmla="*/ 689822 w 1218296"/>
              <a:gd name="connsiteY1155" fmla="*/ 30275 h 628951"/>
              <a:gd name="connsiteX1156" fmla="*/ 689155 w 1218296"/>
              <a:gd name="connsiteY1156" fmla="*/ 28967 h 628951"/>
              <a:gd name="connsiteX1157" fmla="*/ 687715 w 1218296"/>
              <a:gd name="connsiteY1157" fmla="*/ 29915 h 628951"/>
              <a:gd name="connsiteX1158" fmla="*/ 685824 w 1218296"/>
              <a:gd name="connsiteY1158" fmla="*/ 28885 h 628951"/>
              <a:gd name="connsiteX1159" fmla="*/ 682235 w 1218296"/>
              <a:gd name="connsiteY1159" fmla="*/ 30471 h 628951"/>
              <a:gd name="connsiteX1160" fmla="*/ 679716 w 1218296"/>
              <a:gd name="connsiteY1160" fmla="*/ 29261 h 628951"/>
              <a:gd name="connsiteX1161" fmla="*/ 678556 w 1218296"/>
              <a:gd name="connsiteY1161" fmla="*/ 29523 h 628951"/>
              <a:gd name="connsiteX1162" fmla="*/ 677245 w 1218296"/>
              <a:gd name="connsiteY1162" fmla="*/ 29801 h 628951"/>
              <a:gd name="connsiteX1163" fmla="*/ 675741 w 1218296"/>
              <a:gd name="connsiteY1163" fmla="*/ 31076 h 628951"/>
              <a:gd name="connsiteX1164" fmla="*/ 673891 w 1218296"/>
              <a:gd name="connsiteY1164" fmla="*/ 32630 h 628951"/>
              <a:gd name="connsiteX1165" fmla="*/ 673513 w 1218296"/>
              <a:gd name="connsiteY1165" fmla="*/ 32597 h 628951"/>
              <a:gd name="connsiteX1166" fmla="*/ 670623 w 1218296"/>
              <a:gd name="connsiteY1166" fmla="*/ 32417 h 628951"/>
              <a:gd name="connsiteX1167" fmla="*/ 668691 w 1218296"/>
              <a:gd name="connsiteY1167" fmla="*/ 34886 h 628951"/>
              <a:gd name="connsiteX1168" fmla="*/ 667580 w 1218296"/>
              <a:gd name="connsiteY1168" fmla="*/ 35115 h 628951"/>
              <a:gd name="connsiteX1169" fmla="*/ 667357 w 1218296"/>
              <a:gd name="connsiteY1169" fmla="*/ 35491 h 628951"/>
              <a:gd name="connsiteX1170" fmla="*/ 666765 w 1218296"/>
              <a:gd name="connsiteY1170" fmla="*/ 36472 h 628951"/>
              <a:gd name="connsiteX1171" fmla="*/ 665902 w 1218296"/>
              <a:gd name="connsiteY1171" fmla="*/ 36538 h 628951"/>
              <a:gd name="connsiteX1172" fmla="*/ 665617 w 1218296"/>
              <a:gd name="connsiteY1172" fmla="*/ 35998 h 628951"/>
              <a:gd name="connsiteX1173" fmla="*/ 665173 w 1218296"/>
              <a:gd name="connsiteY1173" fmla="*/ 35164 h 628951"/>
              <a:gd name="connsiteX1174" fmla="*/ 664126 w 1218296"/>
              <a:gd name="connsiteY1174" fmla="*/ 34837 h 628951"/>
              <a:gd name="connsiteX1175" fmla="*/ 662890 w 1218296"/>
              <a:gd name="connsiteY1175" fmla="*/ 35213 h 628951"/>
              <a:gd name="connsiteX1176" fmla="*/ 662144 w 1218296"/>
              <a:gd name="connsiteY1176" fmla="*/ 35818 h 628951"/>
              <a:gd name="connsiteX1177" fmla="*/ 661206 w 1218296"/>
              <a:gd name="connsiteY1177" fmla="*/ 37371 h 628951"/>
              <a:gd name="connsiteX1178" fmla="*/ 660269 w 1218296"/>
              <a:gd name="connsiteY1178" fmla="*/ 38908 h 628951"/>
              <a:gd name="connsiteX1179" fmla="*/ 659082 w 1218296"/>
              <a:gd name="connsiteY1179" fmla="*/ 40822 h 628951"/>
              <a:gd name="connsiteX1180" fmla="*/ 657414 w 1218296"/>
              <a:gd name="connsiteY1180" fmla="*/ 41050 h 628951"/>
              <a:gd name="connsiteX1181" fmla="*/ 656974 w 1218296"/>
              <a:gd name="connsiteY1181" fmla="*/ 42097 h 628951"/>
              <a:gd name="connsiteX1182" fmla="*/ 655233 w 1218296"/>
              <a:gd name="connsiteY1182" fmla="*/ 43765 h 628951"/>
              <a:gd name="connsiteX1183" fmla="*/ 654852 w 1218296"/>
              <a:gd name="connsiteY1183" fmla="*/ 43781 h 628951"/>
              <a:gd name="connsiteX1184" fmla="*/ 654242 w 1218296"/>
              <a:gd name="connsiteY1184" fmla="*/ 43863 h 628951"/>
              <a:gd name="connsiteX1185" fmla="*/ 654176 w 1218296"/>
              <a:gd name="connsiteY1185" fmla="*/ 44746 h 628951"/>
              <a:gd name="connsiteX1186" fmla="*/ 653338 w 1218296"/>
              <a:gd name="connsiteY1186" fmla="*/ 46446 h 628951"/>
              <a:gd name="connsiteX1187" fmla="*/ 652922 w 1218296"/>
              <a:gd name="connsiteY1187" fmla="*/ 47280 h 628951"/>
              <a:gd name="connsiteX1188" fmla="*/ 652991 w 1218296"/>
              <a:gd name="connsiteY1188" fmla="*/ 48817 h 628951"/>
              <a:gd name="connsiteX1189" fmla="*/ 653011 w 1218296"/>
              <a:gd name="connsiteY1189" fmla="*/ 49226 h 628951"/>
              <a:gd name="connsiteX1190" fmla="*/ 653025 w 1218296"/>
              <a:gd name="connsiteY1190" fmla="*/ 49569 h 628951"/>
              <a:gd name="connsiteX1191" fmla="*/ 649374 w 1218296"/>
              <a:gd name="connsiteY1191" fmla="*/ 51711 h 628951"/>
              <a:gd name="connsiteX1192" fmla="*/ 648625 w 1218296"/>
              <a:gd name="connsiteY1192" fmla="*/ 52137 h 628951"/>
              <a:gd name="connsiteX1193" fmla="*/ 647517 w 1218296"/>
              <a:gd name="connsiteY1193" fmla="*/ 52038 h 628951"/>
              <a:gd name="connsiteX1194" fmla="*/ 647235 w 1218296"/>
              <a:gd name="connsiteY1194" fmla="*/ 52022 h 628951"/>
              <a:gd name="connsiteX1195" fmla="*/ 646406 w 1218296"/>
              <a:gd name="connsiteY1195" fmla="*/ 51940 h 628951"/>
              <a:gd name="connsiteX1196" fmla="*/ 646150 w 1218296"/>
              <a:gd name="connsiteY1196" fmla="*/ 52104 h 628951"/>
              <a:gd name="connsiteX1197" fmla="*/ 645911 w 1218296"/>
              <a:gd name="connsiteY1197" fmla="*/ 52251 h 628951"/>
              <a:gd name="connsiteX1198" fmla="*/ 645865 w 1218296"/>
              <a:gd name="connsiteY1198" fmla="*/ 52464 h 628951"/>
              <a:gd name="connsiteX1199" fmla="*/ 645734 w 1218296"/>
              <a:gd name="connsiteY1199" fmla="*/ 53101 h 628951"/>
              <a:gd name="connsiteX1200" fmla="*/ 645461 w 1218296"/>
              <a:gd name="connsiteY1200" fmla="*/ 54409 h 628951"/>
              <a:gd name="connsiteX1201" fmla="*/ 645126 w 1218296"/>
              <a:gd name="connsiteY1201" fmla="*/ 54589 h 628951"/>
              <a:gd name="connsiteX1202" fmla="*/ 644098 w 1218296"/>
              <a:gd name="connsiteY1202" fmla="*/ 55145 h 628951"/>
              <a:gd name="connsiteX1203" fmla="*/ 642958 w 1218296"/>
              <a:gd name="connsiteY1203" fmla="*/ 54736 h 628951"/>
              <a:gd name="connsiteX1204" fmla="*/ 642006 w 1218296"/>
              <a:gd name="connsiteY1204" fmla="*/ 54377 h 628951"/>
              <a:gd name="connsiteX1205" fmla="*/ 638412 w 1218296"/>
              <a:gd name="connsiteY1205" fmla="*/ 55341 h 628951"/>
              <a:gd name="connsiteX1206" fmla="*/ 637465 w 1218296"/>
              <a:gd name="connsiteY1206" fmla="*/ 55587 h 628951"/>
              <a:gd name="connsiteX1207" fmla="*/ 636999 w 1218296"/>
              <a:gd name="connsiteY1207" fmla="*/ 55701 h 628951"/>
              <a:gd name="connsiteX1208" fmla="*/ 636635 w 1218296"/>
              <a:gd name="connsiteY1208" fmla="*/ 55848 h 628951"/>
              <a:gd name="connsiteX1209" fmla="*/ 635266 w 1218296"/>
              <a:gd name="connsiteY1209" fmla="*/ 56372 h 628951"/>
              <a:gd name="connsiteX1210" fmla="*/ 634396 w 1218296"/>
              <a:gd name="connsiteY1210" fmla="*/ 57173 h 628951"/>
              <a:gd name="connsiteX1211" fmla="*/ 633229 w 1218296"/>
              <a:gd name="connsiteY1211" fmla="*/ 58448 h 628951"/>
              <a:gd name="connsiteX1212" fmla="*/ 632653 w 1218296"/>
              <a:gd name="connsiteY1212" fmla="*/ 59086 h 628951"/>
              <a:gd name="connsiteX1213" fmla="*/ 631651 w 1218296"/>
              <a:gd name="connsiteY1213" fmla="*/ 60868 h 628951"/>
              <a:gd name="connsiteX1214" fmla="*/ 631000 w 1218296"/>
              <a:gd name="connsiteY1214" fmla="*/ 61048 h 628951"/>
              <a:gd name="connsiteX1215" fmla="*/ 630724 w 1218296"/>
              <a:gd name="connsiteY1215" fmla="*/ 61113 h 628951"/>
              <a:gd name="connsiteX1216" fmla="*/ 629681 w 1218296"/>
              <a:gd name="connsiteY1216" fmla="*/ 60476 h 628951"/>
              <a:gd name="connsiteX1217" fmla="*/ 629406 w 1218296"/>
              <a:gd name="connsiteY1217" fmla="*/ 60574 h 628951"/>
              <a:gd name="connsiteX1218" fmla="*/ 626711 w 1218296"/>
              <a:gd name="connsiteY1218" fmla="*/ 61506 h 628951"/>
              <a:gd name="connsiteX1219" fmla="*/ 626412 w 1218296"/>
              <a:gd name="connsiteY1219" fmla="*/ 61800 h 628951"/>
              <a:gd name="connsiteX1220" fmla="*/ 626213 w 1218296"/>
              <a:gd name="connsiteY1220" fmla="*/ 62013 h 628951"/>
              <a:gd name="connsiteX1221" fmla="*/ 625760 w 1218296"/>
              <a:gd name="connsiteY1221" fmla="*/ 64613 h 628951"/>
              <a:gd name="connsiteX1222" fmla="*/ 624769 w 1218296"/>
              <a:gd name="connsiteY1222" fmla="*/ 65087 h 628951"/>
              <a:gd name="connsiteX1223" fmla="*/ 624281 w 1218296"/>
              <a:gd name="connsiteY1223" fmla="*/ 64351 h 628951"/>
              <a:gd name="connsiteX1224" fmla="*/ 622367 w 1218296"/>
              <a:gd name="connsiteY1224" fmla="*/ 64580 h 628951"/>
              <a:gd name="connsiteX1225" fmla="*/ 622048 w 1218296"/>
              <a:gd name="connsiteY1225" fmla="*/ 64940 h 628951"/>
              <a:gd name="connsiteX1226" fmla="*/ 620684 w 1218296"/>
              <a:gd name="connsiteY1226" fmla="*/ 66493 h 628951"/>
              <a:gd name="connsiteX1227" fmla="*/ 619265 w 1218296"/>
              <a:gd name="connsiteY1227" fmla="*/ 66591 h 628951"/>
              <a:gd name="connsiteX1228" fmla="*/ 619188 w 1218296"/>
              <a:gd name="connsiteY1228" fmla="*/ 68390 h 628951"/>
              <a:gd name="connsiteX1229" fmla="*/ 618882 w 1218296"/>
              <a:gd name="connsiteY1229" fmla="*/ 68292 h 628951"/>
              <a:gd name="connsiteX1230" fmla="*/ 618204 w 1218296"/>
              <a:gd name="connsiteY1230" fmla="*/ 68079 h 628951"/>
              <a:gd name="connsiteX1231" fmla="*/ 617458 w 1218296"/>
              <a:gd name="connsiteY1231" fmla="*/ 68815 h 628951"/>
              <a:gd name="connsiteX1232" fmla="*/ 616171 w 1218296"/>
              <a:gd name="connsiteY1232" fmla="*/ 67752 h 628951"/>
              <a:gd name="connsiteX1233" fmla="*/ 615247 w 1218296"/>
              <a:gd name="connsiteY1233" fmla="*/ 67687 h 628951"/>
              <a:gd name="connsiteX1234" fmla="*/ 613987 w 1218296"/>
              <a:gd name="connsiteY1234" fmla="*/ 70712 h 628951"/>
              <a:gd name="connsiteX1235" fmla="*/ 612641 w 1218296"/>
              <a:gd name="connsiteY1235" fmla="*/ 72003 h 628951"/>
              <a:gd name="connsiteX1236" fmla="*/ 611251 w 1218296"/>
              <a:gd name="connsiteY1236" fmla="*/ 73361 h 628951"/>
              <a:gd name="connsiteX1237" fmla="*/ 609833 w 1218296"/>
              <a:gd name="connsiteY1237" fmla="*/ 73213 h 628951"/>
              <a:gd name="connsiteX1238" fmla="*/ 609709 w 1218296"/>
              <a:gd name="connsiteY1238" fmla="*/ 74914 h 628951"/>
              <a:gd name="connsiteX1239" fmla="*/ 609693 w 1218296"/>
              <a:gd name="connsiteY1239" fmla="*/ 75143 h 628951"/>
              <a:gd name="connsiteX1240" fmla="*/ 609690 w 1218296"/>
              <a:gd name="connsiteY1240" fmla="*/ 75470 h 628951"/>
              <a:gd name="connsiteX1241" fmla="*/ 609690 w 1218296"/>
              <a:gd name="connsiteY1241" fmla="*/ 75633 h 628951"/>
              <a:gd name="connsiteX1242" fmla="*/ 608772 w 1218296"/>
              <a:gd name="connsiteY1242" fmla="*/ 76533 h 628951"/>
              <a:gd name="connsiteX1243" fmla="*/ 608321 w 1218296"/>
              <a:gd name="connsiteY1243" fmla="*/ 76991 h 628951"/>
              <a:gd name="connsiteX1244" fmla="*/ 607140 w 1218296"/>
              <a:gd name="connsiteY1244" fmla="*/ 77906 h 628951"/>
              <a:gd name="connsiteX1245" fmla="*/ 604356 w 1218296"/>
              <a:gd name="connsiteY1245" fmla="*/ 78936 h 628951"/>
              <a:gd name="connsiteX1246" fmla="*/ 603288 w 1218296"/>
              <a:gd name="connsiteY1246" fmla="*/ 81226 h 628951"/>
              <a:gd name="connsiteX1247" fmla="*/ 603017 w 1218296"/>
              <a:gd name="connsiteY1247" fmla="*/ 81258 h 628951"/>
              <a:gd name="connsiteX1248" fmla="*/ 602361 w 1218296"/>
              <a:gd name="connsiteY1248" fmla="*/ 81340 h 628951"/>
              <a:gd name="connsiteX1249" fmla="*/ 602245 w 1218296"/>
              <a:gd name="connsiteY1249" fmla="*/ 81160 h 628951"/>
              <a:gd name="connsiteX1250" fmla="*/ 601995 w 1218296"/>
              <a:gd name="connsiteY1250" fmla="*/ 80784 h 628951"/>
              <a:gd name="connsiteX1251" fmla="*/ 602124 w 1218296"/>
              <a:gd name="connsiteY1251" fmla="*/ 80163 h 628951"/>
              <a:gd name="connsiteX1252" fmla="*/ 601635 w 1218296"/>
              <a:gd name="connsiteY1252" fmla="*/ 79656 h 628951"/>
              <a:gd name="connsiteX1253" fmla="*/ 601445 w 1218296"/>
              <a:gd name="connsiteY1253" fmla="*/ 79868 h 628951"/>
              <a:gd name="connsiteX1254" fmla="*/ 600639 w 1218296"/>
              <a:gd name="connsiteY1254" fmla="*/ 80768 h 628951"/>
              <a:gd name="connsiteX1255" fmla="*/ 599951 w 1218296"/>
              <a:gd name="connsiteY1255" fmla="*/ 80800 h 628951"/>
              <a:gd name="connsiteX1256" fmla="*/ 599343 w 1218296"/>
              <a:gd name="connsiteY1256" fmla="*/ 80817 h 628951"/>
              <a:gd name="connsiteX1257" fmla="*/ 595693 w 1218296"/>
              <a:gd name="connsiteY1257" fmla="*/ 81961 h 628951"/>
              <a:gd name="connsiteX1258" fmla="*/ 593435 w 1218296"/>
              <a:gd name="connsiteY1258" fmla="*/ 83907 h 628951"/>
              <a:gd name="connsiteX1259" fmla="*/ 592833 w 1218296"/>
              <a:gd name="connsiteY1259" fmla="*/ 84430 h 628951"/>
              <a:gd name="connsiteX1260" fmla="*/ 592827 w 1218296"/>
              <a:gd name="connsiteY1260" fmla="*/ 85297 h 628951"/>
              <a:gd name="connsiteX1261" fmla="*/ 592820 w 1218296"/>
              <a:gd name="connsiteY1261" fmla="*/ 86164 h 628951"/>
              <a:gd name="connsiteX1262" fmla="*/ 592429 w 1218296"/>
              <a:gd name="connsiteY1262" fmla="*/ 86932 h 628951"/>
              <a:gd name="connsiteX1263" fmla="*/ 591940 w 1218296"/>
              <a:gd name="connsiteY1263" fmla="*/ 87897 h 628951"/>
              <a:gd name="connsiteX1264" fmla="*/ 591196 w 1218296"/>
              <a:gd name="connsiteY1264" fmla="*/ 88436 h 628951"/>
              <a:gd name="connsiteX1265" fmla="*/ 590475 w 1218296"/>
              <a:gd name="connsiteY1265" fmla="*/ 88584 h 628951"/>
              <a:gd name="connsiteX1266" fmla="*/ 589033 w 1218296"/>
              <a:gd name="connsiteY1266" fmla="*/ 88861 h 628951"/>
              <a:gd name="connsiteX1267" fmla="*/ 587869 w 1218296"/>
              <a:gd name="connsiteY1267" fmla="*/ 88714 h 628951"/>
              <a:gd name="connsiteX1268" fmla="*/ 587431 w 1218296"/>
              <a:gd name="connsiteY1268" fmla="*/ 88649 h 628951"/>
              <a:gd name="connsiteX1269" fmla="*/ 586471 w 1218296"/>
              <a:gd name="connsiteY1269" fmla="*/ 89254 h 628951"/>
              <a:gd name="connsiteX1270" fmla="*/ 585941 w 1218296"/>
              <a:gd name="connsiteY1270" fmla="*/ 89581 h 628951"/>
              <a:gd name="connsiteX1271" fmla="*/ 584803 w 1218296"/>
              <a:gd name="connsiteY1271" fmla="*/ 92917 h 628951"/>
              <a:gd name="connsiteX1272" fmla="*/ 581776 w 1218296"/>
              <a:gd name="connsiteY1272" fmla="*/ 93260 h 628951"/>
              <a:gd name="connsiteX1273" fmla="*/ 581404 w 1218296"/>
              <a:gd name="connsiteY1273" fmla="*/ 91020 h 628951"/>
              <a:gd name="connsiteX1274" fmla="*/ 581019 w 1218296"/>
              <a:gd name="connsiteY1274" fmla="*/ 89352 h 628951"/>
              <a:gd name="connsiteX1275" fmla="*/ 580678 w 1218296"/>
              <a:gd name="connsiteY1275" fmla="*/ 87259 h 628951"/>
              <a:gd name="connsiteX1276" fmla="*/ 580578 w 1218296"/>
              <a:gd name="connsiteY1276" fmla="*/ 84856 h 628951"/>
              <a:gd name="connsiteX1277" fmla="*/ 580426 w 1218296"/>
              <a:gd name="connsiteY1277" fmla="*/ 82419 h 628951"/>
              <a:gd name="connsiteX1278" fmla="*/ 580427 w 1218296"/>
              <a:gd name="connsiteY1278" fmla="*/ 80114 h 628951"/>
              <a:gd name="connsiteX1279" fmla="*/ 580476 w 1218296"/>
              <a:gd name="connsiteY1279" fmla="*/ 77710 h 628951"/>
              <a:gd name="connsiteX1280" fmla="*/ 580275 w 1218296"/>
              <a:gd name="connsiteY1280" fmla="*/ 75225 h 628951"/>
              <a:gd name="connsiteX1281" fmla="*/ 579181 w 1218296"/>
              <a:gd name="connsiteY1281" fmla="*/ 72886 h 628951"/>
              <a:gd name="connsiteX1282" fmla="*/ 577978 w 1218296"/>
              <a:gd name="connsiteY1282" fmla="*/ 70090 h 628951"/>
              <a:gd name="connsiteX1283" fmla="*/ 577550 w 1218296"/>
              <a:gd name="connsiteY1283" fmla="*/ 68602 h 628951"/>
              <a:gd name="connsiteX1284" fmla="*/ 577448 w 1218296"/>
              <a:gd name="connsiteY1284" fmla="*/ 66101 h 628951"/>
              <a:gd name="connsiteX1285" fmla="*/ 577507 w 1218296"/>
              <a:gd name="connsiteY1285" fmla="*/ 59478 h 628951"/>
              <a:gd name="connsiteX1286" fmla="*/ 576757 w 1218296"/>
              <a:gd name="connsiteY1286" fmla="*/ 49831 h 628951"/>
              <a:gd name="connsiteX1287" fmla="*/ 576588 w 1218296"/>
              <a:gd name="connsiteY1287" fmla="*/ 44223 h 628951"/>
              <a:gd name="connsiteX1288" fmla="*/ 575898 w 1218296"/>
              <a:gd name="connsiteY1288" fmla="*/ 35049 h 628951"/>
              <a:gd name="connsiteX1289" fmla="*/ 575746 w 1218296"/>
              <a:gd name="connsiteY1289" fmla="*/ 30144 h 628951"/>
              <a:gd name="connsiteX1290" fmla="*/ 575514 w 1218296"/>
              <a:gd name="connsiteY1290" fmla="*/ 28574 h 628951"/>
              <a:gd name="connsiteX1291" fmla="*/ 574912 w 1218296"/>
              <a:gd name="connsiteY1291" fmla="*/ 28362 h 628951"/>
              <a:gd name="connsiteX1292" fmla="*/ 573148 w 1218296"/>
              <a:gd name="connsiteY1292" fmla="*/ 29555 h 628951"/>
              <a:gd name="connsiteX1293" fmla="*/ 571333 w 1218296"/>
              <a:gd name="connsiteY1293" fmla="*/ 30749 h 628951"/>
              <a:gd name="connsiteX1294" fmla="*/ 567476 w 1218296"/>
              <a:gd name="connsiteY1294" fmla="*/ 34526 h 628951"/>
              <a:gd name="connsiteX1295" fmla="*/ 564603 w 1218296"/>
              <a:gd name="connsiteY1295" fmla="*/ 36914 h 628951"/>
              <a:gd name="connsiteX1296" fmla="*/ 561431 w 1218296"/>
              <a:gd name="connsiteY1296" fmla="*/ 39759 h 628951"/>
              <a:gd name="connsiteX1297" fmla="*/ 556398 w 1218296"/>
              <a:gd name="connsiteY1297" fmla="*/ 43928 h 628951"/>
              <a:gd name="connsiteX1298" fmla="*/ 549896 w 1218296"/>
              <a:gd name="connsiteY1298" fmla="*/ 49226 h 628951"/>
              <a:gd name="connsiteX1299" fmla="*/ 548194 w 1218296"/>
              <a:gd name="connsiteY1299" fmla="*/ 51025 h 628951"/>
              <a:gd name="connsiteX1300" fmla="*/ 547640 w 1218296"/>
              <a:gd name="connsiteY1300" fmla="*/ 53020 h 628951"/>
              <a:gd name="connsiteX1301" fmla="*/ 547538 w 1218296"/>
              <a:gd name="connsiteY1301" fmla="*/ 55325 h 628951"/>
              <a:gd name="connsiteX1302" fmla="*/ 547457 w 1218296"/>
              <a:gd name="connsiteY1302" fmla="*/ 58481 h 628951"/>
              <a:gd name="connsiteX1303" fmla="*/ 547318 w 1218296"/>
              <a:gd name="connsiteY1303" fmla="*/ 61342 h 628951"/>
              <a:gd name="connsiteX1304" fmla="*/ 546816 w 1218296"/>
              <a:gd name="connsiteY1304" fmla="*/ 63484 h 628951"/>
              <a:gd name="connsiteX1305" fmla="*/ 546541 w 1218296"/>
              <a:gd name="connsiteY1305" fmla="*/ 64564 h 628951"/>
              <a:gd name="connsiteX1306" fmla="*/ 545670 w 1218296"/>
              <a:gd name="connsiteY1306" fmla="*/ 65692 h 628951"/>
              <a:gd name="connsiteX1307" fmla="*/ 544793 w 1218296"/>
              <a:gd name="connsiteY1307" fmla="*/ 66624 h 628951"/>
              <a:gd name="connsiteX1308" fmla="*/ 542012 w 1218296"/>
              <a:gd name="connsiteY1308" fmla="*/ 69093 h 628951"/>
              <a:gd name="connsiteX1309" fmla="*/ 541848 w 1218296"/>
              <a:gd name="connsiteY1309" fmla="*/ 69256 h 628951"/>
              <a:gd name="connsiteX1310" fmla="*/ 539575 w 1218296"/>
              <a:gd name="connsiteY1310" fmla="*/ 71464 h 628951"/>
              <a:gd name="connsiteX1311" fmla="*/ 536649 w 1218296"/>
              <a:gd name="connsiteY1311" fmla="*/ 74080 h 628951"/>
              <a:gd name="connsiteX1312" fmla="*/ 532742 w 1218296"/>
              <a:gd name="connsiteY1312" fmla="*/ 77481 h 628951"/>
              <a:gd name="connsiteX1313" fmla="*/ 531182 w 1218296"/>
              <a:gd name="connsiteY1313" fmla="*/ 78969 h 628951"/>
              <a:gd name="connsiteX1314" fmla="*/ 530394 w 1218296"/>
              <a:gd name="connsiteY1314" fmla="*/ 79280 h 628951"/>
              <a:gd name="connsiteX1315" fmla="*/ 529006 w 1218296"/>
              <a:gd name="connsiteY1315" fmla="*/ 79492 h 628951"/>
              <a:gd name="connsiteX1316" fmla="*/ 526861 w 1218296"/>
              <a:gd name="connsiteY1316" fmla="*/ 79116 h 628951"/>
              <a:gd name="connsiteX1317" fmla="*/ 525402 w 1218296"/>
              <a:gd name="connsiteY1317" fmla="*/ 78299 h 628951"/>
              <a:gd name="connsiteX1318" fmla="*/ 524235 w 1218296"/>
              <a:gd name="connsiteY1318" fmla="*/ 77236 h 628951"/>
              <a:gd name="connsiteX1319" fmla="*/ 523221 w 1218296"/>
              <a:gd name="connsiteY1319" fmla="*/ 76287 h 628951"/>
              <a:gd name="connsiteX1320" fmla="*/ 521659 w 1218296"/>
              <a:gd name="connsiteY1320" fmla="*/ 75323 h 628951"/>
              <a:gd name="connsiteX1321" fmla="*/ 520565 w 1218296"/>
              <a:gd name="connsiteY1321" fmla="*/ 75339 h 628951"/>
              <a:gd name="connsiteX1322" fmla="*/ 519283 w 1218296"/>
              <a:gd name="connsiteY1322" fmla="*/ 75797 h 628951"/>
              <a:gd name="connsiteX1323" fmla="*/ 517264 w 1218296"/>
              <a:gd name="connsiteY1323" fmla="*/ 76762 h 628951"/>
              <a:gd name="connsiteX1324" fmla="*/ 515639 w 1218296"/>
              <a:gd name="connsiteY1324" fmla="*/ 79214 h 628951"/>
              <a:gd name="connsiteX1325" fmla="*/ 513093 w 1218296"/>
              <a:gd name="connsiteY1325" fmla="*/ 81062 h 628951"/>
              <a:gd name="connsiteX1326" fmla="*/ 510977 w 1218296"/>
              <a:gd name="connsiteY1326" fmla="*/ 83220 h 628951"/>
              <a:gd name="connsiteX1327" fmla="*/ 508269 w 1218296"/>
              <a:gd name="connsiteY1327" fmla="*/ 89385 h 628951"/>
              <a:gd name="connsiteX1328" fmla="*/ 507833 w 1218296"/>
              <a:gd name="connsiteY1328" fmla="*/ 89859 h 628951"/>
              <a:gd name="connsiteX1329" fmla="*/ 507273 w 1218296"/>
              <a:gd name="connsiteY1329" fmla="*/ 90448 h 628951"/>
              <a:gd name="connsiteX1330" fmla="*/ 506711 w 1218296"/>
              <a:gd name="connsiteY1330" fmla="*/ 91053 h 628951"/>
              <a:gd name="connsiteX1331" fmla="*/ 505890 w 1218296"/>
              <a:gd name="connsiteY1331" fmla="*/ 93211 h 628951"/>
              <a:gd name="connsiteX1332" fmla="*/ 504646 w 1218296"/>
              <a:gd name="connsiteY1332" fmla="*/ 94388 h 628951"/>
              <a:gd name="connsiteX1333" fmla="*/ 500252 w 1218296"/>
              <a:gd name="connsiteY1333" fmla="*/ 95762 h 628951"/>
              <a:gd name="connsiteX1334" fmla="*/ 496719 w 1218296"/>
              <a:gd name="connsiteY1334" fmla="*/ 97659 h 628951"/>
              <a:gd name="connsiteX1335" fmla="*/ 496070 w 1218296"/>
              <a:gd name="connsiteY1335" fmla="*/ 97789 h 628951"/>
              <a:gd name="connsiteX1336" fmla="*/ 495545 w 1218296"/>
              <a:gd name="connsiteY1336" fmla="*/ 97904 h 628951"/>
              <a:gd name="connsiteX1337" fmla="*/ 493295 w 1218296"/>
              <a:gd name="connsiteY1337" fmla="*/ 100406 h 628951"/>
              <a:gd name="connsiteX1338" fmla="*/ 493177 w 1218296"/>
              <a:gd name="connsiteY1338" fmla="*/ 100536 h 628951"/>
              <a:gd name="connsiteX1339" fmla="*/ 492485 w 1218296"/>
              <a:gd name="connsiteY1339" fmla="*/ 101844 h 628951"/>
              <a:gd name="connsiteX1340" fmla="*/ 489379 w 1218296"/>
              <a:gd name="connsiteY1340" fmla="*/ 104297 h 628951"/>
              <a:gd name="connsiteX1341" fmla="*/ 489097 w 1218296"/>
              <a:gd name="connsiteY1341" fmla="*/ 104804 h 628951"/>
              <a:gd name="connsiteX1342" fmla="*/ 488313 w 1218296"/>
              <a:gd name="connsiteY1342" fmla="*/ 106210 h 628951"/>
              <a:gd name="connsiteX1343" fmla="*/ 487547 w 1218296"/>
              <a:gd name="connsiteY1343" fmla="*/ 109055 h 628951"/>
              <a:gd name="connsiteX1344" fmla="*/ 485307 w 1218296"/>
              <a:gd name="connsiteY1344" fmla="*/ 111148 h 628951"/>
              <a:gd name="connsiteX1345" fmla="*/ 485234 w 1218296"/>
              <a:gd name="connsiteY1345" fmla="*/ 112505 h 628951"/>
              <a:gd name="connsiteX1346" fmla="*/ 483608 w 1218296"/>
              <a:gd name="connsiteY1346" fmla="*/ 114844 h 628951"/>
              <a:gd name="connsiteX1347" fmla="*/ 482055 w 1218296"/>
              <a:gd name="connsiteY1347" fmla="*/ 115956 h 628951"/>
              <a:gd name="connsiteX1348" fmla="*/ 481067 w 1218296"/>
              <a:gd name="connsiteY1348" fmla="*/ 115939 h 628951"/>
              <a:gd name="connsiteX1349" fmla="*/ 480575 w 1218296"/>
              <a:gd name="connsiteY1349" fmla="*/ 115939 h 628951"/>
              <a:gd name="connsiteX1350" fmla="*/ 479473 w 1218296"/>
              <a:gd name="connsiteY1350" fmla="*/ 114844 h 628951"/>
              <a:gd name="connsiteX1351" fmla="*/ 478373 w 1218296"/>
              <a:gd name="connsiteY1351" fmla="*/ 113748 h 628951"/>
              <a:gd name="connsiteX1352" fmla="*/ 478010 w 1218296"/>
              <a:gd name="connsiteY1352" fmla="*/ 112931 h 628951"/>
              <a:gd name="connsiteX1353" fmla="*/ 477284 w 1218296"/>
              <a:gd name="connsiteY1353" fmla="*/ 111312 h 628951"/>
              <a:gd name="connsiteX1354" fmla="*/ 476574 w 1218296"/>
              <a:gd name="connsiteY1354" fmla="*/ 110968 h 628951"/>
              <a:gd name="connsiteX1355" fmla="*/ 476240 w 1218296"/>
              <a:gd name="connsiteY1355" fmla="*/ 110805 h 628951"/>
              <a:gd name="connsiteX1356" fmla="*/ 474560 w 1218296"/>
              <a:gd name="connsiteY1356" fmla="*/ 112538 h 628951"/>
              <a:gd name="connsiteX1357" fmla="*/ 474161 w 1218296"/>
              <a:gd name="connsiteY1357" fmla="*/ 112456 h 628951"/>
              <a:gd name="connsiteX1358" fmla="*/ 473943 w 1218296"/>
              <a:gd name="connsiteY1358" fmla="*/ 112407 h 628951"/>
              <a:gd name="connsiteX1359" fmla="*/ 473161 w 1218296"/>
              <a:gd name="connsiteY1359" fmla="*/ 110102 h 628951"/>
              <a:gd name="connsiteX1360" fmla="*/ 472964 w 1218296"/>
              <a:gd name="connsiteY1360" fmla="*/ 107240 h 628951"/>
              <a:gd name="connsiteX1361" fmla="*/ 472944 w 1218296"/>
              <a:gd name="connsiteY1361" fmla="*/ 106930 h 628951"/>
              <a:gd name="connsiteX1362" fmla="*/ 472210 w 1218296"/>
              <a:gd name="connsiteY1362" fmla="*/ 106177 h 628951"/>
              <a:gd name="connsiteX1363" fmla="*/ 471047 w 1218296"/>
              <a:gd name="connsiteY1363" fmla="*/ 105850 h 628951"/>
              <a:gd name="connsiteX1364" fmla="*/ 468640 w 1218296"/>
              <a:gd name="connsiteY1364" fmla="*/ 105164 h 628951"/>
              <a:gd name="connsiteX1365" fmla="*/ 466812 w 1218296"/>
              <a:gd name="connsiteY1365" fmla="*/ 102597 h 628951"/>
              <a:gd name="connsiteX1366" fmla="*/ 464881 w 1218296"/>
              <a:gd name="connsiteY1366" fmla="*/ 100798 h 628951"/>
              <a:gd name="connsiteX1367" fmla="*/ 464057 w 1218296"/>
              <a:gd name="connsiteY1367" fmla="*/ 100029 h 628951"/>
              <a:gd name="connsiteX1368" fmla="*/ 456799 w 1218296"/>
              <a:gd name="connsiteY1368" fmla="*/ 94993 h 628951"/>
              <a:gd name="connsiteX1369" fmla="*/ 455316 w 1218296"/>
              <a:gd name="connsiteY1369" fmla="*/ 93767 h 628951"/>
              <a:gd name="connsiteX1370" fmla="*/ 453491 w 1218296"/>
              <a:gd name="connsiteY1370" fmla="*/ 91608 h 628951"/>
              <a:gd name="connsiteX1371" fmla="*/ 448896 w 1218296"/>
              <a:gd name="connsiteY1371" fmla="*/ 87079 h 628951"/>
              <a:gd name="connsiteX1372" fmla="*/ 445436 w 1218296"/>
              <a:gd name="connsiteY1372" fmla="*/ 83825 h 628951"/>
              <a:gd name="connsiteX1373" fmla="*/ 440793 w 1218296"/>
              <a:gd name="connsiteY1373" fmla="*/ 79460 h 628951"/>
              <a:gd name="connsiteX1374" fmla="*/ 436101 w 1218296"/>
              <a:gd name="connsiteY1374" fmla="*/ 74440 h 628951"/>
              <a:gd name="connsiteX1375" fmla="*/ 433688 w 1218296"/>
              <a:gd name="connsiteY1375" fmla="*/ 71153 h 628951"/>
              <a:gd name="connsiteX1376" fmla="*/ 429943 w 1218296"/>
              <a:gd name="connsiteY1376" fmla="*/ 65855 h 628951"/>
              <a:gd name="connsiteX1377" fmla="*/ 426196 w 1218296"/>
              <a:gd name="connsiteY1377" fmla="*/ 61195 h 628951"/>
              <a:gd name="connsiteX1378" fmla="*/ 422427 w 1218296"/>
              <a:gd name="connsiteY1378" fmla="*/ 57140 h 628951"/>
              <a:gd name="connsiteX1379" fmla="*/ 420617 w 1218296"/>
              <a:gd name="connsiteY1379" fmla="*/ 55194 h 628951"/>
              <a:gd name="connsiteX1380" fmla="*/ 415747 w 1218296"/>
              <a:gd name="connsiteY1380" fmla="*/ 49749 h 628951"/>
              <a:gd name="connsiteX1381" fmla="*/ 415039 w 1218296"/>
              <a:gd name="connsiteY1381" fmla="*/ 48964 h 628951"/>
              <a:gd name="connsiteX1382" fmla="*/ 398041 w 1218296"/>
              <a:gd name="connsiteY1382" fmla="*/ 31485 h 628951"/>
              <a:gd name="connsiteX1383" fmla="*/ 386256 w 1218296"/>
              <a:gd name="connsiteY1383" fmla="*/ 17848 h 628951"/>
              <a:gd name="connsiteX1384" fmla="*/ 377173 w 1218296"/>
              <a:gd name="connsiteY1384" fmla="*/ 8119 h 628951"/>
              <a:gd name="connsiteX1385" fmla="*/ 372783 w 1218296"/>
              <a:gd name="connsiteY1385" fmla="*/ 2625 h 628951"/>
              <a:gd name="connsiteX1386" fmla="*/ 369442 w 1218296"/>
              <a:gd name="connsiteY1386" fmla="*/ -89 h 628951"/>
              <a:gd name="connsiteX1387" fmla="*/ 368386 w 1218296"/>
              <a:gd name="connsiteY1387" fmla="*/ 728 h 628951"/>
              <a:gd name="connsiteX1388" fmla="*/ 366646 w 1218296"/>
              <a:gd name="connsiteY1388" fmla="*/ 2053 h 628951"/>
              <a:gd name="connsiteX1389" fmla="*/ 357244 w 1218296"/>
              <a:gd name="connsiteY1389" fmla="*/ 6664 h 628951"/>
              <a:gd name="connsiteX1390" fmla="*/ 353599 w 1218296"/>
              <a:gd name="connsiteY1390" fmla="*/ 8969 h 628951"/>
              <a:gd name="connsiteX1391" fmla="*/ 347754 w 1218296"/>
              <a:gd name="connsiteY1391" fmla="*/ 13449 h 628951"/>
              <a:gd name="connsiteX1392" fmla="*/ 344129 w 1218296"/>
              <a:gd name="connsiteY1392" fmla="*/ 15608 h 628951"/>
              <a:gd name="connsiteX1393" fmla="*/ 341450 w 1218296"/>
              <a:gd name="connsiteY1393" fmla="*/ 17766 h 628951"/>
              <a:gd name="connsiteX1394" fmla="*/ 340710 w 1218296"/>
              <a:gd name="connsiteY1394" fmla="*/ 18371 h 628951"/>
              <a:gd name="connsiteX1395" fmla="*/ 336970 w 1218296"/>
              <a:gd name="connsiteY1395" fmla="*/ 22426 h 628951"/>
              <a:gd name="connsiteX1396" fmla="*/ 328719 w 1218296"/>
              <a:gd name="connsiteY1396" fmla="*/ 27397 h 628951"/>
              <a:gd name="connsiteX1397" fmla="*/ 327609 w 1218296"/>
              <a:gd name="connsiteY1397" fmla="*/ 28362 h 628951"/>
              <a:gd name="connsiteX1398" fmla="*/ 326270 w 1218296"/>
              <a:gd name="connsiteY1398" fmla="*/ 29523 h 628951"/>
              <a:gd name="connsiteX1399" fmla="*/ 324862 w 1218296"/>
              <a:gd name="connsiteY1399" fmla="*/ 31894 h 628951"/>
              <a:gd name="connsiteX1400" fmla="*/ 323503 w 1218296"/>
              <a:gd name="connsiteY1400" fmla="*/ 34379 h 628951"/>
              <a:gd name="connsiteX1401" fmla="*/ 322632 w 1218296"/>
              <a:gd name="connsiteY1401" fmla="*/ 36276 h 628951"/>
              <a:gd name="connsiteX1402" fmla="*/ 322941 w 1218296"/>
              <a:gd name="connsiteY1402" fmla="*/ 36750 h 628951"/>
              <a:gd name="connsiteX1403" fmla="*/ 322974 w 1218296"/>
              <a:gd name="connsiteY1403" fmla="*/ 38107 h 628951"/>
              <a:gd name="connsiteX1404" fmla="*/ 322617 w 1218296"/>
              <a:gd name="connsiteY1404" fmla="*/ 39530 h 628951"/>
              <a:gd name="connsiteX1405" fmla="*/ 322285 w 1218296"/>
              <a:gd name="connsiteY1405" fmla="*/ 40593 h 628951"/>
              <a:gd name="connsiteX1406" fmla="*/ 321580 w 1218296"/>
              <a:gd name="connsiteY1406" fmla="*/ 42391 h 628951"/>
              <a:gd name="connsiteX1407" fmla="*/ 320244 w 1218296"/>
              <a:gd name="connsiteY1407" fmla="*/ 44828 h 628951"/>
              <a:gd name="connsiteX1408" fmla="*/ 319051 w 1218296"/>
              <a:gd name="connsiteY1408" fmla="*/ 46904 h 628951"/>
              <a:gd name="connsiteX1409" fmla="*/ 316533 w 1218296"/>
              <a:gd name="connsiteY1409" fmla="*/ 50011 h 628951"/>
              <a:gd name="connsiteX1410" fmla="*/ 315212 w 1218296"/>
              <a:gd name="connsiteY1410" fmla="*/ 51744 h 628951"/>
              <a:gd name="connsiteX1411" fmla="*/ 315032 w 1218296"/>
              <a:gd name="connsiteY1411" fmla="*/ 51973 h 628951"/>
              <a:gd name="connsiteX1412" fmla="*/ 314821 w 1218296"/>
              <a:gd name="connsiteY1412" fmla="*/ 54638 h 628951"/>
              <a:gd name="connsiteX1413" fmla="*/ 313661 w 1218296"/>
              <a:gd name="connsiteY1413" fmla="*/ 56764 h 628951"/>
              <a:gd name="connsiteX1414" fmla="*/ 313459 w 1218296"/>
              <a:gd name="connsiteY1414" fmla="*/ 58743 h 628951"/>
              <a:gd name="connsiteX1415" fmla="*/ 313678 w 1218296"/>
              <a:gd name="connsiteY1415" fmla="*/ 59625 h 628951"/>
              <a:gd name="connsiteX1416" fmla="*/ 314469 w 1218296"/>
              <a:gd name="connsiteY1416" fmla="*/ 61555 h 628951"/>
              <a:gd name="connsiteX1417" fmla="*/ 315458 w 1218296"/>
              <a:gd name="connsiteY1417" fmla="*/ 63468 h 628951"/>
              <a:gd name="connsiteX1418" fmla="*/ 316870 w 1218296"/>
              <a:gd name="connsiteY1418" fmla="*/ 66428 h 628951"/>
              <a:gd name="connsiteX1419" fmla="*/ 318068 w 1218296"/>
              <a:gd name="connsiteY1419" fmla="*/ 68848 h 628951"/>
              <a:gd name="connsiteX1420" fmla="*/ 319785 w 1218296"/>
              <a:gd name="connsiteY1420" fmla="*/ 72134 h 628951"/>
              <a:gd name="connsiteX1421" fmla="*/ 321335 w 1218296"/>
              <a:gd name="connsiteY1421" fmla="*/ 74603 h 628951"/>
              <a:gd name="connsiteX1422" fmla="*/ 323137 w 1218296"/>
              <a:gd name="connsiteY1422" fmla="*/ 77268 h 628951"/>
              <a:gd name="connsiteX1423" fmla="*/ 324578 w 1218296"/>
              <a:gd name="connsiteY1423" fmla="*/ 79378 h 628951"/>
              <a:gd name="connsiteX1424" fmla="*/ 326160 w 1218296"/>
              <a:gd name="connsiteY1424" fmla="*/ 81193 h 628951"/>
              <a:gd name="connsiteX1425" fmla="*/ 326695 w 1218296"/>
              <a:gd name="connsiteY1425" fmla="*/ 82795 h 628951"/>
              <a:gd name="connsiteX1426" fmla="*/ 327029 w 1218296"/>
              <a:gd name="connsiteY1426" fmla="*/ 84283 h 628951"/>
              <a:gd name="connsiteX1427" fmla="*/ 327208 w 1218296"/>
              <a:gd name="connsiteY1427" fmla="*/ 85657 h 628951"/>
              <a:gd name="connsiteX1428" fmla="*/ 327987 w 1218296"/>
              <a:gd name="connsiteY1428" fmla="*/ 87014 h 628951"/>
              <a:gd name="connsiteX1429" fmla="*/ 329212 w 1218296"/>
              <a:gd name="connsiteY1429" fmla="*/ 88404 h 628951"/>
              <a:gd name="connsiteX1430" fmla="*/ 331148 w 1218296"/>
              <a:gd name="connsiteY1430" fmla="*/ 90415 h 628951"/>
              <a:gd name="connsiteX1431" fmla="*/ 333236 w 1218296"/>
              <a:gd name="connsiteY1431" fmla="*/ 92557 h 628951"/>
              <a:gd name="connsiteX1432" fmla="*/ 335762 w 1218296"/>
              <a:gd name="connsiteY1432" fmla="*/ 94290 h 628951"/>
              <a:gd name="connsiteX1433" fmla="*/ 338296 w 1218296"/>
              <a:gd name="connsiteY1433" fmla="*/ 96334 h 628951"/>
              <a:gd name="connsiteX1434" fmla="*/ 341176 w 1218296"/>
              <a:gd name="connsiteY1434" fmla="*/ 98345 h 628951"/>
              <a:gd name="connsiteX1435" fmla="*/ 343059 w 1218296"/>
              <a:gd name="connsiteY1435" fmla="*/ 100209 h 628951"/>
              <a:gd name="connsiteX1436" fmla="*/ 343226 w 1218296"/>
              <a:gd name="connsiteY1436" fmla="*/ 100961 h 628951"/>
              <a:gd name="connsiteX1437" fmla="*/ 343357 w 1218296"/>
              <a:gd name="connsiteY1437" fmla="*/ 102368 h 628951"/>
              <a:gd name="connsiteX1438" fmla="*/ 343403 w 1218296"/>
              <a:gd name="connsiteY1438" fmla="*/ 104330 h 628951"/>
              <a:gd name="connsiteX1439" fmla="*/ 343380 w 1218296"/>
              <a:gd name="connsiteY1439" fmla="*/ 107616 h 628951"/>
              <a:gd name="connsiteX1440" fmla="*/ 343434 w 1218296"/>
              <a:gd name="connsiteY1440" fmla="*/ 109971 h 628951"/>
              <a:gd name="connsiteX1441" fmla="*/ 343408 w 1218296"/>
              <a:gd name="connsiteY1441" fmla="*/ 113061 h 628951"/>
              <a:gd name="connsiteX1442" fmla="*/ 342814 w 1218296"/>
              <a:gd name="connsiteY1442" fmla="*/ 115367 h 628951"/>
              <a:gd name="connsiteX1443" fmla="*/ 342003 w 1218296"/>
              <a:gd name="connsiteY1443" fmla="*/ 116871 h 628951"/>
              <a:gd name="connsiteX1444" fmla="*/ 341447 w 1218296"/>
              <a:gd name="connsiteY1444" fmla="*/ 118555 h 628951"/>
              <a:gd name="connsiteX1445" fmla="*/ 341377 w 1218296"/>
              <a:gd name="connsiteY1445" fmla="*/ 119864 h 628951"/>
              <a:gd name="connsiteX1446" fmla="*/ 341460 w 1218296"/>
              <a:gd name="connsiteY1446" fmla="*/ 121270 h 628951"/>
              <a:gd name="connsiteX1447" fmla="*/ 341743 w 1218296"/>
              <a:gd name="connsiteY1447" fmla="*/ 122774 h 628951"/>
              <a:gd name="connsiteX1448" fmla="*/ 341977 w 1218296"/>
              <a:gd name="connsiteY1448" fmla="*/ 124278 h 628951"/>
              <a:gd name="connsiteX1449" fmla="*/ 342337 w 1218296"/>
              <a:gd name="connsiteY1449" fmla="*/ 126895 h 628951"/>
              <a:gd name="connsiteX1450" fmla="*/ 342481 w 1218296"/>
              <a:gd name="connsiteY1450" fmla="*/ 128824 h 628951"/>
              <a:gd name="connsiteX1451" fmla="*/ 342183 w 1218296"/>
              <a:gd name="connsiteY1451" fmla="*/ 130982 h 628951"/>
              <a:gd name="connsiteX1452" fmla="*/ 341194 w 1218296"/>
              <a:gd name="connsiteY1452" fmla="*/ 133370 h 628951"/>
              <a:gd name="connsiteX1453" fmla="*/ 339897 w 1218296"/>
              <a:gd name="connsiteY1453" fmla="*/ 135348 h 628951"/>
              <a:gd name="connsiteX1454" fmla="*/ 336973 w 1218296"/>
              <a:gd name="connsiteY1454" fmla="*/ 137850 h 628951"/>
              <a:gd name="connsiteX1455" fmla="*/ 333652 w 1218296"/>
              <a:gd name="connsiteY1455" fmla="*/ 140433 h 628951"/>
              <a:gd name="connsiteX1456" fmla="*/ 328454 w 1218296"/>
              <a:gd name="connsiteY1456" fmla="*/ 143540 h 628951"/>
              <a:gd name="connsiteX1457" fmla="*/ 327707 w 1218296"/>
              <a:gd name="connsiteY1457" fmla="*/ 144276 h 628951"/>
              <a:gd name="connsiteX1458" fmla="*/ 325742 w 1218296"/>
              <a:gd name="connsiteY1458" fmla="*/ 149590 h 628951"/>
              <a:gd name="connsiteX1459" fmla="*/ 324372 w 1218296"/>
              <a:gd name="connsiteY1459" fmla="*/ 150882 h 628951"/>
              <a:gd name="connsiteX1460" fmla="*/ 323369 w 1218296"/>
              <a:gd name="connsiteY1460" fmla="*/ 152484 h 628951"/>
              <a:gd name="connsiteX1461" fmla="*/ 322763 w 1218296"/>
              <a:gd name="connsiteY1461" fmla="*/ 157455 h 628951"/>
              <a:gd name="connsiteX1462" fmla="*/ 323062 w 1218296"/>
              <a:gd name="connsiteY1462" fmla="*/ 159662 h 628951"/>
              <a:gd name="connsiteX1463" fmla="*/ 323387 w 1218296"/>
              <a:gd name="connsiteY1463" fmla="*/ 160840 h 628951"/>
              <a:gd name="connsiteX1464" fmla="*/ 323762 w 1218296"/>
              <a:gd name="connsiteY1464" fmla="*/ 161952 h 628951"/>
              <a:gd name="connsiteX1465" fmla="*/ 324650 w 1218296"/>
              <a:gd name="connsiteY1465" fmla="*/ 163832 h 628951"/>
              <a:gd name="connsiteX1466" fmla="*/ 325696 w 1218296"/>
              <a:gd name="connsiteY1466" fmla="*/ 166072 h 628951"/>
              <a:gd name="connsiteX1467" fmla="*/ 326394 w 1218296"/>
              <a:gd name="connsiteY1467" fmla="*/ 168280 h 628951"/>
              <a:gd name="connsiteX1468" fmla="*/ 326589 w 1218296"/>
              <a:gd name="connsiteY1468" fmla="*/ 170242 h 628951"/>
              <a:gd name="connsiteX1469" fmla="*/ 326388 w 1218296"/>
              <a:gd name="connsiteY1469" fmla="*/ 172269 h 628951"/>
              <a:gd name="connsiteX1470" fmla="*/ 325781 w 1218296"/>
              <a:gd name="connsiteY1470" fmla="*/ 174003 h 628951"/>
              <a:gd name="connsiteX1471" fmla="*/ 324970 w 1218296"/>
              <a:gd name="connsiteY1471" fmla="*/ 175458 h 628951"/>
              <a:gd name="connsiteX1472" fmla="*/ 323955 w 1218296"/>
              <a:gd name="connsiteY1472" fmla="*/ 176684 h 628951"/>
              <a:gd name="connsiteX1473" fmla="*/ 322784 w 1218296"/>
              <a:gd name="connsiteY1473" fmla="*/ 177665 h 628951"/>
              <a:gd name="connsiteX1474" fmla="*/ 320766 w 1218296"/>
              <a:gd name="connsiteY1474" fmla="*/ 179006 h 628951"/>
              <a:gd name="connsiteX1475" fmla="*/ 315118 w 1218296"/>
              <a:gd name="connsiteY1475" fmla="*/ 182178 h 628951"/>
              <a:gd name="connsiteX1476" fmla="*/ 307971 w 1218296"/>
              <a:gd name="connsiteY1476" fmla="*/ 187067 h 628951"/>
              <a:gd name="connsiteX1477" fmla="*/ 307543 w 1218296"/>
              <a:gd name="connsiteY1477" fmla="*/ 187394 h 628951"/>
              <a:gd name="connsiteX1478" fmla="*/ 303743 w 1218296"/>
              <a:gd name="connsiteY1478" fmla="*/ 190256 h 628951"/>
              <a:gd name="connsiteX1479" fmla="*/ 300566 w 1218296"/>
              <a:gd name="connsiteY1479" fmla="*/ 193264 h 628951"/>
              <a:gd name="connsiteX1480" fmla="*/ 297809 w 1218296"/>
              <a:gd name="connsiteY1480" fmla="*/ 197385 h 628951"/>
              <a:gd name="connsiteX1481" fmla="*/ 297464 w 1218296"/>
              <a:gd name="connsiteY1481" fmla="*/ 198251 h 628951"/>
              <a:gd name="connsiteX1482" fmla="*/ 296543 w 1218296"/>
              <a:gd name="connsiteY1482" fmla="*/ 200541 h 628951"/>
              <a:gd name="connsiteX1483" fmla="*/ 296450 w 1218296"/>
              <a:gd name="connsiteY1483" fmla="*/ 201587 h 628951"/>
              <a:gd name="connsiteX1484" fmla="*/ 296406 w 1218296"/>
              <a:gd name="connsiteY1484" fmla="*/ 202094 h 628951"/>
              <a:gd name="connsiteX1485" fmla="*/ 297287 w 1218296"/>
              <a:gd name="connsiteY1485" fmla="*/ 206509 h 628951"/>
              <a:gd name="connsiteX1486" fmla="*/ 297894 w 1218296"/>
              <a:gd name="connsiteY1486" fmla="*/ 207621 h 628951"/>
              <a:gd name="connsiteX1487" fmla="*/ 300213 w 1218296"/>
              <a:gd name="connsiteY1487" fmla="*/ 209943 h 628951"/>
              <a:gd name="connsiteX1488" fmla="*/ 302253 w 1218296"/>
              <a:gd name="connsiteY1488" fmla="*/ 213262 h 628951"/>
              <a:gd name="connsiteX1489" fmla="*/ 303862 w 1218296"/>
              <a:gd name="connsiteY1489" fmla="*/ 215878 h 628951"/>
              <a:gd name="connsiteX1490" fmla="*/ 304842 w 1218296"/>
              <a:gd name="connsiteY1490" fmla="*/ 217759 h 628951"/>
              <a:gd name="connsiteX1491" fmla="*/ 306830 w 1218296"/>
              <a:gd name="connsiteY1491" fmla="*/ 221601 h 628951"/>
              <a:gd name="connsiteX1492" fmla="*/ 302530 w 1218296"/>
              <a:gd name="connsiteY1492" fmla="*/ 225787 h 628951"/>
              <a:gd name="connsiteX1493" fmla="*/ 302358 w 1218296"/>
              <a:gd name="connsiteY1493" fmla="*/ 227406 h 628951"/>
              <a:gd name="connsiteX1494" fmla="*/ 301985 w 1218296"/>
              <a:gd name="connsiteY1494" fmla="*/ 230921 h 628951"/>
              <a:gd name="connsiteX1495" fmla="*/ 303431 w 1218296"/>
              <a:gd name="connsiteY1495" fmla="*/ 234731 h 628951"/>
              <a:gd name="connsiteX1496" fmla="*/ 303314 w 1218296"/>
              <a:gd name="connsiteY1496" fmla="*/ 235173 h 628951"/>
              <a:gd name="connsiteX1497" fmla="*/ 302788 w 1218296"/>
              <a:gd name="connsiteY1497" fmla="*/ 237200 h 628951"/>
              <a:gd name="connsiteX1498" fmla="*/ 303370 w 1218296"/>
              <a:gd name="connsiteY1498" fmla="*/ 240797 h 628951"/>
              <a:gd name="connsiteX1499" fmla="*/ 301712 w 1218296"/>
              <a:gd name="connsiteY1499" fmla="*/ 246242 h 628951"/>
              <a:gd name="connsiteX1500" fmla="*/ 304487 w 1218296"/>
              <a:gd name="connsiteY1500" fmla="*/ 246586 h 628951"/>
              <a:gd name="connsiteX1501" fmla="*/ 314569 w 1218296"/>
              <a:gd name="connsiteY1501" fmla="*/ 252325 h 628951"/>
              <a:gd name="connsiteX1502" fmla="*/ 318240 w 1218296"/>
              <a:gd name="connsiteY1502" fmla="*/ 254402 h 628951"/>
              <a:gd name="connsiteX1503" fmla="*/ 325251 w 1218296"/>
              <a:gd name="connsiteY1503" fmla="*/ 257149 h 628951"/>
              <a:gd name="connsiteX1504" fmla="*/ 324824 w 1218296"/>
              <a:gd name="connsiteY1504" fmla="*/ 258228 h 628951"/>
              <a:gd name="connsiteX1505" fmla="*/ 323986 w 1218296"/>
              <a:gd name="connsiteY1505" fmla="*/ 260353 h 628951"/>
              <a:gd name="connsiteX1506" fmla="*/ 321047 w 1218296"/>
              <a:gd name="connsiteY1506" fmla="*/ 264114 h 628951"/>
              <a:gd name="connsiteX1507" fmla="*/ 319496 w 1218296"/>
              <a:gd name="connsiteY1507" fmla="*/ 264965 h 628951"/>
              <a:gd name="connsiteX1508" fmla="*/ 315906 w 1218296"/>
              <a:gd name="connsiteY1508" fmla="*/ 265684 h 628951"/>
              <a:gd name="connsiteX1509" fmla="*/ 314062 w 1218296"/>
              <a:gd name="connsiteY1509" fmla="*/ 266305 h 628951"/>
              <a:gd name="connsiteX1510" fmla="*/ 311632 w 1218296"/>
              <a:gd name="connsiteY1510" fmla="*/ 267123 h 628951"/>
              <a:gd name="connsiteX1511" fmla="*/ 309436 w 1218296"/>
              <a:gd name="connsiteY1511" fmla="*/ 267237 h 628951"/>
              <a:gd name="connsiteX1512" fmla="*/ 305949 w 1218296"/>
              <a:gd name="connsiteY1512" fmla="*/ 267434 h 628951"/>
              <a:gd name="connsiteX1513" fmla="*/ 303869 w 1218296"/>
              <a:gd name="connsiteY1513" fmla="*/ 268268 h 628951"/>
              <a:gd name="connsiteX1514" fmla="*/ 303035 w 1218296"/>
              <a:gd name="connsiteY1514" fmla="*/ 268595 h 628951"/>
              <a:gd name="connsiteX1515" fmla="*/ 299859 w 1218296"/>
              <a:gd name="connsiteY1515" fmla="*/ 271342 h 628951"/>
              <a:gd name="connsiteX1516" fmla="*/ 299241 w 1218296"/>
              <a:gd name="connsiteY1516" fmla="*/ 271472 h 628951"/>
              <a:gd name="connsiteX1517" fmla="*/ 298932 w 1218296"/>
              <a:gd name="connsiteY1517" fmla="*/ 271521 h 628951"/>
              <a:gd name="connsiteX1518" fmla="*/ 297699 w 1218296"/>
              <a:gd name="connsiteY1518" fmla="*/ 271211 h 628951"/>
              <a:gd name="connsiteX1519" fmla="*/ 296537 w 1218296"/>
              <a:gd name="connsiteY1519" fmla="*/ 271914 h 628951"/>
              <a:gd name="connsiteX1520" fmla="*/ 295626 w 1218296"/>
              <a:gd name="connsiteY1520" fmla="*/ 273369 h 628951"/>
              <a:gd name="connsiteX1521" fmla="*/ 294915 w 1218296"/>
              <a:gd name="connsiteY1521" fmla="*/ 274873 h 628951"/>
              <a:gd name="connsiteX1522" fmla="*/ 293350 w 1218296"/>
              <a:gd name="connsiteY1522" fmla="*/ 275953 h 628951"/>
              <a:gd name="connsiteX1523" fmla="*/ 291625 w 1218296"/>
              <a:gd name="connsiteY1523" fmla="*/ 276623 h 628951"/>
              <a:gd name="connsiteX1524" fmla="*/ 289743 w 1218296"/>
              <a:gd name="connsiteY1524" fmla="*/ 276901 h 628951"/>
              <a:gd name="connsiteX1525" fmla="*/ 287020 w 1218296"/>
              <a:gd name="connsiteY1525" fmla="*/ 277441 h 628951"/>
              <a:gd name="connsiteX1526" fmla="*/ 284205 w 1218296"/>
              <a:gd name="connsiteY1526" fmla="*/ 278193 h 628951"/>
              <a:gd name="connsiteX1527" fmla="*/ 282131 w 1218296"/>
              <a:gd name="connsiteY1527" fmla="*/ 278863 h 628951"/>
              <a:gd name="connsiteX1528" fmla="*/ 281010 w 1218296"/>
              <a:gd name="connsiteY1528" fmla="*/ 279305 h 628951"/>
              <a:gd name="connsiteX1529" fmla="*/ 280061 w 1218296"/>
              <a:gd name="connsiteY1529" fmla="*/ 279664 h 628951"/>
              <a:gd name="connsiteX1530" fmla="*/ 278047 w 1218296"/>
              <a:gd name="connsiteY1530" fmla="*/ 280662 h 628951"/>
              <a:gd name="connsiteX1531" fmla="*/ 274611 w 1218296"/>
              <a:gd name="connsiteY1531" fmla="*/ 282591 h 628951"/>
              <a:gd name="connsiteX1532" fmla="*/ 272252 w 1218296"/>
              <a:gd name="connsiteY1532" fmla="*/ 283785 h 628951"/>
              <a:gd name="connsiteX1533" fmla="*/ 271608 w 1218296"/>
              <a:gd name="connsiteY1533" fmla="*/ 283883 h 628951"/>
              <a:gd name="connsiteX1534" fmla="*/ 269523 w 1218296"/>
              <a:gd name="connsiteY1534" fmla="*/ 283981 h 628951"/>
              <a:gd name="connsiteX1535" fmla="*/ 267440 w 1218296"/>
              <a:gd name="connsiteY1535" fmla="*/ 284226 h 628951"/>
              <a:gd name="connsiteX1536" fmla="*/ 265365 w 1218296"/>
              <a:gd name="connsiteY1536" fmla="*/ 284750 h 628951"/>
              <a:gd name="connsiteX1537" fmla="*/ 263793 w 1218296"/>
              <a:gd name="connsiteY1537" fmla="*/ 285600 h 628951"/>
              <a:gd name="connsiteX1538" fmla="*/ 261241 w 1218296"/>
              <a:gd name="connsiteY1538" fmla="*/ 287022 h 628951"/>
              <a:gd name="connsiteX1539" fmla="*/ 259243 w 1218296"/>
              <a:gd name="connsiteY1539" fmla="*/ 288707 h 628951"/>
              <a:gd name="connsiteX1540" fmla="*/ 257439 w 1218296"/>
              <a:gd name="connsiteY1540" fmla="*/ 289851 h 628951"/>
              <a:gd name="connsiteX1541" fmla="*/ 255333 w 1218296"/>
              <a:gd name="connsiteY1541" fmla="*/ 291634 h 628951"/>
              <a:gd name="connsiteX1542" fmla="*/ 252256 w 1218296"/>
              <a:gd name="connsiteY1542" fmla="*/ 293988 h 628951"/>
              <a:gd name="connsiteX1543" fmla="*/ 249157 w 1218296"/>
              <a:gd name="connsiteY1543" fmla="*/ 296588 h 628951"/>
              <a:gd name="connsiteX1544" fmla="*/ 242354 w 1218296"/>
              <a:gd name="connsiteY1544" fmla="*/ 303783 h 628951"/>
              <a:gd name="connsiteX1545" fmla="*/ 241178 w 1218296"/>
              <a:gd name="connsiteY1545" fmla="*/ 305091 h 628951"/>
              <a:gd name="connsiteX1546" fmla="*/ 239824 w 1218296"/>
              <a:gd name="connsiteY1546" fmla="*/ 306693 h 628951"/>
              <a:gd name="connsiteX1547" fmla="*/ 237795 w 1218296"/>
              <a:gd name="connsiteY1547" fmla="*/ 308819 h 628951"/>
              <a:gd name="connsiteX1548" fmla="*/ 236665 w 1218296"/>
              <a:gd name="connsiteY1548" fmla="*/ 310666 h 628951"/>
              <a:gd name="connsiteX1549" fmla="*/ 236206 w 1218296"/>
              <a:gd name="connsiteY1549" fmla="*/ 313266 h 628951"/>
              <a:gd name="connsiteX1550" fmla="*/ 236323 w 1218296"/>
              <a:gd name="connsiteY1550" fmla="*/ 313920 h 628951"/>
              <a:gd name="connsiteX1551" fmla="*/ 237142 w 1218296"/>
              <a:gd name="connsiteY1551" fmla="*/ 318417 h 628951"/>
              <a:gd name="connsiteX1552" fmla="*/ 239747 w 1218296"/>
              <a:gd name="connsiteY1552" fmla="*/ 323355 h 628951"/>
              <a:gd name="connsiteX1553" fmla="*/ 240248 w 1218296"/>
              <a:gd name="connsiteY1553" fmla="*/ 328947 h 628951"/>
              <a:gd name="connsiteX1554" fmla="*/ 241345 w 1218296"/>
              <a:gd name="connsiteY1554" fmla="*/ 330370 h 628951"/>
              <a:gd name="connsiteX1555" fmla="*/ 243680 w 1218296"/>
              <a:gd name="connsiteY1555" fmla="*/ 331514 h 628951"/>
              <a:gd name="connsiteX1556" fmla="*/ 244103 w 1218296"/>
              <a:gd name="connsiteY1556" fmla="*/ 332397 h 628951"/>
              <a:gd name="connsiteX1557" fmla="*/ 244030 w 1218296"/>
              <a:gd name="connsiteY1557" fmla="*/ 333509 h 628951"/>
              <a:gd name="connsiteX1558" fmla="*/ 244162 w 1218296"/>
              <a:gd name="connsiteY1558" fmla="*/ 333689 h 628951"/>
              <a:gd name="connsiteX1559" fmla="*/ 244640 w 1218296"/>
              <a:gd name="connsiteY1559" fmla="*/ 334310 h 628951"/>
              <a:gd name="connsiteX1560" fmla="*/ 243206 w 1218296"/>
              <a:gd name="connsiteY1560" fmla="*/ 335733 h 628951"/>
              <a:gd name="connsiteX1561" fmla="*/ 241772 w 1218296"/>
              <a:gd name="connsiteY1561" fmla="*/ 336158 h 628951"/>
              <a:gd name="connsiteX1562" fmla="*/ 241222 w 1218296"/>
              <a:gd name="connsiteY1562" fmla="*/ 336338 h 628951"/>
              <a:gd name="connsiteX1563" fmla="*/ 240951 w 1218296"/>
              <a:gd name="connsiteY1563" fmla="*/ 336763 h 628951"/>
              <a:gd name="connsiteX1564" fmla="*/ 240406 w 1218296"/>
              <a:gd name="connsiteY1564" fmla="*/ 337630 h 628951"/>
              <a:gd name="connsiteX1565" fmla="*/ 239603 w 1218296"/>
              <a:gd name="connsiteY1565" fmla="*/ 337679 h 628951"/>
              <a:gd name="connsiteX1566" fmla="*/ 238799 w 1218296"/>
              <a:gd name="connsiteY1566" fmla="*/ 337728 h 628951"/>
              <a:gd name="connsiteX1567" fmla="*/ 237803 w 1218296"/>
              <a:gd name="connsiteY1567" fmla="*/ 338594 h 628951"/>
              <a:gd name="connsiteX1568" fmla="*/ 234100 w 1218296"/>
              <a:gd name="connsiteY1568" fmla="*/ 338365 h 628951"/>
              <a:gd name="connsiteX1569" fmla="*/ 233187 w 1218296"/>
              <a:gd name="connsiteY1569" fmla="*/ 338758 h 628951"/>
              <a:gd name="connsiteX1570" fmla="*/ 231369 w 1218296"/>
              <a:gd name="connsiteY1570" fmla="*/ 339510 h 628951"/>
              <a:gd name="connsiteX1571" fmla="*/ 229518 w 1218296"/>
              <a:gd name="connsiteY1571" fmla="*/ 339445 h 628951"/>
              <a:gd name="connsiteX1572" fmla="*/ 228489 w 1218296"/>
              <a:gd name="connsiteY1572" fmla="*/ 340213 h 628951"/>
              <a:gd name="connsiteX1573" fmla="*/ 228148 w 1218296"/>
              <a:gd name="connsiteY1573" fmla="*/ 340475 h 628951"/>
              <a:gd name="connsiteX1574" fmla="*/ 226974 w 1218296"/>
              <a:gd name="connsiteY1574" fmla="*/ 340458 h 628951"/>
              <a:gd name="connsiteX1575" fmla="*/ 226001 w 1218296"/>
              <a:gd name="connsiteY1575" fmla="*/ 340082 h 628951"/>
              <a:gd name="connsiteX1576" fmla="*/ 225374 w 1218296"/>
              <a:gd name="connsiteY1576" fmla="*/ 339837 h 628951"/>
              <a:gd name="connsiteX1577" fmla="*/ 224173 w 1218296"/>
              <a:gd name="connsiteY1577" fmla="*/ 339968 h 628951"/>
              <a:gd name="connsiteX1578" fmla="*/ 220737 w 1218296"/>
              <a:gd name="connsiteY1578" fmla="*/ 340344 h 628951"/>
              <a:gd name="connsiteX1579" fmla="*/ 220126 w 1218296"/>
              <a:gd name="connsiteY1579" fmla="*/ 339706 h 628951"/>
              <a:gd name="connsiteX1580" fmla="*/ 219259 w 1218296"/>
              <a:gd name="connsiteY1580" fmla="*/ 339886 h 628951"/>
              <a:gd name="connsiteX1581" fmla="*/ 218008 w 1218296"/>
              <a:gd name="connsiteY1581" fmla="*/ 341489 h 628951"/>
              <a:gd name="connsiteX1582" fmla="*/ 216710 w 1218296"/>
              <a:gd name="connsiteY1582" fmla="*/ 341603 h 628951"/>
              <a:gd name="connsiteX1583" fmla="*/ 216097 w 1218296"/>
              <a:gd name="connsiteY1583" fmla="*/ 341031 h 628951"/>
              <a:gd name="connsiteX1584" fmla="*/ 214794 w 1218296"/>
              <a:gd name="connsiteY1584" fmla="*/ 341652 h 628951"/>
              <a:gd name="connsiteX1585" fmla="*/ 214467 w 1218296"/>
              <a:gd name="connsiteY1585" fmla="*/ 341636 h 628951"/>
              <a:gd name="connsiteX1586" fmla="*/ 210657 w 1218296"/>
              <a:gd name="connsiteY1586" fmla="*/ 341603 h 628951"/>
              <a:gd name="connsiteX1587" fmla="*/ 209499 w 1218296"/>
              <a:gd name="connsiteY1587" fmla="*/ 340033 h 628951"/>
              <a:gd name="connsiteX1588" fmla="*/ 209149 w 1218296"/>
              <a:gd name="connsiteY1588" fmla="*/ 339935 h 628951"/>
              <a:gd name="connsiteX1589" fmla="*/ 207959 w 1218296"/>
              <a:gd name="connsiteY1589" fmla="*/ 339592 h 628951"/>
              <a:gd name="connsiteX1590" fmla="*/ 206799 w 1218296"/>
              <a:gd name="connsiteY1590" fmla="*/ 338267 h 628951"/>
              <a:gd name="connsiteX1591" fmla="*/ 206306 w 1218296"/>
              <a:gd name="connsiteY1591" fmla="*/ 338169 h 628951"/>
              <a:gd name="connsiteX1592" fmla="*/ 205813 w 1218296"/>
              <a:gd name="connsiteY1592" fmla="*/ 338071 h 628951"/>
              <a:gd name="connsiteX1593" fmla="*/ 204751 w 1218296"/>
              <a:gd name="connsiteY1593" fmla="*/ 339183 h 628951"/>
              <a:gd name="connsiteX1594" fmla="*/ 203148 w 1218296"/>
              <a:gd name="connsiteY1594" fmla="*/ 338987 h 628951"/>
              <a:gd name="connsiteX1595" fmla="*/ 202708 w 1218296"/>
              <a:gd name="connsiteY1595" fmla="*/ 339592 h 628951"/>
              <a:gd name="connsiteX1596" fmla="*/ 202208 w 1218296"/>
              <a:gd name="connsiteY1596" fmla="*/ 340278 h 628951"/>
              <a:gd name="connsiteX1597" fmla="*/ 201269 w 1218296"/>
              <a:gd name="connsiteY1597" fmla="*/ 340180 h 628951"/>
              <a:gd name="connsiteX1598" fmla="*/ 200234 w 1218296"/>
              <a:gd name="connsiteY1598" fmla="*/ 340066 h 628951"/>
              <a:gd name="connsiteX1599" fmla="*/ 199381 w 1218296"/>
              <a:gd name="connsiteY1599" fmla="*/ 339199 h 628951"/>
              <a:gd name="connsiteX1600" fmla="*/ 198951 w 1218296"/>
              <a:gd name="connsiteY1600" fmla="*/ 338758 h 628951"/>
              <a:gd name="connsiteX1601" fmla="*/ 196351 w 1218296"/>
              <a:gd name="connsiteY1601" fmla="*/ 337679 h 628951"/>
              <a:gd name="connsiteX1602" fmla="*/ 196070 w 1218296"/>
              <a:gd name="connsiteY1602" fmla="*/ 336616 h 628951"/>
              <a:gd name="connsiteX1603" fmla="*/ 193923 w 1218296"/>
              <a:gd name="connsiteY1603" fmla="*/ 335160 h 628951"/>
              <a:gd name="connsiteX1604" fmla="*/ 193176 w 1218296"/>
              <a:gd name="connsiteY1604" fmla="*/ 335651 h 628951"/>
              <a:gd name="connsiteX1605" fmla="*/ 192244 w 1218296"/>
              <a:gd name="connsiteY1605" fmla="*/ 335798 h 628951"/>
              <a:gd name="connsiteX1606" fmla="*/ 191011 w 1218296"/>
              <a:gd name="connsiteY1606" fmla="*/ 335995 h 628951"/>
              <a:gd name="connsiteX1607" fmla="*/ 190610 w 1218296"/>
              <a:gd name="connsiteY1607" fmla="*/ 335504 h 628951"/>
              <a:gd name="connsiteX1608" fmla="*/ 189949 w 1218296"/>
              <a:gd name="connsiteY1608" fmla="*/ 334670 h 628951"/>
              <a:gd name="connsiteX1609" fmla="*/ 189670 w 1218296"/>
              <a:gd name="connsiteY1609" fmla="*/ 334310 h 628951"/>
              <a:gd name="connsiteX1610" fmla="*/ 188471 w 1218296"/>
              <a:gd name="connsiteY1610" fmla="*/ 334065 h 628951"/>
              <a:gd name="connsiteX1611" fmla="*/ 186588 w 1218296"/>
              <a:gd name="connsiteY1611" fmla="*/ 333656 h 628951"/>
              <a:gd name="connsiteX1612" fmla="*/ 185525 w 1218296"/>
              <a:gd name="connsiteY1612" fmla="*/ 335062 h 628951"/>
              <a:gd name="connsiteX1613" fmla="*/ 185147 w 1218296"/>
              <a:gd name="connsiteY1613" fmla="*/ 335569 h 628951"/>
              <a:gd name="connsiteX1614" fmla="*/ 184755 w 1218296"/>
              <a:gd name="connsiteY1614" fmla="*/ 337744 h 628951"/>
              <a:gd name="connsiteX1615" fmla="*/ 184424 w 1218296"/>
              <a:gd name="connsiteY1615" fmla="*/ 338267 h 628951"/>
              <a:gd name="connsiteX1616" fmla="*/ 184253 w 1218296"/>
              <a:gd name="connsiteY1616" fmla="*/ 338545 h 628951"/>
              <a:gd name="connsiteX1617" fmla="*/ 181949 w 1218296"/>
              <a:gd name="connsiteY1617" fmla="*/ 340246 h 628951"/>
              <a:gd name="connsiteX1618" fmla="*/ 180588 w 1218296"/>
              <a:gd name="connsiteY1618" fmla="*/ 340360 h 628951"/>
              <a:gd name="connsiteX1619" fmla="*/ 179485 w 1218296"/>
              <a:gd name="connsiteY1619" fmla="*/ 339608 h 628951"/>
              <a:gd name="connsiteX1620" fmla="*/ 179084 w 1218296"/>
              <a:gd name="connsiteY1620" fmla="*/ 336616 h 628951"/>
              <a:gd name="connsiteX1621" fmla="*/ 178834 w 1218296"/>
              <a:gd name="connsiteY1621" fmla="*/ 336616 h 628951"/>
              <a:gd name="connsiteX1622" fmla="*/ 178343 w 1218296"/>
              <a:gd name="connsiteY1622" fmla="*/ 336616 h 628951"/>
              <a:gd name="connsiteX1623" fmla="*/ 176721 w 1218296"/>
              <a:gd name="connsiteY1623" fmla="*/ 338087 h 628951"/>
              <a:gd name="connsiteX1624" fmla="*/ 176048 w 1218296"/>
              <a:gd name="connsiteY1624" fmla="*/ 338169 h 628951"/>
              <a:gd name="connsiteX1625" fmla="*/ 175794 w 1218296"/>
              <a:gd name="connsiteY1625" fmla="*/ 338202 h 628951"/>
              <a:gd name="connsiteX1626" fmla="*/ 175366 w 1218296"/>
              <a:gd name="connsiteY1626" fmla="*/ 337826 h 628951"/>
              <a:gd name="connsiteX1627" fmla="*/ 175338 w 1218296"/>
              <a:gd name="connsiteY1627" fmla="*/ 337433 h 628951"/>
              <a:gd name="connsiteX1628" fmla="*/ 175312 w 1218296"/>
              <a:gd name="connsiteY1628" fmla="*/ 337024 h 628951"/>
              <a:gd name="connsiteX1629" fmla="*/ 174880 w 1218296"/>
              <a:gd name="connsiteY1629" fmla="*/ 337008 h 628951"/>
              <a:gd name="connsiteX1630" fmla="*/ 174133 w 1218296"/>
              <a:gd name="connsiteY1630" fmla="*/ 337711 h 628951"/>
              <a:gd name="connsiteX1631" fmla="*/ 173695 w 1218296"/>
              <a:gd name="connsiteY1631" fmla="*/ 338120 h 628951"/>
              <a:gd name="connsiteX1632" fmla="*/ 173433 w 1218296"/>
              <a:gd name="connsiteY1632" fmla="*/ 339559 h 628951"/>
              <a:gd name="connsiteX1633" fmla="*/ 173366 w 1218296"/>
              <a:gd name="connsiteY1633" fmla="*/ 339919 h 628951"/>
              <a:gd name="connsiteX1634" fmla="*/ 172581 w 1218296"/>
              <a:gd name="connsiteY1634" fmla="*/ 339968 h 628951"/>
              <a:gd name="connsiteX1635" fmla="*/ 171744 w 1218296"/>
              <a:gd name="connsiteY1635" fmla="*/ 339265 h 628951"/>
              <a:gd name="connsiteX1636" fmla="*/ 171401 w 1218296"/>
              <a:gd name="connsiteY1636" fmla="*/ 338954 h 628951"/>
              <a:gd name="connsiteX1637" fmla="*/ 170169 w 1218296"/>
              <a:gd name="connsiteY1637" fmla="*/ 338578 h 628951"/>
              <a:gd name="connsiteX1638" fmla="*/ 169515 w 1218296"/>
              <a:gd name="connsiteY1638" fmla="*/ 338938 h 628951"/>
              <a:gd name="connsiteX1639" fmla="*/ 168865 w 1218296"/>
              <a:gd name="connsiteY1639" fmla="*/ 339314 h 628951"/>
              <a:gd name="connsiteX1640" fmla="*/ 167849 w 1218296"/>
              <a:gd name="connsiteY1640" fmla="*/ 339118 h 628951"/>
              <a:gd name="connsiteX1641" fmla="*/ 166835 w 1218296"/>
              <a:gd name="connsiteY1641" fmla="*/ 338921 h 628951"/>
              <a:gd name="connsiteX1642" fmla="*/ 166212 w 1218296"/>
              <a:gd name="connsiteY1642" fmla="*/ 338970 h 628951"/>
              <a:gd name="connsiteX1643" fmla="*/ 165252 w 1218296"/>
              <a:gd name="connsiteY1643" fmla="*/ 338038 h 628951"/>
              <a:gd name="connsiteX1644" fmla="*/ 164927 w 1218296"/>
              <a:gd name="connsiteY1644" fmla="*/ 337711 h 628951"/>
              <a:gd name="connsiteX1645" fmla="*/ 162159 w 1218296"/>
              <a:gd name="connsiteY1645" fmla="*/ 336698 h 628951"/>
              <a:gd name="connsiteX1646" fmla="*/ 161060 w 1218296"/>
              <a:gd name="connsiteY1646" fmla="*/ 335504 h 628951"/>
              <a:gd name="connsiteX1647" fmla="*/ 159755 w 1218296"/>
              <a:gd name="connsiteY1647" fmla="*/ 336174 h 628951"/>
              <a:gd name="connsiteX1648" fmla="*/ 158524 w 1218296"/>
              <a:gd name="connsiteY1648" fmla="*/ 335913 h 628951"/>
              <a:gd name="connsiteX1649" fmla="*/ 157554 w 1218296"/>
              <a:gd name="connsiteY1649" fmla="*/ 334850 h 628951"/>
              <a:gd name="connsiteX1650" fmla="*/ 156804 w 1218296"/>
              <a:gd name="connsiteY1650" fmla="*/ 334899 h 628951"/>
              <a:gd name="connsiteX1651" fmla="*/ 155680 w 1218296"/>
              <a:gd name="connsiteY1651" fmla="*/ 336011 h 628951"/>
              <a:gd name="connsiteX1652" fmla="*/ 153581 w 1218296"/>
              <a:gd name="connsiteY1652" fmla="*/ 335929 h 628951"/>
              <a:gd name="connsiteX1653" fmla="*/ 151988 w 1218296"/>
              <a:gd name="connsiteY1653" fmla="*/ 334784 h 628951"/>
              <a:gd name="connsiteX1654" fmla="*/ 150198 w 1218296"/>
              <a:gd name="connsiteY1654" fmla="*/ 334703 h 628951"/>
              <a:gd name="connsiteX1655" fmla="*/ 148380 w 1218296"/>
              <a:gd name="connsiteY1655" fmla="*/ 335782 h 628951"/>
              <a:gd name="connsiteX1656" fmla="*/ 148022 w 1218296"/>
              <a:gd name="connsiteY1656" fmla="*/ 335995 h 628951"/>
              <a:gd name="connsiteX1657" fmla="*/ 145674 w 1218296"/>
              <a:gd name="connsiteY1657" fmla="*/ 336142 h 628951"/>
              <a:gd name="connsiteX1658" fmla="*/ 145137 w 1218296"/>
              <a:gd name="connsiteY1658" fmla="*/ 334343 h 628951"/>
              <a:gd name="connsiteX1659" fmla="*/ 145785 w 1218296"/>
              <a:gd name="connsiteY1659" fmla="*/ 331498 h 628951"/>
              <a:gd name="connsiteX1660" fmla="*/ 145696 w 1218296"/>
              <a:gd name="connsiteY1660" fmla="*/ 331056 h 628951"/>
              <a:gd name="connsiteX1661" fmla="*/ 145567 w 1218296"/>
              <a:gd name="connsiteY1661" fmla="*/ 330599 h 628951"/>
              <a:gd name="connsiteX1662" fmla="*/ 145242 w 1218296"/>
              <a:gd name="connsiteY1662" fmla="*/ 330321 h 628951"/>
              <a:gd name="connsiteX1663" fmla="*/ 144820 w 1218296"/>
              <a:gd name="connsiteY1663" fmla="*/ 330386 h 628951"/>
              <a:gd name="connsiteX1664" fmla="*/ 144251 w 1218296"/>
              <a:gd name="connsiteY1664" fmla="*/ 330484 h 628951"/>
              <a:gd name="connsiteX1665" fmla="*/ 143288 w 1218296"/>
              <a:gd name="connsiteY1665" fmla="*/ 331547 h 628951"/>
              <a:gd name="connsiteX1666" fmla="*/ 142626 w 1218296"/>
              <a:gd name="connsiteY1666" fmla="*/ 332266 h 628951"/>
              <a:gd name="connsiteX1667" fmla="*/ 141823 w 1218296"/>
              <a:gd name="connsiteY1667" fmla="*/ 332266 h 628951"/>
              <a:gd name="connsiteX1668" fmla="*/ 140812 w 1218296"/>
              <a:gd name="connsiteY1668" fmla="*/ 331465 h 628951"/>
              <a:gd name="connsiteX1669" fmla="*/ 140475 w 1218296"/>
              <a:gd name="connsiteY1669" fmla="*/ 331187 h 628951"/>
              <a:gd name="connsiteX1670" fmla="*/ 140209 w 1218296"/>
              <a:gd name="connsiteY1670" fmla="*/ 331236 h 628951"/>
              <a:gd name="connsiteX1671" fmla="*/ 139486 w 1218296"/>
              <a:gd name="connsiteY1671" fmla="*/ 331367 h 628951"/>
              <a:gd name="connsiteX1672" fmla="*/ 137905 w 1218296"/>
              <a:gd name="connsiteY1672" fmla="*/ 333983 h 628951"/>
              <a:gd name="connsiteX1673" fmla="*/ 137663 w 1218296"/>
              <a:gd name="connsiteY1673" fmla="*/ 334392 h 628951"/>
              <a:gd name="connsiteX1674" fmla="*/ 137222 w 1218296"/>
              <a:gd name="connsiteY1674" fmla="*/ 334588 h 628951"/>
              <a:gd name="connsiteX1675" fmla="*/ 135987 w 1218296"/>
              <a:gd name="connsiteY1675" fmla="*/ 335177 h 628951"/>
              <a:gd name="connsiteX1676" fmla="*/ 135505 w 1218296"/>
              <a:gd name="connsiteY1676" fmla="*/ 335062 h 628951"/>
              <a:gd name="connsiteX1677" fmla="*/ 134878 w 1218296"/>
              <a:gd name="connsiteY1677" fmla="*/ 334915 h 628951"/>
              <a:gd name="connsiteX1678" fmla="*/ 134267 w 1218296"/>
              <a:gd name="connsiteY1678" fmla="*/ 334229 h 628951"/>
              <a:gd name="connsiteX1679" fmla="*/ 134112 w 1218296"/>
              <a:gd name="connsiteY1679" fmla="*/ 331367 h 628951"/>
              <a:gd name="connsiteX1680" fmla="*/ 133564 w 1218296"/>
              <a:gd name="connsiteY1680" fmla="*/ 330680 h 628951"/>
              <a:gd name="connsiteX1681" fmla="*/ 132980 w 1218296"/>
              <a:gd name="connsiteY1681" fmla="*/ 330435 h 628951"/>
              <a:gd name="connsiteX1682" fmla="*/ 132395 w 1218296"/>
              <a:gd name="connsiteY1682" fmla="*/ 330173 h 628951"/>
              <a:gd name="connsiteX1683" fmla="*/ 131664 w 1218296"/>
              <a:gd name="connsiteY1683" fmla="*/ 329160 h 628951"/>
              <a:gd name="connsiteX1684" fmla="*/ 131544 w 1218296"/>
              <a:gd name="connsiteY1684" fmla="*/ 328996 h 628951"/>
              <a:gd name="connsiteX1685" fmla="*/ 131343 w 1218296"/>
              <a:gd name="connsiteY1685" fmla="*/ 327165 h 628951"/>
              <a:gd name="connsiteX1686" fmla="*/ 131319 w 1218296"/>
              <a:gd name="connsiteY1686" fmla="*/ 326936 h 628951"/>
              <a:gd name="connsiteX1687" fmla="*/ 129849 w 1218296"/>
              <a:gd name="connsiteY1687" fmla="*/ 325644 h 628951"/>
              <a:gd name="connsiteX1688" fmla="*/ 129115 w 1218296"/>
              <a:gd name="connsiteY1688" fmla="*/ 324990 h 628951"/>
              <a:gd name="connsiteX1689" fmla="*/ 126829 w 1218296"/>
              <a:gd name="connsiteY1689" fmla="*/ 325154 h 628951"/>
              <a:gd name="connsiteX1690" fmla="*/ 126392 w 1218296"/>
              <a:gd name="connsiteY1690" fmla="*/ 324598 h 628951"/>
              <a:gd name="connsiteX1691" fmla="*/ 126170 w 1218296"/>
              <a:gd name="connsiteY1691" fmla="*/ 323159 h 628951"/>
              <a:gd name="connsiteX1692" fmla="*/ 125689 w 1218296"/>
              <a:gd name="connsiteY1692" fmla="*/ 322979 h 628951"/>
              <a:gd name="connsiteX1693" fmla="*/ 125002 w 1218296"/>
              <a:gd name="connsiteY1693" fmla="*/ 322717 h 628951"/>
              <a:gd name="connsiteX1694" fmla="*/ 124698 w 1218296"/>
              <a:gd name="connsiteY1694" fmla="*/ 322750 h 628951"/>
              <a:gd name="connsiteX1695" fmla="*/ 123518 w 1218296"/>
              <a:gd name="connsiteY1695" fmla="*/ 322881 h 628951"/>
              <a:gd name="connsiteX1696" fmla="*/ 123333 w 1218296"/>
              <a:gd name="connsiteY1696" fmla="*/ 322505 h 628951"/>
              <a:gd name="connsiteX1697" fmla="*/ 123231 w 1218296"/>
              <a:gd name="connsiteY1697" fmla="*/ 322292 h 628951"/>
              <a:gd name="connsiteX1698" fmla="*/ 123094 w 1218296"/>
              <a:gd name="connsiteY1698" fmla="*/ 322014 h 628951"/>
              <a:gd name="connsiteX1699" fmla="*/ 123861 w 1218296"/>
              <a:gd name="connsiteY1699" fmla="*/ 319660 h 628951"/>
              <a:gd name="connsiteX1700" fmla="*/ 123809 w 1218296"/>
              <a:gd name="connsiteY1700" fmla="*/ 315784 h 628951"/>
              <a:gd name="connsiteX1701" fmla="*/ 123758 w 1218296"/>
              <a:gd name="connsiteY1701" fmla="*/ 311909 h 628951"/>
              <a:gd name="connsiteX1702" fmla="*/ 123454 w 1218296"/>
              <a:gd name="connsiteY1702" fmla="*/ 311500 h 628951"/>
              <a:gd name="connsiteX1703" fmla="*/ 123150 w 1218296"/>
              <a:gd name="connsiteY1703" fmla="*/ 311091 h 628951"/>
              <a:gd name="connsiteX1704" fmla="*/ 121353 w 1218296"/>
              <a:gd name="connsiteY1704" fmla="*/ 311631 h 628951"/>
              <a:gd name="connsiteX1705" fmla="*/ 120548 w 1218296"/>
              <a:gd name="connsiteY1705" fmla="*/ 311696 h 628951"/>
              <a:gd name="connsiteX1706" fmla="*/ 120473 w 1218296"/>
              <a:gd name="connsiteY1706" fmla="*/ 311549 h 628951"/>
              <a:gd name="connsiteX1707" fmla="*/ 120125 w 1218296"/>
              <a:gd name="connsiteY1707" fmla="*/ 310879 h 628951"/>
              <a:gd name="connsiteX1708" fmla="*/ 120622 w 1218296"/>
              <a:gd name="connsiteY1708" fmla="*/ 309947 h 628951"/>
              <a:gd name="connsiteX1709" fmla="*/ 121385 w 1218296"/>
              <a:gd name="connsiteY1709" fmla="*/ 308541 h 628951"/>
              <a:gd name="connsiteX1710" fmla="*/ 121027 w 1218296"/>
              <a:gd name="connsiteY1710" fmla="*/ 307413 h 628951"/>
              <a:gd name="connsiteX1711" fmla="*/ 120668 w 1218296"/>
              <a:gd name="connsiteY1711" fmla="*/ 306301 h 628951"/>
              <a:gd name="connsiteX1712" fmla="*/ 120923 w 1218296"/>
              <a:gd name="connsiteY1712" fmla="*/ 305549 h 628951"/>
              <a:gd name="connsiteX1713" fmla="*/ 123397 w 1218296"/>
              <a:gd name="connsiteY1713" fmla="*/ 305271 h 628951"/>
              <a:gd name="connsiteX1714" fmla="*/ 123405 w 1218296"/>
              <a:gd name="connsiteY1714" fmla="*/ 304518 h 628951"/>
              <a:gd name="connsiteX1715" fmla="*/ 120852 w 1218296"/>
              <a:gd name="connsiteY1715" fmla="*/ 303455 h 628951"/>
              <a:gd name="connsiteX1716" fmla="*/ 119896 w 1218296"/>
              <a:gd name="connsiteY1716" fmla="*/ 303014 h 628951"/>
              <a:gd name="connsiteX1717" fmla="*/ 119732 w 1218296"/>
              <a:gd name="connsiteY1717" fmla="*/ 301444 h 628951"/>
              <a:gd name="connsiteX1718" fmla="*/ 119425 w 1218296"/>
              <a:gd name="connsiteY1718" fmla="*/ 301248 h 628951"/>
              <a:gd name="connsiteX1719" fmla="*/ 118812 w 1218296"/>
              <a:gd name="connsiteY1719" fmla="*/ 300872 h 628951"/>
              <a:gd name="connsiteX1720" fmla="*/ 117819 w 1218296"/>
              <a:gd name="connsiteY1720" fmla="*/ 301232 h 628951"/>
              <a:gd name="connsiteX1721" fmla="*/ 116787 w 1218296"/>
              <a:gd name="connsiteY1721" fmla="*/ 305319 h 628951"/>
              <a:gd name="connsiteX1722" fmla="*/ 116308 w 1218296"/>
              <a:gd name="connsiteY1722" fmla="*/ 305271 h 628951"/>
              <a:gd name="connsiteX1723" fmla="*/ 116048 w 1218296"/>
              <a:gd name="connsiteY1723" fmla="*/ 305254 h 628951"/>
              <a:gd name="connsiteX1724" fmla="*/ 114969 w 1218296"/>
              <a:gd name="connsiteY1724" fmla="*/ 303733 h 628951"/>
              <a:gd name="connsiteX1725" fmla="*/ 114405 w 1218296"/>
              <a:gd name="connsiteY1725" fmla="*/ 302932 h 628951"/>
              <a:gd name="connsiteX1726" fmla="*/ 114307 w 1218296"/>
              <a:gd name="connsiteY1726" fmla="*/ 303341 h 628951"/>
              <a:gd name="connsiteX1727" fmla="*/ 113952 w 1218296"/>
              <a:gd name="connsiteY1727" fmla="*/ 304796 h 628951"/>
              <a:gd name="connsiteX1728" fmla="*/ 113453 w 1218296"/>
              <a:gd name="connsiteY1728" fmla="*/ 305221 h 628951"/>
              <a:gd name="connsiteX1729" fmla="*/ 113272 w 1218296"/>
              <a:gd name="connsiteY1729" fmla="*/ 305205 h 628951"/>
              <a:gd name="connsiteX1730" fmla="*/ 111789 w 1218296"/>
              <a:gd name="connsiteY1730" fmla="*/ 305025 h 628951"/>
              <a:gd name="connsiteX1731" fmla="*/ 110257 w 1218296"/>
              <a:gd name="connsiteY1731" fmla="*/ 303831 h 628951"/>
              <a:gd name="connsiteX1732" fmla="*/ 110329 w 1218296"/>
              <a:gd name="connsiteY1732" fmla="*/ 302900 h 628951"/>
              <a:gd name="connsiteX1733" fmla="*/ 111069 w 1218296"/>
              <a:gd name="connsiteY1733" fmla="*/ 302409 h 628951"/>
              <a:gd name="connsiteX1734" fmla="*/ 111449 w 1218296"/>
              <a:gd name="connsiteY1734" fmla="*/ 302164 h 628951"/>
              <a:gd name="connsiteX1735" fmla="*/ 112158 w 1218296"/>
              <a:gd name="connsiteY1735" fmla="*/ 302115 h 628951"/>
              <a:gd name="connsiteX1736" fmla="*/ 113116 w 1218296"/>
              <a:gd name="connsiteY1736" fmla="*/ 302049 h 628951"/>
              <a:gd name="connsiteX1737" fmla="*/ 113246 w 1218296"/>
              <a:gd name="connsiteY1737" fmla="*/ 301559 h 628951"/>
              <a:gd name="connsiteX1738" fmla="*/ 112703 w 1218296"/>
              <a:gd name="connsiteY1738" fmla="*/ 300381 h 628951"/>
              <a:gd name="connsiteX1739" fmla="*/ 113020 w 1218296"/>
              <a:gd name="connsiteY1739" fmla="*/ 299204 h 628951"/>
              <a:gd name="connsiteX1740" fmla="*/ 113089 w 1218296"/>
              <a:gd name="connsiteY1740" fmla="*/ 298959 h 628951"/>
              <a:gd name="connsiteX1741" fmla="*/ 111369 w 1218296"/>
              <a:gd name="connsiteY1741" fmla="*/ 298125 h 628951"/>
              <a:gd name="connsiteX1742" fmla="*/ 110886 w 1218296"/>
              <a:gd name="connsiteY1742" fmla="*/ 296948 h 628951"/>
              <a:gd name="connsiteX1743" fmla="*/ 112755 w 1218296"/>
              <a:gd name="connsiteY1743" fmla="*/ 295411 h 628951"/>
              <a:gd name="connsiteX1744" fmla="*/ 112951 w 1218296"/>
              <a:gd name="connsiteY1744" fmla="*/ 294479 h 628951"/>
              <a:gd name="connsiteX1745" fmla="*/ 111684 w 1218296"/>
              <a:gd name="connsiteY1745" fmla="*/ 291617 h 628951"/>
              <a:gd name="connsiteX1746" fmla="*/ 109594 w 1218296"/>
              <a:gd name="connsiteY1746" fmla="*/ 290783 h 628951"/>
              <a:gd name="connsiteX1747" fmla="*/ 109516 w 1218296"/>
              <a:gd name="connsiteY1747" fmla="*/ 292304 h 628951"/>
              <a:gd name="connsiteX1748" fmla="*/ 109437 w 1218296"/>
              <a:gd name="connsiteY1748" fmla="*/ 293824 h 628951"/>
              <a:gd name="connsiteX1749" fmla="*/ 108747 w 1218296"/>
              <a:gd name="connsiteY1749" fmla="*/ 294806 h 628951"/>
              <a:gd name="connsiteX1750" fmla="*/ 103523 w 1218296"/>
              <a:gd name="connsiteY1750" fmla="*/ 298289 h 628951"/>
              <a:gd name="connsiteX1751" fmla="*/ 102771 w 1218296"/>
              <a:gd name="connsiteY1751" fmla="*/ 299237 h 628951"/>
              <a:gd name="connsiteX1752" fmla="*/ 101646 w 1218296"/>
              <a:gd name="connsiteY1752" fmla="*/ 300627 h 628951"/>
              <a:gd name="connsiteX1753" fmla="*/ 100413 w 1218296"/>
              <a:gd name="connsiteY1753" fmla="*/ 306137 h 628951"/>
              <a:gd name="connsiteX1754" fmla="*/ 99592 w 1218296"/>
              <a:gd name="connsiteY1754" fmla="*/ 307739 h 628951"/>
              <a:gd name="connsiteX1755" fmla="*/ 97274 w 1218296"/>
              <a:gd name="connsiteY1755" fmla="*/ 309293 h 628951"/>
              <a:gd name="connsiteX1756" fmla="*/ 96110 w 1218296"/>
              <a:gd name="connsiteY1756" fmla="*/ 310061 h 628951"/>
              <a:gd name="connsiteX1757" fmla="*/ 95048 w 1218296"/>
              <a:gd name="connsiteY1757" fmla="*/ 311173 h 628951"/>
              <a:gd name="connsiteX1758" fmla="*/ 93848 w 1218296"/>
              <a:gd name="connsiteY1758" fmla="*/ 313642 h 628951"/>
              <a:gd name="connsiteX1759" fmla="*/ 93068 w 1218296"/>
              <a:gd name="connsiteY1759" fmla="*/ 314378 h 628951"/>
              <a:gd name="connsiteX1760" fmla="*/ 92288 w 1218296"/>
              <a:gd name="connsiteY1760" fmla="*/ 315114 h 628951"/>
              <a:gd name="connsiteX1761" fmla="*/ 90987 w 1218296"/>
              <a:gd name="connsiteY1761" fmla="*/ 315457 h 628951"/>
              <a:gd name="connsiteX1762" fmla="*/ 90701 w 1218296"/>
              <a:gd name="connsiteY1762" fmla="*/ 315817 h 628951"/>
              <a:gd name="connsiteX1763" fmla="*/ 90271 w 1218296"/>
              <a:gd name="connsiteY1763" fmla="*/ 316340 h 628951"/>
              <a:gd name="connsiteX1764" fmla="*/ 90035 w 1218296"/>
              <a:gd name="connsiteY1764" fmla="*/ 316618 h 628951"/>
              <a:gd name="connsiteX1765" fmla="*/ 89924 w 1218296"/>
              <a:gd name="connsiteY1765" fmla="*/ 316749 h 628951"/>
              <a:gd name="connsiteX1766" fmla="*/ 88454 w 1218296"/>
              <a:gd name="connsiteY1766" fmla="*/ 317812 h 628951"/>
              <a:gd name="connsiteX1767" fmla="*/ 85069 w 1218296"/>
              <a:gd name="connsiteY1767" fmla="*/ 320232 h 628951"/>
              <a:gd name="connsiteX1768" fmla="*/ 82420 w 1218296"/>
              <a:gd name="connsiteY1768" fmla="*/ 319594 h 628951"/>
              <a:gd name="connsiteX1769" fmla="*/ 80932 w 1218296"/>
              <a:gd name="connsiteY1769" fmla="*/ 320068 h 628951"/>
              <a:gd name="connsiteX1770" fmla="*/ 80748 w 1218296"/>
              <a:gd name="connsiteY1770" fmla="*/ 320052 h 628951"/>
              <a:gd name="connsiteX1771" fmla="*/ 79144 w 1218296"/>
              <a:gd name="connsiteY1771" fmla="*/ 319872 h 628951"/>
              <a:gd name="connsiteX1772" fmla="*/ 74209 w 1218296"/>
              <a:gd name="connsiteY1772" fmla="*/ 325023 h 628951"/>
              <a:gd name="connsiteX1773" fmla="*/ 70992 w 1218296"/>
              <a:gd name="connsiteY1773" fmla="*/ 326298 h 628951"/>
              <a:gd name="connsiteX1774" fmla="*/ 70549 w 1218296"/>
              <a:gd name="connsiteY1774" fmla="*/ 326478 h 628951"/>
              <a:gd name="connsiteX1775" fmla="*/ 68744 w 1218296"/>
              <a:gd name="connsiteY1775" fmla="*/ 327754 h 628951"/>
              <a:gd name="connsiteX1776" fmla="*/ 68612 w 1218296"/>
              <a:gd name="connsiteY1776" fmla="*/ 328489 h 628951"/>
              <a:gd name="connsiteX1777" fmla="*/ 69712 w 1218296"/>
              <a:gd name="connsiteY1777" fmla="*/ 329503 h 628951"/>
              <a:gd name="connsiteX1778" fmla="*/ 70726 w 1218296"/>
              <a:gd name="connsiteY1778" fmla="*/ 332806 h 628951"/>
              <a:gd name="connsiteX1779" fmla="*/ 70816 w 1218296"/>
              <a:gd name="connsiteY1779" fmla="*/ 333509 h 628951"/>
              <a:gd name="connsiteX1780" fmla="*/ 70898 w 1218296"/>
              <a:gd name="connsiteY1780" fmla="*/ 334163 h 628951"/>
              <a:gd name="connsiteX1781" fmla="*/ 70631 w 1218296"/>
              <a:gd name="connsiteY1781" fmla="*/ 335749 h 628951"/>
              <a:gd name="connsiteX1782" fmla="*/ 70502 w 1218296"/>
              <a:gd name="connsiteY1782" fmla="*/ 336518 h 628951"/>
              <a:gd name="connsiteX1783" fmla="*/ 69254 w 1218296"/>
              <a:gd name="connsiteY1783" fmla="*/ 337630 h 628951"/>
              <a:gd name="connsiteX1784" fmla="*/ 69231 w 1218296"/>
              <a:gd name="connsiteY1784" fmla="*/ 338480 h 628951"/>
              <a:gd name="connsiteX1785" fmla="*/ 69486 w 1218296"/>
              <a:gd name="connsiteY1785" fmla="*/ 339150 h 628951"/>
              <a:gd name="connsiteX1786" fmla="*/ 70347 w 1218296"/>
              <a:gd name="connsiteY1786" fmla="*/ 339804 h 628951"/>
              <a:gd name="connsiteX1787" fmla="*/ 71785 w 1218296"/>
              <a:gd name="connsiteY1787" fmla="*/ 339853 h 628951"/>
              <a:gd name="connsiteX1788" fmla="*/ 72883 w 1218296"/>
              <a:gd name="connsiteY1788" fmla="*/ 339853 h 628951"/>
              <a:gd name="connsiteX1789" fmla="*/ 74472 w 1218296"/>
              <a:gd name="connsiteY1789" fmla="*/ 339935 h 628951"/>
              <a:gd name="connsiteX1790" fmla="*/ 76853 w 1218296"/>
              <a:gd name="connsiteY1790" fmla="*/ 340230 h 628951"/>
              <a:gd name="connsiteX1791" fmla="*/ 78475 w 1218296"/>
              <a:gd name="connsiteY1791" fmla="*/ 340573 h 628951"/>
              <a:gd name="connsiteX1792" fmla="*/ 79858 w 1218296"/>
              <a:gd name="connsiteY1792" fmla="*/ 341816 h 628951"/>
              <a:gd name="connsiteX1793" fmla="*/ 80766 w 1218296"/>
              <a:gd name="connsiteY1793" fmla="*/ 344497 h 628951"/>
              <a:gd name="connsiteX1794" fmla="*/ 81527 w 1218296"/>
              <a:gd name="connsiteY1794" fmla="*/ 346786 h 628951"/>
              <a:gd name="connsiteX1795" fmla="*/ 85733 w 1218296"/>
              <a:gd name="connsiteY1795" fmla="*/ 356973 h 628951"/>
              <a:gd name="connsiteX1796" fmla="*/ 87035 w 1218296"/>
              <a:gd name="connsiteY1796" fmla="*/ 361257 h 628951"/>
              <a:gd name="connsiteX1797" fmla="*/ 88179 w 1218296"/>
              <a:gd name="connsiteY1797" fmla="*/ 361878 h 628951"/>
              <a:gd name="connsiteX1798" fmla="*/ 89271 w 1218296"/>
              <a:gd name="connsiteY1798" fmla="*/ 363563 h 628951"/>
              <a:gd name="connsiteX1799" fmla="*/ 90290 w 1218296"/>
              <a:gd name="connsiteY1799" fmla="*/ 366359 h 628951"/>
              <a:gd name="connsiteX1800" fmla="*/ 91093 w 1218296"/>
              <a:gd name="connsiteY1800" fmla="*/ 368452 h 628951"/>
              <a:gd name="connsiteX1801" fmla="*/ 91600 w 1218296"/>
              <a:gd name="connsiteY1801" fmla="*/ 370005 h 628951"/>
              <a:gd name="connsiteX1802" fmla="*/ 91896 w 1218296"/>
              <a:gd name="connsiteY1802" fmla="*/ 370545 h 628951"/>
              <a:gd name="connsiteX1803" fmla="*/ 93158 w 1218296"/>
              <a:gd name="connsiteY1803" fmla="*/ 371935 h 628951"/>
              <a:gd name="connsiteX1804" fmla="*/ 94610 w 1218296"/>
              <a:gd name="connsiteY1804" fmla="*/ 376513 h 628951"/>
              <a:gd name="connsiteX1805" fmla="*/ 98333 w 1218296"/>
              <a:gd name="connsiteY1805" fmla="*/ 386046 h 628951"/>
              <a:gd name="connsiteX1806" fmla="*/ 100606 w 1218296"/>
              <a:gd name="connsiteY1806" fmla="*/ 391164 h 628951"/>
              <a:gd name="connsiteX1807" fmla="*/ 101062 w 1218296"/>
              <a:gd name="connsiteY1807" fmla="*/ 392308 h 628951"/>
              <a:gd name="connsiteX1808" fmla="*/ 103747 w 1218296"/>
              <a:gd name="connsiteY1808" fmla="*/ 398996 h 628951"/>
              <a:gd name="connsiteX1809" fmla="*/ 109820 w 1218296"/>
              <a:gd name="connsiteY1809" fmla="*/ 413565 h 628951"/>
              <a:gd name="connsiteX1810" fmla="*/ 113556 w 1218296"/>
              <a:gd name="connsiteY1810" fmla="*/ 422247 h 628951"/>
              <a:gd name="connsiteX1811" fmla="*/ 119350 w 1218296"/>
              <a:gd name="connsiteY1811" fmla="*/ 435116 h 628951"/>
              <a:gd name="connsiteX1812" fmla="*/ 120252 w 1218296"/>
              <a:gd name="connsiteY1812" fmla="*/ 438108 h 628951"/>
              <a:gd name="connsiteX1813" fmla="*/ 120538 w 1218296"/>
              <a:gd name="connsiteY1813" fmla="*/ 439171 h 628951"/>
              <a:gd name="connsiteX1814" fmla="*/ 120787 w 1218296"/>
              <a:gd name="connsiteY1814" fmla="*/ 440103 h 628951"/>
              <a:gd name="connsiteX1815" fmla="*/ 125436 w 1218296"/>
              <a:gd name="connsiteY1815" fmla="*/ 448851 h 628951"/>
              <a:gd name="connsiteX1816" fmla="*/ 126894 w 1218296"/>
              <a:gd name="connsiteY1816" fmla="*/ 452644 h 628951"/>
              <a:gd name="connsiteX1817" fmla="*/ 128361 w 1218296"/>
              <a:gd name="connsiteY1817" fmla="*/ 455898 h 628951"/>
              <a:gd name="connsiteX1818" fmla="*/ 128812 w 1218296"/>
              <a:gd name="connsiteY1818" fmla="*/ 458237 h 628951"/>
              <a:gd name="connsiteX1819" fmla="*/ 134015 w 1218296"/>
              <a:gd name="connsiteY1819" fmla="*/ 468832 h 628951"/>
              <a:gd name="connsiteX1820" fmla="*/ 134425 w 1218296"/>
              <a:gd name="connsiteY1820" fmla="*/ 470876 h 628951"/>
              <a:gd name="connsiteX1821" fmla="*/ 136144 w 1218296"/>
              <a:gd name="connsiteY1821" fmla="*/ 472086 h 628951"/>
              <a:gd name="connsiteX1822" fmla="*/ 136688 w 1218296"/>
              <a:gd name="connsiteY1822" fmla="*/ 473198 h 628951"/>
              <a:gd name="connsiteX1823" fmla="*/ 136710 w 1218296"/>
              <a:gd name="connsiteY1823" fmla="*/ 476975 h 628951"/>
              <a:gd name="connsiteX1824" fmla="*/ 135012 w 1218296"/>
              <a:gd name="connsiteY1824" fmla="*/ 479640 h 628951"/>
              <a:gd name="connsiteX1825" fmla="*/ 134865 w 1218296"/>
              <a:gd name="connsiteY1825" fmla="*/ 479738 h 628951"/>
              <a:gd name="connsiteX1826" fmla="*/ 134141 w 1218296"/>
              <a:gd name="connsiteY1826" fmla="*/ 480245 h 628951"/>
              <a:gd name="connsiteX1827" fmla="*/ 132162 w 1218296"/>
              <a:gd name="connsiteY1827" fmla="*/ 480344 h 628951"/>
              <a:gd name="connsiteX1828" fmla="*/ 129370 w 1218296"/>
              <a:gd name="connsiteY1828" fmla="*/ 481439 h 628951"/>
              <a:gd name="connsiteX1829" fmla="*/ 127504 w 1218296"/>
              <a:gd name="connsiteY1829" fmla="*/ 482600 h 628951"/>
              <a:gd name="connsiteX1830" fmla="*/ 127313 w 1218296"/>
              <a:gd name="connsiteY1830" fmla="*/ 483123 h 628951"/>
              <a:gd name="connsiteX1831" fmla="*/ 127121 w 1218296"/>
              <a:gd name="connsiteY1831" fmla="*/ 483646 h 628951"/>
              <a:gd name="connsiteX1832" fmla="*/ 124690 w 1218296"/>
              <a:gd name="connsiteY1832" fmla="*/ 485543 h 628951"/>
              <a:gd name="connsiteX1833" fmla="*/ 124185 w 1218296"/>
              <a:gd name="connsiteY1833" fmla="*/ 486655 h 628951"/>
              <a:gd name="connsiteX1834" fmla="*/ 123522 w 1218296"/>
              <a:gd name="connsiteY1834" fmla="*/ 490808 h 628951"/>
              <a:gd name="connsiteX1835" fmla="*/ 123928 w 1218296"/>
              <a:gd name="connsiteY1835" fmla="*/ 493343 h 628951"/>
              <a:gd name="connsiteX1836" fmla="*/ 124021 w 1218296"/>
              <a:gd name="connsiteY1836" fmla="*/ 493539 h 628951"/>
              <a:gd name="connsiteX1837" fmla="*/ 124490 w 1218296"/>
              <a:gd name="connsiteY1837" fmla="*/ 494471 h 628951"/>
              <a:gd name="connsiteX1838" fmla="*/ 124956 w 1218296"/>
              <a:gd name="connsiteY1838" fmla="*/ 495403 h 628951"/>
              <a:gd name="connsiteX1839" fmla="*/ 124935 w 1218296"/>
              <a:gd name="connsiteY1839" fmla="*/ 497447 h 628951"/>
              <a:gd name="connsiteX1840" fmla="*/ 123800 w 1218296"/>
              <a:gd name="connsiteY1840" fmla="*/ 499491 h 628951"/>
              <a:gd name="connsiteX1841" fmla="*/ 122157 w 1218296"/>
              <a:gd name="connsiteY1841" fmla="*/ 500406 h 628951"/>
              <a:gd name="connsiteX1842" fmla="*/ 120506 w 1218296"/>
              <a:gd name="connsiteY1842" fmla="*/ 501322 h 628951"/>
              <a:gd name="connsiteX1843" fmla="*/ 112032 w 1218296"/>
              <a:gd name="connsiteY1843" fmla="*/ 501780 h 628951"/>
              <a:gd name="connsiteX1844" fmla="*/ 110368 w 1218296"/>
              <a:gd name="connsiteY1844" fmla="*/ 501338 h 628951"/>
              <a:gd name="connsiteX1845" fmla="*/ 109137 w 1218296"/>
              <a:gd name="connsiteY1845" fmla="*/ 499360 h 628951"/>
              <a:gd name="connsiteX1846" fmla="*/ 108849 w 1218296"/>
              <a:gd name="connsiteY1846" fmla="*/ 498902 h 628951"/>
              <a:gd name="connsiteX1847" fmla="*/ 105976 w 1218296"/>
              <a:gd name="connsiteY1847" fmla="*/ 495893 h 628951"/>
              <a:gd name="connsiteX1848" fmla="*/ 103026 w 1218296"/>
              <a:gd name="connsiteY1848" fmla="*/ 494242 h 628951"/>
              <a:gd name="connsiteX1849" fmla="*/ 102634 w 1218296"/>
              <a:gd name="connsiteY1849" fmla="*/ 490579 h 628951"/>
              <a:gd name="connsiteX1850" fmla="*/ 102218 w 1218296"/>
              <a:gd name="connsiteY1850" fmla="*/ 490203 h 628951"/>
              <a:gd name="connsiteX1851" fmla="*/ 101801 w 1218296"/>
              <a:gd name="connsiteY1851" fmla="*/ 489827 h 628951"/>
              <a:gd name="connsiteX1852" fmla="*/ 101532 w 1218296"/>
              <a:gd name="connsiteY1852" fmla="*/ 489582 h 628951"/>
              <a:gd name="connsiteX1853" fmla="*/ 101018 w 1218296"/>
              <a:gd name="connsiteY1853" fmla="*/ 488486 h 628951"/>
              <a:gd name="connsiteX1854" fmla="*/ 100626 w 1218296"/>
              <a:gd name="connsiteY1854" fmla="*/ 487636 h 628951"/>
              <a:gd name="connsiteX1855" fmla="*/ 100230 w 1218296"/>
              <a:gd name="connsiteY1855" fmla="*/ 487505 h 628951"/>
              <a:gd name="connsiteX1856" fmla="*/ 99332 w 1218296"/>
              <a:gd name="connsiteY1856" fmla="*/ 487195 h 628951"/>
              <a:gd name="connsiteX1857" fmla="*/ 97635 w 1218296"/>
              <a:gd name="connsiteY1857" fmla="*/ 489778 h 628951"/>
              <a:gd name="connsiteX1858" fmla="*/ 93436 w 1218296"/>
              <a:gd name="connsiteY1858" fmla="*/ 489484 h 628951"/>
              <a:gd name="connsiteX1859" fmla="*/ 92318 w 1218296"/>
              <a:gd name="connsiteY1859" fmla="*/ 490040 h 628951"/>
              <a:gd name="connsiteX1860" fmla="*/ 91494 w 1218296"/>
              <a:gd name="connsiteY1860" fmla="*/ 491887 h 628951"/>
              <a:gd name="connsiteX1861" fmla="*/ 90704 w 1218296"/>
              <a:gd name="connsiteY1861" fmla="*/ 492411 h 628951"/>
              <a:gd name="connsiteX1862" fmla="*/ 90311 w 1218296"/>
              <a:gd name="connsiteY1862" fmla="*/ 492672 h 628951"/>
              <a:gd name="connsiteX1863" fmla="*/ 88678 w 1218296"/>
              <a:gd name="connsiteY1863" fmla="*/ 492574 h 628951"/>
              <a:gd name="connsiteX1864" fmla="*/ 87038 w 1218296"/>
              <a:gd name="connsiteY1864" fmla="*/ 492460 h 628951"/>
              <a:gd name="connsiteX1865" fmla="*/ 86438 w 1218296"/>
              <a:gd name="connsiteY1865" fmla="*/ 492721 h 628951"/>
              <a:gd name="connsiteX1866" fmla="*/ 85919 w 1218296"/>
              <a:gd name="connsiteY1866" fmla="*/ 492934 h 628951"/>
              <a:gd name="connsiteX1867" fmla="*/ 85388 w 1218296"/>
              <a:gd name="connsiteY1867" fmla="*/ 496417 h 628951"/>
              <a:gd name="connsiteX1868" fmla="*/ 83454 w 1218296"/>
              <a:gd name="connsiteY1868" fmla="*/ 496956 h 628951"/>
              <a:gd name="connsiteX1869" fmla="*/ 80738 w 1218296"/>
              <a:gd name="connsiteY1869" fmla="*/ 497725 h 628951"/>
              <a:gd name="connsiteX1870" fmla="*/ 80286 w 1218296"/>
              <a:gd name="connsiteY1870" fmla="*/ 498215 h 628951"/>
              <a:gd name="connsiteX1871" fmla="*/ 80112 w 1218296"/>
              <a:gd name="connsiteY1871" fmla="*/ 498395 h 628951"/>
              <a:gd name="connsiteX1872" fmla="*/ 81026 w 1218296"/>
              <a:gd name="connsiteY1872" fmla="*/ 499589 h 628951"/>
              <a:gd name="connsiteX1873" fmla="*/ 79472 w 1218296"/>
              <a:gd name="connsiteY1873" fmla="*/ 500439 h 628951"/>
              <a:gd name="connsiteX1874" fmla="*/ 78879 w 1218296"/>
              <a:gd name="connsiteY1874" fmla="*/ 502418 h 628951"/>
              <a:gd name="connsiteX1875" fmla="*/ 77340 w 1218296"/>
              <a:gd name="connsiteY1875" fmla="*/ 503153 h 628951"/>
              <a:gd name="connsiteX1876" fmla="*/ 75496 w 1218296"/>
              <a:gd name="connsiteY1876" fmla="*/ 502385 h 628951"/>
              <a:gd name="connsiteX1877" fmla="*/ 75200 w 1218296"/>
              <a:gd name="connsiteY1877" fmla="*/ 501077 h 628951"/>
              <a:gd name="connsiteX1878" fmla="*/ 75003 w 1218296"/>
              <a:gd name="connsiteY1878" fmla="*/ 500913 h 628951"/>
              <a:gd name="connsiteX1879" fmla="*/ 74649 w 1218296"/>
              <a:gd name="connsiteY1879" fmla="*/ 500635 h 628951"/>
              <a:gd name="connsiteX1880" fmla="*/ 73844 w 1218296"/>
              <a:gd name="connsiteY1880" fmla="*/ 500750 h 628951"/>
              <a:gd name="connsiteX1881" fmla="*/ 73087 w 1218296"/>
              <a:gd name="connsiteY1881" fmla="*/ 502107 h 628951"/>
              <a:gd name="connsiteX1882" fmla="*/ 71964 w 1218296"/>
              <a:gd name="connsiteY1882" fmla="*/ 503023 h 628951"/>
              <a:gd name="connsiteX1883" fmla="*/ 71753 w 1218296"/>
              <a:gd name="connsiteY1883" fmla="*/ 503562 h 628951"/>
              <a:gd name="connsiteX1884" fmla="*/ 71265 w 1218296"/>
              <a:gd name="connsiteY1884" fmla="*/ 504821 h 628951"/>
              <a:gd name="connsiteX1885" fmla="*/ 65760 w 1218296"/>
              <a:gd name="connsiteY1885" fmla="*/ 505197 h 628951"/>
              <a:gd name="connsiteX1886" fmla="*/ 64413 w 1218296"/>
              <a:gd name="connsiteY1886" fmla="*/ 504004 h 628951"/>
              <a:gd name="connsiteX1887" fmla="*/ 63824 w 1218296"/>
              <a:gd name="connsiteY1887" fmla="*/ 503889 h 628951"/>
              <a:gd name="connsiteX1888" fmla="*/ 62254 w 1218296"/>
              <a:gd name="connsiteY1888" fmla="*/ 503595 h 628951"/>
              <a:gd name="connsiteX1889" fmla="*/ 61080 w 1218296"/>
              <a:gd name="connsiteY1889" fmla="*/ 503464 h 628951"/>
              <a:gd name="connsiteX1890" fmla="*/ 60147 w 1218296"/>
              <a:gd name="connsiteY1890" fmla="*/ 504069 h 628951"/>
              <a:gd name="connsiteX1891" fmla="*/ 59488 w 1218296"/>
              <a:gd name="connsiteY1891" fmla="*/ 504102 h 628951"/>
              <a:gd name="connsiteX1892" fmla="*/ 58973 w 1218296"/>
              <a:gd name="connsiteY1892" fmla="*/ 504118 h 628951"/>
              <a:gd name="connsiteX1893" fmla="*/ 58667 w 1218296"/>
              <a:gd name="connsiteY1893" fmla="*/ 503742 h 628951"/>
              <a:gd name="connsiteX1894" fmla="*/ 58704 w 1218296"/>
              <a:gd name="connsiteY1894" fmla="*/ 502957 h 628951"/>
              <a:gd name="connsiteX1895" fmla="*/ 58747 w 1218296"/>
              <a:gd name="connsiteY1895" fmla="*/ 502074 h 628951"/>
              <a:gd name="connsiteX1896" fmla="*/ 58273 w 1218296"/>
              <a:gd name="connsiteY1896" fmla="*/ 502172 h 628951"/>
              <a:gd name="connsiteX1897" fmla="*/ 57942 w 1218296"/>
              <a:gd name="connsiteY1897" fmla="*/ 502254 h 628951"/>
              <a:gd name="connsiteX1898" fmla="*/ 57857 w 1218296"/>
              <a:gd name="connsiteY1898" fmla="*/ 502614 h 628951"/>
              <a:gd name="connsiteX1899" fmla="*/ 57228 w 1218296"/>
              <a:gd name="connsiteY1899" fmla="*/ 505279 h 628951"/>
              <a:gd name="connsiteX1900" fmla="*/ 55390 w 1218296"/>
              <a:gd name="connsiteY1900" fmla="*/ 505426 h 628951"/>
              <a:gd name="connsiteX1901" fmla="*/ 55063 w 1218296"/>
              <a:gd name="connsiteY1901" fmla="*/ 505443 h 628951"/>
              <a:gd name="connsiteX1902" fmla="*/ 53745 w 1218296"/>
              <a:gd name="connsiteY1902" fmla="*/ 507290 h 628951"/>
              <a:gd name="connsiteX1903" fmla="*/ 52810 w 1218296"/>
              <a:gd name="connsiteY1903" fmla="*/ 506080 h 628951"/>
              <a:gd name="connsiteX1904" fmla="*/ 52342 w 1218296"/>
              <a:gd name="connsiteY1904" fmla="*/ 505475 h 628951"/>
              <a:gd name="connsiteX1905" fmla="*/ 48025 w 1218296"/>
              <a:gd name="connsiteY1905" fmla="*/ 504756 h 628951"/>
              <a:gd name="connsiteX1906" fmla="*/ 47682 w 1218296"/>
              <a:gd name="connsiteY1906" fmla="*/ 505083 h 628951"/>
              <a:gd name="connsiteX1907" fmla="*/ 47337 w 1218296"/>
              <a:gd name="connsiteY1907" fmla="*/ 505426 h 628951"/>
              <a:gd name="connsiteX1908" fmla="*/ 47416 w 1218296"/>
              <a:gd name="connsiteY1908" fmla="*/ 505770 h 628951"/>
              <a:gd name="connsiteX1909" fmla="*/ 47572 w 1218296"/>
              <a:gd name="connsiteY1909" fmla="*/ 506473 h 628951"/>
              <a:gd name="connsiteX1910" fmla="*/ 47365 w 1218296"/>
              <a:gd name="connsiteY1910" fmla="*/ 506881 h 628951"/>
              <a:gd name="connsiteX1911" fmla="*/ 47131 w 1218296"/>
              <a:gd name="connsiteY1911" fmla="*/ 507339 h 628951"/>
              <a:gd name="connsiteX1912" fmla="*/ 45342 w 1218296"/>
              <a:gd name="connsiteY1912" fmla="*/ 507012 h 628951"/>
              <a:gd name="connsiteX1913" fmla="*/ 41001 w 1218296"/>
              <a:gd name="connsiteY1913" fmla="*/ 508206 h 628951"/>
              <a:gd name="connsiteX1914" fmla="*/ 40563 w 1218296"/>
              <a:gd name="connsiteY1914" fmla="*/ 508827 h 628951"/>
              <a:gd name="connsiteX1915" fmla="*/ 40666 w 1218296"/>
              <a:gd name="connsiteY1915" fmla="*/ 510561 h 628951"/>
              <a:gd name="connsiteX1916" fmla="*/ 40299 w 1218296"/>
              <a:gd name="connsiteY1916" fmla="*/ 511068 h 628951"/>
              <a:gd name="connsiteX1917" fmla="*/ 39726 w 1218296"/>
              <a:gd name="connsiteY1917" fmla="*/ 511852 h 628951"/>
              <a:gd name="connsiteX1918" fmla="*/ 39242 w 1218296"/>
              <a:gd name="connsiteY1918" fmla="*/ 512032 h 628951"/>
              <a:gd name="connsiteX1919" fmla="*/ 38422 w 1218296"/>
              <a:gd name="connsiteY1919" fmla="*/ 512326 h 628951"/>
              <a:gd name="connsiteX1920" fmla="*/ 38223 w 1218296"/>
              <a:gd name="connsiteY1920" fmla="*/ 514420 h 628951"/>
              <a:gd name="connsiteX1921" fmla="*/ 38002 w 1218296"/>
              <a:gd name="connsiteY1921" fmla="*/ 516725 h 628951"/>
              <a:gd name="connsiteX1922" fmla="*/ 37853 w 1218296"/>
              <a:gd name="connsiteY1922" fmla="*/ 516709 h 628951"/>
              <a:gd name="connsiteX1923" fmla="*/ 37324 w 1218296"/>
              <a:gd name="connsiteY1923" fmla="*/ 516594 h 628951"/>
              <a:gd name="connsiteX1924" fmla="*/ 36777 w 1218296"/>
              <a:gd name="connsiteY1924" fmla="*/ 516087 h 628951"/>
              <a:gd name="connsiteX1925" fmla="*/ 36038 w 1218296"/>
              <a:gd name="connsiteY1925" fmla="*/ 515401 h 628951"/>
              <a:gd name="connsiteX1926" fmla="*/ 33440 w 1218296"/>
              <a:gd name="connsiteY1926" fmla="*/ 515564 h 628951"/>
              <a:gd name="connsiteX1927" fmla="*/ 31570 w 1218296"/>
              <a:gd name="connsiteY1927" fmla="*/ 516300 h 628951"/>
              <a:gd name="connsiteX1928" fmla="*/ 30523 w 1218296"/>
              <a:gd name="connsiteY1928" fmla="*/ 516709 h 628951"/>
              <a:gd name="connsiteX1929" fmla="*/ 30440 w 1218296"/>
              <a:gd name="connsiteY1929" fmla="*/ 518573 h 628951"/>
              <a:gd name="connsiteX1930" fmla="*/ 29748 w 1218296"/>
              <a:gd name="connsiteY1930" fmla="*/ 519750 h 628951"/>
              <a:gd name="connsiteX1931" fmla="*/ 29289 w 1218296"/>
              <a:gd name="connsiteY1931" fmla="*/ 522039 h 628951"/>
              <a:gd name="connsiteX1932" fmla="*/ 27709 w 1218296"/>
              <a:gd name="connsiteY1932" fmla="*/ 525244 h 628951"/>
              <a:gd name="connsiteX1933" fmla="*/ 25299 w 1218296"/>
              <a:gd name="connsiteY1933" fmla="*/ 525097 h 628951"/>
              <a:gd name="connsiteX1934" fmla="*/ 23503 w 1218296"/>
              <a:gd name="connsiteY1934" fmla="*/ 525358 h 628951"/>
              <a:gd name="connsiteX1935" fmla="*/ 22575 w 1218296"/>
              <a:gd name="connsiteY1935" fmla="*/ 525489 h 628951"/>
              <a:gd name="connsiteX1936" fmla="*/ 21043 w 1218296"/>
              <a:gd name="connsiteY1936" fmla="*/ 524933 h 628951"/>
              <a:gd name="connsiteX1937" fmla="*/ 20482 w 1218296"/>
              <a:gd name="connsiteY1937" fmla="*/ 524721 h 628951"/>
              <a:gd name="connsiteX1938" fmla="*/ 19169 w 1218296"/>
              <a:gd name="connsiteY1938" fmla="*/ 526013 h 628951"/>
              <a:gd name="connsiteX1939" fmla="*/ 17651 w 1218296"/>
              <a:gd name="connsiteY1939" fmla="*/ 524459 h 628951"/>
              <a:gd name="connsiteX1940" fmla="*/ 17151 w 1218296"/>
              <a:gd name="connsiteY1940" fmla="*/ 523952 h 628951"/>
              <a:gd name="connsiteX1941" fmla="*/ 16987 w 1218296"/>
              <a:gd name="connsiteY1941" fmla="*/ 523952 h 628951"/>
              <a:gd name="connsiteX1942" fmla="*/ 16471 w 1218296"/>
              <a:gd name="connsiteY1942" fmla="*/ 524001 h 628951"/>
              <a:gd name="connsiteX1943" fmla="*/ 16827 w 1218296"/>
              <a:gd name="connsiteY1943" fmla="*/ 525310 h 628951"/>
              <a:gd name="connsiteX1944" fmla="*/ 17184 w 1218296"/>
              <a:gd name="connsiteY1944" fmla="*/ 526617 h 628951"/>
              <a:gd name="connsiteX1945" fmla="*/ 16595 w 1218296"/>
              <a:gd name="connsiteY1945" fmla="*/ 527762 h 628951"/>
              <a:gd name="connsiteX1946" fmla="*/ 16425 w 1218296"/>
              <a:gd name="connsiteY1946" fmla="*/ 528089 h 628951"/>
              <a:gd name="connsiteX1947" fmla="*/ 15261 w 1218296"/>
              <a:gd name="connsiteY1947" fmla="*/ 527141 h 628951"/>
              <a:gd name="connsiteX1948" fmla="*/ 13776 w 1218296"/>
              <a:gd name="connsiteY1948" fmla="*/ 527320 h 628951"/>
              <a:gd name="connsiteX1949" fmla="*/ 13464 w 1218296"/>
              <a:gd name="connsiteY1949" fmla="*/ 527206 h 628951"/>
              <a:gd name="connsiteX1950" fmla="*/ 12545 w 1218296"/>
              <a:gd name="connsiteY1950" fmla="*/ 526863 h 628951"/>
              <a:gd name="connsiteX1951" fmla="*/ 12651 w 1218296"/>
              <a:gd name="connsiteY1951" fmla="*/ 526078 h 628951"/>
              <a:gd name="connsiteX1952" fmla="*/ 12679 w 1218296"/>
              <a:gd name="connsiteY1952" fmla="*/ 525882 h 628951"/>
              <a:gd name="connsiteX1953" fmla="*/ 11024 w 1218296"/>
              <a:gd name="connsiteY1953" fmla="*/ 524688 h 628951"/>
              <a:gd name="connsiteX1954" fmla="*/ 8311 w 1218296"/>
              <a:gd name="connsiteY1954" fmla="*/ 523969 h 628951"/>
              <a:gd name="connsiteX1955" fmla="*/ 7929 w 1218296"/>
              <a:gd name="connsiteY1955" fmla="*/ 525080 h 628951"/>
              <a:gd name="connsiteX1956" fmla="*/ 6753 w 1218296"/>
              <a:gd name="connsiteY1956" fmla="*/ 525130 h 628951"/>
              <a:gd name="connsiteX1957" fmla="*/ 5941 w 1218296"/>
              <a:gd name="connsiteY1957" fmla="*/ 525931 h 628951"/>
              <a:gd name="connsiteX1958" fmla="*/ 180 w 1218296"/>
              <a:gd name="connsiteY1958" fmla="*/ 525669 h 628951"/>
              <a:gd name="connsiteX1959" fmla="*/ 393 w 1218296"/>
              <a:gd name="connsiteY1959" fmla="*/ 526160 h 628951"/>
              <a:gd name="connsiteX1960" fmla="*/ 767 w 1218296"/>
              <a:gd name="connsiteY1960" fmla="*/ 527648 h 628951"/>
              <a:gd name="connsiteX1961" fmla="*/ 993 w 1218296"/>
              <a:gd name="connsiteY1961" fmla="*/ 529299 h 628951"/>
              <a:gd name="connsiteX1962" fmla="*/ 1365 w 1218296"/>
              <a:gd name="connsiteY1962" fmla="*/ 530722 h 628951"/>
              <a:gd name="connsiteX1963" fmla="*/ 1516 w 1218296"/>
              <a:gd name="connsiteY1963" fmla="*/ 532373 h 628951"/>
              <a:gd name="connsiteX1964" fmla="*/ 1890 w 1218296"/>
              <a:gd name="connsiteY1964" fmla="*/ 533861 h 628951"/>
              <a:gd name="connsiteX1965" fmla="*/ 2489 w 1218296"/>
              <a:gd name="connsiteY1965" fmla="*/ 535137 h 628951"/>
              <a:gd name="connsiteX1966" fmla="*/ 3012 w 1218296"/>
              <a:gd name="connsiteY1966" fmla="*/ 536330 h 628951"/>
              <a:gd name="connsiteX1967" fmla="*/ 3761 w 1218296"/>
              <a:gd name="connsiteY1967" fmla="*/ 537458 h 628951"/>
              <a:gd name="connsiteX1968" fmla="*/ 4660 w 1218296"/>
              <a:gd name="connsiteY1968" fmla="*/ 538358 h 628951"/>
              <a:gd name="connsiteX1969" fmla="*/ 5782 w 1218296"/>
              <a:gd name="connsiteY1969" fmla="*/ 539110 h 628951"/>
              <a:gd name="connsiteX1970" fmla="*/ 7056 w 1218296"/>
              <a:gd name="connsiteY1970" fmla="*/ 539633 h 628951"/>
              <a:gd name="connsiteX1971" fmla="*/ 8177 w 1218296"/>
              <a:gd name="connsiteY1971" fmla="*/ 540303 h 628951"/>
              <a:gd name="connsiteX1972" fmla="*/ 8926 w 1218296"/>
              <a:gd name="connsiteY1972" fmla="*/ 541432 h 628951"/>
              <a:gd name="connsiteX1973" fmla="*/ 9824 w 1218296"/>
              <a:gd name="connsiteY1973" fmla="*/ 542331 h 628951"/>
              <a:gd name="connsiteX1974" fmla="*/ 10198 w 1218296"/>
              <a:gd name="connsiteY1974" fmla="*/ 543819 h 628951"/>
              <a:gd name="connsiteX1975" fmla="*/ 10573 w 1218296"/>
              <a:gd name="connsiteY1975" fmla="*/ 545242 h 628951"/>
              <a:gd name="connsiteX1976" fmla="*/ 10723 w 1218296"/>
              <a:gd name="connsiteY1976" fmla="*/ 546893 h 628951"/>
              <a:gd name="connsiteX1977" fmla="*/ 11322 w 1218296"/>
              <a:gd name="connsiteY1977" fmla="*/ 548168 h 628951"/>
              <a:gd name="connsiteX1978" fmla="*/ 11696 w 1218296"/>
              <a:gd name="connsiteY1978" fmla="*/ 549591 h 628951"/>
              <a:gd name="connsiteX1979" fmla="*/ 11845 w 1218296"/>
              <a:gd name="connsiteY1979" fmla="*/ 551226 h 628951"/>
              <a:gd name="connsiteX1980" fmla="*/ 12219 w 1218296"/>
              <a:gd name="connsiteY1980" fmla="*/ 552730 h 628951"/>
              <a:gd name="connsiteX1981" fmla="*/ 12594 w 1218296"/>
              <a:gd name="connsiteY1981" fmla="*/ 554153 h 628951"/>
              <a:gd name="connsiteX1982" fmla="*/ 12968 w 1218296"/>
              <a:gd name="connsiteY1982" fmla="*/ 555576 h 628951"/>
              <a:gd name="connsiteX1983" fmla="*/ 13343 w 1218296"/>
              <a:gd name="connsiteY1983" fmla="*/ 557080 h 628951"/>
              <a:gd name="connsiteX1984" fmla="*/ 13941 w 1218296"/>
              <a:gd name="connsiteY1984" fmla="*/ 558339 h 628951"/>
              <a:gd name="connsiteX1985" fmla="*/ 14690 w 1218296"/>
              <a:gd name="connsiteY1985" fmla="*/ 559386 h 628951"/>
              <a:gd name="connsiteX1986" fmla="*/ 15588 w 1218296"/>
              <a:gd name="connsiteY1986" fmla="*/ 560285 h 628951"/>
              <a:gd name="connsiteX1987" fmla="*/ 16337 w 1218296"/>
              <a:gd name="connsiteY1987" fmla="*/ 561413 h 628951"/>
              <a:gd name="connsiteX1988" fmla="*/ 17234 w 1218296"/>
              <a:gd name="connsiteY1988" fmla="*/ 562312 h 628951"/>
              <a:gd name="connsiteX1989" fmla="*/ 18134 w 1218296"/>
              <a:gd name="connsiteY1989" fmla="*/ 563359 h 628951"/>
              <a:gd name="connsiteX1990" fmla="*/ 19031 w 1218296"/>
              <a:gd name="connsiteY1990" fmla="*/ 564340 h 628951"/>
              <a:gd name="connsiteX1991" fmla="*/ 20004 w 1218296"/>
              <a:gd name="connsiteY1991" fmla="*/ 565223 h 628951"/>
              <a:gd name="connsiteX1992" fmla="*/ 20902 w 1218296"/>
              <a:gd name="connsiteY1992" fmla="*/ 566122 h 628951"/>
              <a:gd name="connsiteX1993" fmla="*/ 22025 w 1218296"/>
              <a:gd name="connsiteY1993" fmla="*/ 566809 h 628951"/>
              <a:gd name="connsiteX1994" fmla="*/ 22925 w 1218296"/>
              <a:gd name="connsiteY1994" fmla="*/ 567708 h 628951"/>
              <a:gd name="connsiteX1995" fmla="*/ 24046 w 1218296"/>
              <a:gd name="connsiteY1995" fmla="*/ 568444 h 628951"/>
              <a:gd name="connsiteX1996" fmla="*/ 24946 w 1218296"/>
              <a:gd name="connsiteY1996" fmla="*/ 569343 h 628951"/>
              <a:gd name="connsiteX1997" fmla="*/ 25619 w 1218296"/>
              <a:gd name="connsiteY1997" fmla="*/ 570014 h 628951"/>
              <a:gd name="connsiteX1998" fmla="*/ 25843 w 1218296"/>
              <a:gd name="connsiteY1998" fmla="*/ 570243 h 628951"/>
              <a:gd name="connsiteX1999" fmla="*/ 26967 w 1218296"/>
              <a:gd name="connsiteY1999" fmla="*/ 570995 h 628951"/>
              <a:gd name="connsiteX2000" fmla="*/ 28239 w 1218296"/>
              <a:gd name="connsiteY2000" fmla="*/ 571518 h 628951"/>
              <a:gd name="connsiteX2001" fmla="*/ 29511 w 1218296"/>
              <a:gd name="connsiteY2001" fmla="*/ 572041 h 628951"/>
              <a:gd name="connsiteX2002" fmla="*/ 31009 w 1218296"/>
              <a:gd name="connsiteY2002" fmla="*/ 572417 h 628951"/>
              <a:gd name="connsiteX2003" fmla="*/ 32655 w 1218296"/>
              <a:gd name="connsiteY2003" fmla="*/ 572565 h 628951"/>
              <a:gd name="connsiteX2004" fmla="*/ 34076 w 1218296"/>
              <a:gd name="connsiteY2004" fmla="*/ 572188 h 628951"/>
              <a:gd name="connsiteX2005" fmla="*/ 35948 w 1218296"/>
              <a:gd name="connsiteY2005" fmla="*/ 572188 h 628951"/>
              <a:gd name="connsiteX2006" fmla="*/ 37371 w 1218296"/>
              <a:gd name="connsiteY2006" fmla="*/ 571812 h 628951"/>
              <a:gd name="connsiteX2007" fmla="*/ 39168 w 1218296"/>
              <a:gd name="connsiteY2007" fmla="*/ 571812 h 628951"/>
              <a:gd name="connsiteX2008" fmla="*/ 40815 w 1218296"/>
              <a:gd name="connsiteY2008" fmla="*/ 571960 h 628951"/>
              <a:gd name="connsiteX2009" fmla="*/ 42461 w 1218296"/>
              <a:gd name="connsiteY2009" fmla="*/ 572188 h 628951"/>
              <a:gd name="connsiteX2010" fmla="*/ 44332 w 1218296"/>
              <a:gd name="connsiteY2010" fmla="*/ 572123 h 628951"/>
              <a:gd name="connsiteX2011" fmla="*/ 45754 w 1218296"/>
              <a:gd name="connsiteY2011" fmla="*/ 572499 h 628951"/>
              <a:gd name="connsiteX2012" fmla="*/ 47026 w 1218296"/>
              <a:gd name="connsiteY2012" fmla="*/ 573022 h 628951"/>
              <a:gd name="connsiteX2013" fmla="*/ 48298 w 1218296"/>
              <a:gd name="connsiteY2013" fmla="*/ 573611 h 628951"/>
              <a:gd name="connsiteX2014" fmla="*/ 49271 w 1218296"/>
              <a:gd name="connsiteY2014" fmla="*/ 574510 h 628951"/>
              <a:gd name="connsiteX2015" fmla="*/ 50020 w 1218296"/>
              <a:gd name="connsiteY2015" fmla="*/ 575557 h 628951"/>
              <a:gd name="connsiteX2016" fmla="*/ 50694 w 1218296"/>
              <a:gd name="connsiteY2016" fmla="*/ 576685 h 628951"/>
              <a:gd name="connsiteX2017" fmla="*/ 51667 w 1218296"/>
              <a:gd name="connsiteY2017" fmla="*/ 577584 h 628951"/>
              <a:gd name="connsiteX2018" fmla="*/ 52416 w 1218296"/>
              <a:gd name="connsiteY2018" fmla="*/ 578631 h 628951"/>
              <a:gd name="connsiteX2019" fmla="*/ 52939 w 1218296"/>
              <a:gd name="connsiteY2019" fmla="*/ 579906 h 628951"/>
              <a:gd name="connsiteX2020" fmla="*/ 53464 w 1218296"/>
              <a:gd name="connsiteY2020" fmla="*/ 581182 h 628951"/>
              <a:gd name="connsiteX2021" fmla="*/ 54213 w 1218296"/>
              <a:gd name="connsiteY2021" fmla="*/ 582293 h 628951"/>
              <a:gd name="connsiteX2022" fmla="*/ 54811 w 1218296"/>
              <a:gd name="connsiteY2022" fmla="*/ 583569 h 628951"/>
              <a:gd name="connsiteX2023" fmla="*/ 55485 w 1218296"/>
              <a:gd name="connsiteY2023" fmla="*/ 584616 h 628951"/>
              <a:gd name="connsiteX2024" fmla="*/ 56234 w 1218296"/>
              <a:gd name="connsiteY2024" fmla="*/ 585744 h 628951"/>
              <a:gd name="connsiteX2025" fmla="*/ 56983 w 1218296"/>
              <a:gd name="connsiteY2025" fmla="*/ 586790 h 628951"/>
              <a:gd name="connsiteX2026" fmla="*/ 57880 w 1218296"/>
              <a:gd name="connsiteY2026" fmla="*/ 587689 h 628951"/>
              <a:gd name="connsiteX2027" fmla="*/ 58472 w 1218296"/>
              <a:gd name="connsiteY2027" fmla="*/ 588229 h 628951"/>
              <a:gd name="connsiteX2028" fmla="*/ 58853 w 1218296"/>
              <a:gd name="connsiteY2028" fmla="*/ 588589 h 628951"/>
              <a:gd name="connsiteX2029" fmla="*/ 59753 w 1218296"/>
              <a:gd name="connsiteY2029" fmla="*/ 589553 h 628951"/>
              <a:gd name="connsiteX2030" fmla="*/ 60874 w 1218296"/>
              <a:gd name="connsiteY2030" fmla="*/ 590224 h 628951"/>
              <a:gd name="connsiteX2031" fmla="*/ 62146 w 1218296"/>
              <a:gd name="connsiteY2031" fmla="*/ 590747 h 628951"/>
              <a:gd name="connsiteX2032" fmla="*/ 63195 w 1218296"/>
              <a:gd name="connsiteY2032" fmla="*/ 591499 h 628951"/>
              <a:gd name="connsiteX2033" fmla="*/ 64318 w 1218296"/>
              <a:gd name="connsiteY2033" fmla="*/ 592251 h 628951"/>
              <a:gd name="connsiteX2034" fmla="*/ 65440 w 1218296"/>
              <a:gd name="connsiteY2034" fmla="*/ 592922 h 628951"/>
              <a:gd name="connsiteX2035" fmla="*/ 66564 w 1218296"/>
              <a:gd name="connsiteY2035" fmla="*/ 593216 h 628951"/>
              <a:gd name="connsiteX2036" fmla="*/ 66862 w 1218296"/>
              <a:gd name="connsiteY2036" fmla="*/ 593298 h 628951"/>
              <a:gd name="connsiteX2037" fmla="*/ 68360 w 1218296"/>
              <a:gd name="connsiteY2037" fmla="*/ 593674 h 628951"/>
              <a:gd name="connsiteX2038" fmla="*/ 69781 w 1218296"/>
              <a:gd name="connsiteY2038" fmla="*/ 594050 h 628951"/>
              <a:gd name="connsiteX2039" fmla="*/ 71279 w 1218296"/>
              <a:gd name="connsiteY2039" fmla="*/ 594345 h 628951"/>
              <a:gd name="connsiteX2040" fmla="*/ 72402 w 1218296"/>
              <a:gd name="connsiteY2040" fmla="*/ 595097 h 628951"/>
              <a:gd name="connsiteX2041" fmla="*/ 72897 w 1218296"/>
              <a:gd name="connsiteY2041" fmla="*/ 595244 h 628951"/>
              <a:gd name="connsiteX2042" fmla="*/ 73215 w 1218296"/>
              <a:gd name="connsiteY2042" fmla="*/ 595538 h 628951"/>
              <a:gd name="connsiteX2043" fmla="*/ 73898 w 1218296"/>
              <a:gd name="connsiteY2043" fmla="*/ 596143 h 628951"/>
              <a:gd name="connsiteX2044" fmla="*/ 74264 w 1218296"/>
              <a:gd name="connsiteY2044" fmla="*/ 596486 h 628951"/>
              <a:gd name="connsiteX2045" fmla="*/ 74873 w 1218296"/>
              <a:gd name="connsiteY2045" fmla="*/ 597042 h 628951"/>
              <a:gd name="connsiteX2046" fmla="*/ 75396 w 1218296"/>
              <a:gd name="connsiteY2046" fmla="*/ 597337 h 628951"/>
              <a:gd name="connsiteX2047" fmla="*/ 75886 w 1218296"/>
              <a:gd name="connsiteY2047" fmla="*/ 597631 h 628951"/>
              <a:gd name="connsiteX2048" fmla="*/ 76329 w 1218296"/>
              <a:gd name="connsiteY2048" fmla="*/ 598023 h 628951"/>
              <a:gd name="connsiteX2049" fmla="*/ 76894 w 1218296"/>
              <a:gd name="connsiteY2049" fmla="*/ 598547 h 628951"/>
              <a:gd name="connsiteX2050" fmla="*/ 77942 w 1218296"/>
              <a:gd name="connsiteY2050" fmla="*/ 599282 h 628951"/>
              <a:gd name="connsiteX2051" fmla="*/ 79063 w 1218296"/>
              <a:gd name="connsiteY2051" fmla="*/ 600035 h 628951"/>
              <a:gd name="connsiteX2052" fmla="*/ 80187 w 1218296"/>
              <a:gd name="connsiteY2052" fmla="*/ 600787 h 628951"/>
              <a:gd name="connsiteX2053" fmla="*/ 81308 w 1218296"/>
              <a:gd name="connsiteY2053" fmla="*/ 601457 h 628951"/>
              <a:gd name="connsiteX2054" fmla="*/ 82432 w 1218296"/>
              <a:gd name="connsiteY2054" fmla="*/ 602209 h 628951"/>
              <a:gd name="connsiteX2055" fmla="*/ 83480 w 1218296"/>
              <a:gd name="connsiteY2055" fmla="*/ 602962 h 628951"/>
              <a:gd name="connsiteX2056" fmla="*/ 84827 w 1218296"/>
              <a:gd name="connsiteY2056" fmla="*/ 603485 h 628951"/>
              <a:gd name="connsiteX2057" fmla="*/ 86099 w 1218296"/>
              <a:gd name="connsiteY2057" fmla="*/ 604073 h 628951"/>
              <a:gd name="connsiteX2058" fmla="*/ 87223 w 1218296"/>
              <a:gd name="connsiteY2058" fmla="*/ 604760 h 628951"/>
              <a:gd name="connsiteX2059" fmla="*/ 87821 w 1218296"/>
              <a:gd name="connsiteY2059" fmla="*/ 605055 h 628951"/>
              <a:gd name="connsiteX2060" fmla="*/ 87958 w 1218296"/>
              <a:gd name="connsiteY2060" fmla="*/ 605136 h 628951"/>
              <a:gd name="connsiteX2061" fmla="*/ 88346 w 1218296"/>
              <a:gd name="connsiteY2061" fmla="*/ 605349 h 628951"/>
              <a:gd name="connsiteX2062" fmla="*/ 88944 w 1218296"/>
              <a:gd name="connsiteY2062" fmla="*/ 605643 h 628951"/>
              <a:gd name="connsiteX2063" fmla="*/ 89393 w 1218296"/>
              <a:gd name="connsiteY2063" fmla="*/ 605872 h 628951"/>
              <a:gd name="connsiteX2064" fmla="*/ 90516 w 1218296"/>
              <a:gd name="connsiteY2064" fmla="*/ 606624 h 628951"/>
              <a:gd name="connsiteX2065" fmla="*/ 91639 w 1218296"/>
              <a:gd name="connsiteY2065" fmla="*/ 607376 h 628951"/>
              <a:gd name="connsiteX2066" fmla="*/ 92763 w 1218296"/>
              <a:gd name="connsiteY2066" fmla="*/ 608128 h 628951"/>
              <a:gd name="connsiteX2067" fmla="*/ 93884 w 1218296"/>
              <a:gd name="connsiteY2067" fmla="*/ 608864 h 628951"/>
              <a:gd name="connsiteX2068" fmla="*/ 94723 w 1218296"/>
              <a:gd name="connsiteY2068" fmla="*/ 609404 h 628951"/>
              <a:gd name="connsiteX2069" fmla="*/ 94932 w 1218296"/>
              <a:gd name="connsiteY2069" fmla="*/ 609551 h 628951"/>
              <a:gd name="connsiteX2070" fmla="*/ 95083 w 1218296"/>
              <a:gd name="connsiteY2070" fmla="*/ 609698 h 628951"/>
              <a:gd name="connsiteX2071" fmla="*/ 95943 w 1218296"/>
              <a:gd name="connsiteY2071" fmla="*/ 610549 h 628951"/>
              <a:gd name="connsiteX2072" fmla="*/ 96804 w 1218296"/>
              <a:gd name="connsiteY2072" fmla="*/ 611415 h 628951"/>
              <a:gd name="connsiteX2073" fmla="*/ 97702 w 1218296"/>
              <a:gd name="connsiteY2073" fmla="*/ 612315 h 628951"/>
              <a:gd name="connsiteX2074" fmla="*/ 98451 w 1218296"/>
              <a:gd name="connsiteY2074" fmla="*/ 613443 h 628951"/>
              <a:gd name="connsiteX2075" fmla="*/ 99424 w 1218296"/>
              <a:gd name="connsiteY2075" fmla="*/ 614342 h 628951"/>
              <a:gd name="connsiteX2076" fmla="*/ 100173 w 1218296"/>
              <a:gd name="connsiteY2076" fmla="*/ 615454 h 628951"/>
              <a:gd name="connsiteX2077" fmla="*/ 100761 w 1218296"/>
              <a:gd name="connsiteY2077" fmla="*/ 616435 h 628951"/>
              <a:gd name="connsiteX2078" fmla="*/ 100845 w 1218296"/>
              <a:gd name="connsiteY2078" fmla="*/ 616582 h 628951"/>
              <a:gd name="connsiteX2079" fmla="*/ 101278 w 1218296"/>
              <a:gd name="connsiteY2079" fmla="*/ 616909 h 628951"/>
              <a:gd name="connsiteX2080" fmla="*/ 101520 w 1218296"/>
              <a:gd name="connsiteY2080" fmla="*/ 617105 h 628951"/>
              <a:gd name="connsiteX2081" fmla="*/ 101819 w 1218296"/>
              <a:gd name="connsiteY2081" fmla="*/ 617334 h 628951"/>
              <a:gd name="connsiteX2082" fmla="*/ 102567 w 1218296"/>
              <a:gd name="connsiteY2082" fmla="*/ 618381 h 628951"/>
              <a:gd name="connsiteX2083" fmla="*/ 102792 w 1218296"/>
              <a:gd name="connsiteY2083" fmla="*/ 618757 h 628951"/>
              <a:gd name="connsiteX2084" fmla="*/ 103242 w 1218296"/>
              <a:gd name="connsiteY2084" fmla="*/ 619493 h 628951"/>
              <a:gd name="connsiteX2085" fmla="*/ 103391 w 1218296"/>
              <a:gd name="connsiteY2085" fmla="*/ 619656 h 628951"/>
              <a:gd name="connsiteX2086" fmla="*/ 103563 w 1218296"/>
              <a:gd name="connsiteY2086" fmla="*/ 619803 h 628951"/>
              <a:gd name="connsiteX2087" fmla="*/ 104215 w 1218296"/>
              <a:gd name="connsiteY2087" fmla="*/ 620392 h 628951"/>
              <a:gd name="connsiteX2088" fmla="*/ 104620 w 1218296"/>
              <a:gd name="connsiteY2088" fmla="*/ 620523 h 628951"/>
              <a:gd name="connsiteX2089" fmla="*/ 104962 w 1218296"/>
              <a:gd name="connsiteY2089" fmla="*/ 620621 h 628951"/>
              <a:gd name="connsiteX2090" fmla="*/ 105561 w 1218296"/>
              <a:gd name="connsiteY2090" fmla="*/ 621520 h 628951"/>
              <a:gd name="connsiteX2091" fmla="*/ 105711 w 1218296"/>
              <a:gd name="connsiteY2091" fmla="*/ 621749 h 628951"/>
              <a:gd name="connsiteX2092" fmla="*/ 106759 w 1218296"/>
              <a:gd name="connsiteY2092" fmla="*/ 622485 h 628951"/>
              <a:gd name="connsiteX2093" fmla="*/ 107882 w 1218296"/>
              <a:gd name="connsiteY2093" fmla="*/ 623172 h 628951"/>
              <a:gd name="connsiteX2094" fmla="*/ 108380 w 1218296"/>
              <a:gd name="connsiteY2094" fmla="*/ 623417 h 628951"/>
              <a:gd name="connsiteX2095" fmla="*/ 108630 w 1218296"/>
              <a:gd name="connsiteY2095" fmla="*/ 623548 h 628951"/>
              <a:gd name="connsiteX2096" fmla="*/ 109155 w 1218296"/>
              <a:gd name="connsiteY2096" fmla="*/ 623760 h 628951"/>
              <a:gd name="connsiteX2097" fmla="*/ 109410 w 1218296"/>
              <a:gd name="connsiteY2097" fmla="*/ 623858 h 628951"/>
              <a:gd name="connsiteX2098" fmla="*/ 109604 w 1218296"/>
              <a:gd name="connsiteY2098" fmla="*/ 623908 h 628951"/>
              <a:gd name="connsiteX2099" fmla="*/ 110502 w 1218296"/>
              <a:gd name="connsiteY2099" fmla="*/ 624284 h 628951"/>
              <a:gd name="connsiteX2100" fmla="*/ 111925 w 1218296"/>
              <a:gd name="connsiteY2100" fmla="*/ 624660 h 628951"/>
              <a:gd name="connsiteX2101" fmla="*/ 113646 w 1218296"/>
              <a:gd name="connsiteY2101" fmla="*/ 624660 h 628951"/>
              <a:gd name="connsiteX2102" fmla="*/ 113795 w 1218296"/>
              <a:gd name="connsiteY2102" fmla="*/ 624660 h 628951"/>
              <a:gd name="connsiteX2103" fmla="*/ 115442 w 1218296"/>
              <a:gd name="connsiteY2103" fmla="*/ 624660 h 628951"/>
              <a:gd name="connsiteX2104" fmla="*/ 115592 w 1218296"/>
              <a:gd name="connsiteY2104" fmla="*/ 624660 h 628951"/>
              <a:gd name="connsiteX2105" fmla="*/ 117314 w 1218296"/>
              <a:gd name="connsiteY2105" fmla="*/ 624660 h 628951"/>
              <a:gd name="connsiteX2106" fmla="*/ 118960 w 1218296"/>
              <a:gd name="connsiteY2106" fmla="*/ 624284 h 628951"/>
              <a:gd name="connsiteX2107" fmla="*/ 120831 w 1218296"/>
              <a:gd name="connsiteY2107" fmla="*/ 624284 h 628951"/>
              <a:gd name="connsiteX2108" fmla="*/ 122478 w 1218296"/>
              <a:gd name="connsiteY2108" fmla="*/ 624136 h 628951"/>
              <a:gd name="connsiteX2109" fmla="*/ 124124 w 1218296"/>
              <a:gd name="connsiteY2109" fmla="*/ 623908 h 628951"/>
              <a:gd name="connsiteX2110" fmla="*/ 125771 w 1218296"/>
              <a:gd name="connsiteY2110" fmla="*/ 623760 h 628951"/>
              <a:gd name="connsiteX2111" fmla="*/ 127643 w 1218296"/>
              <a:gd name="connsiteY2111" fmla="*/ 623760 h 628951"/>
              <a:gd name="connsiteX2112" fmla="*/ 129290 w 1218296"/>
              <a:gd name="connsiteY2112" fmla="*/ 623760 h 628951"/>
              <a:gd name="connsiteX2113" fmla="*/ 131160 w 1218296"/>
              <a:gd name="connsiteY2113" fmla="*/ 623760 h 628951"/>
              <a:gd name="connsiteX2114" fmla="*/ 131685 w 1218296"/>
              <a:gd name="connsiteY2114" fmla="*/ 623809 h 628951"/>
              <a:gd name="connsiteX2115" fmla="*/ 132808 w 1218296"/>
              <a:gd name="connsiteY2115" fmla="*/ 623908 h 628951"/>
              <a:gd name="connsiteX2116" fmla="*/ 134305 w 1218296"/>
              <a:gd name="connsiteY2116" fmla="*/ 624284 h 628951"/>
              <a:gd name="connsiteX2117" fmla="*/ 135802 w 1218296"/>
              <a:gd name="connsiteY2117" fmla="*/ 624660 h 628951"/>
              <a:gd name="connsiteX2118" fmla="*/ 136326 w 1218296"/>
              <a:gd name="connsiteY2118" fmla="*/ 625036 h 628951"/>
              <a:gd name="connsiteX2119" fmla="*/ 136888 w 1218296"/>
              <a:gd name="connsiteY2119" fmla="*/ 625445 h 628951"/>
              <a:gd name="connsiteX2120" fmla="*/ 137449 w 1218296"/>
              <a:gd name="connsiteY2120" fmla="*/ 625673 h 628951"/>
              <a:gd name="connsiteX2121" fmla="*/ 138198 w 1218296"/>
              <a:gd name="connsiteY2121" fmla="*/ 625935 h 628951"/>
              <a:gd name="connsiteX2122" fmla="*/ 139319 w 1218296"/>
              <a:gd name="connsiteY2122" fmla="*/ 626687 h 628951"/>
              <a:gd name="connsiteX2123" fmla="*/ 140593 w 1218296"/>
              <a:gd name="connsiteY2123" fmla="*/ 627210 h 628951"/>
              <a:gd name="connsiteX2124" fmla="*/ 141865 w 1218296"/>
              <a:gd name="connsiteY2124" fmla="*/ 627963 h 628951"/>
              <a:gd name="connsiteX2125" fmla="*/ 143361 w 1218296"/>
              <a:gd name="connsiteY2125" fmla="*/ 628339 h 628951"/>
              <a:gd name="connsiteX2126" fmla="*/ 144635 w 1218296"/>
              <a:gd name="connsiteY2126" fmla="*/ 628698 h 628951"/>
              <a:gd name="connsiteX2127" fmla="*/ 146131 w 1218296"/>
              <a:gd name="connsiteY2127" fmla="*/ 628862 h 628951"/>
              <a:gd name="connsiteX2128" fmla="*/ 147778 w 1218296"/>
              <a:gd name="connsiteY2128" fmla="*/ 628698 h 628951"/>
              <a:gd name="connsiteX2129" fmla="*/ 149426 w 1218296"/>
              <a:gd name="connsiteY2129" fmla="*/ 628551 h 628951"/>
              <a:gd name="connsiteX2130" fmla="*/ 150922 w 1218296"/>
              <a:gd name="connsiteY2130" fmla="*/ 628175 h 628951"/>
              <a:gd name="connsiteX2131" fmla="*/ 152420 w 1218296"/>
              <a:gd name="connsiteY2131" fmla="*/ 627816 h 628951"/>
              <a:gd name="connsiteX2132" fmla="*/ 153841 w 1218296"/>
              <a:gd name="connsiteY2132" fmla="*/ 627439 h 628951"/>
              <a:gd name="connsiteX2133" fmla="*/ 155339 w 1218296"/>
              <a:gd name="connsiteY2133" fmla="*/ 627063 h 628951"/>
              <a:gd name="connsiteX2134" fmla="*/ 156837 w 1218296"/>
              <a:gd name="connsiteY2134" fmla="*/ 626687 h 628951"/>
              <a:gd name="connsiteX2135" fmla="*/ 158109 w 1218296"/>
              <a:gd name="connsiteY2135" fmla="*/ 626164 h 628951"/>
              <a:gd name="connsiteX2136" fmla="*/ 159605 w 1218296"/>
              <a:gd name="connsiteY2136" fmla="*/ 625788 h 628951"/>
              <a:gd name="connsiteX2137" fmla="*/ 160728 w 1218296"/>
              <a:gd name="connsiteY2137" fmla="*/ 625183 h 628951"/>
              <a:gd name="connsiteX2138" fmla="*/ 162151 w 1218296"/>
              <a:gd name="connsiteY2138" fmla="*/ 624807 h 628951"/>
              <a:gd name="connsiteX2139" fmla="*/ 163871 w 1218296"/>
              <a:gd name="connsiteY2139" fmla="*/ 624660 h 628951"/>
              <a:gd name="connsiteX2140" fmla="*/ 165668 w 1218296"/>
              <a:gd name="connsiteY2140" fmla="*/ 624660 h 628951"/>
              <a:gd name="connsiteX2141" fmla="*/ 167166 w 1218296"/>
              <a:gd name="connsiteY2141" fmla="*/ 625036 h 628951"/>
              <a:gd name="connsiteX2142" fmla="*/ 168438 w 1218296"/>
              <a:gd name="connsiteY2142" fmla="*/ 625559 h 628951"/>
              <a:gd name="connsiteX2143" fmla="*/ 169561 w 1218296"/>
              <a:gd name="connsiteY2143" fmla="*/ 626311 h 628951"/>
              <a:gd name="connsiteX2144" fmla="*/ 171057 w 1218296"/>
              <a:gd name="connsiteY2144" fmla="*/ 626687 h 628951"/>
              <a:gd name="connsiteX2145" fmla="*/ 172704 w 1218296"/>
              <a:gd name="connsiteY2145" fmla="*/ 626458 h 628951"/>
              <a:gd name="connsiteX2146" fmla="*/ 173978 w 1218296"/>
              <a:gd name="connsiteY2146" fmla="*/ 625935 h 628951"/>
              <a:gd name="connsiteX2147" fmla="*/ 175323 w 1218296"/>
              <a:gd name="connsiteY2147" fmla="*/ 625559 h 628951"/>
              <a:gd name="connsiteX2148" fmla="*/ 176747 w 1218296"/>
              <a:gd name="connsiteY2148" fmla="*/ 625183 h 628951"/>
              <a:gd name="connsiteX2149" fmla="*/ 178244 w 1218296"/>
              <a:gd name="connsiteY2149" fmla="*/ 624807 h 628951"/>
              <a:gd name="connsiteX2150" fmla="*/ 180114 w 1218296"/>
              <a:gd name="connsiteY2150" fmla="*/ 624807 h 628951"/>
              <a:gd name="connsiteX2151" fmla="*/ 181761 w 1218296"/>
              <a:gd name="connsiteY2151" fmla="*/ 625036 h 628951"/>
              <a:gd name="connsiteX2152" fmla="*/ 182961 w 1218296"/>
              <a:gd name="connsiteY2152" fmla="*/ 625330 h 628951"/>
              <a:gd name="connsiteX2153" fmla="*/ 183296 w 1218296"/>
              <a:gd name="connsiteY2153" fmla="*/ 625412 h 628951"/>
              <a:gd name="connsiteX2154" fmla="*/ 184905 w 1218296"/>
              <a:gd name="connsiteY2154" fmla="*/ 625183 h 628951"/>
              <a:gd name="connsiteX2155" fmla="*/ 186552 w 1218296"/>
              <a:gd name="connsiteY2155" fmla="*/ 625036 h 628951"/>
              <a:gd name="connsiteX2156" fmla="*/ 188049 w 1218296"/>
              <a:gd name="connsiteY2156" fmla="*/ 624660 h 628951"/>
              <a:gd name="connsiteX2157" fmla="*/ 189546 w 1218296"/>
              <a:gd name="connsiteY2157" fmla="*/ 624284 h 628951"/>
              <a:gd name="connsiteX2158" fmla="*/ 190594 w 1218296"/>
              <a:gd name="connsiteY2158" fmla="*/ 623760 h 628951"/>
              <a:gd name="connsiteX2159" fmla="*/ 191941 w 1218296"/>
              <a:gd name="connsiteY2159" fmla="*/ 623172 h 628951"/>
              <a:gd name="connsiteX2160" fmla="*/ 193213 w 1218296"/>
              <a:gd name="connsiteY2160" fmla="*/ 622648 h 628951"/>
              <a:gd name="connsiteX2161" fmla="*/ 194487 w 1218296"/>
              <a:gd name="connsiteY2161" fmla="*/ 622125 h 628951"/>
              <a:gd name="connsiteX2162" fmla="*/ 195759 w 1218296"/>
              <a:gd name="connsiteY2162" fmla="*/ 621520 h 628951"/>
              <a:gd name="connsiteX2163" fmla="*/ 197257 w 1218296"/>
              <a:gd name="connsiteY2163" fmla="*/ 621144 h 628951"/>
              <a:gd name="connsiteX2164" fmla="*/ 198753 w 1218296"/>
              <a:gd name="connsiteY2164" fmla="*/ 620768 h 628951"/>
              <a:gd name="connsiteX2165" fmla="*/ 200251 w 1218296"/>
              <a:gd name="connsiteY2165" fmla="*/ 620392 h 628951"/>
              <a:gd name="connsiteX2166" fmla="*/ 201672 w 1218296"/>
              <a:gd name="connsiteY2166" fmla="*/ 620098 h 628951"/>
              <a:gd name="connsiteX2167" fmla="*/ 203021 w 1218296"/>
              <a:gd name="connsiteY2167" fmla="*/ 619493 h 628951"/>
              <a:gd name="connsiteX2168" fmla="*/ 204067 w 1218296"/>
              <a:gd name="connsiteY2168" fmla="*/ 618969 h 628951"/>
              <a:gd name="connsiteX2169" fmla="*/ 205415 w 1218296"/>
              <a:gd name="connsiteY2169" fmla="*/ 618381 h 628951"/>
              <a:gd name="connsiteX2170" fmla="*/ 206837 w 1218296"/>
              <a:gd name="connsiteY2170" fmla="*/ 618070 h 628951"/>
              <a:gd name="connsiteX2171" fmla="*/ 208184 w 1218296"/>
              <a:gd name="connsiteY2171" fmla="*/ 617481 h 628951"/>
              <a:gd name="connsiteX2172" fmla="*/ 209607 w 1218296"/>
              <a:gd name="connsiteY2172" fmla="*/ 617105 h 628951"/>
              <a:gd name="connsiteX2173" fmla="*/ 210954 w 1218296"/>
              <a:gd name="connsiteY2173" fmla="*/ 616582 h 628951"/>
              <a:gd name="connsiteX2174" fmla="*/ 212377 w 1218296"/>
              <a:gd name="connsiteY2174" fmla="*/ 616206 h 628951"/>
              <a:gd name="connsiteX2175" fmla="*/ 213873 w 1218296"/>
              <a:gd name="connsiteY2175" fmla="*/ 615830 h 628951"/>
              <a:gd name="connsiteX2176" fmla="*/ 215147 w 1218296"/>
              <a:gd name="connsiteY2176" fmla="*/ 615307 h 628951"/>
              <a:gd name="connsiteX2177" fmla="*/ 216492 w 1218296"/>
              <a:gd name="connsiteY2177" fmla="*/ 614702 h 628951"/>
              <a:gd name="connsiteX2178" fmla="*/ 217915 w 1218296"/>
              <a:gd name="connsiteY2178" fmla="*/ 614342 h 628951"/>
              <a:gd name="connsiteX2179" fmla="*/ 219038 w 1218296"/>
              <a:gd name="connsiteY2179" fmla="*/ 613802 h 628951"/>
              <a:gd name="connsiteX2180" fmla="*/ 220310 w 1218296"/>
              <a:gd name="connsiteY2180" fmla="*/ 613279 h 628951"/>
              <a:gd name="connsiteX2181" fmla="*/ 221658 w 1218296"/>
              <a:gd name="connsiteY2181" fmla="*/ 612691 h 628951"/>
              <a:gd name="connsiteX2182" fmla="*/ 222781 w 1218296"/>
              <a:gd name="connsiteY2182" fmla="*/ 612020 h 628951"/>
              <a:gd name="connsiteX2183" fmla="*/ 223679 w 1218296"/>
              <a:gd name="connsiteY2183" fmla="*/ 611039 h 628951"/>
              <a:gd name="connsiteX2184" fmla="*/ 224578 w 1218296"/>
              <a:gd name="connsiteY2184" fmla="*/ 610140 h 628951"/>
              <a:gd name="connsiteX2185" fmla="*/ 225325 w 1218296"/>
              <a:gd name="connsiteY2185" fmla="*/ 609011 h 628951"/>
              <a:gd name="connsiteX2186" fmla="*/ 225850 w 1218296"/>
              <a:gd name="connsiteY2186" fmla="*/ 607752 h 628951"/>
              <a:gd name="connsiteX2187" fmla="*/ 226823 w 1218296"/>
              <a:gd name="connsiteY2187" fmla="*/ 606853 h 628951"/>
              <a:gd name="connsiteX2188" fmla="*/ 227572 w 1218296"/>
              <a:gd name="connsiteY2188" fmla="*/ 605725 h 628951"/>
              <a:gd name="connsiteX2189" fmla="*/ 228321 w 1218296"/>
              <a:gd name="connsiteY2189" fmla="*/ 604597 h 628951"/>
              <a:gd name="connsiteX2190" fmla="*/ 228844 w 1218296"/>
              <a:gd name="connsiteY2190" fmla="*/ 603338 h 628951"/>
              <a:gd name="connsiteX2191" fmla="*/ 229219 w 1218296"/>
              <a:gd name="connsiteY2191" fmla="*/ 602062 h 628951"/>
              <a:gd name="connsiteX2192" fmla="*/ 229742 w 1218296"/>
              <a:gd name="connsiteY2192" fmla="*/ 600787 h 628951"/>
              <a:gd name="connsiteX2193" fmla="*/ 230116 w 1218296"/>
              <a:gd name="connsiteY2193" fmla="*/ 599282 h 628951"/>
              <a:gd name="connsiteX2194" fmla="*/ 230715 w 1218296"/>
              <a:gd name="connsiteY2194" fmla="*/ 598023 h 628951"/>
              <a:gd name="connsiteX2195" fmla="*/ 231240 w 1218296"/>
              <a:gd name="connsiteY2195" fmla="*/ 596666 h 628951"/>
              <a:gd name="connsiteX2196" fmla="*/ 231763 w 1218296"/>
              <a:gd name="connsiteY2196" fmla="*/ 595391 h 628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</a:cxnLst>
            <a:rect l="l" t="t" r="r" b="b"/>
            <a:pathLst>
              <a:path w="1218296" h="628951">
                <a:moveTo>
                  <a:pt x="231763" y="595391"/>
                </a:moveTo>
                <a:lnTo>
                  <a:pt x="232361" y="594132"/>
                </a:lnTo>
                <a:lnTo>
                  <a:pt x="232886" y="593004"/>
                </a:lnTo>
                <a:lnTo>
                  <a:pt x="233634" y="591957"/>
                </a:lnTo>
                <a:lnTo>
                  <a:pt x="234382" y="590829"/>
                </a:lnTo>
                <a:lnTo>
                  <a:pt x="235282" y="589701"/>
                </a:lnTo>
                <a:lnTo>
                  <a:pt x="236403" y="588965"/>
                </a:lnTo>
                <a:lnTo>
                  <a:pt x="237504" y="588229"/>
                </a:lnTo>
                <a:lnTo>
                  <a:pt x="238650" y="587542"/>
                </a:lnTo>
                <a:lnTo>
                  <a:pt x="239698" y="586937"/>
                </a:lnTo>
                <a:lnTo>
                  <a:pt x="240820" y="586185"/>
                </a:lnTo>
                <a:lnTo>
                  <a:pt x="242318" y="585891"/>
                </a:lnTo>
                <a:lnTo>
                  <a:pt x="243814" y="585515"/>
                </a:lnTo>
                <a:lnTo>
                  <a:pt x="245312" y="585139"/>
                </a:lnTo>
                <a:lnTo>
                  <a:pt x="246734" y="584762"/>
                </a:lnTo>
                <a:lnTo>
                  <a:pt x="248381" y="584550"/>
                </a:lnTo>
                <a:lnTo>
                  <a:pt x="250102" y="584386"/>
                </a:lnTo>
                <a:lnTo>
                  <a:pt x="251749" y="584174"/>
                </a:lnTo>
                <a:lnTo>
                  <a:pt x="253396" y="584027"/>
                </a:lnTo>
                <a:lnTo>
                  <a:pt x="255042" y="584027"/>
                </a:lnTo>
                <a:lnTo>
                  <a:pt x="256913" y="583798"/>
                </a:lnTo>
                <a:lnTo>
                  <a:pt x="258785" y="583798"/>
                </a:lnTo>
                <a:lnTo>
                  <a:pt x="259683" y="583716"/>
                </a:lnTo>
                <a:lnTo>
                  <a:pt x="260432" y="583651"/>
                </a:lnTo>
                <a:lnTo>
                  <a:pt x="262078" y="583422"/>
                </a:lnTo>
                <a:lnTo>
                  <a:pt x="263576" y="583127"/>
                </a:lnTo>
                <a:lnTo>
                  <a:pt x="264848" y="582522"/>
                </a:lnTo>
                <a:lnTo>
                  <a:pt x="266382" y="582130"/>
                </a:lnTo>
                <a:lnTo>
                  <a:pt x="267618" y="581623"/>
                </a:lnTo>
                <a:lnTo>
                  <a:pt x="268741" y="580871"/>
                </a:lnTo>
                <a:lnTo>
                  <a:pt x="269639" y="580119"/>
                </a:lnTo>
                <a:lnTo>
                  <a:pt x="270762" y="579596"/>
                </a:lnTo>
                <a:lnTo>
                  <a:pt x="272034" y="579007"/>
                </a:lnTo>
                <a:lnTo>
                  <a:pt x="273156" y="578108"/>
                </a:lnTo>
                <a:lnTo>
                  <a:pt x="274279" y="577584"/>
                </a:lnTo>
                <a:lnTo>
                  <a:pt x="275177" y="576685"/>
                </a:lnTo>
                <a:lnTo>
                  <a:pt x="276152" y="575704"/>
                </a:lnTo>
                <a:lnTo>
                  <a:pt x="277049" y="574805"/>
                </a:lnTo>
                <a:lnTo>
                  <a:pt x="277947" y="573905"/>
                </a:lnTo>
                <a:lnTo>
                  <a:pt x="278858" y="572924"/>
                </a:lnTo>
                <a:lnTo>
                  <a:pt x="279819" y="572041"/>
                </a:lnTo>
                <a:lnTo>
                  <a:pt x="280717" y="571142"/>
                </a:lnTo>
                <a:lnTo>
                  <a:pt x="281840" y="570390"/>
                </a:lnTo>
                <a:lnTo>
                  <a:pt x="282738" y="569654"/>
                </a:lnTo>
                <a:lnTo>
                  <a:pt x="284085" y="569131"/>
                </a:lnTo>
                <a:lnTo>
                  <a:pt x="285133" y="568379"/>
                </a:lnTo>
                <a:lnTo>
                  <a:pt x="286257" y="567627"/>
                </a:lnTo>
                <a:lnTo>
                  <a:pt x="287378" y="566874"/>
                </a:lnTo>
                <a:lnTo>
                  <a:pt x="288502" y="566204"/>
                </a:lnTo>
                <a:lnTo>
                  <a:pt x="289774" y="565599"/>
                </a:lnTo>
                <a:lnTo>
                  <a:pt x="290897" y="564863"/>
                </a:lnTo>
                <a:lnTo>
                  <a:pt x="292021" y="564111"/>
                </a:lnTo>
                <a:lnTo>
                  <a:pt x="293293" y="563588"/>
                </a:lnTo>
                <a:lnTo>
                  <a:pt x="294565" y="563064"/>
                </a:lnTo>
                <a:lnTo>
                  <a:pt x="295538" y="562312"/>
                </a:lnTo>
                <a:lnTo>
                  <a:pt x="296810" y="561789"/>
                </a:lnTo>
                <a:lnTo>
                  <a:pt x="298308" y="561413"/>
                </a:lnTo>
                <a:lnTo>
                  <a:pt x="299580" y="560808"/>
                </a:lnTo>
                <a:lnTo>
                  <a:pt x="300852" y="560285"/>
                </a:lnTo>
                <a:lnTo>
                  <a:pt x="301975" y="559549"/>
                </a:lnTo>
                <a:lnTo>
                  <a:pt x="303247" y="559026"/>
                </a:lnTo>
                <a:lnTo>
                  <a:pt x="304521" y="558421"/>
                </a:lnTo>
                <a:lnTo>
                  <a:pt x="305867" y="557898"/>
                </a:lnTo>
                <a:lnTo>
                  <a:pt x="307141" y="557374"/>
                </a:lnTo>
                <a:lnTo>
                  <a:pt x="308413" y="556769"/>
                </a:lnTo>
                <a:lnTo>
                  <a:pt x="309536" y="556246"/>
                </a:lnTo>
                <a:lnTo>
                  <a:pt x="310808" y="555657"/>
                </a:lnTo>
                <a:lnTo>
                  <a:pt x="311930" y="554971"/>
                </a:lnTo>
                <a:lnTo>
                  <a:pt x="313204" y="554382"/>
                </a:lnTo>
                <a:lnTo>
                  <a:pt x="314325" y="553630"/>
                </a:lnTo>
                <a:lnTo>
                  <a:pt x="315225" y="552730"/>
                </a:lnTo>
                <a:lnTo>
                  <a:pt x="316346" y="551978"/>
                </a:lnTo>
                <a:lnTo>
                  <a:pt x="317319" y="551079"/>
                </a:lnTo>
                <a:lnTo>
                  <a:pt x="318068" y="549967"/>
                </a:lnTo>
                <a:lnTo>
                  <a:pt x="318967" y="549068"/>
                </a:lnTo>
                <a:lnTo>
                  <a:pt x="319715" y="547939"/>
                </a:lnTo>
                <a:lnTo>
                  <a:pt x="321361" y="546141"/>
                </a:lnTo>
                <a:lnTo>
                  <a:pt x="322110" y="545013"/>
                </a:lnTo>
                <a:lnTo>
                  <a:pt x="322485" y="543754"/>
                </a:lnTo>
                <a:lnTo>
                  <a:pt x="323233" y="542625"/>
                </a:lnTo>
                <a:lnTo>
                  <a:pt x="323907" y="541497"/>
                </a:lnTo>
                <a:lnTo>
                  <a:pt x="324656" y="540385"/>
                </a:lnTo>
                <a:lnTo>
                  <a:pt x="325405" y="539339"/>
                </a:lnTo>
                <a:lnTo>
                  <a:pt x="326378" y="538358"/>
                </a:lnTo>
                <a:lnTo>
                  <a:pt x="327276" y="537458"/>
                </a:lnTo>
                <a:lnTo>
                  <a:pt x="328399" y="536706"/>
                </a:lnTo>
                <a:lnTo>
                  <a:pt x="329445" y="535970"/>
                </a:lnTo>
                <a:lnTo>
                  <a:pt x="330794" y="535447"/>
                </a:lnTo>
                <a:lnTo>
                  <a:pt x="332066" y="534908"/>
                </a:lnTo>
                <a:lnTo>
                  <a:pt x="333339" y="534319"/>
                </a:lnTo>
                <a:lnTo>
                  <a:pt x="334686" y="533796"/>
                </a:lnTo>
                <a:lnTo>
                  <a:pt x="335734" y="533273"/>
                </a:lnTo>
                <a:lnTo>
                  <a:pt x="337456" y="533044"/>
                </a:lnTo>
                <a:lnTo>
                  <a:pt x="339102" y="532896"/>
                </a:lnTo>
                <a:lnTo>
                  <a:pt x="340525" y="532520"/>
                </a:lnTo>
                <a:lnTo>
                  <a:pt x="342021" y="532144"/>
                </a:lnTo>
                <a:lnTo>
                  <a:pt x="343144" y="531392"/>
                </a:lnTo>
                <a:lnTo>
                  <a:pt x="344042" y="530493"/>
                </a:lnTo>
                <a:lnTo>
                  <a:pt x="345015" y="529528"/>
                </a:lnTo>
                <a:lnTo>
                  <a:pt x="345914" y="528629"/>
                </a:lnTo>
                <a:lnTo>
                  <a:pt x="347186" y="528105"/>
                </a:lnTo>
                <a:lnTo>
                  <a:pt x="348833" y="527877"/>
                </a:lnTo>
                <a:lnTo>
                  <a:pt x="350331" y="527729"/>
                </a:lnTo>
                <a:lnTo>
                  <a:pt x="351977" y="527500"/>
                </a:lnTo>
                <a:lnTo>
                  <a:pt x="353699" y="527353"/>
                </a:lnTo>
                <a:lnTo>
                  <a:pt x="355120" y="526977"/>
                </a:lnTo>
                <a:lnTo>
                  <a:pt x="356469" y="526454"/>
                </a:lnTo>
                <a:lnTo>
                  <a:pt x="357516" y="525702"/>
                </a:lnTo>
                <a:lnTo>
                  <a:pt x="358639" y="524966"/>
                </a:lnTo>
                <a:lnTo>
                  <a:pt x="359612" y="524067"/>
                </a:lnTo>
                <a:lnTo>
                  <a:pt x="360285" y="522938"/>
                </a:lnTo>
                <a:lnTo>
                  <a:pt x="361034" y="521810"/>
                </a:lnTo>
                <a:lnTo>
                  <a:pt x="361782" y="520698"/>
                </a:lnTo>
                <a:lnTo>
                  <a:pt x="362382" y="519423"/>
                </a:lnTo>
                <a:lnTo>
                  <a:pt x="363055" y="518295"/>
                </a:lnTo>
                <a:lnTo>
                  <a:pt x="363804" y="517395"/>
                </a:lnTo>
                <a:lnTo>
                  <a:pt x="364552" y="516284"/>
                </a:lnTo>
                <a:lnTo>
                  <a:pt x="365300" y="515384"/>
                </a:lnTo>
                <a:lnTo>
                  <a:pt x="366049" y="514256"/>
                </a:lnTo>
                <a:lnTo>
                  <a:pt x="366574" y="512980"/>
                </a:lnTo>
                <a:lnTo>
                  <a:pt x="367545" y="512081"/>
                </a:lnTo>
                <a:lnTo>
                  <a:pt x="368070" y="510806"/>
                </a:lnTo>
                <a:lnTo>
                  <a:pt x="368819" y="509694"/>
                </a:lnTo>
                <a:lnTo>
                  <a:pt x="369342" y="508419"/>
                </a:lnTo>
                <a:lnTo>
                  <a:pt x="369941" y="507078"/>
                </a:lnTo>
                <a:lnTo>
                  <a:pt x="370466" y="505802"/>
                </a:lnTo>
                <a:lnTo>
                  <a:pt x="371064" y="504527"/>
                </a:lnTo>
                <a:lnTo>
                  <a:pt x="371589" y="503251"/>
                </a:lnTo>
                <a:lnTo>
                  <a:pt x="372336" y="502123"/>
                </a:lnTo>
                <a:lnTo>
                  <a:pt x="373085" y="501011"/>
                </a:lnTo>
                <a:lnTo>
                  <a:pt x="373834" y="499965"/>
                </a:lnTo>
                <a:lnTo>
                  <a:pt x="374732" y="498984"/>
                </a:lnTo>
                <a:lnTo>
                  <a:pt x="375481" y="498085"/>
                </a:lnTo>
                <a:lnTo>
                  <a:pt x="376378" y="497185"/>
                </a:lnTo>
                <a:lnTo>
                  <a:pt x="377502" y="496433"/>
                </a:lnTo>
                <a:lnTo>
                  <a:pt x="378251" y="495844"/>
                </a:lnTo>
                <a:lnTo>
                  <a:pt x="379372" y="495174"/>
                </a:lnTo>
                <a:lnTo>
                  <a:pt x="380272" y="494193"/>
                </a:lnTo>
                <a:lnTo>
                  <a:pt x="381169" y="493294"/>
                </a:lnTo>
                <a:lnTo>
                  <a:pt x="382293" y="492770"/>
                </a:lnTo>
                <a:lnTo>
                  <a:pt x="383414" y="492018"/>
                </a:lnTo>
                <a:lnTo>
                  <a:pt x="384538" y="491282"/>
                </a:lnTo>
                <a:lnTo>
                  <a:pt x="385586" y="490530"/>
                </a:lnTo>
                <a:lnTo>
                  <a:pt x="386709" y="489778"/>
                </a:lnTo>
                <a:lnTo>
                  <a:pt x="387831" y="489026"/>
                </a:lnTo>
                <a:lnTo>
                  <a:pt x="388728" y="488127"/>
                </a:lnTo>
                <a:lnTo>
                  <a:pt x="389329" y="487015"/>
                </a:lnTo>
                <a:lnTo>
                  <a:pt x="389852" y="485739"/>
                </a:lnTo>
                <a:lnTo>
                  <a:pt x="390077" y="484088"/>
                </a:lnTo>
                <a:lnTo>
                  <a:pt x="390226" y="482436"/>
                </a:lnTo>
                <a:lnTo>
                  <a:pt x="390077" y="480801"/>
                </a:lnTo>
                <a:lnTo>
                  <a:pt x="389852" y="479150"/>
                </a:lnTo>
                <a:lnTo>
                  <a:pt x="389329" y="477809"/>
                </a:lnTo>
                <a:lnTo>
                  <a:pt x="388728" y="476534"/>
                </a:lnTo>
                <a:lnTo>
                  <a:pt x="388205" y="475258"/>
                </a:lnTo>
                <a:lnTo>
                  <a:pt x="387682" y="474130"/>
                </a:lnTo>
                <a:lnTo>
                  <a:pt x="386933" y="473084"/>
                </a:lnTo>
                <a:lnTo>
                  <a:pt x="386335" y="471743"/>
                </a:lnTo>
                <a:lnTo>
                  <a:pt x="385810" y="470467"/>
                </a:lnTo>
                <a:lnTo>
                  <a:pt x="385435" y="468963"/>
                </a:lnTo>
                <a:lnTo>
                  <a:pt x="385211" y="467328"/>
                </a:lnTo>
                <a:lnTo>
                  <a:pt x="385586" y="465905"/>
                </a:lnTo>
                <a:lnTo>
                  <a:pt x="385960" y="464401"/>
                </a:lnTo>
                <a:lnTo>
                  <a:pt x="386559" y="463125"/>
                </a:lnTo>
                <a:lnTo>
                  <a:pt x="387084" y="461785"/>
                </a:lnTo>
                <a:lnTo>
                  <a:pt x="387831" y="460738"/>
                </a:lnTo>
                <a:lnTo>
                  <a:pt x="388580" y="459643"/>
                </a:lnTo>
                <a:lnTo>
                  <a:pt x="388925" y="459054"/>
                </a:lnTo>
                <a:lnTo>
                  <a:pt x="389329" y="458498"/>
                </a:lnTo>
                <a:lnTo>
                  <a:pt x="390226" y="457599"/>
                </a:lnTo>
                <a:lnTo>
                  <a:pt x="391126" y="456699"/>
                </a:lnTo>
                <a:lnTo>
                  <a:pt x="392098" y="455947"/>
                </a:lnTo>
                <a:lnTo>
                  <a:pt x="392996" y="455048"/>
                </a:lnTo>
                <a:lnTo>
                  <a:pt x="393894" y="454067"/>
                </a:lnTo>
                <a:lnTo>
                  <a:pt x="394543" y="453478"/>
                </a:lnTo>
                <a:lnTo>
                  <a:pt x="394868" y="453184"/>
                </a:lnTo>
                <a:lnTo>
                  <a:pt x="395766" y="452432"/>
                </a:lnTo>
                <a:lnTo>
                  <a:pt x="396889" y="451680"/>
                </a:lnTo>
                <a:lnTo>
                  <a:pt x="398011" y="450927"/>
                </a:lnTo>
                <a:lnTo>
                  <a:pt x="399059" y="450257"/>
                </a:lnTo>
                <a:lnTo>
                  <a:pt x="400407" y="449652"/>
                </a:lnTo>
                <a:lnTo>
                  <a:pt x="401155" y="449161"/>
                </a:lnTo>
                <a:lnTo>
                  <a:pt x="401530" y="448916"/>
                </a:lnTo>
                <a:lnTo>
                  <a:pt x="402428" y="448017"/>
                </a:lnTo>
                <a:lnTo>
                  <a:pt x="403325" y="447118"/>
                </a:lnTo>
                <a:lnTo>
                  <a:pt x="404300" y="445989"/>
                </a:lnTo>
                <a:lnTo>
                  <a:pt x="405346" y="445237"/>
                </a:lnTo>
                <a:lnTo>
                  <a:pt x="406321" y="444338"/>
                </a:lnTo>
                <a:lnTo>
                  <a:pt x="407367" y="443602"/>
                </a:lnTo>
                <a:lnTo>
                  <a:pt x="408116" y="442474"/>
                </a:lnTo>
                <a:lnTo>
                  <a:pt x="409089" y="441575"/>
                </a:lnTo>
                <a:lnTo>
                  <a:pt x="409988" y="440822"/>
                </a:lnTo>
                <a:lnTo>
                  <a:pt x="410886" y="439923"/>
                </a:lnTo>
                <a:lnTo>
                  <a:pt x="411859" y="439024"/>
                </a:lnTo>
                <a:lnTo>
                  <a:pt x="412758" y="438059"/>
                </a:lnTo>
                <a:lnTo>
                  <a:pt x="413656" y="437160"/>
                </a:lnTo>
                <a:lnTo>
                  <a:pt x="414778" y="436407"/>
                </a:lnTo>
                <a:lnTo>
                  <a:pt x="415752" y="435508"/>
                </a:lnTo>
                <a:lnTo>
                  <a:pt x="416799" y="434756"/>
                </a:lnTo>
                <a:lnTo>
                  <a:pt x="417548" y="433644"/>
                </a:lnTo>
                <a:lnTo>
                  <a:pt x="418522" y="432745"/>
                </a:lnTo>
                <a:lnTo>
                  <a:pt x="419569" y="431993"/>
                </a:lnTo>
                <a:lnTo>
                  <a:pt x="420541" y="431093"/>
                </a:lnTo>
                <a:lnTo>
                  <a:pt x="421590" y="430341"/>
                </a:lnTo>
                <a:lnTo>
                  <a:pt x="422937" y="429818"/>
                </a:lnTo>
                <a:lnTo>
                  <a:pt x="424211" y="429229"/>
                </a:lnTo>
                <a:lnTo>
                  <a:pt x="425481" y="428706"/>
                </a:lnTo>
                <a:lnTo>
                  <a:pt x="426979" y="428330"/>
                </a:lnTo>
                <a:lnTo>
                  <a:pt x="428626" y="428101"/>
                </a:lnTo>
                <a:lnTo>
                  <a:pt x="430274" y="428330"/>
                </a:lnTo>
                <a:lnTo>
                  <a:pt x="431994" y="428477"/>
                </a:lnTo>
                <a:lnTo>
                  <a:pt x="433416" y="428853"/>
                </a:lnTo>
                <a:lnTo>
                  <a:pt x="434913" y="429229"/>
                </a:lnTo>
                <a:lnTo>
                  <a:pt x="436186" y="429818"/>
                </a:lnTo>
                <a:lnTo>
                  <a:pt x="437534" y="430341"/>
                </a:lnTo>
                <a:lnTo>
                  <a:pt x="438582" y="431093"/>
                </a:lnTo>
                <a:lnTo>
                  <a:pt x="440078" y="431469"/>
                </a:lnTo>
                <a:lnTo>
                  <a:pt x="441576" y="431846"/>
                </a:lnTo>
                <a:lnTo>
                  <a:pt x="443074" y="431993"/>
                </a:lnTo>
                <a:lnTo>
                  <a:pt x="444869" y="431993"/>
                </a:lnTo>
                <a:lnTo>
                  <a:pt x="446591" y="431846"/>
                </a:lnTo>
                <a:lnTo>
                  <a:pt x="448237" y="431617"/>
                </a:lnTo>
                <a:lnTo>
                  <a:pt x="450034" y="431617"/>
                </a:lnTo>
                <a:lnTo>
                  <a:pt x="451756" y="431846"/>
                </a:lnTo>
                <a:lnTo>
                  <a:pt x="453403" y="431993"/>
                </a:lnTo>
                <a:lnTo>
                  <a:pt x="454899" y="432369"/>
                </a:lnTo>
                <a:lnTo>
                  <a:pt x="456173" y="432892"/>
                </a:lnTo>
                <a:lnTo>
                  <a:pt x="456846" y="433235"/>
                </a:lnTo>
                <a:lnTo>
                  <a:pt x="457070" y="433334"/>
                </a:lnTo>
                <a:lnTo>
                  <a:pt x="457482" y="433497"/>
                </a:lnTo>
                <a:lnTo>
                  <a:pt x="457669" y="433497"/>
                </a:lnTo>
                <a:lnTo>
                  <a:pt x="459091" y="433644"/>
                </a:lnTo>
                <a:lnTo>
                  <a:pt x="460963" y="433644"/>
                </a:lnTo>
                <a:lnTo>
                  <a:pt x="462236" y="433268"/>
                </a:lnTo>
                <a:lnTo>
                  <a:pt x="463732" y="432892"/>
                </a:lnTo>
                <a:lnTo>
                  <a:pt x="465229" y="432516"/>
                </a:lnTo>
                <a:lnTo>
                  <a:pt x="466652" y="432140"/>
                </a:lnTo>
                <a:lnTo>
                  <a:pt x="468148" y="431846"/>
                </a:lnTo>
                <a:lnTo>
                  <a:pt x="469684" y="431469"/>
                </a:lnTo>
                <a:lnTo>
                  <a:pt x="471554" y="431469"/>
                </a:lnTo>
                <a:lnTo>
                  <a:pt x="473351" y="431469"/>
                </a:lnTo>
                <a:lnTo>
                  <a:pt x="475184" y="431469"/>
                </a:lnTo>
                <a:lnTo>
                  <a:pt x="477056" y="431469"/>
                </a:lnTo>
                <a:lnTo>
                  <a:pt x="478479" y="431846"/>
                </a:lnTo>
                <a:lnTo>
                  <a:pt x="479825" y="432140"/>
                </a:lnTo>
                <a:lnTo>
                  <a:pt x="481098" y="432516"/>
                </a:lnTo>
                <a:lnTo>
                  <a:pt x="482371" y="433121"/>
                </a:lnTo>
                <a:lnTo>
                  <a:pt x="483643" y="433644"/>
                </a:lnTo>
                <a:lnTo>
                  <a:pt x="483793" y="433791"/>
                </a:lnTo>
                <a:lnTo>
                  <a:pt x="484616" y="434609"/>
                </a:lnTo>
                <a:lnTo>
                  <a:pt x="485515" y="435508"/>
                </a:lnTo>
                <a:lnTo>
                  <a:pt x="486637" y="436260"/>
                </a:lnTo>
                <a:lnTo>
                  <a:pt x="487044" y="436571"/>
                </a:lnTo>
                <a:lnTo>
                  <a:pt x="488434" y="438059"/>
                </a:lnTo>
                <a:lnTo>
                  <a:pt x="489331" y="438648"/>
                </a:lnTo>
                <a:lnTo>
                  <a:pt x="489555" y="438811"/>
                </a:lnTo>
                <a:lnTo>
                  <a:pt x="490231" y="439253"/>
                </a:lnTo>
                <a:lnTo>
                  <a:pt x="490679" y="439547"/>
                </a:lnTo>
                <a:lnTo>
                  <a:pt x="492325" y="439711"/>
                </a:lnTo>
                <a:lnTo>
                  <a:pt x="493972" y="439547"/>
                </a:lnTo>
                <a:lnTo>
                  <a:pt x="495694" y="439334"/>
                </a:lnTo>
                <a:lnTo>
                  <a:pt x="496966" y="439171"/>
                </a:lnTo>
                <a:lnTo>
                  <a:pt x="498463" y="439024"/>
                </a:lnTo>
                <a:lnTo>
                  <a:pt x="500110" y="438811"/>
                </a:lnTo>
                <a:lnTo>
                  <a:pt x="501757" y="438648"/>
                </a:lnTo>
                <a:lnTo>
                  <a:pt x="503254" y="438288"/>
                </a:lnTo>
                <a:lnTo>
                  <a:pt x="504901" y="438059"/>
                </a:lnTo>
                <a:lnTo>
                  <a:pt x="506547" y="437912"/>
                </a:lnTo>
                <a:lnTo>
                  <a:pt x="508045" y="437536"/>
                </a:lnTo>
                <a:lnTo>
                  <a:pt x="509692" y="437307"/>
                </a:lnTo>
                <a:lnTo>
                  <a:pt x="511188" y="436931"/>
                </a:lnTo>
                <a:lnTo>
                  <a:pt x="512686" y="436637"/>
                </a:lnTo>
                <a:lnTo>
                  <a:pt x="514332" y="436407"/>
                </a:lnTo>
                <a:lnTo>
                  <a:pt x="515979" y="436407"/>
                </a:lnTo>
                <a:lnTo>
                  <a:pt x="517851" y="436407"/>
                </a:lnTo>
                <a:lnTo>
                  <a:pt x="519646" y="436407"/>
                </a:lnTo>
                <a:lnTo>
                  <a:pt x="521368" y="436260"/>
                </a:lnTo>
                <a:lnTo>
                  <a:pt x="523015" y="436031"/>
                </a:lnTo>
                <a:lnTo>
                  <a:pt x="524663" y="435884"/>
                </a:lnTo>
                <a:lnTo>
                  <a:pt x="526310" y="435656"/>
                </a:lnTo>
                <a:lnTo>
                  <a:pt x="527582" y="435132"/>
                </a:lnTo>
                <a:lnTo>
                  <a:pt x="529078" y="434756"/>
                </a:lnTo>
                <a:lnTo>
                  <a:pt x="530427" y="434233"/>
                </a:lnTo>
                <a:lnTo>
                  <a:pt x="531699" y="433644"/>
                </a:lnTo>
                <a:lnTo>
                  <a:pt x="532597" y="432892"/>
                </a:lnTo>
                <a:lnTo>
                  <a:pt x="533720" y="432140"/>
                </a:lnTo>
                <a:lnTo>
                  <a:pt x="534842" y="431469"/>
                </a:lnTo>
                <a:lnTo>
                  <a:pt x="535890" y="430979"/>
                </a:lnTo>
                <a:lnTo>
                  <a:pt x="536115" y="430865"/>
                </a:lnTo>
                <a:lnTo>
                  <a:pt x="537612" y="430488"/>
                </a:lnTo>
                <a:lnTo>
                  <a:pt x="539034" y="430194"/>
                </a:lnTo>
                <a:lnTo>
                  <a:pt x="540756" y="429965"/>
                </a:lnTo>
                <a:lnTo>
                  <a:pt x="542179" y="429589"/>
                </a:lnTo>
                <a:lnTo>
                  <a:pt x="543675" y="429229"/>
                </a:lnTo>
                <a:lnTo>
                  <a:pt x="545172" y="428853"/>
                </a:lnTo>
                <a:lnTo>
                  <a:pt x="546445" y="428330"/>
                </a:lnTo>
                <a:lnTo>
                  <a:pt x="547717" y="427725"/>
                </a:lnTo>
                <a:lnTo>
                  <a:pt x="549064" y="427202"/>
                </a:lnTo>
                <a:lnTo>
                  <a:pt x="550112" y="426678"/>
                </a:lnTo>
                <a:lnTo>
                  <a:pt x="550861" y="425926"/>
                </a:lnTo>
                <a:lnTo>
                  <a:pt x="552583" y="425779"/>
                </a:lnTo>
                <a:lnTo>
                  <a:pt x="553855" y="425174"/>
                </a:lnTo>
                <a:lnTo>
                  <a:pt x="555278" y="424814"/>
                </a:lnTo>
                <a:lnTo>
                  <a:pt x="556399" y="424062"/>
                </a:lnTo>
                <a:lnTo>
                  <a:pt x="557523" y="423310"/>
                </a:lnTo>
                <a:lnTo>
                  <a:pt x="558121" y="422035"/>
                </a:lnTo>
                <a:lnTo>
                  <a:pt x="559019" y="421136"/>
                </a:lnTo>
                <a:lnTo>
                  <a:pt x="559544" y="419860"/>
                </a:lnTo>
                <a:lnTo>
                  <a:pt x="560292" y="418748"/>
                </a:lnTo>
                <a:lnTo>
                  <a:pt x="560891" y="417473"/>
                </a:lnTo>
                <a:lnTo>
                  <a:pt x="561416" y="416132"/>
                </a:lnTo>
                <a:lnTo>
                  <a:pt x="562163" y="415233"/>
                </a:lnTo>
                <a:lnTo>
                  <a:pt x="562912" y="414170"/>
                </a:lnTo>
                <a:lnTo>
                  <a:pt x="563661" y="413058"/>
                </a:lnTo>
                <a:lnTo>
                  <a:pt x="564334" y="411930"/>
                </a:lnTo>
                <a:lnTo>
                  <a:pt x="565083" y="411030"/>
                </a:lnTo>
                <a:lnTo>
                  <a:pt x="566056" y="410066"/>
                </a:lnTo>
                <a:lnTo>
                  <a:pt x="567104" y="409379"/>
                </a:lnTo>
                <a:lnTo>
                  <a:pt x="568226" y="408643"/>
                </a:lnTo>
                <a:lnTo>
                  <a:pt x="569873" y="408414"/>
                </a:lnTo>
                <a:lnTo>
                  <a:pt x="571370" y="408038"/>
                </a:lnTo>
                <a:lnTo>
                  <a:pt x="572868" y="407662"/>
                </a:lnTo>
                <a:lnTo>
                  <a:pt x="574140" y="407139"/>
                </a:lnTo>
                <a:lnTo>
                  <a:pt x="575262" y="406387"/>
                </a:lnTo>
                <a:lnTo>
                  <a:pt x="576161" y="405487"/>
                </a:lnTo>
                <a:lnTo>
                  <a:pt x="576760" y="404228"/>
                </a:lnTo>
                <a:lnTo>
                  <a:pt x="577509" y="403100"/>
                </a:lnTo>
                <a:lnTo>
                  <a:pt x="578406" y="402201"/>
                </a:lnTo>
                <a:lnTo>
                  <a:pt x="579306" y="401236"/>
                </a:lnTo>
                <a:lnTo>
                  <a:pt x="580578" y="400696"/>
                </a:lnTo>
                <a:lnTo>
                  <a:pt x="582162" y="400647"/>
                </a:lnTo>
                <a:lnTo>
                  <a:pt x="583572" y="400860"/>
                </a:lnTo>
                <a:lnTo>
                  <a:pt x="585442" y="400860"/>
                </a:lnTo>
                <a:lnTo>
                  <a:pt x="586490" y="400108"/>
                </a:lnTo>
                <a:lnTo>
                  <a:pt x="587614" y="399437"/>
                </a:lnTo>
                <a:lnTo>
                  <a:pt x="588587" y="398456"/>
                </a:lnTo>
                <a:lnTo>
                  <a:pt x="589635" y="397786"/>
                </a:lnTo>
                <a:lnTo>
                  <a:pt x="590756" y="397034"/>
                </a:lnTo>
                <a:lnTo>
                  <a:pt x="592030" y="396445"/>
                </a:lnTo>
                <a:lnTo>
                  <a:pt x="593750" y="396282"/>
                </a:lnTo>
                <a:lnTo>
                  <a:pt x="595173" y="396282"/>
                </a:lnTo>
                <a:lnTo>
                  <a:pt x="596895" y="396445"/>
                </a:lnTo>
                <a:lnTo>
                  <a:pt x="597943" y="397181"/>
                </a:lnTo>
                <a:lnTo>
                  <a:pt x="598916" y="398162"/>
                </a:lnTo>
                <a:lnTo>
                  <a:pt x="599066" y="398456"/>
                </a:lnTo>
                <a:lnTo>
                  <a:pt x="599441" y="399208"/>
                </a:lnTo>
                <a:lnTo>
                  <a:pt x="599964" y="400549"/>
                </a:lnTo>
                <a:lnTo>
                  <a:pt x="600562" y="401825"/>
                </a:lnTo>
                <a:lnTo>
                  <a:pt x="601087" y="403100"/>
                </a:lnTo>
                <a:lnTo>
                  <a:pt x="601686" y="404375"/>
                </a:lnTo>
                <a:lnTo>
                  <a:pt x="602809" y="405128"/>
                </a:lnTo>
                <a:lnTo>
                  <a:pt x="603857" y="405863"/>
                </a:lnTo>
                <a:lnTo>
                  <a:pt x="604979" y="406616"/>
                </a:lnTo>
                <a:lnTo>
                  <a:pt x="605451" y="406812"/>
                </a:lnTo>
                <a:lnTo>
                  <a:pt x="606102" y="407139"/>
                </a:lnTo>
                <a:lnTo>
                  <a:pt x="607374" y="407662"/>
                </a:lnTo>
                <a:lnTo>
                  <a:pt x="608872" y="408038"/>
                </a:lnTo>
                <a:lnTo>
                  <a:pt x="610370" y="408414"/>
                </a:lnTo>
                <a:lnTo>
                  <a:pt x="612016" y="408643"/>
                </a:lnTo>
                <a:lnTo>
                  <a:pt x="613513" y="408267"/>
                </a:lnTo>
                <a:lnTo>
                  <a:pt x="614785" y="407662"/>
                </a:lnTo>
                <a:lnTo>
                  <a:pt x="616058" y="407139"/>
                </a:lnTo>
                <a:lnTo>
                  <a:pt x="617180" y="406616"/>
                </a:lnTo>
                <a:lnTo>
                  <a:pt x="618078" y="405487"/>
                </a:lnTo>
                <a:lnTo>
                  <a:pt x="618827" y="404752"/>
                </a:lnTo>
                <a:lnTo>
                  <a:pt x="619576" y="403623"/>
                </a:lnTo>
                <a:lnTo>
                  <a:pt x="620324" y="402577"/>
                </a:lnTo>
                <a:lnTo>
                  <a:pt x="621072" y="401448"/>
                </a:lnTo>
                <a:lnTo>
                  <a:pt x="621821" y="400337"/>
                </a:lnTo>
                <a:lnTo>
                  <a:pt x="622869" y="399584"/>
                </a:lnTo>
                <a:lnTo>
                  <a:pt x="623842" y="398685"/>
                </a:lnTo>
                <a:lnTo>
                  <a:pt x="624965" y="397933"/>
                </a:lnTo>
                <a:lnTo>
                  <a:pt x="626013" y="397181"/>
                </a:lnTo>
                <a:lnTo>
                  <a:pt x="627136" y="396445"/>
                </a:lnTo>
                <a:lnTo>
                  <a:pt x="628409" y="395906"/>
                </a:lnTo>
                <a:lnTo>
                  <a:pt x="629530" y="395170"/>
                </a:lnTo>
                <a:lnTo>
                  <a:pt x="630279" y="394646"/>
                </a:lnTo>
                <a:lnTo>
                  <a:pt x="631551" y="394042"/>
                </a:lnTo>
                <a:lnTo>
                  <a:pt x="633049" y="393665"/>
                </a:lnTo>
                <a:lnTo>
                  <a:pt x="634321" y="393142"/>
                </a:lnTo>
                <a:lnTo>
                  <a:pt x="635668" y="392766"/>
                </a:lnTo>
                <a:lnTo>
                  <a:pt x="637091" y="392390"/>
                </a:lnTo>
                <a:lnTo>
                  <a:pt x="638589" y="392014"/>
                </a:lnTo>
                <a:lnTo>
                  <a:pt x="639861" y="391491"/>
                </a:lnTo>
                <a:lnTo>
                  <a:pt x="641208" y="390902"/>
                </a:lnTo>
                <a:lnTo>
                  <a:pt x="642480" y="390379"/>
                </a:lnTo>
                <a:lnTo>
                  <a:pt x="643753" y="389855"/>
                </a:lnTo>
                <a:lnTo>
                  <a:pt x="645250" y="389479"/>
                </a:lnTo>
                <a:lnTo>
                  <a:pt x="647121" y="389479"/>
                </a:lnTo>
                <a:lnTo>
                  <a:pt x="648918" y="389479"/>
                </a:lnTo>
                <a:lnTo>
                  <a:pt x="650564" y="389627"/>
                </a:lnTo>
                <a:lnTo>
                  <a:pt x="652062" y="390003"/>
                </a:lnTo>
                <a:lnTo>
                  <a:pt x="653558" y="390232"/>
                </a:lnTo>
                <a:lnTo>
                  <a:pt x="655205" y="390379"/>
                </a:lnTo>
                <a:lnTo>
                  <a:pt x="656852" y="390591"/>
                </a:lnTo>
                <a:lnTo>
                  <a:pt x="657267" y="390640"/>
                </a:lnTo>
                <a:lnTo>
                  <a:pt x="658573" y="390755"/>
                </a:lnTo>
                <a:lnTo>
                  <a:pt x="660222" y="390902"/>
                </a:lnTo>
                <a:lnTo>
                  <a:pt x="661642" y="390902"/>
                </a:lnTo>
                <a:lnTo>
                  <a:pt x="663364" y="390755"/>
                </a:lnTo>
                <a:lnTo>
                  <a:pt x="664787" y="390379"/>
                </a:lnTo>
                <a:lnTo>
                  <a:pt x="665910" y="389627"/>
                </a:lnTo>
                <a:lnTo>
                  <a:pt x="666883" y="388727"/>
                </a:lnTo>
                <a:lnTo>
                  <a:pt x="667781" y="387828"/>
                </a:lnTo>
                <a:lnTo>
                  <a:pt x="668904" y="387076"/>
                </a:lnTo>
                <a:lnTo>
                  <a:pt x="670176" y="386487"/>
                </a:lnTo>
                <a:lnTo>
                  <a:pt x="670626" y="386275"/>
                </a:lnTo>
                <a:lnTo>
                  <a:pt x="671300" y="385964"/>
                </a:lnTo>
                <a:lnTo>
                  <a:pt x="672796" y="385588"/>
                </a:lnTo>
                <a:lnTo>
                  <a:pt x="674218" y="385212"/>
                </a:lnTo>
                <a:lnTo>
                  <a:pt x="675865" y="385065"/>
                </a:lnTo>
                <a:lnTo>
                  <a:pt x="677587" y="384836"/>
                </a:lnTo>
                <a:lnTo>
                  <a:pt x="679384" y="384836"/>
                </a:lnTo>
                <a:lnTo>
                  <a:pt x="681105" y="384689"/>
                </a:lnTo>
                <a:lnTo>
                  <a:pt x="682752" y="384836"/>
                </a:lnTo>
                <a:lnTo>
                  <a:pt x="684547" y="384836"/>
                </a:lnTo>
                <a:lnTo>
                  <a:pt x="686045" y="385212"/>
                </a:lnTo>
                <a:lnTo>
                  <a:pt x="687541" y="385588"/>
                </a:lnTo>
                <a:lnTo>
                  <a:pt x="688815" y="386177"/>
                </a:lnTo>
                <a:lnTo>
                  <a:pt x="689969" y="386732"/>
                </a:lnTo>
                <a:lnTo>
                  <a:pt x="691060" y="387452"/>
                </a:lnTo>
                <a:lnTo>
                  <a:pt x="692183" y="388204"/>
                </a:lnTo>
                <a:lnTo>
                  <a:pt x="693231" y="388956"/>
                </a:lnTo>
                <a:lnTo>
                  <a:pt x="694204" y="389855"/>
                </a:lnTo>
                <a:lnTo>
                  <a:pt x="695102" y="390755"/>
                </a:lnTo>
                <a:lnTo>
                  <a:pt x="695774" y="391196"/>
                </a:lnTo>
                <a:lnTo>
                  <a:pt x="696673" y="391801"/>
                </a:lnTo>
                <a:lnTo>
                  <a:pt x="697347" y="392243"/>
                </a:lnTo>
                <a:lnTo>
                  <a:pt x="698261" y="393159"/>
                </a:lnTo>
                <a:lnTo>
                  <a:pt x="698694" y="393437"/>
                </a:lnTo>
                <a:lnTo>
                  <a:pt x="699368" y="393894"/>
                </a:lnTo>
                <a:lnTo>
                  <a:pt x="700491" y="394646"/>
                </a:lnTo>
                <a:lnTo>
                  <a:pt x="701240" y="395170"/>
                </a:lnTo>
                <a:lnTo>
                  <a:pt x="701490" y="395284"/>
                </a:lnTo>
                <a:lnTo>
                  <a:pt x="702663" y="396069"/>
                </a:lnTo>
                <a:lnTo>
                  <a:pt x="703785" y="396658"/>
                </a:lnTo>
                <a:lnTo>
                  <a:pt x="705282" y="397034"/>
                </a:lnTo>
                <a:lnTo>
                  <a:pt x="706554" y="397557"/>
                </a:lnTo>
                <a:lnTo>
                  <a:pt x="707827" y="398162"/>
                </a:lnTo>
                <a:lnTo>
                  <a:pt x="709100" y="398456"/>
                </a:lnTo>
                <a:lnTo>
                  <a:pt x="710596" y="398832"/>
                </a:lnTo>
                <a:lnTo>
                  <a:pt x="711345" y="399208"/>
                </a:lnTo>
                <a:lnTo>
                  <a:pt x="713216" y="399208"/>
                </a:lnTo>
                <a:lnTo>
                  <a:pt x="714489" y="398685"/>
                </a:lnTo>
                <a:lnTo>
                  <a:pt x="715612" y="397933"/>
                </a:lnTo>
                <a:lnTo>
                  <a:pt x="716884" y="397410"/>
                </a:lnTo>
                <a:lnTo>
                  <a:pt x="718157" y="396805"/>
                </a:lnTo>
                <a:lnTo>
                  <a:pt x="719878" y="396658"/>
                </a:lnTo>
                <a:lnTo>
                  <a:pt x="721525" y="396805"/>
                </a:lnTo>
                <a:lnTo>
                  <a:pt x="723172" y="397034"/>
                </a:lnTo>
                <a:lnTo>
                  <a:pt x="724818" y="397181"/>
                </a:lnTo>
                <a:lnTo>
                  <a:pt x="726465" y="397410"/>
                </a:lnTo>
                <a:lnTo>
                  <a:pt x="727812" y="397786"/>
                </a:lnTo>
                <a:lnTo>
                  <a:pt x="729460" y="397933"/>
                </a:lnTo>
                <a:lnTo>
                  <a:pt x="730732" y="398456"/>
                </a:lnTo>
                <a:lnTo>
                  <a:pt x="732603" y="398456"/>
                </a:lnTo>
                <a:lnTo>
                  <a:pt x="734250" y="398309"/>
                </a:lnTo>
                <a:lnTo>
                  <a:pt x="735897" y="398162"/>
                </a:lnTo>
                <a:lnTo>
                  <a:pt x="737169" y="397557"/>
                </a:lnTo>
                <a:lnTo>
                  <a:pt x="738142" y="396658"/>
                </a:lnTo>
                <a:lnTo>
                  <a:pt x="739041" y="395693"/>
                </a:lnTo>
                <a:lnTo>
                  <a:pt x="739789" y="394646"/>
                </a:lnTo>
                <a:lnTo>
                  <a:pt x="740538" y="393665"/>
                </a:lnTo>
                <a:lnTo>
                  <a:pt x="741436" y="392766"/>
                </a:lnTo>
                <a:lnTo>
                  <a:pt x="742185" y="391654"/>
                </a:lnTo>
                <a:lnTo>
                  <a:pt x="743457" y="391131"/>
                </a:lnTo>
                <a:lnTo>
                  <a:pt x="744804" y="390591"/>
                </a:lnTo>
                <a:lnTo>
                  <a:pt x="746451" y="390591"/>
                </a:lnTo>
                <a:lnTo>
                  <a:pt x="746900" y="390673"/>
                </a:lnTo>
                <a:lnTo>
                  <a:pt x="747360" y="390706"/>
                </a:lnTo>
                <a:lnTo>
                  <a:pt x="748098" y="390755"/>
                </a:lnTo>
                <a:lnTo>
                  <a:pt x="749745" y="390902"/>
                </a:lnTo>
                <a:lnTo>
                  <a:pt x="750552" y="391033"/>
                </a:lnTo>
                <a:lnTo>
                  <a:pt x="751092" y="391131"/>
                </a:lnTo>
                <a:lnTo>
                  <a:pt x="751391" y="391131"/>
                </a:lnTo>
                <a:lnTo>
                  <a:pt x="751541" y="391131"/>
                </a:lnTo>
                <a:lnTo>
                  <a:pt x="753263" y="391131"/>
                </a:lnTo>
                <a:lnTo>
                  <a:pt x="754910" y="390902"/>
                </a:lnTo>
                <a:lnTo>
                  <a:pt x="756781" y="390902"/>
                </a:lnTo>
                <a:lnTo>
                  <a:pt x="758278" y="390591"/>
                </a:lnTo>
                <a:lnTo>
                  <a:pt x="759700" y="390232"/>
                </a:lnTo>
                <a:lnTo>
                  <a:pt x="760823" y="389479"/>
                </a:lnTo>
                <a:lnTo>
                  <a:pt x="761945" y="388727"/>
                </a:lnTo>
                <a:lnTo>
                  <a:pt x="762844" y="387828"/>
                </a:lnTo>
                <a:lnTo>
                  <a:pt x="763593" y="386863"/>
                </a:lnTo>
                <a:lnTo>
                  <a:pt x="764341" y="385800"/>
                </a:lnTo>
                <a:lnTo>
                  <a:pt x="765089" y="384689"/>
                </a:lnTo>
                <a:lnTo>
                  <a:pt x="765988" y="383789"/>
                </a:lnTo>
                <a:lnTo>
                  <a:pt x="767335" y="383184"/>
                </a:lnTo>
                <a:lnTo>
                  <a:pt x="768757" y="382808"/>
                </a:lnTo>
                <a:lnTo>
                  <a:pt x="770254" y="382432"/>
                </a:lnTo>
                <a:lnTo>
                  <a:pt x="771901" y="382285"/>
                </a:lnTo>
                <a:lnTo>
                  <a:pt x="773772" y="382285"/>
                </a:lnTo>
                <a:lnTo>
                  <a:pt x="775419" y="382072"/>
                </a:lnTo>
                <a:lnTo>
                  <a:pt x="776542" y="382072"/>
                </a:lnTo>
                <a:lnTo>
                  <a:pt x="778413" y="382072"/>
                </a:lnTo>
                <a:lnTo>
                  <a:pt x="780210" y="382072"/>
                </a:lnTo>
                <a:lnTo>
                  <a:pt x="782081" y="382072"/>
                </a:lnTo>
                <a:lnTo>
                  <a:pt x="783728" y="382072"/>
                </a:lnTo>
                <a:lnTo>
                  <a:pt x="785225" y="381762"/>
                </a:lnTo>
                <a:lnTo>
                  <a:pt x="786348" y="381026"/>
                </a:lnTo>
                <a:lnTo>
                  <a:pt x="787620" y="380421"/>
                </a:lnTo>
                <a:lnTo>
                  <a:pt x="789117" y="380045"/>
                </a:lnTo>
                <a:lnTo>
                  <a:pt x="790539" y="379669"/>
                </a:lnTo>
                <a:lnTo>
                  <a:pt x="792411" y="379669"/>
                </a:lnTo>
                <a:lnTo>
                  <a:pt x="793908" y="380045"/>
                </a:lnTo>
                <a:lnTo>
                  <a:pt x="795031" y="380797"/>
                </a:lnTo>
                <a:lnTo>
                  <a:pt x="796303" y="381386"/>
                </a:lnTo>
                <a:lnTo>
                  <a:pt x="797426" y="382072"/>
                </a:lnTo>
                <a:lnTo>
                  <a:pt x="798474" y="382808"/>
                </a:lnTo>
                <a:lnTo>
                  <a:pt x="799447" y="383789"/>
                </a:lnTo>
                <a:lnTo>
                  <a:pt x="800569" y="384541"/>
                </a:lnTo>
                <a:lnTo>
                  <a:pt x="801129" y="384836"/>
                </a:lnTo>
                <a:lnTo>
                  <a:pt x="801393" y="384983"/>
                </a:lnTo>
                <a:lnTo>
                  <a:pt x="801657" y="385065"/>
                </a:lnTo>
                <a:lnTo>
                  <a:pt x="803115" y="385065"/>
                </a:lnTo>
                <a:lnTo>
                  <a:pt x="804387" y="384541"/>
                </a:lnTo>
                <a:lnTo>
                  <a:pt x="805360" y="384100"/>
                </a:lnTo>
                <a:lnTo>
                  <a:pt x="805734" y="383936"/>
                </a:lnTo>
                <a:lnTo>
                  <a:pt x="806858" y="383184"/>
                </a:lnTo>
                <a:lnTo>
                  <a:pt x="807905" y="382432"/>
                </a:lnTo>
                <a:lnTo>
                  <a:pt x="809252" y="381909"/>
                </a:lnTo>
                <a:lnTo>
                  <a:pt x="810525" y="381386"/>
                </a:lnTo>
                <a:lnTo>
                  <a:pt x="812022" y="381026"/>
                </a:lnTo>
                <a:lnTo>
                  <a:pt x="813294" y="380421"/>
                </a:lnTo>
                <a:lnTo>
                  <a:pt x="814567" y="379898"/>
                </a:lnTo>
                <a:lnTo>
                  <a:pt x="815518" y="379472"/>
                </a:lnTo>
                <a:lnTo>
                  <a:pt x="815840" y="379293"/>
                </a:lnTo>
                <a:lnTo>
                  <a:pt x="817337" y="378998"/>
                </a:lnTo>
                <a:lnTo>
                  <a:pt x="818834" y="378622"/>
                </a:lnTo>
                <a:lnTo>
                  <a:pt x="820331" y="378393"/>
                </a:lnTo>
                <a:lnTo>
                  <a:pt x="821753" y="378017"/>
                </a:lnTo>
                <a:lnTo>
                  <a:pt x="823475" y="377870"/>
                </a:lnTo>
                <a:lnTo>
                  <a:pt x="825122" y="377657"/>
                </a:lnTo>
                <a:lnTo>
                  <a:pt x="826768" y="377494"/>
                </a:lnTo>
                <a:lnTo>
                  <a:pt x="828415" y="377347"/>
                </a:lnTo>
                <a:lnTo>
                  <a:pt x="830062" y="377118"/>
                </a:lnTo>
                <a:lnTo>
                  <a:pt x="831558" y="376758"/>
                </a:lnTo>
                <a:lnTo>
                  <a:pt x="833056" y="376382"/>
                </a:lnTo>
                <a:lnTo>
                  <a:pt x="834179" y="375630"/>
                </a:lnTo>
                <a:lnTo>
                  <a:pt x="835451" y="375107"/>
                </a:lnTo>
                <a:lnTo>
                  <a:pt x="836349" y="374354"/>
                </a:lnTo>
                <a:lnTo>
                  <a:pt x="837472" y="373602"/>
                </a:lnTo>
                <a:lnTo>
                  <a:pt x="838370" y="372932"/>
                </a:lnTo>
                <a:lnTo>
                  <a:pt x="839493" y="372180"/>
                </a:lnTo>
                <a:lnTo>
                  <a:pt x="840391" y="371215"/>
                </a:lnTo>
                <a:lnTo>
                  <a:pt x="841365" y="370316"/>
                </a:lnTo>
                <a:lnTo>
                  <a:pt x="842263" y="369416"/>
                </a:lnTo>
                <a:lnTo>
                  <a:pt x="843161" y="368435"/>
                </a:lnTo>
                <a:lnTo>
                  <a:pt x="844134" y="367552"/>
                </a:lnTo>
                <a:lnTo>
                  <a:pt x="845257" y="366800"/>
                </a:lnTo>
                <a:lnTo>
                  <a:pt x="846155" y="365901"/>
                </a:lnTo>
                <a:lnTo>
                  <a:pt x="847278" y="365149"/>
                </a:lnTo>
                <a:lnTo>
                  <a:pt x="848400" y="364397"/>
                </a:lnTo>
                <a:lnTo>
                  <a:pt x="849448" y="363644"/>
                </a:lnTo>
                <a:lnTo>
                  <a:pt x="850796" y="363121"/>
                </a:lnTo>
                <a:lnTo>
                  <a:pt x="852069" y="362598"/>
                </a:lnTo>
                <a:lnTo>
                  <a:pt x="853565" y="362222"/>
                </a:lnTo>
                <a:lnTo>
                  <a:pt x="854838" y="361633"/>
                </a:lnTo>
                <a:lnTo>
                  <a:pt x="856110" y="361110"/>
                </a:lnTo>
                <a:lnTo>
                  <a:pt x="857383" y="360652"/>
                </a:lnTo>
                <a:lnTo>
                  <a:pt x="858730" y="360211"/>
                </a:lnTo>
                <a:lnTo>
                  <a:pt x="860003" y="359606"/>
                </a:lnTo>
                <a:lnTo>
                  <a:pt x="861275" y="359083"/>
                </a:lnTo>
                <a:lnTo>
                  <a:pt x="862772" y="358706"/>
                </a:lnTo>
                <a:lnTo>
                  <a:pt x="864045" y="358183"/>
                </a:lnTo>
                <a:lnTo>
                  <a:pt x="865542" y="357807"/>
                </a:lnTo>
                <a:lnTo>
                  <a:pt x="867039" y="357595"/>
                </a:lnTo>
                <a:lnTo>
                  <a:pt x="868461" y="357218"/>
                </a:lnTo>
                <a:lnTo>
                  <a:pt x="869808" y="356695"/>
                </a:lnTo>
                <a:lnTo>
                  <a:pt x="871081" y="356090"/>
                </a:lnTo>
                <a:lnTo>
                  <a:pt x="872578" y="355796"/>
                </a:lnTo>
                <a:lnTo>
                  <a:pt x="874000" y="355420"/>
                </a:lnTo>
                <a:lnTo>
                  <a:pt x="875347" y="354815"/>
                </a:lnTo>
                <a:lnTo>
                  <a:pt x="876770" y="354668"/>
                </a:lnTo>
                <a:lnTo>
                  <a:pt x="878267" y="354291"/>
                </a:lnTo>
                <a:lnTo>
                  <a:pt x="879764" y="353915"/>
                </a:lnTo>
                <a:lnTo>
                  <a:pt x="881411" y="353768"/>
                </a:lnTo>
                <a:lnTo>
                  <a:pt x="883058" y="353539"/>
                </a:lnTo>
                <a:lnTo>
                  <a:pt x="884555" y="353180"/>
                </a:lnTo>
                <a:lnTo>
                  <a:pt x="886426" y="353180"/>
                </a:lnTo>
                <a:lnTo>
                  <a:pt x="888222" y="353180"/>
                </a:lnTo>
                <a:lnTo>
                  <a:pt x="890093" y="353180"/>
                </a:lnTo>
                <a:lnTo>
                  <a:pt x="891815" y="353016"/>
                </a:lnTo>
                <a:lnTo>
                  <a:pt x="893612" y="353016"/>
                </a:lnTo>
                <a:lnTo>
                  <a:pt x="895258" y="352804"/>
                </a:lnTo>
                <a:lnTo>
                  <a:pt x="896905" y="352804"/>
                </a:lnTo>
                <a:lnTo>
                  <a:pt x="898627" y="353016"/>
                </a:lnTo>
                <a:lnTo>
                  <a:pt x="900049" y="353016"/>
                </a:lnTo>
                <a:lnTo>
                  <a:pt x="901920" y="353016"/>
                </a:lnTo>
                <a:lnTo>
                  <a:pt x="903792" y="353016"/>
                </a:lnTo>
                <a:lnTo>
                  <a:pt x="905588" y="353016"/>
                </a:lnTo>
                <a:lnTo>
                  <a:pt x="907459" y="353016"/>
                </a:lnTo>
                <a:lnTo>
                  <a:pt x="909106" y="353180"/>
                </a:lnTo>
                <a:lnTo>
                  <a:pt x="910258" y="353343"/>
                </a:lnTo>
                <a:lnTo>
                  <a:pt x="910603" y="353392"/>
                </a:lnTo>
                <a:lnTo>
                  <a:pt x="910790" y="353392"/>
                </a:lnTo>
                <a:lnTo>
                  <a:pt x="910978" y="353392"/>
                </a:lnTo>
                <a:lnTo>
                  <a:pt x="912100" y="353539"/>
                </a:lnTo>
                <a:lnTo>
                  <a:pt x="913373" y="354144"/>
                </a:lnTo>
                <a:lnTo>
                  <a:pt x="914870" y="354291"/>
                </a:lnTo>
                <a:lnTo>
                  <a:pt x="916517" y="354439"/>
                </a:lnTo>
                <a:lnTo>
                  <a:pt x="918013" y="354815"/>
                </a:lnTo>
                <a:lnTo>
                  <a:pt x="919436" y="355191"/>
                </a:lnTo>
                <a:lnTo>
                  <a:pt x="920615" y="355354"/>
                </a:lnTo>
                <a:lnTo>
                  <a:pt x="921008" y="355420"/>
                </a:lnTo>
                <a:lnTo>
                  <a:pt x="921157" y="355420"/>
                </a:lnTo>
                <a:lnTo>
                  <a:pt x="921525" y="355551"/>
                </a:lnTo>
                <a:lnTo>
                  <a:pt x="921756" y="355649"/>
                </a:lnTo>
                <a:lnTo>
                  <a:pt x="922430" y="355943"/>
                </a:lnTo>
                <a:lnTo>
                  <a:pt x="923514" y="356384"/>
                </a:lnTo>
                <a:lnTo>
                  <a:pt x="925313" y="352248"/>
                </a:lnTo>
                <a:lnTo>
                  <a:pt x="925420" y="352215"/>
                </a:lnTo>
                <a:lnTo>
                  <a:pt x="930103" y="350302"/>
                </a:lnTo>
                <a:lnTo>
                  <a:pt x="930807" y="350253"/>
                </a:lnTo>
                <a:lnTo>
                  <a:pt x="931833" y="350187"/>
                </a:lnTo>
                <a:lnTo>
                  <a:pt x="932887" y="350547"/>
                </a:lnTo>
                <a:lnTo>
                  <a:pt x="933868" y="350874"/>
                </a:lnTo>
                <a:lnTo>
                  <a:pt x="934310" y="350743"/>
                </a:lnTo>
                <a:lnTo>
                  <a:pt x="936837" y="349909"/>
                </a:lnTo>
                <a:lnTo>
                  <a:pt x="939624" y="349582"/>
                </a:lnTo>
                <a:lnTo>
                  <a:pt x="939807" y="349550"/>
                </a:lnTo>
                <a:lnTo>
                  <a:pt x="945042" y="352705"/>
                </a:lnTo>
                <a:lnTo>
                  <a:pt x="947386" y="353752"/>
                </a:lnTo>
                <a:lnTo>
                  <a:pt x="952729" y="355453"/>
                </a:lnTo>
                <a:lnTo>
                  <a:pt x="955626" y="354995"/>
                </a:lnTo>
                <a:lnTo>
                  <a:pt x="957305" y="354243"/>
                </a:lnTo>
                <a:lnTo>
                  <a:pt x="960103" y="352738"/>
                </a:lnTo>
                <a:lnTo>
                  <a:pt x="960290" y="352836"/>
                </a:lnTo>
                <a:lnTo>
                  <a:pt x="963089" y="351610"/>
                </a:lnTo>
                <a:lnTo>
                  <a:pt x="967017" y="351528"/>
                </a:lnTo>
                <a:lnTo>
                  <a:pt x="971048" y="352869"/>
                </a:lnTo>
                <a:lnTo>
                  <a:pt x="972829" y="353523"/>
                </a:lnTo>
                <a:lnTo>
                  <a:pt x="974886" y="353245"/>
                </a:lnTo>
                <a:lnTo>
                  <a:pt x="976564" y="352313"/>
                </a:lnTo>
                <a:lnTo>
                  <a:pt x="978050" y="350613"/>
                </a:lnTo>
                <a:lnTo>
                  <a:pt x="980101" y="349386"/>
                </a:lnTo>
                <a:lnTo>
                  <a:pt x="983008" y="350629"/>
                </a:lnTo>
                <a:lnTo>
                  <a:pt x="984323" y="351577"/>
                </a:lnTo>
                <a:lnTo>
                  <a:pt x="985261" y="351953"/>
                </a:lnTo>
                <a:lnTo>
                  <a:pt x="986850" y="351675"/>
                </a:lnTo>
                <a:lnTo>
                  <a:pt x="987669" y="347996"/>
                </a:lnTo>
                <a:lnTo>
                  <a:pt x="988672" y="343647"/>
                </a:lnTo>
                <a:lnTo>
                  <a:pt x="990069" y="342617"/>
                </a:lnTo>
                <a:lnTo>
                  <a:pt x="992400" y="341390"/>
                </a:lnTo>
                <a:lnTo>
                  <a:pt x="994729" y="343990"/>
                </a:lnTo>
                <a:lnTo>
                  <a:pt x="996638" y="346116"/>
                </a:lnTo>
                <a:lnTo>
                  <a:pt x="997856" y="346410"/>
                </a:lnTo>
                <a:lnTo>
                  <a:pt x="999976" y="341129"/>
                </a:lnTo>
                <a:lnTo>
                  <a:pt x="1003236" y="338954"/>
                </a:lnTo>
                <a:lnTo>
                  <a:pt x="1006789" y="338594"/>
                </a:lnTo>
                <a:lnTo>
                  <a:pt x="1010390" y="330844"/>
                </a:lnTo>
                <a:lnTo>
                  <a:pt x="1010179" y="326887"/>
                </a:lnTo>
                <a:lnTo>
                  <a:pt x="1014387" y="326609"/>
                </a:lnTo>
                <a:lnTo>
                  <a:pt x="1017247" y="327786"/>
                </a:lnTo>
                <a:lnTo>
                  <a:pt x="1017388" y="327852"/>
                </a:lnTo>
                <a:lnTo>
                  <a:pt x="1019157" y="326527"/>
                </a:lnTo>
                <a:lnTo>
                  <a:pt x="1021014" y="324172"/>
                </a:lnTo>
                <a:lnTo>
                  <a:pt x="1024098" y="323796"/>
                </a:lnTo>
                <a:lnTo>
                  <a:pt x="1025864" y="321916"/>
                </a:lnTo>
                <a:lnTo>
                  <a:pt x="1030919" y="315278"/>
                </a:lnTo>
                <a:lnTo>
                  <a:pt x="1028853" y="314983"/>
                </a:lnTo>
                <a:lnTo>
                  <a:pt x="1026885" y="313855"/>
                </a:lnTo>
                <a:lnTo>
                  <a:pt x="1023645" y="309538"/>
                </a:lnTo>
                <a:lnTo>
                  <a:pt x="1023518" y="309375"/>
                </a:lnTo>
                <a:lnTo>
                  <a:pt x="1022128" y="304714"/>
                </a:lnTo>
                <a:lnTo>
                  <a:pt x="1020542" y="301722"/>
                </a:lnTo>
                <a:lnTo>
                  <a:pt x="1021438" y="297013"/>
                </a:lnTo>
                <a:lnTo>
                  <a:pt x="1021081" y="294904"/>
                </a:lnTo>
                <a:lnTo>
                  <a:pt x="1020607" y="294250"/>
                </a:lnTo>
                <a:lnTo>
                  <a:pt x="1020408" y="293972"/>
                </a:lnTo>
                <a:lnTo>
                  <a:pt x="1018833" y="293988"/>
                </a:lnTo>
                <a:lnTo>
                  <a:pt x="1017259" y="294004"/>
                </a:lnTo>
                <a:lnTo>
                  <a:pt x="1016902" y="293514"/>
                </a:lnTo>
                <a:lnTo>
                  <a:pt x="1016585" y="293072"/>
                </a:lnTo>
                <a:lnTo>
                  <a:pt x="1016431" y="291339"/>
                </a:lnTo>
                <a:lnTo>
                  <a:pt x="1016277" y="289622"/>
                </a:lnTo>
                <a:lnTo>
                  <a:pt x="1016129" y="287954"/>
                </a:lnTo>
                <a:lnTo>
                  <a:pt x="1016378" y="287546"/>
                </a:lnTo>
                <a:lnTo>
                  <a:pt x="1016624" y="287186"/>
                </a:lnTo>
                <a:lnTo>
                  <a:pt x="1017288" y="286859"/>
                </a:lnTo>
                <a:lnTo>
                  <a:pt x="1018607" y="286205"/>
                </a:lnTo>
                <a:lnTo>
                  <a:pt x="1018842" y="285911"/>
                </a:lnTo>
                <a:lnTo>
                  <a:pt x="1019478" y="285158"/>
                </a:lnTo>
                <a:lnTo>
                  <a:pt x="1019795" y="283981"/>
                </a:lnTo>
                <a:lnTo>
                  <a:pt x="1023058" y="281790"/>
                </a:lnTo>
                <a:lnTo>
                  <a:pt x="1023826" y="281267"/>
                </a:lnTo>
                <a:lnTo>
                  <a:pt x="1024701" y="279910"/>
                </a:lnTo>
                <a:lnTo>
                  <a:pt x="1028026" y="280923"/>
                </a:lnTo>
                <a:lnTo>
                  <a:pt x="1028220" y="279877"/>
                </a:lnTo>
                <a:lnTo>
                  <a:pt x="1028721" y="278765"/>
                </a:lnTo>
                <a:lnTo>
                  <a:pt x="1029063" y="279059"/>
                </a:lnTo>
                <a:lnTo>
                  <a:pt x="1031176" y="280956"/>
                </a:lnTo>
                <a:lnTo>
                  <a:pt x="1032842" y="281463"/>
                </a:lnTo>
                <a:lnTo>
                  <a:pt x="1034141" y="280972"/>
                </a:lnTo>
                <a:lnTo>
                  <a:pt x="1035642" y="278127"/>
                </a:lnTo>
                <a:lnTo>
                  <a:pt x="1036999" y="277948"/>
                </a:lnTo>
                <a:lnTo>
                  <a:pt x="1037667" y="277572"/>
                </a:lnTo>
                <a:lnTo>
                  <a:pt x="1039450" y="276623"/>
                </a:lnTo>
                <a:lnTo>
                  <a:pt x="1040030" y="277032"/>
                </a:lnTo>
                <a:lnTo>
                  <a:pt x="1040769" y="277081"/>
                </a:lnTo>
                <a:lnTo>
                  <a:pt x="1041451" y="277114"/>
                </a:lnTo>
                <a:lnTo>
                  <a:pt x="1042987" y="278356"/>
                </a:lnTo>
                <a:lnTo>
                  <a:pt x="1045281" y="277015"/>
                </a:lnTo>
                <a:lnTo>
                  <a:pt x="1046154" y="275593"/>
                </a:lnTo>
                <a:lnTo>
                  <a:pt x="1046579" y="274841"/>
                </a:lnTo>
                <a:lnTo>
                  <a:pt x="1046716" y="274595"/>
                </a:lnTo>
                <a:lnTo>
                  <a:pt x="1046906" y="274546"/>
                </a:lnTo>
                <a:lnTo>
                  <a:pt x="1048263" y="274170"/>
                </a:lnTo>
                <a:lnTo>
                  <a:pt x="1049262" y="274955"/>
                </a:lnTo>
                <a:lnTo>
                  <a:pt x="1051519" y="276737"/>
                </a:lnTo>
                <a:lnTo>
                  <a:pt x="1052755" y="276443"/>
                </a:lnTo>
                <a:lnTo>
                  <a:pt x="1053448" y="276917"/>
                </a:lnTo>
                <a:lnTo>
                  <a:pt x="1055644" y="278438"/>
                </a:lnTo>
                <a:lnTo>
                  <a:pt x="1057457" y="279059"/>
                </a:lnTo>
                <a:lnTo>
                  <a:pt x="1057861" y="279190"/>
                </a:lnTo>
                <a:lnTo>
                  <a:pt x="1059768" y="278994"/>
                </a:lnTo>
                <a:lnTo>
                  <a:pt x="1061138" y="278847"/>
                </a:lnTo>
                <a:lnTo>
                  <a:pt x="1062140" y="279534"/>
                </a:lnTo>
                <a:lnTo>
                  <a:pt x="1063903" y="280727"/>
                </a:lnTo>
                <a:lnTo>
                  <a:pt x="1064896" y="280417"/>
                </a:lnTo>
                <a:lnTo>
                  <a:pt x="1065226" y="280695"/>
                </a:lnTo>
                <a:lnTo>
                  <a:pt x="1065507" y="280923"/>
                </a:lnTo>
                <a:lnTo>
                  <a:pt x="1065713" y="280923"/>
                </a:lnTo>
                <a:lnTo>
                  <a:pt x="1066557" y="280923"/>
                </a:lnTo>
                <a:lnTo>
                  <a:pt x="1067142" y="280531"/>
                </a:lnTo>
                <a:lnTo>
                  <a:pt x="1067549" y="280253"/>
                </a:lnTo>
                <a:lnTo>
                  <a:pt x="1067993" y="278700"/>
                </a:lnTo>
                <a:lnTo>
                  <a:pt x="1069847" y="278405"/>
                </a:lnTo>
                <a:lnTo>
                  <a:pt x="1070058" y="277964"/>
                </a:lnTo>
                <a:lnTo>
                  <a:pt x="1070285" y="277473"/>
                </a:lnTo>
                <a:lnTo>
                  <a:pt x="1070952" y="277244"/>
                </a:lnTo>
                <a:lnTo>
                  <a:pt x="1071152" y="277179"/>
                </a:lnTo>
                <a:lnTo>
                  <a:pt x="1071346" y="275691"/>
                </a:lnTo>
                <a:lnTo>
                  <a:pt x="1072152" y="275135"/>
                </a:lnTo>
                <a:lnTo>
                  <a:pt x="1072955" y="275201"/>
                </a:lnTo>
                <a:lnTo>
                  <a:pt x="1076328" y="278503"/>
                </a:lnTo>
                <a:lnTo>
                  <a:pt x="1077691" y="278389"/>
                </a:lnTo>
                <a:lnTo>
                  <a:pt x="1078245" y="278340"/>
                </a:lnTo>
                <a:lnTo>
                  <a:pt x="1078367" y="278471"/>
                </a:lnTo>
                <a:lnTo>
                  <a:pt x="1080635" y="281022"/>
                </a:lnTo>
                <a:lnTo>
                  <a:pt x="1081654" y="281202"/>
                </a:lnTo>
                <a:lnTo>
                  <a:pt x="1082475" y="280940"/>
                </a:lnTo>
                <a:lnTo>
                  <a:pt x="1083664" y="280547"/>
                </a:lnTo>
                <a:lnTo>
                  <a:pt x="1085511" y="281300"/>
                </a:lnTo>
                <a:lnTo>
                  <a:pt x="1085943" y="281479"/>
                </a:lnTo>
                <a:lnTo>
                  <a:pt x="1088167" y="281496"/>
                </a:lnTo>
                <a:lnTo>
                  <a:pt x="1090587" y="279468"/>
                </a:lnTo>
                <a:lnTo>
                  <a:pt x="1091759" y="279779"/>
                </a:lnTo>
                <a:lnTo>
                  <a:pt x="1093416" y="281218"/>
                </a:lnTo>
                <a:lnTo>
                  <a:pt x="1093746" y="280744"/>
                </a:lnTo>
                <a:lnTo>
                  <a:pt x="1094102" y="280237"/>
                </a:lnTo>
                <a:lnTo>
                  <a:pt x="1095319" y="279762"/>
                </a:lnTo>
                <a:lnTo>
                  <a:pt x="1095649" y="279632"/>
                </a:lnTo>
                <a:lnTo>
                  <a:pt x="1097605" y="280319"/>
                </a:lnTo>
                <a:lnTo>
                  <a:pt x="1098671" y="280695"/>
                </a:lnTo>
                <a:lnTo>
                  <a:pt x="1098829" y="280760"/>
                </a:lnTo>
                <a:lnTo>
                  <a:pt x="1099775" y="281381"/>
                </a:lnTo>
                <a:lnTo>
                  <a:pt x="1100945" y="283147"/>
                </a:lnTo>
                <a:lnTo>
                  <a:pt x="1101182" y="283507"/>
                </a:lnTo>
                <a:lnTo>
                  <a:pt x="1101485" y="283540"/>
                </a:lnTo>
                <a:lnTo>
                  <a:pt x="1102276" y="283671"/>
                </a:lnTo>
                <a:lnTo>
                  <a:pt x="1103524" y="284504"/>
                </a:lnTo>
                <a:lnTo>
                  <a:pt x="1104821" y="284455"/>
                </a:lnTo>
                <a:lnTo>
                  <a:pt x="1105867" y="283523"/>
                </a:lnTo>
                <a:lnTo>
                  <a:pt x="1106743" y="282738"/>
                </a:lnTo>
                <a:lnTo>
                  <a:pt x="1106954" y="282689"/>
                </a:lnTo>
                <a:lnTo>
                  <a:pt x="1109711" y="282199"/>
                </a:lnTo>
                <a:lnTo>
                  <a:pt x="1110527" y="282591"/>
                </a:lnTo>
                <a:lnTo>
                  <a:pt x="1111127" y="282886"/>
                </a:lnTo>
                <a:lnTo>
                  <a:pt x="1111719" y="282689"/>
                </a:lnTo>
                <a:lnTo>
                  <a:pt x="1112798" y="282330"/>
                </a:lnTo>
                <a:lnTo>
                  <a:pt x="1115109" y="285355"/>
                </a:lnTo>
                <a:lnTo>
                  <a:pt x="1115369" y="285698"/>
                </a:lnTo>
                <a:lnTo>
                  <a:pt x="1116234" y="285763"/>
                </a:lnTo>
                <a:lnTo>
                  <a:pt x="1116459" y="285453"/>
                </a:lnTo>
                <a:lnTo>
                  <a:pt x="1116548" y="285338"/>
                </a:lnTo>
                <a:lnTo>
                  <a:pt x="1116108" y="283850"/>
                </a:lnTo>
                <a:lnTo>
                  <a:pt x="1114914" y="279812"/>
                </a:lnTo>
                <a:lnTo>
                  <a:pt x="1115102" y="279125"/>
                </a:lnTo>
                <a:lnTo>
                  <a:pt x="1115352" y="278863"/>
                </a:lnTo>
                <a:lnTo>
                  <a:pt x="1116469" y="277702"/>
                </a:lnTo>
                <a:lnTo>
                  <a:pt x="1116917" y="277572"/>
                </a:lnTo>
                <a:lnTo>
                  <a:pt x="1117089" y="277522"/>
                </a:lnTo>
                <a:lnTo>
                  <a:pt x="1117852" y="277653"/>
                </a:lnTo>
                <a:lnTo>
                  <a:pt x="1119434" y="277915"/>
                </a:lnTo>
                <a:lnTo>
                  <a:pt x="1119649" y="277686"/>
                </a:lnTo>
                <a:lnTo>
                  <a:pt x="1120366" y="276917"/>
                </a:lnTo>
                <a:lnTo>
                  <a:pt x="1121446" y="276950"/>
                </a:lnTo>
                <a:lnTo>
                  <a:pt x="1122895" y="276999"/>
                </a:lnTo>
                <a:lnTo>
                  <a:pt x="1125663" y="278749"/>
                </a:lnTo>
                <a:lnTo>
                  <a:pt x="1128193" y="278961"/>
                </a:lnTo>
                <a:lnTo>
                  <a:pt x="1130168" y="281381"/>
                </a:lnTo>
                <a:lnTo>
                  <a:pt x="1130829" y="282199"/>
                </a:lnTo>
                <a:lnTo>
                  <a:pt x="1132744" y="282395"/>
                </a:lnTo>
                <a:lnTo>
                  <a:pt x="1135834" y="281790"/>
                </a:lnTo>
                <a:lnTo>
                  <a:pt x="1137816" y="280596"/>
                </a:lnTo>
                <a:lnTo>
                  <a:pt x="1138169" y="280367"/>
                </a:lnTo>
                <a:lnTo>
                  <a:pt x="1140416" y="279534"/>
                </a:lnTo>
                <a:lnTo>
                  <a:pt x="1140569" y="279403"/>
                </a:lnTo>
                <a:lnTo>
                  <a:pt x="1141845" y="278291"/>
                </a:lnTo>
                <a:lnTo>
                  <a:pt x="1142706" y="278618"/>
                </a:lnTo>
                <a:lnTo>
                  <a:pt x="1143450" y="278176"/>
                </a:lnTo>
                <a:lnTo>
                  <a:pt x="1143271" y="277375"/>
                </a:lnTo>
                <a:lnTo>
                  <a:pt x="1143645" y="276754"/>
                </a:lnTo>
                <a:lnTo>
                  <a:pt x="1146070" y="275413"/>
                </a:lnTo>
                <a:lnTo>
                  <a:pt x="1147299" y="274726"/>
                </a:lnTo>
                <a:lnTo>
                  <a:pt x="1147604" y="274677"/>
                </a:lnTo>
                <a:lnTo>
                  <a:pt x="1149505" y="274301"/>
                </a:lnTo>
                <a:lnTo>
                  <a:pt x="1149737" y="274252"/>
                </a:lnTo>
                <a:lnTo>
                  <a:pt x="1151377" y="274579"/>
                </a:lnTo>
                <a:lnTo>
                  <a:pt x="1151726" y="274612"/>
                </a:lnTo>
                <a:lnTo>
                  <a:pt x="1152090" y="274383"/>
                </a:lnTo>
                <a:lnTo>
                  <a:pt x="1153148" y="273745"/>
                </a:lnTo>
                <a:lnTo>
                  <a:pt x="1153338" y="273647"/>
                </a:lnTo>
                <a:lnTo>
                  <a:pt x="1155086" y="273353"/>
                </a:lnTo>
                <a:lnTo>
                  <a:pt x="1155379" y="273631"/>
                </a:lnTo>
                <a:lnTo>
                  <a:pt x="1155949" y="274154"/>
                </a:lnTo>
                <a:lnTo>
                  <a:pt x="1158791" y="273435"/>
                </a:lnTo>
                <a:lnTo>
                  <a:pt x="1161317" y="274628"/>
                </a:lnTo>
                <a:lnTo>
                  <a:pt x="1162182" y="274383"/>
                </a:lnTo>
                <a:lnTo>
                  <a:pt x="1161981" y="273794"/>
                </a:lnTo>
                <a:lnTo>
                  <a:pt x="1161517" y="272404"/>
                </a:lnTo>
                <a:lnTo>
                  <a:pt x="1162446" y="271472"/>
                </a:lnTo>
                <a:lnTo>
                  <a:pt x="1165529" y="272110"/>
                </a:lnTo>
                <a:lnTo>
                  <a:pt x="1167953" y="269265"/>
                </a:lnTo>
                <a:lnTo>
                  <a:pt x="1171295" y="268169"/>
                </a:lnTo>
                <a:lnTo>
                  <a:pt x="1172785" y="267008"/>
                </a:lnTo>
                <a:lnTo>
                  <a:pt x="1173349" y="265341"/>
                </a:lnTo>
                <a:lnTo>
                  <a:pt x="1174465" y="264229"/>
                </a:lnTo>
                <a:lnTo>
                  <a:pt x="1175675" y="264654"/>
                </a:lnTo>
                <a:lnTo>
                  <a:pt x="1176375" y="265602"/>
                </a:lnTo>
                <a:lnTo>
                  <a:pt x="1178164" y="265799"/>
                </a:lnTo>
                <a:lnTo>
                  <a:pt x="1179392" y="266861"/>
                </a:lnTo>
                <a:lnTo>
                  <a:pt x="1180749" y="266992"/>
                </a:lnTo>
                <a:lnTo>
                  <a:pt x="1183379" y="271472"/>
                </a:lnTo>
                <a:lnTo>
                  <a:pt x="1183241" y="273827"/>
                </a:lnTo>
                <a:lnTo>
                  <a:pt x="1186390" y="273533"/>
                </a:lnTo>
                <a:lnTo>
                  <a:pt x="1187465" y="273157"/>
                </a:lnTo>
                <a:lnTo>
                  <a:pt x="1188992" y="272617"/>
                </a:lnTo>
                <a:lnTo>
                  <a:pt x="1189491" y="272372"/>
                </a:lnTo>
                <a:lnTo>
                  <a:pt x="1191593" y="270900"/>
                </a:lnTo>
                <a:lnTo>
                  <a:pt x="1192346" y="270966"/>
                </a:lnTo>
                <a:lnTo>
                  <a:pt x="1194432" y="271162"/>
                </a:lnTo>
                <a:lnTo>
                  <a:pt x="1196648" y="272601"/>
                </a:lnTo>
                <a:lnTo>
                  <a:pt x="1197635" y="272486"/>
                </a:lnTo>
                <a:lnTo>
                  <a:pt x="1197908" y="271505"/>
                </a:lnTo>
                <a:lnTo>
                  <a:pt x="1198203" y="270442"/>
                </a:lnTo>
                <a:lnTo>
                  <a:pt x="1198776" y="269952"/>
                </a:lnTo>
                <a:lnTo>
                  <a:pt x="1199072" y="269707"/>
                </a:lnTo>
                <a:lnTo>
                  <a:pt x="1199460" y="269608"/>
                </a:lnTo>
                <a:lnTo>
                  <a:pt x="1200675" y="269330"/>
                </a:lnTo>
                <a:lnTo>
                  <a:pt x="1204629" y="268431"/>
                </a:lnTo>
                <a:lnTo>
                  <a:pt x="1204882" y="268366"/>
                </a:lnTo>
                <a:lnTo>
                  <a:pt x="1207183" y="268791"/>
                </a:lnTo>
                <a:lnTo>
                  <a:pt x="1211544" y="269592"/>
                </a:lnTo>
                <a:lnTo>
                  <a:pt x="1212556" y="269429"/>
                </a:lnTo>
                <a:lnTo>
                  <a:pt x="1212907" y="269363"/>
                </a:lnTo>
                <a:lnTo>
                  <a:pt x="1213455" y="269281"/>
                </a:lnTo>
                <a:lnTo>
                  <a:pt x="1214881" y="269052"/>
                </a:lnTo>
                <a:lnTo>
                  <a:pt x="1217410" y="269870"/>
                </a:lnTo>
                <a:lnTo>
                  <a:pt x="1218221" y="268137"/>
                </a:lnTo>
                <a:lnTo>
                  <a:pt x="1218476" y="266518"/>
                </a:lnTo>
                <a:lnTo>
                  <a:pt x="1218120" y="264359"/>
                </a:lnTo>
                <a:lnTo>
                  <a:pt x="1218218" y="263297"/>
                </a:lnTo>
                <a:lnTo>
                  <a:pt x="1218316" y="262250"/>
                </a:lnTo>
                <a:lnTo>
                  <a:pt x="1218050" y="260386"/>
                </a:lnTo>
                <a:lnTo>
                  <a:pt x="1217782" y="258522"/>
                </a:lnTo>
                <a:lnTo>
                  <a:pt x="1216462" y="256266"/>
                </a:lnTo>
                <a:lnTo>
                  <a:pt x="1216070" y="255595"/>
                </a:lnTo>
                <a:lnTo>
                  <a:pt x="1212987" y="252685"/>
                </a:lnTo>
                <a:lnTo>
                  <a:pt x="1212520" y="252243"/>
                </a:lnTo>
                <a:lnTo>
                  <a:pt x="1211310" y="251099"/>
                </a:lnTo>
                <a:lnTo>
                  <a:pt x="1211022" y="250837"/>
                </a:lnTo>
                <a:lnTo>
                  <a:pt x="1209917" y="250281"/>
                </a:lnTo>
                <a:lnTo>
                  <a:pt x="1208880" y="249791"/>
                </a:lnTo>
                <a:lnTo>
                  <a:pt x="1206489" y="246913"/>
                </a:lnTo>
                <a:lnTo>
                  <a:pt x="1205136" y="246112"/>
                </a:lnTo>
                <a:lnTo>
                  <a:pt x="1201244" y="246389"/>
                </a:lnTo>
                <a:lnTo>
                  <a:pt x="1199769" y="245327"/>
                </a:lnTo>
                <a:lnTo>
                  <a:pt x="1199305" y="244558"/>
                </a:lnTo>
                <a:lnTo>
                  <a:pt x="1198484" y="243217"/>
                </a:lnTo>
                <a:lnTo>
                  <a:pt x="1195905" y="240781"/>
                </a:lnTo>
                <a:lnTo>
                  <a:pt x="1195527" y="240585"/>
                </a:lnTo>
                <a:lnTo>
                  <a:pt x="1194367" y="239964"/>
                </a:lnTo>
                <a:lnTo>
                  <a:pt x="1193184" y="240160"/>
                </a:lnTo>
                <a:lnTo>
                  <a:pt x="1192946" y="240209"/>
                </a:lnTo>
                <a:lnTo>
                  <a:pt x="1192534" y="240094"/>
                </a:lnTo>
                <a:lnTo>
                  <a:pt x="1191775" y="239882"/>
                </a:lnTo>
                <a:lnTo>
                  <a:pt x="1191176" y="239244"/>
                </a:lnTo>
                <a:lnTo>
                  <a:pt x="1189381" y="237331"/>
                </a:lnTo>
                <a:lnTo>
                  <a:pt x="1188652" y="235271"/>
                </a:lnTo>
                <a:lnTo>
                  <a:pt x="1186354" y="234976"/>
                </a:lnTo>
                <a:lnTo>
                  <a:pt x="1184582" y="234764"/>
                </a:lnTo>
                <a:lnTo>
                  <a:pt x="1178991" y="236988"/>
                </a:lnTo>
                <a:lnTo>
                  <a:pt x="1178476" y="237233"/>
                </a:lnTo>
                <a:lnTo>
                  <a:pt x="1169639" y="241353"/>
                </a:lnTo>
                <a:lnTo>
                  <a:pt x="1166633" y="244607"/>
                </a:lnTo>
                <a:lnTo>
                  <a:pt x="1161934" y="251017"/>
                </a:lnTo>
                <a:lnTo>
                  <a:pt x="1156314" y="255383"/>
                </a:lnTo>
                <a:lnTo>
                  <a:pt x="1151696" y="258833"/>
                </a:lnTo>
                <a:lnTo>
                  <a:pt x="1147465" y="259536"/>
                </a:lnTo>
                <a:lnTo>
                  <a:pt x="1145551" y="259830"/>
                </a:lnTo>
                <a:lnTo>
                  <a:pt x="1143642" y="260959"/>
                </a:lnTo>
                <a:lnTo>
                  <a:pt x="1141733" y="262169"/>
                </a:lnTo>
                <a:lnTo>
                  <a:pt x="1140326" y="262773"/>
                </a:lnTo>
                <a:lnTo>
                  <a:pt x="1138615" y="260975"/>
                </a:lnTo>
                <a:lnTo>
                  <a:pt x="1139670" y="260043"/>
                </a:lnTo>
                <a:lnTo>
                  <a:pt x="1141231" y="257132"/>
                </a:lnTo>
                <a:lnTo>
                  <a:pt x="1131599" y="252194"/>
                </a:lnTo>
                <a:lnTo>
                  <a:pt x="1126234" y="246259"/>
                </a:lnTo>
                <a:lnTo>
                  <a:pt x="1125186" y="245932"/>
                </a:lnTo>
                <a:lnTo>
                  <a:pt x="1123588" y="244624"/>
                </a:lnTo>
                <a:lnTo>
                  <a:pt x="1121327" y="243446"/>
                </a:lnTo>
                <a:lnTo>
                  <a:pt x="1119834" y="242678"/>
                </a:lnTo>
                <a:lnTo>
                  <a:pt x="1116938" y="241664"/>
                </a:lnTo>
                <a:lnTo>
                  <a:pt x="1113374" y="239097"/>
                </a:lnTo>
                <a:lnTo>
                  <a:pt x="1112640" y="237985"/>
                </a:lnTo>
                <a:lnTo>
                  <a:pt x="1108052" y="236873"/>
                </a:lnTo>
                <a:lnTo>
                  <a:pt x="1106820" y="235712"/>
                </a:lnTo>
                <a:lnTo>
                  <a:pt x="1104176" y="231543"/>
                </a:lnTo>
                <a:lnTo>
                  <a:pt x="1104065" y="231363"/>
                </a:lnTo>
                <a:lnTo>
                  <a:pt x="1102391" y="227291"/>
                </a:lnTo>
                <a:lnTo>
                  <a:pt x="1101514" y="224315"/>
                </a:lnTo>
                <a:lnTo>
                  <a:pt x="1099413" y="221552"/>
                </a:lnTo>
                <a:lnTo>
                  <a:pt x="1097534" y="220604"/>
                </a:lnTo>
                <a:lnTo>
                  <a:pt x="1095224" y="220260"/>
                </a:lnTo>
                <a:lnTo>
                  <a:pt x="1092843" y="220195"/>
                </a:lnTo>
                <a:lnTo>
                  <a:pt x="1091401" y="220276"/>
                </a:lnTo>
                <a:lnTo>
                  <a:pt x="1090103" y="219721"/>
                </a:lnTo>
                <a:lnTo>
                  <a:pt x="1087421" y="214063"/>
                </a:lnTo>
                <a:lnTo>
                  <a:pt x="1084749" y="210793"/>
                </a:lnTo>
                <a:lnTo>
                  <a:pt x="1081193" y="208422"/>
                </a:lnTo>
                <a:lnTo>
                  <a:pt x="1073496" y="205773"/>
                </a:lnTo>
                <a:lnTo>
                  <a:pt x="1065509" y="204318"/>
                </a:lnTo>
                <a:lnTo>
                  <a:pt x="1056926" y="201669"/>
                </a:lnTo>
                <a:lnTo>
                  <a:pt x="1047511" y="200786"/>
                </a:lnTo>
                <a:lnTo>
                  <a:pt x="1043060" y="200721"/>
                </a:lnTo>
                <a:lnTo>
                  <a:pt x="1038842" y="199870"/>
                </a:lnTo>
                <a:lnTo>
                  <a:pt x="1032201" y="198562"/>
                </a:lnTo>
                <a:lnTo>
                  <a:pt x="1028680" y="196289"/>
                </a:lnTo>
                <a:lnTo>
                  <a:pt x="1026243" y="191498"/>
                </a:lnTo>
                <a:lnTo>
                  <a:pt x="1022798" y="188588"/>
                </a:lnTo>
                <a:lnTo>
                  <a:pt x="1017398" y="185072"/>
                </a:lnTo>
                <a:lnTo>
                  <a:pt x="1013725" y="183748"/>
                </a:lnTo>
                <a:lnTo>
                  <a:pt x="1010208" y="182652"/>
                </a:lnTo>
                <a:lnTo>
                  <a:pt x="1006612" y="181262"/>
                </a:lnTo>
                <a:lnTo>
                  <a:pt x="1004108" y="179775"/>
                </a:lnTo>
                <a:lnTo>
                  <a:pt x="1001759" y="177812"/>
                </a:lnTo>
                <a:lnTo>
                  <a:pt x="999643" y="175540"/>
                </a:lnTo>
                <a:lnTo>
                  <a:pt x="997683" y="173250"/>
                </a:lnTo>
                <a:lnTo>
                  <a:pt x="995412" y="171223"/>
                </a:lnTo>
                <a:lnTo>
                  <a:pt x="993379" y="170356"/>
                </a:lnTo>
                <a:lnTo>
                  <a:pt x="990645" y="169898"/>
                </a:lnTo>
                <a:lnTo>
                  <a:pt x="989003" y="169195"/>
                </a:lnTo>
                <a:lnTo>
                  <a:pt x="986889" y="167315"/>
                </a:lnTo>
                <a:lnTo>
                  <a:pt x="984772" y="164879"/>
                </a:lnTo>
                <a:lnTo>
                  <a:pt x="983123" y="162050"/>
                </a:lnTo>
                <a:lnTo>
                  <a:pt x="981786" y="159221"/>
                </a:lnTo>
                <a:lnTo>
                  <a:pt x="978964" y="156082"/>
                </a:lnTo>
                <a:lnTo>
                  <a:pt x="975518" y="153024"/>
                </a:lnTo>
                <a:lnTo>
                  <a:pt x="973011" y="150359"/>
                </a:lnTo>
                <a:lnTo>
                  <a:pt x="971522" y="148789"/>
                </a:lnTo>
                <a:lnTo>
                  <a:pt x="970576" y="146189"/>
                </a:lnTo>
                <a:lnTo>
                  <a:pt x="970326" y="141774"/>
                </a:lnTo>
                <a:lnTo>
                  <a:pt x="971332" y="139093"/>
                </a:lnTo>
                <a:lnTo>
                  <a:pt x="972396" y="136574"/>
                </a:lnTo>
                <a:lnTo>
                  <a:pt x="973265" y="135430"/>
                </a:lnTo>
                <a:lnTo>
                  <a:pt x="973771" y="134138"/>
                </a:lnTo>
                <a:lnTo>
                  <a:pt x="973551" y="132258"/>
                </a:lnTo>
                <a:lnTo>
                  <a:pt x="973259" y="130819"/>
                </a:lnTo>
                <a:lnTo>
                  <a:pt x="972749" y="129004"/>
                </a:lnTo>
                <a:lnTo>
                  <a:pt x="971297" y="127124"/>
                </a:lnTo>
                <a:lnTo>
                  <a:pt x="970134" y="125096"/>
                </a:lnTo>
                <a:lnTo>
                  <a:pt x="968972" y="123428"/>
                </a:lnTo>
                <a:lnTo>
                  <a:pt x="968027" y="121613"/>
                </a:lnTo>
                <a:lnTo>
                  <a:pt x="965483" y="116332"/>
                </a:lnTo>
                <a:lnTo>
                  <a:pt x="963811" y="113012"/>
                </a:lnTo>
                <a:lnTo>
                  <a:pt x="962358" y="110265"/>
                </a:lnTo>
                <a:lnTo>
                  <a:pt x="961341" y="108597"/>
                </a:lnTo>
                <a:lnTo>
                  <a:pt x="959087" y="104101"/>
                </a:lnTo>
                <a:lnTo>
                  <a:pt x="957924" y="101714"/>
                </a:lnTo>
                <a:lnTo>
                  <a:pt x="956034" y="97233"/>
                </a:lnTo>
                <a:lnTo>
                  <a:pt x="955161" y="95206"/>
                </a:lnTo>
                <a:lnTo>
                  <a:pt x="955086" y="93260"/>
                </a:lnTo>
                <a:lnTo>
                  <a:pt x="955690" y="88273"/>
                </a:lnTo>
                <a:lnTo>
                  <a:pt x="955548" y="82812"/>
                </a:lnTo>
                <a:lnTo>
                  <a:pt x="955544" y="82632"/>
                </a:lnTo>
                <a:lnTo>
                  <a:pt x="954937" y="81209"/>
                </a:lnTo>
                <a:lnTo>
                  <a:pt x="953894" y="80261"/>
                </a:lnTo>
                <a:lnTo>
                  <a:pt x="953536" y="78593"/>
                </a:lnTo>
                <a:lnTo>
                  <a:pt x="951763" y="76157"/>
                </a:lnTo>
                <a:lnTo>
                  <a:pt x="951338" y="75879"/>
                </a:lnTo>
                <a:lnTo>
                  <a:pt x="951088" y="75715"/>
                </a:lnTo>
                <a:lnTo>
                  <a:pt x="948993" y="75388"/>
                </a:lnTo>
                <a:lnTo>
                  <a:pt x="947556" y="74015"/>
                </a:lnTo>
                <a:lnTo>
                  <a:pt x="945867" y="72396"/>
                </a:lnTo>
                <a:lnTo>
                  <a:pt x="945146" y="70597"/>
                </a:lnTo>
                <a:lnTo>
                  <a:pt x="944472" y="68913"/>
                </a:lnTo>
                <a:lnTo>
                  <a:pt x="943934" y="66493"/>
                </a:lnTo>
                <a:lnTo>
                  <a:pt x="944491" y="64482"/>
                </a:lnTo>
                <a:lnTo>
                  <a:pt x="944947" y="62830"/>
                </a:lnTo>
                <a:lnTo>
                  <a:pt x="943479" y="60361"/>
                </a:lnTo>
                <a:lnTo>
                  <a:pt x="942507" y="58726"/>
                </a:lnTo>
                <a:lnTo>
                  <a:pt x="942481" y="53641"/>
                </a:lnTo>
                <a:lnTo>
                  <a:pt x="936445" y="43487"/>
                </a:lnTo>
                <a:lnTo>
                  <a:pt x="936239" y="43552"/>
                </a:lnTo>
                <a:lnTo>
                  <a:pt x="934900" y="43912"/>
                </a:lnTo>
                <a:lnTo>
                  <a:pt x="933595" y="45204"/>
                </a:lnTo>
                <a:lnTo>
                  <a:pt x="933240" y="46479"/>
                </a:lnTo>
                <a:lnTo>
                  <a:pt x="933027" y="47248"/>
                </a:lnTo>
                <a:lnTo>
                  <a:pt x="932104" y="47902"/>
                </a:lnTo>
                <a:lnTo>
                  <a:pt x="931538" y="48294"/>
                </a:lnTo>
                <a:lnTo>
                  <a:pt x="929928" y="49210"/>
                </a:lnTo>
                <a:lnTo>
                  <a:pt x="927583" y="49439"/>
                </a:lnTo>
                <a:lnTo>
                  <a:pt x="922335" y="50142"/>
                </a:lnTo>
                <a:lnTo>
                  <a:pt x="917516" y="51237"/>
                </a:lnTo>
                <a:lnTo>
                  <a:pt x="916327" y="51646"/>
                </a:lnTo>
                <a:lnTo>
                  <a:pt x="913620" y="52562"/>
                </a:lnTo>
                <a:lnTo>
                  <a:pt x="905700" y="55979"/>
                </a:lnTo>
                <a:lnTo>
                  <a:pt x="903652" y="57778"/>
                </a:lnTo>
                <a:lnTo>
                  <a:pt x="901827" y="57843"/>
                </a:lnTo>
                <a:lnTo>
                  <a:pt x="900937" y="57876"/>
                </a:lnTo>
                <a:lnTo>
                  <a:pt x="897494" y="56355"/>
                </a:lnTo>
                <a:lnTo>
                  <a:pt x="895381" y="54818"/>
                </a:lnTo>
                <a:lnTo>
                  <a:pt x="890989" y="51597"/>
                </a:lnTo>
                <a:lnTo>
                  <a:pt x="890575" y="51646"/>
                </a:lnTo>
                <a:lnTo>
                  <a:pt x="889260" y="51777"/>
                </a:lnTo>
                <a:lnTo>
                  <a:pt x="887162" y="51891"/>
                </a:lnTo>
                <a:lnTo>
                  <a:pt x="881701" y="48000"/>
                </a:lnTo>
                <a:lnTo>
                  <a:pt x="880877" y="47967"/>
                </a:lnTo>
                <a:lnTo>
                  <a:pt x="879604" y="47918"/>
                </a:lnTo>
                <a:lnTo>
                  <a:pt x="877913" y="47313"/>
                </a:lnTo>
                <a:lnTo>
                  <a:pt x="877143" y="47035"/>
                </a:lnTo>
                <a:lnTo>
                  <a:pt x="875293" y="46904"/>
                </a:lnTo>
                <a:lnTo>
                  <a:pt x="873326" y="46021"/>
                </a:lnTo>
                <a:lnTo>
                  <a:pt x="870653" y="45809"/>
                </a:lnTo>
                <a:lnTo>
                  <a:pt x="869627" y="45743"/>
                </a:lnTo>
                <a:lnTo>
                  <a:pt x="867602" y="44239"/>
                </a:lnTo>
                <a:lnTo>
                  <a:pt x="865755" y="43797"/>
                </a:lnTo>
                <a:lnTo>
                  <a:pt x="865019" y="43225"/>
                </a:lnTo>
                <a:lnTo>
                  <a:pt x="862552" y="43274"/>
                </a:lnTo>
                <a:lnTo>
                  <a:pt x="860469" y="41328"/>
                </a:lnTo>
                <a:lnTo>
                  <a:pt x="857083" y="40380"/>
                </a:lnTo>
                <a:lnTo>
                  <a:pt x="855427" y="39121"/>
                </a:lnTo>
                <a:lnTo>
                  <a:pt x="849704" y="38827"/>
                </a:lnTo>
                <a:lnTo>
                  <a:pt x="848459" y="38761"/>
                </a:lnTo>
                <a:lnTo>
                  <a:pt x="846806" y="37142"/>
                </a:lnTo>
                <a:lnTo>
                  <a:pt x="845699" y="36750"/>
                </a:lnTo>
                <a:lnTo>
                  <a:pt x="844426" y="35327"/>
                </a:lnTo>
                <a:lnTo>
                  <a:pt x="841453" y="35426"/>
                </a:lnTo>
                <a:lnTo>
                  <a:pt x="836773" y="34265"/>
                </a:lnTo>
                <a:lnTo>
                  <a:pt x="834614" y="34265"/>
                </a:lnTo>
                <a:lnTo>
                  <a:pt x="833528" y="33594"/>
                </a:lnTo>
                <a:lnTo>
                  <a:pt x="832423" y="32908"/>
                </a:lnTo>
                <a:lnTo>
                  <a:pt x="828841" y="30994"/>
                </a:lnTo>
                <a:lnTo>
                  <a:pt x="825940" y="31272"/>
                </a:lnTo>
                <a:lnTo>
                  <a:pt x="823972" y="30586"/>
                </a:lnTo>
                <a:lnTo>
                  <a:pt x="822382" y="28705"/>
                </a:lnTo>
                <a:lnTo>
                  <a:pt x="821583" y="28329"/>
                </a:lnTo>
                <a:lnTo>
                  <a:pt x="819861" y="28444"/>
                </a:lnTo>
                <a:lnTo>
                  <a:pt x="819115" y="28493"/>
                </a:lnTo>
                <a:lnTo>
                  <a:pt x="818255" y="28051"/>
                </a:lnTo>
                <a:lnTo>
                  <a:pt x="817787" y="27953"/>
                </a:lnTo>
                <a:lnTo>
                  <a:pt x="817146" y="27806"/>
                </a:lnTo>
                <a:lnTo>
                  <a:pt x="816165" y="27005"/>
                </a:lnTo>
                <a:lnTo>
                  <a:pt x="815675" y="26612"/>
                </a:lnTo>
                <a:lnTo>
                  <a:pt x="813457" y="26220"/>
                </a:lnTo>
                <a:lnTo>
                  <a:pt x="808725" y="24012"/>
                </a:lnTo>
                <a:lnTo>
                  <a:pt x="806018" y="23195"/>
                </a:lnTo>
                <a:lnTo>
                  <a:pt x="804290" y="23244"/>
                </a:lnTo>
                <a:lnTo>
                  <a:pt x="802681" y="23914"/>
                </a:lnTo>
                <a:lnTo>
                  <a:pt x="800648" y="23636"/>
                </a:lnTo>
                <a:lnTo>
                  <a:pt x="800096" y="23211"/>
                </a:lnTo>
                <a:lnTo>
                  <a:pt x="797210" y="24405"/>
                </a:lnTo>
                <a:lnTo>
                  <a:pt x="796446" y="24732"/>
                </a:lnTo>
                <a:lnTo>
                  <a:pt x="796072" y="24683"/>
                </a:lnTo>
                <a:lnTo>
                  <a:pt x="795830" y="24667"/>
                </a:lnTo>
                <a:lnTo>
                  <a:pt x="793259" y="22099"/>
                </a:lnTo>
                <a:lnTo>
                  <a:pt x="791780" y="21903"/>
                </a:lnTo>
                <a:lnTo>
                  <a:pt x="791475" y="21674"/>
                </a:lnTo>
                <a:lnTo>
                  <a:pt x="791044" y="21331"/>
                </a:lnTo>
                <a:lnTo>
                  <a:pt x="789002" y="22197"/>
                </a:lnTo>
                <a:lnTo>
                  <a:pt x="787585" y="22410"/>
                </a:lnTo>
                <a:lnTo>
                  <a:pt x="783012" y="23129"/>
                </a:lnTo>
                <a:lnTo>
                  <a:pt x="781102" y="22868"/>
                </a:lnTo>
                <a:lnTo>
                  <a:pt x="778705" y="21919"/>
                </a:lnTo>
                <a:lnTo>
                  <a:pt x="776786" y="22721"/>
                </a:lnTo>
                <a:lnTo>
                  <a:pt x="775553" y="22704"/>
                </a:lnTo>
                <a:lnTo>
                  <a:pt x="771186" y="21184"/>
                </a:lnTo>
                <a:lnTo>
                  <a:pt x="767192" y="22933"/>
                </a:lnTo>
                <a:lnTo>
                  <a:pt x="766730" y="23129"/>
                </a:lnTo>
                <a:lnTo>
                  <a:pt x="763952" y="23358"/>
                </a:lnTo>
                <a:lnTo>
                  <a:pt x="762651" y="24225"/>
                </a:lnTo>
                <a:lnTo>
                  <a:pt x="761293" y="24339"/>
                </a:lnTo>
                <a:lnTo>
                  <a:pt x="760026" y="24258"/>
                </a:lnTo>
                <a:lnTo>
                  <a:pt x="758827" y="24192"/>
                </a:lnTo>
                <a:lnTo>
                  <a:pt x="757270" y="25370"/>
                </a:lnTo>
                <a:lnTo>
                  <a:pt x="756469" y="25975"/>
                </a:lnTo>
                <a:lnTo>
                  <a:pt x="754248" y="26138"/>
                </a:lnTo>
                <a:lnTo>
                  <a:pt x="752166" y="27299"/>
                </a:lnTo>
                <a:lnTo>
                  <a:pt x="750964" y="27969"/>
                </a:lnTo>
                <a:lnTo>
                  <a:pt x="750032" y="28901"/>
                </a:lnTo>
                <a:lnTo>
                  <a:pt x="749546" y="29000"/>
                </a:lnTo>
                <a:lnTo>
                  <a:pt x="748858" y="29130"/>
                </a:lnTo>
                <a:lnTo>
                  <a:pt x="748198" y="29555"/>
                </a:lnTo>
                <a:lnTo>
                  <a:pt x="747885" y="29752"/>
                </a:lnTo>
                <a:lnTo>
                  <a:pt x="747308" y="30111"/>
                </a:lnTo>
                <a:lnTo>
                  <a:pt x="747144" y="29964"/>
                </a:lnTo>
                <a:lnTo>
                  <a:pt x="746452" y="29310"/>
                </a:lnTo>
                <a:lnTo>
                  <a:pt x="744561" y="29588"/>
                </a:lnTo>
                <a:lnTo>
                  <a:pt x="742886" y="29833"/>
                </a:lnTo>
                <a:lnTo>
                  <a:pt x="737683" y="30602"/>
                </a:lnTo>
                <a:lnTo>
                  <a:pt x="736814" y="31272"/>
                </a:lnTo>
                <a:lnTo>
                  <a:pt x="735775" y="31076"/>
                </a:lnTo>
                <a:lnTo>
                  <a:pt x="735398" y="31011"/>
                </a:lnTo>
                <a:lnTo>
                  <a:pt x="730973" y="29000"/>
                </a:lnTo>
                <a:lnTo>
                  <a:pt x="730817" y="29016"/>
                </a:lnTo>
                <a:lnTo>
                  <a:pt x="730436" y="29049"/>
                </a:lnTo>
                <a:lnTo>
                  <a:pt x="727728" y="29294"/>
                </a:lnTo>
                <a:lnTo>
                  <a:pt x="725911" y="29457"/>
                </a:lnTo>
                <a:lnTo>
                  <a:pt x="724128" y="28820"/>
                </a:lnTo>
                <a:lnTo>
                  <a:pt x="721905" y="29114"/>
                </a:lnTo>
                <a:lnTo>
                  <a:pt x="720684" y="27479"/>
                </a:lnTo>
                <a:lnTo>
                  <a:pt x="720008" y="27234"/>
                </a:lnTo>
                <a:lnTo>
                  <a:pt x="717903" y="28215"/>
                </a:lnTo>
                <a:lnTo>
                  <a:pt x="717105" y="27708"/>
                </a:lnTo>
                <a:lnTo>
                  <a:pt x="714699" y="27871"/>
                </a:lnTo>
                <a:lnTo>
                  <a:pt x="711973" y="29278"/>
                </a:lnTo>
                <a:lnTo>
                  <a:pt x="710258" y="27839"/>
                </a:lnTo>
                <a:lnTo>
                  <a:pt x="708462" y="28689"/>
                </a:lnTo>
                <a:lnTo>
                  <a:pt x="706675" y="28493"/>
                </a:lnTo>
                <a:lnTo>
                  <a:pt x="705450" y="27430"/>
                </a:lnTo>
                <a:lnTo>
                  <a:pt x="704849" y="25500"/>
                </a:lnTo>
                <a:lnTo>
                  <a:pt x="703357" y="26972"/>
                </a:lnTo>
                <a:lnTo>
                  <a:pt x="701940" y="26841"/>
                </a:lnTo>
                <a:lnTo>
                  <a:pt x="701840" y="26482"/>
                </a:lnTo>
                <a:lnTo>
                  <a:pt x="701639" y="25778"/>
                </a:lnTo>
                <a:lnTo>
                  <a:pt x="701361" y="25811"/>
                </a:lnTo>
                <a:lnTo>
                  <a:pt x="701083" y="25844"/>
                </a:lnTo>
                <a:lnTo>
                  <a:pt x="700457" y="27070"/>
                </a:lnTo>
                <a:lnTo>
                  <a:pt x="699779" y="27201"/>
                </a:lnTo>
                <a:lnTo>
                  <a:pt x="699357" y="26939"/>
                </a:lnTo>
                <a:lnTo>
                  <a:pt x="698858" y="26629"/>
                </a:lnTo>
                <a:lnTo>
                  <a:pt x="698039" y="26743"/>
                </a:lnTo>
                <a:lnTo>
                  <a:pt x="697499" y="26808"/>
                </a:lnTo>
                <a:lnTo>
                  <a:pt x="695470" y="25926"/>
                </a:lnTo>
                <a:lnTo>
                  <a:pt x="694476" y="26907"/>
                </a:lnTo>
                <a:lnTo>
                  <a:pt x="692872" y="27070"/>
                </a:lnTo>
                <a:lnTo>
                  <a:pt x="692003" y="27626"/>
                </a:lnTo>
                <a:lnTo>
                  <a:pt x="691860" y="27969"/>
                </a:lnTo>
                <a:lnTo>
                  <a:pt x="691374" y="29114"/>
                </a:lnTo>
                <a:lnTo>
                  <a:pt x="691155" y="29605"/>
                </a:lnTo>
                <a:lnTo>
                  <a:pt x="690934" y="30095"/>
                </a:lnTo>
                <a:lnTo>
                  <a:pt x="690499" y="30471"/>
                </a:lnTo>
                <a:lnTo>
                  <a:pt x="689822" y="30275"/>
                </a:lnTo>
                <a:lnTo>
                  <a:pt x="689155" y="28967"/>
                </a:lnTo>
                <a:lnTo>
                  <a:pt x="687715" y="29915"/>
                </a:lnTo>
                <a:lnTo>
                  <a:pt x="685824" y="28885"/>
                </a:lnTo>
                <a:lnTo>
                  <a:pt x="682235" y="30471"/>
                </a:lnTo>
                <a:lnTo>
                  <a:pt x="679716" y="29261"/>
                </a:lnTo>
                <a:lnTo>
                  <a:pt x="678556" y="29523"/>
                </a:lnTo>
                <a:lnTo>
                  <a:pt x="677245" y="29801"/>
                </a:lnTo>
                <a:lnTo>
                  <a:pt x="675741" y="31076"/>
                </a:lnTo>
                <a:lnTo>
                  <a:pt x="673891" y="32630"/>
                </a:lnTo>
                <a:lnTo>
                  <a:pt x="673513" y="32597"/>
                </a:lnTo>
                <a:lnTo>
                  <a:pt x="670623" y="32417"/>
                </a:lnTo>
                <a:lnTo>
                  <a:pt x="668691" y="34886"/>
                </a:lnTo>
                <a:lnTo>
                  <a:pt x="667580" y="35115"/>
                </a:lnTo>
                <a:lnTo>
                  <a:pt x="667357" y="35491"/>
                </a:lnTo>
                <a:lnTo>
                  <a:pt x="666765" y="36472"/>
                </a:lnTo>
                <a:lnTo>
                  <a:pt x="665902" y="36538"/>
                </a:lnTo>
                <a:lnTo>
                  <a:pt x="665617" y="35998"/>
                </a:lnTo>
                <a:lnTo>
                  <a:pt x="665173" y="35164"/>
                </a:lnTo>
                <a:lnTo>
                  <a:pt x="664126" y="34837"/>
                </a:lnTo>
                <a:lnTo>
                  <a:pt x="662890" y="35213"/>
                </a:lnTo>
                <a:lnTo>
                  <a:pt x="662144" y="35818"/>
                </a:lnTo>
                <a:lnTo>
                  <a:pt x="661206" y="37371"/>
                </a:lnTo>
                <a:lnTo>
                  <a:pt x="660269" y="38908"/>
                </a:lnTo>
                <a:lnTo>
                  <a:pt x="659082" y="40822"/>
                </a:lnTo>
                <a:lnTo>
                  <a:pt x="657414" y="41050"/>
                </a:lnTo>
                <a:lnTo>
                  <a:pt x="656974" y="42097"/>
                </a:lnTo>
                <a:lnTo>
                  <a:pt x="655233" y="43765"/>
                </a:lnTo>
                <a:lnTo>
                  <a:pt x="654852" y="43781"/>
                </a:lnTo>
                <a:lnTo>
                  <a:pt x="654242" y="43863"/>
                </a:lnTo>
                <a:lnTo>
                  <a:pt x="654176" y="44746"/>
                </a:lnTo>
                <a:lnTo>
                  <a:pt x="653338" y="46446"/>
                </a:lnTo>
                <a:lnTo>
                  <a:pt x="652922" y="47280"/>
                </a:lnTo>
                <a:lnTo>
                  <a:pt x="652991" y="48817"/>
                </a:lnTo>
                <a:lnTo>
                  <a:pt x="653011" y="49226"/>
                </a:lnTo>
                <a:lnTo>
                  <a:pt x="653025" y="49569"/>
                </a:lnTo>
                <a:lnTo>
                  <a:pt x="649374" y="51711"/>
                </a:lnTo>
                <a:lnTo>
                  <a:pt x="648625" y="52137"/>
                </a:lnTo>
                <a:lnTo>
                  <a:pt x="647517" y="52038"/>
                </a:lnTo>
                <a:lnTo>
                  <a:pt x="647235" y="52022"/>
                </a:lnTo>
                <a:lnTo>
                  <a:pt x="646406" y="51940"/>
                </a:lnTo>
                <a:lnTo>
                  <a:pt x="646150" y="52104"/>
                </a:lnTo>
                <a:lnTo>
                  <a:pt x="645911" y="52251"/>
                </a:lnTo>
                <a:lnTo>
                  <a:pt x="645865" y="52464"/>
                </a:lnTo>
                <a:lnTo>
                  <a:pt x="645734" y="53101"/>
                </a:lnTo>
                <a:lnTo>
                  <a:pt x="645461" y="54409"/>
                </a:lnTo>
                <a:lnTo>
                  <a:pt x="645126" y="54589"/>
                </a:lnTo>
                <a:lnTo>
                  <a:pt x="644098" y="55145"/>
                </a:lnTo>
                <a:lnTo>
                  <a:pt x="642958" y="54736"/>
                </a:lnTo>
                <a:lnTo>
                  <a:pt x="642006" y="54377"/>
                </a:lnTo>
                <a:lnTo>
                  <a:pt x="638412" y="55341"/>
                </a:lnTo>
                <a:lnTo>
                  <a:pt x="637465" y="55587"/>
                </a:lnTo>
                <a:lnTo>
                  <a:pt x="636999" y="55701"/>
                </a:lnTo>
                <a:lnTo>
                  <a:pt x="636635" y="55848"/>
                </a:lnTo>
                <a:lnTo>
                  <a:pt x="635266" y="56372"/>
                </a:lnTo>
                <a:lnTo>
                  <a:pt x="634396" y="57173"/>
                </a:lnTo>
                <a:lnTo>
                  <a:pt x="633229" y="58448"/>
                </a:lnTo>
                <a:lnTo>
                  <a:pt x="632653" y="59086"/>
                </a:lnTo>
                <a:lnTo>
                  <a:pt x="631651" y="60868"/>
                </a:lnTo>
                <a:lnTo>
                  <a:pt x="631000" y="61048"/>
                </a:lnTo>
                <a:lnTo>
                  <a:pt x="630724" y="61113"/>
                </a:lnTo>
                <a:lnTo>
                  <a:pt x="629681" y="60476"/>
                </a:lnTo>
                <a:lnTo>
                  <a:pt x="629406" y="60574"/>
                </a:lnTo>
                <a:lnTo>
                  <a:pt x="626711" y="61506"/>
                </a:lnTo>
                <a:lnTo>
                  <a:pt x="626412" y="61800"/>
                </a:lnTo>
                <a:lnTo>
                  <a:pt x="626213" y="62013"/>
                </a:lnTo>
                <a:lnTo>
                  <a:pt x="625760" y="64613"/>
                </a:lnTo>
                <a:lnTo>
                  <a:pt x="624769" y="65087"/>
                </a:lnTo>
                <a:lnTo>
                  <a:pt x="624281" y="64351"/>
                </a:lnTo>
                <a:lnTo>
                  <a:pt x="622367" y="64580"/>
                </a:lnTo>
                <a:lnTo>
                  <a:pt x="622048" y="64940"/>
                </a:lnTo>
                <a:lnTo>
                  <a:pt x="620684" y="66493"/>
                </a:lnTo>
                <a:lnTo>
                  <a:pt x="619265" y="66591"/>
                </a:lnTo>
                <a:lnTo>
                  <a:pt x="619188" y="68390"/>
                </a:lnTo>
                <a:lnTo>
                  <a:pt x="618882" y="68292"/>
                </a:lnTo>
                <a:lnTo>
                  <a:pt x="618204" y="68079"/>
                </a:lnTo>
                <a:lnTo>
                  <a:pt x="617458" y="68815"/>
                </a:lnTo>
                <a:lnTo>
                  <a:pt x="616171" y="67752"/>
                </a:lnTo>
                <a:lnTo>
                  <a:pt x="615247" y="67687"/>
                </a:lnTo>
                <a:lnTo>
                  <a:pt x="613987" y="70712"/>
                </a:lnTo>
                <a:lnTo>
                  <a:pt x="612641" y="72003"/>
                </a:lnTo>
                <a:lnTo>
                  <a:pt x="611251" y="73361"/>
                </a:lnTo>
                <a:lnTo>
                  <a:pt x="609833" y="73213"/>
                </a:lnTo>
                <a:lnTo>
                  <a:pt x="609709" y="74914"/>
                </a:lnTo>
                <a:lnTo>
                  <a:pt x="609693" y="75143"/>
                </a:lnTo>
                <a:lnTo>
                  <a:pt x="609690" y="75470"/>
                </a:lnTo>
                <a:lnTo>
                  <a:pt x="609690" y="75633"/>
                </a:lnTo>
                <a:lnTo>
                  <a:pt x="608772" y="76533"/>
                </a:lnTo>
                <a:lnTo>
                  <a:pt x="608321" y="76991"/>
                </a:lnTo>
                <a:lnTo>
                  <a:pt x="607140" y="77906"/>
                </a:lnTo>
                <a:lnTo>
                  <a:pt x="604356" y="78936"/>
                </a:lnTo>
                <a:lnTo>
                  <a:pt x="603288" y="81226"/>
                </a:lnTo>
                <a:lnTo>
                  <a:pt x="603017" y="81258"/>
                </a:lnTo>
                <a:lnTo>
                  <a:pt x="602361" y="81340"/>
                </a:lnTo>
                <a:lnTo>
                  <a:pt x="602245" y="81160"/>
                </a:lnTo>
                <a:lnTo>
                  <a:pt x="601995" y="80784"/>
                </a:lnTo>
                <a:lnTo>
                  <a:pt x="602124" y="80163"/>
                </a:lnTo>
                <a:lnTo>
                  <a:pt x="601635" y="79656"/>
                </a:lnTo>
                <a:lnTo>
                  <a:pt x="601445" y="79868"/>
                </a:lnTo>
                <a:lnTo>
                  <a:pt x="600639" y="80768"/>
                </a:lnTo>
                <a:lnTo>
                  <a:pt x="599951" y="80800"/>
                </a:lnTo>
                <a:lnTo>
                  <a:pt x="599343" y="80817"/>
                </a:lnTo>
                <a:lnTo>
                  <a:pt x="595693" y="81961"/>
                </a:lnTo>
                <a:lnTo>
                  <a:pt x="593435" y="83907"/>
                </a:lnTo>
                <a:lnTo>
                  <a:pt x="592833" y="84430"/>
                </a:lnTo>
                <a:lnTo>
                  <a:pt x="592827" y="85297"/>
                </a:lnTo>
                <a:lnTo>
                  <a:pt x="592820" y="86164"/>
                </a:lnTo>
                <a:lnTo>
                  <a:pt x="592429" y="86932"/>
                </a:lnTo>
                <a:lnTo>
                  <a:pt x="591940" y="87897"/>
                </a:lnTo>
                <a:lnTo>
                  <a:pt x="591196" y="88436"/>
                </a:lnTo>
                <a:lnTo>
                  <a:pt x="590475" y="88584"/>
                </a:lnTo>
                <a:lnTo>
                  <a:pt x="589033" y="88861"/>
                </a:lnTo>
                <a:lnTo>
                  <a:pt x="587869" y="88714"/>
                </a:lnTo>
                <a:lnTo>
                  <a:pt x="587431" y="88649"/>
                </a:lnTo>
                <a:lnTo>
                  <a:pt x="586471" y="89254"/>
                </a:lnTo>
                <a:lnTo>
                  <a:pt x="585941" y="89581"/>
                </a:lnTo>
                <a:lnTo>
                  <a:pt x="584803" y="92917"/>
                </a:lnTo>
                <a:lnTo>
                  <a:pt x="581776" y="93260"/>
                </a:lnTo>
                <a:lnTo>
                  <a:pt x="581404" y="91020"/>
                </a:lnTo>
                <a:lnTo>
                  <a:pt x="581019" y="89352"/>
                </a:lnTo>
                <a:lnTo>
                  <a:pt x="580678" y="87259"/>
                </a:lnTo>
                <a:lnTo>
                  <a:pt x="580578" y="84856"/>
                </a:lnTo>
                <a:lnTo>
                  <a:pt x="580426" y="82419"/>
                </a:lnTo>
                <a:lnTo>
                  <a:pt x="580427" y="80114"/>
                </a:lnTo>
                <a:lnTo>
                  <a:pt x="580476" y="77710"/>
                </a:lnTo>
                <a:lnTo>
                  <a:pt x="580275" y="75225"/>
                </a:lnTo>
                <a:lnTo>
                  <a:pt x="579181" y="72886"/>
                </a:lnTo>
                <a:lnTo>
                  <a:pt x="577978" y="70090"/>
                </a:lnTo>
                <a:lnTo>
                  <a:pt x="577550" y="68602"/>
                </a:lnTo>
                <a:lnTo>
                  <a:pt x="577448" y="66101"/>
                </a:lnTo>
                <a:lnTo>
                  <a:pt x="577507" y="59478"/>
                </a:lnTo>
                <a:lnTo>
                  <a:pt x="576757" y="49831"/>
                </a:lnTo>
                <a:lnTo>
                  <a:pt x="576588" y="44223"/>
                </a:lnTo>
                <a:lnTo>
                  <a:pt x="575898" y="35049"/>
                </a:lnTo>
                <a:lnTo>
                  <a:pt x="575746" y="30144"/>
                </a:lnTo>
                <a:lnTo>
                  <a:pt x="575514" y="28574"/>
                </a:lnTo>
                <a:lnTo>
                  <a:pt x="574912" y="28362"/>
                </a:lnTo>
                <a:lnTo>
                  <a:pt x="573148" y="29555"/>
                </a:lnTo>
                <a:lnTo>
                  <a:pt x="571333" y="30749"/>
                </a:lnTo>
                <a:lnTo>
                  <a:pt x="567476" y="34526"/>
                </a:lnTo>
                <a:lnTo>
                  <a:pt x="564603" y="36914"/>
                </a:lnTo>
                <a:lnTo>
                  <a:pt x="561431" y="39759"/>
                </a:lnTo>
                <a:lnTo>
                  <a:pt x="556398" y="43928"/>
                </a:lnTo>
                <a:lnTo>
                  <a:pt x="549896" y="49226"/>
                </a:lnTo>
                <a:lnTo>
                  <a:pt x="548194" y="51025"/>
                </a:lnTo>
                <a:lnTo>
                  <a:pt x="547640" y="53020"/>
                </a:lnTo>
                <a:lnTo>
                  <a:pt x="547538" y="55325"/>
                </a:lnTo>
                <a:lnTo>
                  <a:pt x="547457" y="58481"/>
                </a:lnTo>
                <a:lnTo>
                  <a:pt x="547318" y="61342"/>
                </a:lnTo>
                <a:lnTo>
                  <a:pt x="546816" y="63484"/>
                </a:lnTo>
                <a:lnTo>
                  <a:pt x="546541" y="64564"/>
                </a:lnTo>
                <a:lnTo>
                  <a:pt x="545670" y="65692"/>
                </a:lnTo>
                <a:lnTo>
                  <a:pt x="544793" y="66624"/>
                </a:lnTo>
                <a:lnTo>
                  <a:pt x="542012" y="69093"/>
                </a:lnTo>
                <a:lnTo>
                  <a:pt x="541848" y="69256"/>
                </a:lnTo>
                <a:lnTo>
                  <a:pt x="539575" y="71464"/>
                </a:lnTo>
                <a:lnTo>
                  <a:pt x="536649" y="74080"/>
                </a:lnTo>
                <a:lnTo>
                  <a:pt x="532742" y="77481"/>
                </a:lnTo>
                <a:lnTo>
                  <a:pt x="531182" y="78969"/>
                </a:lnTo>
                <a:lnTo>
                  <a:pt x="530394" y="79280"/>
                </a:lnTo>
                <a:lnTo>
                  <a:pt x="529006" y="79492"/>
                </a:lnTo>
                <a:lnTo>
                  <a:pt x="526861" y="79116"/>
                </a:lnTo>
                <a:lnTo>
                  <a:pt x="525402" y="78299"/>
                </a:lnTo>
                <a:lnTo>
                  <a:pt x="524235" y="77236"/>
                </a:lnTo>
                <a:lnTo>
                  <a:pt x="523221" y="76287"/>
                </a:lnTo>
                <a:lnTo>
                  <a:pt x="521659" y="75323"/>
                </a:lnTo>
                <a:lnTo>
                  <a:pt x="520565" y="75339"/>
                </a:lnTo>
                <a:lnTo>
                  <a:pt x="519283" y="75797"/>
                </a:lnTo>
                <a:lnTo>
                  <a:pt x="517264" y="76762"/>
                </a:lnTo>
                <a:lnTo>
                  <a:pt x="515639" y="79214"/>
                </a:lnTo>
                <a:lnTo>
                  <a:pt x="513093" y="81062"/>
                </a:lnTo>
                <a:lnTo>
                  <a:pt x="510977" y="83220"/>
                </a:lnTo>
                <a:lnTo>
                  <a:pt x="508269" y="89385"/>
                </a:lnTo>
                <a:lnTo>
                  <a:pt x="507833" y="89859"/>
                </a:lnTo>
                <a:lnTo>
                  <a:pt x="507273" y="90448"/>
                </a:lnTo>
                <a:lnTo>
                  <a:pt x="506711" y="91053"/>
                </a:lnTo>
                <a:lnTo>
                  <a:pt x="505890" y="93211"/>
                </a:lnTo>
                <a:lnTo>
                  <a:pt x="504646" y="94388"/>
                </a:lnTo>
                <a:lnTo>
                  <a:pt x="500252" y="95762"/>
                </a:lnTo>
                <a:lnTo>
                  <a:pt x="496719" y="97659"/>
                </a:lnTo>
                <a:lnTo>
                  <a:pt x="496070" y="97789"/>
                </a:lnTo>
                <a:lnTo>
                  <a:pt x="495545" y="97904"/>
                </a:lnTo>
                <a:lnTo>
                  <a:pt x="493295" y="100406"/>
                </a:lnTo>
                <a:lnTo>
                  <a:pt x="493177" y="100536"/>
                </a:lnTo>
                <a:lnTo>
                  <a:pt x="492485" y="101844"/>
                </a:lnTo>
                <a:lnTo>
                  <a:pt x="489379" y="104297"/>
                </a:lnTo>
                <a:lnTo>
                  <a:pt x="489097" y="104804"/>
                </a:lnTo>
                <a:lnTo>
                  <a:pt x="488313" y="106210"/>
                </a:lnTo>
                <a:lnTo>
                  <a:pt x="487547" y="109055"/>
                </a:lnTo>
                <a:lnTo>
                  <a:pt x="485307" y="111148"/>
                </a:lnTo>
                <a:lnTo>
                  <a:pt x="485234" y="112505"/>
                </a:lnTo>
                <a:lnTo>
                  <a:pt x="483608" y="114844"/>
                </a:lnTo>
                <a:lnTo>
                  <a:pt x="482055" y="115956"/>
                </a:lnTo>
                <a:lnTo>
                  <a:pt x="481067" y="115939"/>
                </a:lnTo>
                <a:lnTo>
                  <a:pt x="480575" y="115939"/>
                </a:lnTo>
                <a:lnTo>
                  <a:pt x="479473" y="114844"/>
                </a:lnTo>
                <a:lnTo>
                  <a:pt x="478373" y="113748"/>
                </a:lnTo>
                <a:lnTo>
                  <a:pt x="478010" y="112931"/>
                </a:lnTo>
                <a:lnTo>
                  <a:pt x="477284" y="111312"/>
                </a:lnTo>
                <a:lnTo>
                  <a:pt x="476574" y="110968"/>
                </a:lnTo>
                <a:lnTo>
                  <a:pt x="476240" y="110805"/>
                </a:lnTo>
                <a:lnTo>
                  <a:pt x="474560" y="112538"/>
                </a:lnTo>
                <a:lnTo>
                  <a:pt x="474161" y="112456"/>
                </a:lnTo>
                <a:lnTo>
                  <a:pt x="473943" y="112407"/>
                </a:lnTo>
                <a:lnTo>
                  <a:pt x="473161" y="110102"/>
                </a:lnTo>
                <a:lnTo>
                  <a:pt x="472964" y="107240"/>
                </a:lnTo>
                <a:lnTo>
                  <a:pt x="472944" y="106930"/>
                </a:lnTo>
                <a:lnTo>
                  <a:pt x="472210" y="106177"/>
                </a:lnTo>
                <a:lnTo>
                  <a:pt x="471047" y="105850"/>
                </a:lnTo>
                <a:lnTo>
                  <a:pt x="468640" y="105164"/>
                </a:lnTo>
                <a:lnTo>
                  <a:pt x="466812" y="102597"/>
                </a:lnTo>
                <a:lnTo>
                  <a:pt x="464881" y="100798"/>
                </a:lnTo>
                <a:lnTo>
                  <a:pt x="464057" y="100029"/>
                </a:lnTo>
                <a:lnTo>
                  <a:pt x="456799" y="94993"/>
                </a:lnTo>
                <a:lnTo>
                  <a:pt x="455316" y="93767"/>
                </a:lnTo>
                <a:lnTo>
                  <a:pt x="453491" y="91608"/>
                </a:lnTo>
                <a:lnTo>
                  <a:pt x="448896" y="87079"/>
                </a:lnTo>
                <a:lnTo>
                  <a:pt x="445436" y="83825"/>
                </a:lnTo>
                <a:lnTo>
                  <a:pt x="440793" y="79460"/>
                </a:lnTo>
                <a:lnTo>
                  <a:pt x="436101" y="74440"/>
                </a:lnTo>
                <a:lnTo>
                  <a:pt x="433688" y="71153"/>
                </a:lnTo>
                <a:lnTo>
                  <a:pt x="429943" y="65855"/>
                </a:lnTo>
                <a:lnTo>
                  <a:pt x="426196" y="61195"/>
                </a:lnTo>
                <a:lnTo>
                  <a:pt x="422427" y="57140"/>
                </a:lnTo>
                <a:lnTo>
                  <a:pt x="420617" y="55194"/>
                </a:lnTo>
                <a:lnTo>
                  <a:pt x="415747" y="49749"/>
                </a:lnTo>
                <a:lnTo>
                  <a:pt x="415039" y="48964"/>
                </a:lnTo>
                <a:lnTo>
                  <a:pt x="398041" y="31485"/>
                </a:lnTo>
                <a:lnTo>
                  <a:pt x="386256" y="17848"/>
                </a:lnTo>
                <a:lnTo>
                  <a:pt x="377173" y="8119"/>
                </a:lnTo>
                <a:lnTo>
                  <a:pt x="372783" y="2625"/>
                </a:lnTo>
                <a:lnTo>
                  <a:pt x="369442" y="-89"/>
                </a:lnTo>
                <a:lnTo>
                  <a:pt x="368386" y="728"/>
                </a:lnTo>
                <a:lnTo>
                  <a:pt x="366646" y="2053"/>
                </a:lnTo>
                <a:lnTo>
                  <a:pt x="357244" y="6664"/>
                </a:lnTo>
                <a:lnTo>
                  <a:pt x="353599" y="8969"/>
                </a:lnTo>
                <a:lnTo>
                  <a:pt x="347754" y="13449"/>
                </a:lnTo>
                <a:lnTo>
                  <a:pt x="344129" y="15608"/>
                </a:lnTo>
                <a:lnTo>
                  <a:pt x="341450" y="17766"/>
                </a:lnTo>
                <a:lnTo>
                  <a:pt x="340710" y="18371"/>
                </a:lnTo>
                <a:lnTo>
                  <a:pt x="336970" y="22426"/>
                </a:lnTo>
                <a:lnTo>
                  <a:pt x="328719" y="27397"/>
                </a:lnTo>
                <a:lnTo>
                  <a:pt x="327609" y="28362"/>
                </a:lnTo>
                <a:lnTo>
                  <a:pt x="326270" y="29523"/>
                </a:lnTo>
                <a:lnTo>
                  <a:pt x="324862" y="31894"/>
                </a:lnTo>
                <a:lnTo>
                  <a:pt x="323503" y="34379"/>
                </a:lnTo>
                <a:lnTo>
                  <a:pt x="322632" y="36276"/>
                </a:lnTo>
                <a:lnTo>
                  <a:pt x="322941" y="36750"/>
                </a:lnTo>
                <a:lnTo>
                  <a:pt x="322974" y="38107"/>
                </a:lnTo>
                <a:lnTo>
                  <a:pt x="322617" y="39530"/>
                </a:lnTo>
                <a:lnTo>
                  <a:pt x="322285" y="40593"/>
                </a:lnTo>
                <a:lnTo>
                  <a:pt x="321580" y="42391"/>
                </a:lnTo>
                <a:lnTo>
                  <a:pt x="320244" y="44828"/>
                </a:lnTo>
                <a:lnTo>
                  <a:pt x="319051" y="46904"/>
                </a:lnTo>
                <a:lnTo>
                  <a:pt x="316533" y="50011"/>
                </a:lnTo>
                <a:lnTo>
                  <a:pt x="315212" y="51744"/>
                </a:lnTo>
                <a:lnTo>
                  <a:pt x="315032" y="51973"/>
                </a:lnTo>
                <a:lnTo>
                  <a:pt x="314821" y="54638"/>
                </a:lnTo>
                <a:lnTo>
                  <a:pt x="313661" y="56764"/>
                </a:lnTo>
                <a:lnTo>
                  <a:pt x="313459" y="58743"/>
                </a:lnTo>
                <a:lnTo>
                  <a:pt x="313678" y="59625"/>
                </a:lnTo>
                <a:lnTo>
                  <a:pt x="314469" y="61555"/>
                </a:lnTo>
                <a:lnTo>
                  <a:pt x="315458" y="63468"/>
                </a:lnTo>
                <a:lnTo>
                  <a:pt x="316870" y="66428"/>
                </a:lnTo>
                <a:lnTo>
                  <a:pt x="318068" y="68848"/>
                </a:lnTo>
                <a:lnTo>
                  <a:pt x="319785" y="72134"/>
                </a:lnTo>
                <a:lnTo>
                  <a:pt x="321335" y="74603"/>
                </a:lnTo>
                <a:lnTo>
                  <a:pt x="323137" y="77268"/>
                </a:lnTo>
                <a:lnTo>
                  <a:pt x="324578" y="79378"/>
                </a:lnTo>
                <a:lnTo>
                  <a:pt x="326160" y="81193"/>
                </a:lnTo>
                <a:lnTo>
                  <a:pt x="326695" y="82795"/>
                </a:lnTo>
                <a:lnTo>
                  <a:pt x="327029" y="84283"/>
                </a:lnTo>
                <a:lnTo>
                  <a:pt x="327208" y="85657"/>
                </a:lnTo>
                <a:lnTo>
                  <a:pt x="327987" y="87014"/>
                </a:lnTo>
                <a:lnTo>
                  <a:pt x="329212" y="88404"/>
                </a:lnTo>
                <a:lnTo>
                  <a:pt x="331148" y="90415"/>
                </a:lnTo>
                <a:lnTo>
                  <a:pt x="333236" y="92557"/>
                </a:lnTo>
                <a:lnTo>
                  <a:pt x="335762" y="94290"/>
                </a:lnTo>
                <a:lnTo>
                  <a:pt x="338296" y="96334"/>
                </a:lnTo>
                <a:lnTo>
                  <a:pt x="341176" y="98345"/>
                </a:lnTo>
                <a:lnTo>
                  <a:pt x="343059" y="100209"/>
                </a:lnTo>
                <a:lnTo>
                  <a:pt x="343226" y="100961"/>
                </a:lnTo>
                <a:lnTo>
                  <a:pt x="343357" y="102368"/>
                </a:lnTo>
                <a:lnTo>
                  <a:pt x="343403" y="104330"/>
                </a:lnTo>
                <a:lnTo>
                  <a:pt x="343380" y="107616"/>
                </a:lnTo>
                <a:lnTo>
                  <a:pt x="343434" y="109971"/>
                </a:lnTo>
                <a:lnTo>
                  <a:pt x="343408" y="113061"/>
                </a:lnTo>
                <a:lnTo>
                  <a:pt x="342814" y="115367"/>
                </a:lnTo>
                <a:lnTo>
                  <a:pt x="342003" y="116871"/>
                </a:lnTo>
                <a:lnTo>
                  <a:pt x="341447" y="118555"/>
                </a:lnTo>
                <a:lnTo>
                  <a:pt x="341377" y="119864"/>
                </a:lnTo>
                <a:lnTo>
                  <a:pt x="341460" y="121270"/>
                </a:lnTo>
                <a:lnTo>
                  <a:pt x="341743" y="122774"/>
                </a:lnTo>
                <a:lnTo>
                  <a:pt x="341977" y="124278"/>
                </a:lnTo>
                <a:lnTo>
                  <a:pt x="342337" y="126895"/>
                </a:lnTo>
                <a:lnTo>
                  <a:pt x="342481" y="128824"/>
                </a:lnTo>
                <a:lnTo>
                  <a:pt x="342183" y="130982"/>
                </a:lnTo>
                <a:lnTo>
                  <a:pt x="341194" y="133370"/>
                </a:lnTo>
                <a:lnTo>
                  <a:pt x="339897" y="135348"/>
                </a:lnTo>
                <a:lnTo>
                  <a:pt x="336973" y="137850"/>
                </a:lnTo>
                <a:lnTo>
                  <a:pt x="333652" y="140433"/>
                </a:lnTo>
                <a:lnTo>
                  <a:pt x="328454" y="143540"/>
                </a:lnTo>
                <a:lnTo>
                  <a:pt x="327707" y="144276"/>
                </a:lnTo>
                <a:lnTo>
                  <a:pt x="325742" y="149590"/>
                </a:lnTo>
                <a:lnTo>
                  <a:pt x="324372" y="150882"/>
                </a:lnTo>
                <a:lnTo>
                  <a:pt x="323369" y="152484"/>
                </a:lnTo>
                <a:lnTo>
                  <a:pt x="322763" y="157455"/>
                </a:lnTo>
                <a:lnTo>
                  <a:pt x="323062" y="159662"/>
                </a:lnTo>
                <a:lnTo>
                  <a:pt x="323387" y="160840"/>
                </a:lnTo>
                <a:lnTo>
                  <a:pt x="323762" y="161952"/>
                </a:lnTo>
                <a:lnTo>
                  <a:pt x="324650" y="163832"/>
                </a:lnTo>
                <a:lnTo>
                  <a:pt x="325696" y="166072"/>
                </a:lnTo>
                <a:lnTo>
                  <a:pt x="326394" y="168280"/>
                </a:lnTo>
                <a:lnTo>
                  <a:pt x="326589" y="170242"/>
                </a:lnTo>
                <a:lnTo>
                  <a:pt x="326388" y="172269"/>
                </a:lnTo>
                <a:lnTo>
                  <a:pt x="325781" y="174003"/>
                </a:lnTo>
                <a:lnTo>
                  <a:pt x="324970" y="175458"/>
                </a:lnTo>
                <a:lnTo>
                  <a:pt x="323955" y="176684"/>
                </a:lnTo>
                <a:lnTo>
                  <a:pt x="322784" y="177665"/>
                </a:lnTo>
                <a:lnTo>
                  <a:pt x="320766" y="179006"/>
                </a:lnTo>
                <a:lnTo>
                  <a:pt x="315118" y="182178"/>
                </a:lnTo>
                <a:lnTo>
                  <a:pt x="307971" y="187067"/>
                </a:lnTo>
                <a:lnTo>
                  <a:pt x="307543" y="187394"/>
                </a:lnTo>
                <a:lnTo>
                  <a:pt x="303743" y="190256"/>
                </a:lnTo>
                <a:lnTo>
                  <a:pt x="300566" y="193264"/>
                </a:lnTo>
                <a:lnTo>
                  <a:pt x="297809" y="197385"/>
                </a:lnTo>
                <a:lnTo>
                  <a:pt x="297464" y="198251"/>
                </a:lnTo>
                <a:lnTo>
                  <a:pt x="296543" y="200541"/>
                </a:lnTo>
                <a:lnTo>
                  <a:pt x="296450" y="201587"/>
                </a:lnTo>
                <a:lnTo>
                  <a:pt x="296406" y="202094"/>
                </a:lnTo>
                <a:lnTo>
                  <a:pt x="297287" y="206509"/>
                </a:lnTo>
                <a:lnTo>
                  <a:pt x="297894" y="207621"/>
                </a:lnTo>
                <a:lnTo>
                  <a:pt x="300213" y="209943"/>
                </a:lnTo>
                <a:lnTo>
                  <a:pt x="302253" y="213262"/>
                </a:lnTo>
                <a:lnTo>
                  <a:pt x="303862" y="215878"/>
                </a:lnTo>
                <a:lnTo>
                  <a:pt x="304842" y="217759"/>
                </a:lnTo>
                <a:lnTo>
                  <a:pt x="306830" y="221601"/>
                </a:lnTo>
                <a:lnTo>
                  <a:pt x="302530" y="225787"/>
                </a:lnTo>
                <a:lnTo>
                  <a:pt x="302358" y="227406"/>
                </a:lnTo>
                <a:lnTo>
                  <a:pt x="301985" y="230921"/>
                </a:lnTo>
                <a:lnTo>
                  <a:pt x="303431" y="234731"/>
                </a:lnTo>
                <a:lnTo>
                  <a:pt x="303314" y="235173"/>
                </a:lnTo>
                <a:lnTo>
                  <a:pt x="302788" y="237200"/>
                </a:lnTo>
                <a:lnTo>
                  <a:pt x="303370" y="240797"/>
                </a:lnTo>
                <a:lnTo>
                  <a:pt x="301712" y="246242"/>
                </a:lnTo>
                <a:lnTo>
                  <a:pt x="304487" y="246586"/>
                </a:lnTo>
                <a:lnTo>
                  <a:pt x="314569" y="252325"/>
                </a:lnTo>
                <a:lnTo>
                  <a:pt x="318240" y="254402"/>
                </a:lnTo>
                <a:lnTo>
                  <a:pt x="325251" y="257149"/>
                </a:lnTo>
                <a:lnTo>
                  <a:pt x="324824" y="258228"/>
                </a:lnTo>
                <a:lnTo>
                  <a:pt x="323986" y="260353"/>
                </a:lnTo>
                <a:lnTo>
                  <a:pt x="321047" y="264114"/>
                </a:lnTo>
                <a:lnTo>
                  <a:pt x="319496" y="264965"/>
                </a:lnTo>
                <a:lnTo>
                  <a:pt x="315906" y="265684"/>
                </a:lnTo>
                <a:lnTo>
                  <a:pt x="314062" y="266305"/>
                </a:lnTo>
                <a:lnTo>
                  <a:pt x="311632" y="267123"/>
                </a:lnTo>
                <a:lnTo>
                  <a:pt x="309436" y="267237"/>
                </a:lnTo>
                <a:lnTo>
                  <a:pt x="305949" y="267434"/>
                </a:lnTo>
                <a:lnTo>
                  <a:pt x="303869" y="268268"/>
                </a:lnTo>
                <a:lnTo>
                  <a:pt x="303035" y="268595"/>
                </a:lnTo>
                <a:lnTo>
                  <a:pt x="299859" y="271342"/>
                </a:lnTo>
                <a:lnTo>
                  <a:pt x="299241" y="271472"/>
                </a:lnTo>
                <a:lnTo>
                  <a:pt x="298932" y="271521"/>
                </a:lnTo>
                <a:lnTo>
                  <a:pt x="297699" y="271211"/>
                </a:lnTo>
                <a:lnTo>
                  <a:pt x="296537" y="271914"/>
                </a:lnTo>
                <a:lnTo>
                  <a:pt x="295626" y="273369"/>
                </a:lnTo>
                <a:lnTo>
                  <a:pt x="294915" y="274873"/>
                </a:lnTo>
                <a:lnTo>
                  <a:pt x="293350" y="275953"/>
                </a:lnTo>
                <a:lnTo>
                  <a:pt x="291625" y="276623"/>
                </a:lnTo>
                <a:lnTo>
                  <a:pt x="289743" y="276901"/>
                </a:lnTo>
                <a:lnTo>
                  <a:pt x="287020" y="277441"/>
                </a:lnTo>
                <a:lnTo>
                  <a:pt x="284205" y="278193"/>
                </a:lnTo>
                <a:lnTo>
                  <a:pt x="282131" y="278863"/>
                </a:lnTo>
                <a:lnTo>
                  <a:pt x="281010" y="279305"/>
                </a:lnTo>
                <a:lnTo>
                  <a:pt x="280061" y="279664"/>
                </a:lnTo>
                <a:lnTo>
                  <a:pt x="278047" y="280662"/>
                </a:lnTo>
                <a:lnTo>
                  <a:pt x="274611" y="282591"/>
                </a:lnTo>
                <a:lnTo>
                  <a:pt x="272252" y="283785"/>
                </a:lnTo>
                <a:lnTo>
                  <a:pt x="271608" y="283883"/>
                </a:lnTo>
                <a:lnTo>
                  <a:pt x="269523" y="283981"/>
                </a:lnTo>
                <a:lnTo>
                  <a:pt x="267440" y="284226"/>
                </a:lnTo>
                <a:lnTo>
                  <a:pt x="265365" y="284750"/>
                </a:lnTo>
                <a:lnTo>
                  <a:pt x="263793" y="285600"/>
                </a:lnTo>
                <a:lnTo>
                  <a:pt x="261241" y="287022"/>
                </a:lnTo>
                <a:lnTo>
                  <a:pt x="259243" y="288707"/>
                </a:lnTo>
                <a:lnTo>
                  <a:pt x="257439" y="289851"/>
                </a:lnTo>
                <a:lnTo>
                  <a:pt x="255333" y="291634"/>
                </a:lnTo>
                <a:lnTo>
                  <a:pt x="252256" y="293988"/>
                </a:lnTo>
                <a:lnTo>
                  <a:pt x="249157" y="296588"/>
                </a:lnTo>
                <a:lnTo>
                  <a:pt x="242354" y="303783"/>
                </a:lnTo>
                <a:lnTo>
                  <a:pt x="241178" y="305091"/>
                </a:lnTo>
                <a:lnTo>
                  <a:pt x="239824" y="306693"/>
                </a:lnTo>
                <a:lnTo>
                  <a:pt x="237795" y="308819"/>
                </a:lnTo>
                <a:lnTo>
                  <a:pt x="236665" y="310666"/>
                </a:lnTo>
                <a:lnTo>
                  <a:pt x="236206" y="313266"/>
                </a:lnTo>
                <a:lnTo>
                  <a:pt x="236323" y="313920"/>
                </a:lnTo>
                <a:lnTo>
                  <a:pt x="237142" y="318417"/>
                </a:lnTo>
                <a:lnTo>
                  <a:pt x="239747" y="323355"/>
                </a:lnTo>
                <a:lnTo>
                  <a:pt x="240248" y="328947"/>
                </a:lnTo>
                <a:lnTo>
                  <a:pt x="241345" y="330370"/>
                </a:lnTo>
                <a:lnTo>
                  <a:pt x="243680" y="331514"/>
                </a:lnTo>
                <a:lnTo>
                  <a:pt x="244103" y="332397"/>
                </a:lnTo>
                <a:lnTo>
                  <a:pt x="244030" y="333509"/>
                </a:lnTo>
                <a:lnTo>
                  <a:pt x="244162" y="333689"/>
                </a:lnTo>
                <a:lnTo>
                  <a:pt x="244640" y="334310"/>
                </a:lnTo>
                <a:lnTo>
                  <a:pt x="243206" y="335733"/>
                </a:lnTo>
                <a:lnTo>
                  <a:pt x="241772" y="336158"/>
                </a:lnTo>
                <a:lnTo>
                  <a:pt x="241222" y="336338"/>
                </a:lnTo>
                <a:lnTo>
                  <a:pt x="240951" y="336763"/>
                </a:lnTo>
                <a:lnTo>
                  <a:pt x="240406" y="337630"/>
                </a:lnTo>
                <a:lnTo>
                  <a:pt x="239603" y="337679"/>
                </a:lnTo>
                <a:lnTo>
                  <a:pt x="238799" y="337728"/>
                </a:lnTo>
                <a:lnTo>
                  <a:pt x="237803" y="338594"/>
                </a:lnTo>
                <a:lnTo>
                  <a:pt x="234100" y="338365"/>
                </a:lnTo>
                <a:lnTo>
                  <a:pt x="233187" y="338758"/>
                </a:lnTo>
                <a:lnTo>
                  <a:pt x="231369" y="339510"/>
                </a:lnTo>
                <a:lnTo>
                  <a:pt x="229518" y="339445"/>
                </a:lnTo>
                <a:lnTo>
                  <a:pt x="228489" y="340213"/>
                </a:lnTo>
                <a:lnTo>
                  <a:pt x="228148" y="340475"/>
                </a:lnTo>
                <a:lnTo>
                  <a:pt x="226974" y="340458"/>
                </a:lnTo>
                <a:lnTo>
                  <a:pt x="226001" y="340082"/>
                </a:lnTo>
                <a:lnTo>
                  <a:pt x="225374" y="339837"/>
                </a:lnTo>
                <a:lnTo>
                  <a:pt x="224173" y="339968"/>
                </a:lnTo>
                <a:lnTo>
                  <a:pt x="220737" y="340344"/>
                </a:lnTo>
                <a:lnTo>
                  <a:pt x="220126" y="339706"/>
                </a:lnTo>
                <a:lnTo>
                  <a:pt x="219259" y="339886"/>
                </a:lnTo>
                <a:lnTo>
                  <a:pt x="218008" y="341489"/>
                </a:lnTo>
                <a:lnTo>
                  <a:pt x="216710" y="341603"/>
                </a:lnTo>
                <a:lnTo>
                  <a:pt x="216097" y="341031"/>
                </a:lnTo>
                <a:lnTo>
                  <a:pt x="214794" y="341652"/>
                </a:lnTo>
                <a:lnTo>
                  <a:pt x="214467" y="341636"/>
                </a:lnTo>
                <a:lnTo>
                  <a:pt x="210657" y="341603"/>
                </a:lnTo>
                <a:lnTo>
                  <a:pt x="209499" y="340033"/>
                </a:lnTo>
                <a:lnTo>
                  <a:pt x="209149" y="339935"/>
                </a:lnTo>
                <a:lnTo>
                  <a:pt x="207959" y="339592"/>
                </a:lnTo>
                <a:lnTo>
                  <a:pt x="206799" y="338267"/>
                </a:lnTo>
                <a:lnTo>
                  <a:pt x="206306" y="338169"/>
                </a:lnTo>
                <a:lnTo>
                  <a:pt x="205813" y="338071"/>
                </a:lnTo>
                <a:lnTo>
                  <a:pt x="204751" y="339183"/>
                </a:lnTo>
                <a:lnTo>
                  <a:pt x="203148" y="338987"/>
                </a:lnTo>
                <a:lnTo>
                  <a:pt x="202708" y="339592"/>
                </a:lnTo>
                <a:lnTo>
                  <a:pt x="202208" y="340278"/>
                </a:lnTo>
                <a:lnTo>
                  <a:pt x="201269" y="340180"/>
                </a:lnTo>
                <a:lnTo>
                  <a:pt x="200234" y="340066"/>
                </a:lnTo>
                <a:lnTo>
                  <a:pt x="199381" y="339199"/>
                </a:lnTo>
                <a:lnTo>
                  <a:pt x="198951" y="338758"/>
                </a:lnTo>
                <a:lnTo>
                  <a:pt x="196351" y="337679"/>
                </a:lnTo>
                <a:lnTo>
                  <a:pt x="196070" y="336616"/>
                </a:lnTo>
                <a:lnTo>
                  <a:pt x="193923" y="335160"/>
                </a:lnTo>
                <a:lnTo>
                  <a:pt x="193176" y="335651"/>
                </a:lnTo>
                <a:lnTo>
                  <a:pt x="192244" y="335798"/>
                </a:lnTo>
                <a:lnTo>
                  <a:pt x="191011" y="335995"/>
                </a:lnTo>
                <a:lnTo>
                  <a:pt x="190610" y="335504"/>
                </a:lnTo>
                <a:lnTo>
                  <a:pt x="189949" y="334670"/>
                </a:lnTo>
                <a:lnTo>
                  <a:pt x="189670" y="334310"/>
                </a:lnTo>
                <a:lnTo>
                  <a:pt x="188471" y="334065"/>
                </a:lnTo>
                <a:lnTo>
                  <a:pt x="186588" y="333656"/>
                </a:lnTo>
                <a:lnTo>
                  <a:pt x="185525" y="335062"/>
                </a:lnTo>
                <a:lnTo>
                  <a:pt x="185147" y="335569"/>
                </a:lnTo>
                <a:lnTo>
                  <a:pt x="184755" y="337744"/>
                </a:lnTo>
                <a:lnTo>
                  <a:pt x="184424" y="338267"/>
                </a:lnTo>
                <a:lnTo>
                  <a:pt x="184253" y="338545"/>
                </a:lnTo>
                <a:lnTo>
                  <a:pt x="181949" y="340246"/>
                </a:lnTo>
                <a:lnTo>
                  <a:pt x="180588" y="340360"/>
                </a:lnTo>
                <a:lnTo>
                  <a:pt x="179485" y="339608"/>
                </a:lnTo>
                <a:lnTo>
                  <a:pt x="179084" y="336616"/>
                </a:lnTo>
                <a:lnTo>
                  <a:pt x="178834" y="336616"/>
                </a:lnTo>
                <a:lnTo>
                  <a:pt x="178343" y="336616"/>
                </a:lnTo>
                <a:lnTo>
                  <a:pt x="176721" y="338087"/>
                </a:lnTo>
                <a:lnTo>
                  <a:pt x="176048" y="338169"/>
                </a:lnTo>
                <a:lnTo>
                  <a:pt x="175794" y="338202"/>
                </a:lnTo>
                <a:lnTo>
                  <a:pt x="175366" y="337826"/>
                </a:lnTo>
                <a:lnTo>
                  <a:pt x="175338" y="337433"/>
                </a:lnTo>
                <a:lnTo>
                  <a:pt x="175312" y="337024"/>
                </a:lnTo>
                <a:lnTo>
                  <a:pt x="174880" y="337008"/>
                </a:lnTo>
                <a:lnTo>
                  <a:pt x="174133" y="337711"/>
                </a:lnTo>
                <a:lnTo>
                  <a:pt x="173695" y="338120"/>
                </a:lnTo>
                <a:lnTo>
                  <a:pt x="173433" y="339559"/>
                </a:lnTo>
                <a:lnTo>
                  <a:pt x="173366" y="339919"/>
                </a:lnTo>
                <a:lnTo>
                  <a:pt x="172581" y="339968"/>
                </a:lnTo>
                <a:lnTo>
                  <a:pt x="171744" y="339265"/>
                </a:lnTo>
                <a:lnTo>
                  <a:pt x="171401" y="338954"/>
                </a:lnTo>
                <a:lnTo>
                  <a:pt x="170169" y="338578"/>
                </a:lnTo>
                <a:lnTo>
                  <a:pt x="169515" y="338938"/>
                </a:lnTo>
                <a:lnTo>
                  <a:pt x="168865" y="339314"/>
                </a:lnTo>
                <a:lnTo>
                  <a:pt x="167849" y="339118"/>
                </a:lnTo>
                <a:lnTo>
                  <a:pt x="166835" y="338921"/>
                </a:lnTo>
                <a:lnTo>
                  <a:pt x="166212" y="338970"/>
                </a:lnTo>
                <a:lnTo>
                  <a:pt x="165252" y="338038"/>
                </a:lnTo>
                <a:lnTo>
                  <a:pt x="164927" y="337711"/>
                </a:lnTo>
                <a:lnTo>
                  <a:pt x="162159" y="336698"/>
                </a:lnTo>
                <a:lnTo>
                  <a:pt x="161060" y="335504"/>
                </a:lnTo>
                <a:lnTo>
                  <a:pt x="159755" y="336174"/>
                </a:lnTo>
                <a:lnTo>
                  <a:pt x="158524" y="335913"/>
                </a:lnTo>
                <a:lnTo>
                  <a:pt x="157554" y="334850"/>
                </a:lnTo>
                <a:lnTo>
                  <a:pt x="156804" y="334899"/>
                </a:lnTo>
                <a:lnTo>
                  <a:pt x="155680" y="336011"/>
                </a:lnTo>
                <a:lnTo>
                  <a:pt x="153581" y="335929"/>
                </a:lnTo>
                <a:lnTo>
                  <a:pt x="151988" y="334784"/>
                </a:lnTo>
                <a:lnTo>
                  <a:pt x="150198" y="334703"/>
                </a:lnTo>
                <a:lnTo>
                  <a:pt x="148380" y="335782"/>
                </a:lnTo>
                <a:lnTo>
                  <a:pt x="148022" y="335995"/>
                </a:lnTo>
                <a:lnTo>
                  <a:pt x="145674" y="336142"/>
                </a:lnTo>
                <a:lnTo>
                  <a:pt x="145137" y="334343"/>
                </a:lnTo>
                <a:lnTo>
                  <a:pt x="145785" y="331498"/>
                </a:lnTo>
                <a:lnTo>
                  <a:pt x="145696" y="331056"/>
                </a:lnTo>
                <a:lnTo>
                  <a:pt x="145567" y="330599"/>
                </a:lnTo>
                <a:lnTo>
                  <a:pt x="145242" y="330321"/>
                </a:lnTo>
                <a:lnTo>
                  <a:pt x="144820" y="330386"/>
                </a:lnTo>
                <a:lnTo>
                  <a:pt x="144251" y="330484"/>
                </a:lnTo>
                <a:lnTo>
                  <a:pt x="143288" y="331547"/>
                </a:lnTo>
                <a:lnTo>
                  <a:pt x="142626" y="332266"/>
                </a:lnTo>
                <a:lnTo>
                  <a:pt x="141823" y="332266"/>
                </a:lnTo>
                <a:lnTo>
                  <a:pt x="140812" y="331465"/>
                </a:lnTo>
                <a:lnTo>
                  <a:pt x="140475" y="331187"/>
                </a:lnTo>
                <a:lnTo>
                  <a:pt x="140209" y="331236"/>
                </a:lnTo>
                <a:lnTo>
                  <a:pt x="139486" y="331367"/>
                </a:lnTo>
                <a:lnTo>
                  <a:pt x="137905" y="333983"/>
                </a:lnTo>
                <a:lnTo>
                  <a:pt x="137663" y="334392"/>
                </a:lnTo>
                <a:lnTo>
                  <a:pt x="137222" y="334588"/>
                </a:lnTo>
                <a:lnTo>
                  <a:pt x="135987" y="335177"/>
                </a:lnTo>
                <a:lnTo>
                  <a:pt x="135505" y="335062"/>
                </a:lnTo>
                <a:lnTo>
                  <a:pt x="134878" y="334915"/>
                </a:lnTo>
                <a:lnTo>
                  <a:pt x="134267" y="334229"/>
                </a:lnTo>
                <a:lnTo>
                  <a:pt x="134112" y="331367"/>
                </a:lnTo>
                <a:lnTo>
                  <a:pt x="133564" y="330680"/>
                </a:lnTo>
                <a:lnTo>
                  <a:pt x="132980" y="330435"/>
                </a:lnTo>
                <a:lnTo>
                  <a:pt x="132395" y="330173"/>
                </a:lnTo>
                <a:lnTo>
                  <a:pt x="131664" y="329160"/>
                </a:lnTo>
                <a:lnTo>
                  <a:pt x="131544" y="328996"/>
                </a:lnTo>
                <a:lnTo>
                  <a:pt x="131343" y="327165"/>
                </a:lnTo>
                <a:lnTo>
                  <a:pt x="131319" y="326936"/>
                </a:lnTo>
                <a:lnTo>
                  <a:pt x="129849" y="325644"/>
                </a:lnTo>
                <a:lnTo>
                  <a:pt x="129115" y="324990"/>
                </a:lnTo>
                <a:lnTo>
                  <a:pt x="126829" y="325154"/>
                </a:lnTo>
                <a:lnTo>
                  <a:pt x="126392" y="324598"/>
                </a:lnTo>
                <a:lnTo>
                  <a:pt x="126170" y="323159"/>
                </a:lnTo>
                <a:lnTo>
                  <a:pt x="125689" y="322979"/>
                </a:lnTo>
                <a:lnTo>
                  <a:pt x="125002" y="322717"/>
                </a:lnTo>
                <a:lnTo>
                  <a:pt x="124698" y="322750"/>
                </a:lnTo>
                <a:lnTo>
                  <a:pt x="123518" y="322881"/>
                </a:lnTo>
                <a:lnTo>
                  <a:pt x="123333" y="322505"/>
                </a:lnTo>
                <a:lnTo>
                  <a:pt x="123231" y="322292"/>
                </a:lnTo>
                <a:lnTo>
                  <a:pt x="123094" y="322014"/>
                </a:lnTo>
                <a:lnTo>
                  <a:pt x="123861" y="319660"/>
                </a:lnTo>
                <a:lnTo>
                  <a:pt x="123809" y="315784"/>
                </a:lnTo>
                <a:lnTo>
                  <a:pt x="123758" y="311909"/>
                </a:lnTo>
                <a:lnTo>
                  <a:pt x="123454" y="311500"/>
                </a:lnTo>
                <a:lnTo>
                  <a:pt x="123150" y="311091"/>
                </a:lnTo>
                <a:lnTo>
                  <a:pt x="121353" y="311631"/>
                </a:lnTo>
                <a:lnTo>
                  <a:pt x="120548" y="311696"/>
                </a:lnTo>
                <a:lnTo>
                  <a:pt x="120473" y="311549"/>
                </a:lnTo>
                <a:lnTo>
                  <a:pt x="120125" y="310879"/>
                </a:lnTo>
                <a:lnTo>
                  <a:pt x="120622" y="309947"/>
                </a:lnTo>
                <a:lnTo>
                  <a:pt x="121385" y="308541"/>
                </a:lnTo>
                <a:lnTo>
                  <a:pt x="121027" y="307413"/>
                </a:lnTo>
                <a:lnTo>
                  <a:pt x="120668" y="306301"/>
                </a:lnTo>
                <a:lnTo>
                  <a:pt x="120923" y="305549"/>
                </a:lnTo>
                <a:lnTo>
                  <a:pt x="123397" y="305271"/>
                </a:lnTo>
                <a:lnTo>
                  <a:pt x="123405" y="304518"/>
                </a:lnTo>
                <a:lnTo>
                  <a:pt x="120852" y="303455"/>
                </a:lnTo>
                <a:lnTo>
                  <a:pt x="119896" y="303014"/>
                </a:lnTo>
                <a:lnTo>
                  <a:pt x="119732" y="301444"/>
                </a:lnTo>
                <a:lnTo>
                  <a:pt x="119425" y="301248"/>
                </a:lnTo>
                <a:lnTo>
                  <a:pt x="118812" y="300872"/>
                </a:lnTo>
                <a:lnTo>
                  <a:pt x="117819" y="301232"/>
                </a:lnTo>
                <a:lnTo>
                  <a:pt x="116787" y="305319"/>
                </a:lnTo>
                <a:lnTo>
                  <a:pt x="116308" y="305271"/>
                </a:lnTo>
                <a:lnTo>
                  <a:pt x="116048" y="305254"/>
                </a:lnTo>
                <a:lnTo>
                  <a:pt x="114969" y="303733"/>
                </a:lnTo>
                <a:lnTo>
                  <a:pt x="114405" y="302932"/>
                </a:lnTo>
                <a:lnTo>
                  <a:pt x="114307" y="303341"/>
                </a:lnTo>
                <a:lnTo>
                  <a:pt x="113952" y="304796"/>
                </a:lnTo>
                <a:lnTo>
                  <a:pt x="113453" y="305221"/>
                </a:lnTo>
                <a:lnTo>
                  <a:pt x="113272" y="305205"/>
                </a:lnTo>
                <a:lnTo>
                  <a:pt x="111789" y="305025"/>
                </a:lnTo>
                <a:lnTo>
                  <a:pt x="110257" y="303831"/>
                </a:lnTo>
                <a:lnTo>
                  <a:pt x="110329" y="302900"/>
                </a:lnTo>
                <a:lnTo>
                  <a:pt x="111069" y="302409"/>
                </a:lnTo>
                <a:lnTo>
                  <a:pt x="111449" y="302164"/>
                </a:lnTo>
                <a:lnTo>
                  <a:pt x="112158" y="302115"/>
                </a:lnTo>
                <a:lnTo>
                  <a:pt x="113116" y="302049"/>
                </a:lnTo>
                <a:lnTo>
                  <a:pt x="113246" y="301559"/>
                </a:lnTo>
                <a:lnTo>
                  <a:pt x="112703" y="300381"/>
                </a:lnTo>
                <a:lnTo>
                  <a:pt x="113020" y="299204"/>
                </a:lnTo>
                <a:lnTo>
                  <a:pt x="113089" y="298959"/>
                </a:lnTo>
                <a:lnTo>
                  <a:pt x="111369" y="298125"/>
                </a:lnTo>
                <a:lnTo>
                  <a:pt x="110886" y="296948"/>
                </a:lnTo>
                <a:lnTo>
                  <a:pt x="112755" y="295411"/>
                </a:lnTo>
                <a:lnTo>
                  <a:pt x="112951" y="294479"/>
                </a:lnTo>
                <a:lnTo>
                  <a:pt x="111684" y="291617"/>
                </a:lnTo>
                <a:lnTo>
                  <a:pt x="109594" y="290783"/>
                </a:lnTo>
                <a:lnTo>
                  <a:pt x="109516" y="292304"/>
                </a:lnTo>
                <a:lnTo>
                  <a:pt x="109437" y="293824"/>
                </a:lnTo>
                <a:lnTo>
                  <a:pt x="108747" y="294806"/>
                </a:lnTo>
                <a:lnTo>
                  <a:pt x="103523" y="298289"/>
                </a:lnTo>
                <a:lnTo>
                  <a:pt x="102771" y="299237"/>
                </a:lnTo>
                <a:lnTo>
                  <a:pt x="101646" y="300627"/>
                </a:lnTo>
                <a:lnTo>
                  <a:pt x="100413" y="306137"/>
                </a:lnTo>
                <a:lnTo>
                  <a:pt x="99592" y="307739"/>
                </a:lnTo>
                <a:lnTo>
                  <a:pt x="97274" y="309293"/>
                </a:lnTo>
                <a:lnTo>
                  <a:pt x="96110" y="310061"/>
                </a:lnTo>
                <a:lnTo>
                  <a:pt x="95048" y="311173"/>
                </a:lnTo>
                <a:lnTo>
                  <a:pt x="93848" y="313642"/>
                </a:lnTo>
                <a:lnTo>
                  <a:pt x="93068" y="314378"/>
                </a:lnTo>
                <a:lnTo>
                  <a:pt x="92288" y="315114"/>
                </a:lnTo>
                <a:lnTo>
                  <a:pt x="90987" y="315457"/>
                </a:lnTo>
                <a:lnTo>
                  <a:pt x="90701" y="315817"/>
                </a:lnTo>
                <a:lnTo>
                  <a:pt x="90271" y="316340"/>
                </a:lnTo>
                <a:lnTo>
                  <a:pt x="90035" y="316618"/>
                </a:lnTo>
                <a:lnTo>
                  <a:pt x="89924" y="316749"/>
                </a:lnTo>
                <a:lnTo>
                  <a:pt x="88454" y="317812"/>
                </a:lnTo>
                <a:lnTo>
                  <a:pt x="85069" y="320232"/>
                </a:lnTo>
                <a:lnTo>
                  <a:pt x="82420" y="319594"/>
                </a:lnTo>
                <a:lnTo>
                  <a:pt x="80932" y="320068"/>
                </a:lnTo>
                <a:lnTo>
                  <a:pt x="80748" y="320052"/>
                </a:lnTo>
                <a:lnTo>
                  <a:pt x="79144" y="319872"/>
                </a:lnTo>
                <a:lnTo>
                  <a:pt x="74209" y="325023"/>
                </a:lnTo>
                <a:lnTo>
                  <a:pt x="70992" y="326298"/>
                </a:lnTo>
                <a:lnTo>
                  <a:pt x="70549" y="326478"/>
                </a:lnTo>
                <a:lnTo>
                  <a:pt x="68744" y="327754"/>
                </a:lnTo>
                <a:lnTo>
                  <a:pt x="68612" y="328489"/>
                </a:lnTo>
                <a:lnTo>
                  <a:pt x="69712" y="329503"/>
                </a:lnTo>
                <a:lnTo>
                  <a:pt x="70726" y="332806"/>
                </a:lnTo>
                <a:lnTo>
                  <a:pt x="70816" y="333509"/>
                </a:lnTo>
                <a:lnTo>
                  <a:pt x="70898" y="334163"/>
                </a:lnTo>
                <a:lnTo>
                  <a:pt x="70631" y="335749"/>
                </a:lnTo>
                <a:lnTo>
                  <a:pt x="70502" y="336518"/>
                </a:lnTo>
                <a:lnTo>
                  <a:pt x="69254" y="337630"/>
                </a:lnTo>
                <a:lnTo>
                  <a:pt x="69231" y="338480"/>
                </a:lnTo>
                <a:lnTo>
                  <a:pt x="69486" y="339150"/>
                </a:lnTo>
                <a:lnTo>
                  <a:pt x="70347" y="339804"/>
                </a:lnTo>
                <a:lnTo>
                  <a:pt x="71785" y="339853"/>
                </a:lnTo>
                <a:lnTo>
                  <a:pt x="72883" y="339853"/>
                </a:lnTo>
                <a:lnTo>
                  <a:pt x="74472" y="339935"/>
                </a:lnTo>
                <a:lnTo>
                  <a:pt x="76853" y="340230"/>
                </a:lnTo>
                <a:lnTo>
                  <a:pt x="78475" y="340573"/>
                </a:lnTo>
                <a:lnTo>
                  <a:pt x="79858" y="341816"/>
                </a:lnTo>
                <a:lnTo>
                  <a:pt x="80766" y="344497"/>
                </a:lnTo>
                <a:lnTo>
                  <a:pt x="81527" y="346786"/>
                </a:lnTo>
                <a:lnTo>
                  <a:pt x="85733" y="356973"/>
                </a:lnTo>
                <a:lnTo>
                  <a:pt x="87035" y="361257"/>
                </a:lnTo>
                <a:lnTo>
                  <a:pt x="88179" y="361878"/>
                </a:lnTo>
                <a:lnTo>
                  <a:pt x="89271" y="363563"/>
                </a:lnTo>
                <a:lnTo>
                  <a:pt x="90290" y="366359"/>
                </a:lnTo>
                <a:lnTo>
                  <a:pt x="91093" y="368452"/>
                </a:lnTo>
                <a:lnTo>
                  <a:pt x="91600" y="370005"/>
                </a:lnTo>
                <a:lnTo>
                  <a:pt x="91896" y="370545"/>
                </a:lnTo>
                <a:lnTo>
                  <a:pt x="93158" y="371935"/>
                </a:lnTo>
                <a:lnTo>
                  <a:pt x="94610" y="376513"/>
                </a:lnTo>
                <a:lnTo>
                  <a:pt x="98333" y="386046"/>
                </a:lnTo>
                <a:lnTo>
                  <a:pt x="100606" y="391164"/>
                </a:lnTo>
                <a:lnTo>
                  <a:pt x="101062" y="392308"/>
                </a:lnTo>
                <a:lnTo>
                  <a:pt x="103747" y="398996"/>
                </a:lnTo>
                <a:lnTo>
                  <a:pt x="109820" y="413565"/>
                </a:lnTo>
                <a:lnTo>
                  <a:pt x="113556" y="422247"/>
                </a:lnTo>
                <a:lnTo>
                  <a:pt x="119350" y="435116"/>
                </a:lnTo>
                <a:lnTo>
                  <a:pt x="120252" y="438108"/>
                </a:lnTo>
                <a:lnTo>
                  <a:pt x="120538" y="439171"/>
                </a:lnTo>
                <a:lnTo>
                  <a:pt x="120787" y="440103"/>
                </a:lnTo>
                <a:lnTo>
                  <a:pt x="125436" y="448851"/>
                </a:lnTo>
                <a:lnTo>
                  <a:pt x="126894" y="452644"/>
                </a:lnTo>
                <a:lnTo>
                  <a:pt x="128361" y="455898"/>
                </a:lnTo>
                <a:lnTo>
                  <a:pt x="128812" y="458237"/>
                </a:lnTo>
                <a:lnTo>
                  <a:pt x="134015" y="468832"/>
                </a:lnTo>
                <a:lnTo>
                  <a:pt x="134425" y="470876"/>
                </a:lnTo>
                <a:lnTo>
                  <a:pt x="136144" y="472086"/>
                </a:lnTo>
                <a:lnTo>
                  <a:pt x="136688" y="473198"/>
                </a:lnTo>
                <a:lnTo>
                  <a:pt x="136710" y="476975"/>
                </a:lnTo>
                <a:lnTo>
                  <a:pt x="135012" y="479640"/>
                </a:lnTo>
                <a:lnTo>
                  <a:pt x="134865" y="479738"/>
                </a:lnTo>
                <a:lnTo>
                  <a:pt x="134141" y="480245"/>
                </a:lnTo>
                <a:lnTo>
                  <a:pt x="132162" y="480344"/>
                </a:lnTo>
                <a:lnTo>
                  <a:pt x="129370" y="481439"/>
                </a:lnTo>
                <a:lnTo>
                  <a:pt x="127504" y="482600"/>
                </a:lnTo>
                <a:lnTo>
                  <a:pt x="127313" y="483123"/>
                </a:lnTo>
                <a:lnTo>
                  <a:pt x="127121" y="483646"/>
                </a:lnTo>
                <a:lnTo>
                  <a:pt x="124690" y="485543"/>
                </a:lnTo>
                <a:lnTo>
                  <a:pt x="124185" y="486655"/>
                </a:lnTo>
                <a:lnTo>
                  <a:pt x="123522" y="490808"/>
                </a:lnTo>
                <a:lnTo>
                  <a:pt x="123928" y="493343"/>
                </a:lnTo>
                <a:lnTo>
                  <a:pt x="124021" y="493539"/>
                </a:lnTo>
                <a:lnTo>
                  <a:pt x="124490" y="494471"/>
                </a:lnTo>
                <a:lnTo>
                  <a:pt x="124956" y="495403"/>
                </a:lnTo>
                <a:lnTo>
                  <a:pt x="124935" y="497447"/>
                </a:lnTo>
                <a:lnTo>
                  <a:pt x="123800" y="499491"/>
                </a:lnTo>
                <a:lnTo>
                  <a:pt x="122157" y="500406"/>
                </a:lnTo>
                <a:lnTo>
                  <a:pt x="120506" y="501322"/>
                </a:lnTo>
                <a:lnTo>
                  <a:pt x="112032" y="501780"/>
                </a:lnTo>
                <a:lnTo>
                  <a:pt x="110368" y="501338"/>
                </a:lnTo>
                <a:lnTo>
                  <a:pt x="109137" y="499360"/>
                </a:lnTo>
                <a:lnTo>
                  <a:pt x="108849" y="498902"/>
                </a:lnTo>
                <a:lnTo>
                  <a:pt x="105976" y="495893"/>
                </a:lnTo>
                <a:lnTo>
                  <a:pt x="103026" y="494242"/>
                </a:lnTo>
                <a:lnTo>
                  <a:pt x="102634" y="490579"/>
                </a:lnTo>
                <a:lnTo>
                  <a:pt x="102218" y="490203"/>
                </a:lnTo>
                <a:lnTo>
                  <a:pt x="101801" y="489827"/>
                </a:lnTo>
                <a:lnTo>
                  <a:pt x="101532" y="489582"/>
                </a:lnTo>
                <a:lnTo>
                  <a:pt x="101018" y="488486"/>
                </a:lnTo>
                <a:lnTo>
                  <a:pt x="100626" y="487636"/>
                </a:lnTo>
                <a:lnTo>
                  <a:pt x="100230" y="487505"/>
                </a:lnTo>
                <a:lnTo>
                  <a:pt x="99332" y="487195"/>
                </a:lnTo>
                <a:lnTo>
                  <a:pt x="97635" y="489778"/>
                </a:lnTo>
                <a:lnTo>
                  <a:pt x="93436" y="489484"/>
                </a:lnTo>
                <a:lnTo>
                  <a:pt x="92318" y="490040"/>
                </a:lnTo>
                <a:lnTo>
                  <a:pt x="91494" y="491887"/>
                </a:lnTo>
                <a:lnTo>
                  <a:pt x="90704" y="492411"/>
                </a:lnTo>
                <a:lnTo>
                  <a:pt x="90311" y="492672"/>
                </a:lnTo>
                <a:lnTo>
                  <a:pt x="88678" y="492574"/>
                </a:lnTo>
                <a:lnTo>
                  <a:pt x="87038" y="492460"/>
                </a:lnTo>
                <a:lnTo>
                  <a:pt x="86438" y="492721"/>
                </a:lnTo>
                <a:lnTo>
                  <a:pt x="85919" y="492934"/>
                </a:lnTo>
                <a:lnTo>
                  <a:pt x="85388" y="496417"/>
                </a:lnTo>
                <a:lnTo>
                  <a:pt x="83454" y="496956"/>
                </a:lnTo>
                <a:lnTo>
                  <a:pt x="80738" y="497725"/>
                </a:lnTo>
                <a:lnTo>
                  <a:pt x="80286" y="498215"/>
                </a:lnTo>
                <a:lnTo>
                  <a:pt x="80112" y="498395"/>
                </a:lnTo>
                <a:lnTo>
                  <a:pt x="81026" y="499589"/>
                </a:lnTo>
                <a:lnTo>
                  <a:pt x="79472" y="500439"/>
                </a:lnTo>
                <a:lnTo>
                  <a:pt x="78879" y="502418"/>
                </a:lnTo>
                <a:lnTo>
                  <a:pt x="77340" y="503153"/>
                </a:lnTo>
                <a:lnTo>
                  <a:pt x="75496" y="502385"/>
                </a:lnTo>
                <a:lnTo>
                  <a:pt x="75200" y="501077"/>
                </a:lnTo>
                <a:lnTo>
                  <a:pt x="75003" y="500913"/>
                </a:lnTo>
                <a:lnTo>
                  <a:pt x="74649" y="500635"/>
                </a:lnTo>
                <a:lnTo>
                  <a:pt x="73844" y="500750"/>
                </a:lnTo>
                <a:lnTo>
                  <a:pt x="73087" y="502107"/>
                </a:lnTo>
                <a:lnTo>
                  <a:pt x="71964" y="503023"/>
                </a:lnTo>
                <a:lnTo>
                  <a:pt x="71753" y="503562"/>
                </a:lnTo>
                <a:lnTo>
                  <a:pt x="71265" y="504821"/>
                </a:lnTo>
                <a:lnTo>
                  <a:pt x="65760" y="505197"/>
                </a:lnTo>
                <a:lnTo>
                  <a:pt x="64413" y="504004"/>
                </a:lnTo>
                <a:lnTo>
                  <a:pt x="63824" y="503889"/>
                </a:lnTo>
                <a:lnTo>
                  <a:pt x="62254" y="503595"/>
                </a:lnTo>
                <a:lnTo>
                  <a:pt x="61080" y="503464"/>
                </a:lnTo>
                <a:lnTo>
                  <a:pt x="60147" y="504069"/>
                </a:lnTo>
                <a:lnTo>
                  <a:pt x="59488" y="504102"/>
                </a:lnTo>
                <a:lnTo>
                  <a:pt x="58973" y="504118"/>
                </a:lnTo>
                <a:lnTo>
                  <a:pt x="58667" y="503742"/>
                </a:lnTo>
                <a:lnTo>
                  <a:pt x="58704" y="502957"/>
                </a:lnTo>
                <a:lnTo>
                  <a:pt x="58747" y="502074"/>
                </a:lnTo>
                <a:lnTo>
                  <a:pt x="58273" y="502172"/>
                </a:lnTo>
                <a:lnTo>
                  <a:pt x="57942" y="502254"/>
                </a:lnTo>
                <a:lnTo>
                  <a:pt x="57857" y="502614"/>
                </a:lnTo>
                <a:lnTo>
                  <a:pt x="57228" y="505279"/>
                </a:lnTo>
                <a:lnTo>
                  <a:pt x="55390" y="505426"/>
                </a:lnTo>
                <a:lnTo>
                  <a:pt x="55063" y="505443"/>
                </a:lnTo>
                <a:lnTo>
                  <a:pt x="53745" y="507290"/>
                </a:lnTo>
                <a:lnTo>
                  <a:pt x="52810" y="506080"/>
                </a:lnTo>
                <a:lnTo>
                  <a:pt x="52342" y="505475"/>
                </a:lnTo>
                <a:lnTo>
                  <a:pt x="48025" y="504756"/>
                </a:lnTo>
                <a:lnTo>
                  <a:pt x="47682" y="505083"/>
                </a:lnTo>
                <a:lnTo>
                  <a:pt x="47337" y="505426"/>
                </a:lnTo>
                <a:lnTo>
                  <a:pt x="47416" y="505770"/>
                </a:lnTo>
                <a:lnTo>
                  <a:pt x="47572" y="506473"/>
                </a:lnTo>
                <a:lnTo>
                  <a:pt x="47365" y="506881"/>
                </a:lnTo>
                <a:lnTo>
                  <a:pt x="47131" y="507339"/>
                </a:lnTo>
                <a:lnTo>
                  <a:pt x="45342" y="507012"/>
                </a:lnTo>
                <a:lnTo>
                  <a:pt x="41001" y="508206"/>
                </a:lnTo>
                <a:lnTo>
                  <a:pt x="40563" y="508827"/>
                </a:lnTo>
                <a:lnTo>
                  <a:pt x="40666" y="510561"/>
                </a:lnTo>
                <a:lnTo>
                  <a:pt x="40299" y="511068"/>
                </a:lnTo>
                <a:lnTo>
                  <a:pt x="39726" y="511852"/>
                </a:lnTo>
                <a:lnTo>
                  <a:pt x="39242" y="512032"/>
                </a:lnTo>
                <a:lnTo>
                  <a:pt x="38422" y="512326"/>
                </a:lnTo>
                <a:lnTo>
                  <a:pt x="38223" y="514420"/>
                </a:lnTo>
                <a:lnTo>
                  <a:pt x="38002" y="516725"/>
                </a:lnTo>
                <a:lnTo>
                  <a:pt x="37853" y="516709"/>
                </a:lnTo>
                <a:lnTo>
                  <a:pt x="37324" y="516594"/>
                </a:lnTo>
                <a:lnTo>
                  <a:pt x="36777" y="516087"/>
                </a:lnTo>
                <a:lnTo>
                  <a:pt x="36038" y="515401"/>
                </a:lnTo>
                <a:lnTo>
                  <a:pt x="33440" y="515564"/>
                </a:lnTo>
                <a:lnTo>
                  <a:pt x="31570" y="516300"/>
                </a:lnTo>
                <a:lnTo>
                  <a:pt x="30523" y="516709"/>
                </a:lnTo>
                <a:lnTo>
                  <a:pt x="30440" y="518573"/>
                </a:lnTo>
                <a:lnTo>
                  <a:pt x="29748" y="519750"/>
                </a:lnTo>
                <a:lnTo>
                  <a:pt x="29289" y="522039"/>
                </a:lnTo>
                <a:lnTo>
                  <a:pt x="27709" y="525244"/>
                </a:lnTo>
                <a:lnTo>
                  <a:pt x="25299" y="525097"/>
                </a:lnTo>
                <a:lnTo>
                  <a:pt x="23503" y="525358"/>
                </a:lnTo>
                <a:lnTo>
                  <a:pt x="22575" y="525489"/>
                </a:lnTo>
                <a:lnTo>
                  <a:pt x="21043" y="524933"/>
                </a:lnTo>
                <a:lnTo>
                  <a:pt x="20482" y="524721"/>
                </a:lnTo>
                <a:lnTo>
                  <a:pt x="19169" y="526013"/>
                </a:lnTo>
                <a:lnTo>
                  <a:pt x="17651" y="524459"/>
                </a:lnTo>
                <a:lnTo>
                  <a:pt x="17151" y="523952"/>
                </a:lnTo>
                <a:lnTo>
                  <a:pt x="16987" y="523952"/>
                </a:lnTo>
                <a:lnTo>
                  <a:pt x="16471" y="524001"/>
                </a:lnTo>
                <a:lnTo>
                  <a:pt x="16827" y="525310"/>
                </a:lnTo>
                <a:lnTo>
                  <a:pt x="17184" y="526617"/>
                </a:lnTo>
                <a:lnTo>
                  <a:pt x="16595" y="527762"/>
                </a:lnTo>
                <a:lnTo>
                  <a:pt x="16425" y="528089"/>
                </a:lnTo>
                <a:lnTo>
                  <a:pt x="15261" y="527141"/>
                </a:lnTo>
                <a:lnTo>
                  <a:pt x="13776" y="527320"/>
                </a:lnTo>
                <a:lnTo>
                  <a:pt x="13464" y="527206"/>
                </a:lnTo>
                <a:lnTo>
                  <a:pt x="12545" y="526863"/>
                </a:lnTo>
                <a:lnTo>
                  <a:pt x="12651" y="526078"/>
                </a:lnTo>
                <a:lnTo>
                  <a:pt x="12679" y="525882"/>
                </a:lnTo>
                <a:lnTo>
                  <a:pt x="11024" y="524688"/>
                </a:lnTo>
                <a:lnTo>
                  <a:pt x="8311" y="523969"/>
                </a:lnTo>
                <a:lnTo>
                  <a:pt x="7929" y="525080"/>
                </a:lnTo>
                <a:lnTo>
                  <a:pt x="6753" y="525130"/>
                </a:lnTo>
                <a:lnTo>
                  <a:pt x="5941" y="525931"/>
                </a:lnTo>
                <a:lnTo>
                  <a:pt x="180" y="525669"/>
                </a:lnTo>
                <a:lnTo>
                  <a:pt x="393" y="526160"/>
                </a:lnTo>
                <a:lnTo>
                  <a:pt x="767" y="527648"/>
                </a:lnTo>
                <a:lnTo>
                  <a:pt x="993" y="529299"/>
                </a:lnTo>
                <a:lnTo>
                  <a:pt x="1365" y="530722"/>
                </a:lnTo>
                <a:lnTo>
                  <a:pt x="1516" y="532373"/>
                </a:lnTo>
                <a:lnTo>
                  <a:pt x="1890" y="533861"/>
                </a:lnTo>
                <a:lnTo>
                  <a:pt x="2489" y="535137"/>
                </a:lnTo>
                <a:lnTo>
                  <a:pt x="3012" y="536330"/>
                </a:lnTo>
                <a:lnTo>
                  <a:pt x="3761" y="537458"/>
                </a:lnTo>
                <a:lnTo>
                  <a:pt x="4660" y="538358"/>
                </a:lnTo>
                <a:lnTo>
                  <a:pt x="5782" y="539110"/>
                </a:lnTo>
                <a:lnTo>
                  <a:pt x="7056" y="539633"/>
                </a:lnTo>
                <a:lnTo>
                  <a:pt x="8177" y="540303"/>
                </a:lnTo>
                <a:lnTo>
                  <a:pt x="8926" y="541432"/>
                </a:lnTo>
                <a:lnTo>
                  <a:pt x="9824" y="542331"/>
                </a:lnTo>
                <a:lnTo>
                  <a:pt x="10198" y="543819"/>
                </a:lnTo>
                <a:lnTo>
                  <a:pt x="10573" y="545242"/>
                </a:lnTo>
                <a:lnTo>
                  <a:pt x="10723" y="546893"/>
                </a:lnTo>
                <a:lnTo>
                  <a:pt x="11322" y="548168"/>
                </a:lnTo>
                <a:lnTo>
                  <a:pt x="11696" y="549591"/>
                </a:lnTo>
                <a:lnTo>
                  <a:pt x="11845" y="551226"/>
                </a:lnTo>
                <a:lnTo>
                  <a:pt x="12219" y="552730"/>
                </a:lnTo>
                <a:lnTo>
                  <a:pt x="12594" y="554153"/>
                </a:lnTo>
                <a:lnTo>
                  <a:pt x="12968" y="555576"/>
                </a:lnTo>
                <a:lnTo>
                  <a:pt x="13343" y="557080"/>
                </a:lnTo>
                <a:lnTo>
                  <a:pt x="13941" y="558339"/>
                </a:lnTo>
                <a:lnTo>
                  <a:pt x="14690" y="559386"/>
                </a:lnTo>
                <a:lnTo>
                  <a:pt x="15588" y="560285"/>
                </a:lnTo>
                <a:lnTo>
                  <a:pt x="16337" y="561413"/>
                </a:lnTo>
                <a:lnTo>
                  <a:pt x="17234" y="562312"/>
                </a:lnTo>
                <a:lnTo>
                  <a:pt x="18134" y="563359"/>
                </a:lnTo>
                <a:lnTo>
                  <a:pt x="19031" y="564340"/>
                </a:lnTo>
                <a:lnTo>
                  <a:pt x="20004" y="565223"/>
                </a:lnTo>
                <a:lnTo>
                  <a:pt x="20902" y="566122"/>
                </a:lnTo>
                <a:lnTo>
                  <a:pt x="22025" y="566809"/>
                </a:lnTo>
                <a:lnTo>
                  <a:pt x="22925" y="567708"/>
                </a:lnTo>
                <a:lnTo>
                  <a:pt x="24046" y="568444"/>
                </a:lnTo>
                <a:lnTo>
                  <a:pt x="24946" y="569343"/>
                </a:lnTo>
                <a:lnTo>
                  <a:pt x="25619" y="570014"/>
                </a:lnTo>
                <a:lnTo>
                  <a:pt x="25843" y="570243"/>
                </a:lnTo>
                <a:lnTo>
                  <a:pt x="26967" y="570995"/>
                </a:lnTo>
                <a:lnTo>
                  <a:pt x="28239" y="571518"/>
                </a:lnTo>
                <a:lnTo>
                  <a:pt x="29511" y="572041"/>
                </a:lnTo>
                <a:lnTo>
                  <a:pt x="31009" y="572417"/>
                </a:lnTo>
                <a:lnTo>
                  <a:pt x="32655" y="572565"/>
                </a:lnTo>
                <a:lnTo>
                  <a:pt x="34076" y="572188"/>
                </a:lnTo>
                <a:lnTo>
                  <a:pt x="35948" y="572188"/>
                </a:lnTo>
                <a:lnTo>
                  <a:pt x="37371" y="571812"/>
                </a:lnTo>
                <a:lnTo>
                  <a:pt x="39168" y="571812"/>
                </a:lnTo>
                <a:lnTo>
                  <a:pt x="40815" y="571960"/>
                </a:lnTo>
                <a:lnTo>
                  <a:pt x="42461" y="572188"/>
                </a:lnTo>
                <a:lnTo>
                  <a:pt x="44332" y="572123"/>
                </a:lnTo>
                <a:lnTo>
                  <a:pt x="45754" y="572499"/>
                </a:lnTo>
                <a:lnTo>
                  <a:pt x="47026" y="573022"/>
                </a:lnTo>
                <a:lnTo>
                  <a:pt x="48298" y="573611"/>
                </a:lnTo>
                <a:lnTo>
                  <a:pt x="49271" y="574510"/>
                </a:lnTo>
                <a:lnTo>
                  <a:pt x="50020" y="575557"/>
                </a:lnTo>
                <a:lnTo>
                  <a:pt x="50694" y="576685"/>
                </a:lnTo>
                <a:lnTo>
                  <a:pt x="51667" y="577584"/>
                </a:lnTo>
                <a:lnTo>
                  <a:pt x="52416" y="578631"/>
                </a:lnTo>
                <a:lnTo>
                  <a:pt x="52939" y="579906"/>
                </a:lnTo>
                <a:lnTo>
                  <a:pt x="53464" y="581182"/>
                </a:lnTo>
                <a:lnTo>
                  <a:pt x="54213" y="582293"/>
                </a:lnTo>
                <a:lnTo>
                  <a:pt x="54811" y="583569"/>
                </a:lnTo>
                <a:lnTo>
                  <a:pt x="55485" y="584616"/>
                </a:lnTo>
                <a:lnTo>
                  <a:pt x="56234" y="585744"/>
                </a:lnTo>
                <a:lnTo>
                  <a:pt x="56983" y="586790"/>
                </a:lnTo>
                <a:lnTo>
                  <a:pt x="57880" y="587689"/>
                </a:lnTo>
                <a:lnTo>
                  <a:pt x="58472" y="588229"/>
                </a:lnTo>
                <a:lnTo>
                  <a:pt x="58853" y="588589"/>
                </a:lnTo>
                <a:lnTo>
                  <a:pt x="59753" y="589553"/>
                </a:lnTo>
                <a:lnTo>
                  <a:pt x="60874" y="590224"/>
                </a:lnTo>
                <a:lnTo>
                  <a:pt x="62146" y="590747"/>
                </a:lnTo>
                <a:lnTo>
                  <a:pt x="63195" y="591499"/>
                </a:lnTo>
                <a:lnTo>
                  <a:pt x="64318" y="592251"/>
                </a:lnTo>
                <a:lnTo>
                  <a:pt x="65440" y="592922"/>
                </a:lnTo>
                <a:lnTo>
                  <a:pt x="66564" y="593216"/>
                </a:lnTo>
                <a:lnTo>
                  <a:pt x="66862" y="593298"/>
                </a:lnTo>
                <a:lnTo>
                  <a:pt x="68360" y="593674"/>
                </a:lnTo>
                <a:lnTo>
                  <a:pt x="69781" y="594050"/>
                </a:lnTo>
                <a:lnTo>
                  <a:pt x="71279" y="594345"/>
                </a:lnTo>
                <a:lnTo>
                  <a:pt x="72402" y="595097"/>
                </a:lnTo>
                <a:lnTo>
                  <a:pt x="72897" y="595244"/>
                </a:lnTo>
                <a:lnTo>
                  <a:pt x="73215" y="595538"/>
                </a:lnTo>
                <a:lnTo>
                  <a:pt x="73898" y="596143"/>
                </a:lnTo>
                <a:lnTo>
                  <a:pt x="74264" y="596486"/>
                </a:lnTo>
                <a:lnTo>
                  <a:pt x="74873" y="597042"/>
                </a:lnTo>
                <a:lnTo>
                  <a:pt x="75396" y="597337"/>
                </a:lnTo>
                <a:lnTo>
                  <a:pt x="75886" y="597631"/>
                </a:lnTo>
                <a:lnTo>
                  <a:pt x="76329" y="598023"/>
                </a:lnTo>
                <a:lnTo>
                  <a:pt x="76894" y="598547"/>
                </a:lnTo>
                <a:lnTo>
                  <a:pt x="77942" y="599282"/>
                </a:lnTo>
                <a:lnTo>
                  <a:pt x="79063" y="600035"/>
                </a:lnTo>
                <a:lnTo>
                  <a:pt x="80187" y="600787"/>
                </a:lnTo>
                <a:lnTo>
                  <a:pt x="81308" y="601457"/>
                </a:lnTo>
                <a:lnTo>
                  <a:pt x="82432" y="602209"/>
                </a:lnTo>
                <a:lnTo>
                  <a:pt x="83480" y="602962"/>
                </a:lnTo>
                <a:lnTo>
                  <a:pt x="84827" y="603485"/>
                </a:lnTo>
                <a:lnTo>
                  <a:pt x="86099" y="604073"/>
                </a:lnTo>
                <a:lnTo>
                  <a:pt x="87223" y="604760"/>
                </a:lnTo>
                <a:lnTo>
                  <a:pt x="87821" y="605055"/>
                </a:lnTo>
                <a:lnTo>
                  <a:pt x="87958" y="605136"/>
                </a:lnTo>
                <a:lnTo>
                  <a:pt x="88346" y="605349"/>
                </a:lnTo>
                <a:lnTo>
                  <a:pt x="88944" y="605643"/>
                </a:lnTo>
                <a:lnTo>
                  <a:pt x="89393" y="605872"/>
                </a:lnTo>
                <a:lnTo>
                  <a:pt x="90516" y="606624"/>
                </a:lnTo>
                <a:lnTo>
                  <a:pt x="91639" y="607376"/>
                </a:lnTo>
                <a:lnTo>
                  <a:pt x="92763" y="608128"/>
                </a:lnTo>
                <a:lnTo>
                  <a:pt x="93884" y="608864"/>
                </a:lnTo>
                <a:lnTo>
                  <a:pt x="94723" y="609404"/>
                </a:lnTo>
                <a:lnTo>
                  <a:pt x="94932" y="609551"/>
                </a:lnTo>
                <a:lnTo>
                  <a:pt x="95083" y="609698"/>
                </a:lnTo>
                <a:lnTo>
                  <a:pt x="95943" y="610549"/>
                </a:lnTo>
                <a:lnTo>
                  <a:pt x="96804" y="611415"/>
                </a:lnTo>
                <a:lnTo>
                  <a:pt x="97702" y="612315"/>
                </a:lnTo>
                <a:lnTo>
                  <a:pt x="98451" y="613443"/>
                </a:lnTo>
                <a:lnTo>
                  <a:pt x="99424" y="614342"/>
                </a:lnTo>
                <a:lnTo>
                  <a:pt x="100173" y="615454"/>
                </a:lnTo>
                <a:lnTo>
                  <a:pt x="100761" y="616435"/>
                </a:lnTo>
                <a:lnTo>
                  <a:pt x="100845" y="616582"/>
                </a:lnTo>
                <a:lnTo>
                  <a:pt x="101278" y="616909"/>
                </a:lnTo>
                <a:lnTo>
                  <a:pt x="101520" y="617105"/>
                </a:lnTo>
                <a:lnTo>
                  <a:pt x="101819" y="617334"/>
                </a:lnTo>
                <a:lnTo>
                  <a:pt x="102567" y="618381"/>
                </a:lnTo>
                <a:lnTo>
                  <a:pt x="102792" y="618757"/>
                </a:lnTo>
                <a:lnTo>
                  <a:pt x="103242" y="619493"/>
                </a:lnTo>
                <a:lnTo>
                  <a:pt x="103391" y="619656"/>
                </a:lnTo>
                <a:lnTo>
                  <a:pt x="103563" y="619803"/>
                </a:lnTo>
                <a:lnTo>
                  <a:pt x="104215" y="620392"/>
                </a:lnTo>
                <a:lnTo>
                  <a:pt x="104620" y="620523"/>
                </a:lnTo>
                <a:lnTo>
                  <a:pt x="104962" y="620621"/>
                </a:lnTo>
                <a:lnTo>
                  <a:pt x="105561" y="621520"/>
                </a:lnTo>
                <a:lnTo>
                  <a:pt x="105711" y="621749"/>
                </a:lnTo>
                <a:lnTo>
                  <a:pt x="106759" y="622485"/>
                </a:lnTo>
                <a:lnTo>
                  <a:pt x="107882" y="623172"/>
                </a:lnTo>
                <a:lnTo>
                  <a:pt x="108380" y="623417"/>
                </a:lnTo>
                <a:lnTo>
                  <a:pt x="108630" y="623548"/>
                </a:lnTo>
                <a:lnTo>
                  <a:pt x="109155" y="623760"/>
                </a:lnTo>
                <a:lnTo>
                  <a:pt x="109410" y="623858"/>
                </a:lnTo>
                <a:lnTo>
                  <a:pt x="109604" y="623908"/>
                </a:lnTo>
                <a:lnTo>
                  <a:pt x="110502" y="624284"/>
                </a:lnTo>
                <a:lnTo>
                  <a:pt x="111925" y="624660"/>
                </a:lnTo>
                <a:lnTo>
                  <a:pt x="113646" y="624660"/>
                </a:lnTo>
                <a:lnTo>
                  <a:pt x="113795" y="624660"/>
                </a:lnTo>
                <a:lnTo>
                  <a:pt x="115442" y="624660"/>
                </a:lnTo>
                <a:lnTo>
                  <a:pt x="115592" y="624660"/>
                </a:lnTo>
                <a:lnTo>
                  <a:pt x="117314" y="624660"/>
                </a:lnTo>
                <a:lnTo>
                  <a:pt x="118960" y="624284"/>
                </a:lnTo>
                <a:lnTo>
                  <a:pt x="120831" y="624284"/>
                </a:lnTo>
                <a:lnTo>
                  <a:pt x="122478" y="624136"/>
                </a:lnTo>
                <a:lnTo>
                  <a:pt x="124124" y="623908"/>
                </a:lnTo>
                <a:lnTo>
                  <a:pt x="125771" y="623760"/>
                </a:lnTo>
                <a:lnTo>
                  <a:pt x="127643" y="623760"/>
                </a:lnTo>
                <a:lnTo>
                  <a:pt x="129290" y="623760"/>
                </a:lnTo>
                <a:lnTo>
                  <a:pt x="131160" y="623760"/>
                </a:lnTo>
                <a:lnTo>
                  <a:pt x="131685" y="623809"/>
                </a:lnTo>
                <a:lnTo>
                  <a:pt x="132808" y="623908"/>
                </a:lnTo>
                <a:lnTo>
                  <a:pt x="134305" y="624284"/>
                </a:lnTo>
                <a:lnTo>
                  <a:pt x="135802" y="624660"/>
                </a:lnTo>
                <a:lnTo>
                  <a:pt x="136326" y="625036"/>
                </a:lnTo>
                <a:lnTo>
                  <a:pt x="136888" y="625445"/>
                </a:lnTo>
                <a:lnTo>
                  <a:pt x="137449" y="625673"/>
                </a:lnTo>
                <a:lnTo>
                  <a:pt x="138198" y="625935"/>
                </a:lnTo>
                <a:lnTo>
                  <a:pt x="139319" y="626687"/>
                </a:lnTo>
                <a:lnTo>
                  <a:pt x="140593" y="627210"/>
                </a:lnTo>
                <a:lnTo>
                  <a:pt x="141865" y="627963"/>
                </a:lnTo>
                <a:lnTo>
                  <a:pt x="143361" y="628339"/>
                </a:lnTo>
                <a:lnTo>
                  <a:pt x="144635" y="628698"/>
                </a:lnTo>
                <a:lnTo>
                  <a:pt x="146131" y="628862"/>
                </a:lnTo>
                <a:lnTo>
                  <a:pt x="147778" y="628698"/>
                </a:lnTo>
                <a:lnTo>
                  <a:pt x="149426" y="628551"/>
                </a:lnTo>
                <a:lnTo>
                  <a:pt x="150922" y="628175"/>
                </a:lnTo>
                <a:lnTo>
                  <a:pt x="152420" y="627816"/>
                </a:lnTo>
                <a:lnTo>
                  <a:pt x="153841" y="627439"/>
                </a:lnTo>
                <a:lnTo>
                  <a:pt x="155339" y="627063"/>
                </a:lnTo>
                <a:lnTo>
                  <a:pt x="156837" y="626687"/>
                </a:lnTo>
                <a:lnTo>
                  <a:pt x="158109" y="626164"/>
                </a:lnTo>
                <a:lnTo>
                  <a:pt x="159605" y="625788"/>
                </a:lnTo>
                <a:lnTo>
                  <a:pt x="160728" y="625183"/>
                </a:lnTo>
                <a:lnTo>
                  <a:pt x="162151" y="624807"/>
                </a:lnTo>
                <a:lnTo>
                  <a:pt x="163871" y="624660"/>
                </a:lnTo>
                <a:lnTo>
                  <a:pt x="165668" y="624660"/>
                </a:lnTo>
                <a:lnTo>
                  <a:pt x="167166" y="625036"/>
                </a:lnTo>
                <a:lnTo>
                  <a:pt x="168438" y="625559"/>
                </a:lnTo>
                <a:lnTo>
                  <a:pt x="169561" y="626311"/>
                </a:lnTo>
                <a:lnTo>
                  <a:pt x="171057" y="626687"/>
                </a:lnTo>
                <a:lnTo>
                  <a:pt x="172704" y="626458"/>
                </a:lnTo>
                <a:lnTo>
                  <a:pt x="173978" y="625935"/>
                </a:lnTo>
                <a:lnTo>
                  <a:pt x="175323" y="625559"/>
                </a:lnTo>
                <a:lnTo>
                  <a:pt x="176747" y="625183"/>
                </a:lnTo>
                <a:lnTo>
                  <a:pt x="178244" y="624807"/>
                </a:lnTo>
                <a:lnTo>
                  <a:pt x="180114" y="624807"/>
                </a:lnTo>
                <a:lnTo>
                  <a:pt x="181761" y="625036"/>
                </a:lnTo>
                <a:lnTo>
                  <a:pt x="182961" y="625330"/>
                </a:lnTo>
                <a:lnTo>
                  <a:pt x="183296" y="625412"/>
                </a:lnTo>
                <a:lnTo>
                  <a:pt x="184905" y="625183"/>
                </a:lnTo>
                <a:lnTo>
                  <a:pt x="186552" y="625036"/>
                </a:lnTo>
                <a:lnTo>
                  <a:pt x="188049" y="624660"/>
                </a:lnTo>
                <a:lnTo>
                  <a:pt x="189546" y="624284"/>
                </a:lnTo>
                <a:lnTo>
                  <a:pt x="190594" y="623760"/>
                </a:lnTo>
                <a:lnTo>
                  <a:pt x="191941" y="623172"/>
                </a:lnTo>
                <a:lnTo>
                  <a:pt x="193213" y="622648"/>
                </a:lnTo>
                <a:lnTo>
                  <a:pt x="194487" y="622125"/>
                </a:lnTo>
                <a:lnTo>
                  <a:pt x="195759" y="621520"/>
                </a:lnTo>
                <a:lnTo>
                  <a:pt x="197257" y="621144"/>
                </a:lnTo>
                <a:lnTo>
                  <a:pt x="198753" y="620768"/>
                </a:lnTo>
                <a:lnTo>
                  <a:pt x="200251" y="620392"/>
                </a:lnTo>
                <a:lnTo>
                  <a:pt x="201672" y="620098"/>
                </a:lnTo>
                <a:lnTo>
                  <a:pt x="203021" y="619493"/>
                </a:lnTo>
                <a:lnTo>
                  <a:pt x="204067" y="618969"/>
                </a:lnTo>
                <a:lnTo>
                  <a:pt x="205415" y="618381"/>
                </a:lnTo>
                <a:lnTo>
                  <a:pt x="206837" y="618070"/>
                </a:lnTo>
                <a:lnTo>
                  <a:pt x="208184" y="617481"/>
                </a:lnTo>
                <a:lnTo>
                  <a:pt x="209607" y="617105"/>
                </a:lnTo>
                <a:lnTo>
                  <a:pt x="210954" y="616582"/>
                </a:lnTo>
                <a:lnTo>
                  <a:pt x="212377" y="616206"/>
                </a:lnTo>
                <a:lnTo>
                  <a:pt x="213873" y="615830"/>
                </a:lnTo>
                <a:lnTo>
                  <a:pt x="215147" y="615307"/>
                </a:lnTo>
                <a:lnTo>
                  <a:pt x="216492" y="614702"/>
                </a:lnTo>
                <a:lnTo>
                  <a:pt x="217915" y="614342"/>
                </a:lnTo>
                <a:lnTo>
                  <a:pt x="219038" y="613802"/>
                </a:lnTo>
                <a:lnTo>
                  <a:pt x="220310" y="613279"/>
                </a:lnTo>
                <a:lnTo>
                  <a:pt x="221658" y="612691"/>
                </a:lnTo>
                <a:lnTo>
                  <a:pt x="222781" y="612020"/>
                </a:lnTo>
                <a:lnTo>
                  <a:pt x="223679" y="611039"/>
                </a:lnTo>
                <a:lnTo>
                  <a:pt x="224578" y="610140"/>
                </a:lnTo>
                <a:lnTo>
                  <a:pt x="225325" y="609011"/>
                </a:lnTo>
                <a:lnTo>
                  <a:pt x="225850" y="607752"/>
                </a:lnTo>
                <a:lnTo>
                  <a:pt x="226823" y="606853"/>
                </a:lnTo>
                <a:lnTo>
                  <a:pt x="227572" y="605725"/>
                </a:lnTo>
                <a:lnTo>
                  <a:pt x="228321" y="604597"/>
                </a:lnTo>
                <a:lnTo>
                  <a:pt x="228844" y="603338"/>
                </a:lnTo>
                <a:lnTo>
                  <a:pt x="229219" y="602062"/>
                </a:lnTo>
                <a:lnTo>
                  <a:pt x="229742" y="600787"/>
                </a:lnTo>
                <a:lnTo>
                  <a:pt x="230116" y="599282"/>
                </a:lnTo>
                <a:lnTo>
                  <a:pt x="230715" y="598023"/>
                </a:lnTo>
                <a:lnTo>
                  <a:pt x="231240" y="596666"/>
                </a:lnTo>
                <a:lnTo>
                  <a:pt x="231763" y="595391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E2B1AB64-F753-FD76-5A32-5829E40609CA}"/>
              </a:ext>
            </a:extLst>
          </p:cNvPr>
          <p:cNvSpPr/>
          <p:nvPr/>
        </p:nvSpPr>
        <p:spPr>
          <a:xfrm flipV="1">
            <a:off x="5619710" y="3244033"/>
            <a:ext cx="982574" cy="1243257"/>
          </a:xfrm>
          <a:custGeom>
            <a:avLst/>
            <a:gdLst>
              <a:gd name="connsiteX0" fmla="*/ 570678 w 884251"/>
              <a:gd name="connsiteY0" fmla="*/ 8368 h 1118849"/>
              <a:gd name="connsiteX1" fmla="*/ 570384 w 884251"/>
              <a:gd name="connsiteY1" fmla="*/ 8272 h 1118849"/>
              <a:gd name="connsiteX2" fmla="*/ 569903 w 884251"/>
              <a:gd name="connsiteY2" fmla="*/ 6295 h 1118849"/>
              <a:gd name="connsiteX3" fmla="*/ 568943 w 884251"/>
              <a:gd name="connsiteY3" fmla="*/ 6306 h 1118849"/>
              <a:gd name="connsiteX4" fmla="*/ 568401 w 884251"/>
              <a:gd name="connsiteY4" fmla="*/ 6352 h 1118849"/>
              <a:gd name="connsiteX5" fmla="*/ 567348 w 884251"/>
              <a:gd name="connsiteY5" fmla="*/ 5239 h 1118849"/>
              <a:gd name="connsiteX6" fmla="*/ 567410 w 884251"/>
              <a:gd name="connsiteY6" fmla="*/ 4246 h 1118849"/>
              <a:gd name="connsiteX7" fmla="*/ 565799 w 884251"/>
              <a:gd name="connsiteY7" fmla="*/ 2513 h 1118849"/>
              <a:gd name="connsiteX8" fmla="*/ 564251 w 884251"/>
              <a:gd name="connsiteY8" fmla="*/ 1895 h 1118849"/>
              <a:gd name="connsiteX9" fmla="*/ 563150 w 884251"/>
              <a:gd name="connsiteY9" fmla="*/ 1756 h 1118849"/>
              <a:gd name="connsiteX10" fmla="*/ 561836 w 884251"/>
              <a:gd name="connsiteY10" fmla="*/ 1587 h 1118849"/>
              <a:gd name="connsiteX11" fmla="*/ 560845 w 884251"/>
              <a:gd name="connsiteY11" fmla="*/ 287 h 1118849"/>
              <a:gd name="connsiteX12" fmla="*/ 559422 w 884251"/>
              <a:gd name="connsiteY12" fmla="*/ 1218 h 1118849"/>
              <a:gd name="connsiteX13" fmla="*/ 559187 w 884251"/>
              <a:gd name="connsiteY13" fmla="*/ 855 h 1118849"/>
              <a:gd name="connsiteX14" fmla="*/ 558740 w 884251"/>
              <a:gd name="connsiteY14" fmla="*/ 166 h 1118849"/>
              <a:gd name="connsiteX15" fmla="*/ 557625 w 884251"/>
              <a:gd name="connsiteY15" fmla="*/ 353 h 1118849"/>
              <a:gd name="connsiteX16" fmla="*/ 557998 w 884251"/>
              <a:gd name="connsiteY16" fmla="*/ 1219 h 1118849"/>
              <a:gd name="connsiteX17" fmla="*/ 557630 w 884251"/>
              <a:gd name="connsiteY17" fmla="*/ 7294 h 1118849"/>
              <a:gd name="connsiteX18" fmla="*/ 555526 w 884251"/>
              <a:gd name="connsiteY18" fmla="*/ 8286 h 1118849"/>
              <a:gd name="connsiteX19" fmla="*/ 552947 w 884251"/>
              <a:gd name="connsiteY19" fmla="*/ 11719 h 1118849"/>
              <a:gd name="connsiteX20" fmla="*/ 552496 w 884251"/>
              <a:gd name="connsiteY20" fmla="*/ 12319 h 1118849"/>
              <a:gd name="connsiteX21" fmla="*/ 550453 w 884251"/>
              <a:gd name="connsiteY21" fmla="*/ 13251 h 1118849"/>
              <a:gd name="connsiteX22" fmla="*/ 546176 w 884251"/>
              <a:gd name="connsiteY22" fmla="*/ 13323 h 1118849"/>
              <a:gd name="connsiteX23" fmla="*/ 543645 w 884251"/>
              <a:gd name="connsiteY23" fmla="*/ 13998 h 1118849"/>
              <a:gd name="connsiteX24" fmla="*/ 540919 w 884251"/>
              <a:gd name="connsiteY24" fmla="*/ 15522 h 1118849"/>
              <a:gd name="connsiteX25" fmla="*/ 540648 w 884251"/>
              <a:gd name="connsiteY25" fmla="*/ 14598 h 1118849"/>
              <a:gd name="connsiteX26" fmla="*/ 540028 w 884251"/>
              <a:gd name="connsiteY26" fmla="*/ 14350 h 1118849"/>
              <a:gd name="connsiteX27" fmla="*/ 539408 w 884251"/>
              <a:gd name="connsiteY27" fmla="*/ 14101 h 1118849"/>
              <a:gd name="connsiteX28" fmla="*/ 538790 w 884251"/>
              <a:gd name="connsiteY28" fmla="*/ 13852 h 1118849"/>
              <a:gd name="connsiteX29" fmla="*/ 538170 w 884251"/>
              <a:gd name="connsiteY29" fmla="*/ 13604 h 1118849"/>
              <a:gd name="connsiteX30" fmla="*/ 538004 w 884251"/>
              <a:gd name="connsiteY30" fmla="*/ 14204 h 1118849"/>
              <a:gd name="connsiteX31" fmla="*/ 537838 w 884251"/>
              <a:gd name="connsiteY31" fmla="*/ 14802 h 1118849"/>
              <a:gd name="connsiteX32" fmla="*/ 537672 w 884251"/>
              <a:gd name="connsiteY32" fmla="*/ 15401 h 1118849"/>
              <a:gd name="connsiteX33" fmla="*/ 537838 w 884251"/>
              <a:gd name="connsiteY33" fmla="*/ 16133 h 1118849"/>
              <a:gd name="connsiteX34" fmla="*/ 538012 w 884251"/>
              <a:gd name="connsiteY34" fmla="*/ 16895 h 1118849"/>
              <a:gd name="connsiteX35" fmla="*/ 538187 w 884251"/>
              <a:gd name="connsiteY35" fmla="*/ 17657 h 1118849"/>
              <a:gd name="connsiteX36" fmla="*/ 538360 w 884251"/>
              <a:gd name="connsiteY36" fmla="*/ 18419 h 1118849"/>
              <a:gd name="connsiteX37" fmla="*/ 538533 w 884251"/>
              <a:gd name="connsiteY37" fmla="*/ 19180 h 1118849"/>
              <a:gd name="connsiteX38" fmla="*/ 538965 w 884251"/>
              <a:gd name="connsiteY38" fmla="*/ 19821 h 1118849"/>
              <a:gd name="connsiteX39" fmla="*/ 539398 w 884251"/>
              <a:gd name="connsiteY39" fmla="*/ 20462 h 1118849"/>
              <a:gd name="connsiteX40" fmla="*/ 539830 w 884251"/>
              <a:gd name="connsiteY40" fmla="*/ 21103 h 1118849"/>
              <a:gd name="connsiteX41" fmla="*/ 540232 w 884251"/>
              <a:gd name="connsiteY41" fmla="*/ 21258 h 1118849"/>
              <a:gd name="connsiteX42" fmla="*/ 540633 w 884251"/>
              <a:gd name="connsiteY42" fmla="*/ 21413 h 1118849"/>
              <a:gd name="connsiteX43" fmla="*/ 540674 w 884251"/>
              <a:gd name="connsiteY43" fmla="*/ 22095 h 1118849"/>
              <a:gd name="connsiteX44" fmla="*/ 540715 w 884251"/>
              <a:gd name="connsiteY44" fmla="*/ 22777 h 1118849"/>
              <a:gd name="connsiteX45" fmla="*/ 540754 w 884251"/>
              <a:gd name="connsiteY45" fmla="*/ 23457 h 1118849"/>
              <a:gd name="connsiteX46" fmla="*/ 541156 w 884251"/>
              <a:gd name="connsiteY46" fmla="*/ 23892 h 1118849"/>
              <a:gd name="connsiteX47" fmla="*/ 541558 w 884251"/>
              <a:gd name="connsiteY47" fmla="*/ 24325 h 1118849"/>
              <a:gd name="connsiteX48" fmla="*/ 542021 w 884251"/>
              <a:gd name="connsiteY48" fmla="*/ 24420 h 1118849"/>
              <a:gd name="connsiteX49" fmla="*/ 542484 w 884251"/>
              <a:gd name="connsiteY49" fmla="*/ 24513 h 1118849"/>
              <a:gd name="connsiteX50" fmla="*/ 542575 w 884251"/>
              <a:gd name="connsiteY50" fmla="*/ 25287 h 1118849"/>
              <a:gd name="connsiteX51" fmla="*/ 542667 w 884251"/>
              <a:gd name="connsiteY51" fmla="*/ 26062 h 1118849"/>
              <a:gd name="connsiteX52" fmla="*/ 543223 w 884251"/>
              <a:gd name="connsiteY52" fmla="*/ 26744 h 1118849"/>
              <a:gd name="connsiteX53" fmla="*/ 543684 w 884251"/>
              <a:gd name="connsiteY53" fmla="*/ 27309 h 1118849"/>
              <a:gd name="connsiteX54" fmla="*/ 543779 w 884251"/>
              <a:gd name="connsiteY54" fmla="*/ 27426 h 1118849"/>
              <a:gd name="connsiteX55" fmla="*/ 542479 w 884251"/>
              <a:gd name="connsiteY55" fmla="*/ 27450 h 1118849"/>
              <a:gd name="connsiteX56" fmla="*/ 539634 w 884251"/>
              <a:gd name="connsiteY56" fmla="*/ 29126 h 1118849"/>
              <a:gd name="connsiteX57" fmla="*/ 538355 w 884251"/>
              <a:gd name="connsiteY57" fmla="*/ 29160 h 1118849"/>
              <a:gd name="connsiteX58" fmla="*/ 537158 w 884251"/>
              <a:gd name="connsiteY58" fmla="*/ 29192 h 1118849"/>
              <a:gd name="connsiteX59" fmla="*/ 536386 w 884251"/>
              <a:gd name="connsiteY59" fmla="*/ 29020 h 1118849"/>
              <a:gd name="connsiteX60" fmla="*/ 534125 w 884251"/>
              <a:gd name="connsiteY60" fmla="*/ 28513 h 1118849"/>
              <a:gd name="connsiteX61" fmla="*/ 533417 w 884251"/>
              <a:gd name="connsiteY61" fmla="*/ 28013 h 1118849"/>
              <a:gd name="connsiteX62" fmla="*/ 533069 w 884251"/>
              <a:gd name="connsiteY62" fmla="*/ 27766 h 1118849"/>
              <a:gd name="connsiteX63" fmla="*/ 532639 w 884251"/>
              <a:gd name="connsiteY63" fmla="*/ 27462 h 1118849"/>
              <a:gd name="connsiteX64" fmla="*/ 529915 w 884251"/>
              <a:gd name="connsiteY64" fmla="*/ 26472 h 1118849"/>
              <a:gd name="connsiteX65" fmla="*/ 526940 w 884251"/>
              <a:gd name="connsiteY65" fmla="*/ 23750 h 1118849"/>
              <a:gd name="connsiteX66" fmla="*/ 525516 w 884251"/>
              <a:gd name="connsiteY66" fmla="*/ 24000 h 1118849"/>
              <a:gd name="connsiteX67" fmla="*/ 525209 w 884251"/>
              <a:gd name="connsiteY67" fmla="*/ 23428 h 1118849"/>
              <a:gd name="connsiteX68" fmla="*/ 525083 w 884251"/>
              <a:gd name="connsiteY68" fmla="*/ 23194 h 1118849"/>
              <a:gd name="connsiteX69" fmla="*/ 523101 w 884251"/>
              <a:gd name="connsiteY69" fmla="*/ 21585 h 1118849"/>
              <a:gd name="connsiteX70" fmla="*/ 522875 w 884251"/>
              <a:gd name="connsiteY70" fmla="*/ 21220 h 1118849"/>
              <a:gd name="connsiteX71" fmla="*/ 522655 w 884251"/>
              <a:gd name="connsiteY71" fmla="*/ 20865 h 1118849"/>
              <a:gd name="connsiteX72" fmla="*/ 521489 w 884251"/>
              <a:gd name="connsiteY72" fmla="*/ 18985 h 1118849"/>
              <a:gd name="connsiteX73" fmla="*/ 520562 w 884251"/>
              <a:gd name="connsiteY73" fmla="*/ 19234 h 1118849"/>
              <a:gd name="connsiteX74" fmla="*/ 520315 w 884251"/>
              <a:gd name="connsiteY74" fmla="*/ 19655 h 1118849"/>
              <a:gd name="connsiteX75" fmla="*/ 519942 w 884251"/>
              <a:gd name="connsiteY75" fmla="*/ 20288 h 1118849"/>
              <a:gd name="connsiteX76" fmla="*/ 517533 w 884251"/>
              <a:gd name="connsiteY76" fmla="*/ 20350 h 1118849"/>
              <a:gd name="connsiteX77" fmla="*/ 516346 w 884251"/>
              <a:gd name="connsiteY77" fmla="*/ 20929 h 1118849"/>
              <a:gd name="connsiteX78" fmla="*/ 516175 w 884251"/>
              <a:gd name="connsiteY78" fmla="*/ 21018 h 1118849"/>
              <a:gd name="connsiteX79" fmla="*/ 514930 w 884251"/>
              <a:gd name="connsiteY79" fmla="*/ 21657 h 1118849"/>
              <a:gd name="connsiteX80" fmla="*/ 514301 w 884251"/>
              <a:gd name="connsiteY80" fmla="*/ 22574 h 1118849"/>
              <a:gd name="connsiteX81" fmla="*/ 514042 w 884251"/>
              <a:gd name="connsiteY81" fmla="*/ 22949 h 1118849"/>
              <a:gd name="connsiteX82" fmla="*/ 513694 w 884251"/>
              <a:gd name="connsiteY82" fmla="*/ 23456 h 1118849"/>
              <a:gd name="connsiteX83" fmla="*/ 512828 w 884251"/>
              <a:gd name="connsiteY83" fmla="*/ 23644 h 1118849"/>
              <a:gd name="connsiteX84" fmla="*/ 512326 w 884251"/>
              <a:gd name="connsiteY84" fmla="*/ 23343 h 1118849"/>
              <a:gd name="connsiteX85" fmla="*/ 511899 w 884251"/>
              <a:gd name="connsiteY85" fmla="*/ 23086 h 1118849"/>
              <a:gd name="connsiteX86" fmla="*/ 510692 w 884251"/>
              <a:gd name="connsiteY86" fmla="*/ 23150 h 1118849"/>
              <a:gd name="connsiteX87" fmla="*/ 509493 w 884251"/>
              <a:gd name="connsiteY87" fmla="*/ 23212 h 1118849"/>
              <a:gd name="connsiteX88" fmla="*/ 508870 w 884251"/>
              <a:gd name="connsiteY88" fmla="*/ 22515 h 1118849"/>
              <a:gd name="connsiteX89" fmla="*/ 507070 w 884251"/>
              <a:gd name="connsiteY89" fmla="*/ 23339 h 1118849"/>
              <a:gd name="connsiteX90" fmla="*/ 506640 w 884251"/>
              <a:gd name="connsiteY90" fmla="*/ 24703 h 1118849"/>
              <a:gd name="connsiteX91" fmla="*/ 507073 w 884251"/>
              <a:gd name="connsiteY91" fmla="*/ 26252 h 1118849"/>
              <a:gd name="connsiteX92" fmla="*/ 508127 w 884251"/>
              <a:gd name="connsiteY92" fmla="*/ 26543 h 1118849"/>
              <a:gd name="connsiteX93" fmla="*/ 509302 w 884251"/>
              <a:gd name="connsiteY93" fmla="*/ 26870 h 1118849"/>
              <a:gd name="connsiteX94" fmla="*/ 509657 w 884251"/>
              <a:gd name="connsiteY94" fmla="*/ 27565 h 1118849"/>
              <a:gd name="connsiteX95" fmla="*/ 510854 w 884251"/>
              <a:gd name="connsiteY95" fmla="*/ 29904 h 1118849"/>
              <a:gd name="connsiteX96" fmla="*/ 512165 w 884251"/>
              <a:gd name="connsiteY96" fmla="*/ 33601 h 1118849"/>
              <a:gd name="connsiteX97" fmla="*/ 513271 w 884251"/>
              <a:gd name="connsiteY97" fmla="*/ 36718 h 1118849"/>
              <a:gd name="connsiteX98" fmla="*/ 512903 w 884251"/>
              <a:gd name="connsiteY98" fmla="*/ 39198 h 1118849"/>
              <a:gd name="connsiteX99" fmla="*/ 513957 w 884251"/>
              <a:gd name="connsiteY99" fmla="*/ 42122 h 1118849"/>
              <a:gd name="connsiteX100" fmla="*/ 514020 w 884251"/>
              <a:gd name="connsiteY100" fmla="*/ 42297 h 1118849"/>
              <a:gd name="connsiteX101" fmla="*/ 513294 w 884251"/>
              <a:gd name="connsiteY101" fmla="*/ 43358 h 1118849"/>
              <a:gd name="connsiteX102" fmla="*/ 512535 w 884251"/>
              <a:gd name="connsiteY102" fmla="*/ 44465 h 1118849"/>
              <a:gd name="connsiteX103" fmla="*/ 511446 w 884251"/>
              <a:gd name="connsiteY103" fmla="*/ 45108 h 1118849"/>
              <a:gd name="connsiteX104" fmla="*/ 510743 w 884251"/>
              <a:gd name="connsiteY104" fmla="*/ 45522 h 1118849"/>
              <a:gd name="connsiteX105" fmla="*/ 510560 w 884251"/>
              <a:gd name="connsiteY105" fmla="*/ 46622 h 1118849"/>
              <a:gd name="connsiteX106" fmla="*/ 510496 w 884251"/>
              <a:gd name="connsiteY106" fmla="*/ 47010 h 1118849"/>
              <a:gd name="connsiteX107" fmla="*/ 510699 w 884251"/>
              <a:gd name="connsiteY107" fmla="*/ 47462 h 1118849"/>
              <a:gd name="connsiteX108" fmla="*/ 512048 w 884251"/>
              <a:gd name="connsiteY108" fmla="*/ 50478 h 1118849"/>
              <a:gd name="connsiteX109" fmla="*/ 515468 w 884251"/>
              <a:gd name="connsiteY109" fmla="*/ 53346 h 1118849"/>
              <a:gd name="connsiteX110" fmla="*/ 515888 w 884251"/>
              <a:gd name="connsiteY110" fmla="*/ 53697 h 1118849"/>
              <a:gd name="connsiteX111" fmla="*/ 516546 w 884251"/>
              <a:gd name="connsiteY111" fmla="*/ 53885 h 1118849"/>
              <a:gd name="connsiteX112" fmla="*/ 516753 w 884251"/>
              <a:gd name="connsiteY112" fmla="*/ 53944 h 1118849"/>
              <a:gd name="connsiteX113" fmla="*/ 517041 w 884251"/>
              <a:gd name="connsiteY113" fmla="*/ 54320 h 1118849"/>
              <a:gd name="connsiteX114" fmla="*/ 517558 w 884251"/>
              <a:gd name="connsiteY114" fmla="*/ 54997 h 1118849"/>
              <a:gd name="connsiteX115" fmla="*/ 517496 w 884251"/>
              <a:gd name="connsiteY115" fmla="*/ 55926 h 1118849"/>
              <a:gd name="connsiteX116" fmla="*/ 516139 w 884251"/>
              <a:gd name="connsiteY116" fmla="*/ 58220 h 1118849"/>
              <a:gd name="connsiteX117" fmla="*/ 518848 w 884251"/>
              <a:gd name="connsiteY117" fmla="*/ 60153 h 1118849"/>
              <a:gd name="connsiteX118" fmla="*/ 519569 w 884251"/>
              <a:gd name="connsiteY118" fmla="*/ 60663 h 1118849"/>
              <a:gd name="connsiteX119" fmla="*/ 518987 w 884251"/>
              <a:gd name="connsiteY119" fmla="*/ 61564 h 1118849"/>
              <a:gd name="connsiteX120" fmla="*/ 518246 w 884251"/>
              <a:gd name="connsiteY120" fmla="*/ 63362 h 1118849"/>
              <a:gd name="connsiteX121" fmla="*/ 517293 w 884251"/>
              <a:gd name="connsiteY121" fmla="*/ 64237 h 1118849"/>
              <a:gd name="connsiteX122" fmla="*/ 517128 w 884251"/>
              <a:gd name="connsiteY122" fmla="*/ 64388 h 1118849"/>
              <a:gd name="connsiteX123" fmla="*/ 516824 w 884251"/>
              <a:gd name="connsiteY123" fmla="*/ 64666 h 1118849"/>
              <a:gd name="connsiteX124" fmla="*/ 515651 w 884251"/>
              <a:gd name="connsiteY124" fmla="*/ 65110 h 1118849"/>
              <a:gd name="connsiteX125" fmla="*/ 512556 w 884251"/>
              <a:gd name="connsiteY125" fmla="*/ 66283 h 1118849"/>
              <a:gd name="connsiteX126" fmla="*/ 511259 w 884251"/>
              <a:gd name="connsiteY126" fmla="*/ 69507 h 1118849"/>
              <a:gd name="connsiteX127" fmla="*/ 510272 w 884251"/>
              <a:gd name="connsiteY127" fmla="*/ 73412 h 1118849"/>
              <a:gd name="connsiteX128" fmla="*/ 508911 w 884251"/>
              <a:gd name="connsiteY128" fmla="*/ 75150 h 1118849"/>
              <a:gd name="connsiteX129" fmla="*/ 508606 w 884251"/>
              <a:gd name="connsiteY129" fmla="*/ 78930 h 1118849"/>
              <a:gd name="connsiteX130" fmla="*/ 507795 w 884251"/>
              <a:gd name="connsiteY130" fmla="*/ 80559 h 1118849"/>
              <a:gd name="connsiteX131" fmla="*/ 507680 w 884251"/>
              <a:gd name="connsiteY131" fmla="*/ 80791 h 1118849"/>
              <a:gd name="connsiteX132" fmla="*/ 508733 w 884251"/>
              <a:gd name="connsiteY132" fmla="*/ 83146 h 1118849"/>
              <a:gd name="connsiteX133" fmla="*/ 508566 w 884251"/>
              <a:gd name="connsiteY133" fmla="*/ 85069 h 1118849"/>
              <a:gd name="connsiteX134" fmla="*/ 508550 w 884251"/>
              <a:gd name="connsiteY134" fmla="*/ 85253 h 1118849"/>
              <a:gd name="connsiteX135" fmla="*/ 508696 w 884251"/>
              <a:gd name="connsiteY135" fmla="*/ 85844 h 1118849"/>
              <a:gd name="connsiteX136" fmla="*/ 509356 w 884251"/>
              <a:gd name="connsiteY136" fmla="*/ 88537 h 1118849"/>
              <a:gd name="connsiteX137" fmla="*/ 508236 w 884251"/>
              <a:gd name="connsiteY137" fmla="*/ 95661 h 1118849"/>
              <a:gd name="connsiteX138" fmla="*/ 507842 w 884251"/>
              <a:gd name="connsiteY138" fmla="*/ 98164 h 1118849"/>
              <a:gd name="connsiteX139" fmla="*/ 505734 w 884251"/>
              <a:gd name="connsiteY139" fmla="*/ 103683 h 1118849"/>
              <a:gd name="connsiteX140" fmla="*/ 504691 w 884251"/>
              <a:gd name="connsiteY140" fmla="*/ 111072 h 1118849"/>
              <a:gd name="connsiteX141" fmla="*/ 505801 w 884251"/>
              <a:gd name="connsiteY141" fmla="*/ 122735 h 1118849"/>
              <a:gd name="connsiteX142" fmla="*/ 505877 w 884251"/>
              <a:gd name="connsiteY142" fmla="*/ 123489 h 1118849"/>
              <a:gd name="connsiteX143" fmla="*/ 505952 w 884251"/>
              <a:gd name="connsiteY143" fmla="*/ 124243 h 1118849"/>
              <a:gd name="connsiteX144" fmla="*/ 506025 w 884251"/>
              <a:gd name="connsiteY144" fmla="*/ 124995 h 1118849"/>
              <a:gd name="connsiteX145" fmla="*/ 506101 w 884251"/>
              <a:gd name="connsiteY145" fmla="*/ 125749 h 1118849"/>
              <a:gd name="connsiteX146" fmla="*/ 506176 w 884251"/>
              <a:gd name="connsiteY146" fmla="*/ 126501 h 1118849"/>
              <a:gd name="connsiteX147" fmla="*/ 506251 w 884251"/>
              <a:gd name="connsiteY147" fmla="*/ 127255 h 1118849"/>
              <a:gd name="connsiteX148" fmla="*/ 506325 w 884251"/>
              <a:gd name="connsiteY148" fmla="*/ 128009 h 1118849"/>
              <a:gd name="connsiteX149" fmla="*/ 505066 w 884251"/>
              <a:gd name="connsiteY149" fmla="*/ 132303 h 1118849"/>
              <a:gd name="connsiteX150" fmla="*/ 502322 w 884251"/>
              <a:gd name="connsiteY150" fmla="*/ 133450 h 1118849"/>
              <a:gd name="connsiteX151" fmla="*/ 497475 w 884251"/>
              <a:gd name="connsiteY151" fmla="*/ 134134 h 1118849"/>
              <a:gd name="connsiteX152" fmla="*/ 486872 w 884251"/>
              <a:gd name="connsiteY152" fmla="*/ 134685 h 1118849"/>
              <a:gd name="connsiteX153" fmla="*/ 480208 w 884251"/>
              <a:gd name="connsiteY153" fmla="*/ 135980 h 1118849"/>
              <a:gd name="connsiteX154" fmla="*/ 473848 w 884251"/>
              <a:gd name="connsiteY154" fmla="*/ 136549 h 1118849"/>
              <a:gd name="connsiteX155" fmla="*/ 468699 w 884251"/>
              <a:gd name="connsiteY155" fmla="*/ 137360 h 1118849"/>
              <a:gd name="connsiteX156" fmla="*/ 462490 w 884251"/>
              <a:gd name="connsiteY156" fmla="*/ 138537 h 1118849"/>
              <a:gd name="connsiteX157" fmla="*/ 455829 w 884251"/>
              <a:gd name="connsiteY157" fmla="*/ 140280 h 1118849"/>
              <a:gd name="connsiteX158" fmla="*/ 450985 w 884251"/>
              <a:gd name="connsiteY158" fmla="*/ 142607 h 1118849"/>
              <a:gd name="connsiteX159" fmla="*/ 446298 w 884251"/>
              <a:gd name="connsiteY159" fmla="*/ 145693 h 1118849"/>
              <a:gd name="connsiteX160" fmla="*/ 443874 w 884251"/>
              <a:gd name="connsiteY160" fmla="*/ 145959 h 1118849"/>
              <a:gd name="connsiteX161" fmla="*/ 440843 w 884251"/>
              <a:gd name="connsiteY161" fmla="*/ 145734 h 1118849"/>
              <a:gd name="connsiteX162" fmla="*/ 436904 w 884251"/>
              <a:gd name="connsiteY162" fmla="*/ 145438 h 1118849"/>
              <a:gd name="connsiteX163" fmla="*/ 432636 w 884251"/>
              <a:gd name="connsiteY163" fmla="*/ 146353 h 1118849"/>
              <a:gd name="connsiteX164" fmla="*/ 433257 w 884251"/>
              <a:gd name="connsiteY164" fmla="*/ 147964 h 1118849"/>
              <a:gd name="connsiteX165" fmla="*/ 433010 w 884251"/>
              <a:gd name="connsiteY165" fmla="*/ 149265 h 1118849"/>
              <a:gd name="connsiteX166" fmla="*/ 431835 w 884251"/>
              <a:gd name="connsiteY166" fmla="*/ 148463 h 1118849"/>
              <a:gd name="connsiteX167" fmla="*/ 431217 w 884251"/>
              <a:gd name="connsiteY167" fmla="*/ 149764 h 1118849"/>
              <a:gd name="connsiteX168" fmla="*/ 431529 w 884251"/>
              <a:gd name="connsiteY168" fmla="*/ 151623 h 1118849"/>
              <a:gd name="connsiteX169" fmla="*/ 431037 w 884251"/>
              <a:gd name="connsiteY169" fmla="*/ 153113 h 1118849"/>
              <a:gd name="connsiteX170" fmla="*/ 430048 w 884251"/>
              <a:gd name="connsiteY170" fmla="*/ 154602 h 1118849"/>
              <a:gd name="connsiteX171" fmla="*/ 430236 w 884251"/>
              <a:gd name="connsiteY171" fmla="*/ 155902 h 1118849"/>
              <a:gd name="connsiteX172" fmla="*/ 431720 w 884251"/>
              <a:gd name="connsiteY172" fmla="*/ 156396 h 1118849"/>
              <a:gd name="connsiteX173" fmla="*/ 431536 w 884251"/>
              <a:gd name="connsiteY173" fmla="*/ 157018 h 1118849"/>
              <a:gd name="connsiteX174" fmla="*/ 429830 w 884251"/>
              <a:gd name="connsiteY174" fmla="*/ 158329 h 1118849"/>
              <a:gd name="connsiteX175" fmla="*/ 429434 w 884251"/>
              <a:gd name="connsiteY175" fmla="*/ 158631 h 1118849"/>
              <a:gd name="connsiteX176" fmla="*/ 429127 w 884251"/>
              <a:gd name="connsiteY176" fmla="*/ 159624 h 1118849"/>
              <a:gd name="connsiteX177" fmla="*/ 430429 w 884251"/>
              <a:gd name="connsiteY177" fmla="*/ 162163 h 1118849"/>
              <a:gd name="connsiteX178" fmla="*/ 430368 w 884251"/>
              <a:gd name="connsiteY178" fmla="*/ 163094 h 1118849"/>
              <a:gd name="connsiteX179" fmla="*/ 429614 w 884251"/>
              <a:gd name="connsiteY179" fmla="*/ 164286 h 1118849"/>
              <a:gd name="connsiteX180" fmla="*/ 429505 w 884251"/>
              <a:gd name="connsiteY180" fmla="*/ 164459 h 1118849"/>
              <a:gd name="connsiteX181" fmla="*/ 429340 w 884251"/>
              <a:gd name="connsiteY181" fmla="*/ 164469 h 1118849"/>
              <a:gd name="connsiteX182" fmla="*/ 428514 w 884251"/>
              <a:gd name="connsiteY182" fmla="*/ 164523 h 1118849"/>
              <a:gd name="connsiteX183" fmla="*/ 421766 w 884251"/>
              <a:gd name="connsiteY183" fmla="*/ 160195 h 1118849"/>
              <a:gd name="connsiteX184" fmla="*/ 419539 w 884251"/>
              <a:gd name="connsiteY184" fmla="*/ 159949 h 1118849"/>
              <a:gd name="connsiteX185" fmla="*/ 418301 w 884251"/>
              <a:gd name="connsiteY185" fmla="*/ 159022 h 1118849"/>
              <a:gd name="connsiteX186" fmla="*/ 417125 w 884251"/>
              <a:gd name="connsiteY186" fmla="*/ 158962 h 1118849"/>
              <a:gd name="connsiteX187" fmla="*/ 416975 w 884251"/>
              <a:gd name="connsiteY187" fmla="*/ 159011 h 1118849"/>
              <a:gd name="connsiteX188" fmla="*/ 414651 w 884251"/>
              <a:gd name="connsiteY188" fmla="*/ 159773 h 1118849"/>
              <a:gd name="connsiteX189" fmla="*/ 412786 w 884251"/>
              <a:gd name="connsiteY189" fmla="*/ 159998 h 1118849"/>
              <a:gd name="connsiteX190" fmla="*/ 412055 w 884251"/>
              <a:gd name="connsiteY190" fmla="*/ 160087 h 1118849"/>
              <a:gd name="connsiteX191" fmla="*/ 410632 w 884251"/>
              <a:gd name="connsiteY191" fmla="*/ 160760 h 1118849"/>
              <a:gd name="connsiteX192" fmla="*/ 407851 w 884251"/>
              <a:gd name="connsiteY192" fmla="*/ 162078 h 1118849"/>
              <a:gd name="connsiteX193" fmla="*/ 405504 w 884251"/>
              <a:gd name="connsiteY193" fmla="*/ 161949 h 1118849"/>
              <a:gd name="connsiteX194" fmla="*/ 403457 w 884251"/>
              <a:gd name="connsiteY194" fmla="*/ 161836 h 1118849"/>
              <a:gd name="connsiteX195" fmla="*/ 401665 w 884251"/>
              <a:gd name="connsiteY195" fmla="*/ 162337 h 1118849"/>
              <a:gd name="connsiteX196" fmla="*/ 399932 w 884251"/>
              <a:gd name="connsiteY196" fmla="*/ 162216 h 1118849"/>
              <a:gd name="connsiteX197" fmla="*/ 398094 w 884251"/>
              <a:gd name="connsiteY197" fmla="*/ 161491 h 1118849"/>
              <a:gd name="connsiteX198" fmla="*/ 397885 w 884251"/>
              <a:gd name="connsiteY198" fmla="*/ 161409 h 1118849"/>
              <a:gd name="connsiteX199" fmla="*/ 397581 w 884251"/>
              <a:gd name="connsiteY199" fmla="*/ 161288 h 1118849"/>
              <a:gd name="connsiteX200" fmla="*/ 395532 w 884251"/>
              <a:gd name="connsiteY200" fmla="*/ 159820 h 1118849"/>
              <a:gd name="connsiteX201" fmla="*/ 395165 w 884251"/>
              <a:gd name="connsiteY201" fmla="*/ 159559 h 1118849"/>
              <a:gd name="connsiteX202" fmla="*/ 392070 w 884251"/>
              <a:gd name="connsiteY202" fmla="*/ 158386 h 1118849"/>
              <a:gd name="connsiteX203" fmla="*/ 389721 w 884251"/>
              <a:gd name="connsiteY203" fmla="*/ 158142 h 1118849"/>
              <a:gd name="connsiteX204" fmla="*/ 389207 w 884251"/>
              <a:gd name="connsiteY204" fmla="*/ 157786 h 1118849"/>
              <a:gd name="connsiteX205" fmla="*/ 387490 w 884251"/>
              <a:gd name="connsiteY205" fmla="*/ 156596 h 1118849"/>
              <a:gd name="connsiteX206" fmla="*/ 386346 w 884251"/>
              <a:gd name="connsiteY206" fmla="*/ 156444 h 1118849"/>
              <a:gd name="connsiteX207" fmla="*/ 385201 w 884251"/>
              <a:gd name="connsiteY207" fmla="*/ 156292 h 1118849"/>
              <a:gd name="connsiteX208" fmla="*/ 384243 w 884251"/>
              <a:gd name="connsiteY208" fmla="*/ 155046 h 1118849"/>
              <a:gd name="connsiteX209" fmla="*/ 383342 w 884251"/>
              <a:gd name="connsiteY209" fmla="*/ 153876 h 1118849"/>
              <a:gd name="connsiteX210" fmla="*/ 381733 w 884251"/>
              <a:gd name="connsiteY210" fmla="*/ 152763 h 1118849"/>
              <a:gd name="connsiteX211" fmla="*/ 381301 w 884251"/>
              <a:gd name="connsiteY211" fmla="*/ 152577 h 1118849"/>
              <a:gd name="connsiteX212" fmla="*/ 379875 w 884251"/>
              <a:gd name="connsiteY212" fmla="*/ 151962 h 1118849"/>
              <a:gd name="connsiteX213" fmla="*/ 377076 w 884251"/>
              <a:gd name="connsiteY213" fmla="*/ 151385 h 1118849"/>
              <a:gd name="connsiteX214" fmla="*/ 376595 w 884251"/>
              <a:gd name="connsiteY214" fmla="*/ 151285 h 1118849"/>
              <a:gd name="connsiteX215" fmla="*/ 374269 w 884251"/>
              <a:gd name="connsiteY215" fmla="*/ 150392 h 1118849"/>
              <a:gd name="connsiteX216" fmla="*/ 368240 w 884251"/>
              <a:gd name="connsiteY216" fmla="*/ 148078 h 1118849"/>
              <a:gd name="connsiteX217" fmla="*/ 367697 w 884251"/>
              <a:gd name="connsiteY217" fmla="*/ 147650 h 1118849"/>
              <a:gd name="connsiteX218" fmla="*/ 365094 w 884251"/>
              <a:gd name="connsiteY218" fmla="*/ 145743 h 1118849"/>
              <a:gd name="connsiteX219" fmla="*/ 362373 w 884251"/>
              <a:gd name="connsiteY219" fmla="*/ 147929 h 1118849"/>
              <a:gd name="connsiteX220" fmla="*/ 357852 w 884251"/>
              <a:gd name="connsiteY220" fmla="*/ 158200 h 1118849"/>
              <a:gd name="connsiteX221" fmla="*/ 355744 w 884251"/>
              <a:gd name="connsiteY221" fmla="*/ 163421 h 1118849"/>
              <a:gd name="connsiteX222" fmla="*/ 353478 w 884251"/>
              <a:gd name="connsiteY222" fmla="*/ 165790 h 1118849"/>
              <a:gd name="connsiteX223" fmla="*/ 351208 w 884251"/>
              <a:gd name="connsiteY223" fmla="*/ 167562 h 1118849"/>
              <a:gd name="connsiteX224" fmla="*/ 349547 w 884251"/>
              <a:gd name="connsiteY224" fmla="*/ 169232 h 1118849"/>
              <a:gd name="connsiteX225" fmla="*/ 347861 w 884251"/>
              <a:gd name="connsiteY225" fmla="*/ 171240 h 1118849"/>
              <a:gd name="connsiteX226" fmla="*/ 346347 w 884251"/>
              <a:gd name="connsiteY226" fmla="*/ 172167 h 1118849"/>
              <a:gd name="connsiteX227" fmla="*/ 345314 w 884251"/>
              <a:gd name="connsiteY227" fmla="*/ 172800 h 1118849"/>
              <a:gd name="connsiteX228" fmla="*/ 336553 w 884251"/>
              <a:gd name="connsiteY228" fmla="*/ 183650 h 1118849"/>
              <a:gd name="connsiteX229" fmla="*/ 336399 w 884251"/>
              <a:gd name="connsiteY229" fmla="*/ 183791 h 1118849"/>
              <a:gd name="connsiteX230" fmla="*/ 326575 w 884251"/>
              <a:gd name="connsiteY230" fmla="*/ 192766 h 1118849"/>
              <a:gd name="connsiteX231" fmla="*/ 322345 w 884251"/>
              <a:gd name="connsiteY231" fmla="*/ 197680 h 1118849"/>
              <a:gd name="connsiteX232" fmla="*/ 321931 w 884251"/>
              <a:gd name="connsiteY232" fmla="*/ 199994 h 1118849"/>
              <a:gd name="connsiteX233" fmla="*/ 319337 w 884251"/>
              <a:gd name="connsiteY233" fmla="*/ 200805 h 1118849"/>
              <a:gd name="connsiteX234" fmla="*/ 318300 w 884251"/>
              <a:gd name="connsiteY234" fmla="*/ 201449 h 1118849"/>
              <a:gd name="connsiteX235" fmla="*/ 313838 w 884251"/>
              <a:gd name="connsiteY235" fmla="*/ 204227 h 1118849"/>
              <a:gd name="connsiteX236" fmla="*/ 310795 w 884251"/>
              <a:gd name="connsiteY236" fmla="*/ 207288 h 1118849"/>
              <a:gd name="connsiteX237" fmla="*/ 309269 w 884251"/>
              <a:gd name="connsiteY237" fmla="*/ 208823 h 1118849"/>
              <a:gd name="connsiteX238" fmla="*/ 307266 w 884251"/>
              <a:gd name="connsiteY238" fmla="*/ 209971 h 1118849"/>
              <a:gd name="connsiteX239" fmla="*/ 306355 w 884251"/>
              <a:gd name="connsiteY239" fmla="*/ 210493 h 1118849"/>
              <a:gd name="connsiteX240" fmla="*/ 305686 w 884251"/>
              <a:gd name="connsiteY240" fmla="*/ 210877 h 1118849"/>
              <a:gd name="connsiteX241" fmla="*/ 304575 w 884251"/>
              <a:gd name="connsiteY241" fmla="*/ 211933 h 1118849"/>
              <a:gd name="connsiteX242" fmla="*/ 303404 w 884251"/>
              <a:gd name="connsiteY242" fmla="*/ 214850 h 1118849"/>
              <a:gd name="connsiteX243" fmla="*/ 302249 w 884251"/>
              <a:gd name="connsiteY243" fmla="*/ 216487 h 1118849"/>
              <a:gd name="connsiteX244" fmla="*/ 302047 w 884251"/>
              <a:gd name="connsiteY244" fmla="*/ 216775 h 1118849"/>
              <a:gd name="connsiteX245" fmla="*/ 301314 w 884251"/>
              <a:gd name="connsiteY245" fmla="*/ 217144 h 1118849"/>
              <a:gd name="connsiteX246" fmla="*/ 300565 w 884251"/>
              <a:gd name="connsiteY246" fmla="*/ 217522 h 1118849"/>
              <a:gd name="connsiteX247" fmla="*/ 295866 w 884251"/>
              <a:gd name="connsiteY247" fmla="*/ 217843 h 1118849"/>
              <a:gd name="connsiteX248" fmla="*/ 291974 w 884251"/>
              <a:gd name="connsiteY248" fmla="*/ 220454 h 1118849"/>
              <a:gd name="connsiteX249" fmla="*/ 290800 w 884251"/>
              <a:gd name="connsiteY249" fmla="*/ 220766 h 1118849"/>
              <a:gd name="connsiteX250" fmla="*/ 289625 w 884251"/>
              <a:gd name="connsiteY250" fmla="*/ 221080 h 1118849"/>
              <a:gd name="connsiteX251" fmla="*/ 291508 w 884251"/>
              <a:gd name="connsiteY251" fmla="*/ 226608 h 1118849"/>
              <a:gd name="connsiteX252" fmla="*/ 292133 w 884251"/>
              <a:gd name="connsiteY252" fmla="*/ 233829 h 1118849"/>
              <a:gd name="connsiteX253" fmla="*/ 293958 w 884251"/>
              <a:gd name="connsiteY253" fmla="*/ 236956 h 1118849"/>
              <a:gd name="connsiteX254" fmla="*/ 295251 w 884251"/>
              <a:gd name="connsiteY254" fmla="*/ 238932 h 1118849"/>
              <a:gd name="connsiteX255" fmla="*/ 300331 w 884251"/>
              <a:gd name="connsiteY255" fmla="*/ 241469 h 1118849"/>
              <a:gd name="connsiteX256" fmla="*/ 303821 w 884251"/>
              <a:gd name="connsiteY256" fmla="*/ 243225 h 1118849"/>
              <a:gd name="connsiteX257" fmla="*/ 306553 w 884251"/>
              <a:gd name="connsiteY257" fmla="*/ 245522 h 1118849"/>
              <a:gd name="connsiteX258" fmla="*/ 308375 w 884251"/>
              <a:gd name="connsiteY258" fmla="*/ 247453 h 1118849"/>
              <a:gd name="connsiteX259" fmla="*/ 307168 w 884251"/>
              <a:gd name="connsiteY259" fmla="*/ 249454 h 1118849"/>
              <a:gd name="connsiteX260" fmla="*/ 304292 w 884251"/>
              <a:gd name="connsiteY260" fmla="*/ 250287 h 1118849"/>
              <a:gd name="connsiteX261" fmla="*/ 301262 w 884251"/>
              <a:gd name="connsiteY261" fmla="*/ 250059 h 1118849"/>
              <a:gd name="connsiteX262" fmla="*/ 297321 w 884251"/>
              <a:gd name="connsiteY262" fmla="*/ 249765 h 1118849"/>
              <a:gd name="connsiteX263" fmla="*/ 295204 w 884251"/>
              <a:gd name="connsiteY263" fmla="*/ 250802 h 1118849"/>
              <a:gd name="connsiteX264" fmla="*/ 294757 w 884251"/>
              <a:gd name="connsiteY264" fmla="*/ 254357 h 1118849"/>
              <a:gd name="connsiteX265" fmla="*/ 296680 w 884251"/>
              <a:gd name="connsiteY265" fmla="*/ 257393 h 1118849"/>
              <a:gd name="connsiteX266" fmla="*/ 297382 w 884251"/>
              <a:gd name="connsiteY266" fmla="*/ 258647 h 1118849"/>
              <a:gd name="connsiteX267" fmla="*/ 299658 w 884251"/>
              <a:gd name="connsiteY267" fmla="*/ 262717 h 1118849"/>
              <a:gd name="connsiteX268" fmla="*/ 302751 w 884251"/>
              <a:gd name="connsiteY268" fmla="*/ 263889 h 1118849"/>
              <a:gd name="connsiteX269" fmla="*/ 308420 w 884251"/>
              <a:gd name="connsiteY269" fmla="*/ 266143 h 1118849"/>
              <a:gd name="connsiteX270" fmla="*/ 326008 w 884251"/>
              <a:gd name="connsiteY270" fmla="*/ 271795 h 1118849"/>
              <a:gd name="connsiteX271" fmla="*/ 331924 w 884251"/>
              <a:gd name="connsiteY271" fmla="*/ 275378 h 1118849"/>
              <a:gd name="connsiteX272" fmla="*/ 335868 w 884251"/>
              <a:gd name="connsiteY272" fmla="*/ 277019 h 1118849"/>
              <a:gd name="connsiteX273" fmla="*/ 339202 w 884251"/>
              <a:gd name="connsiteY273" fmla="*/ 278017 h 1118849"/>
              <a:gd name="connsiteX274" fmla="*/ 344050 w 884251"/>
              <a:gd name="connsiteY274" fmla="*/ 277631 h 1118849"/>
              <a:gd name="connsiteX275" fmla="*/ 346493 w 884251"/>
              <a:gd name="connsiteY275" fmla="*/ 280288 h 1118849"/>
              <a:gd name="connsiteX276" fmla="*/ 347485 w 884251"/>
              <a:gd name="connsiteY276" fmla="*/ 282890 h 1118849"/>
              <a:gd name="connsiteX277" fmla="*/ 348229 w 884251"/>
              <a:gd name="connsiteY277" fmla="*/ 283261 h 1118849"/>
              <a:gd name="connsiteX278" fmla="*/ 350577 w 884251"/>
              <a:gd name="connsiteY278" fmla="*/ 283007 h 1118849"/>
              <a:gd name="connsiteX279" fmla="*/ 351817 w 884251"/>
              <a:gd name="connsiteY279" fmla="*/ 284556 h 1118849"/>
              <a:gd name="connsiteX280" fmla="*/ 353610 w 884251"/>
              <a:gd name="connsiteY280" fmla="*/ 284861 h 1118849"/>
              <a:gd name="connsiteX281" fmla="*/ 355156 w 884251"/>
              <a:gd name="connsiteY281" fmla="*/ 284611 h 1118849"/>
              <a:gd name="connsiteX282" fmla="*/ 356264 w 884251"/>
              <a:gd name="connsiteY282" fmla="*/ 283897 h 1118849"/>
              <a:gd name="connsiteX283" fmla="*/ 356699 w 884251"/>
              <a:gd name="connsiteY283" fmla="*/ 283616 h 1118849"/>
              <a:gd name="connsiteX284" fmla="*/ 358491 w 884251"/>
              <a:gd name="connsiteY284" fmla="*/ 283799 h 1118849"/>
              <a:gd name="connsiteX285" fmla="*/ 359109 w 884251"/>
              <a:gd name="connsiteY285" fmla="*/ 283302 h 1118849"/>
              <a:gd name="connsiteX286" fmla="*/ 359379 w 884251"/>
              <a:gd name="connsiteY286" fmla="*/ 283177 h 1118849"/>
              <a:gd name="connsiteX287" fmla="*/ 359790 w 884251"/>
              <a:gd name="connsiteY287" fmla="*/ 282989 h 1118849"/>
              <a:gd name="connsiteX288" fmla="*/ 360403 w 884251"/>
              <a:gd name="connsiteY288" fmla="*/ 283100 h 1118849"/>
              <a:gd name="connsiteX289" fmla="*/ 361150 w 884251"/>
              <a:gd name="connsiteY289" fmla="*/ 283235 h 1118849"/>
              <a:gd name="connsiteX290" fmla="*/ 362452 w 884251"/>
              <a:gd name="connsiteY290" fmla="*/ 285217 h 1118849"/>
              <a:gd name="connsiteX291" fmla="*/ 363455 w 884251"/>
              <a:gd name="connsiteY291" fmla="*/ 286179 h 1118849"/>
              <a:gd name="connsiteX292" fmla="*/ 363938 w 884251"/>
              <a:gd name="connsiteY292" fmla="*/ 286640 h 1118849"/>
              <a:gd name="connsiteX293" fmla="*/ 364329 w 884251"/>
              <a:gd name="connsiteY293" fmla="*/ 286731 h 1118849"/>
              <a:gd name="connsiteX294" fmla="*/ 365792 w 884251"/>
              <a:gd name="connsiteY294" fmla="*/ 287070 h 1118849"/>
              <a:gd name="connsiteX295" fmla="*/ 366050 w 884251"/>
              <a:gd name="connsiteY295" fmla="*/ 291539 h 1118849"/>
              <a:gd name="connsiteX296" fmla="*/ 363488 w 884251"/>
              <a:gd name="connsiteY296" fmla="*/ 297179 h 1118849"/>
              <a:gd name="connsiteX297" fmla="*/ 360172 w 884251"/>
              <a:gd name="connsiteY297" fmla="*/ 304108 h 1118849"/>
              <a:gd name="connsiteX298" fmla="*/ 356555 w 884251"/>
              <a:gd name="connsiteY298" fmla="*/ 312062 h 1118849"/>
              <a:gd name="connsiteX299" fmla="*/ 353692 w 884251"/>
              <a:gd name="connsiteY299" fmla="*/ 318427 h 1118849"/>
              <a:gd name="connsiteX300" fmla="*/ 350978 w 884251"/>
              <a:gd name="connsiteY300" fmla="*/ 323757 h 1118849"/>
              <a:gd name="connsiteX301" fmla="*/ 350031 w 884251"/>
              <a:gd name="connsiteY301" fmla="*/ 326429 h 1118849"/>
              <a:gd name="connsiteX302" fmla="*/ 349171 w 884251"/>
              <a:gd name="connsiteY302" fmla="*/ 328856 h 1118849"/>
              <a:gd name="connsiteX303" fmla="*/ 346463 w 884251"/>
              <a:gd name="connsiteY303" fmla="*/ 336430 h 1118849"/>
              <a:gd name="connsiteX304" fmla="*/ 344356 w 884251"/>
              <a:gd name="connsiteY304" fmla="*/ 342105 h 1118849"/>
              <a:gd name="connsiteX305" fmla="*/ 342398 w 884251"/>
              <a:gd name="connsiteY305" fmla="*/ 347194 h 1118849"/>
              <a:gd name="connsiteX306" fmla="*/ 341355 w 884251"/>
              <a:gd name="connsiteY306" fmla="*/ 351722 h 1118849"/>
              <a:gd name="connsiteX307" fmla="*/ 339072 w 884251"/>
              <a:gd name="connsiteY307" fmla="*/ 354206 h 1118849"/>
              <a:gd name="connsiteX308" fmla="*/ 338207 w 884251"/>
              <a:gd name="connsiteY308" fmla="*/ 354518 h 1118849"/>
              <a:gd name="connsiteX309" fmla="*/ 336044 w 884251"/>
              <a:gd name="connsiteY309" fmla="*/ 354398 h 1118849"/>
              <a:gd name="connsiteX310" fmla="*/ 335245 w 884251"/>
              <a:gd name="connsiteY310" fmla="*/ 356756 h 1118849"/>
              <a:gd name="connsiteX311" fmla="*/ 332988 w 884251"/>
              <a:gd name="connsiteY311" fmla="*/ 357686 h 1118849"/>
              <a:gd name="connsiteX312" fmla="*/ 331611 w 884251"/>
              <a:gd name="connsiteY312" fmla="*/ 358254 h 1118849"/>
              <a:gd name="connsiteX313" fmla="*/ 331031 w 884251"/>
              <a:gd name="connsiteY313" fmla="*/ 358493 h 1118849"/>
              <a:gd name="connsiteX314" fmla="*/ 327308 w 884251"/>
              <a:gd name="connsiteY314" fmla="*/ 358976 h 1118849"/>
              <a:gd name="connsiteX315" fmla="*/ 322388 w 884251"/>
              <a:gd name="connsiteY315" fmla="*/ 359710 h 1118849"/>
              <a:gd name="connsiteX316" fmla="*/ 318161 w 884251"/>
              <a:gd name="connsiteY316" fmla="*/ 358971 h 1118849"/>
              <a:gd name="connsiteX317" fmla="*/ 314871 w 884251"/>
              <a:gd name="connsiteY317" fmla="*/ 357842 h 1118849"/>
              <a:gd name="connsiteX318" fmla="*/ 312628 w 884251"/>
              <a:gd name="connsiteY318" fmla="*/ 357403 h 1118849"/>
              <a:gd name="connsiteX319" fmla="*/ 310754 w 884251"/>
              <a:gd name="connsiteY319" fmla="*/ 357274 h 1118849"/>
              <a:gd name="connsiteX320" fmla="*/ 310113 w 884251"/>
              <a:gd name="connsiteY320" fmla="*/ 357230 h 1118849"/>
              <a:gd name="connsiteX321" fmla="*/ 303628 w 884251"/>
              <a:gd name="connsiteY321" fmla="*/ 356726 h 1118849"/>
              <a:gd name="connsiteX322" fmla="*/ 299522 w 884251"/>
              <a:gd name="connsiteY322" fmla="*/ 356529 h 1118849"/>
              <a:gd name="connsiteX323" fmla="*/ 293420 w 884251"/>
              <a:gd name="connsiteY323" fmla="*/ 356705 h 1118849"/>
              <a:gd name="connsiteX324" fmla="*/ 290123 w 884251"/>
              <a:gd name="connsiteY324" fmla="*/ 357493 h 1118849"/>
              <a:gd name="connsiteX325" fmla="*/ 286887 w 884251"/>
              <a:gd name="connsiteY325" fmla="*/ 358359 h 1118849"/>
              <a:gd name="connsiteX326" fmla="*/ 283961 w 884251"/>
              <a:gd name="connsiteY326" fmla="*/ 358854 h 1118849"/>
              <a:gd name="connsiteX327" fmla="*/ 282286 w 884251"/>
              <a:gd name="connsiteY327" fmla="*/ 361087 h 1118849"/>
              <a:gd name="connsiteX328" fmla="*/ 281603 w 884251"/>
              <a:gd name="connsiteY328" fmla="*/ 361638 h 1118849"/>
              <a:gd name="connsiteX329" fmla="*/ 280743 w 884251"/>
              <a:gd name="connsiteY329" fmla="*/ 362331 h 1118849"/>
              <a:gd name="connsiteX330" fmla="*/ 280004 w 884251"/>
              <a:gd name="connsiteY330" fmla="*/ 363697 h 1118849"/>
              <a:gd name="connsiteX331" fmla="*/ 274202 w 884251"/>
              <a:gd name="connsiteY331" fmla="*/ 367104 h 1118849"/>
              <a:gd name="connsiteX332" fmla="*/ 270250 w 884251"/>
              <a:gd name="connsiteY332" fmla="*/ 369424 h 1118849"/>
              <a:gd name="connsiteX333" fmla="*/ 269558 w 884251"/>
              <a:gd name="connsiteY333" fmla="*/ 370180 h 1118849"/>
              <a:gd name="connsiteX334" fmla="*/ 268771 w 884251"/>
              <a:gd name="connsiteY334" fmla="*/ 371039 h 1118849"/>
              <a:gd name="connsiteX335" fmla="*/ 268093 w 884251"/>
              <a:gd name="connsiteY335" fmla="*/ 372404 h 1118849"/>
              <a:gd name="connsiteX336" fmla="*/ 267354 w 884251"/>
              <a:gd name="connsiteY336" fmla="*/ 373858 h 1118849"/>
              <a:gd name="connsiteX337" fmla="*/ 266924 w 884251"/>
              <a:gd name="connsiteY337" fmla="*/ 374702 h 1118849"/>
              <a:gd name="connsiteX338" fmla="*/ 266312 w 884251"/>
              <a:gd name="connsiteY338" fmla="*/ 377989 h 1118849"/>
              <a:gd name="connsiteX339" fmla="*/ 265938 w 884251"/>
              <a:gd name="connsiteY339" fmla="*/ 378691 h 1118849"/>
              <a:gd name="connsiteX340" fmla="*/ 265450 w 884251"/>
              <a:gd name="connsiteY340" fmla="*/ 379603 h 1118849"/>
              <a:gd name="connsiteX341" fmla="*/ 264884 w 884251"/>
              <a:gd name="connsiteY341" fmla="*/ 380204 h 1118849"/>
              <a:gd name="connsiteX342" fmla="*/ 264279 w 884251"/>
              <a:gd name="connsiteY342" fmla="*/ 380846 h 1118849"/>
              <a:gd name="connsiteX343" fmla="*/ 262056 w 884251"/>
              <a:gd name="connsiteY343" fmla="*/ 381595 h 1118849"/>
              <a:gd name="connsiteX344" fmla="*/ 257988 w 884251"/>
              <a:gd name="connsiteY344" fmla="*/ 387248 h 1118849"/>
              <a:gd name="connsiteX345" fmla="*/ 256877 w 884251"/>
              <a:gd name="connsiteY345" fmla="*/ 387994 h 1118849"/>
              <a:gd name="connsiteX346" fmla="*/ 253974 w 884251"/>
              <a:gd name="connsiteY346" fmla="*/ 388559 h 1118849"/>
              <a:gd name="connsiteX347" fmla="*/ 250418 w 884251"/>
              <a:gd name="connsiteY347" fmla="*/ 393290 h 1118849"/>
              <a:gd name="connsiteX348" fmla="*/ 249352 w 884251"/>
              <a:gd name="connsiteY348" fmla="*/ 394709 h 1118849"/>
              <a:gd name="connsiteX349" fmla="*/ 249323 w 884251"/>
              <a:gd name="connsiteY349" fmla="*/ 395312 h 1118849"/>
              <a:gd name="connsiteX350" fmla="*/ 249234 w 884251"/>
              <a:gd name="connsiteY350" fmla="*/ 397127 h 1118849"/>
              <a:gd name="connsiteX351" fmla="*/ 248001 w 884251"/>
              <a:gd name="connsiteY351" fmla="*/ 398494 h 1118849"/>
              <a:gd name="connsiteX352" fmla="*/ 247737 w 884251"/>
              <a:gd name="connsiteY352" fmla="*/ 399507 h 1118849"/>
              <a:gd name="connsiteX353" fmla="*/ 247387 w 884251"/>
              <a:gd name="connsiteY353" fmla="*/ 400852 h 1118849"/>
              <a:gd name="connsiteX354" fmla="*/ 246833 w 884251"/>
              <a:gd name="connsiteY354" fmla="*/ 401535 h 1118849"/>
              <a:gd name="connsiteX355" fmla="*/ 241340 w 884251"/>
              <a:gd name="connsiteY355" fmla="*/ 404835 h 1118849"/>
              <a:gd name="connsiteX356" fmla="*/ 240285 w 884251"/>
              <a:gd name="connsiteY356" fmla="*/ 406341 h 1118849"/>
              <a:gd name="connsiteX357" fmla="*/ 239861 w 884251"/>
              <a:gd name="connsiteY357" fmla="*/ 406947 h 1118849"/>
              <a:gd name="connsiteX358" fmla="*/ 238380 w 884251"/>
              <a:gd name="connsiteY358" fmla="*/ 407632 h 1118849"/>
              <a:gd name="connsiteX359" fmla="*/ 237875 w 884251"/>
              <a:gd name="connsiteY359" fmla="*/ 408430 h 1118849"/>
              <a:gd name="connsiteX360" fmla="*/ 236532 w 884251"/>
              <a:gd name="connsiteY360" fmla="*/ 410551 h 1118849"/>
              <a:gd name="connsiteX361" fmla="*/ 235235 w 884251"/>
              <a:gd name="connsiteY361" fmla="*/ 410678 h 1118849"/>
              <a:gd name="connsiteX362" fmla="*/ 229998 w 884251"/>
              <a:gd name="connsiteY362" fmla="*/ 417760 h 1118849"/>
              <a:gd name="connsiteX363" fmla="*/ 229492 w 884251"/>
              <a:gd name="connsiteY363" fmla="*/ 418711 h 1118849"/>
              <a:gd name="connsiteX364" fmla="*/ 228644 w 884251"/>
              <a:gd name="connsiteY364" fmla="*/ 420306 h 1118849"/>
              <a:gd name="connsiteX365" fmla="*/ 227291 w 884251"/>
              <a:gd name="connsiteY365" fmla="*/ 422913 h 1118849"/>
              <a:gd name="connsiteX366" fmla="*/ 224332 w 884251"/>
              <a:gd name="connsiteY366" fmla="*/ 425959 h 1118849"/>
              <a:gd name="connsiteX367" fmla="*/ 221767 w 884251"/>
              <a:gd name="connsiteY367" fmla="*/ 426902 h 1118849"/>
              <a:gd name="connsiteX368" fmla="*/ 220257 w 884251"/>
              <a:gd name="connsiteY368" fmla="*/ 427457 h 1118849"/>
              <a:gd name="connsiteX369" fmla="*/ 218769 w 884251"/>
              <a:gd name="connsiteY369" fmla="*/ 429592 h 1118849"/>
              <a:gd name="connsiteX370" fmla="*/ 217485 w 884251"/>
              <a:gd name="connsiteY370" fmla="*/ 431433 h 1118849"/>
              <a:gd name="connsiteX371" fmla="*/ 214708 w 884251"/>
              <a:gd name="connsiteY371" fmla="*/ 432928 h 1118849"/>
              <a:gd name="connsiteX372" fmla="*/ 212215 w 884251"/>
              <a:gd name="connsiteY372" fmla="*/ 433026 h 1118849"/>
              <a:gd name="connsiteX373" fmla="*/ 209643 w 884251"/>
              <a:gd name="connsiteY373" fmla="*/ 433127 h 1118849"/>
              <a:gd name="connsiteX374" fmla="*/ 206127 w 884251"/>
              <a:gd name="connsiteY374" fmla="*/ 435927 h 1118849"/>
              <a:gd name="connsiteX375" fmla="*/ 203841 w 884251"/>
              <a:gd name="connsiteY375" fmla="*/ 435995 h 1118849"/>
              <a:gd name="connsiteX376" fmla="*/ 202711 w 884251"/>
              <a:gd name="connsiteY376" fmla="*/ 436895 h 1118849"/>
              <a:gd name="connsiteX377" fmla="*/ 202135 w 884251"/>
              <a:gd name="connsiteY377" fmla="*/ 437099 h 1118849"/>
              <a:gd name="connsiteX378" fmla="*/ 201587 w 884251"/>
              <a:gd name="connsiteY378" fmla="*/ 437274 h 1118849"/>
              <a:gd name="connsiteX379" fmla="*/ 196003 w 884251"/>
              <a:gd name="connsiteY379" fmla="*/ 439062 h 1118849"/>
              <a:gd name="connsiteX380" fmla="*/ 191928 w 884251"/>
              <a:gd name="connsiteY380" fmla="*/ 440367 h 1118849"/>
              <a:gd name="connsiteX381" fmla="*/ 187181 w 884251"/>
              <a:gd name="connsiteY381" fmla="*/ 444968 h 1118849"/>
              <a:gd name="connsiteX382" fmla="*/ 184099 w 884251"/>
              <a:gd name="connsiteY382" fmla="*/ 447829 h 1118849"/>
              <a:gd name="connsiteX383" fmla="*/ 181443 w 884251"/>
              <a:gd name="connsiteY383" fmla="*/ 448208 h 1118849"/>
              <a:gd name="connsiteX384" fmla="*/ 179344 w 884251"/>
              <a:gd name="connsiteY384" fmla="*/ 449413 h 1118849"/>
              <a:gd name="connsiteX385" fmla="*/ 178296 w 884251"/>
              <a:gd name="connsiteY385" fmla="*/ 450015 h 1118849"/>
              <a:gd name="connsiteX386" fmla="*/ 175841 w 884251"/>
              <a:gd name="connsiteY386" fmla="*/ 451884 h 1118849"/>
              <a:gd name="connsiteX387" fmla="*/ 174782 w 884251"/>
              <a:gd name="connsiteY387" fmla="*/ 452691 h 1118849"/>
              <a:gd name="connsiteX388" fmla="*/ 172872 w 884251"/>
              <a:gd name="connsiteY388" fmla="*/ 455052 h 1118849"/>
              <a:gd name="connsiteX389" fmla="*/ 171706 w 884251"/>
              <a:gd name="connsiteY389" fmla="*/ 455727 h 1118849"/>
              <a:gd name="connsiteX390" fmla="*/ 166386 w 884251"/>
              <a:gd name="connsiteY390" fmla="*/ 455008 h 1118849"/>
              <a:gd name="connsiteX391" fmla="*/ 165332 w 884251"/>
              <a:gd name="connsiteY391" fmla="*/ 455482 h 1118849"/>
              <a:gd name="connsiteX392" fmla="*/ 164719 w 884251"/>
              <a:gd name="connsiteY392" fmla="*/ 455757 h 1118849"/>
              <a:gd name="connsiteX393" fmla="*/ 160587 w 884251"/>
              <a:gd name="connsiteY393" fmla="*/ 458745 h 1118849"/>
              <a:gd name="connsiteX394" fmla="*/ 158211 w 884251"/>
              <a:gd name="connsiteY394" fmla="*/ 458892 h 1118849"/>
              <a:gd name="connsiteX395" fmla="*/ 156388 w 884251"/>
              <a:gd name="connsiteY395" fmla="*/ 459005 h 1118849"/>
              <a:gd name="connsiteX396" fmla="*/ 154412 w 884251"/>
              <a:gd name="connsiteY396" fmla="*/ 459693 h 1118849"/>
              <a:gd name="connsiteX397" fmla="*/ 153119 w 884251"/>
              <a:gd name="connsiteY397" fmla="*/ 461061 h 1118849"/>
              <a:gd name="connsiteX398" fmla="*/ 150227 w 884251"/>
              <a:gd name="connsiteY398" fmla="*/ 465844 h 1118849"/>
              <a:gd name="connsiteX399" fmla="*/ 149445 w 884251"/>
              <a:gd name="connsiteY399" fmla="*/ 466359 h 1118849"/>
              <a:gd name="connsiteX400" fmla="*/ 148623 w 884251"/>
              <a:gd name="connsiteY400" fmla="*/ 466902 h 1118849"/>
              <a:gd name="connsiteX401" fmla="*/ 146160 w 884251"/>
              <a:gd name="connsiteY401" fmla="*/ 470072 h 1118849"/>
              <a:gd name="connsiteX402" fmla="*/ 143940 w 884251"/>
              <a:gd name="connsiteY402" fmla="*/ 471628 h 1118849"/>
              <a:gd name="connsiteX403" fmla="*/ 137276 w 884251"/>
              <a:gd name="connsiteY403" fmla="*/ 474128 h 1118849"/>
              <a:gd name="connsiteX404" fmla="*/ 134626 w 884251"/>
              <a:gd name="connsiteY404" fmla="*/ 476864 h 1118849"/>
              <a:gd name="connsiteX405" fmla="*/ 133671 w 884251"/>
              <a:gd name="connsiteY405" fmla="*/ 479767 h 1118849"/>
              <a:gd name="connsiteX406" fmla="*/ 132665 w 884251"/>
              <a:gd name="connsiteY406" fmla="*/ 482822 h 1118849"/>
              <a:gd name="connsiteX407" fmla="*/ 130941 w 884251"/>
              <a:gd name="connsiteY407" fmla="*/ 484997 h 1118849"/>
              <a:gd name="connsiteX408" fmla="*/ 129901 w 884251"/>
              <a:gd name="connsiteY408" fmla="*/ 488845 h 1118849"/>
              <a:gd name="connsiteX409" fmla="*/ 127872 w 884251"/>
              <a:gd name="connsiteY409" fmla="*/ 492571 h 1118849"/>
              <a:gd name="connsiteX410" fmla="*/ 124690 w 884251"/>
              <a:gd name="connsiteY410" fmla="*/ 495843 h 1118849"/>
              <a:gd name="connsiteX411" fmla="*/ 124546 w 884251"/>
              <a:gd name="connsiteY411" fmla="*/ 495992 h 1118849"/>
              <a:gd name="connsiteX412" fmla="*/ 121795 w 884251"/>
              <a:gd name="connsiteY412" fmla="*/ 497786 h 1118849"/>
              <a:gd name="connsiteX413" fmla="*/ 121586 w 884251"/>
              <a:gd name="connsiteY413" fmla="*/ 497923 h 1118849"/>
              <a:gd name="connsiteX414" fmla="*/ 119192 w 884251"/>
              <a:gd name="connsiteY414" fmla="*/ 499101 h 1118849"/>
              <a:gd name="connsiteX415" fmla="*/ 118881 w 884251"/>
              <a:gd name="connsiteY415" fmla="*/ 499115 h 1118849"/>
              <a:gd name="connsiteX416" fmla="*/ 116405 w 884251"/>
              <a:gd name="connsiteY416" fmla="*/ 499281 h 1118849"/>
              <a:gd name="connsiteX417" fmla="*/ 113775 w 884251"/>
              <a:gd name="connsiteY417" fmla="*/ 499439 h 1118849"/>
              <a:gd name="connsiteX418" fmla="*/ 112326 w 884251"/>
              <a:gd name="connsiteY418" fmla="*/ 499501 h 1118849"/>
              <a:gd name="connsiteX419" fmla="*/ 110101 w 884251"/>
              <a:gd name="connsiteY419" fmla="*/ 498763 h 1118849"/>
              <a:gd name="connsiteX420" fmla="*/ 108938 w 884251"/>
              <a:gd name="connsiteY420" fmla="*/ 497865 h 1118849"/>
              <a:gd name="connsiteX421" fmla="*/ 106441 w 884251"/>
              <a:gd name="connsiteY421" fmla="*/ 495936 h 1118849"/>
              <a:gd name="connsiteX422" fmla="*/ 105706 w 884251"/>
              <a:gd name="connsiteY422" fmla="*/ 495367 h 1118849"/>
              <a:gd name="connsiteX423" fmla="*/ 102243 w 884251"/>
              <a:gd name="connsiteY423" fmla="*/ 494263 h 1118849"/>
              <a:gd name="connsiteX424" fmla="*/ 100077 w 884251"/>
              <a:gd name="connsiteY424" fmla="*/ 492347 h 1118849"/>
              <a:gd name="connsiteX425" fmla="*/ 98915 w 884251"/>
              <a:gd name="connsiteY425" fmla="*/ 492076 h 1118849"/>
              <a:gd name="connsiteX426" fmla="*/ 97975 w 884251"/>
              <a:gd name="connsiteY426" fmla="*/ 491856 h 1118849"/>
              <a:gd name="connsiteX427" fmla="*/ 97751 w 884251"/>
              <a:gd name="connsiteY427" fmla="*/ 491723 h 1118849"/>
              <a:gd name="connsiteX428" fmla="*/ 96576 w 884251"/>
              <a:gd name="connsiteY428" fmla="*/ 491020 h 1118849"/>
              <a:gd name="connsiteX429" fmla="*/ 96118 w 884251"/>
              <a:gd name="connsiteY429" fmla="*/ 490746 h 1118849"/>
              <a:gd name="connsiteX430" fmla="*/ 95382 w 884251"/>
              <a:gd name="connsiteY430" fmla="*/ 490593 h 1118849"/>
              <a:gd name="connsiteX431" fmla="*/ 93771 w 884251"/>
              <a:gd name="connsiteY431" fmla="*/ 490258 h 1118849"/>
              <a:gd name="connsiteX432" fmla="*/ 90799 w 884251"/>
              <a:gd name="connsiteY432" fmla="*/ 487973 h 1118849"/>
              <a:gd name="connsiteX433" fmla="*/ 90599 w 884251"/>
              <a:gd name="connsiteY433" fmla="*/ 487932 h 1118849"/>
              <a:gd name="connsiteX434" fmla="*/ 89626 w 884251"/>
              <a:gd name="connsiteY434" fmla="*/ 487728 h 1118849"/>
              <a:gd name="connsiteX435" fmla="*/ 87897 w 884251"/>
              <a:gd name="connsiteY435" fmla="*/ 487981 h 1118849"/>
              <a:gd name="connsiteX436" fmla="*/ 85329 w 884251"/>
              <a:gd name="connsiteY436" fmla="*/ 489102 h 1118849"/>
              <a:gd name="connsiteX437" fmla="*/ 83455 w 884251"/>
              <a:gd name="connsiteY437" fmla="*/ 489919 h 1118849"/>
              <a:gd name="connsiteX438" fmla="*/ 82221 w 884251"/>
              <a:gd name="connsiteY438" fmla="*/ 490854 h 1118849"/>
              <a:gd name="connsiteX439" fmla="*/ 79498 w 884251"/>
              <a:gd name="connsiteY439" fmla="*/ 491295 h 1118849"/>
              <a:gd name="connsiteX440" fmla="*/ 78333 w 884251"/>
              <a:gd name="connsiteY440" fmla="*/ 491484 h 1118849"/>
              <a:gd name="connsiteX441" fmla="*/ 77406 w 884251"/>
              <a:gd name="connsiteY441" fmla="*/ 491983 h 1118849"/>
              <a:gd name="connsiteX442" fmla="*/ 75805 w 884251"/>
              <a:gd name="connsiteY442" fmla="*/ 493850 h 1118849"/>
              <a:gd name="connsiteX443" fmla="*/ 74677 w 884251"/>
              <a:gd name="connsiteY443" fmla="*/ 496135 h 1118849"/>
              <a:gd name="connsiteX444" fmla="*/ 74329 w 884251"/>
              <a:gd name="connsiteY444" fmla="*/ 496839 h 1118849"/>
              <a:gd name="connsiteX445" fmla="*/ 74219 w 884251"/>
              <a:gd name="connsiteY445" fmla="*/ 497060 h 1118849"/>
              <a:gd name="connsiteX446" fmla="*/ 72429 w 884251"/>
              <a:gd name="connsiteY446" fmla="*/ 500681 h 1118849"/>
              <a:gd name="connsiteX447" fmla="*/ 70933 w 884251"/>
              <a:gd name="connsiteY447" fmla="*/ 501689 h 1118849"/>
              <a:gd name="connsiteX448" fmla="*/ 70580 w 884251"/>
              <a:gd name="connsiteY448" fmla="*/ 501926 h 1118849"/>
              <a:gd name="connsiteX449" fmla="*/ 70294 w 884251"/>
              <a:gd name="connsiteY449" fmla="*/ 502038 h 1118849"/>
              <a:gd name="connsiteX450" fmla="*/ 69939 w 884251"/>
              <a:gd name="connsiteY450" fmla="*/ 502176 h 1118849"/>
              <a:gd name="connsiteX451" fmla="*/ 67681 w 884251"/>
              <a:gd name="connsiteY451" fmla="*/ 503053 h 1118849"/>
              <a:gd name="connsiteX452" fmla="*/ 61321 w 884251"/>
              <a:gd name="connsiteY452" fmla="*/ 504128 h 1118849"/>
              <a:gd name="connsiteX453" fmla="*/ 59001 w 884251"/>
              <a:gd name="connsiteY453" fmla="*/ 505558 h 1118849"/>
              <a:gd name="connsiteX454" fmla="*/ 58794 w 884251"/>
              <a:gd name="connsiteY454" fmla="*/ 505685 h 1118849"/>
              <a:gd name="connsiteX455" fmla="*/ 57508 w 884251"/>
              <a:gd name="connsiteY455" fmla="*/ 505879 h 1118849"/>
              <a:gd name="connsiteX456" fmla="*/ 53730 w 884251"/>
              <a:gd name="connsiteY456" fmla="*/ 506448 h 1118849"/>
              <a:gd name="connsiteX457" fmla="*/ 51324 w 884251"/>
              <a:gd name="connsiteY457" fmla="*/ 507324 h 1118849"/>
              <a:gd name="connsiteX458" fmla="*/ 47270 w 884251"/>
              <a:gd name="connsiteY458" fmla="*/ 507104 h 1118849"/>
              <a:gd name="connsiteX459" fmla="*/ 47002 w 884251"/>
              <a:gd name="connsiteY459" fmla="*/ 507089 h 1118849"/>
              <a:gd name="connsiteX460" fmla="*/ 44288 w 884251"/>
              <a:gd name="connsiteY460" fmla="*/ 509022 h 1118849"/>
              <a:gd name="connsiteX461" fmla="*/ 42744 w 884251"/>
              <a:gd name="connsiteY461" fmla="*/ 508841 h 1118849"/>
              <a:gd name="connsiteX462" fmla="*/ 40214 w 884251"/>
              <a:gd name="connsiteY462" fmla="*/ 507217 h 1118849"/>
              <a:gd name="connsiteX463" fmla="*/ 38334 w 884251"/>
              <a:gd name="connsiteY463" fmla="*/ 506008 h 1118849"/>
              <a:gd name="connsiteX464" fmla="*/ 38046 w 884251"/>
              <a:gd name="connsiteY464" fmla="*/ 505827 h 1118849"/>
              <a:gd name="connsiteX465" fmla="*/ 37172 w 884251"/>
              <a:gd name="connsiteY465" fmla="*/ 505273 h 1118849"/>
              <a:gd name="connsiteX466" fmla="*/ 37179 w 884251"/>
              <a:gd name="connsiteY466" fmla="*/ 506799 h 1118849"/>
              <a:gd name="connsiteX467" fmla="*/ 38058 w 884251"/>
              <a:gd name="connsiteY467" fmla="*/ 508769 h 1118849"/>
              <a:gd name="connsiteX468" fmla="*/ 39293 w 884251"/>
              <a:gd name="connsiteY468" fmla="*/ 511518 h 1118849"/>
              <a:gd name="connsiteX469" fmla="*/ 40432 w 884251"/>
              <a:gd name="connsiteY469" fmla="*/ 512744 h 1118849"/>
              <a:gd name="connsiteX470" fmla="*/ 42392 w 884251"/>
              <a:gd name="connsiteY470" fmla="*/ 514856 h 1118849"/>
              <a:gd name="connsiteX471" fmla="*/ 44508 w 884251"/>
              <a:gd name="connsiteY471" fmla="*/ 520243 h 1118849"/>
              <a:gd name="connsiteX472" fmla="*/ 48159 w 884251"/>
              <a:gd name="connsiteY472" fmla="*/ 522897 h 1118849"/>
              <a:gd name="connsiteX473" fmla="*/ 49030 w 884251"/>
              <a:gd name="connsiteY473" fmla="*/ 524816 h 1118849"/>
              <a:gd name="connsiteX474" fmla="*/ 51137 w 884251"/>
              <a:gd name="connsiteY474" fmla="*/ 527537 h 1118849"/>
              <a:gd name="connsiteX475" fmla="*/ 53595 w 884251"/>
              <a:gd name="connsiteY475" fmla="*/ 528607 h 1118849"/>
              <a:gd name="connsiteX476" fmla="*/ 55851 w 884251"/>
              <a:gd name="connsiteY476" fmla="*/ 528507 h 1118849"/>
              <a:gd name="connsiteX477" fmla="*/ 58493 w 884251"/>
              <a:gd name="connsiteY477" fmla="*/ 528952 h 1118849"/>
              <a:gd name="connsiteX478" fmla="*/ 61391 w 884251"/>
              <a:gd name="connsiteY478" fmla="*/ 529806 h 1118849"/>
              <a:gd name="connsiteX479" fmla="*/ 64139 w 884251"/>
              <a:gd name="connsiteY479" fmla="*/ 531468 h 1118849"/>
              <a:gd name="connsiteX480" fmla="*/ 67002 w 884251"/>
              <a:gd name="connsiteY480" fmla="*/ 533942 h 1118849"/>
              <a:gd name="connsiteX481" fmla="*/ 72993 w 884251"/>
              <a:gd name="connsiteY481" fmla="*/ 538894 h 1118849"/>
              <a:gd name="connsiteX482" fmla="*/ 75208 w 884251"/>
              <a:gd name="connsiteY482" fmla="*/ 540683 h 1118849"/>
              <a:gd name="connsiteX483" fmla="*/ 77944 w 884251"/>
              <a:gd name="connsiteY483" fmla="*/ 542885 h 1118849"/>
              <a:gd name="connsiteX484" fmla="*/ 81072 w 884251"/>
              <a:gd name="connsiteY484" fmla="*/ 545363 h 1118849"/>
              <a:gd name="connsiteX485" fmla="*/ 83552 w 884251"/>
              <a:gd name="connsiteY485" fmla="*/ 547156 h 1118849"/>
              <a:gd name="connsiteX486" fmla="*/ 85767 w 884251"/>
              <a:gd name="connsiteY486" fmla="*/ 548945 h 1118849"/>
              <a:gd name="connsiteX487" fmla="*/ 86940 w 884251"/>
              <a:gd name="connsiteY487" fmla="*/ 549908 h 1118849"/>
              <a:gd name="connsiteX488" fmla="*/ 87835 w 884251"/>
              <a:gd name="connsiteY488" fmla="*/ 551407 h 1118849"/>
              <a:gd name="connsiteX489" fmla="*/ 87792 w 884251"/>
              <a:gd name="connsiteY489" fmla="*/ 553431 h 1118849"/>
              <a:gd name="connsiteX490" fmla="*/ 86575 w 884251"/>
              <a:gd name="connsiteY490" fmla="*/ 554493 h 1118849"/>
              <a:gd name="connsiteX491" fmla="*/ 84691 w 884251"/>
              <a:gd name="connsiteY491" fmla="*/ 555814 h 1118849"/>
              <a:gd name="connsiteX492" fmla="*/ 83083 w 884251"/>
              <a:gd name="connsiteY492" fmla="*/ 556600 h 1118849"/>
              <a:gd name="connsiteX493" fmla="*/ 81325 w 884251"/>
              <a:gd name="connsiteY493" fmla="*/ 558193 h 1118849"/>
              <a:gd name="connsiteX494" fmla="*/ 81549 w 884251"/>
              <a:gd name="connsiteY494" fmla="*/ 560087 h 1118849"/>
              <a:gd name="connsiteX495" fmla="*/ 84053 w 884251"/>
              <a:gd name="connsiteY495" fmla="*/ 562802 h 1118849"/>
              <a:gd name="connsiteX496" fmla="*/ 83761 w 884251"/>
              <a:gd name="connsiteY496" fmla="*/ 563959 h 1118849"/>
              <a:gd name="connsiteX497" fmla="*/ 82791 w 884251"/>
              <a:gd name="connsiteY497" fmla="*/ 567795 h 1118849"/>
              <a:gd name="connsiteX498" fmla="*/ 83076 w 884251"/>
              <a:gd name="connsiteY498" fmla="*/ 570545 h 1118849"/>
              <a:gd name="connsiteX499" fmla="*/ 83126 w 884251"/>
              <a:gd name="connsiteY499" fmla="*/ 571022 h 1118849"/>
              <a:gd name="connsiteX500" fmla="*/ 81598 w 884251"/>
              <a:gd name="connsiteY500" fmla="*/ 576670 h 1118849"/>
              <a:gd name="connsiteX501" fmla="*/ 82022 w 884251"/>
              <a:gd name="connsiteY501" fmla="*/ 582967 h 1118849"/>
              <a:gd name="connsiteX502" fmla="*/ 82049 w 884251"/>
              <a:gd name="connsiteY502" fmla="*/ 583365 h 1118849"/>
              <a:gd name="connsiteX503" fmla="*/ 83493 w 884251"/>
              <a:gd name="connsiteY503" fmla="*/ 591669 h 1118849"/>
              <a:gd name="connsiteX504" fmla="*/ 83226 w 884251"/>
              <a:gd name="connsiteY504" fmla="*/ 596097 h 1118849"/>
              <a:gd name="connsiteX505" fmla="*/ 83210 w 884251"/>
              <a:gd name="connsiteY505" fmla="*/ 596363 h 1118849"/>
              <a:gd name="connsiteX506" fmla="*/ 83191 w 884251"/>
              <a:gd name="connsiteY506" fmla="*/ 596690 h 1118849"/>
              <a:gd name="connsiteX507" fmla="*/ 82844 w 884251"/>
              <a:gd name="connsiteY507" fmla="*/ 602460 h 1118849"/>
              <a:gd name="connsiteX508" fmla="*/ 82697 w 884251"/>
              <a:gd name="connsiteY508" fmla="*/ 603698 h 1118849"/>
              <a:gd name="connsiteX509" fmla="*/ 82542 w 884251"/>
              <a:gd name="connsiteY509" fmla="*/ 605003 h 1118849"/>
              <a:gd name="connsiteX510" fmla="*/ 80402 w 884251"/>
              <a:gd name="connsiteY510" fmla="*/ 612264 h 1118849"/>
              <a:gd name="connsiteX511" fmla="*/ 79264 w 884251"/>
              <a:gd name="connsiteY511" fmla="*/ 613777 h 1118849"/>
              <a:gd name="connsiteX512" fmla="*/ 78750 w 884251"/>
              <a:gd name="connsiteY512" fmla="*/ 614334 h 1118849"/>
              <a:gd name="connsiteX513" fmla="*/ 77576 w 884251"/>
              <a:gd name="connsiteY513" fmla="*/ 614029 h 1118849"/>
              <a:gd name="connsiteX514" fmla="*/ 77223 w 884251"/>
              <a:gd name="connsiteY514" fmla="*/ 613716 h 1118849"/>
              <a:gd name="connsiteX515" fmla="*/ 76560 w 884251"/>
              <a:gd name="connsiteY515" fmla="*/ 613131 h 1118849"/>
              <a:gd name="connsiteX516" fmla="*/ 74727 w 884251"/>
              <a:gd name="connsiteY516" fmla="*/ 613708 h 1118849"/>
              <a:gd name="connsiteX517" fmla="*/ 72594 w 884251"/>
              <a:gd name="connsiteY517" fmla="*/ 612748 h 1118849"/>
              <a:gd name="connsiteX518" fmla="*/ 68977 w 884251"/>
              <a:gd name="connsiteY518" fmla="*/ 611124 h 1118849"/>
              <a:gd name="connsiteX519" fmla="*/ 62418 w 884251"/>
              <a:gd name="connsiteY519" fmla="*/ 610667 h 1118849"/>
              <a:gd name="connsiteX520" fmla="*/ 61755 w 884251"/>
              <a:gd name="connsiteY520" fmla="*/ 611517 h 1118849"/>
              <a:gd name="connsiteX521" fmla="*/ 56950 w 884251"/>
              <a:gd name="connsiteY521" fmla="*/ 614632 h 1118849"/>
              <a:gd name="connsiteX522" fmla="*/ 53940 w 884251"/>
              <a:gd name="connsiteY522" fmla="*/ 613082 h 1118849"/>
              <a:gd name="connsiteX523" fmla="*/ 53488 w 884251"/>
              <a:gd name="connsiteY523" fmla="*/ 612848 h 1118849"/>
              <a:gd name="connsiteX524" fmla="*/ 49664 w 884251"/>
              <a:gd name="connsiteY524" fmla="*/ 613792 h 1118849"/>
              <a:gd name="connsiteX525" fmla="*/ 46880 w 884251"/>
              <a:gd name="connsiteY525" fmla="*/ 612312 h 1118849"/>
              <a:gd name="connsiteX526" fmla="*/ 44781 w 884251"/>
              <a:gd name="connsiteY526" fmla="*/ 612569 h 1118849"/>
              <a:gd name="connsiteX527" fmla="*/ 43975 w 884251"/>
              <a:gd name="connsiteY527" fmla="*/ 612215 h 1118849"/>
              <a:gd name="connsiteX528" fmla="*/ 43709 w 884251"/>
              <a:gd name="connsiteY528" fmla="*/ 612099 h 1118849"/>
              <a:gd name="connsiteX529" fmla="*/ 43268 w 884251"/>
              <a:gd name="connsiteY529" fmla="*/ 611908 h 1118849"/>
              <a:gd name="connsiteX530" fmla="*/ 42803 w 884251"/>
              <a:gd name="connsiteY530" fmla="*/ 611706 h 1118849"/>
              <a:gd name="connsiteX531" fmla="*/ 38535 w 884251"/>
              <a:gd name="connsiteY531" fmla="*/ 608558 h 1118849"/>
              <a:gd name="connsiteX532" fmla="*/ 37955 w 884251"/>
              <a:gd name="connsiteY532" fmla="*/ 606029 h 1118849"/>
              <a:gd name="connsiteX533" fmla="*/ 37910 w 884251"/>
              <a:gd name="connsiteY533" fmla="*/ 605831 h 1118849"/>
              <a:gd name="connsiteX534" fmla="*/ 35831 w 884251"/>
              <a:gd name="connsiteY534" fmla="*/ 606141 h 1118849"/>
              <a:gd name="connsiteX535" fmla="*/ 34566 w 884251"/>
              <a:gd name="connsiteY535" fmla="*/ 605926 h 1118849"/>
              <a:gd name="connsiteX536" fmla="*/ 34412 w 884251"/>
              <a:gd name="connsiteY536" fmla="*/ 607050 h 1118849"/>
              <a:gd name="connsiteX537" fmla="*/ 34213 w 884251"/>
              <a:gd name="connsiteY537" fmla="*/ 608510 h 1118849"/>
              <a:gd name="connsiteX538" fmla="*/ 34015 w 884251"/>
              <a:gd name="connsiteY538" fmla="*/ 608632 h 1118849"/>
              <a:gd name="connsiteX539" fmla="*/ 32303 w 884251"/>
              <a:gd name="connsiteY539" fmla="*/ 609695 h 1118849"/>
              <a:gd name="connsiteX540" fmla="*/ 30823 w 884251"/>
              <a:gd name="connsiteY540" fmla="*/ 610457 h 1118849"/>
              <a:gd name="connsiteX541" fmla="*/ 30483 w 884251"/>
              <a:gd name="connsiteY541" fmla="*/ 611139 h 1118849"/>
              <a:gd name="connsiteX542" fmla="*/ 30144 w 884251"/>
              <a:gd name="connsiteY542" fmla="*/ 611822 h 1118849"/>
              <a:gd name="connsiteX543" fmla="*/ 29804 w 884251"/>
              <a:gd name="connsiteY543" fmla="*/ 612503 h 1118849"/>
              <a:gd name="connsiteX544" fmla="*/ 29465 w 884251"/>
              <a:gd name="connsiteY544" fmla="*/ 613187 h 1118849"/>
              <a:gd name="connsiteX545" fmla="*/ 29341 w 884251"/>
              <a:gd name="connsiteY545" fmla="*/ 613723 h 1118849"/>
              <a:gd name="connsiteX546" fmla="*/ 29218 w 884251"/>
              <a:gd name="connsiteY546" fmla="*/ 614261 h 1118849"/>
              <a:gd name="connsiteX547" fmla="*/ 29095 w 884251"/>
              <a:gd name="connsiteY547" fmla="*/ 614797 h 1118849"/>
              <a:gd name="connsiteX548" fmla="*/ 29239 w 884251"/>
              <a:gd name="connsiteY548" fmla="*/ 615469 h 1118849"/>
              <a:gd name="connsiteX549" fmla="*/ 29383 w 884251"/>
              <a:gd name="connsiteY549" fmla="*/ 616141 h 1118849"/>
              <a:gd name="connsiteX550" fmla="*/ 29528 w 884251"/>
              <a:gd name="connsiteY550" fmla="*/ 616812 h 1118849"/>
              <a:gd name="connsiteX551" fmla="*/ 29672 w 884251"/>
              <a:gd name="connsiteY551" fmla="*/ 617484 h 1118849"/>
              <a:gd name="connsiteX552" fmla="*/ 29816 w 884251"/>
              <a:gd name="connsiteY552" fmla="*/ 618154 h 1118849"/>
              <a:gd name="connsiteX553" fmla="*/ 29960 w 884251"/>
              <a:gd name="connsiteY553" fmla="*/ 618826 h 1118849"/>
              <a:gd name="connsiteX554" fmla="*/ 29977 w 884251"/>
              <a:gd name="connsiteY554" fmla="*/ 619616 h 1118849"/>
              <a:gd name="connsiteX555" fmla="*/ 29993 w 884251"/>
              <a:gd name="connsiteY555" fmla="*/ 620406 h 1118849"/>
              <a:gd name="connsiteX556" fmla="*/ 30009 w 884251"/>
              <a:gd name="connsiteY556" fmla="*/ 621197 h 1118849"/>
              <a:gd name="connsiteX557" fmla="*/ 30025 w 884251"/>
              <a:gd name="connsiteY557" fmla="*/ 621987 h 1118849"/>
              <a:gd name="connsiteX558" fmla="*/ 29893 w 884251"/>
              <a:gd name="connsiteY558" fmla="*/ 622749 h 1118849"/>
              <a:gd name="connsiteX559" fmla="*/ 29761 w 884251"/>
              <a:gd name="connsiteY559" fmla="*/ 623511 h 1118849"/>
              <a:gd name="connsiteX560" fmla="*/ 29629 w 884251"/>
              <a:gd name="connsiteY560" fmla="*/ 624271 h 1118849"/>
              <a:gd name="connsiteX561" fmla="*/ 29497 w 884251"/>
              <a:gd name="connsiteY561" fmla="*/ 625033 h 1118849"/>
              <a:gd name="connsiteX562" fmla="*/ 29365 w 884251"/>
              <a:gd name="connsiteY562" fmla="*/ 625795 h 1118849"/>
              <a:gd name="connsiteX563" fmla="*/ 29233 w 884251"/>
              <a:gd name="connsiteY563" fmla="*/ 626557 h 1118849"/>
              <a:gd name="connsiteX564" fmla="*/ 29101 w 884251"/>
              <a:gd name="connsiteY564" fmla="*/ 627319 h 1118849"/>
              <a:gd name="connsiteX565" fmla="*/ 28722 w 884251"/>
              <a:gd name="connsiteY565" fmla="*/ 628050 h 1118849"/>
              <a:gd name="connsiteX566" fmla="*/ 26950 w 884251"/>
              <a:gd name="connsiteY566" fmla="*/ 631565 h 1118849"/>
              <a:gd name="connsiteX567" fmla="*/ 26697 w 884251"/>
              <a:gd name="connsiteY567" fmla="*/ 632156 h 1118849"/>
              <a:gd name="connsiteX568" fmla="*/ 26738 w 884251"/>
              <a:gd name="connsiteY568" fmla="*/ 632857 h 1118849"/>
              <a:gd name="connsiteX569" fmla="*/ 26779 w 884251"/>
              <a:gd name="connsiteY569" fmla="*/ 633560 h 1118849"/>
              <a:gd name="connsiteX570" fmla="*/ 26821 w 884251"/>
              <a:gd name="connsiteY570" fmla="*/ 634263 h 1118849"/>
              <a:gd name="connsiteX571" fmla="*/ 26862 w 884251"/>
              <a:gd name="connsiteY571" fmla="*/ 634965 h 1118849"/>
              <a:gd name="connsiteX572" fmla="*/ 26904 w 884251"/>
              <a:gd name="connsiteY572" fmla="*/ 635668 h 1118849"/>
              <a:gd name="connsiteX573" fmla="*/ 26945 w 884251"/>
              <a:gd name="connsiteY573" fmla="*/ 636369 h 1118849"/>
              <a:gd name="connsiteX574" fmla="*/ 27136 w 884251"/>
              <a:gd name="connsiteY574" fmla="*/ 637149 h 1118849"/>
              <a:gd name="connsiteX575" fmla="*/ 27327 w 884251"/>
              <a:gd name="connsiteY575" fmla="*/ 637929 h 1118849"/>
              <a:gd name="connsiteX576" fmla="*/ 27518 w 884251"/>
              <a:gd name="connsiteY576" fmla="*/ 638708 h 1118849"/>
              <a:gd name="connsiteX577" fmla="*/ 27709 w 884251"/>
              <a:gd name="connsiteY577" fmla="*/ 639488 h 1118849"/>
              <a:gd name="connsiteX578" fmla="*/ 27900 w 884251"/>
              <a:gd name="connsiteY578" fmla="*/ 640268 h 1118849"/>
              <a:gd name="connsiteX579" fmla="*/ 28090 w 884251"/>
              <a:gd name="connsiteY579" fmla="*/ 641046 h 1118849"/>
              <a:gd name="connsiteX580" fmla="*/ 28281 w 884251"/>
              <a:gd name="connsiteY580" fmla="*/ 641826 h 1118849"/>
              <a:gd name="connsiteX581" fmla="*/ 28472 w 884251"/>
              <a:gd name="connsiteY581" fmla="*/ 642606 h 1118849"/>
              <a:gd name="connsiteX582" fmla="*/ 28663 w 884251"/>
              <a:gd name="connsiteY582" fmla="*/ 643384 h 1118849"/>
              <a:gd name="connsiteX583" fmla="*/ 28854 w 884251"/>
              <a:gd name="connsiteY583" fmla="*/ 644164 h 1118849"/>
              <a:gd name="connsiteX584" fmla="*/ 29045 w 884251"/>
              <a:gd name="connsiteY584" fmla="*/ 644944 h 1118849"/>
              <a:gd name="connsiteX585" fmla="*/ 29236 w 884251"/>
              <a:gd name="connsiteY585" fmla="*/ 645722 h 1118849"/>
              <a:gd name="connsiteX586" fmla="*/ 29427 w 884251"/>
              <a:gd name="connsiteY586" fmla="*/ 646502 h 1118849"/>
              <a:gd name="connsiteX587" fmla="*/ 29892 w 884251"/>
              <a:gd name="connsiteY587" fmla="*/ 649014 h 1118849"/>
              <a:gd name="connsiteX588" fmla="*/ 37621 w 884251"/>
              <a:gd name="connsiteY588" fmla="*/ 653576 h 1118849"/>
              <a:gd name="connsiteX589" fmla="*/ 38435 w 884251"/>
              <a:gd name="connsiteY589" fmla="*/ 654336 h 1118849"/>
              <a:gd name="connsiteX590" fmla="*/ 39602 w 884251"/>
              <a:gd name="connsiteY590" fmla="*/ 655428 h 1118849"/>
              <a:gd name="connsiteX591" fmla="*/ 41359 w 884251"/>
              <a:gd name="connsiteY591" fmla="*/ 657844 h 1118849"/>
              <a:gd name="connsiteX592" fmla="*/ 42887 w 884251"/>
              <a:gd name="connsiteY592" fmla="*/ 659945 h 1118849"/>
              <a:gd name="connsiteX593" fmla="*/ 43430 w 884251"/>
              <a:gd name="connsiteY593" fmla="*/ 661725 h 1118849"/>
              <a:gd name="connsiteX594" fmla="*/ 44569 w 884251"/>
              <a:gd name="connsiteY594" fmla="*/ 665457 h 1118849"/>
              <a:gd name="connsiteX595" fmla="*/ 44697 w 884251"/>
              <a:gd name="connsiteY595" fmla="*/ 670401 h 1118849"/>
              <a:gd name="connsiteX596" fmla="*/ 44751 w 884251"/>
              <a:gd name="connsiteY596" fmla="*/ 674049 h 1118849"/>
              <a:gd name="connsiteX597" fmla="*/ 44672 w 884251"/>
              <a:gd name="connsiteY597" fmla="*/ 677694 h 1118849"/>
              <a:gd name="connsiteX598" fmla="*/ 44744 w 884251"/>
              <a:gd name="connsiteY598" fmla="*/ 686612 h 1118849"/>
              <a:gd name="connsiteX599" fmla="*/ 45239 w 884251"/>
              <a:gd name="connsiteY599" fmla="*/ 688241 h 1118849"/>
              <a:gd name="connsiteX600" fmla="*/ 47449 w 884251"/>
              <a:gd name="connsiteY600" fmla="*/ 690301 h 1118849"/>
              <a:gd name="connsiteX601" fmla="*/ 50064 w 884251"/>
              <a:gd name="connsiteY601" fmla="*/ 691962 h 1118849"/>
              <a:gd name="connsiteX602" fmla="*/ 53207 w 884251"/>
              <a:gd name="connsiteY602" fmla="*/ 693766 h 1118849"/>
              <a:gd name="connsiteX603" fmla="*/ 55283 w 884251"/>
              <a:gd name="connsiteY603" fmla="*/ 695159 h 1118849"/>
              <a:gd name="connsiteX604" fmla="*/ 60765 w 884251"/>
              <a:gd name="connsiteY604" fmla="*/ 699825 h 1118849"/>
              <a:gd name="connsiteX605" fmla="*/ 65572 w 884251"/>
              <a:gd name="connsiteY605" fmla="*/ 704358 h 1118849"/>
              <a:gd name="connsiteX606" fmla="*/ 69071 w 884251"/>
              <a:gd name="connsiteY606" fmla="*/ 708058 h 1118849"/>
              <a:gd name="connsiteX607" fmla="*/ 71514 w 884251"/>
              <a:gd name="connsiteY607" fmla="*/ 711608 h 1118849"/>
              <a:gd name="connsiteX608" fmla="*/ 73349 w 884251"/>
              <a:gd name="connsiteY608" fmla="*/ 716525 h 1118849"/>
              <a:gd name="connsiteX609" fmla="*/ 74379 w 884251"/>
              <a:gd name="connsiteY609" fmla="*/ 719699 h 1118849"/>
              <a:gd name="connsiteX610" fmla="*/ 74884 w 884251"/>
              <a:gd name="connsiteY610" fmla="*/ 721252 h 1118849"/>
              <a:gd name="connsiteX611" fmla="*/ 75905 w 884251"/>
              <a:gd name="connsiteY611" fmla="*/ 729240 h 1118849"/>
              <a:gd name="connsiteX612" fmla="*/ 76439 w 884251"/>
              <a:gd name="connsiteY612" fmla="*/ 735193 h 1118849"/>
              <a:gd name="connsiteX613" fmla="*/ 76629 w 884251"/>
              <a:gd name="connsiteY613" fmla="*/ 738709 h 1118849"/>
              <a:gd name="connsiteX614" fmla="*/ 75919 w 884251"/>
              <a:gd name="connsiteY614" fmla="*/ 740859 h 1118849"/>
              <a:gd name="connsiteX615" fmla="*/ 74550 w 884251"/>
              <a:gd name="connsiteY615" fmla="*/ 742865 h 1118849"/>
              <a:gd name="connsiteX616" fmla="*/ 73031 w 884251"/>
              <a:gd name="connsiteY616" fmla="*/ 745679 h 1118849"/>
              <a:gd name="connsiteX617" fmla="*/ 73517 w 884251"/>
              <a:gd name="connsiteY617" fmla="*/ 747713 h 1118849"/>
              <a:gd name="connsiteX618" fmla="*/ 74908 w 884251"/>
              <a:gd name="connsiteY618" fmla="*/ 750843 h 1118849"/>
              <a:gd name="connsiteX619" fmla="*/ 75091 w 884251"/>
              <a:gd name="connsiteY619" fmla="*/ 751036 h 1118849"/>
              <a:gd name="connsiteX620" fmla="*/ 80222 w 884251"/>
              <a:gd name="connsiteY620" fmla="*/ 756465 h 1118849"/>
              <a:gd name="connsiteX621" fmla="*/ 82952 w 884251"/>
              <a:gd name="connsiteY621" fmla="*/ 758939 h 1118849"/>
              <a:gd name="connsiteX622" fmla="*/ 85945 w 884251"/>
              <a:gd name="connsiteY622" fmla="*/ 761551 h 1118849"/>
              <a:gd name="connsiteX623" fmla="*/ 88820 w 884251"/>
              <a:gd name="connsiteY623" fmla="*/ 763487 h 1118849"/>
              <a:gd name="connsiteX624" fmla="*/ 89948 w 884251"/>
              <a:gd name="connsiteY624" fmla="*/ 764815 h 1118849"/>
              <a:gd name="connsiteX625" fmla="*/ 91512 w 884251"/>
              <a:gd name="connsiteY625" fmla="*/ 767717 h 1118849"/>
              <a:gd name="connsiteX626" fmla="*/ 93207 w 884251"/>
              <a:gd name="connsiteY626" fmla="*/ 775175 h 1118849"/>
              <a:gd name="connsiteX627" fmla="*/ 94569 w 884251"/>
              <a:gd name="connsiteY627" fmla="*/ 779656 h 1118849"/>
              <a:gd name="connsiteX628" fmla="*/ 96522 w 884251"/>
              <a:gd name="connsiteY628" fmla="*/ 781307 h 1118849"/>
              <a:gd name="connsiteX629" fmla="*/ 99143 w 884251"/>
              <a:gd name="connsiteY629" fmla="*/ 782699 h 1118849"/>
              <a:gd name="connsiteX630" fmla="*/ 102294 w 884251"/>
              <a:gd name="connsiteY630" fmla="*/ 784098 h 1118849"/>
              <a:gd name="connsiteX631" fmla="*/ 103605 w 884251"/>
              <a:gd name="connsiteY631" fmla="*/ 784793 h 1118849"/>
              <a:gd name="connsiteX632" fmla="*/ 104685 w 884251"/>
              <a:gd name="connsiteY632" fmla="*/ 786687 h 1118849"/>
              <a:gd name="connsiteX633" fmla="*/ 105379 w 884251"/>
              <a:gd name="connsiteY633" fmla="*/ 787211 h 1118849"/>
              <a:gd name="connsiteX634" fmla="*/ 103782 w 884251"/>
              <a:gd name="connsiteY634" fmla="*/ 788271 h 1118849"/>
              <a:gd name="connsiteX635" fmla="*/ 102572 w 884251"/>
              <a:gd name="connsiteY635" fmla="*/ 787715 h 1118849"/>
              <a:gd name="connsiteX636" fmla="*/ 101373 w 884251"/>
              <a:gd name="connsiteY636" fmla="*/ 787162 h 1118849"/>
              <a:gd name="connsiteX637" fmla="*/ 96822 w 884251"/>
              <a:gd name="connsiteY637" fmla="*/ 786754 h 1118849"/>
              <a:gd name="connsiteX638" fmla="*/ 94710 w 884251"/>
              <a:gd name="connsiteY638" fmla="*/ 786564 h 1118849"/>
              <a:gd name="connsiteX639" fmla="*/ 92395 w 884251"/>
              <a:gd name="connsiteY639" fmla="*/ 787897 h 1118849"/>
              <a:gd name="connsiteX640" fmla="*/ 90706 w 884251"/>
              <a:gd name="connsiteY640" fmla="*/ 788869 h 1118849"/>
              <a:gd name="connsiteX641" fmla="*/ 88109 w 884251"/>
              <a:gd name="connsiteY641" fmla="*/ 792006 h 1118849"/>
              <a:gd name="connsiteX642" fmla="*/ 86587 w 884251"/>
              <a:gd name="connsiteY642" fmla="*/ 793844 h 1118849"/>
              <a:gd name="connsiteX643" fmla="*/ 86149 w 884251"/>
              <a:gd name="connsiteY643" fmla="*/ 794228 h 1118849"/>
              <a:gd name="connsiteX644" fmla="*/ 84249 w 884251"/>
              <a:gd name="connsiteY644" fmla="*/ 795896 h 1118849"/>
              <a:gd name="connsiteX645" fmla="*/ 83792 w 884251"/>
              <a:gd name="connsiteY645" fmla="*/ 796906 h 1118849"/>
              <a:gd name="connsiteX646" fmla="*/ 82906 w 884251"/>
              <a:gd name="connsiteY646" fmla="*/ 798860 h 1118849"/>
              <a:gd name="connsiteX647" fmla="*/ 81858 w 884251"/>
              <a:gd name="connsiteY647" fmla="*/ 801174 h 1118849"/>
              <a:gd name="connsiteX648" fmla="*/ 79740 w 884251"/>
              <a:gd name="connsiteY648" fmla="*/ 804173 h 1118849"/>
              <a:gd name="connsiteX649" fmla="*/ 79094 w 884251"/>
              <a:gd name="connsiteY649" fmla="*/ 805088 h 1118849"/>
              <a:gd name="connsiteX650" fmla="*/ 75171 w 884251"/>
              <a:gd name="connsiteY650" fmla="*/ 813843 h 1118849"/>
              <a:gd name="connsiteX651" fmla="*/ 73391 w 884251"/>
              <a:gd name="connsiteY651" fmla="*/ 816824 h 1118849"/>
              <a:gd name="connsiteX652" fmla="*/ 68715 w 884251"/>
              <a:gd name="connsiteY652" fmla="*/ 820745 h 1118849"/>
              <a:gd name="connsiteX653" fmla="*/ 68622 w 884251"/>
              <a:gd name="connsiteY653" fmla="*/ 820933 h 1118849"/>
              <a:gd name="connsiteX654" fmla="*/ 67918 w 884251"/>
              <a:gd name="connsiteY654" fmla="*/ 822358 h 1118849"/>
              <a:gd name="connsiteX655" fmla="*/ 67274 w 884251"/>
              <a:gd name="connsiteY655" fmla="*/ 825892 h 1118849"/>
              <a:gd name="connsiteX656" fmla="*/ 66946 w 884251"/>
              <a:gd name="connsiteY656" fmla="*/ 827694 h 1118849"/>
              <a:gd name="connsiteX657" fmla="*/ 66025 w 884251"/>
              <a:gd name="connsiteY657" fmla="*/ 829061 h 1118849"/>
              <a:gd name="connsiteX658" fmla="*/ 64018 w 884251"/>
              <a:gd name="connsiteY658" fmla="*/ 830817 h 1118849"/>
              <a:gd name="connsiteX659" fmla="*/ 62826 w 884251"/>
              <a:gd name="connsiteY659" fmla="*/ 831860 h 1118849"/>
              <a:gd name="connsiteX660" fmla="*/ 60798 w 884251"/>
              <a:gd name="connsiteY660" fmla="*/ 834347 h 1118849"/>
              <a:gd name="connsiteX661" fmla="*/ 59259 w 884251"/>
              <a:gd name="connsiteY661" fmla="*/ 835158 h 1118849"/>
              <a:gd name="connsiteX662" fmla="*/ 54588 w 884251"/>
              <a:gd name="connsiteY662" fmla="*/ 840876 h 1118849"/>
              <a:gd name="connsiteX663" fmla="*/ 52855 w 884251"/>
              <a:gd name="connsiteY663" fmla="*/ 844460 h 1118849"/>
              <a:gd name="connsiteX664" fmla="*/ 51585 w 884251"/>
              <a:gd name="connsiteY664" fmla="*/ 847085 h 1118849"/>
              <a:gd name="connsiteX665" fmla="*/ 49382 w 884251"/>
              <a:gd name="connsiteY665" fmla="*/ 852859 h 1118849"/>
              <a:gd name="connsiteX666" fmla="*/ 49478 w 884251"/>
              <a:gd name="connsiteY666" fmla="*/ 853743 h 1118849"/>
              <a:gd name="connsiteX667" fmla="*/ 49698 w 884251"/>
              <a:gd name="connsiteY667" fmla="*/ 855771 h 1118849"/>
              <a:gd name="connsiteX668" fmla="*/ 44229 w 884251"/>
              <a:gd name="connsiteY668" fmla="*/ 861987 h 1118849"/>
              <a:gd name="connsiteX669" fmla="*/ 43319 w 884251"/>
              <a:gd name="connsiteY669" fmla="*/ 862413 h 1118849"/>
              <a:gd name="connsiteX670" fmla="*/ 39672 w 884251"/>
              <a:gd name="connsiteY670" fmla="*/ 864111 h 1118849"/>
              <a:gd name="connsiteX671" fmla="*/ 39096 w 884251"/>
              <a:gd name="connsiteY671" fmla="*/ 864402 h 1118849"/>
              <a:gd name="connsiteX672" fmla="*/ 38810 w 884251"/>
              <a:gd name="connsiteY672" fmla="*/ 864548 h 1118849"/>
              <a:gd name="connsiteX673" fmla="*/ 35923 w 884251"/>
              <a:gd name="connsiteY673" fmla="*/ 868216 h 1118849"/>
              <a:gd name="connsiteX674" fmla="*/ 31866 w 884251"/>
              <a:gd name="connsiteY674" fmla="*/ 872444 h 1118849"/>
              <a:gd name="connsiteX675" fmla="*/ 28664 w 884251"/>
              <a:gd name="connsiteY675" fmla="*/ 874190 h 1118849"/>
              <a:gd name="connsiteX676" fmla="*/ 28305 w 884251"/>
              <a:gd name="connsiteY676" fmla="*/ 874501 h 1118849"/>
              <a:gd name="connsiteX677" fmla="*/ 25713 w 884251"/>
              <a:gd name="connsiteY677" fmla="*/ 876743 h 1118849"/>
              <a:gd name="connsiteX678" fmla="*/ 24619 w 884251"/>
              <a:gd name="connsiteY678" fmla="*/ 878501 h 1118849"/>
              <a:gd name="connsiteX679" fmla="*/ 23933 w 884251"/>
              <a:gd name="connsiteY679" fmla="*/ 879601 h 1118849"/>
              <a:gd name="connsiteX680" fmla="*/ 19742 w 884251"/>
              <a:gd name="connsiteY680" fmla="*/ 880111 h 1118849"/>
              <a:gd name="connsiteX681" fmla="*/ 18758 w 884251"/>
              <a:gd name="connsiteY681" fmla="*/ 880538 h 1118849"/>
              <a:gd name="connsiteX682" fmla="*/ 18449 w 884251"/>
              <a:gd name="connsiteY682" fmla="*/ 880674 h 1118849"/>
              <a:gd name="connsiteX683" fmla="*/ 16974 w 884251"/>
              <a:gd name="connsiteY683" fmla="*/ 882042 h 1118849"/>
              <a:gd name="connsiteX684" fmla="*/ 12454 w 884251"/>
              <a:gd name="connsiteY684" fmla="*/ 883311 h 1118849"/>
              <a:gd name="connsiteX685" fmla="*/ 10936 w 884251"/>
              <a:gd name="connsiteY685" fmla="*/ 883736 h 1118849"/>
              <a:gd name="connsiteX686" fmla="*/ 5644 w 884251"/>
              <a:gd name="connsiteY686" fmla="*/ 886979 h 1118849"/>
              <a:gd name="connsiteX687" fmla="*/ 3990 w 884251"/>
              <a:gd name="connsiteY687" fmla="*/ 890519 h 1118849"/>
              <a:gd name="connsiteX688" fmla="*/ 180 w 884251"/>
              <a:gd name="connsiteY688" fmla="*/ 894561 h 1118849"/>
              <a:gd name="connsiteX689" fmla="*/ 3716 w 884251"/>
              <a:gd name="connsiteY689" fmla="*/ 894033 h 1118849"/>
              <a:gd name="connsiteX690" fmla="*/ 5336 w 884251"/>
              <a:gd name="connsiteY690" fmla="*/ 895243 h 1118849"/>
              <a:gd name="connsiteX691" fmla="*/ 9268 w 884251"/>
              <a:gd name="connsiteY691" fmla="*/ 898761 h 1118849"/>
              <a:gd name="connsiteX692" fmla="*/ 12454 w 884251"/>
              <a:gd name="connsiteY692" fmla="*/ 901070 h 1118849"/>
              <a:gd name="connsiteX693" fmla="*/ 14817 w 884251"/>
              <a:gd name="connsiteY693" fmla="*/ 903601 h 1118849"/>
              <a:gd name="connsiteX694" fmla="*/ 16808 w 884251"/>
              <a:gd name="connsiteY694" fmla="*/ 905472 h 1118849"/>
              <a:gd name="connsiteX695" fmla="*/ 18860 w 884251"/>
              <a:gd name="connsiteY695" fmla="*/ 906955 h 1118849"/>
              <a:gd name="connsiteX696" fmla="*/ 21175 w 884251"/>
              <a:gd name="connsiteY696" fmla="*/ 909100 h 1118849"/>
              <a:gd name="connsiteX697" fmla="*/ 22514 w 884251"/>
              <a:gd name="connsiteY697" fmla="*/ 910807 h 1118849"/>
              <a:gd name="connsiteX698" fmla="*/ 23907 w 884251"/>
              <a:gd name="connsiteY698" fmla="*/ 912513 h 1118849"/>
              <a:gd name="connsiteX699" fmla="*/ 25945 w 884251"/>
              <a:gd name="connsiteY699" fmla="*/ 914880 h 1118849"/>
              <a:gd name="connsiteX700" fmla="*/ 28365 w 884251"/>
              <a:gd name="connsiteY700" fmla="*/ 917300 h 1118849"/>
              <a:gd name="connsiteX701" fmla="*/ 30244 w 884251"/>
              <a:gd name="connsiteY701" fmla="*/ 919336 h 1118849"/>
              <a:gd name="connsiteX702" fmla="*/ 32608 w 884251"/>
              <a:gd name="connsiteY702" fmla="*/ 921813 h 1118849"/>
              <a:gd name="connsiteX703" fmla="*/ 35249 w 884251"/>
              <a:gd name="connsiteY703" fmla="*/ 924067 h 1118849"/>
              <a:gd name="connsiteX704" fmla="*/ 38751 w 884251"/>
              <a:gd name="connsiteY704" fmla="*/ 927092 h 1118849"/>
              <a:gd name="connsiteX705" fmla="*/ 40369 w 884251"/>
              <a:gd name="connsiteY705" fmla="*/ 928411 h 1118849"/>
              <a:gd name="connsiteX706" fmla="*/ 41934 w 884251"/>
              <a:gd name="connsiteY706" fmla="*/ 929621 h 1118849"/>
              <a:gd name="connsiteX707" fmla="*/ 43601 w 884251"/>
              <a:gd name="connsiteY707" fmla="*/ 931271 h 1118849"/>
              <a:gd name="connsiteX708" fmla="*/ 44670 w 884251"/>
              <a:gd name="connsiteY708" fmla="*/ 932757 h 1118849"/>
              <a:gd name="connsiteX709" fmla="*/ 45950 w 884251"/>
              <a:gd name="connsiteY709" fmla="*/ 934741 h 1118849"/>
              <a:gd name="connsiteX710" fmla="*/ 47181 w 884251"/>
              <a:gd name="connsiteY710" fmla="*/ 936337 h 1118849"/>
              <a:gd name="connsiteX711" fmla="*/ 48284 w 884251"/>
              <a:gd name="connsiteY711" fmla="*/ 938673 h 1118849"/>
              <a:gd name="connsiteX712" fmla="*/ 48819 w 884251"/>
              <a:gd name="connsiteY712" fmla="*/ 939808 h 1118849"/>
              <a:gd name="connsiteX713" fmla="*/ 50206 w 884251"/>
              <a:gd name="connsiteY713" fmla="*/ 941899 h 1118849"/>
              <a:gd name="connsiteX714" fmla="*/ 51120 w 884251"/>
              <a:gd name="connsiteY714" fmla="*/ 942835 h 1118849"/>
              <a:gd name="connsiteX715" fmla="*/ 51967 w 884251"/>
              <a:gd name="connsiteY715" fmla="*/ 944543 h 1118849"/>
              <a:gd name="connsiteX716" fmla="*/ 54102 w 884251"/>
              <a:gd name="connsiteY716" fmla="*/ 947681 h 1118849"/>
              <a:gd name="connsiteX717" fmla="*/ 55705 w 884251"/>
              <a:gd name="connsiteY717" fmla="*/ 949939 h 1118849"/>
              <a:gd name="connsiteX718" fmla="*/ 57195 w 884251"/>
              <a:gd name="connsiteY718" fmla="*/ 952416 h 1118849"/>
              <a:gd name="connsiteX719" fmla="*/ 58536 w 884251"/>
              <a:gd name="connsiteY719" fmla="*/ 953958 h 1118849"/>
              <a:gd name="connsiteX720" fmla="*/ 59613 w 884251"/>
              <a:gd name="connsiteY720" fmla="*/ 954948 h 1118849"/>
              <a:gd name="connsiteX721" fmla="*/ 60800 w 884251"/>
              <a:gd name="connsiteY721" fmla="*/ 955883 h 1118849"/>
              <a:gd name="connsiteX722" fmla="*/ 62211 w 884251"/>
              <a:gd name="connsiteY722" fmla="*/ 956431 h 1118849"/>
              <a:gd name="connsiteX723" fmla="*/ 64233 w 884251"/>
              <a:gd name="connsiteY723" fmla="*/ 956370 h 1118849"/>
              <a:gd name="connsiteX724" fmla="*/ 65763 w 884251"/>
              <a:gd name="connsiteY724" fmla="*/ 956311 h 1118849"/>
              <a:gd name="connsiteX725" fmla="*/ 66912 w 884251"/>
              <a:gd name="connsiteY725" fmla="*/ 956197 h 1118849"/>
              <a:gd name="connsiteX726" fmla="*/ 68224 w 884251"/>
              <a:gd name="connsiteY726" fmla="*/ 956138 h 1118849"/>
              <a:gd name="connsiteX727" fmla="*/ 69594 w 884251"/>
              <a:gd name="connsiteY727" fmla="*/ 955860 h 1118849"/>
              <a:gd name="connsiteX728" fmla="*/ 70868 w 884251"/>
              <a:gd name="connsiteY728" fmla="*/ 954753 h 1118849"/>
              <a:gd name="connsiteX729" fmla="*/ 71110 w 884251"/>
              <a:gd name="connsiteY729" fmla="*/ 953263 h 1118849"/>
              <a:gd name="connsiteX730" fmla="*/ 71185 w 884251"/>
              <a:gd name="connsiteY730" fmla="*/ 951995 h 1118849"/>
              <a:gd name="connsiteX731" fmla="*/ 71205 w 884251"/>
              <a:gd name="connsiteY731" fmla="*/ 950670 h 1118849"/>
              <a:gd name="connsiteX732" fmla="*/ 71169 w 884251"/>
              <a:gd name="connsiteY732" fmla="*/ 949511 h 1118849"/>
              <a:gd name="connsiteX733" fmla="*/ 71044 w 884251"/>
              <a:gd name="connsiteY733" fmla="*/ 947084 h 1118849"/>
              <a:gd name="connsiteX734" fmla="*/ 70872 w 884251"/>
              <a:gd name="connsiteY734" fmla="*/ 944107 h 1118849"/>
              <a:gd name="connsiteX735" fmla="*/ 70747 w 884251"/>
              <a:gd name="connsiteY735" fmla="*/ 941680 h 1118849"/>
              <a:gd name="connsiteX736" fmla="*/ 70995 w 884251"/>
              <a:gd name="connsiteY736" fmla="*/ 939803 h 1118849"/>
              <a:gd name="connsiteX737" fmla="*/ 71831 w 884251"/>
              <a:gd name="connsiteY737" fmla="*/ 938753 h 1118849"/>
              <a:gd name="connsiteX738" fmla="*/ 72937 w 884251"/>
              <a:gd name="connsiteY738" fmla="*/ 937869 h 1118849"/>
              <a:gd name="connsiteX739" fmla="*/ 74161 w 884251"/>
              <a:gd name="connsiteY739" fmla="*/ 936430 h 1118849"/>
              <a:gd name="connsiteX740" fmla="*/ 75769 w 884251"/>
              <a:gd name="connsiteY740" fmla="*/ 934937 h 1118849"/>
              <a:gd name="connsiteX741" fmla="*/ 77710 w 884251"/>
              <a:gd name="connsiteY741" fmla="*/ 933057 h 1118849"/>
              <a:gd name="connsiteX742" fmla="*/ 79758 w 884251"/>
              <a:gd name="connsiteY742" fmla="*/ 931341 h 1118849"/>
              <a:gd name="connsiteX743" fmla="*/ 80870 w 884251"/>
              <a:gd name="connsiteY743" fmla="*/ 930125 h 1118849"/>
              <a:gd name="connsiteX744" fmla="*/ 80953 w 884251"/>
              <a:gd name="connsiteY744" fmla="*/ 928303 h 1118849"/>
              <a:gd name="connsiteX745" fmla="*/ 81047 w 884251"/>
              <a:gd name="connsiteY745" fmla="*/ 925821 h 1118849"/>
              <a:gd name="connsiteX746" fmla="*/ 81066 w 884251"/>
              <a:gd name="connsiteY746" fmla="*/ 924663 h 1118849"/>
              <a:gd name="connsiteX747" fmla="*/ 81088 w 884251"/>
              <a:gd name="connsiteY747" fmla="*/ 923229 h 1118849"/>
              <a:gd name="connsiteX748" fmla="*/ 81075 w 884251"/>
              <a:gd name="connsiteY748" fmla="*/ 920636 h 1118849"/>
              <a:gd name="connsiteX749" fmla="*/ 82516 w 884251"/>
              <a:gd name="connsiteY749" fmla="*/ 919308 h 1118849"/>
              <a:gd name="connsiteX750" fmla="*/ 83956 w 884251"/>
              <a:gd name="connsiteY750" fmla="*/ 918036 h 1118849"/>
              <a:gd name="connsiteX751" fmla="*/ 85781 w 884251"/>
              <a:gd name="connsiteY751" fmla="*/ 916597 h 1118849"/>
              <a:gd name="connsiteX752" fmla="*/ 87531 w 884251"/>
              <a:gd name="connsiteY752" fmla="*/ 916483 h 1118849"/>
              <a:gd name="connsiteX753" fmla="*/ 90506 w 884251"/>
              <a:gd name="connsiteY753" fmla="*/ 918295 h 1118849"/>
              <a:gd name="connsiteX754" fmla="*/ 91700 w 884251"/>
              <a:gd name="connsiteY754" fmla="*/ 918788 h 1118849"/>
              <a:gd name="connsiteX755" fmla="*/ 93485 w 884251"/>
              <a:gd name="connsiteY755" fmla="*/ 919887 h 1118849"/>
              <a:gd name="connsiteX756" fmla="*/ 95054 w 884251"/>
              <a:gd name="connsiteY756" fmla="*/ 920819 h 1118849"/>
              <a:gd name="connsiteX757" fmla="*/ 97386 w 884251"/>
              <a:gd name="connsiteY757" fmla="*/ 921916 h 1118849"/>
              <a:gd name="connsiteX758" fmla="*/ 99839 w 884251"/>
              <a:gd name="connsiteY758" fmla="*/ 922242 h 1118849"/>
              <a:gd name="connsiteX759" fmla="*/ 101244 w 884251"/>
              <a:gd name="connsiteY759" fmla="*/ 923175 h 1118849"/>
              <a:gd name="connsiteX760" fmla="*/ 102811 w 884251"/>
              <a:gd name="connsiteY760" fmla="*/ 924274 h 1118849"/>
              <a:gd name="connsiteX761" fmla="*/ 103995 w 884251"/>
              <a:gd name="connsiteY761" fmla="*/ 925375 h 1118849"/>
              <a:gd name="connsiteX762" fmla="*/ 105336 w 884251"/>
              <a:gd name="connsiteY762" fmla="*/ 926915 h 1118849"/>
              <a:gd name="connsiteX763" fmla="*/ 105922 w 884251"/>
              <a:gd name="connsiteY763" fmla="*/ 927852 h 1118849"/>
              <a:gd name="connsiteX764" fmla="*/ 106139 w 884251"/>
              <a:gd name="connsiteY764" fmla="*/ 929067 h 1118849"/>
              <a:gd name="connsiteX765" fmla="*/ 105952 w 884251"/>
              <a:gd name="connsiteY765" fmla="*/ 929664 h 1118849"/>
              <a:gd name="connsiteX766" fmla="*/ 105155 w 884251"/>
              <a:gd name="connsiteY766" fmla="*/ 931091 h 1118849"/>
              <a:gd name="connsiteX767" fmla="*/ 103126 w 884251"/>
              <a:gd name="connsiteY767" fmla="*/ 933081 h 1118849"/>
              <a:gd name="connsiteX768" fmla="*/ 103014 w 884251"/>
              <a:gd name="connsiteY768" fmla="*/ 937359 h 1118849"/>
              <a:gd name="connsiteX769" fmla="*/ 102125 w 884251"/>
              <a:gd name="connsiteY769" fmla="*/ 942297 h 1118849"/>
              <a:gd name="connsiteX770" fmla="*/ 102042 w 884251"/>
              <a:gd name="connsiteY770" fmla="*/ 942753 h 1118849"/>
              <a:gd name="connsiteX771" fmla="*/ 102359 w 884251"/>
              <a:gd name="connsiteY771" fmla="*/ 945665 h 1118849"/>
              <a:gd name="connsiteX772" fmla="*/ 100336 w 884251"/>
              <a:gd name="connsiteY772" fmla="*/ 949700 h 1118849"/>
              <a:gd name="connsiteX773" fmla="*/ 98832 w 884251"/>
              <a:gd name="connsiteY773" fmla="*/ 960103 h 1118849"/>
              <a:gd name="connsiteX774" fmla="*/ 98645 w 884251"/>
              <a:gd name="connsiteY774" fmla="*/ 961398 h 1118849"/>
              <a:gd name="connsiteX775" fmla="*/ 98400 w 884251"/>
              <a:gd name="connsiteY775" fmla="*/ 963095 h 1118849"/>
              <a:gd name="connsiteX776" fmla="*/ 97296 w 884251"/>
              <a:gd name="connsiteY776" fmla="*/ 965205 h 1118849"/>
              <a:gd name="connsiteX777" fmla="*/ 97484 w 884251"/>
              <a:gd name="connsiteY777" fmla="*/ 967464 h 1118849"/>
              <a:gd name="connsiteX778" fmla="*/ 96387 w 884251"/>
              <a:gd name="connsiteY778" fmla="*/ 970787 h 1118849"/>
              <a:gd name="connsiteX779" fmla="*/ 96219 w 884251"/>
              <a:gd name="connsiteY779" fmla="*/ 972519 h 1118849"/>
              <a:gd name="connsiteX780" fmla="*/ 96027 w 884251"/>
              <a:gd name="connsiteY780" fmla="*/ 974505 h 1118849"/>
              <a:gd name="connsiteX781" fmla="*/ 97703 w 884251"/>
              <a:gd name="connsiteY781" fmla="*/ 979025 h 1118849"/>
              <a:gd name="connsiteX782" fmla="*/ 96460 w 884251"/>
              <a:gd name="connsiteY782" fmla="*/ 981816 h 1118849"/>
              <a:gd name="connsiteX783" fmla="*/ 95131 w 884251"/>
              <a:gd name="connsiteY783" fmla="*/ 984797 h 1118849"/>
              <a:gd name="connsiteX784" fmla="*/ 95205 w 884251"/>
              <a:gd name="connsiteY784" fmla="*/ 985387 h 1118849"/>
              <a:gd name="connsiteX785" fmla="*/ 95576 w 884251"/>
              <a:gd name="connsiteY785" fmla="*/ 988343 h 1118849"/>
              <a:gd name="connsiteX786" fmla="*/ 95761 w 884251"/>
              <a:gd name="connsiteY786" fmla="*/ 989815 h 1118849"/>
              <a:gd name="connsiteX787" fmla="*/ 95393 w 884251"/>
              <a:gd name="connsiteY787" fmla="*/ 991002 h 1118849"/>
              <a:gd name="connsiteX788" fmla="*/ 94723 w 884251"/>
              <a:gd name="connsiteY788" fmla="*/ 993165 h 1118849"/>
              <a:gd name="connsiteX789" fmla="*/ 94567 w 884251"/>
              <a:gd name="connsiteY789" fmla="*/ 1003702 h 1118849"/>
              <a:gd name="connsiteX790" fmla="*/ 94052 w 884251"/>
              <a:gd name="connsiteY790" fmla="*/ 1005708 h 1118849"/>
              <a:gd name="connsiteX791" fmla="*/ 93469 w 884251"/>
              <a:gd name="connsiteY791" fmla="*/ 1007981 h 1118849"/>
              <a:gd name="connsiteX792" fmla="*/ 89486 w 884251"/>
              <a:gd name="connsiteY792" fmla="*/ 1016235 h 1118849"/>
              <a:gd name="connsiteX793" fmla="*/ 89060 w 884251"/>
              <a:gd name="connsiteY793" fmla="*/ 1018158 h 1118849"/>
              <a:gd name="connsiteX794" fmla="*/ 88817 w 884251"/>
              <a:gd name="connsiteY794" fmla="*/ 1019461 h 1118849"/>
              <a:gd name="connsiteX795" fmla="*/ 88863 w 884251"/>
              <a:gd name="connsiteY795" fmla="*/ 1020004 h 1118849"/>
              <a:gd name="connsiteX796" fmla="*/ 88962 w 884251"/>
              <a:gd name="connsiteY796" fmla="*/ 1021195 h 1118849"/>
              <a:gd name="connsiteX797" fmla="*/ 89012 w 884251"/>
              <a:gd name="connsiteY797" fmla="*/ 1021801 h 1118849"/>
              <a:gd name="connsiteX798" fmla="*/ 89391 w 884251"/>
              <a:gd name="connsiteY798" fmla="*/ 1026337 h 1118849"/>
              <a:gd name="connsiteX799" fmla="*/ 86402 w 884251"/>
              <a:gd name="connsiteY799" fmla="*/ 1033365 h 1118849"/>
              <a:gd name="connsiteX800" fmla="*/ 85167 w 884251"/>
              <a:gd name="connsiteY800" fmla="*/ 1036267 h 1118849"/>
              <a:gd name="connsiteX801" fmla="*/ 85113 w 884251"/>
              <a:gd name="connsiteY801" fmla="*/ 1036493 h 1118849"/>
              <a:gd name="connsiteX802" fmla="*/ 84680 w 884251"/>
              <a:gd name="connsiteY802" fmla="*/ 1038313 h 1118849"/>
              <a:gd name="connsiteX803" fmla="*/ 85021 w 884251"/>
              <a:gd name="connsiteY803" fmla="*/ 1041475 h 1118849"/>
              <a:gd name="connsiteX804" fmla="*/ 85376 w 884251"/>
              <a:gd name="connsiteY804" fmla="*/ 1044755 h 1118849"/>
              <a:gd name="connsiteX805" fmla="*/ 86429 w 884251"/>
              <a:gd name="connsiteY805" fmla="*/ 1047044 h 1118849"/>
              <a:gd name="connsiteX806" fmla="*/ 86438 w 884251"/>
              <a:gd name="connsiteY806" fmla="*/ 1047819 h 1118849"/>
              <a:gd name="connsiteX807" fmla="*/ 86511 w 884251"/>
              <a:gd name="connsiteY807" fmla="*/ 1054046 h 1118849"/>
              <a:gd name="connsiteX808" fmla="*/ 86509 w 884251"/>
              <a:gd name="connsiteY808" fmla="*/ 1054947 h 1118849"/>
              <a:gd name="connsiteX809" fmla="*/ 83822 w 884251"/>
              <a:gd name="connsiteY809" fmla="*/ 1061741 h 1118849"/>
              <a:gd name="connsiteX810" fmla="*/ 83257 w 884251"/>
              <a:gd name="connsiteY810" fmla="*/ 1062709 h 1118849"/>
              <a:gd name="connsiteX811" fmla="*/ 83174 w 884251"/>
              <a:gd name="connsiteY811" fmla="*/ 1062851 h 1118849"/>
              <a:gd name="connsiteX812" fmla="*/ 83340 w 884251"/>
              <a:gd name="connsiteY812" fmla="*/ 1064434 h 1118849"/>
              <a:gd name="connsiteX813" fmla="*/ 83383 w 884251"/>
              <a:gd name="connsiteY813" fmla="*/ 1064848 h 1118849"/>
              <a:gd name="connsiteX814" fmla="*/ 83005 w 884251"/>
              <a:gd name="connsiteY814" fmla="*/ 1066311 h 1118849"/>
              <a:gd name="connsiteX815" fmla="*/ 82714 w 884251"/>
              <a:gd name="connsiteY815" fmla="*/ 1067469 h 1118849"/>
              <a:gd name="connsiteX816" fmla="*/ 82428 w 884251"/>
              <a:gd name="connsiteY816" fmla="*/ 1068298 h 1118849"/>
              <a:gd name="connsiteX817" fmla="*/ 82029 w 884251"/>
              <a:gd name="connsiteY817" fmla="*/ 1069348 h 1118849"/>
              <a:gd name="connsiteX818" fmla="*/ 81736 w 884251"/>
              <a:gd name="connsiteY818" fmla="*/ 1070561 h 1118849"/>
              <a:gd name="connsiteX819" fmla="*/ 82048 w 884251"/>
              <a:gd name="connsiteY819" fmla="*/ 1071609 h 1118849"/>
              <a:gd name="connsiteX820" fmla="*/ 86687 w 884251"/>
              <a:gd name="connsiteY820" fmla="*/ 1075237 h 1118849"/>
              <a:gd name="connsiteX821" fmla="*/ 88612 w 884251"/>
              <a:gd name="connsiteY821" fmla="*/ 1077880 h 1118849"/>
              <a:gd name="connsiteX822" fmla="*/ 91220 w 884251"/>
              <a:gd name="connsiteY822" fmla="*/ 1078754 h 1118849"/>
              <a:gd name="connsiteX823" fmla="*/ 93580 w 884251"/>
              <a:gd name="connsiteY823" fmla="*/ 1081506 h 1118849"/>
              <a:gd name="connsiteX824" fmla="*/ 94653 w 884251"/>
              <a:gd name="connsiteY824" fmla="*/ 1082718 h 1118849"/>
              <a:gd name="connsiteX825" fmla="*/ 95705 w 884251"/>
              <a:gd name="connsiteY825" fmla="*/ 1085252 h 1118849"/>
              <a:gd name="connsiteX826" fmla="*/ 96886 w 884251"/>
              <a:gd name="connsiteY826" fmla="*/ 1086572 h 1118849"/>
              <a:gd name="connsiteX827" fmla="*/ 98386 w 884251"/>
              <a:gd name="connsiteY827" fmla="*/ 1088444 h 1118849"/>
              <a:gd name="connsiteX828" fmla="*/ 103610 w 884251"/>
              <a:gd name="connsiteY828" fmla="*/ 1087097 h 1118849"/>
              <a:gd name="connsiteX829" fmla="*/ 106189 w 884251"/>
              <a:gd name="connsiteY829" fmla="*/ 1085974 h 1118849"/>
              <a:gd name="connsiteX830" fmla="*/ 108476 w 884251"/>
              <a:gd name="connsiteY830" fmla="*/ 1085444 h 1118849"/>
              <a:gd name="connsiteX831" fmla="*/ 113229 w 884251"/>
              <a:gd name="connsiteY831" fmla="*/ 1083670 h 1118849"/>
              <a:gd name="connsiteX832" fmla="*/ 118613 w 884251"/>
              <a:gd name="connsiteY832" fmla="*/ 1081542 h 1118849"/>
              <a:gd name="connsiteX833" fmla="*/ 125712 w 884251"/>
              <a:gd name="connsiteY833" fmla="*/ 1079001 h 1118849"/>
              <a:gd name="connsiteX834" fmla="*/ 135902 w 884251"/>
              <a:gd name="connsiteY834" fmla="*/ 1075576 h 1118849"/>
              <a:gd name="connsiteX835" fmla="*/ 140713 w 884251"/>
              <a:gd name="connsiteY835" fmla="*/ 1073623 h 1118849"/>
              <a:gd name="connsiteX836" fmla="*/ 146839 w 884251"/>
              <a:gd name="connsiteY836" fmla="*/ 1071437 h 1118849"/>
              <a:gd name="connsiteX837" fmla="*/ 153193 w 884251"/>
              <a:gd name="connsiteY837" fmla="*/ 1069251 h 1118849"/>
              <a:gd name="connsiteX838" fmla="*/ 158807 w 884251"/>
              <a:gd name="connsiteY838" fmla="*/ 1067004 h 1118849"/>
              <a:gd name="connsiteX839" fmla="*/ 159949 w 884251"/>
              <a:gd name="connsiteY839" fmla="*/ 1066591 h 1118849"/>
              <a:gd name="connsiteX840" fmla="*/ 164017 w 884251"/>
              <a:gd name="connsiteY840" fmla="*/ 1065114 h 1118849"/>
              <a:gd name="connsiteX841" fmla="*/ 165677 w 884251"/>
              <a:gd name="connsiteY841" fmla="*/ 1064524 h 1118849"/>
              <a:gd name="connsiteX842" fmla="*/ 168140 w 884251"/>
              <a:gd name="connsiteY842" fmla="*/ 1063577 h 1118849"/>
              <a:gd name="connsiteX843" fmla="*/ 171118 w 884251"/>
              <a:gd name="connsiteY843" fmla="*/ 1062395 h 1118849"/>
              <a:gd name="connsiteX844" fmla="*/ 173181 w 884251"/>
              <a:gd name="connsiteY844" fmla="*/ 1061448 h 1118849"/>
              <a:gd name="connsiteX845" fmla="*/ 175186 w 884251"/>
              <a:gd name="connsiteY845" fmla="*/ 1060621 h 1118849"/>
              <a:gd name="connsiteX846" fmla="*/ 177360 w 884251"/>
              <a:gd name="connsiteY846" fmla="*/ 1059972 h 1118849"/>
              <a:gd name="connsiteX847" fmla="*/ 178502 w 884251"/>
              <a:gd name="connsiteY847" fmla="*/ 1059915 h 1118849"/>
              <a:gd name="connsiteX848" fmla="*/ 179920 w 884251"/>
              <a:gd name="connsiteY848" fmla="*/ 1060927 h 1118849"/>
              <a:gd name="connsiteX849" fmla="*/ 180988 w 884251"/>
              <a:gd name="connsiteY849" fmla="*/ 1062768 h 1118849"/>
              <a:gd name="connsiteX850" fmla="*/ 182111 w 884251"/>
              <a:gd name="connsiteY850" fmla="*/ 1064849 h 1118849"/>
              <a:gd name="connsiteX851" fmla="*/ 182782 w 884251"/>
              <a:gd name="connsiteY851" fmla="*/ 1066453 h 1118849"/>
              <a:gd name="connsiteX852" fmla="*/ 183787 w 884251"/>
              <a:gd name="connsiteY852" fmla="*/ 1068949 h 1118849"/>
              <a:gd name="connsiteX853" fmla="*/ 185746 w 884251"/>
              <a:gd name="connsiteY853" fmla="*/ 1073345 h 1118849"/>
              <a:gd name="connsiteX854" fmla="*/ 186586 w 884251"/>
              <a:gd name="connsiteY854" fmla="*/ 1075128 h 1118849"/>
              <a:gd name="connsiteX855" fmla="*/ 187822 w 884251"/>
              <a:gd name="connsiteY855" fmla="*/ 1077268 h 1118849"/>
              <a:gd name="connsiteX856" fmla="*/ 189226 w 884251"/>
              <a:gd name="connsiteY856" fmla="*/ 1079883 h 1118849"/>
              <a:gd name="connsiteX857" fmla="*/ 190683 w 884251"/>
              <a:gd name="connsiteY857" fmla="*/ 1082913 h 1118849"/>
              <a:gd name="connsiteX858" fmla="*/ 192031 w 884251"/>
              <a:gd name="connsiteY858" fmla="*/ 1085351 h 1118849"/>
              <a:gd name="connsiteX859" fmla="*/ 193102 w 884251"/>
              <a:gd name="connsiteY859" fmla="*/ 1086896 h 1118849"/>
              <a:gd name="connsiteX860" fmla="*/ 194449 w 884251"/>
              <a:gd name="connsiteY860" fmla="*/ 1089510 h 1118849"/>
              <a:gd name="connsiteX861" fmla="*/ 196529 w 884251"/>
              <a:gd name="connsiteY861" fmla="*/ 1093077 h 1118849"/>
              <a:gd name="connsiteX862" fmla="*/ 197707 w 884251"/>
              <a:gd name="connsiteY862" fmla="*/ 1095393 h 1118849"/>
              <a:gd name="connsiteX863" fmla="*/ 199054 w 884251"/>
              <a:gd name="connsiteY863" fmla="*/ 1097949 h 1118849"/>
              <a:gd name="connsiteX864" fmla="*/ 200344 w 884251"/>
              <a:gd name="connsiteY864" fmla="*/ 1100446 h 1118849"/>
              <a:gd name="connsiteX865" fmla="*/ 201360 w 884251"/>
              <a:gd name="connsiteY865" fmla="*/ 1101784 h 1118849"/>
              <a:gd name="connsiteX866" fmla="*/ 203189 w 884251"/>
              <a:gd name="connsiteY866" fmla="*/ 1102658 h 1118849"/>
              <a:gd name="connsiteX867" fmla="*/ 204054 w 884251"/>
              <a:gd name="connsiteY867" fmla="*/ 1103586 h 1118849"/>
              <a:gd name="connsiteX868" fmla="*/ 204390 w 884251"/>
              <a:gd name="connsiteY868" fmla="*/ 1104222 h 1118849"/>
              <a:gd name="connsiteX869" fmla="*/ 204610 w 884251"/>
              <a:gd name="connsiteY869" fmla="*/ 1104637 h 1118849"/>
              <a:gd name="connsiteX870" fmla="*/ 205472 w 884251"/>
              <a:gd name="connsiteY870" fmla="*/ 1104325 h 1118849"/>
              <a:gd name="connsiteX871" fmla="*/ 205970 w 884251"/>
              <a:gd name="connsiteY871" fmla="*/ 1103252 h 1118849"/>
              <a:gd name="connsiteX872" fmla="*/ 206452 w 884251"/>
              <a:gd name="connsiteY872" fmla="*/ 1102217 h 1118849"/>
              <a:gd name="connsiteX873" fmla="*/ 208053 w 884251"/>
              <a:gd name="connsiteY873" fmla="*/ 1101157 h 1118849"/>
              <a:gd name="connsiteX874" fmla="*/ 209162 w 884251"/>
              <a:gd name="connsiteY874" fmla="*/ 1099884 h 1118849"/>
              <a:gd name="connsiteX875" fmla="*/ 209403 w 884251"/>
              <a:gd name="connsiteY875" fmla="*/ 1099606 h 1118849"/>
              <a:gd name="connsiteX876" fmla="*/ 209468 w 884251"/>
              <a:gd name="connsiteY876" fmla="*/ 1099386 h 1118849"/>
              <a:gd name="connsiteX877" fmla="*/ 209613 w 884251"/>
              <a:gd name="connsiteY877" fmla="*/ 1098889 h 1118849"/>
              <a:gd name="connsiteX878" fmla="*/ 209740 w 884251"/>
              <a:gd name="connsiteY878" fmla="*/ 1098451 h 1118849"/>
              <a:gd name="connsiteX879" fmla="*/ 209981 w 884251"/>
              <a:gd name="connsiteY879" fmla="*/ 1097622 h 1118849"/>
              <a:gd name="connsiteX880" fmla="*/ 211885 w 884251"/>
              <a:gd name="connsiteY880" fmla="*/ 1097941 h 1118849"/>
              <a:gd name="connsiteX881" fmla="*/ 212427 w 884251"/>
              <a:gd name="connsiteY881" fmla="*/ 1098021 h 1118849"/>
              <a:gd name="connsiteX882" fmla="*/ 213478 w 884251"/>
              <a:gd name="connsiteY882" fmla="*/ 1097550 h 1118849"/>
              <a:gd name="connsiteX883" fmla="*/ 213523 w 884251"/>
              <a:gd name="connsiteY883" fmla="*/ 1097341 h 1118849"/>
              <a:gd name="connsiteX884" fmla="*/ 213585 w 884251"/>
              <a:gd name="connsiteY884" fmla="*/ 1097053 h 1118849"/>
              <a:gd name="connsiteX885" fmla="*/ 212948 w 884251"/>
              <a:gd name="connsiteY885" fmla="*/ 1096025 h 1118849"/>
              <a:gd name="connsiteX886" fmla="*/ 212473 w 884251"/>
              <a:gd name="connsiteY886" fmla="*/ 1095259 h 1118849"/>
              <a:gd name="connsiteX887" fmla="*/ 213276 w 884251"/>
              <a:gd name="connsiteY887" fmla="*/ 1090760 h 1118849"/>
              <a:gd name="connsiteX888" fmla="*/ 213764 w 884251"/>
              <a:gd name="connsiteY888" fmla="*/ 1090645 h 1118849"/>
              <a:gd name="connsiteX889" fmla="*/ 214310 w 884251"/>
              <a:gd name="connsiteY889" fmla="*/ 1090923 h 1118849"/>
              <a:gd name="connsiteX890" fmla="*/ 214863 w 884251"/>
              <a:gd name="connsiteY890" fmla="*/ 1091252 h 1118849"/>
              <a:gd name="connsiteX891" fmla="*/ 215374 w 884251"/>
              <a:gd name="connsiteY891" fmla="*/ 1091080 h 1118849"/>
              <a:gd name="connsiteX892" fmla="*/ 217695 w 884251"/>
              <a:gd name="connsiteY892" fmla="*/ 1087197 h 1118849"/>
              <a:gd name="connsiteX893" fmla="*/ 218564 w 884251"/>
              <a:gd name="connsiteY893" fmla="*/ 1087102 h 1118849"/>
              <a:gd name="connsiteX894" fmla="*/ 219426 w 884251"/>
              <a:gd name="connsiteY894" fmla="*/ 1087054 h 1118849"/>
              <a:gd name="connsiteX895" fmla="*/ 220578 w 884251"/>
              <a:gd name="connsiteY895" fmla="*/ 1088477 h 1118849"/>
              <a:gd name="connsiteX896" fmla="*/ 220920 w 884251"/>
              <a:gd name="connsiteY896" fmla="*/ 1088534 h 1118849"/>
              <a:gd name="connsiteX897" fmla="*/ 222265 w 884251"/>
              <a:gd name="connsiteY897" fmla="*/ 1088761 h 1118849"/>
              <a:gd name="connsiteX898" fmla="*/ 222609 w 884251"/>
              <a:gd name="connsiteY898" fmla="*/ 1088928 h 1118849"/>
              <a:gd name="connsiteX899" fmla="*/ 224422 w 884251"/>
              <a:gd name="connsiteY899" fmla="*/ 1089801 h 1118849"/>
              <a:gd name="connsiteX900" fmla="*/ 227533 w 884251"/>
              <a:gd name="connsiteY900" fmla="*/ 1088860 h 1118849"/>
              <a:gd name="connsiteX901" fmla="*/ 231535 w 884251"/>
              <a:gd name="connsiteY901" fmla="*/ 1089126 h 1118849"/>
              <a:gd name="connsiteX902" fmla="*/ 231733 w 884251"/>
              <a:gd name="connsiteY902" fmla="*/ 1089144 h 1118849"/>
              <a:gd name="connsiteX903" fmla="*/ 232632 w 884251"/>
              <a:gd name="connsiteY903" fmla="*/ 1088858 h 1118849"/>
              <a:gd name="connsiteX904" fmla="*/ 234405 w 884251"/>
              <a:gd name="connsiteY904" fmla="*/ 1087226 h 1118849"/>
              <a:gd name="connsiteX905" fmla="*/ 237449 w 884251"/>
              <a:gd name="connsiteY905" fmla="*/ 1085828 h 1118849"/>
              <a:gd name="connsiteX906" fmla="*/ 238668 w 884251"/>
              <a:gd name="connsiteY906" fmla="*/ 1085692 h 1118849"/>
              <a:gd name="connsiteX907" fmla="*/ 240473 w 884251"/>
              <a:gd name="connsiteY907" fmla="*/ 1083658 h 1118849"/>
              <a:gd name="connsiteX908" fmla="*/ 244806 w 884251"/>
              <a:gd name="connsiteY908" fmla="*/ 1082327 h 1118849"/>
              <a:gd name="connsiteX909" fmla="*/ 247231 w 884251"/>
              <a:gd name="connsiteY909" fmla="*/ 1080913 h 1118849"/>
              <a:gd name="connsiteX910" fmla="*/ 247435 w 884251"/>
              <a:gd name="connsiteY910" fmla="*/ 1080733 h 1118849"/>
              <a:gd name="connsiteX911" fmla="*/ 248315 w 884251"/>
              <a:gd name="connsiteY911" fmla="*/ 1079953 h 1118849"/>
              <a:gd name="connsiteX912" fmla="*/ 250338 w 884251"/>
              <a:gd name="connsiteY912" fmla="*/ 1076436 h 1118849"/>
              <a:gd name="connsiteX913" fmla="*/ 251260 w 884251"/>
              <a:gd name="connsiteY913" fmla="*/ 1076333 h 1118849"/>
              <a:gd name="connsiteX914" fmla="*/ 253299 w 884251"/>
              <a:gd name="connsiteY914" fmla="*/ 1076102 h 1118849"/>
              <a:gd name="connsiteX915" fmla="*/ 254718 w 884251"/>
              <a:gd name="connsiteY915" fmla="*/ 1075329 h 1118849"/>
              <a:gd name="connsiteX916" fmla="*/ 254971 w 884251"/>
              <a:gd name="connsiteY916" fmla="*/ 1075191 h 1118849"/>
              <a:gd name="connsiteX917" fmla="*/ 255221 w 884251"/>
              <a:gd name="connsiteY917" fmla="*/ 1075195 h 1118849"/>
              <a:gd name="connsiteX918" fmla="*/ 255946 w 884251"/>
              <a:gd name="connsiteY918" fmla="*/ 1075205 h 1118849"/>
              <a:gd name="connsiteX919" fmla="*/ 257558 w 884251"/>
              <a:gd name="connsiteY919" fmla="*/ 1075898 h 1118849"/>
              <a:gd name="connsiteX920" fmla="*/ 258274 w 884251"/>
              <a:gd name="connsiteY920" fmla="*/ 1076205 h 1118849"/>
              <a:gd name="connsiteX921" fmla="*/ 259376 w 884251"/>
              <a:gd name="connsiteY921" fmla="*/ 1076016 h 1118849"/>
              <a:gd name="connsiteX922" fmla="*/ 260089 w 884251"/>
              <a:gd name="connsiteY922" fmla="*/ 1075893 h 1118849"/>
              <a:gd name="connsiteX923" fmla="*/ 263405 w 884251"/>
              <a:gd name="connsiteY923" fmla="*/ 1074928 h 1118849"/>
              <a:gd name="connsiteX924" fmla="*/ 264467 w 884251"/>
              <a:gd name="connsiteY924" fmla="*/ 1073998 h 1118849"/>
              <a:gd name="connsiteX925" fmla="*/ 265444 w 884251"/>
              <a:gd name="connsiteY925" fmla="*/ 1073954 h 1118849"/>
              <a:gd name="connsiteX926" fmla="*/ 265938 w 884251"/>
              <a:gd name="connsiteY926" fmla="*/ 1073931 h 1118849"/>
              <a:gd name="connsiteX927" fmla="*/ 268027 w 884251"/>
              <a:gd name="connsiteY927" fmla="*/ 1074480 h 1118849"/>
              <a:gd name="connsiteX928" fmla="*/ 268227 w 884251"/>
              <a:gd name="connsiteY928" fmla="*/ 1074410 h 1118849"/>
              <a:gd name="connsiteX929" fmla="*/ 268918 w 884251"/>
              <a:gd name="connsiteY929" fmla="*/ 1074171 h 1118849"/>
              <a:gd name="connsiteX930" fmla="*/ 269552 w 884251"/>
              <a:gd name="connsiteY930" fmla="*/ 1073498 h 1118849"/>
              <a:gd name="connsiteX931" fmla="*/ 269183 w 884251"/>
              <a:gd name="connsiteY931" fmla="*/ 1072839 h 1118849"/>
              <a:gd name="connsiteX932" fmla="*/ 269397 w 884251"/>
              <a:gd name="connsiteY932" fmla="*/ 1071676 h 1118849"/>
              <a:gd name="connsiteX933" fmla="*/ 269498 w 884251"/>
              <a:gd name="connsiteY933" fmla="*/ 1071210 h 1118849"/>
              <a:gd name="connsiteX934" fmla="*/ 271669 w 884251"/>
              <a:gd name="connsiteY934" fmla="*/ 1071032 h 1118849"/>
              <a:gd name="connsiteX935" fmla="*/ 272853 w 884251"/>
              <a:gd name="connsiteY935" fmla="*/ 1070934 h 1118849"/>
              <a:gd name="connsiteX936" fmla="*/ 278653 w 884251"/>
              <a:gd name="connsiteY936" fmla="*/ 1068898 h 1118849"/>
              <a:gd name="connsiteX937" fmla="*/ 279752 w 884251"/>
              <a:gd name="connsiteY937" fmla="*/ 1068512 h 1118849"/>
              <a:gd name="connsiteX938" fmla="*/ 280064 w 884251"/>
              <a:gd name="connsiteY938" fmla="*/ 1068790 h 1118849"/>
              <a:gd name="connsiteX939" fmla="*/ 280306 w 884251"/>
              <a:gd name="connsiteY939" fmla="*/ 1069006 h 1118849"/>
              <a:gd name="connsiteX940" fmla="*/ 281406 w 884251"/>
              <a:gd name="connsiteY940" fmla="*/ 1069205 h 1118849"/>
              <a:gd name="connsiteX941" fmla="*/ 282340 w 884251"/>
              <a:gd name="connsiteY941" fmla="*/ 1069374 h 1118849"/>
              <a:gd name="connsiteX942" fmla="*/ 284068 w 884251"/>
              <a:gd name="connsiteY942" fmla="*/ 1069200 h 1118849"/>
              <a:gd name="connsiteX943" fmla="*/ 284866 w 884251"/>
              <a:gd name="connsiteY943" fmla="*/ 1069120 h 1118849"/>
              <a:gd name="connsiteX944" fmla="*/ 286593 w 884251"/>
              <a:gd name="connsiteY944" fmla="*/ 1070170 h 1118849"/>
              <a:gd name="connsiteX945" fmla="*/ 287770 w 884251"/>
              <a:gd name="connsiteY945" fmla="*/ 1070074 h 1118849"/>
              <a:gd name="connsiteX946" fmla="*/ 288933 w 884251"/>
              <a:gd name="connsiteY946" fmla="*/ 1069979 h 1118849"/>
              <a:gd name="connsiteX947" fmla="*/ 290844 w 884251"/>
              <a:gd name="connsiteY947" fmla="*/ 1070656 h 1118849"/>
              <a:gd name="connsiteX948" fmla="*/ 292138 w 884251"/>
              <a:gd name="connsiteY948" fmla="*/ 1070157 h 1118849"/>
              <a:gd name="connsiteX949" fmla="*/ 294911 w 884251"/>
              <a:gd name="connsiteY949" fmla="*/ 1070584 h 1118849"/>
              <a:gd name="connsiteX950" fmla="*/ 296070 w 884251"/>
              <a:gd name="connsiteY950" fmla="*/ 1070427 h 1118849"/>
              <a:gd name="connsiteX951" fmla="*/ 296759 w 884251"/>
              <a:gd name="connsiteY951" fmla="*/ 1070332 h 1118849"/>
              <a:gd name="connsiteX952" fmla="*/ 297629 w 884251"/>
              <a:gd name="connsiteY952" fmla="*/ 1069493 h 1118849"/>
              <a:gd name="connsiteX953" fmla="*/ 297975 w 884251"/>
              <a:gd name="connsiteY953" fmla="*/ 1069160 h 1118849"/>
              <a:gd name="connsiteX954" fmla="*/ 298111 w 884251"/>
              <a:gd name="connsiteY954" fmla="*/ 1069029 h 1118849"/>
              <a:gd name="connsiteX955" fmla="*/ 301314 w 884251"/>
              <a:gd name="connsiteY955" fmla="*/ 1068463 h 1118849"/>
              <a:gd name="connsiteX956" fmla="*/ 302720 w 884251"/>
              <a:gd name="connsiteY956" fmla="*/ 1067385 h 1118849"/>
              <a:gd name="connsiteX957" fmla="*/ 304637 w 884251"/>
              <a:gd name="connsiteY957" fmla="*/ 1065915 h 1118849"/>
              <a:gd name="connsiteX958" fmla="*/ 309756 w 884251"/>
              <a:gd name="connsiteY958" fmla="*/ 1064203 h 1118849"/>
              <a:gd name="connsiteX959" fmla="*/ 309921 w 884251"/>
              <a:gd name="connsiteY959" fmla="*/ 1064148 h 1118849"/>
              <a:gd name="connsiteX960" fmla="*/ 310978 w 884251"/>
              <a:gd name="connsiteY960" fmla="*/ 1063795 h 1118849"/>
              <a:gd name="connsiteX961" fmla="*/ 312516 w 884251"/>
              <a:gd name="connsiteY961" fmla="*/ 1062738 h 1118849"/>
              <a:gd name="connsiteX962" fmla="*/ 317013 w 884251"/>
              <a:gd name="connsiteY962" fmla="*/ 1062480 h 1118849"/>
              <a:gd name="connsiteX963" fmla="*/ 318694 w 884251"/>
              <a:gd name="connsiteY963" fmla="*/ 1061697 h 1118849"/>
              <a:gd name="connsiteX964" fmla="*/ 319413 w 884251"/>
              <a:gd name="connsiteY964" fmla="*/ 1061360 h 1118849"/>
              <a:gd name="connsiteX965" fmla="*/ 323048 w 884251"/>
              <a:gd name="connsiteY965" fmla="*/ 1061229 h 1118849"/>
              <a:gd name="connsiteX966" fmla="*/ 325511 w 884251"/>
              <a:gd name="connsiteY966" fmla="*/ 1060542 h 1118849"/>
              <a:gd name="connsiteX967" fmla="*/ 334937 w 884251"/>
              <a:gd name="connsiteY967" fmla="*/ 1060399 h 1118849"/>
              <a:gd name="connsiteX968" fmla="*/ 336175 w 884251"/>
              <a:gd name="connsiteY968" fmla="*/ 1059898 h 1118849"/>
              <a:gd name="connsiteX969" fmla="*/ 336384 w 884251"/>
              <a:gd name="connsiteY969" fmla="*/ 1059813 h 1118849"/>
              <a:gd name="connsiteX970" fmla="*/ 337707 w 884251"/>
              <a:gd name="connsiteY970" fmla="*/ 1059277 h 1118849"/>
              <a:gd name="connsiteX971" fmla="*/ 342943 w 884251"/>
              <a:gd name="connsiteY971" fmla="*/ 1057903 h 1118849"/>
              <a:gd name="connsiteX972" fmla="*/ 343672 w 884251"/>
              <a:gd name="connsiteY972" fmla="*/ 1057306 h 1118849"/>
              <a:gd name="connsiteX973" fmla="*/ 344042 w 884251"/>
              <a:gd name="connsiteY973" fmla="*/ 1057004 h 1118849"/>
              <a:gd name="connsiteX974" fmla="*/ 344235 w 884251"/>
              <a:gd name="connsiteY974" fmla="*/ 1056847 h 1118849"/>
              <a:gd name="connsiteX975" fmla="*/ 354763 w 884251"/>
              <a:gd name="connsiteY975" fmla="*/ 1052364 h 1118849"/>
              <a:gd name="connsiteX976" fmla="*/ 363197 w 884251"/>
              <a:gd name="connsiteY976" fmla="*/ 1047887 h 1118849"/>
              <a:gd name="connsiteX977" fmla="*/ 369474 w 884251"/>
              <a:gd name="connsiteY977" fmla="*/ 1043102 h 1118849"/>
              <a:gd name="connsiteX978" fmla="*/ 370330 w 884251"/>
              <a:gd name="connsiteY978" fmla="*/ 1042219 h 1118849"/>
              <a:gd name="connsiteX979" fmla="*/ 370655 w 884251"/>
              <a:gd name="connsiteY979" fmla="*/ 1041882 h 1118849"/>
              <a:gd name="connsiteX980" fmla="*/ 371997 w 884251"/>
              <a:gd name="connsiteY980" fmla="*/ 1040496 h 1118849"/>
              <a:gd name="connsiteX981" fmla="*/ 372172 w 884251"/>
              <a:gd name="connsiteY981" fmla="*/ 1040179 h 1118849"/>
              <a:gd name="connsiteX982" fmla="*/ 372331 w 884251"/>
              <a:gd name="connsiteY982" fmla="*/ 1039889 h 1118849"/>
              <a:gd name="connsiteX983" fmla="*/ 377035 w 884251"/>
              <a:gd name="connsiteY983" fmla="*/ 1031377 h 1118849"/>
              <a:gd name="connsiteX984" fmla="*/ 379249 w 884251"/>
              <a:gd name="connsiteY984" fmla="*/ 1028522 h 1118849"/>
              <a:gd name="connsiteX985" fmla="*/ 380232 w 884251"/>
              <a:gd name="connsiteY985" fmla="*/ 1025731 h 1118849"/>
              <a:gd name="connsiteX986" fmla="*/ 383000 w 884251"/>
              <a:gd name="connsiteY986" fmla="*/ 1022627 h 1118849"/>
              <a:gd name="connsiteX987" fmla="*/ 384045 w 884251"/>
              <a:gd name="connsiteY987" fmla="*/ 1020642 h 1118849"/>
              <a:gd name="connsiteX988" fmla="*/ 384349 w 884251"/>
              <a:gd name="connsiteY988" fmla="*/ 1020335 h 1118849"/>
              <a:gd name="connsiteX989" fmla="*/ 385522 w 884251"/>
              <a:gd name="connsiteY989" fmla="*/ 1019152 h 1118849"/>
              <a:gd name="connsiteX990" fmla="*/ 387122 w 884251"/>
              <a:gd name="connsiteY990" fmla="*/ 1018220 h 1118849"/>
              <a:gd name="connsiteX991" fmla="*/ 387621 w 884251"/>
              <a:gd name="connsiteY991" fmla="*/ 1017669 h 1118849"/>
              <a:gd name="connsiteX992" fmla="*/ 388028 w 884251"/>
              <a:gd name="connsiteY992" fmla="*/ 1017221 h 1118849"/>
              <a:gd name="connsiteX993" fmla="*/ 389151 w 884251"/>
              <a:gd name="connsiteY993" fmla="*/ 1015985 h 1118849"/>
              <a:gd name="connsiteX994" fmla="*/ 389501 w 884251"/>
              <a:gd name="connsiteY994" fmla="*/ 1015930 h 1118849"/>
              <a:gd name="connsiteX995" fmla="*/ 390754 w 884251"/>
              <a:gd name="connsiteY995" fmla="*/ 1015733 h 1118849"/>
              <a:gd name="connsiteX996" fmla="*/ 392687 w 884251"/>
              <a:gd name="connsiteY996" fmla="*/ 1013838 h 1118849"/>
              <a:gd name="connsiteX997" fmla="*/ 396851 w 884251"/>
              <a:gd name="connsiteY997" fmla="*/ 1017571 h 1118849"/>
              <a:gd name="connsiteX998" fmla="*/ 403442 w 884251"/>
              <a:gd name="connsiteY998" fmla="*/ 1029611 h 1118849"/>
              <a:gd name="connsiteX999" fmla="*/ 429444 w 884251"/>
              <a:gd name="connsiteY999" fmla="*/ 1038198 h 1118849"/>
              <a:gd name="connsiteX1000" fmla="*/ 432490 w 884251"/>
              <a:gd name="connsiteY1000" fmla="*/ 1034609 h 1118849"/>
              <a:gd name="connsiteX1001" fmla="*/ 435365 w 884251"/>
              <a:gd name="connsiteY1001" fmla="*/ 1030052 h 1118849"/>
              <a:gd name="connsiteX1002" fmla="*/ 439085 w 884251"/>
              <a:gd name="connsiteY1002" fmla="*/ 1029364 h 1118849"/>
              <a:gd name="connsiteX1003" fmla="*/ 472983 w 884251"/>
              <a:gd name="connsiteY1003" fmla="*/ 1040080 h 1118849"/>
              <a:gd name="connsiteX1004" fmla="*/ 472512 w 884251"/>
              <a:gd name="connsiteY1004" fmla="*/ 1041663 h 1118849"/>
              <a:gd name="connsiteX1005" fmla="*/ 472430 w 884251"/>
              <a:gd name="connsiteY1005" fmla="*/ 1041940 h 1118849"/>
              <a:gd name="connsiteX1006" fmla="*/ 472679 w 884251"/>
              <a:gd name="connsiteY1006" fmla="*/ 1044294 h 1118849"/>
              <a:gd name="connsiteX1007" fmla="*/ 472427 w 884251"/>
              <a:gd name="connsiteY1007" fmla="*/ 1045540 h 1118849"/>
              <a:gd name="connsiteX1008" fmla="*/ 472378 w 884251"/>
              <a:gd name="connsiteY1008" fmla="*/ 1045790 h 1118849"/>
              <a:gd name="connsiteX1009" fmla="*/ 472067 w 884251"/>
              <a:gd name="connsiteY1009" fmla="*/ 1047331 h 1118849"/>
              <a:gd name="connsiteX1010" fmla="*/ 472097 w 884251"/>
              <a:gd name="connsiteY1010" fmla="*/ 1050194 h 1118849"/>
              <a:gd name="connsiteX1011" fmla="*/ 472101 w 884251"/>
              <a:gd name="connsiteY1011" fmla="*/ 1050660 h 1118849"/>
              <a:gd name="connsiteX1012" fmla="*/ 472136 w 884251"/>
              <a:gd name="connsiteY1012" fmla="*/ 1053961 h 1118849"/>
              <a:gd name="connsiteX1013" fmla="*/ 473118 w 884251"/>
              <a:gd name="connsiteY1013" fmla="*/ 1054393 h 1118849"/>
              <a:gd name="connsiteX1014" fmla="*/ 473295 w 884251"/>
              <a:gd name="connsiteY1014" fmla="*/ 1054718 h 1118849"/>
              <a:gd name="connsiteX1015" fmla="*/ 473553 w 884251"/>
              <a:gd name="connsiteY1015" fmla="*/ 1055199 h 1118849"/>
              <a:gd name="connsiteX1016" fmla="*/ 473308 w 884251"/>
              <a:gd name="connsiteY1016" fmla="*/ 1056500 h 1118849"/>
              <a:gd name="connsiteX1017" fmla="*/ 473514 w 884251"/>
              <a:gd name="connsiteY1017" fmla="*/ 1057325 h 1118849"/>
              <a:gd name="connsiteX1018" fmla="*/ 473617 w 884251"/>
              <a:gd name="connsiteY1018" fmla="*/ 1057740 h 1118849"/>
              <a:gd name="connsiteX1019" fmla="*/ 473499 w 884251"/>
              <a:gd name="connsiteY1019" fmla="*/ 1058077 h 1118849"/>
              <a:gd name="connsiteX1020" fmla="*/ 473405 w 884251"/>
              <a:gd name="connsiteY1020" fmla="*/ 1058343 h 1118849"/>
              <a:gd name="connsiteX1021" fmla="*/ 472942 w 884251"/>
              <a:gd name="connsiteY1021" fmla="*/ 1059661 h 1118849"/>
              <a:gd name="connsiteX1022" fmla="*/ 473601 w 884251"/>
              <a:gd name="connsiteY1022" fmla="*/ 1062720 h 1118849"/>
              <a:gd name="connsiteX1023" fmla="*/ 473696 w 884251"/>
              <a:gd name="connsiteY1023" fmla="*/ 1063167 h 1118849"/>
              <a:gd name="connsiteX1024" fmla="*/ 474376 w 884251"/>
              <a:gd name="connsiteY1024" fmla="*/ 1066327 h 1118849"/>
              <a:gd name="connsiteX1025" fmla="*/ 474742 w 884251"/>
              <a:gd name="connsiteY1025" fmla="*/ 1068033 h 1118849"/>
              <a:gd name="connsiteX1026" fmla="*/ 474794 w 884251"/>
              <a:gd name="connsiteY1026" fmla="*/ 1068275 h 1118849"/>
              <a:gd name="connsiteX1027" fmla="*/ 474862 w 884251"/>
              <a:gd name="connsiteY1027" fmla="*/ 1068582 h 1118849"/>
              <a:gd name="connsiteX1028" fmla="*/ 473756 w 884251"/>
              <a:gd name="connsiteY1028" fmla="*/ 1072054 h 1118849"/>
              <a:gd name="connsiteX1029" fmla="*/ 473223 w 884251"/>
              <a:gd name="connsiteY1029" fmla="*/ 1072958 h 1118849"/>
              <a:gd name="connsiteX1030" fmla="*/ 473099 w 884251"/>
              <a:gd name="connsiteY1030" fmla="*/ 1073169 h 1118849"/>
              <a:gd name="connsiteX1031" fmla="*/ 472587 w 884251"/>
              <a:gd name="connsiteY1031" fmla="*/ 1074039 h 1118849"/>
              <a:gd name="connsiteX1032" fmla="*/ 470439 w 884251"/>
              <a:gd name="connsiteY1032" fmla="*/ 1080857 h 1118849"/>
              <a:gd name="connsiteX1033" fmla="*/ 467425 w 884251"/>
              <a:gd name="connsiteY1033" fmla="*/ 1085818 h 1118849"/>
              <a:gd name="connsiteX1034" fmla="*/ 465891 w 884251"/>
              <a:gd name="connsiteY1034" fmla="*/ 1091088 h 1118849"/>
              <a:gd name="connsiteX1035" fmla="*/ 466730 w 884251"/>
              <a:gd name="connsiteY1035" fmla="*/ 1093184 h 1118849"/>
              <a:gd name="connsiteX1036" fmla="*/ 471264 w 884251"/>
              <a:gd name="connsiteY1036" fmla="*/ 1092970 h 1118849"/>
              <a:gd name="connsiteX1037" fmla="*/ 488059 w 884251"/>
              <a:gd name="connsiteY1037" fmla="*/ 1086799 h 1118849"/>
              <a:gd name="connsiteX1038" fmla="*/ 493386 w 884251"/>
              <a:gd name="connsiteY1038" fmla="*/ 1084800 h 1118849"/>
              <a:gd name="connsiteX1039" fmla="*/ 497930 w 884251"/>
              <a:gd name="connsiteY1039" fmla="*/ 1085555 h 1118849"/>
              <a:gd name="connsiteX1040" fmla="*/ 499890 w 884251"/>
              <a:gd name="connsiteY1040" fmla="*/ 1087309 h 1118849"/>
              <a:gd name="connsiteX1041" fmla="*/ 501552 w 884251"/>
              <a:gd name="connsiteY1041" fmla="*/ 1091814 h 1118849"/>
              <a:gd name="connsiteX1042" fmla="*/ 502176 w 884251"/>
              <a:gd name="connsiteY1042" fmla="*/ 1093888 h 1118849"/>
              <a:gd name="connsiteX1043" fmla="*/ 504511 w 884251"/>
              <a:gd name="connsiteY1043" fmla="*/ 1096466 h 1118849"/>
              <a:gd name="connsiteX1044" fmla="*/ 507608 w 884251"/>
              <a:gd name="connsiteY1044" fmla="*/ 1098531 h 1118849"/>
              <a:gd name="connsiteX1045" fmla="*/ 511505 w 884251"/>
              <a:gd name="connsiteY1045" fmla="*/ 1099293 h 1118849"/>
              <a:gd name="connsiteX1046" fmla="*/ 515560 w 884251"/>
              <a:gd name="connsiteY1046" fmla="*/ 1099893 h 1118849"/>
              <a:gd name="connsiteX1047" fmla="*/ 518644 w 884251"/>
              <a:gd name="connsiteY1047" fmla="*/ 1100505 h 1118849"/>
              <a:gd name="connsiteX1048" fmla="*/ 522050 w 884251"/>
              <a:gd name="connsiteY1048" fmla="*/ 1100789 h 1118849"/>
              <a:gd name="connsiteX1049" fmla="*/ 524654 w 884251"/>
              <a:gd name="connsiteY1049" fmla="*/ 1102214 h 1118849"/>
              <a:gd name="connsiteX1050" fmla="*/ 527107 w 884251"/>
              <a:gd name="connsiteY1050" fmla="*/ 1104609 h 1118849"/>
              <a:gd name="connsiteX1051" fmla="*/ 530049 w 884251"/>
              <a:gd name="connsiteY1051" fmla="*/ 1107322 h 1118849"/>
              <a:gd name="connsiteX1052" fmla="*/ 533788 w 884251"/>
              <a:gd name="connsiteY1052" fmla="*/ 1108733 h 1118849"/>
              <a:gd name="connsiteX1053" fmla="*/ 540594 w 884251"/>
              <a:gd name="connsiteY1053" fmla="*/ 1108816 h 1118849"/>
              <a:gd name="connsiteX1054" fmla="*/ 550805 w 884251"/>
              <a:gd name="connsiteY1054" fmla="*/ 1109184 h 1118849"/>
              <a:gd name="connsiteX1055" fmla="*/ 562630 w 884251"/>
              <a:gd name="connsiteY1055" fmla="*/ 1108887 h 1118849"/>
              <a:gd name="connsiteX1056" fmla="*/ 570397 w 884251"/>
              <a:gd name="connsiteY1056" fmla="*/ 1107827 h 1118849"/>
              <a:gd name="connsiteX1057" fmla="*/ 571800 w 884251"/>
              <a:gd name="connsiteY1057" fmla="*/ 1108198 h 1118849"/>
              <a:gd name="connsiteX1058" fmla="*/ 572467 w 884251"/>
              <a:gd name="connsiteY1058" fmla="*/ 1108375 h 1118849"/>
              <a:gd name="connsiteX1059" fmla="*/ 572598 w 884251"/>
              <a:gd name="connsiteY1059" fmla="*/ 1110960 h 1118849"/>
              <a:gd name="connsiteX1060" fmla="*/ 572755 w 884251"/>
              <a:gd name="connsiteY1060" fmla="*/ 1114085 h 1118849"/>
              <a:gd name="connsiteX1061" fmla="*/ 575217 w 884251"/>
              <a:gd name="connsiteY1061" fmla="*/ 1115929 h 1118849"/>
              <a:gd name="connsiteX1062" fmla="*/ 575973 w 884251"/>
              <a:gd name="connsiteY1062" fmla="*/ 1118784 h 1118849"/>
              <a:gd name="connsiteX1063" fmla="*/ 581408 w 884251"/>
              <a:gd name="connsiteY1063" fmla="*/ 1119016 h 1118849"/>
              <a:gd name="connsiteX1064" fmla="*/ 583445 w 884251"/>
              <a:gd name="connsiteY1064" fmla="*/ 1117968 h 1118849"/>
              <a:gd name="connsiteX1065" fmla="*/ 584425 w 884251"/>
              <a:gd name="connsiteY1065" fmla="*/ 1117466 h 1118849"/>
              <a:gd name="connsiteX1066" fmla="*/ 585725 w 884251"/>
              <a:gd name="connsiteY1066" fmla="*/ 1117541 h 1118849"/>
              <a:gd name="connsiteX1067" fmla="*/ 587566 w 884251"/>
              <a:gd name="connsiteY1067" fmla="*/ 1117648 h 1118849"/>
              <a:gd name="connsiteX1068" fmla="*/ 589968 w 884251"/>
              <a:gd name="connsiteY1068" fmla="*/ 1117088 h 1118849"/>
              <a:gd name="connsiteX1069" fmla="*/ 590709 w 884251"/>
              <a:gd name="connsiteY1069" fmla="*/ 1117522 h 1118849"/>
              <a:gd name="connsiteX1070" fmla="*/ 592185 w 884251"/>
              <a:gd name="connsiteY1070" fmla="*/ 1117582 h 1118849"/>
              <a:gd name="connsiteX1071" fmla="*/ 594057 w 884251"/>
              <a:gd name="connsiteY1071" fmla="*/ 1116853 h 1118849"/>
              <a:gd name="connsiteX1072" fmla="*/ 595696 w 884251"/>
              <a:gd name="connsiteY1072" fmla="*/ 1116215 h 1118849"/>
              <a:gd name="connsiteX1073" fmla="*/ 600192 w 884251"/>
              <a:gd name="connsiteY1073" fmla="*/ 1117080 h 1118849"/>
              <a:gd name="connsiteX1074" fmla="*/ 602880 w 884251"/>
              <a:gd name="connsiteY1074" fmla="*/ 1116652 h 1118849"/>
              <a:gd name="connsiteX1075" fmla="*/ 606407 w 884251"/>
              <a:gd name="connsiteY1075" fmla="*/ 1116093 h 1118849"/>
              <a:gd name="connsiteX1076" fmla="*/ 607223 w 884251"/>
              <a:gd name="connsiteY1076" fmla="*/ 1115963 h 1118849"/>
              <a:gd name="connsiteX1077" fmla="*/ 607645 w 884251"/>
              <a:gd name="connsiteY1077" fmla="*/ 1115896 h 1118849"/>
              <a:gd name="connsiteX1078" fmla="*/ 609185 w 884251"/>
              <a:gd name="connsiteY1078" fmla="*/ 1116948 h 1118849"/>
              <a:gd name="connsiteX1079" fmla="*/ 610602 w 884251"/>
              <a:gd name="connsiteY1079" fmla="*/ 1117070 h 1118849"/>
              <a:gd name="connsiteX1080" fmla="*/ 611676 w 884251"/>
              <a:gd name="connsiteY1080" fmla="*/ 1116310 h 1118849"/>
              <a:gd name="connsiteX1081" fmla="*/ 612264 w 884251"/>
              <a:gd name="connsiteY1081" fmla="*/ 1115891 h 1118849"/>
              <a:gd name="connsiteX1082" fmla="*/ 617440 w 884251"/>
              <a:gd name="connsiteY1082" fmla="*/ 1117003 h 1118849"/>
              <a:gd name="connsiteX1083" fmla="*/ 617747 w 884251"/>
              <a:gd name="connsiteY1083" fmla="*/ 1116900 h 1118849"/>
              <a:gd name="connsiteX1084" fmla="*/ 618363 w 884251"/>
              <a:gd name="connsiteY1084" fmla="*/ 1116693 h 1118849"/>
              <a:gd name="connsiteX1085" fmla="*/ 620579 w 884251"/>
              <a:gd name="connsiteY1085" fmla="*/ 1114523 h 1118849"/>
              <a:gd name="connsiteX1086" fmla="*/ 621830 w 884251"/>
              <a:gd name="connsiteY1086" fmla="*/ 1114462 h 1118849"/>
              <a:gd name="connsiteX1087" fmla="*/ 624459 w 884251"/>
              <a:gd name="connsiteY1087" fmla="*/ 1114333 h 1118849"/>
              <a:gd name="connsiteX1088" fmla="*/ 628217 w 884251"/>
              <a:gd name="connsiteY1088" fmla="*/ 1115942 h 1118849"/>
              <a:gd name="connsiteX1089" fmla="*/ 629634 w 884251"/>
              <a:gd name="connsiteY1089" fmla="*/ 1115941 h 1118849"/>
              <a:gd name="connsiteX1090" fmla="*/ 630496 w 884251"/>
              <a:gd name="connsiteY1090" fmla="*/ 1114950 h 1118849"/>
              <a:gd name="connsiteX1091" fmla="*/ 634193 w 884251"/>
              <a:gd name="connsiteY1091" fmla="*/ 1114946 h 1118849"/>
              <a:gd name="connsiteX1092" fmla="*/ 635424 w 884251"/>
              <a:gd name="connsiteY1092" fmla="*/ 1114945 h 1118849"/>
              <a:gd name="connsiteX1093" fmla="*/ 636078 w 884251"/>
              <a:gd name="connsiteY1093" fmla="*/ 1114587 h 1118849"/>
              <a:gd name="connsiteX1094" fmla="*/ 637457 w 884251"/>
              <a:gd name="connsiteY1094" fmla="*/ 1113830 h 1118849"/>
              <a:gd name="connsiteX1095" fmla="*/ 646774 w 884251"/>
              <a:gd name="connsiteY1095" fmla="*/ 1114706 h 1118849"/>
              <a:gd name="connsiteX1096" fmla="*/ 651315 w 884251"/>
              <a:gd name="connsiteY1096" fmla="*/ 1115139 h 1118849"/>
              <a:gd name="connsiteX1097" fmla="*/ 656668 w 884251"/>
              <a:gd name="connsiteY1097" fmla="*/ 1115885 h 1118849"/>
              <a:gd name="connsiteX1098" fmla="*/ 662824 w 884251"/>
              <a:gd name="connsiteY1098" fmla="*/ 1115653 h 1118849"/>
              <a:gd name="connsiteX1099" fmla="*/ 669785 w 884251"/>
              <a:gd name="connsiteY1099" fmla="*/ 1115089 h 1118849"/>
              <a:gd name="connsiteX1100" fmla="*/ 684524 w 884251"/>
              <a:gd name="connsiteY1100" fmla="*/ 1114435 h 1118849"/>
              <a:gd name="connsiteX1101" fmla="*/ 693756 w 884251"/>
              <a:gd name="connsiteY1101" fmla="*/ 1114166 h 1118849"/>
              <a:gd name="connsiteX1102" fmla="*/ 697159 w 884251"/>
              <a:gd name="connsiteY1102" fmla="*/ 1114127 h 1118849"/>
              <a:gd name="connsiteX1103" fmla="*/ 701047 w 884251"/>
              <a:gd name="connsiteY1103" fmla="*/ 1114083 h 1118849"/>
              <a:gd name="connsiteX1104" fmla="*/ 703151 w 884251"/>
              <a:gd name="connsiteY1104" fmla="*/ 1113897 h 1118849"/>
              <a:gd name="connsiteX1105" fmla="*/ 704329 w 884251"/>
              <a:gd name="connsiteY1105" fmla="*/ 1114212 h 1118849"/>
              <a:gd name="connsiteX1106" fmla="*/ 706843 w 884251"/>
              <a:gd name="connsiteY1106" fmla="*/ 1108574 h 1118849"/>
              <a:gd name="connsiteX1107" fmla="*/ 712038 w 884251"/>
              <a:gd name="connsiteY1107" fmla="*/ 1096685 h 1118849"/>
              <a:gd name="connsiteX1108" fmla="*/ 716558 w 884251"/>
              <a:gd name="connsiteY1108" fmla="*/ 1086345 h 1118849"/>
              <a:gd name="connsiteX1109" fmla="*/ 720183 w 884251"/>
              <a:gd name="connsiteY1109" fmla="*/ 1074299 h 1118849"/>
              <a:gd name="connsiteX1110" fmla="*/ 723478 w 884251"/>
              <a:gd name="connsiteY1110" fmla="*/ 1063352 h 1118849"/>
              <a:gd name="connsiteX1111" fmla="*/ 728175 w 884251"/>
              <a:gd name="connsiteY1111" fmla="*/ 1061103 h 1118849"/>
              <a:gd name="connsiteX1112" fmla="*/ 739150 w 884251"/>
              <a:gd name="connsiteY1112" fmla="*/ 1052741 h 1118849"/>
              <a:gd name="connsiteX1113" fmla="*/ 745921 w 884251"/>
              <a:gd name="connsiteY1113" fmla="*/ 1042674 h 1118849"/>
              <a:gd name="connsiteX1114" fmla="*/ 747445 w 884251"/>
              <a:gd name="connsiteY1114" fmla="*/ 1032091 h 1118849"/>
              <a:gd name="connsiteX1115" fmla="*/ 748706 w 884251"/>
              <a:gd name="connsiteY1115" fmla="*/ 1020071 h 1118849"/>
              <a:gd name="connsiteX1116" fmla="*/ 752164 w 884251"/>
              <a:gd name="connsiteY1116" fmla="*/ 1012947 h 1118849"/>
              <a:gd name="connsiteX1117" fmla="*/ 759313 w 884251"/>
              <a:gd name="connsiteY1117" fmla="*/ 1005076 h 1118849"/>
              <a:gd name="connsiteX1118" fmla="*/ 763504 w 884251"/>
              <a:gd name="connsiteY1118" fmla="*/ 999912 h 1118849"/>
              <a:gd name="connsiteX1119" fmla="*/ 768208 w 884251"/>
              <a:gd name="connsiteY1119" fmla="*/ 986407 h 1118849"/>
              <a:gd name="connsiteX1120" fmla="*/ 769223 w 884251"/>
              <a:gd name="connsiteY1120" fmla="*/ 973408 h 1118849"/>
              <a:gd name="connsiteX1121" fmla="*/ 770512 w 884251"/>
              <a:gd name="connsiteY1121" fmla="*/ 950600 h 1118849"/>
              <a:gd name="connsiteX1122" fmla="*/ 771514 w 884251"/>
              <a:gd name="connsiteY1122" fmla="*/ 942750 h 1118849"/>
              <a:gd name="connsiteX1123" fmla="*/ 771768 w 884251"/>
              <a:gd name="connsiteY1123" fmla="*/ 939806 h 1118849"/>
              <a:gd name="connsiteX1124" fmla="*/ 774968 w 884251"/>
              <a:gd name="connsiteY1124" fmla="*/ 938080 h 1118849"/>
              <a:gd name="connsiteX1125" fmla="*/ 778652 w 884251"/>
              <a:gd name="connsiteY1125" fmla="*/ 939048 h 1118849"/>
              <a:gd name="connsiteX1126" fmla="*/ 796105 w 884251"/>
              <a:gd name="connsiteY1126" fmla="*/ 938008 h 1118849"/>
              <a:gd name="connsiteX1127" fmla="*/ 806920 w 884251"/>
              <a:gd name="connsiteY1127" fmla="*/ 937972 h 1118849"/>
              <a:gd name="connsiteX1128" fmla="*/ 818717 w 884251"/>
              <a:gd name="connsiteY1128" fmla="*/ 937931 h 1118849"/>
              <a:gd name="connsiteX1129" fmla="*/ 830516 w 884251"/>
              <a:gd name="connsiteY1129" fmla="*/ 937156 h 1118849"/>
              <a:gd name="connsiteX1130" fmla="*/ 834203 w 884251"/>
              <a:gd name="connsiteY1130" fmla="*/ 937143 h 1118849"/>
              <a:gd name="connsiteX1131" fmla="*/ 835678 w 884251"/>
              <a:gd name="connsiteY1131" fmla="*/ 936647 h 1118849"/>
              <a:gd name="connsiteX1132" fmla="*/ 835688 w 884251"/>
              <a:gd name="connsiteY1132" fmla="*/ 932725 h 1118849"/>
              <a:gd name="connsiteX1133" fmla="*/ 835695 w 884251"/>
              <a:gd name="connsiteY1133" fmla="*/ 930274 h 1118849"/>
              <a:gd name="connsiteX1134" fmla="*/ 841349 w 884251"/>
              <a:gd name="connsiteY1134" fmla="*/ 930009 h 1118849"/>
              <a:gd name="connsiteX1135" fmla="*/ 843561 w 884251"/>
              <a:gd name="connsiteY1135" fmla="*/ 930000 h 1118849"/>
              <a:gd name="connsiteX1136" fmla="*/ 848488 w 884251"/>
              <a:gd name="connsiteY1136" fmla="*/ 925326 h 1118849"/>
              <a:gd name="connsiteX1137" fmla="*/ 851196 w 884251"/>
              <a:gd name="connsiteY1137" fmla="*/ 924091 h 1118849"/>
              <a:gd name="connsiteX1138" fmla="*/ 853406 w 884251"/>
              <a:gd name="connsiteY1138" fmla="*/ 924573 h 1118849"/>
              <a:gd name="connsiteX1139" fmla="*/ 861217 w 884251"/>
              <a:gd name="connsiteY1139" fmla="*/ 926079 h 1118849"/>
              <a:gd name="connsiteX1140" fmla="*/ 867164 w 884251"/>
              <a:gd name="connsiteY1140" fmla="*/ 926488 h 1118849"/>
              <a:gd name="connsiteX1141" fmla="*/ 867419 w 884251"/>
              <a:gd name="connsiteY1141" fmla="*/ 923054 h 1118849"/>
              <a:gd name="connsiteX1142" fmla="*/ 863009 w 884251"/>
              <a:gd name="connsiteY1142" fmla="*/ 917737 h 1118849"/>
              <a:gd name="connsiteX1143" fmla="*/ 857980 w 884251"/>
              <a:gd name="connsiteY1143" fmla="*/ 914076 h 1118849"/>
              <a:gd name="connsiteX1144" fmla="*/ 855465 w 884251"/>
              <a:gd name="connsiteY1144" fmla="*/ 912369 h 1118849"/>
              <a:gd name="connsiteX1145" fmla="*/ 853995 w 884251"/>
              <a:gd name="connsiteY1145" fmla="*/ 910229 h 1118849"/>
              <a:gd name="connsiteX1146" fmla="*/ 854865 w 884251"/>
              <a:gd name="connsiteY1146" fmla="*/ 906487 h 1118849"/>
              <a:gd name="connsiteX1147" fmla="*/ 858987 w 884251"/>
              <a:gd name="connsiteY1147" fmla="*/ 904695 h 1118849"/>
              <a:gd name="connsiteX1148" fmla="*/ 862857 w 884251"/>
              <a:gd name="connsiteY1148" fmla="*/ 904990 h 1118849"/>
              <a:gd name="connsiteX1149" fmla="*/ 864332 w 884251"/>
              <a:gd name="connsiteY1149" fmla="*/ 904985 h 1118849"/>
              <a:gd name="connsiteX1150" fmla="*/ 865647 w 884251"/>
              <a:gd name="connsiteY1150" fmla="*/ 904308 h 1118849"/>
              <a:gd name="connsiteX1151" fmla="*/ 866731 w 884251"/>
              <a:gd name="connsiteY1151" fmla="*/ 903750 h 1118849"/>
              <a:gd name="connsiteX1152" fmla="*/ 863421 w 884251"/>
              <a:gd name="connsiteY1152" fmla="*/ 900207 h 1118849"/>
              <a:gd name="connsiteX1153" fmla="*/ 860171 w 884251"/>
              <a:gd name="connsiteY1153" fmla="*/ 898071 h 1118849"/>
              <a:gd name="connsiteX1154" fmla="*/ 855203 w 884251"/>
              <a:gd name="connsiteY1154" fmla="*/ 894472 h 1118849"/>
              <a:gd name="connsiteX1155" fmla="*/ 854598 w 884251"/>
              <a:gd name="connsiteY1155" fmla="*/ 890553 h 1118849"/>
              <a:gd name="connsiteX1156" fmla="*/ 855962 w 884251"/>
              <a:gd name="connsiteY1156" fmla="*/ 886012 h 1118849"/>
              <a:gd name="connsiteX1157" fmla="*/ 863842 w 884251"/>
              <a:gd name="connsiteY1157" fmla="*/ 880224 h 1118849"/>
              <a:gd name="connsiteX1158" fmla="*/ 866800 w 884251"/>
              <a:gd name="connsiteY1158" fmla="*/ 877150 h 1118849"/>
              <a:gd name="connsiteX1159" fmla="*/ 870000 w 884251"/>
              <a:gd name="connsiteY1159" fmla="*/ 875178 h 1118849"/>
              <a:gd name="connsiteX1160" fmla="*/ 874117 w 884251"/>
              <a:gd name="connsiteY1160" fmla="*/ 875623 h 1118849"/>
              <a:gd name="connsiteX1161" fmla="*/ 874967 w 884251"/>
              <a:gd name="connsiteY1161" fmla="*/ 867444 h 1118849"/>
              <a:gd name="connsiteX1162" fmla="*/ 876074 w 884251"/>
              <a:gd name="connsiteY1162" fmla="*/ 864484 h 1118849"/>
              <a:gd name="connsiteX1163" fmla="*/ 876174 w 884251"/>
              <a:gd name="connsiteY1163" fmla="*/ 864213 h 1118849"/>
              <a:gd name="connsiteX1164" fmla="*/ 876448 w 884251"/>
              <a:gd name="connsiteY1164" fmla="*/ 863477 h 1118849"/>
              <a:gd name="connsiteX1165" fmla="*/ 876082 w 884251"/>
              <a:gd name="connsiteY1165" fmla="*/ 860378 h 1118849"/>
              <a:gd name="connsiteX1166" fmla="*/ 876414 w 884251"/>
              <a:gd name="connsiteY1166" fmla="*/ 858562 h 1118849"/>
              <a:gd name="connsiteX1167" fmla="*/ 876638 w 884251"/>
              <a:gd name="connsiteY1167" fmla="*/ 857342 h 1118849"/>
              <a:gd name="connsiteX1168" fmla="*/ 876434 w 884251"/>
              <a:gd name="connsiteY1168" fmla="*/ 855175 h 1118849"/>
              <a:gd name="connsiteX1169" fmla="*/ 876334 w 884251"/>
              <a:gd name="connsiteY1169" fmla="*/ 854119 h 1118849"/>
              <a:gd name="connsiteX1170" fmla="*/ 877570 w 884251"/>
              <a:gd name="connsiteY1170" fmla="*/ 849655 h 1118849"/>
              <a:gd name="connsiteX1171" fmla="*/ 877559 w 884251"/>
              <a:gd name="connsiteY1171" fmla="*/ 849385 h 1118849"/>
              <a:gd name="connsiteX1172" fmla="*/ 877508 w 884251"/>
              <a:gd name="connsiteY1172" fmla="*/ 848228 h 1118849"/>
              <a:gd name="connsiteX1173" fmla="*/ 879858 w 884251"/>
              <a:gd name="connsiteY1173" fmla="*/ 840543 h 1118849"/>
              <a:gd name="connsiteX1174" fmla="*/ 880293 w 884251"/>
              <a:gd name="connsiteY1174" fmla="*/ 837320 h 1118849"/>
              <a:gd name="connsiteX1175" fmla="*/ 883811 w 884251"/>
              <a:gd name="connsiteY1175" fmla="*/ 832300 h 1118849"/>
              <a:gd name="connsiteX1176" fmla="*/ 884431 w 884251"/>
              <a:gd name="connsiteY1176" fmla="*/ 828830 h 1118849"/>
              <a:gd name="connsiteX1177" fmla="*/ 883636 w 884251"/>
              <a:gd name="connsiteY1177" fmla="*/ 826468 h 1118849"/>
              <a:gd name="connsiteX1178" fmla="*/ 883417 w 884251"/>
              <a:gd name="connsiteY1178" fmla="*/ 825815 h 1118849"/>
              <a:gd name="connsiteX1179" fmla="*/ 883262 w 884251"/>
              <a:gd name="connsiteY1179" fmla="*/ 825357 h 1118849"/>
              <a:gd name="connsiteX1180" fmla="*/ 882507 w 884251"/>
              <a:gd name="connsiteY1180" fmla="*/ 819732 h 1118849"/>
              <a:gd name="connsiteX1181" fmla="*/ 882469 w 884251"/>
              <a:gd name="connsiteY1181" fmla="*/ 819451 h 1118849"/>
              <a:gd name="connsiteX1182" fmla="*/ 882405 w 884251"/>
              <a:gd name="connsiteY1182" fmla="*/ 818971 h 1118849"/>
              <a:gd name="connsiteX1183" fmla="*/ 881787 w 884251"/>
              <a:gd name="connsiteY1183" fmla="*/ 817422 h 1118849"/>
              <a:gd name="connsiteX1184" fmla="*/ 879570 w 884251"/>
              <a:gd name="connsiteY1184" fmla="*/ 815686 h 1118849"/>
              <a:gd name="connsiteX1185" fmla="*/ 877966 w 884251"/>
              <a:gd name="connsiteY1185" fmla="*/ 813638 h 1118849"/>
              <a:gd name="connsiteX1186" fmla="*/ 877475 w 884251"/>
              <a:gd name="connsiteY1186" fmla="*/ 810723 h 1118849"/>
              <a:gd name="connsiteX1187" fmla="*/ 873657 w 884251"/>
              <a:gd name="connsiteY1187" fmla="*/ 803718 h 1118849"/>
              <a:gd name="connsiteX1188" fmla="*/ 873136 w 884251"/>
              <a:gd name="connsiteY1188" fmla="*/ 802269 h 1118849"/>
              <a:gd name="connsiteX1189" fmla="*/ 872675 w 884251"/>
              <a:gd name="connsiteY1189" fmla="*/ 800989 h 1118849"/>
              <a:gd name="connsiteX1190" fmla="*/ 872279 w 884251"/>
              <a:gd name="connsiteY1190" fmla="*/ 798371 h 1118849"/>
              <a:gd name="connsiteX1191" fmla="*/ 871757 w 884251"/>
              <a:gd name="connsiteY1191" fmla="*/ 794908 h 1118849"/>
              <a:gd name="connsiteX1192" fmla="*/ 871628 w 884251"/>
              <a:gd name="connsiteY1192" fmla="*/ 794045 h 1118849"/>
              <a:gd name="connsiteX1193" fmla="*/ 867748 w 884251"/>
              <a:gd name="connsiteY1193" fmla="*/ 787040 h 1118849"/>
              <a:gd name="connsiteX1194" fmla="*/ 865778 w 884251"/>
              <a:gd name="connsiteY1194" fmla="*/ 781086 h 1118849"/>
              <a:gd name="connsiteX1195" fmla="*/ 864141 w 884251"/>
              <a:gd name="connsiteY1195" fmla="*/ 777530 h 1118849"/>
              <a:gd name="connsiteX1196" fmla="*/ 864062 w 884251"/>
              <a:gd name="connsiteY1196" fmla="*/ 777363 h 1118849"/>
              <a:gd name="connsiteX1197" fmla="*/ 863008 w 884251"/>
              <a:gd name="connsiteY1197" fmla="*/ 775072 h 1118849"/>
              <a:gd name="connsiteX1198" fmla="*/ 862043 w 884251"/>
              <a:gd name="connsiteY1198" fmla="*/ 773777 h 1118849"/>
              <a:gd name="connsiteX1199" fmla="*/ 861925 w 884251"/>
              <a:gd name="connsiteY1199" fmla="*/ 773620 h 1118849"/>
              <a:gd name="connsiteX1200" fmla="*/ 860787 w 884251"/>
              <a:gd name="connsiteY1200" fmla="*/ 772095 h 1118849"/>
              <a:gd name="connsiteX1201" fmla="*/ 860406 w 884251"/>
              <a:gd name="connsiteY1201" fmla="*/ 768676 h 1118849"/>
              <a:gd name="connsiteX1202" fmla="*/ 860377 w 884251"/>
              <a:gd name="connsiteY1202" fmla="*/ 768404 h 1118849"/>
              <a:gd name="connsiteX1203" fmla="*/ 860359 w 884251"/>
              <a:gd name="connsiteY1203" fmla="*/ 768252 h 1118849"/>
              <a:gd name="connsiteX1204" fmla="*/ 858635 w 884251"/>
              <a:gd name="connsiteY1204" fmla="*/ 763849 h 1118849"/>
              <a:gd name="connsiteX1205" fmla="*/ 856582 w 884251"/>
              <a:gd name="connsiteY1205" fmla="*/ 762315 h 1118849"/>
              <a:gd name="connsiteX1206" fmla="*/ 856459 w 884251"/>
              <a:gd name="connsiteY1206" fmla="*/ 762088 h 1118849"/>
              <a:gd name="connsiteX1207" fmla="*/ 856132 w 884251"/>
              <a:gd name="connsiteY1207" fmla="*/ 761479 h 1118849"/>
              <a:gd name="connsiteX1208" fmla="*/ 856258 w 884251"/>
              <a:gd name="connsiteY1208" fmla="*/ 759990 h 1118849"/>
              <a:gd name="connsiteX1209" fmla="*/ 857282 w 884251"/>
              <a:gd name="connsiteY1209" fmla="*/ 758950 h 1118849"/>
              <a:gd name="connsiteX1210" fmla="*/ 858112 w 884251"/>
              <a:gd name="connsiteY1210" fmla="*/ 758481 h 1118849"/>
              <a:gd name="connsiteX1211" fmla="*/ 858248 w 884251"/>
              <a:gd name="connsiteY1211" fmla="*/ 758404 h 1118849"/>
              <a:gd name="connsiteX1212" fmla="*/ 859257 w 884251"/>
              <a:gd name="connsiteY1212" fmla="*/ 757835 h 1118849"/>
              <a:gd name="connsiteX1213" fmla="*/ 860534 w 884251"/>
              <a:gd name="connsiteY1213" fmla="*/ 757598 h 1118849"/>
              <a:gd name="connsiteX1214" fmla="*/ 862587 w 884251"/>
              <a:gd name="connsiteY1214" fmla="*/ 757217 h 1118849"/>
              <a:gd name="connsiteX1215" fmla="*/ 862712 w 884251"/>
              <a:gd name="connsiteY1215" fmla="*/ 756783 h 1118849"/>
              <a:gd name="connsiteX1216" fmla="*/ 861814 w 884251"/>
              <a:gd name="connsiteY1216" fmla="*/ 755627 h 1118849"/>
              <a:gd name="connsiteX1217" fmla="*/ 861602 w 884251"/>
              <a:gd name="connsiteY1217" fmla="*/ 755354 h 1118849"/>
              <a:gd name="connsiteX1218" fmla="*/ 861577 w 884251"/>
              <a:gd name="connsiteY1218" fmla="*/ 755196 h 1118849"/>
              <a:gd name="connsiteX1219" fmla="*/ 861481 w 884251"/>
              <a:gd name="connsiteY1219" fmla="*/ 754550 h 1118849"/>
              <a:gd name="connsiteX1220" fmla="*/ 862633 w 884251"/>
              <a:gd name="connsiteY1220" fmla="*/ 752647 h 1118849"/>
              <a:gd name="connsiteX1221" fmla="*/ 864072 w 884251"/>
              <a:gd name="connsiteY1221" fmla="*/ 750272 h 1118849"/>
              <a:gd name="connsiteX1222" fmla="*/ 863951 w 884251"/>
              <a:gd name="connsiteY1222" fmla="*/ 747980 h 1118849"/>
              <a:gd name="connsiteX1223" fmla="*/ 863701 w 884251"/>
              <a:gd name="connsiteY1223" fmla="*/ 747529 h 1118849"/>
              <a:gd name="connsiteX1224" fmla="*/ 863399 w 884251"/>
              <a:gd name="connsiteY1224" fmla="*/ 746987 h 1118849"/>
              <a:gd name="connsiteX1225" fmla="*/ 862879 w 884251"/>
              <a:gd name="connsiteY1225" fmla="*/ 747056 h 1118849"/>
              <a:gd name="connsiteX1226" fmla="*/ 862471 w 884251"/>
              <a:gd name="connsiteY1226" fmla="*/ 747108 h 1118849"/>
              <a:gd name="connsiteX1227" fmla="*/ 859077 w 884251"/>
              <a:gd name="connsiteY1227" fmla="*/ 750331 h 1118849"/>
              <a:gd name="connsiteX1228" fmla="*/ 857842 w 884251"/>
              <a:gd name="connsiteY1228" fmla="*/ 750953 h 1118849"/>
              <a:gd name="connsiteX1229" fmla="*/ 856546 w 884251"/>
              <a:gd name="connsiteY1229" fmla="*/ 750890 h 1118849"/>
              <a:gd name="connsiteX1230" fmla="*/ 855128 w 884251"/>
              <a:gd name="connsiteY1230" fmla="*/ 749402 h 1118849"/>
              <a:gd name="connsiteX1231" fmla="*/ 854453 w 884251"/>
              <a:gd name="connsiteY1231" fmla="*/ 748042 h 1118849"/>
              <a:gd name="connsiteX1232" fmla="*/ 854606 w 884251"/>
              <a:gd name="connsiteY1232" fmla="*/ 747009 h 1118849"/>
              <a:gd name="connsiteX1233" fmla="*/ 854981 w 884251"/>
              <a:gd name="connsiteY1233" fmla="*/ 746575 h 1118849"/>
              <a:gd name="connsiteX1234" fmla="*/ 855377 w 884251"/>
              <a:gd name="connsiteY1234" fmla="*/ 746114 h 1118849"/>
              <a:gd name="connsiteX1235" fmla="*/ 856887 w 884251"/>
              <a:gd name="connsiteY1235" fmla="*/ 745565 h 1118849"/>
              <a:gd name="connsiteX1236" fmla="*/ 858093 w 884251"/>
              <a:gd name="connsiteY1236" fmla="*/ 745127 h 1118849"/>
              <a:gd name="connsiteX1237" fmla="*/ 859327 w 884251"/>
              <a:gd name="connsiteY1237" fmla="*/ 744134 h 1118849"/>
              <a:gd name="connsiteX1238" fmla="*/ 859760 w 884251"/>
              <a:gd name="connsiteY1238" fmla="*/ 743081 h 1118849"/>
              <a:gd name="connsiteX1239" fmla="*/ 859702 w 884251"/>
              <a:gd name="connsiteY1239" fmla="*/ 741472 h 1118849"/>
              <a:gd name="connsiteX1240" fmla="*/ 859085 w 884251"/>
              <a:gd name="connsiteY1240" fmla="*/ 739544 h 1118849"/>
              <a:gd name="connsiteX1241" fmla="*/ 856433 w 884251"/>
              <a:gd name="connsiteY1241" fmla="*/ 736629 h 1118849"/>
              <a:gd name="connsiteX1242" fmla="*/ 856296 w 884251"/>
              <a:gd name="connsiteY1242" fmla="*/ 736011 h 1118849"/>
              <a:gd name="connsiteX1243" fmla="*/ 856186 w 884251"/>
              <a:gd name="connsiteY1243" fmla="*/ 735514 h 1118849"/>
              <a:gd name="connsiteX1244" fmla="*/ 856557 w 884251"/>
              <a:gd name="connsiteY1244" fmla="*/ 734708 h 1118849"/>
              <a:gd name="connsiteX1245" fmla="*/ 860504 w 884251"/>
              <a:gd name="connsiteY1245" fmla="*/ 731882 h 1118849"/>
              <a:gd name="connsiteX1246" fmla="*/ 860387 w 884251"/>
              <a:gd name="connsiteY1246" fmla="*/ 730680 h 1118849"/>
              <a:gd name="connsiteX1247" fmla="*/ 859932 w 884251"/>
              <a:gd name="connsiteY1247" fmla="*/ 730047 h 1118849"/>
              <a:gd name="connsiteX1248" fmla="*/ 859584 w 884251"/>
              <a:gd name="connsiteY1248" fmla="*/ 729563 h 1118849"/>
              <a:gd name="connsiteX1249" fmla="*/ 858493 w 884251"/>
              <a:gd name="connsiteY1249" fmla="*/ 729276 h 1118849"/>
              <a:gd name="connsiteX1250" fmla="*/ 856067 w 884251"/>
              <a:gd name="connsiteY1250" fmla="*/ 728631 h 1118849"/>
              <a:gd name="connsiteX1251" fmla="*/ 855157 w 884251"/>
              <a:gd name="connsiteY1251" fmla="*/ 727775 h 1118849"/>
              <a:gd name="connsiteX1252" fmla="*/ 855046 w 884251"/>
              <a:gd name="connsiteY1252" fmla="*/ 727670 h 1118849"/>
              <a:gd name="connsiteX1253" fmla="*/ 854142 w 884251"/>
              <a:gd name="connsiteY1253" fmla="*/ 726818 h 1118849"/>
              <a:gd name="connsiteX1254" fmla="*/ 853900 w 884251"/>
              <a:gd name="connsiteY1254" fmla="*/ 725541 h 1118849"/>
              <a:gd name="connsiteX1255" fmla="*/ 853663 w 884251"/>
              <a:gd name="connsiteY1255" fmla="*/ 724045 h 1118849"/>
              <a:gd name="connsiteX1256" fmla="*/ 853809 w 884251"/>
              <a:gd name="connsiteY1256" fmla="*/ 721854 h 1118849"/>
              <a:gd name="connsiteX1257" fmla="*/ 853851 w 884251"/>
              <a:gd name="connsiteY1257" fmla="*/ 721192 h 1118849"/>
              <a:gd name="connsiteX1258" fmla="*/ 853361 w 884251"/>
              <a:gd name="connsiteY1258" fmla="*/ 718155 h 1118849"/>
              <a:gd name="connsiteX1259" fmla="*/ 852855 w 884251"/>
              <a:gd name="connsiteY1259" fmla="*/ 717241 h 1118849"/>
              <a:gd name="connsiteX1260" fmla="*/ 852744 w 884251"/>
              <a:gd name="connsiteY1260" fmla="*/ 717038 h 1118849"/>
              <a:gd name="connsiteX1261" fmla="*/ 851935 w 884251"/>
              <a:gd name="connsiteY1261" fmla="*/ 716458 h 1118849"/>
              <a:gd name="connsiteX1262" fmla="*/ 851447 w 884251"/>
              <a:gd name="connsiteY1262" fmla="*/ 716106 h 1118849"/>
              <a:gd name="connsiteX1263" fmla="*/ 848828 w 884251"/>
              <a:gd name="connsiteY1263" fmla="*/ 716018 h 1118849"/>
              <a:gd name="connsiteX1264" fmla="*/ 845957 w 884251"/>
              <a:gd name="connsiteY1264" fmla="*/ 715920 h 1118849"/>
              <a:gd name="connsiteX1265" fmla="*/ 845031 w 884251"/>
              <a:gd name="connsiteY1265" fmla="*/ 715362 h 1118849"/>
              <a:gd name="connsiteX1266" fmla="*/ 844989 w 884251"/>
              <a:gd name="connsiteY1266" fmla="*/ 714972 h 1118849"/>
              <a:gd name="connsiteX1267" fmla="*/ 844969 w 884251"/>
              <a:gd name="connsiteY1267" fmla="*/ 714803 h 1118849"/>
              <a:gd name="connsiteX1268" fmla="*/ 844539 w 884251"/>
              <a:gd name="connsiteY1268" fmla="*/ 713750 h 1118849"/>
              <a:gd name="connsiteX1269" fmla="*/ 844662 w 884251"/>
              <a:gd name="connsiteY1269" fmla="*/ 713425 h 1118849"/>
              <a:gd name="connsiteX1270" fmla="*/ 844835 w 884251"/>
              <a:gd name="connsiteY1270" fmla="*/ 712965 h 1118849"/>
              <a:gd name="connsiteX1271" fmla="*/ 845005 w 884251"/>
              <a:gd name="connsiteY1271" fmla="*/ 712511 h 1118849"/>
              <a:gd name="connsiteX1272" fmla="*/ 845144 w 884251"/>
              <a:gd name="connsiteY1272" fmla="*/ 712143 h 1118849"/>
              <a:gd name="connsiteX1273" fmla="*/ 845590 w 884251"/>
              <a:gd name="connsiteY1273" fmla="*/ 710959 h 1118849"/>
              <a:gd name="connsiteX1274" fmla="*/ 846022 w 884251"/>
              <a:gd name="connsiteY1274" fmla="*/ 709348 h 1118849"/>
              <a:gd name="connsiteX1275" fmla="*/ 845739 w 884251"/>
              <a:gd name="connsiteY1275" fmla="*/ 708699 h 1118849"/>
              <a:gd name="connsiteX1276" fmla="*/ 845546 w 884251"/>
              <a:gd name="connsiteY1276" fmla="*/ 708259 h 1118849"/>
              <a:gd name="connsiteX1277" fmla="*/ 845345 w 884251"/>
              <a:gd name="connsiteY1277" fmla="*/ 707798 h 1118849"/>
              <a:gd name="connsiteX1278" fmla="*/ 845218 w 884251"/>
              <a:gd name="connsiteY1278" fmla="*/ 707646 h 1118849"/>
              <a:gd name="connsiteX1279" fmla="*/ 844784 w 884251"/>
              <a:gd name="connsiteY1279" fmla="*/ 707130 h 1118849"/>
              <a:gd name="connsiteX1280" fmla="*/ 843002 w 884251"/>
              <a:gd name="connsiteY1280" fmla="*/ 705007 h 1118849"/>
              <a:gd name="connsiteX1281" fmla="*/ 842891 w 884251"/>
              <a:gd name="connsiteY1281" fmla="*/ 704402 h 1118849"/>
              <a:gd name="connsiteX1282" fmla="*/ 842695 w 884251"/>
              <a:gd name="connsiteY1282" fmla="*/ 703333 h 1118849"/>
              <a:gd name="connsiteX1283" fmla="*/ 844240 w 884251"/>
              <a:gd name="connsiteY1283" fmla="*/ 698807 h 1118849"/>
              <a:gd name="connsiteX1284" fmla="*/ 844302 w 884251"/>
              <a:gd name="connsiteY1284" fmla="*/ 697505 h 1118849"/>
              <a:gd name="connsiteX1285" fmla="*/ 843934 w 884251"/>
              <a:gd name="connsiteY1285" fmla="*/ 696791 h 1118849"/>
              <a:gd name="connsiteX1286" fmla="*/ 843439 w 884251"/>
              <a:gd name="connsiteY1286" fmla="*/ 695831 h 1118849"/>
              <a:gd name="connsiteX1287" fmla="*/ 842328 w 884251"/>
              <a:gd name="connsiteY1287" fmla="*/ 695335 h 1118849"/>
              <a:gd name="connsiteX1288" fmla="*/ 841123 w 884251"/>
              <a:gd name="connsiteY1288" fmla="*/ 695412 h 1118849"/>
              <a:gd name="connsiteX1289" fmla="*/ 840737 w 884251"/>
              <a:gd name="connsiteY1289" fmla="*/ 695438 h 1118849"/>
              <a:gd name="connsiteX1290" fmla="*/ 840415 w 884251"/>
              <a:gd name="connsiteY1290" fmla="*/ 695458 h 1118849"/>
              <a:gd name="connsiteX1291" fmla="*/ 839207 w 884251"/>
              <a:gd name="connsiteY1291" fmla="*/ 696186 h 1118849"/>
              <a:gd name="connsiteX1292" fmla="*/ 838255 w 884251"/>
              <a:gd name="connsiteY1292" fmla="*/ 696760 h 1118849"/>
              <a:gd name="connsiteX1293" fmla="*/ 833935 w 884251"/>
              <a:gd name="connsiteY1293" fmla="*/ 697193 h 1118849"/>
              <a:gd name="connsiteX1294" fmla="*/ 830479 w 884251"/>
              <a:gd name="connsiteY1294" fmla="*/ 696572 h 1118849"/>
              <a:gd name="connsiteX1295" fmla="*/ 829795 w 884251"/>
              <a:gd name="connsiteY1295" fmla="*/ 695976 h 1118849"/>
              <a:gd name="connsiteX1296" fmla="*/ 828569 w 884251"/>
              <a:gd name="connsiteY1296" fmla="*/ 694907 h 1118849"/>
              <a:gd name="connsiteX1297" fmla="*/ 827913 w 884251"/>
              <a:gd name="connsiteY1297" fmla="*/ 694336 h 1118849"/>
              <a:gd name="connsiteX1298" fmla="*/ 827673 w 884251"/>
              <a:gd name="connsiteY1298" fmla="*/ 694084 h 1118849"/>
              <a:gd name="connsiteX1299" fmla="*/ 826718 w 884251"/>
              <a:gd name="connsiteY1299" fmla="*/ 692045 h 1118849"/>
              <a:gd name="connsiteX1300" fmla="*/ 826286 w 884251"/>
              <a:gd name="connsiteY1300" fmla="*/ 689938 h 1118849"/>
              <a:gd name="connsiteX1301" fmla="*/ 826595 w 884251"/>
              <a:gd name="connsiteY1301" fmla="*/ 689070 h 1118849"/>
              <a:gd name="connsiteX1302" fmla="*/ 827645 w 884251"/>
              <a:gd name="connsiteY1302" fmla="*/ 688388 h 1118849"/>
              <a:gd name="connsiteX1303" fmla="*/ 829090 w 884251"/>
              <a:gd name="connsiteY1303" fmla="*/ 688340 h 1118849"/>
              <a:gd name="connsiteX1304" fmla="*/ 830711 w 884251"/>
              <a:gd name="connsiteY1304" fmla="*/ 688286 h 1118849"/>
              <a:gd name="connsiteX1305" fmla="*/ 830881 w 884251"/>
              <a:gd name="connsiteY1305" fmla="*/ 688281 h 1118849"/>
              <a:gd name="connsiteX1306" fmla="*/ 831116 w 884251"/>
              <a:gd name="connsiteY1306" fmla="*/ 688273 h 1118849"/>
              <a:gd name="connsiteX1307" fmla="*/ 831411 w 884251"/>
              <a:gd name="connsiteY1307" fmla="*/ 688265 h 1118849"/>
              <a:gd name="connsiteX1308" fmla="*/ 831792 w 884251"/>
              <a:gd name="connsiteY1308" fmla="*/ 687536 h 1118849"/>
              <a:gd name="connsiteX1309" fmla="*/ 832027 w 884251"/>
              <a:gd name="connsiteY1309" fmla="*/ 687086 h 1118849"/>
              <a:gd name="connsiteX1310" fmla="*/ 831878 w 884251"/>
              <a:gd name="connsiteY1310" fmla="*/ 686764 h 1118849"/>
              <a:gd name="connsiteX1311" fmla="*/ 831597 w 884251"/>
              <a:gd name="connsiteY1311" fmla="*/ 686156 h 1118849"/>
              <a:gd name="connsiteX1312" fmla="*/ 829808 w 884251"/>
              <a:gd name="connsiteY1312" fmla="*/ 684297 h 1118849"/>
              <a:gd name="connsiteX1313" fmla="*/ 829314 w 884251"/>
              <a:gd name="connsiteY1313" fmla="*/ 682560 h 1118849"/>
              <a:gd name="connsiteX1314" fmla="*/ 829918 w 884251"/>
              <a:gd name="connsiteY1314" fmla="*/ 678709 h 1118849"/>
              <a:gd name="connsiteX1315" fmla="*/ 828933 w 884251"/>
              <a:gd name="connsiteY1315" fmla="*/ 674985 h 1118849"/>
              <a:gd name="connsiteX1316" fmla="*/ 828888 w 884251"/>
              <a:gd name="connsiteY1316" fmla="*/ 674810 h 1118849"/>
              <a:gd name="connsiteX1317" fmla="*/ 829045 w 884251"/>
              <a:gd name="connsiteY1317" fmla="*/ 673865 h 1118849"/>
              <a:gd name="connsiteX1318" fmla="*/ 829072 w 884251"/>
              <a:gd name="connsiteY1318" fmla="*/ 673693 h 1118849"/>
              <a:gd name="connsiteX1319" fmla="*/ 829061 w 884251"/>
              <a:gd name="connsiteY1319" fmla="*/ 673318 h 1118849"/>
              <a:gd name="connsiteX1320" fmla="*/ 828951 w 884251"/>
              <a:gd name="connsiteY1320" fmla="*/ 670035 h 1118849"/>
              <a:gd name="connsiteX1321" fmla="*/ 828028 w 884251"/>
              <a:gd name="connsiteY1321" fmla="*/ 667990 h 1118849"/>
              <a:gd name="connsiteX1322" fmla="*/ 827102 w 884251"/>
              <a:gd name="connsiteY1322" fmla="*/ 667308 h 1118849"/>
              <a:gd name="connsiteX1323" fmla="*/ 826515 w 884251"/>
              <a:gd name="connsiteY1323" fmla="*/ 667283 h 1118849"/>
              <a:gd name="connsiteX1324" fmla="*/ 825711 w 884251"/>
              <a:gd name="connsiteY1324" fmla="*/ 667249 h 1118849"/>
              <a:gd name="connsiteX1325" fmla="*/ 822105 w 884251"/>
              <a:gd name="connsiteY1325" fmla="*/ 667100 h 1118849"/>
              <a:gd name="connsiteX1326" fmla="*/ 821266 w 884251"/>
              <a:gd name="connsiteY1326" fmla="*/ 667066 h 1118849"/>
              <a:gd name="connsiteX1327" fmla="*/ 819572 w 884251"/>
              <a:gd name="connsiteY1327" fmla="*/ 666995 h 1118849"/>
              <a:gd name="connsiteX1328" fmla="*/ 818921 w 884251"/>
              <a:gd name="connsiteY1328" fmla="*/ 666560 h 1118849"/>
              <a:gd name="connsiteX1329" fmla="*/ 818462 w 884251"/>
              <a:gd name="connsiteY1329" fmla="*/ 666251 h 1118849"/>
              <a:gd name="connsiteX1330" fmla="*/ 818037 w 884251"/>
              <a:gd name="connsiteY1330" fmla="*/ 665324 h 1118849"/>
              <a:gd name="connsiteX1331" fmla="*/ 817721 w 884251"/>
              <a:gd name="connsiteY1331" fmla="*/ 664639 h 1118849"/>
              <a:gd name="connsiteX1332" fmla="*/ 817664 w 884251"/>
              <a:gd name="connsiteY1332" fmla="*/ 664345 h 1118849"/>
              <a:gd name="connsiteX1333" fmla="*/ 817157 w 884251"/>
              <a:gd name="connsiteY1333" fmla="*/ 661740 h 1118849"/>
              <a:gd name="connsiteX1334" fmla="*/ 816868 w 884251"/>
              <a:gd name="connsiteY1334" fmla="*/ 660257 h 1118849"/>
              <a:gd name="connsiteX1335" fmla="*/ 816614 w 884251"/>
              <a:gd name="connsiteY1335" fmla="*/ 658954 h 1118849"/>
              <a:gd name="connsiteX1336" fmla="*/ 816430 w 884251"/>
              <a:gd name="connsiteY1336" fmla="*/ 658005 h 1118849"/>
              <a:gd name="connsiteX1337" fmla="*/ 816032 w 884251"/>
              <a:gd name="connsiteY1337" fmla="*/ 657055 h 1118849"/>
              <a:gd name="connsiteX1338" fmla="*/ 815777 w 884251"/>
              <a:gd name="connsiteY1338" fmla="*/ 656446 h 1118849"/>
              <a:gd name="connsiteX1339" fmla="*/ 815135 w 884251"/>
              <a:gd name="connsiteY1339" fmla="*/ 654905 h 1118849"/>
              <a:gd name="connsiteX1340" fmla="*/ 814816 w 884251"/>
              <a:gd name="connsiteY1340" fmla="*/ 654616 h 1118849"/>
              <a:gd name="connsiteX1341" fmla="*/ 814518 w 884251"/>
              <a:gd name="connsiteY1341" fmla="*/ 654348 h 1118849"/>
              <a:gd name="connsiteX1342" fmla="*/ 814291 w 884251"/>
              <a:gd name="connsiteY1342" fmla="*/ 654142 h 1118849"/>
              <a:gd name="connsiteX1343" fmla="*/ 813900 w 884251"/>
              <a:gd name="connsiteY1343" fmla="*/ 653788 h 1118849"/>
              <a:gd name="connsiteX1344" fmla="*/ 813288 w 884251"/>
              <a:gd name="connsiteY1344" fmla="*/ 653715 h 1118849"/>
              <a:gd name="connsiteX1345" fmla="*/ 812988 w 884251"/>
              <a:gd name="connsiteY1345" fmla="*/ 653679 h 1118849"/>
              <a:gd name="connsiteX1346" fmla="*/ 810259 w 884251"/>
              <a:gd name="connsiteY1346" fmla="*/ 653354 h 1118849"/>
              <a:gd name="connsiteX1347" fmla="*/ 809395 w 884251"/>
              <a:gd name="connsiteY1347" fmla="*/ 652672 h 1118849"/>
              <a:gd name="connsiteX1348" fmla="*/ 809397 w 884251"/>
              <a:gd name="connsiteY1348" fmla="*/ 648270 h 1118849"/>
              <a:gd name="connsiteX1349" fmla="*/ 808534 w 884251"/>
              <a:gd name="connsiteY1349" fmla="*/ 645665 h 1118849"/>
              <a:gd name="connsiteX1350" fmla="*/ 806929 w 884251"/>
              <a:gd name="connsiteY1350" fmla="*/ 644364 h 1118849"/>
              <a:gd name="connsiteX1351" fmla="*/ 804645 w 884251"/>
              <a:gd name="connsiteY1351" fmla="*/ 644301 h 1118849"/>
              <a:gd name="connsiteX1352" fmla="*/ 801803 w 884251"/>
              <a:gd name="connsiteY1352" fmla="*/ 645284 h 1118849"/>
              <a:gd name="connsiteX1353" fmla="*/ 800879 w 884251"/>
              <a:gd name="connsiteY1353" fmla="*/ 645603 h 1118849"/>
              <a:gd name="connsiteX1354" fmla="*/ 800633 w 884251"/>
              <a:gd name="connsiteY1354" fmla="*/ 645562 h 1118849"/>
              <a:gd name="connsiteX1355" fmla="*/ 799769 w 884251"/>
              <a:gd name="connsiteY1355" fmla="*/ 645417 h 1118849"/>
              <a:gd name="connsiteX1356" fmla="*/ 799553 w 884251"/>
              <a:gd name="connsiteY1356" fmla="*/ 645230 h 1118849"/>
              <a:gd name="connsiteX1357" fmla="*/ 799356 w 884251"/>
              <a:gd name="connsiteY1357" fmla="*/ 645057 h 1118849"/>
              <a:gd name="connsiteX1358" fmla="*/ 798512 w 884251"/>
              <a:gd name="connsiteY1358" fmla="*/ 644323 h 1118849"/>
              <a:gd name="connsiteX1359" fmla="*/ 795235 w 884251"/>
              <a:gd name="connsiteY1359" fmla="*/ 641473 h 1118849"/>
              <a:gd name="connsiteX1360" fmla="*/ 794478 w 884251"/>
              <a:gd name="connsiteY1360" fmla="*/ 640815 h 1118849"/>
              <a:gd name="connsiteX1361" fmla="*/ 793353 w 884251"/>
              <a:gd name="connsiteY1361" fmla="*/ 639836 h 1118849"/>
              <a:gd name="connsiteX1362" fmla="*/ 793211 w 884251"/>
              <a:gd name="connsiteY1362" fmla="*/ 639339 h 1118849"/>
              <a:gd name="connsiteX1363" fmla="*/ 792900 w 884251"/>
              <a:gd name="connsiteY1363" fmla="*/ 638245 h 1118849"/>
              <a:gd name="connsiteX1364" fmla="*/ 792859 w 884251"/>
              <a:gd name="connsiteY1364" fmla="*/ 638101 h 1118849"/>
              <a:gd name="connsiteX1365" fmla="*/ 793539 w 884251"/>
              <a:gd name="connsiteY1365" fmla="*/ 637171 h 1118849"/>
              <a:gd name="connsiteX1366" fmla="*/ 793827 w 884251"/>
              <a:gd name="connsiteY1366" fmla="*/ 636894 h 1118849"/>
              <a:gd name="connsiteX1367" fmla="*/ 794836 w 884251"/>
              <a:gd name="connsiteY1367" fmla="*/ 635930 h 1118849"/>
              <a:gd name="connsiteX1368" fmla="*/ 795155 w 884251"/>
              <a:gd name="connsiteY1368" fmla="*/ 635794 h 1118849"/>
              <a:gd name="connsiteX1369" fmla="*/ 795609 w 884251"/>
              <a:gd name="connsiteY1369" fmla="*/ 635599 h 1118849"/>
              <a:gd name="connsiteX1370" fmla="*/ 796527 w 884251"/>
              <a:gd name="connsiteY1370" fmla="*/ 635209 h 1118849"/>
              <a:gd name="connsiteX1371" fmla="*/ 796687 w 884251"/>
              <a:gd name="connsiteY1371" fmla="*/ 635140 h 1118849"/>
              <a:gd name="connsiteX1372" fmla="*/ 797305 w 884251"/>
              <a:gd name="connsiteY1372" fmla="*/ 634877 h 1118849"/>
              <a:gd name="connsiteX1373" fmla="*/ 798178 w 884251"/>
              <a:gd name="connsiteY1373" fmla="*/ 633935 h 1118849"/>
              <a:gd name="connsiteX1374" fmla="*/ 799836 w 884251"/>
              <a:gd name="connsiteY1374" fmla="*/ 632148 h 1118849"/>
              <a:gd name="connsiteX1375" fmla="*/ 800271 w 884251"/>
              <a:gd name="connsiteY1375" fmla="*/ 628243 h 1118849"/>
              <a:gd name="connsiteX1376" fmla="*/ 800572 w 884251"/>
              <a:gd name="connsiteY1376" fmla="*/ 627684 h 1118849"/>
              <a:gd name="connsiteX1377" fmla="*/ 801491 w 884251"/>
              <a:gd name="connsiteY1377" fmla="*/ 625977 h 1118849"/>
              <a:gd name="connsiteX1378" fmla="*/ 802309 w 884251"/>
              <a:gd name="connsiteY1378" fmla="*/ 624461 h 1118849"/>
              <a:gd name="connsiteX1379" fmla="*/ 802096 w 884251"/>
              <a:gd name="connsiteY1379" fmla="*/ 623977 h 1118849"/>
              <a:gd name="connsiteX1380" fmla="*/ 802037 w 884251"/>
              <a:gd name="connsiteY1380" fmla="*/ 623843 h 1118849"/>
              <a:gd name="connsiteX1381" fmla="*/ 801816 w 884251"/>
              <a:gd name="connsiteY1381" fmla="*/ 623344 h 1118849"/>
              <a:gd name="connsiteX1382" fmla="*/ 801617 w 884251"/>
              <a:gd name="connsiteY1382" fmla="*/ 623298 h 1118849"/>
              <a:gd name="connsiteX1383" fmla="*/ 798831 w 884251"/>
              <a:gd name="connsiteY1383" fmla="*/ 622652 h 1118849"/>
              <a:gd name="connsiteX1384" fmla="*/ 798607 w 884251"/>
              <a:gd name="connsiteY1384" fmla="*/ 622600 h 1118849"/>
              <a:gd name="connsiteX1385" fmla="*/ 798417 w 884251"/>
              <a:gd name="connsiteY1385" fmla="*/ 622291 h 1118849"/>
              <a:gd name="connsiteX1386" fmla="*/ 798113 w 884251"/>
              <a:gd name="connsiteY1386" fmla="*/ 621794 h 1118849"/>
              <a:gd name="connsiteX1387" fmla="*/ 798239 w 884251"/>
              <a:gd name="connsiteY1387" fmla="*/ 621066 h 1118849"/>
              <a:gd name="connsiteX1388" fmla="*/ 798314 w 884251"/>
              <a:gd name="connsiteY1388" fmla="*/ 620631 h 1118849"/>
              <a:gd name="connsiteX1389" fmla="*/ 798350 w 884251"/>
              <a:gd name="connsiteY1389" fmla="*/ 620427 h 1118849"/>
              <a:gd name="connsiteX1390" fmla="*/ 797866 w 884251"/>
              <a:gd name="connsiteY1390" fmla="*/ 619189 h 1118849"/>
              <a:gd name="connsiteX1391" fmla="*/ 796940 w 884251"/>
              <a:gd name="connsiteY1391" fmla="*/ 620057 h 1118849"/>
              <a:gd name="connsiteX1392" fmla="*/ 796651 w 884251"/>
              <a:gd name="connsiteY1392" fmla="*/ 620028 h 1118849"/>
              <a:gd name="connsiteX1393" fmla="*/ 796103 w 884251"/>
              <a:gd name="connsiteY1393" fmla="*/ 619972 h 1118849"/>
              <a:gd name="connsiteX1394" fmla="*/ 795706 w 884251"/>
              <a:gd name="connsiteY1394" fmla="*/ 619933 h 1118849"/>
              <a:gd name="connsiteX1395" fmla="*/ 794038 w 884251"/>
              <a:gd name="connsiteY1395" fmla="*/ 621050 h 1118849"/>
              <a:gd name="connsiteX1396" fmla="*/ 793237 w 884251"/>
              <a:gd name="connsiteY1396" fmla="*/ 620988 h 1118849"/>
              <a:gd name="connsiteX1397" fmla="*/ 793051 w 884251"/>
              <a:gd name="connsiteY1397" fmla="*/ 620368 h 1118849"/>
              <a:gd name="connsiteX1398" fmla="*/ 794473 w 884251"/>
              <a:gd name="connsiteY1398" fmla="*/ 616771 h 1118849"/>
              <a:gd name="connsiteX1399" fmla="*/ 794102 w 884251"/>
              <a:gd name="connsiteY1399" fmla="*/ 615965 h 1118849"/>
              <a:gd name="connsiteX1400" fmla="*/ 792782 w 884251"/>
              <a:gd name="connsiteY1400" fmla="*/ 615700 h 1118849"/>
              <a:gd name="connsiteX1401" fmla="*/ 792560 w 884251"/>
              <a:gd name="connsiteY1401" fmla="*/ 615656 h 1118849"/>
              <a:gd name="connsiteX1402" fmla="*/ 792004 w 884251"/>
              <a:gd name="connsiteY1402" fmla="*/ 614912 h 1118849"/>
              <a:gd name="connsiteX1403" fmla="*/ 792900 w 884251"/>
              <a:gd name="connsiteY1403" fmla="*/ 613940 h 1118849"/>
              <a:gd name="connsiteX1404" fmla="*/ 793134 w 884251"/>
              <a:gd name="connsiteY1404" fmla="*/ 613685 h 1118849"/>
              <a:gd name="connsiteX1405" fmla="*/ 793548 w 884251"/>
              <a:gd name="connsiteY1405" fmla="*/ 613237 h 1118849"/>
              <a:gd name="connsiteX1406" fmla="*/ 793693 w 884251"/>
              <a:gd name="connsiteY1406" fmla="*/ 612932 h 1118849"/>
              <a:gd name="connsiteX1407" fmla="*/ 793778 w 884251"/>
              <a:gd name="connsiteY1407" fmla="*/ 612753 h 1118849"/>
              <a:gd name="connsiteX1408" fmla="*/ 794228 w 884251"/>
              <a:gd name="connsiteY1408" fmla="*/ 611811 h 1118849"/>
              <a:gd name="connsiteX1409" fmla="*/ 794193 w 884251"/>
              <a:gd name="connsiteY1409" fmla="*/ 611441 h 1118849"/>
              <a:gd name="connsiteX1410" fmla="*/ 794177 w 884251"/>
              <a:gd name="connsiteY1410" fmla="*/ 611271 h 1118849"/>
              <a:gd name="connsiteX1411" fmla="*/ 794105 w 884251"/>
              <a:gd name="connsiteY1411" fmla="*/ 610509 h 1118849"/>
              <a:gd name="connsiteX1412" fmla="*/ 793780 w 884251"/>
              <a:gd name="connsiteY1412" fmla="*/ 610182 h 1118849"/>
              <a:gd name="connsiteX1413" fmla="*/ 793611 w 884251"/>
              <a:gd name="connsiteY1413" fmla="*/ 610013 h 1118849"/>
              <a:gd name="connsiteX1414" fmla="*/ 793394 w 884251"/>
              <a:gd name="connsiteY1414" fmla="*/ 609963 h 1118849"/>
              <a:gd name="connsiteX1415" fmla="*/ 792253 w 884251"/>
              <a:gd name="connsiteY1415" fmla="*/ 609703 h 1118849"/>
              <a:gd name="connsiteX1416" fmla="*/ 791747 w 884251"/>
              <a:gd name="connsiteY1416" fmla="*/ 609161 h 1118849"/>
              <a:gd name="connsiteX1417" fmla="*/ 791561 w 884251"/>
              <a:gd name="connsiteY1417" fmla="*/ 608960 h 1118849"/>
              <a:gd name="connsiteX1418" fmla="*/ 791327 w 884251"/>
              <a:gd name="connsiteY1418" fmla="*/ 608711 h 1118849"/>
              <a:gd name="connsiteX1419" fmla="*/ 791945 w 884251"/>
              <a:gd name="connsiteY1419" fmla="*/ 607967 h 1118849"/>
              <a:gd name="connsiteX1420" fmla="*/ 793057 w 884251"/>
              <a:gd name="connsiteY1420" fmla="*/ 607719 h 1118849"/>
              <a:gd name="connsiteX1421" fmla="*/ 795827 w 884251"/>
              <a:gd name="connsiteY1421" fmla="*/ 607900 h 1118849"/>
              <a:gd name="connsiteX1422" fmla="*/ 795727 w 884251"/>
              <a:gd name="connsiteY1422" fmla="*/ 606681 h 1118849"/>
              <a:gd name="connsiteX1423" fmla="*/ 795626 w 884251"/>
              <a:gd name="connsiteY1423" fmla="*/ 605944 h 1118849"/>
              <a:gd name="connsiteX1424" fmla="*/ 795588 w 884251"/>
              <a:gd name="connsiteY1424" fmla="*/ 605673 h 1118849"/>
              <a:gd name="connsiteX1425" fmla="*/ 797071 w 884251"/>
              <a:gd name="connsiteY1425" fmla="*/ 603503 h 1118849"/>
              <a:gd name="connsiteX1426" fmla="*/ 797071 w 884251"/>
              <a:gd name="connsiteY1426" fmla="*/ 602634 h 1118849"/>
              <a:gd name="connsiteX1427" fmla="*/ 796535 w 884251"/>
              <a:gd name="connsiteY1427" fmla="*/ 601557 h 1118849"/>
              <a:gd name="connsiteX1428" fmla="*/ 796455 w 884251"/>
              <a:gd name="connsiteY1428" fmla="*/ 601394 h 1118849"/>
              <a:gd name="connsiteX1429" fmla="*/ 795036 w 884251"/>
              <a:gd name="connsiteY1429" fmla="*/ 600836 h 1118849"/>
              <a:gd name="connsiteX1430" fmla="*/ 794556 w 884251"/>
              <a:gd name="connsiteY1430" fmla="*/ 599817 h 1118849"/>
              <a:gd name="connsiteX1431" fmla="*/ 794870 w 884251"/>
              <a:gd name="connsiteY1431" fmla="*/ 599219 h 1118849"/>
              <a:gd name="connsiteX1432" fmla="*/ 795158 w 884251"/>
              <a:gd name="connsiteY1432" fmla="*/ 598728 h 1118849"/>
              <a:gd name="connsiteX1433" fmla="*/ 795681 w 884251"/>
              <a:gd name="connsiteY1433" fmla="*/ 598774 h 1118849"/>
              <a:gd name="connsiteX1434" fmla="*/ 797998 w 884251"/>
              <a:gd name="connsiteY1434" fmla="*/ 598976 h 1118849"/>
              <a:gd name="connsiteX1435" fmla="*/ 797024 w 884251"/>
              <a:gd name="connsiteY1435" fmla="*/ 597630 h 1118849"/>
              <a:gd name="connsiteX1436" fmla="*/ 797073 w 884251"/>
              <a:gd name="connsiteY1436" fmla="*/ 596496 h 1118849"/>
              <a:gd name="connsiteX1437" fmla="*/ 799362 w 884251"/>
              <a:gd name="connsiteY1437" fmla="*/ 595595 h 1118849"/>
              <a:gd name="connsiteX1438" fmla="*/ 799431 w 884251"/>
              <a:gd name="connsiteY1438" fmla="*/ 595440 h 1118849"/>
              <a:gd name="connsiteX1439" fmla="*/ 799668 w 884251"/>
              <a:gd name="connsiteY1439" fmla="*/ 594388 h 1118849"/>
              <a:gd name="connsiteX1440" fmla="*/ 799552 w 884251"/>
              <a:gd name="connsiteY1440" fmla="*/ 594181 h 1118849"/>
              <a:gd name="connsiteX1441" fmla="*/ 799112 w 884251"/>
              <a:gd name="connsiteY1441" fmla="*/ 593396 h 1118849"/>
              <a:gd name="connsiteX1442" fmla="*/ 796520 w 884251"/>
              <a:gd name="connsiteY1442" fmla="*/ 592466 h 1118849"/>
              <a:gd name="connsiteX1443" fmla="*/ 796396 w 884251"/>
              <a:gd name="connsiteY1443" fmla="*/ 591226 h 1118849"/>
              <a:gd name="connsiteX1444" fmla="*/ 797261 w 884251"/>
              <a:gd name="connsiteY1444" fmla="*/ 590172 h 1118849"/>
              <a:gd name="connsiteX1445" fmla="*/ 799913 w 884251"/>
              <a:gd name="connsiteY1445" fmla="*/ 590751 h 1118849"/>
              <a:gd name="connsiteX1446" fmla="*/ 800057 w 884251"/>
              <a:gd name="connsiteY1446" fmla="*/ 590782 h 1118849"/>
              <a:gd name="connsiteX1447" fmla="*/ 801104 w 884251"/>
              <a:gd name="connsiteY1447" fmla="*/ 590440 h 1118849"/>
              <a:gd name="connsiteX1448" fmla="*/ 801326 w 884251"/>
              <a:gd name="connsiteY1448" fmla="*/ 590460 h 1118849"/>
              <a:gd name="connsiteX1449" fmla="*/ 801892 w 884251"/>
              <a:gd name="connsiteY1449" fmla="*/ 589800 h 1118849"/>
              <a:gd name="connsiteX1450" fmla="*/ 802052 w 884251"/>
              <a:gd name="connsiteY1450" fmla="*/ 589214 h 1118849"/>
              <a:gd name="connsiteX1451" fmla="*/ 802175 w 884251"/>
              <a:gd name="connsiteY1451" fmla="*/ 588762 h 1118849"/>
              <a:gd name="connsiteX1452" fmla="*/ 802250 w 884251"/>
              <a:gd name="connsiteY1452" fmla="*/ 588385 h 1118849"/>
              <a:gd name="connsiteX1453" fmla="*/ 801831 w 884251"/>
              <a:gd name="connsiteY1453" fmla="*/ 586886 h 1118849"/>
              <a:gd name="connsiteX1454" fmla="*/ 799490 w 884251"/>
              <a:gd name="connsiteY1454" fmla="*/ 585761 h 1118849"/>
              <a:gd name="connsiteX1455" fmla="*/ 798930 w 884251"/>
              <a:gd name="connsiteY1455" fmla="*/ 585087 h 1118849"/>
              <a:gd name="connsiteX1456" fmla="*/ 800353 w 884251"/>
              <a:gd name="connsiteY1456" fmla="*/ 582342 h 1118849"/>
              <a:gd name="connsiteX1457" fmla="*/ 800536 w 884251"/>
              <a:gd name="connsiteY1457" fmla="*/ 581987 h 1118849"/>
              <a:gd name="connsiteX1458" fmla="*/ 800384 w 884251"/>
              <a:gd name="connsiteY1458" fmla="*/ 581600 h 1118849"/>
              <a:gd name="connsiteX1459" fmla="*/ 800090 w 884251"/>
              <a:gd name="connsiteY1459" fmla="*/ 580848 h 1118849"/>
              <a:gd name="connsiteX1460" fmla="*/ 799612 w 884251"/>
              <a:gd name="connsiteY1460" fmla="*/ 579631 h 1118849"/>
              <a:gd name="connsiteX1461" fmla="*/ 799735 w 884251"/>
              <a:gd name="connsiteY1461" fmla="*/ 578408 h 1118849"/>
              <a:gd name="connsiteX1462" fmla="*/ 799797 w 884251"/>
              <a:gd name="connsiteY1462" fmla="*/ 577771 h 1118849"/>
              <a:gd name="connsiteX1463" fmla="*/ 799756 w 884251"/>
              <a:gd name="connsiteY1463" fmla="*/ 577597 h 1118849"/>
              <a:gd name="connsiteX1464" fmla="*/ 799624 w 884251"/>
              <a:gd name="connsiteY1464" fmla="*/ 577036 h 1118849"/>
              <a:gd name="connsiteX1465" fmla="*/ 799490 w 884251"/>
              <a:gd name="connsiteY1465" fmla="*/ 576469 h 1118849"/>
              <a:gd name="connsiteX1466" fmla="*/ 795228 w 884251"/>
              <a:gd name="connsiteY1466" fmla="*/ 577523 h 1118849"/>
              <a:gd name="connsiteX1467" fmla="*/ 794726 w 884251"/>
              <a:gd name="connsiteY1467" fmla="*/ 577342 h 1118849"/>
              <a:gd name="connsiteX1468" fmla="*/ 794579 w 884251"/>
              <a:gd name="connsiteY1468" fmla="*/ 577290 h 1118849"/>
              <a:gd name="connsiteX1469" fmla="*/ 794365 w 884251"/>
              <a:gd name="connsiteY1469" fmla="*/ 577213 h 1118849"/>
              <a:gd name="connsiteX1470" fmla="*/ 794293 w 884251"/>
              <a:gd name="connsiteY1470" fmla="*/ 576966 h 1118849"/>
              <a:gd name="connsiteX1471" fmla="*/ 794251 w 884251"/>
              <a:gd name="connsiteY1471" fmla="*/ 576818 h 1118849"/>
              <a:gd name="connsiteX1472" fmla="*/ 794179 w 884251"/>
              <a:gd name="connsiteY1472" fmla="*/ 576568 h 1118849"/>
              <a:gd name="connsiteX1473" fmla="*/ 793811 w 884251"/>
              <a:gd name="connsiteY1473" fmla="*/ 575290 h 1118849"/>
              <a:gd name="connsiteX1474" fmla="*/ 792491 w 884251"/>
              <a:gd name="connsiteY1474" fmla="*/ 574037 h 1118849"/>
              <a:gd name="connsiteX1475" fmla="*/ 792305 w 884251"/>
              <a:gd name="connsiteY1475" fmla="*/ 573860 h 1118849"/>
              <a:gd name="connsiteX1476" fmla="*/ 791527 w 884251"/>
              <a:gd name="connsiteY1476" fmla="*/ 573120 h 1118849"/>
              <a:gd name="connsiteX1477" fmla="*/ 791482 w 884251"/>
              <a:gd name="connsiteY1477" fmla="*/ 572676 h 1118849"/>
              <a:gd name="connsiteX1478" fmla="*/ 791375 w 884251"/>
              <a:gd name="connsiteY1478" fmla="*/ 571558 h 1118849"/>
              <a:gd name="connsiteX1479" fmla="*/ 791157 w 884251"/>
              <a:gd name="connsiteY1479" fmla="*/ 569338 h 1118849"/>
              <a:gd name="connsiteX1480" fmla="*/ 790882 w 884251"/>
              <a:gd name="connsiteY1480" fmla="*/ 569501 h 1118849"/>
              <a:gd name="connsiteX1481" fmla="*/ 790742 w 884251"/>
              <a:gd name="connsiteY1481" fmla="*/ 569584 h 1118849"/>
              <a:gd name="connsiteX1482" fmla="*/ 789798 w 884251"/>
              <a:gd name="connsiteY1482" fmla="*/ 570144 h 1118849"/>
              <a:gd name="connsiteX1483" fmla="*/ 788933 w 884251"/>
              <a:gd name="connsiteY1483" fmla="*/ 570144 h 1118849"/>
              <a:gd name="connsiteX1484" fmla="*/ 788008 w 884251"/>
              <a:gd name="connsiteY1484" fmla="*/ 569648 h 1118849"/>
              <a:gd name="connsiteX1485" fmla="*/ 787220 w 884251"/>
              <a:gd name="connsiteY1485" fmla="*/ 568314 h 1118849"/>
              <a:gd name="connsiteX1486" fmla="*/ 787344 w 884251"/>
              <a:gd name="connsiteY1486" fmla="*/ 568040 h 1118849"/>
              <a:gd name="connsiteX1487" fmla="*/ 787514 w 884251"/>
              <a:gd name="connsiteY1487" fmla="*/ 567664 h 1118849"/>
              <a:gd name="connsiteX1488" fmla="*/ 788536 w 884251"/>
              <a:gd name="connsiteY1488" fmla="*/ 567555 h 1118849"/>
              <a:gd name="connsiteX1489" fmla="*/ 790416 w 884251"/>
              <a:gd name="connsiteY1489" fmla="*/ 567354 h 1118849"/>
              <a:gd name="connsiteX1490" fmla="*/ 790850 w 884251"/>
              <a:gd name="connsiteY1490" fmla="*/ 566796 h 1118849"/>
              <a:gd name="connsiteX1491" fmla="*/ 790797 w 884251"/>
              <a:gd name="connsiteY1491" fmla="*/ 566323 h 1118849"/>
              <a:gd name="connsiteX1492" fmla="*/ 790727 w 884251"/>
              <a:gd name="connsiteY1492" fmla="*/ 565680 h 1118849"/>
              <a:gd name="connsiteX1493" fmla="*/ 790277 w 884251"/>
              <a:gd name="connsiteY1493" fmla="*/ 564943 h 1118849"/>
              <a:gd name="connsiteX1494" fmla="*/ 790151 w 884251"/>
              <a:gd name="connsiteY1494" fmla="*/ 564734 h 1118849"/>
              <a:gd name="connsiteX1495" fmla="*/ 790048 w 884251"/>
              <a:gd name="connsiteY1495" fmla="*/ 564564 h 1118849"/>
              <a:gd name="connsiteX1496" fmla="*/ 787578 w 884251"/>
              <a:gd name="connsiteY1496" fmla="*/ 563385 h 1118849"/>
              <a:gd name="connsiteX1497" fmla="*/ 786036 w 884251"/>
              <a:gd name="connsiteY1497" fmla="*/ 558921 h 1118849"/>
              <a:gd name="connsiteX1498" fmla="*/ 785936 w 884251"/>
              <a:gd name="connsiteY1498" fmla="*/ 558786 h 1118849"/>
              <a:gd name="connsiteX1499" fmla="*/ 784801 w 884251"/>
              <a:gd name="connsiteY1499" fmla="*/ 557247 h 1118849"/>
              <a:gd name="connsiteX1500" fmla="*/ 784536 w 884251"/>
              <a:gd name="connsiteY1500" fmla="*/ 557336 h 1118849"/>
              <a:gd name="connsiteX1501" fmla="*/ 784245 w 884251"/>
              <a:gd name="connsiteY1501" fmla="*/ 557433 h 1118849"/>
              <a:gd name="connsiteX1502" fmla="*/ 783832 w 884251"/>
              <a:gd name="connsiteY1502" fmla="*/ 558379 h 1118849"/>
              <a:gd name="connsiteX1503" fmla="*/ 783565 w 884251"/>
              <a:gd name="connsiteY1503" fmla="*/ 558983 h 1118849"/>
              <a:gd name="connsiteX1504" fmla="*/ 782432 w 884251"/>
              <a:gd name="connsiteY1504" fmla="*/ 559176 h 1118849"/>
              <a:gd name="connsiteX1505" fmla="*/ 781824 w 884251"/>
              <a:gd name="connsiteY1505" fmla="*/ 559279 h 1118849"/>
              <a:gd name="connsiteX1506" fmla="*/ 781719 w 884251"/>
              <a:gd name="connsiteY1506" fmla="*/ 558694 h 1118849"/>
              <a:gd name="connsiteX1507" fmla="*/ 781685 w 884251"/>
              <a:gd name="connsiteY1507" fmla="*/ 558502 h 1118849"/>
              <a:gd name="connsiteX1508" fmla="*/ 781529 w 884251"/>
              <a:gd name="connsiteY1508" fmla="*/ 557619 h 1118849"/>
              <a:gd name="connsiteX1509" fmla="*/ 782031 w 884251"/>
              <a:gd name="connsiteY1509" fmla="*/ 556071 h 1118849"/>
              <a:gd name="connsiteX1510" fmla="*/ 782139 w 884251"/>
              <a:gd name="connsiteY1510" fmla="*/ 555739 h 1118849"/>
              <a:gd name="connsiteX1511" fmla="*/ 782394 w 884251"/>
              <a:gd name="connsiteY1511" fmla="*/ 554953 h 1118849"/>
              <a:gd name="connsiteX1512" fmla="*/ 784680 w 884251"/>
              <a:gd name="connsiteY1512" fmla="*/ 552535 h 1118849"/>
              <a:gd name="connsiteX1513" fmla="*/ 784561 w 884251"/>
              <a:gd name="connsiteY1513" fmla="*/ 551758 h 1118849"/>
              <a:gd name="connsiteX1514" fmla="*/ 784518 w 884251"/>
              <a:gd name="connsiteY1514" fmla="*/ 551478 h 1118849"/>
              <a:gd name="connsiteX1515" fmla="*/ 784433 w 884251"/>
              <a:gd name="connsiteY1515" fmla="*/ 550923 h 1118849"/>
              <a:gd name="connsiteX1516" fmla="*/ 784927 w 884251"/>
              <a:gd name="connsiteY1516" fmla="*/ 549558 h 1118849"/>
              <a:gd name="connsiteX1517" fmla="*/ 785563 w 884251"/>
              <a:gd name="connsiteY1517" fmla="*/ 549697 h 1118849"/>
              <a:gd name="connsiteX1518" fmla="*/ 786348 w 884251"/>
              <a:gd name="connsiteY1518" fmla="*/ 549869 h 1118849"/>
              <a:gd name="connsiteX1519" fmla="*/ 787745 w 884251"/>
              <a:gd name="connsiteY1519" fmla="*/ 548149 h 1118849"/>
              <a:gd name="connsiteX1520" fmla="*/ 788085 w 884251"/>
              <a:gd name="connsiteY1520" fmla="*/ 547732 h 1118849"/>
              <a:gd name="connsiteX1521" fmla="*/ 788263 w 884251"/>
              <a:gd name="connsiteY1521" fmla="*/ 547512 h 1118849"/>
              <a:gd name="connsiteX1522" fmla="*/ 788745 w 884251"/>
              <a:gd name="connsiteY1522" fmla="*/ 547642 h 1118849"/>
              <a:gd name="connsiteX1523" fmla="*/ 789190 w 884251"/>
              <a:gd name="connsiteY1523" fmla="*/ 547760 h 1118849"/>
              <a:gd name="connsiteX1524" fmla="*/ 789712 w 884251"/>
              <a:gd name="connsiteY1524" fmla="*/ 548333 h 1118849"/>
              <a:gd name="connsiteX1525" fmla="*/ 789852 w 884251"/>
              <a:gd name="connsiteY1525" fmla="*/ 548487 h 1118849"/>
              <a:gd name="connsiteX1526" fmla="*/ 790207 w 884251"/>
              <a:gd name="connsiteY1526" fmla="*/ 548504 h 1118849"/>
              <a:gd name="connsiteX1527" fmla="*/ 790547 w 884251"/>
              <a:gd name="connsiteY1527" fmla="*/ 548505 h 1118849"/>
              <a:gd name="connsiteX1528" fmla="*/ 790742 w 884251"/>
              <a:gd name="connsiteY1528" fmla="*/ 547725 h 1118849"/>
              <a:gd name="connsiteX1529" fmla="*/ 790796 w 884251"/>
              <a:gd name="connsiteY1529" fmla="*/ 547512 h 1118849"/>
              <a:gd name="connsiteX1530" fmla="*/ 789808 w 884251"/>
              <a:gd name="connsiteY1530" fmla="*/ 545528 h 1118849"/>
              <a:gd name="connsiteX1531" fmla="*/ 790140 w 884251"/>
              <a:gd name="connsiteY1531" fmla="*/ 545385 h 1118849"/>
              <a:gd name="connsiteX1532" fmla="*/ 790274 w 884251"/>
              <a:gd name="connsiteY1532" fmla="*/ 545327 h 1118849"/>
              <a:gd name="connsiteX1533" fmla="*/ 790671 w 884251"/>
              <a:gd name="connsiteY1533" fmla="*/ 545156 h 1118849"/>
              <a:gd name="connsiteX1534" fmla="*/ 791079 w 884251"/>
              <a:gd name="connsiteY1534" fmla="*/ 545240 h 1118849"/>
              <a:gd name="connsiteX1535" fmla="*/ 791260 w 884251"/>
              <a:gd name="connsiteY1535" fmla="*/ 545277 h 1118849"/>
              <a:gd name="connsiteX1536" fmla="*/ 793080 w 884251"/>
              <a:gd name="connsiteY1536" fmla="*/ 545652 h 1118849"/>
              <a:gd name="connsiteX1537" fmla="*/ 794686 w 884251"/>
              <a:gd name="connsiteY1537" fmla="*/ 545094 h 1118849"/>
              <a:gd name="connsiteX1538" fmla="*/ 794946 w 884251"/>
              <a:gd name="connsiteY1538" fmla="*/ 544688 h 1118849"/>
              <a:gd name="connsiteX1539" fmla="*/ 795242 w 884251"/>
              <a:gd name="connsiteY1539" fmla="*/ 544226 h 1118849"/>
              <a:gd name="connsiteX1540" fmla="*/ 795114 w 884251"/>
              <a:gd name="connsiteY1540" fmla="*/ 544026 h 1118849"/>
              <a:gd name="connsiteX1541" fmla="*/ 794687 w 884251"/>
              <a:gd name="connsiteY1541" fmla="*/ 543358 h 1118849"/>
              <a:gd name="connsiteX1542" fmla="*/ 791182 w 884251"/>
              <a:gd name="connsiteY1542" fmla="*/ 542808 h 1118849"/>
              <a:gd name="connsiteX1543" fmla="*/ 791275 w 884251"/>
              <a:gd name="connsiteY1543" fmla="*/ 542467 h 1118849"/>
              <a:gd name="connsiteX1544" fmla="*/ 791353 w 884251"/>
              <a:gd name="connsiteY1544" fmla="*/ 542180 h 1118849"/>
              <a:gd name="connsiteX1545" fmla="*/ 792465 w 884251"/>
              <a:gd name="connsiteY1545" fmla="*/ 541592 h 1118849"/>
              <a:gd name="connsiteX1546" fmla="*/ 795430 w 884251"/>
              <a:gd name="connsiteY1546" fmla="*/ 540816 h 1118849"/>
              <a:gd name="connsiteX1547" fmla="*/ 799197 w 884251"/>
              <a:gd name="connsiteY1547" fmla="*/ 540444 h 1118849"/>
              <a:gd name="connsiteX1548" fmla="*/ 805558 w 884251"/>
              <a:gd name="connsiteY1548" fmla="*/ 537840 h 1118849"/>
              <a:gd name="connsiteX1549" fmla="*/ 805746 w 884251"/>
              <a:gd name="connsiteY1549" fmla="*/ 537480 h 1118849"/>
              <a:gd name="connsiteX1550" fmla="*/ 805858 w 884251"/>
              <a:gd name="connsiteY1550" fmla="*/ 537265 h 1118849"/>
              <a:gd name="connsiteX1551" fmla="*/ 806238 w 884251"/>
              <a:gd name="connsiteY1551" fmla="*/ 536538 h 1118849"/>
              <a:gd name="connsiteX1552" fmla="*/ 806001 w 884251"/>
              <a:gd name="connsiteY1552" fmla="*/ 536091 h 1118849"/>
              <a:gd name="connsiteX1553" fmla="*/ 805875 w 884251"/>
              <a:gd name="connsiteY1553" fmla="*/ 535855 h 1118849"/>
              <a:gd name="connsiteX1554" fmla="*/ 805744 w 884251"/>
              <a:gd name="connsiteY1554" fmla="*/ 535608 h 1118849"/>
              <a:gd name="connsiteX1555" fmla="*/ 803520 w 884251"/>
              <a:gd name="connsiteY1555" fmla="*/ 536848 h 1118849"/>
              <a:gd name="connsiteX1556" fmla="*/ 802515 w 884251"/>
              <a:gd name="connsiteY1556" fmla="*/ 536954 h 1118849"/>
              <a:gd name="connsiteX1557" fmla="*/ 802348 w 884251"/>
              <a:gd name="connsiteY1557" fmla="*/ 536972 h 1118849"/>
              <a:gd name="connsiteX1558" fmla="*/ 802163 w 884251"/>
              <a:gd name="connsiteY1558" fmla="*/ 536857 h 1118849"/>
              <a:gd name="connsiteX1559" fmla="*/ 802037 w 884251"/>
              <a:gd name="connsiteY1559" fmla="*/ 536779 h 1118849"/>
              <a:gd name="connsiteX1560" fmla="*/ 801051 w 884251"/>
              <a:gd name="connsiteY1560" fmla="*/ 536166 h 1118849"/>
              <a:gd name="connsiteX1561" fmla="*/ 800495 w 884251"/>
              <a:gd name="connsiteY1561" fmla="*/ 533748 h 1118849"/>
              <a:gd name="connsiteX1562" fmla="*/ 800909 w 884251"/>
              <a:gd name="connsiteY1562" fmla="*/ 532365 h 1118849"/>
              <a:gd name="connsiteX1563" fmla="*/ 801040 w 884251"/>
              <a:gd name="connsiteY1563" fmla="*/ 531928 h 1118849"/>
              <a:gd name="connsiteX1564" fmla="*/ 802766 w 884251"/>
              <a:gd name="connsiteY1564" fmla="*/ 530627 h 1118849"/>
              <a:gd name="connsiteX1565" fmla="*/ 803136 w 884251"/>
              <a:gd name="connsiteY1565" fmla="*/ 530355 h 1118849"/>
              <a:gd name="connsiteX1566" fmla="*/ 803833 w 884251"/>
              <a:gd name="connsiteY1566" fmla="*/ 529842 h 1118849"/>
              <a:gd name="connsiteX1567" fmla="*/ 805007 w 884251"/>
              <a:gd name="connsiteY1567" fmla="*/ 528229 h 1118849"/>
              <a:gd name="connsiteX1568" fmla="*/ 805165 w 884251"/>
              <a:gd name="connsiteY1568" fmla="*/ 527730 h 1118849"/>
              <a:gd name="connsiteX1569" fmla="*/ 805353 w 884251"/>
              <a:gd name="connsiteY1569" fmla="*/ 527134 h 1118849"/>
              <a:gd name="connsiteX1570" fmla="*/ 805824 w 884251"/>
              <a:gd name="connsiteY1570" fmla="*/ 525647 h 1118849"/>
              <a:gd name="connsiteX1571" fmla="*/ 806225 w 884251"/>
              <a:gd name="connsiteY1571" fmla="*/ 524385 h 1118849"/>
              <a:gd name="connsiteX1572" fmla="*/ 806385 w 884251"/>
              <a:gd name="connsiteY1572" fmla="*/ 523878 h 1118849"/>
              <a:gd name="connsiteX1573" fmla="*/ 806676 w 884251"/>
              <a:gd name="connsiteY1573" fmla="*/ 522959 h 1118849"/>
              <a:gd name="connsiteX1574" fmla="*/ 808466 w 884251"/>
              <a:gd name="connsiteY1574" fmla="*/ 521009 h 1118849"/>
              <a:gd name="connsiteX1575" fmla="*/ 810136 w 884251"/>
              <a:gd name="connsiteY1575" fmla="*/ 520231 h 1118849"/>
              <a:gd name="connsiteX1576" fmla="*/ 811926 w 884251"/>
              <a:gd name="connsiteY1576" fmla="*/ 520471 h 1118849"/>
              <a:gd name="connsiteX1577" fmla="*/ 812270 w 884251"/>
              <a:gd name="connsiteY1577" fmla="*/ 521219 h 1118849"/>
              <a:gd name="connsiteX1578" fmla="*/ 812455 w 884251"/>
              <a:gd name="connsiteY1578" fmla="*/ 521702 h 1118849"/>
              <a:gd name="connsiteX1579" fmla="*/ 813099 w 884251"/>
              <a:gd name="connsiteY1579" fmla="*/ 523394 h 1118849"/>
              <a:gd name="connsiteX1580" fmla="*/ 813513 w 884251"/>
              <a:gd name="connsiteY1580" fmla="*/ 523726 h 1118849"/>
              <a:gd name="connsiteX1581" fmla="*/ 814026 w 884251"/>
              <a:gd name="connsiteY1581" fmla="*/ 524138 h 1118849"/>
              <a:gd name="connsiteX1582" fmla="*/ 814338 w 884251"/>
              <a:gd name="connsiteY1582" fmla="*/ 523981 h 1118849"/>
              <a:gd name="connsiteX1583" fmla="*/ 814889 w 884251"/>
              <a:gd name="connsiteY1583" fmla="*/ 523704 h 1118849"/>
              <a:gd name="connsiteX1584" fmla="*/ 815726 w 884251"/>
              <a:gd name="connsiteY1584" fmla="*/ 521465 h 1118849"/>
              <a:gd name="connsiteX1585" fmla="*/ 816003 w 884251"/>
              <a:gd name="connsiteY1585" fmla="*/ 520728 h 1118849"/>
              <a:gd name="connsiteX1586" fmla="*/ 815718 w 884251"/>
              <a:gd name="connsiteY1586" fmla="*/ 519846 h 1118849"/>
              <a:gd name="connsiteX1587" fmla="*/ 815022 w 884251"/>
              <a:gd name="connsiteY1587" fmla="*/ 517684 h 1118849"/>
              <a:gd name="connsiteX1588" fmla="*/ 814523 w 884251"/>
              <a:gd name="connsiteY1588" fmla="*/ 516140 h 1118849"/>
              <a:gd name="connsiteX1589" fmla="*/ 814618 w 884251"/>
              <a:gd name="connsiteY1589" fmla="*/ 515642 h 1118849"/>
              <a:gd name="connsiteX1590" fmla="*/ 814664 w 884251"/>
              <a:gd name="connsiteY1590" fmla="*/ 515400 h 1118849"/>
              <a:gd name="connsiteX1591" fmla="*/ 814770 w 884251"/>
              <a:gd name="connsiteY1591" fmla="*/ 514838 h 1118849"/>
              <a:gd name="connsiteX1592" fmla="*/ 814996 w 884251"/>
              <a:gd name="connsiteY1592" fmla="*/ 514548 h 1118849"/>
              <a:gd name="connsiteX1593" fmla="*/ 815138 w 884251"/>
              <a:gd name="connsiteY1593" fmla="*/ 514366 h 1118849"/>
              <a:gd name="connsiteX1594" fmla="*/ 815883 w 884251"/>
              <a:gd name="connsiteY1594" fmla="*/ 513411 h 1118849"/>
              <a:gd name="connsiteX1595" fmla="*/ 819526 w 884251"/>
              <a:gd name="connsiteY1595" fmla="*/ 513660 h 1118849"/>
              <a:gd name="connsiteX1596" fmla="*/ 823006 w 884251"/>
              <a:gd name="connsiteY1596" fmla="*/ 510364 h 1118849"/>
              <a:gd name="connsiteX1597" fmla="*/ 823976 w 884251"/>
              <a:gd name="connsiteY1597" fmla="*/ 509444 h 1118849"/>
              <a:gd name="connsiteX1598" fmla="*/ 823856 w 884251"/>
              <a:gd name="connsiteY1598" fmla="*/ 508204 h 1118849"/>
              <a:gd name="connsiteX1599" fmla="*/ 823791 w 884251"/>
              <a:gd name="connsiteY1599" fmla="*/ 507522 h 1118849"/>
              <a:gd name="connsiteX1600" fmla="*/ 823912 w 884251"/>
              <a:gd name="connsiteY1600" fmla="*/ 507402 h 1118849"/>
              <a:gd name="connsiteX1601" fmla="*/ 824224 w 884251"/>
              <a:gd name="connsiteY1601" fmla="*/ 507088 h 1118849"/>
              <a:gd name="connsiteX1602" fmla="*/ 827377 w 884251"/>
              <a:gd name="connsiteY1602" fmla="*/ 506663 h 1118849"/>
              <a:gd name="connsiteX1603" fmla="*/ 828251 w 884251"/>
              <a:gd name="connsiteY1603" fmla="*/ 505583 h 1118849"/>
              <a:gd name="connsiteX1604" fmla="*/ 828857 w 884251"/>
              <a:gd name="connsiteY1604" fmla="*/ 504780 h 1118849"/>
              <a:gd name="connsiteX1605" fmla="*/ 828834 w 884251"/>
              <a:gd name="connsiteY1605" fmla="*/ 504486 h 1118849"/>
              <a:gd name="connsiteX1606" fmla="*/ 828796 w 884251"/>
              <a:gd name="connsiteY1606" fmla="*/ 503989 h 1118849"/>
              <a:gd name="connsiteX1607" fmla="*/ 827892 w 884251"/>
              <a:gd name="connsiteY1607" fmla="*/ 503112 h 1118849"/>
              <a:gd name="connsiteX1608" fmla="*/ 827712 w 884251"/>
              <a:gd name="connsiteY1608" fmla="*/ 502939 h 1118849"/>
              <a:gd name="connsiteX1609" fmla="*/ 827068 w 884251"/>
              <a:gd name="connsiteY1609" fmla="*/ 502314 h 1118849"/>
              <a:gd name="connsiteX1610" fmla="*/ 825959 w 884251"/>
              <a:gd name="connsiteY1610" fmla="*/ 497974 h 1118849"/>
              <a:gd name="connsiteX1611" fmla="*/ 826021 w 884251"/>
              <a:gd name="connsiteY1611" fmla="*/ 496114 h 1118849"/>
              <a:gd name="connsiteX1612" fmla="*/ 826515 w 884251"/>
              <a:gd name="connsiteY1612" fmla="*/ 495308 h 1118849"/>
              <a:gd name="connsiteX1613" fmla="*/ 828554 w 884251"/>
              <a:gd name="connsiteY1613" fmla="*/ 494874 h 1118849"/>
              <a:gd name="connsiteX1614" fmla="*/ 829419 w 884251"/>
              <a:gd name="connsiteY1614" fmla="*/ 493138 h 1118849"/>
              <a:gd name="connsiteX1615" fmla="*/ 830501 w 884251"/>
              <a:gd name="connsiteY1615" fmla="*/ 492766 h 1118849"/>
              <a:gd name="connsiteX1616" fmla="*/ 830905 w 884251"/>
              <a:gd name="connsiteY1616" fmla="*/ 492627 h 1118849"/>
              <a:gd name="connsiteX1617" fmla="*/ 831582 w 884251"/>
              <a:gd name="connsiteY1617" fmla="*/ 492394 h 1118849"/>
              <a:gd name="connsiteX1618" fmla="*/ 832325 w 884251"/>
              <a:gd name="connsiteY1618" fmla="*/ 490162 h 1118849"/>
              <a:gd name="connsiteX1619" fmla="*/ 832488 w 884251"/>
              <a:gd name="connsiteY1619" fmla="*/ 489015 h 1118849"/>
              <a:gd name="connsiteX1620" fmla="*/ 832589 w 884251"/>
              <a:gd name="connsiteY1620" fmla="*/ 488302 h 1118849"/>
              <a:gd name="connsiteX1621" fmla="*/ 832820 w 884251"/>
              <a:gd name="connsiteY1621" fmla="*/ 486690 h 1118849"/>
              <a:gd name="connsiteX1622" fmla="*/ 833088 w 884251"/>
              <a:gd name="connsiteY1622" fmla="*/ 486443 h 1118849"/>
              <a:gd name="connsiteX1623" fmla="*/ 833317 w 884251"/>
              <a:gd name="connsiteY1623" fmla="*/ 486230 h 1118849"/>
              <a:gd name="connsiteX1624" fmla="*/ 833625 w 884251"/>
              <a:gd name="connsiteY1624" fmla="*/ 485946 h 1118849"/>
              <a:gd name="connsiteX1625" fmla="*/ 834396 w 884251"/>
              <a:gd name="connsiteY1625" fmla="*/ 485887 h 1118849"/>
              <a:gd name="connsiteX1626" fmla="*/ 836033 w 884251"/>
              <a:gd name="connsiteY1626" fmla="*/ 486505 h 1118849"/>
              <a:gd name="connsiteX1627" fmla="*/ 837856 w 884251"/>
              <a:gd name="connsiteY1627" fmla="*/ 486566 h 1118849"/>
              <a:gd name="connsiteX1628" fmla="*/ 838792 w 884251"/>
              <a:gd name="connsiteY1628" fmla="*/ 488498 h 1118849"/>
              <a:gd name="connsiteX1629" fmla="*/ 839176 w 884251"/>
              <a:gd name="connsiteY1629" fmla="*/ 489317 h 1118849"/>
              <a:gd name="connsiteX1630" fmla="*/ 839428 w 884251"/>
              <a:gd name="connsiteY1630" fmla="*/ 489854 h 1118849"/>
              <a:gd name="connsiteX1631" fmla="*/ 839799 w 884251"/>
              <a:gd name="connsiteY1631" fmla="*/ 490412 h 1118849"/>
              <a:gd name="connsiteX1632" fmla="*/ 840173 w 884251"/>
              <a:gd name="connsiteY1632" fmla="*/ 490447 h 1118849"/>
              <a:gd name="connsiteX1633" fmla="*/ 840477 w 884251"/>
              <a:gd name="connsiteY1633" fmla="*/ 490474 h 1118849"/>
              <a:gd name="connsiteX1634" fmla="*/ 840816 w 884251"/>
              <a:gd name="connsiteY1634" fmla="*/ 490220 h 1118849"/>
              <a:gd name="connsiteX1635" fmla="*/ 841220 w 884251"/>
              <a:gd name="connsiteY1635" fmla="*/ 489916 h 1118849"/>
              <a:gd name="connsiteX1636" fmla="*/ 843999 w 884251"/>
              <a:gd name="connsiteY1636" fmla="*/ 489669 h 1118849"/>
              <a:gd name="connsiteX1637" fmla="*/ 844266 w 884251"/>
              <a:gd name="connsiteY1637" fmla="*/ 489513 h 1118849"/>
              <a:gd name="connsiteX1638" fmla="*/ 844740 w 884251"/>
              <a:gd name="connsiteY1638" fmla="*/ 489235 h 1118849"/>
              <a:gd name="connsiteX1639" fmla="*/ 845791 w 884251"/>
              <a:gd name="connsiteY1639" fmla="*/ 486755 h 1118849"/>
              <a:gd name="connsiteX1640" fmla="*/ 846410 w 884251"/>
              <a:gd name="connsiteY1640" fmla="*/ 486135 h 1118849"/>
              <a:gd name="connsiteX1641" fmla="*/ 848758 w 884251"/>
              <a:gd name="connsiteY1641" fmla="*/ 485640 h 1118849"/>
              <a:gd name="connsiteX1642" fmla="*/ 849023 w 884251"/>
              <a:gd name="connsiteY1642" fmla="*/ 485185 h 1118849"/>
              <a:gd name="connsiteX1643" fmla="*/ 849191 w 884251"/>
              <a:gd name="connsiteY1643" fmla="*/ 484896 h 1118849"/>
              <a:gd name="connsiteX1644" fmla="*/ 848635 w 884251"/>
              <a:gd name="connsiteY1644" fmla="*/ 483532 h 1118849"/>
              <a:gd name="connsiteX1645" fmla="*/ 848830 w 884251"/>
              <a:gd name="connsiteY1645" fmla="*/ 483122 h 1118849"/>
              <a:gd name="connsiteX1646" fmla="*/ 849112 w 884251"/>
              <a:gd name="connsiteY1646" fmla="*/ 482526 h 1118849"/>
              <a:gd name="connsiteX1647" fmla="*/ 849811 w 884251"/>
              <a:gd name="connsiteY1647" fmla="*/ 481052 h 1118849"/>
              <a:gd name="connsiteX1648" fmla="*/ 849811 w 884251"/>
              <a:gd name="connsiteY1648" fmla="*/ 480758 h 1118849"/>
              <a:gd name="connsiteX1649" fmla="*/ 849811 w 884251"/>
              <a:gd name="connsiteY1649" fmla="*/ 480535 h 1118849"/>
              <a:gd name="connsiteX1650" fmla="*/ 849811 w 884251"/>
              <a:gd name="connsiteY1650" fmla="*/ 479502 h 1118849"/>
              <a:gd name="connsiteX1651" fmla="*/ 847021 w 884251"/>
              <a:gd name="connsiteY1651" fmla="*/ 471670 h 1118849"/>
              <a:gd name="connsiteX1652" fmla="*/ 846853 w 884251"/>
              <a:gd name="connsiteY1652" fmla="*/ 471192 h 1118849"/>
              <a:gd name="connsiteX1653" fmla="*/ 847224 w 884251"/>
              <a:gd name="connsiteY1653" fmla="*/ 470014 h 1118849"/>
              <a:gd name="connsiteX1654" fmla="*/ 847494 w 884251"/>
              <a:gd name="connsiteY1654" fmla="*/ 469742 h 1118849"/>
              <a:gd name="connsiteX1655" fmla="*/ 847606 w 884251"/>
              <a:gd name="connsiteY1655" fmla="*/ 469629 h 1118849"/>
              <a:gd name="connsiteX1656" fmla="*/ 847902 w 884251"/>
              <a:gd name="connsiteY1656" fmla="*/ 469333 h 1118849"/>
              <a:gd name="connsiteX1657" fmla="*/ 852105 w 884251"/>
              <a:gd name="connsiteY1657" fmla="*/ 468652 h 1118849"/>
              <a:gd name="connsiteX1658" fmla="*/ 853063 w 884251"/>
              <a:gd name="connsiteY1658" fmla="*/ 467971 h 1118849"/>
              <a:gd name="connsiteX1659" fmla="*/ 853190 w 884251"/>
              <a:gd name="connsiteY1659" fmla="*/ 467880 h 1118849"/>
              <a:gd name="connsiteX1660" fmla="*/ 853588 w 884251"/>
              <a:gd name="connsiteY1660" fmla="*/ 467598 h 1118849"/>
              <a:gd name="connsiteX1661" fmla="*/ 854142 w 884251"/>
              <a:gd name="connsiteY1661" fmla="*/ 466763 h 1118849"/>
              <a:gd name="connsiteX1662" fmla="*/ 854329 w 884251"/>
              <a:gd name="connsiteY1662" fmla="*/ 466482 h 1118849"/>
              <a:gd name="connsiteX1663" fmla="*/ 854358 w 884251"/>
              <a:gd name="connsiteY1663" fmla="*/ 466291 h 1118849"/>
              <a:gd name="connsiteX1664" fmla="*/ 854577 w 884251"/>
              <a:gd name="connsiteY1664" fmla="*/ 464808 h 1118849"/>
              <a:gd name="connsiteX1665" fmla="*/ 854392 w 884251"/>
              <a:gd name="connsiteY1665" fmla="*/ 464085 h 1118849"/>
              <a:gd name="connsiteX1666" fmla="*/ 854283 w 884251"/>
              <a:gd name="connsiteY1666" fmla="*/ 463656 h 1118849"/>
              <a:gd name="connsiteX1667" fmla="*/ 854142 w 884251"/>
              <a:gd name="connsiteY1667" fmla="*/ 463112 h 1118849"/>
              <a:gd name="connsiteX1668" fmla="*/ 854142 w 884251"/>
              <a:gd name="connsiteY1668" fmla="*/ 462886 h 1118849"/>
              <a:gd name="connsiteX1669" fmla="*/ 852912 w 884251"/>
              <a:gd name="connsiteY1669" fmla="*/ 461336 h 1118849"/>
              <a:gd name="connsiteX1670" fmla="*/ 850072 w 884251"/>
              <a:gd name="connsiteY1670" fmla="*/ 459351 h 1118849"/>
              <a:gd name="connsiteX1671" fmla="*/ 849919 w 884251"/>
              <a:gd name="connsiteY1671" fmla="*/ 458736 h 1118849"/>
              <a:gd name="connsiteX1672" fmla="*/ 849868 w 884251"/>
              <a:gd name="connsiteY1672" fmla="*/ 458533 h 1118849"/>
              <a:gd name="connsiteX1673" fmla="*/ 849825 w 884251"/>
              <a:gd name="connsiteY1673" fmla="*/ 458358 h 1118849"/>
              <a:gd name="connsiteX1674" fmla="*/ 850056 w 884251"/>
              <a:gd name="connsiteY1674" fmla="*/ 457553 h 1118849"/>
              <a:gd name="connsiteX1675" fmla="*/ 850193 w 884251"/>
              <a:gd name="connsiteY1675" fmla="*/ 457071 h 1118849"/>
              <a:gd name="connsiteX1676" fmla="*/ 850260 w 884251"/>
              <a:gd name="connsiteY1676" fmla="*/ 456831 h 1118849"/>
              <a:gd name="connsiteX1677" fmla="*/ 850445 w 884251"/>
              <a:gd name="connsiteY1677" fmla="*/ 456188 h 1118849"/>
              <a:gd name="connsiteX1678" fmla="*/ 850815 w 884251"/>
              <a:gd name="connsiteY1678" fmla="*/ 455817 h 1118849"/>
              <a:gd name="connsiteX1679" fmla="*/ 850919 w 884251"/>
              <a:gd name="connsiteY1679" fmla="*/ 455713 h 1118849"/>
              <a:gd name="connsiteX1680" fmla="*/ 851186 w 884251"/>
              <a:gd name="connsiteY1680" fmla="*/ 455445 h 1118849"/>
              <a:gd name="connsiteX1681" fmla="*/ 853329 w 884251"/>
              <a:gd name="connsiteY1681" fmla="*/ 454647 h 1118849"/>
              <a:gd name="connsiteX1682" fmla="*/ 853764 w 884251"/>
              <a:gd name="connsiteY1682" fmla="*/ 454485 h 1118849"/>
              <a:gd name="connsiteX1683" fmla="*/ 854142 w 884251"/>
              <a:gd name="connsiteY1683" fmla="*/ 454344 h 1118849"/>
              <a:gd name="connsiteX1684" fmla="*/ 857674 w 884251"/>
              <a:gd name="connsiteY1684" fmla="*/ 453028 h 1118849"/>
              <a:gd name="connsiteX1685" fmla="*/ 858416 w 884251"/>
              <a:gd name="connsiteY1685" fmla="*/ 452099 h 1118849"/>
              <a:gd name="connsiteX1686" fmla="*/ 858119 w 884251"/>
              <a:gd name="connsiteY1686" fmla="*/ 451651 h 1118849"/>
              <a:gd name="connsiteX1687" fmla="*/ 857919 w 884251"/>
              <a:gd name="connsiteY1687" fmla="*/ 451349 h 1118849"/>
              <a:gd name="connsiteX1688" fmla="*/ 857676 w 884251"/>
              <a:gd name="connsiteY1688" fmla="*/ 450982 h 1118849"/>
              <a:gd name="connsiteX1689" fmla="*/ 857120 w 884251"/>
              <a:gd name="connsiteY1689" fmla="*/ 450656 h 1118849"/>
              <a:gd name="connsiteX1690" fmla="*/ 856636 w 884251"/>
              <a:gd name="connsiteY1690" fmla="*/ 450373 h 1118849"/>
              <a:gd name="connsiteX1691" fmla="*/ 854711 w 884251"/>
              <a:gd name="connsiteY1691" fmla="*/ 449245 h 1118849"/>
              <a:gd name="connsiteX1692" fmla="*/ 854767 w 884251"/>
              <a:gd name="connsiteY1692" fmla="*/ 448887 h 1118849"/>
              <a:gd name="connsiteX1693" fmla="*/ 854793 w 884251"/>
              <a:gd name="connsiteY1693" fmla="*/ 448718 h 1118849"/>
              <a:gd name="connsiteX1694" fmla="*/ 854835 w 884251"/>
              <a:gd name="connsiteY1694" fmla="*/ 448439 h 1118849"/>
              <a:gd name="connsiteX1695" fmla="*/ 856134 w 884251"/>
              <a:gd name="connsiteY1695" fmla="*/ 446952 h 1118849"/>
              <a:gd name="connsiteX1696" fmla="*/ 856603 w 884251"/>
              <a:gd name="connsiteY1696" fmla="*/ 445729 h 1118849"/>
              <a:gd name="connsiteX1697" fmla="*/ 856753 w 884251"/>
              <a:gd name="connsiteY1697" fmla="*/ 445340 h 1118849"/>
              <a:gd name="connsiteX1698" fmla="*/ 856639 w 884251"/>
              <a:gd name="connsiteY1698" fmla="*/ 445026 h 1118849"/>
              <a:gd name="connsiteX1699" fmla="*/ 856361 w 884251"/>
              <a:gd name="connsiteY1699" fmla="*/ 444255 h 1118849"/>
              <a:gd name="connsiteX1700" fmla="*/ 856013 w 884251"/>
              <a:gd name="connsiteY1700" fmla="*/ 443293 h 1118849"/>
              <a:gd name="connsiteX1701" fmla="*/ 854531 w 884251"/>
              <a:gd name="connsiteY1701" fmla="*/ 442177 h 1118849"/>
              <a:gd name="connsiteX1702" fmla="*/ 854108 w 884251"/>
              <a:gd name="connsiteY1702" fmla="*/ 441480 h 1118849"/>
              <a:gd name="connsiteX1703" fmla="*/ 853853 w 884251"/>
              <a:gd name="connsiteY1703" fmla="*/ 441060 h 1118849"/>
              <a:gd name="connsiteX1704" fmla="*/ 854003 w 884251"/>
              <a:gd name="connsiteY1704" fmla="*/ 440846 h 1118849"/>
              <a:gd name="connsiteX1705" fmla="*/ 854119 w 884251"/>
              <a:gd name="connsiteY1705" fmla="*/ 440679 h 1118849"/>
              <a:gd name="connsiteX1706" fmla="*/ 854466 w 884251"/>
              <a:gd name="connsiteY1706" fmla="*/ 440181 h 1118849"/>
              <a:gd name="connsiteX1707" fmla="*/ 855082 w 884251"/>
              <a:gd name="connsiteY1707" fmla="*/ 439300 h 1118849"/>
              <a:gd name="connsiteX1708" fmla="*/ 855584 w 884251"/>
              <a:gd name="connsiteY1708" fmla="*/ 438581 h 1118849"/>
              <a:gd name="connsiteX1709" fmla="*/ 855234 w 884251"/>
              <a:gd name="connsiteY1709" fmla="*/ 437838 h 1118849"/>
              <a:gd name="connsiteX1710" fmla="*/ 854535 w 884251"/>
              <a:gd name="connsiteY1710" fmla="*/ 436348 h 1118849"/>
              <a:gd name="connsiteX1711" fmla="*/ 854659 w 884251"/>
              <a:gd name="connsiteY1711" fmla="*/ 435951 h 1118849"/>
              <a:gd name="connsiteX1712" fmla="*/ 854845 w 884251"/>
              <a:gd name="connsiteY1712" fmla="*/ 435356 h 1118849"/>
              <a:gd name="connsiteX1713" fmla="*/ 855555 w 884251"/>
              <a:gd name="connsiteY1713" fmla="*/ 434458 h 1118849"/>
              <a:gd name="connsiteX1714" fmla="*/ 855813 w 884251"/>
              <a:gd name="connsiteY1714" fmla="*/ 434133 h 1118849"/>
              <a:gd name="connsiteX1715" fmla="*/ 856266 w 884251"/>
              <a:gd name="connsiteY1715" fmla="*/ 433559 h 1118849"/>
              <a:gd name="connsiteX1716" fmla="*/ 856577 w 884251"/>
              <a:gd name="connsiteY1716" fmla="*/ 432753 h 1118849"/>
              <a:gd name="connsiteX1717" fmla="*/ 856399 w 884251"/>
              <a:gd name="connsiteY1717" fmla="*/ 432164 h 1118849"/>
              <a:gd name="connsiteX1718" fmla="*/ 856287 w 884251"/>
              <a:gd name="connsiteY1718" fmla="*/ 431794 h 1118849"/>
              <a:gd name="connsiteX1719" fmla="*/ 855959 w 884251"/>
              <a:gd name="connsiteY1719" fmla="*/ 430707 h 1118849"/>
              <a:gd name="connsiteX1720" fmla="*/ 856152 w 884251"/>
              <a:gd name="connsiteY1720" fmla="*/ 430176 h 1118849"/>
              <a:gd name="connsiteX1721" fmla="*/ 856284 w 884251"/>
              <a:gd name="connsiteY1721" fmla="*/ 429815 h 1118849"/>
              <a:gd name="connsiteX1722" fmla="*/ 856456 w 884251"/>
              <a:gd name="connsiteY1722" fmla="*/ 429342 h 1118849"/>
              <a:gd name="connsiteX1723" fmla="*/ 857692 w 884251"/>
              <a:gd name="connsiteY1723" fmla="*/ 426863 h 1118849"/>
              <a:gd name="connsiteX1724" fmla="*/ 859299 w 884251"/>
              <a:gd name="connsiteY1724" fmla="*/ 425747 h 1118849"/>
              <a:gd name="connsiteX1725" fmla="*/ 859670 w 884251"/>
              <a:gd name="connsiteY1725" fmla="*/ 424941 h 1118849"/>
              <a:gd name="connsiteX1726" fmla="*/ 859126 w 884251"/>
              <a:gd name="connsiteY1726" fmla="*/ 423340 h 1118849"/>
              <a:gd name="connsiteX1727" fmla="*/ 858869 w 884251"/>
              <a:gd name="connsiteY1727" fmla="*/ 422585 h 1118849"/>
              <a:gd name="connsiteX1728" fmla="*/ 858328 w 884251"/>
              <a:gd name="connsiteY1728" fmla="*/ 421877 h 1118849"/>
              <a:gd name="connsiteX1729" fmla="*/ 854142 w 884251"/>
              <a:gd name="connsiteY1729" fmla="*/ 416412 h 1118849"/>
              <a:gd name="connsiteX1730" fmla="*/ 852697 w 884251"/>
              <a:gd name="connsiteY1730" fmla="*/ 414522 h 1118849"/>
              <a:gd name="connsiteX1731" fmla="*/ 852512 w 884251"/>
              <a:gd name="connsiteY1731" fmla="*/ 413406 h 1118849"/>
              <a:gd name="connsiteX1732" fmla="*/ 852451 w 884251"/>
              <a:gd name="connsiteY1732" fmla="*/ 411236 h 1118849"/>
              <a:gd name="connsiteX1733" fmla="*/ 852116 w 884251"/>
              <a:gd name="connsiteY1733" fmla="*/ 409891 h 1118849"/>
              <a:gd name="connsiteX1734" fmla="*/ 851858 w 884251"/>
              <a:gd name="connsiteY1734" fmla="*/ 408852 h 1118849"/>
              <a:gd name="connsiteX1735" fmla="*/ 851711 w 884251"/>
              <a:gd name="connsiteY1735" fmla="*/ 408260 h 1118849"/>
              <a:gd name="connsiteX1736" fmla="*/ 852041 w 884251"/>
              <a:gd name="connsiteY1736" fmla="*/ 405332 h 1118849"/>
              <a:gd name="connsiteX1737" fmla="*/ 852458 w 884251"/>
              <a:gd name="connsiteY1737" fmla="*/ 401626 h 1118849"/>
              <a:gd name="connsiteX1738" fmla="*/ 851902 w 884251"/>
              <a:gd name="connsiteY1738" fmla="*/ 399332 h 1118849"/>
              <a:gd name="connsiteX1739" fmla="*/ 846838 w 884251"/>
              <a:gd name="connsiteY1739" fmla="*/ 394680 h 1118849"/>
              <a:gd name="connsiteX1740" fmla="*/ 846923 w 884251"/>
              <a:gd name="connsiteY1740" fmla="*/ 393755 h 1118849"/>
              <a:gd name="connsiteX1741" fmla="*/ 846964 w 884251"/>
              <a:gd name="connsiteY1741" fmla="*/ 393302 h 1118849"/>
              <a:gd name="connsiteX1742" fmla="*/ 847026 w 884251"/>
              <a:gd name="connsiteY1742" fmla="*/ 392634 h 1118849"/>
              <a:gd name="connsiteX1743" fmla="*/ 848014 w 884251"/>
              <a:gd name="connsiteY1743" fmla="*/ 390941 h 1118849"/>
              <a:gd name="connsiteX1744" fmla="*/ 848511 w 884251"/>
              <a:gd name="connsiteY1744" fmla="*/ 390092 h 1118849"/>
              <a:gd name="connsiteX1745" fmla="*/ 851165 w 884251"/>
              <a:gd name="connsiteY1745" fmla="*/ 387823 h 1118849"/>
              <a:gd name="connsiteX1746" fmla="*/ 852715 w 884251"/>
              <a:gd name="connsiteY1746" fmla="*/ 386497 h 1118849"/>
              <a:gd name="connsiteX1747" fmla="*/ 852827 w 884251"/>
              <a:gd name="connsiteY1747" fmla="*/ 385815 h 1118849"/>
              <a:gd name="connsiteX1748" fmla="*/ 851851 w 884251"/>
              <a:gd name="connsiteY1748" fmla="*/ 383893 h 1118849"/>
              <a:gd name="connsiteX1749" fmla="*/ 852098 w 884251"/>
              <a:gd name="connsiteY1749" fmla="*/ 383149 h 1118849"/>
              <a:gd name="connsiteX1750" fmla="*/ 853486 w 884251"/>
              <a:gd name="connsiteY1750" fmla="*/ 381842 h 1118849"/>
              <a:gd name="connsiteX1751" fmla="*/ 854106 w 884251"/>
              <a:gd name="connsiteY1751" fmla="*/ 381259 h 1118849"/>
              <a:gd name="connsiteX1752" fmla="*/ 856179 w 884251"/>
              <a:gd name="connsiteY1752" fmla="*/ 379306 h 1118849"/>
              <a:gd name="connsiteX1753" fmla="*/ 855671 w 884251"/>
              <a:gd name="connsiteY1753" fmla="*/ 378237 h 1118849"/>
              <a:gd name="connsiteX1754" fmla="*/ 855501 w 884251"/>
              <a:gd name="connsiteY1754" fmla="*/ 377880 h 1118849"/>
              <a:gd name="connsiteX1755" fmla="*/ 854863 w 884251"/>
              <a:gd name="connsiteY1755" fmla="*/ 377609 h 1118849"/>
              <a:gd name="connsiteX1756" fmla="*/ 854119 w 884251"/>
              <a:gd name="connsiteY1756" fmla="*/ 377293 h 1118849"/>
              <a:gd name="connsiteX1757" fmla="*/ 853894 w 884251"/>
              <a:gd name="connsiteY1757" fmla="*/ 377197 h 1118849"/>
              <a:gd name="connsiteX1758" fmla="*/ 853789 w 884251"/>
              <a:gd name="connsiteY1758" fmla="*/ 376703 h 1118849"/>
              <a:gd name="connsiteX1759" fmla="*/ 853755 w 884251"/>
              <a:gd name="connsiteY1759" fmla="*/ 376540 h 1118849"/>
              <a:gd name="connsiteX1760" fmla="*/ 853710 w 884251"/>
              <a:gd name="connsiteY1760" fmla="*/ 376329 h 1118849"/>
              <a:gd name="connsiteX1761" fmla="*/ 854150 w 884251"/>
              <a:gd name="connsiteY1761" fmla="*/ 375475 h 1118849"/>
              <a:gd name="connsiteX1762" fmla="*/ 854263 w 884251"/>
              <a:gd name="connsiteY1762" fmla="*/ 375256 h 1118849"/>
              <a:gd name="connsiteX1763" fmla="*/ 854700 w 884251"/>
              <a:gd name="connsiteY1763" fmla="*/ 374407 h 1118849"/>
              <a:gd name="connsiteX1764" fmla="*/ 854575 w 884251"/>
              <a:gd name="connsiteY1764" fmla="*/ 374146 h 1118849"/>
              <a:gd name="connsiteX1765" fmla="*/ 854384 w 884251"/>
              <a:gd name="connsiteY1765" fmla="*/ 373745 h 1118849"/>
              <a:gd name="connsiteX1766" fmla="*/ 854142 w 884251"/>
              <a:gd name="connsiteY1766" fmla="*/ 373237 h 1118849"/>
              <a:gd name="connsiteX1767" fmla="*/ 854142 w 884251"/>
              <a:gd name="connsiteY1767" fmla="*/ 372981 h 1118849"/>
              <a:gd name="connsiteX1768" fmla="*/ 853141 w 884251"/>
              <a:gd name="connsiteY1768" fmla="*/ 372236 h 1118849"/>
              <a:gd name="connsiteX1769" fmla="*/ 852695 w 884251"/>
              <a:gd name="connsiteY1769" fmla="*/ 371903 h 1118849"/>
              <a:gd name="connsiteX1770" fmla="*/ 852478 w 884251"/>
              <a:gd name="connsiteY1770" fmla="*/ 371740 h 1118849"/>
              <a:gd name="connsiteX1771" fmla="*/ 850870 w 884251"/>
              <a:gd name="connsiteY1771" fmla="*/ 371058 h 1118849"/>
              <a:gd name="connsiteX1772" fmla="*/ 849989 w 884251"/>
              <a:gd name="connsiteY1772" fmla="*/ 371163 h 1118849"/>
              <a:gd name="connsiteX1773" fmla="*/ 848275 w 884251"/>
              <a:gd name="connsiteY1773" fmla="*/ 371367 h 1118849"/>
              <a:gd name="connsiteX1774" fmla="*/ 846732 w 884251"/>
              <a:gd name="connsiteY1774" fmla="*/ 368391 h 1118849"/>
              <a:gd name="connsiteX1775" fmla="*/ 845496 w 884251"/>
              <a:gd name="connsiteY1775" fmla="*/ 368887 h 1118849"/>
              <a:gd name="connsiteX1776" fmla="*/ 844753 w 884251"/>
              <a:gd name="connsiteY1776" fmla="*/ 368638 h 1118849"/>
              <a:gd name="connsiteX1777" fmla="*/ 843705 w 884251"/>
              <a:gd name="connsiteY1777" fmla="*/ 365228 h 1118849"/>
              <a:gd name="connsiteX1778" fmla="*/ 842626 w 884251"/>
              <a:gd name="connsiteY1778" fmla="*/ 364210 h 1118849"/>
              <a:gd name="connsiteX1779" fmla="*/ 842183 w 884251"/>
              <a:gd name="connsiteY1779" fmla="*/ 363792 h 1118849"/>
              <a:gd name="connsiteX1780" fmla="*/ 841668 w 884251"/>
              <a:gd name="connsiteY1780" fmla="*/ 363306 h 1118849"/>
              <a:gd name="connsiteX1781" fmla="*/ 835057 w 884251"/>
              <a:gd name="connsiteY1781" fmla="*/ 358528 h 1118849"/>
              <a:gd name="connsiteX1782" fmla="*/ 834578 w 884251"/>
              <a:gd name="connsiteY1782" fmla="*/ 356350 h 1118849"/>
              <a:gd name="connsiteX1783" fmla="*/ 833144 w 884251"/>
              <a:gd name="connsiteY1783" fmla="*/ 354811 h 1118849"/>
              <a:gd name="connsiteX1784" fmla="*/ 834751 w 884251"/>
              <a:gd name="connsiteY1784" fmla="*/ 352639 h 1118849"/>
              <a:gd name="connsiteX1785" fmla="*/ 834673 w 884251"/>
              <a:gd name="connsiteY1785" fmla="*/ 352038 h 1118849"/>
              <a:gd name="connsiteX1786" fmla="*/ 834637 w 884251"/>
              <a:gd name="connsiteY1786" fmla="*/ 351754 h 1118849"/>
              <a:gd name="connsiteX1787" fmla="*/ 834566 w 884251"/>
              <a:gd name="connsiteY1787" fmla="*/ 351213 h 1118849"/>
              <a:gd name="connsiteX1788" fmla="*/ 833057 w 884251"/>
              <a:gd name="connsiteY1788" fmla="*/ 351285 h 1118849"/>
              <a:gd name="connsiteX1789" fmla="*/ 831949 w 884251"/>
              <a:gd name="connsiteY1789" fmla="*/ 351286 h 1118849"/>
              <a:gd name="connsiteX1790" fmla="*/ 831814 w 884251"/>
              <a:gd name="connsiteY1790" fmla="*/ 350971 h 1118849"/>
              <a:gd name="connsiteX1791" fmla="*/ 831600 w 884251"/>
              <a:gd name="connsiteY1791" fmla="*/ 350469 h 1118849"/>
              <a:gd name="connsiteX1792" fmla="*/ 832714 w 884251"/>
              <a:gd name="connsiteY1792" fmla="*/ 347245 h 1118849"/>
              <a:gd name="connsiteX1793" fmla="*/ 831908 w 884251"/>
              <a:gd name="connsiteY1793" fmla="*/ 345456 h 1118849"/>
              <a:gd name="connsiteX1794" fmla="*/ 831726 w 884251"/>
              <a:gd name="connsiteY1794" fmla="*/ 345757 h 1118849"/>
              <a:gd name="connsiteX1795" fmla="*/ 830490 w 884251"/>
              <a:gd name="connsiteY1795" fmla="*/ 345694 h 1118849"/>
              <a:gd name="connsiteX1796" fmla="*/ 829735 w 884251"/>
              <a:gd name="connsiteY1796" fmla="*/ 346216 h 1118849"/>
              <a:gd name="connsiteX1797" fmla="*/ 829501 w 884251"/>
              <a:gd name="connsiteY1797" fmla="*/ 346376 h 1118849"/>
              <a:gd name="connsiteX1798" fmla="*/ 828760 w 884251"/>
              <a:gd name="connsiteY1798" fmla="*/ 346252 h 1118849"/>
              <a:gd name="connsiteX1799" fmla="*/ 827772 w 884251"/>
              <a:gd name="connsiteY1799" fmla="*/ 343276 h 1118849"/>
              <a:gd name="connsiteX1800" fmla="*/ 827529 w 884251"/>
              <a:gd name="connsiteY1800" fmla="*/ 342893 h 1118849"/>
              <a:gd name="connsiteX1801" fmla="*/ 827297 w 884251"/>
              <a:gd name="connsiteY1801" fmla="*/ 342526 h 1118849"/>
              <a:gd name="connsiteX1802" fmla="*/ 826865 w 884251"/>
              <a:gd name="connsiteY1802" fmla="*/ 341844 h 1118849"/>
              <a:gd name="connsiteX1803" fmla="*/ 826476 w 884251"/>
              <a:gd name="connsiteY1803" fmla="*/ 341230 h 1118849"/>
              <a:gd name="connsiteX1804" fmla="*/ 825949 w 884251"/>
              <a:gd name="connsiteY1804" fmla="*/ 341032 h 1118849"/>
              <a:gd name="connsiteX1805" fmla="*/ 825774 w 884251"/>
              <a:gd name="connsiteY1805" fmla="*/ 340966 h 1118849"/>
              <a:gd name="connsiteX1806" fmla="*/ 824497 w 884251"/>
              <a:gd name="connsiteY1806" fmla="*/ 340485 h 1118849"/>
              <a:gd name="connsiteX1807" fmla="*/ 823985 w 884251"/>
              <a:gd name="connsiteY1807" fmla="*/ 340451 h 1118849"/>
              <a:gd name="connsiteX1808" fmla="*/ 823688 w 884251"/>
              <a:gd name="connsiteY1808" fmla="*/ 340431 h 1118849"/>
              <a:gd name="connsiteX1809" fmla="*/ 823287 w 884251"/>
              <a:gd name="connsiteY1809" fmla="*/ 340404 h 1118849"/>
              <a:gd name="connsiteX1810" fmla="*/ 822643 w 884251"/>
              <a:gd name="connsiteY1810" fmla="*/ 340361 h 1118849"/>
              <a:gd name="connsiteX1811" fmla="*/ 822216 w 884251"/>
              <a:gd name="connsiteY1811" fmla="*/ 340113 h 1118849"/>
              <a:gd name="connsiteX1812" fmla="*/ 822079 w 884251"/>
              <a:gd name="connsiteY1812" fmla="*/ 340033 h 1118849"/>
              <a:gd name="connsiteX1813" fmla="*/ 821469 w 884251"/>
              <a:gd name="connsiteY1813" fmla="*/ 339679 h 1118849"/>
              <a:gd name="connsiteX1814" fmla="*/ 821842 w 884251"/>
              <a:gd name="connsiteY1814" fmla="*/ 337695 h 1118849"/>
              <a:gd name="connsiteX1815" fmla="*/ 821530 w 884251"/>
              <a:gd name="connsiteY1815" fmla="*/ 336950 h 1118849"/>
              <a:gd name="connsiteX1816" fmla="*/ 821405 w 884251"/>
              <a:gd name="connsiteY1816" fmla="*/ 336653 h 1118849"/>
              <a:gd name="connsiteX1817" fmla="*/ 821348 w 884251"/>
              <a:gd name="connsiteY1817" fmla="*/ 336517 h 1118849"/>
              <a:gd name="connsiteX1818" fmla="*/ 820458 w 884251"/>
              <a:gd name="connsiteY1818" fmla="*/ 336319 h 1118849"/>
              <a:gd name="connsiteX1819" fmla="*/ 819679 w 884251"/>
              <a:gd name="connsiteY1819" fmla="*/ 336145 h 1118849"/>
              <a:gd name="connsiteX1820" fmla="*/ 819371 w 884251"/>
              <a:gd name="connsiteY1820" fmla="*/ 335463 h 1118849"/>
              <a:gd name="connsiteX1821" fmla="*/ 819528 w 884251"/>
              <a:gd name="connsiteY1821" fmla="*/ 335162 h 1118849"/>
              <a:gd name="connsiteX1822" fmla="*/ 820051 w 884251"/>
              <a:gd name="connsiteY1822" fmla="*/ 334161 h 1118849"/>
              <a:gd name="connsiteX1823" fmla="*/ 819819 w 884251"/>
              <a:gd name="connsiteY1823" fmla="*/ 333603 h 1118849"/>
              <a:gd name="connsiteX1824" fmla="*/ 819742 w 884251"/>
              <a:gd name="connsiteY1824" fmla="*/ 333417 h 1118849"/>
              <a:gd name="connsiteX1825" fmla="*/ 819608 w 884251"/>
              <a:gd name="connsiteY1825" fmla="*/ 333317 h 1118849"/>
              <a:gd name="connsiteX1826" fmla="*/ 819404 w 884251"/>
              <a:gd name="connsiteY1826" fmla="*/ 333166 h 1118849"/>
              <a:gd name="connsiteX1827" fmla="*/ 818568 w 884251"/>
              <a:gd name="connsiteY1827" fmla="*/ 332549 h 1118849"/>
              <a:gd name="connsiteX1828" fmla="*/ 817608 w 884251"/>
              <a:gd name="connsiteY1828" fmla="*/ 329976 h 1118849"/>
              <a:gd name="connsiteX1829" fmla="*/ 817432 w 884251"/>
              <a:gd name="connsiteY1829" fmla="*/ 329538 h 1118849"/>
              <a:gd name="connsiteX1830" fmla="*/ 816160 w 884251"/>
              <a:gd name="connsiteY1830" fmla="*/ 327774 h 1118849"/>
              <a:gd name="connsiteX1831" fmla="*/ 816276 w 884251"/>
              <a:gd name="connsiteY1831" fmla="*/ 327400 h 1118849"/>
              <a:gd name="connsiteX1832" fmla="*/ 816389 w 884251"/>
              <a:gd name="connsiteY1832" fmla="*/ 327030 h 1118849"/>
              <a:gd name="connsiteX1833" fmla="*/ 817460 w 884251"/>
              <a:gd name="connsiteY1833" fmla="*/ 325418 h 1118849"/>
              <a:gd name="connsiteX1834" fmla="*/ 816286 w 884251"/>
              <a:gd name="connsiteY1834" fmla="*/ 324612 h 1118849"/>
              <a:gd name="connsiteX1835" fmla="*/ 816317 w 884251"/>
              <a:gd name="connsiteY1835" fmla="*/ 323426 h 1118849"/>
              <a:gd name="connsiteX1836" fmla="*/ 816328 w 884251"/>
              <a:gd name="connsiteY1836" fmla="*/ 322975 h 1118849"/>
              <a:gd name="connsiteX1837" fmla="*/ 816348 w 884251"/>
              <a:gd name="connsiteY1837" fmla="*/ 322256 h 1118849"/>
              <a:gd name="connsiteX1838" fmla="*/ 815856 w 884251"/>
              <a:gd name="connsiteY1838" fmla="*/ 320520 h 1118849"/>
              <a:gd name="connsiteX1839" fmla="*/ 816225 w 884251"/>
              <a:gd name="connsiteY1839" fmla="*/ 319218 h 1118849"/>
              <a:gd name="connsiteX1840" fmla="*/ 817893 w 884251"/>
              <a:gd name="connsiteY1840" fmla="*/ 317779 h 1118849"/>
              <a:gd name="connsiteX1841" fmla="*/ 818452 w 884251"/>
              <a:gd name="connsiteY1841" fmla="*/ 317296 h 1118849"/>
              <a:gd name="connsiteX1842" fmla="*/ 819010 w 884251"/>
              <a:gd name="connsiteY1842" fmla="*/ 315003 h 1118849"/>
              <a:gd name="connsiteX1843" fmla="*/ 820061 w 884251"/>
              <a:gd name="connsiteY1843" fmla="*/ 313639 h 1118849"/>
              <a:gd name="connsiteX1844" fmla="*/ 817836 w 884251"/>
              <a:gd name="connsiteY1844" fmla="*/ 312336 h 1118849"/>
              <a:gd name="connsiteX1845" fmla="*/ 817466 w 884251"/>
              <a:gd name="connsiteY1845" fmla="*/ 311468 h 1118849"/>
              <a:gd name="connsiteX1846" fmla="*/ 817599 w 884251"/>
              <a:gd name="connsiteY1846" fmla="*/ 311225 h 1118849"/>
              <a:gd name="connsiteX1847" fmla="*/ 817710 w 884251"/>
              <a:gd name="connsiteY1847" fmla="*/ 311022 h 1118849"/>
              <a:gd name="connsiteX1848" fmla="*/ 817837 w 884251"/>
              <a:gd name="connsiteY1848" fmla="*/ 310787 h 1118849"/>
              <a:gd name="connsiteX1849" fmla="*/ 818871 w 884251"/>
              <a:gd name="connsiteY1849" fmla="*/ 310025 h 1118849"/>
              <a:gd name="connsiteX1850" fmla="*/ 819100 w 884251"/>
              <a:gd name="connsiteY1850" fmla="*/ 309856 h 1118849"/>
              <a:gd name="connsiteX1851" fmla="*/ 819940 w 884251"/>
              <a:gd name="connsiteY1851" fmla="*/ 309237 h 1118849"/>
              <a:gd name="connsiteX1852" fmla="*/ 820712 w 884251"/>
              <a:gd name="connsiteY1852" fmla="*/ 307722 h 1118849"/>
              <a:gd name="connsiteX1853" fmla="*/ 821920 w 884251"/>
              <a:gd name="connsiteY1853" fmla="*/ 306013 h 1118849"/>
              <a:gd name="connsiteX1854" fmla="*/ 823932 w 884251"/>
              <a:gd name="connsiteY1854" fmla="*/ 305702 h 1118849"/>
              <a:gd name="connsiteX1855" fmla="*/ 824108 w 884251"/>
              <a:gd name="connsiteY1855" fmla="*/ 305370 h 1118849"/>
              <a:gd name="connsiteX1856" fmla="*/ 824263 w 884251"/>
              <a:gd name="connsiteY1856" fmla="*/ 305074 h 1118849"/>
              <a:gd name="connsiteX1857" fmla="*/ 824455 w 884251"/>
              <a:gd name="connsiteY1857" fmla="*/ 304712 h 1118849"/>
              <a:gd name="connsiteX1858" fmla="*/ 824023 w 884251"/>
              <a:gd name="connsiteY1858" fmla="*/ 303472 h 1118849"/>
              <a:gd name="connsiteX1859" fmla="*/ 824270 w 884251"/>
              <a:gd name="connsiteY1859" fmla="*/ 302790 h 1118849"/>
              <a:gd name="connsiteX1860" fmla="*/ 824388 w 884251"/>
              <a:gd name="connsiteY1860" fmla="*/ 302465 h 1118849"/>
              <a:gd name="connsiteX1861" fmla="*/ 824519 w 884251"/>
              <a:gd name="connsiteY1861" fmla="*/ 302107 h 1118849"/>
              <a:gd name="connsiteX1862" fmla="*/ 826188 w 884251"/>
              <a:gd name="connsiteY1862" fmla="*/ 300000 h 1118849"/>
              <a:gd name="connsiteX1863" fmla="*/ 826118 w 884251"/>
              <a:gd name="connsiteY1863" fmla="*/ 299412 h 1118849"/>
              <a:gd name="connsiteX1864" fmla="*/ 826075 w 884251"/>
              <a:gd name="connsiteY1864" fmla="*/ 299057 h 1118849"/>
              <a:gd name="connsiteX1865" fmla="*/ 825943 w 884251"/>
              <a:gd name="connsiteY1865" fmla="*/ 297954 h 1118849"/>
              <a:gd name="connsiteX1866" fmla="*/ 826154 w 884251"/>
              <a:gd name="connsiteY1866" fmla="*/ 297563 h 1118849"/>
              <a:gd name="connsiteX1867" fmla="*/ 827674 w 884251"/>
              <a:gd name="connsiteY1867" fmla="*/ 294730 h 1118849"/>
              <a:gd name="connsiteX1868" fmla="*/ 828904 w 884251"/>
              <a:gd name="connsiteY1868" fmla="*/ 293246 h 1118849"/>
              <a:gd name="connsiteX1869" fmla="*/ 829479 w 884251"/>
              <a:gd name="connsiteY1869" fmla="*/ 292551 h 1118849"/>
              <a:gd name="connsiteX1870" fmla="*/ 829779 w 884251"/>
              <a:gd name="connsiteY1870" fmla="*/ 292189 h 1118849"/>
              <a:gd name="connsiteX1871" fmla="*/ 830497 w 884251"/>
              <a:gd name="connsiteY1871" fmla="*/ 292036 h 1118849"/>
              <a:gd name="connsiteX1872" fmla="*/ 830673 w 884251"/>
              <a:gd name="connsiteY1872" fmla="*/ 291998 h 1118849"/>
              <a:gd name="connsiteX1873" fmla="*/ 833551 w 884251"/>
              <a:gd name="connsiteY1873" fmla="*/ 291384 h 1118849"/>
              <a:gd name="connsiteX1874" fmla="*/ 833927 w 884251"/>
              <a:gd name="connsiteY1874" fmla="*/ 290919 h 1118849"/>
              <a:gd name="connsiteX1875" fmla="*/ 834032 w 884251"/>
              <a:gd name="connsiteY1875" fmla="*/ 290790 h 1118849"/>
              <a:gd name="connsiteX1876" fmla="*/ 834354 w 884251"/>
              <a:gd name="connsiteY1876" fmla="*/ 290392 h 1118849"/>
              <a:gd name="connsiteX1877" fmla="*/ 834458 w 884251"/>
              <a:gd name="connsiteY1877" fmla="*/ 289893 h 1118849"/>
              <a:gd name="connsiteX1878" fmla="*/ 834593 w 884251"/>
              <a:gd name="connsiteY1878" fmla="*/ 289255 h 1118849"/>
              <a:gd name="connsiteX1879" fmla="*/ 835160 w 884251"/>
              <a:gd name="connsiteY1879" fmla="*/ 286548 h 1118849"/>
              <a:gd name="connsiteX1880" fmla="*/ 835964 w 884251"/>
              <a:gd name="connsiteY1880" fmla="*/ 285618 h 1118849"/>
              <a:gd name="connsiteX1881" fmla="*/ 838376 w 884251"/>
              <a:gd name="connsiteY1881" fmla="*/ 284875 h 1118849"/>
              <a:gd name="connsiteX1882" fmla="*/ 839625 w 884251"/>
              <a:gd name="connsiteY1882" fmla="*/ 283851 h 1118849"/>
              <a:gd name="connsiteX1883" fmla="*/ 840451 w 884251"/>
              <a:gd name="connsiteY1883" fmla="*/ 283207 h 1118849"/>
              <a:gd name="connsiteX1884" fmla="*/ 841839 w 884251"/>
              <a:gd name="connsiteY1884" fmla="*/ 283450 h 1118849"/>
              <a:gd name="connsiteX1885" fmla="*/ 842526 w 884251"/>
              <a:gd name="connsiteY1885" fmla="*/ 283344 h 1118849"/>
              <a:gd name="connsiteX1886" fmla="*/ 843447 w 884251"/>
              <a:gd name="connsiteY1886" fmla="*/ 283202 h 1118849"/>
              <a:gd name="connsiteX1887" fmla="*/ 844251 w 884251"/>
              <a:gd name="connsiteY1887" fmla="*/ 281281 h 1118849"/>
              <a:gd name="connsiteX1888" fmla="*/ 845767 w 884251"/>
              <a:gd name="connsiteY1888" fmla="*/ 280002 h 1118849"/>
              <a:gd name="connsiteX1889" fmla="*/ 846274 w 884251"/>
              <a:gd name="connsiteY1889" fmla="*/ 279575 h 1118849"/>
              <a:gd name="connsiteX1890" fmla="*/ 847778 w 884251"/>
              <a:gd name="connsiteY1890" fmla="*/ 278306 h 1118849"/>
              <a:gd name="connsiteX1891" fmla="*/ 848089 w 884251"/>
              <a:gd name="connsiteY1891" fmla="*/ 275888 h 1118849"/>
              <a:gd name="connsiteX1892" fmla="*/ 848831 w 884251"/>
              <a:gd name="connsiteY1892" fmla="*/ 275268 h 1118849"/>
              <a:gd name="connsiteX1893" fmla="*/ 849227 w 884251"/>
              <a:gd name="connsiteY1893" fmla="*/ 274503 h 1118849"/>
              <a:gd name="connsiteX1894" fmla="*/ 849448 w 884251"/>
              <a:gd name="connsiteY1894" fmla="*/ 274075 h 1118849"/>
              <a:gd name="connsiteX1895" fmla="*/ 849760 w 884251"/>
              <a:gd name="connsiteY1895" fmla="*/ 273471 h 1118849"/>
              <a:gd name="connsiteX1896" fmla="*/ 848444 w 884251"/>
              <a:gd name="connsiteY1896" fmla="*/ 272910 h 1118849"/>
              <a:gd name="connsiteX1897" fmla="*/ 846735 w 884251"/>
              <a:gd name="connsiteY1897" fmla="*/ 272624 h 1118849"/>
              <a:gd name="connsiteX1898" fmla="*/ 843813 w 884251"/>
              <a:gd name="connsiteY1898" fmla="*/ 271954 h 1118849"/>
              <a:gd name="connsiteX1899" fmla="*/ 841627 w 884251"/>
              <a:gd name="connsiteY1899" fmla="*/ 271347 h 1118849"/>
              <a:gd name="connsiteX1900" fmla="*/ 840343 w 884251"/>
              <a:gd name="connsiteY1900" fmla="*/ 270718 h 1118849"/>
              <a:gd name="connsiteX1901" fmla="*/ 839707 w 884251"/>
              <a:gd name="connsiteY1901" fmla="*/ 270237 h 1118849"/>
              <a:gd name="connsiteX1902" fmla="*/ 837663 w 884251"/>
              <a:gd name="connsiteY1902" fmla="*/ 268216 h 1118849"/>
              <a:gd name="connsiteX1903" fmla="*/ 836259 w 884251"/>
              <a:gd name="connsiteY1903" fmla="*/ 266594 h 1118849"/>
              <a:gd name="connsiteX1904" fmla="*/ 834653 w 884251"/>
              <a:gd name="connsiteY1904" fmla="*/ 265807 h 1118849"/>
              <a:gd name="connsiteX1905" fmla="*/ 832709 w 884251"/>
              <a:gd name="connsiteY1905" fmla="*/ 265278 h 1118849"/>
              <a:gd name="connsiteX1906" fmla="*/ 829280 w 884251"/>
              <a:gd name="connsiteY1906" fmla="*/ 264952 h 1118849"/>
              <a:gd name="connsiteX1907" fmla="*/ 825917 w 884251"/>
              <a:gd name="connsiteY1907" fmla="*/ 265040 h 1118849"/>
              <a:gd name="connsiteX1908" fmla="*/ 821788 w 884251"/>
              <a:gd name="connsiteY1908" fmla="*/ 265729 h 1118849"/>
              <a:gd name="connsiteX1909" fmla="*/ 819639 w 884251"/>
              <a:gd name="connsiteY1909" fmla="*/ 266116 h 1118849"/>
              <a:gd name="connsiteX1910" fmla="*/ 817484 w 884251"/>
              <a:gd name="connsiteY1910" fmla="*/ 266671 h 1118849"/>
              <a:gd name="connsiteX1911" fmla="*/ 815836 w 884251"/>
              <a:gd name="connsiteY1911" fmla="*/ 266880 h 1118849"/>
              <a:gd name="connsiteX1912" fmla="*/ 814513 w 884251"/>
              <a:gd name="connsiteY1912" fmla="*/ 267163 h 1118849"/>
              <a:gd name="connsiteX1913" fmla="*/ 812793 w 884251"/>
              <a:gd name="connsiteY1913" fmla="*/ 267125 h 1118849"/>
              <a:gd name="connsiteX1914" fmla="*/ 811344 w 884251"/>
              <a:gd name="connsiteY1914" fmla="*/ 266501 h 1118849"/>
              <a:gd name="connsiteX1915" fmla="*/ 810093 w 884251"/>
              <a:gd name="connsiteY1915" fmla="*/ 265122 h 1118849"/>
              <a:gd name="connsiteX1916" fmla="*/ 809088 w 884251"/>
              <a:gd name="connsiteY1916" fmla="*/ 263739 h 1118849"/>
              <a:gd name="connsiteX1917" fmla="*/ 807914 w 884251"/>
              <a:gd name="connsiteY1917" fmla="*/ 262442 h 1118849"/>
              <a:gd name="connsiteX1918" fmla="*/ 807137 w 884251"/>
              <a:gd name="connsiteY1918" fmla="*/ 261468 h 1118849"/>
              <a:gd name="connsiteX1919" fmla="*/ 806434 w 884251"/>
              <a:gd name="connsiteY1919" fmla="*/ 260657 h 1118849"/>
              <a:gd name="connsiteX1920" fmla="*/ 806210 w 884251"/>
              <a:gd name="connsiteY1920" fmla="*/ 260165 h 1118849"/>
              <a:gd name="connsiteX1921" fmla="*/ 806841 w 884251"/>
              <a:gd name="connsiteY1921" fmla="*/ 258822 h 1118849"/>
              <a:gd name="connsiteX1922" fmla="*/ 807387 w 884251"/>
              <a:gd name="connsiteY1922" fmla="*/ 257563 h 1118849"/>
              <a:gd name="connsiteX1923" fmla="*/ 808334 w 884251"/>
              <a:gd name="connsiteY1923" fmla="*/ 256543 h 1118849"/>
              <a:gd name="connsiteX1924" fmla="*/ 809394 w 884251"/>
              <a:gd name="connsiteY1924" fmla="*/ 254774 h 1118849"/>
              <a:gd name="connsiteX1925" fmla="*/ 810522 w 884251"/>
              <a:gd name="connsiteY1925" fmla="*/ 253335 h 1118849"/>
              <a:gd name="connsiteX1926" fmla="*/ 811068 w 884251"/>
              <a:gd name="connsiteY1926" fmla="*/ 252076 h 1118849"/>
              <a:gd name="connsiteX1927" fmla="*/ 811686 w 884251"/>
              <a:gd name="connsiteY1927" fmla="*/ 249157 h 1118849"/>
              <a:gd name="connsiteX1928" fmla="*/ 811984 w 884251"/>
              <a:gd name="connsiteY1928" fmla="*/ 247988 h 1118849"/>
              <a:gd name="connsiteX1929" fmla="*/ 812280 w 884251"/>
              <a:gd name="connsiteY1929" fmla="*/ 246820 h 1118849"/>
              <a:gd name="connsiteX1930" fmla="*/ 812491 w 884251"/>
              <a:gd name="connsiteY1930" fmla="*/ 245736 h 1118849"/>
              <a:gd name="connsiteX1931" fmla="*/ 812620 w 884251"/>
              <a:gd name="connsiteY1931" fmla="*/ 244655 h 1118849"/>
              <a:gd name="connsiteX1932" fmla="*/ 813256 w 884251"/>
              <a:gd name="connsiteY1932" fmla="*/ 243151 h 1118849"/>
              <a:gd name="connsiteX1933" fmla="*/ 812191 w 884251"/>
              <a:gd name="connsiteY1933" fmla="*/ 241240 h 1118849"/>
              <a:gd name="connsiteX1934" fmla="*/ 811137 w 884251"/>
              <a:gd name="connsiteY1934" fmla="*/ 241045 h 1118849"/>
              <a:gd name="connsiteX1935" fmla="*/ 809214 w 884251"/>
              <a:gd name="connsiteY1935" fmla="*/ 241925 h 1118849"/>
              <a:gd name="connsiteX1936" fmla="*/ 807781 w 884251"/>
              <a:gd name="connsiteY1936" fmla="*/ 242791 h 1118849"/>
              <a:gd name="connsiteX1937" fmla="*/ 805751 w 884251"/>
              <a:gd name="connsiteY1937" fmla="*/ 244253 h 1118849"/>
              <a:gd name="connsiteX1938" fmla="*/ 804142 w 884251"/>
              <a:gd name="connsiteY1938" fmla="*/ 245457 h 1118849"/>
              <a:gd name="connsiteX1939" fmla="*/ 801733 w 884251"/>
              <a:gd name="connsiteY1939" fmla="*/ 246184 h 1118849"/>
              <a:gd name="connsiteX1940" fmla="*/ 800100 w 884251"/>
              <a:gd name="connsiteY1940" fmla="*/ 246060 h 1118849"/>
              <a:gd name="connsiteX1941" fmla="*/ 799115 w 884251"/>
              <a:gd name="connsiteY1941" fmla="*/ 246086 h 1118849"/>
              <a:gd name="connsiteX1942" fmla="*/ 797863 w 884251"/>
              <a:gd name="connsiteY1942" fmla="*/ 246616 h 1118849"/>
              <a:gd name="connsiteX1943" fmla="*/ 794604 w 884251"/>
              <a:gd name="connsiteY1943" fmla="*/ 248029 h 1118849"/>
              <a:gd name="connsiteX1944" fmla="*/ 792527 w 884251"/>
              <a:gd name="connsiteY1944" fmla="*/ 248663 h 1118849"/>
              <a:gd name="connsiteX1945" fmla="*/ 790650 w 884251"/>
              <a:gd name="connsiteY1945" fmla="*/ 248464 h 1118849"/>
              <a:gd name="connsiteX1946" fmla="*/ 789792 w 884251"/>
              <a:gd name="connsiteY1946" fmla="*/ 247491 h 1118849"/>
              <a:gd name="connsiteX1947" fmla="*/ 788606 w 884251"/>
              <a:gd name="connsiteY1947" fmla="*/ 246444 h 1118849"/>
              <a:gd name="connsiteX1948" fmla="*/ 786456 w 884251"/>
              <a:gd name="connsiteY1948" fmla="*/ 243100 h 1118849"/>
              <a:gd name="connsiteX1949" fmla="*/ 785477 w 884251"/>
              <a:gd name="connsiteY1949" fmla="*/ 241135 h 1118849"/>
              <a:gd name="connsiteX1950" fmla="*/ 783761 w 884251"/>
              <a:gd name="connsiteY1950" fmla="*/ 239107 h 1118849"/>
              <a:gd name="connsiteX1951" fmla="*/ 782841 w 884251"/>
              <a:gd name="connsiteY1951" fmla="*/ 237639 h 1118849"/>
              <a:gd name="connsiteX1952" fmla="*/ 782161 w 884251"/>
              <a:gd name="connsiteY1952" fmla="*/ 236329 h 1118849"/>
              <a:gd name="connsiteX1953" fmla="*/ 781469 w 884251"/>
              <a:gd name="connsiteY1953" fmla="*/ 235270 h 1118849"/>
              <a:gd name="connsiteX1954" fmla="*/ 780772 w 884251"/>
              <a:gd name="connsiteY1954" fmla="*/ 234292 h 1118849"/>
              <a:gd name="connsiteX1955" fmla="*/ 778092 w 884251"/>
              <a:gd name="connsiteY1955" fmla="*/ 229967 h 1118849"/>
              <a:gd name="connsiteX1956" fmla="*/ 776819 w 884251"/>
              <a:gd name="connsiteY1956" fmla="*/ 229089 h 1118849"/>
              <a:gd name="connsiteX1957" fmla="*/ 775677 w 884251"/>
              <a:gd name="connsiteY1957" fmla="*/ 228953 h 1118849"/>
              <a:gd name="connsiteX1958" fmla="*/ 774032 w 884251"/>
              <a:gd name="connsiteY1958" fmla="*/ 229079 h 1118849"/>
              <a:gd name="connsiteX1959" fmla="*/ 772801 w 884251"/>
              <a:gd name="connsiteY1959" fmla="*/ 229112 h 1118849"/>
              <a:gd name="connsiteX1960" fmla="*/ 771159 w 884251"/>
              <a:gd name="connsiteY1960" fmla="*/ 229154 h 1118849"/>
              <a:gd name="connsiteX1961" fmla="*/ 769850 w 884251"/>
              <a:gd name="connsiteY1961" fmla="*/ 229105 h 1118849"/>
              <a:gd name="connsiteX1962" fmla="*/ 768738 w 884251"/>
              <a:gd name="connsiteY1962" fmla="*/ 229086 h 1118849"/>
              <a:gd name="connsiteX1963" fmla="*/ 766575 w 884251"/>
              <a:gd name="connsiteY1963" fmla="*/ 229025 h 1118849"/>
              <a:gd name="connsiteX1964" fmla="*/ 764163 w 884251"/>
              <a:gd name="connsiteY1964" fmla="*/ 227928 h 1118849"/>
              <a:gd name="connsiteX1965" fmla="*/ 762348 w 884251"/>
              <a:gd name="connsiteY1965" fmla="*/ 226316 h 1118849"/>
              <a:gd name="connsiteX1966" fmla="*/ 760168 w 884251"/>
              <a:gd name="connsiteY1966" fmla="*/ 225544 h 1118849"/>
              <a:gd name="connsiteX1967" fmla="*/ 758973 w 884251"/>
              <a:gd name="connsiteY1967" fmla="*/ 224746 h 1118849"/>
              <a:gd name="connsiteX1968" fmla="*/ 756551 w 884251"/>
              <a:gd name="connsiteY1968" fmla="*/ 223897 h 1118849"/>
              <a:gd name="connsiteX1969" fmla="*/ 754457 w 884251"/>
              <a:gd name="connsiteY1969" fmla="*/ 223041 h 1118849"/>
              <a:gd name="connsiteX1970" fmla="*/ 750037 w 884251"/>
              <a:gd name="connsiteY1970" fmla="*/ 221000 h 1118849"/>
              <a:gd name="connsiteX1971" fmla="*/ 746806 w 884251"/>
              <a:gd name="connsiteY1971" fmla="*/ 219924 h 1118849"/>
              <a:gd name="connsiteX1972" fmla="*/ 744775 w 884251"/>
              <a:gd name="connsiteY1972" fmla="*/ 219479 h 1118849"/>
              <a:gd name="connsiteX1973" fmla="*/ 743413 w 884251"/>
              <a:gd name="connsiteY1973" fmla="*/ 218768 h 1118849"/>
              <a:gd name="connsiteX1974" fmla="*/ 740969 w 884251"/>
              <a:gd name="connsiteY1974" fmla="*/ 218418 h 1118849"/>
              <a:gd name="connsiteX1975" fmla="*/ 739718 w 884251"/>
              <a:gd name="connsiteY1975" fmla="*/ 217041 h 1118849"/>
              <a:gd name="connsiteX1976" fmla="*/ 739781 w 884251"/>
              <a:gd name="connsiteY1976" fmla="*/ 215547 h 1118849"/>
              <a:gd name="connsiteX1977" fmla="*/ 740249 w 884251"/>
              <a:gd name="connsiteY1977" fmla="*/ 214208 h 1118849"/>
              <a:gd name="connsiteX1978" fmla="*/ 741292 w 884251"/>
              <a:gd name="connsiteY1978" fmla="*/ 212854 h 1118849"/>
              <a:gd name="connsiteX1979" fmla="*/ 741832 w 884251"/>
              <a:gd name="connsiteY1979" fmla="*/ 211762 h 1118849"/>
              <a:gd name="connsiteX1980" fmla="*/ 741968 w 884251"/>
              <a:gd name="connsiteY1980" fmla="*/ 210516 h 1118849"/>
              <a:gd name="connsiteX1981" fmla="*/ 742185 w 884251"/>
              <a:gd name="connsiteY1981" fmla="*/ 209265 h 1118849"/>
              <a:gd name="connsiteX1982" fmla="*/ 742232 w 884251"/>
              <a:gd name="connsiteY1982" fmla="*/ 208186 h 1118849"/>
              <a:gd name="connsiteX1983" fmla="*/ 741786 w 884251"/>
              <a:gd name="connsiteY1983" fmla="*/ 207119 h 1118849"/>
              <a:gd name="connsiteX1984" fmla="*/ 741255 w 884251"/>
              <a:gd name="connsiteY1984" fmla="*/ 206138 h 1118849"/>
              <a:gd name="connsiteX1985" fmla="*/ 741152 w 884251"/>
              <a:gd name="connsiteY1985" fmla="*/ 206001 h 1118849"/>
              <a:gd name="connsiteX1986" fmla="*/ 740403 w 884251"/>
              <a:gd name="connsiteY1986" fmla="*/ 205000 h 1118849"/>
              <a:gd name="connsiteX1987" fmla="*/ 739654 w 884251"/>
              <a:gd name="connsiteY1987" fmla="*/ 203362 h 1118849"/>
              <a:gd name="connsiteX1988" fmla="*/ 739741 w 884251"/>
              <a:gd name="connsiteY1988" fmla="*/ 201370 h 1118849"/>
              <a:gd name="connsiteX1989" fmla="*/ 740030 w 884251"/>
              <a:gd name="connsiteY1989" fmla="*/ 200368 h 1118849"/>
              <a:gd name="connsiteX1990" fmla="*/ 740501 w 884251"/>
              <a:gd name="connsiteY1990" fmla="*/ 198945 h 1118849"/>
              <a:gd name="connsiteX1991" fmla="*/ 740681 w 884251"/>
              <a:gd name="connsiteY1991" fmla="*/ 196702 h 1118849"/>
              <a:gd name="connsiteX1992" fmla="*/ 739865 w 884251"/>
              <a:gd name="connsiteY1992" fmla="*/ 194733 h 1118849"/>
              <a:gd name="connsiteX1993" fmla="*/ 738959 w 884251"/>
              <a:gd name="connsiteY1993" fmla="*/ 192933 h 1118849"/>
              <a:gd name="connsiteX1994" fmla="*/ 737965 w 884251"/>
              <a:gd name="connsiteY1994" fmla="*/ 191301 h 1118849"/>
              <a:gd name="connsiteX1995" fmla="*/ 737134 w 884251"/>
              <a:gd name="connsiteY1995" fmla="*/ 189666 h 1118849"/>
              <a:gd name="connsiteX1996" fmla="*/ 736531 w 884251"/>
              <a:gd name="connsiteY1996" fmla="*/ 188438 h 1118849"/>
              <a:gd name="connsiteX1997" fmla="*/ 736104 w 884251"/>
              <a:gd name="connsiteY1997" fmla="*/ 186957 h 1118849"/>
              <a:gd name="connsiteX1998" fmla="*/ 735682 w 884251"/>
              <a:gd name="connsiteY1998" fmla="*/ 185310 h 1118849"/>
              <a:gd name="connsiteX1999" fmla="*/ 735501 w 884251"/>
              <a:gd name="connsiteY1999" fmla="*/ 183822 h 1118849"/>
              <a:gd name="connsiteX2000" fmla="*/ 735885 w 884251"/>
              <a:gd name="connsiteY2000" fmla="*/ 182646 h 1118849"/>
              <a:gd name="connsiteX2001" fmla="*/ 735389 w 884251"/>
              <a:gd name="connsiteY2001" fmla="*/ 182709 h 1118849"/>
              <a:gd name="connsiteX2002" fmla="*/ 734029 w 884251"/>
              <a:gd name="connsiteY2002" fmla="*/ 184569 h 1118849"/>
              <a:gd name="connsiteX2003" fmla="*/ 730195 w 884251"/>
              <a:gd name="connsiteY2003" fmla="*/ 185066 h 1118849"/>
              <a:gd name="connsiteX2004" fmla="*/ 728030 w 884251"/>
              <a:gd name="connsiteY2004" fmla="*/ 184633 h 1118849"/>
              <a:gd name="connsiteX2005" fmla="*/ 727884 w 884251"/>
              <a:gd name="connsiteY2005" fmla="*/ 184646 h 1118849"/>
              <a:gd name="connsiteX2006" fmla="*/ 727699 w 884251"/>
              <a:gd name="connsiteY2006" fmla="*/ 184664 h 1118849"/>
              <a:gd name="connsiteX2007" fmla="*/ 725431 w 884251"/>
              <a:gd name="connsiteY2007" fmla="*/ 184882 h 1118849"/>
              <a:gd name="connsiteX2008" fmla="*/ 724256 w 884251"/>
              <a:gd name="connsiteY2008" fmla="*/ 184633 h 1118849"/>
              <a:gd name="connsiteX2009" fmla="*/ 723703 w 884251"/>
              <a:gd name="connsiteY2009" fmla="*/ 183716 h 1118849"/>
              <a:gd name="connsiteX2010" fmla="*/ 723845 w 884251"/>
              <a:gd name="connsiteY2010" fmla="*/ 182303 h 1118849"/>
              <a:gd name="connsiteX2011" fmla="*/ 723986 w 884251"/>
              <a:gd name="connsiteY2011" fmla="*/ 180974 h 1118849"/>
              <a:gd name="connsiteX2012" fmla="*/ 724307 w 884251"/>
              <a:gd name="connsiteY2012" fmla="*/ 179224 h 1118849"/>
              <a:gd name="connsiteX2013" fmla="*/ 725069 w 884251"/>
              <a:gd name="connsiteY2013" fmla="*/ 176799 h 1118849"/>
              <a:gd name="connsiteX2014" fmla="*/ 725721 w 884251"/>
              <a:gd name="connsiteY2014" fmla="*/ 174960 h 1118849"/>
              <a:gd name="connsiteX2015" fmla="*/ 726915 w 884251"/>
              <a:gd name="connsiteY2015" fmla="*/ 172026 h 1118849"/>
              <a:gd name="connsiteX2016" fmla="*/ 727068 w 884251"/>
              <a:gd name="connsiteY2016" fmla="*/ 170365 h 1118849"/>
              <a:gd name="connsiteX2017" fmla="*/ 727227 w 884251"/>
              <a:gd name="connsiteY2017" fmla="*/ 168620 h 1118849"/>
              <a:gd name="connsiteX2018" fmla="*/ 728612 w 884251"/>
              <a:gd name="connsiteY2018" fmla="*/ 165020 h 1118849"/>
              <a:gd name="connsiteX2019" fmla="*/ 729380 w 884251"/>
              <a:gd name="connsiteY2019" fmla="*/ 162430 h 1118849"/>
              <a:gd name="connsiteX2020" fmla="*/ 729972 w 884251"/>
              <a:gd name="connsiteY2020" fmla="*/ 160093 h 1118849"/>
              <a:gd name="connsiteX2021" fmla="*/ 730912 w 884251"/>
              <a:gd name="connsiteY2021" fmla="*/ 157333 h 1118849"/>
              <a:gd name="connsiteX2022" fmla="*/ 731815 w 884251"/>
              <a:gd name="connsiteY2022" fmla="*/ 155404 h 1118849"/>
              <a:gd name="connsiteX2023" fmla="*/ 733859 w 884251"/>
              <a:gd name="connsiteY2023" fmla="*/ 147974 h 1118849"/>
              <a:gd name="connsiteX2024" fmla="*/ 734193 w 884251"/>
              <a:gd name="connsiteY2024" fmla="*/ 145976 h 1118849"/>
              <a:gd name="connsiteX2025" fmla="*/ 734382 w 884251"/>
              <a:gd name="connsiteY2025" fmla="*/ 143484 h 1118849"/>
              <a:gd name="connsiteX2026" fmla="*/ 734843 w 884251"/>
              <a:gd name="connsiteY2026" fmla="*/ 140405 h 1118849"/>
              <a:gd name="connsiteX2027" fmla="*/ 734605 w 884251"/>
              <a:gd name="connsiteY2027" fmla="*/ 138339 h 1118849"/>
              <a:gd name="connsiteX2028" fmla="*/ 733556 w 884251"/>
              <a:gd name="connsiteY2028" fmla="*/ 136047 h 1118849"/>
              <a:gd name="connsiteX2029" fmla="*/ 732237 w 884251"/>
              <a:gd name="connsiteY2029" fmla="*/ 134340 h 1118849"/>
              <a:gd name="connsiteX2030" fmla="*/ 730818 w 884251"/>
              <a:gd name="connsiteY2030" fmla="*/ 133051 h 1118849"/>
              <a:gd name="connsiteX2031" fmla="*/ 725564 w 884251"/>
              <a:gd name="connsiteY2031" fmla="*/ 127554 h 1118849"/>
              <a:gd name="connsiteX2032" fmla="*/ 724392 w 884251"/>
              <a:gd name="connsiteY2032" fmla="*/ 126258 h 1118849"/>
              <a:gd name="connsiteX2033" fmla="*/ 723028 w 884251"/>
              <a:gd name="connsiteY2033" fmla="*/ 125548 h 1118849"/>
              <a:gd name="connsiteX2034" fmla="*/ 721437 w 884251"/>
              <a:gd name="connsiteY2034" fmla="*/ 124429 h 1118849"/>
              <a:gd name="connsiteX2035" fmla="*/ 719275 w 884251"/>
              <a:gd name="connsiteY2035" fmla="*/ 123242 h 1118849"/>
              <a:gd name="connsiteX2036" fmla="*/ 717967 w 884251"/>
              <a:gd name="connsiteY2036" fmla="*/ 123195 h 1118849"/>
              <a:gd name="connsiteX2037" fmla="*/ 716571 w 884251"/>
              <a:gd name="connsiteY2037" fmla="*/ 123231 h 1118849"/>
              <a:gd name="connsiteX2038" fmla="*/ 715333 w 884251"/>
              <a:gd name="connsiteY2038" fmla="*/ 123429 h 1118849"/>
              <a:gd name="connsiteX2039" fmla="*/ 713760 w 884251"/>
              <a:gd name="connsiteY2039" fmla="*/ 123802 h 1118849"/>
              <a:gd name="connsiteX2040" fmla="*/ 708739 w 884251"/>
              <a:gd name="connsiteY2040" fmla="*/ 126171 h 1118849"/>
              <a:gd name="connsiteX2041" fmla="*/ 707383 w 884251"/>
              <a:gd name="connsiteY2041" fmla="*/ 127199 h 1118849"/>
              <a:gd name="connsiteX2042" fmla="*/ 705784 w 884251"/>
              <a:gd name="connsiteY2042" fmla="*/ 130059 h 1118849"/>
              <a:gd name="connsiteX2043" fmla="*/ 704155 w 884251"/>
              <a:gd name="connsiteY2043" fmla="*/ 133583 h 1118849"/>
              <a:gd name="connsiteX2044" fmla="*/ 703233 w 884251"/>
              <a:gd name="connsiteY2044" fmla="*/ 135928 h 1118849"/>
              <a:gd name="connsiteX2045" fmla="*/ 702206 w 884251"/>
              <a:gd name="connsiteY2045" fmla="*/ 136950 h 1118849"/>
              <a:gd name="connsiteX2046" fmla="*/ 700751 w 884251"/>
              <a:gd name="connsiteY2046" fmla="*/ 136490 h 1118849"/>
              <a:gd name="connsiteX2047" fmla="*/ 698874 w 884251"/>
              <a:gd name="connsiteY2047" fmla="*/ 134384 h 1118849"/>
              <a:gd name="connsiteX2048" fmla="*/ 698833 w 884251"/>
              <a:gd name="connsiteY2048" fmla="*/ 131567 h 1118849"/>
              <a:gd name="connsiteX2049" fmla="*/ 698292 w 884251"/>
              <a:gd name="connsiteY2049" fmla="*/ 128929 h 1118849"/>
              <a:gd name="connsiteX2050" fmla="*/ 696885 w 884251"/>
              <a:gd name="connsiteY2050" fmla="*/ 127309 h 1118849"/>
              <a:gd name="connsiteX2051" fmla="*/ 695595 w 884251"/>
              <a:gd name="connsiteY2051" fmla="*/ 126845 h 1118849"/>
              <a:gd name="connsiteX2052" fmla="*/ 692804 w 884251"/>
              <a:gd name="connsiteY2052" fmla="*/ 126918 h 1118849"/>
              <a:gd name="connsiteX2053" fmla="*/ 690015 w 884251"/>
              <a:gd name="connsiteY2053" fmla="*/ 126992 h 1118849"/>
              <a:gd name="connsiteX2054" fmla="*/ 687820 w 884251"/>
              <a:gd name="connsiteY2054" fmla="*/ 126256 h 1118849"/>
              <a:gd name="connsiteX2055" fmla="*/ 684408 w 884251"/>
              <a:gd name="connsiteY2055" fmla="*/ 123988 h 1118849"/>
              <a:gd name="connsiteX2056" fmla="*/ 681824 w 884251"/>
              <a:gd name="connsiteY2056" fmla="*/ 123062 h 1118849"/>
              <a:gd name="connsiteX2057" fmla="*/ 679735 w 884251"/>
              <a:gd name="connsiteY2057" fmla="*/ 122122 h 1118849"/>
              <a:gd name="connsiteX2058" fmla="*/ 676046 w 884251"/>
              <a:gd name="connsiteY2058" fmla="*/ 120229 h 1118849"/>
              <a:gd name="connsiteX2059" fmla="*/ 672314 w 884251"/>
              <a:gd name="connsiteY2059" fmla="*/ 119333 h 1118849"/>
              <a:gd name="connsiteX2060" fmla="*/ 670030 w 884251"/>
              <a:gd name="connsiteY2060" fmla="*/ 119061 h 1118849"/>
              <a:gd name="connsiteX2061" fmla="*/ 666941 w 884251"/>
              <a:gd name="connsiteY2061" fmla="*/ 118479 h 1118849"/>
              <a:gd name="connsiteX2062" fmla="*/ 664644 w 884251"/>
              <a:gd name="connsiteY2062" fmla="*/ 118538 h 1118849"/>
              <a:gd name="connsiteX2063" fmla="*/ 661503 w 884251"/>
              <a:gd name="connsiteY2063" fmla="*/ 119119 h 1118849"/>
              <a:gd name="connsiteX2064" fmla="*/ 659330 w 884251"/>
              <a:gd name="connsiteY2064" fmla="*/ 120168 h 1118849"/>
              <a:gd name="connsiteX2065" fmla="*/ 653824 w 884251"/>
              <a:gd name="connsiteY2065" fmla="*/ 122302 h 1118849"/>
              <a:gd name="connsiteX2066" fmla="*/ 651990 w 884251"/>
              <a:gd name="connsiteY2066" fmla="*/ 123013 h 1118849"/>
              <a:gd name="connsiteX2067" fmla="*/ 648821 w 884251"/>
              <a:gd name="connsiteY2067" fmla="*/ 124256 h 1118849"/>
              <a:gd name="connsiteX2068" fmla="*/ 645681 w 884251"/>
              <a:gd name="connsiteY2068" fmla="*/ 124835 h 1118849"/>
              <a:gd name="connsiteX2069" fmla="*/ 637411 w 884251"/>
              <a:gd name="connsiteY2069" fmla="*/ 126544 h 1118849"/>
              <a:gd name="connsiteX2070" fmla="*/ 633935 w 884251"/>
              <a:gd name="connsiteY2070" fmla="*/ 127297 h 1118849"/>
              <a:gd name="connsiteX2071" fmla="*/ 631273 w 884251"/>
              <a:gd name="connsiteY2071" fmla="*/ 128195 h 1118849"/>
              <a:gd name="connsiteX2072" fmla="*/ 628782 w 884251"/>
              <a:gd name="connsiteY2072" fmla="*/ 128923 h 1118849"/>
              <a:gd name="connsiteX2073" fmla="*/ 627167 w 884251"/>
              <a:gd name="connsiteY2073" fmla="*/ 127968 h 1118849"/>
              <a:gd name="connsiteX2074" fmla="*/ 624879 w 884251"/>
              <a:gd name="connsiteY2074" fmla="*/ 126390 h 1118849"/>
              <a:gd name="connsiteX2075" fmla="*/ 623382 w 884251"/>
              <a:gd name="connsiteY2075" fmla="*/ 126769 h 1118849"/>
              <a:gd name="connsiteX2076" fmla="*/ 621030 w 884251"/>
              <a:gd name="connsiteY2076" fmla="*/ 127930 h 1118849"/>
              <a:gd name="connsiteX2077" fmla="*/ 618713 w 884251"/>
              <a:gd name="connsiteY2077" fmla="*/ 128962 h 1118849"/>
              <a:gd name="connsiteX2078" fmla="*/ 618565 w 884251"/>
              <a:gd name="connsiteY2078" fmla="*/ 125172 h 1118849"/>
              <a:gd name="connsiteX2079" fmla="*/ 617978 w 884251"/>
              <a:gd name="connsiteY2079" fmla="*/ 123878 h 1118849"/>
              <a:gd name="connsiteX2080" fmla="*/ 617194 w 884251"/>
              <a:gd name="connsiteY2080" fmla="*/ 122475 h 1118849"/>
              <a:gd name="connsiteX2081" fmla="*/ 617090 w 884251"/>
              <a:gd name="connsiteY2081" fmla="*/ 119969 h 1118849"/>
              <a:gd name="connsiteX2082" fmla="*/ 616599 w 884251"/>
              <a:gd name="connsiteY2082" fmla="*/ 118299 h 1118849"/>
              <a:gd name="connsiteX2083" fmla="*/ 613880 w 884251"/>
              <a:gd name="connsiteY2083" fmla="*/ 115315 h 1118849"/>
              <a:gd name="connsiteX2084" fmla="*/ 613095 w 884251"/>
              <a:gd name="connsiteY2084" fmla="*/ 115686 h 1118849"/>
              <a:gd name="connsiteX2085" fmla="*/ 612310 w 884251"/>
              <a:gd name="connsiteY2085" fmla="*/ 116056 h 1118849"/>
              <a:gd name="connsiteX2086" fmla="*/ 611520 w 884251"/>
              <a:gd name="connsiteY2086" fmla="*/ 116148 h 1118849"/>
              <a:gd name="connsiteX2087" fmla="*/ 610732 w 884251"/>
              <a:gd name="connsiteY2087" fmla="*/ 116239 h 1118849"/>
              <a:gd name="connsiteX2088" fmla="*/ 609943 w 884251"/>
              <a:gd name="connsiteY2088" fmla="*/ 116331 h 1118849"/>
              <a:gd name="connsiteX2089" fmla="*/ 609154 w 884251"/>
              <a:gd name="connsiteY2089" fmla="*/ 116424 h 1118849"/>
              <a:gd name="connsiteX2090" fmla="*/ 608988 w 884251"/>
              <a:gd name="connsiteY2090" fmla="*/ 117166 h 1118849"/>
              <a:gd name="connsiteX2091" fmla="*/ 608819 w 884251"/>
              <a:gd name="connsiteY2091" fmla="*/ 117910 h 1118849"/>
              <a:gd name="connsiteX2092" fmla="*/ 608652 w 884251"/>
              <a:gd name="connsiteY2092" fmla="*/ 118653 h 1118849"/>
              <a:gd name="connsiteX2093" fmla="*/ 608252 w 884251"/>
              <a:gd name="connsiteY2093" fmla="*/ 118590 h 1118849"/>
              <a:gd name="connsiteX2094" fmla="*/ 607850 w 884251"/>
              <a:gd name="connsiteY2094" fmla="*/ 118528 h 1118849"/>
              <a:gd name="connsiteX2095" fmla="*/ 607356 w 884251"/>
              <a:gd name="connsiteY2095" fmla="*/ 117990 h 1118849"/>
              <a:gd name="connsiteX2096" fmla="*/ 606862 w 884251"/>
              <a:gd name="connsiteY2096" fmla="*/ 117452 h 1118849"/>
              <a:gd name="connsiteX2097" fmla="*/ 606368 w 884251"/>
              <a:gd name="connsiteY2097" fmla="*/ 116914 h 1118849"/>
              <a:gd name="connsiteX2098" fmla="*/ 605624 w 884251"/>
              <a:gd name="connsiteY2098" fmla="*/ 116975 h 1118849"/>
              <a:gd name="connsiteX2099" fmla="*/ 605467 w 884251"/>
              <a:gd name="connsiteY2099" fmla="*/ 117671 h 1118849"/>
              <a:gd name="connsiteX2100" fmla="*/ 605310 w 884251"/>
              <a:gd name="connsiteY2100" fmla="*/ 118366 h 1118849"/>
              <a:gd name="connsiteX2101" fmla="*/ 605153 w 884251"/>
              <a:gd name="connsiteY2101" fmla="*/ 119061 h 1118849"/>
              <a:gd name="connsiteX2102" fmla="*/ 604996 w 884251"/>
              <a:gd name="connsiteY2102" fmla="*/ 119758 h 1118849"/>
              <a:gd name="connsiteX2103" fmla="*/ 604839 w 884251"/>
              <a:gd name="connsiteY2103" fmla="*/ 120453 h 1118849"/>
              <a:gd name="connsiteX2104" fmla="*/ 604707 w 884251"/>
              <a:gd name="connsiteY2104" fmla="*/ 121050 h 1118849"/>
              <a:gd name="connsiteX2105" fmla="*/ 604573 w 884251"/>
              <a:gd name="connsiteY2105" fmla="*/ 121645 h 1118849"/>
              <a:gd name="connsiteX2106" fmla="*/ 604439 w 884251"/>
              <a:gd name="connsiteY2106" fmla="*/ 122240 h 1118849"/>
              <a:gd name="connsiteX2107" fmla="*/ 603973 w 884251"/>
              <a:gd name="connsiteY2107" fmla="*/ 122999 h 1118849"/>
              <a:gd name="connsiteX2108" fmla="*/ 603508 w 884251"/>
              <a:gd name="connsiteY2108" fmla="*/ 123757 h 1118849"/>
              <a:gd name="connsiteX2109" fmla="*/ 603042 w 884251"/>
              <a:gd name="connsiteY2109" fmla="*/ 124516 h 1118849"/>
              <a:gd name="connsiteX2110" fmla="*/ 602576 w 884251"/>
              <a:gd name="connsiteY2110" fmla="*/ 125275 h 1118849"/>
              <a:gd name="connsiteX2111" fmla="*/ 602356 w 884251"/>
              <a:gd name="connsiteY2111" fmla="*/ 124627 h 1118849"/>
              <a:gd name="connsiteX2112" fmla="*/ 602135 w 884251"/>
              <a:gd name="connsiteY2112" fmla="*/ 123981 h 1118849"/>
              <a:gd name="connsiteX2113" fmla="*/ 600040 w 884251"/>
              <a:gd name="connsiteY2113" fmla="*/ 121960 h 1118849"/>
              <a:gd name="connsiteX2114" fmla="*/ 598474 w 884251"/>
              <a:gd name="connsiteY2114" fmla="*/ 119346 h 1118849"/>
              <a:gd name="connsiteX2115" fmla="*/ 597789 w 884251"/>
              <a:gd name="connsiteY2115" fmla="*/ 117949 h 1118849"/>
              <a:gd name="connsiteX2116" fmla="*/ 596806 w 884251"/>
              <a:gd name="connsiteY2116" fmla="*/ 114704 h 1118849"/>
              <a:gd name="connsiteX2117" fmla="*/ 596822 w 884251"/>
              <a:gd name="connsiteY2117" fmla="*/ 114153 h 1118849"/>
              <a:gd name="connsiteX2118" fmla="*/ 596896 w 884251"/>
              <a:gd name="connsiteY2118" fmla="*/ 111733 h 1118849"/>
              <a:gd name="connsiteX2119" fmla="*/ 596888 w 884251"/>
              <a:gd name="connsiteY2119" fmla="*/ 108273 h 1118849"/>
              <a:gd name="connsiteX2120" fmla="*/ 596682 w 884251"/>
              <a:gd name="connsiteY2120" fmla="*/ 103356 h 1118849"/>
              <a:gd name="connsiteX2121" fmla="*/ 597159 w 884251"/>
              <a:gd name="connsiteY2121" fmla="*/ 99549 h 1118849"/>
              <a:gd name="connsiteX2122" fmla="*/ 597928 w 884251"/>
              <a:gd name="connsiteY2122" fmla="*/ 94899 h 1118849"/>
              <a:gd name="connsiteX2123" fmla="*/ 598987 w 884251"/>
              <a:gd name="connsiteY2123" fmla="*/ 89598 h 1118849"/>
              <a:gd name="connsiteX2124" fmla="*/ 599759 w 884251"/>
              <a:gd name="connsiteY2124" fmla="*/ 86100 h 1118849"/>
              <a:gd name="connsiteX2125" fmla="*/ 600142 w 884251"/>
              <a:gd name="connsiteY2125" fmla="*/ 83247 h 1118849"/>
              <a:gd name="connsiteX2126" fmla="*/ 601008 w 884251"/>
              <a:gd name="connsiteY2126" fmla="*/ 79086 h 1118849"/>
              <a:gd name="connsiteX2127" fmla="*/ 601193 w 884251"/>
              <a:gd name="connsiteY2127" fmla="*/ 74584 h 1118849"/>
              <a:gd name="connsiteX2128" fmla="*/ 601479 w 884251"/>
              <a:gd name="connsiteY2128" fmla="*/ 72011 h 1118849"/>
              <a:gd name="connsiteX2129" fmla="*/ 602449 w 884251"/>
              <a:gd name="connsiteY2129" fmla="*/ 69586 h 1118849"/>
              <a:gd name="connsiteX2130" fmla="*/ 603907 w 884251"/>
              <a:gd name="connsiteY2130" fmla="*/ 68542 h 1118849"/>
              <a:gd name="connsiteX2131" fmla="*/ 607122 w 884251"/>
              <a:gd name="connsiteY2131" fmla="*/ 67823 h 1118849"/>
              <a:gd name="connsiteX2132" fmla="*/ 609653 w 884251"/>
              <a:gd name="connsiteY2132" fmla="*/ 66858 h 1118849"/>
              <a:gd name="connsiteX2133" fmla="*/ 612381 w 884251"/>
              <a:gd name="connsiteY2133" fmla="*/ 66198 h 1118849"/>
              <a:gd name="connsiteX2134" fmla="*/ 615594 w 884251"/>
              <a:gd name="connsiteY2134" fmla="*/ 64613 h 1118849"/>
              <a:gd name="connsiteX2135" fmla="*/ 618300 w 884251"/>
              <a:gd name="connsiteY2135" fmla="*/ 63895 h 1118849"/>
              <a:gd name="connsiteX2136" fmla="*/ 619291 w 884251"/>
              <a:gd name="connsiteY2136" fmla="*/ 62296 h 1118849"/>
              <a:gd name="connsiteX2137" fmla="*/ 622306 w 884251"/>
              <a:gd name="connsiteY2137" fmla="*/ 59255 h 1118849"/>
              <a:gd name="connsiteX2138" fmla="*/ 624054 w 884251"/>
              <a:gd name="connsiteY2138" fmla="*/ 56985 h 1118849"/>
              <a:gd name="connsiteX2139" fmla="*/ 625120 w 884251"/>
              <a:gd name="connsiteY2139" fmla="*/ 54760 h 1118849"/>
              <a:gd name="connsiteX2140" fmla="*/ 628040 w 884251"/>
              <a:gd name="connsiteY2140" fmla="*/ 53056 h 1118849"/>
              <a:gd name="connsiteX2141" fmla="*/ 630570 w 884251"/>
              <a:gd name="connsiteY2141" fmla="*/ 51133 h 1118849"/>
              <a:gd name="connsiteX2142" fmla="*/ 630565 w 884251"/>
              <a:gd name="connsiteY2142" fmla="*/ 49622 h 1118849"/>
              <a:gd name="connsiteX2143" fmla="*/ 630934 w 884251"/>
              <a:gd name="connsiteY2143" fmla="*/ 49044 h 1118849"/>
              <a:gd name="connsiteX2144" fmla="*/ 631122 w 884251"/>
              <a:gd name="connsiteY2144" fmla="*/ 48751 h 1118849"/>
              <a:gd name="connsiteX2145" fmla="*/ 630725 w 884251"/>
              <a:gd name="connsiteY2145" fmla="*/ 47165 h 1118849"/>
              <a:gd name="connsiteX2146" fmla="*/ 630627 w 884251"/>
              <a:gd name="connsiteY2146" fmla="*/ 46767 h 1118849"/>
              <a:gd name="connsiteX2147" fmla="*/ 631305 w 884251"/>
              <a:gd name="connsiteY2147" fmla="*/ 43793 h 1118849"/>
              <a:gd name="connsiteX2148" fmla="*/ 631091 w 884251"/>
              <a:gd name="connsiteY2148" fmla="*/ 43319 h 1118849"/>
              <a:gd name="connsiteX2149" fmla="*/ 630687 w 884251"/>
              <a:gd name="connsiteY2149" fmla="*/ 42430 h 1118849"/>
              <a:gd name="connsiteX2150" fmla="*/ 630833 w 884251"/>
              <a:gd name="connsiteY2150" fmla="*/ 42107 h 1118849"/>
              <a:gd name="connsiteX2151" fmla="*/ 631305 w 884251"/>
              <a:gd name="connsiteY2151" fmla="*/ 41066 h 1118849"/>
              <a:gd name="connsiteX2152" fmla="*/ 630748 w 884251"/>
              <a:gd name="connsiteY2152" fmla="*/ 40013 h 1118849"/>
              <a:gd name="connsiteX2153" fmla="*/ 631490 w 884251"/>
              <a:gd name="connsiteY2153" fmla="*/ 38958 h 1118849"/>
              <a:gd name="connsiteX2154" fmla="*/ 631637 w 884251"/>
              <a:gd name="connsiteY2154" fmla="*/ 38069 h 1118849"/>
              <a:gd name="connsiteX2155" fmla="*/ 631737 w 884251"/>
              <a:gd name="connsiteY2155" fmla="*/ 37472 h 1118849"/>
              <a:gd name="connsiteX2156" fmla="*/ 631551 w 884251"/>
              <a:gd name="connsiteY2156" fmla="*/ 36965 h 1118849"/>
              <a:gd name="connsiteX2157" fmla="*/ 631055 w 884251"/>
              <a:gd name="connsiteY2157" fmla="*/ 35613 h 1118849"/>
              <a:gd name="connsiteX2158" fmla="*/ 631510 w 884251"/>
              <a:gd name="connsiteY2158" fmla="*/ 35125 h 1118849"/>
              <a:gd name="connsiteX2159" fmla="*/ 631922 w 884251"/>
              <a:gd name="connsiteY2159" fmla="*/ 34682 h 1118849"/>
              <a:gd name="connsiteX2160" fmla="*/ 632169 w 884251"/>
              <a:gd name="connsiteY2160" fmla="*/ 33381 h 1118849"/>
              <a:gd name="connsiteX2161" fmla="*/ 632478 w 884251"/>
              <a:gd name="connsiteY2161" fmla="*/ 33253 h 1118849"/>
              <a:gd name="connsiteX2162" fmla="*/ 633220 w 884251"/>
              <a:gd name="connsiteY2162" fmla="*/ 32946 h 1118849"/>
              <a:gd name="connsiteX2163" fmla="*/ 633840 w 884251"/>
              <a:gd name="connsiteY2163" fmla="*/ 29764 h 1118849"/>
              <a:gd name="connsiteX2164" fmla="*/ 634149 w 884251"/>
              <a:gd name="connsiteY2164" fmla="*/ 28173 h 1118849"/>
              <a:gd name="connsiteX2165" fmla="*/ 636996 w 884251"/>
              <a:gd name="connsiteY2165" fmla="*/ 27427 h 1118849"/>
              <a:gd name="connsiteX2166" fmla="*/ 637243 w 884251"/>
              <a:gd name="connsiteY2166" fmla="*/ 26994 h 1118849"/>
              <a:gd name="connsiteX2167" fmla="*/ 635881 w 884251"/>
              <a:gd name="connsiteY2167" fmla="*/ 24082 h 1118849"/>
              <a:gd name="connsiteX2168" fmla="*/ 636499 w 884251"/>
              <a:gd name="connsiteY2168" fmla="*/ 22409 h 1118849"/>
              <a:gd name="connsiteX2169" fmla="*/ 638292 w 884251"/>
              <a:gd name="connsiteY2169" fmla="*/ 20795 h 1118849"/>
              <a:gd name="connsiteX2170" fmla="*/ 638399 w 884251"/>
              <a:gd name="connsiteY2170" fmla="*/ 20265 h 1118849"/>
              <a:gd name="connsiteX2171" fmla="*/ 638479 w 884251"/>
              <a:gd name="connsiteY2171" fmla="*/ 19866 h 1118849"/>
              <a:gd name="connsiteX2172" fmla="*/ 635939 w 884251"/>
              <a:gd name="connsiteY2172" fmla="*/ 17016 h 1118849"/>
              <a:gd name="connsiteX2173" fmla="*/ 635258 w 884251"/>
              <a:gd name="connsiteY2173" fmla="*/ 13857 h 1118849"/>
              <a:gd name="connsiteX2174" fmla="*/ 632916 w 884251"/>
              <a:gd name="connsiteY2174" fmla="*/ 13661 h 1118849"/>
              <a:gd name="connsiteX2175" fmla="*/ 631552 w 884251"/>
              <a:gd name="connsiteY2175" fmla="*/ 14135 h 1118849"/>
              <a:gd name="connsiteX2176" fmla="*/ 629412 w 884251"/>
              <a:gd name="connsiteY2176" fmla="*/ 15224 h 1118849"/>
              <a:gd name="connsiteX2177" fmla="*/ 627074 w 884251"/>
              <a:gd name="connsiteY2177" fmla="*/ 15913 h 1118849"/>
              <a:gd name="connsiteX2178" fmla="*/ 623468 w 884251"/>
              <a:gd name="connsiteY2178" fmla="*/ 16317 h 1118849"/>
              <a:gd name="connsiteX2179" fmla="*/ 621519 w 884251"/>
              <a:gd name="connsiteY2179" fmla="*/ 16362 h 1118849"/>
              <a:gd name="connsiteX2180" fmla="*/ 618401 w 884251"/>
              <a:gd name="connsiteY2180" fmla="*/ 16129 h 1118849"/>
              <a:gd name="connsiteX2181" fmla="*/ 616061 w 884251"/>
              <a:gd name="connsiteY2181" fmla="*/ 15762 h 1118849"/>
              <a:gd name="connsiteX2182" fmla="*/ 614111 w 884251"/>
              <a:gd name="connsiteY2182" fmla="*/ 15040 h 1118849"/>
              <a:gd name="connsiteX2183" fmla="*/ 612062 w 884251"/>
              <a:gd name="connsiteY2183" fmla="*/ 14600 h 1118849"/>
              <a:gd name="connsiteX2184" fmla="*/ 610306 w 884251"/>
              <a:gd name="connsiteY2184" fmla="*/ 13988 h 1118849"/>
              <a:gd name="connsiteX2185" fmla="*/ 608258 w 884251"/>
              <a:gd name="connsiteY2185" fmla="*/ 13738 h 1118849"/>
              <a:gd name="connsiteX2186" fmla="*/ 606116 w 884251"/>
              <a:gd name="connsiteY2186" fmla="*/ 13962 h 1118849"/>
              <a:gd name="connsiteX2187" fmla="*/ 603973 w 884251"/>
              <a:gd name="connsiteY2187" fmla="*/ 14282 h 1118849"/>
              <a:gd name="connsiteX2188" fmla="*/ 602607 w 884251"/>
              <a:gd name="connsiteY2188" fmla="*/ 14179 h 1118849"/>
              <a:gd name="connsiteX2189" fmla="*/ 601437 w 884251"/>
              <a:gd name="connsiteY2189" fmla="*/ 13612 h 1118849"/>
              <a:gd name="connsiteX2190" fmla="*/ 600263 w 884251"/>
              <a:gd name="connsiteY2190" fmla="*/ 11988 h 1118849"/>
              <a:gd name="connsiteX2191" fmla="*/ 599577 w 884251"/>
              <a:gd name="connsiteY2191" fmla="*/ 10785 h 1118849"/>
              <a:gd name="connsiteX2192" fmla="*/ 598114 w 884251"/>
              <a:gd name="connsiteY2192" fmla="*/ 9619 h 1118849"/>
              <a:gd name="connsiteX2193" fmla="*/ 595872 w 884251"/>
              <a:gd name="connsiteY2193" fmla="*/ 9740 h 1118849"/>
              <a:gd name="connsiteX2194" fmla="*/ 592949 w 884251"/>
              <a:gd name="connsiteY2194" fmla="*/ 10193 h 1118849"/>
              <a:gd name="connsiteX2195" fmla="*/ 591196 w 884251"/>
              <a:gd name="connsiteY2195" fmla="*/ 10254 h 1118849"/>
              <a:gd name="connsiteX2196" fmla="*/ 588171 w 884251"/>
              <a:gd name="connsiteY2196" fmla="*/ 8972 h 1118849"/>
              <a:gd name="connsiteX2197" fmla="*/ 587715 w 884251"/>
              <a:gd name="connsiteY2197" fmla="*/ 6153 h 1118849"/>
              <a:gd name="connsiteX2198" fmla="*/ 586724 w 884251"/>
              <a:gd name="connsiteY2198" fmla="*/ 5034 h 1118849"/>
              <a:gd name="connsiteX2199" fmla="*/ 586353 w 884251"/>
              <a:gd name="connsiteY2199" fmla="*/ 5158 h 1118849"/>
              <a:gd name="connsiteX2200" fmla="*/ 585609 w 884251"/>
              <a:gd name="connsiteY2200" fmla="*/ 5407 h 1118849"/>
              <a:gd name="connsiteX2201" fmla="*/ 584778 w 884251"/>
              <a:gd name="connsiteY2201" fmla="*/ 6059 h 1118849"/>
              <a:gd name="connsiteX2202" fmla="*/ 584186 w 884251"/>
              <a:gd name="connsiteY2202" fmla="*/ 6524 h 1118849"/>
              <a:gd name="connsiteX2203" fmla="*/ 582762 w 884251"/>
              <a:gd name="connsiteY2203" fmla="*/ 6588 h 1118849"/>
              <a:gd name="connsiteX2204" fmla="*/ 581692 w 884251"/>
              <a:gd name="connsiteY2204" fmla="*/ 6090 h 1118849"/>
              <a:gd name="connsiteX2205" fmla="*/ 581029 w 884251"/>
              <a:gd name="connsiteY2205" fmla="*/ 5783 h 1118849"/>
              <a:gd name="connsiteX2206" fmla="*/ 580048 w 884251"/>
              <a:gd name="connsiteY2206" fmla="*/ 6079 h 1118849"/>
              <a:gd name="connsiteX2207" fmla="*/ 577933 w 884251"/>
              <a:gd name="connsiteY2207" fmla="*/ 6715 h 1118849"/>
              <a:gd name="connsiteX2208" fmla="*/ 577557 w 884251"/>
              <a:gd name="connsiteY2208" fmla="*/ 7143 h 1118849"/>
              <a:gd name="connsiteX2209" fmla="*/ 577006 w 884251"/>
              <a:gd name="connsiteY2209" fmla="*/ 7770 h 1118849"/>
              <a:gd name="connsiteX2210" fmla="*/ 575088 w 884251"/>
              <a:gd name="connsiteY2210" fmla="*/ 8205 h 1118849"/>
              <a:gd name="connsiteX2211" fmla="*/ 574452 w 884251"/>
              <a:gd name="connsiteY2211" fmla="*/ 8757 h 1118849"/>
              <a:gd name="connsiteX2212" fmla="*/ 574159 w 884251"/>
              <a:gd name="connsiteY2212" fmla="*/ 9012 h 1118849"/>
              <a:gd name="connsiteX2213" fmla="*/ 573584 w 884251"/>
              <a:gd name="connsiteY2213" fmla="*/ 9127 h 1118849"/>
              <a:gd name="connsiteX2214" fmla="*/ 573231 w 884251"/>
              <a:gd name="connsiteY2214" fmla="*/ 9199 h 1118849"/>
              <a:gd name="connsiteX2215" fmla="*/ 570678 w 884251"/>
              <a:gd name="connsiteY2215" fmla="*/ 8368 h 1118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</a:cxnLst>
            <a:rect l="l" t="t" r="r" b="b"/>
            <a:pathLst>
              <a:path w="884251" h="1118849">
                <a:moveTo>
                  <a:pt x="570678" y="8368"/>
                </a:moveTo>
                <a:lnTo>
                  <a:pt x="570384" y="8272"/>
                </a:lnTo>
                <a:lnTo>
                  <a:pt x="569903" y="6295"/>
                </a:lnTo>
                <a:lnTo>
                  <a:pt x="568943" y="6306"/>
                </a:lnTo>
                <a:lnTo>
                  <a:pt x="568401" y="6352"/>
                </a:lnTo>
                <a:lnTo>
                  <a:pt x="567348" y="5239"/>
                </a:lnTo>
                <a:lnTo>
                  <a:pt x="567410" y="4246"/>
                </a:lnTo>
                <a:lnTo>
                  <a:pt x="565799" y="2513"/>
                </a:lnTo>
                <a:lnTo>
                  <a:pt x="564251" y="1895"/>
                </a:lnTo>
                <a:lnTo>
                  <a:pt x="563150" y="1756"/>
                </a:lnTo>
                <a:lnTo>
                  <a:pt x="561836" y="1587"/>
                </a:lnTo>
                <a:lnTo>
                  <a:pt x="560845" y="287"/>
                </a:lnTo>
                <a:lnTo>
                  <a:pt x="559422" y="1218"/>
                </a:lnTo>
                <a:lnTo>
                  <a:pt x="559187" y="855"/>
                </a:lnTo>
                <a:lnTo>
                  <a:pt x="558740" y="166"/>
                </a:lnTo>
                <a:lnTo>
                  <a:pt x="557625" y="353"/>
                </a:lnTo>
                <a:lnTo>
                  <a:pt x="557998" y="1219"/>
                </a:lnTo>
                <a:lnTo>
                  <a:pt x="557630" y="7294"/>
                </a:lnTo>
                <a:lnTo>
                  <a:pt x="555526" y="8286"/>
                </a:lnTo>
                <a:lnTo>
                  <a:pt x="552947" y="11719"/>
                </a:lnTo>
                <a:lnTo>
                  <a:pt x="552496" y="12319"/>
                </a:lnTo>
                <a:lnTo>
                  <a:pt x="550453" y="13251"/>
                </a:lnTo>
                <a:lnTo>
                  <a:pt x="546176" y="13323"/>
                </a:lnTo>
                <a:lnTo>
                  <a:pt x="543645" y="13998"/>
                </a:lnTo>
                <a:lnTo>
                  <a:pt x="540919" y="15522"/>
                </a:lnTo>
                <a:lnTo>
                  <a:pt x="540648" y="14598"/>
                </a:lnTo>
                <a:lnTo>
                  <a:pt x="540028" y="14350"/>
                </a:lnTo>
                <a:lnTo>
                  <a:pt x="539408" y="14101"/>
                </a:lnTo>
                <a:lnTo>
                  <a:pt x="538790" y="13852"/>
                </a:lnTo>
                <a:lnTo>
                  <a:pt x="538170" y="13604"/>
                </a:lnTo>
                <a:lnTo>
                  <a:pt x="538004" y="14204"/>
                </a:lnTo>
                <a:lnTo>
                  <a:pt x="537838" y="14802"/>
                </a:lnTo>
                <a:lnTo>
                  <a:pt x="537672" y="15401"/>
                </a:lnTo>
                <a:lnTo>
                  <a:pt x="537838" y="16133"/>
                </a:lnTo>
                <a:lnTo>
                  <a:pt x="538012" y="16895"/>
                </a:lnTo>
                <a:lnTo>
                  <a:pt x="538187" y="17657"/>
                </a:lnTo>
                <a:lnTo>
                  <a:pt x="538360" y="18419"/>
                </a:lnTo>
                <a:lnTo>
                  <a:pt x="538533" y="19180"/>
                </a:lnTo>
                <a:lnTo>
                  <a:pt x="538965" y="19821"/>
                </a:lnTo>
                <a:lnTo>
                  <a:pt x="539398" y="20462"/>
                </a:lnTo>
                <a:lnTo>
                  <a:pt x="539830" y="21103"/>
                </a:lnTo>
                <a:lnTo>
                  <a:pt x="540232" y="21258"/>
                </a:lnTo>
                <a:lnTo>
                  <a:pt x="540633" y="21413"/>
                </a:lnTo>
                <a:lnTo>
                  <a:pt x="540674" y="22095"/>
                </a:lnTo>
                <a:lnTo>
                  <a:pt x="540715" y="22777"/>
                </a:lnTo>
                <a:lnTo>
                  <a:pt x="540754" y="23457"/>
                </a:lnTo>
                <a:lnTo>
                  <a:pt x="541156" y="23892"/>
                </a:lnTo>
                <a:lnTo>
                  <a:pt x="541558" y="24325"/>
                </a:lnTo>
                <a:lnTo>
                  <a:pt x="542021" y="24420"/>
                </a:lnTo>
                <a:lnTo>
                  <a:pt x="542484" y="24513"/>
                </a:lnTo>
                <a:lnTo>
                  <a:pt x="542575" y="25287"/>
                </a:lnTo>
                <a:lnTo>
                  <a:pt x="542667" y="26062"/>
                </a:lnTo>
                <a:lnTo>
                  <a:pt x="543223" y="26744"/>
                </a:lnTo>
                <a:lnTo>
                  <a:pt x="543684" y="27309"/>
                </a:lnTo>
                <a:lnTo>
                  <a:pt x="543779" y="27426"/>
                </a:lnTo>
                <a:lnTo>
                  <a:pt x="542479" y="27450"/>
                </a:lnTo>
                <a:lnTo>
                  <a:pt x="539634" y="29126"/>
                </a:lnTo>
                <a:lnTo>
                  <a:pt x="538355" y="29160"/>
                </a:lnTo>
                <a:lnTo>
                  <a:pt x="537158" y="29192"/>
                </a:lnTo>
                <a:lnTo>
                  <a:pt x="536386" y="29020"/>
                </a:lnTo>
                <a:lnTo>
                  <a:pt x="534125" y="28513"/>
                </a:lnTo>
                <a:lnTo>
                  <a:pt x="533417" y="28013"/>
                </a:lnTo>
                <a:lnTo>
                  <a:pt x="533069" y="27766"/>
                </a:lnTo>
                <a:lnTo>
                  <a:pt x="532639" y="27462"/>
                </a:lnTo>
                <a:lnTo>
                  <a:pt x="529915" y="26472"/>
                </a:lnTo>
                <a:lnTo>
                  <a:pt x="526940" y="23750"/>
                </a:lnTo>
                <a:lnTo>
                  <a:pt x="525516" y="24000"/>
                </a:lnTo>
                <a:lnTo>
                  <a:pt x="525209" y="23428"/>
                </a:lnTo>
                <a:lnTo>
                  <a:pt x="525083" y="23194"/>
                </a:lnTo>
                <a:lnTo>
                  <a:pt x="523101" y="21585"/>
                </a:lnTo>
                <a:lnTo>
                  <a:pt x="522875" y="21220"/>
                </a:lnTo>
                <a:lnTo>
                  <a:pt x="522655" y="20865"/>
                </a:lnTo>
                <a:lnTo>
                  <a:pt x="521489" y="18985"/>
                </a:lnTo>
                <a:lnTo>
                  <a:pt x="520562" y="19234"/>
                </a:lnTo>
                <a:lnTo>
                  <a:pt x="520315" y="19655"/>
                </a:lnTo>
                <a:lnTo>
                  <a:pt x="519942" y="20288"/>
                </a:lnTo>
                <a:lnTo>
                  <a:pt x="517533" y="20350"/>
                </a:lnTo>
                <a:lnTo>
                  <a:pt x="516346" y="20929"/>
                </a:lnTo>
                <a:lnTo>
                  <a:pt x="516175" y="21018"/>
                </a:lnTo>
                <a:lnTo>
                  <a:pt x="514930" y="21657"/>
                </a:lnTo>
                <a:lnTo>
                  <a:pt x="514301" y="22574"/>
                </a:lnTo>
                <a:lnTo>
                  <a:pt x="514042" y="22949"/>
                </a:lnTo>
                <a:lnTo>
                  <a:pt x="513694" y="23456"/>
                </a:lnTo>
                <a:lnTo>
                  <a:pt x="512828" y="23644"/>
                </a:lnTo>
                <a:lnTo>
                  <a:pt x="512326" y="23343"/>
                </a:lnTo>
                <a:lnTo>
                  <a:pt x="511899" y="23086"/>
                </a:lnTo>
                <a:lnTo>
                  <a:pt x="510692" y="23150"/>
                </a:lnTo>
                <a:lnTo>
                  <a:pt x="509493" y="23212"/>
                </a:lnTo>
                <a:lnTo>
                  <a:pt x="508870" y="22515"/>
                </a:lnTo>
                <a:lnTo>
                  <a:pt x="507070" y="23339"/>
                </a:lnTo>
                <a:lnTo>
                  <a:pt x="506640" y="24703"/>
                </a:lnTo>
                <a:lnTo>
                  <a:pt x="507073" y="26252"/>
                </a:lnTo>
                <a:lnTo>
                  <a:pt x="508127" y="26543"/>
                </a:lnTo>
                <a:lnTo>
                  <a:pt x="509302" y="26870"/>
                </a:lnTo>
                <a:lnTo>
                  <a:pt x="509657" y="27565"/>
                </a:lnTo>
                <a:lnTo>
                  <a:pt x="510854" y="29904"/>
                </a:lnTo>
                <a:lnTo>
                  <a:pt x="512165" y="33601"/>
                </a:lnTo>
                <a:lnTo>
                  <a:pt x="513271" y="36718"/>
                </a:lnTo>
                <a:lnTo>
                  <a:pt x="512903" y="39198"/>
                </a:lnTo>
                <a:lnTo>
                  <a:pt x="513957" y="42122"/>
                </a:lnTo>
                <a:lnTo>
                  <a:pt x="514020" y="42297"/>
                </a:lnTo>
                <a:lnTo>
                  <a:pt x="513294" y="43358"/>
                </a:lnTo>
                <a:lnTo>
                  <a:pt x="512535" y="44465"/>
                </a:lnTo>
                <a:lnTo>
                  <a:pt x="511446" y="45108"/>
                </a:lnTo>
                <a:lnTo>
                  <a:pt x="510743" y="45522"/>
                </a:lnTo>
                <a:lnTo>
                  <a:pt x="510560" y="46622"/>
                </a:lnTo>
                <a:lnTo>
                  <a:pt x="510496" y="47010"/>
                </a:lnTo>
                <a:lnTo>
                  <a:pt x="510699" y="47462"/>
                </a:lnTo>
                <a:lnTo>
                  <a:pt x="512048" y="50478"/>
                </a:lnTo>
                <a:lnTo>
                  <a:pt x="515468" y="53346"/>
                </a:lnTo>
                <a:lnTo>
                  <a:pt x="515888" y="53697"/>
                </a:lnTo>
                <a:lnTo>
                  <a:pt x="516546" y="53885"/>
                </a:lnTo>
                <a:lnTo>
                  <a:pt x="516753" y="53944"/>
                </a:lnTo>
                <a:lnTo>
                  <a:pt x="517041" y="54320"/>
                </a:lnTo>
                <a:lnTo>
                  <a:pt x="517558" y="54997"/>
                </a:lnTo>
                <a:lnTo>
                  <a:pt x="517496" y="55926"/>
                </a:lnTo>
                <a:lnTo>
                  <a:pt x="516139" y="58220"/>
                </a:lnTo>
                <a:lnTo>
                  <a:pt x="518848" y="60153"/>
                </a:lnTo>
                <a:lnTo>
                  <a:pt x="519569" y="60663"/>
                </a:lnTo>
                <a:lnTo>
                  <a:pt x="518987" y="61564"/>
                </a:lnTo>
                <a:lnTo>
                  <a:pt x="518246" y="63362"/>
                </a:lnTo>
                <a:lnTo>
                  <a:pt x="517293" y="64237"/>
                </a:lnTo>
                <a:lnTo>
                  <a:pt x="517128" y="64388"/>
                </a:lnTo>
                <a:lnTo>
                  <a:pt x="516824" y="64666"/>
                </a:lnTo>
                <a:lnTo>
                  <a:pt x="515651" y="65110"/>
                </a:lnTo>
                <a:lnTo>
                  <a:pt x="512556" y="66283"/>
                </a:lnTo>
                <a:lnTo>
                  <a:pt x="511259" y="69507"/>
                </a:lnTo>
                <a:lnTo>
                  <a:pt x="510272" y="73412"/>
                </a:lnTo>
                <a:lnTo>
                  <a:pt x="508911" y="75150"/>
                </a:lnTo>
                <a:lnTo>
                  <a:pt x="508606" y="78930"/>
                </a:lnTo>
                <a:lnTo>
                  <a:pt x="507795" y="80559"/>
                </a:lnTo>
                <a:lnTo>
                  <a:pt x="507680" y="80791"/>
                </a:lnTo>
                <a:lnTo>
                  <a:pt x="508733" y="83146"/>
                </a:lnTo>
                <a:lnTo>
                  <a:pt x="508566" y="85069"/>
                </a:lnTo>
                <a:lnTo>
                  <a:pt x="508550" y="85253"/>
                </a:lnTo>
                <a:lnTo>
                  <a:pt x="508696" y="85844"/>
                </a:lnTo>
                <a:lnTo>
                  <a:pt x="509356" y="88537"/>
                </a:lnTo>
                <a:lnTo>
                  <a:pt x="508236" y="95661"/>
                </a:lnTo>
                <a:lnTo>
                  <a:pt x="507842" y="98164"/>
                </a:lnTo>
                <a:lnTo>
                  <a:pt x="505734" y="103683"/>
                </a:lnTo>
                <a:lnTo>
                  <a:pt x="504691" y="111072"/>
                </a:lnTo>
                <a:lnTo>
                  <a:pt x="505801" y="122735"/>
                </a:lnTo>
                <a:lnTo>
                  <a:pt x="505877" y="123489"/>
                </a:lnTo>
                <a:lnTo>
                  <a:pt x="505952" y="124243"/>
                </a:lnTo>
                <a:lnTo>
                  <a:pt x="506025" y="124995"/>
                </a:lnTo>
                <a:lnTo>
                  <a:pt x="506101" y="125749"/>
                </a:lnTo>
                <a:lnTo>
                  <a:pt x="506176" y="126501"/>
                </a:lnTo>
                <a:lnTo>
                  <a:pt x="506251" y="127255"/>
                </a:lnTo>
                <a:lnTo>
                  <a:pt x="506325" y="128009"/>
                </a:lnTo>
                <a:lnTo>
                  <a:pt x="505066" y="132303"/>
                </a:lnTo>
                <a:lnTo>
                  <a:pt x="502322" y="133450"/>
                </a:lnTo>
                <a:lnTo>
                  <a:pt x="497475" y="134134"/>
                </a:lnTo>
                <a:lnTo>
                  <a:pt x="486872" y="134685"/>
                </a:lnTo>
                <a:lnTo>
                  <a:pt x="480208" y="135980"/>
                </a:lnTo>
                <a:lnTo>
                  <a:pt x="473848" y="136549"/>
                </a:lnTo>
                <a:lnTo>
                  <a:pt x="468699" y="137360"/>
                </a:lnTo>
                <a:lnTo>
                  <a:pt x="462490" y="138537"/>
                </a:lnTo>
                <a:lnTo>
                  <a:pt x="455829" y="140280"/>
                </a:lnTo>
                <a:lnTo>
                  <a:pt x="450985" y="142607"/>
                </a:lnTo>
                <a:lnTo>
                  <a:pt x="446298" y="145693"/>
                </a:lnTo>
                <a:lnTo>
                  <a:pt x="443874" y="145959"/>
                </a:lnTo>
                <a:lnTo>
                  <a:pt x="440843" y="145734"/>
                </a:lnTo>
                <a:lnTo>
                  <a:pt x="436904" y="145438"/>
                </a:lnTo>
                <a:lnTo>
                  <a:pt x="432636" y="146353"/>
                </a:lnTo>
                <a:lnTo>
                  <a:pt x="433257" y="147964"/>
                </a:lnTo>
                <a:lnTo>
                  <a:pt x="433010" y="149265"/>
                </a:lnTo>
                <a:lnTo>
                  <a:pt x="431835" y="148463"/>
                </a:lnTo>
                <a:lnTo>
                  <a:pt x="431217" y="149764"/>
                </a:lnTo>
                <a:lnTo>
                  <a:pt x="431529" y="151623"/>
                </a:lnTo>
                <a:lnTo>
                  <a:pt x="431037" y="153113"/>
                </a:lnTo>
                <a:lnTo>
                  <a:pt x="430048" y="154602"/>
                </a:lnTo>
                <a:lnTo>
                  <a:pt x="430236" y="155902"/>
                </a:lnTo>
                <a:lnTo>
                  <a:pt x="431720" y="156396"/>
                </a:lnTo>
                <a:lnTo>
                  <a:pt x="431536" y="157018"/>
                </a:lnTo>
                <a:lnTo>
                  <a:pt x="429830" y="158329"/>
                </a:lnTo>
                <a:lnTo>
                  <a:pt x="429434" y="158631"/>
                </a:lnTo>
                <a:lnTo>
                  <a:pt x="429127" y="159624"/>
                </a:lnTo>
                <a:lnTo>
                  <a:pt x="430429" y="162163"/>
                </a:lnTo>
                <a:lnTo>
                  <a:pt x="430368" y="163094"/>
                </a:lnTo>
                <a:lnTo>
                  <a:pt x="429614" y="164286"/>
                </a:lnTo>
                <a:lnTo>
                  <a:pt x="429505" y="164459"/>
                </a:lnTo>
                <a:lnTo>
                  <a:pt x="429340" y="164469"/>
                </a:lnTo>
                <a:lnTo>
                  <a:pt x="428514" y="164523"/>
                </a:lnTo>
                <a:lnTo>
                  <a:pt x="421766" y="160195"/>
                </a:lnTo>
                <a:lnTo>
                  <a:pt x="419539" y="159949"/>
                </a:lnTo>
                <a:lnTo>
                  <a:pt x="418301" y="159022"/>
                </a:lnTo>
                <a:lnTo>
                  <a:pt x="417125" y="158962"/>
                </a:lnTo>
                <a:lnTo>
                  <a:pt x="416975" y="159011"/>
                </a:lnTo>
                <a:lnTo>
                  <a:pt x="414651" y="159773"/>
                </a:lnTo>
                <a:lnTo>
                  <a:pt x="412786" y="159998"/>
                </a:lnTo>
                <a:lnTo>
                  <a:pt x="412055" y="160087"/>
                </a:lnTo>
                <a:lnTo>
                  <a:pt x="410632" y="160760"/>
                </a:lnTo>
                <a:lnTo>
                  <a:pt x="407851" y="162078"/>
                </a:lnTo>
                <a:lnTo>
                  <a:pt x="405504" y="161949"/>
                </a:lnTo>
                <a:lnTo>
                  <a:pt x="403457" y="161836"/>
                </a:lnTo>
                <a:lnTo>
                  <a:pt x="401665" y="162337"/>
                </a:lnTo>
                <a:lnTo>
                  <a:pt x="399932" y="162216"/>
                </a:lnTo>
                <a:lnTo>
                  <a:pt x="398094" y="161491"/>
                </a:lnTo>
                <a:lnTo>
                  <a:pt x="397885" y="161409"/>
                </a:lnTo>
                <a:lnTo>
                  <a:pt x="397581" y="161288"/>
                </a:lnTo>
                <a:lnTo>
                  <a:pt x="395532" y="159820"/>
                </a:lnTo>
                <a:lnTo>
                  <a:pt x="395165" y="159559"/>
                </a:lnTo>
                <a:lnTo>
                  <a:pt x="392070" y="158386"/>
                </a:lnTo>
                <a:lnTo>
                  <a:pt x="389721" y="158142"/>
                </a:lnTo>
                <a:lnTo>
                  <a:pt x="389207" y="157786"/>
                </a:lnTo>
                <a:lnTo>
                  <a:pt x="387490" y="156596"/>
                </a:lnTo>
                <a:lnTo>
                  <a:pt x="386346" y="156444"/>
                </a:lnTo>
                <a:lnTo>
                  <a:pt x="385201" y="156292"/>
                </a:lnTo>
                <a:lnTo>
                  <a:pt x="384243" y="155046"/>
                </a:lnTo>
                <a:lnTo>
                  <a:pt x="383342" y="153876"/>
                </a:lnTo>
                <a:lnTo>
                  <a:pt x="381733" y="152763"/>
                </a:lnTo>
                <a:lnTo>
                  <a:pt x="381301" y="152577"/>
                </a:lnTo>
                <a:lnTo>
                  <a:pt x="379875" y="151962"/>
                </a:lnTo>
                <a:lnTo>
                  <a:pt x="377076" y="151385"/>
                </a:lnTo>
                <a:lnTo>
                  <a:pt x="376595" y="151285"/>
                </a:lnTo>
                <a:lnTo>
                  <a:pt x="374269" y="150392"/>
                </a:lnTo>
                <a:lnTo>
                  <a:pt x="368240" y="148078"/>
                </a:lnTo>
                <a:lnTo>
                  <a:pt x="367697" y="147650"/>
                </a:lnTo>
                <a:lnTo>
                  <a:pt x="365094" y="145743"/>
                </a:lnTo>
                <a:lnTo>
                  <a:pt x="362373" y="147929"/>
                </a:lnTo>
                <a:lnTo>
                  <a:pt x="357852" y="158200"/>
                </a:lnTo>
                <a:lnTo>
                  <a:pt x="355744" y="163421"/>
                </a:lnTo>
                <a:lnTo>
                  <a:pt x="353478" y="165790"/>
                </a:lnTo>
                <a:lnTo>
                  <a:pt x="351208" y="167562"/>
                </a:lnTo>
                <a:lnTo>
                  <a:pt x="349547" y="169232"/>
                </a:lnTo>
                <a:lnTo>
                  <a:pt x="347861" y="171240"/>
                </a:lnTo>
                <a:lnTo>
                  <a:pt x="346347" y="172167"/>
                </a:lnTo>
                <a:lnTo>
                  <a:pt x="345314" y="172800"/>
                </a:lnTo>
                <a:lnTo>
                  <a:pt x="336553" y="183650"/>
                </a:lnTo>
                <a:lnTo>
                  <a:pt x="336399" y="183791"/>
                </a:lnTo>
                <a:lnTo>
                  <a:pt x="326575" y="192766"/>
                </a:lnTo>
                <a:lnTo>
                  <a:pt x="322345" y="197680"/>
                </a:lnTo>
                <a:lnTo>
                  <a:pt x="321931" y="199994"/>
                </a:lnTo>
                <a:lnTo>
                  <a:pt x="319337" y="200805"/>
                </a:lnTo>
                <a:lnTo>
                  <a:pt x="318300" y="201449"/>
                </a:lnTo>
                <a:lnTo>
                  <a:pt x="313838" y="204227"/>
                </a:lnTo>
                <a:lnTo>
                  <a:pt x="310795" y="207288"/>
                </a:lnTo>
                <a:lnTo>
                  <a:pt x="309269" y="208823"/>
                </a:lnTo>
                <a:lnTo>
                  <a:pt x="307266" y="209971"/>
                </a:lnTo>
                <a:lnTo>
                  <a:pt x="306355" y="210493"/>
                </a:lnTo>
                <a:lnTo>
                  <a:pt x="305686" y="210877"/>
                </a:lnTo>
                <a:lnTo>
                  <a:pt x="304575" y="211933"/>
                </a:lnTo>
                <a:lnTo>
                  <a:pt x="303404" y="214850"/>
                </a:lnTo>
                <a:lnTo>
                  <a:pt x="302249" y="216487"/>
                </a:lnTo>
                <a:lnTo>
                  <a:pt x="302047" y="216775"/>
                </a:lnTo>
                <a:lnTo>
                  <a:pt x="301314" y="217144"/>
                </a:lnTo>
                <a:lnTo>
                  <a:pt x="300565" y="217522"/>
                </a:lnTo>
                <a:lnTo>
                  <a:pt x="295866" y="217843"/>
                </a:lnTo>
                <a:lnTo>
                  <a:pt x="291974" y="220454"/>
                </a:lnTo>
                <a:lnTo>
                  <a:pt x="290800" y="220766"/>
                </a:lnTo>
                <a:lnTo>
                  <a:pt x="289625" y="221080"/>
                </a:lnTo>
                <a:lnTo>
                  <a:pt x="291508" y="226608"/>
                </a:lnTo>
                <a:lnTo>
                  <a:pt x="292133" y="233829"/>
                </a:lnTo>
                <a:lnTo>
                  <a:pt x="293958" y="236956"/>
                </a:lnTo>
                <a:lnTo>
                  <a:pt x="295251" y="238932"/>
                </a:lnTo>
                <a:lnTo>
                  <a:pt x="300331" y="241469"/>
                </a:lnTo>
                <a:lnTo>
                  <a:pt x="303821" y="243225"/>
                </a:lnTo>
                <a:lnTo>
                  <a:pt x="306553" y="245522"/>
                </a:lnTo>
                <a:lnTo>
                  <a:pt x="308375" y="247453"/>
                </a:lnTo>
                <a:lnTo>
                  <a:pt x="307168" y="249454"/>
                </a:lnTo>
                <a:lnTo>
                  <a:pt x="304292" y="250287"/>
                </a:lnTo>
                <a:lnTo>
                  <a:pt x="301262" y="250059"/>
                </a:lnTo>
                <a:lnTo>
                  <a:pt x="297321" y="249765"/>
                </a:lnTo>
                <a:lnTo>
                  <a:pt x="295204" y="250802"/>
                </a:lnTo>
                <a:lnTo>
                  <a:pt x="294757" y="254357"/>
                </a:lnTo>
                <a:lnTo>
                  <a:pt x="296680" y="257393"/>
                </a:lnTo>
                <a:lnTo>
                  <a:pt x="297382" y="258647"/>
                </a:lnTo>
                <a:lnTo>
                  <a:pt x="299658" y="262717"/>
                </a:lnTo>
                <a:lnTo>
                  <a:pt x="302751" y="263889"/>
                </a:lnTo>
                <a:lnTo>
                  <a:pt x="308420" y="266143"/>
                </a:lnTo>
                <a:lnTo>
                  <a:pt x="326008" y="271795"/>
                </a:lnTo>
                <a:lnTo>
                  <a:pt x="331924" y="275378"/>
                </a:lnTo>
                <a:lnTo>
                  <a:pt x="335868" y="277019"/>
                </a:lnTo>
                <a:lnTo>
                  <a:pt x="339202" y="278017"/>
                </a:lnTo>
                <a:lnTo>
                  <a:pt x="344050" y="277631"/>
                </a:lnTo>
                <a:lnTo>
                  <a:pt x="346493" y="280288"/>
                </a:lnTo>
                <a:lnTo>
                  <a:pt x="347485" y="282890"/>
                </a:lnTo>
                <a:lnTo>
                  <a:pt x="348229" y="283261"/>
                </a:lnTo>
                <a:lnTo>
                  <a:pt x="350577" y="283007"/>
                </a:lnTo>
                <a:lnTo>
                  <a:pt x="351817" y="284556"/>
                </a:lnTo>
                <a:lnTo>
                  <a:pt x="353610" y="284861"/>
                </a:lnTo>
                <a:lnTo>
                  <a:pt x="355156" y="284611"/>
                </a:lnTo>
                <a:lnTo>
                  <a:pt x="356264" y="283897"/>
                </a:lnTo>
                <a:lnTo>
                  <a:pt x="356699" y="283616"/>
                </a:lnTo>
                <a:lnTo>
                  <a:pt x="358491" y="283799"/>
                </a:lnTo>
                <a:lnTo>
                  <a:pt x="359109" y="283302"/>
                </a:lnTo>
                <a:lnTo>
                  <a:pt x="359379" y="283177"/>
                </a:lnTo>
                <a:lnTo>
                  <a:pt x="359790" y="282989"/>
                </a:lnTo>
                <a:lnTo>
                  <a:pt x="360403" y="283100"/>
                </a:lnTo>
                <a:lnTo>
                  <a:pt x="361150" y="283235"/>
                </a:lnTo>
                <a:lnTo>
                  <a:pt x="362452" y="285217"/>
                </a:lnTo>
                <a:lnTo>
                  <a:pt x="363455" y="286179"/>
                </a:lnTo>
                <a:lnTo>
                  <a:pt x="363938" y="286640"/>
                </a:lnTo>
                <a:lnTo>
                  <a:pt x="364329" y="286731"/>
                </a:lnTo>
                <a:lnTo>
                  <a:pt x="365792" y="287070"/>
                </a:lnTo>
                <a:lnTo>
                  <a:pt x="366050" y="291539"/>
                </a:lnTo>
                <a:lnTo>
                  <a:pt x="363488" y="297179"/>
                </a:lnTo>
                <a:lnTo>
                  <a:pt x="360172" y="304108"/>
                </a:lnTo>
                <a:lnTo>
                  <a:pt x="356555" y="312062"/>
                </a:lnTo>
                <a:lnTo>
                  <a:pt x="353692" y="318427"/>
                </a:lnTo>
                <a:lnTo>
                  <a:pt x="350978" y="323757"/>
                </a:lnTo>
                <a:lnTo>
                  <a:pt x="350031" y="326429"/>
                </a:lnTo>
                <a:lnTo>
                  <a:pt x="349171" y="328856"/>
                </a:lnTo>
                <a:lnTo>
                  <a:pt x="346463" y="336430"/>
                </a:lnTo>
                <a:lnTo>
                  <a:pt x="344356" y="342105"/>
                </a:lnTo>
                <a:lnTo>
                  <a:pt x="342398" y="347194"/>
                </a:lnTo>
                <a:lnTo>
                  <a:pt x="341355" y="351722"/>
                </a:lnTo>
                <a:lnTo>
                  <a:pt x="339072" y="354206"/>
                </a:lnTo>
                <a:lnTo>
                  <a:pt x="338207" y="354518"/>
                </a:lnTo>
                <a:lnTo>
                  <a:pt x="336044" y="354398"/>
                </a:lnTo>
                <a:lnTo>
                  <a:pt x="335245" y="356756"/>
                </a:lnTo>
                <a:lnTo>
                  <a:pt x="332988" y="357686"/>
                </a:lnTo>
                <a:lnTo>
                  <a:pt x="331611" y="358254"/>
                </a:lnTo>
                <a:lnTo>
                  <a:pt x="331031" y="358493"/>
                </a:lnTo>
                <a:lnTo>
                  <a:pt x="327308" y="358976"/>
                </a:lnTo>
                <a:lnTo>
                  <a:pt x="322388" y="359710"/>
                </a:lnTo>
                <a:lnTo>
                  <a:pt x="318161" y="358971"/>
                </a:lnTo>
                <a:lnTo>
                  <a:pt x="314871" y="357842"/>
                </a:lnTo>
                <a:lnTo>
                  <a:pt x="312628" y="357403"/>
                </a:lnTo>
                <a:lnTo>
                  <a:pt x="310754" y="357274"/>
                </a:lnTo>
                <a:lnTo>
                  <a:pt x="310113" y="357230"/>
                </a:lnTo>
                <a:lnTo>
                  <a:pt x="303628" y="356726"/>
                </a:lnTo>
                <a:lnTo>
                  <a:pt x="299522" y="356529"/>
                </a:lnTo>
                <a:lnTo>
                  <a:pt x="293420" y="356705"/>
                </a:lnTo>
                <a:lnTo>
                  <a:pt x="290123" y="357493"/>
                </a:lnTo>
                <a:lnTo>
                  <a:pt x="286887" y="358359"/>
                </a:lnTo>
                <a:lnTo>
                  <a:pt x="283961" y="358854"/>
                </a:lnTo>
                <a:lnTo>
                  <a:pt x="282286" y="361087"/>
                </a:lnTo>
                <a:lnTo>
                  <a:pt x="281603" y="361638"/>
                </a:lnTo>
                <a:lnTo>
                  <a:pt x="280743" y="362331"/>
                </a:lnTo>
                <a:lnTo>
                  <a:pt x="280004" y="363697"/>
                </a:lnTo>
                <a:lnTo>
                  <a:pt x="274202" y="367104"/>
                </a:lnTo>
                <a:lnTo>
                  <a:pt x="270250" y="369424"/>
                </a:lnTo>
                <a:lnTo>
                  <a:pt x="269558" y="370180"/>
                </a:lnTo>
                <a:lnTo>
                  <a:pt x="268771" y="371039"/>
                </a:lnTo>
                <a:lnTo>
                  <a:pt x="268093" y="372404"/>
                </a:lnTo>
                <a:lnTo>
                  <a:pt x="267354" y="373858"/>
                </a:lnTo>
                <a:lnTo>
                  <a:pt x="266924" y="374702"/>
                </a:lnTo>
                <a:lnTo>
                  <a:pt x="266312" y="377989"/>
                </a:lnTo>
                <a:lnTo>
                  <a:pt x="265938" y="378691"/>
                </a:lnTo>
                <a:lnTo>
                  <a:pt x="265450" y="379603"/>
                </a:lnTo>
                <a:lnTo>
                  <a:pt x="264884" y="380204"/>
                </a:lnTo>
                <a:lnTo>
                  <a:pt x="264279" y="380846"/>
                </a:lnTo>
                <a:lnTo>
                  <a:pt x="262056" y="381595"/>
                </a:lnTo>
                <a:lnTo>
                  <a:pt x="257988" y="387248"/>
                </a:lnTo>
                <a:lnTo>
                  <a:pt x="256877" y="387994"/>
                </a:lnTo>
                <a:lnTo>
                  <a:pt x="253974" y="388559"/>
                </a:lnTo>
                <a:lnTo>
                  <a:pt x="250418" y="393290"/>
                </a:lnTo>
                <a:lnTo>
                  <a:pt x="249352" y="394709"/>
                </a:lnTo>
                <a:lnTo>
                  <a:pt x="249323" y="395312"/>
                </a:lnTo>
                <a:lnTo>
                  <a:pt x="249234" y="397127"/>
                </a:lnTo>
                <a:lnTo>
                  <a:pt x="248001" y="398494"/>
                </a:lnTo>
                <a:lnTo>
                  <a:pt x="247737" y="399507"/>
                </a:lnTo>
                <a:lnTo>
                  <a:pt x="247387" y="400852"/>
                </a:lnTo>
                <a:lnTo>
                  <a:pt x="246833" y="401535"/>
                </a:lnTo>
                <a:lnTo>
                  <a:pt x="241340" y="404835"/>
                </a:lnTo>
                <a:lnTo>
                  <a:pt x="240285" y="406341"/>
                </a:lnTo>
                <a:lnTo>
                  <a:pt x="239861" y="406947"/>
                </a:lnTo>
                <a:lnTo>
                  <a:pt x="238380" y="407632"/>
                </a:lnTo>
                <a:lnTo>
                  <a:pt x="237875" y="408430"/>
                </a:lnTo>
                <a:lnTo>
                  <a:pt x="236532" y="410551"/>
                </a:lnTo>
                <a:lnTo>
                  <a:pt x="235235" y="410678"/>
                </a:lnTo>
                <a:lnTo>
                  <a:pt x="229998" y="417760"/>
                </a:lnTo>
                <a:lnTo>
                  <a:pt x="229492" y="418711"/>
                </a:lnTo>
                <a:lnTo>
                  <a:pt x="228644" y="420306"/>
                </a:lnTo>
                <a:lnTo>
                  <a:pt x="227291" y="422913"/>
                </a:lnTo>
                <a:lnTo>
                  <a:pt x="224332" y="425959"/>
                </a:lnTo>
                <a:lnTo>
                  <a:pt x="221767" y="426902"/>
                </a:lnTo>
                <a:lnTo>
                  <a:pt x="220257" y="427457"/>
                </a:lnTo>
                <a:lnTo>
                  <a:pt x="218769" y="429592"/>
                </a:lnTo>
                <a:lnTo>
                  <a:pt x="217485" y="431433"/>
                </a:lnTo>
                <a:lnTo>
                  <a:pt x="214708" y="432928"/>
                </a:lnTo>
                <a:lnTo>
                  <a:pt x="212215" y="433026"/>
                </a:lnTo>
                <a:lnTo>
                  <a:pt x="209643" y="433127"/>
                </a:lnTo>
                <a:lnTo>
                  <a:pt x="206127" y="435927"/>
                </a:lnTo>
                <a:lnTo>
                  <a:pt x="203841" y="435995"/>
                </a:lnTo>
                <a:lnTo>
                  <a:pt x="202711" y="436895"/>
                </a:lnTo>
                <a:lnTo>
                  <a:pt x="202135" y="437099"/>
                </a:lnTo>
                <a:lnTo>
                  <a:pt x="201587" y="437274"/>
                </a:lnTo>
                <a:lnTo>
                  <a:pt x="196003" y="439062"/>
                </a:lnTo>
                <a:lnTo>
                  <a:pt x="191928" y="440367"/>
                </a:lnTo>
                <a:lnTo>
                  <a:pt x="187181" y="444968"/>
                </a:lnTo>
                <a:lnTo>
                  <a:pt x="184099" y="447829"/>
                </a:lnTo>
                <a:lnTo>
                  <a:pt x="181443" y="448208"/>
                </a:lnTo>
                <a:lnTo>
                  <a:pt x="179344" y="449413"/>
                </a:lnTo>
                <a:lnTo>
                  <a:pt x="178296" y="450015"/>
                </a:lnTo>
                <a:lnTo>
                  <a:pt x="175841" y="451884"/>
                </a:lnTo>
                <a:lnTo>
                  <a:pt x="174782" y="452691"/>
                </a:lnTo>
                <a:lnTo>
                  <a:pt x="172872" y="455052"/>
                </a:lnTo>
                <a:lnTo>
                  <a:pt x="171706" y="455727"/>
                </a:lnTo>
                <a:lnTo>
                  <a:pt x="166386" y="455008"/>
                </a:lnTo>
                <a:lnTo>
                  <a:pt x="165332" y="455482"/>
                </a:lnTo>
                <a:lnTo>
                  <a:pt x="164719" y="455757"/>
                </a:lnTo>
                <a:lnTo>
                  <a:pt x="160587" y="458745"/>
                </a:lnTo>
                <a:lnTo>
                  <a:pt x="158211" y="458892"/>
                </a:lnTo>
                <a:lnTo>
                  <a:pt x="156388" y="459005"/>
                </a:lnTo>
                <a:lnTo>
                  <a:pt x="154412" y="459693"/>
                </a:lnTo>
                <a:lnTo>
                  <a:pt x="153119" y="461061"/>
                </a:lnTo>
                <a:lnTo>
                  <a:pt x="150227" y="465844"/>
                </a:lnTo>
                <a:lnTo>
                  <a:pt x="149445" y="466359"/>
                </a:lnTo>
                <a:lnTo>
                  <a:pt x="148623" y="466902"/>
                </a:lnTo>
                <a:lnTo>
                  <a:pt x="146160" y="470072"/>
                </a:lnTo>
                <a:lnTo>
                  <a:pt x="143940" y="471628"/>
                </a:lnTo>
                <a:lnTo>
                  <a:pt x="137276" y="474128"/>
                </a:lnTo>
                <a:lnTo>
                  <a:pt x="134626" y="476864"/>
                </a:lnTo>
                <a:lnTo>
                  <a:pt x="133671" y="479767"/>
                </a:lnTo>
                <a:lnTo>
                  <a:pt x="132665" y="482822"/>
                </a:lnTo>
                <a:lnTo>
                  <a:pt x="130941" y="484997"/>
                </a:lnTo>
                <a:lnTo>
                  <a:pt x="129901" y="488845"/>
                </a:lnTo>
                <a:lnTo>
                  <a:pt x="127872" y="492571"/>
                </a:lnTo>
                <a:lnTo>
                  <a:pt x="124690" y="495843"/>
                </a:lnTo>
                <a:lnTo>
                  <a:pt x="124546" y="495992"/>
                </a:lnTo>
                <a:lnTo>
                  <a:pt x="121795" y="497786"/>
                </a:lnTo>
                <a:lnTo>
                  <a:pt x="121586" y="497923"/>
                </a:lnTo>
                <a:lnTo>
                  <a:pt x="119192" y="499101"/>
                </a:lnTo>
                <a:lnTo>
                  <a:pt x="118881" y="499115"/>
                </a:lnTo>
                <a:lnTo>
                  <a:pt x="116405" y="499281"/>
                </a:lnTo>
                <a:lnTo>
                  <a:pt x="113775" y="499439"/>
                </a:lnTo>
                <a:lnTo>
                  <a:pt x="112326" y="499501"/>
                </a:lnTo>
                <a:lnTo>
                  <a:pt x="110101" y="498763"/>
                </a:lnTo>
                <a:lnTo>
                  <a:pt x="108938" y="497865"/>
                </a:lnTo>
                <a:lnTo>
                  <a:pt x="106441" y="495936"/>
                </a:lnTo>
                <a:lnTo>
                  <a:pt x="105706" y="495367"/>
                </a:lnTo>
                <a:lnTo>
                  <a:pt x="102243" y="494263"/>
                </a:lnTo>
                <a:lnTo>
                  <a:pt x="100077" y="492347"/>
                </a:lnTo>
                <a:lnTo>
                  <a:pt x="98915" y="492076"/>
                </a:lnTo>
                <a:lnTo>
                  <a:pt x="97975" y="491856"/>
                </a:lnTo>
                <a:lnTo>
                  <a:pt x="97751" y="491723"/>
                </a:lnTo>
                <a:lnTo>
                  <a:pt x="96576" y="491020"/>
                </a:lnTo>
                <a:lnTo>
                  <a:pt x="96118" y="490746"/>
                </a:lnTo>
                <a:lnTo>
                  <a:pt x="95382" y="490593"/>
                </a:lnTo>
                <a:lnTo>
                  <a:pt x="93771" y="490258"/>
                </a:lnTo>
                <a:lnTo>
                  <a:pt x="90799" y="487973"/>
                </a:lnTo>
                <a:lnTo>
                  <a:pt x="90599" y="487932"/>
                </a:lnTo>
                <a:lnTo>
                  <a:pt x="89626" y="487728"/>
                </a:lnTo>
                <a:lnTo>
                  <a:pt x="87897" y="487981"/>
                </a:lnTo>
                <a:lnTo>
                  <a:pt x="85329" y="489102"/>
                </a:lnTo>
                <a:lnTo>
                  <a:pt x="83455" y="489919"/>
                </a:lnTo>
                <a:lnTo>
                  <a:pt x="82221" y="490854"/>
                </a:lnTo>
                <a:lnTo>
                  <a:pt x="79498" y="491295"/>
                </a:lnTo>
                <a:lnTo>
                  <a:pt x="78333" y="491484"/>
                </a:lnTo>
                <a:lnTo>
                  <a:pt x="77406" y="491983"/>
                </a:lnTo>
                <a:lnTo>
                  <a:pt x="75805" y="493850"/>
                </a:lnTo>
                <a:lnTo>
                  <a:pt x="74677" y="496135"/>
                </a:lnTo>
                <a:lnTo>
                  <a:pt x="74329" y="496839"/>
                </a:lnTo>
                <a:lnTo>
                  <a:pt x="74219" y="497060"/>
                </a:lnTo>
                <a:lnTo>
                  <a:pt x="72429" y="500681"/>
                </a:lnTo>
                <a:lnTo>
                  <a:pt x="70933" y="501689"/>
                </a:lnTo>
                <a:lnTo>
                  <a:pt x="70580" y="501926"/>
                </a:lnTo>
                <a:lnTo>
                  <a:pt x="70294" y="502038"/>
                </a:lnTo>
                <a:lnTo>
                  <a:pt x="69939" y="502176"/>
                </a:lnTo>
                <a:lnTo>
                  <a:pt x="67681" y="503053"/>
                </a:lnTo>
                <a:lnTo>
                  <a:pt x="61321" y="504128"/>
                </a:lnTo>
                <a:lnTo>
                  <a:pt x="59001" y="505558"/>
                </a:lnTo>
                <a:lnTo>
                  <a:pt x="58794" y="505685"/>
                </a:lnTo>
                <a:lnTo>
                  <a:pt x="57508" y="505879"/>
                </a:lnTo>
                <a:lnTo>
                  <a:pt x="53730" y="506448"/>
                </a:lnTo>
                <a:lnTo>
                  <a:pt x="51324" y="507324"/>
                </a:lnTo>
                <a:lnTo>
                  <a:pt x="47270" y="507104"/>
                </a:lnTo>
                <a:lnTo>
                  <a:pt x="47002" y="507089"/>
                </a:lnTo>
                <a:lnTo>
                  <a:pt x="44288" y="509022"/>
                </a:lnTo>
                <a:lnTo>
                  <a:pt x="42744" y="508841"/>
                </a:lnTo>
                <a:lnTo>
                  <a:pt x="40214" y="507217"/>
                </a:lnTo>
                <a:lnTo>
                  <a:pt x="38334" y="506008"/>
                </a:lnTo>
                <a:lnTo>
                  <a:pt x="38046" y="505827"/>
                </a:lnTo>
                <a:lnTo>
                  <a:pt x="37172" y="505273"/>
                </a:lnTo>
                <a:lnTo>
                  <a:pt x="37179" y="506799"/>
                </a:lnTo>
                <a:lnTo>
                  <a:pt x="38058" y="508769"/>
                </a:lnTo>
                <a:lnTo>
                  <a:pt x="39293" y="511518"/>
                </a:lnTo>
                <a:lnTo>
                  <a:pt x="40432" y="512744"/>
                </a:lnTo>
                <a:lnTo>
                  <a:pt x="42392" y="514856"/>
                </a:lnTo>
                <a:lnTo>
                  <a:pt x="44508" y="520243"/>
                </a:lnTo>
                <a:lnTo>
                  <a:pt x="48159" y="522897"/>
                </a:lnTo>
                <a:lnTo>
                  <a:pt x="49030" y="524816"/>
                </a:lnTo>
                <a:lnTo>
                  <a:pt x="51137" y="527537"/>
                </a:lnTo>
                <a:lnTo>
                  <a:pt x="53595" y="528607"/>
                </a:lnTo>
                <a:lnTo>
                  <a:pt x="55851" y="528507"/>
                </a:lnTo>
                <a:lnTo>
                  <a:pt x="58493" y="528952"/>
                </a:lnTo>
                <a:lnTo>
                  <a:pt x="61391" y="529806"/>
                </a:lnTo>
                <a:lnTo>
                  <a:pt x="64139" y="531468"/>
                </a:lnTo>
                <a:lnTo>
                  <a:pt x="67002" y="533942"/>
                </a:lnTo>
                <a:lnTo>
                  <a:pt x="72993" y="538894"/>
                </a:lnTo>
                <a:lnTo>
                  <a:pt x="75208" y="540683"/>
                </a:lnTo>
                <a:lnTo>
                  <a:pt x="77944" y="542885"/>
                </a:lnTo>
                <a:lnTo>
                  <a:pt x="81072" y="545363"/>
                </a:lnTo>
                <a:lnTo>
                  <a:pt x="83552" y="547156"/>
                </a:lnTo>
                <a:lnTo>
                  <a:pt x="85767" y="548945"/>
                </a:lnTo>
                <a:lnTo>
                  <a:pt x="86940" y="549908"/>
                </a:lnTo>
                <a:lnTo>
                  <a:pt x="87835" y="551407"/>
                </a:lnTo>
                <a:lnTo>
                  <a:pt x="87792" y="553431"/>
                </a:lnTo>
                <a:lnTo>
                  <a:pt x="86575" y="554493"/>
                </a:lnTo>
                <a:lnTo>
                  <a:pt x="84691" y="555814"/>
                </a:lnTo>
                <a:lnTo>
                  <a:pt x="83083" y="556600"/>
                </a:lnTo>
                <a:lnTo>
                  <a:pt x="81325" y="558193"/>
                </a:lnTo>
                <a:lnTo>
                  <a:pt x="81549" y="560087"/>
                </a:lnTo>
                <a:lnTo>
                  <a:pt x="84053" y="562802"/>
                </a:lnTo>
                <a:lnTo>
                  <a:pt x="83761" y="563959"/>
                </a:lnTo>
                <a:lnTo>
                  <a:pt x="82791" y="567795"/>
                </a:lnTo>
                <a:lnTo>
                  <a:pt x="83076" y="570545"/>
                </a:lnTo>
                <a:lnTo>
                  <a:pt x="83126" y="571022"/>
                </a:lnTo>
                <a:lnTo>
                  <a:pt x="81598" y="576670"/>
                </a:lnTo>
                <a:lnTo>
                  <a:pt x="82022" y="582967"/>
                </a:lnTo>
                <a:lnTo>
                  <a:pt x="82049" y="583365"/>
                </a:lnTo>
                <a:lnTo>
                  <a:pt x="83493" y="591669"/>
                </a:lnTo>
                <a:lnTo>
                  <a:pt x="83226" y="596097"/>
                </a:lnTo>
                <a:lnTo>
                  <a:pt x="83210" y="596363"/>
                </a:lnTo>
                <a:lnTo>
                  <a:pt x="83191" y="596690"/>
                </a:lnTo>
                <a:lnTo>
                  <a:pt x="82844" y="602460"/>
                </a:lnTo>
                <a:lnTo>
                  <a:pt x="82697" y="603698"/>
                </a:lnTo>
                <a:lnTo>
                  <a:pt x="82542" y="605003"/>
                </a:lnTo>
                <a:lnTo>
                  <a:pt x="80402" y="612264"/>
                </a:lnTo>
                <a:lnTo>
                  <a:pt x="79264" y="613777"/>
                </a:lnTo>
                <a:lnTo>
                  <a:pt x="78750" y="614334"/>
                </a:lnTo>
                <a:lnTo>
                  <a:pt x="77576" y="614029"/>
                </a:lnTo>
                <a:lnTo>
                  <a:pt x="77223" y="613716"/>
                </a:lnTo>
                <a:lnTo>
                  <a:pt x="76560" y="613131"/>
                </a:lnTo>
                <a:lnTo>
                  <a:pt x="74727" y="613708"/>
                </a:lnTo>
                <a:lnTo>
                  <a:pt x="72594" y="612748"/>
                </a:lnTo>
                <a:lnTo>
                  <a:pt x="68977" y="611124"/>
                </a:lnTo>
                <a:lnTo>
                  <a:pt x="62418" y="610667"/>
                </a:lnTo>
                <a:lnTo>
                  <a:pt x="61755" y="611517"/>
                </a:lnTo>
                <a:lnTo>
                  <a:pt x="56950" y="614632"/>
                </a:lnTo>
                <a:lnTo>
                  <a:pt x="53940" y="613082"/>
                </a:lnTo>
                <a:lnTo>
                  <a:pt x="53488" y="612848"/>
                </a:lnTo>
                <a:lnTo>
                  <a:pt x="49664" y="613792"/>
                </a:lnTo>
                <a:lnTo>
                  <a:pt x="46880" y="612312"/>
                </a:lnTo>
                <a:lnTo>
                  <a:pt x="44781" y="612569"/>
                </a:lnTo>
                <a:lnTo>
                  <a:pt x="43975" y="612215"/>
                </a:lnTo>
                <a:lnTo>
                  <a:pt x="43709" y="612099"/>
                </a:lnTo>
                <a:lnTo>
                  <a:pt x="43268" y="611908"/>
                </a:lnTo>
                <a:lnTo>
                  <a:pt x="42803" y="611706"/>
                </a:lnTo>
                <a:lnTo>
                  <a:pt x="38535" y="608558"/>
                </a:lnTo>
                <a:lnTo>
                  <a:pt x="37955" y="606029"/>
                </a:lnTo>
                <a:lnTo>
                  <a:pt x="37910" y="605831"/>
                </a:lnTo>
                <a:lnTo>
                  <a:pt x="35831" y="606141"/>
                </a:lnTo>
                <a:lnTo>
                  <a:pt x="34566" y="605926"/>
                </a:lnTo>
                <a:lnTo>
                  <a:pt x="34412" y="607050"/>
                </a:lnTo>
                <a:lnTo>
                  <a:pt x="34213" y="608510"/>
                </a:lnTo>
                <a:lnTo>
                  <a:pt x="34015" y="608632"/>
                </a:lnTo>
                <a:lnTo>
                  <a:pt x="32303" y="609695"/>
                </a:lnTo>
                <a:lnTo>
                  <a:pt x="30823" y="610457"/>
                </a:lnTo>
                <a:lnTo>
                  <a:pt x="30483" y="611139"/>
                </a:lnTo>
                <a:lnTo>
                  <a:pt x="30144" y="611822"/>
                </a:lnTo>
                <a:lnTo>
                  <a:pt x="29804" y="612503"/>
                </a:lnTo>
                <a:lnTo>
                  <a:pt x="29465" y="613187"/>
                </a:lnTo>
                <a:lnTo>
                  <a:pt x="29341" y="613723"/>
                </a:lnTo>
                <a:lnTo>
                  <a:pt x="29218" y="614261"/>
                </a:lnTo>
                <a:lnTo>
                  <a:pt x="29095" y="614797"/>
                </a:lnTo>
                <a:lnTo>
                  <a:pt x="29239" y="615469"/>
                </a:lnTo>
                <a:lnTo>
                  <a:pt x="29383" y="616141"/>
                </a:lnTo>
                <a:lnTo>
                  <a:pt x="29528" y="616812"/>
                </a:lnTo>
                <a:lnTo>
                  <a:pt x="29672" y="617484"/>
                </a:lnTo>
                <a:lnTo>
                  <a:pt x="29816" y="618154"/>
                </a:lnTo>
                <a:lnTo>
                  <a:pt x="29960" y="618826"/>
                </a:lnTo>
                <a:lnTo>
                  <a:pt x="29977" y="619616"/>
                </a:lnTo>
                <a:lnTo>
                  <a:pt x="29993" y="620406"/>
                </a:lnTo>
                <a:lnTo>
                  <a:pt x="30009" y="621197"/>
                </a:lnTo>
                <a:lnTo>
                  <a:pt x="30025" y="621987"/>
                </a:lnTo>
                <a:lnTo>
                  <a:pt x="29893" y="622749"/>
                </a:lnTo>
                <a:lnTo>
                  <a:pt x="29761" y="623511"/>
                </a:lnTo>
                <a:lnTo>
                  <a:pt x="29629" y="624271"/>
                </a:lnTo>
                <a:lnTo>
                  <a:pt x="29497" y="625033"/>
                </a:lnTo>
                <a:lnTo>
                  <a:pt x="29365" y="625795"/>
                </a:lnTo>
                <a:lnTo>
                  <a:pt x="29233" y="626557"/>
                </a:lnTo>
                <a:lnTo>
                  <a:pt x="29101" y="627319"/>
                </a:lnTo>
                <a:lnTo>
                  <a:pt x="28722" y="628050"/>
                </a:lnTo>
                <a:lnTo>
                  <a:pt x="26950" y="631565"/>
                </a:lnTo>
                <a:lnTo>
                  <a:pt x="26697" y="632156"/>
                </a:lnTo>
                <a:lnTo>
                  <a:pt x="26738" y="632857"/>
                </a:lnTo>
                <a:lnTo>
                  <a:pt x="26779" y="633560"/>
                </a:lnTo>
                <a:lnTo>
                  <a:pt x="26821" y="634263"/>
                </a:lnTo>
                <a:lnTo>
                  <a:pt x="26862" y="634965"/>
                </a:lnTo>
                <a:lnTo>
                  <a:pt x="26904" y="635668"/>
                </a:lnTo>
                <a:lnTo>
                  <a:pt x="26945" y="636369"/>
                </a:lnTo>
                <a:lnTo>
                  <a:pt x="27136" y="637149"/>
                </a:lnTo>
                <a:lnTo>
                  <a:pt x="27327" y="637929"/>
                </a:lnTo>
                <a:lnTo>
                  <a:pt x="27518" y="638708"/>
                </a:lnTo>
                <a:lnTo>
                  <a:pt x="27709" y="639488"/>
                </a:lnTo>
                <a:lnTo>
                  <a:pt x="27900" y="640268"/>
                </a:lnTo>
                <a:lnTo>
                  <a:pt x="28090" y="641046"/>
                </a:lnTo>
                <a:lnTo>
                  <a:pt x="28281" y="641826"/>
                </a:lnTo>
                <a:lnTo>
                  <a:pt x="28472" y="642606"/>
                </a:lnTo>
                <a:lnTo>
                  <a:pt x="28663" y="643384"/>
                </a:lnTo>
                <a:lnTo>
                  <a:pt x="28854" y="644164"/>
                </a:lnTo>
                <a:lnTo>
                  <a:pt x="29045" y="644944"/>
                </a:lnTo>
                <a:lnTo>
                  <a:pt x="29236" y="645722"/>
                </a:lnTo>
                <a:lnTo>
                  <a:pt x="29427" y="646502"/>
                </a:lnTo>
                <a:lnTo>
                  <a:pt x="29892" y="649014"/>
                </a:lnTo>
                <a:lnTo>
                  <a:pt x="37621" y="653576"/>
                </a:lnTo>
                <a:lnTo>
                  <a:pt x="38435" y="654336"/>
                </a:lnTo>
                <a:lnTo>
                  <a:pt x="39602" y="655428"/>
                </a:lnTo>
                <a:lnTo>
                  <a:pt x="41359" y="657844"/>
                </a:lnTo>
                <a:lnTo>
                  <a:pt x="42887" y="659945"/>
                </a:lnTo>
                <a:lnTo>
                  <a:pt x="43430" y="661725"/>
                </a:lnTo>
                <a:lnTo>
                  <a:pt x="44569" y="665457"/>
                </a:lnTo>
                <a:lnTo>
                  <a:pt x="44697" y="670401"/>
                </a:lnTo>
                <a:lnTo>
                  <a:pt x="44751" y="674049"/>
                </a:lnTo>
                <a:lnTo>
                  <a:pt x="44672" y="677694"/>
                </a:lnTo>
                <a:lnTo>
                  <a:pt x="44744" y="686612"/>
                </a:lnTo>
                <a:lnTo>
                  <a:pt x="45239" y="688241"/>
                </a:lnTo>
                <a:lnTo>
                  <a:pt x="47449" y="690301"/>
                </a:lnTo>
                <a:lnTo>
                  <a:pt x="50064" y="691962"/>
                </a:lnTo>
                <a:lnTo>
                  <a:pt x="53207" y="693766"/>
                </a:lnTo>
                <a:lnTo>
                  <a:pt x="55283" y="695159"/>
                </a:lnTo>
                <a:lnTo>
                  <a:pt x="60765" y="699825"/>
                </a:lnTo>
                <a:lnTo>
                  <a:pt x="65572" y="704358"/>
                </a:lnTo>
                <a:lnTo>
                  <a:pt x="69071" y="708058"/>
                </a:lnTo>
                <a:lnTo>
                  <a:pt x="71514" y="711608"/>
                </a:lnTo>
                <a:lnTo>
                  <a:pt x="73349" y="716525"/>
                </a:lnTo>
                <a:lnTo>
                  <a:pt x="74379" y="719699"/>
                </a:lnTo>
                <a:lnTo>
                  <a:pt x="74884" y="721252"/>
                </a:lnTo>
                <a:lnTo>
                  <a:pt x="75905" y="729240"/>
                </a:lnTo>
                <a:lnTo>
                  <a:pt x="76439" y="735193"/>
                </a:lnTo>
                <a:lnTo>
                  <a:pt x="76629" y="738709"/>
                </a:lnTo>
                <a:lnTo>
                  <a:pt x="75919" y="740859"/>
                </a:lnTo>
                <a:lnTo>
                  <a:pt x="74550" y="742865"/>
                </a:lnTo>
                <a:lnTo>
                  <a:pt x="73031" y="745679"/>
                </a:lnTo>
                <a:lnTo>
                  <a:pt x="73517" y="747713"/>
                </a:lnTo>
                <a:lnTo>
                  <a:pt x="74908" y="750843"/>
                </a:lnTo>
                <a:lnTo>
                  <a:pt x="75091" y="751036"/>
                </a:lnTo>
                <a:lnTo>
                  <a:pt x="80222" y="756465"/>
                </a:lnTo>
                <a:lnTo>
                  <a:pt x="82952" y="758939"/>
                </a:lnTo>
                <a:lnTo>
                  <a:pt x="85945" y="761551"/>
                </a:lnTo>
                <a:lnTo>
                  <a:pt x="88820" y="763487"/>
                </a:lnTo>
                <a:lnTo>
                  <a:pt x="89948" y="764815"/>
                </a:lnTo>
                <a:lnTo>
                  <a:pt x="91512" y="767717"/>
                </a:lnTo>
                <a:lnTo>
                  <a:pt x="93207" y="775175"/>
                </a:lnTo>
                <a:lnTo>
                  <a:pt x="94569" y="779656"/>
                </a:lnTo>
                <a:lnTo>
                  <a:pt x="96522" y="781307"/>
                </a:lnTo>
                <a:lnTo>
                  <a:pt x="99143" y="782699"/>
                </a:lnTo>
                <a:lnTo>
                  <a:pt x="102294" y="784098"/>
                </a:lnTo>
                <a:lnTo>
                  <a:pt x="103605" y="784793"/>
                </a:lnTo>
                <a:lnTo>
                  <a:pt x="104685" y="786687"/>
                </a:lnTo>
                <a:lnTo>
                  <a:pt x="105379" y="787211"/>
                </a:lnTo>
                <a:lnTo>
                  <a:pt x="103782" y="788271"/>
                </a:lnTo>
                <a:lnTo>
                  <a:pt x="102572" y="787715"/>
                </a:lnTo>
                <a:lnTo>
                  <a:pt x="101373" y="787162"/>
                </a:lnTo>
                <a:lnTo>
                  <a:pt x="96822" y="786754"/>
                </a:lnTo>
                <a:lnTo>
                  <a:pt x="94710" y="786564"/>
                </a:lnTo>
                <a:lnTo>
                  <a:pt x="92395" y="787897"/>
                </a:lnTo>
                <a:lnTo>
                  <a:pt x="90706" y="788869"/>
                </a:lnTo>
                <a:lnTo>
                  <a:pt x="88109" y="792006"/>
                </a:lnTo>
                <a:lnTo>
                  <a:pt x="86587" y="793844"/>
                </a:lnTo>
                <a:lnTo>
                  <a:pt x="86149" y="794228"/>
                </a:lnTo>
                <a:lnTo>
                  <a:pt x="84249" y="795896"/>
                </a:lnTo>
                <a:lnTo>
                  <a:pt x="83792" y="796906"/>
                </a:lnTo>
                <a:lnTo>
                  <a:pt x="82906" y="798860"/>
                </a:lnTo>
                <a:lnTo>
                  <a:pt x="81858" y="801174"/>
                </a:lnTo>
                <a:lnTo>
                  <a:pt x="79740" y="804173"/>
                </a:lnTo>
                <a:lnTo>
                  <a:pt x="79094" y="805088"/>
                </a:lnTo>
                <a:lnTo>
                  <a:pt x="75171" y="813843"/>
                </a:lnTo>
                <a:lnTo>
                  <a:pt x="73391" y="816824"/>
                </a:lnTo>
                <a:lnTo>
                  <a:pt x="68715" y="820745"/>
                </a:lnTo>
                <a:lnTo>
                  <a:pt x="68622" y="820933"/>
                </a:lnTo>
                <a:lnTo>
                  <a:pt x="67918" y="822358"/>
                </a:lnTo>
                <a:lnTo>
                  <a:pt x="67274" y="825892"/>
                </a:lnTo>
                <a:lnTo>
                  <a:pt x="66946" y="827694"/>
                </a:lnTo>
                <a:lnTo>
                  <a:pt x="66025" y="829061"/>
                </a:lnTo>
                <a:lnTo>
                  <a:pt x="64018" y="830817"/>
                </a:lnTo>
                <a:lnTo>
                  <a:pt x="62826" y="831860"/>
                </a:lnTo>
                <a:lnTo>
                  <a:pt x="60798" y="834347"/>
                </a:lnTo>
                <a:lnTo>
                  <a:pt x="59259" y="835158"/>
                </a:lnTo>
                <a:lnTo>
                  <a:pt x="54588" y="840876"/>
                </a:lnTo>
                <a:lnTo>
                  <a:pt x="52855" y="844460"/>
                </a:lnTo>
                <a:lnTo>
                  <a:pt x="51585" y="847085"/>
                </a:lnTo>
                <a:lnTo>
                  <a:pt x="49382" y="852859"/>
                </a:lnTo>
                <a:lnTo>
                  <a:pt x="49478" y="853743"/>
                </a:lnTo>
                <a:lnTo>
                  <a:pt x="49698" y="855771"/>
                </a:lnTo>
                <a:lnTo>
                  <a:pt x="44229" y="861987"/>
                </a:lnTo>
                <a:lnTo>
                  <a:pt x="43319" y="862413"/>
                </a:lnTo>
                <a:lnTo>
                  <a:pt x="39672" y="864111"/>
                </a:lnTo>
                <a:lnTo>
                  <a:pt x="39096" y="864402"/>
                </a:lnTo>
                <a:lnTo>
                  <a:pt x="38810" y="864548"/>
                </a:lnTo>
                <a:lnTo>
                  <a:pt x="35923" y="868216"/>
                </a:lnTo>
                <a:lnTo>
                  <a:pt x="31866" y="872444"/>
                </a:lnTo>
                <a:lnTo>
                  <a:pt x="28664" y="874190"/>
                </a:lnTo>
                <a:lnTo>
                  <a:pt x="28305" y="874501"/>
                </a:lnTo>
                <a:lnTo>
                  <a:pt x="25713" y="876743"/>
                </a:lnTo>
                <a:lnTo>
                  <a:pt x="24619" y="878501"/>
                </a:lnTo>
                <a:lnTo>
                  <a:pt x="23933" y="879601"/>
                </a:lnTo>
                <a:lnTo>
                  <a:pt x="19742" y="880111"/>
                </a:lnTo>
                <a:lnTo>
                  <a:pt x="18758" y="880538"/>
                </a:lnTo>
                <a:lnTo>
                  <a:pt x="18449" y="880674"/>
                </a:lnTo>
                <a:lnTo>
                  <a:pt x="16974" y="882042"/>
                </a:lnTo>
                <a:lnTo>
                  <a:pt x="12454" y="883311"/>
                </a:lnTo>
                <a:lnTo>
                  <a:pt x="10936" y="883736"/>
                </a:lnTo>
                <a:lnTo>
                  <a:pt x="5644" y="886979"/>
                </a:lnTo>
                <a:lnTo>
                  <a:pt x="3990" y="890519"/>
                </a:lnTo>
                <a:lnTo>
                  <a:pt x="180" y="894561"/>
                </a:lnTo>
                <a:lnTo>
                  <a:pt x="3716" y="894033"/>
                </a:lnTo>
                <a:lnTo>
                  <a:pt x="5336" y="895243"/>
                </a:lnTo>
                <a:lnTo>
                  <a:pt x="9268" y="898761"/>
                </a:lnTo>
                <a:lnTo>
                  <a:pt x="12454" y="901070"/>
                </a:lnTo>
                <a:lnTo>
                  <a:pt x="14817" y="903601"/>
                </a:lnTo>
                <a:lnTo>
                  <a:pt x="16808" y="905472"/>
                </a:lnTo>
                <a:lnTo>
                  <a:pt x="18860" y="906955"/>
                </a:lnTo>
                <a:lnTo>
                  <a:pt x="21175" y="909100"/>
                </a:lnTo>
                <a:lnTo>
                  <a:pt x="22514" y="910807"/>
                </a:lnTo>
                <a:lnTo>
                  <a:pt x="23907" y="912513"/>
                </a:lnTo>
                <a:lnTo>
                  <a:pt x="25945" y="914880"/>
                </a:lnTo>
                <a:lnTo>
                  <a:pt x="28365" y="917300"/>
                </a:lnTo>
                <a:lnTo>
                  <a:pt x="30244" y="919336"/>
                </a:lnTo>
                <a:lnTo>
                  <a:pt x="32608" y="921813"/>
                </a:lnTo>
                <a:lnTo>
                  <a:pt x="35249" y="924067"/>
                </a:lnTo>
                <a:lnTo>
                  <a:pt x="38751" y="927092"/>
                </a:lnTo>
                <a:lnTo>
                  <a:pt x="40369" y="928411"/>
                </a:lnTo>
                <a:lnTo>
                  <a:pt x="41934" y="929621"/>
                </a:lnTo>
                <a:lnTo>
                  <a:pt x="43601" y="931271"/>
                </a:lnTo>
                <a:lnTo>
                  <a:pt x="44670" y="932757"/>
                </a:lnTo>
                <a:lnTo>
                  <a:pt x="45950" y="934741"/>
                </a:lnTo>
                <a:lnTo>
                  <a:pt x="47181" y="936337"/>
                </a:lnTo>
                <a:lnTo>
                  <a:pt x="48284" y="938673"/>
                </a:lnTo>
                <a:lnTo>
                  <a:pt x="48819" y="939808"/>
                </a:lnTo>
                <a:lnTo>
                  <a:pt x="50206" y="941899"/>
                </a:lnTo>
                <a:lnTo>
                  <a:pt x="51120" y="942835"/>
                </a:lnTo>
                <a:lnTo>
                  <a:pt x="51967" y="944543"/>
                </a:lnTo>
                <a:lnTo>
                  <a:pt x="54102" y="947681"/>
                </a:lnTo>
                <a:lnTo>
                  <a:pt x="55705" y="949939"/>
                </a:lnTo>
                <a:lnTo>
                  <a:pt x="57195" y="952416"/>
                </a:lnTo>
                <a:lnTo>
                  <a:pt x="58536" y="953958"/>
                </a:lnTo>
                <a:lnTo>
                  <a:pt x="59613" y="954948"/>
                </a:lnTo>
                <a:lnTo>
                  <a:pt x="60800" y="955883"/>
                </a:lnTo>
                <a:lnTo>
                  <a:pt x="62211" y="956431"/>
                </a:lnTo>
                <a:lnTo>
                  <a:pt x="64233" y="956370"/>
                </a:lnTo>
                <a:lnTo>
                  <a:pt x="65763" y="956311"/>
                </a:lnTo>
                <a:lnTo>
                  <a:pt x="66912" y="956197"/>
                </a:lnTo>
                <a:lnTo>
                  <a:pt x="68224" y="956138"/>
                </a:lnTo>
                <a:lnTo>
                  <a:pt x="69594" y="955860"/>
                </a:lnTo>
                <a:lnTo>
                  <a:pt x="70868" y="954753"/>
                </a:lnTo>
                <a:lnTo>
                  <a:pt x="71110" y="953263"/>
                </a:lnTo>
                <a:lnTo>
                  <a:pt x="71185" y="951995"/>
                </a:lnTo>
                <a:lnTo>
                  <a:pt x="71205" y="950670"/>
                </a:lnTo>
                <a:lnTo>
                  <a:pt x="71169" y="949511"/>
                </a:lnTo>
                <a:lnTo>
                  <a:pt x="71044" y="947084"/>
                </a:lnTo>
                <a:lnTo>
                  <a:pt x="70872" y="944107"/>
                </a:lnTo>
                <a:lnTo>
                  <a:pt x="70747" y="941680"/>
                </a:lnTo>
                <a:lnTo>
                  <a:pt x="70995" y="939803"/>
                </a:lnTo>
                <a:lnTo>
                  <a:pt x="71831" y="938753"/>
                </a:lnTo>
                <a:lnTo>
                  <a:pt x="72937" y="937869"/>
                </a:lnTo>
                <a:lnTo>
                  <a:pt x="74161" y="936430"/>
                </a:lnTo>
                <a:lnTo>
                  <a:pt x="75769" y="934937"/>
                </a:lnTo>
                <a:lnTo>
                  <a:pt x="77710" y="933057"/>
                </a:lnTo>
                <a:lnTo>
                  <a:pt x="79758" y="931341"/>
                </a:lnTo>
                <a:lnTo>
                  <a:pt x="80870" y="930125"/>
                </a:lnTo>
                <a:lnTo>
                  <a:pt x="80953" y="928303"/>
                </a:lnTo>
                <a:lnTo>
                  <a:pt x="81047" y="925821"/>
                </a:lnTo>
                <a:lnTo>
                  <a:pt x="81066" y="924663"/>
                </a:lnTo>
                <a:lnTo>
                  <a:pt x="81088" y="923229"/>
                </a:lnTo>
                <a:lnTo>
                  <a:pt x="81075" y="920636"/>
                </a:lnTo>
                <a:lnTo>
                  <a:pt x="82516" y="919308"/>
                </a:lnTo>
                <a:lnTo>
                  <a:pt x="83956" y="918036"/>
                </a:lnTo>
                <a:lnTo>
                  <a:pt x="85781" y="916597"/>
                </a:lnTo>
                <a:lnTo>
                  <a:pt x="87531" y="916483"/>
                </a:lnTo>
                <a:lnTo>
                  <a:pt x="90506" y="918295"/>
                </a:lnTo>
                <a:lnTo>
                  <a:pt x="91700" y="918788"/>
                </a:lnTo>
                <a:lnTo>
                  <a:pt x="93485" y="919887"/>
                </a:lnTo>
                <a:lnTo>
                  <a:pt x="95054" y="920819"/>
                </a:lnTo>
                <a:lnTo>
                  <a:pt x="97386" y="921916"/>
                </a:lnTo>
                <a:lnTo>
                  <a:pt x="99839" y="922242"/>
                </a:lnTo>
                <a:lnTo>
                  <a:pt x="101244" y="923175"/>
                </a:lnTo>
                <a:lnTo>
                  <a:pt x="102811" y="924274"/>
                </a:lnTo>
                <a:lnTo>
                  <a:pt x="103995" y="925375"/>
                </a:lnTo>
                <a:lnTo>
                  <a:pt x="105336" y="926915"/>
                </a:lnTo>
                <a:lnTo>
                  <a:pt x="105922" y="927852"/>
                </a:lnTo>
                <a:lnTo>
                  <a:pt x="106139" y="929067"/>
                </a:lnTo>
                <a:lnTo>
                  <a:pt x="105952" y="929664"/>
                </a:lnTo>
                <a:lnTo>
                  <a:pt x="105155" y="931091"/>
                </a:lnTo>
                <a:lnTo>
                  <a:pt x="103126" y="933081"/>
                </a:lnTo>
                <a:lnTo>
                  <a:pt x="103014" y="937359"/>
                </a:lnTo>
                <a:lnTo>
                  <a:pt x="102125" y="942297"/>
                </a:lnTo>
                <a:lnTo>
                  <a:pt x="102042" y="942753"/>
                </a:lnTo>
                <a:lnTo>
                  <a:pt x="102359" y="945665"/>
                </a:lnTo>
                <a:lnTo>
                  <a:pt x="100336" y="949700"/>
                </a:lnTo>
                <a:lnTo>
                  <a:pt x="98832" y="960103"/>
                </a:lnTo>
                <a:lnTo>
                  <a:pt x="98645" y="961398"/>
                </a:lnTo>
                <a:lnTo>
                  <a:pt x="98400" y="963095"/>
                </a:lnTo>
                <a:lnTo>
                  <a:pt x="97296" y="965205"/>
                </a:lnTo>
                <a:lnTo>
                  <a:pt x="97484" y="967464"/>
                </a:lnTo>
                <a:lnTo>
                  <a:pt x="96387" y="970787"/>
                </a:lnTo>
                <a:lnTo>
                  <a:pt x="96219" y="972519"/>
                </a:lnTo>
                <a:lnTo>
                  <a:pt x="96027" y="974505"/>
                </a:lnTo>
                <a:lnTo>
                  <a:pt x="97703" y="979025"/>
                </a:lnTo>
                <a:lnTo>
                  <a:pt x="96460" y="981816"/>
                </a:lnTo>
                <a:lnTo>
                  <a:pt x="95131" y="984797"/>
                </a:lnTo>
                <a:lnTo>
                  <a:pt x="95205" y="985387"/>
                </a:lnTo>
                <a:lnTo>
                  <a:pt x="95576" y="988343"/>
                </a:lnTo>
                <a:lnTo>
                  <a:pt x="95761" y="989815"/>
                </a:lnTo>
                <a:lnTo>
                  <a:pt x="95393" y="991002"/>
                </a:lnTo>
                <a:lnTo>
                  <a:pt x="94723" y="993165"/>
                </a:lnTo>
                <a:lnTo>
                  <a:pt x="94567" y="1003702"/>
                </a:lnTo>
                <a:lnTo>
                  <a:pt x="94052" y="1005708"/>
                </a:lnTo>
                <a:lnTo>
                  <a:pt x="93469" y="1007981"/>
                </a:lnTo>
                <a:lnTo>
                  <a:pt x="89486" y="1016235"/>
                </a:lnTo>
                <a:lnTo>
                  <a:pt x="89060" y="1018158"/>
                </a:lnTo>
                <a:lnTo>
                  <a:pt x="88817" y="1019461"/>
                </a:lnTo>
                <a:lnTo>
                  <a:pt x="88863" y="1020004"/>
                </a:lnTo>
                <a:lnTo>
                  <a:pt x="88962" y="1021195"/>
                </a:lnTo>
                <a:lnTo>
                  <a:pt x="89012" y="1021801"/>
                </a:lnTo>
                <a:lnTo>
                  <a:pt x="89391" y="1026337"/>
                </a:lnTo>
                <a:lnTo>
                  <a:pt x="86402" y="1033365"/>
                </a:lnTo>
                <a:lnTo>
                  <a:pt x="85167" y="1036267"/>
                </a:lnTo>
                <a:lnTo>
                  <a:pt x="85113" y="1036493"/>
                </a:lnTo>
                <a:lnTo>
                  <a:pt x="84680" y="1038313"/>
                </a:lnTo>
                <a:lnTo>
                  <a:pt x="85021" y="1041475"/>
                </a:lnTo>
                <a:lnTo>
                  <a:pt x="85376" y="1044755"/>
                </a:lnTo>
                <a:lnTo>
                  <a:pt x="86429" y="1047044"/>
                </a:lnTo>
                <a:lnTo>
                  <a:pt x="86438" y="1047819"/>
                </a:lnTo>
                <a:lnTo>
                  <a:pt x="86511" y="1054046"/>
                </a:lnTo>
                <a:lnTo>
                  <a:pt x="86509" y="1054947"/>
                </a:lnTo>
                <a:lnTo>
                  <a:pt x="83822" y="1061741"/>
                </a:lnTo>
                <a:lnTo>
                  <a:pt x="83257" y="1062709"/>
                </a:lnTo>
                <a:lnTo>
                  <a:pt x="83174" y="1062851"/>
                </a:lnTo>
                <a:lnTo>
                  <a:pt x="83340" y="1064434"/>
                </a:lnTo>
                <a:lnTo>
                  <a:pt x="83383" y="1064848"/>
                </a:lnTo>
                <a:lnTo>
                  <a:pt x="83005" y="1066311"/>
                </a:lnTo>
                <a:lnTo>
                  <a:pt x="82714" y="1067469"/>
                </a:lnTo>
                <a:lnTo>
                  <a:pt x="82428" y="1068298"/>
                </a:lnTo>
                <a:lnTo>
                  <a:pt x="82029" y="1069348"/>
                </a:lnTo>
                <a:lnTo>
                  <a:pt x="81736" y="1070561"/>
                </a:lnTo>
                <a:lnTo>
                  <a:pt x="82048" y="1071609"/>
                </a:lnTo>
                <a:lnTo>
                  <a:pt x="86687" y="1075237"/>
                </a:lnTo>
                <a:lnTo>
                  <a:pt x="88612" y="1077880"/>
                </a:lnTo>
                <a:lnTo>
                  <a:pt x="91220" y="1078754"/>
                </a:lnTo>
                <a:lnTo>
                  <a:pt x="93580" y="1081506"/>
                </a:lnTo>
                <a:lnTo>
                  <a:pt x="94653" y="1082718"/>
                </a:lnTo>
                <a:lnTo>
                  <a:pt x="95705" y="1085252"/>
                </a:lnTo>
                <a:lnTo>
                  <a:pt x="96886" y="1086572"/>
                </a:lnTo>
                <a:lnTo>
                  <a:pt x="98386" y="1088444"/>
                </a:lnTo>
                <a:lnTo>
                  <a:pt x="103610" y="1087097"/>
                </a:lnTo>
                <a:lnTo>
                  <a:pt x="106189" y="1085974"/>
                </a:lnTo>
                <a:lnTo>
                  <a:pt x="108476" y="1085444"/>
                </a:lnTo>
                <a:lnTo>
                  <a:pt x="113229" y="1083670"/>
                </a:lnTo>
                <a:lnTo>
                  <a:pt x="118613" y="1081542"/>
                </a:lnTo>
                <a:lnTo>
                  <a:pt x="125712" y="1079001"/>
                </a:lnTo>
                <a:lnTo>
                  <a:pt x="135902" y="1075576"/>
                </a:lnTo>
                <a:lnTo>
                  <a:pt x="140713" y="1073623"/>
                </a:lnTo>
                <a:lnTo>
                  <a:pt x="146839" y="1071437"/>
                </a:lnTo>
                <a:lnTo>
                  <a:pt x="153193" y="1069251"/>
                </a:lnTo>
                <a:lnTo>
                  <a:pt x="158807" y="1067004"/>
                </a:lnTo>
                <a:lnTo>
                  <a:pt x="159949" y="1066591"/>
                </a:lnTo>
                <a:lnTo>
                  <a:pt x="164017" y="1065114"/>
                </a:lnTo>
                <a:lnTo>
                  <a:pt x="165677" y="1064524"/>
                </a:lnTo>
                <a:lnTo>
                  <a:pt x="168140" y="1063577"/>
                </a:lnTo>
                <a:lnTo>
                  <a:pt x="171118" y="1062395"/>
                </a:lnTo>
                <a:lnTo>
                  <a:pt x="173181" y="1061448"/>
                </a:lnTo>
                <a:lnTo>
                  <a:pt x="175186" y="1060621"/>
                </a:lnTo>
                <a:lnTo>
                  <a:pt x="177360" y="1059972"/>
                </a:lnTo>
                <a:lnTo>
                  <a:pt x="178502" y="1059915"/>
                </a:lnTo>
                <a:lnTo>
                  <a:pt x="179920" y="1060927"/>
                </a:lnTo>
                <a:lnTo>
                  <a:pt x="180988" y="1062768"/>
                </a:lnTo>
                <a:lnTo>
                  <a:pt x="182111" y="1064849"/>
                </a:lnTo>
                <a:lnTo>
                  <a:pt x="182782" y="1066453"/>
                </a:lnTo>
                <a:lnTo>
                  <a:pt x="183787" y="1068949"/>
                </a:lnTo>
                <a:lnTo>
                  <a:pt x="185746" y="1073345"/>
                </a:lnTo>
                <a:lnTo>
                  <a:pt x="186586" y="1075128"/>
                </a:lnTo>
                <a:lnTo>
                  <a:pt x="187822" y="1077268"/>
                </a:lnTo>
                <a:lnTo>
                  <a:pt x="189226" y="1079883"/>
                </a:lnTo>
                <a:lnTo>
                  <a:pt x="190683" y="1082913"/>
                </a:lnTo>
                <a:lnTo>
                  <a:pt x="192031" y="1085351"/>
                </a:lnTo>
                <a:lnTo>
                  <a:pt x="193102" y="1086896"/>
                </a:lnTo>
                <a:lnTo>
                  <a:pt x="194449" y="1089510"/>
                </a:lnTo>
                <a:lnTo>
                  <a:pt x="196529" y="1093077"/>
                </a:lnTo>
                <a:lnTo>
                  <a:pt x="197707" y="1095393"/>
                </a:lnTo>
                <a:lnTo>
                  <a:pt x="199054" y="1097949"/>
                </a:lnTo>
                <a:lnTo>
                  <a:pt x="200344" y="1100446"/>
                </a:lnTo>
                <a:lnTo>
                  <a:pt x="201360" y="1101784"/>
                </a:lnTo>
                <a:lnTo>
                  <a:pt x="203189" y="1102658"/>
                </a:lnTo>
                <a:lnTo>
                  <a:pt x="204054" y="1103586"/>
                </a:lnTo>
                <a:lnTo>
                  <a:pt x="204390" y="1104222"/>
                </a:lnTo>
                <a:lnTo>
                  <a:pt x="204610" y="1104637"/>
                </a:lnTo>
                <a:lnTo>
                  <a:pt x="205472" y="1104325"/>
                </a:lnTo>
                <a:lnTo>
                  <a:pt x="205970" y="1103252"/>
                </a:lnTo>
                <a:lnTo>
                  <a:pt x="206452" y="1102217"/>
                </a:lnTo>
                <a:lnTo>
                  <a:pt x="208053" y="1101157"/>
                </a:lnTo>
                <a:lnTo>
                  <a:pt x="209162" y="1099884"/>
                </a:lnTo>
                <a:lnTo>
                  <a:pt x="209403" y="1099606"/>
                </a:lnTo>
                <a:lnTo>
                  <a:pt x="209468" y="1099386"/>
                </a:lnTo>
                <a:lnTo>
                  <a:pt x="209613" y="1098889"/>
                </a:lnTo>
                <a:lnTo>
                  <a:pt x="209740" y="1098451"/>
                </a:lnTo>
                <a:lnTo>
                  <a:pt x="209981" y="1097622"/>
                </a:lnTo>
                <a:lnTo>
                  <a:pt x="211885" y="1097941"/>
                </a:lnTo>
                <a:lnTo>
                  <a:pt x="212427" y="1098021"/>
                </a:lnTo>
                <a:lnTo>
                  <a:pt x="213478" y="1097550"/>
                </a:lnTo>
                <a:lnTo>
                  <a:pt x="213523" y="1097341"/>
                </a:lnTo>
                <a:lnTo>
                  <a:pt x="213585" y="1097053"/>
                </a:lnTo>
                <a:lnTo>
                  <a:pt x="212948" y="1096025"/>
                </a:lnTo>
                <a:lnTo>
                  <a:pt x="212473" y="1095259"/>
                </a:lnTo>
                <a:lnTo>
                  <a:pt x="213276" y="1090760"/>
                </a:lnTo>
                <a:lnTo>
                  <a:pt x="213764" y="1090645"/>
                </a:lnTo>
                <a:lnTo>
                  <a:pt x="214310" y="1090923"/>
                </a:lnTo>
                <a:lnTo>
                  <a:pt x="214863" y="1091252"/>
                </a:lnTo>
                <a:lnTo>
                  <a:pt x="215374" y="1091080"/>
                </a:lnTo>
                <a:lnTo>
                  <a:pt x="217695" y="1087197"/>
                </a:lnTo>
                <a:lnTo>
                  <a:pt x="218564" y="1087102"/>
                </a:lnTo>
                <a:lnTo>
                  <a:pt x="219426" y="1087054"/>
                </a:lnTo>
                <a:lnTo>
                  <a:pt x="220578" y="1088477"/>
                </a:lnTo>
                <a:lnTo>
                  <a:pt x="220920" y="1088534"/>
                </a:lnTo>
                <a:lnTo>
                  <a:pt x="222265" y="1088761"/>
                </a:lnTo>
                <a:lnTo>
                  <a:pt x="222609" y="1088928"/>
                </a:lnTo>
                <a:lnTo>
                  <a:pt x="224422" y="1089801"/>
                </a:lnTo>
                <a:lnTo>
                  <a:pt x="227533" y="1088860"/>
                </a:lnTo>
                <a:lnTo>
                  <a:pt x="231535" y="1089126"/>
                </a:lnTo>
                <a:lnTo>
                  <a:pt x="231733" y="1089144"/>
                </a:lnTo>
                <a:lnTo>
                  <a:pt x="232632" y="1088858"/>
                </a:lnTo>
                <a:lnTo>
                  <a:pt x="234405" y="1087226"/>
                </a:lnTo>
                <a:lnTo>
                  <a:pt x="237449" y="1085828"/>
                </a:lnTo>
                <a:lnTo>
                  <a:pt x="238668" y="1085692"/>
                </a:lnTo>
                <a:lnTo>
                  <a:pt x="240473" y="1083658"/>
                </a:lnTo>
                <a:lnTo>
                  <a:pt x="244806" y="1082327"/>
                </a:lnTo>
                <a:lnTo>
                  <a:pt x="247231" y="1080913"/>
                </a:lnTo>
                <a:lnTo>
                  <a:pt x="247435" y="1080733"/>
                </a:lnTo>
                <a:lnTo>
                  <a:pt x="248315" y="1079953"/>
                </a:lnTo>
                <a:lnTo>
                  <a:pt x="250338" y="1076436"/>
                </a:lnTo>
                <a:lnTo>
                  <a:pt x="251260" y="1076333"/>
                </a:lnTo>
                <a:lnTo>
                  <a:pt x="253299" y="1076102"/>
                </a:lnTo>
                <a:lnTo>
                  <a:pt x="254718" y="1075329"/>
                </a:lnTo>
                <a:lnTo>
                  <a:pt x="254971" y="1075191"/>
                </a:lnTo>
                <a:lnTo>
                  <a:pt x="255221" y="1075195"/>
                </a:lnTo>
                <a:lnTo>
                  <a:pt x="255946" y="1075205"/>
                </a:lnTo>
                <a:lnTo>
                  <a:pt x="257558" y="1075898"/>
                </a:lnTo>
                <a:lnTo>
                  <a:pt x="258274" y="1076205"/>
                </a:lnTo>
                <a:lnTo>
                  <a:pt x="259376" y="1076016"/>
                </a:lnTo>
                <a:lnTo>
                  <a:pt x="260089" y="1075893"/>
                </a:lnTo>
                <a:lnTo>
                  <a:pt x="263405" y="1074928"/>
                </a:lnTo>
                <a:lnTo>
                  <a:pt x="264467" y="1073998"/>
                </a:lnTo>
                <a:lnTo>
                  <a:pt x="265444" y="1073954"/>
                </a:lnTo>
                <a:lnTo>
                  <a:pt x="265938" y="1073931"/>
                </a:lnTo>
                <a:lnTo>
                  <a:pt x="268027" y="1074480"/>
                </a:lnTo>
                <a:lnTo>
                  <a:pt x="268227" y="1074410"/>
                </a:lnTo>
                <a:lnTo>
                  <a:pt x="268918" y="1074171"/>
                </a:lnTo>
                <a:lnTo>
                  <a:pt x="269552" y="1073498"/>
                </a:lnTo>
                <a:lnTo>
                  <a:pt x="269183" y="1072839"/>
                </a:lnTo>
                <a:lnTo>
                  <a:pt x="269397" y="1071676"/>
                </a:lnTo>
                <a:lnTo>
                  <a:pt x="269498" y="1071210"/>
                </a:lnTo>
                <a:lnTo>
                  <a:pt x="271669" y="1071032"/>
                </a:lnTo>
                <a:lnTo>
                  <a:pt x="272853" y="1070934"/>
                </a:lnTo>
                <a:lnTo>
                  <a:pt x="278653" y="1068898"/>
                </a:lnTo>
                <a:lnTo>
                  <a:pt x="279752" y="1068512"/>
                </a:lnTo>
                <a:lnTo>
                  <a:pt x="280064" y="1068790"/>
                </a:lnTo>
                <a:lnTo>
                  <a:pt x="280306" y="1069006"/>
                </a:lnTo>
                <a:lnTo>
                  <a:pt x="281406" y="1069205"/>
                </a:lnTo>
                <a:lnTo>
                  <a:pt x="282340" y="1069374"/>
                </a:lnTo>
                <a:lnTo>
                  <a:pt x="284068" y="1069200"/>
                </a:lnTo>
                <a:lnTo>
                  <a:pt x="284866" y="1069120"/>
                </a:lnTo>
                <a:lnTo>
                  <a:pt x="286593" y="1070170"/>
                </a:lnTo>
                <a:lnTo>
                  <a:pt x="287770" y="1070074"/>
                </a:lnTo>
                <a:lnTo>
                  <a:pt x="288933" y="1069979"/>
                </a:lnTo>
                <a:lnTo>
                  <a:pt x="290844" y="1070656"/>
                </a:lnTo>
                <a:lnTo>
                  <a:pt x="292138" y="1070157"/>
                </a:lnTo>
                <a:lnTo>
                  <a:pt x="294911" y="1070584"/>
                </a:lnTo>
                <a:lnTo>
                  <a:pt x="296070" y="1070427"/>
                </a:lnTo>
                <a:lnTo>
                  <a:pt x="296759" y="1070332"/>
                </a:lnTo>
                <a:lnTo>
                  <a:pt x="297629" y="1069493"/>
                </a:lnTo>
                <a:lnTo>
                  <a:pt x="297975" y="1069160"/>
                </a:lnTo>
                <a:lnTo>
                  <a:pt x="298111" y="1069029"/>
                </a:lnTo>
                <a:lnTo>
                  <a:pt x="301314" y="1068463"/>
                </a:lnTo>
                <a:lnTo>
                  <a:pt x="302720" y="1067385"/>
                </a:lnTo>
                <a:lnTo>
                  <a:pt x="304637" y="1065915"/>
                </a:lnTo>
                <a:lnTo>
                  <a:pt x="309756" y="1064203"/>
                </a:lnTo>
                <a:lnTo>
                  <a:pt x="309921" y="1064148"/>
                </a:lnTo>
                <a:lnTo>
                  <a:pt x="310978" y="1063795"/>
                </a:lnTo>
                <a:lnTo>
                  <a:pt x="312516" y="1062738"/>
                </a:lnTo>
                <a:lnTo>
                  <a:pt x="317013" y="1062480"/>
                </a:lnTo>
                <a:lnTo>
                  <a:pt x="318694" y="1061697"/>
                </a:lnTo>
                <a:lnTo>
                  <a:pt x="319413" y="1061360"/>
                </a:lnTo>
                <a:lnTo>
                  <a:pt x="323048" y="1061229"/>
                </a:lnTo>
                <a:lnTo>
                  <a:pt x="325511" y="1060542"/>
                </a:lnTo>
                <a:lnTo>
                  <a:pt x="334937" y="1060399"/>
                </a:lnTo>
                <a:lnTo>
                  <a:pt x="336175" y="1059898"/>
                </a:lnTo>
                <a:lnTo>
                  <a:pt x="336384" y="1059813"/>
                </a:lnTo>
                <a:lnTo>
                  <a:pt x="337707" y="1059277"/>
                </a:lnTo>
                <a:lnTo>
                  <a:pt x="342943" y="1057903"/>
                </a:lnTo>
                <a:lnTo>
                  <a:pt x="343672" y="1057306"/>
                </a:lnTo>
                <a:lnTo>
                  <a:pt x="344042" y="1057004"/>
                </a:lnTo>
                <a:lnTo>
                  <a:pt x="344235" y="1056847"/>
                </a:lnTo>
                <a:lnTo>
                  <a:pt x="354763" y="1052364"/>
                </a:lnTo>
                <a:lnTo>
                  <a:pt x="363197" y="1047887"/>
                </a:lnTo>
                <a:lnTo>
                  <a:pt x="369474" y="1043102"/>
                </a:lnTo>
                <a:lnTo>
                  <a:pt x="370330" y="1042219"/>
                </a:lnTo>
                <a:lnTo>
                  <a:pt x="370655" y="1041882"/>
                </a:lnTo>
                <a:lnTo>
                  <a:pt x="371997" y="1040496"/>
                </a:lnTo>
                <a:lnTo>
                  <a:pt x="372172" y="1040179"/>
                </a:lnTo>
                <a:lnTo>
                  <a:pt x="372331" y="1039889"/>
                </a:lnTo>
                <a:lnTo>
                  <a:pt x="377035" y="1031377"/>
                </a:lnTo>
                <a:lnTo>
                  <a:pt x="379249" y="1028522"/>
                </a:lnTo>
                <a:lnTo>
                  <a:pt x="380232" y="1025731"/>
                </a:lnTo>
                <a:lnTo>
                  <a:pt x="383000" y="1022627"/>
                </a:lnTo>
                <a:lnTo>
                  <a:pt x="384045" y="1020642"/>
                </a:lnTo>
                <a:lnTo>
                  <a:pt x="384349" y="1020335"/>
                </a:lnTo>
                <a:lnTo>
                  <a:pt x="385522" y="1019152"/>
                </a:lnTo>
                <a:lnTo>
                  <a:pt x="387122" y="1018220"/>
                </a:lnTo>
                <a:lnTo>
                  <a:pt x="387621" y="1017669"/>
                </a:lnTo>
                <a:lnTo>
                  <a:pt x="388028" y="1017221"/>
                </a:lnTo>
                <a:lnTo>
                  <a:pt x="389151" y="1015985"/>
                </a:lnTo>
                <a:lnTo>
                  <a:pt x="389501" y="1015930"/>
                </a:lnTo>
                <a:lnTo>
                  <a:pt x="390754" y="1015733"/>
                </a:lnTo>
                <a:lnTo>
                  <a:pt x="392687" y="1013838"/>
                </a:lnTo>
                <a:lnTo>
                  <a:pt x="396851" y="1017571"/>
                </a:lnTo>
                <a:lnTo>
                  <a:pt x="403442" y="1029611"/>
                </a:lnTo>
                <a:lnTo>
                  <a:pt x="429444" y="1038198"/>
                </a:lnTo>
                <a:lnTo>
                  <a:pt x="432490" y="1034609"/>
                </a:lnTo>
                <a:lnTo>
                  <a:pt x="435365" y="1030052"/>
                </a:lnTo>
                <a:lnTo>
                  <a:pt x="439085" y="1029364"/>
                </a:lnTo>
                <a:lnTo>
                  <a:pt x="472983" y="1040080"/>
                </a:lnTo>
                <a:lnTo>
                  <a:pt x="472512" y="1041663"/>
                </a:lnTo>
                <a:lnTo>
                  <a:pt x="472430" y="1041940"/>
                </a:lnTo>
                <a:lnTo>
                  <a:pt x="472679" y="1044294"/>
                </a:lnTo>
                <a:lnTo>
                  <a:pt x="472427" y="1045540"/>
                </a:lnTo>
                <a:lnTo>
                  <a:pt x="472378" y="1045790"/>
                </a:lnTo>
                <a:lnTo>
                  <a:pt x="472067" y="1047331"/>
                </a:lnTo>
                <a:lnTo>
                  <a:pt x="472097" y="1050194"/>
                </a:lnTo>
                <a:lnTo>
                  <a:pt x="472101" y="1050660"/>
                </a:lnTo>
                <a:lnTo>
                  <a:pt x="472136" y="1053961"/>
                </a:lnTo>
                <a:lnTo>
                  <a:pt x="473118" y="1054393"/>
                </a:lnTo>
                <a:lnTo>
                  <a:pt x="473295" y="1054718"/>
                </a:lnTo>
                <a:lnTo>
                  <a:pt x="473553" y="1055199"/>
                </a:lnTo>
                <a:lnTo>
                  <a:pt x="473308" y="1056500"/>
                </a:lnTo>
                <a:lnTo>
                  <a:pt x="473514" y="1057325"/>
                </a:lnTo>
                <a:lnTo>
                  <a:pt x="473617" y="1057740"/>
                </a:lnTo>
                <a:lnTo>
                  <a:pt x="473499" y="1058077"/>
                </a:lnTo>
                <a:lnTo>
                  <a:pt x="473405" y="1058343"/>
                </a:lnTo>
                <a:lnTo>
                  <a:pt x="472942" y="1059661"/>
                </a:lnTo>
                <a:lnTo>
                  <a:pt x="473601" y="1062720"/>
                </a:lnTo>
                <a:lnTo>
                  <a:pt x="473696" y="1063167"/>
                </a:lnTo>
                <a:lnTo>
                  <a:pt x="474376" y="1066327"/>
                </a:lnTo>
                <a:lnTo>
                  <a:pt x="474742" y="1068033"/>
                </a:lnTo>
                <a:lnTo>
                  <a:pt x="474794" y="1068275"/>
                </a:lnTo>
                <a:lnTo>
                  <a:pt x="474862" y="1068582"/>
                </a:lnTo>
                <a:lnTo>
                  <a:pt x="473756" y="1072054"/>
                </a:lnTo>
                <a:lnTo>
                  <a:pt x="473223" y="1072958"/>
                </a:lnTo>
                <a:lnTo>
                  <a:pt x="473099" y="1073169"/>
                </a:lnTo>
                <a:lnTo>
                  <a:pt x="472587" y="1074039"/>
                </a:lnTo>
                <a:lnTo>
                  <a:pt x="470439" y="1080857"/>
                </a:lnTo>
                <a:lnTo>
                  <a:pt x="467425" y="1085818"/>
                </a:lnTo>
                <a:lnTo>
                  <a:pt x="465891" y="1091088"/>
                </a:lnTo>
                <a:lnTo>
                  <a:pt x="466730" y="1093184"/>
                </a:lnTo>
                <a:lnTo>
                  <a:pt x="471264" y="1092970"/>
                </a:lnTo>
                <a:lnTo>
                  <a:pt x="488059" y="1086799"/>
                </a:lnTo>
                <a:lnTo>
                  <a:pt x="493386" y="1084800"/>
                </a:lnTo>
                <a:lnTo>
                  <a:pt x="497930" y="1085555"/>
                </a:lnTo>
                <a:lnTo>
                  <a:pt x="499890" y="1087309"/>
                </a:lnTo>
                <a:lnTo>
                  <a:pt x="501552" y="1091814"/>
                </a:lnTo>
                <a:lnTo>
                  <a:pt x="502176" y="1093888"/>
                </a:lnTo>
                <a:lnTo>
                  <a:pt x="504511" y="1096466"/>
                </a:lnTo>
                <a:lnTo>
                  <a:pt x="507608" y="1098531"/>
                </a:lnTo>
                <a:lnTo>
                  <a:pt x="511505" y="1099293"/>
                </a:lnTo>
                <a:lnTo>
                  <a:pt x="515560" y="1099893"/>
                </a:lnTo>
                <a:lnTo>
                  <a:pt x="518644" y="1100505"/>
                </a:lnTo>
                <a:lnTo>
                  <a:pt x="522050" y="1100789"/>
                </a:lnTo>
                <a:lnTo>
                  <a:pt x="524654" y="1102214"/>
                </a:lnTo>
                <a:lnTo>
                  <a:pt x="527107" y="1104609"/>
                </a:lnTo>
                <a:lnTo>
                  <a:pt x="530049" y="1107322"/>
                </a:lnTo>
                <a:lnTo>
                  <a:pt x="533788" y="1108733"/>
                </a:lnTo>
                <a:lnTo>
                  <a:pt x="540594" y="1108816"/>
                </a:lnTo>
                <a:lnTo>
                  <a:pt x="550805" y="1109184"/>
                </a:lnTo>
                <a:lnTo>
                  <a:pt x="562630" y="1108887"/>
                </a:lnTo>
                <a:lnTo>
                  <a:pt x="570397" y="1107827"/>
                </a:lnTo>
                <a:lnTo>
                  <a:pt x="571800" y="1108198"/>
                </a:lnTo>
                <a:lnTo>
                  <a:pt x="572467" y="1108375"/>
                </a:lnTo>
                <a:lnTo>
                  <a:pt x="572598" y="1110960"/>
                </a:lnTo>
                <a:lnTo>
                  <a:pt x="572755" y="1114085"/>
                </a:lnTo>
                <a:lnTo>
                  <a:pt x="575217" y="1115929"/>
                </a:lnTo>
                <a:lnTo>
                  <a:pt x="575973" y="1118784"/>
                </a:lnTo>
                <a:lnTo>
                  <a:pt x="581408" y="1119016"/>
                </a:lnTo>
                <a:lnTo>
                  <a:pt x="583445" y="1117968"/>
                </a:lnTo>
                <a:lnTo>
                  <a:pt x="584425" y="1117466"/>
                </a:lnTo>
                <a:lnTo>
                  <a:pt x="585725" y="1117541"/>
                </a:lnTo>
                <a:lnTo>
                  <a:pt x="587566" y="1117648"/>
                </a:lnTo>
                <a:lnTo>
                  <a:pt x="589968" y="1117088"/>
                </a:lnTo>
                <a:lnTo>
                  <a:pt x="590709" y="1117522"/>
                </a:lnTo>
                <a:lnTo>
                  <a:pt x="592185" y="1117582"/>
                </a:lnTo>
                <a:lnTo>
                  <a:pt x="594057" y="1116853"/>
                </a:lnTo>
                <a:lnTo>
                  <a:pt x="595696" y="1116215"/>
                </a:lnTo>
                <a:lnTo>
                  <a:pt x="600192" y="1117080"/>
                </a:lnTo>
                <a:lnTo>
                  <a:pt x="602880" y="1116652"/>
                </a:lnTo>
                <a:lnTo>
                  <a:pt x="606407" y="1116093"/>
                </a:lnTo>
                <a:lnTo>
                  <a:pt x="607223" y="1115963"/>
                </a:lnTo>
                <a:lnTo>
                  <a:pt x="607645" y="1115896"/>
                </a:lnTo>
                <a:lnTo>
                  <a:pt x="609185" y="1116948"/>
                </a:lnTo>
                <a:lnTo>
                  <a:pt x="610602" y="1117070"/>
                </a:lnTo>
                <a:lnTo>
                  <a:pt x="611676" y="1116310"/>
                </a:lnTo>
                <a:lnTo>
                  <a:pt x="612264" y="1115891"/>
                </a:lnTo>
                <a:lnTo>
                  <a:pt x="617440" y="1117003"/>
                </a:lnTo>
                <a:lnTo>
                  <a:pt x="617747" y="1116900"/>
                </a:lnTo>
                <a:lnTo>
                  <a:pt x="618363" y="1116693"/>
                </a:lnTo>
                <a:lnTo>
                  <a:pt x="620579" y="1114523"/>
                </a:lnTo>
                <a:lnTo>
                  <a:pt x="621830" y="1114462"/>
                </a:lnTo>
                <a:lnTo>
                  <a:pt x="624459" y="1114333"/>
                </a:lnTo>
                <a:lnTo>
                  <a:pt x="628217" y="1115942"/>
                </a:lnTo>
                <a:lnTo>
                  <a:pt x="629634" y="1115941"/>
                </a:lnTo>
                <a:lnTo>
                  <a:pt x="630496" y="1114950"/>
                </a:lnTo>
                <a:lnTo>
                  <a:pt x="634193" y="1114946"/>
                </a:lnTo>
                <a:lnTo>
                  <a:pt x="635424" y="1114945"/>
                </a:lnTo>
                <a:lnTo>
                  <a:pt x="636078" y="1114587"/>
                </a:lnTo>
                <a:lnTo>
                  <a:pt x="637457" y="1113830"/>
                </a:lnTo>
                <a:lnTo>
                  <a:pt x="646774" y="1114706"/>
                </a:lnTo>
                <a:lnTo>
                  <a:pt x="651315" y="1115139"/>
                </a:lnTo>
                <a:lnTo>
                  <a:pt x="656668" y="1115885"/>
                </a:lnTo>
                <a:lnTo>
                  <a:pt x="662824" y="1115653"/>
                </a:lnTo>
                <a:lnTo>
                  <a:pt x="669785" y="1115089"/>
                </a:lnTo>
                <a:lnTo>
                  <a:pt x="684524" y="1114435"/>
                </a:lnTo>
                <a:lnTo>
                  <a:pt x="693756" y="1114166"/>
                </a:lnTo>
                <a:lnTo>
                  <a:pt x="697159" y="1114127"/>
                </a:lnTo>
                <a:lnTo>
                  <a:pt x="701047" y="1114083"/>
                </a:lnTo>
                <a:lnTo>
                  <a:pt x="703151" y="1113897"/>
                </a:lnTo>
                <a:lnTo>
                  <a:pt x="704329" y="1114212"/>
                </a:lnTo>
                <a:lnTo>
                  <a:pt x="706843" y="1108574"/>
                </a:lnTo>
                <a:lnTo>
                  <a:pt x="712038" y="1096685"/>
                </a:lnTo>
                <a:lnTo>
                  <a:pt x="716558" y="1086345"/>
                </a:lnTo>
                <a:lnTo>
                  <a:pt x="720183" y="1074299"/>
                </a:lnTo>
                <a:lnTo>
                  <a:pt x="723478" y="1063352"/>
                </a:lnTo>
                <a:lnTo>
                  <a:pt x="728175" y="1061103"/>
                </a:lnTo>
                <a:lnTo>
                  <a:pt x="739150" y="1052741"/>
                </a:lnTo>
                <a:lnTo>
                  <a:pt x="745921" y="1042674"/>
                </a:lnTo>
                <a:lnTo>
                  <a:pt x="747445" y="1032091"/>
                </a:lnTo>
                <a:lnTo>
                  <a:pt x="748706" y="1020071"/>
                </a:lnTo>
                <a:lnTo>
                  <a:pt x="752164" y="1012947"/>
                </a:lnTo>
                <a:lnTo>
                  <a:pt x="759313" y="1005076"/>
                </a:lnTo>
                <a:lnTo>
                  <a:pt x="763504" y="999912"/>
                </a:lnTo>
                <a:lnTo>
                  <a:pt x="768208" y="986407"/>
                </a:lnTo>
                <a:lnTo>
                  <a:pt x="769223" y="973408"/>
                </a:lnTo>
                <a:lnTo>
                  <a:pt x="770512" y="950600"/>
                </a:lnTo>
                <a:lnTo>
                  <a:pt x="771514" y="942750"/>
                </a:lnTo>
                <a:lnTo>
                  <a:pt x="771768" y="939806"/>
                </a:lnTo>
                <a:lnTo>
                  <a:pt x="774968" y="938080"/>
                </a:lnTo>
                <a:lnTo>
                  <a:pt x="778652" y="939048"/>
                </a:lnTo>
                <a:lnTo>
                  <a:pt x="796105" y="938008"/>
                </a:lnTo>
                <a:lnTo>
                  <a:pt x="806920" y="937972"/>
                </a:lnTo>
                <a:lnTo>
                  <a:pt x="818717" y="937931"/>
                </a:lnTo>
                <a:lnTo>
                  <a:pt x="830516" y="937156"/>
                </a:lnTo>
                <a:lnTo>
                  <a:pt x="834203" y="937143"/>
                </a:lnTo>
                <a:lnTo>
                  <a:pt x="835678" y="936647"/>
                </a:lnTo>
                <a:lnTo>
                  <a:pt x="835688" y="932725"/>
                </a:lnTo>
                <a:lnTo>
                  <a:pt x="835695" y="930274"/>
                </a:lnTo>
                <a:lnTo>
                  <a:pt x="841349" y="930009"/>
                </a:lnTo>
                <a:lnTo>
                  <a:pt x="843561" y="930000"/>
                </a:lnTo>
                <a:lnTo>
                  <a:pt x="848488" y="925326"/>
                </a:lnTo>
                <a:lnTo>
                  <a:pt x="851196" y="924091"/>
                </a:lnTo>
                <a:lnTo>
                  <a:pt x="853406" y="924573"/>
                </a:lnTo>
                <a:lnTo>
                  <a:pt x="861217" y="926079"/>
                </a:lnTo>
                <a:lnTo>
                  <a:pt x="867164" y="926488"/>
                </a:lnTo>
                <a:lnTo>
                  <a:pt x="867419" y="923054"/>
                </a:lnTo>
                <a:lnTo>
                  <a:pt x="863009" y="917737"/>
                </a:lnTo>
                <a:lnTo>
                  <a:pt x="857980" y="914076"/>
                </a:lnTo>
                <a:lnTo>
                  <a:pt x="855465" y="912369"/>
                </a:lnTo>
                <a:lnTo>
                  <a:pt x="853995" y="910229"/>
                </a:lnTo>
                <a:lnTo>
                  <a:pt x="854865" y="906487"/>
                </a:lnTo>
                <a:lnTo>
                  <a:pt x="858987" y="904695"/>
                </a:lnTo>
                <a:lnTo>
                  <a:pt x="862857" y="904990"/>
                </a:lnTo>
                <a:lnTo>
                  <a:pt x="864332" y="904985"/>
                </a:lnTo>
                <a:lnTo>
                  <a:pt x="865647" y="904308"/>
                </a:lnTo>
                <a:lnTo>
                  <a:pt x="866731" y="903750"/>
                </a:lnTo>
                <a:lnTo>
                  <a:pt x="863421" y="900207"/>
                </a:lnTo>
                <a:lnTo>
                  <a:pt x="860171" y="898071"/>
                </a:lnTo>
                <a:lnTo>
                  <a:pt x="855203" y="894472"/>
                </a:lnTo>
                <a:lnTo>
                  <a:pt x="854598" y="890553"/>
                </a:lnTo>
                <a:lnTo>
                  <a:pt x="855962" y="886012"/>
                </a:lnTo>
                <a:lnTo>
                  <a:pt x="863842" y="880224"/>
                </a:lnTo>
                <a:lnTo>
                  <a:pt x="866800" y="877150"/>
                </a:lnTo>
                <a:lnTo>
                  <a:pt x="870000" y="875178"/>
                </a:lnTo>
                <a:lnTo>
                  <a:pt x="874117" y="875623"/>
                </a:lnTo>
                <a:lnTo>
                  <a:pt x="874967" y="867444"/>
                </a:lnTo>
                <a:lnTo>
                  <a:pt x="876074" y="864484"/>
                </a:lnTo>
                <a:lnTo>
                  <a:pt x="876174" y="864213"/>
                </a:lnTo>
                <a:lnTo>
                  <a:pt x="876448" y="863477"/>
                </a:lnTo>
                <a:lnTo>
                  <a:pt x="876082" y="860378"/>
                </a:lnTo>
                <a:lnTo>
                  <a:pt x="876414" y="858562"/>
                </a:lnTo>
                <a:lnTo>
                  <a:pt x="876638" y="857342"/>
                </a:lnTo>
                <a:lnTo>
                  <a:pt x="876434" y="855175"/>
                </a:lnTo>
                <a:lnTo>
                  <a:pt x="876334" y="854119"/>
                </a:lnTo>
                <a:lnTo>
                  <a:pt x="877570" y="849655"/>
                </a:lnTo>
                <a:lnTo>
                  <a:pt x="877559" y="849385"/>
                </a:lnTo>
                <a:lnTo>
                  <a:pt x="877508" y="848228"/>
                </a:lnTo>
                <a:lnTo>
                  <a:pt x="879858" y="840543"/>
                </a:lnTo>
                <a:lnTo>
                  <a:pt x="880293" y="837320"/>
                </a:lnTo>
                <a:lnTo>
                  <a:pt x="883811" y="832300"/>
                </a:lnTo>
                <a:lnTo>
                  <a:pt x="884431" y="828830"/>
                </a:lnTo>
                <a:lnTo>
                  <a:pt x="883636" y="826468"/>
                </a:lnTo>
                <a:lnTo>
                  <a:pt x="883417" y="825815"/>
                </a:lnTo>
                <a:lnTo>
                  <a:pt x="883262" y="825357"/>
                </a:lnTo>
                <a:lnTo>
                  <a:pt x="882507" y="819732"/>
                </a:lnTo>
                <a:lnTo>
                  <a:pt x="882469" y="819451"/>
                </a:lnTo>
                <a:lnTo>
                  <a:pt x="882405" y="818971"/>
                </a:lnTo>
                <a:lnTo>
                  <a:pt x="881787" y="817422"/>
                </a:lnTo>
                <a:lnTo>
                  <a:pt x="879570" y="815686"/>
                </a:lnTo>
                <a:lnTo>
                  <a:pt x="877966" y="813638"/>
                </a:lnTo>
                <a:lnTo>
                  <a:pt x="877475" y="810723"/>
                </a:lnTo>
                <a:lnTo>
                  <a:pt x="873657" y="803718"/>
                </a:lnTo>
                <a:lnTo>
                  <a:pt x="873136" y="802269"/>
                </a:lnTo>
                <a:lnTo>
                  <a:pt x="872675" y="800989"/>
                </a:lnTo>
                <a:lnTo>
                  <a:pt x="872279" y="798371"/>
                </a:lnTo>
                <a:lnTo>
                  <a:pt x="871757" y="794908"/>
                </a:lnTo>
                <a:lnTo>
                  <a:pt x="871628" y="794045"/>
                </a:lnTo>
                <a:lnTo>
                  <a:pt x="867748" y="787040"/>
                </a:lnTo>
                <a:lnTo>
                  <a:pt x="865778" y="781086"/>
                </a:lnTo>
                <a:lnTo>
                  <a:pt x="864141" y="777530"/>
                </a:lnTo>
                <a:lnTo>
                  <a:pt x="864062" y="777363"/>
                </a:lnTo>
                <a:lnTo>
                  <a:pt x="863008" y="775072"/>
                </a:lnTo>
                <a:lnTo>
                  <a:pt x="862043" y="773777"/>
                </a:lnTo>
                <a:lnTo>
                  <a:pt x="861925" y="773620"/>
                </a:lnTo>
                <a:lnTo>
                  <a:pt x="860787" y="772095"/>
                </a:lnTo>
                <a:lnTo>
                  <a:pt x="860406" y="768676"/>
                </a:lnTo>
                <a:lnTo>
                  <a:pt x="860377" y="768404"/>
                </a:lnTo>
                <a:lnTo>
                  <a:pt x="860359" y="768252"/>
                </a:lnTo>
                <a:lnTo>
                  <a:pt x="858635" y="763849"/>
                </a:lnTo>
                <a:lnTo>
                  <a:pt x="856582" y="762315"/>
                </a:lnTo>
                <a:lnTo>
                  <a:pt x="856459" y="762088"/>
                </a:lnTo>
                <a:lnTo>
                  <a:pt x="856132" y="761479"/>
                </a:lnTo>
                <a:lnTo>
                  <a:pt x="856258" y="759990"/>
                </a:lnTo>
                <a:lnTo>
                  <a:pt x="857282" y="758950"/>
                </a:lnTo>
                <a:lnTo>
                  <a:pt x="858112" y="758481"/>
                </a:lnTo>
                <a:lnTo>
                  <a:pt x="858248" y="758404"/>
                </a:lnTo>
                <a:lnTo>
                  <a:pt x="859257" y="757835"/>
                </a:lnTo>
                <a:lnTo>
                  <a:pt x="860534" y="757598"/>
                </a:lnTo>
                <a:lnTo>
                  <a:pt x="862587" y="757217"/>
                </a:lnTo>
                <a:lnTo>
                  <a:pt x="862712" y="756783"/>
                </a:lnTo>
                <a:lnTo>
                  <a:pt x="861814" y="755627"/>
                </a:lnTo>
                <a:lnTo>
                  <a:pt x="861602" y="755354"/>
                </a:lnTo>
                <a:lnTo>
                  <a:pt x="861577" y="755196"/>
                </a:lnTo>
                <a:lnTo>
                  <a:pt x="861481" y="754550"/>
                </a:lnTo>
                <a:lnTo>
                  <a:pt x="862633" y="752647"/>
                </a:lnTo>
                <a:lnTo>
                  <a:pt x="864072" y="750272"/>
                </a:lnTo>
                <a:lnTo>
                  <a:pt x="863951" y="747980"/>
                </a:lnTo>
                <a:lnTo>
                  <a:pt x="863701" y="747529"/>
                </a:lnTo>
                <a:lnTo>
                  <a:pt x="863399" y="746987"/>
                </a:lnTo>
                <a:lnTo>
                  <a:pt x="862879" y="747056"/>
                </a:lnTo>
                <a:lnTo>
                  <a:pt x="862471" y="747108"/>
                </a:lnTo>
                <a:lnTo>
                  <a:pt x="859077" y="750331"/>
                </a:lnTo>
                <a:lnTo>
                  <a:pt x="857842" y="750953"/>
                </a:lnTo>
                <a:lnTo>
                  <a:pt x="856546" y="750890"/>
                </a:lnTo>
                <a:lnTo>
                  <a:pt x="855128" y="749402"/>
                </a:lnTo>
                <a:lnTo>
                  <a:pt x="854453" y="748042"/>
                </a:lnTo>
                <a:lnTo>
                  <a:pt x="854606" y="747009"/>
                </a:lnTo>
                <a:lnTo>
                  <a:pt x="854981" y="746575"/>
                </a:lnTo>
                <a:lnTo>
                  <a:pt x="855377" y="746114"/>
                </a:lnTo>
                <a:lnTo>
                  <a:pt x="856887" y="745565"/>
                </a:lnTo>
                <a:lnTo>
                  <a:pt x="858093" y="745127"/>
                </a:lnTo>
                <a:lnTo>
                  <a:pt x="859327" y="744134"/>
                </a:lnTo>
                <a:lnTo>
                  <a:pt x="859760" y="743081"/>
                </a:lnTo>
                <a:lnTo>
                  <a:pt x="859702" y="741472"/>
                </a:lnTo>
                <a:lnTo>
                  <a:pt x="859085" y="739544"/>
                </a:lnTo>
                <a:lnTo>
                  <a:pt x="856433" y="736629"/>
                </a:lnTo>
                <a:lnTo>
                  <a:pt x="856296" y="736011"/>
                </a:lnTo>
                <a:lnTo>
                  <a:pt x="856186" y="735514"/>
                </a:lnTo>
                <a:lnTo>
                  <a:pt x="856557" y="734708"/>
                </a:lnTo>
                <a:lnTo>
                  <a:pt x="860504" y="731882"/>
                </a:lnTo>
                <a:lnTo>
                  <a:pt x="860387" y="730680"/>
                </a:lnTo>
                <a:lnTo>
                  <a:pt x="859932" y="730047"/>
                </a:lnTo>
                <a:lnTo>
                  <a:pt x="859584" y="729563"/>
                </a:lnTo>
                <a:lnTo>
                  <a:pt x="858493" y="729276"/>
                </a:lnTo>
                <a:lnTo>
                  <a:pt x="856067" y="728631"/>
                </a:lnTo>
                <a:lnTo>
                  <a:pt x="855157" y="727775"/>
                </a:lnTo>
                <a:lnTo>
                  <a:pt x="855046" y="727670"/>
                </a:lnTo>
                <a:lnTo>
                  <a:pt x="854142" y="726818"/>
                </a:lnTo>
                <a:lnTo>
                  <a:pt x="853900" y="725541"/>
                </a:lnTo>
                <a:lnTo>
                  <a:pt x="853663" y="724045"/>
                </a:lnTo>
                <a:lnTo>
                  <a:pt x="853809" y="721854"/>
                </a:lnTo>
                <a:lnTo>
                  <a:pt x="853851" y="721192"/>
                </a:lnTo>
                <a:lnTo>
                  <a:pt x="853361" y="718155"/>
                </a:lnTo>
                <a:lnTo>
                  <a:pt x="852855" y="717241"/>
                </a:lnTo>
                <a:lnTo>
                  <a:pt x="852744" y="717038"/>
                </a:lnTo>
                <a:lnTo>
                  <a:pt x="851935" y="716458"/>
                </a:lnTo>
                <a:lnTo>
                  <a:pt x="851447" y="716106"/>
                </a:lnTo>
                <a:lnTo>
                  <a:pt x="848828" y="716018"/>
                </a:lnTo>
                <a:lnTo>
                  <a:pt x="845957" y="715920"/>
                </a:lnTo>
                <a:lnTo>
                  <a:pt x="845031" y="715362"/>
                </a:lnTo>
                <a:lnTo>
                  <a:pt x="844989" y="714972"/>
                </a:lnTo>
                <a:lnTo>
                  <a:pt x="844969" y="714803"/>
                </a:lnTo>
                <a:lnTo>
                  <a:pt x="844539" y="713750"/>
                </a:lnTo>
                <a:lnTo>
                  <a:pt x="844662" y="713425"/>
                </a:lnTo>
                <a:lnTo>
                  <a:pt x="844835" y="712965"/>
                </a:lnTo>
                <a:lnTo>
                  <a:pt x="845005" y="712511"/>
                </a:lnTo>
                <a:lnTo>
                  <a:pt x="845144" y="712143"/>
                </a:lnTo>
                <a:lnTo>
                  <a:pt x="845590" y="710959"/>
                </a:lnTo>
                <a:lnTo>
                  <a:pt x="846022" y="709348"/>
                </a:lnTo>
                <a:lnTo>
                  <a:pt x="845739" y="708699"/>
                </a:lnTo>
                <a:lnTo>
                  <a:pt x="845546" y="708259"/>
                </a:lnTo>
                <a:lnTo>
                  <a:pt x="845345" y="707798"/>
                </a:lnTo>
                <a:lnTo>
                  <a:pt x="845218" y="707646"/>
                </a:lnTo>
                <a:lnTo>
                  <a:pt x="844784" y="707130"/>
                </a:lnTo>
                <a:lnTo>
                  <a:pt x="843002" y="705007"/>
                </a:lnTo>
                <a:lnTo>
                  <a:pt x="842891" y="704402"/>
                </a:lnTo>
                <a:lnTo>
                  <a:pt x="842695" y="703333"/>
                </a:lnTo>
                <a:lnTo>
                  <a:pt x="844240" y="698807"/>
                </a:lnTo>
                <a:lnTo>
                  <a:pt x="844302" y="697505"/>
                </a:lnTo>
                <a:lnTo>
                  <a:pt x="843934" y="696791"/>
                </a:lnTo>
                <a:lnTo>
                  <a:pt x="843439" y="695831"/>
                </a:lnTo>
                <a:lnTo>
                  <a:pt x="842328" y="695335"/>
                </a:lnTo>
                <a:lnTo>
                  <a:pt x="841123" y="695412"/>
                </a:lnTo>
                <a:lnTo>
                  <a:pt x="840737" y="695438"/>
                </a:lnTo>
                <a:lnTo>
                  <a:pt x="840415" y="695458"/>
                </a:lnTo>
                <a:lnTo>
                  <a:pt x="839207" y="696186"/>
                </a:lnTo>
                <a:lnTo>
                  <a:pt x="838255" y="696760"/>
                </a:lnTo>
                <a:lnTo>
                  <a:pt x="833935" y="697193"/>
                </a:lnTo>
                <a:lnTo>
                  <a:pt x="830479" y="696572"/>
                </a:lnTo>
                <a:lnTo>
                  <a:pt x="829795" y="695976"/>
                </a:lnTo>
                <a:lnTo>
                  <a:pt x="828569" y="694907"/>
                </a:lnTo>
                <a:lnTo>
                  <a:pt x="827913" y="694336"/>
                </a:lnTo>
                <a:lnTo>
                  <a:pt x="827673" y="694084"/>
                </a:lnTo>
                <a:lnTo>
                  <a:pt x="826718" y="692045"/>
                </a:lnTo>
                <a:lnTo>
                  <a:pt x="826286" y="689938"/>
                </a:lnTo>
                <a:lnTo>
                  <a:pt x="826595" y="689070"/>
                </a:lnTo>
                <a:lnTo>
                  <a:pt x="827645" y="688388"/>
                </a:lnTo>
                <a:lnTo>
                  <a:pt x="829090" y="688340"/>
                </a:lnTo>
                <a:lnTo>
                  <a:pt x="830711" y="688286"/>
                </a:lnTo>
                <a:lnTo>
                  <a:pt x="830881" y="688281"/>
                </a:lnTo>
                <a:lnTo>
                  <a:pt x="831116" y="688273"/>
                </a:lnTo>
                <a:lnTo>
                  <a:pt x="831411" y="688265"/>
                </a:lnTo>
                <a:lnTo>
                  <a:pt x="831792" y="687536"/>
                </a:lnTo>
                <a:lnTo>
                  <a:pt x="832027" y="687086"/>
                </a:lnTo>
                <a:lnTo>
                  <a:pt x="831878" y="686764"/>
                </a:lnTo>
                <a:lnTo>
                  <a:pt x="831597" y="686156"/>
                </a:lnTo>
                <a:lnTo>
                  <a:pt x="829808" y="684297"/>
                </a:lnTo>
                <a:lnTo>
                  <a:pt x="829314" y="682560"/>
                </a:lnTo>
                <a:lnTo>
                  <a:pt x="829918" y="678709"/>
                </a:lnTo>
                <a:lnTo>
                  <a:pt x="828933" y="674985"/>
                </a:lnTo>
                <a:lnTo>
                  <a:pt x="828888" y="674810"/>
                </a:lnTo>
                <a:lnTo>
                  <a:pt x="829045" y="673865"/>
                </a:lnTo>
                <a:lnTo>
                  <a:pt x="829072" y="673693"/>
                </a:lnTo>
                <a:lnTo>
                  <a:pt x="829061" y="673318"/>
                </a:lnTo>
                <a:lnTo>
                  <a:pt x="828951" y="670035"/>
                </a:lnTo>
                <a:lnTo>
                  <a:pt x="828028" y="667990"/>
                </a:lnTo>
                <a:lnTo>
                  <a:pt x="827102" y="667308"/>
                </a:lnTo>
                <a:lnTo>
                  <a:pt x="826515" y="667283"/>
                </a:lnTo>
                <a:lnTo>
                  <a:pt x="825711" y="667249"/>
                </a:lnTo>
                <a:lnTo>
                  <a:pt x="822105" y="667100"/>
                </a:lnTo>
                <a:lnTo>
                  <a:pt x="821266" y="667066"/>
                </a:lnTo>
                <a:lnTo>
                  <a:pt x="819572" y="666995"/>
                </a:lnTo>
                <a:lnTo>
                  <a:pt x="818921" y="666560"/>
                </a:lnTo>
                <a:lnTo>
                  <a:pt x="818462" y="666251"/>
                </a:lnTo>
                <a:lnTo>
                  <a:pt x="818037" y="665324"/>
                </a:lnTo>
                <a:lnTo>
                  <a:pt x="817721" y="664639"/>
                </a:lnTo>
                <a:lnTo>
                  <a:pt x="817664" y="664345"/>
                </a:lnTo>
                <a:lnTo>
                  <a:pt x="817157" y="661740"/>
                </a:lnTo>
                <a:lnTo>
                  <a:pt x="816868" y="660257"/>
                </a:lnTo>
                <a:lnTo>
                  <a:pt x="816614" y="658954"/>
                </a:lnTo>
                <a:lnTo>
                  <a:pt x="816430" y="658005"/>
                </a:lnTo>
                <a:lnTo>
                  <a:pt x="816032" y="657055"/>
                </a:lnTo>
                <a:lnTo>
                  <a:pt x="815777" y="656446"/>
                </a:lnTo>
                <a:lnTo>
                  <a:pt x="815135" y="654905"/>
                </a:lnTo>
                <a:lnTo>
                  <a:pt x="814816" y="654616"/>
                </a:lnTo>
                <a:lnTo>
                  <a:pt x="814518" y="654348"/>
                </a:lnTo>
                <a:lnTo>
                  <a:pt x="814291" y="654142"/>
                </a:lnTo>
                <a:lnTo>
                  <a:pt x="813900" y="653788"/>
                </a:lnTo>
                <a:lnTo>
                  <a:pt x="813288" y="653715"/>
                </a:lnTo>
                <a:lnTo>
                  <a:pt x="812988" y="653679"/>
                </a:lnTo>
                <a:lnTo>
                  <a:pt x="810259" y="653354"/>
                </a:lnTo>
                <a:lnTo>
                  <a:pt x="809395" y="652672"/>
                </a:lnTo>
                <a:lnTo>
                  <a:pt x="809397" y="648270"/>
                </a:lnTo>
                <a:lnTo>
                  <a:pt x="808534" y="645665"/>
                </a:lnTo>
                <a:lnTo>
                  <a:pt x="806929" y="644364"/>
                </a:lnTo>
                <a:lnTo>
                  <a:pt x="804645" y="644301"/>
                </a:lnTo>
                <a:lnTo>
                  <a:pt x="801803" y="645284"/>
                </a:lnTo>
                <a:lnTo>
                  <a:pt x="800879" y="645603"/>
                </a:lnTo>
                <a:lnTo>
                  <a:pt x="800633" y="645562"/>
                </a:lnTo>
                <a:lnTo>
                  <a:pt x="799769" y="645417"/>
                </a:lnTo>
                <a:lnTo>
                  <a:pt x="799553" y="645230"/>
                </a:lnTo>
                <a:lnTo>
                  <a:pt x="799356" y="645057"/>
                </a:lnTo>
                <a:lnTo>
                  <a:pt x="798512" y="644323"/>
                </a:lnTo>
                <a:lnTo>
                  <a:pt x="795235" y="641473"/>
                </a:lnTo>
                <a:lnTo>
                  <a:pt x="794478" y="640815"/>
                </a:lnTo>
                <a:lnTo>
                  <a:pt x="793353" y="639836"/>
                </a:lnTo>
                <a:lnTo>
                  <a:pt x="793211" y="639339"/>
                </a:lnTo>
                <a:lnTo>
                  <a:pt x="792900" y="638245"/>
                </a:lnTo>
                <a:lnTo>
                  <a:pt x="792859" y="638101"/>
                </a:lnTo>
                <a:lnTo>
                  <a:pt x="793539" y="637171"/>
                </a:lnTo>
                <a:lnTo>
                  <a:pt x="793827" y="636894"/>
                </a:lnTo>
                <a:lnTo>
                  <a:pt x="794836" y="635930"/>
                </a:lnTo>
                <a:lnTo>
                  <a:pt x="795155" y="635794"/>
                </a:lnTo>
                <a:lnTo>
                  <a:pt x="795609" y="635599"/>
                </a:lnTo>
                <a:lnTo>
                  <a:pt x="796527" y="635209"/>
                </a:lnTo>
                <a:lnTo>
                  <a:pt x="796687" y="635140"/>
                </a:lnTo>
                <a:lnTo>
                  <a:pt x="797305" y="634877"/>
                </a:lnTo>
                <a:lnTo>
                  <a:pt x="798178" y="633935"/>
                </a:lnTo>
                <a:lnTo>
                  <a:pt x="799836" y="632148"/>
                </a:lnTo>
                <a:lnTo>
                  <a:pt x="800271" y="628243"/>
                </a:lnTo>
                <a:lnTo>
                  <a:pt x="800572" y="627684"/>
                </a:lnTo>
                <a:lnTo>
                  <a:pt x="801491" y="625977"/>
                </a:lnTo>
                <a:lnTo>
                  <a:pt x="802309" y="624461"/>
                </a:lnTo>
                <a:lnTo>
                  <a:pt x="802096" y="623977"/>
                </a:lnTo>
                <a:lnTo>
                  <a:pt x="802037" y="623843"/>
                </a:lnTo>
                <a:lnTo>
                  <a:pt x="801816" y="623344"/>
                </a:lnTo>
                <a:lnTo>
                  <a:pt x="801617" y="623298"/>
                </a:lnTo>
                <a:lnTo>
                  <a:pt x="798831" y="622652"/>
                </a:lnTo>
                <a:lnTo>
                  <a:pt x="798607" y="622600"/>
                </a:lnTo>
                <a:lnTo>
                  <a:pt x="798417" y="622291"/>
                </a:lnTo>
                <a:lnTo>
                  <a:pt x="798113" y="621794"/>
                </a:lnTo>
                <a:lnTo>
                  <a:pt x="798239" y="621066"/>
                </a:lnTo>
                <a:lnTo>
                  <a:pt x="798314" y="620631"/>
                </a:lnTo>
                <a:lnTo>
                  <a:pt x="798350" y="620427"/>
                </a:lnTo>
                <a:lnTo>
                  <a:pt x="797866" y="619189"/>
                </a:lnTo>
                <a:lnTo>
                  <a:pt x="796940" y="620057"/>
                </a:lnTo>
                <a:lnTo>
                  <a:pt x="796651" y="620028"/>
                </a:lnTo>
                <a:lnTo>
                  <a:pt x="796103" y="619972"/>
                </a:lnTo>
                <a:lnTo>
                  <a:pt x="795706" y="619933"/>
                </a:lnTo>
                <a:lnTo>
                  <a:pt x="794038" y="621050"/>
                </a:lnTo>
                <a:lnTo>
                  <a:pt x="793237" y="620988"/>
                </a:lnTo>
                <a:lnTo>
                  <a:pt x="793051" y="620368"/>
                </a:lnTo>
                <a:lnTo>
                  <a:pt x="794473" y="616771"/>
                </a:lnTo>
                <a:lnTo>
                  <a:pt x="794102" y="615965"/>
                </a:lnTo>
                <a:lnTo>
                  <a:pt x="792782" y="615700"/>
                </a:lnTo>
                <a:lnTo>
                  <a:pt x="792560" y="615656"/>
                </a:lnTo>
                <a:lnTo>
                  <a:pt x="792004" y="614912"/>
                </a:lnTo>
                <a:lnTo>
                  <a:pt x="792900" y="613940"/>
                </a:lnTo>
                <a:lnTo>
                  <a:pt x="793134" y="613685"/>
                </a:lnTo>
                <a:lnTo>
                  <a:pt x="793548" y="613237"/>
                </a:lnTo>
                <a:lnTo>
                  <a:pt x="793693" y="612932"/>
                </a:lnTo>
                <a:lnTo>
                  <a:pt x="793778" y="612753"/>
                </a:lnTo>
                <a:lnTo>
                  <a:pt x="794228" y="611811"/>
                </a:lnTo>
                <a:lnTo>
                  <a:pt x="794193" y="611441"/>
                </a:lnTo>
                <a:lnTo>
                  <a:pt x="794177" y="611271"/>
                </a:lnTo>
                <a:lnTo>
                  <a:pt x="794105" y="610509"/>
                </a:lnTo>
                <a:lnTo>
                  <a:pt x="793780" y="610182"/>
                </a:lnTo>
                <a:lnTo>
                  <a:pt x="793611" y="610013"/>
                </a:lnTo>
                <a:lnTo>
                  <a:pt x="793394" y="609963"/>
                </a:lnTo>
                <a:lnTo>
                  <a:pt x="792253" y="609703"/>
                </a:lnTo>
                <a:lnTo>
                  <a:pt x="791747" y="609161"/>
                </a:lnTo>
                <a:lnTo>
                  <a:pt x="791561" y="608960"/>
                </a:lnTo>
                <a:lnTo>
                  <a:pt x="791327" y="608711"/>
                </a:lnTo>
                <a:lnTo>
                  <a:pt x="791945" y="607967"/>
                </a:lnTo>
                <a:lnTo>
                  <a:pt x="793057" y="607719"/>
                </a:lnTo>
                <a:lnTo>
                  <a:pt x="795827" y="607900"/>
                </a:lnTo>
                <a:lnTo>
                  <a:pt x="795727" y="606681"/>
                </a:lnTo>
                <a:lnTo>
                  <a:pt x="795626" y="605944"/>
                </a:lnTo>
                <a:lnTo>
                  <a:pt x="795588" y="605673"/>
                </a:lnTo>
                <a:lnTo>
                  <a:pt x="797071" y="603503"/>
                </a:lnTo>
                <a:lnTo>
                  <a:pt x="797071" y="602634"/>
                </a:lnTo>
                <a:lnTo>
                  <a:pt x="796535" y="601557"/>
                </a:lnTo>
                <a:lnTo>
                  <a:pt x="796455" y="601394"/>
                </a:lnTo>
                <a:lnTo>
                  <a:pt x="795036" y="600836"/>
                </a:lnTo>
                <a:lnTo>
                  <a:pt x="794556" y="599817"/>
                </a:lnTo>
                <a:lnTo>
                  <a:pt x="794870" y="599219"/>
                </a:lnTo>
                <a:lnTo>
                  <a:pt x="795158" y="598728"/>
                </a:lnTo>
                <a:lnTo>
                  <a:pt x="795681" y="598774"/>
                </a:lnTo>
                <a:lnTo>
                  <a:pt x="797998" y="598976"/>
                </a:lnTo>
                <a:lnTo>
                  <a:pt x="797024" y="597630"/>
                </a:lnTo>
                <a:lnTo>
                  <a:pt x="797073" y="596496"/>
                </a:lnTo>
                <a:lnTo>
                  <a:pt x="799362" y="595595"/>
                </a:lnTo>
                <a:lnTo>
                  <a:pt x="799431" y="595440"/>
                </a:lnTo>
                <a:lnTo>
                  <a:pt x="799668" y="594388"/>
                </a:lnTo>
                <a:lnTo>
                  <a:pt x="799552" y="594181"/>
                </a:lnTo>
                <a:lnTo>
                  <a:pt x="799112" y="593396"/>
                </a:lnTo>
                <a:lnTo>
                  <a:pt x="796520" y="592466"/>
                </a:lnTo>
                <a:lnTo>
                  <a:pt x="796396" y="591226"/>
                </a:lnTo>
                <a:lnTo>
                  <a:pt x="797261" y="590172"/>
                </a:lnTo>
                <a:lnTo>
                  <a:pt x="799913" y="590751"/>
                </a:lnTo>
                <a:lnTo>
                  <a:pt x="800057" y="590782"/>
                </a:lnTo>
                <a:lnTo>
                  <a:pt x="801104" y="590440"/>
                </a:lnTo>
                <a:lnTo>
                  <a:pt x="801326" y="590460"/>
                </a:lnTo>
                <a:lnTo>
                  <a:pt x="801892" y="589800"/>
                </a:lnTo>
                <a:lnTo>
                  <a:pt x="802052" y="589214"/>
                </a:lnTo>
                <a:lnTo>
                  <a:pt x="802175" y="588762"/>
                </a:lnTo>
                <a:lnTo>
                  <a:pt x="802250" y="588385"/>
                </a:lnTo>
                <a:lnTo>
                  <a:pt x="801831" y="586886"/>
                </a:lnTo>
                <a:lnTo>
                  <a:pt x="799490" y="585761"/>
                </a:lnTo>
                <a:lnTo>
                  <a:pt x="798930" y="585087"/>
                </a:lnTo>
                <a:lnTo>
                  <a:pt x="800353" y="582342"/>
                </a:lnTo>
                <a:lnTo>
                  <a:pt x="800536" y="581987"/>
                </a:lnTo>
                <a:lnTo>
                  <a:pt x="800384" y="581600"/>
                </a:lnTo>
                <a:lnTo>
                  <a:pt x="800090" y="580848"/>
                </a:lnTo>
                <a:lnTo>
                  <a:pt x="799612" y="579631"/>
                </a:lnTo>
                <a:lnTo>
                  <a:pt x="799735" y="578408"/>
                </a:lnTo>
                <a:lnTo>
                  <a:pt x="799797" y="577771"/>
                </a:lnTo>
                <a:lnTo>
                  <a:pt x="799756" y="577597"/>
                </a:lnTo>
                <a:lnTo>
                  <a:pt x="799624" y="577036"/>
                </a:lnTo>
                <a:lnTo>
                  <a:pt x="799490" y="576469"/>
                </a:lnTo>
                <a:lnTo>
                  <a:pt x="795228" y="577523"/>
                </a:lnTo>
                <a:lnTo>
                  <a:pt x="794726" y="577342"/>
                </a:lnTo>
                <a:lnTo>
                  <a:pt x="794579" y="577290"/>
                </a:lnTo>
                <a:lnTo>
                  <a:pt x="794365" y="577213"/>
                </a:lnTo>
                <a:lnTo>
                  <a:pt x="794293" y="576966"/>
                </a:lnTo>
                <a:lnTo>
                  <a:pt x="794251" y="576818"/>
                </a:lnTo>
                <a:lnTo>
                  <a:pt x="794179" y="576568"/>
                </a:lnTo>
                <a:lnTo>
                  <a:pt x="793811" y="575290"/>
                </a:lnTo>
                <a:lnTo>
                  <a:pt x="792491" y="574037"/>
                </a:lnTo>
                <a:lnTo>
                  <a:pt x="792305" y="573860"/>
                </a:lnTo>
                <a:lnTo>
                  <a:pt x="791527" y="573120"/>
                </a:lnTo>
                <a:lnTo>
                  <a:pt x="791482" y="572676"/>
                </a:lnTo>
                <a:lnTo>
                  <a:pt x="791375" y="571558"/>
                </a:lnTo>
                <a:lnTo>
                  <a:pt x="791157" y="569338"/>
                </a:lnTo>
                <a:lnTo>
                  <a:pt x="790882" y="569501"/>
                </a:lnTo>
                <a:lnTo>
                  <a:pt x="790742" y="569584"/>
                </a:lnTo>
                <a:lnTo>
                  <a:pt x="789798" y="570144"/>
                </a:lnTo>
                <a:lnTo>
                  <a:pt x="788933" y="570144"/>
                </a:lnTo>
                <a:lnTo>
                  <a:pt x="788008" y="569648"/>
                </a:lnTo>
                <a:lnTo>
                  <a:pt x="787220" y="568314"/>
                </a:lnTo>
                <a:lnTo>
                  <a:pt x="787344" y="568040"/>
                </a:lnTo>
                <a:lnTo>
                  <a:pt x="787514" y="567664"/>
                </a:lnTo>
                <a:lnTo>
                  <a:pt x="788536" y="567555"/>
                </a:lnTo>
                <a:lnTo>
                  <a:pt x="790416" y="567354"/>
                </a:lnTo>
                <a:lnTo>
                  <a:pt x="790850" y="566796"/>
                </a:lnTo>
                <a:lnTo>
                  <a:pt x="790797" y="566323"/>
                </a:lnTo>
                <a:lnTo>
                  <a:pt x="790727" y="565680"/>
                </a:lnTo>
                <a:lnTo>
                  <a:pt x="790277" y="564943"/>
                </a:lnTo>
                <a:lnTo>
                  <a:pt x="790151" y="564734"/>
                </a:lnTo>
                <a:lnTo>
                  <a:pt x="790048" y="564564"/>
                </a:lnTo>
                <a:lnTo>
                  <a:pt x="787578" y="563385"/>
                </a:lnTo>
                <a:lnTo>
                  <a:pt x="786036" y="558921"/>
                </a:lnTo>
                <a:lnTo>
                  <a:pt x="785936" y="558786"/>
                </a:lnTo>
                <a:lnTo>
                  <a:pt x="784801" y="557247"/>
                </a:lnTo>
                <a:lnTo>
                  <a:pt x="784536" y="557336"/>
                </a:lnTo>
                <a:lnTo>
                  <a:pt x="784245" y="557433"/>
                </a:lnTo>
                <a:lnTo>
                  <a:pt x="783832" y="558379"/>
                </a:lnTo>
                <a:lnTo>
                  <a:pt x="783565" y="558983"/>
                </a:lnTo>
                <a:lnTo>
                  <a:pt x="782432" y="559176"/>
                </a:lnTo>
                <a:lnTo>
                  <a:pt x="781824" y="559279"/>
                </a:lnTo>
                <a:lnTo>
                  <a:pt x="781719" y="558694"/>
                </a:lnTo>
                <a:lnTo>
                  <a:pt x="781685" y="558502"/>
                </a:lnTo>
                <a:lnTo>
                  <a:pt x="781529" y="557619"/>
                </a:lnTo>
                <a:lnTo>
                  <a:pt x="782031" y="556071"/>
                </a:lnTo>
                <a:lnTo>
                  <a:pt x="782139" y="555739"/>
                </a:lnTo>
                <a:lnTo>
                  <a:pt x="782394" y="554953"/>
                </a:lnTo>
                <a:lnTo>
                  <a:pt x="784680" y="552535"/>
                </a:lnTo>
                <a:lnTo>
                  <a:pt x="784561" y="551758"/>
                </a:lnTo>
                <a:lnTo>
                  <a:pt x="784518" y="551478"/>
                </a:lnTo>
                <a:lnTo>
                  <a:pt x="784433" y="550923"/>
                </a:lnTo>
                <a:lnTo>
                  <a:pt x="784927" y="549558"/>
                </a:lnTo>
                <a:lnTo>
                  <a:pt x="785563" y="549697"/>
                </a:lnTo>
                <a:lnTo>
                  <a:pt x="786348" y="549869"/>
                </a:lnTo>
                <a:lnTo>
                  <a:pt x="787745" y="548149"/>
                </a:lnTo>
                <a:lnTo>
                  <a:pt x="788085" y="547732"/>
                </a:lnTo>
                <a:lnTo>
                  <a:pt x="788263" y="547512"/>
                </a:lnTo>
                <a:lnTo>
                  <a:pt x="788745" y="547642"/>
                </a:lnTo>
                <a:lnTo>
                  <a:pt x="789190" y="547760"/>
                </a:lnTo>
                <a:lnTo>
                  <a:pt x="789712" y="548333"/>
                </a:lnTo>
                <a:lnTo>
                  <a:pt x="789852" y="548487"/>
                </a:lnTo>
                <a:lnTo>
                  <a:pt x="790207" y="548504"/>
                </a:lnTo>
                <a:lnTo>
                  <a:pt x="790547" y="548505"/>
                </a:lnTo>
                <a:lnTo>
                  <a:pt x="790742" y="547725"/>
                </a:lnTo>
                <a:lnTo>
                  <a:pt x="790796" y="547512"/>
                </a:lnTo>
                <a:lnTo>
                  <a:pt x="789808" y="545528"/>
                </a:lnTo>
                <a:lnTo>
                  <a:pt x="790140" y="545385"/>
                </a:lnTo>
                <a:lnTo>
                  <a:pt x="790274" y="545327"/>
                </a:lnTo>
                <a:lnTo>
                  <a:pt x="790671" y="545156"/>
                </a:lnTo>
                <a:lnTo>
                  <a:pt x="791079" y="545240"/>
                </a:lnTo>
                <a:lnTo>
                  <a:pt x="791260" y="545277"/>
                </a:lnTo>
                <a:lnTo>
                  <a:pt x="793080" y="545652"/>
                </a:lnTo>
                <a:lnTo>
                  <a:pt x="794686" y="545094"/>
                </a:lnTo>
                <a:lnTo>
                  <a:pt x="794946" y="544688"/>
                </a:lnTo>
                <a:lnTo>
                  <a:pt x="795242" y="544226"/>
                </a:lnTo>
                <a:lnTo>
                  <a:pt x="795114" y="544026"/>
                </a:lnTo>
                <a:lnTo>
                  <a:pt x="794687" y="543358"/>
                </a:lnTo>
                <a:lnTo>
                  <a:pt x="791182" y="542808"/>
                </a:lnTo>
                <a:lnTo>
                  <a:pt x="791275" y="542467"/>
                </a:lnTo>
                <a:lnTo>
                  <a:pt x="791353" y="542180"/>
                </a:lnTo>
                <a:lnTo>
                  <a:pt x="792465" y="541592"/>
                </a:lnTo>
                <a:lnTo>
                  <a:pt x="795430" y="540816"/>
                </a:lnTo>
                <a:lnTo>
                  <a:pt x="799197" y="540444"/>
                </a:lnTo>
                <a:lnTo>
                  <a:pt x="805558" y="537840"/>
                </a:lnTo>
                <a:lnTo>
                  <a:pt x="805746" y="537480"/>
                </a:lnTo>
                <a:lnTo>
                  <a:pt x="805858" y="537265"/>
                </a:lnTo>
                <a:lnTo>
                  <a:pt x="806238" y="536538"/>
                </a:lnTo>
                <a:lnTo>
                  <a:pt x="806001" y="536091"/>
                </a:lnTo>
                <a:lnTo>
                  <a:pt x="805875" y="535855"/>
                </a:lnTo>
                <a:lnTo>
                  <a:pt x="805744" y="535608"/>
                </a:lnTo>
                <a:lnTo>
                  <a:pt x="803520" y="536848"/>
                </a:lnTo>
                <a:lnTo>
                  <a:pt x="802515" y="536954"/>
                </a:lnTo>
                <a:lnTo>
                  <a:pt x="802348" y="536972"/>
                </a:lnTo>
                <a:lnTo>
                  <a:pt x="802163" y="536857"/>
                </a:lnTo>
                <a:lnTo>
                  <a:pt x="802037" y="536779"/>
                </a:lnTo>
                <a:lnTo>
                  <a:pt x="801051" y="536166"/>
                </a:lnTo>
                <a:lnTo>
                  <a:pt x="800495" y="533748"/>
                </a:lnTo>
                <a:lnTo>
                  <a:pt x="800909" y="532365"/>
                </a:lnTo>
                <a:lnTo>
                  <a:pt x="801040" y="531928"/>
                </a:lnTo>
                <a:lnTo>
                  <a:pt x="802766" y="530627"/>
                </a:lnTo>
                <a:lnTo>
                  <a:pt x="803136" y="530355"/>
                </a:lnTo>
                <a:lnTo>
                  <a:pt x="803833" y="529842"/>
                </a:lnTo>
                <a:lnTo>
                  <a:pt x="805007" y="528229"/>
                </a:lnTo>
                <a:lnTo>
                  <a:pt x="805165" y="527730"/>
                </a:lnTo>
                <a:lnTo>
                  <a:pt x="805353" y="527134"/>
                </a:lnTo>
                <a:lnTo>
                  <a:pt x="805824" y="525647"/>
                </a:lnTo>
                <a:lnTo>
                  <a:pt x="806225" y="524385"/>
                </a:lnTo>
                <a:lnTo>
                  <a:pt x="806385" y="523878"/>
                </a:lnTo>
                <a:lnTo>
                  <a:pt x="806676" y="522959"/>
                </a:lnTo>
                <a:lnTo>
                  <a:pt x="808466" y="521009"/>
                </a:lnTo>
                <a:lnTo>
                  <a:pt x="810136" y="520231"/>
                </a:lnTo>
                <a:lnTo>
                  <a:pt x="811926" y="520471"/>
                </a:lnTo>
                <a:lnTo>
                  <a:pt x="812270" y="521219"/>
                </a:lnTo>
                <a:lnTo>
                  <a:pt x="812455" y="521702"/>
                </a:lnTo>
                <a:lnTo>
                  <a:pt x="813099" y="523394"/>
                </a:lnTo>
                <a:lnTo>
                  <a:pt x="813513" y="523726"/>
                </a:lnTo>
                <a:lnTo>
                  <a:pt x="814026" y="524138"/>
                </a:lnTo>
                <a:lnTo>
                  <a:pt x="814338" y="523981"/>
                </a:lnTo>
                <a:lnTo>
                  <a:pt x="814889" y="523704"/>
                </a:lnTo>
                <a:lnTo>
                  <a:pt x="815726" y="521465"/>
                </a:lnTo>
                <a:lnTo>
                  <a:pt x="816003" y="520728"/>
                </a:lnTo>
                <a:lnTo>
                  <a:pt x="815718" y="519846"/>
                </a:lnTo>
                <a:lnTo>
                  <a:pt x="815022" y="517684"/>
                </a:lnTo>
                <a:lnTo>
                  <a:pt x="814523" y="516140"/>
                </a:lnTo>
                <a:lnTo>
                  <a:pt x="814618" y="515642"/>
                </a:lnTo>
                <a:lnTo>
                  <a:pt x="814664" y="515400"/>
                </a:lnTo>
                <a:lnTo>
                  <a:pt x="814770" y="514838"/>
                </a:lnTo>
                <a:lnTo>
                  <a:pt x="814996" y="514548"/>
                </a:lnTo>
                <a:lnTo>
                  <a:pt x="815138" y="514366"/>
                </a:lnTo>
                <a:lnTo>
                  <a:pt x="815883" y="513411"/>
                </a:lnTo>
                <a:lnTo>
                  <a:pt x="819526" y="513660"/>
                </a:lnTo>
                <a:lnTo>
                  <a:pt x="823006" y="510364"/>
                </a:lnTo>
                <a:lnTo>
                  <a:pt x="823976" y="509444"/>
                </a:lnTo>
                <a:lnTo>
                  <a:pt x="823856" y="508204"/>
                </a:lnTo>
                <a:lnTo>
                  <a:pt x="823791" y="507522"/>
                </a:lnTo>
                <a:lnTo>
                  <a:pt x="823912" y="507402"/>
                </a:lnTo>
                <a:lnTo>
                  <a:pt x="824224" y="507088"/>
                </a:lnTo>
                <a:lnTo>
                  <a:pt x="827377" y="506663"/>
                </a:lnTo>
                <a:lnTo>
                  <a:pt x="828251" y="505583"/>
                </a:lnTo>
                <a:lnTo>
                  <a:pt x="828857" y="504780"/>
                </a:lnTo>
                <a:lnTo>
                  <a:pt x="828834" y="504486"/>
                </a:lnTo>
                <a:lnTo>
                  <a:pt x="828796" y="503989"/>
                </a:lnTo>
                <a:lnTo>
                  <a:pt x="827892" y="503112"/>
                </a:lnTo>
                <a:lnTo>
                  <a:pt x="827712" y="502939"/>
                </a:lnTo>
                <a:lnTo>
                  <a:pt x="827068" y="502314"/>
                </a:lnTo>
                <a:lnTo>
                  <a:pt x="825959" y="497974"/>
                </a:lnTo>
                <a:lnTo>
                  <a:pt x="826021" y="496114"/>
                </a:lnTo>
                <a:lnTo>
                  <a:pt x="826515" y="495308"/>
                </a:lnTo>
                <a:lnTo>
                  <a:pt x="828554" y="494874"/>
                </a:lnTo>
                <a:lnTo>
                  <a:pt x="829419" y="493138"/>
                </a:lnTo>
                <a:lnTo>
                  <a:pt x="830501" y="492766"/>
                </a:lnTo>
                <a:lnTo>
                  <a:pt x="830905" y="492627"/>
                </a:lnTo>
                <a:lnTo>
                  <a:pt x="831582" y="492394"/>
                </a:lnTo>
                <a:lnTo>
                  <a:pt x="832325" y="490162"/>
                </a:lnTo>
                <a:lnTo>
                  <a:pt x="832488" y="489015"/>
                </a:lnTo>
                <a:lnTo>
                  <a:pt x="832589" y="488302"/>
                </a:lnTo>
                <a:lnTo>
                  <a:pt x="832820" y="486690"/>
                </a:lnTo>
                <a:lnTo>
                  <a:pt x="833088" y="486443"/>
                </a:lnTo>
                <a:lnTo>
                  <a:pt x="833317" y="486230"/>
                </a:lnTo>
                <a:lnTo>
                  <a:pt x="833625" y="485946"/>
                </a:lnTo>
                <a:lnTo>
                  <a:pt x="834396" y="485887"/>
                </a:lnTo>
                <a:lnTo>
                  <a:pt x="836033" y="486505"/>
                </a:lnTo>
                <a:lnTo>
                  <a:pt x="837856" y="486566"/>
                </a:lnTo>
                <a:lnTo>
                  <a:pt x="838792" y="488498"/>
                </a:lnTo>
                <a:lnTo>
                  <a:pt x="839176" y="489317"/>
                </a:lnTo>
                <a:lnTo>
                  <a:pt x="839428" y="489854"/>
                </a:lnTo>
                <a:lnTo>
                  <a:pt x="839799" y="490412"/>
                </a:lnTo>
                <a:lnTo>
                  <a:pt x="840173" y="490447"/>
                </a:lnTo>
                <a:lnTo>
                  <a:pt x="840477" y="490474"/>
                </a:lnTo>
                <a:lnTo>
                  <a:pt x="840816" y="490220"/>
                </a:lnTo>
                <a:lnTo>
                  <a:pt x="841220" y="489916"/>
                </a:lnTo>
                <a:lnTo>
                  <a:pt x="843999" y="489669"/>
                </a:lnTo>
                <a:lnTo>
                  <a:pt x="844266" y="489513"/>
                </a:lnTo>
                <a:lnTo>
                  <a:pt x="844740" y="489235"/>
                </a:lnTo>
                <a:lnTo>
                  <a:pt x="845791" y="486755"/>
                </a:lnTo>
                <a:lnTo>
                  <a:pt x="846410" y="486135"/>
                </a:lnTo>
                <a:lnTo>
                  <a:pt x="848758" y="485640"/>
                </a:lnTo>
                <a:lnTo>
                  <a:pt x="849023" y="485185"/>
                </a:lnTo>
                <a:lnTo>
                  <a:pt x="849191" y="484896"/>
                </a:lnTo>
                <a:lnTo>
                  <a:pt x="848635" y="483532"/>
                </a:lnTo>
                <a:lnTo>
                  <a:pt x="848830" y="483122"/>
                </a:lnTo>
                <a:lnTo>
                  <a:pt x="849112" y="482526"/>
                </a:lnTo>
                <a:lnTo>
                  <a:pt x="849811" y="481052"/>
                </a:lnTo>
                <a:lnTo>
                  <a:pt x="849811" y="480758"/>
                </a:lnTo>
                <a:lnTo>
                  <a:pt x="849811" y="480535"/>
                </a:lnTo>
                <a:lnTo>
                  <a:pt x="849811" y="479502"/>
                </a:lnTo>
                <a:lnTo>
                  <a:pt x="847021" y="471670"/>
                </a:lnTo>
                <a:lnTo>
                  <a:pt x="846853" y="471192"/>
                </a:lnTo>
                <a:lnTo>
                  <a:pt x="847224" y="470014"/>
                </a:lnTo>
                <a:lnTo>
                  <a:pt x="847494" y="469742"/>
                </a:lnTo>
                <a:lnTo>
                  <a:pt x="847606" y="469629"/>
                </a:lnTo>
                <a:lnTo>
                  <a:pt x="847902" y="469333"/>
                </a:lnTo>
                <a:lnTo>
                  <a:pt x="852105" y="468652"/>
                </a:lnTo>
                <a:lnTo>
                  <a:pt x="853063" y="467971"/>
                </a:lnTo>
                <a:lnTo>
                  <a:pt x="853190" y="467880"/>
                </a:lnTo>
                <a:lnTo>
                  <a:pt x="853588" y="467598"/>
                </a:lnTo>
                <a:lnTo>
                  <a:pt x="854142" y="466763"/>
                </a:lnTo>
                <a:lnTo>
                  <a:pt x="854329" y="466482"/>
                </a:lnTo>
                <a:lnTo>
                  <a:pt x="854358" y="466291"/>
                </a:lnTo>
                <a:lnTo>
                  <a:pt x="854577" y="464808"/>
                </a:lnTo>
                <a:lnTo>
                  <a:pt x="854392" y="464085"/>
                </a:lnTo>
                <a:lnTo>
                  <a:pt x="854283" y="463656"/>
                </a:lnTo>
                <a:lnTo>
                  <a:pt x="854142" y="463112"/>
                </a:lnTo>
                <a:lnTo>
                  <a:pt x="854142" y="462886"/>
                </a:lnTo>
                <a:lnTo>
                  <a:pt x="852912" y="461336"/>
                </a:lnTo>
                <a:lnTo>
                  <a:pt x="850072" y="459351"/>
                </a:lnTo>
                <a:lnTo>
                  <a:pt x="849919" y="458736"/>
                </a:lnTo>
                <a:lnTo>
                  <a:pt x="849868" y="458533"/>
                </a:lnTo>
                <a:lnTo>
                  <a:pt x="849825" y="458358"/>
                </a:lnTo>
                <a:lnTo>
                  <a:pt x="850056" y="457553"/>
                </a:lnTo>
                <a:lnTo>
                  <a:pt x="850193" y="457071"/>
                </a:lnTo>
                <a:lnTo>
                  <a:pt x="850260" y="456831"/>
                </a:lnTo>
                <a:lnTo>
                  <a:pt x="850445" y="456188"/>
                </a:lnTo>
                <a:lnTo>
                  <a:pt x="850815" y="455817"/>
                </a:lnTo>
                <a:lnTo>
                  <a:pt x="850919" y="455713"/>
                </a:lnTo>
                <a:lnTo>
                  <a:pt x="851186" y="455445"/>
                </a:lnTo>
                <a:lnTo>
                  <a:pt x="853329" y="454647"/>
                </a:lnTo>
                <a:lnTo>
                  <a:pt x="853764" y="454485"/>
                </a:lnTo>
                <a:lnTo>
                  <a:pt x="854142" y="454344"/>
                </a:lnTo>
                <a:lnTo>
                  <a:pt x="857674" y="453028"/>
                </a:lnTo>
                <a:lnTo>
                  <a:pt x="858416" y="452099"/>
                </a:lnTo>
                <a:lnTo>
                  <a:pt x="858119" y="451651"/>
                </a:lnTo>
                <a:lnTo>
                  <a:pt x="857919" y="451349"/>
                </a:lnTo>
                <a:lnTo>
                  <a:pt x="857676" y="450982"/>
                </a:lnTo>
                <a:lnTo>
                  <a:pt x="857120" y="450656"/>
                </a:lnTo>
                <a:lnTo>
                  <a:pt x="856636" y="450373"/>
                </a:lnTo>
                <a:lnTo>
                  <a:pt x="854711" y="449245"/>
                </a:lnTo>
                <a:lnTo>
                  <a:pt x="854767" y="448887"/>
                </a:lnTo>
                <a:lnTo>
                  <a:pt x="854793" y="448718"/>
                </a:lnTo>
                <a:lnTo>
                  <a:pt x="854835" y="448439"/>
                </a:lnTo>
                <a:lnTo>
                  <a:pt x="856134" y="446952"/>
                </a:lnTo>
                <a:lnTo>
                  <a:pt x="856603" y="445729"/>
                </a:lnTo>
                <a:lnTo>
                  <a:pt x="856753" y="445340"/>
                </a:lnTo>
                <a:lnTo>
                  <a:pt x="856639" y="445026"/>
                </a:lnTo>
                <a:lnTo>
                  <a:pt x="856361" y="444255"/>
                </a:lnTo>
                <a:lnTo>
                  <a:pt x="856013" y="443293"/>
                </a:lnTo>
                <a:lnTo>
                  <a:pt x="854531" y="442177"/>
                </a:lnTo>
                <a:lnTo>
                  <a:pt x="854108" y="441480"/>
                </a:lnTo>
                <a:lnTo>
                  <a:pt x="853853" y="441060"/>
                </a:lnTo>
                <a:lnTo>
                  <a:pt x="854003" y="440846"/>
                </a:lnTo>
                <a:lnTo>
                  <a:pt x="854119" y="440679"/>
                </a:lnTo>
                <a:lnTo>
                  <a:pt x="854466" y="440181"/>
                </a:lnTo>
                <a:lnTo>
                  <a:pt x="855082" y="439300"/>
                </a:lnTo>
                <a:lnTo>
                  <a:pt x="855584" y="438581"/>
                </a:lnTo>
                <a:lnTo>
                  <a:pt x="855234" y="437838"/>
                </a:lnTo>
                <a:lnTo>
                  <a:pt x="854535" y="436348"/>
                </a:lnTo>
                <a:lnTo>
                  <a:pt x="854659" y="435951"/>
                </a:lnTo>
                <a:lnTo>
                  <a:pt x="854845" y="435356"/>
                </a:lnTo>
                <a:lnTo>
                  <a:pt x="855555" y="434458"/>
                </a:lnTo>
                <a:lnTo>
                  <a:pt x="855813" y="434133"/>
                </a:lnTo>
                <a:lnTo>
                  <a:pt x="856266" y="433559"/>
                </a:lnTo>
                <a:lnTo>
                  <a:pt x="856577" y="432753"/>
                </a:lnTo>
                <a:lnTo>
                  <a:pt x="856399" y="432164"/>
                </a:lnTo>
                <a:lnTo>
                  <a:pt x="856287" y="431794"/>
                </a:lnTo>
                <a:lnTo>
                  <a:pt x="855959" y="430707"/>
                </a:lnTo>
                <a:lnTo>
                  <a:pt x="856152" y="430176"/>
                </a:lnTo>
                <a:lnTo>
                  <a:pt x="856284" y="429815"/>
                </a:lnTo>
                <a:lnTo>
                  <a:pt x="856456" y="429342"/>
                </a:lnTo>
                <a:lnTo>
                  <a:pt x="857692" y="426863"/>
                </a:lnTo>
                <a:lnTo>
                  <a:pt x="859299" y="425747"/>
                </a:lnTo>
                <a:lnTo>
                  <a:pt x="859670" y="424941"/>
                </a:lnTo>
                <a:lnTo>
                  <a:pt x="859126" y="423340"/>
                </a:lnTo>
                <a:lnTo>
                  <a:pt x="858869" y="422585"/>
                </a:lnTo>
                <a:lnTo>
                  <a:pt x="858328" y="421877"/>
                </a:lnTo>
                <a:lnTo>
                  <a:pt x="854142" y="416412"/>
                </a:lnTo>
                <a:lnTo>
                  <a:pt x="852697" y="414522"/>
                </a:lnTo>
                <a:lnTo>
                  <a:pt x="852512" y="413406"/>
                </a:lnTo>
                <a:lnTo>
                  <a:pt x="852451" y="411236"/>
                </a:lnTo>
                <a:lnTo>
                  <a:pt x="852116" y="409891"/>
                </a:lnTo>
                <a:lnTo>
                  <a:pt x="851858" y="408852"/>
                </a:lnTo>
                <a:lnTo>
                  <a:pt x="851711" y="408260"/>
                </a:lnTo>
                <a:lnTo>
                  <a:pt x="852041" y="405332"/>
                </a:lnTo>
                <a:lnTo>
                  <a:pt x="852458" y="401626"/>
                </a:lnTo>
                <a:lnTo>
                  <a:pt x="851902" y="399332"/>
                </a:lnTo>
                <a:lnTo>
                  <a:pt x="846838" y="394680"/>
                </a:lnTo>
                <a:lnTo>
                  <a:pt x="846923" y="393755"/>
                </a:lnTo>
                <a:lnTo>
                  <a:pt x="846964" y="393302"/>
                </a:lnTo>
                <a:lnTo>
                  <a:pt x="847026" y="392634"/>
                </a:lnTo>
                <a:lnTo>
                  <a:pt x="848014" y="390941"/>
                </a:lnTo>
                <a:lnTo>
                  <a:pt x="848511" y="390092"/>
                </a:lnTo>
                <a:lnTo>
                  <a:pt x="851165" y="387823"/>
                </a:lnTo>
                <a:lnTo>
                  <a:pt x="852715" y="386497"/>
                </a:lnTo>
                <a:lnTo>
                  <a:pt x="852827" y="385815"/>
                </a:lnTo>
                <a:lnTo>
                  <a:pt x="851851" y="383893"/>
                </a:lnTo>
                <a:lnTo>
                  <a:pt x="852098" y="383149"/>
                </a:lnTo>
                <a:lnTo>
                  <a:pt x="853486" y="381842"/>
                </a:lnTo>
                <a:lnTo>
                  <a:pt x="854106" y="381259"/>
                </a:lnTo>
                <a:lnTo>
                  <a:pt x="856179" y="379306"/>
                </a:lnTo>
                <a:lnTo>
                  <a:pt x="855671" y="378237"/>
                </a:lnTo>
                <a:lnTo>
                  <a:pt x="855501" y="377880"/>
                </a:lnTo>
                <a:lnTo>
                  <a:pt x="854863" y="377609"/>
                </a:lnTo>
                <a:lnTo>
                  <a:pt x="854119" y="377293"/>
                </a:lnTo>
                <a:lnTo>
                  <a:pt x="853894" y="377197"/>
                </a:lnTo>
                <a:lnTo>
                  <a:pt x="853789" y="376703"/>
                </a:lnTo>
                <a:lnTo>
                  <a:pt x="853755" y="376540"/>
                </a:lnTo>
                <a:lnTo>
                  <a:pt x="853710" y="376329"/>
                </a:lnTo>
                <a:lnTo>
                  <a:pt x="854150" y="375475"/>
                </a:lnTo>
                <a:lnTo>
                  <a:pt x="854263" y="375256"/>
                </a:lnTo>
                <a:lnTo>
                  <a:pt x="854700" y="374407"/>
                </a:lnTo>
                <a:lnTo>
                  <a:pt x="854575" y="374146"/>
                </a:lnTo>
                <a:lnTo>
                  <a:pt x="854384" y="373745"/>
                </a:lnTo>
                <a:lnTo>
                  <a:pt x="854142" y="373237"/>
                </a:lnTo>
                <a:lnTo>
                  <a:pt x="854142" y="372981"/>
                </a:lnTo>
                <a:lnTo>
                  <a:pt x="853141" y="372236"/>
                </a:lnTo>
                <a:lnTo>
                  <a:pt x="852695" y="371903"/>
                </a:lnTo>
                <a:lnTo>
                  <a:pt x="852478" y="371740"/>
                </a:lnTo>
                <a:lnTo>
                  <a:pt x="850870" y="371058"/>
                </a:lnTo>
                <a:lnTo>
                  <a:pt x="849989" y="371163"/>
                </a:lnTo>
                <a:lnTo>
                  <a:pt x="848275" y="371367"/>
                </a:lnTo>
                <a:lnTo>
                  <a:pt x="846732" y="368391"/>
                </a:lnTo>
                <a:lnTo>
                  <a:pt x="845496" y="368887"/>
                </a:lnTo>
                <a:lnTo>
                  <a:pt x="844753" y="368638"/>
                </a:lnTo>
                <a:lnTo>
                  <a:pt x="843705" y="365228"/>
                </a:lnTo>
                <a:lnTo>
                  <a:pt x="842626" y="364210"/>
                </a:lnTo>
                <a:lnTo>
                  <a:pt x="842183" y="363792"/>
                </a:lnTo>
                <a:lnTo>
                  <a:pt x="841668" y="363306"/>
                </a:lnTo>
                <a:lnTo>
                  <a:pt x="835057" y="358528"/>
                </a:lnTo>
                <a:lnTo>
                  <a:pt x="834578" y="356350"/>
                </a:lnTo>
                <a:lnTo>
                  <a:pt x="833144" y="354811"/>
                </a:lnTo>
                <a:lnTo>
                  <a:pt x="834751" y="352639"/>
                </a:lnTo>
                <a:lnTo>
                  <a:pt x="834673" y="352038"/>
                </a:lnTo>
                <a:lnTo>
                  <a:pt x="834637" y="351754"/>
                </a:lnTo>
                <a:lnTo>
                  <a:pt x="834566" y="351213"/>
                </a:lnTo>
                <a:lnTo>
                  <a:pt x="833057" y="351285"/>
                </a:lnTo>
                <a:lnTo>
                  <a:pt x="831949" y="351286"/>
                </a:lnTo>
                <a:lnTo>
                  <a:pt x="831814" y="350971"/>
                </a:lnTo>
                <a:lnTo>
                  <a:pt x="831600" y="350469"/>
                </a:lnTo>
                <a:lnTo>
                  <a:pt x="832714" y="347245"/>
                </a:lnTo>
                <a:lnTo>
                  <a:pt x="831908" y="345456"/>
                </a:lnTo>
                <a:lnTo>
                  <a:pt x="831726" y="345757"/>
                </a:lnTo>
                <a:lnTo>
                  <a:pt x="830490" y="345694"/>
                </a:lnTo>
                <a:lnTo>
                  <a:pt x="829735" y="346216"/>
                </a:lnTo>
                <a:lnTo>
                  <a:pt x="829501" y="346376"/>
                </a:lnTo>
                <a:lnTo>
                  <a:pt x="828760" y="346252"/>
                </a:lnTo>
                <a:lnTo>
                  <a:pt x="827772" y="343276"/>
                </a:lnTo>
                <a:lnTo>
                  <a:pt x="827529" y="342893"/>
                </a:lnTo>
                <a:lnTo>
                  <a:pt x="827297" y="342526"/>
                </a:lnTo>
                <a:lnTo>
                  <a:pt x="826865" y="341844"/>
                </a:lnTo>
                <a:lnTo>
                  <a:pt x="826476" y="341230"/>
                </a:lnTo>
                <a:lnTo>
                  <a:pt x="825949" y="341032"/>
                </a:lnTo>
                <a:lnTo>
                  <a:pt x="825774" y="340966"/>
                </a:lnTo>
                <a:lnTo>
                  <a:pt x="824497" y="340485"/>
                </a:lnTo>
                <a:lnTo>
                  <a:pt x="823985" y="340451"/>
                </a:lnTo>
                <a:lnTo>
                  <a:pt x="823688" y="340431"/>
                </a:lnTo>
                <a:lnTo>
                  <a:pt x="823287" y="340404"/>
                </a:lnTo>
                <a:lnTo>
                  <a:pt x="822643" y="340361"/>
                </a:lnTo>
                <a:lnTo>
                  <a:pt x="822216" y="340113"/>
                </a:lnTo>
                <a:lnTo>
                  <a:pt x="822079" y="340033"/>
                </a:lnTo>
                <a:lnTo>
                  <a:pt x="821469" y="339679"/>
                </a:lnTo>
                <a:lnTo>
                  <a:pt x="821842" y="337695"/>
                </a:lnTo>
                <a:lnTo>
                  <a:pt x="821530" y="336950"/>
                </a:lnTo>
                <a:lnTo>
                  <a:pt x="821405" y="336653"/>
                </a:lnTo>
                <a:lnTo>
                  <a:pt x="821348" y="336517"/>
                </a:lnTo>
                <a:lnTo>
                  <a:pt x="820458" y="336319"/>
                </a:lnTo>
                <a:lnTo>
                  <a:pt x="819679" y="336145"/>
                </a:lnTo>
                <a:lnTo>
                  <a:pt x="819371" y="335463"/>
                </a:lnTo>
                <a:lnTo>
                  <a:pt x="819528" y="335162"/>
                </a:lnTo>
                <a:lnTo>
                  <a:pt x="820051" y="334161"/>
                </a:lnTo>
                <a:lnTo>
                  <a:pt x="819819" y="333603"/>
                </a:lnTo>
                <a:lnTo>
                  <a:pt x="819742" y="333417"/>
                </a:lnTo>
                <a:lnTo>
                  <a:pt x="819608" y="333317"/>
                </a:lnTo>
                <a:lnTo>
                  <a:pt x="819404" y="333166"/>
                </a:lnTo>
                <a:lnTo>
                  <a:pt x="818568" y="332549"/>
                </a:lnTo>
                <a:lnTo>
                  <a:pt x="817608" y="329976"/>
                </a:lnTo>
                <a:lnTo>
                  <a:pt x="817432" y="329538"/>
                </a:lnTo>
                <a:lnTo>
                  <a:pt x="816160" y="327774"/>
                </a:lnTo>
                <a:lnTo>
                  <a:pt x="816276" y="327400"/>
                </a:lnTo>
                <a:lnTo>
                  <a:pt x="816389" y="327030"/>
                </a:lnTo>
                <a:lnTo>
                  <a:pt x="817460" y="325418"/>
                </a:lnTo>
                <a:lnTo>
                  <a:pt x="816286" y="324612"/>
                </a:lnTo>
                <a:lnTo>
                  <a:pt x="816317" y="323426"/>
                </a:lnTo>
                <a:lnTo>
                  <a:pt x="816328" y="322975"/>
                </a:lnTo>
                <a:lnTo>
                  <a:pt x="816348" y="322256"/>
                </a:lnTo>
                <a:lnTo>
                  <a:pt x="815856" y="320520"/>
                </a:lnTo>
                <a:lnTo>
                  <a:pt x="816225" y="319218"/>
                </a:lnTo>
                <a:lnTo>
                  <a:pt x="817893" y="317779"/>
                </a:lnTo>
                <a:lnTo>
                  <a:pt x="818452" y="317296"/>
                </a:lnTo>
                <a:lnTo>
                  <a:pt x="819010" y="315003"/>
                </a:lnTo>
                <a:lnTo>
                  <a:pt x="820061" y="313639"/>
                </a:lnTo>
                <a:lnTo>
                  <a:pt x="817836" y="312336"/>
                </a:lnTo>
                <a:lnTo>
                  <a:pt x="817466" y="311468"/>
                </a:lnTo>
                <a:lnTo>
                  <a:pt x="817599" y="311225"/>
                </a:lnTo>
                <a:lnTo>
                  <a:pt x="817710" y="311022"/>
                </a:lnTo>
                <a:lnTo>
                  <a:pt x="817837" y="310787"/>
                </a:lnTo>
                <a:lnTo>
                  <a:pt x="818871" y="310025"/>
                </a:lnTo>
                <a:lnTo>
                  <a:pt x="819100" y="309856"/>
                </a:lnTo>
                <a:lnTo>
                  <a:pt x="819940" y="309237"/>
                </a:lnTo>
                <a:lnTo>
                  <a:pt x="820712" y="307722"/>
                </a:lnTo>
                <a:lnTo>
                  <a:pt x="821920" y="306013"/>
                </a:lnTo>
                <a:lnTo>
                  <a:pt x="823932" y="305702"/>
                </a:lnTo>
                <a:lnTo>
                  <a:pt x="824108" y="305370"/>
                </a:lnTo>
                <a:lnTo>
                  <a:pt x="824263" y="305074"/>
                </a:lnTo>
                <a:lnTo>
                  <a:pt x="824455" y="304712"/>
                </a:lnTo>
                <a:lnTo>
                  <a:pt x="824023" y="303472"/>
                </a:lnTo>
                <a:lnTo>
                  <a:pt x="824270" y="302790"/>
                </a:lnTo>
                <a:lnTo>
                  <a:pt x="824388" y="302465"/>
                </a:lnTo>
                <a:lnTo>
                  <a:pt x="824519" y="302107"/>
                </a:lnTo>
                <a:lnTo>
                  <a:pt x="826188" y="300000"/>
                </a:lnTo>
                <a:lnTo>
                  <a:pt x="826118" y="299412"/>
                </a:lnTo>
                <a:lnTo>
                  <a:pt x="826075" y="299057"/>
                </a:lnTo>
                <a:lnTo>
                  <a:pt x="825943" y="297954"/>
                </a:lnTo>
                <a:lnTo>
                  <a:pt x="826154" y="297563"/>
                </a:lnTo>
                <a:lnTo>
                  <a:pt x="827674" y="294730"/>
                </a:lnTo>
                <a:lnTo>
                  <a:pt x="828904" y="293246"/>
                </a:lnTo>
                <a:lnTo>
                  <a:pt x="829479" y="292551"/>
                </a:lnTo>
                <a:lnTo>
                  <a:pt x="829779" y="292189"/>
                </a:lnTo>
                <a:lnTo>
                  <a:pt x="830497" y="292036"/>
                </a:lnTo>
                <a:lnTo>
                  <a:pt x="830673" y="291998"/>
                </a:lnTo>
                <a:lnTo>
                  <a:pt x="833551" y="291384"/>
                </a:lnTo>
                <a:lnTo>
                  <a:pt x="833927" y="290919"/>
                </a:lnTo>
                <a:lnTo>
                  <a:pt x="834032" y="290790"/>
                </a:lnTo>
                <a:lnTo>
                  <a:pt x="834354" y="290392"/>
                </a:lnTo>
                <a:lnTo>
                  <a:pt x="834458" y="289893"/>
                </a:lnTo>
                <a:lnTo>
                  <a:pt x="834593" y="289255"/>
                </a:lnTo>
                <a:lnTo>
                  <a:pt x="835160" y="286548"/>
                </a:lnTo>
                <a:lnTo>
                  <a:pt x="835964" y="285618"/>
                </a:lnTo>
                <a:lnTo>
                  <a:pt x="838376" y="284875"/>
                </a:lnTo>
                <a:lnTo>
                  <a:pt x="839625" y="283851"/>
                </a:lnTo>
                <a:lnTo>
                  <a:pt x="840451" y="283207"/>
                </a:lnTo>
                <a:lnTo>
                  <a:pt x="841839" y="283450"/>
                </a:lnTo>
                <a:lnTo>
                  <a:pt x="842526" y="283344"/>
                </a:lnTo>
                <a:lnTo>
                  <a:pt x="843447" y="283202"/>
                </a:lnTo>
                <a:lnTo>
                  <a:pt x="844251" y="281281"/>
                </a:lnTo>
                <a:lnTo>
                  <a:pt x="845767" y="280002"/>
                </a:lnTo>
                <a:lnTo>
                  <a:pt x="846274" y="279575"/>
                </a:lnTo>
                <a:lnTo>
                  <a:pt x="847778" y="278306"/>
                </a:lnTo>
                <a:lnTo>
                  <a:pt x="848089" y="275888"/>
                </a:lnTo>
                <a:lnTo>
                  <a:pt x="848831" y="275268"/>
                </a:lnTo>
                <a:lnTo>
                  <a:pt x="849227" y="274503"/>
                </a:lnTo>
                <a:lnTo>
                  <a:pt x="849448" y="274075"/>
                </a:lnTo>
                <a:lnTo>
                  <a:pt x="849760" y="273471"/>
                </a:lnTo>
                <a:lnTo>
                  <a:pt x="848444" y="272910"/>
                </a:lnTo>
                <a:lnTo>
                  <a:pt x="846735" y="272624"/>
                </a:lnTo>
                <a:lnTo>
                  <a:pt x="843813" y="271954"/>
                </a:lnTo>
                <a:lnTo>
                  <a:pt x="841627" y="271347"/>
                </a:lnTo>
                <a:lnTo>
                  <a:pt x="840343" y="270718"/>
                </a:lnTo>
                <a:lnTo>
                  <a:pt x="839707" y="270237"/>
                </a:lnTo>
                <a:lnTo>
                  <a:pt x="837663" y="268216"/>
                </a:lnTo>
                <a:lnTo>
                  <a:pt x="836259" y="266594"/>
                </a:lnTo>
                <a:lnTo>
                  <a:pt x="834653" y="265807"/>
                </a:lnTo>
                <a:lnTo>
                  <a:pt x="832709" y="265278"/>
                </a:lnTo>
                <a:lnTo>
                  <a:pt x="829280" y="264952"/>
                </a:lnTo>
                <a:lnTo>
                  <a:pt x="825917" y="265040"/>
                </a:lnTo>
                <a:lnTo>
                  <a:pt x="821788" y="265729"/>
                </a:lnTo>
                <a:lnTo>
                  <a:pt x="819639" y="266116"/>
                </a:lnTo>
                <a:lnTo>
                  <a:pt x="817484" y="266671"/>
                </a:lnTo>
                <a:lnTo>
                  <a:pt x="815836" y="266880"/>
                </a:lnTo>
                <a:lnTo>
                  <a:pt x="814513" y="267163"/>
                </a:lnTo>
                <a:lnTo>
                  <a:pt x="812793" y="267125"/>
                </a:lnTo>
                <a:lnTo>
                  <a:pt x="811344" y="266501"/>
                </a:lnTo>
                <a:lnTo>
                  <a:pt x="810093" y="265122"/>
                </a:lnTo>
                <a:lnTo>
                  <a:pt x="809088" y="263739"/>
                </a:lnTo>
                <a:lnTo>
                  <a:pt x="807914" y="262442"/>
                </a:lnTo>
                <a:lnTo>
                  <a:pt x="807137" y="261468"/>
                </a:lnTo>
                <a:lnTo>
                  <a:pt x="806434" y="260657"/>
                </a:lnTo>
                <a:lnTo>
                  <a:pt x="806210" y="260165"/>
                </a:lnTo>
                <a:lnTo>
                  <a:pt x="806841" y="258822"/>
                </a:lnTo>
                <a:lnTo>
                  <a:pt x="807387" y="257563"/>
                </a:lnTo>
                <a:lnTo>
                  <a:pt x="808334" y="256543"/>
                </a:lnTo>
                <a:lnTo>
                  <a:pt x="809394" y="254774"/>
                </a:lnTo>
                <a:lnTo>
                  <a:pt x="810522" y="253335"/>
                </a:lnTo>
                <a:lnTo>
                  <a:pt x="811068" y="252076"/>
                </a:lnTo>
                <a:lnTo>
                  <a:pt x="811686" y="249157"/>
                </a:lnTo>
                <a:lnTo>
                  <a:pt x="811984" y="247988"/>
                </a:lnTo>
                <a:lnTo>
                  <a:pt x="812280" y="246820"/>
                </a:lnTo>
                <a:lnTo>
                  <a:pt x="812491" y="245736"/>
                </a:lnTo>
                <a:lnTo>
                  <a:pt x="812620" y="244655"/>
                </a:lnTo>
                <a:lnTo>
                  <a:pt x="813256" y="243151"/>
                </a:lnTo>
                <a:lnTo>
                  <a:pt x="812191" y="241240"/>
                </a:lnTo>
                <a:lnTo>
                  <a:pt x="811137" y="241045"/>
                </a:lnTo>
                <a:lnTo>
                  <a:pt x="809214" y="241925"/>
                </a:lnTo>
                <a:lnTo>
                  <a:pt x="807781" y="242791"/>
                </a:lnTo>
                <a:lnTo>
                  <a:pt x="805751" y="244253"/>
                </a:lnTo>
                <a:lnTo>
                  <a:pt x="804142" y="245457"/>
                </a:lnTo>
                <a:lnTo>
                  <a:pt x="801733" y="246184"/>
                </a:lnTo>
                <a:lnTo>
                  <a:pt x="800100" y="246060"/>
                </a:lnTo>
                <a:lnTo>
                  <a:pt x="799115" y="246086"/>
                </a:lnTo>
                <a:lnTo>
                  <a:pt x="797863" y="246616"/>
                </a:lnTo>
                <a:lnTo>
                  <a:pt x="794604" y="248029"/>
                </a:lnTo>
                <a:lnTo>
                  <a:pt x="792527" y="248663"/>
                </a:lnTo>
                <a:lnTo>
                  <a:pt x="790650" y="248464"/>
                </a:lnTo>
                <a:lnTo>
                  <a:pt x="789792" y="247491"/>
                </a:lnTo>
                <a:lnTo>
                  <a:pt x="788606" y="246444"/>
                </a:lnTo>
                <a:lnTo>
                  <a:pt x="786456" y="243100"/>
                </a:lnTo>
                <a:lnTo>
                  <a:pt x="785477" y="241135"/>
                </a:lnTo>
                <a:lnTo>
                  <a:pt x="783761" y="239107"/>
                </a:lnTo>
                <a:lnTo>
                  <a:pt x="782841" y="237639"/>
                </a:lnTo>
                <a:lnTo>
                  <a:pt x="782161" y="236329"/>
                </a:lnTo>
                <a:lnTo>
                  <a:pt x="781469" y="235270"/>
                </a:lnTo>
                <a:lnTo>
                  <a:pt x="780772" y="234292"/>
                </a:lnTo>
                <a:lnTo>
                  <a:pt x="778092" y="229967"/>
                </a:lnTo>
                <a:lnTo>
                  <a:pt x="776819" y="229089"/>
                </a:lnTo>
                <a:lnTo>
                  <a:pt x="775677" y="228953"/>
                </a:lnTo>
                <a:lnTo>
                  <a:pt x="774032" y="229079"/>
                </a:lnTo>
                <a:lnTo>
                  <a:pt x="772801" y="229112"/>
                </a:lnTo>
                <a:lnTo>
                  <a:pt x="771159" y="229154"/>
                </a:lnTo>
                <a:lnTo>
                  <a:pt x="769850" y="229105"/>
                </a:lnTo>
                <a:lnTo>
                  <a:pt x="768738" y="229086"/>
                </a:lnTo>
                <a:lnTo>
                  <a:pt x="766575" y="229025"/>
                </a:lnTo>
                <a:lnTo>
                  <a:pt x="764163" y="227928"/>
                </a:lnTo>
                <a:lnTo>
                  <a:pt x="762348" y="226316"/>
                </a:lnTo>
                <a:lnTo>
                  <a:pt x="760168" y="225544"/>
                </a:lnTo>
                <a:lnTo>
                  <a:pt x="758973" y="224746"/>
                </a:lnTo>
                <a:lnTo>
                  <a:pt x="756551" y="223897"/>
                </a:lnTo>
                <a:lnTo>
                  <a:pt x="754457" y="223041"/>
                </a:lnTo>
                <a:lnTo>
                  <a:pt x="750037" y="221000"/>
                </a:lnTo>
                <a:lnTo>
                  <a:pt x="746806" y="219924"/>
                </a:lnTo>
                <a:lnTo>
                  <a:pt x="744775" y="219479"/>
                </a:lnTo>
                <a:lnTo>
                  <a:pt x="743413" y="218768"/>
                </a:lnTo>
                <a:lnTo>
                  <a:pt x="740969" y="218418"/>
                </a:lnTo>
                <a:lnTo>
                  <a:pt x="739718" y="217041"/>
                </a:lnTo>
                <a:lnTo>
                  <a:pt x="739781" y="215547"/>
                </a:lnTo>
                <a:lnTo>
                  <a:pt x="740249" y="214208"/>
                </a:lnTo>
                <a:lnTo>
                  <a:pt x="741292" y="212854"/>
                </a:lnTo>
                <a:lnTo>
                  <a:pt x="741832" y="211762"/>
                </a:lnTo>
                <a:lnTo>
                  <a:pt x="741968" y="210516"/>
                </a:lnTo>
                <a:lnTo>
                  <a:pt x="742185" y="209265"/>
                </a:lnTo>
                <a:lnTo>
                  <a:pt x="742232" y="208186"/>
                </a:lnTo>
                <a:lnTo>
                  <a:pt x="741786" y="207119"/>
                </a:lnTo>
                <a:lnTo>
                  <a:pt x="741255" y="206138"/>
                </a:lnTo>
                <a:lnTo>
                  <a:pt x="741152" y="206001"/>
                </a:lnTo>
                <a:lnTo>
                  <a:pt x="740403" y="205000"/>
                </a:lnTo>
                <a:lnTo>
                  <a:pt x="739654" y="203362"/>
                </a:lnTo>
                <a:lnTo>
                  <a:pt x="739741" y="201370"/>
                </a:lnTo>
                <a:lnTo>
                  <a:pt x="740030" y="200368"/>
                </a:lnTo>
                <a:lnTo>
                  <a:pt x="740501" y="198945"/>
                </a:lnTo>
                <a:lnTo>
                  <a:pt x="740681" y="196702"/>
                </a:lnTo>
                <a:lnTo>
                  <a:pt x="739865" y="194733"/>
                </a:lnTo>
                <a:lnTo>
                  <a:pt x="738959" y="192933"/>
                </a:lnTo>
                <a:lnTo>
                  <a:pt x="737965" y="191301"/>
                </a:lnTo>
                <a:lnTo>
                  <a:pt x="737134" y="189666"/>
                </a:lnTo>
                <a:lnTo>
                  <a:pt x="736531" y="188438"/>
                </a:lnTo>
                <a:lnTo>
                  <a:pt x="736104" y="186957"/>
                </a:lnTo>
                <a:lnTo>
                  <a:pt x="735682" y="185310"/>
                </a:lnTo>
                <a:lnTo>
                  <a:pt x="735501" y="183822"/>
                </a:lnTo>
                <a:lnTo>
                  <a:pt x="735885" y="182646"/>
                </a:lnTo>
                <a:lnTo>
                  <a:pt x="735389" y="182709"/>
                </a:lnTo>
                <a:lnTo>
                  <a:pt x="734029" y="184569"/>
                </a:lnTo>
                <a:lnTo>
                  <a:pt x="730195" y="185066"/>
                </a:lnTo>
                <a:lnTo>
                  <a:pt x="728030" y="184633"/>
                </a:lnTo>
                <a:lnTo>
                  <a:pt x="727884" y="184646"/>
                </a:lnTo>
                <a:lnTo>
                  <a:pt x="727699" y="184664"/>
                </a:lnTo>
                <a:lnTo>
                  <a:pt x="725431" y="184882"/>
                </a:lnTo>
                <a:lnTo>
                  <a:pt x="724256" y="184633"/>
                </a:lnTo>
                <a:lnTo>
                  <a:pt x="723703" y="183716"/>
                </a:lnTo>
                <a:lnTo>
                  <a:pt x="723845" y="182303"/>
                </a:lnTo>
                <a:lnTo>
                  <a:pt x="723986" y="180974"/>
                </a:lnTo>
                <a:lnTo>
                  <a:pt x="724307" y="179224"/>
                </a:lnTo>
                <a:lnTo>
                  <a:pt x="725069" y="176799"/>
                </a:lnTo>
                <a:lnTo>
                  <a:pt x="725721" y="174960"/>
                </a:lnTo>
                <a:lnTo>
                  <a:pt x="726915" y="172026"/>
                </a:lnTo>
                <a:lnTo>
                  <a:pt x="727068" y="170365"/>
                </a:lnTo>
                <a:lnTo>
                  <a:pt x="727227" y="168620"/>
                </a:lnTo>
                <a:lnTo>
                  <a:pt x="728612" y="165020"/>
                </a:lnTo>
                <a:lnTo>
                  <a:pt x="729380" y="162430"/>
                </a:lnTo>
                <a:lnTo>
                  <a:pt x="729972" y="160093"/>
                </a:lnTo>
                <a:lnTo>
                  <a:pt x="730912" y="157333"/>
                </a:lnTo>
                <a:lnTo>
                  <a:pt x="731815" y="155404"/>
                </a:lnTo>
                <a:lnTo>
                  <a:pt x="733859" y="147974"/>
                </a:lnTo>
                <a:lnTo>
                  <a:pt x="734193" y="145976"/>
                </a:lnTo>
                <a:lnTo>
                  <a:pt x="734382" y="143484"/>
                </a:lnTo>
                <a:lnTo>
                  <a:pt x="734843" y="140405"/>
                </a:lnTo>
                <a:lnTo>
                  <a:pt x="734605" y="138339"/>
                </a:lnTo>
                <a:lnTo>
                  <a:pt x="733556" y="136047"/>
                </a:lnTo>
                <a:lnTo>
                  <a:pt x="732237" y="134340"/>
                </a:lnTo>
                <a:lnTo>
                  <a:pt x="730818" y="133051"/>
                </a:lnTo>
                <a:lnTo>
                  <a:pt x="725564" y="127554"/>
                </a:lnTo>
                <a:lnTo>
                  <a:pt x="724392" y="126258"/>
                </a:lnTo>
                <a:lnTo>
                  <a:pt x="723028" y="125548"/>
                </a:lnTo>
                <a:lnTo>
                  <a:pt x="721437" y="124429"/>
                </a:lnTo>
                <a:lnTo>
                  <a:pt x="719275" y="123242"/>
                </a:lnTo>
                <a:lnTo>
                  <a:pt x="717967" y="123195"/>
                </a:lnTo>
                <a:lnTo>
                  <a:pt x="716571" y="123231"/>
                </a:lnTo>
                <a:lnTo>
                  <a:pt x="715333" y="123429"/>
                </a:lnTo>
                <a:lnTo>
                  <a:pt x="713760" y="123802"/>
                </a:lnTo>
                <a:lnTo>
                  <a:pt x="708739" y="126171"/>
                </a:lnTo>
                <a:lnTo>
                  <a:pt x="707383" y="127199"/>
                </a:lnTo>
                <a:lnTo>
                  <a:pt x="705784" y="130059"/>
                </a:lnTo>
                <a:lnTo>
                  <a:pt x="704155" y="133583"/>
                </a:lnTo>
                <a:lnTo>
                  <a:pt x="703233" y="135928"/>
                </a:lnTo>
                <a:lnTo>
                  <a:pt x="702206" y="136950"/>
                </a:lnTo>
                <a:lnTo>
                  <a:pt x="700751" y="136490"/>
                </a:lnTo>
                <a:lnTo>
                  <a:pt x="698874" y="134384"/>
                </a:lnTo>
                <a:lnTo>
                  <a:pt x="698833" y="131567"/>
                </a:lnTo>
                <a:lnTo>
                  <a:pt x="698292" y="128929"/>
                </a:lnTo>
                <a:lnTo>
                  <a:pt x="696885" y="127309"/>
                </a:lnTo>
                <a:lnTo>
                  <a:pt x="695595" y="126845"/>
                </a:lnTo>
                <a:lnTo>
                  <a:pt x="692804" y="126918"/>
                </a:lnTo>
                <a:lnTo>
                  <a:pt x="690015" y="126992"/>
                </a:lnTo>
                <a:lnTo>
                  <a:pt x="687820" y="126256"/>
                </a:lnTo>
                <a:lnTo>
                  <a:pt x="684408" y="123988"/>
                </a:lnTo>
                <a:lnTo>
                  <a:pt x="681824" y="123062"/>
                </a:lnTo>
                <a:lnTo>
                  <a:pt x="679735" y="122122"/>
                </a:lnTo>
                <a:lnTo>
                  <a:pt x="676046" y="120229"/>
                </a:lnTo>
                <a:lnTo>
                  <a:pt x="672314" y="119333"/>
                </a:lnTo>
                <a:lnTo>
                  <a:pt x="670030" y="119061"/>
                </a:lnTo>
                <a:lnTo>
                  <a:pt x="666941" y="118479"/>
                </a:lnTo>
                <a:lnTo>
                  <a:pt x="664644" y="118538"/>
                </a:lnTo>
                <a:lnTo>
                  <a:pt x="661503" y="119119"/>
                </a:lnTo>
                <a:lnTo>
                  <a:pt x="659330" y="120168"/>
                </a:lnTo>
                <a:lnTo>
                  <a:pt x="653824" y="122302"/>
                </a:lnTo>
                <a:lnTo>
                  <a:pt x="651990" y="123013"/>
                </a:lnTo>
                <a:lnTo>
                  <a:pt x="648821" y="124256"/>
                </a:lnTo>
                <a:lnTo>
                  <a:pt x="645681" y="124835"/>
                </a:lnTo>
                <a:lnTo>
                  <a:pt x="637411" y="126544"/>
                </a:lnTo>
                <a:lnTo>
                  <a:pt x="633935" y="127297"/>
                </a:lnTo>
                <a:lnTo>
                  <a:pt x="631273" y="128195"/>
                </a:lnTo>
                <a:lnTo>
                  <a:pt x="628782" y="128923"/>
                </a:lnTo>
                <a:lnTo>
                  <a:pt x="627167" y="127968"/>
                </a:lnTo>
                <a:lnTo>
                  <a:pt x="624879" y="126390"/>
                </a:lnTo>
                <a:lnTo>
                  <a:pt x="623382" y="126769"/>
                </a:lnTo>
                <a:lnTo>
                  <a:pt x="621030" y="127930"/>
                </a:lnTo>
                <a:lnTo>
                  <a:pt x="618713" y="128962"/>
                </a:lnTo>
                <a:lnTo>
                  <a:pt x="618565" y="125172"/>
                </a:lnTo>
                <a:lnTo>
                  <a:pt x="617978" y="123878"/>
                </a:lnTo>
                <a:lnTo>
                  <a:pt x="617194" y="122475"/>
                </a:lnTo>
                <a:lnTo>
                  <a:pt x="617090" y="119969"/>
                </a:lnTo>
                <a:lnTo>
                  <a:pt x="616599" y="118299"/>
                </a:lnTo>
                <a:lnTo>
                  <a:pt x="613880" y="115315"/>
                </a:lnTo>
                <a:lnTo>
                  <a:pt x="613095" y="115686"/>
                </a:lnTo>
                <a:lnTo>
                  <a:pt x="612310" y="116056"/>
                </a:lnTo>
                <a:lnTo>
                  <a:pt x="611520" y="116148"/>
                </a:lnTo>
                <a:lnTo>
                  <a:pt x="610732" y="116239"/>
                </a:lnTo>
                <a:lnTo>
                  <a:pt x="609943" y="116331"/>
                </a:lnTo>
                <a:lnTo>
                  <a:pt x="609154" y="116424"/>
                </a:lnTo>
                <a:lnTo>
                  <a:pt x="608988" y="117166"/>
                </a:lnTo>
                <a:lnTo>
                  <a:pt x="608819" y="117910"/>
                </a:lnTo>
                <a:lnTo>
                  <a:pt x="608652" y="118653"/>
                </a:lnTo>
                <a:lnTo>
                  <a:pt x="608252" y="118590"/>
                </a:lnTo>
                <a:lnTo>
                  <a:pt x="607850" y="118528"/>
                </a:lnTo>
                <a:lnTo>
                  <a:pt x="607356" y="117990"/>
                </a:lnTo>
                <a:lnTo>
                  <a:pt x="606862" y="117452"/>
                </a:lnTo>
                <a:lnTo>
                  <a:pt x="606368" y="116914"/>
                </a:lnTo>
                <a:lnTo>
                  <a:pt x="605624" y="116975"/>
                </a:lnTo>
                <a:lnTo>
                  <a:pt x="605467" y="117671"/>
                </a:lnTo>
                <a:lnTo>
                  <a:pt x="605310" y="118366"/>
                </a:lnTo>
                <a:lnTo>
                  <a:pt x="605153" y="119061"/>
                </a:lnTo>
                <a:lnTo>
                  <a:pt x="604996" y="119758"/>
                </a:lnTo>
                <a:lnTo>
                  <a:pt x="604839" y="120453"/>
                </a:lnTo>
                <a:lnTo>
                  <a:pt x="604707" y="121050"/>
                </a:lnTo>
                <a:lnTo>
                  <a:pt x="604573" y="121645"/>
                </a:lnTo>
                <a:lnTo>
                  <a:pt x="604439" y="122240"/>
                </a:lnTo>
                <a:lnTo>
                  <a:pt x="603973" y="122999"/>
                </a:lnTo>
                <a:lnTo>
                  <a:pt x="603508" y="123757"/>
                </a:lnTo>
                <a:lnTo>
                  <a:pt x="603042" y="124516"/>
                </a:lnTo>
                <a:lnTo>
                  <a:pt x="602576" y="125275"/>
                </a:lnTo>
                <a:lnTo>
                  <a:pt x="602356" y="124627"/>
                </a:lnTo>
                <a:lnTo>
                  <a:pt x="602135" y="123981"/>
                </a:lnTo>
                <a:lnTo>
                  <a:pt x="600040" y="121960"/>
                </a:lnTo>
                <a:lnTo>
                  <a:pt x="598474" y="119346"/>
                </a:lnTo>
                <a:lnTo>
                  <a:pt x="597789" y="117949"/>
                </a:lnTo>
                <a:lnTo>
                  <a:pt x="596806" y="114704"/>
                </a:lnTo>
                <a:lnTo>
                  <a:pt x="596822" y="114153"/>
                </a:lnTo>
                <a:lnTo>
                  <a:pt x="596896" y="111733"/>
                </a:lnTo>
                <a:lnTo>
                  <a:pt x="596888" y="108273"/>
                </a:lnTo>
                <a:lnTo>
                  <a:pt x="596682" y="103356"/>
                </a:lnTo>
                <a:lnTo>
                  <a:pt x="597159" y="99549"/>
                </a:lnTo>
                <a:lnTo>
                  <a:pt x="597928" y="94899"/>
                </a:lnTo>
                <a:lnTo>
                  <a:pt x="598987" y="89598"/>
                </a:lnTo>
                <a:lnTo>
                  <a:pt x="599759" y="86100"/>
                </a:lnTo>
                <a:lnTo>
                  <a:pt x="600142" y="83247"/>
                </a:lnTo>
                <a:lnTo>
                  <a:pt x="601008" y="79086"/>
                </a:lnTo>
                <a:lnTo>
                  <a:pt x="601193" y="74584"/>
                </a:lnTo>
                <a:lnTo>
                  <a:pt x="601479" y="72011"/>
                </a:lnTo>
                <a:lnTo>
                  <a:pt x="602449" y="69586"/>
                </a:lnTo>
                <a:lnTo>
                  <a:pt x="603907" y="68542"/>
                </a:lnTo>
                <a:lnTo>
                  <a:pt x="607122" y="67823"/>
                </a:lnTo>
                <a:lnTo>
                  <a:pt x="609653" y="66858"/>
                </a:lnTo>
                <a:lnTo>
                  <a:pt x="612381" y="66198"/>
                </a:lnTo>
                <a:lnTo>
                  <a:pt x="615594" y="64613"/>
                </a:lnTo>
                <a:lnTo>
                  <a:pt x="618300" y="63895"/>
                </a:lnTo>
                <a:lnTo>
                  <a:pt x="619291" y="62296"/>
                </a:lnTo>
                <a:lnTo>
                  <a:pt x="622306" y="59255"/>
                </a:lnTo>
                <a:lnTo>
                  <a:pt x="624054" y="56985"/>
                </a:lnTo>
                <a:lnTo>
                  <a:pt x="625120" y="54760"/>
                </a:lnTo>
                <a:lnTo>
                  <a:pt x="628040" y="53056"/>
                </a:lnTo>
                <a:lnTo>
                  <a:pt x="630570" y="51133"/>
                </a:lnTo>
                <a:lnTo>
                  <a:pt x="630565" y="49622"/>
                </a:lnTo>
                <a:lnTo>
                  <a:pt x="630934" y="49044"/>
                </a:lnTo>
                <a:lnTo>
                  <a:pt x="631122" y="48751"/>
                </a:lnTo>
                <a:lnTo>
                  <a:pt x="630725" y="47165"/>
                </a:lnTo>
                <a:lnTo>
                  <a:pt x="630627" y="46767"/>
                </a:lnTo>
                <a:lnTo>
                  <a:pt x="631305" y="43793"/>
                </a:lnTo>
                <a:lnTo>
                  <a:pt x="631091" y="43319"/>
                </a:lnTo>
                <a:lnTo>
                  <a:pt x="630687" y="42430"/>
                </a:lnTo>
                <a:lnTo>
                  <a:pt x="630833" y="42107"/>
                </a:lnTo>
                <a:lnTo>
                  <a:pt x="631305" y="41066"/>
                </a:lnTo>
                <a:lnTo>
                  <a:pt x="630748" y="40013"/>
                </a:lnTo>
                <a:lnTo>
                  <a:pt x="631490" y="38958"/>
                </a:lnTo>
                <a:lnTo>
                  <a:pt x="631637" y="38069"/>
                </a:lnTo>
                <a:lnTo>
                  <a:pt x="631737" y="37472"/>
                </a:lnTo>
                <a:lnTo>
                  <a:pt x="631551" y="36965"/>
                </a:lnTo>
                <a:lnTo>
                  <a:pt x="631055" y="35613"/>
                </a:lnTo>
                <a:lnTo>
                  <a:pt x="631510" y="35125"/>
                </a:lnTo>
                <a:lnTo>
                  <a:pt x="631922" y="34682"/>
                </a:lnTo>
                <a:lnTo>
                  <a:pt x="632169" y="33381"/>
                </a:lnTo>
                <a:lnTo>
                  <a:pt x="632478" y="33253"/>
                </a:lnTo>
                <a:lnTo>
                  <a:pt x="633220" y="32946"/>
                </a:lnTo>
                <a:lnTo>
                  <a:pt x="633840" y="29764"/>
                </a:lnTo>
                <a:lnTo>
                  <a:pt x="634149" y="28173"/>
                </a:lnTo>
                <a:lnTo>
                  <a:pt x="636996" y="27427"/>
                </a:lnTo>
                <a:lnTo>
                  <a:pt x="637243" y="26994"/>
                </a:lnTo>
                <a:lnTo>
                  <a:pt x="635881" y="24082"/>
                </a:lnTo>
                <a:lnTo>
                  <a:pt x="636499" y="22409"/>
                </a:lnTo>
                <a:lnTo>
                  <a:pt x="638292" y="20795"/>
                </a:lnTo>
                <a:lnTo>
                  <a:pt x="638399" y="20265"/>
                </a:lnTo>
                <a:lnTo>
                  <a:pt x="638479" y="19866"/>
                </a:lnTo>
                <a:lnTo>
                  <a:pt x="635939" y="17016"/>
                </a:lnTo>
                <a:lnTo>
                  <a:pt x="635258" y="13857"/>
                </a:lnTo>
                <a:lnTo>
                  <a:pt x="632916" y="13661"/>
                </a:lnTo>
                <a:lnTo>
                  <a:pt x="631552" y="14135"/>
                </a:lnTo>
                <a:lnTo>
                  <a:pt x="629412" y="15224"/>
                </a:lnTo>
                <a:lnTo>
                  <a:pt x="627074" y="15913"/>
                </a:lnTo>
                <a:lnTo>
                  <a:pt x="623468" y="16317"/>
                </a:lnTo>
                <a:lnTo>
                  <a:pt x="621519" y="16362"/>
                </a:lnTo>
                <a:lnTo>
                  <a:pt x="618401" y="16129"/>
                </a:lnTo>
                <a:lnTo>
                  <a:pt x="616061" y="15762"/>
                </a:lnTo>
                <a:lnTo>
                  <a:pt x="614111" y="15040"/>
                </a:lnTo>
                <a:lnTo>
                  <a:pt x="612062" y="14600"/>
                </a:lnTo>
                <a:lnTo>
                  <a:pt x="610306" y="13988"/>
                </a:lnTo>
                <a:lnTo>
                  <a:pt x="608258" y="13738"/>
                </a:lnTo>
                <a:lnTo>
                  <a:pt x="606116" y="13962"/>
                </a:lnTo>
                <a:lnTo>
                  <a:pt x="603973" y="14282"/>
                </a:lnTo>
                <a:lnTo>
                  <a:pt x="602607" y="14179"/>
                </a:lnTo>
                <a:lnTo>
                  <a:pt x="601437" y="13612"/>
                </a:lnTo>
                <a:lnTo>
                  <a:pt x="600263" y="11988"/>
                </a:lnTo>
                <a:lnTo>
                  <a:pt x="599577" y="10785"/>
                </a:lnTo>
                <a:lnTo>
                  <a:pt x="598114" y="9619"/>
                </a:lnTo>
                <a:lnTo>
                  <a:pt x="595872" y="9740"/>
                </a:lnTo>
                <a:lnTo>
                  <a:pt x="592949" y="10193"/>
                </a:lnTo>
                <a:lnTo>
                  <a:pt x="591196" y="10254"/>
                </a:lnTo>
                <a:lnTo>
                  <a:pt x="588171" y="8972"/>
                </a:lnTo>
                <a:lnTo>
                  <a:pt x="587715" y="6153"/>
                </a:lnTo>
                <a:lnTo>
                  <a:pt x="586724" y="5034"/>
                </a:lnTo>
                <a:lnTo>
                  <a:pt x="586353" y="5158"/>
                </a:lnTo>
                <a:lnTo>
                  <a:pt x="585609" y="5407"/>
                </a:lnTo>
                <a:lnTo>
                  <a:pt x="584778" y="6059"/>
                </a:lnTo>
                <a:lnTo>
                  <a:pt x="584186" y="6524"/>
                </a:lnTo>
                <a:lnTo>
                  <a:pt x="582762" y="6588"/>
                </a:lnTo>
                <a:lnTo>
                  <a:pt x="581692" y="6090"/>
                </a:lnTo>
                <a:lnTo>
                  <a:pt x="581029" y="5783"/>
                </a:lnTo>
                <a:lnTo>
                  <a:pt x="580048" y="6079"/>
                </a:lnTo>
                <a:lnTo>
                  <a:pt x="577933" y="6715"/>
                </a:lnTo>
                <a:lnTo>
                  <a:pt x="577557" y="7143"/>
                </a:lnTo>
                <a:lnTo>
                  <a:pt x="577006" y="7770"/>
                </a:lnTo>
                <a:lnTo>
                  <a:pt x="575088" y="8205"/>
                </a:lnTo>
                <a:lnTo>
                  <a:pt x="574452" y="8757"/>
                </a:lnTo>
                <a:lnTo>
                  <a:pt x="574159" y="9012"/>
                </a:lnTo>
                <a:lnTo>
                  <a:pt x="573584" y="9127"/>
                </a:lnTo>
                <a:lnTo>
                  <a:pt x="573231" y="9199"/>
                </a:lnTo>
                <a:lnTo>
                  <a:pt x="570678" y="8368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8CE8FC32-4709-3946-2F86-85D9C1F99AC0}"/>
              </a:ext>
            </a:extLst>
          </p:cNvPr>
          <p:cNvSpPr/>
          <p:nvPr/>
        </p:nvSpPr>
        <p:spPr>
          <a:xfrm flipV="1">
            <a:off x="7110706" y="3209935"/>
            <a:ext cx="784735" cy="1026031"/>
          </a:xfrm>
          <a:custGeom>
            <a:avLst/>
            <a:gdLst>
              <a:gd name="connsiteX0" fmla="*/ 102089 w 706209"/>
              <a:gd name="connsiteY0" fmla="*/ 302471 h 923360"/>
              <a:gd name="connsiteX1" fmla="*/ 102192 w 706209"/>
              <a:gd name="connsiteY1" fmla="*/ 302281 h 923360"/>
              <a:gd name="connsiteX2" fmla="*/ 102052 w 706209"/>
              <a:gd name="connsiteY2" fmla="*/ 302233 h 923360"/>
              <a:gd name="connsiteX3" fmla="*/ 102089 w 706209"/>
              <a:gd name="connsiteY3" fmla="*/ 302471 h 923360"/>
              <a:gd name="connsiteX4" fmla="*/ 132880 w 706209"/>
              <a:gd name="connsiteY4" fmla="*/ 294797 h 923360"/>
              <a:gd name="connsiteX5" fmla="*/ 132733 w 706209"/>
              <a:gd name="connsiteY5" fmla="*/ 294861 h 923360"/>
              <a:gd name="connsiteX6" fmla="*/ 132686 w 706209"/>
              <a:gd name="connsiteY6" fmla="*/ 295041 h 923360"/>
              <a:gd name="connsiteX7" fmla="*/ 132486 w 706209"/>
              <a:gd name="connsiteY7" fmla="*/ 295041 h 923360"/>
              <a:gd name="connsiteX8" fmla="*/ 132326 w 706209"/>
              <a:gd name="connsiteY8" fmla="*/ 294941 h 923360"/>
              <a:gd name="connsiteX9" fmla="*/ 132166 w 706209"/>
              <a:gd name="connsiteY9" fmla="*/ 294800 h 923360"/>
              <a:gd name="connsiteX10" fmla="*/ 131929 w 706209"/>
              <a:gd name="connsiteY10" fmla="*/ 294797 h 923360"/>
              <a:gd name="connsiteX11" fmla="*/ 131705 w 706209"/>
              <a:gd name="connsiteY11" fmla="*/ 294745 h 923360"/>
              <a:gd name="connsiteX12" fmla="*/ 131533 w 706209"/>
              <a:gd name="connsiteY12" fmla="*/ 294494 h 923360"/>
              <a:gd name="connsiteX13" fmla="*/ 131253 w 706209"/>
              <a:gd name="connsiteY13" fmla="*/ 294468 h 923360"/>
              <a:gd name="connsiteX14" fmla="*/ 131116 w 706209"/>
              <a:gd name="connsiteY14" fmla="*/ 294655 h 923360"/>
              <a:gd name="connsiteX15" fmla="*/ 130969 w 706209"/>
              <a:gd name="connsiteY15" fmla="*/ 294710 h 923360"/>
              <a:gd name="connsiteX16" fmla="*/ 130745 w 706209"/>
              <a:gd name="connsiteY16" fmla="*/ 294558 h 923360"/>
              <a:gd name="connsiteX17" fmla="*/ 130558 w 706209"/>
              <a:gd name="connsiteY17" fmla="*/ 294320 h 923360"/>
              <a:gd name="connsiteX18" fmla="*/ 130374 w 706209"/>
              <a:gd name="connsiteY18" fmla="*/ 294243 h 923360"/>
              <a:gd name="connsiteX19" fmla="*/ 130086 w 706209"/>
              <a:gd name="connsiteY19" fmla="*/ 294208 h 923360"/>
              <a:gd name="connsiteX20" fmla="*/ 130030 w 706209"/>
              <a:gd name="connsiteY20" fmla="*/ 293928 h 923360"/>
              <a:gd name="connsiteX21" fmla="*/ 129787 w 706209"/>
              <a:gd name="connsiteY21" fmla="*/ 293841 h 923360"/>
              <a:gd name="connsiteX22" fmla="*/ 129700 w 706209"/>
              <a:gd name="connsiteY22" fmla="*/ 294005 h 923360"/>
              <a:gd name="connsiteX23" fmla="*/ 129769 w 706209"/>
              <a:gd name="connsiteY23" fmla="*/ 294155 h 923360"/>
              <a:gd name="connsiteX24" fmla="*/ 129752 w 706209"/>
              <a:gd name="connsiteY24" fmla="*/ 294301 h 923360"/>
              <a:gd name="connsiteX25" fmla="*/ 129520 w 706209"/>
              <a:gd name="connsiteY25" fmla="*/ 294197 h 923360"/>
              <a:gd name="connsiteX26" fmla="*/ 129489 w 706209"/>
              <a:gd name="connsiteY26" fmla="*/ 293973 h 923360"/>
              <a:gd name="connsiteX27" fmla="*/ 129352 w 706209"/>
              <a:gd name="connsiteY27" fmla="*/ 293915 h 923360"/>
              <a:gd name="connsiteX28" fmla="*/ 129041 w 706209"/>
              <a:gd name="connsiteY28" fmla="*/ 294031 h 923360"/>
              <a:gd name="connsiteX29" fmla="*/ 128954 w 706209"/>
              <a:gd name="connsiteY29" fmla="*/ 294152 h 923360"/>
              <a:gd name="connsiteX30" fmla="*/ 128977 w 706209"/>
              <a:gd name="connsiteY30" fmla="*/ 294433 h 923360"/>
              <a:gd name="connsiteX31" fmla="*/ 128874 w 706209"/>
              <a:gd name="connsiteY31" fmla="*/ 294616 h 923360"/>
              <a:gd name="connsiteX32" fmla="*/ 128721 w 706209"/>
              <a:gd name="connsiteY32" fmla="*/ 294693 h 923360"/>
              <a:gd name="connsiteX33" fmla="*/ 128554 w 706209"/>
              <a:gd name="connsiteY33" fmla="*/ 294584 h 923360"/>
              <a:gd name="connsiteX34" fmla="*/ 128433 w 706209"/>
              <a:gd name="connsiteY34" fmla="*/ 294700 h 923360"/>
              <a:gd name="connsiteX35" fmla="*/ 128343 w 706209"/>
              <a:gd name="connsiteY35" fmla="*/ 294848 h 923360"/>
              <a:gd name="connsiteX36" fmla="*/ 128093 w 706209"/>
              <a:gd name="connsiteY36" fmla="*/ 294857 h 923360"/>
              <a:gd name="connsiteX37" fmla="*/ 127779 w 706209"/>
              <a:gd name="connsiteY37" fmla="*/ 294932 h 923360"/>
              <a:gd name="connsiteX38" fmla="*/ 127612 w 706209"/>
              <a:gd name="connsiteY38" fmla="*/ 294906 h 923360"/>
              <a:gd name="connsiteX39" fmla="*/ 127357 w 706209"/>
              <a:gd name="connsiteY39" fmla="*/ 294751 h 923360"/>
              <a:gd name="connsiteX40" fmla="*/ 127177 w 706209"/>
              <a:gd name="connsiteY40" fmla="*/ 294713 h 923360"/>
              <a:gd name="connsiteX41" fmla="*/ 127033 w 706209"/>
              <a:gd name="connsiteY41" fmla="*/ 294669 h 923360"/>
              <a:gd name="connsiteX42" fmla="*/ 127151 w 706209"/>
              <a:gd name="connsiteY42" fmla="*/ 294533 h 923360"/>
              <a:gd name="connsiteX43" fmla="*/ 127120 w 706209"/>
              <a:gd name="connsiteY43" fmla="*/ 294359 h 923360"/>
              <a:gd name="connsiteX44" fmla="*/ 126847 w 706209"/>
              <a:gd name="connsiteY44" fmla="*/ 294324 h 923360"/>
              <a:gd name="connsiteX45" fmla="*/ 126690 w 706209"/>
              <a:gd name="connsiteY45" fmla="*/ 294391 h 923360"/>
              <a:gd name="connsiteX46" fmla="*/ 126830 w 706209"/>
              <a:gd name="connsiteY46" fmla="*/ 294666 h 923360"/>
              <a:gd name="connsiteX47" fmla="*/ 126742 w 706209"/>
              <a:gd name="connsiteY47" fmla="*/ 294861 h 923360"/>
              <a:gd name="connsiteX48" fmla="*/ 126556 w 706209"/>
              <a:gd name="connsiteY48" fmla="*/ 294771 h 923360"/>
              <a:gd name="connsiteX49" fmla="*/ 126536 w 706209"/>
              <a:gd name="connsiteY49" fmla="*/ 294625 h 923360"/>
              <a:gd name="connsiteX50" fmla="*/ 126476 w 706209"/>
              <a:gd name="connsiteY50" fmla="*/ 294488 h 923360"/>
              <a:gd name="connsiteX51" fmla="*/ 126191 w 706209"/>
              <a:gd name="connsiteY51" fmla="*/ 294494 h 923360"/>
              <a:gd name="connsiteX52" fmla="*/ 126044 w 706209"/>
              <a:gd name="connsiteY52" fmla="*/ 294359 h 923360"/>
              <a:gd name="connsiteX53" fmla="*/ 125990 w 706209"/>
              <a:gd name="connsiteY53" fmla="*/ 294501 h 923360"/>
              <a:gd name="connsiteX54" fmla="*/ 126134 w 706209"/>
              <a:gd name="connsiteY54" fmla="*/ 294647 h 923360"/>
              <a:gd name="connsiteX55" fmla="*/ 126214 w 706209"/>
              <a:gd name="connsiteY55" fmla="*/ 294861 h 923360"/>
              <a:gd name="connsiteX56" fmla="*/ 126476 w 706209"/>
              <a:gd name="connsiteY56" fmla="*/ 294928 h 923360"/>
              <a:gd name="connsiteX57" fmla="*/ 126613 w 706209"/>
              <a:gd name="connsiteY57" fmla="*/ 295092 h 923360"/>
              <a:gd name="connsiteX58" fmla="*/ 126819 w 706209"/>
              <a:gd name="connsiteY58" fmla="*/ 295253 h 923360"/>
              <a:gd name="connsiteX59" fmla="*/ 126835 w 706209"/>
              <a:gd name="connsiteY59" fmla="*/ 295462 h 923360"/>
              <a:gd name="connsiteX60" fmla="*/ 126806 w 706209"/>
              <a:gd name="connsiteY60" fmla="*/ 295774 h 923360"/>
              <a:gd name="connsiteX61" fmla="*/ 126601 w 706209"/>
              <a:gd name="connsiteY61" fmla="*/ 295974 h 923360"/>
              <a:gd name="connsiteX62" fmla="*/ 126415 w 706209"/>
              <a:gd name="connsiteY62" fmla="*/ 295948 h 923360"/>
              <a:gd name="connsiteX63" fmla="*/ 126274 w 706209"/>
              <a:gd name="connsiteY63" fmla="*/ 296076 h 923360"/>
              <a:gd name="connsiteX64" fmla="*/ 125934 w 706209"/>
              <a:gd name="connsiteY64" fmla="*/ 296102 h 923360"/>
              <a:gd name="connsiteX65" fmla="*/ 125921 w 706209"/>
              <a:gd name="connsiteY65" fmla="*/ 296270 h 923360"/>
              <a:gd name="connsiteX66" fmla="*/ 125961 w 706209"/>
              <a:gd name="connsiteY66" fmla="*/ 296514 h 923360"/>
              <a:gd name="connsiteX67" fmla="*/ 125787 w 706209"/>
              <a:gd name="connsiteY67" fmla="*/ 296707 h 923360"/>
              <a:gd name="connsiteX68" fmla="*/ 125390 w 706209"/>
              <a:gd name="connsiteY68" fmla="*/ 297202 h 923360"/>
              <a:gd name="connsiteX69" fmla="*/ 124898 w 706209"/>
              <a:gd name="connsiteY69" fmla="*/ 297202 h 923360"/>
              <a:gd name="connsiteX70" fmla="*/ 124474 w 706209"/>
              <a:gd name="connsiteY70" fmla="*/ 297144 h 923360"/>
              <a:gd name="connsiteX71" fmla="*/ 124281 w 706209"/>
              <a:gd name="connsiteY71" fmla="*/ 297157 h 923360"/>
              <a:gd name="connsiteX72" fmla="*/ 124052 w 706209"/>
              <a:gd name="connsiteY72" fmla="*/ 297157 h 923360"/>
              <a:gd name="connsiteX73" fmla="*/ 123876 w 706209"/>
              <a:gd name="connsiteY73" fmla="*/ 297061 h 923360"/>
              <a:gd name="connsiteX74" fmla="*/ 123668 w 706209"/>
              <a:gd name="connsiteY74" fmla="*/ 297067 h 923360"/>
              <a:gd name="connsiteX75" fmla="*/ 123514 w 706209"/>
              <a:gd name="connsiteY75" fmla="*/ 297279 h 923360"/>
              <a:gd name="connsiteX76" fmla="*/ 123107 w 706209"/>
              <a:gd name="connsiteY76" fmla="*/ 297587 h 923360"/>
              <a:gd name="connsiteX77" fmla="*/ 122988 w 706209"/>
              <a:gd name="connsiteY77" fmla="*/ 297801 h 923360"/>
              <a:gd name="connsiteX78" fmla="*/ 123127 w 706209"/>
              <a:gd name="connsiteY78" fmla="*/ 297926 h 923360"/>
              <a:gd name="connsiteX79" fmla="*/ 122900 w 706209"/>
              <a:gd name="connsiteY79" fmla="*/ 298096 h 923360"/>
              <a:gd name="connsiteX80" fmla="*/ 122533 w 706209"/>
              <a:gd name="connsiteY80" fmla="*/ 298244 h 923360"/>
              <a:gd name="connsiteX81" fmla="*/ 122265 w 706209"/>
              <a:gd name="connsiteY81" fmla="*/ 298193 h 923360"/>
              <a:gd name="connsiteX82" fmla="*/ 122272 w 706209"/>
              <a:gd name="connsiteY82" fmla="*/ 298379 h 923360"/>
              <a:gd name="connsiteX83" fmla="*/ 122419 w 706209"/>
              <a:gd name="connsiteY83" fmla="*/ 298550 h 923360"/>
              <a:gd name="connsiteX84" fmla="*/ 122069 w 706209"/>
              <a:gd name="connsiteY84" fmla="*/ 298901 h 923360"/>
              <a:gd name="connsiteX85" fmla="*/ 122018 w 706209"/>
              <a:gd name="connsiteY85" fmla="*/ 299052 h 923360"/>
              <a:gd name="connsiteX86" fmla="*/ 122105 w 706209"/>
              <a:gd name="connsiteY86" fmla="*/ 299312 h 923360"/>
              <a:gd name="connsiteX87" fmla="*/ 121900 w 706209"/>
              <a:gd name="connsiteY87" fmla="*/ 299621 h 923360"/>
              <a:gd name="connsiteX88" fmla="*/ 121663 w 706209"/>
              <a:gd name="connsiteY88" fmla="*/ 299647 h 923360"/>
              <a:gd name="connsiteX89" fmla="*/ 121524 w 706209"/>
              <a:gd name="connsiteY89" fmla="*/ 299566 h 923360"/>
              <a:gd name="connsiteX90" fmla="*/ 121367 w 706209"/>
              <a:gd name="connsiteY90" fmla="*/ 299518 h 923360"/>
              <a:gd name="connsiteX91" fmla="*/ 121413 w 706209"/>
              <a:gd name="connsiteY91" fmla="*/ 299312 h 923360"/>
              <a:gd name="connsiteX92" fmla="*/ 121624 w 706209"/>
              <a:gd name="connsiteY92" fmla="*/ 299248 h 923360"/>
              <a:gd name="connsiteX93" fmla="*/ 121734 w 706209"/>
              <a:gd name="connsiteY93" fmla="*/ 299119 h 923360"/>
              <a:gd name="connsiteX94" fmla="*/ 121631 w 706209"/>
              <a:gd name="connsiteY94" fmla="*/ 298939 h 923360"/>
              <a:gd name="connsiteX95" fmla="*/ 121573 w 706209"/>
              <a:gd name="connsiteY95" fmla="*/ 298698 h 923360"/>
              <a:gd name="connsiteX96" fmla="*/ 121451 w 706209"/>
              <a:gd name="connsiteY96" fmla="*/ 298521 h 923360"/>
              <a:gd name="connsiteX97" fmla="*/ 121220 w 706209"/>
              <a:gd name="connsiteY97" fmla="*/ 298547 h 923360"/>
              <a:gd name="connsiteX98" fmla="*/ 121067 w 706209"/>
              <a:gd name="connsiteY98" fmla="*/ 298540 h 923360"/>
              <a:gd name="connsiteX99" fmla="*/ 120856 w 706209"/>
              <a:gd name="connsiteY99" fmla="*/ 298437 h 923360"/>
              <a:gd name="connsiteX100" fmla="*/ 120587 w 706209"/>
              <a:gd name="connsiteY100" fmla="*/ 298367 h 923360"/>
              <a:gd name="connsiteX101" fmla="*/ 120372 w 706209"/>
              <a:gd name="connsiteY101" fmla="*/ 298595 h 923360"/>
              <a:gd name="connsiteX102" fmla="*/ 120131 w 706209"/>
              <a:gd name="connsiteY102" fmla="*/ 298560 h 923360"/>
              <a:gd name="connsiteX103" fmla="*/ 119639 w 706209"/>
              <a:gd name="connsiteY103" fmla="*/ 298579 h 923360"/>
              <a:gd name="connsiteX104" fmla="*/ 119492 w 706209"/>
              <a:gd name="connsiteY104" fmla="*/ 298450 h 923360"/>
              <a:gd name="connsiteX105" fmla="*/ 119294 w 706209"/>
              <a:gd name="connsiteY105" fmla="*/ 298635 h 923360"/>
              <a:gd name="connsiteX106" fmla="*/ 119253 w 706209"/>
              <a:gd name="connsiteY106" fmla="*/ 298817 h 923360"/>
              <a:gd name="connsiteX107" fmla="*/ 118913 w 706209"/>
              <a:gd name="connsiteY107" fmla="*/ 298775 h 923360"/>
              <a:gd name="connsiteX108" fmla="*/ 118736 w 706209"/>
              <a:gd name="connsiteY108" fmla="*/ 298720 h 923360"/>
              <a:gd name="connsiteX109" fmla="*/ 118594 w 706209"/>
              <a:gd name="connsiteY109" fmla="*/ 298656 h 923360"/>
              <a:gd name="connsiteX110" fmla="*/ 118477 w 706209"/>
              <a:gd name="connsiteY110" fmla="*/ 298460 h 923360"/>
              <a:gd name="connsiteX111" fmla="*/ 118519 w 706209"/>
              <a:gd name="connsiteY111" fmla="*/ 298212 h 923360"/>
              <a:gd name="connsiteX112" fmla="*/ 118333 w 706209"/>
              <a:gd name="connsiteY112" fmla="*/ 298228 h 923360"/>
              <a:gd name="connsiteX113" fmla="*/ 118203 w 706209"/>
              <a:gd name="connsiteY113" fmla="*/ 298425 h 923360"/>
              <a:gd name="connsiteX114" fmla="*/ 117942 w 706209"/>
              <a:gd name="connsiteY114" fmla="*/ 298412 h 923360"/>
              <a:gd name="connsiteX115" fmla="*/ 117708 w 706209"/>
              <a:gd name="connsiteY115" fmla="*/ 298508 h 923360"/>
              <a:gd name="connsiteX116" fmla="*/ 117715 w 706209"/>
              <a:gd name="connsiteY116" fmla="*/ 298753 h 923360"/>
              <a:gd name="connsiteX117" fmla="*/ 117448 w 706209"/>
              <a:gd name="connsiteY117" fmla="*/ 298617 h 923360"/>
              <a:gd name="connsiteX118" fmla="*/ 117301 w 706209"/>
              <a:gd name="connsiteY118" fmla="*/ 298791 h 923360"/>
              <a:gd name="connsiteX119" fmla="*/ 117340 w 706209"/>
              <a:gd name="connsiteY119" fmla="*/ 298958 h 923360"/>
              <a:gd name="connsiteX120" fmla="*/ 117301 w 706209"/>
              <a:gd name="connsiteY120" fmla="*/ 299105 h 923360"/>
              <a:gd name="connsiteX121" fmla="*/ 117057 w 706209"/>
              <a:gd name="connsiteY121" fmla="*/ 299222 h 923360"/>
              <a:gd name="connsiteX122" fmla="*/ 116864 w 706209"/>
              <a:gd name="connsiteY122" fmla="*/ 299221 h 923360"/>
              <a:gd name="connsiteX123" fmla="*/ 116673 w 706209"/>
              <a:gd name="connsiteY123" fmla="*/ 299119 h 923360"/>
              <a:gd name="connsiteX124" fmla="*/ 116519 w 706209"/>
              <a:gd name="connsiteY124" fmla="*/ 298926 h 923360"/>
              <a:gd name="connsiteX125" fmla="*/ 116372 w 706209"/>
              <a:gd name="connsiteY125" fmla="*/ 298984 h 923360"/>
              <a:gd name="connsiteX126" fmla="*/ 116321 w 706209"/>
              <a:gd name="connsiteY126" fmla="*/ 299171 h 923360"/>
              <a:gd name="connsiteX127" fmla="*/ 116128 w 706209"/>
              <a:gd name="connsiteY127" fmla="*/ 299113 h 923360"/>
              <a:gd name="connsiteX128" fmla="*/ 115931 w 706209"/>
              <a:gd name="connsiteY128" fmla="*/ 298991 h 923360"/>
              <a:gd name="connsiteX129" fmla="*/ 115684 w 706209"/>
              <a:gd name="connsiteY129" fmla="*/ 298929 h 923360"/>
              <a:gd name="connsiteX130" fmla="*/ 115430 w 706209"/>
              <a:gd name="connsiteY130" fmla="*/ 299113 h 923360"/>
              <a:gd name="connsiteX131" fmla="*/ 115443 w 706209"/>
              <a:gd name="connsiteY131" fmla="*/ 299294 h 923360"/>
              <a:gd name="connsiteX132" fmla="*/ 115546 w 706209"/>
              <a:gd name="connsiteY132" fmla="*/ 299467 h 923360"/>
              <a:gd name="connsiteX133" fmla="*/ 115280 w 706209"/>
              <a:gd name="connsiteY133" fmla="*/ 299447 h 923360"/>
              <a:gd name="connsiteX134" fmla="*/ 115200 w 706209"/>
              <a:gd name="connsiteY134" fmla="*/ 299252 h 923360"/>
              <a:gd name="connsiteX135" fmla="*/ 115252 w 706209"/>
              <a:gd name="connsiteY135" fmla="*/ 299000 h 923360"/>
              <a:gd name="connsiteX136" fmla="*/ 115035 w 706209"/>
              <a:gd name="connsiteY136" fmla="*/ 298949 h 923360"/>
              <a:gd name="connsiteX137" fmla="*/ 114919 w 706209"/>
              <a:gd name="connsiteY137" fmla="*/ 299132 h 923360"/>
              <a:gd name="connsiteX138" fmla="*/ 114827 w 706209"/>
              <a:gd name="connsiteY138" fmla="*/ 299315 h 923360"/>
              <a:gd name="connsiteX139" fmla="*/ 114640 w 706209"/>
              <a:gd name="connsiteY139" fmla="*/ 299269 h 923360"/>
              <a:gd name="connsiteX140" fmla="*/ 114493 w 706209"/>
              <a:gd name="connsiteY140" fmla="*/ 299065 h 923360"/>
              <a:gd name="connsiteX141" fmla="*/ 114220 w 706209"/>
              <a:gd name="connsiteY141" fmla="*/ 299213 h 923360"/>
              <a:gd name="connsiteX142" fmla="*/ 114201 w 706209"/>
              <a:gd name="connsiteY142" fmla="*/ 299376 h 923360"/>
              <a:gd name="connsiteX143" fmla="*/ 114284 w 706209"/>
              <a:gd name="connsiteY143" fmla="*/ 299679 h 923360"/>
              <a:gd name="connsiteX144" fmla="*/ 114345 w 706209"/>
              <a:gd name="connsiteY144" fmla="*/ 299843 h 923360"/>
              <a:gd name="connsiteX145" fmla="*/ 114111 w 706209"/>
              <a:gd name="connsiteY145" fmla="*/ 299801 h 923360"/>
              <a:gd name="connsiteX146" fmla="*/ 113957 w 706209"/>
              <a:gd name="connsiteY146" fmla="*/ 299589 h 923360"/>
              <a:gd name="connsiteX147" fmla="*/ 113772 w 706209"/>
              <a:gd name="connsiteY147" fmla="*/ 299624 h 923360"/>
              <a:gd name="connsiteX148" fmla="*/ 113740 w 706209"/>
              <a:gd name="connsiteY148" fmla="*/ 299878 h 923360"/>
              <a:gd name="connsiteX149" fmla="*/ 113663 w 706209"/>
              <a:gd name="connsiteY149" fmla="*/ 300078 h 923360"/>
              <a:gd name="connsiteX150" fmla="*/ 113465 w 706209"/>
              <a:gd name="connsiteY150" fmla="*/ 300142 h 923360"/>
              <a:gd name="connsiteX151" fmla="*/ 113254 w 706209"/>
              <a:gd name="connsiteY151" fmla="*/ 300206 h 923360"/>
              <a:gd name="connsiteX152" fmla="*/ 113087 w 706209"/>
              <a:gd name="connsiteY152" fmla="*/ 300341 h 923360"/>
              <a:gd name="connsiteX153" fmla="*/ 112834 w 706209"/>
              <a:gd name="connsiteY153" fmla="*/ 300531 h 923360"/>
              <a:gd name="connsiteX154" fmla="*/ 112664 w 706209"/>
              <a:gd name="connsiteY154" fmla="*/ 300380 h 923360"/>
              <a:gd name="connsiteX155" fmla="*/ 112737 w 706209"/>
              <a:gd name="connsiteY155" fmla="*/ 300119 h 923360"/>
              <a:gd name="connsiteX156" fmla="*/ 112577 w 706209"/>
              <a:gd name="connsiteY156" fmla="*/ 299962 h 923360"/>
              <a:gd name="connsiteX157" fmla="*/ 112395 w 706209"/>
              <a:gd name="connsiteY157" fmla="*/ 299885 h 923360"/>
              <a:gd name="connsiteX158" fmla="*/ 112165 w 706209"/>
              <a:gd name="connsiteY158" fmla="*/ 300007 h 923360"/>
              <a:gd name="connsiteX159" fmla="*/ 111988 w 706209"/>
              <a:gd name="connsiteY159" fmla="*/ 300226 h 923360"/>
              <a:gd name="connsiteX160" fmla="*/ 111910 w 706209"/>
              <a:gd name="connsiteY160" fmla="*/ 300502 h 923360"/>
              <a:gd name="connsiteX161" fmla="*/ 111710 w 706209"/>
              <a:gd name="connsiteY161" fmla="*/ 300551 h 923360"/>
              <a:gd name="connsiteX162" fmla="*/ 111544 w 706209"/>
              <a:gd name="connsiteY162" fmla="*/ 300454 h 923360"/>
              <a:gd name="connsiteX163" fmla="*/ 111441 w 706209"/>
              <a:gd name="connsiteY163" fmla="*/ 300277 h 923360"/>
              <a:gd name="connsiteX164" fmla="*/ 111323 w 706209"/>
              <a:gd name="connsiteY164" fmla="*/ 300097 h 923360"/>
              <a:gd name="connsiteX165" fmla="*/ 111050 w 706209"/>
              <a:gd name="connsiteY165" fmla="*/ 300000 h 923360"/>
              <a:gd name="connsiteX166" fmla="*/ 110953 w 706209"/>
              <a:gd name="connsiteY166" fmla="*/ 300155 h 923360"/>
              <a:gd name="connsiteX167" fmla="*/ 111032 w 706209"/>
              <a:gd name="connsiteY167" fmla="*/ 300378 h 923360"/>
              <a:gd name="connsiteX168" fmla="*/ 111082 w 706209"/>
              <a:gd name="connsiteY168" fmla="*/ 300567 h 923360"/>
              <a:gd name="connsiteX169" fmla="*/ 110939 w 706209"/>
              <a:gd name="connsiteY169" fmla="*/ 300637 h 923360"/>
              <a:gd name="connsiteX170" fmla="*/ 110819 w 706209"/>
              <a:gd name="connsiteY170" fmla="*/ 300509 h 923360"/>
              <a:gd name="connsiteX171" fmla="*/ 110754 w 706209"/>
              <a:gd name="connsiteY171" fmla="*/ 300365 h 923360"/>
              <a:gd name="connsiteX172" fmla="*/ 110643 w 706209"/>
              <a:gd name="connsiteY172" fmla="*/ 300229 h 923360"/>
              <a:gd name="connsiteX173" fmla="*/ 110505 w 706209"/>
              <a:gd name="connsiteY173" fmla="*/ 300161 h 923360"/>
              <a:gd name="connsiteX174" fmla="*/ 110576 w 706209"/>
              <a:gd name="connsiteY174" fmla="*/ 299968 h 923360"/>
              <a:gd name="connsiteX175" fmla="*/ 110755 w 706209"/>
              <a:gd name="connsiteY175" fmla="*/ 299840 h 923360"/>
              <a:gd name="connsiteX176" fmla="*/ 110666 w 706209"/>
              <a:gd name="connsiteY176" fmla="*/ 299705 h 923360"/>
              <a:gd name="connsiteX177" fmla="*/ 110474 w 706209"/>
              <a:gd name="connsiteY177" fmla="*/ 299724 h 923360"/>
              <a:gd name="connsiteX178" fmla="*/ 110325 w 706209"/>
              <a:gd name="connsiteY178" fmla="*/ 299711 h 923360"/>
              <a:gd name="connsiteX179" fmla="*/ 110211 w 706209"/>
              <a:gd name="connsiteY179" fmla="*/ 299595 h 923360"/>
              <a:gd name="connsiteX180" fmla="*/ 110154 w 706209"/>
              <a:gd name="connsiteY180" fmla="*/ 299737 h 923360"/>
              <a:gd name="connsiteX181" fmla="*/ 110141 w 706209"/>
              <a:gd name="connsiteY181" fmla="*/ 299904 h 923360"/>
              <a:gd name="connsiteX182" fmla="*/ 109817 w 706209"/>
              <a:gd name="connsiteY182" fmla="*/ 299930 h 923360"/>
              <a:gd name="connsiteX183" fmla="*/ 109717 w 706209"/>
              <a:gd name="connsiteY183" fmla="*/ 299730 h 923360"/>
              <a:gd name="connsiteX184" fmla="*/ 109814 w 706209"/>
              <a:gd name="connsiteY184" fmla="*/ 299515 h 923360"/>
              <a:gd name="connsiteX185" fmla="*/ 109673 w 706209"/>
              <a:gd name="connsiteY185" fmla="*/ 299441 h 923360"/>
              <a:gd name="connsiteX186" fmla="*/ 109353 w 706209"/>
              <a:gd name="connsiteY186" fmla="*/ 299422 h 923360"/>
              <a:gd name="connsiteX187" fmla="*/ 109173 w 706209"/>
              <a:gd name="connsiteY187" fmla="*/ 299621 h 923360"/>
              <a:gd name="connsiteX188" fmla="*/ 108998 w 706209"/>
              <a:gd name="connsiteY188" fmla="*/ 299743 h 923360"/>
              <a:gd name="connsiteX189" fmla="*/ 108885 w 706209"/>
              <a:gd name="connsiteY189" fmla="*/ 299547 h 923360"/>
              <a:gd name="connsiteX190" fmla="*/ 108734 w 706209"/>
              <a:gd name="connsiteY190" fmla="*/ 299434 h 923360"/>
              <a:gd name="connsiteX191" fmla="*/ 108617 w 706209"/>
              <a:gd name="connsiteY191" fmla="*/ 299608 h 923360"/>
              <a:gd name="connsiteX192" fmla="*/ 108523 w 706209"/>
              <a:gd name="connsiteY192" fmla="*/ 299859 h 923360"/>
              <a:gd name="connsiteX193" fmla="*/ 108200 w 706209"/>
              <a:gd name="connsiteY193" fmla="*/ 299775 h 923360"/>
              <a:gd name="connsiteX194" fmla="*/ 108075 w 706209"/>
              <a:gd name="connsiteY194" fmla="*/ 299968 h 923360"/>
              <a:gd name="connsiteX195" fmla="*/ 108270 w 706209"/>
              <a:gd name="connsiteY195" fmla="*/ 300157 h 923360"/>
              <a:gd name="connsiteX196" fmla="*/ 108116 w 706209"/>
              <a:gd name="connsiteY196" fmla="*/ 300258 h 923360"/>
              <a:gd name="connsiteX197" fmla="*/ 108013 w 706209"/>
              <a:gd name="connsiteY197" fmla="*/ 300136 h 923360"/>
              <a:gd name="connsiteX198" fmla="*/ 107837 w 706209"/>
              <a:gd name="connsiteY198" fmla="*/ 300062 h 923360"/>
              <a:gd name="connsiteX199" fmla="*/ 107855 w 706209"/>
              <a:gd name="connsiteY199" fmla="*/ 299907 h 923360"/>
              <a:gd name="connsiteX200" fmla="*/ 107969 w 706209"/>
              <a:gd name="connsiteY200" fmla="*/ 299724 h 923360"/>
              <a:gd name="connsiteX201" fmla="*/ 107778 w 706209"/>
              <a:gd name="connsiteY201" fmla="*/ 299692 h 923360"/>
              <a:gd name="connsiteX202" fmla="*/ 107598 w 706209"/>
              <a:gd name="connsiteY202" fmla="*/ 299853 h 923360"/>
              <a:gd name="connsiteX203" fmla="*/ 107605 w 706209"/>
              <a:gd name="connsiteY203" fmla="*/ 300047 h 923360"/>
              <a:gd name="connsiteX204" fmla="*/ 107642 w 706209"/>
              <a:gd name="connsiteY204" fmla="*/ 300271 h 923360"/>
              <a:gd name="connsiteX205" fmla="*/ 107457 w 706209"/>
              <a:gd name="connsiteY205" fmla="*/ 300283 h 923360"/>
              <a:gd name="connsiteX206" fmla="*/ 107264 w 706209"/>
              <a:gd name="connsiteY206" fmla="*/ 300113 h 923360"/>
              <a:gd name="connsiteX207" fmla="*/ 107147 w 706209"/>
              <a:gd name="connsiteY207" fmla="*/ 300354 h 923360"/>
              <a:gd name="connsiteX208" fmla="*/ 106977 w 706209"/>
              <a:gd name="connsiteY208" fmla="*/ 300316 h 923360"/>
              <a:gd name="connsiteX209" fmla="*/ 106838 w 706209"/>
              <a:gd name="connsiteY209" fmla="*/ 300104 h 923360"/>
              <a:gd name="connsiteX210" fmla="*/ 106780 w 706209"/>
              <a:gd name="connsiteY210" fmla="*/ 300409 h 923360"/>
              <a:gd name="connsiteX211" fmla="*/ 106630 w 706209"/>
              <a:gd name="connsiteY211" fmla="*/ 300650 h 923360"/>
              <a:gd name="connsiteX212" fmla="*/ 106602 w 706209"/>
              <a:gd name="connsiteY212" fmla="*/ 300891 h 923360"/>
              <a:gd name="connsiteX213" fmla="*/ 106399 w 706209"/>
              <a:gd name="connsiteY213" fmla="*/ 300859 h 923360"/>
              <a:gd name="connsiteX214" fmla="*/ 106115 w 706209"/>
              <a:gd name="connsiteY214" fmla="*/ 300879 h 923360"/>
              <a:gd name="connsiteX215" fmla="*/ 106138 w 706209"/>
              <a:gd name="connsiteY215" fmla="*/ 301220 h 923360"/>
              <a:gd name="connsiteX216" fmla="*/ 105865 w 706209"/>
              <a:gd name="connsiteY216" fmla="*/ 301226 h 923360"/>
              <a:gd name="connsiteX217" fmla="*/ 105773 w 706209"/>
              <a:gd name="connsiteY217" fmla="*/ 301326 h 923360"/>
              <a:gd name="connsiteX218" fmla="*/ 105701 w 706209"/>
              <a:gd name="connsiteY218" fmla="*/ 301461 h 923360"/>
              <a:gd name="connsiteX219" fmla="*/ 105677 w 706209"/>
              <a:gd name="connsiteY219" fmla="*/ 301667 h 923360"/>
              <a:gd name="connsiteX220" fmla="*/ 105497 w 706209"/>
              <a:gd name="connsiteY220" fmla="*/ 301612 h 923360"/>
              <a:gd name="connsiteX221" fmla="*/ 105410 w 706209"/>
              <a:gd name="connsiteY221" fmla="*/ 301355 h 923360"/>
              <a:gd name="connsiteX222" fmla="*/ 105193 w 706209"/>
              <a:gd name="connsiteY222" fmla="*/ 301519 h 923360"/>
              <a:gd name="connsiteX223" fmla="*/ 105232 w 706209"/>
              <a:gd name="connsiteY223" fmla="*/ 301741 h 923360"/>
              <a:gd name="connsiteX224" fmla="*/ 105109 w 706209"/>
              <a:gd name="connsiteY224" fmla="*/ 301901 h 923360"/>
              <a:gd name="connsiteX225" fmla="*/ 104946 w 706209"/>
              <a:gd name="connsiteY225" fmla="*/ 302014 h 923360"/>
              <a:gd name="connsiteX226" fmla="*/ 104705 w 706209"/>
              <a:gd name="connsiteY226" fmla="*/ 302056 h 923360"/>
              <a:gd name="connsiteX227" fmla="*/ 104504 w 706209"/>
              <a:gd name="connsiteY227" fmla="*/ 302188 h 923360"/>
              <a:gd name="connsiteX228" fmla="*/ 104450 w 706209"/>
              <a:gd name="connsiteY228" fmla="*/ 302464 h 923360"/>
              <a:gd name="connsiteX229" fmla="*/ 104274 w 706209"/>
              <a:gd name="connsiteY229" fmla="*/ 302509 h 923360"/>
              <a:gd name="connsiteX230" fmla="*/ 104107 w 706209"/>
              <a:gd name="connsiteY230" fmla="*/ 302477 h 923360"/>
              <a:gd name="connsiteX231" fmla="*/ 104043 w 706209"/>
              <a:gd name="connsiteY231" fmla="*/ 302336 h 923360"/>
              <a:gd name="connsiteX232" fmla="*/ 103860 w 706209"/>
              <a:gd name="connsiteY232" fmla="*/ 302484 h 923360"/>
              <a:gd name="connsiteX233" fmla="*/ 103787 w 706209"/>
              <a:gd name="connsiteY233" fmla="*/ 302683 h 923360"/>
              <a:gd name="connsiteX234" fmla="*/ 103652 w 706209"/>
              <a:gd name="connsiteY234" fmla="*/ 302554 h 923360"/>
              <a:gd name="connsiteX235" fmla="*/ 103592 w 706209"/>
              <a:gd name="connsiteY235" fmla="*/ 302278 h 923360"/>
              <a:gd name="connsiteX236" fmla="*/ 103402 w 706209"/>
              <a:gd name="connsiteY236" fmla="*/ 302297 h 923360"/>
              <a:gd name="connsiteX237" fmla="*/ 103397 w 706209"/>
              <a:gd name="connsiteY237" fmla="*/ 302433 h 923360"/>
              <a:gd name="connsiteX238" fmla="*/ 103237 w 706209"/>
              <a:gd name="connsiteY238" fmla="*/ 302498 h 923360"/>
              <a:gd name="connsiteX239" fmla="*/ 103252 w 706209"/>
              <a:gd name="connsiteY239" fmla="*/ 302670 h 923360"/>
              <a:gd name="connsiteX240" fmla="*/ 103031 w 706209"/>
              <a:gd name="connsiteY240" fmla="*/ 302629 h 923360"/>
              <a:gd name="connsiteX241" fmla="*/ 103041 w 706209"/>
              <a:gd name="connsiteY241" fmla="*/ 302471 h 923360"/>
              <a:gd name="connsiteX242" fmla="*/ 102884 w 706209"/>
              <a:gd name="connsiteY242" fmla="*/ 302323 h 923360"/>
              <a:gd name="connsiteX243" fmla="*/ 102719 w 706209"/>
              <a:gd name="connsiteY243" fmla="*/ 302373 h 923360"/>
              <a:gd name="connsiteX244" fmla="*/ 102781 w 706209"/>
              <a:gd name="connsiteY244" fmla="*/ 302636 h 923360"/>
              <a:gd name="connsiteX245" fmla="*/ 102557 w 706209"/>
              <a:gd name="connsiteY245" fmla="*/ 302561 h 923360"/>
              <a:gd name="connsiteX246" fmla="*/ 102523 w 706209"/>
              <a:gd name="connsiteY246" fmla="*/ 302381 h 923360"/>
              <a:gd name="connsiteX247" fmla="*/ 102372 w 706209"/>
              <a:gd name="connsiteY247" fmla="*/ 302374 h 923360"/>
              <a:gd name="connsiteX248" fmla="*/ 102230 w 706209"/>
              <a:gd name="connsiteY248" fmla="*/ 302564 h 923360"/>
              <a:gd name="connsiteX249" fmla="*/ 102089 w 706209"/>
              <a:gd name="connsiteY249" fmla="*/ 302471 h 923360"/>
              <a:gd name="connsiteX250" fmla="*/ 102003 w 706209"/>
              <a:gd name="connsiteY250" fmla="*/ 302609 h 923360"/>
              <a:gd name="connsiteX251" fmla="*/ 101808 w 706209"/>
              <a:gd name="connsiteY251" fmla="*/ 302612 h 923360"/>
              <a:gd name="connsiteX252" fmla="*/ 101757 w 706209"/>
              <a:gd name="connsiteY252" fmla="*/ 302783 h 923360"/>
              <a:gd name="connsiteX253" fmla="*/ 101677 w 706209"/>
              <a:gd name="connsiteY253" fmla="*/ 303022 h 923360"/>
              <a:gd name="connsiteX254" fmla="*/ 101891 w 706209"/>
              <a:gd name="connsiteY254" fmla="*/ 303156 h 923360"/>
              <a:gd name="connsiteX255" fmla="*/ 101725 w 706209"/>
              <a:gd name="connsiteY255" fmla="*/ 303352 h 923360"/>
              <a:gd name="connsiteX256" fmla="*/ 101803 w 706209"/>
              <a:gd name="connsiteY256" fmla="*/ 303606 h 923360"/>
              <a:gd name="connsiteX257" fmla="*/ 101615 w 706209"/>
              <a:gd name="connsiteY257" fmla="*/ 303725 h 923360"/>
              <a:gd name="connsiteX258" fmla="*/ 101404 w 706209"/>
              <a:gd name="connsiteY258" fmla="*/ 303796 h 923360"/>
              <a:gd name="connsiteX259" fmla="*/ 101334 w 706209"/>
              <a:gd name="connsiteY259" fmla="*/ 303954 h 923360"/>
              <a:gd name="connsiteX260" fmla="*/ 101443 w 706209"/>
              <a:gd name="connsiteY260" fmla="*/ 304156 h 923360"/>
              <a:gd name="connsiteX261" fmla="*/ 101597 w 706209"/>
              <a:gd name="connsiteY261" fmla="*/ 304504 h 923360"/>
              <a:gd name="connsiteX262" fmla="*/ 101674 w 706209"/>
              <a:gd name="connsiteY262" fmla="*/ 304864 h 923360"/>
              <a:gd name="connsiteX263" fmla="*/ 101417 w 706209"/>
              <a:gd name="connsiteY263" fmla="*/ 305192 h 923360"/>
              <a:gd name="connsiteX264" fmla="*/ 101417 w 706209"/>
              <a:gd name="connsiteY264" fmla="*/ 305436 h 923360"/>
              <a:gd name="connsiteX265" fmla="*/ 101367 w 706209"/>
              <a:gd name="connsiteY265" fmla="*/ 305584 h 923360"/>
              <a:gd name="connsiteX266" fmla="*/ 101200 w 706209"/>
              <a:gd name="connsiteY266" fmla="*/ 305661 h 923360"/>
              <a:gd name="connsiteX267" fmla="*/ 101026 w 706209"/>
              <a:gd name="connsiteY267" fmla="*/ 305674 h 923360"/>
              <a:gd name="connsiteX268" fmla="*/ 100752 w 706209"/>
              <a:gd name="connsiteY268" fmla="*/ 305899 h 923360"/>
              <a:gd name="connsiteX269" fmla="*/ 100495 w 706209"/>
              <a:gd name="connsiteY269" fmla="*/ 306183 h 923360"/>
              <a:gd name="connsiteX270" fmla="*/ 99990 w 706209"/>
              <a:gd name="connsiteY270" fmla="*/ 306517 h 923360"/>
              <a:gd name="connsiteX271" fmla="*/ 99924 w 706209"/>
              <a:gd name="connsiteY271" fmla="*/ 306813 h 923360"/>
              <a:gd name="connsiteX272" fmla="*/ 99964 w 706209"/>
              <a:gd name="connsiteY272" fmla="*/ 307437 h 923360"/>
              <a:gd name="connsiteX273" fmla="*/ 99887 w 706209"/>
              <a:gd name="connsiteY273" fmla="*/ 307591 h 923360"/>
              <a:gd name="connsiteX274" fmla="*/ 99617 w 706209"/>
              <a:gd name="connsiteY274" fmla="*/ 307817 h 923360"/>
              <a:gd name="connsiteX275" fmla="*/ 99329 w 706209"/>
              <a:gd name="connsiteY275" fmla="*/ 308248 h 923360"/>
              <a:gd name="connsiteX276" fmla="*/ 99278 w 706209"/>
              <a:gd name="connsiteY276" fmla="*/ 308717 h 923360"/>
              <a:gd name="connsiteX277" fmla="*/ 98868 w 706209"/>
              <a:gd name="connsiteY277" fmla="*/ 309470 h 923360"/>
              <a:gd name="connsiteX278" fmla="*/ 98580 w 706209"/>
              <a:gd name="connsiteY278" fmla="*/ 309837 h 923360"/>
              <a:gd name="connsiteX279" fmla="*/ 98637 w 706209"/>
              <a:gd name="connsiteY279" fmla="*/ 309991 h 923360"/>
              <a:gd name="connsiteX280" fmla="*/ 98778 w 706209"/>
              <a:gd name="connsiteY280" fmla="*/ 310313 h 923360"/>
              <a:gd name="connsiteX281" fmla="*/ 98894 w 706209"/>
              <a:gd name="connsiteY281" fmla="*/ 310531 h 923360"/>
              <a:gd name="connsiteX282" fmla="*/ 98965 w 706209"/>
              <a:gd name="connsiteY282" fmla="*/ 310699 h 923360"/>
              <a:gd name="connsiteX283" fmla="*/ 98951 w 706209"/>
              <a:gd name="connsiteY283" fmla="*/ 310911 h 923360"/>
              <a:gd name="connsiteX284" fmla="*/ 98778 w 706209"/>
              <a:gd name="connsiteY284" fmla="*/ 310911 h 923360"/>
              <a:gd name="connsiteX285" fmla="*/ 98631 w 706209"/>
              <a:gd name="connsiteY285" fmla="*/ 310782 h 923360"/>
              <a:gd name="connsiteX286" fmla="*/ 98407 w 706209"/>
              <a:gd name="connsiteY286" fmla="*/ 310686 h 923360"/>
              <a:gd name="connsiteX287" fmla="*/ 98093 w 706209"/>
              <a:gd name="connsiteY287" fmla="*/ 310692 h 923360"/>
              <a:gd name="connsiteX288" fmla="*/ 97920 w 706209"/>
              <a:gd name="connsiteY288" fmla="*/ 310859 h 923360"/>
              <a:gd name="connsiteX289" fmla="*/ 97704 w 706209"/>
              <a:gd name="connsiteY289" fmla="*/ 310942 h 923360"/>
              <a:gd name="connsiteX290" fmla="*/ 97354 w 706209"/>
              <a:gd name="connsiteY290" fmla="*/ 311187 h 923360"/>
              <a:gd name="connsiteX291" fmla="*/ 97254 w 706209"/>
              <a:gd name="connsiteY291" fmla="*/ 311027 h 923360"/>
              <a:gd name="connsiteX292" fmla="*/ 97133 w 706209"/>
              <a:gd name="connsiteY292" fmla="*/ 310801 h 923360"/>
              <a:gd name="connsiteX293" fmla="*/ 97037 w 706209"/>
              <a:gd name="connsiteY293" fmla="*/ 310679 h 923360"/>
              <a:gd name="connsiteX294" fmla="*/ 96873 w 706209"/>
              <a:gd name="connsiteY294" fmla="*/ 310763 h 923360"/>
              <a:gd name="connsiteX295" fmla="*/ 96754 w 706209"/>
              <a:gd name="connsiteY295" fmla="*/ 310949 h 923360"/>
              <a:gd name="connsiteX296" fmla="*/ 96595 w 706209"/>
              <a:gd name="connsiteY296" fmla="*/ 311220 h 923360"/>
              <a:gd name="connsiteX297" fmla="*/ 96459 w 706209"/>
              <a:gd name="connsiteY297" fmla="*/ 311492 h 923360"/>
              <a:gd name="connsiteX298" fmla="*/ 96082 w 706209"/>
              <a:gd name="connsiteY298" fmla="*/ 311902 h 923360"/>
              <a:gd name="connsiteX299" fmla="*/ 95884 w 706209"/>
              <a:gd name="connsiteY299" fmla="*/ 312140 h 923360"/>
              <a:gd name="connsiteX300" fmla="*/ 95531 w 706209"/>
              <a:gd name="connsiteY300" fmla="*/ 312345 h 923360"/>
              <a:gd name="connsiteX301" fmla="*/ 95541 w 706209"/>
              <a:gd name="connsiteY301" fmla="*/ 312722 h 923360"/>
              <a:gd name="connsiteX302" fmla="*/ 95774 w 706209"/>
              <a:gd name="connsiteY302" fmla="*/ 312789 h 923360"/>
              <a:gd name="connsiteX303" fmla="*/ 96005 w 706209"/>
              <a:gd name="connsiteY303" fmla="*/ 312899 h 923360"/>
              <a:gd name="connsiteX304" fmla="*/ 96185 w 706209"/>
              <a:gd name="connsiteY304" fmla="*/ 312944 h 923360"/>
              <a:gd name="connsiteX305" fmla="*/ 96115 w 706209"/>
              <a:gd name="connsiteY305" fmla="*/ 313117 h 923360"/>
              <a:gd name="connsiteX306" fmla="*/ 96031 w 706209"/>
              <a:gd name="connsiteY306" fmla="*/ 313240 h 923360"/>
              <a:gd name="connsiteX307" fmla="*/ 95832 w 706209"/>
              <a:gd name="connsiteY307" fmla="*/ 313297 h 923360"/>
              <a:gd name="connsiteX308" fmla="*/ 95691 w 706209"/>
              <a:gd name="connsiteY308" fmla="*/ 313117 h 923360"/>
              <a:gd name="connsiteX309" fmla="*/ 95513 w 706209"/>
              <a:gd name="connsiteY309" fmla="*/ 312937 h 923360"/>
              <a:gd name="connsiteX310" fmla="*/ 95364 w 706209"/>
              <a:gd name="connsiteY310" fmla="*/ 312744 h 923360"/>
              <a:gd name="connsiteX311" fmla="*/ 95186 w 706209"/>
              <a:gd name="connsiteY311" fmla="*/ 312686 h 923360"/>
              <a:gd name="connsiteX312" fmla="*/ 94980 w 706209"/>
              <a:gd name="connsiteY312" fmla="*/ 312744 h 923360"/>
              <a:gd name="connsiteX313" fmla="*/ 94952 w 706209"/>
              <a:gd name="connsiteY313" fmla="*/ 313166 h 923360"/>
              <a:gd name="connsiteX314" fmla="*/ 95199 w 706209"/>
              <a:gd name="connsiteY314" fmla="*/ 313201 h 923360"/>
              <a:gd name="connsiteX315" fmla="*/ 95416 w 706209"/>
              <a:gd name="connsiteY315" fmla="*/ 313272 h 923360"/>
              <a:gd name="connsiteX316" fmla="*/ 95467 w 706209"/>
              <a:gd name="connsiteY316" fmla="*/ 313555 h 923360"/>
              <a:gd name="connsiteX317" fmla="*/ 95346 w 706209"/>
              <a:gd name="connsiteY317" fmla="*/ 313812 h 923360"/>
              <a:gd name="connsiteX318" fmla="*/ 95259 w 706209"/>
              <a:gd name="connsiteY318" fmla="*/ 314218 h 923360"/>
              <a:gd name="connsiteX319" fmla="*/ 95447 w 706209"/>
              <a:gd name="connsiteY319" fmla="*/ 314327 h 923360"/>
              <a:gd name="connsiteX320" fmla="*/ 95717 w 706209"/>
              <a:gd name="connsiteY320" fmla="*/ 314230 h 923360"/>
              <a:gd name="connsiteX321" fmla="*/ 95928 w 706209"/>
              <a:gd name="connsiteY321" fmla="*/ 314089 h 923360"/>
              <a:gd name="connsiteX322" fmla="*/ 96211 w 706209"/>
              <a:gd name="connsiteY322" fmla="*/ 313967 h 923360"/>
              <a:gd name="connsiteX323" fmla="*/ 96072 w 706209"/>
              <a:gd name="connsiteY323" fmla="*/ 314314 h 923360"/>
              <a:gd name="connsiteX324" fmla="*/ 95935 w 706209"/>
              <a:gd name="connsiteY324" fmla="*/ 314430 h 923360"/>
              <a:gd name="connsiteX325" fmla="*/ 95730 w 706209"/>
              <a:gd name="connsiteY325" fmla="*/ 314568 h 923360"/>
              <a:gd name="connsiteX326" fmla="*/ 95480 w 706209"/>
              <a:gd name="connsiteY326" fmla="*/ 314655 h 923360"/>
              <a:gd name="connsiteX327" fmla="*/ 95320 w 706209"/>
              <a:gd name="connsiteY327" fmla="*/ 314867 h 923360"/>
              <a:gd name="connsiteX328" fmla="*/ 95333 w 706209"/>
              <a:gd name="connsiteY328" fmla="*/ 315047 h 923360"/>
              <a:gd name="connsiteX329" fmla="*/ 95300 w 706209"/>
              <a:gd name="connsiteY329" fmla="*/ 315472 h 923360"/>
              <a:gd name="connsiteX330" fmla="*/ 95294 w 706209"/>
              <a:gd name="connsiteY330" fmla="*/ 315781 h 923360"/>
              <a:gd name="connsiteX331" fmla="*/ 95500 w 706209"/>
              <a:gd name="connsiteY331" fmla="*/ 315871 h 923360"/>
              <a:gd name="connsiteX332" fmla="*/ 95686 w 706209"/>
              <a:gd name="connsiteY332" fmla="*/ 316246 h 923360"/>
              <a:gd name="connsiteX333" fmla="*/ 95390 w 706209"/>
              <a:gd name="connsiteY333" fmla="*/ 316347 h 923360"/>
              <a:gd name="connsiteX334" fmla="*/ 95160 w 706209"/>
              <a:gd name="connsiteY334" fmla="*/ 316379 h 923360"/>
              <a:gd name="connsiteX335" fmla="*/ 94909 w 706209"/>
              <a:gd name="connsiteY335" fmla="*/ 316347 h 923360"/>
              <a:gd name="connsiteX336" fmla="*/ 94731 w 706209"/>
              <a:gd name="connsiteY336" fmla="*/ 316270 h 923360"/>
              <a:gd name="connsiteX337" fmla="*/ 94411 w 706209"/>
              <a:gd name="connsiteY337" fmla="*/ 316115 h 923360"/>
              <a:gd name="connsiteX338" fmla="*/ 94244 w 706209"/>
              <a:gd name="connsiteY338" fmla="*/ 316160 h 923360"/>
              <a:gd name="connsiteX339" fmla="*/ 94147 w 706209"/>
              <a:gd name="connsiteY339" fmla="*/ 316411 h 923360"/>
              <a:gd name="connsiteX340" fmla="*/ 93969 w 706209"/>
              <a:gd name="connsiteY340" fmla="*/ 316720 h 923360"/>
              <a:gd name="connsiteX341" fmla="*/ 93662 w 706209"/>
              <a:gd name="connsiteY341" fmla="*/ 317177 h 923360"/>
              <a:gd name="connsiteX342" fmla="*/ 93649 w 706209"/>
              <a:gd name="connsiteY342" fmla="*/ 317389 h 923360"/>
              <a:gd name="connsiteX343" fmla="*/ 93533 w 706209"/>
              <a:gd name="connsiteY343" fmla="*/ 317743 h 923360"/>
              <a:gd name="connsiteX344" fmla="*/ 93436 w 706209"/>
              <a:gd name="connsiteY344" fmla="*/ 318020 h 923360"/>
              <a:gd name="connsiteX345" fmla="*/ 93418 w 706209"/>
              <a:gd name="connsiteY345" fmla="*/ 318367 h 923360"/>
              <a:gd name="connsiteX346" fmla="*/ 93328 w 706209"/>
              <a:gd name="connsiteY346" fmla="*/ 318920 h 923360"/>
              <a:gd name="connsiteX347" fmla="*/ 93129 w 706209"/>
              <a:gd name="connsiteY347" fmla="*/ 319197 h 923360"/>
              <a:gd name="connsiteX348" fmla="*/ 93078 w 706209"/>
              <a:gd name="connsiteY348" fmla="*/ 319454 h 923360"/>
              <a:gd name="connsiteX349" fmla="*/ 92810 w 706209"/>
              <a:gd name="connsiteY349" fmla="*/ 320136 h 923360"/>
              <a:gd name="connsiteX350" fmla="*/ 92681 w 706209"/>
              <a:gd name="connsiteY350" fmla="*/ 320278 h 923360"/>
              <a:gd name="connsiteX351" fmla="*/ 92509 w 706209"/>
              <a:gd name="connsiteY351" fmla="*/ 320393 h 923360"/>
              <a:gd name="connsiteX352" fmla="*/ 92303 w 706209"/>
              <a:gd name="connsiteY352" fmla="*/ 320580 h 923360"/>
              <a:gd name="connsiteX353" fmla="*/ 92112 w 706209"/>
              <a:gd name="connsiteY353" fmla="*/ 320702 h 923360"/>
              <a:gd name="connsiteX354" fmla="*/ 91804 w 706209"/>
              <a:gd name="connsiteY354" fmla="*/ 320895 h 923360"/>
              <a:gd name="connsiteX355" fmla="*/ 91451 w 706209"/>
              <a:gd name="connsiteY355" fmla="*/ 321172 h 923360"/>
              <a:gd name="connsiteX356" fmla="*/ 91137 w 706209"/>
              <a:gd name="connsiteY356" fmla="*/ 321217 h 923360"/>
              <a:gd name="connsiteX357" fmla="*/ 90498 w 706209"/>
              <a:gd name="connsiteY357" fmla="*/ 321204 h 923360"/>
              <a:gd name="connsiteX358" fmla="*/ 90285 w 706209"/>
              <a:gd name="connsiteY358" fmla="*/ 321275 h 923360"/>
              <a:gd name="connsiteX359" fmla="*/ 90037 w 706209"/>
              <a:gd name="connsiteY359" fmla="*/ 321259 h 923360"/>
              <a:gd name="connsiteX360" fmla="*/ 89729 w 706209"/>
              <a:gd name="connsiteY360" fmla="*/ 320992 h 923360"/>
              <a:gd name="connsiteX361" fmla="*/ 89460 w 706209"/>
              <a:gd name="connsiteY361" fmla="*/ 320741 h 923360"/>
              <a:gd name="connsiteX362" fmla="*/ 89255 w 706209"/>
              <a:gd name="connsiteY362" fmla="*/ 320812 h 923360"/>
              <a:gd name="connsiteX363" fmla="*/ 89203 w 706209"/>
              <a:gd name="connsiteY363" fmla="*/ 320966 h 923360"/>
              <a:gd name="connsiteX364" fmla="*/ 89229 w 706209"/>
              <a:gd name="connsiteY364" fmla="*/ 321301 h 923360"/>
              <a:gd name="connsiteX365" fmla="*/ 89229 w 706209"/>
              <a:gd name="connsiteY365" fmla="*/ 321699 h 923360"/>
              <a:gd name="connsiteX366" fmla="*/ 89339 w 706209"/>
              <a:gd name="connsiteY366" fmla="*/ 321847 h 923360"/>
              <a:gd name="connsiteX367" fmla="*/ 89690 w 706209"/>
              <a:gd name="connsiteY367" fmla="*/ 322028 h 923360"/>
              <a:gd name="connsiteX368" fmla="*/ 89697 w 706209"/>
              <a:gd name="connsiteY368" fmla="*/ 322414 h 923360"/>
              <a:gd name="connsiteX369" fmla="*/ 89850 w 706209"/>
              <a:gd name="connsiteY369" fmla="*/ 322619 h 923360"/>
              <a:gd name="connsiteX370" fmla="*/ 90024 w 706209"/>
              <a:gd name="connsiteY370" fmla="*/ 322883 h 923360"/>
              <a:gd name="connsiteX371" fmla="*/ 89894 w 706209"/>
              <a:gd name="connsiteY371" fmla="*/ 323050 h 923360"/>
              <a:gd name="connsiteX372" fmla="*/ 89767 w 706209"/>
              <a:gd name="connsiteY372" fmla="*/ 323173 h 923360"/>
              <a:gd name="connsiteX373" fmla="*/ 89600 w 706209"/>
              <a:gd name="connsiteY373" fmla="*/ 323263 h 923360"/>
              <a:gd name="connsiteX374" fmla="*/ 89396 w 706209"/>
              <a:gd name="connsiteY374" fmla="*/ 323263 h 923360"/>
              <a:gd name="connsiteX375" fmla="*/ 88985 w 706209"/>
              <a:gd name="connsiteY375" fmla="*/ 323372 h 923360"/>
              <a:gd name="connsiteX376" fmla="*/ 88845 w 706209"/>
              <a:gd name="connsiteY376" fmla="*/ 323456 h 923360"/>
              <a:gd name="connsiteX377" fmla="*/ 88454 w 706209"/>
              <a:gd name="connsiteY377" fmla="*/ 323658 h 923360"/>
              <a:gd name="connsiteX378" fmla="*/ 87986 w 706209"/>
              <a:gd name="connsiteY378" fmla="*/ 324041 h 923360"/>
              <a:gd name="connsiteX379" fmla="*/ 87749 w 706209"/>
              <a:gd name="connsiteY379" fmla="*/ 324202 h 923360"/>
              <a:gd name="connsiteX380" fmla="*/ 87558 w 706209"/>
              <a:gd name="connsiteY380" fmla="*/ 324189 h 923360"/>
              <a:gd name="connsiteX381" fmla="*/ 87404 w 706209"/>
              <a:gd name="connsiteY381" fmla="*/ 324112 h 923360"/>
              <a:gd name="connsiteX382" fmla="*/ 87211 w 706209"/>
              <a:gd name="connsiteY382" fmla="*/ 323880 h 923360"/>
              <a:gd name="connsiteX383" fmla="*/ 86961 w 706209"/>
              <a:gd name="connsiteY383" fmla="*/ 323591 h 923360"/>
              <a:gd name="connsiteX384" fmla="*/ 86863 w 706209"/>
              <a:gd name="connsiteY384" fmla="*/ 323462 h 923360"/>
              <a:gd name="connsiteX385" fmla="*/ 86724 w 706209"/>
              <a:gd name="connsiteY385" fmla="*/ 323282 h 923360"/>
              <a:gd name="connsiteX386" fmla="*/ 86507 w 706209"/>
              <a:gd name="connsiteY386" fmla="*/ 323160 h 923360"/>
              <a:gd name="connsiteX387" fmla="*/ 86328 w 706209"/>
              <a:gd name="connsiteY387" fmla="*/ 323334 h 923360"/>
              <a:gd name="connsiteX388" fmla="*/ 86302 w 706209"/>
              <a:gd name="connsiteY388" fmla="*/ 323572 h 923360"/>
              <a:gd name="connsiteX389" fmla="*/ 86493 w 706209"/>
              <a:gd name="connsiteY389" fmla="*/ 323604 h 923360"/>
              <a:gd name="connsiteX390" fmla="*/ 86685 w 706209"/>
              <a:gd name="connsiteY390" fmla="*/ 323734 h 923360"/>
              <a:gd name="connsiteX391" fmla="*/ 86719 w 706209"/>
              <a:gd name="connsiteY391" fmla="*/ 323983 h 923360"/>
              <a:gd name="connsiteX392" fmla="*/ 86724 w 706209"/>
              <a:gd name="connsiteY392" fmla="*/ 324196 h 923360"/>
              <a:gd name="connsiteX393" fmla="*/ 86700 w 706209"/>
              <a:gd name="connsiteY393" fmla="*/ 324453 h 923360"/>
              <a:gd name="connsiteX394" fmla="*/ 86724 w 706209"/>
              <a:gd name="connsiteY394" fmla="*/ 324710 h 923360"/>
              <a:gd name="connsiteX395" fmla="*/ 86773 w 706209"/>
              <a:gd name="connsiteY395" fmla="*/ 325006 h 923360"/>
              <a:gd name="connsiteX396" fmla="*/ 86546 w 706209"/>
              <a:gd name="connsiteY396" fmla="*/ 325019 h 923360"/>
              <a:gd name="connsiteX397" fmla="*/ 86366 w 706209"/>
              <a:gd name="connsiteY397" fmla="*/ 324961 h 923360"/>
              <a:gd name="connsiteX398" fmla="*/ 86052 w 706209"/>
              <a:gd name="connsiteY398" fmla="*/ 324826 h 923360"/>
              <a:gd name="connsiteX399" fmla="*/ 85867 w 706209"/>
              <a:gd name="connsiteY399" fmla="*/ 324839 h 923360"/>
              <a:gd name="connsiteX400" fmla="*/ 85808 w 706209"/>
              <a:gd name="connsiteY400" fmla="*/ 325000 h 923360"/>
              <a:gd name="connsiteX401" fmla="*/ 85898 w 706209"/>
              <a:gd name="connsiteY401" fmla="*/ 325219 h 923360"/>
              <a:gd name="connsiteX402" fmla="*/ 86091 w 706209"/>
              <a:gd name="connsiteY402" fmla="*/ 325482 h 923360"/>
              <a:gd name="connsiteX403" fmla="*/ 85931 w 706209"/>
              <a:gd name="connsiteY403" fmla="*/ 325810 h 923360"/>
              <a:gd name="connsiteX404" fmla="*/ 85751 w 706209"/>
              <a:gd name="connsiteY404" fmla="*/ 326196 h 923360"/>
              <a:gd name="connsiteX405" fmla="*/ 85758 w 706209"/>
              <a:gd name="connsiteY405" fmla="*/ 326409 h 923360"/>
              <a:gd name="connsiteX406" fmla="*/ 85915 w 706209"/>
              <a:gd name="connsiteY406" fmla="*/ 326853 h 923360"/>
              <a:gd name="connsiteX407" fmla="*/ 85790 w 706209"/>
              <a:gd name="connsiteY407" fmla="*/ 327001 h 923360"/>
              <a:gd name="connsiteX408" fmla="*/ 85610 w 706209"/>
              <a:gd name="connsiteY408" fmla="*/ 327065 h 923360"/>
              <a:gd name="connsiteX409" fmla="*/ 85360 w 706209"/>
              <a:gd name="connsiteY409" fmla="*/ 327116 h 923360"/>
              <a:gd name="connsiteX410" fmla="*/ 85136 w 706209"/>
              <a:gd name="connsiteY410" fmla="*/ 327187 h 923360"/>
              <a:gd name="connsiteX411" fmla="*/ 84862 w 706209"/>
              <a:gd name="connsiteY411" fmla="*/ 327187 h 923360"/>
              <a:gd name="connsiteX412" fmla="*/ 84732 w 706209"/>
              <a:gd name="connsiteY412" fmla="*/ 327361 h 923360"/>
              <a:gd name="connsiteX413" fmla="*/ 84701 w 706209"/>
              <a:gd name="connsiteY413" fmla="*/ 327792 h 923360"/>
              <a:gd name="connsiteX414" fmla="*/ 84572 w 706209"/>
              <a:gd name="connsiteY414" fmla="*/ 328127 h 923360"/>
              <a:gd name="connsiteX415" fmla="*/ 84271 w 706209"/>
              <a:gd name="connsiteY415" fmla="*/ 328184 h 923360"/>
              <a:gd name="connsiteX416" fmla="*/ 84188 w 706209"/>
              <a:gd name="connsiteY416" fmla="*/ 328358 h 923360"/>
              <a:gd name="connsiteX417" fmla="*/ 84137 w 706209"/>
              <a:gd name="connsiteY417" fmla="*/ 328570 h 923360"/>
              <a:gd name="connsiteX418" fmla="*/ 84118 w 706209"/>
              <a:gd name="connsiteY418" fmla="*/ 328854 h 923360"/>
              <a:gd name="connsiteX419" fmla="*/ 83874 w 706209"/>
              <a:gd name="connsiteY419" fmla="*/ 329194 h 923360"/>
              <a:gd name="connsiteX420" fmla="*/ 83984 w 706209"/>
              <a:gd name="connsiteY420" fmla="*/ 329465 h 923360"/>
              <a:gd name="connsiteX421" fmla="*/ 84028 w 706209"/>
              <a:gd name="connsiteY421" fmla="*/ 329780 h 923360"/>
              <a:gd name="connsiteX422" fmla="*/ 83970 w 706209"/>
              <a:gd name="connsiteY422" fmla="*/ 329979 h 923360"/>
              <a:gd name="connsiteX423" fmla="*/ 83753 w 706209"/>
              <a:gd name="connsiteY423" fmla="*/ 330192 h 923360"/>
              <a:gd name="connsiteX424" fmla="*/ 83369 w 706209"/>
              <a:gd name="connsiteY424" fmla="*/ 330263 h 923360"/>
              <a:gd name="connsiteX425" fmla="*/ 83298 w 706209"/>
              <a:gd name="connsiteY425" fmla="*/ 330050 h 923360"/>
              <a:gd name="connsiteX426" fmla="*/ 83171 w 706209"/>
              <a:gd name="connsiteY426" fmla="*/ 329921 h 923360"/>
              <a:gd name="connsiteX427" fmla="*/ 82934 w 706209"/>
              <a:gd name="connsiteY427" fmla="*/ 329754 h 923360"/>
              <a:gd name="connsiteX428" fmla="*/ 82721 w 706209"/>
              <a:gd name="connsiteY428" fmla="*/ 329802 h 923360"/>
              <a:gd name="connsiteX429" fmla="*/ 82581 w 706209"/>
              <a:gd name="connsiteY429" fmla="*/ 330204 h 923360"/>
              <a:gd name="connsiteX430" fmla="*/ 82293 w 706209"/>
              <a:gd name="connsiteY430" fmla="*/ 330333 h 923360"/>
              <a:gd name="connsiteX431" fmla="*/ 81671 w 706209"/>
              <a:gd name="connsiteY431" fmla="*/ 330359 h 923360"/>
              <a:gd name="connsiteX432" fmla="*/ 81444 w 706209"/>
              <a:gd name="connsiteY432" fmla="*/ 330533 h 923360"/>
              <a:gd name="connsiteX433" fmla="*/ 81608 w 706209"/>
              <a:gd name="connsiteY433" fmla="*/ 330694 h 923360"/>
              <a:gd name="connsiteX434" fmla="*/ 81755 w 706209"/>
              <a:gd name="connsiteY434" fmla="*/ 330999 h 923360"/>
              <a:gd name="connsiteX435" fmla="*/ 81467 w 706209"/>
              <a:gd name="connsiteY435" fmla="*/ 331350 h 923360"/>
              <a:gd name="connsiteX436" fmla="*/ 81434 w 706209"/>
              <a:gd name="connsiteY436" fmla="*/ 331646 h 923360"/>
              <a:gd name="connsiteX437" fmla="*/ 81694 w 706209"/>
              <a:gd name="connsiteY437" fmla="*/ 331913 h 923360"/>
              <a:gd name="connsiteX438" fmla="*/ 81946 w 706209"/>
              <a:gd name="connsiteY438" fmla="*/ 332019 h 923360"/>
              <a:gd name="connsiteX439" fmla="*/ 82177 w 706209"/>
              <a:gd name="connsiteY439" fmla="*/ 332019 h 923360"/>
              <a:gd name="connsiteX440" fmla="*/ 82407 w 706209"/>
              <a:gd name="connsiteY440" fmla="*/ 332122 h 923360"/>
              <a:gd name="connsiteX441" fmla="*/ 82536 w 706209"/>
              <a:gd name="connsiteY441" fmla="*/ 332308 h 923360"/>
              <a:gd name="connsiteX442" fmla="*/ 82620 w 706209"/>
              <a:gd name="connsiteY442" fmla="*/ 332527 h 923360"/>
              <a:gd name="connsiteX443" fmla="*/ 82690 w 706209"/>
              <a:gd name="connsiteY443" fmla="*/ 332682 h 923360"/>
              <a:gd name="connsiteX444" fmla="*/ 82657 w 706209"/>
              <a:gd name="connsiteY444" fmla="*/ 333055 h 923360"/>
              <a:gd name="connsiteX445" fmla="*/ 82453 w 706209"/>
              <a:gd name="connsiteY445" fmla="*/ 333248 h 923360"/>
              <a:gd name="connsiteX446" fmla="*/ 82036 w 706209"/>
              <a:gd name="connsiteY446" fmla="*/ 333312 h 923360"/>
              <a:gd name="connsiteX447" fmla="*/ 81645 w 706209"/>
              <a:gd name="connsiteY447" fmla="*/ 333582 h 923360"/>
              <a:gd name="connsiteX448" fmla="*/ 81441 w 706209"/>
              <a:gd name="connsiteY448" fmla="*/ 333775 h 923360"/>
              <a:gd name="connsiteX449" fmla="*/ 81147 w 706209"/>
              <a:gd name="connsiteY449" fmla="*/ 334116 h 923360"/>
              <a:gd name="connsiteX450" fmla="*/ 81287 w 706209"/>
              <a:gd name="connsiteY450" fmla="*/ 334264 h 923360"/>
              <a:gd name="connsiteX451" fmla="*/ 81518 w 706209"/>
              <a:gd name="connsiteY451" fmla="*/ 334663 h 923360"/>
              <a:gd name="connsiteX452" fmla="*/ 81364 w 706209"/>
              <a:gd name="connsiteY452" fmla="*/ 334779 h 923360"/>
              <a:gd name="connsiteX453" fmla="*/ 81217 w 706209"/>
              <a:gd name="connsiteY453" fmla="*/ 334805 h 923360"/>
              <a:gd name="connsiteX454" fmla="*/ 80941 w 706209"/>
              <a:gd name="connsiteY454" fmla="*/ 334779 h 923360"/>
              <a:gd name="connsiteX455" fmla="*/ 80627 w 706209"/>
              <a:gd name="connsiteY455" fmla="*/ 334985 h 923360"/>
              <a:gd name="connsiteX456" fmla="*/ 80319 w 706209"/>
              <a:gd name="connsiteY456" fmla="*/ 335056 h 923360"/>
              <a:gd name="connsiteX457" fmla="*/ 80025 w 706209"/>
              <a:gd name="connsiteY457" fmla="*/ 335049 h 923360"/>
              <a:gd name="connsiteX458" fmla="*/ 79878 w 706209"/>
              <a:gd name="connsiteY458" fmla="*/ 335229 h 923360"/>
              <a:gd name="connsiteX459" fmla="*/ 79884 w 706209"/>
              <a:gd name="connsiteY459" fmla="*/ 335422 h 923360"/>
              <a:gd name="connsiteX460" fmla="*/ 79968 w 706209"/>
              <a:gd name="connsiteY460" fmla="*/ 335570 h 923360"/>
              <a:gd name="connsiteX461" fmla="*/ 80089 w 706209"/>
              <a:gd name="connsiteY461" fmla="*/ 335911 h 923360"/>
              <a:gd name="connsiteX462" fmla="*/ 80077 w 706209"/>
              <a:gd name="connsiteY462" fmla="*/ 336297 h 923360"/>
              <a:gd name="connsiteX463" fmla="*/ 80185 w 706209"/>
              <a:gd name="connsiteY463" fmla="*/ 336400 h 923360"/>
              <a:gd name="connsiteX464" fmla="*/ 80519 w 706209"/>
              <a:gd name="connsiteY464" fmla="*/ 336645 h 923360"/>
              <a:gd name="connsiteX465" fmla="*/ 80615 w 706209"/>
              <a:gd name="connsiteY465" fmla="*/ 337134 h 923360"/>
              <a:gd name="connsiteX466" fmla="*/ 80583 w 706209"/>
              <a:gd name="connsiteY466" fmla="*/ 337455 h 923360"/>
              <a:gd name="connsiteX467" fmla="*/ 80435 w 706209"/>
              <a:gd name="connsiteY467" fmla="*/ 337455 h 923360"/>
              <a:gd name="connsiteX468" fmla="*/ 80198 w 706209"/>
              <a:gd name="connsiteY468" fmla="*/ 337410 h 923360"/>
              <a:gd name="connsiteX469" fmla="*/ 79891 w 706209"/>
              <a:gd name="connsiteY469" fmla="*/ 337340 h 923360"/>
              <a:gd name="connsiteX470" fmla="*/ 79526 w 706209"/>
              <a:gd name="connsiteY470" fmla="*/ 337172 h 923360"/>
              <a:gd name="connsiteX471" fmla="*/ 79186 w 706209"/>
              <a:gd name="connsiteY471" fmla="*/ 336986 h 923360"/>
              <a:gd name="connsiteX472" fmla="*/ 78988 w 706209"/>
              <a:gd name="connsiteY472" fmla="*/ 336934 h 923360"/>
              <a:gd name="connsiteX473" fmla="*/ 78772 w 706209"/>
              <a:gd name="connsiteY473" fmla="*/ 336982 h 923360"/>
              <a:gd name="connsiteX474" fmla="*/ 78741 w 706209"/>
              <a:gd name="connsiteY474" fmla="*/ 337156 h 923360"/>
              <a:gd name="connsiteX475" fmla="*/ 78785 w 706209"/>
              <a:gd name="connsiteY475" fmla="*/ 337857 h 923360"/>
              <a:gd name="connsiteX476" fmla="*/ 78728 w 706209"/>
              <a:gd name="connsiteY476" fmla="*/ 339118 h 923360"/>
              <a:gd name="connsiteX477" fmla="*/ 78529 w 706209"/>
              <a:gd name="connsiteY477" fmla="*/ 339157 h 923360"/>
              <a:gd name="connsiteX478" fmla="*/ 77844 w 706209"/>
              <a:gd name="connsiteY478" fmla="*/ 338803 h 923360"/>
              <a:gd name="connsiteX479" fmla="*/ 77549 w 706209"/>
              <a:gd name="connsiteY479" fmla="*/ 338752 h 923360"/>
              <a:gd name="connsiteX480" fmla="*/ 77229 w 706209"/>
              <a:gd name="connsiteY480" fmla="*/ 338848 h 923360"/>
              <a:gd name="connsiteX481" fmla="*/ 77191 w 706209"/>
              <a:gd name="connsiteY481" fmla="*/ 339247 h 923360"/>
              <a:gd name="connsiteX482" fmla="*/ 77755 w 706209"/>
              <a:gd name="connsiteY482" fmla="*/ 339253 h 923360"/>
              <a:gd name="connsiteX483" fmla="*/ 78017 w 706209"/>
              <a:gd name="connsiteY483" fmla="*/ 339401 h 923360"/>
              <a:gd name="connsiteX484" fmla="*/ 77991 w 706209"/>
              <a:gd name="connsiteY484" fmla="*/ 339865 h 923360"/>
              <a:gd name="connsiteX485" fmla="*/ 77626 w 706209"/>
              <a:gd name="connsiteY485" fmla="*/ 340450 h 923360"/>
              <a:gd name="connsiteX486" fmla="*/ 77486 w 706209"/>
              <a:gd name="connsiteY486" fmla="*/ 340765 h 923360"/>
              <a:gd name="connsiteX487" fmla="*/ 77459 w 706209"/>
              <a:gd name="connsiteY487" fmla="*/ 341100 h 923360"/>
              <a:gd name="connsiteX488" fmla="*/ 77325 w 706209"/>
              <a:gd name="connsiteY488" fmla="*/ 341589 h 923360"/>
              <a:gd name="connsiteX489" fmla="*/ 77057 w 706209"/>
              <a:gd name="connsiteY489" fmla="*/ 342367 h 923360"/>
              <a:gd name="connsiteX490" fmla="*/ 76755 w 706209"/>
              <a:gd name="connsiteY490" fmla="*/ 342689 h 923360"/>
              <a:gd name="connsiteX491" fmla="*/ 76473 w 706209"/>
              <a:gd name="connsiteY491" fmla="*/ 342696 h 923360"/>
              <a:gd name="connsiteX492" fmla="*/ 76128 w 706209"/>
              <a:gd name="connsiteY492" fmla="*/ 342914 h 923360"/>
              <a:gd name="connsiteX493" fmla="*/ 75532 w 706209"/>
              <a:gd name="connsiteY493" fmla="*/ 343197 h 923360"/>
              <a:gd name="connsiteX494" fmla="*/ 74956 w 706209"/>
              <a:gd name="connsiteY494" fmla="*/ 343641 h 923360"/>
              <a:gd name="connsiteX495" fmla="*/ 75039 w 706209"/>
              <a:gd name="connsiteY495" fmla="*/ 343892 h 923360"/>
              <a:gd name="connsiteX496" fmla="*/ 75525 w 706209"/>
              <a:gd name="connsiteY496" fmla="*/ 343815 h 923360"/>
              <a:gd name="connsiteX497" fmla="*/ 75724 w 706209"/>
              <a:gd name="connsiteY497" fmla="*/ 344066 h 923360"/>
              <a:gd name="connsiteX498" fmla="*/ 75672 w 706209"/>
              <a:gd name="connsiteY498" fmla="*/ 344433 h 923360"/>
              <a:gd name="connsiteX499" fmla="*/ 75353 w 706209"/>
              <a:gd name="connsiteY499" fmla="*/ 344459 h 923360"/>
              <a:gd name="connsiteX500" fmla="*/ 75129 w 706209"/>
              <a:gd name="connsiteY500" fmla="*/ 344709 h 923360"/>
              <a:gd name="connsiteX501" fmla="*/ 74655 w 706209"/>
              <a:gd name="connsiteY501" fmla="*/ 345263 h 923360"/>
              <a:gd name="connsiteX502" fmla="*/ 74425 w 706209"/>
              <a:gd name="connsiteY502" fmla="*/ 345452 h 923360"/>
              <a:gd name="connsiteX503" fmla="*/ 74271 w 706209"/>
              <a:gd name="connsiteY503" fmla="*/ 345629 h 923360"/>
              <a:gd name="connsiteX504" fmla="*/ 74322 w 706209"/>
              <a:gd name="connsiteY504" fmla="*/ 345874 h 923360"/>
              <a:gd name="connsiteX505" fmla="*/ 74570 w 706209"/>
              <a:gd name="connsiteY505" fmla="*/ 345911 h 923360"/>
              <a:gd name="connsiteX506" fmla="*/ 74719 w 706209"/>
              <a:gd name="connsiteY506" fmla="*/ 345745 h 923360"/>
              <a:gd name="connsiteX507" fmla="*/ 74949 w 706209"/>
              <a:gd name="connsiteY507" fmla="*/ 345649 h 923360"/>
              <a:gd name="connsiteX508" fmla="*/ 75167 w 706209"/>
              <a:gd name="connsiteY508" fmla="*/ 345700 h 923360"/>
              <a:gd name="connsiteX509" fmla="*/ 75577 w 706209"/>
              <a:gd name="connsiteY509" fmla="*/ 345977 h 923360"/>
              <a:gd name="connsiteX510" fmla="*/ 75608 w 706209"/>
              <a:gd name="connsiteY510" fmla="*/ 346140 h 923360"/>
              <a:gd name="connsiteX511" fmla="*/ 75500 w 706209"/>
              <a:gd name="connsiteY511" fmla="*/ 346344 h 923360"/>
              <a:gd name="connsiteX512" fmla="*/ 75294 w 706209"/>
              <a:gd name="connsiteY512" fmla="*/ 346215 h 923360"/>
              <a:gd name="connsiteX513" fmla="*/ 75116 w 706209"/>
              <a:gd name="connsiteY513" fmla="*/ 346305 h 923360"/>
              <a:gd name="connsiteX514" fmla="*/ 75057 w 706209"/>
              <a:gd name="connsiteY514" fmla="*/ 346517 h 923360"/>
              <a:gd name="connsiteX515" fmla="*/ 75314 w 706209"/>
              <a:gd name="connsiteY515" fmla="*/ 346685 h 923360"/>
              <a:gd name="connsiteX516" fmla="*/ 76153 w 706209"/>
              <a:gd name="connsiteY516" fmla="*/ 346916 h 923360"/>
              <a:gd name="connsiteX517" fmla="*/ 76056 w 706209"/>
              <a:gd name="connsiteY517" fmla="*/ 347508 h 923360"/>
              <a:gd name="connsiteX518" fmla="*/ 75788 w 706209"/>
              <a:gd name="connsiteY518" fmla="*/ 347734 h 923360"/>
              <a:gd name="connsiteX519" fmla="*/ 75288 w 706209"/>
              <a:gd name="connsiteY519" fmla="*/ 348210 h 923360"/>
              <a:gd name="connsiteX520" fmla="*/ 75340 w 706209"/>
              <a:gd name="connsiteY520" fmla="*/ 348795 h 923360"/>
              <a:gd name="connsiteX521" fmla="*/ 74909 w 706209"/>
              <a:gd name="connsiteY521" fmla="*/ 349391 h 923360"/>
              <a:gd name="connsiteX522" fmla="*/ 74815 w 706209"/>
              <a:gd name="connsiteY522" fmla="*/ 349522 h 923360"/>
              <a:gd name="connsiteX523" fmla="*/ 74738 w 706209"/>
              <a:gd name="connsiteY523" fmla="*/ 350030 h 923360"/>
              <a:gd name="connsiteX524" fmla="*/ 74757 w 706209"/>
              <a:gd name="connsiteY524" fmla="*/ 350404 h 923360"/>
              <a:gd name="connsiteX525" fmla="*/ 75090 w 706209"/>
              <a:gd name="connsiteY525" fmla="*/ 350571 h 923360"/>
              <a:gd name="connsiteX526" fmla="*/ 75314 w 706209"/>
              <a:gd name="connsiteY526" fmla="*/ 350951 h 923360"/>
              <a:gd name="connsiteX527" fmla="*/ 75551 w 706209"/>
              <a:gd name="connsiteY527" fmla="*/ 350976 h 923360"/>
              <a:gd name="connsiteX528" fmla="*/ 75826 w 706209"/>
              <a:gd name="connsiteY528" fmla="*/ 350880 h 923360"/>
              <a:gd name="connsiteX529" fmla="*/ 75929 w 706209"/>
              <a:gd name="connsiteY529" fmla="*/ 351150 h 923360"/>
              <a:gd name="connsiteX530" fmla="*/ 75046 w 706209"/>
              <a:gd name="connsiteY530" fmla="*/ 351755 h 923360"/>
              <a:gd name="connsiteX531" fmla="*/ 75424 w 706209"/>
              <a:gd name="connsiteY531" fmla="*/ 352263 h 923360"/>
              <a:gd name="connsiteX532" fmla="*/ 75263 w 706209"/>
              <a:gd name="connsiteY532" fmla="*/ 352521 h 923360"/>
              <a:gd name="connsiteX533" fmla="*/ 75667 w 706209"/>
              <a:gd name="connsiteY533" fmla="*/ 353080 h 923360"/>
              <a:gd name="connsiteX534" fmla="*/ 76056 w 706209"/>
              <a:gd name="connsiteY534" fmla="*/ 353248 h 923360"/>
              <a:gd name="connsiteX535" fmla="*/ 76550 w 706209"/>
              <a:gd name="connsiteY535" fmla="*/ 353106 h 923360"/>
              <a:gd name="connsiteX536" fmla="*/ 77011 w 706209"/>
              <a:gd name="connsiteY536" fmla="*/ 352855 h 923360"/>
              <a:gd name="connsiteX537" fmla="*/ 77487 w 706209"/>
              <a:gd name="connsiteY537" fmla="*/ 352693 h 923360"/>
              <a:gd name="connsiteX538" fmla="*/ 77729 w 706209"/>
              <a:gd name="connsiteY538" fmla="*/ 352971 h 923360"/>
              <a:gd name="connsiteX539" fmla="*/ 77832 w 706209"/>
              <a:gd name="connsiteY539" fmla="*/ 353260 h 923360"/>
              <a:gd name="connsiteX540" fmla="*/ 77441 w 706209"/>
              <a:gd name="connsiteY540" fmla="*/ 353402 h 923360"/>
              <a:gd name="connsiteX541" fmla="*/ 77113 w 706209"/>
              <a:gd name="connsiteY541" fmla="*/ 353711 h 923360"/>
              <a:gd name="connsiteX542" fmla="*/ 77639 w 706209"/>
              <a:gd name="connsiteY542" fmla="*/ 354226 h 923360"/>
              <a:gd name="connsiteX543" fmla="*/ 77633 w 706209"/>
              <a:gd name="connsiteY543" fmla="*/ 354676 h 923360"/>
              <a:gd name="connsiteX544" fmla="*/ 77383 w 706209"/>
              <a:gd name="connsiteY544" fmla="*/ 355056 h 923360"/>
              <a:gd name="connsiteX545" fmla="*/ 77337 w 706209"/>
              <a:gd name="connsiteY545" fmla="*/ 355546 h 923360"/>
              <a:gd name="connsiteX546" fmla="*/ 77466 w 706209"/>
              <a:gd name="connsiteY546" fmla="*/ 355691 h 923360"/>
              <a:gd name="connsiteX547" fmla="*/ 78113 w 706209"/>
              <a:gd name="connsiteY547" fmla="*/ 356150 h 923360"/>
              <a:gd name="connsiteX548" fmla="*/ 77903 w 706209"/>
              <a:gd name="connsiteY548" fmla="*/ 356471 h 923360"/>
              <a:gd name="connsiteX549" fmla="*/ 77569 w 706209"/>
              <a:gd name="connsiteY549" fmla="*/ 356471 h 923360"/>
              <a:gd name="connsiteX550" fmla="*/ 77302 w 706209"/>
              <a:gd name="connsiteY550" fmla="*/ 356203 h 923360"/>
              <a:gd name="connsiteX551" fmla="*/ 77069 w 706209"/>
              <a:gd name="connsiteY551" fmla="*/ 355969 h 923360"/>
              <a:gd name="connsiteX552" fmla="*/ 76845 w 706209"/>
              <a:gd name="connsiteY552" fmla="*/ 355828 h 923360"/>
              <a:gd name="connsiteX553" fmla="*/ 76653 w 706209"/>
              <a:gd name="connsiteY553" fmla="*/ 355918 h 923360"/>
              <a:gd name="connsiteX554" fmla="*/ 76596 w 706209"/>
              <a:gd name="connsiteY554" fmla="*/ 356073 h 923360"/>
              <a:gd name="connsiteX555" fmla="*/ 76300 w 706209"/>
              <a:gd name="connsiteY555" fmla="*/ 356874 h 923360"/>
              <a:gd name="connsiteX556" fmla="*/ 76192 w 706209"/>
              <a:gd name="connsiteY556" fmla="*/ 357166 h 923360"/>
              <a:gd name="connsiteX557" fmla="*/ 76467 w 706209"/>
              <a:gd name="connsiteY557" fmla="*/ 357404 h 923360"/>
              <a:gd name="connsiteX558" fmla="*/ 76903 w 706209"/>
              <a:gd name="connsiteY558" fmla="*/ 357501 h 923360"/>
              <a:gd name="connsiteX559" fmla="*/ 77222 w 706209"/>
              <a:gd name="connsiteY559" fmla="*/ 357629 h 923360"/>
              <a:gd name="connsiteX560" fmla="*/ 78127 w 706209"/>
              <a:gd name="connsiteY560" fmla="*/ 358627 h 923360"/>
              <a:gd name="connsiteX561" fmla="*/ 78177 w 706209"/>
              <a:gd name="connsiteY561" fmla="*/ 358994 h 923360"/>
              <a:gd name="connsiteX562" fmla="*/ 77606 w 706209"/>
              <a:gd name="connsiteY562" fmla="*/ 359798 h 923360"/>
              <a:gd name="connsiteX563" fmla="*/ 77222 w 706209"/>
              <a:gd name="connsiteY563" fmla="*/ 359978 h 923360"/>
              <a:gd name="connsiteX564" fmla="*/ 77037 w 706209"/>
              <a:gd name="connsiteY564" fmla="*/ 360235 h 923360"/>
              <a:gd name="connsiteX565" fmla="*/ 77121 w 706209"/>
              <a:gd name="connsiteY565" fmla="*/ 360576 h 923360"/>
              <a:gd name="connsiteX566" fmla="*/ 77297 w 706209"/>
              <a:gd name="connsiteY566" fmla="*/ 360738 h 923360"/>
              <a:gd name="connsiteX567" fmla="*/ 77425 w 706209"/>
              <a:gd name="connsiteY567" fmla="*/ 360854 h 923360"/>
              <a:gd name="connsiteX568" fmla="*/ 78017 w 706209"/>
              <a:gd name="connsiteY568" fmla="*/ 361394 h 923360"/>
              <a:gd name="connsiteX569" fmla="*/ 78171 w 706209"/>
              <a:gd name="connsiteY569" fmla="*/ 362475 h 923360"/>
              <a:gd name="connsiteX570" fmla="*/ 78203 w 706209"/>
              <a:gd name="connsiteY570" fmla="*/ 363350 h 923360"/>
              <a:gd name="connsiteX571" fmla="*/ 77683 w 706209"/>
              <a:gd name="connsiteY571" fmla="*/ 363980 h 923360"/>
              <a:gd name="connsiteX572" fmla="*/ 77512 w 706209"/>
              <a:gd name="connsiteY572" fmla="*/ 364263 h 923360"/>
              <a:gd name="connsiteX573" fmla="*/ 77600 w 706209"/>
              <a:gd name="connsiteY573" fmla="*/ 364469 h 923360"/>
              <a:gd name="connsiteX574" fmla="*/ 77589 w 706209"/>
              <a:gd name="connsiteY574" fmla="*/ 365389 h 923360"/>
              <a:gd name="connsiteX575" fmla="*/ 78151 w 706209"/>
              <a:gd name="connsiteY575" fmla="*/ 365801 h 923360"/>
              <a:gd name="connsiteX576" fmla="*/ 78184 w 706209"/>
              <a:gd name="connsiteY576" fmla="*/ 366509 h 923360"/>
              <a:gd name="connsiteX577" fmla="*/ 78004 w 706209"/>
              <a:gd name="connsiteY577" fmla="*/ 366857 h 923360"/>
              <a:gd name="connsiteX578" fmla="*/ 77896 w 706209"/>
              <a:gd name="connsiteY578" fmla="*/ 367185 h 923360"/>
              <a:gd name="connsiteX579" fmla="*/ 77562 w 706209"/>
              <a:gd name="connsiteY579" fmla="*/ 367281 h 923360"/>
              <a:gd name="connsiteX580" fmla="*/ 77265 w 706209"/>
              <a:gd name="connsiteY580" fmla="*/ 367587 h 923360"/>
              <a:gd name="connsiteX581" fmla="*/ 77312 w 706209"/>
              <a:gd name="connsiteY581" fmla="*/ 367770 h 923360"/>
              <a:gd name="connsiteX582" fmla="*/ 77589 w 706209"/>
              <a:gd name="connsiteY582" fmla="*/ 367873 h 923360"/>
              <a:gd name="connsiteX583" fmla="*/ 77793 w 706209"/>
              <a:gd name="connsiteY583" fmla="*/ 368040 h 923360"/>
              <a:gd name="connsiteX584" fmla="*/ 77914 w 706209"/>
              <a:gd name="connsiteY584" fmla="*/ 368716 h 923360"/>
              <a:gd name="connsiteX585" fmla="*/ 77979 w 706209"/>
              <a:gd name="connsiteY585" fmla="*/ 369231 h 923360"/>
              <a:gd name="connsiteX586" fmla="*/ 77896 w 706209"/>
              <a:gd name="connsiteY586" fmla="*/ 370267 h 923360"/>
              <a:gd name="connsiteX587" fmla="*/ 77755 w 706209"/>
              <a:gd name="connsiteY587" fmla="*/ 371451 h 923360"/>
              <a:gd name="connsiteX588" fmla="*/ 78127 w 706209"/>
              <a:gd name="connsiteY588" fmla="*/ 371496 h 923360"/>
              <a:gd name="connsiteX589" fmla="*/ 78100 w 706209"/>
              <a:gd name="connsiteY589" fmla="*/ 372223 h 923360"/>
              <a:gd name="connsiteX590" fmla="*/ 78127 w 706209"/>
              <a:gd name="connsiteY590" fmla="*/ 372564 h 923360"/>
              <a:gd name="connsiteX591" fmla="*/ 77966 w 706209"/>
              <a:gd name="connsiteY591" fmla="*/ 373821 h 923360"/>
              <a:gd name="connsiteX592" fmla="*/ 78176 w 706209"/>
              <a:gd name="connsiteY592" fmla="*/ 373979 h 923360"/>
              <a:gd name="connsiteX593" fmla="*/ 78337 w 706209"/>
              <a:gd name="connsiteY593" fmla="*/ 373780 h 923360"/>
              <a:gd name="connsiteX594" fmla="*/ 78785 w 706209"/>
              <a:gd name="connsiteY594" fmla="*/ 373716 h 923360"/>
              <a:gd name="connsiteX595" fmla="*/ 79227 w 706209"/>
              <a:gd name="connsiteY595" fmla="*/ 373883 h 923360"/>
              <a:gd name="connsiteX596" fmla="*/ 79202 w 706209"/>
              <a:gd name="connsiteY596" fmla="*/ 374321 h 923360"/>
              <a:gd name="connsiteX597" fmla="*/ 79016 w 706209"/>
              <a:gd name="connsiteY597" fmla="*/ 374926 h 923360"/>
              <a:gd name="connsiteX598" fmla="*/ 78884 w 706209"/>
              <a:gd name="connsiteY598" fmla="*/ 375454 h 923360"/>
              <a:gd name="connsiteX599" fmla="*/ 78960 w 706209"/>
              <a:gd name="connsiteY599" fmla="*/ 375626 h 923360"/>
              <a:gd name="connsiteX600" fmla="*/ 79273 w 706209"/>
              <a:gd name="connsiteY600" fmla="*/ 375556 h 923360"/>
              <a:gd name="connsiteX601" fmla="*/ 79547 w 706209"/>
              <a:gd name="connsiteY601" fmla="*/ 375930 h 923360"/>
              <a:gd name="connsiteX602" fmla="*/ 79874 w 706209"/>
              <a:gd name="connsiteY602" fmla="*/ 375923 h 923360"/>
              <a:gd name="connsiteX603" fmla="*/ 80239 w 706209"/>
              <a:gd name="connsiteY603" fmla="*/ 376290 h 923360"/>
              <a:gd name="connsiteX604" fmla="*/ 80573 w 706209"/>
              <a:gd name="connsiteY604" fmla="*/ 376367 h 923360"/>
              <a:gd name="connsiteX605" fmla="*/ 80700 w 706209"/>
              <a:gd name="connsiteY605" fmla="*/ 376534 h 923360"/>
              <a:gd name="connsiteX606" fmla="*/ 80540 w 706209"/>
              <a:gd name="connsiteY606" fmla="*/ 377049 h 923360"/>
              <a:gd name="connsiteX607" fmla="*/ 80188 w 706209"/>
              <a:gd name="connsiteY607" fmla="*/ 377307 h 923360"/>
              <a:gd name="connsiteX608" fmla="*/ 80149 w 706209"/>
              <a:gd name="connsiteY608" fmla="*/ 377725 h 923360"/>
              <a:gd name="connsiteX609" fmla="*/ 79995 w 706209"/>
              <a:gd name="connsiteY609" fmla="*/ 378420 h 923360"/>
              <a:gd name="connsiteX610" fmla="*/ 80777 w 706209"/>
              <a:gd name="connsiteY610" fmla="*/ 378600 h 923360"/>
              <a:gd name="connsiteX611" fmla="*/ 81001 w 706209"/>
              <a:gd name="connsiteY611" fmla="*/ 378896 h 923360"/>
              <a:gd name="connsiteX612" fmla="*/ 81143 w 706209"/>
              <a:gd name="connsiteY612" fmla="*/ 379488 h 923360"/>
              <a:gd name="connsiteX613" fmla="*/ 81271 w 706209"/>
              <a:gd name="connsiteY613" fmla="*/ 379919 h 923360"/>
              <a:gd name="connsiteX614" fmla="*/ 81302 w 706209"/>
              <a:gd name="connsiteY614" fmla="*/ 380576 h 923360"/>
              <a:gd name="connsiteX615" fmla="*/ 81251 w 706209"/>
              <a:gd name="connsiteY615" fmla="*/ 380801 h 923360"/>
              <a:gd name="connsiteX616" fmla="*/ 81008 w 706209"/>
              <a:gd name="connsiteY616" fmla="*/ 381290 h 923360"/>
              <a:gd name="connsiteX617" fmla="*/ 81156 w 706209"/>
              <a:gd name="connsiteY617" fmla="*/ 381559 h 923360"/>
              <a:gd name="connsiteX618" fmla="*/ 81357 w 706209"/>
              <a:gd name="connsiteY618" fmla="*/ 381663 h 923360"/>
              <a:gd name="connsiteX619" fmla="*/ 81815 w 706209"/>
              <a:gd name="connsiteY619" fmla="*/ 381779 h 923360"/>
              <a:gd name="connsiteX620" fmla="*/ 82026 w 706209"/>
              <a:gd name="connsiteY620" fmla="*/ 381657 h 923360"/>
              <a:gd name="connsiteX621" fmla="*/ 82237 w 706209"/>
              <a:gd name="connsiteY621" fmla="*/ 381689 h 923360"/>
              <a:gd name="connsiteX622" fmla="*/ 82558 w 706209"/>
              <a:gd name="connsiteY622" fmla="*/ 382114 h 923360"/>
              <a:gd name="connsiteX623" fmla="*/ 82538 w 706209"/>
              <a:gd name="connsiteY623" fmla="*/ 382339 h 923360"/>
              <a:gd name="connsiteX624" fmla="*/ 82321 w 706209"/>
              <a:gd name="connsiteY624" fmla="*/ 382410 h 923360"/>
              <a:gd name="connsiteX625" fmla="*/ 82167 w 706209"/>
              <a:gd name="connsiteY625" fmla="*/ 382609 h 923360"/>
              <a:gd name="connsiteX626" fmla="*/ 82167 w 706209"/>
              <a:gd name="connsiteY626" fmla="*/ 382924 h 923360"/>
              <a:gd name="connsiteX627" fmla="*/ 82314 w 706209"/>
              <a:gd name="connsiteY627" fmla="*/ 383523 h 923360"/>
              <a:gd name="connsiteX628" fmla="*/ 82244 w 706209"/>
              <a:gd name="connsiteY628" fmla="*/ 384089 h 923360"/>
              <a:gd name="connsiteX629" fmla="*/ 82764 w 706209"/>
              <a:gd name="connsiteY629" fmla="*/ 384520 h 923360"/>
              <a:gd name="connsiteX630" fmla="*/ 82801 w 706209"/>
              <a:gd name="connsiteY630" fmla="*/ 384746 h 923360"/>
              <a:gd name="connsiteX631" fmla="*/ 82687 w 706209"/>
              <a:gd name="connsiteY631" fmla="*/ 385003 h 923360"/>
              <a:gd name="connsiteX632" fmla="*/ 83289 w 706209"/>
              <a:gd name="connsiteY632" fmla="*/ 385544 h 923360"/>
              <a:gd name="connsiteX633" fmla="*/ 83653 w 706209"/>
              <a:gd name="connsiteY633" fmla="*/ 385434 h 923360"/>
              <a:gd name="connsiteX634" fmla="*/ 84485 w 706209"/>
              <a:gd name="connsiteY634" fmla="*/ 385408 h 923360"/>
              <a:gd name="connsiteX635" fmla="*/ 84832 w 706209"/>
              <a:gd name="connsiteY635" fmla="*/ 385595 h 923360"/>
              <a:gd name="connsiteX636" fmla="*/ 84857 w 706209"/>
              <a:gd name="connsiteY636" fmla="*/ 386129 h 923360"/>
              <a:gd name="connsiteX637" fmla="*/ 84345 w 706209"/>
              <a:gd name="connsiteY637" fmla="*/ 386747 h 923360"/>
              <a:gd name="connsiteX638" fmla="*/ 84301 w 706209"/>
              <a:gd name="connsiteY638" fmla="*/ 387236 h 923360"/>
              <a:gd name="connsiteX639" fmla="*/ 85236 w 706209"/>
              <a:gd name="connsiteY639" fmla="*/ 387102 h 923360"/>
              <a:gd name="connsiteX640" fmla="*/ 85478 w 706209"/>
              <a:gd name="connsiteY640" fmla="*/ 387313 h 923360"/>
              <a:gd name="connsiteX641" fmla="*/ 85467 w 706209"/>
              <a:gd name="connsiteY641" fmla="*/ 387880 h 923360"/>
              <a:gd name="connsiteX642" fmla="*/ 85069 w 706209"/>
              <a:gd name="connsiteY642" fmla="*/ 388645 h 923360"/>
              <a:gd name="connsiteX643" fmla="*/ 85056 w 706209"/>
              <a:gd name="connsiteY643" fmla="*/ 389070 h 923360"/>
              <a:gd name="connsiteX644" fmla="*/ 84922 w 706209"/>
              <a:gd name="connsiteY644" fmla="*/ 389785 h 923360"/>
              <a:gd name="connsiteX645" fmla="*/ 84422 w 706209"/>
              <a:gd name="connsiteY645" fmla="*/ 390364 h 923360"/>
              <a:gd name="connsiteX646" fmla="*/ 83993 w 706209"/>
              <a:gd name="connsiteY646" fmla="*/ 390524 h 923360"/>
              <a:gd name="connsiteX647" fmla="*/ 83884 w 706209"/>
              <a:gd name="connsiteY647" fmla="*/ 390750 h 923360"/>
              <a:gd name="connsiteX648" fmla="*/ 83871 w 706209"/>
              <a:gd name="connsiteY648" fmla="*/ 391168 h 923360"/>
              <a:gd name="connsiteX649" fmla="*/ 83925 w 706209"/>
              <a:gd name="connsiteY649" fmla="*/ 391376 h 923360"/>
              <a:gd name="connsiteX650" fmla="*/ 84114 w 706209"/>
              <a:gd name="connsiteY650" fmla="*/ 391657 h 923360"/>
              <a:gd name="connsiteX651" fmla="*/ 84582 w 706209"/>
              <a:gd name="connsiteY651" fmla="*/ 391883 h 923360"/>
              <a:gd name="connsiteX652" fmla="*/ 85107 w 706209"/>
              <a:gd name="connsiteY652" fmla="*/ 391966 h 923360"/>
              <a:gd name="connsiteX653" fmla="*/ 85882 w 706209"/>
              <a:gd name="connsiteY653" fmla="*/ 391767 h 923360"/>
              <a:gd name="connsiteX654" fmla="*/ 86564 w 706209"/>
              <a:gd name="connsiteY654" fmla="*/ 391037 h 923360"/>
              <a:gd name="connsiteX655" fmla="*/ 87291 w 706209"/>
              <a:gd name="connsiteY655" fmla="*/ 390995 h 923360"/>
              <a:gd name="connsiteX656" fmla="*/ 87476 w 706209"/>
              <a:gd name="connsiteY656" fmla="*/ 391142 h 923360"/>
              <a:gd name="connsiteX657" fmla="*/ 87489 w 706209"/>
              <a:gd name="connsiteY657" fmla="*/ 391438 h 923360"/>
              <a:gd name="connsiteX658" fmla="*/ 86850 w 706209"/>
              <a:gd name="connsiteY658" fmla="*/ 392332 h 923360"/>
              <a:gd name="connsiteX659" fmla="*/ 86850 w 706209"/>
              <a:gd name="connsiteY659" fmla="*/ 392821 h 923360"/>
              <a:gd name="connsiteX660" fmla="*/ 87195 w 706209"/>
              <a:gd name="connsiteY660" fmla="*/ 393928 h 923360"/>
              <a:gd name="connsiteX661" fmla="*/ 87509 w 706209"/>
              <a:gd name="connsiteY661" fmla="*/ 394314 h 923360"/>
              <a:gd name="connsiteX662" fmla="*/ 87579 w 706209"/>
              <a:gd name="connsiteY662" fmla="*/ 394599 h 923360"/>
              <a:gd name="connsiteX663" fmla="*/ 87214 w 706209"/>
              <a:gd name="connsiteY663" fmla="*/ 394792 h 923360"/>
              <a:gd name="connsiteX664" fmla="*/ 87164 w 706209"/>
              <a:gd name="connsiteY664" fmla="*/ 395035 h 923360"/>
              <a:gd name="connsiteX665" fmla="*/ 87419 w 706209"/>
              <a:gd name="connsiteY665" fmla="*/ 395331 h 923360"/>
              <a:gd name="connsiteX666" fmla="*/ 87425 w 706209"/>
              <a:gd name="connsiteY666" fmla="*/ 396329 h 923360"/>
              <a:gd name="connsiteX667" fmla="*/ 87630 w 706209"/>
              <a:gd name="connsiteY667" fmla="*/ 396690 h 923360"/>
              <a:gd name="connsiteX668" fmla="*/ 86945 w 706209"/>
              <a:gd name="connsiteY668" fmla="*/ 396677 h 923360"/>
              <a:gd name="connsiteX669" fmla="*/ 85856 w 706209"/>
              <a:gd name="connsiteY669" fmla="*/ 396110 h 923360"/>
              <a:gd name="connsiteX670" fmla="*/ 85471 w 706209"/>
              <a:gd name="connsiteY670" fmla="*/ 396105 h 923360"/>
              <a:gd name="connsiteX671" fmla="*/ 84525 w 706209"/>
              <a:gd name="connsiteY671" fmla="*/ 396464 h 923360"/>
              <a:gd name="connsiteX672" fmla="*/ 84127 w 706209"/>
              <a:gd name="connsiteY672" fmla="*/ 396033 h 923360"/>
              <a:gd name="connsiteX673" fmla="*/ 84051 w 706209"/>
              <a:gd name="connsiteY673" fmla="*/ 395145 h 923360"/>
              <a:gd name="connsiteX674" fmla="*/ 83730 w 706209"/>
              <a:gd name="connsiteY674" fmla="*/ 395119 h 923360"/>
              <a:gd name="connsiteX675" fmla="*/ 83724 w 706209"/>
              <a:gd name="connsiteY675" fmla="*/ 394676 h 923360"/>
              <a:gd name="connsiteX676" fmla="*/ 83634 w 706209"/>
              <a:gd name="connsiteY676" fmla="*/ 394514 h 923360"/>
              <a:gd name="connsiteX677" fmla="*/ 83313 w 706209"/>
              <a:gd name="connsiteY677" fmla="*/ 394636 h 923360"/>
              <a:gd name="connsiteX678" fmla="*/ 83223 w 706209"/>
              <a:gd name="connsiteY678" fmla="*/ 394767 h 923360"/>
              <a:gd name="connsiteX679" fmla="*/ 83083 w 706209"/>
              <a:gd name="connsiteY679" fmla="*/ 394965 h 923360"/>
              <a:gd name="connsiteX680" fmla="*/ 83089 w 706209"/>
              <a:gd name="connsiteY680" fmla="*/ 395989 h 923360"/>
              <a:gd name="connsiteX681" fmla="*/ 82674 w 706209"/>
              <a:gd name="connsiteY681" fmla="*/ 396438 h 923360"/>
              <a:gd name="connsiteX682" fmla="*/ 82757 w 706209"/>
              <a:gd name="connsiteY682" fmla="*/ 396625 h 923360"/>
              <a:gd name="connsiteX683" fmla="*/ 83249 w 706209"/>
              <a:gd name="connsiteY683" fmla="*/ 397205 h 923360"/>
              <a:gd name="connsiteX684" fmla="*/ 84165 w 706209"/>
              <a:gd name="connsiteY684" fmla="*/ 397423 h 923360"/>
              <a:gd name="connsiteX685" fmla="*/ 84440 w 706209"/>
              <a:gd name="connsiteY685" fmla="*/ 397766 h 923360"/>
              <a:gd name="connsiteX686" fmla="*/ 85120 w 706209"/>
              <a:gd name="connsiteY686" fmla="*/ 398665 h 923360"/>
              <a:gd name="connsiteX687" fmla="*/ 85818 w 706209"/>
              <a:gd name="connsiteY687" fmla="*/ 398533 h 923360"/>
              <a:gd name="connsiteX688" fmla="*/ 85398 w 706209"/>
              <a:gd name="connsiteY688" fmla="*/ 399610 h 923360"/>
              <a:gd name="connsiteX689" fmla="*/ 85972 w 706209"/>
              <a:gd name="connsiteY689" fmla="*/ 401260 h 923360"/>
              <a:gd name="connsiteX690" fmla="*/ 85681 w 706209"/>
              <a:gd name="connsiteY690" fmla="*/ 403765 h 923360"/>
              <a:gd name="connsiteX691" fmla="*/ 86907 w 706209"/>
              <a:gd name="connsiteY691" fmla="*/ 406126 h 923360"/>
              <a:gd name="connsiteX692" fmla="*/ 87102 w 706209"/>
              <a:gd name="connsiteY692" fmla="*/ 407001 h 923360"/>
              <a:gd name="connsiteX693" fmla="*/ 87200 w 706209"/>
              <a:gd name="connsiteY693" fmla="*/ 407436 h 923360"/>
              <a:gd name="connsiteX694" fmla="*/ 87105 w 706209"/>
              <a:gd name="connsiteY694" fmla="*/ 407734 h 923360"/>
              <a:gd name="connsiteX695" fmla="*/ 86760 w 706209"/>
              <a:gd name="connsiteY695" fmla="*/ 408604 h 923360"/>
              <a:gd name="connsiteX696" fmla="*/ 86215 w 706209"/>
              <a:gd name="connsiteY696" fmla="*/ 409621 h 923360"/>
              <a:gd name="connsiteX697" fmla="*/ 85933 w 706209"/>
              <a:gd name="connsiteY697" fmla="*/ 410257 h 923360"/>
              <a:gd name="connsiteX698" fmla="*/ 85959 w 706209"/>
              <a:gd name="connsiteY698" fmla="*/ 410559 h 923360"/>
              <a:gd name="connsiteX699" fmla="*/ 86090 w 706209"/>
              <a:gd name="connsiteY699" fmla="*/ 411086 h 923360"/>
              <a:gd name="connsiteX700" fmla="*/ 86145 w 706209"/>
              <a:gd name="connsiteY700" fmla="*/ 411467 h 923360"/>
              <a:gd name="connsiteX701" fmla="*/ 85939 w 706209"/>
              <a:gd name="connsiteY701" fmla="*/ 411828 h 923360"/>
              <a:gd name="connsiteX702" fmla="*/ 85645 w 706209"/>
              <a:gd name="connsiteY702" fmla="*/ 411982 h 923360"/>
              <a:gd name="connsiteX703" fmla="*/ 85305 w 706209"/>
              <a:gd name="connsiteY703" fmla="*/ 412124 h 923360"/>
              <a:gd name="connsiteX704" fmla="*/ 84863 w 706209"/>
              <a:gd name="connsiteY704" fmla="*/ 412317 h 923360"/>
              <a:gd name="connsiteX705" fmla="*/ 84495 w 706209"/>
              <a:gd name="connsiteY705" fmla="*/ 412673 h 923360"/>
              <a:gd name="connsiteX706" fmla="*/ 84536 w 706209"/>
              <a:gd name="connsiteY706" fmla="*/ 413185 h 923360"/>
              <a:gd name="connsiteX707" fmla="*/ 84620 w 706209"/>
              <a:gd name="connsiteY707" fmla="*/ 413643 h 923360"/>
              <a:gd name="connsiteX708" fmla="*/ 84582 w 706209"/>
              <a:gd name="connsiteY708" fmla="*/ 413990 h 923360"/>
              <a:gd name="connsiteX709" fmla="*/ 84525 w 706209"/>
              <a:gd name="connsiteY709" fmla="*/ 414138 h 923360"/>
              <a:gd name="connsiteX710" fmla="*/ 84024 w 706209"/>
              <a:gd name="connsiteY710" fmla="*/ 414248 h 923360"/>
              <a:gd name="connsiteX711" fmla="*/ 83934 w 706209"/>
              <a:gd name="connsiteY711" fmla="*/ 414408 h 923360"/>
              <a:gd name="connsiteX712" fmla="*/ 83589 w 706209"/>
              <a:gd name="connsiteY712" fmla="*/ 414853 h 923360"/>
              <a:gd name="connsiteX713" fmla="*/ 83589 w 706209"/>
              <a:gd name="connsiteY713" fmla="*/ 415084 h 923360"/>
              <a:gd name="connsiteX714" fmla="*/ 83500 w 706209"/>
              <a:gd name="connsiteY714" fmla="*/ 415290 h 923360"/>
              <a:gd name="connsiteX715" fmla="*/ 83467 w 706209"/>
              <a:gd name="connsiteY715" fmla="*/ 415778 h 923360"/>
              <a:gd name="connsiteX716" fmla="*/ 83467 w 706209"/>
              <a:gd name="connsiteY716" fmla="*/ 416063 h 923360"/>
              <a:gd name="connsiteX717" fmla="*/ 83473 w 706209"/>
              <a:gd name="connsiteY717" fmla="*/ 416449 h 923360"/>
              <a:gd name="connsiteX718" fmla="*/ 83557 w 706209"/>
              <a:gd name="connsiteY718" fmla="*/ 416629 h 923360"/>
              <a:gd name="connsiteX719" fmla="*/ 83774 w 706209"/>
              <a:gd name="connsiteY719" fmla="*/ 417170 h 923360"/>
              <a:gd name="connsiteX720" fmla="*/ 83750 w 706209"/>
              <a:gd name="connsiteY720" fmla="*/ 417387 h 923360"/>
              <a:gd name="connsiteX721" fmla="*/ 83486 w 706209"/>
              <a:gd name="connsiteY721" fmla="*/ 417806 h 923360"/>
              <a:gd name="connsiteX722" fmla="*/ 83300 w 706209"/>
              <a:gd name="connsiteY722" fmla="*/ 418277 h 923360"/>
              <a:gd name="connsiteX723" fmla="*/ 83289 w 706209"/>
              <a:gd name="connsiteY723" fmla="*/ 418676 h 923360"/>
              <a:gd name="connsiteX724" fmla="*/ 83576 w 706209"/>
              <a:gd name="connsiteY724" fmla="*/ 418939 h 923360"/>
              <a:gd name="connsiteX725" fmla="*/ 83844 w 706209"/>
              <a:gd name="connsiteY725" fmla="*/ 419294 h 923360"/>
              <a:gd name="connsiteX726" fmla="*/ 84152 w 706209"/>
              <a:gd name="connsiteY726" fmla="*/ 419564 h 923360"/>
              <a:gd name="connsiteX727" fmla="*/ 84383 w 706209"/>
              <a:gd name="connsiteY727" fmla="*/ 419757 h 923360"/>
              <a:gd name="connsiteX728" fmla="*/ 84518 w 706209"/>
              <a:gd name="connsiteY728" fmla="*/ 420162 h 923360"/>
              <a:gd name="connsiteX729" fmla="*/ 84562 w 706209"/>
              <a:gd name="connsiteY729" fmla="*/ 420638 h 923360"/>
              <a:gd name="connsiteX730" fmla="*/ 84575 w 706209"/>
              <a:gd name="connsiteY730" fmla="*/ 421134 h 923360"/>
              <a:gd name="connsiteX731" fmla="*/ 84716 w 706209"/>
              <a:gd name="connsiteY731" fmla="*/ 421398 h 923360"/>
              <a:gd name="connsiteX732" fmla="*/ 84960 w 706209"/>
              <a:gd name="connsiteY732" fmla="*/ 421622 h 923360"/>
              <a:gd name="connsiteX733" fmla="*/ 85511 w 706209"/>
              <a:gd name="connsiteY733" fmla="*/ 421997 h 923360"/>
              <a:gd name="connsiteX734" fmla="*/ 85843 w 706209"/>
              <a:gd name="connsiteY734" fmla="*/ 422234 h 923360"/>
              <a:gd name="connsiteX735" fmla="*/ 86176 w 706209"/>
              <a:gd name="connsiteY735" fmla="*/ 422473 h 923360"/>
              <a:gd name="connsiteX736" fmla="*/ 86222 w 706209"/>
              <a:gd name="connsiteY736" fmla="*/ 422626 h 923360"/>
              <a:gd name="connsiteX737" fmla="*/ 86323 w 706209"/>
              <a:gd name="connsiteY737" fmla="*/ 422891 h 923360"/>
              <a:gd name="connsiteX738" fmla="*/ 86356 w 706209"/>
              <a:gd name="connsiteY738" fmla="*/ 423374 h 923360"/>
              <a:gd name="connsiteX739" fmla="*/ 86433 w 706209"/>
              <a:gd name="connsiteY739" fmla="*/ 423702 h 923360"/>
              <a:gd name="connsiteX740" fmla="*/ 86453 w 706209"/>
              <a:gd name="connsiteY740" fmla="*/ 423966 h 923360"/>
              <a:gd name="connsiteX741" fmla="*/ 86580 w 706209"/>
              <a:gd name="connsiteY741" fmla="*/ 424441 h 923360"/>
              <a:gd name="connsiteX742" fmla="*/ 86848 w 706209"/>
              <a:gd name="connsiteY742" fmla="*/ 425651 h 923360"/>
              <a:gd name="connsiteX743" fmla="*/ 86932 w 706209"/>
              <a:gd name="connsiteY743" fmla="*/ 426348 h 923360"/>
              <a:gd name="connsiteX744" fmla="*/ 86848 w 706209"/>
              <a:gd name="connsiteY744" fmla="*/ 426881 h 923360"/>
              <a:gd name="connsiteX745" fmla="*/ 86369 w 706209"/>
              <a:gd name="connsiteY745" fmla="*/ 427461 h 923360"/>
              <a:gd name="connsiteX746" fmla="*/ 85862 w 706209"/>
              <a:gd name="connsiteY746" fmla="*/ 427712 h 923360"/>
              <a:gd name="connsiteX747" fmla="*/ 85530 w 706209"/>
              <a:gd name="connsiteY747" fmla="*/ 427525 h 923360"/>
              <a:gd name="connsiteX748" fmla="*/ 85324 w 706209"/>
              <a:gd name="connsiteY748" fmla="*/ 427538 h 923360"/>
              <a:gd name="connsiteX749" fmla="*/ 85151 w 706209"/>
              <a:gd name="connsiteY749" fmla="*/ 427435 h 923360"/>
              <a:gd name="connsiteX750" fmla="*/ 84927 w 706209"/>
              <a:gd name="connsiteY750" fmla="*/ 427216 h 923360"/>
              <a:gd name="connsiteX751" fmla="*/ 84716 w 706209"/>
              <a:gd name="connsiteY751" fmla="*/ 426791 h 923360"/>
              <a:gd name="connsiteX752" fmla="*/ 84485 w 706209"/>
              <a:gd name="connsiteY752" fmla="*/ 426565 h 923360"/>
              <a:gd name="connsiteX753" fmla="*/ 84191 w 706209"/>
              <a:gd name="connsiteY753" fmla="*/ 426289 h 923360"/>
              <a:gd name="connsiteX754" fmla="*/ 83684 w 706209"/>
              <a:gd name="connsiteY754" fmla="*/ 425857 h 923360"/>
              <a:gd name="connsiteX755" fmla="*/ 83128 w 706209"/>
              <a:gd name="connsiteY755" fmla="*/ 425684 h 923360"/>
              <a:gd name="connsiteX756" fmla="*/ 82525 w 706209"/>
              <a:gd name="connsiteY756" fmla="*/ 425736 h 923360"/>
              <a:gd name="connsiteX757" fmla="*/ 82311 w 706209"/>
              <a:gd name="connsiteY757" fmla="*/ 425920 h 923360"/>
              <a:gd name="connsiteX758" fmla="*/ 82347 w 706209"/>
              <a:gd name="connsiteY758" fmla="*/ 426322 h 923360"/>
              <a:gd name="connsiteX759" fmla="*/ 82340 w 706209"/>
              <a:gd name="connsiteY759" fmla="*/ 426843 h 923360"/>
              <a:gd name="connsiteX760" fmla="*/ 82218 w 706209"/>
              <a:gd name="connsiteY760" fmla="*/ 427273 h 923360"/>
              <a:gd name="connsiteX761" fmla="*/ 82123 w 706209"/>
              <a:gd name="connsiteY761" fmla="*/ 427479 h 923360"/>
              <a:gd name="connsiteX762" fmla="*/ 81828 w 706209"/>
              <a:gd name="connsiteY762" fmla="*/ 427602 h 923360"/>
              <a:gd name="connsiteX763" fmla="*/ 81725 w 706209"/>
              <a:gd name="connsiteY763" fmla="*/ 427769 h 923360"/>
              <a:gd name="connsiteX764" fmla="*/ 81732 w 706209"/>
              <a:gd name="connsiteY764" fmla="*/ 428271 h 923360"/>
              <a:gd name="connsiteX765" fmla="*/ 81828 w 706209"/>
              <a:gd name="connsiteY765" fmla="*/ 428658 h 923360"/>
              <a:gd name="connsiteX766" fmla="*/ 81899 w 706209"/>
              <a:gd name="connsiteY766" fmla="*/ 429108 h 923360"/>
              <a:gd name="connsiteX767" fmla="*/ 82090 w 706209"/>
              <a:gd name="connsiteY767" fmla="*/ 429656 h 923360"/>
              <a:gd name="connsiteX768" fmla="*/ 82263 w 706209"/>
              <a:gd name="connsiteY768" fmla="*/ 429926 h 923360"/>
              <a:gd name="connsiteX769" fmla="*/ 82545 w 706209"/>
              <a:gd name="connsiteY769" fmla="*/ 430228 h 923360"/>
              <a:gd name="connsiteX770" fmla="*/ 83192 w 706209"/>
              <a:gd name="connsiteY770" fmla="*/ 430589 h 923360"/>
              <a:gd name="connsiteX771" fmla="*/ 83295 w 706209"/>
              <a:gd name="connsiteY771" fmla="*/ 430840 h 923360"/>
              <a:gd name="connsiteX772" fmla="*/ 83352 w 706209"/>
              <a:gd name="connsiteY772" fmla="*/ 431199 h 923360"/>
              <a:gd name="connsiteX773" fmla="*/ 83365 w 706209"/>
              <a:gd name="connsiteY773" fmla="*/ 431490 h 923360"/>
              <a:gd name="connsiteX774" fmla="*/ 83333 w 706209"/>
              <a:gd name="connsiteY774" fmla="*/ 432205 h 923360"/>
              <a:gd name="connsiteX775" fmla="*/ 83205 w 706209"/>
              <a:gd name="connsiteY775" fmla="*/ 433119 h 923360"/>
              <a:gd name="connsiteX776" fmla="*/ 83006 w 706209"/>
              <a:gd name="connsiteY776" fmla="*/ 433935 h 923360"/>
              <a:gd name="connsiteX777" fmla="*/ 82834 w 706209"/>
              <a:gd name="connsiteY777" fmla="*/ 434540 h 923360"/>
              <a:gd name="connsiteX778" fmla="*/ 82667 w 706209"/>
              <a:gd name="connsiteY778" fmla="*/ 435037 h 923360"/>
              <a:gd name="connsiteX779" fmla="*/ 82514 w 706209"/>
              <a:gd name="connsiteY779" fmla="*/ 435532 h 923360"/>
              <a:gd name="connsiteX780" fmla="*/ 82514 w 706209"/>
              <a:gd name="connsiteY780" fmla="*/ 435905 h 923360"/>
              <a:gd name="connsiteX781" fmla="*/ 82294 w 706209"/>
              <a:gd name="connsiteY781" fmla="*/ 436478 h 923360"/>
              <a:gd name="connsiteX782" fmla="*/ 82257 w 706209"/>
              <a:gd name="connsiteY782" fmla="*/ 436774 h 923360"/>
              <a:gd name="connsiteX783" fmla="*/ 82070 w 706209"/>
              <a:gd name="connsiteY783" fmla="*/ 437534 h 923360"/>
              <a:gd name="connsiteX784" fmla="*/ 81757 w 706209"/>
              <a:gd name="connsiteY784" fmla="*/ 437913 h 923360"/>
              <a:gd name="connsiteX785" fmla="*/ 81488 w 706209"/>
              <a:gd name="connsiteY785" fmla="*/ 438100 h 923360"/>
              <a:gd name="connsiteX786" fmla="*/ 81302 w 706209"/>
              <a:gd name="connsiteY786" fmla="*/ 438209 h 923360"/>
              <a:gd name="connsiteX787" fmla="*/ 81142 w 706209"/>
              <a:gd name="connsiteY787" fmla="*/ 438268 h 923360"/>
              <a:gd name="connsiteX788" fmla="*/ 81008 w 706209"/>
              <a:gd name="connsiteY788" fmla="*/ 438203 h 923360"/>
              <a:gd name="connsiteX789" fmla="*/ 80726 w 706209"/>
              <a:gd name="connsiteY789" fmla="*/ 438248 h 923360"/>
              <a:gd name="connsiteX790" fmla="*/ 80362 w 706209"/>
              <a:gd name="connsiteY790" fmla="*/ 438235 h 923360"/>
              <a:gd name="connsiteX791" fmla="*/ 79925 w 706209"/>
              <a:gd name="connsiteY791" fmla="*/ 438023 h 923360"/>
              <a:gd name="connsiteX792" fmla="*/ 79752 w 706209"/>
              <a:gd name="connsiteY792" fmla="*/ 437817 h 923360"/>
              <a:gd name="connsiteX793" fmla="*/ 79580 w 706209"/>
              <a:gd name="connsiteY793" fmla="*/ 437571 h 923360"/>
              <a:gd name="connsiteX794" fmla="*/ 79220 w 706209"/>
              <a:gd name="connsiteY794" fmla="*/ 437058 h 923360"/>
              <a:gd name="connsiteX795" fmla="*/ 79202 w 706209"/>
              <a:gd name="connsiteY795" fmla="*/ 436574 h 923360"/>
              <a:gd name="connsiteX796" fmla="*/ 79150 w 706209"/>
              <a:gd name="connsiteY796" fmla="*/ 436414 h 923360"/>
              <a:gd name="connsiteX797" fmla="*/ 78959 w 706209"/>
              <a:gd name="connsiteY797" fmla="*/ 436151 h 923360"/>
              <a:gd name="connsiteX798" fmla="*/ 78746 w 706209"/>
              <a:gd name="connsiteY798" fmla="*/ 436034 h 923360"/>
              <a:gd name="connsiteX799" fmla="*/ 78561 w 706209"/>
              <a:gd name="connsiteY799" fmla="*/ 435982 h 923360"/>
              <a:gd name="connsiteX800" fmla="*/ 78305 w 706209"/>
              <a:gd name="connsiteY800" fmla="*/ 436021 h 923360"/>
              <a:gd name="connsiteX801" fmla="*/ 78107 w 706209"/>
              <a:gd name="connsiteY801" fmla="*/ 436111 h 923360"/>
              <a:gd name="connsiteX802" fmla="*/ 77742 w 706209"/>
              <a:gd name="connsiteY802" fmla="*/ 436291 h 923360"/>
              <a:gd name="connsiteX803" fmla="*/ 77594 w 706209"/>
              <a:gd name="connsiteY803" fmla="*/ 436414 h 923360"/>
              <a:gd name="connsiteX804" fmla="*/ 77415 w 706209"/>
              <a:gd name="connsiteY804" fmla="*/ 436626 h 923360"/>
              <a:gd name="connsiteX805" fmla="*/ 77185 w 706209"/>
              <a:gd name="connsiteY805" fmla="*/ 436749 h 923360"/>
              <a:gd name="connsiteX806" fmla="*/ 77095 w 706209"/>
              <a:gd name="connsiteY806" fmla="*/ 436929 h 923360"/>
              <a:gd name="connsiteX807" fmla="*/ 76724 w 706209"/>
              <a:gd name="connsiteY807" fmla="*/ 437418 h 923360"/>
              <a:gd name="connsiteX808" fmla="*/ 76576 w 706209"/>
              <a:gd name="connsiteY808" fmla="*/ 437624 h 923360"/>
              <a:gd name="connsiteX809" fmla="*/ 76486 w 706209"/>
              <a:gd name="connsiteY809" fmla="*/ 437777 h 923360"/>
              <a:gd name="connsiteX810" fmla="*/ 76480 w 706209"/>
              <a:gd name="connsiteY810" fmla="*/ 437983 h 923360"/>
              <a:gd name="connsiteX811" fmla="*/ 76236 w 706209"/>
              <a:gd name="connsiteY811" fmla="*/ 438286 h 923360"/>
              <a:gd name="connsiteX812" fmla="*/ 76056 w 706209"/>
              <a:gd name="connsiteY812" fmla="*/ 438641 h 923360"/>
              <a:gd name="connsiteX813" fmla="*/ 75962 w 706209"/>
              <a:gd name="connsiteY813" fmla="*/ 439046 h 923360"/>
              <a:gd name="connsiteX814" fmla="*/ 75980 w 706209"/>
              <a:gd name="connsiteY814" fmla="*/ 439439 h 923360"/>
              <a:gd name="connsiteX815" fmla="*/ 75980 w 706209"/>
              <a:gd name="connsiteY815" fmla="*/ 439812 h 923360"/>
              <a:gd name="connsiteX816" fmla="*/ 76045 w 706209"/>
              <a:gd name="connsiteY816" fmla="*/ 440011 h 923360"/>
              <a:gd name="connsiteX817" fmla="*/ 76339 w 706209"/>
              <a:gd name="connsiteY817" fmla="*/ 440436 h 923360"/>
              <a:gd name="connsiteX818" fmla="*/ 76902 w 706209"/>
              <a:gd name="connsiteY818" fmla="*/ 441010 h 923360"/>
              <a:gd name="connsiteX819" fmla="*/ 77729 w 706209"/>
              <a:gd name="connsiteY819" fmla="*/ 441569 h 923360"/>
              <a:gd name="connsiteX820" fmla="*/ 77997 w 706209"/>
              <a:gd name="connsiteY820" fmla="*/ 441743 h 923360"/>
              <a:gd name="connsiteX821" fmla="*/ 78434 w 706209"/>
              <a:gd name="connsiteY821" fmla="*/ 442117 h 923360"/>
              <a:gd name="connsiteX822" fmla="*/ 78836 w 706209"/>
              <a:gd name="connsiteY822" fmla="*/ 442670 h 923360"/>
              <a:gd name="connsiteX823" fmla="*/ 79119 w 706209"/>
              <a:gd name="connsiteY823" fmla="*/ 443069 h 923360"/>
              <a:gd name="connsiteX824" fmla="*/ 79503 w 706209"/>
              <a:gd name="connsiteY824" fmla="*/ 443867 h 923360"/>
              <a:gd name="connsiteX825" fmla="*/ 79510 w 706209"/>
              <a:gd name="connsiteY825" fmla="*/ 444428 h 923360"/>
              <a:gd name="connsiteX826" fmla="*/ 78862 w 706209"/>
              <a:gd name="connsiteY826" fmla="*/ 445785 h 923360"/>
              <a:gd name="connsiteX827" fmla="*/ 78522 w 706209"/>
              <a:gd name="connsiteY827" fmla="*/ 446256 h 923360"/>
              <a:gd name="connsiteX828" fmla="*/ 78190 w 706209"/>
              <a:gd name="connsiteY828" fmla="*/ 446578 h 923360"/>
              <a:gd name="connsiteX829" fmla="*/ 77594 w 706209"/>
              <a:gd name="connsiteY829" fmla="*/ 447549 h 923360"/>
              <a:gd name="connsiteX830" fmla="*/ 77325 w 706209"/>
              <a:gd name="connsiteY830" fmla="*/ 447994 h 923360"/>
              <a:gd name="connsiteX831" fmla="*/ 77145 w 706209"/>
              <a:gd name="connsiteY831" fmla="*/ 448386 h 923360"/>
              <a:gd name="connsiteX832" fmla="*/ 77018 w 706209"/>
              <a:gd name="connsiteY832" fmla="*/ 448998 h 923360"/>
              <a:gd name="connsiteX833" fmla="*/ 76794 w 706209"/>
              <a:gd name="connsiteY833" fmla="*/ 449653 h 923360"/>
              <a:gd name="connsiteX834" fmla="*/ 76697 w 706209"/>
              <a:gd name="connsiteY834" fmla="*/ 449943 h 923360"/>
              <a:gd name="connsiteX835" fmla="*/ 76742 w 706209"/>
              <a:gd name="connsiteY835" fmla="*/ 450420 h 923360"/>
              <a:gd name="connsiteX836" fmla="*/ 76768 w 706209"/>
              <a:gd name="connsiteY836" fmla="*/ 451289 h 923360"/>
              <a:gd name="connsiteX837" fmla="*/ 76787 w 706209"/>
              <a:gd name="connsiteY837" fmla="*/ 451714 h 923360"/>
              <a:gd name="connsiteX838" fmla="*/ 76614 w 706209"/>
              <a:gd name="connsiteY838" fmla="*/ 452126 h 923360"/>
              <a:gd name="connsiteX839" fmla="*/ 76674 w 706209"/>
              <a:gd name="connsiteY839" fmla="*/ 452438 h 923360"/>
              <a:gd name="connsiteX840" fmla="*/ 76851 w 706209"/>
              <a:gd name="connsiteY840" fmla="*/ 452744 h 923360"/>
              <a:gd name="connsiteX841" fmla="*/ 76869 w 706209"/>
              <a:gd name="connsiteY841" fmla="*/ 452925 h 923360"/>
              <a:gd name="connsiteX842" fmla="*/ 76853 w 706209"/>
              <a:gd name="connsiteY842" fmla="*/ 453131 h 923360"/>
              <a:gd name="connsiteX843" fmla="*/ 76869 w 706209"/>
              <a:gd name="connsiteY843" fmla="*/ 453354 h 923360"/>
              <a:gd name="connsiteX844" fmla="*/ 76903 w 706209"/>
              <a:gd name="connsiteY844" fmla="*/ 453705 h 923360"/>
              <a:gd name="connsiteX845" fmla="*/ 77031 w 706209"/>
              <a:gd name="connsiteY845" fmla="*/ 453911 h 923360"/>
              <a:gd name="connsiteX846" fmla="*/ 77157 w 706209"/>
              <a:gd name="connsiteY846" fmla="*/ 454006 h 923360"/>
              <a:gd name="connsiteX847" fmla="*/ 77338 w 706209"/>
              <a:gd name="connsiteY847" fmla="*/ 454142 h 923360"/>
              <a:gd name="connsiteX848" fmla="*/ 77531 w 706209"/>
              <a:gd name="connsiteY848" fmla="*/ 454354 h 923360"/>
              <a:gd name="connsiteX849" fmla="*/ 77647 w 706209"/>
              <a:gd name="connsiteY849" fmla="*/ 454650 h 923360"/>
              <a:gd name="connsiteX850" fmla="*/ 77729 w 706209"/>
              <a:gd name="connsiteY850" fmla="*/ 454876 h 923360"/>
              <a:gd name="connsiteX851" fmla="*/ 77775 w 706209"/>
              <a:gd name="connsiteY851" fmla="*/ 455056 h 923360"/>
              <a:gd name="connsiteX852" fmla="*/ 77804 w 706209"/>
              <a:gd name="connsiteY852" fmla="*/ 455224 h 923360"/>
              <a:gd name="connsiteX853" fmla="*/ 77775 w 706209"/>
              <a:gd name="connsiteY853" fmla="*/ 455461 h 923360"/>
              <a:gd name="connsiteX854" fmla="*/ 77788 w 706209"/>
              <a:gd name="connsiteY854" fmla="*/ 455630 h 923360"/>
              <a:gd name="connsiteX855" fmla="*/ 77855 w 706209"/>
              <a:gd name="connsiteY855" fmla="*/ 455949 h 923360"/>
              <a:gd name="connsiteX856" fmla="*/ 77909 w 706209"/>
              <a:gd name="connsiteY856" fmla="*/ 456171 h 923360"/>
              <a:gd name="connsiteX857" fmla="*/ 78089 w 706209"/>
              <a:gd name="connsiteY857" fmla="*/ 456364 h 923360"/>
              <a:gd name="connsiteX858" fmla="*/ 78113 w 706209"/>
              <a:gd name="connsiteY858" fmla="*/ 456524 h 923360"/>
              <a:gd name="connsiteX859" fmla="*/ 78249 w 706209"/>
              <a:gd name="connsiteY859" fmla="*/ 456827 h 923360"/>
              <a:gd name="connsiteX860" fmla="*/ 78350 w 706209"/>
              <a:gd name="connsiteY860" fmla="*/ 456943 h 923360"/>
              <a:gd name="connsiteX861" fmla="*/ 78498 w 706209"/>
              <a:gd name="connsiteY861" fmla="*/ 457085 h 923360"/>
              <a:gd name="connsiteX862" fmla="*/ 78647 w 706209"/>
              <a:gd name="connsiteY862" fmla="*/ 457265 h 923360"/>
              <a:gd name="connsiteX863" fmla="*/ 78915 w 706209"/>
              <a:gd name="connsiteY863" fmla="*/ 457285 h 923360"/>
              <a:gd name="connsiteX864" fmla="*/ 79024 w 706209"/>
              <a:gd name="connsiteY864" fmla="*/ 457458 h 923360"/>
              <a:gd name="connsiteX865" fmla="*/ 79178 w 706209"/>
              <a:gd name="connsiteY865" fmla="*/ 457509 h 923360"/>
              <a:gd name="connsiteX866" fmla="*/ 79191 w 706209"/>
              <a:gd name="connsiteY866" fmla="*/ 457664 h 923360"/>
              <a:gd name="connsiteX867" fmla="*/ 79485 w 706209"/>
              <a:gd name="connsiteY867" fmla="*/ 457876 h 923360"/>
              <a:gd name="connsiteX868" fmla="*/ 79722 w 706209"/>
              <a:gd name="connsiteY868" fmla="*/ 458024 h 923360"/>
              <a:gd name="connsiteX869" fmla="*/ 79997 w 706209"/>
              <a:gd name="connsiteY869" fmla="*/ 458249 h 923360"/>
              <a:gd name="connsiteX870" fmla="*/ 80260 w 706209"/>
              <a:gd name="connsiteY870" fmla="*/ 458481 h 923360"/>
              <a:gd name="connsiteX871" fmla="*/ 80439 w 706209"/>
              <a:gd name="connsiteY871" fmla="*/ 458629 h 923360"/>
              <a:gd name="connsiteX872" fmla="*/ 80669 w 706209"/>
              <a:gd name="connsiteY872" fmla="*/ 458655 h 923360"/>
              <a:gd name="connsiteX873" fmla="*/ 80932 w 706209"/>
              <a:gd name="connsiteY873" fmla="*/ 458794 h 923360"/>
              <a:gd name="connsiteX874" fmla="*/ 81080 w 706209"/>
              <a:gd name="connsiteY874" fmla="*/ 458841 h 923360"/>
              <a:gd name="connsiteX875" fmla="*/ 81176 w 706209"/>
              <a:gd name="connsiteY875" fmla="*/ 459054 h 923360"/>
              <a:gd name="connsiteX876" fmla="*/ 81354 w 706209"/>
              <a:gd name="connsiteY876" fmla="*/ 459337 h 923360"/>
              <a:gd name="connsiteX877" fmla="*/ 81508 w 706209"/>
              <a:gd name="connsiteY877" fmla="*/ 459631 h 923360"/>
              <a:gd name="connsiteX878" fmla="*/ 81694 w 706209"/>
              <a:gd name="connsiteY878" fmla="*/ 459827 h 923360"/>
              <a:gd name="connsiteX879" fmla="*/ 82041 w 706209"/>
              <a:gd name="connsiteY879" fmla="*/ 459884 h 923360"/>
              <a:gd name="connsiteX880" fmla="*/ 82226 w 706209"/>
              <a:gd name="connsiteY880" fmla="*/ 460033 h 923360"/>
              <a:gd name="connsiteX881" fmla="*/ 82437 w 706209"/>
              <a:gd name="connsiteY881" fmla="*/ 459994 h 923360"/>
              <a:gd name="connsiteX882" fmla="*/ 82610 w 706209"/>
              <a:gd name="connsiteY882" fmla="*/ 460014 h 923360"/>
              <a:gd name="connsiteX883" fmla="*/ 82970 w 706209"/>
              <a:gd name="connsiteY883" fmla="*/ 460051 h 923360"/>
              <a:gd name="connsiteX884" fmla="*/ 83218 w 706209"/>
              <a:gd name="connsiteY884" fmla="*/ 460084 h 923360"/>
              <a:gd name="connsiteX885" fmla="*/ 83302 w 706209"/>
              <a:gd name="connsiteY885" fmla="*/ 460226 h 923360"/>
              <a:gd name="connsiteX886" fmla="*/ 83526 w 706209"/>
              <a:gd name="connsiteY886" fmla="*/ 460303 h 923360"/>
              <a:gd name="connsiteX887" fmla="*/ 83666 w 706209"/>
              <a:gd name="connsiteY887" fmla="*/ 460426 h 923360"/>
              <a:gd name="connsiteX888" fmla="*/ 83827 w 706209"/>
              <a:gd name="connsiteY888" fmla="*/ 460625 h 923360"/>
              <a:gd name="connsiteX889" fmla="*/ 83956 w 706209"/>
              <a:gd name="connsiteY889" fmla="*/ 460798 h 923360"/>
              <a:gd name="connsiteX890" fmla="*/ 84026 w 706209"/>
              <a:gd name="connsiteY890" fmla="*/ 460991 h 923360"/>
              <a:gd name="connsiteX891" fmla="*/ 84096 w 706209"/>
              <a:gd name="connsiteY891" fmla="*/ 461323 h 923360"/>
              <a:gd name="connsiteX892" fmla="*/ 84217 w 706209"/>
              <a:gd name="connsiteY892" fmla="*/ 461636 h 923360"/>
              <a:gd name="connsiteX893" fmla="*/ 84263 w 706209"/>
              <a:gd name="connsiteY893" fmla="*/ 462170 h 923360"/>
              <a:gd name="connsiteX894" fmla="*/ 84384 w 706209"/>
              <a:gd name="connsiteY894" fmla="*/ 462510 h 923360"/>
              <a:gd name="connsiteX895" fmla="*/ 84551 w 706209"/>
              <a:gd name="connsiteY895" fmla="*/ 462813 h 923360"/>
              <a:gd name="connsiteX896" fmla="*/ 84852 w 706209"/>
              <a:gd name="connsiteY896" fmla="*/ 463078 h 923360"/>
              <a:gd name="connsiteX897" fmla="*/ 85089 w 706209"/>
              <a:gd name="connsiteY897" fmla="*/ 463225 h 923360"/>
              <a:gd name="connsiteX898" fmla="*/ 85499 w 706209"/>
              <a:gd name="connsiteY898" fmla="*/ 463398 h 923360"/>
              <a:gd name="connsiteX899" fmla="*/ 85768 w 706209"/>
              <a:gd name="connsiteY899" fmla="*/ 463483 h 923360"/>
              <a:gd name="connsiteX900" fmla="*/ 86081 w 706209"/>
              <a:gd name="connsiteY900" fmla="*/ 463696 h 923360"/>
              <a:gd name="connsiteX901" fmla="*/ 86338 w 706209"/>
              <a:gd name="connsiteY901" fmla="*/ 463882 h 923360"/>
              <a:gd name="connsiteX902" fmla="*/ 86415 w 706209"/>
              <a:gd name="connsiteY902" fmla="*/ 464191 h 923360"/>
              <a:gd name="connsiteX903" fmla="*/ 86632 w 706209"/>
              <a:gd name="connsiteY903" fmla="*/ 464577 h 923360"/>
              <a:gd name="connsiteX904" fmla="*/ 86812 w 706209"/>
              <a:gd name="connsiteY904" fmla="*/ 464803 h 923360"/>
              <a:gd name="connsiteX905" fmla="*/ 86984 w 706209"/>
              <a:gd name="connsiteY905" fmla="*/ 465073 h 923360"/>
              <a:gd name="connsiteX906" fmla="*/ 87177 w 706209"/>
              <a:gd name="connsiteY906" fmla="*/ 465285 h 923360"/>
              <a:gd name="connsiteX907" fmla="*/ 87497 w 706209"/>
              <a:gd name="connsiteY907" fmla="*/ 465717 h 923360"/>
              <a:gd name="connsiteX908" fmla="*/ 87574 w 706209"/>
              <a:gd name="connsiteY908" fmla="*/ 465857 h 923360"/>
              <a:gd name="connsiteX909" fmla="*/ 87599 w 706209"/>
              <a:gd name="connsiteY909" fmla="*/ 466109 h 923360"/>
              <a:gd name="connsiteX910" fmla="*/ 87728 w 706209"/>
              <a:gd name="connsiteY910" fmla="*/ 466296 h 923360"/>
              <a:gd name="connsiteX911" fmla="*/ 87721 w 706209"/>
              <a:gd name="connsiteY911" fmla="*/ 466695 h 923360"/>
              <a:gd name="connsiteX912" fmla="*/ 87676 w 706209"/>
              <a:gd name="connsiteY912" fmla="*/ 467056 h 923360"/>
              <a:gd name="connsiteX913" fmla="*/ 87517 w 706209"/>
              <a:gd name="connsiteY913" fmla="*/ 467319 h 923360"/>
              <a:gd name="connsiteX914" fmla="*/ 87484 w 706209"/>
              <a:gd name="connsiteY914" fmla="*/ 467764 h 923360"/>
              <a:gd name="connsiteX915" fmla="*/ 87484 w 706209"/>
              <a:gd name="connsiteY915" fmla="*/ 468124 h 923360"/>
              <a:gd name="connsiteX916" fmla="*/ 87753 w 706209"/>
              <a:gd name="connsiteY916" fmla="*/ 468253 h 923360"/>
              <a:gd name="connsiteX917" fmla="*/ 87875 w 706209"/>
              <a:gd name="connsiteY917" fmla="*/ 468439 h 923360"/>
              <a:gd name="connsiteX918" fmla="*/ 87996 w 706209"/>
              <a:gd name="connsiteY918" fmla="*/ 468619 h 923360"/>
              <a:gd name="connsiteX919" fmla="*/ 88189 w 706209"/>
              <a:gd name="connsiteY919" fmla="*/ 468672 h 923360"/>
              <a:gd name="connsiteX920" fmla="*/ 88439 w 706209"/>
              <a:gd name="connsiteY920" fmla="*/ 468729 h 923360"/>
              <a:gd name="connsiteX921" fmla="*/ 88573 w 706209"/>
              <a:gd name="connsiteY921" fmla="*/ 468897 h 923360"/>
              <a:gd name="connsiteX922" fmla="*/ 88681 w 706209"/>
              <a:gd name="connsiteY922" fmla="*/ 469147 h 923360"/>
              <a:gd name="connsiteX923" fmla="*/ 88791 w 706209"/>
              <a:gd name="connsiteY923" fmla="*/ 469257 h 923360"/>
              <a:gd name="connsiteX924" fmla="*/ 88971 w 706209"/>
              <a:gd name="connsiteY924" fmla="*/ 469393 h 923360"/>
              <a:gd name="connsiteX925" fmla="*/ 89155 w 706209"/>
              <a:gd name="connsiteY925" fmla="*/ 469636 h 923360"/>
              <a:gd name="connsiteX926" fmla="*/ 89309 w 706209"/>
              <a:gd name="connsiteY926" fmla="*/ 469849 h 923360"/>
              <a:gd name="connsiteX927" fmla="*/ 89355 w 706209"/>
              <a:gd name="connsiteY927" fmla="*/ 470178 h 923360"/>
              <a:gd name="connsiteX928" fmla="*/ 89476 w 706209"/>
              <a:gd name="connsiteY928" fmla="*/ 470384 h 923360"/>
              <a:gd name="connsiteX929" fmla="*/ 89124 w 706209"/>
              <a:gd name="connsiteY929" fmla="*/ 470653 h 923360"/>
              <a:gd name="connsiteX930" fmla="*/ 88945 w 706209"/>
              <a:gd name="connsiteY930" fmla="*/ 470576 h 923360"/>
              <a:gd name="connsiteX931" fmla="*/ 88758 w 706209"/>
              <a:gd name="connsiteY931" fmla="*/ 470679 h 923360"/>
              <a:gd name="connsiteX932" fmla="*/ 88413 w 706209"/>
              <a:gd name="connsiteY932" fmla="*/ 470938 h 923360"/>
              <a:gd name="connsiteX933" fmla="*/ 88220 w 706209"/>
              <a:gd name="connsiteY933" fmla="*/ 471188 h 923360"/>
              <a:gd name="connsiteX934" fmla="*/ 87978 w 706209"/>
              <a:gd name="connsiteY934" fmla="*/ 471245 h 923360"/>
              <a:gd name="connsiteX935" fmla="*/ 87347 w 706209"/>
              <a:gd name="connsiteY935" fmla="*/ 471311 h 923360"/>
              <a:gd name="connsiteX936" fmla="*/ 87170 w 706209"/>
              <a:gd name="connsiteY936" fmla="*/ 471330 h 923360"/>
              <a:gd name="connsiteX937" fmla="*/ 87017 w 706209"/>
              <a:gd name="connsiteY937" fmla="*/ 471214 h 923360"/>
              <a:gd name="connsiteX938" fmla="*/ 86786 w 706209"/>
              <a:gd name="connsiteY938" fmla="*/ 471201 h 923360"/>
              <a:gd name="connsiteX939" fmla="*/ 86562 w 706209"/>
              <a:gd name="connsiteY939" fmla="*/ 471221 h 923360"/>
              <a:gd name="connsiteX940" fmla="*/ 86319 w 706209"/>
              <a:gd name="connsiteY940" fmla="*/ 471278 h 923360"/>
              <a:gd name="connsiteX941" fmla="*/ 86184 w 706209"/>
              <a:gd name="connsiteY941" fmla="*/ 471361 h 923360"/>
              <a:gd name="connsiteX942" fmla="*/ 85973 w 706209"/>
              <a:gd name="connsiteY942" fmla="*/ 471471 h 923360"/>
              <a:gd name="connsiteX943" fmla="*/ 85684 w 706209"/>
              <a:gd name="connsiteY943" fmla="*/ 471561 h 923360"/>
              <a:gd name="connsiteX944" fmla="*/ 85570 w 706209"/>
              <a:gd name="connsiteY944" fmla="*/ 471664 h 923360"/>
              <a:gd name="connsiteX945" fmla="*/ 85300 w 706209"/>
              <a:gd name="connsiteY945" fmla="*/ 471832 h 923360"/>
              <a:gd name="connsiteX946" fmla="*/ 84974 w 706209"/>
              <a:gd name="connsiteY946" fmla="*/ 472012 h 923360"/>
              <a:gd name="connsiteX947" fmla="*/ 84775 w 706209"/>
              <a:gd name="connsiteY947" fmla="*/ 472264 h 923360"/>
              <a:gd name="connsiteX948" fmla="*/ 84590 w 706209"/>
              <a:gd name="connsiteY948" fmla="*/ 472547 h 923360"/>
              <a:gd name="connsiteX949" fmla="*/ 84430 w 706209"/>
              <a:gd name="connsiteY949" fmla="*/ 472790 h 923360"/>
              <a:gd name="connsiteX950" fmla="*/ 84141 w 706209"/>
              <a:gd name="connsiteY950" fmla="*/ 473132 h 923360"/>
              <a:gd name="connsiteX951" fmla="*/ 83840 w 706209"/>
              <a:gd name="connsiteY951" fmla="*/ 473422 h 923360"/>
              <a:gd name="connsiteX952" fmla="*/ 83616 w 706209"/>
              <a:gd name="connsiteY952" fmla="*/ 473615 h 923360"/>
              <a:gd name="connsiteX953" fmla="*/ 83398 w 706209"/>
              <a:gd name="connsiteY953" fmla="*/ 473814 h 923360"/>
              <a:gd name="connsiteX954" fmla="*/ 83055 w 706209"/>
              <a:gd name="connsiteY954" fmla="*/ 474040 h 923360"/>
              <a:gd name="connsiteX955" fmla="*/ 82886 w 706209"/>
              <a:gd name="connsiteY955" fmla="*/ 474175 h 923360"/>
              <a:gd name="connsiteX956" fmla="*/ 82713 w 706209"/>
              <a:gd name="connsiteY956" fmla="*/ 474309 h 923360"/>
              <a:gd name="connsiteX957" fmla="*/ 82603 w 706209"/>
              <a:gd name="connsiteY957" fmla="*/ 474491 h 923360"/>
              <a:gd name="connsiteX958" fmla="*/ 82443 w 706209"/>
              <a:gd name="connsiteY958" fmla="*/ 474548 h 923360"/>
              <a:gd name="connsiteX959" fmla="*/ 81994 w 706209"/>
              <a:gd name="connsiteY959" fmla="*/ 474820 h 923360"/>
              <a:gd name="connsiteX960" fmla="*/ 81573 w 706209"/>
              <a:gd name="connsiteY960" fmla="*/ 475024 h 923360"/>
              <a:gd name="connsiteX961" fmla="*/ 81304 w 706209"/>
              <a:gd name="connsiteY961" fmla="*/ 475199 h 923360"/>
              <a:gd name="connsiteX962" fmla="*/ 81016 w 706209"/>
              <a:gd name="connsiteY962" fmla="*/ 475475 h 923360"/>
              <a:gd name="connsiteX963" fmla="*/ 80990 w 706209"/>
              <a:gd name="connsiteY963" fmla="*/ 475688 h 923360"/>
              <a:gd name="connsiteX964" fmla="*/ 80993 w 706209"/>
              <a:gd name="connsiteY964" fmla="*/ 475987 h 923360"/>
              <a:gd name="connsiteX965" fmla="*/ 81112 w 706209"/>
              <a:gd name="connsiteY965" fmla="*/ 476280 h 923360"/>
              <a:gd name="connsiteX966" fmla="*/ 81201 w 706209"/>
              <a:gd name="connsiteY966" fmla="*/ 476429 h 923360"/>
              <a:gd name="connsiteX967" fmla="*/ 81367 w 706209"/>
              <a:gd name="connsiteY967" fmla="*/ 476648 h 923360"/>
              <a:gd name="connsiteX968" fmla="*/ 81490 w 706209"/>
              <a:gd name="connsiteY968" fmla="*/ 476834 h 923360"/>
              <a:gd name="connsiteX969" fmla="*/ 81595 w 706209"/>
              <a:gd name="connsiteY969" fmla="*/ 476952 h 923360"/>
              <a:gd name="connsiteX970" fmla="*/ 81918 w 706209"/>
              <a:gd name="connsiteY970" fmla="*/ 477316 h 923360"/>
              <a:gd name="connsiteX971" fmla="*/ 82149 w 706209"/>
              <a:gd name="connsiteY971" fmla="*/ 477549 h 923360"/>
              <a:gd name="connsiteX972" fmla="*/ 82258 w 706209"/>
              <a:gd name="connsiteY972" fmla="*/ 477715 h 923360"/>
              <a:gd name="connsiteX973" fmla="*/ 82528 w 706209"/>
              <a:gd name="connsiteY973" fmla="*/ 478075 h 923360"/>
              <a:gd name="connsiteX974" fmla="*/ 82566 w 706209"/>
              <a:gd name="connsiteY974" fmla="*/ 478250 h 923360"/>
              <a:gd name="connsiteX975" fmla="*/ 82783 w 706209"/>
              <a:gd name="connsiteY975" fmla="*/ 478546 h 923360"/>
              <a:gd name="connsiteX976" fmla="*/ 82917 w 706209"/>
              <a:gd name="connsiteY976" fmla="*/ 478835 h 923360"/>
              <a:gd name="connsiteX977" fmla="*/ 82994 w 706209"/>
              <a:gd name="connsiteY977" fmla="*/ 479074 h 923360"/>
              <a:gd name="connsiteX978" fmla="*/ 82931 w 706209"/>
              <a:gd name="connsiteY978" fmla="*/ 479274 h 923360"/>
              <a:gd name="connsiteX979" fmla="*/ 82700 w 706209"/>
              <a:gd name="connsiteY979" fmla="*/ 479467 h 923360"/>
              <a:gd name="connsiteX980" fmla="*/ 82610 w 706209"/>
              <a:gd name="connsiteY980" fmla="*/ 479620 h 923360"/>
              <a:gd name="connsiteX981" fmla="*/ 82603 w 706209"/>
              <a:gd name="connsiteY981" fmla="*/ 479826 h 923360"/>
              <a:gd name="connsiteX982" fmla="*/ 82643 w 706209"/>
              <a:gd name="connsiteY982" fmla="*/ 480065 h 923360"/>
              <a:gd name="connsiteX983" fmla="*/ 82898 w 706209"/>
              <a:gd name="connsiteY983" fmla="*/ 480348 h 923360"/>
              <a:gd name="connsiteX984" fmla="*/ 83135 w 706209"/>
              <a:gd name="connsiteY984" fmla="*/ 480650 h 923360"/>
              <a:gd name="connsiteX985" fmla="*/ 83315 w 706209"/>
              <a:gd name="connsiteY985" fmla="*/ 480863 h 923360"/>
              <a:gd name="connsiteX986" fmla="*/ 83513 w 706209"/>
              <a:gd name="connsiteY986" fmla="*/ 481018 h 923360"/>
              <a:gd name="connsiteX987" fmla="*/ 83539 w 706209"/>
              <a:gd name="connsiteY987" fmla="*/ 481275 h 923360"/>
              <a:gd name="connsiteX988" fmla="*/ 83629 w 706209"/>
              <a:gd name="connsiteY988" fmla="*/ 481462 h 923360"/>
              <a:gd name="connsiteX989" fmla="*/ 83795 w 706209"/>
              <a:gd name="connsiteY989" fmla="*/ 481553 h 923360"/>
              <a:gd name="connsiteX990" fmla="*/ 83843 w 706209"/>
              <a:gd name="connsiteY990" fmla="*/ 481766 h 923360"/>
              <a:gd name="connsiteX991" fmla="*/ 83930 w 706209"/>
              <a:gd name="connsiteY991" fmla="*/ 482022 h 923360"/>
              <a:gd name="connsiteX992" fmla="*/ 83969 w 706209"/>
              <a:gd name="connsiteY992" fmla="*/ 482215 h 923360"/>
              <a:gd name="connsiteX993" fmla="*/ 83750 w 706209"/>
              <a:gd name="connsiteY993" fmla="*/ 482763 h 923360"/>
              <a:gd name="connsiteX994" fmla="*/ 83846 w 706209"/>
              <a:gd name="connsiteY994" fmla="*/ 483072 h 923360"/>
              <a:gd name="connsiteX995" fmla="*/ 83987 w 706209"/>
              <a:gd name="connsiteY995" fmla="*/ 483252 h 923360"/>
              <a:gd name="connsiteX996" fmla="*/ 84077 w 706209"/>
              <a:gd name="connsiteY996" fmla="*/ 483438 h 923360"/>
              <a:gd name="connsiteX997" fmla="*/ 84211 w 706209"/>
              <a:gd name="connsiteY997" fmla="*/ 483644 h 923360"/>
              <a:gd name="connsiteX998" fmla="*/ 84338 w 706209"/>
              <a:gd name="connsiteY998" fmla="*/ 483911 h 923360"/>
              <a:gd name="connsiteX999" fmla="*/ 84430 w 706209"/>
              <a:gd name="connsiteY999" fmla="*/ 484076 h 923360"/>
              <a:gd name="connsiteX1000" fmla="*/ 84423 w 706209"/>
              <a:gd name="connsiteY1000" fmla="*/ 484455 h 923360"/>
              <a:gd name="connsiteX1001" fmla="*/ 84525 w 706209"/>
              <a:gd name="connsiteY1001" fmla="*/ 484578 h 923360"/>
              <a:gd name="connsiteX1002" fmla="*/ 84808 w 706209"/>
              <a:gd name="connsiteY1002" fmla="*/ 484648 h 923360"/>
              <a:gd name="connsiteX1003" fmla="*/ 84974 w 706209"/>
              <a:gd name="connsiteY1003" fmla="*/ 484861 h 923360"/>
              <a:gd name="connsiteX1004" fmla="*/ 85063 w 706209"/>
              <a:gd name="connsiteY1004" fmla="*/ 484990 h 923360"/>
              <a:gd name="connsiteX1005" fmla="*/ 85249 w 706209"/>
              <a:gd name="connsiteY1005" fmla="*/ 485080 h 923360"/>
              <a:gd name="connsiteX1006" fmla="*/ 85275 w 706209"/>
              <a:gd name="connsiteY1006" fmla="*/ 485338 h 923360"/>
              <a:gd name="connsiteX1007" fmla="*/ 85416 w 706209"/>
              <a:gd name="connsiteY1007" fmla="*/ 485505 h 923360"/>
              <a:gd name="connsiteX1008" fmla="*/ 85557 w 706209"/>
              <a:gd name="connsiteY1008" fmla="*/ 485705 h 923360"/>
              <a:gd name="connsiteX1009" fmla="*/ 85543 w 706209"/>
              <a:gd name="connsiteY1009" fmla="*/ 486027 h 923360"/>
              <a:gd name="connsiteX1010" fmla="*/ 85589 w 706209"/>
              <a:gd name="connsiteY1010" fmla="*/ 486406 h 923360"/>
              <a:gd name="connsiteX1011" fmla="*/ 85624 w 706209"/>
              <a:gd name="connsiteY1011" fmla="*/ 486754 h 923360"/>
              <a:gd name="connsiteX1012" fmla="*/ 85387 w 706209"/>
              <a:gd name="connsiteY1012" fmla="*/ 486983 h 923360"/>
              <a:gd name="connsiteX1013" fmla="*/ 85128 w 706209"/>
              <a:gd name="connsiteY1013" fmla="*/ 487263 h 923360"/>
              <a:gd name="connsiteX1014" fmla="*/ 85025 w 706209"/>
              <a:gd name="connsiteY1014" fmla="*/ 487379 h 923360"/>
              <a:gd name="connsiteX1015" fmla="*/ 84852 w 706209"/>
              <a:gd name="connsiteY1015" fmla="*/ 487443 h 923360"/>
              <a:gd name="connsiteX1016" fmla="*/ 84654 w 706209"/>
              <a:gd name="connsiteY1016" fmla="*/ 487430 h 923360"/>
              <a:gd name="connsiteX1017" fmla="*/ 84467 w 706209"/>
              <a:gd name="connsiteY1017" fmla="*/ 487286 h 923360"/>
              <a:gd name="connsiteX1018" fmla="*/ 84106 w 706209"/>
              <a:gd name="connsiteY1018" fmla="*/ 487320 h 923360"/>
              <a:gd name="connsiteX1019" fmla="*/ 83866 w 706209"/>
              <a:gd name="connsiteY1019" fmla="*/ 487585 h 923360"/>
              <a:gd name="connsiteX1020" fmla="*/ 83815 w 706209"/>
              <a:gd name="connsiteY1020" fmla="*/ 487951 h 923360"/>
              <a:gd name="connsiteX1021" fmla="*/ 83859 w 706209"/>
              <a:gd name="connsiteY1021" fmla="*/ 488118 h 923360"/>
              <a:gd name="connsiteX1022" fmla="*/ 84064 w 706209"/>
              <a:gd name="connsiteY1022" fmla="*/ 488530 h 923360"/>
              <a:gd name="connsiteX1023" fmla="*/ 84250 w 706209"/>
              <a:gd name="connsiteY1023" fmla="*/ 488892 h 923360"/>
              <a:gd name="connsiteX1024" fmla="*/ 84276 w 706209"/>
              <a:gd name="connsiteY1024" fmla="*/ 489142 h 923360"/>
              <a:gd name="connsiteX1025" fmla="*/ 84276 w 706209"/>
              <a:gd name="connsiteY1025" fmla="*/ 489560 h 923360"/>
              <a:gd name="connsiteX1026" fmla="*/ 84334 w 706209"/>
              <a:gd name="connsiteY1026" fmla="*/ 489966 h 923360"/>
              <a:gd name="connsiteX1027" fmla="*/ 84180 w 706209"/>
              <a:gd name="connsiteY1027" fmla="*/ 490062 h 923360"/>
              <a:gd name="connsiteX1028" fmla="*/ 84154 w 706209"/>
              <a:gd name="connsiteY1028" fmla="*/ 490474 h 923360"/>
              <a:gd name="connsiteX1029" fmla="*/ 84217 w 706209"/>
              <a:gd name="connsiteY1029" fmla="*/ 490759 h 923360"/>
              <a:gd name="connsiteX1030" fmla="*/ 83949 w 706209"/>
              <a:gd name="connsiteY1030" fmla="*/ 490752 h 923360"/>
              <a:gd name="connsiteX1031" fmla="*/ 83699 w 706209"/>
              <a:gd name="connsiteY1031" fmla="*/ 490965 h 923360"/>
              <a:gd name="connsiteX1032" fmla="*/ 83585 w 706209"/>
              <a:gd name="connsiteY1032" fmla="*/ 491228 h 923360"/>
              <a:gd name="connsiteX1033" fmla="*/ 83519 w 706209"/>
              <a:gd name="connsiteY1033" fmla="*/ 491493 h 923360"/>
              <a:gd name="connsiteX1034" fmla="*/ 83519 w 706209"/>
              <a:gd name="connsiteY1034" fmla="*/ 491943 h 923360"/>
              <a:gd name="connsiteX1035" fmla="*/ 83532 w 706209"/>
              <a:gd name="connsiteY1035" fmla="*/ 492252 h 923360"/>
              <a:gd name="connsiteX1036" fmla="*/ 83431 w 706209"/>
              <a:gd name="connsiteY1036" fmla="*/ 492528 h 923360"/>
              <a:gd name="connsiteX1037" fmla="*/ 83264 w 706209"/>
              <a:gd name="connsiteY1037" fmla="*/ 492847 h 923360"/>
              <a:gd name="connsiteX1038" fmla="*/ 83264 w 706209"/>
              <a:gd name="connsiteY1038" fmla="*/ 493308 h 923360"/>
              <a:gd name="connsiteX1039" fmla="*/ 83181 w 706209"/>
              <a:gd name="connsiteY1039" fmla="*/ 493534 h 923360"/>
              <a:gd name="connsiteX1040" fmla="*/ 83154 w 706209"/>
              <a:gd name="connsiteY1040" fmla="*/ 493740 h 923360"/>
              <a:gd name="connsiteX1041" fmla="*/ 83205 w 706209"/>
              <a:gd name="connsiteY1041" fmla="*/ 493977 h 923360"/>
              <a:gd name="connsiteX1042" fmla="*/ 83218 w 706209"/>
              <a:gd name="connsiteY1042" fmla="*/ 494235 h 923360"/>
              <a:gd name="connsiteX1043" fmla="*/ 83251 w 706209"/>
              <a:gd name="connsiteY1043" fmla="*/ 494621 h 923360"/>
              <a:gd name="connsiteX1044" fmla="*/ 83334 w 706209"/>
              <a:gd name="connsiteY1044" fmla="*/ 494956 h 923360"/>
              <a:gd name="connsiteX1045" fmla="*/ 83513 w 706209"/>
              <a:gd name="connsiteY1045" fmla="*/ 495246 h 923360"/>
              <a:gd name="connsiteX1046" fmla="*/ 83655 w 706209"/>
              <a:gd name="connsiteY1046" fmla="*/ 495587 h 923360"/>
              <a:gd name="connsiteX1047" fmla="*/ 83795 w 706209"/>
              <a:gd name="connsiteY1047" fmla="*/ 495811 h 923360"/>
              <a:gd name="connsiteX1048" fmla="*/ 83833 w 706209"/>
              <a:gd name="connsiteY1048" fmla="*/ 496070 h 923360"/>
              <a:gd name="connsiteX1049" fmla="*/ 84013 w 706209"/>
              <a:gd name="connsiteY1049" fmla="*/ 496276 h 923360"/>
              <a:gd name="connsiteX1050" fmla="*/ 84134 w 706209"/>
              <a:gd name="connsiteY1050" fmla="*/ 496514 h 923360"/>
              <a:gd name="connsiteX1051" fmla="*/ 84288 w 706209"/>
              <a:gd name="connsiteY1051" fmla="*/ 496738 h 923360"/>
              <a:gd name="connsiteX1052" fmla="*/ 84678 w 706209"/>
              <a:gd name="connsiteY1052" fmla="*/ 497170 h 923360"/>
              <a:gd name="connsiteX1053" fmla="*/ 84801 w 706209"/>
              <a:gd name="connsiteY1053" fmla="*/ 497492 h 923360"/>
              <a:gd name="connsiteX1054" fmla="*/ 84935 w 706209"/>
              <a:gd name="connsiteY1054" fmla="*/ 497679 h 923360"/>
              <a:gd name="connsiteX1055" fmla="*/ 85140 w 706209"/>
              <a:gd name="connsiteY1055" fmla="*/ 497957 h 923360"/>
              <a:gd name="connsiteX1056" fmla="*/ 85249 w 706209"/>
              <a:gd name="connsiteY1056" fmla="*/ 498110 h 923360"/>
              <a:gd name="connsiteX1057" fmla="*/ 85346 w 706209"/>
              <a:gd name="connsiteY1057" fmla="*/ 498323 h 923360"/>
              <a:gd name="connsiteX1058" fmla="*/ 85486 w 706209"/>
              <a:gd name="connsiteY1058" fmla="*/ 498439 h 923360"/>
              <a:gd name="connsiteX1059" fmla="*/ 85730 w 706209"/>
              <a:gd name="connsiteY1059" fmla="*/ 498954 h 923360"/>
              <a:gd name="connsiteX1060" fmla="*/ 86024 w 706209"/>
              <a:gd name="connsiteY1060" fmla="*/ 499276 h 923360"/>
              <a:gd name="connsiteX1061" fmla="*/ 86338 w 706209"/>
              <a:gd name="connsiteY1061" fmla="*/ 499507 h 923360"/>
              <a:gd name="connsiteX1062" fmla="*/ 86549 w 706209"/>
              <a:gd name="connsiteY1062" fmla="*/ 499688 h 923360"/>
              <a:gd name="connsiteX1063" fmla="*/ 86606 w 706209"/>
              <a:gd name="connsiteY1063" fmla="*/ 499965 h 923360"/>
              <a:gd name="connsiteX1064" fmla="*/ 86690 w 706209"/>
              <a:gd name="connsiteY1064" fmla="*/ 500280 h 923360"/>
              <a:gd name="connsiteX1065" fmla="*/ 86703 w 706209"/>
              <a:gd name="connsiteY1065" fmla="*/ 500519 h 923360"/>
              <a:gd name="connsiteX1066" fmla="*/ 86703 w 706209"/>
              <a:gd name="connsiteY1066" fmla="*/ 500686 h 923360"/>
              <a:gd name="connsiteX1067" fmla="*/ 86703 w 706209"/>
              <a:gd name="connsiteY1067" fmla="*/ 500988 h 923360"/>
              <a:gd name="connsiteX1068" fmla="*/ 86600 w 706209"/>
              <a:gd name="connsiteY1068" fmla="*/ 501175 h 923360"/>
              <a:gd name="connsiteX1069" fmla="*/ 86562 w 706209"/>
              <a:gd name="connsiteY1069" fmla="*/ 501361 h 923360"/>
              <a:gd name="connsiteX1070" fmla="*/ 86562 w 706209"/>
              <a:gd name="connsiteY1070" fmla="*/ 501560 h 923360"/>
              <a:gd name="connsiteX1071" fmla="*/ 86435 w 706209"/>
              <a:gd name="connsiteY1071" fmla="*/ 501773 h 923360"/>
              <a:gd name="connsiteX1072" fmla="*/ 86325 w 706209"/>
              <a:gd name="connsiteY1072" fmla="*/ 502064 h 923360"/>
              <a:gd name="connsiteX1073" fmla="*/ 86338 w 706209"/>
              <a:gd name="connsiteY1073" fmla="*/ 502244 h 923360"/>
              <a:gd name="connsiteX1074" fmla="*/ 86446 w 706209"/>
              <a:gd name="connsiteY1074" fmla="*/ 502430 h 923360"/>
              <a:gd name="connsiteX1075" fmla="*/ 86440 w 706209"/>
              <a:gd name="connsiteY1075" fmla="*/ 502579 h 923360"/>
              <a:gd name="connsiteX1076" fmla="*/ 86268 w 706209"/>
              <a:gd name="connsiteY1076" fmla="*/ 502713 h 923360"/>
              <a:gd name="connsiteX1077" fmla="*/ 86101 w 706209"/>
              <a:gd name="connsiteY1077" fmla="*/ 502852 h 923360"/>
              <a:gd name="connsiteX1078" fmla="*/ 85838 w 706209"/>
              <a:gd name="connsiteY1078" fmla="*/ 502772 h 923360"/>
              <a:gd name="connsiteX1079" fmla="*/ 85659 w 706209"/>
              <a:gd name="connsiteY1079" fmla="*/ 502810 h 923360"/>
              <a:gd name="connsiteX1080" fmla="*/ 85303 w 706209"/>
              <a:gd name="connsiteY1080" fmla="*/ 502942 h 923360"/>
              <a:gd name="connsiteX1081" fmla="*/ 85166 w 706209"/>
              <a:gd name="connsiteY1081" fmla="*/ 503138 h 923360"/>
              <a:gd name="connsiteX1082" fmla="*/ 84974 w 706209"/>
              <a:gd name="connsiteY1082" fmla="*/ 503299 h 923360"/>
              <a:gd name="connsiteX1083" fmla="*/ 84808 w 706209"/>
              <a:gd name="connsiteY1083" fmla="*/ 503537 h 923360"/>
              <a:gd name="connsiteX1084" fmla="*/ 84461 w 706209"/>
              <a:gd name="connsiteY1084" fmla="*/ 503840 h 923360"/>
              <a:gd name="connsiteX1085" fmla="*/ 84301 w 706209"/>
              <a:gd name="connsiteY1085" fmla="*/ 503866 h 923360"/>
              <a:gd name="connsiteX1086" fmla="*/ 84020 w 706209"/>
              <a:gd name="connsiteY1086" fmla="*/ 503943 h 923360"/>
              <a:gd name="connsiteX1087" fmla="*/ 83488 w 706209"/>
              <a:gd name="connsiteY1087" fmla="*/ 503859 h 923360"/>
              <a:gd name="connsiteX1088" fmla="*/ 83154 w 706209"/>
              <a:gd name="connsiteY1088" fmla="*/ 503873 h 923360"/>
              <a:gd name="connsiteX1089" fmla="*/ 82841 w 706209"/>
              <a:gd name="connsiteY1089" fmla="*/ 503853 h 923360"/>
              <a:gd name="connsiteX1090" fmla="*/ 82610 w 706209"/>
              <a:gd name="connsiteY1090" fmla="*/ 503886 h 923360"/>
              <a:gd name="connsiteX1091" fmla="*/ 82450 w 706209"/>
              <a:gd name="connsiteY1091" fmla="*/ 503936 h 923360"/>
              <a:gd name="connsiteX1092" fmla="*/ 82182 w 706209"/>
              <a:gd name="connsiteY1092" fmla="*/ 503949 h 923360"/>
              <a:gd name="connsiteX1093" fmla="*/ 82021 w 706209"/>
              <a:gd name="connsiteY1093" fmla="*/ 504026 h 923360"/>
              <a:gd name="connsiteX1094" fmla="*/ 81784 w 706209"/>
              <a:gd name="connsiteY1094" fmla="*/ 504162 h 923360"/>
              <a:gd name="connsiteX1095" fmla="*/ 81637 w 706209"/>
              <a:gd name="connsiteY1095" fmla="*/ 504329 h 923360"/>
              <a:gd name="connsiteX1096" fmla="*/ 81547 w 706209"/>
              <a:gd name="connsiteY1096" fmla="*/ 504587 h 923360"/>
              <a:gd name="connsiteX1097" fmla="*/ 81444 w 706209"/>
              <a:gd name="connsiteY1097" fmla="*/ 504909 h 923360"/>
              <a:gd name="connsiteX1098" fmla="*/ 81307 w 706209"/>
              <a:gd name="connsiteY1098" fmla="*/ 505153 h 923360"/>
              <a:gd name="connsiteX1099" fmla="*/ 81317 w 706209"/>
              <a:gd name="connsiteY1099" fmla="*/ 505372 h 923360"/>
              <a:gd name="connsiteX1100" fmla="*/ 81310 w 706209"/>
              <a:gd name="connsiteY1100" fmla="*/ 505650 h 923360"/>
              <a:gd name="connsiteX1101" fmla="*/ 81394 w 706209"/>
              <a:gd name="connsiteY1101" fmla="*/ 506003 h 923360"/>
              <a:gd name="connsiteX1102" fmla="*/ 81604 w 706209"/>
              <a:gd name="connsiteY1102" fmla="*/ 506229 h 923360"/>
              <a:gd name="connsiteX1103" fmla="*/ 81810 w 706209"/>
              <a:gd name="connsiteY1103" fmla="*/ 506435 h 923360"/>
              <a:gd name="connsiteX1104" fmla="*/ 82052 w 706209"/>
              <a:gd name="connsiteY1104" fmla="*/ 506744 h 923360"/>
              <a:gd name="connsiteX1105" fmla="*/ 82111 w 706209"/>
              <a:gd name="connsiteY1105" fmla="*/ 506943 h 923360"/>
              <a:gd name="connsiteX1106" fmla="*/ 82219 w 706209"/>
              <a:gd name="connsiteY1106" fmla="*/ 507143 h 923360"/>
              <a:gd name="connsiteX1107" fmla="*/ 82303 w 706209"/>
              <a:gd name="connsiteY1107" fmla="*/ 507298 h 923360"/>
              <a:gd name="connsiteX1108" fmla="*/ 82443 w 706209"/>
              <a:gd name="connsiteY1108" fmla="*/ 507498 h 923360"/>
              <a:gd name="connsiteX1109" fmla="*/ 82533 w 706209"/>
              <a:gd name="connsiteY1109" fmla="*/ 507813 h 923360"/>
              <a:gd name="connsiteX1110" fmla="*/ 82667 w 706209"/>
              <a:gd name="connsiteY1110" fmla="*/ 508037 h 923360"/>
              <a:gd name="connsiteX1111" fmla="*/ 82893 w 706209"/>
              <a:gd name="connsiteY1111" fmla="*/ 508232 h 923360"/>
              <a:gd name="connsiteX1112" fmla="*/ 83027 w 706209"/>
              <a:gd name="connsiteY1112" fmla="*/ 508448 h 923360"/>
              <a:gd name="connsiteX1113" fmla="*/ 83104 w 706209"/>
              <a:gd name="connsiteY1113" fmla="*/ 508585 h 923360"/>
              <a:gd name="connsiteX1114" fmla="*/ 83258 w 706209"/>
              <a:gd name="connsiteY1114" fmla="*/ 508871 h 923360"/>
              <a:gd name="connsiteX1115" fmla="*/ 83455 w 706209"/>
              <a:gd name="connsiteY1115" fmla="*/ 509074 h 923360"/>
              <a:gd name="connsiteX1116" fmla="*/ 83743 w 706209"/>
              <a:gd name="connsiteY1116" fmla="*/ 509442 h 923360"/>
              <a:gd name="connsiteX1117" fmla="*/ 83916 w 706209"/>
              <a:gd name="connsiteY1117" fmla="*/ 509738 h 923360"/>
              <a:gd name="connsiteX1118" fmla="*/ 84013 w 706209"/>
              <a:gd name="connsiteY1118" fmla="*/ 510111 h 923360"/>
              <a:gd name="connsiteX1119" fmla="*/ 84109 w 706209"/>
              <a:gd name="connsiteY1119" fmla="*/ 510330 h 923360"/>
              <a:gd name="connsiteX1120" fmla="*/ 84288 w 706209"/>
              <a:gd name="connsiteY1120" fmla="*/ 510748 h 923360"/>
              <a:gd name="connsiteX1121" fmla="*/ 84320 w 706209"/>
              <a:gd name="connsiteY1121" fmla="*/ 511805 h 923360"/>
              <a:gd name="connsiteX1122" fmla="*/ 84307 w 706209"/>
              <a:gd name="connsiteY1122" fmla="*/ 512210 h 923360"/>
              <a:gd name="connsiteX1123" fmla="*/ 84064 w 706209"/>
              <a:gd name="connsiteY1123" fmla="*/ 512655 h 923360"/>
              <a:gd name="connsiteX1124" fmla="*/ 83974 w 706209"/>
              <a:gd name="connsiteY1124" fmla="*/ 512931 h 923360"/>
              <a:gd name="connsiteX1125" fmla="*/ 83969 w 706209"/>
              <a:gd name="connsiteY1125" fmla="*/ 513163 h 923360"/>
              <a:gd name="connsiteX1126" fmla="*/ 83840 w 706209"/>
              <a:gd name="connsiteY1126" fmla="*/ 513517 h 923360"/>
              <a:gd name="connsiteX1127" fmla="*/ 83997 w 706209"/>
              <a:gd name="connsiteY1127" fmla="*/ 514018 h 923360"/>
              <a:gd name="connsiteX1128" fmla="*/ 83993 w 706209"/>
              <a:gd name="connsiteY1128" fmla="*/ 514264 h 923360"/>
              <a:gd name="connsiteX1129" fmla="*/ 84020 w 706209"/>
              <a:gd name="connsiteY1129" fmla="*/ 514509 h 923360"/>
              <a:gd name="connsiteX1130" fmla="*/ 84193 w 706209"/>
              <a:gd name="connsiteY1130" fmla="*/ 515281 h 923360"/>
              <a:gd name="connsiteX1131" fmla="*/ 84206 w 706209"/>
              <a:gd name="connsiteY1131" fmla="*/ 515636 h 923360"/>
              <a:gd name="connsiteX1132" fmla="*/ 83980 w 706209"/>
              <a:gd name="connsiteY1132" fmla="*/ 516267 h 923360"/>
              <a:gd name="connsiteX1133" fmla="*/ 83809 w 706209"/>
              <a:gd name="connsiteY1133" fmla="*/ 516627 h 923360"/>
              <a:gd name="connsiteX1134" fmla="*/ 83756 w 706209"/>
              <a:gd name="connsiteY1134" fmla="*/ 516819 h 923360"/>
              <a:gd name="connsiteX1135" fmla="*/ 83743 w 706209"/>
              <a:gd name="connsiteY1135" fmla="*/ 517078 h 923360"/>
              <a:gd name="connsiteX1136" fmla="*/ 83622 w 706209"/>
              <a:gd name="connsiteY1136" fmla="*/ 517727 h 923360"/>
              <a:gd name="connsiteX1137" fmla="*/ 83508 w 706209"/>
              <a:gd name="connsiteY1137" fmla="*/ 517953 h 923360"/>
              <a:gd name="connsiteX1138" fmla="*/ 83341 w 706209"/>
              <a:gd name="connsiteY1138" fmla="*/ 518128 h 923360"/>
              <a:gd name="connsiteX1139" fmla="*/ 83148 w 706209"/>
              <a:gd name="connsiteY1139" fmla="*/ 518288 h 923360"/>
              <a:gd name="connsiteX1140" fmla="*/ 82904 w 706209"/>
              <a:gd name="connsiteY1140" fmla="*/ 518540 h 923360"/>
              <a:gd name="connsiteX1141" fmla="*/ 82847 w 706209"/>
              <a:gd name="connsiteY1141" fmla="*/ 518751 h 923360"/>
              <a:gd name="connsiteX1142" fmla="*/ 82796 w 706209"/>
              <a:gd name="connsiteY1142" fmla="*/ 519105 h 923360"/>
              <a:gd name="connsiteX1143" fmla="*/ 82821 w 706209"/>
              <a:gd name="connsiteY1143" fmla="*/ 519472 h 923360"/>
              <a:gd name="connsiteX1144" fmla="*/ 82981 w 706209"/>
              <a:gd name="connsiteY1144" fmla="*/ 519570 h 923360"/>
              <a:gd name="connsiteX1145" fmla="*/ 83141 w 706209"/>
              <a:gd name="connsiteY1145" fmla="*/ 519787 h 923360"/>
              <a:gd name="connsiteX1146" fmla="*/ 83405 w 706209"/>
              <a:gd name="connsiteY1146" fmla="*/ 520122 h 923360"/>
              <a:gd name="connsiteX1147" fmla="*/ 83519 w 706209"/>
              <a:gd name="connsiteY1147" fmla="*/ 520418 h 923360"/>
              <a:gd name="connsiteX1148" fmla="*/ 83532 w 706209"/>
              <a:gd name="connsiteY1148" fmla="*/ 520876 h 923360"/>
              <a:gd name="connsiteX1149" fmla="*/ 83513 w 706209"/>
              <a:gd name="connsiteY1149" fmla="*/ 521198 h 923360"/>
              <a:gd name="connsiteX1150" fmla="*/ 83354 w 706209"/>
              <a:gd name="connsiteY1150" fmla="*/ 521398 h 923360"/>
              <a:gd name="connsiteX1151" fmla="*/ 83302 w 706209"/>
              <a:gd name="connsiteY1151" fmla="*/ 521558 h 923360"/>
              <a:gd name="connsiteX1152" fmla="*/ 83135 w 706209"/>
              <a:gd name="connsiteY1152" fmla="*/ 521847 h 923360"/>
              <a:gd name="connsiteX1153" fmla="*/ 83040 w 706209"/>
              <a:gd name="connsiteY1153" fmla="*/ 522042 h 923360"/>
              <a:gd name="connsiteX1154" fmla="*/ 82873 w 706209"/>
              <a:gd name="connsiteY1154" fmla="*/ 522119 h 923360"/>
              <a:gd name="connsiteX1155" fmla="*/ 82656 w 706209"/>
              <a:gd name="connsiteY1155" fmla="*/ 522183 h 923360"/>
              <a:gd name="connsiteX1156" fmla="*/ 82514 w 706209"/>
              <a:gd name="connsiteY1156" fmla="*/ 522292 h 923360"/>
              <a:gd name="connsiteX1157" fmla="*/ 82342 w 706209"/>
              <a:gd name="connsiteY1157" fmla="*/ 522415 h 923360"/>
              <a:gd name="connsiteX1158" fmla="*/ 82200 w 706209"/>
              <a:gd name="connsiteY1158" fmla="*/ 522601 h 923360"/>
              <a:gd name="connsiteX1159" fmla="*/ 81995 w 706209"/>
              <a:gd name="connsiteY1159" fmla="*/ 522930 h 923360"/>
              <a:gd name="connsiteX1160" fmla="*/ 81848 w 706209"/>
              <a:gd name="connsiteY1160" fmla="*/ 523290 h 923360"/>
              <a:gd name="connsiteX1161" fmla="*/ 81604 w 706209"/>
              <a:gd name="connsiteY1161" fmla="*/ 523265 h 923360"/>
              <a:gd name="connsiteX1162" fmla="*/ 81240 w 706209"/>
              <a:gd name="connsiteY1162" fmla="*/ 523432 h 923360"/>
              <a:gd name="connsiteX1163" fmla="*/ 80964 w 706209"/>
              <a:gd name="connsiteY1163" fmla="*/ 523502 h 923360"/>
              <a:gd name="connsiteX1164" fmla="*/ 80715 w 706209"/>
              <a:gd name="connsiteY1164" fmla="*/ 523502 h 923360"/>
              <a:gd name="connsiteX1165" fmla="*/ 80407 w 706209"/>
              <a:gd name="connsiteY1165" fmla="*/ 523638 h 923360"/>
              <a:gd name="connsiteX1166" fmla="*/ 80023 w 706209"/>
              <a:gd name="connsiteY1166" fmla="*/ 523715 h 923360"/>
              <a:gd name="connsiteX1167" fmla="*/ 79747 w 706209"/>
              <a:gd name="connsiteY1167" fmla="*/ 523715 h 923360"/>
              <a:gd name="connsiteX1168" fmla="*/ 79453 w 706209"/>
              <a:gd name="connsiteY1168" fmla="*/ 523780 h 923360"/>
              <a:gd name="connsiteX1169" fmla="*/ 79248 w 706209"/>
              <a:gd name="connsiteY1169" fmla="*/ 523793 h 923360"/>
              <a:gd name="connsiteX1170" fmla="*/ 78998 w 706209"/>
              <a:gd name="connsiteY1170" fmla="*/ 523761 h 923360"/>
              <a:gd name="connsiteX1171" fmla="*/ 78383 w 706209"/>
              <a:gd name="connsiteY1171" fmla="*/ 523715 h 923360"/>
              <a:gd name="connsiteX1172" fmla="*/ 77819 w 706209"/>
              <a:gd name="connsiteY1172" fmla="*/ 523677 h 923360"/>
              <a:gd name="connsiteX1173" fmla="*/ 77602 w 706209"/>
              <a:gd name="connsiteY1173" fmla="*/ 523831 h 923360"/>
              <a:gd name="connsiteX1174" fmla="*/ 77468 w 706209"/>
              <a:gd name="connsiteY1174" fmla="*/ 523921 h 923360"/>
              <a:gd name="connsiteX1175" fmla="*/ 77250 w 706209"/>
              <a:gd name="connsiteY1175" fmla="*/ 524006 h 923360"/>
              <a:gd name="connsiteX1176" fmla="*/ 76910 w 706209"/>
              <a:gd name="connsiteY1176" fmla="*/ 524160 h 923360"/>
              <a:gd name="connsiteX1177" fmla="*/ 76756 w 706209"/>
              <a:gd name="connsiteY1177" fmla="*/ 524289 h 923360"/>
              <a:gd name="connsiteX1178" fmla="*/ 76539 w 706209"/>
              <a:gd name="connsiteY1178" fmla="*/ 524521 h 923360"/>
              <a:gd name="connsiteX1179" fmla="*/ 76244 w 706209"/>
              <a:gd name="connsiteY1179" fmla="*/ 524868 h 923360"/>
              <a:gd name="connsiteX1180" fmla="*/ 76032 w 706209"/>
              <a:gd name="connsiteY1180" fmla="*/ 525113 h 923360"/>
              <a:gd name="connsiteX1181" fmla="*/ 75687 w 706209"/>
              <a:gd name="connsiteY1181" fmla="*/ 525319 h 923360"/>
              <a:gd name="connsiteX1182" fmla="*/ 75437 w 706209"/>
              <a:gd name="connsiteY1182" fmla="*/ 525641 h 923360"/>
              <a:gd name="connsiteX1183" fmla="*/ 75079 w 706209"/>
              <a:gd name="connsiteY1183" fmla="*/ 526213 h 923360"/>
              <a:gd name="connsiteX1184" fmla="*/ 74765 w 706209"/>
              <a:gd name="connsiteY1184" fmla="*/ 526658 h 923360"/>
              <a:gd name="connsiteX1185" fmla="*/ 74411 w 706209"/>
              <a:gd name="connsiteY1185" fmla="*/ 527077 h 923360"/>
              <a:gd name="connsiteX1186" fmla="*/ 74150 w 706209"/>
              <a:gd name="connsiteY1186" fmla="*/ 527379 h 923360"/>
              <a:gd name="connsiteX1187" fmla="*/ 73906 w 706209"/>
              <a:gd name="connsiteY1187" fmla="*/ 527579 h 923360"/>
              <a:gd name="connsiteX1188" fmla="*/ 73682 w 706209"/>
              <a:gd name="connsiteY1188" fmla="*/ 527727 h 923360"/>
              <a:gd name="connsiteX1189" fmla="*/ 73272 w 706209"/>
              <a:gd name="connsiteY1189" fmla="*/ 527888 h 923360"/>
              <a:gd name="connsiteX1190" fmla="*/ 73151 w 706209"/>
              <a:gd name="connsiteY1190" fmla="*/ 528113 h 923360"/>
              <a:gd name="connsiteX1191" fmla="*/ 73022 w 706209"/>
              <a:gd name="connsiteY1191" fmla="*/ 528449 h 923360"/>
              <a:gd name="connsiteX1192" fmla="*/ 72760 w 706209"/>
              <a:gd name="connsiteY1192" fmla="*/ 528879 h 923360"/>
              <a:gd name="connsiteX1193" fmla="*/ 72453 w 706209"/>
              <a:gd name="connsiteY1193" fmla="*/ 529343 h 923360"/>
              <a:gd name="connsiteX1194" fmla="*/ 72229 w 706209"/>
              <a:gd name="connsiteY1194" fmla="*/ 529672 h 923360"/>
              <a:gd name="connsiteX1195" fmla="*/ 72028 w 706209"/>
              <a:gd name="connsiteY1195" fmla="*/ 529894 h 923360"/>
              <a:gd name="connsiteX1196" fmla="*/ 71689 w 706209"/>
              <a:gd name="connsiteY1196" fmla="*/ 530152 h 923360"/>
              <a:gd name="connsiteX1197" fmla="*/ 71254 w 706209"/>
              <a:gd name="connsiteY1197" fmla="*/ 530538 h 923360"/>
              <a:gd name="connsiteX1198" fmla="*/ 70857 w 706209"/>
              <a:gd name="connsiteY1198" fmla="*/ 530808 h 923360"/>
              <a:gd name="connsiteX1199" fmla="*/ 69953 w 706209"/>
              <a:gd name="connsiteY1199" fmla="*/ 530911 h 923360"/>
              <a:gd name="connsiteX1200" fmla="*/ 69281 w 706209"/>
              <a:gd name="connsiteY1200" fmla="*/ 530931 h 923360"/>
              <a:gd name="connsiteX1201" fmla="*/ 69019 w 706209"/>
              <a:gd name="connsiteY1201" fmla="*/ 530841 h 923360"/>
              <a:gd name="connsiteX1202" fmla="*/ 68787 w 706209"/>
              <a:gd name="connsiteY1202" fmla="*/ 530384 h 923360"/>
              <a:gd name="connsiteX1203" fmla="*/ 68505 w 706209"/>
              <a:gd name="connsiteY1203" fmla="*/ 530023 h 923360"/>
              <a:gd name="connsiteX1204" fmla="*/ 68231 w 706209"/>
              <a:gd name="connsiteY1204" fmla="*/ 529843 h 923360"/>
              <a:gd name="connsiteX1205" fmla="*/ 67969 w 706209"/>
              <a:gd name="connsiteY1205" fmla="*/ 529824 h 923360"/>
              <a:gd name="connsiteX1206" fmla="*/ 67770 w 706209"/>
              <a:gd name="connsiteY1206" fmla="*/ 529876 h 923360"/>
              <a:gd name="connsiteX1207" fmla="*/ 67564 w 706209"/>
              <a:gd name="connsiteY1207" fmla="*/ 529997 h 923360"/>
              <a:gd name="connsiteX1208" fmla="*/ 67250 w 706209"/>
              <a:gd name="connsiteY1208" fmla="*/ 530293 h 923360"/>
              <a:gd name="connsiteX1209" fmla="*/ 66828 w 706209"/>
              <a:gd name="connsiteY1209" fmla="*/ 530751 h 923360"/>
              <a:gd name="connsiteX1210" fmla="*/ 66501 w 706209"/>
              <a:gd name="connsiteY1210" fmla="*/ 531312 h 923360"/>
              <a:gd name="connsiteX1211" fmla="*/ 66200 w 706209"/>
              <a:gd name="connsiteY1211" fmla="*/ 532000 h 923360"/>
              <a:gd name="connsiteX1212" fmla="*/ 65989 w 706209"/>
              <a:gd name="connsiteY1212" fmla="*/ 532682 h 923360"/>
              <a:gd name="connsiteX1213" fmla="*/ 65842 w 706209"/>
              <a:gd name="connsiteY1213" fmla="*/ 533519 h 923360"/>
              <a:gd name="connsiteX1214" fmla="*/ 65758 w 706209"/>
              <a:gd name="connsiteY1214" fmla="*/ 534093 h 923360"/>
              <a:gd name="connsiteX1215" fmla="*/ 65816 w 706209"/>
              <a:gd name="connsiteY1215" fmla="*/ 534433 h 923360"/>
              <a:gd name="connsiteX1216" fmla="*/ 65943 w 706209"/>
              <a:gd name="connsiteY1216" fmla="*/ 534564 h 923360"/>
              <a:gd name="connsiteX1217" fmla="*/ 66206 w 706209"/>
              <a:gd name="connsiteY1217" fmla="*/ 534834 h 923360"/>
              <a:gd name="connsiteX1218" fmla="*/ 66654 w 706209"/>
              <a:gd name="connsiteY1218" fmla="*/ 535270 h 923360"/>
              <a:gd name="connsiteX1219" fmla="*/ 67148 w 706209"/>
              <a:gd name="connsiteY1219" fmla="*/ 535838 h 923360"/>
              <a:gd name="connsiteX1220" fmla="*/ 67533 w 706209"/>
              <a:gd name="connsiteY1220" fmla="*/ 536210 h 923360"/>
              <a:gd name="connsiteX1221" fmla="*/ 67583 w 706209"/>
              <a:gd name="connsiteY1221" fmla="*/ 536791 h 923360"/>
              <a:gd name="connsiteX1222" fmla="*/ 67480 w 706209"/>
              <a:gd name="connsiteY1222" fmla="*/ 537203 h 923360"/>
              <a:gd name="connsiteX1223" fmla="*/ 67243 w 706209"/>
              <a:gd name="connsiteY1223" fmla="*/ 538014 h 923360"/>
              <a:gd name="connsiteX1224" fmla="*/ 67282 w 706209"/>
              <a:gd name="connsiteY1224" fmla="*/ 538220 h 923360"/>
              <a:gd name="connsiteX1225" fmla="*/ 67219 w 706209"/>
              <a:gd name="connsiteY1225" fmla="*/ 538665 h 923360"/>
              <a:gd name="connsiteX1226" fmla="*/ 67179 w 706209"/>
              <a:gd name="connsiteY1226" fmla="*/ 538864 h 923360"/>
              <a:gd name="connsiteX1227" fmla="*/ 67065 w 706209"/>
              <a:gd name="connsiteY1227" fmla="*/ 539250 h 923360"/>
              <a:gd name="connsiteX1228" fmla="*/ 66885 w 706209"/>
              <a:gd name="connsiteY1228" fmla="*/ 539997 h 923360"/>
              <a:gd name="connsiteX1229" fmla="*/ 66859 w 706209"/>
              <a:gd name="connsiteY1229" fmla="*/ 540416 h 923360"/>
              <a:gd name="connsiteX1230" fmla="*/ 66859 w 706209"/>
              <a:gd name="connsiteY1230" fmla="*/ 541569 h 923360"/>
              <a:gd name="connsiteX1231" fmla="*/ 67103 w 706209"/>
              <a:gd name="connsiteY1231" fmla="*/ 542018 h 923360"/>
              <a:gd name="connsiteX1232" fmla="*/ 67103 w 706209"/>
              <a:gd name="connsiteY1232" fmla="*/ 542321 h 923360"/>
              <a:gd name="connsiteX1233" fmla="*/ 67071 w 706209"/>
              <a:gd name="connsiteY1233" fmla="*/ 542785 h 923360"/>
              <a:gd name="connsiteX1234" fmla="*/ 66968 w 706209"/>
              <a:gd name="connsiteY1234" fmla="*/ 543345 h 923360"/>
              <a:gd name="connsiteX1235" fmla="*/ 66936 w 706209"/>
              <a:gd name="connsiteY1235" fmla="*/ 544298 h 923360"/>
              <a:gd name="connsiteX1236" fmla="*/ 66792 w 706209"/>
              <a:gd name="connsiteY1236" fmla="*/ 545120 h 923360"/>
              <a:gd name="connsiteX1237" fmla="*/ 66728 w 706209"/>
              <a:gd name="connsiteY1237" fmla="*/ 544914 h 923360"/>
              <a:gd name="connsiteX1238" fmla="*/ 66648 w 706209"/>
              <a:gd name="connsiteY1238" fmla="*/ 545218 h 923360"/>
              <a:gd name="connsiteX1239" fmla="*/ 66316 w 706209"/>
              <a:gd name="connsiteY1239" fmla="*/ 545683 h 923360"/>
              <a:gd name="connsiteX1240" fmla="*/ 66027 w 706209"/>
              <a:gd name="connsiteY1240" fmla="*/ 546108 h 923360"/>
              <a:gd name="connsiteX1241" fmla="*/ 65706 w 706209"/>
              <a:gd name="connsiteY1241" fmla="*/ 546526 h 923360"/>
              <a:gd name="connsiteX1242" fmla="*/ 65291 w 706209"/>
              <a:gd name="connsiteY1242" fmla="*/ 546971 h 923360"/>
              <a:gd name="connsiteX1243" fmla="*/ 64830 w 706209"/>
              <a:gd name="connsiteY1243" fmla="*/ 547344 h 923360"/>
              <a:gd name="connsiteX1244" fmla="*/ 64593 w 706209"/>
              <a:gd name="connsiteY1244" fmla="*/ 547440 h 923360"/>
              <a:gd name="connsiteX1245" fmla="*/ 64406 w 706209"/>
              <a:gd name="connsiteY1245" fmla="*/ 547633 h 923360"/>
              <a:gd name="connsiteX1246" fmla="*/ 63938 w 706209"/>
              <a:gd name="connsiteY1246" fmla="*/ 547916 h 923360"/>
              <a:gd name="connsiteX1247" fmla="*/ 63580 w 706209"/>
              <a:gd name="connsiteY1247" fmla="*/ 548085 h 923360"/>
              <a:gd name="connsiteX1248" fmla="*/ 63229 w 706209"/>
              <a:gd name="connsiteY1248" fmla="*/ 548219 h 923360"/>
              <a:gd name="connsiteX1249" fmla="*/ 62953 w 706209"/>
              <a:gd name="connsiteY1249" fmla="*/ 548381 h 923360"/>
              <a:gd name="connsiteX1250" fmla="*/ 62825 w 706209"/>
              <a:gd name="connsiteY1250" fmla="*/ 548490 h 923360"/>
              <a:gd name="connsiteX1251" fmla="*/ 62511 w 706209"/>
              <a:gd name="connsiteY1251" fmla="*/ 548567 h 923360"/>
              <a:gd name="connsiteX1252" fmla="*/ 62184 w 706209"/>
              <a:gd name="connsiteY1252" fmla="*/ 548664 h 923360"/>
              <a:gd name="connsiteX1253" fmla="*/ 61530 w 706209"/>
              <a:gd name="connsiteY1253" fmla="*/ 548979 h 923360"/>
              <a:gd name="connsiteX1254" fmla="*/ 61218 w 706209"/>
              <a:gd name="connsiteY1254" fmla="*/ 549089 h 923360"/>
              <a:gd name="connsiteX1255" fmla="*/ 60954 w 706209"/>
              <a:gd name="connsiteY1255" fmla="*/ 549121 h 923360"/>
              <a:gd name="connsiteX1256" fmla="*/ 60608 w 706209"/>
              <a:gd name="connsiteY1256" fmla="*/ 549262 h 923360"/>
              <a:gd name="connsiteX1257" fmla="*/ 60372 w 706209"/>
              <a:gd name="connsiteY1257" fmla="*/ 549365 h 923360"/>
              <a:gd name="connsiteX1258" fmla="*/ 60147 w 706209"/>
              <a:gd name="connsiteY1258" fmla="*/ 549547 h 923360"/>
              <a:gd name="connsiteX1259" fmla="*/ 59923 w 706209"/>
              <a:gd name="connsiteY1259" fmla="*/ 549726 h 923360"/>
              <a:gd name="connsiteX1260" fmla="*/ 59692 w 706209"/>
              <a:gd name="connsiteY1260" fmla="*/ 549893 h 923360"/>
              <a:gd name="connsiteX1261" fmla="*/ 59360 w 706209"/>
              <a:gd name="connsiteY1261" fmla="*/ 550138 h 923360"/>
              <a:gd name="connsiteX1262" fmla="*/ 59200 w 706209"/>
              <a:gd name="connsiteY1262" fmla="*/ 550228 h 923360"/>
              <a:gd name="connsiteX1263" fmla="*/ 59020 w 706209"/>
              <a:gd name="connsiteY1263" fmla="*/ 550358 h 923360"/>
              <a:gd name="connsiteX1264" fmla="*/ 58219 w 706209"/>
              <a:gd name="connsiteY1264" fmla="*/ 551541 h 923360"/>
              <a:gd name="connsiteX1265" fmla="*/ 57964 w 706209"/>
              <a:gd name="connsiteY1265" fmla="*/ 551967 h 923360"/>
              <a:gd name="connsiteX1266" fmla="*/ 57700 w 706209"/>
              <a:gd name="connsiteY1266" fmla="*/ 552354 h 923360"/>
              <a:gd name="connsiteX1267" fmla="*/ 57553 w 706209"/>
              <a:gd name="connsiteY1267" fmla="*/ 552746 h 923360"/>
              <a:gd name="connsiteX1268" fmla="*/ 57573 w 706209"/>
              <a:gd name="connsiteY1268" fmla="*/ 553487 h 923360"/>
              <a:gd name="connsiteX1269" fmla="*/ 57861 w 706209"/>
              <a:gd name="connsiteY1269" fmla="*/ 553930 h 923360"/>
              <a:gd name="connsiteX1270" fmla="*/ 58117 w 706209"/>
              <a:gd name="connsiteY1270" fmla="*/ 554421 h 923360"/>
              <a:gd name="connsiteX1271" fmla="*/ 58188 w 706209"/>
              <a:gd name="connsiteY1271" fmla="*/ 554813 h 923360"/>
              <a:gd name="connsiteX1272" fmla="*/ 58111 w 706209"/>
              <a:gd name="connsiteY1272" fmla="*/ 555162 h 923360"/>
              <a:gd name="connsiteX1273" fmla="*/ 58021 w 706209"/>
              <a:gd name="connsiteY1273" fmla="*/ 555418 h 923360"/>
              <a:gd name="connsiteX1274" fmla="*/ 57817 w 706209"/>
              <a:gd name="connsiteY1274" fmla="*/ 555574 h 923360"/>
              <a:gd name="connsiteX1275" fmla="*/ 57463 w 706209"/>
              <a:gd name="connsiteY1275" fmla="*/ 555611 h 923360"/>
              <a:gd name="connsiteX1276" fmla="*/ 57202 w 706209"/>
              <a:gd name="connsiteY1276" fmla="*/ 555547 h 923360"/>
              <a:gd name="connsiteX1277" fmla="*/ 56798 w 706209"/>
              <a:gd name="connsiteY1277" fmla="*/ 555155 h 923360"/>
              <a:gd name="connsiteX1278" fmla="*/ 56522 w 706209"/>
              <a:gd name="connsiteY1278" fmla="*/ 554555 h 923360"/>
              <a:gd name="connsiteX1279" fmla="*/ 56260 w 706209"/>
              <a:gd name="connsiteY1279" fmla="*/ 554046 h 923360"/>
              <a:gd name="connsiteX1280" fmla="*/ 56164 w 706209"/>
              <a:gd name="connsiteY1280" fmla="*/ 553481 h 923360"/>
              <a:gd name="connsiteX1281" fmla="*/ 56029 w 706209"/>
              <a:gd name="connsiteY1281" fmla="*/ 553036 h 923360"/>
              <a:gd name="connsiteX1282" fmla="*/ 55792 w 706209"/>
              <a:gd name="connsiteY1282" fmla="*/ 552604 h 923360"/>
              <a:gd name="connsiteX1283" fmla="*/ 55492 w 706209"/>
              <a:gd name="connsiteY1283" fmla="*/ 552354 h 923360"/>
              <a:gd name="connsiteX1284" fmla="*/ 55267 w 706209"/>
              <a:gd name="connsiteY1284" fmla="*/ 552295 h 923360"/>
              <a:gd name="connsiteX1285" fmla="*/ 54908 w 706209"/>
              <a:gd name="connsiteY1285" fmla="*/ 552302 h 923360"/>
              <a:gd name="connsiteX1286" fmla="*/ 54666 w 706209"/>
              <a:gd name="connsiteY1286" fmla="*/ 552308 h 923360"/>
              <a:gd name="connsiteX1287" fmla="*/ 54396 w 706209"/>
              <a:gd name="connsiteY1287" fmla="*/ 552328 h 923360"/>
              <a:gd name="connsiteX1288" fmla="*/ 54044 w 706209"/>
              <a:gd name="connsiteY1288" fmla="*/ 552527 h 923360"/>
              <a:gd name="connsiteX1289" fmla="*/ 53814 w 706209"/>
              <a:gd name="connsiteY1289" fmla="*/ 552547 h 923360"/>
              <a:gd name="connsiteX1290" fmla="*/ 53588 w 706209"/>
              <a:gd name="connsiteY1290" fmla="*/ 552547 h 923360"/>
              <a:gd name="connsiteX1291" fmla="*/ 53276 w 706209"/>
              <a:gd name="connsiteY1291" fmla="*/ 552527 h 923360"/>
              <a:gd name="connsiteX1292" fmla="*/ 53013 w 706209"/>
              <a:gd name="connsiteY1292" fmla="*/ 552624 h 923360"/>
              <a:gd name="connsiteX1293" fmla="*/ 52571 w 706209"/>
              <a:gd name="connsiteY1293" fmla="*/ 552688 h 923360"/>
              <a:gd name="connsiteX1294" fmla="*/ 52110 w 706209"/>
              <a:gd name="connsiteY1294" fmla="*/ 552797 h 923360"/>
              <a:gd name="connsiteX1295" fmla="*/ 51847 w 706209"/>
              <a:gd name="connsiteY1295" fmla="*/ 552889 h 923360"/>
              <a:gd name="connsiteX1296" fmla="*/ 51615 w 706209"/>
              <a:gd name="connsiteY1296" fmla="*/ 552907 h 923360"/>
              <a:gd name="connsiteX1297" fmla="*/ 51605 w 706209"/>
              <a:gd name="connsiteY1297" fmla="*/ 553069 h 923360"/>
              <a:gd name="connsiteX1298" fmla="*/ 50763 w 706209"/>
              <a:gd name="connsiteY1298" fmla="*/ 556558 h 923360"/>
              <a:gd name="connsiteX1299" fmla="*/ 48846 w 706209"/>
              <a:gd name="connsiteY1299" fmla="*/ 557485 h 923360"/>
              <a:gd name="connsiteX1300" fmla="*/ 46750 w 706209"/>
              <a:gd name="connsiteY1300" fmla="*/ 559625 h 923360"/>
              <a:gd name="connsiteX1301" fmla="*/ 45761 w 706209"/>
              <a:gd name="connsiteY1301" fmla="*/ 561068 h 923360"/>
              <a:gd name="connsiteX1302" fmla="*/ 44692 w 706209"/>
              <a:gd name="connsiteY1302" fmla="*/ 568118 h 923360"/>
              <a:gd name="connsiteX1303" fmla="*/ 40880 w 706209"/>
              <a:gd name="connsiteY1303" fmla="*/ 578804 h 923360"/>
              <a:gd name="connsiteX1304" fmla="*/ 39652 w 706209"/>
              <a:gd name="connsiteY1304" fmla="*/ 585855 h 923360"/>
              <a:gd name="connsiteX1305" fmla="*/ 36359 w 706209"/>
              <a:gd name="connsiteY1305" fmla="*/ 590343 h 923360"/>
              <a:gd name="connsiteX1306" fmla="*/ 28630 w 706209"/>
              <a:gd name="connsiteY1306" fmla="*/ 593759 h 923360"/>
              <a:gd name="connsiteX1307" fmla="*/ 28326 w 706209"/>
              <a:gd name="connsiteY1307" fmla="*/ 594606 h 923360"/>
              <a:gd name="connsiteX1308" fmla="*/ 29176 w 706209"/>
              <a:gd name="connsiteY1308" fmla="*/ 596362 h 923360"/>
              <a:gd name="connsiteX1309" fmla="*/ 28433 w 706209"/>
              <a:gd name="connsiteY1309" fmla="*/ 597353 h 923360"/>
              <a:gd name="connsiteX1310" fmla="*/ 29295 w 706209"/>
              <a:gd name="connsiteY1310" fmla="*/ 598100 h 923360"/>
              <a:gd name="connsiteX1311" fmla="*/ 29599 w 706209"/>
              <a:gd name="connsiteY1311" fmla="*/ 599092 h 923360"/>
              <a:gd name="connsiteX1312" fmla="*/ 31535 w 706209"/>
              <a:gd name="connsiteY1312" fmla="*/ 600515 h 923360"/>
              <a:gd name="connsiteX1313" fmla="*/ 32798 w 706209"/>
              <a:gd name="connsiteY1313" fmla="*/ 602139 h 923360"/>
              <a:gd name="connsiteX1314" fmla="*/ 33288 w 706209"/>
              <a:gd name="connsiteY1314" fmla="*/ 603193 h 923360"/>
              <a:gd name="connsiteX1315" fmla="*/ 33223 w 706209"/>
              <a:gd name="connsiteY1315" fmla="*/ 604310 h 923360"/>
              <a:gd name="connsiteX1316" fmla="*/ 34267 w 706209"/>
              <a:gd name="connsiteY1316" fmla="*/ 605800 h 923360"/>
              <a:gd name="connsiteX1317" fmla="*/ 34565 w 706209"/>
              <a:gd name="connsiteY1317" fmla="*/ 609335 h 923360"/>
              <a:gd name="connsiteX1318" fmla="*/ 36593 w 706209"/>
              <a:gd name="connsiteY1318" fmla="*/ 612005 h 923360"/>
              <a:gd name="connsiteX1319" fmla="*/ 35829 w 706209"/>
              <a:gd name="connsiteY1319" fmla="*/ 619380 h 923360"/>
              <a:gd name="connsiteX1320" fmla="*/ 25794 w 706209"/>
              <a:gd name="connsiteY1320" fmla="*/ 623897 h 923360"/>
              <a:gd name="connsiteX1321" fmla="*/ 24460 w 706209"/>
              <a:gd name="connsiteY1321" fmla="*/ 626461 h 923360"/>
              <a:gd name="connsiteX1322" fmla="*/ 26959 w 706209"/>
              <a:gd name="connsiteY1322" fmla="*/ 628598 h 923360"/>
              <a:gd name="connsiteX1323" fmla="*/ 25598 w 706209"/>
              <a:gd name="connsiteY1323" fmla="*/ 632232 h 923360"/>
              <a:gd name="connsiteX1324" fmla="*/ 21496 w 706209"/>
              <a:gd name="connsiteY1324" fmla="*/ 635011 h 923360"/>
              <a:gd name="connsiteX1325" fmla="*/ 19311 w 706209"/>
              <a:gd name="connsiteY1325" fmla="*/ 637577 h 923360"/>
              <a:gd name="connsiteX1326" fmla="*/ 17081 w 706209"/>
              <a:gd name="connsiteY1326" fmla="*/ 642065 h 923360"/>
              <a:gd name="connsiteX1327" fmla="*/ 14904 w 706209"/>
              <a:gd name="connsiteY1327" fmla="*/ 646245 h 923360"/>
              <a:gd name="connsiteX1328" fmla="*/ 14049 w 706209"/>
              <a:gd name="connsiteY1328" fmla="*/ 647890 h 923360"/>
              <a:gd name="connsiteX1329" fmla="*/ 13474 w 706209"/>
              <a:gd name="connsiteY1329" fmla="*/ 648997 h 923360"/>
              <a:gd name="connsiteX1330" fmla="*/ 13359 w 706209"/>
              <a:gd name="connsiteY1330" fmla="*/ 649216 h 923360"/>
              <a:gd name="connsiteX1331" fmla="*/ 11963 w 706209"/>
              <a:gd name="connsiteY1331" fmla="*/ 651897 h 923360"/>
              <a:gd name="connsiteX1332" fmla="*/ 12099 w 706209"/>
              <a:gd name="connsiteY1332" fmla="*/ 655104 h 923360"/>
              <a:gd name="connsiteX1333" fmla="*/ 15022 w 706209"/>
              <a:gd name="connsiteY1333" fmla="*/ 657239 h 923360"/>
              <a:gd name="connsiteX1334" fmla="*/ 16454 w 706209"/>
              <a:gd name="connsiteY1334" fmla="*/ 659591 h 923360"/>
              <a:gd name="connsiteX1335" fmla="*/ 16322 w 706209"/>
              <a:gd name="connsiteY1335" fmla="*/ 665147 h 923360"/>
              <a:gd name="connsiteX1336" fmla="*/ 14239 w 706209"/>
              <a:gd name="connsiteY1336" fmla="*/ 672415 h 923360"/>
              <a:gd name="connsiteX1337" fmla="*/ 12403 w 706209"/>
              <a:gd name="connsiteY1337" fmla="*/ 678185 h 923360"/>
              <a:gd name="connsiteX1338" fmla="*/ 9566 w 706209"/>
              <a:gd name="connsiteY1338" fmla="*/ 681393 h 923360"/>
              <a:gd name="connsiteX1339" fmla="*/ 4559 w 706209"/>
              <a:gd name="connsiteY1339" fmla="*/ 686524 h 923360"/>
              <a:gd name="connsiteX1340" fmla="*/ 2754 w 706209"/>
              <a:gd name="connsiteY1340" fmla="*/ 691014 h 923360"/>
              <a:gd name="connsiteX1341" fmla="*/ 2217 w 706209"/>
              <a:gd name="connsiteY1341" fmla="*/ 704694 h 923360"/>
              <a:gd name="connsiteX1342" fmla="*/ 3807 w 706209"/>
              <a:gd name="connsiteY1342" fmla="*/ 709395 h 923360"/>
              <a:gd name="connsiteX1343" fmla="*/ 3089 w 706209"/>
              <a:gd name="connsiteY1343" fmla="*/ 712815 h 923360"/>
              <a:gd name="connsiteX1344" fmla="*/ 1086 w 706209"/>
              <a:gd name="connsiteY1344" fmla="*/ 716665 h 923360"/>
              <a:gd name="connsiteX1345" fmla="*/ 180 w 706209"/>
              <a:gd name="connsiteY1345" fmla="*/ 719770 h 923360"/>
              <a:gd name="connsiteX1346" fmla="*/ 2809 w 706209"/>
              <a:gd name="connsiteY1346" fmla="*/ 719591 h 923360"/>
              <a:gd name="connsiteX1347" fmla="*/ 3655 w 706209"/>
              <a:gd name="connsiteY1347" fmla="*/ 721016 h 923360"/>
              <a:gd name="connsiteX1348" fmla="*/ 4333 w 706209"/>
              <a:gd name="connsiteY1348" fmla="*/ 721142 h 923360"/>
              <a:gd name="connsiteX1349" fmla="*/ 5138 w 706209"/>
              <a:gd name="connsiteY1349" fmla="*/ 719904 h 923360"/>
              <a:gd name="connsiteX1350" fmla="*/ 6062 w 706209"/>
              <a:gd name="connsiteY1350" fmla="*/ 719845 h 923360"/>
              <a:gd name="connsiteX1351" fmla="*/ 6503 w 706209"/>
              <a:gd name="connsiteY1351" fmla="*/ 720450 h 923360"/>
              <a:gd name="connsiteX1352" fmla="*/ 6922 w 706209"/>
              <a:gd name="connsiteY1352" fmla="*/ 721024 h 923360"/>
              <a:gd name="connsiteX1353" fmla="*/ 8828 w 706209"/>
              <a:gd name="connsiteY1353" fmla="*/ 720244 h 923360"/>
              <a:gd name="connsiteX1354" fmla="*/ 9329 w 706209"/>
              <a:gd name="connsiteY1354" fmla="*/ 720039 h 923360"/>
              <a:gd name="connsiteX1355" fmla="*/ 10249 w 706209"/>
              <a:gd name="connsiteY1355" fmla="*/ 721467 h 923360"/>
              <a:gd name="connsiteX1356" fmla="*/ 11112 w 706209"/>
              <a:gd name="connsiteY1356" fmla="*/ 721406 h 923360"/>
              <a:gd name="connsiteX1357" fmla="*/ 11850 w 706209"/>
              <a:gd name="connsiteY1357" fmla="*/ 722090 h 923360"/>
              <a:gd name="connsiteX1358" fmla="*/ 12589 w 706209"/>
              <a:gd name="connsiteY1358" fmla="*/ 722154 h 923360"/>
              <a:gd name="connsiteX1359" fmla="*/ 13861 w 706209"/>
              <a:gd name="connsiteY1359" fmla="*/ 724355 h 923360"/>
              <a:gd name="connsiteX1360" fmla="*/ 14013 w 706209"/>
              <a:gd name="connsiteY1360" fmla="*/ 726918 h 923360"/>
              <a:gd name="connsiteX1361" fmla="*/ 12880 w 706209"/>
              <a:gd name="connsiteY1361" fmla="*/ 729912 h 923360"/>
              <a:gd name="connsiteX1362" fmla="*/ 11353 w 706209"/>
              <a:gd name="connsiteY1362" fmla="*/ 731623 h 923360"/>
              <a:gd name="connsiteX1363" fmla="*/ 11095 w 706209"/>
              <a:gd name="connsiteY1363" fmla="*/ 733547 h 923360"/>
              <a:gd name="connsiteX1364" fmla="*/ 12273 w 706209"/>
              <a:gd name="connsiteY1364" fmla="*/ 746586 h 923360"/>
              <a:gd name="connsiteX1365" fmla="*/ 12957 w 706209"/>
              <a:gd name="connsiteY1365" fmla="*/ 753640 h 923360"/>
              <a:gd name="connsiteX1366" fmla="*/ 13918 w 706209"/>
              <a:gd name="connsiteY1366" fmla="*/ 757916 h 923360"/>
              <a:gd name="connsiteX1367" fmla="*/ 14687 w 706209"/>
              <a:gd name="connsiteY1367" fmla="*/ 761336 h 923360"/>
              <a:gd name="connsiteX1368" fmla="*/ 14646 w 706209"/>
              <a:gd name="connsiteY1368" fmla="*/ 763047 h 923360"/>
              <a:gd name="connsiteX1369" fmla="*/ 14980 w 706209"/>
              <a:gd name="connsiteY1369" fmla="*/ 766894 h 923360"/>
              <a:gd name="connsiteX1370" fmla="*/ 15575 w 706209"/>
              <a:gd name="connsiteY1370" fmla="*/ 768351 h 923360"/>
              <a:gd name="connsiteX1371" fmla="*/ 15645 w 706209"/>
              <a:gd name="connsiteY1371" fmla="*/ 768524 h 923360"/>
              <a:gd name="connsiteX1372" fmla="*/ 15952 w 706209"/>
              <a:gd name="connsiteY1372" fmla="*/ 768632 h 923360"/>
              <a:gd name="connsiteX1373" fmla="*/ 16265 w 706209"/>
              <a:gd name="connsiteY1373" fmla="*/ 768696 h 923360"/>
              <a:gd name="connsiteX1374" fmla="*/ 16638 w 706209"/>
              <a:gd name="connsiteY1374" fmla="*/ 768560 h 923360"/>
              <a:gd name="connsiteX1375" fmla="*/ 16875 w 706209"/>
              <a:gd name="connsiteY1375" fmla="*/ 768135 h 923360"/>
              <a:gd name="connsiteX1376" fmla="*/ 16976 w 706209"/>
              <a:gd name="connsiteY1376" fmla="*/ 767878 h 923360"/>
              <a:gd name="connsiteX1377" fmla="*/ 17136 w 706209"/>
              <a:gd name="connsiteY1377" fmla="*/ 767903 h 923360"/>
              <a:gd name="connsiteX1378" fmla="*/ 17854 w 706209"/>
              <a:gd name="connsiteY1378" fmla="*/ 768760 h 923360"/>
              <a:gd name="connsiteX1379" fmla="*/ 18175 w 706209"/>
              <a:gd name="connsiteY1379" fmla="*/ 768915 h 923360"/>
              <a:gd name="connsiteX1380" fmla="*/ 18443 w 706209"/>
              <a:gd name="connsiteY1380" fmla="*/ 769057 h 923360"/>
              <a:gd name="connsiteX1381" fmla="*/ 18981 w 706209"/>
              <a:gd name="connsiteY1381" fmla="*/ 769211 h 923360"/>
              <a:gd name="connsiteX1382" fmla="*/ 19545 w 706209"/>
              <a:gd name="connsiteY1382" fmla="*/ 769198 h 923360"/>
              <a:gd name="connsiteX1383" fmla="*/ 20179 w 706209"/>
              <a:gd name="connsiteY1383" fmla="*/ 769204 h 923360"/>
              <a:gd name="connsiteX1384" fmla="*/ 20480 w 706209"/>
              <a:gd name="connsiteY1384" fmla="*/ 769218 h 923360"/>
              <a:gd name="connsiteX1385" fmla="*/ 20895 w 706209"/>
              <a:gd name="connsiteY1385" fmla="*/ 769185 h 923360"/>
              <a:gd name="connsiteX1386" fmla="*/ 21800 w 706209"/>
              <a:gd name="connsiteY1386" fmla="*/ 769270 h 923360"/>
              <a:gd name="connsiteX1387" fmla="*/ 22325 w 706209"/>
              <a:gd name="connsiteY1387" fmla="*/ 769437 h 923360"/>
              <a:gd name="connsiteX1388" fmla="*/ 22741 w 706209"/>
              <a:gd name="connsiteY1388" fmla="*/ 769360 h 923360"/>
              <a:gd name="connsiteX1389" fmla="*/ 23163 w 706209"/>
              <a:gd name="connsiteY1389" fmla="*/ 769379 h 923360"/>
              <a:gd name="connsiteX1390" fmla="*/ 23311 w 706209"/>
              <a:gd name="connsiteY1390" fmla="*/ 769373 h 923360"/>
              <a:gd name="connsiteX1391" fmla="*/ 23324 w 706209"/>
              <a:gd name="connsiteY1391" fmla="*/ 769218 h 923360"/>
              <a:gd name="connsiteX1392" fmla="*/ 23638 w 706209"/>
              <a:gd name="connsiteY1392" fmla="*/ 769218 h 923360"/>
              <a:gd name="connsiteX1393" fmla="*/ 24059 w 706209"/>
              <a:gd name="connsiteY1393" fmla="*/ 768902 h 923360"/>
              <a:gd name="connsiteX1394" fmla="*/ 24419 w 706209"/>
              <a:gd name="connsiteY1394" fmla="*/ 768729 h 923360"/>
              <a:gd name="connsiteX1395" fmla="*/ 24753 w 706209"/>
              <a:gd name="connsiteY1395" fmla="*/ 768523 h 923360"/>
              <a:gd name="connsiteX1396" fmla="*/ 24944 w 706209"/>
              <a:gd name="connsiteY1396" fmla="*/ 768225 h 923360"/>
              <a:gd name="connsiteX1397" fmla="*/ 25104 w 706209"/>
              <a:gd name="connsiteY1397" fmla="*/ 768091 h 923360"/>
              <a:gd name="connsiteX1398" fmla="*/ 25546 w 706209"/>
              <a:gd name="connsiteY1398" fmla="*/ 767942 h 923360"/>
              <a:gd name="connsiteX1399" fmla="*/ 25899 w 706209"/>
              <a:gd name="connsiteY1399" fmla="*/ 767865 h 923360"/>
              <a:gd name="connsiteX1400" fmla="*/ 26308 w 706209"/>
              <a:gd name="connsiteY1400" fmla="*/ 767878 h 923360"/>
              <a:gd name="connsiteX1401" fmla="*/ 26718 w 706209"/>
              <a:gd name="connsiteY1401" fmla="*/ 768045 h 923360"/>
              <a:gd name="connsiteX1402" fmla="*/ 26892 w 706209"/>
              <a:gd name="connsiteY1402" fmla="*/ 768225 h 923360"/>
              <a:gd name="connsiteX1403" fmla="*/ 27096 w 706209"/>
              <a:gd name="connsiteY1403" fmla="*/ 768335 h 923360"/>
              <a:gd name="connsiteX1404" fmla="*/ 27147 w 706209"/>
              <a:gd name="connsiteY1404" fmla="*/ 768606 h 923360"/>
              <a:gd name="connsiteX1405" fmla="*/ 27487 w 706209"/>
              <a:gd name="connsiteY1405" fmla="*/ 768747 h 923360"/>
              <a:gd name="connsiteX1406" fmla="*/ 27787 w 706209"/>
              <a:gd name="connsiteY1406" fmla="*/ 768670 h 923360"/>
              <a:gd name="connsiteX1407" fmla="*/ 27845 w 706209"/>
              <a:gd name="connsiteY1407" fmla="*/ 768477 h 923360"/>
              <a:gd name="connsiteX1408" fmla="*/ 28108 w 706209"/>
              <a:gd name="connsiteY1408" fmla="*/ 768496 h 923360"/>
              <a:gd name="connsiteX1409" fmla="*/ 28152 w 706209"/>
              <a:gd name="connsiteY1409" fmla="*/ 768315 h 923360"/>
              <a:gd name="connsiteX1410" fmla="*/ 28371 w 706209"/>
              <a:gd name="connsiteY1410" fmla="*/ 768168 h 923360"/>
              <a:gd name="connsiteX1411" fmla="*/ 28518 w 706209"/>
              <a:gd name="connsiteY1411" fmla="*/ 768052 h 923360"/>
              <a:gd name="connsiteX1412" fmla="*/ 28839 w 706209"/>
              <a:gd name="connsiteY1412" fmla="*/ 767291 h 923360"/>
              <a:gd name="connsiteX1413" fmla="*/ 28934 w 706209"/>
              <a:gd name="connsiteY1413" fmla="*/ 766989 h 923360"/>
              <a:gd name="connsiteX1414" fmla="*/ 29151 w 706209"/>
              <a:gd name="connsiteY1414" fmla="*/ 766428 h 923360"/>
              <a:gd name="connsiteX1415" fmla="*/ 29274 w 706209"/>
              <a:gd name="connsiteY1415" fmla="*/ 765854 h 923360"/>
              <a:gd name="connsiteX1416" fmla="*/ 29280 w 706209"/>
              <a:gd name="connsiteY1416" fmla="*/ 765674 h 923360"/>
              <a:gd name="connsiteX1417" fmla="*/ 29388 w 706209"/>
              <a:gd name="connsiteY1417" fmla="*/ 765481 h 923360"/>
              <a:gd name="connsiteX1418" fmla="*/ 29678 w 706209"/>
              <a:gd name="connsiteY1418" fmla="*/ 765203 h 923360"/>
              <a:gd name="connsiteX1419" fmla="*/ 30113 w 706209"/>
              <a:gd name="connsiteY1419" fmla="*/ 764914 h 923360"/>
              <a:gd name="connsiteX1420" fmla="*/ 30791 w 706209"/>
              <a:gd name="connsiteY1420" fmla="*/ 764695 h 923360"/>
              <a:gd name="connsiteX1421" fmla="*/ 31175 w 706209"/>
              <a:gd name="connsiteY1421" fmla="*/ 764572 h 923360"/>
              <a:gd name="connsiteX1422" fmla="*/ 31727 w 706209"/>
              <a:gd name="connsiteY1422" fmla="*/ 763869 h 923360"/>
              <a:gd name="connsiteX1423" fmla="*/ 31970 w 706209"/>
              <a:gd name="connsiteY1423" fmla="*/ 763374 h 923360"/>
              <a:gd name="connsiteX1424" fmla="*/ 32085 w 706209"/>
              <a:gd name="connsiteY1424" fmla="*/ 763168 h 923360"/>
              <a:gd name="connsiteX1425" fmla="*/ 32892 w 706209"/>
              <a:gd name="connsiteY1425" fmla="*/ 762569 h 923360"/>
              <a:gd name="connsiteX1426" fmla="*/ 33437 w 706209"/>
              <a:gd name="connsiteY1426" fmla="*/ 762368 h 923360"/>
              <a:gd name="connsiteX1427" fmla="*/ 34148 w 706209"/>
              <a:gd name="connsiteY1427" fmla="*/ 762214 h 923360"/>
              <a:gd name="connsiteX1428" fmla="*/ 34333 w 706209"/>
              <a:gd name="connsiteY1428" fmla="*/ 762234 h 923360"/>
              <a:gd name="connsiteX1429" fmla="*/ 34449 w 706209"/>
              <a:gd name="connsiteY1429" fmla="*/ 762401 h 923360"/>
              <a:gd name="connsiteX1430" fmla="*/ 34474 w 706209"/>
              <a:gd name="connsiteY1430" fmla="*/ 762968 h 923360"/>
              <a:gd name="connsiteX1431" fmla="*/ 34359 w 706209"/>
              <a:gd name="connsiteY1431" fmla="*/ 763271 h 923360"/>
              <a:gd name="connsiteX1432" fmla="*/ 34186 w 706209"/>
              <a:gd name="connsiteY1432" fmla="*/ 763529 h 923360"/>
              <a:gd name="connsiteX1433" fmla="*/ 34158 w 706209"/>
              <a:gd name="connsiteY1433" fmla="*/ 763921 h 923360"/>
              <a:gd name="connsiteX1434" fmla="*/ 33564 w 706209"/>
              <a:gd name="connsiteY1434" fmla="*/ 763992 h 923360"/>
              <a:gd name="connsiteX1435" fmla="*/ 33373 w 706209"/>
              <a:gd name="connsiteY1435" fmla="*/ 763985 h 923360"/>
              <a:gd name="connsiteX1436" fmla="*/ 33097 w 706209"/>
              <a:gd name="connsiteY1436" fmla="*/ 764283 h 923360"/>
              <a:gd name="connsiteX1437" fmla="*/ 32937 w 706209"/>
              <a:gd name="connsiteY1437" fmla="*/ 764559 h 923360"/>
              <a:gd name="connsiteX1438" fmla="*/ 32886 w 706209"/>
              <a:gd name="connsiteY1438" fmla="*/ 764927 h 923360"/>
              <a:gd name="connsiteX1439" fmla="*/ 33130 w 706209"/>
              <a:gd name="connsiteY1439" fmla="*/ 765552 h 923360"/>
              <a:gd name="connsiteX1440" fmla="*/ 33353 w 706209"/>
              <a:gd name="connsiteY1440" fmla="*/ 765926 h 923360"/>
              <a:gd name="connsiteX1441" fmla="*/ 33514 w 706209"/>
              <a:gd name="connsiteY1441" fmla="*/ 766126 h 923360"/>
              <a:gd name="connsiteX1442" fmla="*/ 33885 w 706209"/>
              <a:gd name="connsiteY1442" fmla="*/ 766435 h 923360"/>
              <a:gd name="connsiteX1443" fmla="*/ 33968 w 706209"/>
              <a:gd name="connsiteY1443" fmla="*/ 766577 h 923360"/>
              <a:gd name="connsiteX1444" fmla="*/ 34192 w 706209"/>
              <a:gd name="connsiteY1444" fmla="*/ 766789 h 923360"/>
              <a:gd name="connsiteX1445" fmla="*/ 34506 w 706209"/>
              <a:gd name="connsiteY1445" fmla="*/ 766899 h 923360"/>
              <a:gd name="connsiteX1446" fmla="*/ 34807 w 706209"/>
              <a:gd name="connsiteY1446" fmla="*/ 767046 h 923360"/>
              <a:gd name="connsiteX1447" fmla="*/ 34858 w 706209"/>
              <a:gd name="connsiteY1447" fmla="*/ 767265 h 923360"/>
              <a:gd name="connsiteX1448" fmla="*/ 34877 w 706209"/>
              <a:gd name="connsiteY1448" fmla="*/ 767440 h 923360"/>
              <a:gd name="connsiteX1449" fmla="*/ 34941 w 706209"/>
              <a:gd name="connsiteY1449" fmla="*/ 767890 h 923360"/>
              <a:gd name="connsiteX1450" fmla="*/ 34737 w 706209"/>
              <a:gd name="connsiteY1450" fmla="*/ 768258 h 923360"/>
              <a:gd name="connsiteX1451" fmla="*/ 34353 w 706209"/>
              <a:gd name="connsiteY1451" fmla="*/ 768490 h 923360"/>
              <a:gd name="connsiteX1452" fmla="*/ 34192 w 706209"/>
              <a:gd name="connsiteY1452" fmla="*/ 768606 h 923360"/>
              <a:gd name="connsiteX1453" fmla="*/ 34025 w 706209"/>
              <a:gd name="connsiteY1453" fmla="*/ 768838 h 923360"/>
              <a:gd name="connsiteX1454" fmla="*/ 33828 w 706209"/>
              <a:gd name="connsiteY1454" fmla="*/ 768979 h 923360"/>
              <a:gd name="connsiteX1455" fmla="*/ 33622 w 706209"/>
              <a:gd name="connsiteY1455" fmla="*/ 769211 h 923360"/>
              <a:gd name="connsiteX1456" fmla="*/ 33568 w 706209"/>
              <a:gd name="connsiteY1456" fmla="*/ 769407 h 923360"/>
              <a:gd name="connsiteX1457" fmla="*/ 33674 w 706209"/>
              <a:gd name="connsiteY1457" fmla="*/ 769566 h 923360"/>
              <a:gd name="connsiteX1458" fmla="*/ 33913 w 706209"/>
              <a:gd name="connsiteY1458" fmla="*/ 769667 h 923360"/>
              <a:gd name="connsiteX1459" fmla="*/ 34115 w 706209"/>
              <a:gd name="connsiteY1459" fmla="*/ 769836 h 923360"/>
              <a:gd name="connsiteX1460" fmla="*/ 34122 w 706209"/>
              <a:gd name="connsiteY1460" fmla="*/ 770037 h 923360"/>
              <a:gd name="connsiteX1461" fmla="*/ 34096 w 706209"/>
              <a:gd name="connsiteY1461" fmla="*/ 770352 h 923360"/>
              <a:gd name="connsiteX1462" fmla="*/ 34192 w 706209"/>
              <a:gd name="connsiteY1462" fmla="*/ 770552 h 923360"/>
              <a:gd name="connsiteX1463" fmla="*/ 34385 w 706209"/>
              <a:gd name="connsiteY1463" fmla="*/ 770809 h 923360"/>
              <a:gd name="connsiteX1464" fmla="*/ 34730 w 706209"/>
              <a:gd name="connsiteY1464" fmla="*/ 770880 h 923360"/>
              <a:gd name="connsiteX1465" fmla="*/ 35154 w 706209"/>
              <a:gd name="connsiteY1465" fmla="*/ 770887 h 923360"/>
              <a:gd name="connsiteX1466" fmla="*/ 35551 w 706209"/>
              <a:gd name="connsiteY1466" fmla="*/ 770828 h 923360"/>
              <a:gd name="connsiteX1467" fmla="*/ 35762 w 706209"/>
              <a:gd name="connsiteY1467" fmla="*/ 770609 h 923360"/>
              <a:gd name="connsiteX1468" fmla="*/ 36012 w 706209"/>
              <a:gd name="connsiteY1468" fmla="*/ 770603 h 923360"/>
              <a:gd name="connsiteX1469" fmla="*/ 36166 w 706209"/>
              <a:gd name="connsiteY1469" fmla="*/ 770571 h 923360"/>
              <a:gd name="connsiteX1470" fmla="*/ 36338 w 706209"/>
              <a:gd name="connsiteY1470" fmla="*/ 770681 h 923360"/>
              <a:gd name="connsiteX1471" fmla="*/ 36428 w 706209"/>
              <a:gd name="connsiteY1471" fmla="*/ 770918 h 923360"/>
              <a:gd name="connsiteX1472" fmla="*/ 36357 w 706209"/>
              <a:gd name="connsiteY1472" fmla="*/ 771113 h 923360"/>
              <a:gd name="connsiteX1473" fmla="*/ 36454 w 706209"/>
              <a:gd name="connsiteY1473" fmla="*/ 771409 h 923360"/>
              <a:gd name="connsiteX1474" fmla="*/ 36537 w 706209"/>
              <a:gd name="connsiteY1474" fmla="*/ 771641 h 923360"/>
              <a:gd name="connsiteX1475" fmla="*/ 36722 w 706209"/>
              <a:gd name="connsiteY1475" fmla="*/ 771956 h 923360"/>
              <a:gd name="connsiteX1476" fmla="*/ 37042 w 706209"/>
              <a:gd name="connsiteY1476" fmla="*/ 772382 h 923360"/>
              <a:gd name="connsiteX1477" fmla="*/ 37152 w 706209"/>
              <a:gd name="connsiteY1477" fmla="*/ 772530 h 923360"/>
              <a:gd name="connsiteX1478" fmla="*/ 37356 w 706209"/>
              <a:gd name="connsiteY1478" fmla="*/ 772736 h 923360"/>
              <a:gd name="connsiteX1479" fmla="*/ 37651 w 706209"/>
              <a:gd name="connsiteY1479" fmla="*/ 773072 h 923360"/>
              <a:gd name="connsiteX1480" fmla="*/ 38208 w 706209"/>
              <a:gd name="connsiteY1480" fmla="*/ 773407 h 923360"/>
              <a:gd name="connsiteX1481" fmla="*/ 38529 w 706209"/>
              <a:gd name="connsiteY1481" fmla="*/ 773541 h 923360"/>
              <a:gd name="connsiteX1482" fmla="*/ 38726 w 706209"/>
              <a:gd name="connsiteY1482" fmla="*/ 773631 h 923360"/>
              <a:gd name="connsiteX1483" fmla="*/ 39425 w 706209"/>
              <a:gd name="connsiteY1483" fmla="*/ 773812 h 923360"/>
              <a:gd name="connsiteX1484" fmla="*/ 39822 w 706209"/>
              <a:gd name="connsiteY1484" fmla="*/ 774005 h 923360"/>
              <a:gd name="connsiteX1485" fmla="*/ 40002 w 706209"/>
              <a:gd name="connsiteY1485" fmla="*/ 774141 h 923360"/>
              <a:gd name="connsiteX1486" fmla="*/ 40053 w 706209"/>
              <a:gd name="connsiteY1486" fmla="*/ 774398 h 923360"/>
              <a:gd name="connsiteX1487" fmla="*/ 40193 w 706209"/>
              <a:gd name="connsiteY1487" fmla="*/ 774573 h 923360"/>
              <a:gd name="connsiteX1488" fmla="*/ 40353 w 706209"/>
              <a:gd name="connsiteY1488" fmla="*/ 774772 h 923360"/>
              <a:gd name="connsiteX1489" fmla="*/ 40360 w 706209"/>
              <a:gd name="connsiteY1489" fmla="*/ 774952 h 923360"/>
              <a:gd name="connsiteX1490" fmla="*/ 40707 w 706209"/>
              <a:gd name="connsiteY1490" fmla="*/ 775456 h 923360"/>
              <a:gd name="connsiteX1491" fmla="*/ 40904 w 706209"/>
              <a:gd name="connsiteY1491" fmla="*/ 775765 h 923360"/>
              <a:gd name="connsiteX1492" fmla="*/ 40937 w 706209"/>
              <a:gd name="connsiteY1492" fmla="*/ 776015 h 923360"/>
              <a:gd name="connsiteX1493" fmla="*/ 41021 w 706209"/>
              <a:gd name="connsiteY1493" fmla="*/ 776157 h 923360"/>
              <a:gd name="connsiteX1494" fmla="*/ 41045 w 706209"/>
              <a:gd name="connsiteY1494" fmla="*/ 776370 h 923360"/>
              <a:gd name="connsiteX1495" fmla="*/ 41328 w 706209"/>
              <a:gd name="connsiteY1495" fmla="*/ 776569 h 923360"/>
              <a:gd name="connsiteX1496" fmla="*/ 41699 w 706209"/>
              <a:gd name="connsiteY1496" fmla="*/ 776589 h 923360"/>
              <a:gd name="connsiteX1497" fmla="*/ 42096 w 706209"/>
              <a:gd name="connsiteY1497" fmla="*/ 776332 h 923360"/>
              <a:gd name="connsiteX1498" fmla="*/ 42576 w 706209"/>
              <a:gd name="connsiteY1498" fmla="*/ 775668 h 923360"/>
              <a:gd name="connsiteX1499" fmla="*/ 42839 w 706209"/>
              <a:gd name="connsiteY1499" fmla="*/ 775042 h 923360"/>
              <a:gd name="connsiteX1500" fmla="*/ 42845 w 706209"/>
              <a:gd name="connsiteY1500" fmla="*/ 773948 h 923360"/>
              <a:gd name="connsiteX1501" fmla="*/ 42867 w 706209"/>
              <a:gd name="connsiteY1501" fmla="*/ 773531 h 923360"/>
              <a:gd name="connsiteX1502" fmla="*/ 42788 w 706209"/>
              <a:gd name="connsiteY1502" fmla="*/ 773232 h 923360"/>
              <a:gd name="connsiteX1503" fmla="*/ 42795 w 706209"/>
              <a:gd name="connsiteY1503" fmla="*/ 772980 h 923360"/>
              <a:gd name="connsiteX1504" fmla="*/ 42942 w 706209"/>
              <a:gd name="connsiteY1504" fmla="*/ 772458 h 923360"/>
              <a:gd name="connsiteX1505" fmla="*/ 43166 w 706209"/>
              <a:gd name="connsiteY1505" fmla="*/ 772027 h 923360"/>
              <a:gd name="connsiteX1506" fmla="*/ 43357 w 706209"/>
              <a:gd name="connsiteY1506" fmla="*/ 771525 h 923360"/>
              <a:gd name="connsiteX1507" fmla="*/ 43537 w 706209"/>
              <a:gd name="connsiteY1507" fmla="*/ 771253 h 923360"/>
              <a:gd name="connsiteX1508" fmla="*/ 43851 w 706209"/>
              <a:gd name="connsiteY1508" fmla="*/ 770931 h 923360"/>
              <a:gd name="connsiteX1509" fmla="*/ 44011 w 706209"/>
              <a:gd name="connsiteY1509" fmla="*/ 770828 h 923360"/>
              <a:gd name="connsiteX1510" fmla="*/ 44190 w 706209"/>
              <a:gd name="connsiteY1510" fmla="*/ 770745 h 923360"/>
              <a:gd name="connsiteX1511" fmla="*/ 44472 w 706209"/>
              <a:gd name="connsiteY1511" fmla="*/ 770493 h 923360"/>
              <a:gd name="connsiteX1512" fmla="*/ 44652 w 706209"/>
              <a:gd name="connsiteY1512" fmla="*/ 770261 h 923360"/>
              <a:gd name="connsiteX1513" fmla="*/ 45061 w 706209"/>
              <a:gd name="connsiteY1513" fmla="*/ 770087 h 923360"/>
              <a:gd name="connsiteX1514" fmla="*/ 45381 w 706209"/>
              <a:gd name="connsiteY1514" fmla="*/ 769927 h 923360"/>
              <a:gd name="connsiteX1515" fmla="*/ 45695 w 706209"/>
              <a:gd name="connsiteY1515" fmla="*/ 769649 h 923360"/>
              <a:gd name="connsiteX1516" fmla="*/ 46130 w 706209"/>
              <a:gd name="connsiteY1516" fmla="*/ 769599 h 923360"/>
              <a:gd name="connsiteX1517" fmla="*/ 46508 w 706209"/>
              <a:gd name="connsiteY1517" fmla="*/ 769695 h 923360"/>
              <a:gd name="connsiteX1518" fmla="*/ 46938 w 706209"/>
              <a:gd name="connsiteY1518" fmla="*/ 770261 h 923360"/>
              <a:gd name="connsiteX1519" fmla="*/ 47035 w 706209"/>
              <a:gd name="connsiteY1519" fmla="*/ 770674 h 923360"/>
              <a:gd name="connsiteX1520" fmla="*/ 47072 w 706209"/>
              <a:gd name="connsiteY1520" fmla="*/ 771132 h 923360"/>
              <a:gd name="connsiteX1521" fmla="*/ 46964 w 706209"/>
              <a:gd name="connsiteY1521" fmla="*/ 771485 h 923360"/>
              <a:gd name="connsiteX1522" fmla="*/ 46541 w 706209"/>
              <a:gd name="connsiteY1522" fmla="*/ 772099 h 923360"/>
              <a:gd name="connsiteX1523" fmla="*/ 46067 w 706209"/>
              <a:gd name="connsiteY1523" fmla="*/ 772646 h 923360"/>
              <a:gd name="connsiteX1524" fmla="*/ 45772 w 706209"/>
              <a:gd name="connsiteY1524" fmla="*/ 773019 h 923360"/>
              <a:gd name="connsiteX1525" fmla="*/ 45426 w 706209"/>
              <a:gd name="connsiteY1525" fmla="*/ 773387 h 923360"/>
              <a:gd name="connsiteX1526" fmla="*/ 45195 w 706209"/>
              <a:gd name="connsiteY1526" fmla="*/ 773722 h 923360"/>
              <a:gd name="connsiteX1527" fmla="*/ 45036 w 706209"/>
              <a:gd name="connsiteY1527" fmla="*/ 774237 h 923360"/>
              <a:gd name="connsiteX1528" fmla="*/ 44850 w 706209"/>
              <a:gd name="connsiteY1528" fmla="*/ 774939 h 923360"/>
              <a:gd name="connsiteX1529" fmla="*/ 44773 w 706209"/>
              <a:gd name="connsiteY1529" fmla="*/ 775326 h 923360"/>
              <a:gd name="connsiteX1530" fmla="*/ 44723 w 706209"/>
              <a:gd name="connsiteY1530" fmla="*/ 775675 h 923360"/>
              <a:gd name="connsiteX1531" fmla="*/ 44664 w 706209"/>
              <a:gd name="connsiteY1531" fmla="*/ 775964 h 923360"/>
              <a:gd name="connsiteX1532" fmla="*/ 44587 w 706209"/>
              <a:gd name="connsiteY1532" fmla="*/ 776343 h 923360"/>
              <a:gd name="connsiteX1533" fmla="*/ 44446 w 706209"/>
              <a:gd name="connsiteY1533" fmla="*/ 776615 h 923360"/>
              <a:gd name="connsiteX1534" fmla="*/ 44299 w 706209"/>
              <a:gd name="connsiteY1534" fmla="*/ 776917 h 923360"/>
              <a:gd name="connsiteX1535" fmla="*/ 44299 w 706209"/>
              <a:gd name="connsiteY1535" fmla="*/ 777104 h 923360"/>
              <a:gd name="connsiteX1536" fmla="*/ 44319 w 706209"/>
              <a:gd name="connsiteY1536" fmla="*/ 777478 h 923360"/>
              <a:gd name="connsiteX1537" fmla="*/ 44422 w 706209"/>
              <a:gd name="connsiteY1537" fmla="*/ 777665 h 923360"/>
              <a:gd name="connsiteX1538" fmla="*/ 44639 w 706209"/>
              <a:gd name="connsiteY1538" fmla="*/ 777884 h 923360"/>
              <a:gd name="connsiteX1539" fmla="*/ 44971 w 706209"/>
              <a:gd name="connsiteY1539" fmla="*/ 777962 h 923360"/>
              <a:gd name="connsiteX1540" fmla="*/ 45305 w 706209"/>
              <a:gd name="connsiteY1540" fmla="*/ 777807 h 923360"/>
              <a:gd name="connsiteX1541" fmla="*/ 46080 w 706209"/>
              <a:gd name="connsiteY1541" fmla="*/ 777253 h 923360"/>
              <a:gd name="connsiteX1542" fmla="*/ 46714 w 706209"/>
              <a:gd name="connsiteY1542" fmla="*/ 776672 h 923360"/>
              <a:gd name="connsiteX1543" fmla="*/ 47566 w 706209"/>
              <a:gd name="connsiteY1543" fmla="*/ 776306 h 923360"/>
              <a:gd name="connsiteX1544" fmla="*/ 48124 w 706209"/>
              <a:gd name="connsiteY1544" fmla="*/ 775809 h 923360"/>
              <a:gd name="connsiteX1545" fmla="*/ 48552 w 706209"/>
              <a:gd name="connsiteY1545" fmla="*/ 775164 h 923360"/>
              <a:gd name="connsiteX1546" fmla="*/ 48980 w 706209"/>
              <a:gd name="connsiteY1546" fmla="*/ 774288 h 923360"/>
              <a:gd name="connsiteX1547" fmla="*/ 49301 w 706209"/>
              <a:gd name="connsiteY1547" fmla="*/ 773387 h 923360"/>
              <a:gd name="connsiteX1548" fmla="*/ 49595 w 706209"/>
              <a:gd name="connsiteY1548" fmla="*/ 772627 h 923360"/>
              <a:gd name="connsiteX1549" fmla="*/ 49782 w 706209"/>
              <a:gd name="connsiteY1549" fmla="*/ 771917 h 923360"/>
              <a:gd name="connsiteX1550" fmla="*/ 50045 w 706209"/>
              <a:gd name="connsiteY1550" fmla="*/ 771402 h 923360"/>
              <a:gd name="connsiteX1551" fmla="*/ 50754 w 706209"/>
              <a:gd name="connsiteY1551" fmla="*/ 770797 h 923360"/>
              <a:gd name="connsiteX1552" fmla="*/ 51250 w 706209"/>
              <a:gd name="connsiteY1552" fmla="*/ 770607 h 923360"/>
              <a:gd name="connsiteX1553" fmla="*/ 51466 w 706209"/>
              <a:gd name="connsiteY1553" fmla="*/ 770526 h 923360"/>
              <a:gd name="connsiteX1554" fmla="*/ 51927 w 706209"/>
              <a:gd name="connsiteY1554" fmla="*/ 770648 h 923360"/>
              <a:gd name="connsiteX1555" fmla="*/ 52274 w 706209"/>
              <a:gd name="connsiteY1555" fmla="*/ 770944 h 923360"/>
              <a:gd name="connsiteX1556" fmla="*/ 52542 w 706209"/>
              <a:gd name="connsiteY1556" fmla="*/ 771788 h 923360"/>
              <a:gd name="connsiteX1557" fmla="*/ 52638 w 706209"/>
              <a:gd name="connsiteY1557" fmla="*/ 772349 h 923360"/>
              <a:gd name="connsiteX1558" fmla="*/ 52625 w 706209"/>
              <a:gd name="connsiteY1558" fmla="*/ 772517 h 923360"/>
              <a:gd name="connsiteX1559" fmla="*/ 52754 w 706209"/>
              <a:gd name="connsiteY1559" fmla="*/ 772749 h 923360"/>
              <a:gd name="connsiteX1560" fmla="*/ 52856 w 706209"/>
              <a:gd name="connsiteY1560" fmla="*/ 772969 h 923360"/>
              <a:gd name="connsiteX1561" fmla="*/ 52856 w 706209"/>
              <a:gd name="connsiteY1561" fmla="*/ 773232 h 923360"/>
              <a:gd name="connsiteX1562" fmla="*/ 52753 w 706209"/>
              <a:gd name="connsiteY1562" fmla="*/ 773443 h 923360"/>
              <a:gd name="connsiteX1563" fmla="*/ 52901 w 706209"/>
              <a:gd name="connsiteY1563" fmla="*/ 773832 h 923360"/>
              <a:gd name="connsiteX1564" fmla="*/ 53049 w 706209"/>
              <a:gd name="connsiteY1564" fmla="*/ 773959 h 923360"/>
              <a:gd name="connsiteX1565" fmla="*/ 53273 w 706209"/>
              <a:gd name="connsiteY1565" fmla="*/ 774082 h 923360"/>
              <a:gd name="connsiteX1566" fmla="*/ 53433 w 706209"/>
              <a:gd name="connsiteY1566" fmla="*/ 774211 h 923360"/>
              <a:gd name="connsiteX1567" fmla="*/ 53618 w 706209"/>
              <a:gd name="connsiteY1567" fmla="*/ 774443 h 923360"/>
              <a:gd name="connsiteX1568" fmla="*/ 53900 w 706209"/>
              <a:gd name="connsiteY1568" fmla="*/ 774314 h 923360"/>
              <a:gd name="connsiteX1569" fmla="*/ 54041 w 706209"/>
              <a:gd name="connsiteY1569" fmla="*/ 774089 h 923360"/>
              <a:gd name="connsiteX1570" fmla="*/ 54092 w 706209"/>
              <a:gd name="connsiteY1570" fmla="*/ 773693 h 923360"/>
              <a:gd name="connsiteX1571" fmla="*/ 54131 w 706209"/>
              <a:gd name="connsiteY1571" fmla="*/ 773394 h 923360"/>
              <a:gd name="connsiteX1572" fmla="*/ 54221 w 706209"/>
              <a:gd name="connsiteY1572" fmla="*/ 772794 h 923360"/>
              <a:gd name="connsiteX1573" fmla="*/ 54291 w 706209"/>
              <a:gd name="connsiteY1573" fmla="*/ 772421 h 923360"/>
              <a:gd name="connsiteX1574" fmla="*/ 54653 w 706209"/>
              <a:gd name="connsiteY1574" fmla="*/ 772113 h 923360"/>
              <a:gd name="connsiteX1575" fmla="*/ 54764 w 706209"/>
              <a:gd name="connsiteY1575" fmla="*/ 772239 h 923360"/>
              <a:gd name="connsiteX1576" fmla="*/ 55050 w 706209"/>
              <a:gd name="connsiteY1576" fmla="*/ 772259 h 923360"/>
              <a:gd name="connsiteX1577" fmla="*/ 55251 w 706209"/>
              <a:gd name="connsiteY1577" fmla="*/ 772162 h 923360"/>
              <a:gd name="connsiteX1578" fmla="*/ 55482 w 706209"/>
              <a:gd name="connsiteY1578" fmla="*/ 771685 h 923360"/>
              <a:gd name="connsiteX1579" fmla="*/ 55758 w 706209"/>
              <a:gd name="connsiteY1579" fmla="*/ 771415 h 923360"/>
              <a:gd name="connsiteX1580" fmla="*/ 56227 w 706209"/>
              <a:gd name="connsiteY1580" fmla="*/ 771229 h 923360"/>
              <a:gd name="connsiteX1581" fmla="*/ 56551 w 706209"/>
              <a:gd name="connsiteY1581" fmla="*/ 770951 h 923360"/>
              <a:gd name="connsiteX1582" fmla="*/ 56661 w 706209"/>
              <a:gd name="connsiteY1582" fmla="*/ 770526 h 923360"/>
              <a:gd name="connsiteX1583" fmla="*/ 56821 w 706209"/>
              <a:gd name="connsiteY1583" fmla="*/ 770048 h 923360"/>
              <a:gd name="connsiteX1584" fmla="*/ 56849 w 706209"/>
              <a:gd name="connsiteY1584" fmla="*/ 769850 h 923360"/>
              <a:gd name="connsiteX1585" fmla="*/ 56917 w 706209"/>
              <a:gd name="connsiteY1585" fmla="*/ 769386 h 923360"/>
              <a:gd name="connsiteX1586" fmla="*/ 56808 w 706209"/>
              <a:gd name="connsiteY1586" fmla="*/ 768851 h 923360"/>
              <a:gd name="connsiteX1587" fmla="*/ 56711 w 706209"/>
              <a:gd name="connsiteY1587" fmla="*/ 768554 h 923360"/>
              <a:gd name="connsiteX1588" fmla="*/ 56731 w 706209"/>
              <a:gd name="connsiteY1588" fmla="*/ 768194 h 923360"/>
              <a:gd name="connsiteX1589" fmla="*/ 56808 w 706209"/>
              <a:gd name="connsiteY1589" fmla="*/ 767859 h 923360"/>
              <a:gd name="connsiteX1590" fmla="*/ 57249 w 706209"/>
              <a:gd name="connsiteY1590" fmla="*/ 767355 h 923360"/>
              <a:gd name="connsiteX1591" fmla="*/ 57596 w 706209"/>
              <a:gd name="connsiteY1591" fmla="*/ 767020 h 923360"/>
              <a:gd name="connsiteX1592" fmla="*/ 57887 w 706209"/>
              <a:gd name="connsiteY1592" fmla="*/ 766789 h 923360"/>
              <a:gd name="connsiteX1593" fmla="*/ 58317 w 706209"/>
              <a:gd name="connsiteY1593" fmla="*/ 766521 h 923360"/>
              <a:gd name="connsiteX1594" fmla="*/ 58709 w 706209"/>
              <a:gd name="connsiteY1594" fmla="*/ 766279 h 923360"/>
              <a:gd name="connsiteX1595" fmla="*/ 59056 w 706209"/>
              <a:gd name="connsiteY1595" fmla="*/ 766170 h 923360"/>
              <a:gd name="connsiteX1596" fmla="*/ 59350 w 706209"/>
              <a:gd name="connsiteY1596" fmla="*/ 766202 h 923360"/>
              <a:gd name="connsiteX1597" fmla="*/ 59532 w 706209"/>
              <a:gd name="connsiteY1597" fmla="*/ 766296 h 923360"/>
              <a:gd name="connsiteX1598" fmla="*/ 59690 w 706209"/>
              <a:gd name="connsiteY1598" fmla="*/ 766376 h 923360"/>
              <a:gd name="connsiteX1599" fmla="*/ 60183 w 706209"/>
              <a:gd name="connsiteY1599" fmla="*/ 766717 h 923360"/>
              <a:gd name="connsiteX1600" fmla="*/ 60609 w 706209"/>
              <a:gd name="connsiteY1600" fmla="*/ 766969 h 923360"/>
              <a:gd name="connsiteX1601" fmla="*/ 61003 w 706209"/>
              <a:gd name="connsiteY1601" fmla="*/ 766963 h 923360"/>
              <a:gd name="connsiteX1602" fmla="*/ 61241 w 706209"/>
              <a:gd name="connsiteY1602" fmla="*/ 766879 h 923360"/>
              <a:gd name="connsiteX1603" fmla="*/ 61445 w 706209"/>
              <a:gd name="connsiteY1603" fmla="*/ 766363 h 923360"/>
              <a:gd name="connsiteX1604" fmla="*/ 61411 w 706209"/>
              <a:gd name="connsiteY1604" fmla="*/ 766103 h 923360"/>
              <a:gd name="connsiteX1605" fmla="*/ 61335 w 706209"/>
              <a:gd name="connsiteY1605" fmla="*/ 765532 h 923360"/>
              <a:gd name="connsiteX1606" fmla="*/ 61445 w 706209"/>
              <a:gd name="connsiteY1606" fmla="*/ 765140 h 923360"/>
              <a:gd name="connsiteX1607" fmla="*/ 62200 w 706209"/>
              <a:gd name="connsiteY1607" fmla="*/ 764379 h 923360"/>
              <a:gd name="connsiteX1608" fmla="*/ 62866 w 706209"/>
              <a:gd name="connsiteY1608" fmla="*/ 763895 h 923360"/>
              <a:gd name="connsiteX1609" fmla="*/ 63674 w 706209"/>
              <a:gd name="connsiteY1609" fmla="*/ 763553 h 923360"/>
              <a:gd name="connsiteX1610" fmla="*/ 64058 w 706209"/>
              <a:gd name="connsiteY1610" fmla="*/ 763444 h 923360"/>
              <a:gd name="connsiteX1611" fmla="*/ 64385 w 706209"/>
              <a:gd name="connsiteY1611" fmla="*/ 763361 h 923360"/>
              <a:gd name="connsiteX1612" fmla="*/ 64769 w 706209"/>
              <a:gd name="connsiteY1612" fmla="*/ 763264 h 923360"/>
              <a:gd name="connsiteX1613" fmla="*/ 65059 w 706209"/>
              <a:gd name="connsiteY1613" fmla="*/ 763305 h 923360"/>
              <a:gd name="connsiteX1614" fmla="*/ 65454 w 706209"/>
              <a:gd name="connsiteY1614" fmla="*/ 763361 h 923360"/>
              <a:gd name="connsiteX1615" fmla="*/ 66110 w 706209"/>
              <a:gd name="connsiteY1615" fmla="*/ 763293 h 923360"/>
              <a:gd name="connsiteX1616" fmla="*/ 66440 w 706209"/>
              <a:gd name="connsiteY1616" fmla="*/ 763284 h 923360"/>
              <a:gd name="connsiteX1617" fmla="*/ 66767 w 706209"/>
              <a:gd name="connsiteY1617" fmla="*/ 762729 h 923360"/>
              <a:gd name="connsiteX1618" fmla="*/ 67068 w 706209"/>
              <a:gd name="connsiteY1618" fmla="*/ 762214 h 923360"/>
              <a:gd name="connsiteX1619" fmla="*/ 67202 w 706209"/>
              <a:gd name="connsiteY1619" fmla="*/ 761949 h 923360"/>
              <a:gd name="connsiteX1620" fmla="*/ 67349 w 706209"/>
              <a:gd name="connsiteY1620" fmla="*/ 761454 h 923360"/>
              <a:gd name="connsiteX1621" fmla="*/ 67452 w 706209"/>
              <a:gd name="connsiteY1621" fmla="*/ 760687 h 923360"/>
              <a:gd name="connsiteX1622" fmla="*/ 67536 w 706209"/>
              <a:gd name="connsiteY1622" fmla="*/ 760365 h 923360"/>
              <a:gd name="connsiteX1623" fmla="*/ 67606 w 706209"/>
              <a:gd name="connsiteY1623" fmla="*/ 759791 h 923360"/>
              <a:gd name="connsiteX1624" fmla="*/ 67549 w 706209"/>
              <a:gd name="connsiteY1624" fmla="*/ 759160 h 923360"/>
              <a:gd name="connsiteX1625" fmla="*/ 67506 w 706209"/>
              <a:gd name="connsiteY1625" fmla="*/ 758980 h 923360"/>
              <a:gd name="connsiteX1626" fmla="*/ 67433 w 706209"/>
              <a:gd name="connsiteY1626" fmla="*/ 758664 h 923360"/>
              <a:gd name="connsiteX1627" fmla="*/ 67439 w 706209"/>
              <a:gd name="connsiteY1627" fmla="*/ 758277 h 923360"/>
              <a:gd name="connsiteX1628" fmla="*/ 67479 w 706209"/>
              <a:gd name="connsiteY1628" fmla="*/ 757620 h 923360"/>
              <a:gd name="connsiteX1629" fmla="*/ 67472 w 706209"/>
              <a:gd name="connsiteY1629" fmla="*/ 756879 h 923360"/>
              <a:gd name="connsiteX1630" fmla="*/ 67573 w 706209"/>
              <a:gd name="connsiteY1630" fmla="*/ 756589 h 923360"/>
              <a:gd name="connsiteX1631" fmla="*/ 67824 w 706209"/>
              <a:gd name="connsiteY1631" fmla="*/ 756230 h 923360"/>
              <a:gd name="connsiteX1632" fmla="*/ 67971 w 706209"/>
              <a:gd name="connsiteY1632" fmla="*/ 755816 h 923360"/>
              <a:gd name="connsiteX1633" fmla="*/ 68010 w 706209"/>
              <a:gd name="connsiteY1633" fmla="*/ 755564 h 923360"/>
              <a:gd name="connsiteX1634" fmla="*/ 68399 w 706209"/>
              <a:gd name="connsiteY1634" fmla="*/ 755100 h 923360"/>
              <a:gd name="connsiteX1635" fmla="*/ 68568 w 706209"/>
              <a:gd name="connsiteY1635" fmla="*/ 754900 h 923360"/>
              <a:gd name="connsiteX1636" fmla="*/ 69047 w 706209"/>
              <a:gd name="connsiteY1636" fmla="*/ 754611 h 923360"/>
              <a:gd name="connsiteX1637" fmla="*/ 69585 w 706209"/>
              <a:gd name="connsiteY1637" fmla="*/ 754688 h 923360"/>
              <a:gd name="connsiteX1638" fmla="*/ 69957 w 706209"/>
              <a:gd name="connsiteY1638" fmla="*/ 754850 h 923360"/>
              <a:gd name="connsiteX1639" fmla="*/ 70412 w 706209"/>
              <a:gd name="connsiteY1639" fmla="*/ 755178 h 923360"/>
              <a:gd name="connsiteX1640" fmla="*/ 70476 w 706209"/>
              <a:gd name="connsiteY1640" fmla="*/ 755326 h 923360"/>
              <a:gd name="connsiteX1641" fmla="*/ 70700 w 706209"/>
              <a:gd name="connsiteY1641" fmla="*/ 755520 h 923360"/>
              <a:gd name="connsiteX1642" fmla="*/ 70790 w 706209"/>
              <a:gd name="connsiteY1642" fmla="*/ 755713 h 923360"/>
              <a:gd name="connsiteX1643" fmla="*/ 70796 w 706209"/>
              <a:gd name="connsiteY1643" fmla="*/ 756377 h 923360"/>
              <a:gd name="connsiteX1644" fmla="*/ 71007 w 706209"/>
              <a:gd name="connsiteY1644" fmla="*/ 756647 h 923360"/>
              <a:gd name="connsiteX1645" fmla="*/ 71218 w 706209"/>
              <a:gd name="connsiteY1645" fmla="*/ 756840 h 923360"/>
              <a:gd name="connsiteX1646" fmla="*/ 71429 w 706209"/>
              <a:gd name="connsiteY1646" fmla="*/ 756979 h 923360"/>
              <a:gd name="connsiteX1647" fmla="*/ 71795 w 706209"/>
              <a:gd name="connsiteY1647" fmla="*/ 757227 h 923360"/>
              <a:gd name="connsiteX1648" fmla="*/ 72090 w 706209"/>
              <a:gd name="connsiteY1648" fmla="*/ 757194 h 923360"/>
              <a:gd name="connsiteX1649" fmla="*/ 72410 w 706209"/>
              <a:gd name="connsiteY1649" fmla="*/ 757275 h 923360"/>
              <a:gd name="connsiteX1650" fmla="*/ 72634 w 706209"/>
              <a:gd name="connsiteY1650" fmla="*/ 757230 h 923360"/>
              <a:gd name="connsiteX1651" fmla="*/ 73012 w 706209"/>
              <a:gd name="connsiteY1651" fmla="*/ 757078 h 923360"/>
              <a:gd name="connsiteX1652" fmla="*/ 73730 w 706209"/>
              <a:gd name="connsiteY1652" fmla="*/ 756589 h 923360"/>
              <a:gd name="connsiteX1653" fmla="*/ 74575 w 706209"/>
              <a:gd name="connsiteY1653" fmla="*/ 756215 h 923360"/>
              <a:gd name="connsiteX1654" fmla="*/ 74889 w 706209"/>
              <a:gd name="connsiteY1654" fmla="*/ 756055 h 923360"/>
              <a:gd name="connsiteX1655" fmla="*/ 75106 w 706209"/>
              <a:gd name="connsiteY1655" fmla="*/ 756048 h 923360"/>
              <a:gd name="connsiteX1656" fmla="*/ 75522 w 706209"/>
              <a:gd name="connsiteY1656" fmla="*/ 756086 h 923360"/>
              <a:gd name="connsiteX1657" fmla="*/ 75708 w 706209"/>
              <a:gd name="connsiteY1657" fmla="*/ 756236 h 923360"/>
              <a:gd name="connsiteX1658" fmla="*/ 75912 w 706209"/>
              <a:gd name="connsiteY1658" fmla="*/ 756454 h 923360"/>
              <a:gd name="connsiteX1659" fmla="*/ 76060 w 706209"/>
              <a:gd name="connsiteY1659" fmla="*/ 756588 h 923360"/>
              <a:gd name="connsiteX1660" fmla="*/ 76547 w 706209"/>
              <a:gd name="connsiteY1660" fmla="*/ 756570 h 923360"/>
              <a:gd name="connsiteX1661" fmla="*/ 77309 w 706209"/>
              <a:gd name="connsiteY1661" fmla="*/ 756434 h 923360"/>
              <a:gd name="connsiteX1662" fmla="*/ 77590 w 706209"/>
              <a:gd name="connsiteY1662" fmla="*/ 756395 h 923360"/>
              <a:gd name="connsiteX1663" fmla="*/ 77796 w 706209"/>
              <a:gd name="connsiteY1663" fmla="*/ 756447 h 923360"/>
              <a:gd name="connsiteX1664" fmla="*/ 78244 w 706209"/>
              <a:gd name="connsiteY1664" fmla="*/ 756125 h 923360"/>
              <a:gd name="connsiteX1665" fmla="*/ 79206 w 706209"/>
              <a:gd name="connsiteY1665" fmla="*/ 755352 h 923360"/>
              <a:gd name="connsiteX1666" fmla="*/ 79654 w 706209"/>
              <a:gd name="connsiteY1666" fmla="*/ 755172 h 923360"/>
              <a:gd name="connsiteX1667" fmla="*/ 80519 w 706209"/>
              <a:gd name="connsiteY1667" fmla="*/ 755069 h 923360"/>
              <a:gd name="connsiteX1668" fmla="*/ 80754 w 706209"/>
              <a:gd name="connsiteY1668" fmla="*/ 754977 h 923360"/>
              <a:gd name="connsiteX1669" fmla="*/ 81158 w 706209"/>
              <a:gd name="connsiteY1669" fmla="*/ 754933 h 923360"/>
              <a:gd name="connsiteX1670" fmla="*/ 81331 w 706209"/>
              <a:gd name="connsiteY1670" fmla="*/ 754900 h 923360"/>
              <a:gd name="connsiteX1671" fmla="*/ 81526 w 706209"/>
              <a:gd name="connsiteY1671" fmla="*/ 754681 h 923360"/>
              <a:gd name="connsiteX1672" fmla="*/ 81979 w 706209"/>
              <a:gd name="connsiteY1672" fmla="*/ 754681 h 923360"/>
              <a:gd name="connsiteX1673" fmla="*/ 82247 w 706209"/>
              <a:gd name="connsiteY1673" fmla="*/ 754688 h 923360"/>
              <a:gd name="connsiteX1674" fmla="*/ 82451 w 706209"/>
              <a:gd name="connsiteY1674" fmla="*/ 754635 h 923360"/>
              <a:gd name="connsiteX1675" fmla="*/ 82651 w 706209"/>
              <a:gd name="connsiteY1675" fmla="*/ 754423 h 923360"/>
              <a:gd name="connsiteX1676" fmla="*/ 82715 w 706209"/>
              <a:gd name="connsiteY1676" fmla="*/ 754186 h 923360"/>
              <a:gd name="connsiteX1677" fmla="*/ 82670 w 706209"/>
              <a:gd name="connsiteY1677" fmla="*/ 753888 h 923360"/>
              <a:gd name="connsiteX1678" fmla="*/ 82324 w 706209"/>
              <a:gd name="connsiteY1678" fmla="*/ 753141 h 923360"/>
              <a:gd name="connsiteX1679" fmla="*/ 82061 w 706209"/>
              <a:gd name="connsiteY1679" fmla="*/ 752639 h 923360"/>
              <a:gd name="connsiteX1680" fmla="*/ 81446 w 706209"/>
              <a:gd name="connsiteY1680" fmla="*/ 752117 h 923360"/>
              <a:gd name="connsiteX1681" fmla="*/ 81152 w 706209"/>
              <a:gd name="connsiteY1681" fmla="*/ 751653 h 923360"/>
              <a:gd name="connsiteX1682" fmla="*/ 81075 w 706209"/>
              <a:gd name="connsiteY1682" fmla="*/ 751177 h 923360"/>
              <a:gd name="connsiteX1683" fmla="*/ 81075 w 706209"/>
              <a:gd name="connsiteY1683" fmla="*/ 750989 h 923360"/>
              <a:gd name="connsiteX1684" fmla="*/ 81281 w 706209"/>
              <a:gd name="connsiteY1684" fmla="*/ 750687 h 923360"/>
              <a:gd name="connsiteX1685" fmla="*/ 81511 w 706209"/>
              <a:gd name="connsiteY1685" fmla="*/ 750520 h 923360"/>
              <a:gd name="connsiteX1686" fmla="*/ 81766 w 706209"/>
              <a:gd name="connsiteY1686" fmla="*/ 750095 h 923360"/>
              <a:gd name="connsiteX1687" fmla="*/ 82240 w 706209"/>
              <a:gd name="connsiteY1687" fmla="*/ 748986 h 923360"/>
              <a:gd name="connsiteX1688" fmla="*/ 82670 w 706209"/>
              <a:gd name="connsiteY1688" fmla="*/ 748509 h 923360"/>
              <a:gd name="connsiteX1689" fmla="*/ 83112 w 706209"/>
              <a:gd name="connsiteY1689" fmla="*/ 748149 h 923360"/>
              <a:gd name="connsiteX1690" fmla="*/ 83468 w 706209"/>
              <a:gd name="connsiteY1690" fmla="*/ 747925 h 923360"/>
              <a:gd name="connsiteX1691" fmla="*/ 84008 w 706209"/>
              <a:gd name="connsiteY1691" fmla="*/ 747626 h 923360"/>
              <a:gd name="connsiteX1692" fmla="*/ 84508 w 706209"/>
              <a:gd name="connsiteY1692" fmla="*/ 747595 h 923360"/>
              <a:gd name="connsiteX1693" fmla="*/ 84835 w 706209"/>
              <a:gd name="connsiteY1693" fmla="*/ 747781 h 923360"/>
              <a:gd name="connsiteX1694" fmla="*/ 84963 w 706209"/>
              <a:gd name="connsiteY1694" fmla="*/ 748064 h 923360"/>
              <a:gd name="connsiteX1695" fmla="*/ 84853 w 706209"/>
              <a:gd name="connsiteY1695" fmla="*/ 748690 h 923360"/>
              <a:gd name="connsiteX1696" fmla="*/ 84445 w 706209"/>
              <a:gd name="connsiteY1696" fmla="*/ 749527 h 923360"/>
              <a:gd name="connsiteX1697" fmla="*/ 84188 w 706209"/>
              <a:gd name="connsiteY1697" fmla="*/ 750113 h 923360"/>
              <a:gd name="connsiteX1698" fmla="*/ 84162 w 706209"/>
              <a:gd name="connsiteY1698" fmla="*/ 750719 h 923360"/>
              <a:gd name="connsiteX1699" fmla="*/ 84379 w 706209"/>
              <a:gd name="connsiteY1699" fmla="*/ 751189 h 923360"/>
              <a:gd name="connsiteX1700" fmla="*/ 84893 w 706209"/>
              <a:gd name="connsiteY1700" fmla="*/ 751620 h 923360"/>
              <a:gd name="connsiteX1701" fmla="*/ 85539 w 706209"/>
              <a:gd name="connsiteY1701" fmla="*/ 751892 h 923360"/>
              <a:gd name="connsiteX1702" fmla="*/ 86430 w 706209"/>
              <a:gd name="connsiteY1702" fmla="*/ 752387 h 923360"/>
              <a:gd name="connsiteX1703" fmla="*/ 87102 w 706209"/>
              <a:gd name="connsiteY1703" fmla="*/ 752709 h 923360"/>
              <a:gd name="connsiteX1704" fmla="*/ 87466 w 706209"/>
              <a:gd name="connsiteY1704" fmla="*/ 752884 h 923360"/>
              <a:gd name="connsiteX1705" fmla="*/ 87892 w 706209"/>
              <a:gd name="connsiteY1705" fmla="*/ 753151 h 923360"/>
              <a:gd name="connsiteX1706" fmla="*/ 88140 w 706209"/>
              <a:gd name="connsiteY1706" fmla="*/ 753283 h 923360"/>
              <a:gd name="connsiteX1707" fmla="*/ 88384 w 706209"/>
              <a:gd name="connsiteY1707" fmla="*/ 753419 h 923360"/>
              <a:gd name="connsiteX1708" fmla="*/ 88709 w 706209"/>
              <a:gd name="connsiteY1708" fmla="*/ 753798 h 923360"/>
              <a:gd name="connsiteX1709" fmla="*/ 88966 w 706209"/>
              <a:gd name="connsiteY1709" fmla="*/ 754024 h 923360"/>
              <a:gd name="connsiteX1710" fmla="*/ 89113 w 706209"/>
              <a:gd name="connsiteY1710" fmla="*/ 754063 h 923360"/>
              <a:gd name="connsiteX1711" fmla="*/ 89510 w 706209"/>
              <a:gd name="connsiteY1711" fmla="*/ 754140 h 923360"/>
              <a:gd name="connsiteX1712" fmla="*/ 89778 w 706209"/>
              <a:gd name="connsiteY1712" fmla="*/ 754179 h 923360"/>
              <a:gd name="connsiteX1713" fmla="*/ 90235 w 706209"/>
              <a:gd name="connsiteY1713" fmla="*/ 754256 h 923360"/>
              <a:gd name="connsiteX1714" fmla="*/ 90701 w 706209"/>
              <a:gd name="connsiteY1714" fmla="*/ 754173 h 923360"/>
              <a:gd name="connsiteX1715" fmla="*/ 91451 w 706209"/>
              <a:gd name="connsiteY1715" fmla="*/ 754063 h 923360"/>
              <a:gd name="connsiteX1716" fmla="*/ 91783 w 706209"/>
              <a:gd name="connsiteY1716" fmla="*/ 753954 h 923360"/>
              <a:gd name="connsiteX1717" fmla="*/ 92104 w 706209"/>
              <a:gd name="connsiteY1717" fmla="*/ 753921 h 923360"/>
              <a:gd name="connsiteX1718" fmla="*/ 92437 w 706209"/>
              <a:gd name="connsiteY1718" fmla="*/ 753721 h 923360"/>
              <a:gd name="connsiteX1719" fmla="*/ 92520 w 706209"/>
              <a:gd name="connsiteY1719" fmla="*/ 753084 h 923360"/>
              <a:gd name="connsiteX1720" fmla="*/ 92444 w 706209"/>
              <a:gd name="connsiteY1720" fmla="*/ 752323 h 923360"/>
              <a:gd name="connsiteX1721" fmla="*/ 92143 w 706209"/>
              <a:gd name="connsiteY1721" fmla="*/ 751614 h 923360"/>
              <a:gd name="connsiteX1722" fmla="*/ 91873 w 706209"/>
              <a:gd name="connsiteY1722" fmla="*/ 751158 h 923360"/>
              <a:gd name="connsiteX1723" fmla="*/ 91528 w 706209"/>
              <a:gd name="connsiteY1723" fmla="*/ 750610 h 923360"/>
              <a:gd name="connsiteX1724" fmla="*/ 91111 w 706209"/>
              <a:gd name="connsiteY1724" fmla="*/ 750010 h 923360"/>
              <a:gd name="connsiteX1725" fmla="*/ 91069 w 706209"/>
              <a:gd name="connsiteY1725" fmla="*/ 749822 h 923360"/>
              <a:gd name="connsiteX1726" fmla="*/ 90926 w 706209"/>
              <a:gd name="connsiteY1726" fmla="*/ 749186 h 923360"/>
              <a:gd name="connsiteX1727" fmla="*/ 90970 w 706209"/>
              <a:gd name="connsiteY1727" fmla="*/ 748850 h 923360"/>
              <a:gd name="connsiteX1728" fmla="*/ 91080 w 706209"/>
              <a:gd name="connsiteY1728" fmla="*/ 748554 h 923360"/>
              <a:gd name="connsiteX1729" fmla="*/ 91311 w 706209"/>
              <a:gd name="connsiteY1729" fmla="*/ 748245 h 923360"/>
              <a:gd name="connsiteX1730" fmla="*/ 91636 w 706209"/>
              <a:gd name="connsiteY1730" fmla="*/ 748039 h 923360"/>
              <a:gd name="connsiteX1731" fmla="*/ 92033 w 706209"/>
              <a:gd name="connsiteY1731" fmla="*/ 748000 h 923360"/>
              <a:gd name="connsiteX1732" fmla="*/ 92251 w 706209"/>
              <a:gd name="connsiteY1732" fmla="*/ 748187 h 923360"/>
              <a:gd name="connsiteX1733" fmla="*/ 92373 w 706209"/>
              <a:gd name="connsiteY1733" fmla="*/ 748548 h 923360"/>
              <a:gd name="connsiteX1734" fmla="*/ 92323 w 706209"/>
              <a:gd name="connsiteY1734" fmla="*/ 749630 h 923360"/>
              <a:gd name="connsiteX1735" fmla="*/ 92380 w 706209"/>
              <a:gd name="connsiteY1735" fmla="*/ 750487 h 923360"/>
              <a:gd name="connsiteX1736" fmla="*/ 92534 w 706209"/>
              <a:gd name="connsiteY1736" fmla="*/ 750919 h 923360"/>
              <a:gd name="connsiteX1737" fmla="*/ 92931 w 706209"/>
              <a:gd name="connsiteY1737" fmla="*/ 751350 h 923360"/>
              <a:gd name="connsiteX1738" fmla="*/ 93256 w 706209"/>
              <a:gd name="connsiteY1738" fmla="*/ 751480 h 923360"/>
              <a:gd name="connsiteX1739" fmla="*/ 93610 w 706209"/>
              <a:gd name="connsiteY1739" fmla="*/ 751570 h 923360"/>
              <a:gd name="connsiteX1740" fmla="*/ 94051 w 706209"/>
              <a:gd name="connsiteY1740" fmla="*/ 751570 h 923360"/>
              <a:gd name="connsiteX1741" fmla="*/ 94558 w 706209"/>
              <a:gd name="connsiteY1741" fmla="*/ 751383 h 923360"/>
              <a:gd name="connsiteX1742" fmla="*/ 95019 w 706209"/>
              <a:gd name="connsiteY1742" fmla="*/ 751041 h 923360"/>
              <a:gd name="connsiteX1743" fmla="*/ 95519 w 706209"/>
              <a:gd name="connsiteY1743" fmla="*/ 750829 h 923360"/>
              <a:gd name="connsiteX1744" fmla="*/ 95979 w 706209"/>
              <a:gd name="connsiteY1744" fmla="*/ 750796 h 923360"/>
              <a:gd name="connsiteX1745" fmla="*/ 96187 w 706209"/>
              <a:gd name="connsiteY1745" fmla="*/ 750988 h 923360"/>
              <a:gd name="connsiteX1746" fmla="*/ 96370 w 706209"/>
              <a:gd name="connsiteY1746" fmla="*/ 751221 h 923360"/>
              <a:gd name="connsiteX1747" fmla="*/ 96479 w 706209"/>
              <a:gd name="connsiteY1747" fmla="*/ 751460 h 923360"/>
              <a:gd name="connsiteX1748" fmla="*/ 96563 w 706209"/>
              <a:gd name="connsiteY1748" fmla="*/ 751653 h 923360"/>
              <a:gd name="connsiteX1749" fmla="*/ 96536 w 706209"/>
              <a:gd name="connsiteY1749" fmla="*/ 752240 h 923360"/>
              <a:gd name="connsiteX1750" fmla="*/ 96510 w 706209"/>
              <a:gd name="connsiteY1750" fmla="*/ 752543 h 923360"/>
              <a:gd name="connsiteX1751" fmla="*/ 96760 w 706209"/>
              <a:gd name="connsiteY1751" fmla="*/ 752825 h 923360"/>
              <a:gd name="connsiteX1752" fmla="*/ 97105 w 706209"/>
              <a:gd name="connsiteY1752" fmla="*/ 753013 h 923360"/>
              <a:gd name="connsiteX1753" fmla="*/ 97395 w 706209"/>
              <a:gd name="connsiteY1753" fmla="*/ 753013 h 923360"/>
              <a:gd name="connsiteX1754" fmla="*/ 97733 w 706209"/>
              <a:gd name="connsiteY1754" fmla="*/ 752865 h 923360"/>
              <a:gd name="connsiteX1755" fmla="*/ 97887 w 706209"/>
              <a:gd name="connsiteY1755" fmla="*/ 752794 h 923360"/>
              <a:gd name="connsiteX1756" fmla="*/ 98131 w 706209"/>
              <a:gd name="connsiteY1756" fmla="*/ 752768 h 923360"/>
              <a:gd name="connsiteX1757" fmla="*/ 98438 w 706209"/>
              <a:gd name="connsiteY1757" fmla="*/ 752446 h 923360"/>
              <a:gd name="connsiteX1758" fmla="*/ 98548 w 706209"/>
              <a:gd name="connsiteY1758" fmla="*/ 752175 h 923360"/>
              <a:gd name="connsiteX1759" fmla="*/ 98464 w 706209"/>
              <a:gd name="connsiteY1759" fmla="*/ 751421 h 923360"/>
              <a:gd name="connsiteX1760" fmla="*/ 97933 w 706209"/>
              <a:gd name="connsiteY1760" fmla="*/ 750590 h 923360"/>
              <a:gd name="connsiteX1761" fmla="*/ 97516 w 706209"/>
              <a:gd name="connsiteY1761" fmla="*/ 749681 h 923360"/>
              <a:gd name="connsiteX1762" fmla="*/ 97324 w 706209"/>
              <a:gd name="connsiteY1762" fmla="*/ 748896 h 923360"/>
              <a:gd name="connsiteX1763" fmla="*/ 97305 w 706209"/>
              <a:gd name="connsiteY1763" fmla="*/ 748399 h 923360"/>
              <a:gd name="connsiteX1764" fmla="*/ 97305 w 706209"/>
              <a:gd name="connsiteY1764" fmla="*/ 747941 h 923360"/>
              <a:gd name="connsiteX1765" fmla="*/ 97426 w 706209"/>
              <a:gd name="connsiteY1765" fmla="*/ 747369 h 923360"/>
              <a:gd name="connsiteX1766" fmla="*/ 97715 w 706209"/>
              <a:gd name="connsiteY1766" fmla="*/ 746821 h 923360"/>
              <a:gd name="connsiteX1767" fmla="*/ 98100 w 706209"/>
              <a:gd name="connsiteY1767" fmla="*/ 746447 h 923360"/>
              <a:gd name="connsiteX1768" fmla="*/ 98324 w 706209"/>
              <a:gd name="connsiteY1768" fmla="*/ 746318 h 923360"/>
              <a:gd name="connsiteX1769" fmla="*/ 98580 w 706209"/>
              <a:gd name="connsiteY1769" fmla="*/ 746257 h 923360"/>
              <a:gd name="connsiteX1770" fmla="*/ 99059 w 706209"/>
              <a:gd name="connsiteY1770" fmla="*/ 746273 h 923360"/>
              <a:gd name="connsiteX1771" fmla="*/ 99507 w 706209"/>
              <a:gd name="connsiteY1771" fmla="*/ 746532 h 923360"/>
              <a:gd name="connsiteX1772" fmla="*/ 99808 w 706209"/>
              <a:gd name="connsiteY1772" fmla="*/ 746963 h 923360"/>
              <a:gd name="connsiteX1773" fmla="*/ 99911 w 706209"/>
              <a:gd name="connsiteY1773" fmla="*/ 747349 h 923360"/>
              <a:gd name="connsiteX1774" fmla="*/ 99962 w 706209"/>
              <a:gd name="connsiteY1774" fmla="*/ 747851 h 923360"/>
              <a:gd name="connsiteX1775" fmla="*/ 99885 w 706209"/>
              <a:gd name="connsiteY1775" fmla="*/ 748226 h 923360"/>
              <a:gd name="connsiteX1776" fmla="*/ 99803 w 706209"/>
              <a:gd name="connsiteY1776" fmla="*/ 748599 h 923360"/>
              <a:gd name="connsiteX1777" fmla="*/ 99821 w 706209"/>
              <a:gd name="connsiteY1777" fmla="*/ 749760 h 923360"/>
              <a:gd name="connsiteX1778" fmla="*/ 99947 w 706209"/>
              <a:gd name="connsiteY1778" fmla="*/ 750088 h 923360"/>
              <a:gd name="connsiteX1779" fmla="*/ 100039 w 706209"/>
              <a:gd name="connsiteY1779" fmla="*/ 750332 h 923360"/>
              <a:gd name="connsiteX1780" fmla="*/ 100341 w 706209"/>
              <a:gd name="connsiteY1780" fmla="*/ 750976 h 923360"/>
              <a:gd name="connsiteX1781" fmla="*/ 100526 w 706209"/>
              <a:gd name="connsiteY1781" fmla="*/ 751331 h 923360"/>
              <a:gd name="connsiteX1782" fmla="*/ 101411 w 706209"/>
              <a:gd name="connsiteY1782" fmla="*/ 751905 h 923360"/>
              <a:gd name="connsiteX1783" fmla="*/ 102621 w 706209"/>
              <a:gd name="connsiteY1783" fmla="*/ 752310 h 923360"/>
              <a:gd name="connsiteX1784" fmla="*/ 103152 w 706209"/>
              <a:gd name="connsiteY1784" fmla="*/ 752368 h 923360"/>
              <a:gd name="connsiteX1785" fmla="*/ 103422 w 706209"/>
              <a:gd name="connsiteY1785" fmla="*/ 752490 h 923360"/>
              <a:gd name="connsiteX1786" fmla="*/ 103767 w 706209"/>
              <a:gd name="connsiteY1786" fmla="*/ 752543 h 923360"/>
              <a:gd name="connsiteX1787" fmla="*/ 104164 w 706209"/>
              <a:gd name="connsiteY1787" fmla="*/ 752439 h 923360"/>
              <a:gd name="connsiteX1788" fmla="*/ 104498 w 706209"/>
              <a:gd name="connsiteY1788" fmla="*/ 751956 h 923360"/>
              <a:gd name="connsiteX1789" fmla="*/ 104401 w 706209"/>
              <a:gd name="connsiteY1789" fmla="*/ 751480 h 923360"/>
              <a:gd name="connsiteX1790" fmla="*/ 103767 w 706209"/>
              <a:gd name="connsiteY1790" fmla="*/ 751061 h 923360"/>
              <a:gd name="connsiteX1791" fmla="*/ 103481 w 706209"/>
              <a:gd name="connsiteY1791" fmla="*/ 750976 h 923360"/>
              <a:gd name="connsiteX1792" fmla="*/ 103203 w 706209"/>
              <a:gd name="connsiteY1792" fmla="*/ 750893 h 923360"/>
              <a:gd name="connsiteX1793" fmla="*/ 102647 w 706209"/>
              <a:gd name="connsiteY1793" fmla="*/ 750770 h 923360"/>
              <a:gd name="connsiteX1794" fmla="*/ 102186 w 706209"/>
              <a:gd name="connsiteY1794" fmla="*/ 750558 h 923360"/>
              <a:gd name="connsiteX1795" fmla="*/ 101666 w 706209"/>
              <a:gd name="connsiteY1795" fmla="*/ 749985 h 923360"/>
              <a:gd name="connsiteX1796" fmla="*/ 101692 w 706209"/>
              <a:gd name="connsiteY1796" fmla="*/ 749475 h 923360"/>
              <a:gd name="connsiteX1797" fmla="*/ 101885 w 706209"/>
              <a:gd name="connsiteY1797" fmla="*/ 748831 h 923360"/>
              <a:gd name="connsiteX1798" fmla="*/ 101949 w 706209"/>
              <a:gd name="connsiteY1798" fmla="*/ 748425 h 923360"/>
              <a:gd name="connsiteX1799" fmla="*/ 102441 w 706209"/>
              <a:gd name="connsiteY1799" fmla="*/ 748129 h 923360"/>
              <a:gd name="connsiteX1800" fmla="*/ 102825 w 706209"/>
              <a:gd name="connsiteY1800" fmla="*/ 748097 h 923360"/>
              <a:gd name="connsiteX1801" fmla="*/ 103409 w 706209"/>
              <a:gd name="connsiteY1801" fmla="*/ 748219 h 923360"/>
              <a:gd name="connsiteX1802" fmla="*/ 103670 w 706209"/>
              <a:gd name="connsiteY1802" fmla="*/ 748404 h 923360"/>
              <a:gd name="connsiteX1803" fmla="*/ 104004 w 706209"/>
              <a:gd name="connsiteY1803" fmla="*/ 748638 h 923360"/>
              <a:gd name="connsiteX1804" fmla="*/ 104285 w 706209"/>
              <a:gd name="connsiteY1804" fmla="*/ 749153 h 923360"/>
              <a:gd name="connsiteX1805" fmla="*/ 104498 w 706209"/>
              <a:gd name="connsiteY1805" fmla="*/ 749714 h 923360"/>
              <a:gd name="connsiteX1806" fmla="*/ 104689 w 706209"/>
              <a:gd name="connsiteY1806" fmla="*/ 750075 h 923360"/>
              <a:gd name="connsiteX1807" fmla="*/ 104812 w 706209"/>
              <a:gd name="connsiteY1807" fmla="*/ 750520 h 923360"/>
              <a:gd name="connsiteX1808" fmla="*/ 104965 w 706209"/>
              <a:gd name="connsiteY1808" fmla="*/ 750860 h 923360"/>
              <a:gd name="connsiteX1809" fmla="*/ 105330 w 706209"/>
              <a:gd name="connsiteY1809" fmla="*/ 751041 h 923360"/>
              <a:gd name="connsiteX1810" fmla="*/ 105765 w 706209"/>
              <a:gd name="connsiteY1810" fmla="*/ 751061 h 923360"/>
              <a:gd name="connsiteX1811" fmla="*/ 106048 w 706209"/>
              <a:gd name="connsiteY1811" fmla="*/ 750873 h 923360"/>
              <a:gd name="connsiteX1812" fmla="*/ 106125 w 706209"/>
              <a:gd name="connsiteY1812" fmla="*/ 750500 h 923360"/>
              <a:gd name="connsiteX1813" fmla="*/ 105919 w 706209"/>
              <a:gd name="connsiteY1813" fmla="*/ 749424 h 923360"/>
              <a:gd name="connsiteX1814" fmla="*/ 105811 w 706209"/>
              <a:gd name="connsiteY1814" fmla="*/ 748535 h 923360"/>
              <a:gd name="connsiteX1815" fmla="*/ 105862 w 706209"/>
              <a:gd name="connsiteY1815" fmla="*/ 747917 h 923360"/>
              <a:gd name="connsiteX1816" fmla="*/ 105906 w 706209"/>
              <a:gd name="connsiteY1816" fmla="*/ 747446 h 923360"/>
              <a:gd name="connsiteX1817" fmla="*/ 105934 w 706209"/>
              <a:gd name="connsiteY1817" fmla="*/ 747223 h 923360"/>
              <a:gd name="connsiteX1818" fmla="*/ 105951 w 706209"/>
              <a:gd name="connsiteY1818" fmla="*/ 747078 h 923360"/>
              <a:gd name="connsiteX1819" fmla="*/ 106290 w 706209"/>
              <a:gd name="connsiteY1819" fmla="*/ 746563 h 923360"/>
              <a:gd name="connsiteX1820" fmla="*/ 106623 w 706209"/>
              <a:gd name="connsiteY1820" fmla="*/ 746125 h 923360"/>
              <a:gd name="connsiteX1821" fmla="*/ 106861 w 706209"/>
              <a:gd name="connsiteY1821" fmla="*/ 745951 h 923360"/>
              <a:gd name="connsiteX1822" fmla="*/ 107065 w 706209"/>
              <a:gd name="connsiteY1822" fmla="*/ 746035 h 923360"/>
              <a:gd name="connsiteX1823" fmla="*/ 107372 w 706209"/>
              <a:gd name="connsiteY1823" fmla="*/ 746466 h 923360"/>
              <a:gd name="connsiteX1824" fmla="*/ 107462 w 706209"/>
              <a:gd name="connsiteY1824" fmla="*/ 746828 h 923360"/>
              <a:gd name="connsiteX1825" fmla="*/ 107508 w 706209"/>
              <a:gd name="connsiteY1825" fmla="*/ 747400 h 923360"/>
              <a:gd name="connsiteX1826" fmla="*/ 107588 w 706209"/>
              <a:gd name="connsiteY1826" fmla="*/ 747725 h 923360"/>
              <a:gd name="connsiteX1827" fmla="*/ 108206 w 706209"/>
              <a:gd name="connsiteY1827" fmla="*/ 748322 h 923360"/>
              <a:gd name="connsiteX1828" fmla="*/ 108430 w 706209"/>
              <a:gd name="connsiteY1828" fmla="*/ 748482 h 923360"/>
              <a:gd name="connsiteX1829" fmla="*/ 109045 w 706209"/>
              <a:gd name="connsiteY1829" fmla="*/ 748451 h 923360"/>
              <a:gd name="connsiteX1830" fmla="*/ 109724 w 706209"/>
              <a:gd name="connsiteY1830" fmla="*/ 748200 h 923360"/>
              <a:gd name="connsiteX1831" fmla="*/ 110165 w 706209"/>
              <a:gd name="connsiteY1831" fmla="*/ 748154 h 923360"/>
              <a:gd name="connsiteX1832" fmla="*/ 110518 w 706209"/>
              <a:gd name="connsiteY1832" fmla="*/ 748070 h 923360"/>
              <a:gd name="connsiteX1833" fmla="*/ 111293 w 706209"/>
              <a:gd name="connsiteY1833" fmla="*/ 747717 h 923360"/>
              <a:gd name="connsiteX1834" fmla="*/ 111992 w 706209"/>
              <a:gd name="connsiteY1834" fmla="*/ 747389 h 923360"/>
              <a:gd name="connsiteX1835" fmla="*/ 112464 w 706209"/>
              <a:gd name="connsiteY1835" fmla="*/ 747067 h 923360"/>
              <a:gd name="connsiteX1836" fmla="*/ 112811 w 706209"/>
              <a:gd name="connsiteY1836" fmla="*/ 746221 h 923360"/>
              <a:gd name="connsiteX1837" fmla="*/ 112901 w 706209"/>
              <a:gd name="connsiteY1837" fmla="*/ 745268 h 923360"/>
              <a:gd name="connsiteX1838" fmla="*/ 112894 w 706209"/>
              <a:gd name="connsiteY1838" fmla="*/ 744676 h 923360"/>
              <a:gd name="connsiteX1839" fmla="*/ 112965 w 706209"/>
              <a:gd name="connsiteY1839" fmla="*/ 744076 h 923360"/>
              <a:gd name="connsiteX1840" fmla="*/ 112919 w 706209"/>
              <a:gd name="connsiteY1840" fmla="*/ 743129 h 923360"/>
              <a:gd name="connsiteX1841" fmla="*/ 112624 w 706209"/>
              <a:gd name="connsiteY1841" fmla="*/ 742176 h 923360"/>
              <a:gd name="connsiteX1842" fmla="*/ 112593 w 706209"/>
              <a:gd name="connsiteY1842" fmla="*/ 741466 h 923360"/>
              <a:gd name="connsiteX1843" fmla="*/ 112608 w 706209"/>
              <a:gd name="connsiteY1843" fmla="*/ 741303 h 923360"/>
              <a:gd name="connsiteX1844" fmla="*/ 112657 w 706209"/>
              <a:gd name="connsiteY1844" fmla="*/ 740797 h 923360"/>
              <a:gd name="connsiteX1845" fmla="*/ 112741 w 706209"/>
              <a:gd name="connsiteY1845" fmla="*/ 740340 h 923360"/>
              <a:gd name="connsiteX1846" fmla="*/ 112984 w 706209"/>
              <a:gd name="connsiteY1846" fmla="*/ 739656 h 923360"/>
              <a:gd name="connsiteX1847" fmla="*/ 113566 w 706209"/>
              <a:gd name="connsiteY1847" fmla="*/ 738773 h 923360"/>
              <a:gd name="connsiteX1848" fmla="*/ 114227 w 706209"/>
              <a:gd name="connsiteY1848" fmla="*/ 738368 h 923360"/>
              <a:gd name="connsiteX1849" fmla="*/ 115200 w 706209"/>
              <a:gd name="connsiteY1849" fmla="*/ 738225 h 923360"/>
              <a:gd name="connsiteX1850" fmla="*/ 115885 w 706209"/>
              <a:gd name="connsiteY1850" fmla="*/ 738567 h 923360"/>
              <a:gd name="connsiteX1851" fmla="*/ 116199 w 706209"/>
              <a:gd name="connsiteY1851" fmla="*/ 739560 h 923360"/>
              <a:gd name="connsiteX1852" fmla="*/ 116199 w 706209"/>
              <a:gd name="connsiteY1852" fmla="*/ 741514 h 923360"/>
              <a:gd name="connsiteX1853" fmla="*/ 116199 w 706209"/>
              <a:gd name="connsiteY1853" fmla="*/ 742956 h 923360"/>
              <a:gd name="connsiteX1854" fmla="*/ 116392 w 706209"/>
              <a:gd name="connsiteY1854" fmla="*/ 743677 h 923360"/>
              <a:gd name="connsiteX1855" fmla="*/ 116673 w 706209"/>
              <a:gd name="connsiteY1855" fmla="*/ 744334 h 923360"/>
              <a:gd name="connsiteX1856" fmla="*/ 117525 w 706209"/>
              <a:gd name="connsiteY1856" fmla="*/ 745274 h 923360"/>
              <a:gd name="connsiteX1857" fmla="*/ 118153 w 706209"/>
              <a:gd name="connsiteY1857" fmla="*/ 745597 h 923360"/>
              <a:gd name="connsiteX1858" fmla="*/ 118704 w 706209"/>
              <a:gd name="connsiteY1858" fmla="*/ 745912 h 923360"/>
              <a:gd name="connsiteX1859" fmla="*/ 119132 w 706209"/>
              <a:gd name="connsiteY1859" fmla="*/ 746383 h 923360"/>
              <a:gd name="connsiteX1860" fmla="*/ 119490 w 706209"/>
              <a:gd name="connsiteY1860" fmla="*/ 747794 h 923360"/>
              <a:gd name="connsiteX1861" fmla="*/ 119734 w 706209"/>
              <a:gd name="connsiteY1861" fmla="*/ 748478 h 923360"/>
              <a:gd name="connsiteX1862" fmla="*/ 120144 w 706209"/>
              <a:gd name="connsiteY1862" fmla="*/ 749218 h 923360"/>
              <a:gd name="connsiteX1863" fmla="*/ 121291 w 706209"/>
              <a:gd name="connsiteY1863" fmla="*/ 750106 h 923360"/>
              <a:gd name="connsiteX1864" fmla="*/ 121655 w 706209"/>
              <a:gd name="connsiteY1864" fmla="*/ 750268 h 923360"/>
              <a:gd name="connsiteX1865" fmla="*/ 122386 w 706209"/>
              <a:gd name="connsiteY1865" fmla="*/ 750275 h 923360"/>
              <a:gd name="connsiteX1866" fmla="*/ 123161 w 706209"/>
              <a:gd name="connsiteY1866" fmla="*/ 749979 h 923360"/>
              <a:gd name="connsiteX1867" fmla="*/ 123647 w 706209"/>
              <a:gd name="connsiteY1867" fmla="*/ 749565 h 923360"/>
              <a:gd name="connsiteX1868" fmla="*/ 123653 w 706209"/>
              <a:gd name="connsiteY1868" fmla="*/ 749030 h 923360"/>
              <a:gd name="connsiteX1869" fmla="*/ 123583 w 706209"/>
              <a:gd name="connsiteY1869" fmla="*/ 748342 h 923360"/>
              <a:gd name="connsiteX1870" fmla="*/ 124057 w 706209"/>
              <a:gd name="connsiteY1870" fmla="*/ 747529 h 923360"/>
              <a:gd name="connsiteX1871" fmla="*/ 124204 w 706209"/>
              <a:gd name="connsiteY1871" fmla="*/ 747279 h 923360"/>
              <a:gd name="connsiteX1872" fmla="*/ 124214 w 706209"/>
              <a:gd name="connsiteY1872" fmla="*/ 747104 h 923360"/>
              <a:gd name="connsiteX1873" fmla="*/ 126354 w 706209"/>
              <a:gd name="connsiteY1873" fmla="*/ 746957 h 923360"/>
              <a:gd name="connsiteX1874" fmla="*/ 128822 w 706209"/>
              <a:gd name="connsiteY1874" fmla="*/ 746099 h 923360"/>
              <a:gd name="connsiteX1875" fmla="*/ 130594 w 706209"/>
              <a:gd name="connsiteY1875" fmla="*/ 749568 h 923360"/>
              <a:gd name="connsiteX1876" fmla="*/ 134538 w 706209"/>
              <a:gd name="connsiteY1876" fmla="*/ 754552 h 923360"/>
              <a:gd name="connsiteX1877" fmla="*/ 137218 w 706209"/>
              <a:gd name="connsiteY1877" fmla="*/ 758539 h 923360"/>
              <a:gd name="connsiteX1878" fmla="*/ 139736 w 706209"/>
              <a:gd name="connsiteY1878" fmla="*/ 760931 h 923360"/>
              <a:gd name="connsiteX1879" fmla="*/ 144292 w 706209"/>
              <a:gd name="connsiteY1879" fmla="*/ 765216 h 923360"/>
              <a:gd name="connsiteX1880" fmla="*/ 146336 w 706209"/>
              <a:gd name="connsiteY1880" fmla="*/ 766811 h 923360"/>
              <a:gd name="connsiteX1881" fmla="*/ 150589 w 706209"/>
              <a:gd name="connsiteY1881" fmla="*/ 767108 h 923360"/>
              <a:gd name="connsiteX1882" fmla="*/ 154868 w 706209"/>
              <a:gd name="connsiteY1882" fmla="*/ 766309 h 923360"/>
              <a:gd name="connsiteX1883" fmla="*/ 161333 w 706209"/>
              <a:gd name="connsiteY1883" fmla="*/ 769397 h 923360"/>
              <a:gd name="connsiteX1884" fmla="*/ 165419 w 706209"/>
              <a:gd name="connsiteY1884" fmla="*/ 772586 h 923360"/>
              <a:gd name="connsiteX1885" fmla="*/ 170814 w 706209"/>
              <a:gd name="connsiteY1885" fmla="*/ 774878 h 923360"/>
              <a:gd name="connsiteX1886" fmla="*/ 173162 w 706209"/>
              <a:gd name="connsiteY1886" fmla="*/ 776173 h 923360"/>
              <a:gd name="connsiteX1887" fmla="*/ 173394 w 706209"/>
              <a:gd name="connsiteY1887" fmla="*/ 778865 h 923360"/>
              <a:gd name="connsiteX1888" fmla="*/ 171427 w 706209"/>
              <a:gd name="connsiteY1888" fmla="*/ 782456 h 923360"/>
              <a:gd name="connsiteX1889" fmla="*/ 173263 w 706209"/>
              <a:gd name="connsiteY1889" fmla="*/ 788638 h 923360"/>
              <a:gd name="connsiteX1890" fmla="*/ 177259 w 706209"/>
              <a:gd name="connsiteY1890" fmla="*/ 795615 h 923360"/>
              <a:gd name="connsiteX1891" fmla="*/ 178832 w 706209"/>
              <a:gd name="connsiteY1891" fmla="*/ 800301 h 923360"/>
              <a:gd name="connsiteX1892" fmla="*/ 178491 w 706209"/>
              <a:gd name="connsiteY1892" fmla="*/ 802196 h 923360"/>
              <a:gd name="connsiteX1893" fmla="*/ 174200 w 706209"/>
              <a:gd name="connsiteY1893" fmla="*/ 803495 h 923360"/>
              <a:gd name="connsiteX1894" fmla="*/ 168454 w 706209"/>
              <a:gd name="connsiteY1894" fmla="*/ 803496 h 923360"/>
              <a:gd name="connsiteX1895" fmla="*/ 164464 w 706209"/>
              <a:gd name="connsiteY1895" fmla="*/ 804595 h 923360"/>
              <a:gd name="connsiteX1896" fmla="*/ 157280 w 706209"/>
              <a:gd name="connsiteY1896" fmla="*/ 806793 h 923360"/>
              <a:gd name="connsiteX1897" fmla="*/ 154766 w 706209"/>
              <a:gd name="connsiteY1897" fmla="*/ 808289 h 923360"/>
              <a:gd name="connsiteX1898" fmla="*/ 153149 w 706209"/>
              <a:gd name="connsiteY1898" fmla="*/ 809685 h 923360"/>
              <a:gd name="connsiteX1899" fmla="*/ 152217 w 706209"/>
              <a:gd name="connsiteY1899" fmla="*/ 811381 h 923360"/>
              <a:gd name="connsiteX1900" fmla="*/ 153848 w 706209"/>
              <a:gd name="connsiteY1900" fmla="*/ 813711 h 923360"/>
              <a:gd name="connsiteX1901" fmla="*/ 199036 w 706209"/>
              <a:gd name="connsiteY1901" fmla="*/ 812532 h 923360"/>
              <a:gd name="connsiteX1902" fmla="*/ 250526 w 706209"/>
              <a:gd name="connsiteY1902" fmla="*/ 811191 h 923360"/>
              <a:gd name="connsiteX1903" fmla="*/ 256141 w 706209"/>
              <a:gd name="connsiteY1903" fmla="*/ 807718 h 923360"/>
              <a:gd name="connsiteX1904" fmla="*/ 262623 w 706209"/>
              <a:gd name="connsiteY1904" fmla="*/ 803594 h 923360"/>
              <a:gd name="connsiteX1905" fmla="*/ 270949 w 706209"/>
              <a:gd name="connsiteY1905" fmla="*/ 802468 h 923360"/>
              <a:gd name="connsiteX1906" fmla="*/ 277126 w 706209"/>
              <a:gd name="connsiteY1906" fmla="*/ 802216 h 923360"/>
              <a:gd name="connsiteX1907" fmla="*/ 283381 w 706209"/>
              <a:gd name="connsiteY1907" fmla="*/ 807767 h 923360"/>
              <a:gd name="connsiteX1908" fmla="*/ 289691 w 706209"/>
              <a:gd name="connsiteY1908" fmla="*/ 810954 h 923360"/>
              <a:gd name="connsiteX1909" fmla="*/ 296061 w 706209"/>
              <a:gd name="connsiteY1909" fmla="*/ 811561 h 923360"/>
              <a:gd name="connsiteX1910" fmla="*/ 302451 w 706209"/>
              <a:gd name="connsiteY1910" fmla="*/ 811307 h 923360"/>
              <a:gd name="connsiteX1911" fmla="*/ 307134 w 706209"/>
              <a:gd name="connsiteY1911" fmla="*/ 811278 h 923360"/>
              <a:gd name="connsiteX1912" fmla="*/ 310427 w 706209"/>
              <a:gd name="connsiteY1912" fmla="*/ 806960 h 923360"/>
              <a:gd name="connsiteX1913" fmla="*/ 313575 w 706209"/>
              <a:gd name="connsiteY1913" fmla="*/ 808874 h 923360"/>
              <a:gd name="connsiteX1914" fmla="*/ 316539 w 706209"/>
              <a:gd name="connsiteY1914" fmla="*/ 809502 h 923360"/>
              <a:gd name="connsiteX1915" fmla="*/ 317614 w 706209"/>
              <a:gd name="connsiteY1915" fmla="*/ 809066 h 923360"/>
              <a:gd name="connsiteX1916" fmla="*/ 318145 w 706209"/>
              <a:gd name="connsiteY1916" fmla="*/ 804548 h 923360"/>
              <a:gd name="connsiteX1917" fmla="*/ 320107 w 706209"/>
              <a:gd name="connsiteY1917" fmla="*/ 802602 h 923360"/>
              <a:gd name="connsiteX1918" fmla="*/ 323808 w 706209"/>
              <a:gd name="connsiteY1918" fmla="*/ 808168 h 923360"/>
              <a:gd name="connsiteX1919" fmla="*/ 332271 w 706209"/>
              <a:gd name="connsiteY1919" fmla="*/ 810266 h 923360"/>
              <a:gd name="connsiteX1920" fmla="*/ 341601 w 706209"/>
              <a:gd name="connsiteY1920" fmla="*/ 811714 h 923360"/>
              <a:gd name="connsiteX1921" fmla="*/ 344155 w 706209"/>
              <a:gd name="connsiteY1921" fmla="*/ 811700 h 923360"/>
              <a:gd name="connsiteX1922" fmla="*/ 347834 w 706209"/>
              <a:gd name="connsiteY1922" fmla="*/ 809098 h 923360"/>
              <a:gd name="connsiteX1923" fmla="*/ 346236 w 706209"/>
              <a:gd name="connsiteY1923" fmla="*/ 804594 h 923360"/>
              <a:gd name="connsiteX1924" fmla="*/ 347654 w 706209"/>
              <a:gd name="connsiteY1924" fmla="*/ 798565 h 923360"/>
              <a:gd name="connsiteX1925" fmla="*/ 347558 w 706209"/>
              <a:gd name="connsiteY1925" fmla="*/ 793622 h 923360"/>
              <a:gd name="connsiteX1926" fmla="*/ 360421 w 706209"/>
              <a:gd name="connsiteY1926" fmla="*/ 798704 h 923360"/>
              <a:gd name="connsiteX1927" fmla="*/ 363405 w 706209"/>
              <a:gd name="connsiteY1927" fmla="*/ 798470 h 923360"/>
              <a:gd name="connsiteX1928" fmla="*/ 365691 w 706209"/>
              <a:gd name="connsiteY1928" fmla="*/ 798959 h 923360"/>
              <a:gd name="connsiteX1929" fmla="*/ 364138 w 706209"/>
              <a:gd name="connsiteY1929" fmla="*/ 801866 h 923360"/>
              <a:gd name="connsiteX1930" fmla="*/ 361538 w 706209"/>
              <a:gd name="connsiteY1930" fmla="*/ 804705 h 923360"/>
              <a:gd name="connsiteX1931" fmla="*/ 361409 w 706209"/>
              <a:gd name="connsiteY1931" fmla="*/ 805944 h 923360"/>
              <a:gd name="connsiteX1932" fmla="*/ 362320 w 706209"/>
              <a:gd name="connsiteY1932" fmla="*/ 808675 h 923360"/>
              <a:gd name="connsiteX1933" fmla="*/ 362432 w 706209"/>
              <a:gd name="connsiteY1933" fmla="*/ 811091 h 923360"/>
              <a:gd name="connsiteX1934" fmla="*/ 366929 w 706209"/>
              <a:gd name="connsiteY1934" fmla="*/ 812980 h 923360"/>
              <a:gd name="connsiteX1935" fmla="*/ 372802 w 706209"/>
              <a:gd name="connsiteY1935" fmla="*/ 813271 h 923360"/>
              <a:gd name="connsiteX1936" fmla="*/ 385359 w 706209"/>
              <a:gd name="connsiteY1936" fmla="*/ 813891 h 923360"/>
              <a:gd name="connsiteX1937" fmla="*/ 392458 w 706209"/>
              <a:gd name="connsiteY1937" fmla="*/ 812972 h 923360"/>
              <a:gd name="connsiteX1938" fmla="*/ 396338 w 706209"/>
              <a:gd name="connsiteY1938" fmla="*/ 813199 h 923360"/>
              <a:gd name="connsiteX1939" fmla="*/ 401030 w 706209"/>
              <a:gd name="connsiteY1939" fmla="*/ 813807 h 923360"/>
              <a:gd name="connsiteX1940" fmla="*/ 402648 w 706209"/>
              <a:gd name="connsiteY1940" fmla="*/ 813902 h 923360"/>
              <a:gd name="connsiteX1941" fmla="*/ 405755 w 706209"/>
              <a:gd name="connsiteY1941" fmla="*/ 817087 h 923360"/>
              <a:gd name="connsiteX1942" fmla="*/ 408829 w 706209"/>
              <a:gd name="connsiteY1942" fmla="*/ 817768 h 923360"/>
              <a:gd name="connsiteX1943" fmla="*/ 411854 w 706209"/>
              <a:gd name="connsiteY1943" fmla="*/ 814275 h 923360"/>
              <a:gd name="connsiteX1944" fmla="*/ 415075 w 706209"/>
              <a:gd name="connsiteY1944" fmla="*/ 812962 h 923360"/>
              <a:gd name="connsiteX1945" fmla="*/ 419441 w 706209"/>
              <a:gd name="connsiteY1945" fmla="*/ 812884 h 923360"/>
              <a:gd name="connsiteX1946" fmla="*/ 421550 w 706209"/>
              <a:gd name="connsiteY1946" fmla="*/ 813173 h 923360"/>
              <a:gd name="connsiteX1947" fmla="*/ 423692 w 706209"/>
              <a:gd name="connsiteY1947" fmla="*/ 817303 h 923360"/>
              <a:gd name="connsiteX1948" fmla="*/ 422270 w 706209"/>
              <a:gd name="connsiteY1948" fmla="*/ 821891 h 923360"/>
              <a:gd name="connsiteX1949" fmla="*/ 419228 w 706209"/>
              <a:gd name="connsiteY1949" fmla="*/ 823549 h 923360"/>
              <a:gd name="connsiteX1950" fmla="*/ 417283 w 706209"/>
              <a:gd name="connsiteY1950" fmla="*/ 824271 h 923360"/>
              <a:gd name="connsiteX1951" fmla="*/ 415043 w 706209"/>
              <a:gd name="connsiteY1951" fmla="*/ 825474 h 923360"/>
              <a:gd name="connsiteX1952" fmla="*/ 416024 w 706209"/>
              <a:gd name="connsiteY1952" fmla="*/ 827534 h 923360"/>
              <a:gd name="connsiteX1953" fmla="*/ 417495 w 706209"/>
              <a:gd name="connsiteY1953" fmla="*/ 828954 h 923360"/>
              <a:gd name="connsiteX1954" fmla="*/ 418329 w 706209"/>
              <a:gd name="connsiteY1954" fmla="*/ 830839 h 923360"/>
              <a:gd name="connsiteX1955" fmla="*/ 420929 w 706209"/>
              <a:gd name="connsiteY1955" fmla="*/ 832492 h 923360"/>
              <a:gd name="connsiteX1956" fmla="*/ 435040 w 706209"/>
              <a:gd name="connsiteY1956" fmla="*/ 838325 h 923360"/>
              <a:gd name="connsiteX1957" fmla="*/ 437460 w 706209"/>
              <a:gd name="connsiteY1957" fmla="*/ 838467 h 923360"/>
              <a:gd name="connsiteX1958" fmla="*/ 442153 w 706209"/>
              <a:gd name="connsiteY1958" fmla="*/ 840192 h 923360"/>
              <a:gd name="connsiteX1959" fmla="*/ 441891 w 706209"/>
              <a:gd name="connsiteY1959" fmla="*/ 843537 h 923360"/>
              <a:gd name="connsiteX1960" fmla="*/ 442300 w 706209"/>
              <a:gd name="connsiteY1960" fmla="*/ 846762 h 923360"/>
              <a:gd name="connsiteX1961" fmla="*/ 441859 w 706209"/>
              <a:gd name="connsiteY1961" fmla="*/ 847689 h 923360"/>
              <a:gd name="connsiteX1962" fmla="*/ 444508 w 706209"/>
              <a:gd name="connsiteY1962" fmla="*/ 847206 h 923360"/>
              <a:gd name="connsiteX1963" fmla="*/ 447794 w 706209"/>
              <a:gd name="connsiteY1963" fmla="*/ 845114 h 923360"/>
              <a:gd name="connsiteX1964" fmla="*/ 450443 w 706209"/>
              <a:gd name="connsiteY1964" fmla="*/ 844567 h 923360"/>
              <a:gd name="connsiteX1965" fmla="*/ 455070 w 706209"/>
              <a:gd name="connsiteY1965" fmla="*/ 844031 h 923360"/>
              <a:gd name="connsiteX1966" fmla="*/ 457033 w 706209"/>
              <a:gd name="connsiteY1966" fmla="*/ 844783 h 923360"/>
              <a:gd name="connsiteX1967" fmla="*/ 458390 w 706209"/>
              <a:gd name="connsiteY1967" fmla="*/ 844541 h 923360"/>
              <a:gd name="connsiteX1968" fmla="*/ 459256 w 706209"/>
              <a:gd name="connsiteY1968" fmla="*/ 843740 h 923360"/>
              <a:gd name="connsiteX1969" fmla="*/ 461186 w 706209"/>
              <a:gd name="connsiteY1969" fmla="*/ 839845 h 923360"/>
              <a:gd name="connsiteX1970" fmla="*/ 461922 w 706209"/>
              <a:gd name="connsiteY1970" fmla="*/ 839167 h 923360"/>
              <a:gd name="connsiteX1971" fmla="*/ 466614 w 706209"/>
              <a:gd name="connsiteY1971" fmla="*/ 839127 h 923360"/>
              <a:gd name="connsiteX1972" fmla="*/ 471176 w 706209"/>
              <a:gd name="connsiteY1972" fmla="*/ 837041 h 923360"/>
              <a:gd name="connsiteX1973" fmla="*/ 471389 w 706209"/>
              <a:gd name="connsiteY1973" fmla="*/ 837036 h 923360"/>
              <a:gd name="connsiteX1974" fmla="*/ 471634 w 706209"/>
              <a:gd name="connsiteY1974" fmla="*/ 837031 h 923360"/>
              <a:gd name="connsiteX1975" fmla="*/ 473400 w 706209"/>
              <a:gd name="connsiteY1975" fmla="*/ 836990 h 923360"/>
              <a:gd name="connsiteX1976" fmla="*/ 473744 w 706209"/>
              <a:gd name="connsiteY1976" fmla="*/ 837379 h 923360"/>
              <a:gd name="connsiteX1977" fmla="*/ 476769 w 706209"/>
              <a:gd name="connsiteY1977" fmla="*/ 840785 h 923360"/>
              <a:gd name="connsiteX1978" fmla="*/ 478453 w 706209"/>
              <a:gd name="connsiteY1978" fmla="*/ 841677 h 923360"/>
              <a:gd name="connsiteX1979" fmla="*/ 479957 w 706209"/>
              <a:gd name="connsiteY1979" fmla="*/ 842473 h 923360"/>
              <a:gd name="connsiteX1980" fmla="*/ 481903 w 706209"/>
              <a:gd name="connsiteY1980" fmla="*/ 842976 h 923360"/>
              <a:gd name="connsiteX1981" fmla="*/ 483832 w 706209"/>
              <a:gd name="connsiteY1981" fmla="*/ 843483 h 923360"/>
              <a:gd name="connsiteX1982" fmla="*/ 486988 w 706209"/>
              <a:gd name="connsiteY1982" fmla="*/ 843622 h 923360"/>
              <a:gd name="connsiteX1983" fmla="*/ 490438 w 706209"/>
              <a:gd name="connsiteY1983" fmla="*/ 842708 h 923360"/>
              <a:gd name="connsiteX1984" fmla="*/ 492482 w 706209"/>
              <a:gd name="connsiteY1984" fmla="*/ 840861 h 923360"/>
              <a:gd name="connsiteX1985" fmla="*/ 493398 w 706209"/>
              <a:gd name="connsiteY1985" fmla="*/ 840740 h 923360"/>
              <a:gd name="connsiteX1986" fmla="*/ 494264 w 706209"/>
              <a:gd name="connsiteY1986" fmla="*/ 842231 h 923360"/>
              <a:gd name="connsiteX1987" fmla="*/ 495115 w 706209"/>
              <a:gd name="connsiteY1987" fmla="*/ 842855 h 923360"/>
              <a:gd name="connsiteX1988" fmla="*/ 498990 w 706209"/>
              <a:gd name="connsiteY1988" fmla="*/ 844299 h 923360"/>
              <a:gd name="connsiteX1989" fmla="*/ 503307 w 706209"/>
              <a:gd name="connsiteY1989" fmla="*/ 846992 h 923360"/>
              <a:gd name="connsiteX1990" fmla="*/ 509389 w 706209"/>
              <a:gd name="connsiteY1990" fmla="*/ 857527 h 923360"/>
              <a:gd name="connsiteX1991" fmla="*/ 508310 w 706209"/>
              <a:gd name="connsiteY1991" fmla="*/ 860806 h 923360"/>
              <a:gd name="connsiteX1992" fmla="*/ 508278 w 706209"/>
              <a:gd name="connsiteY1992" fmla="*/ 860964 h 923360"/>
              <a:gd name="connsiteX1993" fmla="*/ 508147 w 706209"/>
              <a:gd name="connsiteY1993" fmla="*/ 863630 h 923360"/>
              <a:gd name="connsiteX1994" fmla="*/ 500919 w 706209"/>
              <a:gd name="connsiteY1994" fmla="*/ 866877 h 923360"/>
              <a:gd name="connsiteX1995" fmla="*/ 502097 w 706209"/>
              <a:gd name="connsiteY1995" fmla="*/ 871953 h 923360"/>
              <a:gd name="connsiteX1996" fmla="*/ 502587 w 706209"/>
              <a:gd name="connsiteY1996" fmla="*/ 873316 h 923360"/>
              <a:gd name="connsiteX1997" fmla="*/ 501492 w 706209"/>
              <a:gd name="connsiteY1997" fmla="*/ 875587 h 923360"/>
              <a:gd name="connsiteX1998" fmla="*/ 500625 w 706209"/>
              <a:gd name="connsiteY1998" fmla="*/ 878035 h 923360"/>
              <a:gd name="connsiteX1999" fmla="*/ 500135 w 706209"/>
              <a:gd name="connsiteY1999" fmla="*/ 879427 h 923360"/>
              <a:gd name="connsiteX2000" fmla="*/ 499987 w 706209"/>
              <a:gd name="connsiteY2000" fmla="*/ 880620 h 923360"/>
              <a:gd name="connsiteX2001" fmla="*/ 500592 w 706209"/>
              <a:gd name="connsiteY2001" fmla="*/ 881472 h 923360"/>
              <a:gd name="connsiteX2002" fmla="*/ 502751 w 706209"/>
              <a:gd name="connsiteY2002" fmla="*/ 881184 h 923360"/>
              <a:gd name="connsiteX2003" fmla="*/ 505154 w 706209"/>
              <a:gd name="connsiteY2003" fmla="*/ 880906 h 923360"/>
              <a:gd name="connsiteX2004" fmla="*/ 506691 w 706209"/>
              <a:gd name="connsiteY2004" fmla="*/ 879096 h 923360"/>
              <a:gd name="connsiteX2005" fmla="*/ 509128 w 706209"/>
              <a:gd name="connsiteY2005" fmla="*/ 875144 h 923360"/>
              <a:gd name="connsiteX2006" fmla="*/ 513641 w 706209"/>
              <a:gd name="connsiteY2006" fmla="*/ 870581 h 923360"/>
              <a:gd name="connsiteX2007" fmla="*/ 514867 w 706209"/>
              <a:gd name="connsiteY2007" fmla="*/ 870772 h 923360"/>
              <a:gd name="connsiteX2008" fmla="*/ 522634 w 706209"/>
              <a:gd name="connsiteY2008" fmla="*/ 870128 h 923360"/>
              <a:gd name="connsiteX2009" fmla="*/ 524171 w 706209"/>
              <a:gd name="connsiteY2009" fmla="*/ 870756 h 923360"/>
              <a:gd name="connsiteX2010" fmla="*/ 526689 w 706209"/>
              <a:gd name="connsiteY2010" fmla="*/ 872937 h 923360"/>
              <a:gd name="connsiteX2011" fmla="*/ 533655 w 706209"/>
              <a:gd name="connsiteY2011" fmla="*/ 873218 h 923360"/>
              <a:gd name="connsiteX2012" fmla="*/ 537644 w 706209"/>
              <a:gd name="connsiteY2012" fmla="*/ 874292 h 923360"/>
              <a:gd name="connsiteX2013" fmla="*/ 540718 w 706209"/>
              <a:gd name="connsiteY2013" fmla="*/ 873998 h 923360"/>
              <a:gd name="connsiteX2014" fmla="*/ 543057 w 706209"/>
              <a:gd name="connsiteY2014" fmla="*/ 875620 h 923360"/>
              <a:gd name="connsiteX2015" fmla="*/ 544757 w 706209"/>
              <a:gd name="connsiteY2015" fmla="*/ 877891 h 923360"/>
              <a:gd name="connsiteX2016" fmla="*/ 544937 w 706209"/>
              <a:gd name="connsiteY2016" fmla="*/ 879216 h 923360"/>
              <a:gd name="connsiteX2017" fmla="*/ 545068 w 706209"/>
              <a:gd name="connsiteY2017" fmla="*/ 880153 h 923360"/>
              <a:gd name="connsiteX2018" fmla="*/ 545918 w 706209"/>
              <a:gd name="connsiteY2018" fmla="*/ 881459 h 923360"/>
              <a:gd name="connsiteX2019" fmla="*/ 548567 w 706209"/>
              <a:gd name="connsiteY2019" fmla="*/ 884075 h 923360"/>
              <a:gd name="connsiteX2020" fmla="*/ 550333 w 706209"/>
              <a:gd name="connsiteY2020" fmla="*/ 885818 h 923360"/>
              <a:gd name="connsiteX2021" fmla="*/ 551952 w 706209"/>
              <a:gd name="connsiteY2021" fmla="*/ 888402 h 923360"/>
              <a:gd name="connsiteX2022" fmla="*/ 553145 w 706209"/>
              <a:gd name="connsiteY2022" fmla="*/ 890292 h 923360"/>
              <a:gd name="connsiteX2023" fmla="*/ 555091 w 706209"/>
              <a:gd name="connsiteY2023" fmla="*/ 887905 h 923360"/>
              <a:gd name="connsiteX2024" fmla="*/ 558607 w 706209"/>
              <a:gd name="connsiteY2024" fmla="*/ 884438 h 923360"/>
              <a:gd name="connsiteX2025" fmla="*/ 564084 w 706209"/>
              <a:gd name="connsiteY2025" fmla="*/ 883258 h 923360"/>
              <a:gd name="connsiteX2026" fmla="*/ 567780 w 706209"/>
              <a:gd name="connsiteY2026" fmla="*/ 880803 h 923360"/>
              <a:gd name="connsiteX2027" fmla="*/ 572783 w 706209"/>
              <a:gd name="connsiteY2027" fmla="*/ 880095 h 923360"/>
              <a:gd name="connsiteX2028" fmla="*/ 581842 w 706209"/>
              <a:gd name="connsiteY2028" fmla="*/ 880959 h 923360"/>
              <a:gd name="connsiteX2029" fmla="*/ 584605 w 706209"/>
              <a:gd name="connsiteY2029" fmla="*/ 883290 h 923360"/>
              <a:gd name="connsiteX2030" fmla="*/ 585799 w 706209"/>
              <a:gd name="connsiteY2030" fmla="*/ 889535 h 923360"/>
              <a:gd name="connsiteX2031" fmla="*/ 589887 w 706209"/>
              <a:gd name="connsiteY2031" fmla="*/ 894947 h 923360"/>
              <a:gd name="connsiteX2032" fmla="*/ 593304 w 706209"/>
              <a:gd name="connsiteY2032" fmla="*/ 896816 h 923360"/>
              <a:gd name="connsiteX2033" fmla="*/ 594808 w 706209"/>
              <a:gd name="connsiteY2033" fmla="*/ 898898 h 923360"/>
              <a:gd name="connsiteX2034" fmla="*/ 594841 w 706209"/>
              <a:gd name="connsiteY2034" fmla="*/ 898649 h 923360"/>
              <a:gd name="connsiteX2035" fmla="*/ 594988 w 706209"/>
              <a:gd name="connsiteY2035" fmla="*/ 898713 h 923360"/>
              <a:gd name="connsiteX2036" fmla="*/ 595086 w 706209"/>
              <a:gd name="connsiteY2036" fmla="*/ 898875 h 923360"/>
              <a:gd name="connsiteX2037" fmla="*/ 595152 w 706209"/>
              <a:gd name="connsiteY2037" fmla="*/ 899127 h 923360"/>
              <a:gd name="connsiteX2038" fmla="*/ 595217 w 706209"/>
              <a:gd name="connsiteY2038" fmla="*/ 899347 h 923360"/>
              <a:gd name="connsiteX2039" fmla="*/ 595119 w 706209"/>
              <a:gd name="connsiteY2039" fmla="*/ 899475 h 923360"/>
              <a:gd name="connsiteX2040" fmla="*/ 595005 w 706209"/>
              <a:gd name="connsiteY2040" fmla="*/ 899580 h 923360"/>
              <a:gd name="connsiteX2041" fmla="*/ 594923 w 706209"/>
              <a:gd name="connsiteY2041" fmla="*/ 899725 h 923360"/>
              <a:gd name="connsiteX2042" fmla="*/ 594825 w 706209"/>
              <a:gd name="connsiteY2042" fmla="*/ 899913 h 923360"/>
              <a:gd name="connsiteX2043" fmla="*/ 594727 w 706209"/>
              <a:gd name="connsiteY2043" fmla="*/ 900134 h 923360"/>
              <a:gd name="connsiteX2044" fmla="*/ 594694 w 706209"/>
              <a:gd name="connsiteY2044" fmla="*/ 900350 h 923360"/>
              <a:gd name="connsiteX2045" fmla="*/ 594857 w 706209"/>
              <a:gd name="connsiteY2045" fmla="*/ 900584 h 923360"/>
              <a:gd name="connsiteX2046" fmla="*/ 594923 w 706209"/>
              <a:gd name="connsiteY2046" fmla="*/ 900786 h 923360"/>
              <a:gd name="connsiteX2047" fmla="*/ 594972 w 706209"/>
              <a:gd name="connsiteY2047" fmla="*/ 900969 h 923360"/>
              <a:gd name="connsiteX2048" fmla="*/ 595086 w 706209"/>
              <a:gd name="connsiteY2048" fmla="*/ 901076 h 923360"/>
              <a:gd name="connsiteX2049" fmla="*/ 595217 w 706209"/>
              <a:gd name="connsiteY2049" fmla="*/ 901190 h 923360"/>
              <a:gd name="connsiteX2050" fmla="*/ 595430 w 706209"/>
              <a:gd name="connsiteY2050" fmla="*/ 901303 h 923360"/>
              <a:gd name="connsiteX2051" fmla="*/ 595544 w 706209"/>
              <a:gd name="connsiteY2051" fmla="*/ 901434 h 923360"/>
              <a:gd name="connsiteX2052" fmla="*/ 595593 w 706209"/>
              <a:gd name="connsiteY2052" fmla="*/ 901597 h 923360"/>
              <a:gd name="connsiteX2053" fmla="*/ 595610 w 706209"/>
              <a:gd name="connsiteY2053" fmla="*/ 901763 h 923360"/>
              <a:gd name="connsiteX2054" fmla="*/ 595691 w 706209"/>
              <a:gd name="connsiteY2054" fmla="*/ 901944 h 923360"/>
              <a:gd name="connsiteX2055" fmla="*/ 595822 w 706209"/>
              <a:gd name="connsiteY2055" fmla="*/ 902153 h 923360"/>
              <a:gd name="connsiteX2056" fmla="*/ 595953 w 706209"/>
              <a:gd name="connsiteY2056" fmla="*/ 902261 h 923360"/>
              <a:gd name="connsiteX2057" fmla="*/ 596133 w 706209"/>
              <a:gd name="connsiteY2057" fmla="*/ 902276 h 923360"/>
              <a:gd name="connsiteX2058" fmla="*/ 596378 w 706209"/>
              <a:gd name="connsiteY2058" fmla="*/ 902335 h 923360"/>
              <a:gd name="connsiteX2059" fmla="*/ 596493 w 706209"/>
              <a:gd name="connsiteY2059" fmla="*/ 902529 h 923360"/>
              <a:gd name="connsiteX2060" fmla="*/ 596607 w 706209"/>
              <a:gd name="connsiteY2060" fmla="*/ 902709 h 923360"/>
              <a:gd name="connsiteX2061" fmla="*/ 596787 w 706209"/>
              <a:gd name="connsiteY2061" fmla="*/ 902758 h 923360"/>
              <a:gd name="connsiteX2062" fmla="*/ 596918 w 706209"/>
              <a:gd name="connsiteY2062" fmla="*/ 902892 h 923360"/>
              <a:gd name="connsiteX2063" fmla="*/ 596950 w 706209"/>
              <a:gd name="connsiteY2063" fmla="*/ 903098 h 923360"/>
              <a:gd name="connsiteX2064" fmla="*/ 596967 w 706209"/>
              <a:gd name="connsiteY2064" fmla="*/ 903342 h 923360"/>
              <a:gd name="connsiteX2065" fmla="*/ 597048 w 706209"/>
              <a:gd name="connsiteY2065" fmla="*/ 903640 h 923360"/>
              <a:gd name="connsiteX2066" fmla="*/ 597130 w 706209"/>
              <a:gd name="connsiteY2066" fmla="*/ 903816 h 923360"/>
              <a:gd name="connsiteX2067" fmla="*/ 597147 w 706209"/>
              <a:gd name="connsiteY2067" fmla="*/ 904060 h 923360"/>
              <a:gd name="connsiteX2068" fmla="*/ 597261 w 706209"/>
              <a:gd name="connsiteY2068" fmla="*/ 904215 h 923360"/>
              <a:gd name="connsiteX2069" fmla="*/ 597457 w 706209"/>
              <a:gd name="connsiteY2069" fmla="*/ 904279 h 923360"/>
              <a:gd name="connsiteX2070" fmla="*/ 597670 w 706209"/>
              <a:gd name="connsiteY2070" fmla="*/ 904326 h 923360"/>
              <a:gd name="connsiteX2071" fmla="*/ 597817 w 706209"/>
              <a:gd name="connsiteY2071" fmla="*/ 904457 h 923360"/>
              <a:gd name="connsiteX2072" fmla="*/ 597931 w 706209"/>
              <a:gd name="connsiteY2072" fmla="*/ 904622 h 923360"/>
              <a:gd name="connsiteX2073" fmla="*/ 598062 w 706209"/>
              <a:gd name="connsiteY2073" fmla="*/ 904861 h 923360"/>
              <a:gd name="connsiteX2074" fmla="*/ 598095 w 706209"/>
              <a:gd name="connsiteY2074" fmla="*/ 905146 h 923360"/>
              <a:gd name="connsiteX2075" fmla="*/ 598046 w 706209"/>
              <a:gd name="connsiteY2075" fmla="*/ 905357 h 923360"/>
              <a:gd name="connsiteX2076" fmla="*/ 597964 w 706209"/>
              <a:gd name="connsiteY2076" fmla="*/ 905577 h 923360"/>
              <a:gd name="connsiteX2077" fmla="*/ 597931 w 706209"/>
              <a:gd name="connsiteY2077" fmla="*/ 905778 h 923360"/>
              <a:gd name="connsiteX2078" fmla="*/ 597964 w 706209"/>
              <a:gd name="connsiteY2078" fmla="*/ 905957 h 923360"/>
              <a:gd name="connsiteX2079" fmla="*/ 597997 w 706209"/>
              <a:gd name="connsiteY2079" fmla="*/ 906334 h 923360"/>
              <a:gd name="connsiteX2080" fmla="*/ 597981 w 706209"/>
              <a:gd name="connsiteY2080" fmla="*/ 906671 h 923360"/>
              <a:gd name="connsiteX2081" fmla="*/ 597948 w 706209"/>
              <a:gd name="connsiteY2081" fmla="*/ 906871 h 923360"/>
              <a:gd name="connsiteX2082" fmla="*/ 597948 w 706209"/>
              <a:gd name="connsiteY2082" fmla="*/ 907016 h 923360"/>
              <a:gd name="connsiteX2083" fmla="*/ 597915 w 706209"/>
              <a:gd name="connsiteY2083" fmla="*/ 907232 h 923360"/>
              <a:gd name="connsiteX2084" fmla="*/ 597850 w 706209"/>
              <a:gd name="connsiteY2084" fmla="*/ 907520 h 923360"/>
              <a:gd name="connsiteX2085" fmla="*/ 597801 w 706209"/>
              <a:gd name="connsiteY2085" fmla="*/ 907737 h 923360"/>
              <a:gd name="connsiteX2086" fmla="*/ 597850 w 706209"/>
              <a:gd name="connsiteY2086" fmla="*/ 907971 h 923360"/>
              <a:gd name="connsiteX2087" fmla="*/ 597899 w 706209"/>
              <a:gd name="connsiteY2087" fmla="*/ 908259 h 923360"/>
              <a:gd name="connsiteX2088" fmla="*/ 597899 w 706209"/>
              <a:gd name="connsiteY2088" fmla="*/ 908440 h 923360"/>
              <a:gd name="connsiteX2089" fmla="*/ 597899 w 706209"/>
              <a:gd name="connsiteY2089" fmla="*/ 908638 h 923360"/>
              <a:gd name="connsiteX2090" fmla="*/ 598030 w 706209"/>
              <a:gd name="connsiteY2090" fmla="*/ 908769 h 923360"/>
              <a:gd name="connsiteX2091" fmla="*/ 598013 w 706209"/>
              <a:gd name="connsiteY2091" fmla="*/ 909008 h 923360"/>
              <a:gd name="connsiteX2092" fmla="*/ 597997 w 706209"/>
              <a:gd name="connsiteY2092" fmla="*/ 909263 h 923360"/>
              <a:gd name="connsiteX2093" fmla="*/ 598177 w 706209"/>
              <a:gd name="connsiteY2093" fmla="*/ 909343 h 923360"/>
              <a:gd name="connsiteX2094" fmla="*/ 598308 w 706209"/>
              <a:gd name="connsiteY2094" fmla="*/ 909523 h 923360"/>
              <a:gd name="connsiteX2095" fmla="*/ 598373 w 706209"/>
              <a:gd name="connsiteY2095" fmla="*/ 909727 h 923360"/>
              <a:gd name="connsiteX2096" fmla="*/ 598422 w 706209"/>
              <a:gd name="connsiteY2096" fmla="*/ 910013 h 923360"/>
              <a:gd name="connsiteX2097" fmla="*/ 598406 w 706209"/>
              <a:gd name="connsiteY2097" fmla="*/ 910236 h 923360"/>
              <a:gd name="connsiteX2098" fmla="*/ 598471 w 706209"/>
              <a:gd name="connsiteY2098" fmla="*/ 910394 h 923360"/>
              <a:gd name="connsiteX2099" fmla="*/ 598471 w 706209"/>
              <a:gd name="connsiteY2099" fmla="*/ 910644 h 923360"/>
              <a:gd name="connsiteX2100" fmla="*/ 598520 w 706209"/>
              <a:gd name="connsiteY2100" fmla="*/ 910805 h 923360"/>
              <a:gd name="connsiteX2101" fmla="*/ 598651 w 706209"/>
              <a:gd name="connsiteY2101" fmla="*/ 910937 h 923360"/>
              <a:gd name="connsiteX2102" fmla="*/ 598880 w 706209"/>
              <a:gd name="connsiteY2102" fmla="*/ 911001 h 923360"/>
              <a:gd name="connsiteX2103" fmla="*/ 599011 w 706209"/>
              <a:gd name="connsiteY2103" fmla="*/ 911138 h 923360"/>
              <a:gd name="connsiteX2104" fmla="*/ 599027 w 706209"/>
              <a:gd name="connsiteY2104" fmla="*/ 911372 h 923360"/>
              <a:gd name="connsiteX2105" fmla="*/ 598962 w 706209"/>
              <a:gd name="connsiteY2105" fmla="*/ 911506 h 923360"/>
              <a:gd name="connsiteX2106" fmla="*/ 598765 w 706209"/>
              <a:gd name="connsiteY2106" fmla="*/ 911595 h 923360"/>
              <a:gd name="connsiteX2107" fmla="*/ 598618 w 706209"/>
              <a:gd name="connsiteY2107" fmla="*/ 911632 h 923360"/>
              <a:gd name="connsiteX2108" fmla="*/ 598406 w 706209"/>
              <a:gd name="connsiteY2108" fmla="*/ 911663 h 923360"/>
              <a:gd name="connsiteX2109" fmla="*/ 598209 w 706209"/>
              <a:gd name="connsiteY2109" fmla="*/ 911676 h 923360"/>
              <a:gd name="connsiteX2110" fmla="*/ 598079 w 706209"/>
              <a:gd name="connsiteY2110" fmla="*/ 911591 h 923360"/>
              <a:gd name="connsiteX2111" fmla="*/ 597915 w 706209"/>
              <a:gd name="connsiteY2111" fmla="*/ 911544 h 923360"/>
              <a:gd name="connsiteX2112" fmla="*/ 597833 w 706209"/>
              <a:gd name="connsiteY2112" fmla="*/ 911680 h 923360"/>
              <a:gd name="connsiteX2113" fmla="*/ 597735 w 706209"/>
              <a:gd name="connsiteY2113" fmla="*/ 911841 h 923360"/>
              <a:gd name="connsiteX2114" fmla="*/ 597588 w 706209"/>
              <a:gd name="connsiteY2114" fmla="*/ 911961 h 923360"/>
              <a:gd name="connsiteX2115" fmla="*/ 597441 w 706209"/>
              <a:gd name="connsiteY2115" fmla="*/ 912034 h 923360"/>
              <a:gd name="connsiteX2116" fmla="*/ 597277 w 706209"/>
              <a:gd name="connsiteY2116" fmla="*/ 912123 h 923360"/>
              <a:gd name="connsiteX2117" fmla="*/ 597163 w 706209"/>
              <a:gd name="connsiteY2117" fmla="*/ 912034 h 923360"/>
              <a:gd name="connsiteX2118" fmla="*/ 597016 w 706209"/>
              <a:gd name="connsiteY2118" fmla="*/ 911943 h 923360"/>
              <a:gd name="connsiteX2119" fmla="*/ 596852 w 706209"/>
              <a:gd name="connsiteY2119" fmla="*/ 911833 h 923360"/>
              <a:gd name="connsiteX2120" fmla="*/ 596656 w 706209"/>
              <a:gd name="connsiteY2120" fmla="*/ 911680 h 923360"/>
              <a:gd name="connsiteX2121" fmla="*/ 596427 w 706209"/>
              <a:gd name="connsiteY2121" fmla="*/ 911733 h 923360"/>
              <a:gd name="connsiteX2122" fmla="*/ 596329 w 706209"/>
              <a:gd name="connsiteY2122" fmla="*/ 911872 h 923360"/>
              <a:gd name="connsiteX2123" fmla="*/ 596231 w 706209"/>
              <a:gd name="connsiteY2123" fmla="*/ 911993 h 923360"/>
              <a:gd name="connsiteX2124" fmla="*/ 596296 w 706209"/>
              <a:gd name="connsiteY2124" fmla="*/ 912167 h 923360"/>
              <a:gd name="connsiteX2125" fmla="*/ 596394 w 706209"/>
              <a:gd name="connsiteY2125" fmla="*/ 912294 h 923360"/>
              <a:gd name="connsiteX2126" fmla="*/ 596313 w 706209"/>
              <a:gd name="connsiteY2126" fmla="*/ 912420 h 923360"/>
              <a:gd name="connsiteX2127" fmla="*/ 596296 w 706209"/>
              <a:gd name="connsiteY2127" fmla="*/ 912639 h 923360"/>
              <a:gd name="connsiteX2128" fmla="*/ 596345 w 706209"/>
              <a:gd name="connsiteY2128" fmla="*/ 912793 h 923360"/>
              <a:gd name="connsiteX2129" fmla="*/ 596264 w 706209"/>
              <a:gd name="connsiteY2129" fmla="*/ 912860 h 923360"/>
              <a:gd name="connsiteX2130" fmla="*/ 596198 w 706209"/>
              <a:gd name="connsiteY2130" fmla="*/ 913092 h 923360"/>
              <a:gd name="connsiteX2131" fmla="*/ 596100 w 706209"/>
              <a:gd name="connsiteY2131" fmla="*/ 913293 h 923360"/>
              <a:gd name="connsiteX2132" fmla="*/ 595969 w 706209"/>
              <a:gd name="connsiteY2132" fmla="*/ 913490 h 923360"/>
              <a:gd name="connsiteX2133" fmla="*/ 596018 w 706209"/>
              <a:gd name="connsiteY2133" fmla="*/ 913668 h 923360"/>
              <a:gd name="connsiteX2134" fmla="*/ 596149 w 706209"/>
              <a:gd name="connsiteY2134" fmla="*/ 913784 h 923360"/>
              <a:gd name="connsiteX2135" fmla="*/ 596264 w 706209"/>
              <a:gd name="connsiteY2135" fmla="*/ 913936 h 923360"/>
              <a:gd name="connsiteX2136" fmla="*/ 596460 w 706209"/>
              <a:gd name="connsiteY2136" fmla="*/ 913987 h 923360"/>
              <a:gd name="connsiteX2137" fmla="*/ 596607 w 706209"/>
              <a:gd name="connsiteY2137" fmla="*/ 914006 h 923360"/>
              <a:gd name="connsiteX2138" fmla="*/ 596803 w 706209"/>
              <a:gd name="connsiteY2138" fmla="*/ 913987 h 923360"/>
              <a:gd name="connsiteX2139" fmla="*/ 596852 w 706209"/>
              <a:gd name="connsiteY2139" fmla="*/ 914211 h 923360"/>
              <a:gd name="connsiteX2140" fmla="*/ 597048 w 706209"/>
              <a:gd name="connsiteY2140" fmla="*/ 914315 h 923360"/>
              <a:gd name="connsiteX2141" fmla="*/ 597228 w 706209"/>
              <a:gd name="connsiteY2141" fmla="*/ 914312 h 923360"/>
              <a:gd name="connsiteX2142" fmla="*/ 597327 w 706209"/>
              <a:gd name="connsiteY2142" fmla="*/ 914173 h 923360"/>
              <a:gd name="connsiteX2143" fmla="*/ 597490 w 706209"/>
              <a:gd name="connsiteY2143" fmla="*/ 914033 h 923360"/>
              <a:gd name="connsiteX2144" fmla="*/ 597637 w 706209"/>
              <a:gd name="connsiteY2144" fmla="*/ 913871 h 923360"/>
              <a:gd name="connsiteX2145" fmla="*/ 597866 w 706209"/>
              <a:gd name="connsiteY2145" fmla="*/ 913838 h 923360"/>
              <a:gd name="connsiteX2146" fmla="*/ 598062 w 706209"/>
              <a:gd name="connsiteY2146" fmla="*/ 913908 h 923360"/>
              <a:gd name="connsiteX2147" fmla="*/ 598177 w 706209"/>
              <a:gd name="connsiteY2147" fmla="*/ 913941 h 923360"/>
              <a:gd name="connsiteX2148" fmla="*/ 598324 w 706209"/>
              <a:gd name="connsiteY2148" fmla="*/ 913902 h 923360"/>
              <a:gd name="connsiteX2149" fmla="*/ 598520 w 706209"/>
              <a:gd name="connsiteY2149" fmla="*/ 913719 h 923360"/>
              <a:gd name="connsiteX2150" fmla="*/ 598635 w 706209"/>
              <a:gd name="connsiteY2150" fmla="*/ 913612 h 923360"/>
              <a:gd name="connsiteX2151" fmla="*/ 598798 w 706209"/>
              <a:gd name="connsiteY2151" fmla="*/ 913498 h 923360"/>
              <a:gd name="connsiteX2152" fmla="*/ 598978 w 706209"/>
              <a:gd name="connsiteY2152" fmla="*/ 913485 h 923360"/>
              <a:gd name="connsiteX2153" fmla="*/ 599076 w 706209"/>
              <a:gd name="connsiteY2153" fmla="*/ 913583 h 923360"/>
              <a:gd name="connsiteX2154" fmla="*/ 599043 w 706209"/>
              <a:gd name="connsiteY2154" fmla="*/ 913761 h 923360"/>
              <a:gd name="connsiteX2155" fmla="*/ 598945 w 706209"/>
              <a:gd name="connsiteY2155" fmla="*/ 913879 h 923360"/>
              <a:gd name="connsiteX2156" fmla="*/ 598814 w 706209"/>
              <a:gd name="connsiteY2156" fmla="*/ 913972 h 923360"/>
              <a:gd name="connsiteX2157" fmla="*/ 598684 w 706209"/>
              <a:gd name="connsiteY2157" fmla="*/ 914057 h 923360"/>
              <a:gd name="connsiteX2158" fmla="*/ 598553 w 706209"/>
              <a:gd name="connsiteY2158" fmla="*/ 914229 h 923360"/>
              <a:gd name="connsiteX2159" fmla="*/ 598504 w 706209"/>
              <a:gd name="connsiteY2159" fmla="*/ 914471 h 923360"/>
              <a:gd name="connsiteX2160" fmla="*/ 598618 w 706209"/>
              <a:gd name="connsiteY2160" fmla="*/ 914683 h 923360"/>
              <a:gd name="connsiteX2161" fmla="*/ 598733 w 706209"/>
              <a:gd name="connsiteY2161" fmla="*/ 914834 h 923360"/>
              <a:gd name="connsiteX2162" fmla="*/ 598945 w 706209"/>
              <a:gd name="connsiteY2162" fmla="*/ 914626 h 923360"/>
              <a:gd name="connsiteX2163" fmla="*/ 599092 w 706209"/>
              <a:gd name="connsiteY2163" fmla="*/ 914489 h 923360"/>
              <a:gd name="connsiteX2164" fmla="*/ 599256 w 706209"/>
              <a:gd name="connsiteY2164" fmla="*/ 914435 h 923360"/>
              <a:gd name="connsiteX2165" fmla="*/ 599468 w 706209"/>
              <a:gd name="connsiteY2165" fmla="*/ 914438 h 923360"/>
              <a:gd name="connsiteX2166" fmla="*/ 599468 w 706209"/>
              <a:gd name="connsiteY2166" fmla="*/ 914633 h 923360"/>
              <a:gd name="connsiteX2167" fmla="*/ 599403 w 706209"/>
              <a:gd name="connsiteY2167" fmla="*/ 914827 h 923360"/>
              <a:gd name="connsiteX2168" fmla="*/ 599240 w 706209"/>
              <a:gd name="connsiteY2168" fmla="*/ 914979 h 923360"/>
              <a:gd name="connsiteX2169" fmla="*/ 599125 w 706209"/>
              <a:gd name="connsiteY2169" fmla="*/ 915107 h 923360"/>
              <a:gd name="connsiteX2170" fmla="*/ 599060 w 706209"/>
              <a:gd name="connsiteY2170" fmla="*/ 915272 h 923360"/>
              <a:gd name="connsiteX2171" fmla="*/ 599027 w 706209"/>
              <a:gd name="connsiteY2171" fmla="*/ 915481 h 923360"/>
              <a:gd name="connsiteX2172" fmla="*/ 599011 w 706209"/>
              <a:gd name="connsiteY2172" fmla="*/ 915661 h 923360"/>
              <a:gd name="connsiteX2173" fmla="*/ 599011 w 706209"/>
              <a:gd name="connsiteY2173" fmla="*/ 915903 h 923360"/>
              <a:gd name="connsiteX2174" fmla="*/ 599125 w 706209"/>
              <a:gd name="connsiteY2174" fmla="*/ 916065 h 923360"/>
              <a:gd name="connsiteX2175" fmla="*/ 599174 w 706209"/>
              <a:gd name="connsiteY2175" fmla="*/ 916304 h 923360"/>
              <a:gd name="connsiteX2176" fmla="*/ 599354 w 706209"/>
              <a:gd name="connsiteY2176" fmla="*/ 916464 h 923360"/>
              <a:gd name="connsiteX2177" fmla="*/ 599534 w 706209"/>
              <a:gd name="connsiteY2177" fmla="*/ 916591 h 923360"/>
              <a:gd name="connsiteX2178" fmla="*/ 599648 w 706209"/>
              <a:gd name="connsiteY2178" fmla="*/ 916701 h 923360"/>
              <a:gd name="connsiteX2179" fmla="*/ 599779 w 706209"/>
              <a:gd name="connsiteY2179" fmla="*/ 916758 h 923360"/>
              <a:gd name="connsiteX2180" fmla="*/ 599975 w 706209"/>
              <a:gd name="connsiteY2180" fmla="*/ 916835 h 923360"/>
              <a:gd name="connsiteX2181" fmla="*/ 600155 w 706209"/>
              <a:gd name="connsiteY2181" fmla="*/ 916941 h 923360"/>
              <a:gd name="connsiteX2182" fmla="*/ 600335 w 706209"/>
              <a:gd name="connsiteY2182" fmla="*/ 917023 h 923360"/>
              <a:gd name="connsiteX2183" fmla="*/ 600400 w 706209"/>
              <a:gd name="connsiteY2183" fmla="*/ 917219 h 923360"/>
              <a:gd name="connsiteX2184" fmla="*/ 600384 w 706209"/>
              <a:gd name="connsiteY2184" fmla="*/ 917409 h 923360"/>
              <a:gd name="connsiteX2185" fmla="*/ 600319 w 706209"/>
              <a:gd name="connsiteY2185" fmla="*/ 917582 h 923360"/>
              <a:gd name="connsiteX2186" fmla="*/ 600172 w 706209"/>
              <a:gd name="connsiteY2186" fmla="*/ 917793 h 923360"/>
              <a:gd name="connsiteX2187" fmla="*/ 600172 w 706209"/>
              <a:gd name="connsiteY2187" fmla="*/ 917989 h 923360"/>
              <a:gd name="connsiteX2188" fmla="*/ 600090 w 706209"/>
              <a:gd name="connsiteY2188" fmla="*/ 918207 h 923360"/>
              <a:gd name="connsiteX2189" fmla="*/ 600041 w 706209"/>
              <a:gd name="connsiteY2189" fmla="*/ 918367 h 923360"/>
              <a:gd name="connsiteX2190" fmla="*/ 600074 w 706209"/>
              <a:gd name="connsiteY2190" fmla="*/ 918567 h 923360"/>
              <a:gd name="connsiteX2191" fmla="*/ 600172 w 706209"/>
              <a:gd name="connsiteY2191" fmla="*/ 918676 h 923360"/>
              <a:gd name="connsiteX2192" fmla="*/ 600253 w 706209"/>
              <a:gd name="connsiteY2192" fmla="*/ 918840 h 923360"/>
              <a:gd name="connsiteX2193" fmla="*/ 600286 w 706209"/>
              <a:gd name="connsiteY2193" fmla="*/ 919026 h 923360"/>
              <a:gd name="connsiteX2194" fmla="*/ 600286 w 706209"/>
              <a:gd name="connsiteY2194" fmla="*/ 919209 h 923360"/>
              <a:gd name="connsiteX2195" fmla="*/ 600433 w 706209"/>
              <a:gd name="connsiteY2195" fmla="*/ 919389 h 923360"/>
              <a:gd name="connsiteX2196" fmla="*/ 600499 w 706209"/>
              <a:gd name="connsiteY2196" fmla="*/ 919605 h 923360"/>
              <a:gd name="connsiteX2197" fmla="*/ 600711 w 706209"/>
              <a:gd name="connsiteY2197" fmla="*/ 919860 h 923360"/>
              <a:gd name="connsiteX2198" fmla="*/ 600891 w 706209"/>
              <a:gd name="connsiteY2198" fmla="*/ 919999 h 923360"/>
              <a:gd name="connsiteX2199" fmla="*/ 600973 w 706209"/>
              <a:gd name="connsiteY2199" fmla="*/ 920235 h 923360"/>
              <a:gd name="connsiteX2200" fmla="*/ 601071 w 706209"/>
              <a:gd name="connsiteY2200" fmla="*/ 920441 h 923360"/>
              <a:gd name="connsiteX2201" fmla="*/ 601136 w 706209"/>
              <a:gd name="connsiteY2201" fmla="*/ 920650 h 923360"/>
              <a:gd name="connsiteX2202" fmla="*/ 601104 w 706209"/>
              <a:gd name="connsiteY2202" fmla="*/ 920828 h 923360"/>
              <a:gd name="connsiteX2203" fmla="*/ 601022 w 706209"/>
              <a:gd name="connsiteY2203" fmla="*/ 921021 h 923360"/>
              <a:gd name="connsiteX2204" fmla="*/ 601104 w 706209"/>
              <a:gd name="connsiteY2204" fmla="*/ 921253 h 923360"/>
              <a:gd name="connsiteX2205" fmla="*/ 601267 w 706209"/>
              <a:gd name="connsiteY2205" fmla="*/ 921431 h 923360"/>
              <a:gd name="connsiteX2206" fmla="*/ 601447 w 706209"/>
              <a:gd name="connsiteY2206" fmla="*/ 921467 h 923360"/>
              <a:gd name="connsiteX2207" fmla="*/ 601627 w 706209"/>
              <a:gd name="connsiteY2207" fmla="*/ 921433 h 923360"/>
              <a:gd name="connsiteX2208" fmla="*/ 601741 w 706209"/>
              <a:gd name="connsiteY2208" fmla="*/ 921526 h 923360"/>
              <a:gd name="connsiteX2209" fmla="*/ 602052 w 706209"/>
              <a:gd name="connsiteY2209" fmla="*/ 921539 h 923360"/>
              <a:gd name="connsiteX2210" fmla="*/ 602232 w 706209"/>
              <a:gd name="connsiteY2210" fmla="*/ 921487 h 923360"/>
              <a:gd name="connsiteX2211" fmla="*/ 602395 w 706209"/>
              <a:gd name="connsiteY2211" fmla="*/ 921567 h 923360"/>
              <a:gd name="connsiteX2212" fmla="*/ 602543 w 706209"/>
              <a:gd name="connsiteY2212" fmla="*/ 921680 h 923360"/>
              <a:gd name="connsiteX2213" fmla="*/ 602706 w 706209"/>
              <a:gd name="connsiteY2213" fmla="*/ 921853 h 923360"/>
              <a:gd name="connsiteX2214" fmla="*/ 602722 w 706209"/>
              <a:gd name="connsiteY2214" fmla="*/ 922123 h 923360"/>
              <a:gd name="connsiteX2215" fmla="*/ 602722 w 706209"/>
              <a:gd name="connsiteY2215" fmla="*/ 922359 h 923360"/>
              <a:gd name="connsiteX2216" fmla="*/ 602886 w 706209"/>
              <a:gd name="connsiteY2216" fmla="*/ 922519 h 923360"/>
              <a:gd name="connsiteX2217" fmla="*/ 602984 w 706209"/>
              <a:gd name="connsiteY2217" fmla="*/ 922628 h 923360"/>
              <a:gd name="connsiteX2218" fmla="*/ 603033 w 706209"/>
              <a:gd name="connsiteY2218" fmla="*/ 922779 h 923360"/>
              <a:gd name="connsiteX2219" fmla="*/ 603164 w 706209"/>
              <a:gd name="connsiteY2219" fmla="*/ 922885 h 923360"/>
              <a:gd name="connsiteX2220" fmla="*/ 603147 w 706209"/>
              <a:gd name="connsiteY2220" fmla="*/ 923080 h 923360"/>
              <a:gd name="connsiteX2221" fmla="*/ 603213 w 706209"/>
              <a:gd name="connsiteY2221" fmla="*/ 923215 h 923360"/>
              <a:gd name="connsiteX2222" fmla="*/ 603360 w 706209"/>
              <a:gd name="connsiteY2222" fmla="*/ 923322 h 923360"/>
              <a:gd name="connsiteX2223" fmla="*/ 603458 w 706209"/>
              <a:gd name="connsiteY2223" fmla="*/ 923426 h 923360"/>
              <a:gd name="connsiteX2224" fmla="*/ 603622 w 706209"/>
              <a:gd name="connsiteY2224" fmla="*/ 923467 h 923360"/>
              <a:gd name="connsiteX2225" fmla="*/ 603769 w 706209"/>
              <a:gd name="connsiteY2225" fmla="*/ 923511 h 923360"/>
              <a:gd name="connsiteX2226" fmla="*/ 603998 w 706209"/>
              <a:gd name="connsiteY2226" fmla="*/ 923459 h 923360"/>
              <a:gd name="connsiteX2227" fmla="*/ 604178 w 706209"/>
              <a:gd name="connsiteY2227" fmla="*/ 923459 h 923360"/>
              <a:gd name="connsiteX2228" fmla="*/ 604276 w 706209"/>
              <a:gd name="connsiteY2228" fmla="*/ 923353 h 923360"/>
              <a:gd name="connsiteX2229" fmla="*/ 604358 w 706209"/>
              <a:gd name="connsiteY2229" fmla="*/ 923227 h 923360"/>
              <a:gd name="connsiteX2230" fmla="*/ 604586 w 706209"/>
              <a:gd name="connsiteY2230" fmla="*/ 923107 h 923360"/>
              <a:gd name="connsiteX2231" fmla="*/ 604799 w 706209"/>
              <a:gd name="connsiteY2231" fmla="*/ 923063 h 923360"/>
              <a:gd name="connsiteX2232" fmla="*/ 604979 w 706209"/>
              <a:gd name="connsiteY2232" fmla="*/ 923044 h 923360"/>
              <a:gd name="connsiteX2233" fmla="*/ 605126 w 706209"/>
              <a:gd name="connsiteY2233" fmla="*/ 923183 h 923360"/>
              <a:gd name="connsiteX2234" fmla="*/ 605388 w 706209"/>
              <a:gd name="connsiteY2234" fmla="*/ 923320 h 923360"/>
              <a:gd name="connsiteX2235" fmla="*/ 605600 w 706209"/>
              <a:gd name="connsiteY2235" fmla="*/ 923412 h 923360"/>
              <a:gd name="connsiteX2236" fmla="*/ 605845 w 706209"/>
              <a:gd name="connsiteY2236" fmla="*/ 923320 h 923360"/>
              <a:gd name="connsiteX2237" fmla="*/ 606058 w 706209"/>
              <a:gd name="connsiteY2237" fmla="*/ 923214 h 923360"/>
              <a:gd name="connsiteX2238" fmla="*/ 606238 w 706209"/>
              <a:gd name="connsiteY2238" fmla="*/ 923101 h 923360"/>
              <a:gd name="connsiteX2239" fmla="*/ 606467 w 706209"/>
              <a:gd name="connsiteY2239" fmla="*/ 923057 h 923360"/>
              <a:gd name="connsiteX2240" fmla="*/ 606647 w 706209"/>
              <a:gd name="connsiteY2240" fmla="*/ 922975 h 923360"/>
              <a:gd name="connsiteX2241" fmla="*/ 606777 w 706209"/>
              <a:gd name="connsiteY2241" fmla="*/ 923088 h 923360"/>
              <a:gd name="connsiteX2242" fmla="*/ 606957 w 706209"/>
              <a:gd name="connsiteY2242" fmla="*/ 922947 h 923360"/>
              <a:gd name="connsiteX2243" fmla="*/ 607382 w 706209"/>
              <a:gd name="connsiteY2243" fmla="*/ 922931 h 923360"/>
              <a:gd name="connsiteX2244" fmla="*/ 607595 w 706209"/>
              <a:gd name="connsiteY2244" fmla="*/ 922964 h 923360"/>
              <a:gd name="connsiteX2245" fmla="*/ 607840 w 706209"/>
              <a:gd name="connsiteY2245" fmla="*/ 923070 h 923360"/>
              <a:gd name="connsiteX2246" fmla="*/ 608004 w 706209"/>
              <a:gd name="connsiteY2246" fmla="*/ 923073 h 923360"/>
              <a:gd name="connsiteX2247" fmla="*/ 608216 w 706209"/>
              <a:gd name="connsiteY2247" fmla="*/ 923060 h 923360"/>
              <a:gd name="connsiteX2248" fmla="*/ 608298 w 706209"/>
              <a:gd name="connsiteY2248" fmla="*/ 922859 h 923360"/>
              <a:gd name="connsiteX2249" fmla="*/ 608445 w 706209"/>
              <a:gd name="connsiteY2249" fmla="*/ 922687 h 923360"/>
              <a:gd name="connsiteX2250" fmla="*/ 608478 w 706209"/>
              <a:gd name="connsiteY2250" fmla="*/ 922514 h 923360"/>
              <a:gd name="connsiteX2251" fmla="*/ 608560 w 706209"/>
              <a:gd name="connsiteY2251" fmla="*/ 922295 h 923360"/>
              <a:gd name="connsiteX2252" fmla="*/ 608740 w 706209"/>
              <a:gd name="connsiteY2252" fmla="*/ 922223 h 923360"/>
              <a:gd name="connsiteX2253" fmla="*/ 608789 w 706209"/>
              <a:gd name="connsiteY2253" fmla="*/ 921991 h 923360"/>
              <a:gd name="connsiteX2254" fmla="*/ 608969 w 706209"/>
              <a:gd name="connsiteY2254" fmla="*/ 921871 h 923360"/>
              <a:gd name="connsiteX2255" fmla="*/ 609165 w 706209"/>
              <a:gd name="connsiteY2255" fmla="*/ 921776 h 923360"/>
              <a:gd name="connsiteX2256" fmla="*/ 609247 w 706209"/>
              <a:gd name="connsiteY2256" fmla="*/ 921639 h 923360"/>
              <a:gd name="connsiteX2257" fmla="*/ 609394 w 706209"/>
              <a:gd name="connsiteY2257" fmla="*/ 921449 h 923360"/>
              <a:gd name="connsiteX2258" fmla="*/ 609557 w 706209"/>
              <a:gd name="connsiteY2258" fmla="*/ 921292 h 923360"/>
              <a:gd name="connsiteX2259" fmla="*/ 609721 w 706209"/>
              <a:gd name="connsiteY2259" fmla="*/ 921250 h 923360"/>
              <a:gd name="connsiteX2260" fmla="*/ 609901 w 706209"/>
              <a:gd name="connsiteY2260" fmla="*/ 921186 h 923360"/>
              <a:gd name="connsiteX2261" fmla="*/ 610113 w 706209"/>
              <a:gd name="connsiteY2261" fmla="*/ 921165 h 923360"/>
              <a:gd name="connsiteX2262" fmla="*/ 610260 w 706209"/>
              <a:gd name="connsiteY2262" fmla="*/ 920978 h 923360"/>
              <a:gd name="connsiteX2263" fmla="*/ 610211 w 706209"/>
              <a:gd name="connsiteY2263" fmla="*/ 920722 h 923360"/>
              <a:gd name="connsiteX2264" fmla="*/ 610260 w 706209"/>
              <a:gd name="connsiteY2264" fmla="*/ 920558 h 923360"/>
              <a:gd name="connsiteX2265" fmla="*/ 610424 w 706209"/>
              <a:gd name="connsiteY2265" fmla="*/ 920424 h 923360"/>
              <a:gd name="connsiteX2266" fmla="*/ 610571 w 706209"/>
              <a:gd name="connsiteY2266" fmla="*/ 920282 h 923360"/>
              <a:gd name="connsiteX2267" fmla="*/ 610702 w 706209"/>
              <a:gd name="connsiteY2267" fmla="*/ 920226 h 923360"/>
              <a:gd name="connsiteX2268" fmla="*/ 610849 w 706209"/>
              <a:gd name="connsiteY2268" fmla="*/ 920239 h 923360"/>
              <a:gd name="connsiteX2269" fmla="*/ 611111 w 706209"/>
              <a:gd name="connsiteY2269" fmla="*/ 920318 h 923360"/>
              <a:gd name="connsiteX2270" fmla="*/ 611290 w 706209"/>
              <a:gd name="connsiteY2270" fmla="*/ 920295 h 923360"/>
              <a:gd name="connsiteX2271" fmla="*/ 611421 w 706209"/>
              <a:gd name="connsiteY2271" fmla="*/ 920383 h 923360"/>
              <a:gd name="connsiteX2272" fmla="*/ 611585 w 706209"/>
              <a:gd name="connsiteY2272" fmla="*/ 920326 h 923360"/>
              <a:gd name="connsiteX2273" fmla="*/ 611667 w 706209"/>
              <a:gd name="connsiteY2273" fmla="*/ 920169 h 923360"/>
              <a:gd name="connsiteX2274" fmla="*/ 611846 w 706209"/>
              <a:gd name="connsiteY2274" fmla="*/ 920131 h 923360"/>
              <a:gd name="connsiteX2275" fmla="*/ 611895 w 706209"/>
              <a:gd name="connsiteY2275" fmla="*/ 919937 h 923360"/>
              <a:gd name="connsiteX2276" fmla="*/ 611928 w 706209"/>
              <a:gd name="connsiteY2276" fmla="*/ 919667 h 923360"/>
              <a:gd name="connsiteX2277" fmla="*/ 612026 w 706209"/>
              <a:gd name="connsiteY2277" fmla="*/ 919499 h 923360"/>
              <a:gd name="connsiteX2278" fmla="*/ 612255 w 706209"/>
              <a:gd name="connsiteY2278" fmla="*/ 919360 h 923360"/>
              <a:gd name="connsiteX2279" fmla="*/ 612631 w 706209"/>
              <a:gd name="connsiteY2279" fmla="*/ 919391 h 923360"/>
              <a:gd name="connsiteX2280" fmla="*/ 612827 w 706209"/>
              <a:gd name="connsiteY2280" fmla="*/ 919267 h 923360"/>
              <a:gd name="connsiteX2281" fmla="*/ 613187 w 706209"/>
              <a:gd name="connsiteY2281" fmla="*/ 919260 h 923360"/>
              <a:gd name="connsiteX2282" fmla="*/ 613400 w 706209"/>
              <a:gd name="connsiteY2282" fmla="*/ 919049 h 923360"/>
              <a:gd name="connsiteX2283" fmla="*/ 613465 w 706209"/>
              <a:gd name="connsiteY2283" fmla="*/ 918895 h 923360"/>
              <a:gd name="connsiteX2284" fmla="*/ 613465 w 706209"/>
              <a:gd name="connsiteY2284" fmla="*/ 918725 h 923360"/>
              <a:gd name="connsiteX2285" fmla="*/ 613498 w 706209"/>
              <a:gd name="connsiteY2285" fmla="*/ 918544 h 923360"/>
              <a:gd name="connsiteX2286" fmla="*/ 613596 w 706209"/>
              <a:gd name="connsiteY2286" fmla="*/ 918352 h 923360"/>
              <a:gd name="connsiteX2287" fmla="*/ 613710 w 706209"/>
              <a:gd name="connsiteY2287" fmla="*/ 918238 h 923360"/>
              <a:gd name="connsiteX2288" fmla="*/ 613612 w 706209"/>
              <a:gd name="connsiteY2288" fmla="*/ 917909 h 923360"/>
              <a:gd name="connsiteX2289" fmla="*/ 613547 w 706209"/>
              <a:gd name="connsiteY2289" fmla="*/ 917640 h 923360"/>
              <a:gd name="connsiteX2290" fmla="*/ 613596 w 706209"/>
              <a:gd name="connsiteY2290" fmla="*/ 917407 h 923360"/>
              <a:gd name="connsiteX2291" fmla="*/ 613710 w 706209"/>
              <a:gd name="connsiteY2291" fmla="*/ 917201 h 923360"/>
              <a:gd name="connsiteX2292" fmla="*/ 613694 w 706209"/>
              <a:gd name="connsiteY2292" fmla="*/ 916943 h 923360"/>
              <a:gd name="connsiteX2293" fmla="*/ 613596 w 706209"/>
              <a:gd name="connsiteY2293" fmla="*/ 916786 h 923360"/>
              <a:gd name="connsiteX2294" fmla="*/ 613629 w 706209"/>
              <a:gd name="connsiteY2294" fmla="*/ 916454 h 923360"/>
              <a:gd name="connsiteX2295" fmla="*/ 613727 w 706209"/>
              <a:gd name="connsiteY2295" fmla="*/ 916297 h 923360"/>
              <a:gd name="connsiteX2296" fmla="*/ 613874 w 706209"/>
              <a:gd name="connsiteY2296" fmla="*/ 916147 h 923360"/>
              <a:gd name="connsiteX2297" fmla="*/ 614037 w 706209"/>
              <a:gd name="connsiteY2297" fmla="*/ 915839 h 923360"/>
              <a:gd name="connsiteX2298" fmla="*/ 614119 w 706209"/>
              <a:gd name="connsiteY2298" fmla="*/ 915465 h 923360"/>
              <a:gd name="connsiteX2299" fmla="*/ 614283 w 706209"/>
              <a:gd name="connsiteY2299" fmla="*/ 915350 h 923360"/>
              <a:gd name="connsiteX2300" fmla="*/ 614414 w 706209"/>
              <a:gd name="connsiteY2300" fmla="*/ 915242 h 923360"/>
              <a:gd name="connsiteX2301" fmla="*/ 614495 w 706209"/>
              <a:gd name="connsiteY2301" fmla="*/ 915099 h 923360"/>
              <a:gd name="connsiteX2302" fmla="*/ 614495 w 706209"/>
              <a:gd name="connsiteY2302" fmla="*/ 914904 h 923360"/>
              <a:gd name="connsiteX2303" fmla="*/ 614659 w 706209"/>
              <a:gd name="connsiteY2303" fmla="*/ 914703 h 923360"/>
              <a:gd name="connsiteX2304" fmla="*/ 614773 w 706209"/>
              <a:gd name="connsiteY2304" fmla="*/ 914407 h 923360"/>
              <a:gd name="connsiteX2305" fmla="*/ 614790 w 706209"/>
              <a:gd name="connsiteY2305" fmla="*/ 914157 h 923360"/>
              <a:gd name="connsiteX2306" fmla="*/ 614904 w 706209"/>
              <a:gd name="connsiteY2306" fmla="*/ 914000 h 923360"/>
              <a:gd name="connsiteX2307" fmla="*/ 615019 w 706209"/>
              <a:gd name="connsiteY2307" fmla="*/ 913836 h 923360"/>
              <a:gd name="connsiteX2308" fmla="*/ 615215 w 706209"/>
              <a:gd name="connsiteY2308" fmla="*/ 913645 h 923360"/>
              <a:gd name="connsiteX2309" fmla="*/ 615444 w 706209"/>
              <a:gd name="connsiteY2309" fmla="*/ 913573 h 923360"/>
              <a:gd name="connsiteX2310" fmla="*/ 615689 w 706209"/>
              <a:gd name="connsiteY2310" fmla="*/ 913563 h 923360"/>
              <a:gd name="connsiteX2311" fmla="*/ 615885 w 706209"/>
              <a:gd name="connsiteY2311" fmla="*/ 913604 h 923360"/>
              <a:gd name="connsiteX2312" fmla="*/ 616098 w 706209"/>
              <a:gd name="connsiteY2312" fmla="*/ 913704 h 923360"/>
              <a:gd name="connsiteX2313" fmla="*/ 616261 w 706209"/>
              <a:gd name="connsiteY2313" fmla="*/ 913768 h 923360"/>
              <a:gd name="connsiteX2314" fmla="*/ 616343 w 706209"/>
              <a:gd name="connsiteY2314" fmla="*/ 913604 h 923360"/>
              <a:gd name="connsiteX2315" fmla="*/ 616408 w 706209"/>
              <a:gd name="connsiteY2315" fmla="*/ 913423 h 923360"/>
              <a:gd name="connsiteX2316" fmla="*/ 616572 w 706209"/>
              <a:gd name="connsiteY2316" fmla="*/ 913133 h 923360"/>
              <a:gd name="connsiteX2317" fmla="*/ 616605 w 706209"/>
              <a:gd name="connsiteY2317" fmla="*/ 912996 h 923360"/>
              <a:gd name="connsiteX2318" fmla="*/ 616735 w 706209"/>
              <a:gd name="connsiteY2318" fmla="*/ 912870 h 923360"/>
              <a:gd name="connsiteX2319" fmla="*/ 616899 w 706209"/>
              <a:gd name="connsiteY2319" fmla="*/ 912731 h 923360"/>
              <a:gd name="connsiteX2320" fmla="*/ 617046 w 706209"/>
              <a:gd name="connsiteY2320" fmla="*/ 912688 h 923360"/>
              <a:gd name="connsiteX2321" fmla="*/ 617455 w 706209"/>
              <a:gd name="connsiteY2321" fmla="*/ 912685 h 923360"/>
              <a:gd name="connsiteX2322" fmla="*/ 617733 w 706209"/>
              <a:gd name="connsiteY2322" fmla="*/ 912726 h 923360"/>
              <a:gd name="connsiteX2323" fmla="*/ 618060 w 706209"/>
              <a:gd name="connsiteY2323" fmla="*/ 912719 h 923360"/>
              <a:gd name="connsiteX2324" fmla="*/ 618272 w 706209"/>
              <a:gd name="connsiteY2324" fmla="*/ 912603 h 923360"/>
              <a:gd name="connsiteX2325" fmla="*/ 618501 w 706209"/>
              <a:gd name="connsiteY2325" fmla="*/ 912468 h 923360"/>
              <a:gd name="connsiteX2326" fmla="*/ 618649 w 706209"/>
              <a:gd name="connsiteY2326" fmla="*/ 912399 h 923360"/>
              <a:gd name="connsiteX2327" fmla="*/ 618812 w 706209"/>
              <a:gd name="connsiteY2327" fmla="*/ 912204 h 923360"/>
              <a:gd name="connsiteX2328" fmla="*/ 619008 w 706209"/>
              <a:gd name="connsiteY2328" fmla="*/ 912286 h 923360"/>
              <a:gd name="connsiteX2329" fmla="*/ 619155 w 706209"/>
              <a:gd name="connsiteY2329" fmla="*/ 912147 h 923360"/>
              <a:gd name="connsiteX2330" fmla="*/ 619384 w 706209"/>
              <a:gd name="connsiteY2330" fmla="*/ 912067 h 923360"/>
              <a:gd name="connsiteX2331" fmla="*/ 619531 w 706209"/>
              <a:gd name="connsiteY2331" fmla="*/ 911915 h 923360"/>
              <a:gd name="connsiteX2332" fmla="*/ 619679 w 706209"/>
              <a:gd name="connsiteY2332" fmla="*/ 911791 h 923360"/>
              <a:gd name="connsiteX2333" fmla="*/ 619859 w 706209"/>
              <a:gd name="connsiteY2333" fmla="*/ 911706 h 923360"/>
              <a:gd name="connsiteX2334" fmla="*/ 619973 w 706209"/>
              <a:gd name="connsiteY2334" fmla="*/ 911796 h 923360"/>
              <a:gd name="connsiteX2335" fmla="*/ 620202 w 706209"/>
              <a:gd name="connsiteY2335" fmla="*/ 911727 h 923360"/>
              <a:gd name="connsiteX2336" fmla="*/ 620447 w 706209"/>
              <a:gd name="connsiteY2336" fmla="*/ 911753 h 923360"/>
              <a:gd name="connsiteX2337" fmla="*/ 620594 w 706209"/>
              <a:gd name="connsiteY2337" fmla="*/ 911577 h 923360"/>
              <a:gd name="connsiteX2338" fmla="*/ 620758 w 706209"/>
              <a:gd name="connsiteY2338" fmla="*/ 911382 h 923360"/>
              <a:gd name="connsiteX2339" fmla="*/ 621068 w 706209"/>
              <a:gd name="connsiteY2339" fmla="*/ 911088 h 923360"/>
              <a:gd name="connsiteX2340" fmla="*/ 621199 w 706209"/>
              <a:gd name="connsiteY2340" fmla="*/ 910975 h 923360"/>
              <a:gd name="connsiteX2341" fmla="*/ 621379 w 706209"/>
              <a:gd name="connsiteY2341" fmla="*/ 910993 h 923360"/>
              <a:gd name="connsiteX2342" fmla="*/ 621543 w 706209"/>
              <a:gd name="connsiteY2342" fmla="*/ 910999 h 923360"/>
              <a:gd name="connsiteX2343" fmla="*/ 621706 w 706209"/>
              <a:gd name="connsiteY2343" fmla="*/ 911017 h 923360"/>
              <a:gd name="connsiteX2344" fmla="*/ 621935 w 706209"/>
              <a:gd name="connsiteY2344" fmla="*/ 911075 h 923360"/>
              <a:gd name="connsiteX2345" fmla="*/ 622000 w 706209"/>
              <a:gd name="connsiteY2345" fmla="*/ 911251 h 923360"/>
              <a:gd name="connsiteX2346" fmla="*/ 622000 w 706209"/>
              <a:gd name="connsiteY2346" fmla="*/ 911526 h 923360"/>
              <a:gd name="connsiteX2347" fmla="*/ 622279 w 706209"/>
              <a:gd name="connsiteY2347" fmla="*/ 911532 h 923360"/>
              <a:gd name="connsiteX2348" fmla="*/ 622311 w 706209"/>
              <a:gd name="connsiteY2348" fmla="*/ 911338 h 923360"/>
              <a:gd name="connsiteX2349" fmla="*/ 622491 w 706209"/>
              <a:gd name="connsiteY2349" fmla="*/ 911320 h 923360"/>
              <a:gd name="connsiteX2350" fmla="*/ 622687 w 706209"/>
              <a:gd name="connsiteY2350" fmla="*/ 911210 h 923360"/>
              <a:gd name="connsiteX2351" fmla="*/ 622867 w 706209"/>
              <a:gd name="connsiteY2351" fmla="*/ 911119 h 923360"/>
              <a:gd name="connsiteX2352" fmla="*/ 623260 w 706209"/>
              <a:gd name="connsiteY2352" fmla="*/ 911125 h 923360"/>
              <a:gd name="connsiteX2353" fmla="*/ 623636 w 706209"/>
              <a:gd name="connsiteY2353" fmla="*/ 911099 h 923360"/>
              <a:gd name="connsiteX2354" fmla="*/ 624012 w 706209"/>
              <a:gd name="connsiteY2354" fmla="*/ 911184 h 923360"/>
              <a:gd name="connsiteX2355" fmla="*/ 624175 w 706209"/>
              <a:gd name="connsiteY2355" fmla="*/ 911055 h 923360"/>
              <a:gd name="connsiteX2356" fmla="*/ 624322 w 706209"/>
              <a:gd name="connsiteY2356" fmla="*/ 910968 h 923360"/>
              <a:gd name="connsiteX2357" fmla="*/ 624682 w 706209"/>
              <a:gd name="connsiteY2357" fmla="*/ 911030 h 923360"/>
              <a:gd name="connsiteX2358" fmla="*/ 624878 w 706209"/>
              <a:gd name="connsiteY2358" fmla="*/ 911150 h 923360"/>
              <a:gd name="connsiteX2359" fmla="*/ 625042 w 706209"/>
              <a:gd name="connsiteY2359" fmla="*/ 911282 h 923360"/>
              <a:gd name="connsiteX2360" fmla="*/ 625238 w 706209"/>
              <a:gd name="connsiteY2360" fmla="*/ 911395 h 923360"/>
              <a:gd name="connsiteX2361" fmla="*/ 625483 w 706209"/>
              <a:gd name="connsiteY2361" fmla="*/ 911413 h 923360"/>
              <a:gd name="connsiteX2362" fmla="*/ 625663 w 706209"/>
              <a:gd name="connsiteY2362" fmla="*/ 911364 h 923360"/>
              <a:gd name="connsiteX2363" fmla="*/ 625696 w 706209"/>
              <a:gd name="connsiteY2363" fmla="*/ 911156 h 923360"/>
              <a:gd name="connsiteX2364" fmla="*/ 625614 w 706209"/>
              <a:gd name="connsiteY2364" fmla="*/ 911024 h 923360"/>
              <a:gd name="connsiteX2365" fmla="*/ 625647 w 706209"/>
              <a:gd name="connsiteY2365" fmla="*/ 910867 h 923360"/>
              <a:gd name="connsiteX2366" fmla="*/ 625843 w 706209"/>
              <a:gd name="connsiteY2366" fmla="*/ 910918 h 923360"/>
              <a:gd name="connsiteX2367" fmla="*/ 626088 w 706209"/>
              <a:gd name="connsiteY2367" fmla="*/ 910916 h 923360"/>
              <a:gd name="connsiteX2368" fmla="*/ 626088 w 706209"/>
              <a:gd name="connsiteY2368" fmla="*/ 910710 h 923360"/>
              <a:gd name="connsiteX2369" fmla="*/ 626023 w 706209"/>
              <a:gd name="connsiteY2369" fmla="*/ 910559 h 923360"/>
              <a:gd name="connsiteX2370" fmla="*/ 626121 w 706209"/>
              <a:gd name="connsiteY2370" fmla="*/ 910409 h 923360"/>
              <a:gd name="connsiteX2371" fmla="*/ 626252 w 706209"/>
              <a:gd name="connsiteY2371" fmla="*/ 910290 h 923360"/>
              <a:gd name="connsiteX2372" fmla="*/ 626252 w 706209"/>
              <a:gd name="connsiteY2372" fmla="*/ 910089 h 923360"/>
              <a:gd name="connsiteX2373" fmla="*/ 626383 w 706209"/>
              <a:gd name="connsiteY2373" fmla="*/ 909887 h 923360"/>
              <a:gd name="connsiteX2374" fmla="*/ 626317 w 706209"/>
              <a:gd name="connsiteY2374" fmla="*/ 909732 h 923360"/>
              <a:gd name="connsiteX2375" fmla="*/ 626285 w 706209"/>
              <a:gd name="connsiteY2375" fmla="*/ 909518 h 923360"/>
              <a:gd name="connsiteX2376" fmla="*/ 626481 w 706209"/>
              <a:gd name="connsiteY2376" fmla="*/ 909336 h 923360"/>
              <a:gd name="connsiteX2377" fmla="*/ 626497 w 706209"/>
              <a:gd name="connsiteY2377" fmla="*/ 909153 h 923360"/>
              <a:gd name="connsiteX2378" fmla="*/ 626513 w 706209"/>
              <a:gd name="connsiteY2378" fmla="*/ 908959 h 923360"/>
              <a:gd name="connsiteX2379" fmla="*/ 626612 w 706209"/>
              <a:gd name="connsiteY2379" fmla="*/ 908790 h 923360"/>
              <a:gd name="connsiteX2380" fmla="*/ 626661 w 706209"/>
              <a:gd name="connsiteY2380" fmla="*/ 908561 h 923360"/>
              <a:gd name="connsiteX2381" fmla="*/ 626513 w 706209"/>
              <a:gd name="connsiteY2381" fmla="*/ 908347 h 923360"/>
              <a:gd name="connsiteX2382" fmla="*/ 626595 w 706209"/>
              <a:gd name="connsiteY2382" fmla="*/ 908087 h 923360"/>
              <a:gd name="connsiteX2383" fmla="*/ 626824 w 706209"/>
              <a:gd name="connsiteY2383" fmla="*/ 907999 h 923360"/>
              <a:gd name="connsiteX2384" fmla="*/ 627069 w 706209"/>
              <a:gd name="connsiteY2384" fmla="*/ 907937 h 923360"/>
              <a:gd name="connsiteX2385" fmla="*/ 627118 w 706209"/>
              <a:gd name="connsiteY2385" fmla="*/ 907729 h 923360"/>
              <a:gd name="connsiteX2386" fmla="*/ 627315 w 706209"/>
              <a:gd name="connsiteY2386" fmla="*/ 907734 h 923360"/>
              <a:gd name="connsiteX2387" fmla="*/ 627527 w 706209"/>
              <a:gd name="connsiteY2387" fmla="*/ 907657 h 923360"/>
              <a:gd name="connsiteX2388" fmla="*/ 627691 w 706209"/>
              <a:gd name="connsiteY2388" fmla="*/ 907610 h 923360"/>
              <a:gd name="connsiteX2389" fmla="*/ 627936 w 706209"/>
              <a:gd name="connsiteY2389" fmla="*/ 907548 h 923360"/>
              <a:gd name="connsiteX2390" fmla="*/ 628132 w 706209"/>
              <a:gd name="connsiteY2390" fmla="*/ 907528 h 923360"/>
              <a:gd name="connsiteX2391" fmla="*/ 628410 w 706209"/>
              <a:gd name="connsiteY2391" fmla="*/ 907654 h 923360"/>
              <a:gd name="connsiteX2392" fmla="*/ 628656 w 706209"/>
              <a:gd name="connsiteY2392" fmla="*/ 907880 h 923360"/>
              <a:gd name="connsiteX2393" fmla="*/ 628835 w 706209"/>
              <a:gd name="connsiteY2393" fmla="*/ 908125 h 923360"/>
              <a:gd name="connsiteX2394" fmla="*/ 628868 w 706209"/>
              <a:gd name="connsiteY2394" fmla="*/ 908494 h 923360"/>
              <a:gd name="connsiteX2395" fmla="*/ 629015 w 706209"/>
              <a:gd name="connsiteY2395" fmla="*/ 908651 h 923360"/>
              <a:gd name="connsiteX2396" fmla="*/ 629179 w 706209"/>
              <a:gd name="connsiteY2396" fmla="*/ 908681 h 923360"/>
              <a:gd name="connsiteX2397" fmla="*/ 629375 w 706209"/>
              <a:gd name="connsiteY2397" fmla="*/ 908658 h 923360"/>
              <a:gd name="connsiteX2398" fmla="*/ 629391 w 706209"/>
              <a:gd name="connsiteY2398" fmla="*/ 908413 h 923360"/>
              <a:gd name="connsiteX2399" fmla="*/ 629539 w 706209"/>
              <a:gd name="connsiteY2399" fmla="*/ 908463 h 923360"/>
              <a:gd name="connsiteX2400" fmla="*/ 629686 w 706209"/>
              <a:gd name="connsiteY2400" fmla="*/ 908645 h 923360"/>
              <a:gd name="connsiteX2401" fmla="*/ 629849 w 706209"/>
              <a:gd name="connsiteY2401" fmla="*/ 908658 h 923360"/>
              <a:gd name="connsiteX2402" fmla="*/ 629980 w 706209"/>
              <a:gd name="connsiteY2402" fmla="*/ 908538 h 923360"/>
              <a:gd name="connsiteX2403" fmla="*/ 630192 w 706209"/>
              <a:gd name="connsiteY2403" fmla="*/ 908488 h 923360"/>
              <a:gd name="connsiteX2404" fmla="*/ 630421 w 706209"/>
              <a:gd name="connsiteY2404" fmla="*/ 908614 h 923360"/>
              <a:gd name="connsiteX2405" fmla="*/ 630634 w 706209"/>
              <a:gd name="connsiteY2405" fmla="*/ 908695 h 923360"/>
              <a:gd name="connsiteX2406" fmla="*/ 630765 w 706209"/>
              <a:gd name="connsiteY2406" fmla="*/ 908784 h 923360"/>
              <a:gd name="connsiteX2407" fmla="*/ 630847 w 706209"/>
              <a:gd name="connsiteY2407" fmla="*/ 908941 h 923360"/>
              <a:gd name="connsiteX2408" fmla="*/ 631092 w 706209"/>
              <a:gd name="connsiteY2408" fmla="*/ 908962 h 923360"/>
              <a:gd name="connsiteX2409" fmla="*/ 631272 w 706209"/>
              <a:gd name="connsiteY2409" fmla="*/ 908959 h 923360"/>
              <a:gd name="connsiteX2410" fmla="*/ 631435 w 706209"/>
              <a:gd name="connsiteY2410" fmla="*/ 909054 h 923360"/>
              <a:gd name="connsiteX2411" fmla="*/ 631517 w 706209"/>
              <a:gd name="connsiteY2411" fmla="*/ 909279 h 923360"/>
              <a:gd name="connsiteX2412" fmla="*/ 631631 w 706209"/>
              <a:gd name="connsiteY2412" fmla="*/ 909456 h 923360"/>
              <a:gd name="connsiteX2413" fmla="*/ 631844 w 706209"/>
              <a:gd name="connsiteY2413" fmla="*/ 909436 h 923360"/>
              <a:gd name="connsiteX2414" fmla="*/ 632122 w 706209"/>
              <a:gd name="connsiteY2414" fmla="*/ 909456 h 923360"/>
              <a:gd name="connsiteX2415" fmla="*/ 632416 w 706209"/>
              <a:gd name="connsiteY2415" fmla="*/ 909343 h 923360"/>
              <a:gd name="connsiteX2416" fmla="*/ 632563 w 706209"/>
              <a:gd name="connsiteY2416" fmla="*/ 909493 h 923360"/>
              <a:gd name="connsiteX2417" fmla="*/ 632645 w 706209"/>
              <a:gd name="connsiteY2417" fmla="*/ 909807 h 923360"/>
              <a:gd name="connsiteX2418" fmla="*/ 632694 w 706209"/>
              <a:gd name="connsiteY2418" fmla="*/ 909969 h 923360"/>
              <a:gd name="connsiteX2419" fmla="*/ 632874 w 706209"/>
              <a:gd name="connsiteY2419" fmla="*/ 909928 h 923360"/>
              <a:gd name="connsiteX2420" fmla="*/ 632874 w 706209"/>
              <a:gd name="connsiteY2420" fmla="*/ 909744 h 923360"/>
              <a:gd name="connsiteX2421" fmla="*/ 633038 w 706209"/>
              <a:gd name="connsiteY2421" fmla="*/ 909675 h 923360"/>
              <a:gd name="connsiteX2422" fmla="*/ 633087 w 706209"/>
              <a:gd name="connsiteY2422" fmla="*/ 909518 h 923360"/>
              <a:gd name="connsiteX2423" fmla="*/ 633087 w 706209"/>
              <a:gd name="connsiteY2423" fmla="*/ 909367 h 923360"/>
              <a:gd name="connsiteX2424" fmla="*/ 633168 w 706209"/>
              <a:gd name="connsiteY2424" fmla="*/ 909201 h 923360"/>
              <a:gd name="connsiteX2425" fmla="*/ 633168 w 706209"/>
              <a:gd name="connsiteY2425" fmla="*/ 908862 h 923360"/>
              <a:gd name="connsiteX2426" fmla="*/ 633185 w 706209"/>
              <a:gd name="connsiteY2426" fmla="*/ 908633 h 923360"/>
              <a:gd name="connsiteX2427" fmla="*/ 633283 w 706209"/>
              <a:gd name="connsiteY2427" fmla="*/ 908385 h 923360"/>
              <a:gd name="connsiteX2428" fmla="*/ 633446 w 706209"/>
              <a:gd name="connsiteY2428" fmla="*/ 908319 h 923360"/>
              <a:gd name="connsiteX2429" fmla="*/ 633675 w 706209"/>
              <a:gd name="connsiteY2429" fmla="*/ 908139 h 923360"/>
              <a:gd name="connsiteX2430" fmla="*/ 633790 w 706209"/>
              <a:gd name="connsiteY2430" fmla="*/ 907981 h 923360"/>
              <a:gd name="connsiteX2431" fmla="*/ 633757 w 706209"/>
              <a:gd name="connsiteY2431" fmla="*/ 907760 h 923360"/>
              <a:gd name="connsiteX2432" fmla="*/ 633921 w 706209"/>
              <a:gd name="connsiteY2432" fmla="*/ 907709 h 923360"/>
              <a:gd name="connsiteX2433" fmla="*/ 634002 w 706209"/>
              <a:gd name="connsiteY2433" fmla="*/ 907552 h 923360"/>
              <a:gd name="connsiteX2434" fmla="*/ 634231 w 706209"/>
              <a:gd name="connsiteY2434" fmla="*/ 907361 h 923360"/>
              <a:gd name="connsiteX2435" fmla="*/ 634411 w 706209"/>
              <a:gd name="connsiteY2435" fmla="*/ 907346 h 923360"/>
              <a:gd name="connsiteX2436" fmla="*/ 634607 w 706209"/>
              <a:gd name="connsiteY2436" fmla="*/ 907165 h 923360"/>
              <a:gd name="connsiteX2437" fmla="*/ 634411 w 706209"/>
              <a:gd name="connsiteY2437" fmla="*/ 906907 h 923360"/>
              <a:gd name="connsiteX2438" fmla="*/ 634117 w 706209"/>
              <a:gd name="connsiteY2438" fmla="*/ 906620 h 923360"/>
              <a:gd name="connsiteX2439" fmla="*/ 634248 w 706209"/>
              <a:gd name="connsiteY2439" fmla="*/ 906473 h 923360"/>
              <a:gd name="connsiteX2440" fmla="*/ 634117 w 706209"/>
              <a:gd name="connsiteY2440" fmla="*/ 906411 h 923360"/>
              <a:gd name="connsiteX2441" fmla="*/ 634150 w 706209"/>
              <a:gd name="connsiteY2441" fmla="*/ 906141 h 923360"/>
              <a:gd name="connsiteX2442" fmla="*/ 634231 w 706209"/>
              <a:gd name="connsiteY2442" fmla="*/ 905883 h 923360"/>
              <a:gd name="connsiteX2443" fmla="*/ 634280 w 706209"/>
              <a:gd name="connsiteY2443" fmla="*/ 905664 h 923360"/>
              <a:gd name="connsiteX2444" fmla="*/ 634509 w 706209"/>
              <a:gd name="connsiteY2444" fmla="*/ 905513 h 923360"/>
              <a:gd name="connsiteX2445" fmla="*/ 634705 w 706209"/>
              <a:gd name="connsiteY2445" fmla="*/ 905435 h 923360"/>
              <a:gd name="connsiteX2446" fmla="*/ 634836 w 706209"/>
              <a:gd name="connsiteY2446" fmla="*/ 905332 h 923360"/>
              <a:gd name="connsiteX2447" fmla="*/ 634787 w 706209"/>
              <a:gd name="connsiteY2447" fmla="*/ 905180 h 923360"/>
              <a:gd name="connsiteX2448" fmla="*/ 634804 w 706209"/>
              <a:gd name="connsiteY2448" fmla="*/ 904985 h 923360"/>
              <a:gd name="connsiteX2449" fmla="*/ 634853 w 706209"/>
              <a:gd name="connsiteY2449" fmla="*/ 904776 h 923360"/>
              <a:gd name="connsiteX2450" fmla="*/ 634836 w 706209"/>
              <a:gd name="connsiteY2450" fmla="*/ 904559 h 923360"/>
              <a:gd name="connsiteX2451" fmla="*/ 634967 w 706209"/>
              <a:gd name="connsiteY2451" fmla="*/ 904441 h 923360"/>
              <a:gd name="connsiteX2452" fmla="*/ 635131 w 706209"/>
              <a:gd name="connsiteY2452" fmla="*/ 904415 h 923360"/>
              <a:gd name="connsiteX2453" fmla="*/ 635212 w 706209"/>
              <a:gd name="connsiteY2453" fmla="*/ 904295 h 923360"/>
              <a:gd name="connsiteX2454" fmla="*/ 635261 w 706209"/>
              <a:gd name="connsiteY2454" fmla="*/ 904070 h 923360"/>
              <a:gd name="connsiteX2455" fmla="*/ 635229 w 706209"/>
              <a:gd name="connsiteY2455" fmla="*/ 903913 h 923360"/>
              <a:gd name="connsiteX2456" fmla="*/ 635033 w 706209"/>
              <a:gd name="connsiteY2456" fmla="*/ 903790 h 923360"/>
              <a:gd name="connsiteX2457" fmla="*/ 635016 w 706209"/>
              <a:gd name="connsiteY2457" fmla="*/ 903623 h 923360"/>
              <a:gd name="connsiteX2458" fmla="*/ 635131 w 706209"/>
              <a:gd name="connsiteY2458" fmla="*/ 903499 h 923360"/>
              <a:gd name="connsiteX2459" fmla="*/ 635310 w 706209"/>
              <a:gd name="connsiteY2459" fmla="*/ 903391 h 923360"/>
              <a:gd name="connsiteX2460" fmla="*/ 635490 w 706209"/>
              <a:gd name="connsiteY2460" fmla="*/ 903216 h 923360"/>
              <a:gd name="connsiteX2461" fmla="*/ 635621 w 706209"/>
              <a:gd name="connsiteY2461" fmla="*/ 903046 h 923360"/>
              <a:gd name="connsiteX2462" fmla="*/ 635687 w 706209"/>
              <a:gd name="connsiteY2462" fmla="*/ 902896 h 923360"/>
              <a:gd name="connsiteX2463" fmla="*/ 635687 w 706209"/>
              <a:gd name="connsiteY2463" fmla="*/ 902739 h 923360"/>
              <a:gd name="connsiteX2464" fmla="*/ 635637 w 706209"/>
              <a:gd name="connsiteY2464" fmla="*/ 902588 h 923360"/>
              <a:gd name="connsiteX2465" fmla="*/ 635572 w 706209"/>
              <a:gd name="connsiteY2465" fmla="*/ 902418 h 923360"/>
              <a:gd name="connsiteX2466" fmla="*/ 635605 w 706209"/>
              <a:gd name="connsiteY2466" fmla="*/ 902186 h 923360"/>
              <a:gd name="connsiteX2467" fmla="*/ 635736 w 706209"/>
              <a:gd name="connsiteY2467" fmla="*/ 902039 h 923360"/>
              <a:gd name="connsiteX2468" fmla="*/ 635965 w 706209"/>
              <a:gd name="connsiteY2468" fmla="*/ 902067 h 923360"/>
              <a:gd name="connsiteX2469" fmla="*/ 636226 w 706209"/>
              <a:gd name="connsiteY2469" fmla="*/ 902018 h 923360"/>
              <a:gd name="connsiteX2470" fmla="*/ 636390 w 706209"/>
              <a:gd name="connsiteY2470" fmla="*/ 901892 h 923360"/>
              <a:gd name="connsiteX2471" fmla="*/ 636586 w 706209"/>
              <a:gd name="connsiteY2471" fmla="*/ 901763 h 923360"/>
              <a:gd name="connsiteX2472" fmla="*/ 636749 w 706209"/>
              <a:gd name="connsiteY2472" fmla="*/ 901578 h 923360"/>
              <a:gd name="connsiteX2473" fmla="*/ 636897 w 706209"/>
              <a:gd name="connsiteY2473" fmla="*/ 901581 h 923360"/>
              <a:gd name="connsiteX2474" fmla="*/ 637191 w 706209"/>
              <a:gd name="connsiteY2474" fmla="*/ 901396 h 923360"/>
              <a:gd name="connsiteX2475" fmla="*/ 637354 w 706209"/>
              <a:gd name="connsiteY2475" fmla="*/ 901301 h 923360"/>
              <a:gd name="connsiteX2476" fmla="*/ 637567 w 706209"/>
              <a:gd name="connsiteY2476" fmla="*/ 901120 h 923360"/>
              <a:gd name="connsiteX2477" fmla="*/ 637747 w 706209"/>
              <a:gd name="connsiteY2477" fmla="*/ 900991 h 923360"/>
              <a:gd name="connsiteX2478" fmla="*/ 638025 w 706209"/>
              <a:gd name="connsiteY2478" fmla="*/ 900831 h 923360"/>
              <a:gd name="connsiteX2479" fmla="*/ 638221 w 706209"/>
              <a:gd name="connsiteY2479" fmla="*/ 900731 h 923360"/>
              <a:gd name="connsiteX2480" fmla="*/ 638368 w 706209"/>
              <a:gd name="connsiteY2480" fmla="*/ 900670 h 923360"/>
              <a:gd name="connsiteX2481" fmla="*/ 638662 w 706209"/>
              <a:gd name="connsiteY2481" fmla="*/ 900624 h 923360"/>
              <a:gd name="connsiteX2482" fmla="*/ 638891 w 706209"/>
              <a:gd name="connsiteY2482" fmla="*/ 900567 h 923360"/>
              <a:gd name="connsiteX2483" fmla="*/ 639120 w 706209"/>
              <a:gd name="connsiteY2483" fmla="*/ 900543 h 923360"/>
              <a:gd name="connsiteX2484" fmla="*/ 639349 w 706209"/>
              <a:gd name="connsiteY2484" fmla="*/ 900459 h 923360"/>
              <a:gd name="connsiteX2485" fmla="*/ 639513 w 706209"/>
              <a:gd name="connsiteY2485" fmla="*/ 900404 h 923360"/>
              <a:gd name="connsiteX2486" fmla="*/ 639676 w 706209"/>
              <a:gd name="connsiteY2486" fmla="*/ 900353 h 923360"/>
              <a:gd name="connsiteX2487" fmla="*/ 639840 w 706209"/>
              <a:gd name="connsiteY2487" fmla="*/ 900353 h 923360"/>
              <a:gd name="connsiteX2488" fmla="*/ 640020 w 706209"/>
              <a:gd name="connsiteY2488" fmla="*/ 900366 h 923360"/>
              <a:gd name="connsiteX2489" fmla="*/ 640216 w 706209"/>
              <a:gd name="connsiteY2489" fmla="*/ 900397 h 923360"/>
              <a:gd name="connsiteX2490" fmla="*/ 640445 w 706209"/>
              <a:gd name="connsiteY2490" fmla="*/ 900441 h 923360"/>
              <a:gd name="connsiteX2491" fmla="*/ 640674 w 706209"/>
              <a:gd name="connsiteY2491" fmla="*/ 900499 h 923360"/>
              <a:gd name="connsiteX2492" fmla="*/ 640919 w 706209"/>
              <a:gd name="connsiteY2492" fmla="*/ 900467 h 923360"/>
              <a:gd name="connsiteX2493" fmla="*/ 641230 w 706209"/>
              <a:gd name="connsiteY2493" fmla="*/ 900526 h 923360"/>
              <a:gd name="connsiteX2494" fmla="*/ 641459 w 706209"/>
              <a:gd name="connsiteY2494" fmla="*/ 900464 h 923360"/>
              <a:gd name="connsiteX2495" fmla="*/ 641622 w 706209"/>
              <a:gd name="connsiteY2495" fmla="*/ 900278 h 923360"/>
              <a:gd name="connsiteX2496" fmla="*/ 641835 w 706209"/>
              <a:gd name="connsiteY2496" fmla="*/ 900247 h 923360"/>
              <a:gd name="connsiteX2497" fmla="*/ 641998 w 706209"/>
              <a:gd name="connsiteY2497" fmla="*/ 900229 h 923360"/>
              <a:gd name="connsiteX2498" fmla="*/ 642162 w 706209"/>
              <a:gd name="connsiteY2498" fmla="*/ 900198 h 923360"/>
              <a:gd name="connsiteX2499" fmla="*/ 642374 w 706209"/>
              <a:gd name="connsiteY2499" fmla="*/ 900109 h 923360"/>
              <a:gd name="connsiteX2500" fmla="*/ 642570 w 706209"/>
              <a:gd name="connsiteY2500" fmla="*/ 900072 h 923360"/>
              <a:gd name="connsiteX2501" fmla="*/ 642734 w 706209"/>
              <a:gd name="connsiteY2501" fmla="*/ 899983 h 923360"/>
              <a:gd name="connsiteX2502" fmla="*/ 642947 w 706209"/>
              <a:gd name="connsiteY2502" fmla="*/ 899887 h 923360"/>
              <a:gd name="connsiteX2503" fmla="*/ 643126 w 706209"/>
              <a:gd name="connsiteY2503" fmla="*/ 899789 h 923360"/>
              <a:gd name="connsiteX2504" fmla="*/ 643257 w 706209"/>
              <a:gd name="connsiteY2504" fmla="*/ 899670 h 923360"/>
              <a:gd name="connsiteX2505" fmla="*/ 643600 w 706209"/>
              <a:gd name="connsiteY2505" fmla="*/ 899387 h 923360"/>
              <a:gd name="connsiteX2506" fmla="*/ 643879 w 706209"/>
              <a:gd name="connsiteY2506" fmla="*/ 899424 h 923360"/>
              <a:gd name="connsiteX2507" fmla="*/ 644091 w 706209"/>
              <a:gd name="connsiteY2507" fmla="*/ 899311 h 923360"/>
              <a:gd name="connsiteX2508" fmla="*/ 644304 w 706209"/>
              <a:gd name="connsiteY2508" fmla="*/ 899184 h 923360"/>
              <a:gd name="connsiteX2509" fmla="*/ 644565 w 706209"/>
              <a:gd name="connsiteY2509" fmla="*/ 899020 h 923360"/>
              <a:gd name="connsiteX2510" fmla="*/ 644762 w 706209"/>
              <a:gd name="connsiteY2510" fmla="*/ 898898 h 923360"/>
              <a:gd name="connsiteX2511" fmla="*/ 644941 w 706209"/>
              <a:gd name="connsiteY2511" fmla="*/ 898816 h 923360"/>
              <a:gd name="connsiteX2512" fmla="*/ 645415 w 706209"/>
              <a:gd name="connsiteY2512" fmla="*/ 898666 h 923360"/>
              <a:gd name="connsiteX2513" fmla="*/ 645628 w 706209"/>
              <a:gd name="connsiteY2513" fmla="*/ 898597 h 923360"/>
              <a:gd name="connsiteX2514" fmla="*/ 645726 w 706209"/>
              <a:gd name="connsiteY2514" fmla="*/ 898440 h 923360"/>
              <a:gd name="connsiteX2515" fmla="*/ 645890 w 706209"/>
              <a:gd name="connsiteY2515" fmla="*/ 898283 h 923360"/>
              <a:gd name="connsiteX2516" fmla="*/ 646102 w 706209"/>
              <a:gd name="connsiteY2516" fmla="*/ 898113 h 923360"/>
              <a:gd name="connsiteX2517" fmla="*/ 646217 w 706209"/>
              <a:gd name="connsiteY2517" fmla="*/ 897980 h 923360"/>
              <a:gd name="connsiteX2518" fmla="*/ 646429 w 706209"/>
              <a:gd name="connsiteY2518" fmla="*/ 897887 h 923360"/>
              <a:gd name="connsiteX2519" fmla="*/ 646560 w 706209"/>
              <a:gd name="connsiteY2519" fmla="*/ 897768 h 923360"/>
              <a:gd name="connsiteX2520" fmla="*/ 646838 w 706209"/>
              <a:gd name="connsiteY2520" fmla="*/ 897673 h 923360"/>
              <a:gd name="connsiteX2521" fmla="*/ 647002 w 706209"/>
              <a:gd name="connsiteY2521" fmla="*/ 897617 h 923360"/>
              <a:gd name="connsiteX2522" fmla="*/ 647181 w 706209"/>
              <a:gd name="connsiteY2522" fmla="*/ 897542 h 923360"/>
              <a:gd name="connsiteX2523" fmla="*/ 647378 w 706209"/>
              <a:gd name="connsiteY2523" fmla="*/ 897454 h 923360"/>
              <a:gd name="connsiteX2524" fmla="*/ 647721 w 706209"/>
              <a:gd name="connsiteY2524" fmla="*/ 897102 h 923360"/>
              <a:gd name="connsiteX2525" fmla="*/ 647934 w 706209"/>
              <a:gd name="connsiteY2525" fmla="*/ 897047 h 923360"/>
              <a:gd name="connsiteX2526" fmla="*/ 648228 w 706209"/>
              <a:gd name="connsiteY2526" fmla="*/ 897021 h 923360"/>
              <a:gd name="connsiteX2527" fmla="*/ 648441 w 706209"/>
              <a:gd name="connsiteY2527" fmla="*/ 896965 h 923360"/>
              <a:gd name="connsiteX2528" fmla="*/ 648669 w 706209"/>
              <a:gd name="connsiteY2528" fmla="*/ 896952 h 923360"/>
              <a:gd name="connsiteX2529" fmla="*/ 648931 w 706209"/>
              <a:gd name="connsiteY2529" fmla="*/ 896782 h 923360"/>
              <a:gd name="connsiteX2530" fmla="*/ 649160 w 706209"/>
              <a:gd name="connsiteY2530" fmla="*/ 896839 h 923360"/>
              <a:gd name="connsiteX2531" fmla="*/ 649438 w 706209"/>
              <a:gd name="connsiteY2531" fmla="*/ 896970 h 923360"/>
              <a:gd name="connsiteX2532" fmla="*/ 649618 w 706209"/>
              <a:gd name="connsiteY2532" fmla="*/ 897109 h 923360"/>
              <a:gd name="connsiteX2533" fmla="*/ 649732 w 706209"/>
              <a:gd name="connsiteY2533" fmla="*/ 897235 h 923360"/>
              <a:gd name="connsiteX2534" fmla="*/ 649928 w 706209"/>
              <a:gd name="connsiteY2534" fmla="*/ 897165 h 923360"/>
              <a:gd name="connsiteX2535" fmla="*/ 650027 w 706209"/>
              <a:gd name="connsiteY2535" fmla="*/ 897027 h 923360"/>
              <a:gd name="connsiteX2536" fmla="*/ 650256 w 706209"/>
              <a:gd name="connsiteY2536" fmla="*/ 896921 h 923360"/>
              <a:gd name="connsiteX2537" fmla="*/ 650386 w 706209"/>
              <a:gd name="connsiteY2537" fmla="*/ 896802 h 923360"/>
              <a:gd name="connsiteX2538" fmla="*/ 650452 w 706209"/>
              <a:gd name="connsiteY2538" fmla="*/ 896600 h 923360"/>
              <a:gd name="connsiteX2539" fmla="*/ 650321 w 706209"/>
              <a:gd name="connsiteY2539" fmla="*/ 896419 h 923360"/>
              <a:gd name="connsiteX2540" fmla="*/ 650207 w 706209"/>
              <a:gd name="connsiteY2540" fmla="*/ 896246 h 923360"/>
              <a:gd name="connsiteX2541" fmla="*/ 650010 w 706209"/>
              <a:gd name="connsiteY2541" fmla="*/ 896116 h 923360"/>
              <a:gd name="connsiteX2542" fmla="*/ 649847 w 706209"/>
              <a:gd name="connsiteY2542" fmla="*/ 896005 h 923360"/>
              <a:gd name="connsiteX2543" fmla="*/ 649847 w 706209"/>
              <a:gd name="connsiteY2543" fmla="*/ 895765 h 923360"/>
              <a:gd name="connsiteX2544" fmla="*/ 650010 w 706209"/>
              <a:gd name="connsiteY2544" fmla="*/ 895709 h 923360"/>
              <a:gd name="connsiteX2545" fmla="*/ 650256 w 706209"/>
              <a:gd name="connsiteY2545" fmla="*/ 895693 h 923360"/>
              <a:gd name="connsiteX2546" fmla="*/ 650452 w 706209"/>
              <a:gd name="connsiteY2546" fmla="*/ 895863 h 923360"/>
              <a:gd name="connsiteX2547" fmla="*/ 650795 w 706209"/>
              <a:gd name="connsiteY2547" fmla="*/ 895897 h 923360"/>
              <a:gd name="connsiteX2548" fmla="*/ 651008 w 706209"/>
              <a:gd name="connsiteY2548" fmla="*/ 895935 h 923360"/>
              <a:gd name="connsiteX2549" fmla="*/ 651171 w 706209"/>
              <a:gd name="connsiteY2549" fmla="*/ 895884 h 923360"/>
              <a:gd name="connsiteX2550" fmla="*/ 651188 w 706209"/>
              <a:gd name="connsiteY2550" fmla="*/ 895727 h 923360"/>
              <a:gd name="connsiteX2551" fmla="*/ 651106 w 706209"/>
              <a:gd name="connsiteY2551" fmla="*/ 895508 h 923360"/>
              <a:gd name="connsiteX2552" fmla="*/ 651237 w 706209"/>
              <a:gd name="connsiteY2552" fmla="*/ 895314 h 923360"/>
              <a:gd name="connsiteX2553" fmla="*/ 651351 w 706209"/>
              <a:gd name="connsiteY2553" fmla="*/ 895188 h 923360"/>
              <a:gd name="connsiteX2554" fmla="*/ 651515 w 706209"/>
              <a:gd name="connsiteY2554" fmla="*/ 895006 h 923360"/>
              <a:gd name="connsiteX2555" fmla="*/ 651613 w 706209"/>
              <a:gd name="connsiteY2555" fmla="*/ 894849 h 923360"/>
              <a:gd name="connsiteX2556" fmla="*/ 651776 w 706209"/>
              <a:gd name="connsiteY2556" fmla="*/ 894805 h 923360"/>
              <a:gd name="connsiteX2557" fmla="*/ 651923 w 706209"/>
              <a:gd name="connsiteY2557" fmla="*/ 894679 h 923360"/>
              <a:gd name="connsiteX2558" fmla="*/ 652071 w 706209"/>
              <a:gd name="connsiteY2558" fmla="*/ 894579 h 923360"/>
              <a:gd name="connsiteX2559" fmla="*/ 652120 w 706209"/>
              <a:gd name="connsiteY2559" fmla="*/ 894328 h 923360"/>
              <a:gd name="connsiteX2560" fmla="*/ 652054 w 706209"/>
              <a:gd name="connsiteY2560" fmla="*/ 894089 h 923360"/>
              <a:gd name="connsiteX2561" fmla="*/ 652169 w 706209"/>
              <a:gd name="connsiteY2561" fmla="*/ 893996 h 923360"/>
              <a:gd name="connsiteX2562" fmla="*/ 652185 w 706209"/>
              <a:gd name="connsiteY2562" fmla="*/ 893691 h 923360"/>
              <a:gd name="connsiteX2563" fmla="*/ 652316 w 706209"/>
              <a:gd name="connsiteY2563" fmla="*/ 893384 h 923360"/>
              <a:gd name="connsiteX2564" fmla="*/ 652348 w 706209"/>
              <a:gd name="connsiteY2564" fmla="*/ 893198 h 923360"/>
              <a:gd name="connsiteX2565" fmla="*/ 652479 w 706209"/>
              <a:gd name="connsiteY2565" fmla="*/ 893116 h 923360"/>
              <a:gd name="connsiteX2566" fmla="*/ 654719 w 706209"/>
              <a:gd name="connsiteY2566" fmla="*/ 891375 h 923360"/>
              <a:gd name="connsiteX2567" fmla="*/ 643715 w 706209"/>
              <a:gd name="connsiteY2567" fmla="*/ 879095 h 923360"/>
              <a:gd name="connsiteX2568" fmla="*/ 643012 w 706209"/>
              <a:gd name="connsiteY2568" fmla="*/ 878536 h 923360"/>
              <a:gd name="connsiteX2569" fmla="*/ 642391 w 706209"/>
              <a:gd name="connsiteY2569" fmla="*/ 877515 h 923360"/>
              <a:gd name="connsiteX2570" fmla="*/ 641638 w 706209"/>
              <a:gd name="connsiteY2570" fmla="*/ 876392 h 923360"/>
              <a:gd name="connsiteX2571" fmla="*/ 640739 w 706209"/>
              <a:gd name="connsiteY2571" fmla="*/ 875494 h 923360"/>
              <a:gd name="connsiteX2572" fmla="*/ 639840 w 706209"/>
              <a:gd name="connsiteY2572" fmla="*/ 874371 h 923360"/>
              <a:gd name="connsiteX2573" fmla="*/ 638875 w 706209"/>
              <a:gd name="connsiteY2573" fmla="*/ 873398 h 923360"/>
              <a:gd name="connsiteX2574" fmla="*/ 637976 w 706209"/>
              <a:gd name="connsiteY2574" fmla="*/ 872499 h 923360"/>
              <a:gd name="connsiteX2575" fmla="*/ 637076 w 706209"/>
              <a:gd name="connsiteY2575" fmla="*/ 871526 h 923360"/>
              <a:gd name="connsiteX2576" fmla="*/ 636324 w 706209"/>
              <a:gd name="connsiteY2576" fmla="*/ 870404 h 923360"/>
              <a:gd name="connsiteX2577" fmla="*/ 635425 w 706209"/>
              <a:gd name="connsiteY2577" fmla="*/ 869505 h 923360"/>
              <a:gd name="connsiteX2578" fmla="*/ 634526 w 706209"/>
              <a:gd name="connsiteY2578" fmla="*/ 868532 h 923360"/>
              <a:gd name="connsiteX2579" fmla="*/ 633626 w 706209"/>
              <a:gd name="connsiteY2579" fmla="*/ 867634 h 923360"/>
              <a:gd name="connsiteX2580" fmla="*/ 632743 w 706209"/>
              <a:gd name="connsiteY2580" fmla="*/ 866661 h 923360"/>
              <a:gd name="connsiteX2581" fmla="*/ 631844 w 706209"/>
              <a:gd name="connsiteY2581" fmla="*/ 865688 h 923360"/>
              <a:gd name="connsiteX2582" fmla="*/ 631092 w 706209"/>
              <a:gd name="connsiteY2582" fmla="*/ 864565 h 923360"/>
              <a:gd name="connsiteX2583" fmla="*/ 630192 w 706209"/>
              <a:gd name="connsiteY2583" fmla="*/ 863442 h 923360"/>
              <a:gd name="connsiteX2584" fmla="*/ 629440 w 706209"/>
              <a:gd name="connsiteY2584" fmla="*/ 862395 h 923360"/>
              <a:gd name="connsiteX2585" fmla="*/ 628917 w 706209"/>
              <a:gd name="connsiteY2585" fmla="*/ 861048 h 923360"/>
              <a:gd name="connsiteX2586" fmla="*/ 628165 w 706209"/>
              <a:gd name="connsiteY2586" fmla="*/ 859925 h 923360"/>
              <a:gd name="connsiteX2587" fmla="*/ 627642 w 706209"/>
              <a:gd name="connsiteY2587" fmla="*/ 858652 h 923360"/>
              <a:gd name="connsiteX2588" fmla="*/ 627118 w 706209"/>
              <a:gd name="connsiteY2588" fmla="*/ 857305 h 923360"/>
              <a:gd name="connsiteX2589" fmla="*/ 626595 w 706209"/>
              <a:gd name="connsiteY2589" fmla="*/ 856031 h 923360"/>
              <a:gd name="connsiteX2590" fmla="*/ 626219 w 706209"/>
              <a:gd name="connsiteY2590" fmla="*/ 854535 h 923360"/>
              <a:gd name="connsiteX2591" fmla="*/ 625696 w 706209"/>
              <a:gd name="connsiteY2591" fmla="*/ 853263 h 923360"/>
              <a:gd name="connsiteX2592" fmla="*/ 625173 w 706209"/>
              <a:gd name="connsiteY2592" fmla="*/ 851916 h 923360"/>
              <a:gd name="connsiteX2593" fmla="*/ 624797 w 706209"/>
              <a:gd name="connsiteY2593" fmla="*/ 850418 h 923360"/>
              <a:gd name="connsiteX2594" fmla="*/ 624421 w 706209"/>
              <a:gd name="connsiteY2594" fmla="*/ 848995 h 923360"/>
              <a:gd name="connsiteX2595" fmla="*/ 624502 w 706209"/>
              <a:gd name="connsiteY2595" fmla="*/ 847125 h 923360"/>
              <a:gd name="connsiteX2596" fmla="*/ 624355 w 706209"/>
              <a:gd name="connsiteY2596" fmla="*/ 845478 h 923360"/>
              <a:gd name="connsiteX2597" fmla="*/ 624126 w 706209"/>
              <a:gd name="connsiteY2597" fmla="*/ 843756 h 923360"/>
              <a:gd name="connsiteX2598" fmla="*/ 623979 w 706209"/>
              <a:gd name="connsiteY2598" fmla="*/ 842110 h 923360"/>
              <a:gd name="connsiteX2599" fmla="*/ 623832 w 706209"/>
              <a:gd name="connsiteY2599" fmla="*/ 840463 h 923360"/>
              <a:gd name="connsiteX2600" fmla="*/ 623685 w 706209"/>
              <a:gd name="connsiteY2600" fmla="*/ 838741 h 923360"/>
              <a:gd name="connsiteX2601" fmla="*/ 623538 w 706209"/>
              <a:gd name="connsiteY2601" fmla="*/ 837093 h 923360"/>
              <a:gd name="connsiteX2602" fmla="*/ 623538 w 706209"/>
              <a:gd name="connsiteY2602" fmla="*/ 835223 h 923360"/>
              <a:gd name="connsiteX2603" fmla="*/ 623750 w 706209"/>
              <a:gd name="connsiteY2603" fmla="*/ 833576 h 923360"/>
              <a:gd name="connsiteX2604" fmla="*/ 623750 w 706209"/>
              <a:gd name="connsiteY2604" fmla="*/ 831779 h 923360"/>
              <a:gd name="connsiteX2605" fmla="*/ 623979 w 706209"/>
              <a:gd name="connsiteY2605" fmla="*/ 830057 h 923360"/>
              <a:gd name="connsiteX2606" fmla="*/ 624208 w 706209"/>
              <a:gd name="connsiteY2606" fmla="*/ 828411 h 923360"/>
              <a:gd name="connsiteX2607" fmla="*/ 624421 w 706209"/>
              <a:gd name="connsiteY2607" fmla="*/ 826764 h 923360"/>
              <a:gd name="connsiteX2608" fmla="*/ 624649 w 706209"/>
              <a:gd name="connsiteY2608" fmla="*/ 825118 h 923360"/>
              <a:gd name="connsiteX2609" fmla="*/ 625026 w 706209"/>
              <a:gd name="connsiteY2609" fmla="*/ 823620 h 923360"/>
              <a:gd name="connsiteX2610" fmla="*/ 625402 w 706209"/>
              <a:gd name="connsiteY2610" fmla="*/ 822124 h 923360"/>
              <a:gd name="connsiteX2611" fmla="*/ 625778 w 706209"/>
              <a:gd name="connsiteY2611" fmla="*/ 820626 h 923360"/>
              <a:gd name="connsiteX2612" fmla="*/ 626154 w 706209"/>
              <a:gd name="connsiteY2612" fmla="*/ 819205 h 923360"/>
              <a:gd name="connsiteX2613" fmla="*/ 626595 w 706209"/>
              <a:gd name="connsiteY2613" fmla="*/ 817707 h 923360"/>
              <a:gd name="connsiteX2614" fmla="*/ 627118 w 706209"/>
              <a:gd name="connsiteY2614" fmla="*/ 816435 h 923360"/>
              <a:gd name="connsiteX2615" fmla="*/ 627724 w 706209"/>
              <a:gd name="connsiteY2615" fmla="*/ 815163 h 923360"/>
              <a:gd name="connsiteX2616" fmla="*/ 628100 w 706209"/>
              <a:gd name="connsiteY2616" fmla="*/ 813665 h 923360"/>
              <a:gd name="connsiteX2617" fmla="*/ 628688 w 706209"/>
              <a:gd name="connsiteY2617" fmla="*/ 812393 h 923360"/>
              <a:gd name="connsiteX2618" fmla="*/ 628966 w 706209"/>
              <a:gd name="connsiteY2618" fmla="*/ 811325 h 923360"/>
              <a:gd name="connsiteX2619" fmla="*/ 629064 w 706209"/>
              <a:gd name="connsiteY2619" fmla="*/ 810895 h 923360"/>
              <a:gd name="connsiteX2620" fmla="*/ 629440 w 706209"/>
              <a:gd name="connsiteY2620" fmla="*/ 809399 h 923360"/>
              <a:gd name="connsiteX2621" fmla="*/ 629898 w 706209"/>
              <a:gd name="connsiteY2621" fmla="*/ 807977 h 923360"/>
              <a:gd name="connsiteX2622" fmla="*/ 630421 w 706209"/>
              <a:gd name="connsiteY2622" fmla="*/ 806704 h 923360"/>
              <a:gd name="connsiteX2623" fmla="*/ 630863 w 706209"/>
              <a:gd name="connsiteY2623" fmla="*/ 805207 h 923360"/>
              <a:gd name="connsiteX2624" fmla="*/ 631386 w 706209"/>
              <a:gd name="connsiteY2624" fmla="*/ 803935 h 923360"/>
              <a:gd name="connsiteX2625" fmla="*/ 631762 w 706209"/>
              <a:gd name="connsiteY2625" fmla="*/ 802437 h 923360"/>
              <a:gd name="connsiteX2626" fmla="*/ 632367 w 706209"/>
              <a:gd name="connsiteY2626" fmla="*/ 801165 h 923360"/>
              <a:gd name="connsiteX2627" fmla="*/ 632956 w 706209"/>
              <a:gd name="connsiteY2627" fmla="*/ 799892 h 923360"/>
              <a:gd name="connsiteX2628" fmla="*/ 633332 w 706209"/>
              <a:gd name="connsiteY2628" fmla="*/ 798395 h 923360"/>
              <a:gd name="connsiteX2629" fmla="*/ 633937 w 706209"/>
              <a:gd name="connsiteY2629" fmla="*/ 797123 h 923360"/>
              <a:gd name="connsiteX2630" fmla="*/ 634460 w 706209"/>
              <a:gd name="connsiteY2630" fmla="*/ 795775 h 923360"/>
              <a:gd name="connsiteX2631" fmla="*/ 634902 w 706209"/>
              <a:gd name="connsiteY2631" fmla="*/ 794353 h 923360"/>
              <a:gd name="connsiteX2632" fmla="*/ 635278 w 706209"/>
              <a:gd name="connsiteY2632" fmla="*/ 792857 h 923360"/>
              <a:gd name="connsiteX2633" fmla="*/ 635654 w 706209"/>
              <a:gd name="connsiteY2633" fmla="*/ 791359 h 923360"/>
              <a:gd name="connsiteX2634" fmla="*/ 635883 w 706209"/>
              <a:gd name="connsiteY2634" fmla="*/ 789712 h 923360"/>
              <a:gd name="connsiteX2635" fmla="*/ 636112 w 706209"/>
              <a:gd name="connsiteY2635" fmla="*/ 788066 h 923360"/>
              <a:gd name="connsiteX2636" fmla="*/ 636112 w 706209"/>
              <a:gd name="connsiteY2636" fmla="*/ 786195 h 923360"/>
              <a:gd name="connsiteX2637" fmla="*/ 636112 w 706209"/>
              <a:gd name="connsiteY2637" fmla="*/ 784323 h 923360"/>
              <a:gd name="connsiteX2638" fmla="*/ 635948 w 706209"/>
              <a:gd name="connsiteY2638" fmla="*/ 782676 h 923360"/>
              <a:gd name="connsiteX2639" fmla="*/ 635801 w 706209"/>
              <a:gd name="connsiteY2639" fmla="*/ 781030 h 923360"/>
              <a:gd name="connsiteX2640" fmla="*/ 635654 w 706209"/>
              <a:gd name="connsiteY2640" fmla="*/ 779383 h 923360"/>
              <a:gd name="connsiteX2641" fmla="*/ 635507 w 706209"/>
              <a:gd name="connsiteY2641" fmla="*/ 777661 h 923360"/>
              <a:gd name="connsiteX2642" fmla="*/ 635131 w 706209"/>
              <a:gd name="connsiteY2642" fmla="*/ 776164 h 923360"/>
              <a:gd name="connsiteX2643" fmla="*/ 634836 w 706209"/>
              <a:gd name="connsiteY2643" fmla="*/ 774741 h 923360"/>
              <a:gd name="connsiteX2644" fmla="*/ 634460 w 706209"/>
              <a:gd name="connsiteY2644" fmla="*/ 773245 h 923360"/>
              <a:gd name="connsiteX2645" fmla="*/ 633937 w 706209"/>
              <a:gd name="connsiteY2645" fmla="*/ 771898 h 923360"/>
              <a:gd name="connsiteX2646" fmla="*/ 633332 w 706209"/>
              <a:gd name="connsiteY2646" fmla="*/ 770625 h 923360"/>
              <a:gd name="connsiteX2647" fmla="*/ 633038 w 706209"/>
              <a:gd name="connsiteY2647" fmla="*/ 769128 h 923360"/>
              <a:gd name="connsiteX2648" fmla="*/ 632286 w 706209"/>
              <a:gd name="connsiteY2648" fmla="*/ 768004 h 923360"/>
              <a:gd name="connsiteX2649" fmla="*/ 631762 w 706209"/>
              <a:gd name="connsiteY2649" fmla="*/ 766732 h 923360"/>
              <a:gd name="connsiteX2650" fmla="*/ 631239 w 706209"/>
              <a:gd name="connsiteY2650" fmla="*/ 765385 h 923360"/>
              <a:gd name="connsiteX2651" fmla="*/ 630716 w 706209"/>
              <a:gd name="connsiteY2651" fmla="*/ 764113 h 923360"/>
              <a:gd name="connsiteX2652" fmla="*/ 630111 w 706209"/>
              <a:gd name="connsiteY2652" fmla="*/ 762765 h 923360"/>
              <a:gd name="connsiteX2653" fmla="*/ 629440 w 706209"/>
              <a:gd name="connsiteY2653" fmla="*/ 761642 h 923360"/>
              <a:gd name="connsiteX2654" fmla="*/ 628917 w 706209"/>
              <a:gd name="connsiteY2654" fmla="*/ 760370 h 923360"/>
              <a:gd name="connsiteX2655" fmla="*/ 628165 w 706209"/>
              <a:gd name="connsiteY2655" fmla="*/ 759247 h 923360"/>
              <a:gd name="connsiteX2656" fmla="*/ 627429 w 706209"/>
              <a:gd name="connsiteY2656" fmla="*/ 758125 h 923360"/>
              <a:gd name="connsiteX2657" fmla="*/ 626890 w 706209"/>
              <a:gd name="connsiteY2657" fmla="*/ 756853 h 923360"/>
              <a:gd name="connsiteX2658" fmla="*/ 626154 w 706209"/>
              <a:gd name="connsiteY2658" fmla="*/ 755729 h 923360"/>
              <a:gd name="connsiteX2659" fmla="*/ 625630 w 706209"/>
              <a:gd name="connsiteY2659" fmla="*/ 754382 h 923360"/>
              <a:gd name="connsiteX2660" fmla="*/ 624944 w 706209"/>
              <a:gd name="connsiteY2660" fmla="*/ 753259 h 923360"/>
              <a:gd name="connsiteX2661" fmla="*/ 624355 w 706209"/>
              <a:gd name="connsiteY2661" fmla="*/ 751987 h 923360"/>
              <a:gd name="connsiteX2662" fmla="*/ 623832 w 706209"/>
              <a:gd name="connsiteY2662" fmla="*/ 750714 h 923360"/>
              <a:gd name="connsiteX2663" fmla="*/ 623456 w 706209"/>
              <a:gd name="connsiteY2663" fmla="*/ 749591 h 923360"/>
              <a:gd name="connsiteX2664" fmla="*/ 622932 w 706209"/>
              <a:gd name="connsiteY2664" fmla="*/ 748244 h 923360"/>
              <a:gd name="connsiteX2665" fmla="*/ 622262 w 706209"/>
              <a:gd name="connsiteY2665" fmla="*/ 747120 h 923360"/>
              <a:gd name="connsiteX2666" fmla="*/ 621723 w 706209"/>
              <a:gd name="connsiteY2666" fmla="*/ 745991 h 923360"/>
              <a:gd name="connsiteX2667" fmla="*/ 621657 w 706209"/>
              <a:gd name="connsiteY2667" fmla="*/ 745848 h 923360"/>
              <a:gd name="connsiteX2668" fmla="*/ 621608 w 706209"/>
              <a:gd name="connsiteY2668" fmla="*/ 745711 h 923360"/>
              <a:gd name="connsiteX2669" fmla="*/ 621134 w 706209"/>
              <a:gd name="connsiteY2669" fmla="*/ 744501 h 923360"/>
              <a:gd name="connsiteX2670" fmla="*/ 620464 w 706209"/>
              <a:gd name="connsiteY2670" fmla="*/ 743378 h 923360"/>
              <a:gd name="connsiteX2671" fmla="*/ 619711 w 706209"/>
              <a:gd name="connsiteY2671" fmla="*/ 742256 h 923360"/>
              <a:gd name="connsiteX2672" fmla="*/ 618959 w 706209"/>
              <a:gd name="connsiteY2672" fmla="*/ 741133 h 923360"/>
              <a:gd name="connsiteX2673" fmla="*/ 618060 w 706209"/>
              <a:gd name="connsiteY2673" fmla="*/ 740235 h 923360"/>
              <a:gd name="connsiteX2674" fmla="*/ 617161 w 706209"/>
              <a:gd name="connsiteY2674" fmla="*/ 739262 h 923360"/>
              <a:gd name="connsiteX2675" fmla="*/ 616049 w 706209"/>
              <a:gd name="connsiteY2675" fmla="*/ 738513 h 923360"/>
              <a:gd name="connsiteX2676" fmla="*/ 614920 w 706209"/>
              <a:gd name="connsiteY2676" fmla="*/ 737764 h 923360"/>
              <a:gd name="connsiteX2677" fmla="*/ 613645 w 706209"/>
              <a:gd name="connsiteY2677" fmla="*/ 737166 h 923360"/>
              <a:gd name="connsiteX2678" fmla="*/ 612370 w 706209"/>
              <a:gd name="connsiteY2678" fmla="*/ 736643 h 923360"/>
              <a:gd name="connsiteX2679" fmla="*/ 610882 w 706209"/>
              <a:gd name="connsiteY2679" fmla="*/ 736268 h 923360"/>
              <a:gd name="connsiteX2680" fmla="*/ 609459 w 706209"/>
              <a:gd name="connsiteY2680" fmla="*/ 735818 h 923360"/>
              <a:gd name="connsiteX2681" fmla="*/ 607742 w 706209"/>
              <a:gd name="connsiteY2681" fmla="*/ 735594 h 923360"/>
              <a:gd name="connsiteX2682" fmla="*/ 607203 w 706209"/>
              <a:gd name="connsiteY2682" fmla="*/ 735594 h 923360"/>
              <a:gd name="connsiteX2683" fmla="*/ 605862 w 706209"/>
              <a:gd name="connsiteY2683" fmla="*/ 735312 h 923360"/>
              <a:gd name="connsiteX2684" fmla="*/ 605257 w 706209"/>
              <a:gd name="connsiteY2684" fmla="*/ 735182 h 923360"/>
              <a:gd name="connsiteX2685" fmla="*/ 595855 w 706209"/>
              <a:gd name="connsiteY2685" fmla="*/ 733472 h 923360"/>
              <a:gd name="connsiteX2686" fmla="*/ 595021 w 706209"/>
              <a:gd name="connsiteY2686" fmla="*/ 733263 h 923360"/>
              <a:gd name="connsiteX2687" fmla="*/ 593566 w 706209"/>
              <a:gd name="connsiteY2687" fmla="*/ 732901 h 923360"/>
              <a:gd name="connsiteX2688" fmla="*/ 591865 w 706209"/>
              <a:gd name="connsiteY2688" fmla="*/ 731193 h 923360"/>
              <a:gd name="connsiteX2689" fmla="*/ 590999 w 706209"/>
              <a:gd name="connsiteY2689" fmla="*/ 728343 h 923360"/>
              <a:gd name="connsiteX2690" fmla="*/ 588153 w 706209"/>
              <a:gd name="connsiteY2690" fmla="*/ 721787 h 923360"/>
              <a:gd name="connsiteX2691" fmla="*/ 585014 w 706209"/>
              <a:gd name="connsiteY2691" fmla="*/ 719508 h 923360"/>
              <a:gd name="connsiteX2692" fmla="*/ 581891 w 706209"/>
              <a:gd name="connsiteY2692" fmla="*/ 718653 h 923360"/>
              <a:gd name="connsiteX2693" fmla="*/ 580763 w 706209"/>
              <a:gd name="connsiteY2693" fmla="*/ 718203 h 923360"/>
              <a:gd name="connsiteX2694" fmla="*/ 580452 w 706209"/>
              <a:gd name="connsiteY2694" fmla="*/ 718084 h 923360"/>
              <a:gd name="connsiteX2695" fmla="*/ 579602 w 706209"/>
              <a:gd name="connsiteY2695" fmla="*/ 715518 h 923360"/>
              <a:gd name="connsiteX2696" fmla="*/ 579013 w 706209"/>
              <a:gd name="connsiteY2696" fmla="*/ 714111 h 923360"/>
              <a:gd name="connsiteX2697" fmla="*/ 578179 w 706209"/>
              <a:gd name="connsiteY2697" fmla="*/ 712099 h 923360"/>
              <a:gd name="connsiteX2698" fmla="*/ 577329 w 706209"/>
              <a:gd name="connsiteY2698" fmla="*/ 710960 h 923360"/>
              <a:gd name="connsiteX2699" fmla="*/ 575612 w 706209"/>
              <a:gd name="connsiteY2699" fmla="*/ 710389 h 923360"/>
              <a:gd name="connsiteX2700" fmla="*/ 575040 w 706209"/>
              <a:gd name="connsiteY2700" fmla="*/ 710721 h 923360"/>
              <a:gd name="connsiteX2701" fmla="*/ 573617 w 706209"/>
              <a:gd name="connsiteY2701" fmla="*/ 711529 h 923360"/>
              <a:gd name="connsiteX2702" fmla="*/ 570200 w 706209"/>
              <a:gd name="connsiteY2702" fmla="*/ 711244 h 923360"/>
              <a:gd name="connsiteX2703" fmla="*/ 566488 w 706209"/>
              <a:gd name="connsiteY2703" fmla="*/ 712099 h 923360"/>
              <a:gd name="connsiteX2704" fmla="*/ 566357 w 706209"/>
              <a:gd name="connsiteY2704" fmla="*/ 712088 h 923360"/>
              <a:gd name="connsiteX2705" fmla="*/ 563071 w 706209"/>
              <a:gd name="connsiteY2705" fmla="*/ 711813 h 923360"/>
              <a:gd name="connsiteX2706" fmla="*/ 559947 w 706209"/>
              <a:gd name="connsiteY2706" fmla="*/ 709818 h 923360"/>
              <a:gd name="connsiteX2707" fmla="*/ 555091 w 706209"/>
              <a:gd name="connsiteY2707" fmla="*/ 704120 h 923360"/>
              <a:gd name="connsiteX2708" fmla="*/ 553669 w 706209"/>
              <a:gd name="connsiteY2708" fmla="*/ 699846 h 923360"/>
              <a:gd name="connsiteX2709" fmla="*/ 553047 w 706209"/>
              <a:gd name="connsiteY2709" fmla="*/ 696947 h 923360"/>
              <a:gd name="connsiteX2710" fmla="*/ 552818 w 706209"/>
              <a:gd name="connsiteY2710" fmla="*/ 695856 h 923360"/>
              <a:gd name="connsiteX2711" fmla="*/ 552949 w 706209"/>
              <a:gd name="connsiteY2711" fmla="*/ 693902 h 923360"/>
              <a:gd name="connsiteX2712" fmla="*/ 553096 w 706209"/>
              <a:gd name="connsiteY2712" fmla="*/ 691580 h 923360"/>
              <a:gd name="connsiteX2713" fmla="*/ 554077 w 706209"/>
              <a:gd name="connsiteY2713" fmla="*/ 689631 h 923360"/>
              <a:gd name="connsiteX2714" fmla="*/ 554176 w 706209"/>
              <a:gd name="connsiteY2714" fmla="*/ 689446 h 923360"/>
              <a:gd name="connsiteX2715" fmla="*/ 555091 w 706209"/>
              <a:gd name="connsiteY2715" fmla="*/ 687590 h 923360"/>
              <a:gd name="connsiteX2716" fmla="*/ 558312 w 706209"/>
              <a:gd name="connsiteY2716" fmla="*/ 685718 h 923360"/>
              <a:gd name="connsiteX2717" fmla="*/ 558509 w 706209"/>
              <a:gd name="connsiteY2717" fmla="*/ 685596 h 923360"/>
              <a:gd name="connsiteX2718" fmla="*/ 561648 w 706209"/>
              <a:gd name="connsiteY2718" fmla="*/ 683887 h 923360"/>
              <a:gd name="connsiteX2719" fmla="*/ 561076 w 706209"/>
              <a:gd name="connsiteY2719" fmla="*/ 681321 h 923360"/>
              <a:gd name="connsiteX2720" fmla="*/ 561076 w 706209"/>
              <a:gd name="connsiteY2720" fmla="*/ 678757 h 923360"/>
              <a:gd name="connsiteX2721" fmla="*/ 560225 w 706209"/>
              <a:gd name="connsiteY2721" fmla="*/ 675337 h 923360"/>
              <a:gd name="connsiteX2722" fmla="*/ 556808 w 706209"/>
              <a:gd name="connsiteY2722" fmla="*/ 673913 h 923360"/>
              <a:gd name="connsiteX2723" fmla="*/ 553963 w 706209"/>
              <a:gd name="connsiteY2723" fmla="*/ 672202 h 923360"/>
              <a:gd name="connsiteX2724" fmla="*/ 553391 w 706209"/>
              <a:gd name="connsiteY2724" fmla="*/ 671347 h 923360"/>
              <a:gd name="connsiteX2725" fmla="*/ 553096 w 706209"/>
              <a:gd name="connsiteY2725" fmla="*/ 668213 h 923360"/>
              <a:gd name="connsiteX2726" fmla="*/ 554813 w 706209"/>
              <a:gd name="connsiteY2726" fmla="*/ 665933 h 923360"/>
              <a:gd name="connsiteX2727" fmla="*/ 554944 w 706209"/>
              <a:gd name="connsiteY2727" fmla="*/ 665286 h 923360"/>
              <a:gd name="connsiteX2728" fmla="*/ 556154 w 706209"/>
              <a:gd name="connsiteY2728" fmla="*/ 665001 h 923360"/>
              <a:gd name="connsiteX2729" fmla="*/ 557380 w 706209"/>
              <a:gd name="connsiteY2729" fmla="*/ 662799 h 923360"/>
              <a:gd name="connsiteX2730" fmla="*/ 560275 w 706209"/>
              <a:gd name="connsiteY2730" fmla="*/ 661239 h 923360"/>
              <a:gd name="connsiteX2731" fmla="*/ 561076 w 706209"/>
              <a:gd name="connsiteY2731" fmla="*/ 660804 h 923360"/>
              <a:gd name="connsiteX2732" fmla="*/ 562220 w 706209"/>
              <a:gd name="connsiteY2732" fmla="*/ 655388 h 923360"/>
              <a:gd name="connsiteX2733" fmla="*/ 562793 w 706209"/>
              <a:gd name="connsiteY2733" fmla="*/ 654535 h 923360"/>
              <a:gd name="connsiteX2734" fmla="*/ 562498 w 706209"/>
              <a:gd name="connsiteY2734" fmla="*/ 650259 h 923360"/>
              <a:gd name="connsiteX2735" fmla="*/ 563643 w 706209"/>
              <a:gd name="connsiteY2735" fmla="*/ 647695 h 923360"/>
              <a:gd name="connsiteX2736" fmla="*/ 563365 w 706209"/>
              <a:gd name="connsiteY2736" fmla="*/ 643990 h 923360"/>
              <a:gd name="connsiteX2737" fmla="*/ 563937 w 706209"/>
              <a:gd name="connsiteY2737" fmla="*/ 642850 h 923360"/>
              <a:gd name="connsiteX2738" fmla="*/ 564215 w 706209"/>
              <a:gd name="connsiteY2738" fmla="*/ 640571 h 923360"/>
              <a:gd name="connsiteX2739" fmla="*/ 564787 w 706209"/>
              <a:gd name="connsiteY2739" fmla="*/ 637150 h 923360"/>
              <a:gd name="connsiteX2740" fmla="*/ 564493 w 706209"/>
              <a:gd name="connsiteY2740" fmla="*/ 636581 h 923360"/>
              <a:gd name="connsiteX2741" fmla="*/ 561942 w 706209"/>
              <a:gd name="connsiteY2741" fmla="*/ 635155 h 923360"/>
              <a:gd name="connsiteX2742" fmla="*/ 561942 w 706209"/>
              <a:gd name="connsiteY2742" fmla="*/ 633948 h 923360"/>
              <a:gd name="connsiteX2743" fmla="*/ 561942 w 706209"/>
              <a:gd name="connsiteY2743" fmla="*/ 633446 h 923360"/>
              <a:gd name="connsiteX2744" fmla="*/ 563643 w 706209"/>
              <a:gd name="connsiteY2744" fmla="*/ 632876 h 923360"/>
              <a:gd name="connsiteX2745" fmla="*/ 564624 w 706209"/>
              <a:gd name="connsiteY2745" fmla="*/ 632112 h 923360"/>
              <a:gd name="connsiteX2746" fmla="*/ 565441 w 706209"/>
              <a:gd name="connsiteY2746" fmla="*/ 632456 h 923360"/>
              <a:gd name="connsiteX2747" fmla="*/ 566128 w 706209"/>
              <a:gd name="connsiteY2747" fmla="*/ 630855 h 923360"/>
              <a:gd name="connsiteX2748" fmla="*/ 567158 w 706209"/>
              <a:gd name="connsiteY2748" fmla="*/ 629705 h 923360"/>
              <a:gd name="connsiteX2749" fmla="*/ 567355 w 706209"/>
              <a:gd name="connsiteY2749" fmla="*/ 628031 h 923360"/>
              <a:gd name="connsiteX2750" fmla="*/ 569971 w 706209"/>
              <a:gd name="connsiteY2750" fmla="*/ 627885 h 923360"/>
              <a:gd name="connsiteX2751" fmla="*/ 572473 w 706209"/>
              <a:gd name="connsiteY2751" fmla="*/ 627746 h 923360"/>
              <a:gd name="connsiteX2752" fmla="*/ 574026 w 706209"/>
              <a:gd name="connsiteY2752" fmla="*/ 626955 h 923360"/>
              <a:gd name="connsiteX2753" fmla="*/ 573617 w 706209"/>
              <a:gd name="connsiteY2753" fmla="*/ 625501 h 923360"/>
              <a:gd name="connsiteX2754" fmla="*/ 574091 w 706209"/>
              <a:gd name="connsiteY2754" fmla="*/ 625346 h 923360"/>
              <a:gd name="connsiteX2755" fmla="*/ 577035 w 706209"/>
              <a:gd name="connsiteY2755" fmla="*/ 624612 h 923360"/>
              <a:gd name="connsiteX2756" fmla="*/ 578980 w 706209"/>
              <a:gd name="connsiteY2756" fmla="*/ 624334 h 923360"/>
              <a:gd name="connsiteX2757" fmla="*/ 580452 w 706209"/>
              <a:gd name="connsiteY2757" fmla="*/ 622046 h 923360"/>
              <a:gd name="connsiteX2758" fmla="*/ 581825 w 706209"/>
              <a:gd name="connsiteY2758" fmla="*/ 621914 h 923360"/>
              <a:gd name="connsiteX2759" fmla="*/ 582970 w 706209"/>
              <a:gd name="connsiteY2759" fmla="*/ 623861 h 923360"/>
              <a:gd name="connsiteX2760" fmla="*/ 585488 w 706209"/>
              <a:gd name="connsiteY2760" fmla="*/ 624550 h 923360"/>
              <a:gd name="connsiteX2761" fmla="*/ 587091 w 706209"/>
              <a:gd name="connsiteY2761" fmla="*/ 623175 h 923360"/>
              <a:gd name="connsiteX2762" fmla="*/ 588153 w 706209"/>
              <a:gd name="connsiteY2762" fmla="*/ 623186 h 923360"/>
              <a:gd name="connsiteX2763" fmla="*/ 589036 w 706209"/>
              <a:gd name="connsiteY2763" fmla="*/ 622830 h 923360"/>
              <a:gd name="connsiteX2764" fmla="*/ 589151 w 706209"/>
              <a:gd name="connsiteY2764" fmla="*/ 622143 h 923360"/>
              <a:gd name="connsiteX2765" fmla="*/ 589184 w 706209"/>
              <a:gd name="connsiteY2765" fmla="*/ 621661 h 923360"/>
              <a:gd name="connsiteX2766" fmla="*/ 591293 w 706209"/>
              <a:gd name="connsiteY2766" fmla="*/ 621191 h 923360"/>
              <a:gd name="connsiteX2767" fmla="*/ 594906 w 706209"/>
              <a:gd name="connsiteY2767" fmla="*/ 617810 h 923360"/>
              <a:gd name="connsiteX2768" fmla="*/ 595822 w 706209"/>
              <a:gd name="connsiteY2768" fmla="*/ 617370 h 923360"/>
              <a:gd name="connsiteX2769" fmla="*/ 596166 w 706209"/>
              <a:gd name="connsiteY2769" fmla="*/ 616794 h 923360"/>
              <a:gd name="connsiteX2770" fmla="*/ 596640 w 706209"/>
              <a:gd name="connsiteY2770" fmla="*/ 616451 h 923360"/>
              <a:gd name="connsiteX2771" fmla="*/ 596672 w 706209"/>
              <a:gd name="connsiteY2771" fmla="*/ 616014 h 923360"/>
              <a:gd name="connsiteX2772" fmla="*/ 597833 w 706209"/>
              <a:gd name="connsiteY2772" fmla="*/ 614752 h 923360"/>
              <a:gd name="connsiteX2773" fmla="*/ 598193 w 706209"/>
              <a:gd name="connsiteY2773" fmla="*/ 614407 h 923360"/>
              <a:gd name="connsiteX2774" fmla="*/ 598602 w 706209"/>
              <a:gd name="connsiteY2774" fmla="*/ 613902 h 923360"/>
              <a:gd name="connsiteX2775" fmla="*/ 598880 w 706209"/>
              <a:gd name="connsiteY2775" fmla="*/ 613694 h 923360"/>
              <a:gd name="connsiteX2776" fmla="*/ 599436 w 706209"/>
              <a:gd name="connsiteY2776" fmla="*/ 613671 h 923360"/>
              <a:gd name="connsiteX2777" fmla="*/ 599550 w 706209"/>
              <a:gd name="connsiteY2777" fmla="*/ 613534 h 923360"/>
              <a:gd name="connsiteX2778" fmla="*/ 599648 w 706209"/>
              <a:gd name="connsiteY2778" fmla="*/ 612569 h 923360"/>
              <a:gd name="connsiteX2779" fmla="*/ 599975 w 706209"/>
              <a:gd name="connsiteY2779" fmla="*/ 611931 h 923360"/>
              <a:gd name="connsiteX2780" fmla="*/ 600074 w 706209"/>
              <a:gd name="connsiteY2780" fmla="*/ 611743 h 923360"/>
              <a:gd name="connsiteX2781" fmla="*/ 600629 w 706209"/>
              <a:gd name="connsiteY2781" fmla="*/ 611225 h 923360"/>
              <a:gd name="connsiteX2782" fmla="*/ 600989 w 706209"/>
              <a:gd name="connsiteY2782" fmla="*/ 610985 h 923360"/>
              <a:gd name="connsiteX2783" fmla="*/ 601071 w 706209"/>
              <a:gd name="connsiteY2783" fmla="*/ 610664 h 923360"/>
              <a:gd name="connsiteX2784" fmla="*/ 601087 w 706209"/>
              <a:gd name="connsiteY2784" fmla="*/ 609860 h 923360"/>
              <a:gd name="connsiteX2785" fmla="*/ 600809 w 706209"/>
              <a:gd name="connsiteY2785" fmla="*/ 609446 h 923360"/>
              <a:gd name="connsiteX2786" fmla="*/ 600744 w 706209"/>
              <a:gd name="connsiteY2786" fmla="*/ 608964 h 923360"/>
              <a:gd name="connsiteX2787" fmla="*/ 600646 w 706209"/>
              <a:gd name="connsiteY2787" fmla="*/ 608620 h 923360"/>
              <a:gd name="connsiteX2788" fmla="*/ 600695 w 706209"/>
              <a:gd name="connsiteY2788" fmla="*/ 608068 h 923360"/>
              <a:gd name="connsiteX2789" fmla="*/ 600580 w 706209"/>
              <a:gd name="connsiteY2789" fmla="*/ 607793 h 923360"/>
              <a:gd name="connsiteX2790" fmla="*/ 600613 w 706209"/>
              <a:gd name="connsiteY2790" fmla="*/ 607633 h 923360"/>
              <a:gd name="connsiteX2791" fmla="*/ 600564 w 706209"/>
              <a:gd name="connsiteY2791" fmla="*/ 607311 h 923360"/>
              <a:gd name="connsiteX2792" fmla="*/ 600629 w 706209"/>
              <a:gd name="connsiteY2792" fmla="*/ 606714 h 923360"/>
              <a:gd name="connsiteX2793" fmla="*/ 600482 w 706209"/>
              <a:gd name="connsiteY2793" fmla="*/ 606231 h 923360"/>
              <a:gd name="connsiteX2794" fmla="*/ 600335 w 706209"/>
              <a:gd name="connsiteY2794" fmla="*/ 606209 h 923360"/>
              <a:gd name="connsiteX2795" fmla="*/ 599763 w 706209"/>
              <a:gd name="connsiteY2795" fmla="*/ 606437 h 923360"/>
              <a:gd name="connsiteX2796" fmla="*/ 599452 w 706209"/>
              <a:gd name="connsiteY2796" fmla="*/ 606460 h 923360"/>
              <a:gd name="connsiteX2797" fmla="*/ 599125 w 706209"/>
              <a:gd name="connsiteY2797" fmla="*/ 606658 h 923360"/>
              <a:gd name="connsiteX2798" fmla="*/ 598880 w 706209"/>
              <a:gd name="connsiteY2798" fmla="*/ 606805 h 923360"/>
              <a:gd name="connsiteX2799" fmla="*/ 598536 w 706209"/>
              <a:gd name="connsiteY2799" fmla="*/ 606658 h 923360"/>
              <a:gd name="connsiteX2800" fmla="*/ 598406 w 706209"/>
              <a:gd name="connsiteY2800" fmla="*/ 606599 h 923360"/>
              <a:gd name="connsiteX2801" fmla="*/ 597441 w 706209"/>
              <a:gd name="connsiteY2801" fmla="*/ 606415 h 923360"/>
              <a:gd name="connsiteX2802" fmla="*/ 596721 w 706209"/>
              <a:gd name="connsiteY2802" fmla="*/ 605864 h 923360"/>
              <a:gd name="connsiteX2803" fmla="*/ 595789 w 706209"/>
              <a:gd name="connsiteY2803" fmla="*/ 604853 h 923360"/>
              <a:gd name="connsiteX2804" fmla="*/ 595528 w 706209"/>
              <a:gd name="connsiteY2804" fmla="*/ 604439 h 923360"/>
              <a:gd name="connsiteX2805" fmla="*/ 595103 w 706209"/>
              <a:gd name="connsiteY2805" fmla="*/ 603744 h 923360"/>
              <a:gd name="connsiteX2806" fmla="*/ 594449 w 706209"/>
              <a:gd name="connsiteY2806" fmla="*/ 603337 h 923360"/>
              <a:gd name="connsiteX2807" fmla="*/ 593353 w 706209"/>
              <a:gd name="connsiteY2807" fmla="*/ 602809 h 923360"/>
              <a:gd name="connsiteX2808" fmla="*/ 592634 w 706209"/>
              <a:gd name="connsiteY2808" fmla="*/ 602327 h 923360"/>
              <a:gd name="connsiteX2809" fmla="*/ 592307 w 706209"/>
              <a:gd name="connsiteY2809" fmla="*/ 601362 h 923360"/>
              <a:gd name="connsiteX2810" fmla="*/ 591113 w 706209"/>
              <a:gd name="connsiteY2810" fmla="*/ 600904 h 923360"/>
              <a:gd name="connsiteX2811" fmla="*/ 590181 w 706209"/>
              <a:gd name="connsiteY2811" fmla="*/ 598651 h 923360"/>
              <a:gd name="connsiteX2812" fmla="*/ 590295 w 706209"/>
              <a:gd name="connsiteY2812" fmla="*/ 597734 h 923360"/>
              <a:gd name="connsiteX2813" fmla="*/ 590295 w 706209"/>
              <a:gd name="connsiteY2813" fmla="*/ 595719 h 923360"/>
              <a:gd name="connsiteX2814" fmla="*/ 590868 w 706209"/>
              <a:gd name="connsiteY2814" fmla="*/ 594869 h 923360"/>
              <a:gd name="connsiteX2815" fmla="*/ 590868 w 706209"/>
              <a:gd name="connsiteY2815" fmla="*/ 593150 h 923360"/>
              <a:gd name="connsiteX2816" fmla="*/ 592225 w 706209"/>
              <a:gd name="connsiteY2816" fmla="*/ 590966 h 923360"/>
              <a:gd name="connsiteX2817" fmla="*/ 592356 w 706209"/>
              <a:gd name="connsiteY2817" fmla="*/ 590744 h 923360"/>
              <a:gd name="connsiteX2818" fmla="*/ 594661 w 706209"/>
              <a:gd name="connsiteY2818" fmla="*/ 590057 h 923360"/>
              <a:gd name="connsiteX2819" fmla="*/ 595462 w 706209"/>
              <a:gd name="connsiteY2819" fmla="*/ 590286 h 923360"/>
              <a:gd name="connsiteX2820" fmla="*/ 596950 w 706209"/>
              <a:gd name="connsiteY2820" fmla="*/ 589599 h 923360"/>
              <a:gd name="connsiteX2821" fmla="*/ 597752 w 706209"/>
              <a:gd name="connsiteY2821" fmla="*/ 588796 h 923360"/>
              <a:gd name="connsiteX2822" fmla="*/ 599011 w 706209"/>
              <a:gd name="connsiteY2822" fmla="*/ 588682 h 923360"/>
              <a:gd name="connsiteX2823" fmla="*/ 599354 w 706209"/>
              <a:gd name="connsiteY2823" fmla="*/ 589368 h 923360"/>
              <a:gd name="connsiteX2824" fmla="*/ 600613 w 706209"/>
              <a:gd name="connsiteY2824" fmla="*/ 589483 h 923360"/>
              <a:gd name="connsiteX2825" fmla="*/ 601529 w 706209"/>
              <a:gd name="connsiteY2825" fmla="*/ 589942 h 923360"/>
              <a:gd name="connsiteX2826" fmla="*/ 601709 w 706209"/>
              <a:gd name="connsiteY2826" fmla="*/ 590119 h 923360"/>
              <a:gd name="connsiteX2827" fmla="*/ 602330 w 706209"/>
              <a:gd name="connsiteY2827" fmla="*/ 590744 h 923360"/>
              <a:gd name="connsiteX2828" fmla="*/ 603589 w 706209"/>
              <a:gd name="connsiteY2828" fmla="*/ 590629 h 923360"/>
              <a:gd name="connsiteX2829" fmla="*/ 604047 w 706209"/>
              <a:gd name="connsiteY2829" fmla="*/ 588682 h 923360"/>
              <a:gd name="connsiteX2830" fmla="*/ 605535 w 706209"/>
              <a:gd name="connsiteY2830" fmla="*/ 587993 h 923360"/>
              <a:gd name="connsiteX2831" fmla="*/ 605535 w 706209"/>
              <a:gd name="connsiteY2831" fmla="*/ 587535 h 923360"/>
              <a:gd name="connsiteX2832" fmla="*/ 606107 w 706209"/>
              <a:gd name="connsiteY2832" fmla="*/ 586618 h 923360"/>
              <a:gd name="connsiteX2833" fmla="*/ 606565 w 706209"/>
              <a:gd name="connsiteY2833" fmla="*/ 585128 h 923360"/>
              <a:gd name="connsiteX2834" fmla="*/ 606565 w 706209"/>
              <a:gd name="connsiteY2834" fmla="*/ 584556 h 923360"/>
              <a:gd name="connsiteX2835" fmla="*/ 607268 w 706209"/>
              <a:gd name="connsiteY2835" fmla="*/ 583868 h 923360"/>
              <a:gd name="connsiteX2836" fmla="*/ 608184 w 706209"/>
              <a:gd name="connsiteY2836" fmla="*/ 583753 h 923360"/>
              <a:gd name="connsiteX2837" fmla="*/ 608642 w 706209"/>
              <a:gd name="connsiteY2837" fmla="*/ 582378 h 923360"/>
              <a:gd name="connsiteX2838" fmla="*/ 608069 w 706209"/>
              <a:gd name="connsiteY2838" fmla="*/ 581691 h 923360"/>
              <a:gd name="connsiteX2839" fmla="*/ 608184 w 706209"/>
              <a:gd name="connsiteY2839" fmla="*/ 581003 h 923360"/>
              <a:gd name="connsiteX2840" fmla="*/ 608871 w 706209"/>
              <a:gd name="connsiteY2840" fmla="*/ 580889 h 923360"/>
              <a:gd name="connsiteX2841" fmla="*/ 608985 w 706209"/>
              <a:gd name="connsiteY2841" fmla="*/ 580316 h 923360"/>
              <a:gd name="connsiteX2842" fmla="*/ 608642 w 706209"/>
              <a:gd name="connsiteY2842" fmla="*/ 579628 h 923360"/>
              <a:gd name="connsiteX2843" fmla="*/ 608871 w 706209"/>
              <a:gd name="connsiteY2843" fmla="*/ 578712 h 923360"/>
              <a:gd name="connsiteX2844" fmla="*/ 610244 w 706209"/>
              <a:gd name="connsiteY2844" fmla="*/ 578712 h 923360"/>
              <a:gd name="connsiteX2845" fmla="*/ 611389 w 706209"/>
              <a:gd name="connsiteY2845" fmla="*/ 577681 h 923360"/>
              <a:gd name="connsiteX2846" fmla="*/ 612762 w 706209"/>
              <a:gd name="connsiteY2846" fmla="*/ 577108 h 923360"/>
              <a:gd name="connsiteX2847" fmla="*/ 612991 w 706209"/>
              <a:gd name="connsiteY2847" fmla="*/ 576305 h 923360"/>
              <a:gd name="connsiteX2848" fmla="*/ 613563 w 706209"/>
              <a:gd name="connsiteY2848" fmla="*/ 576420 h 923360"/>
              <a:gd name="connsiteX2849" fmla="*/ 613792 w 706209"/>
              <a:gd name="connsiteY2849" fmla="*/ 576649 h 923360"/>
              <a:gd name="connsiteX2850" fmla="*/ 614365 w 706209"/>
              <a:gd name="connsiteY2850" fmla="*/ 576649 h 923360"/>
              <a:gd name="connsiteX2851" fmla="*/ 615051 w 706209"/>
              <a:gd name="connsiteY2851" fmla="*/ 575388 h 923360"/>
              <a:gd name="connsiteX2852" fmla="*/ 615509 w 706209"/>
              <a:gd name="connsiteY2852" fmla="*/ 573670 h 923360"/>
              <a:gd name="connsiteX2853" fmla="*/ 614593 w 706209"/>
              <a:gd name="connsiteY2853" fmla="*/ 571493 h 923360"/>
              <a:gd name="connsiteX2854" fmla="*/ 614365 w 706209"/>
              <a:gd name="connsiteY2854" fmla="*/ 569773 h 923360"/>
              <a:gd name="connsiteX2855" fmla="*/ 614479 w 706209"/>
              <a:gd name="connsiteY2855" fmla="*/ 567940 h 923360"/>
              <a:gd name="connsiteX2856" fmla="*/ 615738 w 706209"/>
              <a:gd name="connsiteY2856" fmla="*/ 564846 h 923360"/>
              <a:gd name="connsiteX2857" fmla="*/ 615967 w 706209"/>
              <a:gd name="connsiteY2857" fmla="*/ 563357 h 923360"/>
              <a:gd name="connsiteX2858" fmla="*/ 616997 w 706209"/>
              <a:gd name="connsiteY2858" fmla="*/ 563586 h 923360"/>
              <a:gd name="connsiteX2859" fmla="*/ 617455 w 706209"/>
              <a:gd name="connsiteY2859" fmla="*/ 562554 h 923360"/>
              <a:gd name="connsiteX2860" fmla="*/ 618142 w 706209"/>
              <a:gd name="connsiteY2860" fmla="*/ 562325 h 923360"/>
              <a:gd name="connsiteX2861" fmla="*/ 618943 w 706209"/>
              <a:gd name="connsiteY2861" fmla="*/ 563013 h 923360"/>
              <a:gd name="connsiteX2862" fmla="*/ 619630 w 706209"/>
              <a:gd name="connsiteY2862" fmla="*/ 562783 h 923360"/>
              <a:gd name="connsiteX2863" fmla="*/ 620545 w 706209"/>
              <a:gd name="connsiteY2863" fmla="*/ 561982 h 923360"/>
              <a:gd name="connsiteX2864" fmla="*/ 623080 w 706209"/>
              <a:gd name="connsiteY2864" fmla="*/ 560721 h 923360"/>
              <a:gd name="connsiteX2865" fmla="*/ 624453 w 706209"/>
              <a:gd name="connsiteY2865" fmla="*/ 560835 h 923360"/>
              <a:gd name="connsiteX2866" fmla="*/ 625254 w 706209"/>
              <a:gd name="connsiteY2866" fmla="*/ 560263 h 923360"/>
              <a:gd name="connsiteX2867" fmla="*/ 625712 w 706209"/>
              <a:gd name="connsiteY2867" fmla="*/ 559346 h 923360"/>
              <a:gd name="connsiteX2868" fmla="*/ 627544 w 706209"/>
              <a:gd name="connsiteY2868" fmla="*/ 558314 h 923360"/>
              <a:gd name="connsiteX2869" fmla="*/ 628459 w 706209"/>
              <a:gd name="connsiteY2869" fmla="*/ 556481 h 923360"/>
              <a:gd name="connsiteX2870" fmla="*/ 630520 w 706209"/>
              <a:gd name="connsiteY2870" fmla="*/ 555793 h 923360"/>
              <a:gd name="connsiteX2871" fmla="*/ 631092 w 706209"/>
              <a:gd name="connsiteY2871" fmla="*/ 556367 h 923360"/>
              <a:gd name="connsiteX2872" fmla="*/ 631664 w 706209"/>
              <a:gd name="connsiteY2872" fmla="*/ 556367 h 923360"/>
              <a:gd name="connsiteX2873" fmla="*/ 631779 w 706209"/>
              <a:gd name="connsiteY2873" fmla="*/ 555907 h 923360"/>
              <a:gd name="connsiteX2874" fmla="*/ 633152 w 706209"/>
              <a:gd name="connsiteY2874" fmla="*/ 554877 h 923360"/>
              <a:gd name="connsiteX2875" fmla="*/ 633381 w 706209"/>
              <a:gd name="connsiteY2875" fmla="*/ 553845 h 923360"/>
              <a:gd name="connsiteX2876" fmla="*/ 634526 w 706209"/>
              <a:gd name="connsiteY2876" fmla="*/ 552928 h 923360"/>
              <a:gd name="connsiteX2877" fmla="*/ 635343 w 706209"/>
              <a:gd name="connsiteY2877" fmla="*/ 552928 h 923360"/>
              <a:gd name="connsiteX2878" fmla="*/ 634983 w 706209"/>
              <a:gd name="connsiteY2878" fmla="*/ 551438 h 923360"/>
              <a:gd name="connsiteX2879" fmla="*/ 635229 w 706209"/>
              <a:gd name="connsiteY2879" fmla="*/ 550637 h 923360"/>
              <a:gd name="connsiteX2880" fmla="*/ 635458 w 706209"/>
              <a:gd name="connsiteY2880" fmla="*/ 550523 h 923360"/>
              <a:gd name="connsiteX2881" fmla="*/ 635458 w 706209"/>
              <a:gd name="connsiteY2881" fmla="*/ 550063 h 923360"/>
              <a:gd name="connsiteX2882" fmla="*/ 635114 w 706209"/>
              <a:gd name="connsiteY2882" fmla="*/ 549720 h 923360"/>
              <a:gd name="connsiteX2883" fmla="*/ 635114 w 706209"/>
              <a:gd name="connsiteY2883" fmla="*/ 549376 h 923360"/>
              <a:gd name="connsiteX2884" fmla="*/ 635915 w 706209"/>
              <a:gd name="connsiteY2884" fmla="*/ 547887 h 923360"/>
              <a:gd name="connsiteX2885" fmla="*/ 636373 w 706209"/>
              <a:gd name="connsiteY2885" fmla="*/ 546512 h 923360"/>
              <a:gd name="connsiteX2886" fmla="*/ 635458 w 706209"/>
              <a:gd name="connsiteY2886" fmla="*/ 545251 h 923360"/>
              <a:gd name="connsiteX2887" fmla="*/ 635114 w 706209"/>
              <a:gd name="connsiteY2887" fmla="*/ 543876 h 923360"/>
              <a:gd name="connsiteX2888" fmla="*/ 635572 w 706209"/>
              <a:gd name="connsiteY2888" fmla="*/ 542959 h 923360"/>
              <a:gd name="connsiteX2889" fmla="*/ 636831 w 706209"/>
              <a:gd name="connsiteY2889" fmla="*/ 543416 h 923360"/>
              <a:gd name="connsiteX2890" fmla="*/ 637747 w 706209"/>
              <a:gd name="connsiteY2890" fmla="*/ 544219 h 923360"/>
              <a:gd name="connsiteX2891" fmla="*/ 637976 w 706209"/>
              <a:gd name="connsiteY2891" fmla="*/ 543761 h 923360"/>
              <a:gd name="connsiteX2892" fmla="*/ 639235 w 706209"/>
              <a:gd name="connsiteY2892" fmla="*/ 542959 h 923360"/>
              <a:gd name="connsiteX2893" fmla="*/ 640036 w 706209"/>
              <a:gd name="connsiteY2893" fmla="*/ 541698 h 923360"/>
              <a:gd name="connsiteX2894" fmla="*/ 639693 w 706209"/>
              <a:gd name="connsiteY2894" fmla="*/ 540668 h 923360"/>
              <a:gd name="connsiteX2895" fmla="*/ 640150 w 706209"/>
              <a:gd name="connsiteY2895" fmla="*/ 539636 h 923360"/>
              <a:gd name="connsiteX2896" fmla="*/ 642440 w 706209"/>
              <a:gd name="connsiteY2896" fmla="*/ 539636 h 923360"/>
              <a:gd name="connsiteX2897" fmla="*/ 642554 w 706209"/>
              <a:gd name="connsiteY2897" fmla="*/ 538719 h 923360"/>
              <a:gd name="connsiteX2898" fmla="*/ 643126 w 706209"/>
              <a:gd name="connsiteY2898" fmla="*/ 537572 h 923360"/>
              <a:gd name="connsiteX2899" fmla="*/ 644271 w 706209"/>
              <a:gd name="connsiteY2899" fmla="*/ 536312 h 923360"/>
              <a:gd name="connsiteX2900" fmla="*/ 645415 w 706209"/>
              <a:gd name="connsiteY2900" fmla="*/ 536312 h 923360"/>
              <a:gd name="connsiteX2901" fmla="*/ 645677 w 706209"/>
              <a:gd name="connsiteY2901" fmla="*/ 536240 h 923360"/>
              <a:gd name="connsiteX2902" fmla="*/ 646217 w 706209"/>
              <a:gd name="connsiteY2902" fmla="*/ 536083 h 923360"/>
              <a:gd name="connsiteX2903" fmla="*/ 647705 w 706209"/>
              <a:gd name="connsiteY2903" fmla="*/ 536197 h 923360"/>
              <a:gd name="connsiteX2904" fmla="*/ 649078 w 706209"/>
              <a:gd name="connsiteY2904" fmla="*/ 535968 h 923360"/>
              <a:gd name="connsiteX2905" fmla="*/ 649291 w 706209"/>
              <a:gd name="connsiteY2905" fmla="*/ 536047 h 923360"/>
              <a:gd name="connsiteX2906" fmla="*/ 650010 w 706209"/>
              <a:gd name="connsiteY2906" fmla="*/ 536312 h 923360"/>
              <a:gd name="connsiteX2907" fmla="*/ 650354 w 706209"/>
              <a:gd name="connsiteY2907" fmla="*/ 536542 h 923360"/>
              <a:gd name="connsiteX2908" fmla="*/ 651155 w 706209"/>
              <a:gd name="connsiteY2908" fmla="*/ 536542 h 923360"/>
              <a:gd name="connsiteX2909" fmla="*/ 651956 w 706209"/>
              <a:gd name="connsiteY2909" fmla="*/ 535167 h 923360"/>
              <a:gd name="connsiteX2910" fmla="*/ 653787 w 706209"/>
              <a:gd name="connsiteY2910" fmla="*/ 535167 h 923360"/>
              <a:gd name="connsiteX2911" fmla="*/ 653787 w 706209"/>
              <a:gd name="connsiteY2911" fmla="*/ 534479 h 923360"/>
              <a:gd name="connsiteX2912" fmla="*/ 653673 w 706209"/>
              <a:gd name="connsiteY2912" fmla="*/ 533907 h 923360"/>
              <a:gd name="connsiteX2913" fmla="*/ 652757 w 706209"/>
              <a:gd name="connsiteY2913" fmla="*/ 533333 h 923360"/>
              <a:gd name="connsiteX2914" fmla="*/ 653101 w 706209"/>
              <a:gd name="connsiteY2914" fmla="*/ 532531 h 923360"/>
              <a:gd name="connsiteX2915" fmla="*/ 654932 w 706209"/>
              <a:gd name="connsiteY2915" fmla="*/ 532302 h 923360"/>
              <a:gd name="connsiteX2916" fmla="*/ 655275 w 706209"/>
              <a:gd name="connsiteY2916" fmla="*/ 531957 h 923360"/>
              <a:gd name="connsiteX2917" fmla="*/ 654818 w 706209"/>
              <a:gd name="connsiteY2917" fmla="*/ 531042 h 923360"/>
              <a:gd name="connsiteX2918" fmla="*/ 655848 w 706209"/>
              <a:gd name="connsiteY2918" fmla="*/ 530125 h 923360"/>
              <a:gd name="connsiteX2919" fmla="*/ 658366 w 706209"/>
              <a:gd name="connsiteY2919" fmla="*/ 528177 h 923360"/>
              <a:gd name="connsiteX2920" fmla="*/ 658480 w 706209"/>
              <a:gd name="connsiteY2920" fmla="*/ 527603 h 923360"/>
              <a:gd name="connsiteX2921" fmla="*/ 658137 w 706209"/>
              <a:gd name="connsiteY2921" fmla="*/ 527145 h 923360"/>
              <a:gd name="connsiteX2922" fmla="*/ 658137 w 706209"/>
              <a:gd name="connsiteY2922" fmla="*/ 526457 h 923360"/>
              <a:gd name="connsiteX2923" fmla="*/ 658823 w 706209"/>
              <a:gd name="connsiteY2923" fmla="*/ 526114 h 923360"/>
              <a:gd name="connsiteX2924" fmla="*/ 658938 w 706209"/>
              <a:gd name="connsiteY2924" fmla="*/ 525885 h 923360"/>
              <a:gd name="connsiteX2925" fmla="*/ 657450 w 706209"/>
              <a:gd name="connsiteY2925" fmla="*/ 525770 h 923360"/>
              <a:gd name="connsiteX2926" fmla="*/ 657450 w 706209"/>
              <a:gd name="connsiteY2926" fmla="*/ 525312 h 923360"/>
              <a:gd name="connsiteX2927" fmla="*/ 658137 w 706209"/>
              <a:gd name="connsiteY2927" fmla="*/ 524738 h 923360"/>
              <a:gd name="connsiteX2928" fmla="*/ 659167 w 706209"/>
              <a:gd name="connsiteY2928" fmla="*/ 524395 h 923360"/>
              <a:gd name="connsiteX2929" fmla="*/ 659167 w 706209"/>
              <a:gd name="connsiteY2929" fmla="*/ 523363 h 923360"/>
              <a:gd name="connsiteX2930" fmla="*/ 659739 w 706209"/>
              <a:gd name="connsiteY2930" fmla="*/ 522905 h 923360"/>
              <a:gd name="connsiteX2931" fmla="*/ 659625 w 706209"/>
              <a:gd name="connsiteY2931" fmla="*/ 522446 h 923360"/>
              <a:gd name="connsiteX2932" fmla="*/ 659167 w 706209"/>
              <a:gd name="connsiteY2932" fmla="*/ 522446 h 923360"/>
              <a:gd name="connsiteX2933" fmla="*/ 659052 w 706209"/>
              <a:gd name="connsiteY2933" fmla="*/ 521874 h 923360"/>
              <a:gd name="connsiteX2934" fmla="*/ 659281 w 706209"/>
              <a:gd name="connsiteY2934" fmla="*/ 520956 h 923360"/>
              <a:gd name="connsiteX2935" fmla="*/ 659052 w 706209"/>
              <a:gd name="connsiteY2935" fmla="*/ 520041 h 923360"/>
              <a:gd name="connsiteX2936" fmla="*/ 659167 w 706209"/>
              <a:gd name="connsiteY2936" fmla="*/ 519467 h 923360"/>
              <a:gd name="connsiteX2937" fmla="*/ 659625 w 706209"/>
              <a:gd name="connsiteY2937" fmla="*/ 519238 h 923360"/>
              <a:gd name="connsiteX2938" fmla="*/ 659739 w 706209"/>
              <a:gd name="connsiteY2938" fmla="*/ 518780 h 923360"/>
              <a:gd name="connsiteX2939" fmla="*/ 658938 w 706209"/>
              <a:gd name="connsiteY2939" fmla="*/ 517748 h 923360"/>
              <a:gd name="connsiteX2940" fmla="*/ 658137 w 706209"/>
              <a:gd name="connsiteY2940" fmla="*/ 517634 h 923360"/>
              <a:gd name="connsiteX2941" fmla="*/ 658595 w 706209"/>
              <a:gd name="connsiteY2941" fmla="*/ 516488 h 923360"/>
              <a:gd name="connsiteX2942" fmla="*/ 657107 w 706209"/>
              <a:gd name="connsiteY2942" fmla="*/ 516373 h 923360"/>
              <a:gd name="connsiteX2943" fmla="*/ 656763 w 706209"/>
              <a:gd name="connsiteY2943" fmla="*/ 516030 h 923360"/>
              <a:gd name="connsiteX2944" fmla="*/ 658709 w 706209"/>
              <a:gd name="connsiteY2944" fmla="*/ 514769 h 923360"/>
              <a:gd name="connsiteX2945" fmla="*/ 659510 w 706209"/>
              <a:gd name="connsiteY2945" fmla="*/ 514769 h 923360"/>
              <a:gd name="connsiteX2946" fmla="*/ 659396 w 706209"/>
              <a:gd name="connsiteY2946" fmla="*/ 513966 h 923360"/>
              <a:gd name="connsiteX2947" fmla="*/ 658366 w 706209"/>
              <a:gd name="connsiteY2947" fmla="*/ 514311 h 923360"/>
              <a:gd name="connsiteX2948" fmla="*/ 658251 w 706209"/>
              <a:gd name="connsiteY2948" fmla="*/ 513279 h 923360"/>
              <a:gd name="connsiteX2949" fmla="*/ 657793 w 706209"/>
              <a:gd name="connsiteY2949" fmla="*/ 512591 h 923360"/>
              <a:gd name="connsiteX2950" fmla="*/ 658823 w 706209"/>
              <a:gd name="connsiteY2950" fmla="*/ 512248 h 923360"/>
              <a:gd name="connsiteX2951" fmla="*/ 659052 w 706209"/>
              <a:gd name="connsiteY2951" fmla="*/ 511675 h 923360"/>
              <a:gd name="connsiteX2952" fmla="*/ 660312 w 706209"/>
              <a:gd name="connsiteY2952" fmla="*/ 511332 h 923360"/>
              <a:gd name="connsiteX2953" fmla="*/ 660312 w 706209"/>
              <a:gd name="connsiteY2953" fmla="*/ 510987 h 923360"/>
              <a:gd name="connsiteX2954" fmla="*/ 659052 w 706209"/>
              <a:gd name="connsiteY2954" fmla="*/ 510415 h 923360"/>
              <a:gd name="connsiteX2955" fmla="*/ 658595 w 706209"/>
              <a:gd name="connsiteY2955" fmla="*/ 508466 h 923360"/>
              <a:gd name="connsiteX2956" fmla="*/ 657793 w 706209"/>
              <a:gd name="connsiteY2956" fmla="*/ 508122 h 923360"/>
              <a:gd name="connsiteX2957" fmla="*/ 656763 w 706209"/>
              <a:gd name="connsiteY2957" fmla="*/ 508696 h 923360"/>
              <a:gd name="connsiteX2958" fmla="*/ 656763 w 706209"/>
              <a:gd name="connsiteY2958" fmla="*/ 507893 h 923360"/>
              <a:gd name="connsiteX2959" fmla="*/ 657336 w 706209"/>
              <a:gd name="connsiteY2959" fmla="*/ 507435 h 923360"/>
              <a:gd name="connsiteX2960" fmla="*/ 657221 w 706209"/>
              <a:gd name="connsiteY2960" fmla="*/ 506747 h 923360"/>
              <a:gd name="connsiteX2961" fmla="*/ 656420 w 706209"/>
              <a:gd name="connsiteY2961" fmla="*/ 507321 h 923360"/>
              <a:gd name="connsiteX2962" fmla="*/ 656076 w 706209"/>
              <a:gd name="connsiteY2962" fmla="*/ 507090 h 923360"/>
              <a:gd name="connsiteX2963" fmla="*/ 655733 w 706209"/>
              <a:gd name="connsiteY2963" fmla="*/ 505372 h 923360"/>
              <a:gd name="connsiteX2964" fmla="*/ 655848 w 706209"/>
              <a:gd name="connsiteY2964" fmla="*/ 504571 h 923360"/>
              <a:gd name="connsiteX2965" fmla="*/ 654818 w 706209"/>
              <a:gd name="connsiteY2965" fmla="*/ 504456 h 923360"/>
              <a:gd name="connsiteX2966" fmla="*/ 654703 w 706209"/>
              <a:gd name="connsiteY2966" fmla="*/ 502967 h 923360"/>
              <a:gd name="connsiteX2967" fmla="*/ 654589 w 706209"/>
              <a:gd name="connsiteY2967" fmla="*/ 501820 h 923360"/>
              <a:gd name="connsiteX2968" fmla="*/ 653673 w 706209"/>
              <a:gd name="connsiteY2968" fmla="*/ 501247 h 923360"/>
              <a:gd name="connsiteX2969" fmla="*/ 652757 w 706209"/>
              <a:gd name="connsiteY2969" fmla="*/ 499528 h 923360"/>
              <a:gd name="connsiteX2970" fmla="*/ 651727 w 706209"/>
              <a:gd name="connsiteY2970" fmla="*/ 498956 h 923360"/>
              <a:gd name="connsiteX2971" fmla="*/ 651727 w 706209"/>
              <a:gd name="connsiteY2971" fmla="*/ 498267 h 923360"/>
              <a:gd name="connsiteX2972" fmla="*/ 652757 w 706209"/>
              <a:gd name="connsiteY2972" fmla="*/ 497350 h 923360"/>
              <a:gd name="connsiteX2973" fmla="*/ 652757 w 706209"/>
              <a:gd name="connsiteY2973" fmla="*/ 496549 h 923360"/>
              <a:gd name="connsiteX2974" fmla="*/ 651956 w 706209"/>
              <a:gd name="connsiteY2974" fmla="*/ 495977 h 923360"/>
              <a:gd name="connsiteX2975" fmla="*/ 651842 w 706209"/>
              <a:gd name="connsiteY2975" fmla="*/ 494945 h 923360"/>
              <a:gd name="connsiteX2976" fmla="*/ 650926 w 706209"/>
              <a:gd name="connsiteY2976" fmla="*/ 494256 h 923360"/>
              <a:gd name="connsiteX2977" fmla="*/ 650697 w 706209"/>
              <a:gd name="connsiteY2977" fmla="*/ 493226 h 923360"/>
              <a:gd name="connsiteX2978" fmla="*/ 651613 w 706209"/>
              <a:gd name="connsiteY2978" fmla="*/ 493110 h 923360"/>
              <a:gd name="connsiteX2979" fmla="*/ 652414 w 706209"/>
              <a:gd name="connsiteY2979" fmla="*/ 492538 h 923360"/>
              <a:gd name="connsiteX2980" fmla="*/ 651956 w 706209"/>
              <a:gd name="connsiteY2980" fmla="*/ 491506 h 923360"/>
              <a:gd name="connsiteX2981" fmla="*/ 650697 w 706209"/>
              <a:gd name="connsiteY2981" fmla="*/ 491163 h 923360"/>
              <a:gd name="connsiteX2982" fmla="*/ 650697 w 706209"/>
              <a:gd name="connsiteY2982" fmla="*/ 490476 h 923360"/>
              <a:gd name="connsiteX2983" fmla="*/ 649896 w 706209"/>
              <a:gd name="connsiteY2983" fmla="*/ 488298 h 923360"/>
              <a:gd name="connsiteX2984" fmla="*/ 650697 w 706209"/>
              <a:gd name="connsiteY2984" fmla="*/ 487840 h 923360"/>
              <a:gd name="connsiteX2985" fmla="*/ 651613 w 706209"/>
              <a:gd name="connsiteY2985" fmla="*/ 488069 h 923360"/>
              <a:gd name="connsiteX2986" fmla="*/ 651727 w 706209"/>
              <a:gd name="connsiteY2986" fmla="*/ 487840 h 923360"/>
              <a:gd name="connsiteX2987" fmla="*/ 651498 w 706209"/>
              <a:gd name="connsiteY2987" fmla="*/ 486923 h 923360"/>
              <a:gd name="connsiteX2988" fmla="*/ 652643 w 706209"/>
              <a:gd name="connsiteY2988" fmla="*/ 485891 h 923360"/>
              <a:gd name="connsiteX2989" fmla="*/ 653101 w 706209"/>
              <a:gd name="connsiteY2989" fmla="*/ 484630 h 923360"/>
              <a:gd name="connsiteX2990" fmla="*/ 652528 w 706209"/>
              <a:gd name="connsiteY2990" fmla="*/ 483829 h 923360"/>
              <a:gd name="connsiteX2991" fmla="*/ 652528 w 706209"/>
              <a:gd name="connsiteY2991" fmla="*/ 483370 h 923360"/>
              <a:gd name="connsiteX2992" fmla="*/ 652643 w 706209"/>
              <a:gd name="connsiteY2992" fmla="*/ 482568 h 923360"/>
              <a:gd name="connsiteX2993" fmla="*/ 652299 w 706209"/>
              <a:gd name="connsiteY2993" fmla="*/ 482225 h 923360"/>
              <a:gd name="connsiteX2994" fmla="*/ 651727 w 706209"/>
              <a:gd name="connsiteY2994" fmla="*/ 482111 h 923360"/>
              <a:gd name="connsiteX2995" fmla="*/ 651269 w 706209"/>
              <a:gd name="connsiteY2995" fmla="*/ 481537 h 923360"/>
              <a:gd name="connsiteX2996" fmla="*/ 651269 w 706209"/>
              <a:gd name="connsiteY2996" fmla="*/ 480850 h 923360"/>
              <a:gd name="connsiteX2997" fmla="*/ 651040 w 706209"/>
              <a:gd name="connsiteY2997" fmla="*/ 480047 h 923360"/>
              <a:gd name="connsiteX2998" fmla="*/ 651384 w 706209"/>
              <a:gd name="connsiteY2998" fmla="*/ 478672 h 923360"/>
              <a:gd name="connsiteX2999" fmla="*/ 651956 w 706209"/>
              <a:gd name="connsiteY2999" fmla="*/ 477182 h 923360"/>
              <a:gd name="connsiteX3000" fmla="*/ 652299 w 706209"/>
              <a:gd name="connsiteY3000" fmla="*/ 476151 h 923360"/>
              <a:gd name="connsiteX3001" fmla="*/ 652299 w 706209"/>
              <a:gd name="connsiteY3001" fmla="*/ 474661 h 923360"/>
              <a:gd name="connsiteX3002" fmla="*/ 652757 w 706209"/>
              <a:gd name="connsiteY3002" fmla="*/ 472714 h 923360"/>
              <a:gd name="connsiteX3003" fmla="*/ 652757 w 706209"/>
              <a:gd name="connsiteY3003" fmla="*/ 472370 h 923360"/>
              <a:gd name="connsiteX3004" fmla="*/ 653329 w 706209"/>
              <a:gd name="connsiteY3004" fmla="*/ 471338 h 923360"/>
              <a:gd name="connsiteX3005" fmla="*/ 654016 w 706209"/>
              <a:gd name="connsiteY3005" fmla="*/ 470765 h 923360"/>
              <a:gd name="connsiteX3006" fmla="*/ 654818 w 706209"/>
              <a:gd name="connsiteY3006" fmla="*/ 469505 h 923360"/>
              <a:gd name="connsiteX3007" fmla="*/ 654818 w 706209"/>
              <a:gd name="connsiteY3007" fmla="*/ 469046 h 923360"/>
              <a:gd name="connsiteX3008" fmla="*/ 654474 w 706209"/>
              <a:gd name="connsiteY3008" fmla="*/ 468817 h 923360"/>
              <a:gd name="connsiteX3009" fmla="*/ 654360 w 706209"/>
              <a:gd name="connsiteY3009" fmla="*/ 468474 h 923360"/>
              <a:gd name="connsiteX3010" fmla="*/ 654474 w 706209"/>
              <a:gd name="connsiteY3010" fmla="*/ 467327 h 923360"/>
              <a:gd name="connsiteX3011" fmla="*/ 654016 w 706209"/>
              <a:gd name="connsiteY3011" fmla="*/ 466641 h 923360"/>
              <a:gd name="connsiteX3012" fmla="*/ 652986 w 706209"/>
              <a:gd name="connsiteY3012" fmla="*/ 466870 h 923360"/>
              <a:gd name="connsiteX3013" fmla="*/ 651956 w 706209"/>
              <a:gd name="connsiteY3013" fmla="*/ 466410 h 923360"/>
              <a:gd name="connsiteX3014" fmla="*/ 651384 w 706209"/>
              <a:gd name="connsiteY3014" fmla="*/ 465035 h 923360"/>
              <a:gd name="connsiteX3015" fmla="*/ 651155 w 706209"/>
              <a:gd name="connsiteY3015" fmla="*/ 463660 h 923360"/>
              <a:gd name="connsiteX3016" fmla="*/ 649324 w 706209"/>
              <a:gd name="connsiteY3016" fmla="*/ 463088 h 923360"/>
              <a:gd name="connsiteX3017" fmla="*/ 648964 w 706209"/>
              <a:gd name="connsiteY3017" fmla="*/ 462515 h 923360"/>
              <a:gd name="connsiteX3018" fmla="*/ 647361 w 706209"/>
              <a:gd name="connsiteY3018" fmla="*/ 462170 h 923360"/>
              <a:gd name="connsiteX3019" fmla="*/ 647476 w 706209"/>
              <a:gd name="connsiteY3019" fmla="*/ 461598 h 923360"/>
              <a:gd name="connsiteX3020" fmla="*/ 646446 w 706209"/>
              <a:gd name="connsiteY3020" fmla="*/ 461369 h 923360"/>
              <a:gd name="connsiteX3021" fmla="*/ 646903 w 706209"/>
              <a:gd name="connsiteY3021" fmla="*/ 459994 h 923360"/>
              <a:gd name="connsiteX3022" fmla="*/ 647132 w 706209"/>
              <a:gd name="connsiteY3022" fmla="*/ 458390 h 923360"/>
              <a:gd name="connsiteX3023" fmla="*/ 648277 w 706209"/>
              <a:gd name="connsiteY3023" fmla="*/ 455983 h 923360"/>
              <a:gd name="connsiteX3024" fmla="*/ 648506 w 706209"/>
              <a:gd name="connsiteY3024" fmla="*/ 454837 h 923360"/>
              <a:gd name="connsiteX3025" fmla="*/ 648506 w 706209"/>
              <a:gd name="connsiteY3025" fmla="*/ 454034 h 923360"/>
              <a:gd name="connsiteX3026" fmla="*/ 648964 w 706209"/>
              <a:gd name="connsiteY3026" fmla="*/ 453233 h 923360"/>
              <a:gd name="connsiteX3027" fmla="*/ 648735 w 706209"/>
              <a:gd name="connsiteY3027" fmla="*/ 452315 h 923360"/>
              <a:gd name="connsiteX3028" fmla="*/ 647934 w 706209"/>
              <a:gd name="connsiteY3028" fmla="*/ 451743 h 923360"/>
              <a:gd name="connsiteX3029" fmla="*/ 647835 w 706209"/>
              <a:gd name="connsiteY3029" fmla="*/ 451338 h 923360"/>
              <a:gd name="connsiteX3030" fmla="*/ 647132 w 706209"/>
              <a:gd name="connsiteY3030" fmla="*/ 450711 h 923360"/>
              <a:gd name="connsiteX3031" fmla="*/ 647934 w 706209"/>
              <a:gd name="connsiteY3031" fmla="*/ 449451 h 923360"/>
              <a:gd name="connsiteX3032" fmla="*/ 647361 w 706209"/>
              <a:gd name="connsiteY3032" fmla="*/ 447961 h 923360"/>
              <a:gd name="connsiteX3033" fmla="*/ 646903 w 706209"/>
              <a:gd name="connsiteY3033" fmla="*/ 447503 h 923360"/>
              <a:gd name="connsiteX3034" fmla="*/ 647018 w 706209"/>
              <a:gd name="connsiteY3034" fmla="*/ 447160 h 923360"/>
              <a:gd name="connsiteX3035" fmla="*/ 646675 w 706209"/>
              <a:gd name="connsiteY3035" fmla="*/ 446586 h 923360"/>
              <a:gd name="connsiteX3036" fmla="*/ 648849 w 706209"/>
              <a:gd name="connsiteY3036" fmla="*/ 428824 h 923360"/>
              <a:gd name="connsiteX3037" fmla="*/ 651155 w 706209"/>
              <a:gd name="connsiteY3037" fmla="*/ 411406 h 923360"/>
              <a:gd name="connsiteX3038" fmla="*/ 653444 w 706209"/>
              <a:gd name="connsiteY3038" fmla="*/ 393072 h 923360"/>
              <a:gd name="connsiteX3039" fmla="*/ 655390 w 706209"/>
              <a:gd name="connsiteY3039" fmla="*/ 378518 h 923360"/>
              <a:gd name="connsiteX3040" fmla="*/ 656093 w 706209"/>
              <a:gd name="connsiteY3040" fmla="*/ 371608 h 923360"/>
              <a:gd name="connsiteX3041" fmla="*/ 656093 w 706209"/>
              <a:gd name="connsiteY3041" fmla="*/ 371285 h 923360"/>
              <a:gd name="connsiteX3042" fmla="*/ 655946 w 706209"/>
              <a:gd name="connsiteY3042" fmla="*/ 369638 h 923360"/>
              <a:gd name="connsiteX3043" fmla="*/ 655946 w 706209"/>
              <a:gd name="connsiteY3043" fmla="*/ 367767 h 923360"/>
              <a:gd name="connsiteX3044" fmla="*/ 655799 w 706209"/>
              <a:gd name="connsiteY3044" fmla="*/ 366120 h 923360"/>
              <a:gd name="connsiteX3045" fmla="*/ 655635 w 706209"/>
              <a:gd name="connsiteY3045" fmla="*/ 364399 h 923360"/>
              <a:gd name="connsiteX3046" fmla="*/ 655488 w 706209"/>
              <a:gd name="connsiteY3046" fmla="*/ 362752 h 923360"/>
              <a:gd name="connsiteX3047" fmla="*/ 655488 w 706209"/>
              <a:gd name="connsiteY3047" fmla="*/ 360881 h 923360"/>
              <a:gd name="connsiteX3048" fmla="*/ 655341 w 706209"/>
              <a:gd name="connsiteY3048" fmla="*/ 359234 h 923360"/>
              <a:gd name="connsiteX3049" fmla="*/ 655194 w 706209"/>
              <a:gd name="connsiteY3049" fmla="*/ 357587 h 923360"/>
              <a:gd name="connsiteX3050" fmla="*/ 654818 w 706209"/>
              <a:gd name="connsiteY3050" fmla="*/ 356090 h 923360"/>
              <a:gd name="connsiteX3051" fmla="*/ 654670 w 706209"/>
              <a:gd name="connsiteY3051" fmla="*/ 354368 h 923360"/>
              <a:gd name="connsiteX3052" fmla="*/ 654523 w 706209"/>
              <a:gd name="connsiteY3052" fmla="*/ 352722 h 923360"/>
              <a:gd name="connsiteX3053" fmla="*/ 654147 w 706209"/>
              <a:gd name="connsiteY3053" fmla="*/ 351225 h 923360"/>
              <a:gd name="connsiteX3054" fmla="*/ 654000 w 706209"/>
              <a:gd name="connsiteY3054" fmla="*/ 349578 h 923360"/>
              <a:gd name="connsiteX3055" fmla="*/ 653836 w 706209"/>
              <a:gd name="connsiteY3055" fmla="*/ 347931 h 923360"/>
              <a:gd name="connsiteX3056" fmla="*/ 653477 w 706209"/>
              <a:gd name="connsiteY3056" fmla="*/ 346434 h 923360"/>
              <a:gd name="connsiteX3057" fmla="*/ 653313 w 706209"/>
              <a:gd name="connsiteY3057" fmla="*/ 344712 h 923360"/>
              <a:gd name="connsiteX3058" fmla="*/ 653019 w 706209"/>
              <a:gd name="connsiteY3058" fmla="*/ 343215 h 923360"/>
              <a:gd name="connsiteX3059" fmla="*/ 652790 w 706209"/>
              <a:gd name="connsiteY3059" fmla="*/ 341569 h 923360"/>
              <a:gd name="connsiteX3060" fmla="*/ 652267 w 706209"/>
              <a:gd name="connsiteY3060" fmla="*/ 340296 h 923360"/>
              <a:gd name="connsiteX3061" fmla="*/ 651891 w 706209"/>
              <a:gd name="connsiteY3061" fmla="*/ 338799 h 923360"/>
              <a:gd name="connsiteX3062" fmla="*/ 651596 w 706209"/>
              <a:gd name="connsiteY3062" fmla="*/ 337302 h 923360"/>
              <a:gd name="connsiteX3063" fmla="*/ 651220 w 706209"/>
              <a:gd name="connsiteY3063" fmla="*/ 335805 h 923360"/>
              <a:gd name="connsiteX3064" fmla="*/ 650844 w 706209"/>
              <a:gd name="connsiteY3064" fmla="*/ 334308 h 923360"/>
              <a:gd name="connsiteX3065" fmla="*/ 650550 w 706209"/>
              <a:gd name="connsiteY3065" fmla="*/ 332661 h 923360"/>
              <a:gd name="connsiteX3066" fmla="*/ 650550 w 706209"/>
              <a:gd name="connsiteY3066" fmla="*/ 330790 h 923360"/>
              <a:gd name="connsiteX3067" fmla="*/ 650403 w 706209"/>
              <a:gd name="connsiteY3067" fmla="*/ 329143 h 923360"/>
              <a:gd name="connsiteX3068" fmla="*/ 650403 w 706209"/>
              <a:gd name="connsiteY3068" fmla="*/ 327272 h 923360"/>
              <a:gd name="connsiteX3069" fmla="*/ 650632 w 706209"/>
              <a:gd name="connsiteY3069" fmla="*/ 325550 h 923360"/>
              <a:gd name="connsiteX3070" fmla="*/ 650844 w 706209"/>
              <a:gd name="connsiteY3070" fmla="*/ 323903 h 923360"/>
              <a:gd name="connsiteX3071" fmla="*/ 651073 w 706209"/>
              <a:gd name="connsiteY3071" fmla="*/ 322257 h 923360"/>
              <a:gd name="connsiteX3072" fmla="*/ 651302 w 706209"/>
              <a:gd name="connsiteY3072" fmla="*/ 320610 h 923360"/>
              <a:gd name="connsiteX3073" fmla="*/ 651449 w 706209"/>
              <a:gd name="connsiteY3073" fmla="*/ 318963 h 923360"/>
              <a:gd name="connsiteX3074" fmla="*/ 651678 w 706209"/>
              <a:gd name="connsiteY3074" fmla="*/ 317241 h 923360"/>
              <a:gd name="connsiteX3075" fmla="*/ 651891 w 706209"/>
              <a:gd name="connsiteY3075" fmla="*/ 315595 h 923360"/>
              <a:gd name="connsiteX3076" fmla="*/ 652267 w 706209"/>
              <a:gd name="connsiteY3076" fmla="*/ 314098 h 923360"/>
              <a:gd name="connsiteX3077" fmla="*/ 652496 w 706209"/>
              <a:gd name="connsiteY3077" fmla="*/ 312451 h 923360"/>
              <a:gd name="connsiteX3078" fmla="*/ 652725 w 706209"/>
              <a:gd name="connsiteY3078" fmla="*/ 310804 h 923360"/>
              <a:gd name="connsiteX3079" fmla="*/ 652725 w 706209"/>
              <a:gd name="connsiteY3079" fmla="*/ 308933 h 923360"/>
              <a:gd name="connsiteX3080" fmla="*/ 652790 w 706209"/>
              <a:gd name="connsiteY3080" fmla="*/ 307062 h 923360"/>
              <a:gd name="connsiteX3081" fmla="*/ 652790 w 706209"/>
              <a:gd name="connsiteY3081" fmla="*/ 305190 h 923360"/>
              <a:gd name="connsiteX3082" fmla="*/ 652790 w 706209"/>
              <a:gd name="connsiteY3082" fmla="*/ 303394 h 923360"/>
              <a:gd name="connsiteX3083" fmla="*/ 653019 w 706209"/>
              <a:gd name="connsiteY3083" fmla="*/ 301672 h 923360"/>
              <a:gd name="connsiteX3084" fmla="*/ 653248 w 706209"/>
              <a:gd name="connsiteY3084" fmla="*/ 300025 h 923360"/>
              <a:gd name="connsiteX3085" fmla="*/ 653477 w 706209"/>
              <a:gd name="connsiteY3085" fmla="*/ 298379 h 923360"/>
              <a:gd name="connsiteX3086" fmla="*/ 653689 w 706209"/>
              <a:gd name="connsiteY3086" fmla="*/ 296732 h 923360"/>
              <a:gd name="connsiteX3087" fmla="*/ 653836 w 706209"/>
              <a:gd name="connsiteY3087" fmla="*/ 295010 h 923360"/>
              <a:gd name="connsiteX3088" fmla="*/ 654441 w 706209"/>
              <a:gd name="connsiteY3088" fmla="*/ 293738 h 923360"/>
              <a:gd name="connsiteX3089" fmla="*/ 655046 w 706209"/>
              <a:gd name="connsiteY3089" fmla="*/ 292465 h 923360"/>
              <a:gd name="connsiteX3090" fmla="*/ 655799 w 706209"/>
              <a:gd name="connsiteY3090" fmla="*/ 291342 h 923360"/>
              <a:gd name="connsiteX3091" fmla="*/ 656534 w 706209"/>
              <a:gd name="connsiteY3091" fmla="*/ 290220 h 923360"/>
              <a:gd name="connsiteX3092" fmla="*/ 657287 w 706209"/>
              <a:gd name="connsiteY3092" fmla="*/ 289172 h 923360"/>
              <a:gd name="connsiteX3093" fmla="*/ 658268 w 706209"/>
              <a:gd name="connsiteY3093" fmla="*/ 288199 h 923360"/>
              <a:gd name="connsiteX3094" fmla="*/ 659380 w 706209"/>
              <a:gd name="connsiteY3094" fmla="*/ 287525 h 923360"/>
              <a:gd name="connsiteX3095" fmla="*/ 660361 w 706209"/>
              <a:gd name="connsiteY3095" fmla="*/ 286627 h 923360"/>
              <a:gd name="connsiteX3096" fmla="*/ 661260 w 706209"/>
              <a:gd name="connsiteY3096" fmla="*/ 285654 h 923360"/>
              <a:gd name="connsiteX3097" fmla="*/ 662372 w 706209"/>
              <a:gd name="connsiteY3097" fmla="*/ 284980 h 923360"/>
              <a:gd name="connsiteX3098" fmla="*/ 663353 w 706209"/>
              <a:gd name="connsiteY3098" fmla="*/ 284082 h 923360"/>
              <a:gd name="connsiteX3099" fmla="*/ 664252 w 706209"/>
              <a:gd name="connsiteY3099" fmla="*/ 283109 h 923360"/>
              <a:gd name="connsiteX3100" fmla="*/ 665070 w 706209"/>
              <a:gd name="connsiteY3100" fmla="*/ 282061 h 923360"/>
              <a:gd name="connsiteX3101" fmla="*/ 665822 w 706209"/>
              <a:gd name="connsiteY3101" fmla="*/ 280938 h 923360"/>
              <a:gd name="connsiteX3102" fmla="*/ 666721 w 706209"/>
              <a:gd name="connsiteY3102" fmla="*/ 280040 h 923360"/>
              <a:gd name="connsiteX3103" fmla="*/ 667473 w 706209"/>
              <a:gd name="connsiteY3103" fmla="*/ 278917 h 923360"/>
              <a:gd name="connsiteX3104" fmla="*/ 668438 w 706209"/>
              <a:gd name="connsiteY3104" fmla="*/ 278019 h 923360"/>
              <a:gd name="connsiteX3105" fmla="*/ 669419 w 706209"/>
              <a:gd name="connsiteY3105" fmla="*/ 277120 h 923360"/>
              <a:gd name="connsiteX3106" fmla="*/ 670155 w 706209"/>
              <a:gd name="connsiteY3106" fmla="*/ 275997 h 923360"/>
              <a:gd name="connsiteX3107" fmla="*/ 671054 w 706209"/>
              <a:gd name="connsiteY3107" fmla="*/ 275099 h 923360"/>
              <a:gd name="connsiteX3108" fmla="*/ 671888 w 706209"/>
              <a:gd name="connsiteY3108" fmla="*/ 273977 h 923360"/>
              <a:gd name="connsiteX3109" fmla="*/ 672788 w 706209"/>
              <a:gd name="connsiteY3109" fmla="*/ 273078 h 923360"/>
              <a:gd name="connsiteX3110" fmla="*/ 673245 w 706209"/>
              <a:gd name="connsiteY3110" fmla="*/ 272383 h 923360"/>
              <a:gd name="connsiteX3111" fmla="*/ 673523 w 706209"/>
              <a:gd name="connsiteY3111" fmla="*/ 271956 h 923360"/>
              <a:gd name="connsiteX3112" fmla="*/ 674504 w 706209"/>
              <a:gd name="connsiteY3112" fmla="*/ 271057 h 923360"/>
              <a:gd name="connsiteX3113" fmla="*/ 675257 w 706209"/>
              <a:gd name="connsiteY3113" fmla="*/ 269935 h 923360"/>
              <a:gd name="connsiteX3114" fmla="*/ 676009 w 706209"/>
              <a:gd name="connsiteY3114" fmla="*/ 268812 h 923360"/>
              <a:gd name="connsiteX3115" fmla="*/ 676744 w 706209"/>
              <a:gd name="connsiteY3115" fmla="*/ 267764 h 923360"/>
              <a:gd name="connsiteX3116" fmla="*/ 677578 w 706209"/>
              <a:gd name="connsiteY3116" fmla="*/ 266641 h 923360"/>
              <a:gd name="connsiteX3117" fmla="*/ 678314 w 706209"/>
              <a:gd name="connsiteY3117" fmla="*/ 265518 h 923360"/>
              <a:gd name="connsiteX3118" fmla="*/ 679066 w 706209"/>
              <a:gd name="connsiteY3118" fmla="*/ 264396 h 923360"/>
              <a:gd name="connsiteX3119" fmla="*/ 680048 w 706209"/>
              <a:gd name="connsiteY3119" fmla="*/ 263497 h 923360"/>
              <a:gd name="connsiteX3120" fmla="*/ 680800 w 706209"/>
              <a:gd name="connsiteY3120" fmla="*/ 262449 h 923360"/>
              <a:gd name="connsiteX3121" fmla="*/ 681535 w 706209"/>
              <a:gd name="connsiteY3121" fmla="*/ 261326 h 923360"/>
              <a:gd name="connsiteX3122" fmla="*/ 682140 w 706209"/>
              <a:gd name="connsiteY3122" fmla="*/ 260054 h 923360"/>
              <a:gd name="connsiteX3123" fmla="*/ 682893 w 706209"/>
              <a:gd name="connsiteY3123" fmla="*/ 258931 h 923360"/>
              <a:gd name="connsiteX3124" fmla="*/ 683416 w 706209"/>
              <a:gd name="connsiteY3124" fmla="*/ 257659 h 923360"/>
              <a:gd name="connsiteX3125" fmla="*/ 684004 w 706209"/>
              <a:gd name="connsiteY3125" fmla="*/ 256311 h 923360"/>
              <a:gd name="connsiteX3126" fmla="*/ 684381 w 706209"/>
              <a:gd name="connsiteY3126" fmla="*/ 254889 h 923360"/>
              <a:gd name="connsiteX3127" fmla="*/ 684838 w 706209"/>
              <a:gd name="connsiteY3127" fmla="*/ 253392 h 923360"/>
              <a:gd name="connsiteX3128" fmla="*/ 685362 w 706209"/>
              <a:gd name="connsiteY3128" fmla="*/ 252120 h 923360"/>
              <a:gd name="connsiteX3129" fmla="*/ 685950 w 706209"/>
              <a:gd name="connsiteY3129" fmla="*/ 250772 h 923360"/>
              <a:gd name="connsiteX3130" fmla="*/ 686555 w 706209"/>
              <a:gd name="connsiteY3130" fmla="*/ 249500 h 923360"/>
              <a:gd name="connsiteX3131" fmla="*/ 686931 w 706209"/>
              <a:gd name="connsiteY3131" fmla="*/ 248003 h 923360"/>
              <a:gd name="connsiteX3132" fmla="*/ 687520 w 706209"/>
              <a:gd name="connsiteY3132" fmla="*/ 246730 h 923360"/>
              <a:gd name="connsiteX3133" fmla="*/ 688060 w 706209"/>
              <a:gd name="connsiteY3133" fmla="*/ 245458 h 923360"/>
              <a:gd name="connsiteX3134" fmla="*/ 688648 w 706209"/>
              <a:gd name="connsiteY3134" fmla="*/ 244185 h 923360"/>
              <a:gd name="connsiteX3135" fmla="*/ 689253 w 706209"/>
              <a:gd name="connsiteY3135" fmla="*/ 242912 h 923360"/>
              <a:gd name="connsiteX3136" fmla="*/ 689842 w 706209"/>
              <a:gd name="connsiteY3136" fmla="*/ 241565 h 923360"/>
              <a:gd name="connsiteX3137" fmla="*/ 690365 w 706209"/>
              <a:gd name="connsiteY3137" fmla="*/ 240293 h 923360"/>
              <a:gd name="connsiteX3138" fmla="*/ 690970 w 706209"/>
              <a:gd name="connsiteY3138" fmla="*/ 239020 h 923360"/>
              <a:gd name="connsiteX3139" fmla="*/ 691575 w 706209"/>
              <a:gd name="connsiteY3139" fmla="*/ 237748 h 923360"/>
              <a:gd name="connsiteX3140" fmla="*/ 692098 w 706209"/>
              <a:gd name="connsiteY3140" fmla="*/ 236400 h 923360"/>
              <a:gd name="connsiteX3141" fmla="*/ 692540 w 706209"/>
              <a:gd name="connsiteY3141" fmla="*/ 234978 h 923360"/>
              <a:gd name="connsiteX3142" fmla="*/ 693063 w 706209"/>
              <a:gd name="connsiteY3142" fmla="*/ 233631 h 923360"/>
              <a:gd name="connsiteX3143" fmla="*/ 693521 w 706209"/>
              <a:gd name="connsiteY3143" fmla="*/ 232209 h 923360"/>
              <a:gd name="connsiteX3144" fmla="*/ 694044 w 706209"/>
              <a:gd name="connsiteY3144" fmla="*/ 230861 h 923360"/>
              <a:gd name="connsiteX3145" fmla="*/ 694486 w 706209"/>
              <a:gd name="connsiteY3145" fmla="*/ 229439 h 923360"/>
              <a:gd name="connsiteX3146" fmla="*/ 694862 w 706209"/>
              <a:gd name="connsiteY3146" fmla="*/ 227942 h 923360"/>
              <a:gd name="connsiteX3147" fmla="*/ 695091 w 706209"/>
              <a:gd name="connsiteY3147" fmla="*/ 226295 h 923360"/>
              <a:gd name="connsiteX3148" fmla="*/ 695467 w 706209"/>
              <a:gd name="connsiteY3148" fmla="*/ 224798 h 923360"/>
              <a:gd name="connsiteX3149" fmla="*/ 695679 w 706209"/>
              <a:gd name="connsiteY3149" fmla="*/ 223151 h 923360"/>
              <a:gd name="connsiteX3150" fmla="*/ 695908 w 706209"/>
              <a:gd name="connsiteY3150" fmla="*/ 221430 h 923360"/>
              <a:gd name="connsiteX3151" fmla="*/ 696055 w 706209"/>
              <a:gd name="connsiteY3151" fmla="*/ 219783 h 923360"/>
              <a:gd name="connsiteX3152" fmla="*/ 696137 w 706209"/>
              <a:gd name="connsiteY3152" fmla="*/ 217912 h 923360"/>
              <a:gd name="connsiteX3153" fmla="*/ 696137 w 706209"/>
              <a:gd name="connsiteY3153" fmla="*/ 216115 h 923360"/>
              <a:gd name="connsiteX3154" fmla="*/ 696366 w 706209"/>
              <a:gd name="connsiteY3154" fmla="*/ 214394 h 923360"/>
              <a:gd name="connsiteX3155" fmla="*/ 696366 w 706209"/>
              <a:gd name="connsiteY3155" fmla="*/ 212597 h 923360"/>
              <a:gd name="connsiteX3156" fmla="*/ 696431 w 706209"/>
              <a:gd name="connsiteY3156" fmla="*/ 210726 h 923360"/>
              <a:gd name="connsiteX3157" fmla="*/ 696660 w 706209"/>
              <a:gd name="connsiteY3157" fmla="*/ 209079 h 923360"/>
              <a:gd name="connsiteX3158" fmla="*/ 696808 w 706209"/>
              <a:gd name="connsiteY3158" fmla="*/ 207357 h 923360"/>
              <a:gd name="connsiteX3159" fmla="*/ 696889 w 706209"/>
              <a:gd name="connsiteY3159" fmla="*/ 205486 h 923360"/>
              <a:gd name="connsiteX3160" fmla="*/ 697102 w 706209"/>
              <a:gd name="connsiteY3160" fmla="*/ 203839 h 923360"/>
              <a:gd name="connsiteX3161" fmla="*/ 697102 w 706209"/>
              <a:gd name="connsiteY3161" fmla="*/ 201968 h 923360"/>
              <a:gd name="connsiteX3162" fmla="*/ 697102 w 706209"/>
              <a:gd name="connsiteY3162" fmla="*/ 200172 h 923360"/>
              <a:gd name="connsiteX3163" fmla="*/ 697184 w 706209"/>
              <a:gd name="connsiteY3163" fmla="*/ 198300 h 923360"/>
              <a:gd name="connsiteX3164" fmla="*/ 697184 w 706209"/>
              <a:gd name="connsiteY3164" fmla="*/ 196429 h 923360"/>
              <a:gd name="connsiteX3165" fmla="*/ 697184 w 706209"/>
              <a:gd name="connsiteY3165" fmla="*/ 194558 h 923360"/>
              <a:gd name="connsiteX3166" fmla="*/ 697265 w 706209"/>
              <a:gd name="connsiteY3166" fmla="*/ 192686 h 923360"/>
              <a:gd name="connsiteX3167" fmla="*/ 697478 w 706209"/>
              <a:gd name="connsiteY3167" fmla="*/ 191039 h 923360"/>
              <a:gd name="connsiteX3168" fmla="*/ 697707 w 706209"/>
              <a:gd name="connsiteY3168" fmla="*/ 189393 h 923360"/>
              <a:gd name="connsiteX3169" fmla="*/ 697854 w 706209"/>
              <a:gd name="connsiteY3169" fmla="*/ 187746 h 923360"/>
              <a:gd name="connsiteX3170" fmla="*/ 698083 w 706209"/>
              <a:gd name="connsiteY3170" fmla="*/ 186024 h 923360"/>
              <a:gd name="connsiteX3171" fmla="*/ 698312 w 706209"/>
              <a:gd name="connsiteY3171" fmla="*/ 184378 h 923360"/>
              <a:gd name="connsiteX3172" fmla="*/ 698524 w 706209"/>
              <a:gd name="connsiteY3172" fmla="*/ 182731 h 923360"/>
              <a:gd name="connsiteX3173" fmla="*/ 698901 w 706209"/>
              <a:gd name="connsiteY3173" fmla="*/ 181234 h 923360"/>
              <a:gd name="connsiteX3174" fmla="*/ 699129 w 706209"/>
              <a:gd name="connsiteY3174" fmla="*/ 179587 h 923360"/>
              <a:gd name="connsiteX3175" fmla="*/ 699358 w 706209"/>
              <a:gd name="connsiteY3175" fmla="*/ 177940 h 923360"/>
              <a:gd name="connsiteX3176" fmla="*/ 699587 w 706209"/>
              <a:gd name="connsiteY3176" fmla="*/ 176219 h 923360"/>
              <a:gd name="connsiteX3177" fmla="*/ 699734 w 706209"/>
              <a:gd name="connsiteY3177" fmla="*/ 174572 h 923360"/>
              <a:gd name="connsiteX3178" fmla="*/ 699947 w 706209"/>
              <a:gd name="connsiteY3178" fmla="*/ 172925 h 923360"/>
              <a:gd name="connsiteX3179" fmla="*/ 700323 w 706209"/>
              <a:gd name="connsiteY3179" fmla="*/ 171428 h 923360"/>
              <a:gd name="connsiteX3180" fmla="*/ 700781 w 706209"/>
              <a:gd name="connsiteY3180" fmla="*/ 169931 h 923360"/>
              <a:gd name="connsiteX3181" fmla="*/ 701157 w 706209"/>
              <a:gd name="connsiteY3181" fmla="*/ 168509 h 923360"/>
              <a:gd name="connsiteX3182" fmla="*/ 701370 w 706209"/>
              <a:gd name="connsiteY3182" fmla="*/ 166788 h 923360"/>
              <a:gd name="connsiteX3183" fmla="*/ 701746 w 706209"/>
              <a:gd name="connsiteY3183" fmla="*/ 165140 h 923360"/>
              <a:gd name="connsiteX3184" fmla="*/ 701974 w 706209"/>
              <a:gd name="connsiteY3184" fmla="*/ 163494 h 923360"/>
              <a:gd name="connsiteX3185" fmla="*/ 702351 w 706209"/>
              <a:gd name="connsiteY3185" fmla="*/ 161997 h 923360"/>
              <a:gd name="connsiteX3186" fmla="*/ 702580 w 706209"/>
              <a:gd name="connsiteY3186" fmla="*/ 160350 h 923360"/>
              <a:gd name="connsiteX3187" fmla="*/ 702956 w 706209"/>
              <a:gd name="connsiteY3187" fmla="*/ 158853 h 923360"/>
              <a:gd name="connsiteX3188" fmla="*/ 703397 w 706209"/>
              <a:gd name="connsiteY3188" fmla="*/ 157356 h 923360"/>
              <a:gd name="connsiteX3189" fmla="*/ 703544 w 706209"/>
              <a:gd name="connsiteY3189" fmla="*/ 155709 h 923360"/>
              <a:gd name="connsiteX3190" fmla="*/ 704002 w 706209"/>
              <a:gd name="connsiteY3190" fmla="*/ 154212 h 923360"/>
              <a:gd name="connsiteX3191" fmla="*/ 704215 w 706209"/>
              <a:gd name="connsiteY3191" fmla="*/ 152565 h 923360"/>
              <a:gd name="connsiteX3192" fmla="*/ 704215 w 706209"/>
              <a:gd name="connsiteY3192" fmla="*/ 151817 h 923360"/>
              <a:gd name="connsiteX3193" fmla="*/ 705196 w 706209"/>
              <a:gd name="connsiteY3193" fmla="*/ 149571 h 923360"/>
              <a:gd name="connsiteX3194" fmla="*/ 705196 w 706209"/>
              <a:gd name="connsiteY3194" fmla="*/ 147775 h 923360"/>
              <a:gd name="connsiteX3195" fmla="*/ 705425 w 706209"/>
              <a:gd name="connsiteY3195" fmla="*/ 146053 h 923360"/>
              <a:gd name="connsiteX3196" fmla="*/ 705637 w 706209"/>
              <a:gd name="connsiteY3196" fmla="*/ 144406 h 923360"/>
              <a:gd name="connsiteX3197" fmla="*/ 705637 w 706209"/>
              <a:gd name="connsiteY3197" fmla="*/ 142535 h 923360"/>
              <a:gd name="connsiteX3198" fmla="*/ 705866 w 706209"/>
              <a:gd name="connsiteY3198" fmla="*/ 140888 h 923360"/>
              <a:gd name="connsiteX3199" fmla="*/ 705866 w 706209"/>
              <a:gd name="connsiteY3199" fmla="*/ 139017 h 923360"/>
              <a:gd name="connsiteX3200" fmla="*/ 706046 w 706209"/>
              <a:gd name="connsiteY3200" fmla="*/ 137670 h 923360"/>
              <a:gd name="connsiteX3201" fmla="*/ 706095 w 706209"/>
              <a:gd name="connsiteY3201" fmla="*/ 137370 h 923360"/>
              <a:gd name="connsiteX3202" fmla="*/ 706095 w 706209"/>
              <a:gd name="connsiteY3202" fmla="*/ 135499 h 923360"/>
              <a:gd name="connsiteX3203" fmla="*/ 706160 w 706209"/>
              <a:gd name="connsiteY3203" fmla="*/ 133702 h 923360"/>
              <a:gd name="connsiteX3204" fmla="*/ 706160 w 706209"/>
              <a:gd name="connsiteY3204" fmla="*/ 131831 h 923360"/>
              <a:gd name="connsiteX3205" fmla="*/ 706389 w 706209"/>
              <a:gd name="connsiteY3205" fmla="*/ 130110 h 923360"/>
              <a:gd name="connsiteX3206" fmla="*/ 706389 w 706209"/>
              <a:gd name="connsiteY3206" fmla="*/ 128313 h 923360"/>
              <a:gd name="connsiteX3207" fmla="*/ 706242 w 706209"/>
              <a:gd name="connsiteY3207" fmla="*/ 126591 h 923360"/>
              <a:gd name="connsiteX3208" fmla="*/ 705866 w 706209"/>
              <a:gd name="connsiteY3208" fmla="*/ 125169 h 923360"/>
              <a:gd name="connsiteX3209" fmla="*/ 705572 w 706209"/>
              <a:gd name="connsiteY3209" fmla="*/ 123597 h 923360"/>
              <a:gd name="connsiteX3210" fmla="*/ 705196 w 706209"/>
              <a:gd name="connsiteY3210" fmla="*/ 122175 h 923360"/>
              <a:gd name="connsiteX3211" fmla="*/ 704672 w 706209"/>
              <a:gd name="connsiteY3211" fmla="*/ 120828 h 923360"/>
              <a:gd name="connsiteX3212" fmla="*/ 704296 w 706209"/>
              <a:gd name="connsiteY3212" fmla="*/ 119331 h 923360"/>
              <a:gd name="connsiteX3213" fmla="*/ 703773 w 706209"/>
              <a:gd name="connsiteY3213" fmla="*/ 118058 h 923360"/>
              <a:gd name="connsiteX3214" fmla="*/ 703397 w 706209"/>
              <a:gd name="connsiteY3214" fmla="*/ 116561 h 923360"/>
              <a:gd name="connsiteX3215" fmla="*/ 702874 w 706209"/>
              <a:gd name="connsiteY3215" fmla="*/ 115214 h 923360"/>
              <a:gd name="connsiteX3216" fmla="*/ 702351 w 706209"/>
              <a:gd name="connsiteY3216" fmla="*/ 113941 h 923360"/>
              <a:gd name="connsiteX3217" fmla="*/ 701827 w 706209"/>
              <a:gd name="connsiteY3217" fmla="*/ 112669 h 923360"/>
              <a:gd name="connsiteX3218" fmla="*/ 701451 w 706209"/>
              <a:gd name="connsiteY3218" fmla="*/ 111172 h 923360"/>
              <a:gd name="connsiteX3219" fmla="*/ 700928 w 706209"/>
              <a:gd name="connsiteY3219" fmla="*/ 109824 h 923360"/>
              <a:gd name="connsiteX3220" fmla="*/ 700405 w 706209"/>
              <a:gd name="connsiteY3220" fmla="*/ 108552 h 923360"/>
              <a:gd name="connsiteX3221" fmla="*/ 699800 w 706209"/>
              <a:gd name="connsiteY3221" fmla="*/ 107205 h 923360"/>
              <a:gd name="connsiteX3222" fmla="*/ 699277 w 706209"/>
              <a:gd name="connsiteY3222" fmla="*/ 105932 h 923360"/>
              <a:gd name="connsiteX3223" fmla="*/ 698753 w 706209"/>
              <a:gd name="connsiteY3223" fmla="*/ 104585 h 923360"/>
              <a:gd name="connsiteX3224" fmla="*/ 698230 w 706209"/>
              <a:gd name="connsiteY3224" fmla="*/ 103312 h 923360"/>
              <a:gd name="connsiteX3225" fmla="*/ 697707 w 706209"/>
              <a:gd name="connsiteY3225" fmla="*/ 101965 h 923360"/>
              <a:gd name="connsiteX3226" fmla="*/ 697331 w 706209"/>
              <a:gd name="connsiteY3226" fmla="*/ 100468 h 923360"/>
              <a:gd name="connsiteX3227" fmla="*/ 696808 w 706209"/>
              <a:gd name="connsiteY3227" fmla="*/ 99195 h 923360"/>
              <a:gd name="connsiteX3228" fmla="*/ 696284 w 706209"/>
              <a:gd name="connsiteY3228" fmla="*/ 97923 h 923360"/>
              <a:gd name="connsiteX3229" fmla="*/ 695532 w 706209"/>
              <a:gd name="connsiteY3229" fmla="*/ 96725 h 923360"/>
              <a:gd name="connsiteX3230" fmla="*/ 695009 w 706209"/>
              <a:gd name="connsiteY3230" fmla="*/ 95453 h 923360"/>
              <a:gd name="connsiteX3231" fmla="*/ 694420 w 706209"/>
              <a:gd name="connsiteY3231" fmla="*/ 94554 h 923360"/>
              <a:gd name="connsiteX3232" fmla="*/ 694257 w 706209"/>
              <a:gd name="connsiteY3232" fmla="*/ 93207 h 923360"/>
              <a:gd name="connsiteX3233" fmla="*/ 693733 w 706209"/>
              <a:gd name="connsiteY3233" fmla="*/ 91935 h 923360"/>
              <a:gd name="connsiteX3234" fmla="*/ 693210 w 706209"/>
              <a:gd name="connsiteY3234" fmla="*/ 90587 h 923360"/>
              <a:gd name="connsiteX3235" fmla="*/ 692850 w 706209"/>
              <a:gd name="connsiteY3235" fmla="*/ 89090 h 923360"/>
              <a:gd name="connsiteX3236" fmla="*/ 692311 w 706209"/>
              <a:gd name="connsiteY3236" fmla="*/ 87817 h 923360"/>
              <a:gd name="connsiteX3237" fmla="*/ 691788 w 706209"/>
              <a:gd name="connsiteY3237" fmla="*/ 86470 h 923360"/>
              <a:gd name="connsiteX3238" fmla="*/ 691264 w 706209"/>
              <a:gd name="connsiteY3238" fmla="*/ 85198 h 923360"/>
              <a:gd name="connsiteX3239" fmla="*/ 690676 w 706209"/>
              <a:gd name="connsiteY3239" fmla="*/ 83925 h 923360"/>
              <a:gd name="connsiteX3240" fmla="*/ 690005 w 706209"/>
              <a:gd name="connsiteY3240" fmla="*/ 82728 h 923360"/>
              <a:gd name="connsiteX3241" fmla="*/ 689400 w 706209"/>
              <a:gd name="connsiteY3241" fmla="*/ 81455 h 923360"/>
              <a:gd name="connsiteX3242" fmla="*/ 688877 w 706209"/>
              <a:gd name="connsiteY3242" fmla="*/ 80183 h 923360"/>
              <a:gd name="connsiteX3243" fmla="*/ 688354 w 706209"/>
              <a:gd name="connsiteY3243" fmla="*/ 78835 h 923360"/>
              <a:gd name="connsiteX3244" fmla="*/ 687602 w 706209"/>
              <a:gd name="connsiteY3244" fmla="*/ 77713 h 923360"/>
              <a:gd name="connsiteX3245" fmla="*/ 687079 w 706209"/>
              <a:gd name="connsiteY3245" fmla="*/ 76440 h 923360"/>
              <a:gd name="connsiteX3246" fmla="*/ 686555 w 706209"/>
              <a:gd name="connsiteY3246" fmla="*/ 75093 h 923360"/>
              <a:gd name="connsiteX3247" fmla="*/ 686032 w 706209"/>
              <a:gd name="connsiteY3247" fmla="*/ 73820 h 923360"/>
              <a:gd name="connsiteX3248" fmla="*/ 685656 w 706209"/>
              <a:gd name="connsiteY3248" fmla="*/ 72323 h 923360"/>
              <a:gd name="connsiteX3249" fmla="*/ 685133 w 706209"/>
              <a:gd name="connsiteY3249" fmla="*/ 70976 h 923360"/>
              <a:gd name="connsiteX3250" fmla="*/ 684757 w 706209"/>
              <a:gd name="connsiteY3250" fmla="*/ 69479 h 923360"/>
              <a:gd name="connsiteX3251" fmla="*/ 684233 w 706209"/>
              <a:gd name="connsiteY3251" fmla="*/ 68206 h 923360"/>
              <a:gd name="connsiteX3252" fmla="*/ 683857 w 706209"/>
              <a:gd name="connsiteY3252" fmla="*/ 66709 h 923360"/>
              <a:gd name="connsiteX3253" fmla="*/ 683710 w 706209"/>
              <a:gd name="connsiteY3253" fmla="*/ 65063 h 923360"/>
              <a:gd name="connsiteX3254" fmla="*/ 683334 w 706209"/>
              <a:gd name="connsiteY3254" fmla="*/ 63565 h 923360"/>
              <a:gd name="connsiteX3255" fmla="*/ 683040 w 706209"/>
              <a:gd name="connsiteY3255" fmla="*/ 62068 h 923360"/>
              <a:gd name="connsiteX3256" fmla="*/ 682893 w 706209"/>
              <a:gd name="connsiteY3256" fmla="*/ 60421 h 923360"/>
              <a:gd name="connsiteX3257" fmla="*/ 682517 w 706209"/>
              <a:gd name="connsiteY3257" fmla="*/ 58924 h 923360"/>
              <a:gd name="connsiteX3258" fmla="*/ 682140 w 706209"/>
              <a:gd name="connsiteY3258" fmla="*/ 57428 h 923360"/>
              <a:gd name="connsiteX3259" fmla="*/ 682206 w 706209"/>
              <a:gd name="connsiteY3259" fmla="*/ 55555 h 923360"/>
              <a:gd name="connsiteX3260" fmla="*/ 682206 w 706209"/>
              <a:gd name="connsiteY3260" fmla="*/ 53685 h 923360"/>
              <a:gd name="connsiteX3261" fmla="*/ 682206 w 706209"/>
              <a:gd name="connsiteY3261" fmla="*/ 51814 h 923360"/>
              <a:gd name="connsiteX3262" fmla="*/ 682059 w 706209"/>
              <a:gd name="connsiteY3262" fmla="*/ 50168 h 923360"/>
              <a:gd name="connsiteX3263" fmla="*/ 681912 w 706209"/>
              <a:gd name="connsiteY3263" fmla="*/ 48519 h 923360"/>
              <a:gd name="connsiteX3264" fmla="*/ 681764 w 706209"/>
              <a:gd name="connsiteY3264" fmla="*/ 46798 h 923360"/>
              <a:gd name="connsiteX3265" fmla="*/ 681764 w 706209"/>
              <a:gd name="connsiteY3265" fmla="*/ 44927 h 923360"/>
              <a:gd name="connsiteX3266" fmla="*/ 681993 w 706209"/>
              <a:gd name="connsiteY3266" fmla="*/ 43280 h 923360"/>
              <a:gd name="connsiteX3267" fmla="*/ 681993 w 706209"/>
              <a:gd name="connsiteY3267" fmla="*/ 41408 h 923360"/>
              <a:gd name="connsiteX3268" fmla="*/ 682059 w 706209"/>
              <a:gd name="connsiteY3268" fmla="*/ 39613 h 923360"/>
              <a:gd name="connsiteX3269" fmla="*/ 682059 w 706209"/>
              <a:gd name="connsiteY3269" fmla="*/ 37741 h 923360"/>
              <a:gd name="connsiteX3270" fmla="*/ 682288 w 706209"/>
              <a:gd name="connsiteY3270" fmla="*/ 36094 h 923360"/>
              <a:gd name="connsiteX3271" fmla="*/ 682288 w 706209"/>
              <a:gd name="connsiteY3271" fmla="*/ 34223 h 923360"/>
              <a:gd name="connsiteX3272" fmla="*/ 682517 w 706209"/>
              <a:gd name="connsiteY3272" fmla="*/ 32577 h 923360"/>
              <a:gd name="connsiteX3273" fmla="*/ 682745 w 706209"/>
              <a:gd name="connsiteY3273" fmla="*/ 30855 h 923360"/>
              <a:gd name="connsiteX3274" fmla="*/ 683105 w 706209"/>
              <a:gd name="connsiteY3274" fmla="*/ 29357 h 923360"/>
              <a:gd name="connsiteX3275" fmla="*/ 683334 w 706209"/>
              <a:gd name="connsiteY3275" fmla="*/ 27711 h 923360"/>
              <a:gd name="connsiteX3276" fmla="*/ 683563 w 706209"/>
              <a:gd name="connsiteY3276" fmla="*/ 26064 h 923360"/>
              <a:gd name="connsiteX3277" fmla="*/ 683563 w 706209"/>
              <a:gd name="connsiteY3277" fmla="*/ 24194 h 923360"/>
              <a:gd name="connsiteX3278" fmla="*/ 683792 w 706209"/>
              <a:gd name="connsiteY3278" fmla="*/ 22545 h 923360"/>
              <a:gd name="connsiteX3279" fmla="*/ 684004 w 706209"/>
              <a:gd name="connsiteY3279" fmla="*/ 20899 h 923360"/>
              <a:gd name="connsiteX3280" fmla="*/ 684233 w 706209"/>
              <a:gd name="connsiteY3280" fmla="*/ 19177 h 923360"/>
              <a:gd name="connsiteX3281" fmla="*/ 684609 w 706209"/>
              <a:gd name="connsiteY3281" fmla="*/ 17756 h 923360"/>
              <a:gd name="connsiteX3282" fmla="*/ 684838 w 706209"/>
              <a:gd name="connsiteY3282" fmla="*/ 16034 h 923360"/>
              <a:gd name="connsiteX3283" fmla="*/ 685215 w 706209"/>
              <a:gd name="connsiteY3283" fmla="*/ 14537 h 923360"/>
              <a:gd name="connsiteX3284" fmla="*/ 685574 w 706209"/>
              <a:gd name="connsiteY3284" fmla="*/ 13114 h 923360"/>
              <a:gd name="connsiteX3285" fmla="*/ 686032 w 706209"/>
              <a:gd name="connsiteY3285" fmla="*/ 11618 h 923360"/>
              <a:gd name="connsiteX3286" fmla="*/ 686408 w 706209"/>
              <a:gd name="connsiteY3286" fmla="*/ 10120 h 923360"/>
              <a:gd name="connsiteX3287" fmla="*/ 686784 w 706209"/>
              <a:gd name="connsiteY3287" fmla="*/ 8697 h 923360"/>
              <a:gd name="connsiteX3288" fmla="*/ 687160 w 706209"/>
              <a:gd name="connsiteY3288" fmla="*/ 7201 h 923360"/>
              <a:gd name="connsiteX3289" fmla="*/ 687602 w 706209"/>
              <a:gd name="connsiteY3289" fmla="*/ 5704 h 923360"/>
              <a:gd name="connsiteX3290" fmla="*/ 687978 w 706209"/>
              <a:gd name="connsiteY3290" fmla="*/ 4207 h 923360"/>
              <a:gd name="connsiteX3291" fmla="*/ 688583 w 706209"/>
              <a:gd name="connsiteY3291" fmla="*/ 2917 h 923360"/>
              <a:gd name="connsiteX3292" fmla="*/ 688943 w 706209"/>
              <a:gd name="connsiteY3292" fmla="*/ 1438 h 923360"/>
              <a:gd name="connsiteX3293" fmla="*/ 667490 w 706209"/>
              <a:gd name="connsiteY3293" fmla="*/ 1207 h 923360"/>
              <a:gd name="connsiteX3294" fmla="*/ 623358 w 706209"/>
              <a:gd name="connsiteY3294" fmla="*/ 733 h 923360"/>
              <a:gd name="connsiteX3295" fmla="*/ 623161 w 706209"/>
              <a:gd name="connsiteY3295" fmla="*/ 731 h 923360"/>
              <a:gd name="connsiteX3296" fmla="*/ 622932 w 706209"/>
              <a:gd name="connsiteY3296" fmla="*/ 731 h 923360"/>
              <a:gd name="connsiteX3297" fmla="*/ 622148 w 706209"/>
              <a:gd name="connsiteY3297" fmla="*/ 721 h 923360"/>
              <a:gd name="connsiteX3298" fmla="*/ 621019 w 706209"/>
              <a:gd name="connsiteY3298" fmla="*/ 707 h 923360"/>
              <a:gd name="connsiteX3299" fmla="*/ 582496 w 706209"/>
              <a:gd name="connsiteY3299" fmla="*/ 452 h 923360"/>
              <a:gd name="connsiteX3300" fmla="*/ 537203 w 706209"/>
              <a:gd name="connsiteY3300" fmla="*/ 151 h 923360"/>
              <a:gd name="connsiteX3301" fmla="*/ 536827 w 706209"/>
              <a:gd name="connsiteY3301" fmla="*/ 612 h 923360"/>
              <a:gd name="connsiteX3302" fmla="*/ 536794 w 706209"/>
              <a:gd name="connsiteY3302" fmla="*/ 895 h 923360"/>
              <a:gd name="connsiteX3303" fmla="*/ 536631 w 706209"/>
              <a:gd name="connsiteY3303" fmla="*/ 2598 h 923360"/>
              <a:gd name="connsiteX3304" fmla="*/ 536532 w 706209"/>
              <a:gd name="connsiteY3304" fmla="*/ 2716 h 923360"/>
              <a:gd name="connsiteX3305" fmla="*/ 536369 w 706209"/>
              <a:gd name="connsiteY3305" fmla="*/ 2940 h 923360"/>
              <a:gd name="connsiteX3306" fmla="*/ 536058 w 706209"/>
              <a:gd name="connsiteY3306" fmla="*/ 3416 h 923360"/>
              <a:gd name="connsiteX3307" fmla="*/ 535715 w 706209"/>
              <a:gd name="connsiteY3307" fmla="*/ 3570 h 923360"/>
              <a:gd name="connsiteX3308" fmla="*/ 535388 w 706209"/>
              <a:gd name="connsiteY3308" fmla="*/ 4149 h 923360"/>
              <a:gd name="connsiteX3309" fmla="*/ 535355 w 706209"/>
              <a:gd name="connsiteY3309" fmla="*/ 4443 h 923360"/>
              <a:gd name="connsiteX3310" fmla="*/ 535094 w 706209"/>
              <a:gd name="connsiteY3310" fmla="*/ 4695 h 923360"/>
              <a:gd name="connsiteX3311" fmla="*/ 534848 w 706209"/>
              <a:gd name="connsiteY3311" fmla="*/ 4790 h 923360"/>
              <a:gd name="connsiteX3312" fmla="*/ 534538 w 706209"/>
              <a:gd name="connsiteY3312" fmla="*/ 5066 h 923360"/>
              <a:gd name="connsiteX3313" fmla="*/ 533704 w 706209"/>
              <a:gd name="connsiteY3313" fmla="*/ 5112 h 923360"/>
              <a:gd name="connsiteX3314" fmla="*/ 533704 w 706209"/>
              <a:gd name="connsiteY3314" fmla="*/ 5329 h 923360"/>
              <a:gd name="connsiteX3315" fmla="*/ 533213 w 706209"/>
              <a:gd name="connsiteY3315" fmla="*/ 5318 h 923360"/>
              <a:gd name="connsiteX3316" fmla="*/ 532935 w 706209"/>
              <a:gd name="connsiteY3316" fmla="*/ 5133 h 923360"/>
              <a:gd name="connsiteX3317" fmla="*/ 532363 w 706209"/>
              <a:gd name="connsiteY3317" fmla="*/ 4533 h 923360"/>
              <a:gd name="connsiteX3318" fmla="*/ 532199 w 706209"/>
              <a:gd name="connsiteY3318" fmla="*/ 4476 h 923360"/>
              <a:gd name="connsiteX3319" fmla="*/ 531725 w 706209"/>
              <a:gd name="connsiteY3319" fmla="*/ 4899 h 923360"/>
              <a:gd name="connsiteX3320" fmla="*/ 531496 w 706209"/>
              <a:gd name="connsiteY3320" fmla="*/ 5247 h 923360"/>
              <a:gd name="connsiteX3321" fmla="*/ 531120 w 706209"/>
              <a:gd name="connsiteY3321" fmla="*/ 5825 h 923360"/>
              <a:gd name="connsiteX3322" fmla="*/ 530711 w 706209"/>
              <a:gd name="connsiteY3322" fmla="*/ 6402 h 923360"/>
              <a:gd name="connsiteX3323" fmla="*/ 530401 w 706209"/>
              <a:gd name="connsiteY3323" fmla="*/ 6621 h 923360"/>
              <a:gd name="connsiteX3324" fmla="*/ 530205 w 706209"/>
              <a:gd name="connsiteY3324" fmla="*/ 6814 h 923360"/>
              <a:gd name="connsiteX3325" fmla="*/ 529812 w 706209"/>
              <a:gd name="connsiteY3325" fmla="*/ 7290 h 923360"/>
              <a:gd name="connsiteX3326" fmla="*/ 529698 w 706209"/>
              <a:gd name="connsiteY3326" fmla="*/ 7744 h 923360"/>
              <a:gd name="connsiteX3327" fmla="*/ 529632 w 706209"/>
              <a:gd name="connsiteY3327" fmla="*/ 8093 h 923360"/>
              <a:gd name="connsiteX3328" fmla="*/ 529583 w 706209"/>
              <a:gd name="connsiteY3328" fmla="*/ 8413 h 923360"/>
              <a:gd name="connsiteX3329" fmla="*/ 529142 w 706209"/>
              <a:gd name="connsiteY3329" fmla="*/ 9273 h 923360"/>
              <a:gd name="connsiteX3330" fmla="*/ 528520 w 706209"/>
              <a:gd name="connsiteY3330" fmla="*/ 9935 h 923360"/>
              <a:gd name="connsiteX3331" fmla="*/ 528504 w 706209"/>
              <a:gd name="connsiteY3331" fmla="*/ 10205 h 923360"/>
              <a:gd name="connsiteX3332" fmla="*/ 528782 w 706209"/>
              <a:gd name="connsiteY3332" fmla="*/ 10365 h 923360"/>
              <a:gd name="connsiteX3333" fmla="*/ 529289 w 706209"/>
              <a:gd name="connsiteY3333" fmla="*/ 10501 h 923360"/>
              <a:gd name="connsiteX3334" fmla="*/ 529518 w 706209"/>
              <a:gd name="connsiteY3334" fmla="*/ 10668 h 923360"/>
              <a:gd name="connsiteX3335" fmla="*/ 529681 w 706209"/>
              <a:gd name="connsiteY3335" fmla="*/ 10982 h 923360"/>
              <a:gd name="connsiteX3336" fmla="*/ 529714 w 706209"/>
              <a:gd name="connsiteY3336" fmla="*/ 11574 h 923360"/>
              <a:gd name="connsiteX3337" fmla="*/ 530025 w 706209"/>
              <a:gd name="connsiteY3337" fmla="*/ 11657 h 923360"/>
              <a:gd name="connsiteX3338" fmla="*/ 530205 w 706209"/>
              <a:gd name="connsiteY3338" fmla="*/ 11843 h 923360"/>
              <a:gd name="connsiteX3339" fmla="*/ 529976 w 706209"/>
              <a:gd name="connsiteY3339" fmla="*/ 12107 h 923360"/>
              <a:gd name="connsiteX3340" fmla="*/ 529616 w 706209"/>
              <a:gd name="connsiteY3340" fmla="*/ 12126 h 923360"/>
              <a:gd name="connsiteX3341" fmla="*/ 529354 w 706209"/>
              <a:gd name="connsiteY3341" fmla="*/ 12030 h 923360"/>
              <a:gd name="connsiteX3342" fmla="*/ 529158 w 706209"/>
              <a:gd name="connsiteY3342" fmla="*/ 12151 h 923360"/>
              <a:gd name="connsiteX3343" fmla="*/ 528831 w 706209"/>
              <a:gd name="connsiteY3343" fmla="*/ 12277 h 923360"/>
              <a:gd name="connsiteX3344" fmla="*/ 528962 w 706209"/>
              <a:gd name="connsiteY3344" fmla="*/ 12074 h 923360"/>
              <a:gd name="connsiteX3345" fmla="*/ 528618 w 706209"/>
              <a:gd name="connsiteY3345" fmla="*/ 11814 h 923360"/>
              <a:gd name="connsiteX3346" fmla="*/ 528439 w 706209"/>
              <a:gd name="connsiteY3346" fmla="*/ 11958 h 923360"/>
              <a:gd name="connsiteX3347" fmla="*/ 528308 w 706209"/>
              <a:gd name="connsiteY3347" fmla="*/ 11907 h 923360"/>
              <a:gd name="connsiteX3348" fmla="*/ 528079 w 706209"/>
              <a:gd name="connsiteY3348" fmla="*/ 11740 h 923360"/>
              <a:gd name="connsiteX3349" fmla="*/ 527932 w 706209"/>
              <a:gd name="connsiteY3349" fmla="*/ 11950 h 923360"/>
              <a:gd name="connsiteX3350" fmla="*/ 527588 w 706209"/>
              <a:gd name="connsiteY3350" fmla="*/ 11953 h 923360"/>
              <a:gd name="connsiteX3351" fmla="*/ 527229 w 706209"/>
              <a:gd name="connsiteY3351" fmla="*/ 12126 h 923360"/>
              <a:gd name="connsiteX3352" fmla="*/ 526689 w 706209"/>
              <a:gd name="connsiteY3352" fmla="*/ 12260 h 923360"/>
              <a:gd name="connsiteX3353" fmla="*/ 526395 w 706209"/>
              <a:gd name="connsiteY3353" fmla="*/ 12550 h 923360"/>
              <a:gd name="connsiteX3354" fmla="*/ 526248 w 706209"/>
              <a:gd name="connsiteY3354" fmla="*/ 12839 h 923360"/>
              <a:gd name="connsiteX3355" fmla="*/ 525888 w 706209"/>
              <a:gd name="connsiteY3355" fmla="*/ 13590 h 923360"/>
              <a:gd name="connsiteX3356" fmla="*/ 525626 w 706209"/>
              <a:gd name="connsiteY3356" fmla="*/ 13667 h 923360"/>
              <a:gd name="connsiteX3357" fmla="*/ 525446 w 706209"/>
              <a:gd name="connsiteY3357" fmla="*/ 13449 h 923360"/>
              <a:gd name="connsiteX3358" fmla="*/ 525136 w 706209"/>
              <a:gd name="connsiteY3358" fmla="*/ 13320 h 923360"/>
              <a:gd name="connsiteX3359" fmla="*/ 524841 w 706209"/>
              <a:gd name="connsiteY3359" fmla="*/ 13353 h 923360"/>
              <a:gd name="connsiteX3360" fmla="*/ 524367 w 706209"/>
              <a:gd name="connsiteY3360" fmla="*/ 13366 h 923360"/>
              <a:gd name="connsiteX3361" fmla="*/ 524007 w 706209"/>
              <a:gd name="connsiteY3361" fmla="*/ 13462 h 923360"/>
              <a:gd name="connsiteX3362" fmla="*/ 524089 w 706209"/>
              <a:gd name="connsiteY3362" fmla="*/ 13655 h 923360"/>
              <a:gd name="connsiteX3363" fmla="*/ 523926 w 706209"/>
              <a:gd name="connsiteY3363" fmla="*/ 13899 h 923360"/>
              <a:gd name="connsiteX3364" fmla="*/ 523893 w 706209"/>
              <a:gd name="connsiteY3364" fmla="*/ 14123 h 923360"/>
              <a:gd name="connsiteX3365" fmla="*/ 523729 w 706209"/>
              <a:gd name="connsiteY3365" fmla="*/ 14573 h 923360"/>
              <a:gd name="connsiteX3366" fmla="*/ 523664 w 706209"/>
              <a:gd name="connsiteY3366" fmla="*/ 14901 h 923360"/>
              <a:gd name="connsiteX3367" fmla="*/ 523484 w 706209"/>
              <a:gd name="connsiteY3367" fmla="*/ 15267 h 923360"/>
              <a:gd name="connsiteX3368" fmla="*/ 523272 w 706209"/>
              <a:gd name="connsiteY3368" fmla="*/ 15434 h 923360"/>
              <a:gd name="connsiteX3369" fmla="*/ 523288 w 706209"/>
              <a:gd name="connsiteY3369" fmla="*/ 15697 h 923360"/>
              <a:gd name="connsiteX3370" fmla="*/ 523255 w 706209"/>
              <a:gd name="connsiteY3370" fmla="*/ 16005 h 923360"/>
              <a:gd name="connsiteX3371" fmla="*/ 523173 w 706209"/>
              <a:gd name="connsiteY3371" fmla="*/ 16275 h 923360"/>
              <a:gd name="connsiteX3372" fmla="*/ 522961 w 706209"/>
              <a:gd name="connsiteY3372" fmla="*/ 16250 h 923360"/>
              <a:gd name="connsiteX3373" fmla="*/ 522683 w 706209"/>
              <a:gd name="connsiteY3373" fmla="*/ 16898 h 923360"/>
              <a:gd name="connsiteX3374" fmla="*/ 522487 w 706209"/>
              <a:gd name="connsiteY3374" fmla="*/ 17167 h 923360"/>
              <a:gd name="connsiteX3375" fmla="*/ 522438 w 706209"/>
              <a:gd name="connsiteY3375" fmla="*/ 17431 h 923360"/>
              <a:gd name="connsiteX3376" fmla="*/ 522568 w 706209"/>
              <a:gd name="connsiteY3376" fmla="*/ 17952 h 923360"/>
              <a:gd name="connsiteX3377" fmla="*/ 522536 w 706209"/>
              <a:gd name="connsiteY3377" fmla="*/ 18113 h 923360"/>
              <a:gd name="connsiteX3378" fmla="*/ 522863 w 706209"/>
              <a:gd name="connsiteY3378" fmla="*/ 17939 h 923360"/>
              <a:gd name="connsiteX3379" fmla="*/ 523043 w 706209"/>
              <a:gd name="connsiteY3379" fmla="*/ 17714 h 923360"/>
              <a:gd name="connsiteX3380" fmla="*/ 523206 w 706209"/>
              <a:gd name="connsiteY3380" fmla="*/ 17907 h 923360"/>
              <a:gd name="connsiteX3381" fmla="*/ 523190 w 706209"/>
              <a:gd name="connsiteY3381" fmla="*/ 18319 h 923360"/>
              <a:gd name="connsiteX3382" fmla="*/ 523321 w 706209"/>
              <a:gd name="connsiteY3382" fmla="*/ 18440 h 923360"/>
              <a:gd name="connsiteX3383" fmla="*/ 523501 w 706209"/>
              <a:gd name="connsiteY3383" fmla="*/ 18440 h 923360"/>
              <a:gd name="connsiteX3384" fmla="*/ 523779 w 706209"/>
              <a:gd name="connsiteY3384" fmla="*/ 18305 h 923360"/>
              <a:gd name="connsiteX3385" fmla="*/ 524056 w 706209"/>
              <a:gd name="connsiteY3385" fmla="*/ 18492 h 923360"/>
              <a:gd name="connsiteX3386" fmla="*/ 524204 w 706209"/>
              <a:gd name="connsiteY3386" fmla="*/ 18685 h 923360"/>
              <a:gd name="connsiteX3387" fmla="*/ 524383 w 706209"/>
              <a:gd name="connsiteY3387" fmla="*/ 18909 h 923360"/>
              <a:gd name="connsiteX3388" fmla="*/ 524563 w 706209"/>
              <a:gd name="connsiteY3388" fmla="*/ 18999 h 923360"/>
              <a:gd name="connsiteX3389" fmla="*/ 524809 w 706209"/>
              <a:gd name="connsiteY3389" fmla="*/ 19185 h 923360"/>
              <a:gd name="connsiteX3390" fmla="*/ 525037 w 706209"/>
              <a:gd name="connsiteY3390" fmla="*/ 19409 h 923360"/>
              <a:gd name="connsiteX3391" fmla="*/ 525463 w 706209"/>
              <a:gd name="connsiteY3391" fmla="*/ 19422 h 923360"/>
              <a:gd name="connsiteX3392" fmla="*/ 525414 w 706209"/>
              <a:gd name="connsiteY3392" fmla="*/ 19602 h 923360"/>
              <a:gd name="connsiteX3393" fmla="*/ 525119 w 706209"/>
              <a:gd name="connsiteY3393" fmla="*/ 19584 h 923360"/>
              <a:gd name="connsiteX3394" fmla="*/ 524939 w 706209"/>
              <a:gd name="connsiteY3394" fmla="*/ 19988 h 923360"/>
              <a:gd name="connsiteX3395" fmla="*/ 525119 w 706209"/>
              <a:gd name="connsiteY3395" fmla="*/ 20168 h 923360"/>
              <a:gd name="connsiteX3396" fmla="*/ 524907 w 706209"/>
              <a:gd name="connsiteY3396" fmla="*/ 20457 h 923360"/>
              <a:gd name="connsiteX3397" fmla="*/ 524662 w 706209"/>
              <a:gd name="connsiteY3397" fmla="*/ 20894 h 923360"/>
              <a:gd name="connsiteX3398" fmla="*/ 524858 w 706209"/>
              <a:gd name="connsiteY3398" fmla="*/ 21023 h 923360"/>
              <a:gd name="connsiteX3399" fmla="*/ 524858 w 706209"/>
              <a:gd name="connsiteY3399" fmla="*/ 21273 h 923360"/>
              <a:gd name="connsiteX3400" fmla="*/ 524694 w 706209"/>
              <a:gd name="connsiteY3400" fmla="*/ 21517 h 923360"/>
              <a:gd name="connsiteX3401" fmla="*/ 524498 w 706209"/>
              <a:gd name="connsiteY3401" fmla="*/ 22024 h 923360"/>
              <a:gd name="connsiteX3402" fmla="*/ 524694 w 706209"/>
              <a:gd name="connsiteY3402" fmla="*/ 22294 h 923360"/>
              <a:gd name="connsiteX3403" fmla="*/ 524727 w 706209"/>
              <a:gd name="connsiteY3403" fmla="*/ 22583 h 923360"/>
              <a:gd name="connsiteX3404" fmla="*/ 524514 w 706209"/>
              <a:gd name="connsiteY3404" fmla="*/ 23020 h 923360"/>
              <a:gd name="connsiteX3405" fmla="*/ 524253 w 706209"/>
              <a:gd name="connsiteY3405" fmla="*/ 23495 h 923360"/>
              <a:gd name="connsiteX3406" fmla="*/ 524416 w 706209"/>
              <a:gd name="connsiteY3406" fmla="*/ 23522 h 923360"/>
              <a:gd name="connsiteX3407" fmla="*/ 524841 w 706209"/>
              <a:gd name="connsiteY3407" fmla="*/ 23522 h 923360"/>
              <a:gd name="connsiteX3408" fmla="*/ 524939 w 706209"/>
              <a:gd name="connsiteY3408" fmla="*/ 23778 h 923360"/>
              <a:gd name="connsiteX3409" fmla="*/ 525070 w 706209"/>
              <a:gd name="connsiteY3409" fmla="*/ 23901 h 923360"/>
              <a:gd name="connsiteX3410" fmla="*/ 525201 w 706209"/>
              <a:gd name="connsiteY3410" fmla="*/ 24131 h 923360"/>
              <a:gd name="connsiteX3411" fmla="*/ 525381 w 706209"/>
              <a:gd name="connsiteY3411" fmla="*/ 24221 h 923360"/>
              <a:gd name="connsiteX3412" fmla="*/ 525675 w 706209"/>
              <a:gd name="connsiteY3412" fmla="*/ 24279 h 923360"/>
              <a:gd name="connsiteX3413" fmla="*/ 525888 w 706209"/>
              <a:gd name="connsiteY3413" fmla="*/ 24344 h 923360"/>
              <a:gd name="connsiteX3414" fmla="*/ 526117 w 706209"/>
              <a:gd name="connsiteY3414" fmla="*/ 24597 h 923360"/>
              <a:gd name="connsiteX3415" fmla="*/ 526346 w 706209"/>
              <a:gd name="connsiteY3415" fmla="*/ 24488 h 923360"/>
              <a:gd name="connsiteX3416" fmla="*/ 526558 w 706209"/>
              <a:gd name="connsiteY3416" fmla="*/ 24697 h 923360"/>
              <a:gd name="connsiteX3417" fmla="*/ 526738 w 706209"/>
              <a:gd name="connsiteY3417" fmla="*/ 24831 h 923360"/>
              <a:gd name="connsiteX3418" fmla="*/ 526918 w 706209"/>
              <a:gd name="connsiteY3418" fmla="*/ 24831 h 923360"/>
              <a:gd name="connsiteX3419" fmla="*/ 527245 w 706209"/>
              <a:gd name="connsiteY3419" fmla="*/ 24884 h 923360"/>
              <a:gd name="connsiteX3420" fmla="*/ 527686 w 706209"/>
              <a:gd name="connsiteY3420" fmla="*/ 24974 h 923360"/>
              <a:gd name="connsiteX3421" fmla="*/ 527866 w 706209"/>
              <a:gd name="connsiteY3421" fmla="*/ 25095 h 923360"/>
              <a:gd name="connsiteX3422" fmla="*/ 527866 w 706209"/>
              <a:gd name="connsiteY3422" fmla="*/ 25301 h 923360"/>
              <a:gd name="connsiteX3423" fmla="*/ 527523 w 706209"/>
              <a:gd name="connsiteY3423" fmla="*/ 25583 h 923360"/>
              <a:gd name="connsiteX3424" fmla="*/ 527474 w 706209"/>
              <a:gd name="connsiteY3424" fmla="*/ 25830 h 923360"/>
              <a:gd name="connsiteX3425" fmla="*/ 527686 w 706209"/>
              <a:gd name="connsiteY3425" fmla="*/ 26064 h 923360"/>
              <a:gd name="connsiteX3426" fmla="*/ 527637 w 706209"/>
              <a:gd name="connsiteY3426" fmla="*/ 26246 h 923360"/>
              <a:gd name="connsiteX3427" fmla="*/ 527310 w 706209"/>
              <a:gd name="connsiteY3427" fmla="*/ 26290 h 923360"/>
              <a:gd name="connsiteX3428" fmla="*/ 527180 w 706209"/>
              <a:gd name="connsiteY3428" fmla="*/ 26412 h 923360"/>
              <a:gd name="connsiteX3429" fmla="*/ 527065 w 706209"/>
              <a:gd name="connsiteY3429" fmla="*/ 26607 h 923360"/>
              <a:gd name="connsiteX3430" fmla="*/ 526624 w 706209"/>
              <a:gd name="connsiteY3430" fmla="*/ 26707 h 923360"/>
              <a:gd name="connsiteX3431" fmla="*/ 526493 w 706209"/>
              <a:gd name="connsiteY3431" fmla="*/ 26946 h 923360"/>
              <a:gd name="connsiteX3432" fmla="*/ 526166 w 706209"/>
              <a:gd name="connsiteY3432" fmla="*/ 27176 h 923360"/>
              <a:gd name="connsiteX3433" fmla="*/ 525822 w 706209"/>
              <a:gd name="connsiteY3433" fmla="*/ 27685 h 923360"/>
              <a:gd name="connsiteX3434" fmla="*/ 525708 w 706209"/>
              <a:gd name="connsiteY3434" fmla="*/ 27819 h 923360"/>
              <a:gd name="connsiteX3435" fmla="*/ 525365 w 706209"/>
              <a:gd name="connsiteY3435" fmla="*/ 27985 h 923360"/>
              <a:gd name="connsiteX3436" fmla="*/ 524923 w 706209"/>
              <a:gd name="connsiteY3436" fmla="*/ 28012 h 923360"/>
              <a:gd name="connsiteX3437" fmla="*/ 524531 w 706209"/>
              <a:gd name="connsiteY3437" fmla="*/ 28442 h 923360"/>
              <a:gd name="connsiteX3438" fmla="*/ 524040 w 706209"/>
              <a:gd name="connsiteY3438" fmla="*/ 28398 h 923360"/>
              <a:gd name="connsiteX3439" fmla="*/ 523779 w 706209"/>
              <a:gd name="connsiteY3439" fmla="*/ 28589 h 923360"/>
              <a:gd name="connsiteX3440" fmla="*/ 523386 w 706209"/>
              <a:gd name="connsiteY3440" fmla="*/ 28885 h 923360"/>
              <a:gd name="connsiteX3441" fmla="*/ 523533 w 706209"/>
              <a:gd name="connsiteY3441" fmla="*/ 29078 h 923360"/>
              <a:gd name="connsiteX3442" fmla="*/ 523468 w 706209"/>
              <a:gd name="connsiteY3442" fmla="*/ 29244 h 923360"/>
              <a:gd name="connsiteX3443" fmla="*/ 523222 w 706209"/>
              <a:gd name="connsiteY3443" fmla="*/ 29277 h 923360"/>
              <a:gd name="connsiteX3444" fmla="*/ 523026 w 706209"/>
              <a:gd name="connsiteY3444" fmla="*/ 29400 h 923360"/>
              <a:gd name="connsiteX3445" fmla="*/ 522781 w 706209"/>
              <a:gd name="connsiteY3445" fmla="*/ 29643 h 923360"/>
              <a:gd name="connsiteX3446" fmla="*/ 522667 w 706209"/>
              <a:gd name="connsiteY3446" fmla="*/ 29970 h 923360"/>
              <a:gd name="connsiteX3447" fmla="*/ 522585 w 706209"/>
              <a:gd name="connsiteY3447" fmla="*/ 30273 h 923360"/>
              <a:gd name="connsiteX3448" fmla="*/ 522797 w 706209"/>
              <a:gd name="connsiteY3448" fmla="*/ 30317 h 923360"/>
              <a:gd name="connsiteX3449" fmla="*/ 522912 w 706209"/>
              <a:gd name="connsiteY3449" fmla="*/ 30487 h 923360"/>
              <a:gd name="connsiteX3450" fmla="*/ 522667 w 706209"/>
              <a:gd name="connsiteY3450" fmla="*/ 30620 h 923360"/>
              <a:gd name="connsiteX3451" fmla="*/ 522618 w 706209"/>
              <a:gd name="connsiteY3451" fmla="*/ 30780 h 923360"/>
              <a:gd name="connsiteX3452" fmla="*/ 522438 w 706209"/>
              <a:gd name="connsiteY3452" fmla="*/ 31063 h 923360"/>
              <a:gd name="connsiteX3453" fmla="*/ 522192 w 706209"/>
              <a:gd name="connsiteY3453" fmla="*/ 31339 h 923360"/>
              <a:gd name="connsiteX3454" fmla="*/ 522290 w 706209"/>
              <a:gd name="connsiteY3454" fmla="*/ 31576 h 923360"/>
              <a:gd name="connsiteX3455" fmla="*/ 522029 w 706209"/>
              <a:gd name="connsiteY3455" fmla="*/ 31692 h 923360"/>
              <a:gd name="connsiteX3456" fmla="*/ 522078 w 706209"/>
              <a:gd name="connsiteY3456" fmla="*/ 31975 h 923360"/>
              <a:gd name="connsiteX3457" fmla="*/ 522045 w 706209"/>
              <a:gd name="connsiteY3457" fmla="*/ 32248 h 923360"/>
              <a:gd name="connsiteX3458" fmla="*/ 521751 w 706209"/>
              <a:gd name="connsiteY3458" fmla="*/ 32521 h 923360"/>
              <a:gd name="connsiteX3459" fmla="*/ 521849 w 706209"/>
              <a:gd name="connsiteY3459" fmla="*/ 32668 h 923360"/>
              <a:gd name="connsiteX3460" fmla="*/ 521898 w 706209"/>
              <a:gd name="connsiteY3460" fmla="*/ 32919 h 923360"/>
              <a:gd name="connsiteX3461" fmla="*/ 521849 w 706209"/>
              <a:gd name="connsiteY3461" fmla="*/ 33177 h 923360"/>
              <a:gd name="connsiteX3462" fmla="*/ 521816 w 706209"/>
              <a:gd name="connsiteY3462" fmla="*/ 33484 h 923360"/>
              <a:gd name="connsiteX3463" fmla="*/ 521686 w 706209"/>
              <a:gd name="connsiteY3463" fmla="*/ 33820 h 923360"/>
              <a:gd name="connsiteX3464" fmla="*/ 521669 w 706209"/>
              <a:gd name="connsiteY3464" fmla="*/ 34237 h 923360"/>
              <a:gd name="connsiteX3465" fmla="*/ 521506 w 706209"/>
              <a:gd name="connsiteY3465" fmla="*/ 34506 h 923360"/>
              <a:gd name="connsiteX3466" fmla="*/ 521522 w 706209"/>
              <a:gd name="connsiteY3466" fmla="*/ 34693 h 923360"/>
              <a:gd name="connsiteX3467" fmla="*/ 521636 w 706209"/>
              <a:gd name="connsiteY3467" fmla="*/ 34809 h 923360"/>
              <a:gd name="connsiteX3468" fmla="*/ 521391 w 706209"/>
              <a:gd name="connsiteY3468" fmla="*/ 35103 h 923360"/>
              <a:gd name="connsiteX3469" fmla="*/ 521113 w 706209"/>
              <a:gd name="connsiteY3469" fmla="*/ 35316 h 923360"/>
              <a:gd name="connsiteX3470" fmla="*/ 520884 w 706209"/>
              <a:gd name="connsiteY3470" fmla="*/ 35483 h 923360"/>
              <a:gd name="connsiteX3471" fmla="*/ 520786 w 706209"/>
              <a:gd name="connsiteY3471" fmla="*/ 35778 h 923360"/>
              <a:gd name="connsiteX3472" fmla="*/ 520623 w 706209"/>
              <a:gd name="connsiteY3472" fmla="*/ 36061 h 923360"/>
              <a:gd name="connsiteX3473" fmla="*/ 520541 w 706209"/>
              <a:gd name="connsiteY3473" fmla="*/ 36318 h 923360"/>
              <a:gd name="connsiteX3474" fmla="*/ 520525 w 706209"/>
              <a:gd name="connsiteY3474" fmla="*/ 36625 h 923360"/>
              <a:gd name="connsiteX3475" fmla="*/ 520737 w 706209"/>
              <a:gd name="connsiteY3475" fmla="*/ 36845 h 923360"/>
              <a:gd name="connsiteX3476" fmla="*/ 520901 w 706209"/>
              <a:gd name="connsiteY3476" fmla="*/ 36934 h 923360"/>
              <a:gd name="connsiteX3477" fmla="*/ 521097 w 706209"/>
              <a:gd name="connsiteY3477" fmla="*/ 37075 h 923360"/>
              <a:gd name="connsiteX3478" fmla="*/ 520966 w 706209"/>
              <a:gd name="connsiteY3478" fmla="*/ 37165 h 923360"/>
              <a:gd name="connsiteX3479" fmla="*/ 520655 w 706209"/>
              <a:gd name="connsiteY3479" fmla="*/ 37038 h 923360"/>
              <a:gd name="connsiteX3480" fmla="*/ 520475 w 706209"/>
              <a:gd name="connsiteY3480" fmla="*/ 37262 h 923360"/>
              <a:gd name="connsiteX3481" fmla="*/ 520443 w 706209"/>
              <a:gd name="connsiteY3481" fmla="*/ 37641 h 923360"/>
              <a:gd name="connsiteX3482" fmla="*/ 520541 w 706209"/>
              <a:gd name="connsiteY3482" fmla="*/ 37943 h 923360"/>
              <a:gd name="connsiteX3483" fmla="*/ 520541 w 706209"/>
              <a:gd name="connsiteY3483" fmla="*/ 38149 h 923360"/>
              <a:gd name="connsiteX3484" fmla="*/ 520263 w 706209"/>
              <a:gd name="connsiteY3484" fmla="*/ 38161 h 923360"/>
              <a:gd name="connsiteX3485" fmla="*/ 520099 w 706209"/>
              <a:gd name="connsiteY3485" fmla="*/ 38297 h 923360"/>
              <a:gd name="connsiteX3486" fmla="*/ 519969 w 706209"/>
              <a:gd name="connsiteY3486" fmla="*/ 38586 h 923360"/>
              <a:gd name="connsiteX3487" fmla="*/ 519936 w 706209"/>
              <a:gd name="connsiteY3487" fmla="*/ 38900 h 923360"/>
              <a:gd name="connsiteX3488" fmla="*/ 519756 w 706209"/>
              <a:gd name="connsiteY3488" fmla="*/ 39176 h 923360"/>
              <a:gd name="connsiteX3489" fmla="*/ 519740 w 706209"/>
              <a:gd name="connsiteY3489" fmla="*/ 39472 h 923360"/>
              <a:gd name="connsiteX3490" fmla="*/ 520001 w 706209"/>
              <a:gd name="connsiteY3490" fmla="*/ 39703 h 923360"/>
              <a:gd name="connsiteX3491" fmla="*/ 520214 w 706209"/>
              <a:gd name="connsiteY3491" fmla="*/ 39735 h 923360"/>
              <a:gd name="connsiteX3492" fmla="*/ 520361 w 706209"/>
              <a:gd name="connsiteY3492" fmla="*/ 39832 h 923360"/>
              <a:gd name="connsiteX3493" fmla="*/ 520247 w 706209"/>
              <a:gd name="connsiteY3493" fmla="*/ 39973 h 923360"/>
              <a:gd name="connsiteX3494" fmla="*/ 520099 w 706209"/>
              <a:gd name="connsiteY3494" fmla="*/ 40089 h 923360"/>
              <a:gd name="connsiteX3495" fmla="*/ 520001 w 706209"/>
              <a:gd name="connsiteY3495" fmla="*/ 40321 h 923360"/>
              <a:gd name="connsiteX3496" fmla="*/ 519854 w 706209"/>
              <a:gd name="connsiteY3496" fmla="*/ 40519 h 923360"/>
              <a:gd name="connsiteX3497" fmla="*/ 519756 w 706209"/>
              <a:gd name="connsiteY3497" fmla="*/ 40687 h 923360"/>
              <a:gd name="connsiteX3498" fmla="*/ 519462 w 706209"/>
              <a:gd name="connsiteY3498" fmla="*/ 41008 h 923360"/>
              <a:gd name="connsiteX3499" fmla="*/ 519298 w 706209"/>
              <a:gd name="connsiteY3499" fmla="*/ 41477 h 923360"/>
              <a:gd name="connsiteX3500" fmla="*/ 519200 w 706209"/>
              <a:gd name="connsiteY3500" fmla="*/ 42036 h 923360"/>
              <a:gd name="connsiteX3501" fmla="*/ 519347 w 706209"/>
              <a:gd name="connsiteY3501" fmla="*/ 42536 h 923360"/>
              <a:gd name="connsiteX3502" fmla="*/ 519151 w 706209"/>
              <a:gd name="connsiteY3502" fmla="*/ 42736 h 923360"/>
              <a:gd name="connsiteX3503" fmla="*/ 518775 w 706209"/>
              <a:gd name="connsiteY3503" fmla="*/ 43009 h 923360"/>
              <a:gd name="connsiteX3504" fmla="*/ 518742 w 706209"/>
              <a:gd name="connsiteY3504" fmla="*/ 43482 h 923360"/>
              <a:gd name="connsiteX3505" fmla="*/ 518644 w 706209"/>
              <a:gd name="connsiteY3505" fmla="*/ 43642 h 923360"/>
              <a:gd name="connsiteX3506" fmla="*/ 518170 w 706209"/>
              <a:gd name="connsiteY3506" fmla="*/ 43706 h 923360"/>
              <a:gd name="connsiteX3507" fmla="*/ 517532 w 706209"/>
              <a:gd name="connsiteY3507" fmla="*/ 43674 h 923360"/>
              <a:gd name="connsiteX3508" fmla="*/ 517352 w 706209"/>
              <a:gd name="connsiteY3508" fmla="*/ 43866 h 923360"/>
              <a:gd name="connsiteX3509" fmla="*/ 517189 w 706209"/>
              <a:gd name="connsiteY3509" fmla="*/ 43892 h 923360"/>
              <a:gd name="connsiteX3510" fmla="*/ 516911 w 706209"/>
              <a:gd name="connsiteY3510" fmla="*/ 43642 h 923360"/>
              <a:gd name="connsiteX3511" fmla="*/ 516551 w 706209"/>
              <a:gd name="connsiteY3511" fmla="*/ 43902 h 923360"/>
              <a:gd name="connsiteX3512" fmla="*/ 516698 w 706209"/>
              <a:gd name="connsiteY3512" fmla="*/ 44136 h 923360"/>
              <a:gd name="connsiteX3513" fmla="*/ 516944 w 706209"/>
              <a:gd name="connsiteY3513" fmla="*/ 44499 h 923360"/>
              <a:gd name="connsiteX3514" fmla="*/ 516862 w 706209"/>
              <a:gd name="connsiteY3514" fmla="*/ 44727 h 923360"/>
              <a:gd name="connsiteX3515" fmla="*/ 516600 w 706209"/>
              <a:gd name="connsiteY3515" fmla="*/ 44857 h 923360"/>
              <a:gd name="connsiteX3516" fmla="*/ 516273 w 706209"/>
              <a:gd name="connsiteY3516" fmla="*/ 44965 h 923360"/>
              <a:gd name="connsiteX3517" fmla="*/ 516175 w 706209"/>
              <a:gd name="connsiteY3517" fmla="*/ 45306 h 923360"/>
              <a:gd name="connsiteX3518" fmla="*/ 516061 w 706209"/>
              <a:gd name="connsiteY3518" fmla="*/ 45460 h 923360"/>
              <a:gd name="connsiteX3519" fmla="*/ 515897 w 706209"/>
              <a:gd name="connsiteY3519" fmla="*/ 45331 h 923360"/>
              <a:gd name="connsiteX3520" fmla="*/ 515668 w 706209"/>
              <a:gd name="connsiteY3520" fmla="*/ 45494 h 923360"/>
              <a:gd name="connsiteX3521" fmla="*/ 515309 w 706209"/>
              <a:gd name="connsiteY3521" fmla="*/ 45820 h 923360"/>
              <a:gd name="connsiteX3522" fmla="*/ 514981 w 706209"/>
              <a:gd name="connsiteY3522" fmla="*/ 45993 h 923360"/>
              <a:gd name="connsiteX3523" fmla="*/ 514736 w 706209"/>
              <a:gd name="connsiteY3523" fmla="*/ 46193 h 923360"/>
              <a:gd name="connsiteX3524" fmla="*/ 514344 w 706209"/>
              <a:gd name="connsiteY3524" fmla="*/ 46215 h 923360"/>
              <a:gd name="connsiteX3525" fmla="*/ 514295 w 706209"/>
              <a:gd name="connsiteY3525" fmla="*/ 46449 h 923360"/>
              <a:gd name="connsiteX3526" fmla="*/ 514115 w 706209"/>
              <a:gd name="connsiteY3526" fmla="*/ 46449 h 923360"/>
              <a:gd name="connsiteX3527" fmla="*/ 513951 w 706209"/>
              <a:gd name="connsiteY3527" fmla="*/ 46533 h 923360"/>
              <a:gd name="connsiteX3528" fmla="*/ 513592 w 706209"/>
              <a:gd name="connsiteY3528" fmla="*/ 46770 h 923360"/>
              <a:gd name="connsiteX3529" fmla="*/ 513592 w 706209"/>
              <a:gd name="connsiteY3529" fmla="*/ 46950 h 923360"/>
              <a:gd name="connsiteX3530" fmla="*/ 513494 w 706209"/>
              <a:gd name="connsiteY3530" fmla="*/ 47118 h 923360"/>
              <a:gd name="connsiteX3531" fmla="*/ 513036 w 706209"/>
              <a:gd name="connsiteY3531" fmla="*/ 47432 h 923360"/>
              <a:gd name="connsiteX3532" fmla="*/ 512856 w 706209"/>
              <a:gd name="connsiteY3532" fmla="*/ 47612 h 923360"/>
              <a:gd name="connsiteX3533" fmla="*/ 512856 w 706209"/>
              <a:gd name="connsiteY3533" fmla="*/ 47766 h 923360"/>
              <a:gd name="connsiteX3534" fmla="*/ 512643 w 706209"/>
              <a:gd name="connsiteY3534" fmla="*/ 48281 h 923360"/>
              <a:gd name="connsiteX3535" fmla="*/ 512480 w 706209"/>
              <a:gd name="connsiteY3535" fmla="*/ 48668 h 923360"/>
              <a:gd name="connsiteX3536" fmla="*/ 512643 w 706209"/>
              <a:gd name="connsiteY3536" fmla="*/ 48897 h 923360"/>
              <a:gd name="connsiteX3537" fmla="*/ 512741 w 706209"/>
              <a:gd name="connsiteY3537" fmla="*/ 49196 h 923360"/>
              <a:gd name="connsiteX3538" fmla="*/ 512970 w 706209"/>
              <a:gd name="connsiteY3538" fmla="*/ 49263 h 923360"/>
              <a:gd name="connsiteX3539" fmla="*/ 512987 w 706209"/>
              <a:gd name="connsiteY3539" fmla="*/ 49559 h 923360"/>
              <a:gd name="connsiteX3540" fmla="*/ 513068 w 706209"/>
              <a:gd name="connsiteY3540" fmla="*/ 49857 h 923360"/>
              <a:gd name="connsiteX3541" fmla="*/ 513330 w 706209"/>
              <a:gd name="connsiteY3541" fmla="*/ 49829 h 923360"/>
              <a:gd name="connsiteX3542" fmla="*/ 513526 w 706209"/>
              <a:gd name="connsiteY3542" fmla="*/ 49720 h 923360"/>
              <a:gd name="connsiteX3543" fmla="*/ 513706 w 706209"/>
              <a:gd name="connsiteY3543" fmla="*/ 49720 h 923360"/>
              <a:gd name="connsiteX3544" fmla="*/ 513968 w 706209"/>
              <a:gd name="connsiteY3544" fmla="*/ 50133 h 923360"/>
              <a:gd name="connsiteX3545" fmla="*/ 513608 w 706209"/>
              <a:gd name="connsiteY3545" fmla="*/ 50573 h 923360"/>
              <a:gd name="connsiteX3546" fmla="*/ 513739 w 706209"/>
              <a:gd name="connsiteY3546" fmla="*/ 50805 h 923360"/>
              <a:gd name="connsiteX3547" fmla="*/ 513804 w 706209"/>
              <a:gd name="connsiteY3547" fmla="*/ 50979 h 923360"/>
              <a:gd name="connsiteX3548" fmla="*/ 513641 w 706209"/>
              <a:gd name="connsiteY3548" fmla="*/ 51448 h 923360"/>
              <a:gd name="connsiteX3549" fmla="*/ 513379 w 706209"/>
              <a:gd name="connsiteY3549" fmla="*/ 51808 h 923360"/>
              <a:gd name="connsiteX3550" fmla="*/ 513036 w 706209"/>
              <a:gd name="connsiteY3550" fmla="*/ 52025 h 923360"/>
              <a:gd name="connsiteX3551" fmla="*/ 512414 w 706209"/>
              <a:gd name="connsiteY3551" fmla="*/ 52411 h 923360"/>
              <a:gd name="connsiteX3552" fmla="*/ 511728 w 706209"/>
              <a:gd name="connsiteY3552" fmla="*/ 52751 h 923360"/>
              <a:gd name="connsiteX3553" fmla="*/ 511253 w 706209"/>
              <a:gd name="connsiteY3553" fmla="*/ 53099 h 923360"/>
              <a:gd name="connsiteX3554" fmla="*/ 511286 w 706209"/>
              <a:gd name="connsiteY3554" fmla="*/ 53292 h 923360"/>
              <a:gd name="connsiteX3555" fmla="*/ 511204 w 706209"/>
              <a:gd name="connsiteY3555" fmla="*/ 53459 h 923360"/>
              <a:gd name="connsiteX3556" fmla="*/ 511057 w 706209"/>
              <a:gd name="connsiteY3556" fmla="*/ 53472 h 923360"/>
              <a:gd name="connsiteX3557" fmla="*/ 510943 w 706209"/>
              <a:gd name="connsiteY3557" fmla="*/ 53382 h 923360"/>
              <a:gd name="connsiteX3558" fmla="*/ 510779 w 706209"/>
              <a:gd name="connsiteY3558" fmla="*/ 53394 h 923360"/>
              <a:gd name="connsiteX3559" fmla="*/ 510697 w 706209"/>
              <a:gd name="connsiteY3559" fmla="*/ 53562 h 923360"/>
              <a:gd name="connsiteX3560" fmla="*/ 510354 w 706209"/>
              <a:gd name="connsiteY3560" fmla="*/ 53915 h 923360"/>
              <a:gd name="connsiteX3561" fmla="*/ 510158 w 706209"/>
              <a:gd name="connsiteY3561" fmla="*/ 53966 h 923360"/>
              <a:gd name="connsiteX3562" fmla="*/ 509733 w 706209"/>
              <a:gd name="connsiteY3562" fmla="*/ 53876 h 923360"/>
              <a:gd name="connsiteX3563" fmla="*/ 509635 w 706209"/>
              <a:gd name="connsiteY3563" fmla="*/ 54012 h 923360"/>
              <a:gd name="connsiteX3564" fmla="*/ 509210 w 706209"/>
              <a:gd name="connsiteY3564" fmla="*/ 54275 h 923360"/>
              <a:gd name="connsiteX3565" fmla="*/ 508719 w 706209"/>
              <a:gd name="connsiteY3565" fmla="*/ 54378 h 923360"/>
              <a:gd name="connsiteX3566" fmla="*/ 508408 w 706209"/>
              <a:gd name="connsiteY3566" fmla="*/ 54345 h 923360"/>
              <a:gd name="connsiteX3567" fmla="*/ 507983 w 706209"/>
              <a:gd name="connsiteY3567" fmla="*/ 54147 h 923360"/>
              <a:gd name="connsiteX3568" fmla="*/ 507918 w 706209"/>
              <a:gd name="connsiteY3568" fmla="*/ 54282 h 923360"/>
              <a:gd name="connsiteX3569" fmla="*/ 507967 w 706209"/>
              <a:gd name="connsiteY3569" fmla="*/ 54506 h 923360"/>
              <a:gd name="connsiteX3570" fmla="*/ 508392 w 706209"/>
              <a:gd name="connsiteY3570" fmla="*/ 54641 h 923360"/>
              <a:gd name="connsiteX3571" fmla="*/ 508245 w 706209"/>
              <a:gd name="connsiteY3571" fmla="*/ 54994 h 923360"/>
              <a:gd name="connsiteX3572" fmla="*/ 508212 w 706209"/>
              <a:gd name="connsiteY3572" fmla="*/ 55174 h 923360"/>
              <a:gd name="connsiteX3573" fmla="*/ 508539 w 706209"/>
              <a:gd name="connsiteY3573" fmla="*/ 55380 h 923360"/>
              <a:gd name="connsiteX3574" fmla="*/ 508555 w 706209"/>
              <a:gd name="connsiteY3574" fmla="*/ 55662 h 923360"/>
              <a:gd name="connsiteX3575" fmla="*/ 508654 w 706209"/>
              <a:gd name="connsiteY3575" fmla="*/ 55881 h 923360"/>
              <a:gd name="connsiteX3576" fmla="*/ 508588 w 706209"/>
              <a:gd name="connsiteY3576" fmla="*/ 56034 h 923360"/>
              <a:gd name="connsiteX3577" fmla="*/ 508425 w 706209"/>
              <a:gd name="connsiteY3577" fmla="*/ 56151 h 923360"/>
              <a:gd name="connsiteX3578" fmla="*/ 508392 w 706209"/>
              <a:gd name="connsiteY3578" fmla="*/ 56401 h 923360"/>
              <a:gd name="connsiteX3579" fmla="*/ 508327 w 706209"/>
              <a:gd name="connsiteY3579" fmla="*/ 56549 h 923360"/>
              <a:gd name="connsiteX3580" fmla="*/ 508147 w 706209"/>
              <a:gd name="connsiteY3580" fmla="*/ 56613 h 923360"/>
              <a:gd name="connsiteX3581" fmla="*/ 508032 w 706209"/>
              <a:gd name="connsiteY3581" fmla="*/ 56510 h 923360"/>
              <a:gd name="connsiteX3582" fmla="*/ 507803 w 706209"/>
              <a:gd name="connsiteY3582" fmla="*/ 56556 h 923360"/>
              <a:gd name="connsiteX3583" fmla="*/ 507525 w 706209"/>
              <a:gd name="connsiteY3583" fmla="*/ 56504 h 923360"/>
              <a:gd name="connsiteX3584" fmla="*/ 507296 w 706209"/>
              <a:gd name="connsiteY3584" fmla="*/ 56569 h 923360"/>
              <a:gd name="connsiteX3585" fmla="*/ 507198 w 706209"/>
              <a:gd name="connsiteY3585" fmla="*/ 56806 h 923360"/>
              <a:gd name="connsiteX3586" fmla="*/ 506773 w 706209"/>
              <a:gd name="connsiteY3586" fmla="*/ 56706 h 923360"/>
              <a:gd name="connsiteX3587" fmla="*/ 506593 w 706209"/>
              <a:gd name="connsiteY3587" fmla="*/ 57033 h 923360"/>
              <a:gd name="connsiteX3588" fmla="*/ 506724 w 706209"/>
              <a:gd name="connsiteY3588" fmla="*/ 57249 h 923360"/>
              <a:gd name="connsiteX3589" fmla="*/ 506724 w 706209"/>
              <a:gd name="connsiteY3589" fmla="*/ 57506 h 923360"/>
              <a:gd name="connsiteX3590" fmla="*/ 506593 w 706209"/>
              <a:gd name="connsiteY3590" fmla="*/ 57732 h 923360"/>
              <a:gd name="connsiteX3591" fmla="*/ 506691 w 706209"/>
              <a:gd name="connsiteY3591" fmla="*/ 57872 h 923360"/>
              <a:gd name="connsiteX3592" fmla="*/ 506610 w 706209"/>
              <a:gd name="connsiteY3592" fmla="*/ 58098 h 923360"/>
              <a:gd name="connsiteX3593" fmla="*/ 506463 w 706209"/>
              <a:gd name="connsiteY3593" fmla="*/ 58361 h 923360"/>
              <a:gd name="connsiteX3594" fmla="*/ 506283 w 706209"/>
              <a:gd name="connsiteY3594" fmla="*/ 58548 h 923360"/>
              <a:gd name="connsiteX3595" fmla="*/ 506070 w 706209"/>
              <a:gd name="connsiteY3595" fmla="*/ 58817 h 923360"/>
              <a:gd name="connsiteX3596" fmla="*/ 506021 w 706209"/>
              <a:gd name="connsiteY3596" fmla="*/ 59100 h 923360"/>
              <a:gd name="connsiteX3597" fmla="*/ 505972 w 706209"/>
              <a:gd name="connsiteY3597" fmla="*/ 59415 h 923360"/>
              <a:gd name="connsiteX3598" fmla="*/ 506103 w 706209"/>
              <a:gd name="connsiteY3598" fmla="*/ 59556 h 923360"/>
              <a:gd name="connsiteX3599" fmla="*/ 506103 w 706209"/>
              <a:gd name="connsiteY3599" fmla="*/ 59832 h 923360"/>
              <a:gd name="connsiteX3600" fmla="*/ 505939 w 706209"/>
              <a:gd name="connsiteY3600" fmla="*/ 60057 h 923360"/>
              <a:gd name="connsiteX3601" fmla="*/ 505956 w 706209"/>
              <a:gd name="connsiteY3601" fmla="*/ 60314 h 923360"/>
              <a:gd name="connsiteX3602" fmla="*/ 505939 w 706209"/>
              <a:gd name="connsiteY3602" fmla="*/ 60661 h 923360"/>
              <a:gd name="connsiteX3603" fmla="*/ 505841 w 706209"/>
              <a:gd name="connsiteY3603" fmla="*/ 60957 h 923360"/>
              <a:gd name="connsiteX3604" fmla="*/ 505841 w 706209"/>
              <a:gd name="connsiteY3604" fmla="*/ 61651 h 923360"/>
              <a:gd name="connsiteX3605" fmla="*/ 505498 w 706209"/>
              <a:gd name="connsiteY3605" fmla="*/ 61818 h 923360"/>
              <a:gd name="connsiteX3606" fmla="*/ 505334 w 706209"/>
              <a:gd name="connsiteY3606" fmla="*/ 62062 h 923360"/>
              <a:gd name="connsiteX3607" fmla="*/ 505465 w 706209"/>
              <a:gd name="connsiteY3607" fmla="*/ 62235 h 923360"/>
              <a:gd name="connsiteX3608" fmla="*/ 505465 w 706209"/>
              <a:gd name="connsiteY3608" fmla="*/ 62434 h 923360"/>
              <a:gd name="connsiteX3609" fmla="*/ 505318 w 706209"/>
              <a:gd name="connsiteY3609" fmla="*/ 62505 h 923360"/>
              <a:gd name="connsiteX3610" fmla="*/ 505252 w 706209"/>
              <a:gd name="connsiteY3610" fmla="*/ 62724 h 923360"/>
              <a:gd name="connsiteX3611" fmla="*/ 505334 w 706209"/>
              <a:gd name="connsiteY3611" fmla="*/ 62929 h 923360"/>
              <a:gd name="connsiteX3612" fmla="*/ 505498 w 706209"/>
              <a:gd name="connsiteY3612" fmla="*/ 63071 h 923360"/>
              <a:gd name="connsiteX3613" fmla="*/ 505808 w 706209"/>
              <a:gd name="connsiteY3613" fmla="*/ 62948 h 923360"/>
              <a:gd name="connsiteX3614" fmla="*/ 505907 w 706209"/>
              <a:gd name="connsiteY3614" fmla="*/ 63109 h 923360"/>
              <a:gd name="connsiteX3615" fmla="*/ 505907 w 706209"/>
              <a:gd name="connsiteY3615" fmla="*/ 63283 h 923360"/>
              <a:gd name="connsiteX3616" fmla="*/ 505988 w 706209"/>
              <a:gd name="connsiteY3616" fmla="*/ 63848 h 923360"/>
              <a:gd name="connsiteX3617" fmla="*/ 505907 w 706209"/>
              <a:gd name="connsiteY3617" fmla="*/ 64079 h 923360"/>
              <a:gd name="connsiteX3618" fmla="*/ 505678 w 706209"/>
              <a:gd name="connsiteY3618" fmla="*/ 64484 h 923360"/>
              <a:gd name="connsiteX3619" fmla="*/ 505220 w 706209"/>
              <a:gd name="connsiteY3619" fmla="*/ 64876 h 923360"/>
              <a:gd name="connsiteX3620" fmla="*/ 505203 w 706209"/>
              <a:gd name="connsiteY3620" fmla="*/ 65355 h 923360"/>
              <a:gd name="connsiteX3621" fmla="*/ 505269 w 706209"/>
              <a:gd name="connsiteY3621" fmla="*/ 65621 h 923360"/>
              <a:gd name="connsiteX3622" fmla="*/ 505334 w 706209"/>
              <a:gd name="connsiteY3622" fmla="*/ 65872 h 923360"/>
              <a:gd name="connsiteX3623" fmla="*/ 505563 w 706209"/>
              <a:gd name="connsiteY3623" fmla="*/ 66919 h 923360"/>
              <a:gd name="connsiteX3624" fmla="*/ 505661 w 706209"/>
              <a:gd name="connsiteY3624" fmla="*/ 67086 h 923360"/>
              <a:gd name="connsiteX3625" fmla="*/ 505808 w 706209"/>
              <a:gd name="connsiteY3625" fmla="*/ 67414 h 923360"/>
              <a:gd name="connsiteX3626" fmla="*/ 505874 w 706209"/>
              <a:gd name="connsiteY3626" fmla="*/ 67652 h 923360"/>
              <a:gd name="connsiteX3627" fmla="*/ 505956 w 706209"/>
              <a:gd name="connsiteY3627" fmla="*/ 67890 h 923360"/>
              <a:gd name="connsiteX3628" fmla="*/ 506348 w 706209"/>
              <a:gd name="connsiteY3628" fmla="*/ 68487 h 923360"/>
              <a:gd name="connsiteX3629" fmla="*/ 506348 w 706209"/>
              <a:gd name="connsiteY3629" fmla="*/ 68686 h 923360"/>
              <a:gd name="connsiteX3630" fmla="*/ 506217 w 706209"/>
              <a:gd name="connsiteY3630" fmla="*/ 68763 h 923360"/>
              <a:gd name="connsiteX3631" fmla="*/ 505939 w 706209"/>
              <a:gd name="connsiteY3631" fmla="*/ 68860 h 923360"/>
              <a:gd name="connsiteX3632" fmla="*/ 505661 w 706209"/>
              <a:gd name="connsiteY3632" fmla="*/ 69085 h 923360"/>
              <a:gd name="connsiteX3633" fmla="*/ 505416 w 706209"/>
              <a:gd name="connsiteY3633" fmla="*/ 69393 h 923360"/>
              <a:gd name="connsiteX3634" fmla="*/ 505252 w 706209"/>
              <a:gd name="connsiteY3634" fmla="*/ 69708 h 923360"/>
              <a:gd name="connsiteX3635" fmla="*/ 505007 w 706209"/>
              <a:gd name="connsiteY3635" fmla="*/ 69727 h 923360"/>
              <a:gd name="connsiteX3636" fmla="*/ 504893 w 706209"/>
              <a:gd name="connsiteY3636" fmla="*/ 69576 h 923360"/>
              <a:gd name="connsiteX3637" fmla="*/ 504827 w 706209"/>
              <a:gd name="connsiteY3637" fmla="*/ 69354 h 923360"/>
              <a:gd name="connsiteX3638" fmla="*/ 504582 w 706209"/>
              <a:gd name="connsiteY3638" fmla="*/ 69540 h 923360"/>
              <a:gd name="connsiteX3639" fmla="*/ 504141 w 706209"/>
              <a:gd name="connsiteY3639" fmla="*/ 69830 h 923360"/>
              <a:gd name="connsiteX3640" fmla="*/ 503797 w 706209"/>
              <a:gd name="connsiteY3640" fmla="*/ 70106 h 923360"/>
              <a:gd name="connsiteX3641" fmla="*/ 503797 w 706209"/>
              <a:gd name="connsiteY3641" fmla="*/ 70331 h 923360"/>
              <a:gd name="connsiteX3642" fmla="*/ 503912 w 706209"/>
              <a:gd name="connsiteY3642" fmla="*/ 70588 h 923360"/>
              <a:gd name="connsiteX3643" fmla="*/ 504108 w 706209"/>
              <a:gd name="connsiteY3643" fmla="*/ 70884 h 923360"/>
              <a:gd name="connsiteX3644" fmla="*/ 504288 w 706209"/>
              <a:gd name="connsiteY3644" fmla="*/ 71251 h 923360"/>
              <a:gd name="connsiteX3645" fmla="*/ 504386 w 706209"/>
              <a:gd name="connsiteY3645" fmla="*/ 71385 h 923360"/>
              <a:gd name="connsiteX3646" fmla="*/ 504680 w 706209"/>
              <a:gd name="connsiteY3646" fmla="*/ 71873 h 923360"/>
              <a:gd name="connsiteX3647" fmla="*/ 504729 w 706209"/>
              <a:gd name="connsiteY3647" fmla="*/ 72317 h 923360"/>
              <a:gd name="connsiteX3648" fmla="*/ 504958 w 706209"/>
              <a:gd name="connsiteY3648" fmla="*/ 72683 h 923360"/>
              <a:gd name="connsiteX3649" fmla="*/ 504958 w 706209"/>
              <a:gd name="connsiteY3649" fmla="*/ 73113 h 923360"/>
              <a:gd name="connsiteX3650" fmla="*/ 504598 w 706209"/>
              <a:gd name="connsiteY3650" fmla="*/ 73004 h 923360"/>
              <a:gd name="connsiteX3651" fmla="*/ 504386 w 706209"/>
              <a:gd name="connsiteY3651" fmla="*/ 73101 h 923360"/>
              <a:gd name="connsiteX3652" fmla="*/ 504239 w 706209"/>
              <a:gd name="connsiteY3652" fmla="*/ 73284 h 923360"/>
              <a:gd name="connsiteX3653" fmla="*/ 504043 w 706209"/>
              <a:gd name="connsiteY3653" fmla="*/ 73441 h 923360"/>
              <a:gd name="connsiteX3654" fmla="*/ 504010 w 706209"/>
              <a:gd name="connsiteY3654" fmla="*/ 73711 h 923360"/>
              <a:gd name="connsiteX3655" fmla="*/ 503732 w 706209"/>
              <a:gd name="connsiteY3655" fmla="*/ 73660 h 923360"/>
              <a:gd name="connsiteX3656" fmla="*/ 503699 w 706209"/>
              <a:gd name="connsiteY3656" fmla="*/ 73839 h 923360"/>
              <a:gd name="connsiteX3657" fmla="*/ 503241 w 706209"/>
              <a:gd name="connsiteY3657" fmla="*/ 74164 h 923360"/>
              <a:gd name="connsiteX3658" fmla="*/ 503307 w 706209"/>
              <a:gd name="connsiteY3658" fmla="*/ 74373 h 923360"/>
              <a:gd name="connsiteX3659" fmla="*/ 503176 w 706209"/>
              <a:gd name="connsiteY3659" fmla="*/ 74501 h 923360"/>
              <a:gd name="connsiteX3660" fmla="*/ 503160 w 706209"/>
              <a:gd name="connsiteY3660" fmla="*/ 74681 h 923360"/>
              <a:gd name="connsiteX3661" fmla="*/ 503143 w 706209"/>
              <a:gd name="connsiteY3661" fmla="*/ 75041 h 923360"/>
              <a:gd name="connsiteX3662" fmla="*/ 503111 w 706209"/>
              <a:gd name="connsiteY3662" fmla="*/ 75459 h 923360"/>
              <a:gd name="connsiteX3663" fmla="*/ 503012 w 706209"/>
              <a:gd name="connsiteY3663" fmla="*/ 75542 h 923360"/>
              <a:gd name="connsiteX3664" fmla="*/ 502882 w 706209"/>
              <a:gd name="connsiteY3664" fmla="*/ 75517 h 923360"/>
              <a:gd name="connsiteX3665" fmla="*/ 502538 w 706209"/>
              <a:gd name="connsiteY3665" fmla="*/ 75542 h 923360"/>
              <a:gd name="connsiteX3666" fmla="*/ 502407 w 706209"/>
              <a:gd name="connsiteY3666" fmla="*/ 75684 h 923360"/>
              <a:gd name="connsiteX3667" fmla="*/ 502407 w 706209"/>
              <a:gd name="connsiteY3667" fmla="*/ 75973 h 923360"/>
              <a:gd name="connsiteX3668" fmla="*/ 502554 w 706209"/>
              <a:gd name="connsiteY3668" fmla="*/ 76121 h 923360"/>
              <a:gd name="connsiteX3669" fmla="*/ 502669 w 706209"/>
              <a:gd name="connsiteY3669" fmla="*/ 76339 h 923360"/>
              <a:gd name="connsiteX3670" fmla="*/ 502473 w 706209"/>
              <a:gd name="connsiteY3670" fmla="*/ 76840 h 923360"/>
              <a:gd name="connsiteX3671" fmla="*/ 502309 w 706209"/>
              <a:gd name="connsiteY3671" fmla="*/ 76879 h 923360"/>
              <a:gd name="connsiteX3672" fmla="*/ 502064 w 706209"/>
              <a:gd name="connsiteY3672" fmla="*/ 77065 h 923360"/>
              <a:gd name="connsiteX3673" fmla="*/ 501508 w 706209"/>
              <a:gd name="connsiteY3673" fmla="*/ 77110 h 923360"/>
              <a:gd name="connsiteX3674" fmla="*/ 501067 w 706209"/>
              <a:gd name="connsiteY3674" fmla="*/ 77149 h 923360"/>
              <a:gd name="connsiteX3675" fmla="*/ 500756 w 706209"/>
              <a:gd name="connsiteY3675" fmla="*/ 77358 h 923360"/>
              <a:gd name="connsiteX3676" fmla="*/ 500560 w 706209"/>
              <a:gd name="connsiteY3676" fmla="*/ 77489 h 923360"/>
              <a:gd name="connsiteX3677" fmla="*/ 500429 w 706209"/>
              <a:gd name="connsiteY3677" fmla="*/ 77796 h 923360"/>
              <a:gd name="connsiteX3678" fmla="*/ 500331 w 706209"/>
              <a:gd name="connsiteY3678" fmla="*/ 78061 h 923360"/>
              <a:gd name="connsiteX3679" fmla="*/ 500004 w 706209"/>
              <a:gd name="connsiteY3679" fmla="*/ 78235 h 923360"/>
              <a:gd name="connsiteX3680" fmla="*/ 499693 w 706209"/>
              <a:gd name="connsiteY3680" fmla="*/ 78659 h 923360"/>
              <a:gd name="connsiteX3681" fmla="*/ 499775 w 706209"/>
              <a:gd name="connsiteY3681" fmla="*/ 78800 h 923360"/>
              <a:gd name="connsiteX3682" fmla="*/ 499873 w 706209"/>
              <a:gd name="connsiteY3682" fmla="*/ 79019 h 923360"/>
              <a:gd name="connsiteX3683" fmla="*/ 499530 w 706209"/>
              <a:gd name="connsiteY3683" fmla="*/ 79443 h 923360"/>
              <a:gd name="connsiteX3684" fmla="*/ 499530 w 706209"/>
              <a:gd name="connsiteY3684" fmla="*/ 79635 h 923360"/>
              <a:gd name="connsiteX3685" fmla="*/ 499448 w 706209"/>
              <a:gd name="connsiteY3685" fmla="*/ 79867 h 923360"/>
              <a:gd name="connsiteX3686" fmla="*/ 499448 w 706209"/>
              <a:gd name="connsiteY3686" fmla="*/ 80060 h 923360"/>
              <a:gd name="connsiteX3687" fmla="*/ 499579 w 706209"/>
              <a:gd name="connsiteY3687" fmla="*/ 80876 h 923360"/>
              <a:gd name="connsiteX3688" fmla="*/ 499333 w 706209"/>
              <a:gd name="connsiteY3688" fmla="*/ 81049 h 923360"/>
              <a:gd name="connsiteX3689" fmla="*/ 499153 w 706209"/>
              <a:gd name="connsiteY3689" fmla="*/ 81287 h 923360"/>
              <a:gd name="connsiteX3690" fmla="*/ 499072 w 706209"/>
              <a:gd name="connsiteY3690" fmla="*/ 81531 h 923360"/>
              <a:gd name="connsiteX3691" fmla="*/ 498336 w 706209"/>
              <a:gd name="connsiteY3691" fmla="*/ 82238 h 923360"/>
              <a:gd name="connsiteX3692" fmla="*/ 497698 w 706209"/>
              <a:gd name="connsiteY3692" fmla="*/ 82199 h 923360"/>
              <a:gd name="connsiteX3693" fmla="*/ 497551 w 706209"/>
              <a:gd name="connsiteY3693" fmla="*/ 82508 h 923360"/>
              <a:gd name="connsiteX3694" fmla="*/ 497355 w 706209"/>
              <a:gd name="connsiteY3694" fmla="*/ 82881 h 923360"/>
              <a:gd name="connsiteX3695" fmla="*/ 496554 w 706209"/>
              <a:gd name="connsiteY3695" fmla="*/ 82874 h 923360"/>
              <a:gd name="connsiteX3696" fmla="*/ 496227 w 706209"/>
              <a:gd name="connsiteY3696" fmla="*/ 82707 h 923360"/>
              <a:gd name="connsiteX3697" fmla="*/ 496014 w 706209"/>
              <a:gd name="connsiteY3697" fmla="*/ 82793 h 923360"/>
              <a:gd name="connsiteX3698" fmla="*/ 495213 w 706209"/>
              <a:gd name="connsiteY3698" fmla="*/ 82874 h 923360"/>
              <a:gd name="connsiteX3699" fmla="*/ 495082 w 706209"/>
              <a:gd name="connsiteY3699" fmla="*/ 82991 h 923360"/>
              <a:gd name="connsiteX3700" fmla="*/ 494935 w 706209"/>
              <a:gd name="connsiteY3700" fmla="*/ 83254 h 923360"/>
              <a:gd name="connsiteX3701" fmla="*/ 494788 w 706209"/>
              <a:gd name="connsiteY3701" fmla="*/ 83383 h 923360"/>
              <a:gd name="connsiteX3702" fmla="*/ 494510 w 706209"/>
              <a:gd name="connsiteY3702" fmla="*/ 83344 h 923360"/>
              <a:gd name="connsiteX3703" fmla="*/ 494314 w 706209"/>
              <a:gd name="connsiteY3703" fmla="*/ 83341 h 923360"/>
              <a:gd name="connsiteX3704" fmla="*/ 494052 w 706209"/>
              <a:gd name="connsiteY3704" fmla="*/ 83338 h 923360"/>
              <a:gd name="connsiteX3705" fmla="*/ 493578 w 706209"/>
              <a:gd name="connsiteY3705" fmla="*/ 83363 h 923360"/>
              <a:gd name="connsiteX3706" fmla="*/ 493169 w 706209"/>
              <a:gd name="connsiteY3706" fmla="*/ 83468 h 923360"/>
              <a:gd name="connsiteX3707" fmla="*/ 492956 w 706209"/>
              <a:gd name="connsiteY3707" fmla="*/ 83665 h 923360"/>
              <a:gd name="connsiteX3708" fmla="*/ 492695 w 706209"/>
              <a:gd name="connsiteY3708" fmla="*/ 83640 h 923360"/>
              <a:gd name="connsiteX3709" fmla="*/ 492433 w 706209"/>
              <a:gd name="connsiteY3709" fmla="*/ 83511 h 923360"/>
              <a:gd name="connsiteX3710" fmla="*/ 492090 w 706209"/>
              <a:gd name="connsiteY3710" fmla="*/ 83446 h 923360"/>
              <a:gd name="connsiteX3711" fmla="*/ 491730 w 706209"/>
              <a:gd name="connsiteY3711" fmla="*/ 83581 h 923360"/>
              <a:gd name="connsiteX3712" fmla="*/ 491599 w 706209"/>
              <a:gd name="connsiteY3712" fmla="*/ 83839 h 923360"/>
              <a:gd name="connsiteX3713" fmla="*/ 491452 w 706209"/>
              <a:gd name="connsiteY3713" fmla="*/ 84109 h 923360"/>
              <a:gd name="connsiteX3714" fmla="*/ 491338 w 706209"/>
              <a:gd name="connsiteY3714" fmla="*/ 84395 h 923360"/>
              <a:gd name="connsiteX3715" fmla="*/ 491109 w 706209"/>
              <a:gd name="connsiteY3715" fmla="*/ 84417 h 923360"/>
              <a:gd name="connsiteX3716" fmla="*/ 490847 w 706209"/>
              <a:gd name="connsiteY3716" fmla="*/ 84391 h 923360"/>
              <a:gd name="connsiteX3717" fmla="*/ 490618 w 706209"/>
              <a:gd name="connsiteY3717" fmla="*/ 84260 h 923360"/>
              <a:gd name="connsiteX3718" fmla="*/ 487642 w 706209"/>
              <a:gd name="connsiteY3718" fmla="*/ 86113 h 923360"/>
              <a:gd name="connsiteX3719" fmla="*/ 486089 w 706209"/>
              <a:gd name="connsiteY3719" fmla="*/ 87520 h 923360"/>
              <a:gd name="connsiteX3720" fmla="*/ 484323 w 706209"/>
              <a:gd name="connsiteY3720" fmla="*/ 90079 h 923360"/>
              <a:gd name="connsiteX3721" fmla="*/ 482066 w 706209"/>
              <a:gd name="connsiteY3721" fmla="*/ 96871 h 923360"/>
              <a:gd name="connsiteX3722" fmla="*/ 481936 w 706209"/>
              <a:gd name="connsiteY3722" fmla="*/ 97857 h 923360"/>
              <a:gd name="connsiteX3723" fmla="*/ 480856 w 706209"/>
              <a:gd name="connsiteY3723" fmla="*/ 101293 h 923360"/>
              <a:gd name="connsiteX3724" fmla="*/ 479270 w 706209"/>
              <a:gd name="connsiteY3724" fmla="*/ 107652 h 923360"/>
              <a:gd name="connsiteX3725" fmla="*/ 477946 w 706209"/>
              <a:gd name="connsiteY3725" fmla="*/ 112569 h 923360"/>
              <a:gd name="connsiteX3726" fmla="*/ 476425 w 706209"/>
              <a:gd name="connsiteY3726" fmla="*/ 117412 h 923360"/>
              <a:gd name="connsiteX3727" fmla="*/ 474774 w 706209"/>
              <a:gd name="connsiteY3727" fmla="*/ 121769 h 923360"/>
              <a:gd name="connsiteX3728" fmla="*/ 473580 w 706209"/>
              <a:gd name="connsiteY3728" fmla="*/ 126723 h 923360"/>
              <a:gd name="connsiteX3729" fmla="*/ 471078 w 706209"/>
              <a:gd name="connsiteY3729" fmla="*/ 129800 h 923360"/>
              <a:gd name="connsiteX3730" fmla="*/ 469639 w 706209"/>
              <a:gd name="connsiteY3730" fmla="*/ 131366 h 923360"/>
              <a:gd name="connsiteX3731" fmla="*/ 469623 w 706209"/>
              <a:gd name="connsiteY3731" fmla="*/ 133290 h 923360"/>
              <a:gd name="connsiteX3732" fmla="*/ 469868 w 706209"/>
              <a:gd name="connsiteY3732" fmla="*/ 143228 h 923360"/>
              <a:gd name="connsiteX3733" fmla="*/ 470130 w 706209"/>
              <a:gd name="connsiteY3733" fmla="*/ 147312 h 923360"/>
              <a:gd name="connsiteX3734" fmla="*/ 469721 w 706209"/>
              <a:gd name="connsiteY3734" fmla="*/ 148432 h 923360"/>
              <a:gd name="connsiteX3735" fmla="*/ 468887 w 706209"/>
              <a:gd name="connsiteY3735" fmla="*/ 148666 h 923360"/>
              <a:gd name="connsiteX3736" fmla="*/ 464963 w 706209"/>
              <a:gd name="connsiteY3736" fmla="*/ 148520 h 923360"/>
              <a:gd name="connsiteX3737" fmla="*/ 462674 w 706209"/>
              <a:gd name="connsiteY3737" fmla="*/ 148540 h 923360"/>
              <a:gd name="connsiteX3738" fmla="*/ 458913 w 706209"/>
              <a:gd name="connsiteY3738" fmla="*/ 148573 h 923360"/>
              <a:gd name="connsiteX3739" fmla="*/ 456313 w 706209"/>
              <a:gd name="connsiteY3739" fmla="*/ 148174 h 923360"/>
              <a:gd name="connsiteX3740" fmla="*/ 453762 w 706209"/>
              <a:gd name="connsiteY3740" fmla="*/ 149903 h 923360"/>
              <a:gd name="connsiteX3741" fmla="*/ 453174 w 706209"/>
              <a:gd name="connsiteY3741" fmla="*/ 157251 h 923360"/>
              <a:gd name="connsiteX3742" fmla="*/ 453206 w 706209"/>
              <a:gd name="connsiteY3742" fmla="*/ 162327 h 923360"/>
              <a:gd name="connsiteX3743" fmla="*/ 450247 w 706209"/>
              <a:gd name="connsiteY3743" fmla="*/ 165503 h 923360"/>
              <a:gd name="connsiteX3744" fmla="*/ 449380 w 706209"/>
              <a:gd name="connsiteY3744" fmla="*/ 165902 h 923360"/>
              <a:gd name="connsiteX3745" fmla="*/ 440779 w 706209"/>
              <a:gd name="connsiteY3745" fmla="*/ 168052 h 923360"/>
              <a:gd name="connsiteX3746" fmla="*/ 432980 w 706209"/>
              <a:gd name="connsiteY3746" fmla="*/ 171319 h 923360"/>
              <a:gd name="connsiteX3747" fmla="*/ 430200 w 706209"/>
              <a:gd name="connsiteY3747" fmla="*/ 173435 h 923360"/>
              <a:gd name="connsiteX3748" fmla="*/ 429121 w 706209"/>
              <a:gd name="connsiteY3748" fmla="*/ 174250 h 923360"/>
              <a:gd name="connsiteX3749" fmla="*/ 429432 w 706209"/>
              <a:gd name="connsiteY3749" fmla="*/ 175429 h 923360"/>
              <a:gd name="connsiteX3750" fmla="*/ 427862 w 706209"/>
              <a:gd name="connsiteY3750" fmla="*/ 179887 h 923360"/>
              <a:gd name="connsiteX3751" fmla="*/ 427486 w 706209"/>
              <a:gd name="connsiteY3751" fmla="*/ 182179 h 923360"/>
              <a:gd name="connsiteX3752" fmla="*/ 428467 w 706209"/>
              <a:gd name="connsiteY3752" fmla="*/ 184292 h 923360"/>
              <a:gd name="connsiteX3753" fmla="*/ 427780 w 706209"/>
              <a:gd name="connsiteY3753" fmla="*/ 185715 h 923360"/>
              <a:gd name="connsiteX3754" fmla="*/ 428385 w 706209"/>
              <a:gd name="connsiteY3754" fmla="*/ 186958 h 923360"/>
              <a:gd name="connsiteX3755" fmla="*/ 427699 w 706209"/>
              <a:gd name="connsiteY3755" fmla="*/ 189931 h 923360"/>
              <a:gd name="connsiteX3756" fmla="*/ 426701 w 706209"/>
              <a:gd name="connsiteY3756" fmla="*/ 190541 h 923360"/>
              <a:gd name="connsiteX3757" fmla="*/ 424412 w 706209"/>
              <a:gd name="connsiteY3757" fmla="*/ 195454 h 923360"/>
              <a:gd name="connsiteX3758" fmla="*/ 422793 w 706209"/>
              <a:gd name="connsiteY3758" fmla="*/ 198460 h 923360"/>
              <a:gd name="connsiteX3759" fmla="*/ 421272 w 706209"/>
              <a:gd name="connsiteY3759" fmla="*/ 198801 h 923360"/>
              <a:gd name="connsiteX3760" fmla="*/ 419948 w 706209"/>
              <a:gd name="connsiteY3760" fmla="*/ 198152 h 923360"/>
              <a:gd name="connsiteX3761" fmla="*/ 417266 w 706209"/>
              <a:gd name="connsiteY3761" fmla="*/ 196405 h 923360"/>
              <a:gd name="connsiteX3762" fmla="*/ 414977 w 706209"/>
              <a:gd name="connsiteY3762" fmla="*/ 197838 h 923360"/>
              <a:gd name="connsiteX3763" fmla="*/ 403564 w 706209"/>
              <a:gd name="connsiteY3763" fmla="*/ 206886 h 923360"/>
              <a:gd name="connsiteX3764" fmla="*/ 399380 w 706209"/>
              <a:gd name="connsiteY3764" fmla="*/ 209615 h 923360"/>
              <a:gd name="connsiteX3765" fmla="*/ 391611 w 706209"/>
              <a:gd name="connsiteY3765" fmla="*/ 214643 h 923360"/>
              <a:gd name="connsiteX3766" fmla="*/ 386065 w 706209"/>
              <a:gd name="connsiteY3766" fmla="*/ 218609 h 923360"/>
              <a:gd name="connsiteX3767" fmla="*/ 381230 w 706209"/>
              <a:gd name="connsiteY3767" fmla="*/ 224433 h 923360"/>
              <a:gd name="connsiteX3768" fmla="*/ 379193 w 706209"/>
              <a:gd name="connsiteY3768" fmla="*/ 229460 h 923360"/>
              <a:gd name="connsiteX3769" fmla="*/ 378708 w 706209"/>
              <a:gd name="connsiteY3769" fmla="*/ 231198 h 923360"/>
              <a:gd name="connsiteX3770" fmla="*/ 378121 w 706209"/>
              <a:gd name="connsiteY3770" fmla="*/ 233307 h 923360"/>
              <a:gd name="connsiteX3771" fmla="*/ 377356 w 706209"/>
              <a:gd name="connsiteY3771" fmla="*/ 235587 h 923360"/>
              <a:gd name="connsiteX3772" fmla="*/ 375961 w 706209"/>
              <a:gd name="connsiteY3772" fmla="*/ 238299 h 923360"/>
              <a:gd name="connsiteX3773" fmla="*/ 374076 w 706209"/>
              <a:gd name="connsiteY3773" fmla="*/ 239718 h 923360"/>
              <a:gd name="connsiteX3774" fmla="*/ 371959 w 706209"/>
              <a:gd name="connsiteY3774" fmla="*/ 240326 h 923360"/>
              <a:gd name="connsiteX3775" fmla="*/ 370786 w 706209"/>
              <a:gd name="connsiteY3775" fmla="*/ 240286 h 923360"/>
              <a:gd name="connsiteX3776" fmla="*/ 369499 w 706209"/>
              <a:gd name="connsiteY3776" fmla="*/ 239267 h 923360"/>
              <a:gd name="connsiteX3777" fmla="*/ 367737 w 706209"/>
              <a:gd name="connsiteY3777" fmla="*/ 235679 h 923360"/>
              <a:gd name="connsiteX3778" fmla="*/ 370564 w 706209"/>
              <a:gd name="connsiteY3778" fmla="*/ 230010 h 923360"/>
              <a:gd name="connsiteX3779" fmla="*/ 370402 w 706209"/>
              <a:gd name="connsiteY3779" fmla="*/ 229884 h 923360"/>
              <a:gd name="connsiteX3780" fmla="*/ 369979 w 706209"/>
              <a:gd name="connsiteY3780" fmla="*/ 229582 h 923360"/>
              <a:gd name="connsiteX3781" fmla="*/ 369761 w 706209"/>
              <a:gd name="connsiteY3781" fmla="*/ 229408 h 923360"/>
              <a:gd name="connsiteX3782" fmla="*/ 369524 w 706209"/>
              <a:gd name="connsiteY3782" fmla="*/ 229344 h 923360"/>
              <a:gd name="connsiteX3783" fmla="*/ 369403 w 706209"/>
              <a:gd name="connsiteY3783" fmla="*/ 229228 h 923360"/>
              <a:gd name="connsiteX3784" fmla="*/ 369333 w 706209"/>
              <a:gd name="connsiteY3784" fmla="*/ 229010 h 923360"/>
              <a:gd name="connsiteX3785" fmla="*/ 369326 w 706209"/>
              <a:gd name="connsiteY3785" fmla="*/ 228656 h 923360"/>
              <a:gd name="connsiteX3786" fmla="*/ 369210 w 706209"/>
              <a:gd name="connsiteY3786" fmla="*/ 228328 h 923360"/>
              <a:gd name="connsiteX3787" fmla="*/ 368909 w 706209"/>
              <a:gd name="connsiteY3787" fmla="*/ 228013 h 923360"/>
              <a:gd name="connsiteX3788" fmla="*/ 369082 w 706209"/>
              <a:gd name="connsiteY3788" fmla="*/ 227331 h 923360"/>
              <a:gd name="connsiteX3789" fmla="*/ 369243 w 706209"/>
              <a:gd name="connsiteY3789" fmla="*/ 227383 h 923360"/>
              <a:gd name="connsiteX3790" fmla="*/ 369499 w 706209"/>
              <a:gd name="connsiteY3790" fmla="*/ 227383 h 923360"/>
              <a:gd name="connsiteX3791" fmla="*/ 369794 w 706209"/>
              <a:gd name="connsiteY3791" fmla="*/ 227338 h 923360"/>
              <a:gd name="connsiteX3792" fmla="*/ 369761 w 706209"/>
              <a:gd name="connsiteY3792" fmla="*/ 226984 h 923360"/>
              <a:gd name="connsiteX3793" fmla="*/ 369432 w 706209"/>
              <a:gd name="connsiteY3793" fmla="*/ 226479 h 923360"/>
              <a:gd name="connsiteX3794" fmla="*/ 369460 w 706209"/>
              <a:gd name="connsiteY3794" fmla="*/ 226251 h 923360"/>
              <a:gd name="connsiteX3795" fmla="*/ 369359 w 706209"/>
              <a:gd name="connsiteY3795" fmla="*/ 226065 h 923360"/>
              <a:gd name="connsiteX3796" fmla="*/ 369192 w 706209"/>
              <a:gd name="connsiteY3796" fmla="*/ 225627 h 923360"/>
              <a:gd name="connsiteX3797" fmla="*/ 369089 w 706209"/>
              <a:gd name="connsiteY3797" fmla="*/ 225434 h 923360"/>
              <a:gd name="connsiteX3798" fmla="*/ 368968 w 706209"/>
              <a:gd name="connsiteY3798" fmla="*/ 225293 h 923360"/>
              <a:gd name="connsiteX3799" fmla="*/ 368935 w 706209"/>
              <a:gd name="connsiteY3799" fmla="*/ 224997 h 923360"/>
              <a:gd name="connsiteX3800" fmla="*/ 368661 w 706209"/>
              <a:gd name="connsiteY3800" fmla="*/ 224840 h 923360"/>
              <a:gd name="connsiteX3801" fmla="*/ 368518 w 706209"/>
              <a:gd name="connsiteY3801" fmla="*/ 224598 h 923360"/>
              <a:gd name="connsiteX3802" fmla="*/ 368424 w 706209"/>
              <a:gd name="connsiteY3802" fmla="*/ 224418 h 923360"/>
              <a:gd name="connsiteX3803" fmla="*/ 368281 w 706209"/>
              <a:gd name="connsiteY3803" fmla="*/ 224373 h 923360"/>
              <a:gd name="connsiteX3804" fmla="*/ 368029 w 706209"/>
              <a:gd name="connsiteY3804" fmla="*/ 224462 h 923360"/>
              <a:gd name="connsiteX3805" fmla="*/ 367962 w 706209"/>
              <a:gd name="connsiteY3805" fmla="*/ 224116 h 923360"/>
              <a:gd name="connsiteX3806" fmla="*/ 367846 w 706209"/>
              <a:gd name="connsiteY3806" fmla="*/ 223846 h 923360"/>
              <a:gd name="connsiteX3807" fmla="*/ 367660 w 706209"/>
              <a:gd name="connsiteY3807" fmla="*/ 223807 h 923360"/>
              <a:gd name="connsiteX3808" fmla="*/ 367609 w 706209"/>
              <a:gd name="connsiteY3808" fmla="*/ 223660 h 923360"/>
              <a:gd name="connsiteX3809" fmla="*/ 367693 w 706209"/>
              <a:gd name="connsiteY3809" fmla="*/ 223492 h 923360"/>
              <a:gd name="connsiteX3810" fmla="*/ 368033 w 706209"/>
              <a:gd name="connsiteY3810" fmla="*/ 223518 h 923360"/>
              <a:gd name="connsiteX3811" fmla="*/ 368327 w 706209"/>
              <a:gd name="connsiteY3811" fmla="*/ 223319 h 923360"/>
              <a:gd name="connsiteX3812" fmla="*/ 368718 w 706209"/>
              <a:gd name="connsiteY3812" fmla="*/ 222656 h 923360"/>
              <a:gd name="connsiteX3813" fmla="*/ 368711 w 706209"/>
              <a:gd name="connsiteY3813" fmla="*/ 222418 h 923360"/>
              <a:gd name="connsiteX3814" fmla="*/ 368571 w 706209"/>
              <a:gd name="connsiteY3814" fmla="*/ 222328 h 923360"/>
              <a:gd name="connsiteX3815" fmla="*/ 368410 w 706209"/>
              <a:gd name="connsiteY3815" fmla="*/ 222232 h 923360"/>
              <a:gd name="connsiteX3816" fmla="*/ 368193 w 706209"/>
              <a:gd name="connsiteY3816" fmla="*/ 222232 h 923360"/>
              <a:gd name="connsiteX3817" fmla="*/ 368007 w 706209"/>
              <a:gd name="connsiteY3817" fmla="*/ 222316 h 923360"/>
              <a:gd name="connsiteX3818" fmla="*/ 367823 w 706209"/>
              <a:gd name="connsiteY3818" fmla="*/ 222415 h 923360"/>
              <a:gd name="connsiteX3819" fmla="*/ 367820 w 706209"/>
              <a:gd name="connsiteY3819" fmla="*/ 222226 h 923360"/>
              <a:gd name="connsiteX3820" fmla="*/ 367980 w 706209"/>
              <a:gd name="connsiteY3820" fmla="*/ 222039 h 923360"/>
              <a:gd name="connsiteX3821" fmla="*/ 367993 w 706209"/>
              <a:gd name="connsiteY3821" fmla="*/ 221853 h 923360"/>
              <a:gd name="connsiteX3822" fmla="*/ 367993 w 706209"/>
              <a:gd name="connsiteY3822" fmla="*/ 221698 h 923360"/>
              <a:gd name="connsiteX3823" fmla="*/ 367993 w 706209"/>
              <a:gd name="connsiteY3823" fmla="*/ 221126 h 923360"/>
              <a:gd name="connsiteX3824" fmla="*/ 367980 w 706209"/>
              <a:gd name="connsiteY3824" fmla="*/ 220965 h 923360"/>
              <a:gd name="connsiteX3825" fmla="*/ 367809 w 706209"/>
              <a:gd name="connsiteY3825" fmla="*/ 220779 h 923360"/>
              <a:gd name="connsiteX3826" fmla="*/ 367732 w 706209"/>
              <a:gd name="connsiteY3826" fmla="*/ 220480 h 923360"/>
              <a:gd name="connsiteX3827" fmla="*/ 367475 w 706209"/>
              <a:gd name="connsiteY3827" fmla="*/ 220406 h 923360"/>
              <a:gd name="connsiteX3828" fmla="*/ 367295 w 706209"/>
              <a:gd name="connsiteY3828" fmla="*/ 220380 h 923360"/>
              <a:gd name="connsiteX3829" fmla="*/ 367129 w 706209"/>
              <a:gd name="connsiteY3829" fmla="*/ 220332 h 923360"/>
              <a:gd name="connsiteX3830" fmla="*/ 367238 w 706209"/>
              <a:gd name="connsiteY3830" fmla="*/ 220181 h 923360"/>
              <a:gd name="connsiteX3831" fmla="*/ 367187 w 706209"/>
              <a:gd name="connsiteY3831" fmla="*/ 219988 h 923360"/>
              <a:gd name="connsiteX3832" fmla="*/ 366873 w 706209"/>
              <a:gd name="connsiteY3832" fmla="*/ 219795 h 923360"/>
              <a:gd name="connsiteX3833" fmla="*/ 366720 w 706209"/>
              <a:gd name="connsiteY3833" fmla="*/ 219711 h 923360"/>
              <a:gd name="connsiteX3834" fmla="*/ 366559 w 706209"/>
              <a:gd name="connsiteY3834" fmla="*/ 219505 h 923360"/>
              <a:gd name="connsiteX3835" fmla="*/ 366412 w 706209"/>
              <a:gd name="connsiteY3835" fmla="*/ 219255 h 923360"/>
              <a:gd name="connsiteX3836" fmla="*/ 366353 w 706209"/>
              <a:gd name="connsiteY3836" fmla="*/ 219004 h 923360"/>
              <a:gd name="connsiteX3837" fmla="*/ 366342 w 706209"/>
              <a:gd name="connsiteY3837" fmla="*/ 218554 h 923360"/>
              <a:gd name="connsiteX3838" fmla="*/ 366316 w 706209"/>
              <a:gd name="connsiteY3838" fmla="*/ 218078 h 923360"/>
              <a:gd name="connsiteX3839" fmla="*/ 366309 w 706209"/>
              <a:gd name="connsiteY3839" fmla="*/ 217724 h 923360"/>
              <a:gd name="connsiteX3840" fmla="*/ 366290 w 706209"/>
              <a:gd name="connsiteY3840" fmla="*/ 217358 h 923360"/>
              <a:gd name="connsiteX3841" fmla="*/ 366265 w 706209"/>
              <a:gd name="connsiteY3841" fmla="*/ 217145 h 923360"/>
              <a:gd name="connsiteX3842" fmla="*/ 366200 w 706209"/>
              <a:gd name="connsiteY3842" fmla="*/ 216972 h 923360"/>
              <a:gd name="connsiteX3843" fmla="*/ 366111 w 706209"/>
              <a:gd name="connsiteY3843" fmla="*/ 216760 h 923360"/>
              <a:gd name="connsiteX3844" fmla="*/ 366035 w 706209"/>
              <a:gd name="connsiteY3844" fmla="*/ 216502 h 923360"/>
              <a:gd name="connsiteX3845" fmla="*/ 365938 w 706209"/>
              <a:gd name="connsiteY3845" fmla="*/ 216342 h 923360"/>
              <a:gd name="connsiteX3846" fmla="*/ 365701 w 706209"/>
              <a:gd name="connsiteY3846" fmla="*/ 216149 h 923360"/>
              <a:gd name="connsiteX3847" fmla="*/ 365515 w 706209"/>
              <a:gd name="connsiteY3847" fmla="*/ 215892 h 923360"/>
              <a:gd name="connsiteX3848" fmla="*/ 365438 w 706209"/>
              <a:gd name="connsiteY3848" fmla="*/ 215712 h 923360"/>
              <a:gd name="connsiteX3849" fmla="*/ 365407 w 706209"/>
              <a:gd name="connsiteY3849" fmla="*/ 215300 h 923360"/>
              <a:gd name="connsiteX3850" fmla="*/ 365150 w 706209"/>
              <a:gd name="connsiteY3850" fmla="*/ 215126 h 923360"/>
              <a:gd name="connsiteX3851" fmla="*/ 364977 w 706209"/>
              <a:gd name="connsiteY3851" fmla="*/ 214966 h 923360"/>
              <a:gd name="connsiteX3852" fmla="*/ 364830 w 706209"/>
              <a:gd name="connsiteY3852" fmla="*/ 214888 h 923360"/>
              <a:gd name="connsiteX3853" fmla="*/ 364592 w 706209"/>
              <a:gd name="connsiteY3853" fmla="*/ 214908 h 923360"/>
              <a:gd name="connsiteX3854" fmla="*/ 364395 w 706209"/>
              <a:gd name="connsiteY3854" fmla="*/ 214908 h 923360"/>
              <a:gd name="connsiteX3855" fmla="*/ 364261 w 706209"/>
              <a:gd name="connsiteY3855" fmla="*/ 214786 h 923360"/>
              <a:gd name="connsiteX3856" fmla="*/ 364247 w 706209"/>
              <a:gd name="connsiteY3856" fmla="*/ 214554 h 923360"/>
              <a:gd name="connsiteX3857" fmla="*/ 364187 w 706209"/>
              <a:gd name="connsiteY3857" fmla="*/ 214294 h 923360"/>
              <a:gd name="connsiteX3858" fmla="*/ 363904 w 706209"/>
              <a:gd name="connsiteY3858" fmla="*/ 214413 h 923360"/>
              <a:gd name="connsiteX3859" fmla="*/ 363786 w 706209"/>
              <a:gd name="connsiteY3859" fmla="*/ 214628 h 923360"/>
              <a:gd name="connsiteX3860" fmla="*/ 363914 w 706209"/>
              <a:gd name="connsiteY3860" fmla="*/ 214824 h 923360"/>
              <a:gd name="connsiteX3861" fmla="*/ 363870 w 706209"/>
              <a:gd name="connsiteY3861" fmla="*/ 214982 h 923360"/>
              <a:gd name="connsiteX3862" fmla="*/ 363670 w 706209"/>
              <a:gd name="connsiteY3862" fmla="*/ 214946 h 923360"/>
              <a:gd name="connsiteX3863" fmla="*/ 363503 w 706209"/>
              <a:gd name="connsiteY3863" fmla="*/ 214818 h 923360"/>
              <a:gd name="connsiteX3864" fmla="*/ 363309 w 706209"/>
              <a:gd name="connsiteY3864" fmla="*/ 214737 h 923360"/>
              <a:gd name="connsiteX3865" fmla="*/ 363108 w 706209"/>
              <a:gd name="connsiteY3865" fmla="*/ 214483 h 923360"/>
              <a:gd name="connsiteX3866" fmla="*/ 362895 w 706209"/>
              <a:gd name="connsiteY3866" fmla="*/ 214319 h 923360"/>
              <a:gd name="connsiteX3867" fmla="*/ 362768 w 706209"/>
              <a:gd name="connsiteY3867" fmla="*/ 214078 h 923360"/>
              <a:gd name="connsiteX3868" fmla="*/ 362524 w 706209"/>
              <a:gd name="connsiteY3868" fmla="*/ 214020 h 923360"/>
              <a:gd name="connsiteX3869" fmla="*/ 362414 w 706209"/>
              <a:gd name="connsiteY3869" fmla="*/ 214123 h 923360"/>
              <a:gd name="connsiteX3870" fmla="*/ 362300 w 706209"/>
              <a:gd name="connsiteY3870" fmla="*/ 213982 h 923360"/>
              <a:gd name="connsiteX3871" fmla="*/ 362313 w 706209"/>
              <a:gd name="connsiteY3871" fmla="*/ 213705 h 923360"/>
              <a:gd name="connsiteX3872" fmla="*/ 362230 w 706209"/>
              <a:gd name="connsiteY3872" fmla="*/ 213500 h 923360"/>
              <a:gd name="connsiteX3873" fmla="*/ 361742 w 706209"/>
              <a:gd name="connsiteY3873" fmla="*/ 213377 h 923360"/>
              <a:gd name="connsiteX3874" fmla="*/ 361569 w 706209"/>
              <a:gd name="connsiteY3874" fmla="*/ 213165 h 923360"/>
              <a:gd name="connsiteX3875" fmla="*/ 361415 w 706209"/>
              <a:gd name="connsiteY3875" fmla="*/ 212869 h 923360"/>
              <a:gd name="connsiteX3876" fmla="*/ 361262 w 706209"/>
              <a:gd name="connsiteY3876" fmla="*/ 212766 h 923360"/>
              <a:gd name="connsiteX3877" fmla="*/ 361101 w 706209"/>
              <a:gd name="connsiteY3877" fmla="*/ 212689 h 923360"/>
              <a:gd name="connsiteX3878" fmla="*/ 360884 w 706209"/>
              <a:gd name="connsiteY3878" fmla="*/ 212644 h 923360"/>
              <a:gd name="connsiteX3879" fmla="*/ 360737 w 706209"/>
              <a:gd name="connsiteY3879" fmla="*/ 212676 h 923360"/>
              <a:gd name="connsiteX3880" fmla="*/ 360506 w 706209"/>
              <a:gd name="connsiteY3880" fmla="*/ 212651 h 923360"/>
              <a:gd name="connsiteX3881" fmla="*/ 360281 w 706209"/>
              <a:gd name="connsiteY3881" fmla="*/ 212418 h 923360"/>
              <a:gd name="connsiteX3882" fmla="*/ 359937 w 706209"/>
              <a:gd name="connsiteY3882" fmla="*/ 212316 h 923360"/>
              <a:gd name="connsiteX3883" fmla="*/ 359828 w 706209"/>
              <a:gd name="connsiteY3883" fmla="*/ 212439 h 923360"/>
              <a:gd name="connsiteX3884" fmla="*/ 359630 w 706209"/>
              <a:gd name="connsiteY3884" fmla="*/ 212464 h 923360"/>
              <a:gd name="connsiteX3885" fmla="*/ 359367 w 706209"/>
              <a:gd name="connsiteY3885" fmla="*/ 212451 h 923360"/>
              <a:gd name="connsiteX3886" fmla="*/ 359123 w 706209"/>
              <a:gd name="connsiteY3886" fmla="*/ 212426 h 923360"/>
              <a:gd name="connsiteX3887" fmla="*/ 358796 w 706209"/>
              <a:gd name="connsiteY3887" fmla="*/ 212323 h 923360"/>
              <a:gd name="connsiteX3888" fmla="*/ 358649 w 706209"/>
              <a:gd name="connsiteY3888" fmla="*/ 212342 h 923360"/>
              <a:gd name="connsiteX3889" fmla="*/ 358425 w 706209"/>
              <a:gd name="connsiteY3889" fmla="*/ 212397 h 923360"/>
              <a:gd name="connsiteX3890" fmla="*/ 357996 w 706209"/>
              <a:gd name="connsiteY3890" fmla="*/ 212406 h 923360"/>
              <a:gd name="connsiteX3891" fmla="*/ 357740 w 706209"/>
              <a:gd name="connsiteY3891" fmla="*/ 212432 h 923360"/>
              <a:gd name="connsiteX3892" fmla="*/ 357599 w 706209"/>
              <a:gd name="connsiteY3892" fmla="*/ 212342 h 923360"/>
              <a:gd name="connsiteX3893" fmla="*/ 357509 w 706209"/>
              <a:gd name="connsiteY3893" fmla="*/ 212201 h 923360"/>
              <a:gd name="connsiteX3894" fmla="*/ 357362 w 706209"/>
              <a:gd name="connsiteY3894" fmla="*/ 212104 h 923360"/>
              <a:gd name="connsiteX3895" fmla="*/ 357221 w 706209"/>
              <a:gd name="connsiteY3895" fmla="*/ 212265 h 923360"/>
              <a:gd name="connsiteX3896" fmla="*/ 357087 w 706209"/>
              <a:gd name="connsiteY3896" fmla="*/ 212361 h 923360"/>
              <a:gd name="connsiteX3897" fmla="*/ 356834 w 706209"/>
              <a:gd name="connsiteY3897" fmla="*/ 212392 h 923360"/>
              <a:gd name="connsiteX3898" fmla="*/ 356613 w 706209"/>
              <a:gd name="connsiteY3898" fmla="*/ 212567 h 923360"/>
              <a:gd name="connsiteX3899" fmla="*/ 356433 w 706209"/>
              <a:gd name="connsiteY3899" fmla="*/ 212779 h 923360"/>
              <a:gd name="connsiteX3900" fmla="*/ 356235 w 706209"/>
              <a:gd name="connsiteY3900" fmla="*/ 213062 h 923360"/>
              <a:gd name="connsiteX3901" fmla="*/ 356126 w 706209"/>
              <a:gd name="connsiteY3901" fmla="*/ 213352 h 923360"/>
              <a:gd name="connsiteX3902" fmla="*/ 356011 w 706209"/>
              <a:gd name="connsiteY3902" fmla="*/ 213647 h 923360"/>
              <a:gd name="connsiteX3903" fmla="*/ 355856 w 706209"/>
              <a:gd name="connsiteY3903" fmla="*/ 213850 h 923360"/>
              <a:gd name="connsiteX3904" fmla="*/ 355614 w 706209"/>
              <a:gd name="connsiteY3904" fmla="*/ 214085 h 923360"/>
              <a:gd name="connsiteX3905" fmla="*/ 355428 w 706209"/>
              <a:gd name="connsiteY3905" fmla="*/ 214207 h 923360"/>
              <a:gd name="connsiteX3906" fmla="*/ 355300 w 706209"/>
              <a:gd name="connsiteY3906" fmla="*/ 214297 h 923360"/>
              <a:gd name="connsiteX3907" fmla="*/ 355100 w 706209"/>
              <a:gd name="connsiteY3907" fmla="*/ 214316 h 923360"/>
              <a:gd name="connsiteX3908" fmla="*/ 354909 w 706209"/>
              <a:gd name="connsiteY3908" fmla="*/ 214316 h 923360"/>
              <a:gd name="connsiteX3909" fmla="*/ 354703 w 706209"/>
              <a:gd name="connsiteY3909" fmla="*/ 214310 h 923360"/>
              <a:gd name="connsiteX3910" fmla="*/ 354473 w 706209"/>
              <a:gd name="connsiteY3910" fmla="*/ 214149 h 923360"/>
              <a:gd name="connsiteX3911" fmla="*/ 354249 w 706209"/>
              <a:gd name="connsiteY3911" fmla="*/ 213879 h 923360"/>
              <a:gd name="connsiteX3912" fmla="*/ 354165 w 706209"/>
              <a:gd name="connsiteY3912" fmla="*/ 213422 h 923360"/>
              <a:gd name="connsiteX3913" fmla="*/ 354088 w 706209"/>
              <a:gd name="connsiteY3913" fmla="*/ 212979 h 923360"/>
              <a:gd name="connsiteX3914" fmla="*/ 353923 w 706209"/>
              <a:gd name="connsiteY3914" fmla="*/ 212541 h 923360"/>
              <a:gd name="connsiteX3915" fmla="*/ 353810 w 706209"/>
              <a:gd name="connsiteY3915" fmla="*/ 212303 h 923360"/>
              <a:gd name="connsiteX3916" fmla="*/ 353704 w 706209"/>
              <a:gd name="connsiteY3916" fmla="*/ 212078 h 923360"/>
              <a:gd name="connsiteX3917" fmla="*/ 353526 w 706209"/>
              <a:gd name="connsiteY3917" fmla="*/ 211712 h 923360"/>
              <a:gd name="connsiteX3918" fmla="*/ 353385 w 706209"/>
              <a:gd name="connsiteY3918" fmla="*/ 211487 h 923360"/>
              <a:gd name="connsiteX3919" fmla="*/ 353250 w 706209"/>
              <a:gd name="connsiteY3919" fmla="*/ 211365 h 923360"/>
              <a:gd name="connsiteX3920" fmla="*/ 353166 w 706209"/>
              <a:gd name="connsiteY3920" fmla="*/ 211204 h 923360"/>
              <a:gd name="connsiteX3921" fmla="*/ 352891 w 706209"/>
              <a:gd name="connsiteY3921" fmla="*/ 211178 h 923360"/>
              <a:gd name="connsiteX3922" fmla="*/ 352694 w 706209"/>
              <a:gd name="connsiteY3922" fmla="*/ 211236 h 923360"/>
              <a:gd name="connsiteX3923" fmla="*/ 352450 w 706209"/>
              <a:gd name="connsiteY3923" fmla="*/ 211236 h 923360"/>
              <a:gd name="connsiteX3924" fmla="*/ 352296 w 706209"/>
              <a:gd name="connsiteY3924" fmla="*/ 211339 h 923360"/>
              <a:gd name="connsiteX3925" fmla="*/ 352156 w 706209"/>
              <a:gd name="connsiteY3925" fmla="*/ 211461 h 923360"/>
              <a:gd name="connsiteX3926" fmla="*/ 351989 w 706209"/>
              <a:gd name="connsiteY3926" fmla="*/ 211554 h 923360"/>
              <a:gd name="connsiteX3927" fmla="*/ 351886 w 706209"/>
              <a:gd name="connsiteY3927" fmla="*/ 211976 h 923360"/>
              <a:gd name="connsiteX3928" fmla="*/ 351776 w 706209"/>
              <a:gd name="connsiteY3928" fmla="*/ 212230 h 923360"/>
              <a:gd name="connsiteX3929" fmla="*/ 351758 w 706209"/>
              <a:gd name="connsiteY3929" fmla="*/ 212419 h 923360"/>
              <a:gd name="connsiteX3930" fmla="*/ 351829 w 706209"/>
              <a:gd name="connsiteY3930" fmla="*/ 212657 h 923360"/>
              <a:gd name="connsiteX3931" fmla="*/ 351842 w 706209"/>
              <a:gd name="connsiteY3931" fmla="*/ 212850 h 923360"/>
              <a:gd name="connsiteX3932" fmla="*/ 351719 w 706209"/>
              <a:gd name="connsiteY3932" fmla="*/ 213091 h 923360"/>
              <a:gd name="connsiteX3933" fmla="*/ 351611 w 706209"/>
              <a:gd name="connsiteY3933" fmla="*/ 213262 h 923360"/>
              <a:gd name="connsiteX3934" fmla="*/ 351367 w 706209"/>
              <a:gd name="connsiteY3934" fmla="*/ 213519 h 923360"/>
              <a:gd name="connsiteX3935" fmla="*/ 351188 w 706209"/>
              <a:gd name="connsiteY3935" fmla="*/ 213660 h 923360"/>
              <a:gd name="connsiteX3936" fmla="*/ 351034 w 706209"/>
              <a:gd name="connsiteY3936" fmla="*/ 213821 h 923360"/>
              <a:gd name="connsiteX3937" fmla="*/ 350867 w 706209"/>
              <a:gd name="connsiteY3937" fmla="*/ 213885 h 923360"/>
              <a:gd name="connsiteX3938" fmla="*/ 350720 w 706209"/>
              <a:gd name="connsiteY3938" fmla="*/ 214059 h 923360"/>
              <a:gd name="connsiteX3939" fmla="*/ 350610 w 706209"/>
              <a:gd name="connsiteY3939" fmla="*/ 214329 h 923360"/>
              <a:gd name="connsiteX3940" fmla="*/ 350386 w 706209"/>
              <a:gd name="connsiteY3940" fmla="*/ 214580 h 923360"/>
              <a:gd name="connsiteX3941" fmla="*/ 350252 w 706209"/>
              <a:gd name="connsiteY3941" fmla="*/ 214670 h 923360"/>
              <a:gd name="connsiteX3942" fmla="*/ 350068 w 706209"/>
              <a:gd name="connsiteY3942" fmla="*/ 214795 h 923360"/>
              <a:gd name="connsiteX3943" fmla="*/ 349721 w 706209"/>
              <a:gd name="connsiteY3943" fmla="*/ 215086 h 923360"/>
              <a:gd name="connsiteX3944" fmla="*/ 349580 w 706209"/>
              <a:gd name="connsiteY3944" fmla="*/ 215204 h 923360"/>
              <a:gd name="connsiteX3945" fmla="*/ 349453 w 706209"/>
              <a:gd name="connsiteY3945" fmla="*/ 215313 h 923360"/>
              <a:gd name="connsiteX3946" fmla="*/ 349163 w 706209"/>
              <a:gd name="connsiteY3946" fmla="*/ 215486 h 923360"/>
              <a:gd name="connsiteX3947" fmla="*/ 348946 w 706209"/>
              <a:gd name="connsiteY3947" fmla="*/ 215531 h 923360"/>
              <a:gd name="connsiteX3948" fmla="*/ 348702 w 706209"/>
              <a:gd name="connsiteY3948" fmla="*/ 215512 h 923360"/>
              <a:gd name="connsiteX3949" fmla="*/ 348423 w 706209"/>
              <a:gd name="connsiteY3949" fmla="*/ 215327 h 923360"/>
              <a:gd name="connsiteX3950" fmla="*/ 348190 w 706209"/>
              <a:gd name="connsiteY3950" fmla="*/ 215178 h 923360"/>
              <a:gd name="connsiteX3951" fmla="*/ 347903 w 706209"/>
              <a:gd name="connsiteY3951" fmla="*/ 215043 h 923360"/>
              <a:gd name="connsiteX3952" fmla="*/ 347659 w 706209"/>
              <a:gd name="connsiteY3952" fmla="*/ 215062 h 923360"/>
              <a:gd name="connsiteX3953" fmla="*/ 347505 w 706209"/>
              <a:gd name="connsiteY3953" fmla="*/ 215165 h 923360"/>
              <a:gd name="connsiteX3954" fmla="*/ 347422 w 706209"/>
              <a:gd name="connsiteY3954" fmla="*/ 215364 h 923360"/>
              <a:gd name="connsiteX3955" fmla="*/ 347288 w 706209"/>
              <a:gd name="connsiteY3955" fmla="*/ 215525 h 923360"/>
              <a:gd name="connsiteX3956" fmla="*/ 347128 w 706209"/>
              <a:gd name="connsiteY3956" fmla="*/ 215641 h 923360"/>
              <a:gd name="connsiteX3957" fmla="*/ 346691 w 706209"/>
              <a:gd name="connsiteY3957" fmla="*/ 215795 h 923360"/>
              <a:gd name="connsiteX3958" fmla="*/ 346443 w 706209"/>
              <a:gd name="connsiteY3958" fmla="*/ 215892 h 923360"/>
              <a:gd name="connsiteX3959" fmla="*/ 346276 w 706209"/>
              <a:gd name="connsiteY3959" fmla="*/ 215975 h 923360"/>
              <a:gd name="connsiteX3960" fmla="*/ 346083 w 706209"/>
              <a:gd name="connsiteY3960" fmla="*/ 216084 h 923360"/>
              <a:gd name="connsiteX3961" fmla="*/ 345910 w 706209"/>
              <a:gd name="connsiteY3961" fmla="*/ 216194 h 923360"/>
              <a:gd name="connsiteX3962" fmla="*/ 345756 w 706209"/>
              <a:gd name="connsiteY3962" fmla="*/ 216329 h 923360"/>
              <a:gd name="connsiteX3963" fmla="*/ 345578 w 706209"/>
              <a:gd name="connsiteY3963" fmla="*/ 216464 h 923360"/>
              <a:gd name="connsiteX3964" fmla="*/ 345448 w 706209"/>
              <a:gd name="connsiteY3964" fmla="*/ 216573 h 923360"/>
              <a:gd name="connsiteX3965" fmla="*/ 345283 w 706209"/>
              <a:gd name="connsiteY3965" fmla="*/ 216695 h 923360"/>
              <a:gd name="connsiteX3966" fmla="*/ 345141 w 706209"/>
              <a:gd name="connsiteY3966" fmla="*/ 216785 h 923360"/>
              <a:gd name="connsiteX3967" fmla="*/ 344940 w 706209"/>
              <a:gd name="connsiteY3967" fmla="*/ 216959 h 923360"/>
              <a:gd name="connsiteX3968" fmla="*/ 344757 w 706209"/>
              <a:gd name="connsiteY3968" fmla="*/ 217149 h 923360"/>
              <a:gd name="connsiteX3969" fmla="*/ 344629 w 706209"/>
              <a:gd name="connsiteY3969" fmla="*/ 217570 h 923360"/>
              <a:gd name="connsiteX3970" fmla="*/ 344539 w 706209"/>
              <a:gd name="connsiteY3970" fmla="*/ 217840 h 923360"/>
              <a:gd name="connsiteX3971" fmla="*/ 344425 w 706209"/>
              <a:gd name="connsiteY3971" fmla="*/ 217994 h 923360"/>
              <a:gd name="connsiteX3972" fmla="*/ 344258 w 706209"/>
              <a:gd name="connsiteY3972" fmla="*/ 218149 h 923360"/>
              <a:gd name="connsiteX3973" fmla="*/ 343975 w 706209"/>
              <a:gd name="connsiteY3973" fmla="*/ 218483 h 923360"/>
              <a:gd name="connsiteX3974" fmla="*/ 343810 w 706209"/>
              <a:gd name="connsiteY3974" fmla="*/ 218682 h 923360"/>
              <a:gd name="connsiteX3975" fmla="*/ 343681 w 706209"/>
              <a:gd name="connsiteY3975" fmla="*/ 218914 h 923360"/>
              <a:gd name="connsiteX3976" fmla="*/ 343521 w 706209"/>
              <a:gd name="connsiteY3976" fmla="*/ 219036 h 923360"/>
              <a:gd name="connsiteX3977" fmla="*/ 343400 w 706209"/>
              <a:gd name="connsiteY3977" fmla="*/ 219210 h 923360"/>
              <a:gd name="connsiteX3978" fmla="*/ 343290 w 706209"/>
              <a:gd name="connsiteY3978" fmla="*/ 219313 h 923360"/>
              <a:gd name="connsiteX3979" fmla="*/ 343156 w 706209"/>
              <a:gd name="connsiteY3979" fmla="*/ 219480 h 923360"/>
              <a:gd name="connsiteX3980" fmla="*/ 343015 w 706209"/>
              <a:gd name="connsiteY3980" fmla="*/ 219554 h 923360"/>
              <a:gd name="connsiteX3981" fmla="*/ 342862 w 706209"/>
              <a:gd name="connsiteY3981" fmla="*/ 219608 h 923360"/>
              <a:gd name="connsiteX3982" fmla="*/ 342657 w 706209"/>
              <a:gd name="connsiteY3982" fmla="*/ 219608 h 923360"/>
              <a:gd name="connsiteX3983" fmla="*/ 342407 w 706209"/>
              <a:gd name="connsiteY3983" fmla="*/ 219660 h 923360"/>
              <a:gd name="connsiteX3984" fmla="*/ 342190 w 706209"/>
              <a:gd name="connsiteY3984" fmla="*/ 219679 h 923360"/>
              <a:gd name="connsiteX3985" fmla="*/ 342029 w 706209"/>
              <a:gd name="connsiteY3985" fmla="*/ 219682 h 923360"/>
              <a:gd name="connsiteX3986" fmla="*/ 341876 w 706209"/>
              <a:gd name="connsiteY3986" fmla="*/ 219685 h 923360"/>
              <a:gd name="connsiteX3987" fmla="*/ 341670 w 706209"/>
              <a:gd name="connsiteY3987" fmla="*/ 219673 h 923360"/>
              <a:gd name="connsiteX3988" fmla="*/ 341432 w 706209"/>
              <a:gd name="connsiteY3988" fmla="*/ 219550 h 923360"/>
              <a:gd name="connsiteX3989" fmla="*/ 341318 w 706209"/>
              <a:gd name="connsiteY3989" fmla="*/ 219435 h 923360"/>
              <a:gd name="connsiteX3990" fmla="*/ 341037 w 706209"/>
              <a:gd name="connsiteY3990" fmla="*/ 219435 h 923360"/>
              <a:gd name="connsiteX3991" fmla="*/ 340774 w 706209"/>
              <a:gd name="connsiteY3991" fmla="*/ 219435 h 923360"/>
              <a:gd name="connsiteX3992" fmla="*/ 340466 w 706209"/>
              <a:gd name="connsiteY3992" fmla="*/ 219428 h 923360"/>
              <a:gd name="connsiteX3993" fmla="*/ 340049 w 706209"/>
              <a:gd name="connsiteY3993" fmla="*/ 219499 h 923360"/>
              <a:gd name="connsiteX3994" fmla="*/ 339902 w 706209"/>
              <a:gd name="connsiteY3994" fmla="*/ 219602 h 923360"/>
              <a:gd name="connsiteX3995" fmla="*/ 339928 w 706209"/>
              <a:gd name="connsiteY3995" fmla="*/ 219801 h 923360"/>
              <a:gd name="connsiteX3996" fmla="*/ 340069 w 706209"/>
              <a:gd name="connsiteY3996" fmla="*/ 220020 h 923360"/>
              <a:gd name="connsiteX3997" fmla="*/ 340146 w 706209"/>
              <a:gd name="connsiteY3997" fmla="*/ 220309 h 923360"/>
              <a:gd name="connsiteX3998" fmla="*/ 340389 w 706209"/>
              <a:gd name="connsiteY3998" fmla="*/ 220431 h 923360"/>
              <a:gd name="connsiteX3999" fmla="*/ 340536 w 706209"/>
              <a:gd name="connsiteY3999" fmla="*/ 220618 h 923360"/>
              <a:gd name="connsiteX4000" fmla="*/ 340754 w 706209"/>
              <a:gd name="connsiteY4000" fmla="*/ 220907 h 923360"/>
              <a:gd name="connsiteX4001" fmla="*/ 340800 w 706209"/>
              <a:gd name="connsiteY4001" fmla="*/ 221197 h 923360"/>
              <a:gd name="connsiteX4002" fmla="*/ 340684 w 706209"/>
              <a:gd name="connsiteY4002" fmla="*/ 221345 h 923360"/>
              <a:gd name="connsiteX4003" fmla="*/ 340492 w 706209"/>
              <a:gd name="connsiteY4003" fmla="*/ 221499 h 923360"/>
              <a:gd name="connsiteX4004" fmla="*/ 340286 w 706209"/>
              <a:gd name="connsiteY4004" fmla="*/ 221621 h 923360"/>
              <a:gd name="connsiteX4005" fmla="*/ 340072 w 706209"/>
              <a:gd name="connsiteY4005" fmla="*/ 221724 h 923360"/>
              <a:gd name="connsiteX4006" fmla="*/ 339909 w 706209"/>
              <a:gd name="connsiteY4006" fmla="*/ 221813 h 923360"/>
              <a:gd name="connsiteX4007" fmla="*/ 339653 w 706209"/>
              <a:gd name="connsiteY4007" fmla="*/ 221904 h 923360"/>
              <a:gd name="connsiteX4008" fmla="*/ 339354 w 706209"/>
              <a:gd name="connsiteY4008" fmla="*/ 221924 h 923360"/>
              <a:gd name="connsiteX4009" fmla="*/ 339147 w 706209"/>
              <a:gd name="connsiteY4009" fmla="*/ 221930 h 923360"/>
              <a:gd name="connsiteX4010" fmla="*/ 338916 w 706209"/>
              <a:gd name="connsiteY4010" fmla="*/ 221962 h 923360"/>
              <a:gd name="connsiteX4011" fmla="*/ 338653 w 706209"/>
              <a:gd name="connsiteY4011" fmla="*/ 221955 h 923360"/>
              <a:gd name="connsiteX4012" fmla="*/ 338435 w 706209"/>
              <a:gd name="connsiteY4012" fmla="*/ 221968 h 923360"/>
              <a:gd name="connsiteX4013" fmla="*/ 338161 w 706209"/>
              <a:gd name="connsiteY4013" fmla="*/ 222097 h 923360"/>
              <a:gd name="connsiteX4014" fmla="*/ 337897 w 706209"/>
              <a:gd name="connsiteY4014" fmla="*/ 222348 h 923360"/>
              <a:gd name="connsiteX4015" fmla="*/ 337680 w 706209"/>
              <a:gd name="connsiteY4015" fmla="*/ 222560 h 923360"/>
              <a:gd name="connsiteX4016" fmla="*/ 337476 w 706209"/>
              <a:gd name="connsiteY4016" fmla="*/ 222746 h 923360"/>
              <a:gd name="connsiteX4017" fmla="*/ 337330 w 706209"/>
              <a:gd name="connsiteY4017" fmla="*/ 222863 h 923360"/>
              <a:gd name="connsiteX4018" fmla="*/ 337148 w 706209"/>
              <a:gd name="connsiteY4018" fmla="*/ 222946 h 923360"/>
              <a:gd name="connsiteX4019" fmla="*/ 336669 w 706209"/>
              <a:gd name="connsiteY4019" fmla="*/ 222912 h 923360"/>
              <a:gd name="connsiteX4020" fmla="*/ 336033 w 706209"/>
              <a:gd name="connsiteY4020" fmla="*/ 222869 h 923360"/>
              <a:gd name="connsiteX4021" fmla="*/ 335701 w 706209"/>
              <a:gd name="connsiteY4021" fmla="*/ 222869 h 923360"/>
              <a:gd name="connsiteX4022" fmla="*/ 335548 w 706209"/>
              <a:gd name="connsiteY4022" fmla="*/ 222856 h 923360"/>
              <a:gd name="connsiteX4023" fmla="*/ 335374 w 706209"/>
              <a:gd name="connsiteY4023" fmla="*/ 222933 h 923360"/>
              <a:gd name="connsiteX4024" fmla="*/ 335247 w 706209"/>
              <a:gd name="connsiteY4024" fmla="*/ 223074 h 923360"/>
              <a:gd name="connsiteX4025" fmla="*/ 335106 w 706209"/>
              <a:gd name="connsiteY4025" fmla="*/ 223229 h 923360"/>
              <a:gd name="connsiteX4026" fmla="*/ 334946 w 706209"/>
              <a:gd name="connsiteY4026" fmla="*/ 223396 h 923360"/>
              <a:gd name="connsiteX4027" fmla="*/ 334817 w 706209"/>
              <a:gd name="connsiteY4027" fmla="*/ 223524 h 923360"/>
              <a:gd name="connsiteX4028" fmla="*/ 334624 w 706209"/>
              <a:gd name="connsiteY4028" fmla="*/ 223647 h 923360"/>
              <a:gd name="connsiteX4029" fmla="*/ 334452 w 706209"/>
              <a:gd name="connsiteY4029" fmla="*/ 223756 h 923360"/>
              <a:gd name="connsiteX4030" fmla="*/ 334222 w 706209"/>
              <a:gd name="connsiteY4030" fmla="*/ 223762 h 923360"/>
              <a:gd name="connsiteX4031" fmla="*/ 333978 w 706209"/>
              <a:gd name="connsiteY4031" fmla="*/ 223743 h 923360"/>
              <a:gd name="connsiteX4032" fmla="*/ 333734 w 706209"/>
              <a:gd name="connsiteY4032" fmla="*/ 223666 h 923360"/>
              <a:gd name="connsiteX4033" fmla="*/ 333293 w 706209"/>
              <a:gd name="connsiteY4033" fmla="*/ 223325 h 923360"/>
              <a:gd name="connsiteX4034" fmla="*/ 332869 w 706209"/>
              <a:gd name="connsiteY4034" fmla="*/ 222811 h 923360"/>
              <a:gd name="connsiteX4035" fmla="*/ 332313 w 706209"/>
              <a:gd name="connsiteY4035" fmla="*/ 222142 h 923360"/>
              <a:gd name="connsiteX4036" fmla="*/ 332096 w 706209"/>
              <a:gd name="connsiteY4036" fmla="*/ 221910 h 923360"/>
              <a:gd name="connsiteX4037" fmla="*/ 331762 w 706209"/>
              <a:gd name="connsiteY4037" fmla="*/ 221589 h 923360"/>
              <a:gd name="connsiteX4038" fmla="*/ 331463 w 706209"/>
              <a:gd name="connsiteY4038" fmla="*/ 221366 h 923360"/>
              <a:gd name="connsiteX4039" fmla="*/ 331249 w 706209"/>
              <a:gd name="connsiteY4039" fmla="*/ 221203 h 923360"/>
              <a:gd name="connsiteX4040" fmla="*/ 331018 w 706209"/>
              <a:gd name="connsiteY4040" fmla="*/ 221145 h 923360"/>
              <a:gd name="connsiteX4041" fmla="*/ 330860 w 706209"/>
              <a:gd name="connsiteY4041" fmla="*/ 221119 h 923360"/>
              <a:gd name="connsiteX4042" fmla="*/ 330711 w 706209"/>
              <a:gd name="connsiteY4042" fmla="*/ 221126 h 923360"/>
              <a:gd name="connsiteX4043" fmla="*/ 330494 w 706209"/>
              <a:gd name="connsiteY4043" fmla="*/ 221274 h 923360"/>
              <a:gd name="connsiteX4044" fmla="*/ 330232 w 706209"/>
              <a:gd name="connsiteY4044" fmla="*/ 221640 h 923360"/>
              <a:gd name="connsiteX4045" fmla="*/ 330001 w 706209"/>
              <a:gd name="connsiteY4045" fmla="*/ 221930 h 923360"/>
              <a:gd name="connsiteX4046" fmla="*/ 329758 w 706209"/>
              <a:gd name="connsiteY4046" fmla="*/ 222110 h 923360"/>
              <a:gd name="connsiteX4047" fmla="*/ 329540 w 706209"/>
              <a:gd name="connsiteY4047" fmla="*/ 222245 h 923360"/>
              <a:gd name="connsiteX4048" fmla="*/ 329328 w 706209"/>
              <a:gd name="connsiteY4048" fmla="*/ 222303 h 923360"/>
              <a:gd name="connsiteX4049" fmla="*/ 329118 w 706209"/>
              <a:gd name="connsiteY4049" fmla="*/ 222376 h 923360"/>
              <a:gd name="connsiteX4050" fmla="*/ 328706 w 706209"/>
              <a:gd name="connsiteY4050" fmla="*/ 222354 h 923360"/>
              <a:gd name="connsiteX4051" fmla="*/ 328471 w 706209"/>
              <a:gd name="connsiteY4051" fmla="*/ 222193 h 923360"/>
              <a:gd name="connsiteX4052" fmla="*/ 328298 w 706209"/>
              <a:gd name="connsiteY4052" fmla="*/ 222032 h 923360"/>
              <a:gd name="connsiteX4053" fmla="*/ 328131 w 706209"/>
              <a:gd name="connsiteY4053" fmla="*/ 221769 h 923360"/>
              <a:gd name="connsiteX4054" fmla="*/ 327881 w 706209"/>
              <a:gd name="connsiteY4054" fmla="*/ 221563 h 923360"/>
              <a:gd name="connsiteX4055" fmla="*/ 327490 w 706209"/>
              <a:gd name="connsiteY4055" fmla="*/ 221345 h 923360"/>
              <a:gd name="connsiteX4056" fmla="*/ 327305 w 706209"/>
              <a:gd name="connsiteY4056" fmla="*/ 221229 h 923360"/>
              <a:gd name="connsiteX4057" fmla="*/ 327048 w 706209"/>
              <a:gd name="connsiteY4057" fmla="*/ 221229 h 923360"/>
              <a:gd name="connsiteX4058" fmla="*/ 326862 w 706209"/>
              <a:gd name="connsiteY4058" fmla="*/ 221267 h 923360"/>
              <a:gd name="connsiteX4059" fmla="*/ 326651 w 706209"/>
              <a:gd name="connsiteY4059" fmla="*/ 221267 h 923360"/>
              <a:gd name="connsiteX4060" fmla="*/ 326420 w 706209"/>
              <a:gd name="connsiteY4060" fmla="*/ 221267 h 923360"/>
              <a:gd name="connsiteX4061" fmla="*/ 326164 w 706209"/>
              <a:gd name="connsiteY4061" fmla="*/ 221158 h 923360"/>
              <a:gd name="connsiteX4062" fmla="*/ 325946 w 706209"/>
              <a:gd name="connsiteY4062" fmla="*/ 221081 h 923360"/>
              <a:gd name="connsiteX4063" fmla="*/ 325691 w 706209"/>
              <a:gd name="connsiteY4063" fmla="*/ 220914 h 923360"/>
              <a:gd name="connsiteX4064" fmla="*/ 325472 w 706209"/>
              <a:gd name="connsiteY4064" fmla="*/ 220959 h 923360"/>
              <a:gd name="connsiteX4065" fmla="*/ 325358 w 706209"/>
              <a:gd name="connsiteY4065" fmla="*/ 221126 h 923360"/>
              <a:gd name="connsiteX4066" fmla="*/ 325325 w 706209"/>
              <a:gd name="connsiteY4066" fmla="*/ 221615 h 923360"/>
              <a:gd name="connsiteX4067" fmla="*/ 325261 w 706209"/>
              <a:gd name="connsiteY4067" fmla="*/ 221853 h 923360"/>
              <a:gd name="connsiteX4068" fmla="*/ 325204 w 706209"/>
              <a:gd name="connsiteY4068" fmla="*/ 222013 h 923360"/>
              <a:gd name="connsiteX4069" fmla="*/ 325204 w 706209"/>
              <a:gd name="connsiteY4069" fmla="*/ 222624 h 923360"/>
              <a:gd name="connsiteX4070" fmla="*/ 325338 w 706209"/>
              <a:gd name="connsiteY4070" fmla="*/ 222791 h 923360"/>
              <a:gd name="connsiteX4071" fmla="*/ 325479 w 706209"/>
              <a:gd name="connsiteY4071" fmla="*/ 223010 h 923360"/>
              <a:gd name="connsiteX4072" fmla="*/ 325518 w 706209"/>
              <a:gd name="connsiteY4072" fmla="*/ 223216 h 923360"/>
              <a:gd name="connsiteX4073" fmla="*/ 325542 w 706209"/>
              <a:gd name="connsiteY4073" fmla="*/ 223897 h 923360"/>
              <a:gd name="connsiteX4074" fmla="*/ 325779 w 706209"/>
              <a:gd name="connsiteY4074" fmla="*/ 224206 h 923360"/>
              <a:gd name="connsiteX4075" fmla="*/ 326190 w 706209"/>
              <a:gd name="connsiteY4075" fmla="*/ 224686 h 923360"/>
              <a:gd name="connsiteX4076" fmla="*/ 326311 w 706209"/>
              <a:gd name="connsiteY4076" fmla="*/ 224823 h 923360"/>
              <a:gd name="connsiteX4077" fmla="*/ 326388 w 706209"/>
              <a:gd name="connsiteY4077" fmla="*/ 225087 h 923360"/>
              <a:gd name="connsiteX4078" fmla="*/ 326471 w 706209"/>
              <a:gd name="connsiteY4078" fmla="*/ 225254 h 923360"/>
              <a:gd name="connsiteX4079" fmla="*/ 326404 w 706209"/>
              <a:gd name="connsiteY4079" fmla="*/ 225444 h 923360"/>
              <a:gd name="connsiteX4080" fmla="*/ 326223 w 706209"/>
              <a:gd name="connsiteY4080" fmla="*/ 225563 h 923360"/>
              <a:gd name="connsiteX4081" fmla="*/ 326098 w 706209"/>
              <a:gd name="connsiteY4081" fmla="*/ 225653 h 923360"/>
              <a:gd name="connsiteX4082" fmla="*/ 325882 w 706209"/>
              <a:gd name="connsiteY4082" fmla="*/ 225659 h 923360"/>
              <a:gd name="connsiteX4083" fmla="*/ 325678 w 706209"/>
              <a:gd name="connsiteY4083" fmla="*/ 225698 h 923360"/>
              <a:gd name="connsiteX4084" fmla="*/ 325451 w 706209"/>
              <a:gd name="connsiteY4084" fmla="*/ 225791 h 923360"/>
              <a:gd name="connsiteX4085" fmla="*/ 325101 w 706209"/>
              <a:gd name="connsiteY4085" fmla="*/ 226010 h 923360"/>
              <a:gd name="connsiteX4086" fmla="*/ 325063 w 706209"/>
              <a:gd name="connsiteY4086" fmla="*/ 226213 h 923360"/>
              <a:gd name="connsiteX4087" fmla="*/ 325250 w 706209"/>
              <a:gd name="connsiteY4087" fmla="*/ 226520 h 923360"/>
              <a:gd name="connsiteX4088" fmla="*/ 325358 w 706209"/>
              <a:gd name="connsiteY4088" fmla="*/ 226669 h 923360"/>
              <a:gd name="connsiteX4089" fmla="*/ 325541 w 706209"/>
              <a:gd name="connsiteY4089" fmla="*/ 226865 h 923360"/>
              <a:gd name="connsiteX4090" fmla="*/ 325812 w 706209"/>
              <a:gd name="connsiteY4090" fmla="*/ 226978 h 923360"/>
              <a:gd name="connsiteX4091" fmla="*/ 326306 w 706209"/>
              <a:gd name="connsiteY4091" fmla="*/ 227319 h 923360"/>
              <a:gd name="connsiteX4092" fmla="*/ 326613 w 706209"/>
              <a:gd name="connsiteY4092" fmla="*/ 227505 h 923360"/>
              <a:gd name="connsiteX4093" fmla="*/ 326824 w 706209"/>
              <a:gd name="connsiteY4093" fmla="*/ 227569 h 923360"/>
              <a:gd name="connsiteX4094" fmla="*/ 327112 w 706209"/>
              <a:gd name="connsiteY4094" fmla="*/ 227621 h 923360"/>
              <a:gd name="connsiteX4095" fmla="*/ 327215 w 706209"/>
              <a:gd name="connsiteY4095" fmla="*/ 227897 h 923360"/>
              <a:gd name="connsiteX4096" fmla="*/ 327253 w 706209"/>
              <a:gd name="connsiteY4096" fmla="*/ 228450 h 923360"/>
              <a:gd name="connsiteX4097" fmla="*/ 327202 w 706209"/>
              <a:gd name="connsiteY4097" fmla="*/ 228669 h 923360"/>
              <a:gd name="connsiteX4098" fmla="*/ 327057 w 706209"/>
              <a:gd name="connsiteY4098" fmla="*/ 229115 h 923360"/>
              <a:gd name="connsiteX4099" fmla="*/ 326978 w 706209"/>
              <a:gd name="connsiteY4099" fmla="*/ 229357 h 923360"/>
              <a:gd name="connsiteX4100" fmla="*/ 326985 w 706209"/>
              <a:gd name="connsiteY4100" fmla="*/ 229672 h 923360"/>
              <a:gd name="connsiteX4101" fmla="*/ 326908 w 706209"/>
              <a:gd name="connsiteY4101" fmla="*/ 230052 h 923360"/>
              <a:gd name="connsiteX4102" fmla="*/ 326831 w 706209"/>
              <a:gd name="connsiteY4102" fmla="*/ 230322 h 923360"/>
              <a:gd name="connsiteX4103" fmla="*/ 326728 w 706209"/>
              <a:gd name="connsiteY4103" fmla="*/ 230579 h 923360"/>
              <a:gd name="connsiteX4104" fmla="*/ 326613 w 706209"/>
              <a:gd name="connsiteY4104" fmla="*/ 230823 h 923360"/>
              <a:gd name="connsiteX4105" fmla="*/ 326401 w 706209"/>
              <a:gd name="connsiteY4105" fmla="*/ 231171 h 923360"/>
              <a:gd name="connsiteX4106" fmla="*/ 326043 w 706209"/>
              <a:gd name="connsiteY4106" fmla="*/ 231685 h 923360"/>
              <a:gd name="connsiteX4107" fmla="*/ 325806 w 706209"/>
              <a:gd name="connsiteY4107" fmla="*/ 231916 h 923360"/>
              <a:gd name="connsiteX4108" fmla="*/ 325614 w 706209"/>
              <a:gd name="connsiteY4108" fmla="*/ 232135 h 923360"/>
              <a:gd name="connsiteX4109" fmla="*/ 325461 w 706209"/>
              <a:gd name="connsiteY4109" fmla="*/ 232322 h 923360"/>
              <a:gd name="connsiteX4110" fmla="*/ 325331 w 706209"/>
              <a:gd name="connsiteY4110" fmla="*/ 232534 h 923360"/>
              <a:gd name="connsiteX4111" fmla="*/ 325210 w 706209"/>
              <a:gd name="connsiteY4111" fmla="*/ 232804 h 923360"/>
              <a:gd name="connsiteX4112" fmla="*/ 325155 w 706209"/>
              <a:gd name="connsiteY4112" fmla="*/ 233042 h 923360"/>
              <a:gd name="connsiteX4113" fmla="*/ 325268 w 706209"/>
              <a:gd name="connsiteY4113" fmla="*/ 233254 h 923360"/>
              <a:gd name="connsiteX4114" fmla="*/ 325461 w 706209"/>
              <a:gd name="connsiteY4114" fmla="*/ 233434 h 923360"/>
              <a:gd name="connsiteX4115" fmla="*/ 326080 w 706209"/>
              <a:gd name="connsiteY4115" fmla="*/ 233627 h 923360"/>
              <a:gd name="connsiteX4116" fmla="*/ 326537 w 706209"/>
              <a:gd name="connsiteY4116" fmla="*/ 233794 h 923360"/>
              <a:gd name="connsiteX4117" fmla="*/ 326999 w 706209"/>
              <a:gd name="connsiteY4117" fmla="*/ 233961 h 923360"/>
              <a:gd name="connsiteX4118" fmla="*/ 327393 w 706209"/>
              <a:gd name="connsiteY4118" fmla="*/ 234039 h 923360"/>
              <a:gd name="connsiteX4119" fmla="*/ 327714 w 706209"/>
              <a:gd name="connsiteY4119" fmla="*/ 234148 h 923360"/>
              <a:gd name="connsiteX4120" fmla="*/ 328188 w 706209"/>
              <a:gd name="connsiteY4120" fmla="*/ 234347 h 923360"/>
              <a:gd name="connsiteX4121" fmla="*/ 328695 w 706209"/>
              <a:gd name="connsiteY4121" fmla="*/ 234817 h 923360"/>
              <a:gd name="connsiteX4122" fmla="*/ 328796 w 706209"/>
              <a:gd name="connsiteY4122" fmla="*/ 235106 h 923360"/>
              <a:gd name="connsiteX4123" fmla="*/ 328947 w 706209"/>
              <a:gd name="connsiteY4123" fmla="*/ 235326 h 923360"/>
              <a:gd name="connsiteX4124" fmla="*/ 329741 w 706209"/>
              <a:gd name="connsiteY4124" fmla="*/ 236329 h 923360"/>
              <a:gd name="connsiteX4125" fmla="*/ 330433 w 706209"/>
              <a:gd name="connsiteY4125" fmla="*/ 239386 h 923360"/>
              <a:gd name="connsiteX4126" fmla="*/ 327562 w 706209"/>
              <a:gd name="connsiteY4126" fmla="*/ 239714 h 923360"/>
              <a:gd name="connsiteX4127" fmla="*/ 323008 w 706209"/>
              <a:gd name="connsiteY4127" fmla="*/ 240221 h 923360"/>
              <a:gd name="connsiteX4128" fmla="*/ 321598 w 706209"/>
              <a:gd name="connsiteY4128" fmla="*/ 240378 h 923360"/>
              <a:gd name="connsiteX4129" fmla="*/ 316126 w 706209"/>
              <a:gd name="connsiteY4129" fmla="*/ 242374 h 923360"/>
              <a:gd name="connsiteX4130" fmla="*/ 316816 w 706209"/>
              <a:gd name="connsiteY4130" fmla="*/ 243024 h 923360"/>
              <a:gd name="connsiteX4131" fmla="*/ 311753 w 706209"/>
              <a:gd name="connsiteY4131" fmla="*/ 244105 h 923360"/>
              <a:gd name="connsiteX4132" fmla="*/ 305519 w 706209"/>
              <a:gd name="connsiteY4132" fmla="*/ 239464 h 923360"/>
              <a:gd name="connsiteX4133" fmla="*/ 305445 w 706209"/>
              <a:gd name="connsiteY4133" fmla="*/ 239723 h 923360"/>
              <a:gd name="connsiteX4134" fmla="*/ 305239 w 706209"/>
              <a:gd name="connsiteY4134" fmla="*/ 239742 h 923360"/>
              <a:gd name="connsiteX4135" fmla="*/ 305074 w 706209"/>
              <a:gd name="connsiteY4135" fmla="*/ 239671 h 923360"/>
              <a:gd name="connsiteX4136" fmla="*/ 304861 w 706209"/>
              <a:gd name="connsiteY4136" fmla="*/ 239433 h 923360"/>
              <a:gd name="connsiteX4137" fmla="*/ 304958 w 706209"/>
              <a:gd name="connsiteY4137" fmla="*/ 239047 h 923360"/>
              <a:gd name="connsiteX4138" fmla="*/ 304917 w 706209"/>
              <a:gd name="connsiteY4138" fmla="*/ 238787 h 923360"/>
              <a:gd name="connsiteX4139" fmla="*/ 304701 w 706209"/>
              <a:gd name="connsiteY4139" fmla="*/ 238707 h 923360"/>
              <a:gd name="connsiteX4140" fmla="*/ 304721 w 706209"/>
              <a:gd name="connsiteY4140" fmla="*/ 238501 h 923360"/>
              <a:gd name="connsiteX4141" fmla="*/ 304920 w 706209"/>
              <a:gd name="connsiteY4141" fmla="*/ 238379 h 923360"/>
              <a:gd name="connsiteX4142" fmla="*/ 305054 w 706209"/>
              <a:gd name="connsiteY4142" fmla="*/ 238269 h 923360"/>
              <a:gd name="connsiteX4143" fmla="*/ 305111 w 706209"/>
              <a:gd name="connsiteY4143" fmla="*/ 238128 h 923360"/>
              <a:gd name="connsiteX4144" fmla="*/ 304837 w 706209"/>
              <a:gd name="connsiteY4144" fmla="*/ 238096 h 923360"/>
              <a:gd name="connsiteX4145" fmla="*/ 304541 w 706209"/>
              <a:gd name="connsiteY4145" fmla="*/ 238179 h 923360"/>
              <a:gd name="connsiteX4146" fmla="*/ 304336 w 706209"/>
              <a:gd name="connsiteY4146" fmla="*/ 238276 h 923360"/>
              <a:gd name="connsiteX4147" fmla="*/ 304067 w 706209"/>
              <a:gd name="connsiteY4147" fmla="*/ 238392 h 923360"/>
              <a:gd name="connsiteX4148" fmla="*/ 303908 w 706209"/>
              <a:gd name="connsiteY4148" fmla="*/ 238398 h 923360"/>
              <a:gd name="connsiteX4149" fmla="*/ 303648 w 706209"/>
              <a:gd name="connsiteY4149" fmla="*/ 238449 h 923360"/>
              <a:gd name="connsiteX4150" fmla="*/ 303261 w 706209"/>
              <a:gd name="connsiteY4150" fmla="*/ 238449 h 923360"/>
              <a:gd name="connsiteX4151" fmla="*/ 303202 w 706209"/>
              <a:gd name="connsiteY4151" fmla="*/ 238273 h 923360"/>
              <a:gd name="connsiteX4152" fmla="*/ 303107 w 706209"/>
              <a:gd name="connsiteY4152" fmla="*/ 237993 h 923360"/>
              <a:gd name="connsiteX4153" fmla="*/ 302806 w 706209"/>
              <a:gd name="connsiteY4153" fmla="*/ 237916 h 923360"/>
              <a:gd name="connsiteX4154" fmla="*/ 302601 w 706209"/>
              <a:gd name="connsiteY4154" fmla="*/ 238012 h 923360"/>
              <a:gd name="connsiteX4155" fmla="*/ 302261 w 706209"/>
              <a:gd name="connsiteY4155" fmla="*/ 238218 h 923360"/>
              <a:gd name="connsiteX4156" fmla="*/ 301993 w 706209"/>
              <a:gd name="connsiteY4156" fmla="*/ 238321 h 923360"/>
              <a:gd name="connsiteX4157" fmla="*/ 301794 w 706209"/>
              <a:gd name="connsiteY4157" fmla="*/ 238179 h 923360"/>
              <a:gd name="connsiteX4158" fmla="*/ 301609 w 706209"/>
              <a:gd name="connsiteY4158" fmla="*/ 238012 h 923360"/>
              <a:gd name="connsiteX4159" fmla="*/ 301403 w 706209"/>
              <a:gd name="connsiteY4159" fmla="*/ 238018 h 923360"/>
              <a:gd name="connsiteX4160" fmla="*/ 301256 w 706209"/>
              <a:gd name="connsiteY4160" fmla="*/ 238121 h 923360"/>
              <a:gd name="connsiteX4161" fmla="*/ 301122 w 706209"/>
              <a:gd name="connsiteY4161" fmla="*/ 238231 h 923360"/>
              <a:gd name="connsiteX4162" fmla="*/ 300885 w 706209"/>
              <a:gd name="connsiteY4162" fmla="*/ 238269 h 923360"/>
              <a:gd name="connsiteX4163" fmla="*/ 300692 w 706209"/>
              <a:gd name="connsiteY4163" fmla="*/ 238134 h 923360"/>
              <a:gd name="connsiteX4164" fmla="*/ 300430 w 706209"/>
              <a:gd name="connsiteY4164" fmla="*/ 238092 h 923360"/>
              <a:gd name="connsiteX4165" fmla="*/ 300289 w 706209"/>
              <a:gd name="connsiteY4165" fmla="*/ 238430 h 923360"/>
              <a:gd name="connsiteX4166" fmla="*/ 300200 w 706209"/>
              <a:gd name="connsiteY4166" fmla="*/ 238546 h 923360"/>
              <a:gd name="connsiteX4167" fmla="*/ 299949 w 706209"/>
              <a:gd name="connsiteY4167" fmla="*/ 238608 h 923360"/>
              <a:gd name="connsiteX4168" fmla="*/ 299732 w 706209"/>
              <a:gd name="connsiteY4168" fmla="*/ 238649 h 923360"/>
              <a:gd name="connsiteX4169" fmla="*/ 299572 w 706209"/>
              <a:gd name="connsiteY4169" fmla="*/ 238764 h 923360"/>
              <a:gd name="connsiteX4170" fmla="*/ 299361 w 706209"/>
              <a:gd name="connsiteY4170" fmla="*/ 238803 h 923360"/>
              <a:gd name="connsiteX4171" fmla="*/ 299161 w 706209"/>
              <a:gd name="connsiteY4171" fmla="*/ 238809 h 923360"/>
              <a:gd name="connsiteX4172" fmla="*/ 298947 w 706209"/>
              <a:gd name="connsiteY4172" fmla="*/ 238835 h 923360"/>
              <a:gd name="connsiteX4173" fmla="*/ 298623 w 706209"/>
              <a:gd name="connsiteY4173" fmla="*/ 238674 h 923360"/>
              <a:gd name="connsiteX4174" fmla="*/ 298380 w 706209"/>
              <a:gd name="connsiteY4174" fmla="*/ 238668 h 923360"/>
              <a:gd name="connsiteX4175" fmla="*/ 298149 w 706209"/>
              <a:gd name="connsiteY4175" fmla="*/ 238771 h 923360"/>
              <a:gd name="connsiteX4176" fmla="*/ 297901 w 706209"/>
              <a:gd name="connsiteY4176" fmla="*/ 238687 h 923360"/>
              <a:gd name="connsiteX4177" fmla="*/ 297637 w 706209"/>
              <a:gd name="connsiteY4177" fmla="*/ 238366 h 923360"/>
              <a:gd name="connsiteX4178" fmla="*/ 297601 w 706209"/>
              <a:gd name="connsiteY4178" fmla="*/ 238210 h 923360"/>
              <a:gd name="connsiteX4179" fmla="*/ 297567 w 706209"/>
              <a:gd name="connsiteY4179" fmla="*/ 237909 h 923360"/>
              <a:gd name="connsiteX4180" fmla="*/ 297567 w 706209"/>
              <a:gd name="connsiteY4180" fmla="*/ 237723 h 923360"/>
              <a:gd name="connsiteX4181" fmla="*/ 297394 w 706209"/>
              <a:gd name="connsiteY4181" fmla="*/ 237716 h 923360"/>
              <a:gd name="connsiteX4182" fmla="*/ 297176 w 706209"/>
              <a:gd name="connsiteY4182" fmla="*/ 237890 h 923360"/>
              <a:gd name="connsiteX4183" fmla="*/ 296996 w 706209"/>
              <a:gd name="connsiteY4183" fmla="*/ 238057 h 923360"/>
              <a:gd name="connsiteX4184" fmla="*/ 297021 w 706209"/>
              <a:gd name="connsiteY4184" fmla="*/ 238349 h 923360"/>
              <a:gd name="connsiteX4185" fmla="*/ 296959 w 706209"/>
              <a:gd name="connsiteY4185" fmla="*/ 238681 h 923360"/>
              <a:gd name="connsiteX4186" fmla="*/ 296830 w 706209"/>
              <a:gd name="connsiteY4186" fmla="*/ 238867 h 923360"/>
              <a:gd name="connsiteX4187" fmla="*/ 296581 w 706209"/>
              <a:gd name="connsiteY4187" fmla="*/ 238964 h 923360"/>
              <a:gd name="connsiteX4188" fmla="*/ 296401 w 706209"/>
              <a:gd name="connsiteY4188" fmla="*/ 238906 h 923360"/>
              <a:gd name="connsiteX4189" fmla="*/ 296221 w 706209"/>
              <a:gd name="connsiteY4189" fmla="*/ 238797 h 923360"/>
              <a:gd name="connsiteX4190" fmla="*/ 296030 w 706209"/>
              <a:gd name="connsiteY4190" fmla="*/ 238758 h 923360"/>
              <a:gd name="connsiteX4191" fmla="*/ 295837 w 706209"/>
              <a:gd name="connsiteY4191" fmla="*/ 238816 h 923360"/>
              <a:gd name="connsiteX4192" fmla="*/ 295639 w 706209"/>
              <a:gd name="connsiteY4192" fmla="*/ 238829 h 923360"/>
              <a:gd name="connsiteX4193" fmla="*/ 295459 w 706209"/>
              <a:gd name="connsiteY4193" fmla="*/ 238848 h 923360"/>
              <a:gd name="connsiteX4194" fmla="*/ 295242 w 706209"/>
              <a:gd name="connsiteY4194" fmla="*/ 238977 h 923360"/>
              <a:gd name="connsiteX4195" fmla="*/ 295018 w 706209"/>
              <a:gd name="connsiteY4195" fmla="*/ 238912 h 923360"/>
              <a:gd name="connsiteX4196" fmla="*/ 294851 w 706209"/>
              <a:gd name="connsiteY4196" fmla="*/ 239015 h 923360"/>
              <a:gd name="connsiteX4197" fmla="*/ 294774 w 706209"/>
              <a:gd name="connsiteY4197" fmla="*/ 239182 h 923360"/>
              <a:gd name="connsiteX4198" fmla="*/ 294743 w 706209"/>
              <a:gd name="connsiteY4198" fmla="*/ 239388 h 923360"/>
              <a:gd name="connsiteX4199" fmla="*/ 294594 w 706209"/>
              <a:gd name="connsiteY4199" fmla="*/ 239395 h 923360"/>
              <a:gd name="connsiteX4200" fmla="*/ 294439 w 706209"/>
              <a:gd name="connsiteY4200" fmla="*/ 239297 h 923360"/>
              <a:gd name="connsiteX4201" fmla="*/ 294146 w 706209"/>
              <a:gd name="connsiteY4201" fmla="*/ 239208 h 923360"/>
              <a:gd name="connsiteX4202" fmla="*/ 293929 w 706209"/>
              <a:gd name="connsiteY4202" fmla="*/ 239150 h 923360"/>
              <a:gd name="connsiteX4203" fmla="*/ 293661 w 706209"/>
              <a:gd name="connsiteY4203" fmla="*/ 239067 h 923360"/>
              <a:gd name="connsiteX4204" fmla="*/ 293525 w 706209"/>
              <a:gd name="connsiteY4204" fmla="*/ 239137 h 923360"/>
              <a:gd name="connsiteX4205" fmla="*/ 293507 w 706209"/>
              <a:gd name="connsiteY4205" fmla="*/ 239388 h 923360"/>
              <a:gd name="connsiteX4206" fmla="*/ 293391 w 706209"/>
              <a:gd name="connsiteY4206" fmla="*/ 239491 h 923360"/>
              <a:gd name="connsiteX4207" fmla="*/ 293141 w 706209"/>
              <a:gd name="connsiteY4207" fmla="*/ 239317 h 923360"/>
              <a:gd name="connsiteX4208" fmla="*/ 293141 w 706209"/>
              <a:gd name="connsiteY4208" fmla="*/ 239099 h 923360"/>
              <a:gd name="connsiteX4209" fmla="*/ 292904 w 706209"/>
              <a:gd name="connsiteY4209" fmla="*/ 239047 h 923360"/>
              <a:gd name="connsiteX4210" fmla="*/ 292750 w 706209"/>
              <a:gd name="connsiteY4210" fmla="*/ 238977 h 923360"/>
              <a:gd name="connsiteX4211" fmla="*/ 292776 w 706209"/>
              <a:gd name="connsiteY4211" fmla="*/ 238816 h 923360"/>
              <a:gd name="connsiteX4212" fmla="*/ 292750 w 706209"/>
              <a:gd name="connsiteY4212" fmla="*/ 238629 h 923360"/>
              <a:gd name="connsiteX4213" fmla="*/ 292655 w 706209"/>
              <a:gd name="connsiteY4213" fmla="*/ 238475 h 923360"/>
              <a:gd name="connsiteX4214" fmla="*/ 292418 w 706209"/>
              <a:gd name="connsiteY4214" fmla="*/ 238526 h 923360"/>
              <a:gd name="connsiteX4215" fmla="*/ 292282 w 706209"/>
              <a:gd name="connsiteY4215" fmla="*/ 238623 h 923360"/>
              <a:gd name="connsiteX4216" fmla="*/ 292187 w 706209"/>
              <a:gd name="connsiteY4216" fmla="*/ 238964 h 923360"/>
              <a:gd name="connsiteX4217" fmla="*/ 292181 w 706209"/>
              <a:gd name="connsiteY4217" fmla="*/ 239125 h 923360"/>
              <a:gd name="connsiteX4218" fmla="*/ 292098 w 706209"/>
              <a:gd name="connsiteY4218" fmla="*/ 239350 h 923360"/>
              <a:gd name="connsiteX4219" fmla="*/ 292050 w 706209"/>
              <a:gd name="connsiteY4219" fmla="*/ 239615 h 923360"/>
              <a:gd name="connsiteX4220" fmla="*/ 291924 w 706209"/>
              <a:gd name="connsiteY4220" fmla="*/ 239819 h 923360"/>
              <a:gd name="connsiteX4221" fmla="*/ 291797 w 706209"/>
              <a:gd name="connsiteY4221" fmla="*/ 240006 h 923360"/>
              <a:gd name="connsiteX4222" fmla="*/ 291687 w 706209"/>
              <a:gd name="connsiteY4222" fmla="*/ 240250 h 923360"/>
              <a:gd name="connsiteX4223" fmla="*/ 291527 w 706209"/>
              <a:gd name="connsiteY4223" fmla="*/ 240224 h 923360"/>
              <a:gd name="connsiteX4224" fmla="*/ 291339 w 706209"/>
              <a:gd name="connsiteY4224" fmla="*/ 240124 h 923360"/>
              <a:gd name="connsiteX4225" fmla="*/ 291092 w 706209"/>
              <a:gd name="connsiteY4225" fmla="*/ 240115 h 923360"/>
              <a:gd name="connsiteX4226" fmla="*/ 290938 w 706209"/>
              <a:gd name="connsiteY4226" fmla="*/ 240198 h 923360"/>
              <a:gd name="connsiteX4227" fmla="*/ 290758 w 706209"/>
              <a:gd name="connsiteY4227" fmla="*/ 240269 h 923360"/>
              <a:gd name="connsiteX4228" fmla="*/ 290585 w 706209"/>
              <a:gd name="connsiteY4228" fmla="*/ 240340 h 923360"/>
              <a:gd name="connsiteX4229" fmla="*/ 290343 w 706209"/>
              <a:gd name="connsiteY4229" fmla="*/ 240301 h 923360"/>
              <a:gd name="connsiteX4230" fmla="*/ 290291 w 706209"/>
              <a:gd name="connsiteY4230" fmla="*/ 240546 h 923360"/>
              <a:gd name="connsiteX4231" fmla="*/ 290106 w 706209"/>
              <a:gd name="connsiteY4231" fmla="*/ 240687 h 923360"/>
              <a:gd name="connsiteX4232" fmla="*/ 289952 w 706209"/>
              <a:gd name="connsiteY4232" fmla="*/ 240764 h 923360"/>
              <a:gd name="connsiteX4233" fmla="*/ 289722 w 706209"/>
              <a:gd name="connsiteY4233" fmla="*/ 240829 h 923360"/>
              <a:gd name="connsiteX4234" fmla="*/ 289574 w 706209"/>
              <a:gd name="connsiteY4234" fmla="*/ 240938 h 923360"/>
              <a:gd name="connsiteX4235" fmla="*/ 289494 w 706209"/>
              <a:gd name="connsiteY4235" fmla="*/ 241075 h 923360"/>
              <a:gd name="connsiteX4236" fmla="*/ 289247 w 706209"/>
              <a:gd name="connsiteY4236" fmla="*/ 241227 h 923360"/>
              <a:gd name="connsiteX4237" fmla="*/ 289087 w 706209"/>
              <a:gd name="connsiteY4237" fmla="*/ 241208 h 923360"/>
              <a:gd name="connsiteX4238" fmla="*/ 288947 w 706209"/>
              <a:gd name="connsiteY4238" fmla="*/ 241150 h 923360"/>
              <a:gd name="connsiteX4239" fmla="*/ 288773 w 706209"/>
              <a:gd name="connsiteY4239" fmla="*/ 241208 h 923360"/>
              <a:gd name="connsiteX4240" fmla="*/ 288607 w 706209"/>
              <a:gd name="connsiteY4240" fmla="*/ 241208 h 923360"/>
              <a:gd name="connsiteX4241" fmla="*/ 288440 w 706209"/>
              <a:gd name="connsiteY4241" fmla="*/ 241260 h 923360"/>
              <a:gd name="connsiteX4242" fmla="*/ 288279 w 706209"/>
              <a:gd name="connsiteY4242" fmla="*/ 241266 h 923360"/>
              <a:gd name="connsiteX4243" fmla="*/ 287966 w 706209"/>
              <a:gd name="connsiteY4243" fmla="*/ 241369 h 923360"/>
              <a:gd name="connsiteX4244" fmla="*/ 287773 w 706209"/>
              <a:gd name="connsiteY4244" fmla="*/ 241355 h 923360"/>
              <a:gd name="connsiteX4245" fmla="*/ 287450 w 706209"/>
              <a:gd name="connsiteY4245" fmla="*/ 241176 h 923360"/>
              <a:gd name="connsiteX4246" fmla="*/ 287120 w 706209"/>
              <a:gd name="connsiteY4246" fmla="*/ 241022 h 923360"/>
              <a:gd name="connsiteX4247" fmla="*/ 286878 w 706209"/>
              <a:gd name="connsiteY4247" fmla="*/ 241176 h 923360"/>
              <a:gd name="connsiteX4248" fmla="*/ 286788 w 706209"/>
              <a:gd name="connsiteY4248" fmla="*/ 241375 h 923360"/>
              <a:gd name="connsiteX4249" fmla="*/ 286929 w 706209"/>
              <a:gd name="connsiteY4249" fmla="*/ 241584 h 923360"/>
              <a:gd name="connsiteX4250" fmla="*/ 286788 w 706209"/>
              <a:gd name="connsiteY4250" fmla="*/ 241903 h 923360"/>
              <a:gd name="connsiteX4251" fmla="*/ 286538 w 706209"/>
              <a:gd name="connsiteY4251" fmla="*/ 241858 h 923360"/>
              <a:gd name="connsiteX4252" fmla="*/ 286102 w 706209"/>
              <a:gd name="connsiteY4252" fmla="*/ 241871 h 923360"/>
              <a:gd name="connsiteX4253" fmla="*/ 285891 w 706209"/>
              <a:gd name="connsiteY4253" fmla="*/ 241922 h 923360"/>
              <a:gd name="connsiteX4254" fmla="*/ 285603 w 706209"/>
              <a:gd name="connsiteY4254" fmla="*/ 241935 h 923360"/>
              <a:gd name="connsiteX4255" fmla="*/ 284991 w 706209"/>
              <a:gd name="connsiteY4255" fmla="*/ 241889 h 923360"/>
              <a:gd name="connsiteX4256" fmla="*/ 284725 w 706209"/>
              <a:gd name="connsiteY4256" fmla="*/ 241562 h 923360"/>
              <a:gd name="connsiteX4257" fmla="*/ 284417 w 706209"/>
              <a:gd name="connsiteY4257" fmla="*/ 241581 h 923360"/>
              <a:gd name="connsiteX4258" fmla="*/ 284270 w 706209"/>
              <a:gd name="connsiteY4258" fmla="*/ 241716 h 923360"/>
              <a:gd name="connsiteX4259" fmla="*/ 284162 w 706209"/>
              <a:gd name="connsiteY4259" fmla="*/ 241864 h 923360"/>
              <a:gd name="connsiteX4260" fmla="*/ 283950 w 706209"/>
              <a:gd name="connsiteY4260" fmla="*/ 242128 h 923360"/>
              <a:gd name="connsiteX4261" fmla="*/ 283655 w 706209"/>
              <a:gd name="connsiteY4261" fmla="*/ 242192 h 923360"/>
              <a:gd name="connsiteX4262" fmla="*/ 283412 w 706209"/>
              <a:gd name="connsiteY4262" fmla="*/ 242211 h 923360"/>
              <a:gd name="connsiteX4263" fmla="*/ 283060 w 706209"/>
              <a:gd name="connsiteY4263" fmla="*/ 242340 h 923360"/>
              <a:gd name="connsiteX4264" fmla="*/ 282944 w 706209"/>
              <a:gd name="connsiteY4264" fmla="*/ 242475 h 923360"/>
              <a:gd name="connsiteX4265" fmla="*/ 282779 w 706209"/>
              <a:gd name="connsiteY4265" fmla="*/ 242617 h 923360"/>
              <a:gd name="connsiteX4266" fmla="*/ 282637 w 706209"/>
              <a:gd name="connsiteY4266" fmla="*/ 242726 h 923360"/>
              <a:gd name="connsiteX4267" fmla="*/ 282529 w 706209"/>
              <a:gd name="connsiteY4267" fmla="*/ 242861 h 923360"/>
              <a:gd name="connsiteX4268" fmla="*/ 282490 w 706209"/>
              <a:gd name="connsiteY4268" fmla="*/ 243048 h 923360"/>
              <a:gd name="connsiteX4269" fmla="*/ 282548 w 706209"/>
              <a:gd name="connsiteY4269" fmla="*/ 243189 h 923360"/>
              <a:gd name="connsiteX4270" fmla="*/ 282720 w 706209"/>
              <a:gd name="connsiteY4270" fmla="*/ 243260 h 923360"/>
              <a:gd name="connsiteX4271" fmla="*/ 282682 w 706209"/>
              <a:gd name="connsiteY4271" fmla="*/ 243543 h 923360"/>
              <a:gd name="connsiteX4272" fmla="*/ 282525 w 706209"/>
              <a:gd name="connsiteY4272" fmla="*/ 243787 h 923360"/>
              <a:gd name="connsiteX4273" fmla="*/ 282252 w 706209"/>
              <a:gd name="connsiteY4273" fmla="*/ 243871 h 923360"/>
              <a:gd name="connsiteX4274" fmla="*/ 282025 w 706209"/>
              <a:gd name="connsiteY4274" fmla="*/ 243848 h 923360"/>
              <a:gd name="connsiteX4275" fmla="*/ 281850 w 706209"/>
              <a:gd name="connsiteY4275" fmla="*/ 244077 h 923360"/>
              <a:gd name="connsiteX4276" fmla="*/ 281664 w 706209"/>
              <a:gd name="connsiteY4276" fmla="*/ 244115 h 923360"/>
              <a:gd name="connsiteX4277" fmla="*/ 281484 w 706209"/>
              <a:gd name="connsiteY4277" fmla="*/ 244160 h 923360"/>
              <a:gd name="connsiteX4278" fmla="*/ 281376 w 706209"/>
              <a:gd name="connsiteY4278" fmla="*/ 244334 h 923360"/>
              <a:gd name="connsiteX4279" fmla="*/ 281376 w 706209"/>
              <a:gd name="connsiteY4279" fmla="*/ 244610 h 923360"/>
              <a:gd name="connsiteX4280" fmla="*/ 281484 w 706209"/>
              <a:gd name="connsiteY4280" fmla="*/ 244877 h 923360"/>
              <a:gd name="connsiteX4281" fmla="*/ 281414 w 706209"/>
              <a:gd name="connsiteY4281" fmla="*/ 245022 h 923360"/>
              <a:gd name="connsiteX4282" fmla="*/ 281260 w 706209"/>
              <a:gd name="connsiteY4282" fmla="*/ 245086 h 923360"/>
              <a:gd name="connsiteX4283" fmla="*/ 280998 w 706209"/>
              <a:gd name="connsiteY4283" fmla="*/ 245264 h 923360"/>
              <a:gd name="connsiteX4284" fmla="*/ 280863 w 706209"/>
              <a:gd name="connsiteY4284" fmla="*/ 245324 h 923360"/>
              <a:gd name="connsiteX4285" fmla="*/ 280702 w 706209"/>
              <a:gd name="connsiteY4285" fmla="*/ 245581 h 923360"/>
              <a:gd name="connsiteX4286" fmla="*/ 280491 w 706209"/>
              <a:gd name="connsiteY4286" fmla="*/ 245723 h 923360"/>
              <a:gd name="connsiteX4287" fmla="*/ 280238 w 706209"/>
              <a:gd name="connsiteY4287" fmla="*/ 245796 h 923360"/>
              <a:gd name="connsiteX4288" fmla="*/ 279953 w 706209"/>
              <a:gd name="connsiteY4288" fmla="*/ 245697 h 923360"/>
              <a:gd name="connsiteX4289" fmla="*/ 279756 w 706209"/>
              <a:gd name="connsiteY4289" fmla="*/ 245652 h 923360"/>
              <a:gd name="connsiteX4290" fmla="*/ 279545 w 706209"/>
              <a:gd name="connsiteY4290" fmla="*/ 245684 h 923360"/>
              <a:gd name="connsiteX4291" fmla="*/ 279365 w 706209"/>
              <a:gd name="connsiteY4291" fmla="*/ 245755 h 923360"/>
              <a:gd name="connsiteX4292" fmla="*/ 279172 w 706209"/>
              <a:gd name="connsiteY4292" fmla="*/ 245929 h 923360"/>
              <a:gd name="connsiteX4293" fmla="*/ 279134 w 706209"/>
              <a:gd name="connsiteY4293" fmla="*/ 246186 h 923360"/>
              <a:gd name="connsiteX4294" fmla="*/ 279432 w 706209"/>
              <a:gd name="connsiteY4294" fmla="*/ 246228 h 923360"/>
              <a:gd name="connsiteX4295" fmla="*/ 279301 w 706209"/>
              <a:gd name="connsiteY4295" fmla="*/ 246488 h 923360"/>
              <a:gd name="connsiteX4296" fmla="*/ 279141 w 706209"/>
              <a:gd name="connsiteY4296" fmla="*/ 246501 h 923360"/>
              <a:gd name="connsiteX4297" fmla="*/ 278994 w 706209"/>
              <a:gd name="connsiteY4297" fmla="*/ 246527 h 923360"/>
              <a:gd name="connsiteX4298" fmla="*/ 278760 w 706209"/>
              <a:gd name="connsiteY4298" fmla="*/ 246713 h 923360"/>
              <a:gd name="connsiteX4299" fmla="*/ 278544 w 706209"/>
              <a:gd name="connsiteY4299" fmla="*/ 246823 h 923360"/>
              <a:gd name="connsiteX4300" fmla="*/ 278372 w 706209"/>
              <a:gd name="connsiteY4300" fmla="*/ 246803 h 923360"/>
              <a:gd name="connsiteX4301" fmla="*/ 278199 w 706209"/>
              <a:gd name="connsiteY4301" fmla="*/ 246855 h 923360"/>
              <a:gd name="connsiteX4302" fmla="*/ 278039 w 706209"/>
              <a:gd name="connsiteY4302" fmla="*/ 246996 h 923360"/>
              <a:gd name="connsiteX4303" fmla="*/ 278219 w 706209"/>
              <a:gd name="connsiteY4303" fmla="*/ 247189 h 923360"/>
              <a:gd name="connsiteX4304" fmla="*/ 278160 w 706209"/>
              <a:gd name="connsiteY4304" fmla="*/ 247472 h 923360"/>
              <a:gd name="connsiteX4305" fmla="*/ 277955 w 706209"/>
              <a:gd name="connsiteY4305" fmla="*/ 247652 h 923360"/>
              <a:gd name="connsiteX4306" fmla="*/ 277731 w 706209"/>
              <a:gd name="connsiteY4306" fmla="*/ 247723 h 923360"/>
              <a:gd name="connsiteX4307" fmla="*/ 277520 w 706209"/>
              <a:gd name="connsiteY4307" fmla="*/ 247633 h 923360"/>
              <a:gd name="connsiteX4308" fmla="*/ 277314 w 706209"/>
              <a:gd name="connsiteY4308" fmla="*/ 247524 h 923360"/>
              <a:gd name="connsiteX4309" fmla="*/ 277143 w 706209"/>
              <a:gd name="connsiteY4309" fmla="*/ 247536 h 923360"/>
              <a:gd name="connsiteX4310" fmla="*/ 276796 w 706209"/>
              <a:gd name="connsiteY4310" fmla="*/ 247768 h 923360"/>
              <a:gd name="connsiteX4311" fmla="*/ 276616 w 706209"/>
              <a:gd name="connsiteY4311" fmla="*/ 248057 h 923360"/>
              <a:gd name="connsiteX4312" fmla="*/ 276258 w 706209"/>
              <a:gd name="connsiteY4312" fmla="*/ 248154 h 923360"/>
              <a:gd name="connsiteX4313" fmla="*/ 276042 w 706209"/>
              <a:gd name="connsiteY4313" fmla="*/ 248220 h 923360"/>
              <a:gd name="connsiteX4314" fmla="*/ 276130 w 706209"/>
              <a:gd name="connsiteY4314" fmla="*/ 248366 h 923360"/>
              <a:gd name="connsiteX4315" fmla="*/ 276251 w 706209"/>
              <a:gd name="connsiteY4315" fmla="*/ 248540 h 923360"/>
              <a:gd name="connsiteX4316" fmla="*/ 275993 w 706209"/>
              <a:gd name="connsiteY4316" fmla="*/ 248597 h 923360"/>
              <a:gd name="connsiteX4317" fmla="*/ 275831 w 706209"/>
              <a:gd name="connsiteY4317" fmla="*/ 251086 h 923360"/>
              <a:gd name="connsiteX4318" fmla="*/ 272796 w 706209"/>
              <a:gd name="connsiteY4318" fmla="*/ 253444 h 923360"/>
              <a:gd name="connsiteX4319" fmla="*/ 273048 w 706209"/>
              <a:gd name="connsiteY4319" fmla="*/ 256580 h 923360"/>
              <a:gd name="connsiteX4320" fmla="*/ 274361 w 706209"/>
              <a:gd name="connsiteY4320" fmla="*/ 257753 h 923360"/>
              <a:gd name="connsiteX4321" fmla="*/ 274088 w 706209"/>
              <a:gd name="connsiteY4321" fmla="*/ 260497 h 923360"/>
              <a:gd name="connsiteX4322" fmla="*/ 276180 w 706209"/>
              <a:gd name="connsiteY4322" fmla="*/ 264544 h 923360"/>
              <a:gd name="connsiteX4323" fmla="*/ 276961 w 706209"/>
              <a:gd name="connsiteY4323" fmla="*/ 266372 h 923360"/>
              <a:gd name="connsiteX4324" fmla="*/ 271711 w 706209"/>
              <a:gd name="connsiteY4324" fmla="*/ 267283 h 923360"/>
              <a:gd name="connsiteX4325" fmla="*/ 266390 w 706209"/>
              <a:gd name="connsiteY4325" fmla="*/ 271323 h 923360"/>
              <a:gd name="connsiteX4326" fmla="*/ 257950 w 706209"/>
              <a:gd name="connsiteY4326" fmla="*/ 271327 h 923360"/>
              <a:gd name="connsiteX4327" fmla="*/ 245527 w 706209"/>
              <a:gd name="connsiteY4327" fmla="*/ 269717 h 923360"/>
              <a:gd name="connsiteX4328" fmla="*/ 235910 w 706209"/>
              <a:gd name="connsiteY4328" fmla="*/ 268509 h 923360"/>
              <a:gd name="connsiteX4329" fmla="*/ 222695 w 706209"/>
              <a:gd name="connsiteY4329" fmla="*/ 266496 h 923360"/>
              <a:gd name="connsiteX4330" fmla="*/ 217861 w 706209"/>
              <a:gd name="connsiteY4330" fmla="*/ 266901 h 923360"/>
              <a:gd name="connsiteX4331" fmla="*/ 212168 w 706209"/>
              <a:gd name="connsiteY4331" fmla="*/ 269730 h 923360"/>
              <a:gd name="connsiteX4332" fmla="*/ 207651 w 706209"/>
              <a:gd name="connsiteY4332" fmla="*/ 273770 h 923360"/>
              <a:gd name="connsiteX4333" fmla="*/ 200406 w 706209"/>
              <a:gd name="connsiteY4333" fmla="*/ 274177 h 923360"/>
              <a:gd name="connsiteX4334" fmla="*/ 194377 w 706209"/>
              <a:gd name="connsiteY4334" fmla="*/ 274179 h 923360"/>
              <a:gd name="connsiteX4335" fmla="*/ 188712 w 706209"/>
              <a:gd name="connsiteY4335" fmla="*/ 275797 h 923360"/>
              <a:gd name="connsiteX4336" fmla="*/ 184655 w 706209"/>
              <a:gd name="connsiteY4336" fmla="*/ 277414 h 923360"/>
              <a:gd name="connsiteX4337" fmla="*/ 179802 w 706209"/>
              <a:gd name="connsiteY4337" fmla="*/ 278627 h 923360"/>
              <a:gd name="connsiteX4338" fmla="*/ 176185 w 706209"/>
              <a:gd name="connsiteY4338" fmla="*/ 278629 h 923360"/>
              <a:gd name="connsiteX4339" fmla="*/ 174998 w 706209"/>
              <a:gd name="connsiteY4339" fmla="*/ 277822 h 923360"/>
              <a:gd name="connsiteX4340" fmla="*/ 173111 w 706209"/>
              <a:gd name="connsiteY4340" fmla="*/ 273315 h 923360"/>
              <a:gd name="connsiteX4341" fmla="*/ 172902 w 706209"/>
              <a:gd name="connsiteY4341" fmla="*/ 273323 h 923360"/>
              <a:gd name="connsiteX4342" fmla="*/ 172902 w 706209"/>
              <a:gd name="connsiteY4342" fmla="*/ 273624 h 923360"/>
              <a:gd name="connsiteX4343" fmla="*/ 172486 w 706209"/>
              <a:gd name="connsiteY4343" fmla="*/ 274018 h 923360"/>
              <a:gd name="connsiteX4344" fmla="*/ 172210 w 706209"/>
              <a:gd name="connsiteY4344" fmla="*/ 274551 h 923360"/>
              <a:gd name="connsiteX4345" fmla="*/ 171911 w 706209"/>
              <a:gd name="connsiteY4345" fmla="*/ 274504 h 923360"/>
              <a:gd name="connsiteX4346" fmla="*/ 171872 w 706209"/>
              <a:gd name="connsiteY4346" fmla="*/ 274005 h 923360"/>
              <a:gd name="connsiteX4347" fmla="*/ 171633 w 706209"/>
              <a:gd name="connsiteY4347" fmla="*/ 273925 h 923360"/>
              <a:gd name="connsiteX4348" fmla="*/ 171510 w 706209"/>
              <a:gd name="connsiteY4348" fmla="*/ 274117 h 923360"/>
              <a:gd name="connsiteX4349" fmla="*/ 171425 w 706209"/>
              <a:gd name="connsiteY4349" fmla="*/ 274249 h 923360"/>
              <a:gd name="connsiteX4350" fmla="*/ 171357 w 706209"/>
              <a:gd name="connsiteY4350" fmla="*/ 274736 h 923360"/>
              <a:gd name="connsiteX4351" fmla="*/ 171703 w 706209"/>
              <a:gd name="connsiteY4351" fmla="*/ 274736 h 923360"/>
              <a:gd name="connsiteX4352" fmla="*/ 171703 w 706209"/>
              <a:gd name="connsiteY4352" fmla="*/ 275037 h 923360"/>
              <a:gd name="connsiteX4353" fmla="*/ 171402 w 706209"/>
              <a:gd name="connsiteY4353" fmla="*/ 275245 h 923360"/>
              <a:gd name="connsiteX4354" fmla="*/ 170987 w 706209"/>
              <a:gd name="connsiteY4354" fmla="*/ 275686 h 923360"/>
              <a:gd name="connsiteX4355" fmla="*/ 171149 w 706209"/>
              <a:gd name="connsiteY4355" fmla="*/ 275848 h 923360"/>
              <a:gd name="connsiteX4356" fmla="*/ 170918 w 706209"/>
              <a:gd name="connsiteY4356" fmla="*/ 276219 h 923360"/>
              <a:gd name="connsiteX4357" fmla="*/ 170827 w 706209"/>
              <a:gd name="connsiteY4357" fmla="*/ 276520 h 923360"/>
              <a:gd name="connsiteX4358" fmla="*/ 170434 w 706209"/>
              <a:gd name="connsiteY4358" fmla="*/ 276891 h 923360"/>
              <a:gd name="connsiteX4359" fmla="*/ 169788 w 706209"/>
              <a:gd name="connsiteY4359" fmla="*/ 277192 h 923360"/>
              <a:gd name="connsiteX4360" fmla="*/ 169510 w 706209"/>
              <a:gd name="connsiteY4360" fmla="*/ 277192 h 923360"/>
              <a:gd name="connsiteX4361" fmla="*/ 169280 w 706209"/>
              <a:gd name="connsiteY4361" fmla="*/ 277400 h 923360"/>
              <a:gd name="connsiteX4362" fmla="*/ 168887 w 706209"/>
              <a:gd name="connsiteY4362" fmla="*/ 277701 h 923360"/>
              <a:gd name="connsiteX4363" fmla="*/ 168680 w 706209"/>
              <a:gd name="connsiteY4363" fmla="*/ 277794 h 923360"/>
              <a:gd name="connsiteX4364" fmla="*/ 168219 w 706209"/>
              <a:gd name="connsiteY4364" fmla="*/ 277586 h 923360"/>
              <a:gd name="connsiteX4365" fmla="*/ 167780 w 706209"/>
              <a:gd name="connsiteY4365" fmla="*/ 277493 h 923360"/>
              <a:gd name="connsiteX4366" fmla="*/ 167458 w 706209"/>
              <a:gd name="connsiteY4366" fmla="*/ 277423 h 923360"/>
              <a:gd name="connsiteX4367" fmla="*/ 167297 w 706209"/>
              <a:gd name="connsiteY4367" fmla="*/ 277887 h 923360"/>
              <a:gd name="connsiteX4368" fmla="*/ 166927 w 706209"/>
              <a:gd name="connsiteY4368" fmla="*/ 277887 h 923360"/>
              <a:gd name="connsiteX4369" fmla="*/ 166927 w 706209"/>
              <a:gd name="connsiteY4369" fmla="*/ 278188 h 923360"/>
              <a:gd name="connsiteX4370" fmla="*/ 166628 w 706209"/>
              <a:gd name="connsiteY4370" fmla="*/ 278142 h 923360"/>
              <a:gd name="connsiteX4371" fmla="*/ 166373 w 706209"/>
              <a:gd name="connsiteY4371" fmla="*/ 278466 h 923360"/>
              <a:gd name="connsiteX4372" fmla="*/ 166333 w 706209"/>
              <a:gd name="connsiteY4372" fmla="*/ 278650 h 923360"/>
              <a:gd name="connsiteX4373" fmla="*/ 166083 w 706209"/>
              <a:gd name="connsiteY4373" fmla="*/ 278750 h 923360"/>
              <a:gd name="connsiteX4374" fmla="*/ 166083 w 706209"/>
              <a:gd name="connsiteY4374" fmla="*/ 278902 h 923360"/>
              <a:gd name="connsiteX4375" fmla="*/ 166033 w 706209"/>
              <a:gd name="connsiteY4375" fmla="*/ 279243 h 923360"/>
              <a:gd name="connsiteX4376" fmla="*/ 165699 w 706209"/>
              <a:gd name="connsiteY4376" fmla="*/ 279385 h 923360"/>
              <a:gd name="connsiteX4377" fmla="*/ 165488 w 706209"/>
              <a:gd name="connsiteY4377" fmla="*/ 279385 h 923360"/>
              <a:gd name="connsiteX4378" fmla="*/ 165084 w 706209"/>
              <a:gd name="connsiteY4378" fmla="*/ 279485 h 923360"/>
              <a:gd name="connsiteX4379" fmla="*/ 165015 w 706209"/>
              <a:gd name="connsiteY4379" fmla="*/ 279753 h 923360"/>
              <a:gd name="connsiteX4380" fmla="*/ 165092 w 706209"/>
              <a:gd name="connsiteY4380" fmla="*/ 280103 h 923360"/>
              <a:gd name="connsiteX4381" fmla="*/ 165168 w 706209"/>
              <a:gd name="connsiteY4381" fmla="*/ 280254 h 923360"/>
              <a:gd name="connsiteX4382" fmla="*/ 165365 w 706209"/>
              <a:gd name="connsiteY4382" fmla="*/ 280439 h 923360"/>
              <a:gd name="connsiteX4383" fmla="*/ 165517 w 706209"/>
              <a:gd name="connsiteY4383" fmla="*/ 280588 h 923360"/>
              <a:gd name="connsiteX4384" fmla="*/ 165573 w 706209"/>
              <a:gd name="connsiteY4384" fmla="*/ 280850 h 923360"/>
              <a:gd name="connsiteX4385" fmla="*/ 165432 w 706209"/>
              <a:gd name="connsiteY4385" fmla="*/ 281049 h 923360"/>
              <a:gd name="connsiteX4386" fmla="*/ 165302 w 706209"/>
              <a:gd name="connsiteY4386" fmla="*/ 281145 h 923360"/>
              <a:gd name="connsiteX4387" fmla="*/ 165048 w 706209"/>
              <a:gd name="connsiteY4387" fmla="*/ 281296 h 923360"/>
              <a:gd name="connsiteX4388" fmla="*/ 164826 w 706209"/>
              <a:gd name="connsiteY4388" fmla="*/ 281422 h 923360"/>
              <a:gd name="connsiteX4389" fmla="*/ 164559 w 706209"/>
              <a:gd name="connsiteY4389" fmla="*/ 281547 h 923360"/>
              <a:gd name="connsiteX4390" fmla="*/ 164226 w 706209"/>
              <a:gd name="connsiteY4390" fmla="*/ 281832 h 923360"/>
              <a:gd name="connsiteX4391" fmla="*/ 163910 w 706209"/>
              <a:gd name="connsiteY4391" fmla="*/ 281832 h 923360"/>
              <a:gd name="connsiteX4392" fmla="*/ 163660 w 706209"/>
              <a:gd name="connsiteY4392" fmla="*/ 281801 h 923360"/>
              <a:gd name="connsiteX4393" fmla="*/ 163534 w 706209"/>
              <a:gd name="connsiteY4393" fmla="*/ 281911 h 923360"/>
              <a:gd name="connsiteX4394" fmla="*/ 163738 w 706209"/>
              <a:gd name="connsiteY4394" fmla="*/ 282228 h 923360"/>
              <a:gd name="connsiteX4395" fmla="*/ 163897 w 706209"/>
              <a:gd name="connsiteY4395" fmla="*/ 282405 h 923360"/>
              <a:gd name="connsiteX4396" fmla="*/ 163949 w 706209"/>
              <a:gd name="connsiteY4396" fmla="*/ 282721 h 923360"/>
              <a:gd name="connsiteX4397" fmla="*/ 163541 w 706209"/>
              <a:gd name="connsiteY4397" fmla="*/ 283004 h 923360"/>
              <a:gd name="connsiteX4398" fmla="*/ 163240 w 706209"/>
              <a:gd name="connsiteY4398" fmla="*/ 283148 h 923360"/>
              <a:gd name="connsiteX4399" fmla="*/ 162878 w 706209"/>
              <a:gd name="connsiteY4399" fmla="*/ 283053 h 923360"/>
              <a:gd name="connsiteX4400" fmla="*/ 162617 w 706209"/>
              <a:gd name="connsiteY4400" fmla="*/ 283080 h 923360"/>
              <a:gd name="connsiteX4401" fmla="*/ 162563 w 706209"/>
              <a:gd name="connsiteY4401" fmla="*/ 283272 h 923360"/>
              <a:gd name="connsiteX4402" fmla="*/ 162689 w 706209"/>
              <a:gd name="connsiteY4402" fmla="*/ 283526 h 923360"/>
              <a:gd name="connsiteX4403" fmla="*/ 162924 w 706209"/>
              <a:gd name="connsiteY4403" fmla="*/ 283670 h 923360"/>
              <a:gd name="connsiteX4404" fmla="*/ 162940 w 706209"/>
              <a:gd name="connsiteY4404" fmla="*/ 283924 h 923360"/>
              <a:gd name="connsiteX4405" fmla="*/ 162846 w 706209"/>
              <a:gd name="connsiteY4405" fmla="*/ 284143 h 923360"/>
              <a:gd name="connsiteX4406" fmla="*/ 162563 w 706209"/>
              <a:gd name="connsiteY4406" fmla="*/ 284129 h 923360"/>
              <a:gd name="connsiteX4407" fmla="*/ 162453 w 706209"/>
              <a:gd name="connsiteY4407" fmla="*/ 283907 h 923360"/>
              <a:gd name="connsiteX4408" fmla="*/ 162264 w 706209"/>
              <a:gd name="connsiteY4408" fmla="*/ 283985 h 923360"/>
              <a:gd name="connsiteX4409" fmla="*/ 161866 w 706209"/>
              <a:gd name="connsiteY4409" fmla="*/ 284270 h 923360"/>
              <a:gd name="connsiteX4410" fmla="*/ 161835 w 706209"/>
              <a:gd name="connsiteY4410" fmla="*/ 284478 h 923360"/>
              <a:gd name="connsiteX4411" fmla="*/ 161250 w 706209"/>
              <a:gd name="connsiteY4411" fmla="*/ 284566 h 923360"/>
              <a:gd name="connsiteX4412" fmla="*/ 160936 w 706209"/>
              <a:gd name="connsiteY4412" fmla="*/ 284729 h 923360"/>
              <a:gd name="connsiteX4413" fmla="*/ 160606 w 706209"/>
              <a:gd name="connsiteY4413" fmla="*/ 285149 h 923360"/>
              <a:gd name="connsiteX4414" fmla="*/ 160558 w 706209"/>
              <a:gd name="connsiteY4414" fmla="*/ 285395 h 923360"/>
              <a:gd name="connsiteX4415" fmla="*/ 160463 w 706209"/>
              <a:gd name="connsiteY4415" fmla="*/ 285556 h 923360"/>
              <a:gd name="connsiteX4416" fmla="*/ 160189 w 706209"/>
              <a:gd name="connsiteY4416" fmla="*/ 285696 h 923360"/>
              <a:gd name="connsiteX4417" fmla="*/ 159981 w 706209"/>
              <a:gd name="connsiteY4417" fmla="*/ 285832 h 923360"/>
              <a:gd name="connsiteX4418" fmla="*/ 159816 w 706209"/>
              <a:gd name="connsiteY4418" fmla="*/ 285964 h 923360"/>
              <a:gd name="connsiteX4419" fmla="*/ 159517 w 706209"/>
              <a:gd name="connsiteY4419" fmla="*/ 285981 h 923360"/>
              <a:gd name="connsiteX4420" fmla="*/ 159314 w 706209"/>
              <a:gd name="connsiteY4420" fmla="*/ 285900 h 923360"/>
              <a:gd name="connsiteX4421" fmla="*/ 159059 w 706209"/>
              <a:gd name="connsiteY4421" fmla="*/ 285935 h 923360"/>
              <a:gd name="connsiteX4422" fmla="*/ 159059 w 706209"/>
              <a:gd name="connsiteY4422" fmla="*/ 286176 h 923360"/>
              <a:gd name="connsiteX4423" fmla="*/ 158995 w 706209"/>
              <a:gd name="connsiteY4423" fmla="*/ 286372 h 923360"/>
              <a:gd name="connsiteX4424" fmla="*/ 158761 w 706209"/>
              <a:gd name="connsiteY4424" fmla="*/ 286458 h 923360"/>
              <a:gd name="connsiteX4425" fmla="*/ 158817 w 706209"/>
              <a:gd name="connsiteY4425" fmla="*/ 286674 h 923360"/>
              <a:gd name="connsiteX4426" fmla="*/ 158879 w 706209"/>
              <a:gd name="connsiteY4426" fmla="*/ 286882 h 923360"/>
              <a:gd name="connsiteX4427" fmla="*/ 158869 w 706209"/>
              <a:gd name="connsiteY4427" fmla="*/ 287174 h 923360"/>
              <a:gd name="connsiteX4428" fmla="*/ 158735 w 706209"/>
              <a:gd name="connsiteY4428" fmla="*/ 287311 h 923360"/>
              <a:gd name="connsiteX4429" fmla="*/ 158468 w 706209"/>
              <a:gd name="connsiteY4429" fmla="*/ 287643 h 923360"/>
              <a:gd name="connsiteX4430" fmla="*/ 158279 w 706209"/>
              <a:gd name="connsiteY4430" fmla="*/ 287833 h 923360"/>
              <a:gd name="connsiteX4431" fmla="*/ 158056 w 706209"/>
              <a:gd name="connsiteY4431" fmla="*/ 288038 h 923360"/>
              <a:gd name="connsiteX4432" fmla="*/ 157726 w 706209"/>
              <a:gd name="connsiteY4432" fmla="*/ 288307 h 923360"/>
              <a:gd name="connsiteX4433" fmla="*/ 157396 w 706209"/>
              <a:gd name="connsiteY4433" fmla="*/ 288465 h 923360"/>
              <a:gd name="connsiteX4434" fmla="*/ 157159 w 706209"/>
              <a:gd name="connsiteY4434" fmla="*/ 288578 h 923360"/>
              <a:gd name="connsiteX4435" fmla="*/ 156890 w 706209"/>
              <a:gd name="connsiteY4435" fmla="*/ 288765 h 923360"/>
              <a:gd name="connsiteX4436" fmla="*/ 156841 w 706209"/>
              <a:gd name="connsiteY4436" fmla="*/ 288497 h 923360"/>
              <a:gd name="connsiteX4437" fmla="*/ 156639 w 706209"/>
              <a:gd name="connsiteY4437" fmla="*/ 288575 h 923360"/>
              <a:gd name="connsiteX4438" fmla="*/ 156416 w 706209"/>
              <a:gd name="connsiteY4438" fmla="*/ 288861 h 923360"/>
              <a:gd name="connsiteX4439" fmla="*/ 156006 w 706209"/>
              <a:gd name="connsiteY4439" fmla="*/ 288719 h 923360"/>
              <a:gd name="connsiteX4440" fmla="*/ 155707 w 706209"/>
              <a:gd name="connsiteY4440" fmla="*/ 288702 h 923360"/>
              <a:gd name="connsiteX4441" fmla="*/ 155376 w 706209"/>
              <a:gd name="connsiteY4441" fmla="*/ 288687 h 923360"/>
              <a:gd name="connsiteX4442" fmla="*/ 155219 w 706209"/>
              <a:gd name="connsiteY4442" fmla="*/ 288702 h 923360"/>
              <a:gd name="connsiteX4443" fmla="*/ 155187 w 706209"/>
              <a:gd name="connsiteY4443" fmla="*/ 288971 h 923360"/>
              <a:gd name="connsiteX4444" fmla="*/ 155282 w 706209"/>
              <a:gd name="connsiteY4444" fmla="*/ 289273 h 923360"/>
              <a:gd name="connsiteX4445" fmla="*/ 155391 w 706209"/>
              <a:gd name="connsiteY4445" fmla="*/ 289446 h 923360"/>
              <a:gd name="connsiteX4446" fmla="*/ 155504 w 706209"/>
              <a:gd name="connsiteY4446" fmla="*/ 289590 h 923360"/>
              <a:gd name="connsiteX4447" fmla="*/ 155304 w 706209"/>
              <a:gd name="connsiteY4447" fmla="*/ 289827 h 923360"/>
              <a:gd name="connsiteX4448" fmla="*/ 154966 w 706209"/>
              <a:gd name="connsiteY4448" fmla="*/ 289827 h 923360"/>
              <a:gd name="connsiteX4449" fmla="*/ 154699 w 706209"/>
              <a:gd name="connsiteY4449" fmla="*/ 289810 h 923360"/>
              <a:gd name="connsiteX4450" fmla="*/ 154430 w 706209"/>
              <a:gd name="connsiteY4450" fmla="*/ 289842 h 923360"/>
              <a:gd name="connsiteX4451" fmla="*/ 154194 w 706209"/>
              <a:gd name="connsiteY4451" fmla="*/ 289827 h 923360"/>
              <a:gd name="connsiteX4452" fmla="*/ 154014 w 706209"/>
              <a:gd name="connsiteY4452" fmla="*/ 289628 h 923360"/>
              <a:gd name="connsiteX4453" fmla="*/ 153745 w 706209"/>
              <a:gd name="connsiteY4453" fmla="*/ 289493 h 923360"/>
              <a:gd name="connsiteX4454" fmla="*/ 153635 w 706209"/>
              <a:gd name="connsiteY4454" fmla="*/ 289256 h 923360"/>
              <a:gd name="connsiteX4455" fmla="*/ 153357 w 706209"/>
              <a:gd name="connsiteY4455" fmla="*/ 289177 h 923360"/>
              <a:gd name="connsiteX4456" fmla="*/ 153176 w 706209"/>
              <a:gd name="connsiteY4456" fmla="*/ 289319 h 923360"/>
              <a:gd name="connsiteX4457" fmla="*/ 152986 w 706209"/>
              <a:gd name="connsiteY4457" fmla="*/ 289542 h 923360"/>
              <a:gd name="connsiteX4458" fmla="*/ 152672 w 706209"/>
              <a:gd name="connsiteY4458" fmla="*/ 289666 h 923360"/>
              <a:gd name="connsiteX4459" fmla="*/ 152418 w 706209"/>
              <a:gd name="connsiteY4459" fmla="*/ 289786 h 923360"/>
              <a:gd name="connsiteX4460" fmla="*/ 152212 w 706209"/>
              <a:gd name="connsiteY4460" fmla="*/ 289683 h 923360"/>
              <a:gd name="connsiteX4461" fmla="*/ 151867 w 706209"/>
              <a:gd name="connsiteY4461" fmla="*/ 289778 h 923360"/>
              <a:gd name="connsiteX4462" fmla="*/ 151630 w 706209"/>
              <a:gd name="connsiteY4462" fmla="*/ 289729 h 923360"/>
              <a:gd name="connsiteX4463" fmla="*/ 151441 w 706209"/>
              <a:gd name="connsiteY4463" fmla="*/ 289729 h 923360"/>
              <a:gd name="connsiteX4464" fmla="*/ 151251 w 706209"/>
              <a:gd name="connsiteY4464" fmla="*/ 289778 h 923360"/>
              <a:gd name="connsiteX4465" fmla="*/ 150984 w 706209"/>
              <a:gd name="connsiteY4465" fmla="*/ 289778 h 923360"/>
              <a:gd name="connsiteX4466" fmla="*/ 150984 w 706209"/>
              <a:gd name="connsiteY4466" fmla="*/ 289588 h 923360"/>
              <a:gd name="connsiteX4467" fmla="*/ 150906 w 706209"/>
              <a:gd name="connsiteY4467" fmla="*/ 289461 h 923360"/>
              <a:gd name="connsiteX4468" fmla="*/ 150890 w 706209"/>
              <a:gd name="connsiteY4468" fmla="*/ 289222 h 923360"/>
              <a:gd name="connsiteX4469" fmla="*/ 150814 w 706209"/>
              <a:gd name="connsiteY4469" fmla="*/ 289006 h 923360"/>
              <a:gd name="connsiteX4470" fmla="*/ 150700 w 706209"/>
              <a:gd name="connsiteY4470" fmla="*/ 288890 h 923360"/>
              <a:gd name="connsiteX4471" fmla="*/ 150512 w 706209"/>
              <a:gd name="connsiteY4471" fmla="*/ 288875 h 923360"/>
              <a:gd name="connsiteX4472" fmla="*/ 150370 w 706209"/>
              <a:gd name="connsiteY4472" fmla="*/ 289017 h 923360"/>
              <a:gd name="connsiteX4473" fmla="*/ 150221 w 706209"/>
              <a:gd name="connsiteY4473" fmla="*/ 289166 h 923360"/>
              <a:gd name="connsiteX4474" fmla="*/ 149927 w 706209"/>
              <a:gd name="connsiteY4474" fmla="*/ 289207 h 923360"/>
              <a:gd name="connsiteX4475" fmla="*/ 149755 w 706209"/>
              <a:gd name="connsiteY4475" fmla="*/ 289049 h 923360"/>
              <a:gd name="connsiteX4476" fmla="*/ 149596 w 706209"/>
              <a:gd name="connsiteY4476" fmla="*/ 289095 h 923360"/>
              <a:gd name="connsiteX4477" fmla="*/ 149532 w 706209"/>
              <a:gd name="connsiteY4477" fmla="*/ 289317 h 923360"/>
              <a:gd name="connsiteX4478" fmla="*/ 149565 w 706209"/>
              <a:gd name="connsiteY4478" fmla="*/ 289525 h 923360"/>
              <a:gd name="connsiteX4479" fmla="*/ 149312 w 706209"/>
              <a:gd name="connsiteY4479" fmla="*/ 289776 h 923360"/>
              <a:gd name="connsiteX4480" fmla="*/ 149013 w 706209"/>
              <a:gd name="connsiteY4480" fmla="*/ 289951 h 923360"/>
              <a:gd name="connsiteX4481" fmla="*/ 148932 w 706209"/>
              <a:gd name="connsiteY4481" fmla="*/ 290125 h 923360"/>
              <a:gd name="connsiteX4482" fmla="*/ 148743 w 706209"/>
              <a:gd name="connsiteY4482" fmla="*/ 290079 h 923360"/>
              <a:gd name="connsiteX4483" fmla="*/ 148627 w 706209"/>
              <a:gd name="connsiteY4483" fmla="*/ 289856 h 923360"/>
              <a:gd name="connsiteX4484" fmla="*/ 148398 w 706209"/>
              <a:gd name="connsiteY4484" fmla="*/ 289983 h 923360"/>
              <a:gd name="connsiteX4485" fmla="*/ 148323 w 706209"/>
              <a:gd name="connsiteY4485" fmla="*/ 290146 h 923360"/>
              <a:gd name="connsiteX4486" fmla="*/ 148098 w 706209"/>
              <a:gd name="connsiteY4486" fmla="*/ 289988 h 923360"/>
              <a:gd name="connsiteX4487" fmla="*/ 147986 w 706209"/>
              <a:gd name="connsiteY4487" fmla="*/ 289818 h 923360"/>
              <a:gd name="connsiteX4488" fmla="*/ 147762 w 706209"/>
              <a:gd name="connsiteY4488" fmla="*/ 289824 h 923360"/>
              <a:gd name="connsiteX4489" fmla="*/ 147507 w 706209"/>
              <a:gd name="connsiteY4489" fmla="*/ 289818 h 923360"/>
              <a:gd name="connsiteX4490" fmla="*/ 147359 w 706209"/>
              <a:gd name="connsiteY4490" fmla="*/ 289921 h 923360"/>
              <a:gd name="connsiteX4491" fmla="*/ 147000 w 706209"/>
              <a:gd name="connsiteY4491" fmla="*/ 289966 h 923360"/>
              <a:gd name="connsiteX4492" fmla="*/ 146642 w 706209"/>
              <a:gd name="connsiteY4492" fmla="*/ 289875 h 923360"/>
              <a:gd name="connsiteX4493" fmla="*/ 146194 w 706209"/>
              <a:gd name="connsiteY4493" fmla="*/ 289998 h 923360"/>
              <a:gd name="connsiteX4494" fmla="*/ 145777 w 706209"/>
              <a:gd name="connsiteY4494" fmla="*/ 289998 h 923360"/>
              <a:gd name="connsiteX4495" fmla="*/ 145245 w 706209"/>
              <a:gd name="connsiteY4495" fmla="*/ 289998 h 923360"/>
              <a:gd name="connsiteX4496" fmla="*/ 144851 w 706209"/>
              <a:gd name="connsiteY4496" fmla="*/ 289875 h 923360"/>
              <a:gd name="connsiteX4497" fmla="*/ 144604 w 706209"/>
              <a:gd name="connsiteY4497" fmla="*/ 289850 h 923360"/>
              <a:gd name="connsiteX4498" fmla="*/ 144437 w 706209"/>
              <a:gd name="connsiteY4498" fmla="*/ 289953 h 923360"/>
              <a:gd name="connsiteX4499" fmla="*/ 144290 w 706209"/>
              <a:gd name="connsiteY4499" fmla="*/ 290094 h 923360"/>
              <a:gd name="connsiteX4500" fmla="*/ 144112 w 706209"/>
              <a:gd name="connsiteY4500" fmla="*/ 290268 h 923360"/>
              <a:gd name="connsiteX4501" fmla="*/ 143886 w 706209"/>
              <a:gd name="connsiteY4501" fmla="*/ 290339 h 923360"/>
              <a:gd name="connsiteX4502" fmla="*/ 143515 w 706209"/>
              <a:gd name="connsiteY4502" fmla="*/ 290583 h 923360"/>
              <a:gd name="connsiteX4503" fmla="*/ 143298 w 706209"/>
              <a:gd name="connsiteY4503" fmla="*/ 290680 h 923360"/>
              <a:gd name="connsiteX4504" fmla="*/ 142927 w 706209"/>
              <a:gd name="connsiteY4504" fmla="*/ 290805 h 923360"/>
              <a:gd name="connsiteX4505" fmla="*/ 142639 w 706209"/>
              <a:gd name="connsiteY4505" fmla="*/ 290976 h 923360"/>
              <a:gd name="connsiteX4506" fmla="*/ 142498 w 706209"/>
              <a:gd name="connsiteY4506" fmla="*/ 291123 h 923360"/>
              <a:gd name="connsiteX4507" fmla="*/ 142356 w 706209"/>
              <a:gd name="connsiteY4507" fmla="*/ 291304 h 923360"/>
              <a:gd name="connsiteX4508" fmla="*/ 142235 w 706209"/>
              <a:gd name="connsiteY4508" fmla="*/ 291484 h 923360"/>
              <a:gd name="connsiteX4509" fmla="*/ 142107 w 706209"/>
              <a:gd name="connsiteY4509" fmla="*/ 291747 h 923360"/>
              <a:gd name="connsiteX4510" fmla="*/ 141960 w 706209"/>
              <a:gd name="connsiteY4510" fmla="*/ 291895 h 923360"/>
              <a:gd name="connsiteX4511" fmla="*/ 141978 w 706209"/>
              <a:gd name="connsiteY4511" fmla="*/ 292063 h 923360"/>
              <a:gd name="connsiteX4512" fmla="*/ 141985 w 706209"/>
              <a:gd name="connsiteY4512" fmla="*/ 292249 h 923360"/>
              <a:gd name="connsiteX4513" fmla="*/ 142248 w 706209"/>
              <a:gd name="connsiteY4513" fmla="*/ 292275 h 923360"/>
              <a:gd name="connsiteX4514" fmla="*/ 142389 w 706209"/>
              <a:gd name="connsiteY4514" fmla="*/ 292368 h 923360"/>
              <a:gd name="connsiteX4515" fmla="*/ 142279 w 706209"/>
              <a:gd name="connsiteY4515" fmla="*/ 292661 h 923360"/>
              <a:gd name="connsiteX4516" fmla="*/ 142151 w 706209"/>
              <a:gd name="connsiteY4516" fmla="*/ 292731 h 923360"/>
              <a:gd name="connsiteX4517" fmla="*/ 142011 w 706209"/>
              <a:gd name="connsiteY4517" fmla="*/ 292654 h 923360"/>
              <a:gd name="connsiteX4518" fmla="*/ 141793 w 706209"/>
              <a:gd name="connsiteY4518" fmla="*/ 292487 h 923360"/>
              <a:gd name="connsiteX4519" fmla="*/ 141671 w 706209"/>
              <a:gd name="connsiteY4519" fmla="*/ 292275 h 923360"/>
              <a:gd name="connsiteX4520" fmla="*/ 141607 w 706209"/>
              <a:gd name="connsiteY4520" fmla="*/ 292088 h 923360"/>
              <a:gd name="connsiteX4521" fmla="*/ 141316 w 706209"/>
              <a:gd name="connsiteY4521" fmla="*/ 292066 h 923360"/>
              <a:gd name="connsiteX4522" fmla="*/ 141190 w 706209"/>
              <a:gd name="connsiteY4522" fmla="*/ 292204 h 923360"/>
              <a:gd name="connsiteX4523" fmla="*/ 141216 w 706209"/>
              <a:gd name="connsiteY4523" fmla="*/ 292371 h 923360"/>
              <a:gd name="connsiteX4524" fmla="*/ 141444 w 706209"/>
              <a:gd name="connsiteY4524" fmla="*/ 292439 h 923360"/>
              <a:gd name="connsiteX4525" fmla="*/ 141479 w 706209"/>
              <a:gd name="connsiteY4525" fmla="*/ 292622 h 923360"/>
              <a:gd name="connsiteX4526" fmla="*/ 141357 w 706209"/>
              <a:gd name="connsiteY4526" fmla="*/ 292796 h 923360"/>
              <a:gd name="connsiteX4527" fmla="*/ 141120 w 706209"/>
              <a:gd name="connsiteY4527" fmla="*/ 292860 h 923360"/>
              <a:gd name="connsiteX4528" fmla="*/ 140819 w 706209"/>
              <a:gd name="connsiteY4528" fmla="*/ 292995 h 923360"/>
              <a:gd name="connsiteX4529" fmla="*/ 140588 w 706209"/>
              <a:gd name="connsiteY4529" fmla="*/ 292937 h 923360"/>
              <a:gd name="connsiteX4530" fmla="*/ 140403 w 706209"/>
              <a:gd name="connsiteY4530" fmla="*/ 292789 h 923360"/>
              <a:gd name="connsiteX4531" fmla="*/ 140250 w 706209"/>
              <a:gd name="connsiteY4531" fmla="*/ 292809 h 923360"/>
              <a:gd name="connsiteX4532" fmla="*/ 140121 w 706209"/>
              <a:gd name="connsiteY4532" fmla="*/ 293098 h 923360"/>
              <a:gd name="connsiteX4533" fmla="*/ 139923 w 706209"/>
              <a:gd name="connsiteY4533" fmla="*/ 293304 h 923360"/>
              <a:gd name="connsiteX4534" fmla="*/ 139820 w 706209"/>
              <a:gd name="connsiteY4534" fmla="*/ 293111 h 923360"/>
              <a:gd name="connsiteX4535" fmla="*/ 139903 w 706209"/>
              <a:gd name="connsiteY4535" fmla="*/ 292957 h 923360"/>
              <a:gd name="connsiteX4536" fmla="*/ 139877 w 706209"/>
              <a:gd name="connsiteY4536" fmla="*/ 292757 h 923360"/>
              <a:gd name="connsiteX4537" fmla="*/ 139705 w 706209"/>
              <a:gd name="connsiteY4537" fmla="*/ 292622 h 923360"/>
              <a:gd name="connsiteX4538" fmla="*/ 139589 w 706209"/>
              <a:gd name="connsiteY4538" fmla="*/ 292516 h 923360"/>
              <a:gd name="connsiteX4539" fmla="*/ 139404 w 706209"/>
              <a:gd name="connsiteY4539" fmla="*/ 292622 h 923360"/>
              <a:gd name="connsiteX4540" fmla="*/ 139122 w 706209"/>
              <a:gd name="connsiteY4540" fmla="*/ 292854 h 923360"/>
              <a:gd name="connsiteX4541" fmla="*/ 138891 w 706209"/>
              <a:gd name="connsiteY4541" fmla="*/ 293066 h 923360"/>
              <a:gd name="connsiteX4542" fmla="*/ 138804 w 706209"/>
              <a:gd name="connsiteY4542" fmla="*/ 293282 h 923360"/>
              <a:gd name="connsiteX4543" fmla="*/ 138616 w 706209"/>
              <a:gd name="connsiteY4543" fmla="*/ 293439 h 923360"/>
              <a:gd name="connsiteX4544" fmla="*/ 138507 w 706209"/>
              <a:gd name="connsiteY4544" fmla="*/ 293568 h 923360"/>
              <a:gd name="connsiteX4545" fmla="*/ 138350 w 706209"/>
              <a:gd name="connsiteY4545" fmla="*/ 293474 h 923360"/>
              <a:gd name="connsiteX4546" fmla="*/ 138116 w 706209"/>
              <a:gd name="connsiteY4546" fmla="*/ 293191 h 923360"/>
              <a:gd name="connsiteX4547" fmla="*/ 137854 w 706209"/>
              <a:gd name="connsiteY4547" fmla="*/ 293375 h 923360"/>
              <a:gd name="connsiteX4548" fmla="*/ 137714 w 706209"/>
              <a:gd name="connsiteY4548" fmla="*/ 293497 h 923360"/>
              <a:gd name="connsiteX4549" fmla="*/ 137511 w 706209"/>
              <a:gd name="connsiteY4549" fmla="*/ 293510 h 923360"/>
              <a:gd name="connsiteX4550" fmla="*/ 137648 w 706209"/>
              <a:gd name="connsiteY4550" fmla="*/ 293684 h 923360"/>
              <a:gd name="connsiteX4551" fmla="*/ 137688 w 706209"/>
              <a:gd name="connsiteY4551" fmla="*/ 293947 h 923360"/>
              <a:gd name="connsiteX4552" fmla="*/ 137488 w 706209"/>
              <a:gd name="connsiteY4552" fmla="*/ 294166 h 923360"/>
              <a:gd name="connsiteX4553" fmla="*/ 137397 w 706209"/>
              <a:gd name="connsiteY4553" fmla="*/ 294391 h 923360"/>
              <a:gd name="connsiteX4554" fmla="*/ 137142 w 706209"/>
              <a:gd name="connsiteY4554" fmla="*/ 294504 h 923360"/>
              <a:gd name="connsiteX4555" fmla="*/ 137187 w 706209"/>
              <a:gd name="connsiteY4555" fmla="*/ 294745 h 923360"/>
              <a:gd name="connsiteX4556" fmla="*/ 137097 w 706209"/>
              <a:gd name="connsiteY4556" fmla="*/ 294888 h 923360"/>
              <a:gd name="connsiteX4557" fmla="*/ 136867 w 706209"/>
              <a:gd name="connsiteY4557" fmla="*/ 294797 h 923360"/>
              <a:gd name="connsiteX4558" fmla="*/ 136589 w 706209"/>
              <a:gd name="connsiteY4558" fmla="*/ 294841 h 923360"/>
              <a:gd name="connsiteX4559" fmla="*/ 136522 w 706209"/>
              <a:gd name="connsiteY4559" fmla="*/ 295118 h 923360"/>
              <a:gd name="connsiteX4560" fmla="*/ 136330 w 706209"/>
              <a:gd name="connsiteY4560" fmla="*/ 294983 h 923360"/>
              <a:gd name="connsiteX4561" fmla="*/ 136288 w 706209"/>
              <a:gd name="connsiteY4561" fmla="*/ 294732 h 923360"/>
              <a:gd name="connsiteX4562" fmla="*/ 136021 w 706209"/>
              <a:gd name="connsiteY4562" fmla="*/ 294764 h 923360"/>
              <a:gd name="connsiteX4563" fmla="*/ 135894 w 706209"/>
              <a:gd name="connsiteY4563" fmla="*/ 294938 h 923360"/>
              <a:gd name="connsiteX4564" fmla="*/ 135881 w 706209"/>
              <a:gd name="connsiteY4564" fmla="*/ 295112 h 923360"/>
              <a:gd name="connsiteX4565" fmla="*/ 135706 w 706209"/>
              <a:gd name="connsiteY4565" fmla="*/ 295054 h 923360"/>
              <a:gd name="connsiteX4566" fmla="*/ 135542 w 706209"/>
              <a:gd name="connsiteY4566" fmla="*/ 294884 h 923360"/>
              <a:gd name="connsiteX4567" fmla="*/ 135413 w 706209"/>
              <a:gd name="connsiteY4567" fmla="*/ 295041 h 923360"/>
              <a:gd name="connsiteX4568" fmla="*/ 135349 w 706209"/>
              <a:gd name="connsiteY4568" fmla="*/ 295195 h 923360"/>
              <a:gd name="connsiteX4569" fmla="*/ 135171 w 706209"/>
              <a:gd name="connsiteY4569" fmla="*/ 295067 h 923360"/>
              <a:gd name="connsiteX4570" fmla="*/ 134941 w 706209"/>
              <a:gd name="connsiteY4570" fmla="*/ 294957 h 923360"/>
              <a:gd name="connsiteX4571" fmla="*/ 134844 w 706209"/>
              <a:gd name="connsiteY4571" fmla="*/ 294771 h 923360"/>
              <a:gd name="connsiteX4572" fmla="*/ 134798 w 706209"/>
              <a:gd name="connsiteY4572" fmla="*/ 294610 h 923360"/>
              <a:gd name="connsiteX4573" fmla="*/ 134594 w 706209"/>
              <a:gd name="connsiteY4573" fmla="*/ 294504 h 923360"/>
              <a:gd name="connsiteX4574" fmla="*/ 134313 w 706209"/>
              <a:gd name="connsiteY4574" fmla="*/ 294687 h 923360"/>
              <a:gd name="connsiteX4575" fmla="*/ 134274 w 706209"/>
              <a:gd name="connsiteY4575" fmla="*/ 294880 h 923360"/>
              <a:gd name="connsiteX4576" fmla="*/ 134126 w 706209"/>
              <a:gd name="connsiteY4576" fmla="*/ 294867 h 923360"/>
              <a:gd name="connsiteX4577" fmla="*/ 133986 w 706209"/>
              <a:gd name="connsiteY4577" fmla="*/ 294803 h 923360"/>
              <a:gd name="connsiteX4578" fmla="*/ 133832 w 706209"/>
              <a:gd name="connsiteY4578" fmla="*/ 294597 h 923360"/>
              <a:gd name="connsiteX4579" fmla="*/ 133672 w 706209"/>
              <a:gd name="connsiteY4579" fmla="*/ 294816 h 923360"/>
              <a:gd name="connsiteX4580" fmla="*/ 133472 w 706209"/>
              <a:gd name="connsiteY4580" fmla="*/ 294793 h 923360"/>
              <a:gd name="connsiteX4581" fmla="*/ 133458 w 706209"/>
              <a:gd name="connsiteY4581" fmla="*/ 294607 h 923360"/>
              <a:gd name="connsiteX4582" fmla="*/ 133353 w 706209"/>
              <a:gd name="connsiteY4582" fmla="*/ 294419 h 923360"/>
              <a:gd name="connsiteX4583" fmla="*/ 133088 w 706209"/>
              <a:gd name="connsiteY4583" fmla="*/ 294449 h 923360"/>
              <a:gd name="connsiteX4584" fmla="*/ 132929 w 706209"/>
              <a:gd name="connsiteY4584" fmla="*/ 294317 h 923360"/>
              <a:gd name="connsiteX4585" fmla="*/ 132823 w 706209"/>
              <a:gd name="connsiteY4585" fmla="*/ 294453 h 923360"/>
              <a:gd name="connsiteX4586" fmla="*/ 132884 w 706209"/>
              <a:gd name="connsiteY4586" fmla="*/ 294629 h 923360"/>
              <a:gd name="connsiteX4587" fmla="*/ 132880 w 706209"/>
              <a:gd name="connsiteY4587" fmla="*/ 294797 h 923360"/>
              <a:gd name="connsiteX4588" fmla="*/ 132993 w 706209"/>
              <a:gd name="connsiteY4588" fmla="*/ 294790 h 923360"/>
              <a:gd name="connsiteX4589" fmla="*/ 133121 w 706209"/>
              <a:gd name="connsiteY4589" fmla="*/ 294912 h 923360"/>
              <a:gd name="connsiteX4590" fmla="*/ 132941 w 706209"/>
              <a:gd name="connsiteY4590" fmla="*/ 294996 h 923360"/>
              <a:gd name="connsiteX4591" fmla="*/ 132880 w 706209"/>
              <a:gd name="connsiteY4591" fmla="*/ 294797 h 923360"/>
              <a:gd name="connsiteX4592" fmla="*/ 132993 w 706209"/>
              <a:gd name="connsiteY4592" fmla="*/ 294790 h 92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</a:cxnLst>
            <a:rect l="l" t="t" r="r" b="b"/>
            <a:pathLst>
              <a:path w="706209" h="923360">
                <a:moveTo>
                  <a:pt x="102089" y="302471"/>
                </a:moveTo>
                <a:lnTo>
                  <a:pt x="102192" y="302281"/>
                </a:lnTo>
                <a:lnTo>
                  <a:pt x="102052" y="302233"/>
                </a:lnTo>
                <a:lnTo>
                  <a:pt x="102089" y="302471"/>
                </a:lnTo>
                <a:close/>
                <a:moveTo>
                  <a:pt x="132880" y="294797"/>
                </a:moveTo>
                <a:lnTo>
                  <a:pt x="132733" y="294861"/>
                </a:lnTo>
                <a:lnTo>
                  <a:pt x="132686" y="295041"/>
                </a:lnTo>
                <a:lnTo>
                  <a:pt x="132486" y="295041"/>
                </a:lnTo>
                <a:lnTo>
                  <a:pt x="132326" y="294941"/>
                </a:lnTo>
                <a:lnTo>
                  <a:pt x="132166" y="294800"/>
                </a:lnTo>
                <a:lnTo>
                  <a:pt x="131929" y="294797"/>
                </a:lnTo>
                <a:lnTo>
                  <a:pt x="131705" y="294745"/>
                </a:lnTo>
                <a:lnTo>
                  <a:pt x="131533" y="294494"/>
                </a:lnTo>
                <a:lnTo>
                  <a:pt x="131253" y="294468"/>
                </a:lnTo>
                <a:lnTo>
                  <a:pt x="131116" y="294655"/>
                </a:lnTo>
                <a:lnTo>
                  <a:pt x="130969" y="294710"/>
                </a:lnTo>
                <a:lnTo>
                  <a:pt x="130745" y="294558"/>
                </a:lnTo>
                <a:lnTo>
                  <a:pt x="130558" y="294320"/>
                </a:lnTo>
                <a:lnTo>
                  <a:pt x="130374" y="294243"/>
                </a:lnTo>
                <a:lnTo>
                  <a:pt x="130086" y="294208"/>
                </a:lnTo>
                <a:lnTo>
                  <a:pt x="130030" y="293928"/>
                </a:lnTo>
                <a:lnTo>
                  <a:pt x="129787" y="293841"/>
                </a:lnTo>
                <a:lnTo>
                  <a:pt x="129700" y="294005"/>
                </a:lnTo>
                <a:lnTo>
                  <a:pt x="129769" y="294155"/>
                </a:lnTo>
                <a:lnTo>
                  <a:pt x="129752" y="294301"/>
                </a:lnTo>
                <a:lnTo>
                  <a:pt x="129520" y="294197"/>
                </a:lnTo>
                <a:lnTo>
                  <a:pt x="129489" y="293973"/>
                </a:lnTo>
                <a:lnTo>
                  <a:pt x="129352" y="293915"/>
                </a:lnTo>
                <a:lnTo>
                  <a:pt x="129041" y="294031"/>
                </a:lnTo>
                <a:lnTo>
                  <a:pt x="128954" y="294152"/>
                </a:lnTo>
                <a:lnTo>
                  <a:pt x="128977" y="294433"/>
                </a:lnTo>
                <a:lnTo>
                  <a:pt x="128874" y="294616"/>
                </a:lnTo>
                <a:lnTo>
                  <a:pt x="128721" y="294693"/>
                </a:lnTo>
                <a:lnTo>
                  <a:pt x="128554" y="294584"/>
                </a:lnTo>
                <a:lnTo>
                  <a:pt x="128433" y="294700"/>
                </a:lnTo>
                <a:lnTo>
                  <a:pt x="128343" y="294848"/>
                </a:lnTo>
                <a:lnTo>
                  <a:pt x="128093" y="294857"/>
                </a:lnTo>
                <a:lnTo>
                  <a:pt x="127779" y="294932"/>
                </a:lnTo>
                <a:lnTo>
                  <a:pt x="127612" y="294906"/>
                </a:lnTo>
                <a:lnTo>
                  <a:pt x="127357" y="294751"/>
                </a:lnTo>
                <a:lnTo>
                  <a:pt x="127177" y="294713"/>
                </a:lnTo>
                <a:lnTo>
                  <a:pt x="127033" y="294669"/>
                </a:lnTo>
                <a:lnTo>
                  <a:pt x="127151" y="294533"/>
                </a:lnTo>
                <a:lnTo>
                  <a:pt x="127120" y="294359"/>
                </a:lnTo>
                <a:lnTo>
                  <a:pt x="126847" y="294324"/>
                </a:lnTo>
                <a:lnTo>
                  <a:pt x="126690" y="294391"/>
                </a:lnTo>
                <a:lnTo>
                  <a:pt x="126830" y="294666"/>
                </a:lnTo>
                <a:lnTo>
                  <a:pt x="126742" y="294861"/>
                </a:lnTo>
                <a:lnTo>
                  <a:pt x="126556" y="294771"/>
                </a:lnTo>
                <a:lnTo>
                  <a:pt x="126536" y="294625"/>
                </a:lnTo>
                <a:lnTo>
                  <a:pt x="126476" y="294488"/>
                </a:lnTo>
                <a:lnTo>
                  <a:pt x="126191" y="294494"/>
                </a:lnTo>
                <a:lnTo>
                  <a:pt x="126044" y="294359"/>
                </a:lnTo>
                <a:lnTo>
                  <a:pt x="125990" y="294501"/>
                </a:lnTo>
                <a:lnTo>
                  <a:pt x="126134" y="294647"/>
                </a:lnTo>
                <a:lnTo>
                  <a:pt x="126214" y="294861"/>
                </a:lnTo>
                <a:lnTo>
                  <a:pt x="126476" y="294928"/>
                </a:lnTo>
                <a:lnTo>
                  <a:pt x="126613" y="295092"/>
                </a:lnTo>
                <a:lnTo>
                  <a:pt x="126819" y="295253"/>
                </a:lnTo>
                <a:lnTo>
                  <a:pt x="126835" y="295462"/>
                </a:lnTo>
                <a:lnTo>
                  <a:pt x="126806" y="295774"/>
                </a:lnTo>
                <a:lnTo>
                  <a:pt x="126601" y="295974"/>
                </a:lnTo>
                <a:lnTo>
                  <a:pt x="126415" y="295948"/>
                </a:lnTo>
                <a:lnTo>
                  <a:pt x="126274" y="296076"/>
                </a:lnTo>
                <a:lnTo>
                  <a:pt x="125934" y="296102"/>
                </a:lnTo>
                <a:lnTo>
                  <a:pt x="125921" y="296270"/>
                </a:lnTo>
                <a:lnTo>
                  <a:pt x="125961" y="296514"/>
                </a:lnTo>
                <a:lnTo>
                  <a:pt x="125787" y="296707"/>
                </a:lnTo>
                <a:lnTo>
                  <a:pt x="125390" y="297202"/>
                </a:lnTo>
                <a:lnTo>
                  <a:pt x="124898" y="297202"/>
                </a:lnTo>
                <a:lnTo>
                  <a:pt x="124474" y="297144"/>
                </a:lnTo>
                <a:lnTo>
                  <a:pt x="124281" y="297157"/>
                </a:lnTo>
                <a:lnTo>
                  <a:pt x="124052" y="297157"/>
                </a:lnTo>
                <a:lnTo>
                  <a:pt x="123876" y="297061"/>
                </a:lnTo>
                <a:lnTo>
                  <a:pt x="123668" y="297067"/>
                </a:lnTo>
                <a:lnTo>
                  <a:pt x="123514" y="297279"/>
                </a:lnTo>
                <a:lnTo>
                  <a:pt x="123107" y="297587"/>
                </a:lnTo>
                <a:lnTo>
                  <a:pt x="122988" y="297801"/>
                </a:lnTo>
                <a:lnTo>
                  <a:pt x="123127" y="297926"/>
                </a:lnTo>
                <a:lnTo>
                  <a:pt x="122900" y="298096"/>
                </a:lnTo>
                <a:lnTo>
                  <a:pt x="122533" y="298244"/>
                </a:lnTo>
                <a:lnTo>
                  <a:pt x="122265" y="298193"/>
                </a:lnTo>
                <a:lnTo>
                  <a:pt x="122272" y="298379"/>
                </a:lnTo>
                <a:lnTo>
                  <a:pt x="122419" y="298550"/>
                </a:lnTo>
                <a:lnTo>
                  <a:pt x="122069" y="298901"/>
                </a:lnTo>
                <a:lnTo>
                  <a:pt x="122018" y="299052"/>
                </a:lnTo>
                <a:lnTo>
                  <a:pt x="122105" y="299312"/>
                </a:lnTo>
                <a:lnTo>
                  <a:pt x="121900" y="299621"/>
                </a:lnTo>
                <a:lnTo>
                  <a:pt x="121663" y="299647"/>
                </a:lnTo>
                <a:lnTo>
                  <a:pt x="121524" y="299566"/>
                </a:lnTo>
                <a:lnTo>
                  <a:pt x="121367" y="299518"/>
                </a:lnTo>
                <a:lnTo>
                  <a:pt x="121413" y="299312"/>
                </a:lnTo>
                <a:lnTo>
                  <a:pt x="121624" y="299248"/>
                </a:lnTo>
                <a:lnTo>
                  <a:pt x="121734" y="299119"/>
                </a:lnTo>
                <a:lnTo>
                  <a:pt x="121631" y="298939"/>
                </a:lnTo>
                <a:lnTo>
                  <a:pt x="121573" y="298698"/>
                </a:lnTo>
                <a:lnTo>
                  <a:pt x="121451" y="298521"/>
                </a:lnTo>
                <a:lnTo>
                  <a:pt x="121220" y="298547"/>
                </a:lnTo>
                <a:lnTo>
                  <a:pt x="121067" y="298540"/>
                </a:lnTo>
                <a:lnTo>
                  <a:pt x="120856" y="298437"/>
                </a:lnTo>
                <a:lnTo>
                  <a:pt x="120587" y="298367"/>
                </a:lnTo>
                <a:lnTo>
                  <a:pt x="120372" y="298595"/>
                </a:lnTo>
                <a:lnTo>
                  <a:pt x="120131" y="298560"/>
                </a:lnTo>
                <a:lnTo>
                  <a:pt x="119639" y="298579"/>
                </a:lnTo>
                <a:lnTo>
                  <a:pt x="119492" y="298450"/>
                </a:lnTo>
                <a:lnTo>
                  <a:pt x="119294" y="298635"/>
                </a:lnTo>
                <a:lnTo>
                  <a:pt x="119253" y="298817"/>
                </a:lnTo>
                <a:lnTo>
                  <a:pt x="118913" y="298775"/>
                </a:lnTo>
                <a:lnTo>
                  <a:pt x="118736" y="298720"/>
                </a:lnTo>
                <a:lnTo>
                  <a:pt x="118594" y="298656"/>
                </a:lnTo>
                <a:lnTo>
                  <a:pt x="118477" y="298460"/>
                </a:lnTo>
                <a:lnTo>
                  <a:pt x="118519" y="298212"/>
                </a:lnTo>
                <a:lnTo>
                  <a:pt x="118333" y="298228"/>
                </a:lnTo>
                <a:lnTo>
                  <a:pt x="118203" y="298425"/>
                </a:lnTo>
                <a:lnTo>
                  <a:pt x="117942" y="298412"/>
                </a:lnTo>
                <a:lnTo>
                  <a:pt x="117708" y="298508"/>
                </a:lnTo>
                <a:lnTo>
                  <a:pt x="117715" y="298753"/>
                </a:lnTo>
                <a:lnTo>
                  <a:pt x="117448" y="298617"/>
                </a:lnTo>
                <a:lnTo>
                  <a:pt x="117301" y="298791"/>
                </a:lnTo>
                <a:lnTo>
                  <a:pt x="117340" y="298958"/>
                </a:lnTo>
                <a:lnTo>
                  <a:pt x="117301" y="299105"/>
                </a:lnTo>
                <a:lnTo>
                  <a:pt x="117057" y="299222"/>
                </a:lnTo>
                <a:lnTo>
                  <a:pt x="116864" y="299221"/>
                </a:lnTo>
                <a:lnTo>
                  <a:pt x="116673" y="299119"/>
                </a:lnTo>
                <a:lnTo>
                  <a:pt x="116519" y="298926"/>
                </a:lnTo>
                <a:lnTo>
                  <a:pt x="116372" y="298984"/>
                </a:lnTo>
                <a:lnTo>
                  <a:pt x="116321" y="299171"/>
                </a:lnTo>
                <a:lnTo>
                  <a:pt x="116128" y="299113"/>
                </a:lnTo>
                <a:lnTo>
                  <a:pt x="115931" y="298991"/>
                </a:lnTo>
                <a:lnTo>
                  <a:pt x="115684" y="298929"/>
                </a:lnTo>
                <a:lnTo>
                  <a:pt x="115430" y="299113"/>
                </a:lnTo>
                <a:lnTo>
                  <a:pt x="115443" y="299294"/>
                </a:lnTo>
                <a:lnTo>
                  <a:pt x="115546" y="299467"/>
                </a:lnTo>
                <a:lnTo>
                  <a:pt x="115280" y="299447"/>
                </a:lnTo>
                <a:lnTo>
                  <a:pt x="115200" y="299252"/>
                </a:lnTo>
                <a:lnTo>
                  <a:pt x="115252" y="299000"/>
                </a:lnTo>
                <a:lnTo>
                  <a:pt x="115035" y="298949"/>
                </a:lnTo>
                <a:lnTo>
                  <a:pt x="114919" y="299132"/>
                </a:lnTo>
                <a:lnTo>
                  <a:pt x="114827" y="299315"/>
                </a:lnTo>
                <a:lnTo>
                  <a:pt x="114640" y="299269"/>
                </a:lnTo>
                <a:lnTo>
                  <a:pt x="114493" y="299065"/>
                </a:lnTo>
                <a:lnTo>
                  <a:pt x="114220" y="299213"/>
                </a:lnTo>
                <a:lnTo>
                  <a:pt x="114201" y="299376"/>
                </a:lnTo>
                <a:lnTo>
                  <a:pt x="114284" y="299679"/>
                </a:lnTo>
                <a:lnTo>
                  <a:pt x="114345" y="299843"/>
                </a:lnTo>
                <a:lnTo>
                  <a:pt x="114111" y="299801"/>
                </a:lnTo>
                <a:lnTo>
                  <a:pt x="113957" y="299589"/>
                </a:lnTo>
                <a:lnTo>
                  <a:pt x="113772" y="299624"/>
                </a:lnTo>
                <a:lnTo>
                  <a:pt x="113740" y="299878"/>
                </a:lnTo>
                <a:lnTo>
                  <a:pt x="113663" y="300078"/>
                </a:lnTo>
                <a:lnTo>
                  <a:pt x="113465" y="300142"/>
                </a:lnTo>
                <a:lnTo>
                  <a:pt x="113254" y="300206"/>
                </a:lnTo>
                <a:lnTo>
                  <a:pt x="113087" y="300341"/>
                </a:lnTo>
                <a:lnTo>
                  <a:pt x="112834" y="300531"/>
                </a:lnTo>
                <a:lnTo>
                  <a:pt x="112664" y="300380"/>
                </a:lnTo>
                <a:lnTo>
                  <a:pt x="112737" y="300119"/>
                </a:lnTo>
                <a:lnTo>
                  <a:pt x="112577" y="299962"/>
                </a:lnTo>
                <a:lnTo>
                  <a:pt x="112395" y="299885"/>
                </a:lnTo>
                <a:lnTo>
                  <a:pt x="112165" y="300007"/>
                </a:lnTo>
                <a:lnTo>
                  <a:pt x="111988" y="300226"/>
                </a:lnTo>
                <a:lnTo>
                  <a:pt x="111910" y="300502"/>
                </a:lnTo>
                <a:lnTo>
                  <a:pt x="111710" y="300551"/>
                </a:lnTo>
                <a:lnTo>
                  <a:pt x="111544" y="300454"/>
                </a:lnTo>
                <a:lnTo>
                  <a:pt x="111441" y="300277"/>
                </a:lnTo>
                <a:lnTo>
                  <a:pt x="111323" y="300097"/>
                </a:lnTo>
                <a:lnTo>
                  <a:pt x="111050" y="300000"/>
                </a:lnTo>
                <a:lnTo>
                  <a:pt x="110953" y="300155"/>
                </a:lnTo>
                <a:lnTo>
                  <a:pt x="111032" y="300378"/>
                </a:lnTo>
                <a:lnTo>
                  <a:pt x="111082" y="300567"/>
                </a:lnTo>
                <a:lnTo>
                  <a:pt x="110939" y="300637"/>
                </a:lnTo>
                <a:lnTo>
                  <a:pt x="110819" y="300509"/>
                </a:lnTo>
                <a:lnTo>
                  <a:pt x="110754" y="300365"/>
                </a:lnTo>
                <a:lnTo>
                  <a:pt x="110643" y="300229"/>
                </a:lnTo>
                <a:lnTo>
                  <a:pt x="110505" y="300161"/>
                </a:lnTo>
                <a:lnTo>
                  <a:pt x="110576" y="299968"/>
                </a:lnTo>
                <a:lnTo>
                  <a:pt x="110755" y="299840"/>
                </a:lnTo>
                <a:lnTo>
                  <a:pt x="110666" y="299705"/>
                </a:lnTo>
                <a:lnTo>
                  <a:pt x="110474" y="299724"/>
                </a:lnTo>
                <a:lnTo>
                  <a:pt x="110325" y="299711"/>
                </a:lnTo>
                <a:lnTo>
                  <a:pt x="110211" y="299595"/>
                </a:lnTo>
                <a:lnTo>
                  <a:pt x="110154" y="299737"/>
                </a:lnTo>
                <a:lnTo>
                  <a:pt x="110141" y="299904"/>
                </a:lnTo>
                <a:lnTo>
                  <a:pt x="109817" y="299930"/>
                </a:lnTo>
                <a:lnTo>
                  <a:pt x="109717" y="299730"/>
                </a:lnTo>
                <a:lnTo>
                  <a:pt x="109814" y="299515"/>
                </a:lnTo>
                <a:lnTo>
                  <a:pt x="109673" y="299441"/>
                </a:lnTo>
                <a:lnTo>
                  <a:pt x="109353" y="299422"/>
                </a:lnTo>
                <a:lnTo>
                  <a:pt x="109173" y="299621"/>
                </a:lnTo>
                <a:lnTo>
                  <a:pt x="108998" y="299743"/>
                </a:lnTo>
                <a:lnTo>
                  <a:pt x="108885" y="299547"/>
                </a:lnTo>
                <a:lnTo>
                  <a:pt x="108734" y="299434"/>
                </a:lnTo>
                <a:lnTo>
                  <a:pt x="108617" y="299608"/>
                </a:lnTo>
                <a:lnTo>
                  <a:pt x="108523" y="299859"/>
                </a:lnTo>
                <a:lnTo>
                  <a:pt x="108200" y="299775"/>
                </a:lnTo>
                <a:lnTo>
                  <a:pt x="108075" y="299968"/>
                </a:lnTo>
                <a:lnTo>
                  <a:pt x="108270" y="300157"/>
                </a:lnTo>
                <a:lnTo>
                  <a:pt x="108116" y="300258"/>
                </a:lnTo>
                <a:lnTo>
                  <a:pt x="108013" y="300136"/>
                </a:lnTo>
                <a:lnTo>
                  <a:pt x="107837" y="300062"/>
                </a:lnTo>
                <a:lnTo>
                  <a:pt x="107855" y="299907"/>
                </a:lnTo>
                <a:lnTo>
                  <a:pt x="107969" y="299724"/>
                </a:lnTo>
                <a:lnTo>
                  <a:pt x="107778" y="299692"/>
                </a:lnTo>
                <a:lnTo>
                  <a:pt x="107598" y="299853"/>
                </a:lnTo>
                <a:lnTo>
                  <a:pt x="107605" y="300047"/>
                </a:lnTo>
                <a:lnTo>
                  <a:pt x="107642" y="300271"/>
                </a:lnTo>
                <a:lnTo>
                  <a:pt x="107457" y="300283"/>
                </a:lnTo>
                <a:lnTo>
                  <a:pt x="107264" y="300113"/>
                </a:lnTo>
                <a:lnTo>
                  <a:pt x="107147" y="300354"/>
                </a:lnTo>
                <a:lnTo>
                  <a:pt x="106977" y="300316"/>
                </a:lnTo>
                <a:lnTo>
                  <a:pt x="106838" y="300104"/>
                </a:lnTo>
                <a:lnTo>
                  <a:pt x="106780" y="300409"/>
                </a:lnTo>
                <a:lnTo>
                  <a:pt x="106630" y="300650"/>
                </a:lnTo>
                <a:lnTo>
                  <a:pt x="106602" y="300891"/>
                </a:lnTo>
                <a:lnTo>
                  <a:pt x="106399" y="300859"/>
                </a:lnTo>
                <a:lnTo>
                  <a:pt x="106115" y="300879"/>
                </a:lnTo>
                <a:lnTo>
                  <a:pt x="106138" y="301220"/>
                </a:lnTo>
                <a:lnTo>
                  <a:pt x="105865" y="301226"/>
                </a:lnTo>
                <a:lnTo>
                  <a:pt x="105773" y="301326"/>
                </a:lnTo>
                <a:lnTo>
                  <a:pt x="105701" y="301461"/>
                </a:lnTo>
                <a:lnTo>
                  <a:pt x="105677" y="301667"/>
                </a:lnTo>
                <a:lnTo>
                  <a:pt x="105497" y="301612"/>
                </a:lnTo>
                <a:lnTo>
                  <a:pt x="105410" y="301355"/>
                </a:lnTo>
                <a:lnTo>
                  <a:pt x="105193" y="301519"/>
                </a:lnTo>
                <a:lnTo>
                  <a:pt x="105232" y="301741"/>
                </a:lnTo>
                <a:lnTo>
                  <a:pt x="105109" y="301901"/>
                </a:lnTo>
                <a:lnTo>
                  <a:pt x="104946" y="302014"/>
                </a:lnTo>
                <a:lnTo>
                  <a:pt x="104705" y="302056"/>
                </a:lnTo>
                <a:lnTo>
                  <a:pt x="104504" y="302188"/>
                </a:lnTo>
                <a:lnTo>
                  <a:pt x="104450" y="302464"/>
                </a:lnTo>
                <a:lnTo>
                  <a:pt x="104274" y="302509"/>
                </a:lnTo>
                <a:lnTo>
                  <a:pt x="104107" y="302477"/>
                </a:lnTo>
                <a:lnTo>
                  <a:pt x="104043" y="302336"/>
                </a:lnTo>
                <a:lnTo>
                  <a:pt x="103860" y="302484"/>
                </a:lnTo>
                <a:lnTo>
                  <a:pt x="103787" y="302683"/>
                </a:lnTo>
                <a:lnTo>
                  <a:pt x="103652" y="302554"/>
                </a:lnTo>
                <a:lnTo>
                  <a:pt x="103592" y="302278"/>
                </a:lnTo>
                <a:lnTo>
                  <a:pt x="103402" y="302297"/>
                </a:lnTo>
                <a:lnTo>
                  <a:pt x="103397" y="302433"/>
                </a:lnTo>
                <a:lnTo>
                  <a:pt x="103237" y="302498"/>
                </a:lnTo>
                <a:lnTo>
                  <a:pt x="103252" y="302670"/>
                </a:lnTo>
                <a:lnTo>
                  <a:pt x="103031" y="302629"/>
                </a:lnTo>
                <a:lnTo>
                  <a:pt x="103041" y="302471"/>
                </a:lnTo>
                <a:lnTo>
                  <a:pt x="102884" y="302323"/>
                </a:lnTo>
                <a:lnTo>
                  <a:pt x="102719" y="302373"/>
                </a:lnTo>
                <a:lnTo>
                  <a:pt x="102781" y="302636"/>
                </a:lnTo>
                <a:lnTo>
                  <a:pt x="102557" y="302561"/>
                </a:lnTo>
                <a:lnTo>
                  <a:pt x="102523" y="302381"/>
                </a:lnTo>
                <a:lnTo>
                  <a:pt x="102372" y="302374"/>
                </a:lnTo>
                <a:lnTo>
                  <a:pt x="102230" y="302564"/>
                </a:lnTo>
                <a:lnTo>
                  <a:pt x="102089" y="302471"/>
                </a:lnTo>
                <a:lnTo>
                  <a:pt x="102003" y="302609"/>
                </a:lnTo>
                <a:lnTo>
                  <a:pt x="101808" y="302612"/>
                </a:lnTo>
                <a:lnTo>
                  <a:pt x="101757" y="302783"/>
                </a:lnTo>
                <a:lnTo>
                  <a:pt x="101677" y="303022"/>
                </a:lnTo>
                <a:lnTo>
                  <a:pt x="101891" y="303156"/>
                </a:lnTo>
                <a:lnTo>
                  <a:pt x="101725" y="303352"/>
                </a:lnTo>
                <a:lnTo>
                  <a:pt x="101803" y="303606"/>
                </a:lnTo>
                <a:lnTo>
                  <a:pt x="101615" y="303725"/>
                </a:lnTo>
                <a:lnTo>
                  <a:pt x="101404" y="303796"/>
                </a:lnTo>
                <a:lnTo>
                  <a:pt x="101334" y="303954"/>
                </a:lnTo>
                <a:lnTo>
                  <a:pt x="101443" y="304156"/>
                </a:lnTo>
                <a:lnTo>
                  <a:pt x="101597" y="304504"/>
                </a:lnTo>
                <a:lnTo>
                  <a:pt x="101674" y="304864"/>
                </a:lnTo>
                <a:lnTo>
                  <a:pt x="101417" y="305192"/>
                </a:lnTo>
                <a:lnTo>
                  <a:pt x="101417" y="305436"/>
                </a:lnTo>
                <a:lnTo>
                  <a:pt x="101367" y="305584"/>
                </a:lnTo>
                <a:lnTo>
                  <a:pt x="101200" y="305661"/>
                </a:lnTo>
                <a:lnTo>
                  <a:pt x="101026" y="305674"/>
                </a:lnTo>
                <a:lnTo>
                  <a:pt x="100752" y="305899"/>
                </a:lnTo>
                <a:lnTo>
                  <a:pt x="100495" y="306183"/>
                </a:lnTo>
                <a:lnTo>
                  <a:pt x="99990" y="306517"/>
                </a:lnTo>
                <a:lnTo>
                  <a:pt x="99924" y="306813"/>
                </a:lnTo>
                <a:lnTo>
                  <a:pt x="99964" y="307437"/>
                </a:lnTo>
                <a:lnTo>
                  <a:pt x="99887" y="307591"/>
                </a:lnTo>
                <a:lnTo>
                  <a:pt x="99617" y="307817"/>
                </a:lnTo>
                <a:lnTo>
                  <a:pt x="99329" y="308248"/>
                </a:lnTo>
                <a:lnTo>
                  <a:pt x="99278" y="308717"/>
                </a:lnTo>
                <a:lnTo>
                  <a:pt x="98868" y="309470"/>
                </a:lnTo>
                <a:lnTo>
                  <a:pt x="98580" y="309837"/>
                </a:lnTo>
                <a:lnTo>
                  <a:pt x="98637" y="309991"/>
                </a:lnTo>
                <a:lnTo>
                  <a:pt x="98778" y="310313"/>
                </a:lnTo>
                <a:lnTo>
                  <a:pt x="98894" y="310531"/>
                </a:lnTo>
                <a:lnTo>
                  <a:pt x="98965" y="310699"/>
                </a:lnTo>
                <a:lnTo>
                  <a:pt x="98951" y="310911"/>
                </a:lnTo>
                <a:lnTo>
                  <a:pt x="98778" y="310911"/>
                </a:lnTo>
                <a:lnTo>
                  <a:pt x="98631" y="310782"/>
                </a:lnTo>
                <a:lnTo>
                  <a:pt x="98407" y="310686"/>
                </a:lnTo>
                <a:lnTo>
                  <a:pt x="98093" y="310692"/>
                </a:lnTo>
                <a:lnTo>
                  <a:pt x="97920" y="310859"/>
                </a:lnTo>
                <a:lnTo>
                  <a:pt x="97704" y="310942"/>
                </a:lnTo>
                <a:lnTo>
                  <a:pt x="97354" y="311187"/>
                </a:lnTo>
                <a:lnTo>
                  <a:pt x="97254" y="311027"/>
                </a:lnTo>
                <a:lnTo>
                  <a:pt x="97133" y="310801"/>
                </a:lnTo>
                <a:lnTo>
                  <a:pt x="97037" y="310679"/>
                </a:lnTo>
                <a:lnTo>
                  <a:pt x="96873" y="310763"/>
                </a:lnTo>
                <a:lnTo>
                  <a:pt x="96754" y="310949"/>
                </a:lnTo>
                <a:lnTo>
                  <a:pt x="96595" y="311220"/>
                </a:lnTo>
                <a:lnTo>
                  <a:pt x="96459" y="311492"/>
                </a:lnTo>
                <a:lnTo>
                  <a:pt x="96082" y="311902"/>
                </a:lnTo>
                <a:lnTo>
                  <a:pt x="95884" y="312140"/>
                </a:lnTo>
                <a:lnTo>
                  <a:pt x="95531" y="312345"/>
                </a:lnTo>
                <a:lnTo>
                  <a:pt x="95541" y="312722"/>
                </a:lnTo>
                <a:lnTo>
                  <a:pt x="95774" y="312789"/>
                </a:lnTo>
                <a:lnTo>
                  <a:pt x="96005" y="312899"/>
                </a:lnTo>
                <a:lnTo>
                  <a:pt x="96185" y="312944"/>
                </a:lnTo>
                <a:lnTo>
                  <a:pt x="96115" y="313117"/>
                </a:lnTo>
                <a:lnTo>
                  <a:pt x="96031" y="313240"/>
                </a:lnTo>
                <a:lnTo>
                  <a:pt x="95832" y="313297"/>
                </a:lnTo>
                <a:lnTo>
                  <a:pt x="95691" y="313117"/>
                </a:lnTo>
                <a:lnTo>
                  <a:pt x="95513" y="312937"/>
                </a:lnTo>
                <a:lnTo>
                  <a:pt x="95364" y="312744"/>
                </a:lnTo>
                <a:lnTo>
                  <a:pt x="95186" y="312686"/>
                </a:lnTo>
                <a:lnTo>
                  <a:pt x="94980" y="312744"/>
                </a:lnTo>
                <a:lnTo>
                  <a:pt x="94952" y="313166"/>
                </a:lnTo>
                <a:lnTo>
                  <a:pt x="95199" y="313201"/>
                </a:lnTo>
                <a:lnTo>
                  <a:pt x="95416" y="313272"/>
                </a:lnTo>
                <a:lnTo>
                  <a:pt x="95467" y="313555"/>
                </a:lnTo>
                <a:lnTo>
                  <a:pt x="95346" y="313812"/>
                </a:lnTo>
                <a:lnTo>
                  <a:pt x="95259" y="314218"/>
                </a:lnTo>
                <a:lnTo>
                  <a:pt x="95447" y="314327"/>
                </a:lnTo>
                <a:lnTo>
                  <a:pt x="95717" y="314230"/>
                </a:lnTo>
                <a:lnTo>
                  <a:pt x="95928" y="314089"/>
                </a:lnTo>
                <a:lnTo>
                  <a:pt x="96211" y="313967"/>
                </a:lnTo>
                <a:lnTo>
                  <a:pt x="96072" y="314314"/>
                </a:lnTo>
                <a:lnTo>
                  <a:pt x="95935" y="314430"/>
                </a:lnTo>
                <a:lnTo>
                  <a:pt x="95730" y="314568"/>
                </a:lnTo>
                <a:lnTo>
                  <a:pt x="95480" y="314655"/>
                </a:lnTo>
                <a:lnTo>
                  <a:pt x="95320" y="314867"/>
                </a:lnTo>
                <a:lnTo>
                  <a:pt x="95333" y="315047"/>
                </a:lnTo>
                <a:lnTo>
                  <a:pt x="95300" y="315472"/>
                </a:lnTo>
                <a:lnTo>
                  <a:pt x="95294" y="315781"/>
                </a:lnTo>
                <a:lnTo>
                  <a:pt x="95500" y="315871"/>
                </a:lnTo>
                <a:lnTo>
                  <a:pt x="95686" y="316246"/>
                </a:lnTo>
                <a:lnTo>
                  <a:pt x="95390" y="316347"/>
                </a:lnTo>
                <a:lnTo>
                  <a:pt x="95160" y="316379"/>
                </a:lnTo>
                <a:lnTo>
                  <a:pt x="94909" y="316347"/>
                </a:lnTo>
                <a:lnTo>
                  <a:pt x="94731" y="316270"/>
                </a:lnTo>
                <a:lnTo>
                  <a:pt x="94411" y="316115"/>
                </a:lnTo>
                <a:lnTo>
                  <a:pt x="94244" y="316160"/>
                </a:lnTo>
                <a:lnTo>
                  <a:pt x="94147" y="316411"/>
                </a:lnTo>
                <a:lnTo>
                  <a:pt x="93969" y="316720"/>
                </a:lnTo>
                <a:lnTo>
                  <a:pt x="93662" y="317177"/>
                </a:lnTo>
                <a:lnTo>
                  <a:pt x="93649" y="317389"/>
                </a:lnTo>
                <a:lnTo>
                  <a:pt x="93533" y="317743"/>
                </a:lnTo>
                <a:lnTo>
                  <a:pt x="93436" y="318020"/>
                </a:lnTo>
                <a:lnTo>
                  <a:pt x="93418" y="318367"/>
                </a:lnTo>
                <a:lnTo>
                  <a:pt x="93328" y="318920"/>
                </a:lnTo>
                <a:lnTo>
                  <a:pt x="93129" y="319197"/>
                </a:lnTo>
                <a:lnTo>
                  <a:pt x="93078" y="319454"/>
                </a:lnTo>
                <a:lnTo>
                  <a:pt x="92810" y="320136"/>
                </a:lnTo>
                <a:lnTo>
                  <a:pt x="92681" y="320278"/>
                </a:lnTo>
                <a:lnTo>
                  <a:pt x="92509" y="320393"/>
                </a:lnTo>
                <a:lnTo>
                  <a:pt x="92303" y="320580"/>
                </a:lnTo>
                <a:lnTo>
                  <a:pt x="92112" y="320702"/>
                </a:lnTo>
                <a:lnTo>
                  <a:pt x="91804" y="320895"/>
                </a:lnTo>
                <a:lnTo>
                  <a:pt x="91451" y="321172"/>
                </a:lnTo>
                <a:lnTo>
                  <a:pt x="91137" y="321217"/>
                </a:lnTo>
                <a:lnTo>
                  <a:pt x="90498" y="321204"/>
                </a:lnTo>
                <a:lnTo>
                  <a:pt x="90285" y="321275"/>
                </a:lnTo>
                <a:lnTo>
                  <a:pt x="90037" y="321259"/>
                </a:lnTo>
                <a:lnTo>
                  <a:pt x="89729" y="320992"/>
                </a:lnTo>
                <a:lnTo>
                  <a:pt x="89460" y="320741"/>
                </a:lnTo>
                <a:lnTo>
                  <a:pt x="89255" y="320812"/>
                </a:lnTo>
                <a:lnTo>
                  <a:pt x="89203" y="320966"/>
                </a:lnTo>
                <a:lnTo>
                  <a:pt x="89229" y="321301"/>
                </a:lnTo>
                <a:lnTo>
                  <a:pt x="89229" y="321699"/>
                </a:lnTo>
                <a:lnTo>
                  <a:pt x="89339" y="321847"/>
                </a:lnTo>
                <a:lnTo>
                  <a:pt x="89690" y="322028"/>
                </a:lnTo>
                <a:lnTo>
                  <a:pt x="89697" y="322414"/>
                </a:lnTo>
                <a:lnTo>
                  <a:pt x="89850" y="322619"/>
                </a:lnTo>
                <a:lnTo>
                  <a:pt x="90024" y="322883"/>
                </a:lnTo>
                <a:lnTo>
                  <a:pt x="89894" y="323050"/>
                </a:lnTo>
                <a:lnTo>
                  <a:pt x="89767" y="323173"/>
                </a:lnTo>
                <a:lnTo>
                  <a:pt x="89600" y="323263"/>
                </a:lnTo>
                <a:lnTo>
                  <a:pt x="89396" y="323263"/>
                </a:lnTo>
                <a:lnTo>
                  <a:pt x="88985" y="323372"/>
                </a:lnTo>
                <a:lnTo>
                  <a:pt x="88845" y="323456"/>
                </a:lnTo>
                <a:lnTo>
                  <a:pt x="88454" y="323658"/>
                </a:lnTo>
                <a:lnTo>
                  <a:pt x="87986" y="324041"/>
                </a:lnTo>
                <a:lnTo>
                  <a:pt x="87749" y="324202"/>
                </a:lnTo>
                <a:lnTo>
                  <a:pt x="87558" y="324189"/>
                </a:lnTo>
                <a:lnTo>
                  <a:pt x="87404" y="324112"/>
                </a:lnTo>
                <a:lnTo>
                  <a:pt x="87211" y="323880"/>
                </a:lnTo>
                <a:lnTo>
                  <a:pt x="86961" y="323591"/>
                </a:lnTo>
                <a:lnTo>
                  <a:pt x="86863" y="323462"/>
                </a:lnTo>
                <a:lnTo>
                  <a:pt x="86724" y="323282"/>
                </a:lnTo>
                <a:lnTo>
                  <a:pt x="86507" y="323160"/>
                </a:lnTo>
                <a:lnTo>
                  <a:pt x="86328" y="323334"/>
                </a:lnTo>
                <a:lnTo>
                  <a:pt x="86302" y="323572"/>
                </a:lnTo>
                <a:lnTo>
                  <a:pt x="86493" y="323604"/>
                </a:lnTo>
                <a:lnTo>
                  <a:pt x="86685" y="323734"/>
                </a:lnTo>
                <a:lnTo>
                  <a:pt x="86719" y="323983"/>
                </a:lnTo>
                <a:lnTo>
                  <a:pt x="86724" y="324196"/>
                </a:lnTo>
                <a:lnTo>
                  <a:pt x="86700" y="324453"/>
                </a:lnTo>
                <a:lnTo>
                  <a:pt x="86724" y="324710"/>
                </a:lnTo>
                <a:lnTo>
                  <a:pt x="86773" y="325006"/>
                </a:lnTo>
                <a:lnTo>
                  <a:pt x="86546" y="325019"/>
                </a:lnTo>
                <a:lnTo>
                  <a:pt x="86366" y="324961"/>
                </a:lnTo>
                <a:lnTo>
                  <a:pt x="86052" y="324826"/>
                </a:lnTo>
                <a:lnTo>
                  <a:pt x="85867" y="324839"/>
                </a:lnTo>
                <a:lnTo>
                  <a:pt x="85808" y="325000"/>
                </a:lnTo>
                <a:lnTo>
                  <a:pt x="85898" y="325219"/>
                </a:lnTo>
                <a:lnTo>
                  <a:pt x="86091" y="325482"/>
                </a:lnTo>
                <a:lnTo>
                  <a:pt x="85931" y="325810"/>
                </a:lnTo>
                <a:lnTo>
                  <a:pt x="85751" y="326196"/>
                </a:lnTo>
                <a:lnTo>
                  <a:pt x="85758" y="326409"/>
                </a:lnTo>
                <a:lnTo>
                  <a:pt x="85915" y="326853"/>
                </a:lnTo>
                <a:lnTo>
                  <a:pt x="85790" y="327001"/>
                </a:lnTo>
                <a:lnTo>
                  <a:pt x="85610" y="327065"/>
                </a:lnTo>
                <a:lnTo>
                  <a:pt x="85360" y="327116"/>
                </a:lnTo>
                <a:lnTo>
                  <a:pt x="85136" y="327187"/>
                </a:lnTo>
                <a:lnTo>
                  <a:pt x="84862" y="327187"/>
                </a:lnTo>
                <a:lnTo>
                  <a:pt x="84732" y="327361"/>
                </a:lnTo>
                <a:lnTo>
                  <a:pt x="84701" y="327792"/>
                </a:lnTo>
                <a:lnTo>
                  <a:pt x="84572" y="328127"/>
                </a:lnTo>
                <a:lnTo>
                  <a:pt x="84271" y="328184"/>
                </a:lnTo>
                <a:lnTo>
                  <a:pt x="84188" y="328358"/>
                </a:lnTo>
                <a:lnTo>
                  <a:pt x="84137" y="328570"/>
                </a:lnTo>
                <a:lnTo>
                  <a:pt x="84118" y="328854"/>
                </a:lnTo>
                <a:lnTo>
                  <a:pt x="83874" y="329194"/>
                </a:lnTo>
                <a:lnTo>
                  <a:pt x="83984" y="329465"/>
                </a:lnTo>
                <a:lnTo>
                  <a:pt x="84028" y="329780"/>
                </a:lnTo>
                <a:lnTo>
                  <a:pt x="83970" y="329979"/>
                </a:lnTo>
                <a:lnTo>
                  <a:pt x="83753" y="330192"/>
                </a:lnTo>
                <a:lnTo>
                  <a:pt x="83369" y="330263"/>
                </a:lnTo>
                <a:lnTo>
                  <a:pt x="83298" y="330050"/>
                </a:lnTo>
                <a:lnTo>
                  <a:pt x="83171" y="329921"/>
                </a:lnTo>
                <a:lnTo>
                  <a:pt x="82934" y="329754"/>
                </a:lnTo>
                <a:lnTo>
                  <a:pt x="82721" y="329802"/>
                </a:lnTo>
                <a:lnTo>
                  <a:pt x="82581" y="330204"/>
                </a:lnTo>
                <a:lnTo>
                  <a:pt x="82293" y="330333"/>
                </a:lnTo>
                <a:lnTo>
                  <a:pt x="81671" y="330359"/>
                </a:lnTo>
                <a:lnTo>
                  <a:pt x="81444" y="330533"/>
                </a:lnTo>
                <a:lnTo>
                  <a:pt x="81608" y="330694"/>
                </a:lnTo>
                <a:lnTo>
                  <a:pt x="81755" y="330999"/>
                </a:lnTo>
                <a:lnTo>
                  <a:pt x="81467" y="331350"/>
                </a:lnTo>
                <a:lnTo>
                  <a:pt x="81434" y="331646"/>
                </a:lnTo>
                <a:lnTo>
                  <a:pt x="81694" y="331913"/>
                </a:lnTo>
                <a:lnTo>
                  <a:pt x="81946" y="332019"/>
                </a:lnTo>
                <a:lnTo>
                  <a:pt x="82177" y="332019"/>
                </a:lnTo>
                <a:lnTo>
                  <a:pt x="82407" y="332122"/>
                </a:lnTo>
                <a:lnTo>
                  <a:pt x="82536" y="332308"/>
                </a:lnTo>
                <a:lnTo>
                  <a:pt x="82620" y="332527"/>
                </a:lnTo>
                <a:lnTo>
                  <a:pt x="82690" y="332682"/>
                </a:lnTo>
                <a:lnTo>
                  <a:pt x="82657" y="333055"/>
                </a:lnTo>
                <a:lnTo>
                  <a:pt x="82453" y="333248"/>
                </a:lnTo>
                <a:lnTo>
                  <a:pt x="82036" y="333312"/>
                </a:lnTo>
                <a:lnTo>
                  <a:pt x="81645" y="333582"/>
                </a:lnTo>
                <a:lnTo>
                  <a:pt x="81441" y="333775"/>
                </a:lnTo>
                <a:lnTo>
                  <a:pt x="81147" y="334116"/>
                </a:lnTo>
                <a:lnTo>
                  <a:pt x="81287" y="334264"/>
                </a:lnTo>
                <a:lnTo>
                  <a:pt x="81518" y="334663"/>
                </a:lnTo>
                <a:lnTo>
                  <a:pt x="81364" y="334779"/>
                </a:lnTo>
                <a:lnTo>
                  <a:pt x="81217" y="334805"/>
                </a:lnTo>
                <a:lnTo>
                  <a:pt x="80941" y="334779"/>
                </a:lnTo>
                <a:lnTo>
                  <a:pt x="80627" y="334985"/>
                </a:lnTo>
                <a:lnTo>
                  <a:pt x="80319" y="335056"/>
                </a:lnTo>
                <a:lnTo>
                  <a:pt x="80025" y="335049"/>
                </a:lnTo>
                <a:lnTo>
                  <a:pt x="79878" y="335229"/>
                </a:lnTo>
                <a:lnTo>
                  <a:pt x="79884" y="335422"/>
                </a:lnTo>
                <a:lnTo>
                  <a:pt x="79968" y="335570"/>
                </a:lnTo>
                <a:lnTo>
                  <a:pt x="80089" y="335911"/>
                </a:lnTo>
                <a:lnTo>
                  <a:pt x="80077" y="336297"/>
                </a:lnTo>
                <a:lnTo>
                  <a:pt x="80185" y="336400"/>
                </a:lnTo>
                <a:lnTo>
                  <a:pt x="80519" y="336645"/>
                </a:lnTo>
                <a:lnTo>
                  <a:pt x="80615" y="337134"/>
                </a:lnTo>
                <a:lnTo>
                  <a:pt x="80583" y="337455"/>
                </a:lnTo>
                <a:lnTo>
                  <a:pt x="80435" y="337455"/>
                </a:lnTo>
                <a:lnTo>
                  <a:pt x="80198" y="337410"/>
                </a:lnTo>
                <a:lnTo>
                  <a:pt x="79891" y="337340"/>
                </a:lnTo>
                <a:lnTo>
                  <a:pt x="79526" y="337172"/>
                </a:lnTo>
                <a:lnTo>
                  <a:pt x="79186" y="336986"/>
                </a:lnTo>
                <a:lnTo>
                  <a:pt x="78988" y="336934"/>
                </a:lnTo>
                <a:lnTo>
                  <a:pt x="78772" y="336982"/>
                </a:lnTo>
                <a:lnTo>
                  <a:pt x="78741" y="337156"/>
                </a:lnTo>
                <a:lnTo>
                  <a:pt x="78785" y="337857"/>
                </a:lnTo>
                <a:lnTo>
                  <a:pt x="78728" y="339118"/>
                </a:lnTo>
                <a:lnTo>
                  <a:pt x="78529" y="339157"/>
                </a:lnTo>
                <a:lnTo>
                  <a:pt x="77844" y="338803"/>
                </a:lnTo>
                <a:lnTo>
                  <a:pt x="77549" y="338752"/>
                </a:lnTo>
                <a:lnTo>
                  <a:pt x="77229" y="338848"/>
                </a:lnTo>
                <a:lnTo>
                  <a:pt x="77191" y="339247"/>
                </a:lnTo>
                <a:lnTo>
                  <a:pt x="77755" y="339253"/>
                </a:lnTo>
                <a:lnTo>
                  <a:pt x="78017" y="339401"/>
                </a:lnTo>
                <a:lnTo>
                  <a:pt x="77991" y="339865"/>
                </a:lnTo>
                <a:lnTo>
                  <a:pt x="77626" y="340450"/>
                </a:lnTo>
                <a:lnTo>
                  <a:pt x="77486" y="340765"/>
                </a:lnTo>
                <a:lnTo>
                  <a:pt x="77459" y="341100"/>
                </a:lnTo>
                <a:lnTo>
                  <a:pt x="77325" y="341589"/>
                </a:lnTo>
                <a:lnTo>
                  <a:pt x="77057" y="342367"/>
                </a:lnTo>
                <a:lnTo>
                  <a:pt x="76755" y="342689"/>
                </a:lnTo>
                <a:lnTo>
                  <a:pt x="76473" y="342696"/>
                </a:lnTo>
                <a:lnTo>
                  <a:pt x="76128" y="342914"/>
                </a:lnTo>
                <a:lnTo>
                  <a:pt x="75532" y="343197"/>
                </a:lnTo>
                <a:lnTo>
                  <a:pt x="74956" y="343641"/>
                </a:lnTo>
                <a:lnTo>
                  <a:pt x="75039" y="343892"/>
                </a:lnTo>
                <a:lnTo>
                  <a:pt x="75525" y="343815"/>
                </a:lnTo>
                <a:lnTo>
                  <a:pt x="75724" y="344066"/>
                </a:lnTo>
                <a:lnTo>
                  <a:pt x="75672" y="344433"/>
                </a:lnTo>
                <a:lnTo>
                  <a:pt x="75353" y="344459"/>
                </a:lnTo>
                <a:lnTo>
                  <a:pt x="75129" y="344709"/>
                </a:lnTo>
                <a:lnTo>
                  <a:pt x="74655" y="345263"/>
                </a:lnTo>
                <a:lnTo>
                  <a:pt x="74425" y="345452"/>
                </a:lnTo>
                <a:lnTo>
                  <a:pt x="74271" y="345629"/>
                </a:lnTo>
                <a:lnTo>
                  <a:pt x="74322" y="345874"/>
                </a:lnTo>
                <a:lnTo>
                  <a:pt x="74570" y="345911"/>
                </a:lnTo>
                <a:lnTo>
                  <a:pt x="74719" y="345745"/>
                </a:lnTo>
                <a:lnTo>
                  <a:pt x="74949" y="345649"/>
                </a:lnTo>
                <a:lnTo>
                  <a:pt x="75167" y="345700"/>
                </a:lnTo>
                <a:lnTo>
                  <a:pt x="75577" y="345977"/>
                </a:lnTo>
                <a:lnTo>
                  <a:pt x="75608" y="346140"/>
                </a:lnTo>
                <a:lnTo>
                  <a:pt x="75500" y="346344"/>
                </a:lnTo>
                <a:lnTo>
                  <a:pt x="75294" y="346215"/>
                </a:lnTo>
                <a:lnTo>
                  <a:pt x="75116" y="346305"/>
                </a:lnTo>
                <a:lnTo>
                  <a:pt x="75057" y="346517"/>
                </a:lnTo>
                <a:lnTo>
                  <a:pt x="75314" y="346685"/>
                </a:lnTo>
                <a:lnTo>
                  <a:pt x="76153" y="346916"/>
                </a:lnTo>
                <a:lnTo>
                  <a:pt x="76056" y="347508"/>
                </a:lnTo>
                <a:lnTo>
                  <a:pt x="75788" y="347734"/>
                </a:lnTo>
                <a:lnTo>
                  <a:pt x="75288" y="348210"/>
                </a:lnTo>
                <a:lnTo>
                  <a:pt x="75340" y="348795"/>
                </a:lnTo>
                <a:lnTo>
                  <a:pt x="74909" y="349391"/>
                </a:lnTo>
                <a:lnTo>
                  <a:pt x="74815" y="349522"/>
                </a:lnTo>
                <a:lnTo>
                  <a:pt x="74738" y="350030"/>
                </a:lnTo>
                <a:lnTo>
                  <a:pt x="74757" y="350404"/>
                </a:lnTo>
                <a:lnTo>
                  <a:pt x="75090" y="350571"/>
                </a:lnTo>
                <a:lnTo>
                  <a:pt x="75314" y="350951"/>
                </a:lnTo>
                <a:lnTo>
                  <a:pt x="75551" y="350976"/>
                </a:lnTo>
                <a:lnTo>
                  <a:pt x="75826" y="350880"/>
                </a:lnTo>
                <a:lnTo>
                  <a:pt x="75929" y="351150"/>
                </a:lnTo>
                <a:lnTo>
                  <a:pt x="75046" y="351755"/>
                </a:lnTo>
                <a:lnTo>
                  <a:pt x="75424" y="352263"/>
                </a:lnTo>
                <a:lnTo>
                  <a:pt x="75263" y="352521"/>
                </a:lnTo>
                <a:lnTo>
                  <a:pt x="75667" y="353080"/>
                </a:lnTo>
                <a:lnTo>
                  <a:pt x="76056" y="353248"/>
                </a:lnTo>
                <a:lnTo>
                  <a:pt x="76550" y="353106"/>
                </a:lnTo>
                <a:lnTo>
                  <a:pt x="77011" y="352855"/>
                </a:lnTo>
                <a:lnTo>
                  <a:pt x="77487" y="352693"/>
                </a:lnTo>
                <a:lnTo>
                  <a:pt x="77729" y="352971"/>
                </a:lnTo>
                <a:lnTo>
                  <a:pt x="77832" y="353260"/>
                </a:lnTo>
                <a:lnTo>
                  <a:pt x="77441" y="353402"/>
                </a:lnTo>
                <a:lnTo>
                  <a:pt x="77113" y="353711"/>
                </a:lnTo>
                <a:lnTo>
                  <a:pt x="77639" y="354226"/>
                </a:lnTo>
                <a:lnTo>
                  <a:pt x="77633" y="354676"/>
                </a:lnTo>
                <a:lnTo>
                  <a:pt x="77383" y="355056"/>
                </a:lnTo>
                <a:lnTo>
                  <a:pt x="77337" y="355546"/>
                </a:lnTo>
                <a:lnTo>
                  <a:pt x="77466" y="355691"/>
                </a:lnTo>
                <a:lnTo>
                  <a:pt x="78113" y="356150"/>
                </a:lnTo>
                <a:lnTo>
                  <a:pt x="77903" y="356471"/>
                </a:lnTo>
                <a:lnTo>
                  <a:pt x="77569" y="356471"/>
                </a:lnTo>
                <a:lnTo>
                  <a:pt x="77302" y="356203"/>
                </a:lnTo>
                <a:lnTo>
                  <a:pt x="77069" y="355969"/>
                </a:lnTo>
                <a:lnTo>
                  <a:pt x="76845" y="355828"/>
                </a:lnTo>
                <a:lnTo>
                  <a:pt x="76653" y="355918"/>
                </a:lnTo>
                <a:lnTo>
                  <a:pt x="76596" y="356073"/>
                </a:lnTo>
                <a:lnTo>
                  <a:pt x="76300" y="356874"/>
                </a:lnTo>
                <a:lnTo>
                  <a:pt x="76192" y="357166"/>
                </a:lnTo>
                <a:lnTo>
                  <a:pt x="76467" y="357404"/>
                </a:lnTo>
                <a:lnTo>
                  <a:pt x="76903" y="357501"/>
                </a:lnTo>
                <a:lnTo>
                  <a:pt x="77222" y="357629"/>
                </a:lnTo>
                <a:lnTo>
                  <a:pt x="78127" y="358627"/>
                </a:lnTo>
                <a:lnTo>
                  <a:pt x="78177" y="358994"/>
                </a:lnTo>
                <a:lnTo>
                  <a:pt x="77606" y="359798"/>
                </a:lnTo>
                <a:lnTo>
                  <a:pt x="77222" y="359978"/>
                </a:lnTo>
                <a:lnTo>
                  <a:pt x="77037" y="360235"/>
                </a:lnTo>
                <a:lnTo>
                  <a:pt x="77121" y="360576"/>
                </a:lnTo>
                <a:lnTo>
                  <a:pt x="77297" y="360738"/>
                </a:lnTo>
                <a:lnTo>
                  <a:pt x="77425" y="360854"/>
                </a:lnTo>
                <a:lnTo>
                  <a:pt x="78017" y="361394"/>
                </a:lnTo>
                <a:lnTo>
                  <a:pt x="78171" y="362475"/>
                </a:lnTo>
                <a:lnTo>
                  <a:pt x="78203" y="363350"/>
                </a:lnTo>
                <a:lnTo>
                  <a:pt x="77683" y="363980"/>
                </a:lnTo>
                <a:lnTo>
                  <a:pt x="77512" y="364263"/>
                </a:lnTo>
                <a:lnTo>
                  <a:pt x="77600" y="364469"/>
                </a:lnTo>
                <a:lnTo>
                  <a:pt x="77589" y="365389"/>
                </a:lnTo>
                <a:lnTo>
                  <a:pt x="78151" y="365801"/>
                </a:lnTo>
                <a:lnTo>
                  <a:pt x="78184" y="366509"/>
                </a:lnTo>
                <a:lnTo>
                  <a:pt x="78004" y="366857"/>
                </a:lnTo>
                <a:lnTo>
                  <a:pt x="77896" y="367185"/>
                </a:lnTo>
                <a:lnTo>
                  <a:pt x="77562" y="367281"/>
                </a:lnTo>
                <a:lnTo>
                  <a:pt x="77265" y="367587"/>
                </a:lnTo>
                <a:lnTo>
                  <a:pt x="77312" y="367770"/>
                </a:lnTo>
                <a:lnTo>
                  <a:pt x="77589" y="367873"/>
                </a:lnTo>
                <a:lnTo>
                  <a:pt x="77793" y="368040"/>
                </a:lnTo>
                <a:lnTo>
                  <a:pt x="77914" y="368716"/>
                </a:lnTo>
                <a:lnTo>
                  <a:pt x="77979" y="369231"/>
                </a:lnTo>
                <a:lnTo>
                  <a:pt x="77896" y="370267"/>
                </a:lnTo>
                <a:lnTo>
                  <a:pt x="77755" y="371451"/>
                </a:lnTo>
                <a:lnTo>
                  <a:pt x="78127" y="371496"/>
                </a:lnTo>
                <a:lnTo>
                  <a:pt x="78100" y="372223"/>
                </a:lnTo>
                <a:lnTo>
                  <a:pt x="78127" y="372564"/>
                </a:lnTo>
                <a:lnTo>
                  <a:pt x="77966" y="373821"/>
                </a:lnTo>
                <a:lnTo>
                  <a:pt x="78176" y="373979"/>
                </a:lnTo>
                <a:lnTo>
                  <a:pt x="78337" y="373780"/>
                </a:lnTo>
                <a:lnTo>
                  <a:pt x="78785" y="373716"/>
                </a:lnTo>
                <a:lnTo>
                  <a:pt x="79227" y="373883"/>
                </a:lnTo>
                <a:lnTo>
                  <a:pt x="79202" y="374321"/>
                </a:lnTo>
                <a:lnTo>
                  <a:pt x="79016" y="374926"/>
                </a:lnTo>
                <a:lnTo>
                  <a:pt x="78884" y="375454"/>
                </a:lnTo>
                <a:lnTo>
                  <a:pt x="78960" y="375626"/>
                </a:lnTo>
                <a:lnTo>
                  <a:pt x="79273" y="375556"/>
                </a:lnTo>
                <a:lnTo>
                  <a:pt x="79547" y="375930"/>
                </a:lnTo>
                <a:lnTo>
                  <a:pt x="79874" y="375923"/>
                </a:lnTo>
                <a:lnTo>
                  <a:pt x="80239" y="376290"/>
                </a:lnTo>
                <a:lnTo>
                  <a:pt x="80573" y="376367"/>
                </a:lnTo>
                <a:lnTo>
                  <a:pt x="80700" y="376534"/>
                </a:lnTo>
                <a:lnTo>
                  <a:pt x="80540" y="377049"/>
                </a:lnTo>
                <a:lnTo>
                  <a:pt x="80188" y="377307"/>
                </a:lnTo>
                <a:lnTo>
                  <a:pt x="80149" y="377725"/>
                </a:lnTo>
                <a:lnTo>
                  <a:pt x="79995" y="378420"/>
                </a:lnTo>
                <a:lnTo>
                  <a:pt x="80777" y="378600"/>
                </a:lnTo>
                <a:lnTo>
                  <a:pt x="81001" y="378896"/>
                </a:lnTo>
                <a:lnTo>
                  <a:pt x="81143" y="379488"/>
                </a:lnTo>
                <a:lnTo>
                  <a:pt x="81271" y="379919"/>
                </a:lnTo>
                <a:lnTo>
                  <a:pt x="81302" y="380576"/>
                </a:lnTo>
                <a:lnTo>
                  <a:pt x="81251" y="380801"/>
                </a:lnTo>
                <a:lnTo>
                  <a:pt x="81008" y="381290"/>
                </a:lnTo>
                <a:lnTo>
                  <a:pt x="81156" y="381559"/>
                </a:lnTo>
                <a:lnTo>
                  <a:pt x="81357" y="381663"/>
                </a:lnTo>
                <a:lnTo>
                  <a:pt x="81815" y="381779"/>
                </a:lnTo>
                <a:lnTo>
                  <a:pt x="82026" y="381657"/>
                </a:lnTo>
                <a:lnTo>
                  <a:pt x="82237" y="381689"/>
                </a:lnTo>
                <a:lnTo>
                  <a:pt x="82558" y="382114"/>
                </a:lnTo>
                <a:lnTo>
                  <a:pt x="82538" y="382339"/>
                </a:lnTo>
                <a:lnTo>
                  <a:pt x="82321" y="382410"/>
                </a:lnTo>
                <a:lnTo>
                  <a:pt x="82167" y="382609"/>
                </a:lnTo>
                <a:lnTo>
                  <a:pt x="82167" y="382924"/>
                </a:lnTo>
                <a:lnTo>
                  <a:pt x="82314" y="383523"/>
                </a:lnTo>
                <a:lnTo>
                  <a:pt x="82244" y="384089"/>
                </a:lnTo>
                <a:lnTo>
                  <a:pt x="82764" y="384520"/>
                </a:lnTo>
                <a:lnTo>
                  <a:pt x="82801" y="384746"/>
                </a:lnTo>
                <a:lnTo>
                  <a:pt x="82687" y="385003"/>
                </a:lnTo>
                <a:lnTo>
                  <a:pt x="83289" y="385544"/>
                </a:lnTo>
                <a:lnTo>
                  <a:pt x="83653" y="385434"/>
                </a:lnTo>
                <a:lnTo>
                  <a:pt x="84485" y="385408"/>
                </a:lnTo>
                <a:lnTo>
                  <a:pt x="84832" y="385595"/>
                </a:lnTo>
                <a:lnTo>
                  <a:pt x="84857" y="386129"/>
                </a:lnTo>
                <a:lnTo>
                  <a:pt x="84345" y="386747"/>
                </a:lnTo>
                <a:lnTo>
                  <a:pt x="84301" y="387236"/>
                </a:lnTo>
                <a:lnTo>
                  <a:pt x="85236" y="387102"/>
                </a:lnTo>
                <a:lnTo>
                  <a:pt x="85478" y="387313"/>
                </a:lnTo>
                <a:lnTo>
                  <a:pt x="85467" y="387880"/>
                </a:lnTo>
                <a:lnTo>
                  <a:pt x="85069" y="388645"/>
                </a:lnTo>
                <a:lnTo>
                  <a:pt x="85056" y="389070"/>
                </a:lnTo>
                <a:lnTo>
                  <a:pt x="84922" y="389785"/>
                </a:lnTo>
                <a:lnTo>
                  <a:pt x="84422" y="390364"/>
                </a:lnTo>
                <a:lnTo>
                  <a:pt x="83993" y="390524"/>
                </a:lnTo>
                <a:lnTo>
                  <a:pt x="83884" y="390750"/>
                </a:lnTo>
                <a:lnTo>
                  <a:pt x="83871" y="391168"/>
                </a:lnTo>
                <a:lnTo>
                  <a:pt x="83925" y="391376"/>
                </a:lnTo>
                <a:lnTo>
                  <a:pt x="84114" y="391657"/>
                </a:lnTo>
                <a:lnTo>
                  <a:pt x="84582" y="391883"/>
                </a:lnTo>
                <a:lnTo>
                  <a:pt x="85107" y="391966"/>
                </a:lnTo>
                <a:lnTo>
                  <a:pt x="85882" y="391767"/>
                </a:lnTo>
                <a:lnTo>
                  <a:pt x="86564" y="391037"/>
                </a:lnTo>
                <a:lnTo>
                  <a:pt x="87291" y="390995"/>
                </a:lnTo>
                <a:lnTo>
                  <a:pt x="87476" y="391142"/>
                </a:lnTo>
                <a:lnTo>
                  <a:pt x="87489" y="391438"/>
                </a:lnTo>
                <a:lnTo>
                  <a:pt x="86850" y="392332"/>
                </a:lnTo>
                <a:lnTo>
                  <a:pt x="86850" y="392821"/>
                </a:lnTo>
                <a:lnTo>
                  <a:pt x="87195" y="393928"/>
                </a:lnTo>
                <a:lnTo>
                  <a:pt x="87509" y="394314"/>
                </a:lnTo>
                <a:lnTo>
                  <a:pt x="87579" y="394599"/>
                </a:lnTo>
                <a:lnTo>
                  <a:pt x="87214" y="394792"/>
                </a:lnTo>
                <a:lnTo>
                  <a:pt x="87164" y="395035"/>
                </a:lnTo>
                <a:lnTo>
                  <a:pt x="87419" y="395331"/>
                </a:lnTo>
                <a:lnTo>
                  <a:pt x="87425" y="396329"/>
                </a:lnTo>
                <a:lnTo>
                  <a:pt x="87630" y="396690"/>
                </a:lnTo>
                <a:lnTo>
                  <a:pt x="86945" y="396677"/>
                </a:lnTo>
                <a:lnTo>
                  <a:pt x="85856" y="396110"/>
                </a:lnTo>
                <a:lnTo>
                  <a:pt x="85471" y="396105"/>
                </a:lnTo>
                <a:lnTo>
                  <a:pt x="84525" y="396464"/>
                </a:lnTo>
                <a:lnTo>
                  <a:pt x="84127" y="396033"/>
                </a:lnTo>
                <a:lnTo>
                  <a:pt x="84051" y="395145"/>
                </a:lnTo>
                <a:lnTo>
                  <a:pt x="83730" y="395119"/>
                </a:lnTo>
                <a:lnTo>
                  <a:pt x="83724" y="394676"/>
                </a:lnTo>
                <a:lnTo>
                  <a:pt x="83634" y="394514"/>
                </a:lnTo>
                <a:lnTo>
                  <a:pt x="83313" y="394636"/>
                </a:lnTo>
                <a:lnTo>
                  <a:pt x="83223" y="394767"/>
                </a:lnTo>
                <a:lnTo>
                  <a:pt x="83083" y="394965"/>
                </a:lnTo>
                <a:lnTo>
                  <a:pt x="83089" y="395989"/>
                </a:lnTo>
                <a:lnTo>
                  <a:pt x="82674" y="396438"/>
                </a:lnTo>
                <a:lnTo>
                  <a:pt x="82757" y="396625"/>
                </a:lnTo>
                <a:lnTo>
                  <a:pt x="83249" y="397205"/>
                </a:lnTo>
                <a:lnTo>
                  <a:pt x="84165" y="397423"/>
                </a:lnTo>
                <a:lnTo>
                  <a:pt x="84440" y="397766"/>
                </a:lnTo>
                <a:lnTo>
                  <a:pt x="85120" y="398665"/>
                </a:lnTo>
                <a:lnTo>
                  <a:pt x="85818" y="398533"/>
                </a:lnTo>
                <a:lnTo>
                  <a:pt x="85398" y="399610"/>
                </a:lnTo>
                <a:lnTo>
                  <a:pt x="85972" y="401260"/>
                </a:lnTo>
                <a:lnTo>
                  <a:pt x="85681" y="403765"/>
                </a:lnTo>
                <a:lnTo>
                  <a:pt x="86907" y="406126"/>
                </a:lnTo>
                <a:lnTo>
                  <a:pt x="87102" y="407001"/>
                </a:lnTo>
                <a:lnTo>
                  <a:pt x="87200" y="407436"/>
                </a:lnTo>
                <a:lnTo>
                  <a:pt x="87105" y="407734"/>
                </a:lnTo>
                <a:lnTo>
                  <a:pt x="86760" y="408604"/>
                </a:lnTo>
                <a:lnTo>
                  <a:pt x="86215" y="409621"/>
                </a:lnTo>
                <a:lnTo>
                  <a:pt x="85933" y="410257"/>
                </a:lnTo>
                <a:lnTo>
                  <a:pt x="85959" y="410559"/>
                </a:lnTo>
                <a:lnTo>
                  <a:pt x="86090" y="411086"/>
                </a:lnTo>
                <a:lnTo>
                  <a:pt x="86145" y="411467"/>
                </a:lnTo>
                <a:lnTo>
                  <a:pt x="85939" y="411828"/>
                </a:lnTo>
                <a:lnTo>
                  <a:pt x="85645" y="411982"/>
                </a:lnTo>
                <a:lnTo>
                  <a:pt x="85305" y="412124"/>
                </a:lnTo>
                <a:lnTo>
                  <a:pt x="84863" y="412317"/>
                </a:lnTo>
                <a:lnTo>
                  <a:pt x="84495" y="412673"/>
                </a:lnTo>
                <a:lnTo>
                  <a:pt x="84536" y="413185"/>
                </a:lnTo>
                <a:lnTo>
                  <a:pt x="84620" y="413643"/>
                </a:lnTo>
                <a:lnTo>
                  <a:pt x="84582" y="413990"/>
                </a:lnTo>
                <a:lnTo>
                  <a:pt x="84525" y="414138"/>
                </a:lnTo>
                <a:lnTo>
                  <a:pt x="84024" y="414248"/>
                </a:lnTo>
                <a:lnTo>
                  <a:pt x="83934" y="414408"/>
                </a:lnTo>
                <a:lnTo>
                  <a:pt x="83589" y="414853"/>
                </a:lnTo>
                <a:lnTo>
                  <a:pt x="83589" y="415084"/>
                </a:lnTo>
                <a:lnTo>
                  <a:pt x="83500" y="415290"/>
                </a:lnTo>
                <a:lnTo>
                  <a:pt x="83467" y="415778"/>
                </a:lnTo>
                <a:lnTo>
                  <a:pt x="83467" y="416063"/>
                </a:lnTo>
                <a:lnTo>
                  <a:pt x="83473" y="416449"/>
                </a:lnTo>
                <a:lnTo>
                  <a:pt x="83557" y="416629"/>
                </a:lnTo>
                <a:lnTo>
                  <a:pt x="83774" y="417170"/>
                </a:lnTo>
                <a:lnTo>
                  <a:pt x="83750" y="417387"/>
                </a:lnTo>
                <a:lnTo>
                  <a:pt x="83486" y="417806"/>
                </a:lnTo>
                <a:lnTo>
                  <a:pt x="83300" y="418277"/>
                </a:lnTo>
                <a:lnTo>
                  <a:pt x="83289" y="418676"/>
                </a:lnTo>
                <a:lnTo>
                  <a:pt x="83576" y="418939"/>
                </a:lnTo>
                <a:lnTo>
                  <a:pt x="83844" y="419294"/>
                </a:lnTo>
                <a:lnTo>
                  <a:pt x="84152" y="419564"/>
                </a:lnTo>
                <a:lnTo>
                  <a:pt x="84383" y="419757"/>
                </a:lnTo>
                <a:lnTo>
                  <a:pt x="84518" y="420162"/>
                </a:lnTo>
                <a:lnTo>
                  <a:pt x="84562" y="420638"/>
                </a:lnTo>
                <a:lnTo>
                  <a:pt x="84575" y="421134"/>
                </a:lnTo>
                <a:lnTo>
                  <a:pt x="84716" y="421398"/>
                </a:lnTo>
                <a:lnTo>
                  <a:pt x="84960" y="421622"/>
                </a:lnTo>
                <a:lnTo>
                  <a:pt x="85511" y="421997"/>
                </a:lnTo>
                <a:lnTo>
                  <a:pt x="85843" y="422234"/>
                </a:lnTo>
                <a:lnTo>
                  <a:pt x="86176" y="422473"/>
                </a:lnTo>
                <a:lnTo>
                  <a:pt x="86222" y="422626"/>
                </a:lnTo>
                <a:lnTo>
                  <a:pt x="86323" y="422891"/>
                </a:lnTo>
                <a:lnTo>
                  <a:pt x="86356" y="423374"/>
                </a:lnTo>
                <a:lnTo>
                  <a:pt x="86433" y="423702"/>
                </a:lnTo>
                <a:lnTo>
                  <a:pt x="86453" y="423966"/>
                </a:lnTo>
                <a:lnTo>
                  <a:pt x="86580" y="424441"/>
                </a:lnTo>
                <a:lnTo>
                  <a:pt x="86848" y="425651"/>
                </a:lnTo>
                <a:lnTo>
                  <a:pt x="86932" y="426348"/>
                </a:lnTo>
                <a:lnTo>
                  <a:pt x="86848" y="426881"/>
                </a:lnTo>
                <a:lnTo>
                  <a:pt x="86369" y="427461"/>
                </a:lnTo>
                <a:lnTo>
                  <a:pt x="85862" y="427712"/>
                </a:lnTo>
                <a:lnTo>
                  <a:pt x="85530" y="427525"/>
                </a:lnTo>
                <a:lnTo>
                  <a:pt x="85324" y="427538"/>
                </a:lnTo>
                <a:lnTo>
                  <a:pt x="85151" y="427435"/>
                </a:lnTo>
                <a:lnTo>
                  <a:pt x="84927" y="427216"/>
                </a:lnTo>
                <a:lnTo>
                  <a:pt x="84716" y="426791"/>
                </a:lnTo>
                <a:lnTo>
                  <a:pt x="84485" y="426565"/>
                </a:lnTo>
                <a:lnTo>
                  <a:pt x="84191" y="426289"/>
                </a:lnTo>
                <a:lnTo>
                  <a:pt x="83684" y="425857"/>
                </a:lnTo>
                <a:lnTo>
                  <a:pt x="83128" y="425684"/>
                </a:lnTo>
                <a:lnTo>
                  <a:pt x="82525" y="425736"/>
                </a:lnTo>
                <a:lnTo>
                  <a:pt x="82311" y="425920"/>
                </a:lnTo>
                <a:lnTo>
                  <a:pt x="82347" y="426322"/>
                </a:lnTo>
                <a:lnTo>
                  <a:pt x="82340" y="426843"/>
                </a:lnTo>
                <a:lnTo>
                  <a:pt x="82218" y="427273"/>
                </a:lnTo>
                <a:lnTo>
                  <a:pt x="82123" y="427479"/>
                </a:lnTo>
                <a:lnTo>
                  <a:pt x="81828" y="427602"/>
                </a:lnTo>
                <a:lnTo>
                  <a:pt x="81725" y="427769"/>
                </a:lnTo>
                <a:lnTo>
                  <a:pt x="81732" y="428271"/>
                </a:lnTo>
                <a:lnTo>
                  <a:pt x="81828" y="428658"/>
                </a:lnTo>
                <a:lnTo>
                  <a:pt x="81899" y="429108"/>
                </a:lnTo>
                <a:lnTo>
                  <a:pt x="82090" y="429656"/>
                </a:lnTo>
                <a:lnTo>
                  <a:pt x="82263" y="429926"/>
                </a:lnTo>
                <a:lnTo>
                  <a:pt x="82545" y="430228"/>
                </a:lnTo>
                <a:lnTo>
                  <a:pt x="83192" y="430589"/>
                </a:lnTo>
                <a:lnTo>
                  <a:pt x="83295" y="430840"/>
                </a:lnTo>
                <a:lnTo>
                  <a:pt x="83352" y="431199"/>
                </a:lnTo>
                <a:lnTo>
                  <a:pt x="83365" y="431490"/>
                </a:lnTo>
                <a:lnTo>
                  <a:pt x="83333" y="432205"/>
                </a:lnTo>
                <a:lnTo>
                  <a:pt x="83205" y="433119"/>
                </a:lnTo>
                <a:lnTo>
                  <a:pt x="83006" y="433935"/>
                </a:lnTo>
                <a:lnTo>
                  <a:pt x="82834" y="434540"/>
                </a:lnTo>
                <a:lnTo>
                  <a:pt x="82667" y="435037"/>
                </a:lnTo>
                <a:lnTo>
                  <a:pt x="82514" y="435532"/>
                </a:lnTo>
                <a:lnTo>
                  <a:pt x="82514" y="435905"/>
                </a:lnTo>
                <a:lnTo>
                  <a:pt x="82294" y="436478"/>
                </a:lnTo>
                <a:lnTo>
                  <a:pt x="82257" y="436774"/>
                </a:lnTo>
                <a:lnTo>
                  <a:pt x="82070" y="437534"/>
                </a:lnTo>
                <a:lnTo>
                  <a:pt x="81757" y="437913"/>
                </a:lnTo>
                <a:lnTo>
                  <a:pt x="81488" y="438100"/>
                </a:lnTo>
                <a:lnTo>
                  <a:pt x="81302" y="438209"/>
                </a:lnTo>
                <a:lnTo>
                  <a:pt x="81142" y="438268"/>
                </a:lnTo>
                <a:lnTo>
                  <a:pt x="81008" y="438203"/>
                </a:lnTo>
                <a:lnTo>
                  <a:pt x="80726" y="438248"/>
                </a:lnTo>
                <a:lnTo>
                  <a:pt x="80362" y="438235"/>
                </a:lnTo>
                <a:lnTo>
                  <a:pt x="79925" y="438023"/>
                </a:lnTo>
                <a:lnTo>
                  <a:pt x="79752" y="437817"/>
                </a:lnTo>
                <a:lnTo>
                  <a:pt x="79580" y="437571"/>
                </a:lnTo>
                <a:lnTo>
                  <a:pt x="79220" y="437058"/>
                </a:lnTo>
                <a:lnTo>
                  <a:pt x="79202" y="436574"/>
                </a:lnTo>
                <a:lnTo>
                  <a:pt x="79150" y="436414"/>
                </a:lnTo>
                <a:lnTo>
                  <a:pt x="78959" y="436151"/>
                </a:lnTo>
                <a:lnTo>
                  <a:pt x="78746" y="436034"/>
                </a:lnTo>
                <a:lnTo>
                  <a:pt x="78561" y="435982"/>
                </a:lnTo>
                <a:lnTo>
                  <a:pt x="78305" y="436021"/>
                </a:lnTo>
                <a:lnTo>
                  <a:pt x="78107" y="436111"/>
                </a:lnTo>
                <a:lnTo>
                  <a:pt x="77742" y="436291"/>
                </a:lnTo>
                <a:lnTo>
                  <a:pt x="77594" y="436414"/>
                </a:lnTo>
                <a:lnTo>
                  <a:pt x="77415" y="436626"/>
                </a:lnTo>
                <a:lnTo>
                  <a:pt x="77185" y="436749"/>
                </a:lnTo>
                <a:lnTo>
                  <a:pt x="77095" y="436929"/>
                </a:lnTo>
                <a:lnTo>
                  <a:pt x="76724" y="437418"/>
                </a:lnTo>
                <a:lnTo>
                  <a:pt x="76576" y="437624"/>
                </a:lnTo>
                <a:lnTo>
                  <a:pt x="76486" y="437777"/>
                </a:lnTo>
                <a:lnTo>
                  <a:pt x="76480" y="437983"/>
                </a:lnTo>
                <a:lnTo>
                  <a:pt x="76236" y="438286"/>
                </a:lnTo>
                <a:lnTo>
                  <a:pt x="76056" y="438641"/>
                </a:lnTo>
                <a:lnTo>
                  <a:pt x="75962" y="439046"/>
                </a:lnTo>
                <a:lnTo>
                  <a:pt x="75980" y="439439"/>
                </a:lnTo>
                <a:lnTo>
                  <a:pt x="75980" y="439812"/>
                </a:lnTo>
                <a:lnTo>
                  <a:pt x="76045" y="440011"/>
                </a:lnTo>
                <a:lnTo>
                  <a:pt x="76339" y="440436"/>
                </a:lnTo>
                <a:lnTo>
                  <a:pt x="76902" y="441010"/>
                </a:lnTo>
                <a:lnTo>
                  <a:pt x="77729" y="441569"/>
                </a:lnTo>
                <a:lnTo>
                  <a:pt x="77997" y="441743"/>
                </a:lnTo>
                <a:lnTo>
                  <a:pt x="78434" y="442117"/>
                </a:lnTo>
                <a:lnTo>
                  <a:pt x="78836" y="442670"/>
                </a:lnTo>
                <a:lnTo>
                  <a:pt x="79119" y="443069"/>
                </a:lnTo>
                <a:lnTo>
                  <a:pt x="79503" y="443867"/>
                </a:lnTo>
                <a:lnTo>
                  <a:pt x="79510" y="444428"/>
                </a:lnTo>
                <a:lnTo>
                  <a:pt x="78862" y="445785"/>
                </a:lnTo>
                <a:lnTo>
                  <a:pt x="78522" y="446256"/>
                </a:lnTo>
                <a:lnTo>
                  <a:pt x="78190" y="446578"/>
                </a:lnTo>
                <a:lnTo>
                  <a:pt x="77594" y="447549"/>
                </a:lnTo>
                <a:lnTo>
                  <a:pt x="77325" y="447994"/>
                </a:lnTo>
                <a:lnTo>
                  <a:pt x="77145" y="448386"/>
                </a:lnTo>
                <a:lnTo>
                  <a:pt x="77018" y="448998"/>
                </a:lnTo>
                <a:lnTo>
                  <a:pt x="76794" y="449653"/>
                </a:lnTo>
                <a:lnTo>
                  <a:pt x="76697" y="449943"/>
                </a:lnTo>
                <a:lnTo>
                  <a:pt x="76742" y="450420"/>
                </a:lnTo>
                <a:lnTo>
                  <a:pt x="76768" y="451289"/>
                </a:lnTo>
                <a:lnTo>
                  <a:pt x="76787" y="451714"/>
                </a:lnTo>
                <a:lnTo>
                  <a:pt x="76614" y="452126"/>
                </a:lnTo>
                <a:lnTo>
                  <a:pt x="76674" y="452438"/>
                </a:lnTo>
                <a:lnTo>
                  <a:pt x="76851" y="452744"/>
                </a:lnTo>
                <a:lnTo>
                  <a:pt x="76869" y="452925"/>
                </a:lnTo>
                <a:lnTo>
                  <a:pt x="76853" y="453131"/>
                </a:lnTo>
                <a:lnTo>
                  <a:pt x="76869" y="453354"/>
                </a:lnTo>
                <a:lnTo>
                  <a:pt x="76903" y="453705"/>
                </a:lnTo>
                <a:lnTo>
                  <a:pt x="77031" y="453911"/>
                </a:lnTo>
                <a:lnTo>
                  <a:pt x="77157" y="454006"/>
                </a:lnTo>
                <a:lnTo>
                  <a:pt x="77338" y="454142"/>
                </a:lnTo>
                <a:lnTo>
                  <a:pt x="77531" y="454354"/>
                </a:lnTo>
                <a:lnTo>
                  <a:pt x="77647" y="454650"/>
                </a:lnTo>
                <a:lnTo>
                  <a:pt x="77729" y="454876"/>
                </a:lnTo>
                <a:lnTo>
                  <a:pt x="77775" y="455056"/>
                </a:lnTo>
                <a:lnTo>
                  <a:pt x="77804" y="455224"/>
                </a:lnTo>
                <a:lnTo>
                  <a:pt x="77775" y="455461"/>
                </a:lnTo>
                <a:lnTo>
                  <a:pt x="77788" y="455630"/>
                </a:lnTo>
                <a:lnTo>
                  <a:pt x="77855" y="455949"/>
                </a:lnTo>
                <a:lnTo>
                  <a:pt x="77909" y="456171"/>
                </a:lnTo>
                <a:lnTo>
                  <a:pt x="78089" y="456364"/>
                </a:lnTo>
                <a:lnTo>
                  <a:pt x="78113" y="456524"/>
                </a:lnTo>
                <a:lnTo>
                  <a:pt x="78249" y="456827"/>
                </a:lnTo>
                <a:lnTo>
                  <a:pt x="78350" y="456943"/>
                </a:lnTo>
                <a:lnTo>
                  <a:pt x="78498" y="457085"/>
                </a:lnTo>
                <a:lnTo>
                  <a:pt x="78647" y="457265"/>
                </a:lnTo>
                <a:lnTo>
                  <a:pt x="78915" y="457285"/>
                </a:lnTo>
                <a:lnTo>
                  <a:pt x="79024" y="457458"/>
                </a:lnTo>
                <a:lnTo>
                  <a:pt x="79178" y="457509"/>
                </a:lnTo>
                <a:lnTo>
                  <a:pt x="79191" y="457664"/>
                </a:lnTo>
                <a:lnTo>
                  <a:pt x="79485" y="457876"/>
                </a:lnTo>
                <a:lnTo>
                  <a:pt x="79722" y="458024"/>
                </a:lnTo>
                <a:lnTo>
                  <a:pt x="79997" y="458249"/>
                </a:lnTo>
                <a:lnTo>
                  <a:pt x="80260" y="458481"/>
                </a:lnTo>
                <a:lnTo>
                  <a:pt x="80439" y="458629"/>
                </a:lnTo>
                <a:lnTo>
                  <a:pt x="80669" y="458655"/>
                </a:lnTo>
                <a:lnTo>
                  <a:pt x="80932" y="458794"/>
                </a:lnTo>
                <a:lnTo>
                  <a:pt x="81080" y="458841"/>
                </a:lnTo>
                <a:lnTo>
                  <a:pt x="81176" y="459054"/>
                </a:lnTo>
                <a:lnTo>
                  <a:pt x="81354" y="459337"/>
                </a:lnTo>
                <a:lnTo>
                  <a:pt x="81508" y="459631"/>
                </a:lnTo>
                <a:lnTo>
                  <a:pt x="81694" y="459827"/>
                </a:lnTo>
                <a:lnTo>
                  <a:pt x="82041" y="459884"/>
                </a:lnTo>
                <a:lnTo>
                  <a:pt x="82226" y="460033"/>
                </a:lnTo>
                <a:lnTo>
                  <a:pt x="82437" y="459994"/>
                </a:lnTo>
                <a:lnTo>
                  <a:pt x="82610" y="460014"/>
                </a:lnTo>
                <a:lnTo>
                  <a:pt x="82970" y="460051"/>
                </a:lnTo>
                <a:lnTo>
                  <a:pt x="83218" y="460084"/>
                </a:lnTo>
                <a:lnTo>
                  <a:pt x="83302" y="460226"/>
                </a:lnTo>
                <a:lnTo>
                  <a:pt x="83526" y="460303"/>
                </a:lnTo>
                <a:lnTo>
                  <a:pt x="83666" y="460426"/>
                </a:lnTo>
                <a:lnTo>
                  <a:pt x="83827" y="460625"/>
                </a:lnTo>
                <a:lnTo>
                  <a:pt x="83956" y="460798"/>
                </a:lnTo>
                <a:lnTo>
                  <a:pt x="84026" y="460991"/>
                </a:lnTo>
                <a:lnTo>
                  <a:pt x="84096" y="461323"/>
                </a:lnTo>
                <a:lnTo>
                  <a:pt x="84217" y="461636"/>
                </a:lnTo>
                <a:lnTo>
                  <a:pt x="84263" y="462170"/>
                </a:lnTo>
                <a:lnTo>
                  <a:pt x="84384" y="462510"/>
                </a:lnTo>
                <a:lnTo>
                  <a:pt x="84551" y="462813"/>
                </a:lnTo>
                <a:lnTo>
                  <a:pt x="84852" y="463078"/>
                </a:lnTo>
                <a:lnTo>
                  <a:pt x="85089" y="463225"/>
                </a:lnTo>
                <a:lnTo>
                  <a:pt x="85499" y="463398"/>
                </a:lnTo>
                <a:lnTo>
                  <a:pt x="85768" y="463483"/>
                </a:lnTo>
                <a:lnTo>
                  <a:pt x="86081" y="463696"/>
                </a:lnTo>
                <a:lnTo>
                  <a:pt x="86338" y="463882"/>
                </a:lnTo>
                <a:lnTo>
                  <a:pt x="86415" y="464191"/>
                </a:lnTo>
                <a:lnTo>
                  <a:pt x="86632" y="464577"/>
                </a:lnTo>
                <a:lnTo>
                  <a:pt x="86812" y="464803"/>
                </a:lnTo>
                <a:lnTo>
                  <a:pt x="86984" y="465073"/>
                </a:lnTo>
                <a:lnTo>
                  <a:pt x="87177" y="465285"/>
                </a:lnTo>
                <a:lnTo>
                  <a:pt x="87497" y="465717"/>
                </a:lnTo>
                <a:lnTo>
                  <a:pt x="87574" y="465857"/>
                </a:lnTo>
                <a:lnTo>
                  <a:pt x="87599" y="466109"/>
                </a:lnTo>
                <a:lnTo>
                  <a:pt x="87728" y="466296"/>
                </a:lnTo>
                <a:lnTo>
                  <a:pt x="87721" y="466695"/>
                </a:lnTo>
                <a:lnTo>
                  <a:pt x="87676" y="467056"/>
                </a:lnTo>
                <a:lnTo>
                  <a:pt x="87517" y="467319"/>
                </a:lnTo>
                <a:lnTo>
                  <a:pt x="87484" y="467764"/>
                </a:lnTo>
                <a:lnTo>
                  <a:pt x="87484" y="468124"/>
                </a:lnTo>
                <a:lnTo>
                  <a:pt x="87753" y="468253"/>
                </a:lnTo>
                <a:lnTo>
                  <a:pt x="87875" y="468439"/>
                </a:lnTo>
                <a:lnTo>
                  <a:pt x="87996" y="468619"/>
                </a:lnTo>
                <a:lnTo>
                  <a:pt x="88189" y="468672"/>
                </a:lnTo>
                <a:lnTo>
                  <a:pt x="88439" y="468729"/>
                </a:lnTo>
                <a:lnTo>
                  <a:pt x="88573" y="468897"/>
                </a:lnTo>
                <a:lnTo>
                  <a:pt x="88681" y="469147"/>
                </a:lnTo>
                <a:lnTo>
                  <a:pt x="88791" y="469257"/>
                </a:lnTo>
                <a:lnTo>
                  <a:pt x="88971" y="469393"/>
                </a:lnTo>
                <a:lnTo>
                  <a:pt x="89155" y="469636"/>
                </a:lnTo>
                <a:lnTo>
                  <a:pt x="89309" y="469849"/>
                </a:lnTo>
                <a:lnTo>
                  <a:pt x="89355" y="470178"/>
                </a:lnTo>
                <a:lnTo>
                  <a:pt x="89476" y="470384"/>
                </a:lnTo>
                <a:lnTo>
                  <a:pt x="89124" y="470653"/>
                </a:lnTo>
                <a:lnTo>
                  <a:pt x="88945" y="470576"/>
                </a:lnTo>
                <a:lnTo>
                  <a:pt x="88758" y="470679"/>
                </a:lnTo>
                <a:lnTo>
                  <a:pt x="88413" y="470938"/>
                </a:lnTo>
                <a:lnTo>
                  <a:pt x="88220" y="471188"/>
                </a:lnTo>
                <a:lnTo>
                  <a:pt x="87978" y="471245"/>
                </a:lnTo>
                <a:lnTo>
                  <a:pt x="87347" y="471311"/>
                </a:lnTo>
                <a:lnTo>
                  <a:pt x="87170" y="471330"/>
                </a:lnTo>
                <a:lnTo>
                  <a:pt x="87017" y="471214"/>
                </a:lnTo>
                <a:lnTo>
                  <a:pt x="86786" y="471201"/>
                </a:lnTo>
                <a:lnTo>
                  <a:pt x="86562" y="471221"/>
                </a:lnTo>
                <a:lnTo>
                  <a:pt x="86319" y="471278"/>
                </a:lnTo>
                <a:lnTo>
                  <a:pt x="86184" y="471361"/>
                </a:lnTo>
                <a:lnTo>
                  <a:pt x="85973" y="471471"/>
                </a:lnTo>
                <a:lnTo>
                  <a:pt x="85684" y="471561"/>
                </a:lnTo>
                <a:lnTo>
                  <a:pt x="85570" y="471664"/>
                </a:lnTo>
                <a:lnTo>
                  <a:pt x="85300" y="471832"/>
                </a:lnTo>
                <a:lnTo>
                  <a:pt x="84974" y="472012"/>
                </a:lnTo>
                <a:lnTo>
                  <a:pt x="84775" y="472264"/>
                </a:lnTo>
                <a:lnTo>
                  <a:pt x="84590" y="472547"/>
                </a:lnTo>
                <a:lnTo>
                  <a:pt x="84430" y="472790"/>
                </a:lnTo>
                <a:lnTo>
                  <a:pt x="84141" y="473132"/>
                </a:lnTo>
                <a:lnTo>
                  <a:pt x="83840" y="473422"/>
                </a:lnTo>
                <a:lnTo>
                  <a:pt x="83616" y="473615"/>
                </a:lnTo>
                <a:lnTo>
                  <a:pt x="83398" y="473814"/>
                </a:lnTo>
                <a:lnTo>
                  <a:pt x="83055" y="474040"/>
                </a:lnTo>
                <a:lnTo>
                  <a:pt x="82886" y="474175"/>
                </a:lnTo>
                <a:lnTo>
                  <a:pt x="82713" y="474309"/>
                </a:lnTo>
                <a:lnTo>
                  <a:pt x="82603" y="474491"/>
                </a:lnTo>
                <a:lnTo>
                  <a:pt x="82443" y="474548"/>
                </a:lnTo>
                <a:lnTo>
                  <a:pt x="81994" y="474820"/>
                </a:lnTo>
                <a:lnTo>
                  <a:pt x="81573" y="475024"/>
                </a:lnTo>
                <a:lnTo>
                  <a:pt x="81304" y="475199"/>
                </a:lnTo>
                <a:lnTo>
                  <a:pt x="81016" y="475475"/>
                </a:lnTo>
                <a:lnTo>
                  <a:pt x="80990" y="475688"/>
                </a:lnTo>
                <a:lnTo>
                  <a:pt x="80993" y="475987"/>
                </a:lnTo>
                <a:lnTo>
                  <a:pt x="81112" y="476280"/>
                </a:lnTo>
                <a:lnTo>
                  <a:pt x="81201" y="476429"/>
                </a:lnTo>
                <a:lnTo>
                  <a:pt x="81367" y="476648"/>
                </a:lnTo>
                <a:lnTo>
                  <a:pt x="81490" y="476834"/>
                </a:lnTo>
                <a:lnTo>
                  <a:pt x="81595" y="476952"/>
                </a:lnTo>
                <a:lnTo>
                  <a:pt x="81918" y="477316"/>
                </a:lnTo>
                <a:lnTo>
                  <a:pt x="82149" y="477549"/>
                </a:lnTo>
                <a:lnTo>
                  <a:pt x="82258" y="477715"/>
                </a:lnTo>
                <a:lnTo>
                  <a:pt x="82528" y="478075"/>
                </a:lnTo>
                <a:lnTo>
                  <a:pt x="82566" y="478250"/>
                </a:lnTo>
                <a:lnTo>
                  <a:pt x="82783" y="478546"/>
                </a:lnTo>
                <a:lnTo>
                  <a:pt x="82917" y="478835"/>
                </a:lnTo>
                <a:lnTo>
                  <a:pt x="82994" y="479074"/>
                </a:lnTo>
                <a:lnTo>
                  <a:pt x="82931" y="479274"/>
                </a:lnTo>
                <a:lnTo>
                  <a:pt x="82700" y="479467"/>
                </a:lnTo>
                <a:lnTo>
                  <a:pt x="82610" y="479620"/>
                </a:lnTo>
                <a:lnTo>
                  <a:pt x="82603" y="479826"/>
                </a:lnTo>
                <a:lnTo>
                  <a:pt x="82643" y="480065"/>
                </a:lnTo>
                <a:lnTo>
                  <a:pt x="82898" y="480348"/>
                </a:lnTo>
                <a:lnTo>
                  <a:pt x="83135" y="480650"/>
                </a:lnTo>
                <a:lnTo>
                  <a:pt x="83315" y="480863"/>
                </a:lnTo>
                <a:lnTo>
                  <a:pt x="83513" y="481018"/>
                </a:lnTo>
                <a:lnTo>
                  <a:pt x="83539" y="481275"/>
                </a:lnTo>
                <a:lnTo>
                  <a:pt x="83629" y="481462"/>
                </a:lnTo>
                <a:lnTo>
                  <a:pt x="83795" y="481553"/>
                </a:lnTo>
                <a:lnTo>
                  <a:pt x="83843" y="481766"/>
                </a:lnTo>
                <a:lnTo>
                  <a:pt x="83930" y="482022"/>
                </a:lnTo>
                <a:lnTo>
                  <a:pt x="83969" y="482215"/>
                </a:lnTo>
                <a:lnTo>
                  <a:pt x="83750" y="482763"/>
                </a:lnTo>
                <a:lnTo>
                  <a:pt x="83846" y="483072"/>
                </a:lnTo>
                <a:lnTo>
                  <a:pt x="83987" y="483252"/>
                </a:lnTo>
                <a:lnTo>
                  <a:pt x="84077" y="483438"/>
                </a:lnTo>
                <a:lnTo>
                  <a:pt x="84211" y="483644"/>
                </a:lnTo>
                <a:lnTo>
                  <a:pt x="84338" y="483911"/>
                </a:lnTo>
                <a:lnTo>
                  <a:pt x="84430" y="484076"/>
                </a:lnTo>
                <a:lnTo>
                  <a:pt x="84423" y="484455"/>
                </a:lnTo>
                <a:lnTo>
                  <a:pt x="84525" y="484578"/>
                </a:lnTo>
                <a:lnTo>
                  <a:pt x="84808" y="484648"/>
                </a:lnTo>
                <a:lnTo>
                  <a:pt x="84974" y="484861"/>
                </a:lnTo>
                <a:lnTo>
                  <a:pt x="85063" y="484990"/>
                </a:lnTo>
                <a:lnTo>
                  <a:pt x="85249" y="485080"/>
                </a:lnTo>
                <a:lnTo>
                  <a:pt x="85275" y="485338"/>
                </a:lnTo>
                <a:lnTo>
                  <a:pt x="85416" y="485505"/>
                </a:lnTo>
                <a:lnTo>
                  <a:pt x="85557" y="485705"/>
                </a:lnTo>
                <a:lnTo>
                  <a:pt x="85543" y="486027"/>
                </a:lnTo>
                <a:lnTo>
                  <a:pt x="85589" y="486406"/>
                </a:lnTo>
                <a:lnTo>
                  <a:pt x="85624" y="486754"/>
                </a:lnTo>
                <a:lnTo>
                  <a:pt x="85387" y="486983"/>
                </a:lnTo>
                <a:lnTo>
                  <a:pt x="85128" y="487263"/>
                </a:lnTo>
                <a:lnTo>
                  <a:pt x="85025" y="487379"/>
                </a:lnTo>
                <a:lnTo>
                  <a:pt x="84852" y="487443"/>
                </a:lnTo>
                <a:lnTo>
                  <a:pt x="84654" y="487430"/>
                </a:lnTo>
                <a:lnTo>
                  <a:pt x="84467" y="487286"/>
                </a:lnTo>
                <a:lnTo>
                  <a:pt x="84106" y="487320"/>
                </a:lnTo>
                <a:lnTo>
                  <a:pt x="83866" y="487585"/>
                </a:lnTo>
                <a:lnTo>
                  <a:pt x="83815" y="487951"/>
                </a:lnTo>
                <a:lnTo>
                  <a:pt x="83859" y="488118"/>
                </a:lnTo>
                <a:lnTo>
                  <a:pt x="84064" y="488530"/>
                </a:lnTo>
                <a:lnTo>
                  <a:pt x="84250" y="488892"/>
                </a:lnTo>
                <a:lnTo>
                  <a:pt x="84276" y="489142"/>
                </a:lnTo>
                <a:lnTo>
                  <a:pt x="84276" y="489560"/>
                </a:lnTo>
                <a:lnTo>
                  <a:pt x="84334" y="489966"/>
                </a:lnTo>
                <a:lnTo>
                  <a:pt x="84180" y="490062"/>
                </a:lnTo>
                <a:lnTo>
                  <a:pt x="84154" y="490474"/>
                </a:lnTo>
                <a:lnTo>
                  <a:pt x="84217" y="490759"/>
                </a:lnTo>
                <a:lnTo>
                  <a:pt x="83949" y="490752"/>
                </a:lnTo>
                <a:lnTo>
                  <a:pt x="83699" y="490965"/>
                </a:lnTo>
                <a:lnTo>
                  <a:pt x="83585" y="491228"/>
                </a:lnTo>
                <a:lnTo>
                  <a:pt x="83519" y="491493"/>
                </a:lnTo>
                <a:lnTo>
                  <a:pt x="83519" y="491943"/>
                </a:lnTo>
                <a:lnTo>
                  <a:pt x="83532" y="492252"/>
                </a:lnTo>
                <a:lnTo>
                  <a:pt x="83431" y="492528"/>
                </a:lnTo>
                <a:lnTo>
                  <a:pt x="83264" y="492847"/>
                </a:lnTo>
                <a:lnTo>
                  <a:pt x="83264" y="493308"/>
                </a:lnTo>
                <a:lnTo>
                  <a:pt x="83181" y="493534"/>
                </a:lnTo>
                <a:lnTo>
                  <a:pt x="83154" y="493740"/>
                </a:lnTo>
                <a:lnTo>
                  <a:pt x="83205" y="493977"/>
                </a:lnTo>
                <a:lnTo>
                  <a:pt x="83218" y="494235"/>
                </a:lnTo>
                <a:lnTo>
                  <a:pt x="83251" y="494621"/>
                </a:lnTo>
                <a:lnTo>
                  <a:pt x="83334" y="494956"/>
                </a:lnTo>
                <a:lnTo>
                  <a:pt x="83513" y="495246"/>
                </a:lnTo>
                <a:lnTo>
                  <a:pt x="83655" y="495587"/>
                </a:lnTo>
                <a:lnTo>
                  <a:pt x="83795" y="495811"/>
                </a:lnTo>
                <a:lnTo>
                  <a:pt x="83833" y="496070"/>
                </a:lnTo>
                <a:lnTo>
                  <a:pt x="84013" y="496276"/>
                </a:lnTo>
                <a:lnTo>
                  <a:pt x="84134" y="496514"/>
                </a:lnTo>
                <a:lnTo>
                  <a:pt x="84288" y="496738"/>
                </a:lnTo>
                <a:lnTo>
                  <a:pt x="84678" y="497170"/>
                </a:lnTo>
                <a:lnTo>
                  <a:pt x="84801" y="497492"/>
                </a:lnTo>
                <a:lnTo>
                  <a:pt x="84935" y="497679"/>
                </a:lnTo>
                <a:lnTo>
                  <a:pt x="85140" y="497957"/>
                </a:lnTo>
                <a:lnTo>
                  <a:pt x="85249" y="498110"/>
                </a:lnTo>
                <a:lnTo>
                  <a:pt x="85346" y="498323"/>
                </a:lnTo>
                <a:lnTo>
                  <a:pt x="85486" y="498439"/>
                </a:lnTo>
                <a:lnTo>
                  <a:pt x="85730" y="498954"/>
                </a:lnTo>
                <a:lnTo>
                  <a:pt x="86024" y="499276"/>
                </a:lnTo>
                <a:lnTo>
                  <a:pt x="86338" y="499507"/>
                </a:lnTo>
                <a:lnTo>
                  <a:pt x="86549" y="499688"/>
                </a:lnTo>
                <a:lnTo>
                  <a:pt x="86606" y="499965"/>
                </a:lnTo>
                <a:lnTo>
                  <a:pt x="86690" y="500280"/>
                </a:lnTo>
                <a:lnTo>
                  <a:pt x="86703" y="500519"/>
                </a:lnTo>
                <a:lnTo>
                  <a:pt x="86703" y="500686"/>
                </a:lnTo>
                <a:lnTo>
                  <a:pt x="86703" y="500988"/>
                </a:lnTo>
                <a:lnTo>
                  <a:pt x="86600" y="501175"/>
                </a:lnTo>
                <a:lnTo>
                  <a:pt x="86562" y="501361"/>
                </a:lnTo>
                <a:lnTo>
                  <a:pt x="86562" y="501560"/>
                </a:lnTo>
                <a:lnTo>
                  <a:pt x="86435" y="501773"/>
                </a:lnTo>
                <a:lnTo>
                  <a:pt x="86325" y="502064"/>
                </a:lnTo>
                <a:lnTo>
                  <a:pt x="86338" y="502244"/>
                </a:lnTo>
                <a:lnTo>
                  <a:pt x="86446" y="502430"/>
                </a:lnTo>
                <a:lnTo>
                  <a:pt x="86440" y="502579"/>
                </a:lnTo>
                <a:lnTo>
                  <a:pt x="86268" y="502713"/>
                </a:lnTo>
                <a:lnTo>
                  <a:pt x="86101" y="502852"/>
                </a:lnTo>
                <a:lnTo>
                  <a:pt x="85838" y="502772"/>
                </a:lnTo>
                <a:lnTo>
                  <a:pt x="85659" y="502810"/>
                </a:lnTo>
                <a:lnTo>
                  <a:pt x="85303" y="502942"/>
                </a:lnTo>
                <a:lnTo>
                  <a:pt x="85166" y="503138"/>
                </a:lnTo>
                <a:lnTo>
                  <a:pt x="84974" y="503299"/>
                </a:lnTo>
                <a:lnTo>
                  <a:pt x="84808" y="503537"/>
                </a:lnTo>
                <a:lnTo>
                  <a:pt x="84461" y="503840"/>
                </a:lnTo>
                <a:lnTo>
                  <a:pt x="84301" y="503866"/>
                </a:lnTo>
                <a:lnTo>
                  <a:pt x="84020" y="503943"/>
                </a:lnTo>
                <a:lnTo>
                  <a:pt x="83488" y="503859"/>
                </a:lnTo>
                <a:lnTo>
                  <a:pt x="83154" y="503873"/>
                </a:lnTo>
                <a:lnTo>
                  <a:pt x="82841" y="503853"/>
                </a:lnTo>
                <a:lnTo>
                  <a:pt x="82610" y="503886"/>
                </a:lnTo>
                <a:lnTo>
                  <a:pt x="82450" y="503936"/>
                </a:lnTo>
                <a:lnTo>
                  <a:pt x="82182" y="503949"/>
                </a:lnTo>
                <a:lnTo>
                  <a:pt x="82021" y="504026"/>
                </a:lnTo>
                <a:lnTo>
                  <a:pt x="81784" y="504162"/>
                </a:lnTo>
                <a:lnTo>
                  <a:pt x="81637" y="504329"/>
                </a:lnTo>
                <a:lnTo>
                  <a:pt x="81547" y="504587"/>
                </a:lnTo>
                <a:lnTo>
                  <a:pt x="81444" y="504909"/>
                </a:lnTo>
                <a:lnTo>
                  <a:pt x="81307" y="505153"/>
                </a:lnTo>
                <a:lnTo>
                  <a:pt x="81317" y="505372"/>
                </a:lnTo>
                <a:lnTo>
                  <a:pt x="81310" y="505650"/>
                </a:lnTo>
                <a:lnTo>
                  <a:pt x="81394" y="506003"/>
                </a:lnTo>
                <a:lnTo>
                  <a:pt x="81604" y="506229"/>
                </a:lnTo>
                <a:lnTo>
                  <a:pt x="81810" y="506435"/>
                </a:lnTo>
                <a:lnTo>
                  <a:pt x="82052" y="506744"/>
                </a:lnTo>
                <a:lnTo>
                  <a:pt x="82111" y="506943"/>
                </a:lnTo>
                <a:lnTo>
                  <a:pt x="82219" y="507143"/>
                </a:lnTo>
                <a:lnTo>
                  <a:pt x="82303" y="507298"/>
                </a:lnTo>
                <a:lnTo>
                  <a:pt x="82443" y="507498"/>
                </a:lnTo>
                <a:lnTo>
                  <a:pt x="82533" y="507813"/>
                </a:lnTo>
                <a:lnTo>
                  <a:pt x="82667" y="508037"/>
                </a:lnTo>
                <a:lnTo>
                  <a:pt x="82893" y="508232"/>
                </a:lnTo>
                <a:lnTo>
                  <a:pt x="83027" y="508448"/>
                </a:lnTo>
                <a:lnTo>
                  <a:pt x="83104" y="508585"/>
                </a:lnTo>
                <a:lnTo>
                  <a:pt x="83258" y="508871"/>
                </a:lnTo>
                <a:lnTo>
                  <a:pt x="83455" y="509074"/>
                </a:lnTo>
                <a:lnTo>
                  <a:pt x="83743" y="509442"/>
                </a:lnTo>
                <a:lnTo>
                  <a:pt x="83916" y="509738"/>
                </a:lnTo>
                <a:lnTo>
                  <a:pt x="84013" y="510111"/>
                </a:lnTo>
                <a:lnTo>
                  <a:pt x="84109" y="510330"/>
                </a:lnTo>
                <a:lnTo>
                  <a:pt x="84288" y="510748"/>
                </a:lnTo>
                <a:lnTo>
                  <a:pt x="84320" y="511805"/>
                </a:lnTo>
                <a:lnTo>
                  <a:pt x="84307" y="512210"/>
                </a:lnTo>
                <a:lnTo>
                  <a:pt x="84064" y="512655"/>
                </a:lnTo>
                <a:lnTo>
                  <a:pt x="83974" y="512931"/>
                </a:lnTo>
                <a:lnTo>
                  <a:pt x="83969" y="513163"/>
                </a:lnTo>
                <a:lnTo>
                  <a:pt x="83840" y="513517"/>
                </a:lnTo>
                <a:lnTo>
                  <a:pt x="83997" y="514018"/>
                </a:lnTo>
                <a:lnTo>
                  <a:pt x="83993" y="514264"/>
                </a:lnTo>
                <a:lnTo>
                  <a:pt x="84020" y="514509"/>
                </a:lnTo>
                <a:lnTo>
                  <a:pt x="84193" y="515281"/>
                </a:lnTo>
                <a:lnTo>
                  <a:pt x="84206" y="515636"/>
                </a:lnTo>
                <a:lnTo>
                  <a:pt x="83980" y="516267"/>
                </a:lnTo>
                <a:lnTo>
                  <a:pt x="83809" y="516627"/>
                </a:lnTo>
                <a:lnTo>
                  <a:pt x="83756" y="516819"/>
                </a:lnTo>
                <a:lnTo>
                  <a:pt x="83743" y="517078"/>
                </a:lnTo>
                <a:lnTo>
                  <a:pt x="83622" y="517727"/>
                </a:lnTo>
                <a:lnTo>
                  <a:pt x="83508" y="517953"/>
                </a:lnTo>
                <a:lnTo>
                  <a:pt x="83341" y="518128"/>
                </a:lnTo>
                <a:lnTo>
                  <a:pt x="83148" y="518288"/>
                </a:lnTo>
                <a:lnTo>
                  <a:pt x="82904" y="518540"/>
                </a:lnTo>
                <a:lnTo>
                  <a:pt x="82847" y="518751"/>
                </a:lnTo>
                <a:lnTo>
                  <a:pt x="82796" y="519105"/>
                </a:lnTo>
                <a:lnTo>
                  <a:pt x="82821" y="519472"/>
                </a:lnTo>
                <a:lnTo>
                  <a:pt x="82981" y="519570"/>
                </a:lnTo>
                <a:lnTo>
                  <a:pt x="83141" y="519787"/>
                </a:lnTo>
                <a:lnTo>
                  <a:pt x="83405" y="520122"/>
                </a:lnTo>
                <a:lnTo>
                  <a:pt x="83519" y="520418"/>
                </a:lnTo>
                <a:lnTo>
                  <a:pt x="83532" y="520876"/>
                </a:lnTo>
                <a:lnTo>
                  <a:pt x="83513" y="521198"/>
                </a:lnTo>
                <a:lnTo>
                  <a:pt x="83354" y="521398"/>
                </a:lnTo>
                <a:lnTo>
                  <a:pt x="83302" y="521558"/>
                </a:lnTo>
                <a:lnTo>
                  <a:pt x="83135" y="521847"/>
                </a:lnTo>
                <a:lnTo>
                  <a:pt x="83040" y="522042"/>
                </a:lnTo>
                <a:lnTo>
                  <a:pt x="82873" y="522119"/>
                </a:lnTo>
                <a:lnTo>
                  <a:pt x="82656" y="522183"/>
                </a:lnTo>
                <a:lnTo>
                  <a:pt x="82514" y="522292"/>
                </a:lnTo>
                <a:lnTo>
                  <a:pt x="82342" y="522415"/>
                </a:lnTo>
                <a:lnTo>
                  <a:pt x="82200" y="522601"/>
                </a:lnTo>
                <a:lnTo>
                  <a:pt x="81995" y="522930"/>
                </a:lnTo>
                <a:lnTo>
                  <a:pt x="81848" y="523290"/>
                </a:lnTo>
                <a:lnTo>
                  <a:pt x="81604" y="523265"/>
                </a:lnTo>
                <a:lnTo>
                  <a:pt x="81240" y="523432"/>
                </a:lnTo>
                <a:lnTo>
                  <a:pt x="80964" y="523502"/>
                </a:lnTo>
                <a:lnTo>
                  <a:pt x="80715" y="523502"/>
                </a:lnTo>
                <a:lnTo>
                  <a:pt x="80407" y="523638"/>
                </a:lnTo>
                <a:lnTo>
                  <a:pt x="80023" y="523715"/>
                </a:lnTo>
                <a:lnTo>
                  <a:pt x="79747" y="523715"/>
                </a:lnTo>
                <a:lnTo>
                  <a:pt x="79453" y="523780"/>
                </a:lnTo>
                <a:lnTo>
                  <a:pt x="79248" y="523793"/>
                </a:lnTo>
                <a:lnTo>
                  <a:pt x="78998" y="523761"/>
                </a:lnTo>
                <a:lnTo>
                  <a:pt x="78383" y="523715"/>
                </a:lnTo>
                <a:lnTo>
                  <a:pt x="77819" y="523677"/>
                </a:lnTo>
                <a:lnTo>
                  <a:pt x="77602" y="523831"/>
                </a:lnTo>
                <a:lnTo>
                  <a:pt x="77468" y="523921"/>
                </a:lnTo>
                <a:lnTo>
                  <a:pt x="77250" y="524006"/>
                </a:lnTo>
                <a:lnTo>
                  <a:pt x="76910" y="524160"/>
                </a:lnTo>
                <a:lnTo>
                  <a:pt x="76756" y="524289"/>
                </a:lnTo>
                <a:lnTo>
                  <a:pt x="76539" y="524521"/>
                </a:lnTo>
                <a:lnTo>
                  <a:pt x="76244" y="524868"/>
                </a:lnTo>
                <a:lnTo>
                  <a:pt x="76032" y="525113"/>
                </a:lnTo>
                <a:lnTo>
                  <a:pt x="75687" y="525319"/>
                </a:lnTo>
                <a:lnTo>
                  <a:pt x="75437" y="525641"/>
                </a:lnTo>
                <a:lnTo>
                  <a:pt x="75079" y="526213"/>
                </a:lnTo>
                <a:lnTo>
                  <a:pt x="74765" y="526658"/>
                </a:lnTo>
                <a:lnTo>
                  <a:pt x="74411" y="527077"/>
                </a:lnTo>
                <a:lnTo>
                  <a:pt x="74150" y="527379"/>
                </a:lnTo>
                <a:lnTo>
                  <a:pt x="73906" y="527579"/>
                </a:lnTo>
                <a:lnTo>
                  <a:pt x="73682" y="527727"/>
                </a:lnTo>
                <a:lnTo>
                  <a:pt x="73272" y="527888"/>
                </a:lnTo>
                <a:lnTo>
                  <a:pt x="73151" y="528113"/>
                </a:lnTo>
                <a:lnTo>
                  <a:pt x="73022" y="528449"/>
                </a:lnTo>
                <a:lnTo>
                  <a:pt x="72760" y="528879"/>
                </a:lnTo>
                <a:lnTo>
                  <a:pt x="72453" y="529343"/>
                </a:lnTo>
                <a:lnTo>
                  <a:pt x="72229" y="529672"/>
                </a:lnTo>
                <a:lnTo>
                  <a:pt x="72028" y="529894"/>
                </a:lnTo>
                <a:lnTo>
                  <a:pt x="71689" y="530152"/>
                </a:lnTo>
                <a:lnTo>
                  <a:pt x="71254" y="530538"/>
                </a:lnTo>
                <a:lnTo>
                  <a:pt x="70857" y="530808"/>
                </a:lnTo>
                <a:lnTo>
                  <a:pt x="69953" y="530911"/>
                </a:lnTo>
                <a:lnTo>
                  <a:pt x="69281" y="530931"/>
                </a:lnTo>
                <a:lnTo>
                  <a:pt x="69019" y="530841"/>
                </a:lnTo>
                <a:lnTo>
                  <a:pt x="68787" y="530384"/>
                </a:lnTo>
                <a:lnTo>
                  <a:pt x="68505" y="530023"/>
                </a:lnTo>
                <a:lnTo>
                  <a:pt x="68231" y="529843"/>
                </a:lnTo>
                <a:lnTo>
                  <a:pt x="67969" y="529824"/>
                </a:lnTo>
                <a:lnTo>
                  <a:pt x="67770" y="529876"/>
                </a:lnTo>
                <a:lnTo>
                  <a:pt x="67564" y="529997"/>
                </a:lnTo>
                <a:lnTo>
                  <a:pt x="67250" y="530293"/>
                </a:lnTo>
                <a:lnTo>
                  <a:pt x="66828" y="530751"/>
                </a:lnTo>
                <a:lnTo>
                  <a:pt x="66501" y="531312"/>
                </a:lnTo>
                <a:lnTo>
                  <a:pt x="66200" y="532000"/>
                </a:lnTo>
                <a:lnTo>
                  <a:pt x="65989" y="532682"/>
                </a:lnTo>
                <a:lnTo>
                  <a:pt x="65842" y="533519"/>
                </a:lnTo>
                <a:lnTo>
                  <a:pt x="65758" y="534093"/>
                </a:lnTo>
                <a:lnTo>
                  <a:pt x="65816" y="534433"/>
                </a:lnTo>
                <a:lnTo>
                  <a:pt x="65943" y="534564"/>
                </a:lnTo>
                <a:lnTo>
                  <a:pt x="66206" y="534834"/>
                </a:lnTo>
                <a:lnTo>
                  <a:pt x="66654" y="535270"/>
                </a:lnTo>
                <a:lnTo>
                  <a:pt x="67148" y="535838"/>
                </a:lnTo>
                <a:lnTo>
                  <a:pt x="67533" y="536210"/>
                </a:lnTo>
                <a:lnTo>
                  <a:pt x="67583" y="536791"/>
                </a:lnTo>
                <a:lnTo>
                  <a:pt x="67480" y="537203"/>
                </a:lnTo>
                <a:lnTo>
                  <a:pt x="67243" y="538014"/>
                </a:lnTo>
                <a:lnTo>
                  <a:pt x="67282" y="538220"/>
                </a:lnTo>
                <a:lnTo>
                  <a:pt x="67219" y="538665"/>
                </a:lnTo>
                <a:lnTo>
                  <a:pt x="67179" y="538864"/>
                </a:lnTo>
                <a:lnTo>
                  <a:pt x="67065" y="539250"/>
                </a:lnTo>
                <a:lnTo>
                  <a:pt x="66885" y="539997"/>
                </a:lnTo>
                <a:lnTo>
                  <a:pt x="66859" y="540416"/>
                </a:lnTo>
                <a:lnTo>
                  <a:pt x="66859" y="541569"/>
                </a:lnTo>
                <a:lnTo>
                  <a:pt x="67103" y="542018"/>
                </a:lnTo>
                <a:lnTo>
                  <a:pt x="67103" y="542321"/>
                </a:lnTo>
                <a:lnTo>
                  <a:pt x="67071" y="542785"/>
                </a:lnTo>
                <a:lnTo>
                  <a:pt x="66968" y="543345"/>
                </a:lnTo>
                <a:lnTo>
                  <a:pt x="66936" y="544298"/>
                </a:lnTo>
                <a:lnTo>
                  <a:pt x="66792" y="545120"/>
                </a:lnTo>
                <a:lnTo>
                  <a:pt x="66728" y="544914"/>
                </a:lnTo>
                <a:lnTo>
                  <a:pt x="66648" y="545218"/>
                </a:lnTo>
                <a:lnTo>
                  <a:pt x="66316" y="545683"/>
                </a:lnTo>
                <a:lnTo>
                  <a:pt x="66027" y="546108"/>
                </a:lnTo>
                <a:lnTo>
                  <a:pt x="65706" y="546526"/>
                </a:lnTo>
                <a:lnTo>
                  <a:pt x="65291" y="546971"/>
                </a:lnTo>
                <a:lnTo>
                  <a:pt x="64830" y="547344"/>
                </a:lnTo>
                <a:lnTo>
                  <a:pt x="64593" y="547440"/>
                </a:lnTo>
                <a:lnTo>
                  <a:pt x="64406" y="547633"/>
                </a:lnTo>
                <a:lnTo>
                  <a:pt x="63938" y="547916"/>
                </a:lnTo>
                <a:lnTo>
                  <a:pt x="63580" y="548085"/>
                </a:lnTo>
                <a:lnTo>
                  <a:pt x="63229" y="548219"/>
                </a:lnTo>
                <a:lnTo>
                  <a:pt x="62953" y="548381"/>
                </a:lnTo>
                <a:lnTo>
                  <a:pt x="62825" y="548490"/>
                </a:lnTo>
                <a:lnTo>
                  <a:pt x="62511" y="548567"/>
                </a:lnTo>
                <a:lnTo>
                  <a:pt x="62184" y="548664"/>
                </a:lnTo>
                <a:lnTo>
                  <a:pt x="61530" y="548979"/>
                </a:lnTo>
                <a:lnTo>
                  <a:pt x="61218" y="549089"/>
                </a:lnTo>
                <a:lnTo>
                  <a:pt x="60954" y="549121"/>
                </a:lnTo>
                <a:lnTo>
                  <a:pt x="60608" y="549262"/>
                </a:lnTo>
                <a:lnTo>
                  <a:pt x="60372" y="549365"/>
                </a:lnTo>
                <a:lnTo>
                  <a:pt x="60147" y="549547"/>
                </a:lnTo>
                <a:lnTo>
                  <a:pt x="59923" y="549726"/>
                </a:lnTo>
                <a:lnTo>
                  <a:pt x="59692" y="549893"/>
                </a:lnTo>
                <a:lnTo>
                  <a:pt x="59360" y="550138"/>
                </a:lnTo>
                <a:lnTo>
                  <a:pt x="59200" y="550228"/>
                </a:lnTo>
                <a:lnTo>
                  <a:pt x="59020" y="550358"/>
                </a:lnTo>
                <a:lnTo>
                  <a:pt x="58219" y="551541"/>
                </a:lnTo>
                <a:lnTo>
                  <a:pt x="57964" y="551967"/>
                </a:lnTo>
                <a:lnTo>
                  <a:pt x="57700" y="552354"/>
                </a:lnTo>
                <a:lnTo>
                  <a:pt x="57553" y="552746"/>
                </a:lnTo>
                <a:lnTo>
                  <a:pt x="57573" y="553487"/>
                </a:lnTo>
                <a:lnTo>
                  <a:pt x="57861" y="553930"/>
                </a:lnTo>
                <a:lnTo>
                  <a:pt x="58117" y="554421"/>
                </a:lnTo>
                <a:lnTo>
                  <a:pt x="58188" y="554813"/>
                </a:lnTo>
                <a:lnTo>
                  <a:pt x="58111" y="555162"/>
                </a:lnTo>
                <a:lnTo>
                  <a:pt x="58021" y="555418"/>
                </a:lnTo>
                <a:lnTo>
                  <a:pt x="57817" y="555574"/>
                </a:lnTo>
                <a:lnTo>
                  <a:pt x="57463" y="555611"/>
                </a:lnTo>
                <a:lnTo>
                  <a:pt x="57202" y="555547"/>
                </a:lnTo>
                <a:lnTo>
                  <a:pt x="56798" y="555155"/>
                </a:lnTo>
                <a:lnTo>
                  <a:pt x="56522" y="554555"/>
                </a:lnTo>
                <a:lnTo>
                  <a:pt x="56260" y="554046"/>
                </a:lnTo>
                <a:lnTo>
                  <a:pt x="56164" y="553481"/>
                </a:lnTo>
                <a:lnTo>
                  <a:pt x="56029" y="553036"/>
                </a:lnTo>
                <a:lnTo>
                  <a:pt x="55792" y="552604"/>
                </a:lnTo>
                <a:lnTo>
                  <a:pt x="55492" y="552354"/>
                </a:lnTo>
                <a:lnTo>
                  <a:pt x="55267" y="552295"/>
                </a:lnTo>
                <a:lnTo>
                  <a:pt x="54908" y="552302"/>
                </a:lnTo>
                <a:lnTo>
                  <a:pt x="54666" y="552308"/>
                </a:lnTo>
                <a:lnTo>
                  <a:pt x="54396" y="552328"/>
                </a:lnTo>
                <a:lnTo>
                  <a:pt x="54044" y="552527"/>
                </a:lnTo>
                <a:lnTo>
                  <a:pt x="53814" y="552547"/>
                </a:lnTo>
                <a:lnTo>
                  <a:pt x="53588" y="552547"/>
                </a:lnTo>
                <a:lnTo>
                  <a:pt x="53276" y="552527"/>
                </a:lnTo>
                <a:lnTo>
                  <a:pt x="53013" y="552624"/>
                </a:lnTo>
                <a:lnTo>
                  <a:pt x="52571" y="552688"/>
                </a:lnTo>
                <a:lnTo>
                  <a:pt x="52110" y="552797"/>
                </a:lnTo>
                <a:lnTo>
                  <a:pt x="51847" y="552889"/>
                </a:lnTo>
                <a:lnTo>
                  <a:pt x="51615" y="552907"/>
                </a:lnTo>
                <a:lnTo>
                  <a:pt x="51605" y="553069"/>
                </a:lnTo>
                <a:lnTo>
                  <a:pt x="50763" y="556558"/>
                </a:lnTo>
                <a:lnTo>
                  <a:pt x="48846" y="557485"/>
                </a:lnTo>
                <a:lnTo>
                  <a:pt x="46750" y="559625"/>
                </a:lnTo>
                <a:lnTo>
                  <a:pt x="45761" y="561068"/>
                </a:lnTo>
                <a:lnTo>
                  <a:pt x="44692" y="568118"/>
                </a:lnTo>
                <a:lnTo>
                  <a:pt x="40880" y="578804"/>
                </a:lnTo>
                <a:lnTo>
                  <a:pt x="39652" y="585855"/>
                </a:lnTo>
                <a:lnTo>
                  <a:pt x="36359" y="590343"/>
                </a:lnTo>
                <a:lnTo>
                  <a:pt x="28630" y="593759"/>
                </a:lnTo>
                <a:lnTo>
                  <a:pt x="28326" y="594606"/>
                </a:lnTo>
                <a:lnTo>
                  <a:pt x="29176" y="596362"/>
                </a:lnTo>
                <a:lnTo>
                  <a:pt x="28433" y="597353"/>
                </a:lnTo>
                <a:lnTo>
                  <a:pt x="29295" y="598100"/>
                </a:lnTo>
                <a:lnTo>
                  <a:pt x="29599" y="599092"/>
                </a:lnTo>
                <a:lnTo>
                  <a:pt x="31535" y="600515"/>
                </a:lnTo>
                <a:lnTo>
                  <a:pt x="32798" y="602139"/>
                </a:lnTo>
                <a:lnTo>
                  <a:pt x="33288" y="603193"/>
                </a:lnTo>
                <a:lnTo>
                  <a:pt x="33223" y="604310"/>
                </a:lnTo>
                <a:lnTo>
                  <a:pt x="34267" y="605800"/>
                </a:lnTo>
                <a:lnTo>
                  <a:pt x="34565" y="609335"/>
                </a:lnTo>
                <a:lnTo>
                  <a:pt x="36593" y="612005"/>
                </a:lnTo>
                <a:lnTo>
                  <a:pt x="35829" y="619380"/>
                </a:lnTo>
                <a:lnTo>
                  <a:pt x="25794" y="623897"/>
                </a:lnTo>
                <a:lnTo>
                  <a:pt x="24460" y="626461"/>
                </a:lnTo>
                <a:lnTo>
                  <a:pt x="26959" y="628598"/>
                </a:lnTo>
                <a:lnTo>
                  <a:pt x="25598" y="632232"/>
                </a:lnTo>
                <a:lnTo>
                  <a:pt x="21496" y="635011"/>
                </a:lnTo>
                <a:lnTo>
                  <a:pt x="19311" y="637577"/>
                </a:lnTo>
                <a:lnTo>
                  <a:pt x="17081" y="642065"/>
                </a:lnTo>
                <a:lnTo>
                  <a:pt x="14904" y="646245"/>
                </a:lnTo>
                <a:lnTo>
                  <a:pt x="14049" y="647890"/>
                </a:lnTo>
                <a:lnTo>
                  <a:pt x="13474" y="648997"/>
                </a:lnTo>
                <a:lnTo>
                  <a:pt x="13359" y="649216"/>
                </a:lnTo>
                <a:lnTo>
                  <a:pt x="11963" y="651897"/>
                </a:lnTo>
                <a:lnTo>
                  <a:pt x="12099" y="655104"/>
                </a:lnTo>
                <a:lnTo>
                  <a:pt x="15022" y="657239"/>
                </a:lnTo>
                <a:lnTo>
                  <a:pt x="16454" y="659591"/>
                </a:lnTo>
                <a:lnTo>
                  <a:pt x="16322" y="665147"/>
                </a:lnTo>
                <a:lnTo>
                  <a:pt x="14239" y="672415"/>
                </a:lnTo>
                <a:lnTo>
                  <a:pt x="12403" y="678185"/>
                </a:lnTo>
                <a:lnTo>
                  <a:pt x="9566" y="681393"/>
                </a:lnTo>
                <a:lnTo>
                  <a:pt x="4559" y="686524"/>
                </a:lnTo>
                <a:lnTo>
                  <a:pt x="2754" y="691014"/>
                </a:lnTo>
                <a:lnTo>
                  <a:pt x="2217" y="704694"/>
                </a:lnTo>
                <a:lnTo>
                  <a:pt x="3807" y="709395"/>
                </a:lnTo>
                <a:lnTo>
                  <a:pt x="3089" y="712815"/>
                </a:lnTo>
                <a:lnTo>
                  <a:pt x="1086" y="716665"/>
                </a:lnTo>
                <a:lnTo>
                  <a:pt x="180" y="719770"/>
                </a:lnTo>
                <a:lnTo>
                  <a:pt x="2809" y="719591"/>
                </a:lnTo>
                <a:lnTo>
                  <a:pt x="3655" y="721016"/>
                </a:lnTo>
                <a:lnTo>
                  <a:pt x="4333" y="721142"/>
                </a:lnTo>
                <a:lnTo>
                  <a:pt x="5138" y="719904"/>
                </a:lnTo>
                <a:lnTo>
                  <a:pt x="6062" y="719845"/>
                </a:lnTo>
                <a:lnTo>
                  <a:pt x="6503" y="720450"/>
                </a:lnTo>
                <a:lnTo>
                  <a:pt x="6922" y="721024"/>
                </a:lnTo>
                <a:lnTo>
                  <a:pt x="8828" y="720244"/>
                </a:lnTo>
                <a:lnTo>
                  <a:pt x="9329" y="720039"/>
                </a:lnTo>
                <a:lnTo>
                  <a:pt x="10249" y="721467"/>
                </a:lnTo>
                <a:lnTo>
                  <a:pt x="11112" y="721406"/>
                </a:lnTo>
                <a:lnTo>
                  <a:pt x="11850" y="722090"/>
                </a:lnTo>
                <a:lnTo>
                  <a:pt x="12589" y="722154"/>
                </a:lnTo>
                <a:lnTo>
                  <a:pt x="13861" y="724355"/>
                </a:lnTo>
                <a:lnTo>
                  <a:pt x="14013" y="726918"/>
                </a:lnTo>
                <a:lnTo>
                  <a:pt x="12880" y="729912"/>
                </a:lnTo>
                <a:lnTo>
                  <a:pt x="11353" y="731623"/>
                </a:lnTo>
                <a:lnTo>
                  <a:pt x="11095" y="733547"/>
                </a:lnTo>
                <a:lnTo>
                  <a:pt x="12273" y="746586"/>
                </a:lnTo>
                <a:lnTo>
                  <a:pt x="12957" y="753640"/>
                </a:lnTo>
                <a:lnTo>
                  <a:pt x="13918" y="757916"/>
                </a:lnTo>
                <a:lnTo>
                  <a:pt x="14687" y="761336"/>
                </a:lnTo>
                <a:lnTo>
                  <a:pt x="14646" y="763047"/>
                </a:lnTo>
                <a:lnTo>
                  <a:pt x="14980" y="766894"/>
                </a:lnTo>
                <a:lnTo>
                  <a:pt x="15575" y="768351"/>
                </a:lnTo>
                <a:lnTo>
                  <a:pt x="15645" y="768524"/>
                </a:lnTo>
                <a:lnTo>
                  <a:pt x="15952" y="768632"/>
                </a:lnTo>
                <a:lnTo>
                  <a:pt x="16265" y="768696"/>
                </a:lnTo>
                <a:lnTo>
                  <a:pt x="16638" y="768560"/>
                </a:lnTo>
                <a:lnTo>
                  <a:pt x="16875" y="768135"/>
                </a:lnTo>
                <a:lnTo>
                  <a:pt x="16976" y="767878"/>
                </a:lnTo>
                <a:lnTo>
                  <a:pt x="17136" y="767903"/>
                </a:lnTo>
                <a:lnTo>
                  <a:pt x="17854" y="768760"/>
                </a:lnTo>
                <a:lnTo>
                  <a:pt x="18175" y="768915"/>
                </a:lnTo>
                <a:lnTo>
                  <a:pt x="18443" y="769057"/>
                </a:lnTo>
                <a:lnTo>
                  <a:pt x="18981" y="769211"/>
                </a:lnTo>
                <a:lnTo>
                  <a:pt x="19545" y="769198"/>
                </a:lnTo>
                <a:lnTo>
                  <a:pt x="20179" y="769204"/>
                </a:lnTo>
                <a:lnTo>
                  <a:pt x="20480" y="769218"/>
                </a:lnTo>
                <a:lnTo>
                  <a:pt x="20895" y="769185"/>
                </a:lnTo>
                <a:lnTo>
                  <a:pt x="21800" y="769270"/>
                </a:lnTo>
                <a:lnTo>
                  <a:pt x="22325" y="769437"/>
                </a:lnTo>
                <a:lnTo>
                  <a:pt x="22741" y="769360"/>
                </a:lnTo>
                <a:lnTo>
                  <a:pt x="23163" y="769379"/>
                </a:lnTo>
                <a:lnTo>
                  <a:pt x="23311" y="769373"/>
                </a:lnTo>
                <a:lnTo>
                  <a:pt x="23324" y="769218"/>
                </a:lnTo>
                <a:lnTo>
                  <a:pt x="23638" y="769218"/>
                </a:lnTo>
                <a:lnTo>
                  <a:pt x="24059" y="768902"/>
                </a:lnTo>
                <a:lnTo>
                  <a:pt x="24419" y="768729"/>
                </a:lnTo>
                <a:lnTo>
                  <a:pt x="24753" y="768523"/>
                </a:lnTo>
                <a:lnTo>
                  <a:pt x="24944" y="768225"/>
                </a:lnTo>
                <a:lnTo>
                  <a:pt x="25104" y="768091"/>
                </a:lnTo>
                <a:lnTo>
                  <a:pt x="25546" y="767942"/>
                </a:lnTo>
                <a:lnTo>
                  <a:pt x="25899" y="767865"/>
                </a:lnTo>
                <a:lnTo>
                  <a:pt x="26308" y="767878"/>
                </a:lnTo>
                <a:lnTo>
                  <a:pt x="26718" y="768045"/>
                </a:lnTo>
                <a:lnTo>
                  <a:pt x="26892" y="768225"/>
                </a:lnTo>
                <a:lnTo>
                  <a:pt x="27096" y="768335"/>
                </a:lnTo>
                <a:lnTo>
                  <a:pt x="27147" y="768606"/>
                </a:lnTo>
                <a:lnTo>
                  <a:pt x="27487" y="768747"/>
                </a:lnTo>
                <a:lnTo>
                  <a:pt x="27787" y="768670"/>
                </a:lnTo>
                <a:lnTo>
                  <a:pt x="27845" y="768477"/>
                </a:lnTo>
                <a:lnTo>
                  <a:pt x="28108" y="768496"/>
                </a:lnTo>
                <a:lnTo>
                  <a:pt x="28152" y="768315"/>
                </a:lnTo>
                <a:lnTo>
                  <a:pt x="28371" y="768168"/>
                </a:lnTo>
                <a:lnTo>
                  <a:pt x="28518" y="768052"/>
                </a:lnTo>
                <a:lnTo>
                  <a:pt x="28839" y="767291"/>
                </a:lnTo>
                <a:lnTo>
                  <a:pt x="28934" y="766989"/>
                </a:lnTo>
                <a:lnTo>
                  <a:pt x="29151" y="766428"/>
                </a:lnTo>
                <a:lnTo>
                  <a:pt x="29274" y="765854"/>
                </a:lnTo>
                <a:lnTo>
                  <a:pt x="29280" y="765674"/>
                </a:lnTo>
                <a:lnTo>
                  <a:pt x="29388" y="765481"/>
                </a:lnTo>
                <a:lnTo>
                  <a:pt x="29678" y="765203"/>
                </a:lnTo>
                <a:lnTo>
                  <a:pt x="30113" y="764914"/>
                </a:lnTo>
                <a:lnTo>
                  <a:pt x="30791" y="764695"/>
                </a:lnTo>
                <a:lnTo>
                  <a:pt x="31175" y="764572"/>
                </a:lnTo>
                <a:lnTo>
                  <a:pt x="31727" y="763869"/>
                </a:lnTo>
                <a:lnTo>
                  <a:pt x="31970" y="763374"/>
                </a:lnTo>
                <a:lnTo>
                  <a:pt x="32085" y="763168"/>
                </a:lnTo>
                <a:lnTo>
                  <a:pt x="32892" y="762569"/>
                </a:lnTo>
                <a:lnTo>
                  <a:pt x="33437" y="762368"/>
                </a:lnTo>
                <a:lnTo>
                  <a:pt x="34148" y="762214"/>
                </a:lnTo>
                <a:lnTo>
                  <a:pt x="34333" y="762234"/>
                </a:lnTo>
                <a:lnTo>
                  <a:pt x="34449" y="762401"/>
                </a:lnTo>
                <a:lnTo>
                  <a:pt x="34474" y="762968"/>
                </a:lnTo>
                <a:lnTo>
                  <a:pt x="34359" y="763271"/>
                </a:lnTo>
                <a:lnTo>
                  <a:pt x="34186" y="763529"/>
                </a:lnTo>
                <a:lnTo>
                  <a:pt x="34158" y="763921"/>
                </a:lnTo>
                <a:lnTo>
                  <a:pt x="33564" y="763992"/>
                </a:lnTo>
                <a:lnTo>
                  <a:pt x="33373" y="763985"/>
                </a:lnTo>
                <a:lnTo>
                  <a:pt x="33097" y="764283"/>
                </a:lnTo>
                <a:lnTo>
                  <a:pt x="32937" y="764559"/>
                </a:lnTo>
                <a:lnTo>
                  <a:pt x="32886" y="764927"/>
                </a:lnTo>
                <a:lnTo>
                  <a:pt x="33130" y="765552"/>
                </a:lnTo>
                <a:lnTo>
                  <a:pt x="33353" y="765926"/>
                </a:lnTo>
                <a:lnTo>
                  <a:pt x="33514" y="766126"/>
                </a:lnTo>
                <a:lnTo>
                  <a:pt x="33885" y="766435"/>
                </a:lnTo>
                <a:lnTo>
                  <a:pt x="33968" y="766577"/>
                </a:lnTo>
                <a:lnTo>
                  <a:pt x="34192" y="766789"/>
                </a:lnTo>
                <a:lnTo>
                  <a:pt x="34506" y="766899"/>
                </a:lnTo>
                <a:lnTo>
                  <a:pt x="34807" y="767046"/>
                </a:lnTo>
                <a:lnTo>
                  <a:pt x="34858" y="767265"/>
                </a:lnTo>
                <a:lnTo>
                  <a:pt x="34877" y="767440"/>
                </a:lnTo>
                <a:lnTo>
                  <a:pt x="34941" y="767890"/>
                </a:lnTo>
                <a:lnTo>
                  <a:pt x="34737" y="768258"/>
                </a:lnTo>
                <a:lnTo>
                  <a:pt x="34353" y="768490"/>
                </a:lnTo>
                <a:lnTo>
                  <a:pt x="34192" y="768606"/>
                </a:lnTo>
                <a:lnTo>
                  <a:pt x="34025" y="768838"/>
                </a:lnTo>
                <a:lnTo>
                  <a:pt x="33828" y="768979"/>
                </a:lnTo>
                <a:lnTo>
                  <a:pt x="33622" y="769211"/>
                </a:lnTo>
                <a:lnTo>
                  <a:pt x="33568" y="769407"/>
                </a:lnTo>
                <a:lnTo>
                  <a:pt x="33674" y="769566"/>
                </a:lnTo>
                <a:lnTo>
                  <a:pt x="33913" y="769667"/>
                </a:lnTo>
                <a:lnTo>
                  <a:pt x="34115" y="769836"/>
                </a:lnTo>
                <a:lnTo>
                  <a:pt x="34122" y="770037"/>
                </a:lnTo>
                <a:lnTo>
                  <a:pt x="34096" y="770352"/>
                </a:lnTo>
                <a:lnTo>
                  <a:pt x="34192" y="770552"/>
                </a:lnTo>
                <a:lnTo>
                  <a:pt x="34385" y="770809"/>
                </a:lnTo>
                <a:lnTo>
                  <a:pt x="34730" y="770880"/>
                </a:lnTo>
                <a:lnTo>
                  <a:pt x="35154" y="770887"/>
                </a:lnTo>
                <a:lnTo>
                  <a:pt x="35551" y="770828"/>
                </a:lnTo>
                <a:lnTo>
                  <a:pt x="35762" y="770609"/>
                </a:lnTo>
                <a:lnTo>
                  <a:pt x="36012" y="770603"/>
                </a:lnTo>
                <a:lnTo>
                  <a:pt x="36166" y="770571"/>
                </a:lnTo>
                <a:lnTo>
                  <a:pt x="36338" y="770681"/>
                </a:lnTo>
                <a:lnTo>
                  <a:pt x="36428" y="770918"/>
                </a:lnTo>
                <a:lnTo>
                  <a:pt x="36357" y="771113"/>
                </a:lnTo>
                <a:lnTo>
                  <a:pt x="36454" y="771409"/>
                </a:lnTo>
                <a:lnTo>
                  <a:pt x="36537" y="771641"/>
                </a:lnTo>
                <a:lnTo>
                  <a:pt x="36722" y="771956"/>
                </a:lnTo>
                <a:lnTo>
                  <a:pt x="37042" y="772382"/>
                </a:lnTo>
                <a:lnTo>
                  <a:pt x="37152" y="772530"/>
                </a:lnTo>
                <a:lnTo>
                  <a:pt x="37356" y="772736"/>
                </a:lnTo>
                <a:lnTo>
                  <a:pt x="37651" y="773072"/>
                </a:lnTo>
                <a:lnTo>
                  <a:pt x="38208" y="773407"/>
                </a:lnTo>
                <a:lnTo>
                  <a:pt x="38529" y="773541"/>
                </a:lnTo>
                <a:lnTo>
                  <a:pt x="38726" y="773631"/>
                </a:lnTo>
                <a:lnTo>
                  <a:pt x="39425" y="773812"/>
                </a:lnTo>
                <a:lnTo>
                  <a:pt x="39822" y="774005"/>
                </a:lnTo>
                <a:lnTo>
                  <a:pt x="40002" y="774141"/>
                </a:lnTo>
                <a:lnTo>
                  <a:pt x="40053" y="774398"/>
                </a:lnTo>
                <a:lnTo>
                  <a:pt x="40193" y="774573"/>
                </a:lnTo>
                <a:lnTo>
                  <a:pt x="40353" y="774772"/>
                </a:lnTo>
                <a:lnTo>
                  <a:pt x="40360" y="774952"/>
                </a:lnTo>
                <a:lnTo>
                  <a:pt x="40707" y="775456"/>
                </a:lnTo>
                <a:lnTo>
                  <a:pt x="40904" y="775765"/>
                </a:lnTo>
                <a:lnTo>
                  <a:pt x="40937" y="776015"/>
                </a:lnTo>
                <a:lnTo>
                  <a:pt x="41021" y="776157"/>
                </a:lnTo>
                <a:lnTo>
                  <a:pt x="41045" y="776370"/>
                </a:lnTo>
                <a:lnTo>
                  <a:pt x="41328" y="776569"/>
                </a:lnTo>
                <a:lnTo>
                  <a:pt x="41699" y="776589"/>
                </a:lnTo>
                <a:lnTo>
                  <a:pt x="42096" y="776332"/>
                </a:lnTo>
                <a:lnTo>
                  <a:pt x="42576" y="775668"/>
                </a:lnTo>
                <a:lnTo>
                  <a:pt x="42839" y="775042"/>
                </a:lnTo>
                <a:lnTo>
                  <a:pt x="42845" y="773948"/>
                </a:lnTo>
                <a:lnTo>
                  <a:pt x="42867" y="773531"/>
                </a:lnTo>
                <a:lnTo>
                  <a:pt x="42788" y="773232"/>
                </a:lnTo>
                <a:lnTo>
                  <a:pt x="42795" y="772980"/>
                </a:lnTo>
                <a:lnTo>
                  <a:pt x="42942" y="772458"/>
                </a:lnTo>
                <a:lnTo>
                  <a:pt x="43166" y="772027"/>
                </a:lnTo>
                <a:lnTo>
                  <a:pt x="43357" y="771525"/>
                </a:lnTo>
                <a:lnTo>
                  <a:pt x="43537" y="771253"/>
                </a:lnTo>
                <a:lnTo>
                  <a:pt x="43851" y="770931"/>
                </a:lnTo>
                <a:lnTo>
                  <a:pt x="44011" y="770828"/>
                </a:lnTo>
                <a:lnTo>
                  <a:pt x="44190" y="770745"/>
                </a:lnTo>
                <a:lnTo>
                  <a:pt x="44472" y="770493"/>
                </a:lnTo>
                <a:lnTo>
                  <a:pt x="44652" y="770261"/>
                </a:lnTo>
                <a:lnTo>
                  <a:pt x="45061" y="770087"/>
                </a:lnTo>
                <a:lnTo>
                  <a:pt x="45381" y="769927"/>
                </a:lnTo>
                <a:lnTo>
                  <a:pt x="45695" y="769649"/>
                </a:lnTo>
                <a:lnTo>
                  <a:pt x="46130" y="769599"/>
                </a:lnTo>
                <a:lnTo>
                  <a:pt x="46508" y="769695"/>
                </a:lnTo>
                <a:lnTo>
                  <a:pt x="46938" y="770261"/>
                </a:lnTo>
                <a:lnTo>
                  <a:pt x="47035" y="770674"/>
                </a:lnTo>
                <a:lnTo>
                  <a:pt x="47072" y="771132"/>
                </a:lnTo>
                <a:lnTo>
                  <a:pt x="46964" y="771485"/>
                </a:lnTo>
                <a:lnTo>
                  <a:pt x="46541" y="772099"/>
                </a:lnTo>
                <a:lnTo>
                  <a:pt x="46067" y="772646"/>
                </a:lnTo>
                <a:lnTo>
                  <a:pt x="45772" y="773019"/>
                </a:lnTo>
                <a:lnTo>
                  <a:pt x="45426" y="773387"/>
                </a:lnTo>
                <a:lnTo>
                  <a:pt x="45195" y="773722"/>
                </a:lnTo>
                <a:lnTo>
                  <a:pt x="45036" y="774237"/>
                </a:lnTo>
                <a:lnTo>
                  <a:pt x="44850" y="774939"/>
                </a:lnTo>
                <a:lnTo>
                  <a:pt x="44773" y="775326"/>
                </a:lnTo>
                <a:lnTo>
                  <a:pt x="44723" y="775675"/>
                </a:lnTo>
                <a:lnTo>
                  <a:pt x="44664" y="775964"/>
                </a:lnTo>
                <a:lnTo>
                  <a:pt x="44587" y="776343"/>
                </a:lnTo>
                <a:lnTo>
                  <a:pt x="44446" y="776615"/>
                </a:lnTo>
                <a:lnTo>
                  <a:pt x="44299" y="776917"/>
                </a:lnTo>
                <a:lnTo>
                  <a:pt x="44299" y="777104"/>
                </a:lnTo>
                <a:lnTo>
                  <a:pt x="44319" y="777478"/>
                </a:lnTo>
                <a:lnTo>
                  <a:pt x="44422" y="777665"/>
                </a:lnTo>
                <a:lnTo>
                  <a:pt x="44639" y="777884"/>
                </a:lnTo>
                <a:lnTo>
                  <a:pt x="44971" y="777962"/>
                </a:lnTo>
                <a:lnTo>
                  <a:pt x="45305" y="777807"/>
                </a:lnTo>
                <a:lnTo>
                  <a:pt x="46080" y="777253"/>
                </a:lnTo>
                <a:lnTo>
                  <a:pt x="46714" y="776672"/>
                </a:lnTo>
                <a:lnTo>
                  <a:pt x="47566" y="776306"/>
                </a:lnTo>
                <a:lnTo>
                  <a:pt x="48124" y="775809"/>
                </a:lnTo>
                <a:lnTo>
                  <a:pt x="48552" y="775164"/>
                </a:lnTo>
                <a:lnTo>
                  <a:pt x="48980" y="774288"/>
                </a:lnTo>
                <a:lnTo>
                  <a:pt x="49301" y="773387"/>
                </a:lnTo>
                <a:lnTo>
                  <a:pt x="49595" y="772627"/>
                </a:lnTo>
                <a:lnTo>
                  <a:pt x="49782" y="771917"/>
                </a:lnTo>
                <a:lnTo>
                  <a:pt x="50045" y="771402"/>
                </a:lnTo>
                <a:lnTo>
                  <a:pt x="50754" y="770797"/>
                </a:lnTo>
                <a:lnTo>
                  <a:pt x="51250" y="770607"/>
                </a:lnTo>
                <a:lnTo>
                  <a:pt x="51466" y="770526"/>
                </a:lnTo>
                <a:lnTo>
                  <a:pt x="51927" y="770648"/>
                </a:lnTo>
                <a:lnTo>
                  <a:pt x="52274" y="770944"/>
                </a:lnTo>
                <a:lnTo>
                  <a:pt x="52542" y="771788"/>
                </a:lnTo>
                <a:lnTo>
                  <a:pt x="52638" y="772349"/>
                </a:lnTo>
                <a:lnTo>
                  <a:pt x="52625" y="772517"/>
                </a:lnTo>
                <a:lnTo>
                  <a:pt x="52754" y="772749"/>
                </a:lnTo>
                <a:lnTo>
                  <a:pt x="52856" y="772969"/>
                </a:lnTo>
                <a:lnTo>
                  <a:pt x="52856" y="773232"/>
                </a:lnTo>
                <a:lnTo>
                  <a:pt x="52753" y="773443"/>
                </a:lnTo>
                <a:lnTo>
                  <a:pt x="52901" y="773832"/>
                </a:lnTo>
                <a:lnTo>
                  <a:pt x="53049" y="773959"/>
                </a:lnTo>
                <a:lnTo>
                  <a:pt x="53273" y="774082"/>
                </a:lnTo>
                <a:lnTo>
                  <a:pt x="53433" y="774211"/>
                </a:lnTo>
                <a:lnTo>
                  <a:pt x="53618" y="774443"/>
                </a:lnTo>
                <a:lnTo>
                  <a:pt x="53900" y="774314"/>
                </a:lnTo>
                <a:lnTo>
                  <a:pt x="54041" y="774089"/>
                </a:lnTo>
                <a:lnTo>
                  <a:pt x="54092" y="773693"/>
                </a:lnTo>
                <a:lnTo>
                  <a:pt x="54131" y="773394"/>
                </a:lnTo>
                <a:lnTo>
                  <a:pt x="54221" y="772794"/>
                </a:lnTo>
                <a:lnTo>
                  <a:pt x="54291" y="772421"/>
                </a:lnTo>
                <a:lnTo>
                  <a:pt x="54653" y="772113"/>
                </a:lnTo>
                <a:lnTo>
                  <a:pt x="54764" y="772239"/>
                </a:lnTo>
                <a:lnTo>
                  <a:pt x="55050" y="772259"/>
                </a:lnTo>
                <a:lnTo>
                  <a:pt x="55251" y="772162"/>
                </a:lnTo>
                <a:lnTo>
                  <a:pt x="55482" y="771685"/>
                </a:lnTo>
                <a:lnTo>
                  <a:pt x="55758" y="771415"/>
                </a:lnTo>
                <a:lnTo>
                  <a:pt x="56227" y="771229"/>
                </a:lnTo>
                <a:lnTo>
                  <a:pt x="56551" y="770951"/>
                </a:lnTo>
                <a:lnTo>
                  <a:pt x="56661" y="770526"/>
                </a:lnTo>
                <a:lnTo>
                  <a:pt x="56821" y="770048"/>
                </a:lnTo>
                <a:lnTo>
                  <a:pt x="56849" y="769850"/>
                </a:lnTo>
                <a:lnTo>
                  <a:pt x="56917" y="769386"/>
                </a:lnTo>
                <a:lnTo>
                  <a:pt x="56808" y="768851"/>
                </a:lnTo>
                <a:lnTo>
                  <a:pt x="56711" y="768554"/>
                </a:lnTo>
                <a:lnTo>
                  <a:pt x="56731" y="768194"/>
                </a:lnTo>
                <a:lnTo>
                  <a:pt x="56808" y="767859"/>
                </a:lnTo>
                <a:lnTo>
                  <a:pt x="57249" y="767355"/>
                </a:lnTo>
                <a:lnTo>
                  <a:pt x="57596" y="767020"/>
                </a:lnTo>
                <a:lnTo>
                  <a:pt x="57887" y="766789"/>
                </a:lnTo>
                <a:lnTo>
                  <a:pt x="58317" y="766521"/>
                </a:lnTo>
                <a:lnTo>
                  <a:pt x="58709" y="766279"/>
                </a:lnTo>
                <a:lnTo>
                  <a:pt x="59056" y="766170"/>
                </a:lnTo>
                <a:lnTo>
                  <a:pt x="59350" y="766202"/>
                </a:lnTo>
                <a:lnTo>
                  <a:pt x="59532" y="766296"/>
                </a:lnTo>
                <a:lnTo>
                  <a:pt x="59690" y="766376"/>
                </a:lnTo>
                <a:lnTo>
                  <a:pt x="60183" y="766717"/>
                </a:lnTo>
                <a:lnTo>
                  <a:pt x="60609" y="766969"/>
                </a:lnTo>
                <a:lnTo>
                  <a:pt x="61003" y="766963"/>
                </a:lnTo>
                <a:lnTo>
                  <a:pt x="61241" y="766879"/>
                </a:lnTo>
                <a:lnTo>
                  <a:pt x="61445" y="766363"/>
                </a:lnTo>
                <a:lnTo>
                  <a:pt x="61411" y="766103"/>
                </a:lnTo>
                <a:lnTo>
                  <a:pt x="61335" y="765532"/>
                </a:lnTo>
                <a:lnTo>
                  <a:pt x="61445" y="765140"/>
                </a:lnTo>
                <a:lnTo>
                  <a:pt x="62200" y="764379"/>
                </a:lnTo>
                <a:lnTo>
                  <a:pt x="62866" y="763895"/>
                </a:lnTo>
                <a:lnTo>
                  <a:pt x="63674" y="763553"/>
                </a:lnTo>
                <a:lnTo>
                  <a:pt x="64058" y="763444"/>
                </a:lnTo>
                <a:lnTo>
                  <a:pt x="64385" y="763361"/>
                </a:lnTo>
                <a:lnTo>
                  <a:pt x="64769" y="763264"/>
                </a:lnTo>
                <a:lnTo>
                  <a:pt x="65059" y="763305"/>
                </a:lnTo>
                <a:lnTo>
                  <a:pt x="65454" y="763361"/>
                </a:lnTo>
                <a:lnTo>
                  <a:pt x="66110" y="763293"/>
                </a:lnTo>
                <a:lnTo>
                  <a:pt x="66440" y="763284"/>
                </a:lnTo>
                <a:lnTo>
                  <a:pt x="66767" y="762729"/>
                </a:lnTo>
                <a:lnTo>
                  <a:pt x="67068" y="762214"/>
                </a:lnTo>
                <a:lnTo>
                  <a:pt x="67202" y="761949"/>
                </a:lnTo>
                <a:lnTo>
                  <a:pt x="67349" y="761454"/>
                </a:lnTo>
                <a:lnTo>
                  <a:pt x="67452" y="760687"/>
                </a:lnTo>
                <a:lnTo>
                  <a:pt x="67536" y="760365"/>
                </a:lnTo>
                <a:lnTo>
                  <a:pt x="67606" y="759791"/>
                </a:lnTo>
                <a:lnTo>
                  <a:pt x="67549" y="759160"/>
                </a:lnTo>
                <a:lnTo>
                  <a:pt x="67506" y="758980"/>
                </a:lnTo>
                <a:lnTo>
                  <a:pt x="67433" y="758664"/>
                </a:lnTo>
                <a:lnTo>
                  <a:pt x="67439" y="758277"/>
                </a:lnTo>
                <a:lnTo>
                  <a:pt x="67479" y="757620"/>
                </a:lnTo>
                <a:lnTo>
                  <a:pt x="67472" y="756879"/>
                </a:lnTo>
                <a:lnTo>
                  <a:pt x="67573" y="756589"/>
                </a:lnTo>
                <a:lnTo>
                  <a:pt x="67824" y="756230"/>
                </a:lnTo>
                <a:lnTo>
                  <a:pt x="67971" y="755816"/>
                </a:lnTo>
                <a:lnTo>
                  <a:pt x="68010" y="755564"/>
                </a:lnTo>
                <a:lnTo>
                  <a:pt x="68399" y="755100"/>
                </a:lnTo>
                <a:lnTo>
                  <a:pt x="68568" y="754900"/>
                </a:lnTo>
                <a:lnTo>
                  <a:pt x="69047" y="754611"/>
                </a:lnTo>
                <a:lnTo>
                  <a:pt x="69585" y="754688"/>
                </a:lnTo>
                <a:lnTo>
                  <a:pt x="69957" y="754850"/>
                </a:lnTo>
                <a:lnTo>
                  <a:pt x="70412" y="755178"/>
                </a:lnTo>
                <a:lnTo>
                  <a:pt x="70476" y="755326"/>
                </a:lnTo>
                <a:lnTo>
                  <a:pt x="70700" y="755520"/>
                </a:lnTo>
                <a:lnTo>
                  <a:pt x="70790" y="755713"/>
                </a:lnTo>
                <a:lnTo>
                  <a:pt x="70796" y="756377"/>
                </a:lnTo>
                <a:lnTo>
                  <a:pt x="71007" y="756647"/>
                </a:lnTo>
                <a:lnTo>
                  <a:pt x="71218" y="756840"/>
                </a:lnTo>
                <a:lnTo>
                  <a:pt x="71429" y="756979"/>
                </a:lnTo>
                <a:lnTo>
                  <a:pt x="71795" y="757227"/>
                </a:lnTo>
                <a:lnTo>
                  <a:pt x="72090" y="757194"/>
                </a:lnTo>
                <a:lnTo>
                  <a:pt x="72410" y="757275"/>
                </a:lnTo>
                <a:lnTo>
                  <a:pt x="72634" y="757230"/>
                </a:lnTo>
                <a:lnTo>
                  <a:pt x="73012" y="757078"/>
                </a:lnTo>
                <a:lnTo>
                  <a:pt x="73730" y="756589"/>
                </a:lnTo>
                <a:lnTo>
                  <a:pt x="74575" y="756215"/>
                </a:lnTo>
                <a:lnTo>
                  <a:pt x="74889" y="756055"/>
                </a:lnTo>
                <a:lnTo>
                  <a:pt x="75106" y="756048"/>
                </a:lnTo>
                <a:lnTo>
                  <a:pt x="75522" y="756086"/>
                </a:lnTo>
                <a:lnTo>
                  <a:pt x="75708" y="756236"/>
                </a:lnTo>
                <a:lnTo>
                  <a:pt x="75912" y="756454"/>
                </a:lnTo>
                <a:lnTo>
                  <a:pt x="76060" y="756588"/>
                </a:lnTo>
                <a:lnTo>
                  <a:pt x="76547" y="756570"/>
                </a:lnTo>
                <a:lnTo>
                  <a:pt x="77309" y="756434"/>
                </a:lnTo>
                <a:lnTo>
                  <a:pt x="77590" y="756395"/>
                </a:lnTo>
                <a:lnTo>
                  <a:pt x="77796" y="756447"/>
                </a:lnTo>
                <a:lnTo>
                  <a:pt x="78244" y="756125"/>
                </a:lnTo>
                <a:lnTo>
                  <a:pt x="79206" y="755352"/>
                </a:lnTo>
                <a:lnTo>
                  <a:pt x="79654" y="755172"/>
                </a:lnTo>
                <a:lnTo>
                  <a:pt x="80519" y="755069"/>
                </a:lnTo>
                <a:lnTo>
                  <a:pt x="80754" y="754977"/>
                </a:lnTo>
                <a:lnTo>
                  <a:pt x="81158" y="754933"/>
                </a:lnTo>
                <a:lnTo>
                  <a:pt x="81331" y="754900"/>
                </a:lnTo>
                <a:lnTo>
                  <a:pt x="81526" y="754681"/>
                </a:lnTo>
                <a:lnTo>
                  <a:pt x="81979" y="754681"/>
                </a:lnTo>
                <a:lnTo>
                  <a:pt x="82247" y="754688"/>
                </a:lnTo>
                <a:lnTo>
                  <a:pt x="82451" y="754635"/>
                </a:lnTo>
                <a:lnTo>
                  <a:pt x="82651" y="754423"/>
                </a:lnTo>
                <a:lnTo>
                  <a:pt x="82715" y="754186"/>
                </a:lnTo>
                <a:lnTo>
                  <a:pt x="82670" y="753888"/>
                </a:lnTo>
                <a:lnTo>
                  <a:pt x="82324" y="753141"/>
                </a:lnTo>
                <a:lnTo>
                  <a:pt x="82061" y="752639"/>
                </a:lnTo>
                <a:lnTo>
                  <a:pt x="81446" y="752117"/>
                </a:lnTo>
                <a:lnTo>
                  <a:pt x="81152" y="751653"/>
                </a:lnTo>
                <a:lnTo>
                  <a:pt x="81075" y="751177"/>
                </a:lnTo>
                <a:lnTo>
                  <a:pt x="81075" y="750989"/>
                </a:lnTo>
                <a:lnTo>
                  <a:pt x="81281" y="750687"/>
                </a:lnTo>
                <a:lnTo>
                  <a:pt x="81511" y="750520"/>
                </a:lnTo>
                <a:lnTo>
                  <a:pt x="81766" y="750095"/>
                </a:lnTo>
                <a:lnTo>
                  <a:pt x="82240" y="748986"/>
                </a:lnTo>
                <a:lnTo>
                  <a:pt x="82670" y="748509"/>
                </a:lnTo>
                <a:lnTo>
                  <a:pt x="83112" y="748149"/>
                </a:lnTo>
                <a:lnTo>
                  <a:pt x="83468" y="747925"/>
                </a:lnTo>
                <a:lnTo>
                  <a:pt x="84008" y="747626"/>
                </a:lnTo>
                <a:lnTo>
                  <a:pt x="84508" y="747595"/>
                </a:lnTo>
                <a:lnTo>
                  <a:pt x="84835" y="747781"/>
                </a:lnTo>
                <a:lnTo>
                  <a:pt x="84963" y="748064"/>
                </a:lnTo>
                <a:lnTo>
                  <a:pt x="84853" y="748690"/>
                </a:lnTo>
                <a:lnTo>
                  <a:pt x="84445" y="749527"/>
                </a:lnTo>
                <a:lnTo>
                  <a:pt x="84188" y="750113"/>
                </a:lnTo>
                <a:lnTo>
                  <a:pt x="84162" y="750719"/>
                </a:lnTo>
                <a:lnTo>
                  <a:pt x="84379" y="751189"/>
                </a:lnTo>
                <a:lnTo>
                  <a:pt x="84893" y="751620"/>
                </a:lnTo>
                <a:lnTo>
                  <a:pt x="85539" y="751892"/>
                </a:lnTo>
                <a:lnTo>
                  <a:pt x="86430" y="752387"/>
                </a:lnTo>
                <a:lnTo>
                  <a:pt x="87102" y="752709"/>
                </a:lnTo>
                <a:lnTo>
                  <a:pt x="87466" y="752884"/>
                </a:lnTo>
                <a:lnTo>
                  <a:pt x="87892" y="753151"/>
                </a:lnTo>
                <a:lnTo>
                  <a:pt x="88140" y="753283"/>
                </a:lnTo>
                <a:lnTo>
                  <a:pt x="88384" y="753419"/>
                </a:lnTo>
                <a:lnTo>
                  <a:pt x="88709" y="753798"/>
                </a:lnTo>
                <a:lnTo>
                  <a:pt x="88966" y="754024"/>
                </a:lnTo>
                <a:lnTo>
                  <a:pt x="89113" y="754063"/>
                </a:lnTo>
                <a:lnTo>
                  <a:pt x="89510" y="754140"/>
                </a:lnTo>
                <a:lnTo>
                  <a:pt x="89778" y="754179"/>
                </a:lnTo>
                <a:lnTo>
                  <a:pt x="90235" y="754256"/>
                </a:lnTo>
                <a:lnTo>
                  <a:pt x="90701" y="754173"/>
                </a:lnTo>
                <a:lnTo>
                  <a:pt x="91451" y="754063"/>
                </a:lnTo>
                <a:lnTo>
                  <a:pt x="91783" y="753954"/>
                </a:lnTo>
                <a:lnTo>
                  <a:pt x="92104" y="753921"/>
                </a:lnTo>
                <a:lnTo>
                  <a:pt x="92437" y="753721"/>
                </a:lnTo>
                <a:lnTo>
                  <a:pt x="92520" y="753084"/>
                </a:lnTo>
                <a:lnTo>
                  <a:pt x="92444" y="752323"/>
                </a:lnTo>
                <a:lnTo>
                  <a:pt x="92143" y="751614"/>
                </a:lnTo>
                <a:lnTo>
                  <a:pt x="91873" y="751158"/>
                </a:lnTo>
                <a:lnTo>
                  <a:pt x="91528" y="750610"/>
                </a:lnTo>
                <a:lnTo>
                  <a:pt x="91111" y="750010"/>
                </a:lnTo>
                <a:lnTo>
                  <a:pt x="91069" y="749822"/>
                </a:lnTo>
                <a:lnTo>
                  <a:pt x="90926" y="749186"/>
                </a:lnTo>
                <a:lnTo>
                  <a:pt x="90970" y="748850"/>
                </a:lnTo>
                <a:lnTo>
                  <a:pt x="91080" y="748554"/>
                </a:lnTo>
                <a:lnTo>
                  <a:pt x="91311" y="748245"/>
                </a:lnTo>
                <a:lnTo>
                  <a:pt x="91636" y="748039"/>
                </a:lnTo>
                <a:lnTo>
                  <a:pt x="92033" y="748000"/>
                </a:lnTo>
                <a:lnTo>
                  <a:pt x="92251" y="748187"/>
                </a:lnTo>
                <a:lnTo>
                  <a:pt x="92373" y="748548"/>
                </a:lnTo>
                <a:lnTo>
                  <a:pt x="92323" y="749630"/>
                </a:lnTo>
                <a:lnTo>
                  <a:pt x="92380" y="750487"/>
                </a:lnTo>
                <a:lnTo>
                  <a:pt x="92534" y="750919"/>
                </a:lnTo>
                <a:lnTo>
                  <a:pt x="92931" y="751350"/>
                </a:lnTo>
                <a:lnTo>
                  <a:pt x="93256" y="751480"/>
                </a:lnTo>
                <a:lnTo>
                  <a:pt x="93610" y="751570"/>
                </a:lnTo>
                <a:lnTo>
                  <a:pt x="94051" y="751570"/>
                </a:lnTo>
                <a:lnTo>
                  <a:pt x="94558" y="751383"/>
                </a:lnTo>
                <a:lnTo>
                  <a:pt x="95019" y="751041"/>
                </a:lnTo>
                <a:lnTo>
                  <a:pt x="95519" y="750829"/>
                </a:lnTo>
                <a:lnTo>
                  <a:pt x="95979" y="750796"/>
                </a:lnTo>
                <a:lnTo>
                  <a:pt x="96187" y="750988"/>
                </a:lnTo>
                <a:lnTo>
                  <a:pt x="96370" y="751221"/>
                </a:lnTo>
                <a:lnTo>
                  <a:pt x="96479" y="751460"/>
                </a:lnTo>
                <a:lnTo>
                  <a:pt x="96563" y="751653"/>
                </a:lnTo>
                <a:lnTo>
                  <a:pt x="96536" y="752240"/>
                </a:lnTo>
                <a:lnTo>
                  <a:pt x="96510" y="752543"/>
                </a:lnTo>
                <a:lnTo>
                  <a:pt x="96760" y="752825"/>
                </a:lnTo>
                <a:lnTo>
                  <a:pt x="97105" y="753013"/>
                </a:lnTo>
                <a:lnTo>
                  <a:pt x="97395" y="753013"/>
                </a:lnTo>
                <a:lnTo>
                  <a:pt x="97733" y="752865"/>
                </a:lnTo>
                <a:lnTo>
                  <a:pt x="97887" y="752794"/>
                </a:lnTo>
                <a:lnTo>
                  <a:pt x="98131" y="752768"/>
                </a:lnTo>
                <a:lnTo>
                  <a:pt x="98438" y="752446"/>
                </a:lnTo>
                <a:lnTo>
                  <a:pt x="98548" y="752175"/>
                </a:lnTo>
                <a:lnTo>
                  <a:pt x="98464" y="751421"/>
                </a:lnTo>
                <a:lnTo>
                  <a:pt x="97933" y="750590"/>
                </a:lnTo>
                <a:lnTo>
                  <a:pt x="97516" y="749681"/>
                </a:lnTo>
                <a:lnTo>
                  <a:pt x="97324" y="748896"/>
                </a:lnTo>
                <a:lnTo>
                  <a:pt x="97305" y="748399"/>
                </a:lnTo>
                <a:lnTo>
                  <a:pt x="97305" y="747941"/>
                </a:lnTo>
                <a:lnTo>
                  <a:pt x="97426" y="747369"/>
                </a:lnTo>
                <a:lnTo>
                  <a:pt x="97715" y="746821"/>
                </a:lnTo>
                <a:lnTo>
                  <a:pt x="98100" y="746447"/>
                </a:lnTo>
                <a:lnTo>
                  <a:pt x="98324" y="746318"/>
                </a:lnTo>
                <a:lnTo>
                  <a:pt x="98580" y="746257"/>
                </a:lnTo>
                <a:lnTo>
                  <a:pt x="99059" y="746273"/>
                </a:lnTo>
                <a:lnTo>
                  <a:pt x="99507" y="746532"/>
                </a:lnTo>
                <a:lnTo>
                  <a:pt x="99808" y="746963"/>
                </a:lnTo>
                <a:lnTo>
                  <a:pt x="99911" y="747349"/>
                </a:lnTo>
                <a:lnTo>
                  <a:pt x="99962" y="747851"/>
                </a:lnTo>
                <a:lnTo>
                  <a:pt x="99885" y="748226"/>
                </a:lnTo>
                <a:lnTo>
                  <a:pt x="99803" y="748599"/>
                </a:lnTo>
                <a:lnTo>
                  <a:pt x="99821" y="749760"/>
                </a:lnTo>
                <a:lnTo>
                  <a:pt x="99947" y="750088"/>
                </a:lnTo>
                <a:lnTo>
                  <a:pt x="100039" y="750332"/>
                </a:lnTo>
                <a:lnTo>
                  <a:pt x="100341" y="750976"/>
                </a:lnTo>
                <a:lnTo>
                  <a:pt x="100526" y="751331"/>
                </a:lnTo>
                <a:lnTo>
                  <a:pt x="101411" y="751905"/>
                </a:lnTo>
                <a:lnTo>
                  <a:pt x="102621" y="752310"/>
                </a:lnTo>
                <a:lnTo>
                  <a:pt x="103152" y="752368"/>
                </a:lnTo>
                <a:lnTo>
                  <a:pt x="103422" y="752490"/>
                </a:lnTo>
                <a:lnTo>
                  <a:pt x="103767" y="752543"/>
                </a:lnTo>
                <a:lnTo>
                  <a:pt x="104164" y="752439"/>
                </a:lnTo>
                <a:lnTo>
                  <a:pt x="104498" y="751956"/>
                </a:lnTo>
                <a:lnTo>
                  <a:pt x="104401" y="751480"/>
                </a:lnTo>
                <a:lnTo>
                  <a:pt x="103767" y="751061"/>
                </a:lnTo>
                <a:lnTo>
                  <a:pt x="103481" y="750976"/>
                </a:lnTo>
                <a:lnTo>
                  <a:pt x="103203" y="750893"/>
                </a:lnTo>
                <a:lnTo>
                  <a:pt x="102647" y="750770"/>
                </a:lnTo>
                <a:lnTo>
                  <a:pt x="102186" y="750558"/>
                </a:lnTo>
                <a:lnTo>
                  <a:pt x="101666" y="749985"/>
                </a:lnTo>
                <a:lnTo>
                  <a:pt x="101692" y="749475"/>
                </a:lnTo>
                <a:lnTo>
                  <a:pt x="101885" y="748831"/>
                </a:lnTo>
                <a:lnTo>
                  <a:pt x="101949" y="748425"/>
                </a:lnTo>
                <a:lnTo>
                  <a:pt x="102441" y="748129"/>
                </a:lnTo>
                <a:lnTo>
                  <a:pt x="102825" y="748097"/>
                </a:lnTo>
                <a:lnTo>
                  <a:pt x="103409" y="748219"/>
                </a:lnTo>
                <a:lnTo>
                  <a:pt x="103670" y="748404"/>
                </a:lnTo>
                <a:lnTo>
                  <a:pt x="104004" y="748638"/>
                </a:lnTo>
                <a:lnTo>
                  <a:pt x="104285" y="749153"/>
                </a:lnTo>
                <a:lnTo>
                  <a:pt x="104498" y="749714"/>
                </a:lnTo>
                <a:lnTo>
                  <a:pt x="104689" y="750075"/>
                </a:lnTo>
                <a:lnTo>
                  <a:pt x="104812" y="750520"/>
                </a:lnTo>
                <a:lnTo>
                  <a:pt x="104965" y="750860"/>
                </a:lnTo>
                <a:lnTo>
                  <a:pt x="105330" y="751041"/>
                </a:lnTo>
                <a:lnTo>
                  <a:pt x="105765" y="751061"/>
                </a:lnTo>
                <a:lnTo>
                  <a:pt x="106048" y="750873"/>
                </a:lnTo>
                <a:lnTo>
                  <a:pt x="106125" y="750500"/>
                </a:lnTo>
                <a:lnTo>
                  <a:pt x="105919" y="749424"/>
                </a:lnTo>
                <a:lnTo>
                  <a:pt x="105811" y="748535"/>
                </a:lnTo>
                <a:lnTo>
                  <a:pt x="105862" y="747917"/>
                </a:lnTo>
                <a:lnTo>
                  <a:pt x="105906" y="747446"/>
                </a:lnTo>
                <a:lnTo>
                  <a:pt x="105934" y="747223"/>
                </a:lnTo>
                <a:lnTo>
                  <a:pt x="105951" y="747078"/>
                </a:lnTo>
                <a:lnTo>
                  <a:pt x="106290" y="746563"/>
                </a:lnTo>
                <a:lnTo>
                  <a:pt x="106623" y="746125"/>
                </a:lnTo>
                <a:lnTo>
                  <a:pt x="106861" y="745951"/>
                </a:lnTo>
                <a:lnTo>
                  <a:pt x="107065" y="746035"/>
                </a:lnTo>
                <a:lnTo>
                  <a:pt x="107372" y="746466"/>
                </a:lnTo>
                <a:lnTo>
                  <a:pt x="107462" y="746828"/>
                </a:lnTo>
                <a:lnTo>
                  <a:pt x="107508" y="747400"/>
                </a:lnTo>
                <a:lnTo>
                  <a:pt x="107588" y="747725"/>
                </a:lnTo>
                <a:lnTo>
                  <a:pt x="108206" y="748322"/>
                </a:lnTo>
                <a:lnTo>
                  <a:pt x="108430" y="748482"/>
                </a:lnTo>
                <a:lnTo>
                  <a:pt x="109045" y="748451"/>
                </a:lnTo>
                <a:lnTo>
                  <a:pt x="109724" y="748200"/>
                </a:lnTo>
                <a:lnTo>
                  <a:pt x="110165" y="748154"/>
                </a:lnTo>
                <a:lnTo>
                  <a:pt x="110518" y="748070"/>
                </a:lnTo>
                <a:lnTo>
                  <a:pt x="111293" y="747717"/>
                </a:lnTo>
                <a:lnTo>
                  <a:pt x="111992" y="747389"/>
                </a:lnTo>
                <a:lnTo>
                  <a:pt x="112464" y="747067"/>
                </a:lnTo>
                <a:lnTo>
                  <a:pt x="112811" y="746221"/>
                </a:lnTo>
                <a:lnTo>
                  <a:pt x="112901" y="745268"/>
                </a:lnTo>
                <a:lnTo>
                  <a:pt x="112894" y="744676"/>
                </a:lnTo>
                <a:lnTo>
                  <a:pt x="112965" y="744076"/>
                </a:lnTo>
                <a:lnTo>
                  <a:pt x="112919" y="743129"/>
                </a:lnTo>
                <a:lnTo>
                  <a:pt x="112624" y="742176"/>
                </a:lnTo>
                <a:lnTo>
                  <a:pt x="112593" y="741466"/>
                </a:lnTo>
                <a:lnTo>
                  <a:pt x="112608" y="741303"/>
                </a:lnTo>
                <a:lnTo>
                  <a:pt x="112657" y="740797"/>
                </a:lnTo>
                <a:lnTo>
                  <a:pt x="112741" y="740340"/>
                </a:lnTo>
                <a:lnTo>
                  <a:pt x="112984" y="739656"/>
                </a:lnTo>
                <a:lnTo>
                  <a:pt x="113566" y="738773"/>
                </a:lnTo>
                <a:lnTo>
                  <a:pt x="114227" y="738368"/>
                </a:lnTo>
                <a:lnTo>
                  <a:pt x="115200" y="738225"/>
                </a:lnTo>
                <a:lnTo>
                  <a:pt x="115885" y="738567"/>
                </a:lnTo>
                <a:lnTo>
                  <a:pt x="116199" y="739560"/>
                </a:lnTo>
                <a:lnTo>
                  <a:pt x="116199" y="741514"/>
                </a:lnTo>
                <a:lnTo>
                  <a:pt x="116199" y="742956"/>
                </a:lnTo>
                <a:lnTo>
                  <a:pt x="116392" y="743677"/>
                </a:lnTo>
                <a:lnTo>
                  <a:pt x="116673" y="744334"/>
                </a:lnTo>
                <a:lnTo>
                  <a:pt x="117525" y="745274"/>
                </a:lnTo>
                <a:lnTo>
                  <a:pt x="118153" y="745597"/>
                </a:lnTo>
                <a:lnTo>
                  <a:pt x="118704" y="745912"/>
                </a:lnTo>
                <a:lnTo>
                  <a:pt x="119132" y="746383"/>
                </a:lnTo>
                <a:lnTo>
                  <a:pt x="119490" y="747794"/>
                </a:lnTo>
                <a:lnTo>
                  <a:pt x="119734" y="748478"/>
                </a:lnTo>
                <a:lnTo>
                  <a:pt x="120144" y="749218"/>
                </a:lnTo>
                <a:lnTo>
                  <a:pt x="121291" y="750106"/>
                </a:lnTo>
                <a:lnTo>
                  <a:pt x="121655" y="750268"/>
                </a:lnTo>
                <a:lnTo>
                  <a:pt x="122386" y="750275"/>
                </a:lnTo>
                <a:lnTo>
                  <a:pt x="123161" y="749979"/>
                </a:lnTo>
                <a:lnTo>
                  <a:pt x="123647" y="749565"/>
                </a:lnTo>
                <a:lnTo>
                  <a:pt x="123653" y="749030"/>
                </a:lnTo>
                <a:lnTo>
                  <a:pt x="123583" y="748342"/>
                </a:lnTo>
                <a:lnTo>
                  <a:pt x="124057" y="747529"/>
                </a:lnTo>
                <a:lnTo>
                  <a:pt x="124204" y="747279"/>
                </a:lnTo>
                <a:lnTo>
                  <a:pt x="124214" y="747104"/>
                </a:lnTo>
                <a:lnTo>
                  <a:pt x="126354" y="746957"/>
                </a:lnTo>
                <a:lnTo>
                  <a:pt x="128822" y="746099"/>
                </a:lnTo>
                <a:lnTo>
                  <a:pt x="130594" y="749568"/>
                </a:lnTo>
                <a:lnTo>
                  <a:pt x="134538" y="754552"/>
                </a:lnTo>
                <a:lnTo>
                  <a:pt x="137218" y="758539"/>
                </a:lnTo>
                <a:lnTo>
                  <a:pt x="139736" y="760931"/>
                </a:lnTo>
                <a:lnTo>
                  <a:pt x="144292" y="765216"/>
                </a:lnTo>
                <a:lnTo>
                  <a:pt x="146336" y="766811"/>
                </a:lnTo>
                <a:lnTo>
                  <a:pt x="150589" y="767108"/>
                </a:lnTo>
                <a:lnTo>
                  <a:pt x="154868" y="766309"/>
                </a:lnTo>
                <a:lnTo>
                  <a:pt x="161333" y="769397"/>
                </a:lnTo>
                <a:lnTo>
                  <a:pt x="165419" y="772586"/>
                </a:lnTo>
                <a:lnTo>
                  <a:pt x="170814" y="774878"/>
                </a:lnTo>
                <a:lnTo>
                  <a:pt x="173162" y="776173"/>
                </a:lnTo>
                <a:lnTo>
                  <a:pt x="173394" y="778865"/>
                </a:lnTo>
                <a:lnTo>
                  <a:pt x="171427" y="782456"/>
                </a:lnTo>
                <a:lnTo>
                  <a:pt x="173263" y="788638"/>
                </a:lnTo>
                <a:lnTo>
                  <a:pt x="177259" y="795615"/>
                </a:lnTo>
                <a:lnTo>
                  <a:pt x="178832" y="800301"/>
                </a:lnTo>
                <a:lnTo>
                  <a:pt x="178491" y="802196"/>
                </a:lnTo>
                <a:lnTo>
                  <a:pt x="174200" y="803495"/>
                </a:lnTo>
                <a:lnTo>
                  <a:pt x="168454" y="803496"/>
                </a:lnTo>
                <a:lnTo>
                  <a:pt x="164464" y="804595"/>
                </a:lnTo>
                <a:lnTo>
                  <a:pt x="157280" y="806793"/>
                </a:lnTo>
                <a:lnTo>
                  <a:pt x="154766" y="808289"/>
                </a:lnTo>
                <a:lnTo>
                  <a:pt x="153149" y="809685"/>
                </a:lnTo>
                <a:lnTo>
                  <a:pt x="152217" y="811381"/>
                </a:lnTo>
                <a:lnTo>
                  <a:pt x="153848" y="813711"/>
                </a:lnTo>
                <a:lnTo>
                  <a:pt x="199036" y="812532"/>
                </a:lnTo>
                <a:lnTo>
                  <a:pt x="250526" y="811191"/>
                </a:lnTo>
                <a:lnTo>
                  <a:pt x="256141" y="807718"/>
                </a:lnTo>
                <a:lnTo>
                  <a:pt x="262623" y="803594"/>
                </a:lnTo>
                <a:lnTo>
                  <a:pt x="270949" y="802468"/>
                </a:lnTo>
                <a:lnTo>
                  <a:pt x="277126" y="802216"/>
                </a:lnTo>
                <a:lnTo>
                  <a:pt x="283381" y="807767"/>
                </a:lnTo>
                <a:lnTo>
                  <a:pt x="289691" y="810954"/>
                </a:lnTo>
                <a:lnTo>
                  <a:pt x="296061" y="811561"/>
                </a:lnTo>
                <a:lnTo>
                  <a:pt x="302451" y="811307"/>
                </a:lnTo>
                <a:lnTo>
                  <a:pt x="307134" y="811278"/>
                </a:lnTo>
                <a:lnTo>
                  <a:pt x="310427" y="806960"/>
                </a:lnTo>
                <a:lnTo>
                  <a:pt x="313575" y="808874"/>
                </a:lnTo>
                <a:lnTo>
                  <a:pt x="316539" y="809502"/>
                </a:lnTo>
                <a:lnTo>
                  <a:pt x="317614" y="809066"/>
                </a:lnTo>
                <a:lnTo>
                  <a:pt x="318145" y="804548"/>
                </a:lnTo>
                <a:lnTo>
                  <a:pt x="320107" y="802602"/>
                </a:lnTo>
                <a:lnTo>
                  <a:pt x="323808" y="808168"/>
                </a:lnTo>
                <a:lnTo>
                  <a:pt x="332271" y="810266"/>
                </a:lnTo>
                <a:lnTo>
                  <a:pt x="341601" y="811714"/>
                </a:lnTo>
                <a:lnTo>
                  <a:pt x="344155" y="811700"/>
                </a:lnTo>
                <a:lnTo>
                  <a:pt x="347834" y="809098"/>
                </a:lnTo>
                <a:lnTo>
                  <a:pt x="346236" y="804594"/>
                </a:lnTo>
                <a:lnTo>
                  <a:pt x="347654" y="798565"/>
                </a:lnTo>
                <a:lnTo>
                  <a:pt x="347558" y="793622"/>
                </a:lnTo>
                <a:lnTo>
                  <a:pt x="360421" y="798704"/>
                </a:lnTo>
                <a:lnTo>
                  <a:pt x="363405" y="798470"/>
                </a:lnTo>
                <a:lnTo>
                  <a:pt x="365691" y="798959"/>
                </a:lnTo>
                <a:lnTo>
                  <a:pt x="364138" y="801866"/>
                </a:lnTo>
                <a:lnTo>
                  <a:pt x="361538" y="804705"/>
                </a:lnTo>
                <a:lnTo>
                  <a:pt x="361409" y="805944"/>
                </a:lnTo>
                <a:lnTo>
                  <a:pt x="362320" y="808675"/>
                </a:lnTo>
                <a:lnTo>
                  <a:pt x="362432" y="811091"/>
                </a:lnTo>
                <a:lnTo>
                  <a:pt x="366929" y="812980"/>
                </a:lnTo>
                <a:lnTo>
                  <a:pt x="372802" y="813271"/>
                </a:lnTo>
                <a:lnTo>
                  <a:pt x="385359" y="813891"/>
                </a:lnTo>
                <a:lnTo>
                  <a:pt x="392458" y="812972"/>
                </a:lnTo>
                <a:lnTo>
                  <a:pt x="396338" y="813199"/>
                </a:lnTo>
                <a:lnTo>
                  <a:pt x="401030" y="813807"/>
                </a:lnTo>
                <a:lnTo>
                  <a:pt x="402648" y="813902"/>
                </a:lnTo>
                <a:lnTo>
                  <a:pt x="405755" y="817087"/>
                </a:lnTo>
                <a:lnTo>
                  <a:pt x="408829" y="817768"/>
                </a:lnTo>
                <a:lnTo>
                  <a:pt x="411854" y="814275"/>
                </a:lnTo>
                <a:lnTo>
                  <a:pt x="415075" y="812962"/>
                </a:lnTo>
                <a:lnTo>
                  <a:pt x="419441" y="812884"/>
                </a:lnTo>
                <a:lnTo>
                  <a:pt x="421550" y="813173"/>
                </a:lnTo>
                <a:lnTo>
                  <a:pt x="423692" y="817303"/>
                </a:lnTo>
                <a:lnTo>
                  <a:pt x="422270" y="821891"/>
                </a:lnTo>
                <a:lnTo>
                  <a:pt x="419228" y="823549"/>
                </a:lnTo>
                <a:lnTo>
                  <a:pt x="417283" y="824271"/>
                </a:lnTo>
                <a:lnTo>
                  <a:pt x="415043" y="825474"/>
                </a:lnTo>
                <a:lnTo>
                  <a:pt x="416024" y="827534"/>
                </a:lnTo>
                <a:lnTo>
                  <a:pt x="417495" y="828954"/>
                </a:lnTo>
                <a:lnTo>
                  <a:pt x="418329" y="830839"/>
                </a:lnTo>
                <a:lnTo>
                  <a:pt x="420929" y="832492"/>
                </a:lnTo>
                <a:lnTo>
                  <a:pt x="435040" y="838325"/>
                </a:lnTo>
                <a:lnTo>
                  <a:pt x="437460" y="838467"/>
                </a:lnTo>
                <a:lnTo>
                  <a:pt x="442153" y="840192"/>
                </a:lnTo>
                <a:lnTo>
                  <a:pt x="441891" y="843537"/>
                </a:lnTo>
                <a:lnTo>
                  <a:pt x="442300" y="846762"/>
                </a:lnTo>
                <a:lnTo>
                  <a:pt x="441859" y="847689"/>
                </a:lnTo>
                <a:lnTo>
                  <a:pt x="444508" y="847206"/>
                </a:lnTo>
                <a:lnTo>
                  <a:pt x="447794" y="845114"/>
                </a:lnTo>
                <a:lnTo>
                  <a:pt x="450443" y="844567"/>
                </a:lnTo>
                <a:lnTo>
                  <a:pt x="455070" y="844031"/>
                </a:lnTo>
                <a:lnTo>
                  <a:pt x="457033" y="844783"/>
                </a:lnTo>
                <a:lnTo>
                  <a:pt x="458390" y="844541"/>
                </a:lnTo>
                <a:lnTo>
                  <a:pt x="459256" y="843740"/>
                </a:lnTo>
                <a:lnTo>
                  <a:pt x="461186" y="839845"/>
                </a:lnTo>
                <a:lnTo>
                  <a:pt x="461922" y="839167"/>
                </a:lnTo>
                <a:lnTo>
                  <a:pt x="466614" y="839127"/>
                </a:lnTo>
                <a:lnTo>
                  <a:pt x="471176" y="837041"/>
                </a:lnTo>
                <a:lnTo>
                  <a:pt x="471389" y="837036"/>
                </a:lnTo>
                <a:lnTo>
                  <a:pt x="471634" y="837031"/>
                </a:lnTo>
                <a:lnTo>
                  <a:pt x="473400" y="836990"/>
                </a:lnTo>
                <a:lnTo>
                  <a:pt x="473744" y="837379"/>
                </a:lnTo>
                <a:lnTo>
                  <a:pt x="476769" y="840785"/>
                </a:lnTo>
                <a:lnTo>
                  <a:pt x="478453" y="841677"/>
                </a:lnTo>
                <a:lnTo>
                  <a:pt x="479957" y="842473"/>
                </a:lnTo>
                <a:lnTo>
                  <a:pt x="481903" y="842976"/>
                </a:lnTo>
                <a:lnTo>
                  <a:pt x="483832" y="843483"/>
                </a:lnTo>
                <a:lnTo>
                  <a:pt x="486988" y="843622"/>
                </a:lnTo>
                <a:lnTo>
                  <a:pt x="490438" y="842708"/>
                </a:lnTo>
                <a:lnTo>
                  <a:pt x="492482" y="840861"/>
                </a:lnTo>
                <a:lnTo>
                  <a:pt x="493398" y="840740"/>
                </a:lnTo>
                <a:lnTo>
                  <a:pt x="494264" y="842231"/>
                </a:lnTo>
                <a:lnTo>
                  <a:pt x="495115" y="842855"/>
                </a:lnTo>
                <a:lnTo>
                  <a:pt x="498990" y="844299"/>
                </a:lnTo>
                <a:lnTo>
                  <a:pt x="503307" y="846992"/>
                </a:lnTo>
                <a:lnTo>
                  <a:pt x="509389" y="857527"/>
                </a:lnTo>
                <a:lnTo>
                  <a:pt x="508310" y="860806"/>
                </a:lnTo>
                <a:lnTo>
                  <a:pt x="508278" y="860964"/>
                </a:lnTo>
                <a:lnTo>
                  <a:pt x="508147" y="863630"/>
                </a:lnTo>
                <a:lnTo>
                  <a:pt x="500919" y="866877"/>
                </a:lnTo>
                <a:lnTo>
                  <a:pt x="502097" y="871953"/>
                </a:lnTo>
                <a:lnTo>
                  <a:pt x="502587" y="873316"/>
                </a:lnTo>
                <a:lnTo>
                  <a:pt x="501492" y="875587"/>
                </a:lnTo>
                <a:lnTo>
                  <a:pt x="500625" y="878035"/>
                </a:lnTo>
                <a:lnTo>
                  <a:pt x="500135" y="879427"/>
                </a:lnTo>
                <a:lnTo>
                  <a:pt x="499987" y="880620"/>
                </a:lnTo>
                <a:lnTo>
                  <a:pt x="500592" y="881472"/>
                </a:lnTo>
                <a:lnTo>
                  <a:pt x="502751" y="881184"/>
                </a:lnTo>
                <a:lnTo>
                  <a:pt x="505154" y="880906"/>
                </a:lnTo>
                <a:lnTo>
                  <a:pt x="506691" y="879096"/>
                </a:lnTo>
                <a:lnTo>
                  <a:pt x="509128" y="875144"/>
                </a:lnTo>
                <a:lnTo>
                  <a:pt x="513641" y="870581"/>
                </a:lnTo>
                <a:lnTo>
                  <a:pt x="514867" y="870772"/>
                </a:lnTo>
                <a:lnTo>
                  <a:pt x="522634" y="870128"/>
                </a:lnTo>
                <a:lnTo>
                  <a:pt x="524171" y="870756"/>
                </a:lnTo>
                <a:lnTo>
                  <a:pt x="526689" y="872937"/>
                </a:lnTo>
                <a:lnTo>
                  <a:pt x="533655" y="873218"/>
                </a:lnTo>
                <a:lnTo>
                  <a:pt x="537644" y="874292"/>
                </a:lnTo>
                <a:lnTo>
                  <a:pt x="540718" y="873998"/>
                </a:lnTo>
                <a:lnTo>
                  <a:pt x="543057" y="875620"/>
                </a:lnTo>
                <a:lnTo>
                  <a:pt x="544757" y="877891"/>
                </a:lnTo>
                <a:lnTo>
                  <a:pt x="544937" y="879216"/>
                </a:lnTo>
                <a:lnTo>
                  <a:pt x="545068" y="880153"/>
                </a:lnTo>
                <a:lnTo>
                  <a:pt x="545918" y="881459"/>
                </a:lnTo>
                <a:lnTo>
                  <a:pt x="548567" y="884075"/>
                </a:lnTo>
                <a:lnTo>
                  <a:pt x="550333" y="885818"/>
                </a:lnTo>
                <a:lnTo>
                  <a:pt x="551952" y="888402"/>
                </a:lnTo>
                <a:lnTo>
                  <a:pt x="553145" y="890292"/>
                </a:lnTo>
                <a:lnTo>
                  <a:pt x="555091" y="887905"/>
                </a:lnTo>
                <a:lnTo>
                  <a:pt x="558607" y="884438"/>
                </a:lnTo>
                <a:lnTo>
                  <a:pt x="564084" y="883258"/>
                </a:lnTo>
                <a:lnTo>
                  <a:pt x="567780" y="880803"/>
                </a:lnTo>
                <a:lnTo>
                  <a:pt x="572783" y="880095"/>
                </a:lnTo>
                <a:lnTo>
                  <a:pt x="581842" y="880959"/>
                </a:lnTo>
                <a:lnTo>
                  <a:pt x="584605" y="883290"/>
                </a:lnTo>
                <a:lnTo>
                  <a:pt x="585799" y="889535"/>
                </a:lnTo>
                <a:lnTo>
                  <a:pt x="589887" y="894947"/>
                </a:lnTo>
                <a:lnTo>
                  <a:pt x="593304" y="896816"/>
                </a:lnTo>
                <a:lnTo>
                  <a:pt x="594808" y="898898"/>
                </a:lnTo>
                <a:lnTo>
                  <a:pt x="594841" y="898649"/>
                </a:lnTo>
                <a:lnTo>
                  <a:pt x="594988" y="898713"/>
                </a:lnTo>
                <a:lnTo>
                  <a:pt x="595086" y="898875"/>
                </a:lnTo>
                <a:lnTo>
                  <a:pt x="595152" y="899127"/>
                </a:lnTo>
                <a:lnTo>
                  <a:pt x="595217" y="899347"/>
                </a:lnTo>
                <a:lnTo>
                  <a:pt x="595119" y="899475"/>
                </a:lnTo>
                <a:lnTo>
                  <a:pt x="595005" y="899580"/>
                </a:lnTo>
                <a:lnTo>
                  <a:pt x="594923" y="899725"/>
                </a:lnTo>
                <a:lnTo>
                  <a:pt x="594825" y="899913"/>
                </a:lnTo>
                <a:lnTo>
                  <a:pt x="594727" y="900134"/>
                </a:lnTo>
                <a:lnTo>
                  <a:pt x="594694" y="900350"/>
                </a:lnTo>
                <a:lnTo>
                  <a:pt x="594857" y="900584"/>
                </a:lnTo>
                <a:lnTo>
                  <a:pt x="594923" y="900786"/>
                </a:lnTo>
                <a:lnTo>
                  <a:pt x="594972" y="900969"/>
                </a:lnTo>
                <a:lnTo>
                  <a:pt x="595086" y="901076"/>
                </a:lnTo>
                <a:lnTo>
                  <a:pt x="595217" y="901190"/>
                </a:lnTo>
                <a:lnTo>
                  <a:pt x="595430" y="901303"/>
                </a:lnTo>
                <a:lnTo>
                  <a:pt x="595544" y="901434"/>
                </a:lnTo>
                <a:lnTo>
                  <a:pt x="595593" y="901597"/>
                </a:lnTo>
                <a:lnTo>
                  <a:pt x="595610" y="901763"/>
                </a:lnTo>
                <a:lnTo>
                  <a:pt x="595691" y="901944"/>
                </a:lnTo>
                <a:lnTo>
                  <a:pt x="595822" y="902153"/>
                </a:lnTo>
                <a:lnTo>
                  <a:pt x="595953" y="902261"/>
                </a:lnTo>
                <a:lnTo>
                  <a:pt x="596133" y="902276"/>
                </a:lnTo>
                <a:lnTo>
                  <a:pt x="596378" y="902335"/>
                </a:lnTo>
                <a:lnTo>
                  <a:pt x="596493" y="902529"/>
                </a:lnTo>
                <a:lnTo>
                  <a:pt x="596607" y="902709"/>
                </a:lnTo>
                <a:lnTo>
                  <a:pt x="596787" y="902758"/>
                </a:lnTo>
                <a:lnTo>
                  <a:pt x="596918" y="902892"/>
                </a:lnTo>
                <a:lnTo>
                  <a:pt x="596950" y="903098"/>
                </a:lnTo>
                <a:lnTo>
                  <a:pt x="596967" y="903342"/>
                </a:lnTo>
                <a:lnTo>
                  <a:pt x="597048" y="903640"/>
                </a:lnTo>
                <a:lnTo>
                  <a:pt x="597130" y="903816"/>
                </a:lnTo>
                <a:lnTo>
                  <a:pt x="597147" y="904060"/>
                </a:lnTo>
                <a:lnTo>
                  <a:pt x="597261" y="904215"/>
                </a:lnTo>
                <a:lnTo>
                  <a:pt x="597457" y="904279"/>
                </a:lnTo>
                <a:lnTo>
                  <a:pt x="597670" y="904326"/>
                </a:lnTo>
                <a:lnTo>
                  <a:pt x="597817" y="904457"/>
                </a:lnTo>
                <a:lnTo>
                  <a:pt x="597931" y="904622"/>
                </a:lnTo>
                <a:lnTo>
                  <a:pt x="598062" y="904861"/>
                </a:lnTo>
                <a:lnTo>
                  <a:pt x="598095" y="905146"/>
                </a:lnTo>
                <a:lnTo>
                  <a:pt x="598046" y="905357"/>
                </a:lnTo>
                <a:lnTo>
                  <a:pt x="597964" y="905577"/>
                </a:lnTo>
                <a:lnTo>
                  <a:pt x="597931" y="905778"/>
                </a:lnTo>
                <a:lnTo>
                  <a:pt x="597964" y="905957"/>
                </a:lnTo>
                <a:lnTo>
                  <a:pt x="597997" y="906334"/>
                </a:lnTo>
                <a:lnTo>
                  <a:pt x="597981" y="906671"/>
                </a:lnTo>
                <a:lnTo>
                  <a:pt x="597948" y="906871"/>
                </a:lnTo>
                <a:lnTo>
                  <a:pt x="597948" y="907016"/>
                </a:lnTo>
                <a:lnTo>
                  <a:pt x="597915" y="907232"/>
                </a:lnTo>
                <a:lnTo>
                  <a:pt x="597850" y="907520"/>
                </a:lnTo>
                <a:lnTo>
                  <a:pt x="597801" y="907737"/>
                </a:lnTo>
                <a:lnTo>
                  <a:pt x="597850" y="907971"/>
                </a:lnTo>
                <a:lnTo>
                  <a:pt x="597899" y="908259"/>
                </a:lnTo>
                <a:lnTo>
                  <a:pt x="597899" y="908440"/>
                </a:lnTo>
                <a:lnTo>
                  <a:pt x="597899" y="908638"/>
                </a:lnTo>
                <a:lnTo>
                  <a:pt x="598030" y="908769"/>
                </a:lnTo>
                <a:lnTo>
                  <a:pt x="598013" y="909008"/>
                </a:lnTo>
                <a:lnTo>
                  <a:pt x="597997" y="909263"/>
                </a:lnTo>
                <a:lnTo>
                  <a:pt x="598177" y="909343"/>
                </a:lnTo>
                <a:lnTo>
                  <a:pt x="598308" y="909523"/>
                </a:lnTo>
                <a:lnTo>
                  <a:pt x="598373" y="909727"/>
                </a:lnTo>
                <a:lnTo>
                  <a:pt x="598422" y="910013"/>
                </a:lnTo>
                <a:lnTo>
                  <a:pt x="598406" y="910236"/>
                </a:lnTo>
                <a:lnTo>
                  <a:pt x="598471" y="910394"/>
                </a:lnTo>
                <a:lnTo>
                  <a:pt x="598471" y="910644"/>
                </a:lnTo>
                <a:lnTo>
                  <a:pt x="598520" y="910805"/>
                </a:lnTo>
                <a:lnTo>
                  <a:pt x="598651" y="910937"/>
                </a:lnTo>
                <a:lnTo>
                  <a:pt x="598880" y="911001"/>
                </a:lnTo>
                <a:lnTo>
                  <a:pt x="599011" y="911138"/>
                </a:lnTo>
                <a:lnTo>
                  <a:pt x="599027" y="911372"/>
                </a:lnTo>
                <a:lnTo>
                  <a:pt x="598962" y="911506"/>
                </a:lnTo>
                <a:lnTo>
                  <a:pt x="598765" y="911595"/>
                </a:lnTo>
                <a:lnTo>
                  <a:pt x="598618" y="911632"/>
                </a:lnTo>
                <a:lnTo>
                  <a:pt x="598406" y="911663"/>
                </a:lnTo>
                <a:lnTo>
                  <a:pt x="598209" y="911676"/>
                </a:lnTo>
                <a:lnTo>
                  <a:pt x="598079" y="911591"/>
                </a:lnTo>
                <a:lnTo>
                  <a:pt x="597915" y="911544"/>
                </a:lnTo>
                <a:lnTo>
                  <a:pt x="597833" y="911680"/>
                </a:lnTo>
                <a:lnTo>
                  <a:pt x="597735" y="911841"/>
                </a:lnTo>
                <a:lnTo>
                  <a:pt x="597588" y="911961"/>
                </a:lnTo>
                <a:lnTo>
                  <a:pt x="597441" y="912034"/>
                </a:lnTo>
                <a:lnTo>
                  <a:pt x="597277" y="912123"/>
                </a:lnTo>
                <a:lnTo>
                  <a:pt x="597163" y="912034"/>
                </a:lnTo>
                <a:lnTo>
                  <a:pt x="597016" y="911943"/>
                </a:lnTo>
                <a:lnTo>
                  <a:pt x="596852" y="911833"/>
                </a:lnTo>
                <a:lnTo>
                  <a:pt x="596656" y="911680"/>
                </a:lnTo>
                <a:lnTo>
                  <a:pt x="596427" y="911733"/>
                </a:lnTo>
                <a:lnTo>
                  <a:pt x="596329" y="911872"/>
                </a:lnTo>
                <a:lnTo>
                  <a:pt x="596231" y="911993"/>
                </a:lnTo>
                <a:lnTo>
                  <a:pt x="596296" y="912167"/>
                </a:lnTo>
                <a:lnTo>
                  <a:pt x="596394" y="912294"/>
                </a:lnTo>
                <a:lnTo>
                  <a:pt x="596313" y="912420"/>
                </a:lnTo>
                <a:lnTo>
                  <a:pt x="596296" y="912639"/>
                </a:lnTo>
                <a:lnTo>
                  <a:pt x="596345" y="912793"/>
                </a:lnTo>
                <a:lnTo>
                  <a:pt x="596264" y="912860"/>
                </a:lnTo>
                <a:lnTo>
                  <a:pt x="596198" y="913092"/>
                </a:lnTo>
                <a:lnTo>
                  <a:pt x="596100" y="913293"/>
                </a:lnTo>
                <a:lnTo>
                  <a:pt x="595969" y="913490"/>
                </a:lnTo>
                <a:lnTo>
                  <a:pt x="596018" y="913668"/>
                </a:lnTo>
                <a:lnTo>
                  <a:pt x="596149" y="913784"/>
                </a:lnTo>
                <a:lnTo>
                  <a:pt x="596264" y="913936"/>
                </a:lnTo>
                <a:lnTo>
                  <a:pt x="596460" y="913987"/>
                </a:lnTo>
                <a:lnTo>
                  <a:pt x="596607" y="914006"/>
                </a:lnTo>
                <a:lnTo>
                  <a:pt x="596803" y="913987"/>
                </a:lnTo>
                <a:lnTo>
                  <a:pt x="596852" y="914211"/>
                </a:lnTo>
                <a:lnTo>
                  <a:pt x="597048" y="914315"/>
                </a:lnTo>
                <a:lnTo>
                  <a:pt x="597228" y="914312"/>
                </a:lnTo>
                <a:lnTo>
                  <a:pt x="597327" y="914173"/>
                </a:lnTo>
                <a:lnTo>
                  <a:pt x="597490" y="914033"/>
                </a:lnTo>
                <a:lnTo>
                  <a:pt x="597637" y="913871"/>
                </a:lnTo>
                <a:lnTo>
                  <a:pt x="597866" y="913838"/>
                </a:lnTo>
                <a:lnTo>
                  <a:pt x="598062" y="913908"/>
                </a:lnTo>
                <a:lnTo>
                  <a:pt x="598177" y="913941"/>
                </a:lnTo>
                <a:lnTo>
                  <a:pt x="598324" y="913902"/>
                </a:lnTo>
                <a:lnTo>
                  <a:pt x="598520" y="913719"/>
                </a:lnTo>
                <a:lnTo>
                  <a:pt x="598635" y="913612"/>
                </a:lnTo>
                <a:lnTo>
                  <a:pt x="598798" y="913498"/>
                </a:lnTo>
                <a:lnTo>
                  <a:pt x="598978" y="913485"/>
                </a:lnTo>
                <a:lnTo>
                  <a:pt x="599076" y="913583"/>
                </a:lnTo>
                <a:lnTo>
                  <a:pt x="599043" y="913761"/>
                </a:lnTo>
                <a:lnTo>
                  <a:pt x="598945" y="913879"/>
                </a:lnTo>
                <a:lnTo>
                  <a:pt x="598814" y="913972"/>
                </a:lnTo>
                <a:lnTo>
                  <a:pt x="598684" y="914057"/>
                </a:lnTo>
                <a:lnTo>
                  <a:pt x="598553" y="914229"/>
                </a:lnTo>
                <a:lnTo>
                  <a:pt x="598504" y="914471"/>
                </a:lnTo>
                <a:lnTo>
                  <a:pt x="598618" y="914683"/>
                </a:lnTo>
                <a:lnTo>
                  <a:pt x="598733" y="914834"/>
                </a:lnTo>
                <a:lnTo>
                  <a:pt x="598945" y="914626"/>
                </a:lnTo>
                <a:lnTo>
                  <a:pt x="599092" y="914489"/>
                </a:lnTo>
                <a:lnTo>
                  <a:pt x="599256" y="914435"/>
                </a:lnTo>
                <a:lnTo>
                  <a:pt x="599468" y="914438"/>
                </a:lnTo>
                <a:lnTo>
                  <a:pt x="599468" y="914633"/>
                </a:lnTo>
                <a:lnTo>
                  <a:pt x="599403" y="914827"/>
                </a:lnTo>
                <a:lnTo>
                  <a:pt x="599240" y="914979"/>
                </a:lnTo>
                <a:lnTo>
                  <a:pt x="599125" y="915107"/>
                </a:lnTo>
                <a:lnTo>
                  <a:pt x="599060" y="915272"/>
                </a:lnTo>
                <a:lnTo>
                  <a:pt x="599027" y="915481"/>
                </a:lnTo>
                <a:lnTo>
                  <a:pt x="599011" y="915661"/>
                </a:lnTo>
                <a:lnTo>
                  <a:pt x="599011" y="915903"/>
                </a:lnTo>
                <a:lnTo>
                  <a:pt x="599125" y="916065"/>
                </a:lnTo>
                <a:lnTo>
                  <a:pt x="599174" y="916304"/>
                </a:lnTo>
                <a:lnTo>
                  <a:pt x="599354" y="916464"/>
                </a:lnTo>
                <a:lnTo>
                  <a:pt x="599534" y="916591"/>
                </a:lnTo>
                <a:lnTo>
                  <a:pt x="599648" y="916701"/>
                </a:lnTo>
                <a:lnTo>
                  <a:pt x="599779" y="916758"/>
                </a:lnTo>
                <a:lnTo>
                  <a:pt x="599975" y="916835"/>
                </a:lnTo>
                <a:lnTo>
                  <a:pt x="600155" y="916941"/>
                </a:lnTo>
                <a:lnTo>
                  <a:pt x="600335" y="917023"/>
                </a:lnTo>
                <a:lnTo>
                  <a:pt x="600400" y="917219"/>
                </a:lnTo>
                <a:lnTo>
                  <a:pt x="600384" y="917409"/>
                </a:lnTo>
                <a:lnTo>
                  <a:pt x="600319" y="917582"/>
                </a:lnTo>
                <a:lnTo>
                  <a:pt x="600172" y="917793"/>
                </a:lnTo>
                <a:lnTo>
                  <a:pt x="600172" y="917989"/>
                </a:lnTo>
                <a:lnTo>
                  <a:pt x="600090" y="918207"/>
                </a:lnTo>
                <a:lnTo>
                  <a:pt x="600041" y="918367"/>
                </a:lnTo>
                <a:lnTo>
                  <a:pt x="600074" y="918567"/>
                </a:lnTo>
                <a:lnTo>
                  <a:pt x="600172" y="918676"/>
                </a:lnTo>
                <a:lnTo>
                  <a:pt x="600253" y="918840"/>
                </a:lnTo>
                <a:lnTo>
                  <a:pt x="600286" y="919026"/>
                </a:lnTo>
                <a:lnTo>
                  <a:pt x="600286" y="919209"/>
                </a:lnTo>
                <a:lnTo>
                  <a:pt x="600433" y="919389"/>
                </a:lnTo>
                <a:lnTo>
                  <a:pt x="600499" y="919605"/>
                </a:lnTo>
                <a:lnTo>
                  <a:pt x="600711" y="919860"/>
                </a:lnTo>
                <a:lnTo>
                  <a:pt x="600891" y="919999"/>
                </a:lnTo>
                <a:lnTo>
                  <a:pt x="600973" y="920235"/>
                </a:lnTo>
                <a:lnTo>
                  <a:pt x="601071" y="920441"/>
                </a:lnTo>
                <a:lnTo>
                  <a:pt x="601136" y="920650"/>
                </a:lnTo>
                <a:lnTo>
                  <a:pt x="601104" y="920828"/>
                </a:lnTo>
                <a:lnTo>
                  <a:pt x="601022" y="921021"/>
                </a:lnTo>
                <a:lnTo>
                  <a:pt x="601104" y="921253"/>
                </a:lnTo>
                <a:lnTo>
                  <a:pt x="601267" y="921431"/>
                </a:lnTo>
                <a:lnTo>
                  <a:pt x="601447" y="921467"/>
                </a:lnTo>
                <a:lnTo>
                  <a:pt x="601627" y="921433"/>
                </a:lnTo>
                <a:lnTo>
                  <a:pt x="601741" y="921526"/>
                </a:lnTo>
                <a:lnTo>
                  <a:pt x="602052" y="921539"/>
                </a:lnTo>
                <a:lnTo>
                  <a:pt x="602232" y="921487"/>
                </a:lnTo>
                <a:lnTo>
                  <a:pt x="602395" y="921567"/>
                </a:lnTo>
                <a:lnTo>
                  <a:pt x="602543" y="921680"/>
                </a:lnTo>
                <a:lnTo>
                  <a:pt x="602706" y="921853"/>
                </a:lnTo>
                <a:lnTo>
                  <a:pt x="602722" y="922123"/>
                </a:lnTo>
                <a:lnTo>
                  <a:pt x="602722" y="922359"/>
                </a:lnTo>
                <a:lnTo>
                  <a:pt x="602886" y="922519"/>
                </a:lnTo>
                <a:lnTo>
                  <a:pt x="602984" y="922628"/>
                </a:lnTo>
                <a:lnTo>
                  <a:pt x="603033" y="922779"/>
                </a:lnTo>
                <a:lnTo>
                  <a:pt x="603164" y="922885"/>
                </a:lnTo>
                <a:lnTo>
                  <a:pt x="603147" y="923080"/>
                </a:lnTo>
                <a:lnTo>
                  <a:pt x="603213" y="923215"/>
                </a:lnTo>
                <a:lnTo>
                  <a:pt x="603360" y="923322"/>
                </a:lnTo>
                <a:lnTo>
                  <a:pt x="603458" y="923426"/>
                </a:lnTo>
                <a:lnTo>
                  <a:pt x="603622" y="923467"/>
                </a:lnTo>
                <a:lnTo>
                  <a:pt x="603769" y="923511"/>
                </a:lnTo>
                <a:lnTo>
                  <a:pt x="603998" y="923459"/>
                </a:lnTo>
                <a:lnTo>
                  <a:pt x="604178" y="923459"/>
                </a:lnTo>
                <a:lnTo>
                  <a:pt x="604276" y="923353"/>
                </a:lnTo>
                <a:lnTo>
                  <a:pt x="604358" y="923227"/>
                </a:lnTo>
                <a:lnTo>
                  <a:pt x="604586" y="923107"/>
                </a:lnTo>
                <a:lnTo>
                  <a:pt x="604799" y="923063"/>
                </a:lnTo>
                <a:lnTo>
                  <a:pt x="604979" y="923044"/>
                </a:lnTo>
                <a:lnTo>
                  <a:pt x="605126" y="923183"/>
                </a:lnTo>
                <a:lnTo>
                  <a:pt x="605388" y="923320"/>
                </a:lnTo>
                <a:lnTo>
                  <a:pt x="605600" y="923412"/>
                </a:lnTo>
                <a:lnTo>
                  <a:pt x="605845" y="923320"/>
                </a:lnTo>
                <a:lnTo>
                  <a:pt x="606058" y="923214"/>
                </a:lnTo>
                <a:lnTo>
                  <a:pt x="606238" y="923101"/>
                </a:lnTo>
                <a:lnTo>
                  <a:pt x="606467" y="923057"/>
                </a:lnTo>
                <a:lnTo>
                  <a:pt x="606647" y="922975"/>
                </a:lnTo>
                <a:lnTo>
                  <a:pt x="606777" y="923088"/>
                </a:lnTo>
                <a:lnTo>
                  <a:pt x="606957" y="922947"/>
                </a:lnTo>
                <a:lnTo>
                  <a:pt x="607382" y="922931"/>
                </a:lnTo>
                <a:lnTo>
                  <a:pt x="607595" y="922964"/>
                </a:lnTo>
                <a:lnTo>
                  <a:pt x="607840" y="923070"/>
                </a:lnTo>
                <a:lnTo>
                  <a:pt x="608004" y="923073"/>
                </a:lnTo>
                <a:lnTo>
                  <a:pt x="608216" y="923060"/>
                </a:lnTo>
                <a:lnTo>
                  <a:pt x="608298" y="922859"/>
                </a:lnTo>
                <a:lnTo>
                  <a:pt x="608445" y="922687"/>
                </a:lnTo>
                <a:lnTo>
                  <a:pt x="608478" y="922514"/>
                </a:lnTo>
                <a:lnTo>
                  <a:pt x="608560" y="922295"/>
                </a:lnTo>
                <a:lnTo>
                  <a:pt x="608740" y="922223"/>
                </a:lnTo>
                <a:lnTo>
                  <a:pt x="608789" y="921991"/>
                </a:lnTo>
                <a:lnTo>
                  <a:pt x="608969" y="921871"/>
                </a:lnTo>
                <a:lnTo>
                  <a:pt x="609165" y="921776"/>
                </a:lnTo>
                <a:lnTo>
                  <a:pt x="609247" y="921639"/>
                </a:lnTo>
                <a:lnTo>
                  <a:pt x="609394" y="921449"/>
                </a:lnTo>
                <a:lnTo>
                  <a:pt x="609557" y="921292"/>
                </a:lnTo>
                <a:lnTo>
                  <a:pt x="609721" y="921250"/>
                </a:lnTo>
                <a:lnTo>
                  <a:pt x="609901" y="921186"/>
                </a:lnTo>
                <a:lnTo>
                  <a:pt x="610113" y="921165"/>
                </a:lnTo>
                <a:lnTo>
                  <a:pt x="610260" y="920978"/>
                </a:lnTo>
                <a:lnTo>
                  <a:pt x="610211" y="920722"/>
                </a:lnTo>
                <a:lnTo>
                  <a:pt x="610260" y="920558"/>
                </a:lnTo>
                <a:lnTo>
                  <a:pt x="610424" y="920424"/>
                </a:lnTo>
                <a:lnTo>
                  <a:pt x="610571" y="920282"/>
                </a:lnTo>
                <a:lnTo>
                  <a:pt x="610702" y="920226"/>
                </a:lnTo>
                <a:lnTo>
                  <a:pt x="610849" y="920239"/>
                </a:lnTo>
                <a:lnTo>
                  <a:pt x="611111" y="920318"/>
                </a:lnTo>
                <a:lnTo>
                  <a:pt x="611290" y="920295"/>
                </a:lnTo>
                <a:lnTo>
                  <a:pt x="611421" y="920383"/>
                </a:lnTo>
                <a:lnTo>
                  <a:pt x="611585" y="920326"/>
                </a:lnTo>
                <a:lnTo>
                  <a:pt x="611667" y="920169"/>
                </a:lnTo>
                <a:lnTo>
                  <a:pt x="611846" y="920131"/>
                </a:lnTo>
                <a:lnTo>
                  <a:pt x="611895" y="919937"/>
                </a:lnTo>
                <a:lnTo>
                  <a:pt x="611928" y="919667"/>
                </a:lnTo>
                <a:lnTo>
                  <a:pt x="612026" y="919499"/>
                </a:lnTo>
                <a:lnTo>
                  <a:pt x="612255" y="919360"/>
                </a:lnTo>
                <a:lnTo>
                  <a:pt x="612631" y="919391"/>
                </a:lnTo>
                <a:lnTo>
                  <a:pt x="612827" y="919267"/>
                </a:lnTo>
                <a:lnTo>
                  <a:pt x="613187" y="919260"/>
                </a:lnTo>
                <a:lnTo>
                  <a:pt x="613400" y="919049"/>
                </a:lnTo>
                <a:lnTo>
                  <a:pt x="613465" y="918895"/>
                </a:lnTo>
                <a:lnTo>
                  <a:pt x="613465" y="918725"/>
                </a:lnTo>
                <a:lnTo>
                  <a:pt x="613498" y="918544"/>
                </a:lnTo>
                <a:lnTo>
                  <a:pt x="613596" y="918352"/>
                </a:lnTo>
                <a:lnTo>
                  <a:pt x="613710" y="918238"/>
                </a:lnTo>
                <a:lnTo>
                  <a:pt x="613612" y="917909"/>
                </a:lnTo>
                <a:lnTo>
                  <a:pt x="613547" y="917640"/>
                </a:lnTo>
                <a:lnTo>
                  <a:pt x="613596" y="917407"/>
                </a:lnTo>
                <a:lnTo>
                  <a:pt x="613710" y="917201"/>
                </a:lnTo>
                <a:lnTo>
                  <a:pt x="613694" y="916943"/>
                </a:lnTo>
                <a:lnTo>
                  <a:pt x="613596" y="916786"/>
                </a:lnTo>
                <a:lnTo>
                  <a:pt x="613629" y="916454"/>
                </a:lnTo>
                <a:lnTo>
                  <a:pt x="613727" y="916297"/>
                </a:lnTo>
                <a:lnTo>
                  <a:pt x="613874" y="916147"/>
                </a:lnTo>
                <a:lnTo>
                  <a:pt x="614037" y="915839"/>
                </a:lnTo>
                <a:lnTo>
                  <a:pt x="614119" y="915465"/>
                </a:lnTo>
                <a:lnTo>
                  <a:pt x="614283" y="915350"/>
                </a:lnTo>
                <a:lnTo>
                  <a:pt x="614414" y="915242"/>
                </a:lnTo>
                <a:lnTo>
                  <a:pt x="614495" y="915099"/>
                </a:lnTo>
                <a:lnTo>
                  <a:pt x="614495" y="914904"/>
                </a:lnTo>
                <a:lnTo>
                  <a:pt x="614659" y="914703"/>
                </a:lnTo>
                <a:lnTo>
                  <a:pt x="614773" y="914407"/>
                </a:lnTo>
                <a:lnTo>
                  <a:pt x="614790" y="914157"/>
                </a:lnTo>
                <a:lnTo>
                  <a:pt x="614904" y="914000"/>
                </a:lnTo>
                <a:lnTo>
                  <a:pt x="615019" y="913836"/>
                </a:lnTo>
                <a:lnTo>
                  <a:pt x="615215" y="913645"/>
                </a:lnTo>
                <a:lnTo>
                  <a:pt x="615444" y="913573"/>
                </a:lnTo>
                <a:lnTo>
                  <a:pt x="615689" y="913563"/>
                </a:lnTo>
                <a:lnTo>
                  <a:pt x="615885" y="913604"/>
                </a:lnTo>
                <a:lnTo>
                  <a:pt x="616098" y="913704"/>
                </a:lnTo>
                <a:lnTo>
                  <a:pt x="616261" y="913768"/>
                </a:lnTo>
                <a:lnTo>
                  <a:pt x="616343" y="913604"/>
                </a:lnTo>
                <a:lnTo>
                  <a:pt x="616408" y="913423"/>
                </a:lnTo>
                <a:lnTo>
                  <a:pt x="616572" y="913133"/>
                </a:lnTo>
                <a:lnTo>
                  <a:pt x="616605" y="912996"/>
                </a:lnTo>
                <a:lnTo>
                  <a:pt x="616735" y="912870"/>
                </a:lnTo>
                <a:lnTo>
                  <a:pt x="616899" y="912731"/>
                </a:lnTo>
                <a:lnTo>
                  <a:pt x="617046" y="912688"/>
                </a:lnTo>
                <a:lnTo>
                  <a:pt x="617455" y="912685"/>
                </a:lnTo>
                <a:lnTo>
                  <a:pt x="617733" y="912726"/>
                </a:lnTo>
                <a:lnTo>
                  <a:pt x="618060" y="912719"/>
                </a:lnTo>
                <a:lnTo>
                  <a:pt x="618272" y="912603"/>
                </a:lnTo>
                <a:lnTo>
                  <a:pt x="618501" y="912468"/>
                </a:lnTo>
                <a:lnTo>
                  <a:pt x="618649" y="912399"/>
                </a:lnTo>
                <a:lnTo>
                  <a:pt x="618812" y="912204"/>
                </a:lnTo>
                <a:lnTo>
                  <a:pt x="619008" y="912286"/>
                </a:lnTo>
                <a:lnTo>
                  <a:pt x="619155" y="912147"/>
                </a:lnTo>
                <a:lnTo>
                  <a:pt x="619384" y="912067"/>
                </a:lnTo>
                <a:lnTo>
                  <a:pt x="619531" y="911915"/>
                </a:lnTo>
                <a:lnTo>
                  <a:pt x="619679" y="911791"/>
                </a:lnTo>
                <a:lnTo>
                  <a:pt x="619859" y="911706"/>
                </a:lnTo>
                <a:lnTo>
                  <a:pt x="619973" y="911796"/>
                </a:lnTo>
                <a:lnTo>
                  <a:pt x="620202" y="911727"/>
                </a:lnTo>
                <a:lnTo>
                  <a:pt x="620447" y="911753"/>
                </a:lnTo>
                <a:lnTo>
                  <a:pt x="620594" y="911577"/>
                </a:lnTo>
                <a:lnTo>
                  <a:pt x="620758" y="911382"/>
                </a:lnTo>
                <a:lnTo>
                  <a:pt x="621068" y="911088"/>
                </a:lnTo>
                <a:lnTo>
                  <a:pt x="621199" y="910975"/>
                </a:lnTo>
                <a:lnTo>
                  <a:pt x="621379" y="910993"/>
                </a:lnTo>
                <a:lnTo>
                  <a:pt x="621543" y="910999"/>
                </a:lnTo>
                <a:lnTo>
                  <a:pt x="621706" y="911017"/>
                </a:lnTo>
                <a:lnTo>
                  <a:pt x="621935" y="911075"/>
                </a:lnTo>
                <a:lnTo>
                  <a:pt x="622000" y="911251"/>
                </a:lnTo>
                <a:lnTo>
                  <a:pt x="622000" y="911526"/>
                </a:lnTo>
                <a:lnTo>
                  <a:pt x="622279" y="911532"/>
                </a:lnTo>
                <a:lnTo>
                  <a:pt x="622311" y="911338"/>
                </a:lnTo>
                <a:lnTo>
                  <a:pt x="622491" y="911320"/>
                </a:lnTo>
                <a:lnTo>
                  <a:pt x="622687" y="911210"/>
                </a:lnTo>
                <a:lnTo>
                  <a:pt x="622867" y="911119"/>
                </a:lnTo>
                <a:lnTo>
                  <a:pt x="623260" y="911125"/>
                </a:lnTo>
                <a:lnTo>
                  <a:pt x="623636" y="911099"/>
                </a:lnTo>
                <a:lnTo>
                  <a:pt x="624012" y="911184"/>
                </a:lnTo>
                <a:lnTo>
                  <a:pt x="624175" y="911055"/>
                </a:lnTo>
                <a:lnTo>
                  <a:pt x="624322" y="910968"/>
                </a:lnTo>
                <a:lnTo>
                  <a:pt x="624682" y="911030"/>
                </a:lnTo>
                <a:lnTo>
                  <a:pt x="624878" y="911150"/>
                </a:lnTo>
                <a:lnTo>
                  <a:pt x="625042" y="911282"/>
                </a:lnTo>
                <a:lnTo>
                  <a:pt x="625238" y="911395"/>
                </a:lnTo>
                <a:lnTo>
                  <a:pt x="625483" y="911413"/>
                </a:lnTo>
                <a:lnTo>
                  <a:pt x="625663" y="911364"/>
                </a:lnTo>
                <a:lnTo>
                  <a:pt x="625696" y="911156"/>
                </a:lnTo>
                <a:lnTo>
                  <a:pt x="625614" y="911024"/>
                </a:lnTo>
                <a:lnTo>
                  <a:pt x="625647" y="910867"/>
                </a:lnTo>
                <a:lnTo>
                  <a:pt x="625843" y="910918"/>
                </a:lnTo>
                <a:lnTo>
                  <a:pt x="626088" y="910916"/>
                </a:lnTo>
                <a:lnTo>
                  <a:pt x="626088" y="910710"/>
                </a:lnTo>
                <a:lnTo>
                  <a:pt x="626023" y="910559"/>
                </a:lnTo>
                <a:lnTo>
                  <a:pt x="626121" y="910409"/>
                </a:lnTo>
                <a:lnTo>
                  <a:pt x="626252" y="910290"/>
                </a:lnTo>
                <a:lnTo>
                  <a:pt x="626252" y="910089"/>
                </a:lnTo>
                <a:lnTo>
                  <a:pt x="626383" y="909887"/>
                </a:lnTo>
                <a:lnTo>
                  <a:pt x="626317" y="909732"/>
                </a:lnTo>
                <a:lnTo>
                  <a:pt x="626285" y="909518"/>
                </a:lnTo>
                <a:lnTo>
                  <a:pt x="626481" y="909336"/>
                </a:lnTo>
                <a:lnTo>
                  <a:pt x="626497" y="909153"/>
                </a:lnTo>
                <a:lnTo>
                  <a:pt x="626513" y="908959"/>
                </a:lnTo>
                <a:lnTo>
                  <a:pt x="626612" y="908790"/>
                </a:lnTo>
                <a:lnTo>
                  <a:pt x="626661" y="908561"/>
                </a:lnTo>
                <a:lnTo>
                  <a:pt x="626513" y="908347"/>
                </a:lnTo>
                <a:lnTo>
                  <a:pt x="626595" y="908087"/>
                </a:lnTo>
                <a:lnTo>
                  <a:pt x="626824" y="907999"/>
                </a:lnTo>
                <a:lnTo>
                  <a:pt x="627069" y="907937"/>
                </a:lnTo>
                <a:lnTo>
                  <a:pt x="627118" y="907729"/>
                </a:lnTo>
                <a:lnTo>
                  <a:pt x="627315" y="907734"/>
                </a:lnTo>
                <a:lnTo>
                  <a:pt x="627527" y="907657"/>
                </a:lnTo>
                <a:lnTo>
                  <a:pt x="627691" y="907610"/>
                </a:lnTo>
                <a:lnTo>
                  <a:pt x="627936" y="907548"/>
                </a:lnTo>
                <a:lnTo>
                  <a:pt x="628132" y="907528"/>
                </a:lnTo>
                <a:lnTo>
                  <a:pt x="628410" y="907654"/>
                </a:lnTo>
                <a:lnTo>
                  <a:pt x="628656" y="907880"/>
                </a:lnTo>
                <a:lnTo>
                  <a:pt x="628835" y="908125"/>
                </a:lnTo>
                <a:lnTo>
                  <a:pt x="628868" y="908494"/>
                </a:lnTo>
                <a:lnTo>
                  <a:pt x="629015" y="908651"/>
                </a:lnTo>
                <a:lnTo>
                  <a:pt x="629179" y="908681"/>
                </a:lnTo>
                <a:lnTo>
                  <a:pt x="629375" y="908658"/>
                </a:lnTo>
                <a:lnTo>
                  <a:pt x="629391" y="908413"/>
                </a:lnTo>
                <a:lnTo>
                  <a:pt x="629539" y="908463"/>
                </a:lnTo>
                <a:lnTo>
                  <a:pt x="629686" y="908645"/>
                </a:lnTo>
                <a:lnTo>
                  <a:pt x="629849" y="908658"/>
                </a:lnTo>
                <a:lnTo>
                  <a:pt x="629980" y="908538"/>
                </a:lnTo>
                <a:lnTo>
                  <a:pt x="630192" y="908488"/>
                </a:lnTo>
                <a:lnTo>
                  <a:pt x="630421" y="908614"/>
                </a:lnTo>
                <a:lnTo>
                  <a:pt x="630634" y="908695"/>
                </a:lnTo>
                <a:lnTo>
                  <a:pt x="630765" y="908784"/>
                </a:lnTo>
                <a:lnTo>
                  <a:pt x="630847" y="908941"/>
                </a:lnTo>
                <a:lnTo>
                  <a:pt x="631092" y="908962"/>
                </a:lnTo>
                <a:lnTo>
                  <a:pt x="631272" y="908959"/>
                </a:lnTo>
                <a:lnTo>
                  <a:pt x="631435" y="909054"/>
                </a:lnTo>
                <a:lnTo>
                  <a:pt x="631517" y="909279"/>
                </a:lnTo>
                <a:lnTo>
                  <a:pt x="631631" y="909456"/>
                </a:lnTo>
                <a:lnTo>
                  <a:pt x="631844" y="909436"/>
                </a:lnTo>
                <a:lnTo>
                  <a:pt x="632122" y="909456"/>
                </a:lnTo>
                <a:lnTo>
                  <a:pt x="632416" y="909343"/>
                </a:lnTo>
                <a:lnTo>
                  <a:pt x="632563" y="909493"/>
                </a:lnTo>
                <a:lnTo>
                  <a:pt x="632645" y="909807"/>
                </a:lnTo>
                <a:lnTo>
                  <a:pt x="632694" y="909969"/>
                </a:lnTo>
                <a:lnTo>
                  <a:pt x="632874" y="909928"/>
                </a:lnTo>
                <a:lnTo>
                  <a:pt x="632874" y="909744"/>
                </a:lnTo>
                <a:lnTo>
                  <a:pt x="633038" y="909675"/>
                </a:lnTo>
                <a:lnTo>
                  <a:pt x="633087" y="909518"/>
                </a:lnTo>
                <a:lnTo>
                  <a:pt x="633087" y="909367"/>
                </a:lnTo>
                <a:lnTo>
                  <a:pt x="633168" y="909201"/>
                </a:lnTo>
                <a:lnTo>
                  <a:pt x="633168" y="908862"/>
                </a:lnTo>
                <a:lnTo>
                  <a:pt x="633185" y="908633"/>
                </a:lnTo>
                <a:lnTo>
                  <a:pt x="633283" y="908385"/>
                </a:lnTo>
                <a:lnTo>
                  <a:pt x="633446" y="908319"/>
                </a:lnTo>
                <a:lnTo>
                  <a:pt x="633675" y="908139"/>
                </a:lnTo>
                <a:lnTo>
                  <a:pt x="633790" y="907981"/>
                </a:lnTo>
                <a:lnTo>
                  <a:pt x="633757" y="907760"/>
                </a:lnTo>
                <a:lnTo>
                  <a:pt x="633921" y="907709"/>
                </a:lnTo>
                <a:lnTo>
                  <a:pt x="634002" y="907552"/>
                </a:lnTo>
                <a:lnTo>
                  <a:pt x="634231" y="907361"/>
                </a:lnTo>
                <a:lnTo>
                  <a:pt x="634411" y="907346"/>
                </a:lnTo>
                <a:lnTo>
                  <a:pt x="634607" y="907165"/>
                </a:lnTo>
                <a:lnTo>
                  <a:pt x="634411" y="906907"/>
                </a:lnTo>
                <a:lnTo>
                  <a:pt x="634117" y="906620"/>
                </a:lnTo>
                <a:lnTo>
                  <a:pt x="634248" y="906473"/>
                </a:lnTo>
                <a:lnTo>
                  <a:pt x="634117" y="906411"/>
                </a:lnTo>
                <a:lnTo>
                  <a:pt x="634150" y="906141"/>
                </a:lnTo>
                <a:lnTo>
                  <a:pt x="634231" y="905883"/>
                </a:lnTo>
                <a:lnTo>
                  <a:pt x="634280" y="905664"/>
                </a:lnTo>
                <a:lnTo>
                  <a:pt x="634509" y="905513"/>
                </a:lnTo>
                <a:lnTo>
                  <a:pt x="634705" y="905435"/>
                </a:lnTo>
                <a:lnTo>
                  <a:pt x="634836" y="905332"/>
                </a:lnTo>
                <a:lnTo>
                  <a:pt x="634787" y="905180"/>
                </a:lnTo>
                <a:lnTo>
                  <a:pt x="634804" y="904985"/>
                </a:lnTo>
                <a:lnTo>
                  <a:pt x="634853" y="904776"/>
                </a:lnTo>
                <a:lnTo>
                  <a:pt x="634836" y="904559"/>
                </a:lnTo>
                <a:lnTo>
                  <a:pt x="634967" y="904441"/>
                </a:lnTo>
                <a:lnTo>
                  <a:pt x="635131" y="904415"/>
                </a:lnTo>
                <a:lnTo>
                  <a:pt x="635212" y="904295"/>
                </a:lnTo>
                <a:lnTo>
                  <a:pt x="635261" y="904070"/>
                </a:lnTo>
                <a:lnTo>
                  <a:pt x="635229" y="903913"/>
                </a:lnTo>
                <a:lnTo>
                  <a:pt x="635033" y="903790"/>
                </a:lnTo>
                <a:lnTo>
                  <a:pt x="635016" y="903623"/>
                </a:lnTo>
                <a:lnTo>
                  <a:pt x="635131" y="903499"/>
                </a:lnTo>
                <a:lnTo>
                  <a:pt x="635310" y="903391"/>
                </a:lnTo>
                <a:lnTo>
                  <a:pt x="635490" y="903216"/>
                </a:lnTo>
                <a:lnTo>
                  <a:pt x="635621" y="903046"/>
                </a:lnTo>
                <a:lnTo>
                  <a:pt x="635687" y="902896"/>
                </a:lnTo>
                <a:lnTo>
                  <a:pt x="635687" y="902739"/>
                </a:lnTo>
                <a:lnTo>
                  <a:pt x="635637" y="902588"/>
                </a:lnTo>
                <a:lnTo>
                  <a:pt x="635572" y="902418"/>
                </a:lnTo>
                <a:lnTo>
                  <a:pt x="635605" y="902186"/>
                </a:lnTo>
                <a:lnTo>
                  <a:pt x="635736" y="902039"/>
                </a:lnTo>
                <a:lnTo>
                  <a:pt x="635965" y="902067"/>
                </a:lnTo>
                <a:lnTo>
                  <a:pt x="636226" y="902018"/>
                </a:lnTo>
                <a:lnTo>
                  <a:pt x="636390" y="901892"/>
                </a:lnTo>
                <a:lnTo>
                  <a:pt x="636586" y="901763"/>
                </a:lnTo>
                <a:lnTo>
                  <a:pt x="636749" y="901578"/>
                </a:lnTo>
                <a:lnTo>
                  <a:pt x="636897" y="901581"/>
                </a:lnTo>
                <a:lnTo>
                  <a:pt x="637191" y="901396"/>
                </a:lnTo>
                <a:lnTo>
                  <a:pt x="637354" y="901301"/>
                </a:lnTo>
                <a:lnTo>
                  <a:pt x="637567" y="901120"/>
                </a:lnTo>
                <a:lnTo>
                  <a:pt x="637747" y="900991"/>
                </a:lnTo>
                <a:lnTo>
                  <a:pt x="638025" y="900831"/>
                </a:lnTo>
                <a:lnTo>
                  <a:pt x="638221" y="900731"/>
                </a:lnTo>
                <a:lnTo>
                  <a:pt x="638368" y="900670"/>
                </a:lnTo>
                <a:lnTo>
                  <a:pt x="638662" y="900624"/>
                </a:lnTo>
                <a:lnTo>
                  <a:pt x="638891" y="900567"/>
                </a:lnTo>
                <a:lnTo>
                  <a:pt x="639120" y="900543"/>
                </a:lnTo>
                <a:lnTo>
                  <a:pt x="639349" y="900459"/>
                </a:lnTo>
                <a:lnTo>
                  <a:pt x="639513" y="900404"/>
                </a:lnTo>
                <a:lnTo>
                  <a:pt x="639676" y="900353"/>
                </a:lnTo>
                <a:lnTo>
                  <a:pt x="639840" y="900353"/>
                </a:lnTo>
                <a:lnTo>
                  <a:pt x="640020" y="900366"/>
                </a:lnTo>
                <a:lnTo>
                  <a:pt x="640216" y="900397"/>
                </a:lnTo>
                <a:lnTo>
                  <a:pt x="640445" y="900441"/>
                </a:lnTo>
                <a:lnTo>
                  <a:pt x="640674" y="900499"/>
                </a:lnTo>
                <a:lnTo>
                  <a:pt x="640919" y="900467"/>
                </a:lnTo>
                <a:lnTo>
                  <a:pt x="641230" y="900526"/>
                </a:lnTo>
                <a:lnTo>
                  <a:pt x="641459" y="900464"/>
                </a:lnTo>
                <a:lnTo>
                  <a:pt x="641622" y="900278"/>
                </a:lnTo>
                <a:lnTo>
                  <a:pt x="641835" y="900247"/>
                </a:lnTo>
                <a:lnTo>
                  <a:pt x="641998" y="900229"/>
                </a:lnTo>
                <a:lnTo>
                  <a:pt x="642162" y="900198"/>
                </a:lnTo>
                <a:lnTo>
                  <a:pt x="642374" y="900109"/>
                </a:lnTo>
                <a:lnTo>
                  <a:pt x="642570" y="900072"/>
                </a:lnTo>
                <a:lnTo>
                  <a:pt x="642734" y="899983"/>
                </a:lnTo>
                <a:lnTo>
                  <a:pt x="642947" y="899887"/>
                </a:lnTo>
                <a:lnTo>
                  <a:pt x="643126" y="899789"/>
                </a:lnTo>
                <a:lnTo>
                  <a:pt x="643257" y="899670"/>
                </a:lnTo>
                <a:lnTo>
                  <a:pt x="643600" y="899387"/>
                </a:lnTo>
                <a:lnTo>
                  <a:pt x="643879" y="899424"/>
                </a:lnTo>
                <a:lnTo>
                  <a:pt x="644091" y="899311"/>
                </a:lnTo>
                <a:lnTo>
                  <a:pt x="644304" y="899184"/>
                </a:lnTo>
                <a:lnTo>
                  <a:pt x="644565" y="899020"/>
                </a:lnTo>
                <a:lnTo>
                  <a:pt x="644762" y="898898"/>
                </a:lnTo>
                <a:lnTo>
                  <a:pt x="644941" y="898816"/>
                </a:lnTo>
                <a:lnTo>
                  <a:pt x="645415" y="898666"/>
                </a:lnTo>
                <a:lnTo>
                  <a:pt x="645628" y="898597"/>
                </a:lnTo>
                <a:lnTo>
                  <a:pt x="645726" y="898440"/>
                </a:lnTo>
                <a:lnTo>
                  <a:pt x="645890" y="898283"/>
                </a:lnTo>
                <a:lnTo>
                  <a:pt x="646102" y="898113"/>
                </a:lnTo>
                <a:lnTo>
                  <a:pt x="646217" y="897980"/>
                </a:lnTo>
                <a:lnTo>
                  <a:pt x="646429" y="897887"/>
                </a:lnTo>
                <a:lnTo>
                  <a:pt x="646560" y="897768"/>
                </a:lnTo>
                <a:lnTo>
                  <a:pt x="646838" y="897673"/>
                </a:lnTo>
                <a:lnTo>
                  <a:pt x="647002" y="897617"/>
                </a:lnTo>
                <a:lnTo>
                  <a:pt x="647181" y="897542"/>
                </a:lnTo>
                <a:lnTo>
                  <a:pt x="647378" y="897454"/>
                </a:lnTo>
                <a:lnTo>
                  <a:pt x="647721" y="897102"/>
                </a:lnTo>
                <a:lnTo>
                  <a:pt x="647934" y="897047"/>
                </a:lnTo>
                <a:lnTo>
                  <a:pt x="648228" y="897021"/>
                </a:lnTo>
                <a:lnTo>
                  <a:pt x="648441" y="896965"/>
                </a:lnTo>
                <a:lnTo>
                  <a:pt x="648669" y="896952"/>
                </a:lnTo>
                <a:lnTo>
                  <a:pt x="648931" y="896782"/>
                </a:lnTo>
                <a:lnTo>
                  <a:pt x="649160" y="896839"/>
                </a:lnTo>
                <a:lnTo>
                  <a:pt x="649438" y="896970"/>
                </a:lnTo>
                <a:lnTo>
                  <a:pt x="649618" y="897109"/>
                </a:lnTo>
                <a:lnTo>
                  <a:pt x="649732" y="897235"/>
                </a:lnTo>
                <a:lnTo>
                  <a:pt x="649928" y="897165"/>
                </a:lnTo>
                <a:lnTo>
                  <a:pt x="650027" y="897027"/>
                </a:lnTo>
                <a:lnTo>
                  <a:pt x="650256" y="896921"/>
                </a:lnTo>
                <a:lnTo>
                  <a:pt x="650386" y="896802"/>
                </a:lnTo>
                <a:lnTo>
                  <a:pt x="650452" y="896600"/>
                </a:lnTo>
                <a:lnTo>
                  <a:pt x="650321" y="896419"/>
                </a:lnTo>
                <a:lnTo>
                  <a:pt x="650207" y="896246"/>
                </a:lnTo>
                <a:lnTo>
                  <a:pt x="650010" y="896116"/>
                </a:lnTo>
                <a:lnTo>
                  <a:pt x="649847" y="896005"/>
                </a:lnTo>
                <a:lnTo>
                  <a:pt x="649847" y="895765"/>
                </a:lnTo>
                <a:lnTo>
                  <a:pt x="650010" y="895709"/>
                </a:lnTo>
                <a:lnTo>
                  <a:pt x="650256" y="895693"/>
                </a:lnTo>
                <a:lnTo>
                  <a:pt x="650452" y="895863"/>
                </a:lnTo>
                <a:lnTo>
                  <a:pt x="650795" y="895897"/>
                </a:lnTo>
                <a:lnTo>
                  <a:pt x="651008" y="895935"/>
                </a:lnTo>
                <a:lnTo>
                  <a:pt x="651171" y="895884"/>
                </a:lnTo>
                <a:lnTo>
                  <a:pt x="651188" y="895727"/>
                </a:lnTo>
                <a:lnTo>
                  <a:pt x="651106" y="895508"/>
                </a:lnTo>
                <a:lnTo>
                  <a:pt x="651237" y="895314"/>
                </a:lnTo>
                <a:lnTo>
                  <a:pt x="651351" y="895188"/>
                </a:lnTo>
                <a:lnTo>
                  <a:pt x="651515" y="895006"/>
                </a:lnTo>
                <a:lnTo>
                  <a:pt x="651613" y="894849"/>
                </a:lnTo>
                <a:lnTo>
                  <a:pt x="651776" y="894805"/>
                </a:lnTo>
                <a:lnTo>
                  <a:pt x="651923" y="894679"/>
                </a:lnTo>
                <a:lnTo>
                  <a:pt x="652071" y="894579"/>
                </a:lnTo>
                <a:lnTo>
                  <a:pt x="652120" y="894328"/>
                </a:lnTo>
                <a:lnTo>
                  <a:pt x="652054" y="894089"/>
                </a:lnTo>
                <a:lnTo>
                  <a:pt x="652169" y="893996"/>
                </a:lnTo>
                <a:lnTo>
                  <a:pt x="652185" y="893691"/>
                </a:lnTo>
                <a:lnTo>
                  <a:pt x="652316" y="893384"/>
                </a:lnTo>
                <a:lnTo>
                  <a:pt x="652348" y="893198"/>
                </a:lnTo>
                <a:lnTo>
                  <a:pt x="652479" y="893116"/>
                </a:lnTo>
                <a:lnTo>
                  <a:pt x="654719" y="891375"/>
                </a:lnTo>
                <a:lnTo>
                  <a:pt x="643715" y="879095"/>
                </a:lnTo>
                <a:lnTo>
                  <a:pt x="643012" y="878536"/>
                </a:lnTo>
                <a:lnTo>
                  <a:pt x="642391" y="877515"/>
                </a:lnTo>
                <a:lnTo>
                  <a:pt x="641638" y="876392"/>
                </a:lnTo>
                <a:lnTo>
                  <a:pt x="640739" y="875494"/>
                </a:lnTo>
                <a:lnTo>
                  <a:pt x="639840" y="874371"/>
                </a:lnTo>
                <a:lnTo>
                  <a:pt x="638875" y="873398"/>
                </a:lnTo>
                <a:lnTo>
                  <a:pt x="637976" y="872499"/>
                </a:lnTo>
                <a:lnTo>
                  <a:pt x="637076" y="871526"/>
                </a:lnTo>
                <a:lnTo>
                  <a:pt x="636324" y="870404"/>
                </a:lnTo>
                <a:lnTo>
                  <a:pt x="635425" y="869505"/>
                </a:lnTo>
                <a:lnTo>
                  <a:pt x="634526" y="868532"/>
                </a:lnTo>
                <a:lnTo>
                  <a:pt x="633626" y="867634"/>
                </a:lnTo>
                <a:lnTo>
                  <a:pt x="632743" y="866661"/>
                </a:lnTo>
                <a:lnTo>
                  <a:pt x="631844" y="865688"/>
                </a:lnTo>
                <a:lnTo>
                  <a:pt x="631092" y="864565"/>
                </a:lnTo>
                <a:lnTo>
                  <a:pt x="630192" y="863442"/>
                </a:lnTo>
                <a:lnTo>
                  <a:pt x="629440" y="862395"/>
                </a:lnTo>
                <a:lnTo>
                  <a:pt x="628917" y="861048"/>
                </a:lnTo>
                <a:lnTo>
                  <a:pt x="628165" y="859925"/>
                </a:lnTo>
                <a:lnTo>
                  <a:pt x="627642" y="858652"/>
                </a:lnTo>
                <a:lnTo>
                  <a:pt x="627118" y="857305"/>
                </a:lnTo>
                <a:lnTo>
                  <a:pt x="626595" y="856031"/>
                </a:lnTo>
                <a:lnTo>
                  <a:pt x="626219" y="854535"/>
                </a:lnTo>
                <a:lnTo>
                  <a:pt x="625696" y="853263"/>
                </a:lnTo>
                <a:lnTo>
                  <a:pt x="625173" y="851916"/>
                </a:lnTo>
                <a:lnTo>
                  <a:pt x="624797" y="850418"/>
                </a:lnTo>
                <a:lnTo>
                  <a:pt x="624421" y="848995"/>
                </a:lnTo>
                <a:lnTo>
                  <a:pt x="624502" y="847125"/>
                </a:lnTo>
                <a:lnTo>
                  <a:pt x="624355" y="845478"/>
                </a:lnTo>
                <a:lnTo>
                  <a:pt x="624126" y="843756"/>
                </a:lnTo>
                <a:lnTo>
                  <a:pt x="623979" y="842110"/>
                </a:lnTo>
                <a:lnTo>
                  <a:pt x="623832" y="840463"/>
                </a:lnTo>
                <a:lnTo>
                  <a:pt x="623685" y="838741"/>
                </a:lnTo>
                <a:lnTo>
                  <a:pt x="623538" y="837093"/>
                </a:lnTo>
                <a:lnTo>
                  <a:pt x="623538" y="835223"/>
                </a:lnTo>
                <a:lnTo>
                  <a:pt x="623750" y="833576"/>
                </a:lnTo>
                <a:lnTo>
                  <a:pt x="623750" y="831779"/>
                </a:lnTo>
                <a:lnTo>
                  <a:pt x="623979" y="830057"/>
                </a:lnTo>
                <a:lnTo>
                  <a:pt x="624208" y="828411"/>
                </a:lnTo>
                <a:lnTo>
                  <a:pt x="624421" y="826764"/>
                </a:lnTo>
                <a:lnTo>
                  <a:pt x="624649" y="825118"/>
                </a:lnTo>
                <a:lnTo>
                  <a:pt x="625026" y="823620"/>
                </a:lnTo>
                <a:lnTo>
                  <a:pt x="625402" y="822124"/>
                </a:lnTo>
                <a:lnTo>
                  <a:pt x="625778" y="820626"/>
                </a:lnTo>
                <a:lnTo>
                  <a:pt x="626154" y="819205"/>
                </a:lnTo>
                <a:lnTo>
                  <a:pt x="626595" y="817707"/>
                </a:lnTo>
                <a:lnTo>
                  <a:pt x="627118" y="816435"/>
                </a:lnTo>
                <a:lnTo>
                  <a:pt x="627724" y="815163"/>
                </a:lnTo>
                <a:lnTo>
                  <a:pt x="628100" y="813665"/>
                </a:lnTo>
                <a:lnTo>
                  <a:pt x="628688" y="812393"/>
                </a:lnTo>
                <a:lnTo>
                  <a:pt x="628966" y="811325"/>
                </a:lnTo>
                <a:lnTo>
                  <a:pt x="629064" y="810895"/>
                </a:lnTo>
                <a:lnTo>
                  <a:pt x="629440" y="809399"/>
                </a:lnTo>
                <a:lnTo>
                  <a:pt x="629898" y="807977"/>
                </a:lnTo>
                <a:lnTo>
                  <a:pt x="630421" y="806704"/>
                </a:lnTo>
                <a:lnTo>
                  <a:pt x="630863" y="805207"/>
                </a:lnTo>
                <a:lnTo>
                  <a:pt x="631386" y="803935"/>
                </a:lnTo>
                <a:lnTo>
                  <a:pt x="631762" y="802437"/>
                </a:lnTo>
                <a:lnTo>
                  <a:pt x="632367" y="801165"/>
                </a:lnTo>
                <a:lnTo>
                  <a:pt x="632956" y="799892"/>
                </a:lnTo>
                <a:lnTo>
                  <a:pt x="633332" y="798395"/>
                </a:lnTo>
                <a:lnTo>
                  <a:pt x="633937" y="797123"/>
                </a:lnTo>
                <a:lnTo>
                  <a:pt x="634460" y="795775"/>
                </a:lnTo>
                <a:lnTo>
                  <a:pt x="634902" y="794353"/>
                </a:lnTo>
                <a:lnTo>
                  <a:pt x="635278" y="792857"/>
                </a:lnTo>
                <a:lnTo>
                  <a:pt x="635654" y="791359"/>
                </a:lnTo>
                <a:lnTo>
                  <a:pt x="635883" y="789712"/>
                </a:lnTo>
                <a:lnTo>
                  <a:pt x="636112" y="788066"/>
                </a:lnTo>
                <a:lnTo>
                  <a:pt x="636112" y="786195"/>
                </a:lnTo>
                <a:lnTo>
                  <a:pt x="636112" y="784323"/>
                </a:lnTo>
                <a:lnTo>
                  <a:pt x="635948" y="782676"/>
                </a:lnTo>
                <a:lnTo>
                  <a:pt x="635801" y="781030"/>
                </a:lnTo>
                <a:lnTo>
                  <a:pt x="635654" y="779383"/>
                </a:lnTo>
                <a:lnTo>
                  <a:pt x="635507" y="777661"/>
                </a:lnTo>
                <a:lnTo>
                  <a:pt x="635131" y="776164"/>
                </a:lnTo>
                <a:lnTo>
                  <a:pt x="634836" y="774741"/>
                </a:lnTo>
                <a:lnTo>
                  <a:pt x="634460" y="773245"/>
                </a:lnTo>
                <a:lnTo>
                  <a:pt x="633937" y="771898"/>
                </a:lnTo>
                <a:lnTo>
                  <a:pt x="633332" y="770625"/>
                </a:lnTo>
                <a:lnTo>
                  <a:pt x="633038" y="769128"/>
                </a:lnTo>
                <a:lnTo>
                  <a:pt x="632286" y="768004"/>
                </a:lnTo>
                <a:lnTo>
                  <a:pt x="631762" y="766732"/>
                </a:lnTo>
                <a:lnTo>
                  <a:pt x="631239" y="765385"/>
                </a:lnTo>
                <a:lnTo>
                  <a:pt x="630716" y="764113"/>
                </a:lnTo>
                <a:lnTo>
                  <a:pt x="630111" y="762765"/>
                </a:lnTo>
                <a:lnTo>
                  <a:pt x="629440" y="761642"/>
                </a:lnTo>
                <a:lnTo>
                  <a:pt x="628917" y="760370"/>
                </a:lnTo>
                <a:lnTo>
                  <a:pt x="628165" y="759247"/>
                </a:lnTo>
                <a:lnTo>
                  <a:pt x="627429" y="758125"/>
                </a:lnTo>
                <a:lnTo>
                  <a:pt x="626890" y="756853"/>
                </a:lnTo>
                <a:lnTo>
                  <a:pt x="626154" y="755729"/>
                </a:lnTo>
                <a:lnTo>
                  <a:pt x="625630" y="754382"/>
                </a:lnTo>
                <a:lnTo>
                  <a:pt x="624944" y="753259"/>
                </a:lnTo>
                <a:lnTo>
                  <a:pt x="624355" y="751987"/>
                </a:lnTo>
                <a:lnTo>
                  <a:pt x="623832" y="750714"/>
                </a:lnTo>
                <a:lnTo>
                  <a:pt x="623456" y="749591"/>
                </a:lnTo>
                <a:lnTo>
                  <a:pt x="622932" y="748244"/>
                </a:lnTo>
                <a:lnTo>
                  <a:pt x="622262" y="747120"/>
                </a:lnTo>
                <a:lnTo>
                  <a:pt x="621723" y="745991"/>
                </a:lnTo>
                <a:lnTo>
                  <a:pt x="621657" y="745848"/>
                </a:lnTo>
                <a:lnTo>
                  <a:pt x="621608" y="745711"/>
                </a:lnTo>
                <a:lnTo>
                  <a:pt x="621134" y="744501"/>
                </a:lnTo>
                <a:lnTo>
                  <a:pt x="620464" y="743378"/>
                </a:lnTo>
                <a:lnTo>
                  <a:pt x="619711" y="742256"/>
                </a:lnTo>
                <a:lnTo>
                  <a:pt x="618959" y="741133"/>
                </a:lnTo>
                <a:lnTo>
                  <a:pt x="618060" y="740235"/>
                </a:lnTo>
                <a:lnTo>
                  <a:pt x="617161" y="739262"/>
                </a:lnTo>
                <a:lnTo>
                  <a:pt x="616049" y="738513"/>
                </a:lnTo>
                <a:lnTo>
                  <a:pt x="614920" y="737764"/>
                </a:lnTo>
                <a:lnTo>
                  <a:pt x="613645" y="737166"/>
                </a:lnTo>
                <a:lnTo>
                  <a:pt x="612370" y="736643"/>
                </a:lnTo>
                <a:lnTo>
                  <a:pt x="610882" y="736268"/>
                </a:lnTo>
                <a:lnTo>
                  <a:pt x="609459" y="735818"/>
                </a:lnTo>
                <a:lnTo>
                  <a:pt x="607742" y="735594"/>
                </a:lnTo>
                <a:lnTo>
                  <a:pt x="607203" y="735594"/>
                </a:lnTo>
                <a:lnTo>
                  <a:pt x="605862" y="735312"/>
                </a:lnTo>
                <a:lnTo>
                  <a:pt x="605257" y="735182"/>
                </a:lnTo>
                <a:lnTo>
                  <a:pt x="595855" y="733472"/>
                </a:lnTo>
                <a:lnTo>
                  <a:pt x="595021" y="733263"/>
                </a:lnTo>
                <a:lnTo>
                  <a:pt x="593566" y="732901"/>
                </a:lnTo>
                <a:lnTo>
                  <a:pt x="591865" y="731193"/>
                </a:lnTo>
                <a:lnTo>
                  <a:pt x="590999" y="728343"/>
                </a:lnTo>
                <a:lnTo>
                  <a:pt x="588153" y="721787"/>
                </a:lnTo>
                <a:lnTo>
                  <a:pt x="585014" y="719508"/>
                </a:lnTo>
                <a:lnTo>
                  <a:pt x="581891" y="718653"/>
                </a:lnTo>
                <a:lnTo>
                  <a:pt x="580763" y="718203"/>
                </a:lnTo>
                <a:lnTo>
                  <a:pt x="580452" y="718084"/>
                </a:lnTo>
                <a:lnTo>
                  <a:pt x="579602" y="715518"/>
                </a:lnTo>
                <a:lnTo>
                  <a:pt x="579013" y="714111"/>
                </a:lnTo>
                <a:lnTo>
                  <a:pt x="578179" y="712099"/>
                </a:lnTo>
                <a:lnTo>
                  <a:pt x="577329" y="710960"/>
                </a:lnTo>
                <a:lnTo>
                  <a:pt x="575612" y="710389"/>
                </a:lnTo>
                <a:lnTo>
                  <a:pt x="575040" y="710721"/>
                </a:lnTo>
                <a:lnTo>
                  <a:pt x="573617" y="711529"/>
                </a:lnTo>
                <a:lnTo>
                  <a:pt x="570200" y="711244"/>
                </a:lnTo>
                <a:lnTo>
                  <a:pt x="566488" y="712099"/>
                </a:lnTo>
                <a:lnTo>
                  <a:pt x="566357" y="712088"/>
                </a:lnTo>
                <a:lnTo>
                  <a:pt x="563071" y="711813"/>
                </a:lnTo>
                <a:lnTo>
                  <a:pt x="559947" y="709818"/>
                </a:lnTo>
                <a:lnTo>
                  <a:pt x="555091" y="704120"/>
                </a:lnTo>
                <a:lnTo>
                  <a:pt x="553669" y="699846"/>
                </a:lnTo>
                <a:lnTo>
                  <a:pt x="553047" y="696947"/>
                </a:lnTo>
                <a:lnTo>
                  <a:pt x="552818" y="695856"/>
                </a:lnTo>
                <a:lnTo>
                  <a:pt x="552949" y="693902"/>
                </a:lnTo>
                <a:lnTo>
                  <a:pt x="553096" y="691580"/>
                </a:lnTo>
                <a:lnTo>
                  <a:pt x="554077" y="689631"/>
                </a:lnTo>
                <a:lnTo>
                  <a:pt x="554176" y="689446"/>
                </a:lnTo>
                <a:lnTo>
                  <a:pt x="555091" y="687590"/>
                </a:lnTo>
                <a:lnTo>
                  <a:pt x="558312" y="685718"/>
                </a:lnTo>
                <a:lnTo>
                  <a:pt x="558509" y="685596"/>
                </a:lnTo>
                <a:lnTo>
                  <a:pt x="561648" y="683887"/>
                </a:lnTo>
                <a:lnTo>
                  <a:pt x="561076" y="681321"/>
                </a:lnTo>
                <a:lnTo>
                  <a:pt x="561076" y="678757"/>
                </a:lnTo>
                <a:lnTo>
                  <a:pt x="560225" y="675337"/>
                </a:lnTo>
                <a:lnTo>
                  <a:pt x="556808" y="673913"/>
                </a:lnTo>
                <a:lnTo>
                  <a:pt x="553963" y="672202"/>
                </a:lnTo>
                <a:lnTo>
                  <a:pt x="553391" y="671347"/>
                </a:lnTo>
                <a:lnTo>
                  <a:pt x="553096" y="668213"/>
                </a:lnTo>
                <a:lnTo>
                  <a:pt x="554813" y="665933"/>
                </a:lnTo>
                <a:lnTo>
                  <a:pt x="554944" y="665286"/>
                </a:lnTo>
                <a:lnTo>
                  <a:pt x="556154" y="665001"/>
                </a:lnTo>
                <a:lnTo>
                  <a:pt x="557380" y="662799"/>
                </a:lnTo>
                <a:lnTo>
                  <a:pt x="560275" y="661239"/>
                </a:lnTo>
                <a:lnTo>
                  <a:pt x="561076" y="660804"/>
                </a:lnTo>
                <a:lnTo>
                  <a:pt x="562220" y="655388"/>
                </a:lnTo>
                <a:lnTo>
                  <a:pt x="562793" y="654535"/>
                </a:lnTo>
                <a:lnTo>
                  <a:pt x="562498" y="650259"/>
                </a:lnTo>
                <a:lnTo>
                  <a:pt x="563643" y="647695"/>
                </a:lnTo>
                <a:lnTo>
                  <a:pt x="563365" y="643990"/>
                </a:lnTo>
                <a:lnTo>
                  <a:pt x="563937" y="642850"/>
                </a:lnTo>
                <a:lnTo>
                  <a:pt x="564215" y="640571"/>
                </a:lnTo>
                <a:lnTo>
                  <a:pt x="564787" y="637150"/>
                </a:lnTo>
                <a:lnTo>
                  <a:pt x="564493" y="636581"/>
                </a:lnTo>
                <a:lnTo>
                  <a:pt x="561942" y="635155"/>
                </a:lnTo>
                <a:lnTo>
                  <a:pt x="561942" y="633948"/>
                </a:lnTo>
                <a:lnTo>
                  <a:pt x="561942" y="633446"/>
                </a:lnTo>
                <a:lnTo>
                  <a:pt x="563643" y="632876"/>
                </a:lnTo>
                <a:lnTo>
                  <a:pt x="564624" y="632112"/>
                </a:lnTo>
                <a:lnTo>
                  <a:pt x="565441" y="632456"/>
                </a:lnTo>
                <a:lnTo>
                  <a:pt x="566128" y="630855"/>
                </a:lnTo>
                <a:lnTo>
                  <a:pt x="567158" y="629705"/>
                </a:lnTo>
                <a:lnTo>
                  <a:pt x="567355" y="628031"/>
                </a:lnTo>
                <a:lnTo>
                  <a:pt x="569971" y="627885"/>
                </a:lnTo>
                <a:lnTo>
                  <a:pt x="572473" y="627746"/>
                </a:lnTo>
                <a:lnTo>
                  <a:pt x="574026" y="626955"/>
                </a:lnTo>
                <a:lnTo>
                  <a:pt x="573617" y="625501"/>
                </a:lnTo>
                <a:lnTo>
                  <a:pt x="574091" y="625346"/>
                </a:lnTo>
                <a:lnTo>
                  <a:pt x="577035" y="624612"/>
                </a:lnTo>
                <a:lnTo>
                  <a:pt x="578980" y="624334"/>
                </a:lnTo>
                <a:lnTo>
                  <a:pt x="580452" y="622046"/>
                </a:lnTo>
                <a:lnTo>
                  <a:pt x="581825" y="621914"/>
                </a:lnTo>
                <a:lnTo>
                  <a:pt x="582970" y="623861"/>
                </a:lnTo>
                <a:lnTo>
                  <a:pt x="585488" y="624550"/>
                </a:lnTo>
                <a:lnTo>
                  <a:pt x="587091" y="623175"/>
                </a:lnTo>
                <a:lnTo>
                  <a:pt x="588153" y="623186"/>
                </a:lnTo>
                <a:lnTo>
                  <a:pt x="589036" y="622830"/>
                </a:lnTo>
                <a:lnTo>
                  <a:pt x="589151" y="622143"/>
                </a:lnTo>
                <a:lnTo>
                  <a:pt x="589184" y="621661"/>
                </a:lnTo>
                <a:lnTo>
                  <a:pt x="591293" y="621191"/>
                </a:lnTo>
                <a:lnTo>
                  <a:pt x="594906" y="617810"/>
                </a:lnTo>
                <a:lnTo>
                  <a:pt x="595822" y="617370"/>
                </a:lnTo>
                <a:lnTo>
                  <a:pt x="596166" y="616794"/>
                </a:lnTo>
                <a:lnTo>
                  <a:pt x="596640" y="616451"/>
                </a:lnTo>
                <a:lnTo>
                  <a:pt x="596672" y="616014"/>
                </a:lnTo>
                <a:lnTo>
                  <a:pt x="597833" y="614752"/>
                </a:lnTo>
                <a:lnTo>
                  <a:pt x="598193" y="614407"/>
                </a:lnTo>
                <a:lnTo>
                  <a:pt x="598602" y="613902"/>
                </a:lnTo>
                <a:lnTo>
                  <a:pt x="598880" y="613694"/>
                </a:lnTo>
                <a:lnTo>
                  <a:pt x="599436" y="613671"/>
                </a:lnTo>
                <a:lnTo>
                  <a:pt x="599550" y="613534"/>
                </a:lnTo>
                <a:lnTo>
                  <a:pt x="599648" y="612569"/>
                </a:lnTo>
                <a:lnTo>
                  <a:pt x="599975" y="611931"/>
                </a:lnTo>
                <a:lnTo>
                  <a:pt x="600074" y="611743"/>
                </a:lnTo>
                <a:lnTo>
                  <a:pt x="600629" y="611225"/>
                </a:lnTo>
                <a:lnTo>
                  <a:pt x="600989" y="610985"/>
                </a:lnTo>
                <a:lnTo>
                  <a:pt x="601071" y="610664"/>
                </a:lnTo>
                <a:lnTo>
                  <a:pt x="601087" y="609860"/>
                </a:lnTo>
                <a:lnTo>
                  <a:pt x="600809" y="609446"/>
                </a:lnTo>
                <a:lnTo>
                  <a:pt x="600744" y="608964"/>
                </a:lnTo>
                <a:lnTo>
                  <a:pt x="600646" y="608620"/>
                </a:lnTo>
                <a:lnTo>
                  <a:pt x="600695" y="608068"/>
                </a:lnTo>
                <a:lnTo>
                  <a:pt x="600580" y="607793"/>
                </a:lnTo>
                <a:lnTo>
                  <a:pt x="600613" y="607633"/>
                </a:lnTo>
                <a:lnTo>
                  <a:pt x="600564" y="607311"/>
                </a:lnTo>
                <a:lnTo>
                  <a:pt x="600629" y="606714"/>
                </a:lnTo>
                <a:lnTo>
                  <a:pt x="600482" y="606231"/>
                </a:lnTo>
                <a:lnTo>
                  <a:pt x="600335" y="606209"/>
                </a:lnTo>
                <a:lnTo>
                  <a:pt x="599763" y="606437"/>
                </a:lnTo>
                <a:lnTo>
                  <a:pt x="599452" y="606460"/>
                </a:lnTo>
                <a:lnTo>
                  <a:pt x="599125" y="606658"/>
                </a:lnTo>
                <a:lnTo>
                  <a:pt x="598880" y="606805"/>
                </a:lnTo>
                <a:lnTo>
                  <a:pt x="598536" y="606658"/>
                </a:lnTo>
                <a:lnTo>
                  <a:pt x="598406" y="606599"/>
                </a:lnTo>
                <a:lnTo>
                  <a:pt x="597441" y="606415"/>
                </a:lnTo>
                <a:lnTo>
                  <a:pt x="596721" y="605864"/>
                </a:lnTo>
                <a:lnTo>
                  <a:pt x="595789" y="604853"/>
                </a:lnTo>
                <a:lnTo>
                  <a:pt x="595528" y="604439"/>
                </a:lnTo>
                <a:lnTo>
                  <a:pt x="595103" y="603744"/>
                </a:lnTo>
                <a:lnTo>
                  <a:pt x="594449" y="603337"/>
                </a:lnTo>
                <a:lnTo>
                  <a:pt x="593353" y="602809"/>
                </a:lnTo>
                <a:lnTo>
                  <a:pt x="592634" y="602327"/>
                </a:lnTo>
                <a:lnTo>
                  <a:pt x="592307" y="601362"/>
                </a:lnTo>
                <a:lnTo>
                  <a:pt x="591113" y="600904"/>
                </a:lnTo>
                <a:lnTo>
                  <a:pt x="590181" y="598651"/>
                </a:lnTo>
                <a:lnTo>
                  <a:pt x="590295" y="597734"/>
                </a:lnTo>
                <a:lnTo>
                  <a:pt x="590295" y="595719"/>
                </a:lnTo>
                <a:lnTo>
                  <a:pt x="590868" y="594869"/>
                </a:lnTo>
                <a:lnTo>
                  <a:pt x="590868" y="593150"/>
                </a:lnTo>
                <a:lnTo>
                  <a:pt x="592225" y="590966"/>
                </a:lnTo>
                <a:lnTo>
                  <a:pt x="592356" y="590744"/>
                </a:lnTo>
                <a:lnTo>
                  <a:pt x="594661" y="590057"/>
                </a:lnTo>
                <a:lnTo>
                  <a:pt x="595462" y="590286"/>
                </a:lnTo>
                <a:lnTo>
                  <a:pt x="596950" y="589599"/>
                </a:lnTo>
                <a:lnTo>
                  <a:pt x="597752" y="588796"/>
                </a:lnTo>
                <a:lnTo>
                  <a:pt x="599011" y="588682"/>
                </a:lnTo>
                <a:lnTo>
                  <a:pt x="599354" y="589368"/>
                </a:lnTo>
                <a:lnTo>
                  <a:pt x="600613" y="589483"/>
                </a:lnTo>
                <a:lnTo>
                  <a:pt x="601529" y="589942"/>
                </a:lnTo>
                <a:lnTo>
                  <a:pt x="601709" y="590119"/>
                </a:lnTo>
                <a:lnTo>
                  <a:pt x="602330" y="590744"/>
                </a:lnTo>
                <a:lnTo>
                  <a:pt x="603589" y="590629"/>
                </a:lnTo>
                <a:lnTo>
                  <a:pt x="604047" y="588682"/>
                </a:lnTo>
                <a:lnTo>
                  <a:pt x="605535" y="587993"/>
                </a:lnTo>
                <a:lnTo>
                  <a:pt x="605535" y="587535"/>
                </a:lnTo>
                <a:lnTo>
                  <a:pt x="606107" y="586618"/>
                </a:lnTo>
                <a:lnTo>
                  <a:pt x="606565" y="585128"/>
                </a:lnTo>
                <a:lnTo>
                  <a:pt x="606565" y="584556"/>
                </a:lnTo>
                <a:lnTo>
                  <a:pt x="607268" y="583868"/>
                </a:lnTo>
                <a:lnTo>
                  <a:pt x="608184" y="583753"/>
                </a:lnTo>
                <a:lnTo>
                  <a:pt x="608642" y="582378"/>
                </a:lnTo>
                <a:lnTo>
                  <a:pt x="608069" y="581691"/>
                </a:lnTo>
                <a:lnTo>
                  <a:pt x="608184" y="581003"/>
                </a:lnTo>
                <a:lnTo>
                  <a:pt x="608871" y="580889"/>
                </a:lnTo>
                <a:lnTo>
                  <a:pt x="608985" y="580316"/>
                </a:lnTo>
                <a:lnTo>
                  <a:pt x="608642" y="579628"/>
                </a:lnTo>
                <a:lnTo>
                  <a:pt x="608871" y="578712"/>
                </a:lnTo>
                <a:lnTo>
                  <a:pt x="610244" y="578712"/>
                </a:lnTo>
                <a:lnTo>
                  <a:pt x="611389" y="577681"/>
                </a:lnTo>
                <a:lnTo>
                  <a:pt x="612762" y="577108"/>
                </a:lnTo>
                <a:lnTo>
                  <a:pt x="612991" y="576305"/>
                </a:lnTo>
                <a:lnTo>
                  <a:pt x="613563" y="576420"/>
                </a:lnTo>
                <a:lnTo>
                  <a:pt x="613792" y="576649"/>
                </a:lnTo>
                <a:lnTo>
                  <a:pt x="614365" y="576649"/>
                </a:lnTo>
                <a:lnTo>
                  <a:pt x="615051" y="575388"/>
                </a:lnTo>
                <a:lnTo>
                  <a:pt x="615509" y="573670"/>
                </a:lnTo>
                <a:lnTo>
                  <a:pt x="614593" y="571493"/>
                </a:lnTo>
                <a:lnTo>
                  <a:pt x="614365" y="569773"/>
                </a:lnTo>
                <a:lnTo>
                  <a:pt x="614479" y="567940"/>
                </a:lnTo>
                <a:lnTo>
                  <a:pt x="615738" y="564846"/>
                </a:lnTo>
                <a:lnTo>
                  <a:pt x="615967" y="563357"/>
                </a:lnTo>
                <a:lnTo>
                  <a:pt x="616997" y="563586"/>
                </a:lnTo>
                <a:lnTo>
                  <a:pt x="617455" y="562554"/>
                </a:lnTo>
                <a:lnTo>
                  <a:pt x="618142" y="562325"/>
                </a:lnTo>
                <a:lnTo>
                  <a:pt x="618943" y="563013"/>
                </a:lnTo>
                <a:lnTo>
                  <a:pt x="619630" y="562783"/>
                </a:lnTo>
                <a:lnTo>
                  <a:pt x="620545" y="561982"/>
                </a:lnTo>
                <a:lnTo>
                  <a:pt x="623080" y="560721"/>
                </a:lnTo>
                <a:lnTo>
                  <a:pt x="624453" y="560835"/>
                </a:lnTo>
                <a:lnTo>
                  <a:pt x="625254" y="560263"/>
                </a:lnTo>
                <a:lnTo>
                  <a:pt x="625712" y="559346"/>
                </a:lnTo>
                <a:lnTo>
                  <a:pt x="627544" y="558314"/>
                </a:lnTo>
                <a:lnTo>
                  <a:pt x="628459" y="556481"/>
                </a:lnTo>
                <a:lnTo>
                  <a:pt x="630520" y="555793"/>
                </a:lnTo>
                <a:lnTo>
                  <a:pt x="631092" y="556367"/>
                </a:lnTo>
                <a:lnTo>
                  <a:pt x="631664" y="556367"/>
                </a:lnTo>
                <a:lnTo>
                  <a:pt x="631779" y="555907"/>
                </a:lnTo>
                <a:lnTo>
                  <a:pt x="633152" y="554877"/>
                </a:lnTo>
                <a:lnTo>
                  <a:pt x="633381" y="553845"/>
                </a:lnTo>
                <a:lnTo>
                  <a:pt x="634526" y="552928"/>
                </a:lnTo>
                <a:lnTo>
                  <a:pt x="635343" y="552928"/>
                </a:lnTo>
                <a:lnTo>
                  <a:pt x="634983" y="551438"/>
                </a:lnTo>
                <a:lnTo>
                  <a:pt x="635229" y="550637"/>
                </a:lnTo>
                <a:lnTo>
                  <a:pt x="635458" y="550523"/>
                </a:lnTo>
                <a:lnTo>
                  <a:pt x="635458" y="550063"/>
                </a:lnTo>
                <a:lnTo>
                  <a:pt x="635114" y="549720"/>
                </a:lnTo>
                <a:lnTo>
                  <a:pt x="635114" y="549376"/>
                </a:lnTo>
                <a:lnTo>
                  <a:pt x="635915" y="547887"/>
                </a:lnTo>
                <a:lnTo>
                  <a:pt x="636373" y="546512"/>
                </a:lnTo>
                <a:lnTo>
                  <a:pt x="635458" y="545251"/>
                </a:lnTo>
                <a:lnTo>
                  <a:pt x="635114" y="543876"/>
                </a:lnTo>
                <a:lnTo>
                  <a:pt x="635572" y="542959"/>
                </a:lnTo>
                <a:lnTo>
                  <a:pt x="636831" y="543416"/>
                </a:lnTo>
                <a:lnTo>
                  <a:pt x="637747" y="544219"/>
                </a:lnTo>
                <a:lnTo>
                  <a:pt x="637976" y="543761"/>
                </a:lnTo>
                <a:lnTo>
                  <a:pt x="639235" y="542959"/>
                </a:lnTo>
                <a:lnTo>
                  <a:pt x="640036" y="541698"/>
                </a:lnTo>
                <a:lnTo>
                  <a:pt x="639693" y="540668"/>
                </a:lnTo>
                <a:lnTo>
                  <a:pt x="640150" y="539636"/>
                </a:lnTo>
                <a:lnTo>
                  <a:pt x="642440" y="539636"/>
                </a:lnTo>
                <a:lnTo>
                  <a:pt x="642554" y="538719"/>
                </a:lnTo>
                <a:lnTo>
                  <a:pt x="643126" y="537572"/>
                </a:lnTo>
                <a:lnTo>
                  <a:pt x="644271" y="536312"/>
                </a:lnTo>
                <a:lnTo>
                  <a:pt x="645415" y="536312"/>
                </a:lnTo>
                <a:lnTo>
                  <a:pt x="645677" y="536240"/>
                </a:lnTo>
                <a:lnTo>
                  <a:pt x="646217" y="536083"/>
                </a:lnTo>
                <a:lnTo>
                  <a:pt x="647705" y="536197"/>
                </a:lnTo>
                <a:lnTo>
                  <a:pt x="649078" y="535968"/>
                </a:lnTo>
                <a:lnTo>
                  <a:pt x="649291" y="536047"/>
                </a:lnTo>
                <a:lnTo>
                  <a:pt x="650010" y="536312"/>
                </a:lnTo>
                <a:lnTo>
                  <a:pt x="650354" y="536542"/>
                </a:lnTo>
                <a:lnTo>
                  <a:pt x="651155" y="536542"/>
                </a:lnTo>
                <a:lnTo>
                  <a:pt x="651956" y="535167"/>
                </a:lnTo>
                <a:lnTo>
                  <a:pt x="653787" y="535167"/>
                </a:lnTo>
                <a:lnTo>
                  <a:pt x="653787" y="534479"/>
                </a:lnTo>
                <a:lnTo>
                  <a:pt x="653673" y="533907"/>
                </a:lnTo>
                <a:lnTo>
                  <a:pt x="652757" y="533333"/>
                </a:lnTo>
                <a:lnTo>
                  <a:pt x="653101" y="532531"/>
                </a:lnTo>
                <a:lnTo>
                  <a:pt x="654932" y="532302"/>
                </a:lnTo>
                <a:lnTo>
                  <a:pt x="655275" y="531957"/>
                </a:lnTo>
                <a:lnTo>
                  <a:pt x="654818" y="531042"/>
                </a:lnTo>
                <a:lnTo>
                  <a:pt x="655848" y="530125"/>
                </a:lnTo>
                <a:lnTo>
                  <a:pt x="658366" y="528177"/>
                </a:lnTo>
                <a:lnTo>
                  <a:pt x="658480" y="527603"/>
                </a:lnTo>
                <a:lnTo>
                  <a:pt x="658137" y="527145"/>
                </a:lnTo>
                <a:lnTo>
                  <a:pt x="658137" y="526457"/>
                </a:lnTo>
                <a:lnTo>
                  <a:pt x="658823" y="526114"/>
                </a:lnTo>
                <a:lnTo>
                  <a:pt x="658938" y="525885"/>
                </a:lnTo>
                <a:lnTo>
                  <a:pt x="657450" y="525770"/>
                </a:lnTo>
                <a:lnTo>
                  <a:pt x="657450" y="525312"/>
                </a:lnTo>
                <a:lnTo>
                  <a:pt x="658137" y="524738"/>
                </a:lnTo>
                <a:lnTo>
                  <a:pt x="659167" y="524395"/>
                </a:lnTo>
                <a:lnTo>
                  <a:pt x="659167" y="523363"/>
                </a:lnTo>
                <a:lnTo>
                  <a:pt x="659739" y="522905"/>
                </a:lnTo>
                <a:lnTo>
                  <a:pt x="659625" y="522446"/>
                </a:lnTo>
                <a:lnTo>
                  <a:pt x="659167" y="522446"/>
                </a:lnTo>
                <a:lnTo>
                  <a:pt x="659052" y="521874"/>
                </a:lnTo>
                <a:lnTo>
                  <a:pt x="659281" y="520956"/>
                </a:lnTo>
                <a:lnTo>
                  <a:pt x="659052" y="520041"/>
                </a:lnTo>
                <a:lnTo>
                  <a:pt x="659167" y="519467"/>
                </a:lnTo>
                <a:lnTo>
                  <a:pt x="659625" y="519238"/>
                </a:lnTo>
                <a:lnTo>
                  <a:pt x="659739" y="518780"/>
                </a:lnTo>
                <a:lnTo>
                  <a:pt x="658938" y="517748"/>
                </a:lnTo>
                <a:lnTo>
                  <a:pt x="658137" y="517634"/>
                </a:lnTo>
                <a:lnTo>
                  <a:pt x="658595" y="516488"/>
                </a:lnTo>
                <a:lnTo>
                  <a:pt x="657107" y="516373"/>
                </a:lnTo>
                <a:lnTo>
                  <a:pt x="656763" y="516030"/>
                </a:lnTo>
                <a:lnTo>
                  <a:pt x="658709" y="514769"/>
                </a:lnTo>
                <a:lnTo>
                  <a:pt x="659510" y="514769"/>
                </a:lnTo>
                <a:lnTo>
                  <a:pt x="659396" y="513966"/>
                </a:lnTo>
                <a:lnTo>
                  <a:pt x="658366" y="514311"/>
                </a:lnTo>
                <a:lnTo>
                  <a:pt x="658251" y="513279"/>
                </a:lnTo>
                <a:lnTo>
                  <a:pt x="657793" y="512591"/>
                </a:lnTo>
                <a:lnTo>
                  <a:pt x="658823" y="512248"/>
                </a:lnTo>
                <a:lnTo>
                  <a:pt x="659052" y="511675"/>
                </a:lnTo>
                <a:lnTo>
                  <a:pt x="660312" y="511332"/>
                </a:lnTo>
                <a:lnTo>
                  <a:pt x="660312" y="510987"/>
                </a:lnTo>
                <a:lnTo>
                  <a:pt x="659052" y="510415"/>
                </a:lnTo>
                <a:lnTo>
                  <a:pt x="658595" y="508466"/>
                </a:lnTo>
                <a:lnTo>
                  <a:pt x="657793" y="508122"/>
                </a:lnTo>
                <a:lnTo>
                  <a:pt x="656763" y="508696"/>
                </a:lnTo>
                <a:lnTo>
                  <a:pt x="656763" y="507893"/>
                </a:lnTo>
                <a:lnTo>
                  <a:pt x="657336" y="507435"/>
                </a:lnTo>
                <a:lnTo>
                  <a:pt x="657221" y="506747"/>
                </a:lnTo>
                <a:lnTo>
                  <a:pt x="656420" y="507321"/>
                </a:lnTo>
                <a:lnTo>
                  <a:pt x="656076" y="507090"/>
                </a:lnTo>
                <a:lnTo>
                  <a:pt x="655733" y="505372"/>
                </a:lnTo>
                <a:lnTo>
                  <a:pt x="655848" y="504571"/>
                </a:lnTo>
                <a:lnTo>
                  <a:pt x="654818" y="504456"/>
                </a:lnTo>
                <a:lnTo>
                  <a:pt x="654703" y="502967"/>
                </a:lnTo>
                <a:lnTo>
                  <a:pt x="654589" y="501820"/>
                </a:lnTo>
                <a:lnTo>
                  <a:pt x="653673" y="501247"/>
                </a:lnTo>
                <a:lnTo>
                  <a:pt x="652757" y="499528"/>
                </a:lnTo>
                <a:lnTo>
                  <a:pt x="651727" y="498956"/>
                </a:lnTo>
                <a:lnTo>
                  <a:pt x="651727" y="498267"/>
                </a:lnTo>
                <a:lnTo>
                  <a:pt x="652757" y="497350"/>
                </a:lnTo>
                <a:lnTo>
                  <a:pt x="652757" y="496549"/>
                </a:lnTo>
                <a:lnTo>
                  <a:pt x="651956" y="495977"/>
                </a:lnTo>
                <a:lnTo>
                  <a:pt x="651842" y="494945"/>
                </a:lnTo>
                <a:lnTo>
                  <a:pt x="650926" y="494256"/>
                </a:lnTo>
                <a:lnTo>
                  <a:pt x="650697" y="493226"/>
                </a:lnTo>
                <a:lnTo>
                  <a:pt x="651613" y="493110"/>
                </a:lnTo>
                <a:lnTo>
                  <a:pt x="652414" y="492538"/>
                </a:lnTo>
                <a:lnTo>
                  <a:pt x="651956" y="491506"/>
                </a:lnTo>
                <a:lnTo>
                  <a:pt x="650697" y="491163"/>
                </a:lnTo>
                <a:lnTo>
                  <a:pt x="650697" y="490476"/>
                </a:lnTo>
                <a:lnTo>
                  <a:pt x="649896" y="488298"/>
                </a:lnTo>
                <a:lnTo>
                  <a:pt x="650697" y="487840"/>
                </a:lnTo>
                <a:lnTo>
                  <a:pt x="651613" y="488069"/>
                </a:lnTo>
                <a:lnTo>
                  <a:pt x="651727" y="487840"/>
                </a:lnTo>
                <a:lnTo>
                  <a:pt x="651498" y="486923"/>
                </a:lnTo>
                <a:lnTo>
                  <a:pt x="652643" y="485891"/>
                </a:lnTo>
                <a:lnTo>
                  <a:pt x="653101" y="484630"/>
                </a:lnTo>
                <a:lnTo>
                  <a:pt x="652528" y="483829"/>
                </a:lnTo>
                <a:lnTo>
                  <a:pt x="652528" y="483370"/>
                </a:lnTo>
                <a:lnTo>
                  <a:pt x="652643" y="482568"/>
                </a:lnTo>
                <a:lnTo>
                  <a:pt x="652299" y="482225"/>
                </a:lnTo>
                <a:lnTo>
                  <a:pt x="651727" y="482111"/>
                </a:lnTo>
                <a:lnTo>
                  <a:pt x="651269" y="481537"/>
                </a:lnTo>
                <a:lnTo>
                  <a:pt x="651269" y="480850"/>
                </a:lnTo>
                <a:lnTo>
                  <a:pt x="651040" y="480047"/>
                </a:lnTo>
                <a:lnTo>
                  <a:pt x="651384" y="478672"/>
                </a:lnTo>
                <a:lnTo>
                  <a:pt x="651956" y="477182"/>
                </a:lnTo>
                <a:lnTo>
                  <a:pt x="652299" y="476151"/>
                </a:lnTo>
                <a:lnTo>
                  <a:pt x="652299" y="474661"/>
                </a:lnTo>
                <a:lnTo>
                  <a:pt x="652757" y="472714"/>
                </a:lnTo>
                <a:lnTo>
                  <a:pt x="652757" y="472370"/>
                </a:lnTo>
                <a:lnTo>
                  <a:pt x="653329" y="471338"/>
                </a:lnTo>
                <a:lnTo>
                  <a:pt x="654016" y="470765"/>
                </a:lnTo>
                <a:lnTo>
                  <a:pt x="654818" y="469505"/>
                </a:lnTo>
                <a:lnTo>
                  <a:pt x="654818" y="469046"/>
                </a:lnTo>
                <a:lnTo>
                  <a:pt x="654474" y="468817"/>
                </a:lnTo>
                <a:lnTo>
                  <a:pt x="654360" y="468474"/>
                </a:lnTo>
                <a:lnTo>
                  <a:pt x="654474" y="467327"/>
                </a:lnTo>
                <a:lnTo>
                  <a:pt x="654016" y="466641"/>
                </a:lnTo>
                <a:lnTo>
                  <a:pt x="652986" y="466870"/>
                </a:lnTo>
                <a:lnTo>
                  <a:pt x="651956" y="466410"/>
                </a:lnTo>
                <a:lnTo>
                  <a:pt x="651384" y="465035"/>
                </a:lnTo>
                <a:lnTo>
                  <a:pt x="651155" y="463660"/>
                </a:lnTo>
                <a:lnTo>
                  <a:pt x="649324" y="463088"/>
                </a:lnTo>
                <a:lnTo>
                  <a:pt x="648964" y="462515"/>
                </a:lnTo>
                <a:lnTo>
                  <a:pt x="647361" y="462170"/>
                </a:lnTo>
                <a:lnTo>
                  <a:pt x="647476" y="461598"/>
                </a:lnTo>
                <a:lnTo>
                  <a:pt x="646446" y="461369"/>
                </a:lnTo>
                <a:lnTo>
                  <a:pt x="646903" y="459994"/>
                </a:lnTo>
                <a:lnTo>
                  <a:pt x="647132" y="458390"/>
                </a:lnTo>
                <a:lnTo>
                  <a:pt x="648277" y="455983"/>
                </a:lnTo>
                <a:lnTo>
                  <a:pt x="648506" y="454837"/>
                </a:lnTo>
                <a:lnTo>
                  <a:pt x="648506" y="454034"/>
                </a:lnTo>
                <a:lnTo>
                  <a:pt x="648964" y="453233"/>
                </a:lnTo>
                <a:lnTo>
                  <a:pt x="648735" y="452315"/>
                </a:lnTo>
                <a:lnTo>
                  <a:pt x="647934" y="451743"/>
                </a:lnTo>
                <a:lnTo>
                  <a:pt x="647835" y="451338"/>
                </a:lnTo>
                <a:lnTo>
                  <a:pt x="647132" y="450711"/>
                </a:lnTo>
                <a:lnTo>
                  <a:pt x="647934" y="449451"/>
                </a:lnTo>
                <a:lnTo>
                  <a:pt x="647361" y="447961"/>
                </a:lnTo>
                <a:lnTo>
                  <a:pt x="646903" y="447503"/>
                </a:lnTo>
                <a:lnTo>
                  <a:pt x="647018" y="447160"/>
                </a:lnTo>
                <a:lnTo>
                  <a:pt x="646675" y="446586"/>
                </a:lnTo>
                <a:lnTo>
                  <a:pt x="648849" y="428824"/>
                </a:lnTo>
                <a:lnTo>
                  <a:pt x="651155" y="411406"/>
                </a:lnTo>
                <a:lnTo>
                  <a:pt x="653444" y="393072"/>
                </a:lnTo>
                <a:lnTo>
                  <a:pt x="655390" y="378518"/>
                </a:lnTo>
                <a:lnTo>
                  <a:pt x="656093" y="371608"/>
                </a:lnTo>
                <a:lnTo>
                  <a:pt x="656093" y="371285"/>
                </a:lnTo>
                <a:lnTo>
                  <a:pt x="655946" y="369638"/>
                </a:lnTo>
                <a:lnTo>
                  <a:pt x="655946" y="367767"/>
                </a:lnTo>
                <a:lnTo>
                  <a:pt x="655799" y="366120"/>
                </a:lnTo>
                <a:lnTo>
                  <a:pt x="655635" y="364399"/>
                </a:lnTo>
                <a:lnTo>
                  <a:pt x="655488" y="362752"/>
                </a:lnTo>
                <a:lnTo>
                  <a:pt x="655488" y="360881"/>
                </a:lnTo>
                <a:lnTo>
                  <a:pt x="655341" y="359234"/>
                </a:lnTo>
                <a:lnTo>
                  <a:pt x="655194" y="357587"/>
                </a:lnTo>
                <a:lnTo>
                  <a:pt x="654818" y="356090"/>
                </a:lnTo>
                <a:lnTo>
                  <a:pt x="654670" y="354368"/>
                </a:lnTo>
                <a:lnTo>
                  <a:pt x="654523" y="352722"/>
                </a:lnTo>
                <a:lnTo>
                  <a:pt x="654147" y="351225"/>
                </a:lnTo>
                <a:lnTo>
                  <a:pt x="654000" y="349578"/>
                </a:lnTo>
                <a:lnTo>
                  <a:pt x="653836" y="347931"/>
                </a:lnTo>
                <a:lnTo>
                  <a:pt x="653477" y="346434"/>
                </a:lnTo>
                <a:lnTo>
                  <a:pt x="653313" y="344712"/>
                </a:lnTo>
                <a:lnTo>
                  <a:pt x="653019" y="343215"/>
                </a:lnTo>
                <a:lnTo>
                  <a:pt x="652790" y="341569"/>
                </a:lnTo>
                <a:lnTo>
                  <a:pt x="652267" y="340296"/>
                </a:lnTo>
                <a:lnTo>
                  <a:pt x="651891" y="338799"/>
                </a:lnTo>
                <a:lnTo>
                  <a:pt x="651596" y="337302"/>
                </a:lnTo>
                <a:lnTo>
                  <a:pt x="651220" y="335805"/>
                </a:lnTo>
                <a:lnTo>
                  <a:pt x="650844" y="334308"/>
                </a:lnTo>
                <a:lnTo>
                  <a:pt x="650550" y="332661"/>
                </a:lnTo>
                <a:lnTo>
                  <a:pt x="650550" y="330790"/>
                </a:lnTo>
                <a:lnTo>
                  <a:pt x="650403" y="329143"/>
                </a:lnTo>
                <a:lnTo>
                  <a:pt x="650403" y="327272"/>
                </a:lnTo>
                <a:lnTo>
                  <a:pt x="650632" y="325550"/>
                </a:lnTo>
                <a:lnTo>
                  <a:pt x="650844" y="323903"/>
                </a:lnTo>
                <a:lnTo>
                  <a:pt x="651073" y="322257"/>
                </a:lnTo>
                <a:lnTo>
                  <a:pt x="651302" y="320610"/>
                </a:lnTo>
                <a:lnTo>
                  <a:pt x="651449" y="318963"/>
                </a:lnTo>
                <a:lnTo>
                  <a:pt x="651678" y="317241"/>
                </a:lnTo>
                <a:lnTo>
                  <a:pt x="651891" y="315595"/>
                </a:lnTo>
                <a:lnTo>
                  <a:pt x="652267" y="314098"/>
                </a:lnTo>
                <a:lnTo>
                  <a:pt x="652496" y="312451"/>
                </a:lnTo>
                <a:lnTo>
                  <a:pt x="652725" y="310804"/>
                </a:lnTo>
                <a:lnTo>
                  <a:pt x="652725" y="308933"/>
                </a:lnTo>
                <a:lnTo>
                  <a:pt x="652790" y="307062"/>
                </a:lnTo>
                <a:lnTo>
                  <a:pt x="652790" y="305190"/>
                </a:lnTo>
                <a:lnTo>
                  <a:pt x="652790" y="303394"/>
                </a:lnTo>
                <a:lnTo>
                  <a:pt x="653019" y="301672"/>
                </a:lnTo>
                <a:lnTo>
                  <a:pt x="653248" y="300025"/>
                </a:lnTo>
                <a:lnTo>
                  <a:pt x="653477" y="298379"/>
                </a:lnTo>
                <a:lnTo>
                  <a:pt x="653689" y="296732"/>
                </a:lnTo>
                <a:lnTo>
                  <a:pt x="653836" y="295010"/>
                </a:lnTo>
                <a:lnTo>
                  <a:pt x="654441" y="293738"/>
                </a:lnTo>
                <a:lnTo>
                  <a:pt x="655046" y="292465"/>
                </a:lnTo>
                <a:lnTo>
                  <a:pt x="655799" y="291342"/>
                </a:lnTo>
                <a:lnTo>
                  <a:pt x="656534" y="290220"/>
                </a:lnTo>
                <a:lnTo>
                  <a:pt x="657287" y="289172"/>
                </a:lnTo>
                <a:lnTo>
                  <a:pt x="658268" y="288199"/>
                </a:lnTo>
                <a:lnTo>
                  <a:pt x="659380" y="287525"/>
                </a:lnTo>
                <a:lnTo>
                  <a:pt x="660361" y="286627"/>
                </a:lnTo>
                <a:lnTo>
                  <a:pt x="661260" y="285654"/>
                </a:lnTo>
                <a:lnTo>
                  <a:pt x="662372" y="284980"/>
                </a:lnTo>
                <a:lnTo>
                  <a:pt x="663353" y="284082"/>
                </a:lnTo>
                <a:lnTo>
                  <a:pt x="664252" y="283109"/>
                </a:lnTo>
                <a:lnTo>
                  <a:pt x="665070" y="282061"/>
                </a:lnTo>
                <a:lnTo>
                  <a:pt x="665822" y="280938"/>
                </a:lnTo>
                <a:lnTo>
                  <a:pt x="666721" y="280040"/>
                </a:lnTo>
                <a:lnTo>
                  <a:pt x="667473" y="278917"/>
                </a:lnTo>
                <a:lnTo>
                  <a:pt x="668438" y="278019"/>
                </a:lnTo>
                <a:lnTo>
                  <a:pt x="669419" y="277120"/>
                </a:lnTo>
                <a:lnTo>
                  <a:pt x="670155" y="275997"/>
                </a:lnTo>
                <a:lnTo>
                  <a:pt x="671054" y="275099"/>
                </a:lnTo>
                <a:lnTo>
                  <a:pt x="671888" y="273977"/>
                </a:lnTo>
                <a:lnTo>
                  <a:pt x="672788" y="273078"/>
                </a:lnTo>
                <a:lnTo>
                  <a:pt x="673245" y="272383"/>
                </a:lnTo>
                <a:lnTo>
                  <a:pt x="673523" y="271956"/>
                </a:lnTo>
                <a:lnTo>
                  <a:pt x="674504" y="271057"/>
                </a:lnTo>
                <a:lnTo>
                  <a:pt x="675257" y="269935"/>
                </a:lnTo>
                <a:lnTo>
                  <a:pt x="676009" y="268812"/>
                </a:lnTo>
                <a:lnTo>
                  <a:pt x="676744" y="267764"/>
                </a:lnTo>
                <a:lnTo>
                  <a:pt x="677578" y="266641"/>
                </a:lnTo>
                <a:lnTo>
                  <a:pt x="678314" y="265518"/>
                </a:lnTo>
                <a:lnTo>
                  <a:pt x="679066" y="264396"/>
                </a:lnTo>
                <a:lnTo>
                  <a:pt x="680048" y="263497"/>
                </a:lnTo>
                <a:lnTo>
                  <a:pt x="680800" y="262449"/>
                </a:lnTo>
                <a:lnTo>
                  <a:pt x="681535" y="261326"/>
                </a:lnTo>
                <a:lnTo>
                  <a:pt x="682140" y="260054"/>
                </a:lnTo>
                <a:lnTo>
                  <a:pt x="682893" y="258931"/>
                </a:lnTo>
                <a:lnTo>
                  <a:pt x="683416" y="257659"/>
                </a:lnTo>
                <a:lnTo>
                  <a:pt x="684004" y="256311"/>
                </a:lnTo>
                <a:lnTo>
                  <a:pt x="684381" y="254889"/>
                </a:lnTo>
                <a:lnTo>
                  <a:pt x="684838" y="253392"/>
                </a:lnTo>
                <a:lnTo>
                  <a:pt x="685362" y="252120"/>
                </a:lnTo>
                <a:lnTo>
                  <a:pt x="685950" y="250772"/>
                </a:lnTo>
                <a:lnTo>
                  <a:pt x="686555" y="249500"/>
                </a:lnTo>
                <a:lnTo>
                  <a:pt x="686931" y="248003"/>
                </a:lnTo>
                <a:lnTo>
                  <a:pt x="687520" y="246730"/>
                </a:lnTo>
                <a:lnTo>
                  <a:pt x="688060" y="245458"/>
                </a:lnTo>
                <a:lnTo>
                  <a:pt x="688648" y="244185"/>
                </a:lnTo>
                <a:lnTo>
                  <a:pt x="689253" y="242912"/>
                </a:lnTo>
                <a:lnTo>
                  <a:pt x="689842" y="241565"/>
                </a:lnTo>
                <a:lnTo>
                  <a:pt x="690365" y="240293"/>
                </a:lnTo>
                <a:lnTo>
                  <a:pt x="690970" y="239020"/>
                </a:lnTo>
                <a:lnTo>
                  <a:pt x="691575" y="237748"/>
                </a:lnTo>
                <a:lnTo>
                  <a:pt x="692098" y="236400"/>
                </a:lnTo>
                <a:lnTo>
                  <a:pt x="692540" y="234978"/>
                </a:lnTo>
                <a:lnTo>
                  <a:pt x="693063" y="233631"/>
                </a:lnTo>
                <a:lnTo>
                  <a:pt x="693521" y="232209"/>
                </a:lnTo>
                <a:lnTo>
                  <a:pt x="694044" y="230861"/>
                </a:lnTo>
                <a:lnTo>
                  <a:pt x="694486" y="229439"/>
                </a:lnTo>
                <a:lnTo>
                  <a:pt x="694862" y="227942"/>
                </a:lnTo>
                <a:lnTo>
                  <a:pt x="695091" y="226295"/>
                </a:lnTo>
                <a:lnTo>
                  <a:pt x="695467" y="224798"/>
                </a:lnTo>
                <a:lnTo>
                  <a:pt x="695679" y="223151"/>
                </a:lnTo>
                <a:lnTo>
                  <a:pt x="695908" y="221430"/>
                </a:lnTo>
                <a:lnTo>
                  <a:pt x="696055" y="219783"/>
                </a:lnTo>
                <a:lnTo>
                  <a:pt x="696137" y="217912"/>
                </a:lnTo>
                <a:lnTo>
                  <a:pt x="696137" y="216115"/>
                </a:lnTo>
                <a:lnTo>
                  <a:pt x="696366" y="214394"/>
                </a:lnTo>
                <a:lnTo>
                  <a:pt x="696366" y="212597"/>
                </a:lnTo>
                <a:lnTo>
                  <a:pt x="696431" y="210726"/>
                </a:lnTo>
                <a:lnTo>
                  <a:pt x="696660" y="209079"/>
                </a:lnTo>
                <a:lnTo>
                  <a:pt x="696808" y="207357"/>
                </a:lnTo>
                <a:lnTo>
                  <a:pt x="696889" y="205486"/>
                </a:lnTo>
                <a:lnTo>
                  <a:pt x="697102" y="203839"/>
                </a:lnTo>
                <a:lnTo>
                  <a:pt x="697102" y="201968"/>
                </a:lnTo>
                <a:lnTo>
                  <a:pt x="697102" y="200172"/>
                </a:lnTo>
                <a:lnTo>
                  <a:pt x="697184" y="198300"/>
                </a:lnTo>
                <a:lnTo>
                  <a:pt x="697184" y="196429"/>
                </a:lnTo>
                <a:lnTo>
                  <a:pt x="697184" y="194558"/>
                </a:lnTo>
                <a:lnTo>
                  <a:pt x="697265" y="192686"/>
                </a:lnTo>
                <a:lnTo>
                  <a:pt x="697478" y="191039"/>
                </a:lnTo>
                <a:lnTo>
                  <a:pt x="697707" y="189393"/>
                </a:lnTo>
                <a:lnTo>
                  <a:pt x="697854" y="187746"/>
                </a:lnTo>
                <a:lnTo>
                  <a:pt x="698083" y="186024"/>
                </a:lnTo>
                <a:lnTo>
                  <a:pt x="698312" y="184378"/>
                </a:lnTo>
                <a:lnTo>
                  <a:pt x="698524" y="182731"/>
                </a:lnTo>
                <a:lnTo>
                  <a:pt x="698901" y="181234"/>
                </a:lnTo>
                <a:lnTo>
                  <a:pt x="699129" y="179587"/>
                </a:lnTo>
                <a:lnTo>
                  <a:pt x="699358" y="177940"/>
                </a:lnTo>
                <a:lnTo>
                  <a:pt x="699587" y="176219"/>
                </a:lnTo>
                <a:lnTo>
                  <a:pt x="699734" y="174572"/>
                </a:lnTo>
                <a:lnTo>
                  <a:pt x="699947" y="172925"/>
                </a:lnTo>
                <a:lnTo>
                  <a:pt x="700323" y="171428"/>
                </a:lnTo>
                <a:lnTo>
                  <a:pt x="700781" y="169931"/>
                </a:lnTo>
                <a:lnTo>
                  <a:pt x="701157" y="168509"/>
                </a:lnTo>
                <a:lnTo>
                  <a:pt x="701370" y="166788"/>
                </a:lnTo>
                <a:lnTo>
                  <a:pt x="701746" y="165140"/>
                </a:lnTo>
                <a:lnTo>
                  <a:pt x="701974" y="163494"/>
                </a:lnTo>
                <a:lnTo>
                  <a:pt x="702351" y="161997"/>
                </a:lnTo>
                <a:lnTo>
                  <a:pt x="702580" y="160350"/>
                </a:lnTo>
                <a:lnTo>
                  <a:pt x="702956" y="158853"/>
                </a:lnTo>
                <a:lnTo>
                  <a:pt x="703397" y="157356"/>
                </a:lnTo>
                <a:lnTo>
                  <a:pt x="703544" y="155709"/>
                </a:lnTo>
                <a:lnTo>
                  <a:pt x="704002" y="154212"/>
                </a:lnTo>
                <a:lnTo>
                  <a:pt x="704215" y="152565"/>
                </a:lnTo>
                <a:lnTo>
                  <a:pt x="704215" y="151817"/>
                </a:lnTo>
                <a:lnTo>
                  <a:pt x="705196" y="149571"/>
                </a:lnTo>
                <a:lnTo>
                  <a:pt x="705196" y="147775"/>
                </a:lnTo>
                <a:lnTo>
                  <a:pt x="705425" y="146053"/>
                </a:lnTo>
                <a:lnTo>
                  <a:pt x="705637" y="144406"/>
                </a:lnTo>
                <a:lnTo>
                  <a:pt x="705637" y="142535"/>
                </a:lnTo>
                <a:lnTo>
                  <a:pt x="705866" y="140888"/>
                </a:lnTo>
                <a:lnTo>
                  <a:pt x="705866" y="139017"/>
                </a:lnTo>
                <a:lnTo>
                  <a:pt x="706046" y="137670"/>
                </a:lnTo>
                <a:lnTo>
                  <a:pt x="706095" y="137370"/>
                </a:lnTo>
                <a:lnTo>
                  <a:pt x="706095" y="135499"/>
                </a:lnTo>
                <a:lnTo>
                  <a:pt x="706160" y="133702"/>
                </a:lnTo>
                <a:lnTo>
                  <a:pt x="706160" y="131831"/>
                </a:lnTo>
                <a:lnTo>
                  <a:pt x="706389" y="130110"/>
                </a:lnTo>
                <a:lnTo>
                  <a:pt x="706389" y="128313"/>
                </a:lnTo>
                <a:lnTo>
                  <a:pt x="706242" y="126591"/>
                </a:lnTo>
                <a:lnTo>
                  <a:pt x="705866" y="125169"/>
                </a:lnTo>
                <a:lnTo>
                  <a:pt x="705572" y="123597"/>
                </a:lnTo>
                <a:lnTo>
                  <a:pt x="705196" y="122175"/>
                </a:lnTo>
                <a:lnTo>
                  <a:pt x="704672" y="120828"/>
                </a:lnTo>
                <a:lnTo>
                  <a:pt x="704296" y="119331"/>
                </a:lnTo>
                <a:lnTo>
                  <a:pt x="703773" y="118058"/>
                </a:lnTo>
                <a:lnTo>
                  <a:pt x="703397" y="116561"/>
                </a:lnTo>
                <a:lnTo>
                  <a:pt x="702874" y="115214"/>
                </a:lnTo>
                <a:lnTo>
                  <a:pt x="702351" y="113941"/>
                </a:lnTo>
                <a:lnTo>
                  <a:pt x="701827" y="112669"/>
                </a:lnTo>
                <a:lnTo>
                  <a:pt x="701451" y="111172"/>
                </a:lnTo>
                <a:lnTo>
                  <a:pt x="700928" y="109824"/>
                </a:lnTo>
                <a:lnTo>
                  <a:pt x="700405" y="108552"/>
                </a:lnTo>
                <a:lnTo>
                  <a:pt x="699800" y="107205"/>
                </a:lnTo>
                <a:lnTo>
                  <a:pt x="699277" y="105932"/>
                </a:lnTo>
                <a:lnTo>
                  <a:pt x="698753" y="104585"/>
                </a:lnTo>
                <a:lnTo>
                  <a:pt x="698230" y="103312"/>
                </a:lnTo>
                <a:lnTo>
                  <a:pt x="697707" y="101965"/>
                </a:lnTo>
                <a:lnTo>
                  <a:pt x="697331" y="100468"/>
                </a:lnTo>
                <a:lnTo>
                  <a:pt x="696808" y="99195"/>
                </a:lnTo>
                <a:lnTo>
                  <a:pt x="696284" y="97923"/>
                </a:lnTo>
                <a:lnTo>
                  <a:pt x="695532" y="96725"/>
                </a:lnTo>
                <a:lnTo>
                  <a:pt x="695009" y="95453"/>
                </a:lnTo>
                <a:lnTo>
                  <a:pt x="694420" y="94554"/>
                </a:lnTo>
                <a:lnTo>
                  <a:pt x="694257" y="93207"/>
                </a:lnTo>
                <a:lnTo>
                  <a:pt x="693733" y="91935"/>
                </a:lnTo>
                <a:lnTo>
                  <a:pt x="693210" y="90587"/>
                </a:lnTo>
                <a:lnTo>
                  <a:pt x="692850" y="89090"/>
                </a:lnTo>
                <a:lnTo>
                  <a:pt x="692311" y="87817"/>
                </a:lnTo>
                <a:lnTo>
                  <a:pt x="691788" y="86470"/>
                </a:lnTo>
                <a:lnTo>
                  <a:pt x="691264" y="85198"/>
                </a:lnTo>
                <a:lnTo>
                  <a:pt x="690676" y="83925"/>
                </a:lnTo>
                <a:lnTo>
                  <a:pt x="690005" y="82728"/>
                </a:lnTo>
                <a:lnTo>
                  <a:pt x="689400" y="81455"/>
                </a:lnTo>
                <a:lnTo>
                  <a:pt x="688877" y="80183"/>
                </a:lnTo>
                <a:lnTo>
                  <a:pt x="688354" y="78835"/>
                </a:lnTo>
                <a:lnTo>
                  <a:pt x="687602" y="77713"/>
                </a:lnTo>
                <a:lnTo>
                  <a:pt x="687079" y="76440"/>
                </a:lnTo>
                <a:lnTo>
                  <a:pt x="686555" y="75093"/>
                </a:lnTo>
                <a:lnTo>
                  <a:pt x="686032" y="73820"/>
                </a:lnTo>
                <a:lnTo>
                  <a:pt x="685656" y="72323"/>
                </a:lnTo>
                <a:lnTo>
                  <a:pt x="685133" y="70976"/>
                </a:lnTo>
                <a:lnTo>
                  <a:pt x="684757" y="69479"/>
                </a:lnTo>
                <a:lnTo>
                  <a:pt x="684233" y="68206"/>
                </a:lnTo>
                <a:lnTo>
                  <a:pt x="683857" y="66709"/>
                </a:lnTo>
                <a:lnTo>
                  <a:pt x="683710" y="65063"/>
                </a:lnTo>
                <a:lnTo>
                  <a:pt x="683334" y="63565"/>
                </a:lnTo>
                <a:lnTo>
                  <a:pt x="683040" y="62068"/>
                </a:lnTo>
                <a:lnTo>
                  <a:pt x="682893" y="60421"/>
                </a:lnTo>
                <a:lnTo>
                  <a:pt x="682517" y="58924"/>
                </a:lnTo>
                <a:lnTo>
                  <a:pt x="682140" y="57428"/>
                </a:lnTo>
                <a:lnTo>
                  <a:pt x="682206" y="55555"/>
                </a:lnTo>
                <a:lnTo>
                  <a:pt x="682206" y="53685"/>
                </a:lnTo>
                <a:lnTo>
                  <a:pt x="682206" y="51814"/>
                </a:lnTo>
                <a:lnTo>
                  <a:pt x="682059" y="50168"/>
                </a:lnTo>
                <a:lnTo>
                  <a:pt x="681912" y="48519"/>
                </a:lnTo>
                <a:lnTo>
                  <a:pt x="681764" y="46798"/>
                </a:lnTo>
                <a:lnTo>
                  <a:pt x="681764" y="44927"/>
                </a:lnTo>
                <a:lnTo>
                  <a:pt x="681993" y="43280"/>
                </a:lnTo>
                <a:lnTo>
                  <a:pt x="681993" y="41408"/>
                </a:lnTo>
                <a:lnTo>
                  <a:pt x="682059" y="39613"/>
                </a:lnTo>
                <a:lnTo>
                  <a:pt x="682059" y="37741"/>
                </a:lnTo>
                <a:lnTo>
                  <a:pt x="682288" y="36094"/>
                </a:lnTo>
                <a:lnTo>
                  <a:pt x="682288" y="34223"/>
                </a:lnTo>
                <a:lnTo>
                  <a:pt x="682517" y="32577"/>
                </a:lnTo>
                <a:lnTo>
                  <a:pt x="682745" y="30855"/>
                </a:lnTo>
                <a:lnTo>
                  <a:pt x="683105" y="29357"/>
                </a:lnTo>
                <a:lnTo>
                  <a:pt x="683334" y="27711"/>
                </a:lnTo>
                <a:lnTo>
                  <a:pt x="683563" y="26064"/>
                </a:lnTo>
                <a:lnTo>
                  <a:pt x="683563" y="24194"/>
                </a:lnTo>
                <a:lnTo>
                  <a:pt x="683792" y="22545"/>
                </a:lnTo>
                <a:lnTo>
                  <a:pt x="684004" y="20899"/>
                </a:lnTo>
                <a:lnTo>
                  <a:pt x="684233" y="19177"/>
                </a:lnTo>
                <a:lnTo>
                  <a:pt x="684609" y="17756"/>
                </a:lnTo>
                <a:lnTo>
                  <a:pt x="684838" y="16034"/>
                </a:lnTo>
                <a:lnTo>
                  <a:pt x="685215" y="14537"/>
                </a:lnTo>
                <a:lnTo>
                  <a:pt x="685574" y="13114"/>
                </a:lnTo>
                <a:lnTo>
                  <a:pt x="686032" y="11618"/>
                </a:lnTo>
                <a:lnTo>
                  <a:pt x="686408" y="10120"/>
                </a:lnTo>
                <a:lnTo>
                  <a:pt x="686784" y="8697"/>
                </a:lnTo>
                <a:lnTo>
                  <a:pt x="687160" y="7201"/>
                </a:lnTo>
                <a:lnTo>
                  <a:pt x="687602" y="5704"/>
                </a:lnTo>
                <a:lnTo>
                  <a:pt x="687978" y="4207"/>
                </a:lnTo>
                <a:lnTo>
                  <a:pt x="688583" y="2917"/>
                </a:lnTo>
                <a:lnTo>
                  <a:pt x="688943" y="1438"/>
                </a:lnTo>
                <a:lnTo>
                  <a:pt x="667490" y="1207"/>
                </a:lnTo>
                <a:lnTo>
                  <a:pt x="623358" y="733"/>
                </a:lnTo>
                <a:lnTo>
                  <a:pt x="623161" y="731"/>
                </a:lnTo>
                <a:lnTo>
                  <a:pt x="622932" y="731"/>
                </a:lnTo>
                <a:lnTo>
                  <a:pt x="622148" y="721"/>
                </a:lnTo>
                <a:lnTo>
                  <a:pt x="621019" y="707"/>
                </a:lnTo>
                <a:lnTo>
                  <a:pt x="582496" y="452"/>
                </a:lnTo>
                <a:lnTo>
                  <a:pt x="537203" y="151"/>
                </a:lnTo>
                <a:lnTo>
                  <a:pt x="536827" y="612"/>
                </a:lnTo>
                <a:lnTo>
                  <a:pt x="536794" y="895"/>
                </a:lnTo>
                <a:lnTo>
                  <a:pt x="536631" y="2598"/>
                </a:lnTo>
                <a:lnTo>
                  <a:pt x="536532" y="2716"/>
                </a:lnTo>
                <a:lnTo>
                  <a:pt x="536369" y="2940"/>
                </a:lnTo>
                <a:lnTo>
                  <a:pt x="536058" y="3416"/>
                </a:lnTo>
                <a:lnTo>
                  <a:pt x="535715" y="3570"/>
                </a:lnTo>
                <a:lnTo>
                  <a:pt x="535388" y="4149"/>
                </a:lnTo>
                <a:lnTo>
                  <a:pt x="535355" y="4443"/>
                </a:lnTo>
                <a:lnTo>
                  <a:pt x="535094" y="4695"/>
                </a:lnTo>
                <a:lnTo>
                  <a:pt x="534848" y="4790"/>
                </a:lnTo>
                <a:lnTo>
                  <a:pt x="534538" y="5066"/>
                </a:lnTo>
                <a:lnTo>
                  <a:pt x="533704" y="5112"/>
                </a:lnTo>
                <a:lnTo>
                  <a:pt x="533704" y="5329"/>
                </a:lnTo>
                <a:lnTo>
                  <a:pt x="533213" y="5318"/>
                </a:lnTo>
                <a:lnTo>
                  <a:pt x="532935" y="5133"/>
                </a:lnTo>
                <a:lnTo>
                  <a:pt x="532363" y="4533"/>
                </a:lnTo>
                <a:lnTo>
                  <a:pt x="532199" y="4476"/>
                </a:lnTo>
                <a:lnTo>
                  <a:pt x="531725" y="4899"/>
                </a:lnTo>
                <a:lnTo>
                  <a:pt x="531496" y="5247"/>
                </a:lnTo>
                <a:lnTo>
                  <a:pt x="531120" y="5825"/>
                </a:lnTo>
                <a:lnTo>
                  <a:pt x="530711" y="6402"/>
                </a:lnTo>
                <a:lnTo>
                  <a:pt x="530401" y="6621"/>
                </a:lnTo>
                <a:lnTo>
                  <a:pt x="530205" y="6814"/>
                </a:lnTo>
                <a:lnTo>
                  <a:pt x="529812" y="7290"/>
                </a:lnTo>
                <a:lnTo>
                  <a:pt x="529698" y="7744"/>
                </a:lnTo>
                <a:lnTo>
                  <a:pt x="529632" y="8093"/>
                </a:lnTo>
                <a:lnTo>
                  <a:pt x="529583" y="8413"/>
                </a:lnTo>
                <a:lnTo>
                  <a:pt x="529142" y="9273"/>
                </a:lnTo>
                <a:lnTo>
                  <a:pt x="528520" y="9935"/>
                </a:lnTo>
                <a:lnTo>
                  <a:pt x="528504" y="10205"/>
                </a:lnTo>
                <a:lnTo>
                  <a:pt x="528782" y="10365"/>
                </a:lnTo>
                <a:lnTo>
                  <a:pt x="529289" y="10501"/>
                </a:lnTo>
                <a:lnTo>
                  <a:pt x="529518" y="10668"/>
                </a:lnTo>
                <a:lnTo>
                  <a:pt x="529681" y="10982"/>
                </a:lnTo>
                <a:lnTo>
                  <a:pt x="529714" y="11574"/>
                </a:lnTo>
                <a:lnTo>
                  <a:pt x="530025" y="11657"/>
                </a:lnTo>
                <a:lnTo>
                  <a:pt x="530205" y="11843"/>
                </a:lnTo>
                <a:lnTo>
                  <a:pt x="529976" y="12107"/>
                </a:lnTo>
                <a:lnTo>
                  <a:pt x="529616" y="12126"/>
                </a:lnTo>
                <a:lnTo>
                  <a:pt x="529354" y="12030"/>
                </a:lnTo>
                <a:lnTo>
                  <a:pt x="529158" y="12151"/>
                </a:lnTo>
                <a:lnTo>
                  <a:pt x="528831" y="12277"/>
                </a:lnTo>
                <a:lnTo>
                  <a:pt x="528962" y="12074"/>
                </a:lnTo>
                <a:lnTo>
                  <a:pt x="528618" y="11814"/>
                </a:lnTo>
                <a:lnTo>
                  <a:pt x="528439" y="11958"/>
                </a:lnTo>
                <a:lnTo>
                  <a:pt x="528308" y="11907"/>
                </a:lnTo>
                <a:lnTo>
                  <a:pt x="528079" y="11740"/>
                </a:lnTo>
                <a:lnTo>
                  <a:pt x="527932" y="11950"/>
                </a:lnTo>
                <a:lnTo>
                  <a:pt x="527588" y="11953"/>
                </a:lnTo>
                <a:lnTo>
                  <a:pt x="527229" y="12126"/>
                </a:lnTo>
                <a:lnTo>
                  <a:pt x="526689" y="12260"/>
                </a:lnTo>
                <a:lnTo>
                  <a:pt x="526395" y="12550"/>
                </a:lnTo>
                <a:lnTo>
                  <a:pt x="526248" y="12839"/>
                </a:lnTo>
                <a:lnTo>
                  <a:pt x="525888" y="13590"/>
                </a:lnTo>
                <a:lnTo>
                  <a:pt x="525626" y="13667"/>
                </a:lnTo>
                <a:lnTo>
                  <a:pt x="525446" y="13449"/>
                </a:lnTo>
                <a:lnTo>
                  <a:pt x="525136" y="13320"/>
                </a:lnTo>
                <a:lnTo>
                  <a:pt x="524841" y="13353"/>
                </a:lnTo>
                <a:lnTo>
                  <a:pt x="524367" y="13366"/>
                </a:lnTo>
                <a:lnTo>
                  <a:pt x="524007" y="13462"/>
                </a:lnTo>
                <a:lnTo>
                  <a:pt x="524089" y="13655"/>
                </a:lnTo>
                <a:lnTo>
                  <a:pt x="523926" y="13899"/>
                </a:lnTo>
                <a:lnTo>
                  <a:pt x="523893" y="14123"/>
                </a:lnTo>
                <a:lnTo>
                  <a:pt x="523729" y="14573"/>
                </a:lnTo>
                <a:lnTo>
                  <a:pt x="523664" y="14901"/>
                </a:lnTo>
                <a:lnTo>
                  <a:pt x="523484" y="15267"/>
                </a:lnTo>
                <a:lnTo>
                  <a:pt x="523272" y="15434"/>
                </a:lnTo>
                <a:lnTo>
                  <a:pt x="523288" y="15697"/>
                </a:lnTo>
                <a:lnTo>
                  <a:pt x="523255" y="16005"/>
                </a:lnTo>
                <a:lnTo>
                  <a:pt x="523173" y="16275"/>
                </a:lnTo>
                <a:lnTo>
                  <a:pt x="522961" y="16250"/>
                </a:lnTo>
                <a:lnTo>
                  <a:pt x="522683" y="16898"/>
                </a:lnTo>
                <a:lnTo>
                  <a:pt x="522487" y="17167"/>
                </a:lnTo>
                <a:lnTo>
                  <a:pt x="522438" y="17431"/>
                </a:lnTo>
                <a:lnTo>
                  <a:pt x="522568" y="17952"/>
                </a:lnTo>
                <a:lnTo>
                  <a:pt x="522536" y="18113"/>
                </a:lnTo>
                <a:lnTo>
                  <a:pt x="522863" y="17939"/>
                </a:lnTo>
                <a:lnTo>
                  <a:pt x="523043" y="17714"/>
                </a:lnTo>
                <a:lnTo>
                  <a:pt x="523206" y="17907"/>
                </a:lnTo>
                <a:lnTo>
                  <a:pt x="523190" y="18319"/>
                </a:lnTo>
                <a:lnTo>
                  <a:pt x="523321" y="18440"/>
                </a:lnTo>
                <a:lnTo>
                  <a:pt x="523501" y="18440"/>
                </a:lnTo>
                <a:lnTo>
                  <a:pt x="523779" y="18305"/>
                </a:lnTo>
                <a:lnTo>
                  <a:pt x="524056" y="18492"/>
                </a:lnTo>
                <a:lnTo>
                  <a:pt x="524204" y="18685"/>
                </a:lnTo>
                <a:lnTo>
                  <a:pt x="524383" y="18909"/>
                </a:lnTo>
                <a:lnTo>
                  <a:pt x="524563" y="18999"/>
                </a:lnTo>
                <a:lnTo>
                  <a:pt x="524809" y="19185"/>
                </a:lnTo>
                <a:lnTo>
                  <a:pt x="525037" y="19409"/>
                </a:lnTo>
                <a:lnTo>
                  <a:pt x="525463" y="19422"/>
                </a:lnTo>
                <a:lnTo>
                  <a:pt x="525414" y="19602"/>
                </a:lnTo>
                <a:lnTo>
                  <a:pt x="525119" y="19584"/>
                </a:lnTo>
                <a:lnTo>
                  <a:pt x="524939" y="19988"/>
                </a:lnTo>
                <a:lnTo>
                  <a:pt x="525119" y="20168"/>
                </a:lnTo>
                <a:lnTo>
                  <a:pt x="524907" y="20457"/>
                </a:lnTo>
                <a:lnTo>
                  <a:pt x="524662" y="20894"/>
                </a:lnTo>
                <a:lnTo>
                  <a:pt x="524858" y="21023"/>
                </a:lnTo>
                <a:lnTo>
                  <a:pt x="524858" y="21273"/>
                </a:lnTo>
                <a:lnTo>
                  <a:pt x="524694" y="21517"/>
                </a:lnTo>
                <a:lnTo>
                  <a:pt x="524498" y="22024"/>
                </a:lnTo>
                <a:lnTo>
                  <a:pt x="524694" y="22294"/>
                </a:lnTo>
                <a:lnTo>
                  <a:pt x="524727" y="22583"/>
                </a:lnTo>
                <a:lnTo>
                  <a:pt x="524514" y="23020"/>
                </a:lnTo>
                <a:lnTo>
                  <a:pt x="524253" y="23495"/>
                </a:lnTo>
                <a:lnTo>
                  <a:pt x="524416" y="23522"/>
                </a:lnTo>
                <a:lnTo>
                  <a:pt x="524841" y="23522"/>
                </a:lnTo>
                <a:lnTo>
                  <a:pt x="524939" y="23778"/>
                </a:lnTo>
                <a:lnTo>
                  <a:pt x="525070" y="23901"/>
                </a:lnTo>
                <a:lnTo>
                  <a:pt x="525201" y="24131"/>
                </a:lnTo>
                <a:lnTo>
                  <a:pt x="525381" y="24221"/>
                </a:lnTo>
                <a:lnTo>
                  <a:pt x="525675" y="24279"/>
                </a:lnTo>
                <a:lnTo>
                  <a:pt x="525888" y="24344"/>
                </a:lnTo>
                <a:lnTo>
                  <a:pt x="526117" y="24597"/>
                </a:lnTo>
                <a:lnTo>
                  <a:pt x="526346" y="24488"/>
                </a:lnTo>
                <a:lnTo>
                  <a:pt x="526558" y="24697"/>
                </a:lnTo>
                <a:lnTo>
                  <a:pt x="526738" y="24831"/>
                </a:lnTo>
                <a:lnTo>
                  <a:pt x="526918" y="24831"/>
                </a:lnTo>
                <a:lnTo>
                  <a:pt x="527245" y="24884"/>
                </a:lnTo>
                <a:lnTo>
                  <a:pt x="527686" y="24974"/>
                </a:lnTo>
                <a:lnTo>
                  <a:pt x="527866" y="25095"/>
                </a:lnTo>
                <a:lnTo>
                  <a:pt x="527866" y="25301"/>
                </a:lnTo>
                <a:lnTo>
                  <a:pt x="527523" y="25583"/>
                </a:lnTo>
                <a:lnTo>
                  <a:pt x="527474" y="25830"/>
                </a:lnTo>
                <a:lnTo>
                  <a:pt x="527686" y="26064"/>
                </a:lnTo>
                <a:lnTo>
                  <a:pt x="527637" y="26246"/>
                </a:lnTo>
                <a:lnTo>
                  <a:pt x="527310" y="26290"/>
                </a:lnTo>
                <a:lnTo>
                  <a:pt x="527180" y="26412"/>
                </a:lnTo>
                <a:lnTo>
                  <a:pt x="527065" y="26607"/>
                </a:lnTo>
                <a:lnTo>
                  <a:pt x="526624" y="26707"/>
                </a:lnTo>
                <a:lnTo>
                  <a:pt x="526493" y="26946"/>
                </a:lnTo>
                <a:lnTo>
                  <a:pt x="526166" y="27176"/>
                </a:lnTo>
                <a:lnTo>
                  <a:pt x="525822" y="27685"/>
                </a:lnTo>
                <a:lnTo>
                  <a:pt x="525708" y="27819"/>
                </a:lnTo>
                <a:lnTo>
                  <a:pt x="525365" y="27985"/>
                </a:lnTo>
                <a:lnTo>
                  <a:pt x="524923" y="28012"/>
                </a:lnTo>
                <a:lnTo>
                  <a:pt x="524531" y="28442"/>
                </a:lnTo>
                <a:lnTo>
                  <a:pt x="524040" y="28398"/>
                </a:lnTo>
                <a:lnTo>
                  <a:pt x="523779" y="28589"/>
                </a:lnTo>
                <a:lnTo>
                  <a:pt x="523386" y="28885"/>
                </a:lnTo>
                <a:lnTo>
                  <a:pt x="523533" y="29078"/>
                </a:lnTo>
                <a:lnTo>
                  <a:pt x="523468" y="29244"/>
                </a:lnTo>
                <a:lnTo>
                  <a:pt x="523222" y="29277"/>
                </a:lnTo>
                <a:lnTo>
                  <a:pt x="523026" y="29400"/>
                </a:lnTo>
                <a:lnTo>
                  <a:pt x="522781" y="29643"/>
                </a:lnTo>
                <a:lnTo>
                  <a:pt x="522667" y="29970"/>
                </a:lnTo>
                <a:lnTo>
                  <a:pt x="522585" y="30273"/>
                </a:lnTo>
                <a:lnTo>
                  <a:pt x="522797" y="30317"/>
                </a:lnTo>
                <a:lnTo>
                  <a:pt x="522912" y="30487"/>
                </a:lnTo>
                <a:lnTo>
                  <a:pt x="522667" y="30620"/>
                </a:lnTo>
                <a:lnTo>
                  <a:pt x="522618" y="30780"/>
                </a:lnTo>
                <a:lnTo>
                  <a:pt x="522438" y="31063"/>
                </a:lnTo>
                <a:lnTo>
                  <a:pt x="522192" y="31339"/>
                </a:lnTo>
                <a:lnTo>
                  <a:pt x="522290" y="31576"/>
                </a:lnTo>
                <a:lnTo>
                  <a:pt x="522029" y="31692"/>
                </a:lnTo>
                <a:lnTo>
                  <a:pt x="522078" y="31975"/>
                </a:lnTo>
                <a:lnTo>
                  <a:pt x="522045" y="32248"/>
                </a:lnTo>
                <a:lnTo>
                  <a:pt x="521751" y="32521"/>
                </a:lnTo>
                <a:lnTo>
                  <a:pt x="521849" y="32668"/>
                </a:lnTo>
                <a:lnTo>
                  <a:pt x="521898" y="32919"/>
                </a:lnTo>
                <a:lnTo>
                  <a:pt x="521849" y="33177"/>
                </a:lnTo>
                <a:lnTo>
                  <a:pt x="521816" y="33484"/>
                </a:lnTo>
                <a:lnTo>
                  <a:pt x="521686" y="33820"/>
                </a:lnTo>
                <a:lnTo>
                  <a:pt x="521669" y="34237"/>
                </a:lnTo>
                <a:lnTo>
                  <a:pt x="521506" y="34506"/>
                </a:lnTo>
                <a:lnTo>
                  <a:pt x="521522" y="34693"/>
                </a:lnTo>
                <a:lnTo>
                  <a:pt x="521636" y="34809"/>
                </a:lnTo>
                <a:lnTo>
                  <a:pt x="521391" y="35103"/>
                </a:lnTo>
                <a:lnTo>
                  <a:pt x="521113" y="35316"/>
                </a:lnTo>
                <a:lnTo>
                  <a:pt x="520884" y="35483"/>
                </a:lnTo>
                <a:lnTo>
                  <a:pt x="520786" y="35778"/>
                </a:lnTo>
                <a:lnTo>
                  <a:pt x="520623" y="36061"/>
                </a:lnTo>
                <a:lnTo>
                  <a:pt x="520541" y="36318"/>
                </a:lnTo>
                <a:lnTo>
                  <a:pt x="520525" y="36625"/>
                </a:lnTo>
                <a:lnTo>
                  <a:pt x="520737" y="36845"/>
                </a:lnTo>
                <a:lnTo>
                  <a:pt x="520901" y="36934"/>
                </a:lnTo>
                <a:lnTo>
                  <a:pt x="521097" y="37075"/>
                </a:lnTo>
                <a:lnTo>
                  <a:pt x="520966" y="37165"/>
                </a:lnTo>
                <a:lnTo>
                  <a:pt x="520655" y="37038"/>
                </a:lnTo>
                <a:lnTo>
                  <a:pt x="520475" y="37262"/>
                </a:lnTo>
                <a:lnTo>
                  <a:pt x="520443" y="37641"/>
                </a:lnTo>
                <a:lnTo>
                  <a:pt x="520541" y="37943"/>
                </a:lnTo>
                <a:lnTo>
                  <a:pt x="520541" y="38149"/>
                </a:lnTo>
                <a:lnTo>
                  <a:pt x="520263" y="38161"/>
                </a:lnTo>
                <a:lnTo>
                  <a:pt x="520099" y="38297"/>
                </a:lnTo>
                <a:lnTo>
                  <a:pt x="519969" y="38586"/>
                </a:lnTo>
                <a:lnTo>
                  <a:pt x="519936" y="38900"/>
                </a:lnTo>
                <a:lnTo>
                  <a:pt x="519756" y="39176"/>
                </a:lnTo>
                <a:lnTo>
                  <a:pt x="519740" y="39472"/>
                </a:lnTo>
                <a:lnTo>
                  <a:pt x="520001" y="39703"/>
                </a:lnTo>
                <a:lnTo>
                  <a:pt x="520214" y="39735"/>
                </a:lnTo>
                <a:lnTo>
                  <a:pt x="520361" y="39832"/>
                </a:lnTo>
                <a:lnTo>
                  <a:pt x="520247" y="39973"/>
                </a:lnTo>
                <a:lnTo>
                  <a:pt x="520099" y="40089"/>
                </a:lnTo>
                <a:lnTo>
                  <a:pt x="520001" y="40321"/>
                </a:lnTo>
                <a:lnTo>
                  <a:pt x="519854" y="40519"/>
                </a:lnTo>
                <a:lnTo>
                  <a:pt x="519756" y="40687"/>
                </a:lnTo>
                <a:lnTo>
                  <a:pt x="519462" y="41008"/>
                </a:lnTo>
                <a:lnTo>
                  <a:pt x="519298" y="41477"/>
                </a:lnTo>
                <a:lnTo>
                  <a:pt x="519200" y="42036"/>
                </a:lnTo>
                <a:lnTo>
                  <a:pt x="519347" y="42536"/>
                </a:lnTo>
                <a:lnTo>
                  <a:pt x="519151" y="42736"/>
                </a:lnTo>
                <a:lnTo>
                  <a:pt x="518775" y="43009"/>
                </a:lnTo>
                <a:lnTo>
                  <a:pt x="518742" y="43482"/>
                </a:lnTo>
                <a:lnTo>
                  <a:pt x="518644" y="43642"/>
                </a:lnTo>
                <a:lnTo>
                  <a:pt x="518170" y="43706"/>
                </a:lnTo>
                <a:lnTo>
                  <a:pt x="517532" y="43674"/>
                </a:lnTo>
                <a:lnTo>
                  <a:pt x="517352" y="43866"/>
                </a:lnTo>
                <a:lnTo>
                  <a:pt x="517189" y="43892"/>
                </a:lnTo>
                <a:lnTo>
                  <a:pt x="516911" y="43642"/>
                </a:lnTo>
                <a:lnTo>
                  <a:pt x="516551" y="43902"/>
                </a:lnTo>
                <a:lnTo>
                  <a:pt x="516698" y="44136"/>
                </a:lnTo>
                <a:lnTo>
                  <a:pt x="516944" y="44499"/>
                </a:lnTo>
                <a:lnTo>
                  <a:pt x="516862" y="44727"/>
                </a:lnTo>
                <a:lnTo>
                  <a:pt x="516600" y="44857"/>
                </a:lnTo>
                <a:lnTo>
                  <a:pt x="516273" y="44965"/>
                </a:lnTo>
                <a:lnTo>
                  <a:pt x="516175" y="45306"/>
                </a:lnTo>
                <a:lnTo>
                  <a:pt x="516061" y="45460"/>
                </a:lnTo>
                <a:lnTo>
                  <a:pt x="515897" y="45331"/>
                </a:lnTo>
                <a:lnTo>
                  <a:pt x="515668" y="45494"/>
                </a:lnTo>
                <a:lnTo>
                  <a:pt x="515309" y="45820"/>
                </a:lnTo>
                <a:lnTo>
                  <a:pt x="514981" y="45993"/>
                </a:lnTo>
                <a:lnTo>
                  <a:pt x="514736" y="46193"/>
                </a:lnTo>
                <a:lnTo>
                  <a:pt x="514344" y="46215"/>
                </a:lnTo>
                <a:lnTo>
                  <a:pt x="514295" y="46449"/>
                </a:lnTo>
                <a:lnTo>
                  <a:pt x="514115" y="46449"/>
                </a:lnTo>
                <a:lnTo>
                  <a:pt x="513951" y="46533"/>
                </a:lnTo>
                <a:lnTo>
                  <a:pt x="513592" y="46770"/>
                </a:lnTo>
                <a:lnTo>
                  <a:pt x="513592" y="46950"/>
                </a:lnTo>
                <a:lnTo>
                  <a:pt x="513494" y="47118"/>
                </a:lnTo>
                <a:lnTo>
                  <a:pt x="513036" y="47432"/>
                </a:lnTo>
                <a:lnTo>
                  <a:pt x="512856" y="47612"/>
                </a:lnTo>
                <a:lnTo>
                  <a:pt x="512856" y="47766"/>
                </a:lnTo>
                <a:lnTo>
                  <a:pt x="512643" y="48281"/>
                </a:lnTo>
                <a:lnTo>
                  <a:pt x="512480" y="48668"/>
                </a:lnTo>
                <a:lnTo>
                  <a:pt x="512643" y="48897"/>
                </a:lnTo>
                <a:lnTo>
                  <a:pt x="512741" y="49196"/>
                </a:lnTo>
                <a:lnTo>
                  <a:pt x="512970" y="49263"/>
                </a:lnTo>
                <a:lnTo>
                  <a:pt x="512987" y="49559"/>
                </a:lnTo>
                <a:lnTo>
                  <a:pt x="513068" y="49857"/>
                </a:lnTo>
                <a:lnTo>
                  <a:pt x="513330" y="49829"/>
                </a:lnTo>
                <a:lnTo>
                  <a:pt x="513526" y="49720"/>
                </a:lnTo>
                <a:lnTo>
                  <a:pt x="513706" y="49720"/>
                </a:lnTo>
                <a:lnTo>
                  <a:pt x="513968" y="50133"/>
                </a:lnTo>
                <a:lnTo>
                  <a:pt x="513608" y="50573"/>
                </a:lnTo>
                <a:lnTo>
                  <a:pt x="513739" y="50805"/>
                </a:lnTo>
                <a:lnTo>
                  <a:pt x="513804" y="50979"/>
                </a:lnTo>
                <a:lnTo>
                  <a:pt x="513641" y="51448"/>
                </a:lnTo>
                <a:lnTo>
                  <a:pt x="513379" y="51808"/>
                </a:lnTo>
                <a:lnTo>
                  <a:pt x="513036" y="52025"/>
                </a:lnTo>
                <a:lnTo>
                  <a:pt x="512414" y="52411"/>
                </a:lnTo>
                <a:lnTo>
                  <a:pt x="511728" y="52751"/>
                </a:lnTo>
                <a:lnTo>
                  <a:pt x="511253" y="53099"/>
                </a:lnTo>
                <a:lnTo>
                  <a:pt x="511286" y="53292"/>
                </a:lnTo>
                <a:lnTo>
                  <a:pt x="511204" y="53459"/>
                </a:lnTo>
                <a:lnTo>
                  <a:pt x="511057" y="53472"/>
                </a:lnTo>
                <a:lnTo>
                  <a:pt x="510943" y="53382"/>
                </a:lnTo>
                <a:lnTo>
                  <a:pt x="510779" y="53394"/>
                </a:lnTo>
                <a:lnTo>
                  <a:pt x="510697" y="53562"/>
                </a:lnTo>
                <a:lnTo>
                  <a:pt x="510354" y="53915"/>
                </a:lnTo>
                <a:lnTo>
                  <a:pt x="510158" y="53966"/>
                </a:lnTo>
                <a:lnTo>
                  <a:pt x="509733" y="53876"/>
                </a:lnTo>
                <a:lnTo>
                  <a:pt x="509635" y="54012"/>
                </a:lnTo>
                <a:lnTo>
                  <a:pt x="509210" y="54275"/>
                </a:lnTo>
                <a:lnTo>
                  <a:pt x="508719" y="54378"/>
                </a:lnTo>
                <a:lnTo>
                  <a:pt x="508408" y="54345"/>
                </a:lnTo>
                <a:lnTo>
                  <a:pt x="507983" y="54147"/>
                </a:lnTo>
                <a:lnTo>
                  <a:pt x="507918" y="54282"/>
                </a:lnTo>
                <a:lnTo>
                  <a:pt x="507967" y="54506"/>
                </a:lnTo>
                <a:lnTo>
                  <a:pt x="508392" y="54641"/>
                </a:lnTo>
                <a:lnTo>
                  <a:pt x="508245" y="54994"/>
                </a:lnTo>
                <a:lnTo>
                  <a:pt x="508212" y="55174"/>
                </a:lnTo>
                <a:lnTo>
                  <a:pt x="508539" y="55380"/>
                </a:lnTo>
                <a:lnTo>
                  <a:pt x="508555" y="55662"/>
                </a:lnTo>
                <a:lnTo>
                  <a:pt x="508654" y="55881"/>
                </a:lnTo>
                <a:lnTo>
                  <a:pt x="508588" y="56034"/>
                </a:lnTo>
                <a:lnTo>
                  <a:pt x="508425" y="56151"/>
                </a:lnTo>
                <a:lnTo>
                  <a:pt x="508392" y="56401"/>
                </a:lnTo>
                <a:lnTo>
                  <a:pt x="508327" y="56549"/>
                </a:lnTo>
                <a:lnTo>
                  <a:pt x="508147" y="56613"/>
                </a:lnTo>
                <a:lnTo>
                  <a:pt x="508032" y="56510"/>
                </a:lnTo>
                <a:lnTo>
                  <a:pt x="507803" y="56556"/>
                </a:lnTo>
                <a:lnTo>
                  <a:pt x="507525" y="56504"/>
                </a:lnTo>
                <a:lnTo>
                  <a:pt x="507296" y="56569"/>
                </a:lnTo>
                <a:lnTo>
                  <a:pt x="507198" y="56806"/>
                </a:lnTo>
                <a:lnTo>
                  <a:pt x="506773" y="56706"/>
                </a:lnTo>
                <a:lnTo>
                  <a:pt x="506593" y="57033"/>
                </a:lnTo>
                <a:lnTo>
                  <a:pt x="506724" y="57249"/>
                </a:lnTo>
                <a:lnTo>
                  <a:pt x="506724" y="57506"/>
                </a:lnTo>
                <a:lnTo>
                  <a:pt x="506593" y="57732"/>
                </a:lnTo>
                <a:lnTo>
                  <a:pt x="506691" y="57872"/>
                </a:lnTo>
                <a:lnTo>
                  <a:pt x="506610" y="58098"/>
                </a:lnTo>
                <a:lnTo>
                  <a:pt x="506463" y="58361"/>
                </a:lnTo>
                <a:lnTo>
                  <a:pt x="506283" y="58548"/>
                </a:lnTo>
                <a:lnTo>
                  <a:pt x="506070" y="58817"/>
                </a:lnTo>
                <a:lnTo>
                  <a:pt x="506021" y="59100"/>
                </a:lnTo>
                <a:lnTo>
                  <a:pt x="505972" y="59415"/>
                </a:lnTo>
                <a:lnTo>
                  <a:pt x="506103" y="59556"/>
                </a:lnTo>
                <a:lnTo>
                  <a:pt x="506103" y="59832"/>
                </a:lnTo>
                <a:lnTo>
                  <a:pt x="505939" y="60057"/>
                </a:lnTo>
                <a:lnTo>
                  <a:pt x="505956" y="60314"/>
                </a:lnTo>
                <a:lnTo>
                  <a:pt x="505939" y="60661"/>
                </a:lnTo>
                <a:lnTo>
                  <a:pt x="505841" y="60957"/>
                </a:lnTo>
                <a:lnTo>
                  <a:pt x="505841" y="61651"/>
                </a:lnTo>
                <a:lnTo>
                  <a:pt x="505498" y="61818"/>
                </a:lnTo>
                <a:lnTo>
                  <a:pt x="505334" y="62062"/>
                </a:lnTo>
                <a:lnTo>
                  <a:pt x="505465" y="62235"/>
                </a:lnTo>
                <a:lnTo>
                  <a:pt x="505465" y="62434"/>
                </a:lnTo>
                <a:lnTo>
                  <a:pt x="505318" y="62505"/>
                </a:lnTo>
                <a:lnTo>
                  <a:pt x="505252" y="62724"/>
                </a:lnTo>
                <a:lnTo>
                  <a:pt x="505334" y="62929"/>
                </a:lnTo>
                <a:lnTo>
                  <a:pt x="505498" y="63071"/>
                </a:lnTo>
                <a:lnTo>
                  <a:pt x="505808" y="62948"/>
                </a:lnTo>
                <a:lnTo>
                  <a:pt x="505907" y="63109"/>
                </a:lnTo>
                <a:lnTo>
                  <a:pt x="505907" y="63283"/>
                </a:lnTo>
                <a:lnTo>
                  <a:pt x="505988" y="63848"/>
                </a:lnTo>
                <a:lnTo>
                  <a:pt x="505907" y="64079"/>
                </a:lnTo>
                <a:lnTo>
                  <a:pt x="505678" y="64484"/>
                </a:lnTo>
                <a:lnTo>
                  <a:pt x="505220" y="64876"/>
                </a:lnTo>
                <a:lnTo>
                  <a:pt x="505203" y="65355"/>
                </a:lnTo>
                <a:lnTo>
                  <a:pt x="505269" y="65621"/>
                </a:lnTo>
                <a:lnTo>
                  <a:pt x="505334" y="65872"/>
                </a:lnTo>
                <a:lnTo>
                  <a:pt x="505563" y="66919"/>
                </a:lnTo>
                <a:lnTo>
                  <a:pt x="505661" y="67086"/>
                </a:lnTo>
                <a:lnTo>
                  <a:pt x="505808" y="67414"/>
                </a:lnTo>
                <a:lnTo>
                  <a:pt x="505874" y="67652"/>
                </a:lnTo>
                <a:lnTo>
                  <a:pt x="505956" y="67890"/>
                </a:lnTo>
                <a:lnTo>
                  <a:pt x="506348" y="68487"/>
                </a:lnTo>
                <a:lnTo>
                  <a:pt x="506348" y="68686"/>
                </a:lnTo>
                <a:lnTo>
                  <a:pt x="506217" y="68763"/>
                </a:lnTo>
                <a:lnTo>
                  <a:pt x="505939" y="68860"/>
                </a:lnTo>
                <a:lnTo>
                  <a:pt x="505661" y="69085"/>
                </a:lnTo>
                <a:lnTo>
                  <a:pt x="505416" y="69393"/>
                </a:lnTo>
                <a:lnTo>
                  <a:pt x="505252" y="69708"/>
                </a:lnTo>
                <a:lnTo>
                  <a:pt x="505007" y="69727"/>
                </a:lnTo>
                <a:lnTo>
                  <a:pt x="504893" y="69576"/>
                </a:lnTo>
                <a:lnTo>
                  <a:pt x="504827" y="69354"/>
                </a:lnTo>
                <a:lnTo>
                  <a:pt x="504582" y="69540"/>
                </a:lnTo>
                <a:lnTo>
                  <a:pt x="504141" y="69830"/>
                </a:lnTo>
                <a:lnTo>
                  <a:pt x="503797" y="70106"/>
                </a:lnTo>
                <a:lnTo>
                  <a:pt x="503797" y="70331"/>
                </a:lnTo>
                <a:lnTo>
                  <a:pt x="503912" y="70588"/>
                </a:lnTo>
                <a:lnTo>
                  <a:pt x="504108" y="70884"/>
                </a:lnTo>
                <a:lnTo>
                  <a:pt x="504288" y="71251"/>
                </a:lnTo>
                <a:lnTo>
                  <a:pt x="504386" y="71385"/>
                </a:lnTo>
                <a:lnTo>
                  <a:pt x="504680" y="71873"/>
                </a:lnTo>
                <a:lnTo>
                  <a:pt x="504729" y="72317"/>
                </a:lnTo>
                <a:lnTo>
                  <a:pt x="504958" y="72683"/>
                </a:lnTo>
                <a:lnTo>
                  <a:pt x="504958" y="73113"/>
                </a:lnTo>
                <a:lnTo>
                  <a:pt x="504598" y="73004"/>
                </a:lnTo>
                <a:lnTo>
                  <a:pt x="504386" y="73101"/>
                </a:lnTo>
                <a:lnTo>
                  <a:pt x="504239" y="73284"/>
                </a:lnTo>
                <a:lnTo>
                  <a:pt x="504043" y="73441"/>
                </a:lnTo>
                <a:lnTo>
                  <a:pt x="504010" y="73711"/>
                </a:lnTo>
                <a:lnTo>
                  <a:pt x="503732" y="73660"/>
                </a:lnTo>
                <a:lnTo>
                  <a:pt x="503699" y="73839"/>
                </a:lnTo>
                <a:lnTo>
                  <a:pt x="503241" y="74164"/>
                </a:lnTo>
                <a:lnTo>
                  <a:pt x="503307" y="74373"/>
                </a:lnTo>
                <a:lnTo>
                  <a:pt x="503176" y="74501"/>
                </a:lnTo>
                <a:lnTo>
                  <a:pt x="503160" y="74681"/>
                </a:lnTo>
                <a:lnTo>
                  <a:pt x="503143" y="75041"/>
                </a:lnTo>
                <a:lnTo>
                  <a:pt x="503111" y="75459"/>
                </a:lnTo>
                <a:lnTo>
                  <a:pt x="503012" y="75542"/>
                </a:lnTo>
                <a:lnTo>
                  <a:pt x="502882" y="75517"/>
                </a:lnTo>
                <a:lnTo>
                  <a:pt x="502538" y="75542"/>
                </a:lnTo>
                <a:lnTo>
                  <a:pt x="502407" y="75684"/>
                </a:lnTo>
                <a:lnTo>
                  <a:pt x="502407" y="75973"/>
                </a:lnTo>
                <a:lnTo>
                  <a:pt x="502554" y="76121"/>
                </a:lnTo>
                <a:lnTo>
                  <a:pt x="502669" y="76339"/>
                </a:lnTo>
                <a:lnTo>
                  <a:pt x="502473" y="76840"/>
                </a:lnTo>
                <a:lnTo>
                  <a:pt x="502309" y="76879"/>
                </a:lnTo>
                <a:lnTo>
                  <a:pt x="502064" y="77065"/>
                </a:lnTo>
                <a:lnTo>
                  <a:pt x="501508" y="77110"/>
                </a:lnTo>
                <a:lnTo>
                  <a:pt x="501067" y="77149"/>
                </a:lnTo>
                <a:lnTo>
                  <a:pt x="500756" y="77358"/>
                </a:lnTo>
                <a:lnTo>
                  <a:pt x="500560" y="77489"/>
                </a:lnTo>
                <a:lnTo>
                  <a:pt x="500429" y="77796"/>
                </a:lnTo>
                <a:lnTo>
                  <a:pt x="500331" y="78061"/>
                </a:lnTo>
                <a:lnTo>
                  <a:pt x="500004" y="78235"/>
                </a:lnTo>
                <a:lnTo>
                  <a:pt x="499693" y="78659"/>
                </a:lnTo>
                <a:lnTo>
                  <a:pt x="499775" y="78800"/>
                </a:lnTo>
                <a:lnTo>
                  <a:pt x="499873" y="79019"/>
                </a:lnTo>
                <a:lnTo>
                  <a:pt x="499530" y="79443"/>
                </a:lnTo>
                <a:lnTo>
                  <a:pt x="499530" y="79635"/>
                </a:lnTo>
                <a:lnTo>
                  <a:pt x="499448" y="79867"/>
                </a:lnTo>
                <a:lnTo>
                  <a:pt x="499448" y="80060"/>
                </a:lnTo>
                <a:lnTo>
                  <a:pt x="499579" y="80876"/>
                </a:lnTo>
                <a:lnTo>
                  <a:pt x="499333" y="81049"/>
                </a:lnTo>
                <a:lnTo>
                  <a:pt x="499153" y="81287"/>
                </a:lnTo>
                <a:lnTo>
                  <a:pt x="499072" y="81531"/>
                </a:lnTo>
                <a:lnTo>
                  <a:pt x="498336" y="82238"/>
                </a:lnTo>
                <a:lnTo>
                  <a:pt x="497698" y="82199"/>
                </a:lnTo>
                <a:lnTo>
                  <a:pt x="497551" y="82508"/>
                </a:lnTo>
                <a:lnTo>
                  <a:pt x="497355" y="82881"/>
                </a:lnTo>
                <a:lnTo>
                  <a:pt x="496554" y="82874"/>
                </a:lnTo>
                <a:lnTo>
                  <a:pt x="496227" y="82707"/>
                </a:lnTo>
                <a:lnTo>
                  <a:pt x="496014" y="82793"/>
                </a:lnTo>
                <a:lnTo>
                  <a:pt x="495213" y="82874"/>
                </a:lnTo>
                <a:lnTo>
                  <a:pt x="495082" y="82991"/>
                </a:lnTo>
                <a:lnTo>
                  <a:pt x="494935" y="83254"/>
                </a:lnTo>
                <a:lnTo>
                  <a:pt x="494788" y="83383"/>
                </a:lnTo>
                <a:lnTo>
                  <a:pt x="494510" y="83344"/>
                </a:lnTo>
                <a:lnTo>
                  <a:pt x="494314" y="83341"/>
                </a:lnTo>
                <a:lnTo>
                  <a:pt x="494052" y="83338"/>
                </a:lnTo>
                <a:lnTo>
                  <a:pt x="493578" y="83363"/>
                </a:lnTo>
                <a:lnTo>
                  <a:pt x="493169" y="83468"/>
                </a:lnTo>
                <a:lnTo>
                  <a:pt x="492956" y="83665"/>
                </a:lnTo>
                <a:lnTo>
                  <a:pt x="492695" y="83640"/>
                </a:lnTo>
                <a:lnTo>
                  <a:pt x="492433" y="83511"/>
                </a:lnTo>
                <a:lnTo>
                  <a:pt x="492090" y="83446"/>
                </a:lnTo>
                <a:lnTo>
                  <a:pt x="491730" y="83581"/>
                </a:lnTo>
                <a:lnTo>
                  <a:pt x="491599" y="83839"/>
                </a:lnTo>
                <a:lnTo>
                  <a:pt x="491452" y="84109"/>
                </a:lnTo>
                <a:lnTo>
                  <a:pt x="491338" y="84395"/>
                </a:lnTo>
                <a:lnTo>
                  <a:pt x="491109" y="84417"/>
                </a:lnTo>
                <a:lnTo>
                  <a:pt x="490847" y="84391"/>
                </a:lnTo>
                <a:lnTo>
                  <a:pt x="490618" y="84260"/>
                </a:lnTo>
                <a:lnTo>
                  <a:pt x="487642" y="86113"/>
                </a:lnTo>
                <a:lnTo>
                  <a:pt x="486089" y="87520"/>
                </a:lnTo>
                <a:lnTo>
                  <a:pt x="484323" y="90079"/>
                </a:lnTo>
                <a:lnTo>
                  <a:pt x="482066" y="96871"/>
                </a:lnTo>
                <a:lnTo>
                  <a:pt x="481936" y="97857"/>
                </a:lnTo>
                <a:lnTo>
                  <a:pt x="480856" y="101293"/>
                </a:lnTo>
                <a:lnTo>
                  <a:pt x="479270" y="107652"/>
                </a:lnTo>
                <a:lnTo>
                  <a:pt x="477946" y="112569"/>
                </a:lnTo>
                <a:lnTo>
                  <a:pt x="476425" y="117412"/>
                </a:lnTo>
                <a:lnTo>
                  <a:pt x="474774" y="121769"/>
                </a:lnTo>
                <a:lnTo>
                  <a:pt x="473580" y="126723"/>
                </a:lnTo>
                <a:lnTo>
                  <a:pt x="471078" y="129800"/>
                </a:lnTo>
                <a:lnTo>
                  <a:pt x="469639" y="131366"/>
                </a:lnTo>
                <a:lnTo>
                  <a:pt x="469623" y="133290"/>
                </a:lnTo>
                <a:lnTo>
                  <a:pt x="469868" y="143228"/>
                </a:lnTo>
                <a:lnTo>
                  <a:pt x="470130" y="147312"/>
                </a:lnTo>
                <a:lnTo>
                  <a:pt x="469721" y="148432"/>
                </a:lnTo>
                <a:lnTo>
                  <a:pt x="468887" y="148666"/>
                </a:lnTo>
                <a:lnTo>
                  <a:pt x="464963" y="148520"/>
                </a:lnTo>
                <a:lnTo>
                  <a:pt x="462674" y="148540"/>
                </a:lnTo>
                <a:lnTo>
                  <a:pt x="458913" y="148573"/>
                </a:lnTo>
                <a:lnTo>
                  <a:pt x="456313" y="148174"/>
                </a:lnTo>
                <a:lnTo>
                  <a:pt x="453762" y="149903"/>
                </a:lnTo>
                <a:lnTo>
                  <a:pt x="453174" y="157251"/>
                </a:lnTo>
                <a:lnTo>
                  <a:pt x="453206" y="162327"/>
                </a:lnTo>
                <a:lnTo>
                  <a:pt x="450247" y="165503"/>
                </a:lnTo>
                <a:lnTo>
                  <a:pt x="449380" y="165902"/>
                </a:lnTo>
                <a:lnTo>
                  <a:pt x="440779" y="168052"/>
                </a:lnTo>
                <a:lnTo>
                  <a:pt x="432980" y="171319"/>
                </a:lnTo>
                <a:lnTo>
                  <a:pt x="430200" y="173435"/>
                </a:lnTo>
                <a:lnTo>
                  <a:pt x="429121" y="174250"/>
                </a:lnTo>
                <a:lnTo>
                  <a:pt x="429432" y="175429"/>
                </a:lnTo>
                <a:lnTo>
                  <a:pt x="427862" y="179887"/>
                </a:lnTo>
                <a:lnTo>
                  <a:pt x="427486" y="182179"/>
                </a:lnTo>
                <a:lnTo>
                  <a:pt x="428467" y="184292"/>
                </a:lnTo>
                <a:lnTo>
                  <a:pt x="427780" y="185715"/>
                </a:lnTo>
                <a:lnTo>
                  <a:pt x="428385" y="186958"/>
                </a:lnTo>
                <a:lnTo>
                  <a:pt x="427699" y="189931"/>
                </a:lnTo>
                <a:lnTo>
                  <a:pt x="426701" y="190541"/>
                </a:lnTo>
                <a:lnTo>
                  <a:pt x="424412" y="195454"/>
                </a:lnTo>
                <a:lnTo>
                  <a:pt x="422793" y="198460"/>
                </a:lnTo>
                <a:lnTo>
                  <a:pt x="421272" y="198801"/>
                </a:lnTo>
                <a:lnTo>
                  <a:pt x="419948" y="198152"/>
                </a:lnTo>
                <a:lnTo>
                  <a:pt x="417266" y="196405"/>
                </a:lnTo>
                <a:lnTo>
                  <a:pt x="414977" y="197838"/>
                </a:lnTo>
                <a:lnTo>
                  <a:pt x="403564" y="206886"/>
                </a:lnTo>
                <a:lnTo>
                  <a:pt x="399380" y="209615"/>
                </a:lnTo>
                <a:lnTo>
                  <a:pt x="391611" y="214643"/>
                </a:lnTo>
                <a:lnTo>
                  <a:pt x="386065" y="218609"/>
                </a:lnTo>
                <a:lnTo>
                  <a:pt x="381230" y="224433"/>
                </a:lnTo>
                <a:lnTo>
                  <a:pt x="379193" y="229460"/>
                </a:lnTo>
                <a:lnTo>
                  <a:pt x="378708" y="231198"/>
                </a:lnTo>
                <a:lnTo>
                  <a:pt x="378121" y="233307"/>
                </a:lnTo>
                <a:lnTo>
                  <a:pt x="377356" y="235587"/>
                </a:lnTo>
                <a:lnTo>
                  <a:pt x="375961" y="238299"/>
                </a:lnTo>
                <a:lnTo>
                  <a:pt x="374076" y="239718"/>
                </a:lnTo>
                <a:lnTo>
                  <a:pt x="371959" y="240326"/>
                </a:lnTo>
                <a:lnTo>
                  <a:pt x="370786" y="240286"/>
                </a:lnTo>
                <a:lnTo>
                  <a:pt x="369499" y="239267"/>
                </a:lnTo>
                <a:lnTo>
                  <a:pt x="367737" y="235679"/>
                </a:lnTo>
                <a:lnTo>
                  <a:pt x="370564" y="230010"/>
                </a:lnTo>
                <a:lnTo>
                  <a:pt x="370402" y="229884"/>
                </a:lnTo>
                <a:lnTo>
                  <a:pt x="369979" y="229582"/>
                </a:lnTo>
                <a:lnTo>
                  <a:pt x="369761" y="229408"/>
                </a:lnTo>
                <a:lnTo>
                  <a:pt x="369524" y="229344"/>
                </a:lnTo>
                <a:lnTo>
                  <a:pt x="369403" y="229228"/>
                </a:lnTo>
                <a:lnTo>
                  <a:pt x="369333" y="229010"/>
                </a:lnTo>
                <a:lnTo>
                  <a:pt x="369326" y="228656"/>
                </a:lnTo>
                <a:lnTo>
                  <a:pt x="369210" y="228328"/>
                </a:lnTo>
                <a:lnTo>
                  <a:pt x="368909" y="228013"/>
                </a:lnTo>
                <a:lnTo>
                  <a:pt x="369082" y="227331"/>
                </a:lnTo>
                <a:lnTo>
                  <a:pt x="369243" y="227383"/>
                </a:lnTo>
                <a:lnTo>
                  <a:pt x="369499" y="227383"/>
                </a:lnTo>
                <a:lnTo>
                  <a:pt x="369794" y="227338"/>
                </a:lnTo>
                <a:lnTo>
                  <a:pt x="369761" y="226984"/>
                </a:lnTo>
                <a:lnTo>
                  <a:pt x="369432" y="226479"/>
                </a:lnTo>
                <a:lnTo>
                  <a:pt x="369460" y="226251"/>
                </a:lnTo>
                <a:lnTo>
                  <a:pt x="369359" y="226065"/>
                </a:lnTo>
                <a:lnTo>
                  <a:pt x="369192" y="225627"/>
                </a:lnTo>
                <a:lnTo>
                  <a:pt x="369089" y="225434"/>
                </a:lnTo>
                <a:lnTo>
                  <a:pt x="368968" y="225293"/>
                </a:lnTo>
                <a:lnTo>
                  <a:pt x="368935" y="224997"/>
                </a:lnTo>
                <a:lnTo>
                  <a:pt x="368661" y="224840"/>
                </a:lnTo>
                <a:lnTo>
                  <a:pt x="368518" y="224598"/>
                </a:lnTo>
                <a:lnTo>
                  <a:pt x="368424" y="224418"/>
                </a:lnTo>
                <a:lnTo>
                  <a:pt x="368281" y="224373"/>
                </a:lnTo>
                <a:lnTo>
                  <a:pt x="368029" y="224462"/>
                </a:lnTo>
                <a:lnTo>
                  <a:pt x="367962" y="224116"/>
                </a:lnTo>
                <a:lnTo>
                  <a:pt x="367846" y="223846"/>
                </a:lnTo>
                <a:lnTo>
                  <a:pt x="367660" y="223807"/>
                </a:lnTo>
                <a:lnTo>
                  <a:pt x="367609" y="223660"/>
                </a:lnTo>
                <a:lnTo>
                  <a:pt x="367693" y="223492"/>
                </a:lnTo>
                <a:lnTo>
                  <a:pt x="368033" y="223518"/>
                </a:lnTo>
                <a:lnTo>
                  <a:pt x="368327" y="223319"/>
                </a:lnTo>
                <a:lnTo>
                  <a:pt x="368718" y="222656"/>
                </a:lnTo>
                <a:lnTo>
                  <a:pt x="368711" y="222418"/>
                </a:lnTo>
                <a:lnTo>
                  <a:pt x="368571" y="222328"/>
                </a:lnTo>
                <a:lnTo>
                  <a:pt x="368410" y="222232"/>
                </a:lnTo>
                <a:lnTo>
                  <a:pt x="368193" y="222232"/>
                </a:lnTo>
                <a:lnTo>
                  <a:pt x="368007" y="222316"/>
                </a:lnTo>
                <a:lnTo>
                  <a:pt x="367823" y="222415"/>
                </a:lnTo>
                <a:lnTo>
                  <a:pt x="367820" y="222226"/>
                </a:lnTo>
                <a:lnTo>
                  <a:pt x="367980" y="222039"/>
                </a:lnTo>
                <a:lnTo>
                  <a:pt x="367993" y="221853"/>
                </a:lnTo>
                <a:lnTo>
                  <a:pt x="367993" y="221698"/>
                </a:lnTo>
                <a:lnTo>
                  <a:pt x="367993" y="221126"/>
                </a:lnTo>
                <a:lnTo>
                  <a:pt x="367980" y="220965"/>
                </a:lnTo>
                <a:lnTo>
                  <a:pt x="367809" y="220779"/>
                </a:lnTo>
                <a:lnTo>
                  <a:pt x="367732" y="220480"/>
                </a:lnTo>
                <a:lnTo>
                  <a:pt x="367475" y="220406"/>
                </a:lnTo>
                <a:lnTo>
                  <a:pt x="367295" y="220380"/>
                </a:lnTo>
                <a:lnTo>
                  <a:pt x="367129" y="220332"/>
                </a:lnTo>
                <a:lnTo>
                  <a:pt x="367238" y="220181"/>
                </a:lnTo>
                <a:lnTo>
                  <a:pt x="367187" y="219988"/>
                </a:lnTo>
                <a:lnTo>
                  <a:pt x="366873" y="219795"/>
                </a:lnTo>
                <a:lnTo>
                  <a:pt x="366720" y="219711"/>
                </a:lnTo>
                <a:lnTo>
                  <a:pt x="366559" y="219505"/>
                </a:lnTo>
                <a:lnTo>
                  <a:pt x="366412" y="219255"/>
                </a:lnTo>
                <a:lnTo>
                  <a:pt x="366353" y="219004"/>
                </a:lnTo>
                <a:lnTo>
                  <a:pt x="366342" y="218554"/>
                </a:lnTo>
                <a:lnTo>
                  <a:pt x="366316" y="218078"/>
                </a:lnTo>
                <a:lnTo>
                  <a:pt x="366309" y="217724"/>
                </a:lnTo>
                <a:lnTo>
                  <a:pt x="366290" y="217358"/>
                </a:lnTo>
                <a:lnTo>
                  <a:pt x="366265" y="217145"/>
                </a:lnTo>
                <a:lnTo>
                  <a:pt x="366200" y="216972"/>
                </a:lnTo>
                <a:lnTo>
                  <a:pt x="366111" y="216760"/>
                </a:lnTo>
                <a:lnTo>
                  <a:pt x="366035" y="216502"/>
                </a:lnTo>
                <a:lnTo>
                  <a:pt x="365938" y="216342"/>
                </a:lnTo>
                <a:lnTo>
                  <a:pt x="365701" y="216149"/>
                </a:lnTo>
                <a:lnTo>
                  <a:pt x="365515" y="215892"/>
                </a:lnTo>
                <a:lnTo>
                  <a:pt x="365438" y="215712"/>
                </a:lnTo>
                <a:lnTo>
                  <a:pt x="365407" y="215300"/>
                </a:lnTo>
                <a:lnTo>
                  <a:pt x="365150" y="215126"/>
                </a:lnTo>
                <a:lnTo>
                  <a:pt x="364977" y="214966"/>
                </a:lnTo>
                <a:lnTo>
                  <a:pt x="364830" y="214888"/>
                </a:lnTo>
                <a:lnTo>
                  <a:pt x="364592" y="214908"/>
                </a:lnTo>
                <a:lnTo>
                  <a:pt x="364395" y="214908"/>
                </a:lnTo>
                <a:lnTo>
                  <a:pt x="364261" y="214786"/>
                </a:lnTo>
                <a:lnTo>
                  <a:pt x="364247" y="214554"/>
                </a:lnTo>
                <a:lnTo>
                  <a:pt x="364187" y="214294"/>
                </a:lnTo>
                <a:lnTo>
                  <a:pt x="363904" y="214413"/>
                </a:lnTo>
                <a:lnTo>
                  <a:pt x="363786" y="214628"/>
                </a:lnTo>
                <a:lnTo>
                  <a:pt x="363914" y="214824"/>
                </a:lnTo>
                <a:lnTo>
                  <a:pt x="363870" y="214982"/>
                </a:lnTo>
                <a:lnTo>
                  <a:pt x="363670" y="214946"/>
                </a:lnTo>
                <a:lnTo>
                  <a:pt x="363503" y="214818"/>
                </a:lnTo>
                <a:lnTo>
                  <a:pt x="363309" y="214737"/>
                </a:lnTo>
                <a:lnTo>
                  <a:pt x="363108" y="214483"/>
                </a:lnTo>
                <a:lnTo>
                  <a:pt x="362895" y="214319"/>
                </a:lnTo>
                <a:lnTo>
                  <a:pt x="362768" y="214078"/>
                </a:lnTo>
                <a:lnTo>
                  <a:pt x="362524" y="214020"/>
                </a:lnTo>
                <a:lnTo>
                  <a:pt x="362414" y="214123"/>
                </a:lnTo>
                <a:lnTo>
                  <a:pt x="362300" y="213982"/>
                </a:lnTo>
                <a:lnTo>
                  <a:pt x="362313" y="213705"/>
                </a:lnTo>
                <a:lnTo>
                  <a:pt x="362230" y="213500"/>
                </a:lnTo>
                <a:lnTo>
                  <a:pt x="361742" y="213377"/>
                </a:lnTo>
                <a:lnTo>
                  <a:pt x="361569" y="213165"/>
                </a:lnTo>
                <a:lnTo>
                  <a:pt x="361415" y="212869"/>
                </a:lnTo>
                <a:lnTo>
                  <a:pt x="361262" y="212766"/>
                </a:lnTo>
                <a:lnTo>
                  <a:pt x="361101" y="212689"/>
                </a:lnTo>
                <a:lnTo>
                  <a:pt x="360884" y="212644"/>
                </a:lnTo>
                <a:lnTo>
                  <a:pt x="360737" y="212676"/>
                </a:lnTo>
                <a:lnTo>
                  <a:pt x="360506" y="212651"/>
                </a:lnTo>
                <a:lnTo>
                  <a:pt x="360281" y="212418"/>
                </a:lnTo>
                <a:lnTo>
                  <a:pt x="359937" y="212316"/>
                </a:lnTo>
                <a:lnTo>
                  <a:pt x="359828" y="212439"/>
                </a:lnTo>
                <a:lnTo>
                  <a:pt x="359630" y="212464"/>
                </a:lnTo>
                <a:lnTo>
                  <a:pt x="359367" y="212451"/>
                </a:lnTo>
                <a:lnTo>
                  <a:pt x="359123" y="212426"/>
                </a:lnTo>
                <a:lnTo>
                  <a:pt x="358796" y="212323"/>
                </a:lnTo>
                <a:lnTo>
                  <a:pt x="358649" y="212342"/>
                </a:lnTo>
                <a:lnTo>
                  <a:pt x="358425" y="212397"/>
                </a:lnTo>
                <a:lnTo>
                  <a:pt x="357996" y="212406"/>
                </a:lnTo>
                <a:lnTo>
                  <a:pt x="357740" y="212432"/>
                </a:lnTo>
                <a:lnTo>
                  <a:pt x="357599" y="212342"/>
                </a:lnTo>
                <a:lnTo>
                  <a:pt x="357509" y="212201"/>
                </a:lnTo>
                <a:lnTo>
                  <a:pt x="357362" y="212104"/>
                </a:lnTo>
                <a:lnTo>
                  <a:pt x="357221" y="212265"/>
                </a:lnTo>
                <a:lnTo>
                  <a:pt x="357087" y="212361"/>
                </a:lnTo>
                <a:lnTo>
                  <a:pt x="356834" y="212392"/>
                </a:lnTo>
                <a:lnTo>
                  <a:pt x="356613" y="212567"/>
                </a:lnTo>
                <a:lnTo>
                  <a:pt x="356433" y="212779"/>
                </a:lnTo>
                <a:lnTo>
                  <a:pt x="356235" y="213062"/>
                </a:lnTo>
                <a:lnTo>
                  <a:pt x="356126" y="213352"/>
                </a:lnTo>
                <a:lnTo>
                  <a:pt x="356011" y="213647"/>
                </a:lnTo>
                <a:lnTo>
                  <a:pt x="355856" y="213850"/>
                </a:lnTo>
                <a:lnTo>
                  <a:pt x="355614" y="214085"/>
                </a:lnTo>
                <a:lnTo>
                  <a:pt x="355428" y="214207"/>
                </a:lnTo>
                <a:lnTo>
                  <a:pt x="355300" y="214297"/>
                </a:lnTo>
                <a:lnTo>
                  <a:pt x="355100" y="214316"/>
                </a:lnTo>
                <a:lnTo>
                  <a:pt x="354909" y="214316"/>
                </a:lnTo>
                <a:lnTo>
                  <a:pt x="354703" y="214310"/>
                </a:lnTo>
                <a:lnTo>
                  <a:pt x="354473" y="214149"/>
                </a:lnTo>
                <a:lnTo>
                  <a:pt x="354249" y="213879"/>
                </a:lnTo>
                <a:lnTo>
                  <a:pt x="354165" y="213422"/>
                </a:lnTo>
                <a:lnTo>
                  <a:pt x="354088" y="212979"/>
                </a:lnTo>
                <a:lnTo>
                  <a:pt x="353923" y="212541"/>
                </a:lnTo>
                <a:lnTo>
                  <a:pt x="353810" y="212303"/>
                </a:lnTo>
                <a:lnTo>
                  <a:pt x="353704" y="212078"/>
                </a:lnTo>
                <a:lnTo>
                  <a:pt x="353526" y="211712"/>
                </a:lnTo>
                <a:lnTo>
                  <a:pt x="353385" y="211487"/>
                </a:lnTo>
                <a:lnTo>
                  <a:pt x="353250" y="211365"/>
                </a:lnTo>
                <a:lnTo>
                  <a:pt x="353166" y="211204"/>
                </a:lnTo>
                <a:lnTo>
                  <a:pt x="352891" y="211178"/>
                </a:lnTo>
                <a:lnTo>
                  <a:pt x="352694" y="211236"/>
                </a:lnTo>
                <a:lnTo>
                  <a:pt x="352450" y="211236"/>
                </a:lnTo>
                <a:lnTo>
                  <a:pt x="352296" y="211339"/>
                </a:lnTo>
                <a:lnTo>
                  <a:pt x="352156" y="211461"/>
                </a:lnTo>
                <a:lnTo>
                  <a:pt x="351989" y="211554"/>
                </a:lnTo>
                <a:lnTo>
                  <a:pt x="351886" y="211976"/>
                </a:lnTo>
                <a:lnTo>
                  <a:pt x="351776" y="212230"/>
                </a:lnTo>
                <a:lnTo>
                  <a:pt x="351758" y="212419"/>
                </a:lnTo>
                <a:lnTo>
                  <a:pt x="351829" y="212657"/>
                </a:lnTo>
                <a:lnTo>
                  <a:pt x="351842" y="212850"/>
                </a:lnTo>
                <a:lnTo>
                  <a:pt x="351719" y="213091"/>
                </a:lnTo>
                <a:lnTo>
                  <a:pt x="351611" y="213262"/>
                </a:lnTo>
                <a:lnTo>
                  <a:pt x="351367" y="213519"/>
                </a:lnTo>
                <a:lnTo>
                  <a:pt x="351188" y="213660"/>
                </a:lnTo>
                <a:lnTo>
                  <a:pt x="351034" y="213821"/>
                </a:lnTo>
                <a:lnTo>
                  <a:pt x="350867" y="213885"/>
                </a:lnTo>
                <a:lnTo>
                  <a:pt x="350720" y="214059"/>
                </a:lnTo>
                <a:lnTo>
                  <a:pt x="350610" y="214329"/>
                </a:lnTo>
                <a:lnTo>
                  <a:pt x="350386" y="214580"/>
                </a:lnTo>
                <a:lnTo>
                  <a:pt x="350252" y="214670"/>
                </a:lnTo>
                <a:lnTo>
                  <a:pt x="350068" y="214795"/>
                </a:lnTo>
                <a:lnTo>
                  <a:pt x="349721" y="215086"/>
                </a:lnTo>
                <a:lnTo>
                  <a:pt x="349580" y="215204"/>
                </a:lnTo>
                <a:lnTo>
                  <a:pt x="349453" y="215313"/>
                </a:lnTo>
                <a:lnTo>
                  <a:pt x="349163" y="215486"/>
                </a:lnTo>
                <a:lnTo>
                  <a:pt x="348946" y="215531"/>
                </a:lnTo>
                <a:lnTo>
                  <a:pt x="348702" y="215512"/>
                </a:lnTo>
                <a:lnTo>
                  <a:pt x="348423" y="215327"/>
                </a:lnTo>
                <a:lnTo>
                  <a:pt x="348190" y="215178"/>
                </a:lnTo>
                <a:lnTo>
                  <a:pt x="347903" y="215043"/>
                </a:lnTo>
                <a:lnTo>
                  <a:pt x="347659" y="215062"/>
                </a:lnTo>
                <a:lnTo>
                  <a:pt x="347505" y="215165"/>
                </a:lnTo>
                <a:lnTo>
                  <a:pt x="347422" y="215364"/>
                </a:lnTo>
                <a:lnTo>
                  <a:pt x="347288" y="215525"/>
                </a:lnTo>
                <a:lnTo>
                  <a:pt x="347128" y="215641"/>
                </a:lnTo>
                <a:lnTo>
                  <a:pt x="346691" y="215795"/>
                </a:lnTo>
                <a:lnTo>
                  <a:pt x="346443" y="215892"/>
                </a:lnTo>
                <a:lnTo>
                  <a:pt x="346276" y="215975"/>
                </a:lnTo>
                <a:lnTo>
                  <a:pt x="346083" y="216084"/>
                </a:lnTo>
                <a:lnTo>
                  <a:pt x="345910" y="216194"/>
                </a:lnTo>
                <a:lnTo>
                  <a:pt x="345756" y="216329"/>
                </a:lnTo>
                <a:lnTo>
                  <a:pt x="345578" y="216464"/>
                </a:lnTo>
                <a:lnTo>
                  <a:pt x="345448" y="216573"/>
                </a:lnTo>
                <a:lnTo>
                  <a:pt x="345283" y="216695"/>
                </a:lnTo>
                <a:lnTo>
                  <a:pt x="345141" y="216785"/>
                </a:lnTo>
                <a:lnTo>
                  <a:pt x="344940" y="216959"/>
                </a:lnTo>
                <a:lnTo>
                  <a:pt x="344757" y="217149"/>
                </a:lnTo>
                <a:lnTo>
                  <a:pt x="344629" y="217570"/>
                </a:lnTo>
                <a:lnTo>
                  <a:pt x="344539" y="217840"/>
                </a:lnTo>
                <a:lnTo>
                  <a:pt x="344425" y="217994"/>
                </a:lnTo>
                <a:lnTo>
                  <a:pt x="344258" y="218149"/>
                </a:lnTo>
                <a:lnTo>
                  <a:pt x="343975" y="218483"/>
                </a:lnTo>
                <a:lnTo>
                  <a:pt x="343810" y="218682"/>
                </a:lnTo>
                <a:lnTo>
                  <a:pt x="343681" y="218914"/>
                </a:lnTo>
                <a:lnTo>
                  <a:pt x="343521" y="219036"/>
                </a:lnTo>
                <a:lnTo>
                  <a:pt x="343400" y="219210"/>
                </a:lnTo>
                <a:lnTo>
                  <a:pt x="343290" y="219313"/>
                </a:lnTo>
                <a:lnTo>
                  <a:pt x="343156" y="219480"/>
                </a:lnTo>
                <a:lnTo>
                  <a:pt x="343015" y="219554"/>
                </a:lnTo>
                <a:lnTo>
                  <a:pt x="342862" y="219608"/>
                </a:lnTo>
                <a:lnTo>
                  <a:pt x="342657" y="219608"/>
                </a:lnTo>
                <a:lnTo>
                  <a:pt x="342407" y="219660"/>
                </a:lnTo>
                <a:lnTo>
                  <a:pt x="342190" y="219679"/>
                </a:lnTo>
                <a:lnTo>
                  <a:pt x="342029" y="219682"/>
                </a:lnTo>
                <a:lnTo>
                  <a:pt x="341876" y="219685"/>
                </a:lnTo>
                <a:lnTo>
                  <a:pt x="341670" y="219673"/>
                </a:lnTo>
                <a:lnTo>
                  <a:pt x="341432" y="219550"/>
                </a:lnTo>
                <a:lnTo>
                  <a:pt x="341318" y="219435"/>
                </a:lnTo>
                <a:lnTo>
                  <a:pt x="341037" y="219435"/>
                </a:lnTo>
                <a:lnTo>
                  <a:pt x="340774" y="219435"/>
                </a:lnTo>
                <a:lnTo>
                  <a:pt x="340466" y="219428"/>
                </a:lnTo>
                <a:lnTo>
                  <a:pt x="340049" y="219499"/>
                </a:lnTo>
                <a:lnTo>
                  <a:pt x="339902" y="219602"/>
                </a:lnTo>
                <a:lnTo>
                  <a:pt x="339928" y="219801"/>
                </a:lnTo>
                <a:lnTo>
                  <a:pt x="340069" y="220020"/>
                </a:lnTo>
                <a:lnTo>
                  <a:pt x="340146" y="220309"/>
                </a:lnTo>
                <a:lnTo>
                  <a:pt x="340389" y="220431"/>
                </a:lnTo>
                <a:lnTo>
                  <a:pt x="340536" y="220618"/>
                </a:lnTo>
                <a:lnTo>
                  <a:pt x="340754" y="220907"/>
                </a:lnTo>
                <a:lnTo>
                  <a:pt x="340800" y="221197"/>
                </a:lnTo>
                <a:lnTo>
                  <a:pt x="340684" y="221345"/>
                </a:lnTo>
                <a:lnTo>
                  <a:pt x="340492" y="221499"/>
                </a:lnTo>
                <a:lnTo>
                  <a:pt x="340286" y="221621"/>
                </a:lnTo>
                <a:lnTo>
                  <a:pt x="340072" y="221724"/>
                </a:lnTo>
                <a:lnTo>
                  <a:pt x="339909" y="221813"/>
                </a:lnTo>
                <a:lnTo>
                  <a:pt x="339653" y="221904"/>
                </a:lnTo>
                <a:lnTo>
                  <a:pt x="339354" y="221924"/>
                </a:lnTo>
                <a:lnTo>
                  <a:pt x="339147" y="221930"/>
                </a:lnTo>
                <a:lnTo>
                  <a:pt x="338916" y="221962"/>
                </a:lnTo>
                <a:lnTo>
                  <a:pt x="338653" y="221955"/>
                </a:lnTo>
                <a:lnTo>
                  <a:pt x="338435" y="221968"/>
                </a:lnTo>
                <a:lnTo>
                  <a:pt x="338161" y="222097"/>
                </a:lnTo>
                <a:lnTo>
                  <a:pt x="337897" y="222348"/>
                </a:lnTo>
                <a:lnTo>
                  <a:pt x="337680" y="222560"/>
                </a:lnTo>
                <a:lnTo>
                  <a:pt x="337476" y="222746"/>
                </a:lnTo>
                <a:lnTo>
                  <a:pt x="337330" y="222863"/>
                </a:lnTo>
                <a:lnTo>
                  <a:pt x="337148" y="222946"/>
                </a:lnTo>
                <a:lnTo>
                  <a:pt x="336669" y="222912"/>
                </a:lnTo>
                <a:lnTo>
                  <a:pt x="336033" y="222869"/>
                </a:lnTo>
                <a:lnTo>
                  <a:pt x="335701" y="222869"/>
                </a:lnTo>
                <a:lnTo>
                  <a:pt x="335548" y="222856"/>
                </a:lnTo>
                <a:lnTo>
                  <a:pt x="335374" y="222933"/>
                </a:lnTo>
                <a:lnTo>
                  <a:pt x="335247" y="223074"/>
                </a:lnTo>
                <a:lnTo>
                  <a:pt x="335106" y="223229"/>
                </a:lnTo>
                <a:lnTo>
                  <a:pt x="334946" y="223396"/>
                </a:lnTo>
                <a:lnTo>
                  <a:pt x="334817" y="223524"/>
                </a:lnTo>
                <a:lnTo>
                  <a:pt x="334624" y="223647"/>
                </a:lnTo>
                <a:lnTo>
                  <a:pt x="334452" y="223756"/>
                </a:lnTo>
                <a:lnTo>
                  <a:pt x="334222" y="223762"/>
                </a:lnTo>
                <a:lnTo>
                  <a:pt x="333978" y="223743"/>
                </a:lnTo>
                <a:lnTo>
                  <a:pt x="333734" y="223666"/>
                </a:lnTo>
                <a:lnTo>
                  <a:pt x="333293" y="223325"/>
                </a:lnTo>
                <a:lnTo>
                  <a:pt x="332869" y="222811"/>
                </a:lnTo>
                <a:lnTo>
                  <a:pt x="332313" y="222142"/>
                </a:lnTo>
                <a:lnTo>
                  <a:pt x="332096" y="221910"/>
                </a:lnTo>
                <a:lnTo>
                  <a:pt x="331762" y="221589"/>
                </a:lnTo>
                <a:lnTo>
                  <a:pt x="331463" y="221366"/>
                </a:lnTo>
                <a:lnTo>
                  <a:pt x="331249" y="221203"/>
                </a:lnTo>
                <a:lnTo>
                  <a:pt x="331018" y="221145"/>
                </a:lnTo>
                <a:lnTo>
                  <a:pt x="330860" y="221119"/>
                </a:lnTo>
                <a:lnTo>
                  <a:pt x="330711" y="221126"/>
                </a:lnTo>
                <a:lnTo>
                  <a:pt x="330494" y="221274"/>
                </a:lnTo>
                <a:lnTo>
                  <a:pt x="330232" y="221640"/>
                </a:lnTo>
                <a:lnTo>
                  <a:pt x="330001" y="221930"/>
                </a:lnTo>
                <a:lnTo>
                  <a:pt x="329758" y="222110"/>
                </a:lnTo>
                <a:lnTo>
                  <a:pt x="329540" y="222245"/>
                </a:lnTo>
                <a:lnTo>
                  <a:pt x="329328" y="222303"/>
                </a:lnTo>
                <a:lnTo>
                  <a:pt x="329118" y="222376"/>
                </a:lnTo>
                <a:lnTo>
                  <a:pt x="328706" y="222354"/>
                </a:lnTo>
                <a:lnTo>
                  <a:pt x="328471" y="222193"/>
                </a:lnTo>
                <a:lnTo>
                  <a:pt x="328298" y="222032"/>
                </a:lnTo>
                <a:lnTo>
                  <a:pt x="328131" y="221769"/>
                </a:lnTo>
                <a:lnTo>
                  <a:pt x="327881" y="221563"/>
                </a:lnTo>
                <a:lnTo>
                  <a:pt x="327490" y="221345"/>
                </a:lnTo>
                <a:lnTo>
                  <a:pt x="327305" y="221229"/>
                </a:lnTo>
                <a:lnTo>
                  <a:pt x="327048" y="221229"/>
                </a:lnTo>
                <a:lnTo>
                  <a:pt x="326862" y="221267"/>
                </a:lnTo>
                <a:lnTo>
                  <a:pt x="326651" y="221267"/>
                </a:lnTo>
                <a:lnTo>
                  <a:pt x="326420" y="221267"/>
                </a:lnTo>
                <a:lnTo>
                  <a:pt x="326164" y="221158"/>
                </a:lnTo>
                <a:lnTo>
                  <a:pt x="325946" y="221081"/>
                </a:lnTo>
                <a:lnTo>
                  <a:pt x="325691" y="220914"/>
                </a:lnTo>
                <a:lnTo>
                  <a:pt x="325472" y="220959"/>
                </a:lnTo>
                <a:lnTo>
                  <a:pt x="325358" y="221126"/>
                </a:lnTo>
                <a:lnTo>
                  <a:pt x="325325" y="221615"/>
                </a:lnTo>
                <a:lnTo>
                  <a:pt x="325261" y="221853"/>
                </a:lnTo>
                <a:lnTo>
                  <a:pt x="325204" y="222013"/>
                </a:lnTo>
                <a:lnTo>
                  <a:pt x="325204" y="222624"/>
                </a:lnTo>
                <a:lnTo>
                  <a:pt x="325338" y="222791"/>
                </a:lnTo>
                <a:lnTo>
                  <a:pt x="325479" y="223010"/>
                </a:lnTo>
                <a:lnTo>
                  <a:pt x="325518" y="223216"/>
                </a:lnTo>
                <a:lnTo>
                  <a:pt x="325542" y="223897"/>
                </a:lnTo>
                <a:lnTo>
                  <a:pt x="325779" y="224206"/>
                </a:lnTo>
                <a:lnTo>
                  <a:pt x="326190" y="224686"/>
                </a:lnTo>
                <a:lnTo>
                  <a:pt x="326311" y="224823"/>
                </a:lnTo>
                <a:lnTo>
                  <a:pt x="326388" y="225087"/>
                </a:lnTo>
                <a:lnTo>
                  <a:pt x="326471" y="225254"/>
                </a:lnTo>
                <a:lnTo>
                  <a:pt x="326404" y="225444"/>
                </a:lnTo>
                <a:lnTo>
                  <a:pt x="326223" y="225563"/>
                </a:lnTo>
                <a:lnTo>
                  <a:pt x="326098" y="225653"/>
                </a:lnTo>
                <a:lnTo>
                  <a:pt x="325882" y="225659"/>
                </a:lnTo>
                <a:lnTo>
                  <a:pt x="325678" y="225698"/>
                </a:lnTo>
                <a:lnTo>
                  <a:pt x="325451" y="225791"/>
                </a:lnTo>
                <a:lnTo>
                  <a:pt x="325101" y="226010"/>
                </a:lnTo>
                <a:lnTo>
                  <a:pt x="325063" y="226213"/>
                </a:lnTo>
                <a:lnTo>
                  <a:pt x="325250" y="226520"/>
                </a:lnTo>
                <a:lnTo>
                  <a:pt x="325358" y="226669"/>
                </a:lnTo>
                <a:lnTo>
                  <a:pt x="325541" y="226865"/>
                </a:lnTo>
                <a:lnTo>
                  <a:pt x="325812" y="226978"/>
                </a:lnTo>
                <a:lnTo>
                  <a:pt x="326306" y="227319"/>
                </a:lnTo>
                <a:lnTo>
                  <a:pt x="326613" y="227505"/>
                </a:lnTo>
                <a:lnTo>
                  <a:pt x="326824" y="227569"/>
                </a:lnTo>
                <a:lnTo>
                  <a:pt x="327112" y="227621"/>
                </a:lnTo>
                <a:lnTo>
                  <a:pt x="327215" y="227897"/>
                </a:lnTo>
                <a:lnTo>
                  <a:pt x="327253" y="228450"/>
                </a:lnTo>
                <a:lnTo>
                  <a:pt x="327202" y="228669"/>
                </a:lnTo>
                <a:lnTo>
                  <a:pt x="327057" y="229115"/>
                </a:lnTo>
                <a:lnTo>
                  <a:pt x="326978" y="229357"/>
                </a:lnTo>
                <a:lnTo>
                  <a:pt x="326985" y="229672"/>
                </a:lnTo>
                <a:lnTo>
                  <a:pt x="326908" y="230052"/>
                </a:lnTo>
                <a:lnTo>
                  <a:pt x="326831" y="230322"/>
                </a:lnTo>
                <a:lnTo>
                  <a:pt x="326728" y="230579"/>
                </a:lnTo>
                <a:lnTo>
                  <a:pt x="326613" y="230823"/>
                </a:lnTo>
                <a:lnTo>
                  <a:pt x="326401" y="231171"/>
                </a:lnTo>
                <a:lnTo>
                  <a:pt x="326043" y="231685"/>
                </a:lnTo>
                <a:lnTo>
                  <a:pt x="325806" y="231916"/>
                </a:lnTo>
                <a:lnTo>
                  <a:pt x="325614" y="232135"/>
                </a:lnTo>
                <a:lnTo>
                  <a:pt x="325461" y="232322"/>
                </a:lnTo>
                <a:lnTo>
                  <a:pt x="325331" y="232534"/>
                </a:lnTo>
                <a:lnTo>
                  <a:pt x="325210" y="232804"/>
                </a:lnTo>
                <a:lnTo>
                  <a:pt x="325155" y="233042"/>
                </a:lnTo>
                <a:lnTo>
                  <a:pt x="325268" y="233254"/>
                </a:lnTo>
                <a:lnTo>
                  <a:pt x="325461" y="233434"/>
                </a:lnTo>
                <a:lnTo>
                  <a:pt x="326080" y="233627"/>
                </a:lnTo>
                <a:lnTo>
                  <a:pt x="326537" y="233794"/>
                </a:lnTo>
                <a:lnTo>
                  <a:pt x="326999" y="233961"/>
                </a:lnTo>
                <a:lnTo>
                  <a:pt x="327393" y="234039"/>
                </a:lnTo>
                <a:lnTo>
                  <a:pt x="327714" y="234148"/>
                </a:lnTo>
                <a:lnTo>
                  <a:pt x="328188" y="234347"/>
                </a:lnTo>
                <a:lnTo>
                  <a:pt x="328695" y="234817"/>
                </a:lnTo>
                <a:lnTo>
                  <a:pt x="328796" y="235106"/>
                </a:lnTo>
                <a:lnTo>
                  <a:pt x="328947" y="235326"/>
                </a:lnTo>
                <a:lnTo>
                  <a:pt x="329741" y="236329"/>
                </a:lnTo>
                <a:lnTo>
                  <a:pt x="330433" y="239386"/>
                </a:lnTo>
                <a:lnTo>
                  <a:pt x="327562" y="239714"/>
                </a:lnTo>
                <a:lnTo>
                  <a:pt x="323008" y="240221"/>
                </a:lnTo>
                <a:lnTo>
                  <a:pt x="321598" y="240378"/>
                </a:lnTo>
                <a:lnTo>
                  <a:pt x="316126" y="242374"/>
                </a:lnTo>
                <a:lnTo>
                  <a:pt x="316816" y="243024"/>
                </a:lnTo>
                <a:lnTo>
                  <a:pt x="311753" y="244105"/>
                </a:lnTo>
                <a:lnTo>
                  <a:pt x="305519" y="239464"/>
                </a:lnTo>
                <a:lnTo>
                  <a:pt x="305445" y="239723"/>
                </a:lnTo>
                <a:lnTo>
                  <a:pt x="305239" y="239742"/>
                </a:lnTo>
                <a:lnTo>
                  <a:pt x="305074" y="239671"/>
                </a:lnTo>
                <a:lnTo>
                  <a:pt x="304861" y="239433"/>
                </a:lnTo>
                <a:lnTo>
                  <a:pt x="304958" y="239047"/>
                </a:lnTo>
                <a:lnTo>
                  <a:pt x="304917" y="238787"/>
                </a:lnTo>
                <a:lnTo>
                  <a:pt x="304701" y="238707"/>
                </a:lnTo>
                <a:lnTo>
                  <a:pt x="304721" y="238501"/>
                </a:lnTo>
                <a:lnTo>
                  <a:pt x="304920" y="238379"/>
                </a:lnTo>
                <a:lnTo>
                  <a:pt x="305054" y="238269"/>
                </a:lnTo>
                <a:lnTo>
                  <a:pt x="305111" y="238128"/>
                </a:lnTo>
                <a:lnTo>
                  <a:pt x="304837" y="238096"/>
                </a:lnTo>
                <a:lnTo>
                  <a:pt x="304541" y="238179"/>
                </a:lnTo>
                <a:lnTo>
                  <a:pt x="304336" y="238276"/>
                </a:lnTo>
                <a:lnTo>
                  <a:pt x="304067" y="238392"/>
                </a:lnTo>
                <a:lnTo>
                  <a:pt x="303908" y="238398"/>
                </a:lnTo>
                <a:lnTo>
                  <a:pt x="303648" y="238449"/>
                </a:lnTo>
                <a:lnTo>
                  <a:pt x="303261" y="238449"/>
                </a:lnTo>
                <a:lnTo>
                  <a:pt x="303202" y="238273"/>
                </a:lnTo>
                <a:lnTo>
                  <a:pt x="303107" y="237993"/>
                </a:lnTo>
                <a:lnTo>
                  <a:pt x="302806" y="237916"/>
                </a:lnTo>
                <a:lnTo>
                  <a:pt x="302601" y="238012"/>
                </a:lnTo>
                <a:lnTo>
                  <a:pt x="302261" y="238218"/>
                </a:lnTo>
                <a:lnTo>
                  <a:pt x="301993" y="238321"/>
                </a:lnTo>
                <a:lnTo>
                  <a:pt x="301794" y="238179"/>
                </a:lnTo>
                <a:lnTo>
                  <a:pt x="301609" y="238012"/>
                </a:lnTo>
                <a:lnTo>
                  <a:pt x="301403" y="238018"/>
                </a:lnTo>
                <a:lnTo>
                  <a:pt x="301256" y="238121"/>
                </a:lnTo>
                <a:lnTo>
                  <a:pt x="301122" y="238231"/>
                </a:lnTo>
                <a:lnTo>
                  <a:pt x="300885" y="238269"/>
                </a:lnTo>
                <a:lnTo>
                  <a:pt x="300692" y="238134"/>
                </a:lnTo>
                <a:lnTo>
                  <a:pt x="300430" y="238092"/>
                </a:lnTo>
                <a:lnTo>
                  <a:pt x="300289" y="238430"/>
                </a:lnTo>
                <a:lnTo>
                  <a:pt x="300200" y="238546"/>
                </a:lnTo>
                <a:lnTo>
                  <a:pt x="299949" y="238608"/>
                </a:lnTo>
                <a:lnTo>
                  <a:pt x="299732" y="238649"/>
                </a:lnTo>
                <a:lnTo>
                  <a:pt x="299572" y="238764"/>
                </a:lnTo>
                <a:lnTo>
                  <a:pt x="299361" y="238803"/>
                </a:lnTo>
                <a:lnTo>
                  <a:pt x="299161" y="238809"/>
                </a:lnTo>
                <a:lnTo>
                  <a:pt x="298947" y="238835"/>
                </a:lnTo>
                <a:lnTo>
                  <a:pt x="298623" y="238674"/>
                </a:lnTo>
                <a:lnTo>
                  <a:pt x="298380" y="238668"/>
                </a:lnTo>
                <a:lnTo>
                  <a:pt x="298149" y="238771"/>
                </a:lnTo>
                <a:lnTo>
                  <a:pt x="297901" y="238687"/>
                </a:lnTo>
                <a:lnTo>
                  <a:pt x="297637" y="238366"/>
                </a:lnTo>
                <a:lnTo>
                  <a:pt x="297601" y="238210"/>
                </a:lnTo>
                <a:lnTo>
                  <a:pt x="297567" y="237909"/>
                </a:lnTo>
                <a:lnTo>
                  <a:pt x="297567" y="237723"/>
                </a:lnTo>
                <a:lnTo>
                  <a:pt x="297394" y="237716"/>
                </a:lnTo>
                <a:lnTo>
                  <a:pt x="297176" y="237890"/>
                </a:lnTo>
                <a:lnTo>
                  <a:pt x="296996" y="238057"/>
                </a:lnTo>
                <a:lnTo>
                  <a:pt x="297021" y="238349"/>
                </a:lnTo>
                <a:lnTo>
                  <a:pt x="296959" y="238681"/>
                </a:lnTo>
                <a:lnTo>
                  <a:pt x="296830" y="238867"/>
                </a:lnTo>
                <a:lnTo>
                  <a:pt x="296581" y="238964"/>
                </a:lnTo>
                <a:lnTo>
                  <a:pt x="296401" y="238906"/>
                </a:lnTo>
                <a:lnTo>
                  <a:pt x="296221" y="238797"/>
                </a:lnTo>
                <a:lnTo>
                  <a:pt x="296030" y="238758"/>
                </a:lnTo>
                <a:lnTo>
                  <a:pt x="295837" y="238816"/>
                </a:lnTo>
                <a:lnTo>
                  <a:pt x="295639" y="238829"/>
                </a:lnTo>
                <a:lnTo>
                  <a:pt x="295459" y="238848"/>
                </a:lnTo>
                <a:lnTo>
                  <a:pt x="295242" y="238977"/>
                </a:lnTo>
                <a:lnTo>
                  <a:pt x="295018" y="238912"/>
                </a:lnTo>
                <a:lnTo>
                  <a:pt x="294851" y="239015"/>
                </a:lnTo>
                <a:lnTo>
                  <a:pt x="294774" y="239182"/>
                </a:lnTo>
                <a:lnTo>
                  <a:pt x="294743" y="239388"/>
                </a:lnTo>
                <a:lnTo>
                  <a:pt x="294594" y="239395"/>
                </a:lnTo>
                <a:lnTo>
                  <a:pt x="294439" y="239297"/>
                </a:lnTo>
                <a:lnTo>
                  <a:pt x="294146" y="239208"/>
                </a:lnTo>
                <a:lnTo>
                  <a:pt x="293929" y="239150"/>
                </a:lnTo>
                <a:lnTo>
                  <a:pt x="293661" y="239067"/>
                </a:lnTo>
                <a:lnTo>
                  <a:pt x="293525" y="239137"/>
                </a:lnTo>
                <a:lnTo>
                  <a:pt x="293507" y="239388"/>
                </a:lnTo>
                <a:lnTo>
                  <a:pt x="293391" y="239491"/>
                </a:lnTo>
                <a:lnTo>
                  <a:pt x="293141" y="239317"/>
                </a:lnTo>
                <a:lnTo>
                  <a:pt x="293141" y="239099"/>
                </a:lnTo>
                <a:lnTo>
                  <a:pt x="292904" y="239047"/>
                </a:lnTo>
                <a:lnTo>
                  <a:pt x="292750" y="238977"/>
                </a:lnTo>
                <a:lnTo>
                  <a:pt x="292776" y="238816"/>
                </a:lnTo>
                <a:lnTo>
                  <a:pt x="292750" y="238629"/>
                </a:lnTo>
                <a:lnTo>
                  <a:pt x="292655" y="238475"/>
                </a:lnTo>
                <a:lnTo>
                  <a:pt x="292418" y="238526"/>
                </a:lnTo>
                <a:lnTo>
                  <a:pt x="292282" y="238623"/>
                </a:lnTo>
                <a:lnTo>
                  <a:pt x="292187" y="238964"/>
                </a:lnTo>
                <a:lnTo>
                  <a:pt x="292181" y="239125"/>
                </a:lnTo>
                <a:lnTo>
                  <a:pt x="292098" y="239350"/>
                </a:lnTo>
                <a:lnTo>
                  <a:pt x="292050" y="239615"/>
                </a:lnTo>
                <a:lnTo>
                  <a:pt x="291924" y="239819"/>
                </a:lnTo>
                <a:lnTo>
                  <a:pt x="291797" y="240006"/>
                </a:lnTo>
                <a:lnTo>
                  <a:pt x="291687" y="240250"/>
                </a:lnTo>
                <a:lnTo>
                  <a:pt x="291527" y="240224"/>
                </a:lnTo>
                <a:lnTo>
                  <a:pt x="291339" y="240124"/>
                </a:lnTo>
                <a:lnTo>
                  <a:pt x="291092" y="240115"/>
                </a:lnTo>
                <a:lnTo>
                  <a:pt x="290938" y="240198"/>
                </a:lnTo>
                <a:lnTo>
                  <a:pt x="290758" y="240269"/>
                </a:lnTo>
                <a:lnTo>
                  <a:pt x="290585" y="240340"/>
                </a:lnTo>
                <a:lnTo>
                  <a:pt x="290343" y="240301"/>
                </a:lnTo>
                <a:lnTo>
                  <a:pt x="290291" y="240546"/>
                </a:lnTo>
                <a:lnTo>
                  <a:pt x="290106" y="240687"/>
                </a:lnTo>
                <a:lnTo>
                  <a:pt x="289952" y="240764"/>
                </a:lnTo>
                <a:lnTo>
                  <a:pt x="289722" y="240829"/>
                </a:lnTo>
                <a:lnTo>
                  <a:pt x="289574" y="240938"/>
                </a:lnTo>
                <a:lnTo>
                  <a:pt x="289494" y="241075"/>
                </a:lnTo>
                <a:lnTo>
                  <a:pt x="289247" y="241227"/>
                </a:lnTo>
                <a:lnTo>
                  <a:pt x="289087" y="241208"/>
                </a:lnTo>
                <a:lnTo>
                  <a:pt x="288947" y="241150"/>
                </a:lnTo>
                <a:lnTo>
                  <a:pt x="288773" y="241208"/>
                </a:lnTo>
                <a:lnTo>
                  <a:pt x="288607" y="241208"/>
                </a:lnTo>
                <a:lnTo>
                  <a:pt x="288440" y="241260"/>
                </a:lnTo>
                <a:lnTo>
                  <a:pt x="288279" y="241266"/>
                </a:lnTo>
                <a:lnTo>
                  <a:pt x="287966" y="241369"/>
                </a:lnTo>
                <a:lnTo>
                  <a:pt x="287773" y="241355"/>
                </a:lnTo>
                <a:lnTo>
                  <a:pt x="287450" y="241176"/>
                </a:lnTo>
                <a:lnTo>
                  <a:pt x="287120" y="241022"/>
                </a:lnTo>
                <a:lnTo>
                  <a:pt x="286878" y="241176"/>
                </a:lnTo>
                <a:lnTo>
                  <a:pt x="286788" y="241375"/>
                </a:lnTo>
                <a:lnTo>
                  <a:pt x="286929" y="241584"/>
                </a:lnTo>
                <a:lnTo>
                  <a:pt x="286788" y="241903"/>
                </a:lnTo>
                <a:lnTo>
                  <a:pt x="286538" y="241858"/>
                </a:lnTo>
                <a:lnTo>
                  <a:pt x="286102" y="241871"/>
                </a:lnTo>
                <a:lnTo>
                  <a:pt x="285891" y="241922"/>
                </a:lnTo>
                <a:lnTo>
                  <a:pt x="285603" y="241935"/>
                </a:lnTo>
                <a:lnTo>
                  <a:pt x="284991" y="241889"/>
                </a:lnTo>
                <a:lnTo>
                  <a:pt x="284725" y="241562"/>
                </a:lnTo>
                <a:lnTo>
                  <a:pt x="284417" y="241581"/>
                </a:lnTo>
                <a:lnTo>
                  <a:pt x="284270" y="241716"/>
                </a:lnTo>
                <a:lnTo>
                  <a:pt x="284162" y="241864"/>
                </a:lnTo>
                <a:lnTo>
                  <a:pt x="283950" y="242128"/>
                </a:lnTo>
                <a:lnTo>
                  <a:pt x="283655" y="242192"/>
                </a:lnTo>
                <a:lnTo>
                  <a:pt x="283412" y="242211"/>
                </a:lnTo>
                <a:lnTo>
                  <a:pt x="283060" y="242340"/>
                </a:lnTo>
                <a:lnTo>
                  <a:pt x="282944" y="242475"/>
                </a:lnTo>
                <a:lnTo>
                  <a:pt x="282779" y="242617"/>
                </a:lnTo>
                <a:lnTo>
                  <a:pt x="282637" y="242726"/>
                </a:lnTo>
                <a:lnTo>
                  <a:pt x="282529" y="242861"/>
                </a:lnTo>
                <a:lnTo>
                  <a:pt x="282490" y="243048"/>
                </a:lnTo>
                <a:lnTo>
                  <a:pt x="282548" y="243189"/>
                </a:lnTo>
                <a:lnTo>
                  <a:pt x="282720" y="243260"/>
                </a:lnTo>
                <a:lnTo>
                  <a:pt x="282682" y="243543"/>
                </a:lnTo>
                <a:lnTo>
                  <a:pt x="282525" y="243787"/>
                </a:lnTo>
                <a:lnTo>
                  <a:pt x="282252" y="243871"/>
                </a:lnTo>
                <a:lnTo>
                  <a:pt x="282025" y="243848"/>
                </a:lnTo>
                <a:lnTo>
                  <a:pt x="281850" y="244077"/>
                </a:lnTo>
                <a:lnTo>
                  <a:pt x="281664" y="244115"/>
                </a:lnTo>
                <a:lnTo>
                  <a:pt x="281484" y="244160"/>
                </a:lnTo>
                <a:lnTo>
                  <a:pt x="281376" y="244334"/>
                </a:lnTo>
                <a:lnTo>
                  <a:pt x="281376" y="244610"/>
                </a:lnTo>
                <a:lnTo>
                  <a:pt x="281484" y="244877"/>
                </a:lnTo>
                <a:lnTo>
                  <a:pt x="281414" y="245022"/>
                </a:lnTo>
                <a:lnTo>
                  <a:pt x="281260" y="245086"/>
                </a:lnTo>
                <a:lnTo>
                  <a:pt x="280998" y="245264"/>
                </a:lnTo>
                <a:lnTo>
                  <a:pt x="280863" y="245324"/>
                </a:lnTo>
                <a:lnTo>
                  <a:pt x="280702" y="245581"/>
                </a:lnTo>
                <a:lnTo>
                  <a:pt x="280491" y="245723"/>
                </a:lnTo>
                <a:lnTo>
                  <a:pt x="280238" y="245796"/>
                </a:lnTo>
                <a:lnTo>
                  <a:pt x="279953" y="245697"/>
                </a:lnTo>
                <a:lnTo>
                  <a:pt x="279756" y="245652"/>
                </a:lnTo>
                <a:lnTo>
                  <a:pt x="279545" y="245684"/>
                </a:lnTo>
                <a:lnTo>
                  <a:pt x="279365" y="245755"/>
                </a:lnTo>
                <a:lnTo>
                  <a:pt x="279172" y="245929"/>
                </a:lnTo>
                <a:lnTo>
                  <a:pt x="279134" y="246186"/>
                </a:lnTo>
                <a:lnTo>
                  <a:pt x="279432" y="246228"/>
                </a:lnTo>
                <a:lnTo>
                  <a:pt x="279301" y="246488"/>
                </a:lnTo>
                <a:lnTo>
                  <a:pt x="279141" y="246501"/>
                </a:lnTo>
                <a:lnTo>
                  <a:pt x="278994" y="246527"/>
                </a:lnTo>
                <a:lnTo>
                  <a:pt x="278760" y="246713"/>
                </a:lnTo>
                <a:lnTo>
                  <a:pt x="278544" y="246823"/>
                </a:lnTo>
                <a:lnTo>
                  <a:pt x="278372" y="246803"/>
                </a:lnTo>
                <a:lnTo>
                  <a:pt x="278199" y="246855"/>
                </a:lnTo>
                <a:lnTo>
                  <a:pt x="278039" y="246996"/>
                </a:lnTo>
                <a:lnTo>
                  <a:pt x="278219" y="247189"/>
                </a:lnTo>
                <a:lnTo>
                  <a:pt x="278160" y="247472"/>
                </a:lnTo>
                <a:lnTo>
                  <a:pt x="277955" y="247652"/>
                </a:lnTo>
                <a:lnTo>
                  <a:pt x="277731" y="247723"/>
                </a:lnTo>
                <a:lnTo>
                  <a:pt x="277520" y="247633"/>
                </a:lnTo>
                <a:lnTo>
                  <a:pt x="277314" y="247524"/>
                </a:lnTo>
                <a:lnTo>
                  <a:pt x="277143" y="247536"/>
                </a:lnTo>
                <a:lnTo>
                  <a:pt x="276796" y="247768"/>
                </a:lnTo>
                <a:lnTo>
                  <a:pt x="276616" y="248057"/>
                </a:lnTo>
                <a:lnTo>
                  <a:pt x="276258" y="248154"/>
                </a:lnTo>
                <a:lnTo>
                  <a:pt x="276042" y="248220"/>
                </a:lnTo>
                <a:lnTo>
                  <a:pt x="276130" y="248366"/>
                </a:lnTo>
                <a:lnTo>
                  <a:pt x="276251" y="248540"/>
                </a:lnTo>
                <a:lnTo>
                  <a:pt x="275993" y="248597"/>
                </a:lnTo>
                <a:lnTo>
                  <a:pt x="275831" y="251086"/>
                </a:lnTo>
                <a:lnTo>
                  <a:pt x="272796" y="253444"/>
                </a:lnTo>
                <a:lnTo>
                  <a:pt x="273048" y="256580"/>
                </a:lnTo>
                <a:lnTo>
                  <a:pt x="274361" y="257753"/>
                </a:lnTo>
                <a:lnTo>
                  <a:pt x="274088" y="260497"/>
                </a:lnTo>
                <a:lnTo>
                  <a:pt x="276180" y="264544"/>
                </a:lnTo>
                <a:lnTo>
                  <a:pt x="276961" y="266372"/>
                </a:lnTo>
                <a:lnTo>
                  <a:pt x="271711" y="267283"/>
                </a:lnTo>
                <a:lnTo>
                  <a:pt x="266390" y="271323"/>
                </a:lnTo>
                <a:lnTo>
                  <a:pt x="257950" y="271327"/>
                </a:lnTo>
                <a:lnTo>
                  <a:pt x="245527" y="269717"/>
                </a:lnTo>
                <a:lnTo>
                  <a:pt x="235910" y="268509"/>
                </a:lnTo>
                <a:lnTo>
                  <a:pt x="222695" y="266496"/>
                </a:lnTo>
                <a:lnTo>
                  <a:pt x="217861" y="266901"/>
                </a:lnTo>
                <a:lnTo>
                  <a:pt x="212168" y="269730"/>
                </a:lnTo>
                <a:lnTo>
                  <a:pt x="207651" y="273770"/>
                </a:lnTo>
                <a:lnTo>
                  <a:pt x="200406" y="274177"/>
                </a:lnTo>
                <a:lnTo>
                  <a:pt x="194377" y="274179"/>
                </a:lnTo>
                <a:lnTo>
                  <a:pt x="188712" y="275797"/>
                </a:lnTo>
                <a:lnTo>
                  <a:pt x="184655" y="277414"/>
                </a:lnTo>
                <a:lnTo>
                  <a:pt x="179802" y="278627"/>
                </a:lnTo>
                <a:lnTo>
                  <a:pt x="176185" y="278629"/>
                </a:lnTo>
                <a:lnTo>
                  <a:pt x="174998" y="277822"/>
                </a:lnTo>
                <a:lnTo>
                  <a:pt x="173111" y="273315"/>
                </a:lnTo>
                <a:lnTo>
                  <a:pt x="172902" y="273323"/>
                </a:lnTo>
                <a:lnTo>
                  <a:pt x="172902" y="273624"/>
                </a:lnTo>
                <a:lnTo>
                  <a:pt x="172486" y="274018"/>
                </a:lnTo>
                <a:lnTo>
                  <a:pt x="172210" y="274551"/>
                </a:lnTo>
                <a:lnTo>
                  <a:pt x="171911" y="274504"/>
                </a:lnTo>
                <a:lnTo>
                  <a:pt x="171872" y="274005"/>
                </a:lnTo>
                <a:lnTo>
                  <a:pt x="171633" y="273925"/>
                </a:lnTo>
                <a:lnTo>
                  <a:pt x="171510" y="274117"/>
                </a:lnTo>
                <a:lnTo>
                  <a:pt x="171425" y="274249"/>
                </a:lnTo>
                <a:lnTo>
                  <a:pt x="171357" y="274736"/>
                </a:lnTo>
                <a:lnTo>
                  <a:pt x="171703" y="274736"/>
                </a:lnTo>
                <a:lnTo>
                  <a:pt x="171703" y="275037"/>
                </a:lnTo>
                <a:lnTo>
                  <a:pt x="171402" y="275245"/>
                </a:lnTo>
                <a:lnTo>
                  <a:pt x="170987" y="275686"/>
                </a:lnTo>
                <a:lnTo>
                  <a:pt x="171149" y="275848"/>
                </a:lnTo>
                <a:lnTo>
                  <a:pt x="170918" y="276219"/>
                </a:lnTo>
                <a:lnTo>
                  <a:pt x="170827" y="276520"/>
                </a:lnTo>
                <a:lnTo>
                  <a:pt x="170434" y="276891"/>
                </a:lnTo>
                <a:lnTo>
                  <a:pt x="169788" y="277192"/>
                </a:lnTo>
                <a:lnTo>
                  <a:pt x="169510" y="277192"/>
                </a:lnTo>
                <a:lnTo>
                  <a:pt x="169280" y="277400"/>
                </a:lnTo>
                <a:lnTo>
                  <a:pt x="168887" y="277701"/>
                </a:lnTo>
                <a:lnTo>
                  <a:pt x="168680" y="277794"/>
                </a:lnTo>
                <a:lnTo>
                  <a:pt x="168219" y="277586"/>
                </a:lnTo>
                <a:lnTo>
                  <a:pt x="167780" y="277493"/>
                </a:lnTo>
                <a:lnTo>
                  <a:pt x="167458" y="277423"/>
                </a:lnTo>
                <a:lnTo>
                  <a:pt x="167297" y="277887"/>
                </a:lnTo>
                <a:lnTo>
                  <a:pt x="166927" y="277887"/>
                </a:lnTo>
                <a:lnTo>
                  <a:pt x="166927" y="278188"/>
                </a:lnTo>
                <a:lnTo>
                  <a:pt x="166628" y="278142"/>
                </a:lnTo>
                <a:lnTo>
                  <a:pt x="166373" y="278466"/>
                </a:lnTo>
                <a:lnTo>
                  <a:pt x="166333" y="278650"/>
                </a:lnTo>
                <a:lnTo>
                  <a:pt x="166083" y="278750"/>
                </a:lnTo>
                <a:lnTo>
                  <a:pt x="166083" y="278902"/>
                </a:lnTo>
                <a:lnTo>
                  <a:pt x="166033" y="279243"/>
                </a:lnTo>
                <a:lnTo>
                  <a:pt x="165699" y="279385"/>
                </a:lnTo>
                <a:lnTo>
                  <a:pt x="165488" y="279385"/>
                </a:lnTo>
                <a:lnTo>
                  <a:pt x="165084" y="279485"/>
                </a:lnTo>
                <a:lnTo>
                  <a:pt x="165015" y="279753"/>
                </a:lnTo>
                <a:lnTo>
                  <a:pt x="165092" y="280103"/>
                </a:lnTo>
                <a:lnTo>
                  <a:pt x="165168" y="280254"/>
                </a:lnTo>
                <a:lnTo>
                  <a:pt x="165365" y="280439"/>
                </a:lnTo>
                <a:lnTo>
                  <a:pt x="165517" y="280588"/>
                </a:lnTo>
                <a:lnTo>
                  <a:pt x="165573" y="280850"/>
                </a:lnTo>
                <a:lnTo>
                  <a:pt x="165432" y="281049"/>
                </a:lnTo>
                <a:lnTo>
                  <a:pt x="165302" y="281145"/>
                </a:lnTo>
                <a:lnTo>
                  <a:pt x="165048" y="281296"/>
                </a:lnTo>
                <a:lnTo>
                  <a:pt x="164826" y="281422"/>
                </a:lnTo>
                <a:lnTo>
                  <a:pt x="164559" y="281547"/>
                </a:lnTo>
                <a:lnTo>
                  <a:pt x="164226" y="281832"/>
                </a:lnTo>
                <a:lnTo>
                  <a:pt x="163910" y="281832"/>
                </a:lnTo>
                <a:lnTo>
                  <a:pt x="163660" y="281801"/>
                </a:lnTo>
                <a:lnTo>
                  <a:pt x="163534" y="281911"/>
                </a:lnTo>
                <a:lnTo>
                  <a:pt x="163738" y="282228"/>
                </a:lnTo>
                <a:lnTo>
                  <a:pt x="163897" y="282405"/>
                </a:lnTo>
                <a:lnTo>
                  <a:pt x="163949" y="282721"/>
                </a:lnTo>
                <a:lnTo>
                  <a:pt x="163541" y="283004"/>
                </a:lnTo>
                <a:lnTo>
                  <a:pt x="163240" y="283148"/>
                </a:lnTo>
                <a:lnTo>
                  <a:pt x="162878" y="283053"/>
                </a:lnTo>
                <a:lnTo>
                  <a:pt x="162617" y="283080"/>
                </a:lnTo>
                <a:lnTo>
                  <a:pt x="162563" y="283272"/>
                </a:lnTo>
                <a:lnTo>
                  <a:pt x="162689" y="283526"/>
                </a:lnTo>
                <a:lnTo>
                  <a:pt x="162924" y="283670"/>
                </a:lnTo>
                <a:lnTo>
                  <a:pt x="162940" y="283924"/>
                </a:lnTo>
                <a:lnTo>
                  <a:pt x="162846" y="284143"/>
                </a:lnTo>
                <a:lnTo>
                  <a:pt x="162563" y="284129"/>
                </a:lnTo>
                <a:lnTo>
                  <a:pt x="162453" y="283907"/>
                </a:lnTo>
                <a:lnTo>
                  <a:pt x="162264" y="283985"/>
                </a:lnTo>
                <a:lnTo>
                  <a:pt x="161866" y="284270"/>
                </a:lnTo>
                <a:lnTo>
                  <a:pt x="161835" y="284478"/>
                </a:lnTo>
                <a:lnTo>
                  <a:pt x="161250" y="284566"/>
                </a:lnTo>
                <a:lnTo>
                  <a:pt x="160936" y="284729"/>
                </a:lnTo>
                <a:lnTo>
                  <a:pt x="160606" y="285149"/>
                </a:lnTo>
                <a:lnTo>
                  <a:pt x="160558" y="285395"/>
                </a:lnTo>
                <a:lnTo>
                  <a:pt x="160463" y="285556"/>
                </a:lnTo>
                <a:lnTo>
                  <a:pt x="160189" y="285696"/>
                </a:lnTo>
                <a:lnTo>
                  <a:pt x="159981" y="285832"/>
                </a:lnTo>
                <a:lnTo>
                  <a:pt x="159816" y="285964"/>
                </a:lnTo>
                <a:lnTo>
                  <a:pt x="159517" y="285981"/>
                </a:lnTo>
                <a:lnTo>
                  <a:pt x="159314" y="285900"/>
                </a:lnTo>
                <a:lnTo>
                  <a:pt x="159059" y="285935"/>
                </a:lnTo>
                <a:lnTo>
                  <a:pt x="159059" y="286176"/>
                </a:lnTo>
                <a:lnTo>
                  <a:pt x="158995" y="286372"/>
                </a:lnTo>
                <a:lnTo>
                  <a:pt x="158761" y="286458"/>
                </a:lnTo>
                <a:lnTo>
                  <a:pt x="158817" y="286674"/>
                </a:lnTo>
                <a:lnTo>
                  <a:pt x="158879" y="286882"/>
                </a:lnTo>
                <a:lnTo>
                  <a:pt x="158869" y="287174"/>
                </a:lnTo>
                <a:lnTo>
                  <a:pt x="158735" y="287311"/>
                </a:lnTo>
                <a:lnTo>
                  <a:pt x="158468" y="287643"/>
                </a:lnTo>
                <a:lnTo>
                  <a:pt x="158279" y="287833"/>
                </a:lnTo>
                <a:lnTo>
                  <a:pt x="158056" y="288038"/>
                </a:lnTo>
                <a:lnTo>
                  <a:pt x="157726" y="288307"/>
                </a:lnTo>
                <a:lnTo>
                  <a:pt x="157396" y="288465"/>
                </a:lnTo>
                <a:lnTo>
                  <a:pt x="157159" y="288578"/>
                </a:lnTo>
                <a:lnTo>
                  <a:pt x="156890" y="288765"/>
                </a:lnTo>
                <a:lnTo>
                  <a:pt x="156841" y="288497"/>
                </a:lnTo>
                <a:lnTo>
                  <a:pt x="156639" y="288575"/>
                </a:lnTo>
                <a:lnTo>
                  <a:pt x="156416" y="288861"/>
                </a:lnTo>
                <a:lnTo>
                  <a:pt x="156006" y="288719"/>
                </a:lnTo>
                <a:lnTo>
                  <a:pt x="155707" y="288702"/>
                </a:lnTo>
                <a:lnTo>
                  <a:pt x="155376" y="288687"/>
                </a:lnTo>
                <a:lnTo>
                  <a:pt x="155219" y="288702"/>
                </a:lnTo>
                <a:lnTo>
                  <a:pt x="155187" y="288971"/>
                </a:lnTo>
                <a:lnTo>
                  <a:pt x="155282" y="289273"/>
                </a:lnTo>
                <a:lnTo>
                  <a:pt x="155391" y="289446"/>
                </a:lnTo>
                <a:lnTo>
                  <a:pt x="155504" y="289590"/>
                </a:lnTo>
                <a:lnTo>
                  <a:pt x="155304" y="289827"/>
                </a:lnTo>
                <a:lnTo>
                  <a:pt x="154966" y="289827"/>
                </a:lnTo>
                <a:lnTo>
                  <a:pt x="154699" y="289810"/>
                </a:lnTo>
                <a:lnTo>
                  <a:pt x="154430" y="289842"/>
                </a:lnTo>
                <a:lnTo>
                  <a:pt x="154194" y="289827"/>
                </a:lnTo>
                <a:lnTo>
                  <a:pt x="154014" y="289628"/>
                </a:lnTo>
                <a:lnTo>
                  <a:pt x="153745" y="289493"/>
                </a:lnTo>
                <a:lnTo>
                  <a:pt x="153635" y="289256"/>
                </a:lnTo>
                <a:lnTo>
                  <a:pt x="153357" y="289177"/>
                </a:lnTo>
                <a:lnTo>
                  <a:pt x="153176" y="289319"/>
                </a:lnTo>
                <a:lnTo>
                  <a:pt x="152986" y="289542"/>
                </a:lnTo>
                <a:lnTo>
                  <a:pt x="152672" y="289666"/>
                </a:lnTo>
                <a:lnTo>
                  <a:pt x="152418" y="289786"/>
                </a:lnTo>
                <a:lnTo>
                  <a:pt x="152212" y="289683"/>
                </a:lnTo>
                <a:lnTo>
                  <a:pt x="151867" y="289778"/>
                </a:lnTo>
                <a:lnTo>
                  <a:pt x="151630" y="289729"/>
                </a:lnTo>
                <a:lnTo>
                  <a:pt x="151441" y="289729"/>
                </a:lnTo>
                <a:lnTo>
                  <a:pt x="151251" y="289778"/>
                </a:lnTo>
                <a:lnTo>
                  <a:pt x="150984" y="289778"/>
                </a:lnTo>
                <a:lnTo>
                  <a:pt x="150984" y="289588"/>
                </a:lnTo>
                <a:lnTo>
                  <a:pt x="150906" y="289461"/>
                </a:lnTo>
                <a:lnTo>
                  <a:pt x="150890" y="289222"/>
                </a:lnTo>
                <a:lnTo>
                  <a:pt x="150814" y="289006"/>
                </a:lnTo>
                <a:lnTo>
                  <a:pt x="150700" y="288890"/>
                </a:lnTo>
                <a:lnTo>
                  <a:pt x="150512" y="288875"/>
                </a:lnTo>
                <a:lnTo>
                  <a:pt x="150370" y="289017"/>
                </a:lnTo>
                <a:lnTo>
                  <a:pt x="150221" y="289166"/>
                </a:lnTo>
                <a:lnTo>
                  <a:pt x="149927" y="289207"/>
                </a:lnTo>
                <a:lnTo>
                  <a:pt x="149755" y="289049"/>
                </a:lnTo>
                <a:lnTo>
                  <a:pt x="149596" y="289095"/>
                </a:lnTo>
                <a:lnTo>
                  <a:pt x="149532" y="289317"/>
                </a:lnTo>
                <a:lnTo>
                  <a:pt x="149565" y="289525"/>
                </a:lnTo>
                <a:lnTo>
                  <a:pt x="149312" y="289776"/>
                </a:lnTo>
                <a:lnTo>
                  <a:pt x="149013" y="289951"/>
                </a:lnTo>
                <a:lnTo>
                  <a:pt x="148932" y="290125"/>
                </a:lnTo>
                <a:lnTo>
                  <a:pt x="148743" y="290079"/>
                </a:lnTo>
                <a:lnTo>
                  <a:pt x="148627" y="289856"/>
                </a:lnTo>
                <a:lnTo>
                  <a:pt x="148398" y="289983"/>
                </a:lnTo>
                <a:lnTo>
                  <a:pt x="148323" y="290146"/>
                </a:lnTo>
                <a:lnTo>
                  <a:pt x="148098" y="289988"/>
                </a:lnTo>
                <a:lnTo>
                  <a:pt x="147986" y="289818"/>
                </a:lnTo>
                <a:lnTo>
                  <a:pt x="147762" y="289824"/>
                </a:lnTo>
                <a:lnTo>
                  <a:pt x="147507" y="289818"/>
                </a:lnTo>
                <a:lnTo>
                  <a:pt x="147359" y="289921"/>
                </a:lnTo>
                <a:lnTo>
                  <a:pt x="147000" y="289966"/>
                </a:lnTo>
                <a:lnTo>
                  <a:pt x="146642" y="289875"/>
                </a:lnTo>
                <a:lnTo>
                  <a:pt x="146194" y="289998"/>
                </a:lnTo>
                <a:lnTo>
                  <a:pt x="145777" y="289998"/>
                </a:lnTo>
                <a:lnTo>
                  <a:pt x="145245" y="289998"/>
                </a:lnTo>
                <a:lnTo>
                  <a:pt x="144851" y="289875"/>
                </a:lnTo>
                <a:lnTo>
                  <a:pt x="144604" y="289850"/>
                </a:lnTo>
                <a:lnTo>
                  <a:pt x="144437" y="289953"/>
                </a:lnTo>
                <a:lnTo>
                  <a:pt x="144290" y="290094"/>
                </a:lnTo>
                <a:lnTo>
                  <a:pt x="144112" y="290268"/>
                </a:lnTo>
                <a:lnTo>
                  <a:pt x="143886" y="290339"/>
                </a:lnTo>
                <a:lnTo>
                  <a:pt x="143515" y="290583"/>
                </a:lnTo>
                <a:lnTo>
                  <a:pt x="143298" y="290680"/>
                </a:lnTo>
                <a:lnTo>
                  <a:pt x="142927" y="290805"/>
                </a:lnTo>
                <a:lnTo>
                  <a:pt x="142639" y="290976"/>
                </a:lnTo>
                <a:lnTo>
                  <a:pt x="142498" y="291123"/>
                </a:lnTo>
                <a:lnTo>
                  <a:pt x="142356" y="291304"/>
                </a:lnTo>
                <a:lnTo>
                  <a:pt x="142235" y="291484"/>
                </a:lnTo>
                <a:lnTo>
                  <a:pt x="142107" y="291747"/>
                </a:lnTo>
                <a:lnTo>
                  <a:pt x="141960" y="291895"/>
                </a:lnTo>
                <a:lnTo>
                  <a:pt x="141978" y="292063"/>
                </a:lnTo>
                <a:lnTo>
                  <a:pt x="141985" y="292249"/>
                </a:lnTo>
                <a:lnTo>
                  <a:pt x="142248" y="292275"/>
                </a:lnTo>
                <a:lnTo>
                  <a:pt x="142389" y="292368"/>
                </a:lnTo>
                <a:lnTo>
                  <a:pt x="142279" y="292661"/>
                </a:lnTo>
                <a:lnTo>
                  <a:pt x="142151" y="292731"/>
                </a:lnTo>
                <a:lnTo>
                  <a:pt x="142011" y="292654"/>
                </a:lnTo>
                <a:lnTo>
                  <a:pt x="141793" y="292487"/>
                </a:lnTo>
                <a:lnTo>
                  <a:pt x="141671" y="292275"/>
                </a:lnTo>
                <a:lnTo>
                  <a:pt x="141607" y="292088"/>
                </a:lnTo>
                <a:lnTo>
                  <a:pt x="141316" y="292066"/>
                </a:lnTo>
                <a:lnTo>
                  <a:pt x="141190" y="292204"/>
                </a:lnTo>
                <a:lnTo>
                  <a:pt x="141216" y="292371"/>
                </a:lnTo>
                <a:lnTo>
                  <a:pt x="141444" y="292439"/>
                </a:lnTo>
                <a:lnTo>
                  <a:pt x="141479" y="292622"/>
                </a:lnTo>
                <a:lnTo>
                  <a:pt x="141357" y="292796"/>
                </a:lnTo>
                <a:lnTo>
                  <a:pt x="141120" y="292860"/>
                </a:lnTo>
                <a:lnTo>
                  <a:pt x="140819" y="292995"/>
                </a:lnTo>
                <a:lnTo>
                  <a:pt x="140588" y="292937"/>
                </a:lnTo>
                <a:lnTo>
                  <a:pt x="140403" y="292789"/>
                </a:lnTo>
                <a:lnTo>
                  <a:pt x="140250" y="292809"/>
                </a:lnTo>
                <a:lnTo>
                  <a:pt x="140121" y="293098"/>
                </a:lnTo>
                <a:lnTo>
                  <a:pt x="139923" y="293304"/>
                </a:lnTo>
                <a:lnTo>
                  <a:pt x="139820" y="293111"/>
                </a:lnTo>
                <a:lnTo>
                  <a:pt x="139903" y="292957"/>
                </a:lnTo>
                <a:lnTo>
                  <a:pt x="139877" y="292757"/>
                </a:lnTo>
                <a:lnTo>
                  <a:pt x="139705" y="292622"/>
                </a:lnTo>
                <a:lnTo>
                  <a:pt x="139589" y="292516"/>
                </a:lnTo>
                <a:lnTo>
                  <a:pt x="139404" y="292622"/>
                </a:lnTo>
                <a:lnTo>
                  <a:pt x="139122" y="292854"/>
                </a:lnTo>
                <a:lnTo>
                  <a:pt x="138891" y="293066"/>
                </a:lnTo>
                <a:lnTo>
                  <a:pt x="138804" y="293282"/>
                </a:lnTo>
                <a:lnTo>
                  <a:pt x="138616" y="293439"/>
                </a:lnTo>
                <a:lnTo>
                  <a:pt x="138507" y="293568"/>
                </a:lnTo>
                <a:lnTo>
                  <a:pt x="138350" y="293474"/>
                </a:lnTo>
                <a:lnTo>
                  <a:pt x="138116" y="293191"/>
                </a:lnTo>
                <a:lnTo>
                  <a:pt x="137854" y="293375"/>
                </a:lnTo>
                <a:lnTo>
                  <a:pt x="137714" y="293497"/>
                </a:lnTo>
                <a:lnTo>
                  <a:pt x="137511" y="293510"/>
                </a:lnTo>
                <a:lnTo>
                  <a:pt x="137648" y="293684"/>
                </a:lnTo>
                <a:lnTo>
                  <a:pt x="137688" y="293947"/>
                </a:lnTo>
                <a:lnTo>
                  <a:pt x="137488" y="294166"/>
                </a:lnTo>
                <a:lnTo>
                  <a:pt x="137397" y="294391"/>
                </a:lnTo>
                <a:lnTo>
                  <a:pt x="137142" y="294504"/>
                </a:lnTo>
                <a:lnTo>
                  <a:pt x="137187" y="294745"/>
                </a:lnTo>
                <a:lnTo>
                  <a:pt x="137097" y="294888"/>
                </a:lnTo>
                <a:lnTo>
                  <a:pt x="136867" y="294797"/>
                </a:lnTo>
                <a:lnTo>
                  <a:pt x="136589" y="294841"/>
                </a:lnTo>
                <a:lnTo>
                  <a:pt x="136522" y="295118"/>
                </a:lnTo>
                <a:lnTo>
                  <a:pt x="136330" y="294983"/>
                </a:lnTo>
                <a:lnTo>
                  <a:pt x="136288" y="294732"/>
                </a:lnTo>
                <a:lnTo>
                  <a:pt x="136021" y="294764"/>
                </a:lnTo>
                <a:lnTo>
                  <a:pt x="135894" y="294938"/>
                </a:lnTo>
                <a:lnTo>
                  <a:pt x="135881" y="295112"/>
                </a:lnTo>
                <a:lnTo>
                  <a:pt x="135706" y="295054"/>
                </a:lnTo>
                <a:lnTo>
                  <a:pt x="135542" y="294884"/>
                </a:lnTo>
                <a:lnTo>
                  <a:pt x="135413" y="295041"/>
                </a:lnTo>
                <a:lnTo>
                  <a:pt x="135349" y="295195"/>
                </a:lnTo>
                <a:lnTo>
                  <a:pt x="135171" y="295067"/>
                </a:lnTo>
                <a:lnTo>
                  <a:pt x="134941" y="294957"/>
                </a:lnTo>
                <a:lnTo>
                  <a:pt x="134844" y="294771"/>
                </a:lnTo>
                <a:lnTo>
                  <a:pt x="134798" y="294610"/>
                </a:lnTo>
                <a:lnTo>
                  <a:pt x="134594" y="294504"/>
                </a:lnTo>
                <a:lnTo>
                  <a:pt x="134313" y="294687"/>
                </a:lnTo>
                <a:lnTo>
                  <a:pt x="134274" y="294880"/>
                </a:lnTo>
                <a:lnTo>
                  <a:pt x="134126" y="294867"/>
                </a:lnTo>
                <a:lnTo>
                  <a:pt x="133986" y="294803"/>
                </a:lnTo>
                <a:lnTo>
                  <a:pt x="133832" y="294597"/>
                </a:lnTo>
                <a:lnTo>
                  <a:pt x="133672" y="294816"/>
                </a:lnTo>
                <a:lnTo>
                  <a:pt x="133472" y="294793"/>
                </a:lnTo>
                <a:lnTo>
                  <a:pt x="133458" y="294607"/>
                </a:lnTo>
                <a:lnTo>
                  <a:pt x="133353" y="294419"/>
                </a:lnTo>
                <a:lnTo>
                  <a:pt x="133088" y="294449"/>
                </a:lnTo>
                <a:lnTo>
                  <a:pt x="132929" y="294317"/>
                </a:lnTo>
                <a:lnTo>
                  <a:pt x="132823" y="294453"/>
                </a:lnTo>
                <a:lnTo>
                  <a:pt x="132884" y="294629"/>
                </a:lnTo>
                <a:lnTo>
                  <a:pt x="132880" y="294797"/>
                </a:lnTo>
                <a:close/>
                <a:moveTo>
                  <a:pt x="132993" y="294790"/>
                </a:moveTo>
                <a:lnTo>
                  <a:pt x="133121" y="294912"/>
                </a:lnTo>
                <a:lnTo>
                  <a:pt x="132941" y="294996"/>
                </a:lnTo>
                <a:lnTo>
                  <a:pt x="132880" y="294797"/>
                </a:lnTo>
                <a:lnTo>
                  <a:pt x="132993" y="29479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61C6CD3B-0302-7192-F13F-9B72B0AEDCBA}"/>
              </a:ext>
            </a:extLst>
          </p:cNvPr>
          <p:cNvSpPr/>
          <p:nvPr/>
        </p:nvSpPr>
        <p:spPr>
          <a:xfrm flipV="1">
            <a:off x="4494136" y="1305392"/>
            <a:ext cx="851696" cy="860739"/>
          </a:xfrm>
          <a:custGeom>
            <a:avLst/>
            <a:gdLst>
              <a:gd name="connsiteX0" fmla="*/ 13578 w 766470"/>
              <a:gd name="connsiteY0" fmla="*/ 106199 h 774608"/>
              <a:gd name="connsiteX1" fmla="*/ 14477 w 766470"/>
              <a:gd name="connsiteY1" fmla="*/ 107098 h 774608"/>
              <a:gd name="connsiteX2" fmla="*/ 15450 w 766470"/>
              <a:gd name="connsiteY2" fmla="*/ 107997 h 774608"/>
              <a:gd name="connsiteX3" fmla="*/ 16348 w 766470"/>
              <a:gd name="connsiteY3" fmla="*/ 108962 h 774608"/>
              <a:gd name="connsiteX4" fmla="*/ 17472 w 766470"/>
              <a:gd name="connsiteY4" fmla="*/ 109633 h 774608"/>
              <a:gd name="connsiteX5" fmla="*/ 18595 w 766470"/>
              <a:gd name="connsiteY5" fmla="*/ 110385 h 774608"/>
              <a:gd name="connsiteX6" fmla="*/ 19643 w 766470"/>
              <a:gd name="connsiteY6" fmla="*/ 111137 h 774608"/>
              <a:gd name="connsiteX7" fmla="*/ 20765 w 766470"/>
              <a:gd name="connsiteY7" fmla="*/ 111807 h 774608"/>
              <a:gd name="connsiteX8" fmla="*/ 21888 w 766470"/>
              <a:gd name="connsiteY8" fmla="*/ 112559 h 774608"/>
              <a:gd name="connsiteX9" fmla="*/ 23010 w 766470"/>
              <a:gd name="connsiteY9" fmla="*/ 113312 h 774608"/>
              <a:gd name="connsiteX10" fmla="*/ 23909 w 766470"/>
              <a:gd name="connsiteY10" fmla="*/ 114211 h 774608"/>
              <a:gd name="connsiteX11" fmla="*/ 25032 w 766470"/>
              <a:gd name="connsiteY11" fmla="*/ 114947 h 774608"/>
              <a:gd name="connsiteX12" fmla="*/ 26154 w 766470"/>
              <a:gd name="connsiteY12" fmla="*/ 115634 h 774608"/>
              <a:gd name="connsiteX13" fmla="*/ 26903 w 766470"/>
              <a:gd name="connsiteY13" fmla="*/ 116745 h 774608"/>
              <a:gd name="connsiteX14" fmla="*/ 27652 w 766470"/>
              <a:gd name="connsiteY14" fmla="*/ 117874 h 774608"/>
              <a:gd name="connsiteX15" fmla="*/ 28175 w 766470"/>
              <a:gd name="connsiteY15" fmla="*/ 119149 h 774608"/>
              <a:gd name="connsiteX16" fmla="*/ 28924 w 766470"/>
              <a:gd name="connsiteY16" fmla="*/ 120196 h 774608"/>
              <a:gd name="connsiteX17" fmla="*/ 29673 w 766470"/>
              <a:gd name="connsiteY17" fmla="*/ 121307 h 774608"/>
              <a:gd name="connsiteX18" fmla="*/ 30422 w 766470"/>
              <a:gd name="connsiteY18" fmla="*/ 122370 h 774608"/>
              <a:gd name="connsiteX19" fmla="*/ 31171 w 766470"/>
              <a:gd name="connsiteY19" fmla="*/ 123482 h 774608"/>
              <a:gd name="connsiteX20" fmla="*/ 31918 w 766470"/>
              <a:gd name="connsiteY20" fmla="*/ 124610 h 774608"/>
              <a:gd name="connsiteX21" fmla="*/ 32667 w 766470"/>
              <a:gd name="connsiteY21" fmla="*/ 125657 h 774608"/>
              <a:gd name="connsiteX22" fmla="*/ 33416 w 766470"/>
              <a:gd name="connsiteY22" fmla="*/ 126785 h 774608"/>
              <a:gd name="connsiteX23" fmla="*/ 34089 w 766470"/>
              <a:gd name="connsiteY23" fmla="*/ 127897 h 774608"/>
              <a:gd name="connsiteX24" fmla="*/ 35062 w 766470"/>
              <a:gd name="connsiteY24" fmla="*/ 128796 h 774608"/>
              <a:gd name="connsiteX25" fmla="*/ 35811 w 766470"/>
              <a:gd name="connsiteY25" fmla="*/ 129843 h 774608"/>
              <a:gd name="connsiteX26" fmla="*/ 36560 w 766470"/>
              <a:gd name="connsiteY26" fmla="*/ 130971 h 774608"/>
              <a:gd name="connsiteX27" fmla="*/ 37307 w 766470"/>
              <a:gd name="connsiteY27" fmla="*/ 132099 h 774608"/>
              <a:gd name="connsiteX28" fmla="*/ 37832 w 766470"/>
              <a:gd name="connsiteY28" fmla="*/ 133358 h 774608"/>
              <a:gd name="connsiteX29" fmla="*/ 38581 w 766470"/>
              <a:gd name="connsiteY29" fmla="*/ 134421 h 774608"/>
              <a:gd name="connsiteX30" fmla="*/ 40527 w 766470"/>
              <a:gd name="connsiteY30" fmla="*/ 142041 h 774608"/>
              <a:gd name="connsiteX31" fmla="*/ 40525 w 766470"/>
              <a:gd name="connsiteY31" fmla="*/ 142368 h 774608"/>
              <a:gd name="connsiteX32" fmla="*/ 40445 w 766470"/>
              <a:gd name="connsiteY32" fmla="*/ 143365 h 774608"/>
              <a:gd name="connsiteX33" fmla="*/ 40152 w 766470"/>
              <a:gd name="connsiteY33" fmla="*/ 145409 h 774608"/>
              <a:gd name="connsiteX34" fmla="*/ 40527 w 766470"/>
              <a:gd name="connsiteY34" fmla="*/ 146537 h 774608"/>
              <a:gd name="connsiteX35" fmla="*/ 40676 w 766470"/>
              <a:gd name="connsiteY35" fmla="*/ 147813 h 774608"/>
              <a:gd name="connsiteX36" fmla="*/ 41050 w 766470"/>
              <a:gd name="connsiteY36" fmla="*/ 149235 h 774608"/>
              <a:gd name="connsiteX37" fmla="*/ 41125 w 766470"/>
              <a:gd name="connsiteY37" fmla="*/ 151099 h 774608"/>
              <a:gd name="connsiteX38" fmla="*/ 41125 w 766470"/>
              <a:gd name="connsiteY38" fmla="*/ 152980 h 774608"/>
              <a:gd name="connsiteX39" fmla="*/ 41125 w 766470"/>
              <a:gd name="connsiteY39" fmla="*/ 154778 h 774608"/>
              <a:gd name="connsiteX40" fmla="*/ 41125 w 766470"/>
              <a:gd name="connsiteY40" fmla="*/ 156577 h 774608"/>
              <a:gd name="connsiteX41" fmla="*/ 41500 w 766470"/>
              <a:gd name="connsiteY41" fmla="*/ 158065 h 774608"/>
              <a:gd name="connsiteX42" fmla="*/ 42098 w 766470"/>
              <a:gd name="connsiteY42" fmla="*/ 159340 h 774608"/>
              <a:gd name="connsiteX43" fmla="*/ 42185 w 766470"/>
              <a:gd name="connsiteY43" fmla="*/ 159504 h 774608"/>
              <a:gd name="connsiteX44" fmla="*/ 42847 w 766470"/>
              <a:gd name="connsiteY44" fmla="*/ 160469 h 774608"/>
              <a:gd name="connsiteX45" fmla="*/ 43238 w 766470"/>
              <a:gd name="connsiteY45" fmla="*/ 161008 h 774608"/>
              <a:gd name="connsiteX46" fmla="*/ 43596 w 766470"/>
              <a:gd name="connsiteY46" fmla="*/ 161515 h 774608"/>
              <a:gd name="connsiteX47" fmla="*/ 44270 w 766470"/>
              <a:gd name="connsiteY47" fmla="*/ 162627 h 774608"/>
              <a:gd name="connsiteX48" fmla="*/ 44569 w 766470"/>
              <a:gd name="connsiteY48" fmla="*/ 162938 h 774608"/>
              <a:gd name="connsiteX49" fmla="*/ 45691 w 766470"/>
              <a:gd name="connsiteY49" fmla="*/ 165178 h 774608"/>
              <a:gd name="connsiteX50" fmla="*/ 49134 w 766470"/>
              <a:gd name="connsiteY50" fmla="*/ 168546 h 774608"/>
              <a:gd name="connsiteX51" fmla="*/ 57668 w 766470"/>
              <a:gd name="connsiteY51" fmla="*/ 175430 h 774608"/>
              <a:gd name="connsiteX52" fmla="*/ 59811 w 766470"/>
              <a:gd name="connsiteY52" fmla="*/ 176820 h 774608"/>
              <a:gd name="connsiteX53" fmla="*/ 60511 w 766470"/>
              <a:gd name="connsiteY53" fmla="*/ 177310 h 774608"/>
              <a:gd name="connsiteX54" fmla="*/ 65302 w 766470"/>
              <a:gd name="connsiteY54" fmla="*/ 180515 h 774608"/>
              <a:gd name="connsiteX55" fmla="*/ 69643 w 766470"/>
              <a:gd name="connsiteY55" fmla="*/ 185682 h 774608"/>
              <a:gd name="connsiteX56" fmla="*/ 73911 w 766470"/>
              <a:gd name="connsiteY56" fmla="*/ 192501 h 774608"/>
              <a:gd name="connsiteX57" fmla="*/ 73911 w 766470"/>
              <a:gd name="connsiteY57" fmla="*/ 194152 h 774608"/>
              <a:gd name="connsiteX58" fmla="*/ 74434 w 766470"/>
              <a:gd name="connsiteY58" fmla="*/ 195411 h 774608"/>
              <a:gd name="connsiteX59" fmla="*/ 75033 w 766470"/>
              <a:gd name="connsiteY59" fmla="*/ 196687 h 774608"/>
              <a:gd name="connsiteX60" fmla="*/ 75407 w 766470"/>
              <a:gd name="connsiteY60" fmla="*/ 198109 h 774608"/>
              <a:gd name="connsiteX61" fmla="*/ 75782 w 766470"/>
              <a:gd name="connsiteY61" fmla="*/ 199614 h 774608"/>
              <a:gd name="connsiteX62" fmla="*/ 76307 w 766470"/>
              <a:gd name="connsiteY62" fmla="*/ 200889 h 774608"/>
              <a:gd name="connsiteX63" fmla="*/ 76905 w 766470"/>
              <a:gd name="connsiteY63" fmla="*/ 202148 h 774608"/>
              <a:gd name="connsiteX64" fmla="*/ 77428 w 766470"/>
              <a:gd name="connsiteY64" fmla="*/ 203423 h 774608"/>
              <a:gd name="connsiteX65" fmla="*/ 78177 w 766470"/>
              <a:gd name="connsiteY65" fmla="*/ 204552 h 774608"/>
              <a:gd name="connsiteX66" fmla="*/ 78776 w 766470"/>
              <a:gd name="connsiteY66" fmla="*/ 205827 h 774608"/>
              <a:gd name="connsiteX67" fmla="*/ 79525 w 766470"/>
              <a:gd name="connsiteY67" fmla="*/ 206874 h 774608"/>
              <a:gd name="connsiteX68" fmla="*/ 80198 w 766470"/>
              <a:gd name="connsiteY68" fmla="*/ 208002 h 774608"/>
              <a:gd name="connsiteX69" fmla="*/ 80797 w 766470"/>
              <a:gd name="connsiteY69" fmla="*/ 209261 h 774608"/>
              <a:gd name="connsiteX70" fmla="*/ 81546 w 766470"/>
              <a:gd name="connsiteY70" fmla="*/ 210389 h 774608"/>
              <a:gd name="connsiteX71" fmla="*/ 82294 w 766470"/>
              <a:gd name="connsiteY71" fmla="*/ 211436 h 774608"/>
              <a:gd name="connsiteX72" fmla="*/ 82818 w 766470"/>
              <a:gd name="connsiteY72" fmla="*/ 212711 h 774608"/>
              <a:gd name="connsiteX73" fmla="*/ 83416 w 766470"/>
              <a:gd name="connsiteY73" fmla="*/ 214052 h 774608"/>
              <a:gd name="connsiteX74" fmla="*/ 83941 w 766470"/>
              <a:gd name="connsiteY74" fmla="*/ 215327 h 774608"/>
              <a:gd name="connsiteX75" fmla="*/ 84690 w 766470"/>
              <a:gd name="connsiteY75" fmla="*/ 216374 h 774608"/>
              <a:gd name="connsiteX76" fmla="*/ 85439 w 766470"/>
              <a:gd name="connsiteY76" fmla="*/ 217502 h 774608"/>
              <a:gd name="connsiteX77" fmla="*/ 86336 w 766470"/>
              <a:gd name="connsiteY77" fmla="*/ 218401 h 774608"/>
              <a:gd name="connsiteX78" fmla="*/ 87309 w 766470"/>
              <a:gd name="connsiteY78" fmla="*/ 219300 h 774608"/>
              <a:gd name="connsiteX79" fmla="*/ 88058 w 766470"/>
              <a:gd name="connsiteY79" fmla="*/ 220412 h 774608"/>
              <a:gd name="connsiteX80" fmla="*/ 88581 w 766470"/>
              <a:gd name="connsiteY80" fmla="*/ 221688 h 774608"/>
              <a:gd name="connsiteX81" fmla="*/ 89293 w 766470"/>
              <a:gd name="connsiteY81" fmla="*/ 223307 h 774608"/>
              <a:gd name="connsiteX82" fmla="*/ 89705 w 766470"/>
              <a:gd name="connsiteY82" fmla="*/ 224991 h 774608"/>
              <a:gd name="connsiteX83" fmla="*/ 90303 w 766470"/>
              <a:gd name="connsiteY83" fmla="*/ 226266 h 774608"/>
              <a:gd name="connsiteX84" fmla="*/ 90678 w 766470"/>
              <a:gd name="connsiteY84" fmla="*/ 227672 h 774608"/>
              <a:gd name="connsiteX85" fmla="*/ 90827 w 766470"/>
              <a:gd name="connsiteY85" fmla="*/ 229324 h 774608"/>
              <a:gd name="connsiteX86" fmla="*/ 91389 w 766470"/>
              <a:gd name="connsiteY86" fmla="*/ 231531 h 774608"/>
              <a:gd name="connsiteX87" fmla="*/ 91950 w 766470"/>
              <a:gd name="connsiteY87" fmla="*/ 233739 h 774608"/>
              <a:gd name="connsiteX88" fmla="*/ 92175 w 766470"/>
              <a:gd name="connsiteY88" fmla="*/ 235390 h 774608"/>
              <a:gd name="connsiteX89" fmla="*/ 92699 w 766470"/>
              <a:gd name="connsiteY89" fmla="*/ 236666 h 774608"/>
              <a:gd name="connsiteX90" fmla="*/ 93148 w 766470"/>
              <a:gd name="connsiteY90" fmla="*/ 238153 h 774608"/>
              <a:gd name="connsiteX91" fmla="*/ 94197 w 766470"/>
              <a:gd name="connsiteY91" fmla="*/ 240704 h 774608"/>
              <a:gd name="connsiteX92" fmla="*/ 95169 w 766470"/>
              <a:gd name="connsiteY92" fmla="*/ 244890 h 774608"/>
              <a:gd name="connsiteX93" fmla="*/ 95393 w 766470"/>
              <a:gd name="connsiteY93" fmla="*/ 246542 h 774608"/>
              <a:gd name="connsiteX94" fmla="*/ 96046 w 766470"/>
              <a:gd name="connsiteY94" fmla="*/ 248308 h 774608"/>
              <a:gd name="connsiteX95" fmla="*/ 96891 w 766470"/>
              <a:gd name="connsiteY95" fmla="*/ 250580 h 774608"/>
              <a:gd name="connsiteX96" fmla="*/ 97264 w 766470"/>
              <a:gd name="connsiteY96" fmla="*/ 252003 h 774608"/>
              <a:gd name="connsiteX97" fmla="*/ 99659 w 766470"/>
              <a:gd name="connsiteY97" fmla="*/ 256941 h 774608"/>
              <a:gd name="connsiteX98" fmla="*/ 100121 w 766470"/>
              <a:gd name="connsiteY98" fmla="*/ 258560 h 774608"/>
              <a:gd name="connsiteX99" fmla="*/ 101072 w 766470"/>
              <a:gd name="connsiteY99" fmla="*/ 260898 h 774608"/>
              <a:gd name="connsiteX100" fmla="*/ 102938 w 766470"/>
              <a:gd name="connsiteY100" fmla="*/ 264659 h 774608"/>
              <a:gd name="connsiteX101" fmla="*/ 104244 w 766470"/>
              <a:gd name="connsiteY101" fmla="*/ 268224 h 774608"/>
              <a:gd name="connsiteX102" fmla="*/ 104990 w 766470"/>
              <a:gd name="connsiteY102" fmla="*/ 270284 h 774608"/>
              <a:gd name="connsiteX103" fmla="*/ 106296 w 766470"/>
              <a:gd name="connsiteY103" fmla="*/ 274404 h 774608"/>
              <a:gd name="connsiteX104" fmla="*/ 109094 w 766470"/>
              <a:gd name="connsiteY104" fmla="*/ 280225 h 774608"/>
              <a:gd name="connsiteX105" fmla="*/ 111519 w 766470"/>
              <a:gd name="connsiteY105" fmla="*/ 282662 h 774608"/>
              <a:gd name="connsiteX106" fmla="*/ 115250 w 766470"/>
              <a:gd name="connsiteY106" fmla="*/ 288090 h 774608"/>
              <a:gd name="connsiteX107" fmla="*/ 115528 w 766470"/>
              <a:gd name="connsiteY107" fmla="*/ 288548 h 774608"/>
              <a:gd name="connsiteX108" fmla="*/ 117114 w 766470"/>
              <a:gd name="connsiteY108" fmla="*/ 291099 h 774608"/>
              <a:gd name="connsiteX109" fmla="*/ 118794 w 766470"/>
              <a:gd name="connsiteY109" fmla="*/ 293911 h 774608"/>
              <a:gd name="connsiteX110" fmla="*/ 119528 w 766470"/>
              <a:gd name="connsiteY110" fmla="*/ 295759 h 774608"/>
              <a:gd name="connsiteX111" fmla="*/ 121032 w 766470"/>
              <a:gd name="connsiteY111" fmla="*/ 299160 h 774608"/>
              <a:gd name="connsiteX112" fmla="*/ 122152 w 766470"/>
              <a:gd name="connsiteY112" fmla="*/ 302169 h 774608"/>
              <a:gd name="connsiteX113" fmla="*/ 122711 w 766470"/>
              <a:gd name="connsiteY113" fmla="*/ 305913 h 774608"/>
              <a:gd name="connsiteX114" fmla="*/ 123645 w 766470"/>
              <a:gd name="connsiteY114" fmla="*/ 309102 h 774608"/>
              <a:gd name="connsiteX115" fmla="*/ 123830 w 766470"/>
              <a:gd name="connsiteY115" fmla="*/ 310786 h 774608"/>
              <a:gd name="connsiteX116" fmla="*/ 124950 w 766470"/>
              <a:gd name="connsiteY116" fmla="*/ 313794 h 774608"/>
              <a:gd name="connsiteX117" fmla="*/ 126158 w 766470"/>
              <a:gd name="connsiteY117" fmla="*/ 316084 h 774608"/>
              <a:gd name="connsiteX118" fmla="*/ 127206 w 766470"/>
              <a:gd name="connsiteY118" fmla="*/ 316836 h 774608"/>
              <a:gd name="connsiteX119" fmla="*/ 128328 w 766470"/>
              <a:gd name="connsiteY119" fmla="*/ 317506 h 774608"/>
              <a:gd name="connsiteX120" fmla="*/ 129451 w 766470"/>
              <a:gd name="connsiteY120" fmla="*/ 318258 h 774608"/>
              <a:gd name="connsiteX121" fmla="*/ 130575 w 766470"/>
              <a:gd name="connsiteY121" fmla="*/ 318994 h 774608"/>
              <a:gd name="connsiteX122" fmla="*/ 131472 w 766470"/>
              <a:gd name="connsiteY122" fmla="*/ 319893 h 774608"/>
              <a:gd name="connsiteX123" fmla="*/ 132596 w 766470"/>
              <a:gd name="connsiteY123" fmla="*/ 320580 h 774608"/>
              <a:gd name="connsiteX124" fmla="*/ 133644 w 766470"/>
              <a:gd name="connsiteY124" fmla="*/ 321316 h 774608"/>
              <a:gd name="connsiteX125" fmla="*/ 134766 w 766470"/>
              <a:gd name="connsiteY125" fmla="*/ 322068 h 774608"/>
              <a:gd name="connsiteX126" fmla="*/ 135889 w 766470"/>
              <a:gd name="connsiteY126" fmla="*/ 322739 h 774608"/>
              <a:gd name="connsiteX127" fmla="*/ 137011 w 766470"/>
              <a:gd name="connsiteY127" fmla="*/ 323491 h 774608"/>
              <a:gd name="connsiteX128" fmla="*/ 137910 w 766470"/>
              <a:gd name="connsiteY128" fmla="*/ 324390 h 774608"/>
              <a:gd name="connsiteX129" fmla="*/ 139033 w 766470"/>
              <a:gd name="connsiteY129" fmla="*/ 325142 h 774608"/>
              <a:gd name="connsiteX130" fmla="*/ 139931 w 766470"/>
              <a:gd name="connsiteY130" fmla="*/ 326042 h 774608"/>
              <a:gd name="connsiteX131" fmla="*/ 140829 w 766470"/>
              <a:gd name="connsiteY131" fmla="*/ 326941 h 774608"/>
              <a:gd name="connsiteX132" fmla="*/ 141952 w 766470"/>
              <a:gd name="connsiteY132" fmla="*/ 327677 h 774608"/>
              <a:gd name="connsiteX133" fmla="*/ 142850 w 766470"/>
              <a:gd name="connsiteY133" fmla="*/ 328576 h 774608"/>
              <a:gd name="connsiteX134" fmla="*/ 143823 w 766470"/>
              <a:gd name="connsiteY134" fmla="*/ 329475 h 774608"/>
              <a:gd name="connsiteX135" fmla="*/ 144722 w 766470"/>
              <a:gd name="connsiteY135" fmla="*/ 330375 h 774608"/>
              <a:gd name="connsiteX136" fmla="*/ 145620 w 766470"/>
              <a:gd name="connsiteY136" fmla="*/ 331274 h 774608"/>
              <a:gd name="connsiteX137" fmla="*/ 146368 w 766470"/>
              <a:gd name="connsiteY137" fmla="*/ 332402 h 774608"/>
              <a:gd name="connsiteX138" fmla="*/ 147116 w 766470"/>
              <a:gd name="connsiteY138" fmla="*/ 333514 h 774608"/>
              <a:gd name="connsiteX139" fmla="*/ 147865 w 766470"/>
              <a:gd name="connsiteY139" fmla="*/ 334577 h 774608"/>
              <a:gd name="connsiteX140" fmla="*/ 148239 w 766470"/>
              <a:gd name="connsiteY140" fmla="*/ 336065 h 774608"/>
              <a:gd name="connsiteX141" fmla="*/ 148613 w 766470"/>
              <a:gd name="connsiteY141" fmla="*/ 337487 h 774608"/>
              <a:gd name="connsiteX142" fmla="*/ 148988 w 766470"/>
              <a:gd name="connsiteY142" fmla="*/ 338992 h 774608"/>
              <a:gd name="connsiteX143" fmla="*/ 149586 w 766470"/>
              <a:gd name="connsiteY143" fmla="*/ 340251 h 774608"/>
              <a:gd name="connsiteX144" fmla="*/ 149961 w 766470"/>
              <a:gd name="connsiteY144" fmla="*/ 341673 h 774608"/>
              <a:gd name="connsiteX145" fmla="*/ 150486 w 766470"/>
              <a:gd name="connsiteY145" fmla="*/ 342949 h 774608"/>
              <a:gd name="connsiteX146" fmla="*/ 150858 w 766470"/>
              <a:gd name="connsiteY146" fmla="*/ 344453 h 774608"/>
              <a:gd name="connsiteX147" fmla="*/ 151459 w 766470"/>
              <a:gd name="connsiteY147" fmla="*/ 345728 h 774608"/>
              <a:gd name="connsiteX148" fmla="*/ 151982 w 766470"/>
              <a:gd name="connsiteY148" fmla="*/ 346988 h 774608"/>
              <a:gd name="connsiteX149" fmla="*/ 152580 w 766470"/>
              <a:gd name="connsiteY149" fmla="*/ 348263 h 774608"/>
              <a:gd name="connsiteX150" fmla="*/ 153105 w 766470"/>
              <a:gd name="connsiteY150" fmla="*/ 349538 h 774608"/>
              <a:gd name="connsiteX151" fmla="*/ 153628 w 766470"/>
              <a:gd name="connsiteY151" fmla="*/ 350814 h 774608"/>
              <a:gd name="connsiteX152" fmla="*/ 153852 w 766470"/>
              <a:gd name="connsiteY152" fmla="*/ 352465 h 774608"/>
              <a:gd name="connsiteX153" fmla="*/ 153704 w 766470"/>
              <a:gd name="connsiteY153" fmla="*/ 354100 h 774608"/>
              <a:gd name="connsiteX154" fmla="*/ 153329 w 766470"/>
              <a:gd name="connsiteY154" fmla="*/ 355605 h 774608"/>
              <a:gd name="connsiteX155" fmla="*/ 152806 w 766470"/>
              <a:gd name="connsiteY155" fmla="*/ 356880 h 774608"/>
              <a:gd name="connsiteX156" fmla="*/ 152432 w 766470"/>
              <a:gd name="connsiteY156" fmla="*/ 358303 h 774608"/>
              <a:gd name="connsiteX157" fmla="*/ 152057 w 766470"/>
              <a:gd name="connsiteY157" fmla="*/ 359791 h 774608"/>
              <a:gd name="connsiteX158" fmla="*/ 151758 w 766470"/>
              <a:gd name="connsiteY158" fmla="*/ 361295 h 774608"/>
              <a:gd name="connsiteX159" fmla="*/ 151534 w 766470"/>
              <a:gd name="connsiteY159" fmla="*/ 362946 h 774608"/>
              <a:gd name="connsiteX160" fmla="*/ 151383 w 766470"/>
              <a:gd name="connsiteY160" fmla="*/ 364581 h 774608"/>
              <a:gd name="connsiteX161" fmla="*/ 151233 w 766470"/>
              <a:gd name="connsiteY161" fmla="*/ 366233 h 774608"/>
              <a:gd name="connsiteX162" fmla="*/ 151233 w 766470"/>
              <a:gd name="connsiteY162" fmla="*/ 368032 h 774608"/>
              <a:gd name="connsiteX163" fmla="*/ 151383 w 766470"/>
              <a:gd name="connsiteY163" fmla="*/ 369683 h 774608"/>
              <a:gd name="connsiteX164" fmla="*/ 151758 w 766470"/>
              <a:gd name="connsiteY164" fmla="*/ 371171 h 774608"/>
              <a:gd name="connsiteX165" fmla="*/ 152356 w 766470"/>
              <a:gd name="connsiteY165" fmla="*/ 372446 h 774608"/>
              <a:gd name="connsiteX166" fmla="*/ 152880 w 766470"/>
              <a:gd name="connsiteY166" fmla="*/ 373722 h 774608"/>
              <a:gd name="connsiteX167" fmla="*/ 153254 w 766470"/>
              <a:gd name="connsiteY167" fmla="*/ 375144 h 774608"/>
              <a:gd name="connsiteX168" fmla="*/ 153628 w 766470"/>
              <a:gd name="connsiteY168" fmla="*/ 376632 h 774608"/>
              <a:gd name="connsiteX169" fmla="*/ 153852 w 766470"/>
              <a:gd name="connsiteY169" fmla="*/ 378284 h 774608"/>
              <a:gd name="connsiteX170" fmla="*/ 154228 w 766470"/>
              <a:gd name="connsiteY170" fmla="*/ 379706 h 774608"/>
              <a:gd name="connsiteX171" fmla="*/ 154228 w 766470"/>
              <a:gd name="connsiteY171" fmla="*/ 381570 h 774608"/>
              <a:gd name="connsiteX172" fmla="*/ 154228 w 766470"/>
              <a:gd name="connsiteY172" fmla="*/ 383369 h 774608"/>
              <a:gd name="connsiteX173" fmla="*/ 154078 w 766470"/>
              <a:gd name="connsiteY173" fmla="*/ 385021 h 774608"/>
              <a:gd name="connsiteX174" fmla="*/ 153928 w 766470"/>
              <a:gd name="connsiteY174" fmla="*/ 386672 h 774608"/>
              <a:gd name="connsiteX175" fmla="*/ 153704 w 766470"/>
              <a:gd name="connsiteY175" fmla="*/ 388307 h 774608"/>
              <a:gd name="connsiteX176" fmla="*/ 153404 w 766470"/>
              <a:gd name="connsiteY176" fmla="*/ 389811 h 774608"/>
              <a:gd name="connsiteX177" fmla="*/ 153030 w 766470"/>
              <a:gd name="connsiteY177" fmla="*/ 391234 h 774608"/>
              <a:gd name="connsiteX178" fmla="*/ 152656 w 766470"/>
              <a:gd name="connsiteY178" fmla="*/ 392738 h 774608"/>
              <a:gd name="connsiteX179" fmla="*/ 152281 w 766470"/>
              <a:gd name="connsiteY179" fmla="*/ 394161 h 774608"/>
              <a:gd name="connsiteX180" fmla="*/ 151982 w 766470"/>
              <a:gd name="connsiteY180" fmla="*/ 395649 h 774608"/>
              <a:gd name="connsiteX181" fmla="*/ 151758 w 766470"/>
              <a:gd name="connsiteY181" fmla="*/ 397300 h 774608"/>
              <a:gd name="connsiteX182" fmla="*/ 151459 w 766470"/>
              <a:gd name="connsiteY182" fmla="*/ 398788 h 774608"/>
              <a:gd name="connsiteX183" fmla="*/ 151233 w 766470"/>
              <a:gd name="connsiteY183" fmla="*/ 400440 h 774608"/>
              <a:gd name="connsiteX184" fmla="*/ 151084 w 766470"/>
              <a:gd name="connsiteY184" fmla="*/ 402010 h 774608"/>
              <a:gd name="connsiteX185" fmla="*/ 151308 w 766470"/>
              <a:gd name="connsiteY185" fmla="*/ 403726 h 774608"/>
              <a:gd name="connsiteX186" fmla="*/ 151459 w 766470"/>
              <a:gd name="connsiteY186" fmla="*/ 405378 h 774608"/>
              <a:gd name="connsiteX187" fmla="*/ 151683 w 766470"/>
              <a:gd name="connsiteY187" fmla="*/ 406948 h 774608"/>
              <a:gd name="connsiteX188" fmla="*/ 151683 w 766470"/>
              <a:gd name="connsiteY188" fmla="*/ 408828 h 774608"/>
              <a:gd name="connsiteX189" fmla="*/ 151831 w 766470"/>
              <a:gd name="connsiteY189" fmla="*/ 410463 h 774608"/>
              <a:gd name="connsiteX190" fmla="*/ 151683 w 766470"/>
              <a:gd name="connsiteY190" fmla="*/ 412115 h 774608"/>
              <a:gd name="connsiteX191" fmla="*/ 151683 w 766470"/>
              <a:gd name="connsiteY191" fmla="*/ 413913 h 774608"/>
              <a:gd name="connsiteX192" fmla="*/ 151534 w 766470"/>
              <a:gd name="connsiteY192" fmla="*/ 415565 h 774608"/>
              <a:gd name="connsiteX193" fmla="*/ 151383 w 766470"/>
              <a:gd name="connsiteY193" fmla="*/ 417200 h 774608"/>
              <a:gd name="connsiteX194" fmla="*/ 151009 w 766470"/>
              <a:gd name="connsiteY194" fmla="*/ 418704 h 774608"/>
              <a:gd name="connsiteX195" fmla="*/ 150486 w 766470"/>
              <a:gd name="connsiteY195" fmla="*/ 419980 h 774608"/>
              <a:gd name="connsiteX196" fmla="*/ 150260 w 766470"/>
              <a:gd name="connsiteY196" fmla="*/ 420503 h 774608"/>
              <a:gd name="connsiteX197" fmla="*/ 149737 w 766470"/>
              <a:gd name="connsiteY197" fmla="*/ 421255 h 774608"/>
              <a:gd name="connsiteX198" fmla="*/ 149212 w 766470"/>
              <a:gd name="connsiteY198" fmla="*/ 422514 h 774608"/>
              <a:gd name="connsiteX199" fmla="*/ 148689 w 766470"/>
              <a:gd name="connsiteY199" fmla="*/ 423789 h 774608"/>
              <a:gd name="connsiteX200" fmla="*/ 148764 w 766470"/>
              <a:gd name="connsiteY200" fmla="*/ 424918 h 774608"/>
              <a:gd name="connsiteX201" fmla="*/ 148837 w 766470"/>
              <a:gd name="connsiteY201" fmla="*/ 425441 h 774608"/>
              <a:gd name="connsiteX202" fmla="*/ 149063 w 766470"/>
              <a:gd name="connsiteY202" fmla="*/ 427092 h 774608"/>
              <a:gd name="connsiteX203" fmla="*/ 148913 w 766470"/>
              <a:gd name="connsiteY203" fmla="*/ 428728 h 774608"/>
              <a:gd name="connsiteX204" fmla="*/ 148676 w 766470"/>
              <a:gd name="connsiteY204" fmla="*/ 430444 h 774608"/>
              <a:gd name="connsiteX205" fmla="*/ 148390 w 766470"/>
              <a:gd name="connsiteY205" fmla="*/ 431883 h 774608"/>
              <a:gd name="connsiteX206" fmla="*/ 148164 w 766470"/>
              <a:gd name="connsiteY206" fmla="*/ 433518 h 774608"/>
              <a:gd name="connsiteX207" fmla="*/ 148015 w 766470"/>
              <a:gd name="connsiteY207" fmla="*/ 435170 h 774608"/>
              <a:gd name="connsiteX208" fmla="*/ 147865 w 766470"/>
              <a:gd name="connsiteY208" fmla="*/ 436821 h 774608"/>
              <a:gd name="connsiteX209" fmla="*/ 147865 w 766470"/>
              <a:gd name="connsiteY209" fmla="*/ 438620 h 774608"/>
              <a:gd name="connsiteX210" fmla="*/ 147716 w 766470"/>
              <a:gd name="connsiteY210" fmla="*/ 440255 h 774608"/>
              <a:gd name="connsiteX211" fmla="*/ 147490 w 766470"/>
              <a:gd name="connsiteY211" fmla="*/ 441907 h 774608"/>
              <a:gd name="connsiteX212" fmla="*/ 147490 w 766470"/>
              <a:gd name="connsiteY212" fmla="*/ 443787 h 774608"/>
              <a:gd name="connsiteX213" fmla="*/ 147191 w 766470"/>
              <a:gd name="connsiteY213" fmla="*/ 445210 h 774608"/>
              <a:gd name="connsiteX214" fmla="*/ 146592 w 766470"/>
              <a:gd name="connsiteY214" fmla="*/ 446469 h 774608"/>
              <a:gd name="connsiteX215" fmla="*/ 146293 w 766470"/>
              <a:gd name="connsiteY215" fmla="*/ 447973 h 774608"/>
              <a:gd name="connsiteX216" fmla="*/ 146442 w 766470"/>
              <a:gd name="connsiteY216" fmla="*/ 449624 h 774608"/>
              <a:gd name="connsiteX217" fmla="*/ 146818 w 766470"/>
              <a:gd name="connsiteY217" fmla="*/ 451047 h 774608"/>
              <a:gd name="connsiteX218" fmla="*/ 147042 w 766470"/>
              <a:gd name="connsiteY218" fmla="*/ 452682 h 774608"/>
              <a:gd name="connsiteX219" fmla="*/ 147042 w 766470"/>
              <a:gd name="connsiteY219" fmla="*/ 454563 h 774608"/>
              <a:gd name="connsiteX220" fmla="*/ 147042 w 766470"/>
              <a:gd name="connsiteY220" fmla="*/ 456361 h 774608"/>
              <a:gd name="connsiteX221" fmla="*/ 146892 w 766470"/>
              <a:gd name="connsiteY221" fmla="*/ 457996 h 774608"/>
              <a:gd name="connsiteX222" fmla="*/ 146517 w 766470"/>
              <a:gd name="connsiteY222" fmla="*/ 459501 h 774608"/>
              <a:gd name="connsiteX223" fmla="*/ 146368 w 766470"/>
              <a:gd name="connsiteY223" fmla="*/ 461152 h 774608"/>
              <a:gd name="connsiteX224" fmla="*/ 145994 w 766470"/>
              <a:gd name="connsiteY224" fmla="*/ 462575 h 774608"/>
              <a:gd name="connsiteX225" fmla="*/ 145620 w 766470"/>
              <a:gd name="connsiteY225" fmla="*/ 464063 h 774608"/>
              <a:gd name="connsiteX226" fmla="*/ 145096 w 766470"/>
              <a:gd name="connsiteY226" fmla="*/ 465485 h 774608"/>
              <a:gd name="connsiteX227" fmla="*/ 144722 w 766470"/>
              <a:gd name="connsiteY227" fmla="*/ 466989 h 774608"/>
              <a:gd name="connsiteX228" fmla="*/ 144197 w 766470"/>
              <a:gd name="connsiteY228" fmla="*/ 468265 h 774608"/>
              <a:gd name="connsiteX229" fmla="*/ 143993 w 766470"/>
              <a:gd name="connsiteY229" fmla="*/ 469082 h 774608"/>
              <a:gd name="connsiteX230" fmla="*/ 143823 w 766470"/>
              <a:gd name="connsiteY230" fmla="*/ 469753 h 774608"/>
              <a:gd name="connsiteX231" fmla="*/ 143299 w 766470"/>
              <a:gd name="connsiteY231" fmla="*/ 471028 h 774608"/>
              <a:gd name="connsiteX232" fmla="*/ 143000 w 766470"/>
              <a:gd name="connsiteY232" fmla="*/ 472451 h 774608"/>
              <a:gd name="connsiteX233" fmla="*/ 142400 w 766470"/>
              <a:gd name="connsiteY233" fmla="*/ 473726 h 774608"/>
              <a:gd name="connsiteX234" fmla="*/ 142027 w 766470"/>
              <a:gd name="connsiteY234" fmla="*/ 475214 h 774608"/>
              <a:gd name="connsiteX235" fmla="*/ 141877 w 766470"/>
              <a:gd name="connsiteY235" fmla="*/ 476866 h 774608"/>
              <a:gd name="connsiteX236" fmla="*/ 141877 w 766470"/>
              <a:gd name="connsiteY236" fmla="*/ 477094 h 774608"/>
              <a:gd name="connsiteX237" fmla="*/ 141726 w 766470"/>
              <a:gd name="connsiteY237" fmla="*/ 478517 h 774608"/>
              <a:gd name="connsiteX238" fmla="*/ 141354 w 766470"/>
              <a:gd name="connsiteY238" fmla="*/ 479940 h 774608"/>
              <a:gd name="connsiteX239" fmla="*/ 140979 w 766470"/>
              <a:gd name="connsiteY239" fmla="*/ 481428 h 774608"/>
              <a:gd name="connsiteX240" fmla="*/ 140829 w 766470"/>
              <a:gd name="connsiteY240" fmla="*/ 483079 h 774608"/>
              <a:gd name="connsiteX241" fmla="*/ 140454 w 766470"/>
              <a:gd name="connsiteY241" fmla="*/ 484567 h 774608"/>
              <a:gd name="connsiteX242" fmla="*/ 140305 w 766470"/>
              <a:gd name="connsiteY242" fmla="*/ 486218 h 774608"/>
              <a:gd name="connsiteX243" fmla="*/ 140155 w 766470"/>
              <a:gd name="connsiteY243" fmla="*/ 487870 h 774608"/>
              <a:gd name="connsiteX244" fmla="*/ 139931 w 766470"/>
              <a:gd name="connsiteY244" fmla="*/ 489522 h 774608"/>
              <a:gd name="connsiteX245" fmla="*/ 140006 w 766470"/>
              <a:gd name="connsiteY245" fmla="*/ 491320 h 774608"/>
              <a:gd name="connsiteX246" fmla="*/ 140006 w 766470"/>
              <a:gd name="connsiteY246" fmla="*/ 493102 h 774608"/>
              <a:gd name="connsiteX247" fmla="*/ 140155 w 766470"/>
              <a:gd name="connsiteY247" fmla="*/ 494754 h 774608"/>
              <a:gd name="connsiteX248" fmla="*/ 140381 w 766470"/>
              <a:gd name="connsiteY248" fmla="*/ 496405 h 774608"/>
              <a:gd name="connsiteX249" fmla="*/ 140605 w 766470"/>
              <a:gd name="connsiteY249" fmla="*/ 498040 h 774608"/>
              <a:gd name="connsiteX250" fmla="*/ 140753 w 766470"/>
              <a:gd name="connsiteY250" fmla="*/ 499692 h 774608"/>
              <a:gd name="connsiteX251" fmla="*/ 140979 w 766470"/>
              <a:gd name="connsiteY251" fmla="*/ 501343 h 774608"/>
              <a:gd name="connsiteX252" fmla="*/ 141128 w 766470"/>
              <a:gd name="connsiteY252" fmla="*/ 502995 h 774608"/>
              <a:gd name="connsiteX253" fmla="*/ 141502 w 766470"/>
              <a:gd name="connsiteY253" fmla="*/ 504417 h 774608"/>
              <a:gd name="connsiteX254" fmla="*/ 141877 w 766470"/>
              <a:gd name="connsiteY254" fmla="*/ 505905 h 774608"/>
              <a:gd name="connsiteX255" fmla="*/ 142475 w 766470"/>
              <a:gd name="connsiteY255" fmla="*/ 507181 h 774608"/>
              <a:gd name="connsiteX256" fmla="*/ 142850 w 766470"/>
              <a:gd name="connsiteY256" fmla="*/ 508603 h 774608"/>
              <a:gd name="connsiteX257" fmla="*/ 143599 w 766470"/>
              <a:gd name="connsiteY257" fmla="*/ 509732 h 774608"/>
              <a:gd name="connsiteX258" fmla="*/ 144122 w 766470"/>
              <a:gd name="connsiteY258" fmla="*/ 510991 h 774608"/>
              <a:gd name="connsiteX259" fmla="*/ 144347 w 766470"/>
              <a:gd name="connsiteY259" fmla="*/ 512642 h 774608"/>
              <a:gd name="connsiteX260" fmla="*/ 144496 w 766470"/>
              <a:gd name="connsiteY260" fmla="*/ 514294 h 774608"/>
              <a:gd name="connsiteX261" fmla="*/ 144571 w 766470"/>
              <a:gd name="connsiteY261" fmla="*/ 516092 h 774608"/>
              <a:gd name="connsiteX262" fmla="*/ 144722 w 766470"/>
              <a:gd name="connsiteY262" fmla="*/ 517727 h 774608"/>
              <a:gd name="connsiteX263" fmla="*/ 144946 w 766470"/>
              <a:gd name="connsiteY263" fmla="*/ 519379 h 774608"/>
              <a:gd name="connsiteX264" fmla="*/ 145096 w 766470"/>
              <a:gd name="connsiteY264" fmla="*/ 521030 h 774608"/>
              <a:gd name="connsiteX265" fmla="*/ 144946 w 766470"/>
              <a:gd name="connsiteY265" fmla="*/ 522682 h 774608"/>
              <a:gd name="connsiteX266" fmla="*/ 144946 w 766470"/>
              <a:gd name="connsiteY266" fmla="*/ 524546 h 774608"/>
              <a:gd name="connsiteX267" fmla="*/ 144946 w 766470"/>
              <a:gd name="connsiteY267" fmla="*/ 526345 h 774608"/>
              <a:gd name="connsiteX268" fmla="*/ 145170 w 766470"/>
              <a:gd name="connsiteY268" fmla="*/ 527996 h 774608"/>
              <a:gd name="connsiteX269" fmla="*/ 145353 w 766470"/>
              <a:gd name="connsiteY269" fmla="*/ 529320 h 774608"/>
              <a:gd name="connsiteX270" fmla="*/ 145396 w 766470"/>
              <a:gd name="connsiteY270" fmla="*/ 529631 h 774608"/>
              <a:gd name="connsiteX271" fmla="*/ 145170 w 766470"/>
              <a:gd name="connsiteY271" fmla="*/ 531283 h 774608"/>
              <a:gd name="connsiteX272" fmla="*/ 145170 w 766470"/>
              <a:gd name="connsiteY272" fmla="*/ 533081 h 774608"/>
              <a:gd name="connsiteX273" fmla="*/ 145021 w 766470"/>
              <a:gd name="connsiteY273" fmla="*/ 534733 h 774608"/>
              <a:gd name="connsiteX274" fmla="*/ 145245 w 766470"/>
              <a:gd name="connsiteY274" fmla="*/ 535992 h 774608"/>
              <a:gd name="connsiteX275" fmla="*/ 145994 w 766470"/>
              <a:gd name="connsiteY275" fmla="*/ 537120 h 774608"/>
              <a:gd name="connsiteX276" fmla="*/ 146517 w 766470"/>
              <a:gd name="connsiteY276" fmla="*/ 538395 h 774608"/>
              <a:gd name="connsiteX277" fmla="*/ 147266 w 766470"/>
              <a:gd name="connsiteY277" fmla="*/ 539442 h 774608"/>
              <a:gd name="connsiteX278" fmla="*/ 147791 w 766470"/>
              <a:gd name="connsiteY278" fmla="*/ 540717 h 774608"/>
              <a:gd name="connsiteX279" fmla="*/ 148390 w 766470"/>
              <a:gd name="connsiteY279" fmla="*/ 541993 h 774608"/>
              <a:gd name="connsiteX280" fmla="*/ 149137 w 766470"/>
              <a:gd name="connsiteY280" fmla="*/ 543105 h 774608"/>
              <a:gd name="connsiteX281" fmla="*/ 149513 w 766470"/>
              <a:gd name="connsiteY281" fmla="*/ 544527 h 774608"/>
              <a:gd name="connsiteX282" fmla="*/ 150036 w 766470"/>
              <a:gd name="connsiteY282" fmla="*/ 545803 h 774608"/>
              <a:gd name="connsiteX283" fmla="*/ 150411 w 766470"/>
              <a:gd name="connsiteY283" fmla="*/ 547307 h 774608"/>
              <a:gd name="connsiteX284" fmla="*/ 150785 w 766470"/>
              <a:gd name="connsiteY284" fmla="*/ 548729 h 774608"/>
              <a:gd name="connsiteX285" fmla="*/ 151383 w 766470"/>
              <a:gd name="connsiteY285" fmla="*/ 549988 h 774608"/>
              <a:gd name="connsiteX286" fmla="*/ 151907 w 766470"/>
              <a:gd name="connsiteY286" fmla="*/ 551264 h 774608"/>
              <a:gd name="connsiteX287" fmla="*/ 152507 w 766470"/>
              <a:gd name="connsiteY287" fmla="*/ 552539 h 774608"/>
              <a:gd name="connsiteX288" fmla="*/ 153030 w 766470"/>
              <a:gd name="connsiteY288" fmla="*/ 553815 h 774608"/>
              <a:gd name="connsiteX289" fmla="*/ 153628 w 766470"/>
              <a:gd name="connsiteY289" fmla="*/ 555090 h 774608"/>
              <a:gd name="connsiteX290" fmla="*/ 154153 w 766470"/>
              <a:gd name="connsiteY290" fmla="*/ 556365 h 774608"/>
              <a:gd name="connsiteX291" fmla="*/ 154528 w 766470"/>
              <a:gd name="connsiteY291" fmla="*/ 557853 h 774608"/>
              <a:gd name="connsiteX292" fmla="*/ 154901 w 766470"/>
              <a:gd name="connsiteY292" fmla="*/ 559276 h 774608"/>
              <a:gd name="connsiteX293" fmla="*/ 155275 w 766470"/>
              <a:gd name="connsiteY293" fmla="*/ 560780 h 774608"/>
              <a:gd name="connsiteX294" fmla="*/ 155501 w 766470"/>
              <a:gd name="connsiteY294" fmla="*/ 562415 h 774608"/>
              <a:gd name="connsiteX295" fmla="*/ 155649 w 766470"/>
              <a:gd name="connsiteY295" fmla="*/ 564067 h 774608"/>
              <a:gd name="connsiteX296" fmla="*/ 155649 w 766470"/>
              <a:gd name="connsiteY296" fmla="*/ 565212 h 774608"/>
              <a:gd name="connsiteX297" fmla="*/ 155649 w 766470"/>
              <a:gd name="connsiteY297" fmla="*/ 565865 h 774608"/>
              <a:gd name="connsiteX298" fmla="*/ 155350 w 766470"/>
              <a:gd name="connsiteY298" fmla="*/ 567370 h 774608"/>
              <a:gd name="connsiteX299" fmla="*/ 155350 w 766470"/>
              <a:gd name="connsiteY299" fmla="*/ 569152 h 774608"/>
              <a:gd name="connsiteX300" fmla="*/ 155350 w 766470"/>
              <a:gd name="connsiteY300" fmla="*/ 570951 h 774608"/>
              <a:gd name="connsiteX301" fmla="*/ 155201 w 766470"/>
              <a:gd name="connsiteY301" fmla="*/ 572602 h 774608"/>
              <a:gd name="connsiteX302" fmla="*/ 154976 w 766470"/>
              <a:gd name="connsiteY302" fmla="*/ 574254 h 774608"/>
              <a:gd name="connsiteX303" fmla="*/ 154677 w 766470"/>
              <a:gd name="connsiteY303" fmla="*/ 575742 h 774608"/>
              <a:gd name="connsiteX304" fmla="*/ 154078 w 766470"/>
              <a:gd name="connsiteY304" fmla="*/ 577017 h 774608"/>
              <a:gd name="connsiteX305" fmla="*/ 154453 w 766470"/>
              <a:gd name="connsiteY305" fmla="*/ 578145 h 774608"/>
              <a:gd name="connsiteX306" fmla="*/ 154302 w 766470"/>
              <a:gd name="connsiteY306" fmla="*/ 579715 h 774608"/>
              <a:gd name="connsiteX307" fmla="*/ 153928 w 766470"/>
              <a:gd name="connsiteY307" fmla="*/ 581203 h 774608"/>
              <a:gd name="connsiteX308" fmla="*/ 153628 w 766470"/>
              <a:gd name="connsiteY308" fmla="*/ 582707 h 774608"/>
              <a:gd name="connsiteX309" fmla="*/ 153254 w 766470"/>
              <a:gd name="connsiteY309" fmla="*/ 584130 h 774608"/>
              <a:gd name="connsiteX310" fmla="*/ 152880 w 766470"/>
              <a:gd name="connsiteY310" fmla="*/ 585634 h 774608"/>
              <a:gd name="connsiteX311" fmla="*/ 152507 w 766470"/>
              <a:gd name="connsiteY311" fmla="*/ 587040 h 774608"/>
              <a:gd name="connsiteX312" fmla="*/ 152356 w 766470"/>
              <a:gd name="connsiteY312" fmla="*/ 588692 h 774608"/>
              <a:gd name="connsiteX313" fmla="*/ 151982 w 766470"/>
              <a:gd name="connsiteY313" fmla="*/ 590196 h 774608"/>
              <a:gd name="connsiteX314" fmla="*/ 151831 w 766470"/>
              <a:gd name="connsiteY314" fmla="*/ 591766 h 774608"/>
              <a:gd name="connsiteX315" fmla="*/ 151683 w 766470"/>
              <a:gd name="connsiteY315" fmla="*/ 593417 h 774608"/>
              <a:gd name="connsiteX316" fmla="*/ 151308 w 766470"/>
              <a:gd name="connsiteY316" fmla="*/ 594905 h 774608"/>
              <a:gd name="connsiteX317" fmla="*/ 151159 w 766470"/>
              <a:gd name="connsiteY317" fmla="*/ 596557 h 774608"/>
              <a:gd name="connsiteX318" fmla="*/ 150934 w 766470"/>
              <a:gd name="connsiteY318" fmla="*/ 598208 h 774608"/>
              <a:gd name="connsiteX319" fmla="*/ 150785 w 766470"/>
              <a:gd name="connsiteY319" fmla="*/ 599843 h 774608"/>
              <a:gd name="connsiteX320" fmla="*/ 150635 w 766470"/>
              <a:gd name="connsiteY320" fmla="*/ 601495 h 774608"/>
              <a:gd name="connsiteX321" fmla="*/ 150111 w 766470"/>
              <a:gd name="connsiteY321" fmla="*/ 602770 h 774608"/>
              <a:gd name="connsiteX322" fmla="*/ 149513 w 766470"/>
              <a:gd name="connsiteY322" fmla="*/ 604046 h 774608"/>
              <a:gd name="connsiteX323" fmla="*/ 148988 w 766470"/>
              <a:gd name="connsiteY323" fmla="*/ 605305 h 774608"/>
              <a:gd name="connsiteX324" fmla="*/ 148465 w 766470"/>
              <a:gd name="connsiteY324" fmla="*/ 606580 h 774608"/>
              <a:gd name="connsiteX325" fmla="*/ 147940 w 766470"/>
              <a:gd name="connsiteY325" fmla="*/ 607856 h 774608"/>
              <a:gd name="connsiteX326" fmla="*/ 147417 w 766470"/>
              <a:gd name="connsiteY326" fmla="*/ 609131 h 774608"/>
              <a:gd name="connsiteX327" fmla="*/ 146818 w 766470"/>
              <a:gd name="connsiteY327" fmla="*/ 610472 h 774608"/>
              <a:gd name="connsiteX328" fmla="*/ 146293 w 766470"/>
              <a:gd name="connsiteY328" fmla="*/ 611747 h 774608"/>
              <a:gd name="connsiteX329" fmla="*/ 145770 w 766470"/>
              <a:gd name="connsiteY329" fmla="*/ 613023 h 774608"/>
              <a:gd name="connsiteX330" fmla="*/ 145245 w 766470"/>
              <a:gd name="connsiteY330" fmla="*/ 614298 h 774608"/>
              <a:gd name="connsiteX331" fmla="*/ 144647 w 766470"/>
              <a:gd name="connsiteY331" fmla="*/ 615573 h 774608"/>
              <a:gd name="connsiteX332" fmla="*/ 144122 w 766470"/>
              <a:gd name="connsiteY332" fmla="*/ 616832 h 774608"/>
              <a:gd name="connsiteX333" fmla="*/ 143749 w 766470"/>
              <a:gd name="connsiteY333" fmla="*/ 618337 h 774608"/>
              <a:gd name="connsiteX334" fmla="*/ 143224 w 766470"/>
              <a:gd name="connsiteY334" fmla="*/ 619612 h 774608"/>
              <a:gd name="connsiteX335" fmla="*/ 142701 w 766470"/>
              <a:gd name="connsiteY335" fmla="*/ 620888 h 774608"/>
              <a:gd name="connsiteX336" fmla="*/ 142176 w 766470"/>
              <a:gd name="connsiteY336" fmla="*/ 622147 h 774608"/>
              <a:gd name="connsiteX337" fmla="*/ 141802 w 766470"/>
              <a:gd name="connsiteY337" fmla="*/ 623569 h 774608"/>
              <a:gd name="connsiteX338" fmla="*/ 141278 w 766470"/>
              <a:gd name="connsiteY338" fmla="*/ 624845 h 774608"/>
              <a:gd name="connsiteX339" fmla="*/ 140753 w 766470"/>
              <a:gd name="connsiteY339" fmla="*/ 626202 h 774608"/>
              <a:gd name="connsiteX340" fmla="*/ 140155 w 766470"/>
              <a:gd name="connsiteY340" fmla="*/ 627477 h 774608"/>
              <a:gd name="connsiteX341" fmla="*/ 139257 w 766470"/>
              <a:gd name="connsiteY341" fmla="*/ 628360 h 774608"/>
              <a:gd name="connsiteX342" fmla="*/ 138584 w 766470"/>
              <a:gd name="connsiteY342" fmla="*/ 629488 h 774608"/>
              <a:gd name="connsiteX343" fmla="*/ 137835 w 766470"/>
              <a:gd name="connsiteY343" fmla="*/ 630535 h 774608"/>
              <a:gd name="connsiteX344" fmla="*/ 137086 w 766470"/>
              <a:gd name="connsiteY344" fmla="*/ 631663 h 774608"/>
              <a:gd name="connsiteX345" fmla="*/ 136188 w 766470"/>
              <a:gd name="connsiteY345" fmla="*/ 632562 h 774608"/>
              <a:gd name="connsiteX346" fmla="*/ 135514 w 766470"/>
              <a:gd name="connsiteY346" fmla="*/ 633674 h 774608"/>
              <a:gd name="connsiteX347" fmla="*/ 134542 w 766470"/>
              <a:gd name="connsiteY347" fmla="*/ 634573 h 774608"/>
              <a:gd name="connsiteX348" fmla="*/ 133644 w 766470"/>
              <a:gd name="connsiteY348" fmla="*/ 635473 h 774608"/>
              <a:gd name="connsiteX349" fmla="*/ 132745 w 766470"/>
              <a:gd name="connsiteY349" fmla="*/ 636454 h 774608"/>
              <a:gd name="connsiteX350" fmla="*/ 131847 w 766470"/>
              <a:gd name="connsiteY350" fmla="*/ 637353 h 774608"/>
              <a:gd name="connsiteX351" fmla="*/ 131098 w 766470"/>
              <a:gd name="connsiteY351" fmla="*/ 638465 h 774608"/>
              <a:gd name="connsiteX352" fmla="*/ 130200 w 766470"/>
              <a:gd name="connsiteY352" fmla="*/ 639365 h 774608"/>
              <a:gd name="connsiteX353" fmla="*/ 129301 w 766470"/>
              <a:gd name="connsiteY353" fmla="*/ 640264 h 774608"/>
              <a:gd name="connsiteX354" fmla="*/ 128403 w 766470"/>
              <a:gd name="connsiteY354" fmla="*/ 641245 h 774608"/>
              <a:gd name="connsiteX355" fmla="*/ 127654 w 766470"/>
              <a:gd name="connsiteY355" fmla="*/ 642291 h 774608"/>
              <a:gd name="connsiteX356" fmla="*/ 126981 w 766470"/>
              <a:gd name="connsiteY356" fmla="*/ 643419 h 774608"/>
              <a:gd name="connsiteX357" fmla="*/ 126233 w 766470"/>
              <a:gd name="connsiteY357" fmla="*/ 644531 h 774608"/>
              <a:gd name="connsiteX358" fmla="*/ 125709 w 766470"/>
              <a:gd name="connsiteY358" fmla="*/ 645807 h 774608"/>
              <a:gd name="connsiteX359" fmla="*/ 125334 w 766470"/>
              <a:gd name="connsiteY359" fmla="*/ 647229 h 774608"/>
              <a:gd name="connsiteX360" fmla="*/ 124960 w 766470"/>
              <a:gd name="connsiteY360" fmla="*/ 648734 h 774608"/>
              <a:gd name="connsiteX361" fmla="*/ 124811 w 766470"/>
              <a:gd name="connsiteY361" fmla="*/ 650369 h 774608"/>
              <a:gd name="connsiteX362" fmla="*/ 124960 w 766470"/>
              <a:gd name="connsiteY362" fmla="*/ 650745 h 774608"/>
              <a:gd name="connsiteX363" fmla="*/ 125185 w 766470"/>
              <a:gd name="connsiteY363" fmla="*/ 651791 h 774608"/>
              <a:gd name="connsiteX364" fmla="*/ 125784 w 766470"/>
              <a:gd name="connsiteY364" fmla="*/ 653067 h 774608"/>
              <a:gd name="connsiteX365" fmla="*/ 126307 w 766470"/>
              <a:gd name="connsiteY365" fmla="*/ 654342 h 774608"/>
              <a:gd name="connsiteX366" fmla="*/ 126832 w 766470"/>
              <a:gd name="connsiteY366" fmla="*/ 655617 h 774608"/>
              <a:gd name="connsiteX367" fmla="*/ 127579 w 766470"/>
              <a:gd name="connsiteY367" fmla="*/ 656730 h 774608"/>
              <a:gd name="connsiteX368" fmla="*/ 128179 w 766470"/>
              <a:gd name="connsiteY368" fmla="*/ 658005 h 774608"/>
              <a:gd name="connsiteX369" fmla="*/ 129077 w 766470"/>
              <a:gd name="connsiteY369" fmla="*/ 658904 h 774608"/>
              <a:gd name="connsiteX370" fmla="*/ 129975 w 766470"/>
              <a:gd name="connsiteY370" fmla="*/ 659804 h 774608"/>
              <a:gd name="connsiteX371" fmla="*/ 131098 w 766470"/>
              <a:gd name="connsiteY371" fmla="*/ 660703 h 774608"/>
              <a:gd name="connsiteX372" fmla="*/ 131996 w 766470"/>
              <a:gd name="connsiteY372" fmla="*/ 661602 h 774608"/>
              <a:gd name="connsiteX373" fmla="*/ 133103 w 766470"/>
              <a:gd name="connsiteY373" fmla="*/ 662338 h 774608"/>
              <a:gd name="connsiteX374" fmla="*/ 134242 w 766470"/>
              <a:gd name="connsiteY374" fmla="*/ 663025 h 774608"/>
              <a:gd name="connsiteX375" fmla="*/ 135290 w 766470"/>
              <a:gd name="connsiteY375" fmla="*/ 663777 h 774608"/>
              <a:gd name="connsiteX376" fmla="*/ 136412 w 766470"/>
              <a:gd name="connsiteY376" fmla="*/ 664447 h 774608"/>
              <a:gd name="connsiteX377" fmla="*/ 137684 w 766470"/>
              <a:gd name="connsiteY377" fmla="*/ 665052 h 774608"/>
              <a:gd name="connsiteX378" fmla="*/ 139333 w 766470"/>
              <a:gd name="connsiteY378" fmla="*/ 665199 h 774608"/>
              <a:gd name="connsiteX379" fmla="*/ 140979 w 766470"/>
              <a:gd name="connsiteY379" fmla="*/ 664971 h 774608"/>
              <a:gd name="connsiteX380" fmla="*/ 142251 w 766470"/>
              <a:gd name="connsiteY380" fmla="*/ 664447 h 774608"/>
              <a:gd name="connsiteX381" fmla="*/ 143375 w 766470"/>
              <a:gd name="connsiteY381" fmla="*/ 663695 h 774608"/>
              <a:gd name="connsiteX382" fmla="*/ 144421 w 766470"/>
              <a:gd name="connsiteY382" fmla="*/ 662943 h 774608"/>
              <a:gd name="connsiteX383" fmla="*/ 145544 w 766470"/>
              <a:gd name="connsiteY383" fmla="*/ 662272 h 774608"/>
              <a:gd name="connsiteX384" fmla="*/ 146818 w 766470"/>
              <a:gd name="connsiteY384" fmla="*/ 661684 h 774608"/>
              <a:gd name="connsiteX385" fmla="*/ 147940 w 766470"/>
              <a:gd name="connsiteY385" fmla="*/ 660932 h 774608"/>
              <a:gd name="connsiteX386" fmla="*/ 149362 w 766470"/>
              <a:gd name="connsiteY386" fmla="*/ 660556 h 774608"/>
              <a:gd name="connsiteX387" fmla="*/ 150858 w 766470"/>
              <a:gd name="connsiteY387" fmla="*/ 660180 h 774608"/>
              <a:gd name="connsiteX388" fmla="*/ 152507 w 766470"/>
              <a:gd name="connsiteY388" fmla="*/ 660408 h 774608"/>
              <a:gd name="connsiteX389" fmla="*/ 154153 w 766470"/>
              <a:gd name="connsiteY389" fmla="*/ 660556 h 774608"/>
              <a:gd name="connsiteX390" fmla="*/ 155425 w 766470"/>
              <a:gd name="connsiteY390" fmla="*/ 661079 h 774608"/>
              <a:gd name="connsiteX391" fmla="*/ 156698 w 766470"/>
              <a:gd name="connsiteY391" fmla="*/ 661602 h 774608"/>
              <a:gd name="connsiteX392" fmla="*/ 157970 w 766470"/>
              <a:gd name="connsiteY392" fmla="*/ 662125 h 774608"/>
              <a:gd name="connsiteX393" fmla="*/ 159616 w 766470"/>
              <a:gd name="connsiteY393" fmla="*/ 662354 h 774608"/>
              <a:gd name="connsiteX394" fmla="*/ 161264 w 766470"/>
              <a:gd name="connsiteY394" fmla="*/ 662501 h 774608"/>
              <a:gd name="connsiteX395" fmla="*/ 162911 w 766470"/>
              <a:gd name="connsiteY395" fmla="*/ 662649 h 774608"/>
              <a:gd name="connsiteX396" fmla="*/ 164782 w 766470"/>
              <a:gd name="connsiteY396" fmla="*/ 662649 h 774608"/>
              <a:gd name="connsiteX397" fmla="*/ 166428 w 766470"/>
              <a:gd name="connsiteY397" fmla="*/ 662796 h 774608"/>
              <a:gd name="connsiteX398" fmla="*/ 168075 w 766470"/>
              <a:gd name="connsiteY398" fmla="*/ 663025 h 774608"/>
              <a:gd name="connsiteX399" fmla="*/ 169497 w 766470"/>
              <a:gd name="connsiteY399" fmla="*/ 663319 h 774608"/>
              <a:gd name="connsiteX400" fmla="*/ 170769 w 766470"/>
              <a:gd name="connsiteY400" fmla="*/ 663924 h 774608"/>
              <a:gd name="connsiteX401" fmla="*/ 172043 w 766470"/>
              <a:gd name="connsiteY401" fmla="*/ 664447 h 774608"/>
              <a:gd name="connsiteX402" fmla="*/ 173391 w 766470"/>
              <a:gd name="connsiteY402" fmla="*/ 664971 h 774608"/>
              <a:gd name="connsiteX403" fmla="*/ 174437 w 766470"/>
              <a:gd name="connsiteY403" fmla="*/ 665723 h 774608"/>
              <a:gd name="connsiteX404" fmla="*/ 175711 w 766470"/>
              <a:gd name="connsiteY404" fmla="*/ 666246 h 774608"/>
              <a:gd name="connsiteX405" fmla="*/ 177058 w 766470"/>
              <a:gd name="connsiteY405" fmla="*/ 666769 h 774608"/>
              <a:gd name="connsiteX406" fmla="*/ 178330 w 766470"/>
              <a:gd name="connsiteY406" fmla="*/ 667292 h 774608"/>
              <a:gd name="connsiteX407" fmla="*/ 179378 w 766470"/>
              <a:gd name="connsiteY407" fmla="*/ 668045 h 774608"/>
              <a:gd name="connsiteX408" fmla="*/ 180726 w 766470"/>
              <a:gd name="connsiteY408" fmla="*/ 668568 h 774608"/>
              <a:gd name="connsiteX409" fmla="*/ 181774 w 766470"/>
              <a:gd name="connsiteY409" fmla="*/ 669320 h 774608"/>
              <a:gd name="connsiteX410" fmla="*/ 182896 w 766470"/>
              <a:gd name="connsiteY410" fmla="*/ 669990 h 774608"/>
              <a:gd name="connsiteX411" fmla="*/ 183795 w 766470"/>
              <a:gd name="connsiteY411" fmla="*/ 670890 h 774608"/>
              <a:gd name="connsiteX412" fmla="*/ 184544 w 766470"/>
              <a:gd name="connsiteY412" fmla="*/ 672001 h 774608"/>
              <a:gd name="connsiteX413" fmla="*/ 185441 w 766470"/>
              <a:gd name="connsiteY413" fmla="*/ 672901 h 774608"/>
              <a:gd name="connsiteX414" fmla="*/ 186190 w 766470"/>
              <a:gd name="connsiteY414" fmla="*/ 673947 h 774608"/>
              <a:gd name="connsiteX415" fmla="*/ 187163 w 766470"/>
              <a:gd name="connsiteY415" fmla="*/ 674928 h 774608"/>
              <a:gd name="connsiteX416" fmla="*/ 187837 w 766470"/>
              <a:gd name="connsiteY416" fmla="*/ 675975 h 774608"/>
              <a:gd name="connsiteX417" fmla="*/ 188584 w 766470"/>
              <a:gd name="connsiteY417" fmla="*/ 677103 h 774608"/>
              <a:gd name="connsiteX418" fmla="*/ 189333 w 766470"/>
              <a:gd name="connsiteY418" fmla="*/ 678150 h 774608"/>
              <a:gd name="connsiteX419" fmla="*/ 190082 w 766470"/>
              <a:gd name="connsiteY419" fmla="*/ 679261 h 774608"/>
              <a:gd name="connsiteX420" fmla="*/ 190605 w 766470"/>
              <a:gd name="connsiteY420" fmla="*/ 680537 h 774608"/>
              <a:gd name="connsiteX421" fmla="*/ 191205 w 766470"/>
              <a:gd name="connsiteY421" fmla="*/ 681812 h 774608"/>
              <a:gd name="connsiteX422" fmla="*/ 191728 w 766470"/>
              <a:gd name="connsiteY422" fmla="*/ 683088 h 774608"/>
              <a:gd name="connsiteX423" fmla="*/ 192327 w 766470"/>
              <a:gd name="connsiteY423" fmla="*/ 684363 h 774608"/>
              <a:gd name="connsiteX424" fmla="*/ 193076 w 766470"/>
              <a:gd name="connsiteY424" fmla="*/ 685998 h 774608"/>
              <a:gd name="connsiteX425" fmla="*/ 193975 w 766470"/>
              <a:gd name="connsiteY425" fmla="*/ 687797 h 774608"/>
              <a:gd name="connsiteX426" fmla="*/ 194722 w 766470"/>
              <a:gd name="connsiteY426" fmla="*/ 689219 h 774608"/>
              <a:gd name="connsiteX427" fmla="*/ 195247 w 766470"/>
              <a:gd name="connsiteY427" fmla="*/ 690495 h 774608"/>
              <a:gd name="connsiteX428" fmla="*/ 195846 w 766470"/>
              <a:gd name="connsiteY428" fmla="*/ 691770 h 774608"/>
              <a:gd name="connsiteX429" fmla="*/ 196369 w 766470"/>
              <a:gd name="connsiteY429" fmla="*/ 693046 h 774608"/>
              <a:gd name="connsiteX430" fmla="*/ 196743 w 766470"/>
              <a:gd name="connsiteY430" fmla="*/ 694534 h 774608"/>
              <a:gd name="connsiteX431" fmla="*/ 197343 w 766470"/>
              <a:gd name="connsiteY431" fmla="*/ 695809 h 774608"/>
              <a:gd name="connsiteX432" fmla="*/ 197718 w 766470"/>
              <a:gd name="connsiteY432" fmla="*/ 697231 h 774608"/>
              <a:gd name="connsiteX433" fmla="*/ 198241 w 766470"/>
              <a:gd name="connsiteY433" fmla="*/ 698507 h 774608"/>
              <a:gd name="connsiteX434" fmla="*/ 198621 w 766470"/>
              <a:gd name="connsiteY434" fmla="*/ 699946 h 774608"/>
              <a:gd name="connsiteX435" fmla="*/ 198990 w 766470"/>
              <a:gd name="connsiteY435" fmla="*/ 701418 h 774608"/>
              <a:gd name="connsiteX436" fmla="*/ 199364 w 766470"/>
              <a:gd name="connsiteY436" fmla="*/ 702840 h 774608"/>
              <a:gd name="connsiteX437" fmla="*/ 199963 w 766470"/>
              <a:gd name="connsiteY437" fmla="*/ 704115 h 774608"/>
              <a:gd name="connsiteX438" fmla="*/ 200337 w 766470"/>
              <a:gd name="connsiteY438" fmla="*/ 705620 h 774608"/>
              <a:gd name="connsiteX439" fmla="*/ 200712 w 766470"/>
              <a:gd name="connsiteY439" fmla="*/ 707042 h 774608"/>
              <a:gd name="connsiteX440" fmla="*/ 201235 w 766470"/>
              <a:gd name="connsiteY440" fmla="*/ 708318 h 774608"/>
              <a:gd name="connsiteX441" fmla="*/ 201610 w 766470"/>
              <a:gd name="connsiteY441" fmla="*/ 709806 h 774608"/>
              <a:gd name="connsiteX442" fmla="*/ 202133 w 766470"/>
              <a:gd name="connsiteY442" fmla="*/ 711081 h 774608"/>
              <a:gd name="connsiteX443" fmla="*/ 202731 w 766470"/>
              <a:gd name="connsiteY443" fmla="*/ 712356 h 774608"/>
              <a:gd name="connsiteX444" fmla="*/ 203256 w 766470"/>
              <a:gd name="connsiteY444" fmla="*/ 713632 h 774608"/>
              <a:gd name="connsiteX445" fmla="*/ 203631 w 766470"/>
              <a:gd name="connsiteY445" fmla="*/ 715054 h 774608"/>
              <a:gd name="connsiteX446" fmla="*/ 204379 w 766470"/>
              <a:gd name="connsiteY446" fmla="*/ 716166 h 774608"/>
              <a:gd name="connsiteX447" fmla="*/ 204978 w 766470"/>
              <a:gd name="connsiteY447" fmla="*/ 717442 h 774608"/>
              <a:gd name="connsiteX448" fmla="*/ 205501 w 766470"/>
              <a:gd name="connsiteY448" fmla="*/ 718717 h 774608"/>
              <a:gd name="connsiteX449" fmla="*/ 206250 w 766470"/>
              <a:gd name="connsiteY449" fmla="*/ 719764 h 774608"/>
              <a:gd name="connsiteX450" fmla="*/ 206999 w 766470"/>
              <a:gd name="connsiteY450" fmla="*/ 720892 h 774608"/>
              <a:gd name="connsiteX451" fmla="*/ 207748 w 766470"/>
              <a:gd name="connsiteY451" fmla="*/ 721938 h 774608"/>
              <a:gd name="connsiteX452" fmla="*/ 208495 w 766470"/>
              <a:gd name="connsiteY452" fmla="*/ 723050 h 774608"/>
              <a:gd name="connsiteX453" fmla="*/ 209394 w 766470"/>
              <a:gd name="connsiteY453" fmla="*/ 723949 h 774608"/>
              <a:gd name="connsiteX454" fmla="*/ 210143 w 766470"/>
              <a:gd name="connsiteY454" fmla="*/ 724996 h 774608"/>
              <a:gd name="connsiteX455" fmla="*/ 211041 w 766470"/>
              <a:gd name="connsiteY455" fmla="*/ 725895 h 774608"/>
              <a:gd name="connsiteX456" fmla="*/ 212164 w 766470"/>
              <a:gd name="connsiteY456" fmla="*/ 726648 h 774608"/>
              <a:gd name="connsiteX457" fmla="*/ 213211 w 766470"/>
              <a:gd name="connsiteY457" fmla="*/ 727400 h 774608"/>
              <a:gd name="connsiteX458" fmla="*/ 214334 w 766470"/>
              <a:gd name="connsiteY458" fmla="*/ 728070 h 774608"/>
              <a:gd name="connsiteX459" fmla="*/ 215457 w 766470"/>
              <a:gd name="connsiteY459" fmla="*/ 728822 h 774608"/>
              <a:gd name="connsiteX460" fmla="*/ 216730 w 766470"/>
              <a:gd name="connsiteY460" fmla="*/ 729345 h 774608"/>
              <a:gd name="connsiteX461" fmla="*/ 217853 w 766470"/>
              <a:gd name="connsiteY461" fmla="*/ 730098 h 774608"/>
              <a:gd name="connsiteX462" fmla="*/ 218751 w 766470"/>
              <a:gd name="connsiteY462" fmla="*/ 730997 h 774608"/>
              <a:gd name="connsiteX463" fmla="*/ 219648 w 766470"/>
              <a:gd name="connsiteY463" fmla="*/ 731896 h 774608"/>
              <a:gd name="connsiteX464" fmla="*/ 220023 w 766470"/>
              <a:gd name="connsiteY464" fmla="*/ 733319 h 774608"/>
              <a:gd name="connsiteX465" fmla="*/ 220397 w 766470"/>
              <a:gd name="connsiteY465" fmla="*/ 734807 h 774608"/>
              <a:gd name="connsiteX466" fmla="*/ 220397 w 766470"/>
              <a:gd name="connsiteY466" fmla="*/ 736605 h 774608"/>
              <a:gd name="connsiteX467" fmla="*/ 220772 w 766470"/>
              <a:gd name="connsiteY467" fmla="*/ 738110 h 774608"/>
              <a:gd name="connsiteX468" fmla="*/ 221370 w 766470"/>
              <a:gd name="connsiteY468" fmla="*/ 739369 h 774608"/>
              <a:gd name="connsiteX469" fmla="*/ 222418 w 766470"/>
              <a:gd name="connsiteY469" fmla="*/ 740055 h 774608"/>
              <a:gd name="connsiteX470" fmla="*/ 223766 w 766470"/>
              <a:gd name="connsiteY470" fmla="*/ 740579 h 774608"/>
              <a:gd name="connsiteX471" fmla="*/ 225039 w 766470"/>
              <a:gd name="connsiteY471" fmla="*/ 741167 h 774608"/>
              <a:gd name="connsiteX472" fmla="*/ 226311 w 766470"/>
              <a:gd name="connsiteY472" fmla="*/ 741691 h 774608"/>
              <a:gd name="connsiteX473" fmla="*/ 227584 w 766470"/>
              <a:gd name="connsiteY473" fmla="*/ 742214 h 774608"/>
              <a:gd name="connsiteX474" fmla="*/ 229080 w 766470"/>
              <a:gd name="connsiteY474" fmla="*/ 742590 h 774608"/>
              <a:gd name="connsiteX475" fmla="*/ 230128 w 766470"/>
              <a:gd name="connsiteY475" fmla="*/ 743260 h 774608"/>
              <a:gd name="connsiteX476" fmla="*/ 231251 w 766470"/>
              <a:gd name="connsiteY476" fmla="*/ 744013 h 774608"/>
              <a:gd name="connsiteX477" fmla="*/ 232000 w 766470"/>
              <a:gd name="connsiteY477" fmla="*/ 745141 h 774608"/>
              <a:gd name="connsiteX478" fmla="*/ 232749 w 766470"/>
              <a:gd name="connsiteY478" fmla="*/ 746187 h 774608"/>
              <a:gd name="connsiteX479" fmla="*/ 233423 w 766470"/>
              <a:gd name="connsiteY479" fmla="*/ 747315 h 774608"/>
              <a:gd name="connsiteX480" fmla="*/ 234021 w 766470"/>
              <a:gd name="connsiteY480" fmla="*/ 748574 h 774608"/>
              <a:gd name="connsiteX481" fmla="*/ 234544 w 766470"/>
              <a:gd name="connsiteY481" fmla="*/ 749850 h 774608"/>
              <a:gd name="connsiteX482" fmla="*/ 235293 w 766470"/>
              <a:gd name="connsiteY482" fmla="*/ 750896 h 774608"/>
              <a:gd name="connsiteX483" fmla="*/ 235892 w 766470"/>
              <a:gd name="connsiteY483" fmla="*/ 752172 h 774608"/>
              <a:gd name="connsiteX484" fmla="*/ 236416 w 766470"/>
              <a:gd name="connsiteY484" fmla="*/ 753447 h 774608"/>
              <a:gd name="connsiteX485" fmla="*/ 236940 w 766470"/>
              <a:gd name="connsiteY485" fmla="*/ 754723 h 774608"/>
              <a:gd name="connsiteX486" fmla="*/ 237538 w 766470"/>
              <a:gd name="connsiteY486" fmla="*/ 755998 h 774608"/>
              <a:gd name="connsiteX487" fmla="*/ 238287 w 766470"/>
              <a:gd name="connsiteY487" fmla="*/ 757110 h 774608"/>
              <a:gd name="connsiteX488" fmla="*/ 239186 w 766470"/>
              <a:gd name="connsiteY488" fmla="*/ 758009 h 774608"/>
              <a:gd name="connsiteX489" fmla="*/ 240084 w 766470"/>
              <a:gd name="connsiteY489" fmla="*/ 758908 h 774608"/>
              <a:gd name="connsiteX490" fmla="*/ 241057 w 766470"/>
              <a:gd name="connsiteY490" fmla="*/ 759808 h 774608"/>
              <a:gd name="connsiteX491" fmla="*/ 242105 w 766470"/>
              <a:gd name="connsiteY491" fmla="*/ 760478 h 774608"/>
              <a:gd name="connsiteX492" fmla="*/ 243078 w 766470"/>
              <a:gd name="connsiteY492" fmla="*/ 761459 h 774608"/>
              <a:gd name="connsiteX493" fmla="*/ 243976 w 766470"/>
              <a:gd name="connsiteY493" fmla="*/ 762359 h 774608"/>
              <a:gd name="connsiteX494" fmla="*/ 244725 w 766470"/>
              <a:gd name="connsiteY494" fmla="*/ 763405 h 774608"/>
              <a:gd name="connsiteX495" fmla="*/ 245773 w 766470"/>
              <a:gd name="connsiteY495" fmla="*/ 764157 h 774608"/>
              <a:gd name="connsiteX496" fmla="*/ 247120 w 766470"/>
              <a:gd name="connsiteY496" fmla="*/ 764680 h 774608"/>
              <a:gd name="connsiteX497" fmla="*/ 248168 w 766470"/>
              <a:gd name="connsiteY497" fmla="*/ 765416 h 774608"/>
              <a:gd name="connsiteX498" fmla="*/ 249291 w 766470"/>
              <a:gd name="connsiteY498" fmla="*/ 766103 h 774608"/>
              <a:gd name="connsiteX499" fmla="*/ 250264 w 766470"/>
              <a:gd name="connsiteY499" fmla="*/ 766348 h 774608"/>
              <a:gd name="connsiteX500" fmla="*/ 250712 w 766470"/>
              <a:gd name="connsiteY500" fmla="*/ 766463 h 774608"/>
              <a:gd name="connsiteX501" fmla="*/ 251461 w 766470"/>
              <a:gd name="connsiteY501" fmla="*/ 767591 h 774608"/>
              <a:gd name="connsiteX502" fmla="*/ 252060 w 766470"/>
              <a:gd name="connsiteY502" fmla="*/ 768866 h 774608"/>
              <a:gd name="connsiteX503" fmla="*/ 252585 w 766470"/>
              <a:gd name="connsiteY503" fmla="*/ 770060 h 774608"/>
              <a:gd name="connsiteX504" fmla="*/ 253183 w 766470"/>
              <a:gd name="connsiteY504" fmla="*/ 771417 h 774608"/>
              <a:gd name="connsiteX505" fmla="*/ 253494 w 766470"/>
              <a:gd name="connsiteY505" fmla="*/ 772120 h 774608"/>
              <a:gd name="connsiteX506" fmla="*/ 259254 w 766470"/>
              <a:gd name="connsiteY506" fmla="*/ 772382 h 774608"/>
              <a:gd name="connsiteX507" fmla="*/ 260067 w 766470"/>
              <a:gd name="connsiteY507" fmla="*/ 771581 h 774608"/>
              <a:gd name="connsiteX508" fmla="*/ 261243 w 766470"/>
              <a:gd name="connsiteY508" fmla="*/ 771532 h 774608"/>
              <a:gd name="connsiteX509" fmla="*/ 261625 w 766470"/>
              <a:gd name="connsiteY509" fmla="*/ 770420 h 774608"/>
              <a:gd name="connsiteX510" fmla="*/ 264338 w 766470"/>
              <a:gd name="connsiteY510" fmla="*/ 771139 h 774608"/>
              <a:gd name="connsiteX511" fmla="*/ 265993 w 766470"/>
              <a:gd name="connsiteY511" fmla="*/ 772333 h 774608"/>
              <a:gd name="connsiteX512" fmla="*/ 265965 w 766470"/>
              <a:gd name="connsiteY512" fmla="*/ 772529 h 774608"/>
              <a:gd name="connsiteX513" fmla="*/ 265859 w 766470"/>
              <a:gd name="connsiteY513" fmla="*/ 773314 h 774608"/>
              <a:gd name="connsiteX514" fmla="*/ 266778 w 766470"/>
              <a:gd name="connsiteY514" fmla="*/ 773657 h 774608"/>
              <a:gd name="connsiteX515" fmla="*/ 267090 w 766470"/>
              <a:gd name="connsiteY515" fmla="*/ 773772 h 774608"/>
              <a:gd name="connsiteX516" fmla="*/ 268574 w 766470"/>
              <a:gd name="connsiteY516" fmla="*/ 773592 h 774608"/>
              <a:gd name="connsiteX517" fmla="*/ 269739 w 766470"/>
              <a:gd name="connsiteY517" fmla="*/ 774540 h 774608"/>
              <a:gd name="connsiteX518" fmla="*/ 269909 w 766470"/>
              <a:gd name="connsiteY518" fmla="*/ 774213 h 774608"/>
              <a:gd name="connsiteX519" fmla="*/ 270497 w 766470"/>
              <a:gd name="connsiteY519" fmla="*/ 773069 h 774608"/>
              <a:gd name="connsiteX520" fmla="*/ 270141 w 766470"/>
              <a:gd name="connsiteY520" fmla="*/ 771761 h 774608"/>
              <a:gd name="connsiteX521" fmla="*/ 269785 w 766470"/>
              <a:gd name="connsiteY521" fmla="*/ 770453 h 774608"/>
              <a:gd name="connsiteX522" fmla="*/ 270301 w 766470"/>
              <a:gd name="connsiteY522" fmla="*/ 770403 h 774608"/>
              <a:gd name="connsiteX523" fmla="*/ 270465 w 766470"/>
              <a:gd name="connsiteY523" fmla="*/ 770403 h 774608"/>
              <a:gd name="connsiteX524" fmla="*/ 270965 w 766470"/>
              <a:gd name="connsiteY524" fmla="*/ 770910 h 774608"/>
              <a:gd name="connsiteX525" fmla="*/ 272482 w 766470"/>
              <a:gd name="connsiteY525" fmla="*/ 772464 h 774608"/>
              <a:gd name="connsiteX526" fmla="*/ 273795 w 766470"/>
              <a:gd name="connsiteY526" fmla="*/ 771172 h 774608"/>
              <a:gd name="connsiteX527" fmla="*/ 274356 w 766470"/>
              <a:gd name="connsiteY527" fmla="*/ 771384 h 774608"/>
              <a:gd name="connsiteX528" fmla="*/ 275888 w 766470"/>
              <a:gd name="connsiteY528" fmla="*/ 771940 h 774608"/>
              <a:gd name="connsiteX529" fmla="*/ 276817 w 766470"/>
              <a:gd name="connsiteY529" fmla="*/ 771810 h 774608"/>
              <a:gd name="connsiteX530" fmla="*/ 278613 w 766470"/>
              <a:gd name="connsiteY530" fmla="*/ 771548 h 774608"/>
              <a:gd name="connsiteX531" fmla="*/ 281023 w 766470"/>
              <a:gd name="connsiteY531" fmla="*/ 771695 h 774608"/>
              <a:gd name="connsiteX532" fmla="*/ 282602 w 766470"/>
              <a:gd name="connsiteY532" fmla="*/ 768490 h 774608"/>
              <a:gd name="connsiteX533" fmla="*/ 283062 w 766470"/>
              <a:gd name="connsiteY533" fmla="*/ 766201 h 774608"/>
              <a:gd name="connsiteX534" fmla="*/ 283753 w 766470"/>
              <a:gd name="connsiteY534" fmla="*/ 765024 h 774608"/>
              <a:gd name="connsiteX535" fmla="*/ 283837 w 766470"/>
              <a:gd name="connsiteY535" fmla="*/ 763160 h 774608"/>
              <a:gd name="connsiteX536" fmla="*/ 284883 w 766470"/>
              <a:gd name="connsiteY536" fmla="*/ 762751 h 774608"/>
              <a:gd name="connsiteX537" fmla="*/ 286754 w 766470"/>
              <a:gd name="connsiteY537" fmla="*/ 762015 h 774608"/>
              <a:gd name="connsiteX538" fmla="*/ 289352 w 766470"/>
              <a:gd name="connsiteY538" fmla="*/ 761852 h 774608"/>
              <a:gd name="connsiteX539" fmla="*/ 290091 w 766470"/>
              <a:gd name="connsiteY539" fmla="*/ 762538 h 774608"/>
              <a:gd name="connsiteX540" fmla="*/ 290637 w 766470"/>
              <a:gd name="connsiteY540" fmla="*/ 763045 h 774608"/>
              <a:gd name="connsiteX541" fmla="*/ 291167 w 766470"/>
              <a:gd name="connsiteY541" fmla="*/ 763160 h 774608"/>
              <a:gd name="connsiteX542" fmla="*/ 291316 w 766470"/>
              <a:gd name="connsiteY542" fmla="*/ 763176 h 774608"/>
              <a:gd name="connsiteX543" fmla="*/ 291537 w 766470"/>
              <a:gd name="connsiteY543" fmla="*/ 760871 h 774608"/>
              <a:gd name="connsiteX544" fmla="*/ 291736 w 766470"/>
              <a:gd name="connsiteY544" fmla="*/ 758778 h 774608"/>
              <a:gd name="connsiteX545" fmla="*/ 292555 w 766470"/>
              <a:gd name="connsiteY545" fmla="*/ 758483 h 774608"/>
              <a:gd name="connsiteX546" fmla="*/ 293039 w 766470"/>
              <a:gd name="connsiteY546" fmla="*/ 758303 h 774608"/>
              <a:gd name="connsiteX547" fmla="*/ 293613 w 766470"/>
              <a:gd name="connsiteY547" fmla="*/ 757519 h 774608"/>
              <a:gd name="connsiteX548" fmla="*/ 293979 w 766470"/>
              <a:gd name="connsiteY548" fmla="*/ 757012 h 774608"/>
              <a:gd name="connsiteX549" fmla="*/ 293876 w 766470"/>
              <a:gd name="connsiteY549" fmla="*/ 755278 h 774608"/>
              <a:gd name="connsiteX550" fmla="*/ 294315 w 766470"/>
              <a:gd name="connsiteY550" fmla="*/ 754657 h 774608"/>
              <a:gd name="connsiteX551" fmla="*/ 298656 w 766470"/>
              <a:gd name="connsiteY551" fmla="*/ 753464 h 774608"/>
              <a:gd name="connsiteX552" fmla="*/ 300445 w 766470"/>
              <a:gd name="connsiteY552" fmla="*/ 753790 h 774608"/>
              <a:gd name="connsiteX553" fmla="*/ 300679 w 766470"/>
              <a:gd name="connsiteY553" fmla="*/ 753333 h 774608"/>
              <a:gd name="connsiteX554" fmla="*/ 300886 w 766470"/>
              <a:gd name="connsiteY554" fmla="*/ 752924 h 774608"/>
              <a:gd name="connsiteX555" fmla="*/ 300729 w 766470"/>
              <a:gd name="connsiteY555" fmla="*/ 752221 h 774608"/>
              <a:gd name="connsiteX556" fmla="*/ 300651 w 766470"/>
              <a:gd name="connsiteY556" fmla="*/ 751878 h 774608"/>
              <a:gd name="connsiteX557" fmla="*/ 300996 w 766470"/>
              <a:gd name="connsiteY557" fmla="*/ 751534 h 774608"/>
              <a:gd name="connsiteX558" fmla="*/ 301339 w 766470"/>
              <a:gd name="connsiteY558" fmla="*/ 751207 h 774608"/>
              <a:gd name="connsiteX559" fmla="*/ 305656 w 766470"/>
              <a:gd name="connsiteY559" fmla="*/ 751926 h 774608"/>
              <a:gd name="connsiteX560" fmla="*/ 306124 w 766470"/>
              <a:gd name="connsiteY560" fmla="*/ 752531 h 774608"/>
              <a:gd name="connsiteX561" fmla="*/ 307059 w 766470"/>
              <a:gd name="connsiteY561" fmla="*/ 753742 h 774608"/>
              <a:gd name="connsiteX562" fmla="*/ 308377 w 766470"/>
              <a:gd name="connsiteY562" fmla="*/ 751894 h 774608"/>
              <a:gd name="connsiteX563" fmla="*/ 308704 w 766470"/>
              <a:gd name="connsiteY563" fmla="*/ 751878 h 774608"/>
              <a:gd name="connsiteX564" fmla="*/ 310542 w 766470"/>
              <a:gd name="connsiteY564" fmla="*/ 751730 h 774608"/>
              <a:gd name="connsiteX565" fmla="*/ 311171 w 766470"/>
              <a:gd name="connsiteY565" fmla="*/ 749065 h 774608"/>
              <a:gd name="connsiteX566" fmla="*/ 311256 w 766470"/>
              <a:gd name="connsiteY566" fmla="*/ 748705 h 774608"/>
              <a:gd name="connsiteX567" fmla="*/ 311586 w 766470"/>
              <a:gd name="connsiteY567" fmla="*/ 748624 h 774608"/>
              <a:gd name="connsiteX568" fmla="*/ 312061 w 766470"/>
              <a:gd name="connsiteY568" fmla="*/ 748525 h 774608"/>
              <a:gd name="connsiteX569" fmla="*/ 312018 w 766470"/>
              <a:gd name="connsiteY569" fmla="*/ 749408 h 774608"/>
              <a:gd name="connsiteX570" fmla="*/ 311981 w 766470"/>
              <a:gd name="connsiteY570" fmla="*/ 750193 h 774608"/>
              <a:gd name="connsiteX571" fmla="*/ 312286 w 766470"/>
              <a:gd name="connsiteY571" fmla="*/ 750569 h 774608"/>
              <a:gd name="connsiteX572" fmla="*/ 312801 w 766470"/>
              <a:gd name="connsiteY572" fmla="*/ 750553 h 774608"/>
              <a:gd name="connsiteX573" fmla="*/ 313460 w 766470"/>
              <a:gd name="connsiteY573" fmla="*/ 750520 h 774608"/>
              <a:gd name="connsiteX574" fmla="*/ 314394 w 766470"/>
              <a:gd name="connsiteY574" fmla="*/ 749915 h 774608"/>
              <a:gd name="connsiteX575" fmla="*/ 315568 w 766470"/>
              <a:gd name="connsiteY575" fmla="*/ 750046 h 774608"/>
              <a:gd name="connsiteX576" fmla="*/ 317138 w 766470"/>
              <a:gd name="connsiteY576" fmla="*/ 750340 h 774608"/>
              <a:gd name="connsiteX577" fmla="*/ 317726 w 766470"/>
              <a:gd name="connsiteY577" fmla="*/ 750455 h 774608"/>
              <a:gd name="connsiteX578" fmla="*/ 319074 w 766470"/>
              <a:gd name="connsiteY578" fmla="*/ 751648 h 774608"/>
              <a:gd name="connsiteX579" fmla="*/ 324579 w 766470"/>
              <a:gd name="connsiteY579" fmla="*/ 751272 h 774608"/>
              <a:gd name="connsiteX580" fmla="*/ 325067 w 766470"/>
              <a:gd name="connsiteY580" fmla="*/ 750013 h 774608"/>
              <a:gd name="connsiteX581" fmla="*/ 325277 w 766470"/>
              <a:gd name="connsiteY581" fmla="*/ 749474 h 774608"/>
              <a:gd name="connsiteX582" fmla="*/ 326401 w 766470"/>
              <a:gd name="connsiteY582" fmla="*/ 748558 h 774608"/>
              <a:gd name="connsiteX583" fmla="*/ 327158 w 766470"/>
              <a:gd name="connsiteY583" fmla="*/ 747201 h 774608"/>
              <a:gd name="connsiteX584" fmla="*/ 327962 w 766470"/>
              <a:gd name="connsiteY584" fmla="*/ 747087 h 774608"/>
              <a:gd name="connsiteX585" fmla="*/ 328317 w 766470"/>
              <a:gd name="connsiteY585" fmla="*/ 747365 h 774608"/>
              <a:gd name="connsiteX586" fmla="*/ 328513 w 766470"/>
              <a:gd name="connsiteY586" fmla="*/ 747528 h 774608"/>
              <a:gd name="connsiteX587" fmla="*/ 328809 w 766470"/>
              <a:gd name="connsiteY587" fmla="*/ 748836 h 774608"/>
              <a:gd name="connsiteX588" fmla="*/ 330654 w 766470"/>
              <a:gd name="connsiteY588" fmla="*/ 749605 h 774608"/>
              <a:gd name="connsiteX589" fmla="*/ 332192 w 766470"/>
              <a:gd name="connsiteY589" fmla="*/ 748869 h 774608"/>
              <a:gd name="connsiteX590" fmla="*/ 332786 w 766470"/>
              <a:gd name="connsiteY590" fmla="*/ 746890 h 774608"/>
              <a:gd name="connsiteX591" fmla="*/ 334339 w 766470"/>
              <a:gd name="connsiteY591" fmla="*/ 746040 h 774608"/>
              <a:gd name="connsiteX592" fmla="*/ 333425 w 766470"/>
              <a:gd name="connsiteY592" fmla="*/ 744846 h 774608"/>
              <a:gd name="connsiteX593" fmla="*/ 333600 w 766470"/>
              <a:gd name="connsiteY593" fmla="*/ 744666 h 774608"/>
              <a:gd name="connsiteX594" fmla="*/ 334052 w 766470"/>
              <a:gd name="connsiteY594" fmla="*/ 744176 h 774608"/>
              <a:gd name="connsiteX595" fmla="*/ 336767 w 766470"/>
              <a:gd name="connsiteY595" fmla="*/ 743407 h 774608"/>
              <a:gd name="connsiteX596" fmla="*/ 338702 w 766470"/>
              <a:gd name="connsiteY596" fmla="*/ 742868 h 774608"/>
              <a:gd name="connsiteX597" fmla="*/ 339233 w 766470"/>
              <a:gd name="connsiteY597" fmla="*/ 739385 h 774608"/>
              <a:gd name="connsiteX598" fmla="*/ 339752 w 766470"/>
              <a:gd name="connsiteY598" fmla="*/ 739172 h 774608"/>
              <a:gd name="connsiteX599" fmla="*/ 340352 w 766470"/>
              <a:gd name="connsiteY599" fmla="*/ 738911 h 774608"/>
              <a:gd name="connsiteX600" fmla="*/ 341992 w 766470"/>
              <a:gd name="connsiteY600" fmla="*/ 739025 h 774608"/>
              <a:gd name="connsiteX601" fmla="*/ 343625 w 766470"/>
              <a:gd name="connsiteY601" fmla="*/ 739124 h 774608"/>
              <a:gd name="connsiteX602" fmla="*/ 344018 w 766470"/>
              <a:gd name="connsiteY602" fmla="*/ 738862 h 774608"/>
              <a:gd name="connsiteX603" fmla="*/ 344807 w 766470"/>
              <a:gd name="connsiteY603" fmla="*/ 738339 h 774608"/>
              <a:gd name="connsiteX604" fmla="*/ 345631 w 766470"/>
              <a:gd name="connsiteY604" fmla="*/ 736491 h 774608"/>
              <a:gd name="connsiteX605" fmla="*/ 346750 w 766470"/>
              <a:gd name="connsiteY605" fmla="*/ 735935 h 774608"/>
              <a:gd name="connsiteX606" fmla="*/ 350949 w 766470"/>
              <a:gd name="connsiteY606" fmla="*/ 736229 h 774608"/>
              <a:gd name="connsiteX607" fmla="*/ 352646 w 766470"/>
              <a:gd name="connsiteY607" fmla="*/ 733646 h 774608"/>
              <a:gd name="connsiteX608" fmla="*/ 353544 w 766470"/>
              <a:gd name="connsiteY608" fmla="*/ 733956 h 774608"/>
              <a:gd name="connsiteX609" fmla="*/ 353940 w 766470"/>
              <a:gd name="connsiteY609" fmla="*/ 734087 h 774608"/>
              <a:gd name="connsiteX610" fmla="*/ 354332 w 766470"/>
              <a:gd name="connsiteY610" fmla="*/ 734937 h 774608"/>
              <a:gd name="connsiteX611" fmla="*/ 354845 w 766470"/>
              <a:gd name="connsiteY611" fmla="*/ 736033 h 774608"/>
              <a:gd name="connsiteX612" fmla="*/ 355115 w 766470"/>
              <a:gd name="connsiteY612" fmla="*/ 736278 h 774608"/>
              <a:gd name="connsiteX613" fmla="*/ 355532 w 766470"/>
              <a:gd name="connsiteY613" fmla="*/ 736654 h 774608"/>
              <a:gd name="connsiteX614" fmla="*/ 355947 w 766470"/>
              <a:gd name="connsiteY614" fmla="*/ 737030 h 774608"/>
              <a:gd name="connsiteX615" fmla="*/ 356340 w 766470"/>
              <a:gd name="connsiteY615" fmla="*/ 740693 h 774608"/>
              <a:gd name="connsiteX616" fmla="*/ 359290 w 766470"/>
              <a:gd name="connsiteY616" fmla="*/ 742345 h 774608"/>
              <a:gd name="connsiteX617" fmla="*/ 362163 w 766470"/>
              <a:gd name="connsiteY617" fmla="*/ 745353 h 774608"/>
              <a:gd name="connsiteX618" fmla="*/ 362450 w 766470"/>
              <a:gd name="connsiteY618" fmla="*/ 745811 h 774608"/>
              <a:gd name="connsiteX619" fmla="*/ 363682 w 766470"/>
              <a:gd name="connsiteY619" fmla="*/ 747790 h 774608"/>
              <a:gd name="connsiteX620" fmla="*/ 365346 w 766470"/>
              <a:gd name="connsiteY620" fmla="*/ 748231 h 774608"/>
              <a:gd name="connsiteX621" fmla="*/ 373819 w 766470"/>
              <a:gd name="connsiteY621" fmla="*/ 747773 h 774608"/>
              <a:gd name="connsiteX622" fmla="*/ 375471 w 766470"/>
              <a:gd name="connsiteY622" fmla="*/ 746858 h 774608"/>
              <a:gd name="connsiteX623" fmla="*/ 377114 w 766470"/>
              <a:gd name="connsiteY623" fmla="*/ 745942 h 774608"/>
              <a:gd name="connsiteX624" fmla="*/ 378249 w 766470"/>
              <a:gd name="connsiteY624" fmla="*/ 743898 h 774608"/>
              <a:gd name="connsiteX625" fmla="*/ 378270 w 766470"/>
              <a:gd name="connsiteY625" fmla="*/ 741854 h 774608"/>
              <a:gd name="connsiteX626" fmla="*/ 377804 w 766470"/>
              <a:gd name="connsiteY626" fmla="*/ 740922 h 774608"/>
              <a:gd name="connsiteX627" fmla="*/ 377335 w 766470"/>
              <a:gd name="connsiteY627" fmla="*/ 739990 h 774608"/>
              <a:gd name="connsiteX628" fmla="*/ 377242 w 766470"/>
              <a:gd name="connsiteY628" fmla="*/ 739794 h 774608"/>
              <a:gd name="connsiteX629" fmla="*/ 376836 w 766470"/>
              <a:gd name="connsiteY629" fmla="*/ 737260 h 774608"/>
              <a:gd name="connsiteX630" fmla="*/ 377498 w 766470"/>
              <a:gd name="connsiteY630" fmla="*/ 733106 h 774608"/>
              <a:gd name="connsiteX631" fmla="*/ 378004 w 766470"/>
              <a:gd name="connsiteY631" fmla="*/ 731994 h 774608"/>
              <a:gd name="connsiteX632" fmla="*/ 380435 w 766470"/>
              <a:gd name="connsiteY632" fmla="*/ 730098 h 774608"/>
              <a:gd name="connsiteX633" fmla="*/ 380626 w 766470"/>
              <a:gd name="connsiteY633" fmla="*/ 729574 h 774608"/>
              <a:gd name="connsiteX634" fmla="*/ 380818 w 766470"/>
              <a:gd name="connsiteY634" fmla="*/ 729051 h 774608"/>
              <a:gd name="connsiteX635" fmla="*/ 382683 w 766470"/>
              <a:gd name="connsiteY635" fmla="*/ 727890 h 774608"/>
              <a:gd name="connsiteX636" fmla="*/ 385476 w 766470"/>
              <a:gd name="connsiteY636" fmla="*/ 726795 h 774608"/>
              <a:gd name="connsiteX637" fmla="*/ 387455 w 766470"/>
              <a:gd name="connsiteY637" fmla="*/ 726696 h 774608"/>
              <a:gd name="connsiteX638" fmla="*/ 388179 w 766470"/>
              <a:gd name="connsiteY638" fmla="*/ 726190 h 774608"/>
              <a:gd name="connsiteX639" fmla="*/ 388326 w 766470"/>
              <a:gd name="connsiteY639" fmla="*/ 726091 h 774608"/>
              <a:gd name="connsiteX640" fmla="*/ 390024 w 766470"/>
              <a:gd name="connsiteY640" fmla="*/ 723426 h 774608"/>
              <a:gd name="connsiteX641" fmla="*/ 390002 w 766470"/>
              <a:gd name="connsiteY641" fmla="*/ 719649 h 774608"/>
              <a:gd name="connsiteX642" fmla="*/ 389458 w 766470"/>
              <a:gd name="connsiteY642" fmla="*/ 718537 h 774608"/>
              <a:gd name="connsiteX643" fmla="*/ 387739 w 766470"/>
              <a:gd name="connsiteY643" fmla="*/ 717327 h 774608"/>
              <a:gd name="connsiteX644" fmla="*/ 387329 w 766470"/>
              <a:gd name="connsiteY644" fmla="*/ 715283 h 774608"/>
              <a:gd name="connsiteX645" fmla="*/ 382126 w 766470"/>
              <a:gd name="connsiteY645" fmla="*/ 704688 h 774608"/>
              <a:gd name="connsiteX646" fmla="*/ 381675 w 766470"/>
              <a:gd name="connsiteY646" fmla="*/ 702349 h 774608"/>
              <a:gd name="connsiteX647" fmla="*/ 380208 w 766470"/>
              <a:gd name="connsiteY647" fmla="*/ 699096 h 774608"/>
              <a:gd name="connsiteX648" fmla="*/ 378749 w 766470"/>
              <a:gd name="connsiteY648" fmla="*/ 695302 h 774608"/>
              <a:gd name="connsiteX649" fmla="*/ 374101 w 766470"/>
              <a:gd name="connsiteY649" fmla="*/ 686554 h 774608"/>
              <a:gd name="connsiteX650" fmla="*/ 373852 w 766470"/>
              <a:gd name="connsiteY650" fmla="*/ 685622 h 774608"/>
              <a:gd name="connsiteX651" fmla="*/ 373566 w 766470"/>
              <a:gd name="connsiteY651" fmla="*/ 684559 h 774608"/>
              <a:gd name="connsiteX652" fmla="*/ 372663 w 766470"/>
              <a:gd name="connsiteY652" fmla="*/ 681567 h 774608"/>
              <a:gd name="connsiteX653" fmla="*/ 366870 w 766470"/>
              <a:gd name="connsiteY653" fmla="*/ 668699 h 774608"/>
              <a:gd name="connsiteX654" fmla="*/ 363134 w 766470"/>
              <a:gd name="connsiteY654" fmla="*/ 660016 h 774608"/>
              <a:gd name="connsiteX655" fmla="*/ 357061 w 766470"/>
              <a:gd name="connsiteY655" fmla="*/ 645447 h 774608"/>
              <a:gd name="connsiteX656" fmla="*/ 354376 w 766470"/>
              <a:gd name="connsiteY656" fmla="*/ 638759 h 774608"/>
              <a:gd name="connsiteX657" fmla="*/ 353920 w 766470"/>
              <a:gd name="connsiteY657" fmla="*/ 637615 h 774608"/>
              <a:gd name="connsiteX658" fmla="*/ 351647 w 766470"/>
              <a:gd name="connsiteY658" fmla="*/ 632497 h 774608"/>
              <a:gd name="connsiteX659" fmla="*/ 347924 w 766470"/>
              <a:gd name="connsiteY659" fmla="*/ 622964 h 774608"/>
              <a:gd name="connsiteX660" fmla="*/ 346472 w 766470"/>
              <a:gd name="connsiteY660" fmla="*/ 618386 h 774608"/>
              <a:gd name="connsiteX661" fmla="*/ 345210 w 766470"/>
              <a:gd name="connsiteY661" fmla="*/ 616996 h 774608"/>
              <a:gd name="connsiteX662" fmla="*/ 344914 w 766470"/>
              <a:gd name="connsiteY662" fmla="*/ 616456 h 774608"/>
              <a:gd name="connsiteX663" fmla="*/ 344407 w 766470"/>
              <a:gd name="connsiteY663" fmla="*/ 614903 h 774608"/>
              <a:gd name="connsiteX664" fmla="*/ 343604 w 766470"/>
              <a:gd name="connsiteY664" fmla="*/ 612810 h 774608"/>
              <a:gd name="connsiteX665" fmla="*/ 342585 w 766470"/>
              <a:gd name="connsiteY665" fmla="*/ 610014 h 774608"/>
              <a:gd name="connsiteX666" fmla="*/ 341493 w 766470"/>
              <a:gd name="connsiteY666" fmla="*/ 608330 h 774608"/>
              <a:gd name="connsiteX667" fmla="*/ 340348 w 766470"/>
              <a:gd name="connsiteY667" fmla="*/ 607708 h 774608"/>
              <a:gd name="connsiteX668" fmla="*/ 339047 w 766470"/>
              <a:gd name="connsiteY668" fmla="*/ 603424 h 774608"/>
              <a:gd name="connsiteX669" fmla="*/ 334841 w 766470"/>
              <a:gd name="connsiteY669" fmla="*/ 593237 h 774608"/>
              <a:gd name="connsiteX670" fmla="*/ 334079 w 766470"/>
              <a:gd name="connsiteY670" fmla="*/ 590948 h 774608"/>
              <a:gd name="connsiteX671" fmla="*/ 333172 w 766470"/>
              <a:gd name="connsiteY671" fmla="*/ 588267 h 774608"/>
              <a:gd name="connsiteX672" fmla="*/ 331788 w 766470"/>
              <a:gd name="connsiteY672" fmla="*/ 587024 h 774608"/>
              <a:gd name="connsiteX673" fmla="*/ 330166 w 766470"/>
              <a:gd name="connsiteY673" fmla="*/ 586681 h 774608"/>
              <a:gd name="connsiteX674" fmla="*/ 327786 w 766470"/>
              <a:gd name="connsiteY674" fmla="*/ 586386 h 774608"/>
              <a:gd name="connsiteX675" fmla="*/ 326196 w 766470"/>
              <a:gd name="connsiteY675" fmla="*/ 586305 h 774608"/>
              <a:gd name="connsiteX676" fmla="*/ 325099 w 766470"/>
              <a:gd name="connsiteY676" fmla="*/ 586305 h 774608"/>
              <a:gd name="connsiteX677" fmla="*/ 323660 w 766470"/>
              <a:gd name="connsiteY677" fmla="*/ 586256 h 774608"/>
              <a:gd name="connsiteX678" fmla="*/ 322800 w 766470"/>
              <a:gd name="connsiteY678" fmla="*/ 585601 h 774608"/>
              <a:gd name="connsiteX679" fmla="*/ 322545 w 766470"/>
              <a:gd name="connsiteY679" fmla="*/ 584931 h 774608"/>
              <a:gd name="connsiteX680" fmla="*/ 322568 w 766470"/>
              <a:gd name="connsiteY680" fmla="*/ 584081 h 774608"/>
              <a:gd name="connsiteX681" fmla="*/ 323816 w 766470"/>
              <a:gd name="connsiteY681" fmla="*/ 582969 h 774608"/>
              <a:gd name="connsiteX682" fmla="*/ 323945 w 766470"/>
              <a:gd name="connsiteY682" fmla="*/ 582200 h 774608"/>
              <a:gd name="connsiteX683" fmla="*/ 324211 w 766470"/>
              <a:gd name="connsiteY683" fmla="*/ 580614 h 774608"/>
              <a:gd name="connsiteX684" fmla="*/ 324130 w 766470"/>
              <a:gd name="connsiteY684" fmla="*/ 579960 h 774608"/>
              <a:gd name="connsiteX685" fmla="*/ 324040 w 766470"/>
              <a:gd name="connsiteY685" fmla="*/ 579257 h 774608"/>
              <a:gd name="connsiteX686" fmla="*/ 323026 w 766470"/>
              <a:gd name="connsiteY686" fmla="*/ 575954 h 774608"/>
              <a:gd name="connsiteX687" fmla="*/ 321925 w 766470"/>
              <a:gd name="connsiteY687" fmla="*/ 574941 h 774608"/>
              <a:gd name="connsiteX688" fmla="*/ 322058 w 766470"/>
              <a:gd name="connsiteY688" fmla="*/ 574205 h 774608"/>
              <a:gd name="connsiteX689" fmla="*/ 323863 w 766470"/>
              <a:gd name="connsiteY689" fmla="*/ 572929 h 774608"/>
              <a:gd name="connsiteX690" fmla="*/ 324306 w 766470"/>
              <a:gd name="connsiteY690" fmla="*/ 572749 h 774608"/>
              <a:gd name="connsiteX691" fmla="*/ 327522 w 766470"/>
              <a:gd name="connsiteY691" fmla="*/ 571474 h 774608"/>
              <a:gd name="connsiteX692" fmla="*/ 332457 w 766470"/>
              <a:gd name="connsiteY692" fmla="*/ 566323 h 774608"/>
              <a:gd name="connsiteX693" fmla="*/ 334061 w 766470"/>
              <a:gd name="connsiteY693" fmla="*/ 566503 h 774608"/>
              <a:gd name="connsiteX694" fmla="*/ 334246 w 766470"/>
              <a:gd name="connsiteY694" fmla="*/ 566520 h 774608"/>
              <a:gd name="connsiteX695" fmla="*/ 335734 w 766470"/>
              <a:gd name="connsiteY695" fmla="*/ 566045 h 774608"/>
              <a:gd name="connsiteX696" fmla="*/ 338383 w 766470"/>
              <a:gd name="connsiteY696" fmla="*/ 566683 h 774608"/>
              <a:gd name="connsiteX697" fmla="*/ 341768 w 766470"/>
              <a:gd name="connsiteY697" fmla="*/ 564263 h 774608"/>
              <a:gd name="connsiteX698" fmla="*/ 343238 w 766470"/>
              <a:gd name="connsiteY698" fmla="*/ 563200 h 774608"/>
              <a:gd name="connsiteX699" fmla="*/ 343349 w 766470"/>
              <a:gd name="connsiteY699" fmla="*/ 563070 h 774608"/>
              <a:gd name="connsiteX700" fmla="*/ 343584 w 766470"/>
              <a:gd name="connsiteY700" fmla="*/ 562791 h 774608"/>
              <a:gd name="connsiteX701" fmla="*/ 344014 w 766470"/>
              <a:gd name="connsiteY701" fmla="*/ 562268 h 774608"/>
              <a:gd name="connsiteX702" fmla="*/ 344300 w 766470"/>
              <a:gd name="connsiteY702" fmla="*/ 561908 h 774608"/>
              <a:gd name="connsiteX703" fmla="*/ 345602 w 766470"/>
              <a:gd name="connsiteY703" fmla="*/ 561565 h 774608"/>
              <a:gd name="connsiteX704" fmla="*/ 346382 w 766470"/>
              <a:gd name="connsiteY704" fmla="*/ 560829 h 774608"/>
              <a:gd name="connsiteX705" fmla="*/ 347162 w 766470"/>
              <a:gd name="connsiteY705" fmla="*/ 560094 h 774608"/>
              <a:gd name="connsiteX706" fmla="*/ 348362 w 766470"/>
              <a:gd name="connsiteY706" fmla="*/ 557624 h 774608"/>
              <a:gd name="connsiteX707" fmla="*/ 349423 w 766470"/>
              <a:gd name="connsiteY707" fmla="*/ 556513 h 774608"/>
              <a:gd name="connsiteX708" fmla="*/ 350588 w 766470"/>
              <a:gd name="connsiteY708" fmla="*/ 555744 h 774608"/>
              <a:gd name="connsiteX709" fmla="*/ 352906 w 766470"/>
              <a:gd name="connsiteY709" fmla="*/ 554191 h 774608"/>
              <a:gd name="connsiteX710" fmla="*/ 353727 w 766470"/>
              <a:gd name="connsiteY710" fmla="*/ 552588 h 774608"/>
              <a:gd name="connsiteX711" fmla="*/ 354960 w 766470"/>
              <a:gd name="connsiteY711" fmla="*/ 547078 h 774608"/>
              <a:gd name="connsiteX712" fmla="*/ 356085 w 766470"/>
              <a:gd name="connsiteY712" fmla="*/ 545688 h 774608"/>
              <a:gd name="connsiteX713" fmla="*/ 356837 w 766470"/>
              <a:gd name="connsiteY713" fmla="*/ 544740 h 774608"/>
              <a:gd name="connsiteX714" fmla="*/ 362061 w 766470"/>
              <a:gd name="connsiteY714" fmla="*/ 541257 h 774608"/>
              <a:gd name="connsiteX715" fmla="*/ 362751 w 766470"/>
              <a:gd name="connsiteY715" fmla="*/ 540276 h 774608"/>
              <a:gd name="connsiteX716" fmla="*/ 362830 w 766470"/>
              <a:gd name="connsiteY716" fmla="*/ 538755 h 774608"/>
              <a:gd name="connsiteX717" fmla="*/ 362908 w 766470"/>
              <a:gd name="connsiteY717" fmla="*/ 537235 h 774608"/>
              <a:gd name="connsiteX718" fmla="*/ 364998 w 766470"/>
              <a:gd name="connsiteY718" fmla="*/ 538068 h 774608"/>
              <a:gd name="connsiteX719" fmla="*/ 366265 w 766470"/>
              <a:gd name="connsiteY719" fmla="*/ 540930 h 774608"/>
              <a:gd name="connsiteX720" fmla="*/ 366069 w 766470"/>
              <a:gd name="connsiteY720" fmla="*/ 541862 h 774608"/>
              <a:gd name="connsiteX721" fmla="*/ 364200 w 766470"/>
              <a:gd name="connsiteY721" fmla="*/ 543399 h 774608"/>
              <a:gd name="connsiteX722" fmla="*/ 364682 w 766470"/>
              <a:gd name="connsiteY722" fmla="*/ 544576 h 774608"/>
              <a:gd name="connsiteX723" fmla="*/ 366402 w 766470"/>
              <a:gd name="connsiteY723" fmla="*/ 545410 h 774608"/>
              <a:gd name="connsiteX724" fmla="*/ 366334 w 766470"/>
              <a:gd name="connsiteY724" fmla="*/ 545655 h 774608"/>
              <a:gd name="connsiteX725" fmla="*/ 366017 w 766470"/>
              <a:gd name="connsiteY725" fmla="*/ 546833 h 774608"/>
              <a:gd name="connsiteX726" fmla="*/ 366559 w 766470"/>
              <a:gd name="connsiteY726" fmla="*/ 548010 h 774608"/>
              <a:gd name="connsiteX727" fmla="*/ 366430 w 766470"/>
              <a:gd name="connsiteY727" fmla="*/ 548500 h 774608"/>
              <a:gd name="connsiteX728" fmla="*/ 365472 w 766470"/>
              <a:gd name="connsiteY728" fmla="*/ 548566 h 774608"/>
              <a:gd name="connsiteX729" fmla="*/ 364762 w 766470"/>
              <a:gd name="connsiteY729" fmla="*/ 548615 h 774608"/>
              <a:gd name="connsiteX730" fmla="*/ 364383 w 766470"/>
              <a:gd name="connsiteY730" fmla="*/ 548860 h 774608"/>
              <a:gd name="connsiteX731" fmla="*/ 363642 w 766470"/>
              <a:gd name="connsiteY731" fmla="*/ 549351 h 774608"/>
              <a:gd name="connsiteX732" fmla="*/ 363570 w 766470"/>
              <a:gd name="connsiteY732" fmla="*/ 550283 h 774608"/>
              <a:gd name="connsiteX733" fmla="*/ 365103 w 766470"/>
              <a:gd name="connsiteY733" fmla="*/ 551477 h 774608"/>
              <a:gd name="connsiteX734" fmla="*/ 366586 w 766470"/>
              <a:gd name="connsiteY734" fmla="*/ 551656 h 774608"/>
              <a:gd name="connsiteX735" fmla="*/ 366767 w 766470"/>
              <a:gd name="connsiteY735" fmla="*/ 551673 h 774608"/>
              <a:gd name="connsiteX736" fmla="*/ 367266 w 766470"/>
              <a:gd name="connsiteY736" fmla="*/ 551247 h 774608"/>
              <a:gd name="connsiteX737" fmla="*/ 367621 w 766470"/>
              <a:gd name="connsiteY737" fmla="*/ 549792 h 774608"/>
              <a:gd name="connsiteX738" fmla="*/ 367719 w 766470"/>
              <a:gd name="connsiteY738" fmla="*/ 549383 h 774608"/>
              <a:gd name="connsiteX739" fmla="*/ 368283 w 766470"/>
              <a:gd name="connsiteY739" fmla="*/ 550185 h 774608"/>
              <a:gd name="connsiteX740" fmla="*/ 369362 w 766470"/>
              <a:gd name="connsiteY740" fmla="*/ 551705 h 774608"/>
              <a:gd name="connsiteX741" fmla="*/ 369622 w 766470"/>
              <a:gd name="connsiteY741" fmla="*/ 551722 h 774608"/>
              <a:gd name="connsiteX742" fmla="*/ 370101 w 766470"/>
              <a:gd name="connsiteY742" fmla="*/ 551771 h 774608"/>
              <a:gd name="connsiteX743" fmla="*/ 371133 w 766470"/>
              <a:gd name="connsiteY743" fmla="*/ 547683 h 774608"/>
              <a:gd name="connsiteX744" fmla="*/ 372125 w 766470"/>
              <a:gd name="connsiteY744" fmla="*/ 547323 h 774608"/>
              <a:gd name="connsiteX745" fmla="*/ 372739 w 766470"/>
              <a:gd name="connsiteY745" fmla="*/ 547699 h 774608"/>
              <a:gd name="connsiteX746" fmla="*/ 373046 w 766470"/>
              <a:gd name="connsiteY746" fmla="*/ 547895 h 774608"/>
              <a:gd name="connsiteX747" fmla="*/ 373209 w 766470"/>
              <a:gd name="connsiteY747" fmla="*/ 549465 h 774608"/>
              <a:gd name="connsiteX748" fmla="*/ 374166 w 766470"/>
              <a:gd name="connsiteY748" fmla="*/ 549907 h 774608"/>
              <a:gd name="connsiteX749" fmla="*/ 376718 w 766470"/>
              <a:gd name="connsiteY749" fmla="*/ 550970 h 774608"/>
              <a:gd name="connsiteX750" fmla="*/ 376710 w 766470"/>
              <a:gd name="connsiteY750" fmla="*/ 551722 h 774608"/>
              <a:gd name="connsiteX751" fmla="*/ 374236 w 766470"/>
              <a:gd name="connsiteY751" fmla="*/ 552000 h 774608"/>
              <a:gd name="connsiteX752" fmla="*/ 373981 w 766470"/>
              <a:gd name="connsiteY752" fmla="*/ 552752 h 774608"/>
              <a:gd name="connsiteX753" fmla="*/ 374341 w 766470"/>
              <a:gd name="connsiteY753" fmla="*/ 553864 h 774608"/>
              <a:gd name="connsiteX754" fmla="*/ 374699 w 766470"/>
              <a:gd name="connsiteY754" fmla="*/ 554992 h 774608"/>
              <a:gd name="connsiteX755" fmla="*/ 373935 w 766470"/>
              <a:gd name="connsiteY755" fmla="*/ 556398 h 774608"/>
              <a:gd name="connsiteX756" fmla="*/ 373438 w 766470"/>
              <a:gd name="connsiteY756" fmla="*/ 557330 h 774608"/>
              <a:gd name="connsiteX757" fmla="*/ 373787 w 766470"/>
              <a:gd name="connsiteY757" fmla="*/ 558000 h 774608"/>
              <a:gd name="connsiteX758" fmla="*/ 373862 w 766470"/>
              <a:gd name="connsiteY758" fmla="*/ 558148 h 774608"/>
              <a:gd name="connsiteX759" fmla="*/ 374666 w 766470"/>
              <a:gd name="connsiteY759" fmla="*/ 558082 h 774608"/>
              <a:gd name="connsiteX760" fmla="*/ 376463 w 766470"/>
              <a:gd name="connsiteY760" fmla="*/ 557543 h 774608"/>
              <a:gd name="connsiteX761" fmla="*/ 376768 w 766470"/>
              <a:gd name="connsiteY761" fmla="*/ 557952 h 774608"/>
              <a:gd name="connsiteX762" fmla="*/ 377072 w 766470"/>
              <a:gd name="connsiteY762" fmla="*/ 558360 h 774608"/>
              <a:gd name="connsiteX763" fmla="*/ 377122 w 766470"/>
              <a:gd name="connsiteY763" fmla="*/ 562235 h 774608"/>
              <a:gd name="connsiteX764" fmla="*/ 377175 w 766470"/>
              <a:gd name="connsiteY764" fmla="*/ 566111 h 774608"/>
              <a:gd name="connsiteX765" fmla="*/ 376408 w 766470"/>
              <a:gd name="connsiteY765" fmla="*/ 568465 h 774608"/>
              <a:gd name="connsiteX766" fmla="*/ 376545 w 766470"/>
              <a:gd name="connsiteY766" fmla="*/ 568743 h 774608"/>
              <a:gd name="connsiteX767" fmla="*/ 376647 w 766470"/>
              <a:gd name="connsiteY767" fmla="*/ 568956 h 774608"/>
              <a:gd name="connsiteX768" fmla="*/ 376831 w 766470"/>
              <a:gd name="connsiteY768" fmla="*/ 569332 h 774608"/>
              <a:gd name="connsiteX769" fmla="*/ 378012 w 766470"/>
              <a:gd name="connsiteY769" fmla="*/ 569201 h 774608"/>
              <a:gd name="connsiteX770" fmla="*/ 378316 w 766470"/>
              <a:gd name="connsiteY770" fmla="*/ 569168 h 774608"/>
              <a:gd name="connsiteX771" fmla="*/ 379003 w 766470"/>
              <a:gd name="connsiteY771" fmla="*/ 569430 h 774608"/>
              <a:gd name="connsiteX772" fmla="*/ 379483 w 766470"/>
              <a:gd name="connsiteY772" fmla="*/ 569610 h 774608"/>
              <a:gd name="connsiteX773" fmla="*/ 379706 w 766470"/>
              <a:gd name="connsiteY773" fmla="*/ 571049 h 774608"/>
              <a:gd name="connsiteX774" fmla="*/ 380142 w 766470"/>
              <a:gd name="connsiteY774" fmla="*/ 571605 h 774608"/>
              <a:gd name="connsiteX775" fmla="*/ 382428 w 766470"/>
              <a:gd name="connsiteY775" fmla="*/ 571441 h 774608"/>
              <a:gd name="connsiteX776" fmla="*/ 383162 w 766470"/>
              <a:gd name="connsiteY776" fmla="*/ 572095 h 774608"/>
              <a:gd name="connsiteX777" fmla="*/ 384632 w 766470"/>
              <a:gd name="connsiteY777" fmla="*/ 573387 h 774608"/>
              <a:gd name="connsiteX778" fmla="*/ 384657 w 766470"/>
              <a:gd name="connsiteY778" fmla="*/ 573616 h 774608"/>
              <a:gd name="connsiteX779" fmla="*/ 384858 w 766470"/>
              <a:gd name="connsiteY779" fmla="*/ 575447 h 774608"/>
              <a:gd name="connsiteX780" fmla="*/ 384977 w 766470"/>
              <a:gd name="connsiteY780" fmla="*/ 575611 h 774608"/>
              <a:gd name="connsiteX781" fmla="*/ 385708 w 766470"/>
              <a:gd name="connsiteY781" fmla="*/ 576625 h 774608"/>
              <a:gd name="connsiteX782" fmla="*/ 386294 w 766470"/>
              <a:gd name="connsiteY782" fmla="*/ 576886 h 774608"/>
              <a:gd name="connsiteX783" fmla="*/ 386877 w 766470"/>
              <a:gd name="connsiteY783" fmla="*/ 577132 h 774608"/>
              <a:gd name="connsiteX784" fmla="*/ 387425 w 766470"/>
              <a:gd name="connsiteY784" fmla="*/ 577818 h 774608"/>
              <a:gd name="connsiteX785" fmla="*/ 387581 w 766470"/>
              <a:gd name="connsiteY785" fmla="*/ 580680 h 774608"/>
              <a:gd name="connsiteX786" fmla="*/ 388192 w 766470"/>
              <a:gd name="connsiteY786" fmla="*/ 581366 h 774608"/>
              <a:gd name="connsiteX787" fmla="*/ 388818 w 766470"/>
              <a:gd name="connsiteY787" fmla="*/ 581514 h 774608"/>
              <a:gd name="connsiteX788" fmla="*/ 389301 w 766470"/>
              <a:gd name="connsiteY788" fmla="*/ 581628 h 774608"/>
              <a:gd name="connsiteX789" fmla="*/ 390535 w 766470"/>
              <a:gd name="connsiteY789" fmla="*/ 581040 h 774608"/>
              <a:gd name="connsiteX790" fmla="*/ 390977 w 766470"/>
              <a:gd name="connsiteY790" fmla="*/ 580843 h 774608"/>
              <a:gd name="connsiteX791" fmla="*/ 391219 w 766470"/>
              <a:gd name="connsiteY791" fmla="*/ 580435 h 774608"/>
              <a:gd name="connsiteX792" fmla="*/ 392800 w 766470"/>
              <a:gd name="connsiteY792" fmla="*/ 577818 h 774608"/>
              <a:gd name="connsiteX793" fmla="*/ 393523 w 766470"/>
              <a:gd name="connsiteY793" fmla="*/ 577688 h 774608"/>
              <a:gd name="connsiteX794" fmla="*/ 393789 w 766470"/>
              <a:gd name="connsiteY794" fmla="*/ 577638 h 774608"/>
              <a:gd name="connsiteX795" fmla="*/ 394126 w 766470"/>
              <a:gd name="connsiteY795" fmla="*/ 577916 h 774608"/>
              <a:gd name="connsiteX796" fmla="*/ 395137 w 766470"/>
              <a:gd name="connsiteY796" fmla="*/ 578717 h 774608"/>
              <a:gd name="connsiteX797" fmla="*/ 395939 w 766470"/>
              <a:gd name="connsiteY797" fmla="*/ 578717 h 774608"/>
              <a:gd name="connsiteX798" fmla="*/ 396602 w 766470"/>
              <a:gd name="connsiteY798" fmla="*/ 577998 h 774608"/>
              <a:gd name="connsiteX799" fmla="*/ 397565 w 766470"/>
              <a:gd name="connsiteY799" fmla="*/ 576935 h 774608"/>
              <a:gd name="connsiteX800" fmla="*/ 398134 w 766470"/>
              <a:gd name="connsiteY800" fmla="*/ 576837 h 774608"/>
              <a:gd name="connsiteX801" fmla="*/ 398556 w 766470"/>
              <a:gd name="connsiteY801" fmla="*/ 576772 h 774608"/>
              <a:gd name="connsiteX802" fmla="*/ 398881 w 766470"/>
              <a:gd name="connsiteY802" fmla="*/ 577050 h 774608"/>
              <a:gd name="connsiteX803" fmla="*/ 399010 w 766470"/>
              <a:gd name="connsiteY803" fmla="*/ 577508 h 774608"/>
              <a:gd name="connsiteX804" fmla="*/ 399098 w 766470"/>
              <a:gd name="connsiteY804" fmla="*/ 577949 h 774608"/>
              <a:gd name="connsiteX805" fmla="*/ 398451 w 766470"/>
              <a:gd name="connsiteY805" fmla="*/ 580794 h 774608"/>
              <a:gd name="connsiteX806" fmla="*/ 398987 w 766470"/>
              <a:gd name="connsiteY806" fmla="*/ 582593 h 774608"/>
              <a:gd name="connsiteX807" fmla="*/ 401335 w 766470"/>
              <a:gd name="connsiteY807" fmla="*/ 582446 h 774608"/>
              <a:gd name="connsiteX808" fmla="*/ 401693 w 766470"/>
              <a:gd name="connsiteY808" fmla="*/ 582233 h 774608"/>
              <a:gd name="connsiteX809" fmla="*/ 403512 w 766470"/>
              <a:gd name="connsiteY809" fmla="*/ 581154 h 774608"/>
              <a:gd name="connsiteX810" fmla="*/ 405302 w 766470"/>
              <a:gd name="connsiteY810" fmla="*/ 581236 h 774608"/>
              <a:gd name="connsiteX811" fmla="*/ 406895 w 766470"/>
              <a:gd name="connsiteY811" fmla="*/ 582380 h 774608"/>
              <a:gd name="connsiteX812" fmla="*/ 408994 w 766470"/>
              <a:gd name="connsiteY812" fmla="*/ 582462 h 774608"/>
              <a:gd name="connsiteX813" fmla="*/ 410118 w 766470"/>
              <a:gd name="connsiteY813" fmla="*/ 581350 h 774608"/>
              <a:gd name="connsiteX814" fmla="*/ 410868 w 766470"/>
              <a:gd name="connsiteY814" fmla="*/ 581301 h 774608"/>
              <a:gd name="connsiteX815" fmla="*/ 411838 w 766470"/>
              <a:gd name="connsiteY815" fmla="*/ 582364 h 774608"/>
              <a:gd name="connsiteX816" fmla="*/ 413069 w 766470"/>
              <a:gd name="connsiteY816" fmla="*/ 582626 h 774608"/>
              <a:gd name="connsiteX817" fmla="*/ 414374 w 766470"/>
              <a:gd name="connsiteY817" fmla="*/ 581955 h 774608"/>
              <a:gd name="connsiteX818" fmla="*/ 415473 w 766470"/>
              <a:gd name="connsiteY818" fmla="*/ 583149 h 774608"/>
              <a:gd name="connsiteX819" fmla="*/ 418241 w 766470"/>
              <a:gd name="connsiteY819" fmla="*/ 584163 h 774608"/>
              <a:gd name="connsiteX820" fmla="*/ 418566 w 766470"/>
              <a:gd name="connsiteY820" fmla="*/ 584490 h 774608"/>
              <a:gd name="connsiteX821" fmla="*/ 419526 w 766470"/>
              <a:gd name="connsiteY821" fmla="*/ 585422 h 774608"/>
              <a:gd name="connsiteX822" fmla="*/ 420149 w 766470"/>
              <a:gd name="connsiteY822" fmla="*/ 585373 h 774608"/>
              <a:gd name="connsiteX823" fmla="*/ 421163 w 766470"/>
              <a:gd name="connsiteY823" fmla="*/ 585569 h 774608"/>
              <a:gd name="connsiteX824" fmla="*/ 422178 w 766470"/>
              <a:gd name="connsiteY824" fmla="*/ 585765 h 774608"/>
              <a:gd name="connsiteX825" fmla="*/ 422829 w 766470"/>
              <a:gd name="connsiteY825" fmla="*/ 585389 h 774608"/>
              <a:gd name="connsiteX826" fmla="*/ 423483 w 766470"/>
              <a:gd name="connsiteY826" fmla="*/ 585029 h 774608"/>
              <a:gd name="connsiteX827" fmla="*/ 424714 w 766470"/>
              <a:gd name="connsiteY827" fmla="*/ 585405 h 774608"/>
              <a:gd name="connsiteX828" fmla="*/ 425058 w 766470"/>
              <a:gd name="connsiteY828" fmla="*/ 585716 h 774608"/>
              <a:gd name="connsiteX829" fmla="*/ 425895 w 766470"/>
              <a:gd name="connsiteY829" fmla="*/ 586419 h 774608"/>
              <a:gd name="connsiteX830" fmla="*/ 426680 w 766470"/>
              <a:gd name="connsiteY830" fmla="*/ 586370 h 774608"/>
              <a:gd name="connsiteX831" fmla="*/ 426747 w 766470"/>
              <a:gd name="connsiteY831" fmla="*/ 586010 h 774608"/>
              <a:gd name="connsiteX832" fmla="*/ 427008 w 766470"/>
              <a:gd name="connsiteY832" fmla="*/ 584571 h 774608"/>
              <a:gd name="connsiteX833" fmla="*/ 427447 w 766470"/>
              <a:gd name="connsiteY833" fmla="*/ 584163 h 774608"/>
              <a:gd name="connsiteX834" fmla="*/ 428194 w 766470"/>
              <a:gd name="connsiteY834" fmla="*/ 583459 h 774608"/>
              <a:gd name="connsiteX835" fmla="*/ 428626 w 766470"/>
              <a:gd name="connsiteY835" fmla="*/ 583476 h 774608"/>
              <a:gd name="connsiteX836" fmla="*/ 428652 w 766470"/>
              <a:gd name="connsiteY836" fmla="*/ 583885 h 774608"/>
              <a:gd name="connsiteX837" fmla="*/ 428680 w 766470"/>
              <a:gd name="connsiteY837" fmla="*/ 584277 h 774608"/>
              <a:gd name="connsiteX838" fmla="*/ 429108 w 766470"/>
              <a:gd name="connsiteY838" fmla="*/ 584653 h 774608"/>
              <a:gd name="connsiteX839" fmla="*/ 429361 w 766470"/>
              <a:gd name="connsiteY839" fmla="*/ 584620 h 774608"/>
              <a:gd name="connsiteX840" fmla="*/ 430035 w 766470"/>
              <a:gd name="connsiteY840" fmla="*/ 584539 h 774608"/>
              <a:gd name="connsiteX841" fmla="*/ 431657 w 766470"/>
              <a:gd name="connsiteY841" fmla="*/ 583067 h 774608"/>
              <a:gd name="connsiteX842" fmla="*/ 432148 w 766470"/>
              <a:gd name="connsiteY842" fmla="*/ 583067 h 774608"/>
              <a:gd name="connsiteX843" fmla="*/ 432398 w 766470"/>
              <a:gd name="connsiteY843" fmla="*/ 583067 h 774608"/>
              <a:gd name="connsiteX844" fmla="*/ 432798 w 766470"/>
              <a:gd name="connsiteY844" fmla="*/ 586059 h 774608"/>
              <a:gd name="connsiteX845" fmla="*/ 433902 w 766470"/>
              <a:gd name="connsiteY845" fmla="*/ 586812 h 774608"/>
              <a:gd name="connsiteX846" fmla="*/ 435263 w 766470"/>
              <a:gd name="connsiteY846" fmla="*/ 586697 h 774608"/>
              <a:gd name="connsiteX847" fmla="*/ 437566 w 766470"/>
              <a:gd name="connsiteY847" fmla="*/ 584996 h 774608"/>
              <a:gd name="connsiteX848" fmla="*/ 437738 w 766470"/>
              <a:gd name="connsiteY848" fmla="*/ 584718 h 774608"/>
              <a:gd name="connsiteX849" fmla="*/ 438068 w 766470"/>
              <a:gd name="connsiteY849" fmla="*/ 584195 h 774608"/>
              <a:gd name="connsiteX850" fmla="*/ 438461 w 766470"/>
              <a:gd name="connsiteY850" fmla="*/ 582021 h 774608"/>
              <a:gd name="connsiteX851" fmla="*/ 438839 w 766470"/>
              <a:gd name="connsiteY851" fmla="*/ 581514 h 774608"/>
              <a:gd name="connsiteX852" fmla="*/ 439901 w 766470"/>
              <a:gd name="connsiteY852" fmla="*/ 580107 h 774608"/>
              <a:gd name="connsiteX853" fmla="*/ 441785 w 766470"/>
              <a:gd name="connsiteY853" fmla="*/ 580516 h 774608"/>
              <a:gd name="connsiteX854" fmla="*/ 442984 w 766470"/>
              <a:gd name="connsiteY854" fmla="*/ 580761 h 774608"/>
              <a:gd name="connsiteX855" fmla="*/ 443263 w 766470"/>
              <a:gd name="connsiteY855" fmla="*/ 581121 h 774608"/>
              <a:gd name="connsiteX856" fmla="*/ 443924 w 766470"/>
              <a:gd name="connsiteY856" fmla="*/ 581955 h 774608"/>
              <a:gd name="connsiteX857" fmla="*/ 444324 w 766470"/>
              <a:gd name="connsiteY857" fmla="*/ 582446 h 774608"/>
              <a:gd name="connsiteX858" fmla="*/ 445557 w 766470"/>
              <a:gd name="connsiteY858" fmla="*/ 582249 h 774608"/>
              <a:gd name="connsiteX859" fmla="*/ 446489 w 766470"/>
              <a:gd name="connsiteY859" fmla="*/ 582102 h 774608"/>
              <a:gd name="connsiteX860" fmla="*/ 447237 w 766470"/>
              <a:gd name="connsiteY860" fmla="*/ 581612 h 774608"/>
              <a:gd name="connsiteX861" fmla="*/ 449383 w 766470"/>
              <a:gd name="connsiteY861" fmla="*/ 583067 h 774608"/>
              <a:gd name="connsiteX862" fmla="*/ 449665 w 766470"/>
              <a:gd name="connsiteY862" fmla="*/ 584130 h 774608"/>
              <a:gd name="connsiteX863" fmla="*/ 452265 w 766470"/>
              <a:gd name="connsiteY863" fmla="*/ 585209 h 774608"/>
              <a:gd name="connsiteX864" fmla="*/ 452695 w 766470"/>
              <a:gd name="connsiteY864" fmla="*/ 585651 h 774608"/>
              <a:gd name="connsiteX865" fmla="*/ 453548 w 766470"/>
              <a:gd name="connsiteY865" fmla="*/ 586517 h 774608"/>
              <a:gd name="connsiteX866" fmla="*/ 454583 w 766470"/>
              <a:gd name="connsiteY866" fmla="*/ 586632 h 774608"/>
              <a:gd name="connsiteX867" fmla="*/ 455522 w 766470"/>
              <a:gd name="connsiteY867" fmla="*/ 586730 h 774608"/>
              <a:gd name="connsiteX868" fmla="*/ 456022 w 766470"/>
              <a:gd name="connsiteY868" fmla="*/ 586043 h 774608"/>
              <a:gd name="connsiteX869" fmla="*/ 456462 w 766470"/>
              <a:gd name="connsiteY869" fmla="*/ 585438 h 774608"/>
              <a:gd name="connsiteX870" fmla="*/ 458064 w 766470"/>
              <a:gd name="connsiteY870" fmla="*/ 585634 h 774608"/>
              <a:gd name="connsiteX871" fmla="*/ 459127 w 766470"/>
              <a:gd name="connsiteY871" fmla="*/ 584522 h 774608"/>
              <a:gd name="connsiteX872" fmla="*/ 459619 w 766470"/>
              <a:gd name="connsiteY872" fmla="*/ 584620 h 774608"/>
              <a:gd name="connsiteX873" fmla="*/ 460113 w 766470"/>
              <a:gd name="connsiteY873" fmla="*/ 584718 h 774608"/>
              <a:gd name="connsiteX874" fmla="*/ 461272 w 766470"/>
              <a:gd name="connsiteY874" fmla="*/ 586043 h 774608"/>
              <a:gd name="connsiteX875" fmla="*/ 462463 w 766470"/>
              <a:gd name="connsiteY875" fmla="*/ 586386 h 774608"/>
              <a:gd name="connsiteX876" fmla="*/ 462813 w 766470"/>
              <a:gd name="connsiteY876" fmla="*/ 586484 h 774608"/>
              <a:gd name="connsiteX877" fmla="*/ 463970 w 766470"/>
              <a:gd name="connsiteY877" fmla="*/ 588054 h 774608"/>
              <a:gd name="connsiteX878" fmla="*/ 467780 w 766470"/>
              <a:gd name="connsiteY878" fmla="*/ 588087 h 774608"/>
              <a:gd name="connsiteX879" fmla="*/ 468107 w 766470"/>
              <a:gd name="connsiteY879" fmla="*/ 588103 h 774608"/>
              <a:gd name="connsiteX880" fmla="*/ 469410 w 766470"/>
              <a:gd name="connsiteY880" fmla="*/ 587482 h 774608"/>
              <a:gd name="connsiteX881" fmla="*/ 470024 w 766470"/>
              <a:gd name="connsiteY881" fmla="*/ 588054 h 774608"/>
              <a:gd name="connsiteX882" fmla="*/ 471322 w 766470"/>
              <a:gd name="connsiteY882" fmla="*/ 587940 h 774608"/>
              <a:gd name="connsiteX883" fmla="*/ 472573 w 766470"/>
              <a:gd name="connsiteY883" fmla="*/ 586337 h 774608"/>
              <a:gd name="connsiteX884" fmla="*/ 473439 w 766470"/>
              <a:gd name="connsiteY884" fmla="*/ 586157 h 774608"/>
              <a:gd name="connsiteX885" fmla="*/ 474051 w 766470"/>
              <a:gd name="connsiteY885" fmla="*/ 586795 h 774608"/>
              <a:gd name="connsiteX886" fmla="*/ 477486 w 766470"/>
              <a:gd name="connsiteY886" fmla="*/ 586419 h 774608"/>
              <a:gd name="connsiteX887" fmla="*/ 478688 w 766470"/>
              <a:gd name="connsiteY887" fmla="*/ 586288 h 774608"/>
              <a:gd name="connsiteX888" fmla="*/ 479314 w 766470"/>
              <a:gd name="connsiteY888" fmla="*/ 586534 h 774608"/>
              <a:gd name="connsiteX889" fmla="*/ 480287 w 766470"/>
              <a:gd name="connsiteY889" fmla="*/ 586910 h 774608"/>
              <a:gd name="connsiteX890" fmla="*/ 481461 w 766470"/>
              <a:gd name="connsiteY890" fmla="*/ 586926 h 774608"/>
              <a:gd name="connsiteX891" fmla="*/ 481803 w 766470"/>
              <a:gd name="connsiteY891" fmla="*/ 586664 h 774608"/>
              <a:gd name="connsiteX892" fmla="*/ 482832 w 766470"/>
              <a:gd name="connsiteY892" fmla="*/ 585896 h 774608"/>
              <a:gd name="connsiteX893" fmla="*/ 484683 w 766470"/>
              <a:gd name="connsiteY893" fmla="*/ 585961 h 774608"/>
              <a:gd name="connsiteX894" fmla="*/ 486501 w 766470"/>
              <a:gd name="connsiteY894" fmla="*/ 585209 h 774608"/>
              <a:gd name="connsiteX895" fmla="*/ 487413 w 766470"/>
              <a:gd name="connsiteY895" fmla="*/ 584817 h 774608"/>
              <a:gd name="connsiteX896" fmla="*/ 491117 w 766470"/>
              <a:gd name="connsiteY896" fmla="*/ 585046 h 774608"/>
              <a:gd name="connsiteX897" fmla="*/ 492113 w 766470"/>
              <a:gd name="connsiteY897" fmla="*/ 584179 h 774608"/>
              <a:gd name="connsiteX898" fmla="*/ 492917 w 766470"/>
              <a:gd name="connsiteY898" fmla="*/ 584130 h 774608"/>
              <a:gd name="connsiteX899" fmla="*/ 493720 w 766470"/>
              <a:gd name="connsiteY899" fmla="*/ 584081 h 774608"/>
              <a:gd name="connsiteX900" fmla="*/ 494264 w 766470"/>
              <a:gd name="connsiteY900" fmla="*/ 583214 h 774608"/>
              <a:gd name="connsiteX901" fmla="*/ 494536 w 766470"/>
              <a:gd name="connsiteY901" fmla="*/ 582789 h 774608"/>
              <a:gd name="connsiteX902" fmla="*/ 495085 w 766470"/>
              <a:gd name="connsiteY902" fmla="*/ 582609 h 774608"/>
              <a:gd name="connsiteX903" fmla="*/ 496519 w 766470"/>
              <a:gd name="connsiteY903" fmla="*/ 582184 h 774608"/>
              <a:gd name="connsiteX904" fmla="*/ 497953 w 766470"/>
              <a:gd name="connsiteY904" fmla="*/ 580761 h 774608"/>
              <a:gd name="connsiteX905" fmla="*/ 497476 w 766470"/>
              <a:gd name="connsiteY905" fmla="*/ 580140 h 774608"/>
              <a:gd name="connsiteX906" fmla="*/ 497343 w 766470"/>
              <a:gd name="connsiteY906" fmla="*/ 579960 h 774608"/>
              <a:gd name="connsiteX907" fmla="*/ 497417 w 766470"/>
              <a:gd name="connsiteY907" fmla="*/ 578848 h 774608"/>
              <a:gd name="connsiteX908" fmla="*/ 496993 w 766470"/>
              <a:gd name="connsiteY908" fmla="*/ 577965 h 774608"/>
              <a:gd name="connsiteX909" fmla="*/ 494658 w 766470"/>
              <a:gd name="connsiteY909" fmla="*/ 576821 h 774608"/>
              <a:gd name="connsiteX910" fmla="*/ 493561 w 766470"/>
              <a:gd name="connsiteY910" fmla="*/ 575398 h 774608"/>
              <a:gd name="connsiteX911" fmla="*/ 493061 w 766470"/>
              <a:gd name="connsiteY911" fmla="*/ 569806 h 774608"/>
              <a:gd name="connsiteX912" fmla="*/ 490456 w 766470"/>
              <a:gd name="connsiteY912" fmla="*/ 564868 h 774608"/>
              <a:gd name="connsiteX913" fmla="*/ 489637 w 766470"/>
              <a:gd name="connsiteY913" fmla="*/ 560371 h 774608"/>
              <a:gd name="connsiteX914" fmla="*/ 489519 w 766470"/>
              <a:gd name="connsiteY914" fmla="*/ 559718 h 774608"/>
              <a:gd name="connsiteX915" fmla="*/ 489979 w 766470"/>
              <a:gd name="connsiteY915" fmla="*/ 557117 h 774608"/>
              <a:gd name="connsiteX916" fmla="*/ 491109 w 766470"/>
              <a:gd name="connsiteY916" fmla="*/ 555270 h 774608"/>
              <a:gd name="connsiteX917" fmla="*/ 493138 w 766470"/>
              <a:gd name="connsiteY917" fmla="*/ 553144 h 774608"/>
              <a:gd name="connsiteX918" fmla="*/ 494492 w 766470"/>
              <a:gd name="connsiteY918" fmla="*/ 551542 h 774608"/>
              <a:gd name="connsiteX919" fmla="*/ 495667 w 766470"/>
              <a:gd name="connsiteY919" fmla="*/ 550234 h 774608"/>
              <a:gd name="connsiteX920" fmla="*/ 502471 w 766470"/>
              <a:gd name="connsiteY920" fmla="*/ 543039 h 774608"/>
              <a:gd name="connsiteX921" fmla="*/ 505570 w 766470"/>
              <a:gd name="connsiteY921" fmla="*/ 540439 h 774608"/>
              <a:gd name="connsiteX922" fmla="*/ 508647 w 766470"/>
              <a:gd name="connsiteY922" fmla="*/ 538085 h 774608"/>
              <a:gd name="connsiteX923" fmla="*/ 510753 w 766470"/>
              <a:gd name="connsiteY923" fmla="*/ 536302 h 774608"/>
              <a:gd name="connsiteX924" fmla="*/ 512557 w 766470"/>
              <a:gd name="connsiteY924" fmla="*/ 535158 h 774608"/>
              <a:gd name="connsiteX925" fmla="*/ 514555 w 766470"/>
              <a:gd name="connsiteY925" fmla="*/ 533474 h 774608"/>
              <a:gd name="connsiteX926" fmla="*/ 517107 w 766470"/>
              <a:gd name="connsiteY926" fmla="*/ 532051 h 774608"/>
              <a:gd name="connsiteX927" fmla="*/ 518678 w 766470"/>
              <a:gd name="connsiteY927" fmla="*/ 531201 h 774608"/>
              <a:gd name="connsiteX928" fmla="*/ 520753 w 766470"/>
              <a:gd name="connsiteY928" fmla="*/ 530678 h 774608"/>
              <a:gd name="connsiteX929" fmla="*/ 522837 w 766470"/>
              <a:gd name="connsiteY929" fmla="*/ 530432 h 774608"/>
              <a:gd name="connsiteX930" fmla="*/ 524921 w 766470"/>
              <a:gd name="connsiteY930" fmla="*/ 530334 h 774608"/>
              <a:gd name="connsiteX931" fmla="*/ 525566 w 766470"/>
              <a:gd name="connsiteY931" fmla="*/ 530236 h 774608"/>
              <a:gd name="connsiteX932" fmla="*/ 527925 w 766470"/>
              <a:gd name="connsiteY932" fmla="*/ 529042 h 774608"/>
              <a:gd name="connsiteX933" fmla="*/ 531361 w 766470"/>
              <a:gd name="connsiteY933" fmla="*/ 527113 h 774608"/>
              <a:gd name="connsiteX934" fmla="*/ 533375 w 766470"/>
              <a:gd name="connsiteY934" fmla="*/ 526116 h 774608"/>
              <a:gd name="connsiteX935" fmla="*/ 534323 w 766470"/>
              <a:gd name="connsiteY935" fmla="*/ 525756 h 774608"/>
              <a:gd name="connsiteX936" fmla="*/ 535445 w 766470"/>
              <a:gd name="connsiteY936" fmla="*/ 525314 h 774608"/>
              <a:gd name="connsiteX937" fmla="*/ 537518 w 766470"/>
              <a:gd name="connsiteY937" fmla="*/ 524644 h 774608"/>
              <a:gd name="connsiteX938" fmla="*/ 540334 w 766470"/>
              <a:gd name="connsiteY938" fmla="*/ 523892 h 774608"/>
              <a:gd name="connsiteX939" fmla="*/ 543057 w 766470"/>
              <a:gd name="connsiteY939" fmla="*/ 523352 h 774608"/>
              <a:gd name="connsiteX940" fmla="*/ 544939 w 766470"/>
              <a:gd name="connsiteY940" fmla="*/ 523074 h 774608"/>
              <a:gd name="connsiteX941" fmla="*/ 546664 w 766470"/>
              <a:gd name="connsiteY941" fmla="*/ 522404 h 774608"/>
              <a:gd name="connsiteX942" fmla="*/ 548229 w 766470"/>
              <a:gd name="connsiteY942" fmla="*/ 521325 h 774608"/>
              <a:gd name="connsiteX943" fmla="*/ 548940 w 766470"/>
              <a:gd name="connsiteY943" fmla="*/ 519820 h 774608"/>
              <a:gd name="connsiteX944" fmla="*/ 549851 w 766470"/>
              <a:gd name="connsiteY944" fmla="*/ 518365 h 774608"/>
              <a:gd name="connsiteX945" fmla="*/ 551013 w 766470"/>
              <a:gd name="connsiteY945" fmla="*/ 517662 h 774608"/>
              <a:gd name="connsiteX946" fmla="*/ 552246 w 766470"/>
              <a:gd name="connsiteY946" fmla="*/ 517973 h 774608"/>
              <a:gd name="connsiteX947" fmla="*/ 552555 w 766470"/>
              <a:gd name="connsiteY947" fmla="*/ 517924 h 774608"/>
              <a:gd name="connsiteX948" fmla="*/ 553173 w 766470"/>
              <a:gd name="connsiteY948" fmla="*/ 517793 h 774608"/>
              <a:gd name="connsiteX949" fmla="*/ 556349 w 766470"/>
              <a:gd name="connsiteY949" fmla="*/ 515046 h 774608"/>
              <a:gd name="connsiteX950" fmla="*/ 557182 w 766470"/>
              <a:gd name="connsiteY950" fmla="*/ 514719 h 774608"/>
              <a:gd name="connsiteX951" fmla="*/ 559262 w 766470"/>
              <a:gd name="connsiteY951" fmla="*/ 513885 h 774608"/>
              <a:gd name="connsiteX952" fmla="*/ 562750 w 766470"/>
              <a:gd name="connsiteY952" fmla="*/ 513689 h 774608"/>
              <a:gd name="connsiteX953" fmla="*/ 564946 w 766470"/>
              <a:gd name="connsiteY953" fmla="*/ 513574 h 774608"/>
              <a:gd name="connsiteX954" fmla="*/ 567376 w 766470"/>
              <a:gd name="connsiteY954" fmla="*/ 512757 h 774608"/>
              <a:gd name="connsiteX955" fmla="*/ 569220 w 766470"/>
              <a:gd name="connsiteY955" fmla="*/ 512135 h 774608"/>
              <a:gd name="connsiteX956" fmla="*/ 572809 w 766470"/>
              <a:gd name="connsiteY956" fmla="*/ 511416 h 774608"/>
              <a:gd name="connsiteX957" fmla="*/ 574361 w 766470"/>
              <a:gd name="connsiteY957" fmla="*/ 510565 h 774608"/>
              <a:gd name="connsiteX958" fmla="*/ 577299 w 766470"/>
              <a:gd name="connsiteY958" fmla="*/ 506805 h 774608"/>
              <a:gd name="connsiteX959" fmla="*/ 578138 w 766470"/>
              <a:gd name="connsiteY959" fmla="*/ 504679 h 774608"/>
              <a:gd name="connsiteX960" fmla="*/ 578565 w 766470"/>
              <a:gd name="connsiteY960" fmla="*/ 503600 h 774608"/>
              <a:gd name="connsiteX961" fmla="*/ 571554 w 766470"/>
              <a:gd name="connsiteY961" fmla="*/ 500853 h 774608"/>
              <a:gd name="connsiteX962" fmla="*/ 567883 w 766470"/>
              <a:gd name="connsiteY962" fmla="*/ 498776 h 774608"/>
              <a:gd name="connsiteX963" fmla="*/ 557801 w 766470"/>
              <a:gd name="connsiteY963" fmla="*/ 493037 h 774608"/>
              <a:gd name="connsiteX964" fmla="*/ 555026 w 766470"/>
              <a:gd name="connsiteY964" fmla="*/ 492694 h 774608"/>
              <a:gd name="connsiteX965" fmla="*/ 556684 w 766470"/>
              <a:gd name="connsiteY965" fmla="*/ 487249 h 774608"/>
              <a:gd name="connsiteX966" fmla="*/ 556102 w 766470"/>
              <a:gd name="connsiteY966" fmla="*/ 483651 h 774608"/>
              <a:gd name="connsiteX967" fmla="*/ 556628 w 766470"/>
              <a:gd name="connsiteY967" fmla="*/ 481624 h 774608"/>
              <a:gd name="connsiteX968" fmla="*/ 556744 w 766470"/>
              <a:gd name="connsiteY968" fmla="*/ 481182 h 774608"/>
              <a:gd name="connsiteX969" fmla="*/ 555299 w 766470"/>
              <a:gd name="connsiteY969" fmla="*/ 477372 h 774608"/>
              <a:gd name="connsiteX970" fmla="*/ 555672 w 766470"/>
              <a:gd name="connsiteY970" fmla="*/ 473857 h 774608"/>
              <a:gd name="connsiteX971" fmla="*/ 555843 w 766470"/>
              <a:gd name="connsiteY971" fmla="*/ 472238 h 774608"/>
              <a:gd name="connsiteX972" fmla="*/ 560144 w 766470"/>
              <a:gd name="connsiteY972" fmla="*/ 468052 h 774608"/>
              <a:gd name="connsiteX973" fmla="*/ 558155 w 766470"/>
              <a:gd name="connsiteY973" fmla="*/ 464210 h 774608"/>
              <a:gd name="connsiteX974" fmla="*/ 557176 w 766470"/>
              <a:gd name="connsiteY974" fmla="*/ 462329 h 774608"/>
              <a:gd name="connsiteX975" fmla="*/ 555567 w 766470"/>
              <a:gd name="connsiteY975" fmla="*/ 459713 h 774608"/>
              <a:gd name="connsiteX976" fmla="*/ 553526 w 766470"/>
              <a:gd name="connsiteY976" fmla="*/ 456394 h 774608"/>
              <a:gd name="connsiteX977" fmla="*/ 551208 w 766470"/>
              <a:gd name="connsiteY977" fmla="*/ 454072 h 774608"/>
              <a:gd name="connsiteX978" fmla="*/ 550601 w 766470"/>
              <a:gd name="connsiteY978" fmla="*/ 452960 h 774608"/>
              <a:gd name="connsiteX979" fmla="*/ 549720 w 766470"/>
              <a:gd name="connsiteY979" fmla="*/ 448545 h 774608"/>
              <a:gd name="connsiteX980" fmla="*/ 549764 w 766470"/>
              <a:gd name="connsiteY980" fmla="*/ 448038 h 774608"/>
              <a:gd name="connsiteX981" fmla="*/ 549857 w 766470"/>
              <a:gd name="connsiteY981" fmla="*/ 446992 h 774608"/>
              <a:gd name="connsiteX982" fmla="*/ 550778 w 766470"/>
              <a:gd name="connsiteY982" fmla="*/ 444703 h 774608"/>
              <a:gd name="connsiteX983" fmla="*/ 551123 w 766470"/>
              <a:gd name="connsiteY983" fmla="*/ 443836 h 774608"/>
              <a:gd name="connsiteX984" fmla="*/ 553879 w 766470"/>
              <a:gd name="connsiteY984" fmla="*/ 439716 h 774608"/>
              <a:gd name="connsiteX985" fmla="*/ 557057 w 766470"/>
              <a:gd name="connsiteY985" fmla="*/ 436707 h 774608"/>
              <a:gd name="connsiteX986" fmla="*/ 560857 w 766470"/>
              <a:gd name="connsiteY986" fmla="*/ 433845 h 774608"/>
              <a:gd name="connsiteX987" fmla="*/ 561285 w 766470"/>
              <a:gd name="connsiteY987" fmla="*/ 433518 h 774608"/>
              <a:gd name="connsiteX988" fmla="*/ 568432 w 766470"/>
              <a:gd name="connsiteY988" fmla="*/ 428629 h 774608"/>
              <a:gd name="connsiteX989" fmla="*/ 574080 w 766470"/>
              <a:gd name="connsiteY989" fmla="*/ 425457 h 774608"/>
              <a:gd name="connsiteX990" fmla="*/ 576098 w 766470"/>
              <a:gd name="connsiteY990" fmla="*/ 424116 h 774608"/>
              <a:gd name="connsiteX991" fmla="*/ 577268 w 766470"/>
              <a:gd name="connsiteY991" fmla="*/ 423135 h 774608"/>
              <a:gd name="connsiteX992" fmla="*/ 578284 w 766470"/>
              <a:gd name="connsiteY992" fmla="*/ 421909 h 774608"/>
              <a:gd name="connsiteX993" fmla="*/ 579095 w 766470"/>
              <a:gd name="connsiteY993" fmla="*/ 420454 h 774608"/>
              <a:gd name="connsiteX994" fmla="*/ 579701 w 766470"/>
              <a:gd name="connsiteY994" fmla="*/ 418720 h 774608"/>
              <a:gd name="connsiteX995" fmla="*/ 579903 w 766470"/>
              <a:gd name="connsiteY995" fmla="*/ 416693 h 774608"/>
              <a:gd name="connsiteX996" fmla="*/ 579708 w 766470"/>
              <a:gd name="connsiteY996" fmla="*/ 414731 h 774608"/>
              <a:gd name="connsiteX997" fmla="*/ 579010 w 766470"/>
              <a:gd name="connsiteY997" fmla="*/ 412523 h 774608"/>
              <a:gd name="connsiteX998" fmla="*/ 577963 w 766470"/>
              <a:gd name="connsiteY998" fmla="*/ 410283 h 774608"/>
              <a:gd name="connsiteX999" fmla="*/ 577075 w 766470"/>
              <a:gd name="connsiteY999" fmla="*/ 408403 h 774608"/>
              <a:gd name="connsiteX1000" fmla="*/ 576701 w 766470"/>
              <a:gd name="connsiteY1000" fmla="*/ 407291 h 774608"/>
              <a:gd name="connsiteX1001" fmla="*/ 576376 w 766470"/>
              <a:gd name="connsiteY1001" fmla="*/ 406114 h 774608"/>
              <a:gd name="connsiteX1002" fmla="*/ 576076 w 766470"/>
              <a:gd name="connsiteY1002" fmla="*/ 403906 h 774608"/>
              <a:gd name="connsiteX1003" fmla="*/ 576683 w 766470"/>
              <a:gd name="connsiteY1003" fmla="*/ 398935 h 774608"/>
              <a:gd name="connsiteX1004" fmla="*/ 577685 w 766470"/>
              <a:gd name="connsiteY1004" fmla="*/ 397333 h 774608"/>
              <a:gd name="connsiteX1005" fmla="*/ 579056 w 766470"/>
              <a:gd name="connsiteY1005" fmla="*/ 396041 h 774608"/>
              <a:gd name="connsiteX1006" fmla="*/ 581021 w 766470"/>
              <a:gd name="connsiteY1006" fmla="*/ 390727 h 774608"/>
              <a:gd name="connsiteX1007" fmla="*/ 581768 w 766470"/>
              <a:gd name="connsiteY1007" fmla="*/ 389991 h 774608"/>
              <a:gd name="connsiteX1008" fmla="*/ 586966 w 766470"/>
              <a:gd name="connsiteY1008" fmla="*/ 386885 h 774608"/>
              <a:gd name="connsiteX1009" fmla="*/ 590287 w 766470"/>
              <a:gd name="connsiteY1009" fmla="*/ 384301 h 774608"/>
              <a:gd name="connsiteX1010" fmla="*/ 593211 w 766470"/>
              <a:gd name="connsiteY1010" fmla="*/ 381799 h 774608"/>
              <a:gd name="connsiteX1011" fmla="*/ 594507 w 766470"/>
              <a:gd name="connsiteY1011" fmla="*/ 379821 h 774608"/>
              <a:gd name="connsiteX1012" fmla="*/ 595497 w 766470"/>
              <a:gd name="connsiteY1012" fmla="*/ 377434 h 774608"/>
              <a:gd name="connsiteX1013" fmla="*/ 595794 w 766470"/>
              <a:gd name="connsiteY1013" fmla="*/ 375275 h 774608"/>
              <a:gd name="connsiteX1014" fmla="*/ 595650 w 766470"/>
              <a:gd name="connsiteY1014" fmla="*/ 373346 h 774608"/>
              <a:gd name="connsiteX1015" fmla="*/ 595291 w 766470"/>
              <a:gd name="connsiteY1015" fmla="*/ 370730 h 774608"/>
              <a:gd name="connsiteX1016" fmla="*/ 595057 w 766470"/>
              <a:gd name="connsiteY1016" fmla="*/ 369225 h 774608"/>
              <a:gd name="connsiteX1017" fmla="*/ 594774 w 766470"/>
              <a:gd name="connsiteY1017" fmla="*/ 367721 h 774608"/>
              <a:gd name="connsiteX1018" fmla="*/ 594691 w 766470"/>
              <a:gd name="connsiteY1018" fmla="*/ 366315 h 774608"/>
              <a:gd name="connsiteX1019" fmla="*/ 594761 w 766470"/>
              <a:gd name="connsiteY1019" fmla="*/ 365007 h 774608"/>
              <a:gd name="connsiteX1020" fmla="*/ 595317 w 766470"/>
              <a:gd name="connsiteY1020" fmla="*/ 363322 h 774608"/>
              <a:gd name="connsiteX1021" fmla="*/ 596128 w 766470"/>
              <a:gd name="connsiteY1021" fmla="*/ 361818 h 774608"/>
              <a:gd name="connsiteX1022" fmla="*/ 596721 w 766470"/>
              <a:gd name="connsiteY1022" fmla="*/ 359513 h 774608"/>
              <a:gd name="connsiteX1023" fmla="*/ 596748 w 766470"/>
              <a:gd name="connsiteY1023" fmla="*/ 356422 h 774608"/>
              <a:gd name="connsiteX1024" fmla="*/ 596694 w 766470"/>
              <a:gd name="connsiteY1024" fmla="*/ 354068 h 774608"/>
              <a:gd name="connsiteX1025" fmla="*/ 596717 w 766470"/>
              <a:gd name="connsiteY1025" fmla="*/ 350781 h 774608"/>
              <a:gd name="connsiteX1026" fmla="*/ 596671 w 766470"/>
              <a:gd name="connsiteY1026" fmla="*/ 348819 h 774608"/>
              <a:gd name="connsiteX1027" fmla="*/ 596540 w 766470"/>
              <a:gd name="connsiteY1027" fmla="*/ 347413 h 774608"/>
              <a:gd name="connsiteX1028" fmla="*/ 596373 w 766470"/>
              <a:gd name="connsiteY1028" fmla="*/ 346660 h 774608"/>
              <a:gd name="connsiteX1029" fmla="*/ 594489 w 766470"/>
              <a:gd name="connsiteY1029" fmla="*/ 344796 h 774608"/>
              <a:gd name="connsiteX1030" fmla="*/ 591610 w 766470"/>
              <a:gd name="connsiteY1030" fmla="*/ 342785 h 774608"/>
              <a:gd name="connsiteX1031" fmla="*/ 589076 w 766470"/>
              <a:gd name="connsiteY1031" fmla="*/ 340741 h 774608"/>
              <a:gd name="connsiteX1032" fmla="*/ 586549 w 766470"/>
              <a:gd name="connsiteY1032" fmla="*/ 339008 h 774608"/>
              <a:gd name="connsiteX1033" fmla="*/ 584461 w 766470"/>
              <a:gd name="connsiteY1033" fmla="*/ 336866 h 774608"/>
              <a:gd name="connsiteX1034" fmla="*/ 582525 w 766470"/>
              <a:gd name="connsiteY1034" fmla="*/ 334855 h 774608"/>
              <a:gd name="connsiteX1035" fmla="*/ 581301 w 766470"/>
              <a:gd name="connsiteY1035" fmla="*/ 333465 h 774608"/>
              <a:gd name="connsiteX1036" fmla="*/ 580522 w 766470"/>
              <a:gd name="connsiteY1036" fmla="*/ 332108 h 774608"/>
              <a:gd name="connsiteX1037" fmla="*/ 580342 w 766470"/>
              <a:gd name="connsiteY1037" fmla="*/ 330734 h 774608"/>
              <a:gd name="connsiteX1038" fmla="*/ 580009 w 766470"/>
              <a:gd name="connsiteY1038" fmla="*/ 329246 h 774608"/>
              <a:gd name="connsiteX1039" fmla="*/ 579474 w 766470"/>
              <a:gd name="connsiteY1039" fmla="*/ 327644 h 774608"/>
              <a:gd name="connsiteX1040" fmla="*/ 577891 w 766470"/>
              <a:gd name="connsiteY1040" fmla="*/ 325829 h 774608"/>
              <a:gd name="connsiteX1041" fmla="*/ 576451 w 766470"/>
              <a:gd name="connsiteY1041" fmla="*/ 323720 h 774608"/>
              <a:gd name="connsiteX1042" fmla="*/ 574649 w 766470"/>
              <a:gd name="connsiteY1042" fmla="*/ 321054 h 774608"/>
              <a:gd name="connsiteX1043" fmla="*/ 573099 w 766470"/>
              <a:gd name="connsiteY1043" fmla="*/ 318585 h 774608"/>
              <a:gd name="connsiteX1044" fmla="*/ 571382 w 766470"/>
              <a:gd name="connsiteY1044" fmla="*/ 315299 h 774608"/>
              <a:gd name="connsiteX1045" fmla="*/ 570183 w 766470"/>
              <a:gd name="connsiteY1045" fmla="*/ 312879 h 774608"/>
              <a:gd name="connsiteX1046" fmla="*/ 568772 w 766470"/>
              <a:gd name="connsiteY1046" fmla="*/ 309919 h 774608"/>
              <a:gd name="connsiteX1047" fmla="*/ 567783 w 766470"/>
              <a:gd name="connsiteY1047" fmla="*/ 308006 h 774608"/>
              <a:gd name="connsiteX1048" fmla="*/ 566992 w 766470"/>
              <a:gd name="connsiteY1048" fmla="*/ 306077 h 774608"/>
              <a:gd name="connsiteX1049" fmla="*/ 566772 w 766470"/>
              <a:gd name="connsiteY1049" fmla="*/ 305194 h 774608"/>
              <a:gd name="connsiteX1050" fmla="*/ 566975 w 766470"/>
              <a:gd name="connsiteY1050" fmla="*/ 303215 h 774608"/>
              <a:gd name="connsiteX1051" fmla="*/ 568135 w 766470"/>
              <a:gd name="connsiteY1051" fmla="*/ 301090 h 774608"/>
              <a:gd name="connsiteX1052" fmla="*/ 568345 w 766470"/>
              <a:gd name="connsiteY1052" fmla="*/ 298424 h 774608"/>
              <a:gd name="connsiteX1053" fmla="*/ 568525 w 766470"/>
              <a:gd name="connsiteY1053" fmla="*/ 298195 h 774608"/>
              <a:gd name="connsiteX1054" fmla="*/ 569847 w 766470"/>
              <a:gd name="connsiteY1054" fmla="*/ 296462 h 774608"/>
              <a:gd name="connsiteX1055" fmla="*/ 572365 w 766470"/>
              <a:gd name="connsiteY1055" fmla="*/ 293355 h 774608"/>
              <a:gd name="connsiteX1056" fmla="*/ 573558 w 766470"/>
              <a:gd name="connsiteY1056" fmla="*/ 291279 h 774608"/>
              <a:gd name="connsiteX1057" fmla="*/ 574894 w 766470"/>
              <a:gd name="connsiteY1057" fmla="*/ 288842 h 774608"/>
              <a:gd name="connsiteX1058" fmla="*/ 575599 w 766470"/>
              <a:gd name="connsiteY1058" fmla="*/ 287044 h 774608"/>
              <a:gd name="connsiteX1059" fmla="*/ 575931 w 766470"/>
              <a:gd name="connsiteY1059" fmla="*/ 285981 h 774608"/>
              <a:gd name="connsiteX1060" fmla="*/ 576287 w 766470"/>
              <a:gd name="connsiteY1060" fmla="*/ 284558 h 774608"/>
              <a:gd name="connsiteX1061" fmla="*/ 576255 w 766470"/>
              <a:gd name="connsiteY1061" fmla="*/ 283201 h 774608"/>
              <a:gd name="connsiteX1062" fmla="*/ 575946 w 766470"/>
              <a:gd name="connsiteY1062" fmla="*/ 282727 h 774608"/>
              <a:gd name="connsiteX1063" fmla="*/ 576817 w 766470"/>
              <a:gd name="connsiteY1063" fmla="*/ 280830 h 774608"/>
              <a:gd name="connsiteX1064" fmla="*/ 578176 w 766470"/>
              <a:gd name="connsiteY1064" fmla="*/ 278345 h 774608"/>
              <a:gd name="connsiteX1065" fmla="*/ 579584 w 766470"/>
              <a:gd name="connsiteY1065" fmla="*/ 275974 h 774608"/>
              <a:gd name="connsiteX1066" fmla="*/ 580923 w 766470"/>
              <a:gd name="connsiteY1066" fmla="*/ 274813 h 774608"/>
              <a:gd name="connsiteX1067" fmla="*/ 582033 w 766470"/>
              <a:gd name="connsiteY1067" fmla="*/ 273848 h 774608"/>
              <a:gd name="connsiteX1068" fmla="*/ 590284 w 766470"/>
              <a:gd name="connsiteY1068" fmla="*/ 268878 h 774608"/>
              <a:gd name="connsiteX1069" fmla="*/ 594023 w 766470"/>
              <a:gd name="connsiteY1069" fmla="*/ 264822 h 774608"/>
              <a:gd name="connsiteX1070" fmla="*/ 594764 w 766470"/>
              <a:gd name="connsiteY1070" fmla="*/ 264217 h 774608"/>
              <a:gd name="connsiteX1071" fmla="*/ 597443 w 766470"/>
              <a:gd name="connsiteY1071" fmla="*/ 262059 h 774608"/>
              <a:gd name="connsiteX1072" fmla="*/ 601068 w 766470"/>
              <a:gd name="connsiteY1072" fmla="*/ 259901 h 774608"/>
              <a:gd name="connsiteX1073" fmla="*/ 606913 w 766470"/>
              <a:gd name="connsiteY1073" fmla="*/ 255420 h 774608"/>
              <a:gd name="connsiteX1074" fmla="*/ 610558 w 766470"/>
              <a:gd name="connsiteY1074" fmla="*/ 253115 h 774608"/>
              <a:gd name="connsiteX1075" fmla="*/ 619960 w 766470"/>
              <a:gd name="connsiteY1075" fmla="*/ 248504 h 774608"/>
              <a:gd name="connsiteX1076" fmla="*/ 621700 w 766470"/>
              <a:gd name="connsiteY1076" fmla="*/ 247179 h 774608"/>
              <a:gd name="connsiteX1077" fmla="*/ 622756 w 766470"/>
              <a:gd name="connsiteY1077" fmla="*/ 246362 h 774608"/>
              <a:gd name="connsiteX1078" fmla="*/ 626096 w 766470"/>
              <a:gd name="connsiteY1078" fmla="*/ 249076 h 774608"/>
              <a:gd name="connsiteX1079" fmla="*/ 630487 w 766470"/>
              <a:gd name="connsiteY1079" fmla="*/ 254570 h 774608"/>
              <a:gd name="connsiteX1080" fmla="*/ 639570 w 766470"/>
              <a:gd name="connsiteY1080" fmla="*/ 264299 h 774608"/>
              <a:gd name="connsiteX1081" fmla="*/ 651354 w 766470"/>
              <a:gd name="connsiteY1081" fmla="*/ 277936 h 774608"/>
              <a:gd name="connsiteX1082" fmla="*/ 668353 w 766470"/>
              <a:gd name="connsiteY1082" fmla="*/ 295416 h 774608"/>
              <a:gd name="connsiteX1083" fmla="*/ 669061 w 766470"/>
              <a:gd name="connsiteY1083" fmla="*/ 296201 h 774608"/>
              <a:gd name="connsiteX1084" fmla="*/ 673930 w 766470"/>
              <a:gd name="connsiteY1084" fmla="*/ 301645 h 774608"/>
              <a:gd name="connsiteX1085" fmla="*/ 675741 w 766470"/>
              <a:gd name="connsiteY1085" fmla="*/ 303591 h 774608"/>
              <a:gd name="connsiteX1086" fmla="*/ 679509 w 766470"/>
              <a:gd name="connsiteY1086" fmla="*/ 307646 h 774608"/>
              <a:gd name="connsiteX1087" fmla="*/ 683257 w 766470"/>
              <a:gd name="connsiteY1087" fmla="*/ 312307 h 774608"/>
              <a:gd name="connsiteX1088" fmla="*/ 687002 w 766470"/>
              <a:gd name="connsiteY1088" fmla="*/ 317604 h 774608"/>
              <a:gd name="connsiteX1089" fmla="*/ 689415 w 766470"/>
              <a:gd name="connsiteY1089" fmla="*/ 320891 h 774608"/>
              <a:gd name="connsiteX1090" fmla="*/ 694106 w 766470"/>
              <a:gd name="connsiteY1090" fmla="*/ 325911 h 774608"/>
              <a:gd name="connsiteX1091" fmla="*/ 698750 w 766470"/>
              <a:gd name="connsiteY1091" fmla="*/ 330277 h 774608"/>
              <a:gd name="connsiteX1092" fmla="*/ 702210 w 766470"/>
              <a:gd name="connsiteY1092" fmla="*/ 333530 h 774608"/>
              <a:gd name="connsiteX1093" fmla="*/ 706805 w 766470"/>
              <a:gd name="connsiteY1093" fmla="*/ 338060 h 774608"/>
              <a:gd name="connsiteX1094" fmla="*/ 708629 w 766470"/>
              <a:gd name="connsiteY1094" fmla="*/ 340218 h 774608"/>
              <a:gd name="connsiteX1095" fmla="*/ 710113 w 766470"/>
              <a:gd name="connsiteY1095" fmla="*/ 341444 h 774608"/>
              <a:gd name="connsiteX1096" fmla="*/ 717371 w 766470"/>
              <a:gd name="connsiteY1096" fmla="*/ 346481 h 774608"/>
              <a:gd name="connsiteX1097" fmla="*/ 717042 w 766470"/>
              <a:gd name="connsiteY1097" fmla="*/ 342197 h 774608"/>
              <a:gd name="connsiteX1098" fmla="*/ 715932 w 766470"/>
              <a:gd name="connsiteY1098" fmla="*/ 340120 h 774608"/>
              <a:gd name="connsiteX1099" fmla="*/ 715041 w 766470"/>
              <a:gd name="connsiteY1099" fmla="*/ 338468 h 774608"/>
              <a:gd name="connsiteX1100" fmla="*/ 714952 w 766470"/>
              <a:gd name="connsiteY1100" fmla="*/ 338011 h 774608"/>
              <a:gd name="connsiteX1101" fmla="*/ 714686 w 766470"/>
              <a:gd name="connsiteY1101" fmla="*/ 336654 h 774608"/>
              <a:gd name="connsiteX1102" fmla="*/ 715687 w 766470"/>
              <a:gd name="connsiteY1102" fmla="*/ 335116 h 774608"/>
              <a:gd name="connsiteX1103" fmla="*/ 715945 w 766470"/>
              <a:gd name="connsiteY1103" fmla="*/ 334005 h 774608"/>
              <a:gd name="connsiteX1104" fmla="*/ 715155 w 766470"/>
              <a:gd name="connsiteY1104" fmla="*/ 332500 h 774608"/>
              <a:gd name="connsiteX1105" fmla="*/ 715123 w 766470"/>
              <a:gd name="connsiteY1105" fmla="*/ 332288 h 774608"/>
              <a:gd name="connsiteX1106" fmla="*/ 714864 w 766470"/>
              <a:gd name="connsiteY1106" fmla="*/ 330587 h 774608"/>
              <a:gd name="connsiteX1107" fmla="*/ 714159 w 766470"/>
              <a:gd name="connsiteY1107" fmla="*/ 330178 h 774608"/>
              <a:gd name="connsiteX1108" fmla="*/ 713453 w 766470"/>
              <a:gd name="connsiteY1108" fmla="*/ 329770 h 774608"/>
              <a:gd name="connsiteX1109" fmla="*/ 713684 w 766470"/>
              <a:gd name="connsiteY1109" fmla="*/ 329508 h 774608"/>
              <a:gd name="connsiteX1110" fmla="*/ 716009 w 766470"/>
              <a:gd name="connsiteY1110" fmla="*/ 326941 h 774608"/>
              <a:gd name="connsiteX1111" fmla="*/ 715826 w 766470"/>
              <a:gd name="connsiteY1111" fmla="*/ 325698 h 774608"/>
              <a:gd name="connsiteX1112" fmla="*/ 715602 w 766470"/>
              <a:gd name="connsiteY1112" fmla="*/ 324194 h 774608"/>
              <a:gd name="connsiteX1113" fmla="*/ 714204 w 766470"/>
              <a:gd name="connsiteY1113" fmla="*/ 321954 h 774608"/>
              <a:gd name="connsiteX1114" fmla="*/ 713483 w 766470"/>
              <a:gd name="connsiteY1114" fmla="*/ 319893 h 774608"/>
              <a:gd name="connsiteX1115" fmla="*/ 712017 w 766470"/>
              <a:gd name="connsiteY1115" fmla="*/ 318095 h 774608"/>
              <a:gd name="connsiteX1116" fmla="*/ 711901 w 766470"/>
              <a:gd name="connsiteY1116" fmla="*/ 317343 h 774608"/>
              <a:gd name="connsiteX1117" fmla="*/ 713711 w 766470"/>
              <a:gd name="connsiteY1117" fmla="*/ 314939 h 774608"/>
              <a:gd name="connsiteX1118" fmla="*/ 713881 w 766470"/>
              <a:gd name="connsiteY1118" fmla="*/ 314236 h 774608"/>
              <a:gd name="connsiteX1119" fmla="*/ 713968 w 766470"/>
              <a:gd name="connsiteY1119" fmla="*/ 313893 h 774608"/>
              <a:gd name="connsiteX1120" fmla="*/ 713303 w 766470"/>
              <a:gd name="connsiteY1120" fmla="*/ 312388 h 774608"/>
              <a:gd name="connsiteX1121" fmla="*/ 713141 w 766470"/>
              <a:gd name="connsiteY1121" fmla="*/ 312405 h 774608"/>
              <a:gd name="connsiteX1122" fmla="*/ 712439 w 766470"/>
              <a:gd name="connsiteY1122" fmla="*/ 312454 h 774608"/>
              <a:gd name="connsiteX1123" fmla="*/ 710505 w 766470"/>
              <a:gd name="connsiteY1123" fmla="*/ 314906 h 774608"/>
              <a:gd name="connsiteX1124" fmla="*/ 710265 w 766470"/>
              <a:gd name="connsiteY1124" fmla="*/ 314955 h 774608"/>
              <a:gd name="connsiteX1125" fmla="*/ 709516 w 766470"/>
              <a:gd name="connsiteY1125" fmla="*/ 315086 h 774608"/>
              <a:gd name="connsiteX1126" fmla="*/ 709092 w 766470"/>
              <a:gd name="connsiteY1126" fmla="*/ 314220 h 774608"/>
              <a:gd name="connsiteX1127" fmla="*/ 709409 w 766470"/>
              <a:gd name="connsiteY1127" fmla="*/ 313173 h 774608"/>
              <a:gd name="connsiteX1128" fmla="*/ 710180 w 766470"/>
              <a:gd name="connsiteY1128" fmla="*/ 311914 h 774608"/>
              <a:gd name="connsiteX1129" fmla="*/ 712967 w 766470"/>
              <a:gd name="connsiteY1129" fmla="*/ 307401 h 774608"/>
              <a:gd name="connsiteX1130" fmla="*/ 714158 w 766470"/>
              <a:gd name="connsiteY1130" fmla="*/ 305390 h 774608"/>
              <a:gd name="connsiteX1131" fmla="*/ 713935 w 766470"/>
              <a:gd name="connsiteY1131" fmla="*/ 303902 h 774608"/>
              <a:gd name="connsiteX1132" fmla="*/ 713209 w 766470"/>
              <a:gd name="connsiteY1132" fmla="*/ 302414 h 774608"/>
              <a:gd name="connsiteX1133" fmla="*/ 713461 w 766470"/>
              <a:gd name="connsiteY1133" fmla="*/ 301858 h 774608"/>
              <a:gd name="connsiteX1134" fmla="*/ 714321 w 766470"/>
              <a:gd name="connsiteY1134" fmla="*/ 301596 h 774608"/>
              <a:gd name="connsiteX1135" fmla="*/ 715131 w 766470"/>
              <a:gd name="connsiteY1135" fmla="*/ 301368 h 774608"/>
              <a:gd name="connsiteX1136" fmla="*/ 716006 w 766470"/>
              <a:gd name="connsiteY1136" fmla="*/ 300256 h 774608"/>
              <a:gd name="connsiteX1137" fmla="*/ 715710 w 766470"/>
              <a:gd name="connsiteY1137" fmla="*/ 298833 h 774608"/>
              <a:gd name="connsiteX1138" fmla="*/ 716095 w 766470"/>
              <a:gd name="connsiteY1138" fmla="*/ 297165 h 774608"/>
              <a:gd name="connsiteX1139" fmla="*/ 716941 w 766470"/>
              <a:gd name="connsiteY1139" fmla="*/ 296053 h 774608"/>
              <a:gd name="connsiteX1140" fmla="*/ 717405 w 766470"/>
              <a:gd name="connsiteY1140" fmla="*/ 295432 h 774608"/>
              <a:gd name="connsiteX1141" fmla="*/ 717359 w 766470"/>
              <a:gd name="connsiteY1141" fmla="*/ 295268 h 774608"/>
              <a:gd name="connsiteX1142" fmla="*/ 717166 w 766470"/>
              <a:gd name="connsiteY1142" fmla="*/ 294565 h 774608"/>
              <a:gd name="connsiteX1143" fmla="*/ 716434 w 766470"/>
              <a:gd name="connsiteY1143" fmla="*/ 294189 h 774608"/>
              <a:gd name="connsiteX1144" fmla="*/ 716063 w 766470"/>
              <a:gd name="connsiteY1144" fmla="*/ 293993 h 774608"/>
              <a:gd name="connsiteX1145" fmla="*/ 715870 w 766470"/>
              <a:gd name="connsiteY1145" fmla="*/ 294009 h 774608"/>
              <a:gd name="connsiteX1146" fmla="*/ 713345 w 766470"/>
              <a:gd name="connsiteY1146" fmla="*/ 294222 h 774608"/>
              <a:gd name="connsiteX1147" fmla="*/ 713236 w 766470"/>
              <a:gd name="connsiteY1147" fmla="*/ 292734 h 774608"/>
              <a:gd name="connsiteX1148" fmla="*/ 714120 w 766470"/>
              <a:gd name="connsiteY1148" fmla="*/ 291295 h 774608"/>
              <a:gd name="connsiteX1149" fmla="*/ 714488 w 766470"/>
              <a:gd name="connsiteY1149" fmla="*/ 290690 h 774608"/>
              <a:gd name="connsiteX1150" fmla="*/ 713937 w 766470"/>
              <a:gd name="connsiteY1150" fmla="*/ 288990 h 774608"/>
              <a:gd name="connsiteX1151" fmla="*/ 713589 w 766470"/>
              <a:gd name="connsiteY1151" fmla="*/ 287894 h 774608"/>
              <a:gd name="connsiteX1152" fmla="*/ 714218 w 766470"/>
              <a:gd name="connsiteY1152" fmla="*/ 287240 h 774608"/>
              <a:gd name="connsiteX1153" fmla="*/ 714836 w 766470"/>
              <a:gd name="connsiteY1153" fmla="*/ 286553 h 774608"/>
              <a:gd name="connsiteX1154" fmla="*/ 714908 w 766470"/>
              <a:gd name="connsiteY1154" fmla="*/ 285180 h 774608"/>
              <a:gd name="connsiteX1155" fmla="*/ 714513 w 766470"/>
              <a:gd name="connsiteY1155" fmla="*/ 284346 h 774608"/>
              <a:gd name="connsiteX1156" fmla="*/ 713396 w 766470"/>
              <a:gd name="connsiteY1156" fmla="*/ 282008 h 774608"/>
              <a:gd name="connsiteX1157" fmla="*/ 712358 w 766470"/>
              <a:gd name="connsiteY1157" fmla="*/ 280879 h 774608"/>
              <a:gd name="connsiteX1158" fmla="*/ 714642 w 766470"/>
              <a:gd name="connsiteY1158" fmla="*/ 280585 h 774608"/>
              <a:gd name="connsiteX1159" fmla="*/ 715427 w 766470"/>
              <a:gd name="connsiteY1159" fmla="*/ 280111 h 774608"/>
              <a:gd name="connsiteX1160" fmla="*/ 716130 w 766470"/>
              <a:gd name="connsiteY1160" fmla="*/ 279669 h 774608"/>
              <a:gd name="connsiteX1161" fmla="*/ 718725 w 766470"/>
              <a:gd name="connsiteY1161" fmla="*/ 279326 h 774608"/>
              <a:gd name="connsiteX1162" fmla="*/ 719161 w 766470"/>
              <a:gd name="connsiteY1162" fmla="*/ 278770 h 774608"/>
              <a:gd name="connsiteX1163" fmla="*/ 719598 w 766470"/>
              <a:gd name="connsiteY1163" fmla="*/ 278214 h 774608"/>
              <a:gd name="connsiteX1164" fmla="*/ 719294 w 766470"/>
              <a:gd name="connsiteY1164" fmla="*/ 277658 h 774608"/>
              <a:gd name="connsiteX1165" fmla="*/ 718991 w 766470"/>
              <a:gd name="connsiteY1165" fmla="*/ 277086 h 774608"/>
              <a:gd name="connsiteX1166" fmla="*/ 717397 w 766470"/>
              <a:gd name="connsiteY1166" fmla="*/ 275958 h 774608"/>
              <a:gd name="connsiteX1167" fmla="*/ 716001 w 766470"/>
              <a:gd name="connsiteY1167" fmla="*/ 273652 h 774608"/>
              <a:gd name="connsiteX1168" fmla="*/ 715953 w 766470"/>
              <a:gd name="connsiteY1168" fmla="*/ 271984 h 774608"/>
              <a:gd name="connsiteX1169" fmla="*/ 718000 w 766470"/>
              <a:gd name="connsiteY1169" fmla="*/ 270627 h 774608"/>
              <a:gd name="connsiteX1170" fmla="*/ 719853 w 766470"/>
              <a:gd name="connsiteY1170" fmla="*/ 270398 h 774608"/>
              <a:gd name="connsiteX1171" fmla="*/ 719982 w 766470"/>
              <a:gd name="connsiteY1171" fmla="*/ 270120 h 774608"/>
              <a:gd name="connsiteX1172" fmla="*/ 720672 w 766470"/>
              <a:gd name="connsiteY1172" fmla="*/ 268616 h 774608"/>
              <a:gd name="connsiteX1173" fmla="*/ 720510 w 766470"/>
              <a:gd name="connsiteY1173" fmla="*/ 268011 h 774608"/>
              <a:gd name="connsiteX1174" fmla="*/ 720134 w 766470"/>
              <a:gd name="connsiteY1174" fmla="*/ 266621 h 774608"/>
              <a:gd name="connsiteX1175" fmla="*/ 718293 w 766470"/>
              <a:gd name="connsiteY1175" fmla="*/ 265607 h 774608"/>
              <a:gd name="connsiteX1176" fmla="*/ 718172 w 766470"/>
              <a:gd name="connsiteY1176" fmla="*/ 265362 h 774608"/>
              <a:gd name="connsiteX1177" fmla="*/ 718051 w 766470"/>
              <a:gd name="connsiteY1177" fmla="*/ 265117 h 774608"/>
              <a:gd name="connsiteX1178" fmla="*/ 717932 w 766470"/>
              <a:gd name="connsiteY1178" fmla="*/ 264790 h 774608"/>
              <a:gd name="connsiteX1179" fmla="*/ 717691 w 766470"/>
              <a:gd name="connsiteY1179" fmla="*/ 264119 h 774608"/>
              <a:gd name="connsiteX1180" fmla="*/ 718257 w 766470"/>
              <a:gd name="connsiteY1180" fmla="*/ 262877 h 774608"/>
              <a:gd name="connsiteX1181" fmla="*/ 721122 w 766470"/>
              <a:gd name="connsiteY1181" fmla="*/ 262779 h 774608"/>
              <a:gd name="connsiteX1182" fmla="*/ 722453 w 766470"/>
              <a:gd name="connsiteY1182" fmla="*/ 262730 h 774608"/>
              <a:gd name="connsiteX1183" fmla="*/ 723877 w 766470"/>
              <a:gd name="connsiteY1183" fmla="*/ 262010 h 774608"/>
              <a:gd name="connsiteX1184" fmla="*/ 724565 w 766470"/>
              <a:gd name="connsiteY1184" fmla="*/ 260833 h 774608"/>
              <a:gd name="connsiteX1185" fmla="*/ 724137 w 766470"/>
              <a:gd name="connsiteY1185" fmla="*/ 260636 h 774608"/>
              <a:gd name="connsiteX1186" fmla="*/ 722870 w 766470"/>
              <a:gd name="connsiteY1186" fmla="*/ 257464 h 774608"/>
              <a:gd name="connsiteX1187" fmla="*/ 723558 w 766470"/>
              <a:gd name="connsiteY1187" fmla="*/ 256303 h 774608"/>
              <a:gd name="connsiteX1188" fmla="*/ 725600 w 766470"/>
              <a:gd name="connsiteY1188" fmla="*/ 255568 h 774608"/>
              <a:gd name="connsiteX1189" fmla="*/ 726658 w 766470"/>
              <a:gd name="connsiteY1189" fmla="*/ 254456 h 774608"/>
              <a:gd name="connsiteX1190" fmla="*/ 726727 w 766470"/>
              <a:gd name="connsiteY1190" fmla="*/ 253851 h 774608"/>
              <a:gd name="connsiteX1191" fmla="*/ 725483 w 766470"/>
              <a:gd name="connsiteY1191" fmla="*/ 252624 h 774608"/>
              <a:gd name="connsiteX1192" fmla="*/ 725076 w 766470"/>
              <a:gd name="connsiteY1192" fmla="*/ 252216 h 774608"/>
              <a:gd name="connsiteX1193" fmla="*/ 724838 w 766470"/>
              <a:gd name="connsiteY1193" fmla="*/ 251284 h 774608"/>
              <a:gd name="connsiteX1194" fmla="*/ 725020 w 766470"/>
              <a:gd name="connsiteY1194" fmla="*/ 251038 h 774608"/>
              <a:gd name="connsiteX1195" fmla="*/ 726274 w 766470"/>
              <a:gd name="connsiteY1195" fmla="*/ 249305 h 774608"/>
              <a:gd name="connsiteX1196" fmla="*/ 726701 w 766470"/>
              <a:gd name="connsiteY1196" fmla="*/ 249223 h 774608"/>
              <a:gd name="connsiteX1197" fmla="*/ 727818 w 766470"/>
              <a:gd name="connsiteY1197" fmla="*/ 249011 h 774608"/>
              <a:gd name="connsiteX1198" fmla="*/ 729855 w 766470"/>
              <a:gd name="connsiteY1198" fmla="*/ 248782 h 774608"/>
              <a:gd name="connsiteX1199" fmla="*/ 730952 w 766470"/>
              <a:gd name="connsiteY1199" fmla="*/ 249223 h 774608"/>
              <a:gd name="connsiteX1200" fmla="*/ 731762 w 766470"/>
              <a:gd name="connsiteY1200" fmla="*/ 249550 h 774608"/>
              <a:gd name="connsiteX1201" fmla="*/ 733490 w 766470"/>
              <a:gd name="connsiteY1201" fmla="*/ 249371 h 774608"/>
              <a:gd name="connsiteX1202" fmla="*/ 734111 w 766470"/>
              <a:gd name="connsiteY1202" fmla="*/ 248765 h 774608"/>
              <a:gd name="connsiteX1203" fmla="*/ 734350 w 766470"/>
              <a:gd name="connsiteY1203" fmla="*/ 248389 h 774608"/>
              <a:gd name="connsiteX1204" fmla="*/ 734612 w 766470"/>
              <a:gd name="connsiteY1204" fmla="*/ 247964 h 774608"/>
              <a:gd name="connsiteX1205" fmla="*/ 734751 w 766470"/>
              <a:gd name="connsiteY1205" fmla="*/ 246296 h 774608"/>
              <a:gd name="connsiteX1206" fmla="*/ 734339 w 766470"/>
              <a:gd name="connsiteY1206" fmla="*/ 244056 h 774608"/>
              <a:gd name="connsiteX1207" fmla="*/ 735416 w 766470"/>
              <a:gd name="connsiteY1207" fmla="*/ 240900 h 774608"/>
              <a:gd name="connsiteX1208" fmla="*/ 734406 w 766470"/>
              <a:gd name="connsiteY1208" fmla="*/ 236617 h 774608"/>
              <a:gd name="connsiteX1209" fmla="*/ 734528 w 766470"/>
              <a:gd name="connsiteY1209" fmla="*/ 235750 h 774608"/>
              <a:gd name="connsiteX1210" fmla="*/ 734669 w 766470"/>
              <a:gd name="connsiteY1210" fmla="*/ 234752 h 774608"/>
              <a:gd name="connsiteX1211" fmla="*/ 735990 w 766470"/>
              <a:gd name="connsiteY1211" fmla="*/ 231907 h 774608"/>
              <a:gd name="connsiteX1212" fmla="*/ 735892 w 766470"/>
              <a:gd name="connsiteY1212" fmla="*/ 229062 h 774608"/>
              <a:gd name="connsiteX1213" fmla="*/ 736588 w 766470"/>
              <a:gd name="connsiteY1213" fmla="*/ 227084 h 774608"/>
              <a:gd name="connsiteX1214" fmla="*/ 737056 w 766470"/>
              <a:gd name="connsiteY1214" fmla="*/ 226642 h 774608"/>
              <a:gd name="connsiteX1215" fmla="*/ 738889 w 766470"/>
              <a:gd name="connsiteY1215" fmla="*/ 224925 h 774608"/>
              <a:gd name="connsiteX1216" fmla="*/ 740812 w 766470"/>
              <a:gd name="connsiteY1216" fmla="*/ 223764 h 774608"/>
              <a:gd name="connsiteX1217" fmla="*/ 741832 w 766470"/>
              <a:gd name="connsiteY1217" fmla="*/ 222407 h 774608"/>
              <a:gd name="connsiteX1218" fmla="*/ 741512 w 766470"/>
              <a:gd name="connsiteY1218" fmla="*/ 221295 h 774608"/>
              <a:gd name="connsiteX1219" fmla="*/ 742689 w 766470"/>
              <a:gd name="connsiteY1219" fmla="*/ 218058 h 774608"/>
              <a:gd name="connsiteX1220" fmla="*/ 742903 w 766470"/>
              <a:gd name="connsiteY1220" fmla="*/ 217469 h 774608"/>
              <a:gd name="connsiteX1221" fmla="*/ 743497 w 766470"/>
              <a:gd name="connsiteY1221" fmla="*/ 216570 h 774608"/>
              <a:gd name="connsiteX1222" fmla="*/ 744097 w 766470"/>
              <a:gd name="connsiteY1222" fmla="*/ 215638 h 774608"/>
              <a:gd name="connsiteX1223" fmla="*/ 744288 w 766470"/>
              <a:gd name="connsiteY1223" fmla="*/ 214248 h 774608"/>
              <a:gd name="connsiteX1224" fmla="*/ 746707 w 766470"/>
              <a:gd name="connsiteY1224" fmla="*/ 212727 h 774608"/>
              <a:gd name="connsiteX1225" fmla="*/ 748487 w 766470"/>
              <a:gd name="connsiteY1225" fmla="*/ 210961 h 774608"/>
              <a:gd name="connsiteX1226" fmla="*/ 749382 w 766470"/>
              <a:gd name="connsiteY1226" fmla="*/ 210078 h 774608"/>
              <a:gd name="connsiteX1227" fmla="*/ 750224 w 766470"/>
              <a:gd name="connsiteY1227" fmla="*/ 208885 h 774608"/>
              <a:gd name="connsiteX1228" fmla="*/ 751069 w 766470"/>
              <a:gd name="connsiteY1228" fmla="*/ 207675 h 774608"/>
              <a:gd name="connsiteX1229" fmla="*/ 752395 w 766470"/>
              <a:gd name="connsiteY1229" fmla="*/ 206530 h 774608"/>
              <a:gd name="connsiteX1230" fmla="*/ 754859 w 766470"/>
              <a:gd name="connsiteY1230" fmla="*/ 204421 h 774608"/>
              <a:gd name="connsiteX1231" fmla="*/ 757309 w 766470"/>
              <a:gd name="connsiteY1231" fmla="*/ 199303 h 774608"/>
              <a:gd name="connsiteX1232" fmla="*/ 760170 w 766470"/>
              <a:gd name="connsiteY1232" fmla="*/ 196589 h 774608"/>
              <a:gd name="connsiteX1233" fmla="*/ 760934 w 766470"/>
              <a:gd name="connsiteY1233" fmla="*/ 194528 h 774608"/>
              <a:gd name="connsiteX1234" fmla="*/ 761245 w 766470"/>
              <a:gd name="connsiteY1234" fmla="*/ 193694 h 774608"/>
              <a:gd name="connsiteX1235" fmla="*/ 762316 w 766470"/>
              <a:gd name="connsiteY1235" fmla="*/ 192141 h 774608"/>
              <a:gd name="connsiteX1236" fmla="*/ 762992 w 766470"/>
              <a:gd name="connsiteY1236" fmla="*/ 191160 h 774608"/>
              <a:gd name="connsiteX1237" fmla="*/ 764168 w 766470"/>
              <a:gd name="connsiteY1237" fmla="*/ 190620 h 774608"/>
              <a:gd name="connsiteX1238" fmla="*/ 764456 w 766470"/>
              <a:gd name="connsiteY1238" fmla="*/ 190179 h 774608"/>
              <a:gd name="connsiteX1239" fmla="*/ 764732 w 766470"/>
              <a:gd name="connsiteY1239" fmla="*/ 189754 h 774608"/>
              <a:gd name="connsiteX1240" fmla="*/ 764744 w 766470"/>
              <a:gd name="connsiteY1240" fmla="*/ 189558 h 774608"/>
              <a:gd name="connsiteX1241" fmla="*/ 764945 w 766470"/>
              <a:gd name="connsiteY1241" fmla="*/ 186467 h 774608"/>
              <a:gd name="connsiteX1242" fmla="*/ 765125 w 766470"/>
              <a:gd name="connsiteY1242" fmla="*/ 185993 h 774608"/>
              <a:gd name="connsiteX1243" fmla="*/ 765275 w 766470"/>
              <a:gd name="connsiteY1243" fmla="*/ 185584 h 774608"/>
              <a:gd name="connsiteX1244" fmla="*/ 766533 w 766470"/>
              <a:gd name="connsiteY1244" fmla="*/ 182265 h 774608"/>
              <a:gd name="connsiteX1245" fmla="*/ 766650 w 766470"/>
              <a:gd name="connsiteY1245" fmla="*/ 181954 h 774608"/>
              <a:gd name="connsiteX1246" fmla="*/ 765741 w 766470"/>
              <a:gd name="connsiteY1246" fmla="*/ 180270 h 774608"/>
              <a:gd name="connsiteX1247" fmla="*/ 765323 w 766470"/>
              <a:gd name="connsiteY1247" fmla="*/ 179763 h 774608"/>
              <a:gd name="connsiteX1248" fmla="*/ 763239 w 766470"/>
              <a:gd name="connsiteY1248" fmla="*/ 177278 h 774608"/>
              <a:gd name="connsiteX1249" fmla="*/ 760211 w 766470"/>
              <a:gd name="connsiteY1249" fmla="*/ 171326 h 774608"/>
              <a:gd name="connsiteX1250" fmla="*/ 759665 w 766470"/>
              <a:gd name="connsiteY1250" fmla="*/ 170345 h 774608"/>
              <a:gd name="connsiteX1251" fmla="*/ 759117 w 766470"/>
              <a:gd name="connsiteY1251" fmla="*/ 169364 h 774608"/>
              <a:gd name="connsiteX1252" fmla="*/ 758018 w 766470"/>
              <a:gd name="connsiteY1252" fmla="*/ 168236 h 774608"/>
              <a:gd name="connsiteX1253" fmla="*/ 756477 w 766470"/>
              <a:gd name="connsiteY1253" fmla="*/ 165031 h 774608"/>
              <a:gd name="connsiteX1254" fmla="*/ 755234 w 766470"/>
              <a:gd name="connsiteY1254" fmla="*/ 162447 h 774608"/>
              <a:gd name="connsiteX1255" fmla="*/ 753093 w 766470"/>
              <a:gd name="connsiteY1255" fmla="*/ 160436 h 774608"/>
              <a:gd name="connsiteX1256" fmla="*/ 752449 w 766470"/>
              <a:gd name="connsiteY1256" fmla="*/ 159994 h 774608"/>
              <a:gd name="connsiteX1257" fmla="*/ 751807 w 766470"/>
              <a:gd name="connsiteY1257" fmla="*/ 159553 h 774608"/>
              <a:gd name="connsiteX1258" fmla="*/ 749689 w 766470"/>
              <a:gd name="connsiteY1258" fmla="*/ 159504 h 774608"/>
              <a:gd name="connsiteX1259" fmla="*/ 747616 w 766470"/>
              <a:gd name="connsiteY1259" fmla="*/ 159455 h 774608"/>
              <a:gd name="connsiteX1260" fmla="*/ 746635 w 766470"/>
              <a:gd name="connsiteY1260" fmla="*/ 158899 h 774608"/>
              <a:gd name="connsiteX1261" fmla="*/ 741378 w 766470"/>
              <a:gd name="connsiteY1261" fmla="*/ 154566 h 774608"/>
              <a:gd name="connsiteX1262" fmla="*/ 740454 w 766470"/>
              <a:gd name="connsiteY1262" fmla="*/ 153814 h 774608"/>
              <a:gd name="connsiteX1263" fmla="*/ 738624 w 766470"/>
              <a:gd name="connsiteY1263" fmla="*/ 151688 h 774608"/>
              <a:gd name="connsiteX1264" fmla="*/ 737234 w 766470"/>
              <a:gd name="connsiteY1264" fmla="*/ 148450 h 774608"/>
              <a:gd name="connsiteX1265" fmla="*/ 737027 w 766470"/>
              <a:gd name="connsiteY1265" fmla="*/ 147241 h 774608"/>
              <a:gd name="connsiteX1266" fmla="*/ 736978 w 766470"/>
              <a:gd name="connsiteY1266" fmla="*/ 146946 h 774608"/>
              <a:gd name="connsiteX1267" fmla="*/ 736588 w 766470"/>
              <a:gd name="connsiteY1267" fmla="*/ 144690 h 774608"/>
              <a:gd name="connsiteX1268" fmla="*/ 736539 w 766470"/>
              <a:gd name="connsiteY1268" fmla="*/ 144395 h 774608"/>
              <a:gd name="connsiteX1269" fmla="*/ 736453 w 766470"/>
              <a:gd name="connsiteY1269" fmla="*/ 144248 h 774608"/>
              <a:gd name="connsiteX1270" fmla="*/ 735800 w 766470"/>
              <a:gd name="connsiteY1270" fmla="*/ 143414 h 774608"/>
              <a:gd name="connsiteX1271" fmla="*/ 735570 w 766470"/>
              <a:gd name="connsiteY1271" fmla="*/ 143398 h 774608"/>
              <a:gd name="connsiteX1272" fmla="*/ 733770 w 766470"/>
              <a:gd name="connsiteY1272" fmla="*/ 143218 h 774608"/>
              <a:gd name="connsiteX1273" fmla="*/ 732774 w 766470"/>
              <a:gd name="connsiteY1273" fmla="*/ 143888 h 774608"/>
              <a:gd name="connsiteX1274" fmla="*/ 730977 w 766470"/>
              <a:gd name="connsiteY1274" fmla="*/ 145115 h 774608"/>
              <a:gd name="connsiteX1275" fmla="*/ 729503 w 766470"/>
              <a:gd name="connsiteY1275" fmla="*/ 144477 h 774608"/>
              <a:gd name="connsiteX1276" fmla="*/ 729116 w 766470"/>
              <a:gd name="connsiteY1276" fmla="*/ 143970 h 774608"/>
              <a:gd name="connsiteX1277" fmla="*/ 729016 w 766470"/>
              <a:gd name="connsiteY1277" fmla="*/ 143856 h 774608"/>
              <a:gd name="connsiteX1278" fmla="*/ 729595 w 766470"/>
              <a:gd name="connsiteY1278" fmla="*/ 141305 h 774608"/>
              <a:gd name="connsiteX1279" fmla="*/ 729451 w 766470"/>
              <a:gd name="connsiteY1279" fmla="*/ 140553 h 774608"/>
              <a:gd name="connsiteX1280" fmla="*/ 729243 w 766470"/>
              <a:gd name="connsiteY1280" fmla="*/ 139457 h 774608"/>
              <a:gd name="connsiteX1281" fmla="*/ 729183 w 766470"/>
              <a:gd name="connsiteY1281" fmla="*/ 139130 h 774608"/>
              <a:gd name="connsiteX1282" fmla="*/ 728387 w 766470"/>
              <a:gd name="connsiteY1282" fmla="*/ 138329 h 774608"/>
              <a:gd name="connsiteX1283" fmla="*/ 726753 w 766470"/>
              <a:gd name="connsiteY1283" fmla="*/ 138362 h 774608"/>
              <a:gd name="connsiteX1284" fmla="*/ 725671 w 766470"/>
              <a:gd name="connsiteY1284" fmla="*/ 138918 h 774608"/>
              <a:gd name="connsiteX1285" fmla="*/ 724104 w 766470"/>
              <a:gd name="connsiteY1285" fmla="*/ 138574 h 774608"/>
              <a:gd name="connsiteX1286" fmla="*/ 723640 w 766470"/>
              <a:gd name="connsiteY1286" fmla="*/ 138460 h 774608"/>
              <a:gd name="connsiteX1287" fmla="*/ 722880 w 766470"/>
              <a:gd name="connsiteY1287" fmla="*/ 138231 h 774608"/>
              <a:gd name="connsiteX1288" fmla="*/ 721365 w 766470"/>
              <a:gd name="connsiteY1288" fmla="*/ 137757 h 774608"/>
              <a:gd name="connsiteX1289" fmla="*/ 720255 w 766470"/>
              <a:gd name="connsiteY1289" fmla="*/ 137871 h 774608"/>
              <a:gd name="connsiteX1290" fmla="*/ 719073 w 766470"/>
              <a:gd name="connsiteY1290" fmla="*/ 139228 h 774608"/>
              <a:gd name="connsiteX1291" fmla="*/ 718375 w 766470"/>
              <a:gd name="connsiteY1291" fmla="*/ 141338 h 774608"/>
              <a:gd name="connsiteX1292" fmla="*/ 718640 w 766470"/>
              <a:gd name="connsiteY1292" fmla="*/ 142989 h 774608"/>
              <a:gd name="connsiteX1293" fmla="*/ 718900 w 766470"/>
              <a:gd name="connsiteY1293" fmla="*/ 144624 h 774608"/>
              <a:gd name="connsiteX1294" fmla="*/ 718795 w 766470"/>
              <a:gd name="connsiteY1294" fmla="*/ 144870 h 774608"/>
              <a:gd name="connsiteX1295" fmla="*/ 718586 w 766470"/>
              <a:gd name="connsiteY1295" fmla="*/ 145360 h 774608"/>
              <a:gd name="connsiteX1296" fmla="*/ 717840 w 766470"/>
              <a:gd name="connsiteY1296" fmla="*/ 145851 h 774608"/>
              <a:gd name="connsiteX1297" fmla="*/ 716117 w 766470"/>
              <a:gd name="connsiteY1297" fmla="*/ 145654 h 774608"/>
              <a:gd name="connsiteX1298" fmla="*/ 714521 w 766470"/>
              <a:gd name="connsiteY1298" fmla="*/ 144837 h 774608"/>
              <a:gd name="connsiteX1299" fmla="*/ 714068 w 766470"/>
              <a:gd name="connsiteY1299" fmla="*/ 144902 h 774608"/>
              <a:gd name="connsiteX1300" fmla="*/ 711929 w 766470"/>
              <a:gd name="connsiteY1300" fmla="*/ 145180 h 774608"/>
              <a:gd name="connsiteX1301" fmla="*/ 711501 w 766470"/>
              <a:gd name="connsiteY1301" fmla="*/ 144870 h 774608"/>
              <a:gd name="connsiteX1302" fmla="*/ 711072 w 766470"/>
              <a:gd name="connsiteY1302" fmla="*/ 144559 h 774608"/>
              <a:gd name="connsiteX1303" fmla="*/ 710196 w 766470"/>
              <a:gd name="connsiteY1303" fmla="*/ 142499 h 774608"/>
              <a:gd name="connsiteX1304" fmla="*/ 709321 w 766470"/>
              <a:gd name="connsiteY1304" fmla="*/ 140438 h 774608"/>
              <a:gd name="connsiteX1305" fmla="*/ 708767 w 766470"/>
              <a:gd name="connsiteY1305" fmla="*/ 140062 h 774608"/>
              <a:gd name="connsiteX1306" fmla="*/ 708219 w 766470"/>
              <a:gd name="connsiteY1306" fmla="*/ 139686 h 774608"/>
              <a:gd name="connsiteX1307" fmla="*/ 705755 w 766470"/>
              <a:gd name="connsiteY1307" fmla="*/ 139604 h 774608"/>
              <a:gd name="connsiteX1308" fmla="*/ 703117 w 766470"/>
              <a:gd name="connsiteY1308" fmla="*/ 138100 h 774608"/>
              <a:gd name="connsiteX1309" fmla="*/ 701891 w 766470"/>
              <a:gd name="connsiteY1309" fmla="*/ 137462 h 774608"/>
              <a:gd name="connsiteX1310" fmla="*/ 700470 w 766470"/>
              <a:gd name="connsiteY1310" fmla="*/ 137757 h 774608"/>
              <a:gd name="connsiteX1311" fmla="*/ 699911 w 766470"/>
              <a:gd name="connsiteY1311" fmla="*/ 138313 h 774608"/>
              <a:gd name="connsiteX1312" fmla="*/ 699625 w 766470"/>
              <a:gd name="connsiteY1312" fmla="*/ 139114 h 774608"/>
              <a:gd name="connsiteX1313" fmla="*/ 699340 w 766470"/>
              <a:gd name="connsiteY1313" fmla="*/ 139915 h 774608"/>
              <a:gd name="connsiteX1314" fmla="*/ 699698 w 766470"/>
              <a:gd name="connsiteY1314" fmla="*/ 141158 h 774608"/>
              <a:gd name="connsiteX1315" fmla="*/ 700552 w 766470"/>
              <a:gd name="connsiteY1315" fmla="*/ 142286 h 774608"/>
              <a:gd name="connsiteX1316" fmla="*/ 700478 w 766470"/>
              <a:gd name="connsiteY1316" fmla="*/ 143529 h 774608"/>
              <a:gd name="connsiteX1317" fmla="*/ 700169 w 766470"/>
              <a:gd name="connsiteY1317" fmla="*/ 144101 h 774608"/>
              <a:gd name="connsiteX1318" fmla="*/ 699914 w 766470"/>
              <a:gd name="connsiteY1318" fmla="*/ 144575 h 774608"/>
              <a:gd name="connsiteX1319" fmla="*/ 699685 w 766470"/>
              <a:gd name="connsiteY1319" fmla="*/ 144673 h 774608"/>
              <a:gd name="connsiteX1320" fmla="*/ 699110 w 766470"/>
              <a:gd name="connsiteY1320" fmla="*/ 144935 h 774608"/>
              <a:gd name="connsiteX1321" fmla="*/ 697386 w 766470"/>
              <a:gd name="connsiteY1321" fmla="*/ 144739 h 774608"/>
              <a:gd name="connsiteX1322" fmla="*/ 695238 w 766470"/>
              <a:gd name="connsiteY1322" fmla="*/ 143660 h 774608"/>
              <a:gd name="connsiteX1323" fmla="*/ 691969 w 766470"/>
              <a:gd name="connsiteY1323" fmla="*/ 143823 h 774608"/>
              <a:gd name="connsiteX1324" fmla="*/ 691788 w 766470"/>
              <a:gd name="connsiteY1324" fmla="*/ 143512 h 774608"/>
              <a:gd name="connsiteX1325" fmla="*/ 691606 w 766470"/>
              <a:gd name="connsiteY1325" fmla="*/ 143202 h 774608"/>
              <a:gd name="connsiteX1326" fmla="*/ 691891 w 766470"/>
              <a:gd name="connsiteY1326" fmla="*/ 142499 h 774608"/>
              <a:gd name="connsiteX1327" fmla="*/ 692236 w 766470"/>
              <a:gd name="connsiteY1327" fmla="*/ 141648 h 774608"/>
              <a:gd name="connsiteX1328" fmla="*/ 691564 w 766470"/>
              <a:gd name="connsiteY1328" fmla="*/ 141027 h 774608"/>
              <a:gd name="connsiteX1329" fmla="*/ 688383 w 766470"/>
              <a:gd name="connsiteY1329" fmla="*/ 141403 h 774608"/>
              <a:gd name="connsiteX1330" fmla="*/ 687737 w 766470"/>
              <a:gd name="connsiteY1330" fmla="*/ 141485 h 774608"/>
              <a:gd name="connsiteX1331" fmla="*/ 685898 w 766470"/>
              <a:gd name="connsiteY1331" fmla="*/ 140422 h 774608"/>
              <a:gd name="connsiteX1332" fmla="*/ 683077 w 766470"/>
              <a:gd name="connsiteY1332" fmla="*/ 138771 h 774608"/>
              <a:gd name="connsiteX1333" fmla="*/ 680499 w 766470"/>
              <a:gd name="connsiteY1333" fmla="*/ 138100 h 774608"/>
              <a:gd name="connsiteX1334" fmla="*/ 678226 w 766470"/>
              <a:gd name="connsiteY1334" fmla="*/ 136939 h 774608"/>
              <a:gd name="connsiteX1335" fmla="*/ 676069 w 766470"/>
              <a:gd name="connsiteY1335" fmla="*/ 136857 h 774608"/>
              <a:gd name="connsiteX1336" fmla="*/ 673762 w 766470"/>
              <a:gd name="connsiteY1336" fmla="*/ 139621 h 774608"/>
              <a:gd name="connsiteX1337" fmla="*/ 672910 w 766470"/>
              <a:gd name="connsiteY1337" fmla="*/ 139654 h 774608"/>
              <a:gd name="connsiteX1338" fmla="*/ 672467 w 766470"/>
              <a:gd name="connsiteY1338" fmla="*/ 139670 h 774608"/>
              <a:gd name="connsiteX1339" fmla="*/ 672537 w 766470"/>
              <a:gd name="connsiteY1339" fmla="*/ 138738 h 774608"/>
              <a:gd name="connsiteX1340" fmla="*/ 671322 w 766470"/>
              <a:gd name="connsiteY1340" fmla="*/ 136874 h 774608"/>
              <a:gd name="connsiteX1341" fmla="*/ 669365 w 766470"/>
              <a:gd name="connsiteY1341" fmla="*/ 135255 h 774608"/>
              <a:gd name="connsiteX1342" fmla="*/ 668932 w 766470"/>
              <a:gd name="connsiteY1342" fmla="*/ 135353 h 774608"/>
              <a:gd name="connsiteX1343" fmla="*/ 666998 w 766470"/>
              <a:gd name="connsiteY1343" fmla="*/ 137888 h 774608"/>
              <a:gd name="connsiteX1344" fmla="*/ 665944 w 766470"/>
              <a:gd name="connsiteY1344" fmla="*/ 138427 h 774608"/>
              <a:gd name="connsiteX1345" fmla="*/ 663973 w 766470"/>
              <a:gd name="connsiteY1345" fmla="*/ 138476 h 774608"/>
              <a:gd name="connsiteX1346" fmla="*/ 661464 w 766470"/>
              <a:gd name="connsiteY1346" fmla="*/ 136465 h 774608"/>
              <a:gd name="connsiteX1347" fmla="*/ 660073 w 766470"/>
              <a:gd name="connsiteY1347" fmla="*/ 133538 h 774608"/>
              <a:gd name="connsiteX1348" fmla="*/ 658909 w 766470"/>
              <a:gd name="connsiteY1348" fmla="*/ 132851 h 774608"/>
              <a:gd name="connsiteX1349" fmla="*/ 657491 w 766470"/>
              <a:gd name="connsiteY1349" fmla="*/ 132770 h 774608"/>
              <a:gd name="connsiteX1350" fmla="*/ 656497 w 766470"/>
              <a:gd name="connsiteY1350" fmla="*/ 133636 h 774608"/>
              <a:gd name="connsiteX1351" fmla="*/ 655990 w 766470"/>
              <a:gd name="connsiteY1351" fmla="*/ 135108 h 774608"/>
              <a:gd name="connsiteX1352" fmla="*/ 656652 w 766470"/>
              <a:gd name="connsiteY1352" fmla="*/ 136759 h 774608"/>
              <a:gd name="connsiteX1353" fmla="*/ 657316 w 766470"/>
              <a:gd name="connsiteY1353" fmla="*/ 138411 h 774608"/>
              <a:gd name="connsiteX1354" fmla="*/ 657156 w 766470"/>
              <a:gd name="connsiteY1354" fmla="*/ 138918 h 774608"/>
              <a:gd name="connsiteX1355" fmla="*/ 657061 w 766470"/>
              <a:gd name="connsiteY1355" fmla="*/ 139212 h 774608"/>
              <a:gd name="connsiteX1356" fmla="*/ 654278 w 766470"/>
              <a:gd name="connsiteY1356" fmla="*/ 140242 h 774608"/>
              <a:gd name="connsiteX1357" fmla="*/ 653454 w 766470"/>
              <a:gd name="connsiteY1357" fmla="*/ 142646 h 774608"/>
              <a:gd name="connsiteX1358" fmla="*/ 652832 w 766470"/>
              <a:gd name="connsiteY1358" fmla="*/ 143202 h 774608"/>
              <a:gd name="connsiteX1359" fmla="*/ 651663 w 766470"/>
              <a:gd name="connsiteY1359" fmla="*/ 142891 h 774608"/>
              <a:gd name="connsiteX1360" fmla="*/ 650555 w 766470"/>
              <a:gd name="connsiteY1360" fmla="*/ 142139 h 774608"/>
              <a:gd name="connsiteX1361" fmla="*/ 648915 w 766470"/>
              <a:gd name="connsiteY1361" fmla="*/ 141060 h 774608"/>
              <a:gd name="connsiteX1362" fmla="*/ 648630 w 766470"/>
              <a:gd name="connsiteY1362" fmla="*/ 141060 h 774608"/>
              <a:gd name="connsiteX1363" fmla="*/ 646503 w 766470"/>
              <a:gd name="connsiteY1363" fmla="*/ 141092 h 774608"/>
              <a:gd name="connsiteX1364" fmla="*/ 642736 w 766470"/>
              <a:gd name="connsiteY1364" fmla="*/ 141926 h 774608"/>
              <a:gd name="connsiteX1365" fmla="*/ 641311 w 766470"/>
              <a:gd name="connsiteY1365" fmla="*/ 142482 h 774608"/>
              <a:gd name="connsiteX1366" fmla="*/ 639889 w 766470"/>
              <a:gd name="connsiteY1366" fmla="*/ 143022 h 774608"/>
              <a:gd name="connsiteX1367" fmla="*/ 639099 w 766470"/>
              <a:gd name="connsiteY1367" fmla="*/ 141779 h 774608"/>
              <a:gd name="connsiteX1368" fmla="*/ 638180 w 766470"/>
              <a:gd name="connsiteY1368" fmla="*/ 141387 h 774608"/>
              <a:gd name="connsiteX1369" fmla="*/ 637997 w 766470"/>
              <a:gd name="connsiteY1369" fmla="*/ 140962 h 774608"/>
              <a:gd name="connsiteX1370" fmla="*/ 636900 w 766470"/>
              <a:gd name="connsiteY1370" fmla="*/ 139703 h 774608"/>
              <a:gd name="connsiteX1371" fmla="*/ 636726 w 766470"/>
              <a:gd name="connsiteY1371" fmla="*/ 139719 h 774608"/>
              <a:gd name="connsiteX1372" fmla="*/ 635049 w 766470"/>
              <a:gd name="connsiteY1372" fmla="*/ 139817 h 774608"/>
              <a:gd name="connsiteX1373" fmla="*/ 633533 w 766470"/>
              <a:gd name="connsiteY1373" fmla="*/ 140602 h 774608"/>
              <a:gd name="connsiteX1374" fmla="*/ 632014 w 766470"/>
              <a:gd name="connsiteY1374" fmla="*/ 141403 h 774608"/>
              <a:gd name="connsiteX1375" fmla="*/ 629355 w 766470"/>
              <a:gd name="connsiteY1375" fmla="*/ 142237 h 774608"/>
              <a:gd name="connsiteX1376" fmla="*/ 628165 w 766470"/>
              <a:gd name="connsiteY1376" fmla="*/ 142270 h 774608"/>
              <a:gd name="connsiteX1377" fmla="*/ 627568 w 766470"/>
              <a:gd name="connsiteY1377" fmla="*/ 142286 h 774608"/>
              <a:gd name="connsiteX1378" fmla="*/ 625184 w 766470"/>
              <a:gd name="connsiteY1378" fmla="*/ 140095 h 774608"/>
              <a:gd name="connsiteX1379" fmla="*/ 624200 w 766470"/>
              <a:gd name="connsiteY1379" fmla="*/ 139833 h 774608"/>
              <a:gd name="connsiteX1380" fmla="*/ 623024 w 766470"/>
              <a:gd name="connsiteY1380" fmla="*/ 140373 h 774608"/>
              <a:gd name="connsiteX1381" fmla="*/ 621032 w 766470"/>
              <a:gd name="connsiteY1381" fmla="*/ 142352 h 774608"/>
              <a:gd name="connsiteX1382" fmla="*/ 619796 w 766470"/>
              <a:gd name="connsiteY1382" fmla="*/ 142711 h 774608"/>
              <a:gd name="connsiteX1383" fmla="*/ 618009 w 766470"/>
              <a:gd name="connsiteY1383" fmla="*/ 142629 h 774608"/>
              <a:gd name="connsiteX1384" fmla="*/ 617092 w 766470"/>
              <a:gd name="connsiteY1384" fmla="*/ 141877 h 774608"/>
              <a:gd name="connsiteX1385" fmla="*/ 615257 w 766470"/>
              <a:gd name="connsiteY1385" fmla="*/ 140373 h 774608"/>
              <a:gd name="connsiteX1386" fmla="*/ 612260 w 766470"/>
              <a:gd name="connsiteY1386" fmla="*/ 137986 h 774608"/>
              <a:gd name="connsiteX1387" fmla="*/ 610535 w 766470"/>
              <a:gd name="connsiteY1387" fmla="*/ 137773 h 774608"/>
              <a:gd name="connsiteX1388" fmla="*/ 609972 w 766470"/>
              <a:gd name="connsiteY1388" fmla="*/ 137969 h 774608"/>
              <a:gd name="connsiteX1389" fmla="*/ 606454 w 766470"/>
              <a:gd name="connsiteY1389" fmla="*/ 139163 h 774608"/>
              <a:gd name="connsiteX1390" fmla="*/ 604477 w 766470"/>
              <a:gd name="connsiteY1390" fmla="*/ 139523 h 774608"/>
              <a:gd name="connsiteX1391" fmla="*/ 604081 w 766470"/>
              <a:gd name="connsiteY1391" fmla="*/ 139294 h 774608"/>
              <a:gd name="connsiteX1392" fmla="*/ 603129 w 766470"/>
              <a:gd name="connsiteY1392" fmla="*/ 138771 h 774608"/>
              <a:gd name="connsiteX1393" fmla="*/ 600940 w 766470"/>
              <a:gd name="connsiteY1393" fmla="*/ 135696 h 774608"/>
              <a:gd name="connsiteX1394" fmla="*/ 600332 w 766470"/>
              <a:gd name="connsiteY1394" fmla="*/ 135173 h 774608"/>
              <a:gd name="connsiteX1395" fmla="*/ 599777 w 766470"/>
              <a:gd name="connsiteY1395" fmla="*/ 134699 h 774608"/>
              <a:gd name="connsiteX1396" fmla="*/ 598669 w 766470"/>
              <a:gd name="connsiteY1396" fmla="*/ 134634 h 774608"/>
              <a:gd name="connsiteX1397" fmla="*/ 598088 w 766470"/>
              <a:gd name="connsiteY1397" fmla="*/ 135239 h 774608"/>
              <a:gd name="connsiteX1398" fmla="*/ 597673 w 766470"/>
              <a:gd name="connsiteY1398" fmla="*/ 135680 h 774608"/>
              <a:gd name="connsiteX1399" fmla="*/ 596414 w 766470"/>
              <a:gd name="connsiteY1399" fmla="*/ 138394 h 774608"/>
              <a:gd name="connsiteX1400" fmla="*/ 595296 w 766470"/>
              <a:gd name="connsiteY1400" fmla="*/ 139245 h 774608"/>
              <a:gd name="connsiteX1401" fmla="*/ 594187 w 766470"/>
              <a:gd name="connsiteY1401" fmla="*/ 139114 h 774608"/>
              <a:gd name="connsiteX1402" fmla="*/ 592889 w 766470"/>
              <a:gd name="connsiteY1402" fmla="*/ 138934 h 774608"/>
              <a:gd name="connsiteX1403" fmla="*/ 591170 w 766470"/>
              <a:gd name="connsiteY1403" fmla="*/ 138705 h 774608"/>
              <a:gd name="connsiteX1404" fmla="*/ 589275 w 766470"/>
              <a:gd name="connsiteY1404" fmla="*/ 137201 h 774608"/>
              <a:gd name="connsiteX1405" fmla="*/ 589344 w 766470"/>
              <a:gd name="connsiteY1405" fmla="*/ 136923 h 774608"/>
              <a:gd name="connsiteX1406" fmla="*/ 590109 w 766470"/>
              <a:gd name="connsiteY1406" fmla="*/ 133800 h 774608"/>
              <a:gd name="connsiteX1407" fmla="*/ 589442 w 766470"/>
              <a:gd name="connsiteY1407" fmla="*/ 132623 h 774608"/>
              <a:gd name="connsiteX1408" fmla="*/ 588706 w 766470"/>
              <a:gd name="connsiteY1408" fmla="*/ 132230 h 774608"/>
              <a:gd name="connsiteX1409" fmla="*/ 587041 w 766470"/>
              <a:gd name="connsiteY1409" fmla="*/ 132344 h 774608"/>
              <a:gd name="connsiteX1410" fmla="*/ 584178 w 766470"/>
              <a:gd name="connsiteY1410" fmla="*/ 135239 h 774608"/>
              <a:gd name="connsiteX1411" fmla="*/ 583341 w 766470"/>
              <a:gd name="connsiteY1411" fmla="*/ 135517 h 774608"/>
              <a:gd name="connsiteX1412" fmla="*/ 583122 w 766470"/>
              <a:gd name="connsiteY1412" fmla="*/ 135598 h 774608"/>
              <a:gd name="connsiteX1413" fmla="*/ 582448 w 766470"/>
              <a:gd name="connsiteY1413" fmla="*/ 135582 h 774608"/>
              <a:gd name="connsiteX1414" fmla="*/ 582291 w 766470"/>
              <a:gd name="connsiteY1414" fmla="*/ 135435 h 774608"/>
              <a:gd name="connsiteX1415" fmla="*/ 579334 w 766470"/>
              <a:gd name="connsiteY1415" fmla="*/ 132639 h 774608"/>
              <a:gd name="connsiteX1416" fmla="*/ 576106 w 766470"/>
              <a:gd name="connsiteY1416" fmla="*/ 131282 h 774608"/>
              <a:gd name="connsiteX1417" fmla="*/ 572888 w 766470"/>
              <a:gd name="connsiteY1417" fmla="*/ 129908 h 774608"/>
              <a:gd name="connsiteX1418" fmla="*/ 571987 w 766470"/>
              <a:gd name="connsiteY1418" fmla="*/ 127423 h 774608"/>
              <a:gd name="connsiteX1419" fmla="*/ 571480 w 766470"/>
              <a:gd name="connsiteY1419" fmla="*/ 126818 h 774608"/>
              <a:gd name="connsiteX1420" fmla="*/ 570465 w 766470"/>
              <a:gd name="connsiteY1420" fmla="*/ 125608 h 774608"/>
              <a:gd name="connsiteX1421" fmla="*/ 569995 w 766470"/>
              <a:gd name="connsiteY1421" fmla="*/ 125314 h 774608"/>
              <a:gd name="connsiteX1422" fmla="*/ 569238 w 766470"/>
              <a:gd name="connsiteY1422" fmla="*/ 124856 h 774608"/>
              <a:gd name="connsiteX1423" fmla="*/ 567212 w 766470"/>
              <a:gd name="connsiteY1423" fmla="*/ 124087 h 774608"/>
              <a:gd name="connsiteX1424" fmla="*/ 566447 w 766470"/>
              <a:gd name="connsiteY1424" fmla="*/ 123548 h 774608"/>
              <a:gd name="connsiteX1425" fmla="*/ 565682 w 766470"/>
              <a:gd name="connsiteY1425" fmla="*/ 123024 h 774608"/>
              <a:gd name="connsiteX1426" fmla="*/ 563550 w 766470"/>
              <a:gd name="connsiteY1426" fmla="*/ 120457 h 774608"/>
              <a:gd name="connsiteX1427" fmla="*/ 563309 w 766470"/>
              <a:gd name="connsiteY1427" fmla="*/ 120343 h 774608"/>
              <a:gd name="connsiteX1428" fmla="*/ 562444 w 766470"/>
              <a:gd name="connsiteY1428" fmla="*/ 119950 h 774608"/>
              <a:gd name="connsiteX1429" fmla="*/ 559813 w 766470"/>
              <a:gd name="connsiteY1429" fmla="*/ 119918 h 774608"/>
              <a:gd name="connsiteX1430" fmla="*/ 558069 w 766470"/>
              <a:gd name="connsiteY1430" fmla="*/ 119901 h 774608"/>
              <a:gd name="connsiteX1431" fmla="*/ 555433 w 766470"/>
              <a:gd name="connsiteY1431" fmla="*/ 118511 h 774608"/>
              <a:gd name="connsiteX1432" fmla="*/ 548899 w 766470"/>
              <a:gd name="connsiteY1432" fmla="*/ 118511 h 774608"/>
              <a:gd name="connsiteX1433" fmla="*/ 547484 w 766470"/>
              <a:gd name="connsiteY1433" fmla="*/ 118135 h 774608"/>
              <a:gd name="connsiteX1434" fmla="*/ 546078 w 766470"/>
              <a:gd name="connsiteY1434" fmla="*/ 116991 h 774608"/>
              <a:gd name="connsiteX1435" fmla="*/ 545851 w 766470"/>
              <a:gd name="connsiteY1435" fmla="*/ 116353 h 774608"/>
              <a:gd name="connsiteX1436" fmla="*/ 545730 w 766470"/>
              <a:gd name="connsiteY1436" fmla="*/ 116010 h 774608"/>
              <a:gd name="connsiteX1437" fmla="*/ 545660 w 766470"/>
              <a:gd name="connsiteY1437" fmla="*/ 115813 h 774608"/>
              <a:gd name="connsiteX1438" fmla="*/ 545961 w 766470"/>
              <a:gd name="connsiteY1438" fmla="*/ 115094 h 774608"/>
              <a:gd name="connsiteX1439" fmla="*/ 546101 w 766470"/>
              <a:gd name="connsiteY1439" fmla="*/ 114767 h 774608"/>
              <a:gd name="connsiteX1440" fmla="*/ 547520 w 766470"/>
              <a:gd name="connsiteY1440" fmla="*/ 113884 h 774608"/>
              <a:gd name="connsiteX1441" fmla="*/ 549139 w 766470"/>
              <a:gd name="connsiteY1441" fmla="*/ 112870 h 774608"/>
              <a:gd name="connsiteX1442" fmla="*/ 549200 w 766470"/>
              <a:gd name="connsiteY1442" fmla="*/ 112641 h 774608"/>
              <a:gd name="connsiteX1443" fmla="*/ 549460 w 766470"/>
              <a:gd name="connsiteY1443" fmla="*/ 111644 h 774608"/>
              <a:gd name="connsiteX1444" fmla="*/ 549249 w 766470"/>
              <a:gd name="connsiteY1444" fmla="*/ 111121 h 774608"/>
              <a:gd name="connsiteX1445" fmla="*/ 549092 w 766470"/>
              <a:gd name="connsiteY1445" fmla="*/ 110744 h 774608"/>
              <a:gd name="connsiteX1446" fmla="*/ 548436 w 766470"/>
              <a:gd name="connsiteY1446" fmla="*/ 109142 h 774608"/>
              <a:gd name="connsiteX1447" fmla="*/ 549360 w 766470"/>
              <a:gd name="connsiteY1447" fmla="*/ 107834 h 774608"/>
              <a:gd name="connsiteX1448" fmla="*/ 550124 w 766470"/>
              <a:gd name="connsiteY1448" fmla="*/ 106738 h 774608"/>
              <a:gd name="connsiteX1449" fmla="*/ 549394 w 766470"/>
              <a:gd name="connsiteY1449" fmla="*/ 105741 h 774608"/>
              <a:gd name="connsiteX1450" fmla="*/ 548003 w 766470"/>
              <a:gd name="connsiteY1450" fmla="*/ 105447 h 774608"/>
              <a:gd name="connsiteX1451" fmla="*/ 547303 w 766470"/>
              <a:gd name="connsiteY1451" fmla="*/ 105283 h 774608"/>
              <a:gd name="connsiteX1452" fmla="*/ 546896 w 766470"/>
              <a:gd name="connsiteY1452" fmla="*/ 104874 h 774608"/>
              <a:gd name="connsiteX1453" fmla="*/ 546510 w 766470"/>
              <a:gd name="connsiteY1453" fmla="*/ 104482 h 774608"/>
              <a:gd name="connsiteX1454" fmla="*/ 546033 w 766470"/>
              <a:gd name="connsiteY1454" fmla="*/ 102929 h 774608"/>
              <a:gd name="connsiteX1455" fmla="*/ 547089 w 766470"/>
              <a:gd name="connsiteY1455" fmla="*/ 101065 h 774608"/>
              <a:gd name="connsiteX1456" fmla="*/ 546983 w 766470"/>
              <a:gd name="connsiteY1456" fmla="*/ 100263 h 774608"/>
              <a:gd name="connsiteX1457" fmla="*/ 545822 w 766470"/>
              <a:gd name="connsiteY1457" fmla="*/ 99266 h 774608"/>
              <a:gd name="connsiteX1458" fmla="*/ 543251 w 766470"/>
              <a:gd name="connsiteY1458" fmla="*/ 98350 h 774608"/>
              <a:gd name="connsiteX1459" fmla="*/ 542751 w 766470"/>
              <a:gd name="connsiteY1459" fmla="*/ 98170 h 774608"/>
              <a:gd name="connsiteX1460" fmla="*/ 542077 w 766470"/>
              <a:gd name="connsiteY1460" fmla="*/ 97598 h 774608"/>
              <a:gd name="connsiteX1461" fmla="*/ 541958 w 766470"/>
              <a:gd name="connsiteY1461" fmla="*/ 97484 h 774608"/>
              <a:gd name="connsiteX1462" fmla="*/ 540558 w 766470"/>
              <a:gd name="connsiteY1462" fmla="*/ 95276 h 774608"/>
              <a:gd name="connsiteX1463" fmla="*/ 539348 w 766470"/>
              <a:gd name="connsiteY1463" fmla="*/ 93363 h 774608"/>
              <a:gd name="connsiteX1464" fmla="*/ 538302 w 766470"/>
              <a:gd name="connsiteY1464" fmla="*/ 93167 h 774608"/>
              <a:gd name="connsiteX1465" fmla="*/ 537218 w 766470"/>
              <a:gd name="connsiteY1465" fmla="*/ 93756 h 774608"/>
              <a:gd name="connsiteX1466" fmla="*/ 536133 w 766470"/>
              <a:gd name="connsiteY1466" fmla="*/ 94328 h 774608"/>
              <a:gd name="connsiteX1467" fmla="*/ 535097 w 766470"/>
              <a:gd name="connsiteY1467" fmla="*/ 94344 h 774608"/>
              <a:gd name="connsiteX1468" fmla="*/ 534413 w 766470"/>
              <a:gd name="connsiteY1468" fmla="*/ 93870 h 774608"/>
              <a:gd name="connsiteX1469" fmla="*/ 532788 w 766470"/>
              <a:gd name="connsiteY1469" fmla="*/ 92905 h 774608"/>
              <a:gd name="connsiteX1470" fmla="*/ 531900 w 766470"/>
              <a:gd name="connsiteY1470" fmla="*/ 92366 h 774608"/>
              <a:gd name="connsiteX1471" fmla="*/ 531171 w 766470"/>
              <a:gd name="connsiteY1471" fmla="*/ 91434 h 774608"/>
              <a:gd name="connsiteX1472" fmla="*/ 531117 w 766470"/>
              <a:gd name="connsiteY1472" fmla="*/ 91237 h 774608"/>
              <a:gd name="connsiteX1473" fmla="*/ 530814 w 766470"/>
              <a:gd name="connsiteY1473" fmla="*/ 90126 h 774608"/>
              <a:gd name="connsiteX1474" fmla="*/ 530121 w 766470"/>
              <a:gd name="connsiteY1474" fmla="*/ 87509 h 774608"/>
              <a:gd name="connsiteX1475" fmla="*/ 529922 w 766470"/>
              <a:gd name="connsiteY1475" fmla="*/ 86757 h 774608"/>
              <a:gd name="connsiteX1476" fmla="*/ 530998 w 766470"/>
              <a:gd name="connsiteY1476" fmla="*/ 83977 h 774608"/>
              <a:gd name="connsiteX1477" fmla="*/ 530824 w 766470"/>
              <a:gd name="connsiteY1477" fmla="*/ 82931 h 774608"/>
              <a:gd name="connsiteX1478" fmla="*/ 530031 w 766470"/>
              <a:gd name="connsiteY1478" fmla="*/ 82048 h 774608"/>
              <a:gd name="connsiteX1479" fmla="*/ 526965 w 766470"/>
              <a:gd name="connsiteY1479" fmla="*/ 80413 h 774608"/>
              <a:gd name="connsiteX1480" fmla="*/ 525848 w 766470"/>
              <a:gd name="connsiteY1480" fmla="*/ 74935 h 774608"/>
              <a:gd name="connsiteX1481" fmla="*/ 524935 w 766470"/>
              <a:gd name="connsiteY1481" fmla="*/ 74003 h 774608"/>
              <a:gd name="connsiteX1482" fmla="*/ 524187 w 766470"/>
              <a:gd name="connsiteY1482" fmla="*/ 73921 h 774608"/>
              <a:gd name="connsiteX1483" fmla="*/ 523765 w 766470"/>
              <a:gd name="connsiteY1483" fmla="*/ 73872 h 774608"/>
              <a:gd name="connsiteX1484" fmla="*/ 521731 w 766470"/>
              <a:gd name="connsiteY1484" fmla="*/ 75557 h 774608"/>
              <a:gd name="connsiteX1485" fmla="*/ 521030 w 766470"/>
              <a:gd name="connsiteY1485" fmla="*/ 76129 h 774608"/>
              <a:gd name="connsiteX1486" fmla="*/ 519733 w 766470"/>
              <a:gd name="connsiteY1486" fmla="*/ 75704 h 774608"/>
              <a:gd name="connsiteX1487" fmla="*/ 519367 w 766470"/>
              <a:gd name="connsiteY1487" fmla="*/ 75589 h 774608"/>
              <a:gd name="connsiteX1488" fmla="*/ 518513 w 766470"/>
              <a:gd name="connsiteY1488" fmla="*/ 75295 h 774608"/>
              <a:gd name="connsiteX1489" fmla="*/ 517058 w 766470"/>
              <a:gd name="connsiteY1489" fmla="*/ 74477 h 774608"/>
              <a:gd name="connsiteX1490" fmla="*/ 516061 w 766470"/>
              <a:gd name="connsiteY1490" fmla="*/ 73921 h 774608"/>
              <a:gd name="connsiteX1491" fmla="*/ 514859 w 766470"/>
              <a:gd name="connsiteY1491" fmla="*/ 72499 h 774608"/>
              <a:gd name="connsiteX1492" fmla="*/ 514591 w 766470"/>
              <a:gd name="connsiteY1492" fmla="*/ 71894 h 774608"/>
              <a:gd name="connsiteX1493" fmla="*/ 513096 w 766470"/>
              <a:gd name="connsiteY1493" fmla="*/ 68493 h 774608"/>
              <a:gd name="connsiteX1494" fmla="*/ 509960 w 766470"/>
              <a:gd name="connsiteY1494" fmla="*/ 67708 h 774608"/>
              <a:gd name="connsiteX1495" fmla="*/ 508616 w 766470"/>
              <a:gd name="connsiteY1495" fmla="*/ 66956 h 774608"/>
              <a:gd name="connsiteX1496" fmla="*/ 507473 w 766470"/>
              <a:gd name="connsiteY1496" fmla="*/ 65566 h 774608"/>
              <a:gd name="connsiteX1497" fmla="*/ 507278 w 766470"/>
              <a:gd name="connsiteY1497" fmla="*/ 65288 h 774608"/>
              <a:gd name="connsiteX1498" fmla="*/ 507408 w 766470"/>
              <a:gd name="connsiteY1498" fmla="*/ 64274 h 774608"/>
              <a:gd name="connsiteX1499" fmla="*/ 507599 w 766470"/>
              <a:gd name="connsiteY1499" fmla="*/ 63963 h 774608"/>
              <a:gd name="connsiteX1500" fmla="*/ 508284 w 766470"/>
              <a:gd name="connsiteY1500" fmla="*/ 62868 h 774608"/>
              <a:gd name="connsiteX1501" fmla="*/ 509710 w 766470"/>
              <a:gd name="connsiteY1501" fmla="*/ 61952 h 774608"/>
              <a:gd name="connsiteX1502" fmla="*/ 509870 w 766470"/>
              <a:gd name="connsiteY1502" fmla="*/ 61053 h 774608"/>
              <a:gd name="connsiteX1503" fmla="*/ 509973 w 766470"/>
              <a:gd name="connsiteY1503" fmla="*/ 60464 h 774608"/>
              <a:gd name="connsiteX1504" fmla="*/ 509554 w 766470"/>
              <a:gd name="connsiteY1504" fmla="*/ 59336 h 774608"/>
              <a:gd name="connsiteX1505" fmla="*/ 508526 w 766470"/>
              <a:gd name="connsiteY1505" fmla="*/ 58797 h 774608"/>
              <a:gd name="connsiteX1506" fmla="*/ 507775 w 766470"/>
              <a:gd name="connsiteY1506" fmla="*/ 58388 h 774608"/>
              <a:gd name="connsiteX1507" fmla="*/ 506618 w 766470"/>
              <a:gd name="connsiteY1507" fmla="*/ 56900 h 774608"/>
              <a:gd name="connsiteX1508" fmla="*/ 506026 w 766470"/>
              <a:gd name="connsiteY1508" fmla="*/ 55575 h 774608"/>
              <a:gd name="connsiteX1509" fmla="*/ 505414 w 766470"/>
              <a:gd name="connsiteY1509" fmla="*/ 54218 h 774608"/>
              <a:gd name="connsiteX1510" fmla="*/ 504368 w 766470"/>
              <a:gd name="connsiteY1510" fmla="*/ 51602 h 774608"/>
              <a:gd name="connsiteX1511" fmla="*/ 504271 w 766470"/>
              <a:gd name="connsiteY1511" fmla="*/ 51357 h 774608"/>
              <a:gd name="connsiteX1512" fmla="*/ 503053 w 766470"/>
              <a:gd name="connsiteY1512" fmla="*/ 49754 h 774608"/>
              <a:gd name="connsiteX1513" fmla="*/ 502752 w 766470"/>
              <a:gd name="connsiteY1513" fmla="*/ 49346 h 774608"/>
              <a:gd name="connsiteX1514" fmla="*/ 503277 w 766470"/>
              <a:gd name="connsiteY1514" fmla="*/ 45536 h 774608"/>
              <a:gd name="connsiteX1515" fmla="*/ 503482 w 766470"/>
              <a:gd name="connsiteY1515" fmla="*/ 44031 h 774608"/>
              <a:gd name="connsiteX1516" fmla="*/ 503603 w 766470"/>
              <a:gd name="connsiteY1516" fmla="*/ 43721 h 774608"/>
              <a:gd name="connsiteX1517" fmla="*/ 504116 w 766470"/>
              <a:gd name="connsiteY1517" fmla="*/ 42429 h 774608"/>
              <a:gd name="connsiteX1518" fmla="*/ 503447 w 766470"/>
              <a:gd name="connsiteY1518" fmla="*/ 41415 h 774608"/>
              <a:gd name="connsiteX1519" fmla="*/ 502345 w 766470"/>
              <a:gd name="connsiteY1519" fmla="*/ 41350 h 774608"/>
              <a:gd name="connsiteX1520" fmla="*/ 501415 w 766470"/>
              <a:gd name="connsiteY1520" fmla="*/ 41284 h 774608"/>
              <a:gd name="connsiteX1521" fmla="*/ 500857 w 766470"/>
              <a:gd name="connsiteY1521" fmla="*/ 40925 h 774608"/>
              <a:gd name="connsiteX1522" fmla="*/ 499763 w 766470"/>
              <a:gd name="connsiteY1522" fmla="*/ 40205 h 774608"/>
              <a:gd name="connsiteX1523" fmla="*/ 498807 w 766470"/>
              <a:gd name="connsiteY1523" fmla="*/ 37229 h 774608"/>
              <a:gd name="connsiteX1524" fmla="*/ 498951 w 766470"/>
              <a:gd name="connsiteY1524" fmla="*/ 36150 h 774608"/>
              <a:gd name="connsiteX1525" fmla="*/ 499006 w 766470"/>
              <a:gd name="connsiteY1525" fmla="*/ 35741 h 774608"/>
              <a:gd name="connsiteX1526" fmla="*/ 499691 w 766470"/>
              <a:gd name="connsiteY1526" fmla="*/ 34940 h 774608"/>
              <a:gd name="connsiteX1527" fmla="*/ 501797 w 766470"/>
              <a:gd name="connsiteY1527" fmla="*/ 33779 h 774608"/>
              <a:gd name="connsiteX1528" fmla="*/ 501318 w 766470"/>
              <a:gd name="connsiteY1528" fmla="*/ 32406 h 774608"/>
              <a:gd name="connsiteX1529" fmla="*/ 500712 w 766470"/>
              <a:gd name="connsiteY1529" fmla="*/ 31670 h 774608"/>
              <a:gd name="connsiteX1530" fmla="*/ 499454 w 766470"/>
              <a:gd name="connsiteY1530" fmla="*/ 31408 h 774608"/>
              <a:gd name="connsiteX1531" fmla="*/ 497883 w 766470"/>
              <a:gd name="connsiteY1531" fmla="*/ 31081 h 774608"/>
              <a:gd name="connsiteX1532" fmla="*/ 497886 w 766470"/>
              <a:gd name="connsiteY1532" fmla="*/ 31245 h 774608"/>
              <a:gd name="connsiteX1533" fmla="*/ 497919 w 766470"/>
              <a:gd name="connsiteY1533" fmla="*/ 32782 h 774608"/>
              <a:gd name="connsiteX1534" fmla="*/ 497925 w 766470"/>
              <a:gd name="connsiteY1534" fmla="*/ 33060 h 774608"/>
              <a:gd name="connsiteX1535" fmla="*/ 497767 w 766470"/>
              <a:gd name="connsiteY1535" fmla="*/ 32913 h 774608"/>
              <a:gd name="connsiteX1536" fmla="*/ 497373 w 766470"/>
              <a:gd name="connsiteY1536" fmla="*/ 32569 h 774608"/>
              <a:gd name="connsiteX1537" fmla="*/ 496774 w 766470"/>
              <a:gd name="connsiteY1537" fmla="*/ 32013 h 774608"/>
              <a:gd name="connsiteX1538" fmla="*/ 494873 w 766470"/>
              <a:gd name="connsiteY1538" fmla="*/ 30296 h 774608"/>
              <a:gd name="connsiteX1539" fmla="*/ 494510 w 766470"/>
              <a:gd name="connsiteY1539" fmla="*/ 29201 h 774608"/>
              <a:gd name="connsiteX1540" fmla="*/ 494153 w 766470"/>
              <a:gd name="connsiteY1540" fmla="*/ 28122 h 774608"/>
              <a:gd name="connsiteX1541" fmla="*/ 470813 w 766470"/>
              <a:gd name="connsiteY1541" fmla="*/ 27713 h 774608"/>
              <a:gd name="connsiteX1542" fmla="*/ 444629 w 766470"/>
              <a:gd name="connsiteY1542" fmla="*/ 27239 h 774608"/>
              <a:gd name="connsiteX1543" fmla="*/ 433649 w 766470"/>
              <a:gd name="connsiteY1543" fmla="*/ 27402 h 774608"/>
              <a:gd name="connsiteX1544" fmla="*/ 421890 w 766470"/>
              <a:gd name="connsiteY1544" fmla="*/ 27566 h 774608"/>
              <a:gd name="connsiteX1545" fmla="*/ 412031 w 766470"/>
              <a:gd name="connsiteY1545" fmla="*/ 27647 h 774608"/>
              <a:gd name="connsiteX1546" fmla="*/ 388202 w 766470"/>
              <a:gd name="connsiteY1546" fmla="*/ 32160 h 774608"/>
              <a:gd name="connsiteX1547" fmla="*/ 377461 w 766470"/>
              <a:gd name="connsiteY1547" fmla="*/ 35185 h 774608"/>
              <a:gd name="connsiteX1548" fmla="*/ 371476 w 766470"/>
              <a:gd name="connsiteY1548" fmla="*/ 36869 h 774608"/>
              <a:gd name="connsiteX1549" fmla="*/ 338010 w 766470"/>
              <a:gd name="connsiteY1549" fmla="*/ 46288 h 774608"/>
              <a:gd name="connsiteX1550" fmla="*/ 334974 w 766470"/>
              <a:gd name="connsiteY1550" fmla="*/ 47154 h 774608"/>
              <a:gd name="connsiteX1551" fmla="*/ 284074 w 766470"/>
              <a:gd name="connsiteY1551" fmla="*/ 60301 h 774608"/>
              <a:gd name="connsiteX1552" fmla="*/ 282007 w 766470"/>
              <a:gd name="connsiteY1552" fmla="*/ 59418 h 774608"/>
              <a:gd name="connsiteX1553" fmla="*/ 280087 w 766470"/>
              <a:gd name="connsiteY1553" fmla="*/ 58584 h 774608"/>
              <a:gd name="connsiteX1554" fmla="*/ 277138 w 766470"/>
              <a:gd name="connsiteY1554" fmla="*/ 57799 h 774608"/>
              <a:gd name="connsiteX1555" fmla="*/ 276784 w 766470"/>
              <a:gd name="connsiteY1555" fmla="*/ 57701 h 774608"/>
              <a:gd name="connsiteX1556" fmla="*/ 275725 w 766470"/>
              <a:gd name="connsiteY1556" fmla="*/ 57423 h 774608"/>
              <a:gd name="connsiteX1557" fmla="*/ 272316 w 766470"/>
              <a:gd name="connsiteY1557" fmla="*/ 55068 h 774608"/>
              <a:gd name="connsiteX1558" fmla="*/ 270038 w 766470"/>
              <a:gd name="connsiteY1558" fmla="*/ 53515 h 774608"/>
              <a:gd name="connsiteX1559" fmla="*/ 267701 w 766470"/>
              <a:gd name="connsiteY1559" fmla="*/ 53106 h 774608"/>
              <a:gd name="connsiteX1560" fmla="*/ 266663 w 766470"/>
              <a:gd name="connsiteY1560" fmla="*/ 52174 h 774608"/>
              <a:gd name="connsiteX1561" fmla="*/ 265700 w 766470"/>
              <a:gd name="connsiteY1561" fmla="*/ 50179 h 774608"/>
              <a:gd name="connsiteX1562" fmla="*/ 263497 w 766470"/>
              <a:gd name="connsiteY1562" fmla="*/ 48724 h 774608"/>
              <a:gd name="connsiteX1563" fmla="*/ 262214 w 766470"/>
              <a:gd name="connsiteY1563" fmla="*/ 47105 h 774608"/>
              <a:gd name="connsiteX1564" fmla="*/ 261553 w 766470"/>
              <a:gd name="connsiteY1564" fmla="*/ 46288 h 774608"/>
              <a:gd name="connsiteX1565" fmla="*/ 260260 w 766470"/>
              <a:gd name="connsiteY1565" fmla="*/ 46206 h 774608"/>
              <a:gd name="connsiteX1566" fmla="*/ 259621 w 766470"/>
              <a:gd name="connsiteY1566" fmla="*/ 45405 h 774608"/>
              <a:gd name="connsiteX1567" fmla="*/ 258559 w 766470"/>
              <a:gd name="connsiteY1567" fmla="*/ 44080 h 774608"/>
              <a:gd name="connsiteX1568" fmla="*/ 258278 w 766470"/>
              <a:gd name="connsiteY1568" fmla="*/ 43230 h 774608"/>
              <a:gd name="connsiteX1569" fmla="*/ 257904 w 766470"/>
              <a:gd name="connsiteY1569" fmla="*/ 42086 h 774608"/>
              <a:gd name="connsiteX1570" fmla="*/ 256808 w 766470"/>
              <a:gd name="connsiteY1570" fmla="*/ 41006 h 774608"/>
              <a:gd name="connsiteX1571" fmla="*/ 256257 w 766470"/>
              <a:gd name="connsiteY1571" fmla="*/ 40467 h 774608"/>
              <a:gd name="connsiteX1572" fmla="*/ 253365 w 766470"/>
              <a:gd name="connsiteY1572" fmla="*/ 40238 h 774608"/>
              <a:gd name="connsiteX1573" fmla="*/ 252760 w 766470"/>
              <a:gd name="connsiteY1573" fmla="*/ 39911 h 774608"/>
              <a:gd name="connsiteX1574" fmla="*/ 251466 w 766470"/>
              <a:gd name="connsiteY1574" fmla="*/ 39224 h 774608"/>
              <a:gd name="connsiteX1575" fmla="*/ 248570 w 766470"/>
              <a:gd name="connsiteY1575" fmla="*/ 39126 h 774608"/>
              <a:gd name="connsiteX1576" fmla="*/ 247233 w 766470"/>
              <a:gd name="connsiteY1576" fmla="*/ 37507 h 774608"/>
              <a:gd name="connsiteX1577" fmla="*/ 247656 w 766470"/>
              <a:gd name="connsiteY1577" fmla="*/ 36510 h 774608"/>
              <a:gd name="connsiteX1578" fmla="*/ 247866 w 766470"/>
              <a:gd name="connsiteY1578" fmla="*/ 36019 h 774608"/>
              <a:gd name="connsiteX1579" fmla="*/ 247380 w 766470"/>
              <a:gd name="connsiteY1579" fmla="*/ 35398 h 774608"/>
              <a:gd name="connsiteX1580" fmla="*/ 244837 w 766470"/>
              <a:gd name="connsiteY1580" fmla="*/ 34400 h 774608"/>
              <a:gd name="connsiteX1581" fmla="*/ 242533 w 766470"/>
              <a:gd name="connsiteY1581" fmla="*/ 33485 h 774608"/>
              <a:gd name="connsiteX1582" fmla="*/ 240642 w 766470"/>
              <a:gd name="connsiteY1582" fmla="*/ 32030 h 774608"/>
              <a:gd name="connsiteX1583" fmla="*/ 239000 w 766470"/>
              <a:gd name="connsiteY1583" fmla="*/ 29969 h 774608"/>
              <a:gd name="connsiteX1584" fmla="*/ 237151 w 766470"/>
              <a:gd name="connsiteY1584" fmla="*/ 30002 h 774608"/>
              <a:gd name="connsiteX1585" fmla="*/ 236843 w 766470"/>
              <a:gd name="connsiteY1585" fmla="*/ 30018 h 774608"/>
              <a:gd name="connsiteX1586" fmla="*/ 235931 w 766470"/>
              <a:gd name="connsiteY1586" fmla="*/ 28939 h 774608"/>
              <a:gd name="connsiteX1587" fmla="*/ 234391 w 766470"/>
              <a:gd name="connsiteY1587" fmla="*/ 28923 h 774608"/>
              <a:gd name="connsiteX1588" fmla="*/ 233892 w 766470"/>
              <a:gd name="connsiteY1588" fmla="*/ 29479 h 774608"/>
              <a:gd name="connsiteX1589" fmla="*/ 231199 w 766470"/>
              <a:gd name="connsiteY1589" fmla="*/ 27958 h 774608"/>
              <a:gd name="connsiteX1590" fmla="*/ 229364 w 766470"/>
              <a:gd name="connsiteY1590" fmla="*/ 26634 h 774608"/>
              <a:gd name="connsiteX1591" fmla="*/ 228321 w 766470"/>
              <a:gd name="connsiteY1591" fmla="*/ 26257 h 774608"/>
              <a:gd name="connsiteX1592" fmla="*/ 226532 w 766470"/>
              <a:gd name="connsiteY1592" fmla="*/ 26421 h 774608"/>
              <a:gd name="connsiteX1593" fmla="*/ 225046 w 766470"/>
              <a:gd name="connsiteY1593" fmla="*/ 27157 h 774608"/>
              <a:gd name="connsiteX1594" fmla="*/ 224122 w 766470"/>
              <a:gd name="connsiteY1594" fmla="*/ 27140 h 774608"/>
              <a:gd name="connsiteX1595" fmla="*/ 222595 w 766470"/>
              <a:gd name="connsiteY1595" fmla="*/ 25947 h 774608"/>
              <a:gd name="connsiteX1596" fmla="*/ 222575 w 766470"/>
              <a:gd name="connsiteY1596" fmla="*/ 25718 h 774608"/>
              <a:gd name="connsiteX1597" fmla="*/ 222541 w 766470"/>
              <a:gd name="connsiteY1597" fmla="*/ 25325 h 774608"/>
              <a:gd name="connsiteX1598" fmla="*/ 221870 w 766470"/>
              <a:gd name="connsiteY1598" fmla="*/ 24753 h 774608"/>
              <a:gd name="connsiteX1599" fmla="*/ 220714 w 766470"/>
              <a:gd name="connsiteY1599" fmla="*/ 24737 h 774608"/>
              <a:gd name="connsiteX1600" fmla="*/ 219773 w 766470"/>
              <a:gd name="connsiteY1600" fmla="*/ 24737 h 774608"/>
              <a:gd name="connsiteX1601" fmla="*/ 218517 w 766470"/>
              <a:gd name="connsiteY1601" fmla="*/ 23887 h 774608"/>
              <a:gd name="connsiteX1602" fmla="*/ 218002 w 766470"/>
              <a:gd name="connsiteY1602" fmla="*/ 23543 h 774608"/>
              <a:gd name="connsiteX1603" fmla="*/ 215722 w 766470"/>
              <a:gd name="connsiteY1603" fmla="*/ 23445 h 774608"/>
              <a:gd name="connsiteX1604" fmla="*/ 214265 w 766470"/>
              <a:gd name="connsiteY1604" fmla="*/ 21630 h 774608"/>
              <a:gd name="connsiteX1605" fmla="*/ 212789 w 766470"/>
              <a:gd name="connsiteY1605" fmla="*/ 21434 h 774608"/>
              <a:gd name="connsiteX1606" fmla="*/ 211675 w 766470"/>
              <a:gd name="connsiteY1606" fmla="*/ 21843 h 774608"/>
              <a:gd name="connsiteX1607" fmla="*/ 210884 w 766470"/>
              <a:gd name="connsiteY1607" fmla="*/ 21352 h 774608"/>
              <a:gd name="connsiteX1608" fmla="*/ 210600 w 766470"/>
              <a:gd name="connsiteY1608" fmla="*/ 20551 h 774608"/>
              <a:gd name="connsiteX1609" fmla="*/ 210460 w 766470"/>
              <a:gd name="connsiteY1609" fmla="*/ 20158 h 774608"/>
              <a:gd name="connsiteX1610" fmla="*/ 209600 w 766470"/>
              <a:gd name="connsiteY1610" fmla="*/ 19962 h 774608"/>
              <a:gd name="connsiteX1611" fmla="*/ 208976 w 766470"/>
              <a:gd name="connsiteY1611" fmla="*/ 20763 h 774608"/>
              <a:gd name="connsiteX1612" fmla="*/ 207941 w 766470"/>
              <a:gd name="connsiteY1612" fmla="*/ 20011 h 774608"/>
              <a:gd name="connsiteX1613" fmla="*/ 205408 w 766470"/>
              <a:gd name="connsiteY1613" fmla="*/ 20044 h 774608"/>
              <a:gd name="connsiteX1614" fmla="*/ 204798 w 766470"/>
              <a:gd name="connsiteY1614" fmla="*/ 19357 h 774608"/>
              <a:gd name="connsiteX1615" fmla="*/ 203008 w 766470"/>
              <a:gd name="connsiteY1615" fmla="*/ 20077 h 774608"/>
              <a:gd name="connsiteX1616" fmla="*/ 202164 w 766470"/>
              <a:gd name="connsiteY1616" fmla="*/ 18703 h 774608"/>
              <a:gd name="connsiteX1617" fmla="*/ 201220 w 766470"/>
              <a:gd name="connsiteY1617" fmla="*/ 20060 h 774608"/>
              <a:gd name="connsiteX1618" fmla="*/ 200764 w 766470"/>
              <a:gd name="connsiteY1618" fmla="*/ 20077 h 774608"/>
              <a:gd name="connsiteX1619" fmla="*/ 200359 w 766470"/>
              <a:gd name="connsiteY1619" fmla="*/ 20109 h 774608"/>
              <a:gd name="connsiteX1620" fmla="*/ 199175 w 766470"/>
              <a:gd name="connsiteY1620" fmla="*/ 21205 h 774608"/>
              <a:gd name="connsiteX1621" fmla="*/ 198730 w 766470"/>
              <a:gd name="connsiteY1621" fmla="*/ 21041 h 774608"/>
              <a:gd name="connsiteX1622" fmla="*/ 197949 w 766470"/>
              <a:gd name="connsiteY1622" fmla="*/ 20763 h 774608"/>
              <a:gd name="connsiteX1623" fmla="*/ 197082 w 766470"/>
              <a:gd name="connsiteY1623" fmla="*/ 21107 h 774608"/>
              <a:gd name="connsiteX1624" fmla="*/ 196402 w 766470"/>
              <a:gd name="connsiteY1624" fmla="*/ 21369 h 774608"/>
              <a:gd name="connsiteX1625" fmla="*/ 195685 w 766470"/>
              <a:gd name="connsiteY1625" fmla="*/ 20404 h 774608"/>
              <a:gd name="connsiteX1626" fmla="*/ 194386 w 766470"/>
              <a:gd name="connsiteY1626" fmla="*/ 19848 h 774608"/>
              <a:gd name="connsiteX1627" fmla="*/ 191622 w 766470"/>
              <a:gd name="connsiteY1627" fmla="*/ 19014 h 774608"/>
              <a:gd name="connsiteX1628" fmla="*/ 191374 w 766470"/>
              <a:gd name="connsiteY1628" fmla="*/ 19210 h 774608"/>
              <a:gd name="connsiteX1629" fmla="*/ 191065 w 766470"/>
              <a:gd name="connsiteY1629" fmla="*/ 19439 h 774608"/>
              <a:gd name="connsiteX1630" fmla="*/ 190568 w 766470"/>
              <a:gd name="connsiteY1630" fmla="*/ 20878 h 774608"/>
              <a:gd name="connsiteX1631" fmla="*/ 188913 w 766470"/>
              <a:gd name="connsiteY1631" fmla="*/ 18916 h 774608"/>
              <a:gd name="connsiteX1632" fmla="*/ 187595 w 766470"/>
              <a:gd name="connsiteY1632" fmla="*/ 18850 h 774608"/>
              <a:gd name="connsiteX1633" fmla="*/ 186326 w 766470"/>
              <a:gd name="connsiteY1633" fmla="*/ 18769 h 774608"/>
              <a:gd name="connsiteX1634" fmla="*/ 184866 w 766470"/>
              <a:gd name="connsiteY1634" fmla="*/ 17199 h 774608"/>
              <a:gd name="connsiteX1635" fmla="*/ 184727 w 766470"/>
              <a:gd name="connsiteY1635" fmla="*/ 16447 h 774608"/>
              <a:gd name="connsiteX1636" fmla="*/ 184343 w 766470"/>
              <a:gd name="connsiteY1636" fmla="*/ 14354 h 774608"/>
              <a:gd name="connsiteX1637" fmla="*/ 183738 w 766470"/>
              <a:gd name="connsiteY1637" fmla="*/ 13471 h 774608"/>
              <a:gd name="connsiteX1638" fmla="*/ 180091 w 766470"/>
              <a:gd name="connsiteY1638" fmla="*/ 10495 h 774608"/>
              <a:gd name="connsiteX1639" fmla="*/ 179954 w 766470"/>
              <a:gd name="connsiteY1639" fmla="*/ 10380 h 774608"/>
              <a:gd name="connsiteX1640" fmla="*/ 179534 w 766470"/>
              <a:gd name="connsiteY1640" fmla="*/ 9448 h 774608"/>
              <a:gd name="connsiteX1641" fmla="*/ 179061 w 766470"/>
              <a:gd name="connsiteY1641" fmla="*/ 9269 h 774608"/>
              <a:gd name="connsiteX1642" fmla="*/ 178858 w 766470"/>
              <a:gd name="connsiteY1642" fmla="*/ 9203 h 774608"/>
              <a:gd name="connsiteX1643" fmla="*/ 178383 w 766470"/>
              <a:gd name="connsiteY1643" fmla="*/ 7862 h 774608"/>
              <a:gd name="connsiteX1644" fmla="*/ 177903 w 766470"/>
              <a:gd name="connsiteY1644" fmla="*/ 6522 h 774608"/>
              <a:gd name="connsiteX1645" fmla="*/ 176219 w 766470"/>
              <a:gd name="connsiteY1645" fmla="*/ 3153 h 774608"/>
              <a:gd name="connsiteX1646" fmla="*/ 174743 w 766470"/>
              <a:gd name="connsiteY1646" fmla="*/ 2646 h 774608"/>
              <a:gd name="connsiteX1647" fmla="*/ 173459 w 766470"/>
              <a:gd name="connsiteY1647" fmla="*/ 1142 h 774608"/>
              <a:gd name="connsiteX1648" fmla="*/ 172982 w 766470"/>
              <a:gd name="connsiteY1648" fmla="*/ 570 h 774608"/>
              <a:gd name="connsiteX1649" fmla="*/ 171757 w 766470"/>
              <a:gd name="connsiteY1649" fmla="*/ 63 h 774608"/>
              <a:gd name="connsiteX1650" fmla="*/ 170264 w 766470"/>
              <a:gd name="connsiteY1650" fmla="*/ 1158 h 774608"/>
              <a:gd name="connsiteX1651" fmla="*/ 169156 w 766470"/>
              <a:gd name="connsiteY1651" fmla="*/ 1142 h 774608"/>
              <a:gd name="connsiteX1652" fmla="*/ 168657 w 766470"/>
              <a:gd name="connsiteY1652" fmla="*/ 848 h 774608"/>
              <a:gd name="connsiteX1653" fmla="*/ 168116 w 766470"/>
              <a:gd name="connsiteY1653" fmla="*/ 521 h 774608"/>
              <a:gd name="connsiteX1654" fmla="*/ 166858 w 766470"/>
              <a:gd name="connsiteY1654" fmla="*/ 913 h 774608"/>
              <a:gd name="connsiteX1655" fmla="*/ 166569 w 766470"/>
              <a:gd name="connsiteY1655" fmla="*/ 995 h 774608"/>
              <a:gd name="connsiteX1656" fmla="*/ 166003 w 766470"/>
              <a:gd name="connsiteY1656" fmla="*/ 226 h 774608"/>
              <a:gd name="connsiteX1657" fmla="*/ 165782 w 766470"/>
              <a:gd name="connsiteY1657" fmla="*/ -68 h 774608"/>
              <a:gd name="connsiteX1658" fmla="*/ 162064 w 766470"/>
              <a:gd name="connsiteY1658" fmla="*/ 1878 h 774608"/>
              <a:gd name="connsiteX1659" fmla="*/ 160877 w 766470"/>
              <a:gd name="connsiteY1659" fmla="*/ 3775 h 774608"/>
              <a:gd name="connsiteX1660" fmla="*/ 160682 w 766470"/>
              <a:gd name="connsiteY1660" fmla="*/ 4085 h 774608"/>
              <a:gd name="connsiteX1661" fmla="*/ 159687 w 766470"/>
              <a:gd name="connsiteY1661" fmla="*/ 4886 h 774608"/>
              <a:gd name="connsiteX1662" fmla="*/ 156845 w 766470"/>
              <a:gd name="connsiteY1662" fmla="*/ 5720 h 774608"/>
              <a:gd name="connsiteX1663" fmla="*/ 155859 w 766470"/>
              <a:gd name="connsiteY1663" fmla="*/ 5639 h 774608"/>
              <a:gd name="connsiteX1664" fmla="*/ 154786 w 766470"/>
              <a:gd name="connsiteY1664" fmla="*/ 7797 h 774608"/>
              <a:gd name="connsiteX1665" fmla="*/ 153916 w 766470"/>
              <a:gd name="connsiteY1665" fmla="*/ 8467 h 774608"/>
              <a:gd name="connsiteX1666" fmla="*/ 151696 w 766470"/>
              <a:gd name="connsiteY1666" fmla="*/ 8762 h 774608"/>
              <a:gd name="connsiteX1667" fmla="*/ 150329 w 766470"/>
              <a:gd name="connsiteY1667" fmla="*/ 9726 h 774608"/>
              <a:gd name="connsiteX1668" fmla="*/ 149894 w 766470"/>
              <a:gd name="connsiteY1668" fmla="*/ 9792 h 774608"/>
              <a:gd name="connsiteX1669" fmla="*/ 148663 w 766470"/>
              <a:gd name="connsiteY1669" fmla="*/ 9955 h 774608"/>
              <a:gd name="connsiteX1670" fmla="*/ 146913 w 766470"/>
              <a:gd name="connsiteY1670" fmla="*/ 11819 h 774608"/>
              <a:gd name="connsiteX1671" fmla="*/ 146354 w 766470"/>
              <a:gd name="connsiteY1671" fmla="*/ 12408 h 774608"/>
              <a:gd name="connsiteX1672" fmla="*/ 143641 w 766470"/>
              <a:gd name="connsiteY1672" fmla="*/ 12637 h 774608"/>
              <a:gd name="connsiteX1673" fmla="*/ 143298 w 766470"/>
              <a:gd name="connsiteY1673" fmla="*/ 12997 h 774608"/>
              <a:gd name="connsiteX1674" fmla="*/ 142954 w 766470"/>
              <a:gd name="connsiteY1674" fmla="*/ 13373 h 774608"/>
              <a:gd name="connsiteX1675" fmla="*/ 143051 w 766470"/>
              <a:gd name="connsiteY1675" fmla="*/ 13945 h 774608"/>
              <a:gd name="connsiteX1676" fmla="*/ 143242 w 766470"/>
              <a:gd name="connsiteY1676" fmla="*/ 15106 h 774608"/>
              <a:gd name="connsiteX1677" fmla="*/ 142791 w 766470"/>
              <a:gd name="connsiteY1677" fmla="*/ 16905 h 774608"/>
              <a:gd name="connsiteX1678" fmla="*/ 142204 w 766470"/>
              <a:gd name="connsiteY1678" fmla="*/ 17722 h 774608"/>
              <a:gd name="connsiteX1679" fmla="*/ 140724 w 766470"/>
              <a:gd name="connsiteY1679" fmla="*/ 19782 h 774608"/>
              <a:gd name="connsiteX1680" fmla="*/ 139962 w 766470"/>
              <a:gd name="connsiteY1680" fmla="*/ 20044 h 774608"/>
              <a:gd name="connsiteX1681" fmla="*/ 137321 w 766470"/>
              <a:gd name="connsiteY1681" fmla="*/ 20191 h 774608"/>
              <a:gd name="connsiteX1682" fmla="*/ 133059 w 766470"/>
              <a:gd name="connsiteY1682" fmla="*/ 19635 h 774608"/>
              <a:gd name="connsiteX1683" fmla="*/ 126740 w 766470"/>
              <a:gd name="connsiteY1683" fmla="*/ 19668 h 774608"/>
              <a:gd name="connsiteX1684" fmla="*/ 119279 w 766470"/>
              <a:gd name="connsiteY1684" fmla="*/ 19619 h 774608"/>
              <a:gd name="connsiteX1685" fmla="*/ 108025 w 766470"/>
              <a:gd name="connsiteY1685" fmla="*/ 20077 h 774608"/>
              <a:gd name="connsiteX1686" fmla="*/ 106336 w 766470"/>
              <a:gd name="connsiteY1686" fmla="*/ 20093 h 774608"/>
              <a:gd name="connsiteX1687" fmla="*/ 91057 w 766470"/>
              <a:gd name="connsiteY1687" fmla="*/ 20224 h 774608"/>
              <a:gd name="connsiteX1688" fmla="*/ 80113 w 766470"/>
              <a:gd name="connsiteY1688" fmla="*/ 20600 h 774608"/>
              <a:gd name="connsiteX1689" fmla="*/ 66744 w 766470"/>
              <a:gd name="connsiteY1689" fmla="*/ 21041 h 774608"/>
              <a:gd name="connsiteX1690" fmla="*/ 60053 w 766470"/>
              <a:gd name="connsiteY1690" fmla="*/ 21679 h 774608"/>
              <a:gd name="connsiteX1691" fmla="*/ 34943 w 766470"/>
              <a:gd name="connsiteY1691" fmla="*/ 22399 h 774608"/>
              <a:gd name="connsiteX1692" fmla="*/ 25292 w 766470"/>
              <a:gd name="connsiteY1692" fmla="*/ 22677 h 774608"/>
              <a:gd name="connsiteX1693" fmla="*/ 8532 w 766470"/>
              <a:gd name="connsiteY1693" fmla="*/ 22906 h 774608"/>
              <a:gd name="connsiteX1694" fmla="*/ 7113 w 766470"/>
              <a:gd name="connsiteY1694" fmla="*/ 23020 h 774608"/>
              <a:gd name="connsiteX1695" fmla="*/ 6684 w 766470"/>
              <a:gd name="connsiteY1695" fmla="*/ 22824 h 774608"/>
              <a:gd name="connsiteX1696" fmla="*/ 3548 w 766470"/>
              <a:gd name="connsiteY1696" fmla="*/ 21810 h 774608"/>
              <a:gd name="connsiteX1697" fmla="*/ 3548 w 766470"/>
              <a:gd name="connsiteY1697" fmla="*/ 22807 h 774608"/>
              <a:gd name="connsiteX1698" fmla="*/ 3400 w 766470"/>
              <a:gd name="connsiteY1698" fmla="*/ 24459 h 774608"/>
              <a:gd name="connsiteX1699" fmla="*/ 3025 w 766470"/>
              <a:gd name="connsiteY1699" fmla="*/ 25947 h 774608"/>
              <a:gd name="connsiteX1700" fmla="*/ 2996 w 766470"/>
              <a:gd name="connsiteY1700" fmla="*/ 26274 h 774608"/>
              <a:gd name="connsiteX1701" fmla="*/ 2875 w 766470"/>
              <a:gd name="connsiteY1701" fmla="*/ 27598 h 774608"/>
              <a:gd name="connsiteX1702" fmla="*/ 2500 w 766470"/>
              <a:gd name="connsiteY1702" fmla="*/ 29021 h 774608"/>
              <a:gd name="connsiteX1703" fmla="*/ 1977 w 766470"/>
              <a:gd name="connsiteY1703" fmla="*/ 30362 h 774608"/>
              <a:gd name="connsiteX1704" fmla="*/ 1452 w 766470"/>
              <a:gd name="connsiteY1704" fmla="*/ 31637 h 774608"/>
              <a:gd name="connsiteX1705" fmla="*/ 1079 w 766470"/>
              <a:gd name="connsiteY1705" fmla="*/ 33060 h 774608"/>
              <a:gd name="connsiteX1706" fmla="*/ 705 w 766470"/>
              <a:gd name="connsiteY1706" fmla="*/ 34564 h 774608"/>
              <a:gd name="connsiteX1707" fmla="*/ 330 w 766470"/>
              <a:gd name="connsiteY1707" fmla="*/ 36052 h 774608"/>
              <a:gd name="connsiteX1708" fmla="*/ 180 w 766470"/>
              <a:gd name="connsiteY1708" fmla="*/ 37703 h 774608"/>
              <a:gd name="connsiteX1709" fmla="*/ 406 w 766470"/>
              <a:gd name="connsiteY1709" fmla="*/ 39355 h 774608"/>
              <a:gd name="connsiteX1710" fmla="*/ 555 w 766470"/>
              <a:gd name="connsiteY1710" fmla="*/ 40990 h 774608"/>
              <a:gd name="connsiteX1711" fmla="*/ 780 w 766470"/>
              <a:gd name="connsiteY1711" fmla="*/ 42641 h 774608"/>
              <a:gd name="connsiteX1712" fmla="*/ 1004 w 766470"/>
              <a:gd name="connsiteY1712" fmla="*/ 44293 h 774608"/>
              <a:gd name="connsiteX1713" fmla="*/ 1379 w 766470"/>
              <a:gd name="connsiteY1713" fmla="*/ 45716 h 774608"/>
              <a:gd name="connsiteX1714" fmla="*/ 1902 w 766470"/>
              <a:gd name="connsiteY1714" fmla="*/ 47056 h 774608"/>
              <a:gd name="connsiteX1715" fmla="*/ 2276 w 766470"/>
              <a:gd name="connsiteY1715" fmla="*/ 48479 h 774608"/>
              <a:gd name="connsiteX1716" fmla="*/ 2500 w 766470"/>
              <a:gd name="connsiteY1716" fmla="*/ 50130 h 774608"/>
              <a:gd name="connsiteX1717" fmla="*/ 2875 w 766470"/>
              <a:gd name="connsiteY1717" fmla="*/ 51618 h 774608"/>
              <a:gd name="connsiteX1718" fmla="*/ 3249 w 766470"/>
              <a:gd name="connsiteY1718" fmla="*/ 53041 h 774608"/>
              <a:gd name="connsiteX1719" fmla="*/ 3624 w 766470"/>
              <a:gd name="connsiteY1719" fmla="*/ 54169 h 774608"/>
              <a:gd name="connsiteX1720" fmla="*/ 3998 w 766470"/>
              <a:gd name="connsiteY1720" fmla="*/ 55673 h 774608"/>
              <a:gd name="connsiteX1721" fmla="*/ 4372 w 766470"/>
              <a:gd name="connsiteY1721" fmla="*/ 56720 h 774608"/>
              <a:gd name="connsiteX1722" fmla="*/ 4747 w 766470"/>
              <a:gd name="connsiteY1722" fmla="*/ 57832 h 774608"/>
              <a:gd name="connsiteX1723" fmla="*/ 5121 w 766470"/>
              <a:gd name="connsiteY1723" fmla="*/ 59336 h 774608"/>
              <a:gd name="connsiteX1724" fmla="*/ 5496 w 766470"/>
              <a:gd name="connsiteY1724" fmla="*/ 60759 h 774608"/>
              <a:gd name="connsiteX1725" fmla="*/ 5869 w 766470"/>
              <a:gd name="connsiteY1725" fmla="*/ 62263 h 774608"/>
              <a:gd name="connsiteX1726" fmla="*/ 6243 w 766470"/>
              <a:gd name="connsiteY1726" fmla="*/ 63686 h 774608"/>
              <a:gd name="connsiteX1727" fmla="*/ 6318 w 766470"/>
              <a:gd name="connsiteY1727" fmla="*/ 65550 h 774608"/>
              <a:gd name="connsiteX1728" fmla="*/ 6469 w 766470"/>
              <a:gd name="connsiteY1728" fmla="*/ 67201 h 774608"/>
              <a:gd name="connsiteX1729" fmla="*/ 6693 w 766470"/>
              <a:gd name="connsiteY1729" fmla="*/ 68836 h 774608"/>
              <a:gd name="connsiteX1730" fmla="*/ 6843 w 766470"/>
              <a:gd name="connsiteY1730" fmla="*/ 70488 h 774608"/>
              <a:gd name="connsiteX1731" fmla="*/ 6693 w 766470"/>
              <a:gd name="connsiteY1731" fmla="*/ 72139 h 774608"/>
              <a:gd name="connsiteX1732" fmla="*/ 6542 w 766470"/>
              <a:gd name="connsiteY1732" fmla="*/ 73791 h 774608"/>
              <a:gd name="connsiteX1733" fmla="*/ 6542 w 766470"/>
              <a:gd name="connsiteY1733" fmla="*/ 75279 h 774608"/>
              <a:gd name="connsiteX1734" fmla="*/ 6542 w 766470"/>
              <a:gd name="connsiteY1734" fmla="*/ 77077 h 774608"/>
              <a:gd name="connsiteX1735" fmla="*/ 6542 w 766470"/>
              <a:gd name="connsiteY1735" fmla="*/ 78941 h 774608"/>
              <a:gd name="connsiteX1736" fmla="*/ 6243 w 766470"/>
              <a:gd name="connsiteY1736" fmla="*/ 80364 h 774608"/>
              <a:gd name="connsiteX1737" fmla="*/ 5869 w 766470"/>
              <a:gd name="connsiteY1737" fmla="*/ 81868 h 774608"/>
              <a:gd name="connsiteX1738" fmla="*/ 5496 w 766470"/>
              <a:gd name="connsiteY1738" fmla="*/ 83356 h 774608"/>
              <a:gd name="connsiteX1739" fmla="*/ 5345 w 766470"/>
              <a:gd name="connsiteY1739" fmla="*/ 85008 h 774608"/>
              <a:gd name="connsiteX1740" fmla="*/ 5569 w 766470"/>
              <a:gd name="connsiteY1740" fmla="*/ 86659 h 774608"/>
              <a:gd name="connsiteX1741" fmla="*/ 5944 w 766470"/>
              <a:gd name="connsiteY1741" fmla="*/ 88082 h 774608"/>
              <a:gd name="connsiteX1742" fmla="*/ 6693 w 766470"/>
              <a:gd name="connsiteY1742" fmla="*/ 89210 h 774608"/>
              <a:gd name="connsiteX1743" fmla="*/ 7216 w 766470"/>
              <a:gd name="connsiteY1743" fmla="*/ 90469 h 774608"/>
              <a:gd name="connsiteX1744" fmla="*/ 7965 w 766470"/>
              <a:gd name="connsiteY1744" fmla="*/ 91597 h 774608"/>
              <a:gd name="connsiteX1745" fmla="*/ 8339 w 766470"/>
              <a:gd name="connsiteY1745" fmla="*/ 93020 h 774608"/>
              <a:gd name="connsiteX1746" fmla="*/ 8864 w 766470"/>
              <a:gd name="connsiteY1746" fmla="*/ 94295 h 774608"/>
              <a:gd name="connsiteX1747" fmla="*/ 9088 w 766470"/>
              <a:gd name="connsiteY1747" fmla="*/ 95947 h 774608"/>
              <a:gd name="connsiteX1748" fmla="*/ 9463 w 766470"/>
              <a:gd name="connsiteY1748" fmla="*/ 97435 h 774608"/>
              <a:gd name="connsiteX1749" fmla="*/ 9837 w 766470"/>
              <a:gd name="connsiteY1749" fmla="*/ 98857 h 774608"/>
              <a:gd name="connsiteX1750" fmla="*/ 10212 w 766470"/>
              <a:gd name="connsiteY1750" fmla="*/ 100361 h 774608"/>
              <a:gd name="connsiteX1751" fmla="*/ 10586 w 766470"/>
              <a:gd name="connsiteY1751" fmla="*/ 101849 h 774608"/>
              <a:gd name="connsiteX1752" fmla="*/ 11333 w 766470"/>
              <a:gd name="connsiteY1752" fmla="*/ 102896 h 774608"/>
              <a:gd name="connsiteX1753" fmla="*/ 12082 w 766470"/>
              <a:gd name="connsiteY1753" fmla="*/ 104024 h 774608"/>
              <a:gd name="connsiteX1754" fmla="*/ 12831 w 766470"/>
              <a:gd name="connsiteY1754" fmla="*/ 105071 h 774608"/>
              <a:gd name="connsiteX1755" fmla="*/ 13578 w 766470"/>
              <a:gd name="connsiteY1755" fmla="*/ 106199 h 77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</a:cxnLst>
            <a:rect l="l" t="t" r="r" b="b"/>
            <a:pathLst>
              <a:path w="766470" h="774608">
                <a:moveTo>
                  <a:pt x="13578" y="106199"/>
                </a:moveTo>
                <a:lnTo>
                  <a:pt x="14477" y="107098"/>
                </a:lnTo>
                <a:lnTo>
                  <a:pt x="15450" y="107997"/>
                </a:lnTo>
                <a:lnTo>
                  <a:pt x="16348" y="108962"/>
                </a:lnTo>
                <a:lnTo>
                  <a:pt x="17472" y="109633"/>
                </a:lnTo>
                <a:lnTo>
                  <a:pt x="18595" y="110385"/>
                </a:lnTo>
                <a:lnTo>
                  <a:pt x="19643" y="111137"/>
                </a:lnTo>
                <a:lnTo>
                  <a:pt x="20765" y="111807"/>
                </a:lnTo>
                <a:lnTo>
                  <a:pt x="21888" y="112559"/>
                </a:lnTo>
                <a:lnTo>
                  <a:pt x="23010" y="113312"/>
                </a:lnTo>
                <a:lnTo>
                  <a:pt x="23909" y="114211"/>
                </a:lnTo>
                <a:lnTo>
                  <a:pt x="25032" y="114947"/>
                </a:lnTo>
                <a:lnTo>
                  <a:pt x="26154" y="115634"/>
                </a:lnTo>
                <a:lnTo>
                  <a:pt x="26903" y="116745"/>
                </a:lnTo>
                <a:lnTo>
                  <a:pt x="27652" y="117874"/>
                </a:lnTo>
                <a:lnTo>
                  <a:pt x="28175" y="119149"/>
                </a:lnTo>
                <a:lnTo>
                  <a:pt x="28924" y="120196"/>
                </a:lnTo>
                <a:lnTo>
                  <a:pt x="29673" y="121307"/>
                </a:lnTo>
                <a:lnTo>
                  <a:pt x="30422" y="122370"/>
                </a:lnTo>
                <a:lnTo>
                  <a:pt x="31171" y="123482"/>
                </a:lnTo>
                <a:lnTo>
                  <a:pt x="31918" y="124610"/>
                </a:lnTo>
                <a:lnTo>
                  <a:pt x="32667" y="125657"/>
                </a:lnTo>
                <a:lnTo>
                  <a:pt x="33416" y="126785"/>
                </a:lnTo>
                <a:lnTo>
                  <a:pt x="34089" y="127897"/>
                </a:lnTo>
                <a:lnTo>
                  <a:pt x="35062" y="128796"/>
                </a:lnTo>
                <a:lnTo>
                  <a:pt x="35811" y="129843"/>
                </a:lnTo>
                <a:lnTo>
                  <a:pt x="36560" y="130971"/>
                </a:lnTo>
                <a:lnTo>
                  <a:pt x="37307" y="132099"/>
                </a:lnTo>
                <a:lnTo>
                  <a:pt x="37832" y="133358"/>
                </a:lnTo>
                <a:lnTo>
                  <a:pt x="38581" y="134421"/>
                </a:lnTo>
                <a:lnTo>
                  <a:pt x="40527" y="142041"/>
                </a:lnTo>
                <a:lnTo>
                  <a:pt x="40525" y="142368"/>
                </a:lnTo>
                <a:lnTo>
                  <a:pt x="40445" y="143365"/>
                </a:lnTo>
                <a:lnTo>
                  <a:pt x="40152" y="145409"/>
                </a:lnTo>
                <a:lnTo>
                  <a:pt x="40527" y="146537"/>
                </a:lnTo>
                <a:lnTo>
                  <a:pt x="40676" y="147813"/>
                </a:lnTo>
                <a:lnTo>
                  <a:pt x="41050" y="149235"/>
                </a:lnTo>
                <a:lnTo>
                  <a:pt x="41125" y="151099"/>
                </a:lnTo>
                <a:lnTo>
                  <a:pt x="41125" y="152980"/>
                </a:lnTo>
                <a:lnTo>
                  <a:pt x="41125" y="154778"/>
                </a:lnTo>
                <a:lnTo>
                  <a:pt x="41125" y="156577"/>
                </a:lnTo>
                <a:lnTo>
                  <a:pt x="41500" y="158065"/>
                </a:lnTo>
                <a:lnTo>
                  <a:pt x="42098" y="159340"/>
                </a:lnTo>
                <a:lnTo>
                  <a:pt x="42185" y="159504"/>
                </a:lnTo>
                <a:lnTo>
                  <a:pt x="42847" y="160469"/>
                </a:lnTo>
                <a:lnTo>
                  <a:pt x="43238" y="161008"/>
                </a:lnTo>
                <a:lnTo>
                  <a:pt x="43596" y="161515"/>
                </a:lnTo>
                <a:lnTo>
                  <a:pt x="44270" y="162627"/>
                </a:lnTo>
                <a:lnTo>
                  <a:pt x="44569" y="162938"/>
                </a:lnTo>
                <a:lnTo>
                  <a:pt x="45691" y="165178"/>
                </a:lnTo>
                <a:lnTo>
                  <a:pt x="49134" y="168546"/>
                </a:lnTo>
                <a:lnTo>
                  <a:pt x="57668" y="175430"/>
                </a:lnTo>
                <a:lnTo>
                  <a:pt x="59811" y="176820"/>
                </a:lnTo>
                <a:lnTo>
                  <a:pt x="60511" y="177310"/>
                </a:lnTo>
                <a:lnTo>
                  <a:pt x="65302" y="180515"/>
                </a:lnTo>
                <a:lnTo>
                  <a:pt x="69643" y="185682"/>
                </a:lnTo>
                <a:lnTo>
                  <a:pt x="73911" y="192501"/>
                </a:lnTo>
                <a:lnTo>
                  <a:pt x="73911" y="194152"/>
                </a:lnTo>
                <a:lnTo>
                  <a:pt x="74434" y="195411"/>
                </a:lnTo>
                <a:lnTo>
                  <a:pt x="75033" y="196687"/>
                </a:lnTo>
                <a:lnTo>
                  <a:pt x="75407" y="198109"/>
                </a:lnTo>
                <a:lnTo>
                  <a:pt x="75782" y="199614"/>
                </a:lnTo>
                <a:lnTo>
                  <a:pt x="76307" y="200889"/>
                </a:lnTo>
                <a:lnTo>
                  <a:pt x="76905" y="202148"/>
                </a:lnTo>
                <a:lnTo>
                  <a:pt x="77428" y="203423"/>
                </a:lnTo>
                <a:lnTo>
                  <a:pt x="78177" y="204552"/>
                </a:lnTo>
                <a:lnTo>
                  <a:pt x="78776" y="205827"/>
                </a:lnTo>
                <a:lnTo>
                  <a:pt x="79525" y="206874"/>
                </a:lnTo>
                <a:lnTo>
                  <a:pt x="80198" y="208002"/>
                </a:lnTo>
                <a:lnTo>
                  <a:pt x="80797" y="209261"/>
                </a:lnTo>
                <a:lnTo>
                  <a:pt x="81546" y="210389"/>
                </a:lnTo>
                <a:lnTo>
                  <a:pt x="82294" y="211436"/>
                </a:lnTo>
                <a:lnTo>
                  <a:pt x="82818" y="212711"/>
                </a:lnTo>
                <a:lnTo>
                  <a:pt x="83416" y="214052"/>
                </a:lnTo>
                <a:lnTo>
                  <a:pt x="83941" y="215327"/>
                </a:lnTo>
                <a:lnTo>
                  <a:pt x="84690" y="216374"/>
                </a:lnTo>
                <a:lnTo>
                  <a:pt x="85439" y="217502"/>
                </a:lnTo>
                <a:lnTo>
                  <a:pt x="86336" y="218401"/>
                </a:lnTo>
                <a:lnTo>
                  <a:pt x="87309" y="219300"/>
                </a:lnTo>
                <a:lnTo>
                  <a:pt x="88058" y="220412"/>
                </a:lnTo>
                <a:lnTo>
                  <a:pt x="88581" y="221688"/>
                </a:lnTo>
                <a:lnTo>
                  <a:pt x="89293" y="223307"/>
                </a:lnTo>
                <a:lnTo>
                  <a:pt x="89705" y="224991"/>
                </a:lnTo>
                <a:lnTo>
                  <a:pt x="90303" y="226266"/>
                </a:lnTo>
                <a:lnTo>
                  <a:pt x="90678" y="227672"/>
                </a:lnTo>
                <a:lnTo>
                  <a:pt x="90827" y="229324"/>
                </a:lnTo>
                <a:lnTo>
                  <a:pt x="91389" y="231531"/>
                </a:lnTo>
                <a:lnTo>
                  <a:pt x="91950" y="233739"/>
                </a:lnTo>
                <a:lnTo>
                  <a:pt x="92175" y="235390"/>
                </a:lnTo>
                <a:lnTo>
                  <a:pt x="92699" y="236666"/>
                </a:lnTo>
                <a:lnTo>
                  <a:pt x="93148" y="238153"/>
                </a:lnTo>
                <a:lnTo>
                  <a:pt x="94197" y="240704"/>
                </a:lnTo>
                <a:lnTo>
                  <a:pt x="95169" y="244890"/>
                </a:lnTo>
                <a:lnTo>
                  <a:pt x="95393" y="246542"/>
                </a:lnTo>
                <a:lnTo>
                  <a:pt x="96046" y="248308"/>
                </a:lnTo>
                <a:lnTo>
                  <a:pt x="96891" y="250580"/>
                </a:lnTo>
                <a:lnTo>
                  <a:pt x="97264" y="252003"/>
                </a:lnTo>
                <a:lnTo>
                  <a:pt x="99659" y="256941"/>
                </a:lnTo>
                <a:lnTo>
                  <a:pt x="100121" y="258560"/>
                </a:lnTo>
                <a:lnTo>
                  <a:pt x="101072" y="260898"/>
                </a:lnTo>
                <a:lnTo>
                  <a:pt x="102938" y="264659"/>
                </a:lnTo>
                <a:lnTo>
                  <a:pt x="104244" y="268224"/>
                </a:lnTo>
                <a:lnTo>
                  <a:pt x="104990" y="270284"/>
                </a:lnTo>
                <a:lnTo>
                  <a:pt x="106296" y="274404"/>
                </a:lnTo>
                <a:lnTo>
                  <a:pt x="109094" y="280225"/>
                </a:lnTo>
                <a:lnTo>
                  <a:pt x="111519" y="282662"/>
                </a:lnTo>
                <a:lnTo>
                  <a:pt x="115250" y="288090"/>
                </a:lnTo>
                <a:lnTo>
                  <a:pt x="115528" y="288548"/>
                </a:lnTo>
                <a:lnTo>
                  <a:pt x="117114" y="291099"/>
                </a:lnTo>
                <a:lnTo>
                  <a:pt x="118794" y="293911"/>
                </a:lnTo>
                <a:lnTo>
                  <a:pt x="119528" y="295759"/>
                </a:lnTo>
                <a:lnTo>
                  <a:pt x="121032" y="299160"/>
                </a:lnTo>
                <a:lnTo>
                  <a:pt x="122152" y="302169"/>
                </a:lnTo>
                <a:lnTo>
                  <a:pt x="122711" y="305913"/>
                </a:lnTo>
                <a:lnTo>
                  <a:pt x="123645" y="309102"/>
                </a:lnTo>
                <a:lnTo>
                  <a:pt x="123830" y="310786"/>
                </a:lnTo>
                <a:lnTo>
                  <a:pt x="124950" y="313794"/>
                </a:lnTo>
                <a:lnTo>
                  <a:pt x="126158" y="316084"/>
                </a:lnTo>
                <a:lnTo>
                  <a:pt x="127206" y="316836"/>
                </a:lnTo>
                <a:lnTo>
                  <a:pt x="128328" y="317506"/>
                </a:lnTo>
                <a:lnTo>
                  <a:pt x="129451" y="318258"/>
                </a:lnTo>
                <a:lnTo>
                  <a:pt x="130575" y="318994"/>
                </a:lnTo>
                <a:lnTo>
                  <a:pt x="131472" y="319893"/>
                </a:lnTo>
                <a:lnTo>
                  <a:pt x="132596" y="320580"/>
                </a:lnTo>
                <a:lnTo>
                  <a:pt x="133644" y="321316"/>
                </a:lnTo>
                <a:lnTo>
                  <a:pt x="134766" y="322068"/>
                </a:lnTo>
                <a:lnTo>
                  <a:pt x="135889" y="322739"/>
                </a:lnTo>
                <a:lnTo>
                  <a:pt x="137011" y="323491"/>
                </a:lnTo>
                <a:lnTo>
                  <a:pt x="137910" y="324390"/>
                </a:lnTo>
                <a:lnTo>
                  <a:pt x="139033" y="325142"/>
                </a:lnTo>
                <a:lnTo>
                  <a:pt x="139931" y="326042"/>
                </a:lnTo>
                <a:lnTo>
                  <a:pt x="140829" y="326941"/>
                </a:lnTo>
                <a:lnTo>
                  <a:pt x="141952" y="327677"/>
                </a:lnTo>
                <a:lnTo>
                  <a:pt x="142850" y="328576"/>
                </a:lnTo>
                <a:lnTo>
                  <a:pt x="143823" y="329475"/>
                </a:lnTo>
                <a:lnTo>
                  <a:pt x="144722" y="330375"/>
                </a:lnTo>
                <a:lnTo>
                  <a:pt x="145620" y="331274"/>
                </a:lnTo>
                <a:lnTo>
                  <a:pt x="146368" y="332402"/>
                </a:lnTo>
                <a:lnTo>
                  <a:pt x="147116" y="333514"/>
                </a:lnTo>
                <a:lnTo>
                  <a:pt x="147865" y="334577"/>
                </a:lnTo>
                <a:lnTo>
                  <a:pt x="148239" y="336065"/>
                </a:lnTo>
                <a:lnTo>
                  <a:pt x="148613" y="337487"/>
                </a:lnTo>
                <a:lnTo>
                  <a:pt x="148988" y="338992"/>
                </a:lnTo>
                <a:lnTo>
                  <a:pt x="149586" y="340251"/>
                </a:lnTo>
                <a:lnTo>
                  <a:pt x="149961" y="341673"/>
                </a:lnTo>
                <a:lnTo>
                  <a:pt x="150486" y="342949"/>
                </a:lnTo>
                <a:lnTo>
                  <a:pt x="150858" y="344453"/>
                </a:lnTo>
                <a:lnTo>
                  <a:pt x="151459" y="345728"/>
                </a:lnTo>
                <a:lnTo>
                  <a:pt x="151982" y="346988"/>
                </a:lnTo>
                <a:lnTo>
                  <a:pt x="152580" y="348263"/>
                </a:lnTo>
                <a:lnTo>
                  <a:pt x="153105" y="349538"/>
                </a:lnTo>
                <a:lnTo>
                  <a:pt x="153628" y="350814"/>
                </a:lnTo>
                <a:lnTo>
                  <a:pt x="153852" y="352465"/>
                </a:lnTo>
                <a:lnTo>
                  <a:pt x="153704" y="354100"/>
                </a:lnTo>
                <a:lnTo>
                  <a:pt x="153329" y="355605"/>
                </a:lnTo>
                <a:lnTo>
                  <a:pt x="152806" y="356880"/>
                </a:lnTo>
                <a:lnTo>
                  <a:pt x="152432" y="358303"/>
                </a:lnTo>
                <a:lnTo>
                  <a:pt x="152057" y="359791"/>
                </a:lnTo>
                <a:lnTo>
                  <a:pt x="151758" y="361295"/>
                </a:lnTo>
                <a:lnTo>
                  <a:pt x="151534" y="362946"/>
                </a:lnTo>
                <a:lnTo>
                  <a:pt x="151383" y="364581"/>
                </a:lnTo>
                <a:lnTo>
                  <a:pt x="151233" y="366233"/>
                </a:lnTo>
                <a:lnTo>
                  <a:pt x="151233" y="368032"/>
                </a:lnTo>
                <a:lnTo>
                  <a:pt x="151383" y="369683"/>
                </a:lnTo>
                <a:lnTo>
                  <a:pt x="151758" y="371171"/>
                </a:lnTo>
                <a:lnTo>
                  <a:pt x="152356" y="372446"/>
                </a:lnTo>
                <a:lnTo>
                  <a:pt x="152880" y="373722"/>
                </a:lnTo>
                <a:lnTo>
                  <a:pt x="153254" y="375144"/>
                </a:lnTo>
                <a:lnTo>
                  <a:pt x="153628" y="376632"/>
                </a:lnTo>
                <a:lnTo>
                  <a:pt x="153852" y="378284"/>
                </a:lnTo>
                <a:lnTo>
                  <a:pt x="154228" y="379706"/>
                </a:lnTo>
                <a:lnTo>
                  <a:pt x="154228" y="381570"/>
                </a:lnTo>
                <a:lnTo>
                  <a:pt x="154228" y="383369"/>
                </a:lnTo>
                <a:lnTo>
                  <a:pt x="154078" y="385021"/>
                </a:lnTo>
                <a:lnTo>
                  <a:pt x="153928" y="386672"/>
                </a:lnTo>
                <a:lnTo>
                  <a:pt x="153704" y="388307"/>
                </a:lnTo>
                <a:lnTo>
                  <a:pt x="153404" y="389811"/>
                </a:lnTo>
                <a:lnTo>
                  <a:pt x="153030" y="391234"/>
                </a:lnTo>
                <a:lnTo>
                  <a:pt x="152656" y="392738"/>
                </a:lnTo>
                <a:lnTo>
                  <a:pt x="152281" y="394161"/>
                </a:lnTo>
                <a:lnTo>
                  <a:pt x="151982" y="395649"/>
                </a:lnTo>
                <a:lnTo>
                  <a:pt x="151758" y="397300"/>
                </a:lnTo>
                <a:lnTo>
                  <a:pt x="151459" y="398788"/>
                </a:lnTo>
                <a:lnTo>
                  <a:pt x="151233" y="400440"/>
                </a:lnTo>
                <a:lnTo>
                  <a:pt x="151084" y="402010"/>
                </a:lnTo>
                <a:lnTo>
                  <a:pt x="151308" y="403726"/>
                </a:lnTo>
                <a:lnTo>
                  <a:pt x="151459" y="405378"/>
                </a:lnTo>
                <a:lnTo>
                  <a:pt x="151683" y="406948"/>
                </a:lnTo>
                <a:lnTo>
                  <a:pt x="151683" y="408828"/>
                </a:lnTo>
                <a:lnTo>
                  <a:pt x="151831" y="410463"/>
                </a:lnTo>
                <a:lnTo>
                  <a:pt x="151683" y="412115"/>
                </a:lnTo>
                <a:lnTo>
                  <a:pt x="151683" y="413913"/>
                </a:lnTo>
                <a:lnTo>
                  <a:pt x="151534" y="415565"/>
                </a:lnTo>
                <a:lnTo>
                  <a:pt x="151383" y="417200"/>
                </a:lnTo>
                <a:lnTo>
                  <a:pt x="151009" y="418704"/>
                </a:lnTo>
                <a:lnTo>
                  <a:pt x="150486" y="419980"/>
                </a:lnTo>
                <a:lnTo>
                  <a:pt x="150260" y="420503"/>
                </a:lnTo>
                <a:lnTo>
                  <a:pt x="149737" y="421255"/>
                </a:lnTo>
                <a:lnTo>
                  <a:pt x="149212" y="422514"/>
                </a:lnTo>
                <a:lnTo>
                  <a:pt x="148689" y="423789"/>
                </a:lnTo>
                <a:lnTo>
                  <a:pt x="148764" y="424918"/>
                </a:lnTo>
                <a:lnTo>
                  <a:pt x="148837" y="425441"/>
                </a:lnTo>
                <a:lnTo>
                  <a:pt x="149063" y="427092"/>
                </a:lnTo>
                <a:lnTo>
                  <a:pt x="148913" y="428728"/>
                </a:lnTo>
                <a:lnTo>
                  <a:pt x="148676" y="430444"/>
                </a:lnTo>
                <a:lnTo>
                  <a:pt x="148390" y="431883"/>
                </a:lnTo>
                <a:lnTo>
                  <a:pt x="148164" y="433518"/>
                </a:lnTo>
                <a:lnTo>
                  <a:pt x="148015" y="435170"/>
                </a:lnTo>
                <a:lnTo>
                  <a:pt x="147865" y="436821"/>
                </a:lnTo>
                <a:lnTo>
                  <a:pt x="147865" y="438620"/>
                </a:lnTo>
                <a:lnTo>
                  <a:pt x="147716" y="440255"/>
                </a:lnTo>
                <a:lnTo>
                  <a:pt x="147490" y="441907"/>
                </a:lnTo>
                <a:lnTo>
                  <a:pt x="147490" y="443787"/>
                </a:lnTo>
                <a:lnTo>
                  <a:pt x="147191" y="445210"/>
                </a:lnTo>
                <a:lnTo>
                  <a:pt x="146592" y="446469"/>
                </a:lnTo>
                <a:lnTo>
                  <a:pt x="146293" y="447973"/>
                </a:lnTo>
                <a:lnTo>
                  <a:pt x="146442" y="449624"/>
                </a:lnTo>
                <a:lnTo>
                  <a:pt x="146818" y="451047"/>
                </a:lnTo>
                <a:lnTo>
                  <a:pt x="147042" y="452682"/>
                </a:lnTo>
                <a:lnTo>
                  <a:pt x="147042" y="454563"/>
                </a:lnTo>
                <a:lnTo>
                  <a:pt x="147042" y="456361"/>
                </a:lnTo>
                <a:lnTo>
                  <a:pt x="146892" y="457996"/>
                </a:lnTo>
                <a:lnTo>
                  <a:pt x="146517" y="459501"/>
                </a:lnTo>
                <a:lnTo>
                  <a:pt x="146368" y="461152"/>
                </a:lnTo>
                <a:lnTo>
                  <a:pt x="145994" y="462575"/>
                </a:lnTo>
                <a:lnTo>
                  <a:pt x="145620" y="464063"/>
                </a:lnTo>
                <a:lnTo>
                  <a:pt x="145096" y="465485"/>
                </a:lnTo>
                <a:lnTo>
                  <a:pt x="144722" y="466989"/>
                </a:lnTo>
                <a:lnTo>
                  <a:pt x="144197" y="468265"/>
                </a:lnTo>
                <a:lnTo>
                  <a:pt x="143993" y="469082"/>
                </a:lnTo>
                <a:lnTo>
                  <a:pt x="143823" y="469753"/>
                </a:lnTo>
                <a:lnTo>
                  <a:pt x="143299" y="471028"/>
                </a:lnTo>
                <a:lnTo>
                  <a:pt x="143000" y="472451"/>
                </a:lnTo>
                <a:lnTo>
                  <a:pt x="142400" y="473726"/>
                </a:lnTo>
                <a:lnTo>
                  <a:pt x="142027" y="475214"/>
                </a:lnTo>
                <a:lnTo>
                  <a:pt x="141877" y="476866"/>
                </a:lnTo>
                <a:lnTo>
                  <a:pt x="141877" y="477094"/>
                </a:lnTo>
                <a:lnTo>
                  <a:pt x="141726" y="478517"/>
                </a:lnTo>
                <a:lnTo>
                  <a:pt x="141354" y="479940"/>
                </a:lnTo>
                <a:lnTo>
                  <a:pt x="140979" y="481428"/>
                </a:lnTo>
                <a:lnTo>
                  <a:pt x="140829" y="483079"/>
                </a:lnTo>
                <a:lnTo>
                  <a:pt x="140454" y="484567"/>
                </a:lnTo>
                <a:lnTo>
                  <a:pt x="140305" y="486218"/>
                </a:lnTo>
                <a:lnTo>
                  <a:pt x="140155" y="487870"/>
                </a:lnTo>
                <a:lnTo>
                  <a:pt x="139931" y="489522"/>
                </a:lnTo>
                <a:lnTo>
                  <a:pt x="140006" y="491320"/>
                </a:lnTo>
                <a:lnTo>
                  <a:pt x="140006" y="493102"/>
                </a:lnTo>
                <a:lnTo>
                  <a:pt x="140155" y="494754"/>
                </a:lnTo>
                <a:lnTo>
                  <a:pt x="140381" y="496405"/>
                </a:lnTo>
                <a:lnTo>
                  <a:pt x="140605" y="498040"/>
                </a:lnTo>
                <a:lnTo>
                  <a:pt x="140753" y="499692"/>
                </a:lnTo>
                <a:lnTo>
                  <a:pt x="140979" y="501343"/>
                </a:lnTo>
                <a:lnTo>
                  <a:pt x="141128" y="502995"/>
                </a:lnTo>
                <a:lnTo>
                  <a:pt x="141502" y="504417"/>
                </a:lnTo>
                <a:lnTo>
                  <a:pt x="141877" y="505905"/>
                </a:lnTo>
                <a:lnTo>
                  <a:pt x="142475" y="507181"/>
                </a:lnTo>
                <a:lnTo>
                  <a:pt x="142850" y="508603"/>
                </a:lnTo>
                <a:lnTo>
                  <a:pt x="143599" y="509732"/>
                </a:lnTo>
                <a:lnTo>
                  <a:pt x="144122" y="510991"/>
                </a:lnTo>
                <a:lnTo>
                  <a:pt x="144347" y="512642"/>
                </a:lnTo>
                <a:lnTo>
                  <a:pt x="144496" y="514294"/>
                </a:lnTo>
                <a:lnTo>
                  <a:pt x="144571" y="516092"/>
                </a:lnTo>
                <a:lnTo>
                  <a:pt x="144722" y="517727"/>
                </a:lnTo>
                <a:lnTo>
                  <a:pt x="144946" y="519379"/>
                </a:lnTo>
                <a:lnTo>
                  <a:pt x="145096" y="521030"/>
                </a:lnTo>
                <a:lnTo>
                  <a:pt x="144946" y="522682"/>
                </a:lnTo>
                <a:lnTo>
                  <a:pt x="144946" y="524546"/>
                </a:lnTo>
                <a:lnTo>
                  <a:pt x="144946" y="526345"/>
                </a:lnTo>
                <a:lnTo>
                  <a:pt x="145170" y="527996"/>
                </a:lnTo>
                <a:lnTo>
                  <a:pt x="145353" y="529320"/>
                </a:lnTo>
                <a:lnTo>
                  <a:pt x="145396" y="529631"/>
                </a:lnTo>
                <a:lnTo>
                  <a:pt x="145170" y="531283"/>
                </a:lnTo>
                <a:lnTo>
                  <a:pt x="145170" y="533081"/>
                </a:lnTo>
                <a:lnTo>
                  <a:pt x="145021" y="534733"/>
                </a:lnTo>
                <a:lnTo>
                  <a:pt x="145245" y="535992"/>
                </a:lnTo>
                <a:lnTo>
                  <a:pt x="145994" y="537120"/>
                </a:lnTo>
                <a:lnTo>
                  <a:pt x="146517" y="538395"/>
                </a:lnTo>
                <a:lnTo>
                  <a:pt x="147266" y="539442"/>
                </a:lnTo>
                <a:lnTo>
                  <a:pt x="147791" y="540717"/>
                </a:lnTo>
                <a:lnTo>
                  <a:pt x="148390" y="541993"/>
                </a:lnTo>
                <a:lnTo>
                  <a:pt x="149137" y="543105"/>
                </a:lnTo>
                <a:lnTo>
                  <a:pt x="149513" y="544527"/>
                </a:lnTo>
                <a:lnTo>
                  <a:pt x="150036" y="545803"/>
                </a:lnTo>
                <a:lnTo>
                  <a:pt x="150411" y="547307"/>
                </a:lnTo>
                <a:lnTo>
                  <a:pt x="150785" y="548729"/>
                </a:lnTo>
                <a:lnTo>
                  <a:pt x="151383" y="549988"/>
                </a:lnTo>
                <a:lnTo>
                  <a:pt x="151907" y="551264"/>
                </a:lnTo>
                <a:lnTo>
                  <a:pt x="152507" y="552539"/>
                </a:lnTo>
                <a:lnTo>
                  <a:pt x="153030" y="553815"/>
                </a:lnTo>
                <a:lnTo>
                  <a:pt x="153628" y="555090"/>
                </a:lnTo>
                <a:lnTo>
                  <a:pt x="154153" y="556365"/>
                </a:lnTo>
                <a:lnTo>
                  <a:pt x="154528" y="557853"/>
                </a:lnTo>
                <a:lnTo>
                  <a:pt x="154901" y="559276"/>
                </a:lnTo>
                <a:lnTo>
                  <a:pt x="155275" y="560780"/>
                </a:lnTo>
                <a:lnTo>
                  <a:pt x="155501" y="562415"/>
                </a:lnTo>
                <a:lnTo>
                  <a:pt x="155649" y="564067"/>
                </a:lnTo>
                <a:lnTo>
                  <a:pt x="155649" y="565212"/>
                </a:lnTo>
                <a:lnTo>
                  <a:pt x="155649" y="565865"/>
                </a:lnTo>
                <a:lnTo>
                  <a:pt x="155350" y="567370"/>
                </a:lnTo>
                <a:lnTo>
                  <a:pt x="155350" y="569152"/>
                </a:lnTo>
                <a:lnTo>
                  <a:pt x="155350" y="570951"/>
                </a:lnTo>
                <a:lnTo>
                  <a:pt x="155201" y="572602"/>
                </a:lnTo>
                <a:lnTo>
                  <a:pt x="154976" y="574254"/>
                </a:lnTo>
                <a:lnTo>
                  <a:pt x="154677" y="575742"/>
                </a:lnTo>
                <a:lnTo>
                  <a:pt x="154078" y="577017"/>
                </a:lnTo>
                <a:lnTo>
                  <a:pt x="154453" y="578145"/>
                </a:lnTo>
                <a:lnTo>
                  <a:pt x="154302" y="579715"/>
                </a:lnTo>
                <a:lnTo>
                  <a:pt x="153928" y="581203"/>
                </a:lnTo>
                <a:lnTo>
                  <a:pt x="153628" y="582707"/>
                </a:lnTo>
                <a:lnTo>
                  <a:pt x="153254" y="584130"/>
                </a:lnTo>
                <a:lnTo>
                  <a:pt x="152880" y="585634"/>
                </a:lnTo>
                <a:lnTo>
                  <a:pt x="152507" y="587040"/>
                </a:lnTo>
                <a:lnTo>
                  <a:pt x="152356" y="588692"/>
                </a:lnTo>
                <a:lnTo>
                  <a:pt x="151982" y="590196"/>
                </a:lnTo>
                <a:lnTo>
                  <a:pt x="151831" y="591766"/>
                </a:lnTo>
                <a:lnTo>
                  <a:pt x="151683" y="593417"/>
                </a:lnTo>
                <a:lnTo>
                  <a:pt x="151308" y="594905"/>
                </a:lnTo>
                <a:lnTo>
                  <a:pt x="151159" y="596557"/>
                </a:lnTo>
                <a:lnTo>
                  <a:pt x="150934" y="598208"/>
                </a:lnTo>
                <a:lnTo>
                  <a:pt x="150785" y="599843"/>
                </a:lnTo>
                <a:lnTo>
                  <a:pt x="150635" y="601495"/>
                </a:lnTo>
                <a:lnTo>
                  <a:pt x="150111" y="602770"/>
                </a:lnTo>
                <a:lnTo>
                  <a:pt x="149513" y="604046"/>
                </a:lnTo>
                <a:lnTo>
                  <a:pt x="148988" y="605305"/>
                </a:lnTo>
                <a:lnTo>
                  <a:pt x="148465" y="606580"/>
                </a:lnTo>
                <a:lnTo>
                  <a:pt x="147940" y="607856"/>
                </a:lnTo>
                <a:lnTo>
                  <a:pt x="147417" y="609131"/>
                </a:lnTo>
                <a:lnTo>
                  <a:pt x="146818" y="610472"/>
                </a:lnTo>
                <a:lnTo>
                  <a:pt x="146293" y="611747"/>
                </a:lnTo>
                <a:lnTo>
                  <a:pt x="145770" y="613023"/>
                </a:lnTo>
                <a:lnTo>
                  <a:pt x="145245" y="614298"/>
                </a:lnTo>
                <a:lnTo>
                  <a:pt x="144647" y="615573"/>
                </a:lnTo>
                <a:lnTo>
                  <a:pt x="144122" y="616832"/>
                </a:lnTo>
                <a:lnTo>
                  <a:pt x="143749" y="618337"/>
                </a:lnTo>
                <a:lnTo>
                  <a:pt x="143224" y="619612"/>
                </a:lnTo>
                <a:lnTo>
                  <a:pt x="142701" y="620888"/>
                </a:lnTo>
                <a:lnTo>
                  <a:pt x="142176" y="622147"/>
                </a:lnTo>
                <a:lnTo>
                  <a:pt x="141802" y="623569"/>
                </a:lnTo>
                <a:lnTo>
                  <a:pt x="141278" y="624845"/>
                </a:lnTo>
                <a:lnTo>
                  <a:pt x="140753" y="626202"/>
                </a:lnTo>
                <a:lnTo>
                  <a:pt x="140155" y="627477"/>
                </a:lnTo>
                <a:lnTo>
                  <a:pt x="139257" y="628360"/>
                </a:lnTo>
                <a:lnTo>
                  <a:pt x="138584" y="629488"/>
                </a:lnTo>
                <a:lnTo>
                  <a:pt x="137835" y="630535"/>
                </a:lnTo>
                <a:lnTo>
                  <a:pt x="137086" y="631663"/>
                </a:lnTo>
                <a:lnTo>
                  <a:pt x="136188" y="632562"/>
                </a:lnTo>
                <a:lnTo>
                  <a:pt x="135514" y="633674"/>
                </a:lnTo>
                <a:lnTo>
                  <a:pt x="134542" y="634573"/>
                </a:lnTo>
                <a:lnTo>
                  <a:pt x="133644" y="635473"/>
                </a:lnTo>
                <a:lnTo>
                  <a:pt x="132745" y="636454"/>
                </a:lnTo>
                <a:lnTo>
                  <a:pt x="131847" y="637353"/>
                </a:lnTo>
                <a:lnTo>
                  <a:pt x="131098" y="638465"/>
                </a:lnTo>
                <a:lnTo>
                  <a:pt x="130200" y="639365"/>
                </a:lnTo>
                <a:lnTo>
                  <a:pt x="129301" y="640264"/>
                </a:lnTo>
                <a:lnTo>
                  <a:pt x="128403" y="641245"/>
                </a:lnTo>
                <a:lnTo>
                  <a:pt x="127654" y="642291"/>
                </a:lnTo>
                <a:lnTo>
                  <a:pt x="126981" y="643419"/>
                </a:lnTo>
                <a:lnTo>
                  <a:pt x="126233" y="644531"/>
                </a:lnTo>
                <a:lnTo>
                  <a:pt x="125709" y="645807"/>
                </a:lnTo>
                <a:lnTo>
                  <a:pt x="125334" y="647229"/>
                </a:lnTo>
                <a:lnTo>
                  <a:pt x="124960" y="648734"/>
                </a:lnTo>
                <a:lnTo>
                  <a:pt x="124811" y="650369"/>
                </a:lnTo>
                <a:lnTo>
                  <a:pt x="124960" y="650745"/>
                </a:lnTo>
                <a:lnTo>
                  <a:pt x="125185" y="651791"/>
                </a:lnTo>
                <a:lnTo>
                  <a:pt x="125784" y="653067"/>
                </a:lnTo>
                <a:lnTo>
                  <a:pt x="126307" y="654342"/>
                </a:lnTo>
                <a:lnTo>
                  <a:pt x="126832" y="655617"/>
                </a:lnTo>
                <a:lnTo>
                  <a:pt x="127579" y="656730"/>
                </a:lnTo>
                <a:lnTo>
                  <a:pt x="128179" y="658005"/>
                </a:lnTo>
                <a:lnTo>
                  <a:pt x="129077" y="658904"/>
                </a:lnTo>
                <a:lnTo>
                  <a:pt x="129975" y="659804"/>
                </a:lnTo>
                <a:lnTo>
                  <a:pt x="131098" y="660703"/>
                </a:lnTo>
                <a:lnTo>
                  <a:pt x="131996" y="661602"/>
                </a:lnTo>
                <a:lnTo>
                  <a:pt x="133103" y="662338"/>
                </a:lnTo>
                <a:lnTo>
                  <a:pt x="134242" y="663025"/>
                </a:lnTo>
                <a:lnTo>
                  <a:pt x="135290" y="663777"/>
                </a:lnTo>
                <a:lnTo>
                  <a:pt x="136412" y="664447"/>
                </a:lnTo>
                <a:lnTo>
                  <a:pt x="137684" y="665052"/>
                </a:lnTo>
                <a:lnTo>
                  <a:pt x="139333" y="665199"/>
                </a:lnTo>
                <a:lnTo>
                  <a:pt x="140979" y="664971"/>
                </a:lnTo>
                <a:lnTo>
                  <a:pt x="142251" y="664447"/>
                </a:lnTo>
                <a:lnTo>
                  <a:pt x="143375" y="663695"/>
                </a:lnTo>
                <a:lnTo>
                  <a:pt x="144421" y="662943"/>
                </a:lnTo>
                <a:lnTo>
                  <a:pt x="145544" y="662272"/>
                </a:lnTo>
                <a:lnTo>
                  <a:pt x="146818" y="661684"/>
                </a:lnTo>
                <a:lnTo>
                  <a:pt x="147940" y="660932"/>
                </a:lnTo>
                <a:lnTo>
                  <a:pt x="149362" y="660556"/>
                </a:lnTo>
                <a:lnTo>
                  <a:pt x="150858" y="660180"/>
                </a:lnTo>
                <a:lnTo>
                  <a:pt x="152507" y="660408"/>
                </a:lnTo>
                <a:lnTo>
                  <a:pt x="154153" y="660556"/>
                </a:lnTo>
                <a:lnTo>
                  <a:pt x="155425" y="661079"/>
                </a:lnTo>
                <a:lnTo>
                  <a:pt x="156698" y="661602"/>
                </a:lnTo>
                <a:lnTo>
                  <a:pt x="157970" y="662125"/>
                </a:lnTo>
                <a:lnTo>
                  <a:pt x="159616" y="662354"/>
                </a:lnTo>
                <a:lnTo>
                  <a:pt x="161264" y="662501"/>
                </a:lnTo>
                <a:lnTo>
                  <a:pt x="162911" y="662649"/>
                </a:lnTo>
                <a:lnTo>
                  <a:pt x="164782" y="662649"/>
                </a:lnTo>
                <a:lnTo>
                  <a:pt x="166428" y="662796"/>
                </a:lnTo>
                <a:lnTo>
                  <a:pt x="168075" y="663025"/>
                </a:lnTo>
                <a:lnTo>
                  <a:pt x="169497" y="663319"/>
                </a:lnTo>
                <a:lnTo>
                  <a:pt x="170769" y="663924"/>
                </a:lnTo>
                <a:lnTo>
                  <a:pt x="172043" y="664447"/>
                </a:lnTo>
                <a:lnTo>
                  <a:pt x="173391" y="664971"/>
                </a:lnTo>
                <a:lnTo>
                  <a:pt x="174437" y="665723"/>
                </a:lnTo>
                <a:lnTo>
                  <a:pt x="175711" y="666246"/>
                </a:lnTo>
                <a:lnTo>
                  <a:pt x="177058" y="666769"/>
                </a:lnTo>
                <a:lnTo>
                  <a:pt x="178330" y="667292"/>
                </a:lnTo>
                <a:lnTo>
                  <a:pt x="179378" y="668045"/>
                </a:lnTo>
                <a:lnTo>
                  <a:pt x="180726" y="668568"/>
                </a:lnTo>
                <a:lnTo>
                  <a:pt x="181774" y="669320"/>
                </a:lnTo>
                <a:lnTo>
                  <a:pt x="182896" y="669990"/>
                </a:lnTo>
                <a:lnTo>
                  <a:pt x="183795" y="670890"/>
                </a:lnTo>
                <a:lnTo>
                  <a:pt x="184544" y="672001"/>
                </a:lnTo>
                <a:lnTo>
                  <a:pt x="185441" y="672901"/>
                </a:lnTo>
                <a:lnTo>
                  <a:pt x="186190" y="673947"/>
                </a:lnTo>
                <a:lnTo>
                  <a:pt x="187163" y="674928"/>
                </a:lnTo>
                <a:lnTo>
                  <a:pt x="187837" y="675975"/>
                </a:lnTo>
                <a:lnTo>
                  <a:pt x="188584" y="677103"/>
                </a:lnTo>
                <a:lnTo>
                  <a:pt x="189333" y="678150"/>
                </a:lnTo>
                <a:lnTo>
                  <a:pt x="190082" y="679261"/>
                </a:lnTo>
                <a:lnTo>
                  <a:pt x="190605" y="680537"/>
                </a:lnTo>
                <a:lnTo>
                  <a:pt x="191205" y="681812"/>
                </a:lnTo>
                <a:lnTo>
                  <a:pt x="191728" y="683088"/>
                </a:lnTo>
                <a:lnTo>
                  <a:pt x="192327" y="684363"/>
                </a:lnTo>
                <a:lnTo>
                  <a:pt x="193076" y="685998"/>
                </a:lnTo>
                <a:lnTo>
                  <a:pt x="193975" y="687797"/>
                </a:lnTo>
                <a:lnTo>
                  <a:pt x="194722" y="689219"/>
                </a:lnTo>
                <a:lnTo>
                  <a:pt x="195247" y="690495"/>
                </a:lnTo>
                <a:lnTo>
                  <a:pt x="195846" y="691770"/>
                </a:lnTo>
                <a:lnTo>
                  <a:pt x="196369" y="693046"/>
                </a:lnTo>
                <a:lnTo>
                  <a:pt x="196743" y="694534"/>
                </a:lnTo>
                <a:lnTo>
                  <a:pt x="197343" y="695809"/>
                </a:lnTo>
                <a:lnTo>
                  <a:pt x="197718" y="697231"/>
                </a:lnTo>
                <a:lnTo>
                  <a:pt x="198241" y="698507"/>
                </a:lnTo>
                <a:lnTo>
                  <a:pt x="198621" y="699946"/>
                </a:lnTo>
                <a:lnTo>
                  <a:pt x="198990" y="701418"/>
                </a:lnTo>
                <a:lnTo>
                  <a:pt x="199364" y="702840"/>
                </a:lnTo>
                <a:lnTo>
                  <a:pt x="199963" y="704115"/>
                </a:lnTo>
                <a:lnTo>
                  <a:pt x="200337" y="705620"/>
                </a:lnTo>
                <a:lnTo>
                  <a:pt x="200712" y="707042"/>
                </a:lnTo>
                <a:lnTo>
                  <a:pt x="201235" y="708318"/>
                </a:lnTo>
                <a:lnTo>
                  <a:pt x="201610" y="709806"/>
                </a:lnTo>
                <a:lnTo>
                  <a:pt x="202133" y="711081"/>
                </a:lnTo>
                <a:lnTo>
                  <a:pt x="202731" y="712356"/>
                </a:lnTo>
                <a:lnTo>
                  <a:pt x="203256" y="713632"/>
                </a:lnTo>
                <a:lnTo>
                  <a:pt x="203631" y="715054"/>
                </a:lnTo>
                <a:lnTo>
                  <a:pt x="204379" y="716166"/>
                </a:lnTo>
                <a:lnTo>
                  <a:pt x="204978" y="717442"/>
                </a:lnTo>
                <a:lnTo>
                  <a:pt x="205501" y="718717"/>
                </a:lnTo>
                <a:lnTo>
                  <a:pt x="206250" y="719764"/>
                </a:lnTo>
                <a:lnTo>
                  <a:pt x="206999" y="720892"/>
                </a:lnTo>
                <a:lnTo>
                  <a:pt x="207748" y="721938"/>
                </a:lnTo>
                <a:lnTo>
                  <a:pt x="208495" y="723050"/>
                </a:lnTo>
                <a:lnTo>
                  <a:pt x="209394" y="723949"/>
                </a:lnTo>
                <a:lnTo>
                  <a:pt x="210143" y="724996"/>
                </a:lnTo>
                <a:lnTo>
                  <a:pt x="211041" y="725895"/>
                </a:lnTo>
                <a:lnTo>
                  <a:pt x="212164" y="726648"/>
                </a:lnTo>
                <a:lnTo>
                  <a:pt x="213211" y="727400"/>
                </a:lnTo>
                <a:lnTo>
                  <a:pt x="214334" y="728070"/>
                </a:lnTo>
                <a:lnTo>
                  <a:pt x="215457" y="728822"/>
                </a:lnTo>
                <a:lnTo>
                  <a:pt x="216730" y="729345"/>
                </a:lnTo>
                <a:lnTo>
                  <a:pt x="217853" y="730098"/>
                </a:lnTo>
                <a:lnTo>
                  <a:pt x="218751" y="730997"/>
                </a:lnTo>
                <a:lnTo>
                  <a:pt x="219648" y="731896"/>
                </a:lnTo>
                <a:lnTo>
                  <a:pt x="220023" y="733319"/>
                </a:lnTo>
                <a:lnTo>
                  <a:pt x="220397" y="734807"/>
                </a:lnTo>
                <a:lnTo>
                  <a:pt x="220397" y="736605"/>
                </a:lnTo>
                <a:lnTo>
                  <a:pt x="220772" y="738110"/>
                </a:lnTo>
                <a:lnTo>
                  <a:pt x="221370" y="739369"/>
                </a:lnTo>
                <a:lnTo>
                  <a:pt x="222418" y="740055"/>
                </a:lnTo>
                <a:lnTo>
                  <a:pt x="223766" y="740579"/>
                </a:lnTo>
                <a:lnTo>
                  <a:pt x="225039" y="741167"/>
                </a:lnTo>
                <a:lnTo>
                  <a:pt x="226311" y="741691"/>
                </a:lnTo>
                <a:lnTo>
                  <a:pt x="227584" y="742214"/>
                </a:lnTo>
                <a:lnTo>
                  <a:pt x="229080" y="742590"/>
                </a:lnTo>
                <a:lnTo>
                  <a:pt x="230128" y="743260"/>
                </a:lnTo>
                <a:lnTo>
                  <a:pt x="231251" y="744013"/>
                </a:lnTo>
                <a:lnTo>
                  <a:pt x="232000" y="745141"/>
                </a:lnTo>
                <a:lnTo>
                  <a:pt x="232749" y="746187"/>
                </a:lnTo>
                <a:lnTo>
                  <a:pt x="233423" y="747315"/>
                </a:lnTo>
                <a:lnTo>
                  <a:pt x="234021" y="748574"/>
                </a:lnTo>
                <a:lnTo>
                  <a:pt x="234544" y="749850"/>
                </a:lnTo>
                <a:lnTo>
                  <a:pt x="235293" y="750896"/>
                </a:lnTo>
                <a:lnTo>
                  <a:pt x="235892" y="752172"/>
                </a:lnTo>
                <a:lnTo>
                  <a:pt x="236416" y="753447"/>
                </a:lnTo>
                <a:lnTo>
                  <a:pt x="236940" y="754723"/>
                </a:lnTo>
                <a:lnTo>
                  <a:pt x="237538" y="755998"/>
                </a:lnTo>
                <a:lnTo>
                  <a:pt x="238287" y="757110"/>
                </a:lnTo>
                <a:lnTo>
                  <a:pt x="239186" y="758009"/>
                </a:lnTo>
                <a:lnTo>
                  <a:pt x="240084" y="758908"/>
                </a:lnTo>
                <a:lnTo>
                  <a:pt x="241057" y="759808"/>
                </a:lnTo>
                <a:lnTo>
                  <a:pt x="242105" y="760478"/>
                </a:lnTo>
                <a:lnTo>
                  <a:pt x="243078" y="761459"/>
                </a:lnTo>
                <a:lnTo>
                  <a:pt x="243976" y="762359"/>
                </a:lnTo>
                <a:lnTo>
                  <a:pt x="244725" y="763405"/>
                </a:lnTo>
                <a:lnTo>
                  <a:pt x="245773" y="764157"/>
                </a:lnTo>
                <a:lnTo>
                  <a:pt x="247120" y="764680"/>
                </a:lnTo>
                <a:lnTo>
                  <a:pt x="248168" y="765416"/>
                </a:lnTo>
                <a:lnTo>
                  <a:pt x="249291" y="766103"/>
                </a:lnTo>
                <a:lnTo>
                  <a:pt x="250264" y="766348"/>
                </a:lnTo>
                <a:lnTo>
                  <a:pt x="250712" y="766463"/>
                </a:lnTo>
                <a:lnTo>
                  <a:pt x="251461" y="767591"/>
                </a:lnTo>
                <a:lnTo>
                  <a:pt x="252060" y="768866"/>
                </a:lnTo>
                <a:lnTo>
                  <a:pt x="252585" y="770060"/>
                </a:lnTo>
                <a:lnTo>
                  <a:pt x="253183" y="771417"/>
                </a:lnTo>
                <a:lnTo>
                  <a:pt x="253494" y="772120"/>
                </a:lnTo>
                <a:lnTo>
                  <a:pt x="259254" y="772382"/>
                </a:lnTo>
                <a:lnTo>
                  <a:pt x="260067" y="771581"/>
                </a:lnTo>
                <a:lnTo>
                  <a:pt x="261243" y="771532"/>
                </a:lnTo>
                <a:lnTo>
                  <a:pt x="261625" y="770420"/>
                </a:lnTo>
                <a:lnTo>
                  <a:pt x="264338" y="771139"/>
                </a:lnTo>
                <a:lnTo>
                  <a:pt x="265993" y="772333"/>
                </a:lnTo>
                <a:lnTo>
                  <a:pt x="265965" y="772529"/>
                </a:lnTo>
                <a:lnTo>
                  <a:pt x="265859" y="773314"/>
                </a:lnTo>
                <a:lnTo>
                  <a:pt x="266778" y="773657"/>
                </a:lnTo>
                <a:lnTo>
                  <a:pt x="267090" y="773772"/>
                </a:lnTo>
                <a:lnTo>
                  <a:pt x="268574" y="773592"/>
                </a:lnTo>
                <a:lnTo>
                  <a:pt x="269739" y="774540"/>
                </a:lnTo>
                <a:lnTo>
                  <a:pt x="269909" y="774213"/>
                </a:lnTo>
                <a:lnTo>
                  <a:pt x="270497" y="773069"/>
                </a:lnTo>
                <a:lnTo>
                  <a:pt x="270141" y="771761"/>
                </a:lnTo>
                <a:lnTo>
                  <a:pt x="269785" y="770453"/>
                </a:lnTo>
                <a:lnTo>
                  <a:pt x="270301" y="770403"/>
                </a:lnTo>
                <a:lnTo>
                  <a:pt x="270465" y="770403"/>
                </a:lnTo>
                <a:lnTo>
                  <a:pt x="270965" y="770910"/>
                </a:lnTo>
                <a:lnTo>
                  <a:pt x="272482" y="772464"/>
                </a:lnTo>
                <a:lnTo>
                  <a:pt x="273795" y="771172"/>
                </a:lnTo>
                <a:lnTo>
                  <a:pt x="274356" y="771384"/>
                </a:lnTo>
                <a:lnTo>
                  <a:pt x="275888" y="771940"/>
                </a:lnTo>
                <a:lnTo>
                  <a:pt x="276817" y="771810"/>
                </a:lnTo>
                <a:lnTo>
                  <a:pt x="278613" y="771548"/>
                </a:lnTo>
                <a:lnTo>
                  <a:pt x="281023" y="771695"/>
                </a:lnTo>
                <a:lnTo>
                  <a:pt x="282602" y="768490"/>
                </a:lnTo>
                <a:lnTo>
                  <a:pt x="283062" y="766201"/>
                </a:lnTo>
                <a:lnTo>
                  <a:pt x="283753" y="765024"/>
                </a:lnTo>
                <a:lnTo>
                  <a:pt x="283837" y="763160"/>
                </a:lnTo>
                <a:lnTo>
                  <a:pt x="284883" y="762751"/>
                </a:lnTo>
                <a:lnTo>
                  <a:pt x="286754" y="762015"/>
                </a:lnTo>
                <a:lnTo>
                  <a:pt x="289352" y="761852"/>
                </a:lnTo>
                <a:lnTo>
                  <a:pt x="290091" y="762538"/>
                </a:lnTo>
                <a:lnTo>
                  <a:pt x="290637" y="763045"/>
                </a:lnTo>
                <a:lnTo>
                  <a:pt x="291167" y="763160"/>
                </a:lnTo>
                <a:lnTo>
                  <a:pt x="291316" y="763176"/>
                </a:lnTo>
                <a:lnTo>
                  <a:pt x="291537" y="760871"/>
                </a:lnTo>
                <a:lnTo>
                  <a:pt x="291736" y="758778"/>
                </a:lnTo>
                <a:lnTo>
                  <a:pt x="292555" y="758483"/>
                </a:lnTo>
                <a:lnTo>
                  <a:pt x="293039" y="758303"/>
                </a:lnTo>
                <a:lnTo>
                  <a:pt x="293613" y="757519"/>
                </a:lnTo>
                <a:lnTo>
                  <a:pt x="293979" y="757012"/>
                </a:lnTo>
                <a:lnTo>
                  <a:pt x="293876" y="755278"/>
                </a:lnTo>
                <a:lnTo>
                  <a:pt x="294315" y="754657"/>
                </a:lnTo>
                <a:lnTo>
                  <a:pt x="298656" y="753464"/>
                </a:lnTo>
                <a:lnTo>
                  <a:pt x="300445" y="753790"/>
                </a:lnTo>
                <a:lnTo>
                  <a:pt x="300679" y="753333"/>
                </a:lnTo>
                <a:lnTo>
                  <a:pt x="300886" y="752924"/>
                </a:lnTo>
                <a:lnTo>
                  <a:pt x="300729" y="752221"/>
                </a:lnTo>
                <a:lnTo>
                  <a:pt x="300651" y="751878"/>
                </a:lnTo>
                <a:lnTo>
                  <a:pt x="300996" y="751534"/>
                </a:lnTo>
                <a:lnTo>
                  <a:pt x="301339" y="751207"/>
                </a:lnTo>
                <a:lnTo>
                  <a:pt x="305656" y="751926"/>
                </a:lnTo>
                <a:lnTo>
                  <a:pt x="306124" y="752531"/>
                </a:lnTo>
                <a:lnTo>
                  <a:pt x="307059" y="753742"/>
                </a:lnTo>
                <a:lnTo>
                  <a:pt x="308377" y="751894"/>
                </a:lnTo>
                <a:lnTo>
                  <a:pt x="308704" y="751878"/>
                </a:lnTo>
                <a:lnTo>
                  <a:pt x="310542" y="751730"/>
                </a:lnTo>
                <a:lnTo>
                  <a:pt x="311171" y="749065"/>
                </a:lnTo>
                <a:lnTo>
                  <a:pt x="311256" y="748705"/>
                </a:lnTo>
                <a:lnTo>
                  <a:pt x="311586" y="748624"/>
                </a:lnTo>
                <a:lnTo>
                  <a:pt x="312061" y="748525"/>
                </a:lnTo>
                <a:lnTo>
                  <a:pt x="312018" y="749408"/>
                </a:lnTo>
                <a:lnTo>
                  <a:pt x="311981" y="750193"/>
                </a:lnTo>
                <a:lnTo>
                  <a:pt x="312286" y="750569"/>
                </a:lnTo>
                <a:lnTo>
                  <a:pt x="312801" y="750553"/>
                </a:lnTo>
                <a:lnTo>
                  <a:pt x="313460" y="750520"/>
                </a:lnTo>
                <a:lnTo>
                  <a:pt x="314394" y="749915"/>
                </a:lnTo>
                <a:lnTo>
                  <a:pt x="315568" y="750046"/>
                </a:lnTo>
                <a:lnTo>
                  <a:pt x="317138" y="750340"/>
                </a:lnTo>
                <a:lnTo>
                  <a:pt x="317726" y="750455"/>
                </a:lnTo>
                <a:lnTo>
                  <a:pt x="319074" y="751648"/>
                </a:lnTo>
                <a:lnTo>
                  <a:pt x="324579" y="751272"/>
                </a:lnTo>
                <a:lnTo>
                  <a:pt x="325067" y="750013"/>
                </a:lnTo>
                <a:lnTo>
                  <a:pt x="325277" y="749474"/>
                </a:lnTo>
                <a:lnTo>
                  <a:pt x="326401" y="748558"/>
                </a:lnTo>
                <a:lnTo>
                  <a:pt x="327158" y="747201"/>
                </a:lnTo>
                <a:lnTo>
                  <a:pt x="327962" y="747087"/>
                </a:lnTo>
                <a:lnTo>
                  <a:pt x="328317" y="747365"/>
                </a:lnTo>
                <a:lnTo>
                  <a:pt x="328513" y="747528"/>
                </a:lnTo>
                <a:lnTo>
                  <a:pt x="328809" y="748836"/>
                </a:lnTo>
                <a:lnTo>
                  <a:pt x="330654" y="749605"/>
                </a:lnTo>
                <a:lnTo>
                  <a:pt x="332192" y="748869"/>
                </a:lnTo>
                <a:lnTo>
                  <a:pt x="332786" y="746890"/>
                </a:lnTo>
                <a:lnTo>
                  <a:pt x="334339" y="746040"/>
                </a:lnTo>
                <a:lnTo>
                  <a:pt x="333425" y="744846"/>
                </a:lnTo>
                <a:lnTo>
                  <a:pt x="333600" y="744666"/>
                </a:lnTo>
                <a:lnTo>
                  <a:pt x="334052" y="744176"/>
                </a:lnTo>
                <a:lnTo>
                  <a:pt x="336767" y="743407"/>
                </a:lnTo>
                <a:lnTo>
                  <a:pt x="338702" y="742868"/>
                </a:lnTo>
                <a:lnTo>
                  <a:pt x="339233" y="739385"/>
                </a:lnTo>
                <a:lnTo>
                  <a:pt x="339752" y="739172"/>
                </a:lnTo>
                <a:lnTo>
                  <a:pt x="340352" y="738911"/>
                </a:lnTo>
                <a:lnTo>
                  <a:pt x="341992" y="739025"/>
                </a:lnTo>
                <a:lnTo>
                  <a:pt x="343625" y="739124"/>
                </a:lnTo>
                <a:lnTo>
                  <a:pt x="344018" y="738862"/>
                </a:lnTo>
                <a:lnTo>
                  <a:pt x="344807" y="738339"/>
                </a:lnTo>
                <a:lnTo>
                  <a:pt x="345631" y="736491"/>
                </a:lnTo>
                <a:lnTo>
                  <a:pt x="346750" y="735935"/>
                </a:lnTo>
                <a:lnTo>
                  <a:pt x="350949" y="736229"/>
                </a:lnTo>
                <a:lnTo>
                  <a:pt x="352646" y="733646"/>
                </a:lnTo>
                <a:lnTo>
                  <a:pt x="353544" y="733956"/>
                </a:lnTo>
                <a:lnTo>
                  <a:pt x="353940" y="734087"/>
                </a:lnTo>
                <a:lnTo>
                  <a:pt x="354332" y="734937"/>
                </a:lnTo>
                <a:lnTo>
                  <a:pt x="354845" y="736033"/>
                </a:lnTo>
                <a:lnTo>
                  <a:pt x="355115" y="736278"/>
                </a:lnTo>
                <a:lnTo>
                  <a:pt x="355532" y="736654"/>
                </a:lnTo>
                <a:lnTo>
                  <a:pt x="355947" y="737030"/>
                </a:lnTo>
                <a:lnTo>
                  <a:pt x="356340" y="740693"/>
                </a:lnTo>
                <a:lnTo>
                  <a:pt x="359290" y="742345"/>
                </a:lnTo>
                <a:lnTo>
                  <a:pt x="362163" y="745353"/>
                </a:lnTo>
                <a:lnTo>
                  <a:pt x="362450" y="745811"/>
                </a:lnTo>
                <a:lnTo>
                  <a:pt x="363682" y="747790"/>
                </a:lnTo>
                <a:lnTo>
                  <a:pt x="365346" y="748231"/>
                </a:lnTo>
                <a:lnTo>
                  <a:pt x="373819" y="747773"/>
                </a:lnTo>
                <a:lnTo>
                  <a:pt x="375471" y="746858"/>
                </a:lnTo>
                <a:lnTo>
                  <a:pt x="377114" y="745942"/>
                </a:lnTo>
                <a:lnTo>
                  <a:pt x="378249" y="743898"/>
                </a:lnTo>
                <a:lnTo>
                  <a:pt x="378270" y="741854"/>
                </a:lnTo>
                <a:lnTo>
                  <a:pt x="377804" y="740922"/>
                </a:lnTo>
                <a:lnTo>
                  <a:pt x="377335" y="739990"/>
                </a:lnTo>
                <a:lnTo>
                  <a:pt x="377242" y="739794"/>
                </a:lnTo>
                <a:lnTo>
                  <a:pt x="376836" y="737260"/>
                </a:lnTo>
                <a:lnTo>
                  <a:pt x="377498" y="733106"/>
                </a:lnTo>
                <a:lnTo>
                  <a:pt x="378004" y="731994"/>
                </a:lnTo>
                <a:lnTo>
                  <a:pt x="380435" y="730098"/>
                </a:lnTo>
                <a:lnTo>
                  <a:pt x="380626" y="729574"/>
                </a:lnTo>
                <a:lnTo>
                  <a:pt x="380818" y="729051"/>
                </a:lnTo>
                <a:lnTo>
                  <a:pt x="382683" y="727890"/>
                </a:lnTo>
                <a:lnTo>
                  <a:pt x="385476" y="726795"/>
                </a:lnTo>
                <a:lnTo>
                  <a:pt x="387455" y="726696"/>
                </a:lnTo>
                <a:lnTo>
                  <a:pt x="388179" y="726190"/>
                </a:lnTo>
                <a:lnTo>
                  <a:pt x="388326" y="726091"/>
                </a:lnTo>
                <a:lnTo>
                  <a:pt x="390024" y="723426"/>
                </a:lnTo>
                <a:lnTo>
                  <a:pt x="390002" y="719649"/>
                </a:lnTo>
                <a:lnTo>
                  <a:pt x="389458" y="718537"/>
                </a:lnTo>
                <a:lnTo>
                  <a:pt x="387739" y="717327"/>
                </a:lnTo>
                <a:lnTo>
                  <a:pt x="387329" y="715283"/>
                </a:lnTo>
                <a:lnTo>
                  <a:pt x="382126" y="704688"/>
                </a:lnTo>
                <a:lnTo>
                  <a:pt x="381675" y="702349"/>
                </a:lnTo>
                <a:lnTo>
                  <a:pt x="380208" y="699096"/>
                </a:lnTo>
                <a:lnTo>
                  <a:pt x="378749" y="695302"/>
                </a:lnTo>
                <a:lnTo>
                  <a:pt x="374101" y="686554"/>
                </a:lnTo>
                <a:lnTo>
                  <a:pt x="373852" y="685622"/>
                </a:lnTo>
                <a:lnTo>
                  <a:pt x="373566" y="684559"/>
                </a:lnTo>
                <a:lnTo>
                  <a:pt x="372663" y="681567"/>
                </a:lnTo>
                <a:lnTo>
                  <a:pt x="366870" y="668699"/>
                </a:lnTo>
                <a:lnTo>
                  <a:pt x="363134" y="660016"/>
                </a:lnTo>
                <a:lnTo>
                  <a:pt x="357061" y="645447"/>
                </a:lnTo>
                <a:lnTo>
                  <a:pt x="354376" y="638759"/>
                </a:lnTo>
                <a:lnTo>
                  <a:pt x="353920" y="637615"/>
                </a:lnTo>
                <a:lnTo>
                  <a:pt x="351647" y="632497"/>
                </a:lnTo>
                <a:lnTo>
                  <a:pt x="347924" y="622964"/>
                </a:lnTo>
                <a:lnTo>
                  <a:pt x="346472" y="618386"/>
                </a:lnTo>
                <a:lnTo>
                  <a:pt x="345210" y="616996"/>
                </a:lnTo>
                <a:lnTo>
                  <a:pt x="344914" y="616456"/>
                </a:lnTo>
                <a:lnTo>
                  <a:pt x="344407" y="614903"/>
                </a:lnTo>
                <a:lnTo>
                  <a:pt x="343604" y="612810"/>
                </a:lnTo>
                <a:lnTo>
                  <a:pt x="342585" y="610014"/>
                </a:lnTo>
                <a:lnTo>
                  <a:pt x="341493" y="608330"/>
                </a:lnTo>
                <a:lnTo>
                  <a:pt x="340348" y="607708"/>
                </a:lnTo>
                <a:lnTo>
                  <a:pt x="339047" y="603424"/>
                </a:lnTo>
                <a:lnTo>
                  <a:pt x="334841" y="593237"/>
                </a:lnTo>
                <a:lnTo>
                  <a:pt x="334079" y="590948"/>
                </a:lnTo>
                <a:lnTo>
                  <a:pt x="333172" y="588267"/>
                </a:lnTo>
                <a:lnTo>
                  <a:pt x="331788" y="587024"/>
                </a:lnTo>
                <a:lnTo>
                  <a:pt x="330166" y="586681"/>
                </a:lnTo>
                <a:lnTo>
                  <a:pt x="327786" y="586386"/>
                </a:lnTo>
                <a:lnTo>
                  <a:pt x="326196" y="586305"/>
                </a:lnTo>
                <a:lnTo>
                  <a:pt x="325099" y="586305"/>
                </a:lnTo>
                <a:lnTo>
                  <a:pt x="323660" y="586256"/>
                </a:lnTo>
                <a:lnTo>
                  <a:pt x="322800" y="585601"/>
                </a:lnTo>
                <a:lnTo>
                  <a:pt x="322545" y="584931"/>
                </a:lnTo>
                <a:lnTo>
                  <a:pt x="322568" y="584081"/>
                </a:lnTo>
                <a:lnTo>
                  <a:pt x="323816" y="582969"/>
                </a:lnTo>
                <a:lnTo>
                  <a:pt x="323945" y="582200"/>
                </a:lnTo>
                <a:lnTo>
                  <a:pt x="324211" y="580614"/>
                </a:lnTo>
                <a:lnTo>
                  <a:pt x="324130" y="579960"/>
                </a:lnTo>
                <a:lnTo>
                  <a:pt x="324040" y="579257"/>
                </a:lnTo>
                <a:lnTo>
                  <a:pt x="323026" y="575954"/>
                </a:lnTo>
                <a:lnTo>
                  <a:pt x="321925" y="574941"/>
                </a:lnTo>
                <a:lnTo>
                  <a:pt x="322058" y="574205"/>
                </a:lnTo>
                <a:lnTo>
                  <a:pt x="323863" y="572929"/>
                </a:lnTo>
                <a:lnTo>
                  <a:pt x="324306" y="572749"/>
                </a:lnTo>
                <a:lnTo>
                  <a:pt x="327522" y="571474"/>
                </a:lnTo>
                <a:lnTo>
                  <a:pt x="332457" y="566323"/>
                </a:lnTo>
                <a:lnTo>
                  <a:pt x="334061" y="566503"/>
                </a:lnTo>
                <a:lnTo>
                  <a:pt x="334246" y="566520"/>
                </a:lnTo>
                <a:lnTo>
                  <a:pt x="335734" y="566045"/>
                </a:lnTo>
                <a:lnTo>
                  <a:pt x="338383" y="566683"/>
                </a:lnTo>
                <a:lnTo>
                  <a:pt x="341768" y="564263"/>
                </a:lnTo>
                <a:lnTo>
                  <a:pt x="343238" y="563200"/>
                </a:lnTo>
                <a:lnTo>
                  <a:pt x="343349" y="563070"/>
                </a:lnTo>
                <a:lnTo>
                  <a:pt x="343584" y="562791"/>
                </a:lnTo>
                <a:lnTo>
                  <a:pt x="344014" y="562268"/>
                </a:lnTo>
                <a:lnTo>
                  <a:pt x="344300" y="561908"/>
                </a:lnTo>
                <a:lnTo>
                  <a:pt x="345602" y="561565"/>
                </a:lnTo>
                <a:lnTo>
                  <a:pt x="346382" y="560829"/>
                </a:lnTo>
                <a:lnTo>
                  <a:pt x="347162" y="560094"/>
                </a:lnTo>
                <a:lnTo>
                  <a:pt x="348362" y="557624"/>
                </a:lnTo>
                <a:lnTo>
                  <a:pt x="349423" y="556513"/>
                </a:lnTo>
                <a:lnTo>
                  <a:pt x="350588" y="555744"/>
                </a:lnTo>
                <a:lnTo>
                  <a:pt x="352906" y="554191"/>
                </a:lnTo>
                <a:lnTo>
                  <a:pt x="353727" y="552588"/>
                </a:lnTo>
                <a:lnTo>
                  <a:pt x="354960" y="547078"/>
                </a:lnTo>
                <a:lnTo>
                  <a:pt x="356085" y="545688"/>
                </a:lnTo>
                <a:lnTo>
                  <a:pt x="356837" y="544740"/>
                </a:lnTo>
                <a:lnTo>
                  <a:pt x="362061" y="541257"/>
                </a:lnTo>
                <a:lnTo>
                  <a:pt x="362751" y="540276"/>
                </a:lnTo>
                <a:lnTo>
                  <a:pt x="362830" y="538755"/>
                </a:lnTo>
                <a:lnTo>
                  <a:pt x="362908" y="537235"/>
                </a:lnTo>
                <a:lnTo>
                  <a:pt x="364998" y="538068"/>
                </a:lnTo>
                <a:lnTo>
                  <a:pt x="366265" y="540930"/>
                </a:lnTo>
                <a:lnTo>
                  <a:pt x="366069" y="541862"/>
                </a:lnTo>
                <a:lnTo>
                  <a:pt x="364200" y="543399"/>
                </a:lnTo>
                <a:lnTo>
                  <a:pt x="364682" y="544576"/>
                </a:lnTo>
                <a:lnTo>
                  <a:pt x="366402" y="545410"/>
                </a:lnTo>
                <a:lnTo>
                  <a:pt x="366334" y="545655"/>
                </a:lnTo>
                <a:lnTo>
                  <a:pt x="366017" y="546833"/>
                </a:lnTo>
                <a:lnTo>
                  <a:pt x="366559" y="548010"/>
                </a:lnTo>
                <a:lnTo>
                  <a:pt x="366430" y="548500"/>
                </a:lnTo>
                <a:lnTo>
                  <a:pt x="365472" y="548566"/>
                </a:lnTo>
                <a:lnTo>
                  <a:pt x="364762" y="548615"/>
                </a:lnTo>
                <a:lnTo>
                  <a:pt x="364383" y="548860"/>
                </a:lnTo>
                <a:lnTo>
                  <a:pt x="363642" y="549351"/>
                </a:lnTo>
                <a:lnTo>
                  <a:pt x="363570" y="550283"/>
                </a:lnTo>
                <a:lnTo>
                  <a:pt x="365103" y="551477"/>
                </a:lnTo>
                <a:lnTo>
                  <a:pt x="366586" y="551656"/>
                </a:lnTo>
                <a:lnTo>
                  <a:pt x="366767" y="551673"/>
                </a:lnTo>
                <a:lnTo>
                  <a:pt x="367266" y="551247"/>
                </a:lnTo>
                <a:lnTo>
                  <a:pt x="367621" y="549792"/>
                </a:lnTo>
                <a:lnTo>
                  <a:pt x="367719" y="549383"/>
                </a:lnTo>
                <a:lnTo>
                  <a:pt x="368283" y="550185"/>
                </a:lnTo>
                <a:lnTo>
                  <a:pt x="369362" y="551705"/>
                </a:lnTo>
                <a:lnTo>
                  <a:pt x="369622" y="551722"/>
                </a:lnTo>
                <a:lnTo>
                  <a:pt x="370101" y="551771"/>
                </a:lnTo>
                <a:lnTo>
                  <a:pt x="371133" y="547683"/>
                </a:lnTo>
                <a:lnTo>
                  <a:pt x="372125" y="547323"/>
                </a:lnTo>
                <a:lnTo>
                  <a:pt x="372739" y="547699"/>
                </a:lnTo>
                <a:lnTo>
                  <a:pt x="373046" y="547895"/>
                </a:lnTo>
                <a:lnTo>
                  <a:pt x="373209" y="549465"/>
                </a:lnTo>
                <a:lnTo>
                  <a:pt x="374166" y="549907"/>
                </a:lnTo>
                <a:lnTo>
                  <a:pt x="376718" y="550970"/>
                </a:lnTo>
                <a:lnTo>
                  <a:pt x="376710" y="551722"/>
                </a:lnTo>
                <a:lnTo>
                  <a:pt x="374236" y="552000"/>
                </a:lnTo>
                <a:lnTo>
                  <a:pt x="373981" y="552752"/>
                </a:lnTo>
                <a:lnTo>
                  <a:pt x="374341" y="553864"/>
                </a:lnTo>
                <a:lnTo>
                  <a:pt x="374699" y="554992"/>
                </a:lnTo>
                <a:lnTo>
                  <a:pt x="373935" y="556398"/>
                </a:lnTo>
                <a:lnTo>
                  <a:pt x="373438" y="557330"/>
                </a:lnTo>
                <a:lnTo>
                  <a:pt x="373787" y="558000"/>
                </a:lnTo>
                <a:lnTo>
                  <a:pt x="373862" y="558148"/>
                </a:lnTo>
                <a:lnTo>
                  <a:pt x="374666" y="558082"/>
                </a:lnTo>
                <a:lnTo>
                  <a:pt x="376463" y="557543"/>
                </a:lnTo>
                <a:lnTo>
                  <a:pt x="376768" y="557952"/>
                </a:lnTo>
                <a:lnTo>
                  <a:pt x="377072" y="558360"/>
                </a:lnTo>
                <a:lnTo>
                  <a:pt x="377122" y="562235"/>
                </a:lnTo>
                <a:lnTo>
                  <a:pt x="377175" y="566111"/>
                </a:lnTo>
                <a:lnTo>
                  <a:pt x="376408" y="568465"/>
                </a:lnTo>
                <a:lnTo>
                  <a:pt x="376545" y="568743"/>
                </a:lnTo>
                <a:lnTo>
                  <a:pt x="376647" y="568956"/>
                </a:lnTo>
                <a:lnTo>
                  <a:pt x="376831" y="569332"/>
                </a:lnTo>
                <a:lnTo>
                  <a:pt x="378012" y="569201"/>
                </a:lnTo>
                <a:lnTo>
                  <a:pt x="378316" y="569168"/>
                </a:lnTo>
                <a:lnTo>
                  <a:pt x="379003" y="569430"/>
                </a:lnTo>
                <a:lnTo>
                  <a:pt x="379483" y="569610"/>
                </a:lnTo>
                <a:lnTo>
                  <a:pt x="379706" y="571049"/>
                </a:lnTo>
                <a:lnTo>
                  <a:pt x="380142" y="571605"/>
                </a:lnTo>
                <a:lnTo>
                  <a:pt x="382428" y="571441"/>
                </a:lnTo>
                <a:lnTo>
                  <a:pt x="383162" y="572095"/>
                </a:lnTo>
                <a:lnTo>
                  <a:pt x="384632" y="573387"/>
                </a:lnTo>
                <a:lnTo>
                  <a:pt x="384657" y="573616"/>
                </a:lnTo>
                <a:lnTo>
                  <a:pt x="384858" y="575447"/>
                </a:lnTo>
                <a:lnTo>
                  <a:pt x="384977" y="575611"/>
                </a:lnTo>
                <a:lnTo>
                  <a:pt x="385708" y="576625"/>
                </a:lnTo>
                <a:lnTo>
                  <a:pt x="386294" y="576886"/>
                </a:lnTo>
                <a:lnTo>
                  <a:pt x="386877" y="577132"/>
                </a:lnTo>
                <a:lnTo>
                  <a:pt x="387425" y="577818"/>
                </a:lnTo>
                <a:lnTo>
                  <a:pt x="387581" y="580680"/>
                </a:lnTo>
                <a:lnTo>
                  <a:pt x="388192" y="581366"/>
                </a:lnTo>
                <a:lnTo>
                  <a:pt x="388818" y="581514"/>
                </a:lnTo>
                <a:lnTo>
                  <a:pt x="389301" y="581628"/>
                </a:lnTo>
                <a:lnTo>
                  <a:pt x="390535" y="581040"/>
                </a:lnTo>
                <a:lnTo>
                  <a:pt x="390977" y="580843"/>
                </a:lnTo>
                <a:lnTo>
                  <a:pt x="391219" y="580435"/>
                </a:lnTo>
                <a:lnTo>
                  <a:pt x="392800" y="577818"/>
                </a:lnTo>
                <a:lnTo>
                  <a:pt x="393523" y="577688"/>
                </a:lnTo>
                <a:lnTo>
                  <a:pt x="393789" y="577638"/>
                </a:lnTo>
                <a:lnTo>
                  <a:pt x="394126" y="577916"/>
                </a:lnTo>
                <a:lnTo>
                  <a:pt x="395137" y="578717"/>
                </a:lnTo>
                <a:lnTo>
                  <a:pt x="395939" y="578717"/>
                </a:lnTo>
                <a:lnTo>
                  <a:pt x="396602" y="577998"/>
                </a:lnTo>
                <a:lnTo>
                  <a:pt x="397565" y="576935"/>
                </a:lnTo>
                <a:lnTo>
                  <a:pt x="398134" y="576837"/>
                </a:lnTo>
                <a:lnTo>
                  <a:pt x="398556" y="576772"/>
                </a:lnTo>
                <a:lnTo>
                  <a:pt x="398881" y="577050"/>
                </a:lnTo>
                <a:lnTo>
                  <a:pt x="399010" y="577508"/>
                </a:lnTo>
                <a:lnTo>
                  <a:pt x="399098" y="577949"/>
                </a:lnTo>
                <a:lnTo>
                  <a:pt x="398451" y="580794"/>
                </a:lnTo>
                <a:lnTo>
                  <a:pt x="398987" y="582593"/>
                </a:lnTo>
                <a:lnTo>
                  <a:pt x="401335" y="582446"/>
                </a:lnTo>
                <a:lnTo>
                  <a:pt x="401693" y="582233"/>
                </a:lnTo>
                <a:lnTo>
                  <a:pt x="403512" y="581154"/>
                </a:lnTo>
                <a:lnTo>
                  <a:pt x="405302" y="581236"/>
                </a:lnTo>
                <a:lnTo>
                  <a:pt x="406895" y="582380"/>
                </a:lnTo>
                <a:lnTo>
                  <a:pt x="408994" y="582462"/>
                </a:lnTo>
                <a:lnTo>
                  <a:pt x="410118" y="581350"/>
                </a:lnTo>
                <a:lnTo>
                  <a:pt x="410868" y="581301"/>
                </a:lnTo>
                <a:lnTo>
                  <a:pt x="411838" y="582364"/>
                </a:lnTo>
                <a:lnTo>
                  <a:pt x="413069" y="582626"/>
                </a:lnTo>
                <a:lnTo>
                  <a:pt x="414374" y="581955"/>
                </a:lnTo>
                <a:lnTo>
                  <a:pt x="415473" y="583149"/>
                </a:lnTo>
                <a:lnTo>
                  <a:pt x="418241" y="584163"/>
                </a:lnTo>
                <a:lnTo>
                  <a:pt x="418566" y="584490"/>
                </a:lnTo>
                <a:lnTo>
                  <a:pt x="419526" y="585422"/>
                </a:lnTo>
                <a:lnTo>
                  <a:pt x="420149" y="585373"/>
                </a:lnTo>
                <a:lnTo>
                  <a:pt x="421163" y="585569"/>
                </a:lnTo>
                <a:lnTo>
                  <a:pt x="422178" y="585765"/>
                </a:lnTo>
                <a:lnTo>
                  <a:pt x="422829" y="585389"/>
                </a:lnTo>
                <a:lnTo>
                  <a:pt x="423483" y="585029"/>
                </a:lnTo>
                <a:lnTo>
                  <a:pt x="424714" y="585405"/>
                </a:lnTo>
                <a:lnTo>
                  <a:pt x="425058" y="585716"/>
                </a:lnTo>
                <a:lnTo>
                  <a:pt x="425895" y="586419"/>
                </a:lnTo>
                <a:lnTo>
                  <a:pt x="426680" y="586370"/>
                </a:lnTo>
                <a:lnTo>
                  <a:pt x="426747" y="586010"/>
                </a:lnTo>
                <a:lnTo>
                  <a:pt x="427008" y="584571"/>
                </a:lnTo>
                <a:lnTo>
                  <a:pt x="427447" y="584163"/>
                </a:lnTo>
                <a:lnTo>
                  <a:pt x="428194" y="583459"/>
                </a:lnTo>
                <a:lnTo>
                  <a:pt x="428626" y="583476"/>
                </a:lnTo>
                <a:lnTo>
                  <a:pt x="428652" y="583885"/>
                </a:lnTo>
                <a:lnTo>
                  <a:pt x="428680" y="584277"/>
                </a:lnTo>
                <a:lnTo>
                  <a:pt x="429108" y="584653"/>
                </a:lnTo>
                <a:lnTo>
                  <a:pt x="429361" y="584620"/>
                </a:lnTo>
                <a:lnTo>
                  <a:pt x="430035" y="584539"/>
                </a:lnTo>
                <a:lnTo>
                  <a:pt x="431657" y="583067"/>
                </a:lnTo>
                <a:lnTo>
                  <a:pt x="432148" y="583067"/>
                </a:lnTo>
                <a:lnTo>
                  <a:pt x="432398" y="583067"/>
                </a:lnTo>
                <a:lnTo>
                  <a:pt x="432798" y="586059"/>
                </a:lnTo>
                <a:lnTo>
                  <a:pt x="433902" y="586812"/>
                </a:lnTo>
                <a:lnTo>
                  <a:pt x="435263" y="586697"/>
                </a:lnTo>
                <a:lnTo>
                  <a:pt x="437566" y="584996"/>
                </a:lnTo>
                <a:lnTo>
                  <a:pt x="437738" y="584718"/>
                </a:lnTo>
                <a:lnTo>
                  <a:pt x="438068" y="584195"/>
                </a:lnTo>
                <a:lnTo>
                  <a:pt x="438461" y="582021"/>
                </a:lnTo>
                <a:lnTo>
                  <a:pt x="438839" y="581514"/>
                </a:lnTo>
                <a:lnTo>
                  <a:pt x="439901" y="580107"/>
                </a:lnTo>
                <a:lnTo>
                  <a:pt x="441785" y="580516"/>
                </a:lnTo>
                <a:lnTo>
                  <a:pt x="442984" y="580761"/>
                </a:lnTo>
                <a:lnTo>
                  <a:pt x="443263" y="581121"/>
                </a:lnTo>
                <a:lnTo>
                  <a:pt x="443924" y="581955"/>
                </a:lnTo>
                <a:lnTo>
                  <a:pt x="444324" y="582446"/>
                </a:lnTo>
                <a:lnTo>
                  <a:pt x="445557" y="582249"/>
                </a:lnTo>
                <a:lnTo>
                  <a:pt x="446489" y="582102"/>
                </a:lnTo>
                <a:lnTo>
                  <a:pt x="447237" y="581612"/>
                </a:lnTo>
                <a:lnTo>
                  <a:pt x="449383" y="583067"/>
                </a:lnTo>
                <a:lnTo>
                  <a:pt x="449665" y="584130"/>
                </a:lnTo>
                <a:lnTo>
                  <a:pt x="452265" y="585209"/>
                </a:lnTo>
                <a:lnTo>
                  <a:pt x="452695" y="585651"/>
                </a:lnTo>
                <a:lnTo>
                  <a:pt x="453548" y="586517"/>
                </a:lnTo>
                <a:lnTo>
                  <a:pt x="454583" y="586632"/>
                </a:lnTo>
                <a:lnTo>
                  <a:pt x="455522" y="586730"/>
                </a:lnTo>
                <a:lnTo>
                  <a:pt x="456022" y="586043"/>
                </a:lnTo>
                <a:lnTo>
                  <a:pt x="456462" y="585438"/>
                </a:lnTo>
                <a:lnTo>
                  <a:pt x="458064" y="585634"/>
                </a:lnTo>
                <a:lnTo>
                  <a:pt x="459127" y="584522"/>
                </a:lnTo>
                <a:lnTo>
                  <a:pt x="459619" y="584620"/>
                </a:lnTo>
                <a:lnTo>
                  <a:pt x="460113" y="584718"/>
                </a:lnTo>
                <a:lnTo>
                  <a:pt x="461272" y="586043"/>
                </a:lnTo>
                <a:lnTo>
                  <a:pt x="462463" y="586386"/>
                </a:lnTo>
                <a:lnTo>
                  <a:pt x="462813" y="586484"/>
                </a:lnTo>
                <a:lnTo>
                  <a:pt x="463970" y="588054"/>
                </a:lnTo>
                <a:lnTo>
                  <a:pt x="467780" y="588087"/>
                </a:lnTo>
                <a:lnTo>
                  <a:pt x="468107" y="588103"/>
                </a:lnTo>
                <a:lnTo>
                  <a:pt x="469410" y="587482"/>
                </a:lnTo>
                <a:lnTo>
                  <a:pt x="470024" y="588054"/>
                </a:lnTo>
                <a:lnTo>
                  <a:pt x="471322" y="587940"/>
                </a:lnTo>
                <a:lnTo>
                  <a:pt x="472573" y="586337"/>
                </a:lnTo>
                <a:lnTo>
                  <a:pt x="473439" y="586157"/>
                </a:lnTo>
                <a:lnTo>
                  <a:pt x="474051" y="586795"/>
                </a:lnTo>
                <a:lnTo>
                  <a:pt x="477486" y="586419"/>
                </a:lnTo>
                <a:lnTo>
                  <a:pt x="478688" y="586288"/>
                </a:lnTo>
                <a:lnTo>
                  <a:pt x="479314" y="586534"/>
                </a:lnTo>
                <a:lnTo>
                  <a:pt x="480287" y="586910"/>
                </a:lnTo>
                <a:lnTo>
                  <a:pt x="481461" y="586926"/>
                </a:lnTo>
                <a:lnTo>
                  <a:pt x="481803" y="586664"/>
                </a:lnTo>
                <a:lnTo>
                  <a:pt x="482832" y="585896"/>
                </a:lnTo>
                <a:lnTo>
                  <a:pt x="484683" y="585961"/>
                </a:lnTo>
                <a:lnTo>
                  <a:pt x="486501" y="585209"/>
                </a:lnTo>
                <a:lnTo>
                  <a:pt x="487413" y="584817"/>
                </a:lnTo>
                <a:lnTo>
                  <a:pt x="491117" y="585046"/>
                </a:lnTo>
                <a:lnTo>
                  <a:pt x="492113" y="584179"/>
                </a:lnTo>
                <a:lnTo>
                  <a:pt x="492917" y="584130"/>
                </a:lnTo>
                <a:lnTo>
                  <a:pt x="493720" y="584081"/>
                </a:lnTo>
                <a:lnTo>
                  <a:pt x="494264" y="583214"/>
                </a:lnTo>
                <a:lnTo>
                  <a:pt x="494536" y="582789"/>
                </a:lnTo>
                <a:lnTo>
                  <a:pt x="495085" y="582609"/>
                </a:lnTo>
                <a:lnTo>
                  <a:pt x="496519" y="582184"/>
                </a:lnTo>
                <a:lnTo>
                  <a:pt x="497953" y="580761"/>
                </a:lnTo>
                <a:lnTo>
                  <a:pt x="497476" y="580140"/>
                </a:lnTo>
                <a:lnTo>
                  <a:pt x="497343" y="579960"/>
                </a:lnTo>
                <a:lnTo>
                  <a:pt x="497417" y="578848"/>
                </a:lnTo>
                <a:lnTo>
                  <a:pt x="496993" y="577965"/>
                </a:lnTo>
                <a:lnTo>
                  <a:pt x="494658" y="576821"/>
                </a:lnTo>
                <a:lnTo>
                  <a:pt x="493561" y="575398"/>
                </a:lnTo>
                <a:lnTo>
                  <a:pt x="493061" y="569806"/>
                </a:lnTo>
                <a:lnTo>
                  <a:pt x="490456" y="564868"/>
                </a:lnTo>
                <a:lnTo>
                  <a:pt x="489637" y="560371"/>
                </a:lnTo>
                <a:lnTo>
                  <a:pt x="489519" y="559718"/>
                </a:lnTo>
                <a:lnTo>
                  <a:pt x="489979" y="557117"/>
                </a:lnTo>
                <a:lnTo>
                  <a:pt x="491109" y="555270"/>
                </a:lnTo>
                <a:lnTo>
                  <a:pt x="493138" y="553144"/>
                </a:lnTo>
                <a:lnTo>
                  <a:pt x="494492" y="551542"/>
                </a:lnTo>
                <a:lnTo>
                  <a:pt x="495667" y="550234"/>
                </a:lnTo>
                <a:lnTo>
                  <a:pt x="502471" y="543039"/>
                </a:lnTo>
                <a:lnTo>
                  <a:pt x="505570" y="540439"/>
                </a:lnTo>
                <a:lnTo>
                  <a:pt x="508647" y="538085"/>
                </a:lnTo>
                <a:lnTo>
                  <a:pt x="510753" y="536302"/>
                </a:lnTo>
                <a:lnTo>
                  <a:pt x="512557" y="535158"/>
                </a:lnTo>
                <a:lnTo>
                  <a:pt x="514555" y="533474"/>
                </a:lnTo>
                <a:lnTo>
                  <a:pt x="517107" y="532051"/>
                </a:lnTo>
                <a:lnTo>
                  <a:pt x="518678" y="531201"/>
                </a:lnTo>
                <a:lnTo>
                  <a:pt x="520753" y="530678"/>
                </a:lnTo>
                <a:lnTo>
                  <a:pt x="522837" y="530432"/>
                </a:lnTo>
                <a:lnTo>
                  <a:pt x="524921" y="530334"/>
                </a:lnTo>
                <a:lnTo>
                  <a:pt x="525566" y="530236"/>
                </a:lnTo>
                <a:lnTo>
                  <a:pt x="527925" y="529042"/>
                </a:lnTo>
                <a:lnTo>
                  <a:pt x="531361" y="527113"/>
                </a:lnTo>
                <a:lnTo>
                  <a:pt x="533375" y="526116"/>
                </a:lnTo>
                <a:lnTo>
                  <a:pt x="534323" y="525756"/>
                </a:lnTo>
                <a:lnTo>
                  <a:pt x="535445" y="525314"/>
                </a:lnTo>
                <a:lnTo>
                  <a:pt x="537518" y="524644"/>
                </a:lnTo>
                <a:lnTo>
                  <a:pt x="540334" y="523892"/>
                </a:lnTo>
                <a:lnTo>
                  <a:pt x="543057" y="523352"/>
                </a:lnTo>
                <a:lnTo>
                  <a:pt x="544939" y="523074"/>
                </a:lnTo>
                <a:lnTo>
                  <a:pt x="546664" y="522404"/>
                </a:lnTo>
                <a:lnTo>
                  <a:pt x="548229" y="521325"/>
                </a:lnTo>
                <a:lnTo>
                  <a:pt x="548940" y="519820"/>
                </a:lnTo>
                <a:lnTo>
                  <a:pt x="549851" y="518365"/>
                </a:lnTo>
                <a:lnTo>
                  <a:pt x="551013" y="517662"/>
                </a:lnTo>
                <a:lnTo>
                  <a:pt x="552246" y="517973"/>
                </a:lnTo>
                <a:lnTo>
                  <a:pt x="552555" y="517924"/>
                </a:lnTo>
                <a:lnTo>
                  <a:pt x="553173" y="517793"/>
                </a:lnTo>
                <a:lnTo>
                  <a:pt x="556349" y="515046"/>
                </a:lnTo>
                <a:lnTo>
                  <a:pt x="557182" y="514719"/>
                </a:lnTo>
                <a:lnTo>
                  <a:pt x="559262" y="513885"/>
                </a:lnTo>
                <a:lnTo>
                  <a:pt x="562750" y="513689"/>
                </a:lnTo>
                <a:lnTo>
                  <a:pt x="564946" y="513574"/>
                </a:lnTo>
                <a:lnTo>
                  <a:pt x="567376" y="512757"/>
                </a:lnTo>
                <a:lnTo>
                  <a:pt x="569220" y="512135"/>
                </a:lnTo>
                <a:lnTo>
                  <a:pt x="572809" y="511416"/>
                </a:lnTo>
                <a:lnTo>
                  <a:pt x="574361" y="510565"/>
                </a:lnTo>
                <a:lnTo>
                  <a:pt x="577299" y="506805"/>
                </a:lnTo>
                <a:lnTo>
                  <a:pt x="578138" y="504679"/>
                </a:lnTo>
                <a:lnTo>
                  <a:pt x="578565" y="503600"/>
                </a:lnTo>
                <a:lnTo>
                  <a:pt x="571554" y="500853"/>
                </a:lnTo>
                <a:lnTo>
                  <a:pt x="567883" y="498776"/>
                </a:lnTo>
                <a:lnTo>
                  <a:pt x="557801" y="493037"/>
                </a:lnTo>
                <a:lnTo>
                  <a:pt x="555026" y="492694"/>
                </a:lnTo>
                <a:lnTo>
                  <a:pt x="556684" y="487249"/>
                </a:lnTo>
                <a:lnTo>
                  <a:pt x="556102" y="483651"/>
                </a:lnTo>
                <a:lnTo>
                  <a:pt x="556628" y="481624"/>
                </a:lnTo>
                <a:lnTo>
                  <a:pt x="556744" y="481182"/>
                </a:lnTo>
                <a:lnTo>
                  <a:pt x="555299" y="477372"/>
                </a:lnTo>
                <a:lnTo>
                  <a:pt x="555672" y="473857"/>
                </a:lnTo>
                <a:lnTo>
                  <a:pt x="555843" y="472238"/>
                </a:lnTo>
                <a:lnTo>
                  <a:pt x="560144" y="468052"/>
                </a:lnTo>
                <a:lnTo>
                  <a:pt x="558155" y="464210"/>
                </a:lnTo>
                <a:lnTo>
                  <a:pt x="557176" y="462329"/>
                </a:lnTo>
                <a:lnTo>
                  <a:pt x="555567" y="459713"/>
                </a:lnTo>
                <a:lnTo>
                  <a:pt x="553526" y="456394"/>
                </a:lnTo>
                <a:lnTo>
                  <a:pt x="551208" y="454072"/>
                </a:lnTo>
                <a:lnTo>
                  <a:pt x="550601" y="452960"/>
                </a:lnTo>
                <a:lnTo>
                  <a:pt x="549720" y="448545"/>
                </a:lnTo>
                <a:lnTo>
                  <a:pt x="549764" y="448038"/>
                </a:lnTo>
                <a:lnTo>
                  <a:pt x="549857" y="446992"/>
                </a:lnTo>
                <a:lnTo>
                  <a:pt x="550778" y="444703"/>
                </a:lnTo>
                <a:lnTo>
                  <a:pt x="551123" y="443836"/>
                </a:lnTo>
                <a:lnTo>
                  <a:pt x="553879" y="439716"/>
                </a:lnTo>
                <a:lnTo>
                  <a:pt x="557057" y="436707"/>
                </a:lnTo>
                <a:lnTo>
                  <a:pt x="560857" y="433845"/>
                </a:lnTo>
                <a:lnTo>
                  <a:pt x="561285" y="433518"/>
                </a:lnTo>
                <a:lnTo>
                  <a:pt x="568432" y="428629"/>
                </a:lnTo>
                <a:lnTo>
                  <a:pt x="574080" y="425457"/>
                </a:lnTo>
                <a:lnTo>
                  <a:pt x="576098" y="424116"/>
                </a:lnTo>
                <a:lnTo>
                  <a:pt x="577268" y="423135"/>
                </a:lnTo>
                <a:lnTo>
                  <a:pt x="578284" y="421909"/>
                </a:lnTo>
                <a:lnTo>
                  <a:pt x="579095" y="420454"/>
                </a:lnTo>
                <a:lnTo>
                  <a:pt x="579701" y="418720"/>
                </a:lnTo>
                <a:lnTo>
                  <a:pt x="579903" y="416693"/>
                </a:lnTo>
                <a:lnTo>
                  <a:pt x="579708" y="414731"/>
                </a:lnTo>
                <a:lnTo>
                  <a:pt x="579010" y="412523"/>
                </a:lnTo>
                <a:lnTo>
                  <a:pt x="577963" y="410283"/>
                </a:lnTo>
                <a:lnTo>
                  <a:pt x="577075" y="408403"/>
                </a:lnTo>
                <a:lnTo>
                  <a:pt x="576701" y="407291"/>
                </a:lnTo>
                <a:lnTo>
                  <a:pt x="576376" y="406114"/>
                </a:lnTo>
                <a:lnTo>
                  <a:pt x="576076" y="403906"/>
                </a:lnTo>
                <a:lnTo>
                  <a:pt x="576683" y="398935"/>
                </a:lnTo>
                <a:lnTo>
                  <a:pt x="577685" y="397333"/>
                </a:lnTo>
                <a:lnTo>
                  <a:pt x="579056" y="396041"/>
                </a:lnTo>
                <a:lnTo>
                  <a:pt x="581021" y="390727"/>
                </a:lnTo>
                <a:lnTo>
                  <a:pt x="581768" y="389991"/>
                </a:lnTo>
                <a:lnTo>
                  <a:pt x="586966" y="386885"/>
                </a:lnTo>
                <a:lnTo>
                  <a:pt x="590287" y="384301"/>
                </a:lnTo>
                <a:lnTo>
                  <a:pt x="593211" y="381799"/>
                </a:lnTo>
                <a:lnTo>
                  <a:pt x="594507" y="379821"/>
                </a:lnTo>
                <a:lnTo>
                  <a:pt x="595497" y="377434"/>
                </a:lnTo>
                <a:lnTo>
                  <a:pt x="595794" y="375275"/>
                </a:lnTo>
                <a:lnTo>
                  <a:pt x="595650" y="373346"/>
                </a:lnTo>
                <a:lnTo>
                  <a:pt x="595291" y="370730"/>
                </a:lnTo>
                <a:lnTo>
                  <a:pt x="595057" y="369225"/>
                </a:lnTo>
                <a:lnTo>
                  <a:pt x="594774" y="367721"/>
                </a:lnTo>
                <a:lnTo>
                  <a:pt x="594691" y="366315"/>
                </a:lnTo>
                <a:lnTo>
                  <a:pt x="594761" y="365007"/>
                </a:lnTo>
                <a:lnTo>
                  <a:pt x="595317" y="363322"/>
                </a:lnTo>
                <a:lnTo>
                  <a:pt x="596128" y="361818"/>
                </a:lnTo>
                <a:lnTo>
                  <a:pt x="596721" y="359513"/>
                </a:lnTo>
                <a:lnTo>
                  <a:pt x="596748" y="356422"/>
                </a:lnTo>
                <a:lnTo>
                  <a:pt x="596694" y="354068"/>
                </a:lnTo>
                <a:lnTo>
                  <a:pt x="596717" y="350781"/>
                </a:lnTo>
                <a:lnTo>
                  <a:pt x="596671" y="348819"/>
                </a:lnTo>
                <a:lnTo>
                  <a:pt x="596540" y="347413"/>
                </a:lnTo>
                <a:lnTo>
                  <a:pt x="596373" y="346660"/>
                </a:lnTo>
                <a:lnTo>
                  <a:pt x="594489" y="344796"/>
                </a:lnTo>
                <a:lnTo>
                  <a:pt x="591610" y="342785"/>
                </a:lnTo>
                <a:lnTo>
                  <a:pt x="589076" y="340741"/>
                </a:lnTo>
                <a:lnTo>
                  <a:pt x="586549" y="339008"/>
                </a:lnTo>
                <a:lnTo>
                  <a:pt x="584461" y="336866"/>
                </a:lnTo>
                <a:lnTo>
                  <a:pt x="582525" y="334855"/>
                </a:lnTo>
                <a:lnTo>
                  <a:pt x="581301" y="333465"/>
                </a:lnTo>
                <a:lnTo>
                  <a:pt x="580522" y="332108"/>
                </a:lnTo>
                <a:lnTo>
                  <a:pt x="580342" y="330734"/>
                </a:lnTo>
                <a:lnTo>
                  <a:pt x="580009" y="329246"/>
                </a:lnTo>
                <a:lnTo>
                  <a:pt x="579474" y="327644"/>
                </a:lnTo>
                <a:lnTo>
                  <a:pt x="577891" y="325829"/>
                </a:lnTo>
                <a:lnTo>
                  <a:pt x="576451" y="323720"/>
                </a:lnTo>
                <a:lnTo>
                  <a:pt x="574649" y="321054"/>
                </a:lnTo>
                <a:lnTo>
                  <a:pt x="573099" y="318585"/>
                </a:lnTo>
                <a:lnTo>
                  <a:pt x="571382" y="315299"/>
                </a:lnTo>
                <a:lnTo>
                  <a:pt x="570183" y="312879"/>
                </a:lnTo>
                <a:lnTo>
                  <a:pt x="568772" y="309919"/>
                </a:lnTo>
                <a:lnTo>
                  <a:pt x="567783" y="308006"/>
                </a:lnTo>
                <a:lnTo>
                  <a:pt x="566992" y="306077"/>
                </a:lnTo>
                <a:lnTo>
                  <a:pt x="566772" y="305194"/>
                </a:lnTo>
                <a:lnTo>
                  <a:pt x="566975" y="303215"/>
                </a:lnTo>
                <a:lnTo>
                  <a:pt x="568135" y="301090"/>
                </a:lnTo>
                <a:lnTo>
                  <a:pt x="568345" y="298424"/>
                </a:lnTo>
                <a:lnTo>
                  <a:pt x="568525" y="298195"/>
                </a:lnTo>
                <a:lnTo>
                  <a:pt x="569847" y="296462"/>
                </a:lnTo>
                <a:lnTo>
                  <a:pt x="572365" y="293355"/>
                </a:lnTo>
                <a:lnTo>
                  <a:pt x="573558" y="291279"/>
                </a:lnTo>
                <a:lnTo>
                  <a:pt x="574894" y="288842"/>
                </a:lnTo>
                <a:lnTo>
                  <a:pt x="575599" y="287044"/>
                </a:lnTo>
                <a:lnTo>
                  <a:pt x="575931" y="285981"/>
                </a:lnTo>
                <a:lnTo>
                  <a:pt x="576287" y="284558"/>
                </a:lnTo>
                <a:lnTo>
                  <a:pt x="576255" y="283201"/>
                </a:lnTo>
                <a:lnTo>
                  <a:pt x="575946" y="282727"/>
                </a:lnTo>
                <a:lnTo>
                  <a:pt x="576817" y="280830"/>
                </a:lnTo>
                <a:lnTo>
                  <a:pt x="578176" y="278345"/>
                </a:lnTo>
                <a:lnTo>
                  <a:pt x="579584" y="275974"/>
                </a:lnTo>
                <a:lnTo>
                  <a:pt x="580923" y="274813"/>
                </a:lnTo>
                <a:lnTo>
                  <a:pt x="582033" y="273848"/>
                </a:lnTo>
                <a:lnTo>
                  <a:pt x="590284" y="268878"/>
                </a:lnTo>
                <a:lnTo>
                  <a:pt x="594023" y="264822"/>
                </a:lnTo>
                <a:lnTo>
                  <a:pt x="594764" y="264217"/>
                </a:lnTo>
                <a:lnTo>
                  <a:pt x="597443" y="262059"/>
                </a:lnTo>
                <a:lnTo>
                  <a:pt x="601068" y="259901"/>
                </a:lnTo>
                <a:lnTo>
                  <a:pt x="606913" y="255420"/>
                </a:lnTo>
                <a:lnTo>
                  <a:pt x="610558" y="253115"/>
                </a:lnTo>
                <a:lnTo>
                  <a:pt x="619960" y="248504"/>
                </a:lnTo>
                <a:lnTo>
                  <a:pt x="621700" y="247179"/>
                </a:lnTo>
                <a:lnTo>
                  <a:pt x="622756" y="246362"/>
                </a:lnTo>
                <a:lnTo>
                  <a:pt x="626096" y="249076"/>
                </a:lnTo>
                <a:lnTo>
                  <a:pt x="630487" y="254570"/>
                </a:lnTo>
                <a:lnTo>
                  <a:pt x="639570" y="264299"/>
                </a:lnTo>
                <a:lnTo>
                  <a:pt x="651354" y="277936"/>
                </a:lnTo>
                <a:lnTo>
                  <a:pt x="668353" y="295416"/>
                </a:lnTo>
                <a:lnTo>
                  <a:pt x="669061" y="296201"/>
                </a:lnTo>
                <a:lnTo>
                  <a:pt x="673930" y="301645"/>
                </a:lnTo>
                <a:lnTo>
                  <a:pt x="675741" y="303591"/>
                </a:lnTo>
                <a:lnTo>
                  <a:pt x="679509" y="307646"/>
                </a:lnTo>
                <a:lnTo>
                  <a:pt x="683257" y="312307"/>
                </a:lnTo>
                <a:lnTo>
                  <a:pt x="687002" y="317604"/>
                </a:lnTo>
                <a:lnTo>
                  <a:pt x="689415" y="320891"/>
                </a:lnTo>
                <a:lnTo>
                  <a:pt x="694106" y="325911"/>
                </a:lnTo>
                <a:lnTo>
                  <a:pt x="698750" y="330277"/>
                </a:lnTo>
                <a:lnTo>
                  <a:pt x="702210" y="333530"/>
                </a:lnTo>
                <a:lnTo>
                  <a:pt x="706805" y="338060"/>
                </a:lnTo>
                <a:lnTo>
                  <a:pt x="708629" y="340218"/>
                </a:lnTo>
                <a:lnTo>
                  <a:pt x="710113" y="341444"/>
                </a:lnTo>
                <a:lnTo>
                  <a:pt x="717371" y="346481"/>
                </a:lnTo>
                <a:lnTo>
                  <a:pt x="717042" y="342197"/>
                </a:lnTo>
                <a:lnTo>
                  <a:pt x="715932" y="340120"/>
                </a:lnTo>
                <a:lnTo>
                  <a:pt x="715041" y="338468"/>
                </a:lnTo>
                <a:lnTo>
                  <a:pt x="714952" y="338011"/>
                </a:lnTo>
                <a:lnTo>
                  <a:pt x="714686" y="336654"/>
                </a:lnTo>
                <a:lnTo>
                  <a:pt x="715687" y="335116"/>
                </a:lnTo>
                <a:lnTo>
                  <a:pt x="715945" y="334005"/>
                </a:lnTo>
                <a:lnTo>
                  <a:pt x="715155" y="332500"/>
                </a:lnTo>
                <a:lnTo>
                  <a:pt x="715123" y="332288"/>
                </a:lnTo>
                <a:lnTo>
                  <a:pt x="714864" y="330587"/>
                </a:lnTo>
                <a:lnTo>
                  <a:pt x="714159" y="330178"/>
                </a:lnTo>
                <a:lnTo>
                  <a:pt x="713453" y="329770"/>
                </a:lnTo>
                <a:lnTo>
                  <a:pt x="713684" y="329508"/>
                </a:lnTo>
                <a:lnTo>
                  <a:pt x="716009" y="326941"/>
                </a:lnTo>
                <a:lnTo>
                  <a:pt x="715826" y="325698"/>
                </a:lnTo>
                <a:lnTo>
                  <a:pt x="715602" y="324194"/>
                </a:lnTo>
                <a:lnTo>
                  <a:pt x="714204" y="321954"/>
                </a:lnTo>
                <a:lnTo>
                  <a:pt x="713483" y="319893"/>
                </a:lnTo>
                <a:lnTo>
                  <a:pt x="712017" y="318095"/>
                </a:lnTo>
                <a:lnTo>
                  <a:pt x="711901" y="317343"/>
                </a:lnTo>
                <a:lnTo>
                  <a:pt x="713711" y="314939"/>
                </a:lnTo>
                <a:lnTo>
                  <a:pt x="713881" y="314236"/>
                </a:lnTo>
                <a:lnTo>
                  <a:pt x="713968" y="313893"/>
                </a:lnTo>
                <a:lnTo>
                  <a:pt x="713303" y="312388"/>
                </a:lnTo>
                <a:lnTo>
                  <a:pt x="713141" y="312405"/>
                </a:lnTo>
                <a:lnTo>
                  <a:pt x="712439" y="312454"/>
                </a:lnTo>
                <a:lnTo>
                  <a:pt x="710505" y="314906"/>
                </a:lnTo>
                <a:lnTo>
                  <a:pt x="710265" y="314955"/>
                </a:lnTo>
                <a:lnTo>
                  <a:pt x="709516" y="315086"/>
                </a:lnTo>
                <a:lnTo>
                  <a:pt x="709092" y="314220"/>
                </a:lnTo>
                <a:lnTo>
                  <a:pt x="709409" y="313173"/>
                </a:lnTo>
                <a:lnTo>
                  <a:pt x="710180" y="311914"/>
                </a:lnTo>
                <a:lnTo>
                  <a:pt x="712967" y="307401"/>
                </a:lnTo>
                <a:lnTo>
                  <a:pt x="714158" y="305390"/>
                </a:lnTo>
                <a:lnTo>
                  <a:pt x="713935" y="303902"/>
                </a:lnTo>
                <a:lnTo>
                  <a:pt x="713209" y="302414"/>
                </a:lnTo>
                <a:lnTo>
                  <a:pt x="713461" y="301858"/>
                </a:lnTo>
                <a:lnTo>
                  <a:pt x="714321" y="301596"/>
                </a:lnTo>
                <a:lnTo>
                  <a:pt x="715131" y="301368"/>
                </a:lnTo>
                <a:lnTo>
                  <a:pt x="716006" y="300256"/>
                </a:lnTo>
                <a:lnTo>
                  <a:pt x="715710" y="298833"/>
                </a:lnTo>
                <a:lnTo>
                  <a:pt x="716095" y="297165"/>
                </a:lnTo>
                <a:lnTo>
                  <a:pt x="716941" y="296053"/>
                </a:lnTo>
                <a:lnTo>
                  <a:pt x="717405" y="295432"/>
                </a:lnTo>
                <a:lnTo>
                  <a:pt x="717359" y="295268"/>
                </a:lnTo>
                <a:lnTo>
                  <a:pt x="717166" y="294565"/>
                </a:lnTo>
                <a:lnTo>
                  <a:pt x="716434" y="294189"/>
                </a:lnTo>
                <a:lnTo>
                  <a:pt x="716063" y="293993"/>
                </a:lnTo>
                <a:lnTo>
                  <a:pt x="715870" y="294009"/>
                </a:lnTo>
                <a:lnTo>
                  <a:pt x="713345" y="294222"/>
                </a:lnTo>
                <a:lnTo>
                  <a:pt x="713236" y="292734"/>
                </a:lnTo>
                <a:lnTo>
                  <a:pt x="714120" y="291295"/>
                </a:lnTo>
                <a:lnTo>
                  <a:pt x="714488" y="290690"/>
                </a:lnTo>
                <a:lnTo>
                  <a:pt x="713937" y="288990"/>
                </a:lnTo>
                <a:lnTo>
                  <a:pt x="713589" y="287894"/>
                </a:lnTo>
                <a:lnTo>
                  <a:pt x="714218" y="287240"/>
                </a:lnTo>
                <a:lnTo>
                  <a:pt x="714836" y="286553"/>
                </a:lnTo>
                <a:lnTo>
                  <a:pt x="714908" y="285180"/>
                </a:lnTo>
                <a:lnTo>
                  <a:pt x="714513" y="284346"/>
                </a:lnTo>
                <a:lnTo>
                  <a:pt x="713396" y="282008"/>
                </a:lnTo>
                <a:lnTo>
                  <a:pt x="712358" y="280879"/>
                </a:lnTo>
                <a:lnTo>
                  <a:pt x="714642" y="280585"/>
                </a:lnTo>
                <a:lnTo>
                  <a:pt x="715427" y="280111"/>
                </a:lnTo>
                <a:lnTo>
                  <a:pt x="716130" y="279669"/>
                </a:lnTo>
                <a:lnTo>
                  <a:pt x="718725" y="279326"/>
                </a:lnTo>
                <a:lnTo>
                  <a:pt x="719161" y="278770"/>
                </a:lnTo>
                <a:lnTo>
                  <a:pt x="719598" y="278214"/>
                </a:lnTo>
                <a:lnTo>
                  <a:pt x="719294" y="277658"/>
                </a:lnTo>
                <a:lnTo>
                  <a:pt x="718991" y="277086"/>
                </a:lnTo>
                <a:lnTo>
                  <a:pt x="717397" y="275958"/>
                </a:lnTo>
                <a:lnTo>
                  <a:pt x="716001" y="273652"/>
                </a:lnTo>
                <a:lnTo>
                  <a:pt x="715953" y="271984"/>
                </a:lnTo>
                <a:lnTo>
                  <a:pt x="718000" y="270627"/>
                </a:lnTo>
                <a:lnTo>
                  <a:pt x="719853" y="270398"/>
                </a:lnTo>
                <a:lnTo>
                  <a:pt x="719982" y="270120"/>
                </a:lnTo>
                <a:lnTo>
                  <a:pt x="720672" y="268616"/>
                </a:lnTo>
                <a:lnTo>
                  <a:pt x="720510" y="268011"/>
                </a:lnTo>
                <a:lnTo>
                  <a:pt x="720134" y="266621"/>
                </a:lnTo>
                <a:lnTo>
                  <a:pt x="718293" y="265607"/>
                </a:lnTo>
                <a:lnTo>
                  <a:pt x="718172" y="265362"/>
                </a:lnTo>
                <a:lnTo>
                  <a:pt x="718051" y="265117"/>
                </a:lnTo>
                <a:lnTo>
                  <a:pt x="717932" y="264790"/>
                </a:lnTo>
                <a:lnTo>
                  <a:pt x="717691" y="264119"/>
                </a:lnTo>
                <a:lnTo>
                  <a:pt x="718257" y="262877"/>
                </a:lnTo>
                <a:lnTo>
                  <a:pt x="721122" y="262779"/>
                </a:lnTo>
                <a:lnTo>
                  <a:pt x="722453" y="262730"/>
                </a:lnTo>
                <a:lnTo>
                  <a:pt x="723877" y="262010"/>
                </a:lnTo>
                <a:lnTo>
                  <a:pt x="724565" y="260833"/>
                </a:lnTo>
                <a:lnTo>
                  <a:pt x="724137" y="260636"/>
                </a:lnTo>
                <a:lnTo>
                  <a:pt x="722870" y="257464"/>
                </a:lnTo>
                <a:lnTo>
                  <a:pt x="723558" y="256303"/>
                </a:lnTo>
                <a:lnTo>
                  <a:pt x="725600" y="255568"/>
                </a:lnTo>
                <a:lnTo>
                  <a:pt x="726658" y="254456"/>
                </a:lnTo>
                <a:lnTo>
                  <a:pt x="726727" y="253851"/>
                </a:lnTo>
                <a:lnTo>
                  <a:pt x="725483" y="252624"/>
                </a:lnTo>
                <a:lnTo>
                  <a:pt x="725076" y="252216"/>
                </a:lnTo>
                <a:lnTo>
                  <a:pt x="724838" y="251284"/>
                </a:lnTo>
                <a:lnTo>
                  <a:pt x="725020" y="251038"/>
                </a:lnTo>
                <a:lnTo>
                  <a:pt x="726274" y="249305"/>
                </a:lnTo>
                <a:lnTo>
                  <a:pt x="726701" y="249223"/>
                </a:lnTo>
                <a:lnTo>
                  <a:pt x="727818" y="249011"/>
                </a:lnTo>
                <a:lnTo>
                  <a:pt x="729855" y="248782"/>
                </a:lnTo>
                <a:lnTo>
                  <a:pt x="730952" y="249223"/>
                </a:lnTo>
                <a:lnTo>
                  <a:pt x="731762" y="249550"/>
                </a:lnTo>
                <a:lnTo>
                  <a:pt x="733490" y="249371"/>
                </a:lnTo>
                <a:lnTo>
                  <a:pt x="734111" y="248765"/>
                </a:lnTo>
                <a:lnTo>
                  <a:pt x="734350" y="248389"/>
                </a:lnTo>
                <a:lnTo>
                  <a:pt x="734612" y="247964"/>
                </a:lnTo>
                <a:lnTo>
                  <a:pt x="734751" y="246296"/>
                </a:lnTo>
                <a:lnTo>
                  <a:pt x="734339" y="244056"/>
                </a:lnTo>
                <a:lnTo>
                  <a:pt x="735416" y="240900"/>
                </a:lnTo>
                <a:lnTo>
                  <a:pt x="734406" y="236617"/>
                </a:lnTo>
                <a:lnTo>
                  <a:pt x="734528" y="235750"/>
                </a:lnTo>
                <a:lnTo>
                  <a:pt x="734669" y="234752"/>
                </a:lnTo>
                <a:lnTo>
                  <a:pt x="735990" y="231907"/>
                </a:lnTo>
                <a:lnTo>
                  <a:pt x="735892" y="229062"/>
                </a:lnTo>
                <a:lnTo>
                  <a:pt x="736588" y="227084"/>
                </a:lnTo>
                <a:lnTo>
                  <a:pt x="737056" y="226642"/>
                </a:lnTo>
                <a:lnTo>
                  <a:pt x="738889" y="224925"/>
                </a:lnTo>
                <a:lnTo>
                  <a:pt x="740812" y="223764"/>
                </a:lnTo>
                <a:lnTo>
                  <a:pt x="741832" y="222407"/>
                </a:lnTo>
                <a:lnTo>
                  <a:pt x="741512" y="221295"/>
                </a:lnTo>
                <a:lnTo>
                  <a:pt x="742689" y="218058"/>
                </a:lnTo>
                <a:lnTo>
                  <a:pt x="742903" y="217469"/>
                </a:lnTo>
                <a:lnTo>
                  <a:pt x="743497" y="216570"/>
                </a:lnTo>
                <a:lnTo>
                  <a:pt x="744097" y="215638"/>
                </a:lnTo>
                <a:lnTo>
                  <a:pt x="744288" y="214248"/>
                </a:lnTo>
                <a:lnTo>
                  <a:pt x="746707" y="212727"/>
                </a:lnTo>
                <a:lnTo>
                  <a:pt x="748487" y="210961"/>
                </a:lnTo>
                <a:lnTo>
                  <a:pt x="749382" y="210078"/>
                </a:lnTo>
                <a:lnTo>
                  <a:pt x="750224" y="208885"/>
                </a:lnTo>
                <a:lnTo>
                  <a:pt x="751069" y="207675"/>
                </a:lnTo>
                <a:lnTo>
                  <a:pt x="752395" y="206530"/>
                </a:lnTo>
                <a:lnTo>
                  <a:pt x="754859" y="204421"/>
                </a:lnTo>
                <a:lnTo>
                  <a:pt x="757309" y="199303"/>
                </a:lnTo>
                <a:lnTo>
                  <a:pt x="760170" y="196589"/>
                </a:lnTo>
                <a:lnTo>
                  <a:pt x="760934" y="194528"/>
                </a:lnTo>
                <a:lnTo>
                  <a:pt x="761245" y="193694"/>
                </a:lnTo>
                <a:lnTo>
                  <a:pt x="762316" y="192141"/>
                </a:lnTo>
                <a:lnTo>
                  <a:pt x="762992" y="191160"/>
                </a:lnTo>
                <a:lnTo>
                  <a:pt x="764168" y="190620"/>
                </a:lnTo>
                <a:lnTo>
                  <a:pt x="764456" y="190179"/>
                </a:lnTo>
                <a:lnTo>
                  <a:pt x="764732" y="189754"/>
                </a:lnTo>
                <a:lnTo>
                  <a:pt x="764744" y="189558"/>
                </a:lnTo>
                <a:lnTo>
                  <a:pt x="764945" y="186467"/>
                </a:lnTo>
                <a:lnTo>
                  <a:pt x="765125" y="185993"/>
                </a:lnTo>
                <a:lnTo>
                  <a:pt x="765275" y="185584"/>
                </a:lnTo>
                <a:lnTo>
                  <a:pt x="766533" y="182265"/>
                </a:lnTo>
                <a:lnTo>
                  <a:pt x="766650" y="181954"/>
                </a:lnTo>
                <a:lnTo>
                  <a:pt x="765741" y="180270"/>
                </a:lnTo>
                <a:lnTo>
                  <a:pt x="765323" y="179763"/>
                </a:lnTo>
                <a:lnTo>
                  <a:pt x="763239" y="177278"/>
                </a:lnTo>
                <a:lnTo>
                  <a:pt x="760211" y="171326"/>
                </a:lnTo>
                <a:lnTo>
                  <a:pt x="759665" y="170345"/>
                </a:lnTo>
                <a:lnTo>
                  <a:pt x="759117" y="169364"/>
                </a:lnTo>
                <a:lnTo>
                  <a:pt x="758018" y="168236"/>
                </a:lnTo>
                <a:lnTo>
                  <a:pt x="756477" y="165031"/>
                </a:lnTo>
                <a:lnTo>
                  <a:pt x="755234" y="162447"/>
                </a:lnTo>
                <a:lnTo>
                  <a:pt x="753093" y="160436"/>
                </a:lnTo>
                <a:lnTo>
                  <a:pt x="752449" y="159994"/>
                </a:lnTo>
                <a:lnTo>
                  <a:pt x="751807" y="159553"/>
                </a:lnTo>
                <a:lnTo>
                  <a:pt x="749689" y="159504"/>
                </a:lnTo>
                <a:lnTo>
                  <a:pt x="747616" y="159455"/>
                </a:lnTo>
                <a:lnTo>
                  <a:pt x="746635" y="158899"/>
                </a:lnTo>
                <a:lnTo>
                  <a:pt x="741378" y="154566"/>
                </a:lnTo>
                <a:lnTo>
                  <a:pt x="740454" y="153814"/>
                </a:lnTo>
                <a:lnTo>
                  <a:pt x="738624" y="151688"/>
                </a:lnTo>
                <a:lnTo>
                  <a:pt x="737234" y="148450"/>
                </a:lnTo>
                <a:lnTo>
                  <a:pt x="737027" y="147241"/>
                </a:lnTo>
                <a:lnTo>
                  <a:pt x="736978" y="146946"/>
                </a:lnTo>
                <a:lnTo>
                  <a:pt x="736588" y="144690"/>
                </a:lnTo>
                <a:lnTo>
                  <a:pt x="736539" y="144395"/>
                </a:lnTo>
                <a:lnTo>
                  <a:pt x="736453" y="144248"/>
                </a:lnTo>
                <a:lnTo>
                  <a:pt x="735800" y="143414"/>
                </a:lnTo>
                <a:lnTo>
                  <a:pt x="735570" y="143398"/>
                </a:lnTo>
                <a:lnTo>
                  <a:pt x="733770" y="143218"/>
                </a:lnTo>
                <a:lnTo>
                  <a:pt x="732774" y="143888"/>
                </a:lnTo>
                <a:lnTo>
                  <a:pt x="730977" y="145115"/>
                </a:lnTo>
                <a:lnTo>
                  <a:pt x="729503" y="144477"/>
                </a:lnTo>
                <a:lnTo>
                  <a:pt x="729116" y="143970"/>
                </a:lnTo>
                <a:lnTo>
                  <a:pt x="729016" y="143856"/>
                </a:lnTo>
                <a:lnTo>
                  <a:pt x="729595" y="141305"/>
                </a:lnTo>
                <a:lnTo>
                  <a:pt x="729451" y="140553"/>
                </a:lnTo>
                <a:lnTo>
                  <a:pt x="729243" y="139457"/>
                </a:lnTo>
                <a:lnTo>
                  <a:pt x="729183" y="139130"/>
                </a:lnTo>
                <a:lnTo>
                  <a:pt x="728387" y="138329"/>
                </a:lnTo>
                <a:lnTo>
                  <a:pt x="726753" y="138362"/>
                </a:lnTo>
                <a:lnTo>
                  <a:pt x="725671" y="138918"/>
                </a:lnTo>
                <a:lnTo>
                  <a:pt x="724104" y="138574"/>
                </a:lnTo>
                <a:lnTo>
                  <a:pt x="723640" y="138460"/>
                </a:lnTo>
                <a:lnTo>
                  <a:pt x="722880" y="138231"/>
                </a:lnTo>
                <a:lnTo>
                  <a:pt x="721365" y="137757"/>
                </a:lnTo>
                <a:lnTo>
                  <a:pt x="720255" y="137871"/>
                </a:lnTo>
                <a:lnTo>
                  <a:pt x="719073" y="139228"/>
                </a:lnTo>
                <a:lnTo>
                  <a:pt x="718375" y="141338"/>
                </a:lnTo>
                <a:lnTo>
                  <a:pt x="718640" y="142989"/>
                </a:lnTo>
                <a:lnTo>
                  <a:pt x="718900" y="144624"/>
                </a:lnTo>
                <a:lnTo>
                  <a:pt x="718795" y="144870"/>
                </a:lnTo>
                <a:lnTo>
                  <a:pt x="718586" y="145360"/>
                </a:lnTo>
                <a:lnTo>
                  <a:pt x="717840" y="145851"/>
                </a:lnTo>
                <a:lnTo>
                  <a:pt x="716117" y="145654"/>
                </a:lnTo>
                <a:lnTo>
                  <a:pt x="714521" y="144837"/>
                </a:lnTo>
                <a:lnTo>
                  <a:pt x="714068" y="144902"/>
                </a:lnTo>
                <a:lnTo>
                  <a:pt x="711929" y="145180"/>
                </a:lnTo>
                <a:lnTo>
                  <a:pt x="711501" y="144870"/>
                </a:lnTo>
                <a:lnTo>
                  <a:pt x="711072" y="144559"/>
                </a:lnTo>
                <a:lnTo>
                  <a:pt x="710196" y="142499"/>
                </a:lnTo>
                <a:lnTo>
                  <a:pt x="709321" y="140438"/>
                </a:lnTo>
                <a:lnTo>
                  <a:pt x="708767" y="140062"/>
                </a:lnTo>
                <a:lnTo>
                  <a:pt x="708219" y="139686"/>
                </a:lnTo>
                <a:lnTo>
                  <a:pt x="705755" y="139604"/>
                </a:lnTo>
                <a:lnTo>
                  <a:pt x="703117" y="138100"/>
                </a:lnTo>
                <a:lnTo>
                  <a:pt x="701891" y="137462"/>
                </a:lnTo>
                <a:lnTo>
                  <a:pt x="700470" y="137757"/>
                </a:lnTo>
                <a:lnTo>
                  <a:pt x="699911" y="138313"/>
                </a:lnTo>
                <a:lnTo>
                  <a:pt x="699625" y="139114"/>
                </a:lnTo>
                <a:lnTo>
                  <a:pt x="699340" y="139915"/>
                </a:lnTo>
                <a:lnTo>
                  <a:pt x="699698" y="141158"/>
                </a:lnTo>
                <a:lnTo>
                  <a:pt x="700552" y="142286"/>
                </a:lnTo>
                <a:lnTo>
                  <a:pt x="700478" y="143529"/>
                </a:lnTo>
                <a:lnTo>
                  <a:pt x="700169" y="144101"/>
                </a:lnTo>
                <a:lnTo>
                  <a:pt x="699914" y="144575"/>
                </a:lnTo>
                <a:lnTo>
                  <a:pt x="699685" y="144673"/>
                </a:lnTo>
                <a:lnTo>
                  <a:pt x="699110" y="144935"/>
                </a:lnTo>
                <a:lnTo>
                  <a:pt x="697386" y="144739"/>
                </a:lnTo>
                <a:lnTo>
                  <a:pt x="695238" y="143660"/>
                </a:lnTo>
                <a:lnTo>
                  <a:pt x="691969" y="143823"/>
                </a:lnTo>
                <a:lnTo>
                  <a:pt x="691788" y="143512"/>
                </a:lnTo>
                <a:lnTo>
                  <a:pt x="691606" y="143202"/>
                </a:lnTo>
                <a:lnTo>
                  <a:pt x="691891" y="142499"/>
                </a:lnTo>
                <a:lnTo>
                  <a:pt x="692236" y="141648"/>
                </a:lnTo>
                <a:lnTo>
                  <a:pt x="691564" y="141027"/>
                </a:lnTo>
                <a:lnTo>
                  <a:pt x="688383" y="141403"/>
                </a:lnTo>
                <a:lnTo>
                  <a:pt x="687737" y="141485"/>
                </a:lnTo>
                <a:lnTo>
                  <a:pt x="685898" y="140422"/>
                </a:lnTo>
                <a:lnTo>
                  <a:pt x="683077" y="138771"/>
                </a:lnTo>
                <a:lnTo>
                  <a:pt x="680499" y="138100"/>
                </a:lnTo>
                <a:lnTo>
                  <a:pt x="678226" y="136939"/>
                </a:lnTo>
                <a:lnTo>
                  <a:pt x="676069" y="136857"/>
                </a:lnTo>
                <a:lnTo>
                  <a:pt x="673762" y="139621"/>
                </a:lnTo>
                <a:lnTo>
                  <a:pt x="672910" y="139654"/>
                </a:lnTo>
                <a:lnTo>
                  <a:pt x="672467" y="139670"/>
                </a:lnTo>
                <a:lnTo>
                  <a:pt x="672537" y="138738"/>
                </a:lnTo>
                <a:lnTo>
                  <a:pt x="671322" y="136874"/>
                </a:lnTo>
                <a:lnTo>
                  <a:pt x="669365" y="135255"/>
                </a:lnTo>
                <a:lnTo>
                  <a:pt x="668932" y="135353"/>
                </a:lnTo>
                <a:lnTo>
                  <a:pt x="666998" y="137888"/>
                </a:lnTo>
                <a:lnTo>
                  <a:pt x="665944" y="138427"/>
                </a:lnTo>
                <a:lnTo>
                  <a:pt x="663973" y="138476"/>
                </a:lnTo>
                <a:lnTo>
                  <a:pt x="661464" y="136465"/>
                </a:lnTo>
                <a:lnTo>
                  <a:pt x="660073" y="133538"/>
                </a:lnTo>
                <a:lnTo>
                  <a:pt x="658909" y="132851"/>
                </a:lnTo>
                <a:lnTo>
                  <a:pt x="657491" y="132770"/>
                </a:lnTo>
                <a:lnTo>
                  <a:pt x="656497" y="133636"/>
                </a:lnTo>
                <a:lnTo>
                  <a:pt x="655990" y="135108"/>
                </a:lnTo>
                <a:lnTo>
                  <a:pt x="656652" y="136759"/>
                </a:lnTo>
                <a:lnTo>
                  <a:pt x="657316" y="138411"/>
                </a:lnTo>
                <a:lnTo>
                  <a:pt x="657156" y="138918"/>
                </a:lnTo>
                <a:lnTo>
                  <a:pt x="657061" y="139212"/>
                </a:lnTo>
                <a:lnTo>
                  <a:pt x="654278" y="140242"/>
                </a:lnTo>
                <a:lnTo>
                  <a:pt x="653454" y="142646"/>
                </a:lnTo>
                <a:lnTo>
                  <a:pt x="652832" y="143202"/>
                </a:lnTo>
                <a:lnTo>
                  <a:pt x="651663" y="142891"/>
                </a:lnTo>
                <a:lnTo>
                  <a:pt x="650555" y="142139"/>
                </a:lnTo>
                <a:lnTo>
                  <a:pt x="648915" y="141060"/>
                </a:lnTo>
                <a:lnTo>
                  <a:pt x="648630" y="141060"/>
                </a:lnTo>
                <a:lnTo>
                  <a:pt x="646503" y="141092"/>
                </a:lnTo>
                <a:lnTo>
                  <a:pt x="642736" y="141926"/>
                </a:lnTo>
                <a:lnTo>
                  <a:pt x="641311" y="142482"/>
                </a:lnTo>
                <a:lnTo>
                  <a:pt x="639889" y="143022"/>
                </a:lnTo>
                <a:lnTo>
                  <a:pt x="639099" y="141779"/>
                </a:lnTo>
                <a:lnTo>
                  <a:pt x="638180" y="141387"/>
                </a:lnTo>
                <a:lnTo>
                  <a:pt x="637997" y="140962"/>
                </a:lnTo>
                <a:lnTo>
                  <a:pt x="636900" y="139703"/>
                </a:lnTo>
                <a:lnTo>
                  <a:pt x="636726" y="139719"/>
                </a:lnTo>
                <a:lnTo>
                  <a:pt x="635049" y="139817"/>
                </a:lnTo>
                <a:lnTo>
                  <a:pt x="633533" y="140602"/>
                </a:lnTo>
                <a:lnTo>
                  <a:pt x="632014" y="141403"/>
                </a:lnTo>
                <a:lnTo>
                  <a:pt x="629355" y="142237"/>
                </a:lnTo>
                <a:lnTo>
                  <a:pt x="628165" y="142270"/>
                </a:lnTo>
                <a:lnTo>
                  <a:pt x="627568" y="142286"/>
                </a:lnTo>
                <a:lnTo>
                  <a:pt x="625184" y="140095"/>
                </a:lnTo>
                <a:lnTo>
                  <a:pt x="624200" y="139833"/>
                </a:lnTo>
                <a:lnTo>
                  <a:pt x="623024" y="140373"/>
                </a:lnTo>
                <a:lnTo>
                  <a:pt x="621032" y="142352"/>
                </a:lnTo>
                <a:lnTo>
                  <a:pt x="619796" y="142711"/>
                </a:lnTo>
                <a:lnTo>
                  <a:pt x="618009" y="142629"/>
                </a:lnTo>
                <a:lnTo>
                  <a:pt x="617092" y="141877"/>
                </a:lnTo>
                <a:lnTo>
                  <a:pt x="615257" y="140373"/>
                </a:lnTo>
                <a:lnTo>
                  <a:pt x="612260" y="137986"/>
                </a:lnTo>
                <a:lnTo>
                  <a:pt x="610535" y="137773"/>
                </a:lnTo>
                <a:lnTo>
                  <a:pt x="609972" y="137969"/>
                </a:lnTo>
                <a:lnTo>
                  <a:pt x="606454" y="139163"/>
                </a:lnTo>
                <a:lnTo>
                  <a:pt x="604477" y="139523"/>
                </a:lnTo>
                <a:lnTo>
                  <a:pt x="604081" y="139294"/>
                </a:lnTo>
                <a:lnTo>
                  <a:pt x="603129" y="138771"/>
                </a:lnTo>
                <a:lnTo>
                  <a:pt x="600940" y="135696"/>
                </a:lnTo>
                <a:lnTo>
                  <a:pt x="600332" y="135173"/>
                </a:lnTo>
                <a:lnTo>
                  <a:pt x="599777" y="134699"/>
                </a:lnTo>
                <a:lnTo>
                  <a:pt x="598669" y="134634"/>
                </a:lnTo>
                <a:lnTo>
                  <a:pt x="598088" y="135239"/>
                </a:lnTo>
                <a:lnTo>
                  <a:pt x="597673" y="135680"/>
                </a:lnTo>
                <a:lnTo>
                  <a:pt x="596414" y="138394"/>
                </a:lnTo>
                <a:lnTo>
                  <a:pt x="595296" y="139245"/>
                </a:lnTo>
                <a:lnTo>
                  <a:pt x="594187" y="139114"/>
                </a:lnTo>
                <a:lnTo>
                  <a:pt x="592889" y="138934"/>
                </a:lnTo>
                <a:lnTo>
                  <a:pt x="591170" y="138705"/>
                </a:lnTo>
                <a:lnTo>
                  <a:pt x="589275" y="137201"/>
                </a:lnTo>
                <a:lnTo>
                  <a:pt x="589344" y="136923"/>
                </a:lnTo>
                <a:lnTo>
                  <a:pt x="590109" y="133800"/>
                </a:lnTo>
                <a:lnTo>
                  <a:pt x="589442" y="132623"/>
                </a:lnTo>
                <a:lnTo>
                  <a:pt x="588706" y="132230"/>
                </a:lnTo>
                <a:lnTo>
                  <a:pt x="587041" y="132344"/>
                </a:lnTo>
                <a:lnTo>
                  <a:pt x="584178" y="135239"/>
                </a:lnTo>
                <a:lnTo>
                  <a:pt x="583341" y="135517"/>
                </a:lnTo>
                <a:lnTo>
                  <a:pt x="583122" y="135598"/>
                </a:lnTo>
                <a:lnTo>
                  <a:pt x="582448" y="135582"/>
                </a:lnTo>
                <a:lnTo>
                  <a:pt x="582291" y="135435"/>
                </a:lnTo>
                <a:lnTo>
                  <a:pt x="579334" y="132639"/>
                </a:lnTo>
                <a:lnTo>
                  <a:pt x="576106" y="131282"/>
                </a:lnTo>
                <a:lnTo>
                  <a:pt x="572888" y="129908"/>
                </a:lnTo>
                <a:lnTo>
                  <a:pt x="571987" y="127423"/>
                </a:lnTo>
                <a:lnTo>
                  <a:pt x="571480" y="126818"/>
                </a:lnTo>
                <a:lnTo>
                  <a:pt x="570465" y="125608"/>
                </a:lnTo>
                <a:lnTo>
                  <a:pt x="569995" y="125314"/>
                </a:lnTo>
                <a:lnTo>
                  <a:pt x="569238" y="124856"/>
                </a:lnTo>
                <a:lnTo>
                  <a:pt x="567212" y="124087"/>
                </a:lnTo>
                <a:lnTo>
                  <a:pt x="566447" y="123548"/>
                </a:lnTo>
                <a:lnTo>
                  <a:pt x="565682" y="123024"/>
                </a:lnTo>
                <a:lnTo>
                  <a:pt x="563550" y="120457"/>
                </a:lnTo>
                <a:lnTo>
                  <a:pt x="563309" y="120343"/>
                </a:lnTo>
                <a:lnTo>
                  <a:pt x="562444" y="119950"/>
                </a:lnTo>
                <a:lnTo>
                  <a:pt x="559813" y="119918"/>
                </a:lnTo>
                <a:lnTo>
                  <a:pt x="558069" y="119901"/>
                </a:lnTo>
                <a:lnTo>
                  <a:pt x="555433" y="118511"/>
                </a:lnTo>
                <a:lnTo>
                  <a:pt x="548899" y="118511"/>
                </a:lnTo>
                <a:lnTo>
                  <a:pt x="547484" y="118135"/>
                </a:lnTo>
                <a:lnTo>
                  <a:pt x="546078" y="116991"/>
                </a:lnTo>
                <a:lnTo>
                  <a:pt x="545851" y="116353"/>
                </a:lnTo>
                <a:lnTo>
                  <a:pt x="545730" y="116010"/>
                </a:lnTo>
                <a:lnTo>
                  <a:pt x="545660" y="115813"/>
                </a:lnTo>
                <a:lnTo>
                  <a:pt x="545961" y="115094"/>
                </a:lnTo>
                <a:lnTo>
                  <a:pt x="546101" y="114767"/>
                </a:lnTo>
                <a:lnTo>
                  <a:pt x="547520" y="113884"/>
                </a:lnTo>
                <a:lnTo>
                  <a:pt x="549139" y="112870"/>
                </a:lnTo>
                <a:lnTo>
                  <a:pt x="549200" y="112641"/>
                </a:lnTo>
                <a:lnTo>
                  <a:pt x="549460" y="111644"/>
                </a:lnTo>
                <a:lnTo>
                  <a:pt x="549249" y="111121"/>
                </a:lnTo>
                <a:lnTo>
                  <a:pt x="549092" y="110744"/>
                </a:lnTo>
                <a:lnTo>
                  <a:pt x="548436" y="109142"/>
                </a:lnTo>
                <a:lnTo>
                  <a:pt x="549360" y="107834"/>
                </a:lnTo>
                <a:lnTo>
                  <a:pt x="550124" y="106738"/>
                </a:lnTo>
                <a:lnTo>
                  <a:pt x="549394" y="105741"/>
                </a:lnTo>
                <a:lnTo>
                  <a:pt x="548003" y="105447"/>
                </a:lnTo>
                <a:lnTo>
                  <a:pt x="547303" y="105283"/>
                </a:lnTo>
                <a:lnTo>
                  <a:pt x="546896" y="104874"/>
                </a:lnTo>
                <a:lnTo>
                  <a:pt x="546510" y="104482"/>
                </a:lnTo>
                <a:lnTo>
                  <a:pt x="546033" y="102929"/>
                </a:lnTo>
                <a:lnTo>
                  <a:pt x="547089" y="101065"/>
                </a:lnTo>
                <a:lnTo>
                  <a:pt x="546983" y="100263"/>
                </a:lnTo>
                <a:lnTo>
                  <a:pt x="545822" y="99266"/>
                </a:lnTo>
                <a:lnTo>
                  <a:pt x="543251" y="98350"/>
                </a:lnTo>
                <a:lnTo>
                  <a:pt x="542751" y="98170"/>
                </a:lnTo>
                <a:lnTo>
                  <a:pt x="542077" y="97598"/>
                </a:lnTo>
                <a:lnTo>
                  <a:pt x="541958" y="97484"/>
                </a:lnTo>
                <a:lnTo>
                  <a:pt x="540558" y="95276"/>
                </a:lnTo>
                <a:lnTo>
                  <a:pt x="539348" y="93363"/>
                </a:lnTo>
                <a:lnTo>
                  <a:pt x="538302" y="93167"/>
                </a:lnTo>
                <a:lnTo>
                  <a:pt x="537218" y="93756"/>
                </a:lnTo>
                <a:lnTo>
                  <a:pt x="536133" y="94328"/>
                </a:lnTo>
                <a:lnTo>
                  <a:pt x="535097" y="94344"/>
                </a:lnTo>
                <a:lnTo>
                  <a:pt x="534413" y="93870"/>
                </a:lnTo>
                <a:lnTo>
                  <a:pt x="532788" y="92905"/>
                </a:lnTo>
                <a:lnTo>
                  <a:pt x="531900" y="92366"/>
                </a:lnTo>
                <a:lnTo>
                  <a:pt x="531171" y="91434"/>
                </a:lnTo>
                <a:lnTo>
                  <a:pt x="531117" y="91237"/>
                </a:lnTo>
                <a:lnTo>
                  <a:pt x="530814" y="90126"/>
                </a:lnTo>
                <a:lnTo>
                  <a:pt x="530121" y="87509"/>
                </a:lnTo>
                <a:lnTo>
                  <a:pt x="529922" y="86757"/>
                </a:lnTo>
                <a:lnTo>
                  <a:pt x="530998" y="83977"/>
                </a:lnTo>
                <a:lnTo>
                  <a:pt x="530824" y="82931"/>
                </a:lnTo>
                <a:lnTo>
                  <a:pt x="530031" y="82048"/>
                </a:lnTo>
                <a:lnTo>
                  <a:pt x="526965" y="80413"/>
                </a:lnTo>
                <a:lnTo>
                  <a:pt x="525848" y="74935"/>
                </a:lnTo>
                <a:lnTo>
                  <a:pt x="524935" y="74003"/>
                </a:lnTo>
                <a:lnTo>
                  <a:pt x="524187" y="73921"/>
                </a:lnTo>
                <a:lnTo>
                  <a:pt x="523765" y="73872"/>
                </a:lnTo>
                <a:lnTo>
                  <a:pt x="521731" y="75557"/>
                </a:lnTo>
                <a:lnTo>
                  <a:pt x="521030" y="76129"/>
                </a:lnTo>
                <a:lnTo>
                  <a:pt x="519733" y="75704"/>
                </a:lnTo>
                <a:lnTo>
                  <a:pt x="519367" y="75589"/>
                </a:lnTo>
                <a:lnTo>
                  <a:pt x="518513" y="75295"/>
                </a:lnTo>
                <a:lnTo>
                  <a:pt x="517058" y="74477"/>
                </a:lnTo>
                <a:lnTo>
                  <a:pt x="516061" y="73921"/>
                </a:lnTo>
                <a:lnTo>
                  <a:pt x="514859" y="72499"/>
                </a:lnTo>
                <a:lnTo>
                  <a:pt x="514591" y="71894"/>
                </a:lnTo>
                <a:lnTo>
                  <a:pt x="513096" y="68493"/>
                </a:lnTo>
                <a:lnTo>
                  <a:pt x="509960" y="67708"/>
                </a:lnTo>
                <a:lnTo>
                  <a:pt x="508616" y="66956"/>
                </a:lnTo>
                <a:lnTo>
                  <a:pt x="507473" y="65566"/>
                </a:lnTo>
                <a:lnTo>
                  <a:pt x="507278" y="65288"/>
                </a:lnTo>
                <a:lnTo>
                  <a:pt x="507408" y="64274"/>
                </a:lnTo>
                <a:lnTo>
                  <a:pt x="507599" y="63963"/>
                </a:lnTo>
                <a:lnTo>
                  <a:pt x="508284" y="62868"/>
                </a:lnTo>
                <a:lnTo>
                  <a:pt x="509710" y="61952"/>
                </a:lnTo>
                <a:lnTo>
                  <a:pt x="509870" y="61053"/>
                </a:lnTo>
                <a:lnTo>
                  <a:pt x="509973" y="60464"/>
                </a:lnTo>
                <a:lnTo>
                  <a:pt x="509554" y="59336"/>
                </a:lnTo>
                <a:lnTo>
                  <a:pt x="508526" y="58797"/>
                </a:lnTo>
                <a:lnTo>
                  <a:pt x="507775" y="58388"/>
                </a:lnTo>
                <a:lnTo>
                  <a:pt x="506618" y="56900"/>
                </a:lnTo>
                <a:lnTo>
                  <a:pt x="506026" y="55575"/>
                </a:lnTo>
                <a:lnTo>
                  <a:pt x="505414" y="54218"/>
                </a:lnTo>
                <a:lnTo>
                  <a:pt x="504368" y="51602"/>
                </a:lnTo>
                <a:lnTo>
                  <a:pt x="504271" y="51357"/>
                </a:lnTo>
                <a:lnTo>
                  <a:pt x="503053" y="49754"/>
                </a:lnTo>
                <a:lnTo>
                  <a:pt x="502752" y="49346"/>
                </a:lnTo>
                <a:lnTo>
                  <a:pt x="503277" y="45536"/>
                </a:lnTo>
                <a:lnTo>
                  <a:pt x="503482" y="44031"/>
                </a:lnTo>
                <a:lnTo>
                  <a:pt x="503603" y="43721"/>
                </a:lnTo>
                <a:lnTo>
                  <a:pt x="504116" y="42429"/>
                </a:lnTo>
                <a:lnTo>
                  <a:pt x="503447" y="41415"/>
                </a:lnTo>
                <a:lnTo>
                  <a:pt x="502345" y="41350"/>
                </a:lnTo>
                <a:lnTo>
                  <a:pt x="501415" y="41284"/>
                </a:lnTo>
                <a:lnTo>
                  <a:pt x="500857" y="40925"/>
                </a:lnTo>
                <a:lnTo>
                  <a:pt x="499763" y="40205"/>
                </a:lnTo>
                <a:lnTo>
                  <a:pt x="498807" y="37229"/>
                </a:lnTo>
                <a:lnTo>
                  <a:pt x="498951" y="36150"/>
                </a:lnTo>
                <a:lnTo>
                  <a:pt x="499006" y="35741"/>
                </a:lnTo>
                <a:lnTo>
                  <a:pt x="499691" y="34940"/>
                </a:lnTo>
                <a:lnTo>
                  <a:pt x="501797" y="33779"/>
                </a:lnTo>
                <a:lnTo>
                  <a:pt x="501318" y="32406"/>
                </a:lnTo>
                <a:lnTo>
                  <a:pt x="500712" y="31670"/>
                </a:lnTo>
                <a:lnTo>
                  <a:pt x="499454" y="31408"/>
                </a:lnTo>
                <a:lnTo>
                  <a:pt x="497883" y="31081"/>
                </a:lnTo>
                <a:lnTo>
                  <a:pt x="497886" y="31245"/>
                </a:lnTo>
                <a:lnTo>
                  <a:pt x="497919" y="32782"/>
                </a:lnTo>
                <a:lnTo>
                  <a:pt x="497925" y="33060"/>
                </a:lnTo>
                <a:lnTo>
                  <a:pt x="497767" y="32913"/>
                </a:lnTo>
                <a:lnTo>
                  <a:pt x="497373" y="32569"/>
                </a:lnTo>
                <a:lnTo>
                  <a:pt x="496774" y="32013"/>
                </a:lnTo>
                <a:lnTo>
                  <a:pt x="494873" y="30296"/>
                </a:lnTo>
                <a:lnTo>
                  <a:pt x="494510" y="29201"/>
                </a:lnTo>
                <a:lnTo>
                  <a:pt x="494153" y="28122"/>
                </a:lnTo>
                <a:lnTo>
                  <a:pt x="470813" y="27713"/>
                </a:lnTo>
                <a:lnTo>
                  <a:pt x="444629" y="27239"/>
                </a:lnTo>
                <a:lnTo>
                  <a:pt x="433649" y="27402"/>
                </a:lnTo>
                <a:lnTo>
                  <a:pt x="421890" y="27566"/>
                </a:lnTo>
                <a:lnTo>
                  <a:pt x="412031" y="27647"/>
                </a:lnTo>
                <a:lnTo>
                  <a:pt x="388202" y="32160"/>
                </a:lnTo>
                <a:lnTo>
                  <a:pt x="377461" y="35185"/>
                </a:lnTo>
                <a:lnTo>
                  <a:pt x="371476" y="36869"/>
                </a:lnTo>
                <a:lnTo>
                  <a:pt x="338010" y="46288"/>
                </a:lnTo>
                <a:lnTo>
                  <a:pt x="334974" y="47154"/>
                </a:lnTo>
                <a:lnTo>
                  <a:pt x="284074" y="60301"/>
                </a:lnTo>
                <a:lnTo>
                  <a:pt x="282007" y="59418"/>
                </a:lnTo>
                <a:lnTo>
                  <a:pt x="280087" y="58584"/>
                </a:lnTo>
                <a:lnTo>
                  <a:pt x="277138" y="57799"/>
                </a:lnTo>
                <a:lnTo>
                  <a:pt x="276784" y="57701"/>
                </a:lnTo>
                <a:lnTo>
                  <a:pt x="275725" y="57423"/>
                </a:lnTo>
                <a:lnTo>
                  <a:pt x="272316" y="55068"/>
                </a:lnTo>
                <a:lnTo>
                  <a:pt x="270038" y="53515"/>
                </a:lnTo>
                <a:lnTo>
                  <a:pt x="267701" y="53106"/>
                </a:lnTo>
                <a:lnTo>
                  <a:pt x="266663" y="52174"/>
                </a:lnTo>
                <a:lnTo>
                  <a:pt x="265700" y="50179"/>
                </a:lnTo>
                <a:lnTo>
                  <a:pt x="263497" y="48724"/>
                </a:lnTo>
                <a:lnTo>
                  <a:pt x="262214" y="47105"/>
                </a:lnTo>
                <a:lnTo>
                  <a:pt x="261553" y="46288"/>
                </a:lnTo>
                <a:lnTo>
                  <a:pt x="260260" y="46206"/>
                </a:lnTo>
                <a:lnTo>
                  <a:pt x="259621" y="45405"/>
                </a:lnTo>
                <a:lnTo>
                  <a:pt x="258559" y="44080"/>
                </a:lnTo>
                <a:lnTo>
                  <a:pt x="258278" y="43230"/>
                </a:lnTo>
                <a:lnTo>
                  <a:pt x="257904" y="42086"/>
                </a:lnTo>
                <a:lnTo>
                  <a:pt x="256808" y="41006"/>
                </a:lnTo>
                <a:lnTo>
                  <a:pt x="256257" y="40467"/>
                </a:lnTo>
                <a:lnTo>
                  <a:pt x="253365" y="40238"/>
                </a:lnTo>
                <a:lnTo>
                  <a:pt x="252760" y="39911"/>
                </a:lnTo>
                <a:lnTo>
                  <a:pt x="251466" y="39224"/>
                </a:lnTo>
                <a:lnTo>
                  <a:pt x="248570" y="39126"/>
                </a:lnTo>
                <a:lnTo>
                  <a:pt x="247233" y="37507"/>
                </a:lnTo>
                <a:lnTo>
                  <a:pt x="247656" y="36510"/>
                </a:lnTo>
                <a:lnTo>
                  <a:pt x="247866" y="36019"/>
                </a:lnTo>
                <a:lnTo>
                  <a:pt x="247380" y="35398"/>
                </a:lnTo>
                <a:lnTo>
                  <a:pt x="244837" y="34400"/>
                </a:lnTo>
                <a:lnTo>
                  <a:pt x="242533" y="33485"/>
                </a:lnTo>
                <a:lnTo>
                  <a:pt x="240642" y="32030"/>
                </a:lnTo>
                <a:lnTo>
                  <a:pt x="239000" y="29969"/>
                </a:lnTo>
                <a:lnTo>
                  <a:pt x="237151" y="30002"/>
                </a:lnTo>
                <a:lnTo>
                  <a:pt x="236843" y="30018"/>
                </a:lnTo>
                <a:lnTo>
                  <a:pt x="235931" y="28939"/>
                </a:lnTo>
                <a:lnTo>
                  <a:pt x="234391" y="28923"/>
                </a:lnTo>
                <a:lnTo>
                  <a:pt x="233892" y="29479"/>
                </a:lnTo>
                <a:lnTo>
                  <a:pt x="231199" y="27958"/>
                </a:lnTo>
                <a:lnTo>
                  <a:pt x="229364" y="26634"/>
                </a:lnTo>
                <a:lnTo>
                  <a:pt x="228321" y="26257"/>
                </a:lnTo>
                <a:lnTo>
                  <a:pt x="226532" y="26421"/>
                </a:lnTo>
                <a:lnTo>
                  <a:pt x="225046" y="27157"/>
                </a:lnTo>
                <a:lnTo>
                  <a:pt x="224122" y="27140"/>
                </a:lnTo>
                <a:lnTo>
                  <a:pt x="222595" y="25947"/>
                </a:lnTo>
                <a:lnTo>
                  <a:pt x="222575" y="25718"/>
                </a:lnTo>
                <a:lnTo>
                  <a:pt x="222541" y="25325"/>
                </a:lnTo>
                <a:lnTo>
                  <a:pt x="221870" y="24753"/>
                </a:lnTo>
                <a:lnTo>
                  <a:pt x="220714" y="24737"/>
                </a:lnTo>
                <a:lnTo>
                  <a:pt x="219773" y="24737"/>
                </a:lnTo>
                <a:lnTo>
                  <a:pt x="218517" y="23887"/>
                </a:lnTo>
                <a:lnTo>
                  <a:pt x="218002" y="23543"/>
                </a:lnTo>
                <a:lnTo>
                  <a:pt x="215722" y="23445"/>
                </a:lnTo>
                <a:lnTo>
                  <a:pt x="214265" y="21630"/>
                </a:lnTo>
                <a:lnTo>
                  <a:pt x="212789" y="21434"/>
                </a:lnTo>
                <a:lnTo>
                  <a:pt x="211675" y="21843"/>
                </a:lnTo>
                <a:lnTo>
                  <a:pt x="210884" y="21352"/>
                </a:lnTo>
                <a:lnTo>
                  <a:pt x="210600" y="20551"/>
                </a:lnTo>
                <a:lnTo>
                  <a:pt x="210460" y="20158"/>
                </a:lnTo>
                <a:lnTo>
                  <a:pt x="209600" y="19962"/>
                </a:lnTo>
                <a:lnTo>
                  <a:pt x="208976" y="20763"/>
                </a:lnTo>
                <a:lnTo>
                  <a:pt x="207941" y="20011"/>
                </a:lnTo>
                <a:lnTo>
                  <a:pt x="205408" y="20044"/>
                </a:lnTo>
                <a:lnTo>
                  <a:pt x="204798" y="19357"/>
                </a:lnTo>
                <a:lnTo>
                  <a:pt x="203008" y="20077"/>
                </a:lnTo>
                <a:lnTo>
                  <a:pt x="202164" y="18703"/>
                </a:lnTo>
                <a:lnTo>
                  <a:pt x="201220" y="20060"/>
                </a:lnTo>
                <a:lnTo>
                  <a:pt x="200764" y="20077"/>
                </a:lnTo>
                <a:lnTo>
                  <a:pt x="200359" y="20109"/>
                </a:lnTo>
                <a:lnTo>
                  <a:pt x="199175" y="21205"/>
                </a:lnTo>
                <a:lnTo>
                  <a:pt x="198730" y="21041"/>
                </a:lnTo>
                <a:lnTo>
                  <a:pt x="197949" y="20763"/>
                </a:lnTo>
                <a:lnTo>
                  <a:pt x="197082" y="21107"/>
                </a:lnTo>
                <a:lnTo>
                  <a:pt x="196402" y="21369"/>
                </a:lnTo>
                <a:lnTo>
                  <a:pt x="195685" y="20404"/>
                </a:lnTo>
                <a:lnTo>
                  <a:pt x="194386" y="19848"/>
                </a:lnTo>
                <a:lnTo>
                  <a:pt x="191622" y="19014"/>
                </a:lnTo>
                <a:lnTo>
                  <a:pt x="191374" y="19210"/>
                </a:lnTo>
                <a:lnTo>
                  <a:pt x="191065" y="19439"/>
                </a:lnTo>
                <a:lnTo>
                  <a:pt x="190568" y="20878"/>
                </a:lnTo>
                <a:lnTo>
                  <a:pt x="188913" y="18916"/>
                </a:lnTo>
                <a:lnTo>
                  <a:pt x="187595" y="18850"/>
                </a:lnTo>
                <a:lnTo>
                  <a:pt x="186326" y="18769"/>
                </a:lnTo>
                <a:lnTo>
                  <a:pt x="184866" y="17199"/>
                </a:lnTo>
                <a:lnTo>
                  <a:pt x="184727" y="16447"/>
                </a:lnTo>
                <a:lnTo>
                  <a:pt x="184343" y="14354"/>
                </a:lnTo>
                <a:lnTo>
                  <a:pt x="183738" y="13471"/>
                </a:lnTo>
                <a:lnTo>
                  <a:pt x="180091" y="10495"/>
                </a:lnTo>
                <a:lnTo>
                  <a:pt x="179954" y="10380"/>
                </a:lnTo>
                <a:lnTo>
                  <a:pt x="179534" y="9448"/>
                </a:lnTo>
                <a:lnTo>
                  <a:pt x="179061" y="9269"/>
                </a:lnTo>
                <a:lnTo>
                  <a:pt x="178858" y="9203"/>
                </a:lnTo>
                <a:lnTo>
                  <a:pt x="178383" y="7862"/>
                </a:lnTo>
                <a:lnTo>
                  <a:pt x="177903" y="6522"/>
                </a:lnTo>
                <a:lnTo>
                  <a:pt x="176219" y="3153"/>
                </a:lnTo>
                <a:lnTo>
                  <a:pt x="174743" y="2646"/>
                </a:lnTo>
                <a:lnTo>
                  <a:pt x="173459" y="1142"/>
                </a:lnTo>
                <a:lnTo>
                  <a:pt x="172982" y="570"/>
                </a:lnTo>
                <a:lnTo>
                  <a:pt x="171757" y="63"/>
                </a:lnTo>
                <a:lnTo>
                  <a:pt x="170264" y="1158"/>
                </a:lnTo>
                <a:lnTo>
                  <a:pt x="169156" y="1142"/>
                </a:lnTo>
                <a:lnTo>
                  <a:pt x="168657" y="848"/>
                </a:lnTo>
                <a:lnTo>
                  <a:pt x="168116" y="521"/>
                </a:lnTo>
                <a:lnTo>
                  <a:pt x="166858" y="913"/>
                </a:lnTo>
                <a:lnTo>
                  <a:pt x="166569" y="995"/>
                </a:lnTo>
                <a:lnTo>
                  <a:pt x="166003" y="226"/>
                </a:lnTo>
                <a:lnTo>
                  <a:pt x="165782" y="-68"/>
                </a:lnTo>
                <a:lnTo>
                  <a:pt x="162064" y="1878"/>
                </a:lnTo>
                <a:lnTo>
                  <a:pt x="160877" y="3775"/>
                </a:lnTo>
                <a:lnTo>
                  <a:pt x="160682" y="4085"/>
                </a:lnTo>
                <a:lnTo>
                  <a:pt x="159687" y="4886"/>
                </a:lnTo>
                <a:lnTo>
                  <a:pt x="156845" y="5720"/>
                </a:lnTo>
                <a:lnTo>
                  <a:pt x="155859" y="5639"/>
                </a:lnTo>
                <a:lnTo>
                  <a:pt x="154786" y="7797"/>
                </a:lnTo>
                <a:lnTo>
                  <a:pt x="153916" y="8467"/>
                </a:lnTo>
                <a:lnTo>
                  <a:pt x="151696" y="8762"/>
                </a:lnTo>
                <a:lnTo>
                  <a:pt x="150329" y="9726"/>
                </a:lnTo>
                <a:lnTo>
                  <a:pt x="149894" y="9792"/>
                </a:lnTo>
                <a:lnTo>
                  <a:pt x="148663" y="9955"/>
                </a:lnTo>
                <a:lnTo>
                  <a:pt x="146913" y="11819"/>
                </a:lnTo>
                <a:lnTo>
                  <a:pt x="146354" y="12408"/>
                </a:lnTo>
                <a:lnTo>
                  <a:pt x="143641" y="12637"/>
                </a:lnTo>
                <a:lnTo>
                  <a:pt x="143298" y="12997"/>
                </a:lnTo>
                <a:lnTo>
                  <a:pt x="142954" y="13373"/>
                </a:lnTo>
                <a:lnTo>
                  <a:pt x="143051" y="13945"/>
                </a:lnTo>
                <a:lnTo>
                  <a:pt x="143242" y="15106"/>
                </a:lnTo>
                <a:lnTo>
                  <a:pt x="142791" y="16905"/>
                </a:lnTo>
                <a:lnTo>
                  <a:pt x="142204" y="17722"/>
                </a:lnTo>
                <a:lnTo>
                  <a:pt x="140724" y="19782"/>
                </a:lnTo>
                <a:lnTo>
                  <a:pt x="139962" y="20044"/>
                </a:lnTo>
                <a:lnTo>
                  <a:pt x="137321" y="20191"/>
                </a:lnTo>
                <a:lnTo>
                  <a:pt x="133059" y="19635"/>
                </a:lnTo>
                <a:lnTo>
                  <a:pt x="126740" y="19668"/>
                </a:lnTo>
                <a:lnTo>
                  <a:pt x="119279" y="19619"/>
                </a:lnTo>
                <a:lnTo>
                  <a:pt x="108025" y="20077"/>
                </a:lnTo>
                <a:lnTo>
                  <a:pt x="106336" y="20093"/>
                </a:lnTo>
                <a:lnTo>
                  <a:pt x="91057" y="20224"/>
                </a:lnTo>
                <a:lnTo>
                  <a:pt x="80113" y="20600"/>
                </a:lnTo>
                <a:lnTo>
                  <a:pt x="66744" y="21041"/>
                </a:lnTo>
                <a:lnTo>
                  <a:pt x="60053" y="21679"/>
                </a:lnTo>
                <a:lnTo>
                  <a:pt x="34943" y="22399"/>
                </a:lnTo>
                <a:lnTo>
                  <a:pt x="25292" y="22677"/>
                </a:lnTo>
                <a:lnTo>
                  <a:pt x="8532" y="22906"/>
                </a:lnTo>
                <a:lnTo>
                  <a:pt x="7113" y="23020"/>
                </a:lnTo>
                <a:lnTo>
                  <a:pt x="6684" y="22824"/>
                </a:lnTo>
                <a:lnTo>
                  <a:pt x="3548" y="21810"/>
                </a:lnTo>
                <a:lnTo>
                  <a:pt x="3548" y="22807"/>
                </a:lnTo>
                <a:lnTo>
                  <a:pt x="3400" y="24459"/>
                </a:lnTo>
                <a:lnTo>
                  <a:pt x="3025" y="25947"/>
                </a:lnTo>
                <a:lnTo>
                  <a:pt x="2996" y="26274"/>
                </a:lnTo>
                <a:lnTo>
                  <a:pt x="2875" y="27598"/>
                </a:lnTo>
                <a:lnTo>
                  <a:pt x="2500" y="29021"/>
                </a:lnTo>
                <a:lnTo>
                  <a:pt x="1977" y="30362"/>
                </a:lnTo>
                <a:lnTo>
                  <a:pt x="1452" y="31637"/>
                </a:lnTo>
                <a:lnTo>
                  <a:pt x="1079" y="33060"/>
                </a:lnTo>
                <a:lnTo>
                  <a:pt x="705" y="34564"/>
                </a:lnTo>
                <a:lnTo>
                  <a:pt x="330" y="36052"/>
                </a:lnTo>
                <a:lnTo>
                  <a:pt x="180" y="37703"/>
                </a:lnTo>
                <a:lnTo>
                  <a:pt x="406" y="39355"/>
                </a:lnTo>
                <a:lnTo>
                  <a:pt x="555" y="40990"/>
                </a:lnTo>
                <a:lnTo>
                  <a:pt x="780" y="42641"/>
                </a:lnTo>
                <a:lnTo>
                  <a:pt x="1004" y="44293"/>
                </a:lnTo>
                <a:lnTo>
                  <a:pt x="1379" y="45716"/>
                </a:lnTo>
                <a:lnTo>
                  <a:pt x="1902" y="47056"/>
                </a:lnTo>
                <a:lnTo>
                  <a:pt x="2276" y="48479"/>
                </a:lnTo>
                <a:lnTo>
                  <a:pt x="2500" y="50130"/>
                </a:lnTo>
                <a:lnTo>
                  <a:pt x="2875" y="51618"/>
                </a:lnTo>
                <a:lnTo>
                  <a:pt x="3249" y="53041"/>
                </a:lnTo>
                <a:lnTo>
                  <a:pt x="3624" y="54169"/>
                </a:lnTo>
                <a:lnTo>
                  <a:pt x="3998" y="55673"/>
                </a:lnTo>
                <a:lnTo>
                  <a:pt x="4372" y="56720"/>
                </a:lnTo>
                <a:lnTo>
                  <a:pt x="4747" y="57832"/>
                </a:lnTo>
                <a:lnTo>
                  <a:pt x="5121" y="59336"/>
                </a:lnTo>
                <a:lnTo>
                  <a:pt x="5496" y="60759"/>
                </a:lnTo>
                <a:lnTo>
                  <a:pt x="5869" y="62263"/>
                </a:lnTo>
                <a:lnTo>
                  <a:pt x="6243" y="63686"/>
                </a:lnTo>
                <a:lnTo>
                  <a:pt x="6318" y="65550"/>
                </a:lnTo>
                <a:lnTo>
                  <a:pt x="6469" y="67201"/>
                </a:lnTo>
                <a:lnTo>
                  <a:pt x="6693" y="68836"/>
                </a:lnTo>
                <a:lnTo>
                  <a:pt x="6843" y="70488"/>
                </a:lnTo>
                <a:lnTo>
                  <a:pt x="6693" y="72139"/>
                </a:lnTo>
                <a:lnTo>
                  <a:pt x="6542" y="73791"/>
                </a:lnTo>
                <a:lnTo>
                  <a:pt x="6542" y="75279"/>
                </a:lnTo>
                <a:lnTo>
                  <a:pt x="6542" y="77077"/>
                </a:lnTo>
                <a:lnTo>
                  <a:pt x="6542" y="78941"/>
                </a:lnTo>
                <a:lnTo>
                  <a:pt x="6243" y="80364"/>
                </a:lnTo>
                <a:lnTo>
                  <a:pt x="5869" y="81868"/>
                </a:lnTo>
                <a:lnTo>
                  <a:pt x="5496" y="83356"/>
                </a:lnTo>
                <a:lnTo>
                  <a:pt x="5345" y="85008"/>
                </a:lnTo>
                <a:lnTo>
                  <a:pt x="5569" y="86659"/>
                </a:lnTo>
                <a:lnTo>
                  <a:pt x="5944" y="88082"/>
                </a:lnTo>
                <a:lnTo>
                  <a:pt x="6693" y="89210"/>
                </a:lnTo>
                <a:lnTo>
                  <a:pt x="7216" y="90469"/>
                </a:lnTo>
                <a:lnTo>
                  <a:pt x="7965" y="91597"/>
                </a:lnTo>
                <a:lnTo>
                  <a:pt x="8339" y="93020"/>
                </a:lnTo>
                <a:lnTo>
                  <a:pt x="8864" y="94295"/>
                </a:lnTo>
                <a:lnTo>
                  <a:pt x="9088" y="95947"/>
                </a:lnTo>
                <a:lnTo>
                  <a:pt x="9463" y="97435"/>
                </a:lnTo>
                <a:lnTo>
                  <a:pt x="9837" y="98857"/>
                </a:lnTo>
                <a:lnTo>
                  <a:pt x="10212" y="100361"/>
                </a:lnTo>
                <a:lnTo>
                  <a:pt x="10586" y="101849"/>
                </a:lnTo>
                <a:lnTo>
                  <a:pt x="11333" y="102896"/>
                </a:lnTo>
                <a:lnTo>
                  <a:pt x="12082" y="104024"/>
                </a:lnTo>
                <a:lnTo>
                  <a:pt x="12831" y="105071"/>
                </a:lnTo>
                <a:lnTo>
                  <a:pt x="13578" y="106199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FF2CEEBD-B40D-87A1-21C4-C04B4A3686C4}"/>
              </a:ext>
            </a:extLst>
          </p:cNvPr>
          <p:cNvSpPr/>
          <p:nvPr/>
        </p:nvSpPr>
        <p:spPr>
          <a:xfrm flipV="1">
            <a:off x="6847196" y="4232774"/>
            <a:ext cx="1449569" cy="1021912"/>
          </a:xfrm>
          <a:custGeom>
            <a:avLst/>
            <a:gdLst>
              <a:gd name="connsiteX0" fmla="*/ 279901 w 1304516"/>
              <a:gd name="connsiteY0" fmla="*/ 919917 h 919653"/>
              <a:gd name="connsiteX1" fmla="*/ 312280 w 1304516"/>
              <a:gd name="connsiteY1" fmla="*/ 918998 h 919653"/>
              <a:gd name="connsiteX2" fmla="*/ 317058 w 1304516"/>
              <a:gd name="connsiteY2" fmla="*/ 918861 h 919653"/>
              <a:gd name="connsiteX3" fmla="*/ 359612 w 1304516"/>
              <a:gd name="connsiteY3" fmla="*/ 917633 h 919653"/>
              <a:gd name="connsiteX4" fmla="*/ 372828 w 1304516"/>
              <a:gd name="connsiteY4" fmla="*/ 917279 h 919653"/>
              <a:gd name="connsiteX5" fmla="*/ 374709 w 1304516"/>
              <a:gd name="connsiteY5" fmla="*/ 917225 h 919653"/>
              <a:gd name="connsiteX6" fmla="*/ 377243 w 1304516"/>
              <a:gd name="connsiteY6" fmla="*/ 917153 h 919653"/>
              <a:gd name="connsiteX7" fmla="*/ 393150 w 1304516"/>
              <a:gd name="connsiteY7" fmla="*/ 916843 h 919653"/>
              <a:gd name="connsiteX8" fmla="*/ 394193 w 1304516"/>
              <a:gd name="connsiteY8" fmla="*/ 916823 h 919653"/>
              <a:gd name="connsiteX9" fmla="*/ 398989 w 1304516"/>
              <a:gd name="connsiteY9" fmla="*/ 916728 h 919653"/>
              <a:gd name="connsiteX10" fmla="*/ 432640 w 1304516"/>
              <a:gd name="connsiteY10" fmla="*/ 916069 h 919653"/>
              <a:gd name="connsiteX11" fmla="*/ 436803 w 1304516"/>
              <a:gd name="connsiteY11" fmla="*/ 915898 h 919653"/>
              <a:gd name="connsiteX12" fmla="*/ 449107 w 1304516"/>
              <a:gd name="connsiteY12" fmla="*/ 915386 h 919653"/>
              <a:gd name="connsiteX13" fmla="*/ 450677 w 1304516"/>
              <a:gd name="connsiteY13" fmla="*/ 915320 h 919653"/>
              <a:gd name="connsiteX14" fmla="*/ 457054 w 1304516"/>
              <a:gd name="connsiteY14" fmla="*/ 916146 h 919653"/>
              <a:gd name="connsiteX15" fmla="*/ 460609 w 1304516"/>
              <a:gd name="connsiteY15" fmla="*/ 916051 h 919653"/>
              <a:gd name="connsiteX16" fmla="*/ 469929 w 1304516"/>
              <a:gd name="connsiteY16" fmla="*/ 917086 h 919653"/>
              <a:gd name="connsiteX17" fmla="*/ 519597 w 1304516"/>
              <a:gd name="connsiteY17" fmla="*/ 916429 h 919653"/>
              <a:gd name="connsiteX18" fmla="*/ 519885 w 1304516"/>
              <a:gd name="connsiteY18" fmla="*/ 916426 h 919653"/>
              <a:gd name="connsiteX19" fmla="*/ 550277 w 1304516"/>
              <a:gd name="connsiteY19" fmla="*/ 916024 h 919653"/>
              <a:gd name="connsiteX20" fmla="*/ 560809 w 1304516"/>
              <a:gd name="connsiteY20" fmla="*/ 915885 h 919653"/>
              <a:gd name="connsiteX21" fmla="*/ 583495 w 1304516"/>
              <a:gd name="connsiteY21" fmla="*/ 915584 h 919653"/>
              <a:gd name="connsiteX22" fmla="*/ 635476 w 1304516"/>
              <a:gd name="connsiteY22" fmla="*/ 914897 h 919653"/>
              <a:gd name="connsiteX23" fmla="*/ 667570 w 1304516"/>
              <a:gd name="connsiteY23" fmla="*/ 914472 h 919653"/>
              <a:gd name="connsiteX24" fmla="*/ 717670 w 1304516"/>
              <a:gd name="connsiteY24" fmla="*/ 915662 h 919653"/>
              <a:gd name="connsiteX25" fmla="*/ 773951 w 1304516"/>
              <a:gd name="connsiteY25" fmla="*/ 917000 h 919653"/>
              <a:gd name="connsiteX26" fmla="*/ 774425 w 1304516"/>
              <a:gd name="connsiteY26" fmla="*/ 917003 h 919653"/>
              <a:gd name="connsiteX27" fmla="*/ 819718 w 1304516"/>
              <a:gd name="connsiteY27" fmla="*/ 917304 h 919653"/>
              <a:gd name="connsiteX28" fmla="*/ 858242 w 1304516"/>
              <a:gd name="connsiteY28" fmla="*/ 917561 h 919653"/>
              <a:gd name="connsiteX29" fmla="*/ 859370 w 1304516"/>
              <a:gd name="connsiteY29" fmla="*/ 917574 h 919653"/>
              <a:gd name="connsiteX30" fmla="*/ 860155 w 1304516"/>
              <a:gd name="connsiteY30" fmla="*/ 917583 h 919653"/>
              <a:gd name="connsiteX31" fmla="*/ 860384 w 1304516"/>
              <a:gd name="connsiteY31" fmla="*/ 917583 h 919653"/>
              <a:gd name="connsiteX32" fmla="*/ 860580 w 1304516"/>
              <a:gd name="connsiteY32" fmla="*/ 917585 h 919653"/>
              <a:gd name="connsiteX33" fmla="*/ 904712 w 1304516"/>
              <a:gd name="connsiteY33" fmla="*/ 918059 h 919653"/>
              <a:gd name="connsiteX34" fmla="*/ 926165 w 1304516"/>
              <a:gd name="connsiteY34" fmla="*/ 918290 h 919653"/>
              <a:gd name="connsiteX35" fmla="*/ 926770 w 1304516"/>
              <a:gd name="connsiteY35" fmla="*/ 917018 h 919653"/>
              <a:gd name="connsiteX36" fmla="*/ 927146 w 1304516"/>
              <a:gd name="connsiteY36" fmla="*/ 915520 h 919653"/>
              <a:gd name="connsiteX37" fmla="*/ 927751 w 1304516"/>
              <a:gd name="connsiteY37" fmla="*/ 914248 h 919653"/>
              <a:gd name="connsiteX38" fmla="*/ 928111 w 1304516"/>
              <a:gd name="connsiteY38" fmla="*/ 912752 h 919653"/>
              <a:gd name="connsiteX39" fmla="*/ 928487 w 1304516"/>
              <a:gd name="connsiteY39" fmla="*/ 911329 h 919653"/>
              <a:gd name="connsiteX40" fmla="*/ 929092 w 1304516"/>
              <a:gd name="connsiteY40" fmla="*/ 909982 h 919653"/>
              <a:gd name="connsiteX41" fmla="*/ 929697 w 1304516"/>
              <a:gd name="connsiteY41" fmla="*/ 908710 h 919653"/>
              <a:gd name="connsiteX42" fmla="*/ 930057 w 1304516"/>
              <a:gd name="connsiteY42" fmla="*/ 907212 h 919653"/>
              <a:gd name="connsiteX43" fmla="*/ 930433 w 1304516"/>
              <a:gd name="connsiteY43" fmla="*/ 905714 h 919653"/>
              <a:gd name="connsiteX44" fmla="*/ 931038 w 1304516"/>
              <a:gd name="connsiteY44" fmla="*/ 904442 h 919653"/>
              <a:gd name="connsiteX45" fmla="*/ 931790 w 1304516"/>
              <a:gd name="connsiteY45" fmla="*/ 903320 h 919653"/>
              <a:gd name="connsiteX46" fmla="*/ 932379 w 1304516"/>
              <a:gd name="connsiteY46" fmla="*/ 902047 h 919653"/>
              <a:gd name="connsiteX47" fmla="*/ 932983 w 1304516"/>
              <a:gd name="connsiteY47" fmla="*/ 900774 h 919653"/>
              <a:gd name="connsiteX48" fmla="*/ 933736 w 1304516"/>
              <a:gd name="connsiteY48" fmla="*/ 899502 h 919653"/>
              <a:gd name="connsiteX49" fmla="*/ 934324 w 1304516"/>
              <a:gd name="connsiteY49" fmla="*/ 898230 h 919653"/>
              <a:gd name="connsiteX50" fmla="*/ 934700 w 1304516"/>
              <a:gd name="connsiteY50" fmla="*/ 896732 h 919653"/>
              <a:gd name="connsiteX51" fmla="*/ 935076 w 1304516"/>
              <a:gd name="connsiteY51" fmla="*/ 895236 h 919653"/>
              <a:gd name="connsiteX52" fmla="*/ 935681 w 1304516"/>
              <a:gd name="connsiteY52" fmla="*/ 893962 h 919653"/>
              <a:gd name="connsiteX53" fmla="*/ 936058 w 1304516"/>
              <a:gd name="connsiteY53" fmla="*/ 892466 h 919653"/>
              <a:gd name="connsiteX54" fmla="*/ 936646 w 1304516"/>
              <a:gd name="connsiteY54" fmla="*/ 891194 h 919653"/>
              <a:gd name="connsiteX55" fmla="*/ 937251 w 1304516"/>
              <a:gd name="connsiteY55" fmla="*/ 889847 h 919653"/>
              <a:gd name="connsiteX56" fmla="*/ 937774 w 1304516"/>
              <a:gd name="connsiteY56" fmla="*/ 888573 h 919653"/>
              <a:gd name="connsiteX57" fmla="*/ 938379 w 1304516"/>
              <a:gd name="connsiteY57" fmla="*/ 887301 h 919653"/>
              <a:gd name="connsiteX58" fmla="*/ 938968 w 1304516"/>
              <a:gd name="connsiteY58" fmla="*/ 886029 h 919653"/>
              <a:gd name="connsiteX59" fmla="*/ 939720 w 1304516"/>
              <a:gd name="connsiteY59" fmla="*/ 884905 h 919653"/>
              <a:gd name="connsiteX60" fmla="*/ 940325 w 1304516"/>
              <a:gd name="connsiteY60" fmla="*/ 883633 h 919653"/>
              <a:gd name="connsiteX61" fmla="*/ 941061 w 1304516"/>
              <a:gd name="connsiteY61" fmla="*/ 882510 h 919653"/>
              <a:gd name="connsiteX62" fmla="*/ 941813 w 1304516"/>
              <a:gd name="connsiteY62" fmla="*/ 881388 h 919653"/>
              <a:gd name="connsiteX63" fmla="*/ 942794 w 1304516"/>
              <a:gd name="connsiteY63" fmla="*/ 880489 h 919653"/>
              <a:gd name="connsiteX64" fmla="*/ 943906 w 1304516"/>
              <a:gd name="connsiteY64" fmla="*/ 879815 h 919653"/>
              <a:gd name="connsiteX65" fmla="*/ 944658 w 1304516"/>
              <a:gd name="connsiteY65" fmla="*/ 878694 h 919653"/>
              <a:gd name="connsiteX66" fmla="*/ 945639 w 1304516"/>
              <a:gd name="connsiteY66" fmla="*/ 877794 h 919653"/>
              <a:gd name="connsiteX67" fmla="*/ 946539 w 1304516"/>
              <a:gd name="connsiteY67" fmla="*/ 876821 h 919653"/>
              <a:gd name="connsiteX68" fmla="*/ 947503 w 1304516"/>
              <a:gd name="connsiteY68" fmla="*/ 875924 h 919653"/>
              <a:gd name="connsiteX69" fmla="*/ 948256 w 1304516"/>
              <a:gd name="connsiteY69" fmla="*/ 874800 h 919653"/>
              <a:gd name="connsiteX70" fmla="*/ 949008 w 1304516"/>
              <a:gd name="connsiteY70" fmla="*/ 873752 h 919653"/>
              <a:gd name="connsiteX71" fmla="*/ 949743 w 1304516"/>
              <a:gd name="connsiteY71" fmla="*/ 872631 h 919653"/>
              <a:gd name="connsiteX72" fmla="*/ 950349 w 1304516"/>
              <a:gd name="connsiteY72" fmla="*/ 871357 h 919653"/>
              <a:gd name="connsiteX73" fmla="*/ 950954 w 1304516"/>
              <a:gd name="connsiteY73" fmla="*/ 870085 h 919653"/>
              <a:gd name="connsiteX74" fmla="*/ 951330 w 1304516"/>
              <a:gd name="connsiteY74" fmla="*/ 868589 h 919653"/>
              <a:gd name="connsiteX75" fmla="*/ 951918 w 1304516"/>
              <a:gd name="connsiteY75" fmla="*/ 867241 h 919653"/>
              <a:gd name="connsiteX76" fmla="*/ 952294 w 1304516"/>
              <a:gd name="connsiteY76" fmla="*/ 865819 h 919653"/>
              <a:gd name="connsiteX77" fmla="*/ 952899 w 1304516"/>
              <a:gd name="connsiteY77" fmla="*/ 864471 h 919653"/>
              <a:gd name="connsiteX78" fmla="*/ 953275 w 1304516"/>
              <a:gd name="connsiteY78" fmla="*/ 863049 h 919653"/>
              <a:gd name="connsiteX79" fmla="*/ 953864 w 1304516"/>
              <a:gd name="connsiteY79" fmla="*/ 861701 h 919653"/>
              <a:gd name="connsiteX80" fmla="*/ 954240 w 1304516"/>
              <a:gd name="connsiteY80" fmla="*/ 860279 h 919653"/>
              <a:gd name="connsiteX81" fmla="*/ 954698 w 1304516"/>
              <a:gd name="connsiteY81" fmla="*/ 858783 h 919653"/>
              <a:gd name="connsiteX82" fmla="*/ 955221 w 1304516"/>
              <a:gd name="connsiteY82" fmla="*/ 857509 h 919653"/>
              <a:gd name="connsiteX83" fmla="*/ 955663 w 1304516"/>
              <a:gd name="connsiteY83" fmla="*/ 856013 h 919653"/>
              <a:gd name="connsiteX84" fmla="*/ 955810 w 1304516"/>
              <a:gd name="connsiteY84" fmla="*/ 854366 h 919653"/>
              <a:gd name="connsiteX85" fmla="*/ 956268 w 1304516"/>
              <a:gd name="connsiteY85" fmla="*/ 852868 h 919653"/>
              <a:gd name="connsiteX86" fmla="*/ 956415 w 1304516"/>
              <a:gd name="connsiteY86" fmla="*/ 851521 h 919653"/>
              <a:gd name="connsiteX87" fmla="*/ 956644 w 1304516"/>
              <a:gd name="connsiteY87" fmla="*/ 849875 h 919653"/>
              <a:gd name="connsiteX88" fmla="*/ 956856 w 1304516"/>
              <a:gd name="connsiteY88" fmla="*/ 848228 h 919653"/>
              <a:gd name="connsiteX89" fmla="*/ 957085 w 1304516"/>
              <a:gd name="connsiteY89" fmla="*/ 846581 h 919653"/>
              <a:gd name="connsiteX90" fmla="*/ 957461 w 1304516"/>
              <a:gd name="connsiteY90" fmla="*/ 845084 h 919653"/>
              <a:gd name="connsiteX91" fmla="*/ 957690 w 1304516"/>
              <a:gd name="connsiteY91" fmla="*/ 843437 h 919653"/>
              <a:gd name="connsiteX92" fmla="*/ 958066 w 1304516"/>
              <a:gd name="connsiteY92" fmla="*/ 841941 h 919653"/>
              <a:gd name="connsiteX93" fmla="*/ 958655 w 1304516"/>
              <a:gd name="connsiteY93" fmla="*/ 840667 h 919653"/>
              <a:gd name="connsiteX94" fmla="*/ 959031 w 1304516"/>
              <a:gd name="connsiteY94" fmla="*/ 839171 h 919653"/>
              <a:gd name="connsiteX95" fmla="*/ 959489 w 1304516"/>
              <a:gd name="connsiteY95" fmla="*/ 837673 h 919653"/>
              <a:gd name="connsiteX96" fmla="*/ 960012 w 1304516"/>
              <a:gd name="connsiteY96" fmla="*/ 836401 h 919653"/>
              <a:gd name="connsiteX97" fmla="*/ 960454 w 1304516"/>
              <a:gd name="connsiteY97" fmla="*/ 834903 h 919653"/>
              <a:gd name="connsiteX98" fmla="*/ 960977 w 1304516"/>
              <a:gd name="connsiteY98" fmla="*/ 833631 h 919653"/>
              <a:gd name="connsiteX99" fmla="*/ 961435 w 1304516"/>
              <a:gd name="connsiteY99" fmla="*/ 832135 h 919653"/>
              <a:gd name="connsiteX100" fmla="*/ 961794 w 1304516"/>
              <a:gd name="connsiteY100" fmla="*/ 830637 h 919653"/>
              <a:gd name="connsiteX101" fmla="*/ 962105 w 1304516"/>
              <a:gd name="connsiteY101" fmla="*/ 830001 h 919653"/>
              <a:gd name="connsiteX102" fmla="*/ 962399 w 1304516"/>
              <a:gd name="connsiteY102" fmla="*/ 829365 h 919653"/>
              <a:gd name="connsiteX103" fmla="*/ 962776 w 1304516"/>
              <a:gd name="connsiteY103" fmla="*/ 827867 h 919653"/>
              <a:gd name="connsiteX104" fmla="*/ 963152 w 1304516"/>
              <a:gd name="connsiteY104" fmla="*/ 826445 h 919653"/>
              <a:gd name="connsiteX105" fmla="*/ 963593 w 1304516"/>
              <a:gd name="connsiteY105" fmla="*/ 824949 h 919653"/>
              <a:gd name="connsiteX106" fmla="*/ 963969 w 1304516"/>
              <a:gd name="connsiteY106" fmla="*/ 823451 h 919653"/>
              <a:gd name="connsiteX107" fmla="*/ 964345 w 1304516"/>
              <a:gd name="connsiteY107" fmla="*/ 821955 h 919653"/>
              <a:gd name="connsiteX108" fmla="*/ 964721 w 1304516"/>
              <a:gd name="connsiteY108" fmla="*/ 820532 h 919653"/>
              <a:gd name="connsiteX109" fmla="*/ 964950 w 1304516"/>
              <a:gd name="connsiteY109" fmla="*/ 818810 h 919653"/>
              <a:gd name="connsiteX110" fmla="*/ 965392 w 1304516"/>
              <a:gd name="connsiteY110" fmla="*/ 817314 h 919653"/>
              <a:gd name="connsiteX111" fmla="*/ 965768 w 1304516"/>
              <a:gd name="connsiteY111" fmla="*/ 815892 h 919653"/>
              <a:gd name="connsiteX112" fmla="*/ 966373 w 1304516"/>
              <a:gd name="connsiteY112" fmla="*/ 814620 h 919653"/>
              <a:gd name="connsiteX113" fmla="*/ 966749 w 1304516"/>
              <a:gd name="connsiteY113" fmla="*/ 813122 h 919653"/>
              <a:gd name="connsiteX114" fmla="*/ 967338 w 1304516"/>
              <a:gd name="connsiteY114" fmla="*/ 811850 h 919653"/>
              <a:gd name="connsiteX115" fmla="*/ 967861 w 1304516"/>
              <a:gd name="connsiteY115" fmla="*/ 810502 h 919653"/>
              <a:gd name="connsiteX116" fmla="*/ 968319 w 1304516"/>
              <a:gd name="connsiteY116" fmla="*/ 809080 h 919653"/>
              <a:gd name="connsiteX117" fmla="*/ 968695 w 1304516"/>
              <a:gd name="connsiteY117" fmla="*/ 807582 h 919653"/>
              <a:gd name="connsiteX118" fmla="*/ 969071 w 1304516"/>
              <a:gd name="connsiteY118" fmla="*/ 806086 h 919653"/>
              <a:gd name="connsiteX119" fmla="*/ 969430 w 1304516"/>
              <a:gd name="connsiteY119" fmla="*/ 804588 h 919653"/>
              <a:gd name="connsiteX120" fmla="*/ 970035 w 1304516"/>
              <a:gd name="connsiteY120" fmla="*/ 803316 h 919653"/>
              <a:gd name="connsiteX121" fmla="*/ 970411 w 1304516"/>
              <a:gd name="connsiteY121" fmla="*/ 801820 h 919653"/>
              <a:gd name="connsiteX122" fmla="*/ 971017 w 1304516"/>
              <a:gd name="connsiteY122" fmla="*/ 800546 h 919653"/>
              <a:gd name="connsiteX123" fmla="*/ 971376 w 1304516"/>
              <a:gd name="connsiteY123" fmla="*/ 799050 h 919653"/>
              <a:gd name="connsiteX124" fmla="*/ 971981 w 1304516"/>
              <a:gd name="connsiteY124" fmla="*/ 797778 h 919653"/>
              <a:gd name="connsiteX125" fmla="*/ 972733 w 1304516"/>
              <a:gd name="connsiteY125" fmla="*/ 796654 h 919653"/>
              <a:gd name="connsiteX126" fmla="*/ 973322 w 1304516"/>
              <a:gd name="connsiteY126" fmla="*/ 795382 h 919653"/>
              <a:gd name="connsiteX127" fmla="*/ 973927 w 1304516"/>
              <a:gd name="connsiteY127" fmla="*/ 794109 h 919653"/>
              <a:gd name="connsiteX128" fmla="*/ 974679 w 1304516"/>
              <a:gd name="connsiteY128" fmla="*/ 792987 h 919653"/>
              <a:gd name="connsiteX129" fmla="*/ 975431 w 1304516"/>
              <a:gd name="connsiteY129" fmla="*/ 791864 h 919653"/>
              <a:gd name="connsiteX130" fmla="*/ 976020 w 1304516"/>
              <a:gd name="connsiteY130" fmla="*/ 790591 h 919653"/>
              <a:gd name="connsiteX131" fmla="*/ 976772 w 1304516"/>
              <a:gd name="connsiteY131" fmla="*/ 789468 h 919653"/>
              <a:gd name="connsiteX132" fmla="*/ 977524 w 1304516"/>
              <a:gd name="connsiteY132" fmla="*/ 788420 h 919653"/>
              <a:gd name="connsiteX133" fmla="*/ 978113 w 1304516"/>
              <a:gd name="connsiteY133" fmla="*/ 787073 h 919653"/>
              <a:gd name="connsiteX134" fmla="*/ 978865 w 1304516"/>
              <a:gd name="connsiteY134" fmla="*/ 786026 h 919653"/>
              <a:gd name="connsiteX135" fmla="*/ 979307 w 1304516"/>
              <a:gd name="connsiteY135" fmla="*/ 785052 h 919653"/>
              <a:gd name="connsiteX136" fmla="*/ 979470 w 1304516"/>
              <a:gd name="connsiteY136" fmla="*/ 784677 h 919653"/>
              <a:gd name="connsiteX137" fmla="*/ 980059 w 1304516"/>
              <a:gd name="connsiteY137" fmla="*/ 783405 h 919653"/>
              <a:gd name="connsiteX138" fmla="*/ 980664 w 1304516"/>
              <a:gd name="connsiteY138" fmla="*/ 782133 h 919653"/>
              <a:gd name="connsiteX139" fmla="*/ 981187 w 1304516"/>
              <a:gd name="connsiteY139" fmla="*/ 780861 h 919653"/>
              <a:gd name="connsiteX140" fmla="*/ 981792 w 1304516"/>
              <a:gd name="connsiteY140" fmla="*/ 779513 h 919653"/>
              <a:gd name="connsiteX141" fmla="*/ 982168 w 1304516"/>
              <a:gd name="connsiteY141" fmla="*/ 778091 h 919653"/>
              <a:gd name="connsiteX142" fmla="*/ 982757 w 1304516"/>
              <a:gd name="connsiteY142" fmla="*/ 776744 h 919653"/>
              <a:gd name="connsiteX143" fmla="*/ 983362 w 1304516"/>
              <a:gd name="connsiteY143" fmla="*/ 775471 h 919653"/>
              <a:gd name="connsiteX144" fmla="*/ 983950 w 1304516"/>
              <a:gd name="connsiteY144" fmla="*/ 774198 h 919653"/>
              <a:gd name="connsiteX145" fmla="*/ 984327 w 1304516"/>
              <a:gd name="connsiteY145" fmla="*/ 772701 h 919653"/>
              <a:gd name="connsiteX146" fmla="*/ 984931 w 1304516"/>
              <a:gd name="connsiteY146" fmla="*/ 771429 h 919653"/>
              <a:gd name="connsiteX147" fmla="*/ 985455 w 1304516"/>
              <a:gd name="connsiteY147" fmla="*/ 770157 h 919653"/>
              <a:gd name="connsiteX148" fmla="*/ 986060 w 1304516"/>
              <a:gd name="connsiteY148" fmla="*/ 768810 h 919653"/>
              <a:gd name="connsiteX149" fmla="*/ 986648 w 1304516"/>
              <a:gd name="connsiteY149" fmla="*/ 767536 h 919653"/>
              <a:gd name="connsiteX150" fmla="*/ 987253 w 1304516"/>
              <a:gd name="connsiteY150" fmla="*/ 766264 h 919653"/>
              <a:gd name="connsiteX151" fmla="*/ 987777 w 1304516"/>
              <a:gd name="connsiteY151" fmla="*/ 764992 h 919653"/>
              <a:gd name="connsiteX152" fmla="*/ 988382 w 1304516"/>
              <a:gd name="connsiteY152" fmla="*/ 763720 h 919653"/>
              <a:gd name="connsiteX153" fmla="*/ 988741 w 1304516"/>
              <a:gd name="connsiteY153" fmla="*/ 762222 h 919653"/>
              <a:gd name="connsiteX154" fmla="*/ 989199 w 1304516"/>
              <a:gd name="connsiteY154" fmla="*/ 760724 h 919653"/>
              <a:gd name="connsiteX155" fmla="*/ 989575 w 1304516"/>
              <a:gd name="connsiteY155" fmla="*/ 759228 h 919653"/>
              <a:gd name="connsiteX156" fmla="*/ 989951 w 1304516"/>
              <a:gd name="connsiteY156" fmla="*/ 757730 h 919653"/>
              <a:gd name="connsiteX157" fmla="*/ 990164 w 1304516"/>
              <a:gd name="connsiteY157" fmla="*/ 756084 h 919653"/>
              <a:gd name="connsiteX158" fmla="*/ 990540 w 1304516"/>
              <a:gd name="connsiteY158" fmla="*/ 754588 h 919653"/>
              <a:gd name="connsiteX159" fmla="*/ 990998 w 1304516"/>
              <a:gd name="connsiteY159" fmla="*/ 753165 h 919653"/>
              <a:gd name="connsiteX160" fmla="*/ 991374 w 1304516"/>
              <a:gd name="connsiteY160" fmla="*/ 751667 h 919653"/>
              <a:gd name="connsiteX161" fmla="*/ 991750 w 1304516"/>
              <a:gd name="connsiteY161" fmla="*/ 750171 h 919653"/>
              <a:gd name="connsiteX162" fmla="*/ 992339 w 1304516"/>
              <a:gd name="connsiteY162" fmla="*/ 748899 h 919653"/>
              <a:gd name="connsiteX163" fmla="*/ 992568 w 1304516"/>
              <a:gd name="connsiteY163" fmla="*/ 747251 h 919653"/>
              <a:gd name="connsiteX164" fmla="*/ 993173 w 1304516"/>
              <a:gd name="connsiteY164" fmla="*/ 745903 h 919653"/>
              <a:gd name="connsiteX165" fmla="*/ 993532 w 1304516"/>
              <a:gd name="connsiteY165" fmla="*/ 744482 h 919653"/>
              <a:gd name="connsiteX166" fmla="*/ 993908 w 1304516"/>
              <a:gd name="connsiteY166" fmla="*/ 742985 h 919653"/>
              <a:gd name="connsiteX167" fmla="*/ 994284 w 1304516"/>
              <a:gd name="connsiteY167" fmla="*/ 741489 h 919653"/>
              <a:gd name="connsiteX168" fmla="*/ 994742 w 1304516"/>
              <a:gd name="connsiteY168" fmla="*/ 739991 h 919653"/>
              <a:gd name="connsiteX169" fmla="*/ 994889 w 1304516"/>
              <a:gd name="connsiteY169" fmla="*/ 739466 h 919653"/>
              <a:gd name="connsiteX170" fmla="*/ 995331 w 1304516"/>
              <a:gd name="connsiteY170" fmla="*/ 737970 h 919653"/>
              <a:gd name="connsiteX171" fmla="*/ 995707 w 1304516"/>
              <a:gd name="connsiteY171" fmla="*/ 736472 h 919653"/>
              <a:gd name="connsiteX172" fmla="*/ 996083 w 1304516"/>
              <a:gd name="connsiteY172" fmla="*/ 735051 h 919653"/>
              <a:gd name="connsiteX173" fmla="*/ 996312 w 1304516"/>
              <a:gd name="connsiteY173" fmla="*/ 733329 h 919653"/>
              <a:gd name="connsiteX174" fmla="*/ 996688 w 1304516"/>
              <a:gd name="connsiteY174" fmla="*/ 731907 h 919653"/>
              <a:gd name="connsiteX175" fmla="*/ 996753 w 1304516"/>
              <a:gd name="connsiteY175" fmla="*/ 730035 h 919653"/>
              <a:gd name="connsiteX176" fmla="*/ 997129 w 1304516"/>
              <a:gd name="connsiteY176" fmla="*/ 728538 h 919653"/>
              <a:gd name="connsiteX177" fmla="*/ 997358 w 1304516"/>
              <a:gd name="connsiteY177" fmla="*/ 726892 h 919653"/>
              <a:gd name="connsiteX178" fmla="*/ 997587 w 1304516"/>
              <a:gd name="connsiteY178" fmla="*/ 725245 h 919653"/>
              <a:gd name="connsiteX179" fmla="*/ 997587 w 1304516"/>
              <a:gd name="connsiteY179" fmla="*/ 723373 h 919653"/>
              <a:gd name="connsiteX180" fmla="*/ 997800 w 1304516"/>
              <a:gd name="connsiteY180" fmla="*/ 721651 h 919653"/>
              <a:gd name="connsiteX181" fmla="*/ 997800 w 1304516"/>
              <a:gd name="connsiteY181" fmla="*/ 719856 h 919653"/>
              <a:gd name="connsiteX182" fmla="*/ 997653 w 1304516"/>
              <a:gd name="connsiteY182" fmla="*/ 718134 h 919653"/>
              <a:gd name="connsiteX183" fmla="*/ 997277 w 1304516"/>
              <a:gd name="connsiteY183" fmla="*/ 716636 h 919653"/>
              <a:gd name="connsiteX184" fmla="*/ 996982 w 1304516"/>
              <a:gd name="connsiteY184" fmla="*/ 715140 h 919653"/>
              <a:gd name="connsiteX185" fmla="*/ 996459 w 1304516"/>
              <a:gd name="connsiteY185" fmla="*/ 713866 h 919653"/>
              <a:gd name="connsiteX186" fmla="*/ 996083 w 1304516"/>
              <a:gd name="connsiteY186" fmla="*/ 712370 h 919653"/>
              <a:gd name="connsiteX187" fmla="*/ 995560 w 1304516"/>
              <a:gd name="connsiteY187" fmla="*/ 711023 h 919653"/>
              <a:gd name="connsiteX188" fmla="*/ 995037 w 1304516"/>
              <a:gd name="connsiteY188" fmla="*/ 709751 h 919653"/>
              <a:gd name="connsiteX189" fmla="*/ 994432 w 1304516"/>
              <a:gd name="connsiteY189" fmla="*/ 708403 h 919653"/>
              <a:gd name="connsiteX190" fmla="*/ 993908 w 1304516"/>
              <a:gd name="connsiteY190" fmla="*/ 707130 h 919653"/>
              <a:gd name="connsiteX191" fmla="*/ 993385 w 1304516"/>
              <a:gd name="connsiteY191" fmla="*/ 705858 h 919653"/>
              <a:gd name="connsiteX192" fmla="*/ 992862 w 1304516"/>
              <a:gd name="connsiteY192" fmla="*/ 704510 h 919653"/>
              <a:gd name="connsiteX193" fmla="*/ 992110 w 1304516"/>
              <a:gd name="connsiteY193" fmla="*/ 703389 h 919653"/>
              <a:gd name="connsiteX194" fmla="*/ 991374 w 1304516"/>
              <a:gd name="connsiteY194" fmla="*/ 702265 h 919653"/>
              <a:gd name="connsiteX195" fmla="*/ 990703 w 1304516"/>
              <a:gd name="connsiteY195" fmla="*/ 701142 h 919653"/>
              <a:gd name="connsiteX196" fmla="*/ 989951 w 1304516"/>
              <a:gd name="connsiteY196" fmla="*/ 700019 h 919653"/>
              <a:gd name="connsiteX197" fmla="*/ 988970 w 1304516"/>
              <a:gd name="connsiteY197" fmla="*/ 699046 h 919653"/>
              <a:gd name="connsiteX198" fmla="*/ 988300 w 1304516"/>
              <a:gd name="connsiteY198" fmla="*/ 697924 h 919653"/>
              <a:gd name="connsiteX199" fmla="*/ 987319 w 1304516"/>
              <a:gd name="connsiteY199" fmla="*/ 697025 h 919653"/>
              <a:gd name="connsiteX200" fmla="*/ 986436 w 1304516"/>
              <a:gd name="connsiteY200" fmla="*/ 696052 h 919653"/>
              <a:gd name="connsiteX201" fmla="*/ 985536 w 1304516"/>
              <a:gd name="connsiteY201" fmla="*/ 695154 h 919653"/>
              <a:gd name="connsiteX202" fmla="*/ 984784 w 1304516"/>
              <a:gd name="connsiteY202" fmla="*/ 693955 h 919653"/>
              <a:gd name="connsiteX203" fmla="*/ 983656 w 1304516"/>
              <a:gd name="connsiteY203" fmla="*/ 693058 h 919653"/>
              <a:gd name="connsiteX204" fmla="*/ 982757 w 1304516"/>
              <a:gd name="connsiteY204" fmla="*/ 692085 h 919653"/>
              <a:gd name="connsiteX205" fmla="*/ 981857 w 1304516"/>
              <a:gd name="connsiteY205" fmla="*/ 691187 h 919653"/>
              <a:gd name="connsiteX206" fmla="*/ 980958 w 1304516"/>
              <a:gd name="connsiteY206" fmla="*/ 690214 h 919653"/>
              <a:gd name="connsiteX207" fmla="*/ 980222 w 1304516"/>
              <a:gd name="connsiteY207" fmla="*/ 689091 h 919653"/>
              <a:gd name="connsiteX208" fmla="*/ 979470 w 1304516"/>
              <a:gd name="connsiteY208" fmla="*/ 687968 h 919653"/>
              <a:gd name="connsiteX209" fmla="*/ 978571 w 1304516"/>
              <a:gd name="connsiteY209" fmla="*/ 686995 h 919653"/>
              <a:gd name="connsiteX210" fmla="*/ 977671 w 1304516"/>
              <a:gd name="connsiteY210" fmla="*/ 686097 h 919653"/>
              <a:gd name="connsiteX211" fmla="*/ 976919 w 1304516"/>
              <a:gd name="connsiteY211" fmla="*/ 684974 h 919653"/>
              <a:gd name="connsiteX212" fmla="*/ 976020 w 1304516"/>
              <a:gd name="connsiteY212" fmla="*/ 684001 h 919653"/>
              <a:gd name="connsiteX213" fmla="*/ 975055 w 1304516"/>
              <a:gd name="connsiteY213" fmla="*/ 683103 h 919653"/>
              <a:gd name="connsiteX214" fmla="*/ 974156 w 1304516"/>
              <a:gd name="connsiteY214" fmla="*/ 681980 h 919653"/>
              <a:gd name="connsiteX215" fmla="*/ 973257 w 1304516"/>
              <a:gd name="connsiteY215" fmla="*/ 681007 h 919653"/>
              <a:gd name="connsiteX216" fmla="*/ 972505 w 1304516"/>
              <a:gd name="connsiteY216" fmla="*/ 679884 h 919653"/>
              <a:gd name="connsiteX217" fmla="*/ 971605 w 1304516"/>
              <a:gd name="connsiteY217" fmla="*/ 678911 h 919653"/>
              <a:gd name="connsiteX218" fmla="*/ 970853 w 1304516"/>
              <a:gd name="connsiteY218" fmla="*/ 677789 h 919653"/>
              <a:gd name="connsiteX219" fmla="*/ 970117 w 1304516"/>
              <a:gd name="connsiteY219" fmla="*/ 676666 h 919653"/>
              <a:gd name="connsiteX220" fmla="*/ 969430 w 1304516"/>
              <a:gd name="connsiteY220" fmla="*/ 675542 h 919653"/>
              <a:gd name="connsiteX221" fmla="*/ 968695 w 1304516"/>
              <a:gd name="connsiteY221" fmla="*/ 674419 h 919653"/>
              <a:gd name="connsiteX222" fmla="*/ 967942 w 1304516"/>
              <a:gd name="connsiteY222" fmla="*/ 673297 h 919653"/>
              <a:gd name="connsiteX223" fmla="*/ 967190 w 1304516"/>
              <a:gd name="connsiteY223" fmla="*/ 672174 h 919653"/>
              <a:gd name="connsiteX224" fmla="*/ 966520 w 1304516"/>
              <a:gd name="connsiteY224" fmla="*/ 671051 h 919653"/>
              <a:gd name="connsiteX225" fmla="*/ 965915 w 1304516"/>
              <a:gd name="connsiteY225" fmla="*/ 669778 h 919653"/>
              <a:gd name="connsiteX226" fmla="*/ 965245 w 1304516"/>
              <a:gd name="connsiteY226" fmla="*/ 668657 h 919653"/>
              <a:gd name="connsiteX227" fmla="*/ 964640 w 1304516"/>
              <a:gd name="connsiteY227" fmla="*/ 667309 h 919653"/>
              <a:gd name="connsiteX228" fmla="*/ 963969 w 1304516"/>
              <a:gd name="connsiteY228" fmla="*/ 666186 h 919653"/>
              <a:gd name="connsiteX229" fmla="*/ 963380 w 1304516"/>
              <a:gd name="connsiteY229" fmla="*/ 664914 h 919653"/>
              <a:gd name="connsiteX230" fmla="*/ 963070 w 1304516"/>
              <a:gd name="connsiteY230" fmla="*/ 663416 h 919653"/>
              <a:gd name="connsiteX231" fmla="*/ 962694 w 1304516"/>
              <a:gd name="connsiteY231" fmla="*/ 661920 h 919653"/>
              <a:gd name="connsiteX232" fmla="*/ 962334 w 1304516"/>
              <a:gd name="connsiteY232" fmla="*/ 660422 h 919653"/>
              <a:gd name="connsiteX233" fmla="*/ 962170 w 1304516"/>
              <a:gd name="connsiteY233" fmla="*/ 658776 h 919653"/>
              <a:gd name="connsiteX234" fmla="*/ 962105 w 1304516"/>
              <a:gd name="connsiteY234" fmla="*/ 658401 h 919653"/>
              <a:gd name="connsiteX235" fmla="*/ 961876 w 1304516"/>
              <a:gd name="connsiteY235" fmla="*/ 657278 h 919653"/>
              <a:gd name="connsiteX236" fmla="*/ 961500 w 1304516"/>
              <a:gd name="connsiteY236" fmla="*/ 655782 h 919653"/>
              <a:gd name="connsiteX237" fmla="*/ 961353 w 1304516"/>
              <a:gd name="connsiteY237" fmla="*/ 654060 h 919653"/>
              <a:gd name="connsiteX238" fmla="*/ 960977 w 1304516"/>
              <a:gd name="connsiteY238" fmla="*/ 652637 h 919653"/>
              <a:gd name="connsiteX239" fmla="*/ 960830 w 1304516"/>
              <a:gd name="connsiteY239" fmla="*/ 650916 h 919653"/>
              <a:gd name="connsiteX240" fmla="*/ 960830 w 1304516"/>
              <a:gd name="connsiteY240" fmla="*/ 650317 h 919653"/>
              <a:gd name="connsiteX241" fmla="*/ 960830 w 1304516"/>
              <a:gd name="connsiteY241" fmla="*/ 649045 h 919653"/>
              <a:gd name="connsiteX242" fmla="*/ 960911 w 1304516"/>
              <a:gd name="connsiteY242" fmla="*/ 647248 h 919653"/>
              <a:gd name="connsiteX243" fmla="*/ 960682 w 1304516"/>
              <a:gd name="connsiteY243" fmla="*/ 645526 h 919653"/>
              <a:gd name="connsiteX244" fmla="*/ 960911 w 1304516"/>
              <a:gd name="connsiteY244" fmla="*/ 643880 h 919653"/>
              <a:gd name="connsiteX245" fmla="*/ 960977 w 1304516"/>
              <a:gd name="connsiteY245" fmla="*/ 642009 h 919653"/>
              <a:gd name="connsiteX246" fmla="*/ 961124 w 1304516"/>
              <a:gd name="connsiteY246" fmla="*/ 640361 h 919653"/>
              <a:gd name="connsiteX247" fmla="*/ 961206 w 1304516"/>
              <a:gd name="connsiteY247" fmla="*/ 638490 h 919653"/>
              <a:gd name="connsiteX248" fmla="*/ 961435 w 1304516"/>
              <a:gd name="connsiteY248" fmla="*/ 636844 h 919653"/>
              <a:gd name="connsiteX249" fmla="*/ 961647 w 1304516"/>
              <a:gd name="connsiteY249" fmla="*/ 635122 h 919653"/>
              <a:gd name="connsiteX250" fmla="*/ 962023 w 1304516"/>
              <a:gd name="connsiteY250" fmla="*/ 633699 h 919653"/>
              <a:gd name="connsiteX251" fmla="*/ 962105 w 1304516"/>
              <a:gd name="connsiteY251" fmla="*/ 633400 h 919653"/>
              <a:gd name="connsiteX252" fmla="*/ 962399 w 1304516"/>
              <a:gd name="connsiteY252" fmla="*/ 632203 h 919653"/>
              <a:gd name="connsiteX253" fmla="*/ 962628 w 1304516"/>
              <a:gd name="connsiteY253" fmla="*/ 630557 h 919653"/>
              <a:gd name="connsiteX254" fmla="*/ 963004 w 1304516"/>
              <a:gd name="connsiteY254" fmla="*/ 629059 h 919653"/>
              <a:gd name="connsiteX255" fmla="*/ 963593 w 1304516"/>
              <a:gd name="connsiteY255" fmla="*/ 627787 h 919653"/>
              <a:gd name="connsiteX256" fmla="*/ 963969 w 1304516"/>
              <a:gd name="connsiteY256" fmla="*/ 626289 h 919653"/>
              <a:gd name="connsiteX257" fmla="*/ 964574 w 1304516"/>
              <a:gd name="connsiteY257" fmla="*/ 625017 h 919653"/>
              <a:gd name="connsiteX258" fmla="*/ 965163 w 1304516"/>
              <a:gd name="connsiteY258" fmla="*/ 623670 h 919653"/>
              <a:gd name="connsiteX259" fmla="*/ 965539 w 1304516"/>
              <a:gd name="connsiteY259" fmla="*/ 622247 h 919653"/>
              <a:gd name="connsiteX260" fmla="*/ 966144 w 1304516"/>
              <a:gd name="connsiteY260" fmla="*/ 620900 h 919653"/>
              <a:gd name="connsiteX261" fmla="*/ 966520 w 1304516"/>
              <a:gd name="connsiteY261" fmla="*/ 619477 h 919653"/>
              <a:gd name="connsiteX262" fmla="*/ 966896 w 1304516"/>
              <a:gd name="connsiteY262" fmla="*/ 617981 h 919653"/>
              <a:gd name="connsiteX263" fmla="*/ 967338 w 1304516"/>
              <a:gd name="connsiteY263" fmla="*/ 616483 h 919653"/>
              <a:gd name="connsiteX264" fmla="*/ 967714 w 1304516"/>
              <a:gd name="connsiteY264" fmla="*/ 614987 h 919653"/>
              <a:gd name="connsiteX265" fmla="*/ 968090 w 1304516"/>
              <a:gd name="connsiteY265" fmla="*/ 613489 h 919653"/>
              <a:gd name="connsiteX266" fmla="*/ 968695 w 1304516"/>
              <a:gd name="connsiteY266" fmla="*/ 612217 h 919653"/>
              <a:gd name="connsiteX267" fmla="*/ 969071 w 1304516"/>
              <a:gd name="connsiteY267" fmla="*/ 610795 h 919653"/>
              <a:gd name="connsiteX268" fmla="*/ 969659 w 1304516"/>
              <a:gd name="connsiteY268" fmla="*/ 609447 h 919653"/>
              <a:gd name="connsiteX269" fmla="*/ 970035 w 1304516"/>
              <a:gd name="connsiteY269" fmla="*/ 607951 h 919653"/>
              <a:gd name="connsiteX270" fmla="*/ 970477 w 1304516"/>
              <a:gd name="connsiteY270" fmla="*/ 606529 h 919653"/>
              <a:gd name="connsiteX271" fmla="*/ 971017 w 1304516"/>
              <a:gd name="connsiteY271" fmla="*/ 605256 h 919653"/>
              <a:gd name="connsiteX272" fmla="*/ 971229 w 1304516"/>
              <a:gd name="connsiteY272" fmla="*/ 603535 h 919653"/>
              <a:gd name="connsiteX273" fmla="*/ 971687 w 1304516"/>
              <a:gd name="connsiteY273" fmla="*/ 602037 h 919653"/>
              <a:gd name="connsiteX274" fmla="*/ 971834 w 1304516"/>
              <a:gd name="connsiteY274" fmla="*/ 600390 h 919653"/>
              <a:gd name="connsiteX275" fmla="*/ 972063 w 1304516"/>
              <a:gd name="connsiteY275" fmla="*/ 598744 h 919653"/>
              <a:gd name="connsiteX276" fmla="*/ 972128 w 1304516"/>
              <a:gd name="connsiteY276" fmla="*/ 596872 h 919653"/>
              <a:gd name="connsiteX277" fmla="*/ 972128 w 1304516"/>
              <a:gd name="connsiteY277" fmla="*/ 595001 h 919653"/>
              <a:gd name="connsiteX278" fmla="*/ 972128 w 1304516"/>
              <a:gd name="connsiteY278" fmla="*/ 593130 h 919653"/>
              <a:gd name="connsiteX279" fmla="*/ 971981 w 1304516"/>
              <a:gd name="connsiteY279" fmla="*/ 591482 h 919653"/>
              <a:gd name="connsiteX280" fmla="*/ 972063 w 1304516"/>
              <a:gd name="connsiteY280" fmla="*/ 589612 h 919653"/>
              <a:gd name="connsiteX281" fmla="*/ 972063 w 1304516"/>
              <a:gd name="connsiteY281" fmla="*/ 587741 h 919653"/>
              <a:gd name="connsiteX282" fmla="*/ 972063 w 1304516"/>
              <a:gd name="connsiteY282" fmla="*/ 585944 h 919653"/>
              <a:gd name="connsiteX283" fmla="*/ 972276 w 1304516"/>
              <a:gd name="connsiteY283" fmla="*/ 584222 h 919653"/>
              <a:gd name="connsiteX284" fmla="*/ 972505 w 1304516"/>
              <a:gd name="connsiteY284" fmla="*/ 582576 h 919653"/>
              <a:gd name="connsiteX285" fmla="*/ 972733 w 1304516"/>
              <a:gd name="connsiteY285" fmla="*/ 580929 h 919653"/>
              <a:gd name="connsiteX286" fmla="*/ 973109 w 1304516"/>
              <a:gd name="connsiteY286" fmla="*/ 579431 h 919653"/>
              <a:gd name="connsiteX287" fmla="*/ 973486 w 1304516"/>
              <a:gd name="connsiteY287" fmla="*/ 577935 h 919653"/>
              <a:gd name="connsiteX288" fmla="*/ 974074 w 1304516"/>
              <a:gd name="connsiteY288" fmla="*/ 576661 h 919653"/>
              <a:gd name="connsiteX289" fmla="*/ 974532 w 1304516"/>
              <a:gd name="connsiteY289" fmla="*/ 575165 h 919653"/>
              <a:gd name="connsiteX290" fmla="*/ 974908 w 1304516"/>
              <a:gd name="connsiteY290" fmla="*/ 573743 h 919653"/>
              <a:gd name="connsiteX291" fmla="*/ 975268 w 1304516"/>
              <a:gd name="connsiteY291" fmla="*/ 572245 h 919653"/>
              <a:gd name="connsiteX292" fmla="*/ 975644 w 1304516"/>
              <a:gd name="connsiteY292" fmla="*/ 570749 h 919653"/>
              <a:gd name="connsiteX293" fmla="*/ 976249 w 1304516"/>
              <a:gd name="connsiteY293" fmla="*/ 569251 h 919653"/>
              <a:gd name="connsiteX294" fmla="*/ 976854 w 1304516"/>
              <a:gd name="connsiteY294" fmla="*/ 567979 h 919653"/>
              <a:gd name="connsiteX295" fmla="*/ 977443 w 1304516"/>
              <a:gd name="connsiteY295" fmla="*/ 566707 h 919653"/>
              <a:gd name="connsiteX296" fmla="*/ 977966 w 1304516"/>
              <a:gd name="connsiteY296" fmla="*/ 565435 h 919653"/>
              <a:gd name="connsiteX297" fmla="*/ 978571 w 1304516"/>
              <a:gd name="connsiteY297" fmla="*/ 564087 h 919653"/>
              <a:gd name="connsiteX298" fmla="*/ 979176 w 1304516"/>
              <a:gd name="connsiteY298" fmla="*/ 562813 h 919653"/>
              <a:gd name="connsiteX299" fmla="*/ 979912 w 1304516"/>
              <a:gd name="connsiteY299" fmla="*/ 561692 h 919653"/>
              <a:gd name="connsiteX300" fmla="*/ 980664 w 1304516"/>
              <a:gd name="connsiteY300" fmla="*/ 560644 h 919653"/>
              <a:gd name="connsiteX301" fmla="*/ 981269 w 1304516"/>
              <a:gd name="connsiteY301" fmla="*/ 559296 h 919653"/>
              <a:gd name="connsiteX302" fmla="*/ 982005 w 1304516"/>
              <a:gd name="connsiteY302" fmla="*/ 558248 h 919653"/>
              <a:gd name="connsiteX303" fmla="*/ 982838 w 1304516"/>
              <a:gd name="connsiteY303" fmla="*/ 557125 h 919653"/>
              <a:gd name="connsiteX304" fmla="*/ 983591 w 1304516"/>
              <a:gd name="connsiteY304" fmla="*/ 556003 h 919653"/>
              <a:gd name="connsiteX305" fmla="*/ 984327 w 1304516"/>
              <a:gd name="connsiteY305" fmla="*/ 554880 h 919653"/>
              <a:gd name="connsiteX306" fmla="*/ 985308 w 1304516"/>
              <a:gd name="connsiteY306" fmla="*/ 553982 h 919653"/>
              <a:gd name="connsiteX307" fmla="*/ 985831 w 1304516"/>
              <a:gd name="connsiteY307" fmla="*/ 552708 h 919653"/>
              <a:gd name="connsiteX308" fmla="*/ 986648 w 1304516"/>
              <a:gd name="connsiteY308" fmla="*/ 551587 h 919653"/>
              <a:gd name="connsiteX309" fmla="*/ 987400 w 1304516"/>
              <a:gd name="connsiteY309" fmla="*/ 550539 h 919653"/>
              <a:gd name="connsiteX310" fmla="*/ 988153 w 1304516"/>
              <a:gd name="connsiteY310" fmla="*/ 549415 h 919653"/>
              <a:gd name="connsiteX311" fmla="*/ 988905 w 1304516"/>
              <a:gd name="connsiteY311" fmla="*/ 548294 h 919653"/>
              <a:gd name="connsiteX312" fmla="*/ 989722 w 1304516"/>
              <a:gd name="connsiteY312" fmla="*/ 547170 h 919653"/>
              <a:gd name="connsiteX313" fmla="*/ 990475 w 1304516"/>
              <a:gd name="connsiteY313" fmla="*/ 546122 h 919653"/>
              <a:gd name="connsiteX314" fmla="*/ 991227 w 1304516"/>
              <a:gd name="connsiteY314" fmla="*/ 544999 h 919653"/>
              <a:gd name="connsiteX315" fmla="*/ 991962 w 1304516"/>
              <a:gd name="connsiteY315" fmla="*/ 543877 h 919653"/>
              <a:gd name="connsiteX316" fmla="*/ 992568 w 1304516"/>
              <a:gd name="connsiteY316" fmla="*/ 542603 h 919653"/>
              <a:gd name="connsiteX317" fmla="*/ 993532 w 1304516"/>
              <a:gd name="connsiteY317" fmla="*/ 541706 h 919653"/>
              <a:gd name="connsiteX318" fmla="*/ 994284 w 1304516"/>
              <a:gd name="connsiteY318" fmla="*/ 540582 h 919653"/>
              <a:gd name="connsiteX319" fmla="*/ 995037 w 1304516"/>
              <a:gd name="connsiteY319" fmla="*/ 539461 h 919653"/>
              <a:gd name="connsiteX320" fmla="*/ 996018 w 1304516"/>
              <a:gd name="connsiteY320" fmla="*/ 538561 h 919653"/>
              <a:gd name="connsiteX321" fmla="*/ 996901 w 1304516"/>
              <a:gd name="connsiteY321" fmla="*/ 537664 h 919653"/>
              <a:gd name="connsiteX322" fmla="*/ 997735 w 1304516"/>
              <a:gd name="connsiteY322" fmla="*/ 536540 h 919653"/>
              <a:gd name="connsiteX323" fmla="*/ 998634 w 1304516"/>
              <a:gd name="connsiteY323" fmla="*/ 535643 h 919653"/>
              <a:gd name="connsiteX324" fmla="*/ 999599 w 1304516"/>
              <a:gd name="connsiteY324" fmla="*/ 534745 h 919653"/>
              <a:gd name="connsiteX325" fmla="*/ 1000580 w 1304516"/>
              <a:gd name="connsiteY325" fmla="*/ 533772 h 919653"/>
              <a:gd name="connsiteX326" fmla="*/ 1001479 w 1304516"/>
              <a:gd name="connsiteY326" fmla="*/ 532873 h 919653"/>
              <a:gd name="connsiteX327" fmla="*/ 1002444 w 1304516"/>
              <a:gd name="connsiteY327" fmla="*/ 531975 h 919653"/>
              <a:gd name="connsiteX328" fmla="*/ 1003196 w 1304516"/>
              <a:gd name="connsiteY328" fmla="*/ 530852 h 919653"/>
              <a:gd name="connsiteX329" fmla="*/ 1004177 w 1304516"/>
              <a:gd name="connsiteY329" fmla="*/ 529954 h 919653"/>
              <a:gd name="connsiteX330" fmla="*/ 1004766 w 1304516"/>
              <a:gd name="connsiteY330" fmla="*/ 528682 h 919653"/>
              <a:gd name="connsiteX331" fmla="*/ 1005518 w 1304516"/>
              <a:gd name="connsiteY331" fmla="*/ 527558 h 919653"/>
              <a:gd name="connsiteX332" fmla="*/ 1006123 w 1304516"/>
              <a:gd name="connsiteY332" fmla="*/ 526286 h 919653"/>
              <a:gd name="connsiteX333" fmla="*/ 1006646 w 1304516"/>
              <a:gd name="connsiteY333" fmla="*/ 525014 h 919653"/>
              <a:gd name="connsiteX334" fmla="*/ 1007087 w 1304516"/>
              <a:gd name="connsiteY334" fmla="*/ 523516 h 919653"/>
              <a:gd name="connsiteX335" fmla="*/ 1007611 w 1304516"/>
              <a:gd name="connsiteY335" fmla="*/ 522244 h 919653"/>
              <a:gd name="connsiteX336" fmla="*/ 1008068 w 1304516"/>
              <a:gd name="connsiteY336" fmla="*/ 520747 h 919653"/>
              <a:gd name="connsiteX337" fmla="*/ 1008428 w 1304516"/>
              <a:gd name="connsiteY337" fmla="*/ 519250 h 919653"/>
              <a:gd name="connsiteX338" fmla="*/ 1009033 w 1304516"/>
              <a:gd name="connsiteY338" fmla="*/ 517977 h 919653"/>
              <a:gd name="connsiteX339" fmla="*/ 1009409 w 1304516"/>
              <a:gd name="connsiteY339" fmla="*/ 516481 h 919653"/>
              <a:gd name="connsiteX340" fmla="*/ 1009834 w 1304516"/>
              <a:gd name="connsiteY340" fmla="*/ 515562 h 919653"/>
              <a:gd name="connsiteX341" fmla="*/ 1010014 w 1304516"/>
              <a:gd name="connsiteY341" fmla="*/ 515208 h 919653"/>
              <a:gd name="connsiteX342" fmla="*/ 1010603 w 1304516"/>
              <a:gd name="connsiteY342" fmla="*/ 513935 h 919653"/>
              <a:gd name="connsiteX343" fmla="*/ 1010979 w 1304516"/>
              <a:gd name="connsiteY343" fmla="*/ 512438 h 919653"/>
              <a:gd name="connsiteX344" fmla="*/ 1011355 w 1304516"/>
              <a:gd name="connsiteY344" fmla="*/ 510941 h 919653"/>
              <a:gd name="connsiteX345" fmla="*/ 1011797 w 1304516"/>
              <a:gd name="connsiteY345" fmla="*/ 509445 h 919653"/>
              <a:gd name="connsiteX346" fmla="*/ 1012173 w 1304516"/>
              <a:gd name="connsiteY346" fmla="*/ 508022 h 919653"/>
              <a:gd name="connsiteX347" fmla="*/ 1012549 w 1304516"/>
              <a:gd name="connsiteY347" fmla="*/ 506524 h 919653"/>
              <a:gd name="connsiteX348" fmla="*/ 1012925 w 1304516"/>
              <a:gd name="connsiteY348" fmla="*/ 505028 h 919653"/>
              <a:gd name="connsiteX349" fmla="*/ 1013383 w 1304516"/>
              <a:gd name="connsiteY349" fmla="*/ 503530 h 919653"/>
              <a:gd name="connsiteX350" fmla="*/ 1013742 w 1304516"/>
              <a:gd name="connsiteY350" fmla="*/ 502108 h 919653"/>
              <a:gd name="connsiteX351" fmla="*/ 1014118 w 1304516"/>
              <a:gd name="connsiteY351" fmla="*/ 500612 h 919653"/>
              <a:gd name="connsiteX352" fmla="*/ 1014576 w 1304516"/>
              <a:gd name="connsiteY352" fmla="*/ 499114 h 919653"/>
              <a:gd name="connsiteX353" fmla="*/ 1015100 w 1304516"/>
              <a:gd name="connsiteY353" fmla="*/ 497842 h 919653"/>
              <a:gd name="connsiteX354" fmla="*/ 1015541 w 1304516"/>
              <a:gd name="connsiteY354" fmla="*/ 496346 h 919653"/>
              <a:gd name="connsiteX355" fmla="*/ 1016064 w 1304516"/>
              <a:gd name="connsiteY355" fmla="*/ 495072 h 919653"/>
              <a:gd name="connsiteX356" fmla="*/ 1016522 w 1304516"/>
              <a:gd name="connsiteY356" fmla="*/ 493576 h 919653"/>
              <a:gd name="connsiteX357" fmla="*/ 1017045 w 1304516"/>
              <a:gd name="connsiteY357" fmla="*/ 492304 h 919653"/>
              <a:gd name="connsiteX358" fmla="*/ 1017863 w 1304516"/>
              <a:gd name="connsiteY358" fmla="*/ 491180 h 919653"/>
              <a:gd name="connsiteX359" fmla="*/ 1018468 w 1304516"/>
              <a:gd name="connsiteY359" fmla="*/ 489908 h 919653"/>
              <a:gd name="connsiteX360" fmla="*/ 1019220 w 1304516"/>
              <a:gd name="connsiteY360" fmla="*/ 488785 h 919653"/>
              <a:gd name="connsiteX361" fmla="*/ 1019956 w 1304516"/>
              <a:gd name="connsiteY361" fmla="*/ 487661 h 919653"/>
              <a:gd name="connsiteX362" fmla="*/ 1020708 w 1304516"/>
              <a:gd name="connsiteY362" fmla="*/ 486613 h 919653"/>
              <a:gd name="connsiteX363" fmla="*/ 1021460 w 1304516"/>
              <a:gd name="connsiteY363" fmla="*/ 485492 h 919653"/>
              <a:gd name="connsiteX364" fmla="*/ 1022278 w 1304516"/>
              <a:gd name="connsiteY364" fmla="*/ 484368 h 919653"/>
              <a:gd name="connsiteX365" fmla="*/ 1023030 w 1304516"/>
              <a:gd name="connsiteY365" fmla="*/ 483245 h 919653"/>
              <a:gd name="connsiteX366" fmla="*/ 1024011 w 1304516"/>
              <a:gd name="connsiteY366" fmla="*/ 482347 h 919653"/>
              <a:gd name="connsiteX367" fmla="*/ 1024747 w 1304516"/>
              <a:gd name="connsiteY367" fmla="*/ 481226 h 919653"/>
              <a:gd name="connsiteX368" fmla="*/ 1025646 w 1304516"/>
              <a:gd name="connsiteY368" fmla="*/ 480326 h 919653"/>
              <a:gd name="connsiteX369" fmla="*/ 1026627 w 1304516"/>
              <a:gd name="connsiteY369" fmla="*/ 479429 h 919653"/>
              <a:gd name="connsiteX370" fmla="*/ 1027592 w 1304516"/>
              <a:gd name="connsiteY370" fmla="*/ 478529 h 919653"/>
              <a:gd name="connsiteX371" fmla="*/ 1028344 w 1304516"/>
              <a:gd name="connsiteY371" fmla="*/ 477408 h 919653"/>
              <a:gd name="connsiteX372" fmla="*/ 1029472 w 1304516"/>
              <a:gd name="connsiteY372" fmla="*/ 476659 h 919653"/>
              <a:gd name="connsiteX373" fmla="*/ 1030437 w 1304516"/>
              <a:gd name="connsiteY373" fmla="*/ 475761 h 919653"/>
              <a:gd name="connsiteX374" fmla="*/ 1031565 w 1304516"/>
              <a:gd name="connsiteY374" fmla="*/ 475087 h 919653"/>
              <a:gd name="connsiteX375" fmla="*/ 1032530 w 1304516"/>
              <a:gd name="connsiteY375" fmla="*/ 474114 h 919653"/>
              <a:gd name="connsiteX376" fmla="*/ 1033658 w 1304516"/>
              <a:gd name="connsiteY376" fmla="*/ 473439 h 919653"/>
              <a:gd name="connsiteX377" fmla="*/ 1034786 w 1304516"/>
              <a:gd name="connsiteY377" fmla="*/ 472692 h 919653"/>
              <a:gd name="connsiteX378" fmla="*/ 1035915 w 1304516"/>
              <a:gd name="connsiteY378" fmla="*/ 471943 h 919653"/>
              <a:gd name="connsiteX379" fmla="*/ 1036503 w 1304516"/>
              <a:gd name="connsiteY379" fmla="*/ 471792 h 919653"/>
              <a:gd name="connsiteX380" fmla="*/ 1037632 w 1304516"/>
              <a:gd name="connsiteY380" fmla="*/ 471045 h 919653"/>
              <a:gd name="connsiteX381" fmla="*/ 1038531 w 1304516"/>
              <a:gd name="connsiteY381" fmla="*/ 470146 h 919653"/>
              <a:gd name="connsiteX382" fmla="*/ 1039724 w 1304516"/>
              <a:gd name="connsiteY382" fmla="*/ 469397 h 919653"/>
              <a:gd name="connsiteX383" fmla="*/ 1040853 w 1304516"/>
              <a:gd name="connsiteY383" fmla="*/ 468723 h 919653"/>
              <a:gd name="connsiteX384" fmla="*/ 1041752 w 1304516"/>
              <a:gd name="connsiteY384" fmla="*/ 467750 h 919653"/>
              <a:gd name="connsiteX385" fmla="*/ 1042946 w 1304516"/>
              <a:gd name="connsiteY385" fmla="*/ 467077 h 919653"/>
              <a:gd name="connsiteX386" fmla="*/ 1044058 w 1304516"/>
              <a:gd name="connsiteY386" fmla="*/ 466330 h 919653"/>
              <a:gd name="connsiteX387" fmla="*/ 1044957 w 1304516"/>
              <a:gd name="connsiteY387" fmla="*/ 465430 h 919653"/>
              <a:gd name="connsiteX388" fmla="*/ 1046167 w 1304516"/>
              <a:gd name="connsiteY388" fmla="*/ 464681 h 919653"/>
              <a:gd name="connsiteX389" fmla="*/ 1047279 w 1304516"/>
              <a:gd name="connsiteY389" fmla="*/ 463934 h 919653"/>
              <a:gd name="connsiteX390" fmla="*/ 1048178 w 1304516"/>
              <a:gd name="connsiteY390" fmla="*/ 463035 h 919653"/>
              <a:gd name="connsiteX391" fmla="*/ 1049159 w 1304516"/>
              <a:gd name="connsiteY391" fmla="*/ 462137 h 919653"/>
              <a:gd name="connsiteX392" fmla="*/ 1050271 w 1304516"/>
              <a:gd name="connsiteY392" fmla="*/ 461388 h 919653"/>
              <a:gd name="connsiteX393" fmla="*/ 1051252 w 1304516"/>
              <a:gd name="connsiteY393" fmla="*/ 460491 h 919653"/>
              <a:gd name="connsiteX394" fmla="*/ 1052151 w 1304516"/>
              <a:gd name="connsiteY394" fmla="*/ 459593 h 919653"/>
              <a:gd name="connsiteX395" fmla="*/ 1053116 w 1304516"/>
              <a:gd name="connsiteY395" fmla="*/ 458694 h 919653"/>
              <a:gd name="connsiteX396" fmla="*/ 1054097 w 1304516"/>
              <a:gd name="connsiteY396" fmla="*/ 457796 h 919653"/>
              <a:gd name="connsiteX397" fmla="*/ 1055062 w 1304516"/>
              <a:gd name="connsiteY397" fmla="*/ 456823 h 919653"/>
              <a:gd name="connsiteX398" fmla="*/ 1056190 w 1304516"/>
              <a:gd name="connsiteY398" fmla="*/ 456149 h 919653"/>
              <a:gd name="connsiteX399" fmla="*/ 1057090 w 1304516"/>
              <a:gd name="connsiteY399" fmla="*/ 455176 h 919653"/>
              <a:gd name="connsiteX400" fmla="*/ 1058071 w 1304516"/>
              <a:gd name="connsiteY400" fmla="*/ 454277 h 919653"/>
              <a:gd name="connsiteX401" fmla="*/ 1059183 w 1304516"/>
              <a:gd name="connsiteY401" fmla="*/ 453379 h 919653"/>
              <a:gd name="connsiteX402" fmla="*/ 1060164 w 1304516"/>
              <a:gd name="connsiteY402" fmla="*/ 452482 h 919653"/>
              <a:gd name="connsiteX403" fmla="*/ 1061275 w 1304516"/>
              <a:gd name="connsiteY403" fmla="*/ 451733 h 919653"/>
              <a:gd name="connsiteX404" fmla="*/ 1062257 w 1304516"/>
              <a:gd name="connsiteY404" fmla="*/ 450835 h 919653"/>
              <a:gd name="connsiteX405" fmla="*/ 1063385 w 1304516"/>
              <a:gd name="connsiteY405" fmla="*/ 450086 h 919653"/>
              <a:gd name="connsiteX406" fmla="*/ 1064350 w 1304516"/>
              <a:gd name="connsiteY406" fmla="*/ 449187 h 919653"/>
              <a:gd name="connsiteX407" fmla="*/ 1065478 w 1304516"/>
              <a:gd name="connsiteY407" fmla="*/ 448513 h 919653"/>
              <a:gd name="connsiteX408" fmla="*/ 1066590 w 1304516"/>
              <a:gd name="connsiteY408" fmla="*/ 447766 h 919653"/>
              <a:gd name="connsiteX409" fmla="*/ 1067571 w 1304516"/>
              <a:gd name="connsiteY409" fmla="*/ 446791 h 919653"/>
              <a:gd name="connsiteX410" fmla="*/ 1068846 w 1304516"/>
              <a:gd name="connsiteY410" fmla="*/ 446268 h 919653"/>
              <a:gd name="connsiteX411" fmla="*/ 1069958 w 1304516"/>
              <a:gd name="connsiteY411" fmla="*/ 445595 h 919653"/>
              <a:gd name="connsiteX412" fmla="*/ 1071168 w 1304516"/>
              <a:gd name="connsiteY412" fmla="*/ 444846 h 919653"/>
              <a:gd name="connsiteX413" fmla="*/ 1072427 w 1304516"/>
              <a:gd name="connsiteY413" fmla="*/ 444322 h 919653"/>
              <a:gd name="connsiteX414" fmla="*/ 1073784 w 1304516"/>
              <a:gd name="connsiteY414" fmla="*/ 443797 h 919653"/>
              <a:gd name="connsiteX415" fmla="*/ 1075272 w 1304516"/>
              <a:gd name="connsiteY415" fmla="*/ 443425 h 919653"/>
              <a:gd name="connsiteX416" fmla="*/ 1076548 w 1304516"/>
              <a:gd name="connsiteY416" fmla="*/ 442900 h 919653"/>
              <a:gd name="connsiteX417" fmla="*/ 1077905 w 1304516"/>
              <a:gd name="connsiteY417" fmla="*/ 442377 h 919653"/>
              <a:gd name="connsiteX418" fmla="*/ 1079246 w 1304516"/>
              <a:gd name="connsiteY418" fmla="*/ 441852 h 919653"/>
              <a:gd name="connsiteX419" fmla="*/ 1080521 w 1304516"/>
              <a:gd name="connsiteY419" fmla="*/ 441253 h 919653"/>
              <a:gd name="connsiteX420" fmla="*/ 1081862 w 1304516"/>
              <a:gd name="connsiteY420" fmla="*/ 440728 h 919653"/>
              <a:gd name="connsiteX421" fmla="*/ 1083366 w 1304516"/>
              <a:gd name="connsiteY421" fmla="*/ 440429 h 919653"/>
              <a:gd name="connsiteX422" fmla="*/ 1084641 w 1304516"/>
              <a:gd name="connsiteY422" fmla="*/ 439831 h 919653"/>
              <a:gd name="connsiteX423" fmla="*/ 1085982 w 1304516"/>
              <a:gd name="connsiteY423" fmla="*/ 439307 h 919653"/>
              <a:gd name="connsiteX424" fmla="*/ 1087323 w 1304516"/>
              <a:gd name="connsiteY424" fmla="*/ 438783 h 919653"/>
              <a:gd name="connsiteX425" fmla="*/ 1088599 w 1304516"/>
              <a:gd name="connsiteY425" fmla="*/ 438259 h 919653"/>
              <a:gd name="connsiteX426" fmla="*/ 1089956 w 1304516"/>
              <a:gd name="connsiteY426" fmla="*/ 437734 h 919653"/>
              <a:gd name="connsiteX427" fmla="*/ 1091296 w 1304516"/>
              <a:gd name="connsiteY427" fmla="*/ 437211 h 919653"/>
              <a:gd name="connsiteX428" fmla="*/ 1092572 w 1304516"/>
              <a:gd name="connsiteY428" fmla="*/ 436688 h 919653"/>
              <a:gd name="connsiteX429" fmla="*/ 1093700 w 1304516"/>
              <a:gd name="connsiteY429" fmla="*/ 435939 h 919653"/>
              <a:gd name="connsiteX430" fmla="*/ 1095041 w 1304516"/>
              <a:gd name="connsiteY430" fmla="*/ 435414 h 919653"/>
              <a:gd name="connsiteX431" fmla="*/ 1096169 w 1304516"/>
              <a:gd name="connsiteY431" fmla="*/ 434665 h 919653"/>
              <a:gd name="connsiteX432" fmla="*/ 1096839 w 1304516"/>
              <a:gd name="connsiteY432" fmla="*/ 434404 h 919653"/>
              <a:gd name="connsiteX433" fmla="*/ 1097510 w 1304516"/>
              <a:gd name="connsiteY433" fmla="*/ 434142 h 919653"/>
              <a:gd name="connsiteX434" fmla="*/ 1098638 w 1304516"/>
              <a:gd name="connsiteY434" fmla="*/ 433393 h 919653"/>
              <a:gd name="connsiteX435" fmla="*/ 1099913 w 1304516"/>
              <a:gd name="connsiteY435" fmla="*/ 432870 h 919653"/>
              <a:gd name="connsiteX436" fmla="*/ 1101025 w 1304516"/>
              <a:gd name="connsiteY436" fmla="*/ 432121 h 919653"/>
              <a:gd name="connsiteX437" fmla="*/ 1102383 w 1304516"/>
              <a:gd name="connsiteY437" fmla="*/ 431598 h 919653"/>
              <a:gd name="connsiteX438" fmla="*/ 1103495 w 1304516"/>
              <a:gd name="connsiteY438" fmla="*/ 430849 h 919653"/>
              <a:gd name="connsiteX439" fmla="*/ 1104623 w 1304516"/>
              <a:gd name="connsiteY439" fmla="*/ 430175 h 919653"/>
              <a:gd name="connsiteX440" fmla="*/ 1105816 w 1304516"/>
              <a:gd name="connsiteY440" fmla="*/ 429426 h 919653"/>
              <a:gd name="connsiteX441" fmla="*/ 1106945 w 1304516"/>
              <a:gd name="connsiteY441" fmla="*/ 428753 h 919653"/>
              <a:gd name="connsiteX442" fmla="*/ 1107844 w 1304516"/>
              <a:gd name="connsiteY442" fmla="*/ 427780 h 919653"/>
              <a:gd name="connsiteX443" fmla="*/ 1109037 w 1304516"/>
              <a:gd name="connsiteY443" fmla="*/ 427106 h 919653"/>
              <a:gd name="connsiteX444" fmla="*/ 1109937 w 1304516"/>
              <a:gd name="connsiteY444" fmla="*/ 426133 h 919653"/>
              <a:gd name="connsiteX445" fmla="*/ 1110901 w 1304516"/>
              <a:gd name="connsiteY445" fmla="*/ 425236 h 919653"/>
              <a:gd name="connsiteX446" fmla="*/ 1111883 w 1304516"/>
              <a:gd name="connsiteY446" fmla="*/ 424336 h 919653"/>
              <a:gd name="connsiteX447" fmla="*/ 1113011 w 1304516"/>
              <a:gd name="connsiteY447" fmla="*/ 423587 h 919653"/>
              <a:gd name="connsiteX448" fmla="*/ 1114352 w 1304516"/>
              <a:gd name="connsiteY448" fmla="*/ 422390 h 919653"/>
              <a:gd name="connsiteX449" fmla="*/ 1114875 w 1304516"/>
              <a:gd name="connsiteY449" fmla="*/ 421792 h 919653"/>
              <a:gd name="connsiteX450" fmla="*/ 1115856 w 1304516"/>
              <a:gd name="connsiteY450" fmla="*/ 420893 h 919653"/>
              <a:gd name="connsiteX451" fmla="*/ 1116968 w 1304516"/>
              <a:gd name="connsiteY451" fmla="*/ 420145 h 919653"/>
              <a:gd name="connsiteX452" fmla="*/ 1117949 w 1304516"/>
              <a:gd name="connsiteY452" fmla="*/ 419246 h 919653"/>
              <a:gd name="connsiteX453" fmla="*/ 1119061 w 1304516"/>
              <a:gd name="connsiteY453" fmla="*/ 418497 h 919653"/>
              <a:gd name="connsiteX454" fmla="*/ 1120042 w 1304516"/>
              <a:gd name="connsiteY454" fmla="*/ 417600 h 919653"/>
              <a:gd name="connsiteX455" fmla="*/ 1120941 w 1304516"/>
              <a:gd name="connsiteY455" fmla="*/ 416702 h 919653"/>
              <a:gd name="connsiteX456" fmla="*/ 1121906 w 1304516"/>
              <a:gd name="connsiteY456" fmla="*/ 415804 h 919653"/>
              <a:gd name="connsiteX457" fmla="*/ 1122887 w 1304516"/>
              <a:gd name="connsiteY457" fmla="*/ 414830 h 919653"/>
              <a:gd name="connsiteX458" fmla="*/ 1123786 w 1304516"/>
              <a:gd name="connsiteY458" fmla="*/ 413932 h 919653"/>
              <a:gd name="connsiteX459" fmla="*/ 1124751 w 1304516"/>
              <a:gd name="connsiteY459" fmla="*/ 413034 h 919653"/>
              <a:gd name="connsiteX460" fmla="*/ 1125503 w 1304516"/>
              <a:gd name="connsiteY460" fmla="*/ 411911 h 919653"/>
              <a:gd name="connsiteX461" fmla="*/ 1126484 w 1304516"/>
              <a:gd name="connsiteY461" fmla="*/ 411013 h 919653"/>
              <a:gd name="connsiteX462" fmla="*/ 1127449 w 1304516"/>
              <a:gd name="connsiteY462" fmla="*/ 410114 h 919653"/>
              <a:gd name="connsiteX463" fmla="*/ 1128348 w 1304516"/>
              <a:gd name="connsiteY463" fmla="*/ 409216 h 919653"/>
              <a:gd name="connsiteX464" fmla="*/ 1129330 w 1304516"/>
              <a:gd name="connsiteY464" fmla="*/ 408319 h 919653"/>
              <a:gd name="connsiteX465" fmla="*/ 1130294 w 1304516"/>
              <a:gd name="connsiteY465" fmla="*/ 407346 h 919653"/>
              <a:gd name="connsiteX466" fmla="*/ 1131194 w 1304516"/>
              <a:gd name="connsiteY466" fmla="*/ 406446 h 919653"/>
              <a:gd name="connsiteX467" fmla="*/ 1132175 w 1304516"/>
              <a:gd name="connsiteY467" fmla="*/ 405549 h 919653"/>
              <a:gd name="connsiteX468" fmla="*/ 1133139 w 1304516"/>
              <a:gd name="connsiteY468" fmla="*/ 404425 h 919653"/>
              <a:gd name="connsiteX469" fmla="*/ 1134120 w 1304516"/>
              <a:gd name="connsiteY469" fmla="*/ 403528 h 919653"/>
              <a:gd name="connsiteX470" fmla="*/ 1135003 w 1304516"/>
              <a:gd name="connsiteY470" fmla="*/ 402630 h 919653"/>
              <a:gd name="connsiteX471" fmla="*/ 1136132 w 1304516"/>
              <a:gd name="connsiteY471" fmla="*/ 401881 h 919653"/>
              <a:gd name="connsiteX472" fmla="*/ 1137113 w 1304516"/>
              <a:gd name="connsiteY472" fmla="*/ 400982 h 919653"/>
              <a:gd name="connsiteX473" fmla="*/ 1138077 w 1304516"/>
              <a:gd name="connsiteY473" fmla="*/ 400084 h 919653"/>
              <a:gd name="connsiteX474" fmla="*/ 1139206 w 1304516"/>
              <a:gd name="connsiteY474" fmla="*/ 399335 h 919653"/>
              <a:gd name="connsiteX475" fmla="*/ 1140170 w 1304516"/>
              <a:gd name="connsiteY475" fmla="*/ 398438 h 919653"/>
              <a:gd name="connsiteX476" fmla="*/ 1141299 w 1304516"/>
              <a:gd name="connsiteY476" fmla="*/ 397689 h 919653"/>
              <a:gd name="connsiteX477" fmla="*/ 1142280 w 1304516"/>
              <a:gd name="connsiteY477" fmla="*/ 396791 h 919653"/>
              <a:gd name="connsiteX478" fmla="*/ 1143163 w 1304516"/>
              <a:gd name="connsiteY478" fmla="*/ 395892 h 919653"/>
              <a:gd name="connsiteX479" fmla="*/ 1144144 w 1304516"/>
              <a:gd name="connsiteY479" fmla="*/ 394994 h 919653"/>
              <a:gd name="connsiteX480" fmla="*/ 1144896 w 1304516"/>
              <a:gd name="connsiteY480" fmla="*/ 393871 h 919653"/>
              <a:gd name="connsiteX481" fmla="*/ 1145860 w 1304516"/>
              <a:gd name="connsiteY481" fmla="*/ 392973 h 919653"/>
              <a:gd name="connsiteX482" fmla="*/ 1146613 w 1304516"/>
              <a:gd name="connsiteY482" fmla="*/ 391850 h 919653"/>
              <a:gd name="connsiteX483" fmla="*/ 1147594 w 1304516"/>
              <a:gd name="connsiteY483" fmla="*/ 390952 h 919653"/>
              <a:gd name="connsiteX484" fmla="*/ 1148330 w 1304516"/>
              <a:gd name="connsiteY484" fmla="*/ 389680 h 919653"/>
              <a:gd name="connsiteX485" fmla="*/ 1149082 w 1304516"/>
              <a:gd name="connsiteY485" fmla="*/ 388556 h 919653"/>
              <a:gd name="connsiteX486" fmla="*/ 1149687 w 1304516"/>
              <a:gd name="connsiteY486" fmla="*/ 387284 h 919653"/>
              <a:gd name="connsiteX487" fmla="*/ 1150439 w 1304516"/>
              <a:gd name="connsiteY487" fmla="*/ 386161 h 919653"/>
              <a:gd name="connsiteX488" fmla="*/ 1151256 w 1304516"/>
              <a:gd name="connsiteY488" fmla="*/ 385039 h 919653"/>
              <a:gd name="connsiteX489" fmla="*/ 1152009 w 1304516"/>
              <a:gd name="connsiteY489" fmla="*/ 383991 h 919653"/>
              <a:gd name="connsiteX490" fmla="*/ 1152744 w 1304516"/>
              <a:gd name="connsiteY490" fmla="*/ 382868 h 919653"/>
              <a:gd name="connsiteX491" fmla="*/ 1153497 w 1304516"/>
              <a:gd name="connsiteY491" fmla="*/ 381744 h 919653"/>
              <a:gd name="connsiteX492" fmla="*/ 1154167 w 1304516"/>
              <a:gd name="connsiteY492" fmla="*/ 380826 h 919653"/>
              <a:gd name="connsiteX493" fmla="*/ 1154331 w 1304516"/>
              <a:gd name="connsiteY493" fmla="*/ 380623 h 919653"/>
              <a:gd name="connsiteX494" fmla="*/ 1155213 w 1304516"/>
              <a:gd name="connsiteY494" fmla="*/ 379723 h 919653"/>
              <a:gd name="connsiteX495" fmla="*/ 1156047 w 1304516"/>
              <a:gd name="connsiteY495" fmla="*/ 378602 h 919653"/>
              <a:gd name="connsiteX496" fmla="*/ 1156947 w 1304516"/>
              <a:gd name="connsiteY496" fmla="*/ 377702 h 919653"/>
              <a:gd name="connsiteX497" fmla="*/ 1157911 w 1304516"/>
              <a:gd name="connsiteY497" fmla="*/ 376805 h 919653"/>
              <a:gd name="connsiteX498" fmla="*/ 1158664 w 1304516"/>
              <a:gd name="connsiteY498" fmla="*/ 375681 h 919653"/>
              <a:gd name="connsiteX499" fmla="*/ 1159416 w 1304516"/>
              <a:gd name="connsiteY499" fmla="*/ 374635 h 919653"/>
              <a:gd name="connsiteX500" fmla="*/ 1160233 w 1304516"/>
              <a:gd name="connsiteY500" fmla="*/ 373512 h 919653"/>
              <a:gd name="connsiteX501" fmla="*/ 1160985 w 1304516"/>
              <a:gd name="connsiteY501" fmla="*/ 372388 h 919653"/>
              <a:gd name="connsiteX502" fmla="*/ 1161738 w 1304516"/>
              <a:gd name="connsiteY502" fmla="*/ 371340 h 919653"/>
              <a:gd name="connsiteX503" fmla="*/ 1162490 w 1304516"/>
              <a:gd name="connsiteY503" fmla="*/ 370219 h 919653"/>
              <a:gd name="connsiteX504" fmla="*/ 1163307 w 1304516"/>
              <a:gd name="connsiteY504" fmla="*/ 369095 h 919653"/>
              <a:gd name="connsiteX505" fmla="*/ 1163830 w 1304516"/>
              <a:gd name="connsiteY505" fmla="*/ 367823 h 919653"/>
              <a:gd name="connsiteX506" fmla="*/ 1164436 w 1304516"/>
              <a:gd name="connsiteY506" fmla="*/ 366924 h 919653"/>
              <a:gd name="connsiteX507" fmla="*/ 1165171 w 1304516"/>
              <a:gd name="connsiteY507" fmla="*/ 365802 h 919653"/>
              <a:gd name="connsiteX508" fmla="*/ 1166005 w 1304516"/>
              <a:gd name="connsiteY508" fmla="*/ 364679 h 919653"/>
              <a:gd name="connsiteX509" fmla="*/ 1166741 w 1304516"/>
              <a:gd name="connsiteY509" fmla="*/ 363555 h 919653"/>
              <a:gd name="connsiteX510" fmla="*/ 1167346 w 1304516"/>
              <a:gd name="connsiteY510" fmla="*/ 362283 h 919653"/>
              <a:gd name="connsiteX511" fmla="*/ 1168098 w 1304516"/>
              <a:gd name="connsiteY511" fmla="*/ 361162 h 919653"/>
              <a:gd name="connsiteX512" fmla="*/ 1168703 w 1304516"/>
              <a:gd name="connsiteY512" fmla="*/ 359888 h 919653"/>
              <a:gd name="connsiteX513" fmla="*/ 1169439 w 1304516"/>
              <a:gd name="connsiteY513" fmla="*/ 358840 h 919653"/>
              <a:gd name="connsiteX514" fmla="*/ 1170191 w 1304516"/>
              <a:gd name="connsiteY514" fmla="*/ 357718 h 919653"/>
              <a:gd name="connsiteX515" fmla="*/ 1171009 w 1304516"/>
              <a:gd name="connsiteY515" fmla="*/ 356595 h 919653"/>
              <a:gd name="connsiteX516" fmla="*/ 1171761 w 1304516"/>
              <a:gd name="connsiteY516" fmla="*/ 355471 h 919653"/>
              <a:gd name="connsiteX517" fmla="*/ 1172513 w 1304516"/>
              <a:gd name="connsiteY517" fmla="*/ 354425 h 919653"/>
              <a:gd name="connsiteX518" fmla="*/ 1173265 w 1304516"/>
              <a:gd name="connsiteY518" fmla="*/ 353301 h 919653"/>
              <a:gd name="connsiteX519" fmla="*/ 1174083 w 1304516"/>
              <a:gd name="connsiteY519" fmla="*/ 352178 h 919653"/>
              <a:gd name="connsiteX520" fmla="*/ 1174982 w 1304516"/>
              <a:gd name="connsiteY520" fmla="*/ 351280 h 919653"/>
              <a:gd name="connsiteX521" fmla="*/ 1175963 w 1304516"/>
              <a:gd name="connsiteY521" fmla="*/ 350383 h 919653"/>
              <a:gd name="connsiteX522" fmla="*/ 1176699 w 1304516"/>
              <a:gd name="connsiteY522" fmla="*/ 349259 h 919653"/>
              <a:gd name="connsiteX523" fmla="*/ 1177680 w 1304516"/>
              <a:gd name="connsiteY523" fmla="*/ 348360 h 919653"/>
              <a:gd name="connsiteX524" fmla="*/ 1178432 w 1304516"/>
              <a:gd name="connsiteY524" fmla="*/ 347238 h 919653"/>
              <a:gd name="connsiteX525" fmla="*/ 1179168 w 1304516"/>
              <a:gd name="connsiteY525" fmla="*/ 346115 h 919653"/>
              <a:gd name="connsiteX526" fmla="*/ 1180002 w 1304516"/>
              <a:gd name="connsiteY526" fmla="*/ 345067 h 919653"/>
              <a:gd name="connsiteX527" fmla="*/ 1180754 w 1304516"/>
              <a:gd name="connsiteY527" fmla="*/ 343945 h 919653"/>
              <a:gd name="connsiteX528" fmla="*/ 1181343 w 1304516"/>
              <a:gd name="connsiteY528" fmla="*/ 342672 h 919653"/>
              <a:gd name="connsiteX529" fmla="*/ 1181866 w 1304516"/>
              <a:gd name="connsiteY529" fmla="*/ 341399 h 919653"/>
              <a:gd name="connsiteX530" fmla="*/ 1182700 w 1304516"/>
              <a:gd name="connsiteY530" fmla="*/ 340278 h 919653"/>
              <a:gd name="connsiteX531" fmla="*/ 1183223 w 1304516"/>
              <a:gd name="connsiteY531" fmla="*/ 339004 h 919653"/>
              <a:gd name="connsiteX532" fmla="*/ 1183812 w 1304516"/>
              <a:gd name="connsiteY532" fmla="*/ 337657 h 919653"/>
              <a:gd name="connsiteX533" fmla="*/ 1184417 w 1304516"/>
              <a:gd name="connsiteY533" fmla="*/ 336384 h 919653"/>
              <a:gd name="connsiteX534" fmla="*/ 1185169 w 1304516"/>
              <a:gd name="connsiteY534" fmla="*/ 335112 h 919653"/>
              <a:gd name="connsiteX535" fmla="*/ 1185987 w 1304516"/>
              <a:gd name="connsiteY535" fmla="*/ 333989 h 919653"/>
              <a:gd name="connsiteX536" fmla="*/ 1186510 w 1304516"/>
              <a:gd name="connsiteY536" fmla="*/ 332717 h 919653"/>
              <a:gd name="connsiteX537" fmla="*/ 1187115 w 1304516"/>
              <a:gd name="connsiteY537" fmla="*/ 331445 h 919653"/>
              <a:gd name="connsiteX538" fmla="*/ 1187932 w 1304516"/>
              <a:gd name="connsiteY538" fmla="*/ 330321 h 919653"/>
              <a:gd name="connsiteX539" fmla="*/ 1188456 w 1304516"/>
              <a:gd name="connsiteY539" fmla="*/ 329049 h 919653"/>
              <a:gd name="connsiteX540" fmla="*/ 1189061 w 1304516"/>
              <a:gd name="connsiteY540" fmla="*/ 327775 h 919653"/>
              <a:gd name="connsiteX541" fmla="*/ 1189796 w 1304516"/>
              <a:gd name="connsiteY541" fmla="*/ 326654 h 919653"/>
              <a:gd name="connsiteX542" fmla="*/ 1190401 w 1304516"/>
              <a:gd name="connsiteY542" fmla="*/ 325382 h 919653"/>
              <a:gd name="connsiteX543" fmla="*/ 1191006 w 1304516"/>
              <a:gd name="connsiteY543" fmla="*/ 324108 h 919653"/>
              <a:gd name="connsiteX544" fmla="*/ 1191742 w 1304516"/>
              <a:gd name="connsiteY544" fmla="*/ 322761 h 919653"/>
              <a:gd name="connsiteX545" fmla="*/ 1192347 w 1304516"/>
              <a:gd name="connsiteY545" fmla="*/ 321488 h 919653"/>
              <a:gd name="connsiteX546" fmla="*/ 1192952 w 1304516"/>
              <a:gd name="connsiteY546" fmla="*/ 319992 h 919653"/>
              <a:gd name="connsiteX547" fmla="*/ 1193328 w 1304516"/>
              <a:gd name="connsiteY547" fmla="*/ 318570 h 919653"/>
              <a:gd name="connsiteX548" fmla="*/ 1193917 w 1304516"/>
              <a:gd name="connsiteY548" fmla="*/ 317222 h 919653"/>
              <a:gd name="connsiteX549" fmla="*/ 1194522 w 1304516"/>
              <a:gd name="connsiteY549" fmla="*/ 315950 h 919653"/>
              <a:gd name="connsiteX550" fmla="*/ 1194898 w 1304516"/>
              <a:gd name="connsiteY550" fmla="*/ 314453 h 919653"/>
              <a:gd name="connsiteX551" fmla="*/ 1195487 w 1304516"/>
              <a:gd name="connsiteY551" fmla="*/ 313180 h 919653"/>
              <a:gd name="connsiteX552" fmla="*/ 1196092 w 1304516"/>
              <a:gd name="connsiteY552" fmla="*/ 311908 h 919653"/>
              <a:gd name="connsiteX553" fmla="*/ 1196697 w 1304516"/>
              <a:gd name="connsiteY553" fmla="*/ 310634 h 919653"/>
              <a:gd name="connsiteX554" fmla="*/ 1197220 w 1304516"/>
              <a:gd name="connsiteY554" fmla="*/ 309287 h 919653"/>
              <a:gd name="connsiteX555" fmla="*/ 1197808 w 1304516"/>
              <a:gd name="connsiteY555" fmla="*/ 308015 h 919653"/>
              <a:gd name="connsiteX556" fmla="*/ 1198413 w 1304516"/>
              <a:gd name="connsiteY556" fmla="*/ 306743 h 919653"/>
              <a:gd name="connsiteX557" fmla="*/ 1199019 w 1304516"/>
              <a:gd name="connsiteY557" fmla="*/ 305471 h 919653"/>
              <a:gd name="connsiteX558" fmla="*/ 1199754 w 1304516"/>
              <a:gd name="connsiteY558" fmla="*/ 304347 h 919653"/>
              <a:gd name="connsiteX559" fmla="*/ 1200130 w 1304516"/>
              <a:gd name="connsiteY559" fmla="*/ 302850 h 919653"/>
              <a:gd name="connsiteX560" fmla="*/ 1200588 w 1304516"/>
              <a:gd name="connsiteY560" fmla="*/ 301354 h 919653"/>
              <a:gd name="connsiteX561" fmla="*/ 1200964 w 1304516"/>
              <a:gd name="connsiteY561" fmla="*/ 299931 h 919653"/>
              <a:gd name="connsiteX562" fmla="*/ 1201553 w 1304516"/>
              <a:gd name="connsiteY562" fmla="*/ 298584 h 919653"/>
              <a:gd name="connsiteX563" fmla="*/ 1201929 w 1304516"/>
              <a:gd name="connsiteY563" fmla="*/ 297161 h 919653"/>
              <a:gd name="connsiteX564" fmla="*/ 1202305 w 1304516"/>
              <a:gd name="connsiteY564" fmla="*/ 295665 h 919653"/>
              <a:gd name="connsiteX565" fmla="*/ 1202747 w 1304516"/>
              <a:gd name="connsiteY565" fmla="*/ 294167 h 919653"/>
              <a:gd name="connsiteX566" fmla="*/ 1203123 w 1304516"/>
              <a:gd name="connsiteY566" fmla="*/ 292745 h 919653"/>
              <a:gd name="connsiteX567" fmla="*/ 1203728 w 1304516"/>
              <a:gd name="connsiteY567" fmla="*/ 291397 h 919653"/>
              <a:gd name="connsiteX568" fmla="*/ 1204333 w 1304516"/>
              <a:gd name="connsiteY568" fmla="*/ 290125 h 919653"/>
              <a:gd name="connsiteX569" fmla="*/ 1204692 w 1304516"/>
              <a:gd name="connsiteY569" fmla="*/ 288629 h 919653"/>
              <a:gd name="connsiteX570" fmla="*/ 1205297 w 1304516"/>
              <a:gd name="connsiteY570" fmla="*/ 287355 h 919653"/>
              <a:gd name="connsiteX571" fmla="*/ 1205903 w 1304516"/>
              <a:gd name="connsiteY571" fmla="*/ 286083 h 919653"/>
              <a:gd name="connsiteX572" fmla="*/ 1206491 w 1304516"/>
              <a:gd name="connsiteY572" fmla="*/ 284811 h 919653"/>
              <a:gd name="connsiteX573" fmla="*/ 1206867 w 1304516"/>
              <a:gd name="connsiteY573" fmla="*/ 283313 h 919653"/>
              <a:gd name="connsiteX574" fmla="*/ 1207243 w 1304516"/>
              <a:gd name="connsiteY574" fmla="*/ 281817 h 919653"/>
              <a:gd name="connsiteX575" fmla="*/ 1207848 w 1304516"/>
              <a:gd name="connsiteY575" fmla="*/ 280545 h 919653"/>
              <a:gd name="connsiteX576" fmla="*/ 1208224 w 1304516"/>
              <a:gd name="connsiteY576" fmla="*/ 279047 h 919653"/>
              <a:gd name="connsiteX577" fmla="*/ 1208437 w 1304516"/>
              <a:gd name="connsiteY577" fmla="*/ 277401 h 919653"/>
              <a:gd name="connsiteX578" fmla="*/ 1208895 w 1304516"/>
              <a:gd name="connsiteY578" fmla="*/ 275903 h 919653"/>
              <a:gd name="connsiteX579" fmla="*/ 1209271 w 1304516"/>
              <a:gd name="connsiteY579" fmla="*/ 274407 h 919653"/>
              <a:gd name="connsiteX580" fmla="*/ 1209647 w 1304516"/>
              <a:gd name="connsiteY580" fmla="*/ 272984 h 919653"/>
              <a:gd name="connsiteX581" fmla="*/ 1210236 w 1304516"/>
              <a:gd name="connsiteY581" fmla="*/ 271637 h 919653"/>
              <a:gd name="connsiteX582" fmla="*/ 1210612 w 1304516"/>
              <a:gd name="connsiteY582" fmla="*/ 270214 h 919653"/>
              <a:gd name="connsiteX583" fmla="*/ 1210840 w 1304516"/>
              <a:gd name="connsiteY583" fmla="*/ 268492 h 919653"/>
              <a:gd name="connsiteX584" fmla="*/ 1211282 w 1304516"/>
              <a:gd name="connsiteY584" fmla="*/ 266996 h 919653"/>
              <a:gd name="connsiteX585" fmla="*/ 1211658 w 1304516"/>
              <a:gd name="connsiteY585" fmla="*/ 265574 h 919653"/>
              <a:gd name="connsiteX586" fmla="*/ 1211887 w 1304516"/>
              <a:gd name="connsiteY586" fmla="*/ 263852 h 919653"/>
              <a:gd name="connsiteX587" fmla="*/ 1212116 w 1304516"/>
              <a:gd name="connsiteY587" fmla="*/ 262205 h 919653"/>
              <a:gd name="connsiteX588" fmla="*/ 1212328 w 1304516"/>
              <a:gd name="connsiteY588" fmla="*/ 260559 h 919653"/>
              <a:gd name="connsiteX589" fmla="*/ 1212557 w 1304516"/>
              <a:gd name="connsiteY589" fmla="*/ 258912 h 919653"/>
              <a:gd name="connsiteX590" fmla="*/ 1212557 w 1304516"/>
              <a:gd name="connsiteY590" fmla="*/ 257040 h 919653"/>
              <a:gd name="connsiteX591" fmla="*/ 1212786 w 1304516"/>
              <a:gd name="connsiteY591" fmla="*/ 255318 h 919653"/>
              <a:gd name="connsiteX592" fmla="*/ 1213015 w 1304516"/>
              <a:gd name="connsiteY592" fmla="*/ 253672 h 919653"/>
              <a:gd name="connsiteX593" fmla="*/ 1213228 w 1304516"/>
              <a:gd name="connsiteY593" fmla="*/ 252025 h 919653"/>
              <a:gd name="connsiteX594" fmla="*/ 1213228 w 1304516"/>
              <a:gd name="connsiteY594" fmla="*/ 250154 h 919653"/>
              <a:gd name="connsiteX595" fmla="*/ 1213457 w 1304516"/>
              <a:gd name="connsiteY595" fmla="*/ 248508 h 919653"/>
              <a:gd name="connsiteX596" fmla="*/ 1213686 w 1304516"/>
              <a:gd name="connsiteY596" fmla="*/ 246861 h 919653"/>
              <a:gd name="connsiteX597" fmla="*/ 1213784 w 1304516"/>
              <a:gd name="connsiteY597" fmla="*/ 246112 h 919653"/>
              <a:gd name="connsiteX598" fmla="*/ 1213914 w 1304516"/>
              <a:gd name="connsiteY598" fmla="*/ 245139 h 919653"/>
              <a:gd name="connsiteX599" fmla="*/ 1214127 w 1304516"/>
              <a:gd name="connsiteY599" fmla="*/ 243491 h 919653"/>
              <a:gd name="connsiteX600" fmla="*/ 1214503 w 1304516"/>
              <a:gd name="connsiteY600" fmla="*/ 241995 h 919653"/>
              <a:gd name="connsiteX601" fmla="*/ 1214732 w 1304516"/>
              <a:gd name="connsiteY601" fmla="*/ 240349 h 919653"/>
              <a:gd name="connsiteX602" fmla="*/ 1215108 w 1304516"/>
              <a:gd name="connsiteY602" fmla="*/ 238851 h 919653"/>
              <a:gd name="connsiteX603" fmla="*/ 1215550 w 1304516"/>
              <a:gd name="connsiteY603" fmla="*/ 237204 h 919653"/>
              <a:gd name="connsiteX604" fmla="*/ 1215926 w 1304516"/>
              <a:gd name="connsiteY604" fmla="*/ 235708 h 919653"/>
              <a:gd name="connsiteX605" fmla="*/ 1216531 w 1304516"/>
              <a:gd name="connsiteY605" fmla="*/ 234436 h 919653"/>
              <a:gd name="connsiteX606" fmla="*/ 1216907 w 1304516"/>
              <a:gd name="connsiteY606" fmla="*/ 232938 h 919653"/>
              <a:gd name="connsiteX607" fmla="*/ 1217283 w 1304516"/>
              <a:gd name="connsiteY607" fmla="*/ 231516 h 919653"/>
              <a:gd name="connsiteX608" fmla="*/ 1217724 w 1304516"/>
              <a:gd name="connsiteY608" fmla="*/ 230018 h 919653"/>
              <a:gd name="connsiteX609" fmla="*/ 1218329 w 1304516"/>
              <a:gd name="connsiteY609" fmla="*/ 228746 h 919653"/>
              <a:gd name="connsiteX610" fmla="*/ 1218705 w 1304516"/>
              <a:gd name="connsiteY610" fmla="*/ 227250 h 919653"/>
              <a:gd name="connsiteX611" fmla="*/ 1219294 w 1304516"/>
              <a:gd name="connsiteY611" fmla="*/ 225976 h 919653"/>
              <a:gd name="connsiteX612" fmla="*/ 1219670 w 1304516"/>
              <a:gd name="connsiteY612" fmla="*/ 224480 h 919653"/>
              <a:gd name="connsiteX613" fmla="*/ 1220275 w 1304516"/>
              <a:gd name="connsiteY613" fmla="*/ 223208 h 919653"/>
              <a:gd name="connsiteX614" fmla="*/ 1220864 w 1304516"/>
              <a:gd name="connsiteY614" fmla="*/ 221860 h 919653"/>
              <a:gd name="connsiteX615" fmla="*/ 1221387 w 1304516"/>
              <a:gd name="connsiteY615" fmla="*/ 220586 h 919653"/>
              <a:gd name="connsiteX616" fmla="*/ 1221992 w 1304516"/>
              <a:gd name="connsiteY616" fmla="*/ 219314 h 919653"/>
              <a:gd name="connsiteX617" fmla="*/ 1222597 w 1304516"/>
              <a:gd name="connsiteY617" fmla="*/ 218042 h 919653"/>
              <a:gd name="connsiteX618" fmla="*/ 1223186 w 1304516"/>
              <a:gd name="connsiteY618" fmla="*/ 216770 h 919653"/>
              <a:gd name="connsiteX619" fmla="*/ 1223938 w 1304516"/>
              <a:gd name="connsiteY619" fmla="*/ 215647 h 919653"/>
              <a:gd name="connsiteX620" fmla="*/ 1224543 w 1304516"/>
              <a:gd name="connsiteY620" fmla="*/ 214299 h 919653"/>
              <a:gd name="connsiteX621" fmla="*/ 1225279 w 1304516"/>
              <a:gd name="connsiteY621" fmla="*/ 213251 h 919653"/>
              <a:gd name="connsiteX622" fmla="*/ 1226113 w 1304516"/>
              <a:gd name="connsiteY622" fmla="*/ 212130 h 919653"/>
              <a:gd name="connsiteX623" fmla="*/ 1226848 w 1304516"/>
              <a:gd name="connsiteY623" fmla="*/ 211006 h 919653"/>
              <a:gd name="connsiteX624" fmla="*/ 1227453 w 1304516"/>
              <a:gd name="connsiteY624" fmla="*/ 209734 h 919653"/>
              <a:gd name="connsiteX625" fmla="*/ 1228206 w 1304516"/>
              <a:gd name="connsiteY625" fmla="*/ 208686 h 919653"/>
              <a:gd name="connsiteX626" fmla="*/ 1228811 w 1304516"/>
              <a:gd name="connsiteY626" fmla="*/ 207339 h 919653"/>
              <a:gd name="connsiteX627" fmla="*/ 1229546 w 1304516"/>
              <a:gd name="connsiteY627" fmla="*/ 206215 h 919653"/>
              <a:gd name="connsiteX628" fmla="*/ 1230151 w 1304516"/>
              <a:gd name="connsiteY628" fmla="*/ 204943 h 919653"/>
              <a:gd name="connsiteX629" fmla="*/ 1230756 w 1304516"/>
              <a:gd name="connsiteY629" fmla="*/ 203671 h 919653"/>
              <a:gd name="connsiteX630" fmla="*/ 1231541 w 1304516"/>
              <a:gd name="connsiteY630" fmla="*/ 202495 h 919653"/>
              <a:gd name="connsiteX631" fmla="*/ 1232244 w 1304516"/>
              <a:gd name="connsiteY631" fmla="*/ 201500 h 919653"/>
              <a:gd name="connsiteX632" fmla="*/ 1232849 w 1304516"/>
              <a:gd name="connsiteY632" fmla="*/ 200152 h 919653"/>
              <a:gd name="connsiteX633" fmla="*/ 1233585 w 1304516"/>
              <a:gd name="connsiteY633" fmla="*/ 199104 h 919653"/>
              <a:gd name="connsiteX634" fmla="*/ 1234190 w 1304516"/>
              <a:gd name="connsiteY634" fmla="*/ 197757 h 919653"/>
              <a:gd name="connsiteX635" fmla="*/ 1234942 w 1304516"/>
              <a:gd name="connsiteY635" fmla="*/ 196709 h 919653"/>
              <a:gd name="connsiteX636" fmla="*/ 1235694 w 1304516"/>
              <a:gd name="connsiteY636" fmla="*/ 195587 h 919653"/>
              <a:gd name="connsiteX637" fmla="*/ 1236512 w 1304516"/>
              <a:gd name="connsiteY637" fmla="*/ 194464 h 919653"/>
              <a:gd name="connsiteX638" fmla="*/ 1237117 w 1304516"/>
              <a:gd name="connsiteY638" fmla="*/ 193192 h 919653"/>
              <a:gd name="connsiteX639" fmla="*/ 1237853 w 1304516"/>
              <a:gd name="connsiteY639" fmla="*/ 192068 h 919653"/>
              <a:gd name="connsiteX640" fmla="*/ 1238605 w 1304516"/>
              <a:gd name="connsiteY640" fmla="*/ 191020 h 919653"/>
              <a:gd name="connsiteX641" fmla="*/ 1239357 w 1304516"/>
              <a:gd name="connsiteY641" fmla="*/ 189897 h 919653"/>
              <a:gd name="connsiteX642" fmla="*/ 1240322 w 1304516"/>
              <a:gd name="connsiteY642" fmla="*/ 188999 h 919653"/>
              <a:gd name="connsiteX643" fmla="*/ 1241074 w 1304516"/>
              <a:gd name="connsiteY643" fmla="*/ 187876 h 919653"/>
              <a:gd name="connsiteX644" fmla="*/ 1241908 w 1304516"/>
              <a:gd name="connsiteY644" fmla="*/ 186754 h 919653"/>
              <a:gd name="connsiteX645" fmla="*/ 1242644 w 1304516"/>
              <a:gd name="connsiteY645" fmla="*/ 185706 h 919653"/>
              <a:gd name="connsiteX646" fmla="*/ 1243396 w 1304516"/>
              <a:gd name="connsiteY646" fmla="*/ 184583 h 919653"/>
              <a:gd name="connsiteX647" fmla="*/ 1244148 w 1304516"/>
              <a:gd name="connsiteY647" fmla="*/ 183461 h 919653"/>
              <a:gd name="connsiteX648" fmla="*/ 1244966 w 1304516"/>
              <a:gd name="connsiteY648" fmla="*/ 182413 h 919653"/>
              <a:gd name="connsiteX649" fmla="*/ 1245571 w 1304516"/>
              <a:gd name="connsiteY649" fmla="*/ 181065 h 919653"/>
              <a:gd name="connsiteX650" fmla="*/ 1246323 w 1304516"/>
              <a:gd name="connsiteY650" fmla="*/ 180017 h 919653"/>
              <a:gd name="connsiteX651" fmla="*/ 1247059 w 1304516"/>
              <a:gd name="connsiteY651" fmla="*/ 178894 h 919653"/>
              <a:gd name="connsiteX652" fmla="*/ 1247811 w 1304516"/>
              <a:gd name="connsiteY652" fmla="*/ 177771 h 919653"/>
              <a:gd name="connsiteX653" fmla="*/ 1248645 w 1304516"/>
              <a:gd name="connsiteY653" fmla="*/ 176649 h 919653"/>
              <a:gd name="connsiteX654" fmla="*/ 1249380 w 1304516"/>
              <a:gd name="connsiteY654" fmla="*/ 175601 h 919653"/>
              <a:gd name="connsiteX655" fmla="*/ 1250132 w 1304516"/>
              <a:gd name="connsiteY655" fmla="*/ 174478 h 919653"/>
              <a:gd name="connsiteX656" fmla="*/ 1250885 w 1304516"/>
              <a:gd name="connsiteY656" fmla="*/ 173356 h 919653"/>
              <a:gd name="connsiteX657" fmla="*/ 1251702 w 1304516"/>
              <a:gd name="connsiteY657" fmla="*/ 172308 h 919653"/>
              <a:gd name="connsiteX658" fmla="*/ 1252455 w 1304516"/>
              <a:gd name="connsiteY658" fmla="*/ 171184 h 919653"/>
              <a:gd name="connsiteX659" fmla="*/ 1253436 w 1304516"/>
              <a:gd name="connsiteY659" fmla="*/ 170287 h 919653"/>
              <a:gd name="connsiteX660" fmla="*/ 1254171 w 1304516"/>
              <a:gd name="connsiteY660" fmla="*/ 169163 h 919653"/>
              <a:gd name="connsiteX661" fmla="*/ 1255152 w 1304516"/>
              <a:gd name="connsiteY661" fmla="*/ 168266 h 919653"/>
              <a:gd name="connsiteX662" fmla="*/ 1255905 w 1304516"/>
              <a:gd name="connsiteY662" fmla="*/ 167142 h 919653"/>
              <a:gd name="connsiteX663" fmla="*/ 1256640 w 1304516"/>
              <a:gd name="connsiteY663" fmla="*/ 166019 h 919653"/>
              <a:gd name="connsiteX664" fmla="*/ 1257621 w 1304516"/>
              <a:gd name="connsiteY664" fmla="*/ 165121 h 919653"/>
              <a:gd name="connsiteX665" fmla="*/ 1258374 w 1304516"/>
              <a:gd name="connsiteY665" fmla="*/ 164073 h 919653"/>
              <a:gd name="connsiteX666" fmla="*/ 1259191 w 1304516"/>
              <a:gd name="connsiteY666" fmla="*/ 162950 h 919653"/>
              <a:gd name="connsiteX667" fmla="*/ 1259715 w 1304516"/>
              <a:gd name="connsiteY667" fmla="*/ 161678 h 919653"/>
              <a:gd name="connsiteX668" fmla="*/ 1260532 w 1304516"/>
              <a:gd name="connsiteY668" fmla="*/ 160556 h 919653"/>
              <a:gd name="connsiteX669" fmla="*/ 1261284 w 1304516"/>
              <a:gd name="connsiteY669" fmla="*/ 159433 h 919653"/>
              <a:gd name="connsiteX670" fmla="*/ 1262036 w 1304516"/>
              <a:gd name="connsiteY670" fmla="*/ 158385 h 919653"/>
              <a:gd name="connsiteX671" fmla="*/ 1262788 w 1304516"/>
              <a:gd name="connsiteY671" fmla="*/ 157261 h 919653"/>
              <a:gd name="connsiteX672" fmla="*/ 1263230 w 1304516"/>
              <a:gd name="connsiteY672" fmla="*/ 156140 h 919653"/>
              <a:gd name="connsiteX673" fmla="*/ 1263377 w 1304516"/>
              <a:gd name="connsiteY673" fmla="*/ 155989 h 919653"/>
              <a:gd name="connsiteX674" fmla="*/ 1263982 w 1304516"/>
              <a:gd name="connsiteY674" fmla="*/ 155016 h 919653"/>
              <a:gd name="connsiteX675" fmla="*/ 1264734 w 1304516"/>
              <a:gd name="connsiteY675" fmla="*/ 153968 h 919653"/>
              <a:gd name="connsiteX676" fmla="*/ 1265552 w 1304516"/>
              <a:gd name="connsiteY676" fmla="*/ 152845 h 919653"/>
              <a:gd name="connsiteX677" fmla="*/ 1266304 w 1304516"/>
              <a:gd name="connsiteY677" fmla="*/ 151723 h 919653"/>
              <a:gd name="connsiteX678" fmla="*/ 1267056 w 1304516"/>
              <a:gd name="connsiteY678" fmla="*/ 150600 h 919653"/>
              <a:gd name="connsiteX679" fmla="*/ 1267808 w 1304516"/>
              <a:gd name="connsiteY679" fmla="*/ 149552 h 919653"/>
              <a:gd name="connsiteX680" fmla="*/ 1268626 w 1304516"/>
              <a:gd name="connsiteY680" fmla="*/ 148428 h 919653"/>
              <a:gd name="connsiteX681" fmla="*/ 1269525 w 1304516"/>
              <a:gd name="connsiteY681" fmla="*/ 147531 h 919653"/>
              <a:gd name="connsiteX682" fmla="*/ 1270343 w 1304516"/>
              <a:gd name="connsiteY682" fmla="*/ 146407 h 919653"/>
              <a:gd name="connsiteX683" fmla="*/ 1271095 w 1304516"/>
              <a:gd name="connsiteY683" fmla="*/ 145361 h 919653"/>
              <a:gd name="connsiteX684" fmla="*/ 1271847 w 1304516"/>
              <a:gd name="connsiteY684" fmla="*/ 144238 h 919653"/>
              <a:gd name="connsiteX685" fmla="*/ 1272436 w 1304516"/>
              <a:gd name="connsiteY685" fmla="*/ 142965 h 919653"/>
              <a:gd name="connsiteX686" fmla="*/ 1273188 w 1304516"/>
              <a:gd name="connsiteY686" fmla="*/ 141842 h 919653"/>
              <a:gd name="connsiteX687" fmla="*/ 1273793 w 1304516"/>
              <a:gd name="connsiteY687" fmla="*/ 140570 h 919653"/>
              <a:gd name="connsiteX688" fmla="*/ 1274545 w 1304516"/>
              <a:gd name="connsiteY688" fmla="*/ 139223 h 919653"/>
              <a:gd name="connsiteX689" fmla="*/ 1275134 w 1304516"/>
              <a:gd name="connsiteY689" fmla="*/ 137950 h 919653"/>
              <a:gd name="connsiteX690" fmla="*/ 1275739 w 1304516"/>
              <a:gd name="connsiteY690" fmla="*/ 136677 h 919653"/>
              <a:gd name="connsiteX691" fmla="*/ 1276327 w 1304516"/>
              <a:gd name="connsiteY691" fmla="*/ 135405 h 919653"/>
              <a:gd name="connsiteX692" fmla="*/ 1277079 w 1304516"/>
              <a:gd name="connsiteY692" fmla="*/ 134281 h 919653"/>
              <a:gd name="connsiteX693" fmla="*/ 1277685 w 1304516"/>
              <a:gd name="connsiteY693" fmla="*/ 133009 h 919653"/>
              <a:gd name="connsiteX694" fmla="*/ 1278273 w 1304516"/>
              <a:gd name="connsiteY694" fmla="*/ 131737 h 919653"/>
              <a:gd name="connsiteX695" fmla="*/ 1278878 w 1304516"/>
              <a:gd name="connsiteY695" fmla="*/ 130390 h 919653"/>
              <a:gd name="connsiteX696" fmla="*/ 1279401 w 1304516"/>
              <a:gd name="connsiteY696" fmla="*/ 129117 h 919653"/>
              <a:gd name="connsiteX697" fmla="*/ 1280006 w 1304516"/>
              <a:gd name="connsiteY697" fmla="*/ 127845 h 919653"/>
              <a:gd name="connsiteX698" fmla="*/ 1280595 w 1304516"/>
              <a:gd name="connsiteY698" fmla="*/ 126572 h 919653"/>
              <a:gd name="connsiteX699" fmla="*/ 1281347 w 1304516"/>
              <a:gd name="connsiteY699" fmla="*/ 125450 h 919653"/>
              <a:gd name="connsiteX700" fmla="*/ 1281952 w 1304516"/>
              <a:gd name="connsiteY700" fmla="*/ 124176 h 919653"/>
              <a:gd name="connsiteX701" fmla="*/ 1282541 w 1304516"/>
              <a:gd name="connsiteY701" fmla="*/ 122904 h 919653"/>
              <a:gd name="connsiteX702" fmla="*/ 1283293 w 1304516"/>
              <a:gd name="connsiteY702" fmla="*/ 121782 h 919653"/>
              <a:gd name="connsiteX703" fmla="*/ 1283898 w 1304516"/>
              <a:gd name="connsiteY703" fmla="*/ 120509 h 919653"/>
              <a:gd name="connsiteX704" fmla="*/ 1284650 w 1304516"/>
              <a:gd name="connsiteY704" fmla="*/ 119387 h 919653"/>
              <a:gd name="connsiteX705" fmla="*/ 1285239 w 1304516"/>
              <a:gd name="connsiteY705" fmla="*/ 118113 h 919653"/>
              <a:gd name="connsiteX706" fmla="*/ 1285844 w 1304516"/>
              <a:gd name="connsiteY706" fmla="*/ 116766 h 919653"/>
              <a:gd name="connsiteX707" fmla="*/ 1286220 w 1304516"/>
              <a:gd name="connsiteY707" fmla="*/ 115345 h 919653"/>
              <a:gd name="connsiteX708" fmla="*/ 1286809 w 1304516"/>
              <a:gd name="connsiteY708" fmla="*/ 114071 h 919653"/>
              <a:gd name="connsiteX709" fmla="*/ 1287414 w 1304516"/>
              <a:gd name="connsiteY709" fmla="*/ 112724 h 919653"/>
              <a:gd name="connsiteX710" fmla="*/ 1287773 w 1304516"/>
              <a:gd name="connsiteY710" fmla="*/ 111337 h 919653"/>
              <a:gd name="connsiteX711" fmla="*/ 1288378 w 1304516"/>
              <a:gd name="connsiteY711" fmla="*/ 109955 h 919653"/>
              <a:gd name="connsiteX712" fmla="*/ 1288836 w 1304516"/>
              <a:gd name="connsiteY712" fmla="*/ 108533 h 919653"/>
              <a:gd name="connsiteX713" fmla="*/ 1289212 w 1304516"/>
              <a:gd name="connsiteY713" fmla="*/ 107035 h 919653"/>
              <a:gd name="connsiteX714" fmla="*/ 1289588 w 1304516"/>
              <a:gd name="connsiteY714" fmla="*/ 105539 h 919653"/>
              <a:gd name="connsiteX715" fmla="*/ 1290030 w 1304516"/>
              <a:gd name="connsiteY715" fmla="*/ 104041 h 919653"/>
              <a:gd name="connsiteX716" fmla="*/ 1290406 w 1304516"/>
              <a:gd name="connsiteY716" fmla="*/ 102619 h 919653"/>
              <a:gd name="connsiteX717" fmla="*/ 1290782 w 1304516"/>
              <a:gd name="connsiteY717" fmla="*/ 101122 h 919653"/>
              <a:gd name="connsiteX718" fmla="*/ 1291223 w 1304516"/>
              <a:gd name="connsiteY718" fmla="*/ 99625 h 919653"/>
              <a:gd name="connsiteX719" fmla="*/ 1291828 w 1304516"/>
              <a:gd name="connsiteY719" fmla="*/ 98353 h 919653"/>
              <a:gd name="connsiteX720" fmla="*/ 1292204 w 1304516"/>
              <a:gd name="connsiteY720" fmla="*/ 96855 h 919653"/>
              <a:gd name="connsiteX721" fmla="*/ 1292580 w 1304516"/>
              <a:gd name="connsiteY721" fmla="*/ 95359 h 919653"/>
              <a:gd name="connsiteX722" fmla="*/ 1293169 w 1304516"/>
              <a:gd name="connsiteY722" fmla="*/ 94087 h 919653"/>
              <a:gd name="connsiteX723" fmla="*/ 1293774 w 1304516"/>
              <a:gd name="connsiteY723" fmla="*/ 92813 h 919653"/>
              <a:gd name="connsiteX724" fmla="*/ 1294150 w 1304516"/>
              <a:gd name="connsiteY724" fmla="*/ 91317 h 919653"/>
              <a:gd name="connsiteX725" fmla="*/ 1294755 w 1304516"/>
              <a:gd name="connsiteY725" fmla="*/ 90043 h 919653"/>
              <a:gd name="connsiteX726" fmla="*/ 1295344 w 1304516"/>
              <a:gd name="connsiteY726" fmla="*/ 88771 h 919653"/>
              <a:gd name="connsiteX727" fmla="*/ 1295720 w 1304516"/>
              <a:gd name="connsiteY727" fmla="*/ 87275 h 919653"/>
              <a:gd name="connsiteX728" fmla="*/ 1296325 w 1304516"/>
              <a:gd name="connsiteY728" fmla="*/ 86003 h 919653"/>
              <a:gd name="connsiteX729" fmla="*/ 1296766 w 1304516"/>
              <a:gd name="connsiteY729" fmla="*/ 84505 h 919653"/>
              <a:gd name="connsiteX730" fmla="*/ 1297290 w 1304516"/>
              <a:gd name="connsiteY730" fmla="*/ 83233 h 919653"/>
              <a:gd name="connsiteX731" fmla="*/ 1297747 w 1304516"/>
              <a:gd name="connsiteY731" fmla="*/ 81735 h 919653"/>
              <a:gd name="connsiteX732" fmla="*/ 1298271 w 1304516"/>
              <a:gd name="connsiteY732" fmla="*/ 80463 h 919653"/>
              <a:gd name="connsiteX733" fmla="*/ 1298712 w 1304516"/>
              <a:gd name="connsiteY733" fmla="*/ 78967 h 919653"/>
              <a:gd name="connsiteX734" fmla="*/ 1299317 w 1304516"/>
              <a:gd name="connsiteY734" fmla="*/ 77693 h 919653"/>
              <a:gd name="connsiteX735" fmla="*/ 1299693 w 1304516"/>
              <a:gd name="connsiteY735" fmla="*/ 76197 h 919653"/>
              <a:gd name="connsiteX736" fmla="*/ 1300282 w 1304516"/>
              <a:gd name="connsiteY736" fmla="*/ 74923 h 919653"/>
              <a:gd name="connsiteX737" fmla="*/ 1300887 w 1304516"/>
              <a:gd name="connsiteY737" fmla="*/ 73651 h 919653"/>
              <a:gd name="connsiteX738" fmla="*/ 1301492 w 1304516"/>
              <a:gd name="connsiteY738" fmla="*/ 72303 h 919653"/>
              <a:gd name="connsiteX739" fmla="*/ 1301852 w 1304516"/>
              <a:gd name="connsiteY739" fmla="*/ 70883 h 919653"/>
              <a:gd name="connsiteX740" fmla="*/ 1302228 w 1304516"/>
              <a:gd name="connsiteY740" fmla="*/ 69385 h 919653"/>
              <a:gd name="connsiteX741" fmla="*/ 1302685 w 1304516"/>
              <a:gd name="connsiteY741" fmla="*/ 67887 h 919653"/>
              <a:gd name="connsiteX742" fmla="*/ 1303062 w 1304516"/>
              <a:gd name="connsiteY742" fmla="*/ 66466 h 919653"/>
              <a:gd name="connsiteX743" fmla="*/ 1303438 w 1304516"/>
              <a:gd name="connsiteY743" fmla="*/ 64968 h 919653"/>
              <a:gd name="connsiteX744" fmla="*/ 1304697 w 1304516"/>
              <a:gd name="connsiteY744" fmla="*/ 59579 h 919653"/>
              <a:gd name="connsiteX745" fmla="*/ 1302457 w 1304516"/>
              <a:gd name="connsiteY745" fmla="*/ 59729 h 919653"/>
              <a:gd name="connsiteX746" fmla="*/ 1300593 w 1304516"/>
              <a:gd name="connsiteY746" fmla="*/ 59504 h 919653"/>
              <a:gd name="connsiteX747" fmla="*/ 1298712 w 1304516"/>
              <a:gd name="connsiteY747" fmla="*/ 59129 h 919653"/>
              <a:gd name="connsiteX748" fmla="*/ 1296848 w 1304516"/>
              <a:gd name="connsiteY748" fmla="*/ 58905 h 919653"/>
              <a:gd name="connsiteX749" fmla="*/ 1294968 w 1304516"/>
              <a:gd name="connsiteY749" fmla="*/ 58681 h 919653"/>
              <a:gd name="connsiteX750" fmla="*/ 1293104 w 1304516"/>
              <a:gd name="connsiteY750" fmla="*/ 58307 h 919653"/>
              <a:gd name="connsiteX751" fmla="*/ 1291223 w 1304516"/>
              <a:gd name="connsiteY751" fmla="*/ 58081 h 919653"/>
              <a:gd name="connsiteX752" fmla="*/ 1289359 w 1304516"/>
              <a:gd name="connsiteY752" fmla="*/ 57633 h 919653"/>
              <a:gd name="connsiteX753" fmla="*/ 1287479 w 1304516"/>
              <a:gd name="connsiteY753" fmla="*/ 57407 h 919653"/>
              <a:gd name="connsiteX754" fmla="*/ 1285615 w 1304516"/>
              <a:gd name="connsiteY754" fmla="*/ 57183 h 919653"/>
              <a:gd name="connsiteX755" fmla="*/ 1283751 w 1304516"/>
              <a:gd name="connsiteY755" fmla="*/ 56809 h 919653"/>
              <a:gd name="connsiteX756" fmla="*/ 1281870 w 1304516"/>
              <a:gd name="connsiteY756" fmla="*/ 56585 h 919653"/>
              <a:gd name="connsiteX757" fmla="*/ 1280006 w 1304516"/>
              <a:gd name="connsiteY757" fmla="*/ 56211 h 919653"/>
              <a:gd name="connsiteX758" fmla="*/ 1278126 w 1304516"/>
              <a:gd name="connsiteY758" fmla="*/ 55986 h 919653"/>
              <a:gd name="connsiteX759" fmla="*/ 1276262 w 1304516"/>
              <a:gd name="connsiteY759" fmla="*/ 55761 h 919653"/>
              <a:gd name="connsiteX760" fmla="*/ 1274381 w 1304516"/>
              <a:gd name="connsiteY760" fmla="*/ 55313 h 919653"/>
              <a:gd name="connsiteX761" fmla="*/ 1272517 w 1304516"/>
              <a:gd name="connsiteY761" fmla="*/ 55087 h 919653"/>
              <a:gd name="connsiteX762" fmla="*/ 1270637 w 1304516"/>
              <a:gd name="connsiteY762" fmla="*/ 54713 h 919653"/>
              <a:gd name="connsiteX763" fmla="*/ 1268773 w 1304516"/>
              <a:gd name="connsiteY763" fmla="*/ 54489 h 919653"/>
              <a:gd name="connsiteX764" fmla="*/ 1266909 w 1304516"/>
              <a:gd name="connsiteY764" fmla="*/ 54265 h 919653"/>
              <a:gd name="connsiteX765" fmla="*/ 1265029 w 1304516"/>
              <a:gd name="connsiteY765" fmla="*/ 53890 h 919653"/>
              <a:gd name="connsiteX766" fmla="*/ 1263165 w 1304516"/>
              <a:gd name="connsiteY766" fmla="*/ 53666 h 919653"/>
              <a:gd name="connsiteX767" fmla="*/ 1261284 w 1304516"/>
              <a:gd name="connsiteY767" fmla="*/ 53292 h 919653"/>
              <a:gd name="connsiteX768" fmla="*/ 1259420 w 1304516"/>
              <a:gd name="connsiteY768" fmla="*/ 53066 h 919653"/>
              <a:gd name="connsiteX769" fmla="*/ 1257540 w 1304516"/>
              <a:gd name="connsiteY769" fmla="*/ 52842 h 919653"/>
              <a:gd name="connsiteX770" fmla="*/ 1255676 w 1304516"/>
              <a:gd name="connsiteY770" fmla="*/ 52392 h 919653"/>
              <a:gd name="connsiteX771" fmla="*/ 1253795 w 1304516"/>
              <a:gd name="connsiteY771" fmla="*/ 52168 h 919653"/>
              <a:gd name="connsiteX772" fmla="*/ 1251931 w 1304516"/>
              <a:gd name="connsiteY772" fmla="*/ 51794 h 919653"/>
              <a:gd name="connsiteX773" fmla="*/ 1251163 w 1304516"/>
              <a:gd name="connsiteY773" fmla="*/ 51704 h 919653"/>
              <a:gd name="connsiteX774" fmla="*/ 1250656 w 1304516"/>
              <a:gd name="connsiteY774" fmla="*/ 51645 h 919653"/>
              <a:gd name="connsiteX775" fmla="*/ 1250492 w 1304516"/>
              <a:gd name="connsiteY775" fmla="*/ 51624 h 919653"/>
              <a:gd name="connsiteX776" fmla="*/ 1250067 w 1304516"/>
              <a:gd name="connsiteY776" fmla="*/ 51570 h 919653"/>
              <a:gd name="connsiteX777" fmla="*/ 1248187 w 1304516"/>
              <a:gd name="connsiteY777" fmla="*/ 51344 h 919653"/>
              <a:gd name="connsiteX778" fmla="*/ 1246323 w 1304516"/>
              <a:gd name="connsiteY778" fmla="*/ 50970 h 919653"/>
              <a:gd name="connsiteX779" fmla="*/ 1244442 w 1304516"/>
              <a:gd name="connsiteY779" fmla="*/ 50746 h 919653"/>
              <a:gd name="connsiteX780" fmla="*/ 1242578 w 1304516"/>
              <a:gd name="connsiteY780" fmla="*/ 50371 h 919653"/>
              <a:gd name="connsiteX781" fmla="*/ 1240698 w 1304516"/>
              <a:gd name="connsiteY781" fmla="*/ 50147 h 919653"/>
              <a:gd name="connsiteX782" fmla="*/ 1238834 w 1304516"/>
              <a:gd name="connsiteY782" fmla="*/ 49923 h 919653"/>
              <a:gd name="connsiteX783" fmla="*/ 1236953 w 1304516"/>
              <a:gd name="connsiteY783" fmla="*/ 49474 h 919653"/>
              <a:gd name="connsiteX784" fmla="*/ 1235089 w 1304516"/>
              <a:gd name="connsiteY784" fmla="*/ 49250 h 919653"/>
              <a:gd name="connsiteX785" fmla="*/ 1233225 w 1304516"/>
              <a:gd name="connsiteY785" fmla="*/ 49099 h 919653"/>
              <a:gd name="connsiteX786" fmla="*/ 1231574 w 1304516"/>
              <a:gd name="connsiteY786" fmla="*/ 48704 h 919653"/>
              <a:gd name="connsiteX787" fmla="*/ 1231345 w 1304516"/>
              <a:gd name="connsiteY787" fmla="*/ 48650 h 919653"/>
              <a:gd name="connsiteX788" fmla="*/ 1229481 w 1304516"/>
              <a:gd name="connsiteY788" fmla="*/ 48426 h 919653"/>
              <a:gd name="connsiteX789" fmla="*/ 1227601 w 1304516"/>
              <a:gd name="connsiteY789" fmla="*/ 48051 h 919653"/>
              <a:gd name="connsiteX790" fmla="*/ 1225737 w 1304516"/>
              <a:gd name="connsiteY790" fmla="*/ 47827 h 919653"/>
              <a:gd name="connsiteX791" fmla="*/ 1223856 w 1304516"/>
              <a:gd name="connsiteY791" fmla="*/ 47603 h 919653"/>
              <a:gd name="connsiteX792" fmla="*/ 1221992 w 1304516"/>
              <a:gd name="connsiteY792" fmla="*/ 47229 h 919653"/>
              <a:gd name="connsiteX793" fmla="*/ 1220112 w 1304516"/>
              <a:gd name="connsiteY793" fmla="*/ 47003 h 919653"/>
              <a:gd name="connsiteX794" fmla="*/ 1218248 w 1304516"/>
              <a:gd name="connsiteY794" fmla="*/ 46555 h 919653"/>
              <a:gd name="connsiteX795" fmla="*/ 1216384 w 1304516"/>
              <a:gd name="connsiteY795" fmla="*/ 46329 h 919653"/>
              <a:gd name="connsiteX796" fmla="*/ 1214503 w 1304516"/>
              <a:gd name="connsiteY796" fmla="*/ 46181 h 919653"/>
              <a:gd name="connsiteX797" fmla="*/ 1212639 w 1304516"/>
              <a:gd name="connsiteY797" fmla="*/ 45731 h 919653"/>
              <a:gd name="connsiteX798" fmla="*/ 1210759 w 1304516"/>
              <a:gd name="connsiteY798" fmla="*/ 45507 h 919653"/>
              <a:gd name="connsiteX799" fmla="*/ 1208895 w 1304516"/>
              <a:gd name="connsiteY799" fmla="*/ 45132 h 919653"/>
              <a:gd name="connsiteX800" fmla="*/ 1207014 w 1304516"/>
              <a:gd name="connsiteY800" fmla="*/ 44907 h 919653"/>
              <a:gd name="connsiteX801" fmla="*/ 1205150 w 1304516"/>
              <a:gd name="connsiteY801" fmla="*/ 44683 h 919653"/>
              <a:gd name="connsiteX802" fmla="*/ 1203270 w 1304516"/>
              <a:gd name="connsiteY802" fmla="*/ 44308 h 919653"/>
              <a:gd name="connsiteX803" fmla="*/ 1201406 w 1304516"/>
              <a:gd name="connsiteY803" fmla="*/ 44084 h 919653"/>
              <a:gd name="connsiteX804" fmla="*/ 1199542 w 1304516"/>
              <a:gd name="connsiteY804" fmla="*/ 43635 h 919653"/>
              <a:gd name="connsiteX805" fmla="*/ 1197661 w 1304516"/>
              <a:gd name="connsiteY805" fmla="*/ 43411 h 919653"/>
              <a:gd name="connsiteX806" fmla="*/ 1195797 w 1304516"/>
              <a:gd name="connsiteY806" fmla="*/ 43260 h 919653"/>
              <a:gd name="connsiteX807" fmla="*/ 1193917 w 1304516"/>
              <a:gd name="connsiteY807" fmla="*/ 42812 h 919653"/>
              <a:gd name="connsiteX808" fmla="*/ 1192053 w 1304516"/>
              <a:gd name="connsiteY808" fmla="*/ 42587 h 919653"/>
              <a:gd name="connsiteX809" fmla="*/ 1190172 w 1304516"/>
              <a:gd name="connsiteY809" fmla="*/ 42214 h 919653"/>
              <a:gd name="connsiteX810" fmla="*/ 1188308 w 1304516"/>
              <a:gd name="connsiteY810" fmla="*/ 41988 h 919653"/>
              <a:gd name="connsiteX811" fmla="*/ 1186428 w 1304516"/>
              <a:gd name="connsiteY811" fmla="*/ 41764 h 919653"/>
              <a:gd name="connsiteX812" fmla="*/ 1184564 w 1304516"/>
              <a:gd name="connsiteY812" fmla="*/ 41390 h 919653"/>
              <a:gd name="connsiteX813" fmla="*/ 1182700 w 1304516"/>
              <a:gd name="connsiteY813" fmla="*/ 41166 h 919653"/>
              <a:gd name="connsiteX814" fmla="*/ 1180819 w 1304516"/>
              <a:gd name="connsiteY814" fmla="*/ 40716 h 919653"/>
              <a:gd name="connsiteX815" fmla="*/ 1178955 w 1304516"/>
              <a:gd name="connsiteY815" fmla="*/ 40566 h 919653"/>
              <a:gd name="connsiteX816" fmla="*/ 1177075 w 1304516"/>
              <a:gd name="connsiteY816" fmla="*/ 40342 h 919653"/>
              <a:gd name="connsiteX817" fmla="*/ 1175211 w 1304516"/>
              <a:gd name="connsiteY817" fmla="*/ 39892 h 919653"/>
              <a:gd name="connsiteX818" fmla="*/ 1173331 w 1304516"/>
              <a:gd name="connsiteY818" fmla="*/ 39668 h 919653"/>
              <a:gd name="connsiteX819" fmla="*/ 1171467 w 1304516"/>
              <a:gd name="connsiteY819" fmla="*/ 39519 h 919653"/>
              <a:gd name="connsiteX820" fmla="*/ 1169586 w 1304516"/>
              <a:gd name="connsiteY820" fmla="*/ 39069 h 919653"/>
              <a:gd name="connsiteX821" fmla="*/ 1167722 w 1304516"/>
              <a:gd name="connsiteY821" fmla="*/ 38844 h 919653"/>
              <a:gd name="connsiteX822" fmla="*/ 1165858 w 1304516"/>
              <a:gd name="connsiteY822" fmla="*/ 38471 h 919653"/>
              <a:gd name="connsiteX823" fmla="*/ 1163978 w 1304516"/>
              <a:gd name="connsiteY823" fmla="*/ 38245 h 919653"/>
              <a:gd name="connsiteX824" fmla="*/ 1162114 w 1304516"/>
              <a:gd name="connsiteY824" fmla="*/ 38021 h 919653"/>
              <a:gd name="connsiteX825" fmla="*/ 1160233 w 1304516"/>
              <a:gd name="connsiteY825" fmla="*/ 37647 h 919653"/>
              <a:gd name="connsiteX826" fmla="*/ 1158369 w 1304516"/>
              <a:gd name="connsiteY826" fmla="*/ 37423 h 919653"/>
              <a:gd name="connsiteX827" fmla="*/ 1156489 w 1304516"/>
              <a:gd name="connsiteY827" fmla="*/ 37048 h 919653"/>
              <a:gd name="connsiteX828" fmla="*/ 1154625 w 1304516"/>
              <a:gd name="connsiteY828" fmla="*/ 36823 h 919653"/>
              <a:gd name="connsiteX829" fmla="*/ 1152744 w 1304516"/>
              <a:gd name="connsiteY829" fmla="*/ 36599 h 919653"/>
              <a:gd name="connsiteX830" fmla="*/ 1150880 w 1304516"/>
              <a:gd name="connsiteY830" fmla="*/ 36149 h 919653"/>
              <a:gd name="connsiteX831" fmla="*/ 1149016 w 1304516"/>
              <a:gd name="connsiteY831" fmla="*/ 36000 h 919653"/>
              <a:gd name="connsiteX832" fmla="*/ 1147136 w 1304516"/>
              <a:gd name="connsiteY832" fmla="*/ 35551 h 919653"/>
              <a:gd name="connsiteX833" fmla="*/ 1145272 w 1304516"/>
              <a:gd name="connsiteY833" fmla="*/ 35327 h 919653"/>
              <a:gd name="connsiteX834" fmla="*/ 1143391 w 1304516"/>
              <a:gd name="connsiteY834" fmla="*/ 35103 h 919653"/>
              <a:gd name="connsiteX835" fmla="*/ 1141527 w 1304516"/>
              <a:gd name="connsiteY835" fmla="*/ 34728 h 919653"/>
              <a:gd name="connsiteX836" fmla="*/ 1139647 w 1304516"/>
              <a:gd name="connsiteY836" fmla="*/ 34503 h 919653"/>
              <a:gd name="connsiteX837" fmla="*/ 1137783 w 1304516"/>
              <a:gd name="connsiteY837" fmla="*/ 34128 h 919653"/>
              <a:gd name="connsiteX838" fmla="*/ 1135903 w 1304516"/>
              <a:gd name="connsiteY838" fmla="*/ 33904 h 919653"/>
              <a:gd name="connsiteX839" fmla="*/ 1134039 w 1304516"/>
              <a:gd name="connsiteY839" fmla="*/ 33680 h 919653"/>
              <a:gd name="connsiteX840" fmla="*/ 1132175 w 1304516"/>
              <a:gd name="connsiteY840" fmla="*/ 33306 h 919653"/>
              <a:gd name="connsiteX841" fmla="*/ 1130294 w 1304516"/>
              <a:gd name="connsiteY841" fmla="*/ 33082 h 919653"/>
              <a:gd name="connsiteX842" fmla="*/ 1128430 w 1304516"/>
              <a:gd name="connsiteY842" fmla="*/ 32632 h 919653"/>
              <a:gd name="connsiteX843" fmla="*/ 1126550 w 1304516"/>
              <a:gd name="connsiteY843" fmla="*/ 32408 h 919653"/>
              <a:gd name="connsiteX844" fmla="*/ 1124686 w 1304516"/>
              <a:gd name="connsiteY844" fmla="*/ 32257 h 919653"/>
              <a:gd name="connsiteX845" fmla="*/ 1122805 w 1304516"/>
              <a:gd name="connsiteY845" fmla="*/ 31808 h 919653"/>
              <a:gd name="connsiteX846" fmla="*/ 1120941 w 1304516"/>
              <a:gd name="connsiteY846" fmla="*/ 31584 h 919653"/>
              <a:gd name="connsiteX847" fmla="*/ 1119061 w 1304516"/>
              <a:gd name="connsiteY847" fmla="*/ 31209 h 919653"/>
              <a:gd name="connsiteX848" fmla="*/ 1117197 w 1304516"/>
              <a:gd name="connsiteY848" fmla="*/ 30985 h 919653"/>
              <a:gd name="connsiteX849" fmla="*/ 1115333 w 1304516"/>
              <a:gd name="connsiteY849" fmla="*/ 30760 h 919653"/>
              <a:gd name="connsiteX850" fmla="*/ 1113452 w 1304516"/>
              <a:gd name="connsiteY850" fmla="*/ 30387 h 919653"/>
              <a:gd name="connsiteX851" fmla="*/ 1111588 w 1304516"/>
              <a:gd name="connsiteY851" fmla="*/ 30161 h 919653"/>
              <a:gd name="connsiteX852" fmla="*/ 1109708 w 1304516"/>
              <a:gd name="connsiteY852" fmla="*/ 29937 h 919653"/>
              <a:gd name="connsiteX853" fmla="*/ 1107844 w 1304516"/>
              <a:gd name="connsiteY853" fmla="*/ 29563 h 919653"/>
              <a:gd name="connsiteX854" fmla="*/ 1105964 w 1304516"/>
              <a:gd name="connsiteY854" fmla="*/ 29339 h 919653"/>
              <a:gd name="connsiteX855" fmla="*/ 1104099 w 1304516"/>
              <a:gd name="connsiteY855" fmla="*/ 28889 h 919653"/>
              <a:gd name="connsiteX856" fmla="*/ 1102219 w 1304516"/>
              <a:gd name="connsiteY856" fmla="*/ 28739 h 919653"/>
              <a:gd name="connsiteX857" fmla="*/ 1100355 w 1304516"/>
              <a:gd name="connsiteY857" fmla="*/ 28515 h 919653"/>
              <a:gd name="connsiteX858" fmla="*/ 1098491 w 1304516"/>
              <a:gd name="connsiteY858" fmla="*/ 28065 h 919653"/>
              <a:gd name="connsiteX859" fmla="*/ 1096839 w 1304516"/>
              <a:gd name="connsiteY859" fmla="*/ 27869 h 919653"/>
              <a:gd name="connsiteX860" fmla="*/ 1096611 w 1304516"/>
              <a:gd name="connsiteY860" fmla="*/ 27841 h 919653"/>
              <a:gd name="connsiteX861" fmla="*/ 1094747 w 1304516"/>
              <a:gd name="connsiteY861" fmla="*/ 27467 h 919653"/>
              <a:gd name="connsiteX862" fmla="*/ 1092866 w 1304516"/>
              <a:gd name="connsiteY862" fmla="*/ 27243 h 919653"/>
              <a:gd name="connsiteX863" fmla="*/ 1091002 w 1304516"/>
              <a:gd name="connsiteY863" fmla="*/ 27019 h 919653"/>
              <a:gd name="connsiteX864" fmla="*/ 1089122 w 1304516"/>
              <a:gd name="connsiteY864" fmla="*/ 26644 h 919653"/>
              <a:gd name="connsiteX865" fmla="*/ 1087258 w 1304516"/>
              <a:gd name="connsiteY865" fmla="*/ 26419 h 919653"/>
              <a:gd name="connsiteX866" fmla="*/ 1085377 w 1304516"/>
              <a:gd name="connsiteY866" fmla="*/ 26044 h 919653"/>
              <a:gd name="connsiteX867" fmla="*/ 1083513 w 1304516"/>
              <a:gd name="connsiteY867" fmla="*/ 25820 h 919653"/>
              <a:gd name="connsiteX868" fmla="*/ 1081649 w 1304516"/>
              <a:gd name="connsiteY868" fmla="*/ 25596 h 919653"/>
              <a:gd name="connsiteX869" fmla="*/ 1079769 w 1304516"/>
              <a:gd name="connsiteY869" fmla="*/ 25222 h 919653"/>
              <a:gd name="connsiteX870" fmla="*/ 1077905 w 1304516"/>
              <a:gd name="connsiteY870" fmla="*/ 24998 h 919653"/>
              <a:gd name="connsiteX871" fmla="*/ 1076024 w 1304516"/>
              <a:gd name="connsiteY871" fmla="*/ 24548 h 919653"/>
              <a:gd name="connsiteX872" fmla="*/ 1074160 w 1304516"/>
              <a:gd name="connsiteY872" fmla="*/ 24322 h 919653"/>
              <a:gd name="connsiteX873" fmla="*/ 1072280 w 1304516"/>
              <a:gd name="connsiteY873" fmla="*/ 24173 h 919653"/>
              <a:gd name="connsiteX874" fmla="*/ 1070416 w 1304516"/>
              <a:gd name="connsiteY874" fmla="*/ 23724 h 919653"/>
              <a:gd name="connsiteX875" fmla="*/ 1068535 w 1304516"/>
              <a:gd name="connsiteY875" fmla="*/ 23500 h 919653"/>
              <a:gd name="connsiteX876" fmla="*/ 1066671 w 1304516"/>
              <a:gd name="connsiteY876" fmla="*/ 23125 h 919653"/>
              <a:gd name="connsiteX877" fmla="*/ 1064807 w 1304516"/>
              <a:gd name="connsiteY877" fmla="*/ 22901 h 919653"/>
              <a:gd name="connsiteX878" fmla="*/ 1062927 w 1304516"/>
              <a:gd name="connsiteY878" fmla="*/ 22676 h 919653"/>
              <a:gd name="connsiteX879" fmla="*/ 1061063 w 1304516"/>
              <a:gd name="connsiteY879" fmla="*/ 22303 h 919653"/>
              <a:gd name="connsiteX880" fmla="*/ 1059183 w 1304516"/>
              <a:gd name="connsiteY880" fmla="*/ 22077 h 919653"/>
              <a:gd name="connsiteX881" fmla="*/ 1057319 w 1304516"/>
              <a:gd name="connsiteY881" fmla="*/ 21703 h 919653"/>
              <a:gd name="connsiteX882" fmla="*/ 1055438 w 1304516"/>
              <a:gd name="connsiteY882" fmla="*/ 21479 h 919653"/>
              <a:gd name="connsiteX883" fmla="*/ 1053574 w 1304516"/>
              <a:gd name="connsiteY883" fmla="*/ 21255 h 919653"/>
              <a:gd name="connsiteX884" fmla="*/ 1051694 w 1304516"/>
              <a:gd name="connsiteY884" fmla="*/ 20880 h 919653"/>
              <a:gd name="connsiteX885" fmla="*/ 1049830 w 1304516"/>
              <a:gd name="connsiteY885" fmla="*/ 20655 h 919653"/>
              <a:gd name="connsiteX886" fmla="*/ 1047966 w 1304516"/>
              <a:gd name="connsiteY886" fmla="*/ 20431 h 919653"/>
              <a:gd name="connsiteX887" fmla="*/ 1046085 w 1304516"/>
              <a:gd name="connsiteY887" fmla="*/ 19981 h 919653"/>
              <a:gd name="connsiteX888" fmla="*/ 1044221 w 1304516"/>
              <a:gd name="connsiteY888" fmla="*/ 19832 h 919653"/>
              <a:gd name="connsiteX889" fmla="*/ 1042341 w 1304516"/>
              <a:gd name="connsiteY889" fmla="*/ 19383 h 919653"/>
              <a:gd name="connsiteX890" fmla="*/ 1040477 w 1304516"/>
              <a:gd name="connsiteY890" fmla="*/ 19159 h 919653"/>
              <a:gd name="connsiteX891" fmla="*/ 1038596 w 1304516"/>
              <a:gd name="connsiteY891" fmla="*/ 18933 h 919653"/>
              <a:gd name="connsiteX892" fmla="*/ 1036732 w 1304516"/>
              <a:gd name="connsiteY892" fmla="*/ 18560 h 919653"/>
              <a:gd name="connsiteX893" fmla="*/ 1034852 w 1304516"/>
              <a:gd name="connsiteY893" fmla="*/ 18334 h 919653"/>
              <a:gd name="connsiteX894" fmla="*/ 1032988 w 1304516"/>
              <a:gd name="connsiteY894" fmla="*/ 17960 h 919653"/>
              <a:gd name="connsiteX895" fmla="*/ 1031124 w 1304516"/>
              <a:gd name="connsiteY895" fmla="*/ 17736 h 919653"/>
              <a:gd name="connsiteX896" fmla="*/ 1029243 w 1304516"/>
              <a:gd name="connsiteY896" fmla="*/ 17512 h 919653"/>
              <a:gd name="connsiteX897" fmla="*/ 1027379 w 1304516"/>
              <a:gd name="connsiteY897" fmla="*/ 17138 h 919653"/>
              <a:gd name="connsiteX898" fmla="*/ 1025499 w 1304516"/>
              <a:gd name="connsiteY898" fmla="*/ 16913 h 919653"/>
              <a:gd name="connsiteX899" fmla="*/ 1023635 w 1304516"/>
              <a:gd name="connsiteY899" fmla="*/ 16539 h 919653"/>
              <a:gd name="connsiteX900" fmla="*/ 1021754 w 1304516"/>
              <a:gd name="connsiteY900" fmla="*/ 16313 h 919653"/>
              <a:gd name="connsiteX901" fmla="*/ 1019890 w 1304516"/>
              <a:gd name="connsiteY901" fmla="*/ 16089 h 919653"/>
              <a:gd name="connsiteX902" fmla="*/ 1018010 w 1304516"/>
              <a:gd name="connsiteY902" fmla="*/ 15640 h 919653"/>
              <a:gd name="connsiteX903" fmla="*/ 1016146 w 1304516"/>
              <a:gd name="connsiteY903" fmla="*/ 15416 h 919653"/>
              <a:gd name="connsiteX904" fmla="*/ 1014282 w 1304516"/>
              <a:gd name="connsiteY904" fmla="*/ 15041 h 919653"/>
              <a:gd name="connsiteX905" fmla="*/ 1012402 w 1304516"/>
              <a:gd name="connsiteY905" fmla="*/ 14817 h 919653"/>
              <a:gd name="connsiteX906" fmla="*/ 1010538 w 1304516"/>
              <a:gd name="connsiteY906" fmla="*/ 14667 h 919653"/>
              <a:gd name="connsiteX907" fmla="*/ 1008657 w 1304516"/>
              <a:gd name="connsiteY907" fmla="*/ 14217 h 919653"/>
              <a:gd name="connsiteX908" fmla="*/ 1006793 w 1304516"/>
              <a:gd name="connsiteY908" fmla="*/ 13993 h 919653"/>
              <a:gd name="connsiteX909" fmla="*/ 1004913 w 1304516"/>
              <a:gd name="connsiteY909" fmla="*/ 13619 h 919653"/>
              <a:gd name="connsiteX910" fmla="*/ 1003049 w 1304516"/>
              <a:gd name="connsiteY910" fmla="*/ 13395 h 919653"/>
              <a:gd name="connsiteX911" fmla="*/ 1001168 w 1304516"/>
              <a:gd name="connsiteY911" fmla="*/ 13171 h 919653"/>
              <a:gd name="connsiteX912" fmla="*/ 999304 w 1304516"/>
              <a:gd name="connsiteY912" fmla="*/ 12796 h 919653"/>
              <a:gd name="connsiteX913" fmla="*/ 997440 w 1304516"/>
              <a:gd name="connsiteY913" fmla="*/ 12571 h 919653"/>
              <a:gd name="connsiteX914" fmla="*/ 995560 w 1304516"/>
              <a:gd name="connsiteY914" fmla="*/ 12198 h 919653"/>
              <a:gd name="connsiteX915" fmla="*/ 993696 w 1304516"/>
              <a:gd name="connsiteY915" fmla="*/ 11972 h 919653"/>
              <a:gd name="connsiteX916" fmla="*/ 991815 w 1304516"/>
              <a:gd name="connsiteY916" fmla="*/ 11748 h 919653"/>
              <a:gd name="connsiteX917" fmla="*/ 989951 w 1304516"/>
              <a:gd name="connsiteY917" fmla="*/ 11374 h 919653"/>
              <a:gd name="connsiteX918" fmla="*/ 985684 w 1304516"/>
              <a:gd name="connsiteY918" fmla="*/ 12737 h 919653"/>
              <a:gd name="connsiteX919" fmla="*/ 982315 w 1304516"/>
              <a:gd name="connsiteY919" fmla="*/ 14477 h 919653"/>
              <a:gd name="connsiteX920" fmla="*/ 979029 w 1304516"/>
              <a:gd name="connsiteY920" fmla="*/ 18385 h 919653"/>
              <a:gd name="connsiteX921" fmla="*/ 977312 w 1304516"/>
              <a:gd name="connsiteY921" fmla="*/ 21984 h 919653"/>
              <a:gd name="connsiteX922" fmla="*/ 976494 w 1304516"/>
              <a:gd name="connsiteY922" fmla="*/ 27671 h 919653"/>
              <a:gd name="connsiteX923" fmla="*/ 975873 w 1304516"/>
              <a:gd name="connsiteY923" fmla="*/ 32006 h 919653"/>
              <a:gd name="connsiteX924" fmla="*/ 972586 w 1304516"/>
              <a:gd name="connsiteY924" fmla="*/ 35914 h 919653"/>
              <a:gd name="connsiteX925" fmla="*/ 971327 w 1304516"/>
              <a:gd name="connsiteY925" fmla="*/ 42176 h 919653"/>
              <a:gd name="connsiteX926" fmla="*/ 969757 w 1304516"/>
              <a:gd name="connsiteY926" fmla="*/ 47343 h 919653"/>
              <a:gd name="connsiteX927" fmla="*/ 967256 w 1304516"/>
              <a:gd name="connsiteY927" fmla="*/ 49843 h 919653"/>
              <a:gd name="connsiteX928" fmla="*/ 967550 w 1304516"/>
              <a:gd name="connsiteY928" fmla="*/ 54701 h 919653"/>
              <a:gd name="connsiteX929" fmla="*/ 967534 w 1304516"/>
              <a:gd name="connsiteY929" fmla="*/ 60969 h 919653"/>
              <a:gd name="connsiteX930" fmla="*/ 969234 w 1304516"/>
              <a:gd name="connsiteY930" fmla="*/ 69905 h 919653"/>
              <a:gd name="connsiteX931" fmla="*/ 970640 w 1304516"/>
              <a:gd name="connsiteY931" fmla="*/ 70222 h 919653"/>
              <a:gd name="connsiteX932" fmla="*/ 973142 w 1304516"/>
              <a:gd name="connsiteY932" fmla="*/ 65057 h 919653"/>
              <a:gd name="connsiteX933" fmla="*/ 973780 w 1304516"/>
              <a:gd name="connsiteY933" fmla="*/ 62707 h 919653"/>
              <a:gd name="connsiteX934" fmla="*/ 978293 w 1304516"/>
              <a:gd name="connsiteY934" fmla="*/ 62406 h 919653"/>
              <a:gd name="connsiteX935" fmla="*/ 983444 w 1304516"/>
              <a:gd name="connsiteY935" fmla="*/ 64455 h 919653"/>
              <a:gd name="connsiteX936" fmla="*/ 984523 w 1304516"/>
              <a:gd name="connsiteY936" fmla="*/ 66025 h 919653"/>
              <a:gd name="connsiteX937" fmla="*/ 981694 w 1304516"/>
              <a:gd name="connsiteY937" fmla="*/ 76360 h 919653"/>
              <a:gd name="connsiteX938" fmla="*/ 982299 w 1304516"/>
              <a:gd name="connsiteY938" fmla="*/ 79246 h 919653"/>
              <a:gd name="connsiteX939" fmla="*/ 984474 w 1304516"/>
              <a:gd name="connsiteY939" fmla="*/ 81589 h 919653"/>
              <a:gd name="connsiteX940" fmla="*/ 987074 w 1304516"/>
              <a:gd name="connsiteY940" fmla="*/ 81715 h 919653"/>
              <a:gd name="connsiteX941" fmla="*/ 991308 w 1304516"/>
              <a:gd name="connsiteY941" fmla="*/ 83493 h 919653"/>
              <a:gd name="connsiteX942" fmla="*/ 992780 w 1304516"/>
              <a:gd name="connsiteY942" fmla="*/ 83561 h 919653"/>
              <a:gd name="connsiteX943" fmla="*/ 994170 w 1304516"/>
              <a:gd name="connsiteY943" fmla="*/ 83627 h 919653"/>
              <a:gd name="connsiteX944" fmla="*/ 996966 w 1304516"/>
              <a:gd name="connsiteY944" fmla="*/ 85677 h 919653"/>
              <a:gd name="connsiteX945" fmla="*/ 998716 w 1304516"/>
              <a:gd name="connsiteY945" fmla="*/ 85844 h 919653"/>
              <a:gd name="connsiteX946" fmla="*/ 998994 w 1304516"/>
              <a:gd name="connsiteY946" fmla="*/ 86053 h 919653"/>
              <a:gd name="connsiteX947" fmla="*/ 999566 w 1304516"/>
              <a:gd name="connsiteY947" fmla="*/ 86485 h 919653"/>
              <a:gd name="connsiteX948" fmla="*/ 1001332 w 1304516"/>
              <a:gd name="connsiteY948" fmla="*/ 90056 h 919653"/>
              <a:gd name="connsiteX949" fmla="*/ 1002493 w 1304516"/>
              <a:gd name="connsiteY949" fmla="*/ 95468 h 919653"/>
              <a:gd name="connsiteX950" fmla="*/ 1002133 w 1304516"/>
              <a:gd name="connsiteY950" fmla="*/ 97439 h 919653"/>
              <a:gd name="connsiteX951" fmla="*/ 1002934 w 1304516"/>
              <a:gd name="connsiteY951" fmla="*/ 99198 h 919653"/>
              <a:gd name="connsiteX952" fmla="*/ 1004259 w 1304516"/>
              <a:gd name="connsiteY952" fmla="*/ 102131 h 919653"/>
              <a:gd name="connsiteX953" fmla="*/ 1005272 w 1304516"/>
              <a:gd name="connsiteY953" fmla="*/ 105869 h 919653"/>
              <a:gd name="connsiteX954" fmla="*/ 1006417 w 1304516"/>
              <a:gd name="connsiteY954" fmla="*/ 107712 h 919653"/>
              <a:gd name="connsiteX955" fmla="*/ 1007055 w 1304516"/>
              <a:gd name="connsiteY955" fmla="*/ 108760 h 919653"/>
              <a:gd name="connsiteX956" fmla="*/ 1007251 w 1304516"/>
              <a:gd name="connsiteY956" fmla="*/ 110869 h 919653"/>
              <a:gd name="connsiteX957" fmla="*/ 1007169 w 1304516"/>
              <a:gd name="connsiteY957" fmla="*/ 111376 h 919653"/>
              <a:gd name="connsiteX958" fmla="*/ 1007447 w 1304516"/>
              <a:gd name="connsiteY958" fmla="*/ 112251 h 919653"/>
              <a:gd name="connsiteX959" fmla="*/ 1007529 w 1304516"/>
              <a:gd name="connsiteY959" fmla="*/ 112523 h 919653"/>
              <a:gd name="connsiteX960" fmla="*/ 1006777 w 1304516"/>
              <a:gd name="connsiteY960" fmla="*/ 114403 h 919653"/>
              <a:gd name="connsiteX961" fmla="*/ 1006025 w 1304516"/>
              <a:gd name="connsiteY961" fmla="*/ 116285 h 919653"/>
              <a:gd name="connsiteX962" fmla="*/ 1006809 w 1304516"/>
              <a:gd name="connsiteY962" fmla="*/ 118270 h 919653"/>
              <a:gd name="connsiteX963" fmla="*/ 1006809 w 1304516"/>
              <a:gd name="connsiteY963" fmla="*/ 119259 h 919653"/>
              <a:gd name="connsiteX964" fmla="*/ 1005861 w 1304516"/>
              <a:gd name="connsiteY964" fmla="*/ 121728 h 919653"/>
              <a:gd name="connsiteX965" fmla="*/ 1005403 w 1304516"/>
              <a:gd name="connsiteY965" fmla="*/ 125744 h 919653"/>
              <a:gd name="connsiteX966" fmla="*/ 1004340 w 1304516"/>
              <a:gd name="connsiteY966" fmla="*/ 127285 h 919653"/>
              <a:gd name="connsiteX967" fmla="*/ 1004488 w 1304516"/>
              <a:gd name="connsiteY967" fmla="*/ 127625 h 919653"/>
              <a:gd name="connsiteX968" fmla="*/ 1004586 w 1304516"/>
              <a:gd name="connsiteY968" fmla="*/ 127844 h 919653"/>
              <a:gd name="connsiteX969" fmla="*/ 1005943 w 1304516"/>
              <a:gd name="connsiteY969" fmla="*/ 128655 h 919653"/>
              <a:gd name="connsiteX970" fmla="*/ 1005812 w 1304516"/>
              <a:gd name="connsiteY970" fmla="*/ 129559 h 919653"/>
              <a:gd name="connsiteX971" fmla="*/ 1005272 w 1304516"/>
              <a:gd name="connsiteY971" fmla="*/ 130498 h 919653"/>
              <a:gd name="connsiteX972" fmla="*/ 1003163 w 1304516"/>
              <a:gd name="connsiteY972" fmla="*/ 130022 h 919653"/>
              <a:gd name="connsiteX973" fmla="*/ 1000596 w 1304516"/>
              <a:gd name="connsiteY973" fmla="*/ 128213 h 919653"/>
              <a:gd name="connsiteX974" fmla="*/ 998699 w 1304516"/>
              <a:gd name="connsiteY974" fmla="*/ 127585 h 919653"/>
              <a:gd name="connsiteX975" fmla="*/ 997473 w 1304516"/>
              <a:gd name="connsiteY975" fmla="*/ 127891 h 919653"/>
              <a:gd name="connsiteX976" fmla="*/ 996067 w 1304516"/>
              <a:gd name="connsiteY976" fmla="*/ 128985 h 919653"/>
              <a:gd name="connsiteX977" fmla="*/ 995511 w 1304516"/>
              <a:gd name="connsiteY977" fmla="*/ 135099 h 919653"/>
              <a:gd name="connsiteX978" fmla="*/ 989543 w 1304516"/>
              <a:gd name="connsiteY978" fmla="*/ 145748 h 919653"/>
              <a:gd name="connsiteX979" fmla="*/ 985798 w 1304516"/>
              <a:gd name="connsiteY979" fmla="*/ 152011 h 919653"/>
              <a:gd name="connsiteX980" fmla="*/ 984359 w 1304516"/>
              <a:gd name="connsiteY980" fmla="*/ 155806 h 919653"/>
              <a:gd name="connsiteX981" fmla="*/ 983852 w 1304516"/>
              <a:gd name="connsiteY981" fmla="*/ 155984 h 919653"/>
              <a:gd name="connsiteX982" fmla="*/ 983672 w 1304516"/>
              <a:gd name="connsiteY982" fmla="*/ 156050 h 919653"/>
              <a:gd name="connsiteX983" fmla="*/ 982675 w 1304516"/>
              <a:gd name="connsiteY983" fmla="*/ 157157 h 919653"/>
              <a:gd name="connsiteX984" fmla="*/ 982005 w 1304516"/>
              <a:gd name="connsiteY984" fmla="*/ 158612 h 919653"/>
              <a:gd name="connsiteX985" fmla="*/ 981792 w 1304516"/>
              <a:gd name="connsiteY985" fmla="*/ 159070 h 919653"/>
              <a:gd name="connsiteX986" fmla="*/ 980108 w 1304516"/>
              <a:gd name="connsiteY986" fmla="*/ 159802 h 919653"/>
              <a:gd name="connsiteX987" fmla="*/ 978522 w 1304516"/>
              <a:gd name="connsiteY987" fmla="*/ 156699 h 919653"/>
              <a:gd name="connsiteX988" fmla="*/ 977541 w 1304516"/>
              <a:gd name="connsiteY988" fmla="*/ 155786 h 919653"/>
              <a:gd name="connsiteX989" fmla="*/ 977034 w 1304516"/>
              <a:gd name="connsiteY989" fmla="*/ 155330 h 919653"/>
              <a:gd name="connsiteX990" fmla="*/ 971965 w 1304516"/>
              <a:gd name="connsiteY990" fmla="*/ 153383 h 919653"/>
              <a:gd name="connsiteX991" fmla="*/ 971294 w 1304516"/>
              <a:gd name="connsiteY991" fmla="*/ 151524 h 919653"/>
              <a:gd name="connsiteX992" fmla="*/ 969578 w 1304516"/>
              <a:gd name="connsiteY992" fmla="*/ 150024 h 919653"/>
              <a:gd name="connsiteX993" fmla="*/ 968580 w 1304516"/>
              <a:gd name="connsiteY993" fmla="*/ 149156 h 919653"/>
              <a:gd name="connsiteX994" fmla="*/ 967844 w 1304516"/>
              <a:gd name="connsiteY994" fmla="*/ 147050 h 919653"/>
              <a:gd name="connsiteX995" fmla="*/ 967534 w 1304516"/>
              <a:gd name="connsiteY995" fmla="*/ 146736 h 919653"/>
              <a:gd name="connsiteX996" fmla="*/ 966912 w 1304516"/>
              <a:gd name="connsiteY996" fmla="*/ 146116 h 919653"/>
              <a:gd name="connsiteX997" fmla="*/ 964509 w 1304516"/>
              <a:gd name="connsiteY997" fmla="*/ 145333 h 919653"/>
              <a:gd name="connsiteX998" fmla="*/ 963119 w 1304516"/>
              <a:gd name="connsiteY998" fmla="*/ 144937 h 919653"/>
              <a:gd name="connsiteX999" fmla="*/ 961435 w 1304516"/>
              <a:gd name="connsiteY999" fmla="*/ 145326 h 919653"/>
              <a:gd name="connsiteX1000" fmla="*/ 960421 w 1304516"/>
              <a:gd name="connsiteY1000" fmla="*/ 146187 h 919653"/>
              <a:gd name="connsiteX1001" fmla="*/ 958263 w 1304516"/>
              <a:gd name="connsiteY1001" fmla="*/ 149434 h 919653"/>
              <a:gd name="connsiteX1002" fmla="*/ 957870 w 1304516"/>
              <a:gd name="connsiteY1002" fmla="*/ 152374 h 919653"/>
              <a:gd name="connsiteX1003" fmla="*/ 958099 w 1304516"/>
              <a:gd name="connsiteY1003" fmla="*/ 154766 h 919653"/>
              <a:gd name="connsiteX1004" fmla="*/ 958132 w 1304516"/>
              <a:gd name="connsiteY1004" fmla="*/ 156727 h 919653"/>
              <a:gd name="connsiteX1005" fmla="*/ 958197 w 1304516"/>
              <a:gd name="connsiteY1005" fmla="*/ 157824 h 919653"/>
              <a:gd name="connsiteX1006" fmla="*/ 957690 w 1304516"/>
              <a:gd name="connsiteY1006" fmla="*/ 161823 h 919653"/>
              <a:gd name="connsiteX1007" fmla="*/ 957052 w 1304516"/>
              <a:gd name="connsiteY1007" fmla="*/ 162644 h 919653"/>
              <a:gd name="connsiteX1008" fmla="*/ 955156 w 1304516"/>
              <a:gd name="connsiteY1008" fmla="*/ 163306 h 919653"/>
              <a:gd name="connsiteX1009" fmla="*/ 949629 w 1304516"/>
              <a:gd name="connsiteY1009" fmla="*/ 161379 h 919653"/>
              <a:gd name="connsiteX1010" fmla="*/ 949940 w 1304516"/>
              <a:gd name="connsiteY1010" fmla="*/ 163153 h 919653"/>
              <a:gd name="connsiteX1011" fmla="*/ 952262 w 1304516"/>
              <a:gd name="connsiteY1011" fmla="*/ 167064 h 919653"/>
              <a:gd name="connsiteX1012" fmla="*/ 950774 w 1304516"/>
              <a:gd name="connsiteY1012" fmla="*/ 168912 h 919653"/>
              <a:gd name="connsiteX1013" fmla="*/ 949400 w 1304516"/>
              <a:gd name="connsiteY1013" fmla="*/ 168347 h 919653"/>
              <a:gd name="connsiteX1014" fmla="*/ 948288 w 1304516"/>
              <a:gd name="connsiteY1014" fmla="*/ 168464 h 919653"/>
              <a:gd name="connsiteX1015" fmla="*/ 947781 w 1304516"/>
              <a:gd name="connsiteY1015" fmla="*/ 168800 h 919653"/>
              <a:gd name="connsiteX1016" fmla="*/ 946866 w 1304516"/>
              <a:gd name="connsiteY1016" fmla="*/ 170467 h 919653"/>
              <a:gd name="connsiteX1017" fmla="*/ 946784 w 1304516"/>
              <a:gd name="connsiteY1017" fmla="*/ 170620 h 919653"/>
              <a:gd name="connsiteX1018" fmla="*/ 945459 w 1304516"/>
              <a:gd name="connsiteY1018" fmla="*/ 175190 h 919653"/>
              <a:gd name="connsiteX1019" fmla="*/ 945394 w 1304516"/>
              <a:gd name="connsiteY1019" fmla="*/ 176278 h 919653"/>
              <a:gd name="connsiteX1020" fmla="*/ 945312 w 1304516"/>
              <a:gd name="connsiteY1020" fmla="*/ 177542 h 919653"/>
              <a:gd name="connsiteX1021" fmla="*/ 945459 w 1304516"/>
              <a:gd name="connsiteY1021" fmla="*/ 177857 h 919653"/>
              <a:gd name="connsiteX1022" fmla="*/ 945868 w 1304516"/>
              <a:gd name="connsiteY1022" fmla="*/ 178719 h 919653"/>
              <a:gd name="connsiteX1023" fmla="*/ 946849 w 1304516"/>
              <a:gd name="connsiteY1023" fmla="*/ 179406 h 919653"/>
              <a:gd name="connsiteX1024" fmla="*/ 947013 w 1304516"/>
              <a:gd name="connsiteY1024" fmla="*/ 180024 h 919653"/>
              <a:gd name="connsiteX1025" fmla="*/ 947274 w 1304516"/>
              <a:gd name="connsiteY1025" fmla="*/ 181016 h 919653"/>
              <a:gd name="connsiteX1026" fmla="*/ 946947 w 1304516"/>
              <a:gd name="connsiteY1026" fmla="*/ 182199 h 919653"/>
              <a:gd name="connsiteX1027" fmla="*/ 946768 w 1304516"/>
              <a:gd name="connsiteY1027" fmla="*/ 182808 h 919653"/>
              <a:gd name="connsiteX1028" fmla="*/ 945999 w 1304516"/>
              <a:gd name="connsiteY1028" fmla="*/ 183727 h 919653"/>
              <a:gd name="connsiteX1029" fmla="*/ 945590 w 1304516"/>
              <a:gd name="connsiteY1029" fmla="*/ 184225 h 919653"/>
              <a:gd name="connsiteX1030" fmla="*/ 945149 w 1304516"/>
              <a:gd name="connsiteY1030" fmla="*/ 184275 h 919653"/>
              <a:gd name="connsiteX1031" fmla="*/ 944593 w 1304516"/>
              <a:gd name="connsiteY1031" fmla="*/ 184342 h 919653"/>
              <a:gd name="connsiteX1032" fmla="*/ 944315 w 1304516"/>
              <a:gd name="connsiteY1032" fmla="*/ 184051 h 919653"/>
              <a:gd name="connsiteX1033" fmla="*/ 943170 w 1304516"/>
              <a:gd name="connsiteY1033" fmla="*/ 182849 h 919653"/>
              <a:gd name="connsiteX1034" fmla="*/ 941502 w 1304516"/>
              <a:gd name="connsiteY1034" fmla="*/ 182344 h 919653"/>
              <a:gd name="connsiteX1035" fmla="*/ 940440 w 1304516"/>
              <a:gd name="connsiteY1035" fmla="*/ 183391 h 919653"/>
              <a:gd name="connsiteX1036" fmla="*/ 940162 w 1304516"/>
              <a:gd name="connsiteY1036" fmla="*/ 183415 h 919653"/>
              <a:gd name="connsiteX1037" fmla="*/ 939753 w 1304516"/>
              <a:gd name="connsiteY1037" fmla="*/ 183449 h 919653"/>
              <a:gd name="connsiteX1038" fmla="*/ 935910 w 1304516"/>
              <a:gd name="connsiteY1038" fmla="*/ 181729 h 919653"/>
              <a:gd name="connsiteX1039" fmla="*/ 925740 w 1304516"/>
              <a:gd name="connsiteY1039" fmla="*/ 177311 h 919653"/>
              <a:gd name="connsiteX1040" fmla="*/ 924187 w 1304516"/>
              <a:gd name="connsiteY1040" fmla="*/ 176759 h 919653"/>
              <a:gd name="connsiteX1041" fmla="*/ 920982 w 1304516"/>
              <a:gd name="connsiteY1041" fmla="*/ 177766 h 919653"/>
              <a:gd name="connsiteX1042" fmla="*/ 918365 w 1304516"/>
              <a:gd name="connsiteY1042" fmla="*/ 178588 h 919653"/>
              <a:gd name="connsiteX1043" fmla="*/ 915357 w 1304516"/>
              <a:gd name="connsiteY1043" fmla="*/ 181404 h 919653"/>
              <a:gd name="connsiteX1044" fmla="*/ 912315 w 1304516"/>
              <a:gd name="connsiteY1044" fmla="*/ 182848 h 919653"/>
              <a:gd name="connsiteX1045" fmla="*/ 910173 w 1304516"/>
              <a:gd name="connsiteY1045" fmla="*/ 183194 h 919653"/>
              <a:gd name="connsiteX1046" fmla="*/ 909470 w 1304516"/>
              <a:gd name="connsiteY1046" fmla="*/ 183350 h 919653"/>
              <a:gd name="connsiteX1047" fmla="*/ 904663 w 1304516"/>
              <a:gd name="connsiteY1047" fmla="*/ 184162 h 919653"/>
              <a:gd name="connsiteX1048" fmla="*/ 901115 w 1304516"/>
              <a:gd name="connsiteY1048" fmla="*/ 184623 h 919653"/>
              <a:gd name="connsiteX1049" fmla="*/ 898237 w 1304516"/>
              <a:gd name="connsiteY1049" fmla="*/ 184342 h 919653"/>
              <a:gd name="connsiteX1050" fmla="*/ 893528 w 1304516"/>
              <a:gd name="connsiteY1050" fmla="*/ 180017 h 919653"/>
              <a:gd name="connsiteX1051" fmla="*/ 890143 w 1304516"/>
              <a:gd name="connsiteY1051" fmla="*/ 177421 h 919653"/>
              <a:gd name="connsiteX1052" fmla="*/ 888230 w 1304516"/>
              <a:gd name="connsiteY1052" fmla="*/ 175652 h 919653"/>
              <a:gd name="connsiteX1053" fmla="*/ 884976 w 1304516"/>
              <a:gd name="connsiteY1053" fmla="*/ 172270 h 919653"/>
              <a:gd name="connsiteX1054" fmla="*/ 883063 w 1304516"/>
              <a:gd name="connsiteY1054" fmla="*/ 170149 h 919653"/>
              <a:gd name="connsiteX1055" fmla="*/ 873547 w 1304516"/>
              <a:gd name="connsiteY1055" fmla="*/ 173145 h 919653"/>
              <a:gd name="connsiteX1056" fmla="*/ 870718 w 1304516"/>
              <a:gd name="connsiteY1056" fmla="*/ 175961 h 919653"/>
              <a:gd name="connsiteX1057" fmla="*/ 867235 w 1304516"/>
              <a:gd name="connsiteY1057" fmla="*/ 181504 h 919653"/>
              <a:gd name="connsiteX1058" fmla="*/ 866712 w 1304516"/>
              <a:gd name="connsiteY1058" fmla="*/ 181455 h 919653"/>
              <a:gd name="connsiteX1059" fmla="*/ 865813 w 1304516"/>
              <a:gd name="connsiteY1059" fmla="*/ 181371 h 919653"/>
              <a:gd name="connsiteX1060" fmla="*/ 863213 w 1304516"/>
              <a:gd name="connsiteY1060" fmla="*/ 178822 h 919653"/>
              <a:gd name="connsiteX1061" fmla="*/ 860482 w 1304516"/>
              <a:gd name="connsiteY1061" fmla="*/ 178992 h 919653"/>
              <a:gd name="connsiteX1062" fmla="*/ 860433 w 1304516"/>
              <a:gd name="connsiteY1062" fmla="*/ 177990 h 919653"/>
              <a:gd name="connsiteX1063" fmla="*/ 860368 w 1304516"/>
              <a:gd name="connsiteY1063" fmla="*/ 177074 h 919653"/>
              <a:gd name="connsiteX1064" fmla="*/ 859877 w 1304516"/>
              <a:gd name="connsiteY1064" fmla="*/ 177141 h 919653"/>
              <a:gd name="connsiteX1065" fmla="*/ 859076 w 1304516"/>
              <a:gd name="connsiteY1065" fmla="*/ 177252 h 919653"/>
              <a:gd name="connsiteX1066" fmla="*/ 858078 w 1304516"/>
              <a:gd name="connsiteY1066" fmla="*/ 178546 h 919653"/>
              <a:gd name="connsiteX1067" fmla="*/ 857261 w 1304516"/>
              <a:gd name="connsiteY1067" fmla="*/ 178480 h 919653"/>
              <a:gd name="connsiteX1068" fmla="*/ 856721 w 1304516"/>
              <a:gd name="connsiteY1068" fmla="*/ 176683 h 919653"/>
              <a:gd name="connsiteX1069" fmla="*/ 855544 w 1304516"/>
              <a:gd name="connsiteY1069" fmla="*/ 175997 h 919653"/>
              <a:gd name="connsiteX1070" fmla="*/ 853860 w 1304516"/>
              <a:gd name="connsiteY1070" fmla="*/ 176420 h 919653"/>
              <a:gd name="connsiteX1071" fmla="*/ 853713 w 1304516"/>
              <a:gd name="connsiteY1071" fmla="*/ 176275 h 919653"/>
              <a:gd name="connsiteX1072" fmla="*/ 853435 w 1304516"/>
              <a:gd name="connsiteY1072" fmla="*/ 175985 h 919653"/>
              <a:gd name="connsiteX1073" fmla="*/ 853369 w 1304516"/>
              <a:gd name="connsiteY1073" fmla="*/ 175745 h 919653"/>
              <a:gd name="connsiteX1074" fmla="*/ 852944 w 1304516"/>
              <a:gd name="connsiteY1074" fmla="*/ 173879 h 919653"/>
              <a:gd name="connsiteX1075" fmla="*/ 854939 w 1304516"/>
              <a:gd name="connsiteY1075" fmla="*/ 173519 h 919653"/>
              <a:gd name="connsiteX1076" fmla="*/ 855626 w 1304516"/>
              <a:gd name="connsiteY1076" fmla="*/ 173111 h 919653"/>
              <a:gd name="connsiteX1077" fmla="*/ 855871 w 1304516"/>
              <a:gd name="connsiteY1077" fmla="*/ 172967 h 919653"/>
              <a:gd name="connsiteX1078" fmla="*/ 856214 w 1304516"/>
              <a:gd name="connsiteY1078" fmla="*/ 172275 h 919653"/>
              <a:gd name="connsiteX1079" fmla="*/ 856427 w 1304516"/>
              <a:gd name="connsiteY1079" fmla="*/ 171856 h 919653"/>
              <a:gd name="connsiteX1080" fmla="*/ 857522 w 1304516"/>
              <a:gd name="connsiteY1080" fmla="*/ 170836 h 919653"/>
              <a:gd name="connsiteX1081" fmla="*/ 857800 w 1304516"/>
              <a:gd name="connsiteY1081" fmla="*/ 170565 h 919653"/>
              <a:gd name="connsiteX1082" fmla="*/ 857621 w 1304516"/>
              <a:gd name="connsiteY1082" fmla="*/ 169078 h 919653"/>
              <a:gd name="connsiteX1083" fmla="*/ 856803 w 1304516"/>
              <a:gd name="connsiteY1083" fmla="*/ 167584 h 919653"/>
              <a:gd name="connsiteX1084" fmla="*/ 853860 w 1304516"/>
              <a:gd name="connsiteY1084" fmla="*/ 165285 h 919653"/>
              <a:gd name="connsiteX1085" fmla="*/ 853189 w 1304516"/>
              <a:gd name="connsiteY1085" fmla="*/ 163426 h 919653"/>
              <a:gd name="connsiteX1086" fmla="*/ 853876 w 1304516"/>
              <a:gd name="connsiteY1086" fmla="*/ 162960 h 919653"/>
              <a:gd name="connsiteX1087" fmla="*/ 854432 w 1304516"/>
              <a:gd name="connsiteY1087" fmla="*/ 162567 h 919653"/>
              <a:gd name="connsiteX1088" fmla="*/ 854824 w 1304516"/>
              <a:gd name="connsiteY1088" fmla="*/ 161553 h 919653"/>
              <a:gd name="connsiteX1089" fmla="*/ 855021 w 1304516"/>
              <a:gd name="connsiteY1089" fmla="*/ 161071 h 919653"/>
              <a:gd name="connsiteX1090" fmla="*/ 855446 w 1304516"/>
              <a:gd name="connsiteY1090" fmla="*/ 160841 h 919653"/>
              <a:gd name="connsiteX1091" fmla="*/ 855626 w 1304516"/>
              <a:gd name="connsiteY1091" fmla="*/ 160885 h 919653"/>
              <a:gd name="connsiteX1092" fmla="*/ 855838 w 1304516"/>
              <a:gd name="connsiteY1092" fmla="*/ 160935 h 919653"/>
              <a:gd name="connsiteX1093" fmla="*/ 856492 w 1304516"/>
              <a:gd name="connsiteY1093" fmla="*/ 161092 h 919653"/>
              <a:gd name="connsiteX1094" fmla="*/ 856803 w 1304516"/>
              <a:gd name="connsiteY1094" fmla="*/ 160824 h 919653"/>
              <a:gd name="connsiteX1095" fmla="*/ 856999 w 1304516"/>
              <a:gd name="connsiteY1095" fmla="*/ 160662 h 919653"/>
              <a:gd name="connsiteX1096" fmla="*/ 856819 w 1304516"/>
              <a:gd name="connsiteY1096" fmla="*/ 159487 h 919653"/>
              <a:gd name="connsiteX1097" fmla="*/ 857310 w 1304516"/>
              <a:gd name="connsiteY1097" fmla="*/ 159415 h 919653"/>
              <a:gd name="connsiteX1098" fmla="*/ 858062 w 1304516"/>
              <a:gd name="connsiteY1098" fmla="*/ 159307 h 919653"/>
              <a:gd name="connsiteX1099" fmla="*/ 858275 w 1304516"/>
              <a:gd name="connsiteY1099" fmla="*/ 158383 h 919653"/>
              <a:gd name="connsiteX1100" fmla="*/ 857915 w 1304516"/>
              <a:gd name="connsiteY1100" fmla="*/ 157598 h 919653"/>
              <a:gd name="connsiteX1101" fmla="*/ 858880 w 1304516"/>
              <a:gd name="connsiteY1101" fmla="*/ 156776 h 919653"/>
              <a:gd name="connsiteX1102" fmla="*/ 858732 w 1304516"/>
              <a:gd name="connsiteY1102" fmla="*/ 156691 h 919653"/>
              <a:gd name="connsiteX1103" fmla="*/ 856590 w 1304516"/>
              <a:gd name="connsiteY1103" fmla="*/ 155402 h 919653"/>
              <a:gd name="connsiteX1104" fmla="*/ 856231 w 1304516"/>
              <a:gd name="connsiteY1104" fmla="*/ 154598 h 919653"/>
              <a:gd name="connsiteX1105" fmla="*/ 856035 w 1304516"/>
              <a:gd name="connsiteY1105" fmla="*/ 154163 h 919653"/>
              <a:gd name="connsiteX1106" fmla="*/ 856133 w 1304516"/>
              <a:gd name="connsiteY1106" fmla="*/ 153644 h 919653"/>
              <a:gd name="connsiteX1107" fmla="*/ 856231 w 1304516"/>
              <a:gd name="connsiteY1107" fmla="*/ 153173 h 919653"/>
              <a:gd name="connsiteX1108" fmla="*/ 857114 w 1304516"/>
              <a:gd name="connsiteY1108" fmla="*/ 153520 h 919653"/>
              <a:gd name="connsiteX1109" fmla="*/ 857343 w 1304516"/>
              <a:gd name="connsiteY1109" fmla="*/ 153612 h 919653"/>
              <a:gd name="connsiteX1110" fmla="*/ 857849 w 1304516"/>
              <a:gd name="connsiteY1110" fmla="*/ 152810 h 919653"/>
              <a:gd name="connsiteX1111" fmla="*/ 857424 w 1304516"/>
              <a:gd name="connsiteY1111" fmla="*/ 152658 h 919653"/>
              <a:gd name="connsiteX1112" fmla="*/ 856787 w 1304516"/>
              <a:gd name="connsiteY1112" fmla="*/ 152434 h 919653"/>
              <a:gd name="connsiteX1113" fmla="*/ 856738 w 1304516"/>
              <a:gd name="connsiteY1113" fmla="*/ 151072 h 919653"/>
              <a:gd name="connsiteX1114" fmla="*/ 857359 w 1304516"/>
              <a:gd name="connsiteY1114" fmla="*/ 150891 h 919653"/>
              <a:gd name="connsiteX1115" fmla="*/ 857751 w 1304516"/>
              <a:gd name="connsiteY1115" fmla="*/ 147676 h 919653"/>
              <a:gd name="connsiteX1116" fmla="*/ 856639 w 1304516"/>
              <a:gd name="connsiteY1116" fmla="*/ 146638 h 919653"/>
              <a:gd name="connsiteX1117" fmla="*/ 853451 w 1304516"/>
              <a:gd name="connsiteY1117" fmla="*/ 146237 h 919653"/>
              <a:gd name="connsiteX1118" fmla="*/ 851456 w 1304516"/>
              <a:gd name="connsiteY1118" fmla="*/ 146664 h 919653"/>
              <a:gd name="connsiteX1119" fmla="*/ 848922 w 1304516"/>
              <a:gd name="connsiteY1119" fmla="*/ 146501 h 919653"/>
              <a:gd name="connsiteX1120" fmla="*/ 846273 w 1304516"/>
              <a:gd name="connsiteY1120" fmla="*/ 145593 h 919653"/>
              <a:gd name="connsiteX1121" fmla="*/ 841989 w 1304516"/>
              <a:gd name="connsiteY1121" fmla="*/ 142563 h 919653"/>
              <a:gd name="connsiteX1122" fmla="*/ 838064 w 1304516"/>
              <a:gd name="connsiteY1122" fmla="*/ 140398 h 919653"/>
              <a:gd name="connsiteX1123" fmla="*/ 833960 w 1304516"/>
              <a:gd name="connsiteY1123" fmla="*/ 140035 h 919653"/>
              <a:gd name="connsiteX1124" fmla="*/ 832865 w 1304516"/>
              <a:gd name="connsiteY1124" fmla="*/ 141092 h 919653"/>
              <a:gd name="connsiteX1125" fmla="*/ 834353 w 1304516"/>
              <a:gd name="connsiteY1125" fmla="*/ 143682 h 919653"/>
              <a:gd name="connsiteX1126" fmla="*/ 834843 w 1304516"/>
              <a:gd name="connsiteY1126" fmla="*/ 145722 h 919653"/>
              <a:gd name="connsiteX1127" fmla="*/ 831916 w 1304516"/>
              <a:gd name="connsiteY1127" fmla="*/ 146342 h 919653"/>
              <a:gd name="connsiteX1128" fmla="*/ 827976 w 1304516"/>
              <a:gd name="connsiteY1128" fmla="*/ 146136 h 919653"/>
              <a:gd name="connsiteX1129" fmla="*/ 826210 w 1304516"/>
              <a:gd name="connsiteY1129" fmla="*/ 146023 h 919653"/>
              <a:gd name="connsiteX1130" fmla="*/ 820307 w 1304516"/>
              <a:gd name="connsiteY1130" fmla="*/ 145647 h 919653"/>
              <a:gd name="connsiteX1131" fmla="*/ 818623 w 1304516"/>
              <a:gd name="connsiteY1131" fmla="*/ 145799 h 919653"/>
              <a:gd name="connsiteX1132" fmla="*/ 817135 w 1304516"/>
              <a:gd name="connsiteY1132" fmla="*/ 146463 h 919653"/>
              <a:gd name="connsiteX1133" fmla="*/ 816088 w 1304516"/>
              <a:gd name="connsiteY1133" fmla="*/ 148028 h 919653"/>
              <a:gd name="connsiteX1134" fmla="*/ 815222 w 1304516"/>
              <a:gd name="connsiteY1134" fmla="*/ 148930 h 919653"/>
              <a:gd name="connsiteX1135" fmla="*/ 813734 w 1304516"/>
              <a:gd name="connsiteY1135" fmla="*/ 150492 h 919653"/>
              <a:gd name="connsiteX1136" fmla="*/ 812377 w 1304516"/>
              <a:gd name="connsiteY1136" fmla="*/ 151900 h 919653"/>
              <a:gd name="connsiteX1137" fmla="*/ 810529 w 1304516"/>
              <a:gd name="connsiteY1137" fmla="*/ 152797 h 919653"/>
              <a:gd name="connsiteX1138" fmla="*/ 804397 w 1304516"/>
              <a:gd name="connsiteY1138" fmla="*/ 157487 h 919653"/>
              <a:gd name="connsiteX1139" fmla="*/ 802958 w 1304516"/>
              <a:gd name="connsiteY1139" fmla="*/ 158973 h 919653"/>
              <a:gd name="connsiteX1140" fmla="*/ 801307 w 1304516"/>
              <a:gd name="connsiteY1140" fmla="*/ 159137 h 919653"/>
              <a:gd name="connsiteX1141" fmla="*/ 801241 w 1304516"/>
              <a:gd name="connsiteY1141" fmla="*/ 158782 h 919653"/>
              <a:gd name="connsiteX1142" fmla="*/ 800996 w 1304516"/>
              <a:gd name="connsiteY1142" fmla="*/ 158507 h 919653"/>
              <a:gd name="connsiteX1143" fmla="*/ 801029 w 1304516"/>
              <a:gd name="connsiteY1143" fmla="*/ 158223 h 919653"/>
              <a:gd name="connsiteX1144" fmla="*/ 800996 w 1304516"/>
              <a:gd name="connsiteY1144" fmla="*/ 157932 h 919653"/>
              <a:gd name="connsiteX1145" fmla="*/ 801143 w 1304516"/>
              <a:gd name="connsiteY1145" fmla="*/ 157510 h 919653"/>
              <a:gd name="connsiteX1146" fmla="*/ 801356 w 1304516"/>
              <a:gd name="connsiteY1146" fmla="*/ 157096 h 919653"/>
              <a:gd name="connsiteX1147" fmla="*/ 801601 w 1304516"/>
              <a:gd name="connsiteY1147" fmla="*/ 156859 h 919653"/>
              <a:gd name="connsiteX1148" fmla="*/ 801781 w 1304516"/>
              <a:gd name="connsiteY1148" fmla="*/ 156697 h 919653"/>
              <a:gd name="connsiteX1149" fmla="*/ 802157 w 1304516"/>
              <a:gd name="connsiteY1149" fmla="*/ 156100 h 919653"/>
              <a:gd name="connsiteX1150" fmla="*/ 802631 w 1304516"/>
              <a:gd name="connsiteY1150" fmla="*/ 155747 h 919653"/>
              <a:gd name="connsiteX1151" fmla="*/ 802386 w 1304516"/>
              <a:gd name="connsiteY1151" fmla="*/ 155415 h 919653"/>
              <a:gd name="connsiteX1152" fmla="*/ 802239 w 1304516"/>
              <a:gd name="connsiteY1152" fmla="*/ 154961 h 919653"/>
              <a:gd name="connsiteX1153" fmla="*/ 801830 w 1304516"/>
              <a:gd name="connsiteY1153" fmla="*/ 154550 h 919653"/>
              <a:gd name="connsiteX1154" fmla="*/ 801781 w 1304516"/>
              <a:gd name="connsiteY1154" fmla="*/ 154349 h 919653"/>
              <a:gd name="connsiteX1155" fmla="*/ 801928 w 1304516"/>
              <a:gd name="connsiteY1155" fmla="*/ 153916 h 919653"/>
              <a:gd name="connsiteX1156" fmla="*/ 801732 w 1304516"/>
              <a:gd name="connsiteY1156" fmla="*/ 153599 h 919653"/>
              <a:gd name="connsiteX1157" fmla="*/ 801634 w 1304516"/>
              <a:gd name="connsiteY1157" fmla="*/ 153072 h 919653"/>
              <a:gd name="connsiteX1158" fmla="*/ 801503 w 1304516"/>
              <a:gd name="connsiteY1158" fmla="*/ 152632 h 919653"/>
              <a:gd name="connsiteX1159" fmla="*/ 800914 w 1304516"/>
              <a:gd name="connsiteY1159" fmla="*/ 152560 h 919653"/>
              <a:gd name="connsiteX1160" fmla="*/ 800538 w 1304516"/>
              <a:gd name="connsiteY1160" fmla="*/ 152438 h 919653"/>
              <a:gd name="connsiteX1161" fmla="*/ 800113 w 1304516"/>
              <a:gd name="connsiteY1161" fmla="*/ 152199 h 919653"/>
              <a:gd name="connsiteX1162" fmla="*/ 800146 w 1304516"/>
              <a:gd name="connsiteY1162" fmla="*/ 151600 h 919653"/>
              <a:gd name="connsiteX1163" fmla="*/ 800048 w 1304516"/>
              <a:gd name="connsiteY1163" fmla="*/ 151319 h 919653"/>
              <a:gd name="connsiteX1164" fmla="*/ 799770 w 1304516"/>
              <a:gd name="connsiteY1164" fmla="*/ 151471 h 919653"/>
              <a:gd name="connsiteX1165" fmla="*/ 799574 w 1304516"/>
              <a:gd name="connsiteY1165" fmla="*/ 151327 h 919653"/>
              <a:gd name="connsiteX1166" fmla="*/ 799443 w 1304516"/>
              <a:gd name="connsiteY1166" fmla="*/ 151046 h 919653"/>
              <a:gd name="connsiteX1167" fmla="*/ 799459 w 1304516"/>
              <a:gd name="connsiteY1167" fmla="*/ 150418 h 919653"/>
              <a:gd name="connsiteX1168" fmla="*/ 799312 w 1304516"/>
              <a:gd name="connsiteY1168" fmla="*/ 149697 h 919653"/>
              <a:gd name="connsiteX1169" fmla="*/ 798903 w 1304516"/>
              <a:gd name="connsiteY1169" fmla="*/ 149583 h 919653"/>
              <a:gd name="connsiteX1170" fmla="*/ 798462 w 1304516"/>
              <a:gd name="connsiteY1170" fmla="*/ 149553 h 919653"/>
              <a:gd name="connsiteX1171" fmla="*/ 797906 w 1304516"/>
              <a:gd name="connsiteY1171" fmla="*/ 149416 h 919653"/>
              <a:gd name="connsiteX1172" fmla="*/ 797710 w 1304516"/>
              <a:gd name="connsiteY1172" fmla="*/ 149156 h 919653"/>
              <a:gd name="connsiteX1173" fmla="*/ 797644 w 1304516"/>
              <a:gd name="connsiteY1173" fmla="*/ 148731 h 919653"/>
              <a:gd name="connsiteX1174" fmla="*/ 797481 w 1304516"/>
              <a:gd name="connsiteY1174" fmla="*/ 148226 h 919653"/>
              <a:gd name="connsiteX1175" fmla="*/ 797219 w 1304516"/>
              <a:gd name="connsiteY1175" fmla="*/ 147796 h 919653"/>
              <a:gd name="connsiteX1176" fmla="*/ 797055 w 1304516"/>
              <a:gd name="connsiteY1176" fmla="*/ 147465 h 919653"/>
              <a:gd name="connsiteX1177" fmla="*/ 797268 w 1304516"/>
              <a:gd name="connsiteY1177" fmla="*/ 147195 h 919653"/>
              <a:gd name="connsiteX1178" fmla="*/ 797301 w 1304516"/>
              <a:gd name="connsiteY1178" fmla="*/ 146720 h 919653"/>
              <a:gd name="connsiteX1179" fmla="*/ 797513 w 1304516"/>
              <a:gd name="connsiteY1179" fmla="*/ 146474 h 919653"/>
              <a:gd name="connsiteX1180" fmla="*/ 797562 w 1304516"/>
              <a:gd name="connsiteY1180" fmla="*/ 145990 h 919653"/>
              <a:gd name="connsiteX1181" fmla="*/ 797203 w 1304516"/>
              <a:gd name="connsiteY1181" fmla="*/ 145493 h 919653"/>
              <a:gd name="connsiteX1182" fmla="*/ 796957 w 1304516"/>
              <a:gd name="connsiteY1182" fmla="*/ 145343 h 919653"/>
              <a:gd name="connsiteX1183" fmla="*/ 796614 w 1304516"/>
              <a:gd name="connsiteY1183" fmla="*/ 145263 h 919653"/>
              <a:gd name="connsiteX1184" fmla="*/ 796205 w 1304516"/>
              <a:gd name="connsiteY1184" fmla="*/ 145068 h 919653"/>
              <a:gd name="connsiteX1185" fmla="*/ 795993 w 1304516"/>
              <a:gd name="connsiteY1185" fmla="*/ 144852 h 919653"/>
              <a:gd name="connsiteX1186" fmla="*/ 795993 w 1304516"/>
              <a:gd name="connsiteY1186" fmla="*/ 144628 h 919653"/>
              <a:gd name="connsiteX1187" fmla="*/ 796271 w 1304516"/>
              <a:gd name="connsiteY1187" fmla="*/ 144434 h 919653"/>
              <a:gd name="connsiteX1188" fmla="*/ 796189 w 1304516"/>
              <a:gd name="connsiteY1188" fmla="*/ 144108 h 919653"/>
              <a:gd name="connsiteX1189" fmla="*/ 795780 w 1304516"/>
              <a:gd name="connsiteY1189" fmla="*/ 143892 h 919653"/>
              <a:gd name="connsiteX1190" fmla="*/ 795780 w 1304516"/>
              <a:gd name="connsiteY1190" fmla="*/ 143279 h 919653"/>
              <a:gd name="connsiteX1191" fmla="*/ 795796 w 1304516"/>
              <a:gd name="connsiteY1191" fmla="*/ 143028 h 919653"/>
              <a:gd name="connsiteX1192" fmla="*/ 795829 w 1304516"/>
              <a:gd name="connsiteY1192" fmla="*/ 142753 h 919653"/>
              <a:gd name="connsiteX1193" fmla="*/ 795666 w 1304516"/>
              <a:gd name="connsiteY1193" fmla="*/ 142530 h 919653"/>
              <a:gd name="connsiteX1194" fmla="*/ 795862 w 1304516"/>
              <a:gd name="connsiteY1194" fmla="*/ 142184 h 919653"/>
              <a:gd name="connsiteX1195" fmla="*/ 795878 w 1304516"/>
              <a:gd name="connsiteY1195" fmla="*/ 141679 h 919653"/>
              <a:gd name="connsiteX1196" fmla="*/ 795747 w 1304516"/>
              <a:gd name="connsiteY1196" fmla="*/ 141325 h 919653"/>
              <a:gd name="connsiteX1197" fmla="*/ 795535 w 1304516"/>
              <a:gd name="connsiteY1197" fmla="*/ 141088 h 919653"/>
              <a:gd name="connsiteX1198" fmla="*/ 795322 w 1304516"/>
              <a:gd name="connsiteY1198" fmla="*/ 140598 h 919653"/>
              <a:gd name="connsiteX1199" fmla="*/ 795404 w 1304516"/>
              <a:gd name="connsiteY1199" fmla="*/ 140367 h 919653"/>
              <a:gd name="connsiteX1200" fmla="*/ 795469 w 1304516"/>
              <a:gd name="connsiteY1200" fmla="*/ 140151 h 919653"/>
              <a:gd name="connsiteX1201" fmla="*/ 795191 w 1304516"/>
              <a:gd name="connsiteY1201" fmla="*/ 139725 h 919653"/>
              <a:gd name="connsiteX1202" fmla="*/ 794832 w 1304516"/>
              <a:gd name="connsiteY1202" fmla="*/ 139394 h 919653"/>
              <a:gd name="connsiteX1203" fmla="*/ 794570 w 1304516"/>
              <a:gd name="connsiteY1203" fmla="*/ 139242 h 919653"/>
              <a:gd name="connsiteX1204" fmla="*/ 794439 w 1304516"/>
              <a:gd name="connsiteY1204" fmla="*/ 138578 h 919653"/>
              <a:gd name="connsiteX1205" fmla="*/ 794276 w 1304516"/>
              <a:gd name="connsiteY1205" fmla="*/ 138174 h 919653"/>
              <a:gd name="connsiteX1206" fmla="*/ 794031 w 1304516"/>
              <a:gd name="connsiteY1206" fmla="*/ 138174 h 919653"/>
              <a:gd name="connsiteX1207" fmla="*/ 793851 w 1304516"/>
              <a:gd name="connsiteY1207" fmla="*/ 137908 h 919653"/>
              <a:gd name="connsiteX1208" fmla="*/ 793900 w 1304516"/>
              <a:gd name="connsiteY1208" fmla="*/ 137659 h 919653"/>
              <a:gd name="connsiteX1209" fmla="*/ 794178 w 1304516"/>
              <a:gd name="connsiteY1209" fmla="*/ 137396 h 919653"/>
              <a:gd name="connsiteX1210" fmla="*/ 793981 w 1304516"/>
              <a:gd name="connsiteY1210" fmla="*/ 137043 h 919653"/>
              <a:gd name="connsiteX1211" fmla="*/ 793785 w 1304516"/>
              <a:gd name="connsiteY1211" fmla="*/ 136863 h 919653"/>
              <a:gd name="connsiteX1212" fmla="*/ 793491 w 1304516"/>
              <a:gd name="connsiteY1212" fmla="*/ 136752 h 919653"/>
              <a:gd name="connsiteX1213" fmla="*/ 793393 w 1304516"/>
              <a:gd name="connsiteY1213" fmla="*/ 136528 h 919653"/>
              <a:gd name="connsiteX1214" fmla="*/ 793556 w 1304516"/>
              <a:gd name="connsiteY1214" fmla="*/ 136106 h 919653"/>
              <a:gd name="connsiteX1215" fmla="*/ 793687 w 1304516"/>
              <a:gd name="connsiteY1215" fmla="*/ 135759 h 919653"/>
              <a:gd name="connsiteX1216" fmla="*/ 793605 w 1304516"/>
              <a:gd name="connsiteY1216" fmla="*/ 135550 h 919653"/>
              <a:gd name="connsiteX1217" fmla="*/ 793736 w 1304516"/>
              <a:gd name="connsiteY1217" fmla="*/ 134975 h 919653"/>
              <a:gd name="connsiteX1218" fmla="*/ 793769 w 1304516"/>
              <a:gd name="connsiteY1218" fmla="*/ 134577 h 919653"/>
              <a:gd name="connsiteX1219" fmla="*/ 793524 w 1304516"/>
              <a:gd name="connsiteY1219" fmla="*/ 134231 h 919653"/>
              <a:gd name="connsiteX1220" fmla="*/ 793327 w 1304516"/>
              <a:gd name="connsiteY1220" fmla="*/ 134044 h 919653"/>
              <a:gd name="connsiteX1221" fmla="*/ 793229 w 1304516"/>
              <a:gd name="connsiteY1221" fmla="*/ 133910 h 919653"/>
              <a:gd name="connsiteX1222" fmla="*/ 793049 w 1304516"/>
              <a:gd name="connsiteY1222" fmla="*/ 133662 h 919653"/>
              <a:gd name="connsiteX1223" fmla="*/ 793033 w 1304516"/>
              <a:gd name="connsiteY1223" fmla="*/ 133402 h 919653"/>
              <a:gd name="connsiteX1224" fmla="*/ 793458 w 1304516"/>
              <a:gd name="connsiteY1224" fmla="*/ 133207 h 919653"/>
              <a:gd name="connsiteX1225" fmla="*/ 793834 w 1304516"/>
              <a:gd name="connsiteY1225" fmla="*/ 133200 h 919653"/>
              <a:gd name="connsiteX1226" fmla="*/ 794243 w 1304516"/>
              <a:gd name="connsiteY1226" fmla="*/ 132985 h 919653"/>
              <a:gd name="connsiteX1227" fmla="*/ 794488 w 1304516"/>
              <a:gd name="connsiteY1227" fmla="*/ 132826 h 919653"/>
              <a:gd name="connsiteX1228" fmla="*/ 794603 w 1304516"/>
              <a:gd name="connsiteY1228" fmla="*/ 132551 h 919653"/>
              <a:gd name="connsiteX1229" fmla="*/ 794292 w 1304516"/>
              <a:gd name="connsiteY1229" fmla="*/ 132443 h 919653"/>
              <a:gd name="connsiteX1230" fmla="*/ 794031 w 1304516"/>
              <a:gd name="connsiteY1230" fmla="*/ 132228 h 919653"/>
              <a:gd name="connsiteX1231" fmla="*/ 793720 w 1304516"/>
              <a:gd name="connsiteY1231" fmla="*/ 132234 h 919653"/>
              <a:gd name="connsiteX1232" fmla="*/ 793393 w 1304516"/>
              <a:gd name="connsiteY1232" fmla="*/ 132299 h 919653"/>
              <a:gd name="connsiteX1233" fmla="*/ 793213 w 1304516"/>
              <a:gd name="connsiteY1233" fmla="*/ 131923 h 919653"/>
              <a:gd name="connsiteX1234" fmla="*/ 793033 w 1304516"/>
              <a:gd name="connsiteY1234" fmla="*/ 131585 h 919653"/>
              <a:gd name="connsiteX1235" fmla="*/ 792379 w 1304516"/>
              <a:gd name="connsiteY1235" fmla="*/ 131405 h 919653"/>
              <a:gd name="connsiteX1236" fmla="*/ 792101 w 1304516"/>
              <a:gd name="connsiteY1236" fmla="*/ 131426 h 919653"/>
              <a:gd name="connsiteX1237" fmla="*/ 791987 w 1304516"/>
              <a:gd name="connsiteY1237" fmla="*/ 131961 h 919653"/>
              <a:gd name="connsiteX1238" fmla="*/ 791807 w 1304516"/>
              <a:gd name="connsiteY1238" fmla="*/ 132004 h 919653"/>
              <a:gd name="connsiteX1239" fmla="*/ 791447 w 1304516"/>
              <a:gd name="connsiteY1239" fmla="*/ 131779 h 919653"/>
              <a:gd name="connsiteX1240" fmla="*/ 791349 w 1304516"/>
              <a:gd name="connsiteY1240" fmla="*/ 131600 h 919653"/>
              <a:gd name="connsiteX1241" fmla="*/ 791300 w 1304516"/>
              <a:gd name="connsiteY1241" fmla="*/ 131232 h 919653"/>
              <a:gd name="connsiteX1242" fmla="*/ 791431 w 1304516"/>
              <a:gd name="connsiteY1242" fmla="*/ 130972 h 919653"/>
              <a:gd name="connsiteX1243" fmla="*/ 791758 w 1304516"/>
              <a:gd name="connsiteY1243" fmla="*/ 130740 h 919653"/>
              <a:gd name="connsiteX1244" fmla="*/ 791937 w 1304516"/>
              <a:gd name="connsiteY1244" fmla="*/ 130612 h 919653"/>
              <a:gd name="connsiteX1245" fmla="*/ 792444 w 1304516"/>
              <a:gd name="connsiteY1245" fmla="*/ 130352 h 919653"/>
              <a:gd name="connsiteX1246" fmla="*/ 792346 w 1304516"/>
              <a:gd name="connsiteY1246" fmla="*/ 130035 h 919653"/>
              <a:gd name="connsiteX1247" fmla="*/ 791905 w 1304516"/>
              <a:gd name="connsiteY1247" fmla="*/ 129754 h 919653"/>
              <a:gd name="connsiteX1248" fmla="*/ 791529 w 1304516"/>
              <a:gd name="connsiteY1248" fmla="*/ 129544 h 919653"/>
              <a:gd name="connsiteX1249" fmla="*/ 791333 w 1304516"/>
              <a:gd name="connsiteY1249" fmla="*/ 129278 h 919653"/>
              <a:gd name="connsiteX1250" fmla="*/ 791120 w 1304516"/>
              <a:gd name="connsiteY1250" fmla="*/ 129278 h 919653"/>
              <a:gd name="connsiteX1251" fmla="*/ 790989 w 1304516"/>
              <a:gd name="connsiteY1251" fmla="*/ 129732 h 919653"/>
              <a:gd name="connsiteX1252" fmla="*/ 790826 w 1304516"/>
              <a:gd name="connsiteY1252" fmla="*/ 130079 h 919653"/>
              <a:gd name="connsiteX1253" fmla="*/ 790564 w 1304516"/>
              <a:gd name="connsiteY1253" fmla="*/ 130028 h 919653"/>
              <a:gd name="connsiteX1254" fmla="*/ 790302 w 1304516"/>
              <a:gd name="connsiteY1254" fmla="*/ 129834 h 919653"/>
              <a:gd name="connsiteX1255" fmla="*/ 790073 w 1304516"/>
              <a:gd name="connsiteY1255" fmla="*/ 129567 h 919653"/>
              <a:gd name="connsiteX1256" fmla="*/ 789943 w 1304516"/>
              <a:gd name="connsiteY1256" fmla="*/ 129328 h 919653"/>
              <a:gd name="connsiteX1257" fmla="*/ 789943 w 1304516"/>
              <a:gd name="connsiteY1257" fmla="*/ 128709 h 919653"/>
              <a:gd name="connsiteX1258" fmla="*/ 789796 w 1304516"/>
              <a:gd name="connsiteY1258" fmla="*/ 128485 h 919653"/>
              <a:gd name="connsiteX1259" fmla="*/ 789518 w 1304516"/>
              <a:gd name="connsiteY1259" fmla="*/ 128367 h 919653"/>
              <a:gd name="connsiteX1260" fmla="*/ 789354 w 1304516"/>
              <a:gd name="connsiteY1260" fmla="*/ 128203 h 919653"/>
              <a:gd name="connsiteX1261" fmla="*/ 789583 w 1304516"/>
              <a:gd name="connsiteY1261" fmla="*/ 127922 h 919653"/>
              <a:gd name="connsiteX1262" fmla="*/ 789812 w 1304516"/>
              <a:gd name="connsiteY1262" fmla="*/ 127870 h 919653"/>
              <a:gd name="connsiteX1263" fmla="*/ 790286 w 1304516"/>
              <a:gd name="connsiteY1263" fmla="*/ 127103 h 919653"/>
              <a:gd name="connsiteX1264" fmla="*/ 789469 w 1304516"/>
              <a:gd name="connsiteY1264" fmla="*/ 126729 h 919653"/>
              <a:gd name="connsiteX1265" fmla="*/ 789289 w 1304516"/>
              <a:gd name="connsiteY1265" fmla="*/ 125489 h 919653"/>
              <a:gd name="connsiteX1266" fmla="*/ 788030 w 1304516"/>
              <a:gd name="connsiteY1266" fmla="*/ 122597 h 919653"/>
              <a:gd name="connsiteX1267" fmla="*/ 784956 w 1304516"/>
              <a:gd name="connsiteY1267" fmla="*/ 119375 h 919653"/>
              <a:gd name="connsiteX1268" fmla="*/ 781571 w 1304516"/>
              <a:gd name="connsiteY1268" fmla="*/ 117721 h 919653"/>
              <a:gd name="connsiteX1269" fmla="*/ 775374 w 1304516"/>
              <a:gd name="connsiteY1269" fmla="*/ 117667 h 919653"/>
              <a:gd name="connsiteX1270" fmla="*/ 770926 w 1304516"/>
              <a:gd name="connsiteY1270" fmla="*/ 117304 h 919653"/>
              <a:gd name="connsiteX1271" fmla="*/ 767836 w 1304516"/>
              <a:gd name="connsiteY1271" fmla="*/ 117923 h 919653"/>
              <a:gd name="connsiteX1272" fmla="*/ 765661 w 1304516"/>
              <a:gd name="connsiteY1272" fmla="*/ 119406 h 919653"/>
              <a:gd name="connsiteX1273" fmla="*/ 764075 w 1304516"/>
              <a:gd name="connsiteY1273" fmla="*/ 124812 h 919653"/>
              <a:gd name="connsiteX1274" fmla="*/ 762276 w 1304516"/>
              <a:gd name="connsiteY1274" fmla="*/ 131158 h 919653"/>
              <a:gd name="connsiteX1275" fmla="*/ 759300 w 1304516"/>
              <a:gd name="connsiteY1275" fmla="*/ 134129 h 919653"/>
              <a:gd name="connsiteX1276" fmla="*/ 753610 w 1304516"/>
              <a:gd name="connsiteY1276" fmla="*/ 134038 h 919653"/>
              <a:gd name="connsiteX1277" fmla="*/ 752122 w 1304516"/>
              <a:gd name="connsiteY1277" fmla="*/ 134582 h 919653"/>
              <a:gd name="connsiteX1278" fmla="*/ 749849 w 1304516"/>
              <a:gd name="connsiteY1278" fmla="*/ 136145 h 919653"/>
              <a:gd name="connsiteX1279" fmla="*/ 748803 w 1304516"/>
              <a:gd name="connsiteY1279" fmla="*/ 137311 h 919653"/>
              <a:gd name="connsiteX1280" fmla="*/ 747854 w 1304516"/>
              <a:gd name="connsiteY1280" fmla="*/ 138349 h 919653"/>
              <a:gd name="connsiteX1281" fmla="*/ 744077 w 1304516"/>
              <a:gd name="connsiteY1281" fmla="*/ 140207 h 919653"/>
              <a:gd name="connsiteX1282" fmla="*/ 740807 w 1304516"/>
              <a:gd name="connsiteY1282" fmla="*/ 139494 h 919653"/>
              <a:gd name="connsiteX1283" fmla="*/ 738698 w 1304516"/>
              <a:gd name="connsiteY1283" fmla="*/ 140150 h 919653"/>
              <a:gd name="connsiteX1284" fmla="*/ 734790 w 1304516"/>
              <a:gd name="connsiteY1284" fmla="*/ 140317 h 919653"/>
              <a:gd name="connsiteX1285" fmla="*/ 735329 w 1304516"/>
              <a:gd name="connsiteY1285" fmla="*/ 144264 h 919653"/>
              <a:gd name="connsiteX1286" fmla="*/ 738829 w 1304516"/>
              <a:gd name="connsiteY1286" fmla="*/ 147251 h 919653"/>
              <a:gd name="connsiteX1287" fmla="*/ 741788 w 1304516"/>
              <a:gd name="connsiteY1287" fmla="*/ 150238 h 919653"/>
              <a:gd name="connsiteX1288" fmla="*/ 743113 w 1304516"/>
              <a:gd name="connsiteY1288" fmla="*/ 152985 h 919653"/>
              <a:gd name="connsiteX1289" fmla="*/ 742638 w 1304516"/>
              <a:gd name="connsiteY1289" fmla="*/ 155729 h 919653"/>
              <a:gd name="connsiteX1290" fmla="*/ 738027 w 1304516"/>
              <a:gd name="connsiteY1290" fmla="*/ 157678 h 919653"/>
              <a:gd name="connsiteX1291" fmla="*/ 735378 w 1304516"/>
              <a:gd name="connsiteY1291" fmla="*/ 158221 h 919653"/>
              <a:gd name="connsiteX1292" fmla="*/ 732713 w 1304516"/>
              <a:gd name="connsiteY1292" fmla="*/ 159668 h 919653"/>
              <a:gd name="connsiteX1293" fmla="*/ 733318 w 1304516"/>
              <a:gd name="connsiteY1293" fmla="*/ 162454 h 919653"/>
              <a:gd name="connsiteX1294" fmla="*/ 731601 w 1304516"/>
              <a:gd name="connsiteY1294" fmla="*/ 167857 h 919653"/>
              <a:gd name="connsiteX1295" fmla="*/ 729803 w 1304516"/>
              <a:gd name="connsiteY1295" fmla="*/ 172479 h 919653"/>
              <a:gd name="connsiteX1296" fmla="*/ 727366 w 1304516"/>
              <a:gd name="connsiteY1296" fmla="*/ 176317 h 919653"/>
              <a:gd name="connsiteX1297" fmla="*/ 725731 w 1304516"/>
              <a:gd name="connsiteY1297" fmla="*/ 179293 h 919653"/>
              <a:gd name="connsiteX1298" fmla="*/ 725780 w 1304516"/>
              <a:gd name="connsiteY1298" fmla="*/ 185645 h 919653"/>
              <a:gd name="connsiteX1299" fmla="*/ 727415 w 1304516"/>
              <a:gd name="connsiteY1299" fmla="*/ 190435 h 919653"/>
              <a:gd name="connsiteX1300" fmla="*/ 727644 w 1304516"/>
              <a:gd name="connsiteY1300" fmla="*/ 193180 h 919653"/>
              <a:gd name="connsiteX1301" fmla="*/ 728429 w 1304516"/>
              <a:gd name="connsiteY1301" fmla="*/ 196334 h 919653"/>
              <a:gd name="connsiteX1302" fmla="*/ 726549 w 1304516"/>
              <a:gd name="connsiteY1302" fmla="*/ 197572 h 919653"/>
              <a:gd name="connsiteX1303" fmla="*/ 724685 w 1304516"/>
              <a:gd name="connsiteY1303" fmla="*/ 198792 h 919653"/>
              <a:gd name="connsiteX1304" fmla="*/ 723017 w 1304516"/>
              <a:gd name="connsiteY1304" fmla="*/ 199402 h 919653"/>
              <a:gd name="connsiteX1305" fmla="*/ 722249 w 1304516"/>
              <a:gd name="connsiteY1305" fmla="*/ 202677 h 919653"/>
              <a:gd name="connsiteX1306" fmla="*/ 720499 w 1304516"/>
              <a:gd name="connsiteY1306" fmla="*/ 204897 h 919653"/>
              <a:gd name="connsiteX1307" fmla="*/ 719567 w 1304516"/>
              <a:gd name="connsiteY1307" fmla="*/ 205326 h 919653"/>
              <a:gd name="connsiteX1308" fmla="*/ 718455 w 1304516"/>
              <a:gd name="connsiteY1308" fmla="*/ 205197 h 919653"/>
              <a:gd name="connsiteX1309" fmla="*/ 718210 w 1304516"/>
              <a:gd name="connsiteY1309" fmla="*/ 205386 h 919653"/>
              <a:gd name="connsiteX1310" fmla="*/ 717523 w 1304516"/>
              <a:gd name="connsiteY1310" fmla="*/ 205934 h 919653"/>
              <a:gd name="connsiteX1311" fmla="*/ 714596 w 1304516"/>
              <a:gd name="connsiteY1311" fmla="*/ 207666 h 919653"/>
              <a:gd name="connsiteX1312" fmla="*/ 714334 w 1304516"/>
              <a:gd name="connsiteY1312" fmla="*/ 207818 h 919653"/>
              <a:gd name="connsiteX1313" fmla="*/ 711767 w 1304516"/>
              <a:gd name="connsiteY1313" fmla="*/ 208282 h 919653"/>
              <a:gd name="connsiteX1314" fmla="*/ 709429 w 1304516"/>
              <a:gd name="connsiteY1314" fmla="*/ 209610 h 919653"/>
              <a:gd name="connsiteX1315" fmla="*/ 705586 w 1304516"/>
              <a:gd name="connsiteY1315" fmla="*/ 213052 h 919653"/>
              <a:gd name="connsiteX1316" fmla="*/ 701613 w 1304516"/>
              <a:gd name="connsiteY1316" fmla="*/ 212336 h 919653"/>
              <a:gd name="connsiteX1317" fmla="*/ 698621 w 1304516"/>
              <a:gd name="connsiteY1317" fmla="*/ 211848 h 919653"/>
              <a:gd name="connsiteX1318" fmla="*/ 698572 w 1304516"/>
              <a:gd name="connsiteY1318" fmla="*/ 211230 h 919653"/>
              <a:gd name="connsiteX1319" fmla="*/ 698000 w 1304516"/>
              <a:gd name="connsiteY1319" fmla="*/ 210651 h 919653"/>
              <a:gd name="connsiteX1320" fmla="*/ 695056 w 1304516"/>
              <a:gd name="connsiteY1320" fmla="*/ 211278 h 919653"/>
              <a:gd name="connsiteX1321" fmla="*/ 694288 w 1304516"/>
              <a:gd name="connsiteY1321" fmla="*/ 211458 h 919653"/>
              <a:gd name="connsiteX1322" fmla="*/ 693699 w 1304516"/>
              <a:gd name="connsiteY1322" fmla="*/ 211220 h 919653"/>
              <a:gd name="connsiteX1323" fmla="*/ 693045 w 1304516"/>
              <a:gd name="connsiteY1323" fmla="*/ 210957 h 919653"/>
              <a:gd name="connsiteX1324" fmla="*/ 691132 w 1304516"/>
              <a:gd name="connsiteY1324" fmla="*/ 209458 h 919653"/>
              <a:gd name="connsiteX1325" fmla="*/ 690821 w 1304516"/>
              <a:gd name="connsiteY1325" fmla="*/ 209214 h 919653"/>
              <a:gd name="connsiteX1326" fmla="*/ 688777 w 1304516"/>
              <a:gd name="connsiteY1326" fmla="*/ 209144 h 919653"/>
              <a:gd name="connsiteX1327" fmla="*/ 687420 w 1304516"/>
              <a:gd name="connsiteY1327" fmla="*/ 208271 h 919653"/>
              <a:gd name="connsiteX1328" fmla="*/ 687044 w 1304516"/>
              <a:gd name="connsiteY1328" fmla="*/ 207342 h 919653"/>
              <a:gd name="connsiteX1329" fmla="*/ 687355 w 1304516"/>
              <a:gd name="connsiteY1329" fmla="*/ 206353 h 919653"/>
              <a:gd name="connsiteX1330" fmla="*/ 686652 w 1304516"/>
              <a:gd name="connsiteY1330" fmla="*/ 205566 h 919653"/>
              <a:gd name="connsiteX1331" fmla="*/ 685638 w 1304516"/>
              <a:gd name="connsiteY1331" fmla="*/ 204427 h 919653"/>
              <a:gd name="connsiteX1332" fmla="*/ 684951 w 1304516"/>
              <a:gd name="connsiteY1332" fmla="*/ 204176 h 919653"/>
              <a:gd name="connsiteX1333" fmla="*/ 684722 w 1304516"/>
              <a:gd name="connsiteY1333" fmla="*/ 203535 h 919653"/>
              <a:gd name="connsiteX1334" fmla="*/ 685393 w 1304516"/>
              <a:gd name="connsiteY1334" fmla="*/ 202598 h 919653"/>
              <a:gd name="connsiteX1335" fmla="*/ 686079 w 1304516"/>
              <a:gd name="connsiteY1335" fmla="*/ 201707 h 919653"/>
              <a:gd name="connsiteX1336" fmla="*/ 685900 w 1304516"/>
              <a:gd name="connsiteY1336" fmla="*/ 201433 h 919653"/>
              <a:gd name="connsiteX1337" fmla="*/ 685524 w 1304516"/>
              <a:gd name="connsiteY1337" fmla="*/ 200900 h 919653"/>
              <a:gd name="connsiteX1338" fmla="*/ 684755 w 1304516"/>
              <a:gd name="connsiteY1338" fmla="*/ 200844 h 919653"/>
              <a:gd name="connsiteX1339" fmla="*/ 683725 w 1304516"/>
              <a:gd name="connsiteY1339" fmla="*/ 200769 h 919653"/>
              <a:gd name="connsiteX1340" fmla="*/ 682842 w 1304516"/>
              <a:gd name="connsiteY1340" fmla="*/ 199104 h 919653"/>
              <a:gd name="connsiteX1341" fmla="*/ 682139 w 1304516"/>
              <a:gd name="connsiteY1341" fmla="*/ 197791 h 919653"/>
              <a:gd name="connsiteX1342" fmla="*/ 676874 w 1304516"/>
              <a:gd name="connsiteY1342" fmla="*/ 195438 h 919653"/>
              <a:gd name="connsiteX1343" fmla="*/ 673456 w 1304516"/>
              <a:gd name="connsiteY1343" fmla="*/ 195924 h 919653"/>
              <a:gd name="connsiteX1344" fmla="*/ 671821 w 1304516"/>
              <a:gd name="connsiteY1344" fmla="*/ 195922 h 919653"/>
              <a:gd name="connsiteX1345" fmla="*/ 669221 w 1304516"/>
              <a:gd name="connsiteY1345" fmla="*/ 195592 h 919653"/>
              <a:gd name="connsiteX1346" fmla="*/ 667570 w 1304516"/>
              <a:gd name="connsiteY1346" fmla="*/ 193792 h 919653"/>
              <a:gd name="connsiteX1347" fmla="*/ 664937 w 1304516"/>
              <a:gd name="connsiteY1347" fmla="*/ 186267 h 919653"/>
              <a:gd name="connsiteX1348" fmla="*/ 659689 w 1304516"/>
              <a:gd name="connsiteY1348" fmla="*/ 180702 h 919653"/>
              <a:gd name="connsiteX1349" fmla="*/ 657072 w 1304516"/>
              <a:gd name="connsiteY1349" fmla="*/ 177429 h 919653"/>
              <a:gd name="connsiteX1350" fmla="*/ 653769 w 1304516"/>
              <a:gd name="connsiteY1350" fmla="*/ 171866 h 919653"/>
              <a:gd name="connsiteX1351" fmla="*/ 655061 w 1304516"/>
              <a:gd name="connsiteY1351" fmla="*/ 168926 h 919653"/>
              <a:gd name="connsiteX1352" fmla="*/ 656451 w 1304516"/>
              <a:gd name="connsiteY1352" fmla="*/ 168519 h 919653"/>
              <a:gd name="connsiteX1353" fmla="*/ 658021 w 1304516"/>
              <a:gd name="connsiteY1353" fmla="*/ 168482 h 919653"/>
              <a:gd name="connsiteX1354" fmla="*/ 659787 w 1304516"/>
              <a:gd name="connsiteY1354" fmla="*/ 168441 h 919653"/>
              <a:gd name="connsiteX1355" fmla="*/ 662141 w 1304516"/>
              <a:gd name="connsiteY1355" fmla="*/ 167545 h 919653"/>
              <a:gd name="connsiteX1356" fmla="*/ 666948 w 1304516"/>
              <a:gd name="connsiteY1356" fmla="*/ 165425 h 919653"/>
              <a:gd name="connsiteX1357" fmla="*/ 670268 w 1304516"/>
              <a:gd name="connsiteY1357" fmla="*/ 163794 h 919653"/>
              <a:gd name="connsiteX1358" fmla="*/ 672475 w 1304516"/>
              <a:gd name="connsiteY1358" fmla="*/ 162407 h 919653"/>
              <a:gd name="connsiteX1359" fmla="*/ 674306 w 1304516"/>
              <a:gd name="connsiteY1359" fmla="*/ 154972 h 919653"/>
              <a:gd name="connsiteX1360" fmla="*/ 677642 w 1304516"/>
              <a:gd name="connsiteY1360" fmla="*/ 152933 h 919653"/>
              <a:gd name="connsiteX1361" fmla="*/ 684788 w 1304516"/>
              <a:gd name="connsiteY1361" fmla="*/ 149182 h 919653"/>
              <a:gd name="connsiteX1362" fmla="*/ 688287 w 1304516"/>
              <a:gd name="connsiteY1362" fmla="*/ 147877 h 919653"/>
              <a:gd name="connsiteX1363" fmla="*/ 693650 w 1304516"/>
              <a:gd name="connsiteY1363" fmla="*/ 147231 h 919653"/>
              <a:gd name="connsiteX1364" fmla="*/ 696086 w 1304516"/>
              <a:gd name="connsiteY1364" fmla="*/ 145763 h 919653"/>
              <a:gd name="connsiteX1365" fmla="*/ 699667 w 1304516"/>
              <a:gd name="connsiteY1365" fmla="*/ 143234 h 919653"/>
              <a:gd name="connsiteX1366" fmla="*/ 700714 w 1304516"/>
              <a:gd name="connsiteY1366" fmla="*/ 140619 h 919653"/>
              <a:gd name="connsiteX1367" fmla="*/ 700125 w 1304516"/>
              <a:gd name="connsiteY1367" fmla="*/ 138240 h 919653"/>
              <a:gd name="connsiteX1368" fmla="*/ 699831 w 1304516"/>
              <a:gd name="connsiteY1368" fmla="*/ 137051 h 919653"/>
              <a:gd name="connsiteX1369" fmla="*/ 699716 w 1304516"/>
              <a:gd name="connsiteY1369" fmla="*/ 136533 h 919653"/>
              <a:gd name="connsiteX1370" fmla="*/ 696740 w 1304516"/>
              <a:gd name="connsiteY1370" fmla="*/ 129829 h 919653"/>
              <a:gd name="connsiteX1371" fmla="*/ 693454 w 1304516"/>
              <a:gd name="connsiteY1371" fmla="*/ 123125 h 919653"/>
              <a:gd name="connsiteX1372" fmla="*/ 691312 w 1304516"/>
              <a:gd name="connsiteY1372" fmla="*/ 117730 h 919653"/>
              <a:gd name="connsiteX1373" fmla="*/ 687191 w 1304516"/>
              <a:gd name="connsiteY1373" fmla="*/ 108901 h 919653"/>
              <a:gd name="connsiteX1374" fmla="*/ 680814 w 1304516"/>
              <a:gd name="connsiteY1374" fmla="*/ 104156 h 919653"/>
              <a:gd name="connsiteX1375" fmla="*/ 676383 w 1304516"/>
              <a:gd name="connsiteY1375" fmla="*/ 100230 h 919653"/>
              <a:gd name="connsiteX1376" fmla="*/ 673603 w 1304516"/>
              <a:gd name="connsiteY1376" fmla="*/ 98429 h 919653"/>
              <a:gd name="connsiteX1377" fmla="*/ 673587 w 1304516"/>
              <a:gd name="connsiteY1377" fmla="*/ 94018 h 919653"/>
              <a:gd name="connsiteX1378" fmla="*/ 672737 w 1304516"/>
              <a:gd name="connsiteY1378" fmla="*/ 88300 h 919653"/>
              <a:gd name="connsiteX1379" fmla="*/ 672720 w 1304516"/>
              <a:gd name="connsiteY1379" fmla="*/ 84215 h 919653"/>
              <a:gd name="connsiteX1380" fmla="*/ 673996 w 1304516"/>
              <a:gd name="connsiteY1380" fmla="*/ 78174 h 919653"/>
              <a:gd name="connsiteX1381" fmla="*/ 675942 w 1304516"/>
              <a:gd name="connsiteY1381" fmla="*/ 74583 h 919653"/>
              <a:gd name="connsiteX1382" fmla="*/ 676449 w 1304516"/>
              <a:gd name="connsiteY1382" fmla="*/ 70779 h 919653"/>
              <a:gd name="connsiteX1383" fmla="*/ 676563 w 1304516"/>
              <a:gd name="connsiteY1383" fmla="*/ 70009 h 919653"/>
              <a:gd name="connsiteX1384" fmla="*/ 674421 w 1304516"/>
              <a:gd name="connsiteY1384" fmla="*/ 66250 h 919653"/>
              <a:gd name="connsiteX1385" fmla="*/ 671641 w 1304516"/>
              <a:gd name="connsiteY1385" fmla="*/ 64288 h 919653"/>
              <a:gd name="connsiteX1386" fmla="*/ 667880 w 1304516"/>
              <a:gd name="connsiteY1386" fmla="*/ 61996 h 919653"/>
              <a:gd name="connsiteX1387" fmla="*/ 663466 w 1304516"/>
              <a:gd name="connsiteY1387" fmla="*/ 57582 h 919653"/>
              <a:gd name="connsiteX1388" fmla="*/ 653966 w 1304516"/>
              <a:gd name="connsiteY1388" fmla="*/ 49405 h 919653"/>
              <a:gd name="connsiteX1389" fmla="*/ 649060 w 1304516"/>
              <a:gd name="connsiteY1389" fmla="*/ 45317 h 919653"/>
              <a:gd name="connsiteX1390" fmla="*/ 646182 w 1304516"/>
              <a:gd name="connsiteY1390" fmla="*/ 42649 h 919653"/>
              <a:gd name="connsiteX1391" fmla="*/ 642193 w 1304516"/>
              <a:gd name="connsiteY1391" fmla="*/ 38940 h 919653"/>
              <a:gd name="connsiteX1392" fmla="*/ 639560 w 1304516"/>
              <a:gd name="connsiteY1392" fmla="*/ 35835 h 919653"/>
              <a:gd name="connsiteX1393" fmla="*/ 635976 w 1304516"/>
              <a:gd name="connsiteY1393" fmla="*/ 35178 h 919653"/>
              <a:gd name="connsiteX1394" fmla="*/ 631249 w 1304516"/>
              <a:gd name="connsiteY1394" fmla="*/ 34846 h 919653"/>
              <a:gd name="connsiteX1395" fmla="*/ 628973 w 1304516"/>
              <a:gd name="connsiteY1395" fmla="*/ 35660 h 919653"/>
              <a:gd name="connsiteX1396" fmla="*/ 628664 w 1304516"/>
              <a:gd name="connsiteY1396" fmla="*/ 39251 h 919653"/>
              <a:gd name="connsiteX1397" fmla="*/ 628520 w 1304516"/>
              <a:gd name="connsiteY1397" fmla="*/ 43007 h 919653"/>
              <a:gd name="connsiteX1398" fmla="*/ 622041 w 1304516"/>
              <a:gd name="connsiteY1398" fmla="*/ 44039 h 919653"/>
              <a:gd name="connsiteX1399" fmla="*/ 620380 w 1304516"/>
              <a:gd name="connsiteY1399" fmla="*/ 44303 h 919653"/>
              <a:gd name="connsiteX1400" fmla="*/ 617113 w 1304516"/>
              <a:gd name="connsiteY1400" fmla="*/ 42830 h 919653"/>
              <a:gd name="connsiteX1401" fmla="*/ 612687 w 1304516"/>
              <a:gd name="connsiteY1401" fmla="*/ 37436 h 919653"/>
              <a:gd name="connsiteX1402" fmla="*/ 607981 w 1304516"/>
              <a:gd name="connsiteY1402" fmla="*/ 36254 h 919653"/>
              <a:gd name="connsiteX1403" fmla="*/ 607453 w 1304516"/>
              <a:gd name="connsiteY1403" fmla="*/ 35665 h 919653"/>
              <a:gd name="connsiteX1404" fmla="*/ 607131 w 1304516"/>
              <a:gd name="connsiteY1404" fmla="*/ 35309 h 919653"/>
              <a:gd name="connsiteX1405" fmla="*/ 605038 w 1304516"/>
              <a:gd name="connsiteY1405" fmla="*/ 31306 h 919653"/>
              <a:gd name="connsiteX1406" fmla="*/ 602240 w 1304516"/>
              <a:gd name="connsiteY1406" fmla="*/ 28281 h 919653"/>
              <a:gd name="connsiteX1407" fmla="*/ 601354 w 1304516"/>
              <a:gd name="connsiteY1407" fmla="*/ 26036 h 919653"/>
              <a:gd name="connsiteX1408" fmla="*/ 593374 w 1304516"/>
              <a:gd name="connsiteY1408" fmla="*/ 20597 h 919653"/>
              <a:gd name="connsiteX1409" fmla="*/ 588973 w 1304516"/>
              <a:gd name="connsiteY1409" fmla="*/ 20266 h 919653"/>
              <a:gd name="connsiteX1410" fmla="*/ 587012 w 1304516"/>
              <a:gd name="connsiteY1410" fmla="*/ 19284 h 919653"/>
              <a:gd name="connsiteX1411" fmla="*/ 585365 w 1304516"/>
              <a:gd name="connsiteY1411" fmla="*/ 16018 h 919653"/>
              <a:gd name="connsiteX1412" fmla="*/ 584218 w 1304516"/>
              <a:gd name="connsiteY1412" fmla="*/ 14546 h 919653"/>
              <a:gd name="connsiteX1413" fmla="*/ 583403 w 1304516"/>
              <a:gd name="connsiteY1413" fmla="*/ 14546 h 919653"/>
              <a:gd name="connsiteX1414" fmla="*/ 580475 w 1304516"/>
              <a:gd name="connsiteY1414" fmla="*/ 15522 h 919653"/>
              <a:gd name="connsiteX1415" fmla="*/ 575766 w 1304516"/>
              <a:gd name="connsiteY1415" fmla="*/ 18781 h 919653"/>
              <a:gd name="connsiteX1416" fmla="*/ 574783 w 1304516"/>
              <a:gd name="connsiteY1416" fmla="*/ 17636 h 919653"/>
              <a:gd name="connsiteX1417" fmla="*/ 577530 w 1304516"/>
              <a:gd name="connsiteY1417" fmla="*/ 13233 h 919653"/>
              <a:gd name="connsiteX1418" fmla="*/ 581963 w 1304516"/>
              <a:gd name="connsiteY1418" fmla="*/ 2533 h 919653"/>
              <a:gd name="connsiteX1419" fmla="*/ 579836 w 1304516"/>
              <a:gd name="connsiteY1419" fmla="*/ 1972 h 919653"/>
              <a:gd name="connsiteX1420" fmla="*/ 578356 w 1304516"/>
              <a:gd name="connsiteY1420" fmla="*/ 1167 h 919653"/>
              <a:gd name="connsiteX1421" fmla="*/ 576882 w 1304516"/>
              <a:gd name="connsiteY1421" fmla="*/ 368 h 919653"/>
              <a:gd name="connsiteX1422" fmla="*/ 575741 w 1304516"/>
              <a:gd name="connsiteY1422" fmla="*/ 312 h 919653"/>
              <a:gd name="connsiteX1423" fmla="*/ 574709 w 1304516"/>
              <a:gd name="connsiteY1423" fmla="*/ 263 h 919653"/>
              <a:gd name="connsiteX1424" fmla="*/ 572819 w 1304516"/>
              <a:gd name="connsiteY1424" fmla="*/ 1525 h 919653"/>
              <a:gd name="connsiteX1425" fmla="*/ 569520 w 1304516"/>
              <a:gd name="connsiteY1425" fmla="*/ 1833 h 919653"/>
              <a:gd name="connsiteX1426" fmla="*/ 568355 w 1304516"/>
              <a:gd name="connsiteY1426" fmla="*/ 2405 h 919653"/>
              <a:gd name="connsiteX1427" fmla="*/ 566006 w 1304516"/>
              <a:gd name="connsiteY1427" fmla="*/ 3559 h 919653"/>
              <a:gd name="connsiteX1428" fmla="*/ 563505 w 1304516"/>
              <a:gd name="connsiteY1428" fmla="*/ 7410 h 919653"/>
              <a:gd name="connsiteX1429" fmla="*/ 559858 w 1304516"/>
              <a:gd name="connsiteY1429" fmla="*/ 10080 h 919653"/>
              <a:gd name="connsiteX1430" fmla="*/ 559470 w 1304516"/>
              <a:gd name="connsiteY1430" fmla="*/ 10365 h 919653"/>
              <a:gd name="connsiteX1431" fmla="*/ 559047 w 1304516"/>
              <a:gd name="connsiteY1431" fmla="*/ 10481 h 919653"/>
              <a:gd name="connsiteX1432" fmla="*/ 556721 w 1304516"/>
              <a:gd name="connsiteY1432" fmla="*/ 11115 h 919653"/>
              <a:gd name="connsiteX1433" fmla="*/ 555372 w 1304516"/>
              <a:gd name="connsiteY1433" fmla="*/ 13318 h 919653"/>
              <a:gd name="connsiteX1434" fmla="*/ 554413 w 1304516"/>
              <a:gd name="connsiteY1434" fmla="*/ 13754 h 919653"/>
              <a:gd name="connsiteX1435" fmla="*/ 553678 w 1304516"/>
              <a:gd name="connsiteY1435" fmla="*/ 14090 h 919653"/>
              <a:gd name="connsiteX1436" fmla="*/ 553999 w 1304516"/>
              <a:gd name="connsiteY1436" fmla="*/ 16833 h 919653"/>
              <a:gd name="connsiteX1437" fmla="*/ 554105 w 1304516"/>
              <a:gd name="connsiteY1437" fmla="*/ 17749 h 919653"/>
              <a:gd name="connsiteX1438" fmla="*/ 552876 w 1304516"/>
              <a:gd name="connsiteY1438" fmla="*/ 23418 h 919653"/>
              <a:gd name="connsiteX1439" fmla="*/ 551767 w 1304516"/>
              <a:gd name="connsiteY1439" fmla="*/ 26119 h 919653"/>
              <a:gd name="connsiteX1440" fmla="*/ 552331 w 1304516"/>
              <a:gd name="connsiteY1440" fmla="*/ 26951 h 919653"/>
              <a:gd name="connsiteX1441" fmla="*/ 554061 w 1304516"/>
              <a:gd name="connsiteY1441" fmla="*/ 29506 h 919653"/>
              <a:gd name="connsiteX1442" fmla="*/ 554373 w 1304516"/>
              <a:gd name="connsiteY1442" fmla="*/ 30521 h 919653"/>
              <a:gd name="connsiteX1443" fmla="*/ 555055 w 1304516"/>
              <a:gd name="connsiteY1443" fmla="*/ 32742 h 919653"/>
              <a:gd name="connsiteX1444" fmla="*/ 554839 w 1304516"/>
              <a:gd name="connsiteY1444" fmla="*/ 34223 h 919653"/>
              <a:gd name="connsiteX1445" fmla="*/ 555421 w 1304516"/>
              <a:gd name="connsiteY1445" fmla="*/ 36277 h 919653"/>
              <a:gd name="connsiteX1446" fmla="*/ 555129 w 1304516"/>
              <a:gd name="connsiteY1446" fmla="*/ 37300 h 919653"/>
              <a:gd name="connsiteX1447" fmla="*/ 555088 w 1304516"/>
              <a:gd name="connsiteY1447" fmla="*/ 37446 h 919653"/>
              <a:gd name="connsiteX1448" fmla="*/ 554805 w 1304516"/>
              <a:gd name="connsiteY1448" fmla="*/ 37843 h 919653"/>
              <a:gd name="connsiteX1449" fmla="*/ 554002 w 1304516"/>
              <a:gd name="connsiteY1449" fmla="*/ 38971 h 919653"/>
              <a:gd name="connsiteX1450" fmla="*/ 554125 w 1304516"/>
              <a:gd name="connsiteY1450" fmla="*/ 41574 h 919653"/>
              <a:gd name="connsiteX1451" fmla="*/ 554133 w 1304516"/>
              <a:gd name="connsiteY1451" fmla="*/ 41758 h 919653"/>
              <a:gd name="connsiteX1452" fmla="*/ 553495 w 1304516"/>
              <a:gd name="connsiteY1452" fmla="*/ 45829 h 919653"/>
              <a:gd name="connsiteX1453" fmla="*/ 553762 w 1304516"/>
              <a:gd name="connsiteY1453" fmla="*/ 46385 h 919653"/>
              <a:gd name="connsiteX1454" fmla="*/ 554689 w 1304516"/>
              <a:gd name="connsiteY1454" fmla="*/ 48328 h 919653"/>
              <a:gd name="connsiteX1455" fmla="*/ 554089 w 1304516"/>
              <a:gd name="connsiteY1455" fmla="*/ 49778 h 919653"/>
              <a:gd name="connsiteX1456" fmla="*/ 552786 w 1304516"/>
              <a:gd name="connsiteY1456" fmla="*/ 49940 h 919653"/>
              <a:gd name="connsiteX1457" fmla="*/ 550323 w 1304516"/>
              <a:gd name="connsiteY1457" fmla="*/ 46181 h 919653"/>
              <a:gd name="connsiteX1458" fmla="*/ 550304 w 1304516"/>
              <a:gd name="connsiteY1458" fmla="*/ 42261 h 919653"/>
              <a:gd name="connsiteX1459" fmla="*/ 549314 w 1304516"/>
              <a:gd name="connsiteY1459" fmla="*/ 40137 h 919653"/>
              <a:gd name="connsiteX1460" fmla="*/ 547185 w 1304516"/>
              <a:gd name="connsiteY1460" fmla="*/ 38012 h 919653"/>
              <a:gd name="connsiteX1461" fmla="*/ 535141 w 1304516"/>
              <a:gd name="connsiteY1461" fmla="*/ 40611 h 919653"/>
              <a:gd name="connsiteX1462" fmla="*/ 533838 w 1304516"/>
              <a:gd name="connsiteY1462" fmla="*/ 40610 h 919653"/>
              <a:gd name="connsiteX1463" fmla="*/ 532211 w 1304516"/>
              <a:gd name="connsiteY1463" fmla="*/ 41261 h 919653"/>
              <a:gd name="connsiteX1464" fmla="*/ 531079 w 1304516"/>
              <a:gd name="connsiteY1464" fmla="*/ 42892 h 919653"/>
              <a:gd name="connsiteX1465" fmla="*/ 530438 w 1304516"/>
              <a:gd name="connsiteY1465" fmla="*/ 45177 h 919653"/>
              <a:gd name="connsiteX1466" fmla="*/ 528326 w 1304516"/>
              <a:gd name="connsiteY1466" fmla="*/ 46154 h 919653"/>
              <a:gd name="connsiteX1467" fmla="*/ 527992 w 1304516"/>
              <a:gd name="connsiteY1467" fmla="*/ 44848 h 919653"/>
              <a:gd name="connsiteX1468" fmla="*/ 525870 w 1304516"/>
              <a:gd name="connsiteY1468" fmla="*/ 44029 h 919653"/>
              <a:gd name="connsiteX1469" fmla="*/ 524802 w 1304516"/>
              <a:gd name="connsiteY1469" fmla="*/ 43833 h 919653"/>
              <a:gd name="connsiteX1470" fmla="*/ 524076 w 1304516"/>
              <a:gd name="connsiteY1470" fmla="*/ 43700 h 919653"/>
              <a:gd name="connsiteX1471" fmla="*/ 520822 w 1304516"/>
              <a:gd name="connsiteY1471" fmla="*/ 44676 h 919653"/>
              <a:gd name="connsiteX1472" fmla="*/ 517894 w 1304516"/>
              <a:gd name="connsiteY1472" fmla="*/ 45489 h 919653"/>
              <a:gd name="connsiteX1473" fmla="*/ 513134 w 1304516"/>
              <a:gd name="connsiteY1473" fmla="*/ 45003 h 919653"/>
              <a:gd name="connsiteX1474" fmla="*/ 512758 w 1304516"/>
              <a:gd name="connsiteY1474" fmla="*/ 48462 h 919653"/>
              <a:gd name="connsiteX1475" fmla="*/ 513969 w 1304516"/>
              <a:gd name="connsiteY1475" fmla="*/ 50031 h 919653"/>
              <a:gd name="connsiteX1476" fmla="*/ 514856 w 1304516"/>
              <a:gd name="connsiteY1476" fmla="*/ 55740 h 919653"/>
              <a:gd name="connsiteX1477" fmla="*/ 514753 w 1304516"/>
              <a:gd name="connsiteY1477" fmla="*/ 56574 h 919653"/>
              <a:gd name="connsiteX1478" fmla="*/ 514635 w 1304516"/>
              <a:gd name="connsiteY1478" fmla="*/ 57530 h 919653"/>
              <a:gd name="connsiteX1479" fmla="*/ 514975 w 1304516"/>
              <a:gd name="connsiteY1479" fmla="*/ 62547 h 919653"/>
              <a:gd name="connsiteX1480" fmla="*/ 513153 w 1304516"/>
              <a:gd name="connsiteY1480" fmla="*/ 62019 h 919653"/>
              <a:gd name="connsiteX1481" fmla="*/ 511330 w 1304516"/>
              <a:gd name="connsiteY1481" fmla="*/ 61490 h 919653"/>
              <a:gd name="connsiteX1482" fmla="*/ 509035 w 1304516"/>
              <a:gd name="connsiteY1482" fmla="*/ 58106 h 919653"/>
              <a:gd name="connsiteX1483" fmla="*/ 505972 w 1304516"/>
              <a:gd name="connsiteY1483" fmla="*/ 55821 h 919653"/>
              <a:gd name="connsiteX1484" fmla="*/ 504538 w 1304516"/>
              <a:gd name="connsiteY1484" fmla="*/ 52826 h 919653"/>
              <a:gd name="connsiteX1485" fmla="*/ 502919 w 1304516"/>
              <a:gd name="connsiteY1485" fmla="*/ 51308 h 919653"/>
              <a:gd name="connsiteX1486" fmla="*/ 501302 w 1304516"/>
              <a:gd name="connsiteY1486" fmla="*/ 49796 h 919653"/>
              <a:gd name="connsiteX1487" fmla="*/ 500576 w 1304516"/>
              <a:gd name="connsiteY1487" fmla="*/ 48761 h 919653"/>
              <a:gd name="connsiteX1488" fmla="*/ 499850 w 1304516"/>
              <a:gd name="connsiteY1488" fmla="*/ 47728 h 919653"/>
              <a:gd name="connsiteX1489" fmla="*/ 497692 w 1304516"/>
              <a:gd name="connsiteY1489" fmla="*/ 40261 h 919653"/>
              <a:gd name="connsiteX1490" fmla="*/ 496913 w 1304516"/>
              <a:gd name="connsiteY1490" fmla="*/ 38762 h 919653"/>
              <a:gd name="connsiteX1491" fmla="*/ 494219 w 1304516"/>
              <a:gd name="connsiteY1491" fmla="*/ 36154 h 919653"/>
              <a:gd name="connsiteX1492" fmla="*/ 490950 w 1304516"/>
              <a:gd name="connsiteY1492" fmla="*/ 34027 h 919653"/>
              <a:gd name="connsiteX1493" fmla="*/ 488839 w 1304516"/>
              <a:gd name="connsiteY1493" fmla="*/ 35495 h 919653"/>
              <a:gd name="connsiteX1494" fmla="*/ 491313 w 1304516"/>
              <a:gd name="connsiteY1494" fmla="*/ 41539 h 919653"/>
              <a:gd name="connsiteX1495" fmla="*/ 493457 w 1304516"/>
              <a:gd name="connsiteY1495" fmla="*/ 46441 h 919653"/>
              <a:gd name="connsiteX1496" fmla="*/ 492652 w 1304516"/>
              <a:gd name="connsiteY1496" fmla="*/ 48398 h 919653"/>
              <a:gd name="connsiteX1497" fmla="*/ 489881 w 1304516"/>
              <a:gd name="connsiteY1497" fmla="*/ 48069 h 919653"/>
              <a:gd name="connsiteX1498" fmla="*/ 486606 w 1304516"/>
              <a:gd name="connsiteY1498" fmla="*/ 45126 h 919653"/>
              <a:gd name="connsiteX1499" fmla="*/ 482855 w 1304516"/>
              <a:gd name="connsiteY1499" fmla="*/ 44469 h 919653"/>
              <a:gd name="connsiteX1500" fmla="*/ 485320 w 1304516"/>
              <a:gd name="connsiteY1500" fmla="*/ 48717 h 919653"/>
              <a:gd name="connsiteX1501" fmla="*/ 491056 w 1304516"/>
              <a:gd name="connsiteY1501" fmla="*/ 55256 h 919653"/>
              <a:gd name="connsiteX1502" fmla="*/ 501340 w 1304516"/>
              <a:gd name="connsiteY1502" fmla="*/ 63420 h 919653"/>
              <a:gd name="connsiteX1503" fmla="*/ 502182 w 1304516"/>
              <a:gd name="connsiteY1503" fmla="*/ 64087 h 919653"/>
              <a:gd name="connsiteX1504" fmla="*/ 509208 w 1304516"/>
              <a:gd name="connsiteY1504" fmla="*/ 67853 h 919653"/>
              <a:gd name="connsiteX1505" fmla="*/ 514120 w 1304516"/>
              <a:gd name="connsiteY1505" fmla="*/ 72431 h 919653"/>
              <a:gd name="connsiteX1506" fmla="*/ 518386 w 1304516"/>
              <a:gd name="connsiteY1506" fmla="*/ 78316 h 919653"/>
              <a:gd name="connsiteX1507" fmla="*/ 516759 w 1304516"/>
              <a:gd name="connsiteY1507" fmla="*/ 78968 h 919653"/>
              <a:gd name="connsiteX1508" fmla="*/ 512517 w 1304516"/>
              <a:gd name="connsiteY1508" fmla="*/ 77982 h 919653"/>
              <a:gd name="connsiteX1509" fmla="*/ 508111 w 1304516"/>
              <a:gd name="connsiteY1509" fmla="*/ 76344 h 919653"/>
              <a:gd name="connsiteX1510" fmla="*/ 504195 w 1304516"/>
              <a:gd name="connsiteY1510" fmla="*/ 75359 h 919653"/>
              <a:gd name="connsiteX1511" fmla="*/ 496426 w 1304516"/>
              <a:gd name="connsiteY1511" fmla="*/ 74763 h 919653"/>
              <a:gd name="connsiteX1512" fmla="*/ 495478 w 1304516"/>
              <a:gd name="connsiteY1512" fmla="*/ 73904 h 919653"/>
              <a:gd name="connsiteX1513" fmla="*/ 493771 w 1304516"/>
              <a:gd name="connsiteY1513" fmla="*/ 73971 h 919653"/>
              <a:gd name="connsiteX1514" fmla="*/ 490440 w 1304516"/>
              <a:gd name="connsiteY1514" fmla="*/ 76076 h 919653"/>
              <a:gd name="connsiteX1515" fmla="*/ 489256 w 1304516"/>
              <a:gd name="connsiteY1515" fmla="*/ 76239 h 919653"/>
              <a:gd name="connsiteX1516" fmla="*/ 488021 w 1304516"/>
              <a:gd name="connsiteY1516" fmla="*/ 75907 h 919653"/>
              <a:gd name="connsiteX1517" fmla="*/ 484045 w 1304516"/>
              <a:gd name="connsiteY1517" fmla="*/ 72679 h 919653"/>
              <a:gd name="connsiteX1518" fmla="*/ 481811 w 1304516"/>
              <a:gd name="connsiteY1518" fmla="*/ 69842 h 919653"/>
              <a:gd name="connsiteX1519" fmla="*/ 481375 w 1304516"/>
              <a:gd name="connsiteY1519" fmla="*/ 69290 h 919653"/>
              <a:gd name="connsiteX1520" fmla="*/ 479408 w 1304516"/>
              <a:gd name="connsiteY1520" fmla="*/ 71738 h 919653"/>
              <a:gd name="connsiteX1521" fmla="*/ 479426 w 1304516"/>
              <a:gd name="connsiteY1521" fmla="*/ 75003 h 919653"/>
              <a:gd name="connsiteX1522" fmla="*/ 482462 w 1304516"/>
              <a:gd name="connsiteY1522" fmla="*/ 77662 h 919653"/>
              <a:gd name="connsiteX1523" fmla="*/ 483860 w 1304516"/>
              <a:gd name="connsiteY1523" fmla="*/ 79295 h 919653"/>
              <a:gd name="connsiteX1524" fmla="*/ 485279 w 1304516"/>
              <a:gd name="connsiteY1524" fmla="*/ 79755 h 919653"/>
              <a:gd name="connsiteX1525" fmla="*/ 485986 w 1304516"/>
              <a:gd name="connsiteY1525" fmla="*/ 80793 h 919653"/>
              <a:gd name="connsiteX1526" fmla="*/ 487153 w 1304516"/>
              <a:gd name="connsiteY1526" fmla="*/ 82511 h 919653"/>
              <a:gd name="connsiteX1527" fmla="*/ 487716 w 1304516"/>
              <a:gd name="connsiteY1527" fmla="*/ 85675 h 919653"/>
              <a:gd name="connsiteX1528" fmla="*/ 489158 w 1304516"/>
              <a:gd name="connsiteY1528" fmla="*/ 88239 h 919653"/>
              <a:gd name="connsiteX1529" fmla="*/ 494992 w 1304516"/>
              <a:gd name="connsiteY1529" fmla="*/ 92337 h 919653"/>
              <a:gd name="connsiteX1530" fmla="*/ 497285 w 1304516"/>
              <a:gd name="connsiteY1530" fmla="*/ 94628 h 919653"/>
              <a:gd name="connsiteX1531" fmla="*/ 499080 w 1304516"/>
              <a:gd name="connsiteY1531" fmla="*/ 95120 h 919653"/>
              <a:gd name="connsiteX1532" fmla="*/ 500818 w 1304516"/>
              <a:gd name="connsiteY1532" fmla="*/ 98784 h 919653"/>
              <a:gd name="connsiteX1533" fmla="*/ 503181 w 1304516"/>
              <a:gd name="connsiteY1533" fmla="*/ 101860 h 919653"/>
              <a:gd name="connsiteX1534" fmla="*/ 506059 w 1304516"/>
              <a:gd name="connsiteY1534" fmla="*/ 107233 h 919653"/>
              <a:gd name="connsiteX1535" fmla="*/ 507880 w 1304516"/>
              <a:gd name="connsiteY1535" fmla="*/ 109370 h 919653"/>
              <a:gd name="connsiteX1536" fmla="*/ 510493 w 1304516"/>
              <a:gd name="connsiteY1536" fmla="*/ 114069 h 919653"/>
              <a:gd name="connsiteX1537" fmla="*/ 511543 w 1304516"/>
              <a:gd name="connsiteY1537" fmla="*/ 115248 h 919653"/>
              <a:gd name="connsiteX1538" fmla="*/ 512890 w 1304516"/>
              <a:gd name="connsiteY1538" fmla="*/ 119954 h 919653"/>
              <a:gd name="connsiteX1539" fmla="*/ 513386 w 1304516"/>
              <a:gd name="connsiteY1539" fmla="*/ 120234 h 919653"/>
              <a:gd name="connsiteX1540" fmla="*/ 513881 w 1304516"/>
              <a:gd name="connsiteY1540" fmla="*/ 120515 h 919653"/>
              <a:gd name="connsiteX1541" fmla="*/ 515173 w 1304516"/>
              <a:gd name="connsiteY1541" fmla="*/ 123241 h 919653"/>
              <a:gd name="connsiteX1542" fmla="*/ 515096 w 1304516"/>
              <a:gd name="connsiteY1542" fmla="*/ 126704 h 919653"/>
              <a:gd name="connsiteX1543" fmla="*/ 516209 w 1304516"/>
              <a:gd name="connsiteY1543" fmla="*/ 127760 h 919653"/>
              <a:gd name="connsiteX1544" fmla="*/ 516628 w 1304516"/>
              <a:gd name="connsiteY1544" fmla="*/ 129073 h 919653"/>
              <a:gd name="connsiteX1545" fmla="*/ 516821 w 1304516"/>
              <a:gd name="connsiteY1545" fmla="*/ 129680 h 919653"/>
              <a:gd name="connsiteX1546" fmla="*/ 518608 w 1304516"/>
              <a:gd name="connsiteY1546" fmla="*/ 132841 h 919653"/>
              <a:gd name="connsiteX1547" fmla="*/ 517851 w 1304516"/>
              <a:gd name="connsiteY1547" fmla="*/ 135807 h 919653"/>
              <a:gd name="connsiteX1548" fmla="*/ 518217 w 1304516"/>
              <a:gd name="connsiteY1548" fmla="*/ 137107 h 919653"/>
              <a:gd name="connsiteX1549" fmla="*/ 516958 w 1304516"/>
              <a:gd name="connsiteY1549" fmla="*/ 141494 h 919653"/>
              <a:gd name="connsiteX1550" fmla="*/ 512517 w 1304516"/>
              <a:gd name="connsiteY1550" fmla="*/ 142195 h 919653"/>
              <a:gd name="connsiteX1551" fmla="*/ 506153 w 1304516"/>
              <a:gd name="connsiteY1551" fmla="*/ 143371 h 919653"/>
              <a:gd name="connsiteX1552" fmla="*/ 505838 w 1304516"/>
              <a:gd name="connsiteY1552" fmla="*/ 144607 h 919653"/>
              <a:gd name="connsiteX1553" fmla="*/ 506397 w 1304516"/>
              <a:gd name="connsiteY1553" fmla="*/ 146824 h 919653"/>
              <a:gd name="connsiteX1554" fmla="*/ 506508 w 1304516"/>
              <a:gd name="connsiteY1554" fmla="*/ 147269 h 919653"/>
              <a:gd name="connsiteX1555" fmla="*/ 505637 w 1304516"/>
              <a:gd name="connsiteY1555" fmla="*/ 147946 h 919653"/>
              <a:gd name="connsiteX1556" fmla="*/ 505843 w 1304516"/>
              <a:gd name="connsiteY1556" fmla="*/ 148567 h 919653"/>
              <a:gd name="connsiteX1557" fmla="*/ 505871 w 1304516"/>
              <a:gd name="connsiteY1557" fmla="*/ 148752 h 919653"/>
              <a:gd name="connsiteX1558" fmla="*/ 505629 w 1304516"/>
              <a:gd name="connsiteY1558" fmla="*/ 149988 h 919653"/>
              <a:gd name="connsiteX1559" fmla="*/ 506417 w 1304516"/>
              <a:gd name="connsiteY1559" fmla="*/ 150858 h 919653"/>
              <a:gd name="connsiteX1560" fmla="*/ 506117 w 1304516"/>
              <a:gd name="connsiteY1560" fmla="*/ 152093 h 919653"/>
              <a:gd name="connsiteX1561" fmla="*/ 504723 w 1304516"/>
              <a:gd name="connsiteY1561" fmla="*/ 152470 h 919653"/>
              <a:gd name="connsiteX1562" fmla="*/ 504316 w 1304516"/>
              <a:gd name="connsiteY1562" fmla="*/ 152582 h 919653"/>
              <a:gd name="connsiteX1563" fmla="*/ 501168 w 1304516"/>
              <a:gd name="connsiteY1563" fmla="*/ 153623 h 919653"/>
              <a:gd name="connsiteX1564" fmla="*/ 499364 w 1304516"/>
              <a:gd name="connsiteY1564" fmla="*/ 151332 h 919653"/>
              <a:gd name="connsiteX1565" fmla="*/ 497067 w 1304516"/>
              <a:gd name="connsiteY1565" fmla="*/ 148224 h 919653"/>
              <a:gd name="connsiteX1566" fmla="*/ 489886 w 1304516"/>
              <a:gd name="connsiteY1566" fmla="*/ 145601 h 919653"/>
              <a:gd name="connsiteX1567" fmla="*/ 486293 w 1304516"/>
              <a:gd name="connsiteY1567" fmla="*/ 144290 h 919653"/>
              <a:gd name="connsiteX1568" fmla="*/ 483523 w 1304516"/>
              <a:gd name="connsiteY1568" fmla="*/ 144123 h 919653"/>
              <a:gd name="connsiteX1569" fmla="*/ 478827 w 1304516"/>
              <a:gd name="connsiteY1569" fmla="*/ 144975 h 919653"/>
              <a:gd name="connsiteX1570" fmla="*/ 478150 w 1304516"/>
              <a:gd name="connsiteY1570" fmla="*/ 145096 h 919653"/>
              <a:gd name="connsiteX1571" fmla="*/ 474905 w 1304516"/>
              <a:gd name="connsiteY1571" fmla="*/ 147545 h 919653"/>
              <a:gd name="connsiteX1572" fmla="*/ 471826 w 1304516"/>
              <a:gd name="connsiteY1572" fmla="*/ 150974 h 919653"/>
              <a:gd name="connsiteX1573" fmla="*/ 460808 w 1304516"/>
              <a:gd name="connsiteY1573" fmla="*/ 163547 h 919653"/>
              <a:gd name="connsiteX1574" fmla="*/ 459194 w 1304516"/>
              <a:gd name="connsiteY1574" fmla="*/ 167025 h 919653"/>
              <a:gd name="connsiteX1575" fmla="*/ 458230 w 1304516"/>
              <a:gd name="connsiteY1575" fmla="*/ 169101 h 919653"/>
              <a:gd name="connsiteX1576" fmla="*/ 458262 w 1304516"/>
              <a:gd name="connsiteY1576" fmla="*/ 175642 h 919653"/>
              <a:gd name="connsiteX1577" fmla="*/ 457322 w 1304516"/>
              <a:gd name="connsiteY1577" fmla="*/ 182835 h 919653"/>
              <a:gd name="connsiteX1578" fmla="*/ 458668 w 1304516"/>
              <a:gd name="connsiteY1578" fmla="*/ 191337 h 919653"/>
              <a:gd name="connsiteX1579" fmla="*/ 461292 w 1304516"/>
              <a:gd name="connsiteY1579" fmla="*/ 194611 h 919653"/>
              <a:gd name="connsiteX1580" fmla="*/ 469939 w 1304516"/>
              <a:gd name="connsiteY1580" fmla="*/ 199534 h 919653"/>
              <a:gd name="connsiteX1581" fmla="*/ 468778 w 1304516"/>
              <a:gd name="connsiteY1581" fmla="*/ 200376 h 919653"/>
              <a:gd name="connsiteX1582" fmla="*/ 468071 w 1304516"/>
              <a:gd name="connsiteY1582" fmla="*/ 200890 h 919653"/>
              <a:gd name="connsiteX1583" fmla="*/ 467775 w 1304516"/>
              <a:gd name="connsiteY1583" fmla="*/ 201787 h 919653"/>
              <a:gd name="connsiteX1584" fmla="*/ 466628 w 1304516"/>
              <a:gd name="connsiteY1584" fmla="*/ 205277 h 919653"/>
              <a:gd name="connsiteX1585" fmla="*/ 464289 w 1304516"/>
              <a:gd name="connsiteY1585" fmla="*/ 207641 h 919653"/>
              <a:gd name="connsiteX1586" fmla="*/ 463699 w 1304516"/>
              <a:gd name="connsiteY1586" fmla="*/ 208236 h 919653"/>
              <a:gd name="connsiteX1587" fmla="*/ 460537 w 1304516"/>
              <a:gd name="connsiteY1587" fmla="*/ 212210 h 919653"/>
              <a:gd name="connsiteX1588" fmla="*/ 458838 w 1304516"/>
              <a:gd name="connsiteY1588" fmla="*/ 214345 h 919653"/>
              <a:gd name="connsiteX1589" fmla="*/ 458630 w 1304516"/>
              <a:gd name="connsiteY1589" fmla="*/ 214433 h 919653"/>
              <a:gd name="connsiteX1590" fmla="*/ 457600 w 1304516"/>
              <a:gd name="connsiteY1590" fmla="*/ 214877 h 919653"/>
              <a:gd name="connsiteX1591" fmla="*/ 457155 w 1304516"/>
              <a:gd name="connsiteY1591" fmla="*/ 215948 h 919653"/>
              <a:gd name="connsiteX1592" fmla="*/ 456580 w 1304516"/>
              <a:gd name="connsiteY1592" fmla="*/ 220462 h 919653"/>
              <a:gd name="connsiteX1593" fmla="*/ 455257 w 1304516"/>
              <a:gd name="connsiteY1593" fmla="*/ 221458 h 919653"/>
              <a:gd name="connsiteX1594" fmla="*/ 455025 w 1304516"/>
              <a:gd name="connsiteY1594" fmla="*/ 221633 h 919653"/>
              <a:gd name="connsiteX1595" fmla="*/ 454276 w 1304516"/>
              <a:gd name="connsiteY1595" fmla="*/ 222683 h 919653"/>
              <a:gd name="connsiteX1596" fmla="*/ 454148 w 1304516"/>
              <a:gd name="connsiteY1596" fmla="*/ 223548 h 919653"/>
              <a:gd name="connsiteX1597" fmla="*/ 452350 w 1304516"/>
              <a:gd name="connsiteY1597" fmla="*/ 224140 h 919653"/>
              <a:gd name="connsiteX1598" fmla="*/ 448744 w 1304516"/>
              <a:gd name="connsiteY1598" fmla="*/ 225323 h 919653"/>
              <a:gd name="connsiteX1599" fmla="*/ 448435 w 1304516"/>
              <a:gd name="connsiteY1599" fmla="*/ 225605 h 919653"/>
              <a:gd name="connsiteX1600" fmla="*/ 447999 w 1304516"/>
              <a:gd name="connsiteY1600" fmla="*/ 226002 h 919653"/>
              <a:gd name="connsiteX1601" fmla="*/ 446615 w 1304516"/>
              <a:gd name="connsiteY1601" fmla="*/ 229205 h 919653"/>
              <a:gd name="connsiteX1602" fmla="*/ 446370 w 1304516"/>
              <a:gd name="connsiteY1602" fmla="*/ 229771 h 919653"/>
              <a:gd name="connsiteX1603" fmla="*/ 449447 w 1304516"/>
              <a:gd name="connsiteY1603" fmla="*/ 236792 h 919653"/>
              <a:gd name="connsiteX1604" fmla="*/ 449459 w 1304516"/>
              <a:gd name="connsiteY1604" fmla="*/ 238920 h 919653"/>
              <a:gd name="connsiteX1605" fmla="*/ 448489 w 1304516"/>
              <a:gd name="connsiteY1605" fmla="*/ 240553 h 919653"/>
              <a:gd name="connsiteX1606" fmla="*/ 446381 w 1304516"/>
              <a:gd name="connsiteY1606" fmla="*/ 242677 h 919653"/>
              <a:gd name="connsiteX1607" fmla="*/ 443458 w 1304516"/>
              <a:gd name="connsiteY1607" fmla="*/ 244801 h 919653"/>
              <a:gd name="connsiteX1608" fmla="*/ 437437 w 1304516"/>
              <a:gd name="connsiteY1608" fmla="*/ 246430 h 919653"/>
              <a:gd name="connsiteX1609" fmla="*/ 430939 w 1304516"/>
              <a:gd name="connsiteY1609" fmla="*/ 250184 h 919653"/>
              <a:gd name="connsiteX1610" fmla="*/ 428662 w 1304516"/>
              <a:gd name="connsiteY1610" fmla="*/ 250836 h 919653"/>
              <a:gd name="connsiteX1611" fmla="*/ 426055 w 1304516"/>
              <a:gd name="connsiteY1611" fmla="*/ 250997 h 919653"/>
              <a:gd name="connsiteX1612" fmla="*/ 424955 w 1304516"/>
              <a:gd name="connsiteY1612" fmla="*/ 250689 h 919653"/>
              <a:gd name="connsiteX1613" fmla="*/ 423118 w 1304516"/>
              <a:gd name="connsiteY1613" fmla="*/ 250176 h 919653"/>
              <a:gd name="connsiteX1614" fmla="*/ 423741 w 1304516"/>
              <a:gd name="connsiteY1614" fmla="*/ 244778 h 919653"/>
              <a:gd name="connsiteX1615" fmla="*/ 424057 w 1304516"/>
              <a:gd name="connsiteY1615" fmla="*/ 242487 h 919653"/>
              <a:gd name="connsiteX1616" fmla="*/ 422582 w 1304516"/>
              <a:gd name="connsiteY1616" fmla="*/ 240851 h 919653"/>
              <a:gd name="connsiteX1617" fmla="*/ 418993 w 1304516"/>
              <a:gd name="connsiteY1617" fmla="*/ 240192 h 919653"/>
              <a:gd name="connsiteX1618" fmla="*/ 413448 w 1304516"/>
              <a:gd name="connsiteY1618" fmla="*/ 239040 h 919653"/>
              <a:gd name="connsiteX1619" fmla="*/ 407760 w 1304516"/>
              <a:gd name="connsiteY1619" fmla="*/ 236943 h 919653"/>
              <a:gd name="connsiteX1620" fmla="*/ 407967 w 1304516"/>
              <a:gd name="connsiteY1620" fmla="*/ 240524 h 919653"/>
              <a:gd name="connsiteX1621" fmla="*/ 407992 w 1304516"/>
              <a:gd name="connsiteY1621" fmla="*/ 240967 h 919653"/>
              <a:gd name="connsiteX1622" fmla="*/ 407492 w 1304516"/>
              <a:gd name="connsiteY1622" fmla="*/ 242512 h 919653"/>
              <a:gd name="connsiteX1623" fmla="*/ 407882 w 1304516"/>
              <a:gd name="connsiteY1623" fmla="*/ 244015 h 919653"/>
              <a:gd name="connsiteX1624" fmla="*/ 408103 w 1304516"/>
              <a:gd name="connsiteY1624" fmla="*/ 244865 h 919653"/>
              <a:gd name="connsiteX1625" fmla="*/ 407910 w 1304516"/>
              <a:gd name="connsiteY1625" fmla="*/ 246474 h 919653"/>
              <a:gd name="connsiteX1626" fmla="*/ 408239 w 1304516"/>
              <a:gd name="connsiteY1626" fmla="*/ 247246 h 919653"/>
              <a:gd name="connsiteX1627" fmla="*/ 409017 w 1304516"/>
              <a:gd name="connsiteY1627" fmla="*/ 249075 h 919653"/>
              <a:gd name="connsiteX1628" fmla="*/ 408682 w 1304516"/>
              <a:gd name="connsiteY1628" fmla="*/ 249620 h 919653"/>
              <a:gd name="connsiteX1629" fmla="*/ 408144 w 1304516"/>
              <a:gd name="connsiteY1629" fmla="*/ 250496 h 919653"/>
              <a:gd name="connsiteX1630" fmla="*/ 408388 w 1304516"/>
              <a:gd name="connsiteY1630" fmla="*/ 251858 h 919653"/>
              <a:gd name="connsiteX1631" fmla="*/ 407078 w 1304516"/>
              <a:gd name="connsiteY1631" fmla="*/ 253260 h 919653"/>
              <a:gd name="connsiteX1632" fmla="*/ 406831 w 1304516"/>
              <a:gd name="connsiteY1632" fmla="*/ 253524 h 919653"/>
              <a:gd name="connsiteX1633" fmla="*/ 406439 w 1304516"/>
              <a:gd name="connsiteY1633" fmla="*/ 253451 h 919653"/>
              <a:gd name="connsiteX1634" fmla="*/ 406090 w 1304516"/>
              <a:gd name="connsiteY1634" fmla="*/ 253385 h 919653"/>
              <a:gd name="connsiteX1635" fmla="*/ 405157 w 1304516"/>
              <a:gd name="connsiteY1635" fmla="*/ 253209 h 919653"/>
              <a:gd name="connsiteX1636" fmla="*/ 404489 w 1304516"/>
              <a:gd name="connsiteY1636" fmla="*/ 252576 h 919653"/>
              <a:gd name="connsiteX1637" fmla="*/ 404045 w 1304516"/>
              <a:gd name="connsiteY1637" fmla="*/ 252154 h 919653"/>
              <a:gd name="connsiteX1638" fmla="*/ 402599 w 1304516"/>
              <a:gd name="connsiteY1638" fmla="*/ 251969 h 919653"/>
              <a:gd name="connsiteX1639" fmla="*/ 401564 w 1304516"/>
              <a:gd name="connsiteY1639" fmla="*/ 251837 h 919653"/>
              <a:gd name="connsiteX1640" fmla="*/ 400706 w 1304516"/>
              <a:gd name="connsiteY1640" fmla="*/ 251154 h 919653"/>
              <a:gd name="connsiteX1641" fmla="*/ 400080 w 1304516"/>
              <a:gd name="connsiteY1641" fmla="*/ 250655 h 919653"/>
              <a:gd name="connsiteX1642" fmla="*/ 399553 w 1304516"/>
              <a:gd name="connsiteY1642" fmla="*/ 250032 h 919653"/>
              <a:gd name="connsiteX1643" fmla="*/ 397964 w 1304516"/>
              <a:gd name="connsiteY1643" fmla="*/ 248146 h 919653"/>
              <a:gd name="connsiteX1644" fmla="*/ 396991 w 1304516"/>
              <a:gd name="connsiteY1644" fmla="*/ 246995 h 919653"/>
              <a:gd name="connsiteX1645" fmla="*/ 395446 w 1304516"/>
              <a:gd name="connsiteY1645" fmla="*/ 245937 h 919653"/>
              <a:gd name="connsiteX1646" fmla="*/ 394115 w 1304516"/>
              <a:gd name="connsiteY1646" fmla="*/ 245749 h 919653"/>
              <a:gd name="connsiteX1647" fmla="*/ 393824 w 1304516"/>
              <a:gd name="connsiteY1647" fmla="*/ 245709 h 919653"/>
              <a:gd name="connsiteX1648" fmla="*/ 393212 w 1304516"/>
              <a:gd name="connsiteY1648" fmla="*/ 245620 h 919653"/>
              <a:gd name="connsiteX1649" fmla="*/ 391111 w 1304516"/>
              <a:gd name="connsiteY1649" fmla="*/ 243758 h 919653"/>
              <a:gd name="connsiteX1650" fmla="*/ 387703 w 1304516"/>
              <a:gd name="connsiteY1650" fmla="*/ 242695 h 919653"/>
              <a:gd name="connsiteX1651" fmla="*/ 386655 w 1304516"/>
              <a:gd name="connsiteY1651" fmla="*/ 241601 h 919653"/>
              <a:gd name="connsiteX1652" fmla="*/ 386158 w 1304516"/>
              <a:gd name="connsiteY1652" fmla="*/ 241081 h 919653"/>
              <a:gd name="connsiteX1653" fmla="*/ 385892 w 1304516"/>
              <a:gd name="connsiteY1653" fmla="*/ 240653 h 919653"/>
              <a:gd name="connsiteX1654" fmla="*/ 384431 w 1304516"/>
              <a:gd name="connsiteY1654" fmla="*/ 238292 h 919653"/>
              <a:gd name="connsiteX1655" fmla="*/ 383820 w 1304516"/>
              <a:gd name="connsiteY1655" fmla="*/ 235628 h 919653"/>
              <a:gd name="connsiteX1656" fmla="*/ 378236 w 1304516"/>
              <a:gd name="connsiteY1656" fmla="*/ 235890 h 919653"/>
              <a:gd name="connsiteX1657" fmla="*/ 374487 w 1304516"/>
              <a:gd name="connsiteY1657" fmla="*/ 235723 h 919653"/>
              <a:gd name="connsiteX1658" fmla="*/ 371386 w 1304516"/>
              <a:gd name="connsiteY1658" fmla="*/ 234900 h 919653"/>
              <a:gd name="connsiteX1659" fmla="*/ 370409 w 1304516"/>
              <a:gd name="connsiteY1659" fmla="*/ 234735 h 919653"/>
              <a:gd name="connsiteX1660" fmla="*/ 365336 w 1304516"/>
              <a:gd name="connsiteY1660" fmla="*/ 234953 h 919653"/>
              <a:gd name="connsiteX1661" fmla="*/ 364589 w 1304516"/>
              <a:gd name="connsiteY1661" fmla="*/ 235723 h 919653"/>
              <a:gd name="connsiteX1662" fmla="*/ 363843 w 1304516"/>
              <a:gd name="connsiteY1662" fmla="*/ 236495 h 919653"/>
              <a:gd name="connsiteX1663" fmla="*/ 364025 w 1304516"/>
              <a:gd name="connsiteY1663" fmla="*/ 237485 h 919653"/>
              <a:gd name="connsiteX1664" fmla="*/ 363525 w 1304516"/>
              <a:gd name="connsiteY1664" fmla="*/ 238782 h 919653"/>
              <a:gd name="connsiteX1665" fmla="*/ 362465 w 1304516"/>
              <a:gd name="connsiteY1665" fmla="*/ 239426 h 919653"/>
              <a:gd name="connsiteX1666" fmla="*/ 360789 w 1304516"/>
              <a:gd name="connsiteY1666" fmla="*/ 240445 h 919653"/>
              <a:gd name="connsiteX1667" fmla="*/ 360418 w 1304516"/>
              <a:gd name="connsiteY1667" fmla="*/ 241743 h 919653"/>
              <a:gd name="connsiteX1668" fmla="*/ 360099 w 1304516"/>
              <a:gd name="connsiteY1668" fmla="*/ 242857 h 919653"/>
              <a:gd name="connsiteX1669" fmla="*/ 359581 w 1304516"/>
              <a:gd name="connsiteY1669" fmla="*/ 243370 h 919653"/>
              <a:gd name="connsiteX1670" fmla="*/ 358542 w 1304516"/>
              <a:gd name="connsiteY1670" fmla="*/ 244399 h 919653"/>
              <a:gd name="connsiteX1671" fmla="*/ 357295 w 1304516"/>
              <a:gd name="connsiteY1671" fmla="*/ 246623 h 919653"/>
              <a:gd name="connsiteX1672" fmla="*/ 356113 w 1304516"/>
              <a:gd name="connsiteY1672" fmla="*/ 247362 h 919653"/>
              <a:gd name="connsiteX1673" fmla="*/ 355931 w 1304516"/>
              <a:gd name="connsiteY1673" fmla="*/ 247381 h 919653"/>
              <a:gd name="connsiteX1674" fmla="*/ 354376 w 1304516"/>
              <a:gd name="connsiteY1674" fmla="*/ 247542 h 919653"/>
              <a:gd name="connsiteX1675" fmla="*/ 352388 w 1304516"/>
              <a:gd name="connsiteY1675" fmla="*/ 248526 h 919653"/>
              <a:gd name="connsiteX1676" fmla="*/ 352080 w 1304516"/>
              <a:gd name="connsiteY1676" fmla="*/ 248974 h 919653"/>
              <a:gd name="connsiteX1677" fmla="*/ 351453 w 1304516"/>
              <a:gd name="connsiteY1677" fmla="*/ 249885 h 919653"/>
              <a:gd name="connsiteX1678" fmla="*/ 349778 w 1304516"/>
              <a:gd name="connsiteY1678" fmla="*/ 247308 h 919653"/>
              <a:gd name="connsiteX1679" fmla="*/ 349104 w 1304516"/>
              <a:gd name="connsiteY1679" fmla="*/ 242890 h 919653"/>
              <a:gd name="connsiteX1680" fmla="*/ 347448 w 1304516"/>
              <a:gd name="connsiteY1680" fmla="*/ 237490 h 919653"/>
              <a:gd name="connsiteX1681" fmla="*/ 347754 w 1304516"/>
              <a:gd name="connsiteY1681" fmla="*/ 233728 h 919653"/>
              <a:gd name="connsiteX1682" fmla="*/ 349203 w 1304516"/>
              <a:gd name="connsiteY1682" fmla="*/ 230131 h 919653"/>
              <a:gd name="connsiteX1683" fmla="*/ 348204 w 1304516"/>
              <a:gd name="connsiteY1683" fmla="*/ 226041 h 919653"/>
              <a:gd name="connsiteX1684" fmla="*/ 347530 w 1304516"/>
              <a:gd name="connsiteY1684" fmla="*/ 221460 h 919653"/>
              <a:gd name="connsiteX1685" fmla="*/ 348323 w 1304516"/>
              <a:gd name="connsiteY1685" fmla="*/ 217372 h 919653"/>
              <a:gd name="connsiteX1686" fmla="*/ 349132 w 1304516"/>
              <a:gd name="connsiteY1686" fmla="*/ 216229 h 919653"/>
              <a:gd name="connsiteX1687" fmla="*/ 346357 w 1304516"/>
              <a:gd name="connsiteY1687" fmla="*/ 215244 h 919653"/>
              <a:gd name="connsiteX1688" fmla="*/ 339838 w 1304516"/>
              <a:gd name="connsiteY1688" fmla="*/ 215073 h 919653"/>
              <a:gd name="connsiteX1689" fmla="*/ 326142 w 1304516"/>
              <a:gd name="connsiteY1689" fmla="*/ 213258 h 919653"/>
              <a:gd name="connsiteX1690" fmla="*/ 321159 w 1304516"/>
              <a:gd name="connsiteY1690" fmla="*/ 212031 h 919653"/>
              <a:gd name="connsiteX1691" fmla="*/ 312111 w 1304516"/>
              <a:gd name="connsiteY1691" fmla="*/ 209806 h 919653"/>
              <a:gd name="connsiteX1692" fmla="*/ 303051 w 1304516"/>
              <a:gd name="connsiteY1692" fmla="*/ 211258 h 919653"/>
              <a:gd name="connsiteX1693" fmla="*/ 296473 w 1304516"/>
              <a:gd name="connsiteY1693" fmla="*/ 210606 h 919653"/>
              <a:gd name="connsiteX1694" fmla="*/ 287666 w 1304516"/>
              <a:gd name="connsiteY1694" fmla="*/ 209288 h 919653"/>
              <a:gd name="connsiteX1695" fmla="*/ 283297 w 1304516"/>
              <a:gd name="connsiteY1695" fmla="*/ 209950 h 919653"/>
              <a:gd name="connsiteX1696" fmla="*/ 280177 w 1304516"/>
              <a:gd name="connsiteY1696" fmla="*/ 210423 h 919653"/>
              <a:gd name="connsiteX1697" fmla="*/ 276453 w 1304516"/>
              <a:gd name="connsiteY1697" fmla="*/ 212234 h 919653"/>
              <a:gd name="connsiteX1698" fmla="*/ 276212 w 1304516"/>
              <a:gd name="connsiteY1698" fmla="*/ 209265 h 919653"/>
              <a:gd name="connsiteX1699" fmla="*/ 275089 w 1304516"/>
              <a:gd name="connsiteY1699" fmla="*/ 209669 h 919653"/>
              <a:gd name="connsiteX1700" fmla="*/ 274847 w 1304516"/>
              <a:gd name="connsiteY1700" fmla="*/ 209755 h 919653"/>
              <a:gd name="connsiteX1701" fmla="*/ 273699 w 1304516"/>
              <a:gd name="connsiteY1701" fmla="*/ 209629 h 919653"/>
              <a:gd name="connsiteX1702" fmla="*/ 272551 w 1304516"/>
              <a:gd name="connsiteY1702" fmla="*/ 209502 h 919653"/>
              <a:gd name="connsiteX1703" fmla="*/ 270726 w 1304516"/>
              <a:gd name="connsiteY1703" fmla="*/ 208881 h 919653"/>
              <a:gd name="connsiteX1704" fmla="*/ 268153 w 1304516"/>
              <a:gd name="connsiteY1704" fmla="*/ 208006 h 919653"/>
              <a:gd name="connsiteX1705" fmla="*/ 263123 w 1304516"/>
              <a:gd name="connsiteY1705" fmla="*/ 209044 h 919653"/>
              <a:gd name="connsiteX1706" fmla="*/ 261159 w 1304516"/>
              <a:gd name="connsiteY1706" fmla="*/ 209085 h 919653"/>
              <a:gd name="connsiteX1707" fmla="*/ 257912 w 1304516"/>
              <a:gd name="connsiteY1707" fmla="*/ 209155 h 919653"/>
              <a:gd name="connsiteX1708" fmla="*/ 253971 w 1304516"/>
              <a:gd name="connsiteY1708" fmla="*/ 210254 h 919653"/>
              <a:gd name="connsiteX1709" fmla="*/ 252199 w 1304516"/>
              <a:gd name="connsiteY1709" fmla="*/ 210748 h 919653"/>
              <a:gd name="connsiteX1710" fmla="*/ 249996 w 1304516"/>
              <a:gd name="connsiteY1710" fmla="*/ 211095 h 919653"/>
              <a:gd name="connsiteX1711" fmla="*/ 249574 w 1304516"/>
              <a:gd name="connsiteY1711" fmla="*/ 211160 h 919653"/>
              <a:gd name="connsiteX1712" fmla="*/ 247545 w 1304516"/>
              <a:gd name="connsiteY1712" fmla="*/ 211479 h 919653"/>
              <a:gd name="connsiteX1713" fmla="*/ 246023 w 1304516"/>
              <a:gd name="connsiteY1713" fmla="*/ 211412 h 919653"/>
              <a:gd name="connsiteX1714" fmla="*/ 244568 w 1304516"/>
              <a:gd name="connsiteY1714" fmla="*/ 211348 h 919653"/>
              <a:gd name="connsiteX1715" fmla="*/ 242331 w 1304516"/>
              <a:gd name="connsiteY1715" fmla="*/ 211580 h 919653"/>
              <a:gd name="connsiteX1716" fmla="*/ 240990 w 1304516"/>
              <a:gd name="connsiteY1716" fmla="*/ 211721 h 919653"/>
              <a:gd name="connsiteX1717" fmla="*/ 239630 w 1304516"/>
              <a:gd name="connsiteY1717" fmla="*/ 211863 h 919653"/>
              <a:gd name="connsiteX1718" fmla="*/ 238760 w 1304516"/>
              <a:gd name="connsiteY1718" fmla="*/ 211953 h 919653"/>
              <a:gd name="connsiteX1719" fmla="*/ 236680 w 1304516"/>
              <a:gd name="connsiteY1719" fmla="*/ 212170 h 919653"/>
              <a:gd name="connsiteX1720" fmla="*/ 238431 w 1304516"/>
              <a:gd name="connsiteY1720" fmla="*/ 220022 h 919653"/>
              <a:gd name="connsiteX1721" fmla="*/ 240723 w 1304516"/>
              <a:gd name="connsiteY1721" fmla="*/ 222315 h 919653"/>
              <a:gd name="connsiteX1722" fmla="*/ 241711 w 1304516"/>
              <a:gd name="connsiteY1722" fmla="*/ 224360 h 919653"/>
              <a:gd name="connsiteX1723" fmla="*/ 241554 w 1304516"/>
              <a:gd name="connsiteY1723" fmla="*/ 225588 h 919653"/>
              <a:gd name="connsiteX1724" fmla="*/ 237522 w 1304516"/>
              <a:gd name="connsiteY1724" fmla="*/ 225706 h 919653"/>
              <a:gd name="connsiteX1725" fmla="*/ 236963 w 1304516"/>
              <a:gd name="connsiteY1725" fmla="*/ 227668 h 919653"/>
              <a:gd name="connsiteX1726" fmla="*/ 236896 w 1304516"/>
              <a:gd name="connsiteY1726" fmla="*/ 230734 h 919653"/>
              <a:gd name="connsiteX1727" fmla="*/ 236758 w 1304516"/>
              <a:gd name="connsiteY1727" fmla="*/ 232312 h 919653"/>
              <a:gd name="connsiteX1728" fmla="*/ 235341 w 1304516"/>
              <a:gd name="connsiteY1728" fmla="*/ 233986 h 919653"/>
              <a:gd name="connsiteX1729" fmla="*/ 232984 w 1304516"/>
              <a:gd name="connsiteY1729" fmla="*/ 235415 h 919653"/>
              <a:gd name="connsiteX1730" fmla="*/ 230424 w 1304516"/>
              <a:gd name="connsiteY1730" fmla="*/ 236516 h 919653"/>
              <a:gd name="connsiteX1731" fmla="*/ 227901 w 1304516"/>
              <a:gd name="connsiteY1731" fmla="*/ 237086 h 919653"/>
              <a:gd name="connsiteX1732" fmla="*/ 224761 w 1304516"/>
              <a:gd name="connsiteY1732" fmla="*/ 236591 h 919653"/>
              <a:gd name="connsiteX1733" fmla="*/ 221813 w 1304516"/>
              <a:gd name="connsiteY1733" fmla="*/ 233561 h 919653"/>
              <a:gd name="connsiteX1734" fmla="*/ 219691 w 1304516"/>
              <a:gd name="connsiteY1734" fmla="*/ 232538 h 919653"/>
              <a:gd name="connsiteX1735" fmla="*/ 217328 w 1304516"/>
              <a:gd name="connsiteY1735" fmla="*/ 232534 h 919653"/>
              <a:gd name="connsiteX1736" fmla="*/ 210550 w 1304516"/>
              <a:gd name="connsiteY1736" fmla="*/ 237760 h 919653"/>
              <a:gd name="connsiteX1737" fmla="*/ 207265 w 1304516"/>
              <a:gd name="connsiteY1737" fmla="*/ 239968 h 919653"/>
              <a:gd name="connsiteX1738" fmla="*/ 206759 w 1304516"/>
              <a:gd name="connsiteY1738" fmla="*/ 238960 h 919653"/>
              <a:gd name="connsiteX1739" fmla="*/ 206687 w 1304516"/>
              <a:gd name="connsiteY1739" fmla="*/ 238820 h 919653"/>
              <a:gd name="connsiteX1740" fmla="*/ 207893 w 1304516"/>
              <a:gd name="connsiteY1740" fmla="*/ 237185 h 919653"/>
              <a:gd name="connsiteX1741" fmla="*/ 207339 w 1304516"/>
              <a:gd name="connsiteY1741" fmla="*/ 236007 h 919653"/>
              <a:gd name="connsiteX1742" fmla="*/ 205810 w 1304516"/>
              <a:gd name="connsiteY1742" fmla="*/ 234335 h 919653"/>
              <a:gd name="connsiteX1743" fmla="*/ 205297 w 1304516"/>
              <a:gd name="connsiteY1743" fmla="*/ 233774 h 919653"/>
              <a:gd name="connsiteX1744" fmla="*/ 203969 w 1304516"/>
              <a:gd name="connsiteY1744" fmla="*/ 233669 h 919653"/>
              <a:gd name="connsiteX1745" fmla="*/ 203685 w 1304516"/>
              <a:gd name="connsiteY1745" fmla="*/ 233646 h 919653"/>
              <a:gd name="connsiteX1746" fmla="*/ 202818 w 1304516"/>
              <a:gd name="connsiteY1746" fmla="*/ 232902 h 919653"/>
              <a:gd name="connsiteX1747" fmla="*/ 200980 w 1304516"/>
              <a:gd name="connsiteY1747" fmla="*/ 233203 h 919653"/>
              <a:gd name="connsiteX1748" fmla="*/ 200732 w 1304516"/>
              <a:gd name="connsiteY1748" fmla="*/ 233244 h 919653"/>
              <a:gd name="connsiteX1749" fmla="*/ 199840 w 1304516"/>
              <a:gd name="connsiteY1749" fmla="*/ 233389 h 919653"/>
              <a:gd name="connsiteX1750" fmla="*/ 199623 w 1304516"/>
              <a:gd name="connsiteY1750" fmla="*/ 233296 h 919653"/>
              <a:gd name="connsiteX1751" fmla="*/ 198972 w 1304516"/>
              <a:gd name="connsiteY1751" fmla="*/ 233017 h 919653"/>
              <a:gd name="connsiteX1752" fmla="*/ 197115 w 1304516"/>
              <a:gd name="connsiteY1752" fmla="*/ 231838 h 919653"/>
              <a:gd name="connsiteX1753" fmla="*/ 195094 w 1304516"/>
              <a:gd name="connsiteY1753" fmla="*/ 234102 h 919653"/>
              <a:gd name="connsiteX1754" fmla="*/ 194408 w 1304516"/>
              <a:gd name="connsiteY1754" fmla="*/ 235492 h 919653"/>
              <a:gd name="connsiteX1755" fmla="*/ 194132 w 1304516"/>
              <a:gd name="connsiteY1755" fmla="*/ 237250 h 919653"/>
              <a:gd name="connsiteX1756" fmla="*/ 194029 w 1304516"/>
              <a:gd name="connsiteY1756" fmla="*/ 240972 h 919653"/>
              <a:gd name="connsiteX1757" fmla="*/ 194417 w 1304516"/>
              <a:gd name="connsiteY1757" fmla="*/ 243154 h 919653"/>
              <a:gd name="connsiteX1758" fmla="*/ 193485 w 1304516"/>
              <a:gd name="connsiteY1758" fmla="*/ 243710 h 919653"/>
              <a:gd name="connsiteX1759" fmla="*/ 188831 w 1304516"/>
              <a:gd name="connsiteY1759" fmla="*/ 243884 h 919653"/>
              <a:gd name="connsiteX1760" fmla="*/ 187379 w 1304516"/>
              <a:gd name="connsiteY1760" fmla="*/ 245105 h 919653"/>
              <a:gd name="connsiteX1761" fmla="*/ 186408 w 1304516"/>
              <a:gd name="connsiteY1761" fmla="*/ 245921 h 919653"/>
              <a:gd name="connsiteX1762" fmla="*/ 185732 w 1304516"/>
              <a:gd name="connsiteY1762" fmla="*/ 245972 h 919653"/>
              <a:gd name="connsiteX1763" fmla="*/ 183988 w 1304516"/>
              <a:gd name="connsiteY1763" fmla="*/ 246101 h 919653"/>
              <a:gd name="connsiteX1764" fmla="*/ 181066 w 1304516"/>
              <a:gd name="connsiteY1764" fmla="*/ 248336 h 919653"/>
              <a:gd name="connsiteX1765" fmla="*/ 179797 w 1304516"/>
              <a:gd name="connsiteY1765" fmla="*/ 249307 h 919653"/>
              <a:gd name="connsiteX1766" fmla="*/ 179575 w 1304516"/>
              <a:gd name="connsiteY1766" fmla="*/ 249478 h 919653"/>
              <a:gd name="connsiteX1767" fmla="*/ 177214 w 1304516"/>
              <a:gd name="connsiteY1767" fmla="*/ 251284 h 919653"/>
              <a:gd name="connsiteX1768" fmla="*/ 176962 w 1304516"/>
              <a:gd name="connsiteY1768" fmla="*/ 252274 h 919653"/>
              <a:gd name="connsiteX1769" fmla="*/ 176424 w 1304516"/>
              <a:gd name="connsiteY1769" fmla="*/ 252754 h 919653"/>
              <a:gd name="connsiteX1770" fmla="*/ 175750 w 1304516"/>
              <a:gd name="connsiteY1770" fmla="*/ 253356 h 919653"/>
              <a:gd name="connsiteX1771" fmla="*/ 174475 w 1304516"/>
              <a:gd name="connsiteY1771" fmla="*/ 254496 h 919653"/>
              <a:gd name="connsiteX1772" fmla="*/ 172800 w 1304516"/>
              <a:gd name="connsiteY1772" fmla="*/ 254926 h 919653"/>
              <a:gd name="connsiteX1773" fmla="*/ 166968 w 1304516"/>
              <a:gd name="connsiteY1773" fmla="*/ 255222 h 919653"/>
              <a:gd name="connsiteX1774" fmla="*/ 165797 w 1304516"/>
              <a:gd name="connsiteY1774" fmla="*/ 255619 h 919653"/>
              <a:gd name="connsiteX1775" fmla="*/ 165318 w 1304516"/>
              <a:gd name="connsiteY1775" fmla="*/ 255781 h 919653"/>
              <a:gd name="connsiteX1776" fmla="*/ 164424 w 1304516"/>
              <a:gd name="connsiteY1776" fmla="*/ 256083 h 919653"/>
              <a:gd name="connsiteX1777" fmla="*/ 163763 w 1304516"/>
              <a:gd name="connsiteY1777" fmla="*/ 256682 h 919653"/>
              <a:gd name="connsiteX1778" fmla="*/ 162993 w 1304516"/>
              <a:gd name="connsiteY1778" fmla="*/ 257380 h 919653"/>
              <a:gd name="connsiteX1779" fmla="*/ 162842 w 1304516"/>
              <a:gd name="connsiteY1779" fmla="*/ 257679 h 919653"/>
              <a:gd name="connsiteX1780" fmla="*/ 161933 w 1304516"/>
              <a:gd name="connsiteY1780" fmla="*/ 259481 h 919653"/>
              <a:gd name="connsiteX1781" fmla="*/ 161371 w 1304516"/>
              <a:gd name="connsiteY1781" fmla="*/ 261275 h 919653"/>
              <a:gd name="connsiteX1782" fmla="*/ 161204 w 1304516"/>
              <a:gd name="connsiteY1782" fmla="*/ 264203 h 919653"/>
              <a:gd name="connsiteX1783" fmla="*/ 161047 w 1304516"/>
              <a:gd name="connsiteY1783" fmla="*/ 266968 h 919653"/>
              <a:gd name="connsiteX1784" fmla="*/ 160883 w 1304516"/>
              <a:gd name="connsiteY1784" fmla="*/ 267307 h 919653"/>
              <a:gd name="connsiteX1785" fmla="*/ 160422 w 1304516"/>
              <a:gd name="connsiteY1785" fmla="*/ 268267 h 919653"/>
              <a:gd name="connsiteX1786" fmla="*/ 159808 w 1304516"/>
              <a:gd name="connsiteY1786" fmla="*/ 268734 h 919653"/>
              <a:gd name="connsiteX1787" fmla="*/ 159510 w 1304516"/>
              <a:gd name="connsiteY1787" fmla="*/ 268958 h 919653"/>
              <a:gd name="connsiteX1788" fmla="*/ 159366 w 1304516"/>
              <a:gd name="connsiteY1788" fmla="*/ 269068 h 919653"/>
              <a:gd name="connsiteX1789" fmla="*/ 158807 w 1304516"/>
              <a:gd name="connsiteY1789" fmla="*/ 269236 h 919653"/>
              <a:gd name="connsiteX1790" fmla="*/ 158486 w 1304516"/>
              <a:gd name="connsiteY1790" fmla="*/ 269333 h 919653"/>
              <a:gd name="connsiteX1791" fmla="*/ 157939 w 1304516"/>
              <a:gd name="connsiteY1791" fmla="*/ 269498 h 919653"/>
              <a:gd name="connsiteX1792" fmla="*/ 156509 w 1304516"/>
              <a:gd name="connsiteY1792" fmla="*/ 270795 h 919653"/>
              <a:gd name="connsiteX1793" fmla="*/ 153100 w 1304516"/>
              <a:gd name="connsiteY1793" fmla="*/ 270762 h 919653"/>
              <a:gd name="connsiteX1794" fmla="*/ 152852 w 1304516"/>
              <a:gd name="connsiteY1794" fmla="*/ 270909 h 919653"/>
              <a:gd name="connsiteX1795" fmla="*/ 152539 w 1304516"/>
              <a:gd name="connsiteY1795" fmla="*/ 271095 h 919653"/>
              <a:gd name="connsiteX1796" fmla="*/ 152190 w 1304516"/>
              <a:gd name="connsiteY1796" fmla="*/ 270947 h 919653"/>
              <a:gd name="connsiteX1797" fmla="*/ 151238 w 1304516"/>
              <a:gd name="connsiteY1797" fmla="*/ 270536 h 919653"/>
              <a:gd name="connsiteX1798" fmla="*/ 150312 w 1304516"/>
              <a:gd name="connsiteY1798" fmla="*/ 269609 h 919653"/>
              <a:gd name="connsiteX1799" fmla="*/ 149382 w 1304516"/>
              <a:gd name="connsiteY1799" fmla="*/ 268676 h 919653"/>
              <a:gd name="connsiteX1800" fmla="*/ 149281 w 1304516"/>
              <a:gd name="connsiteY1800" fmla="*/ 267740 h 919653"/>
              <a:gd name="connsiteX1801" fmla="*/ 149199 w 1304516"/>
              <a:gd name="connsiteY1801" fmla="*/ 267004 h 919653"/>
              <a:gd name="connsiteX1802" fmla="*/ 149109 w 1304516"/>
              <a:gd name="connsiteY1802" fmla="*/ 266766 h 919653"/>
              <a:gd name="connsiteX1803" fmla="*/ 148891 w 1304516"/>
              <a:gd name="connsiteY1803" fmla="*/ 266200 h 919653"/>
              <a:gd name="connsiteX1804" fmla="*/ 148285 w 1304516"/>
              <a:gd name="connsiteY1804" fmla="*/ 266105 h 919653"/>
              <a:gd name="connsiteX1805" fmla="*/ 148123 w 1304516"/>
              <a:gd name="connsiteY1805" fmla="*/ 266081 h 919653"/>
              <a:gd name="connsiteX1806" fmla="*/ 148087 w 1304516"/>
              <a:gd name="connsiteY1806" fmla="*/ 265548 h 919653"/>
              <a:gd name="connsiteX1807" fmla="*/ 148089 w 1304516"/>
              <a:gd name="connsiteY1807" fmla="*/ 265021 h 919653"/>
              <a:gd name="connsiteX1808" fmla="*/ 147920 w 1304516"/>
              <a:gd name="connsiteY1808" fmla="*/ 264854 h 919653"/>
              <a:gd name="connsiteX1809" fmla="*/ 147098 w 1304516"/>
              <a:gd name="connsiteY1809" fmla="*/ 264030 h 919653"/>
              <a:gd name="connsiteX1810" fmla="*/ 145981 w 1304516"/>
              <a:gd name="connsiteY1810" fmla="*/ 264213 h 919653"/>
              <a:gd name="connsiteX1811" fmla="*/ 144408 w 1304516"/>
              <a:gd name="connsiteY1811" fmla="*/ 272407 h 919653"/>
              <a:gd name="connsiteX1812" fmla="*/ 143129 w 1304516"/>
              <a:gd name="connsiteY1812" fmla="*/ 277314 h 919653"/>
              <a:gd name="connsiteX1813" fmla="*/ 141434 w 1304516"/>
              <a:gd name="connsiteY1813" fmla="*/ 280504 h 919653"/>
              <a:gd name="connsiteX1814" fmla="*/ 140139 w 1304516"/>
              <a:gd name="connsiteY1814" fmla="*/ 281974 h 919653"/>
              <a:gd name="connsiteX1815" fmla="*/ 138597 w 1304516"/>
              <a:gd name="connsiteY1815" fmla="*/ 283282 h 919653"/>
              <a:gd name="connsiteX1816" fmla="*/ 136077 w 1304516"/>
              <a:gd name="connsiteY1816" fmla="*/ 284425 h 919653"/>
              <a:gd name="connsiteX1817" fmla="*/ 134202 w 1304516"/>
              <a:gd name="connsiteY1817" fmla="*/ 284177 h 919653"/>
              <a:gd name="connsiteX1818" fmla="*/ 132648 w 1304516"/>
              <a:gd name="connsiteY1818" fmla="*/ 283029 h 919653"/>
              <a:gd name="connsiteX1819" fmla="*/ 132633 w 1304516"/>
              <a:gd name="connsiteY1819" fmla="*/ 280084 h 919653"/>
              <a:gd name="connsiteX1820" fmla="*/ 134406 w 1304516"/>
              <a:gd name="connsiteY1820" fmla="*/ 276241 h 919653"/>
              <a:gd name="connsiteX1821" fmla="*/ 136510 w 1304516"/>
              <a:gd name="connsiteY1821" fmla="*/ 273380 h 919653"/>
              <a:gd name="connsiteX1822" fmla="*/ 137068 w 1304516"/>
              <a:gd name="connsiteY1822" fmla="*/ 271007 h 919653"/>
              <a:gd name="connsiteX1823" fmla="*/ 135835 w 1304516"/>
              <a:gd name="connsiteY1823" fmla="*/ 268715 h 919653"/>
              <a:gd name="connsiteX1824" fmla="*/ 133224 w 1304516"/>
              <a:gd name="connsiteY1824" fmla="*/ 267976 h 919653"/>
              <a:gd name="connsiteX1825" fmla="*/ 131513 w 1304516"/>
              <a:gd name="connsiteY1825" fmla="*/ 268219 h 919653"/>
              <a:gd name="connsiteX1826" fmla="*/ 129662 w 1304516"/>
              <a:gd name="connsiteY1826" fmla="*/ 272471 h 919653"/>
              <a:gd name="connsiteX1827" fmla="*/ 125714 w 1304516"/>
              <a:gd name="connsiteY1827" fmla="*/ 281138 h 919653"/>
              <a:gd name="connsiteX1828" fmla="*/ 123433 w 1304516"/>
              <a:gd name="connsiteY1828" fmla="*/ 281137 h 919653"/>
              <a:gd name="connsiteX1829" fmla="*/ 119435 w 1304516"/>
              <a:gd name="connsiteY1829" fmla="*/ 279986 h 919653"/>
              <a:gd name="connsiteX1830" fmla="*/ 115470 w 1304516"/>
              <a:gd name="connsiteY1830" fmla="*/ 289465 h 919653"/>
              <a:gd name="connsiteX1831" fmla="*/ 113911 w 1304516"/>
              <a:gd name="connsiteY1831" fmla="*/ 292679 h 919653"/>
              <a:gd name="connsiteX1832" fmla="*/ 113972 w 1304516"/>
              <a:gd name="connsiteY1832" fmla="*/ 293484 h 919653"/>
              <a:gd name="connsiteX1833" fmla="*/ 115826 w 1304516"/>
              <a:gd name="connsiteY1833" fmla="*/ 296273 h 919653"/>
              <a:gd name="connsiteX1834" fmla="*/ 117119 w 1304516"/>
              <a:gd name="connsiteY1834" fmla="*/ 299741 h 919653"/>
              <a:gd name="connsiteX1835" fmla="*/ 118063 w 1304516"/>
              <a:gd name="connsiteY1835" fmla="*/ 300971 h 919653"/>
              <a:gd name="connsiteX1836" fmla="*/ 118356 w 1304516"/>
              <a:gd name="connsiteY1836" fmla="*/ 301354 h 919653"/>
              <a:gd name="connsiteX1837" fmla="*/ 118725 w 1304516"/>
              <a:gd name="connsiteY1837" fmla="*/ 302900 h 919653"/>
              <a:gd name="connsiteX1838" fmla="*/ 119093 w 1304516"/>
              <a:gd name="connsiteY1838" fmla="*/ 304450 h 919653"/>
              <a:gd name="connsiteX1839" fmla="*/ 120944 w 1304516"/>
              <a:gd name="connsiteY1839" fmla="*/ 308105 h 919653"/>
              <a:gd name="connsiteX1840" fmla="*/ 121125 w 1304516"/>
              <a:gd name="connsiteY1840" fmla="*/ 308229 h 919653"/>
              <a:gd name="connsiteX1841" fmla="*/ 122121 w 1304516"/>
              <a:gd name="connsiteY1841" fmla="*/ 308913 h 919653"/>
              <a:gd name="connsiteX1842" fmla="*/ 122244 w 1304516"/>
              <a:gd name="connsiteY1842" fmla="*/ 309470 h 919653"/>
              <a:gd name="connsiteX1843" fmla="*/ 121622 w 1304516"/>
              <a:gd name="connsiteY1843" fmla="*/ 310149 h 919653"/>
              <a:gd name="connsiteX1844" fmla="*/ 120506 w 1304516"/>
              <a:gd name="connsiteY1844" fmla="*/ 310271 h 919653"/>
              <a:gd name="connsiteX1845" fmla="*/ 120803 w 1304516"/>
              <a:gd name="connsiteY1845" fmla="*/ 315347 h 919653"/>
              <a:gd name="connsiteX1846" fmla="*/ 121596 w 1304516"/>
              <a:gd name="connsiteY1846" fmla="*/ 316539 h 919653"/>
              <a:gd name="connsiteX1847" fmla="*/ 121793 w 1304516"/>
              <a:gd name="connsiteY1847" fmla="*/ 316835 h 919653"/>
              <a:gd name="connsiteX1848" fmla="*/ 121976 w 1304516"/>
              <a:gd name="connsiteY1848" fmla="*/ 318135 h 919653"/>
              <a:gd name="connsiteX1849" fmla="*/ 121351 w 1304516"/>
              <a:gd name="connsiteY1849" fmla="*/ 319682 h 919653"/>
              <a:gd name="connsiteX1850" fmla="*/ 121989 w 1304516"/>
              <a:gd name="connsiteY1850" fmla="*/ 320262 h 919653"/>
              <a:gd name="connsiteX1851" fmla="*/ 122345 w 1304516"/>
              <a:gd name="connsiteY1851" fmla="*/ 321173 h 919653"/>
              <a:gd name="connsiteX1852" fmla="*/ 122832 w 1304516"/>
              <a:gd name="connsiteY1852" fmla="*/ 322532 h 919653"/>
              <a:gd name="connsiteX1853" fmla="*/ 122893 w 1304516"/>
              <a:gd name="connsiteY1853" fmla="*/ 323384 h 919653"/>
              <a:gd name="connsiteX1854" fmla="*/ 122953 w 1304516"/>
              <a:gd name="connsiteY1854" fmla="*/ 324265 h 919653"/>
              <a:gd name="connsiteX1855" fmla="*/ 125254 w 1304516"/>
              <a:gd name="connsiteY1855" fmla="*/ 329610 h 919653"/>
              <a:gd name="connsiteX1856" fmla="*/ 128688 w 1304516"/>
              <a:gd name="connsiteY1856" fmla="*/ 337586 h 919653"/>
              <a:gd name="connsiteX1857" fmla="*/ 142145 w 1304516"/>
              <a:gd name="connsiteY1857" fmla="*/ 339874 h 919653"/>
              <a:gd name="connsiteX1858" fmla="*/ 145389 w 1304516"/>
              <a:gd name="connsiteY1858" fmla="*/ 341973 h 919653"/>
              <a:gd name="connsiteX1859" fmla="*/ 145837 w 1304516"/>
              <a:gd name="connsiteY1859" fmla="*/ 345018 h 919653"/>
              <a:gd name="connsiteX1860" fmla="*/ 147093 w 1304516"/>
              <a:gd name="connsiteY1860" fmla="*/ 349294 h 919653"/>
              <a:gd name="connsiteX1861" fmla="*/ 148700 w 1304516"/>
              <a:gd name="connsiteY1861" fmla="*/ 353113 h 919653"/>
              <a:gd name="connsiteX1862" fmla="*/ 147634 w 1304516"/>
              <a:gd name="connsiteY1862" fmla="*/ 356474 h 919653"/>
              <a:gd name="connsiteX1863" fmla="*/ 149827 w 1304516"/>
              <a:gd name="connsiteY1863" fmla="*/ 364188 h 919653"/>
              <a:gd name="connsiteX1864" fmla="*/ 146539 w 1304516"/>
              <a:gd name="connsiteY1864" fmla="*/ 365295 h 919653"/>
              <a:gd name="connsiteX1865" fmla="*/ 145255 w 1304516"/>
              <a:gd name="connsiteY1865" fmla="*/ 365885 h 919653"/>
              <a:gd name="connsiteX1866" fmla="*/ 142380 w 1304516"/>
              <a:gd name="connsiteY1866" fmla="*/ 367205 h 919653"/>
              <a:gd name="connsiteX1867" fmla="*/ 138427 w 1304516"/>
              <a:gd name="connsiteY1867" fmla="*/ 368819 h 919653"/>
              <a:gd name="connsiteX1868" fmla="*/ 137213 w 1304516"/>
              <a:gd name="connsiteY1868" fmla="*/ 369573 h 919653"/>
              <a:gd name="connsiteX1869" fmla="*/ 135863 w 1304516"/>
              <a:gd name="connsiteY1869" fmla="*/ 370411 h 919653"/>
              <a:gd name="connsiteX1870" fmla="*/ 134548 w 1304516"/>
              <a:gd name="connsiteY1870" fmla="*/ 370573 h 919653"/>
              <a:gd name="connsiteX1871" fmla="*/ 131894 w 1304516"/>
              <a:gd name="connsiteY1871" fmla="*/ 370899 h 919653"/>
              <a:gd name="connsiteX1872" fmla="*/ 131070 w 1304516"/>
              <a:gd name="connsiteY1872" fmla="*/ 370222 h 919653"/>
              <a:gd name="connsiteX1873" fmla="*/ 130532 w 1304516"/>
              <a:gd name="connsiteY1873" fmla="*/ 369782 h 919653"/>
              <a:gd name="connsiteX1874" fmla="*/ 130349 w 1304516"/>
              <a:gd name="connsiteY1874" fmla="*/ 368667 h 919653"/>
              <a:gd name="connsiteX1875" fmla="*/ 126708 w 1304516"/>
              <a:gd name="connsiteY1875" fmla="*/ 366888 h 919653"/>
              <a:gd name="connsiteX1876" fmla="*/ 124101 w 1304516"/>
              <a:gd name="connsiteY1876" fmla="*/ 367131 h 919653"/>
              <a:gd name="connsiteX1877" fmla="*/ 121006 w 1304516"/>
              <a:gd name="connsiteY1877" fmla="*/ 367292 h 919653"/>
              <a:gd name="connsiteX1878" fmla="*/ 116769 w 1304516"/>
              <a:gd name="connsiteY1878" fmla="*/ 367287 h 919653"/>
              <a:gd name="connsiteX1879" fmla="*/ 110240 w 1304516"/>
              <a:gd name="connsiteY1879" fmla="*/ 369080 h 919653"/>
              <a:gd name="connsiteX1880" fmla="*/ 103834 w 1304516"/>
              <a:gd name="connsiteY1880" fmla="*/ 375132 h 919653"/>
              <a:gd name="connsiteX1881" fmla="*/ 99365 w 1304516"/>
              <a:gd name="connsiteY1881" fmla="*/ 377336 h 919653"/>
              <a:gd name="connsiteX1882" fmla="*/ 96299 w 1304516"/>
              <a:gd name="connsiteY1882" fmla="*/ 370977 h 919653"/>
              <a:gd name="connsiteX1883" fmla="*/ 94100 w 1304516"/>
              <a:gd name="connsiteY1883" fmla="*/ 369203 h 919653"/>
              <a:gd name="connsiteX1884" fmla="*/ 91659 w 1304516"/>
              <a:gd name="connsiteY1884" fmla="*/ 369013 h 919653"/>
              <a:gd name="connsiteX1885" fmla="*/ 89447 w 1304516"/>
              <a:gd name="connsiteY1885" fmla="*/ 369838 h 919653"/>
              <a:gd name="connsiteX1886" fmla="*/ 85069 w 1304516"/>
              <a:gd name="connsiteY1886" fmla="*/ 371481 h 919653"/>
              <a:gd name="connsiteX1887" fmla="*/ 82226 w 1304516"/>
              <a:gd name="connsiteY1887" fmla="*/ 372549 h 919653"/>
              <a:gd name="connsiteX1888" fmla="*/ 79876 w 1304516"/>
              <a:gd name="connsiteY1888" fmla="*/ 377106 h 919653"/>
              <a:gd name="connsiteX1889" fmla="*/ 79281 w 1304516"/>
              <a:gd name="connsiteY1889" fmla="*/ 379828 h 919653"/>
              <a:gd name="connsiteX1890" fmla="*/ 77651 w 1304516"/>
              <a:gd name="connsiteY1890" fmla="*/ 382466 h 919653"/>
              <a:gd name="connsiteX1891" fmla="*/ 76984 w 1304516"/>
              <a:gd name="connsiteY1891" fmla="*/ 383545 h 919653"/>
              <a:gd name="connsiteX1892" fmla="*/ 76408 w 1304516"/>
              <a:gd name="connsiteY1892" fmla="*/ 384478 h 919653"/>
              <a:gd name="connsiteX1893" fmla="*/ 76872 w 1304516"/>
              <a:gd name="connsiteY1893" fmla="*/ 386025 h 919653"/>
              <a:gd name="connsiteX1894" fmla="*/ 77739 w 1304516"/>
              <a:gd name="connsiteY1894" fmla="*/ 386707 h 919653"/>
              <a:gd name="connsiteX1895" fmla="*/ 78190 w 1304516"/>
              <a:gd name="connsiteY1895" fmla="*/ 388484 h 919653"/>
              <a:gd name="connsiteX1896" fmla="*/ 78416 w 1304516"/>
              <a:gd name="connsiteY1896" fmla="*/ 389371 h 919653"/>
              <a:gd name="connsiteX1897" fmla="*/ 78344 w 1304516"/>
              <a:gd name="connsiteY1897" fmla="*/ 393952 h 919653"/>
              <a:gd name="connsiteX1898" fmla="*/ 77381 w 1304516"/>
              <a:gd name="connsiteY1898" fmla="*/ 396228 h 919653"/>
              <a:gd name="connsiteX1899" fmla="*/ 73797 w 1304516"/>
              <a:gd name="connsiteY1899" fmla="*/ 396387 h 919653"/>
              <a:gd name="connsiteX1900" fmla="*/ 69884 w 1304516"/>
              <a:gd name="connsiteY1900" fmla="*/ 395892 h 919653"/>
              <a:gd name="connsiteX1901" fmla="*/ 66462 w 1304516"/>
              <a:gd name="connsiteY1901" fmla="*/ 395887 h 919653"/>
              <a:gd name="connsiteX1902" fmla="*/ 59462 w 1304516"/>
              <a:gd name="connsiteY1902" fmla="*/ 391097 h 919653"/>
              <a:gd name="connsiteX1903" fmla="*/ 55392 w 1304516"/>
              <a:gd name="connsiteY1903" fmla="*/ 391272 h 919653"/>
              <a:gd name="connsiteX1904" fmla="*/ 50395 w 1304516"/>
              <a:gd name="connsiteY1904" fmla="*/ 391122 h 919653"/>
              <a:gd name="connsiteX1905" fmla="*/ 48186 w 1304516"/>
              <a:gd name="connsiteY1905" fmla="*/ 391267 h 919653"/>
              <a:gd name="connsiteX1906" fmla="*/ 46323 w 1304516"/>
              <a:gd name="connsiteY1906" fmla="*/ 391635 h 919653"/>
              <a:gd name="connsiteX1907" fmla="*/ 44373 w 1304516"/>
              <a:gd name="connsiteY1907" fmla="*/ 395009 h 919653"/>
              <a:gd name="connsiteX1908" fmla="*/ 45473 w 1304516"/>
              <a:gd name="connsiteY1908" fmla="*/ 396680 h 919653"/>
              <a:gd name="connsiteX1909" fmla="*/ 46536 w 1304516"/>
              <a:gd name="connsiteY1909" fmla="*/ 398294 h 919653"/>
              <a:gd name="connsiteX1910" fmla="*/ 48392 w 1304516"/>
              <a:gd name="connsiteY1910" fmla="*/ 399721 h 919653"/>
              <a:gd name="connsiteX1911" fmla="*/ 49639 w 1304516"/>
              <a:gd name="connsiteY1911" fmla="*/ 401989 h 919653"/>
              <a:gd name="connsiteX1912" fmla="*/ 49515 w 1304516"/>
              <a:gd name="connsiteY1912" fmla="*/ 403573 h 919653"/>
              <a:gd name="connsiteX1913" fmla="*/ 48228 w 1304516"/>
              <a:gd name="connsiteY1913" fmla="*/ 404950 h 919653"/>
              <a:gd name="connsiteX1914" fmla="*/ 43110 w 1304516"/>
              <a:gd name="connsiteY1914" fmla="*/ 405706 h 919653"/>
              <a:gd name="connsiteX1915" fmla="*/ 38574 w 1304516"/>
              <a:gd name="connsiteY1915" fmla="*/ 406227 h 919653"/>
              <a:gd name="connsiteX1916" fmla="*/ 33103 w 1304516"/>
              <a:gd name="connsiteY1916" fmla="*/ 407781 h 919653"/>
              <a:gd name="connsiteX1917" fmla="*/ 29948 w 1304516"/>
              <a:gd name="connsiteY1917" fmla="*/ 410882 h 919653"/>
              <a:gd name="connsiteX1918" fmla="*/ 29238 w 1304516"/>
              <a:gd name="connsiteY1918" fmla="*/ 413381 h 919653"/>
              <a:gd name="connsiteX1919" fmla="*/ 31086 w 1304516"/>
              <a:gd name="connsiteY1919" fmla="*/ 415614 h 919653"/>
              <a:gd name="connsiteX1920" fmla="*/ 37355 w 1304516"/>
              <a:gd name="connsiteY1920" fmla="*/ 417102 h 919653"/>
              <a:gd name="connsiteX1921" fmla="*/ 39327 w 1304516"/>
              <a:gd name="connsiteY1921" fmla="*/ 417752 h 919653"/>
              <a:gd name="connsiteX1922" fmla="*/ 40942 w 1304516"/>
              <a:gd name="connsiteY1922" fmla="*/ 420103 h 919653"/>
              <a:gd name="connsiteX1923" fmla="*/ 40460 w 1304516"/>
              <a:gd name="connsiteY1923" fmla="*/ 423277 h 919653"/>
              <a:gd name="connsiteX1924" fmla="*/ 42311 w 1304516"/>
              <a:gd name="connsiteY1924" fmla="*/ 425057 h 919653"/>
              <a:gd name="connsiteX1925" fmla="*/ 44512 w 1304516"/>
              <a:gd name="connsiteY1925" fmla="*/ 429525 h 919653"/>
              <a:gd name="connsiteX1926" fmla="*/ 44525 w 1304516"/>
              <a:gd name="connsiteY1926" fmla="*/ 431819 h 919653"/>
              <a:gd name="connsiteX1927" fmla="*/ 49096 w 1304516"/>
              <a:gd name="connsiteY1927" fmla="*/ 430942 h 919653"/>
              <a:gd name="connsiteX1928" fmla="*/ 55274 w 1304516"/>
              <a:gd name="connsiteY1928" fmla="*/ 431012 h 919653"/>
              <a:gd name="connsiteX1929" fmla="*/ 54950 w 1304516"/>
              <a:gd name="connsiteY1929" fmla="*/ 436019 h 919653"/>
              <a:gd name="connsiteX1930" fmla="*/ 54033 w 1304516"/>
              <a:gd name="connsiteY1930" fmla="*/ 436098 h 919653"/>
              <a:gd name="connsiteX1931" fmla="*/ 52843 w 1304516"/>
              <a:gd name="connsiteY1931" fmla="*/ 436201 h 919653"/>
              <a:gd name="connsiteX1932" fmla="*/ 51415 w 1304516"/>
              <a:gd name="connsiteY1932" fmla="*/ 437066 h 919653"/>
              <a:gd name="connsiteX1933" fmla="*/ 49371 w 1304516"/>
              <a:gd name="connsiteY1933" fmla="*/ 436567 h 919653"/>
              <a:gd name="connsiteX1934" fmla="*/ 47676 w 1304516"/>
              <a:gd name="connsiteY1934" fmla="*/ 437247 h 919653"/>
              <a:gd name="connsiteX1935" fmla="*/ 46147 w 1304516"/>
              <a:gd name="connsiteY1935" fmla="*/ 437862 h 919653"/>
              <a:gd name="connsiteX1936" fmla="*/ 43419 w 1304516"/>
              <a:gd name="connsiteY1936" fmla="*/ 437548 h 919653"/>
              <a:gd name="connsiteX1937" fmla="*/ 41980 w 1304516"/>
              <a:gd name="connsiteY1937" fmla="*/ 444514 h 919653"/>
              <a:gd name="connsiteX1938" fmla="*/ 35224 w 1304516"/>
              <a:gd name="connsiteY1938" fmla="*/ 445653 h 919653"/>
              <a:gd name="connsiteX1939" fmla="*/ 28937 w 1304516"/>
              <a:gd name="connsiteY1939" fmla="*/ 447997 h 919653"/>
              <a:gd name="connsiteX1940" fmla="*/ 28064 w 1304516"/>
              <a:gd name="connsiteY1940" fmla="*/ 450148 h 919653"/>
              <a:gd name="connsiteX1941" fmla="*/ 27642 w 1304516"/>
              <a:gd name="connsiteY1941" fmla="*/ 451185 h 919653"/>
              <a:gd name="connsiteX1942" fmla="*/ 28201 w 1304516"/>
              <a:gd name="connsiteY1942" fmla="*/ 455361 h 919653"/>
              <a:gd name="connsiteX1943" fmla="*/ 27488 w 1304516"/>
              <a:gd name="connsiteY1943" fmla="*/ 458201 h 919653"/>
              <a:gd name="connsiteX1944" fmla="*/ 21791 w 1304516"/>
              <a:gd name="connsiteY1944" fmla="*/ 458626 h 919653"/>
              <a:gd name="connsiteX1945" fmla="*/ 20616 w 1304516"/>
              <a:gd name="connsiteY1945" fmla="*/ 461133 h 919653"/>
              <a:gd name="connsiteX1946" fmla="*/ 22099 w 1304516"/>
              <a:gd name="connsiteY1946" fmla="*/ 466315 h 919653"/>
              <a:gd name="connsiteX1947" fmla="*/ 22138 w 1304516"/>
              <a:gd name="connsiteY1947" fmla="*/ 466478 h 919653"/>
              <a:gd name="connsiteX1948" fmla="*/ 22895 w 1304516"/>
              <a:gd name="connsiteY1948" fmla="*/ 469585 h 919653"/>
              <a:gd name="connsiteX1949" fmla="*/ 23569 w 1304516"/>
              <a:gd name="connsiteY1949" fmla="*/ 474214 h 919653"/>
              <a:gd name="connsiteX1950" fmla="*/ 21814 w 1304516"/>
              <a:gd name="connsiteY1950" fmla="*/ 476276 h 919653"/>
              <a:gd name="connsiteX1951" fmla="*/ 18878 w 1304516"/>
              <a:gd name="connsiteY1951" fmla="*/ 482092 h 919653"/>
              <a:gd name="connsiteX1952" fmla="*/ 16536 w 1304516"/>
              <a:gd name="connsiteY1952" fmla="*/ 484957 h 919653"/>
              <a:gd name="connsiteX1953" fmla="*/ 14551 w 1304516"/>
              <a:gd name="connsiteY1953" fmla="*/ 486911 h 919653"/>
              <a:gd name="connsiteX1954" fmla="*/ 9780 w 1304516"/>
              <a:gd name="connsiteY1954" fmla="*/ 487889 h 919653"/>
              <a:gd name="connsiteX1955" fmla="*/ 6062 w 1304516"/>
              <a:gd name="connsiteY1955" fmla="*/ 487719 h 919653"/>
              <a:gd name="connsiteX1956" fmla="*/ 1294 w 1304516"/>
              <a:gd name="connsiteY1956" fmla="*/ 488131 h 919653"/>
              <a:gd name="connsiteX1957" fmla="*/ 1276 w 1304516"/>
              <a:gd name="connsiteY1957" fmla="*/ 491300 h 919653"/>
              <a:gd name="connsiteX1958" fmla="*/ 2072 w 1304516"/>
              <a:gd name="connsiteY1958" fmla="*/ 494568 h 919653"/>
              <a:gd name="connsiteX1959" fmla="*/ 1236 w 1304516"/>
              <a:gd name="connsiteY1959" fmla="*/ 498994 h 919653"/>
              <a:gd name="connsiteX1960" fmla="*/ 180 w 1304516"/>
              <a:gd name="connsiteY1960" fmla="*/ 500821 h 919653"/>
              <a:gd name="connsiteX1961" fmla="*/ 3305 w 1304516"/>
              <a:gd name="connsiteY1961" fmla="*/ 503489 h 919653"/>
              <a:gd name="connsiteX1962" fmla="*/ 4920 w 1304516"/>
              <a:gd name="connsiteY1962" fmla="*/ 505617 h 919653"/>
              <a:gd name="connsiteX1963" fmla="*/ 5063 w 1304516"/>
              <a:gd name="connsiteY1963" fmla="*/ 508045 h 919653"/>
              <a:gd name="connsiteX1964" fmla="*/ 5241 w 1304516"/>
              <a:gd name="connsiteY1964" fmla="*/ 511044 h 919653"/>
              <a:gd name="connsiteX1965" fmla="*/ 3772 w 1304516"/>
              <a:gd name="connsiteY1965" fmla="*/ 524761 h 919653"/>
              <a:gd name="connsiteX1966" fmla="*/ 4346 w 1304516"/>
              <a:gd name="connsiteY1966" fmla="*/ 526111 h 919653"/>
              <a:gd name="connsiteX1967" fmla="*/ 8418 w 1304516"/>
              <a:gd name="connsiteY1967" fmla="*/ 525484 h 919653"/>
              <a:gd name="connsiteX1968" fmla="*/ 12372 w 1304516"/>
              <a:gd name="connsiteY1968" fmla="*/ 525197 h 919653"/>
              <a:gd name="connsiteX1969" fmla="*/ 14811 w 1304516"/>
              <a:gd name="connsiteY1969" fmla="*/ 525500 h 919653"/>
              <a:gd name="connsiteX1970" fmla="*/ 14917 w 1304516"/>
              <a:gd name="connsiteY1970" fmla="*/ 527308 h 919653"/>
              <a:gd name="connsiteX1971" fmla="*/ 13855 w 1304516"/>
              <a:gd name="connsiteY1971" fmla="*/ 530608 h 919653"/>
              <a:gd name="connsiteX1972" fmla="*/ 14648 w 1304516"/>
              <a:gd name="connsiteY1972" fmla="*/ 534444 h 919653"/>
              <a:gd name="connsiteX1973" fmla="*/ 15684 w 1304516"/>
              <a:gd name="connsiteY1973" fmla="*/ 536127 h 919653"/>
              <a:gd name="connsiteX1974" fmla="*/ 17781 w 1304516"/>
              <a:gd name="connsiteY1974" fmla="*/ 535528 h 919653"/>
              <a:gd name="connsiteX1975" fmla="*/ 19182 w 1304516"/>
              <a:gd name="connsiteY1975" fmla="*/ 534262 h 919653"/>
              <a:gd name="connsiteX1976" fmla="*/ 21747 w 1304516"/>
              <a:gd name="connsiteY1976" fmla="*/ 532752 h 919653"/>
              <a:gd name="connsiteX1977" fmla="*/ 25462 w 1304516"/>
              <a:gd name="connsiteY1977" fmla="*/ 533487 h 919653"/>
              <a:gd name="connsiteX1978" fmla="*/ 29867 w 1304516"/>
              <a:gd name="connsiteY1978" fmla="*/ 535911 h 919653"/>
              <a:gd name="connsiteX1979" fmla="*/ 32763 w 1304516"/>
              <a:gd name="connsiteY1979" fmla="*/ 537791 h 919653"/>
              <a:gd name="connsiteX1980" fmla="*/ 33914 w 1304516"/>
              <a:gd name="connsiteY1980" fmla="*/ 539812 h 919653"/>
              <a:gd name="connsiteX1981" fmla="*/ 35043 w 1304516"/>
              <a:gd name="connsiteY1981" fmla="*/ 546248 h 919653"/>
              <a:gd name="connsiteX1982" fmla="*/ 36076 w 1304516"/>
              <a:gd name="connsiteY1982" fmla="*/ 548722 h 919653"/>
              <a:gd name="connsiteX1983" fmla="*/ 45077 w 1304516"/>
              <a:gd name="connsiteY1983" fmla="*/ 561152 h 919653"/>
              <a:gd name="connsiteX1984" fmla="*/ 47270 w 1304516"/>
              <a:gd name="connsiteY1984" fmla="*/ 564177 h 919653"/>
              <a:gd name="connsiteX1985" fmla="*/ 50349 w 1304516"/>
              <a:gd name="connsiteY1985" fmla="*/ 570693 h 919653"/>
              <a:gd name="connsiteX1986" fmla="*/ 54919 w 1304516"/>
              <a:gd name="connsiteY1986" fmla="*/ 580368 h 919653"/>
              <a:gd name="connsiteX1987" fmla="*/ 57544 w 1304516"/>
              <a:gd name="connsiteY1987" fmla="*/ 584951 h 919653"/>
              <a:gd name="connsiteX1988" fmla="*/ 63070 w 1304516"/>
              <a:gd name="connsiteY1988" fmla="*/ 587788 h 919653"/>
              <a:gd name="connsiteX1989" fmla="*/ 70221 w 1304516"/>
              <a:gd name="connsiteY1989" fmla="*/ 592808 h 919653"/>
              <a:gd name="connsiteX1990" fmla="*/ 73249 w 1304516"/>
              <a:gd name="connsiteY1990" fmla="*/ 598047 h 919653"/>
              <a:gd name="connsiteX1991" fmla="*/ 74647 w 1304516"/>
              <a:gd name="connsiteY1991" fmla="*/ 601296 h 919653"/>
              <a:gd name="connsiteX1992" fmla="*/ 76256 w 1304516"/>
              <a:gd name="connsiteY1992" fmla="*/ 605036 h 919653"/>
              <a:gd name="connsiteX1993" fmla="*/ 77654 w 1304516"/>
              <a:gd name="connsiteY1993" fmla="*/ 608747 h 919653"/>
              <a:gd name="connsiteX1994" fmla="*/ 77634 w 1304516"/>
              <a:gd name="connsiteY1994" fmla="*/ 610494 h 919653"/>
              <a:gd name="connsiteX1995" fmla="*/ 72400 w 1304516"/>
              <a:gd name="connsiteY1995" fmla="*/ 617703 h 919653"/>
              <a:gd name="connsiteX1996" fmla="*/ 70412 w 1304516"/>
              <a:gd name="connsiteY1996" fmla="*/ 620324 h 919653"/>
              <a:gd name="connsiteX1997" fmla="*/ 69441 w 1304516"/>
              <a:gd name="connsiteY1997" fmla="*/ 624037 h 919653"/>
              <a:gd name="connsiteX1998" fmla="*/ 69504 w 1304516"/>
              <a:gd name="connsiteY1998" fmla="*/ 627424 h 919653"/>
              <a:gd name="connsiteX1999" fmla="*/ 71432 w 1304516"/>
              <a:gd name="connsiteY1999" fmla="*/ 629826 h 919653"/>
              <a:gd name="connsiteX2000" fmla="*/ 74192 w 1304516"/>
              <a:gd name="connsiteY2000" fmla="*/ 631572 h 919653"/>
              <a:gd name="connsiteX2001" fmla="*/ 78205 w 1304516"/>
              <a:gd name="connsiteY2001" fmla="*/ 632007 h 919653"/>
              <a:gd name="connsiteX2002" fmla="*/ 82116 w 1304516"/>
              <a:gd name="connsiteY2002" fmla="*/ 632115 h 919653"/>
              <a:gd name="connsiteX2003" fmla="*/ 87679 w 1304516"/>
              <a:gd name="connsiteY2003" fmla="*/ 640740 h 919653"/>
              <a:gd name="connsiteX2004" fmla="*/ 78933 w 1304516"/>
              <a:gd name="connsiteY2004" fmla="*/ 640090 h 919653"/>
              <a:gd name="connsiteX2005" fmla="*/ 76248 w 1304516"/>
              <a:gd name="connsiteY2005" fmla="*/ 640745 h 919653"/>
              <a:gd name="connsiteX2006" fmla="*/ 73439 w 1304516"/>
              <a:gd name="connsiteY2006" fmla="*/ 643149 h 919653"/>
              <a:gd name="connsiteX2007" fmla="*/ 69078 w 1304516"/>
              <a:gd name="connsiteY2007" fmla="*/ 646100 h 919653"/>
              <a:gd name="connsiteX2008" fmla="*/ 68149 w 1304516"/>
              <a:gd name="connsiteY2008" fmla="*/ 646318 h 919653"/>
              <a:gd name="connsiteX2009" fmla="*/ 68098 w 1304516"/>
              <a:gd name="connsiteY2009" fmla="*/ 650579 h 919653"/>
              <a:gd name="connsiteX2010" fmla="*/ 69112 w 1304516"/>
              <a:gd name="connsiteY2010" fmla="*/ 651998 h 919653"/>
              <a:gd name="connsiteX2011" fmla="*/ 73628 w 1304516"/>
              <a:gd name="connsiteY2011" fmla="*/ 653306 h 919653"/>
              <a:gd name="connsiteX2012" fmla="*/ 76083 w 1304516"/>
              <a:gd name="connsiteY2012" fmla="*/ 654726 h 919653"/>
              <a:gd name="connsiteX2013" fmla="*/ 76894 w 1304516"/>
              <a:gd name="connsiteY2013" fmla="*/ 655818 h 919653"/>
              <a:gd name="connsiteX2014" fmla="*/ 74447 w 1304516"/>
              <a:gd name="connsiteY2014" fmla="*/ 662483 h 919653"/>
              <a:gd name="connsiteX2015" fmla="*/ 72034 w 1304516"/>
              <a:gd name="connsiteY2015" fmla="*/ 666198 h 919653"/>
              <a:gd name="connsiteX2016" fmla="*/ 70888 w 1304516"/>
              <a:gd name="connsiteY2016" fmla="*/ 667399 h 919653"/>
              <a:gd name="connsiteX2017" fmla="*/ 68528 w 1304516"/>
              <a:gd name="connsiteY2017" fmla="*/ 666636 h 919653"/>
              <a:gd name="connsiteX2018" fmla="*/ 66860 w 1304516"/>
              <a:gd name="connsiteY2018" fmla="*/ 668274 h 919653"/>
              <a:gd name="connsiteX2019" fmla="*/ 65621 w 1304516"/>
              <a:gd name="connsiteY2019" fmla="*/ 677343 h 919653"/>
              <a:gd name="connsiteX2020" fmla="*/ 66663 w 1304516"/>
              <a:gd name="connsiteY2020" fmla="*/ 685098 h 919653"/>
              <a:gd name="connsiteX2021" fmla="*/ 69298 w 1304516"/>
              <a:gd name="connsiteY2021" fmla="*/ 688594 h 919653"/>
              <a:gd name="connsiteX2022" fmla="*/ 74256 w 1304516"/>
              <a:gd name="connsiteY2022" fmla="*/ 691761 h 919653"/>
              <a:gd name="connsiteX2023" fmla="*/ 75054 w 1304516"/>
              <a:gd name="connsiteY2023" fmla="*/ 694000 h 919653"/>
              <a:gd name="connsiteX2024" fmla="*/ 74807 w 1304516"/>
              <a:gd name="connsiteY2024" fmla="*/ 697442 h 919653"/>
              <a:gd name="connsiteX2025" fmla="*/ 73643 w 1304516"/>
              <a:gd name="connsiteY2025" fmla="*/ 700174 h 919653"/>
              <a:gd name="connsiteX2026" fmla="*/ 72075 w 1304516"/>
              <a:gd name="connsiteY2026" fmla="*/ 702141 h 919653"/>
              <a:gd name="connsiteX2027" fmla="*/ 69980 w 1304516"/>
              <a:gd name="connsiteY2027" fmla="*/ 705037 h 919653"/>
              <a:gd name="connsiteX2028" fmla="*/ 68635 w 1304516"/>
              <a:gd name="connsiteY2028" fmla="*/ 710065 h 919653"/>
              <a:gd name="connsiteX2029" fmla="*/ 68607 w 1304516"/>
              <a:gd name="connsiteY2029" fmla="*/ 712468 h 919653"/>
              <a:gd name="connsiteX2030" fmla="*/ 68617 w 1304516"/>
              <a:gd name="connsiteY2030" fmla="*/ 714511 h 919653"/>
              <a:gd name="connsiteX2031" fmla="*/ 66345 w 1304516"/>
              <a:gd name="connsiteY2031" fmla="*/ 715627 h 919653"/>
              <a:gd name="connsiteX2032" fmla="*/ 65337 w 1304516"/>
              <a:gd name="connsiteY2032" fmla="*/ 716123 h 919653"/>
              <a:gd name="connsiteX2033" fmla="*/ 64094 w 1304516"/>
              <a:gd name="connsiteY2033" fmla="*/ 716734 h 919653"/>
              <a:gd name="connsiteX2034" fmla="*/ 63953 w 1304516"/>
              <a:gd name="connsiteY2034" fmla="*/ 716852 h 919653"/>
              <a:gd name="connsiteX2035" fmla="*/ 63417 w 1304516"/>
              <a:gd name="connsiteY2035" fmla="*/ 717300 h 919653"/>
              <a:gd name="connsiteX2036" fmla="*/ 62171 w 1304516"/>
              <a:gd name="connsiteY2036" fmla="*/ 718342 h 919653"/>
              <a:gd name="connsiteX2037" fmla="*/ 60534 w 1304516"/>
              <a:gd name="connsiteY2037" fmla="*/ 718283 h 919653"/>
              <a:gd name="connsiteX2038" fmla="*/ 60377 w 1304516"/>
              <a:gd name="connsiteY2038" fmla="*/ 718278 h 919653"/>
              <a:gd name="connsiteX2039" fmla="*/ 54260 w 1304516"/>
              <a:gd name="connsiteY2039" fmla="*/ 722215 h 919653"/>
              <a:gd name="connsiteX2040" fmla="*/ 52264 w 1304516"/>
              <a:gd name="connsiteY2040" fmla="*/ 724459 h 919653"/>
              <a:gd name="connsiteX2041" fmla="*/ 52555 w 1304516"/>
              <a:gd name="connsiteY2041" fmla="*/ 728233 h 919653"/>
              <a:gd name="connsiteX2042" fmla="*/ 53057 w 1304516"/>
              <a:gd name="connsiteY2042" fmla="*/ 733329 h 919653"/>
              <a:gd name="connsiteX2043" fmla="*/ 51462 w 1304516"/>
              <a:gd name="connsiteY2043" fmla="*/ 735761 h 919653"/>
              <a:gd name="connsiteX2044" fmla="*/ 46874 w 1304516"/>
              <a:gd name="connsiteY2044" fmla="*/ 741989 h 919653"/>
              <a:gd name="connsiteX2045" fmla="*/ 48096 w 1304516"/>
              <a:gd name="connsiteY2045" fmla="*/ 744213 h 919653"/>
              <a:gd name="connsiteX2046" fmla="*/ 50673 w 1304516"/>
              <a:gd name="connsiteY2046" fmla="*/ 748856 h 919653"/>
              <a:gd name="connsiteX2047" fmla="*/ 50759 w 1304516"/>
              <a:gd name="connsiteY2047" fmla="*/ 751841 h 919653"/>
              <a:gd name="connsiteX2048" fmla="*/ 51054 w 1304516"/>
              <a:gd name="connsiteY2048" fmla="*/ 755948 h 919653"/>
              <a:gd name="connsiteX2049" fmla="*/ 52476 w 1304516"/>
              <a:gd name="connsiteY2049" fmla="*/ 758234 h 919653"/>
              <a:gd name="connsiteX2050" fmla="*/ 53618 w 1304516"/>
              <a:gd name="connsiteY2050" fmla="*/ 758402 h 919653"/>
              <a:gd name="connsiteX2051" fmla="*/ 55830 w 1304516"/>
              <a:gd name="connsiteY2051" fmla="*/ 758077 h 919653"/>
              <a:gd name="connsiteX2052" fmla="*/ 58711 w 1304516"/>
              <a:gd name="connsiteY2052" fmla="*/ 757801 h 919653"/>
              <a:gd name="connsiteX2053" fmla="*/ 59654 w 1304516"/>
              <a:gd name="connsiteY2053" fmla="*/ 758373 h 919653"/>
              <a:gd name="connsiteX2054" fmla="*/ 60066 w 1304516"/>
              <a:gd name="connsiteY2054" fmla="*/ 759889 h 919653"/>
              <a:gd name="connsiteX2055" fmla="*/ 61224 w 1304516"/>
              <a:gd name="connsiteY2055" fmla="*/ 762713 h 919653"/>
              <a:gd name="connsiteX2056" fmla="*/ 62575 w 1304516"/>
              <a:gd name="connsiteY2056" fmla="*/ 764070 h 919653"/>
              <a:gd name="connsiteX2057" fmla="*/ 65340 w 1304516"/>
              <a:gd name="connsiteY2057" fmla="*/ 766584 h 919653"/>
              <a:gd name="connsiteX2058" fmla="*/ 66296 w 1304516"/>
              <a:gd name="connsiteY2058" fmla="*/ 769281 h 919653"/>
              <a:gd name="connsiteX2059" fmla="*/ 65767 w 1304516"/>
              <a:gd name="connsiteY2059" fmla="*/ 770357 h 919653"/>
              <a:gd name="connsiteX2060" fmla="*/ 62415 w 1304516"/>
              <a:gd name="connsiteY2060" fmla="*/ 770512 h 919653"/>
              <a:gd name="connsiteX2061" fmla="*/ 59820 w 1304516"/>
              <a:gd name="connsiteY2061" fmla="*/ 774034 h 919653"/>
              <a:gd name="connsiteX2062" fmla="*/ 59756 w 1304516"/>
              <a:gd name="connsiteY2062" fmla="*/ 775283 h 919653"/>
              <a:gd name="connsiteX2063" fmla="*/ 59522 w 1304516"/>
              <a:gd name="connsiteY2063" fmla="*/ 779818 h 919653"/>
              <a:gd name="connsiteX2064" fmla="*/ 55858 w 1304516"/>
              <a:gd name="connsiteY2064" fmla="*/ 783765 h 919653"/>
              <a:gd name="connsiteX2065" fmla="*/ 55742 w 1304516"/>
              <a:gd name="connsiteY2065" fmla="*/ 786755 h 919653"/>
              <a:gd name="connsiteX2066" fmla="*/ 55244 w 1304516"/>
              <a:gd name="connsiteY2066" fmla="*/ 792877 h 919653"/>
              <a:gd name="connsiteX2067" fmla="*/ 54734 w 1304516"/>
              <a:gd name="connsiteY2067" fmla="*/ 797140 h 919653"/>
              <a:gd name="connsiteX2068" fmla="*/ 54761 w 1304516"/>
              <a:gd name="connsiteY2068" fmla="*/ 801189 h 919653"/>
              <a:gd name="connsiteX2069" fmla="*/ 52046 w 1304516"/>
              <a:gd name="connsiteY2069" fmla="*/ 806970 h 919653"/>
              <a:gd name="connsiteX2070" fmla="*/ 50668 w 1304516"/>
              <a:gd name="connsiteY2070" fmla="*/ 811789 h 919653"/>
              <a:gd name="connsiteX2071" fmla="*/ 49101 w 1304516"/>
              <a:gd name="connsiteY2071" fmla="*/ 818403 h 919653"/>
              <a:gd name="connsiteX2072" fmla="*/ 48245 w 1304516"/>
              <a:gd name="connsiteY2072" fmla="*/ 825796 h 919653"/>
              <a:gd name="connsiteX2073" fmla="*/ 48536 w 1304516"/>
              <a:gd name="connsiteY2073" fmla="*/ 826659 h 919653"/>
              <a:gd name="connsiteX2074" fmla="*/ 48890 w 1304516"/>
              <a:gd name="connsiteY2074" fmla="*/ 827714 h 919653"/>
              <a:gd name="connsiteX2075" fmla="*/ 49361 w 1304516"/>
              <a:gd name="connsiteY2075" fmla="*/ 828476 h 919653"/>
              <a:gd name="connsiteX2076" fmla="*/ 50310 w 1304516"/>
              <a:gd name="connsiteY2076" fmla="*/ 830009 h 919653"/>
              <a:gd name="connsiteX2077" fmla="*/ 50661 w 1304516"/>
              <a:gd name="connsiteY2077" fmla="*/ 830292 h 919653"/>
              <a:gd name="connsiteX2078" fmla="*/ 52210 w 1304516"/>
              <a:gd name="connsiteY2078" fmla="*/ 831540 h 919653"/>
              <a:gd name="connsiteX2079" fmla="*/ 53088 w 1304516"/>
              <a:gd name="connsiteY2079" fmla="*/ 832246 h 919653"/>
              <a:gd name="connsiteX2080" fmla="*/ 53153 w 1304516"/>
              <a:gd name="connsiteY2080" fmla="*/ 832464 h 919653"/>
              <a:gd name="connsiteX2081" fmla="*/ 53577 w 1304516"/>
              <a:gd name="connsiteY2081" fmla="*/ 833870 h 919653"/>
              <a:gd name="connsiteX2082" fmla="*/ 53703 w 1304516"/>
              <a:gd name="connsiteY2082" fmla="*/ 834292 h 919653"/>
              <a:gd name="connsiteX2083" fmla="*/ 54824 w 1304516"/>
              <a:gd name="connsiteY2083" fmla="*/ 835582 h 919653"/>
              <a:gd name="connsiteX2084" fmla="*/ 54999 w 1304516"/>
              <a:gd name="connsiteY2084" fmla="*/ 835783 h 919653"/>
              <a:gd name="connsiteX2085" fmla="*/ 54996 w 1304516"/>
              <a:gd name="connsiteY2085" fmla="*/ 836960 h 919653"/>
              <a:gd name="connsiteX2086" fmla="*/ 54994 w 1304516"/>
              <a:gd name="connsiteY2086" fmla="*/ 838138 h 919653"/>
              <a:gd name="connsiteX2087" fmla="*/ 56409 w 1304516"/>
              <a:gd name="connsiteY2087" fmla="*/ 841673 h 919653"/>
              <a:gd name="connsiteX2088" fmla="*/ 56450 w 1304516"/>
              <a:gd name="connsiteY2088" fmla="*/ 842006 h 919653"/>
              <a:gd name="connsiteX2089" fmla="*/ 57079 w 1304516"/>
              <a:gd name="connsiteY2089" fmla="*/ 847253 h 919653"/>
              <a:gd name="connsiteX2090" fmla="*/ 58250 w 1304516"/>
              <a:gd name="connsiteY2090" fmla="*/ 849673 h 919653"/>
              <a:gd name="connsiteX2091" fmla="*/ 58698 w 1304516"/>
              <a:gd name="connsiteY2091" fmla="*/ 850136 h 919653"/>
              <a:gd name="connsiteX2092" fmla="*/ 59739 w 1304516"/>
              <a:gd name="connsiteY2092" fmla="*/ 851210 h 919653"/>
              <a:gd name="connsiteX2093" fmla="*/ 60657 w 1304516"/>
              <a:gd name="connsiteY2093" fmla="*/ 852157 h 919653"/>
              <a:gd name="connsiteX2094" fmla="*/ 61263 w 1304516"/>
              <a:gd name="connsiteY2094" fmla="*/ 852448 h 919653"/>
              <a:gd name="connsiteX2095" fmla="*/ 61600 w 1304516"/>
              <a:gd name="connsiteY2095" fmla="*/ 852610 h 919653"/>
              <a:gd name="connsiteX2096" fmla="*/ 63499 w 1304516"/>
              <a:gd name="connsiteY2096" fmla="*/ 853526 h 919653"/>
              <a:gd name="connsiteX2097" fmla="*/ 63765 w 1304516"/>
              <a:gd name="connsiteY2097" fmla="*/ 853822 h 919653"/>
              <a:gd name="connsiteX2098" fmla="*/ 63867 w 1304516"/>
              <a:gd name="connsiteY2098" fmla="*/ 853936 h 919653"/>
              <a:gd name="connsiteX2099" fmla="*/ 64035 w 1304516"/>
              <a:gd name="connsiteY2099" fmla="*/ 854123 h 919653"/>
              <a:gd name="connsiteX2100" fmla="*/ 64439 w 1304516"/>
              <a:gd name="connsiteY2100" fmla="*/ 854576 h 919653"/>
              <a:gd name="connsiteX2101" fmla="*/ 64610 w 1304516"/>
              <a:gd name="connsiteY2101" fmla="*/ 854767 h 919653"/>
              <a:gd name="connsiteX2102" fmla="*/ 65539 w 1304516"/>
              <a:gd name="connsiteY2102" fmla="*/ 855141 h 919653"/>
              <a:gd name="connsiteX2103" fmla="*/ 66425 w 1304516"/>
              <a:gd name="connsiteY2103" fmla="*/ 855498 h 919653"/>
              <a:gd name="connsiteX2104" fmla="*/ 67353 w 1304516"/>
              <a:gd name="connsiteY2104" fmla="*/ 856525 h 919653"/>
              <a:gd name="connsiteX2105" fmla="*/ 67884 w 1304516"/>
              <a:gd name="connsiteY2105" fmla="*/ 857128 h 919653"/>
              <a:gd name="connsiteX2106" fmla="*/ 68075 w 1304516"/>
              <a:gd name="connsiteY2106" fmla="*/ 857504 h 919653"/>
              <a:gd name="connsiteX2107" fmla="*/ 69058 w 1304516"/>
              <a:gd name="connsiteY2107" fmla="*/ 859438 h 919653"/>
              <a:gd name="connsiteX2108" fmla="*/ 70471 w 1304516"/>
              <a:gd name="connsiteY2108" fmla="*/ 862216 h 919653"/>
              <a:gd name="connsiteX2109" fmla="*/ 71246 w 1304516"/>
              <a:gd name="connsiteY2109" fmla="*/ 864488 h 919653"/>
              <a:gd name="connsiteX2110" fmla="*/ 71823 w 1304516"/>
              <a:gd name="connsiteY2110" fmla="*/ 866185 h 919653"/>
              <a:gd name="connsiteX2111" fmla="*/ 72312 w 1304516"/>
              <a:gd name="connsiteY2111" fmla="*/ 869223 h 919653"/>
              <a:gd name="connsiteX2112" fmla="*/ 72219 w 1304516"/>
              <a:gd name="connsiteY2112" fmla="*/ 870632 h 919653"/>
              <a:gd name="connsiteX2113" fmla="*/ 72119 w 1304516"/>
              <a:gd name="connsiteY2113" fmla="*/ 872137 h 919653"/>
              <a:gd name="connsiteX2114" fmla="*/ 71442 w 1304516"/>
              <a:gd name="connsiteY2114" fmla="*/ 873487 h 919653"/>
              <a:gd name="connsiteX2115" fmla="*/ 70893 w 1304516"/>
              <a:gd name="connsiteY2115" fmla="*/ 874583 h 919653"/>
              <a:gd name="connsiteX2116" fmla="*/ 70629 w 1304516"/>
              <a:gd name="connsiteY2116" fmla="*/ 875109 h 919653"/>
              <a:gd name="connsiteX2117" fmla="*/ 71357 w 1304516"/>
              <a:gd name="connsiteY2117" fmla="*/ 881805 h 919653"/>
              <a:gd name="connsiteX2118" fmla="*/ 70611 w 1304516"/>
              <a:gd name="connsiteY2118" fmla="*/ 883169 h 919653"/>
              <a:gd name="connsiteX2119" fmla="*/ 70515 w 1304516"/>
              <a:gd name="connsiteY2119" fmla="*/ 884485 h 919653"/>
              <a:gd name="connsiteX2120" fmla="*/ 70500 w 1304516"/>
              <a:gd name="connsiteY2120" fmla="*/ 884683 h 919653"/>
              <a:gd name="connsiteX2121" fmla="*/ 70486 w 1304516"/>
              <a:gd name="connsiteY2121" fmla="*/ 884901 h 919653"/>
              <a:gd name="connsiteX2122" fmla="*/ 71270 w 1304516"/>
              <a:gd name="connsiteY2122" fmla="*/ 889178 h 919653"/>
              <a:gd name="connsiteX2123" fmla="*/ 72319 w 1304516"/>
              <a:gd name="connsiteY2123" fmla="*/ 894888 h 919653"/>
              <a:gd name="connsiteX2124" fmla="*/ 72798 w 1304516"/>
              <a:gd name="connsiteY2124" fmla="*/ 895908 h 919653"/>
              <a:gd name="connsiteX2125" fmla="*/ 73210 w 1304516"/>
              <a:gd name="connsiteY2125" fmla="*/ 896788 h 919653"/>
              <a:gd name="connsiteX2126" fmla="*/ 73365 w 1304516"/>
              <a:gd name="connsiteY2126" fmla="*/ 897121 h 919653"/>
              <a:gd name="connsiteX2127" fmla="*/ 79531 w 1304516"/>
              <a:gd name="connsiteY2127" fmla="*/ 902936 h 919653"/>
              <a:gd name="connsiteX2128" fmla="*/ 86753 w 1304516"/>
              <a:gd name="connsiteY2128" fmla="*/ 909748 h 919653"/>
              <a:gd name="connsiteX2129" fmla="*/ 87130 w 1304516"/>
              <a:gd name="connsiteY2129" fmla="*/ 910103 h 919653"/>
              <a:gd name="connsiteX2130" fmla="*/ 88264 w 1304516"/>
              <a:gd name="connsiteY2130" fmla="*/ 911872 h 919653"/>
              <a:gd name="connsiteX2131" fmla="*/ 89782 w 1304516"/>
              <a:gd name="connsiteY2131" fmla="*/ 914236 h 919653"/>
              <a:gd name="connsiteX2132" fmla="*/ 90396 w 1304516"/>
              <a:gd name="connsiteY2132" fmla="*/ 915191 h 919653"/>
              <a:gd name="connsiteX2133" fmla="*/ 90491 w 1304516"/>
              <a:gd name="connsiteY2133" fmla="*/ 915427 h 919653"/>
              <a:gd name="connsiteX2134" fmla="*/ 91503 w 1304516"/>
              <a:gd name="connsiteY2134" fmla="*/ 917922 h 919653"/>
              <a:gd name="connsiteX2135" fmla="*/ 91842 w 1304516"/>
              <a:gd name="connsiteY2135" fmla="*/ 919788 h 919653"/>
              <a:gd name="connsiteX2136" fmla="*/ 94344 w 1304516"/>
              <a:gd name="connsiteY2136" fmla="*/ 919485 h 919653"/>
              <a:gd name="connsiteX2137" fmla="*/ 103430 w 1304516"/>
              <a:gd name="connsiteY2137" fmla="*/ 919506 h 919653"/>
              <a:gd name="connsiteX2138" fmla="*/ 123395 w 1304516"/>
              <a:gd name="connsiteY2138" fmla="*/ 919554 h 919653"/>
              <a:gd name="connsiteX2139" fmla="*/ 145026 w 1304516"/>
              <a:gd name="connsiteY2139" fmla="*/ 919603 h 919653"/>
              <a:gd name="connsiteX2140" fmla="*/ 150365 w 1304516"/>
              <a:gd name="connsiteY2140" fmla="*/ 919616 h 919653"/>
              <a:gd name="connsiteX2141" fmla="*/ 172490 w 1304516"/>
              <a:gd name="connsiteY2141" fmla="*/ 919667 h 919653"/>
              <a:gd name="connsiteX2142" fmla="*/ 179591 w 1304516"/>
              <a:gd name="connsiteY2142" fmla="*/ 919683 h 919653"/>
              <a:gd name="connsiteX2143" fmla="*/ 185235 w 1304516"/>
              <a:gd name="connsiteY2143" fmla="*/ 919696 h 919653"/>
              <a:gd name="connsiteX2144" fmla="*/ 217232 w 1304516"/>
              <a:gd name="connsiteY2144" fmla="*/ 919771 h 919653"/>
              <a:gd name="connsiteX2145" fmla="*/ 273292 w 1304516"/>
              <a:gd name="connsiteY2145" fmla="*/ 919900 h 919653"/>
              <a:gd name="connsiteX2146" fmla="*/ 275611 w 1304516"/>
              <a:gd name="connsiteY2146" fmla="*/ 919907 h 919653"/>
              <a:gd name="connsiteX2147" fmla="*/ 276180 w 1304516"/>
              <a:gd name="connsiteY2147" fmla="*/ 919907 h 919653"/>
              <a:gd name="connsiteX2148" fmla="*/ 276809 w 1304516"/>
              <a:gd name="connsiteY2148" fmla="*/ 919909 h 919653"/>
              <a:gd name="connsiteX2149" fmla="*/ 277123 w 1304516"/>
              <a:gd name="connsiteY2149" fmla="*/ 919910 h 919653"/>
              <a:gd name="connsiteX2150" fmla="*/ 279901 w 1304516"/>
              <a:gd name="connsiteY2150" fmla="*/ 919917 h 9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</a:cxnLst>
            <a:rect l="l" t="t" r="r" b="b"/>
            <a:pathLst>
              <a:path w="1304516" h="919653">
                <a:moveTo>
                  <a:pt x="279901" y="919917"/>
                </a:moveTo>
                <a:lnTo>
                  <a:pt x="312280" y="918998"/>
                </a:lnTo>
                <a:lnTo>
                  <a:pt x="317058" y="918861"/>
                </a:lnTo>
                <a:lnTo>
                  <a:pt x="359612" y="917633"/>
                </a:lnTo>
                <a:lnTo>
                  <a:pt x="372828" y="917279"/>
                </a:lnTo>
                <a:lnTo>
                  <a:pt x="374709" y="917225"/>
                </a:lnTo>
                <a:lnTo>
                  <a:pt x="377243" y="917153"/>
                </a:lnTo>
                <a:lnTo>
                  <a:pt x="393150" y="916843"/>
                </a:lnTo>
                <a:lnTo>
                  <a:pt x="394193" y="916823"/>
                </a:lnTo>
                <a:lnTo>
                  <a:pt x="398989" y="916728"/>
                </a:lnTo>
                <a:lnTo>
                  <a:pt x="432640" y="916069"/>
                </a:lnTo>
                <a:lnTo>
                  <a:pt x="436803" y="915898"/>
                </a:lnTo>
                <a:lnTo>
                  <a:pt x="449107" y="915386"/>
                </a:lnTo>
                <a:lnTo>
                  <a:pt x="450677" y="915320"/>
                </a:lnTo>
                <a:lnTo>
                  <a:pt x="457054" y="916146"/>
                </a:lnTo>
                <a:lnTo>
                  <a:pt x="460609" y="916051"/>
                </a:lnTo>
                <a:lnTo>
                  <a:pt x="469929" y="917086"/>
                </a:lnTo>
                <a:lnTo>
                  <a:pt x="519597" y="916429"/>
                </a:lnTo>
                <a:lnTo>
                  <a:pt x="519885" y="916426"/>
                </a:lnTo>
                <a:lnTo>
                  <a:pt x="550277" y="916024"/>
                </a:lnTo>
                <a:lnTo>
                  <a:pt x="560809" y="915885"/>
                </a:lnTo>
                <a:lnTo>
                  <a:pt x="583495" y="915584"/>
                </a:lnTo>
                <a:lnTo>
                  <a:pt x="635476" y="914897"/>
                </a:lnTo>
                <a:lnTo>
                  <a:pt x="667570" y="914472"/>
                </a:lnTo>
                <a:lnTo>
                  <a:pt x="717670" y="915662"/>
                </a:lnTo>
                <a:lnTo>
                  <a:pt x="773951" y="917000"/>
                </a:lnTo>
                <a:lnTo>
                  <a:pt x="774425" y="917003"/>
                </a:lnTo>
                <a:lnTo>
                  <a:pt x="819718" y="917304"/>
                </a:lnTo>
                <a:lnTo>
                  <a:pt x="858242" y="917561"/>
                </a:lnTo>
                <a:lnTo>
                  <a:pt x="859370" y="917574"/>
                </a:lnTo>
                <a:lnTo>
                  <a:pt x="860155" y="917583"/>
                </a:lnTo>
                <a:lnTo>
                  <a:pt x="860384" y="917583"/>
                </a:lnTo>
                <a:lnTo>
                  <a:pt x="860580" y="917585"/>
                </a:lnTo>
                <a:lnTo>
                  <a:pt x="904712" y="918059"/>
                </a:lnTo>
                <a:lnTo>
                  <a:pt x="926165" y="918290"/>
                </a:lnTo>
                <a:lnTo>
                  <a:pt x="926770" y="917018"/>
                </a:lnTo>
                <a:lnTo>
                  <a:pt x="927146" y="915520"/>
                </a:lnTo>
                <a:lnTo>
                  <a:pt x="927751" y="914248"/>
                </a:lnTo>
                <a:lnTo>
                  <a:pt x="928111" y="912752"/>
                </a:lnTo>
                <a:lnTo>
                  <a:pt x="928487" y="911329"/>
                </a:lnTo>
                <a:lnTo>
                  <a:pt x="929092" y="909982"/>
                </a:lnTo>
                <a:lnTo>
                  <a:pt x="929697" y="908710"/>
                </a:lnTo>
                <a:lnTo>
                  <a:pt x="930057" y="907212"/>
                </a:lnTo>
                <a:lnTo>
                  <a:pt x="930433" y="905714"/>
                </a:lnTo>
                <a:lnTo>
                  <a:pt x="931038" y="904442"/>
                </a:lnTo>
                <a:lnTo>
                  <a:pt x="931790" y="903320"/>
                </a:lnTo>
                <a:lnTo>
                  <a:pt x="932379" y="902047"/>
                </a:lnTo>
                <a:lnTo>
                  <a:pt x="932983" y="900774"/>
                </a:lnTo>
                <a:lnTo>
                  <a:pt x="933736" y="899502"/>
                </a:lnTo>
                <a:lnTo>
                  <a:pt x="934324" y="898230"/>
                </a:lnTo>
                <a:lnTo>
                  <a:pt x="934700" y="896732"/>
                </a:lnTo>
                <a:lnTo>
                  <a:pt x="935076" y="895236"/>
                </a:lnTo>
                <a:lnTo>
                  <a:pt x="935681" y="893962"/>
                </a:lnTo>
                <a:lnTo>
                  <a:pt x="936058" y="892466"/>
                </a:lnTo>
                <a:lnTo>
                  <a:pt x="936646" y="891194"/>
                </a:lnTo>
                <a:lnTo>
                  <a:pt x="937251" y="889847"/>
                </a:lnTo>
                <a:lnTo>
                  <a:pt x="937774" y="888573"/>
                </a:lnTo>
                <a:lnTo>
                  <a:pt x="938379" y="887301"/>
                </a:lnTo>
                <a:lnTo>
                  <a:pt x="938968" y="886029"/>
                </a:lnTo>
                <a:lnTo>
                  <a:pt x="939720" y="884905"/>
                </a:lnTo>
                <a:lnTo>
                  <a:pt x="940325" y="883633"/>
                </a:lnTo>
                <a:lnTo>
                  <a:pt x="941061" y="882510"/>
                </a:lnTo>
                <a:lnTo>
                  <a:pt x="941813" y="881388"/>
                </a:lnTo>
                <a:lnTo>
                  <a:pt x="942794" y="880489"/>
                </a:lnTo>
                <a:lnTo>
                  <a:pt x="943906" y="879815"/>
                </a:lnTo>
                <a:lnTo>
                  <a:pt x="944658" y="878694"/>
                </a:lnTo>
                <a:lnTo>
                  <a:pt x="945639" y="877794"/>
                </a:lnTo>
                <a:lnTo>
                  <a:pt x="946539" y="876821"/>
                </a:lnTo>
                <a:lnTo>
                  <a:pt x="947503" y="875924"/>
                </a:lnTo>
                <a:lnTo>
                  <a:pt x="948256" y="874800"/>
                </a:lnTo>
                <a:lnTo>
                  <a:pt x="949008" y="873752"/>
                </a:lnTo>
                <a:lnTo>
                  <a:pt x="949743" y="872631"/>
                </a:lnTo>
                <a:lnTo>
                  <a:pt x="950349" y="871357"/>
                </a:lnTo>
                <a:lnTo>
                  <a:pt x="950954" y="870085"/>
                </a:lnTo>
                <a:lnTo>
                  <a:pt x="951330" y="868589"/>
                </a:lnTo>
                <a:lnTo>
                  <a:pt x="951918" y="867241"/>
                </a:lnTo>
                <a:lnTo>
                  <a:pt x="952294" y="865819"/>
                </a:lnTo>
                <a:lnTo>
                  <a:pt x="952899" y="864471"/>
                </a:lnTo>
                <a:lnTo>
                  <a:pt x="953275" y="863049"/>
                </a:lnTo>
                <a:lnTo>
                  <a:pt x="953864" y="861701"/>
                </a:lnTo>
                <a:lnTo>
                  <a:pt x="954240" y="860279"/>
                </a:lnTo>
                <a:lnTo>
                  <a:pt x="954698" y="858783"/>
                </a:lnTo>
                <a:lnTo>
                  <a:pt x="955221" y="857509"/>
                </a:lnTo>
                <a:lnTo>
                  <a:pt x="955663" y="856013"/>
                </a:lnTo>
                <a:lnTo>
                  <a:pt x="955810" y="854366"/>
                </a:lnTo>
                <a:lnTo>
                  <a:pt x="956268" y="852868"/>
                </a:lnTo>
                <a:lnTo>
                  <a:pt x="956415" y="851521"/>
                </a:lnTo>
                <a:lnTo>
                  <a:pt x="956644" y="849875"/>
                </a:lnTo>
                <a:lnTo>
                  <a:pt x="956856" y="848228"/>
                </a:lnTo>
                <a:lnTo>
                  <a:pt x="957085" y="846581"/>
                </a:lnTo>
                <a:lnTo>
                  <a:pt x="957461" y="845084"/>
                </a:lnTo>
                <a:lnTo>
                  <a:pt x="957690" y="843437"/>
                </a:lnTo>
                <a:lnTo>
                  <a:pt x="958066" y="841941"/>
                </a:lnTo>
                <a:lnTo>
                  <a:pt x="958655" y="840667"/>
                </a:lnTo>
                <a:lnTo>
                  <a:pt x="959031" y="839171"/>
                </a:lnTo>
                <a:lnTo>
                  <a:pt x="959489" y="837673"/>
                </a:lnTo>
                <a:lnTo>
                  <a:pt x="960012" y="836401"/>
                </a:lnTo>
                <a:lnTo>
                  <a:pt x="960454" y="834903"/>
                </a:lnTo>
                <a:lnTo>
                  <a:pt x="960977" y="833631"/>
                </a:lnTo>
                <a:lnTo>
                  <a:pt x="961435" y="832135"/>
                </a:lnTo>
                <a:lnTo>
                  <a:pt x="961794" y="830637"/>
                </a:lnTo>
                <a:lnTo>
                  <a:pt x="962105" y="830001"/>
                </a:lnTo>
                <a:lnTo>
                  <a:pt x="962399" y="829365"/>
                </a:lnTo>
                <a:lnTo>
                  <a:pt x="962776" y="827867"/>
                </a:lnTo>
                <a:lnTo>
                  <a:pt x="963152" y="826445"/>
                </a:lnTo>
                <a:lnTo>
                  <a:pt x="963593" y="824949"/>
                </a:lnTo>
                <a:lnTo>
                  <a:pt x="963969" y="823451"/>
                </a:lnTo>
                <a:lnTo>
                  <a:pt x="964345" y="821955"/>
                </a:lnTo>
                <a:lnTo>
                  <a:pt x="964721" y="820532"/>
                </a:lnTo>
                <a:lnTo>
                  <a:pt x="964950" y="818810"/>
                </a:lnTo>
                <a:lnTo>
                  <a:pt x="965392" y="817314"/>
                </a:lnTo>
                <a:lnTo>
                  <a:pt x="965768" y="815892"/>
                </a:lnTo>
                <a:lnTo>
                  <a:pt x="966373" y="814620"/>
                </a:lnTo>
                <a:lnTo>
                  <a:pt x="966749" y="813122"/>
                </a:lnTo>
                <a:lnTo>
                  <a:pt x="967338" y="811850"/>
                </a:lnTo>
                <a:lnTo>
                  <a:pt x="967861" y="810502"/>
                </a:lnTo>
                <a:lnTo>
                  <a:pt x="968319" y="809080"/>
                </a:lnTo>
                <a:lnTo>
                  <a:pt x="968695" y="807582"/>
                </a:lnTo>
                <a:lnTo>
                  <a:pt x="969071" y="806086"/>
                </a:lnTo>
                <a:lnTo>
                  <a:pt x="969430" y="804588"/>
                </a:lnTo>
                <a:lnTo>
                  <a:pt x="970035" y="803316"/>
                </a:lnTo>
                <a:lnTo>
                  <a:pt x="970411" y="801820"/>
                </a:lnTo>
                <a:lnTo>
                  <a:pt x="971017" y="800546"/>
                </a:lnTo>
                <a:lnTo>
                  <a:pt x="971376" y="799050"/>
                </a:lnTo>
                <a:lnTo>
                  <a:pt x="971981" y="797778"/>
                </a:lnTo>
                <a:lnTo>
                  <a:pt x="972733" y="796654"/>
                </a:lnTo>
                <a:lnTo>
                  <a:pt x="973322" y="795382"/>
                </a:lnTo>
                <a:lnTo>
                  <a:pt x="973927" y="794109"/>
                </a:lnTo>
                <a:lnTo>
                  <a:pt x="974679" y="792987"/>
                </a:lnTo>
                <a:lnTo>
                  <a:pt x="975431" y="791864"/>
                </a:lnTo>
                <a:lnTo>
                  <a:pt x="976020" y="790591"/>
                </a:lnTo>
                <a:lnTo>
                  <a:pt x="976772" y="789468"/>
                </a:lnTo>
                <a:lnTo>
                  <a:pt x="977524" y="788420"/>
                </a:lnTo>
                <a:lnTo>
                  <a:pt x="978113" y="787073"/>
                </a:lnTo>
                <a:lnTo>
                  <a:pt x="978865" y="786026"/>
                </a:lnTo>
                <a:lnTo>
                  <a:pt x="979307" y="785052"/>
                </a:lnTo>
                <a:lnTo>
                  <a:pt x="979470" y="784677"/>
                </a:lnTo>
                <a:lnTo>
                  <a:pt x="980059" y="783405"/>
                </a:lnTo>
                <a:lnTo>
                  <a:pt x="980664" y="782133"/>
                </a:lnTo>
                <a:lnTo>
                  <a:pt x="981187" y="780861"/>
                </a:lnTo>
                <a:lnTo>
                  <a:pt x="981792" y="779513"/>
                </a:lnTo>
                <a:lnTo>
                  <a:pt x="982168" y="778091"/>
                </a:lnTo>
                <a:lnTo>
                  <a:pt x="982757" y="776744"/>
                </a:lnTo>
                <a:lnTo>
                  <a:pt x="983362" y="775471"/>
                </a:lnTo>
                <a:lnTo>
                  <a:pt x="983950" y="774198"/>
                </a:lnTo>
                <a:lnTo>
                  <a:pt x="984327" y="772701"/>
                </a:lnTo>
                <a:lnTo>
                  <a:pt x="984931" y="771429"/>
                </a:lnTo>
                <a:lnTo>
                  <a:pt x="985455" y="770157"/>
                </a:lnTo>
                <a:lnTo>
                  <a:pt x="986060" y="768810"/>
                </a:lnTo>
                <a:lnTo>
                  <a:pt x="986648" y="767536"/>
                </a:lnTo>
                <a:lnTo>
                  <a:pt x="987253" y="766264"/>
                </a:lnTo>
                <a:lnTo>
                  <a:pt x="987777" y="764992"/>
                </a:lnTo>
                <a:lnTo>
                  <a:pt x="988382" y="763720"/>
                </a:lnTo>
                <a:lnTo>
                  <a:pt x="988741" y="762222"/>
                </a:lnTo>
                <a:lnTo>
                  <a:pt x="989199" y="760724"/>
                </a:lnTo>
                <a:lnTo>
                  <a:pt x="989575" y="759228"/>
                </a:lnTo>
                <a:lnTo>
                  <a:pt x="989951" y="757730"/>
                </a:lnTo>
                <a:lnTo>
                  <a:pt x="990164" y="756084"/>
                </a:lnTo>
                <a:lnTo>
                  <a:pt x="990540" y="754588"/>
                </a:lnTo>
                <a:lnTo>
                  <a:pt x="990998" y="753165"/>
                </a:lnTo>
                <a:lnTo>
                  <a:pt x="991374" y="751667"/>
                </a:lnTo>
                <a:lnTo>
                  <a:pt x="991750" y="750171"/>
                </a:lnTo>
                <a:lnTo>
                  <a:pt x="992339" y="748899"/>
                </a:lnTo>
                <a:lnTo>
                  <a:pt x="992568" y="747251"/>
                </a:lnTo>
                <a:lnTo>
                  <a:pt x="993173" y="745903"/>
                </a:lnTo>
                <a:lnTo>
                  <a:pt x="993532" y="744482"/>
                </a:lnTo>
                <a:lnTo>
                  <a:pt x="993908" y="742985"/>
                </a:lnTo>
                <a:lnTo>
                  <a:pt x="994284" y="741489"/>
                </a:lnTo>
                <a:lnTo>
                  <a:pt x="994742" y="739991"/>
                </a:lnTo>
                <a:lnTo>
                  <a:pt x="994889" y="739466"/>
                </a:lnTo>
                <a:lnTo>
                  <a:pt x="995331" y="737970"/>
                </a:lnTo>
                <a:lnTo>
                  <a:pt x="995707" y="736472"/>
                </a:lnTo>
                <a:lnTo>
                  <a:pt x="996083" y="735051"/>
                </a:lnTo>
                <a:lnTo>
                  <a:pt x="996312" y="733329"/>
                </a:lnTo>
                <a:lnTo>
                  <a:pt x="996688" y="731907"/>
                </a:lnTo>
                <a:lnTo>
                  <a:pt x="996753" y="730035"/>
                </a:lnTo>
                <a:lnTo>
                  <a:pt x="997129" y="728538"/>
                </a:lnTo>
                <a:lnTo>
                  <a:pt x="997358" y="726892"/>
                </a:lnTo>
                <a:lnTo>
                  <a:pt x="997587" y="725245"/>
                </a:lnTo>
                <a:lnTo>
                  <a:pt x="997587" y="723373"/>
                </a:lnTo>
                <a:lnTo>
                  <a:pt x="997800" y="721651"/>
                </a:lnTo>
                <a:lnTo>
                  <a:pt x="997800" y="719856"/>
                </a:lnTo>
                <a:lnTo>
                  <a:pt x="997653" y="718134"/>
                </a:lnTo>
                <a:lnTo>
                  <a:pt x="997277" y="716636"/>
                </a:lnTo>
                <a:lnTo>
                  <a:pt x="996982" y="715140"/>
                </a:lnTo>
                <a:lnTo>
                  <a:pt x="996459" y="713866"/>
                </a:lnTo>
                <a:lnTo>
                  <a:pt x="996083" y="712370"/>
                </a:lnTo>
                <a:lnTo>
                  <a:pt x="995560" y="711023"/>
                </a:lnTo>
                <a:lnTo>
                  <a:pt x="995037" y="709751"/>
                </a:lnTo>
                <a:lnTo>
                  <a:pt x="994432" y="708403"/>
                </a:lnTo>
                <a:lnTo>
                  <a:pt x="993908" y="707130"/>
                </a:lnTo>
                <a:lnTo>
                  <a:pt x="993385" y="705858"/>
                </a:lnTo>
                <a:lnTo>
                  <a:pt x="992862" y="704510"/>
                </a:lnTo>
                <a:lnTo>
                  <a:pt x="992110" y="703389"/>
                </a:lnTo>
                <a:lnTo>
                  <a:pt x="991374" y="702265"/>
                </a:lnTo>
                <a:lnTo>
                  <a:pt x="990703" y="701142"/>
                </a:lnTo>
                <a:lnTo>
                  <a:pt x="989951" y="700019"/>
                </a:lnTo>
                <a:lnTo>
                  <a:pt x="988970" y="699046"/>
                </a:lnTo>
                <a:lnTo>
                  <a:pt x="988300" y="697924"/>
                </a:lnTo>
                <a:lnTo>
                  <a:pt x="987319" y="697025"/>
                </a:lnTo>
                <a:lnTo>
                  <a:pt x="986436" y="696052"/>
                </a:lnTo>
                <a:lnTo>
                  <a:pt x="985536" y="695154"/>
                </a:lnTo>
                <a:lnTo>
                  <a:pt x="984784" y="693955"/>
                </a:lnTo>
                <a:lnTo>
                  <a:pt x="983656" y="693058"/>
                </a:lnTo>
                <a:lnTo>
                  <a:pt x="982757" y="692085"/>
                </a:lnTo>
                <a:lnTo>
                  <a:pt x="981857" y="691187"/>
                </a:lnTo>
                <a:lnTo>
                  <a:pt x="980958" y="690214"/>
                </a:lnTo>
                <a:lnTo>
                  <a:pt x="980222" y="689091"/>
                </a:lnTo>
                <a:lnTo>
                  <a:pt x="979470" y="687968"/>
                </a:lnTo>
                <a:lnTo>
                  <a:pt x="978571" y="686995"/>
                </a:lnTo>
                <a:lnTo>
                  <a:pt x="977671" y="686097"/>
                </a:lnTo>
                <a:lnTo>
                  <a:pt x="976919" y="684974"/>
                </a:lnTo>
                <a:lnTo>
                  <a:pt x="976020" y="684001"/>
                </a:lnTo>
                <a:lnTo>
                  <a:pt x="975055" y="683103"/>
                </a:lnTo>
                <a:lnTo>
                  <a:pt x="974156" y="681980"/>
                </a:lnTo>
                <a:lnTo>
                  <a:pt x="973257" y="681007"/>
                </a:lnTo>
                <a:lnTo>
                  <a:pt x="972505" y="679884"/>
                </a:lnTo>
                <a:lnTo>
                  <a:pt x="971605" y="678911"/>
                </a:lnTo>
                <a:lnTo>
                  <a:pt x="970853" y="677789"/>
                </a:lnTo>
                <a:lnTo>
                  <a:pt x="970117" y="676666"/>
                </a:lnTo>
                <a:lnTo>
                  <a:pt x="969430" y="675542"/>
                </a:lnTo>
                <a:lnTo>
                  <a:pt x="968695" y="674419"/>
                </a:lnTo>
                <a:lnTo>
                  <a:pt x="967942" y="673297"/>
                </a:lnTo>
                <a:lnTo>
                  <a:pt x="967190" y="672174"/>
                </a:lnTo>
                <a:lnTo>
                  <a:pt x="966520" y="671051"/>
                </a:lnTo>
                <a:lnTo>
                  <a:pt x="965915" y="669778"/>
                </a:lnTo>
                <a:lnTo>
                  <a:pt x="965245" y="668657"/>
                </a:lnTo>
                <a:lnTo>
                  <a:pt x="964640" y="667309"/>
                </a:lnTo>
                <a:lnTo>
                  <a:pt x="963969" y="666186"/>
                </a:lnTo>
                <a:lnTo>
                  <a:pt x="963380" y="664914"/>
                </a:lnTo>
                <a:lnTo>
                  <a:pt x="963070" y="663416"/>
                </a:lnTo>
                <a:lnTo>
                  <a:pt x="962694" y="661920"/>
                </a:lnTo>
                <a:lnTo>
                  <a:pt x="962334" y="660422"/>
                </a:lnTo>
                <a:lnTo>
                  <a:pt x="962170" y="658776"/>
                </a:lnTo>
                <a:lnTo>
                  <a:pt x="962105" y="658401"/>
                </a:lnTo>
                <a:lnTo>
                  <a:pt x="961876" y="657278"/>
                </a:lnTo>
                <a:lnTo>
                  <a:pt x="961500" y="655782"/>
                </a:lnTo>
                <a:lnTo>
                  <a:pt x="961353" y="654060"/>
                </a:lnTo>
                <a:lnTo>
                  <a:pt x="960977" y="652637"/>
                </a:lnTo>
                <a:lnTo>
                  <a:pt x="960830" y="650916"/>
                </a:lnTo>
                <a:lnTo>
                  <a:pt x="960830" y="650317"/>
                </a:lnTo>
                <a:lnTo>
                  <a:pt x="960830" y="649045"/>
                </a:lnTo>
                <a:lnTo>
                  <a:pt x="960911" y="647248"/>
                </a:lnTo>
                <a:lnTo>
                  <a:pt x="960682" y="645526"/>
                </a:lnTo>
                <a:lnTo>
                  <a:pt x="960911" y="643880"/>
                </a:lnTo>
                <a:lnTo>
                  <a:pt x="960977" y="642009"/>
                </a:lnTo>
                <a:lnTo>
                  <a:pt x="961124" y="640361"/>
                </a:lnTo>
                <a:lnTo>
                  <a:pt x="961206" y="638490"/>
                </a:lnTo>
                <a:lnTo>
                  <a:pt x="961435" y="636844"/>
                </a:lnTo>
                <a:lnTo>
                  <a:pt x="961647" y="635122"/>
                </a:lnTo>
                <a:lnTo>
                  <a:pt x="962023" y="633699"/>
                </a:lnTo>
                <a:lnTo>
                  <a:pt x="962105" y="633400"/>
                </a:lnTo>
                <a:lnTo>
                  <a:pt x="962399" y="632203"/>
                </a:lnTo>
                <a:lnTo>
                  <a:pt x="962628" y="630557"/>
                </a:lnTo>
                <a:lnTo>
                  <a:pt x="963004" y="629059"/>
                </a:lnTo>
                <a:lnTo>
                  <a:pt x="963593" y="627787"/>
                </a:lnTo>
                <a:lnTo>
                  <a:pt x="963969" y="626289"/>
                </a:lnTo>
                <a:lnTo>
                  <a:pt x="964574" y="625017"/>
                </a:lnTo>
                <a:lnTo>
                  <a:pt x="965163" y="623670"/>
                </a:lnTo>
                <a:lnTo>
                  <a:pt x="965539" y="622247"/>
                </a:lnTo>
                <a:lnTo>
                  <a:pt x="966144" y="620900"/>
                </a:lnTo>
                <a:lnTo>
                  <a:pt x="966520" y="619477"/>
                </a:lnTo>
                <a:lnTo>
                  <a:pt x="966896" y="617981"/>
                </a:lnTo>
                <a:lnTo>
                  <a:pt x="967338" y="616483"/>
                </a:lnTo>
                <a:lnTo>
                  <a:pt x="967714" y="614987"/>
                </a:lnTo>
                <a:lnTo>
                  <a:pt x="968090" y="613489"/>
                </a:lnTo>
                <a:lnTo>
                  <a:pt x="968695" y="612217"/>
                </a:lnTo>
                <a:lnTo>
                  <a:pt x="969071" y="610795"/>
                </a:lnTo>
                <a:lnTo>
                  <a:pt x="969659" y="609447"/>
                </a:lnTo>
                <a:lnTo>
                  <a:pt x="970035" y="607951"/>
                </a:lnTo>
                <a:lnTo>
                  <a:pt x="970477" y="606529"/>
                </a:lnTo>
                <a:lnTo>
                  <a:pt x="971017" y="605256"/>
                </a:lnTo>
                <a:lnTo>
                  <a:pt x="971229" y="603535"/>
                </a:lnTo>
                <a:lnTo>
                  <a:pt x="971687" y="602037"/>
                </a:lnTo>
                <a:lnTo>
                  <a:pt x="971834" y="600390"/>
                </a:lnTo>
                <a:lnTo>
                  <a:pt x="972063" y="598744"/>
                </a:lnTo>
                <a:lnTo>
                  <a:pt x="972128" y="596872"/>
                </a:lnTo>
                <a:lnTo>
                  <a:pt x="972128" y="595001"/>
                </a:lnTo>
                <a:lnTo>
                  <a:pt x="972128" y="593130"/>
                </a:lnTo>
                <a:lnTo>
                  <a:pt x="971981" y="591482"/>
                </a:lnTo>
                <a:lnTo>
                  <a:pt x="972063" y="589612"/>
                </a:lnTo>
                <a:lnTo>
                  <a:pt x="972063" y="587741"/>
                </a:lnTo>
                <a:lnTo>
                  <a:pt x="972063" y="585944"/>
                </a:lnTo>
                <a:lnTo>
                  <a:pt x="972276" y="584222"/>
                </a:lnTo>
                <a:lnTo>
                  <a:pt x="972505" y="582576"/>
                </a:lnTo>
                <a:lnTo>
                  <a:pt x="972733" y="580929"/>
                </a:lnTo>
                <a:lnTo>
                  <a:pt x="973109" y="579431"/>
                </a:lnTo>
                <a:lnTo>
                  <a:pt x="973486" y="577935"/>
                </a:lnTo>
                <a:lnTo>
                  <a:pt x="974074" y="576661"/>
                </a:lnTo>
                <a:lnTo>
                  <a:pt x="974532" y="575165"/>
                </a:lnTo>
                <a:lnTo>
                  <a:pt x="974908" y="573743"/>
                </a:lnTo>
                <a:lnTo>
                  <a:pt x="975268" y="572245"/>
                </a:lnTo>
                <a:lnTo>
                  <a:pt x="975644" y="570749"/>
                </a:lnTo>
                <a:lnTo>
                  <a:pt x="976249" y="569251"/>
                </a:lnTo>
                <a:lnTo>
                  <a:pt x="976854" y="567979"/>
                </a:lnTo>
                <a:lnTo>
                  <a:pt x="977443" y="566707"/>
                </a:lnTo>
                <a:lnTo>
                  <a:pt x="977966" y="565435"/>
                </a:lnTo>
                <a:lnTo>
                  <a:pt x="978571" y="564087"/>
                </a:lnTo>
                <a:lnTo>
                  <a:pt x="979176" y="562813"/>
                </a:lnTo>
                <a:lnTo>
                  <a:pt x="979912" y="561692"/>
                </a:lnTo>
                <a:lnTo>
                  <a:pt x="980664" y="560644"/>
                </a:lnTo>
                <a:lnTo>
                  <a:pt x="981269" y="559296"/>
                </a:lnTo>
                <a:lnTo>
                  <a:pt x="982005" y="558248"/>
                </a:lnTo>
                <a:lnTo>
                  <a:pt x="982838" y="557125"/>
                </a:lnTo>
                <a:lnTo>
                  <a:pt x="983591" y="556003"/>
                </a:lnTo>
                <a:lnTo>
                  <a:pt x="984327" y="554880"/>
                </a:lnTo>
                <a:lnTo>
                  <a:pt x="985308" y="553982"/>
                </a:lnTo>
                <a:lnTo>
                  <a:pt x="985831" y="552708"/>
                </a:lnTo>
                <a:lnTo>
                  <a:pt x="986648" y="551587"/>
                </a:lnTo>
                <a:lnTo>
                  <a:pt x="987400" y="550539"/>
                </a:lnTo>
                <a:lnTo>
                  <a:pt x="988153" y="549415"/>
                </a:lnTo>
                <a:lnTo>
                  <a:pt x="988905" y="548294"/>
                </a:lnTo>
                <a:lnTo>
                  <a:pt x="989722" y="547170"/>
                </a:lnTo>
                <a:lnTo>
                  <a:pt x="990475" y="546122"/>
                </a:lnTo>
                <a:lnTo>
                  <a:pt x="991227" y="544999"/>
                </a:lnTo>
                <a:lnTo>
                  <a:pt x="991962" y="543877"/>
                </a:lnTo>
                <a:lnTo>
                  <a:pt x="992568" y="542603"/>
                </a:lnTo>
                <a:lnTo>
                  <a:pt x="993532" y="541706"/>
                </a:lnTo>
                <a:lnTo>
                  <a:pt x="994284" y="540582"/>
                </a:lnTo>
                <a:lnTo>
                  <a:pt x="995037" y="539461"/>
                </a:lnTo>
                <a:lnTo>
                  <a:pt x="996018" y="538561"/>
                </a:lnTo>
                <a:lnTo>
                  <a:pt x="996901" y="537664"/>
                </a:lnTo>
                <a:lnTo>
                  <a:pt x="997735" y="536540"/>
                </a:lnTo>
                <a:lnTo>
                  <a:pt x="998634" y="535643"/>
                </a:lnTo>
                <a:lnTo>
                  <a:pt x="999599" y="534745"/>
                </a:lnTo>
                <a:lnTo>
                  <a:pt x="1000580" y="533772"/>
                </a:lnTo>
                <a:lnTo>
                  <a:pt x="1001479" y="532873"/>
                </a:lnTo>
                <a:lnTo>
                  <a:pt x="1002444" y="531975"/>
                </a:lnTo>
                <a:lnTo>
                  <a:pt x="1003196" y="530852"/>
                </a:lnTo>
                <a:lnTo>
                  <a:pt x="1004177" y="529954"/>
                </a:lnTo>
                <a:lnTo>
                  <a:pt x="1004766" y="528682"/>
                </a:lnTo>
                <a:lnTo>
                  <a:pt x="1005518" y="527558"/>
                </a:lnTo>
                <a:lnTo>
                  <a:pt x="1006123" y="526286"/>
                </a:lnTo>
                <a:lnTo>
                  <a:pt x="1006646" y="525014"/>
                </a:lnTo>
                <a:lnTo>
                  <a:pt x="1007087" y="523516"/>
                </a:lnTo>
                <a:lnTo>
                  <a:pt x="1007611" y="522244"/>
                </a:lnTo>
                <a:lnTo>
                  <a:pt x="1008068" y="520747"/>
                </a:lnTo>
                <a:lnTo>
                  <a:pt x="1008428" y="519250"/>
                </a:lnTo>
                <a:lnTo>
                  <a:pt x="1009033" y="517977"/>
                </a:lnTo>
                <a:lnTo>
                  <a:pt x="1009409" y="516481"/>
                </a:lnTo>
                <a:lnTo>
                  <a:pt x="1009834" y="515562"/>
                </a:lnTo>
                <a:lnTo>
                  <a:pt x="1010014" y="515208"/>
                </a:lnTo>
                <a:lnTo>
                  <a:pt x="1010603" y="513935"/>
                </a:lnTo>
                <a:lnTo>
                  <a:pt x="1010979" y="512438"/>
                </a:lnTo>
                <a:lnTo>
                  <a:pt x="1011355" y="510941"/>
                </a:lnTo>
                <a:lnTo>
                  <a:pt x="1011797" y="509445"/>
                </a:lnTo>
                <a:lnTo>
                  <a:pt x="1012173" y="508022"/>
                </a:lnTo>
                <a:lnTo>
                  <a:pt x="1012549" y="506524"/>
                </a:lnTo>
                <a:lnTo>
                  <a:pt x="1012925" y="505028"/>
                </a:lnTo>
                <a:lnTo>
                  <a:pt x="1013383" y="503530"/>
                </a:lnTo>
                <a:lnTo>
                  <a:pt x="1013742" y="502108"/>
                </a:lnTo>
                <a:lnTo>
                  <a:pt x="1014118" y="500612"/>
                </a:lnTo>
                <a:lnTo>
                  <a:pt x="1014576" y="499114"/>
                </a:lnTo>
                <a:lnTo>
                  <a:pt x="1015100" y="497842"/>
                </a:lnTo>
                <a:lnTo>
                  <a:pt x="1015541" y="496346"/>
                </a:lnTo>
                <a:lnTo>
                  <a:pt x="1016064" y="495072"/>
                </a:lnTo>
                <a:lnTo>
                  <a:pt x="1016522" y="493576"/>
                </a:lnTo>
                <a:lnTo>
                  <a:pt x="1017045" y="492304"/>
                </a:lnTo>
                <a:lnTo>
                  <a:pt x="1017863" y="491180"/>
                </a:lnTo>
                <a:lnTo>
                  <a:pt x="1018468" y="489908"/>
                </a:lnTo>
                <a:lnTo>
                  <a:pt x="1019220" y="488785"/>
                </a:lnTo>
                <a:lnTo>
                  <a:pt x="1019956" y="487661"/>
                </a:lnTo>
                <a:lnTo>
                  <a:pt x="1020708" y="486613"/>
                </a:lnTo>
                <a:lnTo>
                  <a:pt x="1021460" y="485492"/>
                </a:lnTo>
                <a:lnTo>
                  <a:pt x="1022278" y="484368"/>
                </a:lnTo>
                <a:lnTo>
                  <a:pt x="1023030" y="483245"/>
                </a:lnTo>
                <a:lnTo>
                  <a:pt x="1024011" y="482347"/>
                </a:lnTo>
                <a:lnTo>
                  <a:pt x="1024747" y="481226"/>
                </a:lnTo>
                <a:lnTo>
                  <a:pt x="1025646" y="480326"/>
                </a:lnTo>
                <a:lnTo>
                  <a:pt x="1026627" y="479429"/>
                </a:lnTo>
                <a:lnTo>
                  <a:pt x="1027592" y="478529"/>
                </a:lnTo>
                <a:lnTo>
                  <a:pt x="1028344" y="477408"/>
                </a:lnTo>
                <a:lnTo>
                  <a:pt x="1029472" y="476659"/>
                </a:lnTo>
                <a:lnTo>
                  <a:pt x="1030437" y="475761"/>
                </a:lnTo>
                <a:lnTo>
                  <a:pt x="1031565" y="475087"/>
                </a:lnTo>
                <a:lnTo>
                  <a:pt x="1032530" y="474114"/>
                </a:lnTo>
                <a:lnTo>
                  <a:pt x="1033658" y="473439"/>
                </a:lnTo>
                <a:lnTo>
                  <a:pt x="1034786" y="472692"/>
                </a:lnTo>
                <a:lnTo>
                  <a:pt x="1035915" y="471943"/>
                </a:lnTo>
                <a:lnTo>
                  <a:pt x="1036503" y="471792"/>
                </a:lnTo>
                <a:lnTo>
                  <a:pt x="1037632" y="471045"/>
                </a:lnTo>
                <a:lnTo>
                  <a:pt x="1038531" y="470146"/>
                </a:lnTo>
                <a:lnTo>
                  <a:pt x="1039724" y="469397"/>
                </a:lnTo>
                <a:lnTo>
                  <a:pt x="1040853" y="468723"/>
                </a:lnTo>
                <a:lnTo>
                  <a:pt x="1041752" y="467750"/>
                </a:lnTo>
                <a:lnTo>
                  <a:pt x="1042946" y="467077"/>
                </a:lnTo>
                <a:lnTo>
                  <a:pt x="1044058" y="466330"/>
                </a:lnTo>
                <a:lnTo>
                  <a:pt x="1044957" y="465430"/>
                </a:lnTo>
                <a:lnTo>
                  <a:pt x="1046167" y="464681"/>
                </a:lnTo>
                <a:lnTo>
                  <a:pt x="1047279" y="463934"/>
                </a:lnTo>
                <a:lnTo>
                  <a:pt x="1048178" y="463035"/>
                </a:lnTo>
                <a:lnTo>
                  <a:pt x="1049159" y="462137"/>
                </a:lnTo>
                <a:lnTo>
                  <a:pt x="1050271" y="461388"/>
                </a:lnTo>
                <a:lnTo>
                  <a:pt x="1051252" y="460491"/>
                </a:lnTo>
                <a:lnTo>
                  <a:pt x="1052151" y="459593"/>
                </a:lnTo>
                <a:lnTo>
                  <a:pt x="1053116" y="458694"/>
                </a:lnTo>
                <a:lnTo>
                  <a:pt x="1054097" y="457796"/>
                </a:lnTo>
                <a:lnTo>
                  <a:pt x="1055062" y="456823"/>
                </a:lnTo>
                <a:lnTo>
                  <a:pt x="1056190" y="456149"/>
                </a:lnTo>
                <a:lnTo>
                  <a:pt x="1057090" y="455176"/>
                </a:lnTo>
                <a:lnTo>
                  <a:pt x="1058071" y="454277"/>
                </a:lnTo>
                <a:lnTo>
                  <a:pt x="1059183" y="453379"/>
                </a:lnTo>
                <a:lnTo>
                  <a:pt x="1060164" y="452482"/>
                </a:lnTo>
                <a:lnTo>
                  <a:pt x="1061275" y="451733"/>
                </a:lnTo>
                <a:lnTo>
                  <a:pt x="1062257" y="450835"/>
                </a:lnTo>
                <a:lnTo>
                  <a:pt x="1063385" y="450086"/>
                </a:lnTo>
                <a:lnTo>
                  <a:pt x="1064350" y="449187"/>
                </a:lnTo>
                <a:lnTo>
                  <a:pt x="1065478" y="448513"/>
                </a:lnTo>
                <a:lnTo>
                  <a:pt x="1066590" y="447766"/>
                </a:lnTo>
                <a:lnTo>
                  <a:pt x="1067571" y="446791"/>
                </a:lnTo>
                <a:lnTo>
                  <a:pt x="1068846" y="446268"/>
                </a:lnTo>
                <a:lnTo>
                  <a:pt x="1069958" y="445595"/>
                </a:lnTo>
                <a:lnTo>
                  <a:pt x="1071168" y="444846"/>
                </a:lnTo>
                <a:lnTo>
                  <a:pt x="1072427" y="444322"/>
                </a:lnTo>
                <a:lnTo>
                  <a:pt x="1073784" y="443797"/>
                </a:lnTo>
                <a:lnTo>
                  <a:pt x="1075272" y="443425"/>
                </a:lnTo>
                <a:lnTo>
                  <a:pt x="1076548" y="442900"/>
                </a:lnTo>
                <a:lnTo>
                  <a:pt x="1077905" y="442377"/>
                </a:lnTo>
                <a:lnTo>
                  <a:pt x="1079246" y="441852"/>
                </a:lnTo>
                <a:lnTo>
                  <a:pt x="1080521" y="441253"/>
                </a:lnTo>
                <a:lnTo>
                  <a:pt x="1081862" y="440728"/>
                </a:lnTo>
                <a:lnTo>
                  <a:pt x="1083366" y="440429"/>
                </a:lnTo>
                <a:lnTo>
                  <a:pt x="1084641" y="439831"/>
                </a:lnTo>
                <a:lnTo>
                  <a:pt x="1085982" y="439307"/>
                </a:lnTo>
                <a:lnTo>
                  <a:pt x="1087323" y="438783"/>
                </a:lnTo>
                <a:lnTo>
                  <a:pt x="1088599" y="438259"/>
                </a:lnTo>
                <a:lnTo>
                  <a:pt x="1089956" y="437734"/>
                </a:lnTo>
                <a:lnTo>
                  <a:pt x="1091296" y="437211"/>
                </a:lnTo>
                <a:lnTo>
                  <a:pt x="1092572" y="436688"/>
                </a:lnTo>
                <a:lnTo>
                  <a:pt x="1093700" y="435939"/>
                </a:lnTo>
                <a:lnTo>
                  <a:pt x="1095041" y="435414"/>
                </a:lnTo>
                <a:lnTo>
                  <a:pt x="1096169" y="434665"/>
                </a:lnTo>
                <a:lnTo>
                  <a:pt x="1096839" y="434404"/>
                </a:lnTo>
                <a:lnTo>
                  <a:pt x="1097510" y="434142"/>
                </a:lnTo>
                <a:lnTo>
                  <a:pt x="1098638" y="433393"/>
                </a:lnTo>
                <a:lnTo>
                  <a:pt x="1099913" y="432870"/>
                </a:lnTo>
                <a:lnTo>
                  <a:pt x="1101025" y="432121"/>
                </a:lnTo>
                <a:lnTo>
                  <a:pt x="1102383" y="431598"/>
                </a:lnTo>
                <a:lnTo>
                  <a:pt x="1103495" y="430849"/>
                </a:lnTo>
                <a:lnTo>
                  <a:pt x="1104623" y="430175"/>
                </a:lnTo>
                <a:lnTo>
                  <a:pt x="1105816" y="429426"/>
                </a:lnTo>
                <a:lnTo>
                  <a:pt x="1106945" y="428753"/>
                </a:lnTo>
                <a:lnTo>
                  <a:pt x="1107844" y="427780"/>
                </a:lnTo>
                <a:lnTo>
                  <a:pt x="1109037" y="427106"/>
                </a:lnTo>
                <a:lnTo>
                  <a:pt x="1109937" y="426133"/>
                </a:lnTo>
                <a:lnTo>
                  <a:pt x="1110901" y="425236"/>
                </a:lnTo>
                <a:lnTo>
                  <a:pt x="1111883" y="424336"/>
                </a:lnTo>
                <a:lnTo>
                  <a:pt x="1113011" y="423587"/>
                </a:lnTo>
                <a:lnTo>
                  <a:pt x="1114352" y="422390"/>
                </a:lnTo>
                <a:lnTo>
                  <a:pt x="1114875" y="421792"/>
                </a:lnTo>
                <a:lnTo>
                  <a:pt x="1115856" y="420893"/>
                </a:lnTo>
                <a:lnTo>
                  <a:pt x="1116968" y="420145"/>
                </a:lnTo>
                <a:lnTo>
                  <a:pt x="1117949" y="419246"/>
                </a:lnTo>
                <a:lnTo>
                  <a:pt x="1119061" y="418497"/>
                </a:lnTo>
                <a:lnTo>
                  <a:pt x="1120042" y="417600"/>
                </a:lnTo>
                <a:lnTo>
                  <a:pt x="1120941" y="416702"/>
                </a:lnTo>
                <a:lnTo>
                  <a:pt x="1121906" y="415804"/>
                </a:lnTo>
                <a:lnTo>
                  <a:pt x="1122887" y="414830"/>
                </a:lnTo>
                <a:lnTo>
                  <a:pt x="1123786" y="413932"/>
                </a:lnTo>
                <a:lnTo>
                  <a:pt x="1124751" y="413034"/>
                </a:lnTo>
                <a:lnTo>
                  <a:pt x="1125503" y="411911"/>
                </a:lnTo>
                <a:lnTo>
                  <a:pt x="1126484" y="411013"/>
                </a:lnTo>
                <a:lnTo>
                  <a:pt x="1127449" y="410114"/>
                </a:lnTo>
                <a:lnTo>
                  <a:pt x="1128348" y="409216"/>
                </a:lnTo>
                <a:lnTo>
                  <a:pt x="1129330" y="408319"/>
                </a:lnTo>
                <a:lnTo>
                  <a:pt x="1130294" y="407346"/>
                </a:lnTo>
                <a:lnTo>
                  <a:pt x="1131194" y="406446"/>
                </a:lnTo>
                <a:lnTo>
                  <a:pt x="1132175" y="405549"/>
                </a:lnTo>
                <a:lnTo>
                  <a:pt x="1133139" y="404425"/>
                </a:lnTo>
                <a:lnTo>
                  <a:pt x="1134120" y="403528"/>
                </a:lnTo>
                <a:lnTo>
                  <a:pt x="1135003" y="402630"/>
                </a:lnTo>
                <a:lnTo>
                  <a:pt x="1136132" y="401881"/>
                </a:lnTo>
                <a:lnTo>
                  <a:pt x="1137113" y="400982"/>
                </a:lnTo>
                <a:lnTo>
                  <a:pt x="1138077" y="400084"/>
                </a:lnTo>
                <a:lnTo>
                  <a:pt x="1139206" y="399335"/>
                </a:lnTo>
                <a:lnTo>
                  <a:pt x="1140170" y="398438"/>
                </a:lnTo>
                <a:lnTo>
                  <a:pt x="1141299" y="397689"/>
                </a:lnTo>
                <a:lnTo>
                  <a:pt x="1142280" y="396791"/>
                </a:lnTo>
                <a:lnTo>
                  <a:pt x="1143163" y="395892"/>
                </a:lnTo>
                <a:lnTo>
                  <a:pt x="1144144" y="394994"/>
                </a:lnTo>
                <a:lnTo>
                  <a:pt x="1144896" y="393871"/>
                </a:lnTo>
                <a:lnTo>
                  <a:pt x="1145860" y="392973"/>
                </a:lnTo>
                <a:lnTo>
                  <a:pt x="1146613" y="391850"/>
                </a:lnTo>
                <a:lnTo>
                  <a:pt x="1147594" y="390952"/>
                </a:lnTo>
                <a:lnTo>
                  <a:pt x="1148330" y="389680"/>
                </a:lnTo>
                <a:lnTo>
                  <a:pt x="1149082" y="388556"/>
                </a:lnTo>
                <a:lnTo>
                  <a:pt x="1149687" y="387284"/>
                </a:lnTo>
                <a:lnTo>
                  <a:pt x="1150439" y="386161"/>
                </a:lnTo>
                <a:lnTo>
                  <a:pt x="1151256" y="385039"/>
                </a:lnTo>
                <a:lnTo>
                  <a:pt x="1152009" y="383991"/>
                </a:lnTo>
                <a:lnTo>
                  <a:pt x="1152744" y="382868"/>
                </a:lnTo>
                <a:lnTo>
                  <a:pt x="1153497" y="381744"/>
                </a:lnTo>
                <a:lnTo>
                  <a:pt x="1154167" y="380826"/>
                </a:lnTo>
                <a:lnTo>
                  <a:pt x="1154331" y="380623"/>
                </a:lnTo>
                <a:lnTo>
                  <a:pt x="1155213" y="379723"/>
                </a:lnTo>
                <a:lnTo>
                  <a:pt x="1156047" y="378602"/>
                </a:lnTo>
                <a:lnTo>
                  <a:pt x="1156947" y="377702"/>
                </a:lnTo>
                <a:lnTo>
                  <a:pt x="1157911" y="376805"/>
                </a:lnTo>
                <a:lnTo>
                  <a:pt x="1158664" y="375681"/>
                </a:lnTo>
                <a:lnTo>
                  <a:pt x="1159416" y="374635"/>
                </a:lnTo>
                <a:lnTo>
                  <a:pt x="1160233" y="373512"/>
                </a:lnTo>
                <a:lnTo>
                  <a:pt x="1160985" y="372388"/>
                </a:lnTo>
                <a:lnTo>
                  <a:pt x="1161738" y="371340"/>
                </a:lnTo>
                <a:lnTo>
                  <a:pt x="1162490" y="370219"/>
                </a:lnTo>
                <a:lnTo>
                  <a:pt x="1163307" y="369095"/>
                </a:lnTo>
                <a:lnTo>
                  <a:pt x="1163830" y="367823"/>
                </a:lnTo>
                <a:lnTo>
                  <a:pt x="1164436" y="366924"/>
                </a:lnTo>
                <a:lnTo>
                  <a:pt x="1165171" y="365802"/>
                </a:lnTo>
                <a:lnTo>
                  <a:pt x="1166005" y="364679"/>
                </a:lnTo>
                <a:lnTo>
                  <a:pt x="1166741" y="363555"/>
                </a:lnTo>
                <a:lnTo>
                  <a:pt x="1167346" y="362283"/>
                </a:lnTo>
                <a:lnTo>
                  <a:pt x="1168098" y="361162"/>
                </a:lnTo>
                <a:lnTo>
                  <a:pt x="1168703" y="359888"/>
                </a:lnTo>
                <a:lnTo>
                  <a:pt x="1169439" y="358840"/>
                </a:lnTo>
                <a:lnTo>
                  <a:pt x="1170191" y="357718"/>
                </a:lnTo>
                <a:lnTo>
                  <a:pt x="1171009" y="356595"/>
                </a:lnTo>
                <a:lnTo>
                  <a:pt x="1171761" y="355471"/>
                </a:lnTo>
                <a:lnTo>
                  <a:pt x="1172513" y="354425"/>
                </a:lnTo>
                <a:lnTo>
                  <a:pt x="1173265" y="353301"/>
                </a:lnTo>
                <a:lnTo>
                  <a:pt x="1174083" y="352178"/>
                </a:lnTo>
                <a:lnTo>
                  <a:pt x="1174982" y="351280"/>
                </a:lnTo>
                <a:lnTo>
                  <a:pt x="1175963" y="350383"/>
                </a:lnTo>
                <a:lnTo>
                  <a:pt x="1176699" y="349259"/>
                </a:lnTo>
                <a:lnTo>
                  <a:pt x="1177680" y="348360"/>
                </a:lnTo>
                <a:lnTo>
                  <a:pt x="1178432" y="347238"/>
                </a:lnTo>
                <a:lnTo>
                  <a:pt x="1179168" y="346115"/>
                </a:lnTo>
                <a:lnTo>
                  <a:pt x="1180002" y="345067"/>
                </a:lnTo>
                <a:lnTo>
                  <a:pt x="1180754" y="343945"/>
                </a:lnTo>
                <a:lnTo>
                  <a:pt x="1181343" y="342672"/>
                </a:lnTo>
                <a:lnTo>
                  <a:pt x="1181866" y="341399"/>
                </a:lnTo>
                <a:lnTo>
                  <a:pt x="1182700" y="340278"/>
                </a:lnTo>
                <a:lnTo>
                  <a:pt x="1183223" y="339004"/>
                </a:lnTo>
                <a:lnTo>
                  <a:pt x="1183812" y="337657"/>
                </a:lnTo>
                <a:lnTo>
                  <a:pt x="1184417" y="336384"/>
                </a:lnTo>
                <a:lnTo>
                  <a:pt x="1185169" y="335112"/>
                </a:lnTo>
                <a:lnTo>
                  <a:pt x="1185987" y="333989"/>
                </a:lnTo>
                <a:lnTo>
                  <a:pt x="1186510" y="332717"/>
                </a:lnTo>
                <a:lnTo>
                  <a:pt x="1187115" y="331445"/>
                </a:lnTo>
                <a:lnTo>
                  <a:pt x="1187932" y="330321"/>
                </a:lnTo>
                <a:lnTo>
                  <a:pt x="1188456" y="329049"/>
                </a:lnTo>
                <a:lnTo>
                  <a:pt x="1189061" y="327775"/>
                </a:lnTo>
                <a:lnTo>
                  <a:pt x="1189796" y="326654"/>
                </a:lnTo>
                <a:lnTo>
                  <a:pt x="1190401" y="325382"/>
                </a:lnTo>
                <a:lnTo>
                  <a:pt x="1191006" y="324108"/>
                </a:lnTo>
                <a:lnTo>
                  <a:pt x="1191742" y="322761"/>
                </a:lnTo>
                <a:lnTo>
                  <a:pt x="1192347" y="321488"/>
                </a:lnTo>
                <a:lnTo>
                  <a:pt x="1192952" y="319992"/>
                </a:lnTo>
                <a:lnTo>
                  <a:pt x="1193328" y="318570"/>
                </a:lnTo>
                <a:lnTo>
                  <a:pt x="1193917" y="317222"/>
                </a:lnTo>
                <a:lnTo>
                  <a:pt x="1194522" y="315950"/>
                </a:lnTo>
                <a:lnTo>
                  <a:pt x="1194898" y="314453"/>
                </a:lnTo>
                <a:lnTo>
                  <a:pt x="1195487" y="313180"/>
                </a:lnTo>
                <a:lnTo>
                  <a:pt x="1196092" y="311908"/>
                </a:lnTo>
                <a:lnTo>
                  <a:pt x="1196697" y="310634"/>
                </a:lnTo>
                <a:lnTo>
                  <a:pt x="1197220" y="309287"/>
                </a:lnTo>
                <a:lnTo>
                  <a:pt x="1197808" y="308015"/>
                </a:lnTo>
                <a:lnTo>
                  <a:pt x="1198413" y="306743"/>
                </a:lnTo>
                <a:lnTo>
                  <a:pt x="1199019" y="305471"/>
                </a:lnTo>
                <a:lnTo>
                  <a:pt x="1199754" y="304347"/>
                </a:lnTo>
                <a:lnTo>
                  <a:pt x="1200130" y="302850"/>
                </a:lnTo>
                <a:lnTo>
                  <a:pt x="1200588" y="301354"/>
                </a:lnTo>
                <a:lnTo>
                  <a:pt x="1200964" y="299931"/>
                </a:lnTo>
                <a:lnTo>
                  <a:pt x="1201553" y="298584"/>
                </a:lnTo>
                <a:lnTo>
                  <a:pt x="1201929" y="297161"/>
                </a:lnTo>
                <a:lnTo>
                  <a:pt x="1202305" y="295665"/>
                </a:lnTo>
                <a:lnTo>
                  <a:pt x="1202747" y="294167"/>
                </a:lnTo>
                <a:lnTo>
                  <a:pt x="1203123" y="292745"/>
                </a:lnTo>
                <a:lnTo>
                  <a:pt x="1203728" y="291397"/>
                </a:lnTo>
                <a:lnTo>
                  <a:pt x="1204333" y="290125"/>
                </a:lnTo>
                <a:lnTo>
                  <a:pt x="1204692" y="288629"/>
                </a:lnTo>
                <a:lnTo>
                  <a:pt x="1205297" y="287355"/>
                </a:lnTo>
                <a:lnTo>
                  <a:pt x="1205903" y="286083"/>
                </a:lnTo>
                <a:lnTo>
                  <a:pt x="1206491" y="284811"/>
                </a:lnTo>
                <a:lnTo>
                  <a:pt x="1206867" y="283313"/>
                </a:lnTo>
                <a:lnTo>
                  <a:pt x="1207243" y="281817"/>
                </a:lnTo>
                <a:lnTo>
                  <a:pt x="1207848" y="280545"/>
                </a:lnTo>
                <a:lnTo>
                  <a:pt x="1208224" y="279047"/>
                </a:lnTo>
                <a:lnTo>
                  <a:pt x="1208437" y="277401"/>
                </a:lnTo>
                <a:lnTo>
                  <a:pt x="1208895" y="275903"/>
                </a:lnTo>
                <a:lnTo>
                  <a:pt x="1209271" y="274407"/>
                </a:lnTo>
                <a:lnTo>
                  <a:pt x="1209647" y="272984"/>
                </a:lnTo>
                <a:lnTo>
                  <a:pt x="1210236" y="271637"/>
                </a:lnTo>
                <a:lnTo>
                  <a:pt x="1210612" y="270214"/>
                </a:lnTo>
                <a:lnTo>
                  <a:pt x="1210840" y="268492"/>
                </a:lnTo>
                <a:lnTo>
                  <a:pt x="1211282" y="266996"/>
                </a:lnTo>
                <a:lnTo>
                  <a:pt x="1211658" y="265574"/>
                </a:lnTo>
                <a:lnTo>
                  <a:pt x="1211887" y="263852"/>
                </a:lnTo>
                <a:lnTo>
                  <a:pt x="1212116" y="262205"/>
                </a:lnTo>
                <a:lnTo>
                  <a:pt x="1212328" y="260559"/>
                </a:lnTo>
                <a:lnTo>
                  <a:pt x="1212557" y="258912"/>
                </a:lnTo>
                <a:lnTo>
                  <a:pt x="1212557" y="257040"/>
                </a:lnTo>
                <a:lnTo>
                  <a:pt x="1212786" y="255318"/>
                </a:lnTo>
                <a:lnTo>
                  <a:pt x="1213015" y="253672"/>
                </a:lnTo>
                <a:lnTo>
                  <a:pt x="1213228" y="252025"/>
                </a:lnTo>
                <a:lnTo>
                  <a:pt x="1213228" y="250154"/>
                </a:lnTo>
                <a:lnTo>
                  <a:pt x="1213457" y="248508"/>
                </a:lnTo>
                <a:lnTo>
                  <a:pt x="1213686" y="246861"/>
                </a:lnTo>
                <a:lnTo>
                  <a:pt x="1213784" y="246112"/>
                </a:lnTo>
                <a:lnTo>
                  <a:pt x="1213914" y="245139"/>
                </a:lnTo>
                <a:lnTo>
                  <a:pt x="1214127" y="243491"/>
                </a:lnTo>
                <a:lnTo>
                  <a:pt x="1214503" y="241995"/>
                </a:lnTo>
                <a:lnTo>
                  <a:pt x="1214732" y="240349"/>
                </a:lnTo>
                <a:lnTo>
                  <a:pt x="1215108" y="238851"/>
                </a:lnTo>
                <a:lnTo>
                  <a:pt x="1215550" y="237204"/>
                </a:lnTo>
                <a:lnTo>
                  <a:pt x="1215926" y="235708"/>
                </a:lnTo>
                <a:lnTo>
                  <a:pt x="1216531" y="234436"/>
                </a:lnTo>
                <a:lnTo>
                  <a:pt x="1216907" y="232938"/>
                </a:lnTo>
                <a:lnTo>
                  <a:pt x="1217283" y="231516"/>
                </a:lnTo>
                <a:lnTo>
                  <a:pt x="1217724" y="230018"/>
                </a:lnTo>
                <a:lnTo>
                  <a:pt x="1218329" y="228746"/>
                </a:lnTo>
                <a:lnTo>
                  <a:pt x="1218705" y="227250"/>
                </a:lnTo>
                <a:lnTo>
                  <a:pt x="1219294" y="225976"/>
                </a:lnTo>
                <a:lnTo>
                  <a:pt x="1219670" y="224480"/>
                </a:lnTo>
                <a:lnTo>
                  <a:pt x="1220275" y="223208"/>
                </a:lnTo>
                <a:lnTo>
                  <a:pt x="1220864" y="221860"/>
                </a:lnTo>
                <a:lnTo>
                  <a:pt x="1221387" y="220586"/>
                </a:lnTo>
                <a:lnTo>
                  <a:pt x="1221992" y="219314"/>
                </a:lnTo>
                <a:lnTo>
                  <a:pt x="1222597" y="218042"/>
                </a:lnTo>
                <a:lnTo>
                  <a:pt x="1223186" y="216770"/>
                </a:lnTo>
                <a:lnTo>
                  <a:pt x="1223938" y="215647"/>
                </a:lnTo>
                <a:lnTo>
                  <a:pt x="1224543" y="214299"/>
                </a:lnTo>
                <a:lnTo>
                  <a:pt x="1225279" y="213251"/>
                </a:lnTo>
                <a:lnTo>
                  <a:pt x="1226113" y="212130"/>
                </a:lnTo>
                <a:lnTo>
                  <a:pt x="1226848" y="211006"/>
                </a:lnTo>
                <a:lnTo>
                  <a:pt x="1227453" y="209734"/>
                </a:lnTo>
                <a:lnTo>
                  <a:pt x="1228206" y="208686"/>
                </a:lnTo>
                <a:lnTo>
                  <a:pt x="1228811" y="207339"/>
                </a:lnTo>
                <a:lnTo>
                  <a:pt x="1229546" y="206215"/>
                </a:lnTo>
                <a:lnTo>
                  <a:pt x="1230151" y="204943"/>
                </a:lnTo>
                <a:lnTo>
                  <a:pt x="1230756" y="203671"/>
                </a:lnTo>
                <a:lnTo>
                  <a:pt x="1231541" y="202495"/>
                </a:lnTo>
                <a:lnTo>
                  <a:pt x="1232244" y="201500"/>
                </a:lnTo>
                <a:lnTo>
                  <a:pt x="1232849" y="200152"/>
                </a:lnTo>
                <a:lnTo>
                  <a:pt x="1233585" y="199104"/>
                </a:lnTo>
                <a:lnTo>
                  <a:pt x="1234190" y="197757"/>
                </a:lnTo>
                <a:lnTo>
                  <a:pt x="1234942" y="196709"/>
                </a:lnTo>
                <a:lnTo>
                  <a:pt x="1235694" y="195587"/>
                </a:lnTo>
                <a:lnTo>
                  <a:pt x="1236512" y="194464"/>
                </a:lnTo>
                <a:lnTo>
                  <a:pt x="1237117" y="193192"/>
                </a:lnTo>
                <a:lnTo>
                  <a:pt x="1237853" y="192068"/>
                </a:lnTo>
                <a:lnTo>
                  <a:pt x="1238605" y="191020"/>
                </a:lnTo>
                <a:lnTo>
                  <a:pt x="1239357" y="189897"/>
                </a:lnTo>
                <a:lnTo>
                  <a:pt x="1240322" y="188999"/>
                </a:lnTo>
                <a:lnTo>
                  <a:pt x="1241074" y="187876"/>
                </a:lnTo>
                <a:lnTo>
                  <a:pt x="1241908" y="186754"/>
                </a:lnTo>
                <a:lnTo>
                  <a:pt x="1242644" y="185706"/>
                </a:lnTo>
                <a:lnTo>
                  <a:pt x="1243396" y="184583"/>
                </a:lnTo>
                <a:lnTo>
                  <a:pt x="1244148" y="183461"/>
                </a:lnTo>
                <a:lnTo>
                  <a:pt x="1244966" y="182413"/>
                </a:lnTo>
                <a:lnTo>
                  <a:pt x="1245571" y="181065"/>
                </a:lnTo>
                <a:lnTo>
                  <a:pt x="1246323" y="180017"/>
                </a:lnTo>
                <a:lnTo>
                  <a:pt x="1247059" y="178894"/>
                </a:lnTo>
                <a:lnTo>
                  <a:pt x="1247811" y="177771"/>
                </a:lnTo>
                <a:lnTo>
                  <a:pt x="1248645" y="176649"/>
                </a:lnTo>
                <a:lnTo>
                  <a:pt x="1249380" y="175601"/>
                </a:lnTo>
                <a:lnTo>
                  <a:pt x="1250132" y="174478"/>
                </a:lnTo>
                <a:lnTo>
                  <a:pt x="1250885" y="173356"/>
                </a:lnTo>
                <a:lnTo>
                  <a:pt x="1251702" y="172308"/>
                </a:lnTo>
                <a:lnTo>
                  <a:pt x="1252455" y="171184"/>
                </a:lnTo>
                <a:lnTo>
                  <a:pt x="1253436" y="170287"/>
                </a:lnTo>
                <a:lnTo>
                  <a:pt x="1254171" y="169163"/>
                </a:lnTo>
                <a:lnTo>
                  <a:pt x="1255152" y="168266"/>
                </a:lnTo>
                <a:lnTo>
                  <a:pt x="1255905" y="167142"/>
                </a:lnTo>
                <a:lnTo>
                  <a:pt x="1256640" y="166019"/>
                </a:lnTo>
                <a:lnTo>
                  <a:pt x="1257621" y="165121"/>
                </a:lnTo>
                <a:lnTo>
                  <a:pt x="1258374" y="164073"/>
                </a:lnTo>
                <a:lnTo>
                  <a:pt x="1259191" y="162950"/>
                </a:lnTo>
                <a:lnTo>
                  <a:pt x="1259715" y="161678"/>
                </a:lnTo>
                <a:lnTo>
                  <a:pt x="1260532" y="160556"/>
                </a:lnTo>
                <a:lnTo>
                  <a:pt x="1261284" y="159433"/>
                </a:lnTo>
                <a:lnTo>
                  <a:pt x="1262036" y="158385"/>
                </a:lnTo>
                <a:lnTo>
                  <a:pt x="1262788" y="157261"/>
                </a:lnTo>
                <a:lnTo>
                  <a:pt x="1263230" y="156140"/>
                </a:lnTo>
                <a:lnTo>
                  <a:pt x="1263377" y="155989"/>
                </a:lnTo>
                <a:lnTo>
                  <a:pt x="1263982" y="155016"/>
                </a:lnTo>
                <a:lnTo>
                  <a:pt x="1264734" y="153968"/>
                </a:lnTo>
                <a:lnTo>
                  <a:pt x="1265552" y="152845"/>
                </a:lnTo>
                <a:lnTo>
                  <a:pt x="1266304" y="151723"/>
                </a:lnTo>
                <a:lnTo>
                  <a:pt x="1267056" y="150600"/>
                </a:lnTo>
                <a:lnTo>
                  <a:pt x="1267808" y="149552"/>
                </a:lnTo>
                <a:lnTo>
                  <a:pt x="1268626" y="148428"/>
                </a:lnTo>
                <a:lnTo>
                  <a:pt x="1269525" y="147531"/>
                </a:lnTo>
                <a:lnTo>
                  <a:pt x="1270343" y="146407"/>
                </a:lnTo>
                <a:lnTo>
                  <a:pt x="1271095" y="145361"/>
                </a:lnTo>
                <a:lnTo>
                  <a:pt x="1271847" y="144238"/>
                </a:lnTo>
                <a:lnTo>
                  <a:pt x="1272436" y="142965"/>
                </a:lnTo>
                <a:lnTo>
                  <a:pt x="1273188" y="141842"/>
                </a:lnTo>
                <a:lnTo>
                  <a:pt x="1273793" y="140570"/>
                </a:lnTo>
                <a:lnTo>
                  <a:pt x="1274545" y="139223"/>
                </a:lnTo>
                <a:lnTo>
                  <a:pt x="1275134" y="137950"/>
                </a:lnTo>
                <a:lnTo>
                  <a:pt x="1275739" y="136677"/>
                </a:lnTo>
                <a:lnTo>
                  <a:pt x="1276327" y="135405"/>
                </a:lnTo>
                <a:lnTo>
                  <a:pt x="1277079" y="134281"/>
                </a:lnTo>
                <a:lnTo>
                  <a:pt x="1277685" y="133009"/>
                </a:lnTo>
                <a:lnTo>
                  <a:pt x="1278273" y="131737"/>
                </a:lnTo>
                <a:lnTo>
                  <a:pt x="1278878" y="130390"/>
                </a:lnTo>
                <a:lnTo>
                  <a:pt x="1279401" y="129117"/>
                </a:lnTo>
                <a:lnTo>
                  <a:pt x="1280006" y="127845"/>
                </a:lnTo>
                <a:lnTo>
                  <a:pt x="1280595" y="126572"/>
                </a:lnTo>
                <a:lnTo>
                  <a:pt x="1281347" y="125450"/>
                </a:lnTo>
                <a:lnTo>
                  <a:pt x="1281952" y="124176"/>
                </a:lnTo>
                <a:lnTo>
                  <a:pt x="1282541" y="122904"/>
                </a:lnTo>
                <a:lnTo>
                  <a:pt x="1283293" y="121782"/>
                </a:lnTo>
                <a:lnTo>
                  <a:pt x="1283898" y="120509"/>
                </a:lnTo>
                <a:lnTo>
                  <a:pt x="1284650" y="119387"/>
                </a:lnTo>
                <a:lnTo>
                  <a:pt x="1285239" y="118113"/>
                </a:lnTo>
                <a:lnTo>
                  <a:pt x="1285844" y="116766"/>
                </a:lnTo>
                <a:lnTo>
                  <a:pt x="1286220" y="115345"/>
                </a:lnTo>
                <a:lnTo>
                  <a:pt x="1286809" y="114071"/>
                </a:lnTo>
                <a:lnTo>
                  <a:pt x="1287414" y="112724"/>
                </a:lnTo>
                <a:lnTo>
                  <a:pt x="1287773" y="111337"/>
                </a:lnTo>
                <a:lnTo>
                  <a:pt x="1288378" y="109955"/>
                </a:lnTo>
                <a:lnTo>
                  <a:pt x="1288836" y="108533"/>
                </a:lnTo>
                <a:lnTo>
                  <a:pt x="1289212" y="107035"/>
                </a:lnTo>
                <a:lnTo>
                  <a:pt x="1289588" y="105539"/>
                </a:lnTo>
                <a:lnTo>
                  <a:pt x="1290030" y="104041"/>
                </a:lnTo>
                <a:lnTo>
                  <a:pt x="1290406" y="102619"/>
                </a:lnTo>
                <a:lnTo>
                  <a:pt x="1290782" y="101122"/>
                </a:lnTo>
                <a:lnTo>
                  <a:pt x="1291223" y="99625"/>
                </a:lnTo>
                <a:lnTo>
                  <a:pt x="1291828" y="98353"/>
                </a:lnTo>
                <a:lnTo>
                  <a:pt x="1292204" y="96855"/>
                </a:lnTo>
                <a:lnTo>
                  <a:pt x="1292580" y="95359"/>
                </a:lnTo>
                <a:lnTo>
                  <a:pt x="1293169" y="94087"/>
                </a:lnTo>
                <a:lnTo>
                  <a:pt x="1293774" y="92813"/>
                </a:lnTo>
                <a:lnTo>
                  <a:pt x="1294150" y="91317"/>
                </a:lnTo>
                <a:lnTo>
                  <a:pt x="1294755" y="90043"/>
                </a:lnTo>
                <a:lnTo>
                  <a:pt x="1295344" y="88771"/>
                </a:lnTo>
                <a:lnTo>
                  <a:pt x="1295720" y="87275"/>
                </a:lnTo>
                <a:lnTo>
                  <a:pt x="1296325" y="86003"/>
                </a:lnTo>
                <a:lnTo>
                  <a:pt x="1296766" y="84505"/>
                </a:lnTo>
                <a:lnTo>
                  <a:pt x="1297290" y="83233"/>
                </a:lnTo>
                <a:lnTo>
                  <a:pt x="1297747" y="81735"/>
                </a:lnTo>
                <a:lnTo>
                  <a:pt x="1298271" y="80463"/>
                </a:lnTo>
                <a:lnTo>
                  <a:pt x="1298712" y="78967"/>
                </a:lnTo>
                <a:lnTo>
                  <a:pt x="1299317" y="77693"/>
                </a:lnTo>
                <a:lnTo>
                  <a:pt x="1299693" y="76197"/>
                </a:lnTo>
                <a:lnTo>
                  <a:pt x="1300282" y="74923"/>
                </a:lnTo>
                <a:lnTo>
                  <a:pt x="1300887" y="73651"/>
                </a:lnTo>
                <a:lnTo>
                  <a:pt x="1301492" y="72303"/>
                </a:lnTo>
                <a:lnTo>
                  <a:pt x="1301852" y="70883"/>
                </a:lnTo>
                <a:lnTo>
                  <a:pt x="1302228" y="69385"/>
                </a:lnTo>
                <a:lnTo>
                  <a:pt x="1302685" y="67887"/>
                </a:lnTo>
                <a:lnTo>
                  <a:pt x="1303062" y="66466"/>
                </a:lnTo>
                <a:lnTo>
                  <a:pt x="1303438" y="64968"/>
                </a:lnTo>
                <a:lnTo>
                  <a:pt x="1304697" y="59579"/>
                </a:lnTo>
                <a:lnTo>
                  <a:pt x="1302457" y="59729"/>
                </a:lnTo>
                <a:lnTo>
                  <a:pt x="1300593" y="59504"/>
                </a:lnTo>
                <a:lnTo>
                  <a:pt x="1298712" y="59129"/>
                </a:lnTo>
                <a:lnTo>
                  <a:pt x="1296848" y="58905"/>
                </a:lnTo>
                <a:lnTo>
                  <a:pt x="1294968" y="58681"/>
                </a:lnTo>
                <a:lnTo>
                  <a:pt x="1293104" y="58307"/>
                </a:lnTo>
                <a:lnTo>
                  <a:pt x="1291223" y="58081"/>
                </a:lnTo>
                <a:lnTo>
                  <a:pt x="1289359" y="57633"/>
                </a:lnTo>
                <a:lnTo>
                  <a:pt x="1287479" y="57407"/>
                </a:lnTo>
                <a:lnTo>
                  <a:pt x="1285615" y="57183"/>
                </a:lnTo>
                <a:lnTo>
                  <a:pt x="1283751" y="56809"/>
                </a:lnTo>
                <a:lnTo>
                  <a:pt x="1281870" y="56585"/>
                </a:lnTo>
                <a:lnTo>
                  <a:pt x="1280006" y="56211"/>
                </a:lnTo>
                <a:lnTo>
                  <a:pt x="1278126" y="55986"/>
                </a:lnTo>
                <a:lnTo>
                  <a:pt x="1276262" y="55761"/>
                </a:lnTo>
                <a:lnTo>
                  <a:pt x="1274381" y="55313"/>
                </a:lnTo>
                <a:lnTo>
                  <a:pt x="1272517" y="55087"/>
                </a:lnTo>
                <a:lnTo>
                  <a:pt x="1270637" y="54713"/>
                </a:lnTo>
                <a:lnTo>
                  <a:pt x="1268773" y="54489"/>
                </a:lnTo>
                <a:lnTo>
                  <a:pt x="1266909" y="54265"/>
                </a:lnTo>
                <a:lnTo>
                  <a:pt x="1265029" y="53890"/>
                </a:lnTo>
                <a:lnTo>
                  <a:pt x="1263165" y="53666"/>
                </a:lnTo>
                <a:lnTo>
                  <a:pt x="1261284" y="53292"/>
                </a:lnTo>
                <a:lnTo>
                  <a:pt x="1259420" y="53066"/>
                </a:lnTo>
                <a:lnTo>
                  <a:pt x="1257540" y="52842"/>
                </a:lnTo>
                <a:lnTo>
                  <a:pt x="1255676" y="52392"/>
                </a:lnTo>
                <a:lnTo>
                  <a:pt x="1253795" y="52168"/>
                </a:lnTo>
                <a:lnTo>
                  <a:pt x="1251931" y="51794"/>
                </a:lnTo>
                <a:lnTo>
                  <a:pt x="1251163" y="51704"/>
                </a:lnTo>
                <a:lnTo>
                  <a:pt x="1250656" y="51645"/>
                </a:lnTo>
                <a:lnTo>
                  <a:pt x="1250492" y="51624"/>
                </a:lnTo>
                <a:lnTo>
                  <a:pt x="1250067" y="51570"/>
                </a:lnTo>
                <a:lnTo>
                  <a:pt x="1248187" y="51344"/>
                </a:lnTo>
                <a:lnTo>
                  <a:pt x="1246323" y="50970"/>
                </a:lnTo>
                <a:lnTo>
                  <a:pt x="1244442" y="50746"/>
                </a:lnTo>
                <a:lnTo>
                  <a:pt x="1242578" y="50371"/>
                </a:lnTo>
                <a:lnTo>
                  <a:pt x="1240698" y="50147"/>
                </a:lnTo>
                <a:lnTo>
                  <a:pt x="1238834" y="49923"/>
                </a:lnTo>
                <a:lnTo>
                  <a:pt x="1236953" y="49474"/>
                </a:lnTo>
                <a:lnTo>
                  <a:pt x="1235089" y="49250"/>
                </a:lnTo>
                <a:lnTo>
                  <a:pt x="1233225" y="49099"/>
                </a:lnTo>
                <a:lnTo>
                  <a:pt x="1231574" y="48704"/>
                </a:lnTo>
                <a:lnTo>
                  <a:pt x="1231345" y="48650"/>
                </a:lnTo>
                <a:lnTo>
                  <a:pt x="1229481" y="48426"/>
                </a:lnTo>
                <a:lnTo>
                  <a:pt x="1227601" y="48051"/>
                </a:lnTo>
                <a:lnTo>
                  <a:pt x="1225737" y="47827"/>
                </a:lnTo>
                <a:lnTo>
                  <a:pt x="1223856" y="47603"/>
                </a:lnTo>
                <a:lnTo>
                  <a:pt x="1221992" y="47229"/>
                </a:lnTo>
                <a:lnTo>
                  <a:pt x="1220112" y="47003"/>
                </a:lnTo>
                <a:lnTo>
                  <a:pt x="1218248" y="46555"/>
                </a:lnTo>
                <a:lnTo>
                  <a:pt x="1216384" y="46329"/>
                </a:lnTo>
                <a:lnTo>
                  <a:pt x="1214503" y="46181"/>
                </a:lnTo>
                <a:lnTo>
                  <a:pt x="1212639" y="45731"/>
                </a:lnTo>
                <a:lnTo>
                  <a:pt x="1210759" y="45507"/>
                </a:lnTo>
                <a:lnTo>
                  <a:pt x="1208895" y="45132"/>
                </a:lnTo>
                <a:lnTo>
                  <a:pt x="1207014" y="44907"/>
                </a:lnTo>
                <a:lnTo>
                  <a:pt x="1205150" y="44683"/>
                </a:lnTo>
                <a:lnTo>
                  <a:pt x="1203270" y="44308"/>
                </a:lnTo>
                <a:lnTo>
                  <a:pt x="1201406" y="44084"/>
                </a:lnTo>
                <a:lnTo>
                  <a:pt x="1199542" y="43635"/>
                </a:lnTo>
                <a:lnTo>
                  <a:pt x="1197661" y="43411"/>
                </a:lnTo>
                <a:lnTo>
                  <a:pt x="1195797" y="43260"/>
                </a:lnTo>
                <a:lnTo>
                  <a:pt x="1193917" y="42812"/>
                </a:lnTo>
                <a:lnTo>
                  <a:pt x="1192053" y="42587"/>
                </a:lnTo>
                <a:lnTo>
                  <a:pt x="1190172" y="42214"/>
                </a:lnTo>
                <a:lnTo>
                  <a:pt x="1188308" y="41988"/>
                </a:lnTo>
                <a:lnTo>
                  <a:pt x="1186428" y="41764"/>
                </a:lnTo>
                <a:lnTo>
                  <a:pt x="1184564" y="41390"/>
                </a:lnTo>
                <a:lnTo>
                  <a:pt x="1182700" y="41166"/>
                </a:lnTo>
                <a:lnTo>
                  <a:pt x="1180819" y="40716"/>
                </a:lnTo>
                <a:lnTo>
                  <a:pt x="1178955" y="40566"/>
                </a:lnTo>
                <a:lnTo>
                  <a:pt x="1177075" y="40342"/>
                </a:lnTo>
                <a:lnTo>
                  <a:pt x="1175211" y="39892"/>
                </a:lnTo>
                <a:lnTo>
                  <a:pt x="1173331" y="39668"/>
                </a:lnTo>
                <a:lnTo>
                  <a:pt x="1171467" y="39519"/>
                </a:lnTo>
                <a:lnTo>
                  <a:pt x="1169586" y="39069"/>
                </a:lnTo>
                <a:lnTo>
                  <a:pt x="1167722" y="38844"/>
                </a:lnTo>
                <a:lnTo>
                  <a:pt x="1165858" y="38471"/>
                </a:lnTo>
                <a:lnTo>
                  <a:pt x="1163978" y="38245"/>
                </a:lnTo>
                <a:lnTo>
                  <a:pt x="1162114" y="38021"/>
                </a:lnTo>
                <a:lnTo>
                  <a:pt x="1160233" y="37647"/>
                </a:lnTo>
                <a:lnTo>
                  <a:pt x="1158369" y="37423"/>
                </a:lnTo>
                <a:lnTo>
                  <a:pt x="1156489" y="37048"/>
                </a:lnTo>
                <a:lnTo>
                  <a:pt x="1154625" y="36823"/>
                </a:lnTo>
                <a:lnTo>
                  <a:pt x="1152744" y="36599"/>
                </a:lnTo>
                <a:lnTo>
                  <a:pt x="1150880" y="36149"/>
                </a:lnTo>
                <a:lnTo>
                  <a:pt x="1149016" y="36000"/>
                </a:lnTo>
                <a:lnTo>
                  <a:pt x="1147136" y="35551"/>
                </a:lnTo>
                <a:lnTo>
                  <a:pt x="1145272" y="35327"/>
                </a:lnTo>
                <a:lnTo>
                  <a:pt x="1143391" y="35103"/>
                </a:lnTo>
                <a:lnTo>
                  <a:pt x="1141527" y="34728"/>
                </a:lnTo>
                <a:lnTo>
                  <a:pt x="1139647" y="34503"/>
                </a:lnTo>
                <a:lnTo>
                  <a:pt x="1137783" y="34128"/>
                </a:lnTo>
                <a:lnTo>
                  <a:pt x="1135903" y="33904"/>
                </a:lnTo>
                <a:lnTo>
                  <a:pt x="1134039" y="33680"/>
                </a:lnTo>
                <a:lnTo>
                  <a:pt x="1132175" y="33306"/>
                </a:lnTo>
                <a:lnTo>
                  <a:pt x="1130294" y="33082"/>
                </a:lnTo>
                <a:lnTo>
                  <a:pt x="1128430" y="32632"/>
                </a:lnTo>
                <a:lnTo>
                  <a:pt x="1126550" y="32408"/>
                </a:lnTo>
                <a:lnTo>
                  <a:pt x="1124686" y="32257"/>
                </a:lnTo>
                <a:lnTo>
                  <a:pt x="1122805" y="31808"/>
                </a:lnTo>
                <a:lnTo>
                  <a:pt x="1120941" y="31584"/>
                </a:lnTo>
                <a:lnTo>
                  <a:pt x="1119061" y="31209"/>
                </a:lnTo>
                <a:lnTo>
                  <a:pt x="1117197" y="30985"/>
                </a:lnTo>
                <a:lnTo>
                  <a:pt x="1115333" y="30760"/>
                </a:lnTo>
                <a:lnTo>
                  <a:pt x="1113452" y="30387"/>
                </a:lnTo>
                <a:lnTo>
                  <a:pt x="1111588" y="30161"/>
                </a:lnTo>
                <a:lnTo>
                  <a:pt x="1109708" y="29937"/>
                </a:lnTo>
                <a:lnTo>
                  <a:pt x="1107844" y="29563"/>
                </a:lnTo>
                <a:lnTo>
                  <a:pt x="1105964" y="29339"/>
                </a:lnTo>
                <a:lnTo>
                  <a:pt x="1104099" y="28889"/>
                </a:lnTo>
                <a:lnTo>
                  <a:pt x="1102219" y="28739"/>
                </a:lnTo>
                <a:lnTo>
                  <a:pt x="1100355" y="28515"/>
                </a:lnTo>
                <a:lnTo>
                  <a:pt x="1098491" y="28065"/>
                </a:lnTo>
                <a:lnTo>
                  <a:pt x="1096839" y="27869"/>
                </a:lnTo>
                <a:lnTo>
                  <a:pt x="1096611" y="27841"/>
                </a:lnTo>
                <a:lnTo>
                  <a:pt x="1094747" y="27467"/>
                </a:lnTo>
                <a:lnTo>
                  <a:pt x="1092866" y="27243"/>
                </a:lnTo>
                <a:lnTo>
                  <a:pt x="1091002" y="27019"/>
                </a:lnTo>
                <a:lnTo>
                  <a:pt x="1089122" y="26644"/>
                </a:lnTo>
                <a:lnTo>
                  <a:pt x="1087258" y="26419"/>
                </a:lnTo>
                <a:lnTo>
                  <a:pt x="1085377" y="26044"/>
                </a:lnTo>
                <a:lnTo>
                  <a:pt x="1083513" y="25820"/>
                </a:lnTo>
                <a:lnTo>
                  <a:pt x="1081649" y="25596"/>
                </a:lnTo>
                <a:lnTo>
                  <a:pt x="1079769" y="25222"/>
                </a:lnTo>
                <a:lnTo>
                  <a:pt x="1077905" y="24998"/>
                </a:lnTo>
                <a:lnTo>
                  <a:pt x="1076024" y="24548"/>
                </a:lnTo>
                <a:lnTo>
                  <a:pt x="1074160" y="24322"/>
                </a:lnTo>
                <a:lnTo>
                  <a:pt x="1072280" y="24173"/>
                </a:lnTo>
                <a:lnTo>
                  <a:pt x="1070416" y="23724"/>
                </a:lnTo>
                <a:lnTo>
                  <a:pt x="1068535" y="23500"/>
                </a:lnTo>
                <a:lnTo>
                  <a:pt x="1066671" y="23125"/>
                </a:lnTo>
                <a:lnTo>
                  <a:pt x="1064807" y="22901"/>
                </a:lnTo>
                <a:lnTo>
                  <a:pt x="1062927" y="22676"/>
                </a:lnTo>
                <a:lnTo>
                  <a:pt x="1061063" y="22303"/>
                </a:lnTo>
                <a:lnTo>
                  <a:pt x="1059183" y="22077"/>
                </a:lnTo>
                <a:lnTo>
                  <a:pt x="1057319" y="21703"/>
                </a:lnTo>
                <a:lnTo>
                  <a:pt x="1055438" y="21479"/>
                </a:lnTo>
                <a:lnTo>
                  <a:pt x="1053574" y="21255"/>
                </a:lnTo>
                <a:lnTo>
                  <a:pt x="1051694" y="20880"/>
                </a:lnTo>
                <a:lnTo>
                  <a:pt x="1049830" y="20655"/>
                </a:lnTo>
                <a:lnTo>
                  <a:pt x="1047966" y="20431"/>
                </a:lnTo>
                <a:lnTo>
                  <a:pt x="1046085" y="19981"/>
                </a:lnTo>
                <a:lnTo>
                  <a:pt x="1044221" y="19832"/>
                </a:lnTo>
                <a:lnTo>
                  <a:pt x="1042341" y="19383"/>
                </a:lnTo>
                <a:lnTo>
                  <a:pt x="1040477" y="19159"/>
                </a:lnTo>
                <a:lnTo>
                  <a:pt x="1038596" y="18933"/>
                </a:lnTo>
                <a:lnTo>
                  <a:pt x="1036732" y="18560"/>
                </a:lnTo>
                <a:lnTo>
                  <a:pt x="1034852" y="18334"/>
                </a:lnTo>
                <a:lnTo>
                  <a:pt x="1032988" y="17960"/>
                </a:lnTo>
                <a:lnTo>
                  <a:pt x="1031124" y="17736"/>
                </a:lnTo>
                <a:lnTo>
                  <a:pt x="1029243" y="17512"/>
                </a:lnTo>
                <a:lnTo>
                  <a:pt x="1027379" y="17138"/>
                </a:lnTo>
                <a:lnTo>
                  <a:pt x="1025499" y="16913"/>
                </a:lnTo>
                <a:lnTo>
                  <a:pt x="1023635" y="16539"/>
                </a:lnTo>
                <a:lnTo>
                  <a:pt x="1021754" y="16313"/>
                </a:lnTo>
                <a:lnTo>
                  <a:pt x="1019890" y="16089"/>
                </a:lnTo>
                <a:lnTo>
                  <a:pt x="1018010" y="15640"/>
                </a:lnTo>
                <a:lnTo>
                  <a:pt x="1016146" y="15416"/>
                </a:lnTo>
                <a:lnTo>
                  <a:pt x="1014282" y="15041"/>
                </a:lnTo>
                <a:lnTo>
                  <a:pt x="1012402" y="14817"/>
                </a:lnTo>
                <a:lnTo>
                  <a:pt x="1010538" y="14667"/>
                </a:lnTo>
                <a:lnTo>
                  <a:pt x="1008657" y="14217"/>
                </a:lnTo>
                <a:lnTo>
                  <a:pt x="1006793" y="13993"/>
                </a:lnTo>
                <a:lnTo>
                  <a:pt x="1004913" y="13619"/>
                </a:lnTo>
                <a:lnTo>
                  <a:pt x="1003049" y="13395"/>
                </a:lnTo>
                <a:lnTo>
                  <a:pt x="1001168" y="13171"/>
                </a:lnTo>
                <a:lnTo>
                  <a:pt x="999304" y="12796"/>
                </a:lnTo>
                <a:lnTo>
                  <a:pt x="997440" y="12571"/>
                </a:lnTo>
                <a:lnTo>
                  <a:pt x="995560" y="12198"/>
                </a:lnTo>
                <a:lnTo>
                  <a:pt x="993696" y="11972"/>
                </a:lnTo>
                <a:lnTo>
                  <a:pt x="991815" y="11748"/>
                </a:lnTo>
                <a:lnTo>
                  <a:pt x="989951" y="11374"/>
                </a:lnTo>
                <a:lnTo>
                  <a:pt x="985684" y="12737"/>
                </a:lnTo>
                <a:lnTo>
                  <a:pt x="982315" y="14477"/>
                </a:lnTo>
                <a:lnTo>
                  <a:pt x="979029" y="18385"/>
                </a:lnTo>
                <a:lnTo>
                  <a:pt x="977312" y="21984"/>
                </a:lnTo>
                <a:lnTo>
                  <a:pt x="976494" y="27671"/>
                </a:lnTo>
                <a:lnTo>
                  <a:pt x="975873" y="32006"/>
                </a:lnTo>
                <a:lnTo>
                  <a:pt x="972586" y="35914"/>
                </a:lnTo>
                <a:lnTo>
                  <a:pt x="971327" y="42176"/>
                </a:lnTo>
                <a:lnTo>
                  <a:pt x="969757" y="47343"/>
                </a:lnTo>
                <a:lnTo>
                  <a:pt x="967256" y="49843"/>
                </a:lnTo>
                <a:lnTo>
                  <a:pt x="967550" y="54701"/>
                </a:lnTo>
                <a:lnTo>
                  <a:pt x="967534" y="60969"/>
                </a:lnTo>
                <a:lnTo>
                  <a:pt x="969234" y="69905"/>
                </a:lnTo>
                <a:lnTo>
                  <a:pt x="970640" y="70222"/>
                </a:lnTo>
                <a:lnTo>
                  <a:pt x="973142" y="65057"/>
                </a:lnTo>
                <a:lnTo>
                  <a:pt x="973780" y="62707"/>
                </a:lnTo>
                <a:lnTo>
                  <a:pt x="978293" y="62406"/>
                </a:lnTo>
                <a:lnTo>
                  <a:pt x="983444" y="64455"/>
                </a:lnTo>
                <a:lnTo>
                  <a:pt x="984523" y="66025"/>
                </a:lnTo>
                <a:lnTo>
                  <a:pt x="981694" y="76360"/>
                </a:lnTo>
                <a:lnTo>
                  <a:pt x="982299" y="79246"/>
                </a:lnTo>
                <a:lnTo>
                  <a:pt x="984474" y="81589"/>
                </a:lnTo>
                <a:lnTo>
                  <a:pt x="987074" y="81715"/>
                </a:lnTo>
                <a:lnTo>
                  <a:pt x="991308" y="83493"/>
                </a:lnTo>
                <a:lnTo>
                  <a:pt x="992780" y="83561"/>
                </a:lnTo>
                <a:lnTo>
                  <a:pt x="994170" y="83627"/>
                </a:lnTo>
                <a:lnTo>
                  <a:pt x="996966" y="85677"/>
                </a:lnTo>
                <a:lnTo>
                  <a:pt x="998716" y="85844"/>
                </a:lnTo>
                <a:lnTo>
                  <a:pt x="998994" y="86053"/>
                </a:lnTo>
                <a:lnTo>
                  <a:pt x="999566" y="86485"/>
                </a:lnTo>
                <a:lnTo>
                  <a:pt x="1001332" y="90056"/>
                </a:lnTo>
                <a:lnTo>
                  <a:pt x="1002493" y="95468"/>
                </a:lnTo>
                <a:lnTo>
                  <a:pt x="1002133" y="97439"/>
                </a:lnTo>
                <a:lnTo>
                  <a:pt x="1002934" y="99198"/>
                </a:lnTo>
                <a:lnTo>
                  <a:pt x="1004259" y="102131"/>
                </a:lnTo>
                <a:lnTo>
                  <a:pt x="1005272" y="105869"/>
                </a:lnTo>
                <a:lnTo>
                  <a:pt x="1006417" y="107712"/>
                </a:lnTo>
                <a:lnTo>
                  <a:pt x="1007055" y="108760"/>
                </a:lnTo>
                <a:lnTo>
                  <a:pt x="1007251" y="110869"/>
                </a:lnTo>
                <a:lnTo>
                  <a:pt x="1007169" y="111376"/>
                </a:lnTo>
                <a:lnTo>
                  <a:pt x="1007447" y="112251"/>
                </a:lnTo>
                <a:lnTo>
                  <a:pt x="1007529" y="112523"/>
                </a:lnTo>
                <a:lnTo>
                  <a:pt x="1006777" y="114403"/>
                </a:lnTo>
                <a:lnTo>
                  <a:pt x="1006025" y="116285"/>
                </a:lnTo>
                <a:lnTo>
                  <a:pt x="1006809" y="118270"/>
                </a:lnTo>
                <a:lnTo>
                  <a:pt x="1006809" y="119259"/>
                </a:lnTo>
                <a:lnTo>
                  <a:pt x="1005861" y="121728"/>
                </a:lnTo>
                <a:lnTo>
                  <a:pt x="1005403" y="125744"/>
                </a:lnTo>
                <a:lnTo>
                  <a:pt x="1004340" y="127285"/>
                </a:lnTo>
                <a:lnTo>
                  <a:pt x="1004488" y="127625"/>
                </a:lnTo>
                <a:lnTo>
                  <a:pt x="1004586" y="127844"/>
                </a:lnTo>
                <a:lnTo>
                  <a:pt x="1005943" y="128655"/>
                </a:lnTo>
                <a:lnTo>
                  <a:pt x="1005812" y="129559"/>
                </a:lnTo>
                <a:lnTo>
                  <a:pt x="1005272" y="130498"/>
                </a:lnTo>
                <a:lnTo>
                  <a:pt x="1003163" y="130022"/>
                </a:lnTo>
                <a:lnTo>
                  <a:pt x="1000596" y="128213"/>
                </a:lnTo>
                <a:lnTo>
                  <a:pt x="998699" y="127585"/>
                </a:lnTo>
                <a:lnTo>
                  <a:pt x="997473" y="127891"/>
                </a:lnTo>
                <a:lnTo>
                  <a:pt x="996067" y="128985"/>
                </a:lnTo>
                <a:lnTo>
                  <a:pt x="995511" y="135099"/>
                </a:lnTo>
                <a:lnTo>
                  <a:pt x="989543" y="145748"/>
                </a:lnTo>
                <a:lnTo>
                  <a:pt x="985798" y="152011"/>
                </a:lnTo>
                <a:lnTo>
                  <a:pt x="984359" y="155806"/>
                </a:lnTo>
                <a:lnTo>
                  <a:pt x="983852" y="155984"/>
                </a:lnTo>
                <a:lnTo>
                  <a:pt x="983672" y="156050"/>
                </a:lnTo>
                <a:lnTo>
                  <a:pt x="982675" y="157157"/>
                </a:lnTo>
                <a:lnTo>
                  <a:pt x="982005" y="158612"/>
                </a:lnTo>
                <a:lnTo>
                  <a:pt x="981792" y="159070"/>
                </a:lnTo>
                <a:lnTo>
                  <a:pt x="980108" y="159802"/>
                </a:lnTo>
                <a:lnTo>
                  <a:pt x="978522" y="156699"/>
                </a:lnTo>
                <a:lnTo>
                  <a:pt x="977541" y="155786"/>
                </a:lnTo>
                <a:lnTo>
                  <a:pt x="977034" y="155330"/>
                </a:lnTo>
                <a:lnTo>
                  <a:pt x="971965" y="153383"/>
                </a:lnTo>
                <a:lnTo>
                  <a:pt x="971294" y="151524"/>
                </a:lnTo>
                <a:lnTo>
                  <a:pt x="969578" y="150024"/>
                </a:lnTo>
                <a:lnTo>
                  <a:pt x="968580" y="149156"/>
                </a:lnTo>
                <a:lnTo>
                  <a:pt x="967844" y="147050"/>
                </a:lnTo>
                <a:lnTo>
                  <a:pt x="967534" y="146736"/>
                </a:lnTo>
                <a:lnTo>
                  <a:pt x="966912" y="146116"/>
                </a:lnTo>
                <a:lnTo>
                  <a:pt x="964509" y="145333"/>
                </a:lnTo>
                <a:lnTo>
                  <a:pt x="963119" y="144937"/>
                </a:lnTo>
                <a:lnTo>
                  <a:pt x="961435" y="145326"/>
                </a:lnTo>
                <a:lnTo>
                  <a:pt x="960421" y="146187"/>
                </a:lnTo>
                <a:lnTo>
                  <a:pt x="958263" y="149434"/>
                </a:lnTo>
                <a:lnTo>
                  <a:pt x="957870" y="152374"/>
                </a:lnTo>
                <a:lnTo>
                  <a:pt x="958099" y="154766"/>
                </a:lnTo>
                <a:lnTo>
                  <a:pt x="958132" y="156727"/>
                </a:lnTo>
                <a:lnTo>
                  <a:pt x="958197" y="157824"/>
                </a:lnTo>
                <a:lnTo>
                  <a:pt x="957690" y="161823"/>
                </a:lnTo>
                <a:lnTo>
                  <a:pt x="957052" y="162644"/>
                </a:lnTo>
                <a:lnTo>
                  <a:pt x="955156" y="163306"/>
                </a:lnTo>
                <a:lnTo>
                  <a:pt x="949629" y="161379"/>
                </a:lnTo>
                <a:lnTo>
                  <a:pt x="949940" y="163153"/>
                </a:lnTo>
                <a:lnTo>
                  <a:pt x="952262" y="167064"/>
                </a:lnTo>
                <a:lnTo>
                  <a:pt x="950774" y="168912"/>
                </a:lnTo>
                <a:lnTo>
                  <a:pt x="949400" y="168347"/>
                </a:lnTo>
                <a:lnTo>
                  <a:pt x="948288" y="168464"/>
                </a:lnTo>
                <a:lnTo>
                  <a:pt x="947781" y="168800"/>
                </a:lnTo>
                <a:lnTo>
                  <a:pt x="946866" y="170467"/>
                </a:lnTo>
                <a:lnTo>
                  <a:pt x="946784" y="170620"/>
                </a:lnTo>
                <a:lnTo>
                  <a:pt x="945459" y="175190"/>
                </a:lnTo>
                <a:lnTo>
                  <a:pt x="945394" y="176278"/>
                </a:lnTo>
                <a:lnTo>
                  <a:pt x="945312" y="177542"/>
                </a:lnTo>
                <a:lnTo>
                  <a:pt x="945459" y="177857"/>
                </a:lnTo>
                <a:lnTo>
                  <a:pt x="945868" y="178719"/>
                </a:lnTo>
                <a:lnTo>
                  <a:pt x="946849" y="179406"/>
                </a:lnTo>
                <a:lnTo>
                  <a:pt x="947013" y="180024"/>
                </a:lnTo>
                <a:lnTo>
                  <a:pt x="947274" y="181016"/>
                </a:lnTo>
                <a:lnTo>
                  <a:pt x="946947" y="182199"/>
                </a:lnTo>
                <a:lnTo>
                  <a:pt x="946768" y="182808"/>
                </a:lnTo>
                <a:lnTo>
                  <a:pt x="945999" y="183727"/>
                </a:lnTo>
                <a:lnTo>
                  <a:pt x="945590" y="184225"/>
                </a:lnTo>
                <a:lnTo>
                  <a:pt x="945149" y="184275"/>
                </a:lnTo>
                <a:lnTo>
                  <a:pt x="944593" y="184342"/>
                </a:lnTo>
                <a:lnTo>
                  <a:pt x="944315" y="184051"/>
                </a:lnTo>
                <a:lnTo>
                  <a:pt x="943170" y="182849"/>
                </a:lnTo>
                <a:lnTo>
                  <a:pt x="941502" y="182344"/>
                </a:lnTo>
                <a:lnTo>
                  <a:pt x="940440" y="183391"/>
                </a:lnTo>
                <a:lnTo>
                  <a:pt x="940162" y="183415"/>
                </a:lnTo>
                <a:lnTo>
                  <a:pt x="939753" y="183449"/>
                </a:lnTo>
                <a:lnTo>
                  <a:pt x="935910" y="181729"/>
                </a:lnTo>
                <a:lnTo>
                  <a:pt x="925740" y="177311"/>
                </a:lnTo>
                <a:lnTo>
                  <a:pt x="924187" y="176759"/>
                </a:lnTo>
                <a:lnTo>
                  <a:pt x="920982" y="177766"/>
                </a:lnTo>
                <a:lnTo>
                  <a:pt x="918365" y="178588"/>
                </a:lnTo>
                <a:lnTo>
                  <a:pt x="915357" y="181404"/>
                </a:lnTo>
                <a:lnTo>
                  <a:pt x="912315" y="182848"/>
                </a:lnTo>
                <a:lnTo>
                  <a:pt x="910173" y="183194"/>
                </a:lnTo>
                <a:lnTo>
                  <a:pt x="909470" y="183350"/>
                </a:lnTo>
                <a:lnTo>
                  <a:pt x="904663" y="184162"/>
                </a:lnTo>
                <a:lnTo>
                  <a:pt x="901115" y="184623"/>
                </a:lnTo>
                <a:lnTo>
                  <a:pt x="898237" y="184342"/>
                </a:lnTo>
                <a:lnTo>
                  <a:pt x="893528" y="180017"/>
                </a:lnTo>
                <a:lnTo>
                  <a:pt x="890143" y="177421"/>
                </a:lnTo>
                <a:lnTo>
                  <a:pt x="888230" y="175652"/>
                </a:lnTo>
                <a:lnTo>
                  <a:pt x="884976" y="172270"/>
                </a:lnTo>
                <a:lnTo>
                  <a:pt x="883063" y="170149"/>
                </a:lnTo>
                <a:lnTo>
                  <a:pt x="873547" y="173145"/>
                </a:lnTo>
                <a:lnTo>
                  <a:pt x="870718" y="175961"/>
                </a:lnTo>
                <a:lnTo>
                  <a:pt x="867235" y="181504"/>
                </a:lnTo>
                <a:lnTo>
                  <a:pt x="866712" y="181455"/>
                </a:lnTo>
                <a:lnTo>
                  <a:pt x="865813" y="181371"/>
                </a:lnTo>
                <a:lnTo>
                  <a:pt x="863213" y="178822"/>
                </a:lnTo>
                <a:lnTo>
                  <a:pt x="860482" y="178992"/>
                </a:lnTo>
                <a:lnTo>
                  <a:pt x="860433" y="177990"/>
                </a:lnTo>
                <a:lnTo>
                  <a:pt x="860368" y="177074"/>
                </a:lnTo>
                <a:lnTo>
                  <a:pt x="859877" y="177141"/>
                </a:lnTo>
                <a:lnTo>
                  <a:pt x="859076" y="177252"/>
                </a:lnTo>
                <a:lnTo>
                  <a:pt x="858078" y="178546"/>
                </a:lnTo>
                <a:lnTo>
                  <a:pt x="857261" y="178480"/>
                </a:lnTo>
                <a:lnTo>
                  <a:pt x="856721" y="176683"/>
                </a:lnTo>
                <a:lnTo>
                  <a:pt x="855544" y="175997"/>
                </a:lnTo>
                <a:lnTo>
                  <a:pt x="853860" y="176420"/>
                </a:lnTo>
                <a:lnTo>
                  <a:pt x="853713" y="176275"/>
                </a:lnTo>
                <a:lnTo>
                  <a:pt x="853435" y="175985"/>
                </a:lnTo>
                <a:lnTo>
                  <a:pt x="853369" y="175745"/>
                </a:lnTo>
                <a:lnTo>
                  <a:pt x="852944" y="173879"/>
                </a:lnTo>
                <a:lnTo>
                  <a:pt x="854939" y="173519"/>
                </a:lnTo>
                <a:lnTo>
                  <a:pt x="855626" y="173111"/>
                </a:lnTo>
                <a:lnTo>
                  <a:pt x="855871" y="172967"/>
                </a:lnTo>
                <a:lnTo>
                  <a:pt x="856214" y="172275"/>
                </a:lnTo>
                <a:lnTo>
                  <a:pt x="856427" y="171856"/>
                </a:lnTo>
                <a:lnTo>
                  <a:pt x="857522" y="170836"/>
                </a:lnTo>
                <a:lnTo>
                  <a:pt x="857800" y="170565"/>
                </a:lnTo>
                <a:lnTo>
                  <a:pt x="857621" y="169078"/>
                </a:lnTo>
                <a:lnTo>
                  <a:pt x="856803" y="167584"/>
                </a:lnTo>
                <a:lnTo>
                  <a:pt x="853860" y="165285"/>
                </a:lnTo>
                <a:lnTo>
                  <a:pt x="853189" y="163426"/>
                </a:lnTo>
                <a:lnTo>
                  <a:pt x="853876" y="162960"/>
                </a:lnTo>
                <a:lnTo>
                  <a:pt x="854432" y="162567"/>
                </a:lnTo>
                <a:lnTo>
                  <a:pt x="854824" y="161553"/>
                </a:lnTo>
                <a:lnTo>
                  <a:pt x="855021" y="161071"/>
                </a:lnTo>
                <a:lnTo>
                  <a:pt x="855446" y="160841"/>
                </a:lnTo>
                <a:lnTo>
                  <a:pt x="855626" y="160885"/>
                </a:lnTo>
                <a:lnTo>
                  <a:pt x="855838" y="160935"/>
                </a:lnTo>
                <a:lnTo>
                  <a:pt x="856492" y="161092"/>
                </a:lnTo>
                <a:lnTo>
                  <a:pt x="856803" y="160824"/>
                </a:lnTo>
                <a:lnTo>
                  <a:pt x="856999" y="160662"/>
                </a:lnTo>
                <a:lnTo>
                  <a:pt x="856819" y="159487"/>
                </a:lnTo>
                <a:lnTo>
                  <a:pt x="857310" y="159415"/>
                </a:lnTo>
                <a:lnTo>
                  <a:pt x="858062" y="159307"/>
                </a:lnTo>
                <a:lnTo>
                  <a:pt x="858275" y="158383"/>
                </a:lnTo>
                <a:lnTo>
                  <a:pt x="857915" y="157598"/>
                </a:lnTo>
                <a:lnTo>
                  <a:pt x="858880" y="156776"/>
                </a:lnTo>
                <a:lnTo>
                  <a:pt x="858732" y="156691"/>
                </a:lnTo>
                <a:lnTo>
                  <a:pt x="856590" y="155402"/>
                </a:lnTo>
                <a:lnTo>
                  <a:pt x="856231" y="154598"/>
                </a:lnTo>
                <a:lnTo>
                  <a:pt x="856035" y="154163"/>
                </a:lnTo>
                <a:lnTo>
                  <a:pt x="856133" y="153644"/>
                </a:lnTo>
                <a:lnTo>
                  <a:pt x="856231" y="153173"/>
                </a:lnTo>
                <a:lnTo>
                  <a:pt x="857114" y="153520"/>
                </a:lnTo>
                <a:lnTo>
                  <a:pt x="857343" y="153612"/>
                </a:lnTo>
                <a:lnTo>
                  <a:pt x="857849" y="152810"/>
                </a:lnTo>
                <a:lnTo>
                  <a:pt x="857424" y="152658"/>
                </a:lnTo>
                <a:lnTo>
                  <a:pt x="856787" y="152434"/>
                </a:lnTo>
                <a:lnTo>
                  <a:pt x="856738" y="151072"/>
                </a:lnTo>
                <a:lnTo>
                  <a:pt x="857359" y="150891"/>
                </a:lnTo>
                <a:lnTo>
                  <a:pt x="857751" y="147676"/>
                </a:lnTo>
                <a:lnTo>
                  <a:pt x="856639" y="146638"/>
                </a:lnTo>
                <a:lnTo>
                  <a:pt x="853451" y="146237"/>
                </a:lnTo>
                <a:lnTo>
                  <a:pt x="851456" y="146664"/>
                </a:lnTo>
                <a:lnTo>
                  <a:pt x="848922" y="146501"/>
                </a:lnTo>
                <a:lnTo>
                  <a:pt x="846273" y="145593"/>
                </a:lnTo>
                <a:lnTo>
                  <a:pt x="841989" y="142563"/>
                </a:lnTo>
                <a:lnTo>
                  <a:pt x="838064" y="140398"/>
                </a:lnTo>
                <a:lnTo>
                  <a:pt x="833960" y="140035"/>
                </a:lnTo>
                <a:lnTo>
                  <a:pt x="832865" y="141092"/>
                </a:lnTo>
                <a:lnTo>
                  <a:pt x="834353" y="143682"/>
                </a:lnTo>
                <a:lnTo>
                  <a:pt x="834843" y="145722"/>
                </a:lnTo>
                <a:lnTo>
                  <a:pt x="831916" y="146342"/>
                </a:lnTo>
                <a:lnTo>
                  <a:pt x="827976" y="146136"/>
                </a:lnTo>
                <a:lnTo>
                  <a:pt x="826210" y="146023"/>
                </a:lnTo>
                <a:lnTo>
                  <a:pt x="820307" y="145647"/>
                </a:lnTo>
                <a:lnTo>
                  <a:pt x="818623" y="145799"/>
                </a:lnTo>
                <a:lnTo>
                  <a:pt x="817135" y="146463"/>
                </a:lnTo>
                <a:lnTo>
                  <a:pt x="816088" y="148028"/>
                </a:lnTo>
                <a:lnTo>
                  <a:pt x="815222" y="148930"/>
                </a:lnTo>
                <a:lnTo>
                  <a:pt x="813734" y="150492"/>
                </a:lnTo>
                <a:lnTo>
                  <a:pt x="812377" y="151900"/>
                </a:lnTo>
                <a:lnTo>
                  <a:pt x="810529" y="152797"/>
                </a:lnTo>
                <a:lnTo>
                  <a:pt x="804397" y="157487"/>
                </a:lnTo>
                <a:lnTo>
                  <a:pt x="802958" y="158973"/>
                </a:lnTo>
                <a:lnTo>
                  <a:pt x="801307" y="159137"/>
                </a:lnTo>
                <a:lnTo>
                  <a:pt x="801241" y="158782"/>
                </a:lnTo>
                <a:lnTo>
                  <a:pt x="800996" y="158507"/>
                </a:lnTo>
                <a:lnTo>
                  <a:pt x="801029" y="158223"/>
                </a:lnTo>
                <a:lnTo>
                  <a:pt x="800996" y="157932"/>
                </a:lnTo>
                <a:lnTo>
                  <a:pt x="801143" y="157510"/>
                </a:lnTo>
                <a:lnTo>
                  <a:pt x="801356" y="157096"/>
                </a:lnTo>
                <a:lnTo>
                  <a:pt x="801601" y="156859"/>
                </a:lnTo>
                <a:lnTo>
                  <a:pt x="801781" y="156697"/>
                </a:lnTo>
                <a:lnTo>
                  <a:pt x="802157" y="156100"/>
                </a:lnTo>
                <a:lnTo>
                  <a:pt x="802631" y="155747"/>
                </a:lnTo>
                <a:lnTo>
                  <a:pt x="802386" y="155415"/>
                </a:lnTo>
                <a:lnTo>
                  <a:pt x="802239" y="154961"/>
                </a:lnTo>
                <a:lnTo>
                  <a:pt x="801830" y="154550"/>
                </a:lnTo>
                <a:lnTo>
                  <a:pt x="801781" y="154349"/>
                </a:lnTo>
                <a:lnTo>
                  <a:pt x="801928" y="153916"/>
                </a:lnTo>
                <a:lnTo>
                  <a:pt x="801732" y="153599"/>
                </a:lnTo>
                <a:lnTo>
                  <a:pt x="801634" y="153072"/>
                </a:lnTo>
                <a:lnTo>
                  <a:pt x="801503" y="152632"/>
                </a:lnTo>
                <a:lnTo>
                  <a:pt x="800914" y="152560"/>
                </a:lnTo>
                <a:lnTo>
                  <a:pt x="800538" y="152438"/>
                </a:lnTo>
                <a:lnTo>
                  <a:pt x="800113" y="152199"/>
                </a:lnTo>
                <a:lnTo>
                  <a:pt x="800146" y="151600"/>
                </a:lnTo>
                <a:lnTo>
                  <a:pt x="800048" y="151319"/>
                </a:lnTo>
                <a:lnTo>
                  <a:pt x="799770" y="151471"/>
                </a:lnTo>
                <a:lnTo>
                  <a:pt x="799574" y="151327"/>
                </a:lnTo>
                <a:lnTo>
                  <a:pt x="799443" y="151046"/>
                </a:lnTo>
                <a:lnTo>
                  <a:pt x="799459" y="150418"/>
                </a:lnTo>
                <a:lnTo>
                  <a:pt x="799312" y="149697"/>
                </a:lnTo>
                <a:lnTo>
                  <a:pt x="798903" y="149583"/>
                </a:lnTo>
                <a:lnTo>
                  <a:pt x="798462" y="149553"/>
                </a:lnTo>
                <a:lnTo>
                  <a:pt x="797906" y="149416"/>
                </a:lnTo>
                <a:lnTo>
                  <a:pt x="797710" y="149156"/>
                </a:lnTo>
                <a:lnTo>
                  <a:pt x="797644" y="148731"/>
                </a:lnTo>
                <a:lnTo>
                  <a:pt x="797481" y="148226"/>
                </a:lnTo>
                <a:lnTo>
                  <a:pt x="797219" y="147796"/>
                </a:lnTo>
                <a:lnTo>
                  <a:pt x="797055" y="147465"/>
                </a:lnTo>
                <a:lnTo>
                  <a:pt x="797268" y="147195"/>
                </a:lnTo>
                <a:lnTo>
                  <a:pt x="797301" y="146720"/>
                </a:lnTo>
                <a:lnTo>
                  <a:pt x="797513" y="146474"/>
                </a:lnTo>
                <a:lnTo>
                  <a:pt x="797562" y="145990"/>
                </a:lnTo>
                <a:lnTo>
                  <a:pt x="797203" y="145493"/>
                </a:lnTo>
                <a:lnTo>
                  <a:pt x="796957" y="145343"/>
                </a:lnTo>
                <a:lnTo>
                  <a:pt x="796614" y="145263"/>
                </a:lnTo>
                <a:lnTo>
                  <a:pt x="796205" y="145068"/>
                </a:lnTo>
                <a:lnTo>
                  <a:pt x="795993" y="144852"/>
                </a:lnTo>
                <a:lnTo>
                  <a:pt x="795993" y="144628"/>
                </a:lnTo>
                <a:lnTo>
                  <a:pt x="796271" y="144434"/>
                </a:lnTo>
                <a:lnTo>
                  <a:pt x="796189" y="144108"/>
                </a:lnTo>
                <a:lnTo>
                  <a:pt x="795780" y="143892"/>
                </a:lnTo>
                <a:lnTo>
                  <a:pt x="795780" y="143279"/>
                </a:lnTo>
                <a:lnTo>
                  <a:pt x="795796" y="143028"/>
                </a:lnTo>
                <a:lnTo>
                  <a:pt x="795829" y="142753"/>
                </a:lnTo>
                <a:lnTo>
                  <a:pt x="795666" y="142530"/>
                </a:lnTo>
                <a:lnTo>
                  <a:pt x="795862" y="142184"/>
                </a:lnTo>
                <a:lnTo>
                  <a:pt x="795878" y="141679"/>
                </a:lnTo>
                <a:lnTo>
                  <a:pt x="795747" y="141325"/>
                </a:lnTo>
                <a:lnTo>
                  <a:pt x="795535" y="141088"/>
                </a:lnTo>
                <a:lnTo>
                  <a:pt x="795322" y="140598"/>
                </a:lnTo>
                <a:lnTo>
                  <a:pt x="795404" y="140367"/>
                </a:lnTo>
                <a:lnTo>
                  <a:pt x="795469" y="140151"/>
                </a:lnTo>
                <a:lnTo>
                  <a:pt x="795191" y="139725"/>
                </a:lnTo>
                <a:lnTo>
                  <a:pt x="794832" y="139394"/>
                </a:lnTo>
                <a:lnTo>
                  <a:pt x="794570" y="139242"/>
                </a:lnTo>
                <a:lnTo>
                  <a:pt x="794439" y="138578"/>
                </a:lnTo>
                <a:lnTo>
                  <a:pt x="794276" y="138174"/>
                </a:lnTo>
                <a:lnTo>
                  <a:pt x="794031" y="138174"/>
                </a:lnTo>
                <a:lnTo>
                  <a:pt x="793851" y="137908"/>
                </a:lnTo>
                <a:lnTo>
                  <a:pt x="793900" y="137659"/>
                </a:lnTo>
                <a:lnTo>
                  <a:pt x="794178" y="137396"/>
                </a:lnTo>
                <a:lnTo>
                  <a:pt x="793981" y="137043"/>
                </a:lnTo>
                <a:lnTo>
                  <a:pt x="793785" y="136863"/>
                </a:lnTo>
                <a:lnTo>
                  <a:pt x="793491" y="136752"/>
                </a:lnTo>
                <a:lnTo>
                  <a:pt x="793393" y="136528"/>
                </a:lnTo>
                <a:lnTo>
                  <a:pt x="793556" y="136106"/>
                </a:lnTo>
                <a:lnTo>
                  <a:pt x="793687" y="135759"/>
                </a:lnTo>
                <a:lnTo>
                  <a:pt x="793605" y="135550"/>
                </a:lnTo>
                <a:lnTo>
                  <a:pt x="793736" y="134975"/>
                </a:lnTo>
                <a:lnTo>
                  <a:pt x="793769" y="134577"/>
                </a:lnTo>
                <a:lnTo>
                  <a:pt x="793524" y="134231"/>
                </a:lnTo>
                <a:lnTo>
                  <a:pt x="793327" y="134044"/>
                </a:lnTo>
                <a:lnTo>
                  <a:pt x="793229" y="133910"/>
                </a:lnTo>
                <a:lnTo>
                  <a:pt x="793049" y="133662"/>
                </a:lnTo>
                <a:lnTo>
                  <a:pt x="793033" y="133402"/>
                </a:lnTo>
                <a:lnTo>
                  <a:pt x="793458" y="133207"/>
                </a:lnTo>
                <a:lnTo>
                  <a:pt x="793834" y="133200"/>
                </a:lnTo>
                <a:lnTo>
                  <a:pt x="794243" y="132985"/>
                </a:lnTo>
                <a:lnTo>
                  <a:pt x="794488" y="132826"/>
                </a:lnTo>
                <a:lnTo>
                  <a:pt x="794603" y="132551"/>
                </a:lnTo>
                <a:lnTo>
                  <a:pt x="794292" y="132443"/>
                </a:lnTo>
                <a:lnTo>
                  <a:pt x="794031" y="132228"/>
                </a:lnTo>
                <a:lnTo>
                  <a:pt x="793720" y="132234"/>
                </a:lnTo>
                <a:lnTo>
                  <a:pt x="793393" y="132299"/>
                </a:lnTo>
                <a:lnTo>
                  <a:pt x="793213" y="131923"/>
                </a:lnTo>
                <a:lnTo>
                  <a:pt x="793033" y="131585"/>
                </a:lnTo>
                <a:lnTo>
                  <a:pt x="792379" y="131405"/>
                </a:lnTo>
                <a:lnTo>
                  <a:pt x="792101" y="131426"/>
                </a:lnTo>
                <a:lnTo>
                  <a:pt x="791987" y="131961"/>
                </a:lnTo>
                <a:lnTo>
                  <a:pt x="791807" y="132004"/>
                </a:lnTo>
                <a:lnTo>
                  <a:pt x="791447" y="131779"/>
                </a:lnTo>
                <a:lnTo>
                  <a:pt x="791349" y="131600"/>
                </a:lnTo>
                <a:lnTo>
                  <a:pt x="791300" y="131232"/>
                </a:lnTo>
                <a:lnTo>
                  <a:pt x="791431" y="130972"/>
                </a:lnTo>
                <a:lnTo>
                  <a:pt x="791758" y="130740"/>
                </a:lnTo>
                <a:lnTo>
                  <a:pt x="791937" y="130612"/>
                </a:lnTo>
                <a:lnTo>
                  <a:pt x="792444" y="130352"/>
                </a:lnTo>
                <a:lnTo>
                  <a:pt x="792346" y="130035"/>
                </a:lnTo>
                <a:lnTo>
                  <a:pt x="791905" y="129754"/>
                </a:lnTo>
                <a:lnTo>
                  <a:pt x="791529" y="129544"/>
                </a:lnTo>
                <a:lnTo>
                  <a:pt x="791333" y="129278"/>
                </a:lnTo>
                <a:lnTo>
                  <a:pt x="791120" y="129278"/>
                </a:lnTo>
                <a:lnTo>
                  <a:pt x="790989" y="129732"/>
                </a:lnTo>
                <a:lnTo>
                  <a:pt x="790826" y="130079"/>
                </a:lnTo>
                <a:lnTo>
                  <a:pt x="790564" y="130028"/>
                </a:lnTo>
                <a:lnTo>
                  <a:pt x="790302" y="129834"/>
                </a:lnTo>
                <a:lnTo>
                  <a:pt x="790073" y="129567"/>
                </a:lnTo>
                <a:lnTo>
                  <a:pt x="789943" y="129328"/>
                </a:lnTo>
                <a:lnTo>
                  <a:pt x="789943" y="128709"/>
                </a:lnTo>
                <a:lnTo>
                  <a:pt x="789796" y="128485"/>
                </a:lnTo>
                <a:lnTo>
                  <a:pt x="789518" y="128367"/>
                </a:lnTo>
                <a:lnTo>
                  <a:pt x="789354" y="128203"/>
                </a:lnTo>
                <a:lnTo>
                  <a:pt x="789583" y="127922"/>
                </a:lnTo>
                <a:lnTo>
                  <a:pt x="789812" y="127870"/>
                </a:lnTo>
                <a:lnTo>
                  <a:pt x="790286" y="127103"/>
                </a:lnTo>
                <a:lnTo>
                  <a:pt x="789469" y="126729"/>
                </a:lnTo>
                <a:lnTo>
                  <a:pt x="789289" y="125489"/>
                </a:lnTo>
                <a:lnTo>
                  <a:pt x="788030" y="122597"/>
                </a:lnTo>
                <a:lnTo>
                  <a:pt x="784956" y="119375"/>
                </a:lnTo>
                <a:lnTo>
                  <a:pt x="781571" y="117721"/>
                </a:lnTo>
                <a:lnTo>
                  <a:pt x="775374" y="117667"/>
                </a:lnTo>
                <a:lnTo>
                  <a:pt x="770926" y="117304"/>
                </a:lnTo>
                <a:lnTo>
                  <a:pt x="767836" y="117923"/>
                </a:lnTo>
                <a:lnTo>
                  <a:pt x="765661" y="119406"/>
                </a:lnTo>
                <a:lnTo>
                  <a:pt x="764075" y="124812"/>
                </a:lnTo>
                <a:lnTo>
                  <a:pt x="762276" y="131158"/>
                </a:lnTo>
                <a:lnTo>
                  <a:pt x="759300" y="134129"/>
                </a:lnTo>
                <a:lnTo>
                  <a:pt x="753610" y="134038"/>
                </a:lnTo>
                <a:lnTo>
                  <a:pt x="752122" y="134582"/>
                </a:lnTo>
                <a:lnTo>
                  <a:pt x="749849" y="136145"/>
                </a:lnTo>
                <a:lnTo>
                  <a:pt x="748803" y="137311"/>
                </a:lnTo>
                <a:lnTo>
                  <a:pt x="747854" y="138349"/>
                </a:lnTo>
                <a:lnTo>
                  <a:pt x="744077" y="140207"/>
                </a:lnTo>
                <a:lnTo>
                  <a:pt x="740807" y="139494"/>
                </a:lnTo>
                <a:lnTo>
                  <a:pt x="738698" y="140150"/>
                </a:lnTo>
                <a:lnTo>
                  <a:pt x="734790" y="140317"/>
                </a:lnTo>
                <a:lnTo>
                  <a:pt x="735329" y="144264"/>
                </a:lnTo>
                <a:lnTo>
                  <a:pt x="738829" y="147251"/>
                </a:lnTo>
                <a:lnTo>
                  <a:pt x="741788" y="150238"/>
                </a:lnTo>
                <a:lnTo>
                  <a:pt x="743113" y="152985"/>
                </a:lnTo>
                <a:lnTo>
                  <a:pt x="742638" y="155729"/>
                </a:lnTo>
                <a:lnTo>
                  <a:pt x="738027" y="157678"/>
                </a:lnTo>
                <a:lnTo>
                  <a:pt x="735378" y="158221"/>
                </a:lnTo>
                <a:lnTo>
                  <a:pt x="732713" y="159668"/>
                </a:lnTo>
                <a:lnTo>
                  <a:pt x="733318" y="162454"/>
                </a:lnTo>
                <a:lnTo>
                  <a:pt x="731601" y="167857"/>
                </a:lnTo>
                <a:lnTo>
                  <a:pt x="729803" y="172479"/>
                </a:lnTo>
                <a:lnTo>
                  <a:pt x="727366" y="176317"/>
                </a:lnTo>
                <a:lnTo>
                  <a:pt x="725731" y="179293"/>
                </a:lnTo>
                <a:lnTo>
                  <a:pt x="725780" y="185645"/>
                </a:lnTo>
                <a:lnTo>
                  <a:pt x="727415" y="190435"/>
                </a:lnTo>
                <a:lnTo>
                  <a:pt x="727644" y="193180"/>
                </a:lnTo>
                <a:lnTo>
                  <a:pt x="728429" y="196334"/>
                </a:lnTo>
                <a:lnTo>
                  <a:pt x="726549" y="197572"/>
                </a:lnTo>
                <a:lnTo>
                  <a:pt x="724685" y="198792"/>
                </a:lnTo>
                <a:lnTo>
                  <a:pt x="723017" y="199402"/>
                </a:lnTo>
                <a:lnTo>
                  <a:pt x="722249" y="202677"/>
                </a:lnTo>
                <a:lnTo>
                  <a:pt x="720499" y="204897"/>
                </a:lnTo>
                <a:lnTo>
                  <a:pt x="719567" y="205326"/>
                </a:lnTo>
                <a:lnTo>
                  <a:pt x="718455" y="205197"/>
                </a:lnTo>
                <a:lnTo>
                  <a:pt x="718210" y="205386"/>
                </a:lnTo>
                <a:lnTo>
                  <a:pt x="717523" y="205934"/>
                </a:lnTo>
                <a:lnTo>
                  <a:pt x="714596" y="207666"/>
                </a:lnTo>
                <a:lnTo>
                  <a:pt x="714334" y="207818"/>
                </a:lnTo>
                <a:lnTo>
                  <a:pt x="711767" y="208282"/>
                </a:lnTo>
                <a:lnTo>
                  <a:pt x="709429" y="209610"/>
                </a:lnTo>
                <a:lnTo>
                  <a:pt x="705586" y="213052"/>
                </a:lnTo>
                <a:lnTo>
                  <a:pt x="701613" y="212336"/>
                </a:lnTo>
                <a:lnTo>
                  <a:pt x="698621" y="211848"/>
                </a:lnTo>
                <a:lnTo>
                  <a:pt x="698572" y="211230"/>
                </a:lnTo>
                <a:lnTo>
                  <a:pt x="698000" y="210651"/>
                </a:lnTo>
                <a:lnTo>
                  <a:pt x="695056" y="211278"/>
                </a:lnTo>
                <a:lnTo>
                  <a:pt x="694288" y="211458"/>
                </a:lnTo>
                <a:lnTo>
                  <a:pt x="693699" y="211220"/>
                </a:lnTo>
                <a:lnTo>
                  <a:pt x="693045" y="210957"/>
                </a:lnTo>
                <a:lnTo>
                  <a:pt x="691132" y="209458"/>
                </a:lnTo>
                <a:lnTo>
                  <a:pt x="690821" y="209214"/>
                </a:lnTo>
                <a:lnTo>
                  <a:pt x="688777" y="209144"/>
                </a:lnTo>
                <a:lnTo>
                  <a:pt x="687420" y="208271"/>
                </a:lnTo>
                <a:lnTo>
                  <a:pt x="687044" y="207342"/>
                </a:lnTo>
                <a:lnTo>
                  <a:pt x="687355" y="206353"/>
                </a:lnTo>
                <a:lnTo>
                  <a:pt x="686652" y="205566"/>
                </a:lnTo>
                <a:lnTo>
                  <a:pt x="685638" y="204427"/>
                </a:lnTo>
                <a:lnTo>
                  <a:pt x="684951" y="204176"/>
                </a:lnTo>
                <a:lnTo>
                  <a:pt x="684722" y="203535"/>
                </a:lnTo>
                <a:lnTo>
                  <a:pt x="685393" y="202598"/>
                </a:lnTo>
                <a:lnTo>
                  <a:pt x="686079" y="201707"/>
                </a:lnTo>
                <a:lnTo>
                  <a:pt x="685900" y="201433"/>
                </a:lnTo>
                <a:lnTo>
                  <a:pt x="685524" y="200900"/>
                </a:lnTo>
                <a:lnTo>
                  <a:pt x="684755" y="200844"/>
                </a:lnTo>
                <a:lnTo>
                  <a:pt x="683725" y="200769"/>
                </a:lnTo>
                <a:lnTo>
                  <a:pt x="682842" y="199104"/>
                </a:lnTo>
                <a:lnTo>
                  <a:pt x="682139" y="197791"/>
                </a:lnTo>
                <a:lnTo>
                  <a:pt x="676874" y="195438"/>
                </a:lnTo>
                <a:lnTo>
                  <a:pt x="673456" y="195924"/>
                </a:lnTo>
                <a:lnTo>
                  <a:pt x="671821" y="195922"/>
                </a:lnTo>
                <a:lnTo>
                  <a:pt x="669221" y="195592"/>
                </a:lnTo>
                <a:lnTo>
                  <a:pt x="667570" y="193792"/>
                </a:lnTo>
                <a:lnTo>
                  <a:pt x="664937" y="186267"/>
                </a:lnTo>
                <a:lnTo>
                  <a:pt x="659689" y="180702"/>
                </a:lnTo>
                <a:lnTo>
                  <a:pt x="657072" y="177429"/>
                </a:lnTo>
                <a:lnTo>
                  <a:pt x="653769" y="171866"/>
                </a:lnTo>
                <a:lnTo>
                  <a:pt x="655061" y="168926"/>
                </a:lnTo>
                <a:lnTo>
                  <a:pt x="656451" y="168519"/>
                </a:lnTo>
                <a:lnTo>
                  <a:pt x="658021" y="168482"/>
                </a:lnTo>
                <a:lnTo>
                  <a:pt x="659787" y="168441"/>
                </a:lnTo>
                <a:lnTo>
                  <a:pt x="662141" y="167545"/>
                </a:lnTo>
                <a:lnTo>
                  <a:pt x="666948" y="165425"/>
                </a:lnTo>
                <a:lnTo>
                  <a:pt x="670268" y="163794"/>
                </a:lnTo>
                <a:lnTo>
                  <a:pt x="672475" y="162407"/>
                </a:lnTo>
                <a:lnTo>
                  <a:pt x="674306" y="154972"/>
                </a:lnTo>
                <a:lnTo>
                  <a:pt x="677642" y="152933"/>
                </a:lnTo>
                <a:lnTo>
                  <a:pt x="684788" y="149182"/>
                </a:lnTo>
                <a:lnTo>
                  <a:pt x="688287" y="147877"/>
                </a:lnTo>
                <a:lnTo>
                  <a:pt x="693650" y="147231"/>
                </a:lnTo>
                <a:lnTo>
                  <a:pt x="696086" y="145763"/>
                </a:lnTo>
                <a:lnTo>
                  <a:pt x="699667" y="143234"/>
                </a:lnTo>
                <a:lnTo>
                  <a:pt x="700714" y="140619"/>
                </a:lnTo>
                <a:lnTo>
                  <a:pt x="700125" y="138240"/>
                </a:lnTo>
                <a:lnTo>
                  <a:pt x="699831" y="137051"/>
                </a:lnTo>
                <a:lnTo>
                  <a:pt x="699716" y="136533"/>
                </a:lnTo>
                <a:lnTo>
                  <a:pt x="696740" y="129829"/>
                </a:lnTo>
                <a:lnTo>
                  <a:pt x="693454" y="123125"/>
                </a:lnTo>
                <a:lnTo>
                  <a:pt x="691312" y="117730"/>
                </a:lnTo>
                <a:lnTo>
                  <a:pt x="687191" y="108901"/>
                </a:lnTo>
                <a:lnTo>
                  <a:pt x="680814" y="104156"/>
                </a:lnTo>
                <a:lnTo>
                  <a:pt x="676383" y="100230"/>
                </a:lnTo>
                <a:lnTo>
                  <a:pt x="673603" y="98429"/>
                </a:lnTo>
                <a:lnTo>
                  <a:pt x="673587" y="94018"/>
                </a:lnTo>
                <a:lnTo>
                  <a:pt x="672737" y="88300"/>
                </a:lnTo>
                <a:lnTo>
                  <a:pt x="672720" y="84215"/>
                </a:lnTo>
                <a:lnTo>
                  <a:pt x="673996" y="78174"/>
                </a:lnTo>
                <a:lnTo>
                  <a:pt x="675942" y="74583"/>
                </a:lnTo>
                <a:lnTo>
                  <a:pt x="676449" y="70779"/>
                </a:lnTo>
                <a:lnTo>
                  <a:pt x="676563" y="70009"/>
                </a:lnTo>
                <a:lnTo>
                  <a:pt x="674421" y="66250"/>
                </a:lnTo>
                <a:lnTo>
                  <a:pt x="671641" y="64288"/>
                </a:lnTo>
                <a:lnTo>
                  <a:pt x="667880" y="61996"/>
                </a:lnTo>
                <a:lnTo>
                  <a:pt x="663466" y="57582"/>
                </a:lnTo>
                <a:lnTo>
                  <a:pt x="653966" y="49405"/>
                </a:lnTo>
                <a:lnTo>
                  <a:pt x="649060" y="45317"/>
                </a:lnTo>
                <a:lnTo>
                  <a:pt x="646182" y="42649"/>
                </a:lnTo>
                <a:lnTo>
                  <a:pt x="642193" y="38940"/>
                </a:lnTo>
                <a:lnTo>
                  <a:pt x="639560" y="35835"/>
                </a:lnTo>
                <a:lnTo>
                  <a:pt x="635976" y="35178"/>
                </a:lnTo>
                <a:lnTo>
                  <a:pt x="631249" y="34846"/>
                </a:lnTo>
                <a:lnTo>
                  <a:pt x="628973" y="35660"/>
                </a:lnTo>
                <a:lnTo>
                  <a:pt x="628664" y="39251"/>
                </a:lnTo>
                <a:lnTo>
                  <a:pt x="628520" y="43007"/>
                </a:lnTo>
                <a:lnTo>
                  <a:pt x="622041" y="44039"/>
                </a:lnTo>
                <a:lnTo>
                  <a:pt x="620380" y="44303"/>
                </a:lnTo>
                <a:lnTo>
                  <a:pt x="617113" y="42830"/>
                </a:lnTo>
                <a:lnTo>
                  <a:pt x="612687" y="37436"/>
                </a:lnTo>
                <a:lnTo>
                  <a:pt x="607981" y="36254"/>
                </a:lnTo>
                <a:lnTo>
                  <a:pt x="607453" y="35665"/>
                </a:lnTo>
                <a:lnTo>
                  <a:pt x="607131" y="35309"/>
                </a:lnTo>
                <a:lnTo>
                  <a:pt x="605038" y="31306"/>
                </a:lnTo>
                <a:lnTo>
                  <a:pt x="602240" y="28281"/>
                </a:lnTo>
                <a:lnTo>
                  <a:pt x="601354" y="26036"/>
                </a:lnTo>
                <a:lnTo>
                  <a:pt x="593374" y="20597"/>
                </a:lnTo>
                <a:lnTo>
                  <a:pt x="588973" y="20266"/>
                </a:lnTo>
                <a:lnTo>
                  <a:pt x="587012" y="19284"/>
                </a:lnTo>
                <a:lnTo>
                  <a:pt x="585365" y="16018"/>
                </a:lnTo>
                <a:lnTo>
                  <a:pt x="584218" y="14546"/>
                </a:lnTo>
                <a:lnTo>
                  <a:pt x="583403" y="14546"/>
                </a:lnTo>
                <a:lnTo>
                  <a:pt x="580475" y="15522"/>
                </a:lnTo>
                <a:lnTo>
                  <a:pt x="575766" y="18781"/>
                </a:lnTo>
                <a:lnTo>
                  <a:pt x="574783" y="17636"/>
                </a:lnTo>
                <a:lnTo>
                  <a:pt x="577530" y="13233"/>
                </a:lnTo>
                <a:lnTo>
                  <a:pt x="581963" y="2533"/>
                </a:lnTo>
                <a:lnTo>
                  <a:pt x="579836" y="1972"/>
                </a:lnTo>
                <a:lnTo>
                  <a:pt x="578356" y="1167"/>
                </a:lnTo>
                <a:lnTo>
                  <a:pt x="576882" y="368"/>
                </a:lnTo>
                <a:lnTo>
                  <a:pt x="575741" y="312"/>
                </a:lnTo>
                <a:lnTo>
                  <a:pt x="574709" y="263"/>
                </a:lnTo>
                <a:lnTo>
                  <a:pt x="572819" y="1525"/>
                </a:lnTo>
                <a:lnTo>
                  <a:pt x="569520" y="1833"/>
                </a:lnTo>
                <a:lnTo>
                  <a:pt x="568355" y="2405"/>
                </a:lnTo>
                <a:lnTo>
                  <a:pt x="566006" y="3559"/>
                </a:lnTo>
                <a:lnTo>
                  <a:pt x="563505" y="7410"/>
                </a:lnTo>
                <a:lnTo>
                  <a:pt x="559858" y="10080"/>
                </a:lnTo>
                <a:lnTo>
                  <a:pt x="559470" y="10365"/>
                </a:lnTo>
                <a:lnTo>
                  <a:pt x="559047" y="10481"/>
                </a:lnTo>
                <a:lnTo>
                  <a:pt x="556721" y="11115"/>
                </a:lnTo>
                <a:lnTo>
                  <a:pt x="555372" y="13318"/>
                </a:lnTo>
                <a:lnTo>
                  <a:pt x="554413" y="13754"/>
                </a:lnTo>
                <a:lnTo>
                  <a:pt x="553678" y="14090"/>
                </a:lnTo>
                <a:lnTo>
                  <a:pt x="553999" y="16833"/>
                </a:lnTo>
                <a:lnTo>
                  <a:pt x="554105" y="17749"/>
                </a:lnTo>
                <a:lnTo>
                  <a:pt x="552876" y="23418"/>
                </a:lnTo>
                <a:lnTo>
                  <a:pt x="551767" y="26119"/>
                </a:lnTo>
                <a:lnTo>
                  <a:pt x="552331" y="26951"/>
                </a:lnTo>
                <a:lnTo>
                  <a:pt x="554061" y="29506"/>
                </a:lnTo>
                <a:lnTo>
                  <a:pt x="554373" y="30521"/>
                </a:lnTo>
                <a:lnTo>
                  <a:pt x="555055" y="32742"/>
                </a:lnTo>
                <a:lnTo>
                  <a:pt x="554839" y="34223"/>
                </a:lnTo>
                <a:lnTo>
                  <a:pt x="555421" y="36277"/>
                </a:lnTo>
                <a:lnTo>
                  <a:pt x="555129" y="37300"/>
                </a:lnTo>
                <a:lnTo>
                  <a:pt x="555088" y="37446"/>
                </a:lnTo>
                <a:lnTo>
                  <a:pt x="554805" y="37843"/>
                </a:lnTo>
                <a:lnTo>
                  <a:pt x="554002" y="38971"/>
                </a:lnTo>
                <a:lnTo>
                  <a:pt x="554125" y="41574"/>
                </a:lnTo>
                <a:lnTo>
                  <a:pt x="554133" y="41758"/>
                </a:lnTo>
                <a:lnTo>
                  <a:pt x="553495" y="45829"/>
                </a:lnTo>
                <a:lnTo>
                  <a:pt x="553762" y="46385"/>
                </a:lnTo>
                <a:lnTo>
                  <a:pt x="554689" y="48328"/>
                </a:lnTo>
                <a:lnTo>
                  <a:pt x="554089" y="49778"/>
                </a:lnTo>
                <a:lnTo>
                  <a:pt x="552786" y="49940"/>
                </a:lnTo>
                <a:lnTo>
                  <a:pt x="550323" y="46181"/>
                </a:lnTo>
                <a:lnTo>
                  <a:pt x="550304" y="42261"/>
                </a:lnTo>
                <a:lnTo>
                  <a:pt x="549314" y="40137"/>
                </a:lnTo>
                <a:lnTo>
                  <a:pt x="547185" y="38012"/>
                </a:lnTo>
                <a:lnTo>
                  <a:pt x="535141" y="40611"/>
                </a:lnTo>
                <a:lnTo>
                  <a:pt x="533838" y="40610"/>
                </a:lnTo>
                <a:lnTo>
                  <a:pt x="532211" y="41261"/>
                </a:lnTo>
                <a:lnTo>
                  <a:pt x="531079" y="42892"/>
                </a:lnTo>
                <a:lnTo>
                  <a:pt x="530438" y="45177"/>
                </a:lnTo>
                <a:lnTo>
                  <a:pt x="528326" y="46154"/>
                </a:lnTo>
                <a:lnTo>
                  <a:pt x="527992" y="44848"/>
                </a:lnTo>
                <a:lnTo>
                  <a:pt x="525870" y="44029"/>
                </a:lnTo>
                <a:lnTo>
                  <a:pt x="524802" y="43833"/>
                </a:lnTo>
                <a:lnTo>
                  <a:pt x="524076" y="43700"/>
                </a:lnTo>
                <a:lnTo>
                  <a:pt x="520822" y="44676"/>
                </a:lnTo>
                <a:lnTo>
                  <a:pt x="517894" y="45489"/>
                </a:lnTo>
                <a:lnTo>
                  <a:pt x="513134" y="45003"/>
                </a:lnTo>
                <a:lnTo>
                  <a:pt x="512758" y="48462"/>
                </a:lnTo>
                <a:lnTo>
                  <a:pt x="513969" y="50031"/>
                </a:lnTo>
                <a:lnTo>
                  <a:pt x="514856" y="55740"/>
                </a:lnTo>
                <a:lnTo>
                  <a:pt x="514753" y="56574"/>
                </a:lnTo>
                <a:lnTo>
                  <a:pt x="514635" y="57530"/>
                </a:lnTo>
                <a:lnTo>
                  <a:pt x="514975" y="62547"/>
                </a:lnTo>
                <a:lnTo>
                  <a:pt x="513153" y="62019"/>
                </a:lnTo>
                <a:lnTo>
                  <a:pt x="511330" y="61490"/>
                </a:lnTo>
                <a:lnTo>
                  <a:pt x="509035" y="58106"/>
                </a:lnTo>
                <a:lnTo>
                  <a:pt x="505972" y="55821"/>
                </a:lnTo>
                <a:lnTo>
                  <a:pt x="504538" y="52826"/>
                </a:lnTo>
                <a:lnTo>
                  <a:pt x="502919" y="51308"/>
                </a:lnTo>
                <a:lnTo>
                  <a:pt x="501302" y="49796"/>
                </a:lnTo>
                <a:lnTo>
                  <a:pt x="500576" y="48761"/>
                </a:lnTo>
                <a:lnTo>
                  <a:pt x="499850" y="47728"/>
                </a:lnTo>
                <a:lnTo>
                  <a:pt x="497692" y="40261"/>
                </a:lnTo>
                <a:lnTo>
                  <a:pt x="496913" y="38762"/>
                </a:lnTo>
                <a:lnTo>
                  <a:pt x="494219" y="36154"/>
                </a:lnTo>
                <a:lnTo>
                  <a:pt x="490950" y="34027"/>
                </a:lnTo>
                <a:lnTo>
                  <a:pt x="488839" y="35495"/>
                </a:lnTo>
                <a:lnTo>
                  <a:pt x="491313" y="41539"/>
                </a:lnTo>
                <a:lnTo>
                  <a:pt x="493457" y="46441"/>
                </a:lnTo>
                <a:lnTo>
                  <a:pt x="492652" y="48398"/>
                </a:lnTo>
                <a:lnTo>
                  <a:pt x="489881" y="48069"/>
                </a:lnTo>
                <a:lnTo>
                  <a:pt x="486606" y="45126"/>
                </a:lnTo>
                <a:lnTo>
                  <a:pt x="482855" y="44469"/>
                </a:lnTo>
                <a:lnTo>
                  <a:pt x="485320" y="48717"/>
                </a:lnTo>
                <a:lnTo>
                  <a:pt x="491056" y="55256"/>
                </a:lnTo>
                <a:lnTo>
                  <a:pt x="501340" y="63420"/>
                </a:lnTo>
                <a:lnTo>
                  <a:pt x="502182" y="64087"/>
                </a:lnTo>
                <a:lnTo>
                  <a:pt x="509208" y="67853"/>
                </a:lnTo>
                <a:lnTo>
                  <a:pt x="514120" y="72431"/>
                </a:lnTo>
                <a:lnTo>
                  <a:pt x="518386" y="78316"/>
                </a:lnTo>
                <a:lnTo>
                  <a:pt x="516759" y="78968"/>
                </a:lnTo>
                <a:lnTo>
                  <a:pt x="512517" y="77982"/>
                </a:lnTo>
                <a:lnTo>
                  <a:pt x="508111" y="76344"/>
                </a:lnTo>
                <a:lnTo>
                  <a:pt x="504195" y="75359"/>
                </a:lnTo>
                <a:lnTo>
                  <a:pt x="496426" y="74763"/>
                </a:lnTo>
                <a:lnTo>
                  <a:pt x="495478" y="73904"/>
                </a:lnTo>
                <a:lnTo>
                  <a:pt x="493771" y="73971"/>
                </a:lnTo>
                <a:lnTo>
                  <a:pt x="490440" y="76076"/>
                </a:lnTo>
                <a:lnTo>
                  <a:pt x="489256" y="76239"/>
                </a:lnTo>
                <a:lnTo>
                  <a:pt x="488021" y="75907"/>
                </a:lnTo>
                <a:lnTo>
                  <a:pt x="484045" y="72679"/>
                </a:lnTo>
                <a:lnTo>
                  <a:pt x="481811" y="69842"/>
                </a:lnTo>
                <a:lnTo>
                  <a:pt x="481375" y="69290"/>
                </a:lnTo>
                <a:lnTo>
                  <a:pt x="479408" y="71738"/>
                </a:lnTo>
                <a:lnTo>
                  <a:pt x="479426" y="75003"/>
                </a:lnTo>
                <a:lnTo>
                  <a:pt x="482462" y="77662"/>
                </a:lnTo>
                <a:lnTo>
                  <a:pt x="483860" y="79295"/>
                </a:lnTo>
                <a:lnTo>
                  <a:pt x="485279" y="79755"/>
                </a:lnTo>
                <a:lnTo>
                  <a:pt x="485986" y="80793"/>
                </a:lnTo>
                <a:lnTo>
                  <a:pt x="487153" y="82511"/>
                </a:lnTo>
                <a:lnTo>
                  <a:pt x="487716" y="85675"/>
                </a:lnTo>
                <a:lnTo>
                  <a:pt x="489158" y="88239"/>
                </a:lnTo>
                <a:lnTo>
                  <a:pt x="494992" y="92337"/>
                </a:lnTo>
                <a:lnTo>
                  <a:pt x="497285" y="94628"/>
                </a:lnTo>
                <a:lnTo>
                  <a:pt x="499080" y="95120"/>
                </a:lnTo>
                <a:lnTo>
                  <a:pt x="500818" y="98784"/>
                </a:lnTo>
                <a:lnTo>
                  <a:pt x="503181" y="101860"/>
                </a:lnTo>
                <a:lnTo>
                  <a:pt x="506059" y="107233"/>
                </a:lnTo>
                <a:lnTo>
                  <a:pt x="507880" y="109370"/>
                </a:lnTo>
                <a:lnTo>
                  <a:pt x="510493" y="114069"/>
                </a:lnTo>
                <a:lnTo>
                  <a:pt x="511543" y="115248"/>
                </a:lnTo>
                <a:lnTo>
                  <a:pt x="512890" y="119954"/>
                </a:lnTo>
                <a:lnTo>
                  <a:pt x="513386" y="120234"/>
                </a:lnTo>
                <a:lnTo>
                  <a:pt x="513881" y="120515"/>
                </a:lnTo>
                <a:lnTo>
                  <a:pt x="515173" y="123241"/>
                </a:lnTo>
                <a:lnTo>
                  <a:pt x="515096" y="126704"/>
                </a:lnTo>
                <a:lnTo>
                  <a:pt x="516209" y="127760"/>
                </a:lnTo>
                <a:lnTo>
                  <a:pt x="516628" y="129073"/>
                </a:lnTo>
                <a:lnTo>
                  <a:pt x="516821" y="129680"/>
                </a:lnTo>
                <a:lnTo>
                  <a:pt x="518608" y="132841"/>
                </a:lnTo>
                <a:lnTo>
                  <a:pt x="517851" y="135807"/>
                </a:lnTo>
                <a:lnTo>
                  <a:pt x="518217" y="137107"/>
                </a:lnTo>
                <a:lnTo>
                  <a:pt x="516958" y="141494"/>
                </a:lnTo>
                <a:lnTo>
                  <a:pt x="512517" y="142195"/>
                </a:lnTo>
                <a:lnTo>
                  <a:pt x="506153" y="143371"/>
                </a:lnTo>
                <a:lnTo>
                  <a:pt x="505838" y="144607"/>
                </a:lnTo>
                <a:lnTo>
                  <a:pt x="506397" y="146824"/>
                </a:lnTo>
                <a:lnTo>
                  <a:pt x="506508" y="147269"/>
                </a:lnTo>
                <a:lnTo>
                  <a:pt x="505637" y="147946"/>
                </a:lnTo>
                <a:lnTo>
                  <a:pt x="505843" y="148567"/>
                </a:lnTo>
                <a:lnTo>
                  <a:pt x="505871" y="148752"/>
                </a:lnTo>
                <a:lnTo>
                  <a:pt x="505629" y="149988"/>
                </a:lnTo>
                <a:lnTo>
                  <a:pt x="506417" y="150858"/>
                </a:lnTo>
                <a:lnTo>
                  <a:pt x="506117" y="152093"/>
                </a:lnTo>
                <a:lnTo>
                  <a:pt x="504723" y="152470"/>
                </a:lnTo>
                <a:lnTo>
                  <a:pt x="504316" y="152582"/>
                </a:lnTo>
                <a:lnTo>
                  <a:pt x="501168" y="153623"/>
                </a:lnTo>
                <a:lnTo>
                  <a:pt x="499364" y="151332"/>
                </a:lnTo>
                <a:lnTo>
                  <a:pt x="497067" y="148224"/>
                </a:lnTo>
                <a:lnTo>
                  <a:pt x="489886" y="145601"/>
                </a:lnTo>
                <a:lnTo>
                  <a:pt x="486293" y="144290"/>
                </a:lnTo>
                <a:lnTo>
                  <a:pt x="483523" y="144123"/>
                </a:lnTo>
                <a:lnTo>
                  <a:pt x="478827" y="144975"/>
                </a:lnTo>
                <a:lnTo>
                  <a:pt x="478150" y="145096"/>
                </a:lnTo>
                <a:lnTo>
                  <a:pt x="474905" y="147545"/>
                </a:lnTo>
                <a:lnTo>
                  <a:pt x="471826" y="150974"/>
                </a:lnTo>
                <a:lnTo>
                  <a:pt x="460808" y="163547"/>
                </a:lnTo>
                <a:lnTo>
                  <a:pt x="459194" y="167025"/>
                </a:lnTo>
                <a:lnTo>
                  <a:pt x="458230" y="169101"/>
                </a:lnTo>
                <a:lnTo>
                  <a:pt x="458262" y="175642"/>
                </a:lnTo>
                <a:lnTo>
                  <a:pt x="457322" y="182835"/>
                </a:lnTo>
                <a:lnTo>
                  <a:pt x="458668" y="191337"/>
                </a:lnTo>
                <a:lnTo>
                  <a:pt x="461292" y="194611"/>
                </a:lnTo>
                <a:lnTo>
                  <a:pt x="469939" y="199534"/>
                </a:lnTo>
                <a:lnTo>
                  <a:pt x="468778" y="200376"/>
                </a:lnTo>
                <a:lnTo>
                  <a:pt x="468071" y="200890"/>
                </a:lnTo>
                <a:lnTo>
                  <a:pt x="467775" y="201787"/>
                </a:lnTo>
                <a:lnTo>
                  <a:pt x="466628" y="205277"/>
                </a:lnTo>
                <a:lnTo>
                  <a:pt x="464289" y="207641"/>
                </a:lnTo>
                <a:lnTo>
                  <a:pt x="463699" y="208236"/>
                </a:lnTo>
                <a:lnTo>
                  <a:pt x="460537" y="212210"/>
                </a:lnTo>
                <a:lnTo>
                  <a:pt x="458838" y="214345"/>
                </a:lnTo>
                <a:lnTo>
                  <a:pt x="458630" y="214433"/>
                </a:lnTo>
                <a:lnTo>
                  <a:pt x="457600" y="214877"/>
                </a:lnTo>
                <a:lnTo>
                  <a:pt x="457155" y="215948"/>
                </a:lnTo>
                <a:lnTo>
                  <a:pt x="456580" y="220462"/>
                </a:lnTo>
                <a:lnTo>
                  <a:pt x="455257" y="221458"/>
                </a:lnTo>
                <a:lnTo>
                  <a:pt x="455025" y="221633"/>
                </a:lnTo>
                <a:lnTo>
                  <a:pt x="454276" y="222683"/>
                </a:lnTo>
                <a:lnTo>
                  <a:pt x="454148" y="223548"/>
                </a:lnTo>
                <a:lnTo>
                  <a:pt x="452350" y="224140"/>
                </a:lnTo>
                <a:lnTo>
                  <a:pt x="448744" y="225323"/>
                </a:lnTo>
                <a:lnTo>
                  <a:pt x="448435" y="225605"/>
                </a:lnTo>
                <a:lnTo>
                  <a:pt x="447999" y="226002"/>
                </a:lnTo>
                <a:lnTo>
                  <a:pt x="446615" y="229205"/>
                </a:lnTo>
                <a:lnTo>
                  <a:pt x="446370" y="229771"/>
                </a:lnTo>
                <a:lnTo>
                  <a:pt x="449447" y="236792"/>
                </a:lnTo>
                <a:lnTo>
                  <a:pt x="449459" y="238920"/>
                </a:lnTo>
                <a:lnTo>
                  <a:pt x="448489" y="240553"/>
                </a:lnTo>
                <a:lnTo>
                  <a:pt x="446381" y="242677"/>
                </a:lnTo>
                <a:lnTo>
                  <a:pt x="443458" y="244801"/>
                </a:lnTo>
                <a:lnTo>
                  <a:pt x="437437" y="246430"/>
                </a:lnTo>
                <a:lnTo>
                  <a:pt x="430939" y="250184"/>
                </a:lnTo>
                <a:lnTo>
                  <a:pt x="428662" y="250836"/>
                </a:lnTo>
                <a:lnTo>
                  <a:pt x="426055" y="250997"/>
                </a:lnTo>
                <a:lnTo>
                  <a:pt x="424955" y="250689"/>
                </a:lnTo>
                <a:lnTo>
                  <a:pt x="423118" y="250176"/>
                </a:lnTo>
                <a:lnTo>
                  <a:pt x="423741" y="244778"/>
                </a:lnTo>
                <a:lnTo>
                  <a:pt x="424057" y="242487"/>
                </a:lnTo>
                <a:lnTo>
                  <a:pt x="422582" y="240851"/>
                </a:lnTo>
                <a:lnTo>
                  <a:pt x="418993" y="240192"/>
                </a:lnTo>
                <a:lnTo>
                  <a:pt x="413448" y="239040"/>
                </a:lnTo>
                <a:lnTo>
                  <a:pt x="407760" y="236943"/>
                </a:lnTo>
                <a:lnTo>
                  <a:pt x="407967" y="240524"/>
                </a:lnTo>
                <a:lnTo>
                  <a:pt x="407992" y="240967"/>
                </a:lnTo>
                <a:lnTo>
                  <a:pt x="407492" y="242512"/>
                </a:lnTo>
                <a:lnTo>
                  <a:pt x="407882" y="244015"/>
                </a:lnTo>
                <a:lnTo>
                  <a:pt x="408103" y="244865"/>
                </a:lnTo>
                <a:lnTo>
                  <a:pt x="407910" y="246474"/>
                </a:lnTo>
                <a:lnTo>
                  <a:pt x="408239" y="247246"/>
                </a:lnTo>
                <a:lnTo>
                  <a:pt x="409017" y="249075"/>
                </a:lnTo>
                <a:lnTo>
                  <a:pt x="408682" y="249620"/>
                </a:lnTo>
                <a:lnTo>
                  <a:pt x="408144" y="250496"/>
                </a:lnTo>
                <a:lnTo>
                  <a:pt x="408388" y="251858"/>
                </a:lnTo>
                <a:lnTo>
                  <a:pt x="407078" y="253260"/>
                </a:lnTo>
                <a:lnTo>
                  <a:pt x="406831" y="253524"/>
                </a:lnTo>
                <a:lnTo>
                  <a:pt x="406439" y="253451"/>
                </a:lnTo>
                <a:lnTo>
                  <a:pt x="406090" y="253385"/>
                </a:lnTo>
                <a:lnTo>
                  <a:pt x="405157" y="253209"/>
                </a:lnTo>
                <a:lnTo>
                  <a:pt x="404489" y="252576"/>
                </a:lnTo>
                <a:lnTo>
                  <a:pt x="404045" y="252154"/>
                </a:lnTo>
                <a:lnTo>
                  <a:pt x="402599" y="251969"/>
                </a:lnTo>
                <a:lnTo>
                  <a:pt x="401564" y="251837"/>
                </a:lnTo>
                <a:lnTo>
                  <a:pt x="400706" y="251154"/>
                </a:lnTo>
                <a:lnTo>
                  <a:pt x="400080" y="250655"/>
                </a:lnTo>
                <a:lnTo>
                  <a:pt x="399553" y="250032"/>
                </a:lnTo>
                <a:lnTo>
                  <a:pt x="397964" y="248146"/>
                </a:lnTo>
                <a:lnTo>
                  <a:pt x="396991" y="246995"/>
                </a:lnTo>
                <a:lnTo>
                  <a:pt x="395446" y="245937"/>
                </a:lnTo>
                <a:lnTo>
                  <a:pt x="394115" y="245749"/>
                </a:lnTo>
                <a:lnTo>
                  <a:pt x="393824" y="245709"/>
                </a:lnTo>
                <a:lnTo>
                  <a:pt x="393212" y="245620"/>
                </a:lnTo>
                <a:lnTo>
                  <a:pt x="391111" y="243758"/>
                </a:lnTo>
                <a:lnTo>
                  <a:pt x="387703" y="242695"/>
                </a:lnTo>
                <a:lnTo>
                  <a:pt x="386655" y="241601"/>
                </a:lnTo>
                <a:lnTo>
                  <a:pt x="386158" y="241081"/>
                </a:lnTo>
                <a:lnTo>
                  <a:pt x="385892" y="240653"/>
                </a:lnTo>
                <a:lnTo>
                  <a:pt x="384431" y="238292"/>
                </a:lnTo>
                <a:lnTo>
                  <a:pt x="383820" y="235628"/>
                </a:lnTo>
                <a:lnTo>
                  <a:pt x="378236" y="235890"/>
                </a:lnTo>
                <a:lnTo>
                  <a:pt x="374487" y="235723"/>
                </a:lnTo>
                <a:lnTo>
                  <a:pt x="371386" y="234900"/>
                </a:lnTo>
                <a:lnTo>
                  <a:pt x="370409" y="234735"/>
                </a:lnTo>
                <a:lnTo>
                  <a:pt x="365336" y="234953"/>
                </a:lnTo>
                <a:lnTo>
                  <a:pt x="364589" y="235723"/>
                </a:lnTo>
                <a:lnTo>
                  <a:pt x="363843" y="236495"/>
                </a:lnTo>
                <a:lnTo>
                  <a:pt x="364025" y="237485"/>
                </a:lnTo>
                <a:lnTo>
                  <a:pt x="363525" y="238782"/>
                </a:lnTo>
                <a:lnTo>
                  <a:pt x="362465" y="239426"/>
                </a:lnTo>
                <a:lnTo>
                  <a:pt x="360789" y="240445"/>
                </a:lnTo>
                <a:lnTo>
                  <a:pt x="360418" y="241743"/>
                </a:lnTo>
                <a:lnTo>
                  <a:pt x="360099" y="242857"/>
                </a:lnTo>
                <a:lnTo>
                  <a:pt x="359581" y="243370"/>
                </a:lnTo>
                <a:lnTo>
                  <a:pt x="358542" y="244399"/>
                </a:lnTo>
                <a:lnTo>
                  <a:pt x="357295" y="246623"/>
                </a:lnTo>
                <a:lnTo>
                  <a:pt x="356113" y="247362"/>
                </a:lnTo>
                <a:lnTo>
                  <a:pt x="355931" y="247381"/>
                </a:lnTo>
                <a:lnTo>
                  <a:pt x="354376" y="247542"/>
                </a:lnTo>
                <a:lnTo>
                  <a:pt x="352388" y="248526"/>
                </a:lnTo>
                <a:lnTo>
                  <a:pt x="352080" y="248974"/>
                </a:lnTo>
                <a:lnTo>
                  <a:pt x="351453" y="249885"/>
                </a:lnTo>
                <a:lnTo>
                  <a:pt x="349778" y="247308"/>
                </a:lnTo>
                <a:lnTo>
                  <a:pt x="349104" y="242890"/>
                </a:lnTo>
                <a:lnTo>
                  <a:pt x="347448" y="237490"/>
                </a:lnTo>
                <a:lnTo>
                  <a:pt x="347754" y="233728"/>
                </a:lnTo>
                <a:lnTo>
                  <a:pt x="349203" y="230131"/>
                </a:lnTo>
                <a:lnTo>
                  <a:pt x="348204" y="226041"/>
                </a:lnTo>
                <a:lnTo>
                  <a:pt x="347530" y="221460"/>
                </a:lnTo>
                <a:lnTo>
                  <a:pt x="348323" y="217372"/>
                </a:lnTo>
                <a:lnTo>
                  <a:pt x="349132" y="216229"/>
                </a:lnTo>
                <a:lnTo>
                  <a:pt x="346357" y="215244"/>
                </a:lnTo>
                <a:lnTo>
                  <a:pt x="339838" y="215073"/>
                </a:lnTo>
                <a:lnTo>
                  <a:pt x="326142" y="213258"/>
                </a:lnTo>
                <a:lnTo>
                  <a:pt x="321159" y="212031"/>
                </a:lnTo>
                <a:lnTo>
                  <a:pt x="312111" y="209806"/>
                </a:lnTo>
                <a:lnTo>
                  <a:pt x="303051" y="211258"/>
                </a:lnTo>
                <a:lnTo>
                  <a:pt x="296473" y="210606"/>
                </a:lnTo>
                <a:lnTo>
                  <a:pt x="287666" y="209288"/>
                </a:lnTo>
                <a:lnTo>
                  <a:pt x="283297" y="209950"/>
                </a:lnTo>
                <a:lnTo>
                  <a:pt x="280177" y="210423"/>
                </a:lnTo>
                <a:lnTo>
                  <a:pt x="276453" y="212234"/>
                </a:lnTo>
                <a:lnTo>
                  <a:pt x="276212" y="209265"/>
                </a:lnTo>
                <a:lnTo>
                  <a:pt x="275089" y="209669"/>
                </a:lnTo>
                <a:lnTo>
                  <a:pt x="274847" y="209755"/>
                </a:lnTo>
                <a:lnTo>
                  <a:pt x="273699" y="209629"/>
                </a:lnTo>
                <a:lnTo>
                  <a:pt x="272551" y="209502"/>
                </a:lnTo>
                <a:lnTo>
                  <a:pt x="270726" y="208881"/>
                </a:lnTo>
                <a:lnTo>
                  <a:pt x="268153" y="208006"/>
                </a:lnTo>
                <a:lnTo>
                  <a:pt x="263123" y="209044"/>
                </a:lnTo>
                <a:lnTo>
                  <a:pt x="261159" y="209085"/>
                </a:lnTo>
                <a:lnTo>
                  <a:pt x="257912" y="209155"/>
                </a:lnTo>
                <a:lnTo>
                  <a:pt x="253971" y="210254"/>
                </a:lnTo>
                <a:lnTo>
                  <a:pt x="252199" y="210748"/>
                </a:lnTo>
                <a:lnTo>
                  <a:pt x="249996" y="211095"/>
                </a:lnTo>
                <a:lnTo>
                  <a:pt x="249574" y="211160"/>
                </a:lnTo>
                <a:lnTo>
                  <a:pt x="247545" y="211479"/>
                </a:lnTo>
                <a:lnTo>
                  <a:pt x="246023" y="211412"/>
                </a:lnTo>
                <a:lnTo>
                  <a:pt x="244568" y="211348"/>
                </a:lnTo>
                <a:lnTo>
                  <a:pt x="242331" y="211580"/>
                </a:lnTo>
                <a:lnTo>
                  <a:pt x="240990" y="211721"/>
                </a:lnTo>
                <a:lnTo>
                  <a:pt x="239630" y="211863"/>
                </a:lnTo>
                <a:lnTo>
                  <a:pt x="238760" y="211953"/>
                </a:lnTo>
                <a:lnTo>
                  <a:pt x="236680" y="212170"/>
                </a:lnTo>
                <a:lnTo>
                  <a:pt x="238431" y="220022"/>
                </a:lnTo>
                <a:lnTo>
                  <a:pt x="240723" y="222315"/>
                </a:lnTo>
                <a:lnTo>
                  <a:pt x="241711" y="224360"/>
                </a:lnTo>
                <a:lnTo>
                  <a:pt x="241554" y="225588"/>
                </a:lnTo>
                <a:lnTo>
                  <a:pt x="237522" y="225706"/>
                </a:lnTo>
                <a:lnTo>
                  <a:pt x="236963" y="227668"/>
                </a:lnTo>
                <a:lnTo>
                  <a:pt x="236896" y="230734"/>
                </a:lnTo>
                <a:lnTo>
                  <a:pt x="236758" y="232312"/>
                </a:lnTo>
                <a:lnTo>
                  <a:pt x="235341" y="233986"/>
                </a:lnTo>
                <a:lnTo>
                  <a:pt x="232984" y="235415"/>
                </a:lnTo>
                <a:lnTo>
                  <a:pt x="230424" y="236516"/>
                </a:lnTo>
                <a:lnTo>
                  <a:pt x="227901" y="237086"/>
                </a:lnTo>
                <a:lnTo>
                  <a:pt x="224761" y="236591"/>
                </a:lnTo>
                <a:lnTo>
                  <a:pt x="221813" y="233561"/>
                </a:lnTo>
                <a:lnTo>
                  <a:pt x="219691" y="232538"/>
                </a:lnTo>
                <a:lnTo>
                  <a:pt x="217328" y="232534"/>
                </a:lnTo>
                <a:lnTo>
                  <a:pt x="210550" y="237760"/>
                </a:lnTo>
                <a:lnTo>
                  <a:pt x="207265" y="239968"/>
                </a:lnTo>
                <a:lnTo>
                  <a:pt x="206759" y="238960"/>
                </a:lnTo>
                <a:lnTo>
                  <a:pt x="206687" y="238820"/>
                </a:lnTo>
                <a:lnTo>
                  <a:pt x="207893" y="237185"/>
                </a:lnTo>
                <a:lnTo>
                  <a:pt x="207339" y="236007"/>
                </a:lnTo>
                <a:lnTo>
                  <a:pt x="205810" y="234335"/>
                </a:lnTo>
                <a:lnTo>
                  <a:pt x="205297" y="233774"/>
                </a:lnTo>
                <a:lnTo>
                  <a:pt x="203969" y="233669"/>
                </a:lnTo>
                <a:lnTo>
                  <a:pt x="203685" y="233646"/>
                </a:lnTo>
                <a:lnTo>
                  <a:pt x="202818" y="232902"/>
                </a:lnTo>
                <a:lnTo>
                  <a:pt x="200980" y="233203"/>
                </a:lnTo>
                <a:lnTo>
                  <a:pt x="200732" y="233244"/>
                </a:lnTo>
                <a:lnTo>
                  <a:pt x="199840" y="233389"/>
                </a:lnTo>
                <a:lnTo>
                  <a:pt x="199623" y="233296"/>
                </a:lnTo>
                <a:lnTo>
                  <a:pt x="198972" y="233017"/>
                </a:lnTo>
                <a:lnTo>
                  <a:pt x="197115" y="231838"/>
                </a:lnTo>
                <a:lnTo>
                  <a:pt x="195094" y="234102"/>
                </a:lnTo>
                <a:lnTo>
                  <a:pt x="194408" y="235492"/>
                </a:lnTo>
                <a:lnTo>
                  <a:pt x="194132" y="237250"/>
                </a:lnTo>
                <a:lnTo>
                  <a:pt x="194029" y="240972"/>
                </a:lnTo>
                <a:lnTo>
                  <a:pt x="194417" y="243154"/>
                </a:lnTo>
                <a:lnTo>
                  <a:pt x="193485" y="243710"/>
                </a:lnTo>
                <a:lnTo>
                  <a:pt x="188831" y="243884"/>
                </a:lnTo>
                <a:lnTo>
                  <a:pt x="187379" y="245105"/>
                </a:lnTo>
                <a:lnTo>
                  <a:pt x="186408" y="245921"/>
                </a:lnTo>
                <a:lnTo>
                  <a:pt x="185732" y="245972"/>
                </a:lnTo>
                <a:lnTo>
                  <a:pt x="183988" y="246101"/>
                </a:lnTo>
                <a:lnTo>
                  <a:pt x="181066" y="248336"/>
                </a:lnTo>
                <a:lnTo>
                  <a:pt x="179797" y="249307"/>
                </a:lnTo>
                <a:lnTo>
                  <a:pt x="179575" y="249478"/>
                </a:lnTo>
                <a:lnTo>
                  <a:pt x="177214" y="251284"/>
                </a:lnTo>
                <a:lnTo>
                  <a:pt x="176962" y="252274"/>
                </a:lnTo>
                <a:lnTo>
                  <a:pt x="176424" y="252754"/>
                </a:lnTo>
                <a:lnTo>
                  <a:pt x="175750" y="253356"/>
                </a:lnTo>
                <a:lnTo>
                  <a:pt x="174475" y="254496"/>
                </a:lnTo>
                <a:lnTo>
                  <a:pt x="172800" y="254926"/>
                </a:lnTo>
                <a:lnTo>
                  <a:pt x="166968" y="255222"/>
                </a:lnTo>
                <a:lnTo>
                  <a:pt x="165797" y="255619"/>
                </a:lnTo>
                <a:lnTo>
                  <a:pt x="165318" y="255781"/>
                </a:lnTo>
                <a:lnTo>
                  <a:pt x="164424" y="256083"/>
                </a:lnTo>
                <a:lnTo>
                  <a:pt x="163763" y="256682"/>
                </a:lnTo>
                <a:lnTo>
                  <a:pt x="162993" y="257380"/>
                </a:lnTo>
                <a:lnTo>
                  <a:pt x="162842" y="257679"/>
                </a:lnTo>
                <a:lnTo>
                  <a:pt x="161933" y="259481"/>
                </a:lnTo>
                <a:lnTo>
                  <a:pt x="161371" y="261275"/>
                </a:lnTo>
                <a:lnTo>
                  <a:pt x="161204" y="264203"/>
                </a:lnTo>
                <a:lnTo>
                  <a:pt x="161047" y="266968"/>
                </a:lnTo>
                <a:lnTo>
                  <a:pt x="160883" y="267307"/>
                </a:lnTo>
                <a:lnTo>
                  <a:pt x="160422" y="268267"/>
                </a:lnTo>
                <a:lnTo>
                  <a:pt x="159808" y="268734"/>
                </a:lnTo>
                <a:lnTo>
                  <a:pt x="159510" y="268958"/>
                </a:lnTo>
                <a:lnTo>
                  <a:pt x="159366" y="269068"/>
                </a:lnTo>
                <a:lnTo>
                  <a:pt x="158807" y="269236"/>
                </a:lnTo>
                <a:lnTo>
                  <a:pt x="158486" y="269333"/>
                </a:lnTo>
                <a:lnTo>
                  <a:pt x="157939" y="269498"/>
                </a:lnTo>
                <a:lnTo>
                  <a:pt x="156509" y="270795"/>
                </a:lnTo>
                <a:lnTo>
                  <a:pt x="153100" y="270762"/>
                </a:lnTo>
                <a:lnTo>
                  <a:pt x="152852" y="270909"/>
                </a:lnTo>
                <a:lnTo>
                  <a:pt x="152539" y="271095"/>
                </a:lnTo>
                <a:lnTo>
                  <a:pt x="152190" y="270947"/>
                </a:lnTo>
                <a:lnTo>
                  <a:pt x="151238" y="270536"/>
                </a:lnTo>
                <a:lnTo>
                  <a:pt x="150312" y="269609"/>
                </a:lnTo>
                <a:lnTo>
                  <a:pt x="149382" y="268676"/>
                </a:lnTo>
                <a:lnTo>
                  <a:pt x="149281" y="267740"/>
                </a:lnTo>
                <a:lnTo>
                  <a:pt x="149199" y="267004"/>
                </a:lnTo>
                <a:lnTo>
                  <a:pt x="149109" y="266766"/>
                </a:lnTo>
                <a:lnTo>
                  <a:pt x="148891" y="266200"/>
                </a:lnTo>
                <a:lnTo>
                  <a:pt x="148285" y="266105"/>
                </a:lnTo>
                <a:lnTo>
                  <a:pt x="148123" y="266081"/>
                </a:lnTo>
                <a:lnTo>
                  <a:pt x="148087" y="265548"/>
                </a:lnTo>
                <a:lnTo>
                  <a:pt x="148089" y="265021"/>
                </a:lnTo>
                <a:lnTo>
                  <a:pt x="147920" y="264854"/>
                </a:lnTo>
                <a:lnTo>
                  <a:pt x="147098" y="264030"/>
                </a:lnTo>
                <a:lnTo>
                  <a:pt x="145981" y="264213"/>
                </a:lnTo>
                <a:lnTo>
                  <a:pt x="144408" y="272407"/>
                </a:lnTo>
                <a:lnTo>
                  <a:pt x="143129" y="277314"/>
                </a:lnTo>
                <a:lnTo>
                  <a:pt x="141434" y="280504"/>
                </a:lnTo>
                <a:lnTo>
                  <a:pt x="140139" y="281974"/>
                </a:lnTo>
                <a:lnTo>
                  <a:pt x="138597" y="283282"/>
                </a:lnTo>
                <a:lnTo>
                  <a:pt x="136077" y="284425"/>
                </a:lnTo>
                <a:lnTo>
                  <a:pt x="134202" y="284177"/>
                </a:lnTo>
                <a:lnTo>
                  <a:pt x="132648" y="283029"/>
                </a:lnTo>
                <a:lnTo>
                  <a:pt x="132633" y="280084"/>
                </a:lnTo>
                <a:lnTo>
                  <a:pt x="134406" y="276241"/>
                </a:lnTo>
                <a:lnTo>
                  <a:pt x="136510" y="273380"/>
                </a:lnTo>
                <a:lnTo>
                  <a:pt x="137068" y="271007"/>
                </a:lnTo>
                <a:lnTo>
                  <a:pt x="135835" y="268715"/>
                </a:lnTo>
                <a:lnTo>
                  <a:pt x="133224" y="267976"/>
                </a:lnTo>
                <a:lnTo>
                  <a:pt x="131513" y="268219"/>
                </a:lnTo>
                <a:lnTo>
                  <a:pt x="129662" y="272471"/>
                </a:lnTo>
                <a:lnTo>
                  <a:pt x="125714" y="281138"/>
                </a:lnTo>
                <a:lnTo>
                  <a:pt x="123433" y="281137"/>
                </a:lnTo>
                <a:lnTo>
                  <a:pt x="119435" y="279986"/>
                </a:lnTo>
                <a:lnTo>
                  <a:pt x="115470" y="289465"/>
                </a:lnTo>
                <a:lnTo>
                  <a:pt x="113911" y="292679"/>
                </a:lnTo>
                <a:lnTo>
                  <a:pt x="113972" y="293484"/>
                </a:lnTo>
                <a:lnTo>
                  <a:pt x="115826" y="296273"/>
                </a:lnTo>
                <a:lnTo>
                  <a:pt x="117119" y="299741"/>
                </a:lnTo>
                <a:lnTo>
                  <a:pt x="118063" y="300971"/>
                </a:lnTo>
                <a:lnTo>
                  <a:pt x="118356" y="301354"/>
                </a:lnTo>
                <a:lnTo>
                  <a:pt x="118725" y="302900"/>
                </a:lnTo>
                <a:lnTo>
                  <a:pt x="119093" y="304450"/>
                </a:lnTo>
                <a:lnTo>
                  <a:pt x="120944" y="308105"/>
                </a:lnTo>
                <a:lnTo>
                  <a:pt x="121125" y="308229"/>
                </a:lnTo>
                <a:lnTo>
                  <a:pt x="122121" y="308913"/>
                </a:lnTo>
                <a:lnTo>
                  <a:pt x="122244" y="309470"/>
                </a:lnTo>
                <a:lnTo>
                  <a:pt x="121622" y="310149"/>
                </a:lnTo>
                <a:lnTo>
                  <a:pt x="120506" y="310271"/>
                </a:lnTo>
                <a:lnTo>
                  <a:pt x="120803" y="315347"/>
                </a:lnTo>
                <a:lnTo>
                  <a:pt x="121596" y="316539"/>
                </a:lnTo>
                <a:lnTo>
                  <a:pt x="121793" y="316835"/>
                </a:lnTo>
                <a:lnTo>
                  <a:pt x="121976" y="318135"/>
                </a:lnTo>
                <a:lnTo>
                  <a:pt x="121351" y="319682"/>
                </a:lnTo>
                <a:lnTo>
                  <a:pt x="121989" y="320262"/>
                </a:lnTo>
                <a:lnTo>
                  <a:pt x="122345" y="321173"/>
                </a:lnTo>
                <a:lnTo>
                  <a:pt x="122832" y="322532"/>
                </a:lnTo>
                <a:lnTo>
                  <a:pt x="122893" y="323384"/>
                </a:lnTo>
                <a:lnTo>
                  <a:pt x="122953" y="324265"/>
                </a:lnTo>
                <a:lnTo>
                  <a:pt x="125254" y="329610"/>
                </a:lnTo>
                <a:lnTo>
                  <a:pt x="128688" y="337586"/>
                </a:lnTo>
                <a:lnTo>
                  <a:pt x="142145" y="339874"/>
                </a:lnTo>
                <a:lnTo>
                  <a:pt x="145389" y="341973"/>
                </a:lnTo>
                <a:lnTo>
                  <a:pt x="145837" y="345018"/>
                </a:lnTo>
                <a:lnTo>
                  <a:pt x="147093" y="349294"/>
                </a:lnTo>
                <a:lnTo>
                  <a:pt x="148700" y="353113"/>
                </a:lnTo>
                <a:lnTo>
                  <a:pt x="147634" y="356474"/>
                </a:lnTo>
                <a:lnTo>
                  <a:pt x="149827" y="364188"/>
                </a:lnTo>
                <a:lnTo>
                  <a:pt x="146539" y="365295"/>
                </a:lnTo>
                <a:lnTo>
                  <a:pt x="145255" y="365885"/>
                </a:lnTo>
                <a:lnTo>
                  <a:pt x="142380" y="367205"/>
                </a:lnTo>
                <a:lnTo>
                  <a:pt x="138427" y="368819"/>
                </a:lnTo>
                <a:lnTo>
                  <a:pt x="137213" y="369573"/>
                </a:lnTo>
                <a:lnTo>
                  <a:pt x="135863" y="370411"/>
                </a:lnTo>
                <a:lnTo>
                  <a:pt x="134548" y="370573"/>
                </a:lnTo>
                <a:lnTo>
                  <a:pt x="131894" y="370899"/>
                </a:lnTo>
                <a:lnTo>
                  <a:pt x="131070" y="370222"/>
                </a:lnTo>
                <a:lnTo>
                  <a:pt x="130532" y="369782"/>
                </a:lnTo>
                <a:lnTo>
                  <a:pt x="130349" y="368667"/>
                </a:lnTo>
                <a:lnTo>
                  <a:pt x="126708" y="366888"/>
                </a:lnTo>
                <a:lnTo>
                  <a:pt x="124101" y="367131"/>
                </a:lnTo>
                <a:lnTo>
                  <a:pt x="121006" y="367292"/>
                </a:lnTo>
                <a:lnTo>
                  <a:pt x="116769" y="367287"/>
                </a:lnTo>
                <a:lnTo>
                  <a:pt x="110240" y="369080"/>
                </a:lnTo>
                <a:lnTo>
                  <a:pt x="103834" y="375132"/>
                </a:lnTo>
                <a:lnTo>
                  <a:pt x="99365" y="377336"/>
                </a:lnTo>
                <a:lnTo>
                  <a:pt x="96299" y="370977"/>
                </a:lnTo>
                <a:lnTo>
                  <a:pt x="94100" y="369203"/>
                </a:lnTo>
                <a:lnTo>
                  <a:pt x="91659" y="369013"/>
                </a:lnTo>
                <a:lnTo>
                  <a:pt x="89447" y="369838"/>
                </a:lnTo>
                <a:lnTo>
                  <a:pt x="85069" y="371481"/>
                </a:lnTo>
                <a:lnTo>
                  <a:pt x="82226" y="372549"/>
                </a:lnTo>
                <a:lnTo>
                  <a:pt x="79876" y="377106"/>
                </a:lnTo>
                <a:lnTo>
                  <a:pt x="79281" y="379828"/>
                </a:lnTo>
                <a:lnTo>
                  <a:pt x="77651" y="382466"/>
                </a:lnTo>
                <a:lnTo>
                  <a:pt x="76984" y="383545"/>
                </a:lnTo>
                <a:lnTo>
                  <a:pt x="76408" y="384478"/>
                </a:lnTo>
                <a:lnTo>
                  <a:pt x="76872" y="386025"/>
                </a:lnTo>
                <a:lnTo>
                  <a:pt x="77739" y="386707"/>
                </a:lnTo>
                <a:lnTo>
                  <a:pt x="78190" y="388484"/>
                </a:lnTo>
                <a:lnTo>
                  <a:pt x="78416" y="389371"/>
                </a:lnTo>
                <a:lnTo>
                  <a:pt x="78344" y="393952"/>
                </a:lnTo>
                <a:lnTo>
                  <a:pt x="77381" y="396228"/>
                </a:lnTo>
                <a:lnTo>
                  <a:pt x="73797" y="396387"/>
                </a:lnTo>
                <a:lnTo>
                  <a:pt x="69884" y="395892"/>
                </a:lnTo>
                <a:lnTo>
                  <a:pt x="66462" y="395887"/>
                </a:lnTo>
                <a:lnTo>
                  <a:pt x="59462" y="391097"/>
                </a:lnTo>
                <a:lnTo>
                  <a:pt x="55392" y="391272"/>
                </a:lnTo>
                <a:lnTo>
                  <a:pt x="50395" y="391122"/>
                </a:lnTo>
                <a:lnTo>
                  <a:pt x="48186" y="391267"/>
                </a:lnTo>
                <a:lnTo>
                  <a:pt x="46323" y="391635"/>
                </a:lnTo>
                <a:lnTo>
                  <a:pt x="44373" y="395009"/>
                </a:lnTo>
                <a:lnTo>
                  <a:pt x="45473" y="396680"/>
                </a:lnTo>
                <a:lnTo>
                  <a:pt x="46536" y="398294"/>
                </a:lnTo>
                <a:lnTo>
                  <a:pt x="48392" y="399721"/>
                </a:lnTo>
                <a:lnTo>
                  <a:pt x="49639" y="401989"/>
                </a:lnTo>
                <a:lnTo>
                  <a:pt x="49515" y="403573"/>
                </a:lnTo>
                <a:lnTo>
                  <a:pt x="48228" y="404950"/>
                </a:lnTo>
                <a:lnTo>
                  <a:pt x="43110" y="405706"/>
                </a:lnTo>
                <a:lnTo>
                  <a:pt x="38574" y="406227"/>
                </a:lnTo>
                <a:lnTo>
                  <a:pt x="33103" y="407781"/>
                </a:lnTo>
                <a:lnTo>
                  <a:pt x="29948" y="410882"/>
                </a:lnTo>
                <a:lnTo>
                  <a:pt x="29238" y="413381"/>
                </a:lnTo>
                <a:lnTo>
                  <a:pt x="31086" y="415614"/>
                </a:lnTo>
                <a:lnTo>
                  <a:pt x="37355" y="417102"/>
                </a:lnTo>
                <a:lnTo>
                  <a:pt x="39327" y="417752"/>
                </a:lnTo>
                <a:lnTo>
                  <a:pt x="40942" y="420103"/>
                </a:lnTo>
                <a:lnTo>
                  <a:pt x="40460" y="423277"/>
                </a:lnTo>
                <a:lnTo>
                  <a:pt x="42311" y="425057"/>
                </a:lnTo>
                <a:lnTo>
                  <a:pt x="44512" y="429525"/>
                </a:lnTo>
                <a:lnTo>
                  <a:pt x="44525" y="431819"/>
                </a:lnTo>
                <a:lnTo>
                  <a:pt x="49096" y="430942"/>
                </a:lnTo>
                <a:lnTo>
                  <a:pt x="55274" y="431012"/>
                </a:lnTo>
                <a:lnTo>
                  <a:pt x="54950" y="436019"/>
                </a:lnTo>
                <a:lnTo>
                  <a:pt x="54033" y="436098"/>
                </a:lnTo>
                <a:lnTo>
                  <a:pt x="52843" y="436201"/>
                </a:lnTo>
                <a:lnTo>
                  <a:pt x="51415" y="437066"/>
                </a:lnTo>
                <a:lnTo>
                  <a:pt x="49371" y="436567"/>
                </a:lnTo>
                <a:lnTo>
                  <a:pt x="47676" y="437247"/>
                </a:lnTo>
                <a:lnTo>
                  <a:pt x="46147" y="437862"/>
                </a:lnTo>
                <a:lnTo>
                  <a:pt x="43419" y="437548"/>
                </a:lnTo>
                <a:lnTo>
                  <a:pt x="41980" y="444514"/>
                </a:lnTo>
                <a:lnTo>
                  <a:pt x="35224" y="445653"/>
                </a:lnTo>
                <a:lnTo>
                  <a:pt x="28937" y="447997"/>
                </a:lnTo>
                <a:lnTo>
                  <a:pt x="28064" y="450148"/>
                </a:lnTo>
                <a:lnTo>
                  <a:pt x="27642" y="451185"/>
                </a:lnTo>
                <a:lnTo>
                  <a:pt x="28201" y="455361"/>
                </a:lnTo>
                <a:lnTo>
                  <a:pt x="27488" y="458201"/>
                </a:lnTo>
                <a:lnTo>
                  <a:pt x="21791" y="458626"/>
                </a:lnTo>
                <a:lnTo>
                  <a:pt x="20616" y="461133"/>
                </a:lnTo>
                <a:lnTo>
                  <a:pt x="22099" y="466315"/>
                </a:lnTo>
                <a:lnTo>
                  <a:pt x="22138" y="466478"/>
                </a:lnTo>
                <a:lnTo>
                  <a:pt x="22895" y="469585"/>
                </a:lnTo>
                <a:lnTo>
                  <a:pt x="23569" y="474214"/>
                </a:lnTo>
                <a:lnTo>
                  <a:pt x="21814" y="476276"/>
                </a:lnTo>
                <a:lnTo>
                  <a:pt x="18878" y="482092"/>
                </a:lnTo>
                <a:lnTo>
                  <a:pt x="16536" y="484957"/>
                </a:lnTo>
                <a:lnTo>
                  <a:pt x="14551" y="486911"/>
                </a:lnTo>
                <a:lnTo>
                  <a:pt x="9780" y="487889"/>
                </a:lnTo>
                <a:lnTo>
                  <a:pt x="6062" y="487719"/>
                </a:lnTo>
                <a:lnTo>
                  <a:pt x="1294" y="488131"/>
                </a:lnTo>
                <a:lnTo>
                  <a:pt x="1276" y="491300"/>
                </a:lnTo>
                <a:lnTo>
                  <a:pt x="2072" y="494568"/>
                </a:lnTo>
                <a:lnTo>
                  <a:pt x="1236" y="498994"/>
                </a:lnTo>
                <a:lnTo>
                  <a:pt x="180" y="500821"/>
                </a:lnTo>
                <a:lnTo>
                  <a:pt x="3305" y="503489"/>
                </a:lnTo>
                <a:lnTo>
                  <a:pt x="4920" y="505617"/>
                </a:lnTo>
                <a:lnTo>
                  <a:pt x="5063" y="508045"/>
                </a:lnTo>
                <a:lnTo>
                  <a:pt x="5241" y="511044"/>
                </a:lnTo>
                <a:lnTo>
                  <a:pt x="3772" y="524761"/>
                </a:lnTo>
                <a:lnTo>
                  <a:pt x="4346" y="526111"/>
                </a:lnTo>
                <a:lnTo>
                  <a:pt x="8418" y="525484"/>
                </a:lnTo>
                <a:lnTo>
                  <a:pt x="12372" y="525197"/>
                </a:lnTo>
                <a:lnTo>
                  <a:pt x="14811" y="525500"/>
                </a:lnTo>
                <a:lnTo>
                  <a:pt x="14917" y="527308"/>
                </a:lnTo>
                <a:lnTo>
                  <a:pt x="13855" y="530608"/>
                </a:lnTo>
                <a:lnTo>
                  <a:pt x="14648" y="534444"/>
                </a:lnTo>
                <a:lnTo>
                  <a:pt x="15684" y="536127"/>
                </a:lnTo>
                <a:lnTo>
                  <a:pt x="17781" y="535528"/>
                </a:lnTo>
                <a:lnTo>
                  <a:pt x="19182" y="534262"/>
                </a:lnTo>
                <a:lnTo>
                  <a:pt x="21747" y="532752"/>
                </a:lnTo>
                <a:lnTo>
                  <a:pt x="25462" y="533487"/>
                </a:lnTo>
                <a:lnTo>
                  <a:pt x="29867" y="535911"/>
                </a:lnTo>
                <a:lnTo>
                  <a:pt x="32763" y="537791"/>
                </a:lnTo>
                <a:lnTo>
                  <a:pt x="33914" y="539812"/>
                </a:lnTo>
                <a:lnTo>
                  <a:pt x="35043" y="546248"/>
                </a:lnTo>
                <a:lnTo>
                  <a:pt x="36076" y="548722"/>
                </a:lnTo>
                <a:lnTo>
                  <a:pt x="45077" y="561152"/>
                </a:lnTo>
                <a:lnTo>
                  <a:pt x="47270" y="564177"/>
                </a:lnTo>
                <a:lnTo>
                  <a:pt x="50349" y="570693"/>
                </a:lnTo>
                <a:lnTo>
                  <a:pt x="54919" y="580368"/>
                </a:lnTo>
                <a:lnTo>
                  <a:pt x="57544" y="584951"/>
                </a:lnTo>
                <a:lnTo>
                  <a:pt x="63070" y="587788"/>
                </a:lnTo>
                <a:lnTo>
                  <a:pt x="70221" y="592808"/>
                </a:lnTo>
                <a:lnTo>
                  <a:pt x="73249" y="598047"/>
                </a:lnTo>
                <a:lnTo>
                  <a:pt x="74647" y="601296"/>
                </a:lnTo>
                <a:lnTo>
                  <a:pt x="76256" y="605036"/>
                </a:lnTo>
                <a:lnTo>
                  <a:pt x="77654" y="608747"/>
                </a:lnTo>
                <a:lnTo>
                  <a:pt x="77634" y="610494"/>
                </a:lnTo>
                <a:lnTo>
                  <a:pt x="72400" y="617703"/>
                </a:lnTo>
                <a:lnTo>
                  <a:pt x="70412" y="620324"/>
                </a:lnTo>
                <a:lnTo>
                  <a:pt x="69441" y="624037"/>
                </a:lnTo>
                <a:lnTo>
                  <a:pt x="69504" y="627424"/>
                </a:lnTo>
                <a:lnTo>
                  <a:pt x="71432" y="629826"/>
                </a:lnTo>
                <a:lnTo>
                  <a:pt x="74192" y="631572"/>
                </a:lnTo>
                <a:lnTo>
                  <a:pt x="78205" y="632007"/>
                </a:lnTo>
                <a:lnTo>
                  <a:pt x="82116" y="632115"/>
                </a:lnTo>
                <a:lnTo>
                  <a:pt x="87679" y="640740"/>
                </a:lnTo>
                <a:lnTo>
                  <a:pt x="78933" y="640090"/>
                </a:lnTo>
                <a:lnTo>
                  <a:pt x="76248" y="640745"/>
                </a:lnTo>
                <a:lnTo>
                  <a:pt x="73439" y="643149"/>
                </a:lnTo>
                <a:lnTo>
                  <a:pt x="69078" y="646100"/>
                </a:lnTo>
                <a:lnTo>
                  <a:pt x="68149" y="646318"/>
                </a:lnTo>
                <a:lnTo>
                  <a:pt x="68098" y="650579"/>
                </a:lnTo>
                <a:lnTo>
                  <a:pt x="69112" y="651998"/>
                </a:lnTo>
                <a:lnTo>
                  <a:pt x="73628" y="653306"/>
                </a:lnTo>
                <a:lnTo>
                  <a:pt x="76083" y="654726"/>
                </a:lnTo>
                <a:lnTo>
                  <a:pt x="76894" y="655818"/>
                </a:lnTo>
                <a:lnTo>
                  <a:pt x="74447" y="662483"/>
                </a:lnTo>
                <a:lnTo>
                  <a:pt x="72034" y="666198"/>
                </a:lnTo>
                <a:lnTo>
                  <a:pt x="70888" y="667399"/>
                </a:lnTo>
                <a:lnTo>
                  <a:pt x="68528" y="666636"/>
                </a:lnTo>
                <a:lnTo>
                  <a:pt x="66860" y="668274"/>
                </a:lnTo>
                <a:lnTo>
                  <a:pt x="65621" y="677343"/>
                </a:lnTo>
                <a:lnTo>
                  <a:pt x="66663" y="685098"/>
                </a:lnTo>
                <a:lnTo>
                  <a:pt x="69298" y="688594"/>
                </a:lnTo>
                <a:lnTo>
                  <a:pt x="74256" y="691761"/>
                </a:lnTo>
                <a:lnTo>
                  <a:pt x="75054" y="694000"/>
                </a:lnTo>
                <a:lnTo>
                  <a:pt x="74807" y="697442"/>
                </a:lnTo>
                <a:lnTo>
                  <a:pt x="73643" y="700174"/>
                </a:lnTo>
                <a:lnTo>
                  <a:pt x="72075" y="702141"/>
                </a:lnTo>
                <a:lnTo>
                  <a:pt x="69980" y="705037"/>
                </a:lnTo>
                <a:lnTo>
                  <a:pt x="68635" y="710065"/>
                </a:lnTo>
                <a:lnTo>
                  <a:pt x="68607" y="712468"/>
                </a:lnTo>
                <a:lnTo>
                  <a:pt x="68617" y="714511"/>
                </a:lnTo>
                <a:lnTo>
                  <a:pt x="66345" y="715627"/>
                </a:lnTo>
                <a:lnTo>
                  <a:pt x="65337" y="716123"/>
                </a:lnTo>
                <a:lnTo>
                  <a:pt x="64094" y="716734"/>
                </a:lnTo>
                <a:lnTo>
                  <a:pt x="63953" y="716852"/>
                </a:lnTo>
                <a:lnTo>
                  <a:pt x="63417" y="717300"/>
                </a:lnTo>
                <a:lnTo>
                  <a:pt x="62171" y="718342"/>
                </a:lnTo>
                <a:lnTo>
                  <a:pt x="60534" y="718283"/>
                </a:lnTo>
                <a:lnTo>
                  <a:pt x="60377" y="718278"/>
                </a:lnTo>
                <a:lnTo>
                  <a:pt x="54260" y="722215"/>
                </a:lnTo>
                <a:lnTo>
                  <a:pt x="52264" y="724459"/>
                </a:lnTo>
                <a:lnTo>
                  <a:pt x="52555" y="728233"/>
                </a:lnTo>
                <a:lnTo>
                  <a:pt x="53057" y="733329"/>
                </a:lnTo>
                <a:lnTo>
                  <a:pt x="51462" y="735761"/>
                </a:lnTo>
                <a:lnTo>
                  <a:pt x="46874" y="741989"/>
                </a:lnTo>
                <a:lnTo>
                  <a:pt x="48096" y="744213"/>
                </a:lnTo>
                <a:lnTo>
                  <a:pt x="50673" y="748856"/>
                </a:lnTo>
                <a:lnTo>
                  <a:pt x="50759" y="751841"/>
                </a:lnTo>
                <a:lnTo>
                  <a:pt x="51054" y="755948"/>
                </a:lnTo>
                <a:lnTo>
                  <a:pt x="52476" y="758234"/>
                </a:lnTo>
                <a:lnTo>
                  <a:pt x="53618" y="758402"/>
                </a:lnTo>
                <a:lnTo>
                  <a:pt x="55830" y="758077"/>
                </a:lnTo>
                <a:lnTo>
                  <a:pt x="58711" y="757801"/>
                </a:lnTo>
                <a:lnTo>
                  <a:pt x="59654" y="758373"/>
                </a:lnTo>
                <a:lnTo>
                  <a:pt x="60066" y="759889"/>
                </a:lnTo>
                <a:lnTo>
                  <a:pt x="61224" y="762713"/>
                </a:lnTo>
                <a:lnTo>
                  <a:pt x="62575" y="764070"/>
                </a:lnTo>
                <a:lnTo>
                  <a:pt x="65340" y="766584"/>
                </a:lnTo>
                <a:lnTo>
                  <a:pt x="66296" y="769281"/>
                </a:lnTo>
                <a:lnTo>
                  <a:pt x="65767" y="770357"/>
                </a:lnTo>
                <a:lnTo>
                  <a:pt x="62415" y="770512"/>
                </a:lnTo>
                <a:lnTo>
                  <a:pt x="59820" y="774034"/>
                </a:lnTo>
                <a:lnTo>
                  <a:pt x="59756" y="775283"/>
                </a:lnTo>
                <a:lnTo>
                  <a:pt x="59522" y="779818"/>
                </a:lnTo>
                <a:lnTo>
                  <a:pt x="55858" y="783765"/>
                </a:lnTo>
                <a:lnTo>
                  <a:pt x="55742" y="786755"/>
                </a:lnTo>
                <a:lnTo>
                  <a:pt x="55244" y="792877"/>
                </a:lnTo>
                <a:lnTo>
                  <a:pt x="54734" y="797140"/>
                </a:lnTo>
                <a:lnTo>
                  <a:pt x="54761" y="801189"/>
                </a:lnTo>
                <a:lnTo>
                  <a:pt x="52046" y="806970"/>
                </a:lnTo>
                <a:lnTo>
                  <a:pt x="50668" y="811789"/>
                </a:lnTo>
                <a:lnTo>
                  <a:pt x="49101" y="818403"/>
                </a:lnTo>
                <a:lnTo>
                  <a:pt x="48245" y="825796"/>
                </a:lnTo>
                <a:lnTo>
                  <a:pt x="48536" y="826659"/>
                </a:lnTo>
                <a:lnTo>
                  <a:pt x="48890" y="827714"/>
                </a:lnTo>
                <a:lnTo>
                  <a:pt x="49361" y="828476"/>
                </a:lnTo>
                <a:lnTo>
                  <a:pt x="50310" y="830009"/>
                </a:lnTo>
                <a:lnTo>
                  <a:pt x="50661" y="830292"/>
                </a:lnTo>
                <a:lnTo>
                  <a:pt x="52210" y="831540"/>
                </a:lnTo>
                <a:lnTo>
                  <a:pt x="53088" y="832246"/>
                </a:lnTo>
                <a:lnTo>
                  <a:pt x="53153" y="832464"/>
                </a:lnTo>
                <a:lnTo>
                  <a:pt x="53577" y="833870"/>
                </a:lnTo>
                <a:lnTo>
                  <a:pt x="53703" y="834292"/>
                </a:lnTo>
                <a:lnTo>
                  <a:pt x="54824" y="835582"/>
                </a:lnTo>
                <a:lnTo>
                  <a:pt x="54999" y="835783"/>
                </a:lnTo>
                <a:lnTo>
                  <a:pt x="54996" y="836960"/>
                </a:lnTo>
                <a:lnTo>
                  <a:pt x="54994" y="838138"/>
                </a:lnTo>
                <a:lnTo>
                  <a:pt x="56409" y="841673"/>
                </a:lnTo>
                <a:lnTo>
                  <a:pt x="56450" y="842006"/>
                </a:lnTo>
                <a:lnTo>
                  <a:pt x="57079" y="847253"/>
                </a:lnTo>
                <a:lnTo>
                  <a:pt x="58250" y="849673"/>
                </a:lnTo>
                <a:lnTo>
                  <a:pt x="58698" y="850136"/>
                </a:lnTo>
                <a:lnTo>
                  <a:pt x="59739" y="851210"/>
                </a:lnTo>
                <a:lnTo>
                  <a:pt x="60657" y="852157"/>
                </a:lnTo>
                <a:lnTo>
                  <a:pt x="61263" y="852448"/>
                </a:lnTo>
                <a:lnTo>
                  <a:pt x="61600" y="852610"/>
                </a:lnTo>
                <a:lnTo>
                  <a:pt x="63499" y="853526"/>
                </a:lnTo>
                <a:lnTo>
                  <a:pt x="63765" y="853822"/>
                </a:lnTo>
                <a:lnTo>
                  <a:pt x="63867" y="853936"/>
                </a:lnTo>
                <a:lnTo>
                  <a:pt x="64035" y="854123"/>
                </a:lnTo>
                <a:lnTo>
                  <a:pt x="64439" y="854576"/>
                </a:lnTo>
                <a:lnTo>
                  <a:pt x="64610" y="854767"/>
                </a:lnTo>
                <a:lnTo>
                  <a:pt x="65539" y="855141"/>
                </a:lnTo>
                <a:lnTo>
                  <a:pt x="66425" y="855498"/>
                </a:lnTo>
                <a:lnTo>
                  <a:pt x="67353" y="856525"/>
                </a:lnTo>
                <a:lnTo>
                  <a:pt x="67884" y="857128"/>
                </a:lnTo>
                <a:lnTo>
                  <a:pt x="68075" y="857504"/>
                </a:lnTo>
                <a:lnTo>
                  <a:pt x="69058" y="859438"/>
                </a:lnTo>
                <a:lnTo>
                  <a:pt x="70471" y="862216"/>
                </a:lnTo>
                <a:lnTo>
                  <a:pt x="71246" y="864488"/>
                </a:lnTo>
                <a:lnTo>
                  <a:pt x="71823" y="866185"/>
                </a:lnTo>
                <a:lnTo>
                  <a:pt x="72312" y="869223"/>
                </a:lnTo>
                <a:lnTo>
                  <a:pt x="72219" y="870632"/>
                </a:lnTo>
                <a:lnTo>
                  <a:pt x="72119" y="872137"/>
                </a:lnTo>
                <a:lnTo>
                  <a:pt x="71442" y="873487"/>
                </a:lnTo>
                <a:lnTo>
                  <a:pt x="70893" y="874583"/>
                </a:lnTo>
                <a:lnTo>
                  <a:pt x="70629" y="875109"/>
                </a:lnTo>
                <a:lnTo>
                  <a:pt x="71357" y="881805"/>
                </a:lnTo>
                <a:lnTo>
                  <a:pt x="70611" y="883169"/>
                </a:lnTo>
                <a:lnTo>
                  <a:pt x="70515" y="884485"/>
                </a:lnTo>
                <a:lnTo>
                  <a:pt x="70500" y="884683"/>
                </a:lnTo>
                <a:lnTo>
                  <a:pt x="70486" y="884901"/>
                </a:lnTo>
                <a:lnTo>
                  <a:pt x="71270" y="889178"/>
                </a:lnTo>
                <a:lnTo>
                  <a:pt x="72319" y="894888"/>
                </a:lnTo>
                <a:lnTo>
                  <a:pt x="72798" y="895908"/>
                </a:lnTo>
                <a:lnTo>
                  <a:pt x="73210" y="896788"/>
                </a:lnTo>
                <a:lnTo>
                  <a:pt x="73365" y="897121"/>
                </a:lnTo>
                <a:lnTo>
                  <a:pt x="79531" y="902936"/>
                </a:lnTo>
                <a:lnTo>
                  <a:pt x="86753" y="909748"/>
                </a:lnTo>
                <a:lnTo>
                  <a:pt x="87130" y="910103"/>
                </a:lnTo>
                <a:lnTo>
                  <a:pt x="88264" y="911872"/>
                </a:lnTo>
                <a:lnTo>
                  <a:pt x="89782" y="914236"/>
                </a:lnTo>
                <a:lnTo>
                  <a:pt x="90396" y="915191"/>
                </a:lnTo>
                <a:lnTo>
                  <a:pt x="90491" y="915427"/>
                </a:lnTo>
                <a:lnTo>
                  <a:pt x="91503" y="917922"/>
                </a:lnTo>
                <a:lnTo>
                  <a:pt x="91842" y="919788"/>
                </a:lnTo>
                <a:lnTo>
                  <a:pt x="94344" y="919485"/>
                </a:lnTo>
                <a:lnTo>
                  <a:pt x="103430" y="919506"/>
                </a:lnTo>
                <a:lnTo>
                  <a:pt x="123395" y="919554"/>
                </a:lnTo>
                <a:lnTo>
                  <a:pt x="145026" y="919603"/>
                </a:lnTo>
                <a:lnTo>
                  <a:pt x="150365" y="919616"/>
                </a:lnTo>
                <a:lnTo>
                  <a:pt x="172490" y="919667"/>
                </a:lnTo>
                <a:lnTo>
                  <a:pt x="179591" y="919683"/>
                </a:lnTo>
                <a:lnTo>
                  <a:pt x="185235" y="919696"/>
                </a:lnTo>
                <a:lnTo>
                  <a:pt x="217232" y="919771"/>
                </a:lnTo>
                <a:lnTo>
                  <a:pt x="273292" y="919900"/>
                </a:lnTo>
                <a:lnTo>
                  <a:pt x="275611" y="919907"/>
                </a:lnTo>
                <a:lnTo>
                  <a:pt x="276180" y="919907"/>
                </a:lnTo>
                <a:lnTo>
                  <a:pt x="276809" y="919909"/>
                </a:lnTo>
                <a:lnTo>
                  <a:pt x="277123" y="919910"/>
                </a:lnTo>
                <a:lnTo>
                  <a:pt x="279901" y="919917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EBCFB5A0-7F44-7CC3-6AAB-B0892109870A}"/>
              </a:ext>
            </a:extLst>
          </p:cNvPr>
          <p:cNvSpPr/>
          <p:nvPr/>
        </p:nvSpPr>
        <p:spPr>
          <a:xfrm flipV="1">
            <a:off x="5744369" y="2018233"/>
            <a:ext cx="1768810" cy="1349917"/>
          </a:xfrm>
          <a:custGeom>
            <a:avLst/>
            <a:gdLst>
              <a:gd name="connsiteX0" fmla="*/ 1366822 w 1591811"/>
              <a:gd name="connsiteY0" fmla="*/ 1040040 h 1214836"/>
              <a:gd name="connsiteX1" fmla="*/ 1366572 w 1591811"/>
              <a:gd name="connsiteY1" fmla="*/ 1039626 h 1214836"/>
              <a:gd name="connsiteX2" fmla="*/ 1366475 w 1591811"/>
              <a:gd name="connsiteY2" fmla="*/ 1039467 h 1214836"/>
              <a:gd name="connsiteX3" fmla="*/ 1366449 w 1591811"/>
              <a:gd name="connsiteY3" fmla="*/ 1039323 h 1214836"/>
              <a:gd name="connsiteX4" fmla="*/ 1366230 w 1591811"/>
              <a:gd name="connsiteY4" fmla="*/ 1038105 h 1214836"/>
              <a:gd name="connsiteX5" fmla="*/ 1366018 w 1591811"/>
              <a:gd name="connsiteY5" fmla="*/ 1038091 h 1214836"/>
              <a:gd name="connsiteX6" fmla="*/ 1365306 w 1591811"/>
              <a:gd name="connsiteY6" fmla="*/ 1038043 h 1214836"/>
              <a:gd name="connsiteX7" fmla="*/ 1363401 w 1591811"/>
              <a:gd name="connsiteY7" fmla="*/ 1034879 h 1214836"/>
              <a:gd name="connsiteX8" fmla="*/ 1363403 w 1591811"/>
              <a:gd name="connsiteY8" fmla="*/ 1034438 h 1214836"/>
              <a:gd name="connsiteX9" fmla="*/ 1363403 w 1591811"/>
              <a:gd name="connsiteY9" fmla="*/ 1033887 h 1214836"/>
              <a:gd name="connsiteX10" fmla="*/ 1363699 w 1591811"/>
              <a:gd name="connsiteY10" fmla="*/ 1033612 h 1214836"/>
              <a:gd name="connsiteX11" fmla="*/ 1363993 w 1591811"/>
              <a:gd name="connsiteY11" fmla="*/ 1033337 h 1214836"/>
              <a:gd name="connsiteX12" fmla="*/ 1364204 w 1591811"/>
              <a:gd name="connsiteY12" fmla="*/ 1033144 h 1214836"/>
              <a:gd name="connsiteX13" fmla="*/ 1364177 w 1591811"/>
              <a:gd name="connsiteY13" fmla="*/ 1032708 h 1214836"/>
              <a:gd name="connsiteX14" fmla="*/ 1364023 w 1591811"/>
              <a:gd name="connsiteY14" fmla="*/ 1030293 h 1214836"/>
              <a:gd name="connsiteX15" fmla="*/ 1363307 w 1591811"/>
              <a:gd name="connsiteY15" fmla="*/ 1028460 h 1214836"/>
              <a:gd name="connsiteX16" fmla="*/ 1363104 w 1591811"/>
              <a:gd name="connsiteY16" fmla="*/ 1027943 h 1214836"/>
              <a:gd name="connsiteX17" fmla="*/ 1362344 w 1591811"/>
              <a:gd name="connsiteY17" fmla="*/ 1028062 h 1214836"/>
              <a:gd name="connsiteX18" fmla="*/ 1361992 w 1591811"/>
              <a:gd name="connsiteY18" fmla="*/ 1028121 h 1214836"/>
              <a:gd name="connsiteX19" fmla="*/ 1361315 w 1591811"/>
              <a:gd name="connsiteY19" fmla="*/ 1027748 h 1214836"/>
              <a:gd name="connsiteX20" fmla="*/ 1361008 w 1591811"/>
              <a:gd name="connsiteY20" fmla="*/ 1026942 h 1214836"/>
              <a:gd name="connsiteX21" fmla="*/ 1361058 w 1591811"/>
              <a:gd name="connsiteY21" fmla="*/ 1026772 h 1214836"/>
              <a:gd name="connsiteX22" fmla="*/ 1361119 w 1591811"/>
              <a:gd name="connsiteY22" fmla="*/ 1026569 h 1214836"/>
              <a:gd name="connsiteX23" fmla="*/ 1361317 w 1591811"/>
              <a:gd name="connsiteY23" fmla="*/ 1025891 h 1214836"/>
              <a:gd name="connsiteX24" fmla="*/ 1360704 w 1591811"/>
              <a:gd name="connsiteY24" fmla="*/ 1024650 h 1214836"/>
              <a:gd name="connsiteX25" fmla="*/ 1361256 w 1591811"/>
              <a:gd name="connsiteY25" fmla="*/ 1023600 h 1214836"/>
              <a:gd name="connsiteX26" fmla="*/ 1361014 w 1591811"/>
              <a:gd name="connsiteY26" fmla="*/ 1023038 h 1214836"/>
              <a:gd name="connsiteX27" fmla="*/ 1358553 w 1591811"/>
              <a:gd name="connsiteY27" fmla="*/ 1020928 h 1214836"/>
              <a:gd name="connsiteX28" fmla="*/ 1358254 w 1591811"/>
              <a:gd name="connsiteY28" fmla="*/ 1019973 h 1214836"/>
              <a:gd name="connsiteX29" fmla="*/ 1358184 w 1591811"/>
              <a:gd name="connsiteY29" fmla="*/ 1019748 h 1214836"/>
              <a:gd name="connsiteX30" fmla="*/ 1358370 w 1591811"/>
              <a:gd name="connsiteY30" fmla="*/ 1017642 h 1214836"/>
              <a:gd name="connsiteX31" fmla="*/ 1357683 w 1591811"/>
              <a:gd name="connsiteY31" fmla="*/ 1015465 h 1214836"/>
              <a:gd name="connsiteX32" fmla="*/ 1357527 w 1591811"/>
              <a:gd name="connsiteY32" fmla="*/ 1014968 h 1214836"/>
              <a:gd name="connsiteX33" fmla="*/ 1357451 w 1591811"/>
              <a:gd name="connsiteY33" fmla="*/ 1014728 h 1214836"/>
              <a:gd name="connsiteX34" fmla="*/ 1357428 w 1591811"/>
              <a:gd name="connsiteY34" fmla="*/ 1013981 h 1214836"/>
              <a:gd name="connsiteX35" fmla="*/ 1357392 w 1591811"/>
              <a:gd name="connsiteY35" fmla="*/ 1012807 h 1214836"/>
              <a:gd name="connsiteX36" fmla="*/ 1357296 w 1591811"/>
              <a:gd name="connsiteY36" fmla="*/ 1012589 h 1214836"/>
              <a:gd name="connsiteX37" fmla="*/ 1356653 w 1591811"/>
              <a:gd name="connsiteY37" fmla="*/ 1011134 h 1214836"/>
              <a:gd name="connsiteX38" fmla="*/ 1357213 w 1591811"/>
              <a:gd name="connsiteY38" fmla="*/ 1010105 h 1214836"/>
              <a:gd name="connsiteX39" fmla="*/ 1357371 w 1591811"/>
              <a:gd name="connsiteY39" fmla="*/ 1009813 h 1214836"/>
              <a:gd name="connsiteX40" fmla="*/ 1357767 w 1591811"/>
              <a:gd name="connsiteY40" fmla="*/ 1009088 h 1214836"/>
              <a:gd name="connsiteX41" fmla="*/ 1355489 w 1591811"/>
              <a:gd name="connsiteY41" fmla="*/ 1006730 h 1214836"/>
              <a:gd name="connsiteX42" fmla="*/ 1353192 w 1591811"/>
              <a:gd name="connsiteY42" fmla="*/ 1006544 h 1214836"/>
              <a:gd name="connsiteX43" fmla="*/ 1351959 w 1591811"/>
              <a:gd name="connsiteY43" fmla="*/ 1006449 h 1214836"/>
              <a:gd name="connsiteX44" fmla="*/ 1351550 w 1591811"/>
              <a:gd name="connsiteY44" fmla="*/ 1006418 h 1214836"/>
              <a:gd name="connsiteX45" fmla="*/ 1348962 w 1591811"/>
              <a:gd name="connsiteY45" fmla="*/ 1007097 h 1214836"/>
              <a:gd name="connsiteX46" fmla="*/ 1348564 w 1591811"/>
              <a:gd name="connsiteY46" fmla="*/ 1007373 h 1214836"/>
              <a:gd name="connsiteX47" fmla="*/ 1348342 w 1591811"/>
              <a:gd name="connsiteY47" fmla="*/ 1007528 h 1214836"/>
              <a:gd name="connsiteX48" fmla="*/ 1347542 w 1591811"/>
              <a:gd name="connsiteY48" fmla="*/ 1008086 h 1214836"/>
              <a:gd name="connsiteX49" fmla="*/ 1347503 w 1591811"/>
              <a:gd name="connsiteY49" fmla="*/ 1008802 h 1214836"/>
              <a:gd name="connsiteX50" fmla="*/ 1347421 w 1591811"/>
              <a:gd name="connsiteY50" fmla="*/ 1010254 h 1214836"/>
              <a:gd name="connsiteX51" fmla="*/ 1346864 w 1591811"/>
              <a:gd name="connsiteY51" fmla="*/ 1011122 h 1214836"/>
              <a:gd name="connsiteX52" fmla="*/ 1345824 w 1591811"/>
              <a:gd name="connsiteY52" fmla="*/ 1010755 h 1214836"/>
              <a:gd name="connsiteX53" fmla="*/ 1345633 w 1591811"/>
              <a:gd name="connsiteY53" fmla="*/ 1010686 h 1214836"/>
              <a:gd name="connsiteX54" fmla="*/ 1344158 w 1591811"/>
              <a:gd name="connsiteY54" fmla="*/ 1007833 h 1214836"/>
              <a:gd name="connsiteX55" fmla="*/ 1343316 w 1591811"/>
              <a:gd name="connsiteY55" fmla="*/ 1007383 h 1214836"/>
              <a:gd name="connsiteX56" fmla="*/ 1342065 w 1591811"/>
              <a:gd name="connsiteY56" fmla="*/ 1006716 h 1214836"/>
              <a:gd name="connsiteX57" fmla="*/ 1341218 w 1591811"/>
              <a:gd name="connsiteY57" fmla="*/ 1006531 h 1214836"/>
              <a:gd name="connsiteX58" fmla="*/ 1340606 w 1591811"/>
              <a:gd name="connsiteY58" fmla="*/ 1006878 h 1214836"/>
              <a:gd name="connsiteX59" fmla="*/ 1340464 w 1591811"/>
              <a:gd name="connsiteY59" fmla="*/ 1006961 h 1214836"/>
              <a:gd name="connsiteX60" fmla="*/ 1339478 w 1591811"/>
              <a:gd name="connsiteY60" fmla="*/ 1008447 h 1214836"/>
              <a:gd name="connsiteX61" fmla="*/ 1338675 w 1591811"/>
              <a:gd name="connsiteY61" fmla="*/ 1008694 h 1214836"/>
              <a:gd name="connsiteX62" fmla="*/ 1338368 w 1591811"/>
              <a:gd name="connsiteY62" fmla="*/ 1008447 h 1214836"/>
              <a:gd name="connsiteX63" fmla="*/ 1338862 w 1591811"/>
              <a:gd name="connsiteY63" fmla="*/ 1005454 h 1214836"/>
              <a:gd name="connsiteX64" fmla="*/ 1338948 w 1591811"/>
              <a:gd name="connsiteY64" fmla="*/ 1004927 h 1214836"/>
              <a:gd name="connsiteX65" fmla="*/ 1339051 w 1591811"/>
              <a:gd name="connsiteY65" fmla="*/ 1004294 h 1214836"/>
              <a:gd name="connsiteX66" fmla="*/ 1338436 w 1591811"/>
              <a:gd name="connsiteY66" fmla="*/ 1003488 h 1214836"/>
              <a:gd name="connsiteX67" fmla="*/ 1337890 w 1591811"/>
              <a:gd name="connsiteY67" fmla="*/ 1003450 h 1214836"/>
              <a:gd name="connsiteX68" fmla="*/ 1336590 w 1591811"/>
              <a:gd name="connsiteY68" fmla="*/ 1003361 h 1214836"/>
              <a:gd name="connsiteX69" fmla="*/ 1336005 w 1591811"/>
              <a:gd name="connsiteY69" fmla="*/ 1003066 h 1214836"/>
              <a:gd name="connsiteX70" fmla="*/ 1335357 w 1591811"/>
              <a:gd name="connsiteY70" fmla="*/ 1002741 h 1214836"/>
              <a:gd name="connsiteX71" fmla="*/ 1333946 w 1591811"/>
              <a:gd name="connsiteY71" fmla="*/ 1001666 h 1214836"/>
              <a:gd name="connsiteX72" fmla="*/ 1333374 w 1591811"/>
              <a:gd name="connsiteY72" fmla="*/ 1001232 h 1214836"/>
              <a:gd name="connsiteX73" fmla="*/ 1337452 w 1591811"/>
              <a:gd name="connsiteY73" fmla="*/ 999955 h 1214836"/>
              <a:gd name="connsiteX74" fmla="*/ 1342014 w 1591811"/>
              <a:gd name="connsiteY74" fmla="*/ 999093 h 1214836"/>
              <a:gd name="connsiteX75" fmla="*/ 1344452 w 1591811"/>
              <a:gd name="connsiteY75" fmla="*/ 998136 h 1214836"/>
              <a:gd name="connsiteX76" fmla="*/ 1344620 w 1591811"/>
              <a:gd name="connsiteY76" fmla="*/ 998071 h 1214836"/>
              <a:gd name="connsiteX77" fmla="*/ 1345956 w 1591811"/>
              <a:gd name="connsiteY77" fmla="*/ 997546 h 1214836"/>
              <a:gd name="connsiteX78" fmla="*/ 1355563 w 1591811"/>
              <a:gd name="connsiteY78" fmla="*/ 996751 h 1214836"/>
              <a:gd name="connsiteX79" fmla="*/ 1357492 w 1591811"/>
              <a:gd name="connsiteY79" fmla="*/ 995765 h 1214836"/>
              <a:gd name="connsiteX80" fmla="*/ 1358704 w 1591811"/>
              <a:gd name="connsiteY80" fmla="*/ 995146 h 1214836"/>
              <a:gd name="connsiteX81" fmla="*/ 1359780 w 1591811"/>
              <a:gd name="connsiteY81" fmla="*/ 994626 h 1214836"/>
              <a:gd name="connsiteX82" fmla="*/ 1360370 w 1591811"/>
              <a:gd name="connsiteY82" fmla="*/ 994340 h 1214836"/>
              <a:gd name="connsiteX83" fmla="*/ 1363505 w 1591811"/>
              <a:gd name="connsiteY83" fmla="*/ 994153 h 1214836"/>
              <a:gd name="connsiteX84" fmla="*/ 1364433 w 1591811"/>
              <a:gd name="connsiteY84" fmla="*/ 994097 h 1214836"/>
              <a:gd name="connsiteX85" fmla="*/ 1366649 w 1591811"/>
              <a:gd name="connsiteY85" fmla="*/ 994905 h 1214836"/>
              <a:gd name="connsiteX86" fmla="*/ 1367175 w 1591811"/>
              <a:gd name="connsiteY86" fmla="*/ 995687 h 1214836"/>
              <a:gd name="connsiteX87" fmla="*/ 1367818 w 1591811"/>
              <a:gd name="connsiteY87" fmla="*/ 996642 h 1214836"/>
              <a:gd name="connsiteX88" fmla="*/ 1369317 w 1591811"/>
              <a:gd name="connsiteY88" fmla="*/ 997113 h 1214836"/>
              <a:gd name="connsiteX89" fmla="*/ 1369602 w 1591811"/>
              <a:gd name="connsiteY89" fmla="*/ 997201 h 1214836"/>
              <a:gd name="connsiteX90" fmla="*/ 1373727 w 1591811"/>
              <a:gd name="connsiteY90" fmla="*/ 997517 h 1214836"/>
              <a:gd name="connsiteX91" fmla="*/ 1375200 w 1591811"/>
              <a:gd name="connsiteY91" fmla="*/ 998112 h 1214836"/>
              <a:gd name="connsiteX92" fmla="*/ 1375531 w 1591811"/>
              <a:gd name="connsiteY92" fmla="*/ 998244 h 1214836"/>
              <a:gd name="connsiteX93" fmla="*/ 1379512 w 1591811"/>
              <a:gd name="connsiteY93" fmla="*/ 996902 h 1214836"/>
              <a:gd name="connsiteX94" fmla="*/ 1380688 w 1591811"/>
              <a:gd name="connsiteY94" fmla="*/ 995787 h 1214836"/>
              <a:gd name="connsiteX95" fmla="*/ 1380652 w 1591811"/>
              <a:gd name="connsiteY95" fmla="*/ 994912 h 1214836"/>
              <a:gd name="connsiteX96" fmla="*/ 1380567 w 1591811"/>
              <a:gd name="connsiteY96" fmla="*/ 992814 h 1214836"/>
              <a:gd name="connsiteX97" fmla="*/ 1380876 w 1591811"/>
              <a:gd name="connsiteY97" fmla="*/ 991820 h 1214836"/>
              <a:gd name="connsiteX98" fmla="*/ 1382107 w 1591811"/>
              <a:gd name="connsiteY98" fmla="*/ 990893 h 1214836"/>
              <a:gd name="connsiteX99" fmla="*/ 1384509 w 1591811"/>
              <a:gd name="connsiteY99" fmla="*/ 991391 h 1214836"/>
              <a:gd name="connsiteX100" fmla="*/ 1388206 w 1591811"/>
              <a:gd name="connsiteY100" fmla="*/ 990651 h 1214836"/>
              <a:gd name="connsiteX101" fmla="*/ 1393929 w 1591811"/>
              <a:gd name="connsiteY101" fmla="*/ 993259 h 1214836"/>
              <a:gd name="connsiteX102" fmla="*/ 1394225 w 1591811"/>
              <a:gd name="connsiteY102" fmla="*/ 993208 h 1214836"/>
              <a:gd name="connsiteX103" fmla="*/ 1397438 w 1591811"/>
              <a:gd name="connsiteY103" fmla="*/ 992642 h 1214836"/>
              <a:gd name="connsiteX104" fmla="*/ 1400274 w 1591811"/>
              <a:gd name="connsiteY104" fmla="*/ 990104 h 1214836"/>
              <a:gd name="connsiteX105" fmla="*/ 1400869 w 1591811"/>
              <a:gd name="connsiteY105" fmla="*/ 989125 h 1214836"/>
              <a:gd name="connsiteX106" fmla="*/ 1401139 w 1591811"/>
              <a:gd name="connsiteY106" fmla="*/ 988680 h 1214836"/>
              <a:gd name="connsiteX107" fmla="*/ 1401215 w 1591811"/>
              <a:gd name="connsiteY107" fmla="*/ 988456 h 1214836"/>
              <a:gd name="connsiteX108" fmla="*/ 1401348 w 1591811"/>
              <a:gd name="connsiteY108" fmla="*/ 988072 h 1214836"/>
              <a:gd name="connsiteX109" fmla="*/ 1401693 w 1591811"/>
              <a:gd name="connsiteY109" fmla="*/ 987084 h 1214836"/>
              <a:gd name="connsiteX110" fmla="*/ 1401799 w 1591811"/>
              <a:gd name="connsiteY110" fmla="*/ 986777 h 1214836"/>
              <a:gd name="connsiteX111" fmla="*/ 1402064 w 1591811"/>
              <a:gd name="connsiteY111" fmla="*/ 986017 h 1214836"/>
              <a:gd name="connsiteX112" fmla="*/ 1401995 w 1591811"/>
              <a:gd name="connsiteY112" fmla="*/ 984210 h 1214836"/>
              <a:gd name="connsiteX113" fmla="*/ 1401964 w 1591811"/>
              <a:gd name="connsiteY113" fmla="*/ 983386 h 1214836"/>
              <a:gd name="connsiteX114" fmla="*/ 1401964 w 1591811"/>
              <a:gd name="connsiteY114" fmla="*/ 982822 h 1214836"/>
              <a:gd name="connsiteX115" fmla="*/ 1402303 w 1591811"/>
              <a:gd name="connsiteY115" fmla="*/ 982290 h 1214836"/>
              <a:gd name="connsiteX116" fmla="*/ 1403794 w 1591811"/>
              <a:gd name="connsiteY116" fmla="*/ 979945 h 1214836"/>
              <a:gd name="connsiteX117" fmla="*/ 1405522 w 1591811"/>
              <a:gd name="connsiteY117" fmla="*/ 975792 h 1214836"/>
              <a:gd name="connsiteX118" fmla="*/ 1406304 w 1591811"/>
              <a:gd name="connsiteY118" fmla="*/ 974996 h 1214836"/>
              <a:gd name="connsiteX119" fmla="*/ 1407684 w 1591811"/>
              <a:gd name="connsiteY119" fmla="*/ 973590 h 1214836"/>
              <a:gd name="connsiteX120" fmla="*/ 1409774 w 1591811"/>
              <a:gd name="connsiteY120" fmla="*/ 971459 h 1214836"/>
              <a:gd name="connsiteX121" fmla="*/ 1410138 w 1591811"/>
              <a:gd name="connsiteY121" fmla="*/ 970522 h 1214836"/>
              <a:gd name="connsiteX122" fmla="*/ 1410330 w 1591811"/>
              <a:gd name="connsiteY122" fmla="*/ 970033 h 1214836"/>
              <a:gd name="connsiteX123" fmla="*/ 1410231 w 1591811"/>
              <a:gd name="connsiteY123" fmla="*/ 969504 h 1214836"/>
              <a:gd name="connsiteX124" fmla="*/ 1409777 w 1591811"/>
              <a:gd name="connsiteY124" fmla="*/ 967059 h 1214836"/>
              <a:gd name="connsiteX125" fmla="*/ 1410400 w 1591811"/>
              <a:gd name="connsiteY125" fmla="*/ 963599 h 1214836"/>
              <a:gd name="connsiteX126" fmla="*/ 1410542 w 1591811"/>
              <a:gd name="connsiteY126" fmla="*/ 962808 h 1214836"/>
              <a:gd name="connsiteX127" fmla="*/ 1410892 w 1591811"/>
              <a:gd name="connsiteY127" fmla="*/ 960864 h 1214836"/>
              <a:gd name="connsiteX128" fmla="*/ 1411056 w 1591811"/>
              <a:gd name="connsiteY128" fmla="*/ 960115 h 1214836"/>
              <a:gd name="connsiteX129" fmla="*/ 1411118 w 1591811"/>
              <a:gd name="connsiteY129" fmla="*/ 959827 h 1214836"/>
              <a:gd name="connsiteX130" fmla="*/ 1411324 w 1591811"/>
              <a:gd name="connsiteY130" fmla="*/ 958880 h 1214836"/>
              <a:gd name="connsiteX131" fmla="*/ 1412496 w 1591811"/>
              <a:gd name="connsiteY131" fmla="*/ 957516 h 1214836"/>
              <a:gd name="connsiteX132" fmla="*/ 1412663 w 1591811"/>
              <a:gd name="connsiteY132" fmla="*/ 957296 h 1214836"/>
              <a:gd name="connsiteX133" fmla="*/ 1412874 w 1591811"/>
              <a:gd name="connsiteY133" fmla="*/ 957019 h 1214836"/>
              <a:gd name="connsiteX134" fmla="*/ 1413482 w 1591811"/>
              <a:gd name="connsiteY134" fmla="*/ 956218 h 1214836"/>
              <a:gd name="connsiteX135" fmla="*/ 1413595 w 1591811"/>
              <a:gd name="connsiteY135" fmla="*/ 955710 h 1214836"/>
              <a:gd name="connsiteX136" fmla="*/ 1413705 w 1591811"/>
              <a:gd name="connsiteY136" fmla="*/ 955211 h 1214836"/>
              <a:gd name="connsiteX137" fmla="*/ 1414099 w 1591811"/>
              <a:gd name="connsiteY137" fmla="*/ 953429 h 1214836"/>
              <a:gd name="connsiteX138" fmla="*/ 1414959 w 1591811"/>
              <a:gd name="connsiteY138" fmla="*/ 952400 h 1214836"/>
              <a:gd name="connsiteX139" fmla="*/ 1415211 w 1591811"/>
              <a:gd name="connsiteY139" fmla="*/ 952099 h 1214836"/>
              <a:gd name="connsiteX140" fmla="*/ 1415703 w 1591811"/>
              <a:gd name="connsiteY140" fmla="*/ 951511 h 1214836"/>
              <a:gd name="connsiteX141" fmla="*/ 1416633 w 1591811"/>
              <a:gd name="connsiteY141" fmla="*/ 951077 h 1214836"/>
              <a:gd name="connsiteX142" fmla="*/ 1417303 w 1591811"/>
              <a:gd name="connsiteY142" fmla="*/ 950767 h 1214836"/>
              <a:gd name="connsiteX143" fmla="*/ 1420011 w 1591811"/>
              <a:gd name="connsiteY143" fmla="*/ 950521 h 1214836"/>
              <a:gd name="connsiteX144" fmla="*/ 1420605 w 1591811"/>
              <a:gd name="connsiteY144" fmla="*/ 949926 h 1214836"/>
              <a:gd name="connsiteX145" fmla="*/ 1421370 w 1591811"/>
              <a:gd name="connsiteY145" fmla="*/ 949161 h 1214836"/>
              <a:gd name="connsiteX146" fmla="*/ 1424760 w 1591811"/>
              <a:gd name="connsiteY146" fmla="*/ 943585 h 1214836"/>
              <a:gd name="connsiteX147" fmla="*/ 1425008 w 1591811"/>
              <a:gd name="connsiteY147" fmla="*/ 943376 h 1214836"/>
              <a:gd name="connsiteX148" fmla="*/ 1425260 w 1591811"/>
              <a:gd name="connsiteY148" fmla="*/ 943162 h 1214836"/>
              <a:gd name="connsiteX149" fmla="*/ 1427469 w 1591811"/>
              <a:gd name="connsiteY149" fmla="*/ 941293 h 1214836"/>
              <a:gd name="connsiteX150" fmla="*/ 1431040 w 1591811"/>
              <a:gd name="connsiteY150" fmla="*/ 939314 h 1214836"/>
              <a:gd name="connsiteX151" fmla="*/ 1433261 w 1591811"/>
              <a:gd name="connsiteY151" fmla="*/ 936647 h 1214836"/>
              <a:gd name="connsiteX152" fmla="*/ 1433712 w 1591811"/>
              <a:gd name="connsiteY152" fmla="*/ 936104 h 1214836"/>
              <a:gd name="connsiteX153" fmla="*/ 1434186 w 1591811"/>
              <a:gd name="connsiteY153" fmla="*/ 935535 h 1214836"/>
              <a:gd name="connsiteX154" fmla="*/ 1434613 w 1591811"/>
              <a:gd name="connsiteY154" fmla="*/ 934334 h 1214836"/>
              <a:gd name="connsiteX155" fmla="*/ 1434701 w 1591811"/>
              <a:gd name="connsiteY155" fmla="*/ 934084 h 1214836"/>
              <a:gd name="connsiteX156" fmla="*/ 1434803 w 1591811"/>
              <a:gd name="connsiteY156" fmla="*/ 933799 h 1214836"/>
              <a:gd name="connsiteX157" fmla="*/ 1434685 w 1591811"/>
              <a:gd name="connsiteY157" fmla="*/ 931139 h 1214836"/>
              <a:gd name="connsiteX158" fmla="*/ 1435115 w 1591811"/>
              <a:gd name="connsiteY158" fmla="*/ 930208 h 1214836"/>
              <a:gd name="connsiteX159" fmla="*/ 1435733 w 1591811"/>
              <a:gd name="connsiteY159" fmla="*/ 930092 h 1214836"/>
              <a:gd name="connsiteX160" fmla="*/ 1436096 w 1591811"/>
              <a:gd name="connsiteY160" fmla="*/ 930023 h 1214836"/>
              <a:gd name="connsiteX161" fmla="*/ 1436426 w 1591811"/>
              <a:gd name="connsiteY161" fmla="*/ 930117 h 1214836"/>
              <a:gd name="connsiteX162" fmla="*/ 1437635 w 1591811"/>
              <a:gd name="connsiteY162" fmla="*/ 930457 h 1214836"/>
              <a:gd name="connsiteX163" fmla="*/ 1439660 w 1591811"/>
              <a:gd name="connsiteY163" fmla="*/ 930262 h 1214836"/>
              <a:gd name="connsiteX164" fmla="*/ 1441453 w 1591811"/>
              <a:gd name="connsiteY164" fmla="*/ 930091 h 1214836"/>
              <a:gd name="connsiteX165" fmla="*/ 1442376 w 1591811"/>
              <a:gd name="connsiteY165" fmla="*/ 930524 h 1214836"/>
              <a:gd name="connsiteX166" fmla="*/ 1442573 w 1591811"/>
              <a:gd name="connsiteY166" fmla="*/ 930915 h 1214836"/>
              <a:gd name="connsiteX167" fmla="*/ 1442713 w 1591811"/>
              <a:gd name="connsiteY167" fmla="*/ 931193 h 1214836"/>
              <a:gd name="connsiteX168" fmla="*/ 1444646 w 1591811"/>
              <a:gd name="connsiteY168" fmla="*/ 935048 h 1214836"/>
              <a:gd name="connsiteX169" fmla="*/ 1445588 w 1591811"/>
              <a:gd name="connsiteY169" fmla="*/ 935908 h 1214836"/>
              <a:gd name="connsiteX170" fmla="*/ 1446005 w 1591811"/>
              <a:gd name="connsiteY170" fmla="*/ 936288 h 1214836"/>
              <a:gd name="connsiteX171" fmla="*/ 1446391 w 1591811"/>
              <a:gd name="connsiteY171" fmla="*/ 936216 h 1214836"/>
              <a:gd name="connsiteX172" fmla="*/ 1446988 w 1591811"/>
              <a:gd name="connsiteY172" fmla="*/ 936104 h 1214836"/>
              <a:gd name="connsiteX173" fmla="*/ 1447295 w 1591811"/>
              <a:gd name="connsiteY173" fmla="*/ 935877 h 1214836"/>
              <a:gd name="connsiteX174" fmla="*/ 1447445 w 1591811"/>
              <a:gd name="connsiteY174" fmla="*/ 935766 h 1214836"/>
              <a:gd name="connsiteX175" fmla="*/ 1448158 w 1591811"/>
              <a:gd name="connsiteY175" fmla="*/ 935236 h 1214836"/>
              <a:gd name="connsiteX176" fmla="*/ 1448899 w 1591811"/>
              <a:gd name="connsiteY176" fmla="*/ 932573 h 1214836"/>
              <a:gd name="connsiteX177" fmla="*/ 1449649 w 1591811"/>
              <a:gd name="connsiteY177" fmla="*/ 931668 h 1214836"/>
              <a:gd name="connsiteX178" fmla="*/ 1449769 w 1591811"/>
              <a:gd name="connsiteY178" fmla="*/ 931525 h 1214836"/>
              <a:gd name="connsiteX179" fmla="*/ 1450133 w 1591811"/>
              <a:gd name="connsiteY179" fmla="*/ 931088 h 1214836"/>
              <a:gd name="connsiteX180" fmla="*/ 1450926 w 1591811"/>
              <a:gd name="connsiteY180" fmla="*/ 930787 h 1214836"/>
              <a:gd name="connsiteX181" fmla="*/ 1451610 w 1591811"/>
              <a:gd name="connsiteY181" fmla="*/ 930529 h 1214836"/>
              <a:gd name="connsiteX182" fmla="*/ 1454893 w 1591811"/>
              <a:gd name="connsiteY182" fmla="*/ 930548 h 1214836"/>
              <a:gd name="connsiteX183" fmla="*/ 1456226 w 1591811"/>
              <a:gd name="connsiteY183" fmla="*/ 931526 h 1214836"/>
              <a:gd name="connsiteX184" fmla="*/ 1459213 w 1591811"/>
              <a:gd name="connsiteY184" fmla="*/ 931318 h 1214836"/>
              <a:gd name="connsiteX185" fmla="*/ 1459795 w 1591811"/>
              <a:gd name="connsiteY185" fmla="*/ 931279 h 1214836"/>
              <a:gd name="connsiteX186" fmla="*/ 1460255 w 1591811"/>
              <a:gd name="connsiteY186" fmla="*/ 931518 h 1214836"/>
              <a:gd name="connsiteX187" fmla="*/ 1463242 w 1591811"/>
              <a:gd name="connsiteY187" fmla="*/ 933078 h 1214836"/>
              <a:gd name="connsiteX188" fmla="*/ 1464200 w 1591811"/>
              <a:gd name="connsiteY188" fmla="*/ 933156 h 1214836"/>
              <a:gd name="connsiteX189" fmla="*/ 1464781 w 1591811"/>
              <a:gd name="connsiteY189" fmla="*/ 933202 h 1214836"/>
              <a:gd name="connsiteX190" fmla="*/ 1469583 w 1591811"/>
              <a:gd name="connsiteY190" fmla="*/ 932586 h 1214836"/>
              <a:gd name="connsiteX191" fmla="*/ 1472602 w 1591811"/>
              <a:gd name="connsiteY191" fmla="*/ 929055 h 1214836"/>
              <a:gd name="connsiteX192" fmla="*/ 1473588 w 1591811"/>
              <a:gd name="connsiteY192" fmla="*/ 928498 h 1214836"/>
              <a:gd name="connsiteX193" fmla="*/ 1476727 w 1591811"/>
              <a:gd name="connsiteY193" fmla="*/ 927942 h 1214836"/>
              <a:gd name="connsiteX194" fmla="*/ 1478106 w 1591811"/>
              <a:gd name="connsiteY194" fmla="*/ 926603 h 1214836"/>
              <a:gd name="connsiteX195" fmla="*/ 1478323 w 1591811"/>
              <a:gd name="connsiteY195" fmla="*/ 926394 h 1214836"/>
              <a:gd name="connsiteX196" fmla="*/ 1478513 w 1591811"/>
              <a:gd name="connsiteY196" fmla="*/ 926210 h 1214836"/>
              <a:gd name="connsiteX197" fmla="*/ 1478886 w 1591811"/>
              <a:gd name="connsiteY197" fmla="*/ 926040 h 1214836"/>
              <a:gd name="connsiteX198" fmla="*/ 1480300 w 1591811"/>
              <a:gd name="connsiteY198" fmla="*/ 925401 h 1214836"/>
              <a:gd name="connsiteX199" fmla="*/ 1483191 w 1591811"/>
              <a:gd name="connsiteY199" fmla="*/ 924971 h 1214836"/>
              <a:gd name="connsiteX200" fmla="*/ 1484484 w 1591811"/>
              <a:gd name="connsiteY200" fmla="*/ 923051 h 1214836"/>
              <a:gd name="connsiteX201" fmla="*/ 1487046 w 1591811"/>
              <a:gd name="connsiteY201" fmla="*/ 921581 h 1214836"/>
              <a:gd name="connsiteX202" fmla="*/ 1488009 w 1591811"/>
              <a:gd name="connsiteY202" fmla="*/ 921485 h 1214836"/>
              <a:gd name="connsiteX203" fmla="*/ 1488489 w 1591811"/>
              <a:gd name="connsiteY203" fmla="*/ 921442 h 1214836"/>
              <a:gd name="connsiteX204" fmla="*/ 1489411 w 1591811"/>
              <a:gd name="connsiteY204" fmla="*/ 921815 h 1214836"/>
              <a:gd name="connsiteX205" fmla="*/ 1491787 w 1591811"/>
              <a:gd name="connsiteY205" fmla="*/ 919864 h 1214836"/>
              <a:gd name="connsiteX206" fmla="*/ 1490328 w 1591811"/>
              <a:gd name="connsiteY206" fmla="*/ 914746 h 1214836"/>
              <a:gd name="connsiteX207" fmla="*/ 1487064 w 1591811"/>
              <a:gd name="connsiteY207" fmla="*/ 907779 h 1214836"/>
              <a:gd name="connsiteX208" fmla="*/ 1487859 w 1591811"/>
              <a:gd name="connsiteY208" fmla="*/ 904504 h 1214836"/>
              <a:gd name="connsiteX209" fmla="*/ 1489102 w 1591811"/>
              <a:gd name="connsiteY209" fmla="*/ 903227 h 1214836"/>
              <a:gd name="connsiteX210" fmla="*/ 1492040 w 1591811"/>
              <a:gd name="connsiteY210" fmla="*/ 900290 h 1214836"/>
              <a:gd name="connsiteX211" fmla="*/ 1490688 w 1591811"/>
              <a:gd name="connsiteY211" fmla="*/ 898181 h 1214836"/>
              <a:gd name="connsiteX212" fmla="*/ 1484486 w 1591811"/>
              <a:gd name="connsiteY212" fmla="*/ 895658 h 1214836"/>
              <a:gd name="connsiteX213" fmla="*/ 1484718 w 1591811"/>
              <a:gd name="connsiteY213" fmla="*/ 891137 h 1214836"/>
              <a:gd name="connsiteX214" fmla="*/ 1488636 w 1591811"/>
              <a:gd name="connsiteY214" fmla="*/ 878939 h 1214836"/>
              <a:gd name="connsiteX215" fmla="*/ 1487526 w 1591811"/>
              <a:gd name="connsiteY215" fmla="*/ 877950 h 1214836"/>
              <a:gd name="connsiteX216" fmla="*/ 1480148 w 1591811"/>
              <a:gd name="connsiteY216" fmla="*/ 871376 h 1214836"/>
              <a:gd name="connsiteX217" fmla="*/ 1479718 w 1591811"/>
              <a:gd name="connsiteY217" fmla="*/ 868031 h 1214836"/>
              <a:gd name="connsiteX218" fmla="*/ 1480521 w 1591811"/>
              <a:gd name="connsiteY218" fmla="*/ 865243 h 1214836"/>
              <a:gd name="connsiteX219" fmla="*/ 1480028 w 1591811"/>
              <a:gd name="connsiteY219" fmla="*/ 863693 h 1214836"/>
              <a:gd name="connsiteX220" fmla="*/ 1480526 w 1591811"/>
              <a:gd name="connsiteY220" fmla="*/ 857066 h 1214836"/>
              <a:gd name="connsiteX221" fmla="*/ 1480871 w 1591811"/>
              <a:gd name="connsiteY221" fmla="*/ 856999 h 1214836"/>
              <a:gd name="connsiteX222" fmla="*/ 1481469 w 1591811"/>
              <a:gd name="connsiteY222" fmla="*/ 856883 h 1214836"/>
              <a:gd name="connsiteX223" fmla="*/ 1482125 w 1591811"/>
              <a:gd name="connsiteY223" fmla="*/ 856757 h 1214836"/>
              <a:gd name="connsiteX224" fmla="*/ 1483848 w 1591811"/>
              <a:gd name="connsiteY224" fmla="*/ 858492 h 1214836"/>
              <a:gd name="connsiteX225" fmla="*/ 1484893 w 1591811"/>
              <a:gd name="connsiteY225" fmla="*/ 858431 h 1214836"/>
              <a:gd name="connsiteX226" fmla="*/ 1488217 w 1591811"/>
              <a:gd name="connsiteY226" fmla="*/ 856327 h 1214836"/>
              <a:gd name="connsiteX227" fmla="*/ 1488487 w 1591811"/>
              <a:gd name="connsiteY227" fmla="*/ 855784 h 1214836"/>
              <a:gd name="connsiteX228" fmla="*/ 1489203 w 1591811"/>
              <a:gd name="connsiteY228" fmla="*/ 854343 h 1214836"/>
              <a:gd name="connsiteX229" fmla="*/ 1491849 w 1591811"/>
              <a:gd name="connsiteY229" fmla="*/ 856204 h 1214836"/>
              <a:gd name="connsiteX230" fmla="*/ 1492544 w 1591811"/>
              <a:gd name="connsiteY230" fmla="*/ 856165 h 1214836"/>
              <a:gd name="connsiteX231" fmla="*/ 1492956 w 1591811"/>
              <a:gd name="connsiteY231" fmla="*/ 856142 h 1214836"/>
              <a:gd name="connsiteX232" fmla="*/ 1495296 w 1591811"/>
              <a:gd name="connsiteY232" fmla="*/ 855028 h 1214836"/>
              <a:gd name="connsiteX233" fmla="*/ 1497264 w 1591811"/>
              <a:gd name="connsiteY233" fmla="*/ 854782 h 1214836"/>
              <a:gd name="connsiteX234" fmla="*/ 1497994 w 1591811"/>
              <a:gd name="connsiteY234" fmla="*/ 855087 h 1214836"/>
              <a:gd name="connsiteX235" fmla="*/ 1498741 w 1591811"/>
              <a:gd name="connsiteY235" fmla="*/ 855401 h 1214836"/>
              <a:gd name="connsiteX236" fmla="*/ 1500242 w 1591811"/>
              <a:gd name="connsiteY236" fmla="*/ 855511 h 1214836"/>
              <a:gd name="connsiteX237" fmla="*/ 1500795 w 1591811"/>
              <a:gd name="connsiteY237" fmla="*/ 855550 h 1214836"/>
              <a:gd name="connsiteX238" fmla="*/ 1503049 w 1591811"/>
              <a:gd name="connsiteY238" fmla="*/ 855714 h 1214836"/>
              <a:gd name="connsiteX239" fmla="*/ 1503376 w 1591811"/>
              <a:gd name="connsiteY239" fmla="*/ 855548 h 1214836"/>
              <a:gd name="connsiteX240" fmla="*/ 1504034 w 1591811"/>
              <a:gd name="connsiteY240" fmla="*/ 855218 h 1214836"/>
              <a:gd name="connsiteX241" fmla="*/ 1504895 w 1591811"/>
              <a:gd name="connsiteY241" fmla="*/ 853050 h 1214836"/>
              <a:gd name="connsiteX242" fmla="*/ 1505419 w 1591811"/>
              <a:gd name="connsiteY242" fmla="*/ 852584 h 1214836"/>
              <a:gd name="connsiteX243" fmla="*/ 1506004 w 1591811"/>
              <a:gd name="connsiteY243" fmla="*/ 852059 h 1214836"/>
              <a:gd name="connsiteX244" fmla="*/ 1507607 w 1591811"/>
              <a:gd name="connsiteY244" fmla="*/ 851358 h 1214836"/>
              <a:gd name="connsiteX245" fmla="*/ 1508404 w 1591811"/>
              <a:gd name="connsiteY245" fmla="*/ 851008 h 1214836"/>
              <a:gd name="connsiteX246" fmla="*/ 1509266 w 1591811"/>
              <a:gd name="connsiteY246" fmla="*/ 849892 h 1214836"/>
              <a:gd name="connsiteX247" fmla="*/ 1509966 w 1591811"/>
              <a:gd name="connsiteY247" fmla="*/ 849511 h 1214836"/>
              <a:gd name="connsiteX248" fmla="*/ 1510744 w 1591811"/>
              <a:gd name="connsiteY248" fmla="*/ 849088 h 1214836"/>
              <a:gd name="connsiteX249" fmla="*/ 1512836 w 1591811"/>
              <a:gd name="connsiteY249" fmla="*/ 849274 h 1214836"/>
              <a:gd name="connsiteX250" fmla="*/ 1512898 w 1591811"/>
              <a:gd name="connsiteY250" fmla="*/ 850205 h 1214836"/>
              <a:gd name="connsiteX251" fmla="*/ 1513573 w 1591811"/>
              <a:gd name="connsiteY251" fmla="*/ 850947 h 1214836"/>
              <a:gd name="connsiteX252" fmla="*/ 1515143 w 1591811"/>
              <a:gd name="connsiteY252" fmla="*/ 851629 h 1214836"/>
              <a:gd name="connsiteX253" fmla="*/ 1516713 w 1591811"/>
              <a:gd name="connsiteY253" fmla="*/ 852313 h 1214836"/>
              <a:gd name="connsiteX254" fmla="*/ 1517944 w 1591811"/>
              <a:gd name="connsiteY254" fmla="*/ 852201 h 1214836"/>
              <a:gd name="connsiteX255" fmla="*/ 1518963 w 1591811"/>
              <a:gd name="connsiteY255" fmla="*/ 852110 h 1214836"/>
              <a:gd name="connsiteX256" fmla="*/ 1522189 w 1591811"/>
              <a:gd name="connsiteY256" fmla="*/ 851819 h 1214836"/>
              <a:gd name="connsiteX257" fmla="*/ 1523085 w 1591811"/>
              <a:gd name="connsiteY257" fmla="*/ 851269 h 1214836"/>
              <a:gd name="connsiteX258" fmla="*/ 1524712 w 1591811"/>
              <a:gd name="connsiteY258" fmla="*/ 850270 h 1214836"/>
              <a:gd name="connsiteX259" fmla="*/ 1525446 w 1591811"/>
              <a:gd name="connsiteY259" fmla="*/ 850640 h 1214836"/>
              <a:gd name="connsiteX260" fmla="*/ 1526188 w 1591811"/>
              <a:gd name="connsiteY260" fmla="*/ 851014 h 1214836"/>
              <a:gd name="connsiteX261" fmla="*/ 1526747 w 1591811"/>
              <a:gd name="connsiteY261" fmla="*/ 851109 h 1214836"/>
              <a:gd name="connsiteX262" fmla="*/ 1528036 w 1591811"/>
              <a:gd name="connsiteY262" fmla="*/ 851325 h 1214836"/>
              <a:gd name="connsiteX263" fmla="*/ 1528664 w 1591811"/>
              <a:gd name="connsiteY263" fmla="*/ 851279 h 1214836"/>
              <a:gd name="connsiteX264" fmla="*/ 1529143 w 1591811"/>
              <a:gd name="connsiteY264" fmla="*/ 851245 h 1214836"/>
              <a:gd name="connsiteX265" fmla="*/ 1530619 w 1591811"/>
              <a:gd name="connsiteY265" fmla="*/ 851140 h 1214836"/>
              <a:gd name="connsiteX266" fmla="*/ 1532405 w 1591811"/>
              <a:gd name="connsiteY266" fmla="*/ 850149 h 1214836"/>
              <a:gd name="connsiteX267" fmla="*/ 1533144 w 1591811"/>
              <a:gd name="connsiteY267" fmla="*/ 848601 h 1214836"/>
              <a:gd name="connsiteX268" fmla="*/ 1531160 w 1591811"/>
              <a:gd name="connsiteY268" fmla="*/ 843139 h 1214836"/>
              <a:gd name="connsiteX269" fmla="*/ 1529473 w 1591811"/>
              <a:gd name="connsiteY269" fmla="*/ 839782 h 1214836"/>
              <a:gd name="connsiteX270" fmla="*/ 1517420 w 1591811"/>
              <a:gd name="connsiteY270" fmla="*/ 824190 h 1214836"/>
              <a:gd name="connsiteX271" fmla="*/ 1519679 w 1591811"/>
              <a:gd name="connsiteY271" fmla="*/ 820163 h 1214836"/>
              <a:gd name="connsiteX272" fmla="*/ 1521402 w 1591811"/>
              <a:gd name="connsiteY272" fmla="*/ 820845 h 1214836"/>
              <a:gd name="connsiteX273" fmla="*/ 1522983 w 1591811"/>
              <a:gd name="connsiteY273" fmla="*/ 819876 h 1214836"/>
              <a:gd name="connsiteX274" fmla="*/ 1525341 w 1591811"/>
              <a:gd name="connsiteY274" fmla="*/ 818431 h 1214836"/>
              <a:gd name="connsiteX275" fmla="*/ 1526755 w 1591811"/>
              <a:gd name="connsiteY275" fmla="*/ 818555 h 1214836"/>
              <a:gd name="connsiteX276" fmla="*/ 1527925 w 1591811"/>
              <a:gd name="connsiteY276" fmla="*/ 820228 h 1214836"/>
              <a:gd name="connsiteX277" fmla="*/ 1528724 w 1591811"/>
              <a:gd name="connsiteY277" fmla="*/ 820475 h 1214836"/>
              <a:gd name="connsiteX278" fmla="*/ 1529524 w 1591811"/>
              <a:gd name="connsiteY278" fmla="*/ 820042 h 1214836"/>
              <a:gd name="connsiteX279" fmla="*/ 1530078 w 1591811"/>
              <a:gd name="connsiteY279" fmla="*/ 818804 h 1214836"/>
              <a:gd name="connsiteX280" fmla="*/ 1531309 w 1591811"/>
              <a:gd name="connsiteY280" fmla="*/ 817751 h 1214836"/>
              <a:gd name="connsiteX281" fmla="*/ 1535739 w 1591811"/>
              <a:gd name="connsiteY281" fmla="*/ 817133 h 1214836"/>
              <a:gd name="connsiteX282" fmla="*/ 1537093 w 1591811"/>
              <a:gd name="connsiteY282" fmla="*/ 817381 h 1214836"/>
              <a:gd name="connsiteX283" fmla="*/ 1538015 w 1591811"/>
              <a:gd name="connsiteY283" fmla="*/ 818186 h 1214836"/>
              <a:gd name="connsiteX284" fmla="*/ 1538937 w 1591811"/>
              <a:gd name="connsiteY284" fmla="*/ 818992 h 1214836"/>
              <a:gd name="connsiteX285" fmla="*/ 1541030 w 1591811"/>
              <a:gd name="connsiteY285" fmla="*/ 820169 h 1214836"/>
              <a:gd name="connsiteX286" fmla="*/ 1542237 w 1591811"/>
              <a:gd name="connsiteY286" fmla="*/ 821355 h 1214836"/>
              <a:gd name="connsiteX287" fmla="*/ 1543429 w 1591811"/>
              <a:gd name="connsiteY287" fmla="*/ 822524 h 1214836"/>
              <a:gd name="connsiteX288" fmla="*/ 1543944 w 1591811"/>
              <a:gd name="connsiteY288" fmla="*/ 822555 h 1214836"/>
              <a:gd name="connsiteX289" fmla="*/ 1544207 w 1591811"/>
              <a:gd name="connsiteY289" fmla="*/ 822571 h 1214836"/>
              <a:gd name="connsiteX290" fmla="*/ 1545520 w 1591811"/>
              <a:gd name="connsiteY290" fmla="*/ 822648 h 1214836"/>
              <a:gd name="connsiteX291" fmla="*/ 1546320 w 1591811"/>
              <a:gd name="connsiteY291" fmla="*/ 822092 h 1214836"/>
              <a:gd name="connsiteX292" fmla="*/ 1546874 w 1591811"/>
              <a:gd name="connsiteY292" fmla="*/ 820632 h 1214836"/>
              <a:gd name="connsiteX293" fmla="*/ 1547121 w 1591811"/>
              <a:gd name="connsiteY293" fmla="*/ 819986 h 1214836"/>
              <a:gd name="connsiteX294" fmla="*/ 1547307 w 1591811"/>
              <a:gd name="connsiteY294" fmla="*/ 819968 h 1214836"/>
              <a:gd name="connsiteX295" fmla="*/ 1547798 w 1591811"/>
              <a:gd name="connsiteY295" fmla="*/ 819924 h 1214836"/>
              <a:gd name="connsiteX296" fmla="*/ 1548475 w 1591811"/>
              <a:gd name="connsiteY296" fmla="*/ 819862 h 1214836"/>
              <a:gd name="connsiteX297" fmla="*/ 1549171 w 1591811"/>
              <a:gd name="connsiteY297" fmla="*/ 820110 h 1214836"/>
              <a:gd name="connsiteX298" fmla="*/ 1550566 w 1591811"/>
              <a:gd name="connsiteY298" fmla="*/ 820606 h 1214836"/>
              <a:gd name="connsiteX299" fmla="*/ 1549024 w 1591811"/>
              <a:gd name="connsiteY299" fmla="*/ 817855 h 1214836"/>
              <a:gd name="connsiteX300" fmla="*/ 1546884 w 1591811"/>
              <a:gd name="connsiteY300" fmla="*/ 814633 h 1214836"/>
              <a:gd name="connsiteX301" fmla="*/ 1540602 w 1591811"/>
              <a:gd name="connsiteY301" fmla="*/ 802171 h 1214836"/>
              <a:gd name="connsiteX302" fmla="*/ 1538107 w 1591811"/>
              <a:gd name="connsiteY302" fmla="*/ 797223 h 1214836"/>
              <a:gd name="connsiteX303" fmla="*/ 1533162 w 1591811"/>
              <a:gd name="connsiteY303" fmla="*/ 782005 h 1214836"/>
              <a:gd name="connsiteX304" fmla="*/ 1533523 w 1591811"/>
              <a:gd name="connsiteY304" fmla="*/ 778567 h 1214836"/>
              <a:gd name="connsiteX305" fmla="*/ 1533849 w 1591811"/>
              <a:gd name="connsiteY305" fmla="*/ 775470 h 1214836"/>
              <a:gd name="connsiteX306" fmla="*/ 1535881 w 1591811"/>
              <a:gd name="connsiteY306" fmla="*/ 774430 h 1214836"/>
              <a:gd name="connsiteX307" fmla="*/ 1535206 w 1591811"/>
              <a:gd name="connsiteY307" fmla="*/ 773187 h 1214836"/>
              <a:gd name="connsiteX308" fmla="*/ 1532727 w 1591811"/>
              <a:gd name="connsiteY308" fmla="*/ 770973 h 1214836"/>
              <a:gd name="connsiteX309" fmla="*/ 1534082 w 1591811"/>
              <a:gd name="connsiteY309" fmla="*/ 769192 h 1214836"/>
              <a:gd name="connsiteX310" fmla="*/ 1541318 w 1591811"/>
              <a:gd name="connsiteY310" fmla="*/ 759527 h 1214836"/>
              <a:gd name="connsiteX311" fmla="*/ 1546974 w 1591811"/>
              <a:gd name="connsiteY311" fmla="*/ 752320 h 1214836"/>
              <a:gd name="connsiteX312" fmla="*/ 1553300 w 1591811"/>
              <a:gd name="connsiteY312" fmla="*/ 744258 h 1214836"/>
              <a:gd name="connsiteX313" fmla="*/ 1555203 w 1591811"/>
              <a:gd name="connsiteY313" fmla="*/ 740588 h 1214836"/>
              <a:gd name="connsiteX314" fmla="*/ 1553243 w 1591811"/>
              <a:gd name="connsiteY314" fmla="*/ 739929 h 1214836"/>
              <a:gd name="connsiteX315" fmla="*/ 1552846 w 1591811"/>
              <a:gd name="connsiteY315" fmla="*/ 739795 h 1214836"/>
              <a:gd name="connsiteX316" fmla="*/ 1551266 w 1591811"/>
              <a:gd name="connsiteY316" fmla="*/ 737738 h 1214836"/>
              <a:gd name="connsiteX317" fmla="*/ 1551021 w 1591811"/>
              <a:gd name="connsiteY317" fmla="*/ 736685 h 1214836"/>
              <a:gd name="connsiteX318" fmla="*/ 1548501 w 1591811"/>
              <a:gd name="connsiteY318" fmla="*/ 734269 h 1214836"/>
              <a:gd name="connsiteX319" fmla="*/ 1547209 w 1591811"/>
              <a:gd name="connsiteY319" fmla="*/ 734021 h 1214836"/>
              <a:gd name="connsiteX320" fmla="*/ 1545765 w 1591811"/>
              <a:gd name="connsiteY320" fmla="*/ 734220 h 1214836"/>
              <a:gd name="connsiteX321" fmla="*/ 1544071 w 1591811"/>
              <a:gd name="connsiteY321" fmla="*/ 734454 h 1214836"/>
              <a:gd name="connsiteX322" fmla="*/ 1542041 w 1591811"/>
              <a:gd name="connsiteY322" fmla="*/ 736559 h 1214836"/>
              <a:gd name="connsiteX323" fmla="*/ 1538308 w 1591811"/>
              <a:gd name="connsiteY323" fmla="*/ 736724 h 1214836"/>
              <a:gd name="connsiteX324" fmla="*/ 1534514 w 1591811"/>
              <a:gd name="connsiteY324" fmla="*/ 734654 h 1214836"/>
              <a:gd name="connsiteX325" fmla="*/ 1529547 w 1591811"/>
              <a:gd name="connsiteY325" fmla="*/ 730415 h 1214836"/>
              <a:gd name="connsiteX326" fmla="*/ 1527692 w 1591811"/>
              <a:gd name="connsiteY326" fmla="*/ 727490 h 1214836"/>
              <a:gd name="connsiteX327" fmla="*/ 1524445 w 1591811"/>
              <a:gd name="connsiteY327" fmla="*/ 723800 h 1214836"/>
              <a:gd name="connsiteX328" fmla="*/ 1523793 w 1591811"/>
              <a:gd name="connsiteY328" fmla="*/ 723061 h 1214836"/>
              <a:gd name="connsiteX329" fmla="*/ 1521551 w 1591811"/>
              <a:gd name="connsiteY329" fmla="*/ 720515 h 1214836"/>
              <a:gd name="connsiteX330" fmla="*/ 1517082 w 1591811"/>
              <a:gd name="connsiteY330" fmla="*/ 720052 h 1214836"/>
              <a:gd name="connsiteX331" fmla="*/ 1513486 w 1591811"/>
              <a:gd name="connsiteY331" fmla="*/ 719586 h 1214836"/>
              <a:gd name="connsiteX332" fmla="*/ 1511349 w 1591811"/>
              <a:gd name="connsiteY332" fmla="*/ 719403 h 1214836"/>
              <a:gd name="connsiteX333" fmla="*/ 1508042 w 1591811"/>
              <a:gd name="connsiteY333" fmla="*/ 717804 h 1214836"/>
              <a:gd name="connsiteX334" fmla="*/ 1504637 w 1591811"/>
              <a:gd name="connsiteY334" fmla="*/ 716017 h 1214836"/>
              <a:gd name="connsiteX335" fmla="*/ 1501525 w 1591811"/>
              <a:gd name="connsiteY335" fmla="*/ 715173 h 1214836"/>
              <a:gd name="connsiteX336" fmla="*/ 1499774 w 1591811"/>
              <a:gd name="connsiteY336" fmla="*/ 714231 h 1214836"/>
              <a:gd name="connsiteX337" fmla="*/ 1496659 w 1591811"/>
              <a:gd name="connsiteY337" fmla="*/ 712508 h 1214836"/>
              <a:gd name="connsiteX338" fmla="*/ 1495557 w 1591811"/>
              <a:gd name="connsiteY338" fmla="*/ 711898 h 1214836"/>
              <a:gd name="connsiteX339" fmla="*/ 1498504 w 1591811"/>
              <a:gd name="connsiteY339" fmla="*/ 709823 h 1214836"/>
              <a:gd name="connsiteX340" fmla="*/ 1499249 w 1591811"/>
              <a:gd name="connsiteY340" fmla="*/ 709298 h 1214836"/>
              <a:gd name="connsiteX341" fmla="*/ 1500492 w 1591811"/>
              <a:gd name="connsiteY341" fmla="*/ 708910 h 1214836"/>
              <a:gd name="connsiteX342" fmla="*/ 1501030 w 1591811"/>
              <a:gd name="connsiteY342" fmla="*/ 708742 h 1214836"/>
              <a:gd name="connsiteX343" fmla="*/ 1502317 w 1591811"/>
              <a:gd name="connsiteY343" fmla="*/ 707141 h 1214836"/>
              <a:gd name="connsiteX344" fmla="*/ 1503386 w 1591811"/>
              <a:gd name="connsiteY344" fmla="*/ 706598 h 1214836"/>
              <a:gd name="connsiteX345" fmla="*/ 1504539 w 1591811"/>
              <a:gd name="connsiteY345" fmla="*/ 704842 h 1214836"/>
              <a:gd name="connsiteX346" fmla="*/ 1505330 w 1591811"/>
              <a:gd name="connsiteY346" fmla="*/ 704494 h 1214836"/>
              <a:gd name="connsiteX347" fmla="*/ 1506509 w 1591811"/>
              <a:gd name="connsiteY347" fmla="*/ 703976 h 1214836"/>
              <a:gd name="connsiteX348" fmla="*/ 1506671 w 1591811"/>
              <a:gd name="connsiteY348" fmla="*/ 703668 h 1214836"/>
              <a:gd name="connsiteX349" fmla="*/ 1507554 w 1591811"/>
              <a:gd name="connsiteY349" fmla="*/ 701994 h 1214836"/>
              <a:gd name="connsiteX350" fmla="*/ 1508323 w 1591811"/>
              <a:gd name="connsiteY350" fmla="*/ 701593 h 1214836"/>
              <a:gd name="connsiteX351" fmla="*/ 1508969 w 1591811"/>
              <a:gd name="connsiteY351" fmla="*/ 701253 h 1214836"/>
              <a:gd name="connsiteX352" fmla="*/ 1509902 w 1591811"/>
              <a:gd name="connsiteY352" fmla="*/ 700977 h 1214836"/>
              <a:gd name="connsiteX353" fmla="*/ 1511060 w 1591811"/>
              <a:gd name="connsiteY353" fmla="*/ 700633 h 1214836"/>
              <a:gd name="connsiteX354" fmla="*/ 1512283 w 1591811"/>
              <a:gd name="connsiteY354" fmla="*/ 700664 h 1214836"/>
              <a:gd name="connsiteX355" fmla="*/ 1513642 w 1591811"/>
              <a:gd name="connsiteY355" fmla="*/ 700699 h 1214836"/>
              <a:gd name="connsiteX356" fmla="*/ 1513851 w 1591811"/>
              <a:gd name="connsiteY356" fmla="*/ 700604 h 1214836"/>
              <a:gd name="connsiteX357" fmla="*/ 1515898 w 1591811"/>
              <a:gd name="connsiteY357" fmla="*/ 699683 h 1214836"/>
              <a:gd name="connsiteX358" fmla="*/ 1518317 w 1591811"/>
              <a:gd name="connsiteY358" fmla="*/ 698594 h 1214836"/>
              <a:gd name="connsiteX359" fmla="*/ 1519548 w 1591811"/>
              <a:gd name="connsiteY359" fmla="*/ 698656 h 1214836"/>
              <a:gd name="connsiteX360" fmla="*/ 1521268 w 1591811"/>
              <a:gd name="connsiteY360" fmla="*/ 699400 h 1214836"/>
              <a:gd name="connsiteX361" fmla="*/ 1522926 w 1591811"/>
              <a:gd name="connsiteY361" fmla="*/ 701444 h 1214836"/>
              <a:gd name="connsiteX362" fmla="*/ 1523727 w 1591811"/>
              <a:gd name="connsiteY362" fmla="*/ 701569 h 1214836"/>
              <a:gd name="connsiteX363" fmla="*/ 1524165 w 1591811"/>
              <a:gd name="connsiteY363" fmla="*/ 700530 h 1214836"/>
              <a:gd name="connsiteX364" fmla="*/ 1524774 w 1591811"/>
              <a:gd name="connsiteY364" fmla="*/ 699093 h 1214836"/>
              <a:gd name="connsiteX365" fmla="*/ 1525318 w 1591811"/>
              <a:gd name="connsiteY365" fmla="*/ 698916 h 1214836"/>
              <a:gd name="connsiteX366" fmla="*/ 1526312 w 1591811"/>
              <a:gd name="connsiteY366" fmla="*/ 698596 h 1214836"/>
              <a:gd name="connsiteX367" fmla="*/ 1526824 w 1591811"/>
              <a:gd name="connsiteY367" fmla="*/ 699086 h 1214836"/>
              <a:gd name="connsiteX368" fmla="*/ 1527477 w 1591811"/>
              <a:gd name="connsiteY368" fmla="*/ 699709 h 1214836"/>
              <a:gd name="connsiteX369" fmla="*/ 1528155 w 1591811"/>
              <a:gd name="connsiteY369" fmla="*/ 701693 h 1214836"/>
              <a:gd name="connsiteX370" fmla="*/ 1529077 w 1591811"/>
              <a:gd name="connsiteY370" fmla="*/ 701693 h 1214836"/>
              <a:gd name="connsiteX371" fmla="*/ 1530122 w 1591811"/>
              <a:gd name="connsiteY371" fmla="*/ 700641 h 1214836"/>
              <a:gd name="connsiteX372" fmla="*/ 1531353 w 1591811"/>
              <a:gd name="connsiteY372" fmla="*/ 700332 h 1214836"/>
              <a:gd name="connsiteX373" fmla="*/ 1532277 w 1591811"/>
              <a:gd name="connsiteY373" fmla="*/ 699248 h 1214836"/>
              <a:gd name="connsiteX374" fmla="*/ 1532861 w 1591811"/>
              <a:gd name="connsiteY374" fmla="*/ 698589 h 1214836"/>
              <a:gd name="connsiteX375" fmla="*/ 1534490 w 1591811"/>
              <a:gd name="connsiteY375" fmla="*/ 698100 h 1214836"/>
              <a:gd name="connsiteX376" fmla="*/ 1537873 w 1591811"/>
              <a:gd name="connsiteY376" fmla="*/ 698723 h 1214836"/>
              <a:gd name="connsiteX377" fmla="*/ 1539532 w 1591811"/>
              <a:gd name="connsiteY377" fmla="*/ 696990 h 1214836"/>
              <a:gd name="connsiteX378" fmla="*/ 1540301 w 1591811"/>
              <a:gd name="connsiteY378" fmla="*/ 696858 h 1214836"/>
              <a:gd name="connsiteX379" fmla="*/ 1540947 w 1591811"/>
              <a:gd name="connsiteY379" fmla="*/ 696745 h 1214836"/>
              <a:gd name="connsiteX380" fmla="*/ 1545116 w 1591811"/>
              <a:gd name="connsiteY380" fmla="*/ 696261 h 1214836"/>
              <a:gd name="connsiteX381" fmla="*/ 1545744 w 1591811"/>
              <a:gd name="connsiteY381" fmla="*/ 696187 h 1214836"/>
              <a:gd name="connsiteX382" fmla="*/ 1547469 w 1591811"/>
              <a:gd name="connsiteY382" fmla="*/ 696393 h 1214836"/>
              <a:gd name="connsiteX383" fmla="*/ 1551464 w 1591811"/>
              <a:gd name="connsiteY383" fmla="*/ 696871 h 1214836"/>
              <a:gd name="connsiteX384" fmla="*/ 1552386 w 1591811"/>
              <a:gd name="connsiteY384" fmla="*/ 696189 h 1214836"/>
              <a:gd name="connsiteX385" fmla="*/ 1553863 w 1591811"/>
              <a:gd name="connsiteY385" fmla="*/ 693404 h 1214836"/>
              <a:gd name="connsiteX386" fmla="*/ 1555032 w 1591811"/>
              <a:gd name="connsiteY386" fmla="*/ 693280 h 1214836"/>
              <a:gd name="connsiteX387" fmla="*/ 1556814 w 1591811"/>
              <a:gd name="connsiteY387" fmla="*/ 694148 h 1214836"/>
              <a:gd name="connsiteX388" fmla="*/ 1556969 w 1591811"/>
              <a:gd name="connsiteY388" fmla="*/ 694122 h 1214836"/>
              <a:gd name="connsiteX389" fmla="*/ 1557551 w 1591811"/>
              <a:gd name="connsiteY389" fmla="*/ 694024 h 1214836"/>
              <a:gd name="connsiteX390" fmla="*/ 1558228 w 1591811"/>
              <a:gd name="connsiteY390" fmla="*/ 692662 h 1214836"/>
              <a:gd name="connsiteX391" fmla="*/ 1558044 w 1591811"/>
              <a:gd name="connsiteY391" fmla="*/ 690929 h 1214836"/>
              <a:gd name="connsiteX392" fmla="*/ 1558475 w 1591811"/>
              <a:gd name="connsiteY392" fmla="*/ 689751 h 1214836"/>
              <a:gd name="connsiteX393" fmla="*/ 1557061 w 1591811"/>
              <a:gd name="connsiteY393" fmla="*/ 687399 h 1214836"/>
              <a:gd name="connsiteX394" fmla="*/ 1557370 w 1591811"/>
              <a:gd name="connsiteY394" fmla="*/ 686718 h 1214836"/>
              <a:gd name="connsiteX395" fmla="*/ 1559152 w 1591811"/>
              <a:gd name="connsiteY395" fmla="*/ 686843 h 1214836"/>
              <a:gd name="connsiteX396" fmla="*/ 1560321 w 1591811"/>
              <a:gd name="connsiteY396" fmla="*/ 685481 h 1214836"/>
              <a:gd name="connsiteX397" fmla="*/ 1561898 w 1591811"/>
              <a:gd name="connsiteY397" fmla="*/ 684918 h 1214836"/>
              <a:gd name="connsiteX398" fmla="*/ 1563273 w 1591811"/>
              <a:gd name="connsiteY398" fmla="*/ 684428 h 1214836"/>
              <a:gd name="connsiteX399" fmla="*/ 1564564 w 1591811"/>
              <a:gd name="connsiteY399" fmla="*/ 680343 h 1214836"/>
              <a:gd name="connsiteX400" fmla="*/ 1564319 w 1591811"/>
              <a:gd name="connsiteY400" fmla="*/ 678981 h 1214836"/>
              <a:gd name="connsiteX401" fmla="*/ 1562597 w 1591811"/>
              <a:gd name="connsiteY401" fmla="*/ 679846 h 1214836"/>
              <a:gd name="connsiteX402" fmla="*/ 1561430 w 1591811"/>
              <a:gd name="connsiteY402" fmla="*/ 678546 h 1214836"/>
              <a:gd name="connsiteX403" fmla="*/ 1560990 w 1591811"/>
              <a:gd name="connsiteY403" fmla="*/ 678494 h 1214836"/>
              <a:gd name="connsiteX404" fmla="*/ 1560385 w 1591811"/>
              <a:gd name="connsiteY404" fmla="*/ 678422 h 1214836"/>
              <a:gd name="connsiteX405" fmla="*/ 1559646 w 1591811"/>
              <a:gd name="connsiteY405" fmla="*/ 677679 h 1214836"/>
              <a:gd name="connsiteX406" fmla="*/ 1561922 w 1591811"/>
              <a:gd name="connsiteY406" fmla="*/ 676133 h 1214836"/>
              <a:gd name="connsiteX407" fmla="*/ 1562230 w 1591811"/>
              <a:gd name="connsiteY407" fmla="*/ 675513 h 1214836"/>
              <a:gd name="connsiteX408" fmla="*/ 1562414 w 1591811"/>
              <a:gd name="connsiteY408" fmla="*/ 674337 h 1214836"/>
              <a:gd name="connsiteX409" fmla="*/ 1561000 w 1591811"/>
              <a:gd name="connsiteY409" fmla="*/ 671798 h 1214836"/>
              <a:gd name="connsiteX410" fmla="*/ 1561677 w 1591811"/>
              <a:gd name="connsiteY410" fmla="*/ 670869 h 1214836"/>
              <a:gd name="connsiteX411" fmla="*/ 1563951 w 1591811"/>
              <a:gd name="connsiteY411" fmla="*/ 671922 h 1214836"/>
              <a:gd name="connsiteX412" fmla="*/ 1565550 w 1591811"/>
              <a:gd name="connsiteY412" fmla="*/ 671675 h 1214836"/>
              <a:gd name="connsiteX413" fmla="*/ 1566290 w 1591811"/>
              <a:gd name="connsiteY413" fmla="*/ 670622 h 1214836"/>
              <a:gd name="connsiteX414" fmla="*/ 1565920 w 1591811"/>
              <a:gd name="connsiteY414" fmla="*/ 667465 h 1214836"/>
              <a:gd name="connsiteX415" fmla="*/ 1566044 w 1591811"/>
              <a:gd name="connsiteY415" fmla="*/ 663689 h 1214836"/>
              <a:gd name="connsiteX416" fmla="*/ 1565614 w 1591811"/>
              <a:gd name="connsiteY416" fmla="*/ 660656 h 1214836"/>
              <a:gd name="connsiteX417" fmla="*/ 1567091 w 1591811"/>
              <a:gd name="connsiteY417" fmla="*/ 658612 h 1214836"/>
              <a:gd name="connsiteX418" fmla="*/ 1566968 w 1591811"/>
              <a:gd name="connsiteY418" fmla="*/ 657932 h 1214836"/>
              <a:gd name="connsiteX419" fmla="*/ 1565676 w 1591811"/>
              <a:gd name="connsiteY419" fmla="*/ 657127 h 1214836"/>
              <a:gd name="connsiteX420" fmla="*/ 1565431 w 1591811"/>
              <a:gd name="connsiteY420" fmla="*/ 656508 h 1214836"/>
              <a:gd name="connsiteX421" fmla="*/ 1565678 w 1591811"/>
              <a:gd name="connsiteY421" fmla="*/ 654837 h 1214836"/>
              <a:gd name="connsiteX422" fmla="*/ 1565063 w 1591811"/>
              <a:gd name="connsiteY422" fmla="*/ 651988 h 1214836"/>
              <a:gd name="connsiteX423" fmla="*/ 1565248 w 1591811"/>
              <a:gd name="connsiteY423" fmla="*/ 650566 h 1214836"/>
              <a:gd name="connsiteX424" fmla="*/ 1566108 w 1591811"/>
              <a:gd name="connsiteY424" fmla="*/ 649142 h 1214836"/>
              <a:gd name="connsiteX425" fmla="*/ 1567094 w 1591811"/>
              <a:gd name="connsiteY425" fmla="*/ 645922 h 1214836"/>
              <a:gd name="connsiteX426" fmla="*/ 1568631 w 1591811"/>
              <a:gd name="connsiteY426" fmla="*/ 644746 h 1214836"/>
              <a:gd name="connsiteX427" fmla="*/ 1568814 w 1591811"/>
              <a:gd name="connsiteY427" fmla="*/ 644066 h 1214836"/>
              <a:gd name="connsiteX428" fmla="*/ 1568139 w 1591811"/>
              <a:gd name="connsiteY428" fmla="*/ 642704 h 1214836"/>
              <a:gd name="connsiteX429" fmla="*/ 1568201 w 1591811"/>
              <a:gd name="connsiteY429" fmla="*/ 641837 h 1214836"/>
              <a:gd name="connsiteX430" fmla="*/ 1569123 w 1591811"/>
              <a:gd name="connsiteY430" fmla="*/ 640538 h 1214836"/>
              <a:gd name="connsiteX431" fmla="*/ 1569336 w 1591811"/>
              <a:gd name="connsiteY431" fmla="*/ 640587 h 1214836"/>
              <a:gd name="connsiteX432" fmla="*/ 1570475 w 1591811"/>
              <a:gd name="connsiteY432" fmla="*/ 640847 h 1214836"/>
              <a:gd name="connsiteX433" fmla="*/ 1570906 w 1591811"/>
              <a:gd name="connsiteY433" fmla="*/ 640600 h 1214836"/>
              <a:gd name="connsiteX434" fmla="*/ 1571215 w 1591811"/>
              <a:gd name="connsiteY434" fmla="*/ 638680 h 1214836"/>
              <a:gd name="connsiteX435" fmla="*/ 1572014 w 1591811"/>
              <a:gd name="connsiteY435" fmla="*/ 637938 h 1214836"/>
              <a:gd name="connsiteX436" fmla="*/ 1572814 w 1591811"/>
              <a:gd name="connsiteY436" fmla="*/ 635833 h 1214836"/>
              <a:gd name="connsiteX437" fmla="*/ 1573796 w 1591811"/>
              <a:gd name="connsiteY437" fmla="*/ 635153 h 1214836"/>
              <a:gd name="connsiteX438" fmla="*/ 1575763 w 1591811"/>
              <a:gd name="connsiteY438" fmla="*/ 635586 h 1214836"/>
              <a:gd name="connsiteX439" fmla="*/ 1576440 w 1591811"/>
              <a:gd name="connsiteY439" fmla="*/ 635215 h 1214836"/>
              <a:gd name="connsiteX440" fmla="*/ 1577302 w 1591811"/>
              <a:gd name="connsiteY440" fmla="*/ 632429 h 1214836"/>
              <a:gd name="connsiteX441" fmla="*/ 1577794 w 1591811"/>
              <a:gd name="connsiteY441" fmla="*/ 632058 h 1214836"/>
              <a:gd name="connsiteX442" fmla="*/ 1578981 w 1591811"/>
              <a:gd name="connsiteY442" fmla="*/ 631793 h 1214836"/>
              <a:gd name="connsiteX443" fmla="*/ 1579454 w 1591811"/>
              <a:gd name="connsiteY443" fmla="*/ 631687 h 1214836"/>
              <a:gd name="connsiteX444" fmla="*/ 1580806 w 1591811"/>
              <a:gd name="connsiteY444" fmla="*/ 632306 h 1214836"/>
              <a:gd name="connsiteX445" fmla="*/ 1582711 w 1591811"/>
              <a:gd name="connsiteY445" fmla="*/ 632244 h 1214836"/>
              <a:gd name="connsiteX446" fmla="*/ 1584801 w 1591811"/>
              <a:gd name="connsiteY446" fmla="*/ 630759 h 1214836"/>
              <a:gd name="connsiteX447" fmla="*/ 1586524 w 1591811"/>
              <a:gd name="connsiteY447" fmla="*/ 628655 h 1214836"/>
              <a:gd name="connsiteX448" fmla="*/ 1586480 w 1591811"/>
              <a:gd name="connsiteY448" fmla="*/ 628217 h 1214836"/>
              <a:gd name="connsiteX449" fmla="*/ 1586400 w 1591811"/>
              <a:gd name="connsiteY449" fmla="*/ 627417 h 1214836"/>
              <a:gd name="connsiteX450" fmla="*/ 1584865 w 1591811"/>
              <a:gd name="connsiteY450" fmla="*/ 625807 h 1214836"/>
              <a:gd name="connsiteX451" fmla="*/ 1584557 w 1591811"/>
              <a:gd name="connsiteY451" fmla="*/ 624569 h 1214836"/>
              <a:gd name="connsiteX452" fmla="*/ 1584927 w 1591811"/>
              <a:gd name="connsiteY452" fmla="*/ 622280 h 1214836"/>
              <a:gd name="connsiteX453" fmla="*/ 1584619 w 1591811"/>
              <a:gd name="connsiteY453" fmla="*/ 621042 h 1214836"/>
              <a:gd name="connsiteX454" fmla="*/ 1582775 w 1591811"/>
              <a:gd name="connsiteY454" fmla="*/ 619493 h 1214836"/>
              <a:gd name="connsiteX455" fmla="*/ 1583205 w 1591811"/>
              <a:gd name="connsiteY455" fmla="*/ 618998 h 1214836"/>
              <a:gd name="connsiteX456" fmla="*/ 1585725 w 1591811"/>
              <a:gd name="connsiteY456" fmla="*/ 619493 h 1214836"/>
              <a:gd name="connsiteX457" fmla="*/ 1587446 w 1591811"/>
              <a:gd name="connsiteY457" fmla="*/ 618627 h 1214836"/>
              <a:gd name="connsiteX458" fmla="*/ 1588246 w 1591811"/>
              <a:gd name="connsiteY458" fmla="*/ 617700 h 1214836"/>
              <a:gd name="connsiteX459" fmla="*/ 1591320 w 1591811"/>
              <a:gd name="connsiteY459" fmla="*/ 611758 h 1214836"/>
              <a:gd name="connsiteX460" fmla="*/ 1591874 w 1591811"/>
              <a:gd name="connsiteY460" fmla="*/ 609838 h 1214836"/>
              <a:gd name="connsiteX461" fmla="*/ 1591382 w 1591811"/>
              <a:gd name="connsiteY461" fmla="*/ 608167 h 1214836"/>
              <a:gd name="connsiteX462" fmla="*/ 1588002 w 1591811"/>
              <a:gd name="connsiteY462" fmla="*/ 606373 h 1214836"/>
              <a:gd name="connsiteX463" fmla="*/ 1587633 w 1591811"/>
              <a:gd name="connsiteY463" fmla="*/ 605320 h 1214836"/>
              <a:gd name="connsiteX464" fmla="*/ 1587940 w 1591811"/>
              <a:gd name="connsiteY464" fmla="*/ 604887 h 1214836"/>
              <a:gd name="connsiteX465" fmla="*/ 1587265 w 1591811"/>
              <a:gd name="connsiteY465" fmla="*/ 603587 h 1214836"/>
              <a:gd name="connsiteX466" fmla="*/ 1585481 w 1591811"/>
              <a:gd name="connsiteY466" fmla="*/ 603463 h 1214836"/>
              <a:gd name="connsiteX467" fmla="*/ 1584806 w 1591811"/>
              <a:gd name="connsiteY467" fmla="*/ 602720 h 1214836"/>
              <a:gd name="connsiteX468" fmla="*/ 1585605 w 1591811"/>
              <a:gd name="connsiteY468" fmla="*/ 601298 h 1214836"/>
              <a:gd name="connsiteX469" fmla="*/ 1584868 w 1591811"/>
              <a:gd name="connsiteY469" fmla="*/ 600369 h 1214836"/>
              <a:gd name="connsiteX470" fmla="*/ 1578474 w 1591811"/>
              <a:gd name="connsiteY470" fmla="*/ 597831 h 1214836"/>
              <a:gd name="connsiteX471" fmla="*/ 1577984 w 1591811"/>
              <a:gd name="connsiteY471" fmla="*/ 596903 h 1214836"/>
              <a:gd name="connsiteX472" fmla="*/ 1578906 w 1591811"/>
              <a:gd name="connsiteY472" fmla="*/ 595603 h 1214836"/>
              <a:gd name="connsiteX473" fmla="*/ 1579152 w 1591811"/>
              <a:gd name="connsiteY473" fmla="*/ 594427 h 1214836"/>
              <a:gd name="connsiteX474" fmla="*/ 1577371 w 1591811"/>
              <a:gd name="connsiteY474" fmla="*/ 591580 h 1214836"/>
              <a:gd name="connsiteX475" fmla="*/ 1577186 w 1591811"/>
              <a:gd name="connsiteY475" fmla="*/ 590467 h 1214836"/>
              <a:gd name="connsiteX476" fmla="*/ 1578908 w 1591811"/>
              <a:gd name="connsiteY476" fmla="*/ 587742 h 1214836"/>
              <a:gd name="connsiteX477" fmla="*/ 1579093 w 1591811"/>
              <a:gd name="connsiteY477" fmla="*/ 586134 h 1214836"/>
              <a:gd name="connsiteX478" fmla="*/ 1578048 w 1591811"/>
              <a:gd name="connsiteY478" fmla="*/ 582420 h 1214836"/>
              <a:gd name="connsiteX479" fmla="*/ 1576880 w 1591811"/>
              <a:gd name="connsiteY479" fmla="*/ 580440 h 1214836"/>
              <a:gd name="connsiteX480" fmla="*/ 1576880 w 1591811"/>
              <a:gd name="connsiteY480" fmla="*/ 579773 h 1214836"/>
              <a:gd name="connsiteX481" fmla="*/ 1576880 w 1591811"/>
              <a:gd name="connsiteY481" fmla="*/ 579389 h 1214836"/>
              <a:gd name="connsiteX482" fmla="*/ 1578049 w 1591811"/>
              <a:gd name="connsiteY482" fmla="*/ 578151 h 1214836"/>
              <a:gd name="connsiteX483" fmla="*/ 1577987 w 1591811"/>
              <a:gd name="connsiteY483" fmla="*/ 576789 h 1214836"/>
              <a:gd name="connsiteX484" fmla="*/ 1576512 w 1591811"/>
              <a:gd name="connsiteY484" fmla="*/ 575180 h 1214836"/>
              <a:gd name="connsiteX485" fmla="*/ 1576575 w 1591811"/>
              <a:gd name="connsiteY485" fmla="*/ 574191 h 1214836"/>
              <a:gd name="connsiteX486" fmla="*/ 1577804 w 1591811"/>
              <a:gd name="connsiteY486" fmla="*/ 573262 h 1214836"/>
              <a:gd name="connsiteX487" fmla="*/ 1577927 w 1591811"/>
              <a:gd name="connsiteY487" fmla="*/ 572582 h 1214836"/>
              <a:gd name="connsiteX488" fmla="*/ 1577312 w 1591811"/>
              <a:gd name="connsiteY488" fmla="*/ 571529 h 1214836"/>
              <a:gd name="connsiteX489" fmla="*/ 1577497 w 1591811"/>
              <a:gd name="connsiteY489" fmla="*/ 570415 h 1214836"/>
              <a:gd name="connsiteX490" fmla="*/ 1574967 w 1591811"/>
              <a:gd name="connsiteY490" fmla="*/ 567796 h 1214836"/>
              <a:gd name="connsiteX491" fmla="*/ 1577011 w 1591811"/>
              <a:gd name="connsiteY491" fmla="*/ 564216 h 1214836"/>
              <a:gd name="connsiteX492" fmla="*/ 1577634 w 1591811"/>
              <a:gd name="connsiteY492" fmla="*/ 562177 h 1214836"/>
              <a:gd name="connsiteX493" fmla="*/ 1578327 w 1591811"/>
              <a:gd name="connsiteY493" fmla="*/ 558591 h 1214836"/>
              <a:gd name="connsiteX494" fmla="*/ 1577722 w 1591811"/>
              <a:gd name="connsiteY494" fmla="*/ 556301 h 1214836"/>
              <a:gd name="connsiteX495" fmla="*/ 1577848 w 1591811"/>
              <a:gd name="connsiteY495" fmla="*/ 555498 h 1214836"/>
              <a:gd name="connsiteX496" fmla="*/ 1579393 w 1591811"/>
              <a:gd name="connsiteY496" fmla="*/ 553833 h 1214836"/>
              <a:gd name="connsiteX497" fmla="*/ 1580097 w 1591811"/>
              <a:gd name="connsiteY497" fmla="*/ 547527 h 1214836"/>
              <a:gd name="connsiteX498" fmla="*/ 1581717 w 1591811"/>
              <a:gd name="connsiteY498" fmla="*/ 542646 h 1214836"/>
              <a:gd name="connsiteX499" fmla="*/ 1581060 w 1591811"/>
              <a:gd name="connsiteY499" fmla="*/ 539552 h 1214836"/>
              <a:gd name="connsiteX500" fmla="*/ 1580994 w 1591811"/>
              <a:gd name="connsiteY500" fmla="*/ 539240 h 1214836"/>
              <a:gd name="connsiteX501" fmla="*/ 1582250 w 1591811"/>
              <a:gd name="connsiteY501" fmla="*/ 533182 h 1214836"/>
              <a:gd name="connsiteX502" fmla="*/ 1582337 w 1591811"/>
              <a:gd name="connsiteY502" fmla="*/ 527676 h 1214836"/>
              <a:gd name="connsiteX503" fmla="*/ 1584753 w 1591811"/>
              <a:gd name="connsiteY503" fmla="*/ 523292 h 1214836"/>
              <a:gd name="connsiteX504" fmla="*/ 1585756 w 1591811"/>
              <a:gd name="connsiteY504" fmla="*/ 519028 h 1214836"/>
              <a:gd name="connsiteX505" fmla="*/ 1587554 w 1591811"/>
              <a:gd name="connsiteY505" fmla="*/ 515571 h 1214836"/>
              <a:gd name="connsiteX506" fmla="*/ 1588818 w 1591811"/>
              <a:gd name="connsiteY506" fmla="*/ 508089 h 1214836"/>
              <a:gd name="connsiteX507" fmla="*/ 1589436 w 1591811"/>
              <a:gd name="connsiteY507" fmla="*/ 507164 h 1214836"/>
              <a:gd name="connsiteX508" fmla="*/ 1589131 w 1591811"/>
              <a:gd name="connsiteY508" fmla="*/ 504441 h 1214836"/>
              <a:gd name="connsiteX509" fmla="*/ 1589082 w 1591811"/>
              <a:gd name="connsiteY509" fmla="*/ 504006 h 1214836"/>
              <a:gd name="connsiteX510" fmla="*/ 1589638 w 1591811"/>
              <a:gd name="connsiteY510" fmla="*/ 502979 h 1214836"/>
              <a:gd name="connsiteX511" fmla="*/ 1589950 w 1591811"/>
              <a:gd name="connsiteY511" fmla="*/ 502402 h 1214836"/>
              <a:gd name="connsiteX512" fmla="*/ 1591556 w 1591811"/>
              <a:gd name="connsiteY512" fmla="*/ 500737 h 1214836"/>
              <a:gd name="connsiteX513" fmla="*/ 1591992 w 1591811"/>
              <a:gd name="connsiteY513" fmla="*/ 499439 h 1214836"/>
              <a:gd name="connsiteX514" fmla="*/ 1591631 w 1591811"/>
              <a:gd name="connsiteY514" fmla="*/ 497644 h 1214836"/>
              <a:gd name="connsiteX515" fmla="*/ 1591286 w 1591811"/>
              <a:gd name="connsiteY515" fmla="*/ 497176 h 1214836"/>
              <a:gd name="connsiteX516" fmla="*/ 1590898 w 1591811"/>
              <a:gd name="connsiteY516" fmla="*/ 496651 h 1214836"/>
              <a:gd name="connsiteX517" fmla="*/ 1589610 w 1591811"/>
              <a:gd name="connsiteY517" fmla="*/ 495964 h 1214836"/>
              <a:gd name="connsiteX518" fmla="*/ 1587896 w 1591811"/>
              <a:gd name="connsiteY518" fmla="*/ 494287 h 1214836"/>
              <a:gd name="connsiteX519" fmla="*/ 1587471 w 1591811"/>
              <a:gd name="connsiteY519" fmla="*/ 494148 h 1214836"/>
              <a:gd name="connsiteX520" fmla="*/ 1586786 w 1591811"/>
              <a:gd name="connsiteY520" fmla="*/ 493924 h 1214836"/>
              <a:gd name="connsiteX521" fmla="*/ 1586361 w 1591811"/>
              <a:gd name="connsiteY521" fmla="*/ 493785 h 1214836"/>
              <a:gd name="connsiteX522" fmla="*/ 1582239 w 1591811"/>
              <a:gd name="connsiteY522" fmla="*/ 494511 h 1214836"/>
              <a:gd name="connsiteX523" fmla="*/ 1581706 w 1591811"/>
              <a:gd name="connsiteY523" fmla="*/ 494432 h 1214836"/>
              <a:gd name="connsiteX524" fmla="*/ 1580947 w 1591811"/>
              <a:gd name="connsiteY524" fmla="*/ 494320 h 1214836"/>
              <a:gd name="connsiteX525" fmla="*/ 1579173 w 1591811"/>
              <a:gd name="connsiteY525" fmla="*/ 492518 h 1214836"/>
              <a:gd name="connsiteX526" fmla="*/ 1577515 w 1591811"/>
              <a:gd name="connsiteY526" fmla="*/ 491955 h 1214836"/>
              <a:gd name="connsiteX527" fmla="*/ 1576293 w 1591811"/>
              <a:gd name="connsiteY527" fmla="*/ 490031 h 1214836"/>
              <a:gd name="connsiteX528" fmla="*/ 1574081 w 1591811"/>
              <a:gd name="connsiteY528" fmla="*/ 489776 h 1214836"/>
              <a:gd name="connsiteX529" fmla="*/ 1573509 w 1591811"/>
              <a:gd name="connsiteY529" fmla="*/ 489277 h 1214836"/>
              <a:gd name="connsiteX530" fmla="*/ 1572366 w 1591811"/>
              <a:gd name="connsiteY530" fmla="*/ 488283 h 1214836"/>
              <a:gd name="connsiteX531" fmla="*/ 1571193 w 1591811"/>
              <a:gd name="connsiteY531" fmla="*/ 487190 h 1214836"/>
              <a:gd name="connsiteX532" fmla="*/ 1570099 w 1591811"/>
              <a:gd name="connsiteY532" fmla="*/ 486170 h 1214836"/>
              <a:gd name="connsiteX533" fmla="*/ 1559955 w 1591811"/>
              <a:gd name="connsiteY533" fmla="*/ 485881 h 1214836"/>
              <a:gd name="connsiteX534" fmla="*/ 1558022 w 1591811"/>
              <a:gd name="connsiteY534" fmla="*/ 485297 h 1214836"/>
              <a:gd name="connsiteX535" fmla="*/ 1552893 w 1591811"/>
              <a:gd name="connsiteY535" fmla="*/ 483749 h 1214836"/>
              <a:gd name="connsiteX536" fmla="*/ 1549340 w 1591811"/>
              <a:gd name="connsiteY536" fmla="*/ 480578 h 1214836"/>
              <a:gd name="connsiteX537" fmla="*/ 1547876 w 1591811"/>
              <a:gd name="connsiteY537" fmla="*/ 477602 h 1214836"/>
              <a:gd name="connsiteX538" fmla="*/ 1546648 w 1591811"/>
              <a:gd name="connsiteY538" fmla="*/ 472566 h 1214836"/>
              <a:gd name="connsiteX539" fmla="*/ 1546487 w 1591811"/>
              <a:gd name="connsiteY539" fmla="*/ 471904 h 1214836"/>
              <a:gd name="connsiteX540" fmla="*/ 1542384 w 1591811"/>
              <a:gd name="connsiteY540" fmla="*/ 467803 h 1214836"/>
              <a:gd name="connsiteX541" fmla="*/ 1540481 w 1591811"/>
              <a:gd name="connsiteY541" fmla="*/ 467239 h 1214836"/>
              <a:gd name="connsiteX542" fmla="*/ 1537294 w 1591811"/>
              <a:gd name="connsiteY542" fmla="*/ 464689 h 1214836"/>
              <a:gd name="connsiteX543" fmla="*/ 1536821 w 1591811"/>
              <a:gd name="connsiteY543" fmla="*/ 463921 h 1214836"/>
              <a:gd name="connsiteX544" fmla="*/ 1536682 w 1591811"/>
              <a:gd name="connsiteY544" fmla="*/ 463695 h 1214836"/>
              <a:gd name="connsiteX545" fmla="*/ 1536483 w 1591811"/>
              <a:gd name="connsiteY545" fmla="*/ 462955 h 1214836"/>
              <a:gd name="connsiteX546" fmla="*/ 1535896 w 1591811"/>
              <a:gd name="connsiteY546" fmla="*/ 460785 h 1214836"/>
              <a:gd name="connsiteX547" fmla="*/ 1534732 w 1591811"/>
              <a:gd name="connsiteY547" fmla="*/ 459604 h 1214836"/>
              <a:gd name="connsiteX548" fmla="*/ 1536834 w 1591811"/>
              <a:gd name="connsiteY548" fmla="*/ 457013 h 1214836"/>
              <a:gd name="connsiteX549" fmla="*/ 1538819 w 1591811"/>
              <a:gd name="connsiteY549" fmla="*/ 452750 h 1214836"/>
              <a:gd name="connsiteX550" fmla="*/ 1542093 w 1591811"/>
              <a:gd name="connsiteY550" fmla="*/ 449421 h 1214836"/>
              <a:gd name="connsiteX551" fmla="*/ 1543081 w 1591811"/>
              <a:gd name="connsiteY551" fmla="*/ 445714 h 1214836"/>
              <a:gd name="connsiteX552" fmla="*/ 1543344 w 1591811"/>
              <a:gd name="connsiteY552" fmla="*/ 444723 h 1214836"/>
              <a:gd name="connsiteX553" fmla="*/ 1544461 w 1591811"/>
              <a:gd name="connsiteY553" fmla="*/ 442499 h 1214836"/>
              <a:gd name="connsiteX554" fmla="*/ 1543805 w 1591811"/>
              <a:gd name="connsiteY554" fmla="*/ 437545 h 1214836"/>
              <a:gd name="connsiteX555" fmla="*/ 1544632 w 1591811"/>
              <a:gd name="connsiteY555" fmla="*/ 430864 h 1214836"/>
              <a:gd name="connsiteX556" fmla="*/ 1544529 w 1591811"/>
              <a:gd name="connsiteY556" fmla="*/ 429884 h 1214836"/>
              <a:gd name="connsiteX557" fmla="*/ 1544400 w 1591811"/>
              <a:gd name="connsiteY557" fmla="*/ 428671 h 1214836"/>
              <a:gd name="connsiteX558" fmla="*/ 1544366 w 1591811"/>
              <a:gd name="connsiteY558" fmla="*/ 428352 h 1214836"/>
              <a:gd name="connsiteX559" fmla="*/ 1544338 w 1591811"/>
              <a:gd name="connsiteY559" fmla="*/ 428077 h 1214836"/>
              <a:gd name="connsiteX560" fmla="*/ 1543538 w 1591811"/>
              <a:gd name="connsiteY560" fmla="*/ 426289 h 1214836"/>
              <a:gd name="connsiteX561" fmla="*/ 1542510 w 1591811"/>
              <a:gd name="connsiteY561" fmla="*/ 423985 h 1214836"/>
              <a:gd name="connsiteX562" fmla="*/ 1542394 w 1591811"/>
              <a:gd name="connsiteY562" fmla="*/ 422374 h 1214836"/>
              <a:gd name="connsiteX563" fmla="*/ 1540307 w 1591811"/>
              <a:gd name="connsiteY563" fmla="*/ 420943 h 1214836"/>
              <a:gd name="connsiteX564" fmla="*/ 1537170 w 1591811"/>
              <a:gd name="connsiteY564" fmla="*/ 421241 h 1214836"/>
              <a:gd name="connsiteX565" fmla="*/ 1536187 w 1591811"/>
              <a:gd name="connsiteY565" fmla="*/ 420989 h 1214836"/>
              <a:gd name="connsiteX566" fmla="*/ 1534593 w 1591811"/>
              <a:gd name="connsiteY566" fmla="*/ 419745 h 1214836"/>
              <a:gd name="connsiteX567" fmla="*/ 1533679 w 1591811"/>
              <a:gd name="connsiteY567" fmla="*/ 417822 h 1214836"/>
              <a:gd name="connsiteX568" fmla="*/ 1533350 w 1591811"/>
              <a:gd name="connsiteY568" fmla="*/ 415845 h 1214836"/>
              <a:gd name="connsiteX569" fmla="*/ 1533018 w 1591811"/>
              <a:gd name="connsiteY569" fmla="*/ 413858 h 1214836"/>
              <a:gd name="connsiteX570" fmla="*/ 1526545 w 1591811"/>
              <a:gd name="connsiteY570" fmla="*/ 411554 h 1214836"/>
              <a:gd name="connsiteX571" fmla="*/ 1524432 w 1591811"/>
              <a:gd name="connsiteY571" fmla="*/ 409100 h 1214836"/>
              <a:gd name="connsiteX572" fmla="*/ 1519878 w 1591811"/>
              <a:gd name="connsiteY572" fmla="*/ 408503 h 1214836"/>
              <a:gd name="connsiteX573" fmla="*/ 1507525 w 1591811"/>
              <a:gd name="connsiteY573" fmla="*/ 408544 h 1214836"/>
              <a:gd name="connsiteX574" fmla="*/ 1458873 w 1591811"/>
              <a:gd name="connsiteY574" fmla="*/ 408706 h 1214836"/>
              <a:gd name="connsiteX575" fmla="*/ 1456085 w 1591811"/>
              <a:gd name="connsiteY575" fmla="*/ 409981 h 1214836"/>
              <a:gd name="connsiteX576" fmla="*/ 1453683 w 1591811"/>
              <a:gd name="connsiteY576" fmla="*/ 410531 h 1214836"/>
              <a:gd name="connsiteX577" fmla="*/ 1453412 w 1591811"/>
              <a:gd name="connsiteY577" fmla="*/ 410613 h 1214836"/>
              <a:gd name="connsiteX578" fmla="*/ 1452694 w 1591811"/>
              <a:gd name="connsiteY578" fmla="*/ 410832 h 1214836"/>
              <a:gd name="connsiteX579" fmla="*/ 1452083 w 1591811"/>
              <a:gd name="connsiteY579" fmla="*/ 411020 h 1214836"/>
              <a:gd name="connsiteX580" fmla="*/ 1450660 w 1591811"/>
              <a:gd name="connsiteY580" fmla="*/ 412871 h 1214836"/>
              <a:gd name="connsiteX581" fmla="*/ 1448191 w 1591811"/>
              <a:gd name="connsiteY581" fmla="*/ 414905 h 1214836"/>
              <a:gd name="connsiteX582" fmla="*/ 1447161 w 1591811"/>
              <a:gd name="connsiteY582" fmla="*/ 415197 h 1214836"/>
              <a:gd name="connsiteX583" fmla="*/ 1446468 w 1591811"/>
              <a:gd name="connsiteY583" fmla="*/ 415394 h 1214836"/>
              <a:gd name="connsiteX584" fmla="*/ 1444159 w 1591811"/>
              <a:gd name="connsiteY584" fmla="*/ 414978 h 1214836"/>
              <a:gd name="connsiteX585" fmla="*/ 1442963 w 1591811"/>
              <a:gd name="connsiteY585" fmla="*/ 414763 h 1214836"/>
              <a:gd name="connsiteX586" fmla="*/ 1441418 w 1591811"/>
              <a:gd name="connsiteY586" fmla="*/ 417171 h 1214836"/>
              <a:gd name="connsiteX587" fmla="*/ 1436673 w 1591811"/>
              <a:gd name="connsiteY587" fmla="*/ 419199 h 1214836"/>
              <a:gd name="connsiteX588" fmla="*/ 1434946 w 1591811"/>
              <a:gd name="connsiteY588" fmla="*/ 420430 h 1214836"/>
              <a:gd name="connsiteX589" fmla="*/ 1433897 w 1591811"/>
              <a:gd name="connsiteY589" fmla="*/ 421478 h 1214836"/>
              <a:gd name="connsiteX590" fmla="*/ 1433645 w 1591811"/>
              <a:gd name="connsiteY590" fmla="*/ 423087 h 1214836"/>
              <a:gd name="connsiteX591" fmla="*/ 1432350 w 1591811"/>
              <a:gd name="connsiteY591" fmla="*/ 423826 h 1214836"/>
              <a:gd name="connsiteX592" fmla="*/ 1431670 w 1591811"/>
              <a:gd name="connsiteY592" fmla="*/ 425123 h 1214836"/>
              <a:gd name="connsiteX593" fmla="*/ 1430993 w 1591811"/>
              <a:gd name="connsiteY593" fmla="*/ 425244 h 1214836"/>
              <a:gd name="connsiteX594" fmla="*/ 1429905 w 1591811"/>
              <a:gd name="connsiteY594" fmla="*/ 424693 h 1214836"/>
              <a:gd name="connsiteX595" fmla="*/ 1428656 w 1591811"/>
              <a:gd name="connsiteY595" fmla="*/ 424864 h 1214836"/>
              <a:gd name="connsiteX596" fmla="*/ 1426992 w 1591811"/>
              <a:gd name="connsiteY596" fmla="*/ 425788 h 1214836"/>
              <a:gd name="connsiteX597" fmla="*/ 1426071 w 1591811"/>
              <a:gd name="connsiteY597" fmla="*/ 425221 h 1214836"/>
              <a:gd name="connsiteX598" fmla="*/ 1425273 w 1591811"/>
              <a:gd name="connsiteY598" fmla="*/ 424730 h 1214836"/>
              <a:gd name="connsiteX599" fmla="*/ 1422999 w 1591811"/>
              <a:gd name="connsiteY599" fmla="*/ 424536 h 1214836"/>
              <a:gd name="connsiteX600" fmla="*/ 1420789 w 1591811"/>
              <a:gd name="connsiteY600" fmla="*/ 423229 h 1214836"/>
              <a:gd name="connsiteX601" fmla="*/ 1415242 w 1591811"/>
              <a:gd name="connsiteY601" fmla="*/ 426738 h 1214836"/>
              <a:gd name="connsiteX602" fmla="*/ 1415171 w 1591811"/>
              <a:gd name="connsiteY602" fmla="*/ 429027 h 1214836"/>
              <a:gd name="connsiteX603" fmla="*/ 1414172 w 1591811"/>
              <a:gd name="connsiteY603" fmla="*/ 432986 h 1214836"/>
              <a:gd name="connsiteX604" fmla="*/ 1414777 w 1591811"/>
              <a:gd name="connsiteY604" fmla="*/ 435772 h 1214836"/>
              <a:gd name="connsiteX605" fmla="*/ 1414344 w 1591811"/>
              <a:gd name="connsiteY605" fmla="*/ 436390 h 1214836"/>
              <a:gd name="connsiteX606" fmla="*/ 1412436 w 1591811"/>
              <a:gd name="connsiteY606" fmla="*/ 436879 h 1214836"/>
              <a:gd name="connsiteX607" fmla="*/ 1408068 w 1591811"/>
              <a:gd name="connsiteY607" fmla="*/ 436802 h 1214836"/>
              <a:gd name="connsiteX608" fmla="*/ 1407879 w 1591811"/>
              <a:gd name="connsiteY608" fmla="*/ 436755 h 1214836"/>
              <a:gd name="connsiteX609" fmla="*/ 1404813 w 1591811"/>
              <a:gd name="connsiteY609" fmla="*/ 435986 h 1214836"/>
              <a:gd name="connsiteX610" fmla="*/ 1403331 w 1591811"/>
              <a:gd name="connsiteY610" fmla="*/ 434839 h 1214836"/>
              <a:gd name="connsiteX611" fmla="*/ 1402728 w 1591811"/>
              <a:gd name="connsiteY611" fmla="*/ 434371 h 1214836"/>
              <a:gd name="connsiteX612" fmla="*/ 1402069 w 1591811"/>
              <a:gd name="connsiteY612" fmla="*/ 434258 h 1214836"/>
              <a:gd name="connsiteX613" fmla="*/ 1401253 w 1591811"/>
              <a:gd name="connsiteY613" fmla="*/ 434119 h 1214836"/>
              <a:gd name="connsiteX614" fmla="*/ 1398187 w 1591811"/>
              <a:gd name="connsiteY614" fmla="*/ 430952 h 1214836"/>
              <a:gd name="connsiteX615" fmla="*/ 1396792 w 1591811"/>
              <a:gd name="connsiteY615" fmla="*/ 430911 h 1214836"/>
              <a:gd name="connsiteX616" fmla="*/ 1395790 w 1591811"/>
              <a:gd name="connsiteY616" fmla="*/ 430882 h 1214836"/>
              <a:gd name="connsiteX617" fmla="*/ 1394009 w 1591811"/>
              <a:gd name="connsiteY617" fmla="*/ 429948 h 1214836"/>
              <a:gd name="connsiteX618" fmla="*/ 1392780 w 1591811"/>
              <a:gd name="connsiteY618" fmla="*/ 429883 h 1214836"/>
              <a:gd name="connsiteX619" fmla="*/ 1390316 w 1591811"/>
              <a:gd name="connsiteY619" fmla="*/ 430741 h 1214836"/>
              <a:gd name="connsiteX620" fmla="*/ 1388409 w 1591811"/>
              <a:gd name="connsiteY620" fmla="*/ 430859 h 1214836"/>
              <a:gd name="connsiteX621" fmla="*/ 1386874 w 1591811"/>
              <a:gd name="connsiteY621" fmla="*/ 430049 h 1214836"/>
              <a:gd name="connsiteX622" fmla="*/ 1384416 w 1591811"/>
              <a:gd name="connsiteY622" fmla="*/ 429730 h 1214836"/>
              <a:gd name="connsiteX623" fmla="*/ 1382012 w 1591811"/>
              <a:gd name="connsiteY623" fmla="*/ 430837 h 1214836"/>
              <a:gd name="connsiteX624" fmla="*/ 1380369 w 1591811"/>
              <a:gd name="connsiteY624" fmla="*/ 430605 h 1214836"/>
              <a:gd name="connsiteX625" fmla="*/ 1377526 w 1591811"/>
              <a:gd name="connsiteY625" fmla="*/ 430205 h 1214836"/>
              <a:gd name="connsiteX626" fmla="*/ 1375302 w 1591811"/>
              <a:gd name="connsiteY626" fmla="*/ 432796 h 1214836"/>
              <a:gd name="connsiteX627" fmla="*/ 1375284 w 1591811"/>
              <a:gd name="connsiteY627" fmla="*/ 432976 h 1214836"/>
              <a:gd name="connsiteX628" fmla="*/ 1375089 w 1591811"/>
              <a:gd name="connsiteY628" fmla="*/ 435023 h 1214836"/>
              <a:gd name="connsiteX629" fmla="*/ 1374664 w 1591811"/>
              <a:gd name="connsiteY629" fmla="*/ 439479 h 1214836"/>
              <a:gd name="connsiteX630" fmla="*/ 1374046 w 1591811"/>
              <a:gd name="connsiteY630" fmla="*/ 440383 h 1214836"/>
              <a:gd name="connsiteX631" fmla="*/ 1373735 w 1591811"/>
              <a:gd name="connsiteY631" fmla="*/ 440838 h 1214836"/>
              <a:gd name="connsiteX632" fmla="*/ 1372318 w 1591811"/>
              <a:gd name="connsiteY632" fmla="*/ 441886 h 1214836"/>
              <a:gd name="connsiteX633" fmla="*/ 1371149 w 1591811"/>
              <a:gd name="connsiteY633" fmla="*/ 442192 h 1214836"/>
              <a:gd name="connsiteX634" fmla="*/ 1369921 w 1591811"/>
              <a:gd name="connsiteY634" fmla="*/ 441691 h 1214836"/>
              <a:gd name="connsiteX635" fmla="*/ 1369590 w 1591811"/>
              <a:gd name="connsiteY635" fmla="*/ 441760 h 1214836"/>
              <a:gd name="connsiteX636" fmla="*/ 1369267 w 1591811"/>
              <a:gd name="connsiteY636" fmla="*/ 441829 h 1214836"/>
              <a:gd name="connsiteX637" fmla="*/ 1368750 w 1591811"/>
              <a:gd name="connsiteY637" fmla="*/ 441937 h 1214836"/>
              <a:gd name="connsiteX638" fmla="*/ 1367267 w 1591811"/>
              <a:gd name="connsiteY638" fmla="*/ 444036 h 1214836"/>
              <a:gd name="connsiteX639" fmla="*/ 1365455 w 1591811"/>
              <a:gd name="connsiteY639" fmla="*/ 444102 h 1214836"/>
              <a:gd name="connsiteX640" fmla="*/ 1364131 w 1591811"/>
              <a:gd name="connsiteY640" fmla="*/ 444149 h 1214836"/>
              <a:gd name="connsiteX641" fmla="*/ 1361845 w 1591811"/>
              <a:gd name="connsiteY641" fmla="*/ 447176 h 1214836"/>
              <a:gd name="connsiteX642" fmla="*/ 1357783 w 1591811"/>
              <a:gd name="connsiteY642" fmla="*/ 447967 h 1214836"/>
              <a:gd name="connsiteX643" fmla="*/ 1357167 w 1591811"/>
              <a:gd name="connsiteY643" fmla="*/ 447655 h 1214836"/>
              <a:gd name="connsiteX644" fmla="*/ 1355940 w 1591811"/>
              <a:gd name="connsiteY644" fmla="*/ 447033 h 1214836"/>
              <a:gd name="connsiteX645" fmla="*/ 1355043 w 1591811"/>
              <a:gd name="connsiteY645" fmla="*/ 447164 h 1214836"/>
              <a:gd name="connsiteX646" fmla="*/ 1354590 w 1591811"/>
              <a:gd name="connsiteY646" fmla="*/ 447231 h 1214836"/>
              <a:gd name="connsiteX647" fmla="*/ 1353049 w 1591811"/>
              <a:gd name="connsiteY647" fmla="*/ 447457 h 1214836"/>
              <a:gd name="connsiteX648" fmla="*/ 1352114 w 1591811"/>
              <a:gd name="connsiteY648" fmla="*/ 447356 h 1214836"/>
              <a:gd name="connsiteX649" fmla="*/ 1351735 w 1591811"/>
              <a:gd name="connsiteY649" fmla="*/ 447315 h 1214836"/>
              <a:gd name="connsiteX650" fmla="*/ 1350098 w 1591811"/>
              <a:gd name="connsiteY650" fmla="*/ 447138 h 1214836"/>
              <a:gd name="connsiteX651" fmla="*/ 1349585 w 1591811"/>
              <a:gd name="connsiteY651" fmla="*/ 447584 h 1214836"/>
              <a:gd name="connsiteX652" fmla="*/ 1348679 w 1591811"/>
              <a:gd name="connsiteY652" fmla="*/ 448373 h 1214836"/>
              <a:gd name="connsiteX653" fmla="*/ 1344867 w 1591811"/>
              <a:gd name="connsiteY653" fmla="*/ 448055 h 1214836"/>
              <a:gd name="connsiteX654" fmla="*/ 1344113 w 1591811"/>
              <a:gd name="connsiteY654" fmla="*/ 447993 h 1214836"/>
              <a:gd name="connsiteX655" fmla="*/ 1343268 w 1591811"/>
              <a:gd name="connsiteY655" fmla="*/ 447923 h 1214836"/>
              <a:gd name="connsiteX656" fmla="*/ 1341730 w 1591811"/>
              <a:gd name="connsiteY656" fmla="*/ 448536 h 1214836"/>
              <a:gd name="connsiteX657" fmla="*/ 1338374 w 1591811"/>
              <a:gd name="connsiteY657" fmla="*/ 448644 h 1214836"/>
              <a:gd name="connsiteX658" fmla="*/ 1338145 w 1591811"/>
              <a:gd name="connsiteY658" fmla="*/ 448652 h 1214836"/>
              <a:gd name="connsiteX659" fmla="*/ 1332934 w 1591811"/>
              <a:gd name="connsiteY659" fmla="*/ 448819 h 1214836"/>
              <a:gd name="connsiteX660" fmla="*/ 1328501 w 1591811"/>
              <a:gd name="connsiteY660" fmla="*/ 450106 h 1214836"/>
              <a:gd name="connsiteX661" fmla="*/ 1318892 w 1591811"/>
              <a:gd name="connsiteY661" fmla="*/ 454843 h 1214836"/>
              <a:gd name="connsiteX662" fmla="*/ 1318301 w 1591811"/>
              <a:gd name="connsiteY662" fmla="*/ 454893 h 1214836"/>
              <a:gd name="connsiteX663" fmla="*/ 1318058 w 1591811"/>
              <a:gd name="connsiteY663" fmla="*/ 454913 h 1214836"/>
              <a:gd name="connsiteX664" fmla="*/ 1317477 w 1591811"/>
              <a:gd name="connsiteY664" fmla="*/ 454962 h 1214836"/>
              <a:gd name="connsiteX665" fmla="*/ 1316877 w 1591811"/>
              <a:gd name="connsiteY665" fmla="*/ 455485 h 1214836"/>
              <a:gd name="connsiteX666" fmla="*/ 1316058 w 1591811"/>
              <a:gd name="connsiteY666" fmla="*/ 456197 h 1214836"/>
              <a:gd name="connsiteX667" fmla="*/ 1313403 w 1591811"/>
              <a:gd name="connsiteY667" fmla="*/ 459840 h 1214836"/>
              <a:gd name="connsiteX668" fmla="*/ 1313645 w 1591811"/>
              <a:gd name="connsiteY668" fmla="*/ 460955 h 1214836"/>
              <a:gd name="connsiteX669" fmla="*/ 1312842 w 1591811"/>
              <a:gd name="connsiteY669" fmla="*/ 463895 h 1214836"/>
              <a:gd name="connsiteX670" fmla="*/ 1312649 w 1591811"/>
              <a:gd name="connsiteY670" fmla="*/ 464603 h 1214836"/>
              <a:gd name="connsiteX671" fmla="*/ 1311297 w 1591811"/>
              <a:gd name="connsiteY671" fmla="*/ 464289 h 1214836"/>
              <a:gd name="connsiteX672" fmla="*/ 1308836 w 1591811"/>
              <a:gd name="connsiteY672" fmla="*/ 465087 h 1214836"/>
              <a:gd name="connsiteX673" fmla="*/ 1308226 w 1591811"/>
              <a:gd name="connsiteY673" fmla="*/ 464376 h 1214836"/>
              <a:gd name="connsiteX674" fmla="*/ 1307972 w 1591811"/>
              <a:gd name="connsiteY674" fmla="*/ 464147 h 1214836"/>
              <a:gd name="connsiteX675" fmla="*/ 1307367 w 1591811"/>
              <a:gd name="connsiteY675" fmla="*/ 464065 h 1214836"/>
              <a:gd name="connsiteX676" fmla="*/ 1307116 w 1591811"/>
              <a:gd name="connsiteY676" fmla="*/ 464031 h 1214836"/>
              <a:gd name="connsiteX677" fmla="*/ 1306839 w 1591811"/>
              <a:gd name="connsiteY677" fmla="*/ 464307 h 1214836"/>
              <a:gd name="connsiteX678" fmla="*/ 1306561 w 1591811"/>
              <a:gd name="connsiteY678" fmla="*/ 464585 h 1214836"/>
              <a:gd name="connsiteX679" fmla="*/ 1306185 w 1591811"/>
              <a:gd name="connsiteY679" fmla="*/ 464521 h 1214836"/>
              <a:gd name="connsiteX680" fmla="*/ 1305454 w 1591811"/>
              <a:gd name="connsiteY680" fmla="*/ 464397 h 1214836"/>
              <a:gd name="connsiteX681" fmla="*/ 1304776 w 1591811"/>
              <a:gd name="connsiteY681" fmla="*/ 465138 h 1214836"/>
              <a:gd name="connsiteX682" fmla="*/ 1303056 w 1591811"/>
              <a:gd name="connsiteY682" fmla="*/ 464575 h 1214836"/>
              <a:gd name="connsiteX683" fmla="*/ 1302755 w 1591811"/>
              <a:gd name="connsiteY683" fmla="*/ 464716 h 1214836"/>
              <a:gd name="connsiteX684" fmla="*/ 1302132 w 1591811"/>
              <a:gd name="connsiteY684" fmla="*/ 465005 h 1214836"/>
              <a:gd name="connsiteX685" fmla="*/ 1300913 w 1591811"/>
              <a:gd name="connsiteY685" fmla="*/ 466318 h 1214836"/>
              <a:gd name="connsiteX686" fmla="*/ 1300528 w 1591811"/>
              <a:gd name="connsiteY686" fmla="*/ 466733 h 1214836"/>
              <a:gd name="connsiteX687" fmla="*/ 1299908 w 1591811"/>
              <a:gd name="connsiteY687" fmla="*/ 468527 h 1214836"/>
              <a:gd name="connsiteX688" fmla="*/ 1299713 w 1591811"/>
              <a:gd name="connsiteY688" fmla="*/ 471374 h 1214836"/>
              <a:gd name="connsiteX689" fmla="*/ 1300752 w 1591811"/>
              <a:gd name="connsiteY689" fmla="*/ 473480 h 1214836"/>
              <a:gd name="connsiteX690" fmla="*/ 1300503 w 1591811"/>
              <a:gd name="connsiteY690" fmla="*/ 474407 h 1214836"/>
              <a:gd name="connsiteX691" fmla="*/ 1299476 w 1591811"/>
              <a:gd name="connsiteY691" fmla="*/ 475385 h 1214836"/>
              <a:gd name="connsiteX692" fmla="*/ 1299208 w 1591811"/>
              <a:gd name="connsiteY692" fmla="*/ 475642 h 1214836"/>
              <a:gd name="connsiteX693" fmla="*/ 1297915 w 1591811"/>
              <a:gd name="connsiteY693" fmla="*/ 476134 h 1214836"/>
              <a:gd name="connsiteX694" fmla="*/ 1299788 w 1591811"/>
              <a:gd name="connsiteY694" fmla="*/ 478398 h 1214836"/>
              <a:gd name="connsiteX695" fmla="*/ 1300120 w 1591811"/>
              <a:gd name="connsiteY695" fmla="*/ 478801 h 1214836"/>
              <a:gd name="connsiteX696" fmla="*/ 1300241 w 1591811"/>
              <a:gd name="connsiteY696" fmla="*/ 479543 h 1214836"/>
              <a:gd name="connsiteX697" fmla="*/ 1299808 w 1591811"/>
              <a:gd name="connsiteY697" fmla="*/ 480408 h 1214836"/>
              <a:gd name="connsiteX698" fmla="*/ 1297431 w 1591811"/>
              <a:gd name="connsiteY698" fmla="*/ 482663 h 1214836"/>
              <a:gd name="connsiteX699" fmla="*/ 1296227 w 1591811"/>
              <a:gd name="connsiteY699" fmla="*/ 483804 h 1214836"/>
              <a:gd name="connsiteX700" fmla="*/ 1293887 w 1591811"/>
              <a:gd name="connsiteY700" fmla="*/ 486023 h 1214836"/>
              <a:gd name="connsiteX701" fmla="*/ 1291305 w 1591811"/>
              <a:gd name="connsiteY701" fmla="*/ 485768 h 1214836"/>
              <a:gd name="connsiteX702" fmla="*/ 1291144 w 1591811"/>
              <a:gd name="connsiteY702" fmla="*/ 485909 h 1214836"/>
              <a:gd name="connsiteX703" fmla="*/ 1289948 w 1591811"/>
              <a:gd name="connsiteY703" fmla="*/ 486940 h 1214836"/>
              <a:gd name="connsiteX704" fmla="*/ 1289136 w 1591811"/>
              <a:gd name="connsiteY704" fmla="*/ 487094 h 1214836"/>
              <a:gd name="connsiteX705" fmla="*/ 1288657 w 1591811"/>
              <a:gd name="connsiteY705" fmla="*/ 487184 h 1214836"/>
              <a:gd name="connsiteX706" fmla="*/ 1286992 w 1591811"/>
              <a:gd name="connsiteY706" fmla="*/ 488726 h 1214836"/>
              <a:gd name="connsiteX707" fmla="*/ 1283784 w 1591811"/>
              <a:gd name="connsiteY707" fmla="*/ 491873 h 1214836"/>
              <a:gd name="connsiteX708" fmla="*/ 1283228 w 1591811"/>
              <a:gd name="connsiteY708" fmla="*/ 492985 h 1214836"/>
              <a:gd name="connsiteX709" fmla="*/ 1283647 w 1591811"/>
              <a:gd name="connsiteY709" fmla="*/ 494738 h 1214836"/>
              <a:gd name="connsiteX710" fmla="*/ 1283480 w 1591811"/>
              <a:gd name="connsiteY710" fmla="*/ 495296 h 1214836"/>
              <a:gd name="connsiteX711" fmla="*/ 1282728 w 1591811"/>
              <a:gd name="connsiteY711" fmla="*/ 495831 h 1214836"/>
              <a:gd name="connsiteX712" fmla="*/ 1281558 w 1591811"/>
              <a:gd name="connsiteY712" fmla="*/ 495951 h 1214836"/>
              <a:gd name="connsiteX713" fmla="*/ 1279287 w 1591811"/>
              <a:gd name="connsiteY713" fmla="*/ 494831 h 1214836"/>
              <a:gd name="connsiteX714" fmla="*/ 1276947 w 1591811"/>
              <a:gd name="connsiteY714" fmla="*/ 495814 h 1214836"/>
              <a:gd name="connsiteX715" fmla="*/ 1275527 w 1591811"/>
              <a:gd name="connsiteY715" fmla="*/ 497729 h 1214836"/>
              <a:gd name="connsiteX716" fmla="*/ 1274964 w 1591811"/>
              <a:gd name="connsiteY716" fmla="*/ 496852 h 1214836"/>
              <a:gd name="connsiteX717" fmla="*/ 1274732 w 1591811"/>
              <a:gd name="connsiteY717" fmla="*/ 496489 h 1214836"/>
              <a:gd name="connsiteX718" fmla="*/ 1274536 w 1591811"/>
              <a:gd name="connsiteY718" fmla="*/ 496445 h 1214836"/>
              <a:gd name="connsiteX719" fmla="*/ 1274179 w 1591811"/>
              <a:gd name="connsiteY719" fmla="*/ 496363 h 1214836"/>
              <a:gd name="connsiteX720" fmla="*/ 1273501 w 1591811"/>
              <a:gd name="connsiteY720" fmla="*/ 496857 h 1214836"/>
              <a:gd name="connsiteX721" fmla="*/ 1272210 w 1591811"/>
              <a:gd name="connsiteY721" fmla="*/ 496483 h 1214836"/>
              <a:gd name="connsiteX722" fmla="*/ 1271375 w 1591811"/>
              <a:gd name="connsiteY722" fmla="*/ 496749 h 1214836"/>
              <a:gd name="connsiteX723" fmla="*/ 1270672 w 1591811"/>
              <a:gd name="connsiteY723" fmla="*/ 496973 h 1214836"/>
              <a:gd name="connsiteX724" fmla="*/ 1269133 w 1591811"/>
              <a:gd name="connsiteY724" fmla="*/ 497464 h 1214836"/>
              <a:gd name="connsiteX725" fmla="*/ 1267931 w 1591811"/>
              <a:gd name="connsiteY725" fmla="*/ 499009 h 1214836"/>
              <a:gd name="connsiteX726" fmla="*/ 1267405 w 1591811"/>
              <a:gd name="connsiteY726" fmla="*/ 499688 h 1214836"/>
              <a:gd name="connsiteX727" fmla="*/ 1265253 w 1591811"/>
              <a:gd name="connsiteY727" fmla="*/ 499557 h 1214836"/>
              <a:gd name="connsiteX728" fmla="*/ 1264586 w 1591811"/>
              <a:gd name="connsiteY728" fmla="*/ 499905 h 1214836"/>
              <a:gd name="connsiteX729" fmla="*/ 1263837 w 1591811"/>
              <a:gd name="connsiteY729" fmla="*/ 500296 h 1214836"/>
              <a:gd name="connsiteX730" fmla="*/ 1263274 w 1591811"/>
              <a:gd name="connsiteY730" fmla="*/ 500860 h 1214836"/>
              <a:gd name="connsiteX731" fmla="*/ 1262293 w 1591811"/>
              <a:gd name="connsiteY731" fmla="*/ 501841 h 1214836"/>
              <a:gd name="connsiteX732" fmla="*/ 1261701 w 1591811"/>
              <a:gd name="connsiteY732" fmla="*/ 502433 h 1214836"/>
              <a:gd name="connsiteX733" fmla="*/ 1261370 w 1591811"/>
              <a:gd name="connsiteY733" fmla="*/ 502765 h 1214836"/>
              <a:gd name="connsiteX734" fmla="*/ 1260686 w 1591811"/>
              <a:gd name="connsiteY734" fmla="*/ 502999 h 1214836"/>
              <a:gd name="connsiteX735" fmla="*/ 1260187 w 1591811"/>
              <a:gd name="connsiteY735" fmla="*/ 503171 h 1214836"/>
              <a:gd name="connsiteX736" fmla="*/ 1259401 w 1591811"/>
              <a:gd name="connsiteY736" fmla="*/ 503440 h 1214836"/>
              <a:gd name="connsiteX737" fmla="*/ 1255514 w 1591811"/>
              <a:gd name="connsiteY737" fmla="*/ 507451 h 1214836"/>
              <a:gd name="connsiteX738" fmla="*/ 1254901 w 1591811"/>
              <a:gd name="connsiteY738" fmla="*/ 507325 h 1214836"/>
              <a:gd name="connsiteX739" fmla="*/ 1253801 w 1591811"/>
              <a:gd name="connsiteY739" fmla="*/ 505157 h 1214836"/>
              <a:gd name="connsiteX740" fmla="*/ 1252960 w 1591811"/>
              <a:gd name="connsiteY740" fmla="*/ 504258 h 1214836"/>
              <a:gd name="connsiteX741" fmla="*/ 1252757 w 1591811"/>
              <a:gd name="connsiteY741" fmla="*/ 504040 h 1214836"/>
              <a:gd name="connsiteX742" fmla="*/ 1252349 w 1591811"/>
              <a:gd name="connsiteY742" fmla="*/ 504111 h 1214836"/>
              <a:gd name="connsiteX743" fmla="*/ 1252095 w 1591811"/>
              <a:gd name="connsiteY743" fmla="*/ 504155 h 1214836"/>
              <a:gd name="connsiteX744" fmla="*/ 1250973 w 1591811"/>
              <a:gd name="connsiteY744" fmla="*/ 504346 h 1214836"/>
              <a:gd name="connsiteX745" fmla="*/ 1250599 w 1591811"/>
              <a:gd name="connsiteY745" fmla="*/ 506511 h 1214836"/>
              <a:gd name="connsiteX746" fmla="*/ 1250429 w 1591811"/>
              <a:gd name="connsiteY746" fmla="*/ 506702 h 1214836"/>
              <a:gd name="connsiteX747" fmla="*/ 1250105 w 1591811"/>
              <a:gd name="connsiteY747" fmla="*/ 507065 h 1214836"/>
              <a:gd name="connsiteX748" fmla="*/ 1247213 w 1591811"/>
              <a:gd name="connsiteY748" fmla="*/ 508419 h 1214836"/>
              <a:gd name="connsiteX749" fmla="*/ 1246727 w 1591811"/>
              <a:gd name="connsiteY749" fmla="*/ 509059 h 1214836"/>
              <a:gd name="connsiteX750" fmla="*/ 1246039 w 1591811"/>
              <a:gd name="connsiteY750" fmla="*/ 509963 h 1214836"/>
              <a:gd name="connsiteX751" fmla="*/ 1243463 w 1591811"/>
              <a:gd name="connsiteY751" fmla="*/ 511667 h 1214836"/>
              <a:gd name="connsiteX752" fmla="*/ 1242405 w 1591811"/>
              <a:gd name="connsiteY752" fmla="*/ 512367 h 1214836"/>
              <a:gd name="connsiteX753" fmla="*/ 1242129 w 1591811"/>
              <a:gd name="connsiteY753" fmla="*/ 512206 h 1214836"/>
              <a:gd name="connsiteX754" fmla="*/ 1241606 w 1591811"/>
              <a:gd name="connsiteY754" fmla="*/ 511900 h 1214836"/>
              <a:gd name="connsiteX755" fmla="*/ 1240808 w 1591811"/>
              <a:gd name="connsiteY755" fmla="*/ 511435 h 1214836"/>
              <a:gd name="connsiteX756" fmla="*/ 1240066 w 1591811"/>
              <a:gd name="connsiteY756" fmla="*/ 511433 h 1214836"/>
              <a:gd name="connsiteX757" fmla="*/ 1239333 w 1591811"/>
              <a:gd name="connsiteY757" fmla="*/ 511431 h 1214836"/>
              <a:gd name="connsiteX758" fmla="*/ 1239389 w 1591811"/>
              <a:gd name="connsiteY758" fmla="*/ 513720 h 1214836"/>
              <a:gd name="connsiteX759" fmla="*/ 1236354 w 1591811"/>
              <a:gd name="connsiteY759" fmla="*/ 512988 h 1214836"/>
              <a:gd name="connsiteX760" fmla="*/ 1235764 w 1591811"/>
              <a:gd name="connsiteY760" fmla="*/ 512846 h 1214836"/>
              <a:gd name="connsiteX761" fmla="*/ 1234979 w 1591811"/>
              <a:gd name="connsiteY761" fmla="*/ 511902 h 1214836"/>
              <a:gd name="connsiteX762" fmla="*/ 1234783 w 1591811"/>
              <a:gd name="connsiteY762" fmla="*/ 511667 h 1214836"/>
              <a:gd name="connsiteX763" fmla="*/ 1234670 w 1591811"/>
              <a:gd name="connsiteY763" fmla="*/ 511088 h 1214836"/>
              <a:gd name="connsiteX764" fmla="*/ 1234541 w 1591811"/>
              <a:gd name="connsiteY764" fmla="*/ 510429 h 1214836"/>
              <a:gd name="connsiteX765" fmla="*/ 1234666 w 1591811"/>
              <a:gd name="connsiteY765" fmla="*/ 508199 h 1214836"/>
              <a:gd name="connsiteX766" fmla="*/ 1235353 w 1591811"/>
              <a:gd name="connsiteY766" fmla="*/ 505976 h 1214836"/>
              <a:gd name="connsiteX767" fmla="*/ 1236094 w 1591811"/>
              <a:gd name="connsiteY767" fmla="*/ 505049 h 1214836"/>
              <a:gd name="connsiteX768" fmla="*/ 1237461 w 1591811"/>
              <a:gd name="connsiteY768" fmla="*/ 504286 h 1214836"/>
              <a:gd name="connsiteX769" fmla="*/ 1239727 w 1591811"/>
              <a:gd name="connsiteY769" fmla="*/ 503017 h 1214836"/>
              <a:gd name="connsiteX770" fmla="*/ 1240038 w 1591811"/>
              <a:gd name="connsiteY770" fmla="*/ 501656 h 1214836"/>
              <a:gd name="connsiteX771" fmla="*/ 1238015 w 1591811"/>
              <a:gd name="connsiteY771" fmla="*/ 499300 h 1214836"/>
              <a:gd name="connsiteX772" fmla="*/ 1237744 w 1591811"/>
              <a:gd name="connsiteY772" fmla="*/ 499187 h 1214836"/>
              <a:gd name="connsiteX773" fmla="*/ 1235402 w 1591811"/>
              <a:gd name="connsiteY773" fmla="*/ 498210 h 1214836"/>
              <a:gd name="connsiteX774" fmla="*/ 1234805 w 1591811"/>
              <a:gd name="connsiteY774" fmla="*/ 497959 h 1214836"/>
              <a:gd name="connsiteX775" fmla="*/ 1233839 w 1591811"/>
              <a:gd name="connsiteY775" fmla="*/ 497557 h 1214836"/>
              <a:gd name="connsiteX776" fmla="*/ 1231403 w 1591811"/>
              <a:gd name="connsiteY776" fmla="*/ 497258 h 1214836"/>
              <a:gd name="connsiteX777" fmla="*/ 1230798 w 1591811"/>
              <a:gd name="connsiteY777" fmla="*/ 497500 h 1214836"/>
              <a:gd name="connsiteX778" fmla="*/ 1230211 w 1591811"/>
              <a:gd name="connsiteY778" fmla="*/ 497734 h 1214836"/>
              <a:gd name="connsiteX779" fmla="*/ 1227992 w 1591811"/>
              <a:gd name="connsiteY779" fmla="*/ 499894 h 1214836"/>
              <a:gd name="connsiteX780" fmla="*/ 1226947 w 1591811"/>
              <a:gd name="connsiteY780" fmla="*/ 499953 h 1214836"/>
              <a:gd name="connsiteX781" fmla="*/ 1225714 w 1591811"/>
              <a:gd name="connsiteY781" fmla="*/ 501002 h 1214836"/>
              <a:gd name="connsiteX782" fmla="*/ 1225228 w 1591811"/>
              <a:gd name="connsiteY782" fmla="*/ 501050 h 1214836"/>
              <a:gd name="connsiteX783" fmla="*/ 1225044 w 1591811"/>
              <a:gd name="connsiteY783" fmla="*/ 501068 h 1214836"/>
              <a:gd name="connsiteX784" fmla="*/ 1224483 w 1591811"/>
              <a:gd name="connsiteY784" fmla="*/ 501122 h 1214836"/>
              <a:gd name="connsiteX785" fmla="*/ 1223570 w 1591811"/>
              <a:gd name="connsiteY785" fmla="*/ 500684 h 1214836"/>
              <a:gd name="connsiteX786" fmla="*/ 1220861 w 1591811"/>
              <a:gd name="connsiteY786" fmla="*/ 499380 h 1214836"/>
              <a:gd name="connsiteX787" fmla="*/ 1214970 w 1591811"/>
              <a:gd name="connsiteY787" fmla="*/ 495345 h 1214836"/>
              <a:gd name="connsiteX788" fmla="*/ 1213565 w 1591811"/>
              <a:gd name="connsiteY788" fmla="*/ 491752 h 1214836"/>
              <a:gd name="connsiteX789" fmla="*/ 1212461 w 1591811"/>
              <a:gd name="connsiteY789" fmla="*/ 490636 h 1214836"/>
              <a:gd name="connsiteX790" fmla="*/ 1207814 w 1591811"/>
              <a:gd name="connsiteY790" fmla="*/ 487678 h 1214836"/>
              <a:gd name="connsiteX791" fmla="*/ 1204076 w 1591811"/>
              <a:gd name="connsiteY791" fmla="*/ 485073 h 1214836"/>
              <a:gd name="connsiteX792" fmla="*/ 1202518 w 1591811"/>
              <a:gd name="connsiteY792" fmla="*/ 483987 h 1214836"/>
              <a:gd name="connsiteX793" fmla="*/ 1199644 w 1591811"/>
              <a:gd name="connsiteY793" fmla="*/ 483130 h 1214836"/>
              <a:gd name="connsiteX794" fmla="*/ 1196156 w 1591811"/>
              <a:gd name="connsiteY794" fmla="*/ 482385 h 1214836"/>
              <a:gd name="connsiteX795" fmla="*/ 1190894 w 1591811"/>
              <a:gd name="connsiteY795" fmla="*/ 481051 h 1214836"/>
              <a:gd name="connsiteX796" fmla="*/ 1177627 w 1591811"/>
              <a:gd name="connsiteY796" fmla="*/ 472966 h 1214836"/>
              <a:gd name="connsiteX797" fmla="*/ 1177087 w 1591811"/>
              <a:gd name="connsiteY797" fmla="*/ 474276 h 1214836"/>
              <a:gd name="connsiteX798" fmla="*/ 1176224 w 1591811"/>
              <a:gd name="connsiteY798" fmla="*/ 473859 h 1214836"/>
              <a:gd name="connsiteX799" fmla="*/ 1174260 w 1591811"/>
              <a:gd name="connsiteY799" fmla="*/ 472909 h 1214836"/>
              <a:gd name="connsiteX800" fmla="*/ 1171004 w 1591811"/>
              <a:gd name="connsiteY800" fmla="*/ 471913 h 1214836"/>
              <a:gd name="connsiteX801" fmla="*/ 1168280 w 1591811"/>
              <a:gd name="connsiteY801" fmla="*/ 469881 h 1214836"/>
              <a:gd name="connsiteX802" fmla="*/ 1164430 w 1591811"/>
              <a:gd name="connsiteY802" fmla="*/ 467863 h 1214836"/>
              <a:gd name="connsiteX803" fmla="*/ 1162307 w 1591811"/>
              <a:gd name="connsiteY803" fmla="*/ 467175 h 1214836"/>
              <a:gd name="connsiteX804" fmla="*/ 1159969 w 1591811"/>
              <a:gd name="connsiteY804" fmla="*/ 467391 h 1214836"/>
              <a:gd name="connsiteX805" fmla="*/ 1156934 w 1591811"/>
              <a:gd name="connsiteY805" fmla="*/ 467672 h 1214836"/>
              <a:gd name="connsiteX806" fmla="*/ 1152882 w 1591811"/>
              <a:gd name="connsiteY806" fmla="*/ 465868 h 1214836"/>
              <a:gd name="connsiteX807" fmla="*/ 1150235 w 1591811"/>
              <a:gd name="connsiteY807" fmla="*/ 465926 h 1214836"/>
              <a:gd name="connsiteX808" fmla="*/ 1147432 w 1591811"/>
              <a:gd name="connsiteY808" fmla="*/ 466645 h 1214836"/>
              <a:gd name="connsiteX809" fmla="*/ 1147272 w 1591811"/>
              <a:gd name="connsiteY809" fmla="*/ 466686 h 1214836"/>
              <a:gd name="connsiteX810" fmla="*/ 1145658 w 1591811"/>
              <a:gd name="connsiteY810" fmla="*/ 467100 h 1214836"/>
              <a:gd name="connsiteX811" fmla="*/ 1144780 w 1591811"/>
              <a:gd name="connsiteY811" fmla="*/ 466766 h 1214836"/>
              <a:gd name="connsiteX812" fmla="*/ 1143533 w 1591811"/>
              <a:gd name="connsiteY812" fmla="*/ 466295 h 1214836"/>
              <a:gd name="connsiteX813" fmla="*/ 1138305 w 1591811"/>
              <a:gd name="connsiteY813" fmla="*/ 465589 h 1214836"/>
              <a:gd name="connsiteX814" fmla="*/ 1137715 w 1591811"/>
              <a:gd name="connsiteY814" fmla="*/ 465909 h 1214836"/>
              <a:gd name="connsiteX815" fmla="*/ 1137504 w 1591811"/>
              <a:gd name="connsiteY815" fmla="*/ 466022 h 1214836"/>
              <a:gd name="connsiteX816" fmla="*/ 1135803 w 1591811"/>
              <a:gd name="connsiteY816" fmla="*/ 466166 h 1214836"/>
              <a:gd name="connsiteX817" fmla="*/ 1134677 w 1591811"/>
              <a:gd name="connsiteY817" fmla="*/ 466262 h 1214836"/>
              <a:gd name="connsiteX818" fmla="*/ 1134446 w 1591811"/>
              <a:gd name="connsiteY818" fmla="*/ 466423 h 1214836"/>
              <a:gd name="connsiteX819" fmla="*/ 1133876 w 1591811"/>
              <a:gd name="connsiteY819" fmla="*/ 466817 h 1214836"/>
              <a:gd name="connsiteX820" fmla="*/ 1133503 w 1591811"/>
              <a:gd name="connsiteY820" fmla="*/ 468239 h 1214836"/>
              <a:gd name="connsiteX821" fmla="*/ 1132268 w 1591811"/>
              <a:gd name="connsiteY821" fmla="*/ 469909 h 1214836"/>
              <a:gd name="connsiteX822" fmla="*/ 1130679 w 1591811"/>
              <a:gd name="connsiteY822" fmla="*/ 475664 h 1214836"/>
              <a:gd name="connsiteX823" fmla="*/ 1130226 w 1591811"/>
              <a:gd name="connsiteY823" fmla="*/ 476101 h 1214836"/>
              <a:gd name="connsiteX824" fmla="*/ 1129994 w 1591811"/>
              <a:gd name="connsiteY824" fmla="*/ 476325 h 1214836"/>
              <a:gd name="connsiteX825" fmla="*/ 1129601 w 1591811"/>
              <a:gd name="connsiteY825" fmla="*/ 476704 h 1214836"/>
              <a:gd name="connsiteX826" fmla="*/ 1129155 w 1591811"/>
              <a:gd name="connsiteY826" fmla="*/ 477697 h 1214836"/>
              <a:gd name="connsiteX827" fmla="*/ 1128465 w 1591811"/>
              <a:gd name="connsiteY827" fmla="*/ 478107 h 1214836"/>
              <a:gd name="connsiteX828" fmla="*/ 1127760 w 1591811"/>
              <a:gd name="connsiteY828" fmla="*/ 478501 h 1214836"/>
              <a:gd name="connsiteX829" fmla="*/ 1127978 w 1591811"/>
              <a:gd name="connsiteY829" fmla="*/ 479479 h 1214836"/>
              <a:gd name="connsiteX830" fmla="*/ 1128063 w 1591811"/>
              <a:gd name="connsiteY830" fmla="*/ 479862 h 1214836"/>
              <a:gd name="connsiteX831" fmla="*/ 1127618 w 1591811"/>
              <a:gd name="connsiteY831" fmla="*/ 480653 h 1214836"/>
              <a:gd name="connsiteX832" fmla="*/ 1127261 w 1591811"/>
              <a:gd name="connsiteY832" fmla="*/ 481284 h 1214836"/>
              <a:gd name="connsiteX833" fmla="*/ 1127499 w 1591811"/>
              <a:gd name="connsiteY833" fmla="*/ 481940 h 1214836"/>
              <a:gd name="connsiteX834" fmla="*/ 1127688 w 1591811"/>
              <a:gd name="connsiteY834" fmla="*/ 482463 h 1214836"/>
              <a:gd name="connsiteX835" fmla="*/ 1127502 w 1591811"/>
              <a:gd name="connsiteY835" fmla="*/ 483142 h 1214836"/>
              <a:gd name="connsiteX836" fmla="*/ 1126001 w 1591811"/>
              <a:gd name="connsiteY836" fmla="*/ 483400 h 1214836"/>
              <a:gd name="connsiteX837" fmla="*/ 1124245 w 1591811"/>
              <a:gd name="connsiteY837" fmla="*/ 483039 h 1214836"/>
              <a:gd name="connsiteX838" fmla="*/ 1123785 w 1591811"/>
              <a:gd name="connsiteY838" fmla="*/ 483358 h 1214836"/>
              <a:gd name="connsiteX839" fmla="*/ 1123406 w 1591811"/>
              <a:gd name="connsiteY839" fmla="*/ 483621 h 1214836"/>
              <a:gd name="connsiteX840" fmla="*/ 1121349 w 1591811"/>
              <a:gd name="connsiteY840" fmla="*/ 485045 h 1214836"/>
              <a:gd name="connsiteX841" fmla="*/ 1120567 w 1591811"/>
              <a:gd name="connsiteY841" fmla="*/ 486432 h 1214836"/>
              <a:gd name="connsiteX842" fmla="*/ 1118948 w 1591811"/>
              <a:gd name="connsiteY842" fmla="*/ 485907 h 1214836"/>
              <a:gd name="connsiteX843" fmla="*/ 1115966 w 1591811"/>
              <a:gd name="connsiteY843" fmla="*/ 486903 h 1214836"/>
              <a:gd name="connsiteX844" fmla="*/ 1115441 w 1591811"/>
              <a:gd name="connsiteY844" fmla="*/ 487079 h 1214836"/>
              <a:gd name="connsiteX845" fmla="*/ 1114393 w 1591811"/>
              <a:gd name="connsiteY845" fmla="*/ 487820 h 1214836"/>
              <a:gd name="connsiteX846" fmla="*/ 1114174 w 1591811"/>
              <a:gd name="connsiteY846" fmla="*/ 488413 h 1214836"/>
              <a:gd name="connsiteX847" fmla="*/ 1113763 w 1591811"/>
              <a:gd name="connsiteY847" fmla="*/ 489532 h 1214836"/>
              <a:gd name="connsiteX848" fmla="*/ 1111846 w 1591811"/>
              <a:gd name="connsiteY848" fmla="*/ 492003 h 1214836"/>
              <a:gd name="connsiteX849" fmla="*/ 1111693 w 1591811"/>
              <a:gd name="connsiteY849" fmla="*/ 492201 h 1214836"/>
              <a:gd name="connsiteX850" fmla="*/ 1111162 w 1591811"/>
              <a:gd name="connsiteY850" fmla="*/ 492886 h 1214836"/>
              <a:gd name="connsiteX851" fmla="*/ 1111118 w 1591811"/>
              <a:gd name="connsiteY851" fmla="*/ 493388 h 1214836"/>
              <a:gd name="connsiteX852" fmla="*/ 1111105 w 1591811"/>
              <a:gd name="connsiteY852" fmla="*/ 493545 h 1214836"/>
              <a:gd name="connsiteX853" fmla="*/ 1111069 w 1591811"/>
              <a:gd name="connsiteY853" fmla="*/ 493947 h 1214836"/>
              <a:gd name="connsiteX854" fmla="*/ 1110840 w 1591811"/>
              <a:gd name="connsiteY854" fmla="*/ 494145 h 1214836"/>
              <a:gd name="connsiteX855" fmla="*/ 1110639 w 1591811"/>
              <a:gd name="connsiteY855" fmla="*/ 494316 h 1214836"/>
              <a:gd name="connsiteX856" fmla="*/ 1109208 w 1591811"/>
              <a:gd name="connsiteY856" fmla="*/ 495539 h 1214836"/>
              <a:gd name="connsiteX857" fmla="*/ 1107074 w 1591811"/>
              <a:gd name="connsiteY857" fmla="*/ 496937 h 1214836"/>
              <a:gd name="connsiteX858" fmla="*/ 1106757 w 1591811"/>
              <a:gd name="connsiteY858" fmla="*/ 497144 h 1214836"/>
              <a:gd name="connsiteX859" fmla="*/ 1104053 w 1591811"/>
              <a:gd name="connsiteY859" fmla="*/ 498914 h 1214836"/>
              <a:gd name="connsiteX860" fmla="*/ 1102015 w 1591811"/>
              <a:gd name="connsiteY860" fmla="*/ 497179 h 1214836"/>
              <a:gd name="connsiteX861" fmla="*/ 1101358 w 1591811"/>
              <a:gd name="connsiteY861" fmla="*/ 497708 h 1214836"/>
              <a:gd name="connsiteX862" fmla="*/ 1099396 w 1591811"/>
              <a:gd name="connsiteY862" fmla="*/ 499447 h 1214836"/>
              <a:gd name="connsiteX863" fmla="*/ 1099195 w 1591811"/>
              <a:gd name="connsiteY863" fmla="*/ 500116 h 1214836"/>
              <a:gd name="connsiteX864" fmla="*/ 1099087 w 1591811"/>
              <a:gd name="connsiteY864" fmla="*/ 500473 h 1214836"/>
              <a:gd name="connsiteX865" fmla="*/ 1097873 w 1591811"/>
              <a:gd name="connsiteY865" fmla="*/ 504505 h 1214836"/>
              <a:gd name="connsiteX866" fmla="*/ 1098122 w 1591811"/>
              <a:gd name="connsiteY866" fmla="*/ 507680 h 1214836"/>
              <a:gd name="connsiteX867" fmla="*/ 1097494 w 1591811"/>
              <a:gd name="connsiteY867" fmla="*/ 508092 h 1214836"/>
              <a:gd name="connsiteX868" fmla="*/ 1096762 w 1591811"/>
              <a:gd name="connsiteY868" fmla="*/ 508575 h 1214836"/>
              <a:gd name="connsiteX869" fmla="*/ 1096439 w 1591811"/>
              <a:gd name="connsiteY869" fmla="*/ 509010 h 1214836"/>
              <a:gd name="connsiteX870" fmla="*/ 1095715 w 1591811"/>
              <a:gd name="connsiteY870" fmla="*/ 509994 h 1214836"/>
              <a:gd name="connsiteX871" fmla="*/ 1094992 w 1591811"/>
              <a:gd name="connsiteY871" fmla="*/ 512376 h 1214836"/>
              <a:gd name="connsiteX872" fmla="*/ 1094950 w 1591811"/>
              <a:gd name="connsiteY872" fmla="*/ 512517 h 1214836"/>
              <a:gd name="connsiteX873" fmla="*/ 1094721 w 1591811"/>
              <a:gd name="connsiteY873" fmla="*/ 513274 h 1214836"/>
              <a:gd name="connsiteX874" fmla="*/ 1094901 w 1591811"/>
              <a:gd name="connsiteY874" fmla="*/ 514696 h 1214836"/>
              <a:gd name="connsiteX875" fmla="*/ 1094250 w 1591811"/>
              <a:gd name="connsiteY875" fmla="*/ 515475 h 1214836"/>
              <a:gd name="connsiteX876" fmla="*/ 1092621 w 1591811"/>
              <a:gd name="connsiteY876" fmla="*/ 517419 h 1214836"/>
              <a:gd name="connsiteX877" fmla="*/ 1091132 w 1591811"/>
              <a:gd name="connsiteY877" fmla="*/ 516536 h 1214836"/>
              <a:gd name="connsiteX878" fmla="*/ 1090903 w 1591811"/>
              <a:gd name="connsiteY878" fmla="*/ 516400 h 1214836"/>
              <a:gd name="connsiteX879" fmla="*/ 1088596 w 1591811"/>
              <a:gd name="connsiteY879" fmla="*/ 515949 h 1214836"/>
              <a:gd name="connsiteX880" fmla="*/ 1087685 w 1591811"/>
              <a:gd name="connsiteY880" fmla="*/ 515772 h 1214836"/>
              <a:gd name="connsiteX881" fmla="*/ 1086755 w 1591811"/>
              <a:gd name="connsiteY881" fmla="*/ 515182 h 1214836"/>
              <a:gd name="connsiteX882" fmla="*/ 1084990 w 1591811"/>
              <a:gd name="connsiteY882" fmla="*/ 515395 h 1214836"/>
              <a:gd name="connsiteX883" fmla="*/ 1084228 w 1591811"/>
              <a:gd name="connsiteY883" fmla="*/ 516739 h 1214836"/>
              <a:gd name="connsiteX884" fmla="*/ 1083882 w 1591811"/>
              <a:gd name="connsiteY884" fmla="*/ 518832 h 1214836"/>
              <a:gd name="connsiteX885" fmla="*/ 1083850 w 1591811"/>
              <a:gd name="connsiteY885" fmla="*/ 519021 h 1214836"/>
              <a:gd name="connsiteX886" fmla="*/ 1083618 w 1591811"/>
              <a:gd name="connsiteY886" fmla="*/ 520418 h 1214836"/>
              <a:gd name="connsiteX887" fmla="*/ 1083234 w 1591811"/>
              <a:gd name="connsiteY887" fmla="*/ 520931 h 1214836"/>
              <a:gd name="connsiteX888" fmla="*/ 1083044 w 1591811"/>
              <a:gd name="connsiteY888" fmla="*/ 521185 h 1214836"/>
              <a:gd name="connsiteX889" fmla="*/ 1082812 w 1591811"/>
              <a:gd name="connsiteY889" fmla="*/ 521495 h 1214836"/>
              <a:gd name="connsiteX890" fmla="*/ 1081880 w 1591811"/>
              <a:gd name="connsiteY890" fmla="*/ 521817 h 1214836"/>
              <a:gd name="connsiteX891" fmla="*/ 1081081 w 1591811"/>
              <a:gd name="connsiteY891" fmla="*/ 522094 h 1214836"/>
              <a:gd name="connsiteX892" fmla="*/ 1080119 w 1591811"/>
              <a:gd name="connsiteY892" fmla="*/ 525130 h 1214836"/>
              <a:gd name="connsiteX893" fmla="*/ 1080029 w 1591811"/>
              <a:gd name="connsiteY893" fmla="*/ 525416 h 1214836"/>
              <a:gd name="connsiteX894" fmla="*/ 1079882 w 1591811"/>
              <a:gd name="connsiteY894" fmla="*/ 525564 h 1214836"/>
              <a:gd name="connsiteX895" fmla="*/ 1079534 w 1591811"/>
              <a:gd name="connsiteY895" fmla="*/ 525912 h 1214836"/>
              <a:gd name="connsiteX896" fmla="*/ 1079305 w 1591811"/>
              <a:gd name="connsiteY896" fmla="*/ 525951 h 1214836"/>
              <a:gd name="connsiteX897" fmla="*/ 1077040 w 1591811"/>
              <a:gd name="connsiteY897" fmla="*/ 526344 h 1214836"/>
              <a:gd name="connsiteX898" fmla="*/ 1075423 w 1591811"/>
              <a:gd name="connsiteY898" fmla="*/ 528073 h 1214836"/>
              <a:gd name="connsiteX899" fmla="*/ 1073422 w 1591811"/>
              <a:gd name="connsiteY899" fmla="*/ 530212 h 1214836"/>
              <a:gd name="connsiteX900" fmla="*/ 1072403 w 1591811"/>
              <a:gd name="connsiteY900" fmla="*/ 532245 h 1214836"/>
              <a:gd name="connsiteX901" fmla="*/ 1071533 w 1591811"/>
              <a:gd name="connsiteY901" fmla="*/ 532382 h 1214836"/>
              <a:gd name="connsiteX902" fmla="*/ 1070580 w 1591811"/>
              <a:gd name="connsiteY902" fmla="*/ 531121 h 1214836"/>
              <a:gd name="connsiteX903" fmla="*/ 1070400 w 1591811"/>
              <a:gd name="connsiteY903" fmla="*/ 530883 h 1214836"/>
              <a:gd name="connsiteX904" fmla="*/ 1069553 w 1591811"/>
              <a:gd name="connsiteY904" fmla="*/ 530670 h 1214836"/>
              <a:gd name="connsiteX905" fmla="*/ 1069180 w 1591811"/>
              <a:gd name="connsiteY905" fmla="*/ 531067 h 1214836"/>
              <a:gd name="connsiteX906" fmla="*/ 1068765 w 1591811"/>
              <a:gd name="connsiteY906" fmla="*/ 531512 h 1214836"/>
              <a:gd name="connsiteX907" fmla="*/ 1068879 w 1591811"/>
              <a:gd name="connsiteY907" fmla="*/ 534055 h 1214836"/>
              <a:gd name="connsiteX908" fmla="*/ 1068606 w 1591811"/>
              <a:gd name="connsiteY908" fmla="*/ 534258 h 1214836"/>
              <a:gd name="connsiteX909" fmla="*/ 1067800 w 1591811"/>
              <a:gd name="connsiteY909" fmla="*/ 533330 h 1214836"/>
              <a:gd name="connsiteX910" fmla="*/ 1066860 w 1591811"/>
              <a:gd name="connsiteY910" fmla="*/ 532990 h 1214836"/>
              <a:gd name="connsiteX911" fmla="*/ 1064605 w 1591811"/>
              <a:gd name="connsiteY911" fmla="*/ 533711 h 1214836"/>
              <a:gd name="connsiteX912" fmla="*/ 1063320 w 1591811"/>
              <a:gd name="connsiteY912" fmla="*/ 533505 h 1214836"/>
              <a:gd name="connsiteX913" fmla="*/ 1063225 w 1591811"/>
              <a:gd name="connsiteY913" fmla="*/ 533976 h 1214836"/>
              <a:gd name="connsiteX914" fmla="*/ 1064721 w 1591811"/>
              <a:gd name="connsiteY914" fmla="*/ 536686 h 1214836"/>
              <a:gd name="connsiteX915" fmla="*/ 1064618 w 1591811"/>
              <a:gd name="connsiteY915" fmla="*/ 536895 h 1214836"/>
              <a:gd name="connsiteX916" fmla="*/ 1064301 w 1591811"/>
              <a:gd name="connsiteY916" fmla="*/ 537549 h 1214836"/>
              <a:gd name="connsiteX917" fmla="*/ 1064180 w 1591811"/>
              <a:gd name="connsiteY917" fmla="*/ 537798 h 1214836"/>
              <a:gd name="connsiteX918" fmla="*/ 1063912 w 1591811"/>
              <a:gd name="connsiteY918" fmla="*/ 538349 h 1214836"/>
              <a:gd name="connsiteX919" fmla="*/ 1063835 w 1591811"/>
              <a:gd name="connsiteY919" fmla="*/ 540522 h 1214836"/>
              <a:gd name="connsiteX920" fmla="*/ 1063045 w 1591811"/>
              <a:gd name="connsiteY920" fmla="*/ 540020 h 1214836"/>
              <a:gd name="connsiteX921" fmla="*/ 1062143 w 1591811"/>
              <a:gd name="connsiteY921" fmla="*/ 539444 h 1214836"/>
              <a:gd name="connsiteX922" fmla="*/ 1061413 w 1591811"/>
              <a:gd name="connsiteY922" fmla="*/ 539344 h 1214836"/>
              <a:gd name="connsiteX923" fmla="*/ 1060789 w 1591811"/>
              <a:gd name="connsiteY923" fmla="*/ 539259 h 1214836"/>
              <a:gd name="connsiteX924" fmla="*/ 1059193 w 1591811"/>
              <a:gd name="connsiteY924" fmla="*/ 542041 h 1214836"/>
              <a:gd name="connsiteX925" fmla="*/ 1058827 w 1591811"/>
              <a:gd name="connsiteY925" fmla="*/ 542678 h 1214836"/>
              <a:gd name="connsiteX926" fmla="*/ 1058199 w 1591811"/>
              <a:gd name="connsiteY926" fmla="*/ 543769 h 1214836"/>
              <a:gd name="connsiteX927" fmla="*/ 1057399 w 1591811"/>
              <a:gd name="connsiteY927" fmla="*/ 543767 h 1214836"/>
              <a:gd name="connsiteX928" fmla="*/ 1057173 w 1591811"/>
              <a:gd name="connsiteY928" fmla="*/ 543504 h 1214836"/>
              <a:gd name="connsiteX929" fmla="*/ 1057054 w 1591811"/>
              <a:gd name="connsiteY929" fmla="*/ 543367 h 1214836"/>
              <a:gd name="connsiteX930" fmla="*/ 1056173 w 1591811"/>
              <a:gd name="connsiteY930" fmla="*/ 542345 h 1214836"/>
              <a:gd name="connsiteX931" fmla="*/ 1051805 w 1591811"/>
              <a:gd name="connsiteY931" fmla="*/ 544130 h 1214836"/>
              <a:gd name="connsiteX932" fmla="*/ 1050021 w 1591811"/>
              <a:gd name="connsiteY932" fmla="*/ 544005 h 1214836"/>
              <a:gd name="connsiteX933" fmla="*/ 1050433 w 1591811"/>
              <a:gd name="connsiteY933" fmla="*/ 546866 h 1214836"/>
              <a:gd name="connsiteX934" fmla="*/ 1050245 w 1591811"/>
              <a:gd name="connsiteY934" fmla="*/ 547092 h 1214836"/>
              <a:gd name="connsiteX935" fmla="*/ 1049215 w 1591811"/>
              <a:gd name="connsiteY935" fmla="*/ 548331 h 1214836"/>
              <a:gd name="connsiteX936" fmla="*/ 1048170 w 1591811"/>
              <a:gd name="connsiteY936" fmla="*/ 548516 h 1214836"/>
              <a:gd name="connsiteX937" fmla="*/ 1047572 w 1591811"/>
              <a:gd name="connsiteY937" fmla="*/ 546017 h 1214836"/>
              <a:gd name="connsiteX938" fmla="*/ 1047099 w 1591811"/>
              <a:gd name="connsiteY938" fmla="*/ 545744 h 1214836"/>
              <a:gd name="connsiteX939" fmla="*/ 1044735 w 1591811"/>
              <a:gd name="connsiteY939" fmla="*/ 546181 h 1214836"/>
              <a:gd name="connsiteX940" fmla="*/ 1044774 w 1591811"/>
              <a:gd name="connsiteY940" fmla="*/ 547141 h 1214836"/>
              <a:gd name="connsiteX941" fmla="*/ 1044786 w 1591811"/>
              <a:gd name="connsiteY941" fmla="*/ 547355 h 1214836"/>
              <a:gd name="connsiteX942" fmla="*/ 1044490 w 1591811"/>
              <a:gd name="connsiteY942" fmla="*/ 547612 h 1214836"/>
              <a:gd name="connsiteX943" fmla="*/ 1042918 w 1591811"/>
              <a:gd name="connsiteY943" fmla="*/ 546842 h 1214836"/>
              <a:gd name="connsiteX944" fmla="*/ 1041393 w 1591811"/>
              <a:gd name="connsiteY944" fmla="*/ 548720 h 1214836"/>
              <a:gd name="connsiteX945" fmla="*/ 1038929 w 1591811"/>
              <a:gd name="connsiteY945" fmla="*/ 548557 h 1214836"/>
              <a:gd name="connsiteX946" fmla="*/ 1038755 w 1591811"/>
              <a:gd name="connsiteY946" fmla="*/ 548545 h 1214836"/>
              <a:gd name="connsiteX947" fmla="*/ 1037591 w 1591811"/>
              <a:gd name="connsiteY947" fmla="*/ 551407 h 1214836"/>
              <a:gd name="connsiteX948" fmla="*/ 1037365 w 1591811"/>
              <a:gd name="connsiteY948" fmla="*/ 552676 h 1214836"/>
              <a:gd name="connsiteX949" fmla="*/ 1037326 w 1591811"/>
              <a:gd name="connsiteY949" fmla="*/ 552890 h 1214836"/>
              <a:gd name="connsiteX950" fmla="*/ 1037030 w 1591811"/>
              <a:gd name="connsiteY950" fmla="*/ 554559 h 1214836"/>
              <a:gd name="connsiteX951" fmla="*/ 1036167 w 1591811"/>
              <a:gd name="connsiteY951" fmla="*/ 555486 h 1214836"/>
              <a:gd name="connsiteX952" fmla="*/ 1035966 w 1591811"/>
              <a:gd name="connsiteY952" fmla="*/ 555444 h 1214836"/>
              <a:gd name="connsiteX953" fmla="*/ 1033158 w 1591811"/>
              <a:gd name="connsiteY953" fmla="*/ 554863 h 1214836"/>
              <a:gd name="connsiteX954" fmla="*/ 1032543 w 1591811"/>
              <a:gd name="connsiteY954" fmla="*/ 555728 h 1214836"/>
              <a:gd name="connsiteX955" fmla="*/ 1034213 w 1591811"/>
              <a:gd name="connsiteY955" fmla="*/ 556853 h 1214836"/>
              <a:gd name="connsiteX956" fmla="*/ 1034751 w 1591811"/>
              <a:gd name="connsiteY956" fmla="*/ 557216 h 1214836"/>
              <a:gd name="connsiteX957" fmla="*/ 1035547 w 1591811"/>
              <a:gd name="connsiteY957" fmla="*/ 558332 h 1214836"/>
              <a:gd name="connsiteX958" fmla="*/ 1035601 w 1591811"/>
              <a:gd name="connsiteY958" fmla="*/ 558598 h 1214836"/>
              <a:gd name="connsiteX959" fmla="*/ 1035631 w 1591811"/>
              <a:gd name="connsiteY959" fmla="*/ 558740 h 1214836"/>
              <a:gd name="connsiteX960" fmla="*/ 1035982 w 1591811"/>
              <a:gd name="connsiteY960" fmla="*/ 560495 h 1214836"/>
              <a:gd name="connsiteX961" fmla="*/ 1035681 w 1591811"/>
              <a:gd name="connsiteY961" fmla="*/ 560631 h 1214836"/>
              <a:gd name="connsiteX962" fmla="*/ 1035526 w 1591811"/>
              <a:gd name="connsiteY962" fmla="*/ 560701 h 1214836"/>
              <a:gd name="connsiteX963" fmla="*/ 1035237 w 1591811"/>
              <a:gd name="connsiteY963" fmla="*/ 560478 h 1214836"/>
              <a:gd name="connsiteX964" fmla="*/ 1034031 w 1591811"/>
              <a:gd name="connsiteY964" fmla="*/ 559555 h 1214836"/>
              <a:gd name="connsiteX965" fmla="*/ 1032848 w 1591811"/>
              <a:gd name="connsiteY965" fmla="*/ 559221 h 1214836"/>
              <a:gd name="connsiteX966" fmla="*/ 1032321 w 1591811"/>
              <a:gd name="connsiteY966" fmla="*/ 559300 h 1214836"/>
              <a:gd name="connsiteX967" fmla="*/ 1029499 w 1591811"/>
              <a:gd name="connsiteY967" fmla="*/ 559723 h 1214836"/>
              <a:gd name="connsiteX968" fmla="*/ 1028946 w 1591811"/>
              <a:gd name="connsiteY968" fmla="*/ 559983 h 1214836"/>
              <a:gd name="connsiteX969" fmla="*/ 1028843 w 1591811"/>
              <a:gd name="connsiteY969" fmla="*/ 560356 h 1214836"/>
              <a:gd name="connsiteX970" fmla="*/ 1028704 w 1591811"/>
              <a:gd name="connsiteY970" fmla="*/ 560861 h 1214836"/>
              <a:gd name="connsiteX971" fmla="*/ 1030086 w 1591811"/>
              <a:gd name="connsiteY971" fmla="*/ 560871 h 1214836"/>
              <a:gd name="connsiteX972" fmla="*/ 1030361 w 1591811"/>
              <a:gd name="connsiteY972" fmla="*/ 560884 h 1214836"/>
              <a:gd name="connsiteX973" fmla="*/ 1031268 w 1591811"/>
              <a:gd name="connsiteY973" fmla="*/ 561765 h 1214836"/>
              <a:gd name="connsiteX974" fmla="*/ 1030851 w 1591811"/>
              <a:gd name="connsiteY974" fmla="*/ 563013 h 1214836"/>
              <a:gd name="connsiteX975" fmla="*/ 1029949 w 1591811"/>
              <a:gd name="connsiteY975" fmla="*/ 563894 h 1214836"/>
              <a:gd name="connsiteX976" fmla="*/ 1029607 w 1591811"/>
              <a:gd name="connsiteY976" fmla="*/ 564228 h 1214836"/>
              <a:gd name="connsiteX977" fmla="*/ 1028763 w 1591811"/>
              <a:gd name="connsiteY977" fmla="*/ 565304 h 1214836"/>
              <a:gd name="connsiteX978" fmla="*/ 1026806 w 1591811"/>
              <a:gd name="connsiteY978" fmla="*/ 565435 h 1214836"/>
              <a:gd name="connsiteX979" fmla="*/ 1027118 w 1591811"/>
              <a:gd name="connsiteY979" fmla="*/ 562831 h 1214836"/>
              <a:gd name="connsiteX980" fmla="*/ 1026706 w 1591811"/>
              <a:gd name="connsiteY980" fmla="*/ 561427 h 1214836"/>
              <a:gd name="connsiteX981" fmla="*/ 1026610 w 1591811"/>
              <a:gd name="connsiteY981" fmla="*/ 561136 h 1214836"/>
              <a:gd name="connsiteX982" fmla="*/ 1026508 w 1591811"/>
              <a:gd name="connsiteY982" fmla="*/ 560994 h 1214836"/>
              <a:gd name="connsiteX983" fmla="*/ 1025341 w 1591811"/>
              <a:gd name="connsiteY983" fmla="*/ 559367 h 1214836"/>
              <a:gd name="connsiteX984" fmla="*/ 1024713 w 1591811"/>
              <a:gd name="connsiteY984" fmla="*/ 559332 h 1214836"/>
              <a:gd name="connsiteX985" fmla="*/ 1024173 w 1591811"/>
              <a:gd name="connsiteY985" fmla="*/ 559303 h 1214836"/>
              <a:gd name="connsiteX986" fmla="*/ 1022092 w 1591811"/>
              <a:gd name="connsiteY986" fmla="*/ 558490 h 1214836"/>
              <a:gd name="connsiteX987" fmla="*/ 1020475 w 1591811"/>
              <a:gd name="connsiteY987" fmla="*/ 555964 h 1214836"/>
              <a:gd name="connsiteX988" fmla="*/ 1021014 w 1591811"/>
              <a:gd name="connsiteY988" fmla="*/ 552821 h 1214836"/>
              <a:gd name="connsiteX989" fmla="*/ 1024428 w 1591811"/>
              <a:gd name="connsiteY989" fmla="*/ 546011 h 1214836"/>
              <a:gd name="connsiteX990" fmla="*/ 1028938 w 1591811"/>
              <a:gd name="connsiteY990" fmla="*/ 525696 h 1214836"/>
              <a:gd name="connsiteX991" fmla="*/ 1029651 w 1591811"/>
              <a:gd name="connsiteY991" fmla="*/ 524728 h 1214836"/>
              <a:gd name="connsiteX992" fmla="*/ 1030014 w 1591811"/>
              <a:gd name="connsiteY992" fmla="*/ 523718 h 1214836"/>
              <a:gd name="connsiteX993" fmla="*/ 1031051 w 1591811"/>
              <a:gd name="connsiteY993" fmla="*/ 520828 h 1214836"/>
              <a:gd name="connsiteX994" fmla="*/ 1031383 w 1591811"/>
              <a:gd name="connsiteY994" fmla="*/ 519906 h 1214836"/>
              <a:gd name="connsiteX995" fmla="*/ 1031818 w 1591811"/>
              <a:gd name="connsiteY995" fmla="*/ 519033 h 1214836"/>
              <a:gd name="connsiteX996" fmla="*/ 1032779 w 1591811"/>
              <a:gd name="connsiteY996" fmla="*/ 517107 h 1214836"/>
              <a:gd name="connsiteX997" fmla="*/ 1033480 w 1591811"/>
              <a:gd name="connsiteY997" fmla="*/ 515702 h 1214836"/>
              <a:gd name="connsiteX998" fmla="*/ 1033668 w 1591811"/>
              <a:gd name="connsiteY998" fmla="*/ 515509 h 1214836"/>
              <a:gd name="connsiteX999" fmla="*/ 1036437 w 1591811"/>
              <a:gd name="connsiteY999" fmla="*/ 512674 h 1214836"/>
              <a:gd name="connsiteX1000" fmla="*/ 1037230 w 1591811"/>
              <a:gd name="connsiteY1000" fmla="*/ 511482 h 1214836"/>
              <a:gd name="connsiteX1001" fmla="*/ 1038062 w 1591811"/>
              <a:gd name="connsiteY1001" fmla="*/ 510233 h 1214836"/>
              <a:gd name="connsiteX1002" fmla="*/ 1038288 w 1591811"/>
              <a:gd name="connsiteY1002" fmla="*/ 509894 h 1214836"/>
              <a:gd name="connsiteX1003" fmla="*/ 1038660 w 1591811"/>
              <a:gd name="connsiteY1003" fmla="*/ 509538 h 1214836"/>
              <a:gd name="connsiteX1004" fmla="*/ 1039519 w 1591811"/>
              <a:gd name="connsiteY1004" fmla="*/ 508720 h 1214836"/>
              <a:gd name="connsiteX1005" fmla="*/ 1040477 w 1591811"/>
              <a:gd name="connsiteY1005" fmla="*/ 508475 h 1214836"/>
              <a:gd name="connsiteX1006" fmla="*/ 1040817 w 1591811"/>
              <a:gd name="connsiteY1006" fmla="*/ 508388 h 1214836"/>
              <a:gd name="connsiteX1007" fmla="*/ 1042412 w 1591811"/>
              <a:gd name="connsiteY1007" fmla="*/ 507983 h 1214836"/>
              <a:gd name="connsiteX1008" fmla="*/ 1044370 w 1591811"/>
              <a:gd name="connsiteY1008" fmla="*/ 505877 h 1214836"/>
              <a:gd name="connsiteX1009" fmla="*/ 1044998 w 1591811"/>
              <a:gd name="connsiteY1009" fmla="*/ 505201 h 1214836"/>
              <a:gd name="connsiteX1010" fmla="*/ 1048022 w 1591811"/>
              <a:gd name="connsiteY1010" fmla="*/ 500195 h 1214836"/>
              <a:gd name="connsiteX1011" fmla="*/ 1049747 w 1591811"/>
              <a:gd name="connsiteY1011" fmla="*/ 498404 h 1214836"/>
              <a:gd name="connsiteX1012" fmla="*/ 1053933 w 1591811"/>
              <a:gd name="connsiteY1012" fmla="*/ 496306 h 1214836"/>
              <a:gd name="connsiteX1013" fmla="*/ 1054325 w 1591811"/>
              <a:gd name="connsiteY1013" fmla="*/ 495893 h 1214836"/>
              <a:gd name="connsiteX1014" fmla="*/ 1055445 w 1591811"/>
              <a:gd name="connsiteY1014" fmla="*/ 494710 h 1214836"/>
              <a:gd name="connsiteX1015" fmla="*/ 1057445 w 1591811"/>
              <a:gd name="connsiteY1015" fmla="*/ 492601 h 1214836"/>
              <a:gd name="connsiteX1016" fmla="*/ 1055852 w 1591811"/>
              <a:gd name="connsiteY1016" fmla="*/ 489133 h 1214836"/>
              <a:gd name="connsiteX1017" fmla="*/ 1053952 w 1591811"/>
              <a:gd name="connsiteY1017" fmla="*/ 486963 h 1214836"/>
              <a:gd name="connsiteX1018" fmla="*/ 1052971 w 1591811"/>
              <a:gd name="connsiteY1018" fmla="*/ 485168 h 1214836"/>
              <a:gd name="connsiteX1019" fmla="*/ 1052703 w 1591811"/>
              <a:gd name="connsiteY1019" fmla="*/ 484311 h 1214836"/>
              <a:gd name="connsiteX1020" fmla="*/ 1052116 w 1591811"/>
              <a:gd name="connsiteY1020" fmla="*/ 482444 h 1214836"/>
              <a:gd name="connsiteX1021" fmla="*/ 1051473 w 1591811"/>
              <a:gd name="connsiteY1021" fmla="*/ 481669 h 1214836"/>
              <a:gd name="connsiteX1022" fmla="*/ 1049909 w 1591811"/>
              <a:gd name="connsiteY1022" fmla="*/ 479778 h 1214836"/>
              <a:gd name="connsiteX1023" fmla="*/ 1046782 w 1591811"/>
              <a:gd name="connsiteY1023" fmla="*/ 474947 h 1214836"/>
              <a:gd name="connsiteX1024" fmla="*/ 1046192 w 1591811"/>
              <a:gd name="connsiteY1024" fmla="*/ 474273 h 1214836"/>
              <a:gd name="connsiteX1025" fmla="*/ 1045371 w 1591811"/>
              <a:gd name="connsiteY1025" fmla="*/ 473334 h 1214836"/>
              <a:gd name="connsiteX1026" fmla="*/ 1044714 w 1591811"/>
              <a:gd name="connsiteY1026" fmla="*/ 472837 h 1214836"/>
              <a:gd name="connsiteX1027" fmla="*/ 1042178 w 1591811"/>
              <a:gd name="connsiteY1027" fmla="*/ 470916 h 1214836"/>
              <a:gd name="connsiteX1028" fmla="*/ 1040830 w 1591811"/>
              <a:gd name="connsiteY1028" fmla="*/ 468748 h 1214836"/>
              <a:gd name="connsiteX1029" fmla="*/ 1044737 w 1591811"/>
              <a:gd name="connsiteY1029" fmla="*/ 464143 h 1214836"/>
              <a:gd name="connsiteX1030" fmla="*/ 1048869 w 1591811"/>
              <a:gd name="connsiteY1030" fmla="*/ 460471 h 1214836"/>
              <a:gd name="connsiteX1031" fmla="*/ 1052463 w 1591811"/>
              <a:gd name="connsiteY1031" fmla="*/ 457323 h 1214836"/>
              <a:gd name="connsiteX1032" fmla="*/ 1062167 w 1591811"/>
              <a:gd name="connsiteY1032" fmla="*/ 451370 h 1214836"/>
              <a:gd name="connsiteX1033" fmla="*/ 1085119 w 1591811"/>
              <a:gd name="connsiteY1033" fmla="*/ 434848 h 1214836"/>
              <a:gd name="connsiteX1034" fmla="*/ 1085183 w 1591811"/>
              <a:gd name="connsiteY1034" fmla="*/ 433302 h 1214836"/>
              <a:gd name="connsiteX1035" fmla="*/ 1083474 w 1591811"/>
              <a:gd name="connsiteY1035" fmla="*/ 427418 h 1214836"/>
              <a:gd name="connsiteX1036" fmla="*/ 1080922 w 1591811"/>
              <a:gd name="connsiteY1036" fmla="*/ 413674 h 1214836"/>
              <a:gd name="connsiteX1037" fmla="*/ 1081050 w 1591811"/>
              <a:gd name="connsiteY1037" fmla="*/ 410559 h 1214836"/>
              <a:gd name="connsiteX1038" fmla="*/ 1081117 w 1591811"/>
              <a:gd name="connsiteY1038" fmla="*/ 408969 h 1214836"/>
              <a:gd name="connsiteX1039" fmla="*/ 1080861 w 1591811"/>
              <a:gd name="connsiteY1039" fmla="*/ 405079 h 1214836"/>
              <a:gd name="connsiteX1040" fmla="*/ 1080615 w 1591811"/>
              <a:gd name="connsiteY1040" fmla="*/ 401323 h 1214836"/>
              <a:gd name="connsiteX1041" fmla="*/ 1080580 w 1591811"/>
              <a:gd name="connsiteY1041" fmla="*/ 400797 h 1214836"/>
              <a:gd name="connsiteX1042" fmla="*/ 1079357 w 1591811"/>
              <a:gd name="connsiteY1042" fmla="*/ 397885 h 1214836"/>
              <a:gd name="connsiteX1043" fmla="*/ 1076288 w 1591811"/>
              <a:gd name="connsiteY1043" fmla="*/ 394227 h 1214836"/>
              <a:gd name="connsiteX1044" fmla="*/ 1075196 w 1591811"/>
              <a:gd name="connsiteY1044" fmla="*/ 390798 h 1214836"/>
              <a:gd name="connsiteX1045" fmla="*/ 1075006 w 1591811"/>
              <a:gd name="connsiteY1045" fmla="*/ 390201 h 1214836"/>
              <a:gd name="connsiteX1046" fmla="*/ 1073709 w 1591811"/>
              <a:gd name="connsiteY1046" fmla="*/ 389312 h 1214836"/>
              <a:gd name="connsiteX1047" fmla="*/ 1073471 w 1591811"/>
              <a:gd name="connsiteY1047" fmla="*/ 389147 h 1214836"/>
              <a:gd name="connsiteX1048" fmla="*/ 1075466 w 1591811"/>
              <a:gd name="connsiteY1048" fmla="*/ 383828 h 1214836"/>
              <a:gd name="connsiteX1049" fmla="*/ 1075825 w 1591811"/>
              <a:gd name="connsiteY1049" fmla="*/ 377197 h 1214836"/>
              <a:gd name="connsiteX1050" fmla="*/ 1075287 w 1591811"/>
              <a:gd name="connsiteY1050" fmla="*/ 360452 h 1214836"/>
              <a:gd name="connsiteX1051" fmla="*/ 1077220 w 1591811"/>
              <a:gd name="connsiteY1051" fmla="*/ 347788 h 1214836"/>
              <a:gd name="connsiteX1052" fmla="*/ 1077444 w 1591811"/>
              <a:gd name="connsiteY1052" fmla="*/ 346316 h 1214836"/>
              <a:gd name="connsiteX1053" fmla="*/ 1078522 w 1591811"/>
              <a:gd name="connsiteY1053" fmla="*/ 342825 h 1214836"/>
              <a:gd name="connsiteX1054" fmla="*/ 1079781 w 1591811"/>
              <a:gd name="connsiteY1054" fmla="*/ 341427 h 1214836"/>
              <a:gd name="connsiteX1055" fmla="*/ 1081398 w 1591811"/>
              <a:gd name="connsiteY1055" fmla="*/ 338633 h 1214836"/>
              <a:gd name="connsiteX1056" fmla="*/ 1077084 w 1591811"/>
              <a:gd name="connsiteY1056" fmla="*/ 328176 h 1214836"/>
              <a:gd name="connsiteX1057" fmla="*/ 1072952 w 1591811"/>
              <a:gd name="connsiteY1057" fmla="*/ 323648 h 1214836"/>
              <a:gd name="connsiteX1058" fmla="*/ 1067921 w 1591811"/>
              <a:gd name="connsiteY1058" fmla="*/ 320520 h 1214836"/>
              <a:gd name="connsiteX1059" fmla="*/ 1061314 w 1591811"/>
              <a:gd name="connsiteY1059" fmla="*/ 318794 h 1214836"/>
              <a:gd name="connsiteX1060" fmla="*/ 1057254 w 1591811"/>
              <a:gd name="connsiteY1060" fmla="*/ 318601 h 1214836"/>
              <a:gd name="connsiteX1061" fmla="*/ 1055470 w 1591811"/>
              <a:gd name="connsiteY1061" fmla="*/ 317853 h 1214836"/>
              <a:gd name="connsiteX1062" fmla="*/ 1051686 w 1591811"/>
              <a:gd name="connsiteY1062" fmla="*/ 314233 h 1214836"/>
              <a:gd name="connsiteX1063" fmla="*/ 1050803 w 1591811"/>
              <a:gd name="connsiteY1063" fmla="*/ 313388 h 1214836"/>
              <a:gd name="connsiteX1064" fmla="*/ 1045451 w 1591811"/>
              <a:gd name="connsiteY1064" fmla="*/ 311954 h 1214836"/>
              <a:gd name="connsiteX1065" fmla="*/ 1041821 w 1591811"/>
              <a:gd name="connsiteY1065" fmla="*/ 312320 h 1214836"/>
              <a:gd name="connsiteX1066" fmla="*/ 1031262 w 1591811"/>
              <a:gd name="connsiteY1066" fmla="*/ 309786 h 1214836"/>
              <a:gd name="connsiteX1067" fmla="*/ 1033778 w 1591811"/>
              <a:gd name="connsiteY1067" fmla="*/ 275242 h 1214836"/>
              <a:gd name="connsiteX1068" fmla="*/ 1039888 w 1591811"/>
              <a:gd name="connsiteY1068" fmla="*/ 271740 h 1214836"/>
              <a:gd name="connsiteX1069" fmla="*/ 1047076 w 1591811"/>
              <a:gd name="connsiteY1069" fmla="*/ 268236 h 1214836"/>
              <a:gd name="connsiteX1070" fmla="*/ 1049413 w 1591811"/>
              <a:gd name="connsiteY1070" fmla="*/ 263870 h 1214836"/>
              <a:gd name="connsiteX1071" fmla="*/ 1047076 w 1591811"/>
              <a:gd name="connsiteY1071" fmla="*/ 261607 h 1214836"/>
              <a:gd name="connsiteX1072" fmla="*/ 1041506 w 1591811"/>
              <a:gd name="connsiteY1072" fmla="*/ 259875 h 1214836"/>
              <a:gd name="connsiteX1073" fmla="*/ 1034857 w 1591811"/>
              <a:gd name="connsiteY1073" fmla="*/ 259890 h 1214836"/>
              <a:gd name="connsiteX1074" fmla="*/ 1033060 w 1591811"/>
              <a:gd name="connsiteY1074" fmla="*/ 257800 h 1214836"/>
              <a:gd name="connsiteX1075" fmla="*/ 1031443 w 1591811"/>
              <a:gd name="connsiteY1075" fmla="*/ 248037 h 1214836"/>
              <a:gd name="connsiteX1076" fmla="*/ 1027669 w 1591811"/>
              <a:gd name="connsiteY1076" fmla="*/ 235312 h 1214836"/>
              <a:gd name="connsiteX1077" fmla="*/ 1027311 w 1591811"/>
              <a:gd name="connsiteY1077" fmla="*/ 229732 h 1214836"/>
              <a:gd name="connsiteX1078" fmla="*/ 1032882 w 1591811"/>
              <a:gd name="connsiteY1078" fmla="*/ 228324 h 1214836"/>
              <a:gd name="connsiteX1079" fmla="*/ 1033288 w 1591811"/>
              <a:gd name="connsiteY1079" fmla="*/ 225418 h 1214836"/>
              <a:gd name="connsiteX1080" fmla="*/ 1033503 w 1591811"/>
              <a:gd name="connsiteY1080" fmla="*/ 223871 h 1214836"/>
              <a:gd name="connsiteX1081" fmla="*/ 1031533 w 1591811"/>
              <a:gd name="connsiteY1081" fmla="*/ 223559 h 1214836"/>
              <a:gd name="connsiteX1082" fmla="*/ 1031011 w 1591811"/>
              <a:gd name="connsiteY1082" fmla="*/ 223008 h 1214836"/>
              <a:gd name="connsiteX1083" fmla="*/ 1030120 w 1591811"/>
              <a:gd name="connsiteY1083" fmla="*/ 222068 h 1214836"/>
              <a:gd name="connsiteX1084" fmla="*/ 1030097 w 1591811"/>
              <a:gd name="connsiteY1084" fmla="*/ 220586 h 1214836"/>
              <a:gd name="connsiteX1085" fmla="*/ 1030094 w 1591811"/>
              <a:gd name="connsiteY1085" fmla="*/ 220421 h 1214836"/>
              <a:gd name="connsiteX1086" fmla="*/ 1030065 w 1591811"/>
              <a:gd name="connsiteY1086" fmla="*/ 218477 h 1214836"/>
              <a:gd name="connsiteX1087" fmla="*/ 1029573 w 1591811"/>
              <a:gd name="connsiteY1087" fmla="*/ 216708 h 1214836"/>
              <a:gd name="connsiteX1088" fmla="*/ 1029528 w 1591811"/>
              <a:gd name="connsiteY1088" fmla="*/ 216544 h 1214836"/>
              <a:gd name="connsiteX1089" fmla="*/ 1029407 w 1591811"/>
              <a:gd name="connsiteY1089" fmla="*/ 216011 h 1214836"/>
              <a:gd name="connsiteX1090" fmla="*/ 1029522 w 1591811"/>
              <a:gd name="connsiteY1090" fmla="*/ 215639 h 1214836"/>
              <a:gd name="connsiteX1091" fmla="*/ 1030751 w 1591811"/>
              <a:gd name="connsiteY1091" fmla="*/ 211577 h 1214836"/>
              <a:gd name="connsiteX1092" fmla="*/ 1029600 w 1591811"/>
              <a:gd name="connsiteY1092" fmla="*/ 206152 h 1214836"/>
              <a:gd name="connsiteX1093" fmla="*/ 1030107 w 1591811"/>
              <a:gd name="connsiteY1093" fmla="*/ 197665 h 1214836"/>
              <a:gd name="connsiteX1094" fmla="*/ 1030173 w 1591811"/>
              <a:gd name="connsiteY1094" fmla="*/ 195992 h 1214836"/>
              <a:gd name="connsiteX1095" fmla="*/ 1029192 w 1591811"/>
              <a:gd name="connsiteY1095" fmla="*/ 193512 h 1214836"/>
              <a:gd name="connsiteX1096" fmla="*/ 1028938 w 1591811"/>
              <a:gd name="connsiteY1096" fmla="*/ 193339 h 1214836"/>
              <a:gd name="connsiteX1097" fmla="*/ 1028022 w 1591811"/>
              <a:gd name="connsiteY1097" fmla="*/ 192708 h 1214836"/>
              <a:gd name="connsiteX1098" fmla="*/ 1026000 w 1591811"/>
              <a:gd name="connsiteY1098" fmla="*/ 192554 h 1214836"/>
              <a:gd name="connsiteX1099" fmla="*/ 1025499 w 1591811"/>
              <a:gd name="connsiteY1099" fmla="*/ 192516 h 1214836"/>
              <a:gd name="connsiteX1100" fmla="*/ 1019525 w 1591811"/>
              <a:gd name="connsiteY1100" fmla="*/ 193373 h 1214836"/>
              <a:gd name="connsiteX1101" fmla="*/ 1018416 w 1591811"/>
              <a:gd name="connsiteY1101" fmla="*/ 192614 h 1214836"/>
              <a:gd name="connsiteX1102" fmla="*/ 1017803 w 1591811"/>
              <a:gd name="connsiteY1102" fmla="*/ 192196 h 1214836"/>
              <a:gd name="connsiteX1103" fmla="*/ 1017270 w 1591811"/>
              <a:gd name="connsiteY1103" fmla="*/ 191463 h 1214836"/>
              <a:gd name="connsiteX1104" fmla="*/ 1017165 w 1591811"/>
              <a:gd name="connsiteY1104" fmla="*/ 191319 h 1214836"/>
              <a:gd name="connsiteX1105" fmla="*/ 1016084 w 1591811"/>
              <a:gd name="connsiteY1105" fmla="*/ 189836 h 1214836"/>
              <a:gd name="connsiteX1106" fmla="*/ 1016084 w 1591811"/>
              <a:gd name="connsiteY1106" fmla="*/ 189310 h 1214836"/>
              <a:gd name="connsiteX1107" fmla="*/ 1016084 w 1591811"/>
              <a:gd name="connsiteY1107" fmla="*/ 188844 h 1214836"/>
              <a:gd name="connsiteX1108" fmla="*/ 1018555 w 1591811"/>
              <a:gd name="connsiteY1108" fmla="*/ 185443 h 1214836"/>
              <a:gd name="connsiteX1109" fmla="*/ 1018961 w 1591811"/>
              <a:gd name="connsiteY1109" fmla="*/ 185143 h 1214836"/>
              <a:gd name="connsiteX1110" fmla="*/ 1020654 w 1591811"/>
              <a:gd name="connsiteY1110" fmla="*/ 183897 h 1214836"/>
              <a:gd name="connsiteX1111" fmla="*/ 1021789 w 1591811"/>
              <a:gd name="connsiteY1111" fmla="*/ 180537 h 1214836"/>
              <a:gd name="connsiteX1112" fmla="*/ 1021951 w 1591811"/>
              <a:gd name="connsiteY1112" fmla="*/ 180060 h 1214836"/>
              <a:gd name="connsiteX1113" fmla="*/ 1021032 w 1591811"/>
              <a:gd name="connsiteY1113" fmla="*/ 177435 h 1214836"/>
              <a:gd name="connsiteX1114" fmla="*/ 1020604 w 1591811"/>
              <a:gd name="connsiteY1114" fmla="*/ 176216 h 1214836"/>
              <a:gd name="connsiteX1115" fmla="*/ 1020478 w 1591811"/>
              <a:gd name="connsiteY1115" fmla="*/ 176118 h 1214836"/>
              <a:gd name="connsiteX1116" fmla="*/ 1018943 w 1591811"/>
              <a:gd name="connsiteY1116" fmla="*/ 174914 h 1214836"/>
              <a:gd name="connsiteX1117" fmla="*/ 1017448 w 1591811"/>
              <a:gd name="connsiteY1117" fmla="*/ 174517 h 1214836"/>
              <a:gd name="connsiteX1118" fmla="*/ 1016359 w 1591811"/>
              <a:gd name="connsiteY1118" fmla="*/ 174227 h 1214836"/>
              <a:gd name="connsiteX1119" fmla="*/ 1015890 w 1591811"/>
              <a:gd name="connsiteY1119" fmla="*/ 173884 h 1214836"/>
              <a:gd name="connsiteX1120" fmla="*/ 1015252 w 1591811"/>
              <a:gd name="connsiteY1120" fmla="*/ 173421 h 1214836"/>
              <a:gd name="connsiteX1121" fmla="*/ 1015131 w 1591811"/>
              <a:gd name="connsiteY1121" fmla="*/ 172306 h 1214836"/>
              <a:gd name="connsiteX1122" fmla="*/ 1015509 w 1591811"/>
              <a:gd name="connsiteY1122" fmla="*/ 170970 h 1214836"/>
              <a:gd name="connsiteX1123" fmla="*/ 1015939 w 1591811"/>
              <a:gd name="connsiteY1123" fmla="*/ 169458 h 1214836"/>
              <a:gd name="connsiteX1124" fmla="*/ 1015662 w 1591811"/>
              <a:gd name="connsiteY1124" fmla="*/ 168483 h 1214836"/>
              <a:gd name="connsiteX1125" fmla="*/ 1015569 w 1591811"/>
              <a:gd name="connsiteY1125" fmla="*/ 168156 h 1214836"/>
              <a:gd name="connsiteX1126" fmla="*/ 1011266 w 1591811"/>
              <a:gd name="connsiteY1126" fmla="*/ 164742 h 1214836"/>
              <a:gd name="connsiteX1127" fmla="*/ 1009029 w 1591811"/>
              <a:gd name="connsiteY1127" fmla="*/ 164665 h 1214836"/>
              <a:gd name="connsiteX1128" fmla="*/ 1007448 w 1591811"/>
              <a:gd name="connsiteY1128" fmla="*/ 164611 h 1214836"/>
              <a:gd name="connsiteX1129" fmla="*/ 1006588 w 1591811"/>
              <a:gd name="connsiteY1129" fmla="*/ 164240 h 1214836"/>
              <a:gd name="connsiteX1130" fmla="*/ 1000179 w 1591811"/>
              <a:gd name="connsiteY1130" fmla="*/ 166523 h 1214836"/>
              <a:gd name="connsiteX1131" fmla="*/ 996198 w 1591811"/>
              <a:gd name="connsiteY1131" fmla="*/ 166331 h 1214836"/>
              <a:gd name="connsiteX1132" fmla="*/ 993798 w 1591811"/>
              <a:gd name="connsiteY1132" fmla="*/ 166215 h 1214836"/>
              <a:gd name="connsiteX1133" fmla="*/ 993529 w 1591811"/>
              <a:gd name="connsiteY1133" fmla="*/ 166202 h 1214836"/>
              <a:gd name="connsiteX1134" fmla="*/ 992727 w 1591811"/>
              <a:gd name="connsiteY1134" fmla="*/ 166635 h 1214836"/>
              <a:gd name="connsiteX1135" fmla="*/ 992171 w 1591811"/>
              <a:gd name="connsiteY1135" fmla="*/ 167438 h 1214836"/>
              <a:gd name="connsiteX1136" fmla="*/ 992226 w 1591811"/>
              <a:gd name="connsiteY1136" fmla="*/ 168957 h 1214836"/>
              <a:gd name="connsiteX1137" fmla="*/ 992290 w 1591811"/>
              <a:gd name="connsiteY1137" fmla="*/ 170723 h 1214836"/>
              <a:gd name="connsiteX1138" fmla="*/ 990017 w 1591811"/>
              <a:gd name="connsiteY1138" fmla="*/ 172708 h 1214836"/>
              <a:gd name="connsiteX1139" fmla="*/ 989883 w 1591811"/>
              <a:gd name="connsiteY1139" fmla="*/ 172826 h 1214836"/>
              <a:gd name="connsiteX1140" fmla="*/ 984831 w 1591811"/>
              <a:gd name="connsiteY1140" fmla="*/ 175297 h 1214836"/>
              <a:gd name="connsiteX1141" fmla="*/ 983380 w 1591811"/>
              <a:gd name="connsiteY1141" fmla="*/ 176554 h 1214836"/>
              <a:gd name="connsiteX1142" fmla="*/ 982548 w 1591811"/>
              <a:gd name="connsiteY1142" fmla="*/ 177274 h 1214836"/>
              <a:gd name="connsiteX1143" fmla="*/ 982424 w 1591811"/>
              <a:gd name="connsiteY1143" fmla="*/ 177758 h 1214836"/>
              <a:gd name="connsiteX1144" fmla="*/ 981989 w 1591811"/>
              <a:gd name="connsiteY1144" fmla="*/ 179461 h 1214836"/>
              <a:gd name="connsiteX1145" fmla="*/ 981676 w 1591811"/>
              <a:gd name="connsiteY1145" fmla="*/ 183283 h 1214836"/>
              <a:gd name="connsiteX1146" fmla="*/ 978779 w 1591811"/>
              <a:gd name="connsiteY1146" fmla="*/ 184952 h 1214836"/>
              <a:gd name="connsiteX1147" fmla="*/ 975996 w 1591811"/>
              <a:gd name="connsiteY1147" fmla="*/ 187451 h 1214836"/>
              <a:gd name="connsiteX1148" fmla="*/ 975182 w 1591811"/>
              <a:gd name="connsiteY1148" fmla="*/ 188183 h 1214836"/>
              <a:gd name="connsiteX1149" fmla="*/ 973973 w 1591811"/>
              <a:gd name="connsiteY1149" fmla="*/ 188785 h 1214836"/>
              <a:gd name="connsiteX1150" fmla="*/ 973676 w 1591811"/>
              <a:gd name="connsiteY1150" fmla="*/ 181723 h 1214836"/>
              <a:gd name="connsiteX1151" fmla="*/ 974497 w 1591811"/>
              <a:gd name="connsiteY1151" fmla="*/ 178264 h 1214836"/>
              <a:gd name="connsiteX1152" fmla="*/ 975411 w 1591811"/>
              <a:gd name="connsiteY1152" fmla="*/ 174415 h 1214836"/>
              <a:gd name="connsiteX1153" fmla="*/ 975074 w 1591811"/>
              <a:gd name="connsiteY1153" fmla="*/ 172898 h 1214836"/>
              <a:gd name="connsiteX1154" fmla="*/ 974555 w 1591811"/>
              <a:gd name="connsiteY1154" fmla="*/ 170573 h 1214836"/>
              <a:gd name="connsiteX1155" fmla="*/ 972837 w 1591811"/>
              <a:gd name="connsiteY1155" fmla="*/ 166977 h 1214836"/>
              <a:gd name="connsiteX1156" fmla="*/ 972798 w 1591811"/>
              <a:gd name="connsiteY1156" fmla="*/ 166714 h 1214836"/>
              <a:gd name="connsiteX1157" fmla="*/ 972289 w 1591811"/>
              <a:gd name="connsiteY1157" fmla="*/ 163324 h 1214836"/>
              <a:gd name="connsiteX1158" fmla="*/ 972879 w 1591811"/>
              <a:gd name="connsiteY1158" fmla="*/ 159609 h 1214836"/>
              <a:gd name="connsiteX1159" fmla="*/ 973300 w 1591811"/>
              <a:gd name="connsiteY1159" fmla="*/ 156962 h 1214836"/>
              <a:gd name="connsiteX1160" fmla="*/ 974660 w 1591811"/>
              <a:gd name="connsiteY1160" fmla="*/ 148410 h 1214836"/>
              <a:gd name="connsiteX1161" fmla="*/ 975402 w 1591811"/>
              <a:gd name="connsiteY1161" fmla="*/ 143750 h 1214836"/>
              <a:gd name="connsiteX1162" fmla="*/ 976047 w 1591811"/>
              <a:gd name="connsiteY1162" fmla="*/ 127396 h 1214836"/>
              <a:gd name="connsiteX1163" fmla="*/ 975760 w 1591811"/>
              <a:gd name="connsiteY1163" fmla="*/ 126367 h 1214836"/>
              <a:gd name="connsiteX1164" fmla="*/ 975494 w 1591811"/>
              <a:gd name="connsiteY1164" fmla="*/ 125412 h 1214836"/>
              <a:gd name="connsiteX1165" fmla="*/ 974513 w 1591811"/>
              <a:gd name="connsiteY1165" fmla="*/ 123058 h 1214836"/>
              <a:gd name="connsiteX1166" fmla="*/ 974580 w 1591811"/>
              <a:gd name="connsiteY1166" fmla="*/ 119524 h 1214836"/>
              <a:gd name="connsiteX1167" fmla="*/ 974212 w 1591811"/>
              <a:gd name="connsiteY1167" fmla="*/ 119400 h 1214836"/>
              <a:gd name="connsiteX1168" fmla="*/ 970837 w 1591811"/>
              <a:gd name="connsiteY1168" fmla="*/ 110971 h 1214836"/>
              <a:gd name="connsiteX1169" fmla="*/ 970638 w 1591811"/>
              <a:gd name="connsiteY1169" fmla="*/ 109709 h 1214836"/>
              <a:gd name="connsiteX1170" fmla="*/ 970474 w 1591811"/>
              <a:gd name="connsiteY1170" fmla="*/ 108678 h 1214836"/>
              <a:gd name="connsiteX1171" fmla="*/ 971545 w 1591811"/>
              <a:gd name="connsiteY1171" fmla="*/ 93243 h 1214836"/>
              <a:gd name="connsiteX1172" fmla="*/ 971071 w 1591811"/>
              <a:gd name="connsiteY1172" fmla="*/ 89538 h 1214836"/>
              <a:gd name="connsiteX1173" fmla="*/ 970132 w 1591811"/>
              <a:gd name="connsiteY1173" fmla="*/ 82212 h 1214836"/>
              <a:gd name="connsiteX1174" fmla="*/ 969238 w 1591811"/>
              <a:gd name="connsiteY1174" fmla="*/ 75225 h 1214836"/>
              <a:gd name="connsiteX1175" fmla="*/ 964853 w 1591811"/>
              <a:gd name="connsiteY1175" fmla="*/ 75011 h 1214836"/>
              <a:gd name="connsiteX1176" fmla="*/ 963814 w 1591811"/>
              <a:gd name="connsiteY1176" fmla="*/ 74962 h 1214836"/>
              <a:gd name="connsiteX1177" fmla="*/ 961608 w 1591811"/>
              <a:gd name="connsiteY1177" fmla="*/ 74043 h 1214836"/>
              <a:gd name="connsiteX1178" fmla="*/ 960237 w 1591811"/>
              <a:gd name="connsiteY1178" fmla="*/ 73472 h 1214836"/>
              <a:gd name="connsiteX1179" fmla="*/ 957843 w 1591811"/>
              <a:gd name="connsiteY1179" fmla="*/ 72475 h 1214836"/>
              <a:gd name="connsiteX1180" fmla="*/ 956291 w 1591811"/>
              <a:gd name="connsiteY1180" fmla="*/ 72572 h 1214836"/>
              <a:gd name="connsiteX1181" fmla="*/ 954886 w 1591811"/>
              <a:gd name="connsiteY1181" fmla="*/ 72658 h 1214836"/>
              <a:gd name="connsiteX1182" fmla="*/ 954085 w 1591811"/>
              <a:gd name="connsiteY1182" fmla="*/ 73090 h 1214836"/>
              <a:gd name="connsiteX1183" fmla="*/ 951652 w 1591811"/>
              <a:gd name="connsiteY1183" fmla="*/ 75868 h 1214836"/>
              <a:gd name="connsiteX1184" fmla="*/ 950073 w 1591811"/>
              <a:gd name="connsiteY1184" fmla="*/ 77670 h 1214836"/>
              <a:gd name="connsiteX1185" fmla="*/ 948346 w 1591811"/>
              <a:gd name="connsiteY1185" fmla="*/ 78908 h 1214836"/>
              <a:gd name="connsiteX1186" fmla="*/ 947775 w 1591811"/>
              <a:gd name="connsiteY1186" fmla="*/ 79074 h 1214836"/>
              <a:gd name="connsiteX1187" fmla="*/ 947515 w 1591811"/>
              <a:gd name="connsiteY1187" fmla="*/ 79150 h 1214836"/>
              <a:gd name="connsiteX1188" fmla="*/ 946868 w 1591811"/>
              <a:gd name="connsiteY1188" fmla="*/ 79339 h 1214836"/>
              <a:gd name="connsiteX1189" fmla="*/ 942000 w 1591811"/>
              <a:gd name="connsiteY1189" fmla="*/ 79148 h 1214836"/>
              <a:gd name="connsiteX1190" fmla="*/ 938738 w 1591811"/>
              <a:gd name="connsiteY1190" fmla="*/ 78276 h 1214836"/>
              <a:gd name="connsiteX1191" fmla="*/ 937698 w 1591811"/>
              <a:gd name="connsiteY1191" fmla="*/ 78229 h 1214836"/>
              <a:gd name="connsiteX1192" fmla="*/ 935966 w 1591811"/>
              <a:gd name="connsiteY1192" fmla="*/ 78149 h 1214836"/>
              <a:gd name="connsiteX1193" fmla="*/ 934181 w 1591811"/>
              <a:gd name="connsiteY1193" fmla="*/ 77465 h 1214836"/>
              <a:gd name="connsiteX1194" fmla="*/ 930304 w 1591811"/>
              <a:gd name="connsiteY1194" fmla="*/ 73558 h 1214836"/>
              <a:gd name="connsiteX1195" fmla="*/ 930103 w 1591811"/>
              <a:gd name="connsiteY1195" fmla="*/ 73448 h 1214836"/>
              <a:gd name="connsiteX1196" fmla="*/ 928886 w 1591811"/>
              <a:gd name="connsiteY1196" fmla="*/ 72796 h 1214836"/>
              <a:gd name="connsiteX1197" fmla="*/ 924519 w 1591811"/>
              <a:gd name="connsiteY1197" fmla="*/ 70452 h 1214836"/>
              <a:gd name="connsiteX1198" fmla="*/ 924108 w 1591811"/>
              <a:gd name="connsiteY1198" fmla="*/ 69950 h 1214836"/>
              <a:gd name="connsiteX1199" fmla="*/ 923935 w 1591811"/>
              <a:gd name="connsiteY1199" fmla="*/ 69736 h 1214836"/>
              <a:gd name="connsiteX1200" fmla="*/ 923659 w 1591811"/>
              <a:gd name="connsiteY1200" fmla="*/ 69398 h 1214836"/>
              <a:gd name="connsiteX1201" fmla="*/ 922681 w 1591811"/>
              <a:gd name="connsiteY1201" fmla="*/ 63820 h 1214836"/>
              <a:gd name="connsiteX1202" fmla="*/ 921821 w 1591811"/>
              <a:gd name="connsiteY1202" fmla="*/ 62146 h 1214836"/>
              <a:gd name="connsiteX1203" fmla="*/ 920364 w 1591811"/>
              <a:gd name="connsiteY1203" fmla="*/ 60709 h 1214836"/>
              <a:gd name="connsiteX1204" fmla="*/ 918868 w 1591811"/>
              <a:gd name="connsiteY1204" fmla="*/ 59231 h 1214836"/>
              <a:gd name="connsiteX1205" fmla="*/ 916384 w 1591811"/>
              <a:gd name="connsiteY1205" fmla="*/ 58124 h 1214836"/>
              <a:gd name="connsiteX1206" fmla="*/ 914669 w 1591811"/>
              <a:gd name="connsiteY1206" fmla="*/ 57360 h 1214836"/>
              <a:gd name="connsiteX1207" fmla="*/ 914128 w 1591811"/>
              <a:gd name="connsiteY1207" fmla="*/ 57118 h 1214836"/>
              <a:gd name="connsiteX1208" fmla="*/ 913686 w 1591811"/>
              <a:gd name="connsiteY1208" fmla="*/ 56974 h 1214836"/>
              <a:gd name="connsiteX1209" fmla="*/ 912473 w 1591811"/>
              <a:gd name="connsiteY1209" fmla="*/ 56578 h 1214836"/>
              <a:gd name="connsiteX1210" fmla="*/ 911299 w 1591811"/>
              <a:gd name="connsiteY1210" fmla="*/ 56194 h 1214836"/>
              <a:gd name="connsiteX1211" fmla="*/ 909938 w 1591811"/>
              <a:gd name="connsiteY1211" fmla="*/ 55751 h 1214836"/>
              <a:gd name="connsiteX1212" fmla="*/ 907169 w 1591811"/>
              <a:gd name="connsiteY1212" fmla="*/ 54135 h 1214836"/>
              <a:gd name="connsiteX1213" fmla="*/ 906057 w 1591811"/>
              <a:gd name="connsiteY1213" fmla="*/ 53125 h 1214836"/>
              <a:gd name="connsiteX1214" fmla="*/ 904567 w 1591811"/>
              <a:gd name="connsiteY1214" fmla="*/ 51769 h 1214836"/>
              <a:gd name="connsiteX1215" fmla="*/ 904031 w 1591811"/>
              <a:gd name="connsiteY1215" fmla="*/ 51282 h 1214836"/>
              <a:gd name="connsiteX1216" fmla="*/ 903709 w 1591811"/>
              <a:gd name="connsiteY1216" fmla="*/ 51263 h 1214836"/>
              <a:gd name="connsiteX1217" fmla="*/ 895961 w 1591811"/>
              <a:gd name="connsiteY1217" fmla="*/ 50779 h 1214836"/>
              <a:gd name="connsiteX1218" fmla="*/ 893945 w 1591811"/>
              <a:gd name="connsiteY1218" fmla="*/ 49559 h 1214836"/>
              <a:gd name="connsiteX1219" fmla="*/ 893806 w 1591811"/>
              <a:gd name="connsiteY1219" fmla="*/ 49475 h 1214836"/>
              <a:gd name="connsiteX1220" fmla="*/ 893226 w 1591811"/>
              <a:gd name="connsiteY1220" fmla="*/ 49361 h 1214836"/>
              <a:gd name="connsiteX1221" fmla="*/ 892945 w 1591811"/>
              <a:gd name="connsiteY1221" fmla="*/ 49307 h 1214836"/>
              <a:gd name="connsiteX1222" fmla="*/ 891896 w 1591811"/>
              <a:gd name="connsiteY1222" fmla="*/ 49101 h 1214836"/>
              <a:gd name="connsiteX1223" fmla="*/ 890616 w 1591811"/>
              <a:gd name="connsiteY1223" fmla="*/ 47745 h 1214836"/>
              <a:gd name="connsiteX1224" fmla="*/ 889436 w 1591811"/>
              <a:gd name="connsiteY1224" fmla="*/ 46496 h 1214836"/>
              <a:gd name="connsiteX1225" fmla="*/ 886975 w 1591811"/>
              <a:gd name="connsiteY1225" fmla="*/ 43891 h 1214836"/>
              <a:gd name="connsiteX1226" fmla="*/ 886483 w 1591811"/>
              <a:gd name="connsiteY1226" fmla="*/ 43581 h 1214836"/>
              <a:gd name="connsiteX1227" fmla="*/ 886290 w 1591811"/>
              <a:gd name="connsiteY1227" fmla="*/ 43460 h 1214836"/>
              <a:gd name="connsiteX1228" fmla="*/ 885990 w 1591811"/>
              <a:gd name="connsiteY1228" fmla="*/ 43270 h 1214836"/>
              <a:gd name="connsiteX1229" fmla="*/ 881556 w 1591811"/>
              <a:gd name="connsiteY1229" fmla="*/ 42152 h 1214836"/>
              <a:gd name="connsiteX1230" fmla="*/ 880884 w 1591811"/>
              <a:gd name="connsiteY1230" fmla="*/ 41738 h 1214836"/>
              <a:gd name="connsiteX1231" fmla="*/ 879339 w 1591811"/>
              <a:gd name="connsiteY1231" fmla="*/ 40786 h 1214836"/>
              <a:gd name="connsiteX1232" fmla="*/ 876945 w 1591811"/>
              <a:gd name="connsiteY1232" fmla="*/ 40449 h 1214836"/>
              <a:gd name="connsiteX1233" fmla="*/ 876498 w 1591811"/>
              <a:gd name="connsiteY1233" fmla="*/ 40245 h 1214836"/>
              <a:gd name="connsiteX1234" fmla="*/ 875643 w 1591811"/>
              <a:gd name="connsiteY1234" fmla="*/ 39853 h 1214836"/>
              <a:gd name="connsiteX1235" fmla="*/ 874865 w 1591811"/>
              <a:gd name="connsiteY1235" fmla="*/ 39150 h 1214836"/>
              <a:gd name="connsiteX1236" fmla="*/ 873647 w 1591811"/>
              <a:gd name="connsiteY1236" fmla="*/ 38047 h 1214836"/>
              <a:gd name="connsiteX1237" fmla="*/ 870843 w 1591811"/>
              <a:gd name="connsiteY1237" fmla="*/ 35511 h 1214836"/>
              <a:gd name="connsiteX1238" fmla="*/ 869777 w 1591811"/>
              <a:gd name="connsiteY1238" fmla="*/ 33912 h 1214836"/>
              <a:gd name="connsiteX1239" fmla="*/ 869248 w 1591811"/>
              <a:gd name="connsiteY1239" fmla="*/ 33119 h 1214836"/>
              <a:gd name="connsiteX1240" fmla="*/ 868444 w 1591811"/>
              <a:gd name="connsiteY1240" fmla="*/ 31914 h 1214836"/>
              <a:gd name="connsiteX1241" fmla="*/ 865306 w 1591811"/>
              <a:gd name="connsiteY1241" fmla="*/ 28752 h 1214836"/>
              <a:gd name="connsiteX1242" fmla="*/ 862719 w 1591811"/>
              <a:gd name="connsiteY1242" fmla="*/ 27200 h 1214836"/>
              <a:gd name="connsiteX1243" fmla="*/ 860505 w 1591811"/>
              <a:gd name="connsiteY1243" fmla="*/ 24842 h 1214836"/>
              <a:gd name="connsiteX1244" fmla="*/ 860361 w 1591811"/>
              <a:gd name="connsiteY1244" fmla="*/ 24630 h 1214836"/>
              <a:gd name="connsiteX1245" fmla="*/ 857922 w 1591811"/>
              <a:gd name="connsiteY1245" fmla="*/ 20998 h 1214836"/>
              <a:gd name="connsiteX1246" fmla="*/ 857618 w 1591811"/>
              <a:gd name="connsiteY1246" fmla="*/ 20195 h 1214836"/>
              <a:gd name="connsiteX1247" fmla="*/ 856498 w 1591811"/>
              <a:gd name="connsiteY1247" fmla="*/ 17241 h 1214836"/>
              <a:gd name="connsiteX1248" fmla="*/ 855832 w 1591811"/>
              <a:gd name="connsiteY1248" fmla="*/ 15481 h 1214836"/>
              <a:gd name="connsiteX1249" fmla="*/ 830821 w 1591811"/>
              <a:gd name="connsiteY1249" fmla="*/ 8373 h 1214836"/>
              <a:gd name="connsiteX1250" fmla="*/ 822382 w 1591811"/>
              <a:gd name="connsiteY1250" fmla="*/ 5662 h 1214836"/>
              <a:gd name="connsiteX1251" fmla="*/ 806652 w 1591811"/>
              <a:gd name="connsiteY1251" fmla="*/ 37 h 1214836"/>
              <a:gd name="connsiteX1252" fmla="*/ 804497 w 1591811"/>
              <a:gd name="connsiteY1252" fmla="*/ 9770 h 1214836"/>
              <a:gd name="connsiteX1253" fmla="*/ 798979 w 1591811"/>
              <a:gd name="connsiteY1253" fmla="*/ 7018 h 1214836"/>
              <a:gd name="connsiteX1254" fmla="*/ 795952 w 1591811"/>
              <a:gd name="connsiteY1254" fmla="*/ 6506 h 1214836"/>
              <a:gd name="connsiteX1255" fmla="*/ 791856 w 1591811"/>
              <a:gd name="connsiteY1255" fmla="*/ 7724 h 1214836"/>
              <a:gd name="connsiteX1256" fmla="*/ 789364 w 1591811"/>
              <a:gd name="connsiteY1256" fmla="*/ 9284 h 1214836"/>
              <a:gd name="connsiteX1257" fmla="*/ 789186 w 1591811"/>
              <a:gd name="connsiteY1257" fmla="*/ 11702 h 1214836"/>
              <a:gd name="connsiteX1258" fmla="*/ 788475 w 1591811"/>
              <a:gd name="connsiteY1258" fmla="*/ 13432 h 1214836"/>
              <a:gd name="connsiteX1259" fmla="*/ 790077 w 1591811"/>
              <a:gd name="connsiteY1259" fmla="*/ 16366 h 1214836"/>
              <a:gd name="connsiteX1260" fmla="*/ 791856 w 1591811"/>
              <a:gd name="connsiteY1260" fmla="*/ 17742 h 1214836"/>
              <a:gd name="connsiteX1261" fmla="*/ 793280 w 1591811"/>
              <a:gd name="connsiteY1261" fmla="*/ 18949 h 1214836"/>
              <a:gd name="connsiteX1262" fmla="*/ 795061 w 1591811"/>
              <a:gd name="connsiteY1262" fmla="*/ 19981 h 1214836"/>
              <a:gd name="connsiteX1263" fmla="*/ 796663 w 1591811"/>
              <a:gd name="connsiteY1263" fmla="*/ 21188 h 1214836"/>
              <a:gd name="connsiteX1264" fmla="*/ 798266 w 1591811"/>
              <a:gd name="connsiteY1264" fmla="*/ 22738 h 1214836"/>
              <a:gd name="connsiteX1265" fmla="*/ 797909 w 1591811"/>
              <a:gd name="connsiteY1265" fmla="*/ 24813 h 1214836"/>
              <a:gd name="connsiteX1266" fmla="*/ 795418 w 1591811"/>
              <a:gd name="connsiteY1266" fmla="*/ 26373 h 1214836"/>
              <a:gd name="connsiteX1267" fmla="*/ 795061 w 1591811"/>
              <a:gd name="connsiteY1267" fmla="*/ 27583 h 1214836"/>
              <a:gd name="connsiteX1268" fmla="*/ 795952 w 1591811"/>
              <a:gd name="connsiteY1268" fmla="*/ 30689 h 1214836"/>
              <a:gd name="connsiteX1269" fmla="*/ 796307 w 1591811"/>
              <a:gd name="connsiteY1269" fmla="*/ 32244 h 1214836"/>
              <a:gd name="connsiteX1270" fmla="*/ 795061 w 1591811"/>
              <a:gd name="connsiteY1270" fmla="*/ 34838 h 1214836"/>
              <a:gd name="connsiteX1271" fmla="*/ 792747 w 1591811"/>
              <a:gd name="connsiteY1271" fmla="*/ 35534 h 1214836"/>
              <a:gd name="connsiteX1272" fmla="*/ 785090 w 1591811"/>
              <a:gd name="connsiteY1272" fmla="*/ 34169 h 1214836"/>
              <a:gd name="connsiteX1273" fmla="*/ 778326 w 1591811"/>
              <a:gd name="connsiteY1273" fmla="*/ 34184 h 1214836"/>
              <a:gd name="connsiteX1274" fmla="*/ 773875 w 1591811"/>
              <a:gd name="connsiteY1274" fmla="*/ 36612 h 1214836"/>
              <a:gd name="connsiteX1275" fmla="*/ 765328 w 1591811"/>
              <a:gd name="connsiteY1275" fmla="*/ 36976 h 1214836"/>
              <a:gd name="connsiteX1276" fmla="*/ 760342 w 1591811"/>
              <a:gd name="connsiteY1276" fmla="*/ 36815 h 1214836"/>
              <a:gd name="connsiteX1277" fmla="*/ 756959 w 1591811"/>
              <a:gd name="connsiteY1277" fmla="*/ 35439 h 1214836"/>
              <a:gd name="connsiteX1278" fmla="*/ 755179 w 1591811"/>
              <a:gd name="connsiteY1278" fmla="*/ 38208 h 1214836"/>
              <a:gd name="connsiteX1279" fmla="*/ 749714 w 1591811"/>
              <a:gd name="connsiteY1279" fmla="*/ 38600 h 1214836"/>
              <a:gd name="connsiteX1280" fmla="*/ 748561 w 1591811"/>
              <a:gd name="connsiteY1280" fmla="*/ 38684 h 1214836"/>
              <a:gd name="connsiteX1281" fmla="*/ 742188 w 1591811"/>
              <a:gd name="connsiteY1281" fmla="*/ 37565 h 1214836"/>
              <a:gd name="connsiteX1282" fmla="*/ 741957 w 1591811"/>
              <a:gd name="connsiteY1282" fmla="*/ 37524 h 1214836"/>
              <a:gd name="connsiteX1283" fmla="*/ 739398 w 1591811"/>
              <a:gd name="connsiteY1283" fmla="*/ 37073 h 1214836"/>
              <a:gd name="connsiteX1284" fmla="*/ 739235 w 1591811"/>
              <a:gd name="connsiteY1284" fmla="*/ 37043 h 1214836"/>
              <a:gd name="connsiteX1285" fmla="*/ 737632 w 1591811"/>
              <a:gd name="connsiteY1285" fmla="*/ 36424 h 1214836"/>
              <a:gd name="connsiteX1286" fmla="*/ 736757 w 1591811"/>
              <a:gd name="connsiteY1286" fmla="*/ 35719 h 1214836"/>
              <a:gd name="connsiteX1287" fmla="*/ 736092 w 1591811"/>
              <a:gd name="connsiteY1287" fmla="*/ 35184 h 1214836"/>
              <a:gd name="connsiteX1288" fmla="*/ 633736 w 1591811"/>
              <a:gd name="connsiteY1288" fmla="*/ 35392 h 1214836"/>
              <a:gd name="connsiteX1289" fmla="*/ 626965 w 1591811"/>
              <a:gd name="connsiteY1289" fmla="*/ 45460 h 1214836"/>
              <a:gd name="connsiteX1290" fmla="*/ 615990 w 1591811"/>
              <a:gd name="connsiteY1290" fmla="*/ 53822 h 1214836"/>
              <a:gd name="connsiteX1291" fmla="*/ 611293 w 1591811"/>
              <a:gd name="connsiteY1291" fmla="*/ 56070 h 1214836"/>
              <a:gd name="connsiteX1292" fmla="*/ 607998 w 1591811"/>
              <a:gd name="connsiteY1292" fmla="*/ 67017 h 1214836"/>
              <a:gd name="connsiteX1293" fmla="*/ 604373 w 1591811"/>
              <a:gd name="connsiteY1293" fmla="*/ 79063 h 1214836"/>
              <a:gd name="connsiteX1294" fmla="*/ 599853 w 1591811"/>
              <a:gd name="connsiteY1294" fmla="*/ 89404 h 1214836"/>
              <a:gd name="connsiteX1295" fmla="*/ 594658 w 1591811"/>
              <a:gd name="connsiteY1295" fmla="*/ 101293 h 1214836"/>
              <a:gd name="connsiteX1296" fmla="*/ 592144 w 1591811"/>
              <a:gd name="connsiteY1296" fmla="*/ 106930 h 1214836"/>
              <a:gd name="connsiteX1297" fmla="*/ 586429 w 1591811"/>
              <a:gd name="connsiteY1297" fmla="*/ 119753 h 1214836"/>
              <a:gd name="connsiteX1298" fmla="*/ 581780 w 1591811"/>
              <a:gd name="connsiteY1298" fmla="*/ 123890 h 1214836"/>
              <a:gd name="connsiteX1299" fmla="*/ 582765 w 1591811"/>
              <a:gd name="connsiteY1299" fmla="*/ 131062 h 1214836"/>
              <a:gd name="connsiteX1300" fmla="*/ 579239 w 1591811"/>
              <a:gd name="connsiteY1300" fmla="*/ 162368 h 1214836"/>
              <a:gd name="connsiteX1301" fmla="*/ 576306 w 1591811"/>
              <a:gd name="connsiteY1301" fmla="*/ 186133 h 1214836"/>
              <a:gd name="connsiteX1302" fmla="*/ 571749 w 1591811"/>
              <a:gd name="connsiteY1302" fmla="*/ 193664 h 1214836"/>
              <a:gd name="connsiteX1303" fmla="*/ 569466 w 1591811"/>
              <a:gd name="connsiteY1303" fmla="*/ 212148 h 1214836"/>
              <a:gd name="connsiteX1304" fmla="*/ 544091 w 1591811"/>
              <a:gd name="connsiteY1304" fmla="*/ 212069 h 1214836"/>
              <a:gd name="connsiteX1305" fmla="*/ 506442 w 1591811"/>
              <a:gd name="connsiteY1305" fmla="*/ 212707 h 1214836"/>
              <a:gd name="connsiteX1306" fmla="*/ 492313 w 1591811"/>
              <a:gd name="connsiteY1306" fmla="*/ 216718 h 1214836"/>
              <a:gd name="connsiteX1307" fmla="*/ 491876 w 1591811"/>
              <a:gd name="connsiteY1307" fmla="*/ 216842 h 1214836"/>
              <a:gd name="connsiteX1308" fmla="*/ 490869 w 1591811"/>
              <a:gd name="connsiteY1308" fmla="*/ 215869 h 1214836"/>
              <a:gd name="connsiteX1309" fmla="*/ 488735 w 1591811"/>
              <a:gd name="connsiteY1309" fmla="*/ 213810 h 1214836"/>
              <a:gd name="connsiteX1310" fmla="*/ 485102 w 1591811"/>
              <a:gd name="connsiteY1310" fmla="*/ 211646 h 1214836"/>
              <a:gd name="connsiteX1311" fmla="*/ 479066 w 1591811"/>
              <a:gd name="connsiteY1311" fmla="*/ 210287 h 1214836"/>
              <a:gd name="connsiteX1312" fmla="*/ 478089 w 1591811"/>
              <a:gd name="connsiteY1312" fmla="*/ 209829 h 1214836"/>
              <a:gd name="connsiteX1313" fmla="*/ 477220 w 1591811"/>
              <a:gd name="connsiteY1313" fmla="*/ 209422 h 1214836"/>
              <a:gd name="connsiteX1314" fmla="*/ 476401 w 1591811"/>
              <a:gd name="connsiteY1314" fmla="*/ 208547 h 1214836"/>
              <a:gd name="connsiteX1315" fmla="*/ 475248 w 1591811"/>
              <a:gd name="connsiteY1315" fmla="*/ 207317 h 1214836"/>
              <a:gd name="connsiteX1316" fmla="*/ 474704 w 1591811"/>
              <a:gd name="connsiteY1316" fmla="*/ 206390 h 1214836"/>
              <a:gd name="connsiteX1317" fmla="*/ 473831 w 1591811"/>
              <a:gd name="connsiteY1317" fmla="*/ 204904 h 1214836"/>
              <a:gd name="connsiteX1318" fmla="*/ 472045 w 1591811"/>
              <a:gd name="connsiteY1318" fmla="*/ 204533 h 1214836"/>
              <a:gd name="connsiteX1319" fmla="*/ 471870 w 1591811"/>
              <a:gd name="connsiteY1319" fmla="*/ 204539 h 1214836"/>
              <a:gd name="connsiteX1320" fmla="*/ 465704 w 1591811"/>
              <a:gd name="connsiteY1320" fmla="*/ 204726 h 1214836"/>
              <a:gd name="connsiteX1321" fmla="*/ 465187 w 1591811"/>
              <a:gd name="connsiteY1321" fmla="*/ 204386 h 1214836"/>
              <a:gd name="connsiteX1322" fmla="*/ 464102 w 1591811"/>
              <a:gd name="connsiteY1322" fmla="*/ 203674 h 1214836"/>
              <a:gd name="connsiteX1323" fmla="*/ 463507 w 1591811"/>
              <a:gd name="connsiteY1323" fmla="*/ 202585 h 1214836"/>
              <a:gd name="connsiteX1324" fmla="*/ 462746 w 1591811"/>
              <a:gd name="connsiteY1324" fmla="*/ 201197 h 1214836"/>
              <a:gd name="connsiteX1325" fmla="*/ 462153 w 1591811"/>
              <a:gd name="connsiteY1325" fmla="*/ 200756 h 1214836"/>
              <a:gd name="connsiteX1326" fmla="*/ 461083 w 1591811"/>
              <a:gd name="connsiteY1326" fmla="*/ 199961 h 1214836"/>
              <a:gd name="connsiteX1327" fmla="*/ 460642 w 1591811"/>
              <a:gd name="connsiteY1327" fmla="*/ 199160 h 1214836"/>
              <a:gd name="connsiteX1328" fmla="*/ 460467 w 1591811"/>
              <a:gd name="connsiteY1328" fmla="*/ 198846 h 1214836"/>
              <a:gd name="connsiteX1329" fmla="*/ 459394 w 1591811"/>
              <a:gd name="connsiteY1329" fmla="*/ 198612 h 1214836"/>
              <a:gd name="connsiteX1330" fmla="*/ 454803 w 1591811"/>
              <a:gd name="connsiteY1330" fmla="*/ 197613 h 1214836"/>
              <a:gd name="connsiteX1331" fmla="*/ 448045 w 1591811"/>
              <a:gd name="connsiteY1331" fmla="*/ 208372 h 1214836"/>
              <a:gd name="connsiteX1332" fmla="*/ 446997 w 1591811"/>
              <a:gd name="connsiteY1332" fmla="*/ 213652 h 1214836"/>
              <a:gd name="connsiteX1333" fmla="*/ 445074 w 1591811"/>
              <a:gd name="connsiteY1333" fmla="*/ 215910 h 1214836"/>
              <a:gd name="connsiteX1334" fmla="*/ 443102 w 1591811"/>
              <a:gd name="connsiteY1334" fmla="*/ 216281 h 1214836"/>
              <a:gd name="connsiteX1335" fmla="*/ 436221 w 1591811"/>
              <a:gd name="connsiteY1335" fmla="*/ 219816 h 1214836"/>
              <a:gd name="connsiteX1336" fmla="*/ 432150 w 1591811"/>
              <a:gd name="connsiteY1336" fmla="*/ 221908 h 1214836"/>
              <a:gd name="connsiteX1337" fmla="*/ 429843 w 1591811"/>
              <a:gd name="connsiteY1337" fmla="*/ 224542 h 1214836"/>
              <a:gd name="connsiteX1338" fmla="*/ 429005 w 1591811"/>
              <a:gd name="connsiteY1338" fmla="*/ 229836 h 1214836"/>
              <a:gd name="connsiteX1339" fmla="*/ 428487 w 1591811"/>
              <a:gd name="connsiteY1339" fmla="*/ 233218 h 1214836"/>
              <a:gd name="connsiteX1340" fmla="*/ 424623 w 1591811"/>
              <a:gd name="connsiteY1340" fmla="*/ 235832 h 1214836"/>
              <a:gd name="connsiteX1341" fmla="*/ 419600 w 1591811"/>
              <a:gd name="connsiteY1341" fmla="*/ 241869 h 1214836"/>
              <a:gd name="connsiteX1342" fmla="*/ 419760 w 1591811"/>
              <a:gd name="connsiteY1342" fmla="*/ 247908 h 1214836"/>
              <a:gd name="connsiteX1343" fmla="*/ 418601 w 1591811"/>
              <a:gd name="connsiteY1343" fmla="*/ 249038 h 1214836"/>
              <a:gd name="connsiteX1344" fmla="*/ 409989 w 1591811"/>
              <a:gd name="connsiteY1344" fmla="*/ 252512 h 1214836"/>
              <a:gd name="connsiteX1345" fmla="*/ 407000 w 1591811"/>
              <a:gd name="connsiteY1345" fmla="*/ 254046 h 1214836"/>
              <a:gd name="connsiteX1346" fmla="*/ 406450 w 1591811"/>
              <a:gd name="connsiteY1346" fmla="*/ 254283 h 1214836"/>
              <a:gd name="connsiteX1347" fmla="*/ 402150 w 1591811"/>
              <a:gd name="connsiteY1347" fmla="*/ 256533 h 1214836"/>
              <a:gd name="connsiteX1348" fmla="*/ 399374 w 1591811"/>
              <a:gd name="connsiteY1348" fmla="*/ 256525 h 1214836"/>
              <a:gd name="connsiteX1349" fmla="*/ 392292 w 1591811"/>
              <a:gd name="connsiteY1349" fmla="*/ 259221 h 1214836"/>
              <a:gd name="connsiteX1350" fmla="*/ 385576 w 1591811"/>
              <a:gd name="connsiteY1350" fmla="*/ 259501 h 1214836"/>
              <a:gd name="connsiteX1351" fmla="*/ 380391 w 1591811"/>
              <a:gd name="connsiteY1351" fmla="*/ 258353 h 1214836"/>
              <a:gd name="connsiteX1352" fmla="*/ 378439 w 1591811"/>
              <a:gd name="connsiteY1352" fmla="*/ 259478 h 1214836"/>
              <a:gd name="connsiteX1353" fmla="*/ 377728 w 1591811"/>
              <a:gd name="connsiteY1353" fmla="*/ 262495 h 1214836"/>
              <a:gd name="connsiteX1354" fmla="*/ 381150 w 1591811"/>
              <a:gd name="connsiteY1354" fmla="*/ 271941 h 1214836"/>
              <a:gd name="connsiteX1355" fmla="*/ 383732 w 1591811"/>
              <a:gd name="connsiteY1355" fmla="*/ 279497 h 1214836"/>
              <a:gd name="connsiteX1356" fmla="*/ 382347 w 1591811"/>
              <a:gd name="connsiteY1356" fmla="*/ 287041 h 1214836"/>
              <a:gd name="connsiteX1357" fmla="*/ 375076 w 1591811"/>
              <a:gd name="connsiteY1357" fmla="*/ 296831 h 1214836"/>
              <a:gd name="connsiteX1358" fmla="*/ 367541 w 1591811"/>
              <a:gd name="connsiteY1358" fmla="*/ 296808 h 1214836"/>
              <a:gd name="connsiteX1359" fmla="*/ 359620 w 1591811"/>
              <a:gd name="connsiteY1359" fmla="*/ 297159 h 1214836"/>
              <a:gd name="connsiteX1360" fmla="*/ 354161 w 1591811"/>
              <a:gd name="connsiteY1360" fmla="*/ 300539 h 1214836"/>
              <a:gd name="connsiteX1361" fmla="*/ 347929 w 1591811"/>
              <a:gd name="connsiteY1361" fmla="*/ 301774 h 1214836"/>
              <a:gd name="connsiteX1362" fmla="*/ 347766 w 1591811"/>
              <a:gd name="connsiteY1362" fmla="*/ 301811 h 1214836"/>
              <a:gd name="connsiteX1363" fmla="*/ 340364 w 1591811"/>
              <a:gd name="connsiteY1363" fmla="*/ 303515 h 1214836"/>
              <a:gd name="connsiteX1364" fmla="*/ 336739 w 1591811"/>
              <a:gd name="connsiteY1364" fmla="*/ 306399 h 1214836"/>
              <a:gd name="connsiteX1365" fmla="*/ 329493 w 1591811"/>
              <a:gd name="connsiteY1365" fmla="*/ 312162 h 1214836"/>
              <a:gd name="connsiteX1366" fmla="*/ 321357 w 1591811"/>
              <a:gd name="connsiteY1366" fmla="*/ 319307 h 1214836"/>
              <a:gd name="connsiteX1367" fmla="*/ 317024 w 1591811"/>
              <a:gd name="connsiteY1367" fmla="*/ 322365 h 1214836"/>
              <a:gd name="connsiteX1368" fmla="*/ 311240 w 1591811"/>
              <a:gd name="connsiteY1368" fmla="*/ 326446 h 1214836"/>
              <a:gd name="connsiteX1369" fmla="*/ 306899 w 1591811"/>
              <a:gd name="connsiteY1369" fmla="*/ 327188 h 1214836"/>
              <a:gd name="connsiteX1370" fmla="*/ 302362 w 1591811"/>
              <a:gd name="connsiteY1370" fmla="*/ 335477 h 1214836"/>
              <a:gd name="connsiteX1371" fmla="*/ 298894 w 1591811"/>
              <a:gd name="connsiteY1371" fmla="*/ 339241 h 1214836"/>
              <a:gd name="connsiteX1372" fmla="*/ 297894 w 1591811"/>
              <a:gd name="connsiteY1372" fmla="*/ 339942 h 1214836"/>
              <a:gd name="connsiteX1373" fmla="*/ 295723 w 1591811"/>
              <a:gd name="connsiteY1373" fmla="*/ 342112 h 1214836"/>
              <a:gd name="connsiteX1374" fmla="*/ 286051 w 1591811"/>
              <a:gd name="connsiteY1374" fmla="*/ 348259 h 1214836"/>
              <a:gd name="connsiteX1375" fmla="*/ 284931 w 1591811"/>
              <a:gd name="connsiteY1375" fmla="*/ 350898 h 1214836"/>
              <a:gd name="connsiteX1376" fmla="*/ 283487 w 1591811"/>
              <a:gd name="connsiteY1376" fmla="*/ 356178 h 1214836"/>
              <a:gd name="connsiteX1377" fmla="*/ 279694 w 1591811"/>
              <a:gd name="connsiteY1377" fmla="*/ 358019 h 1214836"/>
              <a:gd name="connsiteX1378" fmla="*/ 279079 w 1591811"/>
              <a:gd name="connsiteY1378" fmla="*/ 358318 h 1214836"/>
              <a:gd name="connsiteX1379" fmla="*/ 271803 w 1591811"/>
              <a:gd name="connsiteY1379" fmla="*/ 364067 h 1214836"/>
              <a:gd name="connsiteX1380" fmla="*/ 272270 w 1591811"/>
              <a:gd name="connsiteY1380" fmla="*/ 366709 h 1214836"/>
              <a:gd name="connsiteX1381" fmla="*/ 277861 w 1591811"/>
              <a:gd name="connsiteY1381" fmla="*/ 368237 h 1214836"/>
              <a:gd name="connsiteX1382" fmla="*/ 282995 w 1591811"/>
              <a:gd name="connsiteY1382" fmla="*/ 367498 h 1214836"/>
              <a:gd name="connsiteX1383" fmla="*/ 286457 w 1591811"/>
              <a:gd name="connsiteY1383" fmla="*/ 365048 h 1214836"/>
              <a:gd name="connsiteX1384" fmla="*/ 286866 w 1591811"/>
              <a:gd name="connsiteY1384" fmla="*/ 365130 h 1214836"/>
              <a:gd name="connsiteX1385" fmla="*/ 287379 w 1591811"/>
              <a:gd name="connsiteY1385" fmla="*/ 365233 h 1214836"/>
              <a:gd name="connsiteX1386" fmla="*/ 287937 w 1591811"/>
              <a:gd name="connsiteY1386" fmla="*/ 366778 h 1214836"/>
              <a:gd name="connsiteX1387" fmla="*/ 289475 w 1591811"/>
              <a:gd name="connsiteY1387" fmla="*/ 368323 h 1214836"/>
              <a:gd name="connsiteX1388" fmla="*/ 289923 w 1591811"/>
              <a:gd name="connsiteY1388" fmla="*/ 370004 h 1214836"/>
              <a:gd name="connsiteX1389" fmla="*/ 289971 w 1591811"/>
              <a:gd name="connsiteY1389" fmla="*/ 370181 h 1214836"/>
              <a:gd name="connsiteX1390" fmla="*/ 289850 w 1591811"/>
              <a:gd name="connsiteY1390" fmla="*/ 372038 h 1214836"/>
              <a:gd name="connsiteX1391" fmla="*/ 291146 w 1591811"/>
              <a:gd name="connsiteY1391" fmla="*/ 375193 h 1214836"/>
              <a:gd name="connsiteX1392" fmla="*/ 291521 w 1591811"/>
              <a:gd name="connsiteY1392" fmla="*/ 379712 h 1214836"/>
              <a:gd name="connsiteX1393" fmla="*/ 292880 w 1591811"/>
              <a:gd name="connsiteY1393" fmla="*/ 382804 h 1214836"/>
              <a:gd name="connsiteX1394" fmla="*/ 293005 w 1591811"/>
              <a:gd name="connsiteY1394" fmla="*/ 382951 h 1214836"/>
              <a:gd name="connsiteX1395" fmla="*/ 293679 w 1591811"/>
              <a:gd name="connsiteY1395" fmla="*/ 383731 h 1214836"/>
              <a:gd name="connsiteX1396" fmla="*/ 296573 w 1591811"/>
              <a:gd name="connsiteY1396" fmla="*/ 385026 h 1214836"/>
              <a:gd name="connsiteX1397" fmla="*/ 300449 w 1591811"/>
              <a:gd name="connsiteY1397" fmla="*/ 386393 h 1214836"/>
              <a:gd name="connsiteX1398" fmla="*/ 303035 w 1591811"/>
              <a:gd name="connsiteY1398" fmla="*/ 387305 h 1214836"/>
              <a:gd name="connsiteX1399" fmla="*/ 306050 w 1591811"/>
              <a:gd name="connsiteY1399" fmla="*/ 387858 h 1214836"/>
              <a:gd name="connsiteX1400" fmla="*/ 306546 w 1591811"/>
              <a:gd name="connsiteY1400" fmla="*/ 388354 h 1214836"/>
              <a:gd name="connsiteX1401" fmla="*/ 306976 w 1591811"/>
              <a:gd name="connsiteY1401" fmla="*/ 388785 h 1214836"/>
              <a:gd name="connsiteX1402" fmla="*/ 307406 w 1591811"/>
              <a:gd name="connsiteY1402" fmla="*/ 389217 h 1214836"/>
              <a:gd name="connsiteX1403" fmla="*/ 308948 w 1591811"/>
              <a:gd name="connsiteY1403" fmla="*/ 392495 h 1214836"/>
              <a:gd name="connsiteX1404" fmla="*/ 310179 w 1591811"/>
              <a:gd name="connsiteY1404" fmla="*/ 394041 h 1214836"/>
              <a:gd name="connsiteX1405" fmla="*/ 318103 w 1591811"/>
              <a:gd name="connsiteY1405" fmla="*/ 394217 h 1214836"/>
              <a:gd name="connsiteX1406" fmla="*/ 321821 w 1591811"/>
              <a:gd name="connsiteY1406" fmla="*/ 396116 h 1214836"/>
              <a:gd name="connsiteX1407" fmla="*/ 326406 w 1591811"/>
              <a:gd name="connsiteY1407" fmla="*/ 397486 h 1214836"/>
              <a:gd name="connsiteX1408" fmla="*/ 329899 w 1591811"/>
              <a:gd name="connsiteY1408" fmla="*/ 398531 h 1214836"/>
              <a:gd name="connsiteX1409" fmla="*/ 331712 w 1591811"/>
              <a:gd name="connsiteY1409" fmla="*/ 399072 h 1214836"/>
              <a:gd name="connsiteX1410" fmla="*/ 336815 w 1591811"/>
              <a:gd name="connsiteY1410" fmla="*/ 400882 h 1214836"/>
              <a:gd name="connsiteX1411" fmla="*/ 342398 w 1591811"/>
              <a:gd name="connsiteY1411" fmla="*/ 402031 h 1214836"/>
              <a:gd name="connsiteX1412" fmla="*/ 347010 w 1591811"/>
              <a:gd name="connsiteY1412" fmla="*/ 404026 h 1214836"/>
              <a:gd name="connsiteX1413" fmla="*/ 348330 w 1591811"/>
              <a:gd name="connsiteY1413" fmla="*/ 408938 h 1214836"/>
              <a:gd name="connsiteX1414" fmla="*/ 345416 w 1591811"/>
              <a:gd name="connsiteY1414" fmla="*/ 411193 h 1214836"/>
              <a:gd name="connsiteX1415" fmla="*/ 340637 w 1591811"/>
              <a:gd name="connsiteY1415" fmla="*/ 414126 h 1214836"/>
              <a:gd name="connsiteX1416" fmla="*/ 338395 w 1591811"/>
              <a:gd name="connsiteY1416" fmla="*/ 415513 h 1214836"/>
              <a:gd name="connsiteX1417" fmla="*/ 333555 w 1591811"/>
              <a:gd name="connsiteY1417" fmla="*/ 419838 h 1214836"/>
              <a:gd name="connsiteX1418" fmla="*/ 330850 w 1591811"/>
              <a:gd name="connsiteY1418" fmla="*/ 422472 h 1214836"/>
              <a:gd name="connsiteX1419" fmla="*/ 328651 w 1591811"/>
              <a:gd name="connsiteY1419" fmla="*/ 429260 h 1214836"/>
              <a:gd name="connsiteX1420" fmla="*/ 326073 w 1591811"/>
              <a:gd name="connsiteY1420" fmla="*/ 436611 h 1214836"/>
              <a:gd name="connsiteX1421" fmla="*/ 325623 w 1591811"/>
              <a:gd name="connsiteY1421" fmla="*/ 447248 h 1214836"/>
              <a:gd name="connsiteX1422" fmla="*/ 323164 w 1591811"/>
              <a:gd name="connsiteY1422" fmla="*/ 448613 h 1214836"/>
              <a:gd name="connsiteX1423" fmla="*/ 322104 w 1591811"/>
              <a:gd name="connsiteY1423" fmla="*/ 449733 h 1214836"/>
              <a:gd name="connsiteX1424" fmla="*/ 319295 w 1591811"/>
              <a:gd name="connsiteY1424" fmla="*/ 452704 h 1214836"/>
              <a:gd name="connsiteX1425" fmla="*/ 317146 w 1591811"/>
              <a:gd name="connsiteY1425" fmla="*/ 456358 h 1214836"/>
              <a:gd name="connsiteX1426" fmla="*/ 315858 w 1591811"/>
              <a:gd name="connsiteY1426" fmla="*/ 457722 h 1214836"/>
              <a:gd name="connsiteX1427" fmla="*/ 315709 w 1591811"/>
              <a:gd name="connsiteY1427" fmla="*/ 457807 h 1214836"/>
              <a:gd name="connsiteX1428" fmla="*/ 313829 w 1591811"/>
              <a:gd name="connsiteY1428" fmla="*/ 458901 h 1214836"/>
              <a:gd name="connsiteX1429" fmla="*/ 310446 w 1591811"/>
              <a:gd name="connsiteY1429" fmla="*/ 458411 h 1214836"/>
              <a:gd name="connsiteX1430" fmla="*/ 303186 w 1591811"/>
              <a:gd name="connsiteY1430" fmla="*/ 455019 h 1214836"/>
              <a:gd name="connsiteX1431" fmla="*/ 298943 w 1591811"/>
              <a:gd name="connsiteY1431" fmla="*/ 455150 h 1214836"/>
              <a:gd name="connsiteX1432" fmla="*/ 298647 w 1591811"/>
              <a:gd name="connsiteY1432" fmla="*/ 455013 h 1214836"/>
              <a:gd name="connsiteX1433" fmla="*/ 297219 w 1591811"/>
              <a:gd name="connsiteY1433" fmla="*/ 454349 h 1214836"/>
              <a:gd name="connsiteX1434" fmla="*/ 295051 w 1591811"/>
              <a:gd name="connsiteY1434" fmla="*/ 452663 h 1214836"/>
              <a:gd name="connsiteX1435" fmla="*/ 294902 w 1591811"/>
              <a:gd name="connsiteY1435" fmla="*/ 452547 h 1214836"/>
              <a:gd name="connsiteX1436" fmla="*/ 294202 w 1591811"/>
              <a:gd name="connsiteY1436" fmla="*/ 452003 h 1214836"/>
              <a:gd name="connsiteX1437" fmla="*/ 292790 w 1591811"/>
              <a:gd name="connsiteY1437" fmla="*/ 451468 h 1214836"/>
              <a:gd name="connsiteX1438" fmla="*/ 291434 w 1591811"/>
              <a:gd name="connsiteY1438" fmla="*/ 450956 h 1214836"/>
              <a:gd name="connsiteX1439" fmla="*/ 290502 w 1591811"/>
              <a:gd name="connsiteY1439" fmla="*/ 450936 h 1214836"/>
              <a:gd name="connsiteX1440" fmla="*/ 288728 w 1591811"/>
              <a:gd name="connsiteY1440" fmla="*/ 450899 h 1214836"/>
              <a:gd name="connsiteX1441" fmla="*/ 286574 w 1591811"/>
              <a:gd name="connsiteY1441" fmla="*/ 450840 h 1214836"/>
              <a:gd name="connsiteX1442" fmla="*/ 281036 w 1591811"/>
              <a:gd name="connsiteY1442" fmla="*/ 447756 h 1214836"/>
              <a:gd name="connsiteX1443" fmla="*/ 278489 w 1591811"/>
              <a:gd name="connsiteY1443" fmla="*/ 447356 h 1214836"/>
              <a:gd name="connsiteX1444" fmla="*/ 268979 w 1591811"/>
              <a:gd name="connsiteY1444" fmla="*/ 445859 h 1214836"/>
              <a:gd name="connsiteX1445" fmla="*/ 261161 w 1591811"/>
              <a:gd name="connsiteY1445" fmla="*/ 441108 h 1214836"/>
              <a:gd name="connsiteX1446" fmla="*/ 258439 w 1591811"/>
              <a:gd name="connsiteY1446" fmla="*/ 438163 h 1214836"/>
              <a:gd name="connsiteX1447" fmla="*/ 257085 w 1591811"/>
              <a:gd name="connsiteY1447" fmla="*/ 436699 h 1214836"/>
              <a:gd name="connsiteX1448" fmla="*/ 255679 w 1591811"/>
              <a:gd name="connsiteY1448" fmla="*/ 435177 h 1214836"/>
              <a:gd name="connsiteX1449" fmla="*/ 254416 w 1591811"/>
              <a:gd name="connsiteY1449" fmla="*/ 434552 h 1214836"/>
              <a:gd name="connsiteX1450" fmla="*/ 254173 w 1591811"/>
              <a:gd name="connsiteY1450" fmla="*/ 434431 h 1214836"/>
              <a:gd name="connsiteX1451" fmla="*/ 250693 w 1591811"/>
              <a:gd name="connsiteY1451" fmla="*/ 432710 h 1214836"/>
              <a:gd name="connsiteX1452" fmla="*/ 245888 w 1591811"/>
              <a:gd name="connsiteY1452" fmla="*/ 428015 h 1214836"/>
              <a:gd name="connsiteX1453" fmla="*/ 237025 w 1591811"/>
              <a:gd name="connsiteY1453" fmla="*/ 424568 h 1214836"/>
              <a:gd name="connsiteX1454" fmla="*/ 235467 w 1591811"/>
              <a:gd name="connsiteY1454" fmla="*/ 423170 h 1214836"/>
              <a:gd name="connsiteX1455" fmla="*/ 235209 w 1591811"/>
              <a:gd name="connsiteY1455" fmla="*/ 422938 h 1214836"/>
              <a:gd name="connsiteX1456" fmla="*/ 234685 w 1591811"/>
              <a:gd name="connsiteY1456" fmla="*/ 422467 h 1214836"/>
              <a:gd name="connsiteX1457" fmla="*/ 234162 w 1591811"/>
              <a:gd name="connsiteY1457" fmla="*/ 421830 h 1214836"/>
              <a:gd name="connsiteX1458" fmla="*/ 233739 w 1591811"/>
              <a:gd name="connsiteY1458" fmla="*/ 421313 h 1214836"/>
              <a:gd name="connsiteX1459" fmla="*/ 231850 w 1591811"/>
              <a:gd name="connsiteY1459" fmla="*/ 419007 h 1214836"/>
              <a:gd name="connsiteX1460" fmla="*/ 231687 w 1591811"/>
              <a:gd name="connsiteY1460" fmla="*/ 418947 h 1214836"/>
              <a:gd name="connsiteX1461" fmla="*/ 231454 w 1591811"/>
              <a:gd name="connsiteY1461" fmla="*/ 418860 h 1214836"/>
              <a:gd name="connsiteX1462" fmla="*/ 230189 w 1591811"/>
              <a:gd name="connsiteY1462" fmla="*/ 418391 h 1214836"/>
              <a:gd name="connsiteX1463" fmla="*/ 229455 w 1591811"/>
              <a:gd name="connsiteY1463" fmla="*/ 421488 h 1214836"/>
              <a:gd name="connsiteX1464" fmla="*/ 229628 w 1591811"/>
              <a:gd name="connsiteY1464" fmla="*/ 422858 h 1214836"/>
              <a:gd name="connsiteX1465" fmla="*/ 229674 w 1591811"/>
              <a:gd name="connsiteY1465" fmla="*/ 423218 h 1214836"/>
              <a:gd name="connsiteX1466" fmla="*/ 229705 w 1591811"/>
              <a:gd name="connsiteY1466" fmla="*/ 423468 h 1214836"/>
              <a:gd name="connsiteX1467" fmla="*/ 231987 w 1591811"/>
              <a:gd name="connsiteY1467" fmla="*/ 428292 h 1214836"/>
              <a:gd name="connsiteX1468" fmla="*/ 232213 w 1591811"/>
              <a:gd name="connsiteY1468" fmla="*/ 430049 h 1214836"/>
              <a:gd name="connsiteX1469" fmla="*/ 232256 w 1591811"/>
              <a:gd name="connsiteY1469" fmla="*/ 430371 h 1214836"/>
              <a:gd name="connsiteX1470" fmla="*/ 232424 w 1591811"/>
              <a:gd name="connsiteY1470" fmla="*/ 431694 h 1214836"/>
              <a:gd name="connsiteX1471" fmla="*/ 233660 w 1591811"/>
              <a:gd name="connsiteY1471" fmla="*/ 434973 h 1214836"/>
              <a:gd name="connsiteX1472" fmla="*/ 233663 w 1591811"/>
              <a:gd name="connsiteY1472" fmla="*/ 437146 h 1214836"/>
              <a:gd name="connsiteX1473" fmla="*/ 233663 w 1591811"/>
              <a:gd name="connsiteY1473" fmla="*/ 437633 h 1214836"/>
              <a:gd name="connsiteX1474" fmla="*/ 234965 w 1591811"/>
              <a:gd name="connsiteY1474" fmla="*/ 443511 h 1214836"/>
              <a:gd name="connsiteX1475" fmla="*/ 235099 w 1591811"/>
              <a:gd name="connsiteY1475" fmla="*/ 443739 h 1214836"/>
              <a:gd name="connsiteX1476" fmla="*/ 236664 w 1591811"/>
              <a:gd name="connsiteY1476" fmla="*/ 446386 h 1214836"/>
              <a:gd name="connsiteX1477" fmla="*/ 237740 w 1591811"/>
              <a:gd name="connsiteY1477" fmla="*/ 448209 h 1214836"/>
              <a:gd name="connsiteX1478" fmla="*/ 237130 w 1591811"/>
              <a:gd name="connsiteY1478" fmla="*/ 451118 h 1214836"/>
              <a:gd name="connsiteX1479" fmla="*/ 238366 w 1591811"/>
              <a:gd name="connsiteY1479" fmla="*/ 454239 h 1214836"/>
              <a:gd name="connsiteX1480" fmla="*/ 238664 w 1591811"/>
              <a:gd name="connsiteY1480" fmla="*/ 454992 h 1214836"/>
              <a:gd name="connsiteX1481" fmla="*/ 239416 w 1591811"/>
              <a:gd name="connsiteY1481" fmla="*/ 458108 h 1214836"/>
              <a:gd name="connsiteX1482" fmla="*/ 232847 w 1591811"/>
              <a:gd name="connsiteY1482" fmla="*/ 459429 h 1214836"/>
              <a:gd name="connsiteX1483" fmla="*/ 228014 w 1591811"/>
              <a:gd name="connsiteY1483" fmla="*/ 459796 h 1214836"/>
              <a:gd name="connsiteX1484" fmla="*/ 222693 w 1591811"/>
              <a:gd name="connsiteY1484" fmla="*/ 459663 h 1214836"/>
              <a:gd name="connsiteX1485" fmla="*/ 215927 w 1591811"/>
              <a:gd name="connsiteY1485" fmla="*/ 460226 h 1214836"/>
              <a:gd name="connsiteX1486" fmla="*/ 205771 w 1591811"/>
              <a:gd name="connsiteY1486" fmla="*/ 460214 h 1214836"/>
              <a:gd name="connsiteX1487" fmla="*/ 187824 w 1591811"/>
              <a:gd name="connsiteY1487" fmla="*/ 460383 h 1214836"/>
              <a:gd name="connsiteX1488" fmla="*/ 189098 w 1591811"/>
              <a:gd name="connsiteY1488" fmla="*/ 461915 h 1214836"/>
              <a:gd name="connsiteX1489" fmla="*/ 189441 w 1591811"/>
              <a:gd name="connsiteY1489" fmla="*/ 462328 h 1214836"/>
              <a:gd name="connsiteX1490" fmla="*/ 193987 w 1591811"/>
              <a:gd name="connsiteY1490" fmla="*/ 467795 h 1214836"/>
              <a:gd name="connsiteX1491" fmla="*/ 196520 w 1591811"/>
              <a:gd name="connsiteY1491" fmla="*/ 469997 h 1214836"/>
              <a:gd name="connsiteX1492" fmla="*/ 196680 w 1591811"/>
              <a:gd name="connsiteY1492" fmla="*/ 470138 h 1214836"/>
              <a:gd name="connsiteX1493" fmla="*/ 197252 w 1591811"/>
              <a:gd name="connsiteY1493" fmla="*/ 470635 h 1214836"/>
              <a:gd name="connsiteX1494" fmla="*/ 197483 w 1591811"/>
              <a:gd name="connsiteY1494" fmla="*/ 471026 h 1214836"/>
              <a:gd name="connsiteX1495" fmla="*/ 197609 w 1591811"/>
              <a:gd name="connsiteY1495" fmla="*/ 471240 h 1214836"/>
              <a:gd name="connsiteX1496" fmla="*/ 199041 w 1591811"/>
              <a:gd name="connsiteY1496" fmla="*/ 473663 h 1214836"/>
              <a:gd name="connsiteX1497" fmla="*/ 200948 w 1591811"/>
              <a:gd name="connsiteY1497" fmla="*/ 474711 h 1214836"/>
              <a:gd name="connsiteX1498" fmla="*/ 202674 w 1591811"/>
              <a:gd name="connsiteY1498" fmla="*/ 477368 h 1214836"/>
              <a:gd name="connsiteX1499" fmla="*/ 204337 w 1591811"/>
              <a:gd name="connsiteY1499" fmla="*/ 478541 h 1214836"/>
              <a:gd name="connsiteX1500" fmla="*/ 204959 w 1591811"/>
              <a:gd name="connsiteY1500" fmla="*/ 479407 h 1214836"/>
              <a:gd name="connsiteX1501" fmla="*/ 205072 w 1591811"/>
              <a:gd name="connsiteY1501" fmla="*/ 479564 h 1214836"/>
              <a:gd name="connsiteX1502" fmla="*/ 205755 w 1591811"/>
              <a:gd name="connsiteY1502" fmla="*/ 480517 h 1214836"/>
              <a:gd name="connsiteX1503" fmla="*/ 208790 w 1591811"/>
              <a:gd name="connsiteY1503" fmla="*/ 482798 h 1214836"/>
              <a:gd name="connsiteX1504" fmla="*/ 209266 w 1591811"/>
              <a:gd name="connsiteY1504" fmla="*/ 483157 h 1214836"/>
              <a:gd name="connsiteX1505" fmla="*/ 209696 w 1591811"/>
              <a:gd name="connsiteY1505" fmla="*/ 483479 h 1214836"/>
              <a:gd name="connsiteX1506" fmla="*/ 210793 w 1591811"/>
              <a:gd name="connsiteY1506" fmla="*/ 483807 h 1214836"/>
              <a:gd name="connsiteX1507" fmla="*/ 211542 w 1591811"/>
              <a:gd name="connsiteY1507" fmla="*/ 484033 h 1214836"/>
              <a:gd name="connsiteX1508" fmla="*/ 213767 w 1591811"/>
              <a:gd name="connsiteY1508" fmla="*/ 485420 h 1214836"/>
              <a:gd name="connsiteX1509" fmla="*/ 214274 w 1591811"/>
              <a:gd name="connsiteY1509" fmla="*/ 485737 h 1214836"/>
              <a:gd name="connsiteX1510" fmla="*/ 215059 w 1591811"/>
              <a:gd name="connsiteY1510" fmla="*/ 486422 h 1214836"/>
              <a:gd name="connsiteX1511" fmla="*/ 215549 w 1591811"/>
              <a:gd name="connsiteY1511" fmla="*/ 486857 h 1214836"/>
              <a:gd name="connsiteX1512" fmla="*/ 217513 w 1591811"/>
              <a:gd name="connsiteY1512" fmla="*/ 488598 h 1214836"/>
              <a:gd name="connsiteX1513" fmla="*/ 218010 w 1591811"/>
              <a:gd name="connsiteY1513" fmla="*/ 488765 h 1214836"/>
              <a:gd name="connsiteX1514" fmla="*/ 218620 w 1591811"/>
              <a:gd name="connsiteY1514" fmla="*/ 488968 h 1214836"/>
              <a:gd name="connsiteX1515" fmla="*/ 222515 w 1591811"/>
              <a:gd name="connsiteY1515" fmla="*/ 491937 h 1214836"/>
              <a:gd name="connsiteX1516" fmla="*/ 222906 w 1591811"/>
              <a:gd name="connsiteY1516" fmla="*/ 492235 h 1214836"/>
              <a:gd name="connsiteX1517" fmla="*/ 225825 w 1591811"/>
              <a:gd name="connsiteY1517" fmla="*/ 494460 h 1214836"/>
              <a:gd name="connsiteX1518" fmla="*/ 234512 w 1591811"/>
              <a:gd name="connsiteY1518" fmla="*/ 492220 h 1214836"/>
              <a:gd name="connsiteX1519" fmla="*/ 240309 w 1591811"/>
              <a:gd name="connsiteY1519" fmla="*/ 491144 h 1214836"/>
              <a:gd name="connsiteX1520" fmla="*/ 247081 w 1591811"/>
              <a:gd name="connsiteY1520" fmla="*/ 491559 h 1214836"/>
              <a:gd name="connsiteX1521" fmla="*/ 254820 w 1591811"/>
              <a:gd name="connsiteY1521" fmla="*/ 491754 h 1214836"/>
              <a:gd name="connsiteX1522" fmla="*/ 277282 w 1591811"/>
              <a:gd name="connsiteY1522" fmla="*/ 489596 h 1214836"/>
              <a:gd name="connsiteX1523" fmla="*/ 277606 w 1591811"/>
              <a:gd name="connsiteY1523" fmla="*/ 491908 h 1214836"/>
              <a:gd name="connsiteX1524" fmla="*/ 277655 w 1591811"/>
              <a:gd name="connsiteY1524" fmla="*/ 492256 h 1214836"/>
              <a:gd name="connsiteX1525" fmla="*/ 278257 w 1591811"/>
              <a:gd name="connsiteY1525" fmla="*/ 492953 h 1214836"/>
              <a:gd name="connsiteX1526" fmla="*/ 278510 w 1591811"/>
              <a:gd name="connsiteY1526" fmla="*/ 493206 h 1214836"/>
              <a:gd name="connsiteX1527" fmla="*/ 280732 w 1591811"/>
              <a:gd name="connsiteY1527" fmla="*/ 494107 h 1214836"/>
              <a:gd name="connsiteX1528" fmla="*/ 281810 w 1591811"/>
              <a:gd name="connsiteY1528" fmla="*/ 495248 h 1214836"/>
              <a:gd name="connsiteX1529" fmla="*/ 285291 w 1591811"/>
              <a:gd name="connsiteY1529" fmla="*/ 500657 h 1214836"/>
              <a:gd name="connsiteX1530" fmla="*/ 288811 w 1591811"/>
              <a:gd name="connsiteY1530" fmla="*/ 505142 h 1214836"/>
              <a:gd name="connsiteX1531" fmla="*/ 289171 w 1591811"/>
              <a:gd name="connsiteY1531" fmla="*/ 505602 h 1214836"/>
              <a:gd name="connsiteX1532" fmla="*/ 290280 w 1591811"/>
              <a:gd name="connsiteY1532" fmla="*/ 507456 h 1214836"/>
              <a:gd name="connsiteX1533" fmla="*/ 291269 w 1591811"/>
              <a:gd name="connsiteY1533" fmla="*/ 510238 h 1214836"/>
              <a:gd name="connsiteX1534" fmla="*/ 299088 w 1591811"/>
              <a:gd name="connsiteY1534" fmla="*/ 518578 h 1214836"/>
              <a:gd name="connsiteX1535" fmla="*/ 297247 w 1591811"/>
              <a:gd name="connsiteY1535" fmla="*/ 522017 h 1214836"/>
              <a:gd name="connsiteX1536" fmla="*/ 297064 w 1591811"/>
              <a:gd name="connsiteY1536" fmla="*/ 522360 h 1214836"/>
              <a:gd name="connsiteX1537" fmla="*/ 296635 w 1591811"/>
              <a:gd name="connsiteY1537" fmla="*/ 523160 h 1214836"/>
              <a:gd name="connsiteX1538" fmla="*/ 296207 w 1591811"/>
              <a:gd name="connsiteY1538" fmla="*/ 525017 h 1214836"/>
              <a:gd name="connsiteX1539" fmla="*/ 289635 w 1591811"/>
              <a:gd name="connsiteY1539" fmla="*/ 530659 h 1214836"/>
              <a:gd name="connsiteX1540" fmla="*/ 286077 w 1591811"/>
              <a:gd name="connsiteY1540" fmla="*/ 535800 h 1214836"/>
              <a:gd name="connsiteX1541" fmla="*/ 285718 w 1591811"/>
              <a:gd name="connsiteY1541" fmla="*/ 535873 h 1214836"/>
              <a:gd name="connsiteX1542" fmla="*/ 282083 w 1591811"/>
              <a:gd name="connsiteY1542" fmla="*/ 536611 h 1214836"/>
              <a:gd name="connsiteX1543" fmla="*/ 280304 w 1591811"/>
              <a:gd name="connsiteY1543" fmla="*/ 538903 h 1214836"/>
              <a:gd name="connsiteX1544" fmla="*/ 278803 w 1591811"/>
              <a:gd name="connsiteY1544" fmla="*/ 539608 h 1214836"/>
              <a:gd name="connsiteX1545" fmla="*/ 278608 w 1591811"/>
              <a:gd name="connsiteY1545" fmla="*/ 539699 h 1214836"/>
              <a:gd name="connsiteX1546" fmla="*/ 276738 w 1591811"/>
              <a:gd name="connsiteY1546" fmla="*/ 542101 h 1214836"/>
              <a:gd name="connsiteX1547" fmla="*/ 275760 w 1591811"/>
              <a:gd name="connsiteY1547" fmla="*/ 543367 h 1214836"/>
              <a:gd name="connsiteX1548" fmla="*/ 273919 w 1591811"/>
              <a:gd name="connsiteY1548" fmla="*/ 545102 h 1214836"/>
              <a:gd name="connsiteX1549" fmla="*/ 272491 w 1591811"/>
              <a:gd name="connsiteY1549" fmla="*/ 545862 h 1214836"/>
              <a:gd name="connsiteX1550" fmla="*/ 271706 w 1591811"/>
              <a:gd name="connsiteY1550" fmla="*/ 546281 h 1214836"/>
              <a:gd name="connsiteX1551" fmla="*/ 268392 w 1591811"/>
              <a:gd name="connsiteY1551" fmla="*/ 549194 h 1214836"/>
              <a:gd name="connsiteX1552" fmla="*/ 267224 w 1591811"/>
              <a:gd name="connsiteY1552" fmla="*/ 549692 h 1214836"/>
              <a:gd name="connsiteX1553" fmla="*/ 264827 w 1591811"/>
              <a:gd name="connsiteY1553" fmla="*/ 549512 h 1214836"/>
              <a:gd name="connsiteX1554" fmla="*/ 263415 w 1591811"/>
              <a:gd name="connsiteY1554" fmla="*/ 550503 h 1214836"/>
              <a:gd name="connsiteX1555" fmla="*/ 254676 w 1591811"/>
              <a:gd name="connsiteY1555" fmla="*/ 559702 h 1214836"/>
              <a:gd name="connsiteX1556" fmla="*/ 245696 w 1591811"/>
              <a:gd name="connsiteY1556" fmla="*/ 569154 h 1214836"/>
              <a:gd name="connsiteX1557" fmla="*/ 244378 w 1591811"/>
              <a:gd name="connsiteY1557" fmla="*/ 571179 h 1214836"/>
              <a:gd name="connsiteX1558" fmla="*/ 241053 w 1591811"/>
              <a:gd name="connsiteY1558" fmla="*/ 572333 h 1214836"/>
              <a:gd name="connsiteX1559" fmla="*/ 234949 w 1591811"/>
              <a:gd name="connsiteY1559" fmla="*/ 577526 h 1214836"/>
              <a:gd name="connsiteX1560" fmla="*/ 228217 w 1591811"/>
              <a:gd name="connsiteY1560" fmla="*/ 583467 h 1214836"/>
              <a:gd name="connsiteX1561" fmla="*/ 226423 w 1591811"/>
              <a:gd name="connsiteY1561" fmla="*/ 586600 h 1214836"/>
              <a:gd name="connsiteX1562" fmla="*/ 221384 w 1591811"/>
              <a:gd name="connsiteY1562" fmla="*/ 592583 h 1214836"/>
              <a:gd name="connsiteX1563" fmla="*/ 218301 w 1591811"/>
              <a:gd name="connsiteY1563" fmla="*/ 597905 h 1214836"/>
              <a:gd name="connsiteX1564" fmla="*/ 217199 w 1591811"/>
              <a:gd name="connsiteY1564" fmla="*/ 599810 h 1214836"/>
              <a:gd name="connsiteX1565" fmla="*/ 216233 w 1591811"/>
              <a:gd name="connsiteY1565" fmla="*/ 609807 h 1214836"/>
              <a:gd name="connsiteX1566" fmla="*/ 215177 w 1591811"/>
              <a:gd name="connsiteY1566" fmla="*/ 611534 h 1214836"/>
              <a:gd name="connsiteX1567" fmla="*/ 214905 w 1591811"/>
              <a:gd name="connsiteY1567" fmla="*/ 611777 h 1214836"/>
              <a:gd name="connsiteX1568" fmla="*/ 214735 w 1591811"/>
              <a:gd name="connsiteY1568" fmla="*/ 611931 h 1214836"/>
              <a:gd name="connsiteX1569" fmla="*/ 213198 w 1591811"/>
              <a:gd name="connsiteY1569" fmla="*/ 613316 h 1214836"/>
              <a:gd name="connsiteX1570" fmla="*/ 212384 w 1591811"/>
              <a:gd name="connsiteY1570" fmla="*/ 615849 h 1214836"/>
              <a:gd name="connsiteX1571" fmla="*/ 211870 w 1591811"/>
              <a:gd name="connsiteY1571" fmla="*/ 616467 h 1214836"/>
              <a:gd name="connsiteX1572" fmla="*/ 211516 w 1591811"/>
              <a:gd name="connsiteY1572" fmla="*/ 616895 h 1214836"/>
              <a:gd name="connsiteX1573" fmla="*/ 211102 w 1591811"/>
              <a:gd name="connsiteY1573" fmla="*/ 617183 h 1214836"/>
              <a:gd name="connsiteX1574" fmla="*/ 210899 w 1591811"/>
              <a:gd name="connsiteY1574" fmla="*/ 617325 h 1214836"/>
              <a:gd name="connsiteX1575" fmla="*/ 209882 w 1591811"/>
              <a:gd name="connsiteY1575" fmla="*/ 617381 h 1214836"/>
              <a:gd name="connsiteX1576" fmla="*/ 207886 w 1591811"/>
              <a:gd name="connsiteY1576" fmla="*/ 617492 h 1214836"/>
              <a:gd name="connsiteX1577" fmla="*/ 207230 w 1591811"/>
              <a:gd name="connsiteY1577" fmla="*/ 617889 h 1214836"/>
              <a:gd name="connsiteX1578" fmla="*/ 206775 w 1591811"/>
              <a:gd name="connsiteY1578" fmla="*/ 618166 h 1214836"/>
              <a:gd name="connsiteX1579" fmla="*/ 204547 w 1591811"/>
              <a:gd name="connsiteY1579" fmla="*/ 620627 h 1214836"/>
              <a:gd name="connsiteX1580" fmla="*/ 201937 w 1591811"/>
              <a:gd name="connsiteY1580" fmla="*/ 624819 h 1214836"/>
              <a:gd name="connsiteX1581" fmla="*/ 201651 w 1591811"/>
              <a:gd name="connsiteY1581" fmla="*/ 625104 h 1214836"/>
              <a:gd name="connsiteX1582" fmla="*/ 201517 w 1591811"/>
              <a:gd name="connsiteY1582" fmla="*/ 625238 h 1214836"/>
              <a:gd name="connsiteX1583" fmla="*/ 199463 w 1591811"/>
              <a:gd name="connsiteY1583" fmla="*/ 627280 h 1214836"/>
              <a:gd name="connsiteX1584" fmla="*/ 197660 w 1591811"/>
              <a:gd name="connsiteY1584" fmla="*/ 634100 h 1214836"/>
              <a:gd name="connsiteX1585" fmla="*/ 196889 w 1591811"/>
              <a:gd name="connsiteY1585" fmla="*/ 637058 h 1214836"/>
              <a:gd name="connsiteX1586" fmla="*/ 195341 w 1591811"/>
              <a:gd name="connsiteY1586" fmla="*/ 640685 h 1214836"/>
              <a:gd name="connsiteX1587" fmla="*/ 191237 w 1591811"/>
              <a:gd name="connsiteY1587" fmla="*/ 644745 h 1214836"/>
              <a:gd name="connsiteX1588" fmla="*/ 187193 w 1591811"/>
              <a:gd name="connsiteY1588" fmla="*/ 652147 h 1214836"/>
              <a:gd name="connsiteX1589" fmla="*/ 184624 w 1591811"/>
              <a:gd name="connsiteY1589" fmla="*/ 659559 h 1214836"/>
              <a:gd name="connsiteX1590" fmla="*/ 184253 w 1591811"/>
              <a:gd name="connsiteY1590" fmla="*/ 659902 h 1214836"/>
              <a:gd name="connsiteX1591" fmla="*/ 184196 w 1591811"/>
              <a:gd name="connsiteY1591" fmla="*/ 660927 h 1214836"/>
              <a:gd name="connsiteX1592" fmla="*/ 184191 w 1591811"/>
              <a:gd name="connsiteY1592" fmla="*/ 661909 h 1214836"/>
              <a:gd name="connsiteX1593" fmla="*/ 191910 w 1591811"/>
              <a:gd name="connsiteY1593" fmla="*/ 664373 h 1214836"/>
              <a:gd name="connsiteX1594" fmla="*/ 192246 w 1591811"/>
              <a:gd name="connsiteY1594" fmla="*/ 664754 h 1214836"/>
              <a:gd name="connsiteX1595" fmla="*/ 193009 w 1591811"/>
              <a:gd name="connsiteY1595" fmla="*/ 665619 h 1214836"/>
              <a:gd name="connsiteX1596" fmla="*/ 194358 w 1591811"/>
              <a:gd name="connsiteY1596" fmla="*/ 666247 h 1214836"/>
              <a:gd name="connsiteX1597" fmla="*/ 195266 w 1591811"/>
              <a:gd name="connsiteY1597" fmla="*/ 668542 h 1214836"/>
              <a:gd name="connsiteX1598" fmla="*/ 195195 w 1591811"/>
              <a:gd name="connsiteY1598" fmla="*/ 668869 h 1214836"/>
              <a:gd name="connsiteX1599" fmla="*/ 194759 w 1591811"/>
              <a:gd name="connsiteY1599" fmla="*/ 670892 h 1214836"/>
              <a:gd name="connsiteX1600" fmla="*/ 194870 w 1591811"/>
              <a:gd name="connsiteY1600" fmla="*/ 672749 h 1214836"/>
              <a:gd name="connsiteX1601" fmla="*/ 191822 w 1591811"/>
              <a:gd name="connsiteY1601" fmla="*/ 678240 h 1214836"/>
              <a:gd name="connsiteX1602" fmla="*/ 191608 w 1591811"/>
              <a:gd name="connsiteY1602" fmla="*/ 678495 h 1214836"/>
              <a:gd name="connsiteX1603" fmla="*/ 190272 w 1591811"/>
              <a:gd name="connsiteY1603" fmla="*/ 680088 h 1214836"/>
              <a:gd name="connsiteX1604" fmla="*/ 190143 w 1591811"/>
              <a:gd name="connsiteY1604" fmla="*/ 680954 h 1214836"/>
              <a:gd name="connsiteX1605" fmla="*/ 191176 w 1591811"/>
              <a:gd name="connsiteY1605" fmla="*/ 683003 h 1214836"/>
              <a:gd name="connsiteX1606" fmla="*/ 190161 w 1591811"/>
              <a:gd name="connsiteY1606" fmla="*/ 687950 h 1214836"/>
              <a:gd name="connsiteX1607" fmla="*/ 190454 w 1591811"/>
              <a:gd name="connsiteY1607" fmla="*/ 690182 h 1214836"/>
              <a:gd name="connsiteX1608" fmla="*/ 190203 w 1591811"/>
              <a:gd name="connsiteY1608" fmla="*/ 691207 h 1214836"/>
              <a:gd name="connsiteX1609" fmla="*/ 190076 w 1591811"/>
              <a:gd name="connsiteY1609" fmla="*/ 691727 h 1214836"/>
              <a:gd name="connsiteX1610" fmla="*/ 187664 w 1591811"/>
              <a:gd name="connsiteY1610" fmla="*/ 694065 h 1214836"/>
              <a:gd name="connsiteX1611" fmla="*/ 187476 w 1591811"/>
              <a:gd name="connsiteY1611" fmla="*/ 694248 h 1214836"/>
              <a:gd name="connsiteX1612" fmla="*/ 184669 w 1591811"/>
              <a:gd name="connsiteY1612" fmla="*/ 700360 h 1214836"/>
              <a:gd name="connsiteX1613" fmla="*/ 184193 w 1591811"/>
              <a:gd name="connsiteY1613" fmla="*/ 702038 h 1214836"/>
              <a:gd name="connsiteX1614" fmla="*/ 183475 w 1591811"/>
              <a:gd name="connsiteY1614" fmla="*/ 704562 h 1214836"/>
              <a:gd name="connsiteX1615" fmla="*/ 185813 w 1591811"/>
              <a:gd name="connsiteY1615" fmla="*/ 713680 h 1214836"/>
              <a:gd name="connsiteX1616" fmla="*/ 185617 w 1591811"/>
              <a:gd name="connsiteY1616" fmla="*/ 715536 h 1214836"/>
              <a:gd name="connsiteX1617" fmla="*/ 186094 w 1591811"/>
              <a:gd name="connsiteY1617" fmla="*/ 717768 h 1214836"/>
              <a:gd name="connsiteX1618" fmla="*/ 186338 w 1591811"/>
              <a:gd name="connsiteY1618" fmla="*/ 718201 h 1214836"/>
              <a:gd name="connsiteX1619" fmla="*/ 188648 w 1591811"/>
              <a:gd name="connsiteY1619" fmla="*/ 722305 h 1214836"/>
              <a:gd name="connsiteX1620" fmla="*/ 187985 w 1591811"/>
              <a:gd name="connsiteY1620" fmla="*/ 722683 h 1214836"/>
              <a:gd name="connsiteX1621" fmla="*/ 186057 w 1591811"/>
              <a:gd name="connsiteY1621" fmla="*/ 723775 h 1214836"/>
              <a:gd name="connsiteX1622" fmla="*/ 186049 w 1591811"/>
              <a:gd name="connsiteY1622" fmla="*/ 725018 h 1214836"/>
              <a:gd name="connsiteX1623" fmla="*/ 186044 w 1591811"/>
              <a:gd name="connsiteY1623" fmla="*/ 725883 h 1214836"/>
              <a:gd name="connsiteX1624" fmla="*/ 186035 w 1591811"/>
              <a:gd name="connsiteY1624" fmla="*/ 726995 h 1214836"/>
              <a:gd name="connsiteX1625" fmla="*/ 184796 w 1591811"/>
              <a:gd name="connsiteY1625" fmla="*/ 728475 h 1214836"/>
              <a:gd name="connsiteX1626" fmla="*/ 182701 w 1591811"/>
              <a:gd name="connsiteY1626" fmla="*/ 728955 h 1214836"/>
              <a:gd name="connsiteX1627" fmla="*/ 182399 w 1591811"/>
              <a:gd name="connsiteY1627" fmla="*/ 729320 h 1214836"/>
              <a:gd name="connsiteX1628" fmla="*/ 180409 w 1591811"/>
              <a:gd name="connsiteY1628" fmla="*/ 731725 h 1214836"/>
              <a:gd name="connsiteX1629" fmla="*/ 178805 w 1591811"/>
              <a:gd name="connsiteY1629" fmla="*/ 732333 h 1214836"/>
              <a:gd name="connsiteX1630" fmla="*/ 178023 w 1591811"/>
              <a:gd name="connsiteY1630" fmla="*/ 733700 h 1214836"/>
              <a:gd name="connsiteX1631" fmla="*/ 177003 w 1591811"/>
              <a:gd name="connsiteY1631" fmla="*/ 735481 h 1214836"/>
              <a:gd name="connsiteX1632" fmla="*/ 175082 w 1591811"/>
              <a:gd name="connsiteY1632" fmla="*/ 737760 h 1214836"/>
              <a:gd name="connsiteX1633" fmla="*/ 172734 w 1591811"/>
              <a:gd name="connsiteY1633" fmla="*/ 738985 h 1214836"/>
              <a:gd name="connsiteX1634" fmla="*/ 169393 w 1591811"/>
              <a:gd name="connsiteY1634" fmla="*/ 742184 h 1214836"/>
              <a:gd name="connsiteX1635" fmla="*/ 169194 w 1591811"/>
              <a:gd name="connsiteY1635" fmla="*/ 744471 h 1214836"/>
              <a:gd name="connsiteX1636" fmla="*/ 168291 w 1591811"/>
              <a:gd name="connsiteY1636" fmla="*/ 747547 h 1214836"/>
              <a:gd name="connsiteX1637" fmla="*/ 168250 w 1591811"/>
              <a:gd name="connsiteY1637" fmla="*/ 747686 h 1214836"/>
              <a:gd name="connsiteX1638" fmla="*/ 167658 w 1591811"/>
              <a:gd name="connsiteY1638" fmla="*/ 748346 h 1214836"/>
              <a:gd name="connsiteX1639" fmla="*/ 166205 w 1591811"/>
              <a:gd name="connsiteY1639" fmla="*/ 749965 h 1214836"/>
              <a:gd name="connsiteX1640" fmla="*/ 161543 w 1591811"/>
              <a:gd name="connsiteY1640" fmla="*/ 757490 h 1214836"/>
              <a:gd name="connsiteX1641" fmla="*/ 162643 w 1591811"/>
              <a:gd name="connsiteY1641" fmla="*/ 758610 h 1214836"/>
              <a:gd name="connsiteX1642" fmla="*/ 162575 w 1591811"/>
              <a:gd name="connsiteY1642" fmla="*/ 759230 h 1214836"/>
              <a:gd name="connsiteX1643" fmla="*/ 161986 w 1591811"/>
              <a:gd name="connsiteY1643" fmla="*/ 759598 h 1214836"/>
              <a:gd name="connsiteX1644" fmla="*/ 161589 w 1591811"/>
              <a:gd name="connsiteY1644" fmla="*/ 759844 h 1214836"/>
              <a:gd name="connsiteX1645" fmla="*/ 161880 w 1591811"/>
              <a:gd name="connsiteY1645" fmla="*/ 760652 h 1214836"/>
              <a:gd name="connsiteX1646" fmla="*/ 162012 w 1591811"/>
              <a:gd name="connsiteY1646" fmla="*/ 761022 h 1214836"/>
              <a:gd name="connsiteX1647" fmla="*/ 161330 w 1591811"/>
              <a:gd name="connsiteY1647" fmla="*/ 761761 h 1214836"/>
              <a:gd name="connsiteX1648" fmla="*/ 162053 w 1591811"/>
              <a:gd name="connsiteY1648" fmla="*/ 764241 h 1214836"/>
              <a:gd name="connsiteX1649" fmla="*/ 163090 w 1591811"/>
              <a:gd name="connsiteY1649" fmla="*/ 765798 h 1214836"/>
              <a:gd name="connsiteX1650" fmla="*/ 162462 w 1591811"/>
              <a:gd name="connsiteY1650" fmla="*/ 767837 h 1214836"/>
              <a:gd name="connsiteX1651" fmla="*/ 163556 w 1591811"/>
              <a:gd name="connsiteY1651" fmla="*/ 769580 h 1214836"/>
              <a:gd name="connsiteX1652" fmla="*/ 163487 w 1591811"/>
              <a:gd name="connsiteY1652" fmla="*/ 770733 h 1214836"/>
              <a:gd name="connsiteX1653" fmla="*/ 162552 w 1591811"/>
              <a:gd name="connsiteY1653" fmla="*/ 772482 h 1214836"/>
              <a:gd name="connsiteX1654" fmla="*/ 162696 w 1591811"/>
              <a:gd name="connsiteY1654" fmla="*/ 772687 h 1214836"/>
              <a:gd name="connsiteX1655" fmla="*/ 163346 w 1591811"/>
              <a:gd name="connsiteY1655" fmla="*/ 773604 h 1214836"/>
              <a:gd name="connsiteX1656" fmla="*/ 162598 w 1591811"/>
              <a:gd name="connsiteY1656" fmla="*/ 775086 h 1214836"/>
              <a:gd name="connsiteX1657" fmla="*/ 164604 w 1591811"/>
              <a:gd name="connsiteY1657" fmla="*/ 778567 h 1214836"/>
              <a:gd name="connsiteX1658" fmla="*/ 163539 w 1591811"/>
              <a:gd name="connsiteY1658" fmla="*/ 781472 h 1214836"/>
              <a:gd name="connsiteX1659" fmla="*/ 163477 w 1591811"/>
              <a:gd name="connsiteY1659" fmla="*/ 782067 h 1214836"/>
              <a:gd name="connsiteX1660" fmla="*/ 163409 w 1591811"/>
              <a:gd name="connsiteY1660" fmla="*/ 782708 h 1214836"/>
              <a:gd name="connsiteX1661" fmla="*/ 163829 w 1591811"/>
              <a:gd name="connsiteY1661" fmla="*/ 784138 h 1214836"/>
              <a:gd name="connsiteX1662" fmla="*/ 162329 w 1591811"/>
              <a:gd name="connsiteY1662" fmla="*/ 787594 h 1214836"/>
              <a:gd name="connsiteX1663" fmla="*/ 162436 w 1591811"/>
              <a:gd name="connsiteY1663" fmla="*/ 789218 h 1214836"/>
              <a:gd name="connsiteX1664" fmla="*/ 162007 w 1591811"/>
              <a:gd name="connsiteY1664" fmla="*/ 789885 h 1214836"/>
              <a:gd name="connsiteX1665" fmla="*/ 162184 w 1591811"/>
              <a:gd name="connsiteY1665" fmla="*/ 791129 h 1214836"/>
              <a:gd name="connsiteX1666" fmla="*/ 162244 w 1591811"/>
              <a:gd name="connsiteY1666" fmla="*/ 791558 h 1214836"/>
              <a:gd name="connsiteX1667" fmla="*/ 161765 w 1591811"/>
              <a:gd name="connsiteY1667" fmla="*/ 791695 h 1214836"/>
              <a:gd name="connsiteX1668" fmla="*/ 160765 w 1591811"/>
              <a:gd name="connsiteY1668" fmla="*/ 791981 h 1214836"/>
              <a:gd name="connsiteX1669" fmla="*/ 159651 w 1591811"/>
              <a:gd name="connsiteY1669" fmla="*/ 792779 h 1214836"/>
              <a:gd name="connsiteX1670" fmla="*/ 159782 w 1591811"/>
              <a:gd name="connsiteY1670" fmla="*/ 793530 h 1214836"/>
              <a:gd name="connsiteX1671" fmla="*/ 159888 w 1591811"/>
              <a:gd name="connsiteY1671" fmla="*/ 794144 h 1214836"/>
              <a:gd name="connsiteX1672" fmla="*/ 158894 w 1591811"/>
              <a:gd name="connsiteY1672" fmla="*/ 796013 h 1214836"/>
              <a:gd name="connsiteX1673" fmla="*/ 157458 w 1591811"/>
              <a:gd name="connsiteY1673" fmla="*/ 798713 h 1214836"/>
              <a:gd name="connsiteX1674" fmla="*/ 157740 w 1591811"/>
              <a:gd name="connsiteY1674" fmla="*/ 800073 h 1214836"/>
              <a:gd name="connsiteX1675" fmla="*/ 157997 w 1591811"/>
              <a:gd name="connsiteY1675" fmla="*/ 801316 h 1214836"/>
              <a:gd name="connsiteX1676" fmla="*/ 157435 w 1591811"/>
              <a:gd name="connsiteY1676" fmla="*/ 802912 h 1214836"/>
              <a:gd name="connsiteX1677" fmla="*/ 156788 w 1591811"/>
              <a:gd name="connsiteY1677" fmla="*/ 804752 h 1214836"/>
              <a:gd name="connsiteX1678" fmla="*/ 156620 w 1591811"/>
              <a:gd name="connsiteY1678" fmla="*/ 804776 h 1214836"/>
              <a:gd name="connsiteX1679" fmla="*/ 156200 w 1591811"/>
              <a:gd name="connsiteY1679" fmla="*/ 804855 h 1214836"/>
              <a:gd name="connsiteX1680" fmla="*/ 155130 w 1591811"/>
              <a:gd name="connsiteY1680" fmla="*/ 806872 h 1214836"/>
              <a:gd name="connsiteX1681" fmla="*/ 154739 w 1591811"/>
              <a:gd name="connsiteY1681" fmla="*/ 810213 h 1214836"/>
              <a:gd name="connsiteX1682" fmla="*/ 154921 w 1591811"/>
              <a:gd name="connsiteY1682" fmla="*/ 811403 h 1214836"/>
              <a:gd name="connsiteX1683" fmla="*/ 155033 w 1591811"/>
              <a:gd name="connsiteY1683" fmla="*/ 812137 h 1214836"/>
              <a:gd name="connsiteX1684" fmla="*/ 157296 w 1591811"/>
              <a:gd name="connsiteY1684" fmla="*/ 814134 h 1214836"/>
              <a:gd name="connsiteX1685" fmla="*/ 157542 w 1591811"/>
              <a:gd name="connsiteY1685" fmla="*/ 814521 h 1214836"/>
              <a:gd name="connsiteX1686" fmla="*/ 157968 w 1591811"/>
              <a:gd name="connsiteY1686" fmla="*/ 815190 h 1214836"/>
              <a:gd name="connsiteX1687" fmla="*/ 157717 w 1591811"/>
              <a:gd name="connsiteY1687" fmla="*/ 815872 h 1214836"/>
              <a:gd name="connsiteX1688" fmla="*/ 156223 w 1591811"/>
              <a:gd name="connsiteY1688" fmla="*/ 815815 h 1214836"/>
              <a:gd name="connsiteX1689" fmla="*/ 155559 w 1591811"/>
              <a:gd name="connsiteY1689" fmla="*/ 816415 h 1214836"/>
              <a:gd name="connsiteX1690" fmla="*/ 155729 w 1591811"/>
              <a:gd name="connsiteY1690" fmla="*/ 817116 h 1214836"/>
              <a:gd name="connsiteX1691" fmla="*/ 155000 w 1591811"/>
              <a:gd name="connsiteY1691" fmla="*/ 818501 h 1214836"/>
              <a:gd name="connsiteX1692" fmla="*/ 154618 w 1591811"/>
              <a:gd name="connsiteY1692" fmla="*/ 819195 h 1214836"/>
              <a:gd name="connsiteX1693" fmla="*/ 154730 w 1591811"/>
              <a:gd name="connsiteY1693" fmla="*/ 819355 h 1214836"/>
              <a:gd name="connsiteX1694" fmla="*/ 155227 w 1591811"/>
              <a:gd name="connsiteY1694" fmla="*/ 820068 h 1214836"/>
              <a:gd name="connsiteX1695" fmla="*/ 155340 w 1591811"/>
              <a:gd name="connsiteY1695" fmla="*/ 821494 h 1214836"/>
              <a:gd name="connsiteX1696" fmla="*/ 154668 w 1591811"/>
              <a:gd name="connsiteY1696" fmla="*/ 822826 h 1214836"/>
              <a:gd name="connsiteX1697" fmla="*/ 154594 w 1591811"/>
              <a:gd name="connsiteY1697" fmla="*/ 822973 h 1214836"/>
              <a:gd name="connsiteX1698" fmla="*/ 155202 w 1591811"/>
              <a:gd name="connsiteY1698" fmla="*/ 824156 h 1214836"/>
              <a:gd name="connsiteX1699" fmla="*/ 155125 w 1591811"/>
              <a:gd name="connsiteY1699" fmla="*/ 826633 h 1214836"/>
              <a:gd name="connsiteX1700" fmla="*/ 156099 w 1591811"/>
              <a:gd name="connsiteY1700" fmla="*/ 827938 h 1214836"/>
              <a:gd name="connsiteX1701" fmla="*/ 155537 w 1591811"/>
              <a:gd name="connsiteY1701" fmla="*/ 828991 h 1214836"/>
              <a:gd name="connsiteX1702" fmla="*/ 155450 w 1591811"/>
              <a:gd name="connsiteY1702" fmla="*/ 830354 h 1214836"/>
              <a:gd name="connsiteX1703" fmla="*/ 155402 w 1591811"/>
              <a:gd name="connsiteY1703" fmla="*/ 831095 h 1214836"/>
              <a:gd name="connsiteX1704" fmla="*/ 155789 w 1591811"/>
              <a:gd name="connsiteY1704" fmla="*/ 831849 h 1214836"/>
              <a:gd name="connsiteX1705" fmla="*/ 156008 w 1591811"/>
              <a:gd name="connsiteY1705" fmla="*/ 832276 h 1214836"/>
              <a:gd name="connsiteX1706" fmla="*/ 155335 w 1591811"/>
              <a:gd name="connsiteY1706" fmla="*/ 833631 h 1214836"/>
              <a:gd name="connsiteX1707" fmla="*/ 154014 w 1591811"/>
              <a:gd name="connsiteY1707" fmla="*/ 836290 h 1214836"/>
              <a:gd name="connsiteX1708" fmla="*/ 152282 w 1591811"/>
              <a:gd name="connsiteY1708" fmla="*/ 837829 h 1214836"/>
              <a:gd name="connsiteX1709" fmla="*/ 151083 w 1591811"/>
              <a:gd name="connsiteY1709" fmla="*/ 839467 h 1214836"/>
              <a:gd name="connsiteX1710" fmla="*/ 150479 w 1591811"/>
              <a:gd name="connsiteY1710" fmla="*/ 840293 h 1214836"/>
              <a:gd name="connsiteX1711" fmla="*/ 150237 w 1591811"/>
              <a:gd name="connsiteY1711" fmla="*/ 841535 h 1214836"/>
              <a:gd name="connsiteX1712" fmla="*/ 149930 w 1591811"/>
              <a:gd name="connsiteY1712" fmla="*/ 842207 h 1214836"/>
              <a:gd name="connsiteX1713" fmla="*/ 148479 w 1591811"/>
              <a:gd name="connsiteY1713" fmla="*/ 845234 h 1214836"/>
              <a:gd name="connsiteX1714" fmla="*/ 147183 w 1591811"/>
              <a:gd name="connsiteY1714" fmla="*/ 845659 h 1214836"/>
              <a:gd name="connsiteX1715" fmla="*/ 145876 w 1591811"/>
              <a:gd name="connsiteY1715" fmla="*/ 847696 h 1214836"/>
              <a:gd name="connsiteX1716" fmla="*/ 145670 w 1591811"/>
              <a:gd name="connsiteY1716" fmla="*/ 847971 h 1214836"/>
              <a:gd name="connsiteX1717" fmla="*/ 145133 w 1591811"/>
              <a:gd name="connsiteY1717" fmla="*/ 848683 h 1214836"/>
              <a:gd name="connsiteX1718" fmla="*/ 144691 w 1591811"/>
              <a:gd name="connsiteY1718" fmla="*/ 850537 h 1214836"/>
              <a:gd name="connsiteX1719" fmla="*/ 144830 w 1591811"/>
              <a:gd name="connsiteY1719" fmla="*/ 850970 h 1214836"/>
              <a:gd name="connsiteX1720" fmla="*/ 144990 w 1591811"/>
              <a:gd name="connsiteY1720" fmla="*/ 851469 h 1214836"/>
              <a:gd name="connsiteX1721" fmla="*/ 146135 w 1591811"/>
              <a:gd name="connsiteY1721" fmla="*/ 855007 h 1214836"/>
              <a:gd name="connsiteX1722" fmla="*/ 146042 w 1591811"/>
              <a:gd name="connsiteY1722" fmla="*/ 855988 h 1214836"/>
              <a:gd name="connsiteX1723" fmla="*/ 146006 w 1591811"/>
              <a:gd name="connsiteY1723" fmla="*/ 856371 h 1214836"/>
              <a:gd name="connsiteX1724" fmla="*/ 144710 w 1591811"/>
              <a:gd name="connsiteY1724" fmla="*/ 856858 h 1214836"/>
              <a:gd name="connsiteX1725" fmla="*/ 144389 w 1591811"/>
              <a:gd name="connsiteY1725" fmla="*/ 858899 h 1214836"/>
              <a:gd name="connsiteX1726" fmla="*/ 142340 w 1591811"/>
              <a:gd name="connsiteY1726" fmla="*/ 861551 h 1214836"/>
              <a:gd name="connsiteX1727" fmla="*/ 143378 w 1591811"/>
              <a:gd name="connsiteY1727" fmla="*/ 862671 h 1214836"/>
              <a:gd name="connsiteX1728" fmla="*/ 142196 w 1591811"/>
              <a:gd name="connsiteY1728" fmla="*/ 864646 h 1214836"/>
              <a:gd name="connsiteX1729" fmla="*/ 140535 w 1591811"/>
              <a:gd name="connsiteY1729" fmla="*/ 864450 h 1214836"/>
              <a:gd name="connsiteX1730" fmla="*/ 138130 w 1591811"/>
              <a:gd name="connsiteY1730" fmla="*/ 865240 h 1214836"/>
              <a:gd name="connsiteX1731" fmla="*/ 137336 w 1591811"/>
              <a:gd name="connsiteY1731" fmla="*/ 866566 h 1214836"/>
              <a:gd name="connsiteX1732" fmla="*/ 136833 w 1591811"/>
              <a:gd name="connsiteY1732" fmla="*/ 866895 h 1214836"/>
              <a:gd name="connsiteX1733" fmla="*/ 136326 w 1591811"/>
              <a:gd name="connsiteY1733" fmla="*/ 867768 h 1214836"/>
              <a:gd name="connsiteX1734" fmla="*/ 135518 w 1591811"/>
              <a:gd name="connsiteY1734" fmla="*/ 869372 h 1214836"/>
              <a:gd name="connsiteX1735" fmla="*/ 135474 w 1591811"/>
              <a:gd name="connsiteY1735" fmla="*/ 870273 h 1214836"/>
              <a:gd name="connsiteX1736" fmla="*/ 135378 w 1591811"/>
              <a:gd name="connsiteY1736" fmla="*/ 872222 h 1214836"/>
              <a:gd name="connsiteX1737" fmla="*/ 133023 w 1591811"/>
              <a:gd name="connsiteY1737" fmla="*/ 874560 h 1214836"/>
              <a:gd name="connsiteX1738" fmla="*/ 133314 w 1591811"/>
              <a:gd name="connsiteY1738" fmla="*/ 877163 h 1214836"/>
              <a:gd name="connsiteX1739" fmla="*/ 133028 w 1591811"/>
              <a:gd name="connsiteY1739" fmla="*/ 877420 h 1214836"/>
              <a:gd name="connsiteX1740" fmla="*/ 132011 w 1591811"/>
              <a:gd name="connsiteY1740" fmla="*/ 878332 h 1214836"/>
              <a:gd name="connsiteX1741" fmla="*/ 132004 w 1591811"/>
              <a:gd name="connsiteY1741" fmla="*/ 879325 h 1214836"/>
              <a:gd name="connsiteX1742" fmla="*/ 132463 w 1591811"/>
              <a:gd name="connsiteY1742" fmla="*/ 880710 h 1214836"/>
              <a:gd name="connsiteX1743" fmla="*/ 133034 w 1591811"/>
              <a:gd name="connsiteY1743" fmla="*/ 882428 h 1214836"/>
              <a:gd name="connsiteX1744" fmla="*/ 131597 w 1591811"/>
              <a:gd name="connsiteY1744" fmla="*/ 885268 h 1214836"/>
              <a:gd name="connsiteX1745" fmla="*/ 130306 w 1591811"/>
              <a:gd name="connsiteY1745" fmla="*/ 885013 h 1214836"/>
              <a:gd name="connsiteX1746" fmla="*/ 129509 w 1591811"/>
              <a:gd name="connsiteY1746" fmla="*/ 884389 h 1214836"/>
              <a:gd name="connsiteX1747" fmla="*/ 128522 w 1591811"/>
              <a:gd name="connsiteY1747" fmla="*/ 884876 h 1214836"/>
              <a:gd name="connsiteX1748" fmla="*/ 127830 w 1591811"/>
              <a:gd name="connsiteY1748" fmla="*/ 887164 h 1214836"/>
              <a:gd name="connsiteX1749" fmla="*/ 129113 w 1591811"/>
              <a:gd name="connsiteY1749" fmla="*/ 888411 h 1214836"/>
              <a:gd name="connsiteX1750" fmla="*/ 129138 w 1591811"/>
              <a:gd name="connsiteY1750" fmla="*/ 888707 h 1214836"/>
              <a:gd name="connsiteX1751" fmla="*/ 129171 w 1591811"/>
              <a:gd name="connsiteY1751" fmla="*/ 889093 h 1214836"/>
              <a:gd name="connsiteX1752" fmla="*/ 127016 w 1591811"/>
              <a:gd name="connsiteY1752" fmla="*/ 889018 h 1214836"/>
              <a:gd name="connsiteX1753" fmla="*/ 125399 w 1591811"/>
              <a:gd name="connsiteY1753" fmla="*/ 891547 h 1214836"/>
              <a:gd name="connsiteX1754" fmla="*/ 126186 w 1591811"/>
              <a:gd name="connsiteY1754" fmla="*/ 893537 h 1214836"/>
              <a:gd name="connsiteX1755" fmla="*/ 125992 w 1591811"/>
              <a:gd name="connsiteY1755" fmla="*/ 894836 h 1214836"/>
              <a:gd name="connsiteX1756" fmla="*/ 125063 w 1591811"/>
              <a:gd name="connsiteY1756" fmla="*/ 895817 h 1214836"/>
              <a:gd name="connsiteX1757" fmla="*/ 123681 w 1591811"/>
              <a:gd name="connsiteY1757" fmla="*/ 895872 h 1214836"/>
              <a:gd name="connsiteX1758" fmla="*/ 122907 w 1591811"/>
              <a:gd name="connsiteY1758" fmla="*/ 896363 h 1214836"/>
              <a:gd name="connsiteX1759" fmla="*/ 122403 w 1591811"/>
              <a:gd name="connsiteY1759" fmla="*/ 897910 h 1214836"/>
              <a:gd name="connsiteX1760" fmla="*/ 119633 w 1591811"/>
              <a:gd name="connsiteY1760" fmla="*/ 898017 h 1214836"/>
              <a:gd name="connsiteX1761" fmla="*/ 119012 w 1591811"/>
              <a:gd name="connsiteY1761" fmla="*/ 898506 h 1214836"/>
              <a:gd name="connsiteX1762" fmla="*/ 118703 w 1591811"/>
              <a:gd name="connsiteY1762" fmla="*/ 898750 h 1214836"/>
              <a:gd name="connsiteX1763" fmla="*/ 119308 w 1591811"/>
              <a:gd name="connsiteY1763" fmla="*/ 899499 h 1214836"/>
              <a:gd name="connsiteX1764" fmla="*/ 119627 w 1591811"/>
              <a:gd name="connsiteY1764" fmla="*/ 899893 h 1214836"/>
              <a:gd name="connsiteX1765" fmla="*/ 119261 w 1591811"/>
              <a:gd name="connsiteY1765" fmla="*/ 900384 h 1214836"/>
              <a:gd name="connsiteX1766" fmla="*/ 118813 w 1591811"/>
              <a:gd name="connsiteY1766" fmla="*/ 900982 h 1214836"/>
              <a:gd name="connsiteX1767" fmla="*/ 117269 w 1591811"/>
              <a:gd name="connsiteY1767" fmla="*/ 901468 h 1214836"/>
              <a:gd name="connsiteX1768" fmla="*/ 117414 w 1591811"/>
              <a:gd name="connsiteY1768" fmla="*/ 901888 h 1214836"/>
              <a:gd name="connsiteX1769" fmla="*/ 117633 w 1591811"/>
              <a:gd name="connsiteY1769" fmla="*/ 902524 h 1214836"/>
              <a:gd name="connsiteX1770" fmla="*/ 117011 w 1591811"/>
              <a:gd name="connsiteY1770" fmla="*/ 903574 h 1214836"/>
              <a:gd name="connsiteX1771" fmla="*/ 118608 w 1591811"/>
              <a:gd name="connsiteY1771" fmla="*/ 903956 h 1214836"/>
              <a:gd name="connsiteX1772" fmla="*/ 118544 w 1591811"/>
              <a:gd name="connsiteY1772" fmla="*/ 904452 h 1214836"/>
              <a:gd name="connsiteX1773" fmla="*/ 117186 w 1591811"/>
              <a:gd name="connsiteY1773" fmla="*/ 904937 h 1214836"/>
              <a:gd name="connsiteX1774" fmla="*/ 115794 w 1591811"/>
              <a:gd name="connsiteY1774" fmla="*/ 906033 h 1214836"/>
              <a:gd name="connsiteX1775" fmla="*/ 115391 w 1591811"/>
              <a:gd name="connsiteY1775" fmla="*/ 906350 h 1214836"/>
              <a:gd name="connsiteX1776" fmla="*/ 116516 w 1591811"/>
              <a:gd name="connsiteY1776" fmla="*/ 908252 h 1214836"/>
              <a:gd name="connsiteX1777" fmla="*/ 116973 w 1591811"/>
              <a:gd name="connsiteY1777" fmla="*/ 909025 h 1214836"/>
              <a:gd name="connsiteX1778" fmla="*/ 117151 w 1591811"/>
              <a:gd name="connsiteY1778" fmla="*/ 910080 h 1214836"/>
              <a:gd name="connsiteX1779" fmla="*/ 116342 w 1591811"/>
              <a:gd name="connsiteY1779" fmla="*/ 911128 h 1214836"/>
              <a:gd name="connsiteX1780" fmla="*/ 114863 w 1591811"/>
              <a:gd name="connsiteY1780" fmla="*/ 911674 h 1214836"/>
              <a:gd name="connsiteX1781" fmla="*/ 115038 w 1591811"/>
              <a:gd name="connsiteY1781" fmla="*/ 913103 h 1214836"/>
              <a:gd name="connsiteX1782" fmla="*/ 113925 w 1591811"/>
              <a:gd name="connsiteY1782" fmla="*/ 914148 h 1214836"/>
              <a:gd name="connsiteX1783" fmla="*/ 113797 w 1591811"/>
              <a:gd name="connsiteY1783" fmla="*/ 915051 h 1214836"/>
              <a:gd name="connsiteX1784" fmla="*/ 114219 w 1591811"/>
              <a:gd name="connsiteY1784" fmla="*/ 915945 h 1214836"/>
              <a:gd name="connsiteX1785" fmla="*/ 113968 w 1591811"/>
              <a:gd name="connsiteY1785" fmla="*/ 916442 h 1214836"/>
              <a:gd name="connsiteX1786" fmla="*/ 112556 w 1591811"/>
              <a:gd name="connsiteY1786" fmla="*/ 916697 h 1214836"/>
              <a:gd name="connsiteX1787" fmla="*/ 111010 w 1591811"/>
              <a:gd name="connsiteY1787" fmla="*/ 916978 h 1214836"/>
              <a:gd name="connsiteX1788" fmla="*/ 109896 w 1591811"/>
              <a:gd name="connsiteY1788" fmla="*/ 917713 h 1214836"/>
              <a:gd name="connsiteX1789" fmla="*/ 109752 w 1591811"/>
              <a:gd name="connsiteY1789" fmla="*/ 918282 h 1214836"/>
              <a:gd name="connsiteX1790" fmla="*/ 109708 w 1591811"/>
              <a:gd name="connsiteY1790" fmla="*/ 918457 h 1214836"/>
              <a:gd name="connsiteX1791" fmla="*/ 109796 w 1591811"/>
              <a:gd name="connsiteY1791" fmla="*/ 918664 h 1214836"/>
              <a:gd name="connsiteX1792" fmla="*/ 110102 w 1591811"/>
              <a:gd name="connsiteY1792" fmla="*/ 919472 h 1214836"/>
              <a:gd name="connsiteX1793" fmla="*/ 108646 w 1591811"/>
              <a:gd name="connsiteY1793" fmla="*/ 920494 h 1214836"/>
              <a:gd name="connsiteX1794" fmla="*/ 108544 w 1591811"/>
              <a:gd name="connsiteY1794" fmla="*/ 920965 h 1214836"/>
              <a:gd name="connsiteX1795" fmla="*/ 108458 w 1591811"/>
              <a:gd name="connsiteY1795" fmla="*/ 921359 h 1214836"/>
              <a:gd name="connsiteX1796" fmla="*/ 109511 w 1591811"/>
              <a:gd name="connsiteY1796" fmla="*/ 922270 h 1214836"/>
              <a:gd name="connsiteX1797" fmla="*/ 110048 w 1591811"/>
              <a:gd name="connsiteY1797" fmla="*/ 922734 h 1214836"/>
              <a:gd name="connsiteX1798" fmla="*/ 110102 w 1591811"/>
              <a:gd name="connsiteY1798" fmla="*/ 923787 h 1214836"/>
              <a:gd name="connsiteX1799" fmla="*/ 108305 w 1591811"/>
              <a:gd name="connsiteY1799" fmla="*/ 925139 h 1214836"/>
              <a:gd name="connsiteX1800" fmla="*/ 108062 w 1591811"/>
              <a:gd name="connsiteY1800" fmla="*/ 925322 h 1214836"/>
              <a:gd name="connsiteX1801" fmla="*/ 107813 w 1591811"/>
              <a:gd name="connsiteY1801" fmla="*/ 926233 h 1214836"/>
              <a:gd name="connsiteX1802" fmla="*/ 108237 w 1591811"/>
              <a:gd name="connsiteY1802" fmla="*/ 927121 h 1214836"/>
              <a:gd name="connsiteX1803" fmla="*/ 108015 w 1591811"/>
              <a:gd name="connsiteY1803" fmla="*/ 927411 h 1214836"/>
              <a:gd name="connsiteX1804" fmla="*/ 107860 w 1591811"/>
              <a:gd name="connsiteY1804" fmla="*/ 927613 h 1214836"/>
              <a:gd name="connsiteX1805" fmla="*/ 106523 w 1591811"/>
              <a:gd name="connsiteY1805" fmla="*/ 928388 h 1214836"/>
              <a:gd name="connsiteX1806" fmla="*/ 105636 w 1591811"/>
              <a:gd name="connsiteY1806" fmla="*/ 928902 h 1214836"/>
              <a:gd name="connsiteX1807" fmla="*/ 105445 w 1591811"/>
              <a:gd name="connsiteY1807" fmla="*/ 929891 h 1214836"/>
              <a:gd name="connsiteX1808" fmla="*/ 105729 w 1591811"/>
              <a:gd name="connsiteY1808" fmla="*/ 930673 h 1214836"/>
              <a:gd name="connsiteX1809" fmla="*/ 105987 w 1591811"/>
              <a:gd name="connsiteY1809" fmla="*/ 931381 h 1214836"/>
              <a:gd name="connsiteX1810" fmla="*/ 105429 w 1591811"/>
              <a:gd name="connsiteY1810" fmla="*/ 931997 h 1214836"/>
              <a:gd name="connsiteX1811" fmla="*/ 103397 w 1591811"/>
              <a:gd name="connsiteY1811" fmla="*/ 932916 h 1214836"/>
              <a:gd name="connsiteX1812" fmla="*/ 102589 w 1591811"/>
              <a:gd name="connsiteY1812" fmla="*/ 933281 h 1214836"/>
              <a:gd name="connsiteX1813" fmla="*/ 103144 w 1591811"/>
              <a:gd name="connsiteY1813" fmla="*/ 934415 h 1214836"/>
              <a:gd name="connsiteX1814" fmla="*/ 103319 w 1591811"/>
              <a:gd name="connsiteY1814" fmla="*/ 934774 h 1214836"/>
              <a:gd name="connsiteX1815" fmla="*/ 102086 w 1591811"/>
              <a:gd name="connsiteY1815" fmla="*/ 937059 h 1214836"/>
              <a:gd name="connsiteX1816" fmla="*/ 101821 w 1591811"/>
              <a:gd name="connsiteY1816" fmla="*/ 937552 h 1214836"/>
              <a:gd name="connsiteX1817" fmla="*/ 100956 w 1591811"/>
              <a:gd name="connsiteY1817" fmla="*/ 938287 h 1214836"/>
              <a:gd name="connsiteX1818" fmla="*/ 99980 w 1591811"/>
              <a:gd name="connsiteY1818" fmla="*/ 936919 h 1214836"/>
              <a:gd name="connsiteX1819" fmla="*/ 99080 w 1591811"/>
              <a:gd name="connsiteY1819" fmla="*/ 937138 h 1214836"/>
              <a:gd name="connsiteX1820" fmla="*/ 97019 w 1591811"/>
              <a:gd name="connsiteY1820" fmla="*/ 937640 h 1214836"/>
              <a:gd name="connsiteX1821" fmla="*/ 96853 w 1591811"/>
              <a:gd name="connsiteY1821" fmla="*/ 937916 h 1214836"/>
              <a:gd name="connsiteX1822" fmla="*/ 96690 w 1591811"/>
              <a:gd name="connsiteY1822" fmla="*/ 938188 h 1214836"/>
              <a:gd name="connsiteX1823" fmla="*/ 96541 w 1591811"/>
              <a:gd name="connsiteY1823" fmla="*/ 938433 h 1214836"/>
              <a:gd name="connsiteX1824" fmla="*/ 96458 w 1591811"/>
              <a:gd name="connsiteY1824" fmla="*/ 938567 h 1214836"/>
              <a:gd name="connsiteX1825" fmla="*/ 96636 w 1591811"/>
              <a:gd name="connsiteY1825" fmla="*/ 939560 h 1214836"/>
              <a:gd name="connsiteX1826" fmla="*/ 95739 w 1591811"/>
              <a:gd name="connsiteY1826" fmla="*/ 940164 h 1214836"/>
              <a:gd name="connsiteX1827" fmla="*/ 94906 w 1591811"/>
              <a:gd name="connsiteY1827" fmla="*/ 940725 h 1214836"/>
              <a:gd name="connsiteX1828" fmla="*/ 94895 w 1591811"/>
              <a:gd name="connsiteY1828" fmla="*/ 942462 h 1214836"/>
              <a:gd name="connsiteX1829" fmla="*/ 94114 w 1591811"/>
              <a:gd name="connsiteY1829" fmla="*/ 943031 h 1214836"/>
              <a:gd name="connsiteX1830" fmla="*/ 93716 w 1591811"/>
              <a:gd name="connsiteY1830" fmla="*/ 943320 h 1214836"/>
              <a:gd name="connsiteX1831" fmla="*/ 93710 w 1591811"/>
              <a:gd name="connsiteY1831" fmla="*/ 944437 h 1214836"/>
              <a:gd name="connsiteX1832" fmla="*/ 92948 w 1591811"/>
              <a:gd name="connsiteY1832" fmla="*/ 945193 h 1214836"/>
              <a:gd name="connsiteX1833" fmla="*/ 92696 w 1591811"/>
              <a:gd name="connsiteY1833" fmla="*/ 945430 h 1214836"/>
              <a:gd name="connsiteX1834" fmla="*/ 91484 w 1591811"/>
              <a:gd name="connsiteY1834" fmla="*/ 945969 h 1214836"/>
              <a:gd name="connsiteX1835" fmla="*/ 90943 w 1591811"/>
              <a:gd name="connsiteY1835" fmla="*/ 945753 h 1214836"/>
              <a:gd name="connsiteX1836" fmla="*/ 89274 w 1591811"/>
              <a:gd name="connsiteY1836" fmla="*/ 945086 h 1214836"/>
              <a:gd name="connsiteX1837" fmla="*/ 88238 w 1591811"/>
              <a:gd name="connsiteY1837" fmla="*/ 946525 h 1214836"/>
              <a:gd name="connsiteX1838" fmla="*/ 87719 w 1591811"/>
              <a:gd name="connsiteY1838" fmla="*/ 947245 h 1214836"/>
              <a:gd name="connsiteX1839" fmla="*/ 87115 w 1591811"/>
              <a:gd name="connsiteY1839" fmla="*/ 947653 h 1214836"/>
              <a:gd name="connsiteX1840" fmla="*/ 85184 w 1591811"/>
              <a:gd name="connsiteY1840" fmla="*/ 948963 h 1214836"/>
              <a:gd name="connsiteX1841" fmla="*/ 85043 w 1591811"/>
              <a:gd name="connsiteY1841" fmla="*/ 949349 h 1214836"/>
              <a:gd name="connsiteX1842" fmla="*/ 84868 w 1591811"/>
              <a:gd name="connsiteY1842" fmla="*/ 949828 h 1214836"/>
              <a:gd name="connsiteX1843" fmla="*/ 85015 w 1591811"/>
              <a:gd name="connsiteY1843" fmla="*/ 950400 h 1214836"/>
              <a:gd name="connsiteX1844" fmla="*/ 85170 w 1591811"/>
              <a:gd name="connsiteY1844" fmla="*/ 951007 h 1214836"/>
              <a:gd name="connsiteX1845" fmla="*/ 85065 w 1591811"/>
              <a:gd name="connsiteY1845" fmla="*/ 951135 h 1214836"/>
              <a:gd name="connsiteX1846" fmla="*/ 84362 w 1591811"/>
              <a:gd name="connsiteY1846" fmla="*/ 951993 h 1214836"/>
              <a:gd name="connsiteX1847" fmla="*/ 84420 w 1591811"/>
              <a:gd name="connsiteY1847" fmla="*/ 952377 h 1214836"/>
              <a:gd name="connsiteX1848" fmla="*/ 84540 w 1591811"/>
              <a:gd name="connsiteY1848" fmla="*/ 953174 h 1214836"/>
              <a:gd name="connsiteX1849" fmla="*/ 83610 w 1591811"/>
              <a:gd name="connsiteY1849" fmla="*/ 954156 h 1214836"/>
              <a:gd name="connsiteX1850" fmla="*/ 83242 w 1591811"/>
              <a:gd name="connsiteY1850" fmla="*/ 954253 h 1214836"/>
              <a:gd name="connsiteX1851" fmla="*/ 81759 w 1591811"/>
              <a:gd name="connsiteY1851" fmla="*/ 954642 h 1214836"/>
              <a:gd name="connsiteX1852" fmla="*/ 81479 w 1591811"/>
              <a:gd name="connsiteY1852" fmla="*/ 955193 h 1214836"/>
              <a:gd name="connsiteX1853" fmla="*/ 81195 w 1591811"/>
              <a:gd name="connsiteY1853" fmla="*/ 955752 h 1214836"/>
              <a:gd name="connsiteX1854" fmla="*/ 79409 w 1591811"/>
              <a:gd name="connsiteY1854" fmla="*/ 956110 h 1214836"/>
              <a:gd name="connsiteX1855" fmla="*/ 79034 w 1591811"/>
              <a:gd name="connsiteY1855" fmla="*/ 956851 h 1214836"/>
              <a:gd name="connsiteX1856" fmla="*/ 77736 w 1591811"/>
              <a:gd name="connsiteY1856" fmla="*/ 957525 h 1214836"/>
              <a:gd name="connsiteX1857" fmla="*/ 77253 w 1591811"/>
              <a:gd name="connsiteY1857" fmla="*/ 957521 h 1214836"/>
              <a:gd name="connsiteX1858" fmla="*/ 75704 w 1591811"/>
              <a:gd name="connsiteY1858" fmla="*/ 957512 h 1214836"/>
              <a:gd name="connsiteX1859" fmla="*/ 75498 w 1591811"/>
              <a:gd name="connsiteY1859" fmla="*/ 957716 h 1214836"/>
              <a:gd name="connsiteX1860" fmla="*/ 75068 w 1591811"/>
              <a:gd name="connsiteY1860" fmla="*/ 958144 h 1214836"/>
              <a:gd name="connsiteX1861" fmla="*/ 74953 w 1591811"/>
              <a:gd name="connsiteY1861" fmla="*/ 958257 h 1214836"/>
              <a:gd name="connsiteX1862" fmla="*/ 74774 w 1591811"/>
              <a:gd name="connsiteY1862" fmla="*/ 958434 h 1214836"/>
              <a:gd name="connsiteX1863" fmla="*/ 74459 w 1591811"/>
              <a:gd name="connsiteY1863" fmla="*/ 959425 h 1214836"/>
              <a:gd name="connsiteX1864" fmla="*/ 72184 w 1591811"/>
              <a:gd name="connsiteY1864" fmla="*/ 959037 h 1214836"/>
              <a:gd name="connsiteX1865" fmla="*/ 72049 w 1591811"/>
              <a:gd name="connsiteY1865" fmla="*/ 959184 h 1214836"/>
              <a:gd name="connsiteX1866" fmla="*/ 71565 w 1591811"/>
              <a:gd name="connsiteY1866" fmla="*/ 959712 h 1214836"/>
              <a:gd name="connsiteX1867" fmla="*/ 71309 w 1591811"/>
              <a:gd name="connsiteY1867" fmla="*/ 960609 h 1214836"/>
              <a:gd name="connsiteX1868" fmla="*/ 71123 w 1591811"/>
              <a:gd name="connsiteY1868" fmla="*/ 961259 h 1214836"/>
              <a:gd name="connsiteX1869" fmla="*/ 70724 w 1591811"/>
              <a:gd name="connsiteY1869" fmla="*/ 961519 h 1214836"/>
              <a:gd name="connsiteX1870" fmla="*/ 68957 w 1591811"/>
              <a:gd name="connsiteY1870" fmla="*/ 962669 h 1214836"/>
              <a:gd name="connsiteX1871" fmla="*/ 67725 w 1591811"/>
              <a:gd name="connsiteY1871" fmla="*/ 962909 h 1214836"/>
              <a:gd name="connsiteX1872" fmla="*/ 66995 w 1591811"/>
              <a:gd name="connsiteY1872" fmla="*/ 961603 h 1214836"/>
              <a:gd name="connsiteX1873" fmla="*/ 66259 w 1591811"/>
              <a:gd name="connsiteY1873" fmla="*/ 961411 h 1214836"/>
              <a:gd name="connsiteX1874" fmla="*/ 66005 w 1591811"/>
              <a:gd name="connsiteY1874" fmla="*/ 962402 h 1214836"/>
              <a:gd name="connsiteX1875" fmla="*/ 65464 w 1591811"/>
              <a:gd name="connsiteY1875" fmla="*/ 962819 h 1214836"/>
              <a:gd name="connsiteX1876" fmla="*/ 63968 w 1591811"/>
              <a:gd name="connsiteY1876" fmla="*/ 963006 h 1214836"/>
              <a:gd name="connsiteX1877" fmla="*/ 63966 w 1591811"/>
              <a:gd name="connsiteY1877" fmla="*/ 963351 h 1214836"/>
              <a:gd name="connsiteX1878" fmla="*/ 63960 w 1591811"/>
              <a:gd name="connsiteY1878" fmla="*/ 964369 h 1214836"/>
              <a:gd name="connsiteX1879" fmla="*/ 62971 w 1591811"/>
              <a:gd name="connsiteY1879" fmla="*/ 964860 h 1214836"/>
              <a:gd name="connsiteX1880" fmla="*/ 62721 w 1591811"/>
              <a:gd name="connsiteY1880" fmla="*/ 965973 h 1214836"/>
              <a:gd name="connsiteX1881" fmla="*/ 62185 w 1591811"/>
              <a:gd name="connsiteY1881" fmla="*/ 966259 h 1214836"/>
              <a:gd name="connsiteX1882" fmla="*/ 62036 w 1591811"/>
              <a:gd name="connsiteY1882" fmla="*/ 966340 h 1214836"/>
              <a:gd name="connsiteX1883" fmla="*/ 61887 w 1591811"/>
              <a:gd name="connsiteY1883" fmla="*/ 965560 h 1214836"/>
              <a:gd name="connsiteX1884" fmla="*/ 61740 w 1591811"/>
              <a:gd name="connsiteY1884" fmla="*/ 964788 h 1214836"/>
              <a:gd name="connsiteX1885" fmla="*/ 61252 w 1591811"/>
              <a:gd name="connsiteY1885" fmla="*/ 964286 h 1214836"/>
              <a:gd name="connsiteX1886" fmla="*/ 60131 w 1591811"/>
              <a:gd name="connsiteY1886" fmla="*/ 964173 h 1214836"/>
              <a:gd name="connsiteX1887" fmla="*/ 59959 w 1591811"/>
              <a:gd name="connsiteY1887" fmla="*/ 964157 h 1214836"/>
              <a:gd name="connsiteX1888" fmla="*/ 58345 w 1591811"/>
              <a:gd name="connsiteY1888" fmla="*/ 966191 h 1214836"/>
              <a:gd name="connsiteX1889" fmla="*/ 58886 w 1591811"/>
              <a:gd name="connsiteY1889" fmla="*/ 967867 h 1214836"/>
              <a:gd name="connsiteX1890" fmla="*/ 58811 w 1591811"/>
              <a:gd name="connsiteY1890" fmla="*/ 968024 h 1214836"/>
              <a:gd name="connsiteX1891" fmla="*/ 58285 w 1591811"/>
              <a:gd name="connsiteY1891" fmla="*/ 969006 h 1214836"/>
              <a:gd name="connsiteX1892" fmla="*/ 57835 w 1591811"/>
              <a:gd name="connsiteY1892" fmla="*/ 968604 h 1214836"/>
              <a:gd name="connsiteX1893" fmla="*/ 57611 w 1591811"/>
              <a:gd name="connsiteY1893" fmla="*/ 967484 h 1214836"/>
              <a:gd name="connsiteX1894" fmla="*/ 57536 w 1591811"/>
              <a:gd name="connsiteY1894" fmla="*/ 967111 h 1214836"/>
              <a:gd name="connsiteX1895" fmla="*/ 56763 w 1591811"/>
              <a:gd name="connsiteY1895" fmla="*/ 966323 h 1214836"/>
              <a:gd name="connsiteX1896" fmla="*/ 55321 w 1591811"/>
              <a:gd name="connsiteY1896" fmla="*/ 966593 h 1214836"/>
              <a:gd name="connsiteX1897" fmla="*/ 54399 w 1591811"/>
              <a:gd name="connsiteY1897" fmla="*/ 966781 h 1214836"/>
              <a:gd name="connsiteX1898" fmla="*/ 53622 w 1591811"/>
              <a:gd name="connsiteY1898" fmla="*/ 966175 h 1214836"/>
              <a:gd name="connsiteX1899" fmla="*/ 53359 w 1591811"/>
              <a:gd name="connsiteY1899" fmla="*/ 965970 h 1214836"/>
              <a:gd name="connsiteX1900" fmla="*/ 52613 w 1591811"/>
              <a:gd name="connsiteY1900" fmla="*/ 966832 h 1214836"/>
              <a:gd name="connsiteX1901" fmla="*/ 51636 w 1591811"/>
              <a:gd name="connsiteY1901" fmla="*/ 966701 h 1214836"/>
              <a:gd name="connsiteX1902" fmla="*/ 50628 w 1591811"/>
              <a:gd name="connsiteY1902" fmla="*/ 966593 h 1214836"/>
              <a:gd name="connsiteX1903" fmla="*/ 49341 w 1591811"/>
              <a:gd name="connsiteY1903" fmla="*/ 968480 h 1214836"/>
              <a:gd name="connsiteX1904" fmla="*/ 47566 w 1591811"/>
              <a:gd name="connsiteY1904" fmla="*/ 966609 h 1214836"/>
              <a:gd name="connsiteX1905" fmla="*/ 46796 w 1591811"/>
              <a:gd name="connsiteY1905" fmla="*/ 966760 h 1214836"/>
              <a:gd name="connsiteX1906" fmla="*/ 46641 w 1591811"/>
              <a:gd name="connsiteY1906" fmla="*/ 966789 h 1214836"/>
              <a:gd name="connsiteX1907" fmla="*/ 46256 w 1591811"/>
              <a:gd name="connsiteY1907" fmla="*/ 967281 h 1214836"/>
              <a:gd name="connsiteX1908" fmla="*/ 44901 w 1591811"/>
              <a:gd name="connsiteY1908" fmla="*/ 969006 h 1214836"/>
              <a:gd name="connsiteX1909" fmla="*/ 43964 w 1591811"/>
              <a:gd name="connsiteY1909" fmla="*/ 969553 h 1214836"/>
              <a:gd name="connsiteX1910" fmla="*/ 43109 w 1591811"/>
              <a:gd name="connsiteY1910" fmla="*/ 970050 h 1214836"/>
              <a:gd name="connsiteX1911" fmla="*/ 41327 w 1591811"/>
              <a:gd name="connsiteY1911" fmla="*/ 969355 h 1214836"/>
              <a:gd name="connsiteX1912" fmla="*/ 40156 w 1591811"/>
              <a:gd name="connsiteY1912" fmla="*/ 969594 h 1214836"/>
              <a:gd name="connsiteX1913" fmla="*/ 39829 w 1591811"/>
              <a:gd name="connsiteY1913" fmla="*/ 969968 h 1214836"/>
              <a:gd name="connsiteX1914" fmla="*/ 39350 w 1591811"/>
              <a:gd name="connsiteY1914" fmla="*/ 970519 h 1214836"/>
              <a:gd name="connsiteX1915" fmla="*/ 40261 w 1591811"/>
              <a:gd name="connsiteY1915" fmla="*/ 972331 h 1214836"/>
              <a:gd name="connsiteX1916" fmla="*/ 40382 w 1591811"/>
              <a:gd name="connsiteY1916" fmla="*/ 972569 h 1214836"/>
              <a:gd name="connsiteX1917" fmla="*/ 37196 w 1591811"/>
              <a:gd name="connsiteY1917" fmla="*/ 973052 h 1214836"/>
              <a:gd name="connsiteX1918" fmla="*/ 36994 w 1591811"/>
              <a:gd name="connsiteY1918" fmla="*/ 972794 h 1214836"/>
              <a:gd name="connsiteX1919" fmla="*/ 37065 w 1591811"/>
              <a:gd name="connsiteY1919" fmla="*/ 972345 h 1214836"/>
              <a:gd name="connsiteX1920" fmla="*/ 37315 w 1591811"/>
              <a:gd name="connsiteY1920" fmla="*/ 970751 h 1214836"/>
              <a:gd name="connsiteX1921" fmla="*/ 36703 w 1591811"/>
              <a:gd name="connsiteY1921" fmla="*/ 970004 h 1214836"/>
              <a:gd name="connsiteX1922" fmla="*/ 36092 w 1591811"/>
              <a:gd name="connsiteY1922" fmla="*/ 969940 h 1214836"/>
              <a:gd name="connsiteX1923" fmla="*/ 35286 w 1591811"/>
              <a:gd name="connsiteY1923" fmla="*/ 970490 h 1214836"/>
              <a:gd name="connsiteX1924" fmla="*/ 33735 w 1591811"/>
              <a:gd name="connsiteY1924" fmla="*/ 973058 h 1214836"/>
              <a:gd name="connsiteX1925" fmla="*/ 31764 w 1591811"/>
              <a:gd name="connsiteY1925" fmla="*/ 973755 h 1214836"/>
              <a:gd name="connsiteX1926" fmla="*/ 31266 w 1591811"/>
              <a:gd name="connsiteY1926" fmla="*/ 973001 h 1214836"/>
              <a:gd name="connsiteX1927" fmla="*/ 29836 w 1591811"/>
              <a:gd name="connsiteY1927" fmla="*/ 972918 h 1214836"/>
              <a:gd name="connsiteX1928" fmla="*/ 28867 w 1591811"/>
              <a:gd name="connsiteY1928" fmla="*/ 972861 h 1214836"/>
              <a:gd name="connsiteX1929" fmla="*/ 28694 w 1591811"/>
              <a:gd name="connsiteY1929" fmla="*/ 971773 h 1214836"/>
              <a:gd name="connsiteX1930" fmla="*/ 28244 w 1591811"/>
              <a:gd name="connsiteY1930" fmla="*/ 971106 h 1214836"/>
              <a:gd name="connsiteX1931" fmla="*/ 28080 w 1591811"/>
              <a:gd name="connsiteY1931" fmla="*/ 970872 h 1214836"/>
              <a:gd name="connsiteX1932" fmla="*/ 26911 w 1591811"/>
              <a:gd name="connsiteY1932" fmla="*/ 970740 h 1214836"/>
              <a:gd name="connsiteX1933" fmla="*/ 24440 w 1591811"/>
              <a:gd name="connsiteY1933" fmla="*/ 971901 h 1214836"/>
              <a:gd name="connsiteX1934" fmla="*/ 24185 w 1591811"/>
              <a:gd name="connsiteY1934" fmla="*/ 972720 h 1214836"/>
              <a:gd name="connsiteX1935" fmla="*/ 23998 w 1591811"/>
              <a:gd name="connsiteY1935" fmla="*/ 973322 h 1214836"/>
              <a:gd name="connsiteX1936" fmla="*/ 23263 w 1591811"/>
              <a:gd name="connsiteY1936" fmla="*/ 973979 h 1214836"/>
              <a:gd name="connsiteX1937" fmla="*/ 21721 w 1591811"/>
              <a:gd name="connsiteY1937" fmla="*/ 973431 h 1214836"/>
              <a:gd name="connsiteX1938" fmla="*/ 20791 w 1591811"/>
              <a:gd name="connsiteY1938" fmla="*/ 974288 h 1214836"/>
              <a:gd name="connsiteX1939" fmla="*/ 20430 w 1591811"/>
              <a:gd name="connsiteY1939" fmla="*/ 973047 h 1214836"/>
              <a:gd name="connsiteX1940" fmla="*/ 19756 w 1591811"/>
              <a:gd name="connsiteY1940" fmla="*/ 972918 h 1214836"/>
              <a:gd name="connsiteX1941" fmla="*/ 18981 w 1591811"/>
              <a:gd name="connsiteY1941" fmla="*/ 971678 h 1214836"/>
              <a:gd name="connsiteX1942" fmla="*/ 18900 w 1591811"/>
              <a:gd name="connsiteY1942" fmla="*/ 971549 h 1214836"/>
              <a:gd name="connsiteX1943" fmla="*/ 17423 w 1591811"/>
              <a:gd name="connsiteY1943" fmla="*/ 971413 h 1214836"/>
              <a:gd name="connsiteX1944" fmla="*/ 14397 w 1591811"/>
              <a:gd name="connsiteY1944" fmla="*/ 973003 h 1214836"/>
              <a:gd name="connsiteX1945" fmla="*/ 14046 w 1591811"/>
              <a:gd name="connsiteY1945" fmla="*/ 972816 h 1214836"/>
              <a:gd name="connsiteX1946" fmla="*/ 12985 w 1591811"/>
              <a:gd name="connsiteY1946" fmla="*/ 972254 h 1214836"/>
              <a:gd name="connsiteX1947" fmla="*/ 12015 w 1591811"/>
              <a:gd name="connsiteY1947" fmla="*/ 972139 h 1214836"/>
              <a:gd name="connsiteX1948" fmla="*/ 11816 w 1591811"/>
              <a:gd name="connsiteY1948" fmla="*/ 972117 h 1214836"/>
              <a:gd name="connsiteX1949" fmla="*/ 11063 w 1591811"/>
              <a:gd name="connsiteY1949" fmla="*/ 973847 h 1214836"/>
              <a:gd name="connsiteX1950" fmla="*/ 10774 w 1591811"/>
              <a:gd name="connsiteY1950" fmla="*/ 973933 h 1214836"/>
              <a:gd name="connsiteX1951" fmla="*/ 10448 w 1591811"/>
              <a:gd name="connsiteY1951" fmla="*/ 974030 h 1214836"/>
              <a:gd name="connsiteX1952" fmla="*/ 9347 w 1591811"/>
              <a:gd name="connsiteY1952" fmla="*/ 973093 h 1214836"/>
              <a:gd name="connsiteX1953" fmla="*/ 8236 w 1591811"/>
              <a:gd name="connsiteY1953" fmla="*/ 973269 h 1214836"/>
              <a:gd name="connsiteX1954" fmla="*/ 7711 w 1591811"/>
              <a:gd name="connsiteY1954" fmla="*/ 974599 h 1214836"/>
              <a:gd name="connsiteX1955" fmla="*/ 7358 w 1591811"/>
              <a:gd name="connsiteY1955" fmla="*/ 975493 h 1214836"/>
              <a:gd name="connsiteX1956" fmla="*/ 6304 w 1591811"/>
              <a:gd name="connsiteY1956" fmla="*/ 976353 h 1214836"/>
              <a:gd name="connsiteX1957" fmla="*/ 5333 w 1591811"/>
              <a:gd name="connsiteY1957" fmla="*/ 976280 h 1214836"/>
              <a:gd name="connsiteX1958" fmla="*/ 4520 w 1591811"/>
              <a:gd name="connsiteY1958" fmla="*/ 976217 h 1214836"/>
              <a:gd name="connsiteX1959" fmla="*/ 3529 w 1591811"/>
              <a:gd name="connsiteY1959" fmla="*/ 977202 h 1214836"/>
              <a:gd name="connsiteX1960" fmla="*/ 1255 w 1591811"/>
              <a:gd name="connsiteY1960" fmla="*/ 976566 h 1214836"/>
              <a:gd name="connsiteX1961" fmla="*/ 585 w 1591811"/>
              <a:gd name="connsiteY1961" fmla="*/ 978992 h 1214836"/>
              <a:gd name="connsiteX1962" fmla="*/ 180 w 1591811"/>
              <a:gd name="connsiteY1962" fmla="*/ 980462 h 1214836"/>
              <a:gd name="connsiteX1963" fmla="*/ 1119 w 1591811"/>
              <a:gd name="connsiteY1963" fmla="*/ 981886 h 1214836"/>
              <a:gd name="connsiteX1964" fmla="*/ 2068 w 1591811"/>
              <a:gd name="connsiteY1964" fmla="*/ 983327 h 1214836"/>
              <a:gd name="connsiteX1965" fmla="*/ 2847 w 1591811"/>
              <a:gd name="connsiteY1965" fmla="*/ 986368 h 1214836"/>
              <a:gd name="connsiteX1966" fmla="*/ 1828 w 1591811"/>
              <a:gd name="connsiteY1966" fmla="*/ 990886 h 1214836"/>
              <a:gd name="connsiteX1967" fmla="*/ 1878 w 1591811"/>
              <a:gd name="connsiteY1967" fmla="*/ 992498 h 1214836"/>
              <a:gd name="connsiteX1968" fmla="*/ 4129 w 1591811"/>
              <a:gd name="connsiteY1968" fmla="*/ 996233 h 1214836"/>
              <a:gd name="connsiteX1969" fmla="*/ 4172 w 1591811"/>
              <a:gd name="connsiteY1969" fmla="*/ 998836 h 1214836"/>
              <a:gd name="connsiteX1970" fmla="*/ 4592 w 1591811"/>
              <a:gd name="connsiteY1970" fmla="*/ 999989 h 1214836"/>
              <a:gd name="connsiteX1971" fmla="*/ 5078 w 1591811"/>
              <a:gd name="connsiteY1971" fmla="*/ 1001322 h 1214836"/>
              <a:gd name="connsiteX1972" fmla="*/ 5310 w 1591811"/>
              <a:gd name="connsiteY1972" fmla="*/ 1003307 h 1214836"/>
              <a:gd name="connsiteX1973" fmla="*/ 5542 w 1591811"/>
              <a:gd name="connsiteY1973" fmla="*/ 1005292 h 1214836"/>
              <a:gd name="connsiteX1974" fmla="*/ 4908 w 1591811"/>
              <a:gd name="connsiteY1974" fmla="*/ 1007890 h 1214836"/>
              <a:gd name="connsiteX1975" fmla="*/ 5194 w 1591811"/>
              <a:gd name="connsiteY1975" fmla="*/ 1008907 h 1214836"/>
              <a:gd name="connsiteX1976" fmla="*/ 5868 w 1591811"/>
              <a:gd name="connsiteY1976" fmla="*/ 1011306 h 1214836"/>
              <a:gd name="connsiteX1977" fmla="*/ 6165 w 1591811"/>
              <a:gd name="connsiteY1977" fmla="*/ 1011741 h 1214836"/>
              <a:gd name="connsiteX1978" fmla="*/ 6664 w 1591811"/>
              <a:gd name="connsiteY1978" fmla="*/ 1012473 h 1214836"/>
              <a:gd name="connsiteX1979" fmla="*/ 8122 w 1591811"/>
              <a:gd name="connsiteY1979" fmla="*/ 1014607 h 1214836"/>
              <a:gd name="connsiteX1980" fmla="*/ 10303 w 1591811"/>
              <a:gd name="connsiteY1980" fmla="*/ 1019705 h 1214836"/>
              <a:gd name="connsiteX1981" fmla="*/ 16852 w 1591811"/>
              <a:gd name="connsiteY1981" fmla="*/ 1022269 h 1214836"/>
              <a:gd name="connsiteX1982" fmla="*/ 23500 w 1591811"/>
              <a:gd name="connsiteY1982" fmla="*/ 1026153 h 1214836"/>
              <a:gd name="connsiteX1983" fmla="*/ 26942 w 1591811"/>
              <a:gd name="connsiteY1983" fmla="*/ 1027479 h 1214836"/>
              <a:gd name="connsiteX1984" fmla="*/ 33909 w 1591811"/>
              <a:gd name="connsiteY1984" fmla="*/ 1030131 h 1214836"/>
              <a:gd name="connsiteX1985" fmla="*/ 35239 w 1591811"/>
              <a:gd name="connsiteY1985" fmla="*/ 1033551 h 1214836"/>
              <a:gd name="connsiteX1986" fmla="*/ 34373 w 1591811"/>
              <a:gd name="connsiteY1986" fmla="*/ 1038733 h 1214836"/>
              <a:gd name="connsiteX1987" fmla="*/ 31124 w 1591811"/>
              <a:gd name="connsiteY1987" fmla="*/ 1041873 h 1214836"/>
              <a:gd name="connsiteX1988" fmla="*/ 30172 w 1591811"/>
              <a:gd name="connsiteY1988" fmla="*/ 1046391 h 1214836"/>
              <a:gd name="connsiteX1989" fmla="*/ 29918 w 1591811"/>
              <a:gd name="connsiteY1989" fmla="*/ 1049971 h 1214836"/>
              <a:gd name="connsiteX1990" fmla="*/ 31542 w 1591811"/>
              <a:gd name="connsiteY1990" fmla="*/ 1049983 h 1214836"/>
              <a:gd name="connsiteX1991" fmla="*/ 32628 w 1591811"/>
              <a:gd name="connsiteY1991" fmla="*/ 1049991 h 1214836"/>
              <a:gd name="connsiteX1992" fmla="*/ 36315 w 1591811"/>
              <a:gd name="connsiteY1992" fmla="*/ 1051070 h 1214836"/>
              <a:gd name="connsiteX1993" fmla="*/ 36453 w 1591811"/>
              <a:gd name="connsiteY1993" fmla="*/ 1051198 h 1214836"/>
              <a:gd name="connsiteX1994" fmla="*/ 38335 w 1591811"/>
              <a:gd name="connsiteY1994" fmla="*/ 1052944 h 1214836"/>
              <a:gd name="connsiteX1995" fmla="*/ 38968 w 1591811"/>
              <a:gd name="connsiteY1995" fmla="*/ 1053270 h 1214836"/>
              <a:gd name="connsiteX1996" fmla="*/ 39931 w 1591811"/>
              <a:gd name="connsiteY1996" fmla="*/ 1053762 h 1214836"/>
              <a:gd name="connsiteX1997" fmla="*/ 43561 w 1591811"/>
              <a:gd name="connsiteY1997" fmla="*/ 1054221 h 1214836"/>
              <a:gd name="connsiteX1998" fmla="*/ 45096 w 1591811"/>
              <a:gd name="connsiteY1998" fmla="*/ 1054977 h 1214836"/>
              <a:gd name="connsiteX1999" fmla="*/ 46044 w 1591811"/>
              <a:gd name="connsiteY1999" fmla="*/ 1055820 h 1214836"/>
              <a:gd name="connsiteX2000" fmla="*/ 46993 w 1591811"/>
              <a:gd name="connsiteY2000" fmla="*/ 1056664 h 1214836"/>
              <a:gd name="connsiteX2001" fmla="*/ 48239 w 1591811"/>
              <a:gd name="connsiteY2001" fmla="*/ 1059248 h 1214836"/>
              <a:gd name="connsiteX2002" fmla="*/ 49482 w 1591811"/>
              <a:gd name="connsiteY2002" fmla="*/ 1061826 h 1214836"/>
              <a:gd name="connsiteX2003" fmla="*/ 49779 w 1591811"/>
              <a:gd name="connsiteY2003" fmla="*/ 1063378 h 1214836"/>
              <a:gd name="connsiteX2004" fmla="*/ 49756 w 1591811"/>
              <a:gd name="connsiteY2004" fmla="*/ 1063633 h 1214836"/>
              <a:gd name="connsiteX2005" fmla="*/ 49488 w 1591811"/>
              <a:gd name="connsiteY2005" fmla="*/ 1066527 h 1214836"/>
              <a:gd name="connsiteX2006" fmla="*/ 49367 w 1591811"/>
              <a:gd name="connsiteY2006" fmla="*/ 1067835 h 1214836"/>
              <a:gd name="connsiteX2007" fmla="*/ 49246 w 1591811"/>
              <a:gd name="connsiteY2007" fmla="*/ 1069138 h 1214836"/>
              <a:gd name="connsiteX2008" fmla="*/ 49546 w 1591811"/>
              <a:gd name="connsiteY2008" fmla="*/ 1070381 h 1214836"/>
              <a:gd name="connsiteX2009" fmla="*/ 50210 w 1591811"/>
              <a:gd name="connsiteY2009" fmla="*/ 1071962 h 1214836"/>
              <a:gd name="connsiteX2010" fmla="*/ 50878 w 1591811"/>
              <a:gd name="connsiteY2010" fmla="*/ 1073552 h 1214836"/>
              <a:gd name="connsiteX2011" fmla="*/ 53826 w 1591811"/>
              <a:gd name="connsiteY2011" fmla="*/ 1074937 h 1214836"/>
              <a:gd name="connsiteX2012" fmla="*/ 56888 w 1591811"/>
              <a:gd name="connsiteY2012" fmla="*/ 1077442 h 1214836"/>
              <a:gd name="connsiteX2013" fmla="*/ 59590 w 1591811"/>
              <a:gd name="connsiteY2013" fmla="*/ 1078701 h 1214836"/>
              <a:gd name="connsiteX2014" fmla="*/ 60454 w 1591811"/>
              <a:gd name="connsiteY2014" fmla="*/ 1078766 h 1214836"/>
              <a:gd name="connsiteX2015" fmla="*/ 61190 w 1591811"/>
              <a:gd name="connsiteY2015" fmla="*/ 1078831 h 1214836"/>
              <a:gd name="connsiteX2016" fmla="*/ 62981 w 1591811"/>
              <a:gd name="connsiteY2016" fmla="*/ 1078161 h 1214836"/>
              <a:gd name="connsiteX2017" fmla="*/ 63430 w 1591811"/>
              <a:gd name="connsiteY2017" fmla="*/ 1079175 h 1214836"/>
              <a:gd name="connsiteX2018" fmla="*/ 65893 w 1591811"/>
              <a:gd name="connsiteY2018" fmla="*/ 1084685 h 1214836"/>
              <a:gd name="connsiteX2019" fmla="*/ 65925 w 1591811"/>
              <a:gd name="connsiteY2019" fmla="*/ 1087612 h 1214836"/>
              <a:gd name="connsiteX2020" fmla="*/ 65611 w 1591811"/>
              <a:gd name="connsiteY2020" fmla="*/ 1089770 h 1214836"/>
              <a:gd name="connsiteX2021" fmla="*/ 64735 w 1591811"/>
              <a:gd name="connsiteY2021" fmla="*/ 1091994 h 1214836"/>
              <a:gd name="connsiteX2022" fmla="*/ 64294 w 1591811"/>
              <a:gd name="connsiteY2022" fmla="*/ 1093106 h 1214836"/>
              <a:gd name="connsiteX2023" fmla="*/ 63602 w 1591811"/>
              <a:gd name="connsiteY2023" fmla="*/ 1098698 h 1214836"/>
              <a:gd name="connsiteX2024" fmla="*/ 63511 w 1591811"/>
              <a:gd name="connsiteY2024" fmla="*/ 1099434 h 1214836"/>
              <a:gd name="connsiteX2025" fmla="*/ 62760 w 1591811"/>
              <a:gd name="connsiteY2025" fmla="*/ 1100955 h 1214836"/>
              <a:gd name="connsiteX2026" fmla="*/ 61636 w 1591811"/>
              <a:gd name="connsiteY2026" fmla="*/ 1103260 h 1214836"/>
              <a:gd name="connsiteX2027" fmla="*/ 59522 w 1591811"/>
              <a:gd name="connsiteY2027" fmla="*/ 1105402 h 1214836"/>
              <a:gd name="connsiteX2028" fmla="*/ 58099 w 1591811"/>
              <a:gd name="connsiteY2028" fmla="*/ 1106825 h 1214836"/>
              <a:gd name="connsiteX2029" fmla="*/ 57921 w 1591811"/>
              <a:gd name="connsiteY2029" fmla="*/ 1106841 h 1214836"/>
              <a:gd name="connsiteX2030" fmla="*/ 55565 w 1591811"/>
              <a:gd name="connsiteY2030" fmla="*/ 1107005 h 1214836"/>
              <a:gd name="connsiteX2031" fmla="*/ 54894 w 1591811"/>
              <a:gd name="connsiteY2031" fmla="*/ 1107054 h 1214836"/>
              <a:gd name="connsiteX2032" fmla="*/ 54211 w 1591811"/>
              <a:gd name="connsiteY2032" fmla="*/ 1107577 h 1214836"/>
              <a:gd name="connsiteX2033" fmla="*/ 53531 w 1591811"/>
              <a:gd name="connsiteY2033" fmla="*/ 1108100 h 1214836"/>
              <a:gd name="connsiteX2034" fmla="*/ 44836 w 1591811"/>
              <a:gd name="connsiteY2034" fmla="*/ 1118025 h 1214836"/>
              <a:gd name="connsiteX2035" fmla="*/ 36628 w 1591811"/>
              <a:gd name="connsiteY2035" fmla="*/ 1119889 h 1214836"/>
              <a:gd name="connsiteX2036" fmla="*/ 36009 w 1591811"/>
              <a:gd name="connsiteY2036" fmla="*/ 1120658 h 1214836"/>
              <a:gd name="connsiteX2037" fmla="*/ 34639 w 1591811"/>
              <a:gd name="connsiteY2037" fmla="*/ 1122342 h 1214836"/>
              <a:gd name="connsiteX2038" fmla="*/ 33588 w 1591811"/>
              <a:gd name="connsiteY2038" fmla="*/ 1124026 h 1214836"/>
              <a:gd name="connsiteX2039" fmla="*/ 32707 w 1591811"/>
              <a:gd name="connsiteY2039" fmla="*/ 1125433 h 1214836"/>
              <a:gd name="connsiteX2040" fmla="*/ 32413 w 1591811"/>
              <a:gd name="connsiteY2040" fmla="*/ 1126626 h 1214836"/>
              <a:gd name="connsiteX2041" fmla="*/ 32326 w 1591811"/>
              <a:gd name="connsiteY2041" fmla="*/ 1126986 h 1214836"/>
              <a:gd name="connsiteX2042" fmla="*/ 31588 w 1591811"/>
              <a:gd name="connsiteY2042" fmla="*/ 1131679 h 1214836"/>
              <a:gd name="connsiteX2043" fmla="*/ 31393 w 1591811"/>
              <a:gd name="connsiteY2043" fmla="*/ 1132905 h 1214836"/>
              <a:gd name="connsiteX2044" fmla="*/ 31106 w 1591811"/>
              <a:gd name="connsiteY2044" fmla="*/ 1134720 h 1214836"/>
              <a:gd name="connsiteX2045" fmla="*/ 31579 w 1591811"/>
              <a:gd name="connsiteY2045" fmla="*/ 1142520 h 1214836"/>
              <a:gd name="connsiteX2046" fmla="*/ 31657 w 1591811"/>
              <a:gd name="connsiteY2046" fmla="*/ 1148946 h 1214836"/>
              <a:gd name="connsiteX2047" fmla="*/ 31670 w 1591811"/>
              <a:gd name="connsiteY2047" fmla="*/ 1149976 h 1214836"/>
              <a:gd name="connsiteX2048" fmla="*/ 28889 w 1591811"/>
              <a:gd name="connsiteY2048" fmla="*/ 1151333 h 1214836"/>
              <a:gd name="connsiteX2049" fmla="*/ 29062 w 1591811"/>
              <a:gd name="connsiteY2049" fmla="*/ 1151742 h 1214836"/>
              <a:gd name="connsiteX2050" fmla="*/ 33761 w 1591811"/>
              <a:gd name="connsiteY2050" fmla="*/ 1150679 h 1214836"/>
              <a:gd name="connsiteX2051" fmla="*/ 36199 w 1591811"/>
              <a:gd name="connsiteY2051" fmla="*/ 1150548 h 1214836"/>
              <a:gd name="connsiteX2052" fmla="*/ 37706 w 1591811"/>
              <a:gd name="connsiteY2052" fmla="*/ 1150450 h 1214836"/>
              <a:gd name="connsiteX2053" fmla="*/ 37835 w 1591811"/>
              <a:gd name="connsiteY2053" fmla="*/ 1149583 h 1214836"/>
              <a:gd name="connsiteX2054" fmla="*/ 41225 w 1591811"/>
              <a:gd name="connsiteY2054" fmla="*/ 1149616 h 1214836"/>
              <a:gd name="connsiteX2055" fmla="*/ 49061 w 1591811"/>
              <a:gd name="connsiteY2055" fmla="*/ 1147866 h 1214836"/>
              <a:gd name="connsiteX2056" fmla="*/ 50170 w 1591811"/>
              <a:gd name="connsiteY2056" fmla="*/ 1147752 h 1214836"/>
              <a:gd name="connsiteX2057" fmla="*/ 51837 w 1591811"/>
              <a:gd name="connsiteY2057" fmla="*/ 1147588 h 1214836"/>
              <a:gd name="connsiteX2058" fmla="*/ 65848 w 1591811"/>
              <a:gd name="connsiteY2058" fmla="*/ 1143893 h 1214836"/>
              <a:gd name="connsiteX2059" fmla="*/ 68340 w 1591811"/>
              <a:gd name="connsiteY2059" fmla="*/ 1142945 h 1214836"/>
              <a:gd name="connsiteX2060" fmla="*/ 68905 w 1591811"/>
              <a:gd name="connsiteY2060" fmla="*/ 1142716 h 1214836"/>
              <a:gd name="connsiteX2061" fmla="*/ 72831 w 1591811"/>
              <a:gd name="connsiteY2061" fmla="*/ 1141211 h 1214836"/>
              <a:gd name="connsiteX2062" fmla="*/ 73178 w 1591811"/>
              <a:gd name="connsiteY2062" fmla="*/ 1140737 h 1214836"/>
              <a:gd name="connsiteX2063" fmla="*/ 73454 w 1591811"/>
              <a:gd name="connsiteY2063" fmla="*/ 1140361 h 1214836"/>
              <a:gd name="connsiteX2064" fmla="*/ 81851 w 1591811"/>
              <a:gd name="connsiteY2064" fmla="*/ 1138579 h 1214836"/>
              <a:gd name="connsiteX2065" fmla="*/ 84131 w 1591811"/>
              <a:gd name="connsiteY2065" fmla="*/ 1138105 h 1214836"/>
              <a:gd name="connsiteX2066" fmla="*/ 89125 w 1591811"/>
              <a:gd name="connsiteY2066" fmla="*/ 1137058 h 1214836"/>
              <a:gd name="connsiteX2067" fmla="*/ 96663 w 1591811"/>
              <a:gd name="connsiteY2067" fmla="*/ 1134246 h 1214836"/>
              <a:gd name="connsiteX2068" fmla="*/ 101408 w 1591811"/>
              <a:gd name="connsiteY2068" fmla="*/ 1134229 h 1214836"/>
              <a:gd name="connsiteX2069" fmla="*/ 103694 w 1591811"/>
              <a:gd name="connsiteY2069" fmla="*/ 1133363 h 1214836"/>
              <a:gd name="connsiteX2070" fmla="*/ 104097 w 1591811"/>
              <a:gd name="connsiteY2070" fmla="*/ 1133134 h 1214836"/>
              <a:gd name="connsiteX2071" fmla="*/ 104284 w 1591811"/>
              <a:gd name="connsiteY2071" fmla="*/ 1133036 h 1214836"/>
              <a:gd name="connsiteX2072" fmla="*/ 107283 w 1591811"/>
              <a:gd name="connsiteY2072" fmla="*/ 1131286 h 1214836"/>
              <a:gd name="connsiteX2073" fmla="*/ 117022 w 1591811"/>
              <a:gd name="connsiteY2073" fmla="*/ 1121557 h 1214836"/>
              <a:gd name="connsiteX2074" fmla="*/ 117649 w 1591811"/>
              <a:gd name="connsiteY2074" fmla="*/ 1123339 h 1214836"/>
              <a:gd name="connsiteX2075" fmla="*/ 118013 w 1591811"/>
              <a:gd name="connsiteY2075" fmla="*/ 1124370 h 1214836"/>
              <a:gd name="connsiteX2076" fmla="*/ 118533 w 1591811"/>
              <a:gd name="connsiteY2076" fmla="*/ 1125841 h 1214836"/>
              <a:gd name="connsiteX2077" fmla="*/ 120438 w 1591811"/>
              <a:gd name="connsiteY2077" fmla="*/ 1126790 h 1214836"/>
              <a:gd name="connsiteX2078" fmla="*/ 122667 w 1591811"/>
              <a:gd name="connsiteY2078" fmla="*/ 1124877 h 1214836"/>
              <a:gd name="connsiteX2079" fmla="*/ 124328 w 1591811"/>
              <a:gd name="connsiteY2079" fmla="*/ 1124893 h 1214836"/>
              <a:gd name="connsiteX2080" fmla="*/ 125747 w 1591811"/>
              <a:gd name="connsiteY2080" fmla="*/ 1124893 h 1214836"/>
              <a:gd name="connsiteX2081" fmla="*/ 126552 w 1591811"/>
              <a:gd name="connsiteY2081" fmla="*/ 1124419 h 1214836"/>
              <a:gd name="connsiteX2082" fmla="*/ 128417 w 1591811"/>
              <a:gd name="connsiteY2082" fmla="*/ 1121753 h 1214836"/>
              <a:gd name="connsiteX2083" fmla="*/ 129295 w 1591811"/>
              <a:gd name="connsiteY2083" fmla="*/ 1121394 h 1214836"/>
              <a:gd name="connsiteX2084" fmla="*/ 129468 w 1591811"/>
              <a:gd name="connsiteY2084" fmla="*/ 1121328 h 1214836"/>
              <a:gd name="connsiteX2085" fmla="*/ 130310 w 1591811"/>
              <a:gd name="connsiteY2085" fmla="*/ 1121459 h 1214836"/>
              <a:gd name="connsiteX2086" fmla="*/ 132853 w 1591811"/>
              <a:gd name="connsiteY2086" fmla="*/ 1121852 h 1214836"/>
              <a:gd name="connsiteX2087" fmla="*/ 134041 w 1591811"/>
              <a:gd name="connsiteY2087" fmla="*/ 1121377 h 1214836"/>
              <a:gd name="connsiteX2088" fmla="*/ 135138 w 1591811"/>
              <a:gd name="connsiteY2088" fmla="*/ 1120936 h 1214836"/>
              <a:gd name="connsiteX2089" fmla="*/ 137000 w 1591811"/>
              <a:gd name="connsiteY2089" fmla="*/ 1118843 h 1214836"/>
              <a:gd name="connsiteX2090" fmla="*/ 137581 w 1591811"/>
              <a:gd name="connsiteY2090" fmla="*/ 1118516 h 1214836"/>
              <a:gd name="connsiteX2091" fmla="*/ 139474 w 1591811"/>
              <a:gd name="connsiteY2091" fmla="*/ 1117486 h 1214836"/>
              <a:gd name="connsiteX2092" fmla="*/ 141915 w 1591811"/>
              <a:gd name="connsiteY2092" fmla="*/ 1114853 h 1214836"/>
              <a:gd name="connsiteX2093" fmla="*/ 143221 w 1591811"/>
              <a:gd name="connsiteY2093" fmla="*/ 1113447 h 1214836"/>
              <a:gd name="connsiteX2094" fmla="*/ 143756 w 1591811"/>
              <a:gd name="connsiteY2094" fmla="*/ 1112875 h 1214836"/>
              <a:gd name="connsiteX2095" fmla="*/ 144485 w 1591811"/>
              <a:gd name="connsiteY2095" fmla="*/ 1112826 h 1214836"/>
              <a:gd name="connsiteX2096" fmla="*/ 144803 w 1591811"/>
              <a:gd name="connsiteY2096" fmla="*/ 1112809 h 1214836"/>
              <a:gd name="connsiteX2097" fmla="*/ 146184 w 1591811"/>
              <a:gd name="connsiteY2097" fmla="*/ 1113774 h 1214836"/>
              <a:gd name="connsiteX2098" fmla="*/ 146520 w 1591811"/>
              <a:gd name="connsiteY2098" fmla="*/ 1114003 h 1214836"/>
              <a:gd name="connsiteX2099" fmla="*/ 149641 w 1591811"/>
              <a:gd name="connsiteY2099" fmla="*/ 1117371 h 1214836"/>
              <a:gd name="connsiteX2100" fmla="*/ 151489 w 1591811"/>
              <a:gd name="connsiteY2100" fmla="*/ 1117568 h 1214836"/>
              <a:gd name="connsiteX2101" fmla="*/ 156308 w 1591811"/>
              <a:gd name="connsiteY2101" fmla="*/ 1115622 h 1214836"/>
              <a:gd name="connsiteX2102" fmla="*/ 157511 w 1591811"/>
              <a:gd name="connsiteY2102" fmla="*/ 1116587 h 1214836"/>
              <a:gd name="connsiteX2103" fmla="*/ 158049 w 1591811"/>
              <a:gd name="connsiteY2103" fmla="*/ 1117028 h 1214836"/>
              <a:gd name="connsiteX2104" fmla="*/ 158245 w 1591811"/>
              <a:gd name="connsiteY2104" fmla="*/ 1117273 h 1214836"/>
              <a:gd name="connsiteX2105" fmla="*/ 160407 w 1591811"/>
              <a:gd name="connsiteY2105" fmla="*/ 1119988 h 1214836"/>
              <a:gd name="connsiteX2106" fmla="*/ 161572 w 1591811"/>
              <a:gd name="connsiteY2106" fmla="*/ 1120609 h 1214836"/>
              <a:gd name="connsiteX2107" fmla="*/ 162168 w 1591811"/>
              <a:gd name="connsiteY2107" fmla="*/ 1120642 h 1214836"/>
              <a:gd name="connsiteX2108" fmla="*/ 164159 w 1591811"/>
              <a:gd name="connsiteY2108" fmla="*/ 1120756 h 1214836"/>
              <a:gd name="connsiteX2109" fmla="*/ 164617 w 1591811"/>
              <a:gd name="connsiteY2109" fmla="*/ 1121001 h 1214836"/>
              <a:gd name="connsiteX2110" fmla="*/ 165202 w 1591811"/>
              <a:gd name="connsiteY2110" fmla="*/ 1121312 h 1214836"/>
              <a:gd name="connsiteX2111" fmla="*/ 167514 w 1591811"/>
              <a:gd name="connsiteY2111" fmla="*/ 1125743 h 1214836"/>
              <a:gd name="connsiteX2112" fmla="*/ 168374 w 1591811"/>
              <a:gd name="connsiteY2112" fmla="*/ 1126528 h 1214836"/>
              <a:gd name="connsiteX2113" fmla="*/ 168924 w 1591811"/>
              <a:gd name="connsiteY2113" fmla="*/ 1127051 h 1214836"/>
              <a:gd name="connsiteX2114" fmla="*/ 170093 w 1591811"/>
              <a:gd name="connsiteY2114" fmla="*/ 1127297 h 1214836"/>
              <a:gd name="connsiteX2115" fmla="*/ 172994 w 1591811"/>
              <a:gd name="connsiteY2115" fmla="*/ 1126708 h 1214836"/>
              <a:gd name="connsiteX2116" fmla="*/ 173972 w 1591811"/>
              <a:gd name="connsiteY2116" fmla="*/ 1128065 h 1214836"/>
              <a:gd name="connsiteX2117" fmla="*/ 174076 w 1591811"/>
              <a:gd name="connsiteY2117" fmla="*/ 1130730 h 1214836"/>
              <a:gd name="connsiteX2118" fmla="*/ 173448 w 1591811"/>
              <a:gd name="connsiteY2118" fmla="*/ 1133036 h 1214836"/>
              <a:gd name="connsiteX2119" fmla="*/ 174603 w 1591811"/>
              <a:gd name="connsiteY2119" fmla="*/ 1135211 h 1214836"/>
              <a:gd name="connsiteX2120" fmla="*/ 175461 w 1591811"/>
              <a:gd name="connsiteY2120" fmla="*/ 1135832 h 1214836"/>
              <a:gd name="connsiteX2121" fmla="*/ 177252 w 1591811"/>
              <a:gd name="connsiteY2121" fmla="*/ 1135783 h 1214836"/>
              <a:gd name="connsiteX2122" fmla="*/ 177431 w 1591811"/>
              <a:gd name="connsiteY2122" fmla="*/ 1135783 h 1214836"/>
              <a:gd name="connsiteX2123" fmla="*/ 179287 w 1591811"/>
              <a:gd name="connsiteY2123" fmla="*/ 1134736 h 1214836"/>
              <a:gd name="connsiteX2124" fmla="*/ 181088 w 1591811"/>
              <a:gd name="connsiteY2124" fmla="*/ 1132774 h 1214836"/>
              <a:gd name="connsiteX2125" fmla="*/ 181405 w 1591811"/>
              <a:gd name="connsiteY2125" fmla="*/ 1132742 h 1214836"/>
              <a:gd name="connsiteX2126" fmla="*/ 182505 w 1591811"/>
              <a:gd name="connsiteY2126" fmla="*/ 1132660 h 1214836"/>
              <a:gd name="connsiteX2127" fmla="*/ 183637 w 1591811"/>
              <a:gd name="connsiteY2127" fmla="*/ 1133755 h 1214836"/>
              <a:gd name="connsiteX2128" fmla="*/ 183853 w 1591811"/>
              <a:gd name="connsiteY2128" fmla="*/ 1133968 h 1214836"/>
              <a:gd name="connsiteX2129" fmla="*/ 184580 w 1591811"/>
              <a:gd name="connsiteY2129" fmla="*/ 1135390 h 1214836"/>
              <a:gd name="connsiteX2130" fmla="*/ 185373 w 1591811"/>
              <a:gd name="connsiteY2130" fmla="*/ 1136944 h 1214836"/>
              <a:gd name="connsiteX2131" fmla="*/ 186103 w 1591811"/>
              <a:gd name="connsiteY2131" fmla="*/ 1137745 h 1214836"/>
              <a:gd name="connsiteX2132" fmla="*/ 186353 w 1591811"/>
              <a:gd name="connsiteY2132" fmla="*/ 1138007 h 1214836"/>
              <a:gd name="connsiteX2133" fmla="*/ 187272 w 1591811"/>
              <a:gd name="connsiteY2133" fmla="*/ 1138530 h 1214836"/>
              <a:gd name="connsiteX2134" fmla="*/ 188455 w 1591811"/>
              <a:gd name="connsiteY2134" fmla="*/ 1139184 h 1214836"/>
              <a:gd name="connsiteX2135" fmla="*/ 188933 w 1591811"/>
              <a:gd name="connsiteY2135" fmla="*/ 1139445 h 1214836"/>
              <a:gd name="connsiteX2136" fmla="*/ 189222 w 1591811"/>
              <a:gd name="connsiteY2136" fmla="*/ 1139871 h 1214836"/>
              <a:gd name="connsiteX2137" fmla="*/ 189167 w 1591811"/>
              <a:gd name="connsiteY2137" fmla="*/ 1141260 h 1214836"/>
              <a:gd name="connsiteX2138" fmla="*/ 188743 w 1591811"/>
              <a:gd name="connsiteY2138" fmla="*/ 1141735 h 1214836"/>
              <a:gd name="connsiteX2139" fmla="*/ 188421 w 1591811"/>
              <a:gd name="connsiteY2139" fmla="*/ 1142111 h 1214836"/>
              <a:gd name="connsiteX2140" fmla="*/ 188419 w 1591811"/>
              <a:gd name="connsiteY2140" fmla="*/ 1142454 h 1214836"/>
              <a:gd name="connsiteX2141" fmla="*/ 188418 w 1591811"/>
              <a:gd name="connsiteY2141" fmla="*/ 1142863 h 1214836"/>
              <a:gd name="connsiteX2142" fmla="*/ 185200 w 1591811"/>
              <a:gd name="connsiteY2142" fmla="*/ 1144760 h 1214836"/>
              <a:gd name="connsiteX2143" fmla="*/ 185100 w 1591811"/>
              <a:gd name="connsiteY2143" fmla="*/ 1145005 h 1214836"/>
              <a:gd name="connsiteX2144" fmla="*/ 184950 w 1591811"/>
              <a:gd name="connsiteY2144" fmla="*/ 1145381 h 1214836"/>
              <a:gd name="connsiteX2145" fmla="*/ 184991 w 1591811"/>
              <a:gd name="connsiteY2145" fmla="*/ 1145528 h 1214836"/>
              <a:gd name="connsiteX2146" fmla="*/ 185251 w 1591811"/>
              <a:gd name="connsiteY2146" fmla="*/ 1146493 h 1214836"/>
              <a:gd name="connsiteX2147" fmla="*/ 186475 w 1591811"/>
              <a:gd name="connsiteY2147" fmla="*/ 1147736 h 1214836"/>
              <a:gd name="connsiteX2148" fmla="*/ 186959 w 1591811"/>
              <a:gd name="connsiteY2148" fmla="*/ 1147899 h 1214836"/>
              <a:gd name="connsiteX2149" fmla="*/ 188011 w 1591811"/>
              <a:gd name="connsiteY2149" fmla="*/ 1148243 h 1214836"/>
              <a:gd name="connsiteX2150" fmla="*/ 190218 w 1591811"/>
              <a:gd name="connsiteY2150" fmla="*/ 1150319 h 1214836"/>
              <a:gd name="connsiteX2151" fmla="*/ 191410 w 1591811"/>
              <a:gd name="connsiteY2151" fmla="*/ 1151006 h 1214836"/>
              <a:gd name="connsiteX2152" fmla="*/ 191812 w 1591811"/>
              <a:gd name="connsiteY2152" fmla="*/ 1151251 h 1214836"/>
              <a:gd name="connsiteX2153" fmla="*/ 193276 w 1591811"/>
              <a:gd name="connsiteY2153" fmla="*/ 1151088 h 1214836"/>
              <a:gd name="connsiteX2154" fmla="*/ 196069 w 1591811"/>
              <a:gd name="connsiteY2154" fmla="*/ 1150777 h 1214836"/>
              <a:gd name="connsiteX2155" fmla="*/ 196422 w 1591811"/>
              <a:gd name="connsiteY2155" fmla="*/ 1151693 h 1214836"/>
              <a:gd name="connsiteX2156" fmla="*/ 195732 w 1591811"/>
              <a:gd name="connsiteY2156" fmla="*/ 1153884 h 1214836"/>
              <a:gd name="connsiteX2157" fmla="*/ 195238 w 1591811"/>
              <a:gd name="connsiteY2157" fmla="*/ 1155421 h 1214836"/>
              <a:gd name="connsiteX2158" fmla="*/ 195272 w 1591811"/>
              <a:gd name="connsiteY2158" fmla="*/ 1155584 h 1214836"/>
              <a:gd name="connsiteX2159" fmla="*/ 195534 w 1591811"/>
              <a:gd name="connsiteY2159" fmla="*/ 1156729 h 1214836"/>
              <a:gd name="connsiteX2160" fmla="*/ 197130 w 1591811"/>
              <a:gd name="connsiteY2160" fmla="*/ 1158233 h 1214836"/>
              <a:gd name="connsiteX2161" fmla="*/ 198029 w 1591811"/>
              <a:gd name="connsiteY2161" fmla="*/ 1158364 h 1214836"/>
              <a:gd name="connsiteX2162" fmla="*/ 198915 w 1591811"/>
              <a:gd name="connsiteY2162" fmla="*/ 1158495 h 1214836"/>
              <a:gd name="connsiteX2163" fmla="*/ 202262 w 1591811"/>
              <a:gd name="connsiteY2163" fmla="*/ 1155421 h 1214836"/>
              <a:gd name="connsiteX2164" fmla="*/ 203190 w 1591811"/>
              <a:gd name="connsiteY2164" fmla="*/ 1154914 h 1214836"/>
              <a:gd name="connsiteX2165" fmla="*/ 203692 w 1591811"/>
              <a:gd name="connsiteY2165" fmla="*/ 1155094 h 1214836"/>
              <a:gd name="connsiteX2166" fmla="*/ 204236 w 1591811"/>
              <a:gd name="connsiteY2166" fmla="*/ 1155290 h 1214836"/>
              <a:gd name="connsiteX2167" fmla="*/ 204848 w 1591811"/>
              <a:gd name="connsiteY2167" fmla="*/ 1156108 h 1214836"/>
              <a:gd name="connsiteX2168" fmla="*/ 204254 w 1591811"/>
              <a:gd name="connsiteY2168" fmla="*/ 1158053 h 1214836"/>
              <a:gd name="connsiteX2169" fmla="*/ 203901 w 1591811"/>
              <a:gd name="connsiteY2169" fmla="*/ 1159198 h 1214836"/>
              <a:gd name="connsiteX2170" fmla="*/ 204499 w 1591811"/>
              <a:gd name="connsiteY2170" fmla="*/ 1162190 h 1214836"/>
              <a:gd name="connsiteX2171" fmla="*/ 204982 w 1591811"/>
              <a:gd name="connsiteY2171" fmla="*/ 1163678 h 1214836"/>
              <a:gd name="connsiteX2172" fmla="*/ 206578 w 1591811"/>
              <a:gd name="connsiteY2172" fmla="*/ 1164806 h 1214836"/>
              <a:gd name="connsiteX2173" fmla="*/ 206888 w 1591811"/>
              <a:gd name="connsiteY2173" fmla="*/ 1165346 h 1214836"/>
              <a:gd name="connsiteX2174" fmla="*/ 207493 w 1591811"/>
              <a:gd name="connsiteY2174" fmla="*/ 1166409 h 1214836"/>
              <a:gd name="connsiteX2175" fmla="*/ 208661 w 1591811"/>
              <a:gd name="connsiteY2175" fmla="*/ 1167112 h 1214836"/>
              <a:gd name="connsiteX2176" fmla="*/ 211247 w 1591811"/>
              <a:gd name="connsiteY2176" fmla="*/ 1167063 h 1214836"/>
              <a:gd name="connsiteX2177" fmla="*/ 213954 w 1591811"/>
              <a:gd name="connsiteY2177" fmla="*/ 1165460 h 1214836"/>
              <a:gd name="connsiteX2178" fmla="*/ 214155 w 1591811"/>
              <a:gd name="connsiteY2178" fmla="*/ 1165346 h 1214836"/>
              <a:gd name="connsiteX2179" fmla="*/ 216127 w 1591811"/>
              <a:gd name="connsiteY2179" fmla="*/ 1165101 h 1214836"/>
              <a:gd name="connsiteX2180" fmla="*/ 216298 w 1591811"/>
              <a:gd name="connsiteY2180" fmla="*/ 1163760 h 1214836"/>
              <a:gd name="connsiteX2181" fmla="*/ 216388 w 1591811"/>
              <a:gd name="connsiteY2181" fmla="*/ 1163057 h 1214836"/>
              <a:gd name="connsiteX2182" fmla="*/ 218547 w 1591811"/>
              <a:gd name="connsiteY2182" fmla="*/ 1162583 h 1214836"/>
              <a:gd name="connsiteX2183" fmla="*/ 220470 w 1591811"/>
              <a:gd name="connsiteY2183" fmla="*/ 1160800 h 1214836"/>
              <a:gd name="connsiteX2184" fmla="*/ 222724 w 1591811"/>
              <a:gd name="connsiteY2184" fmla="*/ 1160048 h 1214836"/>
              <a:gd name="connsiteX2185" fmla="*/ 223432 w 1591811"/>
              <a:gd name="connsiteY2185" fmla="*/ 1159819 h 1214836"/>
              <a:gd name="connsiteX2186" fmla="*/ 227216 w 1591811"/>
              <a:gd name="connsiteY2186" fmla="*/ 1155993 h 1214836"/>
              <a:gd name="connsiteX2187" fmla="*/ 228326 w 1591811"/>
              <a:gd name="connsiteY2187" fmla="*/ 1155731 h 1214836"/>
              <a:gd name="connsiteX2188" fmla="*/ 229437 w 1591811"/>
              <a:gd name="connsiteY2188" fmla="*/ 1155453 h 1214836"/>
              <a:gd name="connsiteX2189" fmla="*/ 230074 w 1591811"/>
              <a:gd name="connsiteY2189" fmla="*/ 1155077 h 1214836"/>
              <a:gd name="connsiteX2190" fmla="*/ 231292 w 1591811"/>
              <a:gd name="connsiteY2190" fmla="*/ 1154358 h 1214836"/>
              <a:gd name="connsiteX2191" fmla="*/ 232223 w 1591811"/>
              <a:gd name="connsiteY2191" fmla="*/ 1153426 h 1214836"/>
              <a:gd name="connsiteX2192" fmla="*/ 232780 w 1591811"/>
              <a:gd name="connsiteY2192" fmla="*/ 1152870 h 1214836"/>
              <a:gd name="connsiteX2193" fmla="*/ 233665 w 1591811"/>
              <a:gd name="connsiteY2193" fmla="*/ 1150761 h 1214836"/>
              <a:gd name="connsiteX2194" fmla="*/ 233969 w 1591811"/>
              <a:gd name="connsiteY2194" fmla="*/ 1150025 h 1214836"/>
              <a:gd name="connsiteX2195" fmla="*/ 236386 w 1591811"/>
              <a:gd name="connsiteY2195" fmla="*/ 1148063 h 1214836"/>
              <a:gd name="connsiteX2196" fmla="*/ 237447 w 1591811"/>
              <a:gd name="connsiteY2196" fmla="*/ 1145773 h 1214836"/>
              <a:gd name="connsiteX2197" fmla="*/ 238253 w 1591811"/>
              <a:gd name="connsiteY2197" fmla="*/ 1144907 h 1214836"/>
              <a:gd name="connsiteX2198" fmla="*/ 242702 w 1591811"/>
              <a:gd name="connsiteY2198" fmla="*/ 1142699 h 1214836"/>
              <a:gd name="connsiteX2199" fmla="*/ 243538 w 1591811"/>
              <a:gd name="connsiteY2199" fmla="*/ 1141735 h 1214836"/>
              <a:gd name="connsiteX2200" fmla="*/ 244875 w 1591811"/>
              <a:gd name="connsiteY2200" fmla="*/ 1140181 h 1214836"/>
              <a:gd name="connsiteX2201" fmla="*/ 245606 w 1591811"/>
              <a:gd name="connsiteY2201" fmla="*/ 1140149 h 1214836"/>
              <a:gd name="connsiteX2202" fmla="*/ 248008 w 1591811"/>
              <a:gd name="connsiteY2202" fmla="*/ 1140067 h 1214836"/>
              <a:gd name="connsiteX2203" fmla="*/ 248700 w 1591811"/>
              <a:gd name="connsiteY2203" fmla="*/ 1139462 h 1214836"/>
              <a:gd name="connsiteX2204" fmla="*/ 249630 w 1591811"/>
              <a:gd name="connsiteY2204" fmla="*/ 1138530 h 1214836"/>
              <a:gd name="connsiteX2205" fmla="*/ 250378 w 1591811"/>
              <a:gd name="connsiteY2205" fmla="*/ 1137173 h 1214836"/>
              <a:gd name="connsiteX2206" fmla="*/ 250822 w 1591811"/>
              <a:gd name="connsiteY2206" fmla="*/ 1134884 h 1214836"/>
              <a:gd name="connsiteX2207" fmla="*/ 253668 w 1591811"/>
              <a:gd name="connsiteY2207" fmla="*/ 1133167 h 1214836"/>
              <a:gd name="connsiteX2208" fmla="*/ 255244 w 1591811"/>
              <a:gd name="connsiteY2208" fmla="*/ 1133118 h 1214836"/>
              <a:gd name="connsiteX2209" fmla="*/ 259696 w 1591811"/>
              <a:gd name="connsiteY2209" fmla="*/ 1131303 h 1214836"/>
              <a:gd name="connsiteX2210" fmla="*/ 263447 w 1591811"/>
              <a:gd name="connsiteY2210" fmla="*/ 1131123 h 1214836"/>
              <a:gd name="connsiteX2211" fmla="*/ 265738 w 1591811"/>
              <a:gd name="connsiteY2211" fmla="*/ 1131270 h 1214836"/>
              <a:gd name="connsiteX2212" fmla="*/ 268235 w 1591811"/>
              <a:gd name="connsiteY2212" fmla="*/ 1132791 h 1214836"/>
              <a:gd name="connsiteX2213" fmla="*/ 272128 w 1591811"/>
              <a:gd name="connsiteY2213" fmla="*/ 1135161 h 1214836"/>
              <a:gd name="connsiteX2214" fmla="*/ 276088 w 1591811"/>
              <a:gd name="connsiteY2214" fmla="*/ 1136682 h 1214836"/>
              <a:gd name="connsiteX2215" fmla="*/ 287243 w 1591811"/>
              <a:gd name="connsiteY2215" fmla="*/ 1132300 h 1214836"/>
              <a:gd name="connsiteX2216" fmla="*/ 287979 w 1591811"/>
              <a:gd name="connsiteY2216" fmla="*/ 1134606 h 1214836"/>
              <a:gd name="connsiteX2217" fmla="*/ 289312 w 1591811"/>
              <a:gd name="connsiteY2217" fmla="*/ 1136061 h 1214836"/>
              <a:gd name="connsiteX2218" fmla="*/ 289755 w 1591811"/>
              <a:gd name="connsiteY2218" fmla="*/ 1136535 h 1214836"/>
              <a:gd name="connsiteX2219" fmla="*/ 289701 w 1591811"/>
              <a:gd name="connsiteY2219" fmla="*/ 1136829 h 1214836"/>
              <a:gd name="connsiteX2220" fmla="*/ 289117 w 1591811"/>
              <a:gd name="connsiteY2220" fmla="*/ 1140018 h 1214836"/>
              <a:gd name="connsiteX2221" fmla="*/ 289722 w 1591811"/>
              <a:gd name="connsiteY2221" fmla="*/ 1143746 h 1214836"/>
              <a:gd name="connsiteX2222" fmla="*/ 289771 w 1591811"/>
              <a:gd name="connsiteY2222" fmla="*/ 1144040 h 1214836"/>
              <a:gd name="connsiteX2223" fmla="*/ 290180 w 1591811"/>
              <a:gd name="connsiteY2223" fmla="*/ 1144727 h 1214836"/>
              <a:gd name="connsiteX2224" fmla="*/ 290993 w 1591811"/>
              <a:gd name="connsiteY2224" fmla="*/ 1146101 h 1214836"/>
              <a:gd name="connsiteX2225" fmla="*/ 287745 w 1591811"/>
              <a:gd name="connsiteY2225" fmla="*/ 1153328 h 1214836"/>
              <a:gd name="connsiteX2226" fmla="*/ 288033 w 1591811"/>
              <a:gd name="connsiteY2226" fmla="*/ 1156434 h 1214836"/>
              <a:gd name="connsiteX2227" fmla="*/ 287085 w 1591811"/>
              <a:gd name="connsiteY2227" fmla="*/ 1160588 h 1214836"/>
              <a:gd name="connsiteX2228" fmla="*/ 287444 w 1591811"/>
              <a:gd name="connsiteY2228" fmla="*/ 1162256 h 1214836"/>
              <a:gd name="connsiteX2229" fmla="*/ 289158 w 1591811"/>
              <a:gd name="connsiteY2229" fmla="*/ 1164185 h 1214836"/>
              <a:gd name="connsiteX2230" fmla="*/ 289308 w 1591811"/>
              <a:gd name="connsiteY2230" fmla="*/ 1166000 h 1214836"/>
              <a:gd name="connsiteX2231" fmla="*/ 289503 w 1591811"/>
              <a:gd name="connsiteY2231" fmla="*/ 1168355 h 1214836"/>
              <a:gd name="connsiteX2232" fmla="*/ 288007 w 1591811"/>
              <a:gd name="connsiteY2232" fmla="*/ 1173276 h 1214836"/>
              <a:gd name="connsiteX2233" fmla="*/ 287681 w 1591811"/>
              <a:gd name="connsiteY2233" fmla="*/ 1174355 h 1214836"/>
              <a:gd name="connsiteX2234" fmla="*/ 287475 w 1591811"/>
              <a:gd name="connsiteY2234" fmla="*/ 1177887 h 1214836"/>
              <a:gd name="connsiteX2235" fmla="*/ 288564 w 1591811"/>
              <a:gd name="connsiteY2235" fmla="*/ 1181109 h 1214836"/>
              <a:gd name="connsiteX2236" fmla="*/ 290093 w 1591811"/>
              <a:gd name="connsiteY2236" fmla="*/ 1183103 h 1214836"/>
              <a:gd name="connsiteX2237" fmla="*/ 290365 w 1591811"/>
              <a:gd name="connsiteY2237" fmla="*/ 1183283 h 1214836"/>
              <a:gd name="connsiteX2238" fmla="*/ 291689 w 1591811"/>
              <a:gd name="connsiteY2238" fmla="*/ 1184117 h 1214836"/>
              <a:gd name="connsiteX2239" fmla="*/ 292677 w 1591811"/>
              <a:gd name="connsiteY2239" fmla="*/ 1183807 h 1214836"/>
              <a:gd name="connsiteX2240" fmla="*/ 293427 w 1591811"/>
              <a:gd name="connsiteY2240" fmla="*/ 1183169 h 1214836"/>
              <a:gd name="connsiteX2241" fmla="*/ 296271 w 1591811"/>
              <a:gd name="connsiteY2241" fmla="*/ 1180781 h 1214836"/>
              <a:gd name="connsiteX2242" fmla="*/ 299832 w 1591811"/>
              <a:gd name="connsiteY2242" fmla="*/ 1178770 h 1214836"/>
              <a:gd name="connsiteX2243" fmla="*/ 300599 w 1591811"/>
              <a:gd name="connsiteY2243" fmla="*/ 1178329 h 1214836"/>
              <a:gd name="connsiteX2244" fmla="*/ 300993 w 1591811"/>
              <a:gd name="connsiteY2244" fmla="*/ 1177593 h 1214836"/>
              <a:gd name="connsiteX2245" fmla="*/ 301284 w 1591811"/>
              <a:gd name="connsiteY2245" fmla="*/ 1177037 h 1214836"/>
              <a:gd name="connsiteX2246" fmla="*/ 302057 w 1591811"/>
              <a:gd name="connsiteY2246" fmla="*/ 1176301 h 1214836"/>
              <a:gd name="connsiteX2247" fmla="*/ 302834 w 1591811"/>
              <a:gd name="connsiteY2247" fmla="*/ 1175549 h 1214836"/>
              <a:gd name="connsiteX2248" fmla="*/ 304440 w 1591811"/>
              <a:gd name="connsiteY2248" fmla="*/ 1174830 h 1214836"/>
              <a:gd name="connsiteX2249" fmla="*/ 307895 w 1591811"/>
              <a:gd name="connsiteY2249" fmla="*/ 1174225 h 1214836"/>
              <a:gd name="connsiteX2250" fmla="*/ 313397 w 1591811"/>
              <a:gd name="connsiteY2250" fmla="*/ 1171216 h 1214836"/>
              <a:gd name="connsiteX2251" fmla="*/ 314390 w 1591811"/>
              <a:gd name="connsiteY2251" fmla="*/ 1170300 h 1214836"/>
              <a:gd name="connsiteX2252" fmla="*/ 316729 w 1591811"/>
              <a:gd name="connsiteY2252" fmla="*/ 1170366 h 1214836"/>
              <a:gd name="connsiteX2253" fmla="*/ 317104 w 1591811"/>
              <a:gd name="connsiteY2253" fmla="*/ 1170219 h 1214836"/>
              <a:gd name="connsiteX2254" fmla="*/ 317657 w 1591811"/>
              <a:gd name="connsiteY2254" fmla="*/ 1170006 h 1214836"/>
              <a:gd name="connsiteX2255" fmla="*/ 318592 w 1591811"/>
              <a:gd name="connsiteY2255" fmla="*/ 1168273 h 1214836"/>
              <a:gd name="connsiteX2256" fmla="*/ 320011 w 1591811"/>
              <a:gd name="connsiteY2256" fmla="*/ 1167848 h 1214836"/>
              <a:gd name="connsiteX2257" fmla="*/ 322549 w 1591811"/>
              <a:gd name="connsiteY2257" fmla="*/ 1165935 h 1214836"/>
              <a:gd name="connsiteX2258" fmla="*/ 324215 w 1591811"/>
              <a:gd name="connsiteY2258" fmla="*/ 1165395 h 1214836"/>
              <a:gd name="connsiteX2259" fmla="*/ 325450 w 1591811"/>
              <a:gd name="connsiteY2259" fmla="*/ 1163711 h 1214836"/>
              <a:gd name="connsiteX2260" fmla="*/ 325893 w 1591811"/>
              <a:gd name="connsiteY2260" fmla="*/ 1163106 h 1214836"/>
              <a:gd name="connsiteX2261" fmla="*/ 326388 w 1591811"/>
              <a:gd name="connsiteY2261" fmla="*/ 1162795 h 1214836"/>
              <a:gd name="connsiteX2262" fmla="*/ 326882 w 1591811"/>
              <a:gd name="connsiteY2262" fmla="*/ 1162484 h 1214836"/>
              <a:gd name="connsiteX2263" fmla="*/ 328365 w 1591811"/>
              <a:gd name="connsiteY2263" fmla="*/ 1162010 h 1214836"/>
              <a:gd name="connsiteX2264" fmla="*/ 329792 w 1591811"/>
              <a:gd name="connsiteY2264" fmla="*/ 1160097 h 1214836"/>
              <a:gd name="connsiteX2265" fmla="*/ 330906 w 1591811"/>
              <a:gd name="connsiteY2265" fmla="*/ 1159296 h 1214836"/>
              <a:gd name="connsiteX2266" fmla="*/ 333687 w 1591811"/>
              <a:gd name="connsiteY2266" fmla="*/ 1157939 h 1214836"/>
              <a:gd name="connsiteX2267" fmla="*/ 337880 w 1591811"/>
              <a:gd name="connsiteY2267" fmla="*/ 1157530 h 1214836"/>
              <a:gd name="connsiteX2268" fmla="*/ 340836 w 1591811"/>
              <a:gd name="connsiteY2268" fmla="*/ 1157743 h 1214836"/>
              <a:gd name="connsiteX2269" fmla="*/ 343258 w 1591811"/>
              <a:gd name="connsiteY2269" fmla="*/ 1157628 h 1214836"/>
              <a:gd name="connsiteX2270" fmla="*/ 344473 w 1591811"/>
              <a:gd name="connsiteY2270" fmla="*/ 1157563 h 1214836"/>
              <a:gd name="connsiteX2271" fmla="*/ 347483 w 1591811"/>
              <a:gd name="connsiteY2271" fmla="*/ 1159198 h 1214836"/>
              <a:gd name="connsiteX2272" fmla="*/ 349777 w 1591811"/>
              <a:gd name="connsiteY2272" fmla="*/ 1159999 h 1214836"/>
              <a:gd name="connsiteX2273" fmla="*/ 350189 w 1591811"/>
              <a:gd name="connsiteY2273" fmla="*/ 1160146 h 1214836"/>
              <a:gd name="connsiteX2274" fmla="*/ 353219 w 1591811"/>
              <a:gd name="connsiteY2274" fmla="*/ 1160146 h 1214836"/>
              <a:gd name="connsiteX2275" fmla="*/ 359248 w 1591811"/>
              <a:gd name="connsiteY2275" fmla="*/ 1160130 h 1214836"/>
              <a:gd name="connsiteX2276" fmla="*/ 355608 w 1591811"/>
              <a:gd name="connsiteY2276" fmla="*/ 1194811 h 1214836"/>
              <a:gd name="connsiteX2277" fmla="*/ 354246 w 1591811"/>
              <a:gd name="connsiteY2277" fmla="*/ 1205112 h 1214836"/>
              <a:gd name="connsiteX2278" fmla="*/ 357312 w 1591811"/>
              <a:gd name="connsiteY2278" fmla="*/ 1214874 h 1214836"/>
              <a:gd name="connsiteX2279" fmla="*/ 356512 w 1591811"/>
              <a:gd name="connsiteY2279" fmla="*/ 1209674 h 1214836"/>
              <a:gd name="connsiteX2280" fmla="*/ 358365 w 1591811"/>
              <a:gd name="connsiteY2280" fmla="*/ 1203673 h 1214836"/>
              <a:gd name="connsiteX2281" fmla="*/ 359702 w 1591811"/>
              <a:gd name="connsiteY2281" fmla="*/ 1199814 h 1214836"/>
              <a:gd name="connsiteX2282" fmla="*/ 360284 w 1591811"/>
              <a:gd name="connsiteY2282" fmla="*/ 1199373 h 1214836"/>
              <a:gd name="connsiteX2283" fmla="*/ 360507 w 1591811"/>
              <a:gd name="connsiteY2283" fmla="*/ 1199209 h 1214836"/>
              <a:gd name="connsiteX2284" fmla="*/ 360528 w 1591811"/>
              <a:gd name="connsiteY2284" fmla="*/ 1198768 h 1214836"/>
              <a:gd name="connsiteX2285" fmla="*/ 360714 w 1591811"/>
              <a:gd name="connsiteY2285" fmla="*/ 1195056 h 1214836"/>
              <a:gd name="connsiteX2286" fmla="*/ 363488 w 1591811"/>
              <a:gd name="connsiteY2286" fmla="*/ 1190788 h 1214836"/>
              <a:gd name="connsiteX2287" fmla="*/ 366434 w 1591811"/>
              <a:gd name="connsiteY2287" fmla="*/ 1186276 h 1214836"/>
              <a:gd name="connsiteX2288" fmla="*/ 366625 w 1591811"/>
              <a:gd name="connsiteY2288" fmla="*/ 1185164 h 1214836"/>
              <a:gd name="connsiteX2289" fmla="*/ 365705 w 1591811"/>
              <a:gd name="connsiteY2289" fmla="*/ 1184542 h 1214836"/>
              <a:gd name="connsiteX2290" fmla="*/ 365587 w 1591811"/>
              <a:gd name="connsiteY2290" fmla="*/ 1183610 h 1214836"/>
              <a:gd name="connsiteX2291" fmla="*/ 365808 w 1591811"/>
              <a:gd name="connsiteY2291" fmla="*/ 1182924 h 1214836"/>
              <a:gd name="connsiteX2292" fmla="*/ 367844 w 1591811"/>
              <a:gd name="connsiteY2292" fmla="*/ 1176612 h 1214836"/>
              <a:gd name="connsiteX2293" fmla="*/ 367482 w 1591811"/>
              <a:gd name="connsiteY2293" fmla="*/ 1175189 h 1214836"/>
              <a:gd name="connsiteX2294" fmla="*/ 366138 w 1591811"/>
              <a:gd name="connsiteY2294" fmla="*/ 1173309 h 1214836"/>
              <a:gd name="connsiteX2295" fmla="*/ 365123 w 1591811"/>
              <a:gd name="connsiteY2295" fmla="*/ 1167357 h 1214836"/>
              <a:gd name="connsiteX2296" fmla="*/ 365280 w 1591811"/>
              <a:gd name="connsiteY2296" fmla="*/ 1166016 h 1214836"/>
              <a:gd name="connsiteX2297" fmla="*/ 365446 w 1591811"/>
              <a:gd name="connsiteY2297" fmla="*/ 1164577 h 1214836"/>
              <a:gd name="connsiteX2298" fmla="*/ 364451 w 1591811"/>
              <a:gd name="connsiteY2298" fmla="*/ 1162484 h 1214836"/>
              <a:gd name="connsiteX2299" fmla="*/ 363072 w 1591811"/>
              <a:gd name="connsiteY2299" fmla="*/ 1159590 h 1214836"/>
              <a:gd name="connsiteX2300" fmla="*/ 368138 w 1591811"/>
              <a:gd name="connsiteY2300" fmla="*/ 1159770 h 1214836"/>
              <a:gd name="connsiteX2301" fmla="*/ 369788 w 1591811"/>
              <a:gd name="connsiteY2301" fmla="*/ 1159819 h 1214836"/>
              <a:gd name="connsiteX2302" fmla="*/ 371174 w 1591811"/>
              <a:gd name="connsiteY2302" fmla="*/ 1159509 h 1214836"/>
              <a:gd name="connsiteX2303" fmla="*/ 371946 w 1591811"/>
              <a:gd name="connsiteY2303" fmla="*/ 1159345 h 1214836"/>
              <a:gd name="connsiteX2304" fmla="*/ 373285 w 1591811"/>
              <a:gd name="connsiteY2304" fmla="*/ 1159329 h 1214836"/>
              <a:gd name="connsiteX2305" fmla="*/ 374665 w 1591811"/>
              <a:gd name="connsiteY2305" fmla="*/ 1159312 h 1214836"/>
              <a:gd name="connsiteX2306" fmla="*/ 377798 w 1591811"/>
              <a:gd name="connsiteY2306" fmla="*/ 1159672 h 1214836"/>
              <a:gd name="connsiteX2307" fmla="*/ 379772 w 1591811"/>
              <a:gd name="connsiteY2307" fmla="*/ 1159378 h 1214836"/>
              <a:gd name="connsiteX2308" fmla="*/ 382179 w 1591811"/>
              <a:gd name="connsiteY2308" fmla="*/ 1158953 h 1214836"/>
              <a:gd name="connsiteX2309" fmla="*/ 386317 w 1591811"/>
              <a:gd name="connsiteY2309" fmla="*/ 1156941 h 1214836"/>
              <a:gd name="connsiteX2310" fmla="*/ 388106 w 1591811"/>
              <a:gd name="connsiteY2310" fmla="*/ 1156631 h 1214836"/>
              <a:gd name="connsiteX2311" fmla="*/ 391133 w 1591811"/>
              <a:gd name="connsiteY2311" fmla="*/ 1155535 h 1214836"/>
              <a:gd name="connsiteX2312" fmla="*/ 394970 w 1591811"/>
              <a:gd name="connsiteY2312" fmla="*/ 1152396 h 1214836"/>
              <a:gd name="connsiteX2313" fmla="*/ 396326 w 1591811"/>
              <a:gd name="connsiteY2313" fmla="*/ 1151872 h 1214836"/>
              <a:gd name="connsiteX2314" fmla="*/ 397688 w 1591811"/>
              <a:gd name="connsiteY2314" fmla="*/ 1151349 h 1214836"/>
              <a:gd name="connsiteX2315" fmla="*/ 400167 w 1591811"/>
              <a:gd name="connsiteY2315" fmla="*/ 1148766 h 1214836"/>
              <a:gd name="connsiteX2316" fmla="*/ 403010 w 1591811"/>
              <a:gd name="connsiteY2316" fmla="*/ 1147049 h 1214836"/>
              <a:gd name="connsiteX2317" fmla="*/ 404297 w 1591811"/>
              <a:gd name="connsiteY2317" fmla="*/ 1146378 h 1214836"/>
              <a:gd name="connsiteX2318" fmla="*/ 406902 w 1591811"/>
              <a:gd name="connsiteY2318" fmla="*/ 1145021 h 1214836"/>
              <a:gd name="connsiteX2319" fmla="*/ 409565 w 1591811"/>
              <a:gd name="connsiteY2319" fmla="*/ 1142683 h 1214836"/>
              <a:gd name="connsiteX2320" fmla="*/ 411542 w 1591811"/>
              <a:gd name="connsiteY2320" fmla="*/ 1141816 h 1214836"/>
              <a:gd name="connsiteX2321" fmla="*/ 414865 w 1591811"/>
              <a:gd name="connsiteY2321" fmla="*/ 1141669 h 1214836"/>
              <a:gd name="connsiteX2322" fmla="*/ 418506 w 1591811"/>
              <a:gd name="connsiteY2322" fmla="*/ 1141489 h 1214836"/>
              <a:gd name="connsiteX2323" fmla="*/ 419754 w 1591811"/>
              <a:gd name="connsiteY2323" fmla="*/ 1141735 h 1214836"/>
              <a:gd name="connsiteX2324" fmla="*/ 425093 w 1591811"/>
              <a:gd name="connsiteY2324" fmla="*/ 1142765 h 1214836"/>
              <a:gd name="connsiteX2325" fmla="*/ 430637 w 1591811"/>
              <a:gd name="connsiteY2325" fmla="*/ 1142798 h 1214836"/>
              <a:gd name="connsiteX2326" fmla="*/ 436617 w 1591811"/>
              <a:gd name="connsiteY2326" fmla="*/ 1142274 h 1214836"/>
              <a:gd name="connsiteX2327" fmla="*/ 438702 w 1591811"/>
              <a:gd name="connsiteY2327" fmla="*/ 1141718 h 1214836"/>
              <a:gd name="connsiteX2328" fmla="*/ 439148 w 1591811"/>
              <a:gd name="connsiteY2328" fmla="*/ 1141604 h 1214836"/>
              <a:gd name="connsiteX2329" fmla="*/ 440880 w 1591811"/>
              <a:gd name="connsiteY2329" fmla="*/ 1140492 h 1214836"/>
              <a:gd name="connsiteX2330" fmla="*/ 442425 w 1591811"/>
              <a:gd name="connsiteY2330" fmla="*/ 1138072 h 1214836"/>
              <a:gd name="connsiteX2331" fmla="*/ 442928 w 1591811"/>
              <a:gd name="connsiteY2331" fmla="*/ 1137271 h 1214836"/>
              <a:gd name="connsiteX2332" fmla="*/ 443681 w 1591811"/>
              <a:gd name="connsiteY2332" fmla="*/ 1134736 h 1214836"/>
              <a:gd name="connsiteX2333" fmla="*/ 444405 w 1591811"/>
              <a:gd name="connsiteY2333" fmla="*/ 1133477 h 1214836"/>
              <a:gd name="connsiteX2334" fmla="*/ 445424 w 1591811"/>
              <a:gd name="connsiteY2334" fmla="*/ 1131711 h 1214836"/>
              <a:gd name="connsiteX2335" fmla="*/ 446598 w 1591811"/>
              <a:gd name="connsiteY2335" fmla="*/ 1130845 h 1214836"/>
              <a:gd name="connsiteX2336" fmla="*/ 448709 w 1591811"/>
              <a:gd name="connsiteY2336" fmla="*/ 1130420 h 1214836"/>
              <a:gd name="connsiteX2337" fmla="*/ 449312 w 1591811"/>
              <a:gd name="connsiteY2337" fmla="*/ 1130305 h 1214836"/>
              <a:gd name="connsiteX2338" fmla="*/ 450535 w 1591811"/>
              <a:gd name="connsiteY2338" fmla="*/ 1129422 h 1214836"/>
              <a:gd name="connsiteX2339" fmla="*/ 450919 w 1591811"/>
              <a:gd name="connsiteY2339" fmla="*/ 1129144 h 1214836"/>
              <a:gd name="connsiteX2340" fmla="*/ 453753 w 1591811"/>
              <a:gd name="connsiteY2340" fmla="*/ 1129455 h 1214836"/>
              <a:gd name="connsiteX2341" fmla="*/ 458009 w 1591811"/>
              <a:gd name="connsiteY2341" fmla="*/ 1128490 h 1214836"/>
              <a:gd name="connsiteX2342" fmla="*/ 461765 w 1591811"/>
              <a:gd name="connsiteY2342" fmla="*/ 1128948 h 1214836"/>
              <a:gd name="connsiteX2343" fmla="*/ 462009 w 1591811"/>
              <a:gd name="connsiteY2343" fmla="*/ 1129193 h 1214836"/>
              <a:gd name="connsiteX2344" fmla="*/ 462133 w 1591811"/>
              <a:gd name="connsiteY2344" fmla="*/ 1129324 h 1214836"/>
              <a:gd name="connsiteX2345" fmla="*/ 462395 w 1591811"/>
              <a:gd name="connsiteY2345" fmla="*/ 1131352 h 1214836"/>
              <a:gd name="connsiteX2346" fmla="*/ 462429 w 1591811"/>
              <a:gd name="connsiteY2346" fmla="*/ 1131613 h 1214836"/>
              <a:gd name="connsiteX2347" fmla="*/ 463528 w 1591811"/>
              <a:gd name="connsiteY2347" fmla="*/ 1132905 h 1214836"/>
              <a:gd name="connsiteX2348" fmla="*/ 464818 w 1591811"/>
              <a:gd name="connsiteY2348" fmla="*/ 1134409 h 1214836"/>
              <a:gd name="connsiteX2349" fmla="*/ 464883 w 1591811"/>
              <a:gd name="connsiteY2349" fmla="*/ 1134704 h 1214836"/>
              <a:gd name="connsiteX2350" fmla="*/ 465722 w 1591811"/>
              <a:gd name="connsiteY2350" fmla="*/ 1138268 h 1214836"/>
              <a:gd name="connsiteX2351" fmla="*/ 466705 w 1591811"/>
              <a:gd name="connsiteY2351" fmla="*/ 1138824 h 1214836"/>
              <a:gd name="connsiteX2352" fmla="*/ 467967 w 1591811"/>
              <a:gd name="connsiteY2352" fmla="*/ 1139020 h 1214836"/>
              <a:gd name="connsiteX2353" fmla="*/ 469229 w 1591811"/>
              <a:gd name="connsiteY2353" fmla="*/ 1139217 h 1214836"/>
              <a:gd name="connsiteX2354" fmla="*/ 470788 w 1591811"/>
              <a:gd name="connsiteY2354" fmla="*/ 1140312 h 1214836"/>
              <a:gd name="connsiteX2355" fmla="*/ 472667 w 1591811"/>
              <a:gd name="connsiteY2355" fmla="*/ 1141653 h 1214836"/>
              <a:gd name="connsiteX2356" fmla="*/ 475744 w 1591811"/>
              <a:gd name="connsiteY2356" fmla="*/ 1142536 h 1214836"/>
              <a:gd name="connsiteX2357" fmla="*/ 478954 w 1591811"/>
              <a:gd name="connsiteY2357" fmla="*/ 1141489 h 1214836"/>
              <a:gd name="connsiteX2358" fmla="*/ 481171 w 1591811"/>
              <a:gd name="connsiteY2358" fmla="*/ 1141571 h 1214836"/>
              <a:gd name="connsiteX2359" fmla="*/ 482306 w 1591811"/>
              <a:gd name="connsiteY2359" fmla="*/ 1142912 h 1214836"/>
              <a:gd name="connsiteX2360" fmla="*/ 483437 w 1591811"/>
              <a:gd name="connsiteY2360" fmla="*/ 1144253 h 1214836"/>
              <a:gd name="connsiteX2361" fmla="*/ 484148 w 1591811"/>
              <a:gd name="connsiteY2361" fmla="*/ 1144482 h 1214836"/>
              <a:gd name="connsiteX2362" fmla="*/ 485283 w 1591811"/>
              <a:gd name="connsiteY2362" fmla="*/ 1144874 h 1214836"/>
              <a:gd name="connsiteX2363" fmla="*/ 486763 w 1591811"/>
              <a:gd name="connsiteY2363" fmla="*/ 1144629 h 1214836"/>
              <a:gd name="connsiteX2364" fmla="*/ 488243 w 1591811"/>
              <a:gd name="connsiteY2364" fmla="*/ 1144400 h 1214836"/>
              <a:gd name="connsiteX2365" fmla="*/ 490880 w 1591811"/>
              <a:gd name="connsiteY2365" fmla="*/ 1146068 h 1214836"/>
              <a:gd name="connsiteX2366" fmla="*/ 493854 w 1591811"/>
              <a:gd name="connsiteY2366" fmla="*/ 1148259 h 1214836"/>
              <a:gd name="connsiteX2367" fmla="*/ 495576 w 1591811"/>
              <a:gd name="connsiteY2367" fmla="*/ 1149681 h 1214836"/>
              <a:gd name="connsiteX2368" fmla="*/ 493086 w 1591811"/>
              <a:gd name="connsiteY2368" fmla="*/ 1152052 h 1214836"/>
              <a:gd name="connsiteX2369" fmla="*/ 491063 w 1591811"/>
              <a:gd name="connsiteY2369" fmla="*/ 1154113 h 1214836"/>
              <a:gd name="connsiteX2370" fmla="*/ 488884 w 1591811"/>
              <a:gd name="connsiteY2370" fmla="*/ 1155535 h 1214836"/>
              <a:gd name="connsiteX2371" fmla="*/ 487955 w 1591811"/>
              <a:gd name="connsiteY2371" fmla="*/ 1157906 h 1214836"/>
              <a:gd name="connsiteX2372" fmla="*/ 488122 w 1591811"/>
              <a:gd name="connsiteY2372" fmla="*/ 1161209 h 1214836"/>
              <a:gd name="connsiteX2373" fmla="*/ 489688 w 1591811"/>
              <a:gd name="connsiteY2373" fmla="*/ 1162632 h 1214836"/>
              <a:gd name="connsiteX2374" fmla="*/ 490161 w 1591811"/>
              <a:gd name="connsiteY2374" fmla="*/ 1163727 h 1214836"/>
              <a:gd name="connsiteX2375" fmla="*/ 488132 w 1591811"/>
              <a:gd name="connsiteY2375" fmla="*/ 1163891 h 1214836"/>
              <a:gd name="connsiteX2376" fmla="*/ 488604 w 1591811"/>
              <a:gd name="connsiteY2376" fmla="*/ 1164839 h 1214836"/>
              <a:gd name="connsiteX2377" fmla="*/ 490324 w 1591811"/>
              <a:gd name="connsiteY2377" fmla="*/ 1165608 h 1214836"/>
              <a:gd name="connsiteX2378" fmla="*/ 492824 w 1591811"/>
              <a:gd name="connsiteY2378" fmla="*/ 1166229 h 1214836"/>
              <a:gd name="connsiteX2379" fmla="*/ 495475 w 1591811"/>
              <a:gd name="connsiteY2379" fmla="*/ 1165281 h 1214836"/>
              <a:gd name="connsiteX2380" fmla="*/ 497968 w 1591811"/>
              <a:gd name="connsiteY2380" fmla="*/ 1164005 h 1214836"/>
              <a:gd name="connsiteX2381" fmla="*/ 500621 w 1591811"/>
              <a:gd name="connsiteY2381" fmla="*/ 1163531 h 1214836"/>
              <a:gd name="connsiteX2382" fmla="*/ 503592 w 1591811"/>
              <a:gd name="connsiteY2382" fmla="*/ 1164610 h 1214836"/>
              <a:gd name="connsiteX2383" fmla="*/ 508435 w 1591811"/>
              <a:gd name="connsiteY2383" fmla="*/ 1165542 h 1214836"/>
              <a:gd name="connsiteX2384" fmla="*/ 513435 w 1591811"/>
              <a:gd name="connsiteY2384" fmla="*/ 1166458 h 1214836"/>
              <a:gd name="connsiteX2385" fmla="*/ 515935 w 1591811"/>
              <a:gd name="connsiteY2385" fmla="*/ 1167243 h 1214836"/>
              <a:gd name="connsiteX2386" fmla="*/ 518903 w 1591811"/>
              <a:gd name="connsiteY2386" fmla="*/ 1167390 h 1214836"/>
              <a:gd name="connsiteX2387" fmla="*/ 525157 w 1591811"/>
              <a:gd name="connsiteY2387" fmla="*/ 1169728 h 1214836"/>
              <a:gd name="connsiteX2388" fmla="*/ 527038 w 1591811"/>
              <a:gd name="connsiteY2388" fmla="*/ 1171919 h 1214836"/>
              <a:gd name="connsiteX2389" fmla="*/ 527358 w 1591811"/>
              <a:gd name="connsiteY2389" fmla="*/ 1174127 h 1214836"/>
              <a:gd name="connsiteX2390" fmla="*/ 529240 w 1591811"/>
              <a:gd name="connsiteY2390" fmla="*/ 1176318 h 1214836"/>
              <a:gd name="connsiteX2391" fmla="*/ 530496 w 1591811"/>
              <a:gd name="connsiteY2391" fmla="*/ 1178214 h 1214836"/>
              <a:gd name="connsiteX2392" fmla="*/ 532998 w 1591811"/>
              <a:gd name="connsiteY2392" fmla="*/ 1179146 h 1214836"/>
              <a:gd name="connsiteX2393" fmla="*/ 536119 w 1591811"/>
              <a:gd name="connsiteY2393" fmla="*/ 1179130 h 1214836"/>
              <a:gd name="connsiteX2394" fmla="*/ 540802 w 1591811"/>
              <a:gd name="connsiteY2394" fmla="*/ 1178476 h 1214836"/>
              <a:gd name="connsiteX2395" fmla="*/ 543611 w 1591811"/>
              <a:gd name="connsiteY2395" fmla="*/ 1178149 h 1214836"/>
              <a:gd name="connsiteX2396" fmla="*/ 544236 w 1591811"/>
              <a:gd name="connsiteY2396" fmla="*/ 1178149 h 1214836"/>
              <a:gd name="connsiteX2397" fmla="*/ 546110 w 1591811"/>
              <a:gd name="connsiteY2397" fmla="*/ 1178149 h 1214836"/>
              <a:gd name="connsiteX2398" fmla="*/ 547985 w 1591811"/>
              <a:gd name="connsiteY2398" fmla="*/ 1179081 h 1214836"/>
              <a:gd name="connsiteX2399" fmla="*/ 551741 w 1591811"/>
              <a:gd name="connsiteY2399" fmla="*/ 1181272 h 1214836"/>
              <a:gd name="connsiteX2400" fmla="*/ 554555 w 1591811"/>
              <a:gd name="connsiteY2400" fmla="*/ 1182515 h 1214836"/>
              <a:gd name="connsiteX2401" fmla="*/ 556122 w 1591811"/>
              <a:gd name="connsiteY2401" fmla="*/ 1183774 h 1214836"/>
              <a:gd name="connsiteX2402" fmla="*/ 558620 w 1591811"/>
              <a:gd name="connsiteY2402" fmla="*/ 1183757 h 1214836"/>
              <a:gd name="connsiteX2403" fmla="*/ 561740 w 1591811"/>
              <a:gd name="connsiteY2403" fmla="*/ 1182809 h 1214836"/>
              <a:gd name="connsiteX2404" fmla="*/ 563298 w 1591811"/>
              <a:gd name="connsiteY2404" fmla="*/ 1182171 h 1214836"/>
              <a:gd name="connsiteX2405" fmla="*/ 566096 w 1591811"/>
              <a:gd name="connsiteY2405" fmla="*/ 1178378 h 1214836"/>
              <a:gd name="connsiteX2406" fmla="*/ 567335 w 1591811"/>
              <a:gd name="connsiteY2406" fmla="*/ 1175533 h 1214836"/>
              <a:gd name="connsiteX2407" fmla="*/ 568576 w 1591811"/>
              <a:gd name="connsiteY2407" fmla="*/ 1173636 h 1214836"/>
              <a:gd name="connsiteX2408" fmla="*/ 570759 w 1591811"/>
              <a:gd name="connsiteY2408" fmla="*/ 1172688 h 1214836"/>
              <a:gd name="connsiteX2409" fmla="*/ 572323 w 1591811"/>
              <a:gd name="connsiteY2409" fmla="*/ 1173309 h 1214836"/>
              <a:gd name="connsiteX2410" fmla="*/ 577640 w 1591811"/>
              <a:gd name="connsiteY2410" fmla="*/ 1175811 h 1214836"/>
              <a:gd name="connsiteX2411" fmla="*/ 582957 w 1591811"/>
              <a:gd name="connsiteY2411" fmla="*/ 1177985 h 1214836"/>
              <a:gd name="connsiteX2412" fmla="*/ 587016 w 1591811"/>
              <a:gd name="connsiteY2412" fmla="*/ 1177969 h 1214836"/>
              <a:gd name="connsiteX2413" fmla="*/ 591086 w 1591811"/>
              <a:gd name="connsiteY2413" fmla="*/ 1180781 h 1214836"/>
              <a:gd name="connsiteX2414" fmla="*/ 592654 w 1591811"/>
              <a:gd name="connsiteY2414" fmla="*/ 1182678 h 1214836"/>
              <a:gd name="connsiteX2415" fmla="*/ 593283 w 1591811"/>
              <a:gd name="connsiteY2415" fmla="*/ 1183937 h 1214836"/>
              <a:gd name="connsiteX2416" fmla="*/ 595782 w 1591811"/>
              <a:gd name="connsiteY2416" fmla="*/ 1184232 h 1214836"/>
              <a:gd name="connsiteX2417" fmla="*/ 604034 w 1591811"/>
              <a:gd name="connsiteY2417" fmla="*/ 1183790 h 1214836"/>
              <a:gd name="connsiteX2418" fmla="*/ 627317 w 1591811"/>
              <a:gd name="connsiteY2418" fmla="*/ 1182531 h 1214836"/>
              <a:gd name="connsiteX2419" fmla="*/ 630154 w 1591811"/>
              <a:gd name="connsiteY2419" fmla="*/ 1182384 h 1214836"/>
              <a:gd name="connsiteX2420" fmla="*/ 660724 w 1591811"/>
              <a:gd name="connsiteY2420" fmla="*/ 1180814 h 1214836"/>
              <a:gd name="connsiteX2421" fmla="*/ 671403 w 1591811"/>
              <a:gd name="connsiteY2421" fmla="*/ 1180373 h 1214836"/>
              <a:gd name="connsiteX2422" fmla="*/ 695070 w 1591811"/>
              <a:gd name="connsiteY2422" fmla="*/ 1179408 h 1214836"/>
              <a:gd name="connsiteX2423" fmla="*/ 700065 w 1591811"/>
              <a:gd name="connsiteY2423" fmla="*/ 1179065 h 1214836"/>
              <a:gd name="connsiteX2424" fmla="*/ 702954 w 1591811"/>
              <a:gd name="connsiteY2424" fmla="*/ 1179294 h 1214836"/>
              <a:gd name="connsiteX2425" fmla="*/ 704671 w 1591811"/>
              <a:gd name="connsiteY2425" fmla="*/ 1179277 h 1214836"/>
              <a:gd name="connsiteX2426" fmla="*/ 705240 w 1591811"/>
              <a:gd name="connsiteY2426" fmla="*/ 1179866 h 1214836"/>
              <a:gd name="connsiteX2427" fmla="*/ 705108 w 1591811"/>
              <a:gd name="connsiteY2427" fmla="*/ 1180340 h 1214836"/>
              <a:gd name="connsiteX2428" fmla="*/ 704552 w 1591811"/>
              <a:gd name="connsiteY2428" fmla="*/ 1182335 h 1214836"/>
              <a:gd name="connsiteX2429" fmla="*/ 705163 w 1591811"/>
              <a:gd name="connsiteY2429" fmla="*/ 1183708 h 1214836"/>
              <a:gd name="connsiteX2430" fmla="*/ 706024 w 1591811"/>
              <a:gd name="connsiteY2430" fmla="*/ 1184264 h 1214836"/>
              <a:gd name="connsiteX2431" fmla="*/ 706828 w 1591811"/>
              <a:gd name="connsiteY2431" fmla="*/ 1183332 h 1214836"/>
              <a:gd name="connsiteX2432" fmla="*/ 707817 w 1591811"/>
              <a:gd name="connsiteY2432" fmla="*/ 1182842 h 1214836"/>
              <a:gd name="connsiteX2433" fmla="*/ 708805 w 1591811"/>
              <a:gd name="connsiteY2433" fmla="*/ 1182351 h 1214836"/>
              <a:gd name="connsiteX2434" fmla="*/ 709487 w 1591811"/>
              <a:gd name="connsiteY2434" fmla="*/ 1181060 h 1214836"/>
              <a:gd name="connsiteX2435" fmla="*/ 709322 w 1591811"/>
              <a:gd name="connsiteY2435" fmla="*/ 1180242 h 1214836"/>
              <a:gd name="connsiteX2436" fmla="*/ 709186 w 1591811"/>
              <a:gd name="connsiteY2436" fmla="*/ 1179572 h 1214836"/>
              <a:gd name="connsiteX2437" fmla="*/ 709436 w 1591811"/>
              <a:gd name="connsiteY2437" fmla="*/ 1178705 h 1214836"/>
              <a:gd name="connsiteX2438" fmla="*/ 711601 w 1591811"/>
              <a:gd name="connsiteY2438" fmla="*/ 1176530 h 1214836"/>
              <a:gd name="connsiteX2439" fmla="*/ 711890 w 1591811"/>
              <a:gd name="connsiteY2439" fmla="*/ 1175843 h 1214836"/>
              <a:gd name="connsiteX2440" fmla="*/ 712721 w 1591811"/>
              <a:gd name="connsiteY2440" fmla="*/ 1173881 h 1214836"/>
              <a:gd name="connsiteX2441" fmla="*/ 713956 w 1591811"/>
              <a:gd name="connsiteY2441" fmla="*/ 1172949 h 1214836"/>
              <a:gd name="connsiteX2442" fmla="*/ 714204 w 1591811"/>
              <a:gd name="connsiteY2442" fmla="*/ 1172769 h 1214836"/>
              <a:gd name="connsiteX2443" fmla="*/ 714881 w 1591811"/>
              <a:gd name="connsiteY2443" fmla="*/ 1173195 h 1214836"/>
              <a:gd name="connsiteX2444" fmla="*/ 715674 w 1591811"/>
              <a:gd name="connsiteY2444" fmla="*/ 1175320 h 1214836"/>
              <a:gd name="connsiteX2445" fmla="*/ 716534 w 1591811"/>
              <a:gd name="connsiteY2445" fmla="*/ 1175320 h 1214836"/>
              <a:gd name="connsiteX2446" fmla="*/ 717062 w 1591811"/>
              <a:gd name="connsiteY2446" fmla="*/ 1175893 h 1214836"/>
              <a:gd name="connsiteX2447" fmla="*/ 718315 w 1591811"/>
              <a:gd name="connsiteY2447" fmla="*/ 1177250 h 1214836"/>
              <a:gd name="connsiteX2448" fmla="*/ 719860 w 1591811"/>
              <a:gd name="connsiteY2448" fmla="*/ 1177691 h 1214836"/>
              <a:gd name="connsiteX2449" fmla="*/ 720040 w 1591811"/>
              <a:gd name="connsiteY2449" fmla="*/ 1177740 h 1214836"/>
              <a:gd name="connsiteX2450" fmla="*/ 720319 w 1591811"/>
              <a:gd name="connsiteY2450" fmla="*/ 1178214 h 1214836"/>
              <a:gd name="connsiteX2451" fmla="*/ 721080 w 1591811"/>
              <a:gd name="connsiteY2451" fmla="*/ 1179490 h 1214836"/>
              <a:gd name="connsiteX2452" fmla="*/ 721704 w 1591811"/>
              <a:gd name="connsiteY2452" fmla="*/ 1179735 h 1214836"/>
              <a:gd name="connsiteX2453" fmla="*/ 722002 w 1591811"/>
              <a:gd name="connsiteY2453" fmla="*/ 1179866 h 1214836"/>
              <a:gd name="connsiteX2454" fmla="*/ 724165 w 1591811"/>
              <a:gd name="connsiteY2454" fmla="*/ 1178378 h 1214836"/>
              <a:gd name="connsiteX2455" fmla="*/ 726262 w 1591811"/>
              <a:gd name="connsiteY2455" fmla="*/ 1178394 h 1214836"/>
              <a:gd name="connsiteX2456" fmla="*/ 728003 w 1591811"/>
              <a:gd name="connsiteY2456" fmla="*/ 1179539 h 1214836"/>
              <a:gd name="connsiteX2457" fmla="*/ 728166 w 1591811"/>
              <a:gd name="connsiteY2457" fmla="*/ 1179637 h 1214836"/>
              <a:gd name="connsiteX2458" fmla="*/ 728722 w 1591811"/>
              <a:gd name="connsiteY2458" fmla="*/ 1179326 h 1214836"/>
              <a:gd name="connsiteX2459" fmla="*/ 729285 w 1591811"/>
              <a:gd name="connsiteY2459" fmla="*/ 1177282 h 1214836"/>
              <a:gd name="connsiteX2460" fmla="*/ 728490 w 1591811"/>
              <a:gd name="connsiteY2460" fmla="*/ 1175680 h 1214836"/>
              <a:gd name="connsiteX2461" fmla="*/ 728919 w 1591811"/>
              <a:gd name="connsiteY2461" fmla="*/ 1175059 h 1214836"/>
              <a:gd name="connsiteX2462" fmla="*/ 729172 w 1591811"/>
              <a:gd name="connsiteY2462" fmla="*/ 1174683 h 1214836"/>
              <a:gd name="connsiteX2463" fmla="*/ 730220 w 1591811"/>
              <a:gd name="connsiteY2463" fmla="*/ 1174683 h 1214836"/>
              <a:gd name="connsiteX2464" fmla="*/ 731142 w 1591811"/>
              <a:gd name="connsiteY2464" fmla="*/ 1175255 h 1214836"/>
              <a:gd name="connsiteX2465" fmla="*/ 731448 w 1591811"/>
              <a:gd name="connsiteY2465" fmla="*/ 1175876 h 1214836"/>
              <a:gd name="connsiteX2466" fmla="*/ 731384 w 1591811"/>
              <a:gd name="connsiteY2466" fmla="*/ 1176563 h 1214836"/>
              <a:gd name="connsiteX2467" fmla="*/ 731334 w 1591811"/>
              <a:gd name="connsiteY2467" fmla="*/ 1177315 h 1214836"/>
              <a:gd name="connsiteX2468" fmla="*/ 731808 w 1591811"/>
              <a:gd name="connsiteY2468" fmla="*/ 1178100 h 1214836"/>
              <a:gd name="connsiteX2469" fmla="*/ 732096 w 1591811"/>
              <a:gd name="connsiteY2469" fmla="*/ 1178149 h 1214836"/>
              <a:gd name="connsiteX2470" fmla="*/ 732383 w 1591811"/>
              <a:gd name="connsiteY2470" fmla="*/ 1178182 h 1214836"/>
              <a:gd name="connsiteX2471" fmla="*/ 732621 w 1591811"/>
              <a:gd name="connsiteY2471" fmla="*/ 1178231 h 1214836"/>
              <a:gd name="connsiteX2472" fmla="*/ 734342 w 1591811"/>
              <a:gd name="connsiteY2472" fmla="*/ 1176383 h 1214836"/>
              <a:gd name="connsiteX2473" fmla="*/ 735144 w 1591811"/>
              <a:gd name="connsiteY2473" fmla="*/ 1176138 h 1214836"/>
              <a:gd name="connsiteX2474" fmla="*/ 736249 w 1591811"/>
              <a:gd name="connsiteY2474" fmla="*/ 1177380 h 1214836"/>
              <a:gd name="connsiteX2475" fmla="*/ 737519 w 1591811"/>
              <a:gd name="connsiteY2475" fmla="*/ 1177904 h 1214836"/>
              <a:gd name="connsiteX2476" fmla="*/ 738218 w 1591811"/>
              <a:gd name="connsiteY2476" fmla="*/ 1178198 h 1214836"/>
              <a:gd name="connsiteX2477" fmla="*/ 739204 w 1591811"/>
              <a:gd name="connsiteY2477" fmla="*/ 1178018 h 1214836"/>
              <a:gd name="connsiteX2478" fmla="*/ 739730 w 1591811"/>
              <a:gd name="connsiteY2478" fmla="*/ 1177430 h 1214836"/>
              <a:gd name="connsiteX2479" fmla="*/ 740257 w 1591811"/>
              <a:gd name="connsiteY2479" fmla="*/ 1176841 h 1214836"/>
              <a:gd name="connsiteX2480" fmla="*/ 741697 w 1591811"/>
              <a:gd name="connsiteY2480" fmla="*/ 1177626 h 1214836"/>
              <a:gd name="connsiteX2481" fmla="*/ 741957 w 1591811"/>
              <a:gd name="connsiteY2481" fmla="*/ 1177626 h 1214836"/>
              <a:gd name="connsiteX2482" fmla="*/ 742423 w 1591811"/>
              <a:gd name="connsiteY2482" fmla="*/ 1177577 h 1214836"/>
              <a:gd name="connsiteX2483" fmla="*/ 743582 w 1591811"/>
              <a:gd name="connsiteY2483" fmla="*/ 1177462 h 1214836"/>
              <a:gd name="connsiteX2484" fmla="*/ 744032 w 1591811"/>
              <a:gd name="connsiteY2484" fmla="*/ 1177838 h 1214836"/>
              <a:gd name="connsiteX2485" fmla="*/ 744258 w 1591811"/>
              <a:gd name="connsiteY2485" fmla="*/ 1178034 h 1214836"/>
              <a:gd name="connsiteX2486" fmla="*/ 744935 w 1591811"/>
              <a:gd name="connsiteY2486" fmla="*/ 1179490 h 1214836"/>
              <a:gd name="connsiteX2487" fmla="*/ 745361 w 1591811"/>
              <a:gd name="connsiteY2487" fmla="*/ 1179653 h 1214836"/>
              <a:gd name="connsiteX2488" fmla="*/ 745978 w 1591811"/>
              <a:gd name="connsiteY2488" fmla="*/ 1179343 h 1214836"/>
              <a:gd name="connsiteX2489" fmla="*/ 746133 w 1591811"/>
              <a:gd name="connsiteY2489" fmla="*/ 1178934 h 1214836"/>
              <a:gd name="connsiteX2490" fmla="*/ 746787 w 1591811"/>
              <a:gd name="connsiteY2490" fmla="*/ 1177233 h 1214836"/>
              <a:gd name="connsiteX2491" fmla="*/ 748207 w 1591811"/>
              <a:gd name="connsiteY2491" fmla="*/ 1176612 h 1214836"/>
              <a:gd name="connsiteX2492" fmla="*/ 748264 w 1591811"/>
              <a:gd name="connsiteY2492" fmla="*/ 1177920 h 1214836"/>
              <a:gd name="connsiteX2493" fmla="*/ 748962 w 1591811"/>
              <a:gd name="connsiteY2493" fmla="*/ 1178787 h 1214836"/>
              <a:gd name="connsiteX2494" fmla="*/ 749618 w 1591811"/>
              <a:gd name="connsiteY2494" fmla="*/ 1178427 h 1214836"/>
              <a:gd name="connsiteX2495" fmla="*/ 750095 w 1591811"/>
              <a:gd name="connsiteY2495" fmla="*/ 1177299 h 1214836"/>
              <a:gd name="connsiteX2496" fmla="*/ 750674 w 1591811"/>
              <a:gd name="connsiteY2496" fmla="*/ 1175942 h 1214836"/>
              <a:gd name="connsiteX2497" fmla="*/ 750934 w 1591811"/>
              <a:gd name="connsiteY2497" fmla="*/ 1175745 h 1214836"/>
              <a:gd name="connsiteX2498" fmla="*/ 751294 w 1591811"/>
              <a:gd name="connsiteY2498" fmla="*/ 1175451 h 1214836"/>
              <a:gd name="connsiteX2499" fmla="*/ 751846 w 1591811"/>
              <a:gd name="connsiteY2499" fmla="*/ 1175696 h 1214836"/>
              <a:gd name="connsiteX2500" fmla="*/ 752273 w 1591811"/>
              <a:gd name="connsiteY2500" fmla="*/ 1176498 h 1214836"/>
              <a:gd name="connsiteX2501" fmla="*/ 752580 w 1591811"/>
              <a:gd name="connsiteY2501" fmla="*/ 1177070 h 1214836"/>
              <a:gd name="connsiteX2502" fmla="*/ 753151 w 1591811"/>
              <a:gd name="connsiteY2502" fmla="*/ 1176955 h 1214836"/>
              <a:gd name="connsiteX2503" fmla="*/ 754006 w 1591811"/>
              <a:gd name="connsiteY2503" fmla="*/ 1174911 h 1214836"/>
              <a:gd name="connsiteX2504" fmla="*/ 754500 w 1591811"/>
              <a:gd name="connsiteY2504" fmla="*/ 1174715 h 1214836"/>
              <a:gd name="connsiteX2505" fmla="*/ 755238 w 1591811"/>
              <a:gd name="connsiteY2505" fmla="*/ 1175091 h 1214836"/>
              <a:gd name="connsiteX2506" fmla="*/ 755448 w 1591811"/>
              <a:gd name="connsiteY2506" fmla="*/ 1176040 h 1214836"/>
              <a:gd name="connsiteX2507" fmla="*/ 755602 w 1591811"/>
              <a:gd name="connsiteY2507" fmla="*/ 1176710 h 1214836"/>
              <a:gd name="connsiteX2508" fmla="*/ 755883 w 1591811"/>
              <a:gd name="connsiteY2508" fmla="*/ 1177021 h 1214836"/>
              <a:gd name="connsiteX2509" fmla="*/ 756215 w 1591811"/>
              <a:gd name="connsiteY2509" fmla="*/ 1177397 h 1214836"/>
              <a:gd name="connsiteX2510" fmla="*/ 757223 w 1591811"/>
              <a:gd name="connsiteY2510" fmla="*/ 1177315 h 1214836"/>
              <a:gd name="connsiteX2511" fmla="*/ 757880 w 1591811"/>
              <a:gd name="connsiteY2511" fmla="*/ 1177282 h 1214836"/>
              <a:gd name="connsiteX2512" fmla="*/ 758568 w 1591811"/>
              <a:gd name="connsiteY2512" fmla="*/ 1176808 h 1214836"/>
              <a:gd name="connsiteX2513" fmla="*/ 759054 w 1591811"/>
              <a:gd name="connsiteY2513" fmla="*/ 1176481 h 1214836"/>
              <a:gd name="connsiteX2514" fmla="*/ 760364 w 1591811"/>
              <a:gd name="connsiteY2514" fmla="*/ 1172508 h 1214836"/>
              <a:gd name="connsiteX2515" fmla="*/ 760558 w 1591811"/>
              <a:gd name="connsiteY2515" fmla="*/ 1172442 h 1214836"/>
              <a:gd name="connsiteX2516" fmla="*/ 761289 w 1591811"/>
              <a:gd name="connsiteY2516" fmla="*/ 1172148 h 1214836"/>
              <a:gd name="connsiteX2517" fmla="*/ 763940 w 1591811"/>
              <a:gd name="connsiteY2517" fmla="*/ 1169107 h 1214836"/>
              <a:gd name="connsiteX2518" fmla="*/ 764198 w 1591811"/>
              <a:gd name="connsiteY2518" fmla="*/ 1168812 h 1214836"/>
              <a:gd name="connsiteX2519" fmla="*/ 765308 w 1591811"/>
              <a:gd name="connsiteY2519" fmla="*/ 1168616 h 1214836"/>
              <a:gd name="connsiteX2520" fmla="*/ 766129 w 1591811"/>
              <a:gd name="connsiteY2520" fmla="*/ 1167766 h 1214836"/>
              <a:gd name="connsiteX2521" fmla="*/ 766422 w 1591811"/>
              <a:gd name="connsiteY2521" fmla="*/ 1167455 h 1214836"/>
              <a:gd name="connsiteX2522" fmla="*/ 767285 w 1591811"/>
              <a:gd name="connsiteY2522" fmla="*/ 1167275 h 1214836"/>
              <a:gd name="connsiteX2523" fmla="*/ 767718 w 1591811"/>
              <a:gd name="connsiteY2523" fmla="*/ 1166769 h 1214836"/>
              <a:gd name="connsiteX2524" fmla="*/ 767972 w 1591811"/>
              <a:gd name="connsiteY2524" fmla="*/ 1164855 h 1214836"/>
              <a:gd name="connsiteX2525" fmla="*/ 768359 w 1591811"/>
              <a:gd name="connsiteY2525" fmla="*/ 1164545 h 1214836"/>
              <a:gd name="connsiteX2526" fmla="*/ 768590 w 1591811"/>
              <a:gd name="connsiteY2526" fmla="*/ 1164365 h 1214836"/>
              <a:gd name="connsiteX2527" fmla="*/ 770809 w 1591811"/>
              <a:gd name="connsiteY2527" fmla="*/ 1164430 h 1214836"/>
              <a:gd name="connsiteX2528" fmla="*/ 772176 w 1591811"/>
              <a:gd name="connsiteY2528" fmla="*/ 1164970 h 1214836"/>
              <a:gd name="connsiteX2529" fmla="*/ 773373 w 1591811"/>
              <a:gd name="connsiteY2529" fmla="*/ 1167897 h 1214836"/>
              <a:gd name="connsiteX2530" fmla="*/ 773984 w 1591811"/>
              <a:gd name="connsiteY2530" fmla="*/ 1169434 h 1214836"/>
              <a:gd name="connsiteX2531" fmla="*/ 774552 w 1591811"/>
              <a:gd name="connsiteY2531" fmla="*/ 1169973 h 1214836"/>
              <a:gd name="connsiteX2532" fmla="*/ 774808 w 1591811"/>
              <a:gd name="connsiteY2532" fmla="*/ 1170202 h 1214836"/>
              <a:gd name="connsiteX2533" fmla="*/ 775099 w 1591811"/>
              <a:gd name="connsiteY2533" fmla="*/ 1170464 h 1214836"/>
              <a:gd name="connsiteX2534" fmla="*/ 774974 w 1591811"/>
              <a:gd name="connsiteY2534" fmla="*/ 1171331 h 1214836"/>
              <a:gd name="connsiteX2535" fmla="*/ 775145 w 1591811"/>
              <a:gd name="connsiteY2535" fmla="*/ 1171625 h 1214836"/>
              <a:gd name="connsiteX2536" fmla="*/ 775245 w 1591811"/>
              <a:gd name="connsiteY2536" fmla="*/ 1171805 h 1214836"/>
              <a:gd name="connsiteX2537" fmla="*/ 775462 w 1591811"/>
              <a:gd name="connsiteY2537" fmla="*/ 1172197 h 1214836"/>
              <a:gd name="connsiteX2538" fmla="*/ 775884 w 1591811"/>
              <a:gd name="connsiteY2538" fmla="*/ 1174862 h 1214836"/>
              <a:gd name="connsiteX2539" fmla="*/ 776053 w 1591811"/>
              <a:gd name="connsiteY2539" fmla="*/ 1175108 h 1214836"/>
              <a:gd name="connsiteX2540" fmla="*/ 776865 w 1591811"/>
              <a:gd name="connsiteY2540" fmla="*/ 1176236 h 1214836"/>
              <a:gd name="connsiteX2541" fmla="*/ 779177 w 1591811"/>
              <a:gd name="connsiteY2541" fmla="*/ 1177201 h 1214836"/>
              <a:gd name="connsiteX2542" fmla="*/ 780371 w 1591811"/>
              <a:gd name="connsiteY2542" fmla="*/ 1178231 h 1214836"/>
              <a:gd name="connsiteX2543" fmla="*/ 781326 w 1591811"/>
              <a:gd name="connsiteY2543" fmla="*/ 1178819 h 1214836"/>
              <a:gd name="connsiteX2544" fmla="*/ 781573 w 1591811"/>
              <a:gd name="connsiteY2544" fmla="*/ 1178983 h 1214836"/>
              <a:gd name="connsiteX2545" fmla="*/ 782276 w 1591811"/>
              <a:gd name="connsiteY2545" fmla="*/ 1179408 h 1214836"/>
              <a:gd name="connsiteX2546" fmla="*/ 783878 w 1591811"/>
              <a:gd name="connsiteY2546" fmla="*/ 1179604 h 1214836"/>
              <a:gd name="connsiteX2547" fmla="*/ 786212 w 1591811"/>
              <a:gd name="connsiteY2547" fmla="*/ 1181910 h 1214836"/>
              <a:gd name="connsiteX2548" fmla="*/ 786660 w 1591811"/>
              <a:gd name="connsiteY2548" fmla="*/ 1182678 h 1214836"/>
              <a:gd name="connsiteX2549" fmla="*/ 786805 w 1591811"/>
              <a:gd name="connsiteY2549" fmla="*/ 1182924 h 1214836"/>
              <a:gd name="connsiteX2550" fmla="*/ 787191 w 1591811"/>
              <a:gd name="connsiteY2550" fmla="*/ 1183594 h 1214836"/>
              <a:gd name="connsiteX2551" fmla="*/ 787343 w 1591811"/>
              <a:gd name="connsiteY2551" fmla="*/ 1184330 h 1214836"/>
              <a:gd name="connsiteX2552" fmla="*/ 787443 w 1591811"/>
              <a:gd name="connsiteY2552" fmla="*/ 1184820 h 1214836"/>
              <a:gd name="connsiteX2553" fmla="*/ 787675 w 1591811"/>
              <a:gd name="connsiteY2553" fmla="*/ 1185949 h 1214836"/>
              <a:gd name="connsiteX2554" fmla="*/ 788056 w 1591811"/>
              <a:gd name="connsiteY2554" fmla="*/ 1186423 h 1214836"/>
              <a:gd name="connsiteX2555" fmla="*/ 788197 w 1591811"/>
              <a:gd name="connsiteY2555" fmla="*/ 1186586 h 1214836"/>
              <a:gd name="connsiteX2556" fmla="*/ 788987 w 1591811"/>
              <a:gd name="connsiteY2556" fmla="*/ 1186930 h 1214836"/>
              <a:gd name="connsiteX2557" fmla="*/ 789171 w 1591811"/>
              <a:gd name="connsiteY2557" fmla="*/ 1187011 h 1214836"/>
              <a:gd name="connsiteX2558" fmla="*/ 789642 w 1591811"/>
              <a:gd name="connsiteY2558" fmla="*/ 1187191 h 1214836"/>
              <a:gd name="connsiteX2559" fmla="*/ 790569 w 1591811"/>
              <a:gd name="connsiteY2559" fmla="*/ 1188287 h 1214836"/>
              <a:gd name="connsiteX2560" fmla="*/ 791176 w 1591811"/>
              <a:gd name="connsiteY2560" fmla="*/ 1188990 h 1214836"/>
              <a:gd name="connsiteX2561" fmla="*/ 792654 w 1591811"/>
              <a:gd name="connsiteY2561" fmla="*/ 1189497 h 1214836"/>
              <a:gd name="connsiteX2562" fmla="*/ 793697 w 1591811"/>
              <a:gd name="connsiteY2562" fmla="*/ 1190674 h 1214836"/>
              <a:gd name="connsiteX2563" fmla="*/ 798935 w 1591811"/>
              <a:gd name="connsiteY2563" fmla="*/ 1191132 h 1214836"/>
              <a:gd name="connsiteX2564" fmla="*/ 809122 w 1591811"/>
              <a:gd name="connsiteY2564" fmla="*/ 1186079 h 1214836"/>
              <a:gd name="connsiteX2565" fmla="*/ 810403 w 1591811"/>
              <a:gd name="connsiteY2565" fmla="*/ 1186063 h 1214836"/>
              <a:gd name="connsiteX2566" fmla="*/ 812881 w 1591811"/>
              <a:gd name="connsiteY2566" fmla="*/ 1186030 h 1214836"/>
              <a:gd name="connsiteX2567" fmla="*/ 818129 w 1591811"/>
              <a:gd name="connsiteY2567" fmla="*/ 1183381 h 1214836"/>
              <a:gd name="connsiteX2568" fmla="*/ 818443 w 1591811"/>
              <a:gd name="connsiteY2568" fmla="*/ 1183349 h 1214836"/>
              <a:gd name="connsiteX2569" fmla="*/ 818993 w 1591811"/>
              <a:gd name="connsiteY2569" fmla="*/ 1183267 h 1214836"/>
              <a:gd name="connsiteX2570" fmla="*/ 819936 w 1591811"/>
              <a:gd name="connsiteY2570" fmla="*/ 1183692 h 1214836"/>
              <a:gd name="connsiteX2571" fmla="*/ 820250 w 1591811"/>
              <a:gd name="connsiteY2571" fmla="*/ 1183839 h 1214836"/>
              <a:gd name="connsiteX2572" fmla="*/ 821454 w 1591811"/>
              <a:gd name="connsiteY2572" fmla="*/ 1184395 h 1214836"/>
              <a:gd name="connsiteX2573" fmla="*/ 823726 w 1591811"/>
              <a:gd name="connsiteY2573" fmla="*/ 1184706 h 1214836"/>
              <a:gd name="connsiteX2574" fmla="*/ 823982 w 1591811"/>
              <a:gd name="connsiteY2574" fmla="*/ 1184739 h 1214836"/>
              <a:gd name="connsiteX2575" fmla="*/ 824225 w 1591811"/>
              <a:gd name="connsiteY2575" fmla="*/ 1184771 h 1214836"/>
              <a:gd name="connsiteX2576" fmla="*/ 826014 w 1591811"/>
              <a:gd name="connsiteY2576" fmla="*/ 1184346 h 1214836"/>
              <a:gd name="connsiteX2577" fmla="*/ 826416 w 1591811"/>
              <a:gd name="connsiteY2577" fmla="*/ 1183954 h 1214836"/>
              <a:gd name="connsiteX2578" fmla="*/ 827623 w 1591811"/>
              <a:gd name="connsiteY2578" fmla="*/ 1182744 h 1214836"/>
              <a:gd name="connsiteX2579" fmla="*/ 829615 w 1591811"/>
              <a:gd name="connsiteY2579" fmla="*/ 1182139 h 1214836"/>
              <a:gd name="connsiteX2580" fmla="*/ 829860 w 1591811"/>
              <a:gd name="connsiteY2580" fmla="*/ 1182073 h 1214836"/>
              <a:gd name="connsiteX2581" fmla="*/ 830275 w 1591811"/>
              <a:gd name="connsiteY2581" fmla="*/ 1181942 h 1214836"/>
              <a:gd name="connsiteX2582" fmla="*/ 830646 w 1591811"/>
              <a:gd name="connsiteY2582" fmla="*/ 1182008 h 1214836"/>
              <a:gd name="connsiteX2583" fmla="*/ 831753 w 1591811"/>
              <a:gd name="connsiteY2583" fmla="*/ 1182204 h 1214836"/>
              <a:gd name="connsiteX2584" fmla="*/ 831887 w 1591811"/>
              <a:gd name="connsiteY2584" fmla="*/ 1182073 h 1214836"/>
              <a:gd name="connsiteX2585" fmla="*/ 832036 w 1591811"/>
              <a:gd name="connsiteY2585" fmla="*/ 1181942 h 1214836"/>
              <a:gd name="connsiteX2586" fmla="*/ 833238 w 1591811"/>
              <a:gd name="connsiteY2586" fmla="*/ 1180896 h 1214836"/>
              <a:gd name="connsiteX2587" fmla="*/ 833506 w 1591811"/>
              <a:gd name="connsiteY2587" fmla="*/ 1179964 h 1214836"/>
              <a:gd name="connsiteX2588" fmla="*/ 833611 w 1591811"/>
              <a:gd name="connsiteY2588" fmla="*/ 1179604 h 1214836"/>
              <a:gd name="connsiteX2589" fmla="*/ 834790 w 1591811"/>
              <a:gd name="connsiteY2589" fmla="*/ 1178084 h 1214836"/>
              <a:gd name="connsiteX2590" fmla="*/ 835344 w 1591811"/>
              <a:gd name="connsiteY2590" fmla="*/ 1177380 h 1214836"/>
              <a:gd name="connsiteX2591" fmla="*/ 835378 w 1591811"/>
              <a:gd name="connsiteY2591" fmla="*/ 1176661 h 1214836"/>
              <a:gd name="connsiteX2592" fmla="*/ 835411 w 1591811"/>
              <a:gd name="connsiteY2592" fmla="*/ 1175942 h 1214836"/>
              <a:gd name="connsiteX2593" fmla="*/ 836207 w 1591811"/>
              <a:gd name="connsiteY2593" fmla="*/ 1175010 h 1214836"/>
              <a:gd name="connsiteX2594" fmla="*/ 836775 w 1591811"/>
              <a:gd name="connsiteY2594" fmla="*/ 1174339 h 1214836"/>
              <a:gd name="connsiteX2595" fmla="*/ 837144 w 1591811"/>
              <a:gd name="connsiteY2595" fmla="*/ 1173914 h 1214836"/>
              <a:gd name="connsiteX2596" fmla="*/ 839492 w 1591811"/>
              <a:gd name="connsiteY2596" fmla="*/ 1172312 h 1214836"/>
              <a:gd name="connsiteX2597" fmla="*/ 841649 w 1591811"/>
              <a:gd name="connsiteY2597" fmla="*/ 1172001 h 1214836"/>
              <a:gd name="connsiteX2598" fmla="*/ 843247 w 1591811"/>
              <a:gd name="connsiteY2598" fmla="*/ 1170905 h 1214836"/>
              <a:gd name="connsiteX2599" fmla="*/ 844141 w 1591811"/>
              <a:gd name="connsiteY2599" fmla="*/ 1170300 h 1214836"/>
              <a:gd name="connsiteX2600" fmla="*/ 844800 w 1591811"/>
              <a:gd name="connsiteY2600" fmla="*/ 1169843 h 1214836"/>
              <a:gd name="connsiteX2601" fmla="*/ 844988 w 1591811"/>
              <a:gd name="connsiteY2601" fmla="*/ 1169532 h 1214836"/>
              <a:gd name="connsiteX2602" fmla="*/ 845606 w 1591811"/>
              <a:gd name="connsiteY2602" fmla="*/ 1168485 h 1214836"/>
              <a:gd name="connsiteX2603" fmla="*/ 849120 w 1591811"/>
              <a:gd name="connsiteY2603" fmla="*/ 1167815 h 1214836"/>
              <a:gd name="connsiteX2604" fmla="*/ 849545 w 1591811"/>
              <a:gd name="connsiteY2604" fmla="*/ 1167504 h 1214836"/>
              <a:gd name="connsiteX2605" fmla="*/ 849727 w 1591811"/>
              <a:gd name="connsiteY2605" fmla="*/ 1167373 h 1214836"/>
              <a:gd name="connsiteX2606" fmla="*/ 850418 w 1591811"/>
              <a:gd name="connsiteY2606" fmla="*/ 1166883 h 1214836"/>
              <a:gd name="connsiteX2607" fmla="*/ 853191 w 1591811"/>
              <a:gd name="connsiteY2607" fmla="*/ 1166458 h 1214836"/>
              <a:gd name="connsiteX2608" fmla="*/ 853589 w 1591811"/>
              <a:gd name="connsiteY2608" fmla="*/ 1166131 h 1214836"/>
              <a:gd name="connsiteX2609" fmla="*/ 853934 w 1591811"/>
              <a:gd name="connsiteY2609" fmla="*/ 1165837 h 1214836"/>
              <a:gd name="connsiteX2610" fmla="*/ 853713 w 1591811"/>
              <a:gd name="connsiteY2610" fmla="*/ 1165395 h 1214836"/>
              <a:gd name="connsiteX2611" fmla="*/ 853433 w 1591811"/>
              <a:gd name="connsiteY2611" fmla="*/ 1164823 h 1214836"/>
              <a:gd name="connsiteX2612" fmla="*/ 853262 w 1591811"/>
              <a:gd name="connsiteY2612" fmla="*/ 1164479 h 1214836"/>
              <a:gd name="connsiteX2613" fmla="*/ 853880 w 1591811"/>
              <a:gd name="connsiteY2613" fmla="*/ 1163793 h 1214836"/>
              <a:gd name="connsiteX2614" fmla="*/ 854982 w 1591811"/>
              <a:gd name="connsiteY2614" fmla="*/ 1163711 h 1214836"/>
              <a:gd name="connsiteX2615" fmla="*/ 856159 w 1591811"/>
              <a:gd name="connsiteY2615" fmla="*/ 1163613 h 1214836"/>
              <a:gd name="connsiteX2616" fmla="*/ 856615 w 1591811"/>
              <a:gd name="connsiteY2616" fmla="*/ 1163613 h 1214836"/>
              <a:gd name="connsiteX2617" fmla="*/ 856838 w 1591811"/>
              <a:gd name="connsiteY2617" fmla="*/ 1163629 h 1214836"/>
              <a:gd name="connsiteX2618" fmla="*/ 859555 w 1591811"/>
              <a:gd name="connsiteY2618" fmla="*/ 1161765 h 1214836"/>
              <a:gd name="connsiteX2619" fmla="*/ 861967 w 1591811"/>
              <a:gd name="connsiteY2619" fmla="*/ 1161667 h 1214836"/>
              <a:gd name="connsiteX2620" fmla="*/ 863561 w 1591811"/>
              <a:gd name="connsiteY2620" fmla="*/ 1161602 h 1214836"/>
              <a:gd name="connsiteX2621" fmla="*/ 864973 w 1591811"/>
              <a:gd name="connsiteY2621" fmla="*/ 1162141 h 1214836"/>
              <a:gd name="connsiteX2622" fmla="*/ 866137 w 1591811"/>
              <a:gd name="connsiteY2622" fmla="*/ 1161994 h 1214836"/>
              <a:gd name="connsiteX2623" fmla="*/ 866318 w 1591811"/>
              <a:gd name="connsiteY2623" fmla="*/ 1161961 h 1214836"/>
              <a:gd name="connsiteX2624" fmla="*/ 866642 w 1591811"/>
              <a:gd name="connsiteY2624" fmla="*/ 1161912 h 1214836"/>
              <a:gd name="connsiteX2625" fmla="*/ 867007 w 1591811"/>
              <a:gd name="connsiteY2625" fmla="*/ 1162141 h 1214836"/>
              <a:gd name="connsiteX2626" fmla="*/ 867172 w 1591811"/>
              <a:gd name="connsiteY2626" fmla="*/ 1162256 h 1214836"/>
              <a:gd name="connsiteX2627" fmla="*/ 867442 w 1591811"/>
              <a:gd name="connsiteY2627" fmla="*/ 1162419 h 1214836"/>
              <a:gd name="connsiteX2628" fmla="*/ 869044 w 1591811"/>
              <a:gd name="connsiteY2628" fmla="*/ 1162484 h 1214836"/>
              <a:gd name="connsiteX2629" fmla="*/ 870833 w 1591811"/>
              <a:gd name="connsiteY2629" fmla="*/ 1161749 h 1214836"/>
              <a:gd name="connsiteX2630" fmla="*/ 872326 w 1591811"/>
              <a:gd name="connsiteY2630" fmla="*/ 1161847 h 1214836"/>
              <a:gd name="connsiteX2631" fmla="*/ 873666 w 1591811"/>
              <a:gd name="connsiteY2631" fmla="*/ 1161945 h 1214836"/>
              <a:gd name="connsiteX2632" fmla="*/ 876073 w 1591811"/>
              <a:gd name="connsiteY2632" fmla="*/ 1161013 h 1214836"/>
              <a:gd name="connsiteX2633" fmla="*/ 876481 w 1591811"/>
              <a:gd name="connsiteY2633" fmla="*/ 1160964 h 1214836"/>
              <a:gd name="connsiteX2634" fmla="*/ 876791 w 1591811"/>
              <a:gd name="connsiteY2634" fmla="*/ 1160931 h 1214836"/>
              <a:gd name="connsiteX2635" fmla="*/ 878539 w 1591811"/>
              <a:gd name="connsiteY2635" fmla="*/ 1160719 h 1214836"/>
              <a:gd name="connsiteX2636" fmla="*/ 879898 w 1591811"/>
              <a:gd name="connsiteY2636" fmla="*/ 1159607 h 1214836"/>
              <a:gd name="connsiteX2637" fmla="*/ 880428 w 1591811"/>
              <a:gd name="connsiteY2637" fmla="*/ 1158724 h 1214836"/>
              <a:gd name="connsiteX2638" fmla="*/ 881564 w 1591811"/>
              <a:gd name="connsiteY2638" fmla="*/ 1156843 h 1214836"/>
              <a:gd name="connsiteX2639" fmla="*/ 882066 w 1591811"/>
              <a:gd name="connsiteY2639" fmla="*/ 1156009 h 1214836"/>
              <a:gd name="connsiteX2640" fmla="*/ 882740 w 1591811"/>
              <a:gd name="connsiteY2640" fmla="*/ 1155666 h 1214836"/>
              <a:gd name="connsiteX2641" fmla="*/ 883227 w 1591811"/>
              <a:gd name="connsiteY2641" fmla="*/ 1155421 h 1214836"/>
              <a:gd name="connsiteX2642" fmla="*/ 884104 w 1591811"/>
              <a:gd name="connsiteY2642" fmla="*/ 1154963 h 1214836"/>
              <a:gd name="connsiteX2643" fmla="*/ 885783 w 1591811"/>
              <a:gd name="connsiteY2643" fmla="*/ 1154767 h 1214836"/>
              <a:gd name="connsiteX2644" fmla="*/ 886082 w 1591811"/>
              <a:gd name="connsiteY2644" fmla="*/ 1154734 h 1214836"/>
              <a:gd name="connsiteX2645" fmla="*/ 887679 w 1591811"/>
              <a:gd name="connsiteY2645" fmla="*/ 1154554 h 1214836"/>
              <a:gd name="connsiteX2646" fmla="*/ 887868 w 1591811"/>
              <a:gd name="connsiteY2646" fmla="*/ 1154636 h 1214836"/>
              <a:gd name="connsiteX2647" fmla="*/ 888170 w 1591811"/>
              <a:gd name="connsiteY2647" fmla="*/ 1154783 h 1214836"/>
              <a:gd name="connsiteX2648" fmla="*/ 889156 w 1591811"/>
              <a:gd name="connsiteY2648" fmla="*/ 1155241 h 1214836"/>
              <a:gd name="connsiteX2649" fmla="*/ 891517 w 1591811"/>
              <a:gd name="connsiteY2649" fmla="*/ 1155502 h 1214836"/>
              <a:gd name="connsiteX2650" fmla="*/ 891677 w 1591811"/>
              <a:gd name="connsiteY2650" fmla="*/ 1155519 h 1214836"/>
              <a:gd name="connsiteX2651" fmla="*/ 894145 w 1591811"/>
              <a:gd name="connsiteY2651" fmla="*/ 1155813 h 1214836"/>
              <a:gd name="connsiteX2652" fmla="*/ 895441 w 1591811"/>
              <a:gd name="connsiteY2652" fmla="*/ 1155257 h 1214836"/>
              <a:gd name="connsiteX2653" fmla="*/ 897765 w 1591811"/>
              <a:gd name="connsiteY2653" fmla="*/ 1155633 h 1214836"/>
              <a:gd name="connsiteX2654" fmla="*/ 898347 w 1591811"/>
              <a:gd name="connsiteY2654" fmla="*/ 1155715 h 1214836"/>
              <a:gd name="connsiteX2655" fmla="*/ 899382 w 1591811"/>
              <a:gd name="connsiteY2655" fmla="*/ 1155895 h 1214836"/>
              <a:gd name="connsiteX2656" fmla="*/ 900247 w 1591811"/>
              <a:gd name="connsiteY2656" fmla="*/ 1155339 h 1214836"/>
              <a:gd name="connsiteX2657" fmla="*/ 900574 w 1591811"/>
              <a:gd name="connsiteY2657" fmla="*/ 1155388 h 1214836"/>
              <a:gd name="connsiteX2658" fmla="*/ 901848 w 1591811"/>
              <a:gd name="connsiteY2658" fmla="*/ 1155650 h 1214836"/>
              <a:gd name="connsiteX2659" fmla="*/ 902589 w 1591811"/>
              <a:gd name="connsiteY2659" fmla="*/ 1155208 h 1214836"/>
              <a:gd name="connsiteX2660" fmla="*/ 903275 w 1591811"/>
              <a:gd name="connsiteY2660" fmla="*/ 1155159 h 1214836"/>
              <a:gd name="connsiteX2661" fmla="*/ 903772 w 1591811"/>
              <a:gd name="connsiteY2661" fmla="*/ 1155126 h 1214836"/>
              <a:gd name="connsiteX2662" fmla="*/ 904193 w 1591811"/>
              <a:gd name="connsiteY2662" fmla="*/ 1155094 h 1214836"/>
              <a:gd name="connsiteX2663" fmla="*/ 905524 w 1591811"/>
              <a:gd name="connsiteY2663" fmla="*/ 1153279 h 1214836"/>
              <a:gd name="connsiteX2664" fmla="*/ 910095 w 1591811"/>
              <a:gd name="connsiteY2664" fmla="*/ 1154718 h 1214836"/>
              <a:gd name="connsiteX2665" fmla="*/ 914924 w 1591811"/>
              <a:gd name="connsiteY2665" fmla="*/ 1154767 h 1214836"/>
              <a:gd name="connsiteX2666" fmla="*/ 919754 w 1591811"/>
              <a:gd name="connsiteY2666" fmla="*/ 1156189 h 1214836"/>
              <a:gd name="connsiteX2667" fmla="*/ 924928 w 1591811"/>
              <a:gd name="connsiteY2667" fmla="*/ 1159688 h 1214836"/>
              <a:gd name="connsiteX2668" fmla="*/ 928723 w 1591811"/>
              <a:gd name="connsiteY2668" fmla="*/ 1161781 h 1214836"/>
              <a:gd name="connsiteX2669" fmla="*/ 931828 w 1591811"/>
              <a:gd name="connsiteY2669" fmla="*/ 1164234 h 1214836"/>
              <a:gd name="connsiteX2670" fmla="*/ 936061 w 1591811"/>
              <a:gd name="connsiteY2670" fmla="*/ 1167161 h 1214836"/>
              <a:gd name="connsiteX2671" fmla="*/ 938383 w 1591811"/>
              <a:gd name="connsiteY2671" fmla="*/ 1168763 h 1214836"/>
              <a:gd name="connsiteX2672" fmla="*/ 941487 w 1591811"/>
              <a:gd name="connsiteY2672" fmla="*/ 1169139 h 1214836"/>
              <a:gd name="connsiteX2673" fmla="*/ 944592 w 1591811"/>
              <a:gd name="connsiteY2673" fmla="*/ 1173309 h 1214836"/>
              <a:gd name="connsiteX2674" fmla="*/ 947352 w 1591811"/>
              <a:gd name="connsiteY2674" fmla="*/ 1177642 h 1214836"/>
              <a:gd name="connsiteX2675" fmla="*/ 951492 w 1591811"/>
              <a:gd name="connsiteY2675" fmla="*/ 1179392 h 1214836"/>
              <a:gd name="connsiteX2676" fmla="*/ 955459 w 1591811"/>
              <a:gd name="connsiteY2676" fmla="*/ 1182024 h 1214836"/>
              <a:gd name="connsiteX2677" fmla="*/ 959426 w 1591811"/>
              <a:gd name="connsiteY2677" fmla="*/ 1183087 h 1214836"/>
              <a:gd name="connsiteX2678" fmla="*/ 960461 w 1591811"/>
              <a:gd name="connsiteY2678" fmla="*/ 1182237 h 1214836"/>
              <a:gd name="connsiteX2679" fmla="*/ 963047 w 1591811"/>
              <a:gd name="connsiteY2679" fmla="*/ 1179343 h 1214836"/>
              <a:gd name="connsiteX2680" fmla="*/ 965979 w 1591811"/>
              <a:gd name="connsiteY2680" fmla="*/ 1179539 h 1214836"/>
              <a:gd name="connsiteX2681" fmla="*/ 968394 w 1591811"/>
              <a:gd name="connsiteY2681" fmla="*/ 1179555 h 1214836"/>
              <a:gd name="connsiteX2682" fmla="*/ 970981 w 1591811"/>
              <a:gd name="connsiteY2682" fmla="*/ 1178901 h 1214836"/>
              <a:gd name="connsiteX2683" fmla="*/ 974774 w 1591811"/>
              <a:gd name="connsiteY2683" fmla="*/ 1176514 h 1214836"/>
              <a:gd name="connsiteX2684" fmla="*/ 979086 w 1591811"/>
              <a:gd name="connsiteY2684" fmla="*/ 1175876 h 1214836"/>
              <a:gd name="connsiteX2685" fmla="*/ 982881 w 1591811"/>
              <a:gd name="connsiteY2685" fmla="*/ 1176939 h 1214836"/>
              <a:gd name="connsiteX2686" fmla="*/ 986657 w 1591811"/>
              <a:gd name="connsiteY2686" fmla="*/ 1170725 h 1214836"/>
              <a:gd name="connsiteX2687" fmla="*/ 986966 w 1591811"/>
              <a:gd name="connsiteY2687" fmla="*/ 1170595 h 1214836"/>
              <a:gd name="connsiteX2688" fmla="*/ 988825 w 1591811"/>
              <a:gd name="connsiteY2688" fmla="*/ 1167063 h 1214836"/>
              <a:gd name="connsiteX2689" fmla="*/ 990246 w 1591811"/>
              <a:gd name="connsiteY2689" fmla="*/ 1166082 h 1214836"/>
              <a:gd name="connsiteX2690" fmla="*/ 991584 w 1591811"/>
              <a:gd name="connsiteY2690" fmla="*/ 1166180 h 1214836"/>
              <a:gd name="connsiteX2691" fmla="*/ 992955 w 1591811"/>
              <a:gd name="connsiteY2691" fmla="*/ 1166278 h 1214836"/>
              <a:gd name="connsiteX2692" fmla="*/ 998819 w 1591811"/>
              <a:gd name="connsiteY2692" fmla="*/ 1163057 h 1214836"/>
              <a:gd name="connsiteX2693" fmla="*/ 1000176 w 1591811"/>
              <a:gd name="connsiteY2693" fmla="*/ 1162762 h 1214836"/>
              <a:gd name="connsiteX2694" fmla="*/ 1002205 w 1591811"/>
              <a:gd name="connsiteY2694" fmla="*/ 1164185 h 1214836"/>
              <a:gd name="connsiteX2695" fmla="*/ 1002684 w 1591811"/>
              <a:gd name="connsiteY2695" fmla="*/ 1165052 h 1214836"/>
              <a:gd name="connsiteX2696" fmla="*/ 1002261 w 1591811"/>
              <a:gd name="connsiteY2696" fmla="*/ 1166540 h 1214836"/>
              <a:gd name="connsiteX2697" fmla="*/ 1003612 w 1591811"/>
              <a:gd name="connsiteY2697" fmla="*/ 1168355 h 1214836"/>
              <a:gd name="connsiteX2698" fmla="*/ 1003791 w 1591811"/>
              <a:gd name="connsiteY2698" fmla="*/ 1170088 h 1214836"/>
              <a:gd name="connsiteX2699" fmla="*/ 1004074 w 1591811"/>
              <a:gd name="connsiteY2699" fmla="*/ 1170333 h 1214836"/>
              <a:gd name="connsiteX2700" fmla="*/ 1005082 w 1591811"/>
              <a:gd name="connsiteY2700" fmla="*/ 1171200 h 1214836"/>
              <a:gd name="connsiteX2701" fmla="*/ 1005868 w 1591811"/>
              <a:gd name="connsiteY2701" fmla="*/ 1172491 h 1214836"/>
              <a:gd name="connsiteX2702" fmla="*/ 1006367 w 1591811"/>
              <a:gd name="connsiteY2702" fmla="*/ 1174127 h 1214836"/>
              <a:gd name="connsiteX2703" fmla="*/ 1007407 w 1591811"/>
              <a:gd name="connsiteY2703" fmla="*/ 1177593 h 1214836"/>
              <a:gd name="connsiteX2704" fmla="*/ 1008877 w 1591811"/>
              <a:gd name="connsiteY2704" fmla="*/ 1180880 h 1214836"/>
              <a:gd name="connsiteX2705" fmla="*/ 1014850 w 1591811"/>
              <a:gd name="connsiteY2705" fmla="*/ 1182760 h 1214836"/>
              <a:gd name="connsiteX2706" fmla="*/ 1015087 w 1591811"/>
              <a:gd name="connsiteY2706" fmla="*/ 1182695 h 1214836"/>
              <a:gd name="connsiteX2707" fmla="*/ 1015836 w 1591811"/>
              <a:gd name="connsiteY2707" fmla="*/ 1182515 h 1214836"/>
              <a:gd name="connsiteX2708" fmla="*/ 1018547 w 1591811"/>
              <a:gd name="connsiteY2708" fmla="*/ 1182891 h 1214836"/>
              <a:gd name="connsiteX2709" fmla="*/ 1022054 w 1591811"/>
              <a:gd name="connsiteY2709" fmla="*/ 1184820 h 1214836"/>
              <a:gd name="connsiteX2710" fmla="*/ 1025875 w 1591811"/>
              <a:gd name="connsiteY2710" fmla="*/ 1185016 h 1214836"/>
              <a:gd name="connsiteX2711" fmla="*/ 1029205 w 1591811"/>
              <a:gd name="connsiteY2711" fmla="*/ 1184019 h 1214836"/>
              <a:gd name="connsiteX2712" fmla="*/ 1030192 w 1591811"/>
              <a:gd name="connsiteY2712" fmla="*/ 1183725 h 1214836"/>
              <a:gd name="connsiteX2713" fmla="*/ 1035001 w 1591811"/>
              <a:gd name="connsiteY2713" fmla="*/ 1183316 h 1214836"/>
              <a:gd name="connsiteX2714" fmla="*/ 1038018 w 1591811"/>
              <a:gd name="connsiteY2714" fmla="*/ 1184379 h 1214836"/>
              <a:gd name="connsiteX2715" fmla="*/ 1039743 w 1591811"/>
              <a:gd name="connsiteY2715" fmla="*/ 1184624 h 1214836"/>
              <a:gd name="connsiteX2716" fmla="*/ 1041589 w 1591811"/>
              <a:gd name="connsiteY2716" fmla="*/ 1185687 h 1214836"/>
              <a:gd name="connsiteX2717" fmla="*/ 1042140 w 1591811"/>
              <a:gd name="connsiteY2717" fmla="*/ 1186684 h 1214836"/>
              <a:gd name="connsiteX2718" fmla="*/ 1041700 w 1591811"/>
              <a:gd name="connsiteY2718" fmla="*/ 1187992 h 1214836"/>
              <a:gd name="connsiteX2719" fmla="*/ 1041645 w 1591811"/>
              <a:gd name="connsiteY2719" fmla="*/ 1188156 h 1214836"/>
              <a:gd name="connsiteX2720" fmla="*/ 1042011 w 1591811"/>
              <a:gd name="connsiteY2720" fmla="*/ 1189153 h 1214836"/>
              <a:gd name="connsiteX2721" fmla="*/ 1045296 w 1591811"/>
              <a:gd name="connsiteY2721" fmla="*/ 1191835 h 1214836"/>
              <a:gd name="connsiteX2722" fmla="*/ 1045824 w 1591811"/>
              <a:gd name="connsiteY2722" fmla="*/ 1192260 h 1214836"/>
              <a:gd name="connsiteX2723" fmla="*/ 1048411 w 1591811"/>
              <a:gd name="connsiteY2723" fmla="*/ 1193012 h 1214836"/>
              <a:gd name="connsiteX2724" fmla="*/ 1050870 w 1591811"/>
              <a:gd name="connsiteY2724" fmla="*/ 1195383 h 1214836"/>
              <a:gd name="connsiteX2725" fmla="*/ 1051869 w 1591811"/>
              <a:gd name="connsiteY2725" fmla="*/ 1195890 h 1214836"/>
              <a:gd name="connsiteX2726" fmla="*/ 1052840 w 1591811"/>
              <a:gd name="connsiteY2726" fmla="*/ 1196381 h 1214836"/>
              <a:gd name="connsiteX2727" fmla="*/ 1053728 w 1591811"/>
              <a:gd name="connsiteY2727" fmla="*/ 1196528 h 1214836"/>
              <a:gd name="connsiteX2728" fmla="*/ 1055921 w 1591811"/>
              <a:gd name="connsiteY2728" fmla="*/ 1196887 h 1214836"/>
              <a:gd name="connsiteX2729" fmla="*/ 1056166 w 1591811"/>
              <a:gd name="connsiteY2729" fmla="*/ 1196659 h 1214836"/>
              <a:gd name="connsiteX2730" fmla="*/ 1057711 w 1591811"/>
              <a:gd name="connsiteY2730" fmla="*/ 1195203 h 1214836"/>
              <a:gd name="connsiteX2731" fmla="*/ 1058513 w 1591811"/>
              <a:gd name="connsiteY2731" fmla="*/ 1195040 h 1214836"/>
              <a:gd name="connsiteX2732" fmla="*/ 1062649 w 1591811"/>
              <a:gd name="connsiteY2732" fmla="*/ 1192375 h 1214836"/>
              <a:gd name="connsiteX2733" fmla="*/ 1063451 w 1591811"/>
              <a:gd name="connsiteY2733" fmla="*/ 1192309 h 1214836"/>
              <a:gd name="connsiteX2734" fmla="*/ 1063802 w 1591811"/>
              <a:gd name="connsiteY2734" fmla="*/ 1193225 h 1214836"/>
              <a:gd name="connsiteX2735" fmla="*/ 1064491 w 1591811"/>
              <a:gd name="connsiteY2735" fmla="*/ 1195040 h 1214836"/>
              <a:gd name="connsiteX2736" fmla="*/ 1066461 w 1591811"/>
              <a:gd name="connsiteY2736" fmla="*/ 1196413 h 1214836"/>
              <a:gd name="connsiteX2737" fmla="*/ 1068856 w 1591811"/>
              <a:gd name="connsiteY2737" fmla="*/ 1199275 h 1214836"/>
              <a:gd name="connsiteX2738" fmla="*/ 1070088 w 1591811"/>
              <a:gd name="connsiteY2738" fmla="*/ 1200141 h 1214836"/>
              <a:gd name="connsiteX2739" fmla="*/ 1072354 w 1591811"/>
              <a:gd name="connsiteY2739" fmla="*/ 1200289 h 1214836"/>
              <a:gd name="connsiteX2740" fmla="*/ 1073046 w 1591811"/>
              <a:gd name="connsiteY2740" fmla="*/ 1200338 h 1214836"/>
              <a:gd name="connsiteX2741" fmla="*/ 1076082 w 1591811"/>
              <a:gd name="connsiteY2741" fmla="*/ 1200550 h 1214836"/>
              <a:gd name="connsiteX2742" fmla="*/ 1077724 w 1591811"/>
              <a:gd name="connsiteY2742" fmla="*/ 1200681 h 1214836"/>
              <a:gd name="connsiteX2743" fmla="*/ 1080567 w 1591811"/>
              <a:gd name="connsiteY2743" fmla="*/ 1201826 h 1214836"/>
              <a:gd name="connsiteX2744" fmla="*/ 1082070 w 1591811"/>
              <a:gd name="connsiteY2744" fmla="*/ 1204393 h 1214836"/>
              <a:gd name="connsiteX2745" fmla="*/ 1084545 w 1591811"/>
              <a:gd name="connsiteY2745" fmla="*/ 1205799 h 1214836"/>
              <a:gd name="connsiteX2746" fmla="*/ 1087886 w 1591811"/>
              <a:gd name="connsiteY2746" fmla="*/ 1205946 h 1214836"/>
              <a:gd name="connsiteX2747" fmla="*/ 1089310 w 1591811"/>
              <a:gd name="connsiteY2747" fmla="*/ 1206011 h 1214836"/>
              <a:gd name="connsiteX2748" fmla="*/ 1091938 w 1591811"/>
              <a:gd name="connsiteY2748" fmla="*/ 1205962 h 1214836"/>
              <a:gd name="connsiteX2749" fmla="*/ 1096822 w 1591811"/>
              <a:gd name="connsiteY2749" fmla="*/ 1206273 h 1214836"/>
              <a:gd name="connsiteX2750" fmla="*/ 1099438 w 1591811"/>
              <a:gd name="connsiteY2750" fmla="*/ 1193814 h 1214836"/>
              <a:gd name="connsiteX2751" fmla="*/ 1099445 w 1591811"/>
              <a:gd name="connsiteY2751" fmla="*/ 1190412 h 1214836"/>
              <a:gd name="connsiteX2752" fmla="*/ 1097206 w 1591811"/>
              <a:gd name="connsiteY2752" fmla="*/ 1187894 h 1214836"/>
              <a:gd name="connsiteX2753" fmla="*/ 1095818 w 1591811"/>
              <a:gd name="connsiteY2753" fmla="*/ 1180847 h 1214836"/>
              <a:gd name="connsiteX2754" fmla="*/ 1095828 w 1591811"/>
              <a:gd name="connsiteY2754" fmla="*/ 1175467 h 1214836"/>
              <a:gd name="connsiteX2755" fmla="*/ 1100038 w 1591811"/>
              <a:gd name="connsiteY2755" fmla="*/ 1172557 h 1214836"/>
              <a:gd name="connsiteX2756" fmla="*/ 1100324 w 1591811"/>
              <a:gd name="connsiteY2756" fmla="*/ 1168878 h 1214836"/>
              <a:gd name="connsiteX2757" fmla="*/ 1099768 w 1591811"/>
              <a:gd name="connsiteY2757" fmla="*/ 1166327 h 1214836"/>
              <a:gd name="connsiteX2758" fmla="*/ 1096688 w 1591811"/>
              <a:gd name="connsiteY2758" fmla="*/ 1164692 h 1214836"/>
              <a:gd name="connsiteX2759" fmla="*/ 1099123 w 1591811"/>
              <a:gd name="connsiteY2759" fmla="*/ 1144465 h 1214836"/>
              <a:gd name="connsiteX2760" fmla="*/ 1098761 w 1591811"/>
              <a:gd name="connsiteY2760" fmla="*/ 1140688 h 1214836"/>
              <a:gd name="connsiteX2761" fmla="*/ 1099257 w 1591811"/>
              <a:gd name="connsiteY2761" fmla="*/ 1139625 h 1214836"/>
              <a:gd name="connsiteX2762" fmla="*/ 1100674 w 1591811"/>
              <a:gd name="connsiteY2762" fmla="*/ 1139642 h 1214836"/>
              <a:gd name="connsiteX2763" fmla="*/ 1100586 w 1591811"/>
              <a:gd name="connsiteY2763" fmla="*/ 1137761 h 1214836"/>
              <a:gd name="connsiteX2764" fmla="*/ 1100557 w 1591811"/>
              <a:gd name="connsiteY2764" fmla="*/ 1137156 h 1214836"/>
              <a:gd name="connsiteX2765" fmla="*/ 1100815 w 1591811"/>
              <a:gd name="connsiteY2765" fmla="*/ 1137042 h 1214836"/>
              <a:gd name="connsiteX2766" fmla="*/ 1101235 w 1591811"/>
              <a:gd name="connsiteY2766" fmla="*/ 1136846 h 1214836"/>
              <a:gd name="connsiteX2767" fmla="*/ 1102102 w 1591811"/>
              <a:gd name="connsiteY2767" fmla="*/ 1134867 h 1214836"/>
              <a:gd name="connsiteX2768" fmla="*/ 1103152 w 1591811"/>
              <a:gd name="connsiteY2768" fmla="*/ 1134311 h 1214836"/>
              <a:gd name="connsiteX2769" fmla="*/ 1103645 w 1591811"/>
              <a:gd name="connsiteY2769" fmla="*/ 1133559 h 1214836"/>
              <a:gd name="connsiteX2770" fmla="*/ 1103534 w 1591811"/>
              <a:gd name="connsiteY2770" fmla="*/ 1131744 h 1214836"/>
              <a:gd name="connsiteX2771" fmla="*/ 1107409 w 1591811"/>
              <a:gd name="connsiteY2771" fmla="*/ 1126561 h 1214836"/>
              <a:gd name="connsiteX2772" fmla="*/ 1110776 w 1591811"/>
              <a:gd name="connsiteY2772" fmla="*/ 1125089 h 1214836"/>
              <a:gd name="connsiteX2773" fmla="*/ 1118626 w 1591811"/>
              <a:gd name="connsiteY2773" fmla="*/ 1124108 h 1214836"/>
              <a:gd name="connsiteX2774" fmla="*/ 1125913 w 1591811"/>
              <a:gd name="connsiteY2774" fmla="*/ 1125694 h 1214836"/>
              <a:gd name="connsiteX2775" fmla="*/ 1128705 w 1591811"/>
              <a:gd name="connsiteY2775" fmla="*/ 1131025 h 1214836"/>
              <a:gd name="connsiteX2776" fmla="*/ 1131225 w 1591811"/>
              <a:gd name="connsiteY2776" fmla="*/ 1132970 h 1214836"/>
              <a:gd name="connsiteX2777" fmla="*/ 1134863 w 1591811"/>
              <a:gd name="connsiteY2777" fmla="*/ 1136028 h 1214836"/>
              <a:gd name="connsiteX2778" fmla="*/ 1138503 w 1591811"/>
              <a:gd name="connsiteY2778" fmla="*/ 1138791 h 1214836"/>
              <a:gd name="connsiteX2779" fmla="*/ 1139484 w 1591811"/>
              <a:gd name="connsiteY2779" fmla="*/ 1139282 h 1214836"/>
              <a:gd name="connsiteX2780" fmla="*/ 1141448 w 1591811"/>
              <a:gd name="connsiteY2780" fmla="*/ 1138546 h 1214836"/>
              <a:gd name="connsiteX2781" fmla="*/ 1142434 w 1591811"/>
              <a:gd name="connsiteY2781" fmla="*/ 1135260 h 1214836"/>
              <a:gd name="connsiteX2782" fmla="*/ 1143001 w 1591811"/>
              <a:gd name="connsiteY2782" fmla="*/ 1131286 h 1214836"/>
              <a:gd name="connsiteX2783" fmla="*/ 1144414 w 1591811"/>
              <a:gd name="connsiteY2783" fmla="*/ 1125318 h 1214836"/>
              <a:gd name="connsiteX2784" fmla="*/ 1144648 w 1591811"/>
              <a:gd name="connsiteY2784" fmla="*/ 1123912 h 1214836"/>
              <a:gd name="connsiteX2785" fmla="*/ 1144981 w 1591811"/>
              <a:gd name="connsiteY2785" fmla="*/ 1121917 h 1214836"/>
              <a:gd name="connsiteX2786" fmla="*/ 1147226 w 1591811"/>
              <a:gd name="connsiteY2786" fmla="*/ 1120740 h 1214836"/>
              <a:gd name="connsiteX2787" fmla="*/ 1163412 w 1591811"/>
              <a:gd name="connsiteY2787" fmla="*/ 1121688 h 1214836"/>
              <a:gd name="connsiteX2788" fmla="*/ 1166467 w 1591811"/>
              <a:gd name="connsiteY2788" fmla="*/ 1122113 h 1214836"/>
              <a:gd name="connsiteX2789" fmla="*/ 1168877 w 1591811"/>
              <a:gd name="connsiteY2789" fmla="*/ 1122440 h 1214836"/>
              <a:gd name="connsiteX2790" fmla="*/ 1173076 w 1591811"/>
              <a:gd name="connsiteY2790" fmla="*/ 1126348 h 1214836"/>
              <a:gd name="connsiteX2791" fmla="*/ 1174183 w 1591811"/>
              <a:gd name="connsiteY2791" fmla="*/ 1133690 h 1214836"/>
              <a:gd name="connsiteX2792" fmla="*/ 1173060 w 1591811"/>
              <a:gd name="connsiteY2792" fmla="*/ 1135407 h 1214836"/>
              <a:gd name="connsiteX2793" fmla="*/ 1172353 w 1591811"/>
              <a:gd name="connsiteY2793" fmla="*/ 1137827 h 1214836"/>
              <a:gd name="connsiteX2794" fmla="*/ 1173823 w 1591811"/>
              <a:gd name="connsiteY2794" fmla="*/ 1139429 h 1214836"/>
              <a:gd name="connsiteX2795" fmla="*/ 1177115 w 1591811"/>
              <a:gd name="connsiteY2795" fmla="*/ 1140574 h 1214836"/>
              <a:gd name="connsiteX2796" fmla="*/ 1179077 w 1591811"/>
              <a:gd name="connsiteY2796" fmla="*/ 1140541 h 1214836"/>
              <a:gd name="connsiteX2797" fmla="*/ 1180274 w 1591811"/>
              <a:gd name="connsiteY2797" fmla="*/ 1137843 h 1214836"/>
              <a:gd name="connsiteX2798" fmla="*/ 1180210 w 1591811"/>
              <a:gd name="connsiteY2798" fmla="*/ 1134164 h 1214836"/>
              <a:gd name="connsiteX2799" fmla="*/ 1184483 w 1591811"/>
              <a:gd name="connsiteY2799" fmla="*/ 1135717 h 1214836"/>
              <a:gd name="connsiteX2800" fmla="*/ 1187740 w 1591811"/>
              <a:gd name="connsiteY2800" fmla="*/ 1138628 h 1214836"/>
              <a:gd name="connsiteX2801" fmla="*/ 1190150 w 1591811"/>
              <a:gd name="connsiteY2801" fmla="*/ 1140786 h 1214836"/>
              <a:gd name="connsiteX2802" fmla="*/ 1201553 w 1591811"/>
              <a:gd name="connsiteY2802" fmla="*/ 1151938 h 1214836"/>
              <a:gd name="connsiteX2803" fmla="*/ 1205192 w 1591811"/>
              <a:gd name="connsiteY2803" fmla="*/ 1154996 h 1214836"/>
              <a:gd name="connsiteX2804" fmla="*/ 1209531 w 1591811"/>
              <a:gd name="connsiteY2804" fmla="*/ 1157824 h 1214836"/>
              <a:gd name="connsiteX2805" fmla="*/ 1211071 w 1591811"/>
              <a:gd name="connsiteY2805" fmla="*/ 1159149 h 1214836"/>
              <a:gd name="connsiteX2806" fmla="*/ 1212331 w 1591811"/>
              <a:gd name="connsiteY2806" fmla="*/ 1160113 h 1214836"/>
              <a:gd name="connsiteX2807" fmla="*/ 1214075 w 1591811"/>
              <a:gd name="connsiteY2807" fmla="*/ 1160310 h 1214836"/>
              <a:gd name="connsiteX2808" fmla="*/ 1215133 w 1591811"/>
              <a:gd name="connsiteY2808" fmla="*/ 1160424 h 1214836"/>
              <a:gd name="connsiteX2809" fmla="*/ 1217236 w 1591811"/>
              <a:gd name="connsiteY2809" fmla="*/ 1160326 h 1214836"/>
              <a:gd name="connsiteX2810" fmla="*/ 1218778 w 1591811"/>
              <a:gd name="connsiteY2810" fmla="*/ 1159803 h 1214836"/>
              <a:gd name="connsiteX2811" fmla="*/ 1220186 w 1591811"/>
              <a:gd name="connsiteY2811" fmla="*/ 1156304 h 1214836"/>
              <a:gd name="connsiteX2812" fmla="*/ 1219702 w 1591811"/>
              <a:gd name="connsiteY2812" fmla="*/ 1153132 h 1214836"/>
              <a:gd name="connsiteX2813" fmla="*/ 1220267 w 1591811"/>
              <a:gd name="connsiteY2813" fmla="*/ 1150221 h 1214836"/>
              <a:gd name="connsiteX2814" fmla="*/ 1221742 w 1591811"/>
              <a:gd name="connsiteY2814" fmla="*/ 1148488 h 1214836"/>
              <a:gd name="connsiteX2815" fmla="*/ 1223986 w 1591811"/>
              <a:gd name="connsiteY2815" fmla="*/ 1148177 h 1214836"/>
              <a:gd name="connsiteX2816" fmla="*/ 1226093 w 1591811"/>
              <a:gd name="connsiteY2816" fmla="*/ 1145446 h 1214836"/>
              <a:gd name="connsiteX2817" fmla="*/ 1227218 w 1591811"/>
              <a:gd name="connsiteY2817" fmla="*/ 1142945 h 1214836"/>
              <a:gd name="connsiteX2818" fmla="*/ 1229462 w 1591811"/>
              <a:gd name="connsiteY2818" fmla="*/ 1142421 h 1214836"/>
              <a:gd name="connsiteX2819" fmla="*/ 1231143 w 1591811"/>
              <a:gd name="connsiteY2819" fmla="*/ 1143239 h 1214836"/>
              <a:gd name="connsiteX2820" fmla="*/ 1232748 w 1591811"/>
              <a:gd name="connsiteY2820" fmla="*/ 1147033 h 1214836"/>
              <a:gd name="connsiteX2821" fmla="*/ 1234076 w 1591811"/>
              <a:gd name="connsiteY2821" fmla="*/ 1148504 h 1214836"/>
              <a:gd name="connsiteX2822" fmla="*/ 1236949 w 1591811"/>
              <a:gd name="connsiteY2822" fmla="*/ 1148668 h 1214836"/>
              <a:gd name="connsiteX2823" fmla="*/ 1239683 w 1591811"/>
              <a:gd name="connsiteY2823" fmla="*/ 1148341 h 1214836"/>
              <a:gd name="connsiteX2824" fmla="*/ 1241928 w 1591811"/>
              <a:gd name="connsiteY2824" fmla="*/ 1147310 h 1214836"/>
              <a:gd name="connsiteX2825" fmla="*/ 1242979 w 1591811"/>
              <a:gd name="connsiteY2825" fmla="*/ 1147441 h 1214836"/>
              <a:gd name="connsiteX2826" fmla="*/ 1243468 w 1591811"/>
              <a:gd name="connsiteY2826" fmla="*/ 1147850 h 1214836"/>
              <a:gd name="connsiteX2827" fmla="*/ 1244377 w 1591811"/>
              <a:gd name="connsiteY2827" fmla="*/ 1149256 h 1214836"/>
              <a:gd name="connsiteX2828" fmla="*/ 1245493 w 1591811"/>
              <a:gd name="connsiteY2828" fmla="*/ 1152363 h 1214836"/>
              <a:gd name="connsiteX2829" fmla="*/ 1245569 w 1591811"/>
              <a:gd name="connsiteY2829" fmla="*/ 1154734 h 1214836"/>
              <a:gd name="connsiteX2830" fmla="*/ 1247074 w 1591811"/>
              <a:gd name="connsiteY2830" fmla="*/ 1154391 h 1214836"/>
              <a:gd name="connsiteX2831" fmla="*/ 1249023 w 1591811"/>
              <a:gd name="connsiteY2831" fmla="*/ 1153933 h 1214836"/>
              <a:gd name="connsiteX2832" fmla="*/ 1250259 w 1591811"/>
              <a:gd name="connsiteY2832" fmla="*/ 1151022 h 1214836"/>
              <a:gd name="connsiteX2833" fmla="*/ 1251992 w 1591811"/>
              <a:gd name="connsiteY2833" fmla="*/ 1148684 h 1214836"/>
              <a:gd name="connsiteX2834" fmla="*/ 1252203 w 1591811"/>
              <a:gd name="connsiteY2834" fmla="*/ 1148390 h 1214836"/>
              <a:gd name="connsiteX2835" fmla="*/ 1252228 w 1591811"/>
              <a:gd name="connsiteY2835" fmla="*/ 1148014 h 1214836"/>
              <a:gd name="connsiteX2836" fmla="*/ 1252177 w 1591811"/>
              <a:gd name="connsiteY2836" fmla="*/ 1146133 h 1214836"/>
              <a:gd name="connsiteX2837" fmla="*/ 1252612 w 1591811"/>
              <a:gd name="connsiteY2837" fmla="*/ 1144825 h 1214836"/>
              <a:gd name="connsiteX2838" fmla="*/ 1253171 w 1591811"/>
              <a:gd name="connsiteY2838" fmla="*/ 1144220 h 1214836"/>
              <a:gd name="connsiteX2839" fmla="*/ 1253353 w 1591811"/>
              <a:gd name="connsiteY2839" fmla="*/ 1144024 h 1214836"/>
              <a:gd name="connsiteX2840" fmla="*/ 1253760 w 1591811"/>
              <a:gd name="connsiteY2840" fmla="*/ 1144007 h 1214836"/>
              <a:gd name="connsiteX2841" fmla="*/ 1254461 w 1591811"/>
              <a:gd name="connsiteY2841" fmla="*/ 1143958 h 1214836"/>
              <a:gd name="connsiteX2842" fmla="*/ 1254342 w 1591811"/>
              <a:gd name="connsiteY2842" fmla="*/ 1142471 h 1214836"/>
              <a:gd name="connsiteX2843" fmla="*/ 1255212 w 1591811"/>
              <a:gd name="connsiteY2843" fmla="*/ 1142078 h 1214836"/>
              <a:gd name="connsiteX2844" fmla="*/ 1255656 w 1591811"/>
              <a:gd name="connsiteY2844" fmla="*/ 1141866 h 1214836"/>
              <a:gd name="connsiteX2845" fmla="*/ 1255820 w 1591811"/>
              <a:gd name="connsiteY2845" fmla="*/ 1141800 h 1214836"/>
              <a:gd name="connsiteX2846" fmla="*/ 1256809 w 1591811"/>
              <a:gd name="connsiteY2846" fmla="*/ 1139756 h 1214836"/>
              <a:gd name="connsiteX2847" fmla="*/ 1258227 w 1591811"/>
              <a:gd name="connsiteY2847" fmla="*/ 1139691 h 1214836"/>
              <a:gd name="connsiteX2848" fmla="*/ 1258363 w 1591811"/>
              <a:gd name="connsiteY2848" fmla="*/ 1139119 h 1214836"/>
              <a:gd name="connsiteX2849" fmla="*/ 1259095 w 1591811"/>
              <a:gd name="connsiteY2849" fmla="*/ 1136094 h 1214836"/>
              <a:gd name="connsiteX2850" fmla="*/ 1260209 w 1591811"/>
              <a:gd name="connsiteY2850" fmla="*/ 1133494 h 1214836"/>
              <a:gd name="connsiteX2851" fmla="*/ 1261206 w 1591811"/>
              <a:gd name="connsiteY2851" fmla="*/ 1133788 h 1214836"/>
              <a:gd name="connsiteX2852" fmla="*/ 1261500 w 1591811"/>
              <a:gd name="connsiteY2852" fmla="*/ 1133870 h 1214836"/>
              <a:gd name="connsiteX2853" fmla="*/ 1261873 w 1591811"/>
              <a:gd name="connsiteY2853" fmla="*/ 1132872 h 1214836"/>
              <a:gd name="connsiteX2854" fmla="*/ 1261803 w 1591811"/>
              <a:gd name="connsiteY2854" fmla="*/ 1132643 h 1214836"/>
              <a:gd name="connsiteX2855" fmla="*/ 1261738 w 1591811"/>
              <a:gd name="connsiteY2855" fmla="*/ 1132431 h 1214836"/>
              <a:gd name="connsiteX2856" fmla="*/ 1261321 w 1591811"/>
              <a:gd name="connsiteY2856" fmla="*/ 1131074 h 1214836"/>
              <a:gd name="connsiteX2857" fmla="*/ 1261487 w 1591811"/>
              <a:gd name="connsiteY2857" fmla="*/ 1131074 h 1214836"/>
              <a:gd name="connsiteX2858" fmla="*/ 1262307 w 1591811"/>
              <a:gd name="connsiteY2858" fmla="*/ 1131008 h 1214836"/>
              <a:gd name="connsiteX2859" fmla="*/ 1262555 w 1591811"/>
              <a:gd name="connsiteY2859" fmla="*/ 1129782 h 1214836"/>
              <a:gd name="connsiteX2860" fmla="*/ 1262262 w 1591811"/>
              <a:gd name="connsiteY2860" fmla="*/ 1128817 h 1214836"/>
              <a:gd name="connsiteX2861" fmla="*/ 1262208 w 1591811"/>
              <a:gd name="connsiteY2861" fmla="*/ 1128637 h 1214836"/>
              <a:gd name="connsiteX2862" fmla="*/ 1262006 w 1591811"/>
              <a:gd name="connsiteY2862" fmla="*/ 1127983 h 1214836"/>
              <a:gd name="connsiteX2863" fmla="*/ 1261082 w 1591811"/>
              <a:gd name="connsiteY2863" fmla="*/ 1127297 h 1214836"/>
              <a:gd name="connsiteX2864" fmla="*/ 1261638 w 1591811"/>
              <a:gd name="connsiteY2864" fmla="*/ 1125056 h 1214836"/>
              <a:gd name="connsiteX2865" fmla="*/ 1262838 w 1591811"/>
              <a:gd name="connsiteY2865" fmla="*/ 1124141 h 1214836"/>
              <a:gd name="connsiteX2866" fmla="*/ 1263492 w 1591811"/>
              <a:gd name="connsiteY2866" fmla="*/ 1123634 h 1214836"/>
              <a:gd name="connsiteX2867" fmla="*/ 1263567 w 1591811"/>
              <a:gd name="connsiteY2867" fmla="*/ 1123454 h 1214836"/>
              <a:gd name="connsiteX2868" fmla="*/ 1263776 w 1591811"/>
              <a:gd name="connsiteY2868" fmla="*/ 1122947 h 1214836"/>
              <a:gd name="connsiteX2869" fmla="*/ 1263247 w 1591811"/>
              <a:gd name="connsiteY2869" fmla="*/ 1121966 h 1214836"/>
              <a:gd name="connsiteX2870" fmla="*/ 1264357 w 1591811"/>
              <a:gd name="connsiteY2870" fmla="*/ 1120609 h 1214836"/>
              <a:gd name="connsiteX2871" fmla="*/ 1264200 w 1591811"/>
              <a:gd name="connsiteY2871" fmla="*/ 1120200 h 1214836"/>
              <a:gd name="connsiteX2872" fmla="*/ 1263929 w 1591811"/>
              <a:gd name="connsiteY2872" fmla="*/ 1119481 h 1214836"/>
              <a:gd name="connsiteX2873" fmla="*/ 1264336 w 1591811"/>
              <a:gd name="connsiteY2873" fmla="*/ 1118074 h 1214836"/>
              <a:gd name="connsiteX2874" fmla="*/ 1264432 w 1591811"/>
              <a:gd name="connsiteY2874" fmla="*/ 1117731 h 1214836"/>
              <a:gd name="connsiteX2875" fmla="*/ 1265104 w 1591811"/>
              <a:gd name="connsiteY2875" fmla="*/ 1115393 h 1214836"/>
              <a:gd name="connsiteX2876" fmla="*/ 1264120 w 1591811"/>
              <a:gd name="connsiteY2876" fmla="*/ 1113725 h 1214836"/>
              <a:gd name="connsiteX2877" fmla="*/ 1264465 w 1591811"/>
              <a:gd name="connsiteY2877" fmla="*/ 1113136 h 1214836"/>
              <a:gd name="connsiteX2878" fmla="*/ 1264740 w 1591811"/>
              <a:gd name="connsiteY2878" fmla="*/ 1112662 h 1214836"/>
              <a:gd name="connsiteX2879" fmla="*/ 1263940 w 1591811"/>
              <a:gd name="connsiteY2879" fmla="*/ 1111730 h 1214836"/>
              <a:gd name="connsiteX2880" fmla="*/ 1263819 w 1591811"/>
              <a:gd name="connsiteY2880" fmla="*/ 1110128 h 1214836"/>
              <a:gd name="connsiteX2881" fmla="*/ 1264388 w 1591811"/>
              <a:gd name="connsiteY2881" fmla="*/ 1109425 h 1214836"/>
              <a:gd name="connsiteX2882" fmla="*/ 1264869 w 1591811"/>
              <a:gd name="connsiteY2882" fmla="*/ 1108820 h 1214836"/>
              <a:gd name="connsiteX2883" fmla="*/ 1265045 w 1591811"/>
              <a:gd name="connsiteY2883" fmla="*/ 1108313 h 1214836"/>
              <a:gd name="connsiteX2884" fmla="*/ 1265300 w 1591811"/>
              <a:gd name="connsiteY2884" fmla="*/ 1107593 h 1214836"/>
              <a:gd name="connsiteX2885" fmla="*/ 1266290 w 1591811"/>
              <a:gd name="connsiteY2885" fmla="*/ 1106907 h 1214836"/>
              <a:gd name="connsiteX2886" fmla="*/ 1267766 w 1591811"/>
              <a:gd name="connsiteY2886" fmla="*/ 1106661 h 1214836"/>
              <a:gd name="connsiteX2887" fmla="*/ 1268018 w 1591811"/>
              <a:gd name="connsiteY2887" fmla="*/ 1105615 h 1214836"/>
              <a:gd name="connsiteX2888" fmla="*/ 1268141 w 1591811"/>
              <a:gd name="connsiteY2888" fmla="*/ 1105108 h 1214836"/>
              <a:gd name="connsiteX2889" fmla="*/ 1268589 w 1591811"/>
              <a:gd name="connsiteY2889" fmla="*/ 1105141 h 1214836"/>
              <a:gd name="connsiteX2890" fmla="*/ 1269207 w 1591811"/>
              <a:gd name="connsiteY2890" fmla="*/ 1105157 h 1214836"/>
              <a:gd name="connsiteX2891" fmla="*/ 1269990 w 1591811"/>
              <a:gd name="connsiteY2891" fmla="*/ 1104241 h 1214836"/>
              <a:gd name="connsiteX2892" fmla="*/ 1270374 w 1591811"/>
              <a:gd name="connsiteY2892" fmla="*/ 1104290 h 1214836"/>
              <a:gd name="connsiteX2893" fmla="*/ 1270606 w 1591811"/>
              <a:gd name="connsiteY2893" fmla="*/ 1104307 h 1214836"/>
              <a:gd name="connsiteX2894" fmla="*/ 1270834 w 1591811"/>
              <a:gd name="connsiteY2894" fmla="*/ 1104012 h 1214836"/>
              <a:gd name="connsiteX2895" fmla="*/ 1271841 w 1591811"/>
              <a:gd name="connsiteY2895" fmla="*/ 1102704 h 1214836"/>
              <a:gd name="connsiteX2896" fmla="*/ 1273010 w 1591811"/>
              <a:gd name="connsiteY2896" fmla="*/ 1102394 h 1214836"/>
              <a:gd name="connsiteX2897" fmla="*/ 1274061 w 1591811"/>
              <a:gd name="connsiteY2897" fmla="*/ 1100284 h 1214836"/>
              <a:gd name="connsiteX2898" fmla="*/ 1274178 w 1591811"/>
              <a:gd name="connsiteY2898" fmla="*/ 1100186 h 1214836"/>
              <a:gd name="connsiteX2899" fmla="*/ 1275047 w 1591811"/>
              <a:gd name="connsiteY2899" fmla="*/ 1099418 h 1214836"/>
              <a:gd name="connsiteX2900" fmla="*/ 1276174 w 1591811"/>
              <a:gd name="connsiteY2900" fmla="*/ 1099238 h 1214836"/>
              <a:gd name="connsiteX2901" fmla="*/ 1276287 w 1591811"/>
              <a:gd name="connsiteY2901" fmla="*/ 1099123 h 1214836"/>
              <a:gd name="connsiteX2902" fmla="*/ 1276447 w 1591811"/>
              <a:gd name="connsiteY2902" fmla="*/ 1098845 h 1214836"/>
              <a:gd name="connsiteX2903" fmla="*/ 1276681 w 1591811"/>
              <a:gd name="connsiteY2903" fmla="*/ 1098453 h 1214836"/>
              <a:gd name="connsiteX2904" fmla="*/ 1276813 w 1591811"/>
              <a:gd name="connsiteY2904" fmla="*/ 1098126 h 1214836"/>
              <a:gd name="connsiteX2905" fmla="*/ 1276699 w 1591811"/>
              <a:gd name="connsiteY2905" fmla="*/ 1097864 h 1214836"/>
              <a:gd name="connsiteX2906" fmla="*/ 1276223 w 1591811"/>
              <a:gd name="connsiteY2906" fmla="*/ 1096752 h 1214836"/>
              <a:gd name="connsiteX2907" fmla="*/ 1276490 w 1591811"/>
              <a:gd name="connsiteY2907" fmla="*/ 1096213 h 1214836"/>
              <a:gd name="connsiteX2908" fmla="*/ 1276575 w 1591811"/>
              <a:gd name="connsiteY2908" fmla="*/ 1096049 h 1214836"/>
              <a:gd name="connsiteX2909" fmla="*/ 1280782 w 1591811"/>
              <a:gd name="connsiteY2909" fmla="*/ 1095886 h 1214836"/>
              <a:gd name="connsiteX2910" fmla="*/ 1283006 w 1591811"/>
              <a:gd name="connsiteY2910" fmla="*/ 1093351 h 1214836"/>
              <a:gd name="connsiteX2911" fmla="*/ 1284974 w 1591811"/>
              <a:gd name="connsiteY2911" fmla="*/ 1093662 h 1214836"/>
              <a:gd name="connsiteX2912" fmla="*/ 1288607 w 1591811"/>
              <a:gd name="connsiteY2912" fmla="*/ 1095412 h 1214836"/>
              <a:gd name="connsiteX2913" fmla="*/ 1288902 w 1591811"/>
              <a:gd name="connsiteY2913" fmla="*/ 1094610 h 1214836"/>
              <a:gd name="connsiteX2914" fmla="*/ 1288975 w 1591811"/>
              <a:gd name="connsiteY2914" fmla="*/ 1094414 h 1214836"/>
              <a:gd name="connsiteX2915" fmla="*/ 1289412 w 1591811"/>
              <a:gd name="connsiteY2915" fmla="*/ 1093237 h 1214836"/>
              <a:gd name="connsiteX2916" fmla="*/ 1290117 w 1591811"/>
              <a:gd name="connsiteY2916" fmla="*/ 1092485 h 1214836"/>
              <a:gd name="connsiteX2917" fmla="*/ 1290275 w 1591811"/>
              <a:gd name="connsiteY2917" fmla="*/ 1092305 h 1214836"/>
              <a:gd name="connsiteX2918" fmla="*/ 1291533 w 1591811"/>
              <a:gd name="connsiteY2918" fmla="*/ 1092272 h 1214836"/>
              <a:gd name="connsiteX2919" fmla="*/ 1292766 w 1591811"/>
              <a:gd name="connsiteY2919" fmla="*/ 1092239 h 1214836"/>
              <a:gd name="connsiteX2920" fmla="*/ 1293830 w 1591811"/>
              <a:gd name="connsiteY2920" fmla="*/ 1087596 h 1214836"/>
              <a:gd name="connsiteX2921" fmla="*/ 1295334 w 1591811"/>
              <a:gd name="connsiteY2921" fmla="*/ 1086925 h 1214836"/>
              <a:gd name="connsiteX2922" fmla="*/ 1297185 w 1591811"/>
              <a:gd name="connsiteY2922" fmla="*/ 1085127 h 1214836"/>
              <a:gd name="connsiteX2923" fmla="*/ 1300603 w 1591811"/>
              <a:gd name="connsiteY2923" fmla="*/ 1083590 h 1214836"/>
              <a:gd name="connsiteX2924" fmla="*/ 1301007 w 1591811"/>
              <a:gd name="connsiteY2924" fmla="*/ 1083393 h 1214836"/>
              <a:gd name="connsiteX2925" fmla="*/ 1305057 w 1591811"/>
              <a:gd name="connsiteY2925" fmla="*/ 1084064 h 1214836"/>
              <a:gd name="connsiteX2926" fmla="*/ 1305873 w 1591811"/>
              <a:gd name="connsiteY2926" fmla="*/ 1084195 h 1214836"/>
              <a:gd name="connsiteX2927" fmla="*/ 1306743 w 1591811"/>
              <a:gd name="connsiteY2927" fmla="*/ 1084407 h 1214836"/>
              <a:gd name="connsiteX2928" fmla="*/ 1308828 w 1591811"/>
              <a:gd name="connsiteY2928" fmla="*/ 1084898 h 1214836"/>
              <a:gd name="connsiteX2929" fmla="*/ 1309567 w 1591811"/>
              <a:gd name="connsiteY2929" fmla="*/ 1085388 h 1214836"/>
              <a:gd name="connsiteX2930" fmla="*/ 1310798 w 1591811"/>
              <a:gd name="connsiteY2930" fmla="*/ 1085274 h 1214836"/>
              <a:gd name="connsiteX2931" fmla="*/ 1317763 w 1591811"/>
              <a:gd name="connsiteY2931" fmla="*/ 1082298 h 1214836"/>
              <a:gd name="connsiteX2932" fmla="*/ 1318689 w 1591811"/>
              <a:gd name="connsiteY2932" fmla="*/ 1081497 h 1214836"/>
              <a:gd name="connsiteX2933" fmla="*/ 1319430 w 1591811"/>
              <a:gd name="connsiteY2933" fmla="*/ 1080074 h 1214836"/>
              <a:gd name="connsiteX2934" fmla="*/ 1319745 w 1591811"/>
              <a:gd name="connsiteY2934" fmla="*/ 1080107 h 1214836"/>
              <a:gd name="connsiteX2935" fmla="*/ 1319902 w 1591811"/>
              <a:gd name="connsiteY2935" fmla="*/ 1080107 h 1214836"/>
              <a:gd name="connsiteX2936" fmla="*/ 1321093 w 1591811"/>
              <a:gd name="connsiteY2936" fmla="*/ 1080205 h 1214836"/>
              <a:gd name="connsiteX2937" fmla="*/ 1322077 w 1591811"/>
              <a:gd name="connsiteY2937" fmla="*/ 1081693 h 1214836"/>
              <a:gd name="connsiteX2938" fmla="*/ 1323527 w 1591811"/>
              <a:gd name="connsiteY2938" fmla="*/ 1082004 h 1214836"/>
              <a:gd name="connsiteX2939" fmla="*/ 1324261 w 1591811"/>
              <a:gd name="connsiteY2939" fmla="*/ 1082167 h 1214836"/>
              <a:gd name="connsiteX2940" fmla="*/ 1326694 w 1591811"/>
              <a:gd name="connsiteY2940" fmla="*/ 1082690 h 1214836"/>
              <a:gd name="connsiteX2941" fmla="*/ 1327432 w 1591811"/>
              <a:gd name="connsiteY2941" fmla="*/ 1082478 h 1214836"/>
              <a:gd name="connsiteX2942" fmla="*/ 1329283 w 1591811"/>
              <a:gd name="connsiteY2942" fmla="*/ 1081954 h 1214836"/>
              <a:gd name="connsiteX2943" fmla="*/ 1331315 w 1591811"/>
              <a:gd name="connsiteY2943" fmla="*/ 1082821 h 1214836"/>
              <a:gd name="connsiteX2944" fmla="*/ 1332792 w 1591811"/>
              <a:gd name="connsiteY2944" fmla="*/ 1084489 h 1214836"/>
              <a:gd name="connsiteX2945" fmla="*/ 1334421 w 1591811"/>
              <a:gd name="connsiteY2945" fmla="*/ 1084391 h 1214836"/>
              <a:gd name="connsiteX2946" fmla="*/ 1336106 w 1591811"/>
              <a:gd name="connsiteY2946" fmla="*/ 1084276 h 1214836"/>
              <a:gd name="connsiteX2947" fmla="*/ 1337535 w 1591811"/>
              <a:gd name="connsiteY2947" fmla="*/ 1084195 h 1214836"/>
              <a:gd name="connsiteX2948" fmla="*/ 1338271 w 1591811"/>
              <a:gd name="connsiteY2948" fmla="*/ 1086860 h 1214836"/>
              <a:gd name="connsiteX2949" fmla="*/ 1339071 w 1591811"/>
              <a:gd name="connsiteY2949" fmla="*/ 1087350 h 1214836"/>
              <a:gd name="connsiteX2950" fmla="*/ 1340055 w 1591811"/>
              <a:gd name="connsiteY2950" fmla="*/ 1089084 h 1214836"/>
              <a:gd name="connsiteX2951" fmla="*/ 1339869 w 1591811"/>
              <a:gd name="connsiteY2951" fmla="*/ 1090146 h 1214836"/>
              <a:gd name="connsiteX2952" fmla="*/ 1341468 w 1591811"/>
              <a:gd name="connsiteY2952" fmla="*/ 1091814 h 1214836"/>
              <a:gd name="connsiteX2953" fmla="*/ 1341589 w 1591811"/>
              <a:gd name="connsiteY2953" fmla="*/ 1093188 h 1214836"/>
              <a:gd name="connsiteX2954" fmla="*/ 1340848 w 1591811"/>
              <a:gd name="connsiteY2954" fmla="*/ 1095477 h 1214836"/>
              <a:gd name="connsiteX2955" fmla="*/ 1341456 w 1591811"/>
              <a:gd name="connsiteY2955" fmla="*/ 1096900 h 1214836"/>
              <a:gd name="connsiteX2956" fmla="*/ 1342447 w 1591811"/>
              <a:gd name="connsiteY2956" fmla="*/ 1097210 h 1214836"/>
              <a:gd name="connsiteX2957" fmla="*/ 1346267 w 1591811"/>
              <a:gd name="connsiteY2957" fmla="*/ 1096851 h 1214836"/>
              <a:gd name="connsiteX2958" fmla="*/ 1347251 w 1591811"/>
              <a:gd name="connsiteY2958" fmla="*/ 1097783 h 1214836"/>
              <a:gd name="connsiteX2959" fmla="*/ 1346264 w 1591811"/>
              <a:gd name="connsiteY2959" fmla="*/ 1099516 h 1214836"/>
              <a:gd name="connsiteX2960" fmla="*/ 1346632 w 1591811"/>
              <a:gd name="connsiteY2960" fmla="*/ 1100562 h 1214836"/>
              <a:gd name="connsiteX2961" fmla="*/ 1347863 w 1591811"/>
              <a:gd name="connsiteY2961" fmla="*/ 1101625 h 1214836"/>
              <a:gd name="connsiteX2962" fmla="*/ 1347430 w 1591811"/>
              <a:gd name="connsiteY2962" fmla="*/ 1102868 h 1214836"/>
              <a:gd name="connsiteX2963" fmla="*/ 1345580 w 1591811"/>
              <a:gd name="connsiteY2963" fmla="*/ 1104225 h 1214836"/>
              <a:gd name="connsiteX2964" fmla="*/ 1345270 w 1591811"/>
              <a:gd name="connsiteY2964" fmla="*/ 1106203 h 1214836"/>
              <a:gd name="connsiteX2965" fmla="*/ 1344467 w 1591811"/>
              <a:gd name="connsiteY2965" fmla="*/ 1107446 h 1214836"/>
              <a:gd name="connsiteX2966" fmla="*/ 1344652 w 1591811"/>
              <a:gd name="connsiteY2966" fmla="*/ 1108182 h 1214836"/>
              <a:gd name="connsiteX2967" fmla="*/ 1344158 w 1591811"/>
              <a:gd name="connsiteY2967" fmla="*/ 1108999 h 1214836"/>
              <a:gd name="connsiteX2968" fmla="*/ 1343679 w 1591811"/>
              <a:gd name="connsiteY2968" fmla="*/ 1109179 h 1214836"/>
              <a:gd name="connsiteX2969" fmla="*/ 1342555 w 1591811"/>
              <a:gd name="connsiteY2969" fmla="*/ 1109621 h 1214836"/>
              <a:gd name="connsiteX2970" fmla="*/ 1342061 w 1591811"/>
              <a:gd name="connsiteY2970" fmla="*/ 1110487 h 1214836"/>
              <a:gd name="connsiteX2971" fmla="*/ 1342119 w 1591811"/>
              <a:gd name="connsiteY2971" fmla="*/ 1113087 h 1214836"/>
              <a:gd name="connsiteX2972" fmla="*/ 1342549 w 1591811"/>
              <a:gd name="connsiteY2972" fmla="*/ 1114510 h 1214836"/>
              <a:gd name="connsiteX2973" fmla="*/ 1343164 w 1591811"/>
              <a:gd name="connsiteY2973" fmla="*/ 1115066 h 1214836"/>
              <a:gd name="connsiteX2974" fmla="*/ 1346674 w 1591811"/>
              <a:gd name="connsiteY2974" fmla="*/ 1115883 h 1214836"/>
              <a:gd name="connsiteX2975" fmla="*/ 1347538 w 1591811"/>
              <a:gd name="connsiteY2975" fmla="*/ 1116685 h 1214836"/>
              <a:gd name="connsiteX2976" fmla="*/ 1348594 w 1591811"/>
              <a:gd name="connsiteY2976" fmla="*/ 1118140 h 1214836"/>
              <a:gd name="connsiteX2977" fmla="*/ 1349259 w 1591811"/>
              <a:gd name="connsiteY2977" fmla="*/ 1119039 h 1214836"/>
              <a:gd name="connsiteX2978" fmla="*/ 1349256 w 1591811"/>
              <a:gd name="connsiteY2978" fmla="*/ 1121034 h 1214836"/>
              <a:gd name="connsiteX2979" fmla="*/ 1352763 w 1591811"/>
              <a:gd name="connsiteY2979" fmla="*/ 1120805 h 1214836"/>
              <a:gd name="connsiteX2980" fmla="*/ 1354371 w 1591811"/>
              <a:gd name="connsiteY2980" fmla="*/ 1119317 h 1214836"/>
              <a:gd name="connsiteX2981" fmla="*/ 1358071 w 1591811"/>
              <a:gd name="connsiteY2981" fmla="*/ 1115753 h 1214836"/>
              <a:gd name="connsiteX2982" fmla="*/ 1360154 w 1591811"/>
              <a:gd name="connsiteY2982" fmla="*/ 1114493 h 1214836"/>
              <a:gd name="connsiteX2983" fmla="*/ 1365449 w 1591811"/>
              <a:gd name="connsiteY2983" fmla="*/ 1117927 h 1214836"/>
              <a:gd name="connsiteX2984" fmla="*/ 1369012 w 1591811"/>
              <a:gd name="connsiteY2984" fmla="*/ 1115916 h 1214836"/>
              <a:gd name="connsiteX2985" fmla="*/ 1369414 w 1591811"/>
              <a:gd name="connsiteY2985" fmla="*/ 1112090 h 1214836"/>
              <a:gd name="connsiteX2986" fmla="*/ 1370643 w 1591811"/>
              <a:gd name="connsiteY2986" fmla="*/ 1111387 h 1214836"/>
              <a:gd name="connsiteX2987" fmla="*/ 1374157 w 1591811"/>
              <a:gd name="connsiteY2987" fmla="*/ 1109147 h 1214836"/>
              <a:gd name="connsiteX2988" fmla="*/ 1377150 w 1591811"/>
              <a:gd name="connsiteY2988" fmla="*/ 1106890 h 1214836"/>
              <a:gd name="connsiteX2989" fmla="*/ 1377522 w 1591811"/>
              <a:gd name="connsiteY2989" fmla="*/ 1105141 h 1214836"/>
              <a:gd name="connsiteX2990" fmla="*/ 1377563 w 1591811"/>
              <a:gd name="connsiteY2990" fmla="*/ 1102181 h 1214836"/>
              <a:gd name="connsiteX2991" fmla="*/ 1376888 w 1591811"/>
              <a:gd name="connsiteY2991" fmla="*/ 1100791 h 1214836"/>
              <a:gd name="connsiteX2992" fmla="*/ 1377101 w 1591811"/>
              <a:gd name="connsiteY2992" fmla="*/ 1097995 h 1214836"/>
              <a:gd name="connsiteX2993" fmla="*/ 1379386 w 1591811"/>
              <a:gd name="connsiteY2993" fmla="*/ 1096442 h 1214836"/>
              <a:gd name="connsiteX2994" fmla="*/ 1382909 w 1591811"/>
              <a:gd name="connsiteY2994" fmla="*/ 1093662 h 1214836"/>
              <a:gd name="connsiteX2995" fmla="*/ 1383811 w 1591811"/>
              <a:gd name="connsiteY2995" fmla="*/ 1091406 h 1214836"/>
              <a:gd name="connsiteX2996" fmla="*/ 1383852 w 1591811"/>
              <a:gd name="connsiteY2996" fmla="*/ 1088446 h 1214836"/>
              <a:gd name="connsiteX2997" fmla="*/ 1386529 w 1591811"/>
              <a:gd name="connsiteY2997" fmla="*/ 1083917 h 1214836"/>
              <a:gd name="connsiteX2998" fmla="*/ 1388653 w 1591811"/>
              <a:gd name="connsiteY2998" fmla="*/ 1081497 h 1214836"/>
              <a:gd name="connsiteX2999" fmla="*/ 1390600 w 1591811"/>
              <a:gd name="connsiteY2999" fmla="*/ 1079240 h 1214836"/>
              <a:gd name="connsiteX3000" fmla="*/ 1391326 w 1591811"/>
              <a:gd name="connsiteY3000" fmla="*/ 1077147 h 1214836"/>
              <a:gd name="connsiteX3001" fmla="*/ 1389107 w 1591811"/>
              <a:gd name="connsiteY3001" fmla="*/ 1074005 h 1214836"/>
              <a:gd name="connsiteX3002" fmla="*/ 1387371 w 1591811"/>
              <a:gd name="connsiteY3002" fmla="*/ 1073650 h 1214836"/>
              <a:gd name="connsiteX3003" fmla="*/ 1384240 w 1591811"/>
              <a:gd name="connsiteY3003" fmla="*/ 1073463 h 1214836"/>
              <a:gd name="connsiteX3004" fmla="*/ 1381618 w 1591811"/>
              <a:gd name="connsiteY3004" fmla="*/ 1074150 h 1214836"/>
              <a:gd name="connsiteX3005" fmla="*/ 1379354 w 1591811"/>
              <a:gd name="connsiteY3005" fmla="*/ 1074142 h 1214836"/>
              <a:gd name="connsiteX3006" fmla="*/ 1375184 w 1591811"/>
              <a:gd name="connsiteY3006" fmla="*/ 1074686 h 1214836"/>
              <a:gd name="connsiteX3007" fmla="*/ 1379439 w 1591811"/>
              <a:gd name="connsiteY3007" fmla="*/ 1070041 h 1214836"/>
              <a:gd name="connsiteX3008" fmla="*/ 1379316 w 1591811"/>
              <a:gd name="connsiteY3008" fmla="*/ 1069173 h 1214836"/>
              <a:gd name="connsiteX3009" fmla="*/ 1377593 w 1591811"/>
              <a:gd name="connsiteY3009" fmla="*/ 1068365 h 1214836"/>
              <a:gd name="connsiteX3010" fmla="*/ 1376301 w 1591811"/>
              <a:gd name="connsiteY3010" fmla="*/ 1066753 h 1214836"/>
              <a:gd name="connsiteX3011" fmla="*/ 1375933 w 1591811"/>
              <a:gd name="connsiteY3011" fmla="*/ 1065078 h 1214836"/>
              <a:gd name="connsiteX3012" fmla="*/ 1376133 w 1591811"/>
              <a:gd name="connsiteY3012" fmla="*/ 1064159 h 1214836"/>
              <a:gd name="connsiteX3013" fmla="*/ 1376675 w 1591811"/>
              <a:gd name="connsiteY3013" fmla="*/ 1061671 h 1214836"/>
              <a:gd name="connsiteX3014" fmla="*/ 1377787 w 1591811"/>
              <a:gd name="connsiteY3014" fmla="*/ 1059563 h 1214836"/>
              <a:gd name="connsiteX3015" fmla="*/ 1377974 w 1591811"/>
              <a:gd name="connsiteY3015" fmla="*/ 1057209 h 1214836"/>
              <a:gd name="connsiteX3016" fmla="*/ 1378775 w 1591811"/>
              <a:gd name="connsiteY3016" fmla="*/ 1056218 h 1214836"/>
              <a:gd name="connsiteX3017" fmla="*/ 1380564 w 1591811"/>
              <a:gd name="connsiteY3017" fmla="*/ 1055042 h 1214836"/>
              <a:gd name="connsiteX3018" fmla="*/ 1380134 w 1591811"/>
              <a:gd name="connsiteY3018" fmla="*/ 1053863 h 1214836"/>
              <a:gd name="connsiteX3019" fmla="*/ 1381121 w 1591811"/>
              <a:gd name="connsiteY3019" fmla="*/ 1051571 h 1214836"/>
              <a:gd name="connsiteX3020" fmla="*/ 1380959 w 1591811"/>
              <a:gd name="connsiteY3020" fmla="*/ 1051199 h 1214836"/>
              <a:gd name="connsiteX3021" fmla="*/ 1380722 w 1591811"/>
              <a:gd name="connsiteY3021" fmla="*/ 1050652 h 1214836"/>
              <a:gd name="connsiteX3022" fmla="*/ 1380261 w 1591811"/>
              <a:gd name="connsiteY3022" fmla="*/ 1049587 h 1214836"/>
              <a:gd name="connsiteX3023" fmla="*/ 1379707 w 1591811"/>
              <a:gd name="connsiteY3023" fmla="*/ 1050083 h 1214836"/>
              <a:gd name="connsiteX3024" fmla="*/ 1379324 w 1591811"/>
              <a:gd name="connsiteY3024" fmla="*/ 1049638 h 1214836"/>
              <a:gd name="connsiteX3025" fmla="*/ 1378387 w 1591811"/>
              <a:gd name="connsiteY3025" fmla="*/ 1048616 h 1214836"/>
              <a:gd name="connsiteX3026" fmla="*/ 1377612 w 1591811"/>
              <a:gd name="connsiteY3026" fmla="*/ 1048282 h 1214836"/>
              <a:gd name="connsiteX3027" fmla="*/ 1374043 w 1591811"/>
              <a:gd name="connsiteY3027" fmla="*/ 1048341 h 1214836"/>
              <a:gd name="connsiteX3028" fmla="*/ 1372503 w 1591811"/>
              <a:gd name="connsiteY3028" fmla="*/ 1047038 h 1214836"/>
              <a:gd name="connsiteX3029" fmla="*/ 1371028 w 1591811"/>
              <a:gd name="connsiteY3029" fmla="*/ 1044245 h 1214836"/>
              <a:gd name="connsiteX3030" fmla="*/ 1368320 w 1591811"/>
              <a:gd name="connsiteY3030" fmla="*/ 1042509 h 1214836"/>
              <a:gd name="connsiteX3031" fmla="*/ 1366822 w 1591811"/>
              <a:gd name="connsiteY3031" fmla="*/ 1040040 h 1214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</a:cxnLst>
            <a:rect l="l" t="t" r="r" b="b"/>
            <a:pathLst>
              <a:path w="1591811" h="1214836">
                <a:moveTo>
                  <a:pt x="1366822" y="1040040"/>
                </a:moveTo>
                <a:lnTo>
                  <a:pt x="1366572" y="1039626"/>
                </a:lnTo>
                <a:lnTo>
                  <a:pt x="1366475" y="1039467"/>
                </a:lnTo>
                <a:lnTo>
                  <a:pt x="1366449" y="1039323"/>
                </a:lnTo>
                <a:lnTo>
                  <a:pt x="1366230" y="1038105"/>
                </a:lnTo>
                <a:lnTo>
                  <a:pt x="1366018" y="1038091"/>
                </a:lnTo>
                <a:lnTo>
                  <a:pt x="1365306" y="1038043"/>
                </a:lnTo>
                <a:lnTo>
                  <a:pt x="1363401" y="1034879"/>
                </a:lnTo>
                <a:lnTo>
                  <a:pt x="1363403" y="1034438"/>
                </a:lnTo>
                <a:lnTo>
                  <a:pt x="1363403" y="1033887"/>
                </a:lnTo>
                <a:lnTo>
                  <a:pt x="1363699" y="1033612"/>
                </a:lnTo>
                <a:lnTo>
                  <a:pt x="1363993" y="1033337"/>
                </a:lnTo>
                <a:lnTo>
                  <a:pt x="1364204" y="1033144"/>
                </a:lnTo>
                <a:lnTo>
                  <a:pt x="1364177" y="1032708"/>
                </a:lnTo>
                <a:lnTo>
                  <a:pt x="1364023" y="1030293"/>
                </a:lnTo>
                <a:lnTo>
                  <a:pt x="1363307" y="1028460"/>
                </a:lnTo>
                <a:lnTo>
                  <a:pt x="1363104" y="1027943"/>
                </a:lnTo>
                <a:lnTo>
                  <a:pt x="1362344" y="1028062"/>
                </a:lnTo>
                <a:lnTo>
                  <a:pt x="1361992" y="1028121"/>
                </a:lnTo>
                <a:lnTo>
                  <a:pt x="1361315" y="1027748"/>
                </a:lnTo>
                <a:lnTo>
                  <a:pt x="1361008" y="1026942"/>
                </a:lnTo>
                <a:lnTo>
                  <a:pt x="1361058" y="1026772"/>
                </a:lnTo>
                <a:lnTo>
                  <a:pt x="1361119" y="1026569"/>
                </a:lnTo>
                <a:lnTo>
                  <a:pt x="1361317" y="1025891"/>
                </a:lnTo>
                <a:lnTo>
                  <a:pt x="1360704" y="1024650"/>
                </a:lnTo>
                <a:lnTo>
                  <a:pt x="1361256" y="1023600"/>
                </a:lnTo>
                <a:lnTo>
                  <a:pt x="1361014" y="1023038"/>
                </a:lnTo>
                <a:lnTo>
                  <a:pt x="1358553" y="1020928"/>
                </a:lnTo>
                <a:lnTo>
                  <a:pt x="1358254" y="1019973"/>
                </a:lnTo>
                <a:lnTo>
                  <a:pt x="1358184" y="1019748"/>
                </a:lnTo>
                <a:lnTo>
                  <a:pt x="1358370" y="1017642"/>
                </a:lnTo>
                <a:lnTo>
                  <a:pt x="1357683" y="1015465"/>
                </a:lnTo>
                <a:lnTo>
                  <a:pt x="1357527" y="1014968"/>
                </a:lnTo>
                <a:lnTo>
                  <a:pt x="1357451" y="1014728"/>
                </a:lnTo>
                <a:lnTo>
                  <a:pt x="1357428" y="1013981"/>
                </a:lnTo>
                <a:lnTo>
                  <a:pt x="1357392" y="1012807"/>
                </a:lnTo>
                <a:lnTo>
                  <a:pt x="1357296" y="1012589"/>
                </a:lnTo>
                <a:lnTo>
                  <a:pt x="1356653" y="1011134"/>
                </a:lnTo>
                <a:lnTo>
                  <a:pt x="1357213" y="1010105"/>
                </a:lnTo>
                <a:lnTo>
                  <a:pt x="1357371" y="1009813"/>
                </a:lnTo>
                <a:lnTo>
                  <a:pt x="1357767" y="1009088"/>
                </a:lnTo>
                <a:lnTo>
                  <a:pt x="1355489" y="1006730"/>
                </a:lnTo>
                <a:lnTo>
                  <a:pt x="1353192" y="1006544"/>
                </a:lnTo>
                <a:lnTo>
                  <a:pt x="1351959" y="1006449"/>
                </a:lnTo>
                <a:lnTo>
                  <a:pt x="1351550" y="1006418"/>
                </a:lnTo>
                <a:lnTo>
                  <a:pt x="1348962" y="1007097"/>
                </a:lnTo>
                <a:lnTo>
                  <a:pt x="1348564" y="1007373"/>
                </a:lnTo>
                <a:lnTo>
                  <a:pt x="1348342" y="1007528"/>
                </a:lnTo>
                <a:lnTo>
                  <a:pt x="1347542" y="1008086"/>
                </a:lnTo>
                <a:lnTo>
                  <a:pt x="1347503" y="1008802"/>
                </a:lnTo>
                <a:lnTo>
                  <a:pt x="1347421" y="1010254"/>
                </a:lnTo>
                <a:lnTo>
                  <a:pt x="1346864" y="1011122"/>
                </a:lnTo>
                <a:lnTo>
                  <a:pt x="1345824" y="1010755"/>
                </a:lnTo>
                <a:lnTo>
                  <a:pt x="1345633" y="1010686"/>
                </a:lnTo>
                <a:lnTo>
                  <a:pt x="1344158" y="1007833"/>
                </a:lnTo>
                <a:lnTo>
                  <a:pt x="1343316" y="1007383"/>
                </a:lnTo>
                <a:lnTo>
                  <a:pt x="1342065" y="1006716"/>
                </a:lnTo>
                <a:lnTo>
                  <a:pt x="1341218" y="1006531"/>
                </a:lnTo>
                <a:lnTo>
                  <a:pt x="1340606" y="1006878"/>
                </a:lnTo>
                <a:lnTo>
                  <a:pt x="1340464" y="1006961"/>
                </a:lnTo>
                <a:lnTo>
                  <a:pt x="1339478" y="1008447"/>
                </a:lnTo>
                <a:lnTo>
                  <a:pt x="1338675" y="1008694"/>
                </a:lnTo>
                <a:lnTo>
                  <a:pt x="1338368" y="1008447"/>
                </a:lnTo>
                <a:lnTo>
                  <a:pt x="1338862" y="1005454"/>
                </a:lnTo>
                <a:lnTo>
                  <a:pt x="1338948" y="1004927"/>
                </a:lnTo>
                <a:lnTo>
                  <a:pt x="1339051" y="1004294"/>
                </a:lnTo>
                <a:lnTo>
                  <a:pt x="1338436" y="1003488"/>
                </a:lnTo>
                <a:lnTo>
                  <a:pt x="1337890" y="1003450"/>
                </a:lnTo>
                <a:lnTo>
                  <a:pt x="1336590" y="1003361"/>
                </a:lnTo>
                <a:lnTo>
                  <a:pt x="1336005" y="1003066"/>
                </a:lnTo>
                <a:lnTo>
                  <a:pt x="1335357" y="1002741"/>
                </a:lnTo>
                <a:lnTo>
                  <a:pt x="1333946" y="1001666"/>
                </a:lnTo>
                <a:lnTo>
                  <a:pt x="1333374" y="1001232"/>
                </a:lnTo>
                <a:lnTo>
                  <a:pt x="1337452" y="999955"/>
                </a:lnTo>
                <a:lnTo>
                  <a:pt x="1342014" y="999093"/>
                </a:lnTo>
                <a:lnTo>
                  <a:pt x="1344452" y="998136"/>
                </a:lnTo>
                <a:lnTo>
                  <a:pt x="1344620" y="998071"/>
                </a:lnTo>
                <a:lnTo>
                  <a:pt x="1345956" y="997546"/>
                </a:lnTo>
                <a:lnTo>
                  <a:pt x="1355563" y="996751"/>
                </a:lnTo>
                <a:lnTo>
                  <a:pt x="1357492" y="995765"/>
                </a:lnTo>
                <a:lnTo>
                  <a:pt x="1358704" y="995146"/>
                </a:lnTo>
                <a:lnTo>
                  <a:pt x="1359780" y="994626"/>
                </a:lnTo>
                <a:lnTo>
                  <a:pt x="1360370" y="994340"/>
                </a:lnTo>
                <a:lnTo>
                  <a:pt x="1363505" y="994153"/>
                </a:lnTo>
                <a:lnTo>
                  <a:pt x="1364433" y="994097"/>
                </a:lnTo>
                <a:lnTo>
                  <a:pt x="1366649" y="994905"/>
                </a:lnTo>
                <a:lnTo>
                  <a:pt x="1367175" y="995687"/>
                </a:lnTo>
                <a:lnTo>
                  <a:pt x="1367818" y="996642"/>
                </a:lnTo>
                <a:lnTo>
                  <a:pt x="1369317" y="997113"/>
                </a:lnTo>
                <a:lnTo>
                  <a:pt x="1369602" y="997201"/>
                </a:lnTo>
                <a:lnTo>
                  <a:pt x="1373727" y="997517"/>
                </a:lnTo>
                <a:lnTo>
                  <a:pt x="1375200" y="998112"/>
                </a:lnTo>
                <a:lnTo>
                  <a:pt x="1375531" y="998244"/>
                </a:lnTo>
                <a:lnTo>
                  <a:pt x="1379512" y="996902"/>
                </a:lnTo>
                <a:lnTo>
                  <a:pt x="1380688" y="995787"/>
                </a:lnTo>
                <a:lnTo>
                  <a:pt x="1380652" y="994912"/>
                </a:lnTo>
                <a:lnTo>
                  <a:pt x="1380567" y="992814"/>
                </a:lnTo>
                <a:lnTo>
                  <a:pt x="1380876" y="991820"/>
                </a:lnTo>
                <a:lnTo>
                  <a:pt x="1382107" y="990893"/>
                </a:lnTo>
                <a:lnTo>
                  <a:pt x="1384509" y="991391"/>
                </a:lnTo>
                <a:lnTo>
                  <a:pt x="1388206" y="990651"/>
                </a:lnTo>
                <a:lnTo>
                  <a:pt x="1393929" y="993259"/>
                </a:lnTo>
                <a:lnTo>
                  <a:pt x="1394225" y="993208"/>
                </a:lnTo>
                <a:lnTo>
                  <a:pt x="1397438" y="992642"/>
                </a:lnTo>
                <a:lnTo>
                  <a:pt x="1400274" y="990104"/>
                </a:lnTo>
                <a:lnTo>
                  <a:pt x="1400869" y="989125"/>
                </a:lnTo>
                <a:lnTo>
                  <a:pt x="1401139" y="988680"/>
                </a:lnTo>
                <a:lnTo>
                  <a:pt x="1401215" y="988456"/>
                </a:lnTo>
                <a:lnTo>
                  <a:pt x="1401348" y="988072"/>
                </a:lnTo>
                <a:lnTo>
                  <a:pt x="1401693" y="987084"/>
                </a:lnTo>
                <a:lnTo>
                  <a:pt x="1401799" y="986777"/>
                </a:lnTo>
                <a:lnTo>
                  <a:pt x="1402064" y="986017"/>
                </a:lnTo>
                <a:lnTo>
                  <a:pt x="1401995" y="984210"/>
                </a:lnTo>
                <a:lnTo>
                  <a:pt x="1401964" y="983386"/>
                </a:lnTo>
                <a:lnTo>
                  <a:pt x="1401964" y="982822"/>
                </a:lnTo>
                <a:lnTo>
                  <a:pt x="1402303" y="982290"/>
                </a:lnTo>
                <a:lnTo>
                  <a:pt x="1403794" y="979945"/>
                </a:lnTo>
                <a:lnTo>
                  <a:pt x="1405522" y="975792"/>
                </a:lnTo>
                <a:lnTo>
                  <a:pt x="1406304" y="974996"/>
                </a:lnTo>
                <a:lnTo>
                  <a:pt x="1407684" y="973590"/>
                </a:lnTo>
                <a:lnTo>
                  <a:pt x="1409774" y="971459"/>
                </a:lnTo>
                <a:lnTo>
                  <a:pt x="1410138" y="970522"/>
                </a:lnTo>
                <a:lnTo>
                  <a:pt x="1410330" y="970033"/>
                </a:lnTo>
                <a:lnTo>
                  <a:pt x="1410231" y="969504"/>
                </a:lnTo>
                <a:lnTo>
                  <a:pt x="1409777" y="967059"/>
                </a:lnTo>
                <a:lnTo>
                  <a:pt x="1410400" y="963599"/>
                </a:lnTo>
                <a:lnTo>
                  <a:pt x="1410542" y="962808"/>
                </a:lnTo>
                <a:lnTo>
                  <a:pt x="1410892" y="960864"/>
                </a:lnTo>
                <a:lnTo>
                  <a:pt x="1411056" y="960115"/>
                </a:lnTo>
                <a:lnTo>
                  <a:pt x="1411118" y="959827"/>
                </a:lnTo>
                <a:lnTo>
                  <a:pt x="1411324" y="958880"/>
                </a:lnTo>
                <a:lnTo>
                  <a:pt x="1412496" y="957516"/>
                </a:lnTo>
                <a:lnTo>
                  <a:pt x="1412663" y="957296"/>
                </a:lnTo>
                <a:lnTo>
                  <a:pt x="1412874" y="957019"/>
                </a:lnTo>
                <a:lnTo>
                  <a:pt x="1413482" y="956218"/>
                </a:lnTo>
                <a:lnTo>
                  <a:pt x="1413595" y="955710"/>
                </a:lnTo>
                <a:lnTo>
                  <a:pt x="1413705" y="955211"/>
                </a:lnTo>
                <a:lnTo>
                  <a:pt x="1414099" y="953429"/>
                </a:lnTo>
                <a:lnTo>
                  <a:pt x="1414959" y="952400"/>
                </a:lnTo>
                <a:lnTo>
                  <a:pt x="1415211" y="952099"/>
                </a:lnTo>
                <a:lnTo>
                  <a:pt x="1415703" y="951511"/>
                </a:lnTo>
                <a:lnTo>
                  <a:pt x="1416633" y="951077"/>
                </a:lnTo>
                <a:lnTo>
                  <a:pt x="1417303" y="950767"/>
                </a:lnTo>
                <a:lnTo>
                  <a:pt x="1420011" y="950521"/>
                </a:lnTo>
                <a:lnTo>
                  <a:pt x="1420605" y="949926"/>
                </a:lnTo>
                <a:lnTo>
                  <a:pt x="1421370" y="949161"/>
                </a:lnTo>
                <a:lnTo>
                  <a:pt x="1424760" y="943585"/>
                </a:lnTo>
                <a:lnTo>
                  <a:pt x="1425008" y="943376"/>
                </a:lnTo>
                <a:lnTo>
                  <a:pt x="1425260" y="943162"/>
                </a:lnTo>
                <a:lnTo>
                  <a:pt x="1427469" y="941293"/>
                </a:lnTo>
                <a:lnTo>
                  <a:pt x="1431040" y="939314"/>
                </a:lnTo>
                <a:lnTo>
                  <a:pt x="1433261" y="936647"/>
                </a:lnTo>
                <a:lnTo>
                  <a:pt x="1433712" y="936104"/>
                </a:lnTo>
                <a:lnTo>
                  <a:pt x="1434186" y="935535"/>
                </a:lnTo>
                <a:lnTo>
                  <a:pt x="1434613" y="934334"/>
                </a:lnTo>
                <a:lnTo>
                  <a:pt x="1434701" y="934084"/>
                </a:lnTo>
                <a:lnTo>
                  <a:pt x="1434803" y="933799"/>
                </a:lnTo>
                <a:lnTo>
                  <a:pt x="1434685" y="931139"/>
                </a:lnTo>
                <a:lnTo>
                  <a:pt x="1435115" y="930208"/>
                </a:lnTo>
                <a:lnTo>
                  <a:pt x="1435733" y="930092"/>
                </a:lnTo>
                <a:lnTo>
                  <a:pt x="1436096" y="930023"/>
                </a:lnTo>
                <a:lnTo>
                  <a:pt x="1436426" y="930117"/>
                </a:lnTo>
                <a:lnTo>
                  <a:pt x="1437635" y="930457"/>
                </a:lnTo>
                <a:lnTo>
                  <a:pt x="1439660" y="930262"/>
                </a:lnTo>
                <a:lnTo>
                  <a:pt x="1441453" y="930091"/>
                </a:lnTo>
                <a:lnTo>
                  <a:pt x="1442376" y="930524"/>
                </a:lnTo>
                <a:lnTo>
                  <a:pt x="1442573" y="930915"/>
                </a:lnTo>
                <a:lnTo>
                  <a:pt x="1442713" y="931193"/>
                </a:lnTo>
                <a:lnTo>
                  <a:pt x="1444646" y="935048"/>
                </a:lnTo>
                <a:lnTo>
                  <a:pt x="1445588" y="935908"/>
                </a:lnTo>
                <a:lnTo>
                  <a:pt x="1446005" y="936288"/>
                </a:lnTo>
                <a:lnTo>
                  <a:pt x="1446391" y="936216"/>
                </a:lnTo>
                <a:lnTo>
                  <a:pt x="1446988" y="936104"/>
                </a:lnTo>
                <a:lnTo>
                  <a:pt x="1447295" y="935877"/>
                </a:lnTo>
                <a:lnTo>
                  <a:pt x="1447445" y="935766"/>
                </a:lnTo>
                <a:lnTo>
                  <a:pt x="1448158" y="935236"/>
                </a:lnTo>
                <a:lnTo>
                  <a:pt x="1448899" y="932573"/>
                </a:lnTo>
                <a:lnTo>
                  <a:pt x="1449649" y="931668"/>
                </a:lnTo>
                <a:lnTo>
                  <a:pt x="1449769" y="931525"/>
                </a:lnTo>
                <a:lnTo>
                  <a:pt x="1450133" y="931088"/>
                </a:lnTo>
                <a:lnTo>
                  <a:pt x="1450926" y="930787"/>
                </a:lnTo>
                <a:lnTo>
                  <a:pt x="1451610" y="930529"/>
                </a:lnTo>
                <a:lnTo>
                  <a:pt x="1454893" y="930548"/>
                </a:lnTo>
                <a:lnTo>
                  <a:pt x="1456226" y="931526"/>
                </a:lnTo>
                <a:lnTo>
                  <a:pt x="1459213" y="931318"/>
                </a:lnTo>
                <a:lnTo>
                  <a:pt x="1459795" y="931279"/>
                </a:lnTo>
                <a:lnTo>
                  <a:pt x="1460255" y="931518"/>
                </a:lnTo>
                <a:lnTo>
                  <a:pt x="1463242" y="933078"/>
                </a:lnTo>
                <a:lnTo>
                  <a:pt x="1464200" y="933156"/>
                </a:lnTo>
                <a:lnTo>
                  <a:pt x="1464781" y="933202"/>
                </a:lnTo>
                <a:lnTo>
                  <a:pt x="1469583" y="932586"/>
                </a:lnTo>
                <a:lnTo>
                  <a:pt x="1472602" y="929055"/>
                </a:lnTo>
                <a:lnTo>
                  <a:pt x="1473588" y="928498"/>
                </a:lnTo>
                <a:lnTo>
                  <a:pt x="1476727" y="927942"/>
                </a:lnTo>
                <a:lnTo>
                  <a:pt x="1478106" y="926603"/>
                </a:lnTo>
                <a:lnTo>
                  <a:pt x="1478323" y="926394"/>
                </a:lnTo>
                <a:lnTo>
                  <a:pt x="1478513" y="926210"/>
                </a:lnTo>
                <a:lnTo>
                  <a:pt x="1478886" y="926040"/>
                </a:lnTo>
                <a:lnTo>
                  <a:pt x="1480300" y="925401"/>
                </a:lnTo>
                <a:lnTo>
                  <a:pt x="1483191" y="924971"/>
                </a:lnTo>
                <a:lnTo>
                  <a:pt x="1484484" y="923051"/>
                </a:lnTo>
                <a:lnTo>
                  <a:pt x="1487046" y="921581"/>
                </a:lnTo>
                <a:lnTo>
                  <a:pt x="1488009" y="921485"/>
                </a:lnTo>
                <a:lnTo>
                  <a:pt x="1488489" y="921442"/>
                </a:lnTo>
                <a:lnTo>
                  <a:pt x="1489411" y="921815"/>
                </a:lnTo>
                <a:lnTo>
                  <a:pt x="1491787" y="919864"/>
                </a:lnTo>
                <a:lnTo>
                  <a:pt x="1490328" y="914746"/>
                </a:lnTo>
                <a:lnTo>
                  <a:pt x="1487064" y="907779"/>
                </a:lnTo>
                <a:lnTo>
                  <a:pt x="1487859" y="904504"/>
                </a:lnTo>
                <a:lnTo>
                  <a:pt x="1489102" y="903227"/>
                </a:lnTo>
                <a:lnTo>
                  <a:pt x="1492040" y="900290"/>
                </a:lnTo>
                <a:lnTo>
                  <a:pt x="1490688" y="898181"/>
                </a:lnTo>
                <a:lnTo>
                  <a:pt x="1484486" y="895658"/>
                </a:lnTo>
                <a:lnTo>
                  <a:pt x="1484718" y="891137"/>
                </a:lnTo>
                <a:lnTo>
                  <a:pt x="1488636" y="878939"/>
                </a:lnTo>
                <a:lnTo>
                  <a:pt x="1487526" y="877950"/>
                </a:lnTo>
                <a:lnTo>
                  <a:pt x="1480148" y="871376"/>
                </a:lnTo>
                <a:lnTo>
                  <a:pt x="1479718" y="868031"/>
                </a:lnTo>
                <a:lnTo>
                  <a:pt x="1480521" y="865243"/>
                </a:lnTo>
                <a:lnTo>
                  <a:pt x="1480028" y="863693"/>
                </a:lnTo>
                <a:lnTo>
                  <a:pt x="1480526" y="857066"/>
                </a:lnTo>
                <a:lnTo>
                  <a:pt x="1480871" y="856999"/>
                </a:lnTo>
                <a:lnTo>
                  <a:pt x="1481469" y="856883"/>
                </a:lnTo>
                <a:lnTo>
                  <a:pt x="1482125" y="856757"/>
                </a:lnTo>
                <a:lnTo>
                  <a:pt x="1483848" y="858492"/>
                </a:lnTo>
                <a:lnTo>
                  <a:pt x="1484893" y="858431"/>
                </a:lnTo>
                <a:lnTo>
                  <a:pt x="1488217" y="856327"/>
                </a:lnTo>
                <a:lnTo>
                  <a:pt x="1488487" y="855784"/>
                </a:lnTo>
                <a:lnTo>
                  <a:pt x="1489203" y="854343"/>
                </a:lnTo>
                <a:lnTo>
                  <a:pt x="1491849" y="856204"/>
                </a:lnTo>
                <a:lnTo>
                  <a:pt x="1492544" y="856165"/>
                </a:lnTo>
                <a:lnTo>
                  <a:pt x="1492956" y="856142"/>
                </a:lnTo>
                <a:lnTo>
                  <a:pt x="1495296" y="855028"/>
                </a:lnTo>
                <a:lnTo>
                  <a:pt x="1497264" y="854782"/>
                </a:lnTo>
                <a:lnTo>
                  <a:pt x="1497994" y="855087"/>
                </a:lnTo>
                <a:lnTo>
                  <a:pt x="1498741" y="855401"/>
                </a:lnTo>
                <a:lnTo>
                  <a:pt x="1500242" y="855511"/>
                </a:lnTo>
                <a:lnTo>
                  <a:pt x="1500795" y="855550"/>
                </a:lnTo>
                <a:lnTo>
                  <a:pt x="1503049" y="855714"/>
                </a:lnTo>
                <a:lnTo>
                  <a:pt x="1503376" y="855548"/>
                </a:lnTo>
                <a:lnTo>
                  <a:pt x="1504034" y="855218"/>
                </a:lnTo>
                <a:lnTo>
                  <a:pt x="1504895" y="853050"/>
                </a:lnTo>
                <a:lnTo>
                  <a:pt x="1505419" y="852584"/>
                </a:lnTo>
                <a:lnTo>
                  <a:pt x="1506004" y="852059"/>
                </a:lnTo>
                <a:lnTo>
                  <a:pt x="1507607" y="851358"/>
                </a:lnTo>
                <a:lnTo>
                  <a:pt x="1508404" y="851008"/>
                </a:lnTo>
                <a:lnTo>
                  <a:pt x="1509266" y="849892"/>
                </a:lnTo>
                <a:lnTo>
                  <a:pt x="1509966" y="849511"/>
                </a:lnTo>
                <a:lnTo>
                  <a:pt x="1510744" y="849088"/>
                </a:lnTo>
                <a:lnTo>
                  <a:pt x="1512836" y="849274"/>
                </a:lnTo>
                <a:lnTo>
                  <a:pt x="1512898" y="850205"/>
                </a:lnTo>
                <a:lnTo>
                  <a:pt x="1513573" y="850947"/>
                </a:lnTo>
                <a:lnTo>
                  <a:pt x="1515143" y="851629"/>
                </a:lnTo>
                <a:lnTo>
                  <a:pt x="1516713" y="852313"/>
                </a:lnTo>
                <a:lnTo>
                  <a:pt x="1517944" y="852201"/>
                </a:lnTo>
                <a:lnTo>
                  <a:pt x="1518963" y="852110"/>
                </a:lnTo>
                <a:lnTo>
                  <a:pt x="1522189" y="851819"/>
                </a:lnTo>
                <a:lnTo>
                  <a:pt x="1523085" y="851269"/>
                </a:lnTo>
                <a:lnTo>
                  <a:pt x="1524712" y="850270"/>
                </a:lnTo>
                <a:lnTo>
                  <a:pt x="1525446" y="850640"/>
                </a:lnTo>
                <a:lnTo>
                  <a:pt x="1526188" y="851014"/>
                </a:lnTo>
                <a:lnTo>
                  <a:pt x="1526747" y="851109"/>
                </a:lnTo>
                <a:lnTo>
                  <a:pt x="1528036" y="851325"/>
                </a:lnTo>
                <a:lnTo>
                  <a:pt x="1528664" y="851279"/>
                </a:lnTo>
                <a:lnTo>
                  <a:pt x="1529143" y="851245"/>
                </a:lnTo>
                <a:lnTo>
                  <a:pt x="1530619" y="851140"/>
                </a:lnTo>
                <a:lnTo>
                  <a:pt x="1532405" y="850149"/>
                </a:lnTo>
                <a:lnTo>
                  <a:pt x="1533144" y="848601"/>
                </a:lnTo>
                <a:lnTo>
                  <a:pt x="1531160" y="843139"/>
                </a:lnTo>
                <a:lnTo>
                  <a:pt x="1529473" y="839782"/>
                </a:lnTo>
                <a:lnTo>
                  <a:pt x="1517420" y="824190"/>
                </a:lnTo>
                <a:lnTo>
                  <a:pt x="1519679" y="820163"/>
                </a:lnTo>
                <a:lnTo>
                  <a:pt x="1521402" y="820845"/>
                </a:lnTo>
                <a:lnTo>
                  <a:pt x="1522983" y="819876"/>
                </a:lnTo>
                <a:lnTo>
                  <a:pt x="1525341" y="818431"/>
                </a:lnTo>
                <a:lnTo>
                  <a:pt x="1526755" y="818555"/>
                </a:lnTo>
                <a:lnTo>
                  <a:pt x="1527925" y="820228"/>
                </a:lnTo>
                <a:lnTo>
                  <a:pt x="1528724" y="820475"/>
                </a:lnTo>
                <a:lnTo>
                  <a:pt x="1529524" y="820042"/>
                </a:lnTo>
                <a:lnTo>
                  <a:pt x="1530078" y="818804"/>
                </a:lnTo>
                <a:lnTo>
                  <a:pt x="1531309" y="817751"/>
                </a:lnTo>
                <a:lnTo>
                  <a:pt x="1535739" y="817133"/>
                </a:lnTo>
                <a:lnTo>
                  <a:pt x="1537093" y="817381"/>
                </a:lnTo>
                <a:lnTo>
                  <a:pt x="1538015" y="818186"/>
                </a:lnTo>
                <a:lnTo>
                  <a:pt x="1538937" y="818992"/>
                </a:lnTo>
                <a:lnTo>
                  <a:pt x="1541030" y="820169"/>
                </a:lnTo>
                <a:lnTo>
                  <a:pt x="1542237" y="821355"/>
                </a:lnTo>
                <a:lnTo>
                  <a:pt x="1543429" y="822524"/>
                </a:lnTo>
                <a:lnTo>
                  <a:pt x="1543944" y="822555"/>
                </a:lnTo>
                <a:lnTo>
                  <a:pt x="1544207" y="822571"/>
                </a:lnTo>
                <a:lnTo>
                  <a:pt x="1545520" y="822648"/>
                </a:lnTo>
                <a:lnTo>
                  <a:pt x="1546320" y="822092"/>
                </a:lnTo>
                <a:lnTo>
                  <a:pt x="1546874" y="820632"/>
                </a:lnTo>
                <a:lnTo>
                  <a:pt x="1547121" y="819986"/>
                </a:lnTo>
                <a:lnTo>
                  <a:pt x="1547307" y="819968"/>
                </a:lnTo>
                <a:lnTo>
                  <a:pt x="1547798" y="819924"/>
                </a:lnTo>
                <a:lnTo>
                  <a:pt x="1548475" y="819862"/>
                </a:lnTo>
                <a:lnTo>
                  <a:pt x="1549171" y="820110"/>
                </a:lnTo>
                <a:lnTo>
                  <a:pt x="1550566" y="820606"/>
                </a:lnTo>
                <a:lnTo>
                  <a:pt x="1549024" y="817855"/>
                </a:lnTo>
                <a:lnTo>
                  <a:pt x="1546884" y="814633"/>
                </a:lnTo>
                <a:lnTo>
                  <a:pt x="1540602" y="802171"/>
                </a:lnTo>
                <a:lnTo>
                  <a:pt x="1538107" y="797223"/>
                </a:lnTo>
                <a:lnTo>
                  <a:pt x="1533162" y="782005"/>
                </a:lnTo>
                <a:lnTo>
                  <a:pt x="1533523" y="778567"/>
                </a:lnTo>
                <a:lnTo>
                  <a:pt x="1533849" y="775470"/>
                </a:lnTo>
                <a:lnTo>
                  <a:pt x="1535881" y="774430"/>
                </a:lnTo>
                <a:lnTo>
                  <a:pt x="1535206" y="773187"/>
                </a:lnTo>
                <a:lnTo>
                  <a:pt x="1532727" y="770973"/>
                </a:lnTo>
                <a:lnTo>
                  <a:pt x="1534082" y="769192"/>
                </a:lnTo>
                <a:lnTo>
                  <a:pt x="1541318" y="759527"/>
                </a:lnTo>
                <a:lnTo>
                  <a:pt x="1546974" y="752320"/>
                </a:lnTo>
                <a:lnTo>
                  <a:pt x="1553300" y="744258"/>
                </a:lnTo>
                <a:lnTo>
                  <a:pt x="1555203" y="740588"/>
                </a:lnTo>
                <a:lnTo>
                  <a:pt x="1553243" y="739929"/>
                </a:lnTo>
                <a:lnTo>
                  <a:pt x="1552846" y="739795"/>
                </a:lnTo>
                <a:lnTo>
                  <a:pt x="1551266" y="737738"/>
                </a:lnTo>
                <a:lnTo>
                  <a:pt x="1551021" y="736685"/>
                </a:lnTo>
                <a:lnTo>
                  <a:pt x="1548501" y="734269"/>
                </a:lnTo>
                <a:lnTo>
                  <a:pt x="1547209" y="734021"/>
                </a:lnTo>
                <a:lnTo>
                  <a:pt x="1545765" y="734220"/>
                </a:lnTo>
                <a:lnTo>
                  <a:pt x="1544071" y="734454"/>
                </a:lnTo>
                <a:lnTo>
                  <a:pt x="1542041" y="736559"/>
                </a:lnTo>
                <a:lnTo>
                  <a:pt x="1538308" y="736724"/>
                </a:lnTo>
                <a:lnTo>
                  <a:pt x="1534514" y="734654"/>
                </a:lnTo>
                <a:lnTo>
                  <a:pt x="1529547" y="730415"/>
                </a:lnTo>
                <a:lnTo>
                  <a:pt x="1527692" y="727490"/>
                </a:lnTo>
                <a:lnTo>
                  <a:pt x="1524445" y="723800"/>
                </a:lnTo>
                <a:lnTo>
                  <a:pt x="1523793" y="723061"/>
                </a:lnTo>
                <a:lnTo>
                  <a:pt x="1521551" y="720515"/>
                </a:lnTo>
                <a:lnTo>
                  <a:pt x="1517082" y="720052"/>
                </a:lnTo>
                <a:lnTo>
                  <a:pt x="1513486" y="719586"/>
                </a:lnTo>
                <a:lnTo>
                  <a:pt x="1511349" y="719403"/>
                </a:lnTo>
                <a:lnTo>
                  <a:pt x="1508042" y="717804"/>
                </a:lnTo>
                <a:lnTo>
                  <a:pt x="1504637" y="716017"/>
                </a:lnTo>
                <a:lnTo>
                  <a:pt x="1501525" y="715173"/>
                </a:lnTo>
                <a:lnTo>
                  <a:pt x="1499774" y="714231"/>
                </a:lnTo>
                <a:lnTo>
                  <a:pt x="1496659" y="712508"/>
                </a:lnTo>
                <a:lnTo>
                  <a:pt x="1495557" y="711898"/>
                </a:lnTo>
                <a:lnTo>
                  <a:pt x="1498504" y="709823"/>
                </a:lnTo>
                <a:lnTo>
                  <a:pt x="1499249" y="709298"/>
                </a:lnTo>
                <a:lnTo>
                  <a:pt x="1500492" y="708910"/>
                </a:lnTo>
                <a:lnTo>
                  <a:pt x="1501030" y="708742"/>
                </a:lnTo>
                <a:lnTo>
                  <a:pt x="1502317" y="707141"/>
                </a:lnTo>
                <a:lnTo>
                  <a:pt x="1503386" y="706598"/>
                </a:lnTo>
                <a:lnTo>
                  <a:pt x="1504539" y="704842"/>
                </a:lnTo>
                <a:lnTo>
                  <a:pt x="1505330" y="704494"/>
                </a:lnTo>
                <a:lnTo>
                  <a:pt x="1506509" y="703976"/>
                </a:lnTo>
                <a:lnTo>
                  <a:pt x="1506671" y="703668"/>
                </a:lnTo>
                <a:lnTo>
                  <a:pt x="1507554" y="701994"/>
                </a:lnTo>
                <a:lnTo>
                  <a:pt x="1508323" y="701593"/>
                </a:lnTo>
                <a:lnTo>
                  <a:pt x="1508969" y="701253"/>
                </a:lnTo>
                <a:lnTo>
                  <a:pt x="1509902" y="700977"/>
                </a:lnTo>
                <a:lnTo>
                  <a:pt x="1511060" y="700633"/>
                </a:lnTo>
                <a:lnTo>
                  <a:pt x="1512283" y="700664"/>
                </a:lnTo>
                <a:lnTo>
                  <a:pt x="1513642" y="700699"/>
                </a:lnTo>
                <a:lnTo>
                  <a:pt x="1513851" y="700604"/>
                </a:lnTo>
                <a:lnTo>
                  <a:pt x="1515898" y="699683"/>
                </a:lnTo>
                <a:lnTo>
                  <a:pt x="1518317" y="698594"/>
                </a:lnTo>
                <a:lnTo>
                  <a:pt x="1519548" y="698656"/>
                </a:lnTo>
                <a:lnTo>
                  <a:pt x="1521268" y="699400"/>
                </a:lnTo>
                <a:lnTo>
                  <a:pt x="1522926" y="701444"/>
                </a:lnTo>
                <a:lnTo>
                  <a:pt x="1523727" y="701569"/>
                </a:lnTo>
                <a:lnTo>
                  <a:pt x="1524165" y="700530"/>
                </a:lnTo>
                <a:lnTo>
                  <a:pt x="1524774" y="699093"/>
                </a:lnTo>
                <a:lnTo>
                  <a:pt x="1525318" y="698916"/>
                </a:lnTo>
                <a:lnTo>
                  <a:pt x="1526312" y="698596"/>
                </a:lnTo>
                <a:lnTo>
                  <a:pt x="1526824" y="699086"/>
                </a:lnTo>
                <a:lnTo>
                  <a:pt x="1527477" y="699709"/>
                </a:lnTo>
                <a:lnTo>
                  <a:pt x="1528155" y="701693"/>
                </a:lnTo>
                <a:lnTo>
                  <a:pt x="1529077" y="701693"/>
                </a:lnTo>
                <a:lnTo>
                  <a:pt x="1530122" y="700641"/>
                </a:lnTo>
                <a:lnTo>
                  <a:pt x="1531353" y="700332"/>
                </a:lnTo>
                <a:lnTo>
                  <a:pt x="1532277" y="699248"/>
                </a:lnTo>
                <a:lnTo>
                  <a:pt x="1532861" y="698589"/>
                </a:lnTo>
                <a:lnTo>
                  <a:pt x="1534490" y="698100"/>
                </a:lnTo>
                <a:lnTo>
                  <a:pt x="1537873" y="698723"/>
                </a:lnTo>
                <a:lnTo>
                  <a:pt x="1539532" y="696990"/>
                </a:lnTo>
                <a:lnTo>
                  <a:pt x="1540301" y="696858"/>
                </a:lnTo>
                <a:lnTo>
                  <a:pt x="1540947" y="696745"/>
                </a:lnTo>
                <a:lnTo>
                  <a:pt x="1545116" y="696261"/>
                </a:lnTo>
                <a:lnTo>
                  <a:pt x="1545744" y="696187"/>
                </a:lnTo>
                <a:lnTo>
                  <a:pt x="1547469" y="696393"/>
                </a:lnTo>
                <a:lnTo>
                  <a:pt x="1551464" y="696871"/>
                </a:lnTo>
                <a:lnTo>
                  <a:pt x="1552386" y="696189"/>
                </a:lnTo>
                <a:lnTo>
                  <a:pt x="1553863" y="693404"/>
                </a:lnTo>
                <a:lnTo>
                  <a:pt x="1555032" y="693280"/>
                </a:lnTo>
                <a:lnTo>
                  <a:pt x="1556814" y="694148"/>
                </a:lnTo>
                <a:lnTo>
                  <a:pt x="1556969" y="694122"/>
                </a:lnTo>
                <a:lnTo>
                  <a:pt x="1557551" y="694024"/>
                </a:lnTo>
                <a:lnTo>
                  <a:pt x="1558228" y="692662"/>
                </a:lnTo>
                <a:lnTo>
                  <a:pt x="1558044" y="690929"/>
                </a:lnTo>
                <a:lnTo>
                  <a:pt x="1558475" y="689751"/>
                </a:lnTo>
                <a:lnTo>
                  <a:pt x="1557061" y="687399"/>
                </a:lnTo>
                <a:lnTo>
                  <a:pt x="1557370" y="686718"/>
                </a:lnTo>
                <a:lnTo>
                  <a:pt x="1559152" y="686843"/>
                </a:lnTo>
                <a:lnTo>
                  <a:pt x="1560321" y="685481"/>
                </a:lnTo>
                <a:lnTo>
                  <a:pt x="1561898" y="684918"/>
                </a:lnTo>
                <a:lnTo>
                  <a:pt x="1563273" y="684428"/>
                </a:lnTo>
                <a:lnTo>
                  <a:pt x="1564564" y="680343"/>
                </a:lnTo>
                <a:lnTo>
                  <a:pt x="1564319" y="678981"/>
                </a:lnTo>
                <a:lnTo>
                  <a:pt x="1562597" y="679846"/>
                </a:lnTo>
                <a:lnTo>
                  <a:pt x="1561430" y="678546"/>
                </a:lnTo>
                <a:lnTo>
                  <a:pt x="1560990" y="678494"/>
                </a:lnTo>
                <a:lnTo>
                  <a:pt x="1560385" y="678422"/>
                </a:lnTo>
                <a:lnTo>
                  <a:pt x="1559646" y="677679"/>
                </a:lnTo>
                <a:lnTo>
                  <a:pt x="1561922" y="676133"/>
                </a:lnTo>
                <a:lnTo>
                  <a:pt x="1562230" y="675513"/>
                </a:lnTo>
                <a:lnTo>
                  <a:pt x="1562414" y="674337"/>
                </a:lnTo>
                <a:lnTo>
                  <a:pt x="1561000" y="671798"/>
                </a:lnTo>
                <a:lnTo>
                  <a:pt x="1561677" y="670869"/>
                </a:lnTo>
                <a:lnTo>
                  <a:pt x="1563951" y="671922"/>
                </a:lnTo>
                <a:lnTo>
                  <a:pt x="1565550" y="671675"/>
                </a:lnTo>
                <a:lnTo>
                  <a:pt x="1566290" y="670622"/>
                </a:lnTo>
                <a:lnTo>
                  <a:pt x="1565920" y="667465"/>
                </a:lnTo>
                <a:lnTo>
                  <a:pt x="1566044" y="663689"/>
                </a:lnTo>
                <a:lnTo>
                  <a:pt x="1565614" y="660656"/>
                </a:lnTo>
                <a:lnTo>
                  <a:pt x="1567091" y="658612"/>
                </a:lnTo>
                <a:lnTo>
                  <a:pt x="1566968" y="657932"/>
                </a:lnTo>
                <a:lnTo>
                  <a:pt x="1565676" y="657127"/>
                </a:lnTo>
                <a:lnTo>
                  <a:pt x="1565431" y="656508"/>
                </a:lnTo>
                <a:lnTo>
                  <a:pt x="1565678" y="654837"/>
                </a:lnTo>
                <a:lnTo>
                  <a:pt x="1565063" y="651988"/>
                </a:lnTo>
                <a:lnTo>
                  <a:pt x="1565248" y="650566"/>
                </a:lnTo>
                <a:lnTo>
                  <a:pt x="1566108" y="649142"/>
                </a:lnTo>
                <a:lnTo>
                  <a:pt x="1567094" y="645922"/>
                </a:lnTo>
                <a:lnTo>
                  <a:pt x="1568631" y="644746"/>
                </a:lnTo>
                <a:lnTo>
                  <a:pt x="1568814" y="644066"/>
                </a:lnTo>
                <a:lnTo>
                  <a:pt x="1568139" y="642704"/>
                </a:lnTo>
                <a:lnTo>
                  <a:pt x="1568201" y="641837"/>
                </a:lnTo>
                <a:lnTo>
                  <a:pt x="1569123" y="640538"/>
                </a:lnTo>
                <a:lnTo>
                  <a:pt x="1569336" y="640587"/>
                </a:lnTo>
                <a:lnTo>
                  <a:pt x="1570475" y="640847"/>
                </a:lnTo>
                <a:lnTo>
                  <a:pt x="1570906" y="640600"/>
                </a:lnTo>
                <a:lnTo>
                  <a:pt x="1571215" y="638680"/>
                </a:lnTo>
                <a:lnTo>
                  <a:pt x="1572014" y="637938"/>
                </a:lnTo>
                <a:lnTo>
                  <a:pt x="1572814" y="635833"/>
                </a:lnTo>
                <a:lnTo>
                  <a:pt x="1573796" y="635153"/>
                </a:lnTo>
                <a:lnTo>
                  <a:pt x="1575763" y="635586"/>
                </a:lnTo>
                <a:lnTo>
                  <a:pt x="1576440" y="635215"/>
                </a:lnTo>
                <a:lnTo>
                  <a:pt x="1577302" y="632429"/>
                </a:lnTo>
                <a:lnTo>
                  <a:pt x="1577794" y="632058"/>
                </a:lnTo>
                <a:lnTo>
                  <a:pt x="1578981" y="631793"/>
                </a:lnTo>
                <a:lnTo>
                  <a:pt x="1579454" y="631687"/>
                </a:lnTo>
                <a:lnTo>
                  <a:pt x="1580806" y="632306"/>
                </a:lnTo>
                <a:lnTo>
                  <a:pt x="1582711" y="632244"/>
                </a:lnTo>
                <a:lnTo>
                  <a:pt x="1584801" y="630759"/>
                </a:lnTo>
                <a:lnTo>
                  <a:pt x="1586524" y="628655"/>
                </a:lnTo>
                <a:lnTo>
                  <a:pt x="1586480" y="628217"/>
                </a:lnTo>
                <a:lnTo>
                  <a:pt x="1586400" y="627417"/>
                </a:lnTo>
                <a:lnTo>
                  <a:pt x="1584865" y="625807"/>
                </a:lnTo>
                <a:lnTo>
                  <a:pt x="1584557" y="624569"/>
                </a:lnTo>
                <a:lnTo>
                  <a:pt x="1584927" y="622280"/>
                </a:lnTo>
                <a:lnTo>
                  <a:pt x="1584619" y="621042"/>
                </a:lnTo>
                <a:lnTo>
                  <a:pt x="1582775" y="619493"/>
                </a:lnTo>
                <a:lnTo>
                  <a:pt x="1583205" y="618998"/>
                </a:lnTo>
                <a:lnTo>
                  <a:pt x="1585725" y="619493"/>
                </a:lnTo>
                <a:lnTo>
                  <a:pt x="1587446" y="618627"/>
                </a:lnTo>
                <a:lnTo>
                  <a:pt x="1588246" y="617700"/>
                </a:lnTo>
                <a:lnTo>
                  <a:pt x="1591320" y="611758"/>
                </a:lnTo>
                <a:lnTo>
                  <a:pt x="1591874" y="609838"/>
                </a:lnTo>
                <a:lnTo>
                  <a:pt x="1591382" y="608167"/>
                </a:lnTo>
                <a:lnTo>
                  <a:pt x="1588002" y="606373"/>
                </a:lnTo>
                <a:lnTo>
                  <a:pt x="1587633" y="605320"/>
                </a:lnTo>
                <a:lnTo>
                  <a:pt x="1587940" y="604887"/>
                </a:lnTo>
                <a:lnTo>
                  <a:pt x="1587265" y="603587"/>
                </a:lnTo>
                <a:lnTo>
                  <a:pt x="1585481" y="603463"/>
                </a:lnTo>
                <a:lnTo>
                  <a:pt x="1584806" y="602720"/>
                </a:lnTo>
                <a:lnTo>
                  <a:pt x="1585605" y="601298"/>
                </a:lnTo>
                <a:lnTo>
                  <a:pt x="1584868" y="600369"/>
                </a:lnTo>
                <a:lnTo>
                  <a:pt x="1578474" y="597831"/>
                </a:lnTo>
                <a:lnTo>
                  <a:pt x="1577984" y="596903"/>
                </a:lnTo>
                <a:lnTo>
                  <a:pt x="1578906" y="595603"/>
                </a:lnTo>
                <a:lnTo>
                  <a:pt x="1579152" y="594427"/>
                </a:lnTo>
                <a:lnTo>
                  <a:pt x="1577371" y="591580"/>
                </a:lnTo>
                <a:lnTo>
                  <a:pt x="1577186" y="590467"/>
                </a:lnTo>
                <a:lnTo>
                  <a:pt x="1578908" y="587742"/>
                </a:lnTo>
                <a:lnTo>
                  <a:pt x="1579093" y="586134"/>
                </a:lnTo>
                <a:lnTo>
                  <a:pt x="1578048" y="582420"/>
                </a:lnTo>
                <a:lnTo>
                  <a:pt x="1576880" y="580440"/>
                </a:lnTo>
                <a:lnTo>
                  <a:pt x="1576880" y="579773"/>
                </a:lnTo>
                <a:lnTo>
                  <a:pt x="1576880" y="579389"/>
                </a:lnTo>
                <a:lnTo>
                  <a:pt x="1578049" y="578151"/>
                </a:lnTo>
                <a:lnTo>
                  <a:pt x="1577987" y="576789"/>
                </a:lnTo>
                <a:lnTo>
                  <a:pt x="1576512" y="575180"/>
                </a:lnTo>
                <a:lnTo>
                  <a:pt x="1576575" y="574191"/>
                </a:lnTo>
                <a:lnTo>
                  <a:pt x="1577804" y="573262"/>
                </a:lnTo>
                <a:lnTo>
                  <a:pt x="1577927" y="572582"/>
                </a:lnTo>
                <a:lnTo>
                  <a:pt x="1577312" y="571529"/>
                </a:lnTo>
                <a:lnTo>
                  <a:pt x="1577497" y="570415"/>
                </a:lnTo>
                <a:lnTo>
                  <a:pt x="1574967" y="567796"/>
                </a:lnTo>
                <a:lnTo>
                  <a:pt x="1577011" y="564216"/>
                </a:lnTo>
                <a:lnTo>
                  <a:pt x="1577634" y="562177"/>
                </a:lnTo>
                <a:lnTo>
                  <a:pt x="1578327" y="558591"/>
                </a:lnTo>
                <a:lnTo>
                  <a:pt x="1577722" y="556301"/>
                </a:lnTo>
                <a:lnTo>
                  <a:pt x="1577848" y="555498"/>
                </a:lnTo>
                <a:lnTo>
                  <a:pt x="1579393" y="553833"/>
                </a:lnTo>
                <a:lnTo>
                  <a:pt x="1580097" y="547527"/>
                </a:lnTo>
                <a:lnTo>
                  <a:pt x="1581717" y="542646"/>
                </a:lnTo>
                <a:lnTo>
                  <a:pt x="1581060" y="539552"/>
                </a:lnTo>
                <a:lnTo>
                  <a:pt x="1580994" y="539240"/>
                </a:lnTo>
                <a:lnTo>
                  <a:pt x="1582250" y="533182"/>
                </a:lnTo>
                <a:lnTo>
                  <a:pt x="1582337" y="527676"/>
                </a:lnTo>
                <a:lnTo>
                  <a:pt x="1584753" y="523292"/>
                </a:lnTo>
                <a:lnTo>
                  <a:pt x="1585756" y="519028"/>
                </a:lnTo>
                <a:lnTo>
                  <a:pt x="1587554" y="515571"/>
                </a:lnTo>
                <a:lnTo>
                  <a:pt x="1588818" y="508089"/>
                </a:lnTo>
                <a:lnTo>
                  <a:pt x="1589436" y="507164"/>
                </a:lnTo>
                <a:lnTo>
                  <a:pt x="1589131" y="504441"/>
                </a:lnTo>
                <a:lnTo>
                  <a:pt x="1589082" y="504006"/>
                </a:lnTo>
                <a:lnTo>
                  <a:pt x="1589638" y="502979"/>
                </a:lnTo>
                <a:lnTo>
                  <a:pt x="1589950" y="502402"/>
                </a:lnTo>
                <a:lnTo>
                  <a:pt x="1591556" y="500737"/>
                </a:lnTo>
                <a:lnTo>
                  <a:pt x="1591992" y="499439"/>
                </a:lnTo>
                <a:lnTo>
                  <a:pt x="1591631" y="497644"/>
                </a:lnTo>
                <a:lnTo>
                  <a:pt x="1591286" y="497176"/>
                </a:lnTo>
                <a:lnTo>
                  <a:pt x="1590898" y="496651"/>
                </a:lnTo>
                <a:lnTo>
                  <a:pt x="1589610" y="495964"/>
                </a:lnTo>
                <a:lnTo>
                  <a:pt x="1587896" y="494287"/>
                </a:lnTo>
                <a:lnTo>
                  <a:pt x="1587471" y="494148"/>
                </a:lnTo>
                <a:lnTo>
                  <a:pt x="1586786" y="493924"/>
                </a:lnTo>
                <a:lnTo>
                  <a:pt x="1586361" y="493785"/>
                </a:lnTo>
                <a:lnTo>
                  <a:pt x="1582239" y="494511"/>
                </a:lnTo>
                <a:lnTo>
                  <a:pt x="1581706" y="494432"/>
                </a:lnTo>
                <a:lnTo>
                  <a:pt x="1580947" y="494320"/>
                </a:lnTo>
                <a:lnTo>
                  <a:pt x="1579173" y="492518"/>
                </a:lnTo>
                <a:lnTo>
                  <a:pt x="1577515" y="491955"/>
                </a:lnTo>
                <a:lnTo>
                  <a:pt x="1576293" y="490031"/>
                </a:lnTo>
                <a:lnTo>
                  <a:pt x="1574081" y="489776"/>
                </a:lnTo>
                <a:lnTo>
                  <a:pt x="1573509" y="489277"/>
                </a:lnTo>
                <a:lnTo>
                  <a:pt x="1572366" y="488283"/>
                </a:lnTo>
                <a:lnTo>
                  <a:pt x="1571193" y="487190"/>
                </a:lnTo>
                <a:lnTo>
                  <a:pt x="1570099" y="486170"/>
                </a:lnTo>
                <a:lnTo>
                  <a:pt x="1559955" y="485881"/>
                </a:lnTo>
                <a:lnTo>
                  <a:pt x="1558022" y="485297"/>
                </a:lnTo>
                <a:lnTo>
                  <a:pt x="1552893" y="483749"/>
                </a:lnTo>
                <a:lnTo>
                  <a:pt x="1549340" y="480578"/>
                </a:lnTo>
                <a:lnTo>
                  <a:pt x="1547876" y="477602"/>
                </a:lnTo>
                <a:lnTo>
                  <a:pt x="1546648" y="472566"/>
                </a:lnTo>
                <a:lnTo>
                  <a:pt x="1546487" y="471904"/>
                </a:lnTo>
                <a:lnTo>
                  <a:pt x="1542384" y="467803"/>
                </a:lnTo>
                <a:lnTo>
                  <a:pt x="1540481" y="467239"/>
                </a:lnTo>
                <a:lnTo>
                  <a:pt x="1537294" y="464689"/>
                </a:lnTo>
                <a:lnTo>
                  <a:pt x="1536821" y="463921"/>
                </a:lnTo>
                <a:lnTo>
                  <a:pt x="1536682" y="463695"/>
                </a:lnTo>
                <a:lnTo>
                  <a:pt x="1536483" y="462955"/>
                </a:lnTo>
                <a:lnTo>
                  <a:pt x="1535896" y="460785"/>
                </a:lnTo>
                <a:lnTo>
                  <a:pt x="1534732" y="459604"/>
                </a:lnTo>
                <a:lnTo>
                  <a:pt x="1536834" y="457013"/>
                </a:lnTo>
                <a:lnTo>
                  <a:pt x="1538819" y="452750"/>
                </a:lnTo>
                <a:lnTo>
                  <a:pt x="1542093" y="449421"/>
                </a:lnTo>
                <a:lnTo>
                  <a:pt x="1543081" y="445714"/>
                </a:lnTo>
                <a:lnTo>
                  <a:pt x="1543344" y="444723"/>
                </a:lnTo>
                <a:lnTo>
                  <a:pt x="1544461" y="442499"/>
                </a:lnTo>
                <a:lnTo>
                  <a:pt x="1543805" y="437545"/>
                </a:lnTo>
                <a:lnTo>
                  <a:pt x="1544632" y="430864"/>
                </a:lnTo>
                <a:lnTo>
                  <a:pt x="1544529" y="429884"/>
                </a:lnTo>
                <a:lnTo>
                  <a:pt x="1544400" y="428671"/>
                </a:lnTo>
                <a:lnTo>
                  <a:pt x="1544366" y="428352"/>
                </a:lnTo>
                <a:lnTo>
                  <a:pt x="1544338" y="428077"/>
                </a:lnTo>
                <a:lnTo>
                  <a:pt x="1543538" y="426289"/>
                </a:lnTo>
                <a:lnTo>
                  <a:pt x="1542510" y="423985"/>
                </a:lnTo>
                <a:lnTo>
                  <a:pt x="1542394" y="422374"/>
                </a:lnTo>
                <a:lnTo>
                  <a:pt x="1540307" y="420943"/>
                </a:lnTo>
                <a:lnTo>
                  <a:pt x="1537170" y="421241"/>
                </a:lnTo>
                <a:lnTo>
                  <a:pt x="1536187" y="420989"/>
                </a:lnTo>
                <a:lnTo>
                  <a:pt x="1534593" y="419745"/>
                </a:lnTo>
                <a:lnTo>
                  <a:pt x="1533679" y="417822"/>
                </a:lnTo>
                <a:lnTo>
                  <a:pt x="1533350" y="415845"/>
                </a:lnTo>
                <a:lnTo>
                  <a:pt x="1533018" y="413858"/>
                </a:lnTo>
                <a:lnTo>
                  <a:pt x="1526545" y="411554"/>
                </a:lnTo>
                <a:lnTo>
                  <a:pt x="1524432" y="409100"/>
                </a:lnTo>
                <a:lnTo>
                  <a:pt x="1519878" y="408503"/>
                </a:lnTo>
                <a:lnTo>
                  <a:pt x="1507525" y="408544"/>
                </a:lnTo>
                <a:lnTo>
                  <a:pt x="1458873" y="408706"/>
                </a:lnTo>
                <a:lnTo>
                  <a:pt x="1456085" y="409981"/>
                </a:lnTo>
                <a:lnTo>
                  <a:pt x="1453683" y="410531"/>
                </a:lnTo>
                <a:lnTo>
                  <a:pt x="1453412" y="410613"/>
                </a:lnTo>
                <a:lnTo>
                  <a:pt x="1452694" y="410832"/>
                </a:lnTo>
                <a:lnTo>
                  <a:pt x="1452083" y="411020"/>
                </a:lnTo>
                <a:lnTo>
                  <a:pt x="1450660" y="412871"/>
                </a:lnTo>
                <a:lnTo>
                  <a:pt x="1448191" y="414905"/>
                </a:lnTo>
                <a:lnTo>
                  <a:pt x="1447161" y="415197"/>
                </a:lnTo>
                <a:lnTo>
                  <a:pt x="1446468" y="415394"/>
                </a:lnTo>
                <a:lnTo>
                  <a:pt x="1444159" y="414978"/>
                </a:lnTo>
                <a:lnTo>
                  <a:pt x="1442963" y="414763"/>
                </a:lnTo>
                <a:lnTo>
                  <a:pt x="1441418" y="417171"/>
                </a:lnTo>
                <a:lnTo>
                  <a:pt x="1436673" y="419199"/>
                </a:lnTo>
                <a:lnTo>
                  <a:pt x="1434946" y="420430"/>
                </a:lnTo>
                <a:lnTo>
                  <a:pt x="1433897" y="421478"/>
                </a:lnTo>
                <a:lnTo>
                  <a:pt x="1433645" y="423087"/>
                </a:lnTo>
                <a:lnTo>
                  <a:pt x="1432350" y="423826"/>
                </a:lnTo>
                <a:lnTo>
                  <a:pt x="1431670" y="425123"/>
                </a:lnTo>
                <a:lnTo>
                  <a:pt x="1430993" y="425244"/>
                </a:lnTo>
                <a:lnTo>
                  <a:pt x="1429905" y="424693"/>
                </a:lnTo>
                <a:lnTo>
                  <a:pt x="1428656" y="424864"/>
                </a:lnTo>
                <a:lnTo>
                  <a:pt x="1426992" y="425788"/>
                </a:lnTo>
                <a:lnTo>
                  <a:pt x="1426071" y="425221"/>
                </a:lnTo>
                <a:lnTo>
                  <a:pt x="1425273" y="424730"/>
                </a:lnTo>
                <a:lnTo>
                  <a:pt x="1422999" y="424536"/>
                </a:lnTo>
                <a:lnTo>
                  <a:pt x="1420789" y="423229"/>
                </a:lnTo>
                <a:lnTo>
                  <a:pt x="1415242" y="426738"/>
                </a:lnTo>
                <a:lnTo>
                  <a:pt x="1415171" y="429027"/>
                </a:lnTo>
                <a:lnTo>
                  <a:pt x="1414172" y="432986"/>
                </a:lnTo>
                <a:lnTo>
                  <a:pt x="1414777" y="435772"/>
                </a:lnTo>
                <a:lnTo>
                  <a:pt x="1414344" y="436390"/>
                </a:lnTo>
                <a:lnTo>
                  <a:pt x="1412436" y="436879"/>
                </a:lnTo>
                <a:lnTo>
                  <a:pt x="1408068" y="436802"/>
                </a:lnTo>
                <a:lnTo>
                  <a:pt x="1407879" y="436755"/>
                </a:lnTo>
                <a:lnTo>
                  <a:pt x="1404813" y="435986"/>
                </a:lnTo>
                <a:lnTo>
                  <a:pt x="1403331" y="434839"/>
                </a:lnTo>
                <a:lnTo>
                  <a:pt x="1402728" y="434371"/>
                </a:lnTo>
                <a:lnTo>
                  <a:pt x="1402069" y="434258"/>
                </a:lnTo>
                <a:lnTo>
                  <a:pt x="1401253" y="434119"/>
                </a:lnTo>
                <a:lnTo>
                  <a:pt x="1398187" y="430952"/>
                </a:lnTo>
                <a:lnTo>
                  <a:pt x="1396792" y="430911"/>
                </a:lnTo>
                <a:lnTo>
                  <a:pt x="1395790" y="430882"/>
                </a:lnTo>
                <a:lnTo>
                  <a:pt x="1394009" y="429948"/>
                </a:lnTo>
                <a:lnTo>
                  <a:pt x="1392780" y="429883"/>
                </a:lnTo>
                <a:lnTo>
                  <a:pt x="1390316" y="430741"/>
                </a:lnTo>
                <a:lnTo>
                  <a:pt x="1388409" y="430859"/>
                </a:lnTo>
                <a:lnTo>
                  <a:pt x="1386874" y="430049"/>
                </a:lnTo>
                <a:lnTo>
                  <a:pt x="1384416" y="429730"/>
                </a:lnTo>
                <a:lnTo>
                  <a:pt x="1382012" y="430837"/>
                </a:lnTo>
                <a:lnTo>
                  <a:pt x="1380369" y="430605"/>
                </a:lnTo>
                <a:lnTo>
                  <a:pt x="1377526" y="430205"/>
                </a:lnTo>
                <a:lnTo>
                  <a:pt x="1375302" y="432796"/>
                </a:lnTo>
                <a:lnTo>
                  <a:pt x="1375284" y="432976"/>
                </a:lnTo>
                <a:lnTo>
                  <a:pt x="1375089" y="435023"/>
                </a:lnTo>
                <a:lnTo>
                  <a:pt x="1374664" y="439479"/>
                </a:lnTo>
                <a:lnTo>
                  <a:pt x="1374046" y="440383"/>
                </a:lnTo>
                <a:lnTo>
                  <a:pt x="1373735" y="440838"/>
                </a:lnTo>
                <a:lnTo>
                  <a:pt x="1372318" y="441886"/>
                </a:lnTo>
                <a:lnTo>
                  <a:pt x="1371149" y="442192"/>
                </a:lnTo>
                <a:lnTo>
                  <a:pt x="1369921" y="441691"/>
                </a:lnTo>
                <a:lnTo>
                  <a:pt x="1369590" y="441760"/>
                </a:lnTo>
                <a:lnTo>
                  <a:pt x="1369267" y="441829"/>
                </a:lnTo>
                <a:lnTo>
                  <a:pt x="1368750" y="441937"/>
                </a:lnTo>
                <a:lnTo>
                  <a:pt x="1367267" y="444036"/>
                </a:lnTo>
                <a:lnTo>
                  <a:pt x="1365455" y="444102"/>
                </a:lnTo>
                <a:lnTo>
                  <a:pt x="1364131" y="444149"/>
                </a:lnTo>
                <a:lnTo>
                  <a:pt x="1361845" y="447176"/>
                </a:lnTo>
                <a:lnTo>
                  <a:pt x="1357783" y="447967"/>
                </a:lnTo>
                <a:lnTo>
                  <a:pt x="1357167" y="447655"/>
                </a:lnTo>
                <a:lnTo>
                  <a:pt x="1355940" y="447033"/>
                </a:lnTo>
                <a:lnTo>
                  <a:pt x="1355043" y="447164"/>
                </a:lnTo>
                <a:lnTo>
                  <a:pt x="1354590" y="447231"/>
                </a:lnTo>
                <a:lnTo>
                  <a:pt x="1353049" y="447457"/>
                </a:lnTo>
                <a:lnTo>
                  <a:pt x="1352114" y="447356"/>
                </a:lnTo>
                <a:lnTo>
                  <a:pt x="1351735" y="447315"/>
                </a:lnTo>
                <a:lnTo>
                  <a:pt x="1350098" y="447138"/>
                </a:lnTo>
                <a:lnTo>
                  <a:pt x="1349585" y="447584"/>
                </a:lnTo>
                <a:lnTo>
                  <a:pt x="1348679" y="448373"/>
                </a:lnTo>
                <a:lnTo>
                  <a:pt x="1344867" y="448055"/>
                </a:lnTo>
                <a:lnTo>
                  <a:pt x="1344113" y="447993"/>
                </a:lnTo>
                <a:lnTo>
                  <a:pt x="1343268" y="447923"/>
                </a:lnTo>
                <a:lnTo>
                  <a:pt x="1341730" y="448536"/>
                </a:lnTo>
                <a:lnTo>
                  <a:pt x="1338374" y="448644"/>
                </a:lnTo>
                <a:lnTo>
                  <a:pt x="1338145" y="448652"/>
                </a:lnTo>
                <a:lnTo>
                  <a:pt x="1332934" y="448819"/>
                </a:lnTo>
                <a:lnTo>
                  <a:pt x="1328501" y="450106"/>
                </a:lnTo>
                <a:lnTo>
                  <a:pt x="1318892" y="454843"/>
                </a:lnTo>
                <a:lnTo>
                  <a:pt x="1318301" y="454893"/>
                </a:lnTo>
                <a:lnTo>
                  <a:pt x="1318058" y="454913"/>
                </a:lnTo>
                <a:lnTo>
                  <a:pt x="1317477" y="454962"/>
                </a:lnTo>
                <a:lnTo>
                  <a:pt x="1316877" y="455485"/>
                </a:lnTo>
                <a:lnTo>
                  <a:pt x="1316058" y="456197"/>
                </a:lnTo>
                <a:lnTo>
                  <a:pt x="1313403" y="459840"/>
                </a:lnTo>
                <a:lnTo>
                  <a:pt x="1313645" y="460955"/>
                </a:lnTo>
                <a:lnTo>
                  <a:pt x="1312842" y="463895"/>
                </a:lnTo>
                <a:lnTo>
                  <a:pt x="1312649" y="464603"/>
                </a:lnTo>
                <a:lnTo>
                  <a:pt x="1311297" y="464289"/>
                </a:lnTo>
                <a:lnTo>
                  <a:pt x="1308836" y="465087"/>
                </a:lnTo>
                <a:lnTo>
                  <a:pt x="1308226" y="464376"/>
                </a:lnTo>
                <a:lnTo>
                  <a:pt x="1307972" y="464147"/>
                </a:lnTo>
                <a:lnTo>
                  <a:pt x="1307367" y="464065"/>
                </a:lnTo>
                <a:lnTo>
                  <a:pt x="1307116" y="464031"/>
                </a:lnTo>
                <a:lnTo>
                  <a:pt x="1306839" y="464307"/>
                </a:lnTo>
                <a:lnTo>
                  <a:pt x="1306561" y="464585"/>
                </a:lnTo>
                <a:lnTo>
                  <a:pt x="1306185" y="464521"/>
                </a:lnTo>
                <a:lnTo>
                  <a:pt x="1305454" y="464397"/>
                </a:lnTo>
                <a:lnTo>
                  <a:pt x="1304776" y="465138"/>
                </a:lnTo>
                <a:lnTo>
                  <a:pt x="1303056" y="464575"/>
                </a:lnTo>
                <a:lnTo>
                  <a:pt x="1302755" y="464716"/>
                </a:lnTo>
                <a:lnTo>
                  <a:pt x="1302132" y="465005"/>
                </a:lnTo>
                <a:lnTo>
                  <a:pt x="1300913" y="466318"/>
                </a:lnTo>
                <a:lnTo>
                  <a:pt x="1300528" y="466733"/>
                </a:lnTo>
                <a:lnTo>
                  <a:pt x="1299908" y="468527"/>
                </a:lnTo>
                <a:lnTo>
                  <a:pt x="1299713" y="471374"/>
                </a:lnTo>
                <a:lnTo>
                  <a:pt x="1300752" y="473480"/>
                </a:lnTo>
                <a:lnTo>
                  <a:pt x="1300503" y="474407"/>
                </a:lnTo>
                <a:lnTo>
                  <a:pt x="1299476" y="475385"/>
                </a:lnTo>
                <a:lnTo>
                  <a:pt x="1299208" y="475642"/>
                </a:lnTo>
                <a:lnTo>
                  <a:pt x="1297915" y="476134"/>
                </a:lnTo>
                <a:lnTo>
                  <a:pt x="1299788" y="478398"/>
                </a:lnTo>
                <a:lnTo>
                  <a:pt x="1300120" y="478801"/>
                </a:lnTo>
                <a:lnTo>
                  <a:pt x="1300241" y="479543"/>
                </a:lnTo>
                <a:lnTo>
                  <a:pt x="1299808" y="480408"/>
                </a:lnTo>
                <a:lnTo>
                  <a:pt x="1297431" y="482663"/>
                </a:lnTo>
                <a:lnTo>
                  <a:pt x="1296227" y="483804"/>
                </a:lnTo>
                <a:lnTo>
                  <a:pt x="1293887" y="486023"/>
                </a:lnTo>
                <a:lnTo>
                  <a:pt x="1291305" y="485768"/>
                </a:lnTo>
                <a:lnTo>
                  <a:pt x="1291144" y="485909"/>
                </a:lnTo>
                <a:lnTo>
                  <a:pt x="1289948" y="486940"/>
                </a:lnTo>
                <a:lnTo>
                  <a:pt x="1289136" y="487094"/>
                </a:lnTo>
                <a:lnTo>
                  <a:pt x="1288657" y="487184"/>
                </a:lnTo>
                <a:lnTo>
                  <a:pt x="1286992" y="488726"/>
                </a:lnTo>
                <a:lnTo>
                  <a:pt x="1283784" y="491873"/>
                </a:lnTo>
                <a:lnTo>
                  <a:pt x="1283228" y="492985"/>
                </a:lnTo>
                <a:lnTo>
                  <a:pt x="1283647" y="494738"/>
                </a:lnTo>
                <a:lnTo>
                  <a:pt x="1283480" y="495296"/>
                </a:lnTo>
                <a:lnTo>
                  <a:pt x="1282728" y="495831"/>
                </a:lnTo>
                <a:lnTo>
                  <a:pt x="1281558" y="495951"/>
                </a:lnTo>
                <a:lnTo>
                  <a:pt x="1279287" y="494831"/>
                </a:lnTo>
                <a:lnTo>
                  <a:pt x="1276947" y="495814"/>
                </a:lnTo>
                <a:lnTo>
                  <a:pt x="1275527" y="497729"/>
                </a:lnTo>
                <a:lnTo>
                  <a:pt x="1274964" y="496852"/>
                </a:lnTo>
                <a:lnTo>
                  <a:pt x="1274732" y="496489"/>
                </a:lnTo>
                <a:lnTo>
                  <a:pt x="1274536" y="496445"/>
                </a:lnTo>
                <a:lnTo>
                  <a:pt x="1274179" y="496363"/>
                </a:lnTo>
                <a:lnTo>
                  <a:pt x="1273501" y="496857"/>
                </a:lnTo>
                <a:lnTo>
                  <a:pt x="1272210" y="496483"/>
                </a:lnTo>
                <a:lnTo>
                  <a:pt x="1271375" y="496749"/>
                </a:lnTo>
                <a:lnTo>
                  <a:pt x="1270672" y="496973"/>
                </a:lnTo>
                <a:lnTo>
                  <a:pt x="1269133" y="497464"/>
                </a:lnTo>
                <a:lnTo>
                  <a:pt x="1267931" y="499009"/>
                </a:lnTo>
                <a:lnTo>
                  <a:pt x="1267405" y="499688"/>
                </a:lnTo>
                <a:lnTo>
                  <a:pt x="1265253" y="499557"/>
                </a:lnTo>
                <a:lnTo>
                  <a:pt x="1264586" y="499905"/>
                </a:lnTo>
                <a:lnTo>
                  <a:pt x="1263837" y="500296"/>
                </a:lnTo>
                <a:lnTo>
                  <a:pt x="1263274" y="500860"/>
                </a:lnTo>
                <a:lnTo>
                  <a:pt x="1262293" y="501841"/>
                </a:lnTo>
                <a:lnTo>
                  <a:pt x="1261701" y="502433"/>
                </a:lnTo>
                <a:lnTo>
                  <a:pt x="1261370" y="502765"/>
                </a:lnTo>
                <a:lnTo>
                  <a:pt x="1260686" y="502999"/>
                </a:lnTo>
                <a:lnTo>
                  <a:pt x="1260187" y="503171"/>
                </a:lnTo>
                <a:lnTo>
                  <a:pt x="1259401" y="503440"/>
                </a:lnTo>
                <a:lnTo>
                  <a:pt x="1255514" y="507451"/>
                </a:lnTo>
                <a:lnTo>
                  <a:pt x="1254901" y="507325"/>
                </a:lnTo>
                <a:lnTo>
                  <a:pt x="1253801" y="505157"/>
                </a:lnTo>
                <a:lnTo>
                  <a:pt x="1252960" y="504258"/>
                </a:lnTo>
                <a:lnTo>
                  <a:pt x="1252757" y="504040"/>
                </a:lnTo>
                <a:lnTo>
                  <a:pt x="1252349" y="504111"/>
                </a:lnTo>
                <a:lnTo>
                  <a:pt x="1252095" y="504155"/>
                </a:lnTo>
                <a:lnTo>
                  <a:pt x="1250973" y="504346"/>
                </a:lnTo>
                <a:lnTo>
                  <a:pt x="1250599" y="506511"/>
                </a:lnTo>
                <a:lnTo>
                  <a:pt x="1250429" y="506702"/>
                </a:lnTo>
                <a:lnTo>
                  <a:pt x="1250105" y="507065"/>
                </a:lnTo>
                <a:lnTo>
                  <a:pt x="1247213" y="508419"/>
                </a:lnTo>
                <a:lnTo>
                  <a:pt x="1246727" y="509059"/>
                </a:lnTo>
                <a:lnTo>
                  <a:pt x="1246039" y="509963"/>
                </a:lnTo>
                <a:lnTo>
                  <a:pt x="1243463" y="511667"/>
                </a:lnTo>
                <a:lnTo>
                  <a:pt x="1242405" y="512367"/>
                </a:lnTo>
                <a:lnTo>
                  <a:pt x="1242129" y="512206"/>
                </a:lnTo>
                <a:lnTo>
                  <a:pt x="1241606" y="511900"/>
                </a:lnTo>
                <a:lnTo>
                  <a:pt x="1240808" y="511435"/>
                </a:lnTo>
                <a:lnTo>
                  <a:pt x="1240066" y="511433"/>
                </a:lnTo>
                <a:lnTo>
                  <a:pt x="1239333" y="511431"/>
                </a:lnTo>
                <a:lnTo>
                  <a:pt x="1239389" y="513720"/>
                </a:lnTo>
                <a:lnTo>
                  <a:pt x="1236354" y="512988"/>
                </a:lnTo>
                <a:lnTo>
                  <a:pt x="1235764" y="512846"/>
                </a:lnTo>
                <a:lnTo>
                  <a:pt x="1234979" y="511902"/>
                </a:lnTo>
                <a:lnTo>
                  <a:pt x="1234783" y="511667"/>
                </a:lnTo>
                <a:lnTo>
                  <a:pt x="1234670" y="511088"/>
                </a:lnTo>
                <a:lnTo>
                  <a:pt x="1234541" y="510429"/>
                </a:lnTo>
                <a:lnTo>
                  <a:pt x="1234666" y="508199"/>
                </a:lnTo>
                <a:lnTo>
                  <a:pt x="1235353" y="505976"/>
                </a:lnTo>
                <a:lnTo>
                  <a:pt x="1236094" y="505049"/>
                </a:lnTo>
                <a:lnTo>
                  <a:pt x="1237461" y="504286"/>
                </a:lnTo>
                <a:lnTo>
                  <a:pt x="1239727" y="503017"/>
                </a:lnTo>
                <a:lnTo>
                  <a:pt x="1240038" y="501656"/>
                </a:lnTo>
                <a:lnTo>
                  <a:pt x="1238015" y="499300"/>
                </a:lnTo>
                <a:lnTo>
                  <a:pt x="1237744" y="499187"/>
                </a:lnTo>
                <a:lnTo>
                  <a:pt x="1235402" y="498210"/>
                </a:lnTo>
                <a:lnTo>
                  <a:pt x="1234805" y="497959"/>
                </a:lnTo>
                <a:lnTo>
                  <a:pt x="1233839" y="497557"/>
                </a:lnTo>
                <a:lnTo>
                  <a:pt x="1231403" y="497258"/>
                </a:lnTo>
                <a:lnTo>
                  <a:pt x="1230798" y="497500"/>
                </a:lnTo>
                <a:lnTo>
                  <a:pt x="1230211" y="497734"/>
                </a:lnTo>
                <a:lnTo>
                  <a:pt x="1227992" y="499894"/>
                </a:lnTo>
                <a:lnTo>
                  <a:pt x="1226947" y="499953"/>
                </a:lnTo>
                <a:lnTo>
                  <a:pt x="1225714" y="501002"/>
                </a:lnTo>
                <a:lnTo>
                  <a:pt x="1225228" y="501050"/>
                </a:lnTo>
                <a:lnTo>
                  <a:pt x="1225044" y="501068"/>
                </a:lnTo>
                <a:lnTo>
                  <a:pt x="1224483" y="501122"/>
                </a:lnTo>
                <a:lnTo>
                  <a:pt x="1223570" y="500684"/>
                </a:lnTo>
                <a:lnTo>
                  <a:pt x="1220861" y="499380"/>
                </a:lnTo>
                <a:lnTo>
                  <a:pt x="1214970" y="495345"/>
                </a:lnTo>
                <a:lnTo>
                  <a:pt x="1213565" y="491752"/>
                </a:lnTo>
                <a:lnTo>
                  <a:pt x="1212461" y="490636"/>
                </a:lnTo>
                <a:lnTo>
                  <a:pt x="1207814" y="487678"/>
                </a:lnTo>
                <a:lnTo>
                  <a:pt x="1204076" y="485073"/>
                </a:lnTo>
                <a:lnTo>
                  <a:pt x="1202518" y="483987"/>
                </a:lnTo>
                <a:lnTo>
                  <a:pt x="1199644" y="483130"/>
                </a:lnTo>
                <a:lnTo>
                  <a:pt x="1196156" y="482385"/>
                </a:lnTo>
                <a:lnTo>
                  <a:pt x="1190894" y="481051"/>
                </a:lnTo>
                <a:lnTo>
                  <a:pt x="1177627" y="472966"/>
                </a:lnTo>
                <a:lnTo>
                  <a:pt x="1177087" y="474276"/>
                </a:lnTo>
                <a:lnTo>
                  <a:pt x="1176224" y="473859"/>
                </a:lnTo>
                <a:lnTo>
                  <a:pt x="1174260" y="472909"/>
                </a:lnTo>
                <a:lnTo>
                  <a:pt x="1171004" y="471913"/>
                </a:lnTo>
                <a:lnTo>
                  <a:pt x="1168280" y="469881"/>
                </a:lnTo>
                <a:lnTo>
                  <a:pt x="1164430" y="467863"/>
                </a:lnTo>
                <a:lnTo>
                  <a:pt x="1162307" y="467175"/>
                </a:lnTo>
                <a:lnTo>
                  <a:pt x="1159969" y="467391"/>
                </a:lnTo>
                <a:lnTo>
                  <a:pt x="1156934" y="467672"/>
                </a:lnTo>
                <a:lnTo>
                  <a:pt x="1152882" y="465868"/>
                </a:lnTo>
                <a:lnTo>
                  <a:pt x="1150235" y="465926"/>
                </a:lnTo>
                <a:lnTo>
                  <a:pt x="1147432" y="466645"/>
                </a:lnTo>
                <a:lnTo>
                  <a:pt x="1147272" y="466686"/>
                </a:lnTo>
                <a:lnTo>
                  <a:pt x="1145658" y="467100"/>
                </a:lnTo>
                <a:lnTo>
                  <a:pt x="1144780" y="466766"/>
                </a:lnTo>
                <a:lnTo>
                  <a:pt x="1143533" y="466295"/>
                </a:lnTo>
                <a:lnTo>
                  <a:pt x="1138305" y="465589"/>
                </a:lnTo>
                <a:lnTo>
                  <a:pt x="1137715" y="465909"/>
                </a:lnTo>
                <a:lnTo>
                  <a:pt x="1137504" y="466022"/>
                </a:lnTo>
                <a:lnTo>
                  <a:pt x="1135803" y="466166"/>
                </a:lnTo>
                <a:lnTo>
                  <a:pt x="1134677" y="466262"/>
                </a:lnTo>
                <a:lnTo>
                  <a:pt x="1134446" y="466423"/>
                </a:lnTo>
                <a:lnTo>
                  <a:pt x="1133876" y="466817"/>
                </a:lnTo>
                <a:lnTo>
                  <a:pt x="1133503" y="468239"/>
                </a:lnTo>
                <a:lnTo>
                  <a:pt x="1132268" y="469909"/>
                </a:lnTo>
                <a:lnTo>
                  <a:pt x="1130679" y="475664"/>
                </a:lnTo>
                <a:lnTo>
                  <a:pt x="1130226" y="476101"/>
                </a:lnTo>
                <a:lnTo>
                  <a:pt x="1129994" y="476325"/>
                </a:lnTo>
                <a:lnTo>
                  <a:pt x="1129601" y="476704"/>
                </a:lnTo>
                <a:lnTo>
                  <a:pt x="1129155" y="477697"/>
                </a:lnTo>
                <a:lnTo>
                  <a:pt x="1128465" y="478107"/>
                </a:lnTo>
                <a:lnTo>
                  <a:pt x="1127760" y="478501"/>
                </a:lnTo>
                <a:lnTo>
                  <a:pt x="1127978" y="479479"/>
                </a:lnTo>
                <a:lnTo>
                  <a:pt x="1128063" y="479862"/>
                </a:lnTo>
                <a:lnTo>
                  <a:pt x="1127618" y="480653"/>
                </a:lnTo>
                <a:lnTo>
                  <a:pt x="1127261" y="481284"/>
                </a:lnTo>
                <a:lnTo>
                  <a:pt x="1127499" y="481940"/>
                </a:lnTo>
                <a:lnTo>
                  <a:pt x="1127688" y="482463"/>
                </a:lnTo>
                <a:lnTo>
                  <a:pt x="1127502" y="483142"/>
                </a:lnTo>
                <a:lnTo>
                  <a:pt x="1126001" y="483400"/>
                </a:lnTo>
                <a:lnTo>
                  <a:pt x="1124245" y="483039"/>
                </a:lnTo>
                <a:lnTo>
                  <a:pt x="1123785" y="483358"/>
                </a:lnTo>
                <a:lnTo>
                  <a:pt x="1123406" y="483621"/>
                </a:lnTo>
                <a:lnTo>
                  <a:pt x="1121349" y="485045"/>
                </a:lnTo>
                <a:lnTo>
                  <a:pt x="1120567" y="486432"/>
                </a:lnTo>
                <a:lnTo>
                  <a:pt x="1118948" y="485907"/>
                </a:lnTo>
                <a:lnTo>
                  <a:pt x="1115966" y="486903"/>
                </a:lnTo>
                <a:lnTo>
                  <a:pt x="1115441" y="487079"/>
                </a:lnTo>
                <a:lnTo>
                  <a:pt x="1114393" y="487820"/>
                </a:lnTo>
                <a:lnTo>
                  <a:pt x="1114174" y="488413"/>
                </a:lnTo>
                <a:lnTo>
                  <a:pt x="1113763" y="489532"/>
                </a:lnTo>
                <a:lnTo>
                  <a:pt x="1111846" y="492003"/>
                </a:lnTo>
                <a:lnTo>
                  <a:pt x="1111693" y="492201"/>
                </a:lnTo>
                <a:lnTo>
                  <a:pt x="1111162" y="492886"/>
                </a:lnTo>
                <a:lnTo>
                  <a:pt x="1111118" y="493388"/>
                </a:lnTo>
                <a:lnTo>
                  <a:pt x="1111105" y="493545"/>
                </a:lnTo>
                <a:lnTo>
                  <a:pt x="1111069" y="493947"/>
                </a:lnTo>
                <a:lnTo>
                  <a:pt x="1110840" y="494145"/>
                </a:lnTo>
                <a:lnTo>
                  <a:pt x="1110639" y="494316"/>
                </a:lnTo>
                <a:lnTo>
                  <a:pt x="1109208" y="495539"/>
                </a:lnTo>
                <a:lnTo>
                  <a:pt x="1107074" y="496937"/>
                </a:lnTo>
                <a:lnTo>
                  <a:pt x="1106757" y="497144"/>
                </a:lnTo>
                <a:lnTo>
                  <a:pt x="1104053" y="498914"/>
                </a:lnTo>
                <a:lnTo>
                  <a:pt x="1102015" y="497179"/>
                </a:lnTo>
                <a:lnTo>
                  <a:pt x="1101358" y="497708"/>
                </a:lnTo>
                <a:lnTo>
                  <a:pt x="1099396" y="499447"/>
                </a:lnTo>
                <a:lnTo>
                  <a:pt x="1099195" y="500116"/>
                </a:lnTo>
                <a:lnTo>
                  <a:pt x="1099087" y="500473"/>
                </a:lnTo>
                <a:lnTo>
                  <a:pt x="1097873" y="504505"/>
                </a:lnTo>
                <a:lnTo>
                  <a:pt x="1098122" y="507680"/>
                </a:lnTo>
                <a:lnTo>
                  <a:pt x="1097494" y="508092"/>
                </a:lnTo>
                <a:lnTo>
                  <a:pt x="1096762" y="508575"/>
                </a:lnTo>
                <a:lnTo>
                  <a:pt x="1096439" y="509010"/>
                </a:lnTo>
                <a:lnTo>
                  <a:pt x="1095715" y="509994"/>
                </a:lnTo>
                <a:lnTo>
                  <a:pt x="1094992" y="512376"/>
                </a:lnTo>
                <a:lnTo>
                  <a:pt x="1094950" y="512517"/>
                </a:lnTo>
                <a:lnTo>
                  <a:pt x="1094721" y="513274"/>
                </a:lnTo>
                <a:lnTo>
                  <a:pt x="1094901" y="514696"/>
                </a:lnTo>
                <a:lnTo>
                  <a:pt x="1094250" y="515475"/>
                </a:lnTo>
                <a:lnTo>
                  <a:pt x="1092621" y="517419"/>
                </a:lnTo>
                <a:lnTo>
                  <a:pt x="1091132" y="516536"/>
                </a:lnTo>
                <a:lnTo>
                  <a:pt x="1090903" y="516400"/>
                </a:lnTo>
                <a:lnTo>
                  <a:pt x="1088596" y="515949"/>
                </a:lnTo>
                <a:lnTo>
                  <a:pt x="1087685" y="515772"/>
                </a:lnTo>
                <a:lnTo>
                  <a:pt x="1086755" y="515182"/>
                </a:lnTo>
                <a:lnTo>
                  <a:pt x="1084990" y="515395"/>
                </a:lnTo>
                <a:lnTo>
                  <a:pt x="1084228" y="516739"/>
                </a:lnTo>
                <a:lnTo>
                  <a:pt x="1083882" y="518832"/>
                </a:lnTo>
                <a:lnTo>
                  <a:pt x="1083850" y="519021"/>
                </a:lnTo>
                <a:lnTo>
                  <a:pt x="1083618" y="520418"/>
                </a:lnTo>
                <a:lnTo>
                  <a:pt x="1083234" y="520931"/>
                </a:lnTo>
                <a:lnTo>
                  <a:pt x="1083044" y="521185"/>
                </a:lnTo>
                <a:lnTo>
                  <a:pt x="1082812" y="521495"/>
                </a:lnTo>
                <a:lnTo>
                  <a:pt x="1081880" y="521817"/>
                </a:lnTo>
                <a:lnTo>
                  <a:pt x="1081081" y="522094"/>
                </a:lnTo>
                <a:lnTo>
                  <a:pt x="1080119" y="525130"/>
                </a:lnTo>
                <a:lnTo>
                  <a:pt x="1080029" y="525416"/>
                </a:lnTo>
                <a:lnTo>
                  <a:pt x="1079882" y="525564"/>
                </a:lnTo>
                <a:lnTo>
                  <a:pt x="1079534" y="525912"/>
                </a:lnTo>
                <a:lnTo>
                  <a:pt x="1079305" y="525951"/>
                </a:lnTo>
                <a:lnTo>
                  <a:pt x="1077040" y="526344"/>
                </a:lnTo>
                <a:lnTo>
                  <a:pt x="1075423" y="528073"/>
                </a:lnTo>
                <a:lnTo>
                  <a:pt x="1073422" y="530212"/>
                </a:lnTo>
                <a:lnTo>
                  <a:pt x="1072403" y="532245"/>
                </a:lnTo>
                <a:lnTo>
                  <a:pt x="1071533" y="532382"/>
                </a:lnTo>
                <a:lnTo>
                  <a:pt x="1070580" y="531121"/>
                </a:lnTo>
                <a:lnTo>
                  <a:pt x="1070400" y="530883"/>
                </a:lnTo>
                <a:lnTo>
                  <a:pt x="1069553" y="530670"/>
                </a:lnTo>
                <a:lnTo>
                  <a:pt x="1069180" y="531067"/>
                </a:lnTo>
                <a:lnTo>
                  <a:pt x="1068765" y="531512"/>
                </a:lnTo>
                <a:lnTo>
                  <a:pt x="1068879" y="534055"/>
                </a:lnTo>
                <a:lnTo>
                  <a:pt x="1068606" y="534258"/>
                </a:lnTo>
                <a:lnTo>
                  <a:pt x="1067800" y="533330"/>
                </a:lnTo>
                <a:lnTo>
                  <a:pt x="1066860" y="532990"/>
                </a:lnTo>
                <a:lnTo>
                  <a:pt x="1064605" y="533711"/>
                </a:lnTo>
                <a:lnTo>
                  <a:pt x="1063320" y="533505"/>
                </a:lnTo>
                <a:lnTo>
                  <a:pt x="1063225" y="533976"/>
                </a:lnTo>
                <a:lnTo>
                  <a:pt x="1064721" y="536686"/>
                </a:lnTo>
                <a:lnTo>
                  <a:pt x="1064618" y="536895"/>
                </a:lnTo>
                <a:lnTo>
                  <a:pt x="1064301" y="537549"/>
                </a:lnTo>
                <a:lnTo>
                  <a:pt x="1064180" y="537798"/>
                </a:lnTo>
                <a:lnTo>
                  <a:pt x="1063912" y="538349"/>
                </a:lnTo>
                <a:lnTo>
                  <a:pt x="1063835" y="540522"/>
                </a:lnTo>
                <a:lnTo>
                  <a:pt x="1063045" y="540020"/>
                </a:lnTo>
                <a:lnTo>
                  <a:pt x="1062143" y="539444"/>
                </a:lnTo>
                <a:lnTo>
                  <a:pt x="1061413" y="539344"/>
                </a:lnTo>
                <a:lnTo>
                  <a:pt x="1060789" y="539259"/>
                </a:lnTo>
                <a:lnTo>
                  <a:pt x="1059193" y="542041"/>
                </a:lnTo>
                <a:lnTo>
                  <a:pt x="1058827" y="542678"/>
                </a:lnTo>
                <a:lnTo>
                  <a:pt x="1058199" y="543769"/>
                </a:lnTo>
                <a:lnTo>
                  <a:pt x="1057399" y="543767"/>
                </a:lnTo>
                <a:lnTo>
                  <a:pt x="1057173" y="543504"/>
                </a:lnTo>
                <a:lnTo>
                  <a:pt x="1057054" y="543367"/>
                </a:lnTo>
                <a:lnTo>
                  <a:pt x="1056173" y="542345"/>
                </a:lnTo>
                <a:lnTo>
                  <a:pt x="1051805" y="544130"/>
                </a:lnTo>
                <a:lnTo>
                  <a:pt x="1050021" y="544005"/>
                </a:lnTo>
                <a:lnTo>
                  <a:pt x="1050433" y="546866"/>
                </a:lnTo>
                <a:lnTo>
                  <a:pt x="1050245" y="547092"/>
                </a:lnTo>
                <a:lnTo>
                  <a:pt x="1049215" y="548331"/>
                </a:lnTo>
                <a:lnTo>
                  <a:pt x="1048170" y="548516"/>
                </a:lnTo>
                <a:lnTo>
                  <a:pt x="1047572" y="546017"/>
                </a:lnTo>
                <a:lnTo>
                  <a:pt x="1047099" y="545744"/>
                </a:lnTo>
                <a:lnTo>
                  <a:pt x="1044735" y="546181"/>
                </a:lnTo>
                <a:lnTo>
                  <a:pt x="1044774" y="547141"/>
                </a:lnTo>
                <a:lnTo>
                  <a:pt x="1044786" y="547355"/>
                </a:lnTo>
                <a:lnTo>
                  <a:pt x="1044490" y="547612"/>
                </a:lnTo>
                <a:lnTo>
                  <a:pt x="1042918" y="546842"/>
                </a:lnTo>
                <a:lnTo>
                  <a:pt x="1041393" y="548720"/>
                </a:lnTo>
                <a:lnTo>
                  <a:pt x="1038929" y="548557"/>
                </a:lnTo>
                <a:lnTo>
                  <a:pt x="1038755" y="548545"/>
                </a:lnTo>
                <a:lnTo>
                  <a:pt x="1037591" y="551407"/>
                </a:lnTo>
                <a:lnTo>
                  <a:pt x="1037365" y="552676"/>
                </a:lnTo>
                <a:lnTo>
                  <a:pt x="1037326" y="552890"/>
                </a:lnTo>
                <a:lnTo>
                  <a:pt x="1037030" y="554559"/>
                </a:lnTo>
                <a:lnTo>
                  <a:pt x="1036167" y="555486"/>
                </a:lnTo>
                <a:lnTo>
                  <a:pt x="1035966" y="555444"/>
                </a:lnTo>
                <a:lnTo>
                  <a:pt x="1033158" y="554863"/>
                </a:lnTo>
                <a:lnTo>
                  <a:pt x="1032543" y="555728"/>
                </a:lnTo>
                <a:lnTo>
                  <a:pt x="1034213" y="556853"/>
                </a:lnTo>
                <a:lnTo>
                  <a:pt x="1034751" y="557216"/>
                </a:lnTo>
                <a:lnTo>
                  <a:pt x="1035547" y="558332"/>
                </a:lnTo>
                <a:lnTo>
                  <a:pt x="1035601" y="558598"/>
                </a:lnTo>
                <a:lnTo>
                  <a:pt x="1035631" y="558740"/>
                </a:lnTo>
                <a:lnTo>
                  <a:pt x="1035982" y="560495"/>
                </a:lnTo>
                <a:lnTo>
                  <a:pt x="1035681" y="560631"/>
                </a:lnTo>
                <a:lnTo>
                  <a:pt x="1035526" y="560701"/>
                </a:lnTo>
                <a:lnTo>
                  <a:pt x="1035237" y="560478"/>
                </a:lnTo>
                <a:lnTo>
                  <a:pt x="1034031" y="559555"/>
                </a:lnTo>
                <a:lnTo>
                  <a:pt x="1032848" y="559221"/>
                </a:lnTo>
                <a:lnTo>
                  <a:pt x="1032321" y="559300"/>
                </a:lnTo>
                <a:lnTo>
                  <a:pt x="1029499" y="559723"/>
                </a:lnTo>
                <a:lnTo>
                  <a:pt x="1028946" y="559983"/>
                </a:lnTo>
                <a:lnTo>
                  <a:pt x="1028843" y="560356"/>
                </a:lnTo>
                <a:lnTo>
                  <a:pt x="1028704" y="560861"/>
                </a:lnTo>
                <a:lnTo>
                  <a:pt x="1030086" y="560871"/>
                </a:lnTo>
                <a:lnTo>
                  <a:pt x="1030361" y="560884"/>
                </a:lnTo>
                <a:lnTo>
                  <a:pt x="1031268" y="561765"/>
                </a:lnTo>
                <a:lnTo>
                  <a:pt x="1030851" y="563013"/>
                </a:lnTo>
                <a:lnTo>
                  <a:pt x="1029949" y="563894"/>
                </a:lnTo>
                <a:lnTo>
                  <a:pt x="1029607" y="564228"/>
                </a:lnTo>
                <a:lnTo>
                  <a:pt x="1028763" y="565304"/>
                </a:lnTo>
                <a:lnTo>
                  <a:pt x="1026806" y="565435"/>
                </a:lnTo>
                <a:lnTo>
                  <a:pt x="1027118" y="562831"/>
                </a:lnTo>
                <a:lnTo>
                  <a:pt x="1026706" y="561427"/>
                </a:lnTo>
                <a:lnTo>
                  <a:pt x="1026610" y="561136"/>
                </a:lnTo>
                <a:lnTo>
                  <a:pt x="1026508" y="560994"/>
                </a:lnTo>
                <a:lnTo>
                  <a:pt x="1025341" y="559367"/>
                </a:lnTo>
                <a:lnTo>
                  <a:pt x="1024713" y="559332"/>
                </a:lnTo>
                <a:lnTo>
                  <a:pt x="1024173" y="559303"/>
                </a:lnTo>
                <a:lnTo>
                  <a:pt x="1022092" y="558490"/>
                </a:lnTo>
                <a:lnTo>
                  <a:pt x="1020475" y="555964"/>
                </a:lnTo>
                <a:lnTo>
                  <a:pt x="1021014" y="552821"/>
                </a:lnTo>
                <a:lnTo>
                  <a:pt x="1024428" y="546011"/>
                </a:lnTo>
                <a:lnTo>
                  <a:pt x="1028938" y="525696"/>
                </a:lnTo>
                <a:lnTo>
                  <a:pt x="1029651" y="524728"/>
                </a:lnTo>
                <a:lnTo>
                  <a:pt x="1030014" y="523718"/>
                </a:lnTo>
                <a:lnTo>
                  <a:pt x="1031051" y="520828"/>
                </a:lnTo>
                <a:lnTo>
                  <a:pt x="1031383" y="519906"/>
                </a:lnTo>
                <a:lnTo>
                  <a:pt x="1031818" y="519033"/>
                </a:lnTo>
                <a:lnTo>
                  <a:pt x="1032779" y="517107"/>
                </a:lnTo>
                <a:lnTo>
                  <a:pt x="1033480" y="515702"/>
                </a:lnTo>
                <a:lnTo>
                  <a:pt x="1033668" y="515509"/>
                </a:lnTo>
                <a:lnTo>
                  <a:pt x="1036437" y="512674"/>
                </a:lnTo>
                <a:lnTo>
                  <a:pt x="1037230" y="511482"/>
                </a:lnTo>
                <a:lnTo>
                  <a:pt x="1038062" y="510233"/>
                </a:lnTo>
                <a:lnTo>
                  <a:pt x="1038288" y="509894"/>
                </a:lnTo>
                <a:lnTo>
                  <a:pt x="1038660" y="509538"/>
                </a:lnTo>
                <a:lnTo>
                  <a:pt x="1039519" y="508720"/>
                </a:lnTo>
                <a:lnTo>
                  <a:pt x="1040477" y="508475"/>
                </a:lnTo>
                <a:lnTo>
                  <a:pt x="1040817" y="508388"/>
                </a:lnTo>
                <a:lnTo>
                  <a:pt x="1042412" y="507983"/>
                </a:lnTo>
                <a:lnTo>
                  <a:pt x="1044370" y="505877"/>
                </a:lnTo>
                <a:lnTo>
                  <a:pt x="1044998" y="505201"/>
                </a:lnTo>
                <a:lnTo>
                  <a:pt x="1048022" y="500195"/>
                </a:lnTo>
                <a:lnTo>
                  <a:pt x="1049747" y="498404"/>
                </a:lnTo>
                <a:lnTo>
                  <a:pt x="1053933" y="496306"/>
                </a:lnTo>
                <a:lnTo>
                  <a:pt x="1054325" y="495893"/>
                </a:lnTo>
                <a:lnTo>
                  <a:pt x="1055445" y="494710"/>
                </a:lnTo>
                <a:lnTo>
                  <a:pt x="1057445" y="492601"/>
                </a:lnTo>
                <a:lnTo>
                  <a:pt x="1055852" y="489133"/>
                </a:lnTo>
                <a:lnTo>
                  <a:pt x="1053952" y="486963"/>
                </a:lnTo>
                <a:lnTo>
                  <a:pt x="1052971" y="485168"/>
                </a:lnTo>
                <a:lnTo>
                  <a:pt x="1052703" y="484311"/>
                </a:lnTo>
                <a:lnTo>
                  <a:pt x="1052116" y="482444"/>
                </a:lnTo>
                <a:lnTo>
                  <a:pt x="1051473" y="481669"/>
                </a:lnTo>
                <a:lnTo>
                  <a:pt x="1049909" y="479778"/>
                </a:lnTo>
                <a:lnTo>
                  <a:pt x="1046782" y="474947"/>
                </a:lnTo>
                <a:lnTo>
                  <a:pt x="1046192" y="474273"/>
                </a:lnTo>
                <a:lnTo>
                  <a:pt x="1045371" y="473334"/>
                </a:lnTo>
                <a:lnTo>
                  <a:pt x="1044714" y="472837"/>
                </a:lnTo>
                <a:lnTo>
                  <a:pt x="1042178" y="470916"/>
                </a:lnTo>
                <a:lnTo>
                  <a:pt x="1040830" y="468748"/>
                </a:lnTo>
                <a:lnTo>
                  <a:pt x="1044737" y="464143"/>
                </a:lnTo>
                <a:lnTo>
                  <a:pt x="1048869" y="460471"/>
                </a:lnTo>
                <a:lnTo>
                  <a:pt x="1052463" y="457323"/>
                </a:lnTo>
                <a:lnTo>
                  <a:pt x="1062167" y="451370"/>
                </a:lnTo>
                <a:lnTo>
                  <a:pt x="1085119" y="434848"/>
                </a:lnTo>
                <a:lnTo>
                  <a:pt x="1085183" y="433302"/>
                </a:lnTo>
                <a:lnTo>
                  <a:pt x="1083474" y="427418"/>
                </a:lnTo>
                <a:lnTo>
                  <a:pt x="1080922" y="413674"/>
                </a:lnTo>
                <a:lnTo>
                  <a:pt x="1081050" y="410559"/>
                </a:lnTo>
                <a:lnTo>
                  <a:pt x="1081117" y="408969"/>
                </a:lnTo>
                <a:lnTo>
                  <a:pt x="1080861" y="405079"/>
                </a:lnTo>
                <a:lnTo>
                  <a:pt x="1080615" y="401323"/>
                </a:lnTo>
                <a:lnTo>
                  <a:pt x="1080580" y="400797"/>
                </a:lnTo>
                <a:lnTo>
                  <a:pt x="1079357" y="397885"/>
                </a:lnTo>
                <a:lnTo>
                  <a:pt x="1076288" y="394227"/>
                </a:lnTo>
                <a:lnTo>
                  <a:pt x="1075196" y="390798"/>
                </a:lnTo>
                <a:lnTo>
                  <a:pt x="1075006" y="390201"/>
                </a:lnTo>
                <a:lnTo>
                  <a:pt x="1073709" y="389312"/>
                </a:lnTo>
                <a:lnTo>
                  <a:pt x="1073471" y="389147"/>
                </a:lnTo>
                <a:lnTo>
                  <a:pt x="1075466" y="383828"/>
                </a:lnTo>
                <a:lnTo>
                  <a:pt x="1075825" y="377197"/>
                </a:lnTo>
                <a:lnTo>
                  <a:pt x="1075287" y="360452"/>
                </a:lnTo>
                <a:lnTo>
                  <a:pt x="1077220" y="347788"/>
                </a:lnTo>
                <a:lnTo>
                  <a:pt x="1077444" y="346316"/>
                </a:lnTo>
                <a:lnTo>
                  <a:pt x="1078522" y="342825"/>
                </a:lnTo>
                <a:lnTo>
                  <a:pt x="1079781" y="341427"/>
                </a:lnTo>
                <a:lnTo>
                  <a:pt x="1081398" y="338633"/>
                </a:lnTo>
                <a:lnTo>
                  <a:pt x="1077084" y="328176"/>
                </a:lnTo>
                <a:lnTo>
                  <a:pt x="1072952" y="323648"/>
                </a:lnTo>
                <a:lnTo>
                  <a:pt x="1067921" y="320520"/>
                </a:lnTo>
                <a:lnTo>
                  <a:pt x="1061314" y="318794"/>
                </a:lnTo>
                <a:lnTo>
                  <a:pt x="1057254" y="318601"/>
                </a:lnTo>
                <a:lnTo>
                  <a:pt x="1055470" y="317853"/>
                </a:lnTo>
                <a:lnTo>
                  <a:pt x="1051686" y="314233"/>
                </a:lnTo>
                <a:lnTo>
                  <a:pt x="1050803" y="313388"/>
                </a:lnTo>
                <a:lnTo>
                  <a:pt x="1045451" y="311954"/>
                </a:lnTo>
                <a:lnTo>
                  <a:pt x="1041821" y="312320"/>
                </a:lnTo>
                <a:lnTo>
                  <a:pt x="1031262" y="309786"/>
                </a:lnTo>
                <a:lnTo>
                  <a:pt x="1033778" y="275242"/>
                </a:lnTo>
                <a:lnTo>
                  <a:pt x="1039888" y="271740"/>
                </a:lnTo>
                <a:lnTo>
                  <a:pt x="1047076" y="268236"/>
                </a:lnTo>
                <a:lnTo>
                  <a:pt x="1049413" y="263870"/>
                </a:lnTo>
                <a:lnTo>
                  <a:pt x="1047076" y="261607"/>
                </a:lnTo>
                <a:lnTo>
                  <a:pt x="1041506" y="259875"/>
                </a:lnTo>
                <a:lnTo>
                  <a:pt x="1034857" y="259890"/>
                </a:lnTo>
                <a:lnTo>
                  <a:pt x="1033060" y="257800"/>
                </a:lnTo>
                <a:lnTo>
                  <a:pt x="1031443" y="248037"/>
                </a:lnTo>
                <a:lnTo>
                  <a:pt x="1027669" y="235312"/>
                </a:lnTo>
                <a:lnTo>
                  <a:pt x="1027311" y="229732"/>
                </a:lnTo>
                <a:lnTo>
                  <a:pt x="1032882" y="228324"/>
                </a:lnTo>
                <a:lnTo>
                  <a:pt x="1033288" y="225418"/>
                </a:lnTo>
                <a:lnTo>
                  <a:pt x="1033503" y="223871"/>
                </a:lnTo>
                <a:lnTo>
                  <a:pt x="1031533" y="223559"/>
                </a:lnTo>
                <a:lnTo>
                  <a:pt x="1031011" y="223008"/>
                </a:lnTo>
                <a:lnTo>
                  <a:pt x="1030120" y="222068"/>
                </a:lnTo>
                <a:lnTo>
                  <a:pt x="1030097" y="220586"/>
                </a:lnTo>
                <a:lnTo>
                  <a:pt x="1030094" y="220421"/>
                </a:lnTo>
                <a:lnTo>
                  <a:pt x="1030065" y="218477"/>
                </a:lnTo>
                <a:lnTo>
                  <a:pt x="1029573" y="216708"/>
                </a:lnTo>
                <a:lnTo>
                  <a:pt x="1029528" y="216544"/>
                </a:lnTo>
                <a:lnTo>
                  <a:pt x="1029407" y="216011"/>
                </a:lnTo>
                <a:lnTo>
                  <a:pt x="1029522" y="215639"/>
                </a:lnTo>
                <a:lnTo>
                  <a:pt x="1030751" y="211577"/>
                </a:lnTo>
                <a:lnTo>
                  <a:pt x="1029600" y="206152"/>
                </a:lnTo>
                <a:lnTo>
                  <a:pt x="1030107" y="197665"/>
                </a:lnTo>
                <a:lnTo>
                  <a:pt x="1030173" y="195992"/>
                </a:lnTo>
                <a:lnTo>
                  <a:pt x="1029192" y="193512"/>
                </a:lnTo>
                <a:lnTo>
                  <a:pt x="1028938" y="193339"/>
                </a:lnTo>
                <a:lnTo>
                  <a:pt x="1028022" y="192708"/>
                </a:lnTo>
                <a:lnTo>
                  <a:pt x="1026000" y="192554"/>
                </a:lnTo>
                <a:lnTo>
                  <a:pt x="1025499" y="192516"/>
                </a:lnTo>
                <a:lnTo>
                  <a:pt x="1019525" y="193373"/>
                </a:lnTo>
                <a:lnTo>
                  <a:pt x="1018416" y="192614"/>
                </a:lnTo>
                <a:lnTo>
                  <a:pt x="1017803" y="192196"/>
                </a:lnTo>
                <a:lnTo>
                  <a:pt x="1017270" y="191463"/>
                </a:lnTo>
                <a:lnTo>
                  <a:pt x="1017165" y="191319"/>
                </a:lnTo>
                <a:lnTo>
                  <a:pt x="1016084" y="189836"/>
                </a:lnTo>
                <a:lnTo>
                  <a:pt x="1016084" y="189310"/>
                </a:lnTo>
                <a:lnTo>
                  <a:pt x="1016084" y="188844"/>
                </a:lnTo>
                <a:lnTo>
                  <a:pt x="1018555" y="185443"/>
                </a:lnTo>
                <a:lnTo>
                  <a:pt x="1018961" y="185143"/>
                </a:lnTo>
                <a:lnTo>
                  <a:pt x="1020654" y="183897"/>
                </a:lnTo>
                <a:lnTo>
                  <a:pt x="1021789" y="180537"/>
                </a:lnTo>
                <a:lnTo>
                  <a:pt x="1021951" y="180060"/>
                </a:lnTo>
                <a:lnTo>
                  <a:pt x="1021032" y="177435"/>
                </a:lnTo>
                <a:lnTo>
                  <a:pt x="1020604" y="176216"/>
                </a:lnTo>
                <a:lnTo>
                  <a:pt x="1020478" y="176118"/>
                </a:lnTo>
                <a:lnTo>
                  <a:pt x="1018943" y="174914"/>
                </a:lnTo>
                <a:lnTo>
                  <a:pt x="1017448" y="174517"/>
                </a:lnTo>
                <a:lnTo>
                  <a:pt x="1016359" y="174227"/>
                </a:lnTo>
                <a:lnTo>
                  <a:pt x="1015890" y="173884"/>
                </a:lnTo>
                <a:lnTo>
                  <a:pt x="1015252" y="173421"/>
                </a:lnTo>
                <a:lnTo>
                  <a:pt x="1015131" y="172306"/>
                </a:lnTo>
                <a:lnTo>
                  <a:pt x="1015509" y="170970"/>
                </a:lnTo>
                <a:lnTo>
                  <a:pt x="1015939" y="169458"/>
                </a:lnTo>
                <a:lnTo>
                  <a:pt x="1015662" y="168483"/>
                </a:lnTo>
                <a:lnTo>
                  <a:pt x="1015569" y="168156"/>
                </a:lnTo>
                <a:lnTo>
                  <a:pt x="1011266" y="164742"/>
                </a:lnTo>
                <a:lnTo>
                  <a:pt x="1009029" y="164665"/>
                </a:lnTo>
                <a:lnTo>
                  <a:pt x="1007448" y="164611"/>
                </a:lnTo>
                <a:lnTo>
                  <a:pt x="1006588" y="164240"/>
                </a:lnTo>
                <a:lnTo>
                  <a:pt x="1000179" y="166523"/>
                </a:lnTo>
                <a:lnTo>
                  <a:pt x="996198" y="166331"/>
                </a:lnTo>
                <a:lnTo>
                  <a:pt x="993798" y="166215"/>
                </a:lnTo>
                <a:lnTo>
                  <a:pt x="993529" y="166202"/>
                </a:lnTo>
                <a:lnTo>
                  <a:pt x="992727" y="166635"/>
                </a:lnTo>
                <a:lnTo>
                  <a:pt x="992171" y="167438"/>
                </a:lnTo>
                <a:lnTo>
                  <a:pt x="992226" y="168957"/>
                </a:lnTo>
                <a:lnTo>
                  <a:pt x="992290" y="170723"/>
                </a:lnTo>
                <a:lnTo>
                  <a:pt x="990017" y="172708"/>
                </a:lnTo>
                <a:lnTo>
                  <a:pt x="989883" y="172826"/>
                </a:lnTo>
                <a:lnTo>
                  <a:pt x="984831" y="175297"/>
                </a:lnTo>
                <a:lnTo>
                  <a:pt x="983380" y="176554"/>
                </a:lnTo>
                <a:lnTo>
                  <a:pt x="982548" y="177274"/>
                </a:lnTo>
                <a:lnTo>
                  <a:pt x="982424" y="177758"/>
                </a:lnTo>
                <a:lnTo>
                  <a:pt x="981989" y="179461"/>
                </a:lnTo>
                <a:lnTo>
                  <a:pt x="981676" y="183283"/>
                </a:lnTo>
                <a:lnTo>
                  <a:pt x="978779" y="184952"/>
                </a:lnTo>
                <a:lnTo>
                  <a:pt x="975996" y="187451"/>
                </a:lnTo>
                <a:lnTo>
                  <a:pt x="975182" y="188183"/>
                </a:lnTo>
                <a:lnTo>
                  <a:pt x="973973" y="188785"/>
                </a:lnTo>
                <a:lnTo>
                  <a:pt x="973676" y="181723"/>
                </a:lnTo>
                <a:lnTo>
                  <a:pt x="974497" y="178264"/>
                </a:lnTo>
                <a:lnTo>
                  <a:pt x="975411" y="174415"/>
                </a:lnTo>
                <a:lnTo>
                  <a:pt x="975074" y="172898"/>
                </a:lnTo>
                <a:lnTo>
                  <a:pt x="974555" y="170573"/>
                </a:lnTo>
                <a:lnTo>
                  <a:pt x="972837" y="166977"/>
                </a:lnTo>
                <a:lnTo>
                  <a:pt x="972798" y="166714"/>
                </a:lnTo>
                <a:lnTo>
                  <a:pt x="972289" y="163324"/>
                </a:lnTo>
                <a:lnTo>
                  <a:pt x="972879" y="159609"/>
                </a:lnTo>
                <a:lnTo>
                  <a:pt x="973300" y="156962"/>
                </a:lnTo>
                <a:lnTo>
                  <a:pt x="974660" y="148410"/>
                </a:lnTo>
                <a:lnTo>
                  <a:pt x="975402" y="143750"/>
                </a:lnTo>
                <a:lnTo>
                  <a:pt x="976047" y="127396"/>
                </a:lnTo>
                <a:lnTo>
                  <a:pt x="975760" y="126367"/>
                </a:lnTo>
                <a:lnTo>
                  <a:pt x="975494" y="125412"/>
                </a:lnTo>
                <a:lnTo>
                  <a:pt x="974513" y="123058"/>
                </a:lnTo>
                <a:lnTo>
                  <a:pt x="974580" y="119524"/>
                </a:lnTo>
                <a:lnTo>
                  <a:pt x="974212" y="119400"/>
                </a:lnTo>
                <a:lnTo>
                  <a:pt x="970837" y="110971"/>
                </a:lnTo>
                <a:lnTo>
                  <a:pt x="970638" y="109709"/>
                </a:lnTo>
                <a:lnTo>
                  <a:pt x="970474" y="108678"/>
                </a:lnTo>
                <a:lnTo>
                  <a:pt x="971545" y="93243"/>
                </a:lnTo>
                <a:lnTo>
                  <a:pt x="971071" y="89538"/>
                </a:lnTo>
                <a:lnTo>
                  <a:pt x="970132" y="82212"/>
                </a:lnTo>
                <a:lnTo>
                  <a:pt x="969238" y="75225"/>
                </a:lnTo>
                <a:lnTo>
                  <a:pt x="964853" y="75011"/>
                </a:lnTo>
                <a:lnTo>
                  <a:pt x="963814" y="74962"/>
                </a:lnTo>
                <a:lnTo>
                  <a:pt x="961608" y="74043"/>
                </a:lnTo>
                <a:lnTo>
                  <a:pt x="960237" y="73472"/>
                </a:lnTo>
                <a:lnTo>
                  <a:pt x="957843" y="72475"/>
                </a:lnTo>
                <a:lnTo>
                  <a:pt x="956291" y="72572"/>
                </a:lnTo>
                <a:lnTo>
                  <a:pt x="954886" y="72658"/>
                </a:lnTo>
                <a:lnTo>
                  <a:pt x="954085" y="73090"/>
                </a:lnTo>
                <a:lnTo>
                  <a:pt x="951652" y="75868"/>
                </a:lnTo>
                <a:lnTo>
                  <a:pt x="950073" y="77670"/>
                </a:lnTo>
                <a:lnTo>
                  <a:pt x="948346" y="78908"/>
                </a:lnTo>
                <a:lnTo>
                  <a:pt x="947775" y="79074"/>
                </a:lnTo>
                <a:lnTo>
                  <a:pt x="947515" y="79150"/>
                </a:lnTo>
                <a:lnTo>
                  <a:pt x="946868" y="79339"/>
                </a:lnTo>
                <a:lnTo>
                  <a:pt x="942000" y="79148"/>
                </a:lnTo>
                <a:lnTo>
                  <a:pt x="938738" y="78276"/>
                </a:lnTo>
                <a:lnTo>
                  <a:pt x="937698" y="78229"/>
                </a:lnTo>
                <a:lnTo>
                  <a:pt x="935966" y="78149"/>
                </a:lnTo>
                <a:lnTo>
                  <a:pt x="934181" y="77465"/>
                </a:lnTo>
                <a:lnTo>
                  <a:pt x="930304" y="73558"/>
                </a:lnTo>
                <a:lnTo>
                  <a:pt x="930103" y="73448"/>
                </a:lnTo>
                <a:lnTo>
                  <a:pt x="928886" y="72796"/>
                </a:lnTo>
                <a:lnTo>
                  <a:pt x="924519" y="70452"/>
                </a:lnTo>
                <a:lnTo>
                  <a:pt x="924108" y="69950"/>
                </a:lnTo>
                <a:lnTo>
                  <a:pt x="923935" y="69736"/>
                </a:lnTo>
                <a:lnTo>
                  <a:pt x="923659" y="69398"/>
                </a:lnTo>
                <a:lnTo>
                  <a:pt x="922681" y="63820"/>
                </a:lnTo>
                <a:lnTo>
                  <a:pt x="921821" y="62146"/>
                </a:lnTo>
                <a:lnTo>
                  <a:pt x="920364" y="60709"/>
                </a:lnTo>
                <a:lnTo>
                  <a:pt x="918868" y="59231"/>
                </a:lnTo>
                <a:lnTo>
                  <a:pt x="916384" y="58124"/>
                </a:lnTo>
                <a:lnTo>
                  <a:pt x="914669" y="57360"/>
                </a:lnTo>
                <a:lnTo>
                  <a:pt x="914128" y="57118"/>
                </a:lnTo>
                <a:lnTo>
                  <a:pt x="913686" y="56974"/>
                </a:lnTo>
                <a:lnTo>
                  <a:pt x="912473" y="56578"/>
                </a:lnTo>
                <a:lnTo>
                  <a:pt x="911299" y="56194"/>
                </a:lnTo>
                <a:lnTo>
                  <a:pt x="909938" y="55751"/>
                </a:lnTo>
                <a:lnTo>
                  <a:pt x="907169" y="54135"/>
                </a:lnTo>
                <a:lnTo>
                  <a:pt x="906057" y="53125"/>
                </a:lnTo>
                <a:lnTo>
                  <a:pt x="904567" y="51769"/>
                </a:lnTo>
                <a:lnTo>
                  <a:pt x="904031" y="51282"/>
                </a:lnTo>
                <a:lnTo>
                  <a:pt x="903709" y="51263"/>
                </a:lnTo>
                <a:lnTo>
                  <a:pt x="895961" y="50779"/>
                </a:lnTo>
                <a:lnTo>
                  <a:pt x="893945" y="49559"/>
                </a:lnTo>
                <a:lnTo>
                  <a:pt x="893806" y="49475"/>
                </a:lnTo>
                <a:lnTo>
                  <a:pt x="893226" y="49361"/>
                </a:lnTo>
                <a:lnTo>
                  <a:pt x="892945" y="49307"/>
                </a:lnTo>
                <a:lnTo>
                  <a:pt x="891896" y="49101"/>
                </a:lnTo>
                <a:lnTo>
                  <a:pt x="890616" y="47745"/>
                </a:lnTo>
                <a:lnTo>
                  <a:pt x="889436" y="46496"/>
                </a:lnTo>
                <a:lnTo>
                  <a:pt x="886975" y="43891"/>
                </a:lnTo>
                <a:lnTo>
                  <a:pt x="886483" y="43581"/>
                </a:lnTo>
                <a:lnTo>
                  <a:pt x="886290" y="43460"/>
                </a:lnTo>
                <a:lnTo>
                  <a:pt x="885990" y="43270"/>
                </a:lnTo>
                <a:lnTo>
                  <a:pt x="881556" y="42152"/>
                </a:lnTo>
                <a:lnTo>
                  <a:pt x="880884" y="41738"/>
                </a:lnTo>
                <a:lnTo>
                  <a:pt x="879339" y="40786"/>
                </a:lnTo>
                <a:lnTo>
                  <a:pt x="876945" y="40449"/>
                </a:lnTo>
                <a:lnTo>
                  <a:pt x="876498" y="40245"/>
                </a:lnTo>
                <a:lnTo>
                  <a:pt x="875643" y="39853"/>
                </a:lnTo>
                <a:lnTo>
                  <a:pt x="874865" y="39150"/>
                </a:lnTo>
                <a:lnTo>
                  <a:pt x="873647" y="38047"/>
                </a:lnTo>
                <a:lnTo>
                  <a:pt x="870843" y="35511"/>
                </a:lnTo>
                <a:lnTo>
                  <a:pt x="869777" y="33912"/>
                </a:lnTo>
                <a:lnTo>
                  <a:pt x="869248" y="33119"/>
                </a:lnTo>
                <a:lnTo>
                  <a:pt x="868444" y="31914"/>
                </a:lnTo>
                <a:lnTo>
                  <a:pt x="865306" y="28752"/>
                </a:lnTo>
                <a:lnTo>
                  <a:pt x="862719" y="27200"/>
                </a:lnTo>
                <a:lnTo>
                  <a:pt x="860505" y="24842"/>
                </a:lnTo>
                <a:lnTo>
                  <a:pt x="860361" y="24630"/>
                </a:lnTo>
                <a:lnTo>
                  <a:pt x="857922" y="20998"/>
                </a:lnTo>
                <a:lnTo>
                  <a:pt x="857618" y="20195"/>
                </a:lnTo>
                <a:lnTo>
                  <a:pt x="856498" y="17241"/>
                </a:lnTo>
                <a:lnTo>
                  <a:pt x="855832" y="15481"/>
                </a:lnTo>
                <a:lnTo>
                  <a:pt x="830821" y="8373"/>
                </a:lnTo>
                <a:lnTo>
                  <a:pt x="822382" y="5662"/>
                </a:lnTo>
                <a:lnTo>
                  <a:pt x="806652" y="37"/>
                </a:lnTo>
                <a:lnTo>
                  <a:pt x="804497" y="9770"/>
                </a:lnTo>
                <a:lnTo>
                  <a:pt x="798979" y="7018"/>
                </a:lnTo>
                <a:lnTo>
                  <a:pt x="795952" y="6506"/>
                </a:lnTo>
                <a:lnTo>
                  <a:pt x="791856" y="7724"/>
                </a:lnTo>
                <a:lnTo>
                  <a:pt x="789364" y="9284"/>
                </a:lnTo>
                <a:lnTo>
                  <a:pt x="789186" y="11702"/>
                </a:lnTo>
                <a:lnTo>
                  <a:pt x="788475" y="13432"/>
                </a:lnTo>
                <a:lnTo>
                  <a:pt x="790077" y="16366"/>
                </a:lnTo>
                <a:lnTo>
                  <a:pt x="791856" y="17742"/>
                </a:lnTo>
                <a:lnTo>
                  <a:pt x="793280" y="18949"/>
                </a:lnTo>
                <a:lnTo>
                  <a:pt x="795061" y="19981"/>
                </a:lnTo>
                <a:lnTo>
                  <a:pt x="796663" y="21188"/>
                </a:lnTo>
                <a:lnTo>
                  <a:pt x="798266" y="22738"/>
                </a:lnTo>
                <a:lnTo>
                  <a:pt x="797909" y="24813"/>
                </a:lnTo>
                <a:lnTo>
                  <a:pt x="795418" y="26373"/>
                </a:lnTo>
                <a:lnTo>
                  <a:pt x="795061" y="27583"/>
                </a:lnTo>
                <a:lnTo>
                  <a:pt x="795952" y="30689"/>
                </a:lnTo>
                <a:lnTo>
                  <a:pt x="796307" y="32244"/>
                </a:lnTo>
                <a:lnTo>
                  <a:pt x="795061" y="34838"/>
                </a:lnTo>
                <a:lnTo>
                  <a:pt x="792747" y="35534"/>
                </a:lnTo>
                <a:lnTo>
                  <a:pt x="785090" y="34169"/>
                </a:lnTo>
                <a:lnTo>
                  <a:pt x="778326" y="34184"/>
                </a:lnTo>
                <a:lnTo>
                  <a:pt x="773875" y="36612"/>
                </a:lnTo>
                <a:lnTo>
                  <a:pt x="765328" y="36976"/>
                </a:lnTo>
                <a:lnTo>
                  <a:pt x="760342" y="36815"/>
                </a:lnTo>
                <a:lnTo>
                  <a:pt x="756959" y="35439"/>
                </a:lnTo>
                <a:lnTo>
                  <a:pt x="755179" y="38208"/>
                </a:lnTo>
                <a:lnTo>
                  <a:pt x="749714" y="38600"/>
                </a:lnTo>
                <a:lnTo>
                  <a:pt x="748561" y="38684"/>
                </a:lnTo>
                <a:lnTo>
                  <a:pt x="742188" y="37565"/>
                </a:lnTo>
                <a:lnTo>
                  <a:pt x="741957" y="37524"/>
                </a:lnTo>
                <a:lnTo>
                  <a:pt x="739398" y="37073"/>
                </a:lnTo>
                <a:lnTo>
                  <a:pt x="739235" y="37043"/>
                </a:lnTo>
                <a:lnTo>
                  <a:pt x="737632" y="36424"/>
                </a:lnTo>
                <a:lnTo>
                  <a:pt x="736757" y="35719"/>
                </a:lnTo>
                <a:lnTo>
                  <a:pt x="736092" y="35184"/>
                </a:lnTo>
                <a:lnTo>
                  <a:pt x="633736" y="35392"/>
                </a:lnTo>
                <a:lnTo>
                  <a:pt x="626965" y="45460"/>
                </a:lnTo>
                <a:lnTo>
                  <a:pt x="615990" y="53822"/>
                </a:lnTo>
                <a:lnTo>
                  <a:pt x="611293" y="56070"/>
                </a:lnTo>
                <a:lnTo>
                  <a:pt x="607998" y="67017"/>
                </a:lnTo>
                <a:lnTo>
                  <a:pt x="604373" y="79063"/>
                </a:lnTo>
                <a:lnTo>
                  <a:pt x="599853" y="89404"/>
                </a:lnTo>
                <a:lnTo>
                  <a:pt x="594658" y="101293"/>
                </a:lnTo>
                <a:lnTo>
                  <a:pt x="592144" y="106930"/>
                </a:lnTo>
                <a:lnTo>
                  <a:pt x="586429" y="119753"/>
                </a:lnTo>
                <a:lnTo>
                  <a:pt x="581780" y="123890"/>
                </a:lnTo>
                <a:lnTo>
                  <a:pt x="582765" y="131062"/>
                </a:lnTo>
                <a:lnTo>
                  <a:pt x="579239" y="162368"/>
                </a:lnTo>
                <a:lnTo>
                  <a:pt x="576306" y="186133"/>
                </a:lnTo>
                <a:lnTo>
                  <a:pt x="571749" y="193664"/>
                </a:lnTo>
                <a:lnTo>
                  <a:pt x="569466" y="212148"/>
                </a:lnTo>
                <a:lnTo>
                  <a:pt x="544091" y="212069"/>
                </a:lnTo>
                <a:lnTo>
                  <a:pt x="506442" y="212707"/>
                </a:lnTo>
                <a:lnTo>
                  <a:pt x="492313" y="216718"/>
                </a:lnTo>
                <a:lnTo>
                  <a:pt x="491876" y="216842"/>
                </a:lnTo>
                <a:lnTo>
                  <a:pt x="490869" y="215869"/>
                </a:lnTo>
                <a:lnTo>
                  <a:pt x="488735" y="213810"/>
                </a:lnTo>
                <a:lnTo>
                  <a:pt x="485102" y="211646"/>
                </a:lnTo>
                <a:lnTo>
                  <a:pt x="479066" y="210287"/>
                </a:lnTo>
                <a:lnTo>
                  <a:pt x="478089" y="209829"/>
                </a:lnTo>
                <a:lnTo>
                  <a:pt x="477220" y="209422"/>
                </a:lnTo>
                <a:lnTo>
                  <a:pt x="476401" y="208547"/>
                </a:lnTo>
                <a:lnTo>
                  <a:pt x="475248" y="207317"/>
                </a:lnTo>
                <a:lnTo>
                  <a:pt x="474704" y="206390"/>
                </a:lnTo>
                <a:lnTo>
                  <a:pt x="473831" y="204904"/>
                </a:lnTo>
                <a:lnTo>
                  <a:pt x="472045" y="204533"/>
                </a:lnTo>
                <a:lnTo>
                  <a:pt x="471870" y="204539"/>
                </a:lnTo>
                <a:lnTo>
                  <a:pt x="465704" y="204726"/>
                </a:lnTo>
                <a:lnTo>
                  <a:pt x="465187" y="204386"/>
                </a:lnTo>
                <a:lnTo>
                  <a:pt x="464102" y="203674"/>
                </a:lnTo>
                <a:lnTo>
                  <a:pt x="463507" y="202585"/>
                </a:lnTo>
                <a:lnTo>
                  <a:pt x="462746" y="201197"/>
                </a:lnTo>
                <a:lnTo>
                  <a:pt x="462153" y="200756"/>
                </a:lnTo>
                <a:lnTo>
                  <a:pt x="461083" y="199961"/>
                </a:lnTo>
                <a:lnTo>
                  <a:pt x="460642" y="199160"/>
                </a:lnTo>
                <a:lnTo>
                  <a:pt x="460467" y="198846"/>
                </a:lnTo>
                <a:lnTo>
                  <a:pt x="459394" y="198612"/>
                </a:lnTo>
                <a:lnTo>
                  <a:pt x="454803" y="197613"/>
                </a:lnTo>
                <a:lnTo>
                  <a:pt x="448045" y="208372"/>
                </a:lnTo>
                <a:lnTo>
                  <a:pt x="446997" y="213652"/>
                </a:lnTo>
                <a:lnTo>
                  <a:pt x="445074" y="215910"/>
                </a:lnTo>
                <a:lnTo>
                  <a:pt x="443102" y="216281"/>
                </a:lnTo>
                <a:lnTo>
                  <a:pt x="436221" y="219816"/>
                </a:lnTo>
                <a:lnTo>
                  <a:pt x="432150" y="221908"/>
                </a:lnTo>
                <a:lnTo>
                  <a:pt x="429843" y="224542"/>
                </a:lnTo>
                <a:lnTo>
                  <a:pt x="429005" y="229836"/>
                </a:lnTo>
                <a:lnTo>
                  <a:pt x="428487" y="233218"/>
                </a:lnTo>
                <a:lnTo>
                  <a:pt x="424623" y="235832"/>
                </a:lnTo>
                <a:lnTo>
                  <a:pt x="419600" y="241869"/>
                </a:lnTo>
                <a:lnTo>
                  <a:pt x="419760" y="247908"/>
                </a:lnTo>
                <a:lnTo>
                  <a:pt x="418601" y="249038"/>
                </a:lnTo>
                <a:lnTo>
                  <a:pt x="409989" y="252512"/>
                </a:lnTo>
                <a:lnTo>
                  <a:pt x="407000" y="254046"/>
                </a:lnTo>
                <a:lnTo>
                  <a:pt x="406450" y="254283"/>
                </a:lnTo>
                <a:lnTo>
                  <a:pt x="402150" y="256533"/>
                </a:lnTo>
                <a:lnTo>
                  <a:pt x="399374" y="256525"/>
                </a:lnTo>
                <a:lnTo>
                  <a:pt x="392292" y="259221"/>
                </a:lnTo>
                <a:lnTo>
                  <a:pt x="385576" y="259501"/>
                </a:lnTo>
                <a:lnTo>
                  <a:pt x="380391" y="258353"/>
                </a:lnTo>
                <a:lnTo>
                  <a:pt x="378439" y="259478"/>
                </a:lnTo>
                <a:lnTo>
                  <a:pt x="377728" y="262495"/>
                </a:lnTo>
                <a:lnTo>
                  <a:pt x="381150" y="271941"/>
                </a:lnTo>
                <a:lnTo>
                  <a:pt x="383732" y="279497"/>
                </a:lnTo>
                <a:lnTo>
                  <a:pt x="382347" y="287041"/>
                </a:lnTo>
                <a:lnTo>
                  <a:pt x="375076" y="296831"/>
                </a:lnTo>
                <a:lnTo>
                  <a:pt x="367541" y="296808"/>
                </a:lnTo>
                <a:lnTo>
                  <a:pt x="359620" y="297159"/>
                </a:lnTo>
                <a:lnTo>
                  <a:pt x="354161" y="300539"/>
                </a:lnTo>
                <a:lnTo>
                  <a:pt x="347929" y="301774"/>
                </a:lnTo>
                <a:lnTo>
                  <a:pt x="347766" y="301811"/>
                </a:lnTo>
                <a:lnTo>
                  <a:pt x="340364" y="303515"/>
                </a:lnTo>
                <a:lnTo>
                  <a:pt x="336739" y="306399"/>
                </a:lnTo>
                <a:lnTo>
                  <a:pt x="329493" y="312162"/>
                </a:lnTo>
                <a:lnTo>
                  <a:pt x="321357" y="319307"/>
                </a:lnTo>
                <a:lnTo>
                  <a:pt x="317024" y="322365"/>
                </a:lnTo>
                <a:lnTo>
                  <a:pt x="311240" y="326446"/>
                </a:lnTo>
                <a:lnTo>
                  <a:pt x="306899" y="327188"/>
                </a:lnTo>
                <a:lnTo>
                  <a:pt x="302362" y="335477"/>
                </a:lnTo>
                <a:lnTo>
                  <a:pt x="298894" y="339241"/>
                </a:lnTo>
                <a:lnTo>
                  <a:pt x="297894" y="339942"/>
                </a:lnTo>
                <a:lnTo>
                  <a:pt x="295723" y="342112"/>
                </a:lnTo>
                <a:lnTo>
                  <a:pt x="286051" y="348259"/>
                </a:lnTo>
                <a:lnTo>
                  <a:pt x="284931" y="350898"/>
                </a:lnTo>
                <a:lnTo>
                  <a:pt x="283487" y="356178"/>
                </a:lnTo>
                <a:lnTo>
                  <a:pt x="279694" y="358019"/>
                </a:lnTo>
                <a:lnTo>
                  <a:pt x="279079" y="358318"/>
                </a:lnTo>
                <a:lnTo>
                  <a:pt x="271803" y="364067"/>
                </a:lnTo>
                <a:lnTo>
                  <a:pt x="272270" y="366709"/>
                </a:lnTo>
                <a:lnTo>
                  <a:pt x="277861" y="368237"/>
                </a:lnTo>
                <a:lnTo>
                  <a:pt x="282995" y="367498"/>
                </a:lnTo>
                <a:lnTo>
                  <a:pt x="286457" y="365048"/>
                </a:lnTo>
                <a:lnTo>
                  <a:pt x="286866" y="365130"/>
                </a:lnTo>
                <a:lnTo>
                  <a:pt x="287379" y="365233"/>
                </a:lnTo>
                <a:lnTo>
                  <a:pt x="287937" y="366778"/>
                </a:lnTo>
                <a:lnTo>
                  <a:pt x="289475" y="368323"/>
                </a:lnTo>
                <a:lnTo>
                  <a:pt x="289923" y="370004"/>
                </a:lnTo>
                <a:lnTo>
                  <a:pt x="289971" y="370181"/>
                </a:lnTo>
                <a:lnTo>
                  <a:pt x="289850" y="372038"/>
                </a:lnTo>
                <a:lnTo>
                  <a:pt x="291146" y="375193"/>
                </a:lnTo>
                <a:lnTo>
                  <a:pt x="291521" y="379712"/>
                </a:lnTo>
                <a:lnTo>
                  <a:pt x="292880" y="382804"/>
                </a:lnTo>
                <a:lnTo>
                  <a:pt x="293005" y="382951"/>
                </a:lnTo>
                <a:lnTo>
                  <a:pt x="293679" y="383731"/>
                </a:lnTo>
                <a:lnTo>
                  <a:pt x="296573" y="385026"/>
                </a:lnTo>
                <a:lnTo>
                  <a:pt x="300449" y="386393"/>
                </a:lnTo>
                <a:lnTo>
                  <a:pt x="303035" y="387305"/>
                </a:lnTo>
                <a:lnTo>
                  <a:pt x="306050" y="387858"/>
                </a:lnTo>
                <a:lnTo>
                  <a:pt x="306546" y="388354"/>
                </a:lnTo>
                <a:lnTo>
                  <a:pt x="306976" y="388785"/>
                </a:lnTo>
                <a:lnTo>
                  <a:pt x="307406" y="389217"/>
                </a:lnTo>
                <a:lnTo>
                  <a:pt x="308948" y="392495"/>
                </a:lnTo>
                <a:lnTo>
                  <a:pt x="310179" y="394041"/>
                </a:lnTo>
                <a:lnTo>
                  <a:pt x="318103" y="394217"/>
                </a:lnTo>
                <a:lnTo>
                  <a:pt x="321821" y="396116"/>
                </a:lnTo>
                <a:lnTo>
                  <a:pt x="326406" y="397486"/>
                </a:lnTo>
                <a:lnTo>
                  <a:pt x="329899" y="398531"/>
                </a:lnTo>
                <a:lnTo>
                  <a:pt x="331712" y="399072"/>
                </a:lnTo>
                <a:lnTo>
                  <a:pt x="336815" y="400882"/>
                </a:lnTo>
                <a:lnTo>
                  <a:pt x="342398" y="402031"/>
                </a:lnTo>
                <a:lnTo>
                  <a:pt x="347010" y="404026"/>
                </a:lnTo>
                <a:lnTo>
                  <a:pt x="348330" y="408938"/>
                </a:lnTo>
                <a:lnTo>
                  <a:pt x="345416" y="411193"/>
                </a:lnTo>
                <a:lnTo>
                  <a:pt x="340637" y="414126"/>
                </a:lnTo>
                <a:lnTo>
                  <a:pt x="338395" y="415513"/>
                </a:lnTo>
                <a:lnTo>
                  <a:pt x="333555" y="419838"/>
                </a:lnTo>
                <a:lnTo>
                  <a:pt x="330850" y="422472"/>
                </a:lnTo>
                <a:lnTo>
                  <a:pt x="328651" y="429260"/>
                </a:lnTo>
                <a:lnTo>
                  <a:pt x="326073" y="436611"/>
                </a:lnTo>
                <a:lnTo>
                  <a:pt x="325623" y="447248"/>
                </a:lnTo>
                <a:lnTo>
                  <a:pt x="323164" y="448613"/>
                </a:lnTo>
                <a:lnTo>
                  <a:pt x="322104" y="449733"/>
                </a:lnTo>
                <a:lnTo>
                  <a:pt x="319295" y="452704"/>
                </a:lnTo>
                <a:lnTo>
                  <a:pt x="317146" y="456358"/>
                </a:lnTo>
                <a:lnTo>
                  <a:pt x="315858" y="457722"/>
                </a:lnTo>
                <a:lnTo>
                  <a:pt x="315709" y="457807"/>
                </a:lnTo>
                <a:lnTo>
                  <a:pt x="313829" y="458901"/>
                </a:lnTo>
                <a:lnTo>
                  <a:pt x="310446" y="458411"/>
                </a:lnTo>
                <a:lnTo>
                  <a:pt x="303186" y="455019"/>
                </a:lnTo>
                <a:lnTo>
                  <a:pt x="298943" y="455150"/>
                </a:lnTo>
                <a:lnTo>
                  <a:pt x="298647" y="455013"/>
                </a:lnTo>
                <a:lnTo>
                  <a:pt x="297219" y="454349"/>
                </a:lnTo>
                <a:lnTo>
                  <a:pt x="295051" y="452663"/>
                </a:lnTo>
                <a:lnTo>
                  <a:pt x="294902" y="452547"/>
                </a:lnTo>
                <a:lnTo>
                  <a:pt x="294202" y="452003"/>
                </a:lnTo>
                <a:lnTo>
                  <a:pt x="292790" y="451468"/>
                </a:lnTo>
                <a:lnTo>
                  <a:pt x="291434" y="450956"/>
                </a:lnTo>
                <a:lnTo>
                  <a:pt x="290502" y="450936"/>
                </a:lnTo>
                <a:lnTo>
                  <a:pt x="288728" y="450899"/>
                </a:lnTo>
                <a:lnTo>
                  <a:pt x="286574" y="450840"/>
                </a:lnTo>
                <a:lnTo>
                  <a:pt x="281036" y="447756"/>
                </a:lnTo>
                <a:lnTo>
                  <a:pt x="278489" y="447356"/>
                </a:lnTo>
                <a:lnTo>
                  <a:pt x="268979" y="445859"/>
                </a:lnTo>
                <a:lnTo>
                  <a:pt x="261161" y="441108"/>
                </a:lnTo>
                <a:lnTo>
                  <a:pt x="258439" y="438163"/>
                </a:lnTo>
                <a:lnTo>
                  <a:pt x="257085" y="436699"/>
                </a:lnTo>
                <a:lnTo>
                  <a:pt x="255679" y="435177"/>
                </a:lnTo>
                <a:lnTo>
                  <a:pt x="254416" y="434552"/>
                </a:lnTo>
                <a:lnTo>
                  <a:pt x="254173" y="434431"/>
                </a:lnTo>
                <a:lnTo>
                  <a:pt x="250693" y="432710"/>
                </a:lnTo>
                <a:lnTo>
                  <a:pt x="245888" y="428015"/>
                </a:lnTo>
                <a:lnTo>
                  <a:pt x="237025" y="424568"/>
                </a:lnTo>
                <a:lnTo>
                  <a:pt x="235467" y="423170"/>
                </a:lnTo>
                <a:lnTo>
                  <a:pt x="235209" y="422938"/>
                </a:lnTo>
                <a:lnTo>
                  <a:pt x="234685" y="422467"/>
                </a:lnTo>
                <a:lnTo>
                  <a:pt x="234162" y="421830"/>
                </a:lnTo>
                <a:lnTo>
                  <a:pt x="233739" y="421313"/>
                </a:lnTo>
                <a:lnTo>
                  <a:pt x="231850" y="419007"/>
                </a:lnTo>
                <a:lnTo>
                  <a:pt x="231687" y="418947"/>
                </a:lnTo>
                <a:lnTo>
                  <a:pt x="231454" y="418860"/>
                </a:lnTo>
                <a:lnTo>
                  <a:pt x="230189" y="418391"/>
                </a:lnTo>
                <a:lnTo>
                  <a:pt x="229455" y="421488"/>
                </a:lnTo>
                <a:lnTo>
                  <a:pt x="229628" y="422858"/>
                </a:lnTo>
                <a:lnTo>
                  <a:pt x="229674" y="423218"/>
                </a:lnTo>
                <a:lnTo>
                  <a:pt x="229705" y="423468"/>
                </a:lnTo>
                <a:lnTo>
                  <a:pt x="231987" y="428292"/>
                </a:lnTo>
                <a:lnTo>
                  <a:pt x="232213" y="430049"/>
                </a:lnTo>
                <a:lnTo>
                  <a:pt x="232256" y="430371"/>
                </a:lnTo>
                <a:lnTo>
                  <a:pt x="232424" y="431694"/>
                </a:lnTo>
                <a:lnTo>
                  <a:pt x="233660" y="434973"/>
                </a:lnTo>
                <a:lnTo>
                  <a:pt x="233663" y="437146"/>
                </a:lnTo>
                <a:lnTo>
                  <a:pt x="233663" y="437633"/>
                </a:lnTo>
                <a:lnTo>
                  <a:pt x="234965" y="443511"/>
                </a:lnTo>
                <a:lnTo>
                  <a:pt x="235099" y="443739"/>
                </a:lnTo>
                <a:lnTo>
                  <a:pt x="236664" y="446386"/>
                </a:lnTo>
                <a:lnTo>
                  <a:pt x="237740" y="448209"/>
                </a:lnTo>
                <a:lnTo>
                  <a:pt x="237130" y="451118"/>
                </a:lnTo>
                <a:lnTo>
                  <a:pt x="238366" y="454239"/>
                </a:lnTo>
                <a:lnTo>
                  <a:pt x="238664" y="454992"/>
                </a:lnTo>
                <a:lnTo>
                  <a:pt x="239416" y="458108"/>
                </a:lnTo>
                <a:lnTo>
                  <a:pt x="232847" y="459429"/>
                </a:lnTo>
                <a:lnTo>
                  <a:pt x="228014" y="459796"/>
                </a:lnTo>
                <a:lnTo>
                  <a:pt x="222693" y="459663"/>
                </a:lnTo>
                <a:lnTo>
                  <a:pt x="215927" y="460226"/>
                </a:lnTo>
                <a:lnTo>
                  <a:pt x="205771" y="460214"/>
                </a:lnTo>
                <a:lnTo>
                  <a:pt x="187824" y="460383"/>
                </a:lnTo>
                <a:lnTo>
                  <a:pt x="189098" y="461915"/>
                </a:lnTo>
                <a:lnTo>
                  <a:pt x="189441" y="462328"/>
                </a:lnTo>
                <a:lnTo>
                  <a:pt x="193987" y="467795"/>
                </a:lnTo>
                <a:lnTo>
                  <a:pt x="196520" y="469997"/>
                </a:lnTo>
                <a:lnTo>
                  <a:pt x="196680" y="470138"/>
                </a:lnTo>
                <a:lnTo>
                  <a:pt x="197252" y="470635"/>
                </a:lnTo>
                <a:lnTo>
                  <a:pt x="197483" y="471026"/>
                </a:lnTo>
                <a:lnTo>
                  <a:pt x="197609" y="471240"/>
                </a:lnTo>
                <a:lnTo>
                  <a:pt x="199041" y="473663"/>
                </a:lnTo>
                <a:lnTo>
                  <a:pt x="200948" y="474711"/>
                </a:lnTo>
                <a:lnTo>
                  <a:pt x="202674" y="477368"/>
                </a:lnTo>
                <a:lnTo>
                  <a:pt x="204337" y="478541"/>
                </a:lnTo>
                <a:lnTo>
                  <a:pt x="204959" y="479407"/>
                </a:lnTo>
                <a:lnTo>
                  <a:pt x="205072" y="479564"/>
                </a:lnTo>
                <a:lnTo>
                  <a:pt x="205755" y="480517"/>
                </a:lnTo>
                <a:lnTo>
                  <a:pt x="208790" y="482798"/>
                </a:lnTo>
                <a:lnTo>
                  <a:pt x="209266" y="483157"/>
                </a:lnTo>
                <a:lnTo>
                  <a:pt x="209696" y="483479"/>
                </a:lnTo>
                <a:lnTo>
                  <a:pt x="210793" y="483807"/>
                </a:lnTo>
                <a:lnTo>
                  <a:pt x="211542" y="484033"/>
                </a:lnTo>
                <a:lnTo>
                  <a:pt x="213767" y="485420"/>
                </a:lnTo>
                <a:lnTo>
                  <a:pt x="214274" y="485737"/>
                </a:lnTo>
                <a:lnTo>
                  <a:pt x="215059" y="486422"/>
                </a:lnTo>
                <a:lnTo>
                  <a:pt x="215549" y="486857"/>
                </a:lnTo>
                <a:lnTo>
                  <a:pt x="217513" y="488598"/>
                </a:lnTo>
                <a:lnTo>
                  <a:pt x="218010" y="488765"/>
                </a:lnTo>
                <a:lnTo>
                  <a:pt x="218620" y="488968"/>
                </a:lnTo>
                <a:lnTo>
                  <a:pt x="222515" y="491937"/>
                </a:lnTo>
                <a:lnTo>
                  <a:pt x="222906" y="492235"/>
                </a:lnTo>
                <a:lnTo>
                  <a:pt x="225825" y="494460"/>
                </a:lnTo>
                <a:lnTo>
                  <a:pt x="234512" y="492220"/>
                </a:lnTo>
                <a:lnTo>
                  <a:pt x="240309" y="491144"/>
                </a:lnTo>
                <a:lnTo>
                  <a:pt x="247081" y="491559"/>
                </a:lnTo>
                <a:lnTo>
                  <a:pt x="254820" y="491754"/>
                </a:lnTo>
                <a:lnTo>
                  <a:pt x="277282" y="489596"/>
                </a:lnTo>
                <a:lnTo>
                  <a:pt x="277606" y="491908"/>
                </a:lnTo>
                <a:lnTo>
                  <a:pt x="277655" y="492256"/>
                </a:lnTo>
                <a:lnTo>
                  <a:pt x="278257" y="492953"/>
                </a:lnTo>
                <a:lnTo>
                  <a:pt x="278510" y="493206"/>
                </a:lnTo>
                <a:lnTo>
                  <a:pt x="280732" y="494107"/>
                </a:lnTo>
                <a:lnTo>
                  <a:pt x="281810" y="495248"/>
                </a:lnTo>
                <a:lnTo>
                  <a:pt x="285291" y="500657"/>
                </a:lnTo>
                <a:lnTo>
                  <a:pt x="288811" y="505142"/>
                </a:lnTo>
                <a:lnTo>
                  <a:pt x="289171" y="505602"/>
                </a:lnTo>
                <a:lnTo>
                  <a:pt x="290280" y="507456"/>
                </a:lnTo>
                <a:lnTo>
                  <a:pt x="291269" y="510238"/>
                </a:lnTo>
                <a:lnTo>
                  <a:pt x="299088" y="518578"/>
                </a:lnTo>
                <a:lnTo>
                  <a:pt x="297247" y="522017"/>
                </a:lnTo>
                <a:lnTo>
                  <a:pt x="297064" y="522360"/>
                </a:lnTo>
                <a:lnTo>
                  <a:pt x="296635" y="523160"/>
                </a:lnTo>
                <a:lnTo>
                  <a:pt x="296207" y="525017"/>
                </a:lnTo>
                <a:lnTo>
                  <a:pt x="289635" y="530659"/>
                </a:lnTo>
                <a:lnTo>
                  <a:pt x="286077" y="535800"/>
                </a:lnTo>
                <a:lnTo>
                  <a:pt x="285718" y="535873"/>
                </a:lnTo>
                <a:lnTo>
                  <a:pt x="282083" y="536611"/>
                </a:lnTo>
                <a:lnTo>
                  <a:pt x="280304" y="538903"/>
                </a:lnTo>
                <a:lnTo>
                  <a:pt x="278803" y="539608"/>
                </a:lnTo>
                <a:lnTo>
                  <a:pt x="278608" y="539699"/>
                </a:lnTo>
                <a:lnTo>
                  <a:pt x="276738" y="542101"/>
                </a:lnTo>
                <a:lnTo>
                  <a:pt x="275760" y="543367"/>
                </a:lnTo>
                <a:lnTo>
                  <a:pt x="273919" y="545102"/>
                </a:lnTo>
                <a:lnTo>
                  <a:pt x="272491" y="545862"/>
                </a:lnTo>
                <a:lnTo>
                  <a:pt x="271706" y="546281"/>
                </a:lnTo>
                <a:lnTo>
                  <a:pt x="268392" y="549194"/>
                </a:lnTo>
                <a:lnTo>
                  <a:pt x="267224" y="549692"/>
                </a:lnTo>
                <a:lnTo>
                  <a:pt x="264827" y="549512"/>
                </a:lnTo>
                <a:lnTo>
                  <a:pt x="263415" y="550503"/>
                </a:lnTo>
                <a:lnTo>
                  <a:pt x="254676" y="559702"/>
                </a:lnTo>
                <a:lnTo>
                  <a:pt x="245696" y="569154"/>
                </a:lnTo>
                <a:lnTo>
                  <a:pt x="244378" y="571179"/>
                </a:lnTo>
                <a:lnTo>
                  <a:pt x="241053" y="572333"/>
                </a:lnTo>
                <a:lnTo>
                  <a:pt x="234949" y="577526"/>
                </a:lnTo>
                <a:lnTo>
                  <a:pt x="228217" y="583467"/>
                </a:lnTo>
                <a:lnTo>
                  <a:pt x="226423" y="586600"/>
                </a:lnTo>
                <a:lnTo>
                  <a:pt x="221384" y="592583"/>
                </a:lnTo>
                <a:lnTo>
                  <a:pt x="218301" y="597905"/>
                </a:lnTo>
                <a:lnTo>
                  <a:pt x="217199" y="599810"/>
                </a:lnTo>
                <a:lnTo>
                  <a:pt x="216233" y="609807"/>
                </a:lnTo>
                <a:lnTo>
                  <a:pt x="215177" y="611534"/>
                </a:lnTo>
                <a:lnTo>
                  <a:pt x="214905" y="611777"/>
                </a:lnTo>
                <a:lnTo>
                  <a:pt x="214735" y="611931"/>
                </a:lnTo>
                <a:lnTo>
                  <a:pt x="213198" y="613316"/>
                </a:lnTo>
                <a:lnTo>
                  <a:pt x="212384" y="615849"/>
                </a:lnTo>
                <a:lnTo>
                  <a:pt x="211870" y="616467"/>
                </a:lnTo>
                <a:lnTo>
                  <a:pt x="211516" y="616895"/>
                </a:lnTo>
                <a:lnTo>
                  <a:pt x="211102" y="617183"/>
                </a:lnTo>
                <a:lnTo>
                  <a:pt x="210899" y="617325"/>
                </a:lnTo>
                <a:lnTo>
                  <a:pt x="209882" y="617381"/>
                </a:lnTo>
                <a:lnTo>
                  <a:pt x="207886" y="617492"/>
                </a:lnTo>
                <a:lnTo>
                  <a:pt x="207230" y="617889"/>
                </a:lnTo>
                <a:lnTo>
                  <a:pt x="206775" y="618166"/>
                </a:lnTo>
                <a:lnTo>
                  <a:pt x="204547" y="620627"/>
                </a:lnTo>
                <a:lnTo>
                  <a:pt x="201937" y="624819"/>
                </a:lnTo>
                <a:lnTo>
                  <a:pt x="201651" y="625104"/>
                </a:lnTo>
                <a:lnTo>
                  <a:pt x="201517" y="625238"/>
                </a:lnTo>
                <a:lnTo>
                  <a:pt x="199463" y="627280"/>
                </a:lnTo>
                <a:lnTo>
                  <a:pt x="197660" y="634100"/>
                </a:lnTo>
                <a:lnTo>
                  <a:pt x="196889" y="637058"/>
                </a:lnTo>
                <a:lnTo>
                  <a:pt x="195341" y="640685"/>
                </a:lnTo>
                <a:lnTo>
                  <a:pt x="191237" y="644745"/>
                </a:lnTo>
                <a:lnTo>
                  <a:pt x="187193" y="652147"/>
                </a:lnTo>
                <a:lnTo>
                  <a:pt x="184624" y="659559"/>
                </a:lnTo>
                <a:lnTo>
                  <a:pt x="184253" y="659902"/>
                </a:lnTo>
                <a:lnTo>
                  <a:pt x="184196" y="660927"/>
                </a:lnTo>
                <a:lnTo>
                  <a:pt x="184191" y="661909"/>
                </a:lnTo>
                <a:lnTo>
                  <a:pt x="191910" y="664373"/>
                </a:lnTo>
                <a:lnTo>
                  <a:pt x="192246" y="664754"/>
                </a:lnTo>
                <a:lnTo>
                  <a:pt x="193009" y="665619"/>
                </a:lnTo>
                <a:lnTo>
                  <a:pt x="194358" y="666247"/>
                </a:lnTo>
                <a:lnTo>
                  <a:pt x="195266" y="668542"/>
                </a:lnTo>
                <a:lnTo>
                  <a:pt x="195195" y="668869"/>
                </a:lnTo>
                <a:lnTo>
                  <a:pt x="194759" y="670892"/>
                </a:lnTo>
                <a:lnTo>
                  <a:pt x="194870" y="672749"/>
                </a:lnTo>
                <a:lnTo>
                  <a:pt x="191822" y="678240"/>
                </a:lnTo>
                <a:lnTo>
                  <a:pt x="191608" y="678495"/>
                </a:lnTo>
                <a:lnTo>
                  <a:pt x="190272" y="680088"/>
                </a:lnTo>
                <a:lnTo>
                  <a:pt x="190143" y="680954"/>
                </a:lnTo>
                <a:lnTo>
                  <a:pt x="191176" y="683003"/>
                </a:lnTo>
                <a:lnTo>
                  <a:pt x="190161" y="687950"/>
                </a:lnTo>
                <a:lnTo>
                  <a:pt x="190454" y="690182"/>
                </a:lnTo>
                <a:lnTo>
                  <a:pt x="190203" y="691207"/>
                </a:lnTo>
                <a:lnTo>
                  <a:pt x="190076" y="691727"/>
                </a:lnTo>
                <a:lnTo>
                  <a:pt x="187664" y="694065"/>
                </a:lnTo>
                <a:lnTo>
                  <a:pt x="187476" y="694248"/>
                </a:lnTo>
                <a:lnTo>
                  <a:pt x="184669" y="700360"/>
                </a:lnTo>
                <a:lnTo>
                  <a:pt x="184193" y="702038"/>
                </a:lnTo>
                <a:lnTo>
                  <a:pt x="183475" y="704562"/>
                </a:lnTo>
                <a:lnTo>
                  <a:pt x="185813" y="713680"/>
                </a:lnTo>
                <a:lnTo>
                  <a:pt x="185617" y="715536"/>
                </a:lnTo>
                <a:lnTo>
                  <a:pt x="186094" y="717768"/>
                </a:lnTo>
                <a:lnTo>
                  <a:pt x="186338" y="718201"/>
                </a:lnTo>
                <a:lnTo>
                  <a:pt x="188648" y="722305"/>
                </a:lnTo>
                <a:lnTo>
                  <a:pt x="187985" y="722683"/>
                </a:lnTo>
                <a:lnTo>
                  <a:pt x="186057" y="723775"/>
                </a:lnTo>
                <a:lnTo>
                  <a:pt x="186049" y="725018"/>
                </a:lnTo>
                <a:lnTo>
                  <a:pt x="186044" y="725883"/>
                </a:lnTo>
                <a:lnTo>
                  <a:pt x="186035" y="726995"/>
                </a:lnTo>
                <a:lnTo>
                  <a:pt x="184796" y="728475"/>
                </a:lnTo>
                <a:lnTo>
                  <a:pt x="182701" y="728955"/>
                </a:lnTo>
                <a:lnTo>
                  <a:pt x="182399" y="729320"/>
                </a:lnTo>
                <a:lnTo>
                  <a:pt x="180409" y="731725"/>
                </a:lnTo>
                <a:lnTo>
                  <a:pt x="178805" y="732333"/>
                </a:lnTo>
                <a:lnTo>
                  <a:pt x="178023" y="733700"/>
                </a:lnTo>
                <a:lnTo>
                  <a:pt x="177003" y="735481"/>
                </a:lnTo>
                <a:lnTo>
                  <a:pt x="175082" y="737760"/>
                </a:lnTo>
                <a:lnTo>
                  <a:pt x="172734" y="738985"/>
                </a:lnTo>
                <a:lnTo>
                  <a:pt x="169393" y="742184"/>
                </a:lnTo>
                <a:lnTo>
                  <a:pt x="169194" y="744471"/>
                </a:lnTo>
                <a:lnTo>
                  <a:pt x="168291" y="747547"/>
                </a:lnTo>
                <a:lnTo>
                  <a:pt x="168250" y="747686"/>
                </a:lnTo>
                <a:lnTo>
                  <a:pt x="167658" y="748346"/>
                </a:lnTo>
                <a:lnTo>
                  <a:pt x="166205" y="749965"/>
                </a:lnTo>
                <a:lnTo>
                  <a:pt x="161543" y="757490"/>
                </a:lnTo>
                <a:lnTo>
                  <a:pt x="162643" y="758610"/>
                </a:lnTo>
                <a:lnTo>
                  <a:pt x="162575" y="759230"/>
                </a:lnTo>
                <a:lnTo>
                  <a:pt x="161986" y="759598"/>
                </a:lnTo>
                <a:lnTo>
                  <a:pt x="161589" y="759844"/>
                </a:lnTo>
                <a:lnTo>
                  <a:pt x="161880" y="760652"/>
                </a:lnTo>
                <a:lnTo>
                  <a:pt x="162012" y="761022"/>
                </a:lnTo>
                <a:lnTo>
                  <a:pt x="161330" y="761761"/>
                </a:lnTo>
                <a:lnTo>
                  <a:pt x="162053" y="764241"/>
                </a:lnTo>
                <a:lnTo>
                  <a:pt x="163090" y="765798"/>
                </a:lnTo>
                <a:lnTo>
                  <a:pt x="162462" y="767837"/>
                </a:lnTo>
                <a:lnTo>
                  <a:pt x="163556" y="769580"/>
                </a:lnTo>
                <a:lnTo>
                  <a:pt x="163487" y="770733"/>
                </a:lnTo>
                <a:lnTo>
                  <a:pt x="162552" y="772482"/>
                </a:lnTo>
                <a:lnTo>
                  <a:pt x="162696" y="772687"/>
                </a:lnTo>
                <a:lnTo>
                  <a:pt x="163346" y="773604"/>
                </a:lnTo>
                <a:lnTo>
                  <a:pt x="162598" y="775086"/>
                </a:lnTo>
                <a:lnTo>
                  <a:pt x="164604" y="778567"/>
                </a:lnTo>
                <a:lnTo>
                  <a:pt x="163539" y="781472"/>
                </a:lnTo>
                <a:lnTo>
                  <a:pt x="163477" y="782067"/>
                </a:lnTo>
                <a:lnTo>
                  <a:pt x="163409" y="782708"/>
                </a:lnTo>
                <a:lnTo>
                  <a:pt x="163829" y="784138"/>
                </a:lnTo>
                <a:lnTo>
                  <a:pt x="162329" y="787594"/>
                </a:lnTo>
                <a:lnTo>
                  <a:pt x="162436" y="789218"/>
                </a:lnTo>
                <a:lnTo>
                  <a:pt x="162007" y="789885"/>
                </a:lnTo>
                <a:lnTo>
                  <a:pt x="162184" y="791129"/>
                </a:lnTo>
                <a:lnTo>
                  <a:pt x="162244" y="791558"/>
                </a:lnTo>
                <a:lnTo>
                  <a:pt x="161765" y="791695"/>
                </a:lnTo>
                <a:lnTo>
                  <a:pt x="160765" y="791981"/>
                </a:lnTo>
                <a:lnTo>
                  <a:pt x="159651" y="792779"/>
                </a:lnTo>
                <a:lnTo>
                  <a:pt x="159782" y="793530"/>
                </a:lnTo>
                <a:lnTo>
                  <a:pt x="159888" y="794144"/>
                </a:lnTo>
                <a:lnTo>
                  <a:pt x="158894" y="796013"/>
                </a:lnTo>
                <a:lnTo>
                  <a:pt x="157458" y="798713"/>
                </a:lnTo>
                <a:lnTo>
                  <a:pt x="157740" y="800073"/>
                </a:lnTo>
                <a:lnTo>
                  <a:pt x="157997" y="801316"/>
                </a:lnTo>
                <a:lnTo>
                  <a:pt x="157435" y="802912"/>
                </a:lnTo>
                <a:lnTo>
                  <a:pt x="156788" y="804752"/>
                </a:lnTo>
                <a:lnTo>
                  <a:pt x="156620" y="804776"/>
                </a:lnTo>
                <a:lnTo>
                  <a:pt x="156200" y="804855"/>
                </a:lnTo>
                <a:lnTo>
                  <a:pt x="155130" y="806872"/>
                </a:lnTo>
                <a:lnTo>
                  <a:pt x="154739" y="810213"/>
                </a:lnTo>
                <a:lnTo>
                  <a:pt x="154921" y="811403"/>
                </a:lnTo>
                <a:lnTo>
                  <a:pt x="155033" y="812137"/>
                </a:lnTo>
                <a:lnTo>
                  <a:pt x="157296" y="814134"/>
                </a:lnTo>
                <a:lnTo>
                  <a:pt x="157542" y="814521"/>
                </a:lnTo>
                <a:lnTo>
                  <a:pt x="157968" y="815190"/>
                </a:lnTo>
                <a:lnTo>
                  <a:pt x="157717" y="815872"/>
                </a:lnTo>
                <a:lnTo>
                  <a:pt x="156223" y="815815"/>
                </a:lnTo>
                <a:lnTo>
                  <a:pt x="155559" y="816415"/>
                </a:lnTo>
                <a:lnTo>
                  <a:pt x="155729" y="817116"/>
                </a:lnTo>
                <a:lnTo>
                  <a:pt x="155000" y="818501"/>
                </a:lnTo>
                <a:lnTo>
                  <a:pt x="154618" y="819195"/>
                </a:lnTo>
                <a:lnTo>
                  <a:pt x="154730" y="819355"/>
                </a:lnTo>
                <a:lnTo>
                  <a:pt x="155227" y="820068"/>
                </a:lnTo>
                <a:lnTo>
                  <a:pt x="155340" y="821494"/>
                </a:lnTo>
                <a:lnTo>
                  <a:pt x="154668" y="822826"/>
                </a:lnTo>
                <a:lnTo>
                  <a:pt x="154594" y="822973"/>
                </a:lnTo>
                <a:lnTo>
                  <a:pt x="155202" y="824156"/>
                </a:lnTo>
                <a:lnTo>
                  <a:pt x="155125" y="826633"/>
                </a:lnTo>
                <a:lnTo>
                  <a:pt x="156099" y="827938"/>
                </a:lnTo>
                <a:lnTo>
                  <a:pt x="155537" y="828991"/>
                </a:lnTo>
                <a:lnTo>
                  <a:pt x="155450" y="830354"/>
                </a:lnTo>
                <a:lnTo>
                  <a:pt x="155402" y="831095"/>
                </a:lnTo>
                <a:lnTo>
                  <a:pt x="155789" y="831849"/>
                </a:lnTo>
                <a:lnTo>
                  <a:pt x="156008" y="832276"/>
                </a:lnTo>
                <a:lnTo>
                  <a:pt x="155335" y="833631"/>
                </a:lnTo>
                <a:lnTo>
                  <a:pt x="154014" y="836290"/>
                </a:lnTo>
                <a:lnTo>
                  <a:pt x="152282" y="837829"/>
                </a:lnTo>
                <a:lnTo>
                  <a:pt x="151083" y="839467"/>
                </a:lnTo>
                <a:lnTo>
                  <a:pt x="150479" y="840293"/>
                </a:lnTo>
                <a:lnTo>
                  <a:pt x="150237" y="841535"/>
                </a:lnTo>
                <a:lnTo>
                  <a:pt x="149930" y="842207"/>
                </a:lnTo>
                <a:lnTo>
                  <a:pt x="148479" y="845234"/>
                </a:lnTo>
                <a:lnTo>
                  <a:pt x="147183" y="845659"/>
                </a:lnTo>
                <a:lnTo>
                  <a:pt x="145876" y="847696"/>
                </a:lnTo>
                <a:lnTo>
                  <a:pt x="145670" y="847971"/>
                </a:lnTo>
                <a:lnTo>
                  <a:pt x="145133" y="848683"/>
                </a:lnTo>
                <a:lnTo>
                  <a:pt x="144691" y="850537"/>
                </a:lnTo>
                <a:lnTo>
                  <a:pt x="144830" y="850970"/>
                </a:lnTo>
                <a:lnTo>
                  <a:pt x="144990" y="851469"/>
                </a:lnTo>
                <a:lnTo>
                  <a:pt x="146135" y="855007"/>
                </a:lnTo>
                <a:lnTo>
                  <a:pt x="146042" y="855988"/>
                </a:lnTo>
                <a:lnTo>
                  <a:pt x="146006" y="856371"/>
                </a:lnTo>
                <a:lnTo>
                  <a:pt x="144710" y="856858"/>
                </a:lnTo>
                <a:lnTo>
                  <a:pt x="144389" y="858899"/>
                </a:lnTo>
                <a:lnTo>
                  <a:pt x="142340" y="861551"/>
                </a:lnTo>
                <a:lnTo>
                  <a:pt x="143378" y="862671"/>
                </a:lnTo>
                <a:lnTo>
                  <a:pt x="142196" y="864646"/>
                </a:lnTo>
                <a:lnTo>
                  <a:pt x="140535" y="864450"/>
                </a:lnTo>
                <a:lnTo>
                  <a:pt x="138130" y="865240"/>
                </a:lnTo>
                <a:lnTo>
                  <a:pt x="137336" y="866566"/>
                </a:lnTo>
                <a:lnTo>
                  <a:pt x="136833" y="866895"/>
                </a:lnTo>
                <a:lnTo>
                  <a:pt x="136326" y="867768"/>
                </a:lnTo>
                <a:lnTo>
                  <a:pt x="135518" y="869372"/>
                </a:lnTo>
                <a:lnTo>
                  <a:pt x="135474" y="870273"/>
                </a:lnTo>
                <a:lnTo>
                  <a:pt x="135378" y="872222"/>
                </a:lnTo>
                <a:lnTo>
                  <a:pt x="133023" y="874560"/>
                </a:lnTo>
                <a:lnTo>
                  <a:pt x="133314" y="877163"/>
                </a:lnTo>
                <a:lnTo>
                  <a:pt x="133028" y="877420"/>
                </a:lnTo>
                <a:lnTo>
                  <a:pt x="132011" y="878332"/>
                </a:lnTo>
                <a:lnTo>
                  <a:pt x="132004" y="879325"/>
                </a:lnTo>
                <a:lnTo>
                  <a:pt x="132463" y="880710"/>
                </a:lnTo>
                <a:lnTo>
                  <a:pt x="133034" y="882428"/>
                </a:lnTo>
                <a:lnTo>
                  <a:pt x="131597" y="885268"/>
                </a:lnTo>
                <a:lnTo>
                  <a:pt x="130306" y="885013"/>
                </a:lnTo>
                <a:lnTo>
                  <a:pt x="129509" y="884389"/>
                </a:lnTo>
                <a:lnTo>
                  <a:pt x="128522" y="884876"/>
                </a:lnTo>
                <a:lnTo>
                  <a:pt x="127830" y="887164"/>
                </a:lnTo>
                <a:lnTo>
                  <a:pt x="129113" y="888411"/>
                </a:lnTo>
                <a:lnTo>
                  <a:pt x="129138" y="888707"/>
                </a:lnTo>
                <a:lnTo>
                  <a:pt x="129171" y="889093"/>
                </a:lnTo>
                <a:lnTo>
                  <a:pt x="127016" y="889018"/>
                </a:lnTo>
                <a:lnTo>
                  <a:pt x="125399" y="891547"/>
                </a:lnTo>
                <a:lnTo>
                  <a:pt x="126186" y="893537"/>
                </a:lnTo>
                <a:lnTo>
                  <a:pt x="125992" y="894836"/>
                </a:lnTo>
                <a:lnTo>
                  <a:pt x="125063" y="895817"/>
                </a:lnTo>
                <a:lnTo>
                  <a:pt x="123681" y="895872"/>
                </a:lnTo>
                <a:lnTo>
                  <a:pt x="122907" y="896363"/>
                </a:lnTo>
                <a:lnTo>
                  <a:pt x="122403" y="897910"/>
                </a:lnTo>
                <a:lnTo>
                  <a:pt x="119633" y="898017"/>
                </a:lnTo>
                <a:lnTo>
                  <a:pt x="119012" y="898506"/>
                </a:lnTo>
                <a:lnTo>
                  <a:pt x="118703" y="898750"/>
                </a:lnTo>
                <a:lnTo>
                  <a:pt x="119308" y="899499"/>
                </a:lnTo>
                <a:lnTo>
                  <a:pt x="119627" y="899893"/>
                </a:lnTo>
                <a:lnTo>
                  <a:pt x="119261" y="900384"/>
                </a:lnTo>
                <a:lnTo>
                  <a:pt x="118813" y="900982"/>
                </a:lnTo>
                <a:lnTo>
                  <a:pt x="117269" y="901468"/>
                </a:lnTo>
                <a:lnTo>
                  <a:pt x="117414" y="901888"/>
                </a:lnTo>
                <a:lnTo>
                  <a:pt x="117633" y="902524"/>
                </a:lnTo>
                <a:lnTo>
                  <a:pt x="117011" y="903574"/>
                </a:lnTo>
                <a:lnTo>
                  <a:pt x="118608" y="903956"/>
                </a:lnTo>
                <a:lnTo>
                  <a:pt x="118544" y="904452"/>
                </a:lnTo>
                <a:lnTo>
                  <a:pt x="117186" y="904937"/>
                </a:lnTo>
                <a:lnTo>
                  <a:pt x="115794" y="906033"/>
                </a:lnTo>
                <a:lnTo>
                  <a:pt x="115391" y="906350"/>
                </a:lnTo>
                <a:lnTo>
                  <a:pt x="116516" y="908252"/>
                </a:lnTo>
                <a:lnTo>
                  <a:pt x="116973" y="909025"/>
                </a:lnTo>
                <a:lnTo>
                  <a:pt x="117151" y="910080"/>
                </a:lnTo>
                <a:lnTo>
                  <a:pt x="116342" y="911128"/>
                </a:lnTo>
                <a:lnTo>
                  <a:pt x="114863" y="911674"/>
                </a:lnTo>
                <a:lnTo>
                  <a:pt x="115038" y="913103"/>
                </a:lnTo>
                <a:lnTo>
                  <a:pt x="113925" y="914148"/>
                </a:lnTo>
                <a:lnTo>
                  <a:pt x="113797" y="915051"/>
                </a:lnTo>
                <a:lnTo>
                  <a:pt x="114219" y="915945"/>
                </a:lnTo>
                <a:lnTo>
                  <a:pt x="113968" y="916442"/>
                </a:lnTo>
                <a:lnTo>
                  <a:pt x="112556" y="916697"/>
                </a:lnTo>
                <a:lnTo>
                  <a:pt x="111010" y="916978"/>
                </a:lnTo>
                <a:lnTo>
                  <a:pt x="109896" y="917713"/>
                </a:lnTo>
                <a:lnTo>
                  <a:pt x="109752" y="918282"/>
                </a:lnTo>
                <a:lnTo>
                  <a:pt x="109708" y="918457"/>
                </a:lnTo>
                <a:lnTo>
                  <a:pt x="109796" y="918664"/>
                </a:lnTo>
                <a:lnTo>
                  <a:pt x="110102" y="919472"/>
                </a:lnTo>
                <a:lnTo>
                  <a:pt x="108646" y="920494"/>
                </a:lnTo>
                <a:lnTo>
                  <a:pt x="108544" y="920965"/>
                </a:lnTo>
                <a:lnTo>
                  <a:pt x="108458" y="921359"/>
                </a:lnTo>
                <a:lnTo>
                  <a:pt x="109511" y="922270"/>
                </a:lnTo>
                <a:lnTo>
                  <a:pt x="110048" y="922734"/>
                </a:lnTo>
                <a:lnTo>
                  <a:pt x="110102" y="923787"/>
                </a:lnTo>
                <a:lnTo>
                  <a:pt x="108305" y="925139"/>
                </a:lnTo>
                <a:lnTo>
                  <a:pt x="108062" y="925322"/>
                </a:lnTo>
                <a:lnTo>
                  <a:pt x="107813" y="926233"/>
                </a:lnTo>
                <a:lnTo>
                  <a:pt x="108237" y="927121"/>
                </a:lnTo>
                <a:lnTo>
                  <a:pt x="108015" y="927411"/>
                </a:lnTo>
                <a:lnTo>
                  <a:pt x="107860" y="927613"/>
                </a:lnTo>
                <a:lnTo>
                  <a:pt x="106523" y="928388"/>
                </a:lnTo>
                <a:lnTo>
                  <a:pt x="105636" y="928902"/>
                </a:lnTo>
                <a:lnTo>
                  <a:pt x="105445" y="929891"/>
                </a:lnTo>
                <a:lnTo>
                  <a:pt x="105729" y="930673"/>
                </a:lnTo>
                <a:lnTo>
                  <a:pt x="105987" y="931381"/>
                </a:lnTo>
                <a:lnTo>
                  <a:pt x="105429" y="931997"/>
                </a:lnTo>
                <a:lnTo>
                  <a:pt x="103397" y="932916"/>
                </a:lnTo>
                <a:lnTo>
                  <a:pt x="102589" y="933281"/>
                </a:lnTo>
                <a:lnTo>
                  <a:pt x="103144" y="934415"/>
                </a:lnTo>
                <a:lnTo>
                  <a:pt x="103319" y="934774"/>
                </a:lnTo>
                <a:lnTo>
                  <a:pt x="102086" y="937059"/>
                </a:lnTo>
                <a:lnTo>
                  <a:pt x="101821" y="937552"/>
                </a:lnTo>
                <a:lnTo>
                  <a:pt x="100956" y="938287"/>
                </a:lnTo>
                <a:lnTo>
                  <a:pt x="99980" y="936919"/>
                </a:lnTo>
                <a:lnTo>
                  <a:pt x="99080" y="937138"/>
                </a:lnTo>
                <a:lnTo>
                  <a:pt x="97019" y="937640"/>
                </a:lnTo>
                <a:lnTo>
                  <a:pt x="96853" y="937916"/>
                </a:lnTo>
                <a:lnTo>
                  <a:pt x="96690" y="938188"/>
                </a:lnTo>
                <a:lnTo>
                  <a:pt x="96541" y="938433"/>
                </a:lnTo>
                <a:lnTo>
                  <a:pt x="96458" y="938567"/>
                </a:lnTo>
                <a:lnTo>
                  <a:pt x="96636" y="939560"/>
                </a:lnTo>
                <a:lnTo>
                  <a:pt x="95739" y="940164"/>
                </a:lnTo>
                <a:lnTo>
                  <a:pt x="94906" y="940725"/>
                </a:lnTo>
                <a:lnTo>
                  <a:pt x="94895" y="942462"/>
                </a:lnTo>
                <a:lnTo>
                  <a:pt x="94114" y="943031"/>
                </a:lnTo>
                <a:lnTo>
                  <a:pt x="93716" y="943320"/>
                </a:lnTo>
                <a:lnTo>
                  <a:pt x="93710" y="944437"/>
                </a:lnTo>
                <a:lnTo>
                  <a:pt x="92948" y="945193"/>
                </a:lnTo>
                <a:lnTo>
                  <a:pt x="92696" y="945430"/>
                </a:lnTo>
                <a:lnTo>
                  <a:pt x="91484" y="945969"/>
                </a:lnTo>
                <a:lnTo>
                  <a:pt x="90943" y="945753"/>
                </a:lnTo>
                <a:lnTo>
                  <a:pt x="89274" y="945086"/>
                </a:lnTo>
                <a:lnTo>
                  <a:pt x="88238" y="946525"/>
                </a:lnTo>
                <a:lnTo>
                  <a:pt x="87719" y="947245"/>
                </a:lnTo>
                <a:lnTo>
                  <a:pt x="87115" y="947653"/>
                </a:lnTo>
                <a:lnTo>
                  <a:pt x="85184" y="948963"/>
                </a:lnTo>
                <a:lnTo>
                  <a:pt x="85043" y="949349"/>
                </a:lnTo>
                <a:lnTo>
                  <a:pt x="84868" y="949828"/>
                </a:lnTo>
                <a:lnTo>
                  <a:pt x="85015" y="950400"/>
                </a:lnTo>
                <a:lnTo>
                  <a:pt x="85170" y="951007"/>
                </a:lnTo>
                <a:lnTo>
                  <a:pt x="85065" y="951135"/>
                </a:lnTo>
                <a:lnTo>
                  <a:pt x="84362" y="951993"/>
                </a:lnTo>
                <a:lnTo>
                  <a:pt x="84420" y="952377"/>
                </a:lnTo>
                <a:lnTo>
                  <a:pt x="84540" y="953174"/>
                </a:lnTo>
                <a:lnTo>
                  <a:pt x="83610" y="954156"/>
                </a:lnTo>
                <a:lnTo>
                  <a:pt x="83242" y="954253"/>
                </a:lnTo>
                <a:lnTo>
                  <a:pt x="81759" y="954642"/>
                </a:lnTo>
                <a:lnTo>
                  <a:pt x="81479" y="955193"/>
                </a:lnTo>
                <a:lnTo>
                  <a:pt x="81195" y="955752"/>
                </a:lnTo>
                <a:lnTo>
                  <a:pt x="79409" y="956110"/>
                </a:lnTo>
                <a:lnTo>
                  <a:pt x="79034" y="956851"/>
                </a:lnTo>
                <a:lnTo>
                  <a:pt x="77736" y="957525"/>
                </a:lnTo>
                <a:lnTo>
                  <a:pt x="77253" y="957521"/>
                </a:lnTo>
                <a:lnTo>
                  <a:pt x="75704" y="957512"/>
                </a:lnTo>
                <a:lnTo>
                  <a:pt x="75498" y="957716"/>
                </a:lnTo>
                <a:lnTo>
                  <a:pt x="75068" y="958144"/>
                </a:lnTo>
                <a:lnTo>
                  <a:pt x="74953" y="958257"/>
                </a:lnTo>
                <a:lnTo>
                  <a:pt x="74774" y="958434"/>
                </a:lnTo>
                <a:lnTo>
                  <a:pt x="74459" y="959425"/>
                </a:lnTo>
                <a:lnTo>
                  <a:pt x="72184" y="959037"/>
                </a:lnTo>
                <a:lnTo>
                  <a:pt x="72049" y="959184"/>
                </a:lnTo>
                <a:lnTo>
                  <a:pt x="71565" y="959712"/>
                </a:lnTo>
                <a:lnTo>
                  <a:pt x="71309" y="960609"/>
                </a:lnTo>
                <a:lnTo>
                  <a:pt x="71123" y="961259"/>
                </a:lnTo>
                <a:lnTo>
                  <a:pt x="70724" y="961519"/>
                </a:lnTo>
                <a:lnTo>
                  <a:pt x="68957" y="962669"/>
                </a:lnTo>
                <a:lnTo>
                  <a:pt x="67725" y="962909"/>
                </a:lnTo>
                <a:lnTo>
                  <a:pt x="66995" y="961603"/>
                </a:lnTo>
                <a:lnTo>
                  <a:pt x="66259" y="961411"/>
                </a:lnTo>
                <a:lnTo>
                  <a:pt x="66005" y="962402"/>
                </a:lnTo>
                <a:lnTo>
                  <a:pt x="65464" y="962819"/>
                </a:lnTo>
                <a:lnTo>
                  <a:pt x="63968" y="963006"/>
                </a:lnTo>
                <a:lnTo>
                  <a:pt x="63966" y="963351"/>
                </a:lnTo>
                <a:lnTo>
                  <a:pt x="63960" y="964369"/>
                </a:lnTo>
                <a:lnTo>
                  <a:pt x="62971" y="964860"/>
                </a:lnTo>
                <a:lnTo>
                  <a:pt x="62721" y="965973"/>
                </a:lnTo>
                <a:lnTo>
                  <a:pt x="62185" y="966259"/>
                </a:lnTo>
                <a:lnTo>
                  <a:pt x="62036" y="966340"/>
                </a:lnTo>
                <a:lnTo>
                  <a:pt x="61887" y="965560"/>
                </a:lnTo>
                <a:lnTo>
                  <a:pt x="61740" y="964788"/>
                </a:lnTo>
                <a:lnTo>
                  <a:pt x="61252" y="964286"/>
                </a:lnTo>
                <a:lnTo>
                  <a:pt x="60131" y="964173"/>
                </a:lnTo>
                <a:lnTo>
                  <a:pt x="59959" y="964157"/>
                </a:lnTo>
                <a:lnTo>
                  <a:pt x="58345" y="966191"/>
                </a:lnTo>
                <a:lnTo>
                  <a:pt x="58886" y="967867"/>
                </a:lnTo>
                <a:lnTo>
                  <a:pt x="58811" y="968024"/>
                </a:lnTo>
                <a:lnTo>
                  <a:pt x="58285" y="969006"/>
                </a:lnTo>
                <a:lnTo>
                  <a:pt x="57835" y="968604"/>
                </a:lnTo>
                <a:lnTo>
                  <a:pt x="57611" y="967484"/>
                </a:lnTo>
                <a:lnTo>
                  <a:pt x="57536" y="967111"/>
                </a:lnTo>
                <a:lnTo>
                  <a:pt x="56763" y="966323"/>
                </a:lnTo>
                <a:lnTo>
                  <a:pt x="55321" y="966593"/>
                </a:lnTo>
                <a:lnTo>
                  <a:pt x="54399" y="966781"/>
                </a:lnTo>
                <a:lnTo>
                  <a:pt x="53622" y="966175"/>
                </a:lnTo>
                <a:lnTo>
                  <a:pt x="53359" y="965970"/>
                </a:lnTo>
                <a:lnTo>
                  <a:pt x="52613" y="966832"/>
                </a:lnTo>
                <a:lnTo>
                  <a:pt x="51636" y="966701"/>
                </a:lnTo>
                <a:lnTo>
                  <a:pt x="50628" y="966593"/>
                </a:lnTo>
                <a:lnTo>
                  <a:pt x="49341" y="968480"/>
                </a:lnTo>
                <a:lnTo>
                  <a:pt x="47566" y="966609"/>
                </a:lnTo>
                <a:lnTo>
                  <a:pt x="46796" y="966760"/>
                </a:lnTo>
                <a:lnTo>
                  <a:pt x="46641" y="966789"/>
                </a:lnTo>
                <a:lnTo>
                  <a:pt x="46256" y="967281"/>
                </a:lnTo>
                <a:lnTo>
                  <a:pt x="44901" y="969006"/>
                </a:lnTo>
                <a:lnTo>
                  <a:pt x="43964" y="969553"/>
                </a:lnTo>
                <a:lnTo>
                  <a:pt x="43109" y="970050"/>
                </a:lnTo>
                <a:lnTo>
                  <a:pt x="41327" y="969355"/>
                </a:lnTo>
                <a:lnTo>
                  <a:pt x="40156" y="969594"/>
                </a:lnTo>
                <a:lnTo>
                  <a:pt x="39829" y="969968"/>
                </a:lnTo>
                <a:lnTo>
                  <a:pt x="39350" y="970519"/>
                </a:lnTo>
                <a:lnTo>
                  <a:pt x="40261" y="972331"/>
                </a:lnTo>
                <a:lnTo>
                  <a:pt x="40382" y="972569"/>
                </a:lnTo>
                <a:lnTo>
                  <a:pt x="37196" y="973052"/>
                </a:lnTo>
                <a:lnTo>
                  <a:pt x="36994" y="972794"/>
                </a:lnTo>
                <a:lnTo>
                  <a:pt x="37065" y="972345"/>
                </a:lnTo>
                <a:lnTo>
                  <a:pt x="37315" y="970751"/>
                </a:lnTo>
                <a:lnTo>
                  <a:pt x="36703" y="970004"/>
                </a:lnTo>
                <a:lnTo>
                  <a:pt x="36092" y="969940"/>
                </a:lnTo>
                <a:lnTo>
                  <a:pt x="35286" y="970490"/>
                </a:lnTo>
                <a:lnTo>
                  <a:pt x="33735" y="973058"/>
                </a:lnTo>
                <a:lnTo>
                  <a:pt x="31764" y="973755"/>
                </a:lnTo>
                <a:lnTo>
                  <a:pt x="31266" y="973001"/>
                </a:lnTo>
                <a:lnTo>
                  <a:pt x="29836" y="972918"/>
                </a:lnTo>
                <a:lnTo>
                  <a:pt x="28867" y="972861"/>
                </a:lnTo>
                <a:lnTo>
                  <a:pt x="28694" y="971773"/>
                </a:lnTo>
                <a:lnTo>
                  <a:pt x="28244" y="971106"/>
                </a:lnTo>
                <a:lnTo>
                  <a:pt x="28080" y="970872"/>
                </a:lnTo>
                <a:lnTo>
                  <a:pt x="26911" y="970740"/>
                </a:lnTo>
                <a:lnTo>
                  <a:pt x="24440" y="971901"/>
                </a:lnTo>
                <a:lnTo>
                  <a:pt x="24185" y="972720"/>
                </a:lnTo>
                <a:lnTo>
                  <a:pt x="23998" y="973322"/>
                </a:lnTo>
                <a:lnTo>
                  <a:pt x="23263" y="973979"/>
                </a:lnTo>
                <a:lnTo>
                  <a:pt x="21721" y="973431"/>
                </a:lnTo>
                <a:lnTo>
                  <a:pt x="20791" y="974288"/>
                </a:lnTo>
                <a:lnTo>
                  <a:pt x="20430" y="973047"/>
                </a:lnTo>
                <a:lnTo>
                  <a:pt x="19756" y="972918"/>
                </a:lnTo>
                <a:lnTo>
                  <a:pt x="18981" y="971678"/>
                </a:lnTo>
                <a:lnTo>
                  <a:pt x="18900" y="971549"/>
                </a:lnTo>
                <a:lnTo>
                  <a:pt x="17423" y="971413"/>
                </a:lnTo>
                <a:lnTo>
                  <a:pt x="14397" y="973003"/>
                </a:lnTo>
                <a:lnTo>
                  <a:pt x="14046" y="972816"/>
                </a:lnTo>
                <a:lnTo>
                  <a:pt x="12985" y="972254"/>
                </a:lnTo>
                <a:lnTo>
                  <a:pt x="12015" y="972139"/>
                </a:lnTo>
                <a:lnTo>
                  <a:pt x="11816" y="972117"/>
                </a:lnTo>
                <a:lnTo>
                  <a:pt x="11063" y="973847"/>
                </a:lnTo>
                <a:lnTo>
                  <a:pt x="10774" y="973933"/>
                </a:lnTo>
                <a:lnTo>
                  <a:pt x="10448" y="974030"/>
                </a:lnTo>
                <a:lnTo>
                  <a:pt x="9347" y="973093"/>
                </a:lnTo>
                <a:lnTo>
                  <a:pt x="8236" y="973269"/>
                </a:lnTo>
                <a:lnTo>
                  <a:pt x="7711" y="974599"/>
                </a:lnTo>
                <a:lnTo>
                  <a:pt x="7358" y="975493"/>
                </a:lnTo>
                <a:lnTo>
                  <a:pt x="6304" y="976353"/>
                </a:lnTo>
                <a:lnTo>
                  <a:pt x="5333" y="976280"/>
                </a:lnTo>
                <a:lnTo>
                  <a:pt x="4520" y="976217"/>
                </a:lnTo>
                <a:lnTo>
                  <a:pt x="3529" y="977202"/>
                </a:lnTo>
                <a:lnTo>
                  <a:pt x="1255" y="976566"/>
                </a:lnTo>
                <a:lnTo>
                  <a:pt x="585" y="978992"/>
                </a:lnTo>
                <a:lnTo>
                  <a:pt x="180" y="980462"/>
                </a:lnTo>
                <a:lnTo>
                  <a:pt x="1119" y="981886"/>
                </a:lnTo>
                <a:lnTo>
                  <a:pt x="2068" y="983327"/>
                </a:lnTo>
                <a:lnTo>
                  <a:pt x="2847" y="986368"/>
                </a:lnTo>
                <a:lnTo>
                  <a:pt x="1828" y="990886"/>
                </a:lnTo>
                <a:lnTo>
                  <a:pt x="1878" y="992498"/>
                </a:lnTo>
                <a:lnTo>
                  <a:pt x="4129" y="996233"/>
                </a:lnTo>
                <a:lnTo>
                  <a:pt x="4172" y="998836"/>
                </a:lnTo>
                <a:lnTo>
                  <a:pt x="4592" y="999989"/>
                </a:lnTo>
                <a:lnTo>
                  <a:pt x="5078" y="1001322"/>
                </a:lnTo>
                <a:lnTo>
                  <a:pt x="5310" y="1003307"/>
                </a:lnTo>
                <a:lnTo>
                  <a:pt x="5542" y="1005292"/>
                </a:lnTo>
                <a:lnTo>
                  <a:pt x="4908" y="1007890"/>
                </a:lnTo>
                <a:lnTo>
                  <a:pt x="5194" y="1008907"/>
                </a:lnTo>
                <a:lnTo>
                  <a:pt x="5868" y="1011306"/>
                </a:lnTo>
                <a:lnTo>
                  <a:pt x="6165" y="1011741"/>
                </a:lnTo>
                <a:lnTo>
                  <a:pt x="6664" y="1012473"/>
                </a:lnTo>
                <a:lnTo>
                  <a:pt x="8122" y="1014607"/>
                </a:lnTo>
                <a:lnTo>
                  <a:pt x="10303" y="1019705"/>
                </a:lnTo>
                <a:lnTo>
                  <a:pt x="16852" y="1022269"/>
                </a:lnTo>
                <a:lnTo>
                  <a:pt x="23500" y="1026153"/>
                </a:lnTo>
                <a:lnTo>
                  <a:pt x="26942" y="1027479"/>
                </a:lnTo>
                <a:lnTo>
                  <a:pt x="33909" y="1030131"/>
                </a:lnTo>
                <a:lnTo>
                  <a:pt x="35239" y="1033551"/>
                </a:lnTo>
                <a:lnTo>
                  <a:pt x="34373" y="1038733"/>
                </a:lnTo>
                <a:lnTo>
                  <a:pt x="31124" y="1041873"/>
                </a:lnTo>
                <a:lnTo>
                  <a:pt x="30172" y="1046391"/>
                </a:lnTo>
                <a:lnTo>
                  <a:pt x="29918" y="1049971"/>
                </a:lnTo>
                <a:lnTo>
                  <a:pt x="31542" y="1049983"/>
                </a:lnTo>
                <a:lnTo>
                  <a:pt x="32628" y="1049991"/>
                </a:lnTo>
                <a:lnTo>
                  <a:pt x="36315" y="1051070"/>
                </a:lnTo>
                <a:lnTo>
                  <a:pt x="36453" y="1051198"/>
                </a:lnTo>
                <a:lnTo>
                  <a:pt x="38335" y="1052944"/>
                </a:lnTo>
                <a:lnTo>
                  <a:pt x="38968" y="1053270"/>
                </a:lnTo>
                <a:lnTo>
                  <a:pt x="39931" y="1053762"/>
                </a:lnTo>
                <a:lnTo>
                  <a:pt x="43561" y="1054221"/>
                </a:lnTo>
                <a:lnTo>
                  <a:pt x="45096" y="1054977"/>
                </a:lnTo>
                <a:lnTo>
                  <a:pt x="46044" y="1055820"/>
                </a:lnTo>
                <a:lnTo>
                  <a:pt x="46993" y="1056664"/>
                </a:lnTo>
                <a:lnTo>
                  <a:pt x="48239" y="1059248"/>
                </a:lnTo>
                <a:lnTo>
                  <a:pt x="49482" y="1061826"/>
                </a:lnTo>
                <a:lnTo>
                  <a:pt x="49779" y="1063378"/>
                </a:lnTo>
                <a:lnTo>
                  <a:pt x="49756" y="1063633"/>
                </a:lnTo>
                <a:lnTo>
                  <a:pt x="49488" y="1066527"/>
                </a:lnTo>
                <a:lnTo>
                  <a:pt x="49367" y="1067835"/>
                </a:lnTo>
                <a:lnTo>
                  <a:pt x="49246" y="1069138"/>
                </a:lnTo>
                <a:lnTo>
                  <a:pt x="49546" y="1070381"/>
                </a:lnTo>
                <a:lnTo>
                  <a:pt x="50210" y="1071962"/>
                </a:lnTo>
                <a:lnTo>
                  <a:pt x="50878" y="1073552"/>
                </a:lnTo>
                <a:lnTo>
                  <a:pt x="53826" y="1074937"/>
                </a:lnTo>
                <a:lnTo>
                  <a:pt x="56888" y="1077442"/>
                </a:lnTo>
                <a:lnTo>
                  <a:pt x="59590" y="1078701"/>
                </a:lnTo>
                <a:lnTo>
                  <a:pt x="60454" y="1078766"/>
                </a:lnTo>
                <a:lnTo>
                  <a:pt x="61190" y="1078831"/>
                </a:lnTo>
                <a:lnTo>
                  <a:pt x="62981" y="1078161"/>
                </a:lnTo>
                <a:lnTo>
                  <a:pt x="63430" y="1079175"/>
                </a:lnTo>
                <a:lnTo>
                  <a:pt x="65893" y="1084685"/>
                </a:lnTo>
                <a:lnTo>
                  <a:pt x="65925" y="1087612"/>
                </a:lnTo>
                <a:lnTo>
                  <a:pt x="65611" y="1089770"/>
                </a:lnTo>
                <a:lnTo>
                  <a:pt x="64735" y="1091994"/>
                </a:lnTo>
                <a:lnTo>
                  <a:pt x="64294" y="1093106"/>
                </a:lnTo>
                <a:lnTo>
                  <a:pt x="63602" y="1098698"/>
                </a:lnTo>
                <a:lnTo>
                  <a:pt x="63511" y="1099434"/>
                </a:lnTo>
                <a:lnTo>
                  <a:pt x="62760" y="1100955"/>
                </a:lnTo>
                <a:lnTo>
                  <a:pt x="61636" y="1103260"/>
                </a:lnTo>
                <a:lnTo>
                  <a:pt x="59522" y="1105402"/>
                </a:lnTo>
                <a:lnTo>
                  <a:pt x="58099" y="1106825"/>
                </a:lnTo>
                <a:lnTo>
                  <a:pt x="57921" y="1106841"/>
                </a:lnTo>
                <a:lnTo>
                  <a:pt x="55565" y="1107005"/>
                </a:lnTo>
                <a:lnTo>
                  <a:pt x="54894" y="1107054"/>
                </a:lnTo>
                <a:lnTo>
                  <a:pt x="54211" y="1107577"/>
                </a:lnTo>
                <a:lnTo>
                  <a:pt x="53531" y="1108100"/>
                </a:lnTo>
                <a:lnTo>
                  <a:pt x="44836" y="1118025"/>
                </a:lnTo>
                <a:lnTo>
                  <a:pt x="36628" y="1119889"/>
                </a:lnTo>
                <a:lnTo>
                  <a:pt x="36009" y="1120658"/>
                </a:lnTo>
                <a:lnTo>
                  <a:pt x="34639" y="1122342"/>
                </a:lnTo>
                <a:lnTo>
                  <a:pt x="33588" y="1124026"/>
                </a:lnTo>
                <a:lnTo>
                  <a:pt x="32707" y="1125433"/>
                </a:lnTo>
                <a:lnTo>
                  <a:pt x="32413" y="1126626"/>
                </a:lnTo>
                <a:lnTo>
                  <a:pt x="32326" y="1126986"/>
                </a:lnTo>
                <a:lnTo>
                  <a:pt x="31588" y="1131679"/>
                </a:lnTo>
                <a:lnTo>
                  <a:pt x="31393" y="1132905"/>
                </a:lnTo>
                <a:lnTo>
                  <a:pt x="31106" y="1134720"/>
                </a:lnTo>
                <a:lnTo>
                  <a:pt x="31579" y="1142520"/>
                </a:lnTo>
                <a:lnTo>
                  <a:pt x="31657" y="1148946"/>
                </a:lnTo>
                <a:lnTo>
                  <a:pt x="31670" y="1149976"/>
                </a:lnTo>
                <a:lnTo>
                  <a:pt x="28889" y="1151333"/>
                </a:lnTo>
                <a:lnTo>
                  <a:pt x="29062" y="1151742"/>
                </a:lnTo>
                <a:lnTo>
                  <a:pt x="33761" y="1150679"/>
                </a:lnTo>
                <a:lnTo>
                  <a:pt x="36199" y="1150548"/>
                </a:lnTo>
                <a:lnTo>
                  <a:pt x="37706" y="1150450"/>
                </a:lnTo>
                <a:lnTo>
                  <a:pt x="37835" y="1149583"/>
                </a:lnTo>
                <a:lnTo>
                  <a:pt x="41225" y="1149616"/>
                </a:lnTo>
                <a:lnTo>
                  <a:pt x="49061" y="1147866"/>
                </a:lnTo>
                <a:lnTo>
                  <a:pt x="50170" y="1147752"/>
                </a:lnTo>
                <a:lnTo>
                  <a:pt x="51837" y="1147588"/>
                </a:lnTo>
                <a:lnTo>
                  <a:pt x="65848" y="1143893"/>
                </a:lnTo>
                <a:lnTo>
                  <a:pt x="68340" y="1142945"/>
                </a:lnTo>
                <a:lnTo>
                  <a:pt x="68905" y="1142716"/>
                </a:lnTo>
                <a:lnTo>
                  <a:pt x="72831" y="1141211"/>
                </a:lnTo>
                <a:lnTo>
                  <a:pt x="73178" y="1140737"/>
                </a:lnTo>
                <a:lnTo>
                  <a:pt x="73454" y="1140361"/>
                </a:lnTo>
                <a:lnTo>
                  <a:pt x="81851" y="1138579"/>
                </a:lnTo>
                <a:lnTo>
                  <a:pt x="84131" y="1138105"/>
                </a:lnTo>
                <a:lnTo>
                  <a:pt x="89125" y="1137058"/>
                </a:lnTo>
                <a:lnTo>
                  <a:pt x="96663" y="1134246"/>
                </a:lnTo>
                <a:lnTo>
                  <a:pt x="101408" y="1134229"/>
                </a:lnTo>
                <a:lnTo>
                  <a:pt x="103694" y="1133363"/>
                </a:lnTo>
                <a:lnTo>
                  <a:pt x="104097" y="1133134"/>
                </a:lnTo>
                <a:lnTo>
                  <a:pt x="104284" y="1133036"/>
                </a:lnTo>
                <a:lnTo>
                  <a:pt x="107283" y="1131286"/>
                </a:lnTo>
                <a:lnTo>
                  <a:pt x="117022" y="1121557"/>
                </a:lnTo>
                <a:lnTo>
                  <a:pt x="117649" y="1123339"/>
                </a:lnTo>
                <a:lnTo>
                  <a:pt x="118013" y="1124370"/>
                </a:lnTo>
                <a:lnTo>
                  <a:pt x="118533" y="1125841"/>
                </a:lnTo>
                <a:lnTo>
                  <a:pt x="120438" y="1126790"/>
                </a:lnTo>
                <a:lnTo>
                  <a:pt x="122667" y="1124877"/>
                </a:lnTo>
                <a:lnTo>
                  <a:pt x="124328" y="1124893"/>
                </a:lnTo>
                <a:lnTo>
                  <a:pt x="125747" y="1124893"/>
                </a:lnTo>
                <a:lnTo>
                  <a:pt x="126552" y="1124419"/>
                </a:lnTo>
                <a:lnTo>
                  <a:pt x="128417" y="1121753"/>
                </a:lnTo>
                <a:lnTo>
                  <a:pt x="129295" y="1121394"/>
                </a:lnTo>
                <a:lnTo>
                  <a:pt x="129468" y="1121328"/>
                </a:lnTo>
                <a:lnTo>
                  <a:pt x="130310" y="1121459"/>
                </a:lnTo>
                <a:lnTo>
                  <a:pt x="132853" y="1121852"/>
                </a:lnTo>
                <a:lnTo>
                  <a:pt x="134041" y="1121377"/>
                </a:lnTo>
                <a:lnTo>
                  <a:pt x="135138" y="1120936"/>
                </a:lnTo>
                <a:lnTo>
                  <a:pt x="137000" y="1118843"/>
                </a:lnTo>
                <a:lnTo>
                  <a:pt x="137581" y="1118516"/>
                </a:lnTo>
                <a:lnTo>
                  <a:pt x="139474" y="1117486"/>
                </a:lnTo>
                <a:lnTo>
                  <a:pt x="141915" y="1114853"/>
                </a:lnTo>
                <a:lnTo>
                  <a:pt x="143221" y="1113447"/>
                </a:lnTo>
                <a:lnTo>
                  <a:pt x="143756" y="1112875"/>
                </a:lnTo>
                <a:lnTo>
                  <a:pt x="144485" y="1112826"/>
                </a:lnTo>
                <a:lnTo>
                  <a:pt x="144803" y="1112809"/>
                </a:lnTo>
                <a:lnTo>
                  <a:pt x="146184" y="1113774"/>
                </a:lnTo>
                <a:lnTo>
                  <a:pt x="146520" y="1114003"/>
                </a:lnTo>
                <a:lnTo>
                  <a:pt x="149641" y="1117371"/>
                </a:lnTo>
                <a:lnTo>
                  <a:pt x="151489" y="1117568"/>
                </a:lnTo>
                <a:lnTo>
                  <a:pt x="156308" y="1115622"/>
                </a:lnTo>
                <a:lnTo>
                  <a:pt x="157511" y="1116587"/>
                </a:lnTo>
                <a:lnTo>
                  <a:pt x="158049" y="1117028"/>
                </a:lnTo>
                <a:lnTo>
                  <a:pt x="158245" y="1117273"/>
                </a:lnTo>
                <a:lnTo>
                  <a:pt x="160407" y="1119988"/>
                </a:lnTo>
                <a:lnTo>
                  <a:pt x="161572" y="1120609"/>
                </a:lnTo>
                <a:lnTo>
                  <a:pt x="162168" y="1120642"/>
                </a:lnTo>
                <a:lnTo>
                  <a:pt x="164159" y="1120756"/>
                </a:lnTo>
                <a:lnTo>
                  <a:pt x="164617" y="1121001"/>
                </a:lnTo>
                <a:lnTo>
                  <a:pt x="165202" y="1121312"/>
                </a:lnTo>
                <a:lnTo>
                  <a:pt x="167514" y="1125743"/>
                </a:lnTo>
                <a:lnTo>
                  <a:pt x="168374" y="1126528"/>
                </a:lnTo>
                <a:lnTo>
                  <a:pt x="168924" y="1127051"/>
                </a:lnTo>
                <a:lnTo>
                  <a:pt x="170093" y="1127297"/>
                </a:lnTo>
                <a:lnTo>
                  <a:pt x="172994" y="1126708"/>
                </a:lnTo>
                <a:lnTo>
                  <a:pt x="173972" y="1128065"/>
                </a:lnTo>
                <a:lnTo>
                  <a:pt x="174076" y="1130730"/>
                </a:lnTo>
                <a:lnTo>
                  <a:pt x="173448" y="1133036"/>
                </a:lnTo>
                <a:lnTo>
                  <a:pt x="174603" y="1135211"/>
                </a:lnTo>
                <a:lnTo>
                  <a:pt x="175461" y="1135832"/>
                </a:lnTo>
                <a:lnTo>
                  <a:pt x="177252" y="1135783"/>
                </a:lnTo>
                <a:lnTo>
                  <a:pt x="177431" y="1135783"/>
                </a:lnTo>
                <a:lnTo>
                  <a:pt x="179287" y="1134736"/>
                </a:lnTo>
                <a:lnTo>
                  <a:pt x="181088" y="1132774"/>
                </a:lnTo>
                <a:lnTo>
                  <a:pt x="181405" y="1132742"/>
                </a:lnTo>
                <a:lnTo>
                  <a:pt x="182505" y="1132660"/>
                </a:lnTo>
                <a:lnTo>
                  <a:pt x="183637" y="1133755"/>
                </a:lnTo>
                <a:lnTo>
                  <a:pt x="183853" y="1133968"/>
                </a:lnTo>
                <a:lnTo>
                  <a:pt x="184580" y="1135390"/>
                </a:lnTo>
                <a:lnTo>
                  <a:pt x="185373" y="1136944"/>
                </a:lnTo>
                <a:lnTo>
                  <a:pt x="186103" y="1137745"/>
                </a:lnTo>
                <a:lnTo>
                  <a:pt x="186353" y="1138007"/>
                </a:lnTo>
                <a:lnTo>
                  <a:pt x="187272" y="1138530"/>
                </a:lnTo>
                <a:lnTo>
                  <a:pt x="188455" y="1139184"/>
                </a:lnTo>
                <a:lnTo>
                  <a:pt x="188933" y="1139445"/>
                </a:lnTo>
                <a:lnTo>
                  <a:pt x="189222" y="1139871"/>
                </a:lnTo>
                <a:lnTo>
                  <a:pt x="189167" y="1141260"/>
                </a:lnTo>
                <a:lnTo>
                  <a:pt x="188743" y="1141735"/>
                </a:lnTo>
                <a:lnTo>
                  <a:pt x="188421" y="1142111"/>
                </a:lnTo>
                <a:lnTo>
                  <a:pt x="188419" y="1142454"/>
                </a:lnTo>
                <a:lnTo>
                  <a:pt x="188418" y="1142863"/>
                </a:lnTo>
                <a:lnTo>
                  <a:pt x="185200" y="1144760"/>
                </a:lnTo>
                <a:lnTo>
                  <a:pt x="185100" y="1145005"/>
                </a:lnTo>
                <a:lnTo>
                  <a:pt x="184950" y="1145381"/>
                </a:lnTo>
                <a:lnTo>
                  <a:pt x="184991" y="1145528"/>
                </a:lnTo>
                <a:lnTo>
                  <a:pt x="185251" y="1146493"/>
                </a:lnTo>
                <a:lnTo>
                  <a:pt x="186475" y="1147736"/>
                </a:lnTo>
                <a:lnTo>
                  <a:pt x="186959" y="1147899"/>
                </a:lnTo>
                <a:lnTo>
                  <a:pt x="188011" y="1148243"/>
                </a:lnTo>
                <a:lnTo>
                  <a:pt x="190218" y="1150319"/>
                </a:lnTo>
                <a:lnTo>
                  <a:pt x="191410" y="1151006"/>
                </a:lnTo>
                <a:lnTo>
                  <a:pt x="191812" y="1151251"/>
                </a:lnTo>
                <a:lnTo>
                  <a:pt x="193276" y="1151088"/>
                </a:lnTo>
                <a:lnTo>
                  <a:pt x="196069" y="1150777"/>
                </a:lnTo>
                <a:lnTo>
                  <a:pt x="196422" y="1151693"/>
                </a:lnTo>
                <a:lnTo>
                  <a:pt x="195732" y="1153884"/>
                </a:lnTo>
                <a:lnTo>
                  <a:pt x="195238" y="1155421"/>
                </a:lnTo>
                <a:lnTo>
                  <a:pt x="195272" y="1155584"/>
                </a:lnTo>
                <a:lnTo>
                  <a:pt x="195534" y="1156729"/>
                </a:lnTo>
                <a:lnTo>
                  <a:pt x="197130" y="1158233"/>
                </a:lnTo>
                <a:lnTo>
                  <a:pt x="198029" y="1158364"/>
                </a:lnTo>
                <a:lnTo>
                  <a:pt x="198915" y="1158495"/>
                </a:lnTo>
                <a:lnTo>
                  <a:pt x="202262" y="1155421"/>
                </a:lnTo>
                <a:lnTo>
                  <a:pt x="203190" y="1154914"/>
                </a:lnTo>
                <a:lnTo>
                  <a:pt x="203692" y="1155094"/>
                </a:lnTo>
                <a:lnTo>
                  <a:pt x="204236" y="1155290"/>
                </a:lnTo>
                <a:lnTo>
                  <a:pt x="204848" y="1156108"/>
                </a:lnTo>
                <a:lnTo>
                  <a:pt x="204254" y="1158053"/>
                </a:lnTo>
                <a:lnTo>
                  <a:pt x="203901" y="1159198"/>
                </a:lnTo>
                <a:lnTo>
                  <a:pt x="204499" y="1162190"/>
                </a:lnTo>
                <a:lnTo>
                  <a:pt x="204982" y="1163678"/>
                </a:lnTo>
                <a:lnTo>
                  <a:pt x="206578" y="1164806"/>
                </a:lnTo>
                <a:lnTo>
                  <a:pt x="206888" y="1165346"/>
                </a:lnTo>
                <a:lnTo>
                  <a:pt x="207493" y="1166409"/>
                </a:lnTo>
                <a:lnTo>
                  <a:pt x="208661" y="1167112"/>
                </a:lnTo>
                <a:lnTo>
                  <a:pt x="211247" y="1167063"/>
                </a:lnTo>
                <a:lnTo>
                  <a:pt x="213954" y="1165460"/>
                </a:lnTo>
                <a:lnTo>
                  <a:pt x="214155" y="1165346"/>
                </a:lnTo>
                <a:lnTo>
                  <a:pt x="216127" y="1165101"/>
                </a:lnTo>
                <a:lnTo>
                  <a:pt x="216298" y="1163760"/>
                </a:lnTo>
                <a:lnTo>
                  <a:pt x="216388" y="1163057"/>
                </a:lnTo>
                <a:lnTo>
                  <a:pt x="218547" y="1162583"/>
                </a:lnTo>
                <a:lnTo>
                  <a:pt x="220470" y="1160800"/>
                </a:lnTo>
                <a:lnTo>
                  <a:pt x="222724" y="1160048"/>
                </a:lnTo>
                <a:lnTo>
                  <a:pt x="223432" y="1159819"/>
                </a:lnTo>
                <a:lnTo>
                  <a:pt x="227216" y="1155993"/>
                </a:lnTo>
                <a:lnTo>
                  <a:pt x="228326" y="1155731"/>
                </a:lnTo>
                <a:lnTo>
                  <a:pt x="229437" y="1155453"/>
                </a:lnTo>
                <a:lnTo>
                  <a:pt x="230074" y="1155077"/>
                </a:lnTo>
                <a:lnTo>
                  <a:pt x="231292" y="1154358"/>
                </a:lnTo>
                <a:lnTo>
                  <a:pt x="232223" y="1153426"/>
                </a:lnTo>
                <a:lnTo>
                  <a:pt x="232780" y="1152870"/>
                </a:lnTo>
                <a:lnTo>
                  <a:pt x="233665" y="1150761"/>
                </a:lnTo>
                <a:lnTo>
                  <a:pt x="233969" y="1150025"/>
                </a:lnTo>
                <a:lnTo>
                  <a:pt x="236386" y="1148063"/>
                </a:lnTo>
                <a:lnTo>
                  <a:pt x="237447" y="1145773"/>
                </a:lnTo>
                <a:lnTo>
                  <a:pt x="238253" y="1144907"/>
                </a:lnTo>
                <a:lnTo>
                  <a:pt x="242702" y="1142699"/>
                </a:lnTo>
                <a:lnTo>
                  <a:pt x="243538" y="1141735"/>
                </a:lnTo>
                <a:lnTo>
                  <a:pt x="244875" y="1140181"/>
                </a:lnTo>
                <a:lnTo>
                  <a:pt x="245606" y="1140149"/>
                </a:lnTo>
                <a:lnTo>
                  <a:pt x="248008" y="1140067"/>
                </a:lnTo>
                <a:lnTo>
                  <a:pt x="248700" y="1139462"/>
                </a:lnTo>
                <a:lnTo>
                  <a:pt x="249630" y="1138530"/>
                </a:lnTo>
                <a:lnTo>
                  <a:pt x="250378" y="1137173"/>
                </a:lnTo>
                <a:lnTo>
                  <a:pt x="250822" y="1134884"/>
                </a:lnTo>
                <a:lnTo>
                  <a:pt x="253668" y="1133167"/>
                </a:lnTo>
                <a:lnTo>
                  <a:pt x="255244" y="1133118"/>
                </a:lnTo>
                <a:lnTo>
                  <a:pt x="259696" y="1131303"/>
                </a:lnTo>
                <a:lnTo>
                  <a:pt x="263447" y="1131123"/>
                </a:lnTo>
                <a:lnTo>
                  <a:pt x="265738" y="1131270"/>
                </a:lnTo>
                <a:lnTo>
                  <a:pt x="268235" y="1132791"/>
                </a:lnTo>
                <a:lnTo>
                  <a:pt x="272128" y="1135161"/>
                </a:lnTo>
                <a:lnTo>
                  <a:pt x="276088" y="1136682"/>
                </a:lnTo>
                <a:lnTo>
                  <a:pt x="287243" y="1132300"/>
                </a:lnTo>
                <a:lnTo>
                  <a:pt x="287979" y="1134606"/>
                </a:lnTo>
                <a:lnTo>
                  <a:pt x="289312" y="1136061"/>
                </a:lnTo>
                <a:lnTo>
                  <a:pt x="289755" y="1136535"/>
                </a:lnTo>
                <a:lnTo>
                  <a:pt x="289701" y="1136829"/>
                </a:lnTo>
                <a:lnTo>
                  <a:pt x="289117" y="1140018"/>
                </a:lnTo>
                <a:lnTo>
                  <a:pt x="289722" y="1143746"/>
                </a:lnTo>
                <a:lnTo>
                  <a:pt x="289771" y="1144040"/>
                </a:lnTo>
                <a:lnTo>
                  <a:pt x="290180" y="1144727"/>
                </a:lnTo>
                <a:lnTo>
                  <a:pt x="290993" y="1146101"/>
                </a:lnTo>
                <a:lnTo>
                  <a:pt x="287745" y="1153328"/>
                </a:lnTo>
                <a:lnTo>
                  <a:pt x="288033" y="1156434"/>
                </a:lnTo>
                <a:lnTo>
                  <a:pt x="287085" y="1160588"/>
                </a:lnTo>
                <a:lnTo>
                  <a:pt x="287444" y="1162256"/>
                </a:lnTo>
                <a:lnTo>
                  <a:pt x="289158" y="1164185"/>
                </a:lnTo>
                <a:lnTo>
                  <a:pt x="289308" y="1166000"/>
                </a:lnTo>
                <a:lnTo>
                  <a:pt x="289503" y="1168355"/>
                </a:lnTo>
                <a:lnTo>
                  <a:pt x="288007" y="1173276"/>
                </a:lnTo>
                <a:lnTo>
                  <a:pt x="287681" y="1174355"/>
                </a:lnTo>
                <a:lnTo>
                  <a:pt x="287475" y="1177887"/>
                </a:lnTo>
                <a:lnTo>
                  <a:pt x="288564" y="1181109"/>
                </a:lnTo>
                <a:lnTo>
                  <a:pt x="290093" y="1183103"/>
                </a:lnTo>
                <a:lnTo>
                  <a:pt x="290365" y="1183283"/>
                </a:lnTo>
                <a:lnTo>
                  <a:pt x="291689" y="1184117"/>
                </a:lnTo>
                <a:lnTo>
                  <a:pt x="292677" y="1183807"/>
                </a:lnTo>
                <a:lnTo>
                  <a:pt x="293427" y="1183169"/>
                </a:lnTo>
                <a:lnTo>
                  <a:pt x="296271" y="1180781"/>
                </a:lnTo>
                <a:lnTo>
                  <a:pt x="299832" y="1178770"/>
                </a:lnTo>
                <a:lnTo>
                  <a:pt x="300599" y="1178329"/>
                </a:lnTo>
                <a:lnTo>
                  <a:pt x="300993" y="1177593"/>
                </a:lnTo>
                <a:lnTo>
                  <a:pt x="301284" y="1177037"/>
                </a:lnTo>
                <a:lnTo>
                  <a:pt x="302057" y="1176301"/>
                </a:lnTo>
                <a:lnTo>
                  <a:pt x="302834" y="1175549"/>
                </a:lnTo>
                <a:lnTo>
                  <a:pt x="304440" y="1174830"/>
                </a:lnTo>
                <a:lnTo>
                  <a:pt x="307895" y="1174225"/>
                </a:lnTo>
                <a:lnTo>
                  <a:pt x="313397" y="1171216"/>
                </a:lnTo>
                <a:lnTo>
                  <a:pt x="314390" y="1170300"/>
                </a:lnTo>
                <a:lnTo>
                  <a:pt x="316729" y="1170366"/>
                </a:lnTo>
                <a:lnTo>
                  <a:pt x="317104" y="1170219"/>
                </a:lnTo>
                <a:lnTo>
                  <a:pt x="317657" y="1170006"/>
                </a:lnTo>
                <a:lnTo>
                  <a:pt x="318592" y="1168273"/>
                </a:lnTo>
                <a:lnTo>
                  <a:pt x="320011" y="1167848"/>
                </a:lnTo>
                <a:lnTo>
                  <a:pt x="322549" y="1165935"/>
                </a:lnTo>
                <a:lnTo>
                  <a:pt x="324215" y="1165395"/>
                </a:lnTo>
                <a:lnTo>
                  <a:pt x="325450" y="1163711"/>
                </a:lnTo>
                <a:lnTo>
                  <a:pt x="325893" y="1163106"/>
                </a:lnTo>
                <a:lnTo>
                  <a:pt x="326388" y="1162795"/>
                </a:lnTo>
                <a:lnTo>
                  <a:pt x="326882" y="1162484"/>
                </a:lnTo>
                <a:lnTo>
                  <a:pt x="328365" y="1162010"/>
                </a:lnTo>
                <a:lnTo>
                  <a:pt x="329792" y="1160097"/>
                </a:lnTo>
                <a:lnTo>
                  <a:pt x="330906" y="1159296"/>
                </a:lnTo>
                <a:lnTo>
                  <a:pt x="333687" y="1157939"/>
                </a:lnTo>
                <a:lnTo>
                  <a:pt x="337880" y="1157530"/>
                </a:lnTo>
                <a:lnTo>
                  <a:pt x="340836" y="1157743"/>
                </a:lnTo>
                <a:lnTo>
                  <a:pt x="343258" y="1157628"/>
                </a:lnTo>
                <a:lnTo>
                  <a:pt x="344473" y="1157563"/>
                </a:lnTo>
                <a:lnTo>
                  <a:pt x="347483" y="1159198"/>
                </a:lnTo>
                <a:lnTo>
                  <a:pt x="349777" y="1159999"/>
                </a:lnTo>
                <a:lnTo>
                  <a:pt x="350189" y="1160146"/>
                </a:lnTo>
                <a:lnTo>
                  <a:pt x="353219" y="1160146"/>
                </a:lnTo>
                <a:lnTo>
                  <a:pt x="359248" y="1160130"/>
                </a:lnTo>
                <a:lnTo>
                  <a:pt x="355608" y="1194811"/>
                </a:lnTo>
                <a:lnTo>
                  <a:pt x="354246" y="1205112"/>
                </a:lnTo>
                <a:lnTo>
                  <a:pt x="357312" y="1214874"/>
                </a:lnTo>
                <a:lnTo>
                  <a:pt x="356512" y="1209674"/>
                </a:lnTo>
                <a:lnTo>
                  <a:pt x="358365" y="1203673"/>
                </a:lnTo>
                <a:lnTo>
                  <a:pt x="359702" y="1199814"/>
                </a:lnTo>
                <a:lnTo>
                  <a:pt x="360284" y="1199373"/>
                </a:lnTo>
                <a:lnTo>
                  <a:pt x="360507" y="1199209"/>
                </a:lnTo>
                <a:lnTo>
                  <a:pt x="360528" y="1198768"/>
                </a:lnTo>
                <a:lnTo>
                  <a:pt x="360714" y="1195056"/>
                </a:lnTo>
                <a:lnTo>
                  <a:pt x="363488" y="1190788"/>
                </a:lnTo>
                <a:lnTo>
                  <a:pt x="366434" y="1186276"/>
                </a:lnTo>
                <a:lnTo>
                  <a:pt x="366625" y="1185164"/>
                </a:lnTo>
                <a:lnTo>
                  <a:pt x="365705" y="1184542"/>
                </a:lnTo>
                <a:lnTo>
                  <a:pt x="365587" y="1183610"/>
                </a:lnTo>
                <a:lnTo>
                  <a:pt x="365808" y="1182924"/>
                </a:lnTo>
                <a:lnTo>
                  <a:pt x="367844" y="1176612"/>
                </a:lnTo>
                <a:lnTo>
                  <a:pt x="367482" y="1175189"/>
                </a:lnTo>
                <a:lnTo>
                  <a:pt x="366138" y="1173309"/>
                </a:lnTo>
                <a:lnTo>
                  <a:pt x="365123" y="1167357"/>
                </a:lnTo>
                <a:lnTo>
                  <a:pt x="365280" y="1166016"/>
                </a:lnTo>
                <a:lnTo>
                  <a:pt x="365446" y="1164577"/>
                </a:lnTo>
                <a:lnTo>
                  <a:pt x="364451" y="1162484"/>
                </a:lnTo>
                <a:lnTo>
                  <a:pt x="363072" y="1159590"/>
                </a:lnTo>
                <a:lnTo>
                  <a:pt x="368138" y="1159770"/>
                </a:lnTo>
                <a:lnTo>
                  <a:pt x="369788" y="1159819"/>
                </a:lnTo>
                <a:lnTo>
                  <a:pt x="371174" y="1159509"/>
                </a:lnTo>
                <a:lnTo>
                  <a:pt x="371946" y="1159345"/>
                </a:lnTo>
                <a:lnTo>
                  <a:pt x="373285" y="1159329"/>
                </a:lnTo>
                <a:lnTo>
                  <a:pt x="374665" y="1159312"/>
                </a:lnTo>
                <a:lnTo>
                  <a:pt x="377798" y="1159672"/>
                </a:lnTo>
                <a:lnTo>
                  <a:pt x="379772" y="1159378"/>
                </a:lnTo>
                <a:lnTo>
                  <a:pt x="382179" y="1158953"/>
                </a:lnTo>
                <a:lnTo>
                  <a:pt x="386317" y="1156941"/>
                </a:lnTo>
                <a:lnTo>
                  <a:pt x="388106" y="1156631"/>
                </a:lnTo>
                <a:lnTo>
                  <a:pt x="391133" y="1155535"/>
                </a:lnTo>
                <a:lnTo>
                  <a:pt x="394970" y="1152396"/>
                </a:lnTo>
                <a:lnTo>
                  <a:pt x="396326" y="1151872"/>
                </a:lnTo>
                <a:lnTo>
                  <a:pt x="397688" y="1151349"/>
                </a:lnTo>
                <a:lnTo>
                  <a:pt x="400167" y="1148766"/>
                </a:lnTo>
                <a:lnTo>
                  <a:pt x="403010" y="1147049"/>
                </a:lnTo>
                <a:lnTo>
                  <a:pt x="404297" y="1146378"/>
                </a:lnTo>
                <a:lnTo>
                  <a:pt x="406902" y="1145021"/>
                </a:lnTo>
                <a:lnTo>
                  <a:pt x="409565" y="1142683"/>
                </a:lnTo>
                <a:lnTo>
                  <a:pt x="411542" y="1141816"/>
                </a:lnTo>
                <a:lnTo>
                  <a:pt x="414865" y="1141669"/>
                </a:lnTo>
                <a:lnTo>
                  <a:pt x="418506" y="1141489"/>
                </a:lnTo>
                <a:lnTo>
                  <a:pt x="419754" y="1141735"/>
                </a:lnTo>
                <a:lnTo>
                  <a:pt x="425093" y="1142765"/>
                </a:lnTo>
                <a:lnTo>
                  <a:pt x="430637" y="1142798"/>
                </a:lnTo>
                <a:lnTo>
                  <a:pt x="436617" y="1142274"/>
                </a:lnTo>
                <a:lnTo>
                  <a:pt x="438702" y="1141718"/>
                </a:lnTo>
                <a:lnTo>
                  <a:pt x="439148" y="1141604"/>
                </a:lnTo>
                <a:lnTo>
                  <a:pt x="440880" y="1140492"/>
                </a:lnTo>
                <a:lnTo>
                  <a:pt x="442425" y="1138072"/>
                </a:lnTo>
                <a:lnTo>
                  <a:pt x="442928" y="1137271"/>
                </a:lnTo>
                <a:lnTo>
                  <a:pt x="443681" y="1134736"/>
                </a:lnTo>
                <a:lnTo>
                  <a:pt x="444405" y="1133477"/>
                </a:lnTo>
                <a:lnTo>
                  <a:pt x="445424" y="1131711"/>
                </a:lnTo>
                <a:lnTo>
                  <a:pt x="446598" y="1130845"/>
                </a:lnTo>
                <a:lnTo>
                  <a:pt x="448709" y="1130420"/>
                </a:lnTo>
                <a:lnTo>
                  <a:pt x="449312" y="1130305"/>
                </a:lnTo>
                <a:lnTo>
                  <a:pt x="450535" y="1129422"/>
                </a:lnTo>
                <a:lnTo>
                  <a:pt x="450919" y="1129144"/>
                </a:lnTo>
                <a:lnTo>
                  <a:pt x="453753" y="1129455"/>
                </a:lnTo>
                <a:lnTo>
                  <a:pt x="458009" y="1128490"/>
                </a:lnTo>
                <a:lnTo>
                  <a:pt x="461765" y="1128948"/>
                </a:lnTo>
                <a:lnTo>
                  <a:pt x="462009" y="1129193"/>
                </a:lnTo>
                <a:lnTo>
                  <a:pt x="462133" y="1129324"/>
                </a:lnTo>
                <a:lnTo>
                  <a:pt x="462395" y="1131352"/>
                </a:lnTo>
                <a:lnTo>
                  <a:pt x="462429" y="1131613"/>
                </a:lnTo>
                <a:lnTo>
                  <a:pt x="463528" y="1132905"/>
                </a:lnTo>
                <a:lnTo>
                  <a:pt x="464818" y="1134409"/>
                </a:lnTo>
                <a:lnTo>
                  <a:pt x="464883" y="1134704"/>
                </a:lnTo>
                <a:lnTo>
                  <a:pt x="465722" y="1138268"/>
                </a:lnTo>
                <a:lnTo>
                  <a:pt x="466705" y="1138824"/>
                </a:lnTo>
                <a:lnTo>
                  <a:pt x="467967" y="1139020"/>
                </a:lnTo>
                <a:lnTo>
                  <a:pt x="469229" y="1139217"/>
                </a:lnTo>
                <a:lnTo>
                  <a:pt x="470788" y="1140312"/>
                </a:lnTo>
                <a:lnTo>
                  <a:pt x="472667" y="1141653"/>
                </a:lnTo>
                <a:lnTo>
                  <a:pt x="475744" y="1142536"/>
                </a:lnTo>
                <a:lnTo>
                  <a:pt x="478954" y="1141489"/>
                </a:lnTo>
                <a:lnTo>
                  <a:pt x="481171" y="1141571"/>
                </a:lnTo>
                <a:lnTo>
                  <a:pt x="482306" y="1142912"/>
                </a:lnTo>
                <a:lnTo>
                  <a:pt x="483437" y="1144253"/>
                </a:lnTo>
                <a:lnTo>
                  <a:pt x="484148" y="1144482"/>
                </a:lnTo>
                <a:lnTo>
                  <a:pt x="485283" y="1144874"/>
                </a:lnTo>
                <a:lnTo>
                  <a:pt x="486763" y="1144629"/>
                </a:lnTo>
                <a:lnTo>
                  <a:pt x="488243" y="1144400"/>
                </a:lnTo>
                <a:lnTo>
                  <a:pt x="490880" y="1146068"/>
                </a:lnTo>
                <a:lnTo>
                  <a:pt x="493854" y="1148259"/>
                </a:lnTo>
                <a:lnTo>
                  <a:pt x="495576" y="1149681"/>
                </a:lnTo>
                <a:lnTo>
                  <a:pt x="493086" y="1152052"/>
                </a:lnTo>
                <a:lnTo>
                  <a:pt x="491063" y="1154113"/>
                </a:lnTo>
                <a:lnTo>
                  <a:pt x="488884" y="1155535"/>
                </a:lnTo>
                <a:lnTo>
                  <a:pt x="487955" y="1157906"/>
                </a:lnTo>
                <a:lnTo>
                  <a:pt x="488122" y="1161209"/>
                </a:lnTo>
                <a:lnTo>
                  <a:pt x="489688" y="1162632"/>
                </a:lnTo>
                <a:lnTo>
                  <a:pt x="490161" y="1163727"/>
                </a:lnTo>
                <a:lnTo>
                  <a:pt x="488132" y="1163891"/>
                </a:lnTo>
                <a:lnTo>
                  <a:pt x="488604" y="1164839"/>
                </a:lnTo>
                <a:lnTo>
                  <a:pt x="490324" y="1165608"/>
                </a:lnTo>
                <a:lnTo>
                  <a:pt x="492824" y="1166229"/>
                </a:lnTo>
                <a:lnTo>
                  <a:pt x="495475" y="1165281"/>
                </a:lnTo>
                <a:lnTo>
                  <a:pt x="497968" y="1164005"/>
                </a:lnTo>
                <a:lnTo>
                  <a:pt x="500621" y="1163531"/>
                </a:lnTo>
                <a:lnTo>
                  <a:pt x="503592" y="1164610"/>
                </a:lnTo>
                <a:lnTo>
                  <a:pt x="508435" y="1165542"/>
                </a:lnTo>
                <a:lnTo>
                  <a:pt x="513435" y="1166458"/>
                </a:lnTo>
                <a:lnTo>
                  <a:pt x="515935" y="1167243"/>
                </a:lnTo>
                <a:lnTo>
                  <a:pt x="518903" y="1167390"/>
                </a:lnTo>
                <a:lnTo>
                  <a:pt x="525157" y="1169728"/>
                </a:lnTo>
                <a:lnTo>
                  <a:pt x="527038" y="1171919"/>
                </a:lnTo>
                <a:lnTo>
                  <a:pt x="527358" y="1174127"/>
                </a:lnTo>
                <a:lnTo>
                  <a:pt x="529240" y="1176318"/>
                </a:lnTo>
                <a:lnTo>
                  <a:pt x="530496" y="1178214"/>
                </a:lnTo>
                <a:lnTo>
                  <a:pt x="532998" y="1179146"/>
                </a:lnTo>
                <a:lnTo>
                  <a:pt x="536119" y="1179130"/>
                </a:lnTo>
                <a:lnTo>
                  <a:pt x="540802" y="1178476"/>
                </a:lnTo>
                <a:lnTo>
                  <a:pt x="543611" y="1178149"/>
                </a:lnTo>
                <a:lnTo>
                  <a:pt x="544236" y="1178149"/>
                </a:lnTo>
                <a:lnTo>
                  <a:pt x="546110" y="1178149"/>
                </a:lnTo>
                <a:lnTo>
                  <a:pt x="547985" y="1179081"/>
                </a:lnTo>
                <a:lnTo>
                  <a:pt x="551741" y="1181272"/>
                </a:lnTo>
                <a:lnTo>
                  <a:pt x="554555" y="1182515"/>
                </a:lnTo>
                <a:lnTo>
                  <a:pt x="556122" y="1183774"/>
                </a:lnTo>
                <a:lnTo>
                  <a:pt x="558620" y="1183757"/>
                </a:lnTo>
                <a:lnTo>
                  <a:pt x="561740" y="1182809"/>
                </a:lnTo>
                <a:lnTo>
                  <a:pt x="563298" y="1182171"/>
                </a:lnTo>
                <a:lnTo>
                  <a:pt x="566096" y="1178378"/>
                </a:lnTo>
                <a:lnTo>
                  <a:pt x="567335" y="1175533"/>
                </a:lnTo>
                <a:lnTo>
                  <a:pt x="568576" y="1173636"/>
                </a:lnTo>
                <a:lnTo>
                  <a:pt x="570759" y="1172688"/>
                </a:lnTo>
                <a:lnTo>
                  <a:pt x="572323" y="1173309"/>
                </a:lnTo>
                <a:lnTo>
                  <a:pt x="577640" y="1175811"/>
                </a:lnTo>
                <a:lnTo>
                  <a:pt x="582957" y="1177985"/>
                </a:lnTo>
                <a:lnTo>
                  <a:pt x="587016" y="1177969"/>
                </a:lnTo>
                <a:lnTo>
                  <a:pt x="591086" y="1180781"/>
                </a:lnTo>
                <a:lnTo>
                  <a:pt x="592654" y="1182678"/>
                </a:lnTo>
                <a:lnTo>
                  <a:pt x="593283" y="1183937"/>
                </a:lnTo>
                <a:lnTo>
                  <a:pt x="595782" y="1184232"/>
                </a:lnTo>
                <a:lnTo>
                  <a:pt x="604034" y="1183790"/>
                </a:lnTo>
                <a:lnTo>
                  <a:pt x="627317" y="1182531"/>
                </a:lnTo>
                <a:lnTo>
                  <a:pt x="630154" y="1182384"/>
                </a:lnTo>
                <a:lnTo>
                  <a:pt x="660724" y="1180814"/>
                </a:lnTo>
                <a:lnTo>
                  <a:pt x="671403" y="1180373"/>
                </a:lnTo>
                <a:lnTo>
                  <a:pt x="695070" y="1179408"/>
                </a:lnTo>
                <a:lnTo>
                  <a:pt x="700065" y="1179065"/>
                </a:lnTo>
                <a:lnTo>
                  <a:pt x="702954" y="1179294"/>
                </a:lnTo>
                <a:lnTo>
                  <a:pt x="704671" y="1179277"/>
                </a:lnTo>
                <a:lnTo>
                  <a:pt x="705240" y="1179866"/>
                </a:lnTo>
                <a:lnTo>
                  <a:pt x="705108" y="1180340"/>
                </a:lnTo>
                <a:lnTo>
                  <a:pt x="704552" y="1182335"/>
                </a:lnTo>
                <a:lnTo>
                  <a:pt x="705163" y="1183708"/>
                </a:lnTo>
                <a:lnTo>
                  <a:pt x="706024" y="1184264"/>
                </a:lnTo>
                <a:lnTo>
                  <a:pt x="706828" y="1183332"/>
                </a:lnTo>
                <a:lnTo>
                  <a:pt x="707817" y="1182842"/>
                </a:lnTo>
                <a:lnTo>
                  <a:pt x="708805" y="1182351"/>
                </a:lnTo>
                <a:lnTo>
                  <a:pt x="709487" y="1181060"/>
                </a:lnTo>
                <a:lnTo>
                  <a:pt x="709322" y="1180242"/>
                </a:lnTo>
                <a:lnTo>
                  <a:pt x="709186" y="1179572"/>
                </a:lnTo>
                <a:lnTo>
                  <a:pt x="709436" y="1178705"/>
                </a:lnTo>
                <a:lnTo>
                  <a:pt x="711601" y="1176530"/>
                </a:lnTo>
                <a:lnTo>
                  <a:pt x="711890" y="1175843"/>
                </a:lnTo>
                <a:lnTo>
                  <a:pt x="712721" y="1173881"/>
                </a:lnTo>
                <a:lnTo>
                  <a:pt x="713956" y="1172949"/>
                </a:lnTo>
                <a:lnTo>
                  <a:pt x="714204" y="1172769"/>
                </a:lnTo>
                <a:lnTo>
                  <a:pt x="714881" y="1173195"/>
                </a:lnTo>
                <a:lnTo>
                  <a:pt x="715674" y="1175320"/>
                </a:lnTo>
                <a:lnTo>
                  <a:pt x="716534" y="1175320"/>
                </a:lnTo>
                <a:lnTo>
                  <a:pt x="717062" y="1175893"/>
                </a:lnTo>
                <a:lnTo>
                  <a:pt x="718315" y="1177250"/>
                </a:lnTo>
                <a:lnTo>
                  <a:pt x="719860" y="1177691"/>
                </a:lnTo>
                <a:lnTo>
                  <a:pt x="720040" y="1177740"/>
                </a:lnTo>
                <a:lnTo>
                  <a:pt x="720319" y="1178214"/>
                </a:lnTo>
                <a:lnTo>
                  <a:pt x="721080" y="1179490"/>
                </a:lnTo>
                <a:lnTo>
                  <a:pt x="721704" y="1179735"/>
                </a:lnTo>
                <a:lnTo>
                  <a:pt x="722002" y="1179866"/>
                </a:lnTo>
                <a:lnTo>
                  <a:pt x="724165" y="1178378"/>
                </a:lnTo>
                <a:lnTo>
                  <a:pt x="726262" y="1178394"/>
                </a:lnTo>
                <a:lnTo>
                  <a:pt x="728003" y="1179539"/>
                </a:lnTo>
                <a:lnTo>
                  <a:pt x="728166" y="1179637"/>
                </a:lnTo>
                <a:lnTo>
                  <a:pt x="728722" y="1179326"/>
                </a:lnTo>
                <a:lnTo>
                  <a:pt x="729285" y="1177282"/>
                </a:lnTo>
                <a:lnTo>
                  <a:pt x="728490" y="1175680"/>
                </a:lnTo>
                <a:lnTo>
                  <a:pt x="728919" y="1175059"/>
                </a:lnTo>
                <a:lnTo>
                  <a:pt x="729172" y="1174683"/>
                </a:lnTo>
                <a:lnTo>
                  <a:pt x="730220" y="1174683"/>
                </a:lnTo>
                <a:lnTo>
                  <a:pt x="731142" y="1175255"/>
                </a:lnTo>
                <a:lnTo>
                  <a:pt x="731448" y="1175876"/>
                </a:lnTo>
                <a:lnTo>
                  <a:pt x="731384" y="1176563"/>
                </a:lnTo>
                <a:lnTo>
                  <a:pt x="731334" y="1177315"/>
                </a:lnTo>
                <a:lnTo>
                  <a:pt x="731808" y="1178100"/>
                </a:lnTo>
                <a:lnTo>
                  <a:pt x="732096" y="1178149"/>
                </a:lnTo>
                <a:lnTo>
                  <a:pt x="732383" y="1178182"/>
                </a:lnTo>
                <a:lnTo>
                  <a:pt x="732621" y="1178231"/>
                </a:lnTo>
                <a:lnTo>
                  <a:pt x="734342" y="1176383"/>
                </a:lnTo>
                <a:lnTo>
                  <a:pt x="735144" y="1176138"/>
                </a:lnTo>
                <a:lnTo>
                  <a:pt x="736249" y="1177380"/>
                </a:lnTo>
                <a:lnTo>
                  <a:pt x="737519" y="1177904"/>
                </a:lnTo>
                <a:lnTo>
                  <a:pt x="738218" y="1178198"/>
                </a:lnTo>
                <a:lnTo>
                  <a:pt x="739204" y="1178018"/>
                </a:lnTo>
                <a:lnTo>
                  <a:pt x="739730" y="1177430"/>
                </a:lnTo>
                <a:lnTo>
                  <a:pt x="740257" y="1176841"/>
                </a:lnTo>
                <a:lnTo>
                  <a:pt x="741697" y="1177626"/>
                </a:lnTo>
                <a:lnTo>
                  <a:pt x="741957" y="1177626"/>
                </a:lnTo>
                <a:lnTo>
                  <a:pt x="742423" y="1177577"/>
                </a:lnTo>
                <a:lnTo>
                  <a:pt x="743582" y="1177462"/>
                </a:lnTo>
                <a:lnTo>
                  <a:pt x="744032" y="1177838"/>
                </a:lnTo>
                <a:lnTo>
                  <a:pt x="744258" y="1178034"/>
                </a:lnTo>
                <a:lnTo>
                  <a:pt x="744935" y="1179490"/>
                </a:lnTo>
                <a:lnTo>
                  <a:pt x="745361" y="1179653"/>
                </a:lnTo>
                <a:lnTo>
                  <a:pt x="745978" y="1179343"/>
                </a:lnTo>
                <a:lnTo>
                  <a:pt x="746133" y="1178934"/>
                </a:lnTo>
                <a:lnTo>
                  <a:pt x="746787" y="1177233"/>
                </a:lnTo>
                <a:lnTo>
                  <a:pt x="748207" y="1176612"/>
                </a:lnTo>
                <a:lnTo>
                  <a:pt x="748264" y="1177920"/>
                </a:lnTo>
                <a:lnTo>
                  <a:pt x="748962" y="1178787"/>
                </a:lnTo>
                <a:lnTo>
                  <a:pt x="749618" y="1178427"/>
                </a:lnTo>
                <a:lnTo>
                  <a:pt x="750095" y="1177299"/>
                </a:lnTo>
                <a:lnTo>
                  <a:pt x="750674" y="1175942"/>
                </a:lnTo>
                <a:lnTo>
                  <a:pt x="750934" y="1175745"/>
                </a:lnTo>
                <a:lnTo>
                  <a:pt x="751294" y="1175451"/>
                </a:lnTo>
                <a:lnTo>
                  <a:pt x="751846" y="1175696"/>
                </a:lnTo>
                <a:lnTo>
                  <a:pt x="752273" y="1176498"/>
                </a:lnTo>
                <a:lnTo>
                  <a:pt x="752580" y="1177070"/>
                </a:lnTo>
                <a:lnTo>
                  <a:pt x="753151" y="1176955"/>
                </a:lnTo>
                <a:lnTo>
                  <a:pt x="754006" y="1174911"/>
                </a:lnTo>
                <a:lnTo>
                  <a:pt x="754500" y="1174715"/>
                </a:lnTo>
                <a:lnTo>
                  <a:pt x="755238" y="1175091"/>
                </a:lnTo>
                <a:lnTo>
                  <a:pt x="755448" y="1176040"/>
                </a:lnTo>
                <a:lnTo>
                  <a:pt x="755602" y="1176710"/>
                </a:lnTo>
                <a:lnTo>
                  <a:pt x="755883" y="1177021"/>
                </a:lnTo>
                <a:lnTo>
                  <a:pt x="756215" y="1177397"/>
                </a:lnTo>
                <a:lnTo>
                  <a:pt x="757223" y="1177315"/>
                </a:lnTo>
                <a:lnTo>
                  <a:pt x="757880" y="1177282"/>
                </a:lnTo>
                <a:lnTo>
                  <a:pt x="758568" y="1176808"/>
                </a:lnTo>
                <a:lnTo>
                  <a:pt x="759054" y="1176481"/>
                </a:lnTo>
                <a:lnTo>
                  <a:pt x="760364" y="1172508"/>
                </a:lnTo>
                <a:lnTo>
                  <a:pt x="760558" y="1172442"/>
                </a:lnTo>
                <a:lnTo>
                  <a:pt x="761289" y="1172148"/>
                </a:lnTo>
                <a:lnTo>
                  <a:pt x="763940" y="1169107"/>
                </a:lnTo>
                <a:lnTo>
                  <a:pt x="764198" y="1168812"/>
                </a:lnTo>
                <a:lnTo>
                  <a:pt x="765308" y="1168616"/>
                </a:lnTo>
                <a:lnTo>
                  <a:pt x="766129" y="1167766"/>
                </a:lnTo>
                <a:lnTo>
                  <a:pt x="766422" y="1167455"/>
                </a:lnTo>
                <a:lnTo>
                  <a:pt x="767285" y="1167275"/>
                </a:lnTo>
                <a:lnTo>
                  <a:pt x="767718" y="1166769"/>
                </a:lnTo>
                <a:lnTo>
                  <a:pt x="767972" y="1164855"/>
                </a:lnTo>
                <a:lnTo>
                  <a:pt x="768359" y="1164545"/>
                </a:lnTo>
                <a:lnTo>
                  <a:pt x="768590" y="1164365"/>
                </a:lnTo>
                <a:lnTo>
                  <a:pt x="770809" y="1164430"/>
                </a:lnTo>
                <a:lnTo>
                  <a:pt x="772176" y="1164970"/>
                </a:lnTo>
                <a:lnTo>
                  <a:pt x="773373" y="1167897"/>
                </a:lnTo>
                <a:lnTo>
                  <a:pt x="773984" y="1169434"/>
                </a:lnTo>
                <a:lnTo>
                  <a:pt x="774552" y="1169973"/>
                </a:lnTo>
                <a:lnTo>
                  <a:pt x="774808" y="1170202"/>
                </a:lnTo>
                <a:lnTo>
                  <a:pt x="775099" y="1170464"/>
                </a:lnTo>
                <a:lnTo>
                  <a:pt x="774974" y="1171331"/>
                </a:lnTo>
                <a:lnTo>
                  <a:pt x="775145" y="1171625"/>
                </a:lnTo>
                <a:lnTo>
                  <a:pt x="775245" y="1171805"/>
                </a:lnTo>
                <a:lnTo>
                  <a:pt x="775462" y="1172197"/>
                </a:lnTo>
                <a:lnTo>
                  <a:pt x="775884" y="1174862"/>
                </a:lnTo>
                <a:lnTo>
                  <a:pt x="776053" y="1175108"/>
                </a:lnTo>
                <a:lnTo>
                  <a:pt x="776865" y="1176236"/>
                </a:lnTo>
                <a:lnTo>
                  <a:pt x="779177" y="1177201"/>
                </a:lnTo>
                <a:lnTo>
                  <a:pt x="780371" y="1178231"/>
                </a:lnTo>
                <a:lnTo>
                  <a:pt x="781326" y="1178819"/>
                </a:lnTo>
                <a:lnTo>
                  <a:pt x="781573" y="1178983"/>
                </a:lnTo>
                <a:lnTo>
                  <a:pt x="782276" y="1179408"/>
                </a:lnTo>
                <a:lnTo>
                  <a:pt x="783878" y="1179604"/>
                </a:lnTo>
                <a:lnTo>
                  <a:pt x="786212" y="1181910"/>
                </a:lnTo>
                <a:lnTo>
                  <a:pt x="786660" y="1182678"/>
                </a:lnTo>
                <a:lnTo>
                  <a:pt x="786805" y="1182924"/>
                </a:lnTo>
                <a:lnTo>
                  <a:pt x="787191" y="1183594"/>
                </a:lnTo>
                <a:lnTo>
                  <a:pt x="787343" y="1184330"/>
                </a:lnTo>
                <a:lnTo>
                  <a:pt x="787443" y="1184820"/>
                </a:lnTo>
                <a:lnTo>
                  <a:pt x="787675" y="1185949"/>
                </a:lnTo>
                <a:lnTo>
                  <a:pt x="788056" y="1186423"/>
                </a:lnTo>
                <a:lnTo>
                  <a:pt x="788197" y="1186586"/>
                </a:lnTo>
                <a:lnTo>
                  <a:pt x="788987" y="1186930"/>
                </a:lnTo>
                <a:lnTo>
                  <a:pt x="789171" y="1187011"/>
                </a:lnTo>
                <a:lnTo>
                  <a:pt x="789642" y="1187191"/>
                </a:lnTo>
                <a:lnTo>
                  <a:pt x="790569" y="1188287"/>
                </a:lnTo>
                <a:lnTo>
                  <a:pt x="791176" y="1188990"/>
                </a:lnTo>
                <a:lnTo>
                  <a:pt x="792654" y="1189497"/>
                </a:lnTo>
                <a:lnTo>
                  <a:pt x="793697" y="1190674"/>
                </a:lnTo>
                <a:lnTo>
                  <a:pt x="798935" y="1191132"/>
                </a:lnTo>
                <a:lnTo>
                  <a:pt x="809122" y="1186079"/>
                </a:lnTo>
                <a:lnTo>
                  <a:pt x="810403" y="1186063"/>
                </a:lnTo>
                <a:lnTo>
                  <a:pt x="812881" y="1186030"/>
                </a:lnTo>
                <a:lnTo>
                  <a:pt x="818129" y="1183381"/>
                </a:lnTo>
                <a:lnTo>
                  <a:pt x="818443" y="1183349"/>
                </a:lnTo>
                <a:lnTo>
                  <a:pt x="818993" y="1183267"/>
                </a:lnTo>
                <a:lnTo>
                  <a:pt x="819936" y="1183692"/>
                </a:lnTo>
                <a:lnTo>
                  <a:pt x="820250" y="1183839"/>
                </a:lnTo>
                <a:lnTo>
                  <a:pt x="821454" y="1184395"/>
                </a:lnTo>
                <a:lnTo>
                  <a:pt x="823726" y="1184706"/>
                </a:lnTo>
                <a:lnTo>
                  <a:pt x="823982" y="1184739"/>
                </a:lnTo>
                <a:lnTo>
                  <a:pt x="824225" y="1184771"/>
                </a:lnTo>
                <a:lnTo>
                  <a:pt x="826014" y="1184346"/>
                </a:lnTo>
                <a:lnTo>
                  <a:pt x="826416" y="1183954"/>
                </a:lnTo>
                <a:lnTo>
                  <a:pt x="827623" y="1182744"/>
                </a:lnTo>
                <a:lnTo>
                  <a:pt x="829615" y="1182139"/>
                </a:lnTo>
                <a:lnTo>
                  <a:pt x="829860" y="1182073"/>
                </a:lnTo>
                <a:lnTo>
                  <a:pt x="830275" y="1181942"/>
                </a:lnTo>
                <a:lnTo>
                  <a:pt x="830646" y="1182008"/>
                </a:lnTo>
                <a:lnTo>
                  <a:pt x="831753" y="1182204"/>
                </a:lnTo>
                <a:lnTo>
                  <a:pt x="831887" y="1182073"/>
                </a:lnTo>
                <a:lnTo>
                  <a:pt x="832036" y="1181942"/>
                </a:lnTo>
                <a:lnTo>
                  <a:pt x="833238" y="1180896"/>
                </a:lnTo>
                <a:lnTo>
                  <a:pt x="833506" y="1179964"/>
                </a:lnTo>
                <a:lnTo>
                  <a:pt x="833611" y="1179604"/>
                </a:lnTo>
                <a:lnTo>
                  <a:pt x="834790" y="1178084"/>
                </a:lnTo>
                <a:lnTo>
                  <a:pt x="835344" y="1177380"/>
                </a:lnTo>
                <a:lnTo>
                  <a:pt x="835378" y="1176661"/>
                </a:lnTo>
                <a:lnTo>
                  <a:pt x="835411" y="1175942"/>
                </a:lnTo>
                <a:lnTo>
                  <a:pt x="836207" y="1175010"/>
                </a:lnTo>
                <a:lnTo>
                  <a:pt x="836775" y="1174339"/>
                </a:lnTo>
                <a:lnTo>
                  <a:pt x="837144" y="1173914"/>
                </a:lnTo>
                <a:lnTo>
                  <a:pt x="839492" y="1172312"/>
                </a:lnTo>
                <a:lnTo>
                  <a:pt x="841649" y="1172001"/>
                </a:lnTo>
                <a:lnTo>
                  <a:pt x="843247" y="1170905"/>
                </a:lnTo>
                <a:lnTo>
                  <a:pt x="844141" y="1170300"/>
                </a:lnTo>
                <a:lnTo>
                  <a:pt x="844800" y="1169843"/>
                </a:lnTo>
                <a:lnTo>
                  <a:pt x="844988" y="1169532"/>
                </a:lnTo>
                <a:lnTo>
                  <a:pt x="845606" y="1168485"/>
                </a:lnTo>
                <a:lnTo>
                  <a:pt x="849120" y="1167815"/>
                </a:lnTo>
                <a:lnTo>
                  <a:pt x="849545" y="1167504"/>
                </a:lnTo>
                <a:lnTo>
                  <a:pt x="849727" y="1167373"/>
                </a:lnTo>
                <a:lnTo>
                  <a:pt x="850418" y="1166883"/>
                </a:lnTo>
                <a:lnTo>
                  <a:pt x="853191" y="1166458"/>
                </a:lnTo>
                <a:lnTo>
                  <a:pt x="853589" y="1166131"/>
                </a:lnTo>
                <a:lnTo>
                  <a:pt x="853934" y="1165837"/>
                </a:lnTo>
                <a:lnTo>
                  <a:pt x="853713" y="1165395"/>
                </a:lnTo>
                <a:lnTo>
                  <a:pt x="853433" y="1164823"/>
                </a:lnTo>
                <a:lnTo>
                  <a:pt x="853262" y="1164479"/>
                </a:lnTo>
                <a:lnTo>
                  <a:pt x="853880" y="1163793"/>
                </a:lnTo>
                <a:lnTo>
                  <a:pt x="854982" y="1163711"/>
                </a:lnTo>
                <a:lnTo>
                  <a:pt x="856159" y="1163613"/>
                </a:lnTo>
                <a:lnTo>
                  <a:pt x="856615" y="1163613"/>
                </a:lnTo>
                <a:lnTo>
                  <a:pt x="856838" y="1163629"/>
                </a:lnTo>
                <a:lnTo>
                  <a:pt x="859555" y="1161765"/>
                </a:lnTo>
                <a:lnTo>
                  <a:pt x="861967" y="1161667"/>
                </a:lnTo>
                <a:lnTo>
                  <a:pt x="863561" y="1161602"/>
                </a:lnTo>
                <a:lnTo>
                  <a:pt x="864973" y="1162141"/>
                </a:lnTo>
                <a:lnTo>
                  <a:pt x="866137" y="1161994"/>
                </a:lnTo>
                <a:lnTo>
                  <a:pt x="866318" y="1161961"/>
                </a:lnTo>
                <a:lnTo>
                  <a:pt x="866642" y="1161912"/>
                </a:lnTo>
                <a:lnTo>
                  <a:pt x="867007" y="1162141"/>
                </a:lnTo>
                <a:lnTo>
                  <a:pt x="867172" y="1162256"/>
                </a:lnTo>
                <a:lnTo>
                  <a:pt x="867442" y="1162419"/>
                </a:lnTo>
                <a:lnTo>
                  <a:pt x="869044" y="1162484"/>
                </a:lnTo>
                <a:lnTo>
                  <a:pt x="870833" y="1161749"/>
                </a:lnTo>
                <a:lnTo>
                  <a:pt x="872326" y="1161847"/>
                </a:lnTo>
                <a:lnTo>
                  <a:pt x="873666" y="1161945"/>
                </a:lnTo>
                <a:lnTo>
                  <a:pt x="876073" y="1161013"/>
                </a:lnTo>
                <a:lnTo>
                  <a:pt x="876481" y="1160964"/>
                </a:lnTo>
                <a:lnTo>
                  <a:pt x="876791" y="1160931"/>
                </a:lnTo>
                <a:lnTo>
                  <a:pt x="878539" y="1160719"/>
                </a:lnTo>
                <a:lnTo>
                  <a:pt x="879898" y="1159607"/>
                </a:lnTo>
                <a:lnTo>
                  <a:pt x="880428" y="1158724"/>
                </a:lnTo>
                <a:lnTo>
                  <a:pt x="881564" y="1156843"/>
                </a:lnTo>
                <a:lnTo>
                  <a:pt x="882066" y="1156009"/>
                </a:lnTo>
                <a:lnTo>
                  <a:pt x="882740" y="1155666"/>
                </a:lnTo>
                <a:lnTo>
                  <a:pt x="883227" y="1155421"/>
                </a:lnTo>
                <a:lnTo>
                  <a:pt x="884104" y="1154963"/>
                </a:lnTo>
                <a:lnTo>
                  <a:pt x="885783" y="1154767"/>
                </a:lnTo>
                <a:lnTo>
                  <a:pt x="886082" y="1154734"/>
                </a:lnTo>
                <a:lnTo>
                  <a:pt x="887679" y="1154554"/>
                </a:lnTo>
                <a:lnTo>
                  <a:pt x="887868" y="1154636"/>
                </a:lnTo>
                <a:lnTo>
                  <a:pt x="888170" y="1154783"/>
                </a:lnTo>
                <a:lnTo>
                  <a:pt x="889156" y="1155241"/>
                </a:lnTo>
                <a:lnTo>
                  <a:pt x="891517" y="1155502"/>
                </a:lnTo>
                <a:lnTo>
                  <a:pt x="891677" y="1155519"/>
                </a:lnTo>
                <a:lnTo>
                  <a:pt x="894145" y="1155813"/>
                </a:lnTo>
                <a:lnTo>
                  <a:pt x="895441" y="1155257"/>
                </a:lnTo>
                <a:lnTo>
                  <a:pt x="897765" y="1155633"/>
                </a:lnTo>
                <a:lnTo>
                  <a:pt x="898347" y="1155715"/>
                </a:lnTo>
                <a:lnTo>
                  <a:pt x="899382" y="1155895"/>
                </a:lnTo>
                <a:lnTo>
                  <a:pt x="900247" y="1155339"/>
                </a:lnTo>
                <a:lnTo>
                  <a:pt x="900574" y="1155388"/>
                </a:lnTo>
                <a:lnTo>
                  <a:pt x="901848" y="1155650"/>
                </a:lnTo>
                <a:lnTo>
                  <a:pt x="902589" y="1155208"/>
                </a:lnTo>
                <a:lnTo>
                  <a:pt x="903275" y="1155159"/>
                </a:lnTo>
                <a:lnTo>
                  <a:pt x="903772" y="1155126"/>
                </a:lnTo>
                <a:lnTo>
                  <a:pt x="904193" y="1155094"/>
                </a:lnTo>
                <a:lnTo>
                  <a:pt x="905524" y="1153279"/>
                </a:lnTo>
                <a:lnTo>
                  <a:pt x="910095" y="1154718"/>
                </a:lnTo>
                <a:lnTo>
                  <a:pt x="914924" y="1154767"/>
                </a:lnTo>
                <a:lnTo>
                  <a:pt x="919754" y="1156189"/>
                </a:lnTo>
                <a:lnTo>
                  <a:pt x="924928" y="1159688"/>
                </a:lnTo>
                <a:lnTo>
                  <a:pt x="928723" y="1161781"/>
                </a:lnTo>
                <a:lnTo>
                  <a:pt x="931828" y="1164234"/>
                </a:lnTo>
                <a:lnTo>
                  <a:pt x="936061" y="1167161"/>
                </a:lnTo>
                <a:lnTo>
                  <a:pt x="938383" y="1168763"/>
                </a:lnTo>
                <a:lnTo>
                  <a:pt x="941487" y="1169139"/>
                </a:lnTo>
                <a:lnTo>
                  <a:pt x="944592" y="1173309"/>
                </a:lnTo>
                <a:lnTo>
                  <a:pt x="947352" y="1177642"/>
                </a:lnTo>
                <a:lnTo>
                  <a:pt x="951492" y="1179392"/>
                </a:lnTo>
                <a:lnTo>
                  <a:pt x="955459" y="1182024"/>
                </a:lnTo>
                <a:lnTo>
                  <a:pt x="959426" y="1183087"/>
                </a:lnTo>
                <a:lnTo>
                  <a:pt x="960461" y="1182237"/>
                </a:lnTo>
                <a:lnTo>
                  <a:pt x="963047" y="1179343"/>
                </a:lnTo>
                <a:lnTo>
                  <a:pt x="965979" y="1179539"/>
                </a:lnTo>
                <a:lnTo>
                  <a:pt x="968394" y="1179555"/>
                </a:lnTo>
                <a:lnTo>
                  <a:pt x="970981" y="1178901"/>
                </a:lnTo>
                <a:lnTo>
                  <a:pt x="974774" y="1176514"/>
                </a:lnTo>
                <a:lnTo>
                  <a:pt x="979086" y="1175876"/>
                </a:lnTo>
                <a:lnTo>
                  <a:pt x="982881" y="1176939"/>
                </a:lnTo>
                <a:lnTo>
                  <a:pt x="986657" y="1170725"/>
                </a:lnTo>
                <a:lnTo>
                  <a:pt x="986966" y="1170595"/>
                </a:lnTo>
                <a:lnTo>
                  <a:pt x="988825" y="1167063"/>
                </a:lnTo>
                <a:lnTo>
                  <a:pt x="990246" y="1166082"/>
                </a:lnTo>
                <a:lnTo>
                  <a:pt x="991584" y="1166180"/>
                </a:lnTo>
                <a:lnTo>
                  <a:pt x="992955" y="1166278"/>
                </a:lnTo>
                <a:lnTo>
                  <a:pt x="998819" y="1163057"/>
                </a:lnTo>
                <a:lnTo>
                  <a:pt x="1000176" y="1162762"/>
                </a:lnTo>
                <a:lnTo>
                  <a:pt x="1002205" y="1164185"/>
                </a:lnTo>
                <a:lnTo>
                  <a:pt x="1002684" y="1165052"/>
                </a:lnTo>
                <a:lnTo>
                  <a:pt x="1002261" y="1166540"/>
                </a:lnTo>
                <a:lnTo>
                  <a:pt x="1003612" y="1168355"/>
                </a:lnTo>
                <a:lnTo>
                  <a:pt x="1003791" y="1170088"/>
                </a:lnTo>
                <a:lnTo>
                  <a:pt x="1004074" y="1170333"/>
                </a:lnTo>
                <a:lnTo>
                  <a:pt x="1005082" y="1171200"/>
                </a:lnTo>
                <a:lnTo>
                  <a:pt x="1005868" y="1172491"/>
                </a:lnTo>
                <a:lnTo>
                  <a:pt x="1006367" y="1174127"/>
                </a:lnTo>
                <a:lnTo>
                  <a:pt x="1007407" y="1177593"/>
                </a:lnTo>
                <a:lnTo>
                  <a:pt x="1008877" y="1180880"/>
                </a:lnTo>
                <a:lnTo>
                  <a:pt x="1014850" y="1182760"/>
                </a:lnTo>
                <a:lnTo>
                  <a:pt x="1015087" y="1182695"/>
                </a:lnTo>
                <a:lnTo>
                  <a:pt x="1015836" y="1182515"/>
                </a:lnTo>
                <a:lnTo>
                  <a:pt x="1018547" y="1182891"/>
                </a:lnTo>
                <a:lnTo>
                  <a:pt x="1022054" y="1184820"/>
                </a:lnTo>
                <a:lnTo>
                  <a:pt x="1025875" y="1185016"/>
                </a:lnTo>
                <a:lnTo>
                  <a:pt x="1029205" y="1184019"/>
                </a:lnTo>
                <a:lnTo>
                  <a:pt x="1030192" y="1183725"/>
                </a:lnTo>
                <a:lnTo>
                  <a:pt x="1035001" y="1183316"/>
                </a:lnTo>
                <a:lnTo>
                  <a:pt x="1038018" y="1184379"/>
                </a:lnTo>
                <a:lnTo>
                  <a:pt x="1039743" y="1184624"/>
                </a:lnTo>
                <a:lnTo>
                  <a:pt x="1041589" y="1185687"/>
                </a:lnTo>
                <a:lnTo>
                  <a:pt x="1042140" y="1186684"/>
                </a:lnTo>
                <a:lnTo>
                  <a:pt x="1041700" y="1187992"/>
                </a:lnTo>
                <a:lnTo>
                  <a:pt x="1041645" y="1188156"/>
                </a:lnTo>
                <a:lnTo>
                  <a:pt x="1042011" y="1189153"/>
                </a:lnTo>
                <a:lnTo>
                  <a:pt x="1045296" y="1191835"/>
                </a:lnTo>
                <a:lnTo>
                  <a:pt x="1045824" y="1192260"/>
                </a:lnTo>
                <a:lnTo>
                  <a:pt x="1048411" y="1193012"/>
                </a:lnTo>
                <a:lnTo>
                  <a:pt x="1050870" y="1195383"/>
                </a:lnTo>
                <a:lnTo>
                  <a:pt x="1051869" y="1195890"/>
                </a:lnTo>
                <a:lnTo>
                  <a:pt x="1052840" y="1196381"/>
                </a:lnTo>
                <a:lnTo>
                  <a:pt x="1053728" y="1196528"/>
                </a:lnTo>
                <a:lnTo>
                  <a:pt x="1055921" y="1196887"/>
                </a:lnTo>
                <a:lnTo>
                  <a:pt x="1056166" y="1196659"/>
                </a:lnTo>
                <a:lnTo>
                  <a:pt x="1057711" y="1195203"/>
                </a:lnTo>
                <a:lnTo>
                  <a:pt x="1058513" y="1195040"/>
                </a:lnTo>
                <a:lnTo>
                  <a:pt x="1062649" y="1192375"/>
                </a:lnTo>
                <a:lnTo>
                  <a:pt x="1063451" y="1192309"/>
                </a:lnTo>
                <a:lnTo>
                  <a:pt x="1063802" y="1193225"/>
                </a:lnTo>
                <a:lnTo>
                  <a:pt x="1064491" y="1195040"/>
                </a:lnTo>
                <a:lnTo>
                  <a:pt x="1066461" y="1196413"/>
                </a:lnTo>
                <a:lnTo>
                  <a:pt x="1068856" y="1199275"/>
                </a:lnTo>
                <a:lnTo>
                  <a:pt x="1070088" y="1200141"/>
                </a:lnTo>
                <a:lnTo>
                  <a:pt x="1072354" y="1200289"/>
                </a:lnTo>
                <a:lnTo>
                  <a:pt x="1073046" y="1200338"/>
                </a:lnTo>
                <a:lnTo>
                  <a:pt x="1076082" y="1200550"/>
                </a:lnTo>
                <a:lnTo>
                  <a:pt x="1077724" y="1200681"/>
                </a:lnTo>
                <a:lnTo>
                  <a:pt x="1080567" y="1201826"/>
                </a:lnTo>
                <a:lnTo>
                  <a:pt x="1082070" y="1204393"/>
                </a:lnTo>
                <a:lnTo>
                  <a:pt x="1084545" y="1205799"/>
                </a:lnTo>
                <a:lnTo>
                  <a:pt x="1087886" y="1205946"/>
                </a:lnTo>
                <a:lnTo>
                  <a:pt x="1089310" y="1206011"/>
                </a:lnTo>
                <a:lnTo>
                  <a:pt x="1091938" y="1205962"/>
                </a:lnTo>
                <a:lnTo>
                  <a:pt x="1096822" y="1206273"/>
                </a:lnTo>
                <a:lnTo>
                  <a:pt x="1099438" y="1193814"/>
                </a:lnTo>
                <a:lnTo>
                  <a:pt x="1099445" y="1190412"/>
                </a:lnTo>
                <a:lnTo>
                  <a:pt x="1097206" y="1187894"/>
                </a:lnTo>
                <a:lnTo>
                  <a:pt x="1095818" y="1180847"/>
                </a:lnTo>
                <a:lnTo>
                  <a:pt x="1095828" y="1175467"/>
                </a:lnTo>
                <a:lnTo>
                  <a:pt x="1100038" y="1172557"/>
                </a:lnTo>
                <a:lnTo>
                  <a:pt x="1100324" y="1168878"/>
                </a:lnTo>
                <a:lnTo>
                  <a:pt x="1099768" y="1166327"/>
                </a:lnTo>
                <a:lnTo>
                  <a:pt x="1096688" y="1164692"/>
                </a:lnTo>
                <a:lnTo>
                  <a:pt x="1099123" y="1144465"/>
                </a:lnTo>
                <a:lnTo>
                  <a:pt x="1098761" y="1140688"/>
                </a:lnTo>
                <a:lnTo>
                  <a:pt x="1099257" y="1139625"/>
                </a:lnTo>
                <a:lnTo>
                  <a:pt x="1100674" y="1139642"/>
                </a:lnTo>
                <a:lnTo>
                  <a:pt x="1100586" y="1137761"/>
                </a:lnTo>
                <a:lnTo>
                  <a:pt x="1100557" y="1137156"/>
                </a:lnTo>
                <a:lnTo>
                  <a:pt x="1100815" y="1137042"/>
                </a:lnTo>
                <a:lnTo>
                  <a:pt x="1101235" y="1136846"/>
                </a:lnTo>
                <a:lnTo>
                  <a:pt x="1102102" y="1134867"/>
                </a:lnTo>
                <a:lnTo>
                  <a:pt x="1103152" y="1134311"/>
                </a:lnTo>
                <a:lnTo>
                  <a:pt x="1103645" y="1133559"/>
                </a:lnTo>
                <a:lnTo>
                  <a:pt x="1103534" y="1131744"/>
                </a:lnTo>
                <a:lnTo>
                  <a:pt x="1107409" y="1126561"/>
                </a:lnTo>
                <a:lnTo>
                  <a:pt x="1110776" y="1125089"/>
                </a:lnTo>
                <a:lnTo>
                  <a:pt x="1118626" y="1124108"/>
                </a:lnTo>
                <a:lnTo>
                  <a:pt x="1125913" y="1125694"/>
                </a:lnTo>
                <a:lnTo>
                  <a:pt x="1128705" y="1131025"/>
                </a:lnTo>
                <a:lnTo>
                  <a:pt x="1131225" y="1132970"/>
                </a:lnTo>
                <a:lnTo>
                  <a:pt x="1134863" y="1136028"/>
                </a:lnTo>
                <a:lnTo>
                  <a:pt x="1138503" y="1138791"/>
                </a:lnTo>
                <a:lnTo>
                  <a:pt x="1139484" y="1139282"/>
                </a:lnTo>
                <a:lnTo>
                  <a:pt x="1141448" y="1138546"/>
                </a:lnTo>
                <a:lnTo>
                  <a:pt x="1142434" y="1135260"/>
                </a:lnTo>
                <a:lnTo>
                  <a:pt x="1143001" y="1131286"/>
                </a:lnTo>
                <a:lnTo>
                  <a:pt x="1144414" y="1125318"/>
                </a:lnTo>
                <a:lnTo>
                  <a:pt x="1144648" y="1123912"/>
                </a:lnTo>
                <a:lnTo>
                  <a:pt x="1144981" y="1121917"/>
                </a:lnTo>
                <a:lnTo>
                  <a:pt x="1147226" y="1120740"/>
                </a:lnTo>
                <a:lnTo>
                  <a:pt x="1163412" y="1121688"/>
                </a:lnTo>
                <a:lnTo>
                  <a:pt x="1166467" y="1122113"/>
                </a:lnTo>
                <a:lnTo>
                  <a:pt x="1168877" y="1122440"/>
                </a:lnTo>
                <a:lnTo>
                  <a:pt x="1173076" y="1126348"/>
                </a:lnTo>
                <a:lnTo>
                  <a:pt x="1174183" y="1133690"/>
                </a:lnTo>
                <a:lnTo>
                  <a:pt x="1173060" y="1135407"/>
                </a:lnTo>
                <a:lnTo>
                  <a:pt x="1172353" y="1137827"/>
                </a:lnTo>
                <a:lnTo>
                  <a:pt x="1173823" y="1139429"/>
                </a:lnTo>
                <a:lnTo>
                  <a:pt x="1177115" y="1140574"/>
                </a:lnTo>
                <a:lnTo>
                  <a:pt x="1179077" y="1140541"/>
                </a:lnTo>
                <a:lnTo>
                  <a:pt x="1180274" y="1137843"/>
                </a:lnTo>
                <a:lnTo>
                  <a:pt x="1180210" y="1134164"/>
                </a:lnTo>
                <a:lnTo>
                  <a:pt x="1184483" y="1135717"/>
                </a:lnTo>
                <a:lnTo>
                  <a:pt x="1187740" y="1138628"/>
                </a:lnTo>
                <a:lnTo>
                  <a:pt x="1190150" y="1140786"/>
                </a:lnTo>
                <a:lnTo>
                  <a:pt x="1201553" y="1151938"/>
                </a:lnTo>
                <a:lnTo>
                  <a:pt x="1205192" y="1154996"/>
                </a:lnTo>
                <a:lnTo>
                  <a:pt x="1209531" y="1157824"/>
                </a:lnTo>
                <a:lnTo>
                  <a:pt x="1211071" y="1159149"/>
                </a:lnTo>
                <a:lnTo>
                  <a:pt x="1212331" y="1160113"/>
                </a:lnTo>
                <a:lnTo>
                  <a:pt x="1214075" y="1160310"/>
                </a:lnTo>
                <a:lnTo>
                  <a:pt x="1215133" y="1160424"/>
                </a:lnTo>
                <a:lnTo>
                  <a:pt x="1217236" y="1160326"/>
                </a:lnTo>
                <a:lnTo>
                  <a:pt x="1218778" y="1159803"/>
                </a:lnTo>
                <a:lnTo>
                  <a:pt x="1220186" y="1156304"/>
                </a:lnTo>
                <a:lnTo>
                  <a:pt x="1219702" y="1153132"/>
                </a:lnTo>
                <a:lnTo>
                  <a:pt x="1220267" y="1150221"/>
                </a:lnTo>
                <a:lnTo>
                  <a:pt x="1221742" y="1148488"/>
                </a:lnTo>
                <a:lnTo>
                  <a:pt x="1223986" y="1148177"/>
                </a:lnTo>
                <a:lnTo>
                  <a:pt x="1226093" y="1145446"/>
                </a:lnTo>
                <a:lnTo>
                  <a:pt x="1227218" y="1142945"/>
                </a:lnTo>
                <a:lnTo>
                  <a:pt x="1229462" y="1142421"/>
                </a:lnTo>
                <a:lnTo>
                  <a:pt x="1231143" y="1143239"/>
                </a:lnTo>
                <a:lnTo>
                  <a:pt x="1232748" y="1147033"/>
                </a:lnTo>
                <a:lnTo>
                  <a:pt x="1234076" y="1148504"/>
                </a:lnTo>
                <a:lnTo>
                  <a:pt x="1236949" y="1148668"/>
                </a:lnTo>
                <a:lnTo>
                  <a:pt x="1239683" y="1148341"/>
                </a:lnTo>
                <a:lnTo>
                  <a:pt x="1241928" y="1147310"/>
                </a:lnTo>
                <a:lnTo>
                  <a:pt x="1242979" y="1147441"/>
                </a:lnTo>
                <a:lnTo>
                  <a:pt x="1243468" y="1147850"/>
                </a:lnTo>
                <a:lnTo>
                  <a:pt x="1244377" y="1149256"/>
                </a:lnTo>
                <a:lnTo>
                  <a:pt x="1245493" y="1152363"/>
                </a:lnTo>
                <a:lnTo>
                  <a:pt x="1245569" y="1154734"/>
                </a:lnTo>
                <a:lnTo>
                  <a:pt x="1247074" y="1154391"/>
                </a:lnTo>
                <a:lnTo>
                  <a:pt x="1249023" y="1153933"/>
                </a:lnTo>
                <a:lnTo>
                  <a:pt x="1250259" y="1151022"/>
                </a:lnTo>
                <a:lnTo>
                  <a:pt x="1251992" y="1148684"/>
                </a:lnTo>
                <a:lnTo>
                  <a:pt x="1252203" y="1148390"/>
                </a:lnTo>
                <a:lnTo>
                  <a:pt x="1252228" y="1148014"/>
                </a:lnTo>
                <a:lnTo>
                  <a:pt x="1252177" y="1146133"/>
                </a:lnTo>
                <a:lnTo>
                  <a:pt x="1252612" y="1144825"/>
                </a:lnTo>
                <a:lnTo>
                  <a:pt x="1253171" y="1144220"/>
                </a:lnTo>
                <a:lnTo>
                  <a:pt x="1253353" y="1144024"/>
                </a:lnTo>
                <a:lnTo>
                  <a:pt x="1253760" y="1144007"/>
                </a:lnTo>
                <a:lnTo>
                  <a:pt x="1254461" y="1143958"/>
                </a:lnTo>
                <a:lnTo>
                  <a:pt x="1254342" y="1142471"/>
                </a:lnTo>
                <a:lnTo>
                  <a:pt x="1255212" y="1142078"/>
                </a:lnTo>
                <a:lnTo>
                  <a:pt x="1255656" y="1141866"/>
                </a:lnTo>
                <a:lnTo>
                  <a:pt x="1255820" y="1141800"/>
                </a:lnTo>
                <a:lnTo>
                  <a:pt x="1256809" y="1139756"/>
                </a:lnTo>
                <a:lnTo>
                  <a:pt x="1258227" y="1139691"/>
                </a:lnTo>
                <a:lnTo>
                  <a:pt x="1258363" y="1139119"/>
                </a:lnTo>
                <a:lnTo>
                  <a:pt x="1259095" y="1136094"/>
                </a:lnTo>
                <a:lnTo>
                  <a:pt x="1260209" y="1133494"/>
                </a:lnTo>
                <a:lnTo>
                  <a:pt x="1261206" y="1133788"/>
                </a:lnTo>
                <a:lnTo>
                  <a:pt x="1261500" y="1133870"/>
                </a:lnTo>
                <a:lnTo>
                  <a:pt x="1261873" y="1132872"/>
                </a:lnTo>
                <a:lnTo>
                  <a:pt x="1261803" y="1132643"/>
                </a:lnTo>
                <a:lnTo>
                  <a:pt x="1261738" y="1132431"/>
                </a:lnTo>
                <a:lnTo>
                  <a:pt x="1261321" y="1131074"/>
                </a:lnTo>
                <a:lnTo>
                  <a:pt x="1261487" y="1131074"/>
                </a:lnTo>
                <a:lnTo>
                  <a:pt x="1262307" y="1131008"/>
                </a:lnTo>
                <a:lnTo>
                  <a:pt x="1262555" y="1129782"/>
                </a:lnTo>
                <a:lnTo>
                  <a:pt x="1262262" y="1128817"/>
                </a:lnTo>
                <a:lnTo>
                  <a:pt x="1262208" y="1128637"/>
                </a:lnTo>
                <a:lnTo>
                  <a:pt x="1262006" y="1127983"/>
                </a:lnTo>
                <a:lnTo>
                  <a:pt x="1261082" y="1127297"/>
                </a:lnTo>
                <a:lnTo>
                  <a:pt x="1261638" y="1125056"/>
                </a:lnTo>
                <a:lnTo>
                  <a:pt x="1262838" y="1124141"/>
                </a:lnTo>
                <a:lnTo>
                  <a:pt x="1263492" y="1123634"/>
                </a:lnTo>
                <a:lnTo>
                  <a:pt x="1263567" y="1123454"/>
                </a:lnTo>
                <a:lnTo>
                  <a:pt x="1263776" y="1122947"/>
                </a:lnTo>
                <a:lnTo>
                  <a:pt x="1263247" y="1121966"/>
                </a:lnTo>
                <a:lnTo>
                  <a:pt x="1264357" y="1120609"/>
                </a:lnTo>
                <a:lnTo>
                  <a:pt x="1264200" y="1120200"/>
                </a:lnTo>
                <a:lnTo>
                  <a:pt x="1263929" y="1119481"/>
                </a:lnTo>
                <a:lnTo>
                  <a:pt x="1264336" y="1118074"/>
                </a:lnTo>
                <a:lnTo>
                  <a:pt x="1264432" y="1117731"/>
                </a:lnTo>
                <a:lnTo>
                  <a:pt x="1265104" y="1115393"/>
                </a:lnTo>
                <a:lnTo>
                  <a:pt x="1264120" y="1113725"/>
                </a:lnTo>
                <a:lnTo>
                  <a:pt x="1264465" y="1113136"/>
                </a:lnTo>
                <a:lnTo>
                  <a:pt x="1264740" y="1112662"/>
                </a:lnTo>
                <a:lnTo>
                  <a:pt x="1263940" y="1111730"/>
                </a:lnTo>
                <a:lnTo>
                  <a:pt x="1263819" y="1110128"/>
                </a:lnTo>
                <a:lnTo>
                  <a:pt x="1264388" y="1109425"/>
                </a:lnTo>
                <a:lnTo>
                  <a:pt x="1264869" y="1108820"/>
                </a:lnTo>
                <a:lnTo>
                  <a:pt x="1265045" y="1108313"/>
                </a:lnTo>
                <a:lnTo>
                  <a:pt x="1265300" y="1107593"/>
                </a:lnTo>
                <a:lnTo>
                  <a:pt x="1266290" y="1106907"/>
                </a:lnTo>
                <a:lnTo>
                  <a:pt x="1267766" y="1106661"/>
                </a:lnTo>
                <a:lnTo>
                  <a:pt x="1268018" y="1105615"/>
                </a:lnTo>
                <a:lnTo>
                  <a:pt x="1268141" y="1105108"/>
                </a:lnTo>
                <a:lnTo>
                  <a:pt x="1268589" y="1105141"/>
                </a:lnTo>
                <a:lnTo>
                  <a:pt x="1269207" y="1105157"/>
                </a:lnTo>
                <a:lnTo>
                  <a:pt x="1269990" y="1104241"/>
                </a:lnTo>
                <a:lnTo>
                  <a:pt x="1270374" y="1104290"/>
                </a:lnTo>
                <a:lnTo>
                  <a:pt x="1270606" y="1104307"/>
                </a:lnTo>
                <a:lnTo>
                  <a:pt x="1270834" y="1104012"/>
                </a:lnTo>
                <a:lnTo>
                  <a:pt x="1271841" y="1102704"/>
                </a:lnTo>
                <a:lnTo>
                  <a:pt x="1273010" y="1102394"/>
                </a:lnTo>
                <a:lnTo>
                  <a:pt x="1274061" y="1100284"/>
                </a:lnTo>
                <a:lnTo>
                  <a:pt x="1274178" y="1100186"/>
                </a:lnTo>
                <a:lnTo>
                  <a:pt x="1275047" y="1099418"/>
                </a:lnTo>
                <a:lnTo>
                  <a:pt x="1276174" y="1099238"/>
                </a:lnTo>
                <a:lnTo>
                  <a:pt x="1276287" y="1099123"/>
                </a:lnTo>
                <a:lnTo>
                  <a:pt x="1276447" y="1098845"/>
                </a:lnTo>
                <a:lnTo>
                  <a:pt x="1276681" y="1098453"/>
                </a:lnTo>
                <a:lnTo>
                  <a:pt x="1276813" y="1098126"/>
                </a:lnTo>
                <a:lnTo>
                  <a:pt x="1276699" y="1097864"/>
                </a:lnTo>
                <a:lnTo>
                  <a:pt x="1276223" y="1096752"/>
                </a:lnTo>
                <a:lnTo>
                  <a:pt x="1276490" y="1096213"/>
                </a:lnTo>
                <a:lnTo>
                  <a:pt x="1276575" y="1096049"/>
                </a:lnTo>
                <a:lnTo>
                  <a:pt x="1280782" y="1095886"/>
                </a:lnTo>
                <a:lnTo>
                  <a:pt x="1283006" y="1093351"/>
                </a:lnTo>
                <a:lnTo>
                  <a:pt x="1284974" y="1093662"/>
                </a:lnTo>
                <a:lnTo>
                  <a:pt x="1288607" y="1095412"/>
                </a:lnTo>
                <a:lnTo>
                  <a:pt x="1288902" y="1094610"/>
                </a:lnTo>
                <a:lnTo>
                  <a:pt x="1288975" y="1094414"/>
                </a:lnTo>
                <a:lnTo>
                  <a:pt x="1289412" y="1093237"/>
                </a:lnTo>
                <a:lnTo>
                  <a:pt x="1290117" y="1092485"/>
                </a:lnTo>
                <a:lnTo>
                  <a:pt x="1290275" y="1092305"/>
                </a:lnTo>
                <a:lnTo>
                  <a:pt x="1291533" y="1092272"/>
                </a:lnTo>
                <a:lnTo>
                  <a:pt x="1292766" y="1092239"/>
                </a:lnTo>
                <a:lnTo>
                  <a:pt x="1293830" y="1087596"/>
                </a:lnTo>
                <a:lnTo>
                  <a:pt x="1295334" y="1086925"/>
                </a:lnTo>
                <a:lnTo>
                  <a:pt x="1297185" y="1085127"/>
                </a:lnTo>
                <a:lnTo>
                  <a:pt x="1300603" y="1083590"/>
                </a:lnTo>
                <a:lnTo>
                  <a:pt x="1301007" y="1083393"/>
                </a:lnTo>
                <a:lnTo>
                  <a:pt x="1305057" y="1084064"/>
                </a:lnTo>
                <a:lnTo>
                  <a:pt x="1305873" y="1084195"/>
                </a:lnTo>
                <a:lnTo>
                  <a:pt x="1306743" y="1084407"/>
                </a:lnTo>
                <a:lnTo>
                  <a:pt x="1308828" y="1084898"/>
                </a:lnTo>
                <a:lnTo>
                  <a:pt x="1309567" y="1085388"/>
                </a:lnTo>
                <a:lnTo>
                  <a:pt x="1310798" y="1085274"/>
                </a:lnTo>
                <a:lnTo>
                  <a:pt x="1317763" y="1082298"/>
                </a:lnTo>
                <a:lnTo>
                  <a:pt x="1318689" y="1081497"/>
                </a:lnTo>
                <a:lnTo>
                  <a:pt x="1319430" y="1080074"/>
                </a:lnTo>
                <a:lnTo>
                  <a:pt x="1319745" y="1080107"/>
                </a:lnTo>
                <a:lnTo>
                  <a:pt x="1319902" y="1080107"/>
                </a:lnTo>
                <a:lnTo>
                  <a:pt x="1321093" y="1080205"/>
                </a:lnTo>
                <a:lnTo>
                  <a:pt x="1322077" y="1081693"/>
                </a:lnTo>
                <a:lnTo>
                  <a:pt x="1323527" y="1082004"/>
                </a:lnTo>
                <a:lnTo>
                  <a:pt x="1324261" y="1082167"/>
                </a:lnTo>
                <a:lnTo>
                  <a:pt x="1326694" y="1082690"/>
                </a:lnTo>
                <a:lnTo>
                  <a:pt x="1327432" y="1082478"/>
                </a:lnTo>
                <a:lnTo>
                  <a:pt x="1329283" y="1081954"/>
                </a:lnTo>
                <a:lnTo>
                  <a:pt x="1331315" y="1082821"/>
                </a:lnTo>
                <a:lnTo>
                  <a:pt x="1332792" y="1084489"/>
                </a:lnTo>
                <a:lnTo>
                  <a:pt x="1334421" y="1084391"/>
                </a:lnTo>
                <a:lnTo>
                  <a:pt x="1336106" y="1084276"/>
                </a:lnTo>
                <a:lnTo>
                  <a:pt x="1337535" y="1084195"/>
                </a:lnTo>
                <a:lnTo>
                  <a:pt x="1338271" y="1086860"/>
                </a:lnTo>
                <a:lnTo>
                  <a:pt x="1339071" y="1087350"/>
                </a:lnTo>
                <a:lnTo>
                  <a:pt x="1340055" y="1089084"/>
                </a:lnTo>
                <a:lnTo>
                  <a:pt x="1339869" y="1090146"/>
                </a:lnTo>
                <a:lnTo>
                  <a:pt x="1341468" y="1091814"/>
                </a:lnTo>
                <a:lnTo>
                  <a:pt x="1341589" y="1093188"/>
                </a:lnTo>
                <a:lnTo>
                  <a:pt x="1340848" y="1095477"/>
                </a:lnTo>
                <a:lnTo>
                  <a:pt x="1341456" y="1096900"/>
                </a:lnTo>
                <a:lnTo>
                  <a:pt x="1342447" y="1097210"/>
                </a:lnTo>
                <a:lnTo>
                  <a:pt x="1346267" y="1096851"/>
                </a:lnTo>
                <a:lnTo>
                  <a:pt x="1347251" y="1097783"/>
                </a:lnTo>
                <a:lnTo>
                  <a:pt x="1346264" y="1099516"/>
                </a:lnTo>
                <a:lnTo>
                  <a:pt x="1346632" y="1100562"/>
                </a:lnTo>
                <a:lnTo>
                  <a:pt x="1347863" y="1101625"/>
                </a:lnTo>
                <a:lnTo>
                  <a:pt x="1347430" y="1102868"/>
                </a:lnTo>
                <a:lnTo>
                  <a:pt x="1345580" y="1104225"/>
                </a:lnTo>
                <a:lnTo>
                  <a:pt x="1345270" y="1106203"/>
                </a:lnTo>
                <a:lnTo>
                  <a:pt x="1344467" y="1107446"/>
                </a:lnTo>
                <a:lnTo>
                  <a:pt x="1344652" y="1108182"/>
                </a:lnTo>
                <a:lnTo>
                  <a:pt x="1344158" y="1108999"/>
                </a:lnTo>
                <a:lnTo>
                  <a:pt x="1343679" y="1109179"/>
                </a:lnTo>
                <a:lnTo>
                  <a:pt x="1342555" y="1109621"/>
                </a:lnTo>
                <a:lnTo>
                  <a:pt x="1342061" y="1110487"/>
                </a:lnTo>
                <a:lnTo>
                  <a:pt x="1342119" y="1113087"/>
                </a:lnTo>
                <a:lnTo>
                  <a:pt x="1342549" y="1114510"/>
                </a:lnTo>
                <a:lnTo>
                  <a:pt x="1343164" y="1115066"/>
                </a:lnTo>
                <a:lnTo>
                  <a:pt x="1346674" y="1115883"/>
                </a:lnTo>
                <a:lnTo>
                  <a:pt x="1347538" y="1116685"/>
                </a:lnTo>
                <a:lnTo>
                  <a:pt x="1348594" y="1118140"/>
                </a:lnTo>
                <a:lnTo>
                  <a:pt x="1349259" y="1119039"/>
                </a:lnTo>
                <a:lnTo>
                  <a:pt x="1349256" y="1121034"/>
                </a:lnTo>
                <a:lnTo>
                  <a:pt x="1352763" y="1120805"/>
                </a:lnTo>
                <a:lnTo>
                  <a:pt x="1354371" y="1119317"/>
                </a:lnTo>
                <a:lnTo>
                  <a:pt x="1358071" y="1115753"/>
                </a:lnTo>
                <a:lnTo>
                  <a:pt x="1360154" y="1114493"/>
                </a:lnTo>
                <a:lnTo>
                  <a:pt x="1365449" y="1117927"/>
                </a:lnTo>
                <a:lnTo>
                  <a:pt x="1369012" y="1115916"/>
                </a:lnTo>
                <a:lnTo>
                  <a:pt x="1369414" y="1112090"/>
                </a:lnTo>
                <a:lnTo>
                  <a:pt x="1370643" y="1111387"/>
                </a:lnTo>
                <a:lnTo>
                  <a:pt x="1374157" y="1109147"/>
                </a:lnTo>
                <a:lnTo>
                  <a:pt x="1377150" y="1106890"/>
                </a:lnTo>
                <a:lnTo>
                  <a:pt x="1377522" y="1105141"/>
                </a:lnTo>
                <a:lnTo>
                  <a:pt x="1377563" y="1102181"/>
                </a:lnTo>
                <a:lnTo>
                  <a:pt x="1376888" y="1100791"/>
                </a:lnTo>
                <a:lnTo>
                  <a:pt x="1377101" y="1097995"/>
                </a:lnTo>
                <a:lnTo>
                  <a:pt x="1379386" y="1096442"/>
                </a:lnTo>
                <a:lnTo>
                  <a:pt x="1382909" y="1093662"/>
                </a:lnTo>
                <a:lnTo>
                  <a:pt x="1383811" y="1091406"/>
                </a:lnTo>
                <a:lnTo>
                  <a:pt x="1383852" y="1088446"/>
                </a:lnTo>
                <a:lnTo>
                  <a:pt x="1386529" y="1083917"/>
                </a:lnTo>
                <a:lnTo>
                  <a:pt x="1388653" y="1081497"/>
                </a:lnTo>
                <a:lnTo>
                  <a:pt x="1390600" y="1079240"/>
                </a:lnTo>
                <a:lnTo>
                  <a:pt x="1391326" y="1077147"/>
                </a:lnTo>
                <a:lnTo>
                  <a:pt x="1389107" y="1074005"/>
                </a:lnTo>
                <a:lnTo>
                  <a:pt x="1387371" y="1073650"/>
                </a:lnTo>
                <a:lnTo>
                  <a:pt x="1384240" y="1073463"/>
                </a:lnTo>
                <a:lnTo>
                  <a:pt x="1381618" y="1074150"/>
                </a:lnTo>
                <a:lnTo>
                  <a:pt x="1379354" y="1074142"/>
                </a:lnTo>
                <a:lnTo>
                  <a:pt x="1375184" y="1074686"/>
                </a:lnTo>
                <a:lnTo>
                  <a:pt x="1379439" y="1070041"/>
                </a:lnTo>
                <a:lnTo>
                  <a:pt x="1379316" y="1069173"/>
                </a:lnTo>
                <a:lnTo>
                  <a:pt x="1377593" y="1068365"/>
                </a:lnTo>
                <a:lnTo>
                  <a:pt x="1376301" y="1066753"/>
                </a:lnTo>
                <a:lnTo>
                  <a:pt x="1375933" y="1065078"/>
                </a:lnTo>
                <a:lnTo>
                  <a:pt x="1376133" y="1064159"/>
                </a:lnTo>
                <a:lnTo>
                  <a:pt x="1376675" y="1061671"/>
                </a:lnTo>
                <a:lnTo>
                  <a:pt x="1377787" y="1059563"/>
                </a:lnTo>
                <a:lnTo>
                  <a:pt x="1377974" y="1057209"/>
                </a:lnTo>
                <a:lnTo>
                  <a:pt x="1378775" y="1056218"/>
                </a:lnTo>
                <a:lnTo>
                  <a:pt x="1380564" y="1055042"/>
                </a:lnTo>
                <a:lnTo>
                  <a:pt x="1380134" y="1053863"/>
                </a:lnTo>
                <a:lnTo>
                  <a:pt x="1381121" y="1051571"/>
                </a:lnTo>
                <a:lnTo>
                  <a:pt x="1380959" y="1051199"/>
                </a:lnTo>
                <a:lnTo>
                  <a:pt x="1380722" y="1050652"/>
                </a:lnTo>
                <a:lnTo>
                  <a:pt x="1380261" y="1049587"/>
                </a:lnTo>
                <a:lnTo>
                  <a:pt x="1379707" y="1050083"/>
                </a:lnTo>
                <a:lnTo>
                  <a:pt x="1379324" y="1049638"/>
                </a:lnTo>
                <a:lnTo>
                  <a:pt x="1378387" y="1048616"/>
                </a:lnTo>
                <a:lnTo>
                  <a:pt x="1377612" y="1048282"/>
                </a:lnTo>
                <a:lnTo>
                  <a:pt x="1374043" y="1048341"/>
                </a:lnTo>
                <a:lnTo>
                  <a:pt x="1372503" y="1047038"/>
                </a:lnTo>
                <a:lnTo>
                  <a:pt x="1371028" y="1044245"/>
                </a:lnTo>
                <a:lnTo>
                  <a:pt x="1368320" y="1042509"/>
                </a:lnTo>
                <a:lnTo>
                  <a:pt x="1366822" y="1040040"/>
                </a:lnTo>
                <a:close/>
              </a:path>
            </a:pathLst>
          </a:custGeom>
          <a:solidFill>
            <a:srgbClr val="0071BB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DD376D8F-1F00-9462-99AF-E93857126FC0}"/>
              </a:ext>
            </a:extLst>
          </p:cNvPr>
          <p:cNvSpPr/>
          <p:nvPr/>
        </p:nvSpPr>
        <p:spPr>
          <a:xfrm flipV="1">
            <a:off x="4901762" y="2207967"/>
            <a:ext cx="1500391" cy="1286066"/>
          </a:xfrm>
          <a:custGeom>
            <a:avLst/>
            <a:gdLst>
              <a:gd name="connsiteX0" fmla="*/ 139440 w 1350252"/>
              <a:gd name="connsiteY0" fmla="*/ 171853 h 1157374"/>
              <a:gd name="connsiteX1" fmla="*/ 137583 w 1350252"/>
              <a:gd name="connsiteY1" fmla="*/ 171857 h 1157374"/>
              <a:gd name="connsiteX2" fmla="*/ 134854 w 1350252"/>
              <a:gd name="connsiteY2" fmla="*/ 171808 h 1157374"/>
              <a:gd name="connsiteX3" fmla="*/ 133399 w 1350252"/>
              <a:gd name="connsiteY3" fmla="*/ 171207 h 1157374"/>
              <a:gd name="connsiteX4" fmla="*/ 129630 w 1350252"/>
              <a:gd name="connsiteY4" fmla="*/ 172672 h 1157374"/>
              <a:gd name="connsiteX5" fmla="*/ 126554 w 1350252"/>
              <a:gd name="connsiteY5" fmla="*/ 175857 h 1157374"/>
              <a:gd name="connsiteX6" fmla="*/ 126322 w 1350252"/>
              <a:gd name="connsiteY6" fmla="*/ 176099 h 1157374"/>
              <a:gd name="connsiteX7" fmla="*/ 125826 w 1350252"/>
              <a:gd name="connsiteY7" fmla="*/ 179610 h 1157374"/>
              <a:gd name="connsiteX8" fmla="*/ 125509 w 1350252"/>
              <a:gd name="connsiteY8" fmla="*/ 182479 h 1157374"/>
              <a:gd name="connsiteX9" fmla="*/ 125266 w 1350252"/>
              <a:gd name="connsiteY9" fmla="*/ 184024 h 1157374"/>
              <a:gd name="connsiteX10" fmla="*/ 123364 w 1350252"/>
              <a:gd name="connsiteY10" fmla="*/ 190318 h 1157374"/>
              <a:gd name="connsiteX11" fmla="*/ 121990 w 1350252"/>
              <a:gd name="connsiteY11" fmla="*/ 194293 h 1157374"/>
              <a:gd name="connsiteX12" fmla="*/ 120715 w 1350252"/>
              <a:gd name="connsiteY12" fmla="*/ 198930 h 1157374"/>
              <a:gd name="connsiteX13" fmla="*/ 118822 w 1350252"/>
              <a:gd name="connsiteY13" fmla="*/ 204727 h 1157374"/>
              <a:gd name="connsiteX14" fmla="*/ 117837 w 1350252"/>
              <a:gd name="connsiteY14" fmla="*/ 208205 h 1157374"/>
              <a:gd name="connsiteX15" fmla="*/ 117253 w 1350252"/>
              <a:gd name="connsiteY15" fmla="*/ 210633 h 1157374"/>
              <a:gd name="connsiteX16" fmla="*/ 116096 w 1350252"/>
              <a:gd name="connsiteY16" fmla="*/ 214773 h 1157374"/>
              <a:gd name="connsiteX17" fmla="*/ 114882 w 1350252"/>
              <a:gd name="connsiteY17" fmla="*/ 218913 h 1157374"/>
              <a:gd name="connsiteX18" fmla="*/ 113843 w 1350252"/>
              <a:gd name="connsiteY18" fmla="*/ 222502 h 1157374"/>
              <a:gd name="connsiteX19" fmla="*/ 113099 w 1350252"/>
              <a:gd name="connsiteY19" fmla="*/ 224656 h 1157374"/>
              <a:gd name="connsiteX20" fmla="*/ 112526 w 1350252"/>
              <a:gd name="connsiteY20" fmla="*/ 226312 h 1157374"/>
              <a:gd name="connsiteX21" fmla="*/ 111786 w 1350252"/>
              <a:gd name="connsiteY21" fmla="*/ 228299 h 1157374"/>
              <a:gd name="connsiteX22" fmla="*/ 110826 w 1350252"/>
              <a:gd name="connsiteY22" fmla="*/ 230287 h 1157374"/>
              <a:gd name="connsiteX23" fmla="*/ 110463 w 1350252"/>
              <a:gd name="connsiteY23" fmla="*/ 232439 h 1157374"/>
              <a:gd name="connsiteX24" fmla="*/ 109671 w 1350252"/>
              <a:gd name="connsiteY24" fmla="*/ 234206 h 1157374"/>
              <a:gd name="connsiteX25" fmla="*/ 108551 w 1350252"/>
              <a:gd name="connsiteY25" fmla="*/ 235920 h 1157374"/>
              <a:gd name="connsiteX26" fmla="*/ 106942 w 1350252"/>
              <a:gd name="connsiteY26" fmla="*/ 237524 h 1157374"/>
              <a:gd name="connsiteX27" fmla="*/ 105557 w 1350252"/>
              <a:gd name="connsiteY27" fmla="*/ 238741 h 1157374"/>
              <a:gd name="connsiteX28" fmla="*/ 103739 w 1350252"/>
              <a:gd name="connsiteY28" fmla="*/ 239684 h 1157374"/>
              <a:gd name="connsiteX29" fmla="*/ 102259 w 1350252"/>
              <a:gd name="connsiteY29" fmla="*/ 240018 h 1157374"/>
              <a:gd name="connsiteX30" fmla="*/ 100889 w 1350252"/>
              <a:gd name="connsiteY30" fmla="*/ 240297 h 1157374"/>
              <a:gd name="connsiteX31" fmla="*/ 99179 w 1350252"/>
              <a:gd name="connsiteY31" fmla="*/ 241406 h 1157374"/>
              <a:gd name="connsiteX32" fmla="*/ 97460 w 1350252"/>
              <a:gd name="connsiteY32" fmla="*/ 243010 h 1157374"/>
              <a:gd name="connsiteX33" fmla="*/ 95791 w 1350252"/>
              <a:gd name="connsiteY33" fmla="*/ 244944 h 1157374"/>
              <a:gd name="connsiteX34" fmla="*/ 94236 w 1350252"/>
              <a:gd name="connsiteY34" fmla="*/ 246604 h 1157374"/>
              <a:gd name="connsiteX35" fmla="*/ 92679 w 1350252"/>
              <a:gd name="connsiteY35" fmla="*/ 248318 h 1157374"/>
              <a:gd name="connsiteX36" fmla="*/ 91454 w 1350252"/>
              <a:gd name="connsiteY36" fmla="*/ 249755 h 1157374"/>
              <a:gd name="connsiteX37" fmla="*/ 90174 w 1350252"/>
              <a:gd name="connsiteY37" fmla="*/ 251303 h 1157374"/>
              <a:gd name="connsiteX38" fmla="*/ 88022 w 1350252"/>
              <a:gd name="connsiteY38" fmla="*/ 252633 h 1157374"/>
              <a:gd name="connsiteX39" fmla="*/ 86415 w 1350252"/>
              <a:gd name="connsiteY39" fmla="*/ 254181 h 1157374"/>
              <a:gd name="connsiteX40" fmla="*/ 85310 w 1350252"/>
              <a:gd name="connsiteY40" fmla="*/ 255012 h 1157374"/>
              <a:gd name="connsiteX41" fmla="*/ 83820 w 1350252"/>
              <a:gd name="connsiteY41" fmla="*/ 255898 h 1157374"/>
              <a:gd name="connsiteX42" fmla="*/ 82335 w 1350252"/>
              <a:gd name="connsiteY42" fmla="*/ 256563 h 1157374"/>
              <a:gd name="connsiteX43" fmla="*/ 81621 w 1350252"/>
              <a:gd name="connsiteY43" fmla="*/ 256841 h 1157374"/>
              <a:gd name="connsiteX44" fmla="*/ 80743 w 1350252"/>
              <a:gd name="connsiteY44" fmla="*/ 257119 h 1157374"/>
              <a:gd name="connsiteX45" fmla="*/ 79959 w 1350252"/>
              <a:gd name="connsiteY45" fmla="*/ 256493 h 1157374"/>
              <a:gd name="connsiteX46" fmla="*/ 80069 w 1350252"/>
              <a:gd name="connsiteY46" fmla="*/ 254076 h 1157374"/>
              <a:gd name="connsiteX47" fmla="*/ 79430 w 1350252"/>
              <a:gd name="connsiteY47" fmla="*/ 250178 h 1157374"/>
              <a:gd name="connsiteX48" fmla="*/ 77085 w 1350252"/>
              <a:gd name="connsiteY48" fmla="*/ 249263 h 1157374"/>
              <a:gd name="connsiteX49" fmla="*/ 76024 w 1350252"/>
              <a:gd name="connsiteY49" fmla="*/ 248358 h 1157374"/>
              <a:gd name="connsiteX50" fmla="*/ 75352 w 1350252"/>
              <a:gd name="connsiteY50" fmla="*/ 247786 h 1157374"/>
              <a:gd name="connsiteX51" fmla="*/ 70446 w 1350252"/>
              <a:gd name="connsiteY51" fmla="*/ 238010 h 1157374"/>
              <a:gd name="connsiteX52" fmla="*/ 69246 w 1350252"/>
              <a:gd name="connsiteY52" fmla="*/ 235619 h 1157374"/>
              <a:gd name="connsiteX53" fmla="*/ 68069 w 1350252"/>
              <a:gd name="connsiteY53" fmla="*/ 234326 h 1157374"/>
              <a:gd name="connsiteX54" fmla="*/ 66972 w 1350252"/>
              <a:gd name="connsiteY54" fmla="*/ 234067 h 1157374"/>
              <a:gd name="connsiteX55" fmla="*/ 66527 w 1350252"/>
              <a:gd name="connsiteY55" fmla="*/ 233963 h 1157374"/>
              <a:gd name="connsiteX56" fmla="*/ 66582 w 1350252"/>
              <a:gd name="connsiteY56" fmla="*/ 233157 h 1157374"/>
              <a:gd name="connsiteX57" fmla="*/ 62681 w 1350252"/>
              <a:gd name="connsiteY57" fmla="*/ 229280 h 1157374"/>
              <a:gd name="connsiteX58" fmla="*/ 61384 w 1350252"/>
              <a:gd name="connsiteY58" fmla="*/ 228791 h 1157374"/>
              <a:gd name="connsiteX59" fmla="*/ 59270 w 1350252"/>
              <a:gd name="connsiteY59" fmla="*/ 225272 h 1157374"/>
              <a:gd name="connsiteX60" fmla="*/ 58754 w 1350252"/>
              <a:gd name="connsiteY60" fmla="*/ 222868 h 1157374"/>
              <a:gd name="connsiteX61" fmla="*/ 58343 w 1350252"/>
              <a:gd name="connsiteY61" fmla="*/ 221104 h 1157374"/>
              <a:gd name="connsiteX62" fmla="*/ 58049 w 1350252"/>
              <a:gd name="connsiteY62" fmla="*/ 219010 h 1157374"/>
              <a:gd name="connsiteX63" fmla="*/ 57702 w 1350252"/>
              <a:gd name="connsiteY63" fmla="*/ 216804 h 1157374"/>
              <a:gd name="connsiteX64" fmla="*/ 57725 w 1350252"/>
              <a:gd name="connsiteY64" fmla="*/ 215370 h 1157374"/>
              <a:gd name="connsiteX65" fmla="*/ 57638 w 1350252"/>
              <a:gd name="connsiteY65" fmla="*/ 213880 h 1157374"/>
              <a:gd name="connsiteX66" fmla="*/ 57396 w 1350252"/>
              <a:gd name="connsiteY66" fmla="*/ 211951 h 1157374"/>
              <a:gd name="connsiteX67" fmla="*/ 57151 w 1350252"/>
              <a:gd name="connsiteY67" fmla="*/ 210185 h 1157374"/>
              <a:gd name="connsiteX68" fmla="*/ 57064 w 1350252"/>
              <a:gd name="connsiteY68" fmla="*/ 208751 h 1157374"/>
              <a:gd name="connsiteX69" fmla="*/ 56168 w 1350252"/>
              <a:gd name="connsiteY69" fmla="*/ 206713 h 1157374"/>
              <a:gd name="connsiteX70" fmla="*/ 55433 w 1350252"/>
              <a:gd name="connsiteY70" fmla="*/ 204895 h 1157374"/>
              <a:gd name="connsiteX71" fmla="*/ 54362 w 1350252"/>
              <a:gd name="connsiteY71" fmla="*/ 203463 h 1157374"/>
              <a:gd name="connsiteX72" fmla="*/ 52905 w 1350252"/>
              <a:gd name="connsiteY72" fmla="*/ 202364 h 1157374"/>
              <a:gd name="connsiteX73" fmla="*/ 50750 w 1350252"/>
              <a:gd name="connsiteY73" fmla="*/ 200549 h 1157374"/>
              <a:gd name="connsiteX74" fmla="*/ 49234 w 1350252"/>
              <a:gd name="connsiteY74" fmla="*/ 199615 h 1157374"/>
              <a:gd name="connsiteX75" fmla="*/ 47115 w 1350252"/>
              <a:gd name="connsiteY75" fmla="*/ 198904 h 1157374"/>
              <a:gd name="connsiteX76" fmla="*/ 45882 w 1350252"/>
              <a:gd name="connsiteY76" fmla="*/ 197473 h 1157374"/>
              <a:gd name="connsiteX77" fmla="*/ 45455 w 1350252"/>
              <a:gd name="connsiteY77" fmla="*/ 196868 h 1157374"/>
              <a:gd name="connsiteX78" fmla="*/ 40255 w 1350252"/>
              <a:gd name="connsiteY78" fmla="*/ 197014 h 1157374"/>
              <a:gd name="connsiteX79" fmla="*/ 29848 w 1350252"/>
              <a:gd name="connsiteY79" fmla="*/ 197390 h 1157374"/>
              <a:gd name="connsiteX80" fmla="*/ 26589 w 1350252"/>
              <a:gd name="connsiteY80" fmla="*/ 198651 h 1157374"/>
              <a:gd name="connsiteX81" fmla="*/ 25485 w 1350252"/>
              <a:gd name="connsiteY81" fmla="*/ 199524 h 1157374"/>
              <a:gd name="connsiteX82" fmla="*/ 18861 w 1350252"/>
              <a:gd name="connsiteY82" fmla="*/ 204338 h 1157374"/>
              <a:gd name="connsiteX83" fmla="*/ 19329 w 1350252"/>
              <a:gd name="connsiteY83" fmla="*/ 205033 h 1157374"/>
              <a:gd name="connsiteX84" fmla="*/ 19981 w 1350252"/>
              <a:gd name="connsiteY84" fmla="*/ 206004 h 1157374"/>
              <a:gd name="connsiteX85" fmla="*/ 20922 w 1350252"/>
              <a:gd name="connsiteY85" fmla="*/ 208909 h 1157374"/>
              <a:gd name="connsiteX86" fmla="*/ 22972 w 1350252"/>
              <a:gd name="connsiteY86" fmla="*/ 211624 h 1157374"/>
              <a:gd name="connsiteX87" fmla="*/ 23294 w 1350252"/>
              <a:gd name="connsiteY87" fmla="*/ 214099 h 1157374"/>
              <a:gd name="connsiteX88" fmla="*/ 23127 w 1350252"/>
              <a:gd name="connsiteY88" fmla="*/ 217013 h 1157374"/>
              <a:gd name="connsiteX89" fmla="*/ 22966 w 1350252"/>
              <a:gd name="connsiteY89" fmla="*/ 218849 h 1157374"/>
              <a:gd name="connsiteX90" fmla="*/ 22954 w 1350252"/>
              <a:gd name="connsiteY90" fmla="*/ 218996 h 1157374"/>
              <a:gd name="connsiteX91" fmla="*/ 23647 w 1350252"/>
              <a:gd name="connsiteY91" fmla="*/ 221657 h 1157374"/>
              <a:gd name="connsiteX92" fmla="*/ 22864 w 1350252"/>
              <a:gd name="connsiteY92" fmla="*/ 223820 h 1157374"/>
              <a:gd name="connsiteX93" fmla="*/ 22253 w 1350252"/>
              <a:gd name="connsiteY93" fmla="*/ 225508 h 1157374"/>
              <a:gd name="connsiteX94" fmla="*/ 22395 w 1350252"/>
              <a:gd name="connsiteY94" fmla="*/ 228727 h 1157374"/>
              <a:gd name="connsiteX95" fmla="*/ 21736 w 1350252"/>
              <a:gd name="connsiteY95" fmla="*/ 231644 h 1157374"/>
              <a:gd name="connsiteX96" fmla="*/ 20820 w 1350252"/>
              <a:gd name="connsiteY96" fmla="*/ 233199 h 1157374"/>
              <a:gd name="connsiteX97" fmla="*/ 16224 w 1350252"/>
              <a:gd name="connsiteY97" fmla="*/ 237007 h 1157374"/>
              <a:gd name="connsiteX98" fmla="*/ 15194 w 1350252"/>
              <a:gd name="connsiteY98" fmla="*/ 239617 h 1157374"/>
              <a:gd name="connsiteX99" fmla="*/ 15182 w 1350252"/>
              <a:gd name="connsiteY99" fmla="*/ 239771 h 1157374"/>
              <a:gd name="connsiteX100" fmla="*/ 15024 w 1350252"/>
              <a:gd name="connsiteY100" fmla="*/ 242158 h 1157374"/>
              <a:gd name="connsiteX101" fmla="*/ 15825 w 1350252"/>
              <a:gd name="connsiteY101" fmla="*/ 247961 h 1157374"/>
              <a:gd name="connsiteX102" fmla="*/ 15990 w 1350252"/>
              <a:gd name="connsiteY102" fmla="*/ 249153 h 1157374"/>
              <a:gd name="connsiteX103" fmla="*/ 15766 w 1350252"/>
              <a:gd name="connsiteY103" fmla="*/ 250247 h 1157374"/>
              <a:gd name="connsiteX104" fmla="*/ 15570 w 1350252"/>
              <a:gd name="connsiteY104" fmla="*/ 251200 h 1157374"/>
              <a:gd name="connsiteX105" fmla="*/ 16703 w 1350252"/>
              <a:gd name="connsiteY105" fmla="*/ 255095 h 1157374"/>
              <a:gd name="connsiteX106" fmla="*/ 16920 w 1350252"/>
              <a:gd name="connsiteY106" fmla="*/ 257013 h 1157374"/>
              <a:gd name="connsiteX107" fmla="*/ 16727 w 1350252"/>
              <a:gd name="connsiteY107" fmla="*/ 258833 h 1157374"/>
              <a:gd name="connsiteX108" fmla="*/ 15601 w 1350252"/>
              <a:gd name="connsiteY108" fmla="*/ 261044 h 1157374"/>
              <a:gd name="connsiteX109" fmla="*/ 13979 w 1350252"/>
              <a:gd name="connsiteY109" fmla="*/ 263420 h 1157374"/>
              <a:gd name="connsiteX110" fmla="*/ 12919 w 1350252"/>
              <a:gd name="connsiteY110" fmla="*/ 264857 h 1157374"/>
              <a:gd name="connsiteX111" fmla="*/ 11575 w 1350252"/>
              <a:gd name="connsiteY111" fmla="*/ 266956 h 1157374"/>
              <a:gd name="connsiteX112" fmla="*/ 10257 w 1350252"/>
              <a:gd name="connsiteY112" fmla="*/ 270820 h 1157374"/>
              <a:gd name="connsiteX113" fmla="*/ 9613 w 1350252"/>
              <a:gd name="connsiteY113" fmla="*/ 273525 h 1157374"/>
              <a:gd name="connsiteX114" fmla="*/ 8925 w 1350252"/>
              <a:gd name="connsiteY114" fmla="*/ 275622 h 1157374"/>
              <a:gd name="connsiteX115" fmla="*/ 8401 w 1350252"/>
              <a:gd name="connsiteY115" fmla="*/ 277611 h 1157374"/>
              <a:gd name="connsiteX116" fmla="*/ 8156 w 1350252"/>
              <a:gd name="connsiteY116" fmla="*/ 279321 h 1157374"/>
              <a:gd name="connsiteX117" fmla="*/ 7357 w 1350252"/>
              <a:gd name="connsiteY117" fmla="*/ 281584 h 1157374"/>
              <a:gd name="connsiteX118" fmla="*/ 6613 w 1350252"/>
              <a:gd name="connsiteY118" fmla="*/ 283738 h 1157374"/>
              <a:gd name="connsiteX119" fmla="*/ 5991 w 1350252"/>
              <a:gd name="connsiteY119" fmla="*/ 284953 h 1157374"/>
              <a:gd name="connsiteX120" fmla="*/ 5084 w 1350252"/>
              <a:gd name="connsiteY120" fmla="*/ 287162 h 1157374"/>
              <a:gd name="connsiteX121" fmla="*/ 4176 w 1350252"/>
              <a:gd name="connsiteY121" fmla="*/ 289206 h 1157374"/>
              <a:gd name="connsiteX122" fmla="*/ 3496 w 1350252"/>
              <a:gd name="connsiteY122" fmla="*/ 290862 h 1157374"/>
              <a:gd name="connsiteX123" fmla="*/ 2490 w 1350252"/>
              <a:gd name="connsiteY123" fmla="*/ 292188 h 1157374"/>
              <a:gd name="connsiteX124" fmla="*/ 1375 w 1350252"/>
              <a:gd name="connsiteY124" fmla="*/ 293681 h 1157374"/>
              <a:gd name="connsiteX125" fmla="*/ 474 w 1350252"/>
              <a:gd name="connsiteY125" fmla="*/ 295337 h 1157374"/>
              <a:gd name="connsiteX126" fmla="*/ 180 w 1350252"/>
              <a:gd name="connsiteY126" fmla="*/ 296717 h 1157374"/>
              <a:gd name="connsiteX127" fmla="*/ 206 w 1350252"/>
              <a:gd name="connsiteY127" fmla="*/ 298537 h 1157374"/>
              <a:gd name="connsiteX128" fmla="*/ 828 w 1350252"/>
              <a:gd name="connsiteY128" fmla="*/ 300632 h 1157374"/>
              <a:gd name="connsiteX129" fmla="*/ 1671 w 1350252"/>
              <a:gd name="connsiteY129" fmla="*/ 302615 h 1157374"/>
              <a:gd name="connsiteX130" fmla="*/ 2577 w 1350252"/>
              <a:gd name="connsiteY130" fmla="*/ 303992 h 1157374"/>
              <a:gd name="connsiteX131" fmla="*/ 3696 w 1350252"/>
              <a:gd name="connsiteY131" fmla="*/ 305810 h 1157374"/>
              <a:gd name="connsiteX132" fmla="*/ 4330 w 1350252"/>
              <a:gd name="connsiteY132" fmla="*/ 307187 h 1157374"/>
              <a:gd name="connsiteX133" fmla="*/ 5754 w 1350252"/>
              <a:gd name="connsiteY133" fmla="*/ 310382 h 1157374"/>
              <a:gd name="connsiteX134" fmla="*/ 7077 w 1350252"/>
              <a:gd name="connsiteY134" fmla="*/ 313028 h 1157374"/>
              <a:gd name="connsiteX135" fmla="*/ 8616 w 1350252"/>
              <a:gd name="connsiteY135" fmla="*/ 315946 h 1157374"/>
              <a:gd name="connsiteX136" fmla="*/ 9518 w 1350252"/>
              <a:gd name="connsiteY136" fmla="*/ 317544 h 1157374"/>
              <a:gd name="connsiteX137" fmla="*/ 10733 w 1350252"/>
              <a:gd name="connsiteY137" fmla="*/ 320188 h 1157374"/>
              <a:gd name="connsiteX138" fmla="*/ 12219 w 1350252"/>
              <a:gd name="connsiteY138" fmla="*/ 322943 h 1157374"/>
              <a:gd name="connsiteX139" fmla="*/ 13745 w 1350252"/>
              <a:gd name="connsiteY139" fmla="*/ 326580 h 1157374"/>
              <a:gd name="connsiteX140" fmla="*/ 15285 w 1350252"/>
              <a:gd name="connsiteY140" fmla="*/ 329389 h 1157374"/>
              <a:gd name="connsiteX141" fmla="*/ 16669 w 1350252"/>
              <a:gd name="connsiteY141" fmla="*/ 331701 h 1157374"/>
              <a:gd name="connsiteX142" fmla="*/ 17725 w 1350252"/>
              <a:gd name="connsiteY142" fmla="*/ 333961 h 1157374"/>
              <a:gd name="connsiteX143" fmla="*/ 19319 w 1350252"/>
              <a:gd name="connsiteY143" fmla="*/ 336768 h 1157374"/>
              <a:gd name="connsiteX144" fmla="*/ 20210 w 1350252"/>
              <a:gd name="connsiteY144" fmla="*/ 339139 h 1157374"/>
              <a:gd name="connsiteX145" fmla="*/ 20734 w 1350252"/>
              <a:gd name="connsiteY145" fmla="*/ 340627 h 1157374"/>
              <a:gd name="connsiteX146" fmla="*/ 21152 w 1350252"/>
              <a:gd name="connsiteY146" fmla="*/ 341729 h 1157374"/>
              <a:gd name="connsiteX147" fmla="*/ 22035 w 1350252"/>
              <a:gd name="connsiteY147" fmla="*/ 343706 h 1157374"/>
              <a:gd name="connsiteX148" fmla="*/ 24702 w 1350252"/>
              <a:gd name="connsiteY148" fmla="*/ 346911 h 1157374"/>
              <a:gd name="connsiteX149" fmla="*/ 27300 w 1350252"/>
              <a:gd name="connsiteY149" fmla="*/ 349185 h 1157374"/>
              <a:gd name="connsiteX150" fmla="*/ 28607 w 1350252"/>
              <a:gd name="connsiteY150" fmla="*/ 351221 h 1157374"/>
              <a:gd name="connsiteX151" fmla="*/ 29929 w 1350252"/>
              <a:gd name="connsiteY151" fmla="*/ 351829 h 1157374"/>
              <a:gd name="connsiteX152" fmla="*/ 30335 w 1350252"/>
              <a:gd name="connsiteY152" fmla="*/ 352016 h 1157374"/>
              <a:gd name="connsiteX153" fmla="*/ 33501 w 1350252"/>
              <a:gd name="connsiteY153" fmla="*/ 356453 h 1157374"/>
              <a:gd name="connsiteX154" fmla="*/ 40872 w 1350252"/>
              <a:gd name="connsiteY154" fmla="*/ 362436 h 1157374"/>
              <a:gd name="connsiteX155" fmla="*/ 42283 w 1350252"/>
              <a:gd name="connsiteY155" fmla="*/ 363582 h 1157374"/>
              <a:gd name="connsiteX156" fmla="*/ 44757 w 1350252"/>
              <a:gd name="connsiteY156" fmla="*/ 365363 h 1157374"/>
              <a:gd name="connsiteX157" fmla="*/ 46725 w 1350252"/>
              <a:gd name="connsiteY157" fmla="*/ 366320 h 1157374"/>
              <a:gd name="connsiteX158" fmla="*/ 47505 w 1350252"/>
              <a:gd name="connsiteY158" fmla="*/ 366699 h 1157374"/>
              <a:gd name="connsiteX159" fmla="*/ 47904 w 1350252"/>
              <a:gd name="connsiteY159" fmla="*/ 366892 h 1157374"/>
              <a:gd name="connsiteX160" fmla="*/ 48477 w 1350252"/>
              <a:gd name="connsiteY160" fmla="*/ 369984 h 1157374"/>
              <a:gd name="connsiteX161" fmla="*/ 47960 w 1350252"/>
              <a:gd name="connsiteY161" fmla="*/ 376552 h 1157374"/>
              <a:gd name="connsiteX162" fmla="*/ 49234 w 1350252"/>
              <a:gd name="connsiteY162" fmla="*/ 383605 h 1157374"/>
              <a:gd name="connsiteX163" fmla="*/ 47690 w 1350252"/>
              <a:gd name="connsiteY163" fmla="*/ 387898 h 1157374"/>
              <a:gd name="connsiteX164" fmla="*/ 47537 w 1350252"/>
              <a:gd name="connsiteY164" fmla="*/ 388322 h 1157374"/>
              <a:gd name="connsiteX165" fmla="*/ 47000 w 1350252"/>
              <a:gd name="connsiteY165" fmla="*/ 391051 h 1157374"/>
              <a:gd name="connsiteX166" fmla="*/ 48346 w 1350252"/>
              <a:gd name="connsiteY166" fmla="*/ 400394 h 1157374"/>
              <a:gd name="connsiteX167" fmla="*/ 47059 w 1350252"/>
              <a:gd name="connsiteY167" fmla="*/ 400711 h 1157374"/>
              <a:gd name="connsiteX168" fmla="*/ 46755 w 1350252"/>
              <a:gd name="connsiteY168" fmla="*/ 401643 h 1157374"/>
              <a:gd name="connsiteX169" fmla="*/ 46943 w 1350252"/>
              <a:gd name="connsiteY169" fmla="*/ 402252 h 1157374"/>
              <a:gd name="connsiteX170" fmla="*/ 47192 w 1350252"/>
              <a:gd name="connsiteY170" fmla="*/ 403063 h 1157374"/>
              <a:gd name="connsiteX171" fmla="*/ 47998 w 1350252"/>
              <a:gd name="connsiteY171" fmla="*/ 403864 h 1157374"/>
              <a:gd name="connsiteX172" fmla="*/ 47721 w 1350252"/>
              <a:gd name="connsiteY172" fmla="*/ 409253 h 1157374"/>
              <a:gd name="connsiteX173" fmla="*/ 45563 w 1350252"/>
              <a:gd name="connsiteY173" fmla="*/ 418927 h 1157374"/>
              <a:gd name="connsiteX174" fmla="*/ 46526 w 1350252"/>
              <a:gd name="connsiteY174" fmla="*/ 419383 h 1157374"/>
              <a:gd name="connsiteX175" fmla="*/ 48052 w 1350252"/>
              <a:gd name="connsiteY175" fmla="*/ 419599 h 1157374"/>
              <a:gd name="connsiteX176" fmla="*/ 49527 w 1350252"/>
              <a:gd name="connsiteY176" fmla="*/ 419595 h 1157374"/>
              <a:gd name="connsiteX177" fmla="*/ 50946 w 1350252"/>
              <a:gd name="connsiteY177" fmla="*/ 419592 h 1157374"/>
              <a:gd name="connsiteX178" fmla="*/ 53789 w 1350252"/>
              <a:gd name="connsiteY178" fmla="*/ 419419 h 1157374"/>
              <a:gd name="connsiteX179" fmla="*/ 56196 w 1350252"/>
              <a:gd name="connsiteY179" fmla="*/ 419191 h 1157374"/>
              <a:gd name="connsiteX180" fmla="*/ 59149 w 1350252"/>
              <a:gd name="connsiteY180" fmla="*/ 418909 h 1157374"/>
              <a:gd name="connsiteX181" fmla="*/ 61180 w 1350252"/>
              <a:gd name="connsiteY181" fmla="*/ 418351 h 1157374"/>
              <a:gd name="connsiteX182" fmla="*/ 62769 w 1350252"/>
              <a:gd name="connsiteY182" fmla="*/ 418016 h 1157374"/>
              <a:gd name="connsiteX183" fmla="*/ 64470 w 1350252"/>
              <a:gd name="connsiteY183" fmla="*/ 417516 h 1157374"/>
              <a:gd name="connsiteX184" fmla="*/ 66282 w 1350252"/>
              <a:gd name="connsiteY184" fmla="*/ 416958 h 1157374"/>
              <a:gd name="connsiteX185" fmla="*/ 67436 w 1350252"/>
              <a:gd name="connsiteY185" fmla="*/ 416459 h 1157374"/>
              <a:gd name="connsiteX186" fmla="*/ 67935 w 1350252"/>
              <a:gd name="connsiteY186" fmla="*/ 416072 h 1157374"/>
              <a:gd name="connsiteX187" fmla="*/ 68988 w 1350252"/>
              <a:gd name="connsiteY187" fmla="*/ 415127 h 1157374"/>
              <a:gd name="connsiteX188" fmla="*/ 68834 w 1350252"/>
              <a:gd name="connsiteY188" fmla="*/ 412664 h 1157374"/>
              <a:gd name="connsiteX189" fmla="*/ 68716 w 1350252"/>
              <a:gd name="connsiteY189" fmla="*/ 410793 h 1157374"/>
              <a:gd name="connsiteX190" fmla="*/ 65650 w 1350252"/>
              <a:gd name="connsiteY190" fmla="*/ 404860 h 1157374"/>
              <a:gd name="connsiteX191" fmla="*/ 64857 w 1350252"/>
              <a:gd name="connsiteY191" fmla="*/ 403324 h 1157374"/>
              <a:gd name="connsiteX192" fmla="*/ 64282 w 1350252"/>
              <a:gd name="connsiteY192" fmla="*/ 399550 h 1157374"/>
              <a:gd name="connsiteX193" fmla="*/ 64336 w 1350252"/>
              <a:gd name="connsiteY193" fmla="*/ 398232 h 1157374"/>
              <a:gd name="connsiteX194" fmla="*/ 64390 w 1350252"/>
              <a:gd name="connsiteY194" fmla="*/ 396887 h 1157374"/>
              <a:gd name="connsiteX195" fmla="*/ 64972 w 1350252"/>
              <a:gd name="connsiteY195" fmla="*/ 394390 h 1157374"/>
              <a:gd name="connsiteX196" fmla="*/ 66058 w 1350252"/>
              <a:gd name="connsiteY196" fmla="*/ 389727 h 1157374"/>
              <a:gd name="connsiteX197" fmla="*/ 66311 w 1350252"/>
              <a:gd name="connsiteY197" fmla="*/ 388638 h 1157374"/>
              <a:gd name="connsiteX198" fmla="*/ 66623 w 1350252"/>
              <a:gd name="connsiteY198" fmla="*/ 387898 h 1157374"/>
              <a:gd name="connsiteX199" fmla="*/ 67828 w 1350252"/>
              <a:gd name="connsiteY199" fmla="*/ 385037 h 1157374"/>
              <a:gd name="connsiteX200" fmla="*/ 67856 w 1350252"/>
              <a:gd name="connsiteY200" fmla="*/ 384244 h 1157374"/>
              <a:gd name="connsiteX201" fmla="*/ 67882 w 1350252"/>
              <a:gd name="connsiteY201" fmla="*/ 383489 h 1157374"/>
              <a:gd name="connsiteX202" fmla="*/ 67292 w 1350252"/>
              <a:gd name="connsiteY202" fmla="*/ 381742 h 1157374"/>
              <a:gd name="connsiteX203" fmla="*/ 66504 w 1350252"/>
              <a:gd name="connsiteY203" fmla="*/ 379409 h 1157374"/>
              <a:gd name="connsiteX204" fmla="*/ 66563 w 1350252"/>
              <a:gd name="connsiteY204" fmla="*/ 378588 h 1157374"/>
              <a:gd name="connsiteX205" fmla="*/ 66618 w 1350252"/>
              <a:gd name="connsiteY205" fmla="*/ 377798 h 1157374"/>
              <a:gd name="connsiteX206" fmla="*/ 67889 w 1350252"/>
              <a:gd name="connsiteY206" fmla="*/ 373951 h 1157374"/>
              <a:gd name="connsiteX207" fmla="*/ 67194 w 1350252"/>
              <a:gd name="connsiteY207" fmla="*/ 370983 h 1157374"/>
              <a:gd name="connsiteX208" fmla="*/ 70883 w 1350252"/>
              <a:gd name="connsiteY208" fmla="*/ 370154 h 1157374"/>
              <a:gd name="connsiteX209" fmla="*/ 71954 w 1350252"/>
              <a:gd name="connsiteY209" fmla="*/ 369623 h 1157374"/>
              <a:gd name="connsiteX210" fmla="*/ 73031 w 1350252"/>
              <a:gd name="connsiteY210" fmla="*/ 369088 h 1157374"/>
              <a:gd name="connsiteX211" fmla="*/ 75113 w 1350252"/>
              <a:gd name="connsiteY211" fmla="*/ 367031 h 1157374"/>
              <a:gd name="connsiteX212" fmla="*/ 78743 w 1350252"/>
              <a:gd name="connsiteY212" fmla="*/ 366823 h 1157374"/>
              <a:gd name="connsiteX213" fmla="*/ 81099 w 1350252"/>
              <a:gd name="connsiteY213" fmla="*/ 367605 h 1157374"/>
              <a:gd name="connsiteX214" fmla="*/ 83271 w 1350252"/>
              <a:gd name="connsiteY214" fmla="*/ 368427 h 1157374"/>
              <a:gd name="connsiteX215" fmla="*/ 85385 w 1350252"/>
              <a:gd name="connsiteY215" fmla="*/ 369469 h 1157374"/>
              <a:gd name="connsiteX216" fmla="*/ 88537 w 1350252"/>
              <a:gd name="connsiteY216" fmla="*/ 370455 h 1157374"/>
              <a:gd name="connsiteX217" fmla="*/ 91484 w 1350252"/>
              <a:gd name="connsiteY217" fmla="*/ 370612 h 1157374"/>
              <a:gd name="connsiteX218" fmla="*/ 94759 w 1350252"/>
              <a:gd name="connsiteY218" fmla="*/ 370713 h 1157374"/>
              <a:gd name="connsiteX219" fmla="*/ 97982 w 1350252"/>
              <a:gd name="connsiteY219" fmla="*/ 370705 h 1157374"/>
              <a:gd name="connsiteX220" fmla="*/ 101640 w 1350252"/>
              <a:gd name="connsiteY220" fmla="*/ 370806 h 1157374"/>
              <a:gd name="connsiteX221" fmla="*/ 104972 w 1350252"/>
              <a:gd name="connsiteY221" fmla="*/ 370797 h 1157374"/>
              <a:gd name="connsiteX222" fmla="*/ 111941 w 1350252"/>
              <a:gd name="connsiteY222" fmla="*/ 370524 h 1157374"/>
              <a:gd name="connsiteX223" fmla="*/ 115970 w 1350252"/>
              <a:gd name="connsiteY223" fmla="*/ 375453 h 1157374"/>
              <a:gd name="connsiteX224" fmla="*/ 118490 w 1350252"/>
              <a:gd name="connsiteY224" fmla="*/ 376582 h 1157374"/>
              <a:gd name="connsiteX225" fmla="*/ 121153 w 1350252"/>
              <a:gd name="connsiteY225" fmla="*/ 377775 h 1157374"/>
              <a:gd name="connsiteX226" fmla="*/ 126351 w 1350252"/>
              <a:gd name="connsiteY226" fmla="*/ 382947 h 1157374"/>
              <a:gd name="connsiteX227" fmla="*/ 128451 w 1350252"/>
              <a:gd name="connsiteY227" fmla="*/ 384049 h 1157374"/>
              <a:gd name="connsiteX228" fmla="*/ 128693 w 1350252"/>
              <a:gd name="connsiteY228" fmla="*/ 384093 h 1157374"/>
              <a:gd name="connsiteX229" fmla="*/ 130114 w 1350252"/>
              <a:gd name="connsiteY229" fmla="*/ 384349 h 1157374"/>
              <a:gd name="connsiteX230" fmla="*/ 132130 w 1350252"/>
              <a:gd name="connsiteY230" fmla="*/ 384159 h 1157374"/>
              <a:gd name="connsiteX231" fmla="*/ 133621 w 1350252"/>
              <a:gd name="connsiteY231" fmla="*/ 384018 h 1157374"/>
              <a:gd name="connsiteX232" fmla="*/ 135429 w 1350252"/>
              <a:gd name="connsiteY232" fmla="*/ 384895 h 1157374"/>
              <a:gd name="connsiteX233" fmla="*/ 138015 w 1350252"/>
              <a:gd name="connsiteY233" fmla="*/ 386146 h 1157374"/>
              <a:gd name="connsiteX234" fmla="*/ 138929 w 1350252"/>
              <a:gd name="connsiteY234" fmla="*/ 386589 h 1157374"/>
              <a:gd name="connsiteX235" fmla="*/ 140475 w 1350252"/>
              <a:gd name="connsiteY235" fmla="*/ 386739 h 1157374"/>
              <a:gd name="connsiteX236" fmla="*/ 141329 w 1350252"/>
              <a:gd name="connsiteY236" fmla="*/ 386823 h 1157374"/>
              <a:gd name="connsiteX237" fmla="*/ 145329 w 1350252"/>
              <a:gd name="connsiteY237" fmla="*/ 386489 h 1157374"/>
              <a:gd name="connsiteX238" fmla="*/ 147300 w 1350252"/>
              <a:gd name="connsiteY238" fmla="*/ 387014 h 1157374"/>
              <a:gd name="connsiteX239" fmla="*/ 148965 w 1350252"/>
              <a:gd name="connsiteY239" fmla="*/ 387459 h 1157374"/>
              <a:gd name="connsiteX240" fmla="*/ 152896 w 1350252"/>
              <a:gd name="connsiteY240" fmla="*/ 387251 h 1157374"/>
              <a:gd name="connsiteX241" fmla="*/ 154256 w 1350252"/>
              <a:gd name="connsiteY241" fmla="*/ 387181 h 1157374"/>
              <a:gd name="connsiteX242" fmla="*/ 156294 w 1350252"/>
              <a:gd name="connsiteY242" fmla="*/ 388158 h 1157374"/>
              <a:gd name="connsiteX243" fmla="*/ 166281 w 1350252"/>
              <a:gd name="connsiteY243" fmla="*/ 391198 h 1157374"/>
              <a:gd name="connsiteX244" fmla="*/ 167905 w 1350252"/>
              <a:gd name="connsiteY244" fmla="*/ 392083 h 1157374"/>
              <a:gd name="connsiteX245" fmla="*/ 169429 w 1350252"/>
              <a:gd name="connsiteY245" fmla="*/ 392913 h 1157374"/>
              <a:gd name="connsiteX246" fmla="*/ 169999 w 1350252"/>
              <a:gd name="connsiteY246" fmla="*/ 393043 h 1157374"/>
              <a:gd name="connsiteX247" fmla="*/ 171832 w 1350252"/>
              <a:gd name="connsiteY247" fmla="*/ 393456 h 1157374"/>
              <a:gd name="connsiteX248" fmla="*/ 174671 w 1350252"/>
              <a:gd name="connsiteY248" fmla="*/ 395050 h 1157374"/>
              <a:gd name="connsiteX249" fmla="*/ 177750 w 1350252"/>
              <a:gd name="connsiteY249" fmla="*/ 395343 h 1157374"/>
              <a:gd name="connsiteX250" fmla="*/ 179544 w 1350252"/>
              <a:gd name="connsiteY250" fmla="*/ 397004 h 1157374"/>
              <a:gd name="connsiteX251" fmla="*/ 180407 w 1350252"/>
              <a:gd name="connsiteY251" fmla="*/ 397248 h 1157374"/>
              <a:gd name="connsiteX252" fmla="*/ 182539 w 1350252"/>
              <a:gd name="connsiteY252" fmla="*/ 399526 h 1157374"/>
              <a:gd name="connsiteX253" fmla="*/ 182945 w 1350252"/>
              <a:gd name="connsiteY253" fmla="*/ 399957 h 1157374"/>
              <a:gd name="connsiteX254" fmla="*/ 183901 w 1350252"/>
              <a:gd name="connsiteY254" fmla="*/ 400572 h 1157374"/>
              <a:gd name="connsiteX255" fmla="*/ 184859 w 1350252"/>
              <a:gd name="connsiteY255" fmla="*/ 401185 h 1157374"/>
              <a:gd name="connsiteX256" fmla="*/ 185937 w 1350252"/>
              <a:gd name="connsiteY256" fmla="*/ 401504 h 1157374"/>
              <a:gd name="connsiteX257" fmla="*/ 189174 w 1350252"/>
              <a:gd name="connsiteY257" fmla="*/ 402461 h 1157374"/>
              <a:gd name="connsiteX258" fmla="*/ 192999 w 1350252"/>
              <a:gd name="connsiteY258" fmla="*/ 404174 h 1157374"/>
              <a:gd name="connsiteX259" fmla="*/ 195100 w 1350252"/>
              <a:gd name="connsiteY259" fmla="*/ 405834 h 1157374"/>
              <a:gd name="connsiteX260" fmla="*/ 196526 w 1350252"/>
              <a:gd name="connsiteY260" fmla="*/ 407993 h 1157374"/>
              <a:gd name="connsiteX261" fmla="*/ 195857 w 1350252"/>
              <a:gd name="connsiteY261" fmla="*/ 409422 h 1157374"/>
              <a:gd name="connsiteX262" fmla="*/ 191815 w 1350252"/>
              <a:gd name="connsiteY262" fmla="*/ 413346 h 1157374"/>
              <a:gd name="connsiteX263" fmla="*/ 191204 w 1350252"/>
              <a:gd name="connsiteY263" fmla="*/ 414363 h 1157374"/>
              <a:gd name="connsiteX264" fmla="*/ 189985 w 1350252"/>
              <a:gd name="connsiteY264" fmla="*/ 416391 h 1157374"/>
              <a:gd name="connsiteX265" fmla="*/ 189259 w 1350252"/>
              <a:gd name="connsiteY265" fmla="*/ 418747 h 1157374"/>
              <a:gd name="connsiteX266" fmla="*/ 189268 w 1350252"/>
              <a:gd name="connsiteY266" fmla="*/ 420604 h 1157374"/>
              <a:gd name="connsiteX267" fmla="*/ 189959 w 1350252"/>
              <a:gd name="connsiteY267" fmla="*/ 423325 h 1157374"/>
              <a:gd name="connsiteX268" fmla="*/ 189716 w 1350252"/>
              <a:gd name="connsiteY268" fmla="*/ 425470 h 1157374"/>
              <a:gd name="connsiteX269" fmla="*/ 189606 w 1350252"/>
              <a:gd name="connsiteY269" fmla="*/ 426424 h 1157374"/>
              <a:gd name="connsiteX270" fmla="*/ 189922 w 1350252"/>
              <a:gd name="connsiteY270" fmla="*/ 427784 h 1157374"/>
              <a:gd name="connsiteX271" fmla="*/ 194371 w 1350252"/>
              <a:gd name="connsiteY271" fmla="*/ 431537 h 1157374"/>
              <a:gd name="connsiteX272" fmla="*/ 195983 w 1350252"/>
              <a:gd name="connsiteY272" fmla="*/ 433693 h 1157374"/>
              <a:gd name="connsiteX273" fmla="*/ 196992 w 1350252"/>
              <a:gd name="connsiteY273" fmla="*/ 436589 h 1157374"/>
              <a:gd name="connsiteX274" fmla="*/ 197857 w 1350252"/>
              <a:gd name="connsiteY274" fmla="*/ 439070 h 1157374"/>
              <a:gd name="connsiteX275" fmla="*/ 200614 w 1350252"/>
              <a:gd name="connsiteY275" fmla="*/ 442093 h 1157374"/>
              <a:gd name="connsiteX276" fmla="*/ 203364 w 1350252"/>
              <a:gd name="connsiteY276" fmla="*/ 445108 h 1157374"/>
              <a:gd name="connsiteX277" fmla="*/ 204612 w 1350252"/>
              <a:gd name="connsiteY277" fmla="*/ 447499 h 1157374"/>
              <a:gd name="connsiteX278" fmla="*/ 204738 w 1350252"/>
              <a:gd name="connsiteY278" fmla="*/ 448939 h 1157374"/>
              <a:gd name="connsiteX279" fmla="*/ 204329 w 1350252"/>
              <a:gd name="connsiteY279" fmla="*/ 450525 h 1157374"/>
              <a:gd name="connsiteX280" fmla="*/ 204195 w 1350252"/>
              <a:gd name="connsiteY280" fmla="*/ 451047 h 1157374"/>
              <a:gd name="connsiteX281" fmla="*/ 205316 w 1350252"/>
              <a:gd name="connsiteY281" fmla="*/ 453765 h 1157374"/>
              <a:gd name="connsiteX282" fmla="*/ 204590 w 1350252"/>
              <a:gd name="connsiteY282" fmla="*/ 456183 h 1157374"/>
              <a:gd name="connsiteX283" fmla="*/ 205563 w 1350252"/>
              <a:gd name="connsiteY283" fmla="*/ 457610 h 1157374"/>
              <a:gd name="connsiteX284" fmla="*/ 207071 w 1350252"/>
              <a:gd name="connsiteY284" fmla="*/ 459823 h 1157374"/>
              <a:gd name="connsiteX285" fmla="*/ 211522 w 1350252"/>
              <a:gd name="connsiteY285" fmla="*/ 463947 h 1157374"/>
              <a:gd name="connsiteX286" fmla="*/ 211996 w 1350252"/>
              <a:gd name="connsiteY286" fmla="*/ 464743 h 1157374"/>
              <a:gd name="connsiteX287" fmla="*/ 212328 w 1350252"/>
              <a:gd name="connsiteY287" fmla="*/ 465304 h 1157374"/>
              <a:gd name="connsiteX288" fmla="*/ 212413 w 1350252"/>
              <a:gd name="connsiteY288" fmla="*/ 465747 h 1157374"/>
              <a:gd name="connsiteX289" fmla="*/ 213087 w 1350252"/>
              <a:gd name="connsiteY289" fmla="*/ 469262 h 1157374"/>
              <a:gd name="connsiteX290" fmla="*/ 213646 w 1350252"/>
              <a:gd name="connsiteY290" fmla="*/ 470188 h 1157374"/>
              <a:gd name="connsiteX291" fmla="*/ 218651 w 1350252"/>
              <a:gd name="connsiteY291" fmla="*/ 474433 h 1157374"/>
              <a:gd name="connsiteX292" fmla="*/ 220461 w 1350252"/>
              <a:gd name="connsiteY292" fmla="*/ 476874 h 1157374"/>
              <a:gd name="connsiteX293" fmla="*/ 221439 w 1350252"/>
              <a:gd name="connsiteY293" fmla="*/ 478193 h 1157374"/>
              <a:gd name="connsiteX294" fmla="*/ 222209 w 1350252"/>
              <a:gd name="connsiteY294" fmla="*/ 481014 h 1157374"/>
              <a:gd name="connsiteX295" fmla="*/ 224259 w 1350252"/>
              <a:gd name="connsiteY295" fmla="*/ 488516 h 1157374"/>
              <a:gd name="connsiteX296" fmla="*/ 224459 w 1350252"/>
              <a:gd name="connsiteY296" fmla="*/ 490212 h 1157374"/>
              <a:gd name="connsiteX297" fmla="*/ 224709 w 1350252"/>
              <a:gd name="connsiteY297" fmla="*/ 492352 h 1157374"/>
              <a:gd name="connsiteX298" fmla="*/ 226308 w 1350252"/>
              <a:gd name="connsiteY298" fmla="*/ 495493 h 1157374"/>
              <a:gd name="connsiteX299" fmla="*/ 226367 w 1350252"/>
              <a:gd name="connsiteY299" fmla="*/ 496739 h 1157374"/>
              <a:gd name="connsiteX300" fmla="*/ 226346 w 1350252"/>
              <a:gd name="connsiteY300" fmla="*/ 498117 h 1157374"/>
              <a:gd name="connsiteX301" fmla="*/ 226702 w 1350252"/>
              <a:gd name="connsiteY301" fmla="*/ 499717 h 1157374"/>
              <a:gd name="connsiteX302" fmla="*/ 227062 w 1350252"/>
              <a:gd name="connsiteY302" fmla="*/ 501205 h 1157374"/>
              <a:gd name="connsiteX303" fmla="*/ 227541 w 1350252"/>
              <a:gd name="connsiteY303" fmla="*/ 501975 h 1157374"/>
              <a:gd name="connsiteX304" fmla="*/ 228244 w 1350252"/>
              <a:gd name="connsiteY304" fmla="*/ 502415 h 1157374"/>
              <a:gd name="connsiteX305" fmla="*/ 229377 w 1350252"/>
              <a:gd name="connsiteY305" fmla="*/ 503098 h 1157374"/>
              <a:gd name="connsiteX306" fmla="*/ 228586 w 1350252"/>
              <a:gd name="connsiteY306" fmla="*/ 504527 h 1157374"/>
              <a:gd name="connsiteX307" fmla="*/ 226014 w 1350252"/>
              <a:gd name="connsiteY307" fmla="*/ 507140 h 1157374"/>
              <a:gd name="connsiteX308" fmla="*/ 224449 w 1350252"/>
              <a:gd name="connsiteY308" fmla="*/ 507181 h 1157374"/>
              <a:gd name="connsiteX309" fmla="*/ 222999 w 1350252"/>
              <a:gd name="connsiteY309" fmla="*/ 507219 h 1157374"/>
              <a:gd name="connsiteX310" fmla="*/ 221774 w 1350252"/>
              <a:gd name="connsiteY310" fmla="*/ 507783 h 1157374"/>
              <a:gd name="connsiteX311" fmla="*/ 221601 w 1350252"/>
              <a:gd name="connsiteY311" fmla="*/ 509951 h 1157374"/>
              <a:gd name="connsiteX312" fmla="*/ 220672 w 1350252"/>
              <a:gd name="connsiteY312" fmla="*/ 510777 h 1157374"/>
              <a:gd name="connsiteX313" fmla="*/ 220129 w 1350252"/>
              <a:gd name="connsiteY313" fmla="*/ 511257 h 1157374"/>
              <a:gd name="connsiteX314" fmla="*/ 219375 w 1350252"/>
              <a:gd name="connsiteY314" fmla="*/ 514189 h 1157374"/>
              <a:gd name="connsiteX315" fmla="*/ 217537 w 1350252"/>
              <a:gd name="connsiteY315" fmla="*/ 516192 h 1157374"/>
              <a:gd name="connsiteX316" fmla="*/ 216004 w 1350252"/>
              <a:gd name="connsiteY316" fmla="*/ 517016 h 1157374"/>
              <a:gd name="connsiteX317" fmla="*/ 215492 w 1350252"/>
              <a:gd name="connsiteY317" fmla="*/ 517747 h 1157374"/>
              <a:gd name="connsiteX318" fmla="*/ 213899 w 1350252"/>
              <a:gd name="connsiteY318" fmla="*/ 520022 h 1157374"/>
              <a:gd name="connsiteX319" fmla="*/ 213409 w 1350252"/>
              <a:gd name="connsiteY319" fmla="*/ 519961 h 1157374"/>
              <a:gd name="connsiteX320" fmla="*/ 212414 w 1350252"/>
              <a:gd name="connsiteY320" fmla="*/ 517925 h 1157374"/>
              <a:gd name="connsiteX321" fmla="*/ 212264 w 1350252"/>
              <a:gd name="connsiteY321" fmla="*/ 517875 h 1157374"/>
              <a:gd name="connsiteX322" fmla="*/ 211674 w 1350252"/>
              <a:gd name="connsiteY322" fmla="*/ 517682 h 1157374"/>
              <a:gd name="connsiteX323" fmla="*/ 211152 w 1350252"/>
              <a:gd name="connsiteY323" fmla="*/ 518177 h 1157374"/>
              <a:gd name="connsiteX324" fmla="*/ 208314 w 1350252"/>
              <a:gd name="connsiteY324" fmla="*/ 520878 h 1157374"/>
              <a:gd name="connsiteX325" fmla="*/ 207841 w 1350252"/>
              <a:gd name="connsiteY325" fmla="*/ 521328 h 1157374"/>
              <a:gd name="connsiteX326" fmla="*/ 207416 w 1350252"/>
              <a:gd name="connsiteY326" fmla="*/ 521439 h 1157374"/>
              <a:gd name="connsiteX327" fmla="*/ 205604 w 1350252"/>
              <a:gd name="connsiteY327" fmla="*/ 521861 h 1157374"/>
              <a:gd name="connsiteX328" fmla="*/ 204415 w 1350252"/>
              <a:gd name="connsiteY328" fmla="*/ 522561 h 1157374"/>
              <a:gd name="connsiteX329" fmla="*/ 203632 w 1350252"/>
              <a:gd name="connsiteY329" fmla="*/ 522549 h 1157374"/>
              <a:gd name="connsiteX330" fmla="*/ 202401 w 1350252"/>
              <a:gd name="connsiteY330" fmla="*/ 520890 h 1157374"/>
              <a:gd name="connsiteX331" fmla="*/ 201541 w 1350252"/>
              <a:gd name="connsiteY331" fmla="*/ 520770 h 1157374"/>
              <a:gd name="connsiteX332" fmla="*/ 201369 w 1350252"/>
              <a:gd name="connsiteY332" fmla="*/ 520867 h 1157374"/>
              <a:gd name="connsiteX333" fmla="*/ 200313 w 1350252"/>
              <a:gd name="connsiteY333" fmla="*/ 521457 h 1157374"/>
              <a:gd name="connsiteX334" fmla="*/ 199703 w 1350252"/>
              <a:gd name="connsiteY334" fmla="*/ 522576 h 1157374"/>
              <a:gd name="connsiteX335" fmla="*/ 199906 w 1350252"/>
              <a:gd name="connsiteY335" fmla="*/ 525283 h 1157374"/>
              <a:gd name="connsiteX336" fmla="*/ 200035 w 1350252"/>
              <a:gd name="connsiteY336" fmla="*/ 527030 h 1157374"/>
              <a:gd name="connsiteX337" fmla="*/ 199633 w 1350252"/>
              <a:gd name="connsiteY337" fmla="*/ 527277 h 1157374"/>
              <a:gd name="connsiteX338" fmla="*/ 198809 w 1350252"/>
              <a:gd name="connsiteY338" fmla="*/ 527782 h 1157374"/>
              <a:gd name="connsiteX339" fmla="*/ 197087 w 1350252"/>
              <a:gd name="connsiteY339" fmla="*/ 529500 h 1157374"/>
              <a:gd name="connsiteX340" fmla="*/ 195319 w 1350252"/>
              <a:gd name="connsiteY340" fmla="*/ 531266 h 1157374"/>
              <a:gd name="connsiteX341" fmla="*/ 195064 w 1350252"/>
              <a:gd name="connsiteY341" fmla="*/ 532054 h 1157374"/>
              <a:gd name="connsiteX342" fmla="*/ 195018 w 1350252"/>
              <a:gd name="connsiteY342" fmla="*/ 532198 h 1157374"/>
              <a:gd name="connsiteX343" fmla="*/ 196310 w 1350252"/>
              <a:gd name="connsiteY343" fmla="*/ 533328 h 1157374"/>
              <a:gd name="connsiteX344" fmla="*/ 197057 w 1350252"/>
              <a:gd name="connsiteY344" fmla="*/ 533979 h 1157374"/>
              <a:gd name="connsiteX345" fmla="*/ 196815 w 1350252"/>
              <a:gd name="connsiteY345" fmla="*/ 534540 h 1157374"/>
              <a:gd name="connsiteX346" fmla="*/ 194850 w 1350252"/>
              <a:gd name="connsiteY346" fmla="*/ 536080 h 1157374"/>
              <a:gd name="connsiteX347" fmla="*/ 194659 w 1350252"/>
              <a:gd name="connsiteY347" fmla="*/ 536263 h 1157374"/>
              <a:gd name="connsiteX348" fmla="*/ 194247 w 1350252"/>
              <a:gd name="connsiteY348" fmla="*/ 537709 h 1157374"/>
              <a:gd name="connsiteX349" fmla="*/ 194788 w 1350252"/>
              <a:gd name="connsiteY349" fmla="*/ 540034 h 1157374"/>
              <a:gd name="connsiteX350" fmla="*/ 193427 w 1350252"/>
              <a:gd name="connsiteY350" fmla="*/ 540369 h 1157374"/>
              <a:gd name="connsiteX351" fmla="*/ 192355 w 1350252"/>
              <a:gd name="connsiteY351" fmla="*/ 540631 h 1157374"/>
              <a:gd name="connsiteX352" fmla="*/ 191011 w 1350252"/>
              <a:gd name="connsiteY352" fmla="*/ 541999 h 1157374"/>
              <a:gd name="connsiteX353" fmla="*/ 187881 w 1350252"/>
              <a:gd name="connsiteY353" fmla="*/ 543626 h 1157374"/>
              <a:gd name="connsiteX354" fmla="*/ 186166 w 1350252"/>
              <a:gd name="connsiteY354" fmla="*/ 545060 h 1157374"/>
              <a:gd name="connsiteX355" fmla="*/ 185373 w 1350252"/>
              <a:gd name="connsiteY355" fmla="*/ 546117 h 1157374"/>
              <a:gd name="connsiteX356" fmla="*/ 185484 w 1350252"/>
              <a:gd name="connsiteY356" fmla="*/ 547510 h 1157374"/>
              <a:gd name="connsiteX357" fmla="*/ 185080 w 1350252"/>
              <a:gd name="connsiteY357" fmla="*/ 548903 h 1157374"/>
              <a:gd name="connsiteX358" fmla="*/ 185252 w 1350252"/>
              <a:gd name="connsiteY358" fmla="*/ 549267 h 1157374"/>
              <a:gd name="connsiteX359" fmla="*/ 185576 w 1350252"/>
              <a:gd name="connsiteY359" fmla="*/ 549953 h 1157374"/>
              <a:gd name="connsiteX360" fmla="*/ 185548 w 1350252"/>
              <a:gd name="connsiteY360" fmla="*/ 550433 h 1157374"/>
              <a:gd name="connsiteX361" fmla="*/ 185522 w 1350252"/>
              <a:gd name="connsiteY361" fmla="*/ 550881 h 1157374"/>
              <a:gd name="connsiteX362" fmla="*/ 185276 w 1350252"/>
              <a:gd name="connsiteY362" fmla="*/ 551006 h 1157374"/>
              <a:gd name="connsiteX363" fmla="*/ 183679 w 1350252"/>
              <a:gd name="connsiteY363" fmla="*/ 551818 h 1157374"/>
              <a:gd name="connsiteX364" fmla="*/ 182737 w 1350252"/>
              <a:gd name="connsiteY364" fmla="*/ 552825 h 1157374"/>
              <a:gd name="connsiteX365" fmla="*/ 182395 w 1350252"/>
              <a:gd name="connsiteY365" fmla="*/ 553190 h 1157374"/>
              <a:gd name="connsiteX366" fmla="*/ 180113 w 1350252"/>
              <a:gd name="connsiteY366" fmla="*/ 552091 h 1157374"/>
              <a:gd name="connsiteX367" fmla="*/ 179133 w 1350252"/>
              <a:gd name="connsiteY367" fmla="*/ 552713 h 1157374"/>
              <a:gd name="connsiteX368" fmla="*/ 178607 w 1350252"/>
              <a:gd name="connsiteY368" fmla="*/ 555070 h 1157374"/>
              <a:gd name="connsiteX369" fmla="*/ 178245 w 1350252"/>
              <a:gd name="connsiteY369" fmla="*/ 556696 h 1157374"/>
              <a:gd name="connsiteX370" fmla="*/ 178831 w 1350252"/>
              <a:gd name="connsiteY370" fmla="*/ 559050 h 1157374"/>
              <a:gd name="connsiteX371" fmla="*/ 178553 w 1350252"/>
              <a:gd name="connsiteY371" fmla="*/ 560071 h 1157374"/>
              <a:gd name="connsiteX372" fmla="*/ 177892 w 1350252"/>
              <a:gd name="connsiteY372" fmla="*/ 562497 h 1157374"/>
              <a:gd name="connsiteX373" fmla="*/ 178345 w 1350252"/>
              <a:gd name="connsiteY373" fmla="*/ 562904 h 1157374"/>
              <a:gd name="connsiteX374" fmla="*/ 178768 w 1350252"/>
              <a:gd name="connsiteY374" fmla="*/ 563284 h 1157374"/>
              <a:gd name="connsiteX375" fmla="*/ 179808 w 1350252"/>
              <a:gd name="connsiteY375" fmla="*/ 564221 h 1157374"/>
              <a:gd name="connsiteX376" fmla="*/ 181313 w 1350252"/>
              <a:gd name="connsiteY376" fmla="*/ 569595 h 1157374"/>
              <a:gd name="connsiteX377" fmla="*/ 181764 w 1350252"/>
              <a:gd name="connsiteY377" fmla="*/ 570303 h 1157374"/>
              <a:gd name="connsiteX378" fmla="*/ 182927 w 1350252"/>
              <a:gd name="connsiteY378" fmla="*/ 572123 h 1157374"/>
              <a:gd name="connsiteX379" fmla="*/ 182212 w 1350252"/>
              <a:gd name="connsiteY379" fmla="*/ 576706 h 1157374"/>
              <a:gd name="connsiteX380" fmla="*/ 176149 w 1350252"/>
              <a:gd name="connsiteY380" fmla="*/ 581754 h 1157374"/>
              <a:gd name="connsiteX381" fmla="*/ 173310 w 1350252"/>
              <a:gd name="connsiteY381" fmla="*/ 583669 h 1157374"/>
              <a:gd name="connsiteX382" fmla="*/ 172166 w 1350252"/>
              <a:gd name="connsiteY382" fmla="*/ 584441 h 1157374"/>
              <a:gd name="connsiteX383" fmla="*/ 172033 w 1350252"/>
              <a:gd name="connsiteY383" fmla="*/ 585718 h 1157374"/>
              <a:gd name="connsiteX384" fmla="*/ 171783 w 1350252"/>
              <a:gd name="connsiteY384" fmla="*/ 588115 h 1157374"/>
              <a:gd name="connsiteX385" fmla="*/ 171612 w 1350252"/>
              <a:gd name="connsiteY385" fmla="*/ 588339 h 1157374"/>
              <a:gd name="connsiteX386" fmla="*/ 170233 w 1350252"/>
              <a:gd name="connsiteY386" fmla="*/ 590155 h 1157374"/>
              <a:gd name="connsiteX387" fmla="*/ 170372 w 1350252"/>
              <a:gd name="connsiteY387" fmla="*/ 590515 h 1157374"/>
              <a:gd name="connsiteX388" fmla="*/ 170774 w 1350252"/>
              <a:gd name="connsiteY388" fmla="*/ 591557 h 1157374"/>
              <a:gd name="connsiteX389" fmla="*/ 171039 w 1350252"/>
              <a:gd name="connsiteY389" fmla="*/ 592242 h 1157374"/>
              <a:gd name="connsiteX390" fmla="*/ 169424 w 1350252"/>
              <a:gd name="connsiteY390" fmla="*/ 593470 h 1157374"/>
              <a:gd name="connsiteX391" fmla="*/ 167674 w 1350252"/>
              <a:gd name="connsiteY391" fmla="*/ 594799 h 1157374"/>
              <a:gd name="connsiteX392" fmla="*/ 167507 w 1350252"/>
              <a:gd name="connsiteY392" fmla="*/ 598391 h 1157374"/>
              <a:gd name="connsiteX393" fmla="*/ 167022 w 1350252"/>
              <a:gd name="connsiteY393" fmla="*/ 599693 h 1157374"/>
              <a:gd name="connsiteX394" fmla="*/ 166647 w 1350252"/>
              <a:gd name="connsiteY394" fmla="*/ 599757 h 1157374"/>
              <a:gd name="connsiteX395" fmla="*/ 166284 w 1350252"/>
              <a:gd name="connsiteY395" fmla="*/ 599819 h 1157374"/>
              <a:gd name="connsiteX396" fmla="*/ 164739 w 1350252"/>
              <a:gd name="connsiteY396" fmla="*/ 598591 h 1157374"/>
              <a:gd name="connsiteX397" fmla="*/ 163882 w 1350252"/>
              <a:gd name="connsiteY397" fmla="*/ 598493 h 1157374"/>
              <a:gd name="connsiteX398" fmla="*/ 163514 w 1350252"/>
              <a:gd name="connsiteY398" fmla="*/ 598485 h 1157374"/>
              <a:gd name="connsiteX399" fmla="*/ 163200 w 1350252"/>
              <a:gd name="connsiteY399" fmla="*/ 598477 h 1157374"/>
              <a:gd name="connsiteX400" fmla="*/ 163039 w 1350252"/>
              <a:gd name="connsiteY400" fmla="*/ 598583 h 1157374"/>
              <a:gd name="connsiteX401" fmla="*/ 161179 w 1350252"/>
              <a:gd name="connsiteY401" fmla="*/ 599786 h 1157374"/>
              <a:gd name="connsiteX402" fmla="*/ 159827 w 1350252"/>
              <a:gd name="connsiteY402" fmla="*/ 599794 h 1157374"/>
              <a:gd name="connsiteX403" fmla="*/ 157360 w 1350252"/>
              <a:gd name="connsiteY403" fmla="*/ 598262 h 1157374"/>
              <a:gd name="connsiteX404" fmla="*/ 156292 w 1350252"/>
              <a:gd name="connsiteY404" fmla="*/ 598485 h 1157374"/>
              <a:gd name="connsiteX405" fmla="*/ 155821 w 1350252"/>
              <a:gd name="connsiteY405" fmla="*/ 598583 h 1157374"/>
              <a:gd name="connsiteX406" fmla="*/ 152896 w 1350252"/>
              <a:gd name="connsiteY406" fmla="*/ 600483 h 1157374"/>
              <a:gd name="connsiteX407" fmla="*/ 151594 w 1350252"/>
              <a:gd name="connsiteY407" fmla="*/ 601328 h 1157374"/>
              <a:gd name="connsiteX408" fmla="*/ 151599 w 1350252"/>
              <a:gd name="connsiteY408" fmla="*/ 601912 h 1157374"/>
              <a:gd name="connsiteX409" fmla="*/ 151603 w 1350252"/>
              <a:gd name="connsiteY409" fmla="*/ 602504 h 1157374"/>
              <a:gd name="connsiteX410" fmla="*/ 150814 w 1350252"/>
              <a:gd name="connsiteY410" fmla="*/ 602420 h 1157374"/>
              <a:gd name="connsiteX411" fmla="*/ 150496 w 1350252"/>
              <a:gd name="connsiteY411" fmla="*/ 602388 h 1157374"/>
              <a:gd name="connsiteX412" fmla="*/ 149393 w 1350252"/>
              <a:gd name="connsiteY412" fmla="*/ 603446 h 1157374"/>
              <a:gd name="connsiteX413" fmla="*/ 149227 w 1350252"/>
              <a:gd name="connsiteY413" fmla="*/ 603737 h 1157374"/>
              <a:gd name="connsiteX414" fmla="*/ 148658 w 1350252"/>
              <a:gd name="connsiteY414" fmla="*/ 604726 h 1157374"/>
              <a:gd name="connsiteX415" fmla="*/ 147078 w 1350252"/>
              <a:gd name="connsiteY415" fmla="*/ 607480 h 1157374"/>
              <a:gd name="connsiteX416" fmla="*/ 146099 w 1350252"/>
              <a:gd name="connsiteY416" fmla="*/ 608044 h 1157374"/>
              <a:gd name="connsiteX417" fmla="*/ 145987 w 1350252"/>
              <a:gd name="connsiteY417" fmla="*/ 607906 h 1157374"/>
              <a:gd name="connsiteX418" fmla="*/ 144367 w 1350252"/>
              <a:gd name="connsiteY418" fmla="*/ 605889 h 1157374"/>
              <a:gd name="connsiteX419" fmla="*/ 143836 w 1350252"/>
              <a:gd name="connsiteY419" fmla="*/ 606134 h 1157374"/>
              <a:gd name="connsiteX420" fmla="*/ 143692 w 1350252"/>
              <a:gd name="connsiteY420" fmla="*/ 606201 h 1157374"/>
              <a:gd name="connsiteX421" fmla="*/ 142163 w 1350252"/>
              <a:gd name="connsiteY421" fmla="*/ 608192 h 1157374"/>
              <a:gd name="connsiteX422" fmla="*/ 138538 w 1350252"/>
              <a:gd name="connsiteY422" fmla="*/ 608562 h 1157374"/>
              <a:gd name="connsiteX423" fmla="*/ 137676 w 1350252"/>
              <a:gd name="connsiteY423" fmla="*/ 608650 h 1157374"/>
              <a:gd name="connsiteX424" fmla="*/ 136527 w 1350252"/>
              <a:gd name="connsiteY424" fmla="*/ 611999 h 1157374"/>
              <a:gd name="connsiteX425" fmla="*/ 134934 w 1350252"/>
              <a:gd name="connsiteY425" fmla="*/ 612813 h 1157374"/>
              <a:gd name="connsiteX426" fmla="*/ 133547 w 1350252"/>
              <a:gd name="connsiteY426" fmla="*/ 612939 h 1157374"/>
              <a:gd name="connsiteX427" fmla="*/ 132784 w 1350252"/>
              <a:gd name="connsiteY427" fmla="*/ 613010 h 1157374"/>
              <a:gd name="connsiteX428" fmla="*/ 132478 w 1350252"/>
              <a:gd name="connsiteY428" fmla="*/ 613570 h 1157374"/>
              <a:gd name="connsiteX429" fmla="*/ 132797 w 1350252"/>
              <a:gd name="connsiteY429" fmla="*/ 615487 h 1157374"/>
              <a:gd name="connsiteX430" fmla="*/ 132357 w 1350252"/>
              <a:gd name="connsiteY430" fmla="*/ 616458 h 1157374"/>
              <a:gd name="connsiteX431" fmla="*/ 132066 w 1350252"/>
              <a:gd name="connsiteY431" fmla="*/ 617097 h 1157374"/>
              <a:gd name="connsiteX432" fmla="*/ 133368 w 1350252"/>
              <a:gd name="connsiteY432" fmla="*/ 618822 h 1157374"/>
              <a:gd name="connsiteX433" fmla="*/ 133686 w 1350252"/>
              <a:gd name="connsiteY433" fmla="*/ 620740 h 1157374"/>
              <a:gd name="connsiteX434" fmla="*/ 132907 w 1350252"/>
              <a:gd name="connsiteY434" fmla="*/ 621875 h 1157374"/>
              <a:gd name="connsiteX435" fmla="*/ 131899 w 1350252"/>
              <a:gd name="connsiteY435" fmla="*/ 623335 h 1157374"/>
              <a:gd name="connsiteX436" fmla="*/ 131651 w 1350252"/>
              <a:gd name="connsiteY436" fmla="*/ 623700 h 1157374"/>
              <a:gd name="connsiteX437" fmla="*/ 131553 w 1350252"/>
              <a:gd name="connsiteY437" fmla="*/ 623846 h 1157374"/>
              <a:gd name="connsiteX438" fmla="*/ 131353 w 1350252"/>
              <a:gd name="connsiteY438" fmla="*/ 624693 h 1157374"/>
              <a:gd name="connsiteX439" fmla="*/ 130827 w 1350252"/>
              <a:gd name="connsiteY439" fmla="*/ 626944 h 1157374"/>
              <a:gd name="connsiteX440" fmla="*/ 130367 w 1350252"/>
              <a:gd name="connsiteY440" fmla="*/ 627691 h 1157374"/>
              <a:gd name="connsiteX441" fmla="*/ 130099 w 1350252"/>
              <a:gd name="connsiteY441" fmla="*/ 628125 h 1157374"/>
              <a:gd name="connsiteX442" fmla="*/ 129142 w 1350252"/>
              <a:gd name="connsiteY442" fmla="*/ 631189 h 1157374"/>
              <a:gd name="connsiteX443" fmla="*/ 128027 w 1350252"/>
              <a:gd name="connsiteY443" fmla="*/ 631352 h 1157374"/>
              <a:gd name="connsiteX444" fmla="*/ 126407 w 1350252"/>
              <a:gd name="connsiteY444" fmla="*/ 627775 h 1157374"/>
              <a:gd name="connsiteX445" fmla="*/ 125965 w 1350252"/>
              <a:gd name="connsiteY445" fmla="*/ 627446 h 1157374"/>
              <a:gd name="connsiteX446" fmla="*/ 125419 w 1350252"/>
              <a:gd name="connsiteY446" fmla="*/ 627039 h 1157374"/>
              <a:gd name="connsiteX447" fmla="*/ 124069 w 1350252"/>
              <a:gd name="connsiteY447" fmla="*/ 627232 h 1157374"/>
              <a:gd name="connsiteX448" fmla="*/ 123693 w 1350252"/>
              <a:gd name="connsiteY448" fmla="*/ 628550 h 1157374"/>
              <a:gd name="connsiteX449" fmla="*/ 122801 w 1350252"/>
              <a:gd name="connsiteY449" fmla="*/ 631668 h 1157374"/>
              <a:gd name="connsiteX450" fmla="*/ 122185 w 1350252"/>
              <a:gd name="connsiteY450" fmla="*/ 632468 h 1157374"/>
              <a:gd name="connsiteX451" fmla="*/ 121775 w 1350252"/>
              <a:gd name="connsiteY451" fmla="*/ 632378 h 1157374"/>
              <a:gd name="connsiteX452" fmla="*/ 121591 w 1350252"/>
              <a:gd name="connsiteY452" fmla="*/ 632337 h 1157374"/>
              <a:gd name="connsiteX453" fmla="*/ 119220 w 1350252"/>
              <a:gd name="connsiteY453" fmla="*/ 628806 h 1157374"/>
              <a:gd name="connsiteX454" fmla="*/ 118333 w 1350252"/>
              <a:gd name="connsiteY454" fmla="*/ 628457 h 1157374"/>
              <a:gd name="connsiteX455" fmla="*/ 117298 w 1350252"/>
              <a:gd name="connsiteY455" fmla="*/ 628566 h 1157374"/>
              <a:gd name="connsiteX456" fmla="*/ 116205 w 1350252"/>
              <a:gd name="connsiteY456" fmla="*/ 628702 h 1157374"/>
              <a:gd name="connsiteX457" fmla="*/ 115228 w 1350252"/>
              <a:gd name="connsiteY457" fmla="*/ 629760 h 1157374"/>
              <a:gd name="connsiteX458" fmla="*/ 114981 w 1350252"/>
              <a:gd name="connsiteY458" fmla="*/ 631916 h 1157374"/>
              <a:gd name="connsiteX459" fmla="*/ 114904 w 1350252"/>
              <a:gd name="connsiteY459" fmla="*/ 632592 h 1157374"/>
              <a:gd name="connsiteX460" fmla="*/ 114874 w 1350252"/>
              <a:gd name="connsiteY460" fmla="*/ 632847 h 1157374"/>
              <a:gd name="connsiteX461" fmla="*/ 114758 w 1350252"/>
              <a:gd name="connsiteY461" fmla="*/ 633846 h 1157374"/>
              <a:gd name="connsiteX462" fmla="*/ 113535 w 1350252"/>
              <a:gd name="connsiteY462" fmla="*/ 634657 h 1157374"/>
              <a:gd name="connsiteX463" fmla="*/ 110644 w 1350252"/>
              <a:gd name="connsiteY463" fmla="*/ 634551 h 1157374"/>
              <a:gd name="connsiteX464" fmla="*/ 107582 w 1350252"/>
              <a:gd name="connsiteY464" fmla="*/ 636671 h 1157374"/>
              <a:gd name="connsiteX465" fmla="*/ 105189 w 1350252"/>
              <a:gd name="connsiteY465" fmla="*/ 637553 h 1157374"/>
              <a:gd name="connsiteX466" fmla="*/ 107035 w 1350252"/>
              <a:gd name="connsiteY466" fmla="*/ 641292 h 1157374"/>
              <a:gd name="connsiteX467" fmla="*/ 109065 w 1350252"/>
              <a:gd name="connsiteY467" fmla="*/ 645406 h 1157374"/>
              <a:gd name="connsiteX468" fmla="*/ 107892 w 1350252"/>
              <a:gd name="connsiteY468" fmla="*/ 645764 h 1157374"/>
              <a:gd name="connsiteX469" fmla="*/ 107039 w 1350252"/>
              <a:gd name="connsiteY469" fmla="*/ 645240 h 1157374"/>
              <a:gd name="connsiteX470" fmla="*/ 106599 w 1350252"/>
              <a:gd name="connsiteY470" fmla="*/ 644970 h 1157374"/>
              <a:gd name="connsiteX471" fmla="*/ 106399 w 1350252"/>
              <a:gd name="connsiteY471" fmla="*/ 645168 h 1157374"/>
              <a:gd name="connsiteX472" fmla="*/ 106224 w 1350252"/>
              <a:gd name="connsiteY472" fmla="*/ 645341 h 1157374"/>
              <a:gd name="connsiteX473" fmla="*/ 105788 w 1350252"/>
              <a:gd name="connsiteY473" fmla="*/ 645781 h 1157374"/>
              <a:gd name="connsiteX474" fmla="*/ 105675 w 1350252"/>
              <a:gd name="connsiteY474" fmla="*/ 646654 h 1157374"/>
              <a:gd name="connsiteX475" fmla="*/ 105613 w 1350252"/>
              <a:gd name="connsiteY475" fmla="*/ 647141 h 1157374"/>
              <a:gd name="connsiteX476" fmla="*/ 106359 w 1350252"/>
              <a:gd name="connsiteY476" fmla="*/ 648744 h 1157374"/>
              <a:gd name="connsiteX477" fmla="*/ 108641 w 1350252"/>
              <a:gd name="connsiteY477" fmla="*/ 650030 h 1157374"/>
              <a:gd name="connsiteX478" fmla="*/ 112384 w 1350252"/>
              <a:gd name="connsiteY478" fmla="*/ 649452 h 1157374"/>
              <a:gd name="connsiteX479" fmla="*/ 116235 w 1350252"/>
              <a:gd name="connsiteY479" fmla="*/ 656170 h 1157374"/>
              <a:gd name="connsiteX480" fmla="*/ 116395 w 1350252"/>
              <a:gd name="connsiteY480" fmla="*/ 656282 h 1157374"/>
              <a:gd name="connsiteX481" fmla="*/ 116853 w 1350252"/>
              <a:gd name="connsiteY481" fmla="*/ 656602 h 1157374"/>
              <a:gd name="connsiteX482" fmla="*/ 121067 w 1350252"/>
              <a:gd name="connsiteY482" fmla="*/ 657447 h 1157374"/>
              <a:gd name="connsiteX483" fmla="*/ 123437 w 1350252"/>
              <a:gd name="connsiteY483" fmla="*/ 657923 h 1157374"/>
              <a:gd name="connsiteX484" fmla="*/ 125154 w 1350252"/>
              <a:gd name="connsiteY484" fmla="*/ 657171 h 1157374"/>
              <a:gd name="connsiteX485" fmla="*/ 127061 w 1350252"/>
              <a:gd name="connsiteY485" fmla="*/ 657344 h 1157374"/>
              <a:gd name="connsiteX486" fmla="*/ 127579 w 1350252"/>
              <a:gd name="connsiteY486" fmla="*/ 657040 h 1157374"/>
              <a:gd name="connsiteX487" fmla="*/ 128655 w 1350252"/>
              <a:gd name="connsiteY487" fmla="*/ 656407 h 1157374"/>
              <a:gd name="connsiteX488" fmla="*/ 129471 w 1350252"/>
              <a:gd name="connsiteY488" fmla="*/ 656278 h 1157374"/>
              <a:gd name="connsiteX489" fmla="*/ 130681 w 1350252"/>
              <a:gd name="connsiteY489" fmla="*/ 656085 h 1157374"/>
              <a:gd name="connsiteX490" fmla="*/ 130719 w 1350252"/>
              <a:gd name="connsiteY490" fmla="*/ 655559 h 1157374"/>
              <a:gd name="connsiteX491" fmla="*/ 130738 w 1350252"/>
              <a:gd name="connsiteY491" fmla="*/ 655284 h 1157374"/>
              <a:gd name="connsiteX492" fmla="*/ 130854 w 1350252"/>
              <a:gd name="connsiteY492" fmla="*/ 653611 h 1157374"/>
              <a:gd name="connsiteX493" fmla="*/ 132077 w 1350252"/>
              <a:gd name="connsiteY493" fmla="*/ 652862 h 1157374"/>
              <a:gd name="connsiteX494" fmla="*/ 134599 w 1350252"/>
              <a:gd name="connsiteY494" fmla="*/ 653031 h 1157374"/>
              <a:gd name="connsiteX495" fmla="*/ 137316 w 1350252"/>
              <a:gd name="connsiteY495" fmla="*/ 654996 h 1157374"/>
              <a:gd name="connsiteX496" fmla="*/ 138669 w 1350252"/>
              <a:gd name="connsiteY496" fmla="*/ 655175 h 1157374"/>
              <a:gd name="connsiteX497" fmla="*/ 140631 w 1350252"/>
              <a:gd name="connsiteY497" fmla="*/ 654172 h 1157374"/>
              <a:gd name="connsiteX498" fmla="*/ 141229 w 1350252"/>
              <a:gd name="connsiteY498" fmla="*/ 654182 h 1157374"/>
              <a:gd name="connsiteX499" fmla="*/ 143090 w 1350252"/>
              <a:gd name="connsiteY499" fmla="*/ 654218 h 1157374"/>
              <a:gd name="connsiteX500" fmla="*/ 144745 w 1350252"/>
              <a:gd name="connsiteY500" fmla="*/ 653528 h 1157374"/>
              <a:gd name="connsiteX501" fmla="*/ 146774 w 1350252"/>
              <a:gd name="connsiteY501" fmla="*/ 653392 h 1157374"/>
              <a:gd name="connsiteX502" fmla="*/ 149604 w 1350252"/>
              <a:gd name="connsiteY502" fmla="*/ 653500 h 1157374"/>
              <a:gd name="connsiteX503" fmla="*/ 150729 w 1350252"/>
              <a:gd name="connsiteY503" fmla="*/ 653137 h 1157374"/>
              <a:gd name="connsiteX504" fmla="*/ 151751 w 1350252"/>
              <a:gd name="connsiteY504" fmla="*/ 652809 h 1157374"/>
              <a:gd name="connsiteX505" fmla="*/ 152791 w 1350252"/>
              <a:gd name="connsiteY505" fmla="*/ 651782 h 1157374"/>
              <a:gd name="connsiteX506" fmla="*/ 152896 w 1350252"/>
              <a:gd name="connsiteY506" fmla="*/ 651679 h 1157374"/>
              <a:gd name="connsiteX507" fmla="*/ 153584 w 1350252"/>
              <a:gd name="connsiteY507" fmla="*/ 651002 h 1157374"/>
              <a:gd name="connsiteX508" fmla="*/ 154863 w 1350252"/>
              <a:gd name="connsiteY508" fmla="*/ 648889 h 1157374"/>
              <a:gd name="connsiteX509" fmla="*/ 155535 w 1350252"/>
              <a:gd name="connsiteY509" fmla="*/ 646324 h 1157374"/>
              <a:gd name="connsiteX510" fmla="*/ 155950 w 1350252"/>
              <a:gd name="connsiteY510" fmla="*/ 644739 h 1157374"/>
              <a:gd name="connsiteX511" fmla="*/ 156801 w 1350252"/>
              <a:gd name="connsiteY511" fmla="*/ 643125 h 1157374"/>
              <a:gd name="connsiteX512" fmla="*/ 157254 w 1350252"/>
              <a:gd name="connsiteY512" fmla="*/ 642775 h 1157374"/>
              <a:gd name="connsiteX513" fmla="*/ 158331 w 1350252"/>
              <a:gd name="connsiteY513" fmla="*/ 641940 h 1157374"/>
              <a:gd name="connsiteX514" fmla="*/ 159155 w 1350252"/>
              <a:gd name="connsiteY514" fmla="*/ 641897 h 1157374"/>
              <a:gd name="connsiteX515" fmla="*/ 159623 w 1350252"/>
              <a:gd name="connsiteY515" fmla="*/ 641873 h 1157374"/>
              <a:gd name="connsiteX516" fmla="*/ 163500 w 1350252"/>
              <a:gd name="connsiteY516" fmla="*/ 642903 h 1157374"/>
              <a:gd name="connsiteX517" fmla="*/ 165859 w 1350252"/>
              <a:gd name="connsiteY517" fmla="*/ 642282 h 1157374"/>
              <a:gd name="connsiteX518" fmla="*/ 166386 w 1350252"/>
              <a:gd name="connsiteY518" fmla="*/ 642143 h 1157374"/>
              <a:gd name="connsiteX519" fmla="*/ 171093 w 1350252"/>
              <a:gd name="connsiteY519" fmla="*/ 637041 h 1157374"/>
              <a:gd name="connsiteX520" fmla="*/ 172033 w 1350252"/>
              <a:gd name="connsiteY520" fmla="*/ 636547 h 1157374"/>
              <a:gd name="connsiteX521" fmla="*/ 172993 w 1350252"/>
              <a:gd name="connsiteY521" fmla="*/ 636042 h 1157374"/>
              <a:gd name="connsiteX522" fmla="*/ 175333 w 1350252"/>
              <a:gd name="connsiteY522" fmla="*/ 636276 h 1157374"/>
              <a:gd name="connsiteX523" fmla="*/ 177362 w 1350252"/>
              <a:gd name="connsiteY523" fmla="*/ 637254 h 1157374"/>
              <a:gd name="connsiteX524" fmla="*/ 178211 w 1350252"/>
              <a:gd name="connsiteY524" fmla="*/ 640874 h 1157374"/>
              <a:gd name="connsiteX525" fmla="*/ 178245 w 1350252"/>
              <a:gd name="connsiteY525" fmla="*/ 641021 h 1157374"/>
              <a:gd name="connsiteX526" fmla="*/ 177267 w 1350252"/>
              <a:gd name="connsiteY526" fmla="*/ 642205 h 1157374"/>
              <a:gd name="connsiteX527" fmla="*/ 175796 w 1350252"/>
              <a:gd name="connsiteY527" fmla="*/ 642771 h 1157374"/>
              <a:gd name="connsiteX528" fmla="*/ 175305 w 1350252"/>
              <a:gd name="connsiteY528" fmla="*/ 643245 h 1157374"/>
              <a:gd name="connsiteX529" fmla="*/ 174511 w 1350252"/>
              <a:gd name="connsiteY529" fmla="*/ 644012 h 1157374"/>
              <a:gd name="connsiteX530" fmla="*/ 174368 w 1350252"/>
              <a:gd name="connsiteY530" fmla="*/ 643683 h 1157374"/>
              <a:gd name="connsiteX531" fmla="*/ 174138 w 1350252"/>
              <a:gd name="connsiteY531" fmla="*/ 643150 h 1157374"/>
              <a:gd name="connsiteX532" fmla="*/ 173533 w 1350252"/>
              <a:gd name="connsiteY532" fmla="*/ 643106 h 1157374"/>
              <a:gd name="connsiteX533" fmla="*/ 172537 w 1350252"/>
              <a:gd name="connsiteY533" fmla="*/ 643034 h 1157374"/>
              <a:gd name="connsiteX534" fmla="*/ 171943 w 1350252"/>
              <a:gd name="connsiteY534" fmla="*/ 643946 h 1157374"/>
              <a:gd name="connsiteX535" fmla="*/ 171813 w 1350252"/>
              <a:gd name="connsiteY535" fmla="*/ 645204 h 1157374"/>
              <a:gd name="connsiteX536" fmla="*/ 172501 w 1350252"/>
              <a:gd name="connsiteY536" fmla="*/ 646809 h 1157374"/>
              <a:gd name="connsiteX537" fmla="*/ 173832 w 1350252"/>
              <a:gd name="connsiteY537" fmla="*/ 647933 h 1157374"/>
              <a:gd name="connsiteX538" fmla="*/ 174103 w 1350252"/>
              <a:gd name="connsiteY538" fmla="*/ 648161 h 1157374"/>
              <a:gd name="connsiteX539" fmla="*/ 176195 w 1350252"/>
              <a:gd name="connsiteY539" fmla="*/ 648706 h 1157374"/>
              <a:gd name="connsiteX540" fmla="*/ 184500 w 1350252"/>
              <a:gd name="connsiteY540" fmla="*/ 649463 h 1157374"/>
              <a:gd name="connsiteX541" fmla="*/ 186846 w 1350252"/>
              <a:gd name="connsiteY541" fmla="*/ 649152 h 1157374"/>
              <a:gd name="connsiteX542" fmla="*/ 187984 w 1350252"/>
              <a:gd name="connsiteY542" fmla="*/ 649628 h 1157374"/>
              <a:gd name="connsiteX543" fmla="*/ 188731 w 1350252"/>
              <a:gd name="connsiteY543" fmla="*/ 649947 h 1157374"/>
              <a:gd name="connsiteX544" fmla="*/ 190283 w 1350252"/>
              <a:gd name="connsiteY544" fmla="*/ 650606 h 1157374"/>
              <a:gd name="connsiteX545" fmla="*/ 191760 w 1350252"/>
              <a:gd name="connsiteY545" fmla="*/ 650660 h 1157374"/>
              <a:gd name="connsiteX546" fmla="*/ 197038 w 1350252"/>
              <a:gd name="connsiteY546" fmla="*/ 648959 h 1157374"/>
              <a:gd name="connsiteX547" fmla="*/ 198027 w 1350252"/>
              <a:gd name="connsiteY547" fmla="*/ 648811 h 1157374"/>
              <a:gd name="connsiteX548" fmla="*/ 199618 w 1350252"/>
              <a:gd name="connsiteY548" fmla="*/ 648572 h 1157374"/>
              <a:gd name="connsiteX549" fmla="*/ 200336 w 1350252"/>
              <a:gd name="connsiteY549" fmla="*/ 648701 h 1157374"/>
              <a:gd name="connsiteX550" fmla="*/ 200974 w 1350252"/>
              <a:gd name="connsiteY550" fmla="*/ 648814 h 1157374"/>
              <a:gd name="connsiteX551" fmla="*/ 203745 w 1350252"/>
              <a:gd name="connsiteY551" fmla="*/ 650160 h 1157374"/>
              <a:gd name="connsiteX552" fmla="*/ 205161 w 1350252"/>
              <a:gd name="connsiteY552" fmla="*/ 650151 h 1157374"/>
              <a:gd name="connsiteX553" fmla="*/ 206508 w 1350252"/>
              <a:gd name="connsiteY553" fmla="*/ 649403 h 1157374"/>
              <a:gd name="connsiteX554" fmla="*/ 208750 w 1350252"/>
              <a:gd name="connsiteY554" fmla="*/ 646562 h 1157374"/>
              <a:gd name="connsiteX555" fmla="*/ 209012 w 1350252"/>
              <a:gd name="connsiteY555" fmla="*/ 646232 h 1157374"/>
              <a:gd name="connsiteX556" fmla="*/ 209249 w 1350252"/>
              <a:gd name="connsiteY556" fmla="*/ 644497 h 1157374"/>
              <a:gd name="connsiteX557" fmla="*/ 208961 w 1350252"/>
              <a:gd name="connsiteY557" fmla="*/ 642677 h 1157374"/>
              <a:gd name="connsiteX558" fmla="*/ 208614 w 1350252"/>
              <a:gd name="connsiteY558" fmla="*/ 640480 h 1157374"/>
              <a:gd name="connsiteX559" fmla="*/ 206405 w 1350252"/>
              <a:gd name="connsiteY559" fmla="*/ 636575 h 1157374"/>
              <a:gd name="connsiteX560" fmla="*/ 205400 w 1350252"/>
              <a:gd name="connsiteY560" fmla="*/ 634799 h 1157374"/>
              <a:gd name="connsiteX561" fmla="*/ 204705 w 1350252"/>
              <a:gd name="connsiteY561" fmla="*/ 633573 h 1157374"/>
              <a:gd name="connsiteX562" fmla="*/ 204015 w 1350252"/>
              <a:gd name="connsiteY562" fmla="*/ 630917 h 1157374"/>
              <a:gd name="connsiteX563" fmla="*/ 204679 w 1350252"/>
              <a:gd name="connsiteY563" fmla="*/ 628128 h 1157374"/>
              <a:gd name="connsiteX564" fmla="*/ 205712 w 1350252"/>
              <a:gd name="connsiteY564" fmla="*/ 626266 h 1157374"/>
              <a:gd name="connsiteX565" fmla="*/ 206142 w 1350252"/>
              <a:gd name="connsiteY565" fmla="*/ 625799 h 1157374"/>
              <a:gd name="connsiteX566" fmla="*/ 208526 w 1350252"/>
              <a:gd name="connsiteY566" fmla="*/ 623218 h 1157374"/>
              <a:gd name="connsiteX567" fmla="*/ 208752 w 1350252"/>
              <a:gd name="connsiteY567" fmla="*/ 623157 h 1157374"/>
              <a:gd name="connsiteX568" fmla="*/ 210428 w 1350252"/>
              <a:gd name="connsiteY568" fmla="*/ 622714 h 1157374"/>
              <a:gd name="connsiteX569" fmla="*/ 211144 w 1350252"/>
              <a:gd name="connsiteY569" fmla="*/ 621512 h 1157374"/>
              <a:gd name="connsiteX570" fmla="*/ 212119 w 1350252"/>
              <a:gd name="connsiteY570" fmla="*/ 619879 h 1157374"/>
              <a:gd name="connsiteX571" fmla="*/ 212158 w 1350252"/>
              <a:gd name="connsiteY571" fmla="*/ 617884 h 1157374"/>
              <a:gd name="connsiteX572" fmla="*/ 212387 w 1350252"/>
              <a:gd name="connsiteY572" fmla="*/ 617732 h 1157374"/>
              <a:gd name="connsiteX573" fmla="*/ 213291 w 1350252"/>
              <a:gd name="connsiteY573" fmla="*/ 617127 h 1157374"/>
              <a:gd name="connsiteX574" fmla="*/ 213374 w 1350252"/>
              <a:gd name="connsiteY574" fmla="*/ 616865 h 1157374"/>
              <a:gd name="connsiteX575" fmla="*/ 213471 w 1350252"/>
              <a:gd name="connsiteY575" fmla="*/ 616569 h 1157374"/>
              <a:gd name="connsiteX576" fmla="*/ 213263 w 1350252"/>
              <a:gd name="connsiteY576" fmla="*/ 615902 h 1157374"/>
              <a:gd name="connsiteX577" fmla="*/ 212972 w 1350252"/>
              <a:gd name="connsiteY577" fmla="*/ 614964 h 1157374"/>
              <a:gd name="connsiteX578" fmla="*/ 213994 w 1350252"/>
              <a:gd name="connsiteY578" fmla="*/ 610316 h 1157374"/>
              <a:gd name="connsiteX579" fmla="*/ 214848 w 1350252"/>
              <a:gd name="connsiteY579" fmla="*/ 609386 h 1157374"/>
              <a:gd name="connsiteX580" fmla="*/ 215457 w 1350252"/>
              <a:gd name="connsiteY580" fmla="*/ 609146 h 1157374"/>
              <a:gd name="connsiteX581" fmla="*/ 216432 w 1350252"/>
              <a:gd name="connsiteY581" fmla="*/ 608760 h 1157374"/>
              <a:gd name="connsiteX582" fmla="*/ 218757 w 1350252"/>
              <a:gd name="connsiteY582" fmla="*/ 608519 h 1157374"/>
              <a:gd name="connsiteX583" fmla="*/ 219334 w 1350252"/>
              <a:gd name="connsiteY583" fmla="*/ 608863 h 1157374"/>
              <a:gd name="connsiteX584" fmla="*/ 219544 w 1350252"/>
              <a:gd name="connsiteY584" fmla="*/ 609121 h 1157374"/>
              <a:gd name="connsiteX585" fmla="*/ 220386 w 1350252"/>
              <a:gd name="connsiteY585" fmla="*/ 610161 h 1157374"/>
              <a:gd name="connsiteX586" fmla="*/ 221027 w 1350252"/>
              <a:gd name="connsiteY586" fmla="*/ 612202 h 1157374"/>
              <a:gd name="connsiteX587" fmla="*/ 221198 w 1350252"/>
              <a:gd name="connsiteY587" fmla="*/ 612751 h 1157374"/>
              <a:gd name="connsiteX588" fmla="*/ 222191 w 1350252"/>
              <a:gd name="connsiteY588" fmla="*/ 614355 h 1157374"/>
              <a:gd name="connsiteX589" fmla="*/ 224289 w 1350252"/>
              <a:gd name="connsiteY589" fmla="*/ 615858 h 1157374"/>
              <a:gd name="connsiteX590" fmla="*/ 225276 w 1350252"/>
              <a:gd name="connsiteY590" fmla="*/ 616568 h 1157374"/>
              <a:gd name="connsiteX591" fmla="*/ 226383 w 1350252"/>
              <a:gd name="connsiteY591" fmla="*/ 616440 h 1157374"/>
              <a:gd name="connsiteX592" fmla="*/ 229340 w 1350252"/>
              <a:gd name="connsiteY592" fmla="*/ 613870 h 1157374"/>
              <a:gd name="connsiteX593" fmla="*/ 230545 w 1350252"/>
              <a:gd name="connsiteY593" fmla="*/ 612825 h 1157374"/>
              <a:gd name="connsiteX594" fmla="*/ 232325 w 1350252"/>
              <a:gd name="connsiteY594" fmla="*/ 612319 h 1157374"/>
              <a:gd name="connsiteX595" fmla="*/ 234911 w 1350252"/>
              <a:gd name="connsiteY595" fmla="*/ 612552 h 1157374"/>
              <a:gd name="connsiteX596" fmla="*/ 236665 w 1350252"/>
              <a:gd name="connsiteY596" fmla="*/ 613889 h 1157374"/>
              <a:gd name="connsiteX597" fmla="*/ 237877 w 1350252"/>
              <a:gd name="connsiteY597" fmla="*/ 615879 h 1157374"/>
              <a:gd name="connsiteX598" fmla="*/ 239607 w 1350252"/>
              <a:gd name="connsiteY598" fmla="*/ 617478 h 1157374"/>
              <a:gd name="connsiteX599" fmla="*/ 239906 w 1350252"/>
              <a:gd name="connsiteY599" fmla="*/ 617544 h 1157374"/>
              <a:gd name="connsiteX600" fmla="*/ 240714 w 1350252"/>
              <a:gd name="connsiteY600" fmla="*/ 617720 h 1157374"/>
              <a:gd name="connsiteX601" fmla="*/ 240995 w 1350252"/>
              <a:gd name="connsiteY601" fmla="*/ 617624 h 1157374"/>
              <a:gd name="connsiteX602" fmla="*/ 242025 w 1350252"/>
              <a:gd name="connsiteY602" fmla="*/ 617261 h 1157374"/>
              <a:gd name="connsiteX603" fmla="*/ 242264 w 1350252"/>
              <a:gd name="connsiteY603" fmla="*/ 617055 h 1157374"/>
              <a:gd name="connsiteX604" fmla="*/ 244210 w 1350252"/>
              <a:gd name="connsiteY604" fmla="*/ 615349 h 1157374"/>
              <a:gd name="connsiteX605" fmla="*/ 245508 w 1350252"/>
              <a:gd name="connsiteY605" fmla="*/ 617137 h 1157374"/>
              <a:gd name="connsiteX606" fmla="*/ 244765 w 1350252"/>
              <a:gd name="connsiteY606" fmla="*/ 619311 h 1157374"/>
              <a:gd name="connsiteX607" fmla="*/ 244512 w 1350252"/>
              <a:gd name="connsiteY607" fmla="*/ 620744 h 1157374"/>
              <a:gd name="connsiteX608" fmla="*/ 244193 w 1350252"/>
              <a:gd name="connsiteY608" fmla="*/ 621998 h 1157374"/>
              <a:gd name="connsiteX609" fmla="*/ 244007 w 1350252"/>
              <a:gd name="connsiteY609" fmla="*/ 623729 h 1157374"/>
              <a:gd name="connsiteX610" fmla="*/ 243621 w 1350252"/>
              <a:gd name="connsiteY610" fmla="*/ 626776 h 1157374"/>
              <a:gd name="connsiteX611" fmla="*/ 243379 w 1350252"/>
              <a:gd name="connsiteY611" fmla="*/ 628687 h 1157374"/>
              <a:gd name="connsiteX612" fmla="*/ 243300 w 1350252"/>
              <a:gd name="connsiteY612" fmla="*/ 630062 h 1157374"/>
              <a:gd name="connsiteX613" fmla="*/ 243461 w 1350252"/>
              <a:gd name="connsiteY613" fmla="*/ 631617 h 1157374"/>
              <a:gd name="connsiteX614" fmla="*/ 243693 w 1350252"/>
              <a:gd name="connsiteY614" fmla="*/ 633591 h 1157374"/>
              <a:gd name="connsiteX615" fmla="*/ 243791 w 1350252"/>
              <a:gd name="connsiteY615" fmla="*/ 634966 h 1157374"/>
              <a:gd name="connsiteX616" fmla="*/ 244012 w 1350252"/>
              <a:gd name="connsiteY616" fmla="*/ 636582 h 1157374"/>
              <a:gd name="connsiteX617" fmla="*/ 244244 w 1350252"/>
              <a:gd name="connsiteY617" fmla="*/ 638557 h 1157374"/>
              <a:gd name="connsiteX618" fmla="*/ 244720 w 1350252"/>
              <a:gd name="connsiteY618" fmla="*/ 640831 h 1157374"/>
              <a:gd name="connsiteX619" fmla="*/ 245362 w 1350252"/>
              <a:gd name="connsiteY619" fmla="*/ 642749 h 1157374"/>
              <a:gd name="connsiteX620" fmla="*/ 245936 w 1350252"/>
              <a:gd name="connsiteY620" fmla="*/ 644306 h 1157374"/>
              <a:gd name="connsiteX621" fmla="*/ 246388 w 1350252"/>
              <a:gd name="connsiteY621" fmla="*/ 645470 h 1157374"/>
              <a:gd name="connsiteX622" fmla="*/ 253849 w 1350252"/>
              <a:gd name="connsiteY622" fmla="*/ 650317 h 1157374"/>
              <a:gd name="connsiteX623" fmla="*/ 255458 w 1350252"/>
              <a:gd name="connsiteY623" fmla="*/ 652226 h 1157374"/>
              <a:gd name="connsiteX624" fmla="*/ 257184 w 1350252"/>
              <a:gd name="connsiteY624" fmla="*/ 653392 h 1157374"/>
              <a:gd name="connsiteX625" fmla="*/ 258873 w 1350252"/>
              <a:gd name="connsiteY625" fmla="*/ 654063 h 1157374"/>
              <a:gd name="connsiteX626" fmla="*/ 260572 w 1350252"/>
              <a:gd name="connsiteY626" fmla="*/ 654735 h 1157374"/>
              <a:gd name="connsiteX627" fmla="*/ 264335 w 1350252"/>
              <a:gd name="connsiteY627" fmla="*/ 657313 h 1157374"/>
              <a:gd name="connsiteX628" fmla="*/ 267351 w 1350252"/>
              <a:gd name="connsiteY628" fmla="*/ 658288 h 1157374"/>
              <a:gd name="connsiteX629" fmla="*/ 270625 w 1350252"/>
              <a:gd name="connsiteY629" fmla="*/ 661488 h 1157374"/>
              <a:gd name="connsiteX630" fmla="*/ 272800 w 1350252"/>
              <a:gd name="connsiteY630" fmla="*/ 662591 h 1157374"/>
              <a:gd name="connsiteX631" fmla="*/ 273521 w 1350252"/>
              <a:gd name="connsiteY631" fmla="*/ 662956 h 1157374"/>
              <a:gd name="connsiteX632" fmla="*/ 274268 w 1350252"/>
              <a:gd name="connsiteY632" fmla="*/ 663124 h 1157374"/>
              <a:gd name="connsiteX633" fmla="*/ 274678 w 1350252"/>
              <a:gd name="connsiteY633" fmla="*/ 663216 h 1157374"/>
              <a:gd name="connsiteX634" fmla="*/ 274894 w 1350252"/>
              <a:gd name="connsiteY634" fmla="*/ 663265 h 1157374"/>
              <a:gd name="connsiteX635" fmla="*/ 275676 w 1350252"/>
              <a:gd name="connsiteY635" fmla="*/ 663440 h 1157374"/>
              <a:gd name="connsiteX636" fmla="*/ 276284 w 1350252"/>
              <a:gd name="connsiteY636" fmla="*/ 662261 h 1157374"/>
              <a:gd name="connsiteX637" fmla="*/ 278143 w 1350252"/>
              <a:gd name="connsiteY637" fmla="*/ 662719 h 1157374"/>
              <a:gd name="connsiteX638" fmla="*/ 280470 w 1350252"/>
              <a:gd name="connsiteY638" fmla="*/ 663291 h 1157374"/>
              <a:gd name="connsiteX639" fmla="*/ 283135 w 1350252"/>
              <a:gd name="connsiteY639" fmla="*/ 663633 h 1157374"/>
              <a:gd name="connsiteX640" fmla="*/ 285575 w 1350252"/>
              <a:gd name="connsiteY640" fmla="*/ 663945 h 1157374"/>
              <a:gd name="connsiteX641" fmla="*/ 290055 w 1350252"/>
              <a:gd name="connsiteY641" fmla="*/ 664711 h 1157374"/>
              <a:gd name="connsiteX642" fmla="*/ 295049 w 1350252"/>
              <a:gd name="connsiteY642" fmla="*/ 665566 h 1157374"/>
              <a:gd name="connsiteX643" fmla="*/ 300827 w 1350252"/>
              <a:gd name="connsiteY643" fmla="*/ 665350 h 1157374"/>
              <a:gd name="connsiteX644" fmla="*/ 302270 w 1350252"/>
              <a:gd name="connsiteY644" fmla="*/ 668470 h 1157374"/>
              <a:gd name="connsiteX645" fmla="*/ 305537 w 1350252"/>
              <a:gd name="connsiteY645" fmla="*/ 673692 h 1157374"/>
              <a:gd name="connsiteX646" fmla="*/ 307069 w 1350252"/>
              <a:gd name="connsiteY646" fmla="*/ 675794 h 1157374"/>
              <a:gd name="connsiteX647" fmla="*/ 308233 w 1350252"/>
              <a:gd name="connsiteY647" fmla="*/ 677416 h 1157374"/>
              <a:gd name="connsiteX648" fmla="*/ 305574 w 1350252"/>
              <a:gd name="connsiteY648" fmla="*/ 681343 h 1157374"/>
              <a:gd name="connsiteX649" fmla="*/ 304348 w 1350252"/>
              <a:gd name="connsiteY649" fmla="*/ 682035 h 1157374"/>
              <a:gd name="connsiteX650" fmla="*/ 300137 w 1350252"/>
              <a:gd name="connsiteY650" fmla="*/ 682803 h 1157374"/>
              <a:gd name="connsiteX651" fmla="*/ 297791 w 1350252"/>
              <a:gd name="connsiteY651" fmla="*/ 683145 h 1157374"/>
              <a:gd name="connsiteX652" fmla="*/ 295150 w 1350252"/>
              <a:gd name="connsiteY652" fmla="*/ 683487 h 1157374"/>
              <a:gd name="connsiteX653" fmla="*/ 291860 w 1350252"/>
              <a:gd name="connsiteY653" fmla="*/ 683765 h 1157374"/>
              <a:gd name="connsiteX654" fmla="*/ 288803 w 1350252"/>
              <a:gd name="connsiteY654" fmla="*/ 683923 h 1157374"/>
              <a:gd name="connsiteX655" fmla="*/ 286213 w 1350252"/>
              <a:gd name="connsiteY655" fmla="*/ 683966 h 1157374"/>
              <a:gd name="connsiteX656" fmla="*/ 283088 w 1350252"/>
              <a:gd name="connsiteY656" fmla="*/ 683886 h 1157374"/>
              <a:gd name="connsiteX657" fmla="*/ 280151 w 1350252"/>
              <a:gd name="connsiteY657" fmla="*/ 684165 h 1157374"/>
              <a:gd name="connsiteX658" fmla="*/ 279054 w 1350252"/>
              <a:gd name="connsiteY658" fmla="*/ 684935 h 1157374"/>
              <a:gd name="connsiteX659" fmla="*/ 278150 w 1350252"/>
              <a:gd name="connsiteY659" fmla="*/ 686304 h 1157374"/>
              <a:gd name="connsiteX660" fmla="*/ 278011 w 1350252"/>
              <a:gd name="connsiteY660" fmla="*/ 687678 h 1157374"/>
              <a:gd name="connsiteX661" fmla="*/ 277932 w 1350252"/>
              <a:gd name="connsiteY661" fmla="*/ 689519 h 1157374"/>
              <a:gd name="connsiteX662" fmla="*/ 277857 w 1350252"/>
              <a:gd name="connsiteY662" fmla="*/ 690606 h 1157374"/>
              <a:gd name="connsiteX663" fmla="*/ 278307 w 1350252"/>
              <a:gd name="connsiteY663" fmla="*/ 691924 h 1157374"/>
              <a:gd name="connsiteX664" fmla="*/ 279944 w 1350252"/>
              <a:gd name="connsiteY664" fmla="*/ 693610 h 1157374"/>
              <a:gd name="connsiteX665" fmla="*/ 281095 w 1350252"/>
              <a:gd name="connsiteY665" fmla="*/ 694753 h 1157374"/>
              <a:gd name="connsiteX666" fmla="*/ 283435 w 1350252"/>
              <a:gd name="connsiteY666" fmla="*/ 696262 h 1157374"/>
              <a:gd name="connsiteX667" fmla="*/ 285057 w 1350252"/>
              <a:gd name="connsiteY667" fmla="*/ 697408 h 1157374"/>
              <a:gd name="connsiteX668" fmla="*/ 287158 w 1350252"/>
              <a:gd name="connsiteY668" fmla="*/ 698798 h 1157374"/>
              <a:gd name="connsiteX669" fmla="*/ 289668 w 1350252"/>
              <a:gd name="connsiteY669" fmla="*/ 700129 h 1157374"/>
              <a:gd name="connsiteX670" fmla="*/ 292488 w 1350252"/>
              <a:gd name="connsiteY670" fmla="*/ 702001 h 1157374"/>
              <a:gd name="connsiteX671" fmla="*/ 294830 w 1350252"/>
              <a:gd name="connsiteY671" fmla="*/ 703571 h 1157374"/>
              <a:gd name="connsiteX672" fmla="*/ 297650 w 1350252"/>
              <a:gd name="connsiteY672" fmla="*/ 705443 h 1157374"/>
              <a:gd name="connsiteX673" fmla="*/ 300276 w 1350252"/>
              <a:gd name="connsiteY673" fmla="*/ 706715 h 1157374"/>
              <a:gd name="connsiteX674" fmla="*/ 302665 w 1350252"/>
              <a:gd name="connsiteY674" fmla="*/ 707866 h 1157374"/>
              <a:gd name="connsiteX675" fmla="*/ 304881 w 1350252"/>
              <a:gd name="connsiteY675" fmla="*/ 709196 h 1157374"/>
              <a:gd name="connsiteX676" fmla="*/ 306519 w 1350252"/>
              <a:gd name="connsiteY676" fmla="*/ 710941 h 1157374"/>
              <a:gd name="connsiteX677" fmla="*/ 307384 w 1350252"/>
              <a:gd name="connsiteY677" fmla="*/ 712381 h 1157374"/>
              <a:gd name="connsiteX678" fmla="*/ 308138 w 1350252"/>
              <a:gd name="connsiteY678" fmla="*/ 714060 h 1157374"/>
              <a:gd name="connsiteX679" fmla="*/ 308346 w 1350252"/>
              <a:gd name="connsiteY679" fmla="*/ 715138 h 1157374"/>
              <a:gd name="connsiteX680" fmla="*/ 308380 w 1350252"/>
              <a:gd name="connsiteY680" fmla="*/ 716394 h 1157374"/>
              <a:gd name="connsiteX681" fmla="*/ 308306 w 1350252"/>
              <a:gd name="connsiteY681" fmla="*/ 717947 h 1157374"/>
              <a:gd name="connsiteX682" fmla="*/ 307765 w 1350252"/>
              <a:gd name="connsiteY682" fmla="*/ 719677 h 1157374"/>
              <a:gd name="connsiteX683" fmla="*/ 306776 w 1350252"/>
              <a:gd name="connsiteY683" fmla="*/ 720859 h 1157374"/>
              <a:gd name="connsiteX684" fmla="*/ 304680 w 1350252"/>
              <a:gd name="connsiteY684" fmla="*/ 721520 h 1157374"/>
              <a:gd name="connsiteX685" fmla="*/ 301949 w 1350252"/>
              <a:gd name="connsiteY685" fmla="*/ 723219 h 1157374"/>
              <a:gd name="connsiteX686" fmla="*/ 300661 w 1350252"/>
              <a:gd name="connsiteY686" fmla="*/ 724020 h 1157374"/>
              <a:gd name="connsiteX687" fmla="*/ 295984 w 1350252"/>
              <a:gd name="connsiteY687" fmla="*/ 724471 h 1157374"/>
              <a:gd name="connsiteX688" fmla="*/ 294135 w 1350252"/>
              <a:gd name="connsiteY688" fmla="*/ 725104 h 1157374"/>
              <a:gd name="connsiteX689" fmla="*/ 292284 w 1350252"/>
              <a:gd name="connsiteY689" fmla="*/ 725737 h 1157374"/>
              <a:gd name="connsiteX690" fmla="*/ 291769 w 1350252"/>
              <a:gd name="connsiteY690" fmla="*/ 726031 h 1157374"/>
              <a:gd name="connsiteX691" fmla="*/ 289502 w 1350252"/>
              <a:gd name="connsiteY691" fmla="*/ 727320 h 1157374"/>
              <a:gd name="connsiteX692" fmla="*/ 286343 w 1350252"/>
              <a:gd name="connsiteY692" fmla="*/ 729890 h 1157374"/>
              <a:gd name="connsiteX693" fmla="*/ 279147 w 1350252"/>
              <a:gd name="connsiteY693" fmla="*/ 736816 h 1157374"/>
              <a:gd name="connsiteX694" fmla="*/ 276103 w 1350252"/>
              <a:gd name="connsiteY694" fmla="*/ 742549 h 1157374"/>
              <a:gd name="connsiteX695" fmla="*/ 273390 w 1350252"/>
              <a:gd name="connsiteY695" fmla="*/ 747656 h 1157374"/>
              <a:gd name="connsiteX696" fmla="*/ 268942 w 1350252"/>
              <a:gd name="connsiteY696" fmla="*/ 749904 h 1157374"/>
              <a:gd name="connsiteX697" fmla="*/ 267824 w 1350252"/>
              <a:gd name="connsiteY697" fmla="*/ 751008 h 1157374"/>
              <a:gd name="connsiteX698" fmla="*/ 267625 w 1350252"/>
              <a:gd name="connsiteY698" fmla="*/ 751434 h 1157374"/>
              <a:gd name="connsiteX699" fmla="*/ 266758 w 1350252"/>
              <a:gd name="connsiteY699" fmla="*/ 753289 h 1157374"/>
              <a:gd name="connsiteX700" fmla="*/ 264559 w 1350252"/>
              <a:gd name="connsiteY700" fmla="*/ 755759 h 1157374"/>
              <a:gd name="connsiteX701" fmla="*/ 263589 w 1350252"/>
              <a:gd name="connsiteY701" fmla="*/ 756848 h 1157374"/>
              <a:gd name="connsiteX702" fmla="*/ 260288 w 1350252"/>
              <a:gd name="connsiteY702" fmla="*/ 761397 h 1157374"/>
              <a:gd name="connsiteX703" fmla="*/ 258783 w 1350252"/>
              <a:gd name="connsiteY703" fmla="*/ 762007 h 1157374"/>
              <a:gd name="connsiteX704" fmla="*/ 258474 w 1350252"/>
              <a:gd name="connsiteY704" fmla="*/ 762141 h 1157374"/>
              <a:gd name="connsiteX705" fmla="*/ 255029 w 1350252"/>
              <a:gd name="connsiteY705" fmla="*/ 764751 h 1157374"/>
              <a:gd name="connsiteX706" fmla="*/ 255026 w 1350252"/>
              <a:gd name="connsiteY706" fmla="*/ 765089 h 1157374"/>
              <a:gd name="connsiteX707" fmla="*/ 255023 w 1350252"/>
              <a:gd name="connsiteY707" fmla="*/ 765495 h 1157374"/>
              <a:gd name="connsiteX708" fmla="*/ 254700 w 1350252"/>
              <a:gd name="connsiteY708" fmla="*/ 765653 h 1157374"/>
              <a:gd name="connsiteX709" fmla="*/ 254282 w 1350252"/>
              <a:gd name="connsiteY709" fmla="*/ 765860 h 1157374"/>
              <a:gd name="connsiteX710" fmla="*/ 253783 w 1350252"/>
              <a:gd name="connsiteY710" fmla="*/ 766749 h 1157374"/>
              <a:gd name="connsiteX711" fmla="*/ 253280 w 1350252"/>
              <a:gd name="connsiteY711" fmla="*/ 767645 h 1157374"/>
              <a:gd name="connsiteX712" fmla="*/ 252840 w 1350252"/>
              <a:gd name="connsiteY712" fmla="*/ 768005 h 1157374"/>
              <a:gd name="connsiteX713" fmla="*/ 251484 w 1350252"/>
              <a:gd name="connsiteY713" fmla="*/ 769115 h 1157374"/>
              <a:gd name="connsiteX714" fmla="*/ 250462 w 1350252"/>
              <a:gd name="connsiteY714" fmla="*/ 769764 h 1157374"/>
              <a:gd name="connsiteX715" fmla="*/ 250344 w 1350252"/>
              <a:gd name="connsiteY715" fmla="*/ 769908 h 1157374"/>
              <a:gd name="connsiteX716" fmla="*/ 249309 w 1350252"/>
              <a:gd name="connsiteY716" fmla="*/ 771383 h 1157374"/>
              <a:gd name="connsiteX717" fmla="*/ 248157 w 1350252"/>
              <a:gd name="connsiteY717" fmla="*/ 776202 h 1157374"/>
              <a:gd name="connsiteX718" fmla="*/ 244499 w 1350252"/>
              <a:gd name="connsiteY718" fmla="*/ 779323 h 1157374"/>
              <a:gd name="connsiteX719" fmla="*/ 236912 w 1350252"/>
              <a:gd name="connsiteY719" fmla="*/ 781851 h 1157374"/>
              <a:gd name="connsiteX720" fmla="*/ 234999 w 1350252"/>
              <a:gd name="connsiteY720" fmla="*/ 782451 h 1157374"/>
              <a:gd name="connsiteX721" fmla="*/ 234431 w 1350252"/>
              <a:gd name="connsiteY721" fmla="*/ 782690 h 1157374"/>
              <a:gd name="connsiteX722" fmla="*/ 232407 w 1350252"/>
              <a:gd name="connsiteY722" fmla="*/ 783540 h 1157374"/>
              <a:gd name="connsiteX723" fmla="*/ 234196 w 1350252"/>
              <a:gd name="connsiteY723" fmla="*/ 789315 h 1157374"/>
              <a:gd name="connsiteX724" fmla="*/ 233120 w 1350252"/>
              <a:gd name="connsiteY724" fmla="*/ 792525 h 1157374"/>
              <a:gd name="connsiteX725" fmla="*/ 234445 w 1350252"/>
              <a:gd name="connsiteY725" fmla="*/ 795387 h 1157374"/>
              <a:gd name="connsiteX726" fmla="*/ 233746 w 1350252"/>
              <a:gd name="connsiteY726" fmla="*/ 797669 h 1157374"/>
              <a:gd name="connsiteX727" fmla="*/ 234413 w 1350252"/>
              <a:gd name="connsiteY727" fmla="*/ 798667 h 1157374"/>
              <a:gd name="connsiteX728" fmla="*/ 235669 w 1350252"/>
              <a:gd name="connsiteY728" fmla="*/ 799674 h 1157374"/>
              <a:gd name="connsiteX729" fmla="*/ 236915 w 1350252"/>
              <a:gd name="connsiteY729" fmla="*/ 800673 h 1157374"/>
              <a:gd name="connsiteX730" fmla="*/ 238204 w 1350252"/>
              <a:gd name="connsiteY730" fmla="*/ 801219 h 1157374"/>
              <a:gd name="connsiteX731" fmla="*/ 239304 w 1350252"/>
              <a:gd name="connsiteY731" fmla="*/ 801687 h 1157374"/>
              <a:gd name="connsiteX732" fmla="*/ 241317 w 1350252"/>
              <a:gd name="connsiteY732" fmla="*/ 804605 h 1157374"/>
              <a:gd name="connsiteX733" fmla="*/ 242700 w 1350252"/>
              <a:gd name="connsiteY733" fmla="*/ 806610 h 1157374"/>
              <a:gd name="connsiteX734" fmla="*/ 244051 w 1350252"/>
              <a:gd name="connsiteY734" fmla="*/ 813373 h 1157374"/>
              <a:gd name="connsiteX735" fmla="*/ 244375 w 1350252"/>
              <a:gd name="connsiteY735" fmla="*/ 813952 h 1157374"/>
              <a:gd name="connsiteX736" fmla="*/ 244957 w 1350252"/>
              <a:gd name="connsiteY736" fmla="*/ 814990 h 1157374"/>
              <a:gd name="connsiteX737" fmla="*/ 245563 w 1350252"/>
              <a:gd name="connsiteY737" fmla="*/ 815314 h 1157374"/>
              <a:gd name="connsiteX738" fmla="*/ 246732 w 1350252"/>
              <a:gd name="connsiteY738" fmla="*/ 815937 h 1157374"/>
              <a:gd name="connsiteX739" fmla="*/ 247828 w 1350252"/>
              <a:gd name="connsiteY739" fmla="*/ 817062 h 1157374"/>
              <a:gd name="connsiteX740" fmla="*/ 248332 w 1350252"/>
              <a:gd name="connsiteY740" fmla="*/ 818048 h 1157374"/>
              <a:gd name="connsiteX741" fmla="*/ 249579 w 1350252"/>
              <a:gd name="connsiteY741" fmla="*/ 820484 h 1157374"/>
              <a:gd name="connsiteX742" fmla="*/ 250878 w 1350252"/>
              <a:gd name="connsiteY742" fmla="*/ 826367 h 1157374"/>
              <a:gd name="connsiteX743" fmla="*/ 250920 w 1350252"/>
              <a:gd name="connsiteY743" fmla="*/ 826562 h 1157374"/>
              <a:gd name="connsiteX744" fmla="*/ 250639 w 1350252"/>
              <a:gd name="connsiteY744" fmla="*/ 827536 h 1157374"/>
              <a:gd name="connsiteX745" fmla="*/ 250111 w 1350252"/>
              <a:gd name="connsiteY745" fmla="*/ 829158 h 1157374"/>
              <a:gd name="connsiteX746" fmla="*/ 249105 w 1350252"/>
              <a:gd name="connsiteY746" fmla="*/ 831323 h 1157374"/>
              <a:gd name="connsiteX747" fmla="*/ 248904 w 1350252"/>
              <a:gd name="connsiteY747" fmla="*/ 833292 h 1157374"/>
              <a:gd name="connsiteX748" fmla="*/ 248951 w 1350252"/>
              <a:gd name="connsiteY748" fmla="*/ 835320 h 1157374"/>
              <a:gd name="connsiteX749" fmla="*/ 249494 w 1350252"/>
              <a:gd name="connsiteY749" fmla="*/ 837205 h 1157374"/>
              <a:gd name="connsiteX750" fmla="*/ 252944 w 1350252"/>
              <a:gd name="connsiteY750" fmla="*/ 842186 h 1157374"/>
              <a:gd name="connsiteX751" fmla="*/ 260757 w 1350252"/>
              <a:gd name="connsiteY751" fmla="*/ 851605 h 1157374"/>
              <a:gd name="connsiteX752" fmla="*/ 263967 w 1350252"/>
              <a:gd name="connsiteY752" fmla="*/ 855952 h 1157374"/>
              <a:gd name="connsiteX753" fmla="*/ 265823 w 1350252"/>
              <a:gd name="connsiteY753" fmla="*/ 858705 h 1157374"/>
              <a:gd name="connsiteX754" fmla="*/ 267976 w 1350252"/>
              <a:gd name="connsiteY754" fmla="*/ 861415 h 1157374"/>
              <a:gd name="connsiteX755" fmla="*/ 268396 w 1350252"/>
              <a:gd name="connsiteY755" fmla="*/ 862311 h 1157374"/>
              <a:gd name="connsiteX756" fmla="*/ 268782 w 1350252"/>
              <a:gd name="connsiteY756" fmla="*/ 863931 h 1157374"/>
              <a:gd name="connsiteX757" fmla="*/ 268429 w 1350252"/>
              <a:gd name="connsiteY757" fmla="*/ 865792 h 1157374"/>
              <a:gd name="connsiteX758" fmla="*/ 267925 w 1350252"/>
              <a:gd name="connsiteY758" fmla="*/ 867597 h 1157374"/>
              <a:gd name="connsiteX759" fmla="*/ 267567 w 1350252"/>
              <a:gd name="connsiteY759" fmla="*/ 869751 h 1157374"/>
              <a:gd name="connsiteX760" fmla="*/ 266354 w 1350252"/>
              <a:gd name="connsiteY760" fmla="*/ 871348 h 1157374"/>
              <a:gd name="connsiteX761" fmla="*/ 266112 w 1350252"/>
              <a:gd name="connsiteY761" fmla="*/ 873528 h 1157374"/>
              <a:gd name="connsiteX762" fmla="*/ 263347 w 1350252"/>
              <a:gd name="connsiteY762" fmla="*/ 879818 h 1157374"/>
              <a:gd name="connsiteX763" fmla="*/ 262206 w 1350252"/>
              <a:gd name="connsiteY763" fmla="*/ 889717 h 1157374"/>
              <a:gd name="connsiteX764" fmla="*/ 262291 w 1350252"/>
              <a:gd name="connsiteY764" fmla="*/ 906876 h 1157374"/>
              <a:gd name="connsiteX765" fmla="*/ 261244 w 1350252"/>
              <a:gd name="connsiteY765" fmla="*/ 911387 h 1157374"/>
              <a:gd name="connsiteX766" fmla="*/ 260687 w 1350252"/>
              <a:gd name="connsiteY766" fmla="*/ 913797 h 1157374"/>
              <a:gd name="connsiteX767" fmla="*/ 261756 w 1350252"/>
              <a:gd name="connsiteY767" fmla="*/ 917835 h 1157374"/>
              <a:gd name="connsiteX768" fmla="*/ 262073 w 1350252"/>
              <a:gd name="connsiteY768" fmla="*/ 923163 h 1157374"/>
              <a:gd name="connsiteX769" fmla="*/ 264490 w 1350252"/>
              <a:gd name="connsiteY769" fmla="*/ 927896 h 1157374"/>
              <a:gd name="connsiteX770" fmla="*/ 265898 w 1350252"/>
              <a:gd name="connsiteY770" fmla="*/ 929531 h 1157374"/>
              <a:gd name="connsiteX771" fmla="*/ 266316 w 1350252"/>
              <a:gd name="connsiteY771" fmla="*/ 930018 h 1157374"/>
              <a:gd name="connsiteX772" fmla="*/ 268194 w 1350252"/>
              <a:gd name="connsiteY772" fmla="*/ 933195 h 1157374"/>
              <a:gd name="connsiteX773" fmla="*/ 269397 w 1350252"/>
              <a:gd name="connsiteY773" fmla="*/ 934039 h 1157374"/>
              <a:gd name="connsiteX774" fmla="*/ 269538 w 1350252"/>
              <a:gd name="connsiteY774" fmla="*/ 934137 h 1157374"/>
              <a:gd name="connsiteX775" fmla="*/ 269760 w 1350252"/>
              <a:gd name="connsiteY775" fmla="*/ 935756 h 1157374"/>
              <a:gd name="connsiteX776" fmla="*/ 270743 w 1350252"/>
              <a:gd name="connsiteY776" fmla="*/ 936874 h 1157374"/>
              <a:gd name="connsiteX777" fmla="*/ 271506 w 1350252"/>
              <a:gd name="connsiteY777" fmla="*/ 940599 h 1157374"/>
              <a:gd name="connsiteX778" fmla="*/ 269995 w 1350252"/>
              <a:gd name="connsiteY778" fmla="*/ 942137 h 1157374"/>
              <a:gd name="connsiteX779" fmla="*/ 269458 w 1350252"/>
              <a:gd name="connsiteY779" fmla="*/ 942685 h 1157374"/>
              <a:gd name="connsiteX780" fmla="*/ 269085 w 1350252"/>
              <a:gd name="connsiteY780" fmla="*/ 956000 h 1157374"/>
              <a:gd name="connsiteX781" fmla="*/ 269405 w 1350252"/>
              <a:gd name="connsiteY781" fmla="*/ 961270 h 1157374"/>
              <a:gd name="connsiteX782" fmla="*/ 269703 w 1350252"/>
              <a:gd name="connsiteY782" fmla="*/ 961942 h 1157374"/>
              <a:gd name="connsiteX783" fmla="*/ 270067 w 1350252"/>
              <a:gd name="connsiteY783" fmla="*/ 962763 h 1157374"/>
              <a:gd name="connsiteX784" fmla="*/ 270874 w 1350252"/>
              <a:gd name="connsiteY784" fmla="*/ 968594 h 1157374"/>
              <a:gd name="connsiteX785" fmla="*/ 272209 w 1350252"/>
              <a:gd name="connsiteY785" fmla="*/ 970527 h 1157374"/>
              <a:gd name="connsiteX786" fmla="*/ 273553 w 1350252"/>
              <a:gd name="connsiteY786" fmla="*/ 971655 h 1157374"/>
              <a:gd name="connsiteX787" fmla="*/ 276435 w 1350252"/>
              <a:gd name="connsiteY787" fmla="*/ 972798 h 1157374"/>
              <a:gd name="connsiteX788" fmla="*/ 279600 w 1350252"/>
              <a:gd name="connsiteY788" fmla="*/ 976421 h 1157374"/>
              <a:gd name="connsiteX789" fmla="*/ 280601 w 1350252"/>
              <a:gd name="connsiteY789" fmla="*/ 978137 h 1157374"/>
              <a:gd name="connsiteX790" fmla="*/ 281054 w 1350252"/>
              <a:gd name="connsiteY790" fmla="*/ 978913 h 1157374"/>
              <a:gd name="connsiteX791" fmla="*/ 282090 w 1350252"/>
              <a:gd name="connsiteY791" fmla="*/ 979976 h 1157374"/>
              <a:gd name="connsiteX792" fmla="*/ 284417 w 1350252"/>
              <a:gd name="connsiteY792" fmla="*/ 981237 h 1157374"/>
              <a:gd name="connsiteX793" fmla="*/ 286602 w 1350252"/>
              <a:gd name="connsiteY793" fmla="*/ 985221 h 1157374"/>
              <a:gd name="connsiteX794" fmla="*/ 287866 w 1350252"/>
              <a:gd name="connsiteY794" fmla="*/ 988219 h 1157374"/>
              <a:gd name="connsiteX795" fmla="*/ 288948 w 1350252"/>
              <a:gd name="connsiteY795" fmla="*/ 990388 h 1157374"/>
              <a:gd name="connsiteX796" fmla="*/ 298519 w 1350252"/>
              <a:gd name="connsiteY796" fmla="*/ 1007323 h 1157374"/>
              <a:gd name="connsiteX797" fmla="*/ 302021 w 1350252"/>
              <a:gd name="connsiteY797" fmla="*/ 1014134 h 1157374"/>
              <a:gd name="connsiteX798" fmla="*/ 302687 w 1350252"/>
              <a:gd name="connsiteY798" fmla="*/ 1015424 h 1157374"/>
              <a:gd name="connsiteX799" fmla="*/ 303630 w 1350252"/>
              <a:gd name="connsiteY799" fmla="*/ 1013512 h 1157374"/>
              <a:gd name="connsiteX800" fmla="*/ 305226 w 1350252"/>
              <a:gd name="connsiteY800" fmla="*/ 1013712 h 1157374"/>
              <a:gd name="connsiteX801" fmla="*/ 305589 w 1350252"/>
              <a:gd name="connsiteY801" fmla="*/ 1013434 h 1157374"/>
              <a:gd name="connsiteX802" fmla="*/ 305783 w 1350252"/>
              <a:gd name="connsiteY802" fmla="*/ 1013287 h 1157374"/>
              <a:gd name="connsiteX803" fmla="*/ 307567 w 1350252"/>
              <a:gd name="connsiteY803" fmla="*/ 1013550 h 1157374"/>
              <a:gd name="connsiteX804" fmla="*/ 307831 w 1350252"/>
              <a:gd name="connsiteY804" fmla="*/ 1011570 h 1157374"/>
              <a:gd name="connsiteX805" fmla="*/ 308100 w 1350252"/>
              <a:gd name="connsiteY805" fmla="*/ 1011464 h 1157374"/>
              <a:gd name="connsiteX806" fmla="*/ 309055 w 1350252"/>
              <a:gd name="connsiteY806" fmla="*/ 1012199 h 1157374"/>
              <a:gd name="connsiteX807" fmla="*/ 309987 w 1350252"/>
              <a:gd name="connsiteY807" fmla="*/ 1011279 h 1157374"/>
              <a:gd name="connsiteX808" fmla="*/ 310967 w 1350252"/>
              <a:gd name="connsiteY808" fmla="*/ 1012033 h 1157374"/>
              <a:gd name="connsiteX809" fmla="*/ 311294 w 1350252"/>
              <a:gd name="connsiteY809" fmla="*/ 1009866 h 1157374"/>
              <a:gd name="connsiteX810" fmla="*/ 312983 w 1350252"/>
              <a:gd name="connsiteY810" fmla="*/ 1009557 h 1157374"/>
              <a:gd name="connsiteX811" fmla="*/ 314191 w 1350252"/>
              <a:gd name="connsiteY811" fmla="*/ 1009336 h 1157374"/>
              <a:gd name="connsiteX812" fmla="*/ 314412 w 1350252"/>
              <a:gd name="connsiteY812" fmla="*/ 1009019 h 1157374"/>
              <a:gd name="connsiteX813" fmla="*/ 314878 w 1350252"/>
              <a:gd name="connsiteY813" fmla="*/ 1008352 h 1157374"/>
              <a:gd name="connsiteX814" fmla="*/ 316281 w 1350252"/>
              <a:gd name="connsiteY814" fmla="*/ 1008520 h 1157374"/>
              <a:gd name="connsiteX815" fmla="*/ 316536 w 1350252"/>
              <a:gd name="connsiteY815" fmla="*/ 1008551 h 1157374"/>
              <a:gd name="connsiteX816" fmla="*/ 318268 w 1350252"/>
              <a:gd name="connsiteY816" fmla="*/ 1007886 h 1157374"/>
              <a:gd name="connsiteX817" fmla="*/ 318817 w 1350252"/>
              <a:gd name="connsiteY817" fmla="*/ 1008264 h 1157374"/>
              <a:gd name="connsiteX818" fmla="*/ 319775 w 1350252"/>
              <a:gd name="connsiteY818" fmla="*/ 1008188 h 1157374"/>
              <a:gd name="connsiteX819" fmla="*/ 320235 w 1350252"/>
              <a:gd name="connsiteY819" fmla="*/ 1008152 h 1157374"/>
              <a:gd name="connsiteX820" fmla="*/ 320987 w 1350252"/>
              <a:gd name="connsiteY820" fmla="*/ 1006735 h 1157374"/>
              <a:gd name="connsiteX821" fmla="*/ 321911 w 1350252"/>
              <a:gd name="connsiteY821" fmla="*/ 1006619 h 1157374"/>
              <a:gd name="connsiteX822" fmla="*/ 322163 w 1350252"/>
              <a:gd name="connsiteY822" fmla="*/ 1006942 h 1157374"/>
              <a:gd name="connsiteX823" fmla="*/ 323126 w 1350252"/>
              <a:gd name="connsiteY823" fmla="*/ 1008182 h 1157374"/>
              <a:gd name="connsiteX824" fmla="*/ 323415 w 1350252"/>
              <a:gd name="connsiteY824" fmla="*/ 1008327 h 1157374"/>
              <a:gd name="connsiteX825" fmla="*/ 323740 w 1350252"/>
              <a:gd name="connsiteY825" fmla="*/ 1008493 h 1157374"/>
              <a:gd name="connsiteX826" fmla="*/ 324527 w 1350252"/>
              <a:gd name="connsiteY826" fmla="*/ 1008435 h 1157374"/>
              <a:gd name="connsiteX827" fmla="*/ 325217 w 1350252"/>
              <a:gd name="connsiteY827" fmla="*/ 1008385 h 1157374"/>
              <a:gd name="connsiteX828" fmla="*/ 325845 w 1350252"/>
              <a:gd name="connsiteY828" fmla="*/ 1007088 h 1157374"/>
              <a:gd name="connsiteX829" fmla="*/ 327392 w 1350252"/>
              <a:gd name="connsiteY829" fmla="*/ 1006297 h 1157374"/>
              <a:gd name="connsiteX830" fmla="*/ 328885 w 1350252"/>
              <a:gd name="connsiteY830" fmla="*/ 1004390 h 1157374"/>
              <a:gd name="connsiteX831" fmla="*/ 330027 w 1350252"/>
              <a:gd name="connsiteY831" fmla="*/ 1003775 h 1157374"/>
              <a:gd name="connsiteX832" fmla="*/ 330804 w 1350252"/>
              <a:gd name="connsiteY832" fmla="*/ 1003357 h 1157374"/>
              <a:gd name="connsiteX833" fmla="*/ 331463 w 1350252"/>
              <a:gd name="connsiteY833" fmla="*/ 1003592 h 1157374"/>
              <a:gd name="connsiteX834" fmla="*/ 332398 w 1350252"/>
              <a:gd name="connsiteY834" fmla="*/ 1003927 h 1157374"/>
              <a:gd name="connsiteX835" fmla="*/ 332598 w 1350252"/>
              <a:gd name="connsiteY835" fmla="*/ 1003855 h 1157374"/>
              <a:gd name="connsiteX836" fmla="*/ 333388 w 1350252"/>
              <a:gd name="connsiteY836" fmla="*/ 1003566 h 1157374"/>
              <a:gd name="connsiteX837" fmla="*/ 335994 w 1350252"/>
              <a:gd name="connsiteY837" fmla="*/ 1001620 h 1157374"/>
              <a:gd name="connsiteX838" fmla="*/ 336177 w 1350252"/>
              <a:gd name="connsiteY838" fmla="*/ 1001483 h 1157374"/>
              <a:gd name="connsiteX839" fmla="*/ 339071 w 1350252"/>
              <a:gd name="connsiteY839" fmla="*/ 1001077 h 1157374"/>
              <a:gd name="connsiteX840" fmla="*/ 339338 w 1350252"/>
              <a:gd name="connsiteY840" fmla="*/ 1000552 h 1157374"/>
              <a:gd name="connsiteX841" fmla="*/ 339447 w 1350252"/>
              <a:gd name="connsiteY841" fmla="*/ 1000338 h 1157374"/>
              <a:gd name="connsiteX842" fmla="*/ 343326 w 1350252"/>
              <a:gd name="connsiteY842" fmla="*/ 1000310 h 1157374"/>
              <a:gd name="connsiteX843" fmla="*/ 343965 w 1350252"/>
              <a:gd name="connsiteY843" fmla="*/ 999521 h 1157374"/>
              <a:gd name="connsiteX844" fmla="*/ 344323 w 1350252"/>
              <a:gd name="connsiteY844" fmla="*/ 999079 h 1157374"/>
              <a:gd name="connsiteX845" fmla="*/ 345061 w 1350252"/>
              <a:gd name="connsiteY845" fmla="*/ 998840 h 1157374"/>
              <a:gd name="connsiteX846" fmla="*/ 346222 w 1350252"/>
              <a:gd name="connsiteY846" fmla="*/ 999905 h 1157374"/>
              <a:gd name="connsiteX847" fmla="*/ 349176 w 1350252"/>
              <a:gd name="connsiteY847" fmla="*/ 999869 h 1157374"/>
              <a:gd name="connsiteX848" fmla="*/ 350700 w 1350252"/>
              <a:gd name="connsiteY848" fmla="*/ 1001308 h 1157374"/>
              <a:gd name="connsiteX849" fmla="*/ 353266 w 1350252"/>
              <a:gd name="connsiteY849" fmla="*/ 1001515 h 1157374"/>
              <a:gd name="connsiteX850" fmla="*/ 355753 w 1350252"/>
              <a:gd name="connsiteY850" fmla="*/ 1000982 h 1157374"/>
              <a:gd name="connsiteX851" fmla="*/ 357864 w 1350252"/>
              <a:gd name="connsiteY851" fmla="*/ 999081 h 1157374"/>
              <a:gd name="connsiteX852" fmla="*/ 358663 w 1350252"/>
              <a:gd name="connsiteY852" fmla="*/ 998963 h 1157374"/>
              <a:gd name="connsiteX853" fmla="*/ 358990 w 1350252"/>
              <a:gd name="connsiteY853" fmla="*/ 998723 h 1157374"/>
              <a:gd name="connsiteX854" fmla="*/ 360398 w 1350252"/>
              <a:gd name="connsiteY854" fmla="*/ 997678 h 1157374"/>
              <a:gd name="connsiteX855" fmla="*/ 361074 w 1350252"/>
              <a:gd name="connsiteY855" fmla="*/ 997809 h 1157374"/>
              <a:gd name="connsiteX856" fmla="*/ 361373 w 1350252"/>
              <a:gd name="connsiteY856" fmla="*/ 998098 h 1157374"/>
              <a:gd name="connsiteX857" fmla="*/ 362235 w 1350252"/>
              <a:gd name="connsiteY857" fmla="*/ 998934 h 1157374"/>
              <a:gd name="connsiteX858" fmla="*/ 362553 w 1350252"/>
              <a:gd name="connsiteY858" fmla="*/ 998922 h 1157374"/>
              <a:gd name="connsiteX859" fmla="*/ 363525 w 1350252"/>
              <a:gd name="connsiteY859" fmla="*/ 998885 h 1157374"/>
              <a:gd name="connsiteX860" fmla="*/ 363559 w 1350252"/>
              <a:gd name="connsiteY860" fmla="*/ 998633 h 1157374"/>
              <a:gd name="connsiteX861" fmla="*/ 363677 w 1350252"/>
              <a:gd name="connsiteY861" fmla="*/ 997830 h 1157374"/>
              <a:gd name="connsiteX862" fmla="*/ 364336 w 1350252"/>
              <a:gd name="connsiteY862" fmla="*/ 997776 h 1157374"/>
              <a:gd name="connsiteX863" fmla="*/ 365188 w 1350252"/>
              <a:gd name="connsiteY863" fmla="*/ 999024 h 1157374"/>
              <a:gd name="connsiteX864" fmla="*/ 365547 w 1350252"/>
              <a:gd name="connsiteY864" fmla="*/ 999282 h 1157374"/>
              <a:gd name="connsiteX865" fmla="*/ 366411 w 1350252"/>
              <a:gd name="connsiteY865" fmla="*/ 999903 h 1157374"/>
              <a:gd name="connsiteX866" fmla="*/ 367519 w 1350252"/>
              <a:gd name="connsiteY866" fmla="*/ 999913 h 1157374"/>
              <a:gd name="connsiteX867" fmla="*/ 368559 w 1350252"/>
              <a:gd name="connsiteY867" fmla="*/ 999427 h 1157374"/>
              <a:gd name="connsiteX868" fmla="*/ 368692 w 1350252"/>
              <a:gd name="connsiteY868" fmla="*/ 999365 h 1157374"/>
              <a:gd name="connsiteX869" fmla="*/ 369239 w 1350252"/>
              <a:gd name="connsiteY869" fmla="*/ 1000175 h 1157374"/>
              <a:gd name="connsiteX870" fmla="*/ 369918 w 1350252"/>
              <a:gd name="connsiteY870" fmla="*/ 1000057 h 1157374"/>
              <a:gd name="connsiteX871" fmla="*/ 369985 w 1350252"/>
              <a:gd name="connsiteY871" fmla="*/ 999764 h 1157374"/>
              <a:gd name="connsiteX872" fmla="*/ 370046 w 1350252"/>
              <a:gd name="connsiteY872" fmla="*/ 999501 h 1157374"/>
              <a:gd name="connsiteX873" fmla="*/ 369496 w 1350252"/>
              <a:gd name="connsiteY873" fmla="*/ 999063 h 1157374"/>
              <a:gd name="connsiteX874" fmla="*/ 370427 w 1350252"/>
              <a:gd name="connsiteY874" fmla="*/ 998203 h 1157374"/>
              <a:gd name="connsiteX875" fmla="*/ 371715 w 1350252"/>
              <a:gd name="connsiteY875" fmla="*/ 998834 h 1157374"/>
              <a:gd name="connsiteX876" fmla="*/ 372822 w 1350252"/>
              <a:gd name="connsiteY876" fmla="*/ 998597 h 1157374"/>
              <a:gd name="connsiteX877" fmla="*/ 373108 w 1350252"/>
              <a:gd name="connsiteY877" fmla="*/ 998245 h 1157374"/>
              <a:gd name="connsiteX878" fmla="*/ 373321 w 1350252"/>
              <a:gd name="connsiteY878" fmla="*/ 997984 h 1157374"/>
              <a:gd name="connsiteX879" fmla="*/ 374171 w 1350252"/>
              <a:gd name="connsiteY879" fmla="*/ 998139 h 1157374"/>
              <a:gd name="connsiteX880" fmla="*/ 374735 w 1350252"/>
              <a:gd name="connsiteY880" fmla="*/ 998242 h 1157374"/>
              <a:gd name="connsiteX881" fmla="*/ 375705 w 1350252"/>
              <a:gd name="connsiteY881" fmla="*/ 999799 h 1157374"/>
              <a:gd name="connsiteX882" fmla="*/ 376661 w 1350252"/>
              <a:gd name="connsiteY882" fmla="*/ 1000292 h 1157374"/>
              <a:gd name="connsiteX883" fmla="*/ 376818 w 1350252"/>
              <a:gd name="connsiteY883" fmla="*/ 1000366 h 1157374"/>
              <a:gd name="connsiteX884" fmla="*/ 377796 w 1350252"/>
              <a:gd name="connsiteY884" fmla="*/ 1000211 h 1157374"/>
              <a:gd name="connsiteX885" fmla="*/ 379294 w 1350252"/>
              <a:gd name="connsiteY885" fmla="*/ 1000688 h 1157374"/>
              <a:gd name="connsiteX886" fmla="*/ 380257 w 1350252"/>
              <a:gd name="connsiteY886" fmla="*/ 1000276 h 1157374"/>
              <a:gd name="connsiteX887" fmla="*/ 380952 w 1350252"/>
              <a:gd name="connsiteY887" fmla="*/ 1000884 h 1157374"/>
              <a:gd name="connsiteX888" fmla="*/ 382332 w 1350252"/>
              <a:gd name="connsiteY888" fmla="*/ 1002089 h 1157374"/>
              <a:gd name="connsiteX889" fmla="*/ 383336 w 1350252"/>
              <a:gd name="connsiteY889" fmla="*/ 1001635 h 1157374"/>
              <a:gd name="connsiteX890" fmla="*/ 385326 w 1350252"/>
              <a:gd name="connsiteY890" fmla="*/ 1000734 h 1157374"/>
              <a:gd name="connsiteX891" fmla="*/ 386941 w 1350252"/>
              <a:gd name="connsiteY891" fmla="*/ 1000476 h 1157374"/>
              <a:gd name="connsiteX892" fmla="*/ 387106 w 1350252"/>
              <a:gd name="connsiteY892" fmla="*/ 1000387 h 1157374"/>
              <a:gd name="connsiteX893" fmla="*/ 387577 w 1350252"/>
              <a:gd name="connsiteY893" fmla="*/ 1000047 h 1157374"/>
              <a:gd name="connsiteX894" fmla="*/ 388856 w 1350252"/>
              <a:gd name="connsiteY894" fmla="*/ 1000147 h 1157374"/>
              <a:gd name="connsiteX895" fmla="*/ 389119 w 1350252"/>
              <a:gd name="connsiteY895" fmla="*/ 1000168 h 1157374"/>
              <a:gd name="connsiteX896" fmla="*/ 389358 w 1350252"/>
              <a:gd name="connsiteY896" fmla="*/ 1000377 h 1157374"/>
              <a:gd name="connsiteX897" fmla="*/ 389974 w 1350252"/>
              <a:gd name="connsiteY897" fmla="*/ 1000920 h 1157374"/>
              <a:gd name="connsiteX898" fmla="*/ 390468 w 1350252"/>
              <a:gd name="connsiteY898" fmla="*/ 1000801 h 1157374"/>
              <a:gd name="connsiteX899" fmla="*/ 391891 w 1350252"/>
              <a:gd name="connsiteY899" fmla="*/ 1000070 h 1157374"/>
              <a:gd name="connsiteX900" fmla="*/ 391960 w 1350252"/>
              <a:gd name="connsiteY900" fmla="*/ 999079 h 1157374"/>
              <a:gd name="connsiteX901" fmla="*/ 393003 w 1350252"/>
              <a:gd name="connsiteY901" fmla="*/ 999522 h 1157374"/>
              <a:gd name="connsiteX902" fmla="*/ 393498 w 1350252"/>
              <a:gd name="connsiteY902" fmla="*/ 999092 h 1157374"/>
              <a:gd name="connsiteX903" fmla="*/ 394353 w 1350252"/>
              <a:gd name="connsiteY903" fmla="*/ 999905 h 1157374"/>
              <a:gd name="connsiteX904" fmla="*/ 395254 w 1350252"/>
              <a:gd name="connsiteY904" fmla="*/ 999808 h 1157374"/>
              <a:gd name="connsiteX905" fmla="*/ 397557 w 1350252"/>
              <a:gd name="connsiteY905" fmla="*/ 999563 h 1157374"/>
              <a:gd name="connsiteX906" fmla="*/ 397208 w 1350252"/>
              <a:gd name="connsiteY906" fmla="*/ 998607 h 1157374"/>
              <a:gd name="connsiteX907" fmla="*/ 397035 w 1350252"/>
              <a:gd name="connsiteY907" fmla="*/ 998127 h 1157374"/>
              <a:gd name="connsiteX908" fmla="*/ 397964 w 1350252"/>
              <a:gd name="connsiteY908" fmla="*/ 998003 h 1157374"/>
              <a:gd name="connsiteX909" fmla="*/ 398127 w 1350252"/>
              <a:gd name="connsiteY909" fmla="*/ 997935 h 1157374"/>
              <a:gd name="connsiteX910" fmla="*/ 399412 w 1350252"/>
              <a:gd name="connsiteY910" fmla="*/ 998525 h 1157374"/>
              <a:gd name="connsiteX911" fmla="*/ 400045 w 1350252"/>
              <a:gd name="connsiteY911" fmla="*/ 999472 h 1157374"/>
              <a:gd name="connsiteX912" fmla="*/ 400866 w 1350252"/>
              <a:gd name="connsiteY912" fmla="*/ 999957 h 1157374"/>
              <a:gd name="connsiteX913" fmla="*/ 401100 w 1350252"/>
              <a:gd name="connsiteY913" fmla="*/ 999996 h 1157374"/>
              <a:gd name="connsiteX914" fmla="*/ 402230 w 1350252"/>
              <a:gd name="connsiteY914" fmla="*/ 1000163 h 1157374"/>
              <a:gd name="connsiteX915" fmla="*/ 403096 w 1350252"/>
              <a:gd name="connsiteY915" fmla="*/ 999552 h 1157374"/>
              <a:gd name="connsiteX916" fmla="*/ 405070 w 1350252"/>
              <a:gd name="connsiteY916" fmla="*/ 999257 h 1157374"/>
              <a:gd name="connsiteX917" fmla="*/ 405474 w 1350252"/>
              <a:gd name="connsiteY917" fmla="*/ 998827 h 1157374"/>
              <a:gd name="connsiteX918" fmla="*/ 405937 w 1350252"/>
              <a:gd name="connsiteY918" fmla="*/ 998335 h 1157374"/>
              <a:gd name="connsiteX919" fmla="*/ 406497 w 1350252"/>
              <a:gd name="connsiteY919" fmla="*/ 998342 h 1157374"/>
              <a:gd name="connsiteX920" fmla="*/ 408031 w 1350252"/>
              <a:gd name="connsiteY920" fmla="*/ 998355 h 1157374"/>
              <a:gd name="connsiteX921" fmla="*/ 408085 w 1350252"/>
              <a:gd name="connsiteY921" fmla="*/ 999099 h 1157374"/>
              <a:gd name="connsiteX922" fmla="*/ 408635 w 1350252"/>
              <a:gd name="connsiteY922" fmla="*/ 999723 h 1157374"/>
              <a:gd name="connsiteX923" fmla="*/ 409629 w 1350252"/>
              <a:gd name="connsiteY923" fmla="*/ 998679 h 1157374"/>
              <a:gd name="connsiteX924" fmla="*/ 410723 w 1350252"/>
              <a:gd name="connsiteY924" fmla="*/ 1000299 h 1157374"/>
              <a:gd name="connsiteX925" fmla="*/ 412011 w 1350252"/>
              <a:gd name="connsiteY925" fmla="*/ 1000340 h 1157374"/>
              <a:gd name="connsiteX926" fmla="*/ 413429 w 1350252"/>
              <a:gd name="connsiteY926" fmla="*/ 1000384 h 1157374"/>
              <a:gd name="connsiteX927" fmla="*/ 414230 w 1350252"/>
              <a:gd name="connsiteY927" fmla="*/ 1000752 h 1157374"/>
              <a:gd name="connsiteX928" fmla="*/ 415635 w 1350252"/>
              <a:gd name="connsiteY928" fmla="*/ 1001398 h 1157374"/>
              <a:gd name="connsiteX929" fmla="*/ 418099 w 1350252"/>
              <a:gd name="connsiteY929" fmla="*/ 1001481 h 1157374"/>
              <a:gd name="connsiteX930" fmla="*/ 419642 w 1350252"/>
              <a:gd name="connsiteY930" fmla="*/ 1000874 h 1157374"/>
              <a:gd name="connsiteX931" fmla="*/ 421143 w 1350252"/>
              <a:gd name="connsiteY931" fmla="*/ 1002173 h 1157374"/>
              <a:gd name="connsiteX932" fmla="*/ 421596 w 1350252"/>
              <a:gd name="connsiteY932" fmla="*/ 1002564 h 1157374"/>
              <a:gd name="connsiteX933" fmla="*/ 422337 w 1350252"/>
              <a:gd name="connsiteY933" fmla="*/ 1002446 h 1157374"/>
              <a:gd name="connsiteX934" fmla="*/ 423002 w 1350252"/>
              <a:gd name="connsiteY934" fmla="*/ 1003752 h 1157374"/>
              <a:gd name="connsiteX935" fmla="*/ 423866 w 1350252"/>
              <a:gd name="connsiteY935" fmla="*/ 1003388 h 1157374"/>
              <a:gd name="connsiteX936" fmla="*/ 425172 w 1350252"/>
              <a:gd name="connsiteY936" fmla="*/ 1001790 h 1157374"/>
              <a:gd name="connsiteX937" fmla="*/ 426230 w 1350252"/>
              <a:gd name="connsiteY937" fmla="*/ 1000497 h 1157374"/>
              <a:gd name="connsiteX938" fmla="*/ 426376 w 1350252"/>
              <a:gd name="connsiteY938" fmla="*/ 999172 h 1157374"/>
              <a:gd name="connsiteX939" fmla="*/ 426825 w 1350252"/>
              <a:gd name="connsiteY939" fmla="*/ 995050 h 1157374"/>
              <a:gd name="connsiteX940" fmla="*/ 426922 w 1350252"/>
              <a:gd name="connsiteY940" fmla="*/ 990742 h 1157374"/>
              <a:gd name="connsiteX941" fmla="*/ 427679 w 1350252"/>
              <a:gd name="connsiteY941" fmla="*/ 982865 h 1157374"/>
              <a:gd name="connsiteX942" fmla="*/ 428132 w 1350252"/>
              <a:gd name="connsiteY942" fmla="*/ 978931 h 1157374"/>
              <a:gd name="connsiteX943" fmla="*/ 427422 w 1350252"/>
              <a:gd name="connsiteY943" fmla="*/ 976313 h 1157374"/>
              <a:gd name="connsiteX944" fmla="*/ 426838 w 1350252"/>
              <a:gd name="connsiteY944" fmla="*/ 974789 h 1157374"/>
              <a:gd name="connsiteX945" fmla="*/ 426268 w 1350252"/>
              <a:gd name="connsiteY945" fmla="*/ 973364 h 1157374"/>
              <a:gd name="connsiteX946" fmla="*/ 427113 w 1350252"/>
              <a:gd name="connsiteY946" fmla="*/ 971681 h 1157374"/>
              <a:gd name="connsiteX947" fmla="*/ 428480 w 1350252"/>
              <a:gd name="connsiteY947" fmla="*/ 968550 h 1157374"/>
              <a:gd name="connsiteX948" fmla="*/ 426397 w 1350252"/>
              <a:gd name="connsiteY948" fmla="*/ 964647 h 1157374"/>
              <a:gd name="connsiteX949" fmla="*/ 424525 w 1350252"/>
              <a:gd name="connsiteY949" fmla="*/ 961165 h 1157374"/>
              <a:gd name="connsiteX950" fmla="*/ 423261 w 1350252"/>
              <a:gd name="connsiteY950" fmla="*/ 957748 h 1157374"/>
              <a:gd name="connsiteX951" fmla="*/ 422875 w 1350252"/>
              <a:gd name="connsiteY951" fmla="*/ 956703 h 1157374"/>
              <a:gd name="connsiteX952" fmla="*/ 422119 w 1350252"/>
              <a:gd name="connsiteY952" fmla="*/ 954188 h 1157374"/>
              <a:gd name="connsiteX953" fmla="*/ 421820 w 1350252"/>
              <a:gd name="connsiteY953" fmla="*/ 952051 h 1157374"/>
              <a:gd name="connsiteX954" fmla="*/ 421783 w 1350252"/>
              <a:gd name="connsiteY954" fmla="*/ 950491 h 1157374"/>
              <a:gd name="connsiteX955" fmla="*/ 421783 w 1350252"/>
              <a:gd name="connsiteY955" fmla="*/ 948413 h 1157374"/>
              <a:gd name="connsiteX956" fmla="*/ 421843 w 1350252"/>
              <a:gd name="connsiteY956" fmla="*/ 946804 h 1157374"/>
              <a:gd name="connsiteX957" fmla="*/ 422204 w 1350252"/>
              <a:gd name="connsiteY957" fmla="*/ 945256 h 1157374"/>
              <a:gd name="connsiteX958" fmla="*/ 422862 w 1350252"/>
              <a:gd name="connsiteY958" fmla="*/ 943663 h 1157374"/>
              <a:gd name="connsiteX959" fmla="*/ 423671 w 1350252"/>
              <a:gd name="connsiteY959" fmla="*/ 942128 h 1157374"/>
              <a:gd name="connsiteX960" fmla="*/ 425326 w 1350252"/>
              <a:gd name="connsiteY960" fmla="*/ 940615 h 1157374"/>
              <a:gd name="connsiteX961" fmla="*/ 428016 w 1350252"/>
              <a:gd name="connsiteY961" fmla="*/ 938665 h 1157374"/>
              <a:gd name="connsiteX962" fmla="*/ 433680 w 1350252"/>
              <a:gd name="connsiteY962" fmla="*/ 935783 h 1157374"/>
              <a:gd name="connsiteX963" fmla="*/ 434599 w 1350252"/>
              <a:gd name="connsiteY963" fmla="*/ 935317 h 1157374"/>
              <a:gd name="connsiteX964" fmla="*/ 446664 w 1350252"/>
              <a:gd name="connsiteY964" fmla="*/ 930304 h 1157374"/>
              <a:gd name="connsiteX965" fmla="*/ 453017 w 1350252"/>
              <a:gd name="connsiteY965" fmla="*/ 927624 h 1157374"/>
              <a:gd name="connsiteX966" fmla="*/ 454372 w 1350252"/>
              <a:gd name="connsiteY966" fmla="*/ 928182 h 1157374"/>
              <a:gd name="connsiteX967" fmla="*/ 457441 w 1350252"/>
              <a:gd name="connsiteY967" fmla="*/ 929671 h 1157374"/>
              <a:gd name="connsiteX968" fmla="*/ 461498 w 1350252"/>
              <a:gd name="connsiteY968" fmla="*/ 926720 h 1157374"/>
              <a:gd name="connsiteX969" fmla="*/ 465511 w 1350252"/>
              <a:gd name="connsiteY969" fmla="*/ 923922 h 1157374"/>
              <a:gd name="connsiteX970" fmla="*/ 469388 w 1350252"/>
              <a:gd name="connsiteY970" fmla="*/ 921746 h 1157374"/>
              <a:gd name="connsiteX971" fmla="*/ 472996 w 1350252"/>
              <a:gd name="connsiteY971" fmla="*/ 920860 h 1157374"/>
              <a:gd name="connsiteX972" fmla="*/ 477450 w 1350252"/>
              <a:gd name="connsiteY972" fmla="*/ 919663 h 1157374"/>
              <a:gd name="connsiteX973" fmla="*/ 479318 w 1350252"/>
              <a:gd name="connsiteY973" fmla="*/ 918958 h 1157374"/>
              <a:gd name="connsiteX974" fmla="*/ 485163 w 1350252"/>
              <a:gd name="connsiteY974" fmla="*/ 913824 h 1157374"/>
              <a:gd name="connsiteX975" fmla="*/ 487693 w 1350252"/>
              <a:gd name="connsiteY975" fmla="*/ 913582 h 1157374"/>
              <a:gd name="connsiteX976" fmla="*/ 492705 w 1350252"/>
              <a:gd name="connsiteY976" fmla="*/ 913099 h 1157374"/>
              <a:gd name="connsiteX977" fmla="*/ 497710 w 1350252"/>
              <a:gd name="connsiteY977" fmla="*/ 912305 h 1157374"/>
              <a:gd name="connsiteX978" fmla="*/ 500977 w 1350252"/>
              <a:gd name="connsiteY978" fmla="*/ 911669 h 1157374"/>
              <a:gd name="connsiteX979" fmla="*/ 502998 w 1350252"/>
              <a:gd name="connsiteY979" fmla="*/ 910946 h 1157374"/>
              <a:gd name="connsiteX980" fmla="*/ 508379 w 1350252"/>
              <a:gd name="connsiteY980" fmla="*/ 907165 h 1157374"/>
              <a:gd name="connsiteX981" fmla="*/ 514499 w 1350252"/>
              <a:gd name="connsiteY981" fmla="*/ 903112 h 1157374"/>
              <a:gd name="connsiteX982" fmla="*/ 518368 w 1350252"/>
              <a:gd name="connsiteY982" fmla="*/ 902702 h 1157374"/>
              <a:gd name="connsiteX983" fmla="*/ 523540 w 1350252"/>
              <a:gd name="connsiteY983" fmla="*/ 902690 h 1157374"/>
              <a:gd name="connsiteX984" fmla="*/ 527315 w 1350252"/>
              <a:gd name="connsiteY984" fmla="*/ 902484 h 1157374"/>
              <a:gd name="connsiteX985" fmla="*/ 529663 w 1350252"/>
              <a:gd name="connsiteY985" fmla="*/ 900836 h 1157374"/>
              <a:gd name="connsiteX986" fmla="*/ 531704 w 1350252"/>
              <a:gd name="connsiteY986" fmla="*/ 898815 h 1157374"/>
              <a:gd name="connsiteX987" fmla="*/ 533617 w 1350252"/>
              <a:gd name="connsiteY987" fmla="*/ 898086 h 1157374"/>
              <a:gd name="connsiteX988" fmla="*/ 543498 w 1350252"/>
              <a:gd name="connsiteY988" fmla="*/ 899145 h 1157374"/>
              <a:gd name="connsiteX989" fmla="*/ 546279 w 1350252"/>
              <a:gd name="connsiteY989" fmla="*/ 898964 h 1157374"/>
              <a:gd name="connsiteX990" fmla="*/ 550992 w 1350252"/>
              <a:gd name="connsiteY990" fmla="*/ 896395 h 1157374"/>
              <a:gd name="connsiteX991" fmla="*/ 558226 w 1350252"/>
              <a:gd name="connsiteY991" fmla="*/ 890546 h 1157374"/>
              <a:gd name="connsiteX992" fmla="*/ 560139 w 1350252"/>
              <a:gd name="connsiteY992" fmla="*/ 887871 h 1157374"/>
              <a:gd name="connsiteX993" fmla="*/ 563313 w 1350252"/>
              <a:gd name="connsiteY993" fmla="*/ 885413 h 1157374"/>
              <a:gd name="connsiteX994" fmla="*/ 565512 w 1350252"/>
              <a:gd name="connsiteY994" fmla="*/ 883813 h 1157374"/>
              <a:gd name="connsiteX995" fmla="*/ 567149 w 1350252"/>
              <a:gd name="connsiteY995" fmla="*/ 883598 h 1157374"/>
              <a:gd name="connsiteX996" fmla="*/ 569791 w 1350252"/>
              <a:gd name="connsiteY996" fmla="*/ 883881 h 1157374"/>
              <a:gd name="connsiteX997" fmla="*/ 571836 w 1350252"/>
              <a:gd name="connsiteY997" fmla="*/ 884146 h 1157374"/>
              <a:gd name="connsiteX998" fmla="*/ 572932 w 1350252"/>
              <a:gd name="connsiteY998" fmla="*/ 884177 h 1157374"/>
              <a:gd name="connsiteX999" fmla="*/ 574325 w 1350252"/>
              <a:gd name="connsiteY999" fmla="*/ 884215 h 1157374"/>
              <a:gd name="connsiteX1000" fmla="*/ 575913 w 1350252"/>
              <a:gd name="connsiteY1000" fmla="*/ 884053 h 1157374"/>
              <a:gd name="connsiteX1001" fmla="*/ 577693 w 1350252"/>
              <a:gd name="connsiteY1001" fmla="*/ 883634 h 1157374"/>
              <a:gd name="connsiteX1002" fmla="*/ 578874 w 1350252"/>
              <a:gd name="connsiteY1002" fmla="*/ 883096 h 1157374"/>
              <a:gd name="connsiteX1003" fmla="*/ 579945 w 1350252"/>
              <a:gd name="connsiteY1003" fmla="*/ 882487 h 1157374"/>
              <a:gd name="connsiteX1004" fmla="*/ 582350 w 1350252"/>
              <a:gd name="connsiteY1004" fmla="*/ 880804 h 1157374"/>
              <a:gd name="connsiteX1005" fmla="*/ 584208 w 1350252"/>
              <a:gd name="connsiteY1005" fmla="*/ 879453 h 1157374"/>
              <a:gd name="connsiteX1006" fmla="*/ 585629 w 1350252"/>
              <a:gd name="connsiteY1006" fmla="*/ 878557 h 1157374"/>
              <a:gd name="connsiteX1007" fmla="*/ 587859 w 1350252"/>
              <a:gd name="connsiteY1007" fmla="*/ 878256 h 1157374"/>
              <a:gd name="connsiteX1008" fmla="*/ 590594 w 1350252"/>
              <a:gd name="connsiteY1008" fmla="*/ 878229 h 1157374"/>
              <a:gd name="connsiteX1009" fmla="*/ 592381 w 1350252"/>
              <a:gd name="connsiteY1009" fmla="*/ 878072 h 1157374"/>
              <a:gd name="connsiteX1010" fmla="*/ 593175 w 1350252"/>
              <a:gd name="connsiteY1010" fmla="*/ 877990 h 1157374"/>
              <a:gd name="connsiteX1011" fmla="*/ 597152 w 1350252"/>
              <a:gd name="connsiteY1011" fmla="*/ 886445 h 1157374"/>
              <a:gd name="connsiteX1012" fmla="*/ 599708 w 1350252"/>
              <a:gd name="connsiteY1012" fmla="*/ 896326 h 1157374"/>
              <a:gd name="connsiteX1013" fmla="*/ 601338 w 1350252"/>
              <a:gd name="connsiteY1013" fmla="*/ 903318 h 1157374"/>
              <a:gd name="connsiteX1014" fmla="*/ 601825 w 1350252"/>
              <a:gd name="connsiteY1014" fmla="*/ 910169 h 1157374"/>
              <a:gd name="connsiteX1015" fmla="*/ 601393 w 1350252"/>
              <a:gd name="connsiteY1015" fmla="*/ 915784 h 1157374"/>
              <a:gd name="connsiteX1016" fmla="*/ 599699 w 1350252"/>
              <a:gd name="connsiteY1016" fmla="*/ 920266 h 1157374"/>
              <a:gd name="connsiteX1017" fmla="*/ 600160 w 1350252"/>
              <a:gd name="connsiteY1017" fmla="*/ 921270 h 1157374"/>
              <a:gd name="connsiteX1018" fmla="*/ 613540 w 1350252"/>
              <a:gd name="connsiteY1018" fmla="*/ 925023 h 1157374"/>
              <a:gd name="connsiteX1019" fmla="*/ 618411 w 1350252"/>
              <a:gd name="connsiteY1019" fmla="*/ 925690 h 1157374"/>
              <a:gd name="connsiteX1020" fmla="*/ 622447 w 1350252"/>
              <a:gd name="connsiteY1020" fmla="*/ 924583 h 1157374"/>
              <a:gd name="connsiteX1021" fmla="*/ 628146 w 1350252"/>
              <a:gd name="connsiteY1021" fmla="*/ 921967 h 1157374"/>
              <a:gd name="connsiteX1022" fmla="*/ 634173 w 1350252"/>
              <a:gd name="connsiteY1022" fmla="*/ 915828 h 1157374"/>
              <a:gd name="connsiteX1023" fmla="*/ 636790 w 1350252"/>
              <a:gd name="connsiteY1023" fmla="*/ 913688 h 1157374"/>
              <a:gd name="connsiteX1024" fmla="*/ 655073 w 1350252"/>
              <a:gd name="connsiteY1024" fmla="*/ 915577 h 1157374"/>
              <a:gd name="connsiteX1025" fmla="*/ 663771 w 1350252"/>
              <a:gd name="connsiteY1025" fmla="*/ 925144 h 1157374"/>
              <a:gd name="connsiteX1026" fmla="*/ 667582 w 1350252"/>
              <a:gd name="connsiteY1026" fmla="*/ 929346 h 1157374"/>
              <a:gd name="connsiteX1027" fmla="*/ 678581 w 1350252"/>
              <a:gd name="connsiteY1027" fmla="*/ 937121 h 1157374"/>
              <a:gd name="connsiteX1028" fmla="*/ 682964 w 1350252"/>
              <a:gd name="connsiteY1028" fmla="*/ 938749 h 1157374"/>
              <a:gd name="connsiteX1029" fmla="*/ 685670 w 1350252"/>
              <a:gd name="connsiteY1029" fmla="*/ 938843 h 1157374"/>
              <a:gd name="connsiteX1030" fmla="*/ 688297 w 1350252"/>
              <a:gd name="connsiteY1030" fmla="*/ 938908 h 1157374"/>
              <a:gd name="connsiteX1031" fmla="*/ 694691 w 1350252"/>
              <a:gd name="connsiteY1031" fmla="*/ 938516 h 1157374"/>
              <a:gd name="connsiteX1032" fmla="*/ 701997 w 1350252"/>
              <a:gd name="connsiteY1032" fmla="*/ 937484 h 1157374"/>
              <a:gd name="connsiteX1033" fmla="*/ 709642 w 1350252"/>
              <a:gd name="connsiteY1033" fmla="*/ 935798 h 1157374"/>
              <a:gd name="connsiteX1034" fmla="*/ 716146 w 1350252"/>
              <a:gd name="connsiteY1034" fmla="*/ 934416 h 1157374"/>
              <a:gd name="connsiteX1035" fmla="*/ 720364 w 1350252"/>
              <a:gd name="connsiteY1035" fmla="*/ 932536 h 1157374"/>
              <a:gd name="connsiteX1036" fmla="*/ 720033 w 1350252"/>
              <a:gd name="connsiteY1036" fmla="*/ 935175 h 1157374"/>
              <a:gd name="connsiteX1037" fmla="*/ 719370 w 1350252"/>
              <a:gd name="connsiteY1037" fmla="*/ 940344 h 1157374"/>
              <a:gd name="connsiteX1038" fmla="*/ 717795 w 1350252"/>
              <a:gd name="connsiteY1038" fmla="*/ 945820 h 1157374"/>
              <a:gd name="connsiteX1039" fmla="*/ 716215 w 1350252"/>
              <a:gd name="connsiteY1039" fmla="*/ 950192 h 1157374"/>
              <a:gd name="connsiteX1040" fmla="*/ 714981 w 1350252"/>
              <a:gd name="connsiteY1040" fmla="*/ 955236 h 1157374"/>
              <a:gd name="connsiteX1041" fmla="*/ 713514 w 1350252"/>
              <a:gd name="connsiteY1041" fmla="*/ 959391 h 1157374"/>
              <a:gd name="connsiteX1042" fmla="*/ 712836 w 1350252"/>
              <a:gd name="connsiteY1042" fmla="*/ 961030 h 1157374"/>
              <a:gd name="connsiteX1043" fmla="*/ 710176 w 1350252"/>
              <a:gd name="connsiteY1043" fmla="*/ 964524 h 1157374"/>
              <a:gd name="connsiteX1044" fmla="*/ 709664 w 1350252"/>
              <a:gd name="connsiteY1044" fmla="*/ 966906 h 1157374"/>
              <a:gd name="connsiteX1045" fmla="*/ 707963 w 1350252"/>
              <a:gd name="connsiteY1045" fmla="*/ 969732 h 1157374"/>
              <a:gd name="connsiteX1046" fmla="*/ 706380 w 1350252"/>
              <a:gd name="connsiteY1046" fmla="*/ 973444 h 1157374"/>
              <a:gd name="connsiteX1047" fmla="*/ 706058 w 1350252"/>
              <a:gd name="connsiteY1047" fmla="*/ 973934 h 1157374"/>
              <a:gd name="connsiteX1048" fmla="*/ 703884 w 1350252"/>
              <a:gd name="connsiteY1048" fmla="*/ 977242 h 1157374"/>
              <a:gd name="connsiteX1049" fmla="*/ 696495 w 1350252"/>
              <a:gd name="connsiteY1049" fmla="*/ 985110 h 1157374"/>
              <a:gd name="connsiteX1050" fmla="*/ 690409 w 1350252"/>
              <a:gd name="connsiteY1050" fmla="*/ 986618 h 1157374"/>
              <a:gd name="connsiteX1051" fmla="*/ 675046 w 1350252"/>
              <a:gd name="connsiteY1051" fmla="*/ 990423 h 1157374"/>
              <a:gd name="connsiteX1052" fmla="*/ 674477 w 1350252"/>
              <a:gd name="connsiteY1052" fmla="*/ 1007340 h 1157374"/>
              <a:gd name="connsiteX1053" fmla="*/ 674237 w 1350252"/>
              <a:gd name="connsiteY1053" fmla="*/ 1014449 h 1157374"/>
              <a:gd name="connsiteX1054" fmla="*/ 668466 w 1350252"/>
              <a:gd name="connsiteY1054" fmla="*/ 1026659 h 1157374"/>
              <a:gd name="connsiteX1055" fmla="*/ 667212 w 1350252"/>
              <a:gd name="connsiteY1055" fmla="*/ 1029872 h 1157374"/>
              <a:gd name="connsiteX1056" fmla="*/ 666834 w 1350252"/>
              <a:gd name="connsiteY1056" fmla="*/ 1030858 h 1157374"/>
              <a:gd name="connsiteX1057" fmla="*/ 666334 w 1350252"/>
              <a:gd name="connsiteY1057" fmla="*/ 1032159 h 1157374"/>
              <a:gd name="connsiteX1058" fmla="*/ 666024 w 1350252"/>
              <a:gd name="connsiteY1058" fmla="*/ 1032653 h 1157374"/>
              <a:gd name="connsiteX1059" fmla="*/ 664392 w 1350252"/>
              <a:gd name="connsiteY1059" fmla="*/ 1035271 h 1157374"/>
              <a:gd name="connsiteX1060" fmla="*/ 662461 w 1350252"/>
              <a:gd name="connsiteY1060" fmla="*/ 1037650 h 1157374"/>
              <a:gd name="connsiteX1061" fmla="*/ 660411 w 1350252"/>
              <a:gd name="connsiteY1061" fmla="*/ 1039143 h 1157374"/>
              <a:gd name="connsiteX1062" fmla="*/ 655682 w 1350252"/>
              <a:gd name="connsiteY1062" fmla="*/ 1040566 h 1157374"/>
              <a:gd name="connsiteX1063" fmla="*/ 654939 w 1350252"/>
              <a:gd name="connsiteY1063" fmla="*/ 1041434 h 1157374"/>
              <a:gd name="connsiteX1064" fmla="*/ 654491 w 1350252"/>
              <a:gd name="connsiteY1064" fmla="*/ 1043517 h 1157374"/>
              <a:gd name="connsiteX1065" fmla="*/ 654390 w 1350252"/>
              <a:gd name="connsiteY1065" fmla="*/ 1046493 h 1157374"/>
              <a:gd name="connsiteX1066" fmla="*/ 654671 w 1350252"/>
              <a:gd name="connsiteY1066" fmla="*/ 1058411 h 1157374"/>
              <a:gd name="connsiteX1067" fmla="*/ 655843 w 1350252"/>
              <a:gd name="connsiteY1067" fmla="*/ 1065279 h 1157374"/>
              <a:gd name="connsiteX1068" fmla="*/ 655971 w 1350252"/>
              <a:gd name="connsiteY1068" fmla="*/ 1068260 h 1157374"/>
              <a:gd name="connsiteX1069" fmla="*/ 655986 w 1350252"/>
              <a:gd name="connsiteY1069" fmla="*/ 1071901 h 1157374"/>
              <a:gd name="connsiteX1070" fmla="*/ 656368 w 1350252"/>
              <a:gd name="connsiteY1070" fmla="*/ 1080732 h 1157374"/>
              <a:gd name="connsiteX1071" fmla="*/ 656688 w 1350252"/>
              <a:gd name="connsiteY1071" fmla="*/ 1101585 h 1157374"/>
              <a:gd name="connsiteX1072" fmla="*/ 657512 w 1350252"/>
              <a:gd name="connsiteY1072" fmla="*/ 1114761 h 1157374"/>
              <a:gd name="connsiteX1073" fmla="*/ 657542 w 1350252"/>
              <a:gd name="connsiteY1073" fmla="*/ 1115711 h 1157374"/>
              <a:gd name="connsiteX1074" fmla="*/ 657865 w 1350252"/>
              <a:gd name="connsiteY1074" fmla="*/ 1125829 h 1157374"/>
              <a:gd name="connsiteX1075" fmla="*/ 658345 w 1350252"/>
              <a:gd name="connsiteY1075" fmla="*/ 1140887 h 1157374"/>
              <a:gd name="connsiteX1076" fmla="*/ 662354 w 1350252"/>
              <a:gd name="connsiteY1076" fmla="*/ 1141574 h 1157374"/>
              <a:gd name="connsiteX1077" fmla="*/ 663204 w 1350252"/>
              <a:gd name="connsiteY1077" fmla="*/ 1143131 h 1157374"/>
              <a:gd name="connsiteX1078" fmla="*/ 664371 w 1350252"/>
              <a:gd name="connsiteY1078" fmla="*/ 1143698 h 1157374"/>
              <a:gd name="connsiteX1079" fmla="*/ 670276 w 1350252"/>
              <a:gd name="connsiteY1079" fmla="*/ 1144488 h 1157374"/>
              <a:gd name="connsiteX1080" fmla="*/ 670765 w 1350252"/>
              <a:gd name="connsiteY1080" fmla="*/ 1144986 h 1157374"/>
              <a:gd name="connsiteX1081" fmla="*/ 677900 w 1350252"/>
              <a:gd name="connsiteY1081" fmla="*/ 1146558 h 1157374"/>
              <a:gd name="connsiteX1082" fmla="*/ 690828 w 1350252"/>
              <a:gd name="connsiteY1082" fmla="*/ 1151511 h 1157374"/>
              <a:gd name="connsiteX1083" fmla="*/ 699751 w 1350252"/>
              <a:gd name="connsiteY1083" fmla="*/ 1154599 h 1157374"/>
              <a:gd name="connsiteX1084" fmla="*/ 705812 w 1350252"/>
              <a:gd name="connsiteY1084" fmla="*/ 1156516 h 1157374"/>
              <a:gd name="connsiteX1085" fmla="*/ 711411 w 1350252"/>
              <a:gd name="connsiteY1085" fmla="*/ 1157096 h 1157374"/>
              <a:gd name="connsiteX1086" fmla="*/ 717693 w 1350252"/>
              <a:gd name="connsiteY1086" fmla="*/ 1157142 h 1157374"/>
              <a:gd name="connsiteX1087" fmla="*/ 726165 w 1350252"/>
              <a:gd name="connsiteY1087" fmla="*/ 1157430 h 1157374"/>
              <a:gd name="connsiteX1088" fmla="*/ 734255 w 1350252"/>
              <a:gd name="connsiteY1088" fmla="*/ 1157333 h 1157374"/>
              <a:gd name="connsiteX1089" fmla="*/ 736654 w 1350252"/>
              <a:gd name="connsiteY1089" fmla="*/ 1157392 h 1157374"/>
              <a:gd name="connsiteX1090" fmla="*/ 739737 w 1350252"/>
              <a:gd name="connsiteY1090" fmla="*/ 1157250 h 1157374"/>
              <a:gd name="connsiteX1091" fmla="*/ 745203 w 1350252"/>
              <a:gd name="connsiteY1091" fmla="*/ 1156517 h 1157374"/>
              <a:gd name="connsiteX1092" fmla="*/ 759360 w 1350252"/>
              <a:gd name="connsiteY1092" fmla="*/ 1152223 h 1157374"/>
              <a:gd name="connsiteX1093" fmla="*/ 764950 w 1350252"/>
              <a:gd name="connsiteY1093" fmla="*/ 1150709 h 1157374"/>
              <a:gd name="connsiteX1094" fmla="*/ 767602 w 1350252"/>
              <a:gd name="connsiteY1094" fmla="*/ 1150791 h 1157374"/>
              <a:gd name="connsiteX1095" fmla="*/ 773417 w 1350252"/>
              <a:gd name="connsiteY1095" fmla="*/ 1154228 h 1157374"/>
              <a:gd name="connsiteX1096" fmla="*/ 779136 w 1350252"/>
              <a:gd name="connsiteY1096" fmla="*/ 1156023 h 1157374"/>
              <a:gd name="connsiteX1097" fmla="*/ 781872 w 1350252"/>
              <a:gd name="connsiteY1097" fmla="*/ 1154769 h 1157374"/>
              <a:gd name="connsiteX1098" fmla="*/ 784714 w 1350252"/>
              <a:gd name="connsiteY1098" fmla="*/ 1151753 h 1157374"/>
              <a:gd name="connsiteX1099" fmla="*/ 792198 w 1350252"/>
              <a:gd name="connsiteY1099" fmla="*/ 1143435 h 1157374"/>
              <a:gd name="connsiteX1100" fmla="*/ 785232 w 1350252"/>
              <a:gd name="connsiteY1100" fmla="*/ 1140783 h 1157374"/>
              <a:gd name="connsiteX1101" fmla="*/ 781789 w 1350252"/>
              <a:gd name="connsiteY1101" fmla="*/ 1139456 h 1157374"/>
              <a:gd name="connsiteX1102" fmla="*/ 775142 w 1350252"/>
              <a:gd name="connsiteY1102" fmla="*/ 1135573 h 1157374"/>
              <a:gd name="connsiteX1103" fmla="*/ 768592 w 1350252"/>
              <a:gd name="connsiteY1103" fmla="*/ 1133009 h 1157374"/>
              <a:gd name="connsiteX1104" fmla="*/ 766412 w 1350252"/>
              <a:gd name="connsiteY1104" fmla="*/ 1127911 h 1157374"/>
              <a:gd name="connsiteX1105" fmla="*/ 764953 w 1350252"/>
              <a:gd name="connsiteY1105" fmla="*/ 1125777 h 1157374"/>
              <a:gd name="connsiteX1106" fmla="*/ 764454 w 1350252"/>
              <a:gd name="connsiteY1106" fmla="*/ 1125044 h 1157374"/>
              <a:gd name="connsiteX1107" fmla="*/ 764157 w 1350252"/>
              <a:gd name="connsiteY1107" fmla="*/ 1124609 h 1157374"/>
              <a:gd name="connsiteX1108" fmla="*/ 763483 w 1350252"/>
              <a:gd name="connsiteY1108" fmla="*/ 1122211 h 1157374"/>
              <a:gd name="connsiteX1109" fmla="*/ 763197 w 1350252"/>
              <a:gd name="connsiteY1109" fmla="*/ 1121194 h 1157374"/>
              <a:gd name="connsiteX1110" fmla="*/ 763831 w 1350252"/>
              <a:gd name="connsiteY1110" fmla="*/ 1118595 h 1157374"/>
              <a:gd name="connsiteX1111" fmla="*/ 763599 w 1350252"/>
              <a:gd name="connsiteY1111" fmla="*/ 1116610 h 1157374"/>
              <a:gd name="connsiteX1112" fmla="*/ 763367 w 1350252"/>
              <a:gd name="connsiteY1112" fmla="*/ 1114625 h 1157374"/>
              <a:gd name="connsiteX1113" fmla="*/ 762881 w 1350252"/>
              <a:gd name="connsiteY1113" fmla="*/ 1113293 h 1157374"/>
              <a:gd name="connsiteX1114" fmla="*/ 762461 w 1350252"/>
              <a:gd name="connsiteY1114" fmla="*/ 1112140 h 1157374"/>
              <a:gd name="connsiteX1115" fmla="*/ 762419 w 1350252"/>
              <a:gd name="connsiteY1115" fmla="*/ 1109537 h 1157374"/>
              <a:gd name="connsiteX1116" fmla="*/ 760167 w 1350252"/>
              <a:gd name="connsiteY1116" fmla="*/ 1105802 h 1157374"/>
              <a:gd name="connsiteX1117" fmla="*/ 760118 w 1350252"/>
              <a:gd name="connsiteY1117" fmla="*/ 1104190 h 1157374"/>
              <a:gd name="connsiteX1118" fmla="*/ 761136 w 1350252"/>
              <a:gd name="connsiteY1118" fmla="*/ 1099672 h 1157374"/>
              <a:gd name="connsiteX1119" fmla="*/ 760357 w 1350252"/>
              <a:gd name="connsiteY1119" fmla="*/ 1096631 h 1157374"/>
              <a:gd name="connsiteX1120" fmla="*/ 759408 w 1350252"/>
              <a:gd name="connsiteY1120" fmla="*/ 1095190 h 1157374"/>
              <a:gd name="connsiteX1121" fmla="*/ 758469 w 1350252"/>
              <a:gd name="connsiteY1121" fmla="*/ 1093766 h 1157374"/>
              <a:gd name="connsiteX1122" fmla="*/ 758875 w 1350252"/>
              <a:gd name="connsiteY1122" fmla="*/ 1092296 h 1157374"/>
              <a:gd name="connsiteX1123" fmla="*/ 759544 w 1350252"/>
              <a:gd name="connsiteY1123" fmla="*/ 1089870 h 1157374"/>
              <a:gd name="connsiteX1124" fmla="*/ 761818 w 1350252"/>
              <a:gd name="connsiteY1124" fmla="*/ 1090506 h 1157374"/>
              <a:gd name="connsiteX1125" fmla="*/ 762810 w 1350252"/>
              <a:gd name="connsiteY1125" fmla="*/ 1089521 h 1157374"/>
              <a:gd name="connsiteX1126" fmla="*/ 763622 w 1350252"/>
              <a:gd name="connsiteY1126" fmla="*/ 1089583 h 1157374"/>
              <a:gd name="connsiteX1127" fmla="*/ 764594 w 1350252"/>
              <a:gd name="connsiteY1127" fmla="*/ 1089657 h 1157374"/>
              <a:gd name="connsiteX1128" fmla="*/ 765647 w 1350252"/>
              <a:gd name="connsiteY1128" fmla="*/ 1088797 h 1157374"/>
              <a:gd name="connsiteX1129" fmla="*/ 766001 w 1350252"/>
              <a:gd name="connsiteY1129" fmla="*/ 1087903 h 1157374"/>
              <a:gd name="connsiteX1130" fmla="*/ 766526 w 1350252"/>
              <a:gd name="connsiteY1130" fmla="*/ 1086573 h 1157374"/>
              <a:gd name="connsiteX1131" fmla="*/ 767636 w 1350252"/>
              <a:gd name="connsiteY1131" fmla="*/ 1086397 h 1157374"/>
              <a:gd name="connsiteX1132" fmla="*/ 768737 w 1350252"/>
              <a:gd name="connsiteY1132" fmla="*/ 1087334 h 1157374"/>
              <a:gd name="connsiteX1133" fmla="*/ 769063 w 1350252"/>
              <a:gd name="connsiteY1133" fmla="*/ 1087237 h 1157374"/>
              <a:gd name="connsiteX1134" fmla="*/ 769352 w 1350252"/>
              <a:gd name="connsiteY1134" fmla="*/ 1087150 h 1157374"/>
              <a:gd name="connsiteX1135" fmla="*/ 770105 w 1350252"/>
              <a:gd name="connsiteY1135" fmla="*/ 1085420 h 1157374"/>
              <a:gd name="connsiteX1136" fmla="*/ 770304 w 1350252"/>
              <a:gd name="connsiteY1136" fmla="*/ 1085443 h 1157374"/>
              <a:gd name="connsiteX1137" fmla="*/ 771274 w 1350252"/>
              <a:gd name="connsiteY1137" fmla="*/ 1085558 h 1157374"/>
              <a:gd name="connsiteX1138" fmla="*/ 772335 w 1350252"/>
              <a:gd name="connsiteY1138" fmla="*/ 1086120 h 1157374"/>
              <a:gd name="connsiteX1139" fmla="*/ 772686 w 1350252"/>
              <a:gd name="connsiteY1139" fmla="*/ 1086307 h 1157374"/>
              <a:gd name="connsiteX1140" fmla="*/ 775712 w 1350252"/>
              <a:gd name="connsiteY1140" fmla="*/ 1084717 h 1157374"/>
              <a:gd name="connsiteX1141" fmla="*/ 777189 w 1350252"/>
              <a:gd name="connsiteY1141" fmla="*/ 1084853 h 1157374"/>
              <a:gd name="connsiteX1142" fmla="*/ 777270 w 1350252"/>
              <a:gd name="connsiteY1142" fmla="*/ 1084982 h 1157374"/>
              <a:gd name="connsiteX1143" fmla="*/ 778046 w 1350252"/>
              <a:gd name="connsiteY1143" fmla="*/ 1086222 h 1157374"/>
              <a:gd name="connsiteX1144" fmla="*/ 778719 w 1350252"/>
              <a:gd name="connsiteY1144" fmla="*/ 1086351 h 1157374"/>
              <a:gd name="connsiteX1145" fmla="*/ 779080 w 1350252"/>
              <a:gd name="connsiteY1145" fmla="*/ 1087592 h 1157374"/>
              <a:gd name="connsiteX1146" fmla="*/ 780010 w 1350252"/>
              <a:gd name="connsiteY1146" fmla="*/ 1086735 h 1157374"/>
              <a:gd name="connsiteX1147" fmla="*/ 781552 w 1350252"/>
              <a:gd name="connsiteY1147" fmla="*/ 1087283 h 1157374"/>
              <a:gd name="connsiteX1148" fmla="*/ 782287 w 1350252"/>
              <a:gd name="connsiteY1148" fmla="*/ 1086625 h 1157374"/>
              <a:gd name="connsiteX1149" fmla="*/ 782474 w 1350252"/>
              <a:gd name="connsiteY1149" fmla="*/ 1086024 h 1157374"/>
              <a:gd name="connsiteX1150" fmla="*/ 782729 w 1350252"/>
              <a:gd name="connsiteY1150" fmla="*/ 1085205 h 1157374"/>
              <a:gd name="connsiteX1151" fmla="*/ 785200 w 1350252"/>
              <a:gd name="connsiteY1151" fmla="*/ 1084044 h 1157374"/>
              <a:gd name="connsiteX1152" fmla="*/ 786369 w 1350252"/>
              <a:gd name="connsiteY1152" fmla="*/ 1084176 h 1157374"/>
              <a:gd name="connsiteX1153" fmla="*/ 786533 w 1350252"/>
              <a:gd name="connsiteY1153" fmla="*/ 1084410 h 1157374"/>
              <a:gd name="connsiteX1154" fmla="*/ 786983 w 1350252"/>
              <a:gd name="connsiteY1154" fmla="*/ 1085077 h 1157374"/>
              <a:gd name="connsiteX1155" fmla="*/ 787156 w 1350252"/>
              <a:gd name="connsiteY1155" fmla="*/ 1086164 h 1157374"/>
              <a:gd name="connsiteX1156" fmla="*/ 788126 w 1350252"/>
              <a:gd name="connsiteY1156" fmla="*/ 1086222 h 1157374"/>
              <a:gd name="connsiteX1157" fmla="*/ 789555 w 1350252"/>
              <a:gd name="connsiteY1157" fmla="*/ 1086305 h 1157374"/>
              <a:gd name="connsiteX1158" fmla="*/ 790053 w 1350252"/>
              <a:gd name="connsiteY1158" fmla="*/ 1087059 h 1157374"/>
              <a:gd name="connsiteX1159" fmla="*/ 792024 w 1350252"/>
              <a:gd name="connsiteY1159" fmla="*/ 1086362 h 1157374"/>
              <a:gd name="connsiteX1160" fmla="*/ 793575 w 1350252"/>
              <a:gd name="connsiteY1160" fmla="*/ 1083793 h 1157374"/>
              <a:gd name="connsiteX1161" fmla="*/ 794381 w 1350252"/>
              <a:gd name="connsiteY1161" fmla="*/ 1083244 h 1157374"/>
              <a:gd name="connsiteX1162" fmla="*/ 794993 w 1350252"/>
              <a:gd name="connsiteY1162" fmla="*/ 1083308 h 1157374"/>
              <a:gd name="connsiteX1163" fmla="*/ 795604 w 1350252"/>
              <a:gd name="connsiteY1163" fmla="*/ 1084055 h 1157374"/>
              <a:gd name="connsiteX1164" fmla="*/ 795354 w 1350252"/>
              <a:gd name="connsiteY1164" fmla="*/ 1085649 h 1157374"/>
              <a:gd name="connsiteX1165" fmla="*/ 795284 w 1350252"/>
              <a:gd name="connsiteY1165" fmla="*/ 1086097 h 1157374"/>
              <a:gd name="connsiteX1166" fmla="*/ 795485 w 1350252"/>
              <a:gd name="connsiteY1166" fmla="*/ 1086356 h 1157374"/>
              <a:gd name="connsiteX1167" fmla="*/ 798671 w 1350252"/>
              <a:gd name="connsiteY1167" fmla="*/ 1085873 h 1157374"/>
              <a:gd name="connsiteX1168" fmla="*/ 798551 w 1350252"/>
              <a:gd name="connsiteY1168" fmla="*/ 1085635 h 1157374"/>
              <a:gd name="connsiteX1169" fmla="*/ 797639 w 1350252"/>
              <a:gd name="connsiteY1169" fmla="*/ 1083823 h 1157374"/>
              <a:gd name="connsiteX1170" fmla="*/ 798118 w 1350252"/>
              <a:gd name="connsiteY1170" fmla="*/ 1083272 h 1157374"/>
              <a:gd name="connsiteX1171" fmla="*/ 798445 w 1350252"/>
              <a:gd name="connsiteY1171" fmla="*/ 1082897 h 1157374"/>
              <a:gd name="connsiteX1172" fmla="*/ 799617 w 1350252"/>
              <a:gd name="connsiteY1172" fmla="*/ 1082659 h 1157374"/>
              <a:gd name="connsiteX1173" fmla="*/ 801398 w 1350252"/>
              <a:gd name="connsiteY1173" fmla="*/ 1083354 h 1157374"/>
              <a:gd name="connsiteX1174" fmla="*/ 802253 w 1350252"/>
              <a:gd name="connsiteY1174" fmla="*/ 1082856 h 1157374"/>
              <a:gd name="connsiteX1175" fmla="*/ 803190 w 1350252"/>
              <a:gd name="connsiteY1175" fmla="*/ 1082310 h 1157374"/>
              <a:gd name="connsiteX1176" fmla="*/ 804545 w 1350252"/>
              <a:gd name="connsiteY1176" fmla="*/ 1080585 h 1157374"/>
              <a:gd name="connsiteX1177" fmla="*/ 804931 w 1350252"/>
              <a:gd name="connsiteY1177" fmla="*/ 1080093 h 1157374"/>
              <a:gd name="connsiteX1178" fmla="*/ 805085 w 1350252"/>
              <a:gd name="connsiteY1178" fmla="*/ 1080064 h 1157374"/>
              <a:gd name="connsiteX1179" fmla="*/ 805855 w 1350252"/>
              <a:gd name="connsiteY1179" fmla="*/ 1079913 h 1157374"/>
              <a:gd name="connsiteX1180" fmla="*/ 807630 w 1350252"/>
              <a:gd name="connsiteY1180" fmla="*/ 1081784 h 1157374"/>
              <a:gd name="connsiteX1181" fmla="*/ 808918 w 1350252"/>
              <a:gd name="connsiteY1181" fmla="*/ 1079897 h 1157374"/>
              <a:gd name="connsiteX1182" fmla="*/ 809925 w 1350252"/>
              <a:gd name="connsiteY1182" fmla="*/ 1080005 h 1157374"/>
              <a:gd name="connsiteX1183" fmla="*/ 810902 w 1350252"/>
              <a:gd name="connsiteY1183" fmla="*/ 1080136 h 1157374"/>
              <a:gd name="connsiteX1184" fmla="*/ 811648 w 1350252"/>
              <a:gd name="connsiteY1184" fmla="*/ 1079274 h 1157374"/>
              <a:gd name="connsiteX1185" fmla="*/ 811911 w 1350252"/>
              <a:gd name="connsiteY1185" fmla="*/ 1079478 h 1157374"/>
              <a:gd name="connsiteX1186" fmla="*/ 812689 w 1350252"/>
              <a:gd name="connsiteY1186" fmla="*/ 1080085 h 1157374"/>
              <a:gd name="connsiteX1187" fmla="*/ 813610 w 1350252"/>
              <a:gd name="connsiteY1187" fmla="*/ 1079897 h 1157374"/>
              <a:gd name="connsiteX1188" fmla="*/ 815052 w 1350252"/>
              <a:gd name="connsiteY1188" fmla="*/ 1079627 h 1157374"/>
              <a:gd name="connsiteX1189" fmla="*/ 815826 w 1350252"/>
              <a:gd name="connsiteY1189" fmla="*/ 1080415 h 1157374"/>
              <a:gd name="connsiteX1190" fmla="*/ 815900 w 1350252"/>
              <a:gd name="connsiteY1190" fmla="*/ 1080788 h 1157374"/>
              <a:gd name="connsiteX1191" fmla="*/ 816124 w 1350252"/>
              <a:gd name="connsiteY1191" fmla="*/ 1081908 h 1157374"/>
              <a:gd name="connsiteX1192" fmla="*/ 816575 w 1350252"/>
              <a:gd name="connsiteY1192" fmla="*/ 1082310 h 1157374"/>
              <a:gd name="connsiteX1193" fmla="*/ 817100 w 1350252"/>
              <a:gd name="connsiteY1193" fmla="*/ 1081328 h 1157374"/>
              <a:gd name="connsiteX1194" fmla="*/ 817175 w 1350252"/>
              <a:gd name="connsiteY1194" fmla="*/ 1081171 h 1157374"/>
              <a:gd name="connsiteX1195" fmla="*/ 816634 w 1350252"/>
              <a:gd name="connsiteY1195" fmla="*/ 1079495 h 1157374"/>
              <a:gd name="connsiteX1196" fmla="*/ 818248 w 1350252"/>
              <a:gd name="connsiteY1196" fmla="*/ 1077461 h 1157374"/>
              <a:gd name="connsiteX1197" fmla="*/ 818420 w 1350252"/>
              <a:gd name="connsiteY1197" fmla="*/ 1077477 h 1157374"/>
              <a:gd name="connsiteX1198" fmla="*/ 819541 w 1350252"/>
              <a:gd name="connsiteY1198" fmla="*/ 1077590 h 1157374"/>
              <a:gd name="connsiteX1199" fmla="*/ 820029 w 1350252"/>
              <a:gd name="connsiteY1199" fmla="*/ 1078092 h 1157374"/>
              <a:gd name="connsiteX1200" fmla="*/ 820177 w 1350252"/>
              <a:gd name="connsiteY1200" fmla="*/ 1078863 h 1157374"/>
              <a:gd name="connsiteX1201" fmla="*/ 820326 w 1350252"/>
              <a:gd name="connsiteY1201" fmla="*/ 1079643 h 1157374"/>
              <a:gd name="connsiteX1202" fmla="*/ 820474 w 1350252"/>
              <a:gd name="connsiteY1202" fmla="*/ 1079563 h 1157374"/>
              <a:gd name="connsiteX1203" fmla="*/ 821010 w 1350252"/>
              <a:gd name="connsiteY1203" fmla="*/ 1079277 h 1157374"/>
              <a:gd name="connsiteX1204" fmla="*/ 821261 w 1350252"/>
              <a:gd name="connsiteY1204" fmla="*/ 1078164 h 1157374"/>
              <a:gd name="connsiteX1205" fmla="*/ 822249 w 1350252"/>
              <a:gd name="connsiteY1205" fmla="*/ 1077673 h 1157374"/>
              <a:gd name="connsiteX1206" fmla="*/ 822256 w 1350252"/>
              <a:gd name="connsiteY1206" fmla="*/ 1076654 h 1157374"/>
              <a:gd name="connsiteX1207" fmla="*/ 822257 w 1350252"/>
              <a:gd name="connsiteY1207" fmla="*/ 1076309 h 1157374"/>
              <a:gd name="connsiteX1208" fmla="*/ 823753 w 1350252"/>
              <a:gd name="connsiteY1208" fmla="*/ 1076123 h 1157374"/>
              <a:gd name="connsiteX1209" fmla="*/ 824295 w 1350252"/>
              <a:gd name="connsiteY1209" fmla="*/ 1075706 h 1157374"/>
              <a:gd name="connsiteX1210" fmla="*/ 824548 w 1350252"/>
              <a:gd name="connsiteY1210" fmla="*/ 1074715 h 1157374"/>
              <a:gd name="connsiteX1211" fmla="*/ 825284 w 1350252"/>
              <a:gd name="connsiteY1211" fmla="*/ 1074907 h 1157374"/>
              <a:gd name="connsiteX1212" fmla="*/ 826014 w 1350252"/>
              <a:gd name="connsiteY1212" fmla="*/ 1076213 h 1157374"/>
              <a:gd name="connsiteX1213" fmla="*/ 827246 w 1350252"/>
              <a:gd name="connsiteY1213" fmla="*/ 1075973 h 1157374"/>
              <a:gd name="connsiteX1214" fmla="*/ 829013 w 1350252"/>
              <a:gd name="connsiteY1214" fmla="*/ 1074823 h 1157374"/>
              <a:gd name="connsiteX1215" fmla="*/ 829412 w 1350252"/>
              <a:gd name="connsiteY1215" fmla="*/ 1074563 h 1157374"/>
              <a:gd name="connsiteX1216" fmla="*/ 829598 w 1350252"/>
              <a:gd name="connsiteY1216" fmla="*/ 1073912 h 1157374"/>
              <a:gd name="connsiteX1217" fmla="*/ 829854 w 1350252"/>
              <a:gd name="connsiteY1217" fmla="*/ 1073016 h 1157374"/>
              <a:gd name="connsiteX1218" fmla="*/ 830338 w 1350252"/>
              <a:gd name="connsiteY1218" fmla="*/ 1072488 h 1157374"/>
              <a:gd name="connsiteX1219" fmla="*/ 830474 w 1350252"/>
              <a:gd name="connsiteY1219" fmla="*/ 1072341 h 1157374"/>
              <a:gd name="connsiteX1220" fmla="*/ 832748 w 1350252"/>
              <a:gd name="connsiteY1220" fmla="*/ 1072729 h 1157374"/>
              <a:gd name="connsiteX1221" fmla="*/ 833063 w 1350252"/>
              <a:gd name="connsiteY1221" fmla="*/ 1071738 h 1157374"/>
              <a:gd name="connsiteX1222" fmla="*/ 833242 w 1350252"/>
              <a:gd name="connsiteY1222" fmla="*/ 1071561 h 1157374"/>
              <a:gd name="connsiteX1223" fmla="*/ 833357 w 1350252"/>
              <a:gd name="connsiteY1223" fmla="*/ 1071448 h 1157374"/>
              <a:gd name="connsiteX1224" fmla="*/ 833787 w 1350252"/>
              <a:gd name="connsiteY1224" fmla="*/ 1071020 h 1157374"/>
              <a:gd name="connsiteX1225" fmla="*/ 833993 w 1350252"/>
              <a:gd name="connsiteY1225" fmla="*/ 1070815 h 1157374"/>
              <a:gd name="connsiteX1226" fmla="*/ 835542 w 1350252"/>
              <a:gd name="connsiteY1226" fmla="*/ 1070825 h 1157374"/>
              <a:gd name="connsiteX1227" fmla="*/ 836025 w 1350252"/>
              <a:gd name="connsiteY1227" fmla="*/ 1070828 h 1157374"/>
              <a:gd name="connsiteX1228" fmla="*/ 837324 w 1350252"/>
              <a:gd name="connsiteY1228" fmla="*/ 1070155 h 1157374"/>
              <a:gd name="connsiteX1229" fmla="*/ 837698 w 1350252"/>
              <a:gd name="connsiteY1229" fmla="*/ 1069414 h 1157374"/>
              <a:gd name="connsiteX1230" fmla="*/ 839485 w 1350252"/>
              <a:gd name="connsiteY1230" fmla="*/ 1069056 h 1157374"/>
              <a:gd name="connsiteX1231" fmla="*/ 839769 w 1350252"/>
              <a:gd name="connsiteY1231" fmla="*/ 1068497 h 1157374"/>
              <a:gd name="connsiteX1232" fmla="*/ 840048 w 1350252"/>
              <a:gd name="connsiteY1232" fmla="*/ 1067946 h 1157374"/>
              <a:gd name="connsiteX1233" fmla="*/ 841531 w 1350252"/>
              <a:gd name="connsiteY1233" fmla="*/ 1067557 h 1157374"/>
              <a:gd name="connsiteX1234" fmla="*/ 841899 w 1350252"/>
              <a:gd name="connsiteY1234" fmla="*/ 1067460 h 1157374"/>
              <a:gd name="connsiteX1235" fmla="*/ 842829 w 1350252"/>
              <a:gd name="connsiteY1235" fmla="*/ 1066477 h 1157374"/>
              <a:gd name="connsiteX1236" fmla="*/ 842709 w 1350252"/>
              <a:gd name="connsiteY1236" fmla="*/ 1065681 h 1157374"/>
              <a:gd name="connsiteX1237" fmla="*/ 842651 w 1350252"/>
              <a:gd name="connsiteY1237" fmla="*/ 1065297 h 1157374"/>
              <a:gd name="connsiteX1238" fmla="*/ 843354 w 1350252"/>
              <a:gd name="connsiteY1238" fmla="*/ 1064438 h 1157374"/>
              <a:gd name="connsiteX1239" fmla="*/ 843459 w 1350252"/>
              <a:gd name="connsiteY1239" fmla="*/ 1064311 h 1157374"/>
              <a:gd name="connsiteX1240" fmla="*/ 843304 w 1350252"/>
              <a:gd name="connsiteY1240" fmla="*/ 1063704 h 1157374"/>
              <a:gd name="connsiteX1241" fmla="*/ 843158 w 1350252"/>
              <a:gd name="connsiteY1241" fmla="*/ 1063132 h 1157374"/>
              <a:gd name="connsiteX1242" fmla="*/ 843332 w 1350252"/>
              <a:gd name="connsiteY1242" fmla="*/ 1062653 h 1157374"/>
              <a:gd name="connsiteX1243" fmla="*/ 843473 w 1350252"/>
              <a:gd name="connsiteY1243" fmla="*/ 1062267 h 1157374"/>
              <a:gd name="connsiteX1244" fmla="*/ 845404 w 1350252"/>
              <a:gd name="connsiteY1244" fmla="*/ 1060957 h 1157374"/>
              <a:gd name="connsiteX1245" fmla="*/ 846009 w 1350252"/>
              <a:gd name="connsiteY1245" fmla="*/ 1060549 h 1157374"/>
              <a:gd name="connsiteX1246" fmla="*/ 846527 w 1350252"/>
              <a:gd name="connsiteY1246" fmla="*/ 1059829 h 1157374"/>
              <a:gd name="connsiteX1247" fmla="*/ 847563 w 1350252"/>
              <a:gd name="connsiteY1247" fmla="*/ 1058390 h 1157374"/>
              <a:gd name="connsiteX1248" fmla="*/ 849232 w 1350252"/>
              <a:gd name="connsiteY1248" fmla="*/ 1059057 h 1157374"/>
              <a:gd name="connsiteX1249" fmla="*/ 849773 w 1350252"/>
              <a:gd name="connsiteY1249" fmla="*/ 1059273 h 1157374"/>
              <a:gd name="connsiteX1250" fmla="*/ 850985 w 1350252"/>
              <a:gd name="connsiteY1250" fmla="*/ 1058734 h 1157374"/>
              <a:gd name="connsiteX1251" fmla="*/ 851237 w 1350252"/>
              <a:gd name="connsiteY1251" fmla="*/ 1058496 h 1157374"/>
              <a:gd name="connsiteX1252" fmla="*/ 851999 w 1350252"/>
              <a:gd name="connsiteY1252" fmla="*/ 1057741 h 1157374"/>
              <a:gd name="connsiteX1253" fmla="*/ 852005 w 1350252"/>
              <a:gd name="connsiteY1253" fmla="*/ 1056624 h 1157374"/>
              <a:gd name="connsiteX1254" fmla="*/ 852403 w 1350252"/>
              <a:gd name="connsiteY1254" fmla="*/ 1056335 h 1157374"/>
              <a:gd name="connsiteX1255" fmla="*/ 853185 w 1350252"/>
              <a:gd name="connsiteY1255" fmla="*/ 1055766 h 1157374"/>
              <a:gd name="connsiteX1256" fmla="*/ 853195 w 1350252"/>
              <a:gd name="connsiteY1256" fmla="*/ 1054029 h 1157374"/>
              <a:gd name="connsiteX1257" fmla="*/ 854029 w 1350252"/>
              <a:gd name="connsiteY1257" fmla="*/ 1053468 h 1157374"/>
              <a:gd name="connsiteX1258" fmla="*/ 854925 w 1350252"/>
              <a:gd name="connsiteY1258" fmla="*/ 1052863 h 1157374"/>
              <a:gd name="connsiteX1259" fmla="*/ 854747 w 1350252"/>
              <a:gd name="connsiteY1259" fmla="*/ 1051871 h 1157374"/>
              <a:gd name="connsiteX1260" fmla="*/ 854830 w 1350252"/>
              <a:gd name="connsiteY1260" fmla="*/ 1051737 h 1157374"/>
              <a:gd name="connsiteX1261" fmla="*/ 854979 w 1350252"/>
              <a:gd name="connsiteY1261" fmla="*/ 1051492 h 1157374"/>
              <a:gd name="connsiteX1262" fmla="*/ 855143 w 1350252"/>
              <a:gd name="connsiteY1262" fmla="*/ 1051220 h 1157374"/>
              <a:gd name="connsiteX1263" fmla="*/ 855308 w 1350252"/>
              <a:gd name="connsiteY1263" fmla="*/ 1050944 h 1157374"/>
              <a:gd name="connsiteX1264" fmla="*/ 857369 w 1350252"/>
              <a:gd name="connsiteY1264" fmla="*/ 1050442 h 1157374"/>
              <a:gd name="connsiteX1265" fmla="*/ 858269 w 1350252"/>
              <a:gd name="connsiteY1265" fmla="*/ 1050223 h 1157374"/>
              <a:gd name="connsiteX1266" fmla="*/ 859245 w 1350252"/>
              <a:gd name="connsiteY1266" fmla="*/ 1051591 h 1157374"/>
              <a:gd name="connsiteX1267" fmla="*/ 860110 w 1350252"/>
              <a:gd name="connsiteY1267" fmla="*/ 1050855 h 1157374"/>
              <a:gd name="connsiteX1268" fmla="*/ 860375 w 1350252"/>
              <a:gd name="connsiteY1268" fmla="*/ 1050363 h 1157374"/>
              <a:gd name="connsiteX1269" fmla="*/ 861608 w 1350252"/>
              <a:gd name="connsiteY1269" fmla="*/ 1048077 h 1157374"/>
              <a:gd name="connsiteX1270" fmla="*/ 861433 w 1350252"/>
              <a:gd name="connsiteY1270" fmla="*/ 1047719 h 1157374"/>
              <a:gd name="connsiteX1271" fmla="*/ 860879 w 1350252"/>
              <a:gd name="connsiteY1271" fmla="*/ 1046584 h 1157374"/>
              <a:gd name="connsiteX1272" fmla="*/ 861686 w 1350252"/>
              <a:gd name="connsiteY1272" fmla="*/ 1046220 h 1157374"/>
              <a:gd name="connsiteX1273" fmla="*/ 863718 w 1350252"/>
              <a:gd name="connsiteY1273" fmla="*/ 1045301 h 1157374"/>
              <a:gd name="connsiteX1274" fmla="*/ 864276 w 1350252"/>
              <a:gd name="connsiteY1274" fmla="*/ 1044684 h 1157374"/>
              <a:gd name="connsiteX1275" fmla="*/ 864018 w 1350252"/>
              <a:gd name="connsiteY1275" fmla="*/ 1043976 h 1157374"/>
              <a:gd name="connsiteX1276" fmla="*/ 863734 w 1350252"/>
              <a:gd name="connsiteY1276" fmla="*/ 1043195 h 1157374"/>
              <a:gd name="connsiteX1277" fmla="*/ 863926 w 1350252"/>
              <a:gd name="connsiteY1277" fmla="*/ 1042206 h 1157374"/>
              <a:gd name="connsiteX1278" fmla="*/ 864812 w 1350252"/>
              <a:gd name="connsiteY1278" fmla="*/ 1041692 h 1157374"/>
              <a:gd name="connsiteX1279" fmla="*/ 866149 w 1350252"/>
              <a:gd name="connsiteY1279" fmla="*/ 1040917 h 1157374"/>
              <a:gd name="connsiteX1280" fmla="*/ 866304 w 1350252"/>
              <a:gd name="connsiteY1280" fmla="*/ 1040714 h 1157374"/>
              <a:gd name="connsiteX1281" fmla="*/ 866526 w 1350252"/>
              <a:gd name="connsiteY1281" fmla="*/ 1040425 h 1157374"/>
              <a:gd name="connsiteX1282" fmla="*/ 866102 w 1350252"/>
              <a:gd name="connsiteY1282" fmla="*/ 1039537 h 1157374"/>
              <a:gd name="connsiteX1283" fmla="*/ 866351 w 1350252"/>
              <a:gd name="connsiteY1283" fmla="*/ 1038626 h 1157374"/>
              <a:gd name="connsiteX1284" fmla="*/ 866595 w 1350252"/>
              <a:gd name="connsiteY1284" fmla="*/ 1038443 h 1157374"/>
              <a:gd name="connsiteX1285" fmla="*/ 868391 w 1350252"/>
              <a:gd name="connsiteY1285" fmla="*/ 1037091 h 1157374"/>
              <a:gd name="connsiteX1286" fmla="*/ 868337 w 1350252"/>
              <a:gd name="connsiteY1286" fmla="*/ 1036038 h 1157374"/>
              <a:gd name="connsiteX1287" fmla="*/ 867801 w 1350252"/>
              <a:gd name="connsiteY1287" fmla="*/ 1035574 h 1157374"/>
              <a:gd name="connsiteX1288" fmla="*/ 866747 w 1350252"/>
              <a:gd name="connsiteY1288" fmla="*/ 1034663 h 1157374"/>
              <a:gd name="connsiteX1289" fmla="*/ 866833 w 1350252"/>
              <a:gd name="connsiteY1289" fmla="*/ 1034269 h 1157374"/>
              <a:gd name="connsiteX1290" fmla="*/ 866936 w 1350252"/>
              <a:gd name="connsiteY1290" fmla="*/ 1033798 h 1157374"/>
              <a:gd name="connsiteX1291" fmla="*/ 868391 w 1350252"/>
              <a:gd name="connsiteY1291" fmla="*/ 1032776 h 1157374"/>
              <a:gd name="connsiteX1292" fmla="*/ 868085 w 1350252"/>
              <a:gd name="connsiteY1292" fmla="*/ 1031968 h 1157374"/>
              <a:gd name="connsiteX1293" fmla="*/ 867997 w 1350252"/>
              <a:gd name="connsiteY1293" fmla="*/ 1031760 h 1157374"/>
              <a:gd name="connsiteX1294" fmla="*/ 868042 w 1350252"/>
              <a:gd name="connsiteY1294" fmla="*/ 1031585 h 1157374"/>
              <a:gd name="connsiteX1295" fmla="*/ 868186 w 1350252"/>
              <a:gd name="connsiteY1295" fmla="*/ 1031016 h 1157374"/>
              <a:gd name="connsiteX1296" fmla="*/ 869299 w 1350252"/>
              <a:gd name="connsiteY1296" fmla="*/ 1030282 h 1157374"/>
              <a:gd name="connsiteX1297" fmla="*/ 870846 w 1350252"/>
              <a:gd name="connsiteY1297" fmla="*/ 1030001 h 1157374"/>
              <a:gd name="connsiteX1298" fmla="*/ 872258 w 1350252"/>
              <a:gd name="connsiteY1298" fmla="*/ 1029746 h 1157374"/>
              <a:gd name="connsiteX1299" fmla="*/ 872508 w 1350252"/>
              <a:gd name="connsiteY1299" fmla="*/ 1029249 h 1157374"/>
              <a:gd name="connsiteX1300" fmla="*/ 872086 w 1350252"/>
              <a:gd name="connsiteY1300" fmla="*/ 1028354 h 1157374"/>
              <a:gd name="connsiteX1301" fmla="*/ 872215 w 1350252"/>
              <a:gd name="connsiteY1301" fmla="*/ 1027452 h 1157374"/>
              <a:gd name="connsiteX1302" fmla="*/ 873328 w 1350252"/>
              <a:gd name="connsiteY1302" fmla="*/ 1026407 h 1157374"/>
              <a:gd name="connsiteX1303" fmla="*/ 873153 w 1350252"/>
              <a:gd name="connsiteY1303" fmla="*/ 1024978 h 1157374"/>
              <a:gd name="connsiteX1304" fmla="*/ 874632 w 1350252"/>
              <a:gd name="connsiteY1304" fmla="*/ 1024432 h 1157374"/>
              <a:gd name="connsiteX1305" fmla="*/ 875440 w 1350252"/>
              <a:gd name="connsiteY1305" fmla="*/ 1023384 h 1157374"/>
              <a:gd name="connsiteX1306" fmla="*/ 875262 w 1350252"/>
              <a:gd name="connsiteY1306" fmla="*/ 1022329 h 1157374"/>
              <a:gd name="connsiteX1307" fmla="*/ 874805 w 1350252"/>
              <a:gd name="connsiteY1307" fmla="*/ 1021556 h 1157374"/>
              <a:gd name="connsiteX1308" fmla="*/ 873681 w 1350252"/>
              <a:gd name="connsiteY1308" fmla="*/ 1019654 h 1157374"/>
              <a:gd name="connsiteX1309" fmla="*/ 874083 w 1350252"/>
              <a:gd name="connsiteY1309" fmla="*/ 1019337 h 1157374"/>
              <a:gd name="connsiteX1310" fmla="*/ 875475 w 1350252"/>
              <a:gd name="connsiteY1310" fmla="*/ 1018241 h 1157374"/>
              <a:gd name="connsiteX1311" fmla="*/ 876833 w 1350252"/>
              <a:gd name="connsiteY1311" fmla="*/ 1017756 h 1157374"/>
              <a:gd name="connsiteX1312" fmla="*/ 876897 w 1350252"/>
              <a:gd name="connsiteY1312" fmla="*/ 1017260 h 1157374"/>
              <a:gd name="connsiteX1313" fmla="*/ 875300 w 1350252"/>
              <a:gd name="connsiteY1313" fmla="*/ 1016877 h 1157374"/>
              <a:gd name="connsiteX1314" fmla="*/ 875922 w 1350252"/>
              <a:gd name="connsiteY1314" fmla="*/ 1015828 h 1157374"/>
              <a:gd name="connsiteX1315" fmla="*/ 875704 w 1350252"/>
              <a:gd name="connsiteY1315" fmla="*/ 1015192 h 1157374"/>
              <a:gd name="connsiteX1316" fmla="*/ 875559 w 1350252"/>
              <a:gd name="connsiteY1316" fmla="*/ 1014771 h 1157374"/>
              <a:gd name="connsiteX1317" fmla="*/ 877102 w 1350252"/>
              <a:gd name="connsiteY1317" fmla="*/ 1014286 h 1157374"/>
              <a:gd name="connsiteX1318" fmla="*/ 877550 w 1350252"/>
              <a:gd name="connsiteY1318" fmla="*/ 1013687 h 1157374"/>
              <a:gd name="connsiteX1319" fmla="*/ 877917 w 1350252"/>
              <a:gd name="connsiteY1319" fmla="*/ 1013197 h 1157374"/>
              <a:gd name="connsiteX1320" fmla="*/ 877597 w 1350252"/>
              <a:gd name="connsiteY1320" fmla="*/ 1012803 h 1157374"/>
              <a:gd name="connsiteX1321" fmla="*/ 876993 w 1350252"/>
              <a:gd name="connsiteY1321" fmla="*/ 1012054 h 1157374"/>
              <a:gd name="connsiteX1322" fmla="*/ 877301 w 1350252"/>
              <a:gd name="connsiteY1322" fmla="*/ 1011810 h 1157374"/>
              <a:gd name="connsiteX1323" fmla="*/ 877922 w 1350252"/>
              <a:gd name="connsiteY1323" fmla="*/ 1011321 h 1157374"/>
              <a:gd name="connsiteX1324" fmla="*/ 880692 w 1350252"/>
              <a:gd name="connsiteY1324" fmla="*/ 1011213 h 1157374"/>
              <a:gd name="connsiteX1325" fmla="*/ 881196 w 1350252"/>
              <a:gd name="connsiteY1325" fmla="*/ 1009667 h 1157374"/>
              <a:gd name="connsiteX1326" fmla="*/ 881970 w 1350252"/>
              <a:gd name="connsiteY1326" fmla="*/ 1009176 h 1157374"/>
              <a:gd name="connsiteX1327" fmla="*/ 883352 w 1350252"/>
              <a:gd name="connsiteY1327" fmla="*/ 1009120 h 1157374"/>
              <a:gd name="connsiteX1328" fmla="*/ 884281 w 1350252"/>
              <a:gd name="connsiteY1328" fmla="*/ 1008139 h 1157374"/>
              <a:gd name="connsiteX1329" fmla="*/ 884476 w 1350252"/>
              <a:gd name="connsiteY1329" fmla="*/ 1006841 h 1157374"/>
              <a:gd name="connsiteX1330" fmla="*/ 883689 w 1350252"/>
              <a:gd name="connsiteY1330" fmla="*/ 1004851 h 1157374"/>
              <a:gd name="connsiteX1331" fmla="*/ 885305 w 1350252"/>
              <a:gd name="connsiteY1331" fmla="*/ 1002322 h 1157374"/>
              <a:gd name="connsiteX1332" fmla="*/ 887461 w 1350252"/>
              <a:gd name="connsiteY1332" fmla="*/ 1002397 h 1157374"/>
              <a:gd name="connsiteX1333" fmla="*/ 887428 w 1350252"/>
              <a:gd name="connsiteY1333" fmla="*/ 1002011 h 1157374"/>
              <a:gd name="connsiteX1334" fmla="*/ 887402 w 1350252"/>
              <a:gd name="connsiteY1334" fmla="*/ 1001715 h 1157374"/>
              <a:gd name="connsiteX1335" fmla="*/ 886119 w 1350252"/>
              <a:gd name="connsiteY1335" fmla="*/ 1000467 h 1157374"/>
              <a:gd name="connsiteX1336" fmla="*/ 886812 w 1350252"/>
              <a:gd name="connsiteY1336" fmla="*/ 998180 h 1157374"/>
              <a:gd name="connsiteX1337" fmla="*/ 887798 w 1350252"/>
              <a:gd name="connsiteY1337" fmla="*/ 997693 h 1157374"/>
              <a:gd name="connsiteX1338" fmla="*/ 888596 w 1350252"/>
              <a:gd name="connsiteY1338" fmla="*/ 998317 h 1157374"/>
              <a:gd name="connsiteX1339" fmla="*/ 889886 w 1350252"/>
              <a:gd name="connsiteY1339" fmla="*/ 998572 h 1157374"/>
              <a:gd name="connsiteX1340" fmla="*/ 891323 w 1350252"/>
              <a:gd name="connsiteY1340" fmla="*/ 995732 h 1157374"/>
              <a:gd name="connsiteX1341" fmla="*/ 890752 w 1350252"/>
              <a:gd name="connsiteY1341" fmla="*/ 994013 h 1157374"/>
              <a:gd name="connsiteX1342" fmla="*/ 890293 w 1350252"/>
              <a:gd name="connsiteY1342" fmla="*/ 992629 h 1157374"/>
              <a:gd name="connsiteX1343" fmla="*/ 890300 w 1350252"/>
              <a:gd name="connsiteY1343" fmla="*/ 991636 h 1157374"/>
              <a:gd name="connsiteX1344" fmla="*/ 891317 w 1350252"/>
              <a:gd name="connsiteY1344" fmla="*/ 990724 h 1157374"/>
              <a:gd name="connsiteX1345" fmla="*/ 891603 w 1350252"/>
              <a:gd name="connsiteY1345" fmla="*/ 990467 h 1157374"/>
              <a:gd name="connsiteX1346" fmla="*/ 891312 w 1350252"/>
              <a:gd name="connsiteY1346" fmla="*/ 987864 h 1157374"/>
              <a:gd name="connsiteX1347" fmla="*/ 893667 w 1350252"/>
              <a:gd name="connsiteY1347" fmla="*/ 985526 h 1157374"/>
              <a:gd name="connsiteX1348" fmla="*/ 893763 w 1350252"/>
              <a:gd name="connsiteY1348" fmla="*/ 983576 h 1157374"/>
              <a:gd name="connsiteX1349" fmla="*/ 893807 w 1350252"/>
              <a:gd name="connsiteY1349" fmla="*/ 982676 h 1157374"/>
              <a:gd name="connsiteX1350" fmla="*/ 894616 w 1350252"/>
              <a:gd name="connsiteY1350" fmla="*/ 981072 h 1157374"/>
              <a:gd name="connsiteX1351" fmla="*/ 895122 w 1350252"/>
              <a:gd name="connsiteY1351" fmla="*/ 980198 h 1157374"/>
              <a:gd name="connsiteX1352" fmla="*/ 895625 w 1350252"/>
              <a:gd name="connsiteY1352" fmla="*/ 979870 h 1157374"/>
              <a:gd name="connsiteX1353" fmla="*/ 896419 w 1350252"/>
              <a:gd name="connsiteY1353" fmla="*/ 978544 h 1157374"/>
              <a:gd name="connsiteX1354" fmla="*/ 898825 w 1350252"/>
              <a:gd name="connsiteY1354" fmla="*/ 977754 h 1157374"/>
              <a:gd name="connsiteX1355" fmla="*/ 900485 w 1350252"/>
              <a:gd name="connsiteY1355" fmla="*/ 977950 h 1157374"/>
              <a:gd name="connsiteX1356" fmla="*/ 901668 w 1350252"/>
              <a:gd name="connsiteY1356" fmla="*/ 975975 h 1157374"/>
              <a:gd name="connsiteX1357" fmla="*/ 900630 w 1350252"/>
              <a:gd name="connsiteY1357" fmla="*/ 974855 h 1157374"/>
              <a:gd name="connsiteX1358" fmla="*/ 902678 w 1350252"/>
              <a:gd name="connsiteY1358" fmla="*/ 972203 h 1157374"/>
              <a:gd name="connsiteX1359" fmla="*/ 902999 w 1350252"/>
              <a:gd name="connsiteY1359" fmla="*/ 970162 h 1157374"/>
              <a:gd name="connsiteX1360" fmla="*/ 904295 w 1350252"/>
              <a:gd name="connsiteY1360" fmla="*/ 969675 h 1157374"/>
              <a:gd name="connsiteX1361" fmla="*/ 904331 w 1350252"/>
              <a:gd name="connsiteY1361" fmla="*/ 969292 h 1157374"/>
              <a:gd name="connsiteX1362" fmla="*/ 904424 w 1350252"/>
              <a:gd name="connsiteY1362" fmla="*/ 968311 h 1157374"/>
              <a:gd name="connsiteX1363" fmla="*/ 903279 w 1350252"/>
              <a:gd name="connsiteY1363" fmla="*/ 964773 h 1157374"/>
              <a:gd name="connsiteX1364" fmla="*/ 903119 w 1350252"/>
              <a:gd name="connsiteY1364" fmla="*/ 964274 h 1157374"/>
              <a:gd name="connsiteX1365" fmla="*/ 902980 w 1350252"/>
              <a:gd name="connsiteY1365" fmla="*/ 963841 h 1157374"/>
              <a:gd name="connsiteX1366" fmla="*/ 903422 w 1350252"/>
              <a:gd name="connsiteY1366" fmla="*/ 961986 h 1157374"/>
              <a:gd name="connsiteX1367" fmla="*/ 903959 w 1350252"/>
              <a:gd name="connsiteY1367" fmla="*/ 961275 h 1157374"/>
              <a:gd name="connsiteX1368" fmla="*/ 904166 w 1350252"/>
              <a:gd name="connsiteY1368" fmla="*/ 961000 h 1157374"/>
              <a:gd name="connsiteX1369" fmla="*/ 905472 w 1350252"/>
              <a:gd name="connsiteY1369" fmla="*/ 958963 h 1157374"/>
              <a:gd name="connsiteX1370" fmla="*/ 906768 w 1350252"/>
              <a:gd name="connsiteY1370" fmla="*/ 958538 h 1157374"/>
              <a:gd name="connsiteX1371" fmla="*/ 908219 w 1350252"/>
              <a:gd name="connsiteY1371" fmla="*/ 955511 h 1157374"/>
              <a:gd name="connsiteX1372" fmla="*/ 908526 w 1350252"/>
              <a:gd name="connsiteY1372" fmla="*/ 954839 h 1157374"/>
              <a:gd name="connsiteX1373" fmla="*/ 908768 w 1350252"/>
              <a:gd name="connsiteY1373" fmla="*/ 953597 h 1157374"/>
              <a:gd name="connsiteX1374" fmla="*/ 909372 w 1350252"/>
              <a:gd name="connsiteY1374" fmla="*/ 952771 h 1157374"/>
              <a:gd name="connsiteX1375" fmla="*/ 910571 w 1350252"/>
              <a:gd name="connsiteY1375" fmla="*/ 951132 h 1157374"/>
              <a:gd name="connsiteX1376" fmla="*/ 912304 w 1350252"/>
              <a:gd name="connsiteY1376" fmla="*/ 949594 h 1157374"/>
              <a:gd name="connsiteX1377" fmla="*/ 913625 w 1350252"/>
              <a:gd name="connsiteY1377" fmla="*/ 946935 h 1157374"/>
              <a:gd name="connsiteX1378" fmla="*/ 914298 w 1350252"/>
              <a:gd name="connsiteY1378" fmla="*/ 945579 h 1157374"/>
              <a:gd name="connsiteX1379" fmla="*/ 914079 w 1350252"/>
              <a:gd name="connsiteY1379" fmla="*/ 945153 h 1157374"/>
              <a:gd name="connsiteX1380" fmla="*/ 913691 w 1350252"/>
              <a:gd name="connsiteY1380" fmla="*/ 944399 h 1157374"/>
              <a:gd name="connsiteX1381" fmla="*/ 913739 w 1350252"/>
              <a:gd name="connsiteY1381" fmla="*/ 943658 h 1157374"/>
              <a:gd name="connsiteX1382" fmla="*/ 913826 w 1350252"/>
              <a:gd name="connsiteY1382" fmla="*/ 942295 h 1157374"/>
              <a:gd name="connsiteX1383" fmla="*/ 914389 w 1350252"/>
              <a:gd name="connsiteY1383" fmla="*/ 941242 h 1157374"/>
              <a:gd name="connsiteX1384" fmla="*/ 913414 w 1350252"/>
              <a:gd name="connsiteY1384" fmla="*/ 939937 h 1157374"/>
              <a:gd name="connsiteX1385" fmla="*/ 913492 w 1350252"/>
              <a:gd name="connsiteY1385" fmla="*/ 937459 h 1157374"/>
              <a:gd name="connsiteX1386" fmla="*/ 912883 w 1350252"/>
              <a:gd name="connsiteY1386" fmla="*/ 936277 h 1157374"/>
              <a:gd name="connsiteX1387" fmla="*/ 912957 w 1350252"/>
              <a:gd name="connsiteY1387" fmla="*/ 936130 h 1157374"/>
              <a:gd name="connsiteX1388" fmla="*/ 913629 w 1350252"/>
              <a:gd name="connsiteY1388" fmla="*/ 934797 h 1157374"/>
              <a:gd name="connsiteX1389" fmla="*/ 913516 w 1350252"/>
              <a:gd name="connsiteY1389" fmla="*/ 933372 h 1157374"/>
              <a:gd name="connsiteX1390" fmla="*/ 913019 w 1350252"/>
              <a:gd name="connsiteY1390" fmla="*/ 932659 h 1157374"/>
              <a:gd name="connsiteX1391" fmla="*/ 912907 w 1350252"/>
              <a:gd name="connsiteY1391" fmla="*/ 932498 h 1157374"/>
              <a:gd name="connsiteX1392" fmla="*/ 913289 w 1350252"/>
              <a:gd name="connsiteY1392" fmla="*/ 931805 h 1157374"/>
              <a:gd name="connsiteX1393" fmla="*/ 914018 w 1350252"/>
              <a:gd name="connsiteY1393" fmla="*/ 930420 h 1157374"/>
              <a:gd name="connsiteX1394" fmla="*/ 913848 w 1350252"/>
              <a:gd name="connsiteY1394" fmla="*/ 929719 h 1157374"/>
              <a:gd name="connsiteX1395" fmla="*/ 914512 w 1350252"/>
              <a:gd name="connsiteY1395" fmla="*/ 929119 h 1157374"/>
              <a:gd name="connsiteX1396" fmla="*/ 916006 w 1350252"/>
              <a:gd name="connsiteY1396" fmla="*/ 929176 h 1157374"/>
              <a:gd name="connsiteX1397" fmla="*/ 916257 w 1350252"/>
              <a:gd name="connsiteY1397" fmla="*/ 928494 h 1157374"/>
              <a:gd name="connsiteX1398" fmla="*/ 915831 w 1350252"/>
              <a:gd name="connsiteY1398" fmla="*/ 927825 h 1157374"/>
              <a:gd name="connsiteX1399" fmla="*/ 915586 w 1350252"/>
              <a:gd name="connsiteY1399" fmla="*/ 927438 h 1157374"/>
              <a:gd name="connsiteX1400" fmla="*/ 913322 w 1350252"/>
              <a:gd name="connsiteY1400" fmla="*/ 925441 h 1157374"/>
              <a:gd name="connsiteX1401" fmla="*/ 913210 w 1350252"/>
              <a:gd name="connsiteY1401" fmla="*/ 924707 h 1157374"/>
              <a:gd name="connsiteX1402" fmla="*/ 913029 w 1350252"/>
              <a:gd name="connsiteY1402" fmla="*/ 923517 h 1157374"/>
              <a:gd name="connsiteX1403" fmla="*/ 913419 w 1350252"/>
              <a:gd name="connsiteY1403" fmla="*/ 920176 h 1157374"/>
              <a:gd name="connsiteX1404" fmla="*/ 914489 w 1350252"/>
              <a:gd name="connsiteY1404" fmla="*/ 918158 h 1157374"/>
              <a:gd name="connsiteX1405" fmla="*/ 914909 w 1350252"/>
              <a:gd name="connsiteY1405" fmla="*/ 918080 h 1157374"/>
              <a:gd name="connsiteX1406" fmla="*/ 915077 w 1350252"/>
              <a:gd name="connsiteY1406" fmla="*/ 918055 h 1157374"/>
              <a:gd name="connsiteX1407" fmla="*/ 915725 w 1350252"/>
              <a:gd name="connsiteY1407" fmla="*/ 916216 h 1157374"/>
              <a:gd name="connsiteX1408" fmla="*/ 916286 w 1350252"/>
              <a:gd name="connsiteY1408" fmla="*/ 914620 h 1157374"/>
              <a:gd name="connsiteX1409" fmla="*/ 916029 w 1350252"/>
              <a:gd name="connsiteY1409" fmla="*/ 913377 h 1157374"/>
              <a:gd name="connsiteX1410" fmla="*/ 915747 w 1350252"/>
              <a:gd name="connsiteY1410" fmla="*/ 912017 h 1157374"/>
              <a:gd name="connsiteX1411" fmla="*/ 917183 w 1350252"/>
              <a:gd name="connsiteY1411" fmla="*/ 909317 h 1157374"/>
              <a:gd name="connsiteX1412" fmla="*/ 918177 w 1350252"/>
              <a:gd name="connsiteY1412" fmla="*/ 907448 h 1157374"/>
              <a:gd name="connsiteX1413" fmla="*/ 918071 w 1350252"/>
              <a:gd name="connsiteY1413" fmla="*/ 906834 h 1157374"/>
              <a:gd name="connsiteX1414" fmla="*/ 917940 w 1350252"/>
              <a:gd name="connsiteY1414" fmla="*/ 906083 h 1157374"/>
              <a:gd name="connsiteX1415" fmla="*/ 919054 w 1350252"/>
              <a:gd name="connsiteY1415" fmla="*/ 905285 h 1157374"/>
              <a:gd name="connsiteX1416" fmla="*/ 920055 w 1350252"/>
              <a:gd name="connsiteY1416" fmla="*/ 904999 h 1157374"/>
              <a:gd name="connsiteX1417" fmla="*/ 920534 w 1350252"/>
              <a:gd name="connsiteY1417" fmla="*/ 904862 h 1157374"/>
              <a:gd name="connsiteX1418" fmla="*/ 920473 w 1350252"/>
              <a:gd name="connsiteY1418" fmla="*/ 904433 h 1157374"/>
              <a:gd name="connsiteX1419" fmla="*/ 920297 w 1350252"/>
              <a:gd name="connsiteY1419" fmla="*/ 903189 h 1157374"/>
              <a:gd name="connsiteX1420" fmla="*/ 920725 w 1350252"/>
              <a:gd name="connsiteY1420" fmla="*/ 902522 h 1157374"/>
              <a:gd name="connsiteX1421" fmla="*/ 920619 w 1350252"/>
              <a:gd name="connsiteY1421" fmla="*/ 900898 h 1157374"/>
              <a:gd name="connsiteX1422" fmla="*/ 922118 w 1350252"/>
              <a:gd name="connsiteY1422" fmla="*/ 897441 h 1157374"/>
              <a:gd name="connsiteX1423" fmla="*/ 921698 w 1350252"/>
              <a:gd name="connsiteY1423" fmla="*/ 896012 h 1157374"/>
              <a:gd name="connsiteX1424" fmla="*/ 921767 w 1350252"/>
              <a:gd name="connsiteY1424" fmla="*/ 895371 h 1157374"/>
              <a:gd name="connsiteX1425" fmla="*/ 921829 w 1350252"/>
              <a:gd name="connsiteY1425" fmla="*/ 894776 h 1157374"/>
              <a:gd name="connsiteX1426" fmla="*/ 922893 w 1350252"/>
              <a:gd name="connsiteY1426" fmla="*/ 891870 h 1157374"/>
              <a:gd name="connsiteX1427" fmla="*/ 920887 w 1350252"/>
              <a:gd name="connsiteY1427" fmla="*/ 888389 h 1157374"/>
              <a:gd name="connsiteX1428" fmla="*/ 921636 w 1350252"/>
              <a:gd name="connsiteY1428" fmla="*/ 886908 h 1157374"/>
              <a:gd name="connsiteX1429" fmla="*/ 920985 w 1350252"/>
              <a:gd name="connsiteY1429" fmla="*/ 885991 h 1157374"/>
              <a:gd name="connsiteX1430" fmla="*/ 920841 w 1350252"/>
              <a:gd name="connsiteY1430" fmla="*/ 885786 h 1157374"/>
              <a:gd name="connsiteX1431" fmla="*/ 921776 w 1350252"/>
              <a:gd name="connsiteY1431" fmla="*/ 884037 h 1157374"/>
              <a:gd name="connsiteX1432" fmla="*/ 921845 w 1350252"/>
              <a:gd name="connsiteY1432" fmla="*/ 882884 h 1157374"/>
              <a:gd name="connsiteX1433" fmla="*/ 920751 w 1350252"/>
              <a:gd name="connsiteY1433" fmla="*/ 881141 h 1157374"/>
              <a:gd name="connsiteX1434" fmla="*/ 921379 w 1350252"/>
              <a:gd name="connsiteY1434" fmla="*/ 879102 h 1157374"/>
              <a:gd name="connsiteX1435" fmla="*/ 920342 w 1350252"/>
              <a:gd name="connsiteY1435" fmla="*/ 877545 h 1157374"/>
              <a:gd name="connsiteX1436" fmla="*/ 919620 w 1350252"/>
              <a:gd name="connsiteY1436" fmla="*/ 875065 h 1157374"/>
              <a:gd name="connsiteX1437" fmla="*/ 920301 w 1350252"/>
              <a:gd name="connsiteY1437" fmla="*/ 874326 h 1157374"/>
              <a:gd name="connsiteX1438" fmla="*/ 920169 w 1350252"/>
              <a:gd name="connsiteY1438" fmla="*/ 873956 h 1157374"/>
              <a:gd name="connsiteX1439" fmla="*/ 919878 w 1350252"/>
              <a:gd name="connsiteY1439" fmla="*/ 873148 h 1157374"/>
              <a:gd name="connsiteX1440" fmla="*/ 920275 w 1350252"/>
              <a:gd name="connsiteY1440" fmla="*/ 872901 h 1157374"/>
              <a:gd name="connsiteX1441" fmla="*/ 920864 w 1350252"/>
              <a:gd name="connsiteY1441" fmla="*/ 872533 h 1157374"/>
              <a:gd name="connsiteX1442" fmla="*/ 920933 w 1350252"/>
              <a:gd name="connsiteY1442" fmla="*/ 871914 h 1157374"/>
              <a:gd name="connsiteX1443" fmla="*/ 919832 w 1350252"/>
              <a:gd name="connsiteY1443" fmla="*/ 870794 h 1157374"/>
              <a:gd name="connsiteX1444" fmla="*/ 924494 w 1350252"/>
              <a:gd name="connsiteY1444" fmla="*/ 863269 h 1157374"/>
              <a:gd name="connsiteX1445" fmla="*/ 925948 w 1350252"/>
              <a:gd name="connsiteY1445" fmla="*/ 861650 h 1157374"/>
              <a:gd name="connsiteX1446" fmla="*/ 926539 w 1350252"/>
              <a:gd name="connsiteY1446" fmla="*/ 860989 h 1157374"/>
              <a:gd name="connsiteX1447" fmla="*/ 926580 w 1350252"/>
              <a:gd name="connsiteY1447" fmla="*/ 860850 h 1157374"/>
              <a:gd name="connsiteX1448" fmla="*/ 927483 w 1350252"/>
              <a:gd name="connsiteY1448" fmla="*/ 857775 h 1157374"/>
              <a:gd name="connsiteX1449" fmla="*/ 927682 w 1350252"/>
              <a:gd name="connsiteY1449" fmla="*/ 855487 h 1157374"/>
              <a:gd name="connsiteX1450" fmla="*/ 931023 w 1350252"/>
              <a:gd name="connsiteY1450" fmla="*/ 852289 h 1157374"/>
              <a:gd name="connsiteX1451" fmla="*/ 933371 w 1350252"/>
              <a:gd name="connsiteY1451" fmla="*/ 851064 h 1157374"/>
              <a:gd name="connsiteX1452" fmla="*/ 935292 w 1350252"/>
              <a:gd name="connsiteY1452" fmla="*/ 848785 h 1157374"/>
              <a:gd name="connsiteX1453" fmla="*/ 936313 w 1350252"/>
              <a:gd name="connsiteY1453" fmla="*/ 847004 h 1157374"/>
              <a:gd name="connsiteX1454" fmla="*/ 937094 w 1350252"/>
              <a:gd name="connsiteY1454" fmla="*/ 845637 h 1157374"/>
              <a:gd name="connsiteX1455" fmla="*/ 938698 w 1350252"/>
              <a:gd name="connsiteY1455" fmla="*/ 845029 h 1157374"/>
              <a:gd name="connsiteX1456" fmla="*/ 940688 w 1350252"/>
              <a:gd name="connsiteY1456" fmla="*/ 842624 h 1157374"/>
              <a:gd name="connsiteX1457" fmla="*/ 940991 w 1350252"/>
              <a:gd name="connsiteY1457" fmla="*/ 842259 h 1157374"/>
              <a:gd name="connsiteX1458" fmla="*/ 943085 w 1350252"/>
              <a:gd name="connsiteY1458" fmla="*/ 841778 h 1157374"/>
              <a:gd name="connsiteX1459" fmla="*/ 944325 w 1350252"/>
              <a:gd name="connsiteY1459" fmla="*/ 840299 h 1157374"/>
              <a:gd name="connsiteX1460" fmla="*/ 944333 w 1350252"/>
              <a:gd name="connsiteY1460" fmla="*/ 839187 h 1157374"/>
              <a:gd name="connsiteX1461" fmla="*/ 944338 w 1350252"/>
              <a:gd name="connsiteY1461" fmla="*/ 838322 h 1157374"/>
              <a:gd name="connsiteX1462" fmla="*/ 944346 w 1350252"/>
              <a:gd name="connsiteY1462" fmla="*/ 837079 h 1157374"/>
              <a:gd name="connsiteX1463" fmla="*/ 946274 w 1350252"/>
              <a:gd name="connsiteY1463" fmla="*/ 835987 h 1157374"/>
              <a:gd name="connsiteX1464" fmla="*/ 946938 w 1350252"/>
              <a:gd name="connsiteY1464" fmla="*/ 835609 h 1157374"/>
              <a:gd name="connsiteX1465" fmla="*/ 944627 w 1350252"/>
              <a:gd name="connsiteY1465" fmla="*/ 831505 h 1157374"/>
              <a:gd name="connsiteX1466" fmla="*/ 944384 w 1350252"/>
              <a:gd name="connsiteY1466" fmla="*/ 831072 h 1157374"/>
              <a:gd name="connsiteX1467" fmla="*/ 943906 w 1350252"/>
              <a:gd name="connsiteY1467" fmla="*/ 828840 h 1157374"/>
              <a:gd name="connsiteX1468" fmla="*/ 944102 w 1350252"/>
              <a:gd name="connsiteY1468" fmla="*/ 826984 h 1157374"/>
              <a:gd name="connsiteX1469" fmla="*/ 941764 w 1350252"/>
              <a:gd name="connsiteY1469" fmla="*/ 817866 h 1157374"/>
              <a:gd name="connsiteX1470" fmla="*/ 942482 w 1350252"/>
              <a:gd name="connsiteY1470" fmla="*/ 815342 h 1157374"/>
              <a:gd name="connsiteX1471" fmla="*/ 942958 w 1350252"/>
              <a:gd name="connsiteY1471" fmla="*/ 813664 h 1157374"/>
              <a:gd name="connsiteX1472" fmla="*/ 945765 w 1350252"/>
              <a:gd name="connsiteY1472" fmla="*/ 807552 h 1157374"/>
              <a:gd name="connsiteX1473" fmla="*/ 945953 w 1350252"/>
              <a:gd name="connsiteY1473" fmla="*/ 807369 h 1157374"/>
              <a:gd name="connsiteX1474" fmla="*/ 948365 w 1350252"/>
              <a:gd name="connsiteY1474" fmla="*/ 805031 h 1157374"/>
              <a:gd name="connsiteX1475" fmla="*/ 948493 w 1350252"/>
              <a:gd name="connsiteY1475" fmla="*/ 804511 h 1157374"/>
              <a:gd name="connsiteX1476" fmla="*/ 948743 w 1350252"/>
              <a:gd name="connsiteY1476" fmla="*/ 803485 h 1157374"/>
              <a:gd name="connsiteX1477" fmla="*/ 948450 w 1350252"/>
              <a:gd name="connsiteY1477" fmla="*/ 801253 h 1157374"/>
              <a:gd name="connsiteX1478" fmla="*/ 949466 w 1350252"/>
              <a:gd name="connsiteY1478" fmla="*/ 796307 h 1157374"/>
              <a:gd name="connsiteX1479" fmla="*/ 948432 w 1350252"/>
              <a:gd name="connsiteY1479" fmla="*/ 794258 h 1157374"/>
              <a:gd name="connsiteX1480" fmla="*/ 948561 w 1350252"/>
              <a:gd name="connsiteY1480" fmla="*/ 793392 h 1157374"/>
              <a:gd name="connsiteX1481" fmla="*/ 949897 w 1350252"/>
              <a:gd name="connsiteY1481" fmla="*/ 791799 h 1157374"/>
              <a:gd name="connsiteX1482" fmla="*/ 950111 w 1350252"/>
              <a:gd name="connsiteY1482" fmla="*/ 791544 h 1157374"/>
              <a:gd name="connsiteX1483" fmla="*/ 953159 w 1350252"/>
              <a:gd name="connsiteY1483" fmla="*/ 786053 h 1157374"/>
              <a:gd name="connsiteX1484" fmla="*/ 953048 w 1350252"/>
              <a:gd name="connsiteY1484" fmla="*/ 784196 h 1157374"/>
              <a:gd name="connsiteX1485" fmla="*/ 953485 w 1350252"/>
              <a:gd name="connsiteY1485" fmla="*/ 782173 h 1157374"/>
              <a:gd name="connsiteX1486" fmla="*/ 953555 w 1350252"/>
              <a:gd name="connsiteY1486" fmla="*/ 781846 h 1157374"/>
              <a:gd name="connsiteX1487" fmla="*/ 952648 w 1350252"/>
              <a:gd name="connsiteY1487" fmla="*/ 779550 h 1157374"/>
              <a:gd name="connsiteX1488" fmla="*/ 951299 w 1350252"/>
              <a:gd name="connsiteY1488" fmla="*/ 778923 h 1157374"/>
              <a:gd name="connsiteX1489" fmla="*/ 950535 w 1350252"/>
              <a:gd name="connsiteY1489" fmla="*/ 778057 h 1157374"/>
              <a:gd name="connsiteX1490" fmla="*/ 950200 w 1350252"/>
              <a:gd name="connsiteY1490" fmla="*/ 777677 h 1157374"/>
              <a:gd name="connsiteX1491" fmla="*/ 942480 w 1350252"/>
              <a:gd name="connsiteY1491" fmla="*/ 775212 h 1157374"/>
              <a:gd name="connsiteX1492" fmla="*/ 942485 w 1350252"/>
              <a:gd name="connsiteY1492" fmla="*/ 774231 h 1157374"/>
              <a:gd name="connsiteX1493" fmla="*/ 942542 w 1350252"/>
              <a:gd name="connsiteY1493" fmla="*/ 773206 h 1157374"/>
              <a:gd name="connsiteX1494" fmla="*/ 942914 w 1350252"/>
              <a:gd name="connsiteY1494" fmla="*/ 772863 h 1157374"/>
              <a:gd name="connsiteX1495" fmla="*/ 945482 w 1350252"/>
              <a:gd name="connsiteY1495" fmla="*/ 765451 h 1157374"/>
              <a:gd name="connsiteX1496" fmla="*/ 949526 w 1350252"/>
              <a:gd name="connsiteY1496" fmla="*/ 758048 h 1157374"/>
              <a:gd name="connsiteX1497" fmla="*/ 953630 w 1350252"/>
              <a:gd name="connsiteY1497" fmla="*/ 753988 h 1157374"/>
              <a:gd name="connsiteX1498" fmla="*/ 955179 w 1350252"/>
              <a:gd name="connsiteY1498" fmla="*/ 750362 h 1157374"/>
              <a:gd name="connsiteX1499" fmla="*/ 955949 w 1350252"/>
              <a:gd name="connsiteY1499" fmla="*/ 747404 h 1157374"/>
              <a:gd name="connsiteX1500" fmla="*/ 957752 w 1350252"/>
              <a:gd name="connsiteY1500" fmla="*/ 740584 h 1157374"/>
              <a:gd name="connsiteX1501" fmla="*/ 959806 w 1350252"/>
              <a:gd name="connsiteY1501" fmla="*/ 738541 h 1157374"/>
              <a:gd name="connsiteX1502" fmla="*/ 959940 w 1350252"/>
              <a:gd name="connsiteY1502" fmla="*/ 738407 h 1157374"/>
              <a:gd name="connsiteX1503" fmla="*/ 960226 w 1350252"/>
              <a:gd name="connsiteY1503" fmla="*/ 738123 h 1157374"/>
              <a:gd name="connsiteX1504" fmla="*/ 962836 w 1350252"/>
              <a:gd name="connsiteY1504" fmla="*/ 733930 h 1157374"/>
              <a:gd name="connsiteX1505" fmla="*/ 965065 w 1350252"/>
              <a:gd name="connsiteY1505" fmla="*/ 731470 h 1157374"/>
              <a:gd name="connsiteX1506" fmla="*/ 965519 w 1350252"/>
              <a:gd name="connsiteY1506" fmla="*/ 731193 h 1157374"/>
              <a:gd name="connsiteX1507" fmla="*/ 966175 w 1350252"/>
              <a:gd name="connsiteY1507" fmla="*/ 730796 h 1157374"/>
              <a:gd name="connsiteX1508" fmla="*/ 968171 w 1350252"/>
              <a:gd name="connsiteY1508" fmla="*/ 730685 h 1157374"/>
              <a:gd name="connsiteX1509" fmla="*/ 969188 w 1350252"/>
              <a:gd name="connsiteY1509" fmla="*/ 730629 h 1157374"/>
              <a:gd name="connsiteX1510" fmla="*/ 969391 w 1350252"/>
              <a:gd name="connsiteY1510" fmla="*/ 730487 h 1157374"/>
              <a:gd name="connsiteX1511" fmla="*/ 969805 w 1350252"/>
              <a:gd name="connsiteY1511" fmla="*/ 730199 h 1157374"/>
              <a:gd name="connsiteX1512" fmla="*/ 970160 w 1350252"/>
              <a:gd name="connsiteY1512" fmla="*/ 729771 h 1157374"/>
              <a:gd name="connsiteX1513" fmla="*/ 970673 w 1350252"/>
              <a:gd name="connsiteY1513" fmla="*/ 729153 h 1157374"/>
              <a:gd name="connsiteX1514" fmla="*/ 971487 w 1350252"/>
              <a:gd name="connsiteY1514" fmla="*/ 726620 h 1157374"/>
              <a:gd name="connsiteX1515" fmla="*/ 973024 w 1350252"/>
              <a:gd name="connsiteY1515" fmla="*/ 725235 h 1157374"/>
              <a:gd name="connsiteX1516" fmla="*/ 973194 w 1350252"/>
              <a:gd name="connsiteY1516" fmla="*/ 725081 h 1157374"/>
              <a:gd name="connsiteX1517" fmla="*/ 973466 w 1350252"/>
              <a:gd name="connsiteY1517" fmla="*/ 724837 h 1157374"/>
              <a:gd name="connsiteX1518" fmla="*/ 974522 w 1350252"/>
              <a:gd name="connsiteY1518" fmla="*/ 723111 h 1157374"/>
              <a:gd name="connsiteX1519" fmla="*/ 975489 w 1350252"/>
              <a:gd name="connsiteY1519" fmla="*/ 713114 h 1157374"/>
              <a:gd name="connsiteX1520" fmla="*/ 976591 w 1350252"/>
              <a:gd name="connsiteY1520" fmla="*/ 711209 h 1157374"/>
              <a:gd name="connsiteX1521" fmla="*/ 979673 w 1350252"/>
              <a:gd name="connsiteY1521" fmla="*/ 705886 h 1157374"/>
              <a:gd name="connsiteX1522" fmla="*/ 984712 w 1350252"/>
              <a:gd name="connsiteY1522" fmla="*/ 699903 h 1157374"/>
              <a:gd name="connsiteX1523" fmla="*/ 986506 w 1350252"/>
              <a:gd name="connsiteY1523" fmla="*/ 696771 h 1157374"/>
              <a:gd name="connsiteX1524" fmla="*/ 993238 w 1350252"/>
              <a:gd name="connsiteY1524" fmla="*/ 690830 h 1157374"/>
              <a:gd name="connsiteX1525" fmla="*/ 999342 w 1350252"/>
              <a:gd name="connsiteY1525" fmla="*/ 685637 h 1157374"/>
              <a:gd name="connsiteX1526" fmla="*/ 1002668 w 1350252"/>
              <a:gd name="connsiteY1526" fmla="*/ 684482 h 1157374"/>
              <a:gd name="connsiteX1527" fmla="*/ 1003986 w 1350252"/>
              <a:gd name="connsiteY1527" fmla="*/ 682458 h 1157374"/>
              <a:gd name="connsiteX1528" fmla="*/ 1012966 w 1350252"/>
              <a:gd name="connsiteY1528" fmla="*/ 673006 h 1157374"/>
              <a:gd name="connsiteX1529" fmla="*/ 1021704 w 1350252"/>
              <a:gd name="connsiteY1529" fmla="*/ 663806 h 1157374"/>
              <a:gd name="connsiteX1530" fmla="*/ 1023117 w 1350252"/>
              <a:gd name="connsiteY1530" fmla="*/ 662815 h 1157374"/>
              <a:gd name="connsiteX1531" fmla="*/ 1025514 w 1350252"/>
              <a:gd name="connsiteY1531" fmla="*/ 662995 h 1157374"/>
              <a:gd name="connsiteX1532" fmla="*/ 1026681 w 1350252"/>
              <a:gd name="connsiteY1532" fmla="*/ 662498 h 1157374"/>
              <a:gd name="connsiteX1533" fmla="*/ 1029995 w 1350252"/>
              <a:gd name="connsiteY1533" fmla="*/ 659584 h 1157374"/>
              <a:gd name="connsiteX1534" fmla="*/ 1030780 w 1350252"/>
              <a:gd name="connsiteY1534" fmla="*/ 659166 h 1157374"/>
              <a:gd name="connsiteX1535" fmla="*/ 1032208 w 1350252"/>
              <a:gd name="connsiteY1535" fmla="*/ 658406 h 1157374"/>
              <a:gd name="connsiteX1536" fmla="*/ 1034049 w 1350252"/>
              <a:gd name="connsiteY1536" fmla="*/ 656671 h 1157374"/>
              <a:gd name="connsiteX1537" fmla="*/ 1035027 w 1350252"/>
              <a:gd name="connsiteY1537" fmla="*/ 655405 h 1157374"/>
              <a:gd name="connsiteX1538" fmla="*/ 1036897 w 1350252"/>
              <a:gd name="connsiteY1538" fmla="*/ 653003 h 1157374"/>
              <a:gd name="connsiteX1539" fmla="*/ 1037092 w 1350252"/>
              <a:gd name="connsiteY1539" fmla="*/ 652912 h 1157374"/>
              <a:gd name="connsiteX1540" fmla="*/ 1038593 w 1350252"/>
              <a:gd name="connsiteY1540" fmla="*/ 652207 h 1157374"/>
              <a:gd name="connsiteX1541" fmla="*/ 1040372 w 1350252"/>
              <a:gd name="connsiteY1541" fmla="*/ 649914 h 1157374"/>
              <a:gd name="connsiteX1542" fmla="*/ 1044007 w 1350252"/>
              <a:gd name="connsiteY1542" fmla="*/ 649177 h 1157374"/>
              <a:gd name="connsiteX1543" fmla="*/ 1044367 w 1350252"/>
              <a:gd name="connsiteY1543" fmla="*/ 649103 h 1157374"/>
              <a:gd name="connsiteX1544" fmla="*/ 1047925 w 1350252"/>
              <a:gd name="connsiteY1544" fmla="*/ 643962 h 1157374"/>
              <a:gd name="connsiteX1545" fmla="*/ 1054496 w 1350252"/>
              <a:gd name="connsiteY1545" fmla="*/ 638321 h 1157374"/>
              <a:gd name="connsiteX1546" fmla="*/ 1054925 w 1350252"/>
              <a:gd name="connsiteY1546" fmla="*/ 636464 h 1157374"/>
              <a:gd name="connsiteX1547" fmla="*/ 1055353 w 1350252"/>
              <a:gd name="connsiteY1547" fmla="*/ 635664 h 1157374"/>
              <a:gd name="connsiteX1548" fmla="*/ 1055536 w 1350252"/>
              <a:gd name="connsiteY1548" fmla="*/ 635321 h 1157374"/>
              <a:gd name="connsiteX1549" fmla="*/ 1057377 w 1350252"/>
              <a:gd name="connsiteY1549" fmla="*/ 631882 h 1157374"/>
              <a:gd name="connsiteX1550" fmla="*/ 1049558 w 1350252"/>
              <a:gd name="connsiteY1550" fmla="*/ 623541 h 1157374"/>
              <a:gd name="connsiteX1551" fmla="*/ 1048569 w 1350252"/>
              <a:gd name="connsiteY1551" fmla="*/ 620760 h 1157374"/>
              <a:gd name="connsiteX1552" fmla="*/ 1047460 w 1350252"/>
              <a:gd name="connsiteY1552" fmla="*/ 618906 h 1157374"/>
              <a:gd name="connsiteX1553" fmla="*/ 1047101 w 1350252"/>
              <a:gd name="connsiteY1553" fmla="*/ 618446 h 1157374"/>
              <a:gd name="connsiteX1554" fmla="*/ 1043580 w 1350252"/>
              <a:gd name="connsiteY1554" fmla="*/ 613961 h 1157374"/>
              <a:gd name="connsiteX1555" fmla="*/ 1040099 w 1350252"/>
              <a:gd name="connsiteY1555" fmla="*/ 608552 h 1157374"/>
              <a:gd name="connsiteX1556" fmla="*/ 1039021 w 1350252"/>
              <a:gd name="connsiteY1556" fmla="*/ 607411 h 1157374"/>
              <a:gd name="connsiteX1557" fmla="*/ 1036799 w 1350252"/>
              <a:gd name="connsiteY1557" fmla="*/ 606510 h 1157374"/>
              <a:gd name="connsiteX1558" fmla="*/ 1036546 w 1350252"/>
              <a:gd name="connsiteY1558" fmla="*/ 606256 h 1157374"/>
              <a:gd name="connsiteX1559" fmla="*/ 1035944 w 1350252"/>
              <a:gd name="connsiteY1559" fmla="*/ 605560 h 1157374"/>
              <a:gd name="connsiteX1560" fmla="*/ 1035895 w 1350252"/>
              <a:gd name="connsiteY1560" fmla="*/ 605212 h 1157374"/>
              <a:gd name="connsiteX1561" fmla="*/ 1035571 w 1350252"/>
              <a:gd name="connsiteY1561" fmla="*/ 602900 h 1157374"/>
              <a:gd name="connsiteX1562" fmla="*/ 1013110 w 1350252"/>
              <a:gd name="connsiteY1562" fmla="*/ 605058 h 1157374"/>
              <a:gd name="connsiteX1563" fmla="*/ 1005371 w 1350252"/>
              <a:gd name="connsiteY1563" fmla="*/ 604863 h 1157374"/>
              <a:gd name="connsiteX1564" fmla="*/ 998598 w 1350252"/>
              <a:gd name="connsiteY1564" fmla="*/ 604448 h 1157374"/>
              <a:gd name="connsiteX1565" fmla="*/ 992801 w 1350252"/>
              <a:gd name="connsiteY1565" fmla="*/ 605524 h 1157374"/>
              <a:gd name="connsiteX1566" fmla="*/ 984114 w 1350252"/>
              <a:gd name="connsiteY1566" fmla="*/ 607764 h 1157374"/>
              <a:gd name="connsiteX1567" fmla="*/ 981195 w 1350252"/>
              <a:gd name="connsiteY1567" fmla="*/ 605539 h 1157374"/>
              <a:gd name="connsiteX1568" fmla="*/ 980804 w 1350252"/>
              <a:gd name="connsiteY1568" fmla="*/ 605241 h 1157374"/>
              <a:gd name="connsiteX1569" fmla="*/ 976910 w 1350252"/>
              <a:gd name="connsiteY1569" fmla="*/ 602272 h 1157374"/>
              <a:gd name="connsiteX1570" fmla="*/ 976300 w 1350252"/>
              <a:gd name="connsiteY1570" fmla="*/ 602069 h 1157374"/>
              <a:gd name="connsiteX1571" fmla="*/ 975803 w 1350252"/>
              <a:gd name="connsiteY1571" fmla="*/ 601902 h 1157374"/>
              <a:gd name="connsiteX1572" fmla="*/ 973839 w 1350252"/>
              <a:gd name="connsiteY1572" fmla="*/ 600161 h 1157374"/>
              <a:gd name="connsiteX1573" fmla="*/ 973348 w 1350252"/>
              <a:gd name="connsiteY1573" fmla="*/ 599726 h 1157374"/>
              <a:gd name="connsiteX1574" fmla="*/ 972563 w 1350252"/>
              <a:gd name="connsiteY1574" fmla="*/ 599041 h 1157374"/>
              <a:gd name="connsiteX1575" fmla="*/ 972056 w 1350252"/>
              <a:gd name="connsiteY1575" fmla="*/ 598723 h 1157374"/>
              <a:gd name="connsiteX1576" fmla="*/ 969831 w 1350252"/>
              <a:gd name="connsiteY1576" fmla="*/ 597337 h 1157374"/>
              <a:gd name="connsiteX1577" fmla="*/ 969082 w 1350252"/>
              <a:gd name="connsiteY1577" fmla="*/ 597111 h 1157374"/>
              <a:gd name="connsiteX1578" fmla="*/ 967985 w 1350252"/>
              <a:gd name="connsiteY1578" fmla="*/ 596783 h 1157374"/>
              <a:gd name="connsiteX1579" fmla="*/ 967555 w 1350252"/>
              <a:gd name="connsiteY1579" fmla="*/ 596460 h 1157374"/>
              <a:gd name="connsiteX1580" fmla="*/ 967079 w 1350252"/>
              <a:gd name="connsiteY1580" fmla="*/ 596102 h 1157374"/>
              <a:gd name="connsiteX1581" fmla="*/ 964044 w 1350252"/>
              <a:gd name="connsiteY1581" fmla="*/ 593821 h 1157374"/>
              <a:gd name="connsiteX1582" fmla="*/ 963361 w 1350252"/>
              <a:gd name="connsiteY1582" fmla="*/ 592868 h 1157374"/>
              <a:gd name="connsiteX1583" fmla="*/ 963248 w 1350252"/>
              <a:gd name="connsiteY1583" fmla="*/ 592711 h 1157374"/>
              <a:gd name="connsiteX1584" fmla="*/ 962627 w 1350252"/>
              <a:gd name="connsiteY1584" fmla="*/ 591844 h 1157374"/>
              <a:gd name="connsiteX1585" fmla="*/ 960964 w 1350252"/>
              <a:gd name="connsiteY1585" fmla="*/ 590672 h 1157374"/>
              <a:gd name="connsiteX1586" fmla="*/ 959237 w 1350252"/>
              <a:gd name="connsiteY1586" fmla="*/ 588015 h 1157374"/>
              <a:gd name="connsiteX1587" fmla="*/ 957331 w 1350252"/>
              <a:gd name="connsiteY1587" fmla="*/ 586967 h 1157374"/>
              <a:gd name="connsiteX1588" fmla="*/ 955898 w 1350252"/>
              <a:gd name="connsiteY1588" fmla="*/ 584544 h 1157374"/>
              <a:gd name="connsiteX1589" fmla="*/ 955772 w 1350252"/>
              <a:gd name="connsiteY1589" fmla="*/ 584329 h 1157374"/>
              <a:gd name="connsiteX1590" fmla="*/ 955542 w 1350252"/>
              <a:gd name="connsiteY1590" fmla="*/ 583939 h 1157374"/>
              <a:gd name="connsiteX1591" fmla="*/ 954969 w 1350252"/>
              <a:gd name="connsiteY1591" fmla="*/ 583442 h 1157374"/>
              <a:gd name="connsiteX1592" fmla="*/ 954809 w 1350252"/>
              <a:gd name="connsiteY1592" fmla="*/ 583301 h 1157374"/>
              <a:gd name="connsiteX1593" fmla="*/ 952276 w 1350252"/>
              <a:gd name="connsiteY1593" fmla="*/ 581098 h 1157374"/>
              <a:gd name="connsiteX1594" fmla="*/ 947731 w 1350252"/>
              <a:gd name="connsiteY1594" fmla="*/ 575632 h 1157374"/>
              <a:gd name="connsiteX1595" fmla="*/ 947387 w 1350252"/>
              <a:gd name="connsiteY1595" fmla="*/ 575219 h 1157374"/>
              <a:gd name="connsiteX1596" fmla="*/ 946114 w 1350252"/>
              <a:gd name="connsiteY1596" fmla="*/ 573686 h 1157374"/>
              <a:gd name="connsiteX1597" fmla="*/ 964061 w 1350252"/>
              <a:gd name="connsiteY1597" fmla="*/ 573518 h 1157374"/>
              <a:gd name="connsiteX1598" fmla="*/ 974216 w 1350252"/>
              <a:gd name="connsiteY1598" fmla="*/ 573529 h 1157374"/>
              <a:gd name="connsiteX1599" fmla="*/ 980983 w 1350252"/>
              <a:gd name="connsiteY1599" fmla="*/ 572967 h 1157374"/>
              <a:gd name="connsiteX1600" fmla="*/ 986303 w 1350252"/>
              <a:gd name="connsiteY1600" fmla="*/ 573099 h 1157374"/>
              <a:gd name="connsiteX1601" fmla="*/ 991137 w 1350252"/>
              <a:gd name="connsiteY1601" fmla="*/ 572733 h 1157374"/>
              <a:gd name="connsiteX1602" fmla="*/ 997705 w 1350252"/>
              <a:gd name="connsiteY1602" fmla="*/ 571412 h 1157374"/>
              <a:gd name="connsiteX1603" fmla="*/ 996953 w 1350252"/>
              <a:gd name="connsiteY1603" fmla="*/ 568295 h 1157374"/>
              <a:gd name="connsiteX1604" fmla="*/ 996655 w 1350252"/>
              <a:gd name="connsiteY1604" fmla="*/ 567543 h 1157374"/>
              <a:gd name="connsiteX1605" fmla="*/ 995419 w 1350252"/>
              <a:gd name="connsiteY1605" fmla="*/ 564422 h 1157374"/>
              <a:gd name="connsiteX1606" fmla="*/ 996029 w 1350252"/>
              <a:gd name="connsiteY1606" fmla="*/ 561513 h 1157374"/>
              <a:gd name="connsiteX1607" fmla="*/ 994953 w 1350252"/>
              <a:gd name="connsiteY1607" fmla="*/ 559690 h 1157374"/>
              <a:gd name="connsiteX1608" fmla="*/ 993388 w 1350252"/>
              <a:gd name="connsiteY1608" fmla="*/ 557042 h 1157374"/>
              <a:gd name="connsiteX1609" fmla="*/ 993254 w 1350252"/>
              <a:gd name="connsiteY1609" fmla="*/ 556815 h 1157374"/>
              <a:gd name="connsiteX1610" fmla="*/ 991953 w 1350252"/>
              <a:gd name="connsiteY1610" fmla="*/ 550937 h 1157374"/>
              <a:gd name="connsiteX1611" fmla="*/ 991953 w 1350252"/>
              <a:gd name="connsiteY1611" fmla="*/ 550450 h 1157374"/>
              <a:gd name="connsiteX1612" fmla="*/ 991949 w 1350252"/>
              <a:gd name="connsiteY1612" fmla="*/ 548277 h 1157374"/>
              <a:gd name="connsiteX1613" fmla="*/ 990713 w 1350252"/>
              <a:gd name="connsiteY1613" fmla="*/ 544998 h 1157374"/>
              <a:gd name="connsiteX1614" fmla="*/ 990545 w 1350252"/>
              <a:gd name="connsiteY1614" fmla="*/ 543675 h 1157374"/>
              <a:gd name="connsiteX1615" fmla="*/ 990502 w 1350252"/>
              <a:gd name="connsiteY1615" fmla="*/ 543353 h 1157374"/>
              <a:gd name="connsiteX1616" fmla="*/ 990277 w 1350252"/>
              <a:gd name="connsiteY1616" fmla="*/ 541595 h 1157374"/>
              <a:gd name="connsiteX1617" fmla="*/ 987994 w 1350252"/>
              <a:gd name="connsiteY1617" fmla="*/ 536772 h 1157374"/>
              <a:gd name="connsiteX1618" fmla="*/ 987963 w 1350252"/>
              <a:gd name="connsiteY1618" fmla="*/ 536522 h 1157374"/>
              <a:gd name="connsiteX1619" fmla="*/ 987917 w 1350252"/>
              <a:gd name="connsiteY1619" fmla="*/ 536162 h 1157374"/>
              <a:gd name="connsiteX1620" fmla="*/ 987744 w 1350252"/>
              <a:gd name="connsiteY1620" fmla="*/ 534792 h 1157374"/>
              <a:gd name="connsiteX1621" fmla="*/ 988478 w 1350252"/>
              <a:gd name="connsiteY1621" fmla="*/ 531695 h 1157374"/>
              <a:gd name="connsiteX1622" fmla="*/ 989744 w 1350252"/>
              <a:gd name="connsiteY1622" fmla="*/ 532164 h 1157374"/>
              <a:gd name="connsiteX1623" fmla="*/ 989976 w 1350252"/>
              <a:gd name="connsiteY1623" fmla="*/ 532251 h 1157374"/>
              <a:gd name="connsiteX1624" fmla="*/ 990139 w 1350252"/>
              <a:gd name="connsiteY1624" fmla="*/ 532311 h 1157374"/>
              <a:gd name="connsiteX1625" fmla="*/ 992028 w 1350252"/>
              <a:gd name="connsiteY1625" fmla="*/ 534617 h 1157374"/>
              <a:gd name="connsiteX1626" fmla="*/ 992451 w 1350252"/>
              <a:gd name="connsiteY1626" fmla="*/ 535133 h 1157374"/>
              <a:gd name="connsiteX1627" fmla="*/ 992975 w 1350252"/>
              <a:gd name="connsiteY1627" fmla="*/ 535771 h 1157374"/>
              <a:gd name="connsiteX1628" fmla="*/ 993498 w 1350252"/>
              <a:gd name="connsiteY1628" fmla="*/ 536242 h 1157374"/>
              <a:gd name="connsiteX1629" fmla="*/ 993756 w 1350252"/>
              <a:gd name="connsiteY1629" fmla="*/ 536474 h 1157374"/>
              <a:gd name="connsiteX1630" fmla="*/ 995314 w 1350252"/>
              <a:gd name="connsiteY1630" fmla="*/ 537872 h 1157374"/>
              <a:gd name="connsiteX1631" fmla="*/ 1004177 w 1350252"/>
              <a:gd name="connsiteY1631" fmla="*/ 541319 h 1157374"/>
              <a:gd name="connsiteX1632" fmla="*/ 1008983 w 1350252"/>
              <a:gd name="connsiteY1632" fmla="*/ 546014 h 1157374"/>
              <a:gd name="connsiteX1633" fmla="*/ 1012462 w 1350252"/>
              <a:gd name="connsiteY1633" fmla="*/ 547735 h 1157374"/>
              <a:gd name="connsiteX1634" fmla="*/ 1012706 w 1350252"/>
              <a:gd name="connsiteY1634" fmla="*/ 547856 h 1157374"/>
              <a:gd name="connsiteX1635" fmla="*/ 1013968 w 1350252"/>
              <a:gd name="connsiteY1635" fmla="*/ 548481 h 1157374"/>
              <a:gd name="connsiteX1636" fmla="*/ 1015374 w 1350252"/>
              <a:gd name="connsiteY1636" fmla="*/ 550003 h 1157374"/>
              <a:gd name="connsiteX1637" fmla="*/ 1016728 w 1350252"/>
              <a:gd name="connsiteY1637" fmla="*/ 551467 h 1157374"/>
              <a:gd name="connsiteX1638" fmla="*/ 1019451 w 1350252"/>
              <a:gd name="connsiteY1638" fmla="*/ 554412 h 1157374"/>
              <a:gd name="connsiteX1639" fmla="*/ 1027268 w 1350252"/>
              <a:gd name="connsiteY1639" fmla="*/ 559163 h 1157374"/>
              <a:gd name="connsiteX1640" fmla="*/ 1036778 w 1350252"/>
              <a:gd name="connsiteY1640" fmla="*/ 560659 h 1157374"/>
              <a:gd name="connsiteX1641" fmla="*/ 1039326 w 1350252"/>
              <a:gd name="connsiteY1641" fmla="*/ 561060 h 1157374"/>
              <a:gd name="connsiteX1642" fmla="*/ 1044864 w 1350252"/>
              <a:gd name="connsiteY1642" fmla="*/ 564144 h 1157374"/>
              <a:gd name="connsiteX1643" fmla="*/ 1047017 w 1350252"/>
              <a:gd name="connsiteY1643" fmla="*/ 564203 h 1157374"/>
              <a:gd name="connsiteX1644" fmla="*/ 1048791 w 1350252"/>
              <a:gd name="connsiteY1644" fmla="*/ 564240 h 1157374"/>
              <a:gd name="connsiteX1645" fmla="*/ 1049723 w 1350252"/>
              <a:gd name="connsiteY1645" fmla="*/ 564260 h 1157374"/>
              <a:gd name="connsiteX1646" fmla="*/ 1051079 w 1350252"/>
              <a:gd name="connsiteY1646" fmla="*/ 564772 h 1157374"/>
              <a:gd name="connsiteX1647" fmla="*/ 1052492 w 1350252"/>
              <a:gd name="connsiteY1647" fmla="*/ 565306 h 1157374"/>
              <a:gd name="connsiteX1648" fmla="*/ 1053191 w 1350252"/>
              <a:gd name="connsiteY1648" fmla="*/ 565851 h 1157374"/>
              <a:gd name="connsiteX1649" fmla="*/ 1053340 w 1350252"/>
              <a:gd name="connsiteY1649" fmla="*/ 565967 h 1157374"/>
              <a:gd name="connsiteX1650" fmla="*/ 1055508 w 1350252"/>
              <a:gd name="connsiteY1650" fmla="*/ 567653 h 1157374"/>
              <a:gd name="connsiteX1651" fmla="*/ 1056936 w 1350252"/>
              <a:gd name="connsiteY1651" fmla="*/ 568317 h 1157374"/>
              <a:gd name="connsiteX1652" fmla="*/ 1057232 w 1350252"/>
              <a:gd name="connsiteY1652" fmla="*/ 568454 h 1157374"/>
              <a:gd name="connsiteX1653" fmla="*/ 1061475 w 1350252"/>
              <a:gd name="connsiteY1653" fmla="*/ 568323 h 1157374"/>
              <a:gd name="connsiteX1654" fmla="*/ 1068735 w 1350252"/>
              <a:gd name="connsiteY1654" fmla="*/ 571714 h 1157374"/>
              <a:gd name="connsiteX1655" fmla="*/ 1072118 w 1350252"/>
              <a:gd name="connsiteY1655" fmla="*/ 572205 h 1157374"/>
              <a:gd name="connsiteX1656" fmla="*/ 1073998 w 1350252"/>
              <a:gd name="connsiteY1656" fmla="*/ 571111 h 1157374"/>
              <a:gd name="connsiteX1657" fmla="*/ 1074147 w 1350252"/>
              <a:gd name="connsiteY1657" fmla="*/ 571026 h 1157374"/>
              <a:gd name="connsiteX1658" fmla="*/ 1075436 w 1350252"/>
              <a:gd name="connsiteY1658" fmla="*/ 569662 h 1157374"/>
              <a:gd name="connsiteX1659" fmla="*/ 1077584 w 1350252"/>
              <a:gd name="connsiteY1659" fmla="*/ 566008 h 1157374"/>
              <a:gd name="connsiteX1660" fmla="*/ 1080393 w 1350252"/>
              <a:gd name="connsiteY1660" fmla="*/ 563037 h 1157374"/>
              <a:gd name="connsiteX1661" fmla="*/ 1081453 w 1350252"/>
              <a:gd name="connsiteY1661" fmla="*/ 561917 h 1157374"/>
              <a:gd name="connsiteX1662" fmla="*/ 1083912 w 1350252"/>
              <a:gd name="connsiteY1662" fmla="*/ 560551 h 1157374"/>
              <a:gd name="connsiteX1663" fmla="*/ 1084362 w 1350252"/>
              <a:gd name="connsiteY1663" fmla="*/ 549915 h 1157374"/>
              <a:gd name="connsiteX1664" fmla="*/ 1086940 w 1350252"/>
              <a:gd name="connsiteY1664" fmla="*/ 542563 h 1157374"/>
              <a:gd name="connsiteX1665" fmla="*/ 1089140 w 1350252"/>
              <a:gd name="connsiteY1665" fmla="*/ 535776 h 1157374"/>
              <a:gd name="connsiteX1666" fmla="*/ 1091844 w 1350252"/>
              <a:gd name="connsiteY1666" fmla="*/ 533142 h 1157374"/>
              <a:gd name="connsiteX1667" fmla="*/ 1096684 w 1350252"/>
              <a:gd name="connsiteY1667" fmla="*/ 528817 h 1157374"/>
              <a:gd name="connsiteX1668" fmla="*/ 1098926 w 1350252"/>
              <a:gd name="connsiteY1668" fmla="*/ 527430 h 1157374"/>
              <a:gd name="connsiteX1669" fmla="*/ 1103705 w 1350252"/>
              <a:gd name="connsiteY1669" fmla="*/ 524497 h 1157374"/>
              <a:gd name="connsiteX1670" fmla="*/ 1106619 w 1350252"/>
              <a:gd name="connsiteY1670" fmla="*/ 522242 h 1157374"/>
              <a:gd name="connsiteX1671" fmla="*/ 1105300 w 1350252"/>
              <a:gd name="connsiteY1671" fmla="*/ 517330 h 1157374"/>
              <a:gd name="connsiteX1672" fmla="*/ 1100687 w 1350252"/>
              <a:gd name="connsiteY1672" fmla="*/ 515335 h 1157374"/>
              <a:gd name="connsiteX1673" fmla="*/ 1095105 w 1350252"/>
              <a:gd name="connsiteY1673" fmla="*/ 514186 h 1157374"/>
              <a:gd name="connsiteX1674" fmla="*/ 1090001 w 1350252"/>
              <a:gd name="connsiteY1674" fmla="*/ 512376 h 1157374"/>
              <a:gd name="connsiteX1675" fmla="*/ 1088188 w 1350252"/>
              <a:gd name="connsiteY1675" fmla="*/ 511834 h 1157374"/>
              <a:gd name="connsiteX1676" fmla="*/ 1084695 w 1350252"/>
              <a:gd name="connsiteY1676" fmla="*/ 510790 h 1157374"/>
              <a:gd name="connsiteX1677" fmla="*/ 1080111 w 1350252"/>
              <a:gd name="connsiteY1677" fmla="*/ 509419 h 1157374"/>
              <a:gd name="connsiteX1678" fmla="*/ 1076392 w 1350252"/>
              <a:gd name="connsiteY1678" fmla="*/ 507521 h 1157374"/>
              <a:gd name="connsiteX1679" fmla="*/ 1068468 w 1350252"/>
              <a:gd name="connsiteY1679" fmla="*/ 507344 h 1157374"/>
              <a:gd name="connsiteX1680" fmla="*/ 1067237 w 1350252"/>
              <a:gd name="connsiteY1680" fmla="*/ 505799 h 1157374"/>
              <a:gd name="connsiteX1681" fmla="*/ 1065695 w 1350252"/>
              <a:gd name="connsiteY1681" fmla="*/ 502521 h 1157374"/>
              <a:gd name="connsiteX1682" fmla="*/ 1065265 w 1350252"/>
              <a:gd name="connsiteY1682" fmla="*/ 502089 h 1157374"/>
              <a:gd name="connsiteX1683" fmla="*/ 1064835 w 1350252"/>
              <a:gd name="connsiteY1683" fmla="*/ 501657 h 1157374"/>
              <a:gd name="connsiteX1684" fmla="*/ 1064340 w 1350252"/>
              <a:gd name="connsiteY1684" fmla="*/ 501162 h 1157374"/>
              <a:gd name="connsiteX1685" fmla="*/ 1061325 w 1350252"/>
              <a:gd name="connsiteY1685" fmla="*/ 500609 h 1157374"/>
              <a:gd name="connsiteX1686" fmla="*/ 1058738 w 1350252"/>
              <a:gd name="connsiteY1686" fmla="*/ 499697 h 1157374"/>
              <a:gd name="connsiteX1687" fmla="*/ 1054863 w 1350252"/>
              <a:gd name="connsiteY1687" fmla="*/ 498330 h 1157374"/>
              <a:gd name="connsiteX1688" fmla="*/ 1051968 w 1350252"/>
              <a:gd name="connsiteY1688" fmla="*/ 497035 h 1157374"/>
              <a:gd name="connsiteX1689" fmla="*/ 1051295 w 1350252"/>
              <a:gd name="connsiteY1689" fmla="*/ 496255 h 1157374"/>
              <a:gd name="connsiteX1690" fmla="*/ 1051169 w 1350252"/>
              <a:gd name="connsiteY1690" fmla="*/ 496108 h 1157374"/>
              <a:gd name="connsiteX1691" fmla="*/ 1049810 w 1350252"/>
              <a:gd name="connsiteY1691" fmla="*/ 493016 h 1157374"/>
              <a:gd name="connsiteX1692" fmla="*/ 1049436 w 1350252"/>
              <a:gd name="connsiteY1692" fmla="*/ 488496 h 1157374"/>
              <a:gd name="connsiteX1693" fmla="*/ 1048139 w 1350252"/>
              <a:gd name="connsiteY1693" fmla="*/ 485342 h 1157374"/>
              <a:gd name="connsiteX1694" fmla="*/ 1048260 w 1350252"/>
              <a:gd name="connsiteY1694" fmla="*/ 483485 h 1157374"/>
              <a:gd name="connsiteX1695" fmla="*/ 1048212 w 1350252"/>
              <a:gd name="connsiteY1695" fmla="*/ 483308 h 1157374"/>
              <a:gd name="connsiteX1696" fmla="*/ 1047764 w 1350252"/>
              <a:gd name="connsiteY1696" fmla="*/ 481627 h 1157374"/>
              <a:gd name="connsiteX1697" fmla="*/ 1046226 w 1350252"/>
              <a:gd name="connsiteY1697" fmla="*/ 480082 h 1157374"/>
              <a:gd name="connsiteX1698" fmla="*/ 1045668 w 1350252"/>
              <a:gd name="connsiteY1698" fmla="*/ 478537 h 1157374"/>
              <a:gd name="connsiteX1699" fmla="*/ 1045155 w 1350252"/>
              <a:gd name="connsiteY1699" fmla="*/ 478434 h 1157374"/>
              <a:gd name="connsiteX1700" fmla="*/ 1044746 w 1350252"/>
              <a:gd name="connsiteY1700" fmla="*/ 478352 h 1157374"/>
              <a:gd name="connsiteX1701" fmla="*/ 1041284 w 1350252"/>
              <a:gd name="connsiteY1701" fmla="*/ 480801 h 1157374"/>
              <a:gd name="connsiteX1702" fmla="*/ 1036150 w 1350252"/>
              <a:gd name="connsiteY1702" fmla="*/ 481541 h 1157374"/>
              <a:gd name="connsiteX1703" fmla="*/ 1030560 w 1350252"/>
              <a:gd name="connsiteY1703" fmla="*/ 480013 h 1157374"/>
              <a:gd name="connsiteX1704" fmla="*/ 1030092 w 1350252"/>
              <a:gd name="connsiteY1704" fmla="*/ 477371 h 1157374"/>
              <a:gd name="connsiteX1705" fmla="*/ 1037368 w 1350252"/>
              <a:gd name="connsiteY1705" fmla="*/ 471622 h 1157374"/>
              <a:gd name="connsiteX1706" fmla="*/ 1037983 w 1350252"/>
              <a:gd name="connsiteY1706" fmla="*/ 471323 h 1157374"/>
              <a:gd name="connsiteX1707" fmla="*/ 1041777 w 1350252"/>
              <a:gd name="connsiteY1707" fmla="*/ 469481 h 1157374"/>
              <a:gd name="connsiteX1708" fmla="*/ 1043220 w 1350252"/>
              <a:gd name="connsiteY1708" fmla="*/ 464202 h 1157374"/>
              <a:gd name="connsiteX1709" fmla="*/ 1044340 w 1350252"/>
              <a:gd name="connsiteY1709" fmla="*/ 461563 h 1157374"/>
              <a:gd name="connsiteX1710" fmla="*/ 1054012 w 1350252"/>
              <a:gd name="connsiteY1710" fmla="*/ 455416 h 1157374"/>
              <a:gd name="connsiteX1711" fmla="*/ 1056184 w 1350252"/>
              <a:gd name="connsiteY1711" fmla="*/ 453246 h 1157374"/>
              <a:gd name="connsiteX1712" fmla="*/ 1057183 w 1350252"/>
              <a:gd name="connsiteY1712" fmla="*/ 452545 h 1157374"/>
              <a:gd name="connsiteX1713" fmla="*/ 1060651 w 1350252"/>
              <a:gd name="connsiteY1713" fmla="*/ 448781 h 1157374"/>
              <a:gd name="connsiteX1714" fmla="*/ 1065188 w 1350252"/>
              <a:gd name="connsiteY1714" fmla="*/ 440492 h 1157374"/>
              <a:gd name="connsiteX1715" fmla="*/ 1069530 w 1350252"/>
              <a:gd name="connsiteY1715" fmla="*/ 439750 h 1157374"/>
              <a:gd name="connsiteX1716" fmla="*/ 1075313 w 1350252"/>
              <a:gd name="connsiteY1716" fmla="*/ 435669 h 1157374"/>
              <a:gd name="connsiteX1717" fmla="*/ 1079646 w 1350252"/>
              <a:gd name="connsiteY1717" fmla="*/ 432611 h 1157374"/>
              <a:gd name="connsiteX1718" fmla="*/ 1087783 w 1350252"/>
              <a:gd name="connsiteY1718" fmla="*/ 425465 h 1157374"/>
              <a:gd name="connsiteX1719" fmla="*/ 1095028 w 1350252"/>
              <a:gd name="connsiteY1719" fmla="*/ 419703 h 1157374"/>
              <a:gd name="connsiteX1720" fmla="*/ 1098653 w 1350252"/>
              <a:gd name="connsiteY1720" fmla="*/ 416819 h 1157374"/>
              <a:gd name="connsiteX1721" fmla="*/ 1106055 w 1350252"/>
              <a:gd name="connsiteY1721" fmla="*/ 415115 h 1157374"/>
              <a:gd name="connsiteX1722" fmla="*/ 1106219 w 1350252"/>
              <a:gd name="connsiteY1722" fmla="*/ 415078 h 1157374"/>
              <a:gd name="connsiteX1723" fmla="*/ 1112450 w 1350252"/>
              <a:gd name="connsiteY1723" fmla="*/ 413843 h 1157374"/>
              <a:gd name="connsiteX1724" fmla="*/ 1117910 w 1350252"/>
              <a:gd name="connsiteY1724" fmla="*/ 410463 h 1157374"/>
              <a:gd name="connsiteX1725" fmla="*/ 1125830 w 1350252"/>
              <a:gd name="connsiteY1725" fmla="*/ 410112 h 1157374"/>
              <a:gd name="connsiteX1726" fmla="*/ 1133365 w 1350252"/>
              <a:gd name="connsiteY1726" fmla="*/ 410135 h 1157374"/>
              <a:gd name="connsiteX1727" fmla="*/ 1140636 w 1350252"/>
              <a:gd name="connsiteY1727" fmla="*/ 400345 h 1157374"/>
              <a:gd name="connsiteX1728" fmla="*/ 1142021 w 1350252"/>
              <a:gd name="connsiteY1728" fmla="*/ 392801 h 1157374"/>
              <a:gd name="connsiteX1729" fmla="*/ 1139439 w 1350252"/>
              <a:gd name="connsiteY1729" fmla="*/ 385245 h 1157374"/>
              <a:gd name="connsiteX1730" fmla="*/ 1136017 w 1350252"/>
              <a:gd name="connsiteY1730" fmla="*/ 375799 h 1157374"/>
              <a:gd name="connsiteX1731" fmla="*/ 1136728 w 1350252"/>
              <a:gd name="connsiteY1731" fmla="*/ 372782 h 1157374"/>
              <a:gd name="connsiteX1732" fmla="*/ 1138681 w 1350252"/>
              <a:gd name="connsiteY1732" fmla="*/ 371657 h 1157374"/>
              <a:gd name="connsiteX1733" fmla="*/ 1143866 w 1350252"/>
              <a:gd name="connsiteY1733" fmla="*/ 372805 h 1157374"/>
              <a:gd name="connsiteX1734" fmla="*/ 1150581 w 1350252"/>
              <a:gd name="connsiteY1734" fmla="*/ 372525 h 1157374"/>
              <a:gd name="connsiteX1735" fmla="*/ 1157663 w 1350252"/>
              <a:gd name="connsiteY1735" fmla="*/ 369829 h 1157374"/>
              <a:gd name="connsiteX1736" fmla="*/ 1160439 w 1350252"/>
              <a:gd name="connsiteY1736" fmla="*/ 369837 h 1157374"/>
              <a:gd name="connsiteX1737" fmla="*/ 1164740 w 1350252"/>
              <a:gd name="connsiteY1737" fmla="*/ 367587 h 1157374"/>
              <a:gd name="connsiteX1738" fmla="*/ 1165289 w 1350252"/>
              <a:gd name="connsiteY1738" fmla="*/ 367350 h 1157374"/>
              <a:gd name="connsiteX1739" fmla="*/ 1168278 w 1350252"/>
              <a:gd name="connsiteY1739" fmla="*/ 365816 h 1157374"/>
              <a:gd name="connsiteX1740" fmla="*/ 1176890 w 1350252"/>
              <a:gd name="connsiteY1740" fmla="*/ 362341 h 1157374"/>
              <a:gd name="connsiteX1741" fmla="*/ 1178050 w 1350252"/>
              <a:gd name="connsiteY1741" fmla="*/ 361212 h 1157374"/>
              <a:gd name="connsiteX1742" fmla="*/ 1177889 w 1350252"/>
              <a:gd name="connsiteY1742" fmla="*/ 355173 h 1157374"/>
              <a:gd name="connsiteX1743" fmla="*/ 1182913 w 1350252"/>
              <a:gd name="connsiteY1743" fmla="*/ 349136 h 1157374"/>
              <a:gd name="connsiteX1744" fmla="*/ 1186776 w 1350252"/>
              <a:gd name="connsiteY1744" fmla="*/ 346522 h 1157374"/>
              <a:gd name="connsiteX1745" fmla="*/ 1187295 w 1350252"/>
              <a:gd name="connsiteY1745" fmla="*/ 343140 h 1157374"/>
              <a:gd name="connsiteX1746" fmla="*/ 1188132 w 1350252"/>
              <a:gd name="connsiteY1746" fmla="*/ 337846 h 1157374"/>
              <a:gd name="connsiteX1747" fmla="*/ 1190439 w 1350252"/>
              <a:gd name="connsiteY1747" fmla="*/ 335211 h 1157374"/>
              <a:gd name="connsiteX1748" fmla="*/ 1194510 w 1350252"/>
              <a:gd name="connsiteY1748" fmla="*/ 333120 h 1157374"/>
              <a:gd name="connsiteX1749" fmla="*/ 1201391 w 1350252"/>
              <a:gd name="connsiteY1749" fmla="*/ 329585 h 1157374"/>
              <a:gd name="connsiteX1750" fmla="*/ 1203363 w 1350252"/>
              <a:gd name="connsiteY1750" fmla="*/ 329214 h 1157374"/>
              <a:gd name="connsiteX1751" fmla="*/ 1205286 w 1350252"/>
              <a:gd name="connsiteY1751" fmla="*/ 326956 h 1157374"/>
              <a:gd name="connsiteX1752" fmla="*/ 1206334 w 1350252"/>
              <a:gd name="connsiteY1752" fmla="*/ 321676 h 1157374"/>
              <a:gd name="connsiteX1753" fmla="*/ 1213092 w 1350252"/>
              <a:gd name="connsiteY1753" fmla="*/ 310917 h 1157374"/>
              <a:gd name="connsiteX1754" fmla="*/ 1217683 w 1350252"/>
              <a:gd name="connsiteY1754" fmla="*/ 311916 h 1157374"/>
              <a:gd name="connsiteX1755" fmla="*/ 1218756 w 1350252"/>
              <a:gd name="connsiteY1755" fmla="*/ 312150 h 1157374"/>
              <a:gd name="connsiteX1756" fmla="*/ 1218931 w 1350252"/>
              <a:gd name="connsiteY1756" fmla="*/ 312464 h 1157374"/>
              <a:gd name="connsiteX1757" fmla="*/ 1219373 w 1350252"/>
              <a:gd name="connsiteY1757" fmla="*/ 313265 h 1157374"/>
              <a:gd name="connsiteX1758" fmla="*/ 1220442 w 1350252"/>
              <a:gd name="connsiteY1758" fmla="*/ 314059 h 1157374"/>
              <a:gd name="connsiteX1759" fmla="*/ 1221035 w 1350252"/>
              <a:gd name="connsiteY1759" fmla="*/ 314501 h 1157374"/>
              <a:gd name="connsiteX1760" fmla="*/ 1221796 w 1350252"/>
              <a:gd name="connsiteY1760" fmla="*/ 315889 h 1157374"/>
              <a:gd name="connsiteX1761" fmla="*/ 1222391 w 1350252"/>
              <a:gd name="connsiteY1761" fmla="*/ 316978 h 1157374"/>
              <a:gd name="connsiteX1762" fmla="*/ 1223477 w 1350252"/>
              <a:gd name="connsiteY1762" fmla="*/ 317689 h 1157374"/>
              <a:gd name="connsiteX1763" fmla="*/ 1223993 w 1350252"/>
              <a:gd name="connsiteY1763" fmla="*/ 318030 h 1157374"/>
              <a:gd name="connsiteX1764" fmla="*/ 1230159 w 1350252"/>
              <a:gd name="connsiteY1764" fmla="*/ 317843 h 1157374"/>
              <a:gd name="connsiteX1765" fmla="*/ 1230334 w 1350252"/>
              <a:gd name="connsiteY1765" fmla="*/ 317837 h 1157374"/>
              <a:gd name="connsiteX1766" fmla="*/ 1232120 w 1350252"/>
              <a:gd name="connsiteY1766" fmla="*/ 318208 h 1157374"/>
              <a:gd name="connsiteX1767" fmla="*/ 1232993 w 1350252"/>
              <a:gd name="connsiteY1767" fmla="*/ 319694 h 1157374"/>
              <a:gd name="connsiteX1768" fmla="*/ 1233538 w 1350252"/>
              <a:gd name="connsiteY1768" fmla="*/ 320621 h 1157374"/>
              <a:gd name="connsiteX1769" fmla="*/ 1234690 w 1350252"/>
              <a:gd name="connsiteY1769" fmla="*/ 321851 h 1157374"/>
              <a:gd name="connsiteX1770" fmla="*/ 1235510 w 1350252"/>
              <a:gd name="connsiteY1770" fmla="*/ 322726 h 1157374"/>
              <a:gd name="connsiteX1771" fmla="*/ 1236378 w 1350252"/>
              <a:gd name="connsiteY1771" fmla="*/ 323133 h 1157374"/>
              <a:gd name="connsiteX1772" fmla="*/ 1237356 w 1350252"/>
              <a:gd name="connsiteY1772" fmla="*/ 323591 h 1157374"/>
              <a:gd name="connsiteX1773" fmla="*/ 1243391 w 1350252"/>
              <a:gd name="connsiteY1773" fmla="*/ 324949 h 1157374"/>
              <a:gd name="connsiteX1774" fmla="*/ 1247024 w 1350252"/>
              <a:gd name="connsiteY1774" fmla="*/ 327114 h 1157374"/>
              <a:gd name="connsiteX1775" fmla="*/ 1249158 w 1350252"/>
              <a:gd name="connsiteY1775" fmla="*/ 329173 h 1157374"/>
              <a:gd name="connsiteX1776" fmla="*/ 1250165 w 1350252"/>
              <a:gd name="connsiteY1776" fmla="*/ 330146 h 1157374"/>
              <a:gd name="connsiteX1777" fmla="*/ 1250602 w 1350252"/>
              <a:gd name="connsiteY1777" fmla="*/ 330022 h 1157374"/>
              <a:gd name="connsiteX1778" fmla="*/ 1264731 w 1350252"/>
              <a:gd name="connsiteY1778" fmla="*/ 326011 h 1157374"/>
              <a:gd name="connsiteX1779" fmla="*/ 1302380 w 1350252"/>
              <a:gd name="connsiteY1779" fmla="*/ 325373 h 1157374"/>
              <a:gd name="connsiteX1780" fmla="*/ 1327755 w 1350252"/>
              <a:gd name="connsiteY1780" fmla="*/ 325451 h 1157374"/>
              <a:gd name="connsiteX1781" fmla="*/ 1330038 w 1350252"/>
              <a:gd name="connsiteY1781" fmla="*/ 306968 h 1157374"/>
              <a:gd name="connsiteX1782" fmla="*/ 1334595 w 1350252"/>
              <a:gd name="connsiteY1782" fmla="*/ 299436 h 1157374"/>
              <a:gd name="connsiteX1783" fmla="*/ 1337528 w 1350252"/>
              <a:gd name="connsiteY1783" fmla="*/ 275672 h 1157374"/>
              <a:gd name="connsiteX1784" fmla="*/ 1341054 w 1350252"/>
              <a:gd name="connsiteY1784" fmla="*/ 244365 h 1157374"/>
              <a:gd name="connsiteX1785" fmla="*/ 1340069 w 1350252"/>
              <a:gd name="connsiteY1785" fmla="*/ 237194 h 1157374"/>
              <a:gd name="connsiteX1786" fmla="*/ 1344718 w 1350252"/>
              <a:gd name="connsiteY1786" fmla="*/ 233057 h 1157374"/>
              <a:gd name="connsiteX1787" fmla="*/ 1350433 w 1350252"/>
              <a:gd name="connsiteY1787" fmla="*/ 220234 h 1157374"/>
              <a:gd name="connsiteX1788" fmla="*/ 1349256 w 1350252"/>
              <a:gd name="connsiteY1788" fmla="*/ 219919 h 1157374"/>
              <a:gd name="connsiteX1789" fmla="*/ 1347151 w 1350252"/>
              <a:gd name="connsiteY1789" fmla="*/ 220105 h 1157374"/>
              <a:gd name="connsiteX1790" fmla="*/ 1343263 w 1350252"/>
              <a:gd name="connsiteY1790" fmla="*/ 220149 h 1157374"/>
              <a:gd name="connsiteX1791" fmla="*/ 1339860 w 1350252"/>
              <a:gd name="connsiteY1791" fmla="*/ 220188 h 1157374"/>
              <a:gd name="connsiteX1792" fmla="*/ 1330628 w 1350252"/>
              <a:gd name="connsiteY1792" fmla="*/ 220457 h 1157374"/>
              <a:gd name="connsiteX1793" fmla="*/ 1315889 w 1350252"/>
              <a:gd name="connsiteY1793" fmla="*/ 221111 h 1157374"/>
              <a:gd name="connsiteX1794" fmla="*/ 1308928 w 1350252"/>
              <a:gd name="connsiteY1794" fmla="*/ 221675 h 1157374"/>
              <a:gd name="connsiteX1795" fmla="*/ 1302772 w 1350252"/>
              <a:gd name="connsiteY1795" fmla="*/ 221907 h 1157374"/>
              <a:gd name="connsiteX1796" fmla="*/ 1297419 w 1350252"/>
              <a:gd name="connsiteY1796" fmla="*/ 221161 h 1157374"/>
              <a:gd name="connsiteX1797" fmla="*/ 1292878 w 1350252"/>
              <a:gd name="connsiteY1797" fmla="*/ 220728 h 1157374"/>
              <a:gd name="connsiteX1798" fmla="*/ 1283561 w 1350252"/>
              <a:gd name="connsiteY1798" fmla="*/ 219852 h 1157374"/>
              <a:gd name="connsiteX1799" fmla="*/ 1282183 w 1350252"/>
              <a:gd name="connsiteY1799" fmla="*/ 220609 h 1157374"/>
              <a:gd name="connsiteX1800" fmla="*/ 1281529 w 1350252"/>
              <a:gd name="connsiteY1800" fmla="*/ 220967 h 1157374"/>
              <a:gd name="connsiteX1801" fmla="*/ 1280297 w 1350252"/>
              <a:gd name="connsiteY1801" fmla="*/ 220968 h 1157374"/>
              <a:gd name="connsiteX1802" fmla="*/ 1276600 w 1350252"/>
              <a:gd name="connsiteY1802" fmla="*/ 220972 h 1157374"/>
              <a:gd name="connsiteX1803" fmla="*/ 1275739 w 1350252"/>
              <a:gd name="connsiteY1803" fmla="*/ 221963 h 1157374"/>
              <a:gd name="connsiteX1804" fmla="*/ 1274321 w 1350252"/>
              <a:gd name="connsiteY1804" fmla="*/ 221964 h 1157374"/>
              <a:gd name="connsiteX1805" fmla="*/ 1270563 w 1350252"/>
              <a:gd name="connsiteY1805" fmla="*/ 220355 h 1157374"/>
              <a:gd name="connsiteX1806" fmla="*/ 1267934 w 1350252"/>
              <a:gd name="connsiteY1806" fmla="*/ 220484 h 1157374"/>
              <a:gd name="connsiteX1807" fmla="*/ 1266683 w 1350252"/>
              <a:gd name="connsiteY1807" fmla="*/ 220545 h 1157374"/>
              <a:gd name="connsiteX1808" fmla="*/ 1264468 w 1350252"/>
              <a:gd name="connsiteY1808" fmla="*/ 222715 h 1157374"/>
              <a:gd name="connsiteX1809" fmla="*/ 1263851 w 1350252"/>
              <a:gd name="connsiteY1809" fmla="*/ 222922 h 1157374"/>
              <a:gd name="connsiteX1810" fmla="*/ 1263544 w 1350252"/>
              <a:gd name="connsiteY1810" fmla="*/ 223025 h 1157374"/>
              <a:gd name="connsiteX1811" fmla="*/ 1258369 w 1350252"/>
              <a:gd name="connsiteY1811" fmla="*/ 221914 h 1157374"/>
              <a:gd name="connsiteX1812" fmla="*/ 1257780 w 1350252"/>
              <a:gd name="connsiteY1812" fmla="*/ 222332 h 1157374"/>
              <a:gd name="connsiteX1813" fmla="*/ 1256706 w 1350252"/>
              <a:gd name="connsiteY1813" fmla="*/ 223092 h 1157374"/>
              <a:gd name="connsiteX1814" fmla="*/ 1255290 w 1350252"/>
              <a:gd name="connsiteY1814" fmla="*/ 222970 h 1157374"/>
              <a:gd name="connsiteX1815" fmla="*/ 1253749 w 1350252"/>
              <a:gd name="connsiteY1815" fmla="*/ 221918 h 1157374"/>
              <a:gd name="connsiteX1816" fmla="*/ 1253328 w 1350252"/>
              <a:gd name="connsiteY1816" fmla="*/ 221986 h 1157374"/>
              <a:gd name="connsiteX1817" fmla="*/ 1252512 w 1350252"/>
              <a:gd name="connsiteY1817" fmla="*/ 222115 h 1157374"/>
              <a:gd name="connsiteX1818" fmla="*/ 1248985 w 1350252"/>
              <a:gd name="connsiteY1818" fmla="*/ 222674 h 1157374"/>
              <a:gd name="connsiteX1819" fmla="*/ 1246297 w 1350252"/>
              <a:gd name="connsiteY1819" fmla="*/ 223102 h 1157374"/>
              <a:gd name="connsiteX1820" fmla="*/ 1241800 w 1350252"/>
              <a:gd name="connsiteY1820" fmla="*/ 222237 h 1157374"/>
              <a:gd name="connsiteX1821" fmla="*/ 1240162 w 1350252"/>
              <a:gd name="connsiteY1821" fmla="*/ 222875 h 1157374"/>
              <a:gd name="connsiteX1822" fmla="*/ 1238289 w 1350252"/>
              <a:gd name="connsiteY1822" fmla="*/ 223604 h 1157374"/>
              <a:gd name="connsiteX1823" fmla="*/ 1236813 w 1350252"/>
              <a:gd name="connsiteY1823" fmla="*/ 223544 h 1157374"/>
              <a:gd name="connsiteX1824" fmla="*/ 1236072 w 1350252"/>
              <a:gd name="connsiteY1824" fmla="*/ 223110 h 1157374"/>
              <a:gd name="connsiteX1825" fmla="*/ 1233670 w 1350252"/>
              <a:gd name="connsiteY1825" fmla="*/ 223670 h 1157374"/>
              <a:gd name="connsiteX1826" fmla="*/ 1231829 w 1350252"/>
              <a:gd name="connsiteY1826" fmla="*/ 223563 h 1157374"/>
              <a:gd name="connsiteX1827" fmla="*/ 1230529 w 1350252"/>
              <a:gd name="connsiteY1827" fmla="*/ 223488 h 1157374"/>
              <a:gd name="connsiteX1828" fmla="*/ 1229550 w 1350252"/>
              <a:gd name="connsiteY1828" fmla="*/ 223990 h 1157374"/>
              <a:gd name="connsiteX1829" fmla="*/ 1227512 w 1350252"/>
              <a:gd name="connsiteY1829" fmla="*/ 225038 h 1157374"/>
              <a:gd name="connsiteX1830" fmla="*/ 1222077 w 1350252"/>
              <a:gd name="connsiteY1830" fmla="*/ 224806 h 1157374"/>
              <a:gd name="connsiteX1831" fmla="*/ 1221322 w 1350252"/>
              <a:gd name="connsiteY1831" fmla="*/ 221951 h 1157374"/>
              <a:gd name="connsiteX1832" fmla="*/ 1218859 w 1350252"/>
              <a:gd name="connsiteY1832" fmla="*/ 220107 h 1157374"/>
              <a:gd name="connsiteX1833" fmla="*/ 1218702 w 1350252"/>
              <a:gd name="connsiteY1833" fmla="*/ 216982 h 1157374"/>
              <a:gd name="connsiteX1834" fmla="*/ 1218571 w 1350252"/>
              <a:gd name="connsiteY1834" fmla="*/ 214397 h 1157374"/>
              <a:gd name="connsiteX1835" fmla="*/ 1217904 w 1350252"/>
              <a:gd name="connsiteY1835" fmla="*/ 214220 h 1157374"/>
              <a:gd name="connsiteX1836" fmla="*/ 1216501 w 1350252"/>
              <a:gd name="connsiteY1836" fmla="*/ 213849 h 1157374"/>
              <a:gd name="connsiteX1837" fmla="*/ 1208734 w 1350252"/>
              <a:gd name="connsiteY1837" fmla="*/ 214909 h 1157374"/>
              <a:gd name="connsiteX1838" fmla="*/ 1196909 w 1350252"/>
              <a:gd name="connsiteY1838" fmla="*/ 215206 h 1157374"/>
              <a:gd name="connsiteX1839" fmla="*/ 1186698 w 1350252"/>
              <a:gd name="connsiteY1839" fmla="*/ 214838 h 1157374"/>
              <a:gd name="connsiteX1840" fmla="*/ 1179892 w 1350252"/>
              <a:gd name="connsiteY1840" fmla="*/ 214755 h 1157374"/>
              <a:gd name="connsiteX1841" fmla="*/ 1176153 w 1350252"/>
              <a:gd name="connsiteY1841" fmla="*/ 213344 h 1157374"/>
              <a:gd name="connsiteX1842" fmla="*/ 1173211 w 1350252"/>
              <a:gd name="connsiteY1842" fmla="*/ 210631 h 1157374"/>
              <a:gd name="connsiteX1843" fmla="*/ 1170759 w 1350252"/>
              <a:gd name="connsiteY1843" fmla="*/ 208236 h 1157374"/>
              <a:gd name="connsiteX1844" fmla="*/ 1168154 w 1350252"/>
              <a:gd name="connsiteY1844" fmla="*/ 206812 h 1157374"/>
              <a:gd name="connsiteX1845" fmla="*/ 1164748 w 1350252"/>
              <a:gd name="connsiteY1845" fmla="*/ 206527 h 1157374"/>
              <a:gd name="connsiteX1846" fmla="*/ 1161664 w 1350252"/>
              <a:gd name="connsiteY1846" fmla="*/ 205915 h 1157374"/>
              <a:gd name="connsiteX1847" fmla="*/ 1157609 w 1350252"/>
              <a:gd name="connsiteY1847" fmla="*/ 205315 h 1157374"/>
              <a:gd name="connsiteX1848" fmla="*/ 1153712 w 1350252"/>
              <a:gd name="connsiteY1848" fmla="*/ 204553 h 1157374"/>
              <a:gd name="connsiteX1849" fmla="*/ 1150616 w 1350252"/>
              <a:gd name="connsiteY1849" fmla="*/ 202488 h 1157374"/>
              <a:gd name="connsiteX1850" fmla="*/ 1148281 w 1350252"/>
              <a:gd name="connsiteY1850" fmla="*/ 199910 h 1157374"/>
              <a:gd name="connsiteX1851" fmla="*/ 1147656 w 1350252"/>
              <a:gd name="connsiteY1851" fmla="*/ 197836 h 1157374"/>
              <a:gd name="connsiteX1852" fmla="*/ 1145995 w 1350252"/>
              <a:gd name="connsiteY1852" fmla="*/ 193332 h 1157374"/>
              <a:gd name="connsiteX1853" fmla="*/ 1144034 w 1350252"/>
              <a:gd name="connsiteY1853" fmla="*/ 191577 h 1157374"/>
              <a:gd name="connsiteX1854" fmla="*/ 1139490 w 1350252"/>
              <a:gd name="connsiteY1854" fmla="*/ 190822 h 1157374"/>
              <a:gd name="connsiteX1855" fmla="*/ 1134163 w 1350252"/>
              <a:gd name="connsiteY1855" fmla="*/ 192821 h 1157374"/>
              <a:gd name="connsiteX1856" fmla="*/ 1117368 w 1350252"/>
              <a:gd name="connsiteY1856" fmla="*/ 198992 h 1157374"/>
              <a:gd name="connsiteX1857" fmla="*/ 1112834 w 1350252"/>
              <a:gd name="connsiteY1857" fmla="*/ 199207 h 1157374"/>
              <a:gd name="connsiteX1858" fmla="*/ 1111995 w 1350252"/>
              <a:gd name="connsiteY1858" fmla="*/ 197110 h 1157374"/>
              <a:gd name="connsiteX1859" fmla="*/ 1113529 w 1350252"/>
              <a:gd name="connsiteY1859" fmla="*/ 191840 h 1157374"/>
              <a:gd name="connsiteX1860" fmla="*/ 1116543 w 1350252"/>
              <a:gd name="connsiteY1860" fmla="*/ 186879 h 1157374"/>
              <a:gd name="connsiteX1861" fmla="*/ 1118691 w 1350252"/>
              <a:gd name="connsiteY1861" fmla="*/ 180061 h 1157374"/>
              <a:gd name="connsiteX1862" fmla="*/ 1119203 w 1350252"/>
              <a:gd name="connsiteY1862" fmla="*/ 179191 h 1157374"/>
              <a:gd name="connsiteX1863" fmla="*/ 1119327 w 1350252"/>
              <a:gd name="connsiteY1863" fmla="*/ 178980 h 1157374"/>
              <a:gd name="connsiteX1864" fmla="*/ 1119860 w 1350252"/>
              <a:gd name="connsiteY1864" fmla="*/ 178076 h 1157374"/>
              <a:gd name="connsiteX1865" fmla="*/ 1120966 w 1350252"/>
              <a:gd name="connsiteY1865" fmla="*/ 174604 h 1157374"/>
              <a:gd name="connsiteX1866" fmla="*/ 1120899 w 1350252"/>
              <a:gd name="connsiteY1866" fmla="*/ 174297 h 1157374"/>
              <a:gd name="connsiteX1867" fmla="*/ 1120846 w 1350252"/>
              <a:gd name="connsiteY1867" fmla="*/ 174055 h 1157374"/>
              <a:gd name="connsiteX1868" fmla="*/ 1120480 w 1350252"/>
              <a:gd name="connsiteY1868" fmla="*/ 172350 h 1157374"/>
              <a:gd name="connsiteX1869" fmla="*/ 1119800 w 1350252"/>
              <a:gd name="connsiteY1869" fmla="*/ 169189 h 1157374"/>
              <a:gd name="connsiteX1870" fmla="*/ 1119705 w 1350252"/>
              <a:gd name="connsiteY1870" fmla="*/ 168742 h 1157374"/>
              <a:gd name="connsiteX1871" fmla="*/ 1119046 w 1350252"/>
              <a:gd name="connsiteY1871" fmla="*/ 165683 h 1157374"/>
              <a:gd name="connsiteX1872" fmla="*/ 1119509 w 1350252"/>
              <a:gd name="connsiteY1872" fmla="*/ 164365 h 1157374"/>
              <a:gd name="connsiteX1873" fmla="*/ 1119604 w 1350252"/>
              <a:gd name="connsiteY1873" fmla="*/ 164099 h 1157374"/>
              <a:gd name="connsiteX1874" fmla="*/ 1119721 w 1350252"/>
              <a:gd name="connsiteY1874" fmla="*/ 163762 h 1157374"/>
              <a:gd name="connsiteX1875" fmla="*/ 1119618 w 1350252"/>
              <a:gd name="connsiteY1875" fmla="*/ 163347 h 1157374"/>
              <a:gd name="connsiteX1876" fmla="*/ 1119412 w 1350252"/>
              <a:gd name="connsiteY1876" fmla="*/ 162523 h 1157374"/>
              <a:gd name="connsiteX1877" fmla="*/ 1119658 w 1350252"/>
              <a:gd name="connsiteY1877" fmla="*/ 161221 h 1157374"/>
              <a:gd name="connsiteX1878" fmla="*/ 1119399 w 1350252"/>
              <a:gd name="connsiteY1878" fmla="*/ 160740 h 1157374"/>
              <a:gd name="connsiteX1879" fmla="*/ 1119223 w 1350252"/>
              <a:gd name="connsiteY1879" fmla="*/ 160415 h 1157374"/>
              <a:gd name="connsiteX1880" fmla="*/ 1118240 w 1350252"/>
              <a:gd name="connsiteY1880" fmla="*/ 159983 h 1157374"/>
              <a:gd name="connsiteX1881" fmla="*/ 1118206 w 1350252"/>
              <a:gd name="connsiteY1881" fmla="*/ 156682 h 1157374"/>
              <a:gd name="connsiteX1882" fmla="*/ 1118201 w 1350252"/>
              <a:gd name="connsiteY1882" fmla="*/ 156216 h 1157374"/>
              <a:gd name="connsiteX1883" fmla="*/ 1118171 w 1350252"/>
              <a:gd name="connsiteY1883" fmla="*/ 153353 h 1157374"/>
              <a:gd name="connsiteX1884" fmla="*/ 1118482 w 1350252"/>
              <a:gd name="connsiteY1884" fmla="*/ 151812 h 1157374"/>
              <a:gd name="connsiteX1885" fmla="*/ 1118531 w 1350252"/>
              <a:gd name="connsiteY1885" fmla="*/ 151562 h 1157374"/>
              <a:gd name="connsiteX1886" fmla="*/ 1118783 w 1350252"/>
              <a:gd name="connsiteY1886" fmla="*/ 150316 h 1157374"/>
              <a:gd name="connsiteX1887" fmla="*/ 1118534 w 1350252"/>
              <a:gd name="connsiteY1887" fmla="*/ 147962 h 1157374"/>
              <a:gd name="connsiteX1888" fmla="*/ 1118616 w 1350252"/>
              <a:gd name="connsiteY1888" fmla="*/ 147685 h 1157374"/>
              <a:gd name="connsiteX1889" fmla="*/ 1119087 w 1350252"/>
              <a:gd name="connsiteY1889" fmla="*/ 146103 h 1157374"/>
              <a:gd name="connsiteX1890" fmla="*/ 1085189 w 1350252"/>
              <a:gd name="connsiteY1890" fmla="*/ 135386 h 1157374"/>
              <a:gd name="connsiteX1891" fmla="*/ 1081469 w 1350252"/>
              <a:gd name="connsiteY1891" fmla="*/ 136074 h 1157374"/>
              <a:gd name="connsiteX1892" fmla="*/ 1078595 w 1350252"/>
              <a:gd name="connsiteY1892" fmla="*/ 140631 h 1157374"/>
              <a:gd name="connsiteX1893" fmla="*/ 1075549 w 1350252"/>
              <a:gd name="connsiteY1893" fmla="*/ 144221 h 1157374"/>
              <a:gd name="connsiteX1894" fmla="*/ 1049547 w 1350252"/>
              <a:gd name="connsiteY1894" fmla="*/ 135633 h 1157374"/>
              <a:gd name="connsiteX1895" fmla="*/ 1042956 w 1350252"/>
              <a:gd name="connsiteY1895" fmla="*/ 123593 h 1157374"/>
              <a:gd name="connsiteX1896" fmla="*/ 1038791 w 1350252"/>
              <a:gd name="connsiteY1896" fmla="*/ 119860 h 1157374"/>
              <a:gd name="connsiteX1897" fmla="*/ 1036858 w 1350252"/>
              <a:gd name="connsiteY1897" fmla="*/ 121756 h 1157374"/>
              <a:gd name="connsiteX1898" fmla="*/ 1035606 w 1350252"/>
              <a:gd name="connsiteY1898" fmla="*/ 121952 h 1157374"/>
              <a:gd name="connsiteX1899" fmla="*/ 1035256 w 1350252"/>
              <a:gd name="connsiteY1899" fmla="*/ 122007 h 1157374"/>
              <a:gd name="connsiteX1900" fmla="*/ 1034132 w 1350252"/>
              <a:gd name="connsiteY1900" fmla="*/ 123243 h 1157374"/>
              <a:gd name="connsiteX1901" fmla="*/ 1033725 w 1350252"/>
              <a:gd name="connsiteY1901" fmla="*/ 123692 h 1157374"/>
              <a:gd name="connsiteX1902" fmla="*/ 1033227 w 1350252"/>
              <a:gd name="connsiteY1902" fmla="*/ 124243 h 1157374"/>
              <a:gd name="connsiteX1903" fmla="*/ 1031626 w 1350252"/>
              <a:gd name="connsiteY1903" fmla="*/ 125175 h 1157374"/>
              <a:gd name="connsiteX1904" fmla="*/ 1030453 w 1350252"/>
              <a:gd name="connsiteY1904" fmla="*/ 126357 h 1157374"/>
              <a:gd name="connsiteX1905" fmla="*/ 1030149 w 1350252"/>
              <a:gd name="connsiteY1905" fmla="*/ 126664 h 1157374"/>
              <a:gd name="connsiteX1906" fmla="*/ 1029104 w 1350252"/>
              <a:gd name="connsiteY1906" fmla="*/ 128649 h 1157374"/>
              <a:gd name="connsiteX1907" fmla="*/ 1026336 w 1350252"/>
              <a:gd name="connsiteY1907" fmla="*/ 131753 h 1157374"/>
              <a:gd name="connsiteX1908" fmla="*/ 1025353 w 1350252"/>
              <a:gd name="connsiteY1908" fmla="*/ 134544 h 1157374"/>
              <a:gd name="connsiteX1909" fmla="*/ 1023139 w 1350252"/>
              <a:gd name="connsiteY1909" fmla="*/ 137399 h 1157374"/>
              <a:gd name="connsiteX1910" fmla="*/ 1018435 w 1350252"/>
              <a:gd name="connsiteY1910" fmla="*/ 145911 h 1157374"/>
              <a:gd name="connsiteX1911" fmla="*/ 1018277 w 1350252"/>
              <a:gd name="connsiteY1911" fmla="*/ 146201 h 1157374"/>
              <a:gd name="connsiteX1912" fmla="*/ 1018102 w 1350252"/>
              <a:gd name="connsiteY1912" fmla="*/ 146518 h 1157374"/>
              <a:gd name="connsiteX1913" fmla="*/ 1016759 w 1350252"/>
              <a:gd name="connsiteY1913" fmla="*/ 147904 h 1157374"/>
              <a:gd name="connsiteX1914" fmla="*/ 1016434 w 1350252"/>
              <a:gd name="connsiteY1914" fmla="*/ 148241 h 1157374"/>
              <a:gd name="connsiteX1915" fmla="*/ 1015579 w 1350252"/>
              <a:gd name="connsiteY1915" fmla="*/ 149124 h 1157374"/>
              <a:gd name="connsiteX1916" fmla="*/ 1009301 w 1350252"/>
              <a:gd name="connsiteY1916" fmla="*/ 153909 h 1157374"/>
              <a:gd name="connsiteX1917" fmla="*/ 1000867 w 1350252"/>
              <a:gd name="connsiteY1917" fmla="*/ 158386 h 1157374"/>
              <a:gd name="connsiteX1918" fmla="*/ 990339 w 1350252"/>
              <a:gd name="connsiteY1918" fmla="*/ 162869 h 1157374"/>
              <a:gd name="connsiteX1919" fmla="*/ 990146 w 1350252"/>
              <a:gd name="connsiteY1919" fmla="*/ 163026 h 1157374"/>
              <a:gd name="connsiteX1920" fmla="*/ 989776 w 1350252"/>
              <a:gd name="connsiteY1920" fmla="*/ 163329 h 1157374"/>
              <a:gd name="connsiteX1921" fmla="*/ 989047 w 1350252"/>
              <a:gd name="connsiteY1921" fmla="*/ 163925 h 1157374"/>
              <a:gd name="connsiteX1922" fmla="*/ 983811 w 1350252"/>
              <a:gd name="connsiteY1922" fmla="*/ 165299 h 1157374"/>
              <a:gd name="connsiteX1923" fmla="*/ 982489 w 1350252"/>
              <a:gd name="connsiteY1923" fmla="*/ 165835 h 1157374"/>
              <a:gd name="connsiteX1924" fmla="*/ 982279 w 1350252"/>
              <a:gd name="connsiteY1924" fmla="*/ 165920 h 1157374"/>
              <a:gd name="connsiteX1925" fmla="*/ 981041 w 1350252"/>
              <a:gd name="connsiteY1925" fmla="*/ 166421 h 1157374"/>
              <a:gd name="connsiteX1926" fmla="*/ 971615 w 1350252"/>
              <a:gd name="connsiteY1926" fmla="*/ 166565 h 1157374"/>
              <a:gd name="connsiteX1927" fmla="*/ 969152 w 1350252"/>
              <a:gd name="connsiteY1927" fmla="*/ 167251 h 1157374"/>
              <a:gd name="connsiteX1928" fmla="*/ 965518 w 1350252"/>
              <a:gd name="connsiteY1928" fmla="*/ 167382 h 1157374"/>
              <a:gd name="connsiteX1929" fmla="*/ 964798 w 1350252"/>
              <a:gd name="connsiteY1929" fmla="*/ 167719 h 1157374"/>
              <a:gd name="connsiteX1930" fmla="*/ 963117 w 1350252"/>
              <a:gd name="connsiteY1930" fmla="*/ 168502 h 1157374"/>
              <a:gd name="connsiteX1931" fmla="*/ 958621 w 1350252"/>
              <a:gd name="connsiteY1931" fmla="*/ 168761 h 1157374"/>
              <a:gd name="connsiteX1932" fmla="*/ 957082 w 1350252"/>
              <a:gd name="connsiteY1932" fmla="*/ 169817 h 1157374"/>
              <a:gd name="connsiteX1933" fmla="*/ 956026 w 1350252"/>
              <a:gd name="connsiteY1933" fmla="*/ 170170 h 1157374"/>
              <a:gd name="connsiteX1934" fmla="*/ 955861 w 1350252"/>
              <a:gd name="connsiteY1934" fmla="*/ 170226 h 1157374"/>
              <a:gd name="connsiteX1935" fmla="*/ 950741 w 1350252"/>
              <a:gd name="connsiteY1935" fmla="*/ 171938 h 1157374"/>
              <a:gd name="connsiteX1936" fmla="*/ 948825 w 1350252"/>
              <a:gd name="connsiteY1936" fmla="*/ 173408 h 1157374"/>
              <a:gd name="connsiteX1937" fmla="*/ 947418 w 1350252"/>
              <a:gd name="connsiteY1937" fmla="*/ 174485 h 1157374"/>
              <a:gd name="connsiteX1938" fmla="*/ 944215 w 1350252"/>
              <a:gd name="connsiteY1938" fmla="*/ 175051 h 1157374"/>
              <a:gd name="connsiteX1939" fmla="*/ 944079 w 1350252"/>
              <a:gd name="connsiteY1939" fmla="*/ 175182 h 1157374"/>
              <a:gd name="connsiteX1940" fmla="*/ 943733 w 1350252"/>
              <a:gd name="connsiteY1940" fmla="*/ 175515 h 1157374"/>
              <a:gd name="connsiteX1941" fmla="*/ 942863 w 1350252"/>
              <a:gd name="connsiteY1941" fmla="*/ 176354 h 1157374"/>
              <a:gd name="connsiteX1942" fmla="*/ 942175 w 1350252"/>
              <a:gd name="connsiteY1942" fmla="*/ 176449 h 1157374"/>
              <a:gd name="connsiteX1943" fmla="*/ 941015 w 1350252"/>
              <a:gd name="connsiteY1943" fmla="*/ 176606 h 1157374"/>
              <a:gd name="connsiteX1944" fmla="*/ 938242 w 1350252"/>
              <a:gd name="connsiteY1944" fmla="*/ 176179 h 1157374"/>
              <a:gd name="connsiteX1945" fmla="*/ 936949 w 1350252"/>
              <a:gd name="connsiteY1945" fmla="*/ 176678 h 1157374"/>
              <a:gd name="connsiteX1946" fmla="*/ 935037 w 1350252"/>
              <a:gd name="connsiteY1946" fmla="*/ 176001 h 1157374"/>
              <a:gd name="connsiteX1947" fmla="*/ 933875 w 1350252"/>
              <a:gd name="connsiteY1947" fmla="*/ 176096 h 1157374"/>
              <a:gd name="connsiteX1948" fmla="*/ 932697 w 1350252"/>
              <a:gd name="connsiteY1948" fmla="*/ 176192 h 1157374"/>
              <a:gd name="connsiteX1949" fmla="*/ 930971 w 1350252"/>
              <a:gd name="connsiteY1949" fmla="*/ 175142 h 1157374"/>
              <a:gd name="connsiteX1950" fmla="*/ 930173 w 1350252"/>
              <a:gd name="connsiteY1950" fmla="*/ 175223 h 1157374"/>
              <a:gd name="connsiteX1951" fmla="*/ 928444 w 1350252"/>
              <a:gd name="connsiteY1951" fmla="*/ 175396 h 1157374"/>
              <a:gd name="connsiteX1952" fmla="*/ 927511 w 1350252"/>
              <a:gd name="connsiteY1952" fmla="*/ 175227 h 1157374"/>
              <a:gd name="connsiteX1953" fmla="*/ 926410 w 1350252"/>
              <a:gd name="connsiteY1953" fmla="*/ 175028 h 1157374"/>
              <a:gd name="connsiteX1954" fmla="*/ 926168 w 1350252"/>
              <a:gd name="connsiteY1954" fmla="*/ 174812 h 1157374"/>
              <a:gd name="connsiteX1955" fmla="*/ 925856 w 1350252"/>
              <a:gd name="connsiteY1955" fmla="*/ 174534 h 1157374"/>
              <a:gd name="connsiteX1956" fmla="*/ 924757 w 1350252"/>
              <a:gd name="connsiteY1956" fmla="*/ 174920 h 1157374"/>
              <a:gd name="connsiteX1957" fmla="*/ 918957 w 1350252"/>
              <a:gd name="connsiteY1957" fmla="*/ 176956 h 1157374"/>
              <a:gd name="connsiteX1958" fmla="*/ 917774 w 1350252"/>
              <a:gd name="connsiteY1958" fmla="*/ 177054 h 1157374"/>
              <a:gd name="connsiteX1959" fmla="*/ 915602 w 1350252"/>
              <a:gd name="connsiteY1959" fmla="*/ 177232 h 1157374"/>
              <a:gd name="connsiteX1960" fmla="*/ 915501 w 1350252"/>
              <a:gd name="connsiteY1960" fmla="*/ 177698 h 1157374"/>
              <a:gd name="connsiteX1961" fmla="*/ 915287 w 1350252"/>
              <a:gd name="connsiteY1961" fmla="*/ 178861 h 1157374"/>
              <a:gd name="connsiteX1962" fmla="*/ 915656 w 1350252"/>
              <a:gd name="connsiteY1962" fmla="*/ 179520 h 1157374"/>
              <a:gd name="connsiteX1963" fmla="*/ 915022 w 1350252"/>
              <a:gd name="connsiteY1963" fmla="*/ 180193 h 1157374"/>
              <a:gd name="connsiteX1964" fmla="*/ 914331 w 1350252"/>
              <a:gd name="connsiteY1964" fmla="*/ 180432 h 1157374"/>
              <a:gd name="connsiteX1965" fmla="*/ 914131 w 1350252"/>
              <a:gd name="connsiteY1965" fmla="*/ 180502 h 1157374"/>
              <a:gd name="connsiteX1966" fmla="*/ 912042 w 1350252"/>
              <a:gd name="connsiteY1966" fmla="*/ 179953 h 1157374"/>
              <a:gd name="connsiteX1967" fmla="*/ 911549 w 1350252"/>
              <a:gd name="connsiteY1967" fmla="*/ 179976 h 1157374"/>
              <a:gd name="connsiteX1968" fmla="*/ 910571 w 1350252"/>
              <a:gd name="connsiteY1968" fmla="*/ 180020 h 1157374"/>
              <a:gd name="connsiteX1969" fmla="*/ 909509 w 1350252"/>
              <a:gd name="connsiteY1969" fmla="*/ 180950 h 1157374"/>
              <a:gd name="connsiteX1970" fmla="*/ 906193 w 1350252"/>
              <a:gd name="connsiteY1970" fmla="*/ 181915 h 1157374"/>
              <a:gd name="connsiteX1971" fmla="*/ 905480 w 1350252"/>
              <a:gd name="connsiteY1971" fmla="*/ 182038 h 1157374"/>
              <a:gd name="connsiteX1972" fmla="*/ 904379 w 1350252"/>
              <a:gd name="connsiteY1972" fmla="*/ 182227 h 1157374"/>
              <a:gd name="connsiteX1973" fmla="*/ 903663 w 1350252"/>
              <a:gd name="connsiteY1973" fmla="*/ 181920 h 1157374"/>
              <a:gd name="connsiteX1974" fmla="*/ 902050 w 1350252"/>
              <a:gd name="connsiteY1974" fmla="*/ 181227 h 1157374"/>
              <a:gd name="connsiteX1975" fmla="*/ 901325 w 1350252"/>
              <a:gd name="connsiteY1975" fmla="*/ 181217 h 1157374"/>
              <a:gd name="connsiteX1976" fmla="*/ 901075 w 1350252"/>
              <a:gd name="connsiteY1976" fmla="*/ 181214 h 1157374"/>
              <a:gd name="connsiteX1977" fmla="*/ 900822 w 1350252"/>
              <a:gd name="connsiteY1977" fmla="*/ 181351 h 1157374"/>
              <a:gd name="connsiteX1978" fmla="*/ 899403 w 1350252"/>
              <a:gd name="connsiteY1978" fmla="*/ 182124 h 1157374"/>
              <a:gd name="connsiteX1979" fmla="*/ 897365 w 1350252"/>
              <a:gd name="connsiteY1979" fmla="*/ 182355 h 1157374"/>
              <a:gd name="connsiteX1980" fmla="*/ 896443 w 1350252"/>
              <a:gd name="connsiteY1980" fmla="*/ 182458 h 1157374"/>
              <a:gd name="connsiteX1981" fmla="*/ 894419 w 1350252"/>
              <a:gd name="connsiteY1981" fmla="*/ 185975 h 1157374"/>
              <a:gd name="connsiteX1982" fmla="*/ 893539 w 1350252"/>
              <a:gd name="connsiteY1982" fmla="*/ 186755 h 1157374"/>
              <a:gd name="connsiteX1983" fmla="*/ 893336 w 1350252"/>
              <a:gd name="connsiteY1983" fmla="*/ 186935 h 1157374"/>
              <a:gd name="connsiteX1984" fmla="*/ 890910 w 1350252"/>
              <a:gd name="connsiteY1984" fmla="*/ 188349 h 1157374"/>
              <a:gd name="connsiteX1985" fmla="*/ 886578 w 1350252"/>
              <a:gd name="connsiteY1985" fmla="*/ 189680 h 1157374"/>
              <a:gd name="connsiteX1986" fmla="*/ 884772 w 1350252"/>
              <a:gd name="connsiteY1986" fmla="*/ 191714 h 1157374"/>
              <a:gd name="connsiteX1987" fmla="*/ 883553 w 1350252"/>
              <a:gd name="connsiteY1987" fmla="*/ 191850 h 1157374"/>
              <a:gd name="connsiteX1988" fmla="*/ 880509 w 1350252"/>
              <a:gd name="connsiteY1988" fmla="*/ 193248 h 1157374"/>
              <a:gd name="connsiteX1989" fmla="*/ 878736 w 1350252"/>
              <a:gd name="connsiteY1989" fmla="*/ 194880 h 1157374"/>
              <a:gd name="connsiteX1990" fmla="*/ 877837 w 1350252"/>
              <a:gd name="connsiteY1990" fmla="*/ 195166 h 1157374"/>
              <a:gd name="connsiteX1991" fmla="*/ 877639 w 1350252"/>
              <a:gd name="connsiteY1991" fmla="*/ 195148 h 1157374"/>
              <a:gd name="connsiteX1992" fmla="*/ 873637 w 1350252"/>
              <a:gd name="connsiteY1992" fmla="*/ 194882 h 1157374"/>
              <a:gd name="connsiteX1993" fmla="*/ 870527 w 1350252"/>
              <a:gd name="connsiteY1993" fmla="*/ 195823 h 1157374"/>
              <a:gd name="connsiteX1994" fmla="*/ 868714 w 1350252"/>
              <a:gd name="connsiteY1994" fmla="*/ 194950 h 1157374"/>
              <a:gd name="connsiteX1995" fmla="*/ 868369 w 1350252"/>
              <a:gd name="connsiteY1995" fmla="*/ 194784 h 1157374"/>
              <a:gd name="connsiteX1996" fmla="*/ 867024 w 1350252"/>
              <a:gd name="connsiteY1996" fmla="*/ 194556 h 1157374"/>
              <a:gd name="connsiteX1997" fmla="*/ 866682 w 1350252"/>
              <a:gd name="connsiteY1997" fmla="*/ 194499 h 1157374"/>
              <a:gd name="connsiteX1998" fmla="*/ 865530 w 1350252"/>
              <a:gd name="connsiteY1998" fmla="*/ 193076 h 1157374"/>
              <a:gd name="connsiteX1999" fmla="*/ 864668 w 1350252"/>
              <a:gd name="connsiteY1999" fmla="*/ 193124 h 1157374"/>
              <a:gd name="connsiteX2000" fmla="*/ 863799 w 1350252"/>
              <a:gd name="connsiteY2000" fmla="*/ 193219 h 1157374"/>
              <a:gd name="connsiteX2001" fmla="*/ 861479 w 1350252"/>
              <a:gd name="connsiteY2001" fmla="*/ 197102 h 1157374"/>
              <a:gd name="connsiteX2002" fmla="*/ 860967 w 1350252"/>
              <a:gd name="connsiteY2002" fmla="*/ 197274 h 1157374"/>
              <a:gd name="connsiteX2003" fmla="*/ 860415 w 1350252"/>
              <a:gd name="connsiteY2003" fmla="*/ 196945 h 1157374"/>
              <a:gd name="connsiteX2004" fmla="*/ 859868 w 1350252"/>
              <a:gd name="connsiteY2004" fmla="*/ 196667 h 1157374"/>
              <a:gd name="connsiteX2005" fmla="*/ 859380 w 1350252"/>
              <a:gd name="connsiteY2005" fmla="*/ 196782 h 1157374"/>
              <a:gd name="connsiteX2006" fmla="*/ 858577 w 1350252"/>
              <a:gd name="connsiteY2006" fmla="*/ 201282 h 1157374"/>
              <a:gd name="connsiteX2007" fmla="*/ 859052 w 1350252"/>
              <a:gd name="connsiteY2007" fmla="*/ 202047 h 1157374"/>
              <a:gd name="connsiteX2008" fmla="*/ 859689 w 1350252"/>
              <a:gd name="connsiteY2008" fmla="*/ 203075 h 1157374"/>
              <a:gd name="connsiteX2009" fmla="*/ 859627 w 1350252"/>
              <a:gd name="connsiteY2009" fmla="*/ 203363 h 1157374"/>
              <a:gd name="connsiteX2010" fmla="*/ 859582 w 1350252"/>
              <a:gd name="connsiteY2010" fmla="*/ 203572 h 1157374"/>
              <a:gd name="connsiteX2011" fmla="*/ 858531 w 1350252"/>
              <a:gd name="connsiteY2011" fmla="*/ 204043 h 1157374"/>
              <a:gd name="connsiteX2012" fmla="*/ 857989 w 1350252"/>
              <a:gd name="connsiteY2012" fmla="*/ 203963 h 1157374"/>
              <a:gd name="connsiteX2013" fmla="*/ 856085 w 1350252"/>
              <a:gd name="connsiteY2013" fmla="*/ 203644 h 1157374"/>
              <a:gd name="connsiteX2014" fmla="*/ 855844 w 1350252"/>
              <a:gd name="connsiteY2014" fmla="*/ 204473 h 1157374"/>
              <a:gd name="connsiteX2015" fmla="*/ 855718 w 1350252"/>
              <a:gd name="connsiteY2015" fmla="*/ 204912 h 1157374"/>
              <a:gd name="connsiteX2016" fmla="*/ 855572 w 1350252"/>
              <a:gd name="connsiteY2016" fmla="*/ 205409 h 1157374"/>
              <a:gd name="connsiteX2017" fmla="*/ 855507 w 1350252"/>
              <a:gd name="connsiteY2017" fmla="*/ 205628 h 1157374"/>
              <a:gd name="connsiteX2018" fmla="*/ 855266 w 1350252"/>
              <a:gd name="connsiteY2018" fmla="*/ 205906 h 1157374"/>
              <a:gd name="connsiteX2019" fmla="*/ 854157 w 1350252"/>
              <a:gd name="connsiteY2019" fmla="*/ 207179 h 1157374"/>
              <a:gd name="connsiteX2020" fmla="*/ 852557 w 1350252"/>
              <a:gd name="connsiteY2020" fmla="*/ 208239 h 1157374"/>
              <a:gd name="connsiteX2021" fmla="*/ 852075 w 1350252"/>
              <a:gd name="connsiteY2021" fmla="*/ 209274 h 1157374"/>
              <a:gd name="connsiteX2022" fmla="*/ 851576 w 1350252"/>
              <a:gd name="connsiteY2022" fmla="*/ 210347 h 1157374"/>
              <a:gd name="connsiteX2023" fmla="*/ 850714 w 1350252"/>
              <a:gd name="connsiteY2023" fmla="*/ 210659 h 1157374"/>
              <a:gd name="connsiteX2024" fmla="*/ 850494 w 1350252"/>
              <a:gd name="connsiteY2024" fmla="*/ 210244 h 1157374"/>
              <a:gd name="connsiteX2025" fmla="*/ 850158 w 1350252"/>
              <a:gd name="connsiteY2025" fmla="*/ 209608 h 1157374"/>
              <a:gd name="connsiteX2026" fmla="*/ 849293 w 1350252"/>
              <a:gd name="connsiteY2026" fmla="*/ 208680 h 1157374"/>
              <a:gd name="connsiteX2027" fmla="*/ 847464 w 1350252"/>
              <a:gd name="connsiteY2027" fmla="*/ 207806 h 1157374"/>
              <a:gd name="connsiteX2028" fmla="*/ 846449 w 1350252"/>
              <a:gd name="connsiteY2028" fmla="*/ 206468 h 1157374"/>
              <a:gd name="connsiteX2029" fmla="*/ 845158 w 1350252"/>
              <a:gd name="connsiteY2029" fmla="*/ 203971 h 1157374"/>
              <a:gd name="connsiteX2030" fmla="*/ 843811 w 1350252"/>
              <a:gd name="connsiteY2030" fmla="*/ 201416 h 1157374"/>
              <a:gd name="connsiteX2031" fmla="*/ 842633 w 1350252"/>
              <a:gd name="connsiteY2031" fmla="*/ 199099 h 1157374"/>
              <a:gd name="connsiteX2032" fmla="*/ 840553 w 1350252"/>
              <a:gd name="connsiteY2032" fmla="*/ 195532 h 1157374"/>
              <a:gd name="connsiteX2033" fmla="*/ 839206 w 1350252"/>
              <a:gd name="connsiteY2033" fmla="*/ 192918 h 1157374"/>
              <a:gd name="connsiteX2034" fmla="*/ 838136 w 1350252"/>
              <a:gd name="connsiteY2034" fmla="*/ 191373 h 1157374"/>
              <a:gd name="connsiteX2035" fmla="*/ 836788 w 1350252"/>
              <a:gd name="connsiteY2035" fmla="*/ 188935 h 1157374"/>
              <a:gd name="connsiteX2036" fmla="*/ 835330 w 1350252"/>
              <a:gd name="connsiteY2036" fmla="*/ 185905 h 1157374"/>
              <a:gd name="connsiteX2037" fmla="*/ 833927 w 1350252"/>
              <a:gd name="connsiteY2037" fmla="*/ 183290 h 1157374"/>
              <a:gd name="connsiteX2038" fmla="*/ 832690 w 1350252"/>
              <a:gd name="connsiteY2038" fmla="*/ 181150 h 1157374"/>
              <a:gd name="connsiteX2039" fmla="*/ 831850 w 1350252"/>
              <a:gd name="connsiteY2039" fmla="*/ 179368 h 1157374"/>
              <a:gd name="connsiteX2040" fmla="*/ 829891 w 1350252"/>
              <a:gd name="connsiteY2040" fmla="*/ 174971 h 1157374"/>
              <a:gd name="connsiteX2041" fmla="*/ 828886 w 1350252"/>
              <a:gd name="connsiteY2041" fmla="*/ 172476 h 1157374"/>
              <a:gd name="connsiteX2042" fmla="*/ 828216 w 1350252"/>
              <a:gd name="connsiteY2042" fmla="*/ 170871 h 1157374"/>
              <a:gd name="connsiteX2043" fmla="*/ 827093 w 1350252"/>
              <a:gd name="connsiteY2043" fmla="*/ 168790 h 1157374"/>
              <a:gd name="connsiteX2044" fmla="*/ 826024 w 1350252"/>
              <a:gd name="connsiteY2044" fmla="*/ 166949 h 1157374"/>
              <a:gd name="connsiteX2045" fmla="*/ 824607 w 1350252"/>
              <a:gd name="connsiteY2045" fmla="*/ 165937 h 1157374"/>
              <a:gd name="connsiteX2046" fmla="*/ 823465 w 1350252"/>
              <a:gd name="connsiteY2046" fmla="*/ 165994 h 1157374"/>
              <a:gd name="connsiteX2047" fmla="*/ 821290 w 1350252"/>
              <a:gd name="connsiteY2047" fmla="*/ 166643 h 1157374"/>
              <a:gd name="connsiteX2048" fmla="*/ 819285 w 1350252"/>
              <a:gd name="connsiteY2048" fmla="*/ 167470 h 1157374"/>
              <a:gd name="connsiteX2049" fmla="*/ 817222 w 1350252"/>
              <a:gd name="connsiteY2049" fmla="*/ 168417 h 1157374"/>
              <a:gd name="connsiteX2050" fmla="*/ 814244 w 1350252"/>
              <a:gd name="connsiteY2050" fmla="*/ 169599 h 1157374"/>
              <a:gd name="connsiteX2051" fmla="*/ 811782 w 1350252"/>
              <a:gd name="connsiteY2051" fmla="*/ 170546 h 1157374"/>
              <a:gd name="connsiteX2052" fmla="*/ 810121 w 1350252"/>
              <a:gd name="connsiteY2052" fmla="*/ 171136 h 1157374"/>
              <a:gd name="connsiteX2053" fmla="*/ 806053 w 1350252"/>
              <a:gd name="connsiteY2053" fmla="*/ 172613 h 1157374"/>
              <a:gd name="connsiteX2054" fmla="*/ 804911 w 1350252"/>
              <a:gd name="connsiteY2054" fmla="*/ 173027 h 1157374"/>
              <a:gd name="connsiteX2055" fmla="*/ 799298 w 1350252"/>
              <a:gd name="connsiteY2055" fmla="*/ 175273 h 1157374"/>
              <a:gd name="connsiteX2056" fmla="*/ 792943 w 1350252"/>
              <a:gd name="connsiteY2056" fmla="*/ 177459 h 1157374"/>
              <a:gd name="connsiteX2057" fmla="*/ 786817 w 1350252"/>
              <a:gd name="connsiteY2057" fmla="*/ 179646 h 1157374"/>
              <a:gd name="connsiteX2058" fmla="*/ 782006 w 1350252"/>
              <a:gd name="connsiteY2058" fmla="*/ 181598 h 1157374"/>
              <a:gd name="connsiteX2059" fmla="*/ 771816 w 1350252"/>
              <a:gd name="connsiteY2059" fmla="*/ 185023 h 1157374"/>
              <a:gd name="connsiteX2060" fmla="*/ 764717 w 1350252"/>
              <a:gd name="connsiteY2060" fmla="*/ 187564 h 1157374"/>
              <a:gd name="connsiteX2061" fmla="*/ 759333 w 1350252"/>
              <a:gd name="connsiteY2061" fmla="*/ 189692 h 1157374"/>
              <a:gd name="connsiteX2062" fmla="*/ 754580 w 1350252"/>
              <a:gd name="connsiteY2062" fmla="*/ 191466 h 1157374"/>
              <a:gd name="connsiteX2063" fmla="*/ 752293 w 1350252"/>
              <a:gd name="connsiteY2063" fmla="*/ 191996 h 1157374"/>
              <a:gd name="connsiteX2064" fmla="*/ 749715 w 1350252"/>
              <a:gd name="connsiteY2064" fmla="*/ 193119 h 1157374"/>
              <a:gd name="connsiteX2065" fmla="*/ 744490 w 1350252"/>
              <a:gd name="connsiteY2065" fmla="*/ 194466 h 1157374"/>
              <a:gd name="connsiteX2066" fmla="*/ 742990 w 1350252"/>
              <a:gd name="connsiteY2066" fmla="*/ 192594 h 1157374"/>
              <a:gd name="connsiteX2067" fmla="*/ 741810 w 1350252"/>
              <a:gd name="connsiteY2067" fmla="*/ 191275 h 1157374"/>
              <a:gd name="connsiteX2068" fmla="*/ 740757 w 1350252"/>
              <a:gd name="connsiteY2068" fmla="*/ 188740 h 1157374"/>
              <a:gd name="connsiteX2069" fmla="*/ 739684 w 1350252"/>
              <a:gd name="connsiteY2069" fmla="*/ 187528 h 1157374"/>
              <a:gd name="connsiteX2070" fmla="*/ 737324 w 1350252"/>
              <a:gd name="connsiteY2070" fmla="*/ 184777 h 1157374"/>
              <a:gd name="connsiteX2071" fmla="*/ 734716 w 1350252"/>
              <a:gd name="connsiteY2071" fmla="*/ 183902 h 1157374"/>
              <a:gd name="connsiteX2072" fmla="*/ 732792 w 1350252"/>
              <a:gd name="connsiteY2072" fmla="*/ 181259 h 1157374"/>
              <a:gd name="connsiteX2073" fmla="*/ 728152 w 1350252"/>
              <a:gd name="connsiteY2073" fmla="*/ 177631 h 1157374"/>
              <a:gd name="connsiteX2074" fmla="*/ 727841 w 1350252"/>
              <a:gd name="connsiteY2074" fmla="*/ 176583 h 1157374"/>
              <a:gd name="connsiteX2075" fmla="*/ 728133 w 1350252"/>
              <a:gd name="connsiteY2075" fmla="*/ 175370 h 1157374"/>
              <a:gd name="connsiteX2076" fmla="*/ 728532 w 1350252"/>
              <a:gd name="connsiteY2076" fmla="*/ 174320 h 1157374"/>
              <a:gd name="connsiteX2077" fmla="*/ 728818 w 1350252"/>
              <a:gd name="connsiteY2077" fmla="*/ 173491 h 1157374"/>
              <a:gd name="connsiteX2078" fmla="*/ 729109 w 1350252"/>
              <a:gd name="connsiteY2078" fmla="*/ 172333 h 1157374"/>
              <a:gd name="connsiteX2079" fmla="*/ 729488 w 1350252"/>
              <a:gd name="connsiteY2079" fmla="*/ 170870 h 1157374"/>
              <a:gd name="connsiteX2080" fmla="*/ 729444 w 1350252"/>
              <a:gd name="connsiteY2080" fmla="*/ 170456 h 1157374"/>
              <a:gd name="connsiteX2081" fmla="*/ 729279 w 1350252"/>
              <a:gd name="connsiteY2081" fmla="*/ 168873 h 1157374"/>
              <a:gd name="connsiteX2082" fmla="*/ 729362 w 1350252"/>
              <a:gd name="connsiteY2082" fmla="*/ 168731 h 1157374"/>
              <a:gd name="connsiteX2083" fmla="*/ 729926 w 1350252"/>
              <a:gd name="connsiteY2083" fmla="*/ 167763 h 1157374"/>
              <a:gd name="connsiteX2084" fmla="*/ 732613 w 1350252"/>
              <a:gd name="connsiteY2084" fmla="*/ 160969 h 1157374"/>
              <a:gd name="connsiteX2085" fmla="*/ 732616 w 1350252"/>
              <a:gd name="connsiteY2085" fmla="*/ 160068 h 1157374"/>
              <a:gd name="connsiteX2086" fmla="*/ 732543 w 1350252"/>
              <a:gd name="connsiteY2086" fmla="*/ 153842 h 1157374"/>
              <a:gd name="connsiteX2087" fmla="*/ 732534 w 1350252"/>
              <a:gd name="connsiteY2087" fmla="*/ 153067 h 1157374"/>
              <a:gd name="connsiteX2088" fmla="*/ 731480 w 1350252"/>
              <a:gd name="connsiteY2088" fmla="*/ 150777 h 1157374"/>
              <a:gd name="connsiteX2089" fmla="*/ 731126 w 1350252"/>
              <a:gd name="connsiteY2089" fmla="*/ 147497 h 1157374"/>
              <a:gd name="connsiteX2090" fmla="*/ 730784 w 1350252"/>
              <a:gd name="connsiteY2090" fmla="*/ 144335 h 1157374"/>
              <a:gd name="connsiteX2091" fmla="*/ 731218 w 1350252"/>
              <a:gd name="connsiteY2091" fmla="*/ 142515 h 1157374"/>
              <a:gd name="connsiteX2092" fmla="*/ 731271 w 1350252"/>
              <a:gd name="connsiteY2092" fmla="*/ 142289 h 1157374"/>
              <a:gd name="connsiteX2093" fmla="*/ 732506 w 1350252"/>
              <a:gd name="connsiteY2093" fmla="*/ 139387 h 1157374"/>
              <a:gd name="connsiteX2094" fmla="*/ 735495 w 1350252"/>
              <a:gd name="connsiteY2094" fmla="*/ 132359 h 1157374"/>
              <a:gd name="connsiteX2095" fmla="*/ 735117 w 1350252"/>
              <a:gd name="connsiteY2095" fmla="*/ 127823 h 1157374"/>
              <a:gd name="connsiteX2096" fmla="*/ 735066 w 1350252"/>
              <a:gd name="connsiteY2096" fmla="*/ 127217 h 1157374"/>
              <a:gd name="connsiteX2097" fmla="*/ 734967 w 1350252"/>
              <a:gd name="connsiteY2097" fmla="*/ 126026 h 1157374"/>
              <a:gd name="connsiteX2098" fmla="*/ 734922 w 1350252"/>
              <a:gd name="connsiteY2098" fmla="*/ 125484 h 1157374"/>
              <a:gd name="connsiteX2099" fmla="*/ 735165 w 1350252"/>
              <a:gd name="connsiteY2099" fmla="*/ 124180 h 1157374"/>
              <a:gd name="connsiteX2100" fmla="*/ 735591 w 1350252"/>
              <a:gd name="connsiteY2100" fmla="*/ 122257 h 1157374"/>
              <a:gd name="connsiteX2101" fmla="*/ 739573 w 1350252"/>
              <a:gd name="connsiteY2101" fmla="*/ 114003 h 1157374"/>
              <a:gd name="connsiteX2102" fmla="*/ 740156 w 1350252"/>
              <a:gd name="connsiteY2102" fmla="*/ 111731 h 1157374"/>
              <a:gd name="connsiteX2103" fmla="*/ 740671 w 1350252"/>
              <a:gd name="connsiteY2103" fmla="*/ 109724 h 1157374"/>
              <a:gd name="connsiteX2104" fmla="*/ 740827 w 1350252"/>
              <a:gd name="connsiteY2104" fmla="*/ 99188 h 1157374"/>
              <a:gd name="connsiteX2105" fmla="*/ 741497 w 1350252"/>
              <a:gd name="connsiteY2105" fmla="*/ 97024 h 1157374"/>
              <a:gd name="connsiteX2106" fmla="*/ 741865 w 1350252"/>
              <a:gd name="connsiteY2106" fmla="*/ 95837 h 1157374"/>
              <a:gd name="connsiteX2107" fmla="*/ 741680 w 1350252"/>
              <a:gd name="connsiteY2107" fmla="*/ 94366 h 1157374"/>
              <a:gd name="connsiteX2108" fmla="*/ 741309 w 1350252"/>
              <a:gd name="connsiteY2108" fmla="*/ 91409 h 1157374"/>
              <a:gd name="connsiteX2109" fmla="*/ 741235 w 1350252"/>
              <a:gd name="connsiteY2109" fmla="*/ 90819 h 1157374"/>
              <a:gd name="connsiteX2110" fmla="*/ 742564 w 1350252"/>
              <a:gd name="connsiteY2110" fmla="*/ 87838 h 1157374"/>
              <a:gd name="connsiteX2111" fmla="*/ 743808 w 1350252"/>
              <a:gd name="connsiteY2111" fmla="*/ 85047 h 1157374"/>
              <a:gd name="connsiteX2112" fmla="*/ 742131 w 1350252"/>
              <a:gd name="connsiteY2112" fmla="*/ 80527 h 1157374"/>
              <a:gd name="connsiteX2113" fmla="*/ 742323 w 1350252"/>
              <a:gd name="connsiteY2113" fmla="*/ 78541 h 1157374"/>
              <a:gd name="connsiteX2114" fmla="*/ 742491 w 1350252"/>
              <a:gd name="connsiteY2114" fmla="*/ 76809 h 1157374"/>
              <a:gd name="connsiteX2115" fmla="*/ 743588 w 1350252"/>
              <a:gd name="connsiteY2115" fmla="*/ 73487 h 1157374"/>
              <a:gd name="connsiteX2116" fmla="*/ 743400 w 1350252"/>
              <a:gd name="connsiteY2116" fmla="*/ 71227 h 1157374"/>
              <a:gd name="connsiteX2117" fmla="*/ 744504 w 1350252"/>
              <a:gd name="connsiteY2117" fmla="*/ 69118 h 1157374"/>
              <a:gd name="connsiteX2118" fmla="*/ 744749 w 1350252"/>
              <a:gd name="connsiteY2118" fmla="*/ 67420 h 1157374"/>
              <a:gd name="connsiteX2119" fmla="*/ 744936 w 1350252"/>
              <a:gd name="connsiteY2119" fmla="*/ 66125 h 1157374"/>
              <a:gd name="connsiteX2120" fmla="*/ 746440 w 1350252"/>
              <a:gd name="connsiteY2120" fmla="*/ 55723 h 1157374"/>
              <a:gd name="connsiteX2121" fmla="*/ 748463 w 1350252"/>
              <a:gd name="connsiteY2121" fmla="*/ 51687 h 1157374"/>
              <a:gd name="connsiteX2122" fmla="*/ 748147 w 1350252"/>
              <a:gd name="connsiteY2122" fmla="*/ 48775 h 1157374"/>
              <a:gd name="connsiteX2123" fmla="*/ 748229 w 1350252"/>
              <a:gd name="connsiteY2123" fmla="*/ 48319 h 1157374"/>
              <a:gd name="connsiteX2124" fmla="*/ 749119 w 1350252"/>
              <a:gd name="connsiteY2124" fmla="*/ 43381 h 1157374"/>
              <a:gd name="connsiteX2125" fmla="*/ 749230 w 1350252"/>
              <a:gd name="connsiteY2125" fmla="*/ 39103 h 1157374"/>
              <a:gd name="connsiteX2126" fmla="*/ 751259 w 1350252"/>
              <a:gd name="connsiteY2126" fmla="*/ 37113 h 1157374"/>
              <a:gd name="connsiteX2127" fmla="*/ 752056 w 1350252"/>
              <a:gd name="connsiteY2127" fmla="*/ 35686 h 1157374"/>
              <a:gd name="connsiteX2128" fmla="*/ 752243 w 1350252"/>
              <a:gd name="connsiteY2128" fmla="*/ 35089 h 1157374"/>
              <a:gd name="connsiteX2129" fmla="*/ 752026 w 1350252"/>
              <a:gd name="connsiteY2129" fmla="*/ 33874 h 1157374"/>
              <a:gd name="connsiteX2130" fmla="*/ 751440 w 1350252"/>
              <a:gd name="connsiteY2130" fmla="*/ 32937 h 1157374"/>
              <a:gd name="connsiteX2131" fmla="*/ 750099 w 1350252"/>
              <a:gd name="connsiteY2131" fmla="*/ 31397 h 1157374"/>
              <a:gd name="connsiteX2132" fmla="*/ 748915 w 1350252"/>
              <a:gd name="connsiteY2132" fmla="*/ 30296 h 1157374"/>
              <a:gd name="connsiteX2133" fmla="*/ 747348 w 1350252"/>
              <a:gd name="connsiteY2133" fmla="*/ 29198 h 1157374"/>
              <a:gd name="connsiteX2134" fmla="*/ 745943 w 1350252"/>
              <a:gd name="connsiteY2134" fmla="*/ 28264 h 1157374"/>
              <a:gd name="connsiteX2135" fmla="*/ 743490 w 1350252"/>
              <a:gd name="connsiteY2135" fmla="*/ 27939 h 1157374"/>
              <a:gd name="connsiteX2136" fmla="*/ 741159 w 1350252"/>
              <a:gd name="connsiteY2136" fmla="*/ 26841 h 1157374"/>
              <a:gd name="connsiteX2137" fmla="*/ 739589 w 1350252"/>
              <a:gd name="connsiteY2137" fmla="*/ 25909 h 1157374"/>
              <a:gd name="connsiteX2138" fmla="*/ 737804 w 1350252"/>
              <a:gd name="connsiteY2138" fmla="*/ 24811 h 1157374"/>
              <a:gd name="connsiteX2139" fmla="*/ 736611 w 1350252"/>
              <a:gd name="connsiteY2139" fmla="*/ 24317 h 1157374"/>
              <a:gd name="connsiteX2140" fmla="*/ 733635 w 1350252"/>
              <a:gd name="connsiteY2140" fmla="*/ 22505 h 1157374"/>
              <a:gd name="connsiteX2141" fmla="*/ 731886 w 1350252"/>
              <a:gd name="connsiteY2141" fmla="*/ 22619 h 1157374"/>
              <a:gd name="connsiteX2142" fmla="*/ 730060 w 1350252"/>
              <a:gd name="connsiteY2142" fmla="*/ 24058 h 1157374"/>
              <a:gd name="connsiteX2143" fmla="*/ 728620 w 1350252"/>
              <a:gd name="connsiteY2143" fmla="*/ 25331 h 1157374"/>
              <a:gd name="connsiteX2144" fmla="*/ 727179 w 1350252"/>
              <a:gd name="connsiteY2144" fmla="*/ 26658 h 1157374"/>
              <a:gd name="connsiteX2145" fmla="*/ 727193 w 1350252"/>
              <a:gd name="connsiteY2145" fmla="*/ 29252 h 1157374"/>
              <a:gd name="connsiteX2146" fmla="*/ 727170 w 1350252"/>
              <a:gd name="connsiteY2146" fmla="*/ 30686 h 1157374"/>
              <a:gd name="connsiteX2147" fmla="*/ 727152 w 1350252"/>
              <a:gd name="connsiteY2147" fmla="*/ 31843 h 1157374"/>
              <a:gd name="connsiteX2148" fmla="*/ 727058 w 1350252"/>
              <a:gd name="connsiteY2148" fmla="*/ 34325 h 1157374"/>
              <a:gd name="connsiteX2149" fmla="*/ 726974 w 1350252"/>
              <a:gd name="connsiteY2149" fmla="*/ 36147 h 1157374"/>
              <a:gd name="connsiteX2150" fmla="*/ 725863 w 1350252"/>
              <a:gd name="connsiteY2150" fmla="*/ 37363 h 1157374"/>
              <a:gd name="connsiteX2151" fmla="*/ 723815 w 1350252"/>
              <a:gd name="connsiteY2151" fmla="*/ 39079 h 1157374"/>
              <a:gd name="connsiteX2152" fmla="*/ 721873 w 1350252"/>
              <a:gd name="connsiteY2152" fmla="*/ 40959 h 1157374"/>
              <a:gd name="connsiteX2153" fmla="*/ 720266 w 1350252"/>
              <a:gd name="connsiteY2153" fmla="*/ 42452 h 1157374"/>
              <a:gd name="connsiteX2154" fmla="*/ 719041 w 1350252"/>
              <a:gd name="connsiteY2154" fmla="*/ 43891 h 1157374"/>
              <a:gd name="connsiteX2155" fmla="*/ 717935 w 1350252"/>
              <a:gd name="connsiteY2155" fmla="*/ 44775 h 1157374"/>
              <a:gd name="connsiteX2156" fmla="*/ 717099 w 1350252"/>
              <a:gd name="connsiteY2156" fmla="*/ 45825 h 1157374"/>
              <a:gd name="connsiteX2157" fmla="*/ 716851 w 1350252"/>
              <a:gd name="connsiteY2157" fmla="*/ 47702 h 1157374"/>
              <a:gd name="connsiteX2158" fmla="*/ 716976 w 1350252"/>
              <a:gd name="connsiteY2158" fmla="*/ 50129 h 1157374"/>
              <a:gd name="connsiteX2159" fmla="*/ 717148 w 1350252"/>
              <a:gd name="connsiteY2159" fmla="*/ 53106 h 1157374"/>
              <a:gd name="connsiteX2160" fmla="*/ 717273 w 1350252"/>
              <a:gd name="connsiteY2160" fmla="*/ 55533 h 1157374"/>
              <a:gd name="connsiteX2161" fmla="*/ 717310 w 1350252"/>
              <a:gd name="connsiteY2161" fmla="*/ 56692 h 1157374"/>
              <a:gd name="connsiteX2162" fmla="*/ 717289 w 1350252"/>
              <a:gd name="connsiteY2162" fmla="*/ 58017 h 1157374"/>
              <a:gd name="connsiteX2163" fmla="*/ 717214 w 1350252"/>
              <a:gd name="connsiteY2163" fmla="*/ 59286 h 1157374"/>
              <a:gd name="connsiteX2164" fmla="*/ 716972 w 1350252"/>
              <a:gd name="connsiteY2164" fmla="*/ 60775 h 1157374"/>
              <a:gd name="connsiteX2165" fmla="*/ 715698 w 1350252"/>
              <a:gd name="connsiteY2165" fmla="*/ 61882 h 1157374"/>
              <a:gd name="connsiteX2166" fmla="*/ 714328 w 1350252"/>
              <a:gd name="connsiteY2166" fmla="*/ 62160 h 1157374"/>
              <a:gd name="connsiteX2167" fmla="*/ 713017 w 1350252"/>
              <a:gd name="connsiteY2167" fmla="*/ 62219 h 1157374"/>
              <a:gd name="connsiteX2168" fmla="*/ 711868 w 1350252"/>
              <a:gd name="connsiteY2168" fmla="*/ 62333 h 1157374"/>
              <a:gd name="connsiteX2169" fmla="*/ 710337 w 1350252"/>
              <a:gd name="connsiteY2169" fmla="*/ 62392 h 1157374"/>
              <a:gd name="connsiteX2170" fmla="*/ 708316 w 1350252"/>
              <a:gd name="connsiteY2170" fmla="*/ 62453 h 1157374"/>
              <a:gd name="connsiteX2171" fmla="*/ 706904 w 1350252"/>
              <a:gd name="connsiteY2171" fmla="*/ 61905 h 1157374"/>
              <a:gd name="connsiteX2172" fmla="*/ 705717 w 1350252"/>
              <a:gd name="connsiteY2172" fmla="*/ 60970 h 1157374"/>
              <a:gd name="connsiteX2173" fmla="*/ 704640 w 1350252"/>
              <a:gd name="connsiteY2173" fmla="*/ 59980 h 1157374"/>
              <a:gd name="connsiteX2174" fmla="*/ 703299 w 1350252"/>
              <a:gd name="connsiteY2174" fmla="*/ 58439 h 1157374"/>
              <a:gd name="connsiteX2175" fmla="*/ 701809 w 1350252"/>
              <a:gd name="connsiteY2175" fmla="*/ 55961 h 1157374"/>
              <a:gd name="connsiteX2176" fmla="*/ 700206 w 1350252"/>
              <a:gd name="connsiteY2176" fmla="*/ 53703 h 1157374"/>
              <a:gd name="connsiteX2177" fmla="*/ 698071 w 1350252"/>
              <a:gd name="connsiteY2177" fmla="*/ 50565 h 1157374"/>
              <a:gd name="connsiteX2178" fmla="*/ 697224 w 1350252"/>
              <a:gd name="connsiteY2178" fmla="*/ 48857 h 1157374"/>
              <a:gd name="connsiteX2179" fmla="*/ 696310 w 1350252"/>
              <a:gd name="connsiteY2179" fmla="*/ 47921 h 1157374"/>
              <a:gd name="connsiteX2180" fmla="*/ 694923 w 1350252"/>
              <a:gd name="connsiteY2180" fmla="*/ 45830 h 1157374"/>
              <a:gd name="connsiteX2181" fmla="*/ 694388 w 1350252"/>
              <a:gd name="connsiteY2181" fmla="*/ 44695 h 1157374"/>
              <a:gd name="connsiteX2182" fmla="*/ 693285 w 1350252"/>
              <a:gd name="connsiteY2182" fmla="*/ 42359 h 1157374"/>
              <a:gd name="connsiteX2183" fmla="*/ 692054 w 1350252"/>
              <a:gd name="connsiteY2183" fmla="*/ 40763 h 1157374"/>
              <a:gd name="connsiteX2184" fmla="*/ 690774 w 1350252"/>
              <a:gd name="connsiteY2184" fmla="*/ 38779 h 1157374"/>
              <a:gd name="connsiteX2185" fmla="*/ 689706 w 1350252"/>
              <a:gd name="connsiteY2185" fmla="*/ 37293 h 1157374"/>
              <a:gd name="connsiteX2186" fmla="*/ 688038 w 1350252"/>
              <a:gd name="connsiteY2186" fmla="*/ 35643 h 1157374"/>
              <a:gd name="connsiteX2187" fmla="*/ 686474 w 1350252"/>
              <a:gd name="connsiteY2187" fmla="*/ 34433 h 1157374"/>
              <a:gd name="connsiteX2188" fmla="*/ 684856 w 1350252"/>
              <a:gd name="connsiteY2188" fmla="*/ 33114 h 1157374"/>
              <a:gd name="connsiteX2189" fmla="*/ 681353 w 1350252"/>
              <a:gd name="connsiteY2189" fmla="*/ 30089 h 1157374"/>
              <a:gd name="connsiteX2190" fmla="*/ 678713 w 1350252"/>
              <a:gd name="connsiteY2190" fmla="*/ 27836 h 1157374"/>
              <a:gd name="connsiteX2191" fmla="*/ 676348 w 1350252"/>
              <a:gd name="connsiteY2191" fmla="*/ 25358 h 1157374"/>
              <a:gd name="connsiteX2192" fmla="*/ 674469 w 1350252"/>
              <a:gd name="connsiteY2192" fmla="*/ 23323 h 1157374"/>
              <a:gd name="connsiteX2193" fmla="*/ 672049 w 1350252"/>
              <a:gd name="connsiteY2193" fmla="*/ 20903 h 1157374"/>
              <a:gd name="connsiteX2194" fmla="*/ 670011 w 1350252"/>
              <a:gd name="connsiteY2194" fmla="*/ 18535 h 1157374"/>
              <a:gd name="connsiteX2195" fmla="*/ 668618 w 1350252"/>
              <a:gd name="connsiteY2195" fmla="*/ 16829 h 1157374"/>
              <a:gd name="connsiteX2196" fmla="*/ 667279 w 1350252"/>
              <a:gd name="connsiteY2196" fmla="*/ 15122 h 1157374"/>
              <a:gd name="connsiteX2197" fmla="*/ 664965 w 1350252"/>
              <a:gd name="connsiteY2197" fmla="*/ 12977 h 1157374"/>
              <a:gd name="connsiteX2198" fmla="*/ 662913 w 1350252"/>
              <a:gd name="connsiteY2198" fmla="*/ 11494 h 1157374"/>
              <a:gd name="connsiteX2199" fmla="*/ 660921 w 1350252"/>
              <a:gd name="connsiteY2199" fmla="*/ 9623 h 1157374"/>
              <a:gd name="connsiteX2200" fmla="*/ 658558 w 1350252"/>
              <a:gd name="connsiteY2200" fmla="*/ 7092 h 1157374"/>
              <a:gd name="connsiteX2201" fmla="*/ 655372 w 1350252"/>
              <a:gd name="connsiteY2201" fmla="*/ 4783 h 1157374"/>
              <a:gd name="connsiteX2202" fmla="*/ 651440 w 1350252"/>
              <a:gd name="connsiteY2202" fmla="*/ 1265 h 1157374"/>
              <a:gd name="connsiteX2203" fmla="*/ 649821 w 1350252"/>
              <a:gd name="connsiteY2203" fmla="*/ 55 h 1157374"/>
              <a:gd name="connsiteX2204" fmla="*/ 646284 w 1350252"/>
              <a:gd name="connsiteY2204" fmla="*/ 583 h 1157374"/>
              <a:gd name="connsiteX2205" fmla="*/ 642767 w 1350252"/>
              <a:gd name="connsiteY2205" fmla="*/ 1672 h 1157374"/>
              <a:gd name="connsiteX2206" fmla="*/ 641418 w 1350252"/>
              <a:gd name="connsiteY2206" fmla="*/ 2089 h 1157374"/>
              <a:gd name="connsiteX2207" fmla="*/ 636432 w 1350252"/>
              <a:gd name="connsiteY2207" fmla="*/ 4648 h 1157374"/>
              <a:gd name="connsiteX2208" fmla="*/ 631508 w 1350252"/>
              <a:gd name="connsiteY2208" fmla="*/ 7082 h 1157374"/>
              <a:gd name="connsiteX2209" fmla="*/ 631090 w 1350252"/>
              <a:gd name="connsiteY2209" fmla="*/ 7558 h 1157374"/>
              <a:gd name="connsiteX2210" fmla="*/ 629543 w 1350252"/>
              <a:gd name="connsiteY2210" fmla="*/ 9321 h 1157374"/>
              <a:gd name="connsiteX2211" fmla="*/ 625911 w 1350252"/>
              <a:gd name="connsiteY2211" fmla="*/ 11133 h 1157374"/>
              <a:gd name="connsiteX2212" fmla="*/ 625528 w 1350252"/>
              <a:gd name="connsiteY2212" fmla="*/ 11259 h 1157374"/>
              <a:gd name="connsiteX2213" fmla="*/ 624957 w 1350252"/>
              <a:gd name="connsiteY2213" fmla="*/ 11447 h 1157374"/>
              <a:gd name="connsiteX2214" fmla="*/ 622883 w 1350252"/>
              <a:gd name="connsiteY2214" fmla="*/ 12130 h 1157374"/>
              <a:gd name="connsiteX2215" fmla="*/ 619444 w 1350252"/>
              <a:gd name="connsiteY2215" fmla="*/ 13263 h 1157374"/>
              <a:gd name="connsiteX2216" fmla="*/ 613158 w 1350252"/>
              <a:gd name="connsiteY2216" fmla="*/ 14651 h 1157374"/>
              <a:gd name="connsiteX2217" fmla="*/ 610018 w 1350252"/>
              <a:gd name="connsiteY2217" fmla="*/ 15345 h 1157374"/>
              <a:gd name="connsiteX2218" fmla="*/ 605894 w 1350252"/>
              <a:gd name="connsiteY2218" fmla="*/ 17158 h 1157374"/>
              <a:gd name="connsiteX2219" fmla="*/ 603742 w 1350252"/>
              <a:gd name="connsiteY2219" fmla="*/ 18777 h 1157374"/>
              <a:gd name="connsiteX2220" fmla="*/ 602918 w 1350252"/>
              <a:gd name="connsiteY2220" fmla="*/ 19876 h 1157374"/>
              <a:gd name="connsiteX2221" fmla="*/ 601409 w 1350252"/>
              <a:gd name="connsiteY2221" fmla="*/ 21885 h 1157374"/>
              <a:gd name="connsiteX2222" fmla="*/ 598335 w 1350252"/>
              <a:gd name="connsiteY2222" fmla="*/ 24253 h 1157374"/>
              <a:gd name="connsiteX2223" fmla="*/ 596557 w 1350252"/>
              <a:gd name="connsiteY2223" fmla="*/ 27296 h 1157374"/>
              <a:gd name="connsiteX2224" fmla="*/ 593235 w 1350252"/>
              <a:gd name="connsiteY2224" fmla="*/ 27309 h 1157374"/>
              <a:gd name="connsiteX2225" fmla="*/ 590580 w 1350252"/>
              <a:gd name="connsiteY2225" fmla="*/ 28063 h 1157374"/>
              <a:gd name="connsiteX2226" fmla="*/ 590321 w 1350252"/>
              <a:gd name="connsiteY2226" fmla="*/ 28177 h 1157374"/>
              <a:gd name="connsiteX2227" fmla="*/ 586211 w 1350252"/>
              <a:gd name="connsiteY2227" fmla="*/ 30002 h 1157374"/>
              <a:gd name="connsiteX2228" fmla="*/ 584723 w 1350252"/>
              <a:gd name="connsiteY2228" fmla="*/ 30221 h 1157374"/>
              <a:gd name="connsiteX2229" fmla="*/ 582759 w 1350252"/>
              <a:gd name="connsiteY2229" fmla="*/ 30511 h 1157374"/>
              <a:gd name="connsiteX2230" fmla="*/ 580290 w 1350252"/>
              <a:gd name="connsiteY2230" fmla="*/ 32478 h 1157374"/>
              <a:gd name="connsiteX2231" fmla="*/ 576735 w 1350252"/>
              <a:gd name="connsiteY2231" fmla="*/ 35306 h 1157374"/>
              <a:gd name="connsiteX2232" fmla="*/ 575025 w 1350252"/>
              <a:gd name="connsiteY2232" fmla="*/ 40210 h 1157374"/>
              <a:gd name="connsiteX2233" fmla="*/ 574868 w 1350252"/>
              <a:gd name="connsiteY2233" fmla="*/ 40354 h 1157374"/>
              <a:gd name="connsiteX2234" fmla="*/ 573674 w 1350252"/>
              <a:gd name="connsiteY2234" fmla="*/ 41454 h 1157374"/>
              <a:gd name="connsiteX2235" fmla="*/ 572652 w 1350252"/>
              <a:gd name="connsiteY2235" fmla="*/ 41953 h 1157374"/>
              <a:gd name="connsiteX2236" fmla="*/ 572136 w 1350252"/>
              <a:gd name="connsiteY2236" fmla="*/ 42205 h 1157374"/>
              <a:gd name="connsiteX2237" fmla="*/ 569866 w 1350252"/>
              <a:gd name="connsiteY2237" fmla="*/ 42462 h 1157374"/>
              <a:gd name="connsiteX2238" fmla="*/ 567021 w 1350252"/>
              <a:gd name="connsiteY2238" fmla="*/ 42782 h 1157374"/>
              <a:gd name="connsiteX2239" fmla="*/ 560933 w 1350252"/>
              <a:gd name="connsiteY2239" fmla="*/ 47146 h 1157374"/>
              <a:gd name="connsiteX2240" fmla="*/ 557766 w 1350252"/>
              <a:gd name="connsiteY2240" fmla="*/ 48441 h 1157374"/>
              <a:gd name="connsiteX2241" fmla="*/ 555887 w 1350252"/>
              <a:gd name="connsiteY2241" fmla="*/ 49212 h 1157374"/>
              <a:gd name="connsiteX2242" fmla="*/ 553239 w 1350252"/>
              <a:gd name="connsiteY2242" fmla="*/ 49841 h 1157374"/>
              <a:gd name="connsiteX2243" fmla="*/ 549257 w 1350252"/>
              <a:gd name="connsiteY2243" fmla="*/ 51700 h 1157374"/>
              <a:gd name="connsiteX2244" fmla="*/ 547884 w 1350252"/>
              <a:gd name="connsiteY2244" fmla="*/ 52343 h 1157374"/>
              <a:gd name="connsiteX2245" fmla="*/ 545058 w 1350252"/>
              <a:gd name="connsiteY2245" fmla="*/ 54771 h 1157374"/>
              <a:gd name="connsiteX2246" fmla="*/ 539456 w 1350252"/>
              <a:gd name="connsiteY2246" fmla="*/ 57148 h 1157374"/>
              <a:gd name="connsiteX2247" fmla="*/ 534592 w 1350252"/>
              <a:gd name="connsiteY2247" fmla="*/ 58285 h 1157374"/>
              <a:gd name="connsiteX2248" fmla="*/ 532873 w 1350252"/>
              <a:gd name="connsiteY2248" fmla="*/ 60088 h 1157374"/>
              <a:gd name="connsiteX2249" fmla="*/ 532301 w 1350252"/>
              <a:gd name="connsiteY2249" fmla="*/ 55692 h 1157374"/>
              <a:gd name="connsiteX2250" fmla="*/ 532252 w 1350252"/>
              <a:gd name="connsiteY2250" fmla="*/ 51831 h 1157374"/>
              <a:gd name="connsiteX2251" fmla="*/ 532541 w 1350252"/>
              <a:gd name="connsiteY2251" fmla="*/ 47362 h 1157374"/>
              <a:gd name="connsiteX2252" fmla="*/ 532662 w 1350252"/>
              <a:gd name="connsiteY2252" fmla="*/ 43225 h 1157374"/>
              <a:gd name="connsiteX2253" fmla="*/ 532997 w 1350252"/>
              <a:gd name="connsiteY2253" fmla="*/ 39252 h 1157374"/>
              <a:gd name="connsiteX2254" fmla="*/ 533167 w 1350252"/>
              <a:gd name="connsiteY2254" fmla="*/ 35391 h 1157374"/>
              <a:gd name="connsiteX2255" fmla="*/ 533220 w 1350252"/>
              <a:gd name="connsiteY2255" fmla="*/ 32080 h 1157374"/>
              <a:gd name="connsiteX2256" fmla="*/ 533261 w 1350252"/>
              <a:gd name="connsiteY2256" fmla="*/ 29544 h 1157374"/>
              <a:gd name="connsiteX2257" fmla="*/ 533419 w 1350252"/>
              <a:gd name="connsiteY2257" fmla="*/ 26344 h 1157374"/>
              <a:gd name="connsiteX2258" fmla="*/ 533452 w 1350252"/>
              <a:gd name="connsiteY2258" fmla="*/ 24358 h 1157374"/>
              <a:gd name="connsiteX2259" fmla="*/ 533576 w 1350252"/>
              <a:gd name="connsiteY2259" fmla="*/ 23365 h 1157374"/>
              <a:gd name="connsiteX2260" fmla="*/ 541811 w 1350252"/>
              <a:gd name="connsiteY2260" fmla="*/ 9413 h 1157374"/>
              <a:gd name="connsiteX2261" fmla="*/ 537626 w 1350252"/>
              <a:gd name="connsiteY2261" fmla="*/ 11785 h 1157374"/>
              <a:gd name="connsiteX2262" fmla="*/ 536622 w 1350252"/>
              <a:gd name="connsiteY2262" fmla="*/ 12769 h 1157374"/>
              <a:gd name="connsiteX2263" fmla="*/ 535957 w 1350252"/>
              <a:gd name="connsiteY2263" fmla="*/ 13422 h 1157374"/>
              <a:gd name="connsiteX2264" fmla="*/ 535723 w 1350252"/>
              <a:gd name="connsiteY2264" fmla="*/ 13651 h 1157374"/>
              <a:gd name="connsiteX2265" fmla="*/ 531042 w 1350252"/>
              <a:gd name="connsiteY2265" fmla="*/ 14849 h 1157374"/>
              <a:gd name="connsiteX2266" fmla="*/ 530710 w 1350252"/>
              <a:gd name="connsiteY2266" fmla="*/ 15059 h 1157374"/>
              <a:gd name="connsiteX2267" fmla="*/ 529565 w 1350252"/>
              <a:gd name="connsiteY2267" fmla="*/ 15785 h 1157374"/>
              <a:gd name="connsiteX2268" fmla="*/ 527840 w 1350252"/>
              <a:gd name="connsiteY2268" fmla="*/ 16040 h 1157374"/>
              <a:gd name="connsiteX2269" fmla="*/ 524681 w 1350252"/>
              <a:gd name="connsiteY2269" fmla="*/ 15340 h 1157374"/>
              <a:gd name="connsiteX2270" fmla="*/ 522348 w 1350252"/>
              <a:gd name="connsiteY2270" fmla="*/ 14823 h 1157374"/>
              <a:gd name="connsiteX2271" fmla="*/ 519612 w 1350252"/>
              <a:gd name="connsiteY2271" fmla="*/ 13734 h 1157374"/>
              <a:gd name="connsiteX2272" fmla="*/ 517717 w 1350252"/>
              <a:gd name="connsiteY2272" fmla="*/ 12982 h 1157374"/>
              <a:gd name="connsiteX2273" fmla="*/ 515492 w 1350252"/>
              <a:gd name="connsiteY2273" fmla="*/ 13288 h 1157374"/>
              <a:gd name="connsiteX2274" fmla="*/ 509337 w 1350252"/>
              <a:gd name="connsiteY2274" fmla="*/ 14133 h 1157374"/>
              <a:gd name="connsiteX2275" fmla="*/ 507808 w 1350252"/>
              <a:gd name="connsiteY2275" fmla="*/ 13976 h 1157374"/>
              <a:gd name="connsiteX2276" fmla="*/ 506438 w 1350252"/>
              <a:gd name="connsiteY2276" fmla="*/ 13836 h 1157374"/>
              <a:gd name="connsiteX2277" fmla="*/ 504235 w 1350252"/>
              <a:gd name="connsiteY2277" fmla="*/ 13029 h 1157374"/>
              <a:gd name="connsiteX2278" fmla="*/ 496366 w 1350252"/>
              <a:gd name="connsiteY2278" fmla="*/ 7679 h 1157374"/>
              <a:gd name="connsiteX2279" fmla="*/ 495285 w 1350252"/>
              <a:gd name="connsiteY2279" fmla="*/ 7405 h 1157374"/>
              <a:gd name="connsiteX2280" fmla="*/ 494206 w 1350252"/>
              <a:gd name="connsiteY2280" fmla="*/ 7130 h 1157374"/>
              <a:gd name="connsiteX2281" fmla="*/ 490013 w 1350252"/>
              <a:gd name="connsiteY2281" fmla="*/ 7334 h 1157374"/>
              <a:gd name="connsiteX2282" fmla="*/ 488290 w 1350252"/>
              <a:gd name="connsiteY2282" fmla="*/ 8024 h 1157374"/>
              <a:gd name="connsiteX2283" fmla="*/ 482029 w 1350252"/>
              <a:gd name="connsiteY2283" fmla="*/ 6554 h 1157374"/>
              <a:gd name="connsiteX2284" fmla="*/ 476873 w 1350252"/>
              <a:gd name="connsiteY2284" fmla="*/ 5346 h 1157374"/>
              <a:gd name="connsiteX2285" fmla="*/ 475060 w 1350252"/>
              <a:gd name="connsiteY2285" fmla="*/ 5248 h 1157374"/>
              <a:gd name="connsiteX2286" fmla="*/ 472481 w 1350252"/>
              <a:gd name="connsiteY2286" fmla="*/ 5107 h 1157374"/>
              <a:gd name="connsiteX2287" fmla="*/ 469473 w 1350252"/>
              <a:gd name="connsiteY2287" fmla="*/ 4944 h 1157374"/>
              <a:gd name="connsiteX2288" fmla="*/ 465408 w 1350252"/>
              <a:gd name="connsiteY2288" fmla="*/ 5892 h 1157374"/>
              <a:gd name="connsiteX2289" fmla="*/ 464464 w 1350252"/>
              <a:gd name="connsiteY2289" fmla="*/ 6291 h 1157374"/>
              <a:gd name="connsiteX2290" fmla="*/ 463192 w 1350252"/>
              <a:gd name="connsiteY2290" fmla="*/ 6831 h 1157374"/>
              <a:gd name="connsiteX2291" fmla="*/ 459626 w 1350252"/>
              <a:gd name="connsiteY2291" fmla="*/ 9388 h 1157374"/>
              <a:gd name="connsiteX2292" fmla="*/ 458087 w 1350252"/>
              <a:gd name="connsiteY2292" fmla="*/ 9830 h 1157374"/>
              <a:gd name="connsiteX2293" fmla="*/ 455250 w 1350252"/>
              <a:gd name="connsiteY2293" fmla="*/ 9718 h 1157374"/>
              <a:gd name="connsiteX2294" fmla="*/ 449661 w 1350252"/>
              <a:gd name="connsiteY2294" fmla="*/ 7903 h 1157374"/>
              <a:gd name="connsiteX2295" fmla="*/ 447719 w 1350252"/>
              <a:gd name="connsiteY2295" fmla="*/ 7272 h 1157374"/>
              <a:gd name="connsiteX2296" fmla="*/ 446306 w 1350252"/>
              <a:gd name="connsiteY2296" fmla="*/ 7414 h 1157374"/>
              <a:gd name="connsiteX2297" fmla="*/ 445131 w 1350252"/>
              <a:gd name="connsiteY2297" fmla="*/ 7532 h 1157374"/>
              <a:gd name="connsiteX2298" fmla="*/ 444259 w 1350252"/>
              <a:gd name="connsiteY2298" fmla="*/ 7926 h 1157374"/>
              <a:gd name="connsiteX2299" fmla="*/ 443469 w 1350252"/>
              <a:gd name="connsiteY2299" fmla="*/ 8283 h 1157374"/>
              <a:gd name="connsiteX2300" fmla="*/ 441579 w 1350252"/>
              <a:gd name="connsiteY2300" fmla="*/ 9689 h 1157374"/>
              <a:gd name="connsiteX2301" fmla="*/ 440905 w 1350252"/>
              <a:gd name="connsiteY2301" fmla="*/ 10191 h 1157374"/>
              <a:gd name="connsiteX2302" fmla="*/ 440703 w 1350252"/>
              <a:gd name="connsiteY2302" fmla="*/ 10341 h 1157374"/>
              <a:gd name="connsiteX2303" fmla="*/ 438541 w 1350252"/>
              <a:gd name="connsiteY2303" fmla="*/ 10423 h 1157374"/>
              <a:gd name="connsiteX2304" fmla="*/ 437004 w 1350252"/>
              <a:gd name="connsiteY2304" fmla="*/ 10482 h 1157374"/>
              <a:gd name="connsiteX2305" fmla="*/ 432807 w 1350252"/>
              <a:gd name="connsiteY2305" fmla="*/ 9198 h 1157374"/>
              <a:gd name="connsiteX2306" fmla="*/ 426768 w 1350252"/>
              <a:gd name="connsiteY2306" fmla="*/ 10281 h 1157374"/>
              <a:gd name="connsiteX2307" fmla="*/ 426974 w 1350252"/>
              <a:gd name="connsiteY2307" fmla="*/ 12007 h 1157374"/>
              <a:gd name="connsiteX2308" fmla="*/ 427172 w 1350252"/>
              <a:gd name="connsiteY2308" fmla="*/ 13332 h 1157374"/>
              <a:gd name="connsiteX2309" fmla="*/ 427201 w 1350252"/>
              <a:gd name="connsiteY2309" fmla="*/ 14931 h 1157374"/>
              <a:gd name="connsiteX2310" fmla="*/ 427396 w 1350252"/>
              <a:gd name="connsiteY2310" fmla="*/ 16365 h 1157374"/>
              <a:gd name="connsiteX2311" fmla="*/ 427697 w 1350252"/>
              <a:gd name="connsiteY2311" fmla="*/ 18129 h 1157374"/>
              <a:gd name="connsiteX2312" fmla="*/ 427710 w 1350252"/>
              <a:gd name="connsiteY2312" fmla="*/ 20721 h 1157374"/>
              <a:gd name="connsiteX2313" fmla="*/ 427690 w 1350252"/>
              <a:gd name="connsiteY2313" fmla="*/ 21990 h 1157374"/>
              <a:gd name="connsiteX2314" fmla="*/ 427731 w 1350252"/>
              <a:gd name="connsiteY2314" fmla="*/ 22873 h 1157374"/>
              <a:gd name="connsiteX2315" fmla="*/ 427764 w 1350252"/>
              <a:gd name="connsiteY2315" fmla="*/ 24251 h 1157374"/>
              <a:gd name="connsiteX2316" fmla="*/ 427798 w 1350252"/>
              <a:gd name="connsiteY2316" fmla="*/ 25465 h 1157374"/>
              <a:gd name="connsiteX2317" fmla="*/ 427783 w 1350252"/>
              <a:gd name="connsiteY2317" fmla="*/ 26403 h 1157374"/>
              <a:gd name="connsiteX2318" fmla="*/ 428292 w 1350252"/>
              <a:gd name="connsiteY2318" fmla="*/ 28828 h 1157374"/>
              <a:gd name="connsiteX2319" fmla="*/ 428488 w 1350252"/>
              <a:gd name="connsiteY2319" fmla="*/ 30262 h 1157374"/>
              <a:gd name="connsiteX2320" fmla="*/ 428637 w 1350252"/>
              <a:gd name="connsiteY2320" fmla="*/ 31145 h 1157374"/>
              <a:gd name="connsiteX2321" fmla="*/ 428621 w 1350252"/>
              <a:gd name="connsiteY2321" fmla="*/ 32191 h 1157374"/>
              <a:gd name="connsiteX2322" fmla="*/ 428603 w 1350252"/>
              <a:gd name="connsiteY2322" fmla="*/ 33351 h 1157374"/>
              <a:gd name="connsiteX2323" fmla="*/ 428362 w 1350252"/>
              <a:gd name="connsiteY2323" fmla="*/ 34731 h 1157374"/>
              <a:gd name="connsiteX2324" fmla="*/ 427581 w 1350252"/>
              <a:gd name="connsiteY2324" fmla="*/ 35836 h 1157374"/>
              <a:gd name="connsiteX2325" fmla="*/ 427129 w 1350252"/>
              <a:gd name="connsiteY2325" fmla="*/ 36719 h 1157374"/>
              <a:gd name="connsiteX2326" fmla="*/ 426402 w 1350252"/>
              <a:gd name="connsiteY2326" fmla="*/ 37824 h 1157374"/>
              <a:gd name="connsiteX2327" fmla="*/ 425537 w 1350252"/>
              <a:gd name="connsiteY2327" fmla="*/ 40101 h 1157374"/>
              <a:gd name="connsiteX2328" fmla="*/ 418831 w 1350252"/>
              <a:gd name="connsiteY2328" fmla="*/ 43479 h 1157374"/>
              <a:gd name="connsiteX2329" fmla="*/ 415602 w 1350252"/>
              <a:gd name="connsiteY2329" fmla="*/ 46255 h 1157374"/>
              <a:gd name="connsiteX2330" fmla="*/ 414410 w 1350252"/>
              <a:gd name="connsiteY2330" fmla="*/ 47279 h 1157374"/>
              <a:gd name="connsiteX2331" fmla="*/ 413782 w 1350252"/>
              <a:gd name="connsiteY2331" fmla="*/ 47946 h 1157374"/>
              <a:gd name="connsiteX2332" fmla="*/ 411831 w 1350252"/>
              <a:gd name="connsiteY2332" fmla="*/ 50019 h 1157374"/>
              <a:gd name="connsiteX2333" fmla="*/ 411677 w 1350252"/>
              <a:gd name="connsiteY2333" fmla="*/ 50335 h 1157374"/>
              <a:gd name="connsiteX2334" fmla="*/ 411584 w 1350252"/>
              <a:gd name="connsiteY2334" fmla="*/ 50521 h 1157374"/>
              <a:gd name="connsiteX2335" fmla="*/ 411251 w 1350252"/>
              <a:gd name="connsiteY2335" fmla="*/ 51201 h 1157374"/>
              <a:gd name="connsiteX2336" fmla="*/ 410916 w 1350252"/>
              <a:gd name="connsiteY2336" fmla="*/ 51883 h 1157374"/>
              <a:gd name="connsiteX2337" fmla="*/ 410793 w 1350252"/>
              <a:gd name="connsiteY2337" fmla="*/ 52598 h 1157374"/>
              <a:gd name="connsiteX2338" fmla="*/ 410193 w 1350252"/>
              <a:gd name="connsiteY2338" fmla="*/ 56100 h 1157374"/>
              <a:gd name="connsiteX2339" fmla="*/ 406143 w 1350252"/>
              <a:gd name="connsiteY2339" fmla="*/ 61264 h 1157374"/>
              <a:gd name="connsiteX2340" fmla="*/ 405412 w 1350252"/>
              <a:gd name="connsiteY2340" fmla="*/ 62198 h 1157374"/>
              <a:gd name="connsiteX2341" fmla="*/ 404792 w 1350252"/>
              <a:gd name="connsiteY2341" fmla="*/ 63179 h 1157374"/>
              <a:gd name="connsiteX2342" fmla="*/ 403453 w 1350252"/>
              <a:gd name="connsiteY2342" fmla="*/ 65304 h 1157374"/>
              <a:gd name="connsiteX2343" fmla="*/ 403193 w 1350252"/>
              <a:gd name="connsiteY2343" fmla="*/ 67036 h 1157374"/>
              <a:gd name="connsiteX2344" fmla="*/ 402913 w 1350252"/>
              <a:gd name="connsiteY2344" fmla="*/ 68903 h 1157374"/>
              <a:gd name="connsiteX2345" fmla="*/ 401077 w 1350252"/>
              <a:gd name="connsiteY2345" fmla="*/ 71948 h 1157374"/>
              <a:gd name="connsiteX2346" fmla="*/ 396907 w 1350252"/>
              <a:gd name="connsiteY2346" fmla="*/ 76927 h 1157374"/>
              <a:gd name="connsiteX2347" fmla="*/ 395475 w 1350252"/>
              <a:gd name="connsiteY2347" fmla="*/ 79698 h 1157374"/>
              <a:gd name="connsiteX2348" fmla="*/ 393132 w 1350252"/>
              <a:gd name="connsiteY2348" fmla="*/ 84238 h 1157374"/>
              <a:gd name="connsiteX2349" fmla="*/ 392383 w 1350252"/>
              <a:gd name="connsiteY2349" fmla="*/ 85686 h 1157374"/>
              <a:gd name="connsiteX2350" fmla="*/ 392031 w 1350252"/>
              <a:gd name="connsiteY2350" fmla="*/ 85990 h 1157374"/>
              <a:gd name="connsiteX2351" fmla="*/ 389497 w 1350252"/>
              <a:gd name="connsiteY2351" fmla="*/ 88180 h 1157374"/>
              <a:gd name="connsiteX2352" fmla="*/ 384693 w 1350252"/>
              <a:gd name="connsiteY2352" fmla="*/ 88822 h 1157374"/>
              <a:gd name="connsiteX2353" fmla="*/ 383558 w 1350252"/>
              <a:gd name="connsiteY2353" fmla="*/ 89336 h 1157374"/>
              <a:gd name="connsiteX2354" fmla="*/ 382479 w 1350252"/>
              <a:gd name="connsiteY2354" fmla="*/ 89825 h 1157374"/>
              <a:gd name="connsiteX2355" fmla="*/ 380868 w 1350252"/>
              <a:gd name="connsiteY2355" fmla="*/ 90974 h 1157374"/>
              <a:gd name="connsiteX2356" fmla="*/ 380206 w 1350252"/>
              <a:gd name="connsiteY2356" fmla="*/ 91447 h 1157374"/>
              <a:gd name="connsiteX2357" fmla="*/ 377081 w 1350252"/>
              <a:gd name="connsiteY2357" fmla="*/ 95924 h 1157374"/>
              <a:gd name="connsiteX2358" fmla="*/ 374997 w 1350252"/>
              <a:gd name="connsiteY2358" fmla="*/ 98166 h 1157374"/>
              <a:gd name="connsiteX2359" fmla="*/ 371494 w 1350252"/>
              <a:gd name="connsiteY2359" fmla="*/ 100661 h 1157374"/>
              <a:gd name="connsiteX2360" fmla="*/ 371143 w 1350252"/>
              <a:gd name="connsiteY2360" fmla="*/ 101055 h 1157374"/>
              <a:gd name="connsiteX2361" fmla="*/ 368338 w 1350252"/>
              <a:gd name="connsiteY2361" fmla="*/ 104184 h 1157374"/>
              <a:gd name="connsiteX2362" fmla="*/ 367815 w 1350252"/>
              <a:gd name="connsiteY2362" fmla="*/ 104770 h 1157374"/>
              <a:gd name="connsiteX2363" fmla="*/ 364692 w 1350252"/>
              <a:gd name="connsiteY2363" fmla="*/ 109432 h 1157374"/>
              <a:gd name="connsiteX2364" fmla="*/ 363773 w 1350252"/>
              <a:gd name="connsiteY2364" fmla="*/ 110365 h 1157374"/>
              <a:gd name="connsiteX2365" fmla="*/ 363158 w 1350252"/>
              <a:gd name="connsiteY2365" fmla="*/ 110988 h 1157374"/>
              <a:gd name="connsiteX2366" fmla="*/ 361499 w 1350252"/>
              <a:gd name="connsiteY2366" fmla="*/ 111802 h 1157374"/>
              <a:gd name="connsiteX2367" fmla="*/ 359718 w 1350252"/>
              <a:gd name="connsiteY2367" fmla="*/ 113361 h 1157374"/>
              <a:gd name="connsiteX2368" fmla="*/ 357331 w 1350252"/>
              <a:gd name="connsiteY2368" fmla="*/ 116781 h 1157374"/>
              <a:gd name="connsiteX2369" fmla="*/ 352177 w 1350252"/>
              <a:gd name="connsiteY2369" fmla="*/ 121764 h 1157374"/>
              <a:gd name="connsiteX2370" fmla="*/ 349917 w 1350252"/>
              <a:gd name="connsiteY2370" fmla="*/ 126300 h 1157374"/>
              <a:gd name="connsiteX2371" fmla="*/ 349585 w 1350252"/>
              <a:gd name="connsiteY2371" fmla="*/ 126784 h 1157374"/>
              <a:gd name="connsiteX2372" fmla="*/ 347530 w 1350252"/>
              <a:gd name="connsiteY2372" fmla="*/ 129782 h 1157374"/>
              <a:gd name="connsiteX2373" fmla="*/ 346070 w 1350252"/>
              <a:gd name="connsiteY2373" fmla="*/ 133818 h 1157374"/>
              <a:gd name="connsiteX2374" fmla="*/ 344417 w 1350252"/>
              <a:gd name="connsiteY2374" fmla="*/ 136243 h 1157374"/>
              <a:gd name="connsiteX2375" fmla="*/ 340090 w 1350252"/>
              <a:gd name="connsiteY2375" fmla="*/ 140430 h 1157374"/>
              <a:gd name="connsiteX2376" fmla="*/ 337852 w 1350252"/>
              <a:gd name="connsiteY2376" fmla="*/ 142595 h 1157374"/>
              <a:gd name="connsiteX2377" fmla="*/ 337740 w 1350252"/>
              <a:gd name="connsiteY2377" fmla="*/ 142855 h 1157374"/>
              <a:gd name="connsiteX2378" fmla="*/ 336998 w 1350252"/>
              <a:gd name="connsiteY2378" fmla="*/ 144583 h 1157374"/>
              <a:gd name="connsiteX2379" fmla="*/ 333077 w 1350252"/>
              <a:gd name="connsiteY2379" fmla="*/ 149312 h 1157374"/>
              <a:gd name="connsiteX2380" fmla="*/ 330080 w 1350252"/>
              <a:gd name="connsiteY2380" fmla="*/ 154160 h 1157374"/>
              <a:gd name="connsiteX2381" fmla="*/ 328657 w 1350252"/>
              <a:gd name="connsiteY2381" fmla="*/ 153188 h 1157374"/>
              <a:gd name="connsiteX2382" fmla="*/ 328101 w 1350252"/>
              <a:gd name="connsiteY2382" fmla="*/ 152808 h 1157374"/>
              <a:gd name="connsiteX2383" fmla="*/ 327764 w 1350252"/>
              <a:gd name="connsiteY2383" fmla="*/ 152117 h 1157374"/>
              <a:gd name="connsiteX2384" fmla="*/ 327107 w 1350252"/>
              <a:gd name="connsiteY2384" fmla="*/ 150768 h 1157374"/>
              <a:gd name="connsiteX2385" fmla="*/ 325786 w 1350252"/>
              <a:gd name="connsiteY2385" fmla="*/ 145072 h 1157374"/>
              <a:gd name="connsiteX2386" fmla="*/ 324793 w 1350252"/>
              <a:gd name="connsiteY2386" fmla="*/ 143591 h 1157374"/>
              <a:gd name="connsiteX2387" fmla="*/ 322630 w 1350252"/>
              <a:gd name="connsiteY2387" fmla="*/ 142177 h 1157374"/>
              <a:gd name="connsiteX2388" fmla="*/ 321764 w 1350252"/>
              <a:gd name="connsiteY2388" fmla="*/ 141065 h 1157374"/>
              <a:gd name="connsiteX2389" fmla="*/ 321450 w 1350252"/>
              <a:gd name="connsiteY2389" fmla="*/ 139951 h 1157374"/>
              <a:gd name="connsiteX2390" fmla="*/ 319602 w 1350252"/>
              <a:gd name="connsiteY2390" fmla="*/ 139217 h 1157374"/>
              <a:gd name="connsiteX2391" fmla="*/ 318243 w 1350252"/>
              <a:gd name="connsiteY2391" fmla="*/ 138723 h 1157374"/>
              <a:gd name="connsiteX2392" fmla="*/ 316449 w 1350252"/>
              <a:gd name="connsiteY2392" fmla="*/ 138233 h 1157374"/>
              <a:gd name="connsiteX2393" fmla="*/ 312965 w 1350252"/>
              <a:gd name="connsiteY2393" fmla="*/ 137469 h 1157374"/>
              <a:gd name="connsiteX2394" fmla="*/ 310136 w 1350252"/>
              <a:gd name="connsiteY2394" fmla="*/ 136815 h 1157374"/>
              <a:gd name="connsiteX2395" fmla="*/ 307466 w 1350252"/>
              <a:gd name="connsiteY2395" fmla="*/ 136380 h 1157374"/>
              <a:gd name="connsiteX2396" fmla="*/ 305450 w 1350252"/>
              <a:gd name="connsiteY2396" fmla="*/ 136110 h 1157374"/>
              <a:gd name="connsiteX2397" fmla="*/ 303486 w 1350252"/>
              <a:gd name="connsiteY2397" fmla="*/ 135950 h 1157374"/>
              <a:gd name="connsiteX2398" fmla="*/ 300981 w 1350252"/>
              <a:gd name="connsiteY2398" fmla="*/ 135404 h 1157374"/>
              <a:gd name="connsiteX2399" fmla="*/ 299294 w 1350252"/>
              <a:gd name="connsiteY2399" fmla="*/ 135079 h 1157374"/>
              <a:gd name="connsiteX2400" fmla="*/ 297833 w 1350252"/>
              <a:gd name="connsiteY2400" fmla="*/ 134145 h 1157374"/>
              <a:gd name="connsiteX2401" fmla="*/ 296769 w 1350252"/>
              <a:gd name="connsiteY2401" fmla="*/ 132438 h 1157374"/>
              <a:gd name="connsiteX2402" fmla="*/ 295325 w 1350252"/>
              <a:gd name="connsiteY2402" fmla="*/ 130400 h 1157374"/>
              <a:gd name="connsiteX2403" fmla="*/ 294315 w 1350252"/>
              <a:gd name="connsiteY2403" fmla="*/ 128693 h 1157374"/>
              <a:gd name="connsiteX2404" fmla="*/ 293409 w 1350252"/>
              <a:gd name="connsiteY2404" fmla="*/ 127317 h 1157374"/>
              <a:gd name="connsiteX2405" fmla="*/ 292439 w 1350252"/>
              <a:gd name="connsiteY2405" fmla="*/ 126381 h 1157374"/>
              <a:gd name="connsiteX2406" fmla="*/ 291308 w 1350252"/>
              <a:gd name="connsiteY2406" fmla="*/ 125446 h 1157374"/>
              <a:gd name="connsiteX2407" fmla="*/ 289633 w 1350252"/>
              <a:gd name="connsiteY2407" fmla="*/ 124238 h 1157374"/>
              <a:gd name="connsiteX2408" fmla="*/ 288003 w 1350252"/>
              <a:gd name="connsiteY2408" fmla="*/ 123745 h 1157374"/>
              <a:gd name="connsiteX2409" fmla="*/ 286366 w 1350252"/>
              <a:gd name="connsiteY2409" fmla="*/ 123584 h 1157374"/>
              <a:gd name="connsiteX2410" fmla="*/ 284795 w 1350252"/>
              <a:gd name="connsiteY2410" fmla="*/ 122761 h 1157374"/>
              <a:gd name="connsiteX2411" fmla="*/ 283333 w 1350252"/>
              <a:gd name="connsiteY2411" fmla="*/ 121937 h 1157374"/>
              <a:gd name="connsiteX2412" fmla="*/ 282311 w 1350252"/>
              <a:gd name="connsiteY2412" fmla="*/ 120946 h 1157374"/>
              <a:gd name="connsiteX2413" fmla="*/ 281015 w 1350252"/>
              <a:gd name="connsiteY2413" fmla="*/ 120068 h 1157374"/>
              <a:gd name="connsiteX2414" fmla="*/ 279769 w 1350252"/>
              <a:gd name="connsiteY2414" fmla="*/ 119409 h 1157374"/>
              <a:gd name="connsiteX2415" fmla="*/ 278299 w 1350252"/>
              <a:gd name="connsiteY2415" fmla="*/ 119082 h 1157374"/>
              <a:gd name="connsiteX2416" fmla="*/ 276554 w 1350252"/>
              <a:gd name="connsiteY2416" fmla="*/ 118920 h 1157374"/>
              <a:gd name="connsiteX2417" fmla="*/ 273889 w 1350252"/>
              <a:gd name="connsiteY2417" fmla="*/ 118266 h 1157374"/>
              <a:gd name="connsiteX2418" fmla="*/ 271815 w 1350252"/>
              <a:gd name="connsiteY2418" fmla="*/ 118050 h 1157374"/>
              <a:gd name="connsiteX2419" fmla="*/ 269585 w 1350252"/>
              <a:gd name="connsiteY2419" fmla="*/ 117506 h 1157374"/>
              <a:gd name="connsiteX2420" fmla="*/ 268123 w 1350252"/>
              <a:gd name="connsiteY2420" fmla="*/ 116737 h 1157374"/>
              <a:gd name="connsiteX2421" fmla="*/ 266670 w 1350252"/>
              <a:gd name="connsiteY2421" fmla="*/ 115307 h 1157374"/>
              <a:gd name="connsiteX2422" fmla="*/ 265649 w 1350252"/>
              <a:gd name="connsiteY2422" fmla="*/ 114206 h 1157374"/>
              <a:gd name="connsiteX2423" fmla="*/ 264516 w 1350252"/>
              <a:gd name="connsiteY2423" fmla="*/ 113382 h 1157374"/>
              <a:gd name="connsiteX2424" fmla="*/ 263102 w 1350252"/>
              <a:gd name="connsiteY2424" fmla="*/ 112999 h 1157374"/>
              <a:gd name="connsiteX2425" fmla="*/ 262130 w 1350252"/>
              <a:gd name="connsiteY2425" fmla="*/ 112285 h 1157374"/>
              <a:gd name="connsiteX2426" fmla="*/ 260056 w 1350252"/>
              <a:gd name="connsiteY2426" fmla="*/ 111304 h 1157374"/>
              <a:gd name="connsiteX2427" fmla="*/ 259879 w 1350252"/>
              <a:gd name="connsiteY2427" fmla="*/ 111579 h 1157374"/>
              <a:gd name="connsiteX2428" fmla="*/ 256692 w 1350252"/>
              <a:gd name="connsiteY2428" fmla="*/ 115189 h 1157374"/>
              <a:gd name="connsiteX2429" fmla="*/ 249569 w 1350252"/>
              <a:gd name="connsiteY2429" fmla="*/ 120557 h 1157374"/>
              <a:gd name="connsiteX2430" fmla="*/ 247885 w 1350252"/>
              <a:gd name="connsiteY2430" fmla="*/ 121224 h 1157374"/>
              <a:gd name="connsiteX2431" fmla="*/ 246556 w 1350252"/>
              <a:gd name="connsiteY2431" fmla="*/ 121751 h 1157374"/>
              <a:gd name="connsiteX2432" fmla="*/ 245127 w 1350252"/>
              <a:gd name="connsiteY2432" fmla="*/ 122802 h 1157374"/>
              <a:gd name="connsiteX2433" fmla="*/ 240784 w 1350252"/>
              <a:gd name="connsiteY2433" fmla="*/ 125997 h 1157374"/>
              <a:gd name="connsiteX2434" fmla="*/ 237967 w 1350252"/>
              <a:gd name="connsiteY2434" fmla="*/ 129297 h 1157374"/>
              <a:gd name="connsiteX2435" fmla="*/ 235877 w 1350252"/>
              <a:gd name="connsiteY2435" fmla="*/ 130423 h 1157374"/>
              <a:gd name="connsiteX2436" fmla="*/ 233231 w 1350252"/>
              <a:gd name="connsiteY2436" fmla="*/ 131244 h 1157374"/>
              <a:gd name="connsiteX2437" fmla="*/ 231953 w 1350252"/>
              <a:gd name="connsiteY2437" fmla="*/ 131895 h 1157374"/>
              <a:gd name="connsiteX2438" fmla="*/ 230649 w 1350252"/>
              <a:gd name="connsiteY2438" fmla="*/ 132559 h 1157374"/>
              <a:gd name="connsiteX2439" fmla="*/ 228898 w 1350252"/>
              <a:gd name="connsiteY2439" fmla="*/ 132883 h 1157374"/>
              <a:gd name="connsiteX2440" fmla="*/ 227353 w 1350252"/>
              <a:gd name="connsiteY2440" fmla="*/ 133167 h 1157374"/>
              <a:gd name="connsiteX2441" fmla="*/ 225110 w 1350252"/>
              <a:gd name="connsiteY2441" fmla="*/ 133581 h 1157374"/>
              <a:gd name="connsiteX2442" fmla="*/ 222181 w 1350252"/>
              <a:gd name="connsiteY2442" fmla="*/ 134456 h 1157374"/>
              <a:gd name="connsiteX2443" fmla="*/ 221725 w 1350252"/>
              <a:gd name="connsiteY2443" fmla="*/ 134591 h 1157374"/>
              <a:gd name="connsiteX2444" fmla="*/ 219575 w 1350252"/>
              <a:gd name="connsiteY2444" fmla="*/ 135718 h 1157374"/>
              <a:gd name="connsiteX2445" fmla="*/ 219115 w 1350252"/>
              <a:gd name="connsiteY2445" fmla="*/ 136223 h 1157374"/>
              <a:gd name="connsiteX2446" fmla="*/ 218103 w 1350252"/>
              <a:gd name="connsiteY2446" fmla="*/ 137338 h 1157374"/>
              <a:gd name="connsiteX2447" fmla="*/ 217649 w 1350252"/>
              <a:gd name="connsiteY2447" fmla="*/ 138311 h 1157374"/>
              <a:gd name="connsiteX2448" fmla="*/ 217434 w 1350252"/>
              <a:gd name="connsiteY2448" fmla="*/ 138767 h 1157374"/>
              <a:gd name="connsiteX2449" fmla="*/ 217202 w 1350252"/>
              <a:gd name="connsiteY2449" fmla="*/ 141804 h 1157374"/>
              <a:gd name="connsiteX2450" fmla="*/ 217861 w 1350252"/>
              <a:gd name="connsiteY2450" fmla="*/ 143253 h 1157374"/>
              <a:gd name="connsiteX2451" fmla="*/ 218075 w 1350252"/>
              <a:gd name="connsiteY2451" fmla="*/ 143720 h 1157374"/>
              <a:gd name="connsiteX2452" fmla="*/ 216365 w 1350252"/>
              <a:gd name="connsiteY2452" fmla="*/ 146891 h 1157374"/>
              <a:gd name="connsiteX2453" fmla="*/ 214185 w 1350252"/>
              <a:gd name="connsiteY2453" fmla="*/ 149149 h 1157374"/>
              <a:gd name="connsiteX2454" fmla="*/ 213118 w 1350252"/>
              <a:gd name="connsiteY2454" fmla="*/ 150256 h 1157374"/>
              <a:gd name="connsiteX2455" fmla="*/ 209098 w 1350252"/>
              <a:gd name="connsiteY2455" fmla="*/ 151827 h 1157374"/>
              <a:gd name="connsiteX2456" fmla="*/ 206644 w 1350252"/>
              <a:gd name="connsiteY2456" fmla="*/ 152787 h 1157374"/>
              <a:gd name="connsiteX2457" fmla="*/ 205550 w 1350252"/>
              <a:gd name="connsiteY2457" fmla="*/ 153214 h 1157374"/>
              <a:gd name="connsiteX2458" fmla="*/ 203956 w 1350252"/>
              <a:gd name="connsiteY2458" fmla="*/ 153838 h 1157374"/>
              <a:gd name="connsiteX2459" fmla="*/ 202728 w 1350252"/>
              <a:gd name="connsiteY2459" fmla="*/ 154713 h 1157374"/>
              <a:gd name="connsiteX2460" fmla="*/ 200344 w 1350252"/>
              <a:gd name="connsiteY2460" fmla="*/ 158320 h 1157374"/>
              <a:gd name="connsiteX2461" fmla="*/ 198127 w 1350252"/>
              <a:gd name="connsiteY2461" fmla="*/ 160573 h 1157374"/>
              <a:gd name="connsiteX2462" fmla="*/ 197585 w 1350252"/>
              <a:gd name="connsiteY2462" fmla="*/ 161124 h 1157374"/>
              <a:gd name="connsiteX2463" fmla="*/ 196367 w 1350252"/>
              <a:gd name="connsiteY2463" fmla="*/ 163858 h 1157374"/>
              <a:gd name="connsiteX2464" fmla="*/ 194273 w 1350252"/>
              <a:gd name="connsiteY2464" fmla="*/ 165309 h 1157374"/>
              <a:gd name="connsiteX2465" fmla="*/ 191585 w 1350252"/>
              <a:gd name="connsiteY2465" fmla="*/ 166087 h 1157374"/>
              <a:gd name="connsiteX2466" fmla="*/ 189400 w 1350252"/>
              <a:gd name="connsiteY2466" fmla="*/ 166038 h 1157374"/>
              <a:gd name="connsiteX2467" fmla="*/ 188035 w 1350252"/>
              <a:gd name="connsiteY2467" fmla="*/ 166041 h 1157374"/>
              <a:gd name="connsiteX2468" fmla="*/ 185629 w 1350252"/>
              <a:gd name="connsiteY2468" fmla="*/ 166159 h 1157374"/>
              <a:gd name="connsiteX2469" fmla="*/ 182945 w 1350252"/>
              <a:gd name="connsiteY2469" fmla="*/ 166772 h 1157374"/>
              <a:gd name="connsiteX2470" fmla="*/ 181030 w 1350252"/>
              <a:gd name="connsiteY2470" fmla="*/ 166888 h 1157374"/>
              <a:gd name="connsiteX2471" fmla="*/ 178623 w 1350252"/>
              <a:gd name="connsiteY2471" fmla="*/ 167170 h 1157374"/>
              <a:gd name="connsiteX2472" fmla="*/ 176214 w 1350252"/>
              <a:gd name="connsiteY2472" fmla="*/ 167452 h 1157374"/>
              <a:gd name="connsiteX2473" fmla="*/ 173042 w 1350252"/>
              <a:gd name="connsiteY2473" fmla="*/ 167737 h 1157374"/>
              <a:gd name="connsiteX2474" fmla="*/ 169922 w 1350252"/>
              <a:gd name="connsiteY2474" fmla="*/ 168131 h 1157374"/>
              <a:gd name="connsiteX2475" fmla="*/ 166855 w 1350252"/>
              <a:gd name="connsiteY2475" fmla="*/ 168690 h 1157374"/>
              <a:gd name="connsiteX2476" fmla="*/ 164285 w 1350252"/>
              <a:gd name="connsiteY2476" fmla="*/ 168973 h 1157374"/>
              <a:gd name="connsiteX2477" fmla="*/ 162095 w 1350252"/>
              <a:gd name="connsiteY2477" fmla="*/ 169199 h 1157374"/>
              <a:gd name="connsiteX2478" fmla="*/ 158862 w 1350252"/>
              <a:gd name="connsiteY2478" fmla="*/ 169869 h 1157374"/>
              <a:gd name="connsiteX2479" fmla="*/ 156567 w 1350252"/>
              <a:gd name="connsiteY2479" fmla="*/ 169987 h 1157374"/>
              <a:gd name="connsiteX2480" fmla="*/ 151642 w 1350252"/>
              <a:gd name="connsiteY2480" fmla="*/ 170551 h 1157374"/>
              <a:gd name="connsiteX2481" fmla="*/ 147866 w 1350252"/>
              <a:gd name="connsiteY2481" fmla="*/ 170947 h 1157374"/>
              <a:gd name="connsiteX2482" fmla="*/ 144688 w 1350252"/>
              <a:gd name="connsiteY2482" fmla="*/ 171617 h 1157374"/>
              <a:gd name="connsiteX2483" fmla="*/ 141573 w 1350252"/>
              <a:gd name="connsiteY2483" fmla="*/ 171736 h 1157374"/>
              <a:gd name="connsiteX2484" fmla="*/ 139440 w 1350252"/>
              <a:gd name="connsiteY2484" fmla="*/ 171853 h 1157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</a:cxnLst>
            <a:rect l="l" t="t" r="r" b="b"/>
            <a:pathLst>
              <a:path w="1350252" h="1157374">
                <a:moveTo>
                  <a:pt x="139440" y="171853"/>
                </a:moveTo>
                <a:lnTo>
                  <a:pt x="137583" y="171857"/>
                </a:lnTo>
                <a:lnTo>
                  <a:pt x="134854" y="171808"/>
                </a:lnTo>
                <a:lnTo>
                  <a:pt x="133399" y="171207"/>
                </a:lnTo>
                <a:lnTo>
                  <a:pt x="129630" y="172672"/>
                </a:lnTo>
                <a:lnTo>
                  <a:pt x="126554" y="175857"/>
                </a:lnTo>
                <a:lnTo>
                  <a:pt x="126322" y="176099"/>
                </a:lnTo>
                <a:lnTo>
                  <a:pt x="125826" y="179610"/>
                </a:lnTo>
                <a:lnTo>
                  <a:pt x="125509" y="182479"/>
                </a:lnTo>
                <a:lnTo>
                  <a:pt x="125266" y="184024"/>
                </a:lnTo>
                <a:lnTo>
                  <a:pt x="123364" y="190318"/>
                </a:lnTo>
                <a:lnTo>
                  <a:pt x="121990" y="194293"/>
                </a:lnTo>
                <a:lnTo>
                  <a:pt x="120715" y="198930"/>
                </a:lnTo>
                <a:lnTo>
                  <a:pt x="118822" y="204727"/>
                </a:lnTo>
                <a:lnTo>
                  <a:pt x="117837" y="208205"/>
                </a:lnTo>
                <a:lnTo>
                  <a:pt x="117253" y="210633"/>
                </a:lnTo>
                <a:lnTo>
                  <a:pt x="116096" y="214773"/>
                </a:lnTo>
                <a:lnTo>
                  <a:pt x="114882" y="218913"/>
                </a:lnTo>
                <a:lnTo>
                  <a:pt x="113843" y="222502"/>
                </a:lnTo>
                <a:lnTo>
                  <a:pt x="113099" y="224656"/>
                </a:lnTo>
                <a:lnTo>
                  <a:pt x="112526" y="226312"/>
                </a:lnTo>
                <a:lnTo>
                  <a:pt x="111786" y="228299"/>
                </a:lnTo>
                <a:lnTo>
                  <a:pt x="110826" y="230287"/>
                </a:lnTo>
                <a:lnTo>
                  <a:pt x="110463" y="232439"/>
                </a:lnTo>
                <a:lnTo>
                  <a:pt x="109671" y="234206"/>
                </a:lnTo>
                <a:lnTo>
                  <a:pt x="108551" y="235920"/>
                </a:lnTo>
                <a:lnTo>
                  <a:pt x="106942" y="237524"/>
                </a:lnTo>
                <a:lnTo>
                  <a:pt x="105557" y="238741"/>
                </a:lnTo>
                <a:lnTo>
                  <a:pt x="103739" y="239684"/>
                </a:lnTo>
                <a:lnTo>
                  <a:pt x="102259" y="240018"/>
                </a:lnTo>
                <a:lnTo>
                  <a:pt x="100889" y="240297"/>
                </a:lnTo>
                <a:lnTo>
                  <a:pt x="99179" y="241406"/>
                </a:lnTo>
                <a:lnTo>
                  <a:pt x="97460" y="243010"/>
                </a:lnTo>
                <a:lnTo>
                  <a:pt x="95791" y="244944"/>
                </a:lnTo>
                <a:lnTo>
                  <a:pt x="94236" y="246604"/>
                </a:lnTo>
                <a:lnTo>
                  <a:pt x="92679" y="248318"/>
                </a:lnTo>
                <a:lnTo>
                  <a:pt x="91454" y="249755"/>
                </a:lnTo>
                <a:lnTo>
                  <a:pt x="90174" y="251303"/>
                </a:lnTo>
                <a:lnTo>
                  <a:pt x="88022" y="252633"/>
                </a:lnTo>
                <a:lnTo>
                  <a:pt x="86415" y="254181"/>
                </a:lnTo>
                <a:lnTo>
                  <a:pt x="85310" y="255012"/>
                </a:lnTo>
                <a:lnTo>
                  <a:pt x="83820" y="255898"/>
                </a:lnTo>
                <a:lnTo>
                  <a:pt x="82335" y="256563"/>
                </a:lnTo>
                <a:lnTo>
                  <a:pt x="81621" y="256841"/>
                </a:lnTo>
                <a:lnTo>
                  <a:pt x="80743" y="257119"/>
                </a:lnTo>
                <a:lnTo>
                  <a:pt x="79959" y="256493"/>
                </a:lnTo>
                <a:lnTo>
                  <a:pt x="80069" y="254076"/>
                </a:lnTo>
                <a:lnTo>
                  <a:pt x="79430" y="250178"/>
                </a:lnTo>
                <a:lnTo>
                  <a:pt x="77085" y="249263"/>
                </a:lnTo>
                <a:lnTo>
                  <a:pt x="76024" y="248358"/>
                </a:lnTo>
                <a:lnTo>
                  <a:pt x="75352" y="247786"/>
                </a:lnTo>
                <a:lnTo>
                  <a:pt x="70446" y="238010"/>
                </a:lnTo>
                <a:lnTo>
                  <a:pt x="69246" y="235619"/>
                </a:lnTo>
                <a:lnTo>
                  <a:pt x="68069" y="234326"/>
                </a:lnTo>
                <a:lnTo>
                  <a:pt x="66972" y="234067"/>
                </a:lnTo>
                <a:lnTo>
                  <a:pt x="66527" y="233963"/>
                </a:lnTo>
                <a:lnTo>
                  <a:pt x="66582" y="233157"/>
                </a:lnTo>
                <a:lnTo>
                  <a:pt x="62681" y="229280"/>
                </a:lnTo>
                <a:lnTo>
                  <a:pt x="61384" y="228791"/>
                </a:lnTo>
                <a:lnTo>
                  <a:pt x="59270" y="225272"/>
                </a:lnTo>
                <a:lnTo>
                  <a:pt x="58754" y="222868"/>
                </a:lnTo>
                <a:lnTo>
                  <a:pt x="58343" y="221104"/>
                </a:lnTo>
                <a:lnTo>
                  <a:pt x="58049" y="219010"/>
                </a:lnTo>
                <a:lnTo>
                  <a:pt x="57702" y="216804"/>
                </a:lnTo>
                <a:lnTo>
                  <a:pt x="57725" y="215370"/>
                </a:lnTo>
                <a:lnTo>
                  <a:pt x="57638" y="213880"/>
                </a:lnTo>
                <a:lnTo>
                  <a:pt x="57396" y="211951"/>
                </a:lnTo>
                <a:lnTo>
                  <a:pt x="57151" y="210185"/>
                </a:lnTo>
                <a:lnTo>
                  <a:pt x="57064" y="208751"/>
                </a:lnTo>
                <a:lnTo>
                  <a:pt x="56168" y="206713"/>
                </a:lnTo>
                <a:lnTo>
                  <a:pt x="55433" y="204895"/>
                </a:lnTo>
                <a:lnTo>
                  <a:pt x="54362" y="203463"/>
                </a:lnTo>
                <a:lnTo>
                  <a:pt x="52905" y="202364"/>
                </a:lnTo>
                <a:lnTo>
                  <a:pt x="50750" y="200549"/>
                </a:lnTo>
                <a:lnTo>
                  <a:pt x="49234" y="199615"/>
                </a:lnTo>
                <a:lnTo>
                  <a:pt x="47115" y="198904"/>
                </a:lnTo>
                <a:lnTo>
                  <a:pt x="45882" y="197473"/>
                </a:lnTo>
                <a:lnTo>
                  <a:pt x="45455" y="196868"/>
                </a:lnTo>
                <a:lnTo>
                  <a:pt x="40255" y="197014"/>
                </a:lnTo>
                <a:lnTo>
                  <a:pt x="29848" y="197390"/>
                </a:lnTo>
                <a:lnTo>
                  <a:pt x="26589" y="198651"/>
                </a:lnTo>
                <a:lnTo>
                  <a:pt x="25485" y="199524"/>
                </a:lnTo>
                <a:lnTo>
                  <a:pt x="18861" y="204338"/>
                </a:lnTo>
                <a:lnTo>
                  <a:pt x="19329" y="205033"/>
                </a:lnTo>
                <a:lnTo>
                  <a:pt x="19981" y="206004"/>
                </a:lnTo>
                <a:lnTo>
                  <a:pt x="20922" y="208909"/>
                </a:lnTo>
                <a:lnTo>
                  <a:pt x="22972" y="211624"/>
                </a:lnTo>
                <a:lnTo>
                  <a:pt x="23294" y="214099"/>
                </a:lnTo>
                <a:lnTo>
                  <a:pt x="23127" y="217013"/>
                </a:lnTo>
                <a:lnTo>
                  <a:pt x="22966" y="218849"/>
                </a:lnTo>
                <a:lnTo>
                  <a:pt x="22954" y="218996"/>
                </a:lnTo>
                <a:lnTo>
                  <a:pt x="23647" y="221657"/>
                </a:lnTo>
                <a:lnTo>
                  <a:pt x="22864" y="223820"/>
                </a:lnTo>
                <a:lnTo>
                  <a:pt x="22253" y="225508"/>
                </a:lnTo>
                <a:lnTo>
                  <a:pt x="22395" y="228727"/>
                </a:lnTo>
                <a:lnTo>
                  <a:pt x="21736" y="231644"/>
                </a:lnTo>
                <a:lnTo>
                  <a:pt x="20820" y="233199"/>
                </a:lnTo>
                <a:lnTo>
                  <a:pt x="16224" y="237007"/>
                </a:lnTo>
                <a:lnTo>
                  <a:pt x="15194" y="239617"/>
                </a:lnTo>
                <a:lnTo>
                  <a:pt x="15182" y="239771"/>
                </a:lnTo>
                <a:lnTo>
                  <a:pt x="15024" y="242158"/>
                </a:lnTo>
                <a:lnTo>
                  <a:pt x="15825" y="247961"/>
                </a:lnTo>
                <a:lnTo>
                  <a:pt x="15990" y="249153"/>
                </a:lnTo>
                <a:lnTo>
                  <a:pt x="15766" y="250247"/>
                </a:lnTo>
                <a:lnTo>
                  <a:pt x="15570" y="251200"/>
                </a:lnTo>
                <a:lnTo>
                  <a:pt x="16703" y="255095"/>
                </a:lnTo>
                <a:lnTo>
                  <a:pt x="16920" y="257013"/>
                </a:lnTo>
                <a:lnTo>
                  <a:pt x="16727" y="258833"/>
                </a:lnTo>
                <a:lnTo>
                  <a:pt x="15601" y="261044"/>
                </a:lnTo>
                <a:lnTo>
                  <a:pt x="13979" y="263420"/>
                </a:lnTo>
                <a:lnTo>
                  <a:pt x="12919" y="264857"/>
                </a:lnTo>
                <a:lnTo>
                  <a:pt x="11575" y="266956"/>
                </a:lnTo>
                <a:lnTo>
                  <a:pt x="10257" y="270820"/>
                </a:lnTo>
                <a:lnTo>
                  <a:pt x="9613" y="273525"/>
                </a:lnTo>
                <a:lnTo>
                  <a:pt x="8925" y="275622"/>
                </a:lnTo>
                <a:lnTo>
                  <a:pt x="8401" y="277611"/>
                </a:lnTo>
                <a:lnTo>
                  <a:pt x="8156" y="279321"/>
                </a:lnTo>
                <a:lnTo>
                  <a:pt x="7357" y="281584"/>
                </a:lnTo>
                <a:lnTo>
                  <a:pt x="6613" y="283738"/>
                </a:lnTo>
                <a:lnTo>
                  <a:pt x="5991" y="284953"/>
                </a:lnTo>
                <a:lnTo>
                  <a:pt x="5084" y="287162"/>
                </a:lnTo>
                <a:lnTo>
                  <a:pt x="4176" y="289206"/>
                </a:lnTo>
                <a:lnTo>
                  <a:pt x="3496" y="290862"/>
                </a:lnTo>
                <a:lnTo>
                  <a:pt x="2490" y="292188"/>
                </a:lnTo>
                <a:lnTo>
                  <a:pt x="1375" y="293681"/>
                </a:lnTo>
                <a:lnTo>
                  <a:pt x="474" y="295337"/>
                </a:lnTo>
                <a:lnTo>
                  <a:pt x="180" y="296717"/>
                </a:lnTo>
                <a:lnTo>
                  <a:pt x="206" y="298537"/>
                </a:lnTo>
                <a:lnTo>
                  <a:pt x="828" y="300632"/>
                </a:lnTo>
                <a:lnTo>
                  <a:pt x="1671" y="302615"/>
                </a:lnTo>
                <a:lnTo>
                  <a:pt x="2577" y="303992"/>
                </a:lnTo>
                <a:lnTo>
                  <a:pt x="3696" y="305810"/>
                </a:lnTo>
                <a:lnTo>
                  <a:pt x="4330" y="307187"/>
                </a:lnTo>
                <a:lnTo>
                  <a:pt x="5754" y="310382"/>
                </a:lnTo>
                <a:lnTo>
                  <a:pt x="7077" y="313028"/>
                </a:lnTo>
                <a:lnTo>
                  <a:pt x="8616" y="315946"/>
                </a:lnTo>
                <a:lnTo>
                  <a:pt x="9518" y="317544"/>
                </a:lnTo>
                <a:lnTo>
                  <a:pt x="10733" y="320188"/>
                </a:lnTo>
                <a:lnTo>
                  <a:pt x="12219" y="322943"/>
                </a:lnTo>
                <a:lnTo>
                  <a:pt x="13745" y="326580"/>
                </a:lnTo>
                <a:lnTo>
                  <a:pt x="15285" y="329389"/>
                </a:lnTo>
                <a:lnTo>
                  <a:pt x="16669" y="331701"/>
                </a:lnTo>
                <a:lnTo>
                  <a:pt x="17725" y="333961"/>
                </a:lnTo>
                <a:lnTo>
                  <a:pt x="19319" y="336768"/>
                </a:lnTo>
                <a:lnTo>
                  <a:pt x="20210" y="339139"/>
                </a:lnTo>
                <a:lnTo>
                  <a:pt x="20734" y="340627"/>
                </a:lnTo>
                <a:lnTo>
                  <a:pt x="21152" y="341729"/>
                </a:lnTo>
                <a:lnTo>
                  <a:pt x="22035" y="343706"/>
                </a:lnTo>
                <a:lnTo>
                  <a:pt x="24702" y="346911"/>
                </a:lnTo>
                <a:lnTo>
                  <a:pt x="27300" y="349185"/>
                </a:lnTo>
                <a:lnTo>
                  <a:pt x="28607" y="351221"/>
                </a:lnTo>
                <a:lnTo>
                  <a:pt x="29929" y="351829"/>
                </a:lnTo>
                <a:lnTo>
                  <a:pt x="30335" y="352016"/>
                </a:lnTo>
                <a:lnTo>
                  <a:pt x="33501" y="356453"/>
                </a:lnTo>
                <a:lnTo>
                  <a:pt x="40872" y="362436"/>
                </a:lnTo>
                <a:lnTo>
                  <a:pt x="42283" y="363582"/>
                </a:lnTo>
                <a:lnTo>
                  <a:pt x="44757" y="365363"/>
                </a:lnTo>
                <a:lnTo>
                  <a:pt x="46725" y="366320"/>
                </a:lnTo>
                <a:lnTo>
                  <a:pt x="47505" y="366699"/>
                </a:lnTo>
                <a:lnTo>
                  <a:pt x="47904" y="366892"/>
                </a:lnTo>
                <a:lnTo>
                  <a:pt x="48477" y="369984"/>
                </a:lnTo>
                <a:lnTo>
                  <a:pt x="47960" y="376552"/>
                </a:lnTo>
                <a:lnTo>
                  <a:pt x="49234" y="383605"/>
                </a:lnTo>
                <a:lnTo>
                  <a:pt x="47690" y="387898"/>
                </a:lnTo>
                <a:lnTo>
                  <a:pt x="47537" y="388322"/>
                </a:lnTo>
                <a:lnTo>
                  <a:pt x="47000" y="391051"/>
                </a:lnTo>
                <a:lnTo>
                  <a:pt x="48346" y="400394"/>
                </a:lnTo>
                <a:lnTo>
                  <a:pt x="47059" y="400711"/>
                </a:lnTo>
                <a:lnTo>
                  <a:pt x="46755" y="401643"/>
                </a:lnTo>
                <a:lnTo>
                  <a:pt x="46943" y="402252"/>
                </a:lnTo>
                <a:lnTo>
                  <a:pt x="47192" y="403063"/>
                </a:lnTo>
                <a:lnTo>
                  <a:pt x="47998" y="403864"/>
                </a:lnTo>
                <a:lnTo>
                  <a:pt x="47721" y="409253"/>
                </a:lnTo>
                <a:lnTo>
                  <a:pt x="45563" y="418927"/>
                </a:lnTo>
                <a:lnTo>
                  <a:pt x="46526" y="419383"/>
                </a:lnTo>
                <a:lnTo>
                  <a:pt x="48052" y="419599"/>
                </a:lnTo>
                <a:lnTo>
                  <a:pt x="49527" y="419595"/>
                </a:lnTo>
                <a:lnTo>
                  <a:pt x="50946" y="419592"/>
                </a:lnTo>
                <a:lnTo>
                  <a:pt x="53789" y="419419"/>
                </a:lnTo>
                <a:lnTo>
                  <a:pt x="56196" y="419191"/>
                </a:lnTo>
                <a:lnTo>
                  <a:pt x="59149" y="418909"/>
                </a:lnTo>
                <a:lnTo>
                  <a:pt x="61180" y="418351"/>
                </a:lnTo>
                <a:lnTo>
                  <a:pt x="62769" y="418016"/>
                </a:lnTo>
                <a:lnTo>
                  <a:pt x="64470" y="417516"/>
                </a:lnTo>
                <a:lnTo>
                  <a:pt x="66282" y="416958"/>
                </a:lnTo>
                <a:lnTo>
                  <a:pt x="67436" y="416459"/>
                </a:lnTo>
                <a:lnTo>
                  <a:pt x="67935" y="416072"/>
                </a:lnTo>
                <a:lnTo>
                  <a:pt x="68988" y="415127"/>
                </a:lnTo>
                <a:lnTo>
                  <a:pt x="68834" y="412664"/>
                </a:lnTo>
                <a:lnTo>
                  <a:pt x="68716" y="410793"/>
                </a:lnTo>
                <a:lnTo>
                  <a:pt x="65650" y="404860"/>
                </a:lnTo>
                <a:lnTo>
                  <a:pt x="64857" y="403324"/>
                </a:lnTo>
                <a:lnTo>
                  <a:pt x="64282" y="399550"/>
                </a:lnTo>
                <a:lnTo>
                  <a:pt x="64336" y="398232"/>
                </a:lnTo>
                <a:lnTo>
                  <a:pt x="64390" y="396887"/>
                </a:lnTo>
                <a:lnTo>
                  <a:pt x="64972" y="394390"/>
                </a:lnTo>
                <a:lnTo>
                  <a:pt x="66058" y="389727"/>
                </a:lnTo>
                <a:lnTo>
                  <a:pt x="66311" y="388638"/>
                </a:lnTo>
                <a:lnTo>
                  <a:pt x="66623" y="387898"/>
                </a:lnTo>
                <a:lnTo>
                  <a:pt x="67828" y="385037"/>
                </a:lnTo>
                <a:lnTo>
                  <a:pt x="67856" y="384244"/>
                </a:lnTo>
                <a:lnTo>
                  <a:pt x="67882" y="383489"/>
                </a:lnTo>
                <a:lnTo>
                  <a:pt x="67292" y="381742"/>
                </a:lnTo>
                <a:lnTo>
                  <a:pt x="66504" y="379409"/>
                </a:lnTo>
                <a:lnTo>
                  <a:pt x="66563" y="378588"/>
                </a:lnTo>
                <a:lnTo>
                  <a:pt x="66618" y="377798"/>
                </a:lnTo>
                <a:lnTo>
                  <a:pt x="67889" y="373951"/>
                </a:lnTo>
                <a:lnTo>
                  <a:pt x="67194" y="370983"/>
                </a:lnTo>
                <a:lnTo>
                  <a:pt x="70883" y="370154"/>
                </a:lnTo>
                <a:lnTo>
                  <a:pt x="71954" y="369623"/>
                </a:lnTo>
                <a:lnTo>
                  <a:pt x="73031" y="369088"/>
                </a:lnTo>
                <a:lnTo>
                  <a:pt x="75113" y="367031"/>
                </a:lnTo>
                <a:lnTo>
                  <a:pt x="78743" y="366823"/>
                </a:lnTo>
                <a:lnTo>
                  <a:pt x="81099" y="367605"/>
                </a:lnTo>
                <a:lnTo>
                  <a:pt x="83271" y="368427"/>
                </a:lnTo>
                <a:lnTo>
                  <a:pt x="85385" y="369469"/>
                </a:lnTo>
                <a:lnTo>
                  <a:pt x="88537" y="370455"/>
                </a:lnTo>
                <a:lnTo>
                  <a:pt x="91484" y="370612"/>
                </a:lnTo>
                <a:lnTo>
                  <a:pt x="94759" y="370713"/>
                </a:lnTo>
                <a:lnTo>
                  <a:pt x="97982" y="370705"/>
                </a:lnTo>
                <a:lnTo>
                  <a:pt x="101640" y="370806"/>
                </a:lnTo>
                <a:lnTo>
                  <a:pt x="104972" y="370797"/>
                </a:lnTo>
                <a:lnTo>
                  <a:pt x="111941" y="370524"/>
                </a:lnTo>
                <a:lnTo>
                  <a:pt x="115970" y="375453"/>
                </a:lnTo>
                <a:lnTo>
                  <a:pt x="118490" y="376582"/>
                </a:lnTo>
                <a:lnTo>
                  <a:pt x="121153" y="377775"/>
                </a:lnTo>
                <a:lnTo>
                  <a:pt x="126351" y="382947"/>
                </a:lnTo>
                <a:lnTo>
                  <a:pt x="128451" y="384049"/>
                </a:lnTo>
                <a:lnTo>
                  <a:pt x="128693" y="384093"/>
                </a:lnTo>
                <a:lnTo>
                  <a:pt x="130114" y="384349"/>
                </a:lnTo>
                <a:lnTo>
                  <a:pt x="132130" y="384159"/>
                </a:lnTo>
                <a:lnTo>
                  <a:pt x="133621" y="384018"/>
                </a:lnTo>
                <a:lnTo>
                  <a:pt x="135429" y="384895"/>
                </a:lnTo>
                <a:lnTo>
                  <a:pt x="138015" y="386146"/>
                </a:lnTo>
                <a:lnTo>
                  <a:pt x="138929" y="386589"/>
                </a:lnTo>
                <a:lnTo>
                  <a:pt x="140475" y="386739"/>
                </a:lnTo>
                <a:lnTo>
                  <a:pt x="141329" y="386823"/>
                </a:lnTo>
                <a:lnTo>
                  <a:pt x="145329" y="386489"/>
                </a:lnTo>
                <a:lnTo>
                  <a:pt x="147300" y="387014"/>
                </a:lnTo>
                <a:lnTo>
                  <a:pt x="148965" y="387459"/>
                </a:lnTo>
                <a:lnTo>
                  <a:pt x="152896" y="387251"/>
                </a:lnTo>
                <a:lnTo>
                  <a:pt x="154256" y="387181"/>
                </a:lnTo>
                <a:lnTo>
                  <a:pt x="156294" y="388158"/>
                </a:lnTo>
                <a:lnTo>
                  <a:pt x="166281" y="391198"/>
                </a:lnTo>
                <a:lnTo>
                  <a:pt x="167905" y="392083"/>
                </a:lnTo>
                <a:lnTo>
                  <a:pt x="169429" y="392913"/>
                </a:lnTo>
                <a:lnTo>
                  <a:pt x="169999" y="393043"/>
                </a:lnTo>
                <a:lnTo>
                  <a:pt x="171832" y="393456"/>
                </a:lnTo>
                <a:lnTo>
                  <a:pt x="174671" y="395050"/>
                </a:lnTo>
                <a:lnTo>
                  <a:pt x="177750" y="395343"/>
                </a:lnTo>
                <a:lnTo>
                  <a:pt x="179544" y="397004"/>
                </a:lnTo>
                <a:lnTo>
                  <a:pt x="180407" y="397248"/>
                </a:lnTo>
                <a:lnTo>
                  <a:pt x="182539" y="399526"/>
                </a:lnTo>
                <a:lnTo>
                  <a:pt x="182945" y="399957"/>
                </a:lnTo>
                <a:lnTo>
                  <a:pt x="183901" y="400572"/>
                </a:lnTo>
                <a:lnTo>
                  <a:pt x="184859" y="401185"/>
                </a:lnTo>
                <a:lnTo>
                  <a:pt x="185937" y="401504"/>
                </a:lnTo>
                <a:lnTo>
                  <a:pt x="189174" y="402461"/>
                </a:lnTo>
                <a:lnTo>
                  <a:pt x="192999" y="404174"/>
                </a:lnTo>
                <a:lnTo>
                  <a:pt x="195100" y="405834"/>
                </a:lnTo>
                <a:lnTo>
                  <a:pt x="196526" y="407993"/>
                </a:lnTo>
                <a:lnTo>
                  <a:pt x="195857" y="409422"/>
                </a:lnTo>
                <a:lnTo>
                  <a:pt x="191815" y="413346"/>
                </a:lnTo>
                <a:lnTo>
                  <a:pt x="191204" y="414363"/>
                </a:lnTo>
                <a:lnTo>
                  <a:pt x="189985" y="416391"/>
                </a:lnTo>
                <a:lnTo>
                  <a:pt x="189259" y="418747"/>
                </a:lnTo>
                <a:lnTo>
                  <a:pt x="189268" y="420604"/>
                </a:lnTo>
                <a:lnTo>
                  <a:pt x="189959" y="423325"/>
                </a:lnTo>
                <a:lnTo>
                  <a:pt x="189716" y="425470"/>
                </a:lnTo>
                <a:lnTo>
                  <a:pt x="189606" y="426424"/>
                </a:lnTo>
                <a:lnTo>
                  <a:pt x="189922" y="427784"/>
                </a:lnTo>
                <a:lnTo>
                  <a:pt x="194371" y="431537"/>
                </a:lnTo>
                <a:lnTo>
                  <a:pt x="195983" y="433693"/>
                </a:lnTo>
                <a:lnTo>
                  <a:pt x="196992" y="436589"/>
                </a:lnTo>
                <a:lnTo>
                  <a:pt x="197857" y="439070"/>
                </a:lnTo>
                <a:lnTo>
                  <a:pt x="200614" y="442093"/>
                </a:lnTo>
                <a:lnTo>
                  <a:pt x="203364" y="445108"/>
                </a:lnTo>
                <a:lnTo>
                  <a:pt x="204612" y="447499"/>
                </a:lnTo>
                <a:lnTo>
                  <a:pt x="204738" y="448939"/>
                </a:lnTo>
                <a:lnTo>
                  <a:pt x="204329" y="450525"/>
                </a:lnTo>
                <a:lnTo>
                  <a:pt x="204195" y="451047"/>
                </a:lnTo>
                <a:lnTo>
                  <a:pt x="205316" y="453765"/>
                </a:lnTo>
                <a:lnTo>
                  <a:pt x="204590" y="456183"/>
                </a:lnTo>
                <a:lnTo>
                  <a:pt x="205563" y="457610"/>
                </a:lnTo>
                <a:lnTo>
                  <a:pt x="207071" y="459823"/>
                </a:lnTo>
                <a:lnTo>
                  <a:pt x="211522" y="463947"/>
                </a:lnTo>
                <a:lnTo>
                  <a:pt x="211996" y="464743"/>
                </a:lnTo>
                <a:lnTo>
                  <a:pt x="212328" y="465304"/>
                </a:lnTo>
                <a:lnTo>
                  <a:pt x="212413" y="465747"/>
                </a:lnTo>
                <a:lnTo>
                  <a:pt x="213087" y="469262"/>
                </a:lnTo>
                <a:lnTo>
                  <a:pt x="213646" y="470188"/>
                </a:lnTo>
                <a:lnTo>
                  <a:pt x="218651" y="474433"/>
                </a:lnTo>
                <a:lnTo>
                  <a:pt x="220461" y="476874"/>
                </a:lnTo>
                <a:lnTo>
                  <a:pt x="221439" y="478193"/>
                </a:lnTo>
                <a:lnTo>
                  <a:pt x="222209" y="481014"/>
                </a:lnTo>
                <a:lnTo>
                  <a:pt x="224259" y="488516"/>
                </a:lnTo>
                <a:lnTo>
                  <a:pt x="224459" y="490212"/>
                </a:lnTo>
                <a:lnTo>
                  <a:pt x="224709" y="492352"/>
                </a:lnTo>
                <a:lnTo>
                  <a:pt x="226308" y="495493"/>
                </a:lnTo>
                <a:lnTo>
                  <a:pt x="226367" y="496739"/>
                </a:lnTo>
                <a:lnTo>
                  <a:pt x="226346" y="498117"/>
                </a:lnTo>
                <a:lnTo>
                  <a:pt x="226702" y="499717"/>
                </a:lnTo>
                <a:lnTo>
                  <a:pt x="227062" y="501205"/>
                </a:lnTo>
                <a:lnTo>
                  <a:pt x="227541" y="501975"/>
                </a:lnTo>
                <a:lnTo>
                  <a:pt x="228244" y="502415"/>
                </a:lnTo>
                <a:lnTo>
                  <a:pt x="229377" y="503098"/>
                </a:lnTo>
                <a:lnTo>
                  <a:pt x="228586" y="504527"/>
                </a:lnTo>
                <a:lnTo>
                  <a:pt x="226014" y="507140"/>
                </a:lnTo>
                <a:lnTo>
                  <a:pt x="224449" y="507181"/>
                </a:lnTo>
                <a:lnTo>
                  <a:pt x="222999" y="507219"/>
                </a:lnTo>
                <a:lnTo>
                  <a:pt x="221774" y="507783"/>
                </a:lnTo>
                <a:lnTo>
                  <a:pt x="221601" y="509951"/>
                </a:lnTo>
                <a:lnTo>
                  <a:pt x="220672" y="510777"/>
                </a:lnTo>
                <a:lnTo>
                  <a:pt x="220129" y="511257"/>
                </a:lnTo>
                <a:lnTo>
                  <a:pt x="219375" y="514189"/>
                </a:lnTo>
                <a:lnTo>
                  <a:pt x="217537" y="516192"/>
                </a:lnTo>
                <a:lnTo>
                  <a:pt x="216004" y="517016"/>
                </a:lnTo>
                <a:lnTo>
                  <a:pt x="215492" y="517747"/>
                </a:lnTo>
                <a:lnTo>
                  <a:pt x="213899" y="520022"/>
                </a:lnTo>
                <a:lnTo>
                  <a:pt x="213409" y="519961"/>
                </a:lnTo>
                <a:lnTo>
                  <a:pt x="212414" y="517925"/>
                </a:lnTo>
                <a:lnTo>
                  <a:pt x="212264" y="517875"/>
                </a:lnTo>
                <a:lnTo>
                  <a:pt x="211674" y="517682"/>
                </a:lnTo>
                <a:lnTo>
                  <a:pt x="211152" y="518177"/>
                </a:lnTo>
                <a:lnTo>
                  <a:pt x="208314" y="520878"/>
                </a:lnTo>
                <a:lnTo>
                  <a:pt x="207841" y="521328"/>
                </a:lnTo>
                <a:lnTo>
                  <a:pt x="207416" y="521439"/>
                </a:lnTo>
                <a:lnTo>
                  <a:pt x="205604" y="521861"/>
                </a:lnTo>
                <a:lnTo>
                  <a:pt x="204415" y="522561"/>
                </a:lnTo>
                <a:lnTo>
                  <a:pt x="203632" y="522549"/>
                </a:lnTo>
                <a:lnTo>
                  <a:pt x="202401" y="520890"/>
                </a:lnTo>
                <a:lnTo>
                  <a:pt x="201541" y="520770"/>
                </a:lnTo>
                <a:lnTo>
                  <a:pt x="201369" y="520867"/>
                </a:lnTo>
                <a:lnTo>
                  <a:pt x="200313" y="521457"/>
                </a:lnTo>
                <a:lnTo>
                  <a:pt x="199703" y="522576"/>
                </a:lnTo>
                <a:lnTo>
                  <a:pt x="199906" y="525283"/>
                </a:lnTo>
                <a:lnTo>
                  <a:pt x="200035" y="527030"/>
                </a:lnTo>
                <a:lnTo>
                  <a:pt x="199633" y="527277"/>
                </a:lnTo>
                <a:lnTo>
                  <a:pt x="198809" y="527782"/>
                </a:lnTo>
                <a:lnTo>
                  <a:pt x="197087" y="529500"/>
                </a:lnTo>
                <a:lnTo>
                  <a:pt x="195319" y="531266"/>
                </a:lnTo>
                <a:lnTo>
                  <a:pt x="195064" y="532054"/>
                </a:lnTo>
                <a:lnTo>
                  <a:pt x="195018" y="532198"/>
                </a:lnTo>
                <a:lnTo>
                  <a:pt x="196310" y="533328"/>
                </a:lnTo>
                <a:lnTo>
                  <a:pt x="197057" y="533979"/>
                </a:lnTo>
                <a:lnTo>
                  <a:pt x="196815" y="534540"/>
                </a:lnTo>
                <a:lnTo>
                  <a:pt x="194850" y="536080"/>
                </a:lnTo>
                <a:lnTo>
                  <a:pt x="194659" y="536263"/>
                </a:lnTo>
                <a:lnTo>
                  <a:pt x="194247" y="537709"/>
                </a:lnTo>
                <a:lnTo>
                  <a:pt x="194788" y="540034"/>
                </a:lnTo>
                <a:lnTo>
                  <a:pt x="193427" y="540369"/>
                </a:lnTo>
                <a:lnTo>
                  <a:pt x="192355" y="540631"/>
                </a:lnTo>
                <a:lnTo>
                  <a:pt x="191011" y="541999"/>
                </a:lnTo>
                <a:lnTo>
                  <a:pt x="187881" y="543626"/>
                </a:lnTo>
                <a:lnTo>
                  <a:pt x="186166" y="545060"/>
                </a:lnTo>
                <a:lnTo>
                  <a:pt x="185373" y="546117"/>
                </a:lnTo>
                <a:lnTo>
                  <a:pt x="185484" y="547510"/>
                </a:lnTo>
                <a:lnTo>
                  <a:pt x="185080" y="548903"/>
                </a:lnTo>
                <a:lnTo>
                  <a:pt x="185252" y="549267"/>
                </a:lnTo>
                <a:lnTo>
                  <a:pt x="185576" y="549953"/>
                </a:lnTo>
                <a:lnTo>
                  <a:pt x="185548" y="550433"/>
                </a:lnTo>
                <a:lnTo>
                  <a:pt x="185522" y="550881"/>
                </a:lnTo>
                <a:lnTo>
                  <a:pt x="185276" y="551006"/>
                </a:lnTo>
                <a:lnTo>
                  <a:pt x="183679" y="551818"/>
                </a:lnTo>
                <a:lnTo>
                  <a:pt x="182737" y="552825"/>
                </a:lnTo>
                <a:lnTo>
                  <a:pt x="182395" y="553190"/>
                </a:lnTo>
                <a:lnTo>
                  <a:pt x="180113" y="552091"/>
                </a:lnTo>
                <a:lnTo>
                  <a:pt x="179133" y="552713"/>
                </a:lnTo>
                <a:lnTo>
                  <a:pt x="178607" y="555070"/>
                </a:lnTo>
                <a:lnTo>
                  <a:pt x="178245" y="556696"/>
                </a:lnTo>
                <a:lnTo>
                  <a:pt x="178831" y="559050"/>
                </a:lnTo>
                <a:lnTo>
                  <a:pt x="178553" y="560071"/>
                </a:lnTo>
                <a:lnTo>
                  <a:pt x="177892" y="562497"/>
                </a:lnTo>
                <a:lnTo>
                  <a:pt x="178345" y="562904"/>
                </a:lnTo>
                <a:lnTo>
                  <a:pt x="178768" y="563284"/>
                </a:lnTo>
                <a:lnTo>
                  <a:pt x="179808" y="564221"/>
                </a:lnTo>
                <a:lnTo>
                  <a:pt x="181313" y="569595"/>
                </a:lnTo>
                <a:lnTo>
                  <a:pt x="181764" y="570303"/>
                </a:lnTo>
                <a:lnTo>
                  <a:pt x="182927" y="572123"/>
                </a:lnTo>
                <a:lnTo>
                  <a:pt x="182212" y="576706"/>
                </a:lnTo>
                <a:lnTo>
                  <a:pt x="176149" y="581754"/>
                </a:lnTo>
                <a:lnTo>
                  <a:pt x="173310" y="583669"/>
                </a:lnTo>
                <a:lnTo>
                  <a:pt x="172166" y="584441"/>
                </a:lnTo>
                <a:lnTo>
                  <a:pt x="172033" y="585718"/>
                </a:lnTo>
                <a:lnTo>
                  <a:pt x="171783" y="588115"/>
                </a:lnTo>
                <a:lnTo>
                  <a:pt x="171612" y="588339"/>
                </a:lnTo>
                <a:lnTo>
                  <a:pt x="170233" y="590155"/>
                </a:lnTo>
                <a:lnTo>
                  <a:pt x="170372" y="590515"/>
                </a:lnTo>
                <a:lnTo>
                  <a:pt x="170774" y="591557"/>
                </a:lnTo>
                <a:lnTo>
                  <a:pt x="171039" y="592242"/>
                </a:lnTo>
                <a:lnTo>
                  <a:pt x="169424" y="593470"/>
                </a:lnTo>
                <a:lnTo>
                  <a:pt x="167674" y="594799"/>
                </a:lnTo>
                <a:lnTo>
                  <a:pt x="167507" y="598391"/>
                </a:lnTo>
                <a:lnTo>
                  <a:pt x="167022" y="599693"/>
                </a:lnTo>
                <a:lnTo>
                  <a:pt x="166647" y="599757"/>
                </a:lnTo>
                <a:lnTo>
                  <a:pt x="166284" y="599819"/>
                </a:lnTo>
                <a:lnTo>
                  <a:pt x="164739" y="598591"/>
                </a:lnTo>
                <a:lnTo>
                  <a:pt x="163882" y="598493"/>
                </a:lnTo>
                <a:lnTo>
                  <a:pt x="163514" y="598485"/>
                </a:lnTo>
                <a:lnTo>
                  <a:pt x="163200" y="598477"/>
                </a:lnTo>
                <a:lnTo>
                  <a:pt x="163039" y="598583"/>
                </a:lnTo>
                <a:lnTo>
                  <a:pt x="161179" y="599786"/>
                </a:lnTo>
                <a:lnTo>
                  <a:pt x="159827" y="599794"/>
                </a:lnTo>
                <a:lnTo>
                  <a:pt x="157360" y="598262"/>
                </a:lnTo>
                <a:lnTo>
                  <a:pt x="156292" y="598485"/>
                </a:lnTo>
                <a:lnTo>
                  <a:pt x="155821" y="598583"/>
                </a:lnTo>
                <a:lnTo>
                  <a:pt x="152896" y="600483"/>
                </a:lnTo>
                <a:lnTo>
                  <a:pt x="151594" y="601328"/>
                </a:lnTo>
                <a:lnTo>
                  <a:pt x="151599" y="601912"/>
                </a:lnTo>
                <a:lnTo>
                  <a:pt x="151603" y="602504"/>
                </a:lnTo>
                <a:lnTo>
                  <a:pt x="150814" y="602420"/>
                </a:lnTo>
                <a:lnTo>
                  <a:pt x="150496" y="602388"/>
                </a:lnTo>
                <a:lnTo>
                  <a:pt x="149393" y="603446"/>
                </a:lnTo>
                <a:lnTo>
                  <a:pt x="149227" y="603737"/>
                </a:lnTo>
                <a:lnTo>
                  <a:pt x="148658" y="604726"/>
                </a:lnTo>
                <a:lnTo>
                  <a:pt x="147078" y="607480"/>
                </a:lnTo>
                <a:lnTo>
                  <a:pt x="146099" y="608044"/>
                </a:lnTo>
                <a:lnTo>
                  <a:pt x="145987" y="607906"/>
                </a:lnTo>
                <a:lnTo>
                  <a:pt x="144367" y="605889"/>
                </a:lnTo>
                <a:lnTo>
                  <a:pt x="143836" y="606134"/>
                </a:lnTo>
                <a:lnTo>
                  <a:pt x="143692" y="606201"/>
                </a:lnTo>
                <a:lnTo>
                  <a:pt x="142163" y="608192"/>
                </a:lnTo>
                <a:lnTo>
                  <a:pt x="138538" y="608562"/>
                </a:lnTo>
                <a:lnTo>
                  <a:pt x="137676" y="608650"/>
                </a:lnTo>
                <a:lnTo>
                  <a:pt x="136527" y="611999"/>
                </a:lnTo>
                <a:lnTo>
                  <a:pt x="134934" y="612813"/>
                </a:lnTo>
                <a:lnTo>
                  <a:pt x="133547" y="612939"/>
                </a:lnTo>
                <a:lnTo>
                  <a:pt x="132784" y="613010"/>
                </a:lnTo>
                <a:lnTo>
                  <a:pt x="132478" y="613570"/>
                </a:lnTo>
                <a:lnTo>
                  <a:pt x="132797" y="615487"/>
                </a:lnTo>
                <a:lnTo>
                  <a:pt x="132357" y="616458"/>
                </a:lnTo>
                <a:lnTo>
                  <a:pt x="132066" y="617097"/>
                </a:lnTo>
                <a:lnTo>
                  <a:pt x="133368" y="618822"/>
                </a:lnTo>
                <a:lnTo>
                  <a:pt x="133686" y="620740"/>
                </a:lnTo>
                <a:lnTo>
                  <a:pt x="132907" y="621875"/>
                </a:lnTo>
                <a:lnTo>
                  <a:pt x="131899" y="623335"/>
                </a:lnTo>
                <a:lnTo>
                  <a:pt x="131651" y="623700"/>
                </a:lnTo>
                <a:lnTo>
                  <a:pt x="131553" y="623846"/>
                </a:lnTo>
                <a:lnTo>
                  <a:pt x="131353" y="624693"/>
                </a:lnTo>
                <a:lnTo>
                  <a:pt x="130827" y="626944"/>
                </a:lnTo>
                <a:lnTo>
                  <a:pt x="130367" y="627691"/>
                </a:lnTo>
                <a:lnTo>
                  <a:pt x="130099" y="628125"/>
                </a:lnTo>
                <a:lnTo>
                  <a:pt x="129142" y="631189"/>
                </a:lnTo>
                <a:lnTo>
                  <a:pt x="128027" y="631352"/>
                </a:lnTo>
                <a:lnTo>
                  <a:pt x="126407" y="627775"/>
                </a:lnTo>
                <a:lnTo>
                  <a:pt x="125965" y="627446"/>
                </a:lnTo>
                <a:lnTo>
                  <a:pt x="125419" y="627039"/>
                </a:lnTo>
                <a:lnTo>
                  <a:pt x="124069" y="627232"/>
                </a:lnTo>
                <a:lnTo>
                  <a:pt x="123693" y="628550"/>
                </a:lnTo>
                <a:lnTo>
                  <a:pt x="122801" y="631668"/>
                </a:lnTo>
                <a:lnTo>
                  <a:pt x="122185" y="632468"/>
                </a:lnTo>
                <a:lnTo>
                  <a:pt x="121775" y="632378"/>
                </a:lnTo>
                <a:lnTo>
                  <a:pt x="121591" y="632337"/>
                </a:lnTo>
                <a:lnTo>
                  <a:pt x="119220" y="628806"/>
                </a:lnTo>
                <a:lnTo>
                  <a:pt x="118333" y="628457"/>
                </a:lnTo>
                <a:lnTo>
                  <a:pt x="117298" y="628566"/>
                </a:lnTo>
                <a:lnTo>
                  <a:pt x="116205" y="628702"/>
                </a:lnTo>
                <a:lnTo>
                  <a:pt x="115228" y="629760"/>
                </a:lnTo>
                <a:lnTo>
                  <a:pt x="114981" y="631916"/>
                </a:lnTo>
                <a:lnTo>
                  <a:pt x="114904" y="632592"/>
                </a:lnTo>
                <a:lnTo>
                  <a:pt x="114874" y="632847"/>
                </a:lnTo>
                <a:lnTo>
                  <a:pt x="114758" y="633846"/>
                </a:lnTo>
                <a:lnTo>
                  <a:pt x="113535" y="634657"/>
                </a:lnTo>
                <a:lnTo>
                  <a:pt x="110644" y="634551"/>
                </a:lnTo>
                <a:lnTo>
                  <a:pt x="107582" y="636671"/>
                </a:lnTo>
                <a:lnTo>
                  <a:pt x="105189" y="637553"/>
                </a:lnTo>
                <a:lnTo>
                  <a:pt x="107035" y="641292"/>
                </a:lnTo>
                <a:lnTo>
                  <a:pt x="109065" y="645406"/>
                </a:lnTo>
                <a:lnTo>
                  <a:pt x="107892" y="645764"/>
                </a:lnTo>
                <a:lnTo>
                  <a:pt x="107039" y="645240"/>
                </a:lnTo>
                <a:lnTo>
                  <a:pt x="106599" y="644970"/>
                </a:lnTo>
                <a:lnTo>
                  <a:pt x="106399" y="645168"/>
                </a:lnTo>
                <a:lnTo>
                  <a:pt x="106224" y="645341"/>
                </a:lnTo>
                <a:lnTo>
                  <a:pt x="105788" y="645781"/>
                </a:lnTo>
                <a:lnTo>
                  <a:pt x="105675" y="646654"/>
                </a:lnTo>
                <a:lnTo>
                  <a:pt x="105613" y="647141"/>
                </a:lnTo>
                <a:lnTo>
                  <a:pt x="106359" y="648744"/>
                </a:lnTo>
                <a:lnTo>
                  <a:pt x="108641" y="650030"/>
                </a:lnTo>
                <a:lnTo>
                  <a:pt x="112384" y="649452"/>
                </a:lnTo>
                <a:lnTo>
                  <a:pt x="116235" y="656170"/>
                </a:lnTo>
                <a:lnTo>
                  <a:pt x="116395" y="656282"/>
                </a:lnTo>
                <a:lnTo>
                  <a:pt x="116853" y="656602"/>
                </a:lnTo>
                <a:lnTo>
                  <a:pt x="121067" y="657447"/>
                </a:lnTo>
                <a:lnTo>
                  <a:pt x="123437" y="657923"/>
                </a:lnTo>
                <a:lnTo>
                  <a:pt x="125154" y="657171"/>
                </a:lnTo>
                <a:lnTo>
                  <a:pt x="127061" y="657344"/>
                </a:lnTo>
                <a:lnTo>
                  <a:pt x="127579" y="657040"/>
                </a:lnTo>
                <a:lnTo>
                  <a:pt x="128655" y="656407"/>
                </a:lnTo>
                <a:lnTo>
                  <a:pt x="129471" y="656278"/>
                </a:lnTo>
                <a:lnTo>
                  <a:pt x="130681" y="656085"/>
                </a:lnTo>
                <a:lnTo>
                  <a:pt x="130719" y="655559"/>
                </a:lnTo>
                <a:lnTo>
                  <a:pt x="130738" y="655284"/>
                </a:lnTo>
                <a:lnTo>
                  <a:pt x="130854" y="653611"/>
                </a:lnTo>
                <a:lnTo>
                  <a:pt x="132077" y="652862"/>
                </a:lnTo>
                <a:lnTo>
                  <a:pt x="134599" y="653031"/>
                </a:lnTo>
                <a:lnTo>
                  <a:pt x="137316" y="654996"/>
                </a:lnTo>
                <a:lnTo>
                  <a:pt x="138669" y="655175"/>
                </a:lnTo>
                <a:lnTo>
                  <a:pt x="140631" y="654172"/>
                </a:lnTo>
                <a:lnTo>
                  <a:pt x="141229" y="654182"/>
                </a:lnTo>
                <a:lnTo>
                  <a:pt x="143090" y="654218"/>
                </a:lnTo>
                <a:lnTo>
                  <a:pt x="144745" y="653528"/>
                </a:lnTo>
                <a:lnTo>
                  <a:pt x="146774" y="653392"/>
                </a:lnTo>
                <a:lnTo>
                  <a:pt x="149604" y="653500"/>
                </a:lnTo>
                <a:lnTo>
                  <a:pt x="150729" y="653137"/>
                </a:lnTo>
                <a:lnTo>
                  <a:pt x="151751" y="652809"/>
                </a:lnTo>
                <a:lnTo>
                  <a:pt x="152791" y="651782"/>
                </a:lnTo>
                <a:lnTo>
                  <a:pt x="152896" y="651679"/>
                </a:lnTo>
                <a:lnTo>
                  <a:pt x="153584" y="651002"/>
                </a:lnTo>
                <a:lnTo>
                  <a:pt x="154863" y="648889"/>
                </a:lnTo>
                <a:lnTo>
                  <a:pt x="155535" y="646324"/>
                </a:lnTo>
                <a:lnTo>
                  <a:pt x="155950" y="644739"/>
                </a:lnTo>
                <a:lnTo>
                  <a:pt x="156801" y="643125"/>
                </a:lnTo>
                <a:lnTo>
                  <a:pt x="157254" y="642775"/>
                </a:lnTo>
                <a:lnTo>
                  <a:pt x="158331" y="641940"/>
                </a:lnTo>
                <a:lnTo>
                  <a:pt x="159155" y="641897"/>
                </a:lnTo>
                <a:lnTo>
                  <a:pt x="159623" y="641873"/>
                </a:lnTo>
                <a:lnTo>
                  <a:pt x="163500" y="642903"/>
                </a:lnTo>
                <a:lnTo>
                  <a:pt x="165859" y="642282"/>
                </a:lnTo>
                <a:lnTo>
                  <a:pt x="166386" y="642143"/>
                </a:lnTo>
                <a:lnTo>
                  <a:pt x="171093" y="637041"/>
                </a:lnTo>
                <a:lnTo>
                  <a:pt x="172033" y="636547"/>
                </a:lnTo>
                <a:lnTo>
                  <a:pt x="172993" y="636042"/>
                </a:lnTo>
                <a:lnTo>
                  <a:pt x="175333" y="636276"/>
                </a:lnTo>
                <a:lnTo>
                  <a:pt x="177362" y="637254"/>
                </a:lnTo>
                <a:lnTo>
                  <a:pt x="178211" y="640874"/>
                </a:lnTo>
                <a:lnTo>
                  <a:pt x="178245" y="641021"/>
                </a:lnTo>
                <a:lnTo>
                  <a:pt x="177267" y="642205"/>
                </a:lnTo>
                <a:lnTo>
                  <a:pt x="175796" y="642771"/>
                </a:lnTo>
                <a:lnTo>
                  <a:pt x="175305" y="643245"/>
                </a:lnTo>
                <a:lnTo>
                  <a:pt x="174511" y="644012"/>
                </a:lnTo>
                <a:lnTo>
                  <a:pt x="174368" y="643683"/>
                </a:lnTo>
                <a:lnTo>
                  <a:pt x="174138" y="643150"/>
                </a:lnTo>
                <a:lnTo>
                  <a:pt x="173533" y="643106"/>
                </a:lnTo>
                <a:lnTo>
                  <a:pt x="172537" y="643034"/>
                </a:lnTo>
                <a:lnTo>
                  <a:pt x="171943" y="643946"/>
                </a:lnTo>
                <a:lnTo>
                  <a:pt x="171813" y="645204"/>
                </a:lnTo>
                <a:lnTo>
                  <a:pt x="172501" y="646809"/>
                </a:lnTo>
                <a:lnTo>
                  <a:pt x="173832" y="647933"/>
                </a:lnTo>
                <a:lnTo>
                  <a:pt x="174103" y="648161"/>
                </a:lnTo>
                <a:lnTo>
                  <a:pt x="176195" y="648706"/>
                </a:lnTo>
                <a:lnTo>
                  <a:pt x="184500" y="649463"/>
                </a:lnTo>
                <a:lnTo>
                  <a:pt x="186846" y="649152"/>
                </a:lnTo>
                <a:lnTo>
                  <a:pt x="187984" y="649628"/>
                </a:lnTo>
                <a:lnTo>
                  <a:pt x="188731" y="649947"/>
                </a:lnTo>
                <a:lnTo>
                  <a:pt x="190283" y="650606"/>
                </a:lnTo>
                <a:lnTo>
                  <a:pt x="191760" y="650660"/>
                </a:lnTo>
                <a:lnTo>
                  <a:pt x="197038" y="648959"/>
                </a:lnTo>
                <a:lnTo>
                  <a:pt x="198027" y="648811"/>
                </a:lnTo>
                <a:lnTo>
                  <a:pt x="199618" y="648572"/>
                </a:lnTo>
                <a:lnTo>
                  <a:pt x="200336" y="648701"/>
                </a:lnTo>
                <a:lnTo>
                  <a:pt x="200974" y="648814"/>
                </a:lnTo>
                <a:lnTo>
                  <a:pt x="203745" y="650160"/>
                </a:lnTo>
                <a:lnTo>
                  <a:pt x="205161" y="650151"/>
                </a:lnTo>
                <a:lnTo>
                  <a:pt x="206508" y="649403"/>
                </a:lnTo>
                <a:lnTo>
                  <a:pt x="208750" y="646562"/>
                </a:lnTo>
                <a:lnTo>
                  <a:pt x="209012" y="646232"/>
                </a:lnTo>
                <a:lnTo>
                  <a:pt x="209249" y="644497"/>
                </a:lnTo>
                <a:lnTo>
                  <a:pt x="208961" y="642677"/>
                </a:lnTo>
                <a:lnTo>
                  <a:pt x="208614" y="640480"/>
                </a:lnTo>
                <a:lnTo>
                  <a:pt x="206405" y="636575"/>
                </a:lnTo>
                <a:lnTo>
                  <a:pt x="205400" y="634799"/>
                </a:lnTo>
                <a:lnTo>
                  <a:pt x="204705" y="633573"/>
                </a:lnTo>
                <a:lnTo>
                  <a:pt x="204015" y="630917"/>
                </a:lnTo>
                <a:lnTo>
                  <a:pt x="204679" y="628128"/>
                </a:lnTo>
                <a:lnTo>
                  <a:pt x="205712" y="626266"/>
                </a:lnTo>
                <a:lnTo>
                  <a:pt x="206142" y="625799"/>
                </a:lnTo>
                <a:lnTo>
                  <a:pt x="208526" y="623218"/>
                </a:lnTo>
                <a:lnTo>
                  <a:pt x="208752" y="623157"/>
                </a:lnTo>
                <a:lnTo>
                  <a:pt x="210428" y="622714"/>
                </a:lnTo>
                <a:lnTo>
                  <a:pt x="211144" y="621512"/>
                </a:lnTo>
                <a:lnTo>
                  <a:pt x="212119" y="619879"/>
                </a:lnTo>
                <a:lnTo>
                  <a:pt x="212158" y="617884"/>
                </a:lnTo>
                <a:lnTo>
                  <a:pt x="212387" y="617732"/>
                </a:lnTo>
                <a:lnTo>
                  <a:pt x="213291" y="617127"/>
                </a:lnTo>
                <a:lnTo>
                  <a:pt x="213374" y="616865"/>
                </a:lnTo>
                <a:lnTo>
                  <a:pt x="213471" y="616569"/>
                </a:lnTo>
                <a:lnTo>
                  <a:pt x="213263" y="615902"/>
                </a:lnTo>
                <a:lnTo>
                  <a:pt x="212972" y="614964"/>
                </a:lnTo>
                <a:lnTo>
                  <a:pt x="213994" y="610316"/>
                </a:lnTo>
                <a:lnTo>
                  <a:pt x="214848" y="609386"/>
                </a:lnTo>
                <a:lnTo>
                  <a:pt x="215457" y="609146"/>
                </a:lnTo>
                <a:lnTo>
                  <a:pt x="216432" y="608760"/>
                </a:lnTo>
                <a:lnTo>
                  <a:pt x="218757" y="608519"/>
                </a:lnTo>
                <a:lnTo>
                  <a:pt x="219334" y="608863"/>
                </a:lnTo>
                <a:lnTo>
                  <a:pt x="219544" y="609121"/>
                </a:lnTo>
                <a:lnTo>
                  <a:pt x="220386" y="610161"/>
                </a:lnTo>
                <a:lnTo>
                  <a:pt x="221027" y="612202"/>
                </a:lnTo>
                <a:lnTo>
                  <a:pt x="221198" y="612751"/>
                </a:lnTo>
                <a:lnTo>
                  <a:pt x="222191" y="614355"/>
                </a:lnTo>
                <a:lnTo>
                  <a:pt x="224289" y="615858"/>
                </a:lnTo>
                <a:lnTo>
                  <a:pt x="225276" y="616568"/>
                </a:lnTo>
                <a:lnTo>
                  <a:pt x="226383" y="616440"/>
                </a:lnTo>
                <a:lnTo>
                  <a:pt x="229340" y="613870"/>
                </a:lnTo>
                <a:lnTo>
                  <a:pt x="230545" y="612825"/>
                </a:lnTo>
                <a:lnTo>
                  <a:pt x="232325" y="612319"/>
                </a:lnTo>
                <a:lnTo>
                  <a:pt x="234911" y="612552"/>
                </a:lnTo>
                <a:lnTo>
                  <a:pt x="236665" y="613889"/>
                </a:lnTo>
                <a:lnTo>
                  <a:pt x="237877" y="615879"/>
                </a:lnTo>
                <a:lnTo>
                  <a:pt x="239607" y="617478"/>
                </a:lnTo>
                <a:lnTo>
                  <a:pt x="239906" y="617544"/>
                </a:lnTo>
                <a:lnTo>
                  <a:pt x="240714" y="617720"/>
                </a:lnTo>
                <a:lnTo>
                  <a:pt x="240995" y="617624"/>
                </a:lnTo>
                <a:lnTo>
                  <a:pt x="242025" y="617261"/>
                </a:lnTo>
                <a:lnTo>
                  <a:pt x="242264" y="617055"/>
                </a:lnTo>
                <a:lnTo>
                  <a:pt x="244210" y="615349"/>
                </a:lnTo>
                <a:lnTo>
                  <a:pt x="245508" y="617137"/>
                </a:lnTo>
                <a:lnTo>
                  <a:pt x="244765" y="619311"/>
                </a:lnTo>
                <a:lnTo>
                  <a:pt x="244512" y="620744"/>
                </a:lnTo>
                <a:lnTo>
                  <a:pt x="244193" y="621998"/>
                </a:lnTo>
                <a:lnTo>
                  <a:pt x="244007" y="623729"/>
                </a:lnTo>
                <a:lnTo>
                  <a:pt x="243621" y="626776"/>
                </a:lnTo>
                <a:lnTo>
                  <a:pt x="243379" y="628687"/>
                </a:lnTo>
                <a:lnTo>
                  <a:pt x="243300" y="630062"/>
                </a:lnTo>
                <a:lnTo>
                  <a:pt x="243461" y="631617"/>
                </a:lnTo>
                <a:lnTo>
                  <a:pt x="243693" y="633591"/>
                </a:lnTo>
                <a:lnTo>
                  <a:pt x="243791" y="634966"/>
                </a:lnTo>
                <a:lnTo>
                  <a:pt x="244012" y="636582"/>
                </a:lnTo>
                <a:lnTo>
                  <a:pt x="244244" y="638557"/>
                </a:lnTo>
                <a:lnTo>
                  <a:pt x="244720" y="640831"/>
                </a:lnTo>
                <a:lnTo>
                  <a:pt x="245362" y="642749"/>
                </a:lnTo>
                <a:lnTo>
                  <a:pt x="245936" y="644306"/>
                </a:lnTo>
                <a:lnTo>
                  <a:pt x="246388" y="645470"/>
                </a:lnTo>
                <a:lnTo>
                  <a:pt x="253849" y="650317"/>
                </a:lnTo>
                <a:lnTo>
                  <a:pt x="255458" y="652226"/>
                </a:lnTo>
                <a:lnTo>
                  <a:pt x="257184" y="653392"/>
                </a:lnTo>
                <a:lnTo>
                  <a:pt x="258873" y="654063"/>
                </a:lnTo>
                <a:lnTo>
                  <a:pt x="260572" y="654735"/>
                </a:lnTo>
                <a:lnTo>
                  <a:pt x="264335" y="657313"/>
                </a:lnTo>
                <a:lnTo>
                  <a:pt x="267351" y="658288"/>
                </a:lnTo>
                <a:lnTo>
                  <a:pt x="270625" y="661488"/>
                </a:lnTo>
                <a:lnTo>
                  <a:pt x="272800" y="662591"/>
                </a:lnTo>
                <a:lnTo>
                  <a:pt x="273521" y="662956"/>
                </a:lnTo>
                <a:lnTo>
                  <a:pt x="274268" y="663124"/>
                </a:lnTo>
                <a:lnTo>
                  <a:pt x="274678" y="663216"/>
                </a:lnTo>
                <a:lnTo>
                  <a:pt x="274894" y="663265"/>
                </a:lnTo>
                <a:lnTo>
                  <a:pt x="275676" y="663440"/>
                </a:lnTo>
                <a:lnTo>
                  <a:pt x="276284" y="662261"/>
                </a:lnTo>
                <a:lnTo>
                  <a:pt x="278143" y="662719"/>
                </a:lnTo>
                <a:lnTo>
                  <a:pt x="280470" y="663291"/>
                </a:lnTo>
                <a:lnTo>
                  <a:pt x="283135" y="663633"/>
                </a:lnTo>
                <a:lnTo>
                  <a:pt x="285575" y="663945"/>
                </a:lnTo>
                <a:lnTo>
                  <a:pt x="290055" y="664711"/>
                </a:lnTo>
                <a:lnTo>
                  <a:pt x="295049" y="665566"/>
                </a:lnTo>
                <a:lnTo>
                  <a:pt x="300827" y="665350"/>
                </a:lnTo>
                <a:lnTo>
                  <a:pt x="302270" y="668470"/>
                </a:lnTo>
                <a:lnTo>
                  <a:pt x="305537" y="673692"/>
                </a:lnTo>
                <a:lnTo>
                  <a:pt x="307069" y="675794"/>
                </a:lnTo>
                <a:lnTo>
                  <a:pt x="308233" y="677416"/>
                </a:lnTo>
                <a:lnTo>
                  <a:pt x="305574" y="681343"/>
                </a:lnTo>
                <a:lnTo>
                  <a:pt x="304348" y="682035"/>
                </a:lnTo>
                <a:lnTo>
                  <a:pt x="300137" y="682803"/>
                </a:lnTo>
                <a:lnTo>
                  <a:pt x="297791" y="683145"/>
                </a:lnTo>
                <a:lnTo>
                  <a:pt x="295150" y="683487"/>
                </a:lnTo>
                <a:lnTo>
                  <a:pt x="291860" y="683765"/>
                </a:lnTo>
                <a:lnTo>
                  <a:pt x="288803" y="683923"/>
                </a:lnTo>
                <a:lnTo>
                  <a:pt x="286213" y="683966"/>
                </a:lnTo>
                <a:lnTo>
                  <a:pt x="283088" y="683886"/>
                </a:lnTo>
                <a:lnTo>
                  <a:pt x="280151" y="684165"/>
                </a:lnTo>
                <a:lnTo>
                  <a:pt x="279054" y="684935"/>
                </a:lnTo>
                <a:lnTo>
                  <a:pt x="278150" y="686304"/>
                </a:lnTo>
                <a:lnTo>
                  <a:pt x="278011" y="687678"/>
                </a:lnTo>
                <a:lnTo>
                  <a:pt x="277932" y="689519"/>
                </a:lnTo>
                <a:lnTo>
                  <a:pt x="277857" y="690606"/>
                </a:lnTo>
                <a:lnTo>
                  <a:pt x="278307" y="691924"/>
                </a:lnTo>
                <a:lnTo>
                  <a:pt x="279944" y="693610"/>
                </a:lnTo>
                <a:lnTo>
                  <a:pt x="281095" y="694753"/>
                </a:lnTo>
                <a:lnTo>
                  <a:pt x="283435" y="696262"/>
                </a:lnTo>
                <a:lnTo>
                  <a:pt x="285057" y="697408"/>
                </a:lnTo>
                <a:lnTo>
                  <a:pt x="287158" y="698798"/>
                </a:lnTo>
                <a:lnTo>
                  <a:pt x="289668" y="700129"/>
                </a:lnTo>
                <a:lnTo>
                  <a:pt x="292488" y="702001"/>
                </a:lnTo>
                <a:lnTo>
                  <a:pt x="294830" y="703571"/>
                </a:lnTo>
                <a:lnTo>
                  <a:pt x="297650" y="705443"/>
                </a:lnTo>
                <a:lnTo>
                  <a:pt x="300276" y="706715"/>
                </a:lnTo>
                <a:lnTo>
                  <a:pt x="302665" y="707866"/>
                </a:lnTo>
                <a:lnTo>
                  <a:pt x="304881" y="709196"/>
                </a:lnTo>
                <a:lnTo>
                  <a:pt x="306519" y="710941"/>
                </a:lnTo>
                <a:lnTo>
                  <a:pt x="307384" y="712381"/>
                </a:lnTo>
                <a:lnTo>
                  <a:pt x="308138" y="714060"/>
                </a:lnTo>
                <a:lnTo>
                  <a:pt x="308346" y="715138"/>
                </a:lnTo>
                <a:lnTo>
                  <a:pt x="308380" y="716394"/>
                </a:lnTo>
                <a:lnTo>
                  <a:pt x="308306" y="717947"/>
                </a:lnTo>
                <a:lnTo>
                  <a:pt x="307765" y="719677"/>
                </a:lnTo>
                <a:lnTo>
                  <a:pt x="306776" y="720859"/>
                </a:lnTo>
                <a:lnTo>
                  <a:pt x="304680" y="721520"/>
                </a:lnTo>
                <a:lnTo>
                  <a:pt x="301949" y="723219"/>
                </a:lnTo>
                <a:lnTo>
                  <a:pt x="300661" y="724020"/>
                </a:lnTo>
                <a:lnTo>
                  <a:pt x="295984" y="724471"/>
                </a:lnTo>
                <a:lnTo>
                  <a:pt x="294135" y="725104"/>
                </a:lnTo>
                <a:lnTo>
                  <a:pt x="292284" y="725737"/>
                </a:lnTo>
                <a:lnTo>
                  <a:pt x="291769" y="726031"/>
                </a:lnTo>
                <a:lnTo>
                  <a:pt x="289502" y="727320"/>
                </a:lnTo>
                <a:lnTo>
                  <a:pt x="286343" y="729890"/>
                </a:lnTo>
                <a:lnTo>
                  <a:pt x="279147" y="736816"/>
                </a:lnTo>
                <a:lnTo>
                  <a:pt x="276103" y="742549"/>
                </a:lnTo>
                <a:lnTo>
                  <a:pt x="273390" y="747656"/>
                </a:lnTo>
                <a:lnTo>
                  <a:pt x="268942" y="749904"/>
                </a:lnTo>
                <a:lnTo>
                  <a:pt x="267824" y="751008"/>
                </a:lnTo>
                <a:lnTo>
                  <a:pt x="267625" y="751434"/>
                </a:lnTo>
                <a:lnTo>
                  <a:pt x="266758" y="753289"/>
                </a:lnTo>
                <a:lnTo>
                  <a:pt x="264559" y="755759"/>
                </a:lnTo>
                <a:lnTo>
                  <a:pt x="263589" y="756848"/>
                </a:lnTo>
                <a:lnTo>
                  <a:pt x="260288" y="761397"/>
                </a:lnTo>
                <a:lnTo>
                  <a:pt x="258783" y="762007"/>
                </a:lnTo>
                <a:lnTo>
                  <a:pt x="258474" y="762141"/>
                </a:lnTo>
                <a:lnTo>
                  <a:pt x="255029" y="764751"/>
                </a:lnTo>
                <a:lnTo>
                  <a:pt x="255026" y="765089"/>
                </a:lnTo>
                <a:lnTo>
                  <a:pt x="255023" y="765495"/>
                </a:lnTo>
                <a:lnTo>
                  <a:pt x="254700" y="765653"/>
                </a:lnTo>
                <a:lnTo>
                  <a:pt x="254282" y="765860"/>
                </a:lnTo>
                <a:lnTo>
                  <a:pt x="253783" y="766749"/>
                </a:lnTo>
                <a:lnTo>
                  <a:pt x="253280" y="767645"/>
                </a:lnTo>
                <a:lnTo>
                  <a:pt x="252840" y="768005"/>
                </a:lnTo>
                <a:lnTo>
                  <a:pt x="251484" y="769115"/>
                </a:lnTo>
                <a:lnTo>
                  <a:pt x="250462" y="769764"/>
                </a:lnTo>
                <a:lnTo>
                  <a:pt x="250344" y="769908"/>
                </a:lnTo>
                <a:lnTo>
                  <a:pt x="249309" y="771383"/>
                </a:lnTo>
                <a:lnTo>
                  <a:pt x="248157" y="776202"/>
                </a:lnTo>
                <a:lnTo>
                  <a:pt x="244499" y="779323"/>
                </a:lnTo>
                <a:lnTo>
                  <a:pt x="236912" y="781851"/>
                </a:lnTo>
                <a:lnTo>
                  <a:pt x="234999" y="782451"/>
                </a:lnTo>
                <a:lnTo>
                  <a:pt x="234431" y="782690"/>
                </a:lnTo>
                <a:lnTo>
                  <a:pt x="232407" y="783540"/>
                </a:lnTo>
                <a:lnTo>
                  <a:pt x="234196" y="789315"/>
                </a:lnTo>
                <a:lnTo>
                  <a:pt x="233120" y="792525"/>
                </a:lnTo>
                <a:lnTo>
                  <a:pt x="234445" y="795387"/>
                </a:lnTo>
                <a:lnTo>
                  <a:pt x="233746" y="797669"/>
                </a:lnTo>
                <a:lnTo>
                  <a:pt x="234413" y="798667"/>
                </a:lnTo>
                <a:lnTo>
                  <a:pt x="235669" y="799674"/>
                </a:lnTo>
                <a:lnTo>
                  <a:pt x="236915" y="800673"/>
                </a:lnTo>
                <a:lnTo>
                  <a:pt x="238204" y="801219"/>
                </a:lnTo>
                <a:lnTo>
                  <a:pt x="239304" y="801687"/>
                </a:lnTo>
                <a:lnTo>
                  <a:pt x="241317" y="804605"/>
                </a:lnTo>
                <a:lnTo>
                  <a:pt x="242700" y="806610"/>
                </a:lnTo>
                <a:lnTo>
                  <a:pt x="244051" y="813373"/>
                </a:lnTo>
                <a:lnTo>
                  <a:pt x="244375" y="813952"/>
                </a:lnTo>
                <a:lnTo>
                  <a:pt x="244957" y="814990"/>
                </a:lnTo>
                <a:lnTo>
                  <a:pt x="245563" y="815314"/>
                </a:lnTo>
                <a:lnTo>
                  <a:pt x="246732" y="815937"/>
                </a:lnTo>
                <a:lnTo>
                  <a:pt x="247828" y="817062"/>
                </a:lnTo>
                <a:lnTo>
                  <a:pt x="248332" y="818048"/>
                </a:lnTo>
                <a:lnTo>
                  <a:pt x="249579" y="820484"/>
                </a:lnTo>
                <a:lnTo>
                  <a:pt x="250878" y="826367"/>
                </a:lnTo>
                <a:lnTo>
                  <a:pt x="250920" y="826562"/>
                </a:lnTo>
                <a:lnTo>
                  <a:pt x="250639" y="827536"/>
                </a:lnTo>
                <a:lnTo>
                  <a:pt x="250111" y="829158"/>
                </a:lnTo>
                <a:lnTo>
                  <a:pt x="249105" y="831323"/>
                </a:lnTo>
                <a:lnTo>
                  <a:pt x="248904" y="833292"/>
                </a:lnTo>
                <a:lnTo>
                  <a:pt x="248951" y="835320"/>
                </a:lnTo>
                <a:lnTo>
                  <a:pt x="249494" y="837205"/>
                </a:lnTo>
                <a:lnTo>
                  <a:pt x="252944" y="842186"/>
                </a:lnTo>
                <a:lnTo>
                  <a:pt x="260757" y="851605"/>
                </a:lnTo>
                <a:lnTo>
                  <a:pt x="263967" y="855952"/>
                </a:lnTo>
                <a:lnTo>
                  <a:pt x="265823" y="858705"/>
                </a:lnTo>
                <a:lnTo>
                  <a:pt x="267976" y="861415"/>
                </a:lnTo>
                <a:lnTo>
                  <a:pt x="268396" y="862311"/>
                </a:lnTo>
                <a:lnTo>
                  <a:pt x="268782" y="863931"/>
                </a:lnTo>
                <a:lnTo>
                  <a:pt x="268429" y="865792"/>
                </a:lnTo>
                <a:lnTo>
                  <a:pt x="267925" y="867597"/>
                </a:lnTo>
                <a:lnTo>
                  <a:pt x="267567" y="869751"/>
                </a:lnTo>
                <a:lnTo>
                  <a:pt x="266354" y="871348"/>
                </a:lnTo>
                <a:lnTo>
                  <a:pt x="266112" y="873528"/>
                </a:lnTo>
                <a:lnTo>
                  <a:pt x="263347" y="879818"/>
                </a:lnTo>
                <a:lnTo>
                  <a:pt x="262206" y="889717"/>
                </a:lnTo>
                <a:lnTo>
                  <a:pt x="262291" y="906876"/>
                </a:lnTo>
                <a:lnTo>
                  <a:pt x="261244" y="911387"/>
                </a:lnTo>
                <a:lnTo>
                  <a:pt x="260687" y="913797"/>
                </a:lnTo>
                <a:lnTo>
                  <a:pt x="261756" y="917835"/>
                </a:lnTo>
                <a:lnTo>
                  <a:pt x="262073" y="923163"/>
                </a:lnTo>
                <a:lnTo>
                  <a:pt x="264490" y="927896"/>
                </a:lnTo>
                <a:lnTo>
                  <a:pt x="265898" y="929531"/>
                </a:lnTo>
                <a:lnTo>
                  <a:pt x="266316" y="930018"/>
                </a:lnTo>
                <a:lnTo>
                  <a:pt x="268194" y="933195"/>
                </a:lnTo>
                <a:lnTo>
                  <a:pt x="269397" y="934039"/>
                </a:lnTo>
                <a:lnTo>
                  <a:pt x="269538" y="934137"/>
                </a:lnTo>
                <a:lnTo>
                  <a:pt x="269760" y="935756"/>
                </a:lnTo>
                <a:lnTo>
                  <a:pt x="270743" y="936874"/>
                </a:lnTo>
                <a:lnTo>
                  <a:pt x="271506" y="940599"/>
                </a:lnTo>
                <a:lnTo>
                  <a:pt x="269995" y="942137"/>
                </a:lnTo>
                <a:lnTo>
                  <a:pt x="269458" y="942685"/>
                </a:lnTo>
                <a:lnTo>
                  <a:pt x="269085" y="956000"/>
                </a:lnTo>
                <a:lnTo>
                  <a:pt x="269405" y="961270"/>
                </a:lnTo>
                <a:lnTo>
                  <a:pt x="269703" y="961942"/>
                </a:lnTo>
                <a:lnTo>
                  <a:pt x="270067" y="962763"/>
                </a:lnTo>
                <a:lnTo>
                  <a:pt x="270874" y="968594"/>
                </a:lnTo>
                <a:lnTo>
                  <a:pt x="272209" y="970527"/>
                </a:lnTo>
                <a:lnTo>
                  <a:pt x="273553" y="971655"/>
                </a:lnTo>
                <a:lnTo>
                  <a:pt x="276435" y="972798"/>
                </a:lnTo>
                <a:lnTo>
                  <a:pt x="279600" y="976421"/>
                </a:lnTo>
                <a:lnTo>
                  <a:pt x="280601" y="978137"/>
                </a:lnTo>
                <a:lnTo>
                  <a:pt x="281054" y="978913"/>
                </a:lnTo>
                <a:lnTo>
                  <a:pt x="282090" y="979976"/>
                </a:lnTo>
                <a:lnTo>
                  <a:pt x="284417" y="981237"/>
                </a:lnTo>
                <a:lnTo>
                  <a:pt x="286602" y="985221"/>
                </a:lnTo>
                <a:lnTo>
                  <a:pt x="287866" y="988219"/>
                </a:lnTo>
                <a:lnTo>
                  <a:pt x="288948" y="990388"/>
                </a:lnTo>
                <a:lnTo>
                  <a:pt x="298519" y="1007323"/>
                </a:lnTo>
                <a:lnTo>
                  <a:pt x="302021" y="1014134"/>
                </a:lnTo>
                <a:lnTo>
                  <a:pt x="302687" y="1015424"/>
                </a:lnTo>
                <a:lnTo>
                  <a:pt x="303630" y="1013512"/>
                </a:lnTo>
                <a:lnTo>
                  <a:pt x="305226" y="1013712"/>
                </a:lnTo>
                <a:lnTo>
                  <a:pt x="305589" y="1013434"/>
                </a:lnTo>
                <a:lnTo>
                  <a:pt x="305783" y="1013287"/>
                </a:lnTo>
                <a:lnTo>
                  <a:pt x="307567" y="1013550"/>
                </a:lnTo>
                <a:lnTo>
                  <a:pt x="307831" y="1011570"/>
                </a:lnTo>
                <a:lnTo>
                  <a:pt x="308100" y="1011464"/>
                </a:lnTo>
                <a:lnTo>
                  <a:pt x="309055" y="1012199"/>
                </a:lnTo>
                <a:lnTo>
                  <a:pt x="309987" y="1011279"/>
                </a:lnTo>
                <a:lnTo>
                  <a:pt x="310967" y="1012033"/>
                </a:lnTo>
                <a:lnTo>
                  <a:pt x="311294" y="1009866"/>
                </a:lnTo>
                <a:lnTo>
                  <a:pt x="312983" y="1009557"/>
                </a:lnTo>
                <a:lnTo>
                  <a:pt x="314191" y="1009336"/>
                </a:lnTo>
                <a:lnTo>
                  <a:pt x="314412" y="1009019"/>
                </a:lnTo>
                <a:lnTo>
                  <a:pt x="314878" y="1008352"/>
                </a:lnTo>
                <a:lnTo>
                  <a:pt x="316281" y="1008520"/>
                </a:lnTo>
                <a:lnTo>
                  <a:pt x="316536" y="1008551"/>
                </a:lnTo>
                <a:lnTo>
                  <a:pt x="318268" y="1007886"/>
                </a:lnTo>
                <a:lnTo>
                  <a:pt x="318817" y="1008264"/>
                </a:lnTo>
                <a:lnTo>
                  <a:pt x="319775" y="1008188"/>
                </a:lnTo>
                <a:lnTo>
                  <a:pt x="320235" y="1008152"/>
                </a:lnTo>
                <a:lnTo>
                  <a:pt x="320987" y="1006735"/>
                </a:lnTo>
                <a:lnTo>
                  <a:pt x="321911" y="1006619"/>
                </a:lnTo>
                <a:lnTo>
                  <a:pt x="322163" y="1006942"/>
                </a:lnTo>
                <a:lnTo>
                  <a:pt x="323126" y="1008182"/>
                </a:lnTo>
                <a:lnTo>
                  <a:pt x="323415" y="1008327"/>
                </a:lnTo>
                <a:lnTo>
                  <a:pt x="323740" y="1008493"/>
                </a:lnTo>
                <a:lnTo>
                  <a:pt x="324527" y="1008435"/>
                </a:lnTo>
                <a:lnTo>
                  <a:pt x="325217" y="1008385"/>
                </a:lnTo>
                <a:lnTo>
                  <a:pt x="325845" y="1007088"/>
                </a:lnTo>
                <a:lnTo>
                  <a:pt x="327392" y="1006297"/>
                </a:lnTo>
                <a:lnTo>
                  <a:pt x="328885" y="1004390"/>
                </a:lnTo>
                <a:lnTo>
                  <a:pt x="330027" y="1003775"/>
                </a:lnTo>
                <a:lnTo>
                  <a:pt x="330804" y="1003357"/>
                </a:lnTo>
                <a:lnTo>
                  <a:pt x="331463" y="1003592"/>
                </a:lnTo>
                <a:lnTo>
                  <a:pt x="332398" y="1003927"/>
                </a:lnTo>
                <a:lnTo>
                  <a:pt x="332598" y="1003855"/>
                </a:lnTo>
                <a:lnTo>
                  <a:pt x="333388" y="1003566"/>
                </a:lnTo>
                <a:lnTo>
                  <a:pt x="335994" y="1001620"/>
                </a:lnTo>
                <a:lnTo>
                  <a:pt x="336177" y="1001483"/>
                </a:lnTo>
                <a:lnTo>
                  <a:pt x="339071" y="1001077"/>
                </a:lnTo>
                <a:lnTo>
                  <a:pt x="339338" y="1000552"/>
                </a:lnTo>
                <a:lnTo>
                  <a:pt x="339447" y="1000338"/>
                </a:lnTo>
                <a:lnTo>
                  <a:pt x="343326" y="1000310"/>
                </a:lnTo>
                <a:lnTo>
                  <a:pt x="343965" y="999521"/>
                </a:lnTo>
                <a:lnTo>
                  <a:pt x="344323" y="999079"/>
                </a:lnTo>
                <a:lnTo>
                  <a:pt x="345061" y="998840"/>
                </a:lnTo>
                <a:lnTo>
                  <a:pt x="346222" y="999905"/>
                </a:lnTo>
                <a:lnTo>
                  <a:pt x="349176" y="999869"/>
                </a:lnTo>
                <a:lnTo>
                  <a:pt x="350700" y="1001308"/>
                </a:lnTo>
                <a:lnTo>
                  <a:pt x="353266" y="1001515"/>
                </a:lnTo>
                <a:lnTo>
                  <a:pt x="355753" y="1000982"/>
                </a:lnTo>
                <a:lnTo>
                  <a:pt x="357864" y="999081"/>
                </a:lnTo>
                <a:lnTo>
                  <a:pt x="358663" y="998963"/>
                </a:lnTo>
                <a:lnTo>
                  <a:pt x="358990" y="998723"/>
                </a:lnTo>
                <a:lnTo>
                  <a:pt x="360398" y="997678"/>
                </a:lnTo>
                <a:lnTo>
                  <a:pt x="361074" y="997809"/>
                </a:lnTo>
                <a:lnTo>
                  <a:pt x="361373" y="998098"/>
                </a:lnTo>
                <a:lnTo>
                  <a:pt x="362235" y="998934"/>
                </a:lnTo>
                <a:lnTo>
                  <a:pt x="362553" y="998922"/>
                </a:lnTo>
                <a:lnTo>
                  <a:pt x="363525" y="998885"/>
                </a:lnTo>
                <a:lnTo>
                  <a:pt x="363559" y="998633"/>
                </a:lnTo>
                <a:lnTo>
                  <a:pt x="363677" y="997830"/>
                </a:lnTo>
                <a:lnTo>
                  <a:pt x="364336" y="997776"/>
                </a:lnTo>
                <a:lnTo>
                  <a:pt x="365188" y="999024"/>
                </a:lnTo>
                <a:lnTo>
                  <a:pt x="365547" y="999282"/>
                </a:lnTo>
                <a:lnTo>
                  <a:pt x="366411" y="999903"/>
                </a:lnTo>
                <a:lnTo>
                  <a:pt x="367519" y="999913"/>
                </a:lnTo>
                <a:lnTo>
                  <a:pt x="368559" y="999427"/>
                </a:lnTo>
                <a:lnTo>
                  <a:pt x="368692" y="999365"/>
                </a:lnTo>
                <a:lnTo>
                  <a:pt x="369239" y="1000175"/>
                </a:lnTo>
                <a:lnTo>
                  <a:pt x="369918" y="1000057"/>
                </a:lnTo>
                <a:lnTo>
                  <a:pt x="369985" y="999764"/>
                </a:lnTo>
                <a:lnTo>
                  <a:pt x="370046" y="999501"/>
                </a:lnTo>
                <a:lnTo>
                  <a:pt x="369496" y="999063"/>
                </a:lnTo>
                <a:lnTo>
                  <a:pt x="370427" y="998203"/>
                </a:lnTo>
                <a:lnTo>
                  <a:pt x="371715" y="998834"/>
                </a:lnTo>
                <a:lnTo>
                  <a:pt x="372822" y="998597"/>
                </a:lnTo>
                <a:lnTo>
                  <a:pt x="373108" y="998245"/>
                </a:lnTo>
                <a:lnTo>
                  <a:pt x="373321" y="997984"/>
                </a:lnTo>
                <a:lnTo>
                  <a:pt x="374171" y="998139"/>
                </a:lnTo>
                <a:lnTo>
                  <a:pt x="374735" y="998242"/>
                </a:lnTo>
                <a:lnTo>
                  <a:pt x="375705" y="999799"/>
                </a:lnTo>
                <a:lnTo>
                  <a:pt x="376661" y="1000292"/>
                </a:lnTo>
                <a:lnTo>
                  <a:pt x="376818" y="1000366"/>
                </a:lnTo>
                <a:lnTo>
                  <a:pt x="377796" y="1000211"/>
                </a:lnTo>
                <a:lnTo>
                  <a:pt x="379294" y="1000688"/>
                </a:lnTo>
                <a:lnTo>
                  <a:pt x="380257" y="1000276"/>
                </a:lnTo>
                <a:lnTo>
                  <a:pt x="380952" y="1000884"/>
                </a:lnTo>
                <a:lnTo>
                  <a:pt x="382332" y="1002089"/>
                </a:lnTo>
                <a:lnTo>
                  <a:pt x="383336" y="1001635"/>
                </a:lnTo>
                <a:lnTo>
                  <a:pt x="385326" y="1000734"/>
                </a:lnTo>
                <a:lnTo>
                  <a:pt x="386941" y="1000476"/>
                </a:lnTo>
                <a:lnTo>
                  <a:pt x="387106" y="1000387"/>
                </a:lnTo>
                <a:lnTo>
                  <a:pt x="387577" y="1000047"/>
                </a:lnTo>
                <a:lnTo>
                  <a:pt x="388856" y="1000147"/>
                </a:lnTo>
                <a:lnTo>
                  <a:pt x="389119" y="1000168"/>
                </a:lnTo>
                <a:lnTo>
                  <a:pt x="389358" y="1000377"/>
                </a:lnTo>
                <a:lnTo>
                  <a:pt x="389974" y="1000920"/>
                </a:lnTo>
                <a:lnTo>
                  <a:pt x="390468" y="1000801"/>
                </a:lnTo>
                <a:lnTo>
                  <a:pt x="391891" y="1000070"/>
                </a:lnTo>
                <a:lnTo>
                  <a:pt x="391960" y="999079"/>
                </a:lnTo>
                <a:lnTo>
                  <a:pt x="393003" y="999522"/>
                </a:lnTo>
                <a:lnTo>
                  <a:pt x="393498" y="999092"/>
                </a:lnTo>
                <a:lnTo>
                  <a:pt x="394353" y="999905"/>
                </a:lnTo>
                <a:lnTo>
                  <a:pt x="395254" y="999808"/>
                </a:lnTo>
                <a:lnTo>
                  <a:pt x="397557" y="999563"/>
                </a:lnTo>
                <a:lnTo>
                  <a:pt x="397208" y="998607"/>
                </a:lnTo>
                <a:lnTo>
                  <a:pt x="397035" y="998127"/>
                </a:lnTo>
                <a:lnTo>
                  <a:pt x="397964" y="998003"/>
                </a:lnTo>
                <a:lnTo>
                  <a:pt x="398127" y="997935"/>
                </a:lnTo>
                <a:lnTo>
                  <a:pt x="399412" y="998525"/>
                </a:lnTo>
                <a:lnTo>
                  <a:pt x="400045" y="999472"/>
                </a:lnTo>
                <a:lnTo>
                  <a:pt x="400866" y="999957"/>
                </a:lnTo>
                <a:lnTo>
                  <a:pt x="401100" y="999996"/>
                </a:lnTo>
                <a:lnTo>
                  <a:pt x="402230" y="1000163"/>
                </a:lnTo>
                <a:lnTo>
                  <a:pt x="403096" y="999552"/>
                </a:lnTo>
                <a:lnTo>
                  <a:pt x="405070" y="999257"/>
                </a:lnTo>
                <a:lnTo>
                  <a:pt x="405474" y="998827"/>
                </a:lnTo>
                <a:lnTo>
                  <a:pt x="405937" y="998335"/>
                </a:lnTo>
                <a:lnTo>
                  <a:pt x="406497" y="998342"/>
                </a:lnTo>
                <a:lnTo>
                  <a:pt x="408031" y="998355"/>
                </a:lnTo>
                <a:lnTo>
                  <a:pt x="408085" y="999099"/>
                </a:lnTo>
                <a:lnTo>
                  <a:pt x="408635" y="999723"/>
                </a:lnTo>
                <a:lnTo>
                  <a:pt x="409629" y="998679"/>
                </a:lnTo>
                <a:lnTo>
                  <a:pt x="410723" y="1000299"/>
                </a:lnTo>
                <a:lnTo>
                  <a:pt x="412011" y="1000340"/>
                </a:lnTo>
                <a:lnTo>
                  <a:pt x="413429" y="1000384"/>
                </a:lnTo>
                <a:lnTo>
                  <a:pt x="414230" y="1000752"/>
                </a:lnTo>
                <a:lnTo>
                  <a:pt x="415635" y="1001398"/>
                </a:lnTo>
                <a:lnTo>
                  <a:pt x="418099" y="1001481"/>
                </a:lnTo>
                <a:lnTo>
                  <a:pt x="419642" y="1000874"/>
                </a:lnTo>
                <a:lnTo>
                  <a:pt x="421143" y="1002173"/>
                </a:lnTo>
                <a:lnTo>
                  <a:pt x="421596" y="1002564"/>
                </a:lnTo>
                <a:lnTo>
                  <a:pt x="422337" y="1002446"/>
                </a:lnTo>
                <a:lnTo>
                  <a:pt x="423002" y="1003752"/>
                </a:lnTo>
                <a:lnTo>
                  <a:pt x="423866" y="1003388"/>
                </a:lnTo>
                <a:lnTo>
                  <a:pt x="425172" y="1001790"/>
                </a:lnTo>
                <a:lnTo>
                  <a:pt x="426230" y="1000497"/>
                </a:lnTo>
                <a:lnTo>
                  <a:pt x="426376" y="999172"/>
                </a:lnTo>
                <a:lnTo>
                  <a:pt x="426825" y="995050"/>
                </a:lnTo>
                <a:lnTo>
                  <a:pt x="426922" y="990742"/>
                </a:lnTo>
                <a:lnTo>
                  <a:pt x="427679" y="982865"/>
                </a:lnTo>
                <a:lnTo>
                  <a:pt x="428132" y="978931"/>
                </a:lnTo>
                <a:lnTo>
                  <a:pt x="427422" y="976313"/>
                </a:lnTo>
                <a:lnTo>
                  <a:pt x="426838" y="974789"/>
                </a:lnTo>
                <a:lnTo>
                  <a:pt x="426268" y="973364"/>
                </a:lnTo>
                <a:lnTo>
                  <a:pt x="427113" y="971681"/>
                </a:lnTo>
                <a:lnTo>
                  <a:pt x="428480" y="968550"/>
                </a:lnTo>
                <a:lnTo>
                  <a:pt x="426397" y="964647"/>
                </a:lnTo>
                <a:lnTo>
                  <a:pt x="424525" y="961165"/>
                </a:lnTo>
                <a:lnTo>
                  <a:pt x="423261" y="957748"/>
                </a:lnTo>
                <a:lnTo>
                  <a:pt x="422875" y="956703"/>
                </a:lnTo>
                <a:lnTo>
                  <a:pt x="422119" y="954188"/>
                </a:lnTo>
                <a:lnTo>
                  <a:pt x="421820" y="952051"/>
                </a:lnTo>
                <a:lnTo>
                  <a:pt x="421783" y="950491"/>
                </a:lnTo>
                <a:lnTo>
                  <a:pt x="421783" y="948413"/>
                </a:lnTo>
                <a:lnTo>
                  <a:pt x="421843" y="946804"/>
                </a:lnTo>
                <a:lnTo>
                  <a:pt x="422204" y="945256"/>
                </a:lnTo>
                <a:lnTo>
                  <a:pt x="422862" y="943663"/>
                </a:lnTo>
                <a:lnTo>
                  <a:pt x="423671" y="942128"/>
                </a:lnTo>
                <a:lnTo>
                  <a:pt x="425326" y="940615"/>
                </a:lnTo>
                <a:lnTo>
                  <a:pt x="428016" y="938665"/>
                </a:lnTo>
                <a:lnTo>
                  <a:pt x="433680" y="935783"/>
                </a:lnTo>
                <a:lnTo>
                  <a:pt x="434599" y="935317"/>
                </a:lnTo>
                <a:lnTo>
                  <a:pt x="446664" y="930304"/>
                </a:lnTo>
                <a:lnTo>
                  <a:pt x="453017" y="927624"/>
                </a:lnTo>
                <a:lnTo>
                  <a:pt x="454372" y="928182"/>
                </a:lnTo>
                <a:lnTo>
                  <a:pt x="457441" y="929671"/>
                </a:lnTo>
                <a:lnTo>
                  <a:pt x="461498" y="926720"/>
                </a:lnTo>
                <a:lnTo>
                  <a:pt x="465511" y="923922"/>
                </a:lnTo>
                <a:lnTo>
                  <a:pt x="469388" y="921746"/>
                </a:lnTo>
                <a:lnTo>
                  <a:pt x="472996" y="920860"/>
                </a:lnTo>
                <a:lnTo>
                  <a:pt x="477450" y="919663"/>
                </a:lnTo>
                <a:lnTo>
                  <a:pt x="479318" y="918958"/>
                </a:lnTo>
                <a:lnTo>
                  <a:pt x="485163" y="913824"/>
                </a:lnTo>
                <a:lnTo>
                  <a:pt x="487693" y="913582"/>
                </a:lnTo>
                <a:lnTo>
                  <a:pt x="492705" y="913099"/>
                </a:lnTo>
                <a:lnTo>
                  <a:pt x="497710" y="912305"/>
                </a:lnTo>
                <a:lnTo>
                  <a:pt x="500977" y="911669"/>
                </a:lnTo>
                <a:lnTo>
                  <a:pt x="502998" y="910946"/>
                </a:lnTo>
                <a:lnTo>
                  <a:pt x="508379" y="907165"/>
                </a:lnTo>
                <a:lnTo>
                  <a:pt x="514499" y="903112"/>
                </a:lnTo>
                <a:lnTo>
                  <a:pt x="518368" y="902702"/>
                </a:lnTo>
                <a:lnTo>
                  <a:pt x="523540" y="902690"/>
                </a:lnTo>
                <a:lnTo>
                  <a:pt x="527315" y="902484"/>
                </a:lnTo>
                <a:lnTo>
                  <a:pt x="529663" y="900836"/>
                </a:lnTo>
                <a:lnTo>
                  <a:pt x="531704" y="898815"/>
                </a:lnTo>
                <a:lnTo>
                  <a:pt x="533617" y="898086"/>
                </a:lnTo>
                <a:lnTo>
                  <a:pt x="543498" y="899145"/>
                </a:lnTo>
                <a:lnTo>
                  <a:pt x="546279" y="898964"/>
                </a:lnTo>
                <a:lnTo>
                  <a:pt x="550992" y="896395"/>
                </a:lnTo>
                <a:lnTo>
                  <a:pt x="558226" y="890546"/>
                </a:lnTo>
                <a:lnTo>
                  <a:pt x="560139" y="887871"/>
                </a:lnTo>
                <a:lnTo>
                  <a:pt x="563313" y="885413"/>
                </a:lnTo>
                <a:lnTo>
                  <a:pt x="565512" y="883813"/>
                </a:lnTo>
                <a:lnTo>
                  <a:pt x="567149" y="883598"/>
                </a:lnTo>
                <a:lnTo>
                  <a:pt x="569791" y="883881"/>
                </a:lnTo>
                <a:lnTo>
                  <a:pt x="571836" y="884146"/>
                </a:lnTo>
                <a:lnTo>
                  <a:pt x="572932" y="884177"/>
                </a:lnTo>
                <a:lnTo>
                  <a:pt x="574325" y="884215"/>
                </a:lnTo>
                <a:lnTo>
                  <a:pt x="575913" y="884053"/>
                </a:lnTo>
                <a:lnTo>
                  <a:pt x="577693" y="883634"/>
                </a:lnTo>
                <a:lnTo>
                  <a:pt x="578874" y="883096"/>
                </a:lnTo>
                <a:lnTo>
                  <a:pt x="579945" y="882487"/>
                </a:lnTo>
                <a:lnTo>
                  <a:pt x="582350" y="880804"/>
                </a:lnTo>
                <a:lnTo>
                  <a:pt x="584208" y="879453"/>
                </a:lnTo>
                <a:lnTo>
                  <a:pt x="585629" y="878557"/>
                </a:lnTo>
                <a:lnTo>
                  <a:pt x="587859" y="878256"/>
                </a:lnTo>
                <a:lnTo>
                  <a:pt x="590594" y="878229"/>
                </a:lnTo>
                <a:lnTo>
                  <a:pt x="592381" y="878072"/>
                </a:lnTo>
                <a:lnTo>
                  <a:pt x="593175" y="877990"/>
                </a:lnTo>
                <a:lnTo>
                  <a:pt x="597152" y="886445"/>
                </a:lnTo>
                <a:lnTo>
                  <a:pt x="599708" y="896326"/>
                </a:lnTo>
                <a:lnTo>
                  <a:pt x="601338" y="903318"/>
                </a:lnTo>
                <a:lnTo>
                  <a:pt x="601825" y="910169"/>
                </a:lnTo>
                <a:lnTo>
                  <a:pt x="601393" y="915784"/>
                </a:lnTo>
                <a:lnTo>
                  <a:pt x="599699" y="920266"/>
                </a:lnTo>
                <a:lnTo>
                  <a:pt x="600160" y="921270"/>
                </a:lnTo>
                <a:lnTo>
                  <a:pt x="613540" y="925023"/>
                </a:lnTo>
                <a:lnTo>
                  <a:pt x="618411" y="925690"/>
                </a:lnTo>
                <a:lnTo>
                  <a:pt x="622447" y="924583"/>
                </a:lnTo>
                <a:lnTo>
                  <a:pt x="628146" y="921967"/>
                </a:lnTo>
                <a:lnTo>
                  <a:pt x="634173" y="915828"/>
                </a:lnTo>
                <a:lnTo>
                  <a:pt x="636790" y="913688"/>
                </a:lnTo>
                <a:lnTo>
                  <a:pt x="655073" y="915577"/>
                </a:lnTo>
                <a:lnTo>
                  <a:pt x="663771" y="925144"/>
                </a:lnTo>
                <a:lnTo>
                  <a:pt x="667582" y="929346"/>
                </a:lnTo>
                <a:lnTo>
                  <a:pt x="678581" y="937121"/>
                </a:lnTo>
                <a:lnTo>
                  <a:pt x="682964" y="938749"/>
                </a:lnTo>
                <a:lnTo>
                  <a:pt x="685670" y="938843"/>
                </a:lnTo>
                <a:lnTo>
                  <a:pt x="688297" y="938908"/>
                </a:lnTo>
                <a:lnTo>
                  <a:pt x="694691" y="938516"/>
                </a:lnTo>
                <a:lnTo>
                  <a:pt x="701997" y="937484"/>
                </a:lnTo>
                <a:lnTo>
                  <a:pt x="709642" y="935798"/>
                </a:lnTo>
                <a:lnTo>
                  <a:pt x="716146" y="934416"/>
                </a:lnTo>
                <a:lnTo>
                  <a:pt x="720364" y="932536"/>
                </a:lnTo>
                <a:lnTo>
                  <a:pt x="720033" y="935175"/>
                </a:lnTo>
                <a:lnTo>
                  <a:pt x="719370" y="940344"/>
                </a:lnTo>
                <a:lnTo>
                  <a:pt x="717795" y="945820"/>
                </a:lnTo>
                <a:lnTo>
                  <a:pt x="716215" y="950192"/>
                </a:lnTo>
                <a:lnTo>
                  <a:pt x="714981" y="955236"/>
                </a:lnTo>
                <a:lnTo>
                  <a:pt x="713514" y="959391"/>
                </a:lnTo>
                <a:lnTo>
                  <a:pt x="712836" y="961030"/>
                </a:lnTo>
                <a:lnTo>
                  <a:pt x="710176" y="964524"/>
                </a:lnTo>
                <a:lnTo>
                  <a:pt x="709664" y="966906"/>
                </a:lnTo>
                <a:lnTo>
                  <a:pt x="707963" y="969732"/>
                </a:lnTo>
                <a:lnTo>
                  <a:pt x="706380" y="973444"/>
                </a:lnTo>
                <a:lnTo>
                  <a:pt x="706058" y="973934"/>
                </a:lnTo>
                <a:lnTo>
                  <a:pt x="703884" y="977242"/>
                </a:lnTo>
                <a:lnTo>
                  <a:pt x="696495" y="985110"/>
                </a:lnTo>
                <a:lnTo>
                  <a:pt x="690409" y="986618"/>
                </a:lnTo>
                <a:lnTo>
                  <a:pt x="675046" y="990423"/>
                </a:lnTo>
                <a:lnTo>
                  <a:pt x="674477" y="1007340"/>
                </a:lnTo>
                <a:lnTo>
                  <a:pt x="674237" y="1014449"/>
                </a:lnTo>
                <a:lnTo>
                  <a:pt x="668466" y="1026659"/>
                </a:lnTo>
                <a:lnTo>
                  <a:pt x="667212" y="1029872"/>
                </a:lnTo>
                <a:lnTo>
                  <a:pt x="666834" y="1030858"/>
                </a:lnTo>
                <a:lnTo>
                  <a:pt x="666334" y="1032159"/>
                </a:lnTo>
                <a:lnTo>
                  <a:pt x="666024" y="1032653"/>
                </a:lnTo>
                <a:lnTo>
                  <a:pt x="664392" y="1035271"/>
                </a:lnTo>
                <a:lnTo>
                  <a:pt x="662461" y="1037650"/>
                </a:lnTo>
                <a:lnTo>
                  <a:pt x="660411" y="1039143"/>
                </a:lnTo>
                <a:lnTo>
                  <a:pt x="655682" y="1040566"/>
                </a:lnTo>
                <a:lnTo>
                  <a:pt x="654939" y="1041434"/>
                </a:lnTo>
                <a:lnTo>
                  <a:pt x="654491" y="1043517"/>
                </a:lnTo>
                <a:lnTo>
                  <a:pt x="654390" y="1046493"/>
                </a:lnTo>
                <a:lnTo>
                  <a:pt x="654671" y="1058411"/>
                </a:lnTo>
                <a:lnTo>
                  <a:pt x="655843" y="1065279"/>
                </a:lnTo>
                <a:lnTo>
                  <a:pt x="655971" y="1068260"/>
                </a:lnTo>
                <a:lnTo>
                  <a:pt x="655986" y="1071901"/>
                </a:lnTo>
                <a:lnTo>
                  <a:pt x="656368" y="1080732"/>
                </a:lnTo>
                <a:lnTo>
                  <a:pt x="656688" y="1101585"/>
                </a:lnTo>
                <a:lnTo>
                  <a:pt x="657512" y="1114761"/>
                </a:lnTo>
                <a:lnTo>
                  <a:pt x="657542" y="1115711"/>
                </a:lnTo>
                <a:lnTo>
                  <a:pt x="657865" y="1125829"/>
                </a:lnTo>
                <a:lnTo>
                  <a:pt x="658345" y="1140887"/>
                </a:lnTo>
                <a:lnTo>
                  <a:pt x="662354" y="1141574"/>
                </a:lnTo>
                <a:lnTo>
                  <a:pt x="663204" y="1143131"/>
                </a:lnTo>
                <a:lnTo>
                  <a:pt x="664371" y="1143698"/>
                </a:lnTo>
                <a:lnTo>
                  <a:pt x="670276" y="1144488"/>
                </a:lnTo>
                <a:lnTo>
                  <a:pt x="670765" y="1144986"/>
                </a:lnTo>
                <a:lnTo>
                  <a:pt x="677900" y="1146558"/>
                </a:lnTo>
                <a:lnTo>
                  <a:pt x="690828" y="1151511"/>
                </a:lnTo>
                <a:lnTo>
                  <a:pt x="699751" y="1154599"/>
                </a:lnTo>
                <a:lnTo>
                  <a:pt x="705812" y="1156516"/>
                </a:lnTo>
                <a:lnTo>
                  <a:pt x="711411" y="1157096"/>
                </a:lnTo>
                <a:lnTo>
                  <a:pt x="717693" y="1157142"/>
                </a:lnTo>
                <a:lnTo>
                  <a:pt x="726165" y="1157430"/>
                </a:lnTo>
                <a:lnTo>
                  <a:pt x="734255" y="1157333"/>
                </a:lnTo>
                <a:lnTo>
                  <a:pt x="736654" y="1157392"/>
                </a:lnTo>
                <a:lnTo>
                  <a:pt x="739737" y="1157250"/>
                </a:lnTo>
                <a:lnTo>
                  <a:pt x="745203" y="1156517"/>
                </a:lnTo>
                <a:lnTo>
                  <a:pt x="759360" y="1152223"/>
                </a:lnTo>
                <a:lnTo>
                  <a:pt x="764950" y="1150709"/>
                </a:lnTo>
                <a:lnTo>
                  <a:pt x="767602" y="1150791"/>
                </a:lnTo>
                <a:lnTo>
                  <a:pt x="773417" y="1154228"/>
                </a:lnTo>
                <a:lnTo>
                  <a:pt x="779136" y="1156023"/>
                </a:lnTo>
                <a:lnTo>
                  <a:pt x="781872" y="1154769"/>
                </a:lnTo>
                <a:lnTo>
                  <a:pt x="784714" y="1151753"/>
                </a:lnTo>
                <a:lnTo>
                  <a:pt x="792198" y="1143435"/>
                </a:lnTo>
                <a:lnTo>
                  <a:pt x="785232" y="1140783"/>
                </a:lnTo>
                <a:lnTo>
                  <a:pt x="781789" y="1139456"/>
                </a:lnTo>
                <a:lnTo>
                  <a:pt x="775142" y="1135573"/>
                </a:lnTo>
                <a:lnTo>
                  <a:pt x="768592" y="1133009"/>
                </a:lnTo>
                <a:lnTo>
                  <a:pt x="766412" y="1127911"/>
                </a:lnTo>
                <a:lnTo>
                  <a:pt x="764953" y="1125777"/>
                </a:lnTo>
                <a:lnTo>
                  <a:pt x="764454" y="1125044"/>
                </a:lnTo>
                <a:lnTo>
                  <a:pt x="764157" y="1124609"/>
                </a:lnTo>
                <a:lnTo>
                  <a:pt x="763483" y="1122211"/>
                </a:lnTo>
                <a:lnTo>
                  <a:pt x="763197" y="1121194"/>
                </a:lnTo>
                <a:lnTo>
                  <a:pt x="763831" y="1118595"/>
                </a:lnTo>
                <a:lnTo>
                  <a:pt x="763599" y="1116610"/>
                </a:lnTo>
                <a:lnTo>
                  <a:pt x="763367" y="1114625"/>
                </a:lnTo>
                <a:lnTo>
                  <a:pt x="762881" y="1113293"/>
                </a:lnTo>
                <a:lnTo>
                  <a:pt x="762461" y="1112140"/>
                </a:lnTo>
                <a:lnTo>
                  <a:pt x="762419" y="1109537"/>
                </a:lnTo>
                <a:lnTo>
                  <a:pt x="760167" y="1105802"/>
                </a:lnTo>
                <a:lnTo>
                  <a:pt x="760118" y="1104190"/>
                </a:lnTo>
                <a:lnTo>
                  <a:pt x="761136" y="1099672"/>
                </a:lnTo>
                <a:lnTo>
                  <a:pt x="760357" y="1096631"/>
                </a:lnTo>
                <a:lnTo>
                  <a:pt x="759408" y="1095190"/>
                </a:lnTo>
                <a:lnTo>
                  <a:pt x="758469" y="1093766"/>
                </a:lnTo>
                <a:lnTo>
                  <a:pt x="758875" y="1092296"/>
                </a:lnTo>
                <a:lnTo>
                  <a:pt x="759544" y="1089870"/>
                </a:lnTo>
                <a:lnTo>
                  <a:pt x="761818" y="1090506"/>
                </a:lnTo>
                <a:lnTo>
                  <a:pt x="762810" y="1089521"/>
                </a:lnTo>
                <a:lnTo>
                  <a:pt x="763622" y="1089583"/>
                </a:lnTo>
                <a:lnTo>
                  <a:pt x="764594" y="1089657"/>
                </a:lnTo>
                <a:lnTo>
                  <a:pt x="765647" y="1088797"/>
                </a:lnTo>
                <a:lnTo>
                  <a:pt x="766001" y="1087903"/>
                </a:lnTo>
                <a:lnTo>
                  <a:pt x="766526" y="1086573"/>
                </a:lnTo>
                <a:lnTo>
                  <a:pt x="767636" y="1086397"/>
                </a:lnTo>
                <a:lnTo>
                  <a:pt x="768737" y="1087334"/>
                </a:lnTo>
                <a:lnTo>
                  <a:pt x="769063" y="1087237"/>
                </a:lnTo>
                <a:lnTo>
                  <a:pt x="769352" y="1087150"/>
                </a:lnTo>
                <a:lnTo>
                  <a:pt x="770105" y="1085420"/>
                </a:lnTo>
                <a:lnTo>
                  <a:pt x="770304" y="1085443"/>
                </a:lnTo>
                <a:lnTo>
                  <a:pt x="771274" y="1085558"/>
                </a:lnTo>
                <a:lnTo>
                  <a:pt x="772335" y="1086120"/>
                </a:lnTo>
                <a:lnTo>
                  <a:pt x="772686" y="1086307"/>
                </a:lnTo>
                <a:lnTo>
                  <a:pt x="775712" y="1084717"/>
                </a:lnTo>
                <a:lnTo>
                  <a:pt x="777189" y="1084853"/>
                </a:lnTo>
                <a:lnTo>
                  <a:pt x="777270" y="1084982"/>
                </a:lnTo>
                <a:lnTo>
                  <a:pt x="778046" y="1086222"/>
                </a:lnTo>
                <a:lnTo>
                  <a:pt x="778719" y="1086351"/>
                </a:lnTo>
                <a:lnTo>
                  <a:pt x="779080" y="1087592"/>
                </a:lnTo>
                <a:lnTo>
                  <a:pt x="780010" y="1086735"/>
                </a:lnTo>
                <a:lnTo>
                  <a:pt x="781552" y="1087283"/>
                </a:lnTo>
                <a:lnTo>
                  <a:pt x="782287" y="1086625"/>
                </a:lnTo>
                <a:lnTo>
                  <a:pt x="782474" y="1086024"/>
                </a:lnTo>
                <a:lnTo>
                  <a:pt x="782729" y="1085205"/>
                </a:lnTo>
                <a:lnTo>
                  <a:pt x="785200" y="1084044"/>
                </a:lnTo>
                <a:lnTo>
                  <a:pt x="786369" y="1084176"/>
                </a:lnTo>
                <a:lnTo>
                  <a:pt x="786533" y="1084410"/>
                </a:lnTo>
                <a:lnTo>
                  <a:pt x="786983" y="1085077"/>
                </a:lnTo>
                <a:lnTo>
                  <a:pt x="787156" y="1086164"/>
                </a:lnTo>
                <a:lnTo>
                  <a:pt x="788126" y="1086222"/>
                </a:lnTo>
                <a:lnTo>
                  <a:pt x="789555" y="1086305"/>
                </a:lnTo>
                <a:lnTo>
                  <a:pt x="790053" y="1087059"/>
                </a:lnTo>
                <a:lnTo>
                  <a:pt x="792024" y="1086362"/>
                </a:lnTo>
                <a:lnTo>
                  <a:pt x="793575" y="1083793"/>
                </a:lnTo>
                <a:lnTo>
                  <a:pt x="794381" y="1083244"/>
                </a:lnTo>
                <a:lnTo>
                  <a:pt x="794993" y="1083308"/>
                </a:lnTo>
                <a:lnTo>
                  <a:pt x="795604" y="1084055"/>
                </a:lnTo>
                <a:lnTo>
                  <a:pt x="795354" y="1085649"/>
                </a:lnTo>
                <a:lnTo>
                  <a:pt x="795284" y="1086097"/>
                </a:lnTo>
                <a:lnTo>
                  <a:pt x="795485" y="1086356"/>
                </a:lnTo>
                <a:lnTo>
                  <a:pt x="798671" y="1085873"/>
                </a:lnTo>
                <a:lnTo>
                  <a:pt x="798551" y="1085635"/>
                </a:lnTo>
                <a:lnTo>
                  <a:pt x="797639" y="1083823"/>
                </a:lnTo>
                <a:lnTo>
                  <a:pt x="798118" y="1083272"/>
                </a:lnTo>
                <a:lnTo>
                  <a:pt x="798445" y="1082897"/>
                </a:lnTo>
                <a:lnTo>
                  <a:pt x="799617" y="1082659"/>
                </a:lnTo>
                <a:lnTo>
                  <a:pt x="801398" y="1083354"/>
                </a:lnTo>
                <a:lnTo>
                  <a:pt x="802253" y="1082856"/>
                </a:lnTo>
                <a:lnTo>
                  <a:pt x="803190" y="1082310"/>
                </a:lnTo>
                <a:lnTo>
                  <a:pt x="804545" y="1080585"/>
                </a:lnTo>
                <a:lnTo>
                  <a:pt x="804931" y="1080093"/>
                </a:lnTo>
                <a:lnTo>
                  <a:pt x="805085" y="1080064"/>
                </a:lnTo>
                <a:lnTo>
                  <a:pt x="805855" y="1079913"/>
                </a:lnTo>
                <a:lnTo>
                  <a:pt x="807630" y="1081784"/>
                </a:lnTo>
                <a:lnTo>
                  <a:pt x="808918" y="1079897"/>
                </a:lnTo>
                <a:lnTo>
                  <a:pt x="809925" y="1080005"/>
                </a:lnTo>
                <a:lnTo>
                  <a:pt x="810902" y="1080136"/>
                </a:lnTo>
                <a:lnTo>
                  <a:pt x="811648" y="1079274"/>
                </a:lnTo>
                <a:lnTo>
                  <a:pt x="811911" y="1079478"/>
                </a:lnTo>
                <a:lnTo>
                  <a:pt x="812689" y="1080085"/>
                </a:lnTo>
                <a:lnTo>
                  <a:pt x="813610" y="1079897"/>
                </a:lnTo>
                <a:lnTo>
                  <a:pt x="815052" y="1079627"/>
                </a:lnTo>
                <a:lnTo>
                  <a:pt x="815826" y="1080415"/>
                </a:lnTo>
                <a:lnTo>
                  <a:pt x="815900" y="1080788"/>
                </a:lnTo>
                <a:lnTo>
                  <a:pt x="816124" y="1081908"/>
                </a:lnTo>
                <a:lnTo>
                  <a:pt x="816575" y="1082310"/>
                </a:lnTo>
                <a:lnTo>
                  <a:pt x="817100" y="1081328"/>
                </a:lnTo>
                <a:lnTo>
                  <a:pt x="817175" y="1081171"/>
                </a:lnTo>
                <a:lnTo>
                  <a:pt x="816634" y="1079495"/>
                </a:lnTo>
                <a:lnTo>
                  <a:pt x="818248" y="1077461"/>
                </a:lnTo>
                <a:lnTo>
                  <a:pt x="818420" y="1077477"/>
                </a:lnTo>
                <a:lnTo>
                  <a:pt x="819541" y="1077590"/>
                </a:lnTo>
                <a:lnTo>
                  <a:pt x="820029" y="1078092"/>
                </a:lnTo>
                <a:lnTo>
                  <a:pt x="820177" y="1078863"/>
                </a:lnTo>
                <a:lnTo>
                  <a:pt x="820326" y="1079643"/>
                </a:lnTo>
                <a:lnTo>
                  <a:pt x="820474" y="1079563"/>
                </a:lnTo>
                <a:lnTo>
                  <a:pt x="821010" y="1079277"/>
                </a:lnTo>
                <a:lnTo>
                  <a:pt x="821261" y="1078164"/>
                </a:lnTo>
                <a:lnTo>
                  <a:pt x="822249" y="1077673"/>
                </a:lnTo>
                <a:lnTo>
                  <a:pt x="822256" y="1076654"/>
                </a:lnTo>
                <a:lnTo>
                  <a:pt x="822257" y="1076309"/>
                </a:lnTo>
                <a:lnTo>
                  <a:pt x="823753" y="1076123"/>
                </a:lnTo>
                <a:lnTo>
                  <a:pt x="824295" y="1075706"/>
                </a:lnTo>
                <a:lnTo>
                  <a:pt x="824548" y="1074715"/>
                </a:lnTo>
                <a:lnTo>
                  <a:pt x="825284" y="1074907"/>
                </a:lnTo>
                <a:lnTo>
                  <a:pt x="826014" y="1076213"/>
                </a:lnTo>
                <a:lnTo>
                  <a:pt x="827246" y="1075973"/>
                </a:lnTo>
                <a:lnTo>
                  <a:pt x="829013" y="1074823"/>
                </a:lnTo>
                <a:lnTo>
                  <a:pt x="829412" y="1074563"/>
                </a:lnTo>
                <a:lnTo>
                  <a:pt x="829598" y="1073912"/>
                </a:lnTo>
                <a:lnTo>
                  <a:pt x="829854" y="1073016"/>
                </a:lnTo>
                <a:lnTo>
                  <a:pt x="830338" y="1072488"/>
                </a:lnTo>
                <a:lnTo>
                  <a:pt x="830474" y="1072341"/>
                </a:lnTo>
                <a:lnTo>
                  <a:pt x="832748" y="1072729"/>
                </a:lnTo>
                <a:lnTo>
                  <a:pt x="833063" y="1071738"/>
                </a:lnTo>
                <a:lnTo>
                  <a:pt x="833242" y="1071561"/>
                </a:lnTo>
                <a:lnTo>
                  <a:pt x="833357" y="1071448"/>
                </a:lnTo>
                <a:lnTo>
                  <a:pt x="833787" y="1071020"/>
                </a:lnTo>
                <a:lnTo>
                  <a:pt x="833993" y="1070815"/>
                </a:lnTo>
                <a:lnTo>
                  <a:pt x="835542" y="1070825"/>
                </a:lnTo>
                <a:lnTo>
                  <a:pt x="836025" y="1070828"/>
                </a:lnTo>
                <a:lnTo>
                  <a:pt x="837324" y="1070155"/>
                </a:lnTo>
                <a:lnTo>
                  <a:pt x="837698" y="1069414"/>
                </a:lnTo>
                <a:lnTo>
                  <a:pt x="839485" y="1069056"/>
                </a:lnTo>
                <a:lnTo>
                  <a:pt x="839769" y="1068497"/>
                </a:lnTo>
                <a:lnTo>
                  <a:pt x="840048" y="1067946"/>
                </a:lnTo>
                <a:lnTo>
                  <a:pt x="841531" y="1067557"/>
                </a:lnTo>
                <a:lnTo>
                  <a:pt x="841899" y="1067460"/>
                </a:lnTo>
                <a:lnTo>
                  <a:pt x="842829" y="1066477"/>
                </a:lnTo>
                <a:lnTo>
                  <a:pt x="842709" y="1065681"/>
                </a:lnTo>
                <a:lnTo>
                  <a:pt x="842651" y="1065297"/>
                </a:lnTo>
                <a:lnTo>
                  <a:pt x="843354" y="1064438"/>
                </a:lnTo>
                <a:lnTo>
                  <a:pt x="843459" y="1064311"/>
                </a:lnTo>
                <a:lnTo>
                  <a:pt x="843304" y="1063704"/>
                </a:lnTo>
                <a:lnTo>
                  <a:pt x="843158" y="1063132"/>
                </a:lnTo>
                <a:lnTo>
                  <a:pt x="843332" y="1062653"/>
                </a:lnTo>
                <a:lnTo>
                  <a:pt x="843473" y="1062267"/>
                </a:lnTo>
                <a:lnTo>
                  <a:pt x="845404" y="1060957"/>
                </a:lnTo>
                <a:lnTo>
                  <a:pt x="846009" y="1060549"/>
                </a:lnTo>
                <a:lnTo>
                  <a:pt x="846527" y="1059829"/>
                </a:lnTo>
                <a:lnTo>
                  <a:pt x="847563" y="1058390"/>
                </a:lnTo>
                <a:lnTo>
                  <a:pt x="849232" y="1059057"/>
                </a:lnTo>
                <a:lnTo>
                  <a:pt x="849773" y="1059273"/>
                </a:lnTo>
                <a:lnTo>
                  <a:pt x="850985" y="1058734"/>
                </a:lnTo>
                <a:lnTo>
                  <a:pt x="851237" y="1058496"/>
                </a:lnTo>
                <a:lnTo>
                  <a:pt x="851999" y="1057741"/>
                </a:lnTo>
                <a:lnTo>
                  <a:pt x="852005" y="1056624"/>
                </a:lnTo>
                <a:lnTo>
                  <a:pt x="852403" y="1056335"/>
                </a:lnTo>
                <a:lnTo>
                  <a:pt x="853185" y="1055766"/>
                </a:lnTo>
                <a:lnTo>
                  <a:pt x="853195" y="1054029"/>
                </a:lnTo>
                <a:lnTo>
                  <a:pt x="854029" y="1053468"/>
                </a:lnTo>
                <a:lnTo>
                  <a:pt x="854925" y="1052863"/>
                </a:lnTo>
                <a:lnTo>
                  <a:pt x="854747" y="1051871"/>
                </a:lnTo>
                <a:lnTo>
                  <a:pt x="854830" y="1051737"/>
                </a:lnTo>
                <a:lnTo>
                  <a:pt x="854979" y="1051492"/>
                </a:lnTo>
                <a:lnTo>
                  <a:pt x="855143" y="1051220"/>
                </a:lnTo>
                <a:lnTo>
                  <a:pt x="855308" y="1050944"/>
                </a:lnTo>
                <a:lnTo>
                  <a:pt x="857369" y="1050442"/>
                </a:lnTo>
                <a:lnTo>
                  <a:pt x="858269" y="1050223"/>
                </a:lnTo>
                <a:lnTo>
                  <a:pt x="859245" y="1051591"/>
                </a:lnTo>
                <a:lnTo>
                  <a:pt x="860110" y="1050855"/>
                </a:lnTo>
                <a:lnTo>
                  <a:pt x="860375" y="1050363"/>
                </a:lnTo>
                <a:lnTo>
                  <a:pt x="861608" y="1048077"/>
                </a:lnTo>
                <a:lnTo>
                  <a:pt x="861433" y="1047719"/>
                </a:lnTo>
                <a:lnTo>
                  <a:pt x="860879" y="1046584"/>
                </a:lnTo>
                <a:lnTo>
                  <a:pt x="861686" y="1046220"/>
                </a:lnTo>
                <a:lnTo>
                  <a:pt x="863718" y="1045301"/>
                </a:lnTo>
                <a:lnTo>
                  <a:pt x="864276" y="1044684"/>
                </a:lnTo>
                <a:lnTo>
                  <a:pt x="864018" y="1043976"/>
                </a:lnTo>
                <a:lnTo>
                  <a:pt x="863734" y="1043195"/>
                </a:lnTo>
                <a:lnTo>
                  <a:pt x="863926" y="1042206"/>
                </a:lnTo>
                <a:lnTo>
                  <a:pt x="864812" y="1041692"/>
                </a:lnTo>
                <a:lnTo>
                  <a:pt x="866149" y="1040917"/>
                </a:lnTo>
                <a:lnTo>
                  <a:pt x="866304" y="1040714"/>
                </a:lnTo>
                <a:lnTo>
                  <a:pt x="866526" y="1040425"/>
                </a:lnTo>
                <a:lnTo>
                  <a:pt x="866102" y="1039537"/>
                </a:lnTo>
                <a:lnTo>
                  <a:pt x="866351" y="1038626"/>
                </a:lnTo>
                <a:lnTo>
                  <a:pt x="866595" y="1038443"/>
                </a:lnTo>
                <a:lnTo>
                  <a:pt x="868391" y="1037091"/>
                </a:lnTo>
                <a:lnTo>
                  <a:pt x="868337" y="1036038"/>
                </a:lnTo>
                <a:lnTo>
                  <a:pt x="867801" y="1035574"/>
                </a:lnTo>
                <a:lnTo>
                  <a:pt x="866747" y="1034663"/>
                </a:lnTo>
                <a:lnTo>
                  <a:pt x="866833" y="1034269"/>
                </a:lnTo>
                <a:lnTo>
                  <a:pt x="866936" y="1033798"/>
                </a:lnTo>
                <a:lnTo>
                  <a:pt x="868391" y="1032776"/>
                </a:lnTo>
                <a:lnTo>
                  <a:pt x="868085" y="1031968"/>
                </a:lnTo>
                <a:lnTo>
                  <a:pt x="867997" y="1031760"/>
                </a:lnTo>
                <a:lnTo>
                  <a:pt x="868042" y="1031585"/>
                </a:lnTo>
                <a:lnTo>
                  <a:pt x="868186" y="1031016"/>
                </a:lnTo>
                <a:lnTo>
                  <a:pt x="869299" y="1030282"/>
                </a:lnTo>
                <a:lnTo>
                  <a:pt x="870846" y="1030001"/>
                </a:lnTo>
                <a:lnTo>
                  <a:pt x="872258" y="1029746"/>
                </a:lnTo>
                <a:lnTo>
                  <a:pt x="872508" y="1029249"/>
                </a:lnTo>
                <a:lnTo>
                  <a:pt x="872086" y="1028354"/>
                </a:lnTo>
                <a:lnTo>
                  <a:pt x="872215" y="1027452"/>
                </a:lnTo>
                <a:lnTo>
                  <a:pt x="873328" y="1026407"/>
                </a:lnTo>
                <a:lnTo>
                  <a:pt x="873153" y="1024978"/>
                </a:lnTo>
                <a:lnTo>
                  <a:pt x="874632" y="1024432"/>
                </a:lnTo>
                <a:lnTo>
                  <a:pt x="875440" y="1023384"/>
                </a:lnTo>
                <a:lnTo>
                  <a:pt x="875262" y="1022329"/>
                </a:lnTo>
                <a:lnTo>
                  <a:pt x="874805" y="1021556"/>
                </a:lnTo>
                <a:lnTo>
                  <a:pt x="873681" y="1019654"/>
                </a:lnTo>
                <a:lnTo>
                  <a:pt x="874083" y="1019337"/>
                </a:lnTo>
                <a:lnTo>
                  <a:pt x="875475" y="1018241"/>
                </a:lnTo>
                <a:lnTo>
                  <a:pt x="876833" y="1017756"/>
                </a:lnTo>
                <a:lnTo>
                  <a:pt x="876897" y="1017260"/>
                </a:lnTo>
                <a:lnTo>
                  <a:pt x="875300" y="1016877"/>
                </a:lnTo>
                <a:lnTo>
                  <a:pt x="875922" y="1015828"/>
                </a:lnTo>
                <a:lnTo>
                  <a:pt x="875704" y="1015192"/>
                </a:lnTo>
                <a:lnTo>
                  <a:pt x="875559" y="1014771"/>
                </a:lnTo>
                <a:lnTo>
                  <a:pt x="877102" y="1014286"/>
                </a:lnTo>
                <a:lnTo>
                  <a:pt x="877550" y="1013687"/>
                </a:lnTo>
                <a:lnTo>
                  <a:pt x="877917" y="1013197"/>
                </a:lnTo>
                <a:lnTo>
                  <a:pt x="877597" y="1012803"/>
                </a:lnTo>
                <a:lnTo>
                  <a:pt x="876993" y="1012054"/>
                </a:lnTo>
                <a:lnTo>
                  <a:pt x="877301" y="1011810"/>
                </a:lnTo>
                <a:lnTo>
                  <a:pt x="877922" y="1011321"/>
                </a:lnTo>
                <a:lnTo>
                  <a:pt x="880692" y="1011213"/>
                </a:lnTo>
                <a:lnTo>
                  <a:pt x="881196" y="1009667"/>
                </a:lnTo>
                <a:lnTo>
                  <a:pt x="881970" y="1009176"/>
                </a:lnTo>
                <a:lnTo>
                  <a:pt x="883352" y="1009120"/>
                </a:lnTo>
                <a:lnTo>
                  <a:pt x="884281" y="1008139"/>
                </a:lnTo>
                <a:lnTo>
                  <a:pt x="884476" y="1006841"/>
                </a:lnTo>
                <a:lnTo>
                  <a:pt x="883689" y="1004851"/>
                </a:lnTo>
                <a:lnTo>
                  <a:pt x="885305" y="1002322"/>
                </a:lnTo>
                <a:lnTo>
                  <a:pt x="887461" y="1002397"/>
                </a:lnTo>
                <a:lnTo>
                  <a:pt x="887428" y="1002011"/>
                </a:lnTo>
                <a:lnTo>
                  <a:pt x="887402" y="1001715"/>
                </a:lnTo>
                <a:lnTo>
                  <a:pt x="886119" y="1000467"/>
                </a:lnTo>
                <a:lnTo>
                  <a:pt x="886812" y="998180"/>
                </a:lnTo>
                <a:lnTo>
                  <a:pt x="887798" y="997693"/>
                </a:lnTo>
                <a:lnTo>
                  <a:pt x="888596" y="998317"/>
                </a:lnTo>
                <a:lnTo>
                  <a:pt x="889886" y="998572"/>
                </a:lnTo>
                <a:lnTo>
                  <a:pt x="891323" y="995732"/>
                </a:lnTo>
                <a:lnTo>
                  <a:pt x="890752" y="994013"/>
                </a:lnTo>
                <a:lnTo>
                  <a:pt x="890293" y="992629"/>
                </a:lnTo>
                <a:lnTo>
                  <a:pt x="890300" y="991636"/>
                </a:lnTo>
                <a:lnTo>
                  <a:pt x="891317" y="990724"/>
                </a:lnTo>
                <a:lnTo>
                  <a:pt x="891603" y="990467"/>
                </a:lnTo>
                <a:lnTo>
                  <a:pt x="891312" y="987864"/>
                </a:lnTo>
                <a:lnTo>
                  <a:pt x="893667" y="985526"/>
                </a:lnTo>
                <a:lnTo>
                  <a:pt x="893763" y="983576"/>
                </a:lnTo>
                <a:lnTo>
                  <a:pt x="893807" y="982676"/>
                </a:lnTo>
                <a:lnTo>
                  <a:pt x="894616" y="981072"/>
                </a:lnTo>
                <a:lnTo>
                  <a:pt x="895122" y="980198"/>
                </a:lnTo>
                <a:lnTo>
                  <a:pt x="895625" y="979870"/>
                </a:lnTo>
                <a:lnTo>
                  <a:pt x="896419" y="978544"/>
                </a:lnTo>
                <a:lnTo>
                  <a:pt x="898825" y="977754"/>
                </a:lnTo>
                <a:lnTo>
                  <a:pt x="900485" y="977950"/>
                </a:lnTo>
                <a:lnTo>
                  <a:pt x="901668" y="975975"/>
                </a:lnTo>
                <a:lnTo>
                  <a:pt x="900630" y="974855"/>
                </a:lnTo>
                <a:lnTo>
                  <a:pt x="902678" y="972203"/>
                </a:lnTo>
                <a:lnTo>
                  <a:pt x="902999" y="970162"/>
                </a:lnTo>
                <a:lnTo>
                  <a:pt x="904295" y="969675"/>
                </a:lnTo>
                <a:lnTo>
                  <a:pt x="904331" y="969292"/>
                </a:lnTo>
                <a:lnTo>
                  <a:pt x="904424" y="968311"/>
                </a:lnTo>
                <a:lnTo>
                  <a:pt x="903279" y="964773"/>
                </a:lnTo>
                <a:lnTo>
                  <a:pt x="903119" y="964274"/>
                </a:lnTo>
                <a:lnTo>
                  <a:pt x="902980" y="963841"/>
                </a:lnTo>
                <a:lnTo>
                  <a:pt x="903422" y="961986"/>
                </a:lnTo>
                <a:lnTo>
                  <a:pt x="903959" y="961275"/>
                </a:lnTo>
                <a:lnTo>
                  <a:pt x="904166" y="961000"/>
                </a:lnTo>
                <a:lnTo>
                  <a:pt x="905472" y="958963"/>
                </a:lnTo>
                <a:lnTo>
                  <a:pt x="906768" y="958538"/>
                </a:lnTo>
                <a:lnTo>
                  <a:pt x="908219" y="955511"/>
                </a:lnTo>
                <a:lnTo>
                  <a:pt x="908526" y="954839"/>
                </a:lnTo>
                <a:lnTo>
                  <a:pt x="908768" y="953597"/>
                </a:lnTo>
                <a:lnTo>
                  <a:pt x="909372" y="952771"/>
                </a:lnTo>
                <a:lnTo>
                  <a:pt x="910571" y="951132"/>
                </a:lnTo>
                <a:lnTo>
                  <a:pt x="912304" y="949594"/>
                </a:lnTo>
                <a:lnTo>
                  <a:pt x="913625" y="946935"/>
                </a:lnTo>
                <a:lnTo>
                  <a:pt x="914298" y="945579"/>
                </a:lnTo>
                <a:lnTo>
                  <a:pt x="914079" y="945153"/>
                </a:lnTo>
                <a:lnTo>
                  <a:pt x="913691" y="944399"/>
                </a:lnTo>
                <a:lnTo>
                  <a:pt x="913739" y="943658"/>
                </a:lnTo>
                <a:lnTo>
                  <a:pt x="913826" y="942295"/>
                </a:lnTo>
                <a:lnTo>
                  <a:pt x="914389" y="941242"/>
                </a:lnTo>
                <a:lnTo>
                  <a:pt x="913414" y="939937"/>
                </a:lnTo>
                <a:lnTo>
                  <a:pt x="913492" y="937459"/>
                </a:lnTo>
                <a:lnTo>
                  <a:pt x="912883" y="936277"/>
                </a:lnTo>
                <a:lnTo>
                  <a:pt x="912957" y="936130"/>
                </a:lnTo>
                <a:lnTo>
                  <a:pt x="913629" y="934797"/>
                </a:lnTo>
                <a:lnTo>
                  <a:pt x="913516" y="933372"/>
                </a:lnTo>
                <a:lnTo>
                  <a:pt x="913019" y="932659"/>
                </a:lnTo>
                <a:lnTo>
                  <a:pt x="912907" y="932498"/>
                </a:lnTo>
                <a:lnTo>
                  <a:pt x="913289" y="931805"/>
                </a:lnTo>
                <a:lnTo>
                  <a:pt x="914018" y="930420"/>
                </a:lnTo>
                <a:lnTo>
                  <a:pt x="913848" y="929719"/>
                </a:lnTo>
                <a:lnTo>
                  <a:pt x="914512" y="929119"/>
                </a:lnTo>
                <a:lnTo>
                  <a:pt x="916006" y="929176"/>
                </a:lnTo>
                <a:lnTo>
                  <a:pt x="916257" y="928494"/>
                </a:lnTo>
                <a:lnTo>
                  <a:pt x="915831" y="927825"/>
                </a:lnTo>
                <a:lnTo>
                  <a:pt x="915586" y="927438"/>
                </a:lnTo>
                <a:lnTo>
                  <a:pt x="913322" y="925441"/>
                </a:lnTo>
                <a:lnTo>
                  <a:pt x="913210" y="924707"/>
                </a:lnTo>
                <a:lnTo>
                  <a:pt x="913029" y="923517"/>
                </a:lnTo>
                <a:lnTo>
                  <a:pt x="913419" y="920176"/>
                </a:lnTo>
                <a:lnTo>
                  <a:pt x="914489" y="918158"/>
                </a:lnTo>
                <a:lnTo>
                  <a:pt x="914909" y="918080"/>
                </a:lnTo>
                <a:lnTo>
                  <a:pt x="915077" y="918055"/>
                </a:lnTo>
                <a:lnTo>
                  <a:pt x="915725" y="916216"/>
                </a:lnTo>
                <a:lnTo>
                  <a:pt x="916286" y="914620"/>
                </a:lnTo>
                <a:lnTo>
                  <a:pt x="916029" y="913377"/>
                </a:lnTo>
                <a:lnTo>
                  <a:pt x="915747" y="912017"/>
                </a:lnTo>
                <a:lnTo>
                  <a:pt x="917183" y="909317"/>
                </a:lnTo>
                <a:lnTo>
                  <a:pt x="918177" y="907448"/>
                </a:lnTo>
                <a:lnTo>
                  <a:pt x="918071" y="906834"/>
                </a:lnTo>
                <a:lnTo>
                  <a:pt x="917940" y="906083"/>
                </a:lnTo>
                <a:lnTo>
                  <a:pt x="919054" y="905285"/>
                </a:lnTo>
                <a:lnTo>
                  <a:pt x="920055" y="904999"/>
                </a:lnTo>
                <a:lnTo>
                  <a:pt x="920534" y="904862"/>
                </a:lnTo>
                <a:lnTo>
                  <a:pt x="920473" y="904433"/>
                </a:lnTo>
                <a:lnTo>
                  <a:pt x="920297" y="903189"/>
                </a:lnTo>
                <a:lnTo>
                  <a:pt x="920725" y="902522"/>
                </a:lnTo>
                <a:lnTo>
                  <a:pt x="920619" y="900898"/>
                </a:lnTo>
                <a:lnTo>
                  <a:pt x="922118" y="897441"/>
                </a:lnTo>
                <a:lnTo>
                  <a:pt x="921698" y="896012"/>
                </a:lnTo>
                <a:lnTo>
                  <a:pt x="921767" y="895371"/>
                </a:lnTo>
                <a:lnTo>
                  <a:pt x="921829" y="894776"/>
                </a:lnTo>
                <a:lnTo>
                  <a:pt x="922893" y="891870"/>
                </a:lnTo>
                <a:lnTo>
                  <a:pt x="920887" y="888389"/>
                </a:lnTo>
                <a:lnTo>
                  <a:pt x="921636" y="886908"/>
                </a:lnTo>
                <a:lnTo>
                  <a:pt x="920985" y="885991"/>
                </a:lnTo>
                <a:lnTo>
                  <a:pt x="920841" y="885786"/>
                </a:lnTo>
                <a:lnTo>
                  <a:pt x="921776" y="884037"/>
                </a:lnTo>
                <a:lnTo>
                  <a:pt x="921845" y="882884"/>
                </a:lnTo>
                <a:lnTo>
                  <a:pt x="920751" y="881141"/>
                </a:lnTo>
                <a:lnTo>
                  <a:pt x="921379" y="879102"/>
                </a:lnTo>
                <a:lnTo>
                  <a:pt x="920342" y="877545"/>
                </a:lnTo>
                <a:lnTo>
                  <a:pt x="919620" y="875065"/>
                </a:lnTo>
                <a:lnTo>
                  <a:pt x="920301" y="874326"/>
                </a:lnTo>
                <a:lnTo>
                  <a:pt x="920169" y="873956"/>
                </a:lnTo>
                <a:lnTo>
                  <a:pt x="919878" y="873148"/>
                </a:lnTo>
                <a:lnTo>
                  <a:pt x="920275" y="872901"/>
                </a:lnTo>
                <a:lnTo>
                  <a:pt x="920864" y="872533"/>
                </a:lnTo>
                <a:lnTo>
                  <a:pt x="920933" y="871914"/>
                </a:lnTo>
                <a:lnTo>
                  <a:pt x="919832" y="870794"/>
                </a:lnTo>
                <a:lnTo>
                  <a:pt x="924494" y="863269"/>
                </a:lnTo>
                <a:lnTo>
                  <a:pt x="925948" y="861650"/>
                </a:lnTo>
                <a:lnTo>
                  <a:pt x="926539" y="860989"/>
                </a:lnTo>
                <a:lnTo>
                  <a:pt x="926580" y="860850"/>
                </a:lnTo>
                <a:lnTo>
                  <a:pt x="927483" y="857775"/>
                </a:lnTo>
                <a:lnTo>
                  <a:pt x="927682" y="855487"/>
                </a:lnTo>
                <a:lnTo>
                  <a:pt x="931023" y="852289"/>
                </a:lnTo>
                <a:lnTo>
                  <a:pt x="933371" y="851064"/>
                </a:lnTo>
                <a:lnTo>
                  <a:pt x="935292" y="848785"/>
                </a:lnTo>
                <a:lnTo>
                  <a:pt x="936313" y="847004"/>
                </a:lnTo>
                <a:lnTo>
                  <a:pt x="937094" y="845637"/>
                </a:lnTo>
                <a:lnTo>
                  <a:pt x="938698" y="845029"/>
                </a:lnTo>
                <a:lnTo>
                  <a:pt x="940688" y="842624"/>
                </a:lnTo>
                <a:lnTo>
                  <a:pt x="940991" y="842259"/>
                </a:lnTo>
                <a:lnTo>
                  <a:pt x="943085" y="841778"/>
                </a:lnTo>
                <a:lnTo>
                  <a:pt x="944325" y="840299"/>
                </a:lnTo>
                <a:lnTo>
                  <a:pt x="944333" y="839187"/>
                </a:lnTo>
                <a:lnTo>
                  <a:pt x="944338" y="838322"/>
                </a:lnTo>
                <a:lnTo>
                  <a:pt x="944346" y="837079"/>
                </a:lnTo>
                <a:lnTo>
                  <a:pt x="946274" y="835987"/>
                </a:lnTo>
                <a:lnTo>
                  <a:pt x="946938" y="835609"/>
                </a:lnTo>
                <a:lnTo>
                  <a:pt x="944627" y="831505"/>
                </a:lnTo>
                <a:lnTo>
                  <a:pt x="944384" y="831072"/>
                </a:lnTo>
                <a:lnTo>
                  <a:pt x="943906" y="828840"/>
                </a:lnTo>
                <a:lnTo>
                  <a:pt x="944102" y="826984"/>
                </a:lnTo>
                <a:lnTo>
                  <a:pt x="941764" y="817866"/>
                </a:lnTo>
                <a:lnTo>
                  <a:pt x="942482" y="815342"/>
                </a:lnTo>
                <a:lnTo>
                  <a:pt x="942958" y="813664"/>
                </a:lnTo>
                <a:lnTo>
                  <a:pt x="945765" y="807552"/>
                </a:lnTo>
                <a:lnTo>
                  <a:pt x="945953" y="807369"/>
                </a:lnTo>
                <a:lnTo>
                  <a:pt x="948365" y="805031"/>
                </a:lnTo>
                <a:lnTo>
                  <a:pt x="948493" y="804511"/>
                </a:lnTo>
                <a:lnTo>
                  <a:pt x="948743" y="803485"/>
                </a:lnTo>
                <a:lnTo>
                  <a:pt x="948450" y="801253"/>
                </a:lnTo>
                <a:lnTo>
                  <a:pt x="949466" y="796307"/>
                </a:lnTo>
                <a:lnTo>
                  <a:pt x="948432" y="794258"/>
                </a:lnTo>
                <a:lnTo>
                  <a:pt x="948561" y="793392"/>
                </a:lnTo>
                <a:lnTo>
                  <a:pt x="949897" y="791799"/>
                </a:lnTo>
                <a:lnTo>
                  <a:pt x="950111" y="791544"/>
                </a:lnTo>
                <a:lnTo>
                  <a:pt x="953159" y="786053"/>
                </a:lnTo>
                <a:lnTo>
                  <a:pt x="953048" y="784196"/>
                </a:lnTo>
                <a:lnTo>
                  <a:pt x="953485" y="782173"/>
                </a:lnTo>
                <a:lnTo>
                  <a:pt x="953555" y="781846"/>
                </a:lnTo>
                <a:lnTo>
                  <a:pt x="952648" y="779550"/>
                </a:lnTo>
                <a:lnTo>
                  <a:pt x="951299" y="778923"/>
                </a:lnTo>
                <a:lnTo>
                  <a:pt x="950535" y="778057"/>
                </a:lnTo>
                <a:lnTo>
                  <a:pt x="950200" y="777677"/>
                </a:lnTo>
                <a:lnTo>
                  <a:pt x="942480" y="775212"/>
                </a:lnTo>
                <a:lnTo>
                  <a:pt x="942485" y="774231"/>
                </a:lnTo>
                <a:lnTo>
                  <a:pt x="942542" y="773206"/>
                </a:lnTo>
                <a:lnTo>
                  <a:pt x="942914" y="772863"/>
                </a:lnTo>
                <a:lnTo>
                  <a:pt x="945482" y="765451"/>
                </a:lnTo>
                <a:lnTo>
                  <a:pt x="949526" y="758048"/>
                </a:lnTo>
                <a:lnTo>
                  <a:pt x="953630" y="753988"/>
                </a:lnTo>
                <a:lnTo>
                  <a:pt x="955179" y="750362"/>
                </a:lnTo>
                <a:lnTo>
                  <a:pt x="955949" y="747404"/>
                </a:lnTo>
                <a:lnTo>
                  <a:pt x="957752" y="740584"/>
                </a:lnTo>
                <a:lnTo>
                  <a:pt x="959806" y="738541"/>
                </a:lnTo>
                <a:lnTo>
                  <a:pt x="959940" y="738407"/>
                </a:lnTo>
                <a:lnTo>
                  <a:pt x="960226" y="738123"/>
                </a:lnTo>
                <a:lnTo>
                  <a:pt x="962836" y="733930"/>
                </a:lnTo>
                <a:lnTo>
                  <a:pt x="965065" y="731470"/>
                </a:lnTo>
                <a:lnTo>
                  <a:pt x="965519" y="731193"/>
                </a:lnTo>
                <a:lnTo>
                  <a:pt x="966175" y="730796"/>
                </a:lnTo>
                <a:lnTo>
                  <a:pt x="968171" y="730685"/>
                </a:lnTo>
                <a:lnTo>
                  <a:pt x="969188" y="730629"/>
                </a:lnTo>
                <a:lnTo>
                  <a:pt x="969391" y="730487"/>
                </a:lnTo>
                <a:lnTo>
                  <a:pt x="969805" y="730199"/>
                </a:lnTo>
                <a:lnTo>
                  <a:pt x="970160" y="729771"/>
                </a:lnTo>
                <a:lnTo>
                  <a:pt x="970673" y="729153"/>
                </a:lnTo>
                <a:lnTo>
                  <a:pt x="971487" y="726620"/>
                </a:lnTo>
                <a:lnTo>
                  <a:pt x="973024" y="725235"/>
                </a:lnTo>
                <a:lnTo>
                  <a:pt x="973194" y="725081"/>
                </a:lnTo>
                <a:lnTo>
                  <a:pt x="973466" y="724837"/>
                </a:lnTo>
                <a:lnTo>
                  <a:pt x="974522" y="723111"/>
                </a:lnTo>
                <a:lnTo>
                  <a:pt x="975489" y="713114"/>
                </a:lnTo>
                <a:lnTo>
                  <a:pt x="976591" y="711209"/>
                </a:lnTo>
                <a:lnTo>
                  <a:pt x="979673" y="705886"/>
                </a:lnTo>
                <a:lnTo>
                  <a:pt x="984712" y="699903"/>
                </a:lnTo>
                <a:lnTo>
                  <a:pt x="986506" y="696771"/>
                </a:lnTo>
                <a:lnTo>
                  <a:pt x="993238" y="690830"/>
                </a:lnTo>
                <a:lnTo>
                  <a:pt x="999342" y="685637"/>
                </a:lnTo>
                <a:lnTo>
                  <a:pt x="1002668" y="684482"/>
                </a:lnTo>
                <a:lnTo>
                  <a:pt x="1003986" y="682458"/>
                </a:lnTo>
                <a:lnTo>
                  <a:pt x="1012966" y="673006"/>
                </a:lnTo>
                <a:lnTo>
                  <a:pt x="1021704" y="663806"/>
                </a:lnTo>
                <a:lnTo>
                  <a:pt x="1023117" y="662815"/>
                </a:lnTo>
                <a:lnTo>
                  <a:pt x="1025514" y="662995"/>
                </a:lnTo>
                <a:lnTo>
                  <a:pt x="1026681" y="662498"/>
                </a:lnTo>
                <a:lnTo>
                  <a:pt x="1029995" y="659584"/>
                </a:lnTo>
                <a:lnTo>
                  <a:pt x="1030780" y="659166"/>
                </a:lnTo>
                <a:lnTo>
                  <a:pt x="1032208" y="658406"/>
                </a:lnTo>
                <a:lnTo>
                  <a:pt x="1034049" y="656671"/>
                </a:lnTo>
                <a:lnTo>
                  <a:pt x="1035027" y="655405"/>
                </a:lnTo>
                <a:lnTo>
                  <a:pt x="1036897" y="653003"/>
                </a:lnTo>
                <a:lnTo>
                  <a:pt x="1037092" y="652912"/>
                </a:lnTo>
                <a:lnTo>
                  <a:pt x="1038593" y="652207"/>
                </a:lnTo>
                <a:lnTo>
                  <a:pt x="1040372" y="649914"/>
                </a:lnTo>
                <a:lnTo>
                  <a:pt x="1044007" y="649177"/>
                </a:lnTo>
                <a:lnTo>
                  <a:pt x="1044367" y="649103"/>
                </a:lnTo>
                <a:lnTo>
                  <a:pt x="1047925" y="643962"/>
                </a:lnTo>
                <a:lnTo>
                  <a:pt x="1054496" y="638321"/>
                </a:lnTo>
                <a:lnTo>
                  <a:pt x="1054925" y="636464"/>
                </a:lnTo>
                <a:lnTo>
                  <a:pt x="1055353" y="635664"/>
                </a:lnTo>
                <a:lnTo>
                  <a:pt x="1055536" y="635321"/>
                </a:lnTo>
                <a:lnTo>
                  <a:pt x="1057377" y="631882"/>
                </a:lnTo>
                <a:lnTo>
                  <a:pt x="1049558" y="623541"/>
                </a:lnTo>
                <a:lnTo>
                  <a:pt x="1048569" y="620760"/>
                </a:lnTo>
                <a:lnTo>
                  <a:pt x="1047460" y="618906"/>
                </a:lnTo>
                <a:lnTo>
                  <a:pt x="1047101" y="618446"/>
                </a:lnTo>
                <a:lnTo>
                  <a:pt x="1043580" y="613961"/>
                </a:lnTo>
                <a:lnTo>
                  <a:pt x="1040099" y="608552"/>
                </a:lnTo>
                <a:lnTo>
                  <a:pt x="1039021" y="607411"/>
                </a:lnTo>
                <a:lnTo>
                  <a:pt x="1036799" y="606510"/>
                </a:lnTo>
                <a:lnTo>
                  <a:pt x="1036546" y="606256"/>
                </a:lnTo>
                <a:lnTo>
                  <a:pt x="1035944" y="605560"/>
                </a:lnTo>
                <a:lnTo>
                  <a:pt x="1035895" y="605212"/>
                </a:lnTo>
                <a:lnTo>
                  <a:pt x="1035571" y="602900"/>
                </a:lnTo>
                <a:lnTo>
                  <a:pt x="1013110" y="605058"/>
                </a:lnTo>
                <a:lnTo>
                  <a:pt x="1005371" y="604863"/>
                </a:lnTo>
                <a:lnTo>
                  <a:pt x="998598" y="604448"/>
                </a:lnTo>
                <a:lnTo>
                  <a:pt x="992801" y="605524"/>
                </a:lnTo>
                <a:lnTo>
                  <a:pt x="984114" y="607764"/>
                </a:lnTo>
                <a:lnTo>
                  <a:pt x="981195" y="605539"/>
                </a:lnTo>
                <a:lnTo>
                  <a:pt x="980804" y="605241"/>
                </a:lnTo>
                <a:lnTo>
                  <a:pt x="976910" y="602272"/>
                </a:lnTo>
                <a:lnTo>
                  <a:pt x="976300" y="602069"/>
                </a:lnTo>
                <a:lnTo>
                  <a:pt x="975803" y="601902"/>
                </a:lnTo>
                <a:lnTo>
                  <a:pt x="973839" y="600161"/>
                </a:lnTo>
                <a:lnTo>
                  <a:pt x="973348" y="599726"/>
                </a:lnTo>
                <a:lnTo>
                  <a:pt x="972563" y="599041"/>
                </a:lnTo>
                <a:lnTo>
                  <a:pt x="972056" y="598723"/>
                </a:lnTo>
                <a:lnTo>
                  <a:pt x="969831" y="597337"/>
                </a:lnTo>
                <a:lnTo>
                  <a:pt x="969082" y="597111"/>
                </a:lnTo>
                <a:lnTo>
                  <a:pt x="967985" y="596783"/>
                </a:lnTo>
                <a:lnTo>
                  <a:pt x="967555" y="596460"/>
                </a:lnTo>
                <a:lnTo>
                  <a:pt x="967079" y="596102"/>
                </a:lnTo>
                <a:lnTo>
                  <a:pt x="964044" y="593821"/>
                </a:lnTo>
                <a:lnTo>
                  <a:pt x="963361" y="592868"/>
                </a:lnTo>
                <a:lnTo>
                  <a:pt x="963248" y="592711"/>
                </a:lnTo>
                <a:lnTo>
                  <a:pt x="962627" y="591844"/>
                </a:lnTo>
                <a:lnTo>
                  <a:pt x="960964" y="590672"/>
                </a:lnTo>
                <a:lnTo>
                  <a:pt x="959237" y="588015"/>
                </a:lnTo>
                <a:lnTo>
                  <a:pt x="957331" y="586967"/>
                </a:lnTo>
                <a:lnTo>
                  <a:pt x="955898" y="584544"/>
                </a:lnTo>
                <a:lnTo>
                  <a:pt x="955772" y="584329"/>
                </a:lnTo>
                <a:lnTo>
                  <a:pt x="955542" y="583939"/>
                </a:lnTo>
                <a:lnTo>
                  <a:pt x="954969" y="583442"/>
                </a:lnTo>
                <a:lnTo>
                  <a:pt x="954809" y="583301"/>
                </a:lnTo>
                <a:lnTo>
                  <a:pt x="952276" y="581098"/>
                </a:lnTo>
                <a:lnTo>
                  <a:pt x="947731" y="575632"/>
                </a:lnTo>
                <a:lnTo>
                  <a:pt x="947387" y="575219"/>
                </a:lnTo>
                <a:lnTo>
                  <a:pt x="946114" y="573686"/>
                </a:lnTo>
                <a:lnTo>
                  <a:pt x="964061" y="573518"/>
                </a:lnTo>
                <a:lnTo>
                  <a:pt x="974216" y="573529"/>
                </a:lnTo>
                <a:lnTo>
                  <a:pt x="980983" y="572967"/>
                </a:lnTo>
                <a:lnTo>
                  <a:pt x="986303" y="573099"/>
                </a:lnTo>
                <a:lnTo>
                  <a:pt x="991137" y="572733"/>
                </a:lnTo>
                <a:lnTo>
                  <a:pt x="997705" y="571412"/>
                </a:lnTo>
                <a:lnTo>
                  <a:pt x="996953" y="568295"/>
                </a:lnTo>
                <a:lnTo>
                  <a:pt x="996655" y="567543"/>
                </a:lnTo>
                <a:lnTo>
                  <a:pt x="995419" y="564422"/>
                </a:lnTo>
                <a:lnTo>
                  <a:pt x="996029" y="561513"/>
                </a:lnTo>
                <a:lnTo>
                  <a:pt x="994953" y="559690"/>
                </a:lnTo>
                <a:lnTo>
                  <a:pt x="993388" y="557042"/>
                </a:lnTo>
                <a:lnTo>
                  <a:pt x="993254" y="556815"/>
                </a:lnTo>
                <a:lnTo>
                  <a:pt x="991953" y="550937"/>
                </a:lnTo>
                <a:lnTo>
                  <a:pt x="991953" y="550450"/>
                </a:lnTo>
                <a:lnTo>
                  <a:pt x="991949" y="548277"/>
                </a:lnTo>
                <a:lnTo>
                  <a:pt x="990713" y="544998"/>
                </a:lnTo>
                <a:lnTo>
                  <a:pt x="990545" y="543675"/>
                </a:lnTo>
                <a:lnTo>
                  <a:pt x="990502" y="543353"/>
                </a:lnTo>
                <a:lnTo>
                  <a:pt x="990277" y="541595"/>
                </a:lnTo>
                <a:lnTo>
                  <a:pt x="987994" y="536772"/>
                </a:lnTo>
                <a:lnTo>
                  <a:pt x="987963" y="536522"/>
                </a:lnTo>
                <a:lnTo>
                  <a:pt x="987917" y="536162"/>
                </a:lnTo>
                <a:lnTo>
                  <a:pt x="987744" y="534792"/>
                </a:lnTo>
                <a:lnTo>
                  <a:pt x="988478" y="531695"/>
                </a:lnTo>
                <a:lnTo>
                  <a:pt x="989744" y="532164"/>
                </a:lnTo>
                <a:lnTo>
                  <a:pt x="989976" y="532251"/>
                </a:lnTo>
                <a:lnTo>
                  <a:pt x="990139" y="532311"/>
                </a:lnTo>
                <a:lnTo>
                  <a:pt x="992028" y="534617"/>
                </a:lnTo>
                <a:lnTo>
                  <a:pt x="992451" y="535133"/>
                </a:lnTo>
                <a:lnTo>
                  <a:pt x="992975" y="535771"/>
                </a:lnTo>
                <a:lnTo>
                  <a:pt x="993498" y="536242"/>
                </a:lnTo>
                <a:lnTo>
                  <a:pt x="993756" y="536474"/>
                </a:lnTo>
                <a:lnTo>
                  <a:pt x="995314" y="537872"/>
                </a:lnTo>
                <a:lnTo>
                  <a:pt x="1004177" y="541319"/>
                </a:lnTo>
                <a:lnTo>
                  <a:pt x="1008983" y="546014"/>
                </a:lnTo>
                <a:lnTo>
                  <a:pt x="1012462" y="547735"/>
                </a:lnTo>
                <a:lnTo>
                  <a:pt x="1012706" y="547856"/>
                </a:lnTo>
                <a:lnTo>
                  <a:pt x="1013968" y="548481"/>
                </a:lnTo>
                <a:lnTo>
                  <a:pt x="1015374" y="550003"/>
                </a:lnTo>
                <a:lnTo>
                  <a:pt x="1016728" y="551467"/>
                </a:lnTo>
                <a:lnTo>
                  <a:pt x="1019451" y="554412"/>
                </a:lnTo>
                <a:lnTo>
                  <a:pt x="1027268" y="559163"/>
                </a:lnTo>
                <a:lnTo>
                  <a:pt x="1036778" y="560659"/>
                </a:lnTo>
                <a:lnTo>
                  <a:pt x="1039326" y="561060"/>
                </a:lnTo>
                <a:lnTo>
                  <a:pt x="1044864" y="564144"/>
                </a:lnTo>
                <a:lnTo>
                  <a:pt x="1047017" y="564203"/>
                </a:lnTo>
                <a:lnTo>
                  <a:pt x="1048791" y="564240"/>
                </a:lnTo>
                <a:lnTo>
                  <a:pt x="1049723" y="564260"/>
                </a:lnTo>
                <a:lnTo>
                  <a:pt x="1051079" y="564772"/>
                </a:lnTo>
                <a:lnTo>
                  <a:pt x="1052492" y="565306"/>
                </a:lnTo>
                <a:lnTo>
                  <a:pt x="1053191" y="565851"/>
                </a:lnTo>
                <a:lnTo>
                  <a:pt x="1053340" y="565967"/>
                </a:lnTo>
                <a:lnTo>
                  <a:pt x="1055508" y="567653"/>
                </a:lnTo>
                <a:lnTo>
                  <a:pt x="1056936" y="568317"/>
                </a:lnTo>
                <a:lnTo>
                  <a:pt x="1057232" y="568454"/>
                </a:lnTo>
                <a:lnTo>
                  <a:pt x="1061475" y="568323"/>
                </a:lnTo>
                <a:lnTo>
                  <a:pt x="1068735" y="571714"/>
                </a:lnTo>
                <a:lnTo>
                  <a:pt x="1072118" y="572205"/>
                </a:lnTo>
                <a:lnTo>
                  <a:pt x="1073998" y="571111"/>
                </a:lnTo>
                <a:lnTo>
                  <a:pt x="1074147" y="571026"/>
                </a:lnTo>
                <a:lnTo>
                  <a:pt x="1075436" y="569662"/>
                </a:lnTo>
                <a:lnTo>
                  <a:pt x="1077584" y="566008"/>
                </a:lnTo>
                <a:lnTo>
                  <a:pt x="1080393" y="563037"/>
                </a:lnTo>
                <a:lnTo>
                  <a:pt x="1081453" y="561917"/>
                </a:lnTo>
                <a:lnTo>
                  <a:pt x="1083912" y="560551"/>
                </a:lnTo>
                <a:lnTo>
                  <a:pt x="1084362" y="549915"/>
                </a:lnTo>
                <a:lnTo>
                  <a:pt x="1086940" y="542563"/>
                </a:lnTo>
                <a:lnTo>
                  <a:pt x="1089140" y="535776"/>
                </a:lnTo>
                <a:lnTo>
                  <a:pt x="1091844" y="533142"/>
                </a:lnTo>
                <a:lnTo>
                  <a:pt x="1096684" y="528817"/>
                </a:lnTo>
                <a:lnTo>
                  <a:pt x="1098926" y="527430"/>
                </a:lnTo>
                <a:lnTo>
                  <a:pt x="1103705" y="524497"/>
                </a:lnTo>
                <a:lnTo>
                  <a:pt x="1106619" y="522242"/>
                </a:lnTo>
                <a:lnTo>
                  <a:pt x="1105300" y="517330"/>
                </a:lnTo>
                <a:lnTo>
                  <a:pt x="1100687" y="515335"/>
                </a:lnTo>
                <a:lnTo>
                  <a:pt x="1095105" y="514186"/>
                </a:lnTo>
                <a:lnTo>
                  <a:pt x="1090001" y="512376"/>
                </a:lnTo>
                <a:lnTo>
                  <a:pt x="1088188" y="511834"/>
                </a:lnTo>
                <a:lnTo>
                  <a:pt x="1084695" y="510790"/>
                </a:lnTo>
                <a:lnTo>
                  <a:pt x="1080111" y="509419"/>
                </a:lnTo>
                <a:lnTo>
                  <a:pt x="1076392" y="507521"/>
                </a:lnTo>
                <a:lnTo>
                  <a:pt x="1068468" y="507344"/>
                </a:lnTo>
                <a:lnTo>
                  <a:pt x="1067237" y="505799"/>
                </a:lnTo>
                <a:lnTo>
                  <a:pt x="1065695" y="502521"/>
                </a:lnTo>
                <a:lnTo>
                  <a:pt x="1065265" y="502089"/>
                </a:lnTo>
                <a:lnTo>
                  <a:pt x="1064835" y="501657"/>
                </a:lnTo>
                <a:lnTo>
                  <a:pt x="1064340" y="501162"/>
                </a:lnTo>
                <a:lnTo>
                  <a:pt x="1061325" y="500609"/>
                </a:lnTo>
                <a:lnTo>
                  <a:pt x="1058738" y="499697"/>
                </a:lnTo>
                <a:lnTo>
                  <a:pt x="1054863" y="498330"/>
                </a:lnTo>
                <a:lnTo>
                  <a:pt x="1051968" y="497035"/>
                </a:lnTo>
                <a:lnTo>
                  <a:pt x="1051295" y="496255"/>
                </a:lnTo>
                <a:lnTo>
                  <a:pt x="1051169" y="496108"/>
                </a:lnTo>
                <a:lnTo>
                  <a:pt x="1049810" y="493016"/>
                </a:lnTo>
                <a:lnTo>
                  <a:pt x="1049436" y="488496"/>
                </a:lnTo>
                <a:lnTo>
                  <a:pt x="1048139" y="485342"/>
                </a:lnTo>
                <a:lnTo>
                  <a:pt x="1048260" y="483485"/>
                </a:lnTo>
                <a:lnTo>
                  <a:pt x="1048212" y="483308"/>
                </a:lnTo>
                <a:lnTo>
                  <a:pt x="1047764" y="481627"/>
                </a:lnTo>
                <a:lnTo>
                  <a:pt x="1046226" y="480082"/>
                </a:lnTo>
                <a:lnTo>
                  <a:pt x="1045668" y="478537"/>
                </a:lnTo>
                <a:lnTo>
                  <a:pt x="1045155" y="478434"/>
                </a:lnTo>
                <a:lnTo>
                  <a:pt x="1044746" y="478352"/>
                </a:lnTo>
                <a:lnTo>
                  <a:pt x="1041284" y="480801"/>
                </a:lnTo>
                <a:lnTo>
                  <a:pt x="1036150" y="481541"/>
                </a:lnTo>
                <a:lnTo>
                  <a:pt x="1030560" y="480013"/>
                </a:lnTo>
                <a:lnTo>
                  <a:pt x="1030092" y="477371"/>
                </a:lnTo>
                <a:lnTo>
                  <a:pt x="1037368" y="471622"/>
                </a:lnTo>
                <a:lnTo>
                  <a:pt x="1037983" y="471323"/>
                </a:lnTo>
                <a:lnTo>
                  <a:pt x="1041777" y="469481"/>
                </a:lnTo>
                <a:lnTo>
                  <a:pt x="1043220" y="464202"/>
                </a:lnTo>
                <a:lnTo>
                  <a:pt x="1044340" y="461563"/>
                </a:lnTo>
                <a:lnTo>
                  <a:pt x="1054012" y="455416"/>
                </a:lnTo>
                <a:lnTo>
                  <a:pt x="1056184" y="453246"/>
                </a:lnTo>
                <a:lnTo>
                  <a:pt x="1057183" y="452545"/>
                </a:lnTo>
                <a:lnTo>
                  <a:pt x="1060651" y="448781"/>
                </a:lnTo>
                <a:lnTo>
                  <a:pt x="1065188" y="440492"/>
                </a:lnTo>
                <a:lnTo>
                  <a:pt x="1069530" y="439750"/>
                </a:lnTo>
                <a:lnTo>
                  <a:pt x="1075313" y="435669"/>
                </a:lnTo>
                <a:lnTo>
                  <a:pt x="1079646" y="432611"/>
                </a:lnTo>
                <a:lnTo>
                  <a:pt x="1087783" y="425465"/>
                </a:lnTo>
                <a:lnTo>
                  <a:pt x="1095028" y="419703"/>
                </a:lnTo>
                <a:lnTo>
                  <a:pt x="1098653" y="416819"/>
                </a:lnTo>
                <a:lnTo>
                  <a:pt x="1106055" y="415115"/>
                </a:lnTo>
                <a:lnTo>
                  <a:pt x="1106219" y="415078"/>
                </a:lnTo>
                <a:lnTo>
                  <a:pt x="1112450" y="413843"/>
                </a:lnTo>
                <a:lnTo>
                  <a:pt x="1117910" y="410463"/>
                </a:lnTo>
                <a:lnTo>
                  <a:pt x="1125830" y="410112"/>
                </a:lnTo>
                <a:lnTo>
                  <a:pt x="1133365" y="410135"/>
                </a:lnTo>
                <a:lnTo>
                  <a:pt x="1140636" y="400345"/>
                </a:lnTo>
                <a:lnTo>
                  <a:pt x="1142021" y="392801"/>
                </a:lnTo>
                <a:lnTo>
                  <a:pt x="1139439" y="385245"/>
                </a:lnTo>
                <a:lnTo>
                  <a:pt x="1136017" y="375799"/>
                </a:lnTo>
                <a:lnTo>
                  <a:pt x="1136728" y="372782"/>
                </a:lnTo>
                <a:lnTo>
                  <a:pt x="1138681" y="371657"/>
                </a:lnTo>
                <a:lnTo>
                  <a:pt x="1143866" y="372805"/>
                </a:lnTo>
                <a:lnTo>
                  <a:pt x="1150581" y="372525"/>
                </a:lnTo>
                <a:lnTo>
                  <a:pt x="1157663" y="369829"/>
                </a:lnTo>
                <a:lnTo>
                  <a:pt x="1160439" y="369837"/>
                </a:lnTo>
                <a:lnTo>
                  <a:pt x="1164740" y="367587"/>
                </a:lnTo>
                <a:lnTo>
                  <a:pt x="1165289" y="367350"/>
                </a:lnTo>
                <a:lnTo>
                  <a:pt x="1168278" y="365816"/>
                </a:lnTo>
                <a:lnTo>
                  <a:pt x="1176890" y="362341"/>
                </a:lnTo>
                <a:lnTo>
                  <a:pt x="1178050" y="361212"/>
                </a:lnTo>
                <a:lnTo>
                  <a:pt x="1177889" y="355173"/>
                </a:lnTo>
                <a:lnTo>
                  <a:pt x="1182913" y="349136"/>
                </a:lnTo>
                <a:lnTo>
                  <a:pt x="1186776" y="346522"/>
                </a:lnTo>
                <a:lnTo>
                  <a:pt x="1187295" y="343140"/>
                </a:lnTo>
                <a:lnTo>
                  <a:pt x="1188132" y="337846"/>
                </a:lnTo>
                <a:lnTo>
                  <a:pt x="1190439" y="335211"/>
                </a:lnTo>
                <a:lnTo>
                  <a:pt x="1194510" y="333120"/>
                </a:lnTo>
                <a:lnTo>
                  <a:pt x="1201391" y="329585"/>
                </a:lnTo>
                <a:lnTo>
                  <a:pt x="1203363" y="329214"/>
                </a:lnTo>
                <a:lnTo>
                  <a:pt x="1205286" y="326956"/>
                </a:lnTo>
                <a:lnTo>
                  <a:pt x="1206334" y="321676"/>
                </a:lnTo>
                <a:lnTo>
                  <a:pt x="1213092" y="310917"/>
                </a:lnTo>
                <a:lnTo>
                  <a:pt x="1217683" y="311916"/>
                </a:lnTo>
                <a:lnTo>
                  <a:pt x="1218756" y="312150"/>
                </a:lnTo>
                <a:lnTo>
                  <a:pt x="1218931" y="312464"/>
                </a:lnTo>
                <a:lnTo>
                  <a:pt x="1219373" y="313265"/>
                </a:lnTo>
                <a:lnTo>
                  <a:pt x="1220442" y="314059"/>
                </a:lnTo>
                <a:lnTo>
                  <a:pt x="1221035" y="314501"/>
                </a:lnTo>
                <a:lnTo>
                  <a:pt x="1221796" y="315889"/>
                </a:lnTo>
                <a:lnTo>
                  <a:pt x="1222391" y="316978"/>
                </a:lnTo>
                <a:lnTo>
                  <a:pt x="1223477" y="317689"/>
                </a:lnTo>
                <a:lnTo>
                  <a:pt x="1223993" y="318030"/>
                </a:lnTo>
                <a:lnTo>
                  <a:pt x="1230159" y="317843"/>
                </a:lnTo>
                <a:lnTo>
                  <a:pt x="1230334" y="317837"/>
                </a:lnTo>
                <a:lnTo>
                  <a:pt x="1232120" y="318208"/>
                </a:lnTo>
                <a:lnTo>
                  <a:pt x="1232993" y="319694"/>
                </a:lnTo>
                <a:lnTo>
                  <a:pt x="1233538" y="320621"/>
                </a:lnTo>
                <a:lnTo>
                  <a:pt x="1234690" y="321851"/>
                </a:lnTo>
                <a:lnTo>
                  <a:pt x="1235510" y="322726"/>
                </a:lnTo>
                <a:lnTo>
                  <a:pt x="1236378" y="323133"/>
                </a:lnTo>
                <a:lnTo>
                  <a:pt x="1237356" y="323591"/>
                </a:lnTo>
                <a:lnTo>
                  <a:pt x="1243391" y="324949"/>
                </a:lnTo>
                <a:lnTo>
                  <a:pt x="1247024" y="327114"/>
                </a:lnTo>
                <a:lnTo>
                  <a:pt x="1249158" y="329173"/>
                </a:lnTo>
                <a:lnTo>
                  <a:pt x="1250165" y="330146"/>
                </a:lnTo>
                <a:lnTo>
                  <a:pt x="1250602" y="330022"/>
                </a:lnTo>
                <a:lnTo>
                  <a:pt x="1264731" y="326011"/>
                </a:lnTo>
                <a:lnTo>
                  <a:pt x="1302380" y="325373"/>
                </a:lnTo>
                <a:lnTo>
                  <a:pt x="1327755" y="325451"/>
                </a:lnTo>
                <a:lnTo>
                  <a:pt x="1330038" y="306968"/>
                </a:lnTo>
                <a:lnTo>
                  <a:pt x="1334595" y="299436"/>
                </a:lnTo>
                <a:lnTo>
                  <a:pt x="1337528" y="275672"/>
                </a:lnTo>
                <a:lnTo>
                  <a:pt x="1341054" y="244365"/>
                </a:lnTo>
                <a:lnTo>
                  <a:pt x="1340069" y="237194"/>
                </a:lnTo>
                <a:lnTo>
                  <a:pt x="1344718" y="233057"/>
                </a:lnTo>
                <a:lnTo>
                  <a:pt x="1350433" y="220234"/>
                </a:lnTo>
                <a:lnTo>
                  <a:pt x="1349256" y="219919"/>
                </a:lnTo>
                <a:lnTo>
                  <a:pt x="1347151" y="220105"/>
                </a:lnTo>
                <a:lnTo>
                  <a:pt x="1343263" y="220149"/>
                </a:lnTo>
                <a:lnTo>
                  <a:pt x="1339860" y="220188"/>
                </a:lnTo>
                <a:lnTo>
                  <a:pt x="1330628" y="220457"/>
                </a:lnTo>
                <a:lnTo>
                  <a:pt x="1315889" y="221111"/>
                </a:lnTo>
                <a:lnTo>
                  <a:pt x="1308928" y="221675"/>
                </a:lnTo>
                <a:lnTo>
                  <a:pt x="1302772" y="221907"/>
                </a:lnTo>
                <a:lnTo>
                  <a:pt x="1297419" y="221161"/>
                </a:lnTo>
                <a:lnTo>
                  <a:pt x="1292878" y="220728"/>
                </a:lnTo>
                <a:lnTo>
                  <a:pt x="1283561" y="219852"/>
                </a:lnTo>
                <a:lnTo>
                  <a:pt x="1282183" y="220609"/>
                </a:lnTo>
                <a:lnTo>
                  <a:pt x="1281529" y="220967"/>
                </a:lnTo>
                <a:lnTo>
                  <a:pt x="1280297" y="220968"/>
                </a:lnTo>
                <a:lnTo>
                  <a:pt x="1276600" y="220972"/>
                </a:lnTo>
                <a:lnTo>
                  <a:pt x="1275739" y="221963"/>
                </a:lnTo>
                <a:lnTo>
                  <a:pt x="1274321" y="221964"/>
                </a:lnTo>
                <a:lnTo>
                  <a:pt x="1270563" y="220355"/>
                </a:lnTo>
                <a:lnTo>
                  <a:pt x="1267934" y="220484"/>
                </a:lnTo>
                <a:lnTo>
                  <a:pt x="1266683" y="220545"/>
                </a:lnTo>
                <a:lnTo>
                  <a:pt x="1264468" y="222715"/>
                </a:lnTo>
                <a:lnTo>
                  <a:pt x="1263851" y="222922"/>
                </a:lnTo>
                <a:lnTo>
                  <a:pt x="1263544" y="223025"/>
                </a:lnTo>
                <a:lnTo>
                  <a:pt x="1258369" y="221914"/>
                </a:lnTo>
                <a:lnTo>
                  <a:pt x="1257780" y="222332"/>
                </a:lnTo>
                <a:lnTo>
                  <a:pt x="1256706" y="223092"/>
                </a:lnTo>
                <a:lnTo>
                  <a:pt x="1255290" y="222970"/>
                </a:lnTo>
                <a:lnTo>
                  <a:pt x="1253749" y="221918"/>
                </a:lnTo>
                <a:lnTo>
                  <a:pt x="1253328" y="221986"/>
                </a:lnTo>
                <a:lnTo>
                  <a:pt x="1252512" y="222115"/>
                </a:lnTo>
                <a:lnTo>
                  <a:pt x="1248985" y="222674"/>
                </a:lnTo>
                <a:lnTo>
                  <a:pt x="1246297" y="223102"/>
                </a:lnTo>
                <a:lnTo>
                  <a:pt x="1241800" y="222237"/>
                </a:lnTo>
                <a:lnTo>
                  <a:pt x="1240162" y="222875"/>
                </a:lnTo>
                <a:lnTo>
                  <a:pt x="1238289" y="223604"/>
                </a:lnTo>
                <a:lnTo>
                  <a:pt x="1236813" y="223544"/>
                </a:lnTo>
                <a:lnTo>
                  <a:pt x="1236072" y="223110"/>
                </a:lnTo>
                <a:lnTo>
                  <a:pt x="1233670" y="223670"/>
                </a:lnTo>
                <a:lnTo>
                  <a:pt x="1231829" y="223563"/>
                </a:lnTo>
                <a:lnTo>
                  <a:pt x="1230529" y="223488"/>
                </a:lnTo>
                <a:lnTo>
                  <a:pt x="1229550" y="223990"/>
                </a:lnTo>
                <a:lnTo>
                  <a:pt x="1227512" y="225038"/>
                </a:lnTo>
                <a:lnTo>
                  <a:pt x="1222077" y="224806"/>
                </a:lnTo>
                <a:lnTo>
                  <a:pt x="1221322" y="221951"/>
                </a:lnTo>
                <a:lnTo>
                  <a:pt x="1218859" y="220107"/>
                </a:lnTo>
                <a:lnTo>
                  <a:pt x="1218702" y="216982"/>
                </a:lnTo>
                <a:lnTo>
                  <a:pt x="1218571" y="214397"/>
                </a:lnTo>
                <a:lnTo>
                  <a:pt x="1217904" y="214220"/>
                </a:lnTo>
                <a:lnTo>
                  <a:pt x="1216501" y="213849"/>
                </a:lnTo>
                <a:lnTo>
                  <a:pt x="1208734" y="214909"/>
                </a:lnTo>
                <a:lnTo>
                  <a:pt x="1196909" y="215206"/>
                </a:lnTo>
                <a:lnTo>
                  <a:pt x="1186698" y="214838"/>
                </a:lnTo>
                <a:lnTo>
                  <a:pt x="1179892" y="214755"/>
                </a:lnTo>
                <a:lnTo>
                  <a:pt x="1176153" y="213344"/>
                </a:lnTo>
                <a:lnTo>
                  <a:pt x="1173211" y="210631"/>
                </a:lnTo>
                <a:lnTo>
                  <a:pt x="1170759" y="208236"/>
                </a:lnTo>
                <a:lnTo>
                  <a:pt x="1168154" y="206812"/>
                </a:lnTo>
                <a:lnTo>
                  <a:pt x="1164748" y="206527"/>
                </a:lnTo>
                <a:lnTo>
                  <a:pt x="1161664" y="205915"/>
                </a:lnTo>
                <a:lnTo>
                  <a:pt x="1157609" y="205315"/>
                </a:lnTo>
                <a:lnTo>
                  <a:pt x="1153712" y="204553"/>
                </a:lnTo>
                <a:lnTo>
                  <a:pt x="1150616" y="202488"/>
                </a:lnTo>
                <a:lnTo>
                  <a:pt x="1148281" y="199910"/>
                </a:lnTo>
                <a:lnTo>
                  <a:pt x="1147656" y="197836"/>
                </a:lnTo>
                <a:lnTo>
                  <a:pt x="1145995" y="193332"/>
                </a:lnTo>
                <a:lnTo>
                  <a:pt x="1144034" y="191577"/>
                </a:lnTo>
                <a:lnTo>
                  <a:pt x="1139490" y="190822"/>
                </a:lnTo>
                <a:lnTo>
                  <a:pt x="1134163" y="192821"/>
                </a:lnTo>
                <a:lnTo>
                  <a:pt x="1117368" y="198992"/>
                </a:lnTo>
                <a:lnTo>
                  <a:pt x="1112834" y="199207"/>
                </a:lnTo>
                <a:lnTo>
                  <a:pt x="1111995" y="197110"/>
                </a:lnTo>
                <a:lnTo>
                  <a:pt x="1113529" y="191840"/>
                </a:lnTo>
                <a:lnTo>
                  <a:pt x="1116543" y="186879"/>
                </a:lnTo>
                <a:lnTo>
                  <a:pt x="1118691" y="180061"/>
                </a:lnTo>
                <a:lnTo>
                  <a:pt x="1119203" y="179191"/>
                </a:lnTo>
                <a:lnTo>
                  <a:pt x="1119327" y="178980"/>
                </a:lnTo>
                <a:lnTo>
                  <a:pt x="1119860" y="178076"/>
                </a:lnTo>
                <a:lnTo>
                  <a:pt x="1120966" y="174604"/>
                </a:lnTo>
                <a:lnTo>
                  <a:pt x="1120899" y="174297"/>
                </a:lnTo>
                <a:lnTo>
                  <a:pt x="1120846" y="174055"/>
                </a:lnTo>
                <a:lnTo>
                  <a:pt x="1120480" y="172350"/>
                </a:lnTo>
                <a:lnTo>
                  <a:pt x="1119800" y="169189"/>
                </a:lnTo>
                <a:lnTo>
                  <a:pt x="1119705" y="168742"/>
                </a:lnTo>
                <a:lnTo>
                  <a:pt x="1119046" y="165683"/>
                </a:lnTo>
                <a:lnTo>
                  <a:pt x="1119509" y="164365"/>
                </a:lnTo>
                <a:lnTo>
                  <a:pt x="1119604" y="164099"/>
                </a:lnTo>
                <a:lnTo>
                  <a:pt x="1119721" y="163762"/>
                </a:lnTo>
                <a:lnTo>
                  <a:pt x="1119618" y="163347"/>
                </a:lnTo>
                <a:lnTo>
                  <a:pt x="1119412" y="162523"/>
                </a:lnTo>
                <a:lnTo>
                  <a:pt x="1119658" y="161221"/>
                </a:lnTo>
                <a:lnTo>
                  <a:pt x="1119399" y="160740"/>
                </a:lnTo>
                <a:lnTo>
                  <a:pt x="1119223" y="160415"/>
                </a:lnTo>
                <a:lnTo>
                  <a:pt x="1118240" y="159983"/>
                </a:lnTo>
                <a:lnTo>
                  <a:pt x="1118206" y="156682"/>
                </a:lnTo>
                <a:lnTo>
                  <a:pt x="1118201" y="156216"/>
                </a:lnTo>
                <a:lnTo>
                  <a:pt x="1118171" y="153353"/>
                </a:lnTo>
                <a:lnTo>
                  <a:pt x="1118482" y="151812"/>
                </a:lnTo>
                <a:lnTo>
                  <a:pt x="1118531" y="151562"/>
                </a:lnTo>
                <a:lnTo>
                  <a:pt x="1118783" y="150316"/>
                </a:lnTo>
                <a:lnTo>
                  <a:pt x="1118534" y="147962"/>
                </a:lnTo>
                <a:lnTo>
                  <a:pt x="1118616" y="147685"/>
                </a:lnTo>
                <a:lnTo>
                  <a:pt x="1119087" y="146103"/>
                </a:lnTo>
                <a:lnTo>
                  <a:pt x="1085189" y="135386"/>
                </a:lnTo>
                <a:lnTo>
                  <a:pt x="1081469" y="136074"/>
                </a:lnTo>
                <a:lnTo>
                  <a:pt x="1078595" y="140631"/>
                </a:lnTo>
                <a:lnTo>
                  <a:pt x="1075549" y="144221"/>
                </a:lnTo>
                <a:lnTo>
                  <a:pt x="1049547" y="135633"/>
                </a:lnTo>
                <a:lnTo>
                  <a:pt x="1042956" y="123593"/>
                </a:lnTo>
                <a:lnTo>
                  <a:pt x="1038791" y="119860"/>
                </a:lnTo>
                <a:lnTo>
                  <a:pt x="1036858" y="121756"/>
                </a:lnTo>
                <a:lnTo>
                  <a:pt x="1035606" y="121952"/>
                </a:lnTo>
                <a:lnTo>
                  <a:pt x="1035256" y="122007"/>
                </a:lnTo>
                <a:lnTo>
                  <a:pt x="1034132" y="123243"/>
                </a:lnTo>
                <a:lnTo>
                  <a:pt x="1033725" y="123692"/>
                </a:lnTo>
                <a:lnTo>
                  <a:pt x="1033227" y="124243"/>
                </a:lnTo>
                <a:lnTo>
                  <a:pt x="1031626" y="125175"/>
                </a:lnTo>
                <a:lnTo>
                  <a:pt x="1030453" y="126357"/>
                </a:lnTo>
                <a:lnTo>
                  <a:pt x="1030149" y="126664"/>
                </a:lnTo>
                <a:lnTo>
                  <a:pt x="1029104" y="128649"/>
                </a:lnTo>
                <a:lnTo>
                  <a:pt x="1026336" y="131753"/>
                </a:lnTo>
                <a:lnTo>
                  <a:pt x="1025353" y="134544"/>
                </a:lnTo>
                <a:lnTo>
                  <a:pt x="1023139" y="137399"/>
                </a:lnTo>
                <a:lnTo>
                  <a:pt x="1018435" y="145911"/>
                </a:lnTo>
                <a:lnTo>
                  <a:pt x="1018277" y="146201"/>
                </a:lnTo>
                <a:lnTo>
                  <a:pt x="1018102" y="146518"/>
                </a:lnTo>
                <a:lnTo>
                  <a:pt x="1016759" y="147904"/>
                </a:lnTo>
                <a:lnTo>
                  <a:pt x="1016434" y="148241"/>
                </a:lnTo>
                <a:lnTo>
                  <a:pt x="1015579" y="149124"/>
                </a:lnTo>
                <a:lnTo>
                  <a:pt x="1009301" y="153909"/>
                </a:lnTo>
                <a:lnTo>
                  <a:pt x="1000867" y="158386"/>
                </a:lnTo>
                <a:lnTo>
                  <a:pt x="990339" y="162869"/>
                </a:lnTo>
                <a:lnTo>
                  <a:pt x="990146" y="163026"/>
                </a:lnTo>
                <a:lnTo>
                  <a:pt x="989776" y="163329"/>
                </a:lnTo>
                <a:lnTo>
                  <a:pt x="989047" y="163925"/>
                </a:lnTo>
                <a:lnTo>
                  <a:pt x="983811" y="165299"/>
                </a:lnTo>
                <a:lnTo>
                  <a:pt x="982489" y="165835"/>
                </a:lnTo>
                <a:lnTo>
                  <a:pt x="982279" y="165920"/>
                </a:lnTo>
                <a:lnTo>
                  <a:pt x="981041" y="166421"/>
                </a:lnTo>
                <a:lnTo>
                  <a:pt x="971615" y="166565"/>
                </a:lnTo>
                <a:lnTo>
                  <a:pt x="969152" y="167251"/>
                </a:lnTo>
                <a:lnTo>
                  <a:pt x="965518" y="167382"/>
                </a:lnTo>
                <a:lnTo>
                  <a:pt x="964798" y="167719"/>
                </a:lnTo>
                <a:lnTo>
                  <a:pt x="963117" y="168502"/>
                </a:lnTo>
                <a:lnTo>
                  <a:pt x="958621" y="168761"/>
                </a:lnTo>
                <a:lnTo>
                  <a:pt x="957082" y="169817"/>
                </a:lnTo>
                <a:lnTo>
                  <a:pt x="956026" y="170170"/>
                </a:lnTo>
                <a:lnTo>
                  <a:pt x="955861" y="170226"/>
                </a:lnTo>
                <a:lnTo>
                  <a:pt x="950741" y="171938"/>
                </a:lnTo>
                <a:lnTo>
                  <a:pt x="948825" y="173408"/>
                </a:lnTo>
                <a:lnTo>
                  <a:pt x="947418" y="174485"/>
                </a:lnTo>
                <a:lnTo>
                  <a:pt x="944215" y="175051"/>
                </a:lnTo>
                <a:lnTo>
                  <a:pt x="944079" y="175182"/>
                </a:lnTo>
                <a:lnTo>
                  <a:pt x="943733" y="175515"/>
                </a:lnTo>
                <a:lnTo>
                  <a:pt x="942863" y="176354"/>
                </a:lnTo>
                <a:lnTo>
                  <a:pt x="942175" y="176449"/>
                </a:lnTo>
                <a:lnTo>
                  <a:pt x="941015" y="176606"/>
                </a:lnTo>
                <a:lnTo>
                  <a:pt x="938242" y="176179"/>
                </a:lnTo>
                <a:lnTo>
                  <a:pt x="936949" y="176678"/>
                </a:lnTo>
                <a:lnTo>
                  <a:pt x="935037" y="176001"/>
                </a:lnTo>
                <a:lnTo>
                  <a:pt x="933875" y="176096"/>
                </a:lnTo>
                <a:lnTo>
                  <a:pt x="932697" y="176192"/>
                </a:lnTo>
                <a:lnTo>
                  <a:pt x="930971" y="175142"/>
                </a:lnTo>
                <a:lnTo>
                  <a:pt x="930173" y="175223"/>
                </a:lnTo>
                <a:lnTo>
                  <a:pt x="928444" y="175396"/>
                </a:lnTo>
                <a:lnTo>
                  <a:pt x="927511" y="175227"/>
                </a:lnTo>
                <a:lnTo>
                  <a:pt x="926410" y="175028"/>
                </a:lnTo>
                <a:lnTo>
                  <a:pt x="926168" y="174812"/>
                </a:lnTo>
                <a:lnTo>
                  <a:pt x="925856" y="174534"/>
                </a:lnTo>
                <a:lnTo>
                  <a:pt x="924757" y="174920"/>
                </a:lnTo>
                <a:lnTo>
                  <a:pt x="918957" y="176956"/>
                </a:lnTo>
                <a:lnTo>
                  <a:pt x="917774" y="177054"/>
                </a:lnTo>
                <a:lnTo>
                  <a:pt x="915602" y="177232"/>
                </a:lnTo>
                <a:lnTo>
                  <a:pt x="915501" y="177698"/>
                </a:lnTo>
                <a:lnTo>
                  <a:pt x="915287" y="178861"/>
                </a:lnTo>
                <a:lnTo>
                  <a:pt x="915656" y="179520"/>
                </a:lnTo>
                <a:lnTo>
                  <a:pt x="915022" y="180193"/>
                </a:lnTo>
                <a:lnTo>
                  <a:pt x="914331" y="180432"/>
                </a:lnTo>
                <a:lnTo>
                  <a:pt x="914131" y="180502"/>
                </a:lnTo>
                <a:lnTo>
                  <a:pt x="912042" y="179953"/>
                </a:lnTo>
                <a:lnTo>
                  <a:pt x="911549" y="179976"/>
                </a:lnTo>
                <a:lnTo>
                  <a:pt x="910571" y="180020"/>
                </a:lnTo>
                <a:lnTo>
                  <a:pt x="909509" y="180950"/>
                </a:lnTo>
                <a:lnTo>
                  <a:pt x="906193" y="181915"/>
                </a:lnTo>
                <a:lnTo>
                  <a:pt x="905480" y="182038"/>
                </a:lnTo>
                <a:lnTo>
                  <a:pt x="904379" y="182227"/>
                </a:lnTo>
                <a:lnTo>
                  <a:pt x="903663" y="181920"/>
                </a:lnTo>
                <a:lnTo>
                  <a:pt x="902050" y="181227"/>
                </a:lnTo>
                <a:lnTo>
                  <a:pt x="901325" y="181217"/>
                </a:lnTo>
                <a:lnTo>
                  <a:pt x="901075" y="181214"/>
                </a:lnTo>
                <a:lnTo>
                  <a:pt x="900822" y="181351"/>
                </a:lnTo>
                <a:lnTo>
                  <a:pt x="899403" y="182124"/>
                </a:lnTo>
                <a:lnTo>
                  <a:pt x="897365" y="182355"/>
                </a:lnTo>
                <a:lnTo>
                  <a:pt x="896443" y="182458"/>
                </a:lnTo>
                <a:lnTo>
                  <a:pt x="894419" y="185975"/>
                </a:lnTo>
                <a:lnTo>
                  <a:pt x="893539" y="186755"/>
                </a:lnTo>
                <a:lnTo>
                  <a:pt x="893336" y="186935"/>
                </a:lnTo>
                <a:lnTo>
                  <a:pt x="890910" y="188349"/>
                </a:lnTo>
                <a:lnTo>
                  <a:pt x="886578" y="189680"/>
                </a:lnTo>
                <a:lnTo>
                  <a:pt x="884772" y="191714"/>
                </a:lnTo>
                <a:lnTo>
                  <a:pt x="883553" y="191850"/>
                </a:lnTo>
                <a:lnTo>
                  <a:pt x="880509" y="193248"/>
                </a:lnTo>
                <a:lnTo>
                  <a:pt x="878736" y="194880"/>
                </a:lnTo>
                <a:lnTo>
                  <a:pt x="877837" y="195166"/>
                </a:lnTo>
                <a:lnTo>
                  <a:pt x="877639" y="195148"/>
                </a:lnTo>
                <a:lnTo>
                  <a:pt x="873637" y="194882"/>
                </a:lnTo>
                <a:lnTo>
                  <a:pt x="870527" y="195823"/>
                </a:lnTo>
                <a:lnTo>
                  <a:pt x="868714" y="194950"/>
                </a:lnTo>
                <a:lnTo>
                  <a:pt x="868369" y="194784"/>
                </a:lnTo>
                <a:lnTo>
                  <a:pt x="867024" y="194556"/>
                </a:lnTo>
                <a:lnTo>
                  <a:pt x="866682" y="194499"/>
                </a:lnTo>
                <a:lnTo>
                  <a:pt x="865530" y="193076"/>
                </a:lnTo>
                <a:lnTo>
                  <a:pt x="864668" y="193124"/>
                </a:lnTo>
                <a:lnTo>
                  <a:pt x="863799" y="193219"/>
                </a:lnTo>
                <a:lnTo>
                  <a:pt x="861479" y="197102"/>
                </a:lnTo>
                <a:lnTo>
                  <a:pt x="860967" y="197274"/>
                </a:lnTo>
                <a:lnTo>
                  <a:pt x="860415" y="196945"/>
                </a:lnTo>
                <a:lnTo>
                  <a:pt x="859868" y="196667"/>
                </a:lnTo>
                <a:lnTo>
                  <a:pt x="859380" y="196782"/>
                </a:lnTo>
                <a:lnTo>
                  <a:pt x="858577" y="201282"/>
                </a:lnTo>
                <a:lnTo>
                  <a:pt x="859052" y="202047"/>
                </a:lnTo>
                <a:lnTo>
                  <a:pt x="859689" y="203075"/>
                </a:lnTo>
                <a:lnTo>
                  <a:pt x="859627" y="203363"/>
                </a:lnTo>
                <a:lnTo>
                  <a:pt x="859582" y="203572"/>
                </a:lnTo>
                <a:lnTo>
                  <a:pt x="858531" y="204043"/>
                </a:lnTo>
                <a:lnTo>
                  <a:pt x="857989" y="203963"/>
                </a:lnTo>
                <a:lnTo>
                  <a:pt x="856085" y="203644"/>
                </a:lnTo>
                <a:lnTo>
                  <a:pt x="855844" y="204473"/>
                </a:lnTo>
                <a:lnTo>
                  <a:pt x="855718" y="204912"/>
                </a:lnTo>
                <a:lnTo>
                  <a:pt x="855572" y="205409"/>
                </a:lnTo>
                <a:lnTo>
                  <a:pt x="855507" y="205628"/>
                </a:lnTo>
                <a:lnTo>
                  <a:pt x="855266" y="205906"/>
                </a:lnTo>
                <a:lnTo>
                  <a:pt x="854157" y="207179"/>
                </a:lnTo>
                <a:lnTo>
                  <a:pt x="852557" y="208239"/>
                </a:lnTo>
                <a:lnTo>
                  <a:pt x="852075" y="209274"/>
                </a:lnTo>
                <a:lnTo>
                  <a:pt x="851576" y="210347"/>
                </a:lnTo>
                <a:lnTo>
                  <a:pt x="850714" y="210659"/>
                </a:lnTo>
                <a:lnTo>
                  <a:pt x="850494" y="210244"/>
                </a:lnTo>
                <a:lnTo>
                  <a:pt x="850158" y="209608"/>
                </a:lnTo>
                <a:lnTo>
                  <a:pt x="849293" y="208680"/>
                </a:lnTo>
                <a:lnTo>
                  <a:pt x="847464" y="207806"/>
                </a:lnTo>
                <a:lnTo>
                  <a:pt x="846449" y="206468"/>
                </a:lnTo>
                <a:lnTo>
                  <a:pt x="845158" y="203971"/>
                </a:lnTo>
                <a:lnTo>
                  <a:pt x="843811" y="201416"/>
                </a:lnTo>
                <a:lnTo>
                  <a:pt x="842633" y="199099"/>
                </a:lnTo>
                <a:lnTo>
                  <a:pt x="840553" y="195532"/>
                </a:lnTo>
                <a:lnTo>
                  <a:pt x="839206" y="192918"/>
                </a:lnTo>
                <a:lnTo>
                  <a:pt x="838136" y="191373"/>
                </a:lnTo>
                <a:lnTo>
                  <a:pt x="836788" y="188935"/>
                </a:lnTo>
                <a:lnTo>
                  <a:pt x="835330" y="185905"/>
                </a:lnTo>
                <a:lnTo>
                  <a:pt x="833927" y="183290"/>
                </a:lnTo>
                <a:lnTo>
                  <a:pt x="832690" y="181150"/>
                </a:lnTo>
                <a:lnTo>
                  <a:pt x="831850" y="179368"/>
                </a:lnTo>
                <a:lnTo>
                  <a:pt x="829891" y="174971"/>
                </a:lnTo>
                <a:lnTo>
                  <a:pt x="828886" y="172476"/>
                </a:lnTo>
                <a:lnTo>
                  <a:pt x="828216" y="170871"/>
                </a:lnTo>
                <a:lnTo>
                  <a:pt x="827093" y="168790"/>
                </a:lnTo>
                <a:lnTo>
                  <a:pt x="826024" y="166949"/>
                </a:lnTo>
                <a:lnTo>
                  <a:pt x="824607" y="165937"/>
                </a:lnTo>
                <a:lnTo>
                  <a:pt x="823465" y="165994"/>
                </a:lnTo>
                <a:lnTo>
                  <a:pt x="821290" y="166643"/>
                </a:lnTo>
                <a:lnTo>
                  <a:pt x="819285" y="167470"/>
                </a:lnTo>
                <a:lnTo>
                  <a:pt x="817222" y="168417"/>
                </a:lnTo>
                <a:lnTo>
                  <a:pt x="814244" y="169599"/>
                </a:lnTo>
                <a:lnTo>
                  <a:pt x="811782" y="170546"/>
                </a:lnTo>
                <a:lnTo>
                  <a:pt x="810121" y="171136"/>
                </a:lnTo>
                <a:lnTo>
                  <a:pt x="806053" y="172613"/>
                </a:lnTo>
                <a:lnTo>
                  <a:pt x="804911" y="173027"/>
                </a:lnTo>
                <a:lnTo>
                  <a:pt x="799298" y="175273"/>
                </a:lnTo>
                <a:lnTo>
                  <a:pt x="792943" y="177459"/>
                </a:lnTo>
                <a:lnTo>
                  <a:pt x="786817" y="179646"/>
                </a:lnTo>
                <a:lnTo>
                  <a:pt x="782006" y="181598"/>
                </a:lnTo>
                <a:lnTo>
                  <a:pt x="771816" y="185023"/>
                </a:lnTo>
                <a:lnTo>
                  <a:pt x="764717" y="187564"/>
                </a:lnTo>
                <a:lnTo>
                  <a:pt x="759333" y="189692"/>
                </a:lnTo>
                <a:lnTo>
                  <a:pt x="754580" y="191466"/>
                </a:lnTo>
                <a:lnTo>
                  <a:pt x="752293" y="191996"/>
                </a:lnTo>
                <a:lnTo>
                  <a:pt x="749715" y="193119"/>
                </a:lnTo>
                <a:lnTo>
                  <a:pt x="744490" y="194466"/>
                </a:lnTo>
                <a:lnTo>
                  <a:pt x="742990" y="192594"/>
                </a:lnTo>
                <a:lnTo>
                  <a:pt x="741810" y="191275"/>
                </a:lnTo>
                <a:lnTo>
                  <a:pt x="740757" y="188740"/>
                </a:lnTo>
                <a:lnTo>
                  <a:pt x="739684" y="187528"/>
                </a:lnTo>
                <a:lnTo>
                  <a:pt x="737324" y="184777"/>
                </a:lnTo>
                <a:lnTo>
                  <a:pt x="734716" y="183902"/>
                </a:lnTo>
                <a:lnTo>
                  <a:pt x="732792" y="181259"/>
                </a:lnTo>
                <a:lnTo>
                  <a:pt x="728152" y="177631"/>
                </a:lnTo>
                <a:lnTo>
                  <a:pt x="727841" y="176583"/>
                </a:lnTo>
                <a:lnTo>
                  <a:pt x="728133" y="175370"/>
                </a:lnTo>
                <a:lnTo>
                  <a:pt x="728532" y="174320"/>
                </a:lnTo>
                <a:lnTo>
                  <a:pt x="728818" y="173491"/>
                </a:lnTo>
                <a:lnTo>
                  <a:pt x="729109" y="172333"/>
                </a:lnTo>
                <a:lnTo>
                  <a:pt x="729488" y="170870"/>
                </a:lnTo>
                <a:lnTo>
                  <a:pt x="729444" y="170456"/>
                </a:lnTo>
                <a:lnTo>
                  <a:pt x="729279" y="168873"/>
                </a:lnTo>
                <a:lnTo>
                  <a:pt x="729362" y="168731"/>
                </a:lnTo>
                <a:lnTo>
                  <a:pt x="729926" y="167763"/>
                </a:lnTo>
                <a:lnTo>
                  <a:pt x="732613" y="160969"/>
                </a:lnTo>
                <a:lnTo>
                  <a:pt x="732616" y="160068"/>
                </a:lnTo>
                <a:lnTo>
                  <a:pt x="732543" y="153842"/>
                </a:lnTo>
                <a:lnTo>
                  <a:pt x="732534" y="153067"/>
                </a:lnTo>
                <a:lnTo>
                  <a:pt x="731480" y="150777"/>
                </a:lnTo>
                <a:lnTo>
                  <a:pt x="731126" y="147497"/>
                </a:lnTo>
                <a:lnTo>
                  <a:pt x="730784" y="144335"/>
                </a:lnTo>
                <a:lnTo>
                  <a:pt x="731218" y="142515"/>
                </a:lnTo>
                <a:lnTo>
                  <a:pt x="731271" y="142289"/>
                </a:lnTo>
                <a:lnTo>
                  <a:pt x="732506" y="139387"/>
                </a:lnTo>
                <a:lnTo>
                  <a:pt x="735495" y="132359"/>
                </a:lnTo>
                <a:lnTo>
                  <a:pt x="735117" y="127823"/>
                </a:lnTo>
                <a:lnTo>
                  <a:pt x="735066" y="127217"/>
                </a:lnTo>
                <a:lnTo>
                  <a:pt x="734967" y="126026"/>
                </a:lnTo>
                <a:lnTo>
                  <a:pt x="734922" y="125484"/>
                </a:lnTo>
                <a:lnTo>
                  <a:pt x="735165" y="124180"/>
                </a:lnTo>
                <a:lnTo>
                  <a:pt x="735591" y="122257"/>
                </a:lnTo>
                <a:lnTo>
                  <a:pt x="739573" y="114003"/>
                </a:lnTo>
                <a:lnTo>
                  <a:pt x="740156" y="111731"/>
                </a:lnTo>
                <a:lnTo>
                  <a:pt x="740671" y="109724"/>
                </a:lnTo>
                <a:lnTo>
                  <a:pt x="740827" y="99188"/>
                </a:lnTo>
                <a:lnTo>
                  <a:pt x="741497" y="97024"/>
                </a:lnTo>
                <a:lnTo>
                  <a:pt x="741865" y="95837"/>
                </a:lnTo>
                <a:lnTo>
                  <a:pt x="741680" y="94366"/>
                </a:lnTo>
                <a:lnTo>
                  <a:pt x="741309" y="91409"/>
                </a:lnTo>
                <a:lnTo>
                  <a:pt x="741235" y="90819"/>
                </a:lnTo>
                <a:lnTo>
                  <a:pt x="742564" y="87838"/>
                </a:lnTo>
                <a:lnTo>
                  <a:pt x="743808" y="85047"/>
                </a:lnTo>
                <a:lnTo>
                  <a:pt x="742131" y="80527"/>
                </a:lnTo>
                <a:lnTo>
                  <a:pt x="742323" y="78541"/>
                </a:lnTo>
                <a:lnTo>
                  <a:pt x="742491" y="76809"/>
                </a:lnTo>
                <a:lnTo>
                  <a:pt x="743588" y="73487"/>
                </a:lnTo>
                <a:lnTo>
                  <a:pt x="743400" y="71227"/>
                </a:lnTo>
                <a:lnTo>
                  <a:pt x="744504" y="69118"/>
                </a:lnTo>
                <a:lnTo>
                  <a:pt x="744749" y="67420"/>
                </a:lnTo>
                <a:lnTo>
                  <a:pt x="744936" y="66125"/>
                </a:lnTo>
                <a:lnTo>
                  <a:pt x="746440" y="55723"/>
                </a:lnTo>
                <a:lnTo>
                  <a:pt x="748463" y="51687"/>
                </a:lnTo>
                <a:lnTo>
                  <a:pt x="748147" y="48775"/>
                </a:lnTo>
                <a:lnTo>
                  <a:pt x="748229" y="48319"/>
                </a:lnTo>
                <a:lnTo>
                  <a:pt x="749119" y="43381"/>
                </a:lnTo>
                <a:lnTo>
                  <a:pt x="749230" y="39103"/>
                </a:lnTo>
                <a:lnTo>
                  <a:pt x="751259" y="37113"/>
                </a:lnTo>
                <a:lnTo>
                  <a:pt x="752056" y="35686"/>
                </a:lnTo>
                <a:lnTo>
                  <a:pt x="752243" y="35089"/>
                </a:lnTo>
                <a:lnTo>
                  <a:pt x="752026" y="33874"/>
                </a:lnTo>
                <a:lnTo>
                  <a:pt x="751440" y="32937"/>
                </a:lnTo>
                <a:lnTo>
                  <a:pt x="750099" y="31397"/>
                </a:lnTo>
                <a:lnTo>
                  <a:pt x="748915" y="30296"/>
                </a:lnTo>
                <a:lnTo>
                  <a:pt x="747348" y="29198"/>
                </a:lnTo>
                <a:lnTo>
                  <a:pt x="745943" y="28264"/>
                </a:lnTo>
                <a:lnTo>
                  <a:pt x="743490" y="27939"/>
                </a:lnTo>
                <a:lnTo>
                  <a:pt x="741159" y="26841"/>
                </a:lnTo>
                <a:lnTo>
                  <a:pt x="739589" y="25909"/>
                </a:lnTo>
                <a:lnTo>
                  <a:pt x="737804" y="24811"/>
                </a:lnTo>
                <a:lnTo>
                  <a:pt x="736611" y="24317"/>
                </a:lnTo>
                <a:lnTo>
                  <a:pt x="733635" y="22505"/>
                </a:lnTo>
                <a:lnTo>
                  <a:pt x="731886" y="22619"/>
                </a:lnTo>
                <a:lnTo>
                  <a:pt x="730060" y="24058"/>
                </a:lnTo>
                <a:lnTo>
                  <a:pt x="728620" y="25331"/>
                </a:lnTo>
                <a:lnTo>
                  <a:pt x="727179" y="26658"/>
                </a:lnTo>
                <a:lnTo>
                  <a:pt x="727193" y="29252"/>
                </a:lnTo>
                <a:lnTo>
                  <a:pt x="727170" y="30686"/>
                </a:lnTo>
                <a:lnTo>
                  <a:pt x="727152" y="31843"/>
                </a:lnTo>
                <a:lnTo>
                  <a:pt x="727058" y="34325"/>
                </a:lnTo>
                <a:lnTo>
                  <a:pt x="726974" y="36147"/>
                </a:lnTo>
                <a:lnTo>
                  <a:pt x="725863" y="37363"/>
                </a:lnTo>
                <a:lnTo>
                  <a:pt x="723815" y="39079"/>
                </a:lnTo>
                <a:lnTo>
                  <a:pt x="721873" y="40959"/>
                </a:lnTo>
                <a:lnTo>
                  <a:pt x="720266" y="42452"/>
                </a:lnTo>
                <a:lnTo>
                  <a:pt x="719041" y="43891"/>
                </a:lnTo>
                <a:lnTo>
                  <a:pt x="717935" y="44775"/>
                </a:lnTo>
                <a:lnTo>
                  <a:pt x="717099" y="45825"/>
                </a:lnTo>
                <a:lnTo>
                  <a:pt x="716851" y="47702"/>
                </a:lnTo>
                <a:lnTo>
                  <a:pt x="716976" y="50129"/>
                </a:lnTo>
                <a:lnTo>
                  <a:pt x="717148" y="53106"/>
                </a:lnTo>
                <a:lnTo>
                  <a:pt x="717273" y="55533"/>
                </a:lnTo>
                <a:lnTo>
                  <a:pt x="717310" y="56692"/>
                </a:lnTo>
                <a:lnTo>
                  <a:pt x="717289" y="58017"/>
                </a:lnTo>
                <a:lnTo>
                  <a:pt x="717214" y="59286"/>
                </a:lnTo>
                <a:lnTo>
                  <a:pt x="716972" y="60775"/>
                </a:lnTo>
                <a:lnTo>
                  <a:pt x="715698" y="61882"/>
                </a:lnTo>
                <a:lnTo>
                  <a:pt x="714328" y="62160"/>
                </a:lnTo>
                <a:lnTo>
                  <a:pt x="713017" y="62219"/>
                </a:lnTo>
                <a:lnTo>
                  <a:pt x="711868" y="62333"/>
                </a:lnTo>
                <a:lnTo>
                  <a:pt x="710337" y="62392"/>
                </a:lnTo>
                <a:lnTo>
                  <a:pt x="708316" y="62453"/>
                </a:lnTo>
                <a:lnTo>
                  <a:pt x="706904" y="61905"/>
                </a:lnTo>
                <a:lnTo>
                  <a:pt x="705717" y="60970"/>
                </a:lnTo>
                <a:lnTo>
                  <a:pt x="704640" y="59980"/>
                </a:lnTo>
                <a:lnTo>
                  <a:pt x="703299" y="58439"/>
                </a:lnTo>
                <a:lnTo>
                  <a:pt x="701809" y="55961"/>
                </a:lnTo>
                <a:lnTo>
                  <a:pt x="700206" y="53703"/>
                </a:lnTo>
                <a:lnTo>
                  <a:pt x="698071" y="50565"/>
                </a:lnTo>
                <a:lnTo>
                  <a:pt x="697224" y="48857"/>
                </a:lnTo>
                <a:lnTo>
                  <a:pt x="696310" y="47921"/>
                </a:lnTo>
                <a:lnTo>
                  <a:pt x="694923" y="45830"/>
                </a:lnTo>
                <a:lnTo>
                  <a:pt x="694388" y="44695"/>
                </a:lnTo>
                <a:lnTo>
                  <a:pt x="693285" y="42359"/>
                </a:lnTo>
                <a:lnTo>
                  <a:pt x="692054" y="40763"/>
                </a:lnTo>
                <a:lnTo>
                  <a:pt x="690774" y="38779"/>
                </a:lnTo>
                <a:lnTo>
                  <a:pt x="689706" y="37293"/>
                </a:lnTo>
                <a:lnTo>
                  <a:pt x="688038" y="35643"/>
                </a:lnTo>
                <a:lnTo>
                  <a:pt x="686474" y="34433"/>
                </a:lnTo>
                <a:lnTo>
                  <a:pt x="684856" y="33114"/>
                </a:lnTo>
                <a:lnTo>
                  <a:pt x="681353" y="30089"/>
                </a:lnTo>
                <a:lnTo>
                  <a:pt x="678713" y="27836"/>
                </a:lnTo>
                <a:lnTo>
                  <a:pt x="676348" y="25358"/>
                </a:lnTo>
                <a:lnTo>
                  <a:pt x="674469" y="23323"/>
                </a:lnTo>
                <a:lnTo>
                  <a:pt x="672049" y="20903"/>
                </a:lnTo>
                <a:lnTo>
                  <a:pt x="670011" y="18535"/>
                </a:lnTo>
                <a:lnTo>
                  <a:pt x="668618" y="16829"/>
                </a:lnTo>
                <a:lnTo>
                  <a:pt x="667279" y="15122"/>
                </a:lnTo>
                <a:lnTo>
                  <a:pt x="664965" y="12977"/>
                </a:lnTo>
                <a:lnTo>
                  <a:pt x="662913" y="11494"/>
                </a:lnTo>
                <a:lnTo>
                  <a:pt x="660921" y="9623"/>
                </a:lnTo>
                <a:lnTo>
                  <a:pt x="658558" y="7092"/>
                </a:lnTo>
                <a:lnTo>
                  <a:pt x="655372" y="4783"/>
                </a:lnTo>
                <a:lnTo>
                  <a:pt x="651440" y="1265"/>
                </a:lnTo>
                <a:lnTo>
                  <a:pt x="649821" y="55"/>
                </a:lnTo>
                <a:lnTo>
                  <a:pt x="646284" y="583"/>
                </a:lnTo>
                <a:lnTo>
                  <a:pt x="642767" y="1672"/>
                </a:lnTo>
                <a:lnTo>
                  <a:pt x="641418" y="2089"/>
                </a:lnTo>
                <a:lnTo>
                  <a:pt x="636432" y="4648"/>
                </a:lnTo>
                <a:lnTo>
                  <a:pt x="631508" y="7082"/>
                </a:lnTo>
                <a:lnTo>
                  <a:pt x="631090" y="7558"/>
                </a:lnTo>
                <a:lnTo>
                  <a:pt x="629543" y="9321"/>
                </a:lnTo>
                <a:lnTo>
                  <a:pt x="625911" y="11133"/>
                </a:lnTo>
                <a:lnTo>
                  <a:pt x="625528" y="11259"/>
                </a:lnTo>
                <a:lnTo>
                  <a:pt x="624957" y="11447"/>
                </a:lnTo>
                <a:lnTo>
                  <a:pt x="622883" y="12130"/>
                </a:lnTo>
                <a:lnTo>
                  <a:pt x="619444" y="13263"/>
                </a:lnTo>
                <a:lnTo>
                  <a:pt x="613158" y="14651"/>
                </a:lnTo>
                <a:lnTo>
                  <a:pt x="610018" y="15345"/>
                </a:lnTo>
                <a:lnTo>
                  <a:pt x="605894" y="17158"/>
                </a:lnTo>
                <a:lnTo>
                  <a:pt x="603742" y="18777"/>
                </a:lnTo>
                <a:lnTo>
                  <a:pt x="602918" y="19876"/>
                </a:lnTo>
                <a:lnTo>
                  <a:pt x="601409" y="21885"/>
                </a:lnTo>
                <a:lnTo>
                  <a:pt x="598335" y="24253"/>
                </a:lnTo>
                <a:lnTo>
                  <a:pt x="596557" y="27296"/>
                </a:lnTo>
                <a:lnTo>
                  <a:pt x="593235" y="27309"/>
                </a:lnTo>
                <a:lnTo>
                  <a:pt x="590580" y="28063"/>
                </a:lnTo>
                <a:lnTo>
                  <a:pt x="590321" y="28177"/>
                </a:lnTo>
                <a:lnTo>
                  <a:pt x="586211" y="30002"/>
                </a:lnTo>
                <a:lnTo>
                  <a:pt x="584723" y="30221"/>
                </a:lnTo>
                <a:lnTo>
                  <a:pt x="582759" y="30511"/>
                </a:lnTo>
                <a:lnTo>
                  <a:pt x="580290" y="32478"/>
                </a:lnTo>
                <a:lnTo>
                  <a:pt x="576735" y="35306"/>
                </a:lnTo>
                <a:lnTo>
                  <a:pt x="575025" y="40210"/>
                </a:lnTo>
                <a:lnTo>
                  <a:pt x="574868" y="40354"/>
                </a:lnTo>
                <a:lnTo>
                  <a:pt x="573674" y="41454"/>
                </a:lnTo>
                <a:lnTo>
                  <a:pt x="572652" y="41953"/>
                </a:lnTo>
                <a:lnTo>
                  <a:pt x="572136" y="42205"/>
                </a:lnTo>
                <a:lnTo>
                  <a:pt x="569866" y="42462"/>
                </a:lnTo>
                <a:lnTo>
                  <a:pt x="567021" y="42782"/>
                </a:lnTo>
                <a:lnTo>
                  <a:pt x="560933" y="47146"/>
                </a:lnTo>
                <a:lnTo>
                  <a:pt x="557766" y="48441"/>
                </a:lnTo>
                <a:lnTo>
                  <a:pt x="555887" y="49212"/>
                </a:lnTo>
                <a:lnTo>
                  <a:pt x="553239" y="49841"/>
                </a:lnTo>
                <a:lnTo>
                  <a:pt x="549257" y="51700"/>
                </a:lnTo>
                <a:lnTo>
                  <a:pt x="547884" y="52343"/>
                </a:lnTo>
                <a:lnTo>
                  <a:pt x="545058" y="54771"/>
                </a:lnTo>
                <a:lnTo>
                  <a:pt x="539456" y="57148"/>
                </a:lnTo>
                <a:lnTo>
                  <a:pt x="534592" y="58285"/>
                </a:lnTo>
                <a:lnTo>
                  <a:pt x="532873" y="60088"/>
                </a:lnTo>
                <a:lnTo>
                  <a:pt x="532301" y="55692"/>
                </a:lnTo>
                <a:lnTo>
                  <a:pt x="532252" y="51831"/>
                </a:lnTo>
                <a:lnTo>
                  <a:pt x="532541" y="47362"/>
                </a:lnTo>
                <a:lnTo>
                  <a:pt x="532662" y="43225"/>
                </a:lnTo>
                <a:lnTo>
                  <a:pt x="532997" y="39252"/>
                </a:lnTo>
                <a:lnTo>
                  <a:pt x="533167" y="35391"/>
                </a:lnTo>
                <a:lnTo>
                  <a:pt x="533220" y="32080"/>
                </a:lnTo>
                <a:lnTo>
                  <a:pt x="533261" y="29544"/>
                </a:lnTo>
                <a:lnTo>
                  <a:pt x="533419" y="26344"/>
                </a:lnTo>
                <a:lnTo>
                  <a:pt x="533452" y="24358"/>
                </a:lnTo>
                <a:lnTo>
                  <a:pt x="533576" y="23365"/>
                </a:lnTo>
                <a:lnTo>
                  <a:pt x="541811" y="9413"/>
                </a:lnTo>
                <a:lnTo>
                  <a:pt x="537626" y="11785"/>
                </a:lnTo>
                <a:lnTo>
                  <a:pt x="536622" y="12769"/>
                </a:lnTo>
                <a:lnTo>
                  <a:pt x="535957" y="13422"/>
                </a:lnTo>
                <a:lnTo>
                  <a:pt x="535723" y="13651"/>
                </a:lnTo>
                <a:lnTo>
                  <a:pt x="531042" y="14849"/>
                </a:lnTo>
                <a:lnTo>
                  <a:pt x="530710" y="15059"/>
                </a:lnTo>
                <a:lnTo>
                  <a:pt x="529565" y="15785"/>
                </a:lnTo>
                <a:lnTo>
                  <a:pt x="527840" y="16040"/>
                </a:lnTo>
                <a:lnTo>
                  <a:pt x="524681" y="15340"/>
                </a:lnTo>
                <a:lnTo>
                  <a:pt x="522348" y="14823"/>
                </a:lnTo>
                <a:lnTo>
                  <a:pt x="519612" y="13734"/>
                </a:lnTo>
                <a:lnTo>
                  <a:pt x="517717" y="12982"/>
                </a:lnTo>
                <a:lnTo>
                  <a:pt x="515492" y="13288"/>
                </a:lnTo>
                <a:lnTo>
                  <a:pt x="509337" y="14133"/>
                </a:lnTo>
                <a:lnTo>
                  <a:pt x="507808" y="13976"/>
                </a:lnTo>
                <a:lnTo>
                  <a:pt x="506438" y="13836"/>
                </a:lnTo>
                <a:lnTo>
                  <a:pt x="504235" y="13029"/>
                </a:lnTo>
                <a:lnTo>
                  <a:pt x="496366" y="7679"/>
                </a:lnTo>
                <a:lnTo>
                  <a:pt x="495285" y="7405"/>
                </a:lnTo>
                <a:lnTo>
                  <a:pt x="494206" y="7130"/>
                </a:lnTo>
                <a:lnTo>
                  <a:pt x="490013" y="7334"/>
                </a:lnTo>
                <a:lnTo>
                  <a:pt x="488290" y="8024"/>
                </a:lnTo>
                <a:lnTo>
                  <a:pt x="482029" y="6554"/>
                </a:lnTo>
                <a:lnTo>
                  <a:pt x="476873" y="5346"/>
                </a:lnTo>
                <a:lnTo>
                  <a:pt x="475060" y="5248"/>
                </a:lnTo>
                <a:lnTo>
                  <a:pt x="472481" y="5107"/>
                </a:lnTo>
                <a:lnTo>
                  <a:pt x="469473" y="4944"/>
                </a:lnTo>
                <a:lnTo>
                  <a:pt x="465408" y="5892"/>
                </a:lnTo>
                <a:lnTo>
                  <a:pt x="464464" y="6291"/>
                </a:lnTo>
                <a:lnTo>
                  <a:pt x="463192" y="6831"/>
                </a:lnTo>
                <a:lnTo>
                  <a:pt x="459626" y="9388"/>
                </a:lnTo>
                <a:lnTo>
                  <a:pt x="458087" y="9830"/>
                </a:lnTo>
                <a:lnTo>
                  <a:pt x="455250" y="9718"/>
                </a:lnTo>
                <a:lnTo>
                  <a:pt x="449661" y="7903"/>
                </a:lnTo>
                <a:lnTo>
                  <a:pt x="447719" y="7272"/>
                </a:lnTo>
                <a:lnTo>
                  <a:pt x="446306" y="7414"/>
                </a:lnTo>
                <a:lnTo>
                  <a:pt x="445131" y="7532"/>
                </a:lnTo>
                <a:lnTo>
                  <a:pt x="444259" y="7926"/>
                </a:lnTo>
                <a:lnTo>
                  <a:pt x="443469" y="8283"/>
                </a:lnTo>
                <a:lnTo>
                  <a:pt x="441579" y="9689"/>
                </a:lnTo>
                <a:lnTo>
                  <a:pt x="440905" y="10191"/>
                </a:lnTo>
                <a:lnTo>
                  <a:pt x="440703" y="10341"/>
                </a:lnTo>
                <a:lnTo>
                  <a:pt x="438541" y="10423"/>
                </a:lnTo>
                <a:lnTo>
                  <a:pt x="437004" y="10482"/>
                </a:lnTo>
                <a:lnTo>
                  <a:pt x="432807" y="9198"/>
                </a:lnTo>
                <a:lnTo>
                  <a:pt x="426768" y="10281"/>
                </a:lnTo>
                <a:lnTo>
                  <a:pt x="426974" y="12007"/>
                </a:lnTo>
                <a:lnTo>
                  <a:pt x="427172" y="13332"/>
                </a:lnTo>
                <a:lnTo>
                  <a:pt x="427201" y="14931"/>
                </a:lnTo>
                <a:lnTo>
                  <a:pt x="427396" y="16365"/>
                </a:lnTo>
                <a:lnTo>
                  <a:pt x="427697" y="18129"/>
                </a:lnTo>
                <a:lnTo>
                  <a:pt x="427710" y="20721"/>
                </a:lnTo>
                <a:lnTo>
                  <a:pt x="427690" y="21990"/>
                </a:lnTo>
                <a:lnTo>
                  <a:pt x="427731" y="22873"/>
                </a:lnTo>
                <a:lnTo>
                  <a:pt x="427764" y="24251"/>
                </a:lnTo>
                <a:lnTo>
                  <a:pt x="427798" y="25465"/>
                </a:lnTo>
                <a:lnTo>
                  <a:pt x="427783" y="26403"/>
                </a:lnTo>
                <a:lnTo>
                  <a:pt x="428292" y="28828"/>
                </a:lnTo>
                <a:lnTo>
                  <a:pt x="428488" y="30262"/>
                </a:lnTo>
                <a:lnTo>
                  <a:pt x="428637" y="31145"/>
                </a:lnTo>
                <a:lnTo>
                  <a:pt x="428621" y="32191"/>
                </a:lnTo>
                <a:lnTo>
                  <a:pt x="428603" y="33351"/>
                </a:lnTo>
                <a:lnTo>
                  <a:pt x="428362" y="34731"/>
                </a:lnTo>
                <a:lnTo>
                  <a:pt x="427581" y="35836"/>
                </a:lnTo>
                <a:lnTo>
                  <a:pt x="427129" y="36719"/>
                </a:lnTo>
                <a:lnTo>
                  <a:pt x="426402" y="37824"/>
                </a:lnTo>
                <a:lnTo>
                  <a:pt x="425537" y="40101"/>
                </a:lnTo>
                <a:lnTo>
                  <a:pt x="418831" y="43479"/>
                </a:lnTo>
                <a:lnTo>
                  <a:pt x="415602" y="46255"/>
                </a:lnTo>
                <a:lnTo>
                  <a:pt x="414410" y="47279"/>
                </a:lnTo>
                <a:lnTo>
                  <a:pt x="413782" y="47946"/>
                </a:lnTo>
                <a:lnTo>
                  <a:pt x="411831" y="50019"/>
                </a:lnTo>
                <a:lnTo>
                  <a:pt x="411677" y="50335"/>
                </a:lnTo>
                <a:lnTo>
                  <a:pt x="411584" y="50521"/>
                </a:lnTo>
                <a:lnTo>
                  <a:pt x="411251" y="51201"/>
                </a:lnTo>
                <a:lnTo>
                  <a:pt x="410916" y="51883"/>
                </a:lnTo>
                <a:lnTo>
                  <a:pt x="410793" y="52598"/>
                </a:lnTo>
                <a:lnTo>
                  <a:pt x="410193" y="56100"/>
                </a:lnTo>
                <a:lnTo>
                  <a:pt x="406143" y="61264"/>
                </a:lnTo>
                <a:lnTo>
                  <a:pt x="405412" y="62198"/>
                </a:lnTo>
                <a:lnTo>
                  <a:pt x="404792" y="63179"/>
                </a:lnTo>
                <a:lnTo>
                  <a:pt x="403453" y="65304"/>
                </a:lnTo>
                <a:lnTo>
                  <a:pt x="403193" y="67036"/>
                </a:lnTo>
                <a:lnTo>
                  <a:pt x="402913" y="68903"/>
                </a:lnTo>
                <a:lnTo>
                  <a:pt x="401077" y="71948"/>
                </a:lnTo>
                <a:lnTo>
                  <a:pt x="396907" y="76927"/>
                </a:lnTo>
                <a:lnTo>
                  <a:pt x="395475" y="79698"/>
                </a:lnTo>
                <a:lnTo>
                  <a:pt x="393132" y="84238"/>
                </a:lnTo>
                <a:lnTo>
                  <a:pt x="392383" y="85686"/>
                </a:lnTo>
                <a:lnTo>
                  <a:pt x="392031" y="85990"/>
                </a:lnTo>
                <a:lnTo>
                  <a:pt x="389497" y="88180"/>
                </a:lnTo>
                <a:lnTo>
                  <a:pt x="384693" y="88822"/>
                </a:lnTo>
                <a:lnTo>
                  <a:pt x="383558" y="89336"/>
                </a:lnTo>
                <a:lnTo>
                  <a:pt x="382479" y="89825"/>
                </a:lnTo>
                <a:lnTo>
                  <a:pt x="380868" y="90974"/>
                </a:lnTo>
                <a:lnTo>
                  <a:pt x="380206" y="91447"/>
                </a:lnTo>
                <a:lnTo>
                  <a:pt x="377081" y="95924"/>
                </a:lnTo>
                <a:lnTo>
                  <a:pt x="374997" y="98166"/>
                </a:lnTo>
                <a:lnTo>
                  <a:pt x="371494" y="100661"/>
                </a:lnTo>
                <a:lnTo>
                  <a:pt x="371143" y="101055"/>
                </a:lnTo>
                <a:lnTo>
                  <a:pt x="368338" y="104184"/>
                </a:lnTo>
                <a:lnTo>
                  <a:pt x="367815" y="104770"/>
                </a:lnTo>
                <a:lnTo>
                  <a:pt x="364692" y="109432"/>
                </a:lnTo>
                <a:lnTo>
                  <a:pt x="363773" y="110365"/>
                </a:lnTo>
                <a:lnTo>
                  <a:pt x="363158" y="110988"/>
                </a:lnTo>
                <a:lnTo>
                  <a:pt x="361499" y="111802"/>
                </a:lnTo>
                <a:lnTo>
                  <a:pt x="359718" y="113361"/>
                </a:lnTo>
                <a:lnTo>
                  <a:pt x="357331" y="116781"/>
                </a:lnTo>
                <a:lnTo>
                  <a:pt x="352177" y="121764"/>
                </a:lnTo>
                <a:lnTo>
                  <a:pt x="349917" y="126300"/>
                </a:lnTo>
                <a:lnTo>
                  <a:pt x="349585" y="126784"/>
                </a:lnTo>
                <a:lnTo>
                  <a:pt x="347530" y="129782"/>
                </a:lnTo>
                <a:lnTo>
                  <a:pt x="346070" y="133818"/>
                </a:lnTo>
                <a:lnTo>
                  <a:pt x="344417" y="136243"/>
                </a:lnTo>
                <a:lnTo>
                  <a:pt x="340090" y="140430"/>
                </a:lnTo>
                <a:lnTo>
                  <a:pt x="337852" y="142595"/>
                </a:lnTo>
                <a:lnTo>
                  <a:pt x="337740" y="142855"/>
                </a:lnTo>
                <a:lnTo>
                  <a:pt x="336998" y="144583"/>
                </a:lnTo>
                <a:lnTo>
                  <a:pt x="333077" y="149312"/>
                </a:lnTo>
                <a:lnTo>
                  <a:pt x="330080" y="154160"/>
                </a:lnTo>
                <a:lnTo>
                  <a:pt x="328657" y="153188"/>
                </a:lnTo>
                <a:lnTo>
                  <a:pt x="328101" y="152808"/>
                </a:lnTo>
                <a:lnTo>
                  <a:pt x="327764" y="152117"/>
                </a:lnTo>
                <a:lnTo>
                  <a:pt x="327107" y="150768"/>
                </a:lnTo>
                <a:lnTo>
                  <a:pt x="325786" y="145072"/>
                </a:lnTo>
                <a:lnTo>
                  <a:pt x="324793" y="143591"/>
                </a:lnTo>
                <a:lnTo>
                  <a:pt x="322630" y="142177"/>
                </a:lnTo>
                <a:lnTo>
                  <a:pt x="321764" y="141065"/>
                </a:lnTo>
                <a:lnTo>
                  <a:pt x="321450" y="139951"/>
                </a:lnTo>
                <a:lnTo>
                  <a:pt x="319602" y="139217"/>
                </a:lnTo>
                <a:lnTo>
                  <a:pt x="318243" y="138723"/>
                </a:lnTo>
                <a:lnTo>
                  <a:pt x="316449" y="138233"/>
                </a:lnTo>
                <a:lnTo>
                  <a:pt x="312965" y="137469"/>
                </a:lnTo>
                <a:lnTo>
                  <a:pt x="310136" y="136815"/>
                </a:lnTo>
                <a:lnTo>
                  <a:pt x="307466" y="136380"/>
                </a:lnTo>
                <a:lnTo>
                  <a:pt x="305450" y="136110"/>
                </a:lnTo>
                <a:lnTo>
                  <a:pt x="303486" y="135950"/>
                </a:lnTo>
                <a:lnTo>
                  <a:pt x="300981" y="135404"/>
                </a:lnTo>
                <a:lnTo>
                  <a:pt x="299294" y="135079"/>
                </a:lnTo>
                <a:lnTo>
                  <a:pt x="297833" y="134145"/>
                </a:lnTo>
                <a:lnTo>
                  <a:pt x="296769" y="132438"/>
                </a:lnTo>
                <a:lnTo>
                  <a:pt x="295325" y="130400"/>
                </a:lnTo>
                <a:lnTo>
                  <a:pt x="294315" y="128693"/>
                </a:lnTo>
                <a:lnTo>
                  <a:pt x="293409" y="127317"/>
                </a:lnTo>
                <a:lnTo>
                  <a:pt x="292439" y="126381"/>
                </a:lnTo>
                <a:lnTo>
                  <a:pt x="291308" y="125446"/>
                </a:lnTo>
                <a:lnTo>
                  <a:pt x="289633" y="124238"/>
                </a:lnTo>
                <a:lnTo>
                  <a:pt x="288003" y="123745"/>
                </a:lnTo>
                <a:lnTo>
                  <a:pt x="286366" y="123584"/>
                </a:lnTo>
                <a:lnTo>
                  <a:pt x="284795" y="122761"/>
                </a:lnTo>
                <a:lnTo>
                  <a:pt x="283333" y="121937"/>
                </a:lnTo>
                <a:lnTo>
                  <a:pt x="282311" y="120946"/>
                </a:lnTo>
                <a:lnTo>
                  <a:pt x="281015" y="120068"/>
                </a:lnTo>
                <a:lnTo>
                  <a:pt x="279769" y="119409"/>
                </a:lnTo>
                <a:lnTo>
                  <a:pt x="278299" y="119082"/>
                </a:lnTo>
                <a:lnTo>
                  <a:pt x="276554" y="118920"/>
                </a:lnTo>
                <a:lnTo>
                  <a:pt x="273889" y="118266"/>
                </a:lnTo>
                <a:lnTo>
                  <a:pt x="271815" y="118050"/>
                </a:lnTo>
                <a:lnTo>
                  <a:pt x="269585" y="117506"/>
                </a:lnTo>
                <a:lnTo>
                  <a:pt x="268123" y="116737"/>
                </a:lnTo>
                <a:lnTo>
                  <a:pt x="266670" y="115307"/>
                </a:lnTo>
                <a:lnTo>
                  <a:pt x="265649" y="114206"/>
                </a:lnTo>
                <a:lnTo>
                  <a:pt x="264516" y="113382"/>
                </a:lnTo>
                <a:lnTo>
                  <a:pt x="263102" y="112999"/>
                </a:lnTo>
                <a:lnTo>
                  <a:pt x="262130" y="112285"/>
                </a:lnTo>
                <a:lnTo>
                  <a:pt x="260056" y="111304"/>
                </a:lnTo>
                <a:lnTo>
                  <a:pt x="259879" y="111579"/>
                </a:lnTo>
                <a:lnTo>
                  <a:pt x="256692" y="115189"/>
                </a:lnTo>
                <a:lnTo>
                  <a:pt x="249569" y="120557"/>
                </a:lnTo>
                <a:lnTo>
                  <a:pt x="247885" y="121224"/>
                </a:lnTo>
                <a:lnTo>
                  <a:pt x="246556" y="121751"/>
                </a:lnTo>
                <a:lnTo>
                  <a:pt x="245127" y="122802"/>
                </a:lnTo>
                <a:lnTo>
                  <a:pt x="240784" y="125997"/>
                </a:lnTo>
                <a:lnTo>
                  <a:pt x="237967" y="129297"/>
                </a:lnTo>
                <a:lnTo>
                  <a:pt x="235877" y="130423"/>
                </a:lnTo>
                <a:lnTo>
                  <a:pt x="233231" y="131244"/>
                </a:lnTo>
                <a:lnTo>
                  <a:pt x="231953" y="131895"/>
                </a:lnTo>
                <a:lnTo>
                  <a:pt x="230649" y="132559"/>
                </a:lnTo>
                <a:lnTo>
                  <a:pt x="228898" y="132883"/>
                </a:lnTo>
                <a:lnTo>
                  <a:pt x="227353" y="133167"/>
                </a:lnTo>
                <a:lnTo>
                  <a:pt x="225110" y="133581"/>
                </a:lnTo>
                <a:lnTo>
                  <a:pt x="222181" y="134456"/>
                </a:lnTo>
                <a:lnTo>
                  <a:pt x="221725" y="134591"/>
                </a:lnTo>
                <a:lnTo>
                  <a:pt x="219575" y="135718"/>
                </a:lnTo>
                <a:lnTo>
                  <a:pt x="219115" y="136223"/>
                </a:lnTo>
                <a:lnTo>
                  <a:pt x="218103" y="137338"/>
                </a:lnTo>
                <a:lnTo>
                  <a:pt x="217649" y="138311"/>
                </a:lnTo>
                <a:lnTo>
                  <a:pt x="217434" y="138767"/>
                </a:lnTo>
                <a:lnTo>
                  <a:pt x="217202" y="141804"/>
                </a:lnTo>
                <a:lnTo>
                  <a:pt x="217861" y="143253"/>
                </a:lnTo>
                <a:lnTo>
                  <a:pt x="218075" y="143720"/>
                </a:lnTo>
                <a:lnTo>
                  <a:pt x="216365" y="146891"/>
                </a:lnTo>
                <a:lnTo>
                  <a:pt x="214185" y="149149"/>
                </a:lnTo>
                <a:lnTo>
                  <a:pt x="213118" y="150256"/>
                </a:lnTo>
                <a:lnTo>
                  <a:pt x="209098" y="151827"/>
                </a:lnTo>
                <a:lnTo>
                  <a:pt x="206644" y="152787"/>
                </a:lnTo>
                <a:lnTo>
                  <a:pt x="205550" y="153214"/>
                </a:lnTo>
                <a:lnTo>
                  <a:pt x="203956" y="153838"/>
                </a:lnTo>
                <a:lnTo>
                  <a:pt x="202728" y="154713"/>
                </a:lnTo>
                <a:lnTo>
                  <a:pt x="200344" y="158320"/>
                </a:lnTo>
                <a:lnTo>
                  <a:pt x="198127" y="160573"/>
                </a:lnTo>
                <a:lnTo>
                  <a:pt x="197585" y="161124"/>
                </a:lnTo>
                <a:lnTo>
                  <a:pt x="196367" y="163858"/>
                </a:lnTo>
                <a:lnTo>
                  <a:pt x="194273" y="165309"/>
                </a:lnTo>
                <a:lnTo>
                  <a:pt x="191585" y="166087"/>
                </a:lnTo>
                <a:lnTo>
                  <a:pt x="189400" y="166038"/>
                </a:lnTo>
                <a:lnTo>
                  <a:pt x="188035" y="166041"/>
                </a:lnTo>
                <a:lnTo>
                  <a:pt x="185629" y="166159"/>
                </a:lnTo>
                <a:lnTo>
                  <a:pt x="182945" y="166772"/>
                </a:lnTo>
                <a:lnTo>
                  <a:pt x="181030" y="166888"/>
                </a:lnTo>
                <a:lnTo>
                  <a:pt x="178623" y="167170"/>
                </a:lnTo>
                <a:lnTo>
                  <a:pt x="176214" y="167452"/>
                </a:lnTo>
                <a:lnTo>
                  <a:pt x="173042" y="167737"/>
                </a:lnTo>
                <a:lnTo>
                  <a:pt x="169922" y="168131"/>
                </a:lnTo>
                <a:lnTo>
                  <a:pt x="166855" y="168690"/>
                </a:lnTo>
                <a:lnTo>
                  <a:pt x="164285" y="168973"/>
                </a:lnTo>
                <a:lnTo>
                  <a:pt x="162095" y="169199"/>
                </a:lnTo>
                <a:lnTo>
                  <a:pt x="158862" y="169869"/>
                </a:lnTo>
                <a:lnTo>
                  <a:pt x="156567" y="169987"/>
                </a:lnTo>
                <a:lnTo>
                  <a:pt x="151642" y="170551"/>
                </a:lnTo>
                <a:lnTo>
                  <a:pt x="147866" y="170947"/>
                </a:lnTo>
                <a:lnTo>
                  <a:pt x="144688" y="171617"/>
                </a:lnTo>
                <a:lnTo>
                  <a:pt x="141573" y="171736"/>
                </a:lnTo>
                <a:lnTo>
                  <a:pt x="139440" y="171853"/>
                </a:lnTo>
                <a:close/>
              </a:path>
            </a:pathLst>
          </a:custGeom>
          <a:solidFill>
            <a:srgbClr val="496483"/>
          </a:solidFill>
          <a:ln w="12700" cap="flat">
            <a:solidFill>
              <a:sysClr val="window" lastClr="FFFFFF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LID4096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92DF999-903C-1521-430C-2DEA443F0301}"/>
              </a:ext>
            </a:extLst>
          </p:cNvPr>
          <p:cNvSpPr txBox="1"/>
          <p:nvPr/>
        </p:nvSpPr>
        <p:spPr>
          <a:xfrm>
            <a:off x="5906436" y="131851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Bas-Uele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18 %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8CC4B66-000A-2512-6D03-C59D6BCDCA17}"/>
              </a:ext>
            </a:extLst>
          </p:cNvPr>
          <p:cNvSpPr txBox="1"/>
          <p:nvPr/>
        </p:nvSpPr>
        <p:spPr>
          <a:xfrm>
            <a:off x="3940703" y="5142124"/>
            <a:ext cx="10258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14 %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61A40D6A-63E5-FFC0-FB25-3B3BA98B23F1}"/>
              </a:ext>
            </a:extLst>
          </p:cNvPr>
          <p:cNvSpPr txBox="1"/>
          <p:nvPr/>
        </p:nvSpPr>
        <p:spPr>
          <a:xfrm>
            <a:off x="4665018" y="5593767"/>
            <a:ext cx="1016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</a:t>
            </a:r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ï</a:t>
            </a:r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-Oriental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36 %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2968D3A7-4382-B744-C802-04086F3EBC1D}"/>
              </a:ext>
            </a:extLst>
          </p:cNvPr>
          <p:cNvSpPr txBox="1"/>
          <p:nvPr/>
        </p:nvSpPr>
        <p:spPr>
          <a:xfrm>
            <a:off x="7625783" y="4050202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30 %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AAA58428-57F8-4762-2297-CE63EAB767E7}"/>
              </a:ext>
            </a:extLst>
          </p:cNvPr>
          <p:cNvSpPr txBox="1"/>
          <p:nvPr/>
        </p:nvSpPr>
        <p:spPr>
          <a:xfrm>
            <a:off x="6210329" y="4837839"/>
            <a:ext cx="10013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Lomami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17 %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3BF1A2EF-3F01-4375-D02D-25990C75117D}"/>
              </a:ext>
            </a:extLst>
          </p:cNvPr>
          <p:cNvSpPr txBox="1"/>
          <p:nvPr/>
        </p:nvSpPr>
        <p:spPr>
          <a:xfrm>
            <a:off x="5545040" y="6117520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Lualaba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29 %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986D4F5C-F672-EEE3-1816-853D406CA7FF}"/>
              </a:ext>
            </a:extLst>
          </p:cNvPr>
          <p:cNvSpPr txBox="1"/>
          <p:nvPr/>
        </p:nvSpPr>
        <p:spPr>
          <a:xfrm>
            <a:off x="7793643" y="3550434"/>
            <a:ext cx="9817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A01C0CF9-2476-0AF5-1714-5774E7BD4F1D}"/>
              </a:ext>
            </a:extLst>
          </p:cNvPr>
          <p:cNvSpPr txBox="1"/>
          <p:nvPr/>
        </p:nvSpPr>
        <p:spPr>
          <a:xfrm>
            <a:off x="6676347" y="4508250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Tanganyika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22117529-E052-2F2C-8123-33EB168C6365}"/>
              </a:ext>
            </a:extLst>
          </p:cNvPr>
          <p:cNvSpPr txBox="1"/>
          <p:nvPr/>
        </p:nvSpPr>
        <p:spPr>
          <a:xfrm>
            <a:off x="6945184" y="5361117"/>
            <a:ext cx="12949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Haut-Katanga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961EF213-3072-7896-1511-266EF1F2471E}"/>
              </a:ext>
            </a:extLst>
          </p:cNvPr>
          <p:cNvSpPr txBox="1"/>
          <p:nvPr/>
        </p:nvSpPr>
        <p:spPr>
          <a:xfrm>
            <a:off x="7453393" y="2536714"/>
            <a:ext cx="108188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Nord-Kivu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EE8D7369-ECC6-B95A-15AE-8BA745B9E0A2}"/>
              </a:ext>
            </a:extLst>
          </p:cNvPr>
          <p:cNvCxnSpPr>
            <a:cxnSpLocks/>
          </p:cNvCxnSpPr>
          <p:nvPr/>
        </p:nvCxnSpPr>
        <p:spPr>
          <a:xfrm flipH="1">
            <a:off x="5197745" y="4629480"/>
            <a:ext cx="927682" cy="993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3" name="TextBox 1032">
            <a:extLst>
              <a:ext uri="{FF2B5EF4-FFF2-40B4-BE49-F238E27FC236}">
                <a16:creationId xmlns:a16="http://schemas.microsoft.com/office/drawing/2014/main" id="{06592FD9-BAA4-03F9-19E1-75A10837C6EA}"/>
              </a:ext>
            </a:extLst>
          </p:cNvPr>
          <p:cNvSpPr txBox="1"/>
          <p:nvPr/>
        </p:nvSpPr>
        <p:spPr>
          <a:xfrm>
            <a:off x="3887958" y="326027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Mai-</a:t>
            </a:r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Ndombe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11 %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7B0CBCA5-DFEB-2FFE-3C62-E2C928A92BA8}"/>
              </a:ext>
            </a:extLst>
          </p:cNvPr>
          <p:cNvSpPr txBox="1"/>
          <p:nvPr/>
        </p:nvSpPr>
        <p:spPr>
          <a:xfrm>
            <a:off x="2223985" y="342866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Kinshasa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70 %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505BD5B8-CF51-A170-6F42-A8262EEB8032}"/>
              </a:ext>
            </a:extLst>
          </p:cNvPr>
          <p:cNvSpPr txBox="1"/>
          <p:nvPr/>
        </p:nvSpPr>
        <p:spPr>
          <a:xfrm>
            <a:off x="2363355" y="4513448"/>
            <a:ext cx="171429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Kongo-Central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22 %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9235C29E-22AB-AF54-B1F6-5887DD5CE486}"/>
              </a:ext>
            </a:extLst>
          </p:cNvPr>
          <p:cNvSpPr txBox="1"/>
          <p:nvPr/>
        </p:nvSpPr>
        <p:spPr>
          <a:xfrm>
            <a:off x="3969751" y="3959748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Kwilu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16 %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8AF9C4D3-2749-27C8-5B71-99CC86E59E6E}"/>
              </a:ext>
            </a:extLst>
          </p:cNvPr>
          <p:cNvSpPr txBox="1"/>
          <p:nvPr/>
        </p:nvSpPr>
        <p:spPr>
          <a:xfrm>
            <a:off x="3806498" y="455732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Kwango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7 %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5434AC33-DC80-6603-6843-FF8ECE068112}"/>
              </a:ext>
            </a:extLst>
          </p:cNvPr>
          <p:cNvSpPr txBox="1"/>
          <p:nvPr/>
        </p:nvSpPr>
        <p:spPr>
          <a:xfrm>
            <a:off x="5048007" y="4020621"/>
            <a:ext cx="6625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Kasaï 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14 %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CDEE33E8-DC08-B7B0-9359-D39AB0D6E89D}"/>
              </a:ext>
            </a:extLst>
          </p:cNvPr>
          <p:cNvCxnSpPr>
            <a:cxnSpLocks/>
            <a:stCxn id="45" idx="1378"/>
          </p:cNvCxnSpPr>
          <p:nvPr/>
        </p:nvCxnSpPr>
        <p:spPr>
          <a:xfrm flipH="1" flipV="1">
            <a:off x="3289205" y="3812388"/>
            <a:ext cx="428362" cy="19130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0" name="TextBox 1039">
            <a:extLst>
              <a:ext uri="{FF2B5EF4-FFF2-40B4-BE49-F238E27FC236}">
                <a16:creationId xmlns:a16="http://schemas.microsoft.com/office/drawing/2014/main" id="{497E3F04-904B-ACB7-63EA-27F98C5559EF}"/>
              </a:ext>
            </a:extLst>
          </p:cNvPr>
          <p:cNvSpPr txBox="1"/>
          <p:nvPr/>
        </p:nvSpPr>
        <p:spPr>
          <a:xfrm>
            <a:off x="3228016" y="236048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Equateur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24 %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8ED13919-31E1-2739-776F-AF1ABDD21F1D}"/>
              </a:ext>
            </a:extLst>
          </p:cNvPr>
          <p:cNvSpPr txBox="1"/>
          <p:nvPr/>
        </p:nvSpPr>
        <p:spPr>
          <a:xfrm>
            <a:off x="4806084" y="2736407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Tshuapa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F89F5FDD-FC55-B28B-E85E-7B9233EFD9BB}"/>
              </a:ext>
            </a:extLst>
          </p:cNvPr>
          <p:cNvSpPr txBox="1"/>
          <p:nvPr/>
        </p:nvSpPr>
        <p:spPr>
          <a:xfrm>
            <a:off x="5822413" y="224548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Tshopo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28 %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5CE131BD-8A00-109E-B80A-B14C046A1262}"/>
              </a:ext>
            </a:extLst>
          </p:cNvPr>
          <p:cNvSpPr txBox="1"/>
          <p:nvPr/>
        </p:nvSpPr>
        <p:spPr>
          <a:xfrm>
            <a:off x="7614730" y="3004760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Maniema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52E60DB4-A6D7-DF3D-B9B1-40767619768E}"/>
              </a:ext>
            </a:extLst>
          </p:cNvPr>
          <p:cNvSpPr txBox="1"/>
          <p:nvPr/>
        </p:nvSpPr>
        <p:spPr>
          <a:xfrm>
            <a:off x="5350698" y="3550525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Sankuru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5 %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FA7066E1-199A-97F9-04B2-0B76319B01C1}"/>
              </a:ext>
            </a:extLst>
          </p:cNvPr>
          <p:cNvSpPr txBox="1"/>
          <p:nvPr/>
        </p:nvSpPr>
        <p:spPr>
          <a:xfrm>
            <a:off x="6971454" y="1464956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Haut-Uele</a:t>
            </a:r>
          </a:p>
          <a:p>
            <a:pPr algn="ctr"/>
            <a:r>
              <a:rPr lang="fr-FR" sz="1600" dirty="0">
                <a:solidFill>
                  <a:schemeClr val="bg1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40 %</a:t>
            </a:r>
            <a:endParaRPr lang="fr-FR" sz="1600" noProof="0" dirty="0">
              <a:solidFill>
                <a:schemeClr val="bg1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5157D08E-5DD9-010E-B37B-1C00693374E0}"/>
              </a:ext>
            </a:extLst>
          </p:cNvPr>
          <p:cNvSpPr txBox="1"/>
          <p:nvPr/>
        </p:nvSpPr>
        <p:spPr>
          <a:xfrm>
            <a:off x="3625998" y="1001194"/>
            <a:ext cx="15182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 err="1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Mongala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13 %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E32B8DFE-F9BE-C57F-880F-8CFB41A83308}"/>
              </a:ext>
            </a:extLst>
          </p:cNvPr>
          <p:cNvSpPr txBox="1"/>
          <p:nvPr/>
        </p:nvSpPr>
        <p:spPr>
          <a:xfrm>
            <a:off x="4842357" y="911937"/>
            <a:ext cx="13376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Nord-Ubangi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10 %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175A587B-B28F-87FC-2D1A-28D317B31661}"/>
              </a:ext>
            </a:extLst>
          </p:cNvPr>
          <p:cNvSpPr txBox="1"/>
          <p:nvPr/>
        </p:nvSpPr>
        <p:spPr>
          <a:xfrm>
            <a:off x="3448299" y="1578682"/>
            <a:ext cx="12880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Sud-Ubangi</a:t>
            </a:r>
          </a:p>
          <a:p>
            <a:pPr algn="ctr"/>
            <a:r>
              <a:rPr lang="fr-FR" sz="16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8 %</a:t>
            </a:r>
            <a:endParaRPr lang="fr-FR" sz="1600" noProof="0" dirty="0"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9669722A-05F4-9447-C745-2E30C67EF5B4}"/>
              </a:ext>
            </a:extLst>
          </p:cNvPr>
          <p:cNvSpPr txBox="1"/>
          <p:nvPr/>
        </p:nvSpPr>
        <p:spPr>
          <a:xfrm>
            <a:off x="7966989" y="1770741"/>
            <a:ext cx="15182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noProof="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Ituri 24 %</a:t>
            </a:r>
          </a:p>
        </p:txBody>
      </p:sp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F225D16C-2B8E-6286-FE99-BC76FFF5ACCE}"/>
              </a:ext>
            </a:extLst>
          </p:cNvPr>
          <p:cNvCxnSpPr>
            <a:cxnSpLocks/>
          </p:cNvCxnSpPr>
          <p:nvPr/>
        </p:nvCxnSpPr>
        <p:spPr>
          <a:xfrm flipH="1">
            <a:off x="4805430" y="4642281"/>
            <a:ext cx="958055" cy="7543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EDE4225-4C3F-2EEA-17F8-102506A22E21}"/>
              </a:ext>
            </a:extLst>
          </p:cNvPr>
          <p:cNvCxnSpPr>
            <a:cxnSpLocks/>
          </p:cNvCxnSpPr>
          <p:nvPr/>
        </p:nvCxnSpPr>
        <p:spPr>
          <a:xfrm flipH="1" flipV="1">
            <a:off x="4602232" y="1284799"/>
            <a:ext cx="962960" cy="7856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D1BCEB8-3C3A-C006-D756-E9C7EAC1CB77}"/>
              </a:ext>
            </a:extLst>
          </p:cNvPr>
          <p:cNvCxnSpPr>
            <a:cxnSpLocks/>
          </p:cNvCxnSpPr>
          <p:nvPr/>
        </p:nvCxnSpPr>
        <p:spPr>
          <a:xfrm flipH="1">
            <a:off x="6915134" y="3281545"/>
            <a:ext cx="1120393" cy="3156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00501E8-699E-9C35-859B-320BF2049E9B}"/>
              </a:ext>
            </a:extLst>
          </p:cNvPr>
          <p:cNvCxnSpPr>
            <a:cxnSpLocks/>
          </p:cNvCxnSpPr>
          <p:nvPr/>
        </p:nvCxnSpPr>
        <p:spPr>
          <a:xfrm flipH="1">
            <a:off x="6566432" y="4215751"/>
            <a:ext cx="1417156" cy="1989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917565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PPT template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ustom Design">
  <a:themeElements>
    <a:clrScheme name="DRC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B649"/>
      </a:accent1>
      <a:accent2>
        <a:srgbClr val="F89729"/>
      </a:accent2>
      <a:accent3>
        <a:srgbClr val="F89729"/>
      </a:accent3>
      <a:accent4>
        <a:srgbClr val="C7302D"/>
      </a:accent4>
      <a:accent5>
        <a:srgbClr val="0072BC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1800" 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d16efad5-0601-4cf0-b7c2-89968258c777">VMX3MACP777Z-1177381151-48716</_dlc_DocId>
    <_dlc_DocIdUrl xmlns="d16efad5-0601-4cf0-b7c2-89968258c777">
      <Url>https://icfonline.sharepoint.com/sites/ihd-dhs/Dissemination/_layouts/15/DocIdRedir.aspx?ID=VMX3MACP777Z-1177381151-48716</Url>
      <Description>VMX3MACP777Z-1177381151-48716</Description>
    </_dlc_DocIdUrl>
    <TaxCatchAll xmlns="fa6a9aea-fb0f-4ddd-aff8-712634b7d5fe" xsi:nil="true"/>
    <lcf76f155ced4ddcb4097134ff3c332f xmlns="83c4e5ee-5eea-4e8c-8b50-726738bccb6e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AE09DEE16327245B7538AF0464A7905" ma:contentTypeVersion="539" ma:contentTypeDescription="Create a new document." ma:contentTypeScope="" ma:versionID="16be8c5f772cc8aa47e45cb39b55cbaf">
  <xsd:schema xmlns:xsd="http://www.w3.org/2001/XMLSchema" xmlns:xs="http://www.w3.org/2001/XMLSchema" xmlns:p="http://schemas.microsoft.com/office/2006/metadata/properties" xmlns:ns2="d16efad5-0601-4cf0-b7c2-89968258c777" xmlns:ns3="83c4e5ee-5eea-4e8c-8b50-726738bccb6e" xmlns:ns4="fa6a9aea-fb0f-4ddd-aff8-712634b7d5fe" targetNamespace="http://schemas.microsoft.com/office/2006/metadata/properties" ma:root="true" ma:fieldsID="3e792c84d5b1b9544620416dc424fda6" ns2:_="" ns3:_="" ns4:_="">
    <xsd:import namespace="d16efad5-0601-4cf0-b7c2-89968258c777"/>
    <xsd:import namespace="83c4e5ee-5eea-4e8c-8b50-726738bccb6e"/>
    <xsd:import namespace="fa6a9aea-fb0f-4ddd-aff8-712634b7d5f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2:SharedWithUsers" minOccurs="0"/>
                <xsd:element ref="ns2:SharedWithDetails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6efad5-0601-4cf0-b7c2-89968258c77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c4e5ee-5eea-4e8c-8b50-726738bccb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5" nillable="true" ma:taxonomy="true" ma:internalName="lcf76f155ced4ddcb4097134ff3c332f" ma:taxonomyFieldName="MediaServiceImageTags" ma:displayName="Image Tags" ma:readOnly="false" ma:fieldId="{5cf76f15-5ced-4ddc-b409-7134ff3c332f}" ma:taxonomyMulti="true" ma:sspId="6856f2ee-118d-42e8-91de-064c9a66b68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7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6a9aea-fb0f-4ddd-aff8-712634b7d5fe" elementFormDefault="qualified">
    <xsd:import namespace="http://schemas.microsoft.com/office/2006/documentManagement/types"/>
    <xsd:import namespace="http://schemas.microsoft.com/office/infopath/2007/PartnerControls"/>
    <xsd:element name="TaxCatchAll" ma:index="26" nillable="true" ma:displayName="Taxonomy Catch All Column" ma:hidden="true" ma:list="{9af71320-1412-4515-a0b2-dc1dac8ea18d}" ma:internalName="TaxCatchAll" ma:showField="CatchAllData" ma:web="d16efad5-0601-4cf0-b7c2-89968258c77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81E3BE-0910-4E81-BE17-3B9CCC885C4D}">
  <ds:schemaRefs>
    <ds:schemaRef ds:uri="http://purl.org/dc/terms/"/>
    <ds:schemaRef ds:uri="d16efad5-0601-4cf0-b7c2-89968258c777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purl.org/dc/elements/1.1/"/>
    <ds:schemaRef ds:uri="fa6a9aea-fb0f-4ddd-aff8-712634b7d5fe"/>
    <ds:schemaRef ds:uri="http://schemas.microsoft.com/office/2006/metadata/properties"/>
    <ds:schemaRef ds:uri="http://schemas.microsoft.com/office/2006/documentManagement/types"/>
    <ds:schemaRef ds:uri="83c4e5ee-5eea-4e8c-8b50-726738bccb6e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602BD9F-BB9C-4F1F-AC83-A5907AC9AD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6efad5-0601-4cf0-b7c2-89968258c777"/>
    <ds:schemaRef ds:uri="83c4e5ee-5eea-4e8c-8b50-726738bccb6e"/>
    <ds:schemaRef ds:uri="fa6a9aea-fb0f-4ddd-aff8-712634b7d5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BBB4D1-D007-4369-AB9E-5B8C675DE8C2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7A906D3A-AE0C-43AD-9392-3C18C1CB37E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cf90b97b-be46-4a00-9700-81ce4ff1b7f6}" enabled="0" method="" siteId="{cf90b97b-be46-4a00-9700-81ce4ff1b7f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13149</TotalTime>
  <Words>1406</Words>
  <Application>Microsoft Office PowerPoint</Application>
  <PresentationFormat>On-screen Show (4:3)</PresentationFormat>
  <Paragraphs>272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Source Sans Pro</vt:lpstr>
      <vt:lpstr>Source Sans Pro SemiBold</vt:lpstr>
      <vt:lpstr>1_Custom Design</vt:lpstr>
      <vt:lpstr>2_Custom Design</vt:lpstr>
      <vt:lpstr>PowerPoint Presentation</vt:lpstr>
      <vt:lpstr>PowerPoint Presentation</vt:lpstr>
      <vt:lpstr>Emploi selon l’âge</vt:lpstr>
      <vt:lpstr>Type de Rémunération selon le sexe</vt:lpstr>
      <vt:lpstr>Contrôle de l’utilisation de l’argent gagné par les femmes</vt:lpstr>
      <vt:lpstr>Gains de la femme par rapport à ceux du conjoint</vt:lpstr>
      <vt:lpstr>PowerPoint Presentation</vt:lpstr>
      <vt:lpstr>Possession de biens selon le sexe</vt:lpstr>
      <vt:lpstr>Possession d’un téléphone portable selon la province : femme</vt:lpstr>
      <vt:lpstr>Possession d’un téléphone portable selon la province : homme</vt:lpstr>
      <vt:lpstr>Utilisation de banque ou téléphone portable pour effectuer des transactions financières selon le milieu de résidence et le sexe</vt:lpstr>
      <vt:lpstr>Utilisation de banque ou téléphone  portable pour effectuer des transactions financières selon le niveau d’instruction et le sexe</vt:lpstr>
      <vt:lpstr>PowerPoint Presentation</vt:lpstr>
      <vt:lpstr>Participation des femmes dans la prise de décision</vt:lpstr>
      <vt:lpstr>Tendances de la participation des femmes dans la prise de décision</vt:lpstr>
      <vt:lpstr>Participation des hommes dans la prise de décision</vt:lpstr>
      <vt:lpstr>PowerPoint Presentation</vt:lpstr>
      <vt:lpstr>Opinions concernant le fait qu’un mari batte sa femme selon le sexe</vt:lpstr>
      <vt:lpstr>PowerPoint Presentation</vt:lpstr>
      <vt:lpstr>Opinions concernant la négociation de rapport sexuels sans risque avec le mari/partenaire selon le sexe</vt:lpstr>
      <vt:lpstr>Capacité des femmes à négocier les rapports sexuels avec leur mari</vt:lpstr>
      <vt:lpstr>Participation des femmes à la prise de décisions en matière de santé sexuelle et reproductive par âge</vt:lpstr>
      <vt:lpstr>Participation des femmes à la prise de décisions en matière de santé sexuelle  et de procréation selon le niveau d’instruction</vt:lpstr>
      <vt:lpstr>Participation des femmes à la prise de  décisions en matière de santé sexuelle  et de procréation selon le bien-être économique</vt:lpstr>
      <vt:lpstr>Participation des femmes à la prise de décisions en matière de santé sexuelle et de procréation selon la province</vt:lpstr>
      <vt:lpstr>Résultats Clés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Balian, Sarah</dc:creator>
  <cp:lastModifiedBy>Behague, Sabina</cp:lastModifiedBy>
  <cp:revision>42</cp:revision>
  <dcterms:created xsi:type="dcterms:W3CDTF">2022-12-05T19:39:34Z</dcterms:created>
  <dcterms:modified xsi:type="dcterms:W3CDTF">2024-11-14T11:03:05Z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0x010100DAE09DEE16327245B7538AF0464A7905</vt:lpwstr>
  </property>
  <property fmtid="{D5CDD505-2E9C-101B-9397-08002B2CF9AE}" pid="3" name="_dlc_DocIdItemGuid">
    <vt:lpwstr>5035d420-9ab3-4aba-b4a3-1a85f95bdaa5</vt:lpwstr>
  </property>
  <property fmtid="{D5CDD505-2E9C-101B-9397-08002B2CF9AE}" pid="4" name="MediaServiceImageTags">
    <vt:lpwstr/>
  </property>
</Properties>
</file>

<file path=docProps/thumbnail.jpeg>
</file>